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sldIdLst>
    <p:sldId id="256" r:id="rId2"/>
  </p:sldIdLst>
  <p:sldSz cx="51206400" cy="38404800"/>
  <p:notesSz cx="6934200" cy="9220200"/>
  <p:defaultTextStyle>
    <a:defPPr>
      <a:defRPr lang="en-US"/>
    </a:defPPr>
    <a:lvl1pPr marL="0" algn="l" defTabSz="5013590" rtl="0" eaLnBrk="1" latinLnBrk="0" hangingPunct="1">
      <a:defRPr sz="9900" kern="1200">
        <a:solidFill>
          <a:schemeClr val="tx1"/>
        </a:solidFill>
        <a:latin typeface="+mn-lt"/>
        <a:ea typeface="+mn-ea"/>
        <a:cs typeface="+mn-cs"/>
      </a:defRPr>
    </a:lvl1pPr>
    <a:lvl2pPr marL="2506795" algn="l" defTabSz="5013590" rtl="0" eaLnBrk="1" latinLnBrk="0" hangingPunct="1">
      <a:defRPr sz="9900" kern="1200">
        <a:solidFill>
          <a:schemeClr val="tx1"/>
        </a:solidFill>
        <a:latin typeface="+mn-lt"/>
        <a:ea typeface="+mn-ea"/>
        <a:cs typeface="+mn-cs"/>
      </a:defRPr>
    </a:lvl2pPr>
    <a:lvl3pPr marL="5013590" algn="l" defTabSz="5013590" rtl="0" eaLnBrk="1" latinLnBrk="0" hangingPunct="1">
      <a:defRPr sz="9900" kern="1200">
        <a:solidFill>
          <a:schemeClr val="tx1"/>
        </a:solidFill>
        <a:latin typeface="+mn-lt"/>
        <a:ea typeface="+mn-ea"/>
        <a:cs typeface="+mn-cs"/>
      </a:defRPr>
    </a:lvl3pPr>
    <a:lvl4pPr marL="7520385" algn="l" defTabSz="5013590" rtl="0" eaLnBrk="1" latinLnBrk="0" hangingPunct="1">
      <a:defRPr sz="9900" kern="1200">
        <a:solidFill>
          <a:schemeClr val="tx1"/>
        </a:solidFill>
        <a:latin typeface="+mn-lt"/>
        <a:ea typeface="+mn-ea"/>
        <a:cs typeface="+mn-cs"/>
      </a:defRPr>
    </a:lvl4pPr>
    <a:lvl5pPr marL="10027179" algn="l" defTabSz="5013590" rtl="0" eaLnBrk="1" latinLnBrk="0" hangingPunct="1">
      <a:defRPr sz="9900" kern="1200">
        <a:solidFill>
          <a:schemeClr val="tx1"/>
        </a:solidFill>
        <a:latin typeface="+mn-lt"/>
        <a:ea typeface="+mn-ea"/>
        <a:cs typeface="+mn-cs"/>
      </a:defRPr>
    </a:lvl5pPr>
    <a:lvl6pPr marL="12533969" algn="l" defTabSz="5013590" rtl="0" eaLnBrk="1" latinLnBrk="0" hangingPunct="1">
      <a:defRPr sz="9900" kern="1200">
        <a:solidFill>
          <a:schemeClr val="tx1"/>
        </a:solidFill>
        <a:latin typeface="+mn-lt"/>
        <a:ea typeface="+mn-ea"/>
        <a:cs typeface="+mn-cs"/>
      </a:defRPr>
    </a:lvl6pPr>
    <a:lvl7pPr marL="15040764" algn="l" defTabSz="5013590" rtl="0" eaLnBrk="1" latinLnBrk="0" hangingPunct="1">
      <a:defRPr sz="9900" kern="1200">
        <a:solidFill>
          <a:schemeClr val="tx1"/>
        </a:solidFill>
        <a:latin typeface="+mn-lt"/>
        <a:ea typeface="+mn-ea"/>
        <a:cs typeface="+mn-cs"/>
      </a:defRPr>
    </a:lvl7pPr>
    <a:lvl8pPr marL="17547558" algn="l" defTabSz="5013590" rtl="0" eaLnBrk="1" latinLnBrk="0" hangingPunct="1">
      <a:defRPr sz="9900" kern="1200">
        <a:solidFill>
          <a:schemeClr val="tx1"/>
        </a:solidFill>
        <a:latin typeface="+mn-lt"/>
        <a:ea typeface="+mn-ea"/>
        <a:cs typeface="+mn-cs"/>
      </a:defRPr>
    </a:lvl8pPr>
    <a:lvl9pPr marL="20054353" algn="l" defTabSz="5013590" rtl="0" eaLnBrk="1" latinLnBrk="0" hangingPunct="1">
      <a:defRPr sz="99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16" userDrawn="1">
          <p15:clr>
            <a:srgbClr val="A4A3A4"/>
          </p15:clr>
        </p15:guide>
        <p15:guide id="2" orient="horz" pos="23408" userDrawn="1">
          <p15:clr>
            <a:srgbClr val="A4A3A4"/>
          </p15:clr>
        </p15:guide>
        <p15:guide id="3" orient="horz" pos="3960" userDrawn="1">
          <p15:clr>
            <a:srgbClr val="A4A3A4"/>
          </p15:clr>
        </p15:guide>
        <p15:guide id="4" orient="horz" pos="12384" userDrawn="1">
          <p15:clr>
            <a:srgbClr val="A4A3A4"/>
          </p15:clr>
        </p15:guide>
        <p15:guide id="5" pos="24456" userDrawn="1">
          <p15:clr>
            <a:srgbClr val="A4A3A4"/>
          </p15:clr>
        </p15:guide>
        <p15:guide id="6" pos="8472" userDrawn="1">
          <p15:clr>
            <a:srgbClr val="A4A3A4"/>
          </p15:clr>
        </p15:guide>
        <p15:guide id="7" pos="528" userDrawn="1">
          <p15:clr>
            <a:srgbClr val="A4A3A4"/>
          </p15:clr>
        </p15:guide>
        <p15:guide id="8" pos="10920" userDrawn="1">
          <p15:clr>
            <a:srgbClr val="A4A3A4"/>
          </p15:clr>
        </p15:guide>
        <p15:guide id="9" pos="10332" userDrawn="1">
          <p15:clr>
            <a:srgbClr val="A4A3A4"/>
          </p15:clr>
        </p15:guide>
        <p15:guide id="10" pos="16440" userDrawn="1">
          <p15:clr>
            <a:srgbClr val="A4A3A4"/>
          </p15:clr>
        </p15:guide>
        <p15:guide id="11" pos="19992" userDrawn="1">
          <p15:clr>
            <a:srgbClr val="A4A3A4"/>
          </p15:clr>
        </p15:guide>
        <p15:guide id="13" pos="31920" userDrawn="1">
          <p15:clr>
            <a:srgbClr val="A4A3A4"/>
          </p15:clr>
        </p15:guide>
        <p15:guide id="14" orient="horz" pos="7464" userDrawn="1">
          <p15:clr>
            <a:srgbClr val="A4A3A4"/>
          </p15:clr>
        </p15:guide>
        <p15:guide id="15" orient="horz" pos="4728" userDrawn="1">
          <p15:clr>
            <a:srgbClr val="A4A3A4"/>
          </p15:clr>
        </p15:guide>
        <p15:guide id="16" orient="horz" pos="16776" userDrawn="1">
          <p15:clr>
            <a:srgbClr val="A4A3A4"/>
          </p15:clr>
        </p15:guide>
        <p15:guide id="17" pos="11536" userDrawn="1">
          <p15:clr>
            <a:srgbClr val="A4A3A4"/>
          </p15:clr>
        </p15:guide>
        <p15:guide id="18" orient="horz" pos="21432" userDrawn="1">
          <p15:clr>
            <a:srgbClr val="A4A3A4"/>
          </p15:clr>
        </p15:guide>
        <p15:guide id="19" orient="horz" pos="22512" userDrawn="1">
          <p15:clr>
            <a:srgbClr val="A4A3A4"/>
          </p15:clr>
        </p15:guide>
        <p15:guide id="20" pos="21864" userDrawn="1">
          <p15:clr>
            <a:srgbClr val="A4A3A4"/>
          </p15:clr>
        </p15:guide>
        <p15:guide id="21" pos="31776" userDrawn="1">
          <p15:clr>
            <a:srgbClr val="A4A3A4"/>
          </p15:clr>
        </p15:guide>
        <p15:guide id="22" orient="horz" pos="19248" userDrawn="1">
          <p15:clr>
            <a:srgbClr val="A4A3A4"/>
          </p15:clr>
        </p15:guide>
        <p15:guide id="23" pos="5064" userDrawn="1">
          <p15:clr>
            <a:srgbClr val="A4A3A4"/>
          </p15:clr>
        </p15:guide>
        <p15:guide id="24" pos="15792"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66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6479" autoAdjust="0"/>
    <p:restoredTop sz="86359" autoAdjust="0"/>
  </p:normalViewPr>
  <p:slideViewPr>
    <p:cSldViewPr snapToGrid="0" showGuides="1">
      <p:cViewPr>
        <p:scale>
          <a:sx n="32" d="100"/>
          <a:sy n="32" d="100"/>
        </p:scale>
        <p:origin x="198" y="-2406"/>
      </p:cViewPr>
      <p:guideLst>
        <p:guide orient="horz" pos="11016"/>
        <p:guide orient="horz" pos="23408"/>
        <p:guide orient="horz" pos="3960"/>
        <p:guide orient="horz" pos="12384"/>
        <p:guide pos="24456"/>
        <p:guide pos="8472"/>
        <p:guide pos="528"/>
        <p:guide pos="10920"/>
        <p:guide pos="10332"/>
        <p:guide pos="16440"/>
        <p:guide pos="19992"/>
        <p:guide pos="31920"/>
        <p:guide orient="horz" pos="7464"/>
        <p:guide orient="horz" pos="4728"/>
        <p:guide orient="horz" pos="16776"/>
        <p:guide pos="11536"/>
        <p:guide orient="horz" pos="21432"/>
        <p:guide orient="horz" pos="22512"/>
        <p:guide pos="21864"/>
        <p:guide pos="31776"/>
        <p:guide orient="horz" pos="19248"/>
        <p:guide pos="5064"/>
        <p:guide pos="15792"/>
      </p:guideLst>
    </p:cSldViewPr>
  </p:slideViewPr>
  <p:outlineViewPr>
    <p:cViewPr>
      <p:scale>
        <a:sx n="33" d="100"/>
        <a:sy n="33" d="100"/>
      </p:scale>
      <p:origin x="210" y="0"/>
    </p:cViewPr>
  </p:outlineViewPr>
  <p:notesTextViewPr>
    <p:cViewPr>
      <p:scale>
        <a:sx n="100" d="100"/>
        <a:sy n="100" d="100"/>
      </p:scale>
      <p:origin x="0" y="0"/>
    </p:cViewPr>
  </p:notesTextViewPr>
  <p:gridSpacing cx="76200" cy="76200"/>
</p:viewPr>
</file>

<file path=ppt/_rels/presentation.xml.rels><?xml version="1.0" encoding="UTF-8" standalone="yes"?>
<Relationships xmlns="http://schemas.openxmlformats.org/package/2006/relationships"><Relationship Id="rId3" Type="http://schemas.openxmlformats.org/officeDocument/2006/relationships/presProps" Target="presProps.xml"/><Relationship Id="rId2" Type="http://schemas.openxmlformats.org/officeDocument/2006/relationships/slide" Target="slides/slide1.xml"/><Relationship Id="rId1" Type="http://schemas.openxmlformats.org/officeDocument/2006/relationships/slideMaster" Target="slideMasters/slideMaster1.xml"/><Relationship Id="rId6" Type="http://schemas.openxmlformats.org/officeDocument/2006/relationships/tableStyles" Target="tableStyles.xml"/><Relationship Id="rId5" Type="http://schemas.openxmlformats.org/officeDocument/2006/relationships/theme" Target="theme/theme1.xml"/><Relationship Id="rId4" Type="http://schemas.openxmlformats.org/officeDocument/2006/relationships/viewProps" Target="viewProps.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40480" y="11930382"/>
            <a:ext cx="43525440" cy="8232140"/>
          </a:xfrm>
        </p:spPr>
        <p:txBody>
          <a:bodyPr/>
          <a:lstStyle/>
          <a:p>
            <a:r>
              <a:rPr lang="en-US"/>
              <a:t>Click to edit Master title style</a:t>
            </a:r>
          </a:p>
        </p:txBody>
      </p:sp>
      <p:sp>
        <p:nvSpPr>
          <p:cNvPr id="3" name="Subtitle 2"/>
          <p:cNvSpPr>
            <a:spLocks noGrp="1"/>
          </p:cNvSpPr>
          <p:nvPr>
            <p:ph type="subTitle" idx="1"/>
          </p:nvPr>
        </p:nvSpPr>
        <p:spPr>
          <a:xfrm>
            <a:off x="7680960" y="21762720"/>
            <a:ext cx="35844480" cy="9814560"/>
          </a:xfrm>
        </p:spPr>
        <p:txBody>
          <a:bodyPr/>
          <a:lstStyle>
            <a:lvl1pPr marL="0" indent="0" algn="ctr">
              <a:buNone/>
              <a:defRPr>
                <a:solidFill>
                  <a:schemeClr val="tx1">
                    <a:tint val="75000"/>
                  </a:schemeClr>
                </a:solidFill>
              </a:defRPr>
            </a:lvl1pPr>
            <a:lvl2pPr marL="2193508" indent="0" algn="ctr">
              <a:buNone/>
              <a:defRPr>
                <a:solidFill>
                  <a:schemeClr val="tx1">
                    <a:tint val="75000"/>
                  </a:schemeClr>
                </a:solidFill>
              </a:defRPr>
            </a:lvl2pPr>
            <a:lvl3pPr marL="4387017" indent="0" algn="ctr">
              <a:buNone/>
              <a:defRPr>
                <a:solidFill>
                  <a:schemeClr val="tx1">
                    <a:tint val="75000"/>
                  </a:schemeClr>
                </a:solidFill>
              </a:defRPr>
            </a:lvl3pPr>
            <a:lvl4pPr marL="6580525" indent="0" algn="ctr">
              <a:buNone/>
              <a:defRPr>
                <a:solidFill>
                  <a:schemeClr val="tx1">
                    <a:tint val="75000"/>
                  </a:schemeClr>
                </a:solidFill>
              </a:defRPr>
            </a:lvl4pPr>
            <a:lvl5pPr marL="8774032" indent="0" algn="ctr">
              <a:buNone/>
              <a:defRPr>
                <a:solidFill>
                  <a:schemeClr val="tx1">
                    <a:tint val="75000"/>
                  </a:schemeClr>
                </a:solidFill>
              </a:defRPr>
            </a:lvl5pPr>
            <a:lvl6pPr marL="10967537" indent="0" algn="ctr">
              <a:buNone/>
              <a:defRPr>
                <a:solidFill>
                  <a:schemeClr val="tx1">
                    <a:tint val="75000"/>
                  </a:schemeClr>
                </a:solidFill>
              </a:defRPr>
            </a:lvl6pPr>
            <a:lvl7pPr marL="13161045" indent="0" algn="ctr">
              <a:buNone/>
              <a:defRPr>
                <a:solidFill>
                  <a:schemeClr val="tx1">
                    <a:tint val="75000"/>
                  </a:schemeClr>
                </a:solidFill>
              </a:defRPr>
            </a:lvl7pPr>
            <a:lvl8pPr marL="15354553" indent="0" algn="ctr">
              <a:buNone/>
              <a:defRPr>
                <a:solidFill>
                  <a:schemeClr val="tx1">
                    <a:tint val="75000"/>
                  </a:schemeClr>
                </a:solidFill>
              </a:defRPr>
            </a:lvl8pPr>
            <a:lvl9pPr marL="17548061"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BA3054CB-250B-42F0-9593-D94D695651DC}" type="datetimeFigureOut">
              <a:rPr lang="en-US" smtClean="0"/>
              <a:pPr/>
              <a:t>2/14/2018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EC09FAC-C512-479D-83F0-2FAD304029A6}" type="slidenum">
              <a:rPr lang="en-US" smtClean="0"/>
              <a:pPr/>
              <a:t>‹#›</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A3054CB-250B-42F0-9593-D94D695651DC}" type="datetimeFigureOut">
              <a:rPr lang="en-US" smtClean="0"/>
              <a:pPr/>
              <a:t>2/14/2018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EC09FAC-C512-479D-83F0-2FAD304029A6}" type="slidenum">
              <a:rPr lang="en-US" smtClean="0"/>
              <a:pPr/>
              <a:t>‹#›</a:t>
            </a:fld>
            <a:endParaRPr lang="en-US"/>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78200060" y="9841233"/>
            <a:ext cx="55304688" cy="20972398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2285988" y="9841233"/>
            <a:ext cx="165060632" cy="20972398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A3054CB-250B-42F0-9593-D94D695651DC}" type="datetimeFigureOut">
              <a:rPr lang="en-US" smtClean="0"/>
              <a:pPr/>
              <a:t>2/14/2018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EC09FAC-C512-479D-83F0-2FAD304029A6}" type="slidenum">
              <a:rPr lang="en-US" smtClean="0"/>
              <a:pPr/>
              <a:t>‹#›</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A3054CB-250B-42F0-9593-D94D695651DC}" type="datetimeFigureOut">
              <a:rPr lang="en-US" smtClean="0"/>
              <a:pPr/>
              <a:t>2/14/2018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EC09FAC-C512-479D-83F0-2FAD304029A6}" type="slidenum">
              <a:rPr lang="en-US" smtClean="0"/>
              <a:pPr/>
              <a:t>‹#›</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044952" y="24678642"/>
            <a:ext cx="43525440" cy="7627620"/>
          </a:xfrm>
        </p:spPr>
        <p:txBody>
          <a:bodyPr anchor="t"/>
          <a:lstStyle>
            <a:lvl1pPr algn="l">
              <a:defRPr sz="19163" b="1" cap="all"/>
            </a:lvl1pPr>
          </a:lstStyle>
          <a:p>
            <a:r>
              <a:rPr lang="en-US"/>
              <a:t>Click to edit Master title style</a:t>
            </a:r>
          </a:p>
        </p:txBody>
      </p:sp>
      <p:sp>
        <p:nvSpPr>
          <p:cNvPr id="3" name="Text Placeholder 2"/>
          <p:cNvSpPr>
            <a:spLocks noGrp="1"/>
          </p:cNvSpPr>
          <p:nvPr>
            <p:ph type="body" idx="1"/>
          </p:nvPr>
        </p:nvSpPr>
        <p:spPr>
          <a:xfrm>
            <a:off x="4044952" y="16277602"/>
            <a:ext cx="43525440" cy="8401048"/>
          </a:xfrm>
        </p:spPr>
        <p:txBody>
          <a:bodyPr anchor="b"/>
          <a:lstStyle>
            <a:lvl1pPr marL="0" indent="0">
              <a:buNone/>
              <a:defRPr sz="9625">
                <a:solidFill>
                  <a:schemeClr val="tx1">
                    <a:tint val="75000"/>
                  </a:schemeClr>
                </a:solidFill>
              </a:defRPr>
            </a:lvl1pPr>
            <a:lvl2pPr marL="2193508" indent="0">
              <a:buNone/>
              <a:defRPr sz="8663">
                <a:solidFill>
                  <a:schemeClr val="tx1">
                    <a:tint val="75000"/>
                  </a:schemeClr>
                </a:solidFill>
              </a:defRPr>
            </a:lvl2pPr>
            <a:lvl3pPr marL="4387017" indent="0">
              <a:buNone/>
              <a:defRPr sz="7700">
                <a:solidFill>
                  <a:schemeClr val="tx1">
                    <a:tint val="75000"/>
                  </a:schemeClr>
                </a:solidFill>
              </a:defRPr>
            </a:lvl3pPr>
            <a:lvl4pPr marL="6580525" indent="0">
              <a:buNone/>
              <a:defRPr sz="6738">
                <a:solidFill>
                  <a:schemeClr val="tx1">
                    <a:tint val="75000"/>
                  </a:schemeClr>
                </a:solidFill>
              </a:defRPr>
            </a:lvl4pPr>
            <a:lvl5pPr marL="8774032" indent="0">
              <a:buNone/>
              <a:defRPr sz="6738">
                <a:solidFill>
                  <a:schemeClr val="tx1">
                    <a:tint val="75000"/>
                  </a:schemeClr>
                </a:solidFill>
              </a:defRPr>
            </a:lvl5pPr>
            <a:lvl6pPr marL="10967537" indent="0">
              <a:buNone/>
              <a:defRPr sz="6738">
                <a:solidFill>
                  <a:schemeClr val="tx1">
                    <a:tint val="75000"/>
                  </a:schemeClr>
                </a:solidFill>
              </a:defRPr>
            </a:lvl6pPr>
            <a:lvl7pPr marL="13161045" indent="0">
              <a:buNone/>
              <a:defRPr sz="6738">
                <a:solidFill>
                  <a:schemeClr val="tx1">
                    <a:tint val="75000"/>
                  </a:schemeClr>
                </a:solidFill>
              </a:defRPr>
            </a:lvl7pPr>
            <a:lvl8pPr marL="15354553" indent="0">
              <a:buNone/>
              <a:defRPr sz="6738">
                <a:solidFill>
                  <a:schemeClr val="tx1">
                    <a:tint val="75000"/>
                  </a:schemeClr>
                </a:solidFill>
              </a:defRPr>
            </a:lvl8pPr>
            <a:lvl9pPr marL="17548061" indent="0">
              <a:buNone/>
              <a:defRPr sz="6738">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A3054CB-250B-42F0-9593-D94D695651DC}" type="datetimeFigureOut">
              <a:rPr lang="en-US" smtClean="0"/>
              <a:pPr/>
              <a:t>2/14/2018</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8EC09FAC-C512-479D-83F0-2FAD304029A6}" type="slidenum">
              <a:rPr lang="en-US" smtClean="0"/>
              <a:pPr/>
              <a:t>‹#›</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285982" y="57349393"/>
            <a:ext cx="110182660" cy="162215828"/>
          </a:xfrm>
        </p:spPr>
        <p:txBody>
          <a:bodyPr/>
          <a:lstStyle>
            <a:lvl1pPr>
              <a:defRPr sz="13475"/>
            </a:lvl1pPr>
            <a:lvl2pPr>
              <a:defRPr sz="11550"/>
            </a:lvl2pPr>
            <a:lvl3pPr>
              <a:defRPr sz="9625"/>
            </a:lvl3pPr>
            <a:lvl4pPr>
              <a:defRPr sz="8663"/>
            </a:lvl4pPr>
            <a:lvl5pPr>
              <a:defRPr sz="8663"/>
            </a:lvl5pPr>
            <a:lvl6pPr>
              <a:defRPr sz="8663"/>
            </a:lvl6pPr>
            <a:lvl7pPr>
              <a:defRPr sz="8663"/>
            </a:lvl7pPr>
            <a:lvl8pPr>
              <a:defRPr sz="8663"/>
            </a:lvl8pPr>
            <a:lvl9pPr>
              <a:defRPr sz="866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123322082" y="57349393"/>
            <a:ext cx="110182660" cy="162215828"/>
          </a:xfrm>
        </p:spPr>
        <p:txBody>
          <a:bodyPr/>
          <a:lstStyle>
            <a:lvl1pPr>
              <a:defRPr sz="13475"/>
            </a:lvl1pPr>
            <a:lvl2pPr>
              <a:defRPr sz="11550"/>
            </a:lvl2pPr>
            <a:lvl3pPr>
              <a:defRPr sz="9625"/>
            </a:lvl3pPr>
            <a:lvl4pPr>
              <a:defRPr sz="8663"/>
            </a:lvl4pPr>
            <a:lvl5pPr>
              <a:defRPr sz="8663"/>
            </a:lvl5pPr>
            <a:lvl6pPr>
              <a:defRPr sz="8663"/>
            </a:lvl6pPr>
            <a:lvl7pPr>
              <a:defRPr sz="8663"/>
            </a:lvl7pPr>
            <a:lvl8pPr>
              <a:defRPr sz="8663"/>
            </a:lvl8pPr>
            <a:lvl9pPr>
              <a:defRPr sz="866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A3054CB-250B-42F0-9593-D94D695651DC}" type="datetimeFigureOut">
              <a:rPr lang="en-US" smtClean="0"/>
              <a:pPr/>
              <a:t>2/14/2018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EC09FAC-C512-479D-83F0-2FAD304029A6}" type="slidenum">
              <a:rPr lang="en-US" smtClean="0"/>
              <a:pPr/>
              <a:t>‹#›</a:t>
            </a:fld>
            <a:endParaRPr 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560320" y="1537972"/>
            <a:ext cx="46085760" cy="64008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2560320" y="8596633"/>
            <a:ext cx="22625052" cy="3582668"/>
          </a:xfrm>
        </p:spPr>
        <p:txBody>
          <a:bodyPr anchor="b"/>
          <a:lstStyle>
            <a:lvl1pPr marL="0" indent="0">
              <a:buNone/>
              <a:defRPr sz="11550" b="1"/>
            </a:lvl1pPr>
            <a:lvl2pPr marL="2193508" indent="0">
              <a:buNone/>
              <a:defRPr sz="9625" b="1"/>
            </a:lvl2pPr>
            <a:lvl3pPr marL="4387017" indent="0">
              <a:buNone/>
              <a:defRPr sz="8663" b="1"/>
            </a:lvl3pPr>
            <a:lvl4pPr marL="6580525" indent="0">
              <a:buNone/>
              <a:defRPr sz="7700" b="1"/>
            </a:lvl4pPr>
            <a:lvl5pPr marL="8774032" indent="0">
              <a:buNone/>
              <a:defRPr sz="7700" b="1"/>
            </a:lvl5pPr>
            <a:lvl6pPr marL="10967537" indent="0">
              <a:buNone/>
              <a:defRPr sz="7700" b="1"/>
            </a:lvl6pPr>
            <a:lvl7pPr marL="13161045" indent="0">
              <a:buNone/>
              <a:defRPr sz="7700" b="1"/>
            </a:lvl7pPr>
            <a:lvl8pPr marL="15354553" indent="0">
              <a:buNone/>
              <a:defRPr sz="7700" b="1"/>
            </a:lvl8pPr>
            <a:lvl9pPr marL="17548061" indent="0">
              <a:buNone/>
              <a:defRPr sz="7700" b="1"/>
            </a:lvl9pPr>
          </a:lstStyle>
          <a:p>
            <a:pPr lvl="0"/>
            <a:r>
              <a:rPr lang="en-US"/>
              <a:t>Click to edit Master text styles</a:t>
            </a:r>
          </a:p>
        </p:txBody>
      </p:sp>
      <p:sp>
        <p:nvSpPr>
          <p:cNvPr id="4" name="Content Placeholder 3"/>
          <p:cNvSpPr>
            <a:spLocks noGrp="1"/>
          </p:cNvSpPr>
          <p:nvPr>
            <p:ph sz="half" idx="2"/>
          </p:nvPr>
        </p:nvSpPr>
        <p:spPr>
          <a:xfrm>
            <a:off x="2560320" y="12179301"/>
            <a:ext cx="22625052" cy="22127212"/>
          </a:xfrm>
        </p:spPr>
        <p:txBody>
          <a:bodyPr/>
          <a:lstStyle>
            <a:lvl1pPr>
              <a:defRPr sz="11550"/>
            </a:lvl1pPr>
            <a:lvl2pPr>
              <a:defRPr sz="9625"/>
            </a:lvl2pPr>
            <a:lvl3pPr>
              <a:defRPr sz="8663"/>
            </a:lvl3pPr>
            <a:lvl4pPr>
              <a:defRPr sz="7700"/>
            </a:lvl4pPr>
            <a:lvl5pPr>
              <a:defRPr sz="7700"/>
            </a:lvl5pPr>
            <a:lvl6pPr>
              <a:defRPr sz="7700"/>
            </a:lvl6pPr>
            <a:lvl7pPr>
              <a:defRPr sz="7700"/>
            </a:lvl7pPr>
            <a:lvl8pPr>
              <a:defRPr sz="7700"/>
            </a:lvl8pPr>
            <a:lvl9pPr>
              <a:defRPr sz="7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26012142" y="8596633"/>
            <a:ext cx="22633940" cy="3582668"/>
          </a:xfrm>
        </p:spPr>
        <p:txBody>
          <a:bodyPr anchor="b"/>
          <a:lstStyle>
            <a:lvl1pPr marL="0" indent="0">
              <a:buNone/>
              <a:defRPr sz="11550" b="1"/>
            </a:lvl1pPr>
            <a:lvl2pPr marL="2193508" indent="0">
              <a:buNone/>
              <a:defRPr sz="9625" b="1"/>
            </a:lvl2pPr>
            <a:lvl3pPr marL="4387017" indent="0">
              <a:buNone/>
              <a:defRPr sz="8663" b="1"/>
            </a:lvl3pPr>
            <a:lvl4pPr marL="6580525" indent="0">
              <a:buNone/>
              <a:defRPr sz="7700" b="1"/>
            </a:lvl4pPr>
            <a:lvl5pPr marL="8774032" indent="0">
              <a:buNone/>
              <a:defRPr sz="7700" b="1"/>
            </a:lvl5pPr>
            <a:lvl6pPr marL="10967537" indent="0">
              <a:buNone/>
              <a:defRPr sz="7700" b="1"/>
            </a:lvl6pPr>
            <a:lvl7pPr marL="13161045" indent="0">
              <a:buNone/>
              <a:defRPr sz="7700" b="1"/>
            </a:lvl7pPr>
            <a:lvl8pPr marL="15354553" indent="0">
              <a:buNone/>
              <a:defRPr sz="7700" b="1"/>
            </a:lvl8pPr>
            <a:lvl9pPr marL="17548061" indent="0">
              <a:buNone/>
              <a:defRPr sz="7700" b="1"/>
            </a:lvl9pPr>
          </a:lstStyle>
          <a:p>
            <a:pPr lvl="0"/>
            <a:r>
              <a:rPr lang="en-US"/>
              <a:t>Click to edit Master text styles</a:t>
            </a:r>
          </a:p>
        </p:txBody>
      </p:sp>
      <p:sp>
        <p:nvSpPr>
          <p:cNvPr id="6" name="Content Placeholder 5"/>
          <p:cNvSpPr>
            <a:spLocks noGrp="1"/>
          </p:cNvSpPr>
          <p:nvPr>
            <p:ph sz="quarter" idx="4"/>
          </p:nvPr>
        </p:nvSpPr>
        <p:spPr>
          <a:xfrm>
            <a:off x="26012142" y="12179301"/>
            <a:ext cx="22633940" cy="22127212"/>
          </a:xfrm>
        </p:spPr>
        <p:txBody>
          <a:bodyPr/>
          <a:lstStyle>
            <a:lvl1pPr>
              <a:defRPr sz="11550"/>
            </a:lvl1pPr>
            <a:lvl2pPr>
              <a:defRPr sz="9625"/>
            </a:lvl2pPr>
            <a:lvl3pPr>
              <a:defRPr sz="8663"/>
            </a:lvl3pPr>
            <a:lvl4pPr>
              <a:defRPr sz="7700"/>
            </a:lvl4pPr>
            <a:lvl5pPr>
              <a:defRPr sz="7700"/>
            </a:lvl5pPr>
            <a:lvl6pPr>
              <a:defRPr sz="7700"/>
            </a:lvl6pPr>
            <a:lvl7pPr>
              <a:defRPr sz="7700"/>
            </a:lvl7pPr>
            <a:lvl8pPr>
              <a:defRPr sz="7700"/>
            </a:lvl8pPr>
            <a:lvl9pPr>
              <a:defRPr sz="7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A3054CB-250B-42F0-9593-D94D695651DC}" type="datetimeFigureOut">
              <a:rPr lang="en-US" smtClean="0"/>
              <a:pPr/>
              <a:t>2/14/2018</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8EC09FAC-C512-479D-83F0-2FAD304029A6}" type="slidenum">
              <a:rPr lang="en-US" smtClean="0"/>
              <a:pPr/>
              <a:t>‹#›</a:t>
            </a:fld>
            <a:endParaRPr 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A3054CB-250B-42F0-9593-D94D695651DC}" type="datetimeFigureOut">
              <a:rPr lang="en-US" smtClean="0"/>
              <a:pPr/>
              <a:t>2/14/2018</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8EC09FAC-C512-479D-83F0-2FAD304029A6}" type="slidenum">
              <a:rPr lang="en-US" smtClean="0"/>
              <a:pPr/>
              <a:t>‹#›</a:t>
            </a:fld>
            <a:endParaRPr 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054CB-250B-42F0-9593-D94D695651DC}" type="datetimeFigureOut">
              <a:rPr lang="en-US" smtClean="0"/>
              <a:pPr/>
              <a:t>2/14/2018</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8EC09FAC-C512-479D-83F0-2FAD304029A6}" type="slidenum">
              <a:rPr lang="en-US" smtClean="0"/>
              <a:pPr/>
              <a:t>‹#›</a:t>
            </a:fld>
            <a:endParaRPr lang="en-US"/>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560328" y="1529080"/>
            <a:ext cx="16846552" cy="6507480"/>
          </a:xfrm>
        </p:spPr>
        <p:txBody>
          <a:bodyPr anchor="b"/>
          <a:lstStyle>
            <a:lvl1pPr algn="l">
              <a:defRPr sz="9625" b="1"/>
            </a:lvl1pPr>
          </a:lstStyle>
          <a:p>
            <a:r>
              <a:rPr lang="en-US"/>
              <a:t>Click to edit Master title style</a:t>
            </a:r>
          </a:p>
        </p:txBody>
      </p:sp>
      <p:sp>
        <p:nvSpPr>
          <p:cNvPr id="3" name="Content Placeholder 2"/>
          <p:cNvSpPr>
            <a:spLocks noGrp="1"/>
          </p:cNvSpPr>
          <p:nvPr>
            <p:ph idx="1"/>
          </p:nvPr>
        </p:nvSpPr>
        <p:spPr>
          <a:xfrm>
            <a:off x="20020280" y="1529090"/>
            <a:ext cx="28625800" cy="32777432"/>
          </a:xfrm>
        </p:spPr>
        <p:txBody>
          <a:bodyPr/>
          <a:lstStyle>
            <a:lvl1pPr>
              <a:defRPr sz="15400"/>
            </a:lvl1pPr>
            <a:lvl2pPr>
              <a:defRPr sz="13475"/>
            </a:lvl2pPr>
            <a:lvl3pPr>
              <a:defRPr sz="11550"/>
            </a:lvl3pPr>
            <a:lvl4pPr>
              <a:defRPr sz="9625"/>
            </a:lvl4pPr>
            <a:lvl5pPr>
              <a:defRPr sz="9625"/>
            </a:lvl5pPr>
            <a:lvl6pPr>
              <a:defRPr sz="9625"/>
            </a:lvl6pPr>
            <a:lvl7pPr>
              <a:defRPr sz="9625"/>
            </a:lvl7pPr>
            <a:lvl8pPr>
              <a:defRPr sz="9625"/>
            </a:lvl8pPr>
            <a:lvl9pPr>
              <a:defRPr sz="9625"/>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2560328" y="8036570"/>
            <a:ext cx="16846552" cy="26269952"/>
          </a:xfrm>
        </p:spPr>
        <p:txBody>
          <a:bodyPr/>
          <a:lstStyle>
            <a:lvl1pPr marL="0" indent="0">
              <a:buNone/>
              <a:defRPr sz="6738"/>
            </a:lvl1pPr>
            <a:lvl2pPr marL="2193508" indent="0">
              <a:buNone/>
              <a:defRPr sz="5775"/>
            </a:lvl2pPr>
            <a:lvl3pPr marL="4387017" indent="0">
              <a:buNone/>
              <a:defRPr sz="4813"/>
            </a:lvl3pPr>
            <a:lvl4pPr marL="6580525" indent="0">
              <a:buNone/>
              <a:defRPr sz="4288"/>
            </a:lvl4pPr>
            <a:lvl5pPr marL="8774032" indent="0">
              <a:buNone/>
              <a:defRPr sz="4288"/>
            </a:lvl5pPr>
            <a:lvl6pPr marL="10967537" indent="0">
              <a:buNone/>
              <a:defRPr sz="4288"/>
            </a:lvl6pPr>
            <a:lvl7pPr marL="13161045" indent="0">
              <a:buNone/>
              <a:defRPr sz="4288"/>
            </a:lvl7pPr>
            <a:lvl8pPr marL="15354553" indent="0">
              <a:buNone/>
              <a:defRPr sz="4288"/>
            </a:lvl8pPr>
            <a:lvl9pPr marL="17548061" indent="0">
              <a:buNone/>
              <a:defRPr sz="4288"/>
            </a:lvl9pPr>
          </a:lstStyle>
          <a:p>
            <a:pPr lvl="0"/>
            <a:r>
              <a:rPr lang="en-US"/>
              <a:t>Click to edit Master text styles</a:t>
            </a:r>
          </a:p>
        </p:txBody>
      </p:sp>
      <p:sp>
        <p:nvSpPr>
          <p:cNvPr id="5" name="Date Placeholder 4"/>
          <p:cNvSpPr>
            <a:spLocks noGrp="1"/>
          </p:cNvSpPr>
          <p:nvPr>
            <p:ph type="dt" sz="half" idx="10"/>
          </p:nvPr>
        </p:nvSpPr>
        <p:spPr/>
        <p:txBody>
          <a:bodyPr/>
          <a:lstStyle/>
          <a:p>
            <a:fld id="{BA3054CB-250B-42F0-9593-D94D695651DC}" type="datetimeFigureOut">
              <a:rPr lang="en-US" smtClean="0"/>
              <a:pPr/>
              <a:t>2/14/2018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EC09FAC-C512-479D-83F0-2FAD304029A6}" type="slidenum">
              <a:rPr lang="en-US" smtClean="0"/>
              <a:pPr/>
              <a:t>‹#›</a:t>
            </a:fld>
            <a:endParaRPr 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0036812" y="26883361"/>
            <a:ext cx="30723840" cy="3173732"/>
          </a:xfrm>
        </p:spPr>
        <p:txBody>
          <a:bodyPr anchor="b"/>
          <a:lstStyle>
            <a:lvl1pPr algn="l">
              <a:defRPr sz="9625" b="1"/>
            </a:lvl1pPr>
          </a:lstStyle>
          <a:p>
            <a:r>
              <a:rPr lang="en-US"/>
              <a:t>Click to edit Master title style</a:t>
            </a:r>
          </a:p>
        </p:txBody>
      </p:sp>
      <p:sp>
        <p:nvSpPr>
          <p:cNvPr id="3" name="Picture Placeholder 2"/>
          <p:cNvSpPr>
            <a:spLocks noGrp="1"/>
          </p:cNvSpPr>
          <p:nvPr>
            <p:ph type="pic" idx="1"/>
          </p:nvPr>
        </p:nvSpPr>
        <p:spPr>
          <a:xfrm>
            <a:off x="10036812" y="3431540"/>
            <a:ext cx="30723840" cy="23042880"/>
          </a:xfrm>
        </p:spPr>
        <p:txBody>
          <a:bodyPr/>
          <a:lstStyle>
            <a:lvl1pPr marL="0" indent="0">
              <a:buNone/>
              <a:defRPr sz="15400"/>
            </a:lvl1pPr>
            <a:lvl2pPr marL="2193508" indent="0">
              <a:buNone/>
              <a:defRPr sz="13475"/>
            </a:lvl2pPr>
            <a:lvl3pPr marL="4387017" indent="0">
              <a:buNone/>
              <a:defRPr sz="11550"/>
            </a:lvl3pPr>
            <a:lvl4pPr marL="6580525" indent="0">
              <a:buNone/>
              <a:defRPr sz="9625"/>
            </a:lvl4pPr>
            <a:lvl5pPr marL="8774032" indent="0">
              <a:buNone/>
              <a:defRPr sz="9625"/>
            </a:lvl5pPr>
            <a:lvl6pPr marL="10967537" indent="0">
              <a:buNone/>
              <a:defRPr sz="9625"/>
            </a:lvl6pPr>
            <a:lvl7pPr marL="13161045" indent="0">
              <a:buNone/>
              <a:defRPr sz="9625"/>
            </a:lvl7pPr>
            <a:lvl8pPr marL="15354553" indent="0">
              <a:buNone/>
              <a:defRPr sz="9625"/>
            </a:lvl8pPr>
            <a:lvl9pPr marL="17548061" indent="0">
              <a:buNone/>
              <a:defRPr sz="9625"/>
            </a:lvl9pPr>
          </a:lstStyle>
          <a:p>
            <a:endParaRPr lang="en-US"/>
          </a:p>
        </p:txBody>
      </p:sp>
      <p:sp>
        <p:nvSpPr>
          <p:cNvPr id="4" name="Text Placeholder 3"/>
          <p:cNvSpPr>
            <a:spLocks noGrp="1"/>
          </p:cNvSpPr>
          <p:nvPr>
            <p:ph type="body" sz="half" idx="2"/>
          </p:nvPr>
        </p:nvSpPr>
        <p:spPr>
          <a:xfrm>
            <a:off x="10036812" y="30057093"/>
            <a:ext cx="30723840" cy="4507228"/>
          </a:xfrm>
        </p:spPr>
        <p:txBody>
          <a:bodyPr/>
          <a:lstStyle>
            <a:lvl1pPr marL="0" indent="0">
              <a:buNone/>
              <a:defRPr sz="6738"/>
            </a:lvl1pPr>
            <a:lvl2pPr marL="2193508" indent="0">
              <a:buNone/>
              <a:defRPr sz="5775"/>
            </a:lvl2pPr>
            <a:lvl3pPr marL="4387017" indent="0">
              <a:buNone/>
              <a:defRPr sz="4813"/>
            </a:lvl3pPr>
            <a:lvl4pPr marL="6580525" indent="0">
              <a:buNone/>
              <a:defRPr sz="4288"/>
            </a:lvl4pPr>
            <a:lvl5pPr marL="8774032" indent="0">
              <a:buNone/>
              <a:defRPr sz="4288"/>
            </a:lvl5pPr>
            <a:lvl6pPr marL="10967537" indent="0">
              <a:buNone/>
              <a:defRPr sz="4288"/>
            </a:lvl6pPr>
            <a:lvl7pPr marL="13161045" indent="0">
              <a:buNone/>
              <a:defRPr sz="4288"/>
            </a:lvl7pPr>
            <a:lvl8pPr marL="15354553" indent="0">
              <a:buNone/>
              <a:defRPr sz="4288"/>
            </a:lvl8pPr>
            <a:lvl9pPr marL="17548061" indent="0">
              <a:buNone/>
              <a:defRPr sz="4288"/>
            </a:lvl9pPr>
          </a:lstStyle>
          <a:p>
            <a:pPr lvl="0"/>
            <a:r>
              <a:rPr lang="en-US"/>
              <a:t>Click to edit Master text styles</a:t>
            </a:r>
          </a:p>
        </p:txBody>
      </p:sp>
      <p:sp>
        <p:nvSpPr>
          <p:cNvPr id="5" name="Date Placeholder 4"/>
          <p:cNvSpPr>
            <a:spLocks noGrp="1"/>
          </p:cNvSpPr>
          <p:nvPr>
            <p:ph type="dt" sz="half" idx="10"/>
          </p:nvPr>
        </p:nvSpPr>
        <p:spPr/>
        <p:txBody>
          <a:bodyPr/>
          <a:lstStyle/>
          <a:p>
            <a:fld id="{BA3054CB-250B-42F0-9593-D94D695651DC}" type="datetimeFigureOut">
              <a:rPr lang="en-US" smtClean="0"/>
              <a:pPr/>
              <a:t>2/14/2018</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8EC09FAC-C512-479D-83F0-2FAD304029A6}" type="slidenum">
              <a:rPr lang="en-US" smtClean="0"/>
              <a:pPr/>
              <a:t>‹#›</a:t>
            </a:fld>
            <a:endParaRPr 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06600">
            <a:alpha val="19000"/>
          </a:srgb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560320" y="1537972"/>
            <a:ext cx="46085760" cy="6400800"/>
          </a:xfrm>
          <a:prstGeom prst="rect">
            <a:avLst/>
          </a:prstGeom>
        </p:spPr>
        <p:txBody>
          <a:bodyPr vert="horz" lIns="501360" tIns="250680" rIns="501360" bIns="250680" rtlCol="0" anchor="ctr">
            <a:normAutofit/>
          </a:bodyPr>
          <a:lstStyle/>
          <a:p>
            <a:r>
              <a:rPr lang="en-US"/>
              <a:t>Click to edit Master title style</a:t>
            </a:r>
          </a:p>
        </p:txBody>
      </p:sp>
      <p:sp>
        <p:nvSpPr>
          <p:cNvPr id="3" name="Text Placeholder 2"/>
          <p:cNvSpPr>
            <a:spLocks noGrp="1"/>
          </p:cNvSpPr>
          <p:nvPr>
            <p:ph type="body" idx="1"/>
          </p:nvPr>
        </p:nvSpPr>
        <p:spPr>
          <a:xfrm>
            <a:off x="2560320" y="8961130"/>
            <a:ext cx="46085760" cy="25345392"/>
          </a:xfrm>
          <a:prstGeom prst="rect">
            <a:avLst/>
          </a:prstGeom>
        </p:spPr>
        <p:txBody>
          <a:bodyPr vert="horz" lIns="501360" tIns="250680" rIns="501360" bIns="25068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2560320" y="35595562"/>
            <a:ext cx="11948160" cy="2044700"/>
          </a:xfrm>
          <a:prstGeom prst="rect">
            <a:avLst/>
          </a:prstGeom>
        </p:spPr>
        <p:txBody>
          <a:bodyPr vert="horz" lIns="501360" tIns="250680" rIns="501360" bIns="250680" rtlCol="0" anchor="ctr"/>
          <a:lstStyle>
            <a:lvl1pPr algn="l">
              <a:defRPr sz="5775">
                <a:solidFill>
                  <a:schemeClr val="tx1">
                    <a:tint val="75000"/>
                  </a:schemeClr>
                </a:solidFill>
              </a:defRPr>
            </a:lvl1pPr>
          </a:lstStyle>
          <a:p>
            <a:fld id="{BA3054CB-250B-42F0-9593-D94D695651DC}" type="datetimeFigureOut">
              <a:rPr lang="en-US" smtClean="0"/>
              <a:pPr/>
              <a:t>2/14/2018</a:t>
            </a:fld>
            <a:endParaRPr lang="en-US"/>
          </a:p>
        </p:txBody>
      </p:sp>
      <p:sp>
        <p:nvSpPr>
          <p:cNvPr id="5" name="Footer Placeholder 4"/>
          <p:cNvSpPr>
            <a:spLocks noGrp="1"/>
          </p:cNvSpPr>
          <p:nvPr>
            <p:ph type="ftr" sz="quarter" idx="3"/>
          </p:nvPr>
        </p:nvSpPr>
        <p:spPr>
          <a:xfrm>
            <a:off x="17495520" y="35595562"/>
            <a:ext cx="16215360" cy="2044700"/>
          </a:xfrm>
          <a:prstGeom prst="rect">
            <a:avLst/>
          </a:prstGeom>
        </p:spPr>
        <p:txBody>
          <a:bodyPr vert="horz" lIns="501360" tIns="250680" rIns="501360" bIns="250680" rtlCol="0" anchor="ctr"/>
          <a:lstStyle>
            <a:lvl1pPr algn="ctr">
              <a:defRPr sz="5775">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36697920" y="35595562"/>
            <a:ext cx="11948160" cy="2044700"/>
          </a:xfrm>
          <a:prstGeom prst="rect">
            <a:avLst/>
          </a:prstGeom>
        </p:spPr>
        <p:txBody>
          <a:bodyPr vert="horz" lIns="501360" tIns="250680" rIns="501360" bIns="250680" rtlCol="0" anchor="ctr"/>
          <a:lstStyle>
            <a:lvl1pPr algn="r">
              <a:defRPr sz="5775">
                <a:solidFill>
                  <a:schemeClr val="tx1">
                    <a:tint val="75000"/>
                  </a:schemeClr>
                </a:solidFill>
              </a:defRPr>
            </a:lvl1pPr>
          </a:lstStyle>
          <a:p>
            <a:fld id="{8EC09FAC-C512-479D-83F0-2FAD304029A6}"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4387017" rtl="0" eaLnBrk="1" latinLnBrk="0" hangingPunct="1">
        <a:spcBef>
          <a:spcPct val="0"/>
        </a:spcBef>
        <a:buNone/>
        <a:defRPr sz="21088" kern="1200">
          <a:solidFill>
            <a:schemeClr val="tx1"/>
          </a:solidFill>
          <a:latin typeface="+mj-lt"/>
          <a:ea typeface="+mj-ea"/>
          <a:cs typeface="+mj-cs"/>
        </a:defRPr>
      </a:lvl1pPr>
    </p:titleStyle>
    <p:bodyStyle>
      <a:lvl1pPr marL="1645133" indent="-1645133" algn="l" defTabSz="4387017" rtl="0" eaLnBrk="1" latinLnBrk="0" hangingPunct="1">
        <a:spcBef>
          <a:spcPct val="20000"/>
        </a:spcBef>
        <a:buFont typeface="Arial" pitchFamily="34" charset="0"/>
        <a:buChar char="•"/>
        <a:defRPr sz="15400" kern="1200">
          <a:solidFill>
            <a:schemeClr val="tx1"/>
          </a:solidFill>
          <a:latin typeface="+mn-lt"/>
          <a:ea typeface="+mn-ea"/>
          <a:cs typeface="+mn-cs"/>
        </a:defRPr>
      </a:lvl1pPr>
      <a:lvl2pPr marL="3564453" indent="-1370945" algn="l" defTabSz="4387017" rtl="0" eaLnBrk="1" latinLnBrk="0" hangingPunct="1">
        <a:spcBef>
          <a:spcPct val="20000"/>
        </a:spcBef>
        <a:buFont typeface="Arial" pitchFamily="34" charset="0"/>
        <a:buChar char="–"/>
        <a:defRPr sz="13475" kern="1200">
          <a:solidFill>
            <a:schemeClr val="tx1"/>
          </a:solidFill>
          <a:latin typeface="+mn-lt"/>
          <a:ea typeface="+mn-ea"/>
          <a:cs typeface="+mn-cs"/>
        </a:defRPr>
      </a:lvl2pPr>
      <a:lvl3pPr marL="5483768" indent="-1096752" algn="l" defTabSz="4387017" rtl="0" eaLnBrk="1" latinLnBrk="0" hangingPunct="1">
        <a:spcBef>
          <a:spcPct val="20000"/>
        </a:spcBef>
        <a:buFont typeface="Arial" pitchFamily="34" charset="0"/>
        <a:buChar char="•"/>
        <a:defRPr sz="11550" kern="1200">
          <a:solidFill>
            <a:schemeClr val="tx1"/>
          </a:solidFill>
          <a:latin typeface="+mn-lt"/>
          <a:ea typeface="+mn-ea"/>
          <a:cs typeface="+mn-cs"/>
        </a:defRPr>
      </a:lvl3pPr>
      <a:lvl4pPr marL="7677276" indent="-1096752" algn="l" defTabSz="4387017" rtl="0" eaLnBrk="1" latinLnBrk="0" hangingPunct="1">
        <a:spcBef>
          <a:spcPct val="20000"/>
        </a:spcBef>
        <a:buFont typeface="Arial" pitchFamily="34" charset="0"/>
        <a:buChar char="–"/>
        <a:defRPr sz="9625" kern="1200">
          <a:solidFill>
            <a:schemeClr val="tx1"/>
          </a:solidFill>
          <a:latin typeface="+mn-lt"/>
          <a:ea typeface="+mn-ea"/>
          <a:cs typeface="+mn-cs"/>
        </a:defRPr>
      </a:lvl4pPr>
      <a:lvl5pPr marL="9870785" indent="-1096752" algn="l" defTabSz="4387017" rtl="0" eaLnBrk="1" latinLnBrk="0" hangingPunct="1">
        <a:spcBef>
          <a:spcPct val="20000"/>
        </a:spcBef>
        <a:buFont typeface="Arial" pitchFamily="34" charset="0"/>
        <a:buChar char="»"/>
        <a:defRPr sz="9625" kern="1200">
          <a:solidFill>
            <a:schemeClr val="tx1"/>
          </a:solidFill>
          <a:latin typeface="+mn-lt"/>
          <a:ea typeface="+mn-ea"/>
          <a:cs typeface="+mn-cs"/>
        </a:defRPr>
      </a:lvl5pPr>
      <a:lvl6pPr marL="12064293" indent="-1096752" algn="l" defTabSz="4387017" rtl="0" eaLnBrk="1" latinLnBrk="0" hangingPunct="1">
        <a:spcBef>
          <a:spcPct val="20000"/>
        </a:spcBef>
        <a:buFont typeface="Arial" pitchFamily="34" charset="0"/>
        <a:buChar char="•"/>
        <a:defRPr sz="9625" kern="1200">
          <a:solidFill>
            <a:schemeClr val="tx1"/>
          </a:solidFill>
          <a:latin typeface="+mn-lt"/>
          <a:ea typeface="+mn-ea"/>
          <a:cs typeface="+mn-cs"/>
        </a:defRPr>
      </a:lvl6pPr>
      <a:lvl7pPr marL="14257801" indent="-1096752" algn="l" defTabSz="4387017" rtl="0" eaLnBrk="1" latinLnBrk="0" hangingPunct="1">
        <a:spcBef>
          <a:spcPct val="20000"/>
        </a:spcBef>
        <a:buFont typeface="Arial" pitchFamily="34" charset="0"/>
        <a:buChar char="•"/>
        <a:defRPr sz="9625" kern="1200">
          <a:solidFill>
            <a:schemeClr val="tx1"/>
          </a:solidFill>
          <a:latin typeface="+mn-lt"/>
          <a:ea typeface="+mn-ea"/>
          <a:cs typeface="+mn-cs"/>
        </a:defRPr>
      </a:lvl7pPr>
      <a:lvl8pPr marL="16451309" indent="-1096752" algn="l" defTabSz="4387017" rtl="0" eaLnBrk="1" latinLnBrk="0" hangingPunct="1">
        <a:spcBef>
          <a:spcPct val="20000"/>
        </a:spcBef>
        <a:buFont typeface="Arial" pitchFamily="34" charset="0"/>
        <a:buChar char="•"/>
        <a:defRPr sz="9625" kern="1200">
          <a:solidFill>
            <a:schemeClr val="tx1"/>
          </a:solidFill>
          <a:latin typeface="+mn-lt"/>
          <a:ea typeface="+mn-ea"/>
          <a:cs typeface="+mn-cs"/>
        </a:defRPr>
      </a:lvl8pPr>
      <a:lvl9pPr marL="18644817" indent="-1096752" algn="l" defTabSz="4387017" rtl="0" eaLnBrk="1" latinLnBrk="0" hangingPunct="1">
        <a:spcBef>
          <a:spcPct val="20000"/>
        </a:spcBef>
        <a:buFont typeface="Arial" pitchFamily="34" charset="0"/>
        <a:buChar char="•"/>
        <a:defRPr sz="9625" kern="1200">
          <a:solidFill>
            <a:schemeClr val="tx1"/>
          </a:solidFill>
          <a:latin typeface="+mn-lt"/>
          <a:ea typeface="+mn-ea"/>
          <a:cs typeface="+mn-cs"/>
        </a:defRPr>
      </a:lvl9pPr>
    </p:bodyStyle>
    <p:otherStyle>
      <a:defPPr>
        <a:defRPr lang="en-US"/>
      </a:defPPr>
      <a:lvl1pPr marL="0" algn="l" defTabSz="4387017" rtl="0" eaLnBrk="1" latinLnBrk="0" hangingPunct="1">
        <a:defRPr sz="8663" kern="1200">
          <a:solidFill>
            <a:schemeClr val="tx1"/>
          </a:solidFill>
          <a:latin typeface="+mn-lt"/>
          <a:ea typeface="+mn-ea"/>
          <a:cs typeface="+mn-cs"/>
        </a:defRPr>
      </a:lvl1pPr>
      <a:lvl2pPr marL="2193508" algn="l" defTabSz="4387017" rtl="0" eaLnBrk="1" latinLnBrk="0" hangingPunct="1">
        <a:defRPr sz="8663" kern="1200">
          <a:solidFill>
            <a:schemeClr val="tx1"/>
          </a:solidFill>
          <a:latin typeface="+mn-lt"/>
          <a:ea typeface="+mn-ea"/>
          <a:cs typeface="+mn-cs"/>
        </a:defRPr>
      </a:lvl2pPr>
      <a:lvl3pPr marL="4387017" algn="l" defTabSz="4387017" rtl="0" eaLnBrk="1" latinLnBrk="0" hangingPunct="1">
        <a:defRPr sz="8663" kern="1200">
          <a:solidFill>
            <a:schemeClr val="tx1"/>
          </a:solidFill>
          <a:latin typeface="+mn-lt"/>
          <a:ea typeface="+mn-ea"/>
          <a:cs typeface="+mn-cs"/>
        </a:defRPr>
      </a:lvl3pPr>
      <a:lvl4pPr marL="6580525" algn="l" defTabSz="4387017" rtl="0" eaLnBrk="1" latinLnBrk="0" hangingPunct="1">
        <a:defRPr sz="8663" kern="1200">
          <a:solidFill>
            <a:schemeClr val="tx1"/>
          </a:solidFill>
          <a:latin typeface="+mn-lt"/>
          <a:ea typeface="+mn-ea"/>
          <a:cs typeface="+mn-cs"/>
        </a:defRPr>
      </a:lvl4pPr>
      <a:lvl5pPr marL="8774032" algn="l" defTabSz="4387017" rtl="0" eaLnBrk="1" latinLnBrk="0" hangingPunct="1">
        <a:defRPr sz="8663" kern="1200">
          <a:solidFill>
            <a:schemeClr val="tx1"/>
          </a:solidFill>
          <a:latin typeface="+mn-lt"/>
          <a:ea typeface="+mn-ea"/>
          <a:cs typeface="+mn-cs"/>
        </a:defRPr>
      </a:lvl5pPr>
      <a:lvl6pPr marL="10967537" algn="l" defTabSz="4387017" rtl="0" eaLnBrk="1" latinLnBrk="0" hangingPunct="1">
        <a:defRPr sz="8663" kern="1200">
          <a:solidFill>
            <a:schemeClr val="tx1"/>
          </a:solidFill>
          <a:latin typeface="+mn-lt"/>
          <a:ea typeface="+mn-ea"/>
          <a:cs typeface="+mn-cs"/>
        </a:defRPr>
      </a:lvl6pPr>
      <a:lvl7pPr marL="13161045" algn="l" defTabSz="4387017" rtl="0" eaLnBrk="1" latinLnBrk="0" hangingPunct="1">
        <a:defRPr sz="8663" kern="1200">
          <a:solidFill>
            <a:schemeClr val="tx1"/>
          </a:solidFill>
          <a:latin typeface="+mn-lt"/>
          <a:ea typeface="+mn-ea"/>
          <a:cs typeface="+mn-cs"/>
        </a:defRPr>
      </a:lvl7pPr>
      <a:lvl8pPr marL="15354553" algn="l" defTabSz="4387017" rtl="0" eaLnBrk="1" latinLnBrk="0" hangingPunct="1">
        <a:defRPr sz="8663" kern="1200">
          <a:solidFill>
            <a:schemeClr val="tx1"/>
          </a:solidFill>
          <a:latin typeface="+mn-lt"/>
          <a:ea typeface="+mn-ea"/>
          <a:cs typeface="+mn-cs"/>
        </a:defRPr>
      </a:lvl8pPr>
      <a:lvl9pPr marL="17548061" algn="l" defTabSz="4387017" rtl="0" eaLnBrk="1" latinLnBrk="0" hangingPunct="1">
        <a:defRPr sz="8663"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xml"/><Relationship Id="rId4" Type="http://schemas.openxmlformats.org/officeDocument/2006/relationships/image" Target="../media/image3.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60E785B-B17D-47A7-8FFA-F423D9191A8B}"/>
              </a:ext>
            </a:extLst>
          </p:cNvPr>
          <p:cNvGrpSpPr/>
          <p:nvPr/>
        </p:nvGrpSpPr>
        <p:grpSpPr>
          <a:xfrm>
            <a:off x="533400" y="1211887"/>
            <a:ext cx="50139600" cy="36382412"/>
            <a:chOff x="533400" y="1211887"/>
            <a:chExt cx="50139600" cy="36382412"/>
          </a:xfrm>
        </p:grpSpPr>
        <p:grpSp>
          <p:nvGrpSpPr>
            <p:cNvPr id="1147" name="Group 1146">
              <a:extLst>
                <a:ext uri="{FF2B5EF4-FFF2-40B4-BE49-F238E27FC236}">
                  <a16:creationId xmlns:a16="http://schemas.microsoft.com/office/drawing/2014/main" id="{5ED97E0D-A8D7-47F5-9D2C-2DBB14DBE0D2}"/>
                </a:ext>
              </a:extLst>
            </p:cNvPr>
            <p:cNvGrpSpPr/>
            <p:nvPr/>
          </p:nvGrpSpPr>
          <p:grpSpPr>
            <a:xfrm>
              <a:off x="533400" y="14493076"/>
              <a:ext cx="12123930" cy="14409515"/>
              <a:chOff x="133095" y="213360"/>
              <a:chExt cx="12123930" cy="14409515"/>
            </a:xfrm>
          </p:grpSpPr>
          <p:sp>
            <p:nvSpPr>
              <p:cNvPr id="1148" name="Rectangle 16007">
                <a:extLst>
                  <a:ext uri="{FF2B5EF4-FFF2-40B4-BE49-F238E27FC236}">
                    <a16:creationId xmlns:a16="http://schemas.microsoft.com/office/drawing/2014/main" id="{0BB15D42-AEE2-447F-BDB4-68CB3AAFD849}"/>
                  </a:ext>
                </a:extLst>
              </p:cNvPr>
              <p:cNvSpPr>
                <a:spLocks noChangeArrowheads="1"/>
              </p:cNvSpPr>
              <p:nvPr/>
            </p:nvSpPr>
            <p:spPr bwMode="auto">
              <a:xfrm>
                <a:off x="133095" y="213360"/>
                <a:ext cx="12123930" cy="14352519"/>
              </a:xfrm>
              <a:prstGeom prst="rect">
                <a:avLst/>
              </a:prstGeom>
              <a:solidFill>
                <a:schemeClr val="bg1"/>
              </a:solidFill>
              <a:ln w="57150">
                <a:solidFill>
                  <a:schemeClr val="tx1"/>
                </a:solidFill>
                <a:miter lim="800000"/>
                <a:headEnd/>
                <a:tailEnd/>
              </a:ln>
            </p:spPr>
            <p:txBody>
              <a:bodyPr wrap="none" anchor="ctr"/>
              <a:lstStyle/>
              <a:p>
                <a:pPr eaLnBrk="0" hangingPunct="0"/>
                <a:endParaRPr lang="en-US" dirty="0"/>
              </a:p>
            </p:txBody>
          </p:sp>
          <p:grpSp>
            <p:nvGrpSpPr>
              <p:cNvPr id="1149" name="Group 1148">
                <a:extLst>
                  <a:ext uri="{FF2B5EF4-FFF2-40B4-BE49-F238E27FC236}">
                    <a16:creationId xmlns:a16="http://schemas.microsoft.com/office/drawing/2014/main" id="{B5B92634-FD55-460C-BEBE-2C7F84829ACF}"/>
                  </a:ext>
                </a:extLst>
              </p:cNvPr>
              <p:cNvGrpSpPr/>
              <p:nvPr/>
            </p:nvGrpSpPr>
            <p:grpSpPr>
              <a:xfrm>
                <a:off x="450212" y="1160974"/>
                <a:ext cx="11551289" cy="13461901"/>
                <a:chOff x="450212" y="1160974"/>
                <a:chExt cx="11551289" cy="13461901"/>
              </a:xfrm>
            </p:grpSpPr>
            <p:sp>
              <p:nvSpPr>
                <p:cNvPr id="1150" name="Rectangle 1149">
                  <a:extLst>
                    <a:ext uri="{FF2B5EF4-FFF2-40B4-BE49-F238E27FC236}">
                      <a16:creationId xmlns:a16="http://schemas.microsoft.com/office/drawing/2014/main" id="{9AD82857-25B1-4856-8F2B-3EFF4B809CE7}"/>
                    </a:ext>
                  </a:extLst>
                </p:cNvPr>
                <p:cNvSpPr/>
                <p:nvPr/>
              </p:nvSpPr>
              <p:spPr>
                <a:xfrm>
                  <a:off x="450212" y="1160974"/>
                  <a:ext cx="11054667" cy="453185"/>
                </a:xfrm>
                <a:prstGeom prst="rect">
                  <a:avLst/>
                </a:prstGeom>
              </p:spPr>
              <p:txBody>
                <a:bodyPr wrap="square">
                  <a:spAutoFit/>
                </a:bodyPr>
                <a:lstStyle/>
                <a:p>
                  <a:r>
                    <a:rPr lang="en-US" sz="2200" dirty="0">
                      <a:solidFill>
                        <a:prstClr val="black"/>
                      </a:solidFill>
                      <a:latin typeface="Arial" pitchFamily="34" charset="0"/>
                      <a:ea typeface="Calibri" pitchFamily="34" charset="0"/>
                      <a:cs typeface="Arial" pitchFamily="34" charset="0"/>
                    </a:rPr>
                    <a:t>Experiments were performed on freshly isolated </a:t>
                  </a:r>
                  <a:r>
                    <a:rPr lang="en-US" sz="2200" b="1" dirty="0">
                      <a:solidFill>
                        <a:prstClr val="black"/>
                      </a:solidFill>
                      <a:latin typeface="Arial" pitchFamily="34" charset="0"/>
                      <a:ea typeface="Calibri" pitchFamily="34" charset="0"/>
                      <a:cs typeface="Arial" pitchFamily="34" charset="0"/>
                    </a:rPr>
                    <a:t>rabbit atrial </a:t>
                  </a:r>
                  <a:r>
                    <a:rPr lang="en-US" sz="2200" dirty="0">
                      <a:solidFill>
                        <a:prstClr val="black"/>
                      </a:solidFill>
                      <a:latin typeface="Arial" pitchFamily="34" charset="0"/>
                      <a:ea typeface="Calibri" pitchFamily="34" charset="0"/>
                      <a:cs typeface="Arial" pitchFamily="34" charset="0"/>
                    </a:rPr>
                    <a:t>cells.</a:t>
                  </a:r>
                  <a:endParaRPr lang="en-US" sz="2200" dirty="0"/>
                </a:p>
              </p:txBody>
            </p:sp>
            <p:sp>
              <p:nvSpPr>
                <p:cNvPr id="1151" name="Rectangle 1150">
                  <a:extLst>
                    <a:ext uri="{FF2B5EF4-FFF2-40B4-BE49-F238E27FC236}">
                      <a16:creationId xmlns:a16="http://schemas.microsoft.com/office/drawing/2014/main" id="{92BB7276-CF83-45A0-ADAF-FC51BE0CD666}"/>
                    </a:ext>
                  </a:extLst>
                </p:cNvPr>
                <p:cNvSpPr/>
                <p:nvPr/>
              </p:nvSpPr>
              <p:spPr>
                <a:xfrm>
                  <a:off x="450212" y="2708701"/>
                  <a:ext cx="11551288" cy="1107996"/>
                </a:xfrm>
                <a:prstGeom prst="rect">
                  <a:avLst/>
                </a:prstGeom>
              </p:spPr>
              <p:txBody>
                <a:bodyPr wrap="square">
                  <a:spAutoFit/>
                </a:bodyPr>
                <a:lstStyle/>
                <a:p>
                  <a:pPr algn="just" defTabSz="914400" eaLnBrk="0" fontAlgn="base" hangingPunct="0">
                    <a:spcBef>
                      <a:spcPct val="0"/>
                    </a:spcBef>
                    <a:spcAft>
                      <a:spcPct val="0"/>
                    </a:spcAft>
                  </a:pPr>
                  <a:r>
                    <a:rPr lang="en-US" sz="2200" b="1" dirty="0">
                      <a:latin typeface="Arial" pitchFamily="34" charset="0"/>
                      <a:ea typeface="Calibri" pitchFamily="34" charset="0"/>
                      <a:cs typeface="Arial" pitchFamily="34" charset="0"/>
                    </a:rPr>
                    <a:t>Electrophysiological measurements. </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Action potentials were recorded in current-clamp mode (</a:t>
                  </a:r>
                  <a:r>
                    <a:rPr kumimoji="0" lang="en-US" sz="2200" b="1" i="0" u="none" strike="noStrike" cap="none" normalizeH="0" baseline="0" dirty="0">
                      <a:ln>
                        <a:noFill/>
                      </a:ln>
                      <a:solidFill>
                        <a:schemeClr val="tx1"/>
                      </a:solidFill>
                      <a:effectLst/>
                      <a:latin typeface="Arial" pitchFamily="34" charset="0"/>
                      <a:ea typeface="Calibri" pitchFamily="34" charset="0"/>
                      <a:cs typeface="Arial" pitchFamily="34" charset="0"/>
                    </a:rPr>
                    <a:t>Fig.1</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These recorded APs were used as voltage commands in AP voltage-clamp experiments. </a:t>
                  </a:r>
                  <a:endParaRPr kumimoji="0" lang="en-US" sz="2200" b="0" i="0" u="none" strike="noStrike" cap="none" normalizeH="0" baseline="0" dirty="0">
                    <a:ln>
                      <a:noFill/>
                    </a:ln>
                    <a:solidFill>
                      <a:schemeClr val="tx1"/>
                    </a:solidFill>
                    <a:effectLst/>
                    <a:latin typeface="Arial" pitchFamily="34" charset="0"/>
                    <a:cs typeface="Arial" pitchFamily="34" charset="0"/>
                  </a:endParaRPr>
                </a:p>
              </p:txBody>
            </p:sp>
            <p:sp>
              <p:nvSpPr>
                <p:cNvPr id="1152" name="Rectangle 1151">
                  <a:extLst>
                    <a:ext uri="{FF2B5EF4-FFF2-40B4-BE49-F238E27FC236}">
                      <a16:creationId xmlns:a16="http://schemas.microsoft.com/office/drawing/2014/main" id="{2CFD253D-B4C1-4AB5-BA23-1468FCED8B99}"/>
                    </a:ext>
                  </a:extLst>
                </p:cNvPr>
                <p:cNvSpPr/>
                <p:nvPr/>
              </p:nvSpPr>
              <p:spPr>
                <a:xfrm>
                  <a:off x="450213" y="1581051"/>
                  <a:ext cx="11551288" cy="1333698"/>
                </a:xfrm>
                <a:prstGeom prst="rect">
                  <a:avLst/>
                </a:prstGeom>
              </p:spPr>
              <p:txBody>
                <a:bodyPr wrap="square">
                  <a:spAutoFit/>
                </a:bodyPr>
                <a:lstStyle/>
                <a:p>
                  <a:pPr lvl="0" algn="just" defTabSz="914400" eaLnBrk="0" fontAlgn="base" hangingPunct="0">
                    <a:spcBef>
                      <a:spcPct val="0"/>
                    </a:spcBef>
                    <a:spcAft>
                      <a:spcPct val="0"/>
                    </a:spcAft>
                  </a:pPr>
                  <a:r>
                    <a:rPr kumimoji="0" lang="en-US" sz="2200" b="1" u="none" strike="noStrike" cap="none" normalizeH="0" baseline="0" dirty="0">
                      <a:ln>
                        <a:noFill/>
                      </a:ln>
                      <a:solidFill>
                        <a:schemeClr val="tx1"/>
                      </a:solidFill>
                      <a:effectLst/>
                      <a:latin typeface="Arial" pitchFamily="34" charset="0"/>
                      <a:ea typeface="Calibri" pitchFamily="34" charset="0"/>
                      <a:cs typeface="Arial" pitchFamily="34" charset="0"/>
                    </a:rPr>
                    <a:t>Solutions: </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External</a:t>
                  </a:r>
                  <a:r>
                    <a:rPr kumimoji="0" lang="en-US" sz="2200" b="0" i="0" u="none" strike="noStrike" cap="none" normalizeH="0" dirty="0">
                      <a:ln>
                        <a:noFill/>
                      </a:ln>
                      <a:solidFill>
                        <a:schemeClr val="tx1"/>
                      </a:solidFill>
                      <a:effectLst/>
                      <a:latin typeface="Arial" pitchFamily="34" charset="0"/>
                      <a:ea typeface="Calibri" pitchFamily="34" charset="0"/>
                      <a:cs typeface="Arial" pitchFamily="34" charset="0"/>
                    </a:rPr>
                    <a:t> solution </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(in </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mM</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135 </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NaCl</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4 </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KCl</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2 CaCl</a:t>
                  </a:r>
                  <a:r>
                    <a:rPr kumimoji="0" lang="en-US" sz="2200" b="0" i="0" u="none" strike="noStrike" cap="none" normalizeH="0" baseline="-30000" dirty="0">
                      <a:ln>
                        <a:noFill/>
                      </a:ln>
                      <a:solidFill>
                        <a:schemeClr val="tx1"/>
                      </a:solidFill>
                      <a:effectLst/>
                      <a:latin typeface="Arial" pitchFamily="34" charset="0"/>
                      <a:ea typeface="Calibri" pitchFamily="34" charset="0"/>
                      <a:cs typeface="Arial" pitchFamily="34" charset="0"/>
                    </a:rPr>
                    <a:t>2</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1 MgCl</a:t>
                  </a:r>
                  <a:r>
                    <a:rPr kumimoji="0" lang="en-US" sz="2200" b="0" i="0" u="none" strike="noStrike" cap="none" normalizeH="0" baseline="-30000" dirty="0">
                      <a:ln>
                        <a:noFill/>
                      </a:ln>
                      <a:solidFill>
                        <a:schemeClr val="tx1"/>
                      </a:solidFill>
                      <a:effectLst/>
                      <a:latin typeface="Arial" pitchFamily="34" charset="0"/>
                      <a:ea typeface="Calibri" pitchFamily="34" charset="0"/>
                      <a:cs typeface="Arial" pitchFamily="34" charset="0"/>
                    </a:rPr>
                    <a:t>2</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10 D-glucose, 10 HEPES; pH 7.4 (</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NaOH</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Patch pipette </a:t>
                  </a:r>
                  <a:r>
                    <a:rPr kumimoji="0" lang="en-US" sz="2200" b="0" i="0" u="none" strike="noStrike" cap="none" normalizeH="0" dirty="0">
                      <a:ln>
                        <a:noFill/>
                      </a:ln>
                      <a:solidFill>
                        <a:schemeClr val="tx1"/>
                      </a:solidFill>
                      <a:effectLst/>
                      <a:latin typeface="Arial" pitchFamily="34" charset="0"/>
                      <a:ea typeface="Calibri" pitchFamily="34" charset="0"/>
                      <a:cs typeface="Arial" pitchFamily="34" charset="0"/>
                    </a:rPr>
                    <a:t>solution</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(in </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mM</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a:t>
                  </a:r>
                  <a:r>
                    <a:rPr kumimoji="0" lang="en-US" sz="2200" b="0" i="0" u="none" strike="noStrike" cap="none" normalizeH="0" baseline="0" dirty="0">
                      <a:ln>
                        <a:noFill/>
                      </a:ln>
                      <a:effectLst/>
                      <a:latin typeface="Arial" pitchFamily="34" charset="0"/>
                      <a:ea typeface="Calibri" pitchFamily="34" charset="0"/>
                      <a:cs typeface="Arial" pitchFamily="34" charset="0"/>
                    </a:rPr>
                    <a:t>130 </a:t>
                  </a:r>
                  <a:r>
                    <a:rPr kumimoji="0" lang="en-US" sz="2200" b="0" i="0" u="none" strike="noStrike" cap="none" normalizeH="0" baseline="0" dirty="0" err="1">
                      <a:ln>
                        <a:noFill/>
                      </a:ln>
                      <a:effectLst/>
                      <a:latin typeface="Arial" pitchFamily="34" charset="0"/>
                      <a:ea typeface="Calibri" pitchFamily="34" charset="0"/>
                      <a:cs typeface="Arial" pitchFamily="34" charset="0"/>
                    </a:rPr>
                    <a:t>Kglutamate</a:t>
                  </a:r>
                  <a:r>
                    <a:rPr kumimoji="0" lang="en-US" sz="2200" b="0" i="0" u="none" strike="noStrike" cap="none" normalizeH="0" baseline="0" dirty="0">
                      <a:ln>
                        <a:noFill/>
                      </a:ln>
                      <a:effectLst/>
                      <a:latin typeface="Arial" pitchFamily="34" charset="0"/>
                      <a:ea typeface="Calibri" pitchFamily="34" charset="0"/>
                      <a:cs typeface="Arial" pitchFamily="34" charset="0"/>
                    </a:rPr>
                    <a:t>, 10 </a:t>
                  </a:r>
                  <a:r>
                    <a:rPr kumimoji="0" lang="en-US" sz="2200" b="0" i="0" u="none" strike="noStrike" cap="none" normalizeH="0" baseline="0" dirty="0" err="1">
                      <a:ln>
                        <a:noFill/>
                      </a:ln>
                      <a:effectLst/>
                      <a:latin typeface="Arial" pitchFamily="34" charset="0"/>
                      <a:ea typeface="Calibri" pitchFamily="34" charset="0"/>
                      <a:cs typeface="Arial" pitchFamily="34" charset="0"/>
                    </a:rPr>
                    <a:t>KCl</a:t>
                  </a:r>
                  <a:r>
                    <a:rPr kumimoji="0" lang="en-US" sz="2200" b="0" i="0" u="none" strike="noStrike" cap="none" normalizeH="0" baseline="0" dirty="0">
                      <a:ln>
                        <a:noFill/>
                      </a:ln>
                      <a:effectLst/>
                      <a:latin typeface="Arial" pitchFamily="34" charset="0"/>
                      <a:ea typeface="Calibri" pitchFamily="34" charset="0"/>
                      <a:cs typeface="Arial" pitchFamily="34" charset="0"/>
                    </a:rPr>
                    <a:t>, 10 </a:t>
                  </a:r>
                  <a:r>
                    <a:rPr kumimoji="0" lang="en-US" sz="2200" b="0" i="0" u="none" strike="noStrike" cap="none" normalizeH="0" baseline="0" dirty="0" err="1">
                      <a:ln>
                        <a:noFill/>
                      </a:ln>
                      <a:effectLst/>
                      <a:latin typeface="Arial" pitchFamily="34" charset="0"/>
                      <a:ea typeface="Calibri" pitchFamily="34" charset="0"/>
                      <a:cs typeface="Arial" pitchFamily="34" charset="0"/>
                    </a:rPr>
                    <a:t>NaCl</a:t>
                  </a:r>
                  <a:r>
                    <a:rPr kumimoji="0" lang="en-US" sz="2200" b="0" i="0" u="none" strike="noStrike" cap="none" normalizeH="0" baseline="0" dirty="0">
                      <a:ln>
                        <a:noFill/>
                      </a:ln>
                      <a:effectLst/>
                      <a:latin typeface="Arial" pitchFamily="34" charset="0"/>
                      <a:ea typeface="Calibri" pitchFamily="34" charset="0"/>
                      <a:cs typeface="Arial" pitchFamily="34" charset="0"/>
                    </a:rPr>
                    <a:t>, 10 HEPES, 0.33 MgCl</a:t>
                  </a:r>
                  <a:r>
                    <a:rPr kumimoji="0" lang="en-US" sz="2200" b="0" i="0" u="none" strike="noStrike" cap="none" normalizeH="0" baseline="-30000" dirty="0">
                      <a:ln>
                        <a:noFill/>
                      </a:ln>
                      <a:effectLst/>
                      <a:latin typeface="Arial" pitchFamily="34" charset="0"/>
                      <a:ea typeface="Calibri" pitchFamily="34" charset="0"/>
                      <a:cs typeface="Arial" pitchFamily="34" charset="0"/>
                    </a:rPr>
                    <a:t>2</a:t>
                  </a:r>
                  <a:r>
                    <a:rPr kumimoji="0" lang="en-US" sz="2200" b="0" i="0" u="none" strike="noStrike" cap="none" normalizeH="0" baseline="0" dirty="0">
                      <a:ln>
                        <a:noFill/>
                      </a:ln>
                      <a:effectLst/>
                      <a:latin typeface="Arial" pitchFamily="34" charset="0"/>
                      <a:ea typeface="Calibri" pitchFamily="34" charset="0"/>
                      <a:cs typeface="Arial" pitchFamily="34" charset="0"/>
                    </a:rPr>
                    <a:t>, 4 </a:t>
                  </a:r>
                  <a:r>
                    <a:rPr kumimoji="0" lang="en-US" sz="2200" b="0" i="0" u="none" strike="noStrike" cap="none" normalizeH="0" baseline="0" dirty="0" err="1">
                      <a:ln>
                        <a:noFill/>
                      </a:ln>
                      <a:effectLst/>
                      <a:latin typeface="Arial" pitchFamily="34" charset="0"/>
                      <a:ea typeface="Calibri" pitchFamily="34" charset="0"/>
                      <a:cs typeface="Arial" pitchFamily="34" charset="0"/>
                    </a:rPr>
                    <a:t>MgATP</a:t>
                  </a:r>
                  <a:r>
                    <a:rPr kumimoji="0" lang="en-US" sz="2200" b="0" i="0" u="none" strike="noStrike" cap="none" normalizeH="0" baseline="0" dirty="0">
                      <a:ln>
                        <a:noFill/>
                      </a:ln>
                      <a:effectLst/>
                      <a:latin typeface="Arial" pitchFamily="34" charset="0"/>
                      <a:ea typeface="Calibri" pitchFamily="34" charset="0"/>
                      <a:cs typeface="Arial" pitchFamily="34" charset="0"/>
                    </a:rPr>
                    <a:t>; pH 7.3 (KOH). </a:t>
                  </a:r>
                </a:p>
                <a:p>
                  <a:pPr lvl="0" algn="just" defTabSz="914400" eaLnBrk="0" fontAlgn="base" hangingPunct="0">
                    <a:spcBef>
                      <a:spcPct val="0"/>
                    </a:spcBef>
                    <a:spcAft>
                      <a:spcPct val="0"/>
                    </a:spcAft>
                  </a:pPr>
                  <a:endParaRPr kumimoji="0" lang="en-US" sz="2200" i="0" u="none" strike="noStrike" cap="none" normalizeH="0" baseline="-25000" dirty="0">
                    <a:ln>
                      <a:noFill/>
                    </a:ln>
                    <a:solidFill>
                      <a:schemeClr val="tx1"/>
                    </a:solidFill>
                    <a:effectLst/>
                    <a:latin typeface="Arial" pitchFamily="34" charset="0"/>
                    <a:ea typeface="Calibri" pitchFamily="34" charset="0"/>
                    <a:cs typeface="Arial" pitchFamily="34" charset="0"/>
                  </a:endParaRPr>
                </a:p>
              </p:txBody>
            </p:sp>
            <p:grpSp>
              <p:nvGrpSpPr>
                <p:cNvPr id="1153" name="Group 1152">
                  <a:extLst>
                    <a:ext uri="{FF2B5EF4-FFF2-40B4-BE49-F238E27FC236}">
                      <a16:creationId xmlns:a16="http://schemas.microsoft.com/office/drawing/2014/main" id="{E8DDFAA2-3538-45F4-A503-DE6617C99270}"/>
                    </a:ext>
                  </a:extLst>
                </p:cNvPr>
                <p:cNvGrpSpPr/>
                <p:nvPr/>
              </p:nvGrpSpPr>
              <p:grpSpPr>
                <a:xfrm>
                  <a:off x="450212" y="3912443"/>
                  <a:ext cx="11489698" cy="10710432"/>
                  <a:chOff x="450212" y="3912443"/>
                  <a:chExt cx="11489698" cy="10710432"/>
                </a:xfrm>
              </p:grpSpPr>
              <p:sp>
                <p:nvSpPr>
                  <p:cNvPr id="1154" name="Rectangle 2">
                    <a:extLst>
                      <a:ext uri="{FF2B5EF4-FFF2-40B4-BE49-F238E27FC236}">
                        <a16:creationId xmlns:a16="http://schemas.microsoft.com/office/drawing/2014/main" id="{40D482B0-38FB-4611-854C-AD87FE82198E}"/>
                      </a:ext>
                    </a:extLst>
                  </p:cNvPr>
                  <p:cNvSpPr>
                    <a:spLocks noChangeArrowheads="1"/>
                  </p:cNvSpPr>
                  <p:nvPr/>
                </p:nvSpPr>
                <p:spPr bwMode="auto">
                  <a:xfrm rot="10800000" flipV="1">
                    <a:off x="450212" y="8929009"/>
                    <a:ext cx="11489698" cy="5693866"/>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US" sz="2200" b="1" i="0" u="none" strike="noStrike" cap="none" normalizeH="0" baseline="0" dirty="0">
                        <a:ln>
                          <a:noFill/>
                        </a:ln>
                        <a:effectLst/>
                        <a:latin typeface="Arial" pitchFamily="34" charset="0"/>
                        <a:ea typeface="Calibri" pitchFamily="34" charset="0"/>
                        <a:cs typeface="Arial" pitchFamily="34" charset="0"/>
                      </a:rPr>
                      <a:t>[Ca]</a:t>
                    </a:r>
                    <a:r>
                      <a:rPr kumimoji="0" lang="en-US" sz="2200" b="1" i="0" u="none" strike="noStrike" cap="none" normalizeH="0" baseline="-30000" dirty="0" err="1">
                        <a:ln>
                          <a:noFill/>
                        </a:ln>
                        <a:effectLst/>
                        <a:latin typeface="Arial" pitchFamily="34" charset="0"/>
                        <a:ea typeface="Calibri" pitchFamily="34" charset="0"/>
                        <a:cs typeface="Arial" pitchFamily="34" charset="0"/>
                      </a:rPr>
                      <a:t>i</a:t>
                    </a:r>
                    <a:r>
                      <a:rPr kumimoji="0" lang="en-US" sz="2200" b="1" i="0" u="none" strike="noStrike" cap="none" normalizeH="0" baseline="0" dirty="0">
                        <a:ln>
                          <a:noFill/>
                        </a:ln>
                        <a:effectLst/>
                        <a:latin typeface="Arial" pitchFamily="34" charset="0"/>
                        <a:ea typeface="Calibri" pitchFamily="34" charset="0"/>
                        <a:cs typeface="Arial" pitchFamily="34" charset="0"/>
                      </a:rPr>
                      <a:t> measurements. </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Simultaneously with electrophysiological recordings cytosolic [Ca]</a:t>
                    </a:r>
                    <a:r>
                      <a:rPr kumimoji="0" lang="en-US" sz="2200" b="0" i="0" u="none" strike="noStrike" cap="none" normalizeH="0" baseline="-30000" dirty="0" err="1">
                        <a:ln>
                          <a:noFill/>
                        </a:ln>
                        <a:solidFill>
                          <a:schemeClr val="tx1"/>
                        </a:solidFill>
                        <a:effectLst/>
                        <a:latin typeface="Arial" pitchFamily="34" charset="0"/>
                        <a:ea typeface="Calibri" pitchFamily="34" charset="0"/>
                        <a:cs typeface="Arial" pitchFamily="34" charset="0"/>
                      </a:rPr>
                      <a:t>i</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was recorded using Fluo-4 or Indo-1 </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pentapotassium</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salts (100 µM) added to the pipette solution. The degree of </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CaT</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alternans was quantified as the alternans ratio (AR), defined as AR=1-CaT</a:t>
                    </a:r>
                    <a:r>
                      <a:rPr kumimoji="0" lang="en-US" sz="2200" b="0" i="0" u="none" strike="noStrike" cap="none" normalizeH="0" baseline="-25000" dirty="0">
                        <a:ln>
                          <a:noFill/>
                        </a:ln>
                        <a:solidFill>
                          <a:schemeClr val="tx1"/>
                        </a:solidFill>
                        <a:effectLst/>
                        <a:latin typeface="Arial" pitchFamily="34" charset="0"/>
                        <a:ea typeface="Calibri" pitchFamily="34" charset="0"/>
                        <a:cs typeface="Arial" pitchFamily="34" charset="0"/>
                      </a:rPr>
                      <a:t>Small</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CaT</a:t>
                    </a:r>
                    <a:r>
                      <a:rPr kumimoji="0" lang="en-US" sz="2200" b="0" i="0" u="none" strike="noStrike" cap="none" normalizeH="0" baseline="-25000" dirty="0" err="1">
                        <a:ln>
                          <a:noFill/>
                        </a:ln>
                        <a:solidFill>
                          <a:schemeClr val="tx1"/>
                        </a:solidFill>
                        <a:effectLst/>
                        <a:latin typeface="Arial" pitchFamily="34" charset="0"/>
                        <a:ea typeface="Calibri" pitchFamily="34" charset="0"/>
                        <a:cs typeface="Arial" pitchFamily="34" charset="0"/>
                      </a:rPr>
                      <a:t>Large</a:t>
                    </a:r>
                    <a:r>
                      <a:rPr lang="en-US" sz="2200" dirty="0">
                        <a:latin typeface="Arial" pitchFamily="34" charset="0"/>
                        <a:ea typeface="Calibri" pitchFamily="34" charset="0"/>
                        <a:cs typeface="Arial" pitchFamily="34" charset="0"/>
                      </a:rPr>
                      <a:t>; </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where </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CaT</a:t>
                    </a:r>
                    <a:r>
                      <a:rPr kumimoji="0" lang="en-US" sz="2200" b="0" i="0" u="none" strike="noStrike" cap="none" normalizeH="0" baseline="-25000" dirty="0" err="1">
                        <a:ln>
                          <a:noFill/>
                        </a:ln>
                        <a:solidFill>
                          <a:schemeClr val="tx1"/>
                        </a:solidFill>
                        <a:effectLst/>
                        <a:latin typeface="Arial" pitchFamily="34" charset="0"/>
                        <a:ea typeface="Calibri" pitchFamily="34" charset="0"/>
                        <a:cs typeface="Arial" pitchFamily="34" charset="0"/>
                      </a:rPr>
                      <a:t>Small</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and </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CaT</a:t>
                    </a:r>
                    <a:r>
                      <a:rPr kumimoji="0" lang="en-US" sz="2200" b="0" i="0" u="none" strike="noStrike" cap="none" normalizeH="0" baseline="-25000" dirty="0" err="1">
                        <a:ln>
                          <a:noFill/>
                        </a:ln>
                        <a:solidFill>
                          <a:schemeClr val="tx1"/>
                        </a:solidFill>
                        <a:effectLst/>
                        <a:latin typeface="Arial" pitchFamily="34" charset="0"/>
                        <a:ea typeface="Calibri" pitchFamily="34" charset="0"/>
                        <a:cs typeface="Arial" pitchFamily="34" charset="0"/>
                      </a:rPr>
                      <a:t>Large</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are amplitudes of small and large </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CaT</a:t>
                    </a:r>
                    <a:r>
                      <a:rPr lang="en-US" sz="2200" dirty="0" err="1">
                        <a:latin typeface="Arial" pitchFamily="34" charset="0"/>
                        <a:ea typeface="Calibri" pitchFamily="34" charset="0"/>
                        <a:cs typeface="Arial" pitchFamily="34" charset="0"/>
                      </a:rPr>
                      <a:t>s</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of </a:t>
                    </a:r>
                    <a:r>
                      <a:rPr lang="en-US" sz="2200" dirty="0">
                        <a:latin typeface="Arial" pitchFamily="34" charset="0"/>
                        <a:ea typeface="Calibri" pitchFamily="34" charset="0"/>
                        <a:cs typeface="Arial" pitchFamily="34" charset="0"/>
                      </a:rPr>
                      <a:t>an alternating </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pair of </a:t>
                    </a:r>
                    <a:r>
                      <a:rPr kumimoji="0" lang="en-US" sz="2200" b="0" i="0" u="none" strike="noStrike" cap="none" normalizeH="0" baseline="0" dirty="0" err="1">
                        <a:ln>
                          <a:noFill/>
                        </a:ln>
                        <a:solidFill>
                          <a:schemeClr val="tx1"/>
                        </a:solidFill>
                        <a:effectLst/>
                        <a:latin typeface="Arial" pitchFamily="34" charset="0"/>
                        <a:ea typeface="Calibri" pitchFamily="34" charset="0"/>
                        <a:cs typeface="Arial" pitchFamily="34" charset="0"/>
                      </a:rPr>
                      <a:t>CaTs</a:t>
                    </a:r>
                    <a:r>
                      <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rPr>
                      <a:t>. </a:t>
                    </a:r>
                  </a:p>
                  <a:p>
                    <a:pPr lvl="0" algn="just" defTabSz="914400" eaLnBrk="0" fontAlgn="base" hangingPunct="0">
                      <a:spcBef>
                        <a:spcPct val="0"/>
                      </a:spcBef>
                      <a:spcAft>
                        <a:spcPct val="0"/>
                      </a:spcAft>
                    </a:pPr>
                    <a:r>
                      <a:rPr lang="en-US" sz="2200" dirty="0">
                        <a:latin typeface="Arial" pitchFamily="34" charset="0"/>
                        <a:ea typeface="Calibri" pitchFamily="34" charset="0"/>
                        <a:cs typeface="Arial" pitchFamily="34" charset="0"/>
                      </a:rPr>
                      <a:t>For </a:t>
                    </a:r>
                    <a:r>
                      <a:rPr lang="en-US" sz="2200" b="1" dirty="0">
                        <a:latin typeface="Arial" pitchFamily="34" charset="0"/>
                        <a:ea typeface="Calibri" pitchFamily="34" charset="0"/>
                        <a:cs typeface="Arial" pitchFamily="34" charset="0"/>
                      </a:rPr>
                      <a:t>[Ca]</a:t>
                    </a:r>
                    <a:r>
                      <a:rPr lang="en-US" sz="2200" b="1" baseline="-25000" dirty="0">
                        <a:latin typeface="Arial" pitchFamily="34" charset="0"/>
                        <a:ea typeface="Calibri" pitchFamily="34" charset="0"/>
                        <a:cs typeface="Arial" pitchFamily="34" charset="0"/>
                      </a:rPr>
                      <a:t>SR</a:t>
                    </a:r>
                    <a:r>
                      <a:rPr lang="en-US" sz="2200" b="1" dirty="0">
                        <a:latin typeface="Arial" pitchFamily="34" charset="0"/>
                        <a:ea typeface="Calibri" pitchFamily="34" charset="0"/>
                        <a:cs typeface="Arial" pitchFamily="34" charset="0"/>
                      </a:rPr>
                      <a:t> measurements </a:t>
                    </a:r>
                    <a:r>
                      <a:rPr lang="en-US" sz="2200" dirty="0">
                        <a:latin typeface="Arial" pitchFamily="34" charset="0"/>
                        <a:ea typeface="Calibri" pitchFamily="34" charset="0"/>
                        <a:cs typeface="Arial" pitchFamily="34" charset="0"/>
                      </a:rPr>
                      <a:t>myocytes were loaded with the Ca probe Fluo-5N/AM entrapped in sarcoplasmic reticulum. </a:t>
                    </a:r>
                    <a:endParaRPr kumimoji="0" lang="en-US" sz="2200" b="0" i="0" u="none" strike="noStrike" cap="none" normalizeH="0" baseline="0" dirty="0">
                      <a:ln>
                        <a:noFill/>
                      </a:ln>
                      <a:effectLst/>
                      <a:latin typeface="Arial" pitchFamily="34" charset="0"/>
                      <a:ea typeface="Calibri" pitchFamily="34" charset="0"/>
                      <a:cs typeface="Arial" pitchFamily="34" charset="0"/>
                    </a:endParaRPr>
                  </a:p>
                  <a:p>
                    <a:pPr lvl="0" algn="just" defTabSz="914400" eaLnBrk="0" fontAlgn="base" hangingPunct="0">
                      <a:spcBef>
                        <a:spcPct val="0"/>
                      </a:spcBef>
                      <a:spcAft>
                        <a:spcPct val="0"/>
                      </a:spcAft>
                    </a:pPr>
                    <a:r>
                      <a:rPr lang="en-US" sz="2200" dirty="0">
                        <a:latin typeface="Arial" pitchFamily="34" charset="0"/>
                        <a:ea typeface="Calibri" pitchFamily="34" charset="0"/>
                        <a:cs typeface="Arial" pitchFamily="34" charset="0"/>
                      </a:rPr>
                      <a:t>All single cell experiments were performed at room temperature (22-24</a:t>
                    </a:r>
                    <a:r>
                      <a:rPr lang="en-US" sz="2200" baseline="30000" dirty="0">
                        <a:latin typeface="Arial" pitchFamily="34" charset="0"/>
                        <a:ea typeface="Calibri" pitchFamily="34" charset="0"/>
                        <a:cs typeface="Arial" pitchFamily="34" charset="0"/>
                      </a:rPr>
                      <a:t>o </a:t>
                    </a:r>
                    <a:r>
                      <a:rPr lang="en-US" sz="2200" dirty="0">
                        <a:latin typeface="Arial" pitchFamily="34" charset="0"/>
                        <a:ea typeface="Calibri" pitchFamily="34" charset="0"/>
                        <a:cs typeface="Arial" pitchFamily="34" charset="0"/>
                      </a:rPr>
                      <a:t>C).</a:t>
                    </a:r>
                    <a:endParaRPr kumimoji="0" lang="en-US" sz="2200" b="0" i="0" u="none" strike="noStrike" cap="none" normalizeH="0" baseline="0" dirty="0">
                      <a:ln>
                        <a:noFill/>
                      </a:ln>
                      <a:solidFill>
                        <a:schemeClr val="tx1"/>
                      </a:solidFill>
                      <a:effectLst/>
                      <a:latin typeface="Arial" pitchFamily="34" charset="0"/>
                      <a:ea typeface="Calibri" pitchFamily="34" charset="0"/>
                      <a:cs typeface="Arial" pitchFamily="34" charset="0"/>
                    </a:endParaRPr>
                  </a:p>
                  <a:p>
                    <a:pPr lvl="0" algn="just" defTabSz="914400" eaLnBrk="0" fontAlgn="base" hangingPunct="0">
                      <a:spcBef>
                        <a:spcPct val="0"/>
                      </a:spcBef>
                      <a:spcAft>
                        <a:spcPct val="0"/>
                      </a:spcAft>
                    </a:pPr>
                    <a:endParaRPr kumimoji="0" lang="en-US" sz="1000" b="0" i="0" u="none" strike="noStrike" cap="none" normalizeH="0" baseline="0" dirty="0">
                      <a:ln>
                        <a:noFill/>
                      </a:ln>
                      <a:solidFill>
                        <a:schemeClr val="tx1"/>
                      </a:solidFill>
                      <a:effectLst/>
                      <a:latin typeface="Arial" pitchFamily="34" charset="0"/>
                      <a:ea typeface="Calibri" pitchFamily="34" charset="0"/>
                      <a:cs typeface="Arial" pitchFamily="34" charset="0"/>
                    </a:endParaRPr>
                  </a:p>
                  <a:p>
                    <a:pPr lvl="0" algn="just" defTabSz="914400" eaLnBrk="0" fontAlgn="base" hangingPunct="0">
                      <a:spcBef>
                        <a:spcPct val="0"/>
                      </a:spcBef>
                      <a:spcAft>
                        <a:spcPct val="0"/>
                      </a:spcAft>
                    </a:pPr>
                    <a:r>
                      <a:rPr lang="en-US" sz="2200" b="1" dirty="0">
                        <a:latin typeface="Arial" pitchFamily="34" charset="0"/>
                        <a:ea typeface="Calibri" pitchFamily="34" charset="0"/>
                        <a:cs typeface="Arial" pitchFamily="34" charset="0"/>
                      </a:rPr>
                      <a:t>Whole heart. </a:t>
                    </a:r>
                    <a:r>
                      <a:rPr lang="en-US" sz="2200" dirty="0">
                        <a:latin typeface="Arial" pitchFamily="34" charset="0"/>
                        <a:ea typeface="Calibri" pitchFamily="34" charset="0"/>
                        <a:cs typeface="Arial" pitchFamily="34" charset="0"/>
                      </a:rPr>
                      <a:t>Atrial electrograms were recorded by placing two electrodes on the left atria in </a:t>
                    </a:r>
                    <a:r>
                      <a:rPr lang="en-US" sz="2200" dirty="0" err="1">
                        <a:latin typeface="Arial" pitchFamily="34" charset="0"/>
                        <a:ea typeface="Calibri" pitchFamily="34" charset="0"/>
                        <a:cs typeface="Arial" pitchFamily="34" charset="0"/>
                      </a:rPr>
                      <a:t>Langendorf</a:t>
                    </a:r>
                    <a:r>
                      <a:rPr lang="en-US" sz="2200" dirty="0">
                        <a:latin typeface="Arial" pitchFamily="34" charset="0"/>
                        <a:ea typeface="Calibri" pitchFamily="34" charset="0"/>
                        <a:cs typeface="Arial" pitchFamily="34" charset="0"/>
                      </a:rPr>
                      <a:t> perfused isolated rabbit hearts. Electrical stimulation was applied to the right atria and stimulation frequency was gradually increased to induce atrial T-wave (T</a:t>
                    </a:r>
                    <a:r>
                      <a:rPr lang="en-US" sz="2200" baseline="-25000" dirty="0">
                        <a:latin typeface="Arial" pitchFamily="34" charset="0"/>
                        <a:ea typeface="Calibri" pitchFamily="34" charset="0"/>
                        <a:cs typeface="Arial" pitchFamily="34" charset="0"/>
                      </a:rPr>
                      <a:t>a</a:t>
                    </a:r>
                    <a:r>
                      <a:rPr lang="en-US" sz="2200" dirty="0">
                        <a:latin typeface="Arial" pitchFamily="34" charset="0"/>
                        <a:ea typeface="Calibri" pitchFamily="34" charset="0"/>
                        <a:cs typeface="Arial" pitchFamily="34" charset="0"/>
                      </a:rPr>
                      <a:t>) alternans.  Experiments were performed at 37</a:t>
                    </a:r>
                    <a:r>
                      <a:rPr lang="en-US" sz="2200" baseline="30000" dirty="0">
                        <a:latin typeface="Arial" pitchFamily="34" charset="0"/>
                        <a:ea typeface="Calibri" pitchFamily="34" charset="0"/>
                        <a:cs typeface="Arial" pitchFamily="34" charset="0"/>
                      </a:rPr>
                      <a:t>o </a:t>
                    </a:r>
                    <a:r>
                      <a:rPr lang="en-US" sz="2200" dirty="0">
                        <a:latin typeface="Arial" pitchFamily="34" charset="0"/>
                        <a:ea typeface="Calibri" pitchFamily="34" charset="0"/>
                        <a:cs typeface="Arial" pitchFamily="34" charset="0"/>
                      </a:rPr>
                      <a:t>C. </a:t>
                    </a:r>
                  </a:p>
                  <a:p>
                    <a:pPr lvl="0" algn="just" defTabSz="914400" eaLnBrk="0" fontAlgn="base" hangingPunct="0">
                      <a:spcBef>
                        <a:spcPct val="0"/>
                      </a:spcBef>
                      <a:spcAft>
                        <a:spcPct val="0"/>
                      </a:spcAft>
                    </a:pPr>
                    <a:endParaRPr lang="en-US" sz="1050" dirty="0">
                      <a:latin typeface="Arial" pitchFamily="34" charset="0"/>
                      <a:ea typeface="Calibri" pitchFamily="34" charset="0"/>
                      <a:cs typeface="Arial" pitchFamily="34" charset="0"/>
                    </a:endParaRPr>
                  </a:p>
                  <a:p>
                    <a:pPr algn="just" defTabSz="914400" eaLnBrk="0" fontAlgn="base" hangingPunct="0">
                      <a:spcBef>
                        <a:spcPct val="0"/>
                      </a:spcBef>
                      <a:spcAft>
                        <a:spcPct val="0"/>
                      </a:spcAft>
                    </a:pPr>
                    <a:r>
                      <a:rPr lang="en-US" sz="2200" dirty="0">
                        <a:latin typeface="Arial" panose="020B0604020202020204" pitchFamily="34" charset="0"/>
                        <a:cs typeface="Arial" panose="020B0604020202020204" pitchFamily="34" charset="0"/>
                      </a:rPr>
                      <a:t>Statistical significance was evaluated using unpaired and paired Student's </a:t>
                    </a:r>
                    <a:r>
                      <a:rPr lang="en-US" sz="2200" i="1" dirty="0">
                        <a:latin typeface="Arial" panose="020B0604020202020204" pitchFamily="34" charset="0"/>
                        <a:cs typeface="Arial" panose="020B0604020202020204" pitchFamily="34" charset="0"/>
                      </a:rPr>
                      <a:t>t</a:t>
                    </a:r>
                    <a:r>
                      <a:rPr lang="en-US" sz="2200" dirty="0">
                        <a:latin typeface="Arial" panose="020B0604020202020204" pitchFamily="34" charset="0"/>
                        <a:cs typeface="Arial" panose="020B0604020202020204" pitchFamily="34" charset="0"/>
                      </a:rPr>
                      <a:t>-test and differences were considered significant at p &lt; 0.05</a:t>
                    </a:r>
                    <a:r>
                      <a:rPr lang="en-US" sz="2400" dirty="0"/>
                      <a:t>.</a:t>
                    </a:r>
                    <a:r>
                      <a:rPr lang="en-US" sz="2200" dirty="0">
                        <a:latin typeface="Arial" pitchFamily="34" charset="0"/>
                        <a:ea typeface="Calibri" pitchFamily="34" charset="0"/>
                        <a:cs typeface="Arial" pitchFamily="34" charset="0"/>
                      </a:rPr>
                      <a:t> Summarized data is presented as mean ± SEM.</a:t>
                    </a:r>
                    <a:endParaRPr kumimoji="0" lang="en-US" sz="2200" b="1" i="0" u="none" strike="noStrike" cap="none" normalizeH="0" baseline="0" dirty="0">
                      <a:ln>
                        <a:noFill/>
                      </a:ln>
                      <a:solidFill>
                        <a:schemeClr val="tx1"/>
                      </a:solidFill>
                      <a:effectLst/>
                      <a:latin typeface="Arial" pitchFamily="34" charset="0"/>
                      <a:ea typeface="Calibri" pitchFamily="34" charset="0"/>
                      <a:cs typeface="Arial" pitchFamily="34" charset="0"/>
                    </a:endParaRPr>
                  </a:p>
                </p:txBody>
              </p:sp>
              <p:grpSp>
                <p:nvGrpSpPr>
                  <p:cNvPr id="1155" name="Group 12">
                    <a:extLst>
                      <a:ext uri="{FF2B5EF4-FFF2-40B4-BE49-F238E27FC236}">
                        <a16:creationId xmlns:a16="http://schemas.microsoft.com/office/drawing/2014/main" id="{D4BBB6E2-9BEF-4D87-B2E6-6951BB68AB38}"/>
                      </a:ext>
                    </a:extLst>
                  </p:cNvPr>
                  <p:cNvGrpSpPr/>
                  <p:nvPr/>
                </p:nvGrpSpPr>
                <p:grpSpPr>
                  <a:xfrm>
                    <a:off x="9937876" y="6400230"/>
                    <a:ext cx="1486427" cy="634423"/>
                    <a:chOff x="3579479" y="1545926"/>
                    <a:chExt cx="1277566" cy="290417"/>
                  </a:xfrm>
                </p:grpSpPr>
                <p:sp>
                  <p:nvSpPr>
                    <p:cNvPr id="1228" name="Freeform 305">
                      <a:extLst>
                        <a:ext uri="{FF2B5EF4-FFF2-40B4-BE49-F238E27FC236}">
                          <a16:creationId xmlns:a16="http://schemas.microsoft.com/office/drawing/2014/main" id="{E2907F0E-0D26-45F2-857D-A3C424EF6BD3}"/>
                        </a:ext>
                      </a:extLst>
                    </p:cNvPr>
                    <p:cNvSpPr>
                      <a:spLocks/>
                    </p:cNvSpPr>
                    <p:nvPr/>
                  </p:nvSpPr>
                  <p:spPr bwMode="auto">
                    <a:xfrm flipV="1">
                      <a:off x="3902342" y="1545926"/>
                      <a:ext cx="318212" cy="290411"/>
                    </a:xfrm>
                    <a:custGeom>
                      <a:avLst/>
                      <a:gdLst/>
                      <a:ahLst/>
                      <a:cxnLst>
                        <a:cxn ang="0">
                          <a:pos x="37" y="1426"/>
                        </a:cxn>
                        <a:cxn ang="0">
                          <a:pos x="77" y="1425"/>
                        </a:cxn>
                        <a:cxn ang="0">
                          <a:pos x="118" y="1384"/>
                        </a:cxn>
                        <a:cxn ang="0">
                          <a:pos x="158" y="1348"/>
                        </a:cxn>
                        <a:cxn ang="0">
                          <a:pos x="198" y="1317"/>
                        </a:cxn>
                        <a:cxn ang="0">
                          <a:pos x="239" y="1297"/>
                        </a:cxn>
                        <a:cxn ang="0">
                          <a:pos x="279" y="1280"/>
                        </a:cxn>
                        <a:cxn ang="0">
                          <a:pos x="320" y="1268"/>
                        </a:cxn>
                        <a:cxn ang="0">
                          <a:pos x="360" y="1258"/>
                        </a:cxn>
                        <a:cxn ang="0">
                          <a:pos x="400" y="1248"/>
                        </a:cxn>
                        <a:cxn ang="0">
                          <a:pos x="441" y="1233"/>
                        </a:cxn>
                        <a:cxn ang="0">
                          <a:pos x="481" y="1215"/>
                        </a:cxn>
                        <a:cxn ang="0">
                          <a:pos x="522" y="1198"/>
                        </a:cxn>
                        <a:cxn ang="0">
                          <a:pos x="562" y="1176"/>
                        </a:cxn>
                        <a:cxn ang="0">
                          <a:pos x="602" y="1153"/>
                        </a:cxn>
                        <a:cxn ang="0">
                          <a:pos x="643" y="1125"/>
                        </a:cxn>
                        <a:cxn ang="0">
                          <a:pos x="683" y="1095"/>
                        </a:cxn>
                        <a:cxn ang="0">
                          <a:pos x="724" y="1063"/>
                        </a:cxn>
                        <a:cxn ang="0">
                          <a:pos x="764" y="1027"/>
                        </a:cxn>
                        <a:cxn ang="0">
                          <a:pos x="804" y="987"/>
                        </a:cxn>
                        <a:cxn ang="0">
                          <a:pos x="845" y="946"/>
                        </a:cxn>
                        <a:cxn ang="0">
                          <a:pos x="885" y="896"/>
                        </a:cxn>
                        <a:cxn ang="0">
                          <a:pos x="926" y="846"/>
                        </a:cxn>
                        <a:cxn ang="0">
                          <a:pos x="966" y="789"/>
                        </a:cxn>
                        <a:cxn ang="0">
                          <a:pos x="1006" y="728"/>
                        </a:cxn>
                        <a:cxn ang="0">
                          <a:pos x="1047" y="668"/>
                        </a:cxn>
                        <a:cxn ang="0">
                          <a:pos x="1087" y="607"/>
                        </a:cxn>
                        <a:cxn ang="0">
                          <a:pos x="1128" y="546"/>
                        </a:cxn>
                        <a:cxn ang="0">
                          <a:pos x="1168" y="490"/>
                        </a:cxn>
                        <a:cxn ang="0">
                          <a:pos x="1208" y="441"/>
                        </a:cxn>
                        <a:cxn ang="0">
                          <a:pos x="1249" y="396"/>
                        </a:cxn>
                        <a:cxn ang="0">
                          <a:pos x="1289" y="356"/>
                        </a:cxn>
                        <a:cxn ang="0">
                          <a:pos x="1330" y="315"/>
                        </a:cxn>
                        <a:cxn ang="0">
                          <a:pos x="1370" y="279"/>
                        </a:cxn>
                        <a:cxn ang="0">
                          <a:pos x="1410" y="249"/>
                        </a:cxn>
                        <a:cxn ang="0">
                          <a:pos x="1451" y="221"/>
                        </a:cxn>
                        <a:cxn ang="0">
                          <a:pos x="1491" y="196"/>
                        </a:cxn>
                        <a:cxn ang="0">
                          <a:pos x="1531" y="171"/>
                        </a:cxn>
                        <a:cxn ang="0">
                          <a:pos x="1572" y="148"/>
                        </a:cxn>
                        <a:cxn ang="0">
                          <a:pos x="1612" y="126"/>
                        </a:cxn>
                        <a:cxn ang="0">
                          <a:pos x="1653" y="106"/>
                        </a:cxn>
                        <a:cxn ang="0">
                          <a:pos x="1693" y="89"/>
                        </a:cxn>
                        <a:cxn ang="0">
                          <a:pos x="1733" y="74"/>
                        </a:cxn>
                        <a:cxn ang="0">
                          <a:pos x="1774" y="59"/>
                        </a:cxn>
                        <a:cxn ang="0">
                          <a:pos x="1814" y="44"/>
                        </a:cxn>
                        <a:cxn ang="0">
                          <a:pos x="1855" y="32"/>
                        </a:cxn>
                        <a:cxn ang="0">
                          <a:pos x="1895" y="20"/>
                        </a:cxn>
                        <a:cxn ang="0">
                          <a:pos x="1935" y="9"/>
                        </a:cxn>
                        <a:cxn ang="0">
                          <a:pos x="1976" y="1"/>
                        </a:cxn>
                        <a:cxn ang="0">
                          <a:pos x="2016" y="0"/>
                        </a:cxn>
                        <a:cxn ang="0">
                          <a:pos x="2057" y="1"/>
                        </a:cxn>
                        <a:cxn ang="0">
                          <a:pos x="2097" y="0"/>
                        </a:cxn>
                        <a:cxn ang="0">
                          <a:pos x="2137" y="0"/>
                        </a:cxn>
                        <a:cxn ang="0">
                          <a:pos x="2178" y="0"/>
                        </a:cxn>
                        <a:cxn ang="0">
                          <a:pos x="2218" y="0"/>
                        </a:cxn>
                        <a:cxn ang="0">
                          <a:pos x="2259" y="0"/>
                        </a:cxn>
                        <a:cxn ang="0">
                          <a:pos x="2299" y="0"/>
                        </a:cxn>
                        <a:cxn ang="0">
                          <a:pos x="2339" y="0"/>
                        </a:cxn>
                        <a:cxn ang="0">
                          <a:pos x="2380" y="1"/>
                        </a:cxn>
                        <a:cxn ang="0">
                          <a:pos x="2420" y="1"/>
                        </a:cxn>
                        <a:cxn ang="0">
                          <a:pos x="2461" y="0"/>
                        </a:cxn>
                      </a:cxnLst>
                      <a:rect l="0" t="0" r="r" b="b"/>
                      <a:pathLst>
                        <a:path w="2486" h="1454">
                          <a:moveTo>
                            <a:pt x="0" y="1"/>
                          </a:moveTo>
                          <a:lnTo>
                            <a:pt x="3" y="36"/>
                          </a:lnTo>
                          <a:lnTo>
                            <a:pt x="6" y="213"/>
                          </a:lnTo>
                          <a:lnTo>
                            <a:pt x="9" y="405"/>
                          </a:lnTo>
                          <a:lnTo>
                            <a:pt x="12" y="597"/>
                          </a:lnTo>
                          <a:lnTo>
                            <a:pt x="15" y="789"/>
                          </a:lnTo>
                          <a:lnTo>
                            <a:pt x="18" y="981"/>
                          </a:lnTo>
                          <a:lnTo>
                            <a:pt x="21" y="1173"/>
                          </a:lnTo>
                          <a:lnTo>
                            <a:pt x="24" y="1365"/>
                          </a:lnTo>
                          <a:lnTo>
                            <a:pt x="27" y="1454"/>
                          </a:lnTo>
                          <a:lnTo>
                            <a:pt x="31" y="1421"/>
                          </a:lnTo>
                          <a:lnTo>
                            <a:pt x="34" y="1424"/>
                          </a:lnTo>
                          <a:lnTo>
                            <a:pt x="37" y="1426"/>
                          </a:lnTo>
                          <a:lnTo>
                            <a:pt x="40" y="1429"/>
                          </a:lnTo>
                          <a:lnTo>
                            <a:pt x="43" y="1431"/>
                          </a:lnTo>
                          <a:lnTo>
                            <a:pt x="46" y="1432"/>
                          </a:lnTo>
                          <a:lnTo>
                            <a:pt x="49" y="1434"/>
                          </a:lnTo>
                          <a:lnTo>
                            <a:pt x="52" y="1434"/>
                          </a:lnTo>
                          <a:lnTo>
                            <a:pt x="55" y="1434"/>
                          </a:lnTo>
                          <a:lnTo>
                            <a:pt x="59" y="1434"/>
                          </a:lnTo>
                          <a:lnTo>
                            <a:pt x="62" y="1433"/>
                          </a:lnTo>
                          <a:lnTo>
                            <a:pt x="65" y="1432"/>
                          </a:lnTo>
                          <a:lnTo>
                            <a:pt x="68" y="1431"/>
                          </a:lnTo>
                          <a:lnTo>
                            <a:pt x="71" y="1429"/>
                          </a:lnTo>
                          <a:lnTo>
                            <a:pt x="74" y="1427"/>
                          </a:lnTo>
                          <a:lnTo>
                            <a:pt x="77" y="1425"/>
                          </a:lnTo>
                          <a:lnTo>
                            <a:pt x="80" y="1422"/>
                          </a:lnTo>
                          <a:lnTo>
                            <a:pt x="83" y="1419"/>
                          </a:lnTo>
                          <a:lnTo>
                            <a:pt x="87" y="1417"/>
                          </a:lnTo>
                          <a:lnTo>
                            <a:pt x="90" y="1414"/>
                          </a:lnTo>
                          <a:lnTo>
                            <a:pt x="93" y="1411"/>
                          </a:lnTo>
                          <a:lnTo>
                            <a:pt x="96" y="1408"/>
                          </a:lnTo>
                          <a:lnTo>
                            <a:pt x="99" y="1405"/>
                          </a:lnTo>
                          <a:lnTo>
                            <a:pt x="102" y="1401"/>
                          </a:lnTo>
                          <a:lnTo>
                            <a:pt x="105" y="1397"/>
                          </a:lnTo>
                          <a:lnTo>
                            <a:pt x="108" y="1394"/>
                          </a:lnTo>
                          <a:lnTo>
                            <a:pt x="111" y="1391"/>
                          </a:lnTo>
                          <a:lnTo>
                            <a:pt x="114" y="1387"/>
                          </a:lnTo>
                          <a:lnTo>
                            <a:pt x="118" y="1384"/>
                          </a:lnTo>
                          <a:lnTo>
                            <a:pt x="121" y="1381"/>
                          </a:lnTo>
                          <a:lnTo>
                            <a:pt x="124" y="1378"/>
                          </a:lnTo>
                          <a:lnTo>
                            <a:pt x="127" y="1375"/>
                          </a:lnTo>
                          <a:lnTo>
                            <a:pt x="130" y="1373"/>
                          </a:lnTo>
                          <a:lnTo>
                            <a:pt x="133" y="1369"/>
                          </a:lnTo>
                          <a:lnTo>
                            <a:pt x="136" y="1367"/>
                          </a:lnTo>
                          <a:lnTo>
                            <a:pt x="139" y="1364"/>
                          </a:lnTo>
                          <a:lnTo>
                            <a:pt x="142" y="1361"/>
                          </a:lnTo>
                          <a:lnTo>
                            <a:pt x="146" y="1359"/>
                          </a:lnTo>
                          <a:lnTo>
                            <a:pt x="149" y="1356"/>
                          </a:lnTo>
                          <a:lnTo>
                            <a:pt x="152" y="1353"/>
                          </a:lnTo>
                          <a:lnTo>
                            <a:pt x="155" y="1350"/>
                          </a:lnTo>
                          <a:lnTo>
                            <a:pt x="158" y="1348"/>
                          </a:lnTo>
                          <a:lnTo>
                            <a:pt x="161" y="1345"/>
                          </a:lnTo>
                          <a:lnTo>
                            <a:pt x="164" y="1342"/>
                          </a:lnTo>
                          <a:lnTo>
                            <a:pt x="167" y="1339"/>
                          </a:lnTo>
                          <a:lnTo>
                            <a:pt x="170" y="1337"/>
                          </a:lnTo>
                          <a:lnTo>
                            <a:pt x="174" y="1334"/>
                          </a:lnTo>
                          <a:lnTo>
                            <a:pt x="177" y="1332"/>
                          </a:lnTo>
                          <a:lnTo>
                            <a:pt x="180" y="1330"/>
                          </a:lnTo>
                          <a:lnTo>
                            <a:pt x="183" y="1327"/>
                          </a:lnTo>
                          <a:lnTo>
                            <a:pt x="186" y="1325"/>
                          </a:lnTo>
                          <a:lnTo>
                            <a:pt x="189" y="1322"/>
                          </a:lnTo>
                          <a:lnTo>
                            <a:pt x="192" y="1321"/>
                          </a:lnTo>
                          <a:lnTo>
                            <a:pt x="195" y="1319"/>
                          </a:lnTo>
                          <a:lnTo>
                            <a:pt x="198" y="1317"/>
                          </a:lnTo>
                          <a:lnTo>
                            <a:pt x="201" y="1315"/>
                          </a:lnTo>
                          <a:lnTo>
                            <a:pt x="205" y="1314"/>
                          </a:lnTo>
                          <a:lnTo>
                            <a:pt x="208" y="1312"/>
                          </a:lnTo>
                          <a:lnTo>
                            <a:pt x="211" y="1310"/>
                          </a:lnTo>
                          <a:lnTo>
                            <a:pt x="214" y="1308"/>
                          </a:lnTo>
                          <a:lnTo>
                            <a:pt x="217" y="1307"/>
                          </a:lnTo>
                          <a:lnTo>
                            <a:pt x="220" y="1305"/>
                          </a:lnTo>
                          <a:lnTo>
                            <a:pt x="223" y="1304"/>
                          </a:lnTo>
                          <a:lnTo>
                            <a:pt x="226" y="1302"/>
                          </a:lnTo>
                          <a:lnTo>
                            <a:pt x="229" y="1301"/>
                          </a:lnTo>
                          <a:lnTo>
                            <a:pt x="233" y="1299"/>
                          </a:lnTo>
                          <a:lnTo>
                            <a:pt x="236" y="1298"/>
                          </a:lnTo>
                          <a:lnTo>
                            <a:pt x="239" y="1297"/>
                          </a:lnTo>
                          <a:lnTo>
                            <a:pt x="242" y="1295"/>
                          </a:lnTo>
                          <a:lnTo>
                            <a:pt x="245" y="1294"/>
                          </a:lnTo>
                          <a:lnTo>
                            <a:pt x="248" y="1293"/>
                          </a:lnTo>
                          <a:lnTo>
                            <a:pt x="251" y="1291"/>
                          </a:lnTo>
                          <a:lnTo>
                            <a:pt x="254" y="1290"/>
                          </a:lnTo>
                          <a:lnTo>
                            <a:pt x="257" y="1288"/>
                          </a:lnTo>
                          <a:lnTo>
                            <a:pt x="261" y="1287"/>
                          </a:lnTo>
                          <a:lnTo>
                            <a:pt x="264" y="1285"/>
                          </a:lnTo>
                          <a:lnTo>
                            <a:pt x="267" y="1285"/>
                          </a:lnTo>
                          <a:lnTo>
                            <a:pt x="270" y="1284"/>
                          </a:lnTo>
                          <a:lnTo>
                            <a:pt x="273" y="1282"/>
                          </a:lnTo>
                          <a:lnTo>
                            <a:pt x="276" y="1281"/>
                          </a:lnTo>
                          <a:lnTo>
                            <a:pt x="279" y="1280"/>
                          </a:lnTo>
                          <a:lnTo>
                            <a:pt x="282" y="1279"/>
                          </a:lnTo>
                          <a:lnTo>
                            <a:pt x="285" y="1279"/>
                          </a:lnTo>
                          <a:lnTo>
                            <a:pt x="288" y="1278"/>
                          </a:lnTo>
                          <a:lnTo>
                            <a:pt x="292" y="1276"/>
                          </a:lnTo>
                          <a:lnTo>
                            <a:pt x="295" y="1275"/>
                          </a:lnTo>
                          <a:lnTo>
                            <a:pt x="298" y="1274"/>
                          </a:lnTo>
                          <a:lnTo>
                            <a:pt x="301" y="1273"/>
                          </a:lnTo>
                          <a:lnTo>
                            <a:pt x="304" y="1272"/>
                          </a:lnTo>
                          <a:lnTo>
                            <a:pt x="307" y="1271"/>
                          </a:lnTo>
                          <a:lnTo>
                            <a:pt x="310" y="1270"/>
                          </a:lnTo>
                          <a:lnTo>
                            <a:pt x="313" y="1269"/>
                          </a:lnTo>
                          <a:lnTo>
                            <a:pt x="316" y="1268"/>
                          </a:lnTo>
                          <a:lnTo>
                            <a:pt x="320" y="1268"/>
                          </a:lnTo>
                          <a:lnTo>
                            <a:pt x="323" y="1267"/>
                          </a:lnTo>
                          <a:lnTo>
                            <a:pt x="326" y="1266"/>
                          </a:lnTo>
                          <a:lnTo>
                            <a:pt x="329" y="1265"/>
                          </a:lnTo>
                          <a:lnTo>
                            <a:pt x="332" y="1265"/>
                          </a:lnTo>
                          <a:lnTo>
                            <a:pt x="335" y="1263"/>
                          </a:lnTo>
                          <a:lnTo>
                            <a:pt x="338" y="1263"/>
                          </a:lnTo>
                          <a:lnTo>
                            <a:pt x="341" y="1262"/>
                          </a:lnTo>
                          <a:lnTo>
                            <a:pt x="344" y="1261"/>
                          </a:lnTo>
                          <a:lnTo>
                            <a:pt x="348" y="1260"/>
                          </a:lnTo>
                          <a:lnTo>
                            <a:pt x="351" y="1260"/>
                          </a:lnTo>
                          <a:lnTo>
                            <a:pt x="354" y="1260"/>
                          </a:lnTo>
                          <a:lnTo>
                            <a:pt x="357" y="1258"/>
                          </a:lnTo>
                          <a:lnTo>
                            <a:pt x="360" y="1258"/>
                          </a:lnTo>
                          <a:lnTo>
                            <a:pt x="363" y="1257"/>
                          </a:lnTo>
                          <a:lnTo>
                            <a:pt x="366" y="1256"/>
                          </a:lnTo>
                          <a:lnTo>
                            <a:pt x="369" y="1256"/>
                          </a:lnTo>
                          <a:lnTo>
                            <a:pt x="372" y="1255"/>
                          </a:lnTo>
                          <a:lnTo>
                            <a:pt x="376" y="1254"/>
                          </a:lnTo>
                          <a:lnTo>
                            <a:pt x="379" y="1253"/>
                          </a:lnTo>
                          <a:lnTo>
                            <a:pt x="382" y="1253"/>
                          </a:lnTo>
                          <a:lnTo>
                            <a:pt x="385" y="1251"/>
                          </a:lnTo>
                          <a:lnTo>
                            <a:pt x="388" y="1251"/>
                          </a:lnTo>
                          <a:lnTo>
                            <a:pt x="391" y="1250"/>
                          </a:lnTo>
                          <a:lnTo>
                            <a:pt x="394" y="1249"/>
                          </a:lnTo>
                          <a:lnTo>
                            <a:pt x="397" y="1249"/>
                          </a:lnTo>
                          <a:lnTo>
                            <a:pt x="400" y="1248"/>
                          </a:lnTo>
                          <a:lnTo>
                            <a:pt x="403" y="1247"/>
                          </a:lnTo>
                          <a:lnTo>
                            <a:pt x="407" y="1246"/>
                          </a:lnTo>
                          <a:lnTo>
                            <a:pt x="410" y="1245"/>
                          </a:lnTo>
                          <a:lnTo>
                            <a:pt x="413" y="1245"/>
                          </a:lnTo>
                          <a:lnTo>
                            <a:pt x="416" y="1243"/>
                          </a:lnTo>
                          <a:lnTo>
                            <a:pt x="419" y="1243"/>
                          </a:lnTo>
                          <a:lnTo>
                            <a:pt x="422" y="1241"/>
                          </a:lnTo>
                          <a:lnTo>
                            <a:pt x="425" y="1240"/>
                          </a:lnTo>
                          <a:lnTo>
                            <a:pt x="428" y="1239"/>
                          </a:lnTo>
                          <a:lnTo>
                            <a:pt x="431" y="1237"/>
                          </a:lnTo>
                          <a:lnTo>
                            <a:pt x="435" y="1236"/>
                          </a:lnTo>
                          <a:lnTo>
                            <a:pt x="438" y="1235"/>
                          </a:lnTo>
                          <a:lnTo>
                            <a:pt x="441" y="1233"/>
                          </a:lnTo>
                          <a:lnTo>
                            <a:pt x="444" y="1232"/>
                          </a:lnTo>
                          <a:lnTo>
                            <a:pt x="447" y="1231"/>
                          </a:lnTo>
                          <a:lnTo>
                            <a:pt x="450" y="1230"/>
                          </a:lnTo>
                          <a:lnTo>
                            <a:pt x="453" y="1228"/>
                          </a:lnTo>
                          <a:lnTo>
                            <a:pt x="456" y="1227"/>
                          </a:lnTo>
                          <a:lnTo>
                            <a:pt x="459" y="1225"/>
                          </a:lnTo>
                          <a:lnTo>
                            <a:pt x="463" y="1224"/>
                          </a:lnTo>
                          <a:lnTo>
                            <a:pt x="466" y="1223"/>
                          </a:lnTo>
                          <a:lnTo>
                            <a:pt x="469" y="1221"/>
                          </a:lnTo>
                          <a:lnTo>
                            <a:pt x="472" y="1220"/>
                          </a:lnTo>
                          <a:lnTo>
                            <a:pt x="475" y="1218"/>
                          </a:lnTo>
                          <a:lnTo>
                            <a:pt x="478" y="1217"/>
                          </a:lnTo>
                          <a:lnTo>
                            <a:pt x="481" y="1215"/>
                          </a:lnTo>
                          <a:lnTo>
                            <a:pt x="484" y="1214"/>
                          </a:lnTo>
                          <a:lnTo>
                            <a:pt x="487" y="1212"/>
                          </a:lnTo>
                          <a:lnTo>
                            <a:pt x="490" y="1211"/>
                          </a:lnTo>
                          <a:lnTo>
                            <a:pt x="494" y="1210"/>
                          </a:lnTo>
                          <a:lnTo>
                            <a:pt x="497" y="1208"/>
                          </a:lnTo>
                          <a:lnTo>
                            <a:pt x="500" y="1207"/>
                          </a:lnTo>
                          <a:lnTo>
                            <a:pt x="503" y="1205"/>
                          </a:lnTo>
                          <a:lnTo>
                            <a:pt x="506" y="1204"/>
                          </a:lnTo>
                          <a:lnTo>
                            <a:pt x="509" y="1203"/>
                          </a:lnTo>
                          <a:lnTo>
                            <a:pt x="512" y="1201"/>
                          </a:lnTo>
                          <a:lnTo>
                            <a:pt x="515" y="1200"/>
                          </a:lnTo>
                          <a:lnTo>
                            <a:pt x="518" y="1199"/>
                          </a:lnTo>
                          <a:lnTo>
                            <a:pt x="522" y="1198"/>
                          </a:lnTo>
                          <a:lnTo>
                            <a:pt x="525" y="1196"/>
                          </a:lnTo>
                          <a:lnTo>
                            <a:pt x="528" y="1195"/>
                          </a:lnTo>
                          <a:lnTo>
                            <a:pt x="531" y="1192"/>
                          </a:lnTo>
                          <a:lnTo>
                            <a:pt x="534" y="1190"/>
                          </a:lnTo>
                          <a:lnTo>
                            <a:pt x="537" y="1189"/>
                          </a:lnTo>
                          <a:lnTo>
                            <a:pt x="540" y="1187"/>
                          </a:lnTo>
                          <a:lnTo>
                            <a:pt x="543" y="1185"/>
                          </a:lnTo>
                          <a:lnTo>
                            <a:pt x="546" y="1184"/>
                          </a:lnTo>
                          <a:lnTo>
                            <a:pt x="550" y="1183"/>
                          </a:lnTo>
                          <a:lnTo>
                            <a:pt x="553" y="1181"/>
                          </a:lnTo>
                          <a:lnTo>
                            <a:pt x="556" y="1180"/>
                          </a:lnTo>
                          <a:lnTo>
                            <a:pt x="559" y="1178"/>
                          </a:lnTo>
                          <a:lnTo>
                            <a:pt x="562" y="1176"/>
                          </a:lnTo>
                          <a:lnTo>
                            <a:pt x="565" y="1175"/>
                          </a:lnTo>
                          <a:lnTo>
                            <a:pt x="568" y="1173"/>
                          </a:lnTo>
                          <a:lnTo>
                            <a:pt x="571" y="1172"/>
                          </a:lnTo>
                          <a:lnTo>
                            <a:pt x="574" y="1170"/>
                          </a:lnTo>
                          <a:lnTo>
                            <a:pt x="577" y="1169"/>
                          </a:lnTo>
                          <a:lnTo>
                            <a:pt x="581" y="1166"/>
                          </a:lnTo>
                          <a:lnTo>
                            <a:pt x="584" y="1165"/>
                          </a:lnTo>
                          <a:lnTo>
                            <a:pt x="587" y="1163"/>
                          </a:lnTo>
                          <a:lnTo>
                            <a:pt x="590" y="1161"/>
                          </a:lnTo>
                          <a:lnTo>
                            <a:pt x="593" y="1158"/>
                          </a:lnTo>
                          <a:lnTo>
                            <a:pt x="596" y="1156"/>
                          </a:lnTo>
                          <a:lnTo>
                            <a:pt x="599" y="1154"/>
                          </a:lnTo>
                          <a:lnTo>
                            <a:pt x="602" y="1153"/>
                          </a:lnTo>
                          <a:lnTo>
                            <a:pt x="605" y="1150"/>
                          </a:lnTo>
                          <a:lnTo>
                            <a:pt x="609" y="1148"/>
                          </a:lnTo>
                          <a:lnTo>
                            <a:pt x="612" y="1146"/>
                          </a:lnTo>
                          <a:lnTo>
                            <a:pt x="615" y="1144"/>
                          </a:lnTo>
                          <a:lnTo>
                            <a:pt x="618" y="1142"/>
                          </a:lnTo>
                          <a:lnTo>
                            <a:pt x="621" y="1140"/>
                          </a:lnTo>
                          <a:lnTo>
                            <a:pt x="624" y="1138"/>
                          </a:lnTo>
                          <a:lnTo>
                            <a:pt x="627" y="1136"/>
                          </a:lnTo>
                          <a:lnTo>
                            <a:pt x="630" y="1133"/>
                          </a:lnTo>
                          <a:lnTo>
                            <a:pt x="633" y="1131"/>
                          </a:lnTo>
                          <a:lnTo>
                            <a:pt x="637" y="1129"/>
                          </a:lnTo>
                          <a:lnTo>
                            <a:pt x="640" y="1127"/>
                          </a:lnTo>
                          <a:lnTo>
                            <a:pt x="643" y="1125"/>
                          </a:lnTo>
                          <a:lnTo>
                            <a:pt x="646" y="1123"/>
                          </a:lnTo>
                          <a:lnTo>
                            <a:pt x="649" y="1121"/>
                          </a:lnTo>
                          <a:lnTo>
                            <a:pt x="652" y="1120"/>
                          </a:lnTo>
                          <a:lnTo>
                            <a:pt x="655" y="1117"/>
                          </a:lnTo>
                          <a:lnTo>
                            <a:pt x="658" y="1115"/>
                          </a:lnTo>
                          <a:lnTo>
                            <a:pt x="661" y="1112"/>
                          </a:lnTo>
                          <a:lnTo>
                            <a:pt x="665" y="1110"/>
                          </a:lnTo>
                          <a:lnTo>
                            <a:pt x="668" y="1107"/>
                          </a:lnTo>
                          <a:lnTo>
                            <a:pt x="671" y="1105"/>
                          </a:lnTo>
                          <a:lnTo>
                            <a:pt x="674" y="1103"/>
                          </a:lnTo>
                          <a:lnTo>
                            <a:pt x="677" y="1100"/>
                          </a:lnTo>
                          <a:lnTo>
                            <a:pt x="680" y="1098"/>
                          </a:lnTo>
                          <a:lnTo>
                            <a:pt x="683" y="1095"/>
                          </a:lnTo>
                          <a:lnTo>
                            <a:pt x="686" y="1093"/>
                          </a:lnTo>
                          <a:lnTo>
                            <a:pt x="689" y="1090"/>
                          </a:lnTo>
                          <a:lnTo>
                            <a:pt x="692" y="1088"/>
                          </a:lnTo>
                          <a:lnTo>
                            <a:pt x="696" y="1085"/>
                          </a:lnTo>
                          <a:lnTo>
                            <a:pt x="699" y="1083"/>
                          </a:lnTo>
                          <a:lnTo>
                            <a:pt x="702" y="1081"/>
                          </a:lnTo>
                          <a:lnTo>
                            <a:pt x="705" y="1078"/>
                          </a:lnTo>
                          <a:lnTo>
                            <a:pt x="708" y="1076"/>
                          </a:lnTo>
                          <a:lnTo>
                            <a:pt x="711" y="1073"/>
                          </a:lnTo>
                          <a:lnTo>
                            <a:pt x="714" y="1071"/>
                          </a:lnTo>
                          <a:lnTo>
                            <a:pt x="717" y="1069"/>
                          </a:lnTo>
                          <a:lnTo>
                            <a:pt x="720" y="1066"/>
                          </a:lnTo>
                          <a:lnTo>
                            <a:pt x="724" y="1063"/>
                          </a:lnTo>
                          <a:lnTo>
                            <a:pt x="727" y="1061"/>
                          </a:lnTo>
                          <a:lnTo>
                            <a:pt x="730" y="1059"/>
                          </a:lnTo>
                          <a:lnTo>
                            <a:pt x="733" y="1056"/>
                          </a:lnTo>
                          <a:lnTo>
                            <a:pt x="736" y="1053"/>
                          </a:lnTo>
                          <a:lnTo>
                            <a:pt x="739" y="1051"/>
                          </a:lnTo>
                          <a:lnTo>
                            <a:pt x="742" y="1048"/>
                          </a:lnTo>
                          <a:lnTo>
                            <a:pt x="745" y="1045"/>
                          </a:lnTo>
                          <a:lnTo>
                            <a:pt x="748" y="1043"/>
                          </a:lnTo>
                          <a:lnTo>
                            <a:pt x="752" y="1040"/>
                          </a:lnTo>
                          <a:lnTo>
                            <a:pt x="755" y="1037"/>
                          </a:lnTo>
                          <a:lnTo>
                            <a:pt x="758" y="1033"/>
                          </a:lnTo>
                          <a:lnTo>
                            <a:pt x="761" y="1030"/>
                          </a:lnTo>
                          <a:lnTo>
                            <a:pt x="764" y="1027"/>
                          </a:lnTo>
                          <a:lnTo>
                            <a:pt x="767" y="1024"/>
                          </a:lnTo>
                          <a:lnTo>
                            <a:pt x="770" y="1020"/>
                          </a:lnTo>
                          <a:lnTo>
                            <a:pt x="773" y="1017"/>
                          </a:lnTo>
                          <a:lnTo>
                            <a:pt x="776" y="1014"/>
                          </a:lnTo>
                          <a:lnTo>
                            <a:pt x="779" y="1011"/>
                          </a:lnTo>
                          <a:lnTo>
                            <a:pt x="783" y="1008"/>
                          </a:lnTo>
                          <a:lnTo>
                            <a:pt x="786" y="1005"/>
                          </a:lnTo>
                          <a:lnTo>
                            <a:pt x="789" y="1002"/>
                          </a:lnTo>
                          <a:lnTo>
                            <a:pt x="792" y="999"/>
                          </a:lnTo>
                          <a:lnTo>
                            <a:pt x="795" y="996"/>
                          </a:lnTo>
                          <a:lnTo>
                            <a:pt x="798" y="993"/>
                          </a:lnTo>
                          <a:lnTo>
                            <a:pt x="801" y="990"/>
                          </a:lnTo>
                          <a:lnTo>
                            <a:pt x="804" y="987"/>
                          </a:lnTo>
                          <a:lnTo>
                            <a:pt x="807" y="984"/>
                          </a:lnTo>
                          <a:lnTo>
                            <a:pt x="811" y="980"/>
                          </a:lnTo>
                          <a:lnTo>
                            <a:pt x="814" y="977"/>
                          </a:lnTo>
                          <a:lnTo>
                            <a:pt x="817" y="974"/>
                          </a:lnTo>
                          <a:lnTo>
                            <a:pt x="820" y="971"/>
                          </a:lnTo>
                          <a:lnTo>
                            <a:pt x="823" y="967"/>
                          </a:lnTo>
                          <a:lnTo>
                            <a:pt x="826" y="964"/>
                          </a:lnTo>
                          <a:lnTo>
                            <a:pt x="829" y="961"/>
                          </a:lnTo>
                          <a:lnTo>
                            <a:pt x="832" y="958"/>
                          </a:lnTo>
                          <a:lnTo>
                            <a:pt x="835" y="955"/>
                          </a:lnTo>
                          <a:lnTo>
                            <a:pt x="839" y="952"/>
                          </a:lnTo>
                          <a:lnTo>
                            <a:pt x="842" y="949"/>
                          </a:lnTo>
                          <a:lnTo>
                            <a:pt x="845" y="946"/>
                          </a:lnTo>
                          <a:lnTo>
                            <a:pt x="848" y="942"/>
                          </a:lnTo>
                          <a:lnTo>
                            <a:pt x="851" y="938"/>
                          </a:lnTo>
                          <a:lnTo>
                            <a:pt x="854" y="934"/>
                          </a:lnTo>
                          <a:lnTo>
                            <a:pt x="857" y="931"/>
                          </a:lnTo>
                          <a:lnTo>
                            <a:pt x="860" y="928"/>
                          </a:lnTo>
                          <a:lnTo>
                            <a:pt x="863" y="924"/>
                          </a:lnTo>
                          <a:lnTo>
                            <a:pt x="866" y="920"/>
                          </a:lnTo>
                          <a:lnTo>
                            <a:pt x="870" y="916"/>
                          </a:lnTo>
                          <a:lnTo>
                            <a:pt x="873" y="912"/>
                          </a:lnTo>
                          <a:lnTo>
                            <a:pt x="876" y="908"/>
                          </a:lnTo>
                          <a:lnTo>
                            <a:pt x="879" y="905"/>
                          </a:lnTo>
                          <a:lnTo>
                            <a:pt x="882" y="900"/>
                          </a:lnTo>
                          <a:lnTo>
                            <a:pt x="885" y="896"/>
                          </a:lnTo>
                          <a:lnTo>
                            <a:pt x="888" y="893"/>
                          </a:lnTo>
                          <a:lnTo>
                            <a:pt x="891" y="888"/>
                          </a:lnTo>
                          <a:lnTo>
                            <a:pt x="894" y="885"/>
                          </a:lnTo>
                          <a:lnTo>
                            <a:pt x="898" y="881"/>
                          </a:lnTo>
                          <a:lnTo>
                            <a:pt x="901" y="877"/>
                          </a:lnTo>
                          <a:lnTo>
                            <a:pt x="904" y="874"/>
                          </a:lnTo>
                          <a:lnTo>
                            <a:pt x="907" y="870"/>
                          </a:lnTo>
                          <a:lnTo>
                            <a:pt x="910" y="866"/>
                          </a:lnTo>
                          <a:lnTo>
                            <a:pt x="913" y="862"/>
                          </a:lnTo>
                          <a:lnTo>
                            <a:pt x="916" y="858"/>
                          </a:lnTo>
                          <a:lnTo>
                            <a:pt x="919" y="854"/>
                          </a:lnTo>
                          <a:lnTo>
                            <a:pt x="922" y="850"/>
                          </a:lnTo>
                          <a:lnTo>
                            <a:pt x="926" y="846"/>
                          </a:lnTo>
                          <a:lnTo>
                            <a:pt x="929" y="841"/>
                          </a:lnTo>
                          <a:lnTo>
                            <a:pt x="932" y="837"/>
                          </a:lnTo>
                          <a:lnTo>
                            <a:pt x="935" y="833"/>
                          </a:lnTo>
                          <a:lnTo>
                            <a:pt x="938" y="828"/>
                          </a:lnTo>
                          <a:lnTo>
                            <a:pt x="941" y="825"/>
                          </a:lnTo>
                          <a:lnTo>
                            <a:pt x="944" y="820"/>
                          </a:lnTo>
                          <a:lnTo>
                            <a:pt x="947" y="816"/>
                          </a:lnTo>
                          <a:lnTo>
                            <a:pt x="950" y="811"/>
                          </a:lnTo>
                          <a:lnTo>
                            <a:pt x="954" y="807"/>
                          </a:lnTo>
                          <a:lnTo>
                            <a:pt x="957" y="803"/>
                          </a:lnTo>
                          <a:lnTo>
                            <a:pt x="960" y="798"/>
                          </a:lnTo>
                          <a:lnTo>
                            <a:pt x="963" y="794"/>
                          </a:lnTo>
                          <a:lnTo>
                            <a:pt x="966" y="789"/>
                          </a:lnTo>
                          <a:lnTo>
                            <a:pt x="969" y="785"/>
                          </a:lnTo>
                          <a:lnTo>
                            <a:pt x="972" y="780"/>
                          </a:lnTo>
                          <a:lnTo>
                            <a:pt x="975" y="775"/>
                          </a:lnTo>
                          <a:lnTo>
                            <a:pt x="978" y="771"/>
                          </a:lnTo>
                          <a:lnTo>
                            <a:pt x="981" y="767"/>
                          </a:lnTo>
                          <a:lnTo>
                            <a:pt x="985" y="762"/>
                          </a:lnTo>
                          <a:lnTo>
                            <a:pt x="988" y="757"/>
                          </a:lnTo>
                          <a:lnTo>
                            <a:pt x="991" y="753"/>
                          </a:lnTo>
                          <a:lnTo>
                            <a:pt x="994" y="748"/>
                          </a:lnTo>
                          <a:lnTo>
                            <a:pt x="997" y="743"/>
                          </a:lnTo>
                          <a:lnTo>
                            <a:pt x="1000" y="738"/>
                          </a:lnTo>
                          <a:lnTo>
                            <a:pt x="1003" y="733"/>
                          </a:lnTo>
                          <a:lnTo>
                            <a:pt x="1006" y="728"/>
                          </a:lnTo>
                          <a:lnTo>
                            <a:pt x="1009" y="724"/>
                          </a:lnTo>
                          <a:lnTo>
                            <a:pt x="1013" y="719"/>
                          </a:lnTo>
                          <a:lnTo>
                            <a:pt x="1016" y="714"/>
                          </a:lnTo>
                          <a:lnTo>
                            <a:pt x="1019" y="709"/>
                          </a:lnTo>
                          <a:lnTo>
                            <a:pt x="1022" y="705"/>
                          </a:lnTo>
                          <a:lnTo>
                            <a:pt x="1025" y="700"/>
                          </a:lnTo>
                          <a:lnTo>
                            <a:pt x="1028" y="696"/>
                          </a:lnTo>
                          <a:lnTo>
                            <a:pt x="1031" y="691"/>
                          </a:lnTo>
                          <a:lnTo>
                            <a:pt x="1034" y="686"/>
                          </a:lnTo>
                          <a:lnTo>
                            <a:pt x="1037" y="682"/>
                          </a:lnTo>
                          <a:lnTo>
                            <a:pt x="1041" y="677"/>
                          </a:lnTo>
                          <a:lnTo>
                            <a:pt x="1044" y="673"/>
                          </a:lnTo>
                          <a:lnTo>
                            <a:pt x="1047" y="668"/>
                          </a:lnTo>
                          <a:lnTo>
                            <a:pt x="1050" y="664"/>
                          </a:lnTo>
                          <a:lnTo>
                            <a:pt x="1053" y="659"/>
                          </a:lnTo>
                          <a:lnTo>
                            <a:pt x="1056" y="654"/>
                          </a:lnTo>
                          <a:lnTo>
                            <a:pt x="1059" y="650"/>
                          </a:lnTo>
                          <a:lnTo>
                            <a:pt x="1062" y="645"/>
                          </a:lnTo>
                          <a:lnTo>
                            <a:pt x="1065" y="640"/>
                          </a:lnTo>
                          <a:lnTo>
                            <a:pt x="1068" y="636"/>
                          </a:lnTo>
                          <a:lnTo>
                            <a:pt x="1072" y="631"/>
                          </a:lnTo>
                          <a:lnTo>
                            <a:pt x="1075" y="627"/>
                          </a:lnTo>
                          <a:lnTo>
                            <a:pt x="1078" y="622"/>
                          </a:lnTo>
                          <a:lnTo>
                            <a:pt x="1081" y="617"/>
                          </a:lnTo>
                          <a:lnTo>
                            <a:pt x="1084" y="611"/>
                          </a:lnTo>
                          <a:lnTo>
                            <a:pt x="1087" y="607"/>
                          </a:lnTo>
                          <a:lnTo>
                            <a:pt x="1090" y="602"/>
                          </a:lnTo>
                          <a:lnTo>
                            <a:pt x="1093" y="598"/>
                          </a:lnTo>
                          <a:lnTo>
                            <a:pt x="1096" y="593"/>
                          </a:lnTo>
                          <a:lnTo>
                            <a:pt x="1100" y="588"/>
                          </a:lnTo>
                          <a:lnTo>
                            <a:pt x="1103" y="583"/>
                          </a:lnTo>
                          <a:lnTo>
                            <a:pt x="1106" y="578"/>
                          </a:lnTo>
                          <a:lnTo>
                            <a:pt x="1109" y="573"/>
                          </a:lnTo>
                          <a:lnTo>
                            <a:pt x="1112" y="568"/>
                          </a:lnTo>
                          <a:lnTo>
                            <a:pt x="1115" y="564"/>
                          </a:lnTo>
                          <a:lnTo>
                            <a:pt x="1118" y="559"/>
                          </a:lnTo>
                          <a:lnTo>
                            <a:pt x="1121" y="555"/>
                          </a:lnTo>
                          <a:lnTo>
                            <a:pt x="1124" y="550"/>
                          </a:lnTo>
                          <a:lnTo>
                            <a:pt x="1128" y="546"/>
                          </a:lnTo>
                          <a:lnTo>
                            <a:pt x="1131" y="541"/>
                          </a:lnTo>
                          <a:lnTo>
                            <a:pt x="1134" y="537"/>
                          </a:lnTo>
                          <a:lnTo>
                            <a:pt x="1137" y="532"/>
                          </a:lnTo>
                          <a:lnTo>
                            <a:pt x="1140" y="528"/>
                          </a:lnTo>
                          <a:lnTo>
                            <a:pt x="1143" y="523"/>
                          </a:lnTo>
                          <a:lnTo>
                            <a:pt x="1146" y="519"/>
                          </a:lnTo>
                          <a:lnTo>
                            <a:pt x="1149" y="515"/>
                          </a:lnTo>
                          <a:lnTo>
                            <a:pt x="1152" y="511"/>
                          </a:lnTo>
                          <a:lnTo>
                            <a:pt x="1155" y="507"/>
                          </a:lnTo>
                          <a:lnTo>
                            <a:pt x="1159" y="502"/>
                          </a:lnTo>
                          <a:lnTo>
                            <a:pt x="1162" y="498"/>
                          </a:lnTo>
                          <a:lnTo>
                            <a:pt x="1165" y="494"/>
                          </a:lnTo>
                          <a:lnTo>
                            <a:pt x="1168" y="490"/>
                          </a:lnTo>
                          <a:lnTo>
                            <a:pt x="1171" y="486"/>
                          </a:lnTo>
                          <a:lnTo>
                            <a:pt x="1174" y="482"/>
                          </a:lnTo>
                          <a:lnTo>
                            <a:pt x="1177" y="478"/>
                          </a:lnTo>
                          <a:lnTo>
                            <a:pt x="1180" y="474"/>
                          </a:lnTo>
                          <a:lnTo>
                            <a:pt x="1183" y="470"/>
                          </a:lnTo>
                          <a:lnTo>
                            <a:pt x="1187" y="466"/>
                          </a:lnTo>
                          <a:lnTo>
                            <a:pt x="1190" y="462"/>
                          </a:lnTo>
                          <a:lnTo>
                            <a:pt x="1193" y="459"/>
                          </a:lnTo>
                          <a:lnTo>
                            <a:pt x="1196" y="455"/>
                          </a:lnTo>
                          <a:lnTo>
                            <a:pt x="1199" y="452"/>
                          </a:lnTo>
                          <a:lnTo>
                            <a:pt x="1202" y="448"/>
                          </a:lnTo>
                          <a:lnTo>
                            <a:pt x="1205" y="444"/>
                          </a:lnTo>
                          <a:lnTo>
                            <a:pt x="1208" y="441"/>
                          </a:lnTo>
                          <a:lnTo>
                            <a:pt x="1211" y="437"/>
                          </a:lnTo>
                          <a:lnTo>
                            <a:pt x="1215" y="434"/>
                          </a:lnTo>
                          <a:lnTo>
                            <a:pt x="1218" y="430"/>
                          </a:lnTo>
                          <a:lnTo>
                            <a:pt x="1221" y="427"/>
                          </a:lnTo>
                          <a:lnTo>
                            <a:pt x="1224" y="423"/>
                          </a:lnTo>
                          <a:lnTo>
                            <a:pt x="1227" y="420"/>
                          </a:lnTo>
                          <a:lnTo>
                            <a:pt x="1230" y="416"/>
                          </a:lnTo>
                          <a:lnTo>
                            <a:pt x="1233" y="413"/>
                          </a:lnTo>
                          <a:lnTo>
                            <a:pt x="1236" y="409"/>
                          </a:lnTo>
                          <a:lnTo>
                            <a:pt x="1239" y="406"/>
                          </a:lnTo>
                          <a:lnTo>
                            <a:pt x="1243" y="403"/>
                          </a:lnTo>
                          <a:lnTo>
                            <a:pt x="1246" y="400"/>
                          </a:lnTo>
                          <a:lnTo>
                            <a:pt x="1249" y="396"/>
                          </a:lnTo>
                          <a:lnTo>
                            <a:pt x="1252" y="393"/>
                          </a:lnTo>
                          <a:lnTo>
                            <a:pt x="1255" y="390"/>
                          </a:lnTo>
                          <a:lnTo>
                            <a:pt x="1258" y="387"/>
                          </a:lnTo>
                          <a:lnTo>
                            <a:pt x="1261" y="384"/>
                          </a:lnTo>
                          <a:lnTo>
                            <a:pt x="1264" y="380"/>
                          </a:lnTo>
                          <a:lnTo>
                            <a:pt x="1267" y="377"/>
                          </a:lnTo>
                          <a:lnTo>
                            <a:pt x="1270" y="374"/>
                          </a:lnTo>
                          <a:lnTo>
                            <a:pt x="1274" y="371"/>
                          </a:lnTo>
                          <a:lnTo>
                            <a:pt x="1277" y="367"/>
                          </a:lnTo>
                          <a:lnTo>
                            <a:pt x="1280" y="365"/>
                          </a:lnTo>
                          <a:lnTo>
                            <a:pt x="1283" y="362"/>
                          </a:lnTo>
                          <a:lnTo>
                            <a:pt x="1286" y="358"/>
                          </a:lnTo>
                          <a:lnTo>
                            <a:pt x="1289" y="356"/>
                          </a:lnTo>
                          <a:lnTo>
                            <a:pt x="1292" y="352"/>
                          </a:lnTo>
                          <a:lnTo>
                            <a:pt x="1295" y="349"/>
                          </a:lnTo>
                          <a:lnTo>
                            <a:pt x="1298" y="346"/>
                          </a:lnTo>
                          <a:lnTo>
                            <a:pt x="1302" y="342"/>
                          </a:lnTo>
                          <a:lnTo>
                            <a:pt x="1305" y="339"/>
                          </a:lnTo>
                          <a:lnTo>
                            <a:pt x="1308" y="336"/>
                          </a:lnTo>
                          <a:lnTo>
                            <a:pt x="1311" y="333"/>
                          </a:lnTo>
                          <a:lnTo>
                            <a:pt x="1314" y="330"/>
                          </a:lnTo>
                          <a:lnTo>
                            <a:pt x="1317" y="327"/>
                          </a:lnTo>
                          <a:lnTo>
                            <a:pt x="1320" y="324"/>
                          </a:lnTo>
                          <a:lnTo>
                            <a:pt x="1323" y="321"/>
                          </a:lnTo>
                          <a:lnTo>
                            <a:pt x="1326" y="318"/>
                          </a:lnTo>
                          <a:lnTo>
                            <a:pt x="1330" y="315"/>
                          </a:lnTo>
                          <a:lnTo>
                            <a:pt x="1333" y="312"/>
                          </a:lnTo>
                          <a:lnTo>
                            <a:pt x="1336" y="309"/>
                          </a:lnTo>
                          <a:lnTo>
                            <a:pt x="1339" y="306"/>
                          </a:lnTo>
                          <a:lnTo>
                            <a:pt x="1342" y="303"/>
                          </a:lnTo>
                          <a:lnTo>
                            <a:pt x="1345" y="300"/>
                          </a:lnTo>
                          <a:lnTo>
                            <a:pt x="1348" y="297"/>
                          </a:lnTo>
                          <a:lnTo>
                            <a:pt x="1351" y="294"/>
                          </a:lnTo>
                          <a:lnTo>
                            <a:pt x="1354" y="292"/>
                          </a:lnTo>
                          <a:lnTo>
                            <a:pt x="1357" y="290"/>
                          </a:lnTo>
                          <a:lnTo>
                            <a:pt x="1361" y="287"/>
                          </a:lnTo>
                          <a:lnTo>
                            <a:pt x="1364" y="284"/>
                          </a:lnTo>
                          <a:lnTo>
                            <a:pt x="1367" y="282"/>
                          </a:lnTo>
                          <a:lnTo>
                            <a:pt x="1370" y="279"/>
                          </a:lnTo>
                          <a:lnTo>
                            <a:pt x="1373" y="276"/>
                          </a:lnTo>
                          <a:lnTo>
                            <a:pt x="1376" y="274"/>
                          </a:lnTo>
                          <a:lnTo>
                            <a:pt x="1379" y="272"/>
                          </a:lnTo>
                          <a:lnTo>
                            <a:pt x="1382" y="270"/>
                          </a:lnTo>
                          <a:lnTo>
                            <a:pt x="1385" y="267"/>
                          </a:lnTo>
                          <a:lnTo>
                            <a:pt x="1389" y="265"/>
                          </a:lnTo>
                          <a:lnTo>
                            <a:pt x="1392" y="262"/>
                          </a:lnTo>
                          <a:lnTo>
                            <a:pt x="1395" y="261"/>
                          </a:lnTo>
                          <a:lnTo>
                            <a:pt x="1398" y="258"/>
                          </a:lnTo>
                          <a:lnTo>
                            <a:pt x="1401" y="256"/>
                          </a:lnTo>
                          <a:lnTo>
                            <a:pt x="1404" y="254"/>
                          </a:lnTo>
                          <a:lnTo>
                            <a:pt x="1407" y="252"/>
                          </a:lnTo>
                          <a:lnTo>
                            <a:pt x="1410" y="249"/>
                          </a:lnTo>
                          <a:lnTo>
                            <a:pt x="1413" y="247"/>
                          </a:lnTo>
                          <a:lnTo>
                            <a:pt x="1417" y="245"/>
                          </a:lnTo>
                          <a:lnTo>
                            <a:pt x="1420" y="243"/>
                          </a:lnTo>
                          <a:lnTo>
                            <a:pt x="1423" y="240"/>
                          </a:lnTo>
                          <a:lnTo>
                            <a:pt x="1426" y="238"/>
                          </a:lnTo>
                          <a:lnTo>
                            <a:pt x="1429" y="236"/>
                          </a:lnTo>
                          <a:lnTo>
                            <a:pt x="1432" y="234"/>
                          </a:lnTo>
                          <a:lnTo>
                            <a:pt x="1435" y="231"/>
                          </a:lnTo>
                          <a:lnTo>
                            <a:pt x="1438" y="230"/>
                          </a:lnTo>
                          <a:lnTo>
                            <a:pt x="1441" y="227"/>
                          </a:lnTo>
                          <a:lnTo>
                            <a:pt x="1444" y="225"/>
                          </a:lnTo>
                          <a:lnTo>
                            <a:pt x="1448" y="223"/>
                          </a:lnTo>
                          <a:lnTo>
                            <a:pt x="1451" y="221"/>
                          </a:lnTo>
                          <a:lnTo>
                            <a:pt x="1454" y="219"/>
                          </a:lnTo>
                          <a:lnTo>
                            <a:pt x="1457" y="217"/>
                          </a:lnTo>
                          <a:lnTo>
                            <a:pt x="1460" y="216"/>
                          </a:lnTo>
                          <a:lnTo>
                            <a:pt x="1463" y="213"/>
                          </a:lnTo>
                          <a:lnTo>
                            <a:pt x="1466" y="212"/>
                          </a:lnTo>
                          <a:lnTo>
                            <a:pt x="1469" y="210"/>
                          </a:lnTo>
                          <a:lnTo>
                            <a:pt x="1472" y="208"/>
                          </a:lnTo>
                          <a:lnTo>
                            <a:pt x="1476" y="206"/>
                          </a:lnTo>
                          <a:lnTo>
                            <a:pt x="1479" y="204"/>
                          </a:lnTo>
                          <a:lnTo>
                            <a:pt x="1482" y="202"/>
                          </a:lnTo>
                          <a:lnTo>
                            <a:pt x="1485" y="200"/>
                          </a:lnTo>
                          <a:lnTo>
                            <a:pt x="1488" y="198"/>
                          </a:lnTo>
                          <a:lnTo>
                            <a:pt x="1491" y="196"/>
                          </a:lnTo>
                          <a:lnTo>
                            <a:pt x="1494" y="194"/>
                          </a:lnTo>
                          <a:lnTo>
                            <a:pt x="1497" y="192"/>
                          </a:lnTo>
                          <a:lnTo>
                            <a:pt x="1500" y="190"/>
                          </a:lnTo>
                          <a:lnTo>
                            <a:pt x="1504" y="188"/>
                          </a:lnTo>
                          <a:lnTo>
                            <a:pt x="1507" y="186"/>
                          </a:lnTo>
                          <a:lnTo>
                            <a:pt x="1510" y="184"/>
                          </a:lnTo>
                          <a:lnTo>
                            <a:pt x="1513" y="182"/>
                          </a:lnTo>
                          <a:lnTo>
                            <a:pt x="1516" y="180"/>
                          </a:lnTo>
                          <a:lnTo>
                            <a:pt x="1519" y="178"/>
                          </a:lnTo>
                          <a:lnTo>
                            <a:pt x="1522" y="176"/>
                          </a:lnTo>
                          <a:lnTo>
                            <a:pt x="1525" y="174"/>
                          </a:lnTo>
                          <a:lnTo>
                            <a:pt x="1528" y="172"/>
                          </a:lnTo>
                          <a:lnTo>
                            <a:pt x="1531" y="171"/>
                          </a:lnTo>
                          <a:lnTo>
                            <a:pt x="1535" y="169"/>
                          </a:lnTo>
                          <a:lnTo>
                            <a:pt x="1538" y="167"/>
                          </a:lnTo>
                          <a:lnTo>
                            <a:pt x="1541" y="166"/>
                          </a:lnTo>
                          <a:lnTo>
                            <a:pt x="1544" y="164"/>
                          </a:lnTo>
                          <a:lnTo>
                            <a:pt x="1547" y="163"/>
                          </a:lnTo>
                          <a:lnTo>
                            <a:pt x="1550" y="161"/>
                          </a:lnTo>
                          <a:lnTo>
                            <a:pt x="1553" y="159"/>
                          </a:lnTo>
                          <a:lnTo>
                            <a:pt x="1556" y="157"/>
                          </a:lnTo>
                          <a:lnTo>
                            <a:pt x="1559" y="156"/>
                          </a:lnTo>
                          <a:lnTo>
                            <a:pt x="1563" y="153"/>
                          </a:lnTo>
                          <a:lnTo>
                            <a:pt x="1566" y="151"/>
                          </a:lnTo>
                          <a:lnTo>
                            <a:pt x="1569" y="149"/>
                          </a:lnTo>
                          <a:lnTo>
                            <a:pt x="1572" y="148"/>
                          </a:lnTo>
                          <a:lnTo>
                            <a:pt x="1575" y="146"/>
                          </a:lnTo>
                          <a:lnTo>
                            <a:pt x="1578" y="144"/>
                          </a:lnTo>
                          <a:lnTo>
                            <a:pt x="1581" y="143"/>
                          </a:lnTo>
                          <a:lnTo>
                            <a:pt x="1584" y="141"/>
                          </a:lnTo>
                          <a:lnTo>
                            <a:pt x="1587" y="139"/>
                          </a:lnTo>
                          <a:lnTo>
                            <a:pt x="1591" y="138"/>
                          </a:lnTo>
                          <a:lnTo>
                            <a:pt x="1594" y="136"/>
                          </a:lnTo>
                          <a:lnTo>
                            <a:pt x="1597" y="134"/>
                          </a:lnTo>
                          <a:lnTo>
                            <a:pt x="1600" y="133"/>
                          </a:lnTo>
                          <a:lnTo>
                            <a:pt x="1603" y="131"/>
                          </a:lnTo>
                          <a:lnTo>
                            <a:pt x="1606" y="129"/>
                          </a:lnTo>
                          <a:lnTo>
                            <a:pt x="1609" y="128"/>
                          </a:lnTo>
                          <a:lnTo>
                            <a:pt x="1612" y="126"/>
                          </a:lnTo>
                          <a:lnTo>
                            <a:pt x="1615" y="125"/>
                          </a:lnTo>
                          <a:lnTo>
                            <a:pt x="1619" y="123"/>
                          </a:lnTo>
                          <a:lnTo>
                            <a:pt x="1622" y="122"/>
                          </a:lnTo>
                          <a:lnTo>
                            <a:pt x="1625" y="120"/>
                          </a:lnTo>
                          <a:lnTo>
                            <a:pt x="1628" y="119"/>
                          </a:lnTo>
                          <a:lnTo>
                            <a:pt x="1631" y="117"/>
                          </a:lnTo>
                          <a:lnTo>
                            <a:pt x="1634" y="115"/>
                          </a:lnTo>
                          <a:lnTo>
                            <a:pt x="1637" y="114"/>
                          </a:lnTo>
                          <a:lnTo>
                            <a:pt x="1640" y="112"/>
                          </a:lnTo>
                          <a:lnTo>
                            <a:pt x="1643" y="111"/>
                          </a:lnTo>
                          <a:lnTo>
                            <a:pt x="1646" y="109"/>
                          </a:lnTo>
                          <a:lnTo>
                            <a:pt x="1650" y="107"/>
                          </a:lnTo>
                          <a:lnTo>
                            <a:pt x="1653" y="106"/>
                          </a:lnTo>
                          <a:lnTo>
                            <a:pt x="1656" y="105"/>
                          </a:lnTo>
                          <a:lnTo>
                            <a:pt x="1659" y="103"/>
                          </a:lnTo>
                          <a:lnTo>
                            <a:pt x="1662" y="102"/>
                          </a:lnTo>
                          <a:lnTo>
                            <a:pt x="1665" y="100"/>
                          </a:lnTo>
                          <a:lnTo>
                            <a:pt x="1668" y="99"/>
                          </a:lnTo>
                          <a:lnTo>
                            <a:pt x="1671" y="97"/>
                          </a:lnTo>
                          <a:lnTo>
                            <a:pt x="1674" y="96"/>
                          </a:lnTo>
                          <a:lnTo>
                            <a:pt x="1678" y="95"/>
                          </a:lnTo>
                          <a:lnTo>
                            <a:pt x="1681" y="94"/>
                          </a:lnTo>
                          <a:lnTo>
                            <a:pt x="1684" y="93"/>
                          </a:lnTo>
                          <a:lnTo>
                            <a:pt x="1687" y="91"/>
                          </a:lnTo>
                          <a:lnTo>
                            <a:pt x="1690" y="90"/>
                          </a:lnTo>
                          <a:lnTo>
                            <a:pt x="1693" y="89"/>
                          </a:lnTo>
                          <a:lnTo>
                            <a:pt x="1696" y="88"/>
                          </a:lnTo>
                          <a:lnTo>
                            <a:pt x="1699" y="87"/>
                          </a:lnTo>
                          <a:lnTo>
                            <a:pt x="1702" y="85"/>
                          </a:lnTo>
                          <a:lnTo>
                            <a:pt x="1706" y="85"/>
                          </a:lnTo>
                          <a:lnTo>
                            <a:pt x="1709" y="83"/>
                          </a:lnTo>
                          <a:lnTo>
                            <a:pt x="1712" y="82"/>
                          </a:lnTo>
                          <a:lnTo>
                            <a:pt x="1715" y="81"/>
                          </a:lnTo>
                          <a:lnTo>
                            <a:pt x="1718" y="79"/>
                          </a:lnTo>
                          <a:lnTo>
                            <a:pt x="1721" y="79"/>
                          </a:lnTo>
                          <a:lnTo>
                            <a:pt x="1724" y="77"/>
                          </a:lnTo>
                          <a:lnTo>
                            <a:pt x="1727" y="76"/>
                          </a:lnTo>
                          <a:lnTo>
                            <a:pt x="1730" y="76"/>
                          </a:lnTo>
                          <a:lnTo>
                            <a:pt x="1733" y="74"/>
                          </a:lnTo>
                          <a:lnTo>
                            <a:pt x="1737" y="73"/>
                          </a:lnTo>
                          <a:lnTo>
                            <a:pt x="1740" y="72"/>
                          </a:lnTo>
                          <a:lnTo>
                            <a:pt x="1743" y="71"/>
                          </a:lnTo>
                          <a:lnTo>
                            <a:pt x="1746" y="69"/>
                          </a:lnTo>
                          <a:lnTo>
                            <a:pt x="1749" y="68"/>
                          </a:lnTo>
                          <a:lnTo>
                            <a:pt x="1752" y="67"/>
                          </a:lnTo>
                          <a:lnTo>
                            <a:pt x="1755" y="66"/>
                          </a:lnTo>
                          <a:lnTo>
                            <a:pt x="1758" y="65"/>
                          </a:lnTo>
                          <a:lnTo>
                            <a:pt x="1761" y="64"/>
                          </a:lnTo>
                          <a:lnTo>
                            <a:pt x="1765" y="62"/>
                          </a:lnTo>
                          <a:lnTo>
                            <a:pt x="1768" y="61"/>
                          </a:lnTo>
                          <a:lnTo>
                            <a:pt x="1771" y="60"/>
                          </a:lnTo>
                          <a:lnTo>
                            <a:pt x="1774" y="59"/>
                          </a:lnTo>
                          <a:lnTo>
                            <a:pt x="1777" y="57"/>
                          </a:lnTo>
                          <a:lnTo>
                            <a:pt x="1780" y="57"/>
                          </a:lnTo>
                          <a:lnTo>
                            <a:pt x="1783" y="55"/>
                          </a:lnTo>
                          <a:lnTo>
                            <a:pt x="1786" y="54"/>
                          </a:lnTo>
                          <a:lnTo>
                            <a:pt x="1789" y="53"/>
                          </a:lnTo>
                          <a:lnTo>
                            <a:pt x="1793" y="52"/>
                          </a:lnTo>
                          <a:lnTo>
                            <a:pt x="1796" y="51"/>
                          </a:lnTo>
                          <a:lnTo>
                            <a:pt x="1799" y="49"/>
                          </a:lnTo>
                          <a:lnTo>
                            <a:pt x="1802" y="49"/>
                          </a:lnTo>
                          <a:lnTo>
                            <a:pt x="1805" y="48"/>
                          </a:lnTo>
                          <a:lnTo>
                            <a:pt x="1808" y="46"/>
                          </a:lnTo>
                          <a:lnTo>
                            <a:pt x="1811" y="45"/>
                          </a:lnTo>
                          <a:lnTo>
                            <a:pt x="1814" y="44"/>
                          </a:lnTo>
                          <a:lnTo>
                            <a:pt x="1817" y="43"/>
                          </a:lnTo>
                          <a:lnTo>
                            <a:pt x="1820" y="43"/>
                          </a:lnTo>
                          <a:lnTo>
                            <a:pt x="1824" y="42"/>
                          </a:lnTo>
                          <a:lnTo>
                            <a:pt x="1827" y="40"/>
                          </a:lnTo>
                          <a:lnTo>
                            <a:pt x="1830" y="40"/>
                          </a:lnTo>
                          <a:lnTo>
                            <a:pt x="1833" y="39"/>
                          </a:lnTo>
                          <a:lnTo>
                            <a:pt x="1836" y="38"/>
                          </a:lnTo>
                          <a:lnTo>
                            <a:pt x="1839" y="36"/>
                          </a:lnTo>
                          <a:lnTo>
                            <a:pt x="1842" y="36"/>
                          </a:lnTo>
                          <a:lnTo>
                            <a:pt x="1845" y="34"/>
                          </a:lnTo>
                          <a:lnTo>
                            <a:pt x="1848" y="34"/>
                          </a:lnTo>
                          <a:lnTo>
                            <a:pt x="1852" y="33"/>
                          </a:lnTo>
                          <a:lnTo>
                            <a:pt x="1855" y="32"/>
                          </a:lnTo>
                          <a:lnTo>
                            <a:pt x="1858" y="30"/>
                          </a:lnTo>
                          <a:lnTo>
                            <a:pt x="1861" y="30"/>
                          </a:lnTo>
                          <a:lnTo>
                            <a:pt x="1864" y="29"/>
                          </a:lnTo>
                          <a:lnTo>
                            <a:pt x="1867" y="28"/>
                          </a:lnTo>
                          <a:lnTo>
                            <a:pt x="1870" y="27"/>
                          </a:lnTo>
                          <a:lnTo>
                            <a:pt x="1873" y="26"/>
                          </a:lnTo>
                          <a:lnTo>
                            <a:pt x="1876" y="25"/>
                          </a:lnTo>
                          <a:lnTo>
                            <a:pt x="1880" y="24"/>
                          </a:lnTo>
                          <a:lnTo>
                            <a:pt x="1883" y="23"/>
                          </a:lnTo>
                          <a:lnTo>
                            <a:pt x="1886" y="23"/>
                          </a:lnTo>
                          <a:lnTo>
                            <a:pt x="1889" y="22"/>
                          </a:lnTo>
                          <a:lnTo>
                            <a:pt x="1892" y="21"/>
                          </a:lnTo>
                          <a:lnTo>
                            <a:pt x="1895" y="20"/>
                          </a:lnTo>
                          <a:lnTo>
                            <a:pt x="1898" y="19"/>
                          </a:lnTo>
                          <a:lnTo>
                            <a:pt x="1901" y="18"/>
                          </a:lnTo>
                          <a:lnTo>
                            <a:pt x="1904" y="17"/>
                          </a:lnTo>
                          <a:lnTo>
                            <a:pt x="1908" y="17"/>
                          </a:lnTo>
                          <a:lnTo>
                            <a:pt x="1911" y="16"/>
                          </a:lnTo>
                          <a:lnTo>
                            <a:pt x="1914" y="15"/>
                          </a:lnTo>
                          <a:lnTo>
                            <a:pt x="1917" y="14"/>
                          </a:lnTo>
                          <a:lnTo>
                            <a:pt x="1920" y="13"/>
                          </a:lnTo>
                          <a:lnTo>
                            <a:pt x="1923" y="12"/>
                          </a:lnTo>
                          <a:lnTo>
                            <a:pt x="1926" y="11"/>
                          </a:lnTo>
                          <a:lnTo>
                            <a:pt x="1929" y="11"/>
                          </a:lnTo>
                          <a:lnTo>
                            <a:pt x="1932" y="10"/>
                          </a:lnTo>
                          <a:lnTo>
                            <a:pt x="1935" y="9"/>
                          </a:lnTo>
                          <a:lnTo>
                            <a:pt x="1939" y="8"/>
                          </a:lnTo>
                          <a:lnTo>
                            <a:pt x="1942" y="8"/>
                          </a:lnTo>
                          <a:lnTo>
                            <a:pt x="1945" y="7"/>
                          </a:lnTo>
                          <a:lnTo>
                            <a:pt x="1948" y="6"/>
                          </a:lnTo>
                          <a:lnTo>
                            <a:pt x="1951" y="5"/>
                          </a:lnTo>
                          <a:lnTo>
                            <a:pt x="1954" y="4"/>
                          </a:lnTo>
                          <a:lnTo>
                            <a:pt x="1957" y="0"/>
                          </a:lnTo>
                          <a:lnTo>
                            <a:pt x="1960" y="0"/>
                          </a:lnTo>
                          <a:lnTo>
                            <a:pt x="1963" y="1"/>
                          </a:lnTo>
                          <a:lnTo>
                            <a:pt x="1967" y="0"/>
                          </a:lnTo>
                          <a:lnTo>
                            <a:pt x="1970" y="0"/>
                          </a:lnTo>
                          <a:lnTo>
                            <a:pt x="1973" y="0"/>
                          </a:lnTo>
                          <a:lnTo>
                            <a:pt x="1976" y="1"/>
                          </a:lnTo>
                          <a:lnTo>
                            <a:pt x="1979" y="0"/>
                          </a:lnTo>
                          <a:lnTo>
                            <a:pt x="1982" y="0"/>
                          </a:lnTo>
                          <a:lnTo>
                            <a:pt x="1985" y="1"/>
                          </a:lnTo>
                          <a:lnTo>
                            <a:pt x="1988" y="0"/>
                          </a:lnTo>
                          <a:lnTo>
                            <a:pt x="1991" y="0"/>
                          </a:lnTo>
                          <a:lnTo>
                            <a:pt x="1995" y="0"/>
                          </a:lnTo>
                          <a:lnTo>
                            <a:pt x="1998" y="0"/>
                          </a:lnTo>
                          <a:lnTo>
                            <a:pt x="2001" y="0"/>
                          </a:lnTo>
                          <a:lnTo>
                            <a:pt x="2004" y="1"/>
                          </a:lnTo>
                          <a:lnTo>
                            <a:pt x="2007" y="1"/>
                          </a:lnTo>
                          <a:lnTo>
                            <a:pt x="2010" y="1"/>
                          </a:lnTo>
                          <a:lnTo>
                            <a:pt x="2013" y="0"/>
                          </a:lnTo>
                          <a:lnTo>
                            <a:pt x="2016" y="0"/>
                          </a:lnTo>
                          <a:lnTo>
                            <a:pt x="2019" y="0"/>
                          </a:lnTo>
                          <a:lnTo>
                            <a:pt x="2022" y="0"/>
                          </a:lnTo>
                          <a:lnTo>
                            <a:pt x="2026" y="0"/>
                          </a:lnTo>
                          <a:lnTo>
                            <a:pt x="2029" y="1"/>
                          </a:lnTo>
                          <a:lnTo>
                            <a:pt x="2032" y="0"/>
                          </a:lnTo>
                          <a:lnTo>
                            <a:pt x="2035" y="0"/>
                          </a:lnTo>
                          <a:lnTo>
                            <a:pt x="2038" y="1"/>
                          </a:lnTo>
                          <a:lnTo>
                            <a:pt x="2041" y="0"/>
                          </a:lnTo>
                          <a:lnTo>
                            <a:pt x="2044" y="0"/>
                          </a:lnTo>
                          <a:lnTo>
                            <a:pt x="2047" y="0"/>
                          </a:lnTo>
                          <a:lnTo>
                            <a:pt x="2050" y="0"/>
                          </a:lnTo>
                          <a:lnTo>
                            <a:pt x="2054" y="0"/>
                          </a:lnTo>
                          <a:lnTo>
                            <a:pt x="2057" y="1"/>
                          </a:lnTo>
                          <a:lnTo>
                            <a:pt x="2060" y="1"/>
                          </a:lnTo>
                          <a:lnTo>
                            <a:pt x="2063" y="0"/>
                          </a:lnTo>
                          <a:lnTo>
                            <a:pt x="2066" y="1"/>
                          </a:lnTo>
                          <a:lnTo>
                            <a:pt x="2069" y="0"/>
                          </a:lnTo>
                          <a:lnTo>
                            <a:pt x="2072" y="1"/>
                          </a:lnTo>
                          <a:lnTo>
                            <a:pt x="2075" y="1"/>
                          </a:lnTo>
                          <a:lnTo>
                            <a:pt x="2078" y="0"/>
                          </a:lnTo>
                          <a:lnTo>
                            <a:pt x="2082" y="1"/>
                          </a:lnTo>
                          <a:lnTo>
                            <a:pt x="2085" y="0"/>
                          </a:lnTo>
                          <a:lnTo>
                            <a:pt x="2088" y="0"/>
                          </a:lnTo>
                          <a:lnTo>
                            <a:pt x="2091" y="1"/>
                          </a:lnTo>
                          <a:lnTo>
                            <a:pt x="2094" y="0"/>
                          </a:lnTo>
                          <a:lnTo>
                            <a:pt x="2097" y="0"/>
                          </a:lnTo>
                          <a:lnTo>
                            <a:pt x="2100" y="0"/>
                          </a:lnTo>
                          <a:lnTo>
                            <a:pt x="2103" y="0"/>
                          </a:lnTo>
                          <a:lnTo>
                            <a:pt x="2106" y="1"/>
                          </a:lnTo>
                          <a:lnTo>
                            <a:pt x="2109" y="0"/>
                          </a:lnTo>
                          <a:lnTo>
                            <a:pt x="2113" y="1"/>
                          </a:lnTo>
                          <a:lnTo>
                            <a:pt x="2116" y="0"/>
                          </a:lnTo>
                          <a:lnTo>
                            <a:pt x="2119" y="0"/>
                          </a:lnTo>
                          <a:lnTo>
                            <a:pt x="2122" y="0"/>
                          </a:lnTo>
                          <a:lnTo>
                            <a:pt x="2125" y="0"/>
                          </a:lnTo>
                          <a:lnTo>
                            <a:pt x="2128" y="0"/>
                          </a:lnTo>
                          <a:lnTo>
                            <a:pt x="2131" y="0"/>
                          </a:lnTo>
                          <a:lnTo>
                            <a:pt x="2134" y="0"/>
                          </a:lnTo>
                          <a:lnTo>
                            <a:pt x="2137" y="0"/>
                          </a:lnTo>
                          <a:lnTo>
                            <a:pt x="2141" y="0"/>
                          </a:lnTo>
                          <a:lnTo>
                            <a:pt x="2144" y="1"/>
                          </a:lnTo>
                          <a:lnTo>
                            <a:pt x="2147" y="0"/>
                          </a:lnTo>
                          <a:lnTo>
                            <a:pt x="2150" y="0"/>
                          </a:lnTo>
                          <a:lnTo>
                            <a:pt x="2153" y="0"/>
                          </a:lnTo>
                          <a:lnTo>
                            <a:pt x="2156" y="0"/>
                          </a:lnTo>
                          <a:lnTo>
                            <a:pt x="2159" y="1"/>
                          </a:lnTo>
                          <a:lnTo>
                            <a:pt x="2162" y="1"/>
                          </a:lnTo>
                          <a:lnTo>
                            <a:pt x="2165" y="0"/>
                          </a:lnTo>
                          <a:lnTo>
                            <a:pt x="2169" y="0"/>
                          </a:lnTo>
                          <a:lnTo>
                            <a:pt x="2172" y="0"/>
                          </a:lnTo>
                          <a:lnTo>
                            <a:pt x="2175" y="0"/>
                          </a:lnTo>
                          <a:lnTo>
                            <a:pt x="2178" y="0"/>
                          </a:lnTo>
                          <a:lnTo>
                            <a:pt x="2181" y="1"/>
                          </a:lnTo>
                          <a:lnTo>
                            <a:pt x="2184" y="0"/>
                          </a:lnTo>
                          <a:lnTo>
                            <a:pt x="2187" y="0"/>
                          </a:lnTo>
                          <a:lnTo>
                            <a:pt x="2190" y="0"/>
                          </a:lnTo>
                          <a:lnTo>
                            <a:pt x="2193" y="0"/>
                          </a:lnTo>
                          <a:lnTo>
                            <a:pt x="2197" y="0"/>
                          </a:lnTo>
                          <a:lnTo>
                            <a:pt x="2200" y="1"/>
                          </a:lnTo>
                          <a:lnTo>
                            <a:pt x="2203" y="0"/>
                          </a:lnTo>
                          <a:lnTo>
                            <a:pt x="2206" y="1"/>
                          </a:lnTo>
                          <a:lnTo>
                            <a:pt x="2209" y="0"/>
                          </a:lnTo>
                          <a:lnTo>
                            <a:pt x="2212" y="1"/>
                          </a:lnTo>
                          <a:lnTo>
                            <a:pt x="2215" y="0"/>
                          </a:lnTo>
                          <a:lnTo>
                            <a:pt x="2218" y="0"/>
                          </a:lnTo>
                          <a:lnTo>
                            <a:pt x="2221" y="0"/>
                          </a:lnTo>
                          <a:lnTo>
                            <a:pt x="2224" y="1"/>
                          </a:lnTo>
                          <a:lnTo>
                            <a:pt x="2228" y="0"/>
                          </a:lnTo>
                          <a:lnTo>
                            <a:pt x="2231" y="1"/>
                          </a:lnTo>
                          <a:lnTo>
                            <a:pt x="2234" y="0"/>
                          </a:lnTo>
                          <a:lnTo>
                            <a:pt x="2237" y="1"/>
                          </a:lnTo>
                          <a:lnTo>
                            <a:pt x="2240" y="0"/>
                          </a:lnTo>
                          <a:lnTo>
                            <a:pt x="2243" y="0"/>
                          </a:lnTo>
                          <a:lnTo>
                            <a:pt x="2246" y="1"/>
                          </a:lnTo>
                          <a:lnTo>
                            <a:pt x="2249" y="0"/>
                          </a:lnTo>
                          <a:lnTo>
                            <a:pt x="2252" y="0"/>
                          </a:lnTo>
                          <a:lnTo>
                            <a:pt x="2256" y="0"/>
                          </a:lnTo>
                          <a:lnTo>
                            <a:pt x="2259" y="0"/>
                          </a:lnTo>
                          <a:lnTo>
                            <a:pt x="2262" y="0"/>
                          </a:lnTo>
                          <a:lnTo>
                            <a:pt x="2265" y="0"/>
                          </a:lnTo>
                          <a:lnTo>
                            <a:pt x="2268" y="0"/>
                          </a:lnTo>
                          <a:lnTo>
                            <a:pt x="2271" y="1"/>
                          </a:lnTo>
                          <a:lnTo>
                            <a:pt x="2274" y="1"/>
                          </a:lnTo>
                          <a:lnTo>
                            <a:pt x="2277" y="1"/>
                          </a:lnTo>
                          <a:lnTo>
                            <a:pt x="2280" y="0"/>
                          </a:lnTo>
                          <a:lnTo>
                            <a:pt x="2284" y="0"/>
                          </a:lnTo>
                          <a:lnTo>
                            <a:pt x="2287" y="0"/>
                          </a:lnTo>
                          <a:lnTo>
                            <a:pt x="2290" y="0"/>
                          </a:lnTo>
                          <a:lnTo>
                            <a:pt x="2293" y="0"/>
                          </a:lnTo>
                          <a:lnTo>
                            <a:pt x="2296" y="1"/>
                          </a:lnTo>
                          <a:lnTo>
                            <a:pt x="2299" y="0"/>
                          </a:lnTo>
                          <a:lnTo>
                            <a:pt x="2302" y="0"/>
                          </a:lnTo>
                          <a:lnTo>
                            <a:pt x="2305" y="0"/>
                          </a:lnTo>
                          <a:lnTo>
                            <a:pt x="2308" y="1"/>
                          </a:lnTo>
                          <a:lnTo>
                            <a:pt x="2311" y="0"/>
                          </a:lnTo>
                          <a:lnTo>
                            <a:pt x="2315" y="1"/>
                          </a:lnTo>
                          <a:lnTo>
                            <a:pt x="2318" y="0"/>
                          </a:lnTo>
                          <a:lnTo>
                            <a:pt x="2321" y="0"/>
                          </a:lnTo>
                          <a:lnTo>
                            <a:pt x="2324" y="0"/>
                          </a:lnTo>
                          <a:lnTo>
                            <a:pt x="2327" y="0"/>
                          </a:lnTo>
                          <a:lnTo>
                            <a:pt x="2330" y="0"/>
                          </a:lnTo>
                          <a:lnTo>
                            <a:pt x="2333" y="1"/>
                          </a:lnTo>
                          <a:lnTo>
                            <a:pt x="2336" y="1"/>
                          </a:lnTo>
                          <a:lnTo>
                            <a:pt x="2339" y="0"/>
                          </a:lnTo>
                          <a:lnTo>
                            <a:pt x="2343" y="0"/>
                          </a:lnTo>
                          <a:lnTo>
                            <a:pt x="2346" y="1"/>
                          </a:lnTo>
                          <a:lnTo>
                            <a:pt x="2349" y="0"/>
                          </a:lnTo>
                          <a:lnTo>
                            <a:pt x="2352" y="0"/>
                          </a:lnTo>
                          <a:lnTo>
                            <a:pt x="2355" y="0"/>
                          </a:lnTo>
                          <a:lnTo>
                            <a:pt x="2358" y="0"/>
                          </a:lnTo>
                          <a:lnTo>
                            <a:pt x="2361" y="1"/>
                          </a:lnTo>
                          <a:lnTo>
                            <a:pt x="2364" y="1"/>
                          </a:lnTo>
                          <a:lnTo>
                            <a:pt x="2367" y="0"/>
                          </a:lnTo>
                          <a:lnTo>
                            <a:pt x="2371" y="0"/>
                          </a:lnTo>
                          <a:lnTo>
                            <a:pt x="2374" y="0"/>
                          </a:lnTo>
                          <a:lnTo>
                            <a:pt x="2377" y="0"/>
                          </a:lnTo>
                          <a:lnTo>
                            <a:pt x="2380" y="1"/>
                          </a:lnTo>
                          <a:lnTo>
                            <a:pt x="2383" y="0"/>
                          </a:lnTo>
                          <a:lnTo>
                            <a:pt x="2386" y="0"/>
                          </a:lnTo>
                          <a:lnTo>
                            <a:pt x="2389" y="0"/>
                          </a:lnTo>
                          <a:lnTo>
                            <a:pt x="2392" y="0"/>
                          </a:lnTo>
                          <a:lnTo>
                            <a:pt x="2395" y="0"/>
                          </a:lnTo>
                          <a:lnTo>
                            <a:pt x="2398" y="1"/>
                          </a:lnTo>
                          <a:lnTo>
                            <a:pt x="2402" y="0"/>
                          </a:lnTo>
                          <a:lnTo>
                            <a:pt x="2405" y="0"/>
                          </a:lnTo>
                          <a:lnTo>
                            <a:pt x="2408" y="0"/>
                          </a:lnTo>
                          <a:lnTo>
                            <a:pt x="2411" y="0"/>
                          </a:lnTo>
                          <a:lnTo>
                            <a:pt x="2414" y="1"/>
                          </a:lnTo>
                          <a:lnTo>
                            <a:pt x="2417" y="0"/>
                          </a:lnTo>
                          <a:lnTo>
                            <a:pt x="2420" y="1"/>
                          </a:lnTo>
                          <a:lnTo>
                            <a:pt x="2423" y="1"/>
                          </a:lnTo>
                          <a:lnTo>
                            <a:pt x="2426" y="1"/>
                          </a:lnTo>
                          <a:lnTo>
                            <a:pt x="2430" y="0"/>
                          </a:lnTo>
                          <a:lnTo>
                            <a:pt x="2433" y="0"/>
                          </a:lnTo>
                          <a:lnTo>
                            <a:pt x="2436" y="0"/>
                          </a:lnTo>
                          <a:lnTo>
                            <a:pt x="2439" y="0"/>
                          </a:lnTo>
                          <a:lnTo>
                            <a:pt x="2442" y="1"/>
                          </a:lnTo>
                          <a:lnTo>
                            <a:pt x="2445" y="1"/>
                          </a:lnTo>
                          <a:lnTo>
                            <a:pt x="2448" y="0"/>
                          </a:lnTo>
                          <a:lnTo>
                            <a:pt x="2451" y="0"/>
                          </a:lnTo>
                          <a:lnTo>
                            <a:pt x="2454" y="0"/>
                          </a:lnTo>
                          <a:lnTo>
                            <a:pt x="2458" y="0"/>
                          </a:lnTo>
                          <a:lnTo>
                            <a:pt x="2461" y="0"/>
                          </a:lnTo>
                          <a:lnTo>
                            <a:pt x="2464" y="0"/>
                          </a:lnTo>
                          <a:lnTo>
                            <a:pt x="2467" y="0"/>
                          </a:lnTo>
                          <a:lnTo>
                            <a:pt x="2470" y="1"/>
                          </a:lnTo>
                          <a:lnTo>
                            <a:pt x="2473" y="0"/>
                          </a:lnTo>
                          <a:lnTo>
                            <a:pt x="2476" y="0"/>
                          </a:lnTo>
                          <a:lnTo>
                            <a:pt x="2479" y="0"/>
                          </a:lnTo>
                          <a:lnTo>
                            <a:pt x="2482" y="0"/>
                          </a:lnTo>
                          <a:lnTo>
                            <a:pt x="2486" y="0"/>
                          </a:lnTo>
                        </a:path>
                      </a:pathLst>
                    </a:custGeom>
                    <a:noFill/>
                    <a:ln w="9525">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229" name="Freeform 323">
                      <a:extLst>
                        <a:ext uri="{FF2B5EF4-FFF2-40B4-BE49-F238E27FC236}">
                          <a16:creationId xmlns:a16="http://schemas.microsoft.com/office/drawing/2014/main" id="{A31C2BD7-7ECF-465B-95BE-DEA70FEC65A5}"/>
                        </a:ext>
                      </a:extLst>
                    </p:cNvPr>
                    <p:cNvSpPr>
                      <a:spLocks/>
                    </p:cNvSpPr>
                    <p:nvPr/>
                  </p:nvSpPr>
                  <p:spPr bwMode="auto">
                    <a:xfrm flipV="1">
                      <a:off x="3579479" y="1550346"/>
                      <a:ext cx="317719" cy="285990"/>
                    </a:xfrm>
                    <a:custGeom>
                      <a:avLst/>
                      <a:gdLst/>
                      <a:ahLst/>
                      <a:cxnLst>
                        <a:cxn ang="0">
                          <a:pos x="35" y="1452"/>
                        </a:cxn>
                        <a:cxn ang="0">
                          <a:pos x="73" y="1385"/>
                        </a:cxn>
                        <a:cxn ang="0">
                          <a:pos x="111" y="1289"/>
                        </a:cxn>
                        <a:cxn ang="0">
                          <a:pos x="149" y="1216"/>
                        </a:cxn>
                        <a:cxn ang="0">
                          <a:pos x="188" y="1151"/>
                        </a:cxn>
                        <a:cxn ang="0">
                          <a:pos x="226" y="1107"/>
                        </a:cxn>
                        <a:cxn ang="0">
                          <a:pos x="264" y="1062"/>
                        </a:cxn>
                        <a:cxn ang="0">
                          <a:pos x="302" y="1007"/>
                        </a:cxn>
                        <a:cxn ang="0">
                          <a:pos x="340" y="942"/>
                        </a:cxn>
                        <a:cxn ang="0">
                          <a:pos x="379" y="872"/>
                        </a:cxn>
                        <a:cxn ang="0">
                          <a:pos x="417" y="798"/>
                        </a:cxn>
                        <a:cxn ang="0">
                          <a:pos x="455" y="726"/>
                        </a:cxn>
                        <a:cxn ang="0">
                          <a:pos x="493" y="665"/>
                        </a:cxn>
                        <a:cxn ang="0">
                          <a:pos x="531" y="616"/>
                        </a:cxn>
                        <a:cxn ang="0">
                          <a:pos x="570" y="580"/>
                        </a:cxn>
                        <a:cxn ang="0">
                          <a:pos x="608" y="551"/>
                        </a:cxn>
                        <a:cxn ang="0">
                          <a:pos x="646" y="528"/>
                        </a:cxn>
                        <a:cxn ang="0">
                          <a:pos x="684" y="510"/>
                        </a:cxn>
                        <a:cxn ang="0">
                          <a:pos x="722" y="491"/>
                        </a:cxn>
                        <a:cxn ang="0">
                          <a:pos x="761" y="476"/>
                        </a:cxn>
                        <a:cxn ang="0">
                          <a:pos x="799" y="461"/>
                        </a:cxn>
                        <a:cxn ang="0">
                          <a:pos x="837" y="446"/>
                        </a:cxn>
                        <a:cxn ang="0">
                          <a:pos x="875" y="434"/>
                        </a:cxn>
                        <a:cxn ang="0">
                          <a:pos x="913" y="420"/>
                        </a:cxn>
                        <a:cxn ang="0">
                          <a:pos x="952" y="405"/>
                        </a:cxn>
                        <a:cxn ang="0">
                          <a:pos x="990" y="392"/>
                        </a:cxn>
                        <a:cxn ang="0">
                          <a:pos x="1028" y="377"/>
                        </a:cxn>
                        <a:cxn ang="0">
                          <a:pos x="1066" y="362"/>
                        </a:cxn>
                        <a:cxn ang="0">
                          <a:pos x="1104" y="350"/>
                        </a:cxn>
                        <a:cxn ang="0">
                          <a:pos x="1143" y="338"/>
                        </a:cxn>
                        <a:cxn ang="0">
                          <a:pos x="1181" y="330"/>
                        </a:cxn>
                        <a:cxn ang="0">
                          <a:pos x="1219" y="319"/>
                        </a:cxn>
                        <a:cxn ang="0">
                          <a:pos x="1257" y="305"/>
                        </a:cxn>
                        <a:cxn ang="0">
                          <a:pos x="1295" y="289"/>
                        </a:cxn>
                        <a:cxn ang="0">
                          <a:pos x="1334" y="272"/>
                        </a:cxn>
                        <a:cxn ang="0">
                          <a:pos x="1372" y="258"/>
                        </a:cxn>
                        <a:cxn ang="0">
                          <a:pos x="1410" y="243"/>
                        </a:cxn>
                        <a:cxn ang="0">
                          <a:pos x="1448" y="229"/>
                        </a:cxn>
                        <a:cxn ang="0">
                          <a:pos x="1487" y="214"/>
                        </a:cxn>
                        <a:cxn ang="0">
                          <a:pos x="1525" y="200"/>
                        </a:cxn>
                        <a:cxn ang="0">
                          <a:pos x="1563" y="185"/>
                        </a:cxn>
                        <a:cxn ang="0">
                          <a:pos x="1601" y="170"/>
                        </a:cxn>
                        <a:cxn ang="0">
                          <a:pos x="1639" y="154"/>
                        </a:cxn>
                        <a:cxn ang="0">
                          <a:pos x="1678" y="140"/>
                        </a:cxn>
                        <a:cxn ang="0">
                          <a:pos x="1716" y="127"/>
                        </a:cxn>
                        <a:cxn ang="0">
                          <a:pos x="1754" y="116"/>
                        </a:cxn>
                        <a:cxn ang="0">
                          <a:pos x="1792" y="103"/>
                        </a:cxn>
                        <a:cxn ang="0">
                          <a:pos x="1830" y="91"/>
                        </a:cxn>
                        <a:cxn ang="0">
                          <a:pos x="1869" y="80"/>
                        </a:cxn>
                        <a:cxn ang="0">
                          <a:pos x="1907" y="62"/>
                        </a:cxn>
                        <a:cxn ang="0">
                          <a:pos x="1945" y="38"/>
                        </a:cxn>
                        <a:cxn ang="0">
                          <a:pos x="1983" y="12"/>
                        </a:cxn>
                        <a:cxn ang="0">
                          <a:pos x="2021" y="0"/>
                        </a:cxn>
                        <a:cxn ang="0">
                          <a:pos x="2060" y="0"/>
                        </a:cxn>
                        <a:cxn ang="0">
                          <a:pos x="2098" y="0"/>
                        </a:cxn>
                        <a:cxn ang="0">
                          <a:pos x="2136" y="0"/>
                        </a:cxn>
                        <a:cxn ang="0">
                          <a:pos x="2174" y="0"/>
                        </a:cxn>
                        <a:cxn ang="0">
                          <a:pos x="2212" y="0"/>
                        </a:cxn>
                        <a:cxn ang="0">
                          <a:pos x="2251" y="0"/>
                        </a:cxn>
                        <a:cxn ang="0">
                          <a:pos x="2289" y="0"/>
                        </a:cxn>
                        <a:cxn ang="0">
                          <a:pos x="2327" y="0"/>
                        </a:cxn>
                      </a:cxnLst>
                      <a:rect l="0" t="0" r="r" b="b"/>
                      <a:pathLst>
                        <a:path w="2351" h="1452">
                          <a:moveTo>
                            <a:pt x="0" y="0"/>
                          </a:moveTo>
                          <a:lnTo>
                            <a:pt x="2" y="36"/>
                          </a:lnTo>
                          <a:lnTo>
                            <a:pt x="5" y="311"/>
                          </a:lnTo>
                          <a:lnTo>
                            <a:pt x="8" y="570"/>
                          </a:lnTo>
                          <a:lnTo>
                            <a:pt x="11" y="828"/>
                          </a:lnTo>
                          <a:lnTo>
                            <a:pt x="14" y="1095"/>
                          </a:lnTo>
                          <a:lnTo>
                            <a:pt x="17" y="1353"/>
                          </a:lnTo>
                          <a:lnTo>
                            <a:pt x="20" y="1438"/>
                          </a:lnTo>
                          <a:lnTo>
                            <a:pt x="23" y="1437"/>
                          </a:lnTo>
                          <a:lnTo>
                            <a:pt x="26" y="1442"/>
                          </a:lnTo>
                          <a:lnTo>
                            <a:pt x="29" y="1447"/>
                          </a:lnTo>
                          <a:lnTo>
                            <a:pt x="32" y="1450"/>
                          </a:lnTo>
                          <a:lnTo>
                            <a:pt x="35" y="1452"/>
                          </a:lnTo>
                          <a:lnTo>
                            <a:pt x="38" y="1452"/>
                          </a:lnTo>
                          <a:lnTo>
                            <a:pt x="41" y="1451"/>
                          </a:lnTo>
                          <a:lnTo>
                            <a:pt x="44" y="1448"/>
                          </a:lnTo>
                          <a:lnTo>
                            <a:pt x="47" y="1444"/>
                          </a:lnTo>
                          <a:lnTo>
                            <a:pt x="49" y="1440"/>
                          </a:lnTo>
                          <a:lnTo>
                            <a:pt x="52" y="1434"/>
                          </a:lnTo>
                          <a:lnTo>
                            <a:pt x="55" y="1428"/>
                          </a:lnTo>
                          <a:lnTo>
                            <a:pt x="58" y="1422"/>
                          </a:lnTo>
                          <a:lnTo>
                            <a:pt x="61" y="1415"/>
                          </a:lnTo>
                          <a:lnTo>
                            <a:pt x="64" y="1407"/>
                          </a:lnTo>
                          <a:lnTo>
                            <a:pt x="67" y="1400"/>
                          </a:lnTo>
                          <a:lnTo>
                            <a:pt x="70" y="1393"/>
                          </a:lnTo>
                          <a:lnTo>
                            <a:pt x="73" y="1385"/>
                          </a:lnTo>
                          <a:lnTo>
                            <a:pt x="76" y="1376"/>
                          </a:lnTo>
                          <a:lnTo>
                            <a:pt x="79" y="1368"/>
                          </a:lnTo>
                          <a:lnTo>
                            <a:pt x="82" y="1359"/>
                          </a:lnTo>
                          <a:lnTo>
                            <a:pt x="85" y="1352"/>
                          </a:lnTo>
                          <a:lnTo>
                            <a:pt x="88" y="1344"/>
                          </a:lnTo>
                          <a:lnTo>
                            <a:pt x="91" y="1337"/>
                          </a:lnTo>
                          <a:lnTo>
                            <a:pt x="94" y="1330"/>
                          </a:lnTo>
                          <a:lnTo>
                            <a:pt x="96" y="1323"/>
                          </a:lnTo>
                          <a:lnTo>
                            <a:pt x="99" y="1316"/>
                          </a:lnTo>
                          <a:lnTo>
                            <a:pt x="102" y="1309"/>
                          </a:lnTo>
                          <a:lnTo>
                            <a:pt x="105" y="1303"/>
                          </a:lnTo>
                          <a:lnTo>
                            <a:pt x="108" y="1296"/>
                          </a:lnTo>
                          <a:lnTo>
                            <a:pt x="111" y="1289"/>
                          </a:lnTo>
                          <a:lnTo>
                            <a:pt x="114" y="1282"/>
                          </a:lnTo>
                          <a:lnTo>
                            <a:pt x="117" y="1276"/>
                          </a:lnTo>
                          <a:lnTo>
                            <a:pt x="120" y="1270"/>
                          </a:lnTo>
                          <a:lnTo>
                            <a:pt x="123" y="1264"/>
                          </a:lnTo>
                          <a:lnTo>
                            <a:pt x="126" y="1258"/>
                          </a:lnTo>
                          <a:lnTo>
                            <a:pt x="129" y="1252"/>
                          </a:lnTo>
                          <a:lnTo>
                            <a:pt x="132" y="1246"/>
                          </a:lnTo>
                          <a:lnTo>
                            <a:pt x="135" y="1241"/>
                          </a:lnTo>
                          <a:lnTo>
                            <a:pt x="138" y="1236"/>
                          </a:lnTo>
                          <a:lnTo>
                            <a:pt x="141" y="1231"/>
                          </a:lnTo>
                          <a:lnTo>
                            <a:pt x="143" y="1226"/>
                          </a:lnTo>
                          <a:lnTo>
                            <a:pt x="146" y="1222"/>
                          </a:lnTo>
                          <a:lnTo>
                            <a:pt x="149" y="1216"/>
                          </a:lnTo>
                          <a:lnTo>
                            <a:pt x="152" y="1211"/>
                          </a:lnTo>
                          <a:lnTo>
                            <a:pt x="155" y="1206"/>
                          </a:lnTo>
                          <a:lnTo>
                            <a:pt x="158" y="1200"/>
                          </a:lnTo>
                          <a:lnTo>
                            <a:pt x="161" y="1195"/>
                          </a:lnTo>
                          <a:lnTo>
                            <a:pt x="164" y="1188"/>
                          </a:lnTo>
                          <a:lnTo>
                            <a:pt x="167" y="1182"/>
                          </a:lnTo>
                          <a:lnTo>
                            <a:pt x="170" y="1177"/>
                          </a:lnTo>
                          <a:lnTo>
                            <a:pt x="173" y="1172"/>
                          </a:lnTo>
                          <a:lnTo>
                            <a:pt x="176" y="1168"/>
                          </a:lnTo>
                          <a:lnTo>
                            <a:pt x="179" y="1163"/>
                          </a:lnTo>
                          <a:lnTo>
                            <a:pt x="182" y="1159"/>
                          </a:lnTo>
                          <a:lnTo>
                            <a:pt x="185" y="1155"/>
                          </a:lnTo>
                          <a:lnTo>
                            <a:pt x="188" y="1151"/>
                          </a:lnTo>
                          <a:lnTo>
                            <a:pt x="191" y="1147"/>
                          </a:lnTo>
                          <a:lnTo>
                            <a:pt x="193" y="1142"/>
                          </a:lnTo>
                          <a:lnTo>
                            <a:pt x="196" y="1139"/>
                          </a:lnTo>
                          <a:lnTo>
                            <a:pt x="199" y="1135"/>
                          </a:lnTo>
                          <a:lnTo>
                            <a:pt x="202" y="1132"/>
                          </a:lnTo>
                          <a:lnTo>
                            <a:pt x="205" y="1129"/>
                          </a:lnTo>
                          <a:lnTo>
                            <a:pt x="208" y="1125"/>
                          </a:lnTo>
                          <a:lnTo>
                            <a:pt x="211" y="1123"/>
                          </a:lnTo>
                          <a:lnTo>
                            <a:pt x="214" y="1119"/>
                          </a:lnTo>
                          <a:lnTo>
                            <a:pt x="217" y="1116"/>
                          </a:lnTo>
                          <a:lnTo>
                            <a:pt x="220" y="1113"/>
                          </a:lnTo>
                          <a:lnTo>
                            <a:pt x="223" y="1110"/>
                          </a:lnTo>
                          <a:lnTo>
                            <a:pt x="226" y="1107"/>
                          </a:lnTo>
                          <a:lnTo>
                            <a:pt x="229" y="1104"/>
                          </a:lnTo>
                          <a:lnTo>
                            <a:pt x="232" y="1100"/>
                          </a:lnTo>
                          <a:lnTo>
                            <a:pt x="235" y="1095"/>
                          </a:lnTo>
                          <a:lnTo>
                            <a:pt x="238" y="1093"/>
                          </a:lnTo>
                          <a:lnTo>
                            <a:pt x="240" y="1089"/>
                          </a:lnTo>
                          <a:lnTo>
                            <a:pt x="243" y="1086"/>
                          </a:lnTo>
                          <a:lnTo>
                            <a:pt x="246" y="1082"/>
                          </a:lnTo>
                          <a:lnTo>
                            <a:pt x="249" y="1078"/>
                          </a:lnTo>
                          <a:lnTo>
                            <a:pt x="252" y="1075"/>
                          </a:lnTo>
                          <a:lnTo>
                            <a:pt x="255" y="1071"/>
                          </a:lnTo>
                          <a:lnTo>
                            <a:pt x="258" y="1068"/>
                          </a:lnTo>
                          <a:lnTo>
                            <a:pt x="261" y="1065"/>
                          </a:lnTo>
                          <a:lnTo>
                            <a:pt x="264" y="1062"/>
                          </a:lnTo>
                          <a:lnTo>
                            <a:pt x="267" y="1058"/>
                          </a:lnTo>
                          <a:lnTo>
                            <a:pt x="270" y="1055"/>
                          </a:lnTo>
                          <a:lnTo>
                            <a:pt x="273" y="1051"/>
                          </a:lnTo>
                          <a:lnTo>
                            <a:pt x="276" y="1045"/>
                          </a:lnTo>
                          <a:lnTo>
                            <a:pt x="279" y="1042"/>
                          </a:lnTo>
                          <a:lnTo>
                            <a:pt x="282" y="1038"/>
                          </a:lnTo>
                          <a:lnTo>
                            <a:pt x="285" y="1034"/>
                          </a:lnTo>
                          <a:lnTo>
                            <a:pt x="287" y="1029"/>
                          </a:lnTo>
                          <a:lnTo>
                            <a:pt x="290" y="1025"/>
                          </a:lnTo>
                          <a:lnTo>
                            <a:pt x="293" y="1021"/>
                          </a:lnTo>
                          <a:lnTo>
                            <a:pt x="296" y="1016"/>
                          </a:lnTo>
                          <a:lnTo>
                            <a:pt x="299" y="1012"/>
                          </a:lnTo>
                          <a:lnTo>
                            <a:pt x="302" y="1007"/>
                          </a:lnTo>
                          <a:lnTo>
                            <a:pt x="305" y="1003"/>
                          </a:lnTo>
                          <a:lnTo>
                            <a:pt x="308" y="997"/>
                          </a:lnTo>
                          <a:lnTo>
                            <a:pt x="311" y="993"/>
                          </a:lnTo>
                          <a:lnTo>
                            <a:pt x="314" y="987"/>
                          </a:lnTo>
                          <a:lnTo>
                            <a:pt x="317" y="983"/>
                          </a:lnTo>
                          <a:lnTo>
                            <a:pt x="320" y="978"/>
                          </a:lnTo>
                          <a:lnTo>
                            <a:pt x="323" y="973"/>
                          </a:lnTo>
                          <a:lnTo>
                            <a:pt x="326" y="968"/>
                          </a:lnTo>
                          <a:lnTo>
                            <a:pt x="329" y="963"/>
                          </a:lnTo>
                          <a:lnTo>
                            <a:pt x="332" y="958"/>
                          </a:lnTo>
                          <a:lnTo>
                            <a:pt x="335" y="952"/>
                          </a:lnTo>
                          <a:lnTo>
                            <a:pt x="337" y="947"/>
                          </a:lnTo>
                          <a:lnTo>
                            <a:pt x="340" y="942"/>
                          </a:lnTo>
                          <a:lnTo>
                            <a:pt x="343" y="936"/>
                          </a:lnTo>
                          <a:lnTo>
                            <a:pt x="346" y="931"/>
                          </a:lnTo>
                          <a:lnTo>
                            <a:pt x="349" y="926"/>
                          </a:lnTo>
                          <a:lnTo>
                            <a:pt x="352" y="920"/>
                          </a:lnTo>
                          <a:lnTo>
                            <a:pt x="355" y="915"/>
                          </a:lnTo>
                          <a:lnTo>
                            <a:pt x="358" y="910"/>
                          </a:lnTo>
                          <a:lnTo>
                            <a:pt x="361" y="904"/>
                          </a:lnTo>
                          <a:lnTo>
                            <a:pt x="364" y="899"/>
                          </a:lnTo>
                          <a:lnTo>
                            <a:pt x="367" y="893"/>
                          </a:lnTo>
                          <a:lnTo>
                            <a:pt x="370" y="888"/>
                          </a:lnTo>
                          <a:lnTo>
                            <a:pt x="373" y="883"/>
                          </a:lnTo>
                          <a:lnTo>
                            <a:pt x="376" y="877"/>
                          </a:lnTo>
                          <a:lnTo>
                            <a:pt x="379" y="872"/>
                          </a:lnTo>
                          <a:lnTo>
                            <a:pt x="382" y="866"/>
                          </a:lnTo>
                          <a:lnTo>
                            <a:pt x="384" y="861"/>
                          </a:lnTo>
                          <a:lnTo>
                            <a:pt x="387" y="855"/>
                          </a:lnTo>
                          <a:lnTo>
                            <a:pt x="390" y="850"/>
                          </a:lnTo>
                          <a:lnTo>
                            <a:pt x="393" y="845"/>
                          </a:lnTo>
                          <a:lnTo>
                            <a:pt x="396" y="839"/>
                          </a:lnTo>
                          <a:lnTo>
                            <a:pt x="399" y="833"/>
                          </a:lnTo>
                          <a:lnTo>
                            <a:pt x="402" y="827"/>
                          </a:lnTo>
                          <a:lnTo>
                            <a:pt x="405" y="821"/>
                          </a:lnTo>
                          <a:lnTo>
                            <a:pt x="408" y="815"/>
                          </a:lnTo>
                          <a:lnTo>
                            <a:pt x="411" y="809"/>
                          </a:lnTo>
                          <a:lnTo>
                            <a:pt x="414" y="803"/>
                          </a:lnTo>
                          <a:lnTo>
                            <a:pt x="417" y="798"/>
                          </a:lnTo>
                          <a:lnTo>
                            <a:pt x="420" y="792"/>
                          </a:lnTo>
                          <a:lnTo>
                            <a:pt x="423" y="786"/>
                          </a:lnTo>
                          <a:lnTo>
                            <a:pt x="426" y="781"/>
                          </a:lnTo>
                          <a:lnTo>
                            <a:pt x="429" y="775"/>
                          </a:lnTo>
                          <a:lnTo>
                            <a:pt x="431" y="770"/>
                          </a:lnTo>
                          <a:lnTo>
                            <a:pt x="434" y="764"/>
                          </a:lnTo>
                          <a:lnTo>
                            <a:pt x="437" y="759"/>
                          </a:lnTo>
                          <a:lnTo>
                            <a:pt x="440" y="753"/>
                          </a:lnTo>
                          <a:lnTo>
                            <a:pt x="443" y="748"/>
                          </a:lnTo>
                          <a:lnTo>
                            <a:pt x="446" y="742"/>
                          </a:lnTo>
                          <a:lnTo>
                            <a:pt x="449" y="737"/>
                          </a:lnTo>
                          <a:lnTo>
                            <a:pt x="452" y="731"/>
                          </a:lnTo>
                          <a:lnTo>
                            <a:pt x="455" y="726"/>
                          </a:lnTo>
                          <a:lnTo>
                            <a:pt x="458" y="721"/>
                          </a:lnTo>
                          <a:lnTo>
                            <a:pt x="461" y="716"/>
                          </a:lnTo>
                          <a:lnTo>
                            <a:pt x="464" y="711"/>
                          </a:lnTo>
                          <a:lnTo>
                            <a:pt x="467" y="706"/>
                          </a:lnTo>
                          <a:lnTo>
                            <a:pt x="470" y="702"/>
                          </a:lnTo>
                          <a:lnTo>
                            <a:pt x="473" y="696"/>
                          </a:lnTo>
                          <a:lnTo>
                            <a:pt x="476" y="692"/>
                          </a:lnTo>
                          <a:lnTo>
                            <a:pt x="479" y="687"/>
                          </a:lnTo>
                          <a:lnTo>
                            <a:pt x="481" y="682"/>
                          </a:lnTo>
                          <a:lnTo>
                            <a:pt x="484" y="678"/>
                          </a:lnTo>
                          <a:lnTo>
                            <a:pt x="487" y="674"/>
                          </a:lnTo>
                          <a:lnTo>
                            <a:pt x="490" y="670"/>
                          </a:lnTo>
                          <a:lnTo>
                            <a:pt x="493" y="665"/>
                          </a:lnTo>
                          <a:lnTo>
                            <a:pt x="496" y="661"/>
                          </a:lnTo>
                          <a:lnTo>
                            <a:pt x="499" y="657"/>
                          </a:lnTo>
                          <a:lnTo>
                            <a:pt x="502" y="653"/>
                          </a:lnTo>
                          <a:lnTo>
                            <a:pt x="505" y="650"/>
                          </a:lnTo>
                          <a:lnTo>
                            <a:pt x="508" y="645"/>
                          </a:lnTo>
                          <a:lnTo>
                            <a:pt x="511" y="642"/>
                          </a:lnTo>
                          <a:lnTo>
                            <a:pt x="514" y="638"/>
                          </a:lnTo>
                          <a:lnTo>
                            <a:pt x="517" y="634"/>
                          </a:lnTo>
                          <a:lnTo>
                            <a:pt x="520" y="630"/>
                          </a:lnTo>
                          <a:lnTo>
                            <a:pt x="523" y="626"/>
                          </a:lnTo>
                          <a:lnTo>
                            <a:pt x="526" y="622"/>
                          </a:lnTo>
                          <a:lnTo>
                            <a:pt x="528" y="620"/>
                          </a:lnTo>
                          <a:lnTo>
                            <a:pt x="531" y="616"/>
                          </a:lnTo>
                          <a:lnTo>
                            <a:pt x="534" y="613"/>
                          </a:lnTo>
                          <a:lnTo>
                            <a:pt x="537" y="610"/>
                          </a:lnTo>
                          <a:lnTo>
                            <a:pt x="540" y="606"/>
                          </a:lnTo>
                          <a:lnTo>
                            <a:pt x="543" y="603"/>
                          </a:lnTo>
                          <a:lnTo>
                            <a:pt x="546" y="600"/>
                          </a:lnTo>
                          <a:lnTo>
                            <a:pt x="549" y="597"/>
                          </a:lnTo>
                          <a:lnTo>
                            <a:pt x="552" y="595"/>
                          </a:lnTo>
                          <a:lnTo>
                            <a:pt x="555" y="591"/>
                          </a:lnTo>
                          <a:lnTo>
                            <a:pt x="558" y="589"/>
                          </a:lnTo>
                          <a:lnTo>
                            <a:pt x="561" y="587"/>
                          </a:lnTo>
                          <a:lnTo>
                            <a:pt x="564" y="584"/>
                          </a:lnTo>
                          <a:lnTo>
                            <a:pt x="567" y="582"/>
                          </a:lnTo>
                          <a:lnTo>
                            <a:pt x="570" y="580"/>
                          </a:lnTo>
                          <a:lnTo>
                            <a:pt x="573" y="577"/>
                          </a:lnTo>
                          <a:lnTo>
                            <a:pt x="575" y="575"/>
                          </a:lnTo>
                          <a:lnTo>
                            <a:pt x="578" y="572"/>
                          </a:lnTo>
                          <a:lnTo>
                            <a:pt x="581" y="570"/>
                          </a:lnTo>
                          <a:lnTo>
                            <a:pt x="584" y="568"/>
                          </a:lnTo>
                          <a:lnTo>
                            <a:pt x="587" y="565"/>
                          </a:lnTo>
                          <a:lnTo>
                            <a:pt x="590" y="563"/>
                          </a:lnTo>
                          <a:lnTo>
                            <a:pt x="593" y="561"/>
                          </a:lnTo>
                          <a:lnTo>
                            <a:pt x="596" y="559"/>
                          </a:lnTo>
                          <a:lnTo>
                            <a:pt x="599" y="557"/>
                          </a:lnTo>
                          <a:lnTo>
                            <a:pt x="602" y="555"/>
                          </a:lnTo>
                          <a:lnTo>
                            <a:pt x="605" y="552"/>
                          </a:lnTo>
                          <a:lnTo>
                            <a:pt x="608" y="551"/>
                          </a:lnTo>
                          <a:lnTo>
                            <a:pt x="611" y="549"/>
                          </a:lnTo>
                          <a:lnTo>
                            <a:pt x="614" y="546"/>
                          </a:lnTo>
                          <a:lnTo>
                            <a:pt x="617" y="544"/>
                          </a:lnTo>
                          <a:lnTo>
                            <a:pt x="620" y="543"/>
                          </a:lnTo>
                          <a:lnTo>
                            <a:pt x="623" y="540"/>
                          </a:lnTo>
                          <a:lnTo>
                            <a:pt x="625" y="538"/>
                          </a:lnTo>
                          <a:lnTo>
                            <a:pt x="628" y="537"/>
                          </a:lnTo>
                          <a:lnTo>
                            <a:pt x="631" y="535"/>
                          </a:lnTo>
                          <a:lnTo>
                            <a:pt x="634" y="534"/>
                          </a:lnTo>
                          <a:lnTo>
                            <a:pt x="637" y="532"/>
                          </a:lnTo>
                          <a:lnTo>
                            <a:pt x="640" y="530"/>
                          </a:lnTo>
                          <a:lnTo>
                            <a:pt x="643" y="529"/>
                          </a:lnTo>
                          <a:lnTo>
                            <a:pt x="646" y="528"/>
                          </a:lnTo>
                          <a:lnTo>
                            <a:pt x="649" y="526"/>
                          </a:lnTo>
                          <a:lnTo>
                            <a:pt x="652" y="524"/>
                          </a:lnTo>
                          <a:lnTo>
                            <a:pt x="655" y="523"/>
                          </a:lnTo>
                          <a:lnTo>
                            <a:pt x="658" y="522"/>
                          </a:lnTo>
                          <a:lnTo>
                            <a:pt x="661" y="521"/>
                          </a:lnTo>
                          <a:lnTo>
                            <a:pt x="664" y="519"/>
                          </a:lnTo>
                          <a:lnTo>
                            <a:pt x="667" y="518"/>
                          </a:lnTo>
                          <a:lnTo>
                            <a:pt x="670" y="516"/>
                          </a:lnTo>
                          <a:lnTo>
                            <a:pt x="672" y="515"/>
                          </a:lnTo>
                          <a:lnTo>
                            <a:pt x="675" y="513"/>
                          </a:lnTo>
                          <a:lnTo>
                            <a:pt x="678" y="512"/>
                          </a:lnTo>
                          <a:lnTo>
                            <a:pt x="681" y="510"/>
                          </a:lnTo>
                          <a:lnTo>
                            <a:pt x="684" y="510"/>
                          </a:lnTo>
                          <a:lnTo>
                            <a:pt x="687" y="508"/>
                          </a:lnTo>
                          <a:lnTo>
                            <a:pt x="690" y="506"/>
                          </a:lnTo>
                          <a:lnTo>
                            <a:pt x="693" y="505"/>
                          </a:lnTo>
                          <a:lnTo>
                            <a:pt x="696" y="504"/>
                          </a:lnTo>
                          <a:lnTo>
                            <a:pt x="699" y="502"/>
                          </a:lnTo>
                          <a:lnTo>
                            <a:pt x="702" y="501"/>
                          </a:lnTo>
                          <a:lnTo>
                            <a:pt x="705" y="499"/>
                          </a:lnTo>
                          <a:lnTo>
                            <a:pt x="708" y="498"/>
                          </a:lnTo>
                          <a:lnTo>
                            <a:pt x="711" y="496"/>
                          </a:lnTo>
                          <a:lnTo>
                            <a:pt x="714" y="496"/>
                          </a:lnTo>
                          <a:lnTo>
                            <a:pt x="717" y="494"/>
                          </a:lnTo>
                          <a:lnTo>
                            <a:pt x="719" y="493"/>
                          </a:lnTo>
                          <a:lnTo>
                            <a:pt x="722" y="491"/>
                          </a:lnTo>
                          <a:lnTo>
                            <a:pt x="725" y="490"/>
                          </a:lnTo>
                          <a:lnTo>
                            <a:pt x="728" y="489"/>
                          </a:lnTo>
                          <a:lnTo>
                            <a:pt x="731" y="488"/>
                          </a:lnTo>
                          <a:lnTo>
                            <a:pt x="734" y="486"/>
                          </a:lnTo>
                          <a:lnTo>
                            <a:pt x="737" y="485"/>
                          </a:lnTo>
                          <a:lnTo>
                            <a:pt x="740" y="484"/>
                          </a:lnTo>
                          <a:lnTo>
                            <a:pt x="743" y="482"/>
                          </a:lnTo>
                          <a:lnTo>
                            <a:pt x="746" y="481"/>
                          </a:lnTo>
                          <a:lnTo>
                            <a:pt x="749" y="480"/>
                          </a:lnTo>
                          <a:lnTo>
                            <a:pt x="752" y="479"/>
                          </a:lnTo>
                          <a:lnTo>
                            <a:pt x="755" y="478"/>
                          </a:lnTo>
                          <a:lnTo>
                            <a:pt x="758" y="477"/>
                          </a:lnTo>
                          <a:lnTo>
                            <a:pt x="761" y="476"/>
                          </a:lnTo>
                          <a:lnTo>
                            <a:pt x="764" y="474"/>
                          </a:lnTo>
                          <a:lnTo>
                            <a:pt x="767" y="473"/>
                          </a:lnTo>
                          <a:lnTo>
                            <a:pt x="769" y="471"/>
                          </a:lnTo>
                          <a:lnTo>
                            <a:pt x="772" y="471"/>
                          </a:lnTo>
                          <a:lnTo>
                            <a:pt x="775" y="470"/>
                          </a:lnTo>
                          <a:lnTo>
                            <a:pt x="778" y="468"/>
                          </a:lnTo>
                          <a:lnTo>
                            <a:pt x="781" y="467"/>
                          </a:lnTo>
                          <a:lnTo>
                            <a:pt x="784" y="466"/>
                          </a:lnTo>
                          <a:lnTo>
                            <a:pt x="787" y="465"/>
                          </a:lnTo>
                          <a:lnTo>
                            <a:pt x="790" y="464"/>
                          </a:lnTo>
                          <a:lnTo>
                            <a:pt x="793" y="462"/>
                          </a:lnTo>
                          <a:lnTo>
                            <a:pt x="796" y="462"/>
                          </a:lnTo>
                          <a:lnTo>
                            <a:pt x="799" y="461"/>
                          </a:lnTo>
                          <a:lnTo>
                            <a:pt x="802" y="459"/>
                          </a:lnTo>
                          <a:lnTo>
                            <a:pt x="805" y="458"/>
                          </a:lnTo>
                          <a:lnTo>
                            <a:pt x="808" y="457"/>
                          </a:lnTo>
                          <a:lnTo>
                            <a:pt x="811" y="456"/>
                          </a:lnTo>
                          <a:lnTo>
                            <a:pt x="814" y="455"/>
                          </a:lnTo>
                          <a:lnTo>
                            <a:pt x="816" y="453"/>
                          </a:lnTo>
                          <a:lnTo>
                            <a:pt x="819" y="452"/>
                          </a:lnTo>
                          <a:lnTo>
                            <a:pt x="822" y="452"/>
                          </a:lnTo>
                          <a:lnTo>
                            <a:pt x="825" y="451"/>
                          </a:lnTo>
                          <a:lnTo>
                            <a:pt x="828" y="449"/>
                          </a:lnTo>
                          <a:lnTo>
                            <a:pt x="831" y="448"/>
                          </a:lnTo>
                          <a:lnTo>
                            <a:pt x="834" y="447"/>
                          </a:lnTo>
                          <a:lnTo>
                            <a:pt x="837" y="446"/>
                          </a:lnTo>
                          <a:lnTo>
                            <a:pt x="840" y="445"/>
                          </a:lnTo>
                          <a:lnTo>
                            <a:pt x="843" y="444"/>
                          </a:lnTo>
                          <a:lnTo>
                            <a:pt x="846" y="444"/>
                          </a:lnTo>
                          <a:lnTo>
                            <a:pt x="849" y="443"/>
                          </a:lnTo>
                          <a:lnTo>
                            <a:pt x="852" y="442"/>
                          </a:lnTo>
                          <a:lnTo>
                            <a:pt x="855" y="441"/>
                          </a:lnTo>
                          <a:lnTo>
                            <a:pt x="858" y="441"/>
                          </a:lnTo>
                          <a:lnTo>
                            <a:pt x="861" y="440"/>
                          </a:lnTo>
                          <a:lnTo>
                            <a:pt x="863" y="439"/>
                          </a:lnTo>
                          <a:lnTo>
                            <a:pt x="866" y="438"/>
                          </a:lnTo>
                          <a:lnTo>
                            <a:pt x="869" y="437"/>
                          </a:lnTo>
                          <a:lnTo>
                            <a:pt x="872" y="436"/>
                          </a:lnTo>
                          <a:lnTo>
                            <a:pt x="875" y="434"/>
                          </a:lnTo>
                          <a:lnTo>
                            <a:pt x="878" y="434"/>
                          </a:lnTo>
                          <a:lnTo>
                            <a:pt x="881" y="433"/>
                          </a:lnTo>
                          <a:lnTo>
                            <a:pt x="884" y="432"/>
                          </a:lnTo>
                          <a:lnTo>
                            <a:pt x="887" y="430"/>
                          </a:lnTo>
                          <a:lnTo>
                            <a:pt x="890" y="429"/>
                          </a:lnTo>
                          <a:lnTo>
                            <a:pt x="893" y="428"/>
                          </a:lnTo>
                          <a:lnTo>
                            <a:pt x="896" y="427"/>
                          </a:lnTo>
                          <a:lnTo>
                            <a:pt x="899" y="426"/>
                          </a:lnTo>
                          <a:lnTo>
                            <a:pt x="902" y="424"/>
                          </a:lnTo>
                          <a:lnTo>
                            <a:pt x="905" y="423"/>
                          </a:lnTo>
                          <a:lnTo>
                            <a:pt x="908" y="422"/>
                          </a:lnTo>
                          <a:lnTo>
                            <a:pt x="911" y="420"/>
                          </a:lnTo>
                          <a:lnTo>
                            <a:pt x="913" y="420"/>
                          </a:lnTo>
                          <a:lnTo>
                            <a:pt x="916" y="418"/>
                          </a:lnTo>
                          <a:lnTo>
                            <a:pt x="919" y="418"/>
                          </a:lnTo>
                          <a:lnTo>
                            <a:pt x="922" y="417"/>
                          </a:lnTo>
                          <a:lnTo>
                            <a:pt x="925" y="415"/>
                          </a:lnTo>
                          <a:lnTo>
                            <a:pt x="928" y="414"/>
                          </a:lnTo>
                          <a:lnTo>
                            <a:pt x="931" y="413"/>
                          </a:lnTo>
                          <a:lnTo>
                            <a:pt x="934" y="412"/>
                          </a:lnTo>
                          <a:lnTo>
                            <a:pt x="937" y="412"/>
                          </a:lnTo>
                          <a:lnTo>
                            <a:pt x="940" y="410"/>
                          </a:lnTo>
                          <a:lnTo>
                            <a:pt x="943" y="408"/>
                          </a:lnTo>
                          <a:lnTo>
                            <a:pt x="946" y="407"/>
                          </a:lnTo>
                          <a:lnTo>
                            <a:pt x="949" y="406"/>
                          </a:lnTo>
                          <a:lnTo>
                            <a:pt x="952" y="405"/>
                          </a:lnTo>
                          <a:lnTo>
                            <a:pt x="955" y="404"/>
                          </a:lnTo>
                          <a:lnTo>
                            <a:pt x="958" y="403"/>
                          </a:lnTo>
                          <a:lnTo>
                            <a:pt x="960" y="403"/>
                          </a:lnTo>
                          <a:lnTo>
                            <a:pt x="963" y="402"/>
                          </a:lnTo>
                          <a:lnTo>
                            <a:pt x="966" y="401"/>
                          </a:lnTo>
                          <a:lnTo>
                            <a:pt x="969" y="400"/>
                          </a:lnTo>
                          <a:lnTo>
                            <a:pt x="972" y="398"/>
                          </a:lnTo>
                          <a:lnTo>
                            <a:pt x="975" y="397"/>
                          </a:lnTo>
                          <a:lnTo>
                            <a:pt x="978" y="396"/>
                          </a:lnTo>
                          <a:lnTo>
                            <a:pt x="981" y="396"/>
                          </a:lnTo>
                          <a:lnTo>
                            <a:pt x="984" y="394"/>
                          </a:lnTo>
                          <a:lnTo>
                            <a:pt x="987" y="393"/>
                          </a:lnTo>
                          <a:lnTo>
                            <a:pt x="990" y="392"/>
                          </a:lnTo>
                          <a:lnTo>
                            <a:pt x="993" y="390"/>
                          </a:lnTo>
                          <a:lnTo>
                            <a:pt x="996" y="389"/>
                          </a:lnTo>
                          <a:lnTo>
                            <a:pt x="999" y="388"/>
                          </a:lnTo>
                          <a:lnTo>
                            <a:pt x="1002" y="387"/>
                          </a:lnTo>
                          <a:lnTo>
                            <a:pt x="1005" y="385"/>
                          </a:lnTo>
                          <a:lnTo>
                            <a:pt x="1007" y="385"/>
                          </a:lnTo>
                          <a:lnTo>
                            <a:pt x="1010" y="383"/>
                          </a:lnTo>
                          <a:lnTo>
                            <a:pt x="1013" y="382"/>
                          </a:lnTo>
                          <a:lnTo>
                            <a:pt x="1016" y="381"/>
                          </a:lnTo>
                          <a:lnTo>
                            <a:pt x="1019" y="379"/>
                          </a:lnTo>
                          <a:lnTo>
                            <a:pt x="1022" y="379"/>
                          </a:lnTo>
                          <a:lnTo>
                            <a:pt x="1025" y="378"/>
                          </a:lnTo>
                          <a:lnTo>
                            <a:pt x="1028" y="377"/>
                          </a:lnTo>
                          <a:lnTo>
                            <a:pt x="1031" y="376"/>
                          </a:lnTo>
                          <a:lnTo>
                            <a:pt x="1034" y="374"/>
                          </a:lnTo>
                          <a:lnTo>
                            <a:pt x="1037" y="374"/>
                          </a:lnTo>
                          <a:lnTo>
                            <a:pt x="1040" y="372"/>
                          </a:lnTo>
                          <a:lnTo>
                            <a:pt x="1043" y="372"/>
                          </a:lnTo>
                          <a:lnTo>
                            <a:pt x="1046" y="370"/>
                          </a:lnTo>
                          <a:lnTo>
                            <a:pt x="1049" y="369"/>
                          </a:lnTo>
                          <a:lnTo>
                            <a:pt x="1052" y="368"/>
                          </a:lnTo>
                          <a:lnTo>
                            <a:pt x="1055" y="367"/>
                          </a:lnTo>
                          <a:lnTo>
                            <a:pt x="1057" y="365"/>
                          </a:lnTo>
                          <a:lnTo>
                            <a:pt x="1060" y="364"/>
                          </a:lnTo>
                          <a:lnTo>
                            <a:pt x="1063" y="363"/>
                          </a:lnTo>
                          <a:lnTo>
                            <a:pt x="1066" y="362"/>
                          </a:lnTo>
                          <a:lnTo>
                            <a:pt x="1069" y="361"/>
                          </a:lnTo>
                          <a:lnTo>
                            <a:pt x="1072" y="360"/>
                          </a:lnTo>
                          <a:lnTo>
                            <a:pt x="1075" y="359"/>
                          </a:lnTo>
                          <a:lnTo>
                            <a:pt x="1078" y="358"/>
                          </a:lnTo>
                          <a:lnTo>
                            <a:pt x="1081" y="357"/>
                          </a:lnTo>
                          <a:lnTo>
                            <a:pt x="1084" y="357"/>
                          </a:lnTo>
                          <a:lnTo>
                            <a:pt x="1087" y="355"/>
                          </a:lnTo>
                          <a:lnTo>
                            <a:pt x="1090" y="354"/>
                          </a:lnTo>
                          <a:lnTo>
                            <a:pt x="1093" y="353"/>
                          </a:lnTo>
                          <a:lnTo>
                            <a:pt x="1096" y="353"/>
                          </a:lnTo>
                          <a:lnTo>
                            <a:pt x="1099" y="352"/>
                          </a:lnTo>
                          <a:lnTo>
                            <a:pt x="1102" y="351"/>
                          </a:lnTo>
                          <a:lnTo>
                            <a:pt x="1104" y="350"/>
                          </a:lnTo>
                          <a:lnTo>
                            <a:pt x="1107" y="349"/>
                          </a:lnTo>
                          <a:lnTo>
                            <a:pt x="1110" y="348"/>
                          </a:lnTo>
                          <a:lnTo>
                            <a:pt x="1113" y="348"/>
                          </a:lnTo>
                          <a:lnTo>
                            <a:pt x="1116" y="347"/>
                          </a:lnTo>
                          <a:lnTo>
                            <a:pt x="1119" y="346"/>
                          </a:lnTo>
                          <a:lnTo>
                            <a:pt x="1122" y="345"/>
                          </a:lnTo>
                          <a:lnTo>
                            <a:pt x="1125" y="344"/>
                          </a:lnTo>
                          <a:lnTo>
                            <a:pt x="1128" y="343"/>
                          </a:lnTo>
                          <a:lnTo>
                            <a:pt x="1131" y="342"/>
                          </a:lnTo>
                          <a:lnTo>
                            <a:pt x="1134" y="341"/>
                          </a:lnTo>
                          <a:lnTo>
                            <a:pt x="1137" y="340"/>
                          </a:lnTo>
                          <a:lnTo>
                            <a:pt x="1140" y="340"/>
                          </a:lnTo>
                          <a:lnTo>
                            <a:pt x="1143" y="338"/>
                          </a:lnTo>
                          <a:lnTo>
                            <a:pt x="1146" y="338"/>
                          </a:lnTo>
                          <a:lnTo>
                            <a:pt x="1149" y="337"/>
                          </a:lnTo>
                          <a:lnTo>
                            <a:pt x="1151" y="336"/>
                          </a:lnTo>
                          <a:lnTo>
                            <a:pt x="1154" y="335"/>
                          </a:lnTo>
                          <a:lnTo>
                            <a:pt x="1157" y="334"/>
                          </a:lnTo>
                          <a:lnTo>
                            <a:pt x="1160" y="334"/>
                          </a:lnTo>
                          <a:lnTo>
                            <a:pt x="1163" y="333"/>
                          </a:lnTo>
                          <a:lnTo>
                            <a:pt x="1166" y="333"/>
                          </a:lnTo>
                          <a:lnTo>
                            <a:pt x="1169" y="332"/>
                          </a:lnTo>
                          <a:lnTo>
                            <a:pt x="1172" y="331"/>
                          </a:lnTo>
                          <a:lnTo>
                            <a:pt x="1175" y="330"/>
                          </a:lnTo>
                          <a:lnTo>
                            <a:pt x="1178" y="330"/>
                          </a:lnTo>
                          <a:lnTo>
                            <a:pt x="1181" y="330"/>
                          </a:lnTo>
                          <a:lnTo>
                            <a:pt x="1184" y="329"/>
                          </a:lnTo>
                          <a:lnTo>
                            <a:pt x="1187" y="329"/>
                          </a:lnTo>
                          <a:lnTo>
                            <a:pt x="1190" y="328"/>
                          </a:lnTo>
                          <a:lnTo>
                            <a:pt x="1193" y="327"/>
                          </a:lnTo>
                          <a:lnTo>
                            <a:pt x="1196" y="326"/>
                          </a:lnTo>
                          <a:lnTo>
                            <a:pt x="1199" y="326"/>
                          </a:lnTo>
                          <a:lnTo>
                            <a:pt x="1201" y="325"/>
                          </a:lnTo>
                          <a:lnTo>
                            <a:pt x="1204" y="324"/>
                          </a:lnTo>
                          <a:lnTo>
                            <a:pt x="1207" y="323"/>
                          </a:lnTo>
                          <a:lnTo>
                            <a:pt x="1210" y="322"/>
                          </a:lnTo>
                          <a:lnTo>
                            <a:pt x="1213" y="321"/>
                          </a:lnTo>
                          <a:lnTo>
                            <a:pt x="1216" y="320"/>
                          </a:lnTo>
                          <a:lnTo>
                            <a:pt x="1219" y="319"/>
                          </a:lnTo>
                          <a:lnTo>
                            <a:pt x="1222" y="317"/>
                          </a:lnTo>
                          <a:lnTo>
                            <a:pt x="1225" y="317"/>
                          </a:lnTo>
                          <a:lnTo>
                            <a:pt x="1228" y="315"/>
                          </a:lnTo>
                          <a:lnTo>
                            <a:pt x="1231" y="314"/>
                          </a:lnTo>
                          <a:lnTo>
                            <a:pt x="1234" y="313"/>
                          </a:lnTo>
                          <a:lnTo>
                            <a:pt x="1237" y="312"/>
                          </a:lnTo>
                          <a:lnTo>
                            <a:pt x="1240" y="311"/>
                          </a:lnTo>
                          <a:lnTo>
                            <a:pt x="1243" y="310"/>
                          </a:lnTo>
                          <a:lnTo>
                            <a:pt x="1246" y="309"/>
                          </a:lnTo>
                          <a:lnTo>
                            <a:pt x="1248" y="308"/>
                          </a:lnTo>
                          <a:lnTo>
                            <a:pt x="1251" y="307"/>
                          </a:lnTo>
                          <a:lnTo>
                            <a:pt x="1254" y="306"/>
                          </a:lnTo>
                          <a:lnTo>
                            <a:pt x="1257" y="305"/>
                          </a:lnTo>
                          <a:lnTo>
                            <a:pt x="1260" y="304"/>
                          </a:lnTo>
                          <a:lnTo>
                            <a:pt x="1263" y="303"/>
                          </a:lnTo>
                          <a:lnTo>
                            <a:pt x="1266" y="301"/>
                          </a:lnTo>
                          <a:lnTo>
                            <a:pt x="1269" y="300"/>
                          </a:lnTo>
                          <a:lnTo>
                            <a:pt x="1272" y="299"/>
                          </a:lnTo>
                          <a:lnTo>
                            <a:pt x="1275" y="297"/>
                          </a:lnTo>
                          <a:lnTo>
                            <a:pt x="1278" y="296"/>
                          </a:lnTo>
                          <a:lnTo>
                            <a:pt x="1281" y="295"/>
                          </a:lnTo>
                          <a:lnTo>
                            <a:pt x="1284" y="294"/>
                          </a:lnTo>
                          <a:lnTo>
                            <a:pt x="1287" y="292"/>
                          </a:lnTo>
                          <a:lnTo>
                            <a:pt x="1290" y="291"/>
                          </a:lnTo>
                          <a:lnTo>
                            <a:pt x="1293" y="290"/>
                          </a:lnTo>
                          <a:lnTo>
                            <a:pt x="1295" y="289"/>
                          </a:lnTo>
                          <a:lnTo>
                            <a:pt x="1298" y="287"/>
                          </a:lnTo>
                          <a:lnTo>
                            <a:pt x="1301" y="286"/>
                          </a:lnTo>
                          <a:lnTo>
                            <a:pt x="1304" y="284"/>
                          </a:lnTo>
                          <a:lnTo>
                            <a:pt x="1307" y="282"/>
                          </a:lnTo>
                          <a:lnTo>
                            <a:pt x="1310" y="281"/>
                          </a:lnTo>
                          <a:lnTo>
                            <a:pt x="1313" y="280"/>
                          </a:lnTo>
                          <a:lnTo>
                            <a:pt x="1316" y="279"/>
                          </a:lnTo>
                          <a:lnTo>
                            <a:pt x="1319" y="277"/>
                          </a:lnTo>
                          <a:lnTo>
                            <a:pt x="1322" y="277"/>
                          </a:lnTo>
                          <a:lnTo>
                            <a:pt x="1325" y="275"/>
                          </a:lnTo>
                          <a:lnTo>
                            <a:pt x="1328" y="274"/>
                          </a:lnTo>
                          <a:lnTo>
                            <a:pt x="1331" y="274"/>
                          </a:lnTo>
                          <a:lnTo>
                            <a:pt x="1334" y="272"/>
                          </a:lnTo>
                          <a:lnTo>
                            <a:pt x="1337" y="272"/>
                          </a:lnTo>
                          <a:lnTo>
                            <a:pt x="1340" y="271"/>
                          </a:lnTo>
                          <a:lnTo>
                            <a:pt x="1343" y="269"/>
                          </a:lnTo>
                          <a:lnTo>
                            <a:pt x="1345" y="268"/>
                          </a:lnTo>
                          <a:lnTo>
                            <a:pt x="1348" y="267"/>
                          </a:lnTo>
                          <a:lnTo>
                            <a:pt x="1351" y="266"/>
                          </a:lnTo>
                          <a:lnTo>
                            <a:pt x="1354" y="265"/>
                          </a:lnTo>
                          <a:lnTo>
                            <a:pt x="1357" y="264"/>
                          </a:lnTo>
                          <a:lnTo>
                            <a:pt x="1360" y="262"/>
                          </a:lnTo>
                          <a:lnTo>
                            <a:pt x="1363" y="262"/>
                          </a:lnTo>
                          <a:lnTo>
                            <a:pt x="1366" y="261"/>
                          </a:lnTo>
                          <a:lnTo>
                            <a:pt x="1369" y="259"/>
                          </a:lnTo>
                          <a:lnTo>
                            <a:pt x="1372" y="258"/>
                          </a:lnTo>
                          <a:lnTo>
                            <a:pt x="1375" y="257"/>
                          </a:lnTo>
                          <a:lnTo>
                            <a:pt x="1378" y="256"/>
                          </a:lnTo>
                          <a:lnTo>
                            <a:pt x="1381" y="255"/>
                          </a:lnTo>
                          <a:lnTo>
                            <a:pt x="1384" y="254"/>
                          </a:lnTo>
                          <a:lnTo>
                            <a:pt x="1387" y="252"/>
                          </a:lnTo>
                          <a:lnTo>
                            <a:pt x="1390" y="251"/>
                          </a:lnTo>
                          <a:lnTo>
                            <a:pt x="1392" y="250"/>
                          </a:lnTo>
                          <a:lnTo>
                            <a:pt x="1395" y="248"/>
                          </a:lnTo>
                          <a:lnTo>
                            <a:pt x="1398" y="247"/>
                          </a:lnTo>
                          <a:lnTo>
                            <a:pt x="1401" y="246"/>
                          </a:lnTo>
                          <a:lnTo>
                            <a:pt x="1404" y="245"/>
                          </a:lnTo>
                          <a:lnTo>
                            <a:pt x="1407" y="244"/>
                          </a:lnTo>
                          <a:lnTo>
                            <a:pt x="1410" y="243"/>
                          </a:lnTo>
                          <a:lnTo>
                            <a:pt x="1413" y="241"/>
                          </a:lnTo>
                          <a:lnTo>
                            <a:pt x="1416" y="240"/>
                          </a:lnTo>
                          <a:lnTo>
                            <a:pt x="1419" y="239"/>
                          </a:lnTo>
                          <a:lnTo>
                            <a:pt x="1422" y="238"/>
                          </a:lnTo>
                          <a:lnTo>
                            <a:pt x="1425" y="236"/>
                          </a:lnTo>
                          <a:lnTo>
                            <a:pt x="1428" y="236"/>
                          </a:lnTo>
                          <a:lnTo>
                            <a:pt x="1431" y="234"/>
                          </a:lnTo>
                          <a:lnTo>
                            <a:pt x="1434" y="232"/>
                          </a:lnTo>
                          <a:lnTo>
                            <a:pt x="1437" y="232"/>
                          </a:lnTo>
                          <a:lnTo>
                            <a:pt x="1439" y="231"/>
                          </a:lnTo>
                          <a:lnTo>
                            <a:pt x="1442" y="230"/>
                          </a:lnTo>
                          <a:lnTo>
                            <a:pt x="1445" y="230"/>
                          </a:lnTo>
                          <a:lnTo>
                            <a:pt x="1448" y="229"/>
                          </a:lnTo>
                          <a:lnTo>
                            <a:pt x="1451" y="228"/>
                          </a:lnTo>
                          <a:lnTo>
                            <a:pt x="1454" y="227"/>
                          </a:lnTo>
                          <a:lnTo>
                            <a:pt x="1457" y="225"/>
                          </a:lnTo>
                          <a:lnTo>
                            <a:pt x="1460" y="224"/>
                          </a:lnTo>
                          <a:lnTo>
                            <a:pt x="1463" y="224"/>
                          </a:lnTo>
                          <a:lnTo>
                            <a:pt x="1466" y="222"/>
                          </a:lnTo>
                          <a:lnTo>
                            <a:pt x="1469" y="221"/>
                          </a:lnTo>
                          <a:lnTo>
                            <a:pt x="1472" y="220"/>
                          </a:lnTo>
                          <a:lnTo>
                            <a:pt x="1475" y="218"/>
                          </a:lnTo>
                          <a:lnTo>
                            <a:pt x="1478" y="218"/>
                          </a:lnTo>
                          <a:lnTo>
                            <a:pt x="1481" y="217"/>
                          </a:lnTo>
                          <a:lnTo>
                            <a:pt x="1484" y="216"/>
                          </a:lnTo>
                          <a:lnTo>
                            <a:pt x="1487" y="214"/>
                          </a:lnTo>
                          <a:lnTo>
                            <a:pt x="1489" y="214"/>
                          </a:lnTo>
                          <a:lnTo>
                            <a:pt x="1492" y="212"/>
                          </a:lnTo>
                          <a:lnTo>
                            <a:pt x="1495" y="211"/>
                          </a:lnTo>
                          <a:lnTo>
                            <a:pt x="1498" y="210"/>
                          </a:lnTo>
                          <a:lnTo>
                            <a:pt x="1501" y="209"/>
                          </a:lnTo>
                          <a:lnTo>
                            <a:pt x="1504" y="208"/>
                          </a:lnTo>
                          <a:lnTo>
                            <a:pt x="1507" y="207"/>
                          </a:lnTo>
                          <a:lnTo>
                            <a:pt x="1510" y="206"/>
                          </a:lnTo>
                          <a:lnTo>
                            <a:pt x="1513" y="205"/>
                          </a:lnTo>
                          <a:lnTo>
                            <a:pt x="1516" y="203"/>
                          </a:lnTo>
                          <a:lnTo>
                            <a:pt x="1519" y="202"/>
                          </a:lnTo>
                          <a:lnTo>
                            <a:pt x="1522" y="201"/>
                          </a:lnTo>
                          <a:lnTo>
                            <a:pt x="1525" y="200"/>
                          </a:lnTo>
                          <a:lnTo>
                            <a:pt x="1528" y="198"/>
                          </a:lnTo>
                          <a:lnTo>
                            <a:pt x="1531" y="198"/>
                          </a:lnTo>
                          <a:lnTo>
                            <a:pt x="1534" y="197"/>
                          </a:lnTo>
                          <a:lnTo>
                            <a:pt x="1536" y="195"/>
                          </a:lnTo>
                          <a:lnTo>
                            <a:pt x="1539" y="194"/>
                          </a:lnTo>
                          <a:lnTo>
                            <a:pt x="1542" y="192"/>
                          </a:lnTo>
                          <a:lnTo>
                            <a:pt x="1545" y="191"/>
                          </a:lnTo>
                          <a:lnTo>
                            <a:pt x="1548" y="190"/>
                          </a:lnTo>
                          <a:lnTo>
                            <a:pt x="1551" y="189"/>
                          </a:lnTo>
                          <a:lnTo>
                            <a:pt x="1554" y="188"/>
                          </a:lnTo>
                          <a:lnTo>
                            <a:pt x="1557" y="187"/>
                          </a:lnTo>
                          <a:lnTo>
                            <a:pt x="1560" y="186"/>
                          </a:lnTo>
                          <a:lnTo>
                            <a:pt x="1563" y="185"/>
                          </a:lnTo>
                          <a:lnTo>
                            <a:pt x="1566" y="184"/>
                          </a:lnTo>
                          <a:lnTo>
                            <a:pt x="1569" y="183"/>
                          </a:lnTo>
                          <a:lnTo>
                            <a:pt x="1572" y="181"/>
                          </a:lnTo>
                          <a:lnTo>
                            <a:pt x="1575" y="180"/>
                          </a:lnTo>
                          <a:lnTo>
                            <a:pt x="1578" y="178"/>
                          </a:lnTo>
                          <a:lnTo>
                            <a:pt x="1581" y="178"/>
                          </a:lnTo>
                          <a:lnTo>
                            <a:pt x="1583" y="177"/>
                          </a:lnTo>
                          <a:lnTo>
                            <a:pt x="1586" y="175"/>
                          </a:lnTo>
                          <a:lnTo>
                            <a:pt x="1589" y="175"/>
                          </a:lnTo>
                          <a:lnTo>
                            <a:pt x="1592" y="173"/>
                          </a:lnTo>
                          <a:lnTo>
                            <a:pt x="1595" y="173"/>
                          </a:lnTo>
                          <a:lnTo>
                            <a:pt x="1598" y="171"/>
                          </a:lnTo>
                          <a:lnTo>
                            <a:pt x="1601" y="170"/>
                          </a:lnTo>
                          <a:lnTo>
                            <a:pt x="1604" y="169"/>
                          </a:lnTo>
                          <a:lnTo>
                            <a:pt x="1607" y="168"/>
                          </a:lnTo>
                          <a:lnTo>
                            <a:pt x="1610" y="166"/>
                          </a:lnTo>
                          <a:lnTo>
                            <a:pt x="1613" y="165"/>
                          </a:lnTo>
                          <a:lnTo>
                            <a:pt x="1616" y="164"/>
                          </a:lnTo>
                          <a:lnTo>
                            <a:pt x="1619" y="162"/>
                          </a:lnTo>
                          <a:lnTo>
                            <a:pt x="1622" y="161"/>
                          </a:lnTo>
                          <a:lnTo>
                            <a:pt x="1625" y="160"/>
                          </a:lnTo>
                          <a:lnTo>
                            <a:pt x="1628" y="159"/>
                          </a:lnTo>
                          <a:lnTo>
                            <a:pt x="1631" y="158"/>
                          </a:lnTo>
                          <a:lnTo>
                            <a:pt x="1633" y="156"/>
                          </a:lnTo>
                          <a:lnTo>
                            <a:pt x="1636" y="155"/>
                          </a:lnTo>
                          <a:lnTo>
                            <a:pt x="1639" y="154"/>
                          </a:lnTo>
                          <a:lnTo>
                            <a:pt x="1642" y="152"/>
                          </a:lnTo>
                          <a:lnTo>
                            <a:pt x="1645" y="152"/>
                          </a:lnTo>
                          <a:lnTo>
                            <a:pt x="1648" y="150"/>
                          </a:lnTo>
                          <a:lnTo>
                            <a:pt x="1651" y="149"/>
                          </a:lnTo>
                          <a:lnTo>
                            <a:pt x="1654" y="148"/>
                          </a:lnTo>
                          <a:lnTo>
                            <a:pt x="1657" y="147"/>
                          </a:lnTo>
                          <a:lnTo>
                            <a:pt x="1660" y="146"/>
                          </a:lnTo>
                          <a:lnTo>
                            <a:pt x="1663" y="145"/>
                          </a:lnTo>
                          <a:lnTo>
                            <a:pt x="1666" y="144"/>
                          </a:lnTo>
                          <a:lnTo>
                            <a:pt x="1669" y="143"/>
                          </a:lnTo>
                          <a:lnTo>
                            <a:pt x="1672" y="142"/>
                          </a:lnTo>
                          <a:lnTo>
                            <a:pt x="1675" y="141"/>
                          </a:lnTo>
                          <a:lnTo>
                            <a:pt x="1678" y="140"/>
                          </a:lnTo>
                          <a:lnTo>
                            <a:pt x="1680" y="140"/>
                          </a:lnTo>
                          <a:lnTo>
                            <a:pt x="1683" y="138"/>
                          </a:lnTo>
                          <a:lnTo>
                            <a:pt x="1686" y="138"/>
                          </a:lnTo>
                          <a:lnTo>
                            <a:pt x="1689" y="137"/>
                          </a:lnTo>
                          <a:lnTo>
                            <a:pt x="1692" y="136"/>
                          </a:lnTo>
                          <a:lnTo>
                            <a:pt x="1695" y="135"/>
                          </a:lnTo>
                          <a:lnTo>
                            <a:pt x="1698" y="133"/>
                          </a:lnTo>
                          <a:lnTo>
                            <a:pt x="1701" y="132"/>
                          </a:lnTo>
                          <a:lnTo>
                            <a:pt x="1704" y="131"/>
                          </a:lnTo>
                          <a:lnTo>
                            <a:pt x="1707" y="131"/>
                          </a:lnTo>
                          <a:lnTo>
                            <a:pt x="1710" y="129"/>
                          </a:lnTo>
                          <a:lnTo>
                            <a:pt x="1713" y="128"/>
                          </a:lnTo>
                          <a:lnTo>
                            <a:pt x="1716" y="127"/>
                          </a:lnTo>
                          <a:lnTo>
                            <a:pt x="1719" y="126"/>
                          </a:lnTo>
                          <a:lnTo>
                            <a:pt x="1722" y="125"/>
                          </a:lnTo>
                          <a:lnTo>
                            <a:pt x="1725" y="124"/>
                          </a:lnTo>
                          <a:lnTo>
                            <a:pt x="1727" y="123"/>
                          </a:lnTo>
                          <a:lnTo>
                            <a:pt x="1730" y="123"/>
                          </a:lnTo>
                          <a:lnTo>
                            <a:pt x="1733" y="122"/>
                          </a:lnTo>
                          <a:lnTo>
                            <a:pt x="1736" y="121"/>
                          </a:lnTo>
                          <a:lnTo>
                            <a:pt x="1739" y="120"/>
                          </a:lnTo>
                          <a:lnTo>
                            <a:pt x="1742" y="119"/>
                          </a:lnTo>
                          <a:lnTo>
                            <a:pt x="1745" y="118"/>
                          </a:lnTo>
                          <a:lnTo>
                            <a:pt x="1748" y="117"/>
                          </a:lnTo>
                          <a:lnTo>
                            <a:pt x="1751" y="117"/>
                          </a:lnTo>
                          <a:lnTo>
                            <a:pt x="1754" y="116"/>
                          </a:lnTo>
                          <a:lnTo>
                            <a:pt x="1757" y="115"/>
                          </a:lnTo>
                          <a:lnTo>
                            <a:pt x="1760" y="114"/>
                          </a:lnTo>
                          <a:lnTo>
                            <a:pt x="1763" y="113"/>
                          </a:lnTo>
                          <a:lnTo>
                            <a:pt x="1766" y="112"/>
                          </a:lnTo>
                          <a:lnTo>
                            <a:pt x="1769" y="111"/>
                          </a:lnTo>
                          <a:lnTo>
                            <a:pt x="1772" y="110"/>
                          </a:lnTo>
                          <a:lnTo>
                            <a:pt x="1775" y="109"/>
                          </a:lnTo>
                          <a:lnTo>
                            <a:pt x="1777" y="108"/>
                          </a:lnTo>
                          <a:lnTo>
                            <a:pt x="1780" y="107"/>
                          </a:lnTo>
                          <a:lnTo>
                            <a:pt x="1783" y="106"/>
                          </a:lnTo>
                          <a:lnTo>
                            <a:pt x="1786" y="105"/>
                          </a:lnTo>
                          <a:lnTo>
                            <a:pt x="1789" y="104"/>
                          </a:lnTo>
                          <a:lnTo>
                            <a:pt x="1792" y="103"/>
                          </a:lnTo>
                          <a:lnTo>
                            <a:pt x="1795" y="102"/>
                          </a:lnTo>
                          <a:lnTo>
                            <a:pt x="1798" y="101"/>
                          </a:lnTo>
                          <a:lnTo>
                            <a:pt x="1801" y="99"/>
                          </a:lnTo>
                          <a:lnTo>
                            <a:pt x="1804" y="98"/>
                          </a:lnTo>
                          <a:lnTo>
                            <a:pt x="1807" y="97"/>
                          </a:lnTo>
                          <a:lnTo>
                            <a:pt x="1810" y="96"/>
                          </a:lnTo>
                          <a:lnTo>
                            <a:pt x="1813" y="95"/>
                          </a:lnTo>
                          <a:lnTo>
                            <a:pt x="1816" y="94"/>
                          </a:lnTo>
                          <a:lnTo>
                            <a:pt x="1819" y="94"/>
                          </a:lnTo>
                          <a:lnTo>
                            <a:pt x="1822" y="93"/>
                          </a:lnTo>
                          <a:lnTo>
                            <a:pt x="1824" y="92"/>
                          </a:lnTo>
                          <a:lnTo>
                            <a:pt x="1827" y="91"/>
                          </a:lnTo>
                          <a:lnTo>
                            <a:pt x="1830" y="91"/>
                          </a:lnTo>
                          <a:lnTo>
                            <a:pt x="1833" y="90"/>
                          </a:lnTo>
                          <a:lnTo>
                            <a:pt x="1836" y="90"/>
                          </a:lnTo>
                          <a:lnTo>
                            <a:pt x="1839" y="89"/>
                          </a:lnTo>
                          <a:lnTo>
                            <a:pt x="1842" y="88"/>
                          </a:lnTo>
                          <a:lnTo>
                            <a:pt x="1845" y="87"/>
                          </a:lnTo>
                          <a:lnTo>
                            <a:pt x="1848" y="86"/>
                          </a:lnTo>
                          <a:lnTo>
                            <a:pt x="1851" y="85"/>
                          </a:lnTo>
                          <a:lnTo>
                            <a:pt x="1854" y="84"/>
                          </a:lnTo>
                          <a:lnTo>
                            <a:pt x="1857" y="83"/>
                          </a:lnTo>
                          <a:lnTo>
                            <a:pt x="1860" y="83"/>
                          </a:lnTo>
                          <a:lnTo>
                            <a:pt x="1863" y="82"/>
                          </a:lnTo>
                          <a:lnTo>
                            <a:pt x="1866" y="81"/>
                          </a:lnTo>
                          <a:lnTo>
                            <a:pt x="1869" y="80"/>
                          </a:lnTo>
                          <a:lnTo>
                            <a:pt x="1871" y="80"/>
                          </a:lnTo>
                          <a:lnTo>
                            <a:pt x="1874" y="78"/>
                          </a:lnTo>
                          <a:lnTo>
                            <a:pt x="1877" y="78"/>
                          </a:lnTo>
                          <a:lnTo>
                            <a:pt x="1880" y="77"/>
                          </a:lnTo>
                          <a:lnTo>
                            <a:pt x="1883" y="75"/>
                          </a:lnTo>
                          <a:lnTo>
                            <a:pt x="1886" y="73"/>
                          </a:lnTo>
                          <a:lnTo>
                            <a:pt x="1889" y="72"/>
                          </a:lnTo>
                          <a:lnTo>
                            <a:pt x="1892" y="70"/>
                          </a:lnTo>
                          <a:lnTo>
                            <a:pt x="1895" y="68"/>
                          </a:lnTo>
                          <a:lnTo>
                            <a:pt x="1898" y="67"/>
                          </a:lnTo>
                          <a:lnTo>
                            <a:pt x="1901" y="65"/>
                          </a:lnTo>
                          <a:lnTo>
                            <a:pt x="1904" y="63"/>
                          </a:lnTo>
                          <a:lnTo>
                            <a:pt x="1907" y="62"/>
                          </a:lnTo>
                          <a:lnTo>
                            <a:pt x="1910" y="60"/>
                          </a:lnTo>
                          <a:lnTo>
                            <a:pt x="1913" y="58"/>
                          </a:lnTo>
                          <a:lnTo>
                            <a:pt x="1916" y="56"/>
                          </a:lnTo>
                          <a:lnTo>
                            <a:pt x="1919" y="54"/>
                          </a:lnTo>
                          <a:lnTo>
                            <a:pt x="1921" y="53"/>
                          </a:lnTo>
                          <a:lnTo>
                            <a:pt x="1924" y="51"/>
                          </a:lnTo>
                          <a:lnTo>
                            <a:pt x="1927" y="49"/>
                          </a:lnTo>
                          <a:lnTo>
                            <a:pt x="1930" y="48"/>
                          </a:lnTo>
                          <a:lnTo>
                            <a:pt x="1933" y="46"/>
                          </a:lnTo>
                          <a:lnTo>
                            <a:pt x="1936" y="44"/>
                          </a:lnTo>
                          <a:lnTo>
                            <a:pt x="1939" y="42"/>
                          </a:lnTo>
                          <a:lnTo>
                            <a:pt x="1942" y="40"/>
                          </a:lnTo>
                          <a:lnTo>
                            <a:pt x="1945" y="38"/>
                          </a:lnTo>
                          <a:lnTo>
                            <a:pt x="1948" y="36"/>
                          </a:lnTo>
                          <a:lnTo>
                            <a:pt x="1951" y="34"/>
                          </a:lnTo>
                          <a:lnTo>
                            <a:pt x="1954" y="32"/>
                          </a:lnTo>
                          <a:lnTo>
                            <a:pt x="1957" y="30"/>
                          </a:lnTo>
                          <a:lnTo>
                            <a:pt x="1960" y="28"/>
                          </a:lnTo>
                          <a:lnTo>
                            <a:pt x="1963" y="26"/>
                          </a:lnTo>
                          <a:lnTo>
                            <a:pt x="1966" y="24"/>
                          </a:lnTo>
                          <a:lnTo>
                            <a:pt x="1968" y="22"/>
                          </a:lnTo>
                          <a:lnTo>
                            <a:pt x="1971" y="20"/>
                          </a:lnTo>
                          <a:lnTo>
                            <a:pt x="1974" y="19"/>
                          </a:lnTo>
                          <a:lnTo>
                            <a:pt x="1977" y="16"/>
                          </a:lnTo>
                          <a:lnTo>
                            <a:pt x="1980" y="14"/>
                          </a:lnTo>
                          <a:lnTo>
                            <a:pt x="1983" y="12"/>
                          </a:lnTo>
                          <a:lnTo>
                            <a:pt x="1986" y="10"/>
                          </a:lnTo>
                          <a:lnTo>
                            <a:pt x="1989" y="8"/>
                          </a:lnTo>
                          <a:lnTo>
                            <a:pt x="1992" y="6"/>
                          </a:lnTo>
                          <a:lnTo>
                            <a:pt x="1995" y="4"/>
                          </a:lnTo>
                          <a:lnTo>
                            <a:pt x="1998" y="3"/>
                          </a:lnTo>
                          <a:lnTo>
                            <a:pt x="2001" y="1"/>
                          </a:lnTo>
                          <a:lnTo>
                            <a:pt x="2004" y="0"/>
                          </a:lnTo>
                          <a:lnTo>
                            <a:pt x="2007" y="0"/>
                          </a:lnTo>
                          <a:lnTo>
                            <a:pt x="2010" y="0"/>
                          </a:lnTo>
                          <a:lnTo>
                            <a:pt x="2013" y="0"/>
                          </a:lnTo>
                          <a:lnTo>
                            <a:pt x="2015" y="0"/>
                          </a:lnTo>
                          <a:lnTo>
                            <a:pt x="2018" y="0"/>
                          </a:lnTo>
                          <a:lnTo>
                            <a:pt x="2021" y="0"/>
                          </a:lnTo>
                          <a:lnTo>
                            <a:pt x="2024" y="0"/>
                          </a:lnTo>
                          <a:lnTo>
                            <a:pt x="2027" y="0"/>
                          </a:lnTo>
                          <a:lnTo>
                            <a:pt x="2030" y="0"/>
                          </a:lnTo>
                          <a:lnTo>
                            <a:pt x="2033" y="0"/>
                          </a:lnTo>
                          <a:lnTo>
                            <a:pt x="2036" y="0"/>
                          </a:lnTo>
                          <a:lnTo>
                            <a:pt x="2039" y="0"/>
                          </a:lnTo>
                          <a:lnTo>
                            <a:pt x="2042" y="0"/>
                          </a:lnTo>
                          <a:lnTo>
                            <a:pt x="2045" y="0"/>
                          </a:lnTo>
                          <a:lnTo>
                            <a:pt x="2048" y="0"/>
                          </a:lnTo>
                          <a:lnTo>
                            <a:pt x="2051" y="0"/>
                          </a:lnTo>
                          <a:lnTo>
                            <a:pt x="2054" y="0"/>
                          </a:lnTo>
                          <a:lnTo>
                            <a:pt x="2057" y="0"/>
                          </a:lnTo>
                          <a:lnTo>
                            <a:pt x="2060" y="0"/>
                          </a:lnTo>
                          <a:lnTo>
                            <a:pt x="2063" y="0"/>
                          </a:lnTo>
                          <a:lnTo>
                            <a:pt x="2065" y="0"/>
                          </a:lnTo>
                          <a:lnTo>
                            <a:pt x="2068" y="0"/>
                          </a:lnTo>
                          <a:lnTo>
                            <a:pt x="2071" y="0"/>
                          </a:lnTo>
                          <a:lnTo>
                            <a:pt x="2074" y="0"/>
                          </a:lnTo>
                          <a:lnTo>
                            <a:pt x="2077" y="0"/>
                          </a:lnTo>
                          <a:lnTo>
                            <a:pt x="2080" y="0"/>
                          </a:lnTo>
                          <a:lnTo>
                            <a:pt x="2083" y="0"/>
                          </a:lnTo>
                          <a:lnTo>
                            <a:pt x="2086" y="0"/>
                          </a:lnTo>
                          <a:lnTo>
                            <a:pt x="2089" y="0"/>
                          </a:lnTo>
                          <a:lnTo>
                            <a:pt x="2092" y="0"/>
                          </a:lnTo>
                          <a:lnTo>
                            <a:pt x="2095" y="0"/>
                          </a:lnTo>
                          <a:lnTo>
                            <a:pt x="2098" y="0"/>
                          </a:lnTo>
                          <a:lnTo>
                            <a:pt x="2101" y="0"/>
                          </a:lnTo>
                          <a:lnTo>
                            <a:pt x="2104" y="0"/>
                          </a:lnTo>
                          <a:lnTo>
                            <a:pt x="2107" y="0"/>
                          </a:lnTo>
                          <a:lnTo>
                            <a:pt x="2110" y="0"/>
                          </a:lnTo>
                          <a:lnTo>
                            <a:pt x="2112" y="0"/>
                          </a:lnTo>
                          <a:lnTo>
                            <a:pt x="2115" y="0"/>
                          </a:lnTo>
                          <a:lnTo>
                            <a:pt x="2118" y="0"/>
                          </a:lnTo>
                          <a:lnTo>
                            <a:pt x="2121" y="0"/>
                          </a:lnTo>
                          <a:lnTo>
                            <a:pt x="2124" y="0"/>
                          </a:lnTo>
                          <a:lnTo>
                            <a:pt x="2127" y="0"/>
                          </a:lnTo>
                          <a:lnTo>
                            <a:pt x="2130" y="0"/>
                          </a:lnTo>
                          <a:lnTo>
                            <a:pt x="2133" y="0"/>
                          </a:lnTo>
                          <a:lnTo>
                            <a:pt x="2136" y="0"/>
                          </a:lnTo>
                          <a:lnTo>
                            <a:pt x="2139" y="0"/>
                          </a:lnTo>
                          <a:lnTo>
                            <a:pt x="2142" y="0"/>
                          </a:lnTo>
                          <a:lnTo>
                            <a:pt x="2145" y="0"/>
                          </a:lnTo>
                          <a:lnTo>
                            <a:pt x="2148" y="0"/>
                          </a:lnTo>
                          <a:lnTo>
                            <a:pt x="2151" y="0"/>
                          </a:lnTo>
                          <a:lnTo>
                            <a:pt x="2154" y="0"/>
                          </a:lnTo>
                          <a:lnTo>
                            <a:pt x="2157" y="0"/>
                          </a:lnTo>
                          <a:lnTo>
                            <a:pt x="2159" y="0"/>
                          </a:lnTo>
                          <a:lnTo>
                            <a:pt x="2162" y="0"/>
                          </a:lnTo>
                          <a:lnTo>
                            <a:pt x="2165" y="0"/>
                          </a:lnTo>
                          <a:lnTo>
                            <a:pt x="2168" y="0"/>
                          </a:lnTo>
                          <a:lnTo>
                            <a:pt x="2171" y="0"/>
                          </a:lnTo>
                          <a:lnTo>
                            <a:pt x="2174" y="0"/>
                          </a:lnTo>
                          <a:lnTo>
                            <a:pt x="2177" y="0"/>
                          </a:lnTo>
                          <a:lnTo>
                            <a:pt x="2180" y="0"/>
                          </a:lnTo>
                          <a:lnTo>
                            <a:pt x="2183" y="0"/>
                          </a:lnTo>
                          <a:lnTo>
                            <a:pt x="2186" y="0"/>
                          </a:lnTo>
                          <a:lnTo>
                            <a:pt x="2189" y="0"/>
                          </a:lnTo>
                          <a:lnTo>
                            <a:pt x="2192" y="0"/>
                          </a:lnTo>
                          <a:lnTo>
                            <a:pt x="2195" y="0"/>
                          </a:lnTo>
                          <a:lnTo>
                            <a:pt x="2198" y="0"/>
                          </a:lnTo>
                          <a:lnTo>
                            <a:pt x="2201" y="0"/>
                          </a:lnTo>
                          <a:lnTo>
                            <a:pt x="2204" y="0"/>
                          </a:lnTo>
                          <a:lnTo>
                            <a:pt x="2207" y="0"/>
                          </a:lnTo>
                          <a:lnTo>
                            <a:pt x="2209" y="0"/>
                          </a:lnTo>
                          <a:lnTo>
                            <a:pt x="2212" y="0"/>
                          </a:lnTo>
                          <a:lnTo>
                            <a:pt x="2215" y="0"/>
                          </a:lnTo>
                          <a:lnTo>
                            <a:pt x="2218" y="0"/>
                          </a:lnTo>
                          <a:lnTo>
                            <a:pt x="2221" y="0"/>
                          </a:lnTo>
                          <a:lnTo>
                            <a:pt x="2224" y="0"/>
                          </a:lnTo>
                          <a:lnTo>
                            <a:pt x="2227" y="0"/>
                          </a:lnTo>
                          <a:lnTo>
                            <a:pt x="2230" y="0"/>
                          </a:lnTo>
                          <a:lnTo>
                            <a:pt x="2233" y="0"/>
                          </a:lnTo>
                          <a:lnTo>
                            <a:pt x="2236" y="0"/>
                          </a:lnTo>
                          <a:lnTo>
                            <a:pt x="2239" y="0"/>
                          </a:lnTo>
                          <a:lnTo>
                            <a:pt x="2242" y="0"/>
                          </a:lnTo>
                          <a:lnTo>
                            <a:pt x="2245" y="0"/>
                          </a:lnTo>
                          <a:lnTo>
                            <a:pt x="2248" y="0"/>
                          </a:lnTo>
                          <a:lnTo>
                            <a:pt x="2251" y="0"/>
                          </a:lnTo>
                          <a:lnTo>
                            <a:pt x="2254" y="0"/>
                          </a:lnTo>
                          <a:lnTo>
                            <a:pt x="2256" y="0"/>
                          </a:lnTo>
                          <a:lnTo>
                            <a:pt x="2259" y="0"/>
                          </a:lnTo>
                          <a:lnTo>
                            <a:pt x="2262" y="0"/>
                          </a:lnTo>
                          <a:lnTo>
                            <a:pt x="2265" y="0"/>
                          </a:lnTo>
                          <a:lnTo>
                            <a:pt x="2268" y="0"/>
                          </a:lnTo>
                          <a:lnTo>
                            <a:pt x="2271" y="0"/>
                          </a:lnTo>
                          <a:lnTo>
                            <a:pt x="2274" y="0"/>
                          </a:lnTo>
                          <a:lnTo>
                            <a:pt x="2277" y="0"/>
                          </a:lnTo>
                          <a:lnTo>
                            <a:pt x="2280" y="0"/>
                          </a:lnTo>
                          <a:lnTo>
                            <a:pt x="2283" y="0"/>
                          </a:lnTo>
                          <a:lnTo>
                            <a:pt x="2286" y="0"/>
                          </a:lnTo>
                          <a:lnTo>
                            <a:pt x="2289" y="0"/>
                          </a:lnTo>
                          <a:lnTo>
                            <a:pt x="2292" y="0"/>
                          </a:lnTo>
                          <a:lnTo>
                            <a:pt x="2295" y="0"/>
                          </a:lnTo>
                          <a:lnTo>
                            <a:pt x="2298" y="0"/>
                          </a:lnTo>
                          <a:lnTo>
                            <a:pt x="2301" y="0"/>
                          </a:lnTo>
                          <a:lnTo>
                            <a:pt x="2303" y="0"/>
                          </a:lnTo>
                          <a:lnTo>
                            <a:pt x="2306" y="0"/>
                          </a:lnTo>
                          <a:lnTo>
                            <a:pt x="2309" y="0"/>
                          </a:lnTo>
                          <a:lnTo>
                            <a:pt x="2312" y="0"/>
                          </a:lnTo>
                          <a:lnTo>
                            <a:pt x="2315" y="0"/>
                          </a:lnTo>
                          <a:lnTo>
                            <a:pt x="2318" y="0"/>
                          </a:lnTo>
                          <a:lnTo>
                            <a:pt x="2321" y="0"/>
                          </a:lnTo>
                          <a:lnTo>
                            <a:pt x="2324" y="0"/>
                          </a:lnTo>
                          <a:lnTo>
                            <a:pt x="2327" y="0"/>
                          </a:lnTo>
                          <a:lnTo>
                            <a:pt x="2330" y="0"/>
                          </a:lnTo>
                          <a:lnTo>
                            <a:pt x="2333" y="0"/>
                          </a:lnTo>
                          <a:lnTo>
                            <a:pt x="2336" y="0"/>
                          </a:lnTo>
                          <a:lnTo>
                            <a:pt x="2339" y="0"/>
                          </a:lnTo>
                          <a:lnTo>
                            <a:pt x="2342" y="0"/>
                          </a:lnTo>
                          <a:lnTo>
                            <a:pt x="2345" y="0"/>
                          </a:lnTo>
                          <a:lnTo>
                            <a:pt x="2348" y="0"/>
                          </a:lnTo>
                          <a:lnTo>
                            <a:pt x="2351" y="0"/>
                          </a:lnTo>
                        </a:path>
                      </a:pathLst>
                    </a:custGeom>
                    <a:noFill/>
                    <a:ln w="952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solidFill>
                          <a:srgbClr val="0033CC"/>
                        </a:solidFill>
                        <a:latin typeface="Arial" pitchFamily="34" charset="0"/>
                        <a:cs typeface="Arial" pitchFamily="34" charset="0"/>
                      </a:endParaRPr>
                    </a:p>
                  </p:txBody>
                </p:sp>
                <p:sp>
                  <p:nvSpPr>
                    <p:cNvPr id="1230" name="Freeform 305">
                      <a:extLst>
                        <a:ext uri="{FF2B5EF4-FFF2-40B4-BE49-F238E27FC236}">
                          <a16:creationId xmlns:a16="http://schemas.microsoft.com/office/drawing/2014/main" id="{7B24A799-ED89-4520-9651-721F0D350E16}"/>
                        </a:ext>
                      </a:extLst>
                    </p:cNvPr>
                    <p:cNvSpPr>
                      <a:spLocks/>
                    </p:cNvSpPr>
                    <p:nvPr/>
                  </p:nvSpPr>
                  <p:spPr bwMode="auto">
                    <a:xfrm flipV="1">
                      <a:off x="4538833" y="1545929"/>
                      <a:ext cx="318212" cy="290412"/>
                    </a:xfrm>
                    <a:custGeom>
                      <a:avLst/>
                      <a:gdLst/>
                      <a:ahLst/>
                      <a:cxnLst>
                        <a:cxn ang="0">
                          <a:pos x="37" y="1426"/>
                        </a:cxn>
                        <a:cxn ang="0">
                          <a:pos x="77" y="1425"/>
                        </a:cxn>
                        <a:cxn ang="0">
                          <a:pos x="118" y="1384"/>
                        </a:cxn>
                        <a:cxn ang="0">
                          <a:pos x="158" y="1348"/>
                        </a:cxn>
                        <a:cxn ang="0">
                          <a:pos x="198" y="1317"/>
                        </a:cxn>
                        <a:cxn ang="0">
                          <a:pos x="239" y="1297"/>
                        </a:cxn>
                        <a:cxn ang="0">
                          <a:pos x="279" y="1280"/>
                        </a:cxn>
                        <a:cxn ang="0">
                          <a:pos x="320" y="1268"/>
                        </a:cxn>
                        <a:cxn ang="0">
                          <a:pos x="360" y="1258"/>
                        </a:cxn>
                        <a:cxn ang="0">
                          <a:pos x="400" y="1248"/>
                        </a:cxn>
                        <a:cxn ang="0">
                          <a:pos x="441" y="1233"/>
                        </a:cxn>
                        <a:cxn ang="0">
                          <a:pos x="481" y="1215"/>
                        </a:cxn>
                        <a:cxn ang="0">
                          <a:pos x="522" y="1198"/>
                        </a:cxn>
                        <a:cxn ang="0">
                          <a:pos x="562" y="1176"/>
                        </a:cxn>
                        <a:cxn ang="0">
                          <a:pos x="602" y="1153"/>
                        </a:cxn>
                        <a:cxn ang="0">
                          <a:pos x="643" y="1125"/>
                        </a:cxn>
                        <a:cxn ang="0">
                          <a:pos x="683" y="1095"/>
                        </a:cxn>
                        <a:cxn ang="0">
                          <a:pos x="724" y="1063"/>
                        </a:cxn>
                        <a:cxn ang="0">
                          <a:pos x="764" y="1027"/>
                        </a:cxn>
                        <a:cxn ang="0">
                          <a:pos x="804" y="987"/>
                        </a:cxn>
                        <a:cxn ang="0">
                          <a:pos x="845" y="946"/>
                        </a:cxn>
                        <a:cxn ang="0">
                          <a:pos x="885" y="896"/>
                        </a:cxn>
                        <a:cxn ang="0">
                          <a:pos x="926" y="846"/>
                        </a:cxn>
                        <a:cxn ang="0">
                          <a:pos x="966" y="789"/>
                        </a:cxn>
                        <a:cxn ang="0">
                          <a:pos x="1006" y="728"/>
                        </a:cxn>
                        <a:cxn ang="0">
                          <a:pos x="1047" y="668"/>
                        </a:cxn>
                        <a:cxn ang="0">
                          <a:pos x="1087" y="607"/>
                        </a:cxn>
                        <a:cxn ang="0">
                          <a:pos x="1128" y="546"/>
                        </a:cxn>
                        <a:cxn ang="0">
                          <a:pos x="1168" y="490"/>
                        </a:cxn>
                        <a:cxn ang="0">
                          <a:pos x="1208" y="441"/>
                        </a:cxn>
                        <a:cxn ang="0">
                          <a:pos x="1249" y="396"/>
                        </a:cxn>
                        <a:cxn ang="0">
                          <a:pos x="1289" y="356"/>
                        </a:cxn>
                        <a:cxn ang="0">
                          <a:pos x="1330" y="315"/>
                        </a:cxn>
                        <a:cxn ang="0">
                          <a:pos x="1370" y="279"/>
                        </a:cxn>
                        <a:cxn ang="0">
                          <a:pos x="1410" y="249"/>
                        </a:cxn>
                        <a:cxn ang="0">
                          <a:pos x="1451" y="221"/>
                        </a:cxn>
                        <a:cxn ang="0">
                          <a:pos x="1491" y="196"/>
                        </a:cxn>
                        <a:cxn ang="0">
                          <a:pos x="1531" y="171"/>
                        </a:cxn>
                        <a:cxn ang="0">
                          <a:pos x="1572" y="148"/>
                        </a:cxn>
                        <a:cxn ang="0">
                          <a:pos x="1612" y="126"/>
                        </a:cxn>
                        <a:cxn ang="0">
                          <a:pos x="1653" y="106"/>
                        </a:cxn>
                        <a:cxn ang="0">
                          <a:pos x="1693" y="89"/>
                        </a:cxn>
                        <a:cxn ang="0">
                          <a:pos x="1733" y="74"/>
                        </a:cxn>
                        <a:cxn ang="0">
                          <a:pos x="1774" y="59"/>
                        </a:cxn>
                        <a:cxn ang="0">
                          <a:pos x="1814" y="44"/>
                        </a:cxn>
                        <a:cxn ang="0">
                          <a:pos x="1855" y="32"/>
                        </a:cxn>
                        <a:cxn ang="0">
                          <a:pos x="1895" y="20"/>
                        </a:cxn>
                        <a:cxn ang="0">
                          <a:pos x="1935" y="9"/>
                        </a:cxn>
                        <a:cxn ang="0">
                          <a:pos x="1976" y="1"/>
                        </a:cxn>
                        <a:cxn ang="0">
                          <a:pos x="2016" y="0"/>
                        </a:cxn>
                        <a:cxn ang="0">
                          <a:pos x="2057" y="1"/>
                        </a:cxn>
                        <a:cxn ang="0">
                          <a:pos x="2097" y="0"/>
                        </a:cxn>
                        <a:cxn ang="0">
                          <a:pos x="2137" y="0"/>
                        </a:cxn>
                        <a:cxn ang="0">
                          <a:pos x="2178" y="0"/>
                        </a:cxn>
                        <a:cxn ang="0">
                          <a:pos x="2218" y="0"/>
                        </a:cxn>
                        <a:cxn ang="0">
                          <a:pos x="2259" y="0"/>
                        </a:cxn>
                        <a:cxn ang="0">
                          <a:pos x="2299" y="0"/>
                        </a:cxn>
                        <a:cxn ang="0">
                          <a:pos x="2339" y="0"/>
                        </a:cxn>
                        <a:cxn ang="0">
                          <a:pos x="2380" y="1"/>
                        </a:cxn>
                        <a:cxn ang="0">
                          <a:pos x="2420" y="1"/>
                        </a:cxn>
                        <a:cxn ang="0">
                          <a:pos x="2461" y="0"/>
                        </a:cxn>
                      </a:cxnLst>
                      <a:rect l="0" t="0" r="r" b="b"/>
                      <a:pathLst>
                        <a:path w="2486" h="1454">
                          <a:moveTo>
                            <a:pt x="0" y="1"/>
                          </a:moveTo>
                          <a:lnTo>
                            <a:pt x="3" y="36"/>
                          </a:lnTo>
                          <a:lnTo>
                            <a:pt x="6" y="213"/>
                          </a:lnTo>
                          <a:lnTo>
                            <a:pt x="9" y="405"/>
                          </a:lnTo>
                          <a:lnTo>
                            <a:pt x="12" y="597"/>
                          </a:lnTo>
                          <a:lnTo>
                            <a:pt x="15" y="789"/>
                          </a:lnTo>
                          <a:lnTo>
                            <a:pt x="18" y="981"/>
                          </a:lnTo>
                          <a:lnTo>
                            <a:pt x="21" y="1173"/>
                          </a:lnTo>
                          <a:lnTo>
                            <a:pt x="24" y="1365"/>
                          </a:lnTo>
                          <a:lnTo>
                            <a:pt x="27" y="1454"/>
                          </a:lnTo>
                          <a:lnTo>
                            <a:pt x="31" y="1421"/>
                          </a:lnTo>
                          <a:lnTo>
                            <a:pt x="34" y="1424"/>
                          </a:lnTo>
                          <a:lnTo>
                            <a:pt x="37" y="1426"/>
                          </a:lnTo>
                          <a:lnTo>
                            <a:pt x="40" y="1429"/>
                          </a:lnTo>
                          <a:lnTo>
                            <a:pt x="43" y="1431"/>
                          </a:lnTo>
                          <a:lnTo>
                            <a:pt x="46" y="1432"/>
                          </a:lnTo>
                          <a:lnTo>
                            <a:pt x="49" y="1434"/>
                          </a:lnTo>
                          <a:lnTo>
                            <a:pt x="52" y="1434"/>
                          </a:lnTo>
                          <a:lnTo>
                            <a:pt x="55" y="1434"/>
                          </a:lnTo>
                          <a:lnTo>
                            <a:pt x="59" y="1434"/>
                          </a:lnTo>
                          <a:lnTo>
                            <a:pt x="62" y="1433"/>
                          </a:lnTo>
                          <a:lnTo>
                            <a:pt x="65" y="1432"/>
                          </a:lnTo>
                          <a:lnTo>
                            <a:pt x="68" y="1431"/>
                          </a:lnTo>
                          <a:lnTo>
                            <a:pt x="71" y="1429"/>
                          </a:lnTo>
                          <a:lnTo>
                            <a:pt x="74" y="1427"/>
                          </a:lnTo>
                          <a:lnTo>
                            <a:pt x="77" y="1425"/>
                          </a:lnTo>
                          <a:lnTo>
                            <a:pt x="80" y="1422"/>
                          </a:lnTo>
                          <a:lnTo>
                            <a:pt x="83" y="1419"/>
                          </a:lnTo>
                          <a:lnTo>
                            <a:pt x="87" y="1417"/>
                          </a:lnTo>
                          <a:lnTo>
                            <a:pt x="90" y="1414"/>
                          </a:lnTo>
                          <a:lnTo>
                            <a:pt x="93" y="1411"/>
                          </a:lnTo>
                          <a:lnTo>
                            <a:pt x="96" y="1408"/>
                          </a:lnTo>
                          <a:lnTo>
                            <a:pt x="99" y="1405"/>
                          </a:lnTo>
                          <a:lnTo>
                            <a:pt x="102" y="1401"/>
                          </a:lnTo>
                          <a:lnTo>
                            <a:pt x="105" y="1397"/>
                          </a:lnTo>
                          <a:lnTo>
                            <a:pt x="108" y="1394"/>
                          </a:lnTo>
                          <a:lnTo>
                            <a:pt x="111" y="1391"/>
                          </a:lnTo>
                          <a:lnTo>
                            <a:pt x="114" y="1387"/>
                          </a:lnTo>
                          <a:lnTo>
                            <a:pt x="118" y="1384"/>
                          </a:lnTo>
                          <a:lnTo>
                            <a:pt x="121" y="1381"/>
                          </a:lnTo>
                          <a:lnTo>
                            <a:pt x="124" y="1378"/>
                          </a:lnTo>
                          <a:lnTo>
                            <a:pt x="127" y="1375"/>
                          </a:lnTo>
                          <a:lnTo>
                            <a:pt x="130" y="1373"/>
                          </a:lnTo>
                          <a:lnTo>
                            <a:pt x="133" y="1369"/>
                          </a:lnTo>
                          <a:lnTo>
                            <a:pt x="136" y="1367"/>
                          </a:lnTo>
                          <a:lnTo>
                            <a:pt x="139" y="1364"/>
                          </a:lnTo>
                          <a:lnTo>
                            <a:pt x="142" y="1361"/>
                          </a:lnTo>
                          <a:lnTo>
                            <a:pt x="146" y="1359"/>
                          </a:lnTo>
                          <a:lnTo>
                            <a:pt x="149" y="1356"/>
                          </a:lnTo>
                          <a:lnTo>
                            <a:pt x="152" y="1353"/>
                          </a:lnTo>
                          <a:lnTo>
                            <a:pt x="155" y="1350"/>
                          </a:lnTo>
                          <a:lnTo>
                            <a:pt x="158" y="1348"/>
                          </a:lnTo>
                          <a:lnTo>
                            <a:pt x="161" y="1345"/>
                          </a:lnTo>
                          <a:lnTo>
                            <a:pt x="164" y="1342"/>
                          </a:lnTo>
                          <a:lnTo>
                            <a:pt x="167" y="1339"/>
                          </a:lnTo>
                          <a:lnTo>
                            <a:pt x="170" y="1337"/>
                          </a:lnTo>
                          <a:lnTo>
                            <a:pt x="174" y="1334"/>
                          </a:lnTo>
                          <a:lnTo>
                            <a:pt x="177" y="1332"/>
                          </a:lnTo>
                          <a:lnTo>
                            <a:pt x="180" y="1330"/>
                          </a:lnTo>
                          <a:lnTo>
                            <a:pt x="183" y="1327"/>
                          </a:lnTo>
                          <a:lnTo>
                            <a:pt x="186" y="1325"/>
                          </a:lnTo>
                          <a:lnTo>
                            <a:pt x="189" y="1322"/>
                          </a:lnTo>
                          <a:lnTo>
                            <a:pt x="192" y="1321"/>
                          </a:lnTo>
                          <a:lnTo>
                            <a:pt x="195" y="1319"/>
                          </a:lnTo>
                          <a:lnTo>
                            <a:pt x="198" y="1317"/>
                          </a:lnTo>
                          <a:lnTo>
                            <a:pt x="201" y="1315"/>
                          </a:lnTo>
                          <a:lnTo>
                            <a:pt x="205" y="1314"/>
                          </a:lnTo>
                          <a:lnTo>
                            <a:pt x="208" y="1312"/>
                          </a:lnTo>
                          <a:lnTo>
                            <a:pt x="211" y="1310"/>
                          </a:lnTo>
                          <a:lnTo>
                            <a:pt x="214" y="1308"/>
                          </a:lnTo>
                          <a:lnTo>
                            <a:pt x="217" y="1307"/>
                          </a:lnTo>
                          <a:lnTo>
                            <a:pt x="220" y="1305"/>
                          </a:lnTo>
                          <a:lnTo>
                            <a:pt x="223" y="1304"/>
                          </a:lnTo>
                          <a:lnTo>
                            <a:pt x="226" y="1302"/>
                          </a:lnTo>
                          <a:lnTo>
                            <a:pt x="229" y="1301"/>
                          </a:lnTo>
                          <a:lnTo>
                            <a:pt x="233" y="1299"/>
                          </a:lnTo>
                          <a:lnTo>
                            <a:pt x="236" y="1298"/>
                          </a:lnTo>
                          <a:lnTo>
                            <a:pt x="239" y="1297"/>
                          </a:lnTo>
                          <a:lnTo>
                            <a:pt x="242" y="1295"/>
                          </a:lnTo>
                          <a:lnTo>
                            <a:pt x="245" y="1294"/>
                          </a:lnTo>
                          <a:lnTo>
                            <a:pt x="248" y="1293"/>
                          </a:lnTo>
                          <a:lnTo>
                            <a:pt x="251" y="1291"/>
                          </a:lnTo>
                          <a:lnTo>
                            <a:pt x="254" y="1290"/>
                          </a:lnTo>
                          <a:lnTo>
                            <a:pt x="257" y="1288"/>
                          </a:lnTo>
                          <a:lnTo>
                            <a:pt x="261" y="1287"/>
                          </a:lnTo>
                          <a:lnTo>
                            <a:pt x="264" y="1285"/>
                          </a:lnTo>
                          <a:lnTo>
                            <a:pt x="267" y="1285"/>
                          </a:lnTo>
                          <a:lnTo>
                            <a:pt x="270" y="1284"/>
                          </a:lnTo>
                          <a:lnTo>
                            <a:pt x="273" y="1282"/>
                          </a:lnTo>
                          <a:lnTo>
                            <a:pt x="276" y="1281"/>
                          </a:lnTo>
                          <a:lnTo>
                            <a:pt x="279" y="1280"/>
                          </a:lnTo>
                          <a:lnTo>
                            <a:pt x="282" y="1279"/>
                          </a:lnTo>
                          <a:lnTo>
                            <a:pt x="285" y="1279"/>
                          </a:lnTo>
                          <a:lnTo>
                            <a:pt x="288" y="1278"/>
                          </a:lnTo>
                          <a:lnTo>
                            <a:pt x="292" y="1276"/>
                          </a:lnTo>
                          <a:lnTo>
                            <a:pt x="295" y="1275"/>
                          </a:lnTo>
                          <a:lnTo>
                            <a:pt x="298" y="1274"/>
                          </a:lnTo>
                          <a:lnTo>
                            <a:pt x="301" y="1273"/>
                          </a:lnTo>
                          <a:lnTo>
                            <a:pt x="304" y="1272"/>
                          </a:lnTo>
                          <a:lnTo>
                            <a:pt x="307" y="1271"/>
                          </a:lnTo>
                          <a:lnTo>
                            <a:pt x="310" y="1270"/>
                          </a:lnTo>
                          <a:lnTo>
                            <a:pt x="313" y="1269"/>
                          </a:lnTo>
                          <a:lnTo>
                            <a:pt x="316" y="1268"/>
                          </a:lnTo>
                          <a:lnTo>
                            <a:pt x="320" y="1268"/>
                          </a:lnTo>
                          <a:lnTo>
                            <a:pt x="323" y="1267"/>
                          </a:lnTo>
                          <a:lnTo>
                            <a:pt x="326" y="1266"/>
                          </a:lnTo>
                          <a:lnTo>
                            <a:pt x="329" y="1265"/>
                          </a:lnTo>
                          <a:lnTo>
                            <a:pt x="332" y="1265"/>
                          </a:lnTo>
                          <a:lnTo>
                            <a:pt x="335" y="1263"/>
                          </a:lnTo>
                          <a:lnTo>
                            <a:pt x="338" y="1263"/>
                          </a:lnTo>
                          <a:lnTo>
                            <a:pt x="341" y="1262"/>
                          </a:lnTo>
                          <a:lnTo>
                            <a:pt x="344" y="1261"/>
                          </a:lnTo>
                          <a:lnTo>
                            <a:pt x="348" y="1260"/>
                          </a:lnTo>
                          <a:lnTo>
                            <a:pt x="351" y="1260"/>
                          </a:lnTo>
                          <a:lnTo>
                            <a:pt x="354" y="1260"/>
                          </a:lnTo>
                          <a:lnTo>
                            <a:pt x="357" y="1258"/>
                          </a:lnTo>
                          <a:lnTo>
                            <a:pt x="360" y="1258"/>
                          </a:lnTo>
                          <a:lnTo>
                            <a:pt x="363" y="1257"/>
                          </a:lnTo>
                          <a:lnTo>
                            <a:pt x="366" y="1256"/>
                          </a:lnTo>
                          <a:lnTo>
                            <a:pt x="369" y="1256"/>
                          </a:lnTo>
                          <a:lnTo>
                            <a:pt x="372" y="1255"/>
                          </a:lnTo>
                          <a:lnTo>
                            <a:pt x="376" y="1254"/>
                          </a:lnTo>
                          <a:lnTo>
                            <a:pt x="379" y="1253"/>
                          </a:lnTo>
                          <a:lnTo>
                            <a:pt x="382" y="1253"/>
                          </a:lnTo>
                          <a:lnTo>
                            <a:pt x="385" y="1251"/>
                          </a:lnTo>
                          <a:lnTo>
                            <a:pt x="388" y="1251"/>
                          </a:lnTo>
                          <a:lnTo>
                            <a:pt x="391" y="1250"/>
                          </a:lnTo>
                          <a:lnTo>
                            <a:pt x="394" y="1249"/>
                          </a:lnTo>
                          <a:lnTo>
                            <a:pt x="397" y="1249"/>
                          </a:lnTo>
                          <a:lnTo>
                            <a:pt x="400" y="1248"/>
                          </a:lnTo>
                          <a:lnTo>
                            <a:pt x="403" y="1247"/>
                          </a:lnTo>
                          <a:lnTo>
                            <a:pt x="407" y="1246"/>
                          </a:lnTo>
                          <a:lnTo>
                            <a:pt x="410" y="1245"/>
                          </a:lnTo>
                          <a:lnTo>
                            <a:pt x="413" y="1245"/>
                          </a:lnTo>
                          <a:lnTo>
                            <a:pt x="416" y="1243"/>
                          </a:lnTo>
                          <a:lnTo>
                            <a:pt x="419" y="1243"/>
                          </a:lnTo>
                          <a:lnTo>
                            <a:pt x="422" y="1241"/>
                          </a:lnTo>
                          <a:lnTo>
                            <a:pt x="425" y="1240"/>
                          </a:lnTo>
                          <a:lnTo>
                            <a:pt x="428" y="1239"/>
                          </a:lnTo>
                          <a:lnTo>
                            <a:pt x="431" y="1237"/>
                          </a:lnTo>
                          <a:lnTo>
                            <a:pt x="435" y="1236"/>
                          </a:lnTo>
                          <a:lnTo>
                            <a:pt x="438" y="1235"/>
                          </a:lnTo>
                          <a:lnTo>
                            <a:pt x="441" y="1233"/>
                          </a:lnTo>
                          <a:lnTo>
                            <a:pt x="444" y="1232"/>
                          </a:lnTo>
                          <a:lnTo>
                            <a:pt x="447" y="1231"/>
                          </a:lnTo>
                          <a:lnTo>
                            <a:pt x="450" y="1230"/>
                          </a:lnTo>
                          <a:lnTo>
                            <a:pt x="453" y="1228"/>
                          </a:lnTo>
                          <a:lnTo>
                            <a:pt x="456" y="1227"/>
                          </a:lnTo>
                          <a:lnTo>
                            <a:pt x="459" y="1225"/>
                          </a:lnTo>
                          <a:lnTo>
                            <a:pt x="463" y="1224"/>
                          </a:lnTo>
                          <a:lnTo>
                            <a:pt x="466" y="1223"/>
                          </a:lnTo>
                          <a:lnTo>
                            <a:pt x="469" y="1221"/>
                          </a:lnTo>
                          <a:lnTo>
                            <a:pt x="472" y="1220"/>
                          </a:lnTo>
                          <a:lnTo>
                            <a:pt x="475" y="1218"/>
                          </a:lnTo>
                          <a:lnTo>
                            <a:pt x="478" y="1217"/>
                          </a:lnTo>
                          <a:lnTo>
                            <a:pt x="481" y="1215"/>
                          </a:lnTo>
                          <a:lnTo>
                            <a:pt x="484" y="1214"/>
                          </a:lnTo>
                          <a:lnTo>
                            <a:pt x="487" y="1212"/>
                          </a:lnTo>
                          <a:lnTo>
                            <a:pt x="490" y="1211"/>
                          </a:lnTo>
                          <a:lnTo>
                            <a:pt x="494" y="1210"/>
                          </a:lnTo>
                          <a:lnTo>
                            <a:pt x="497" y="1208"/>
                          </a:lnTo>
                          <a:lnTo>
                            <a:pt x="500" y="1207"/>
                          </a:lnTo>
                          <a:lnTo>
                            <a:pt x="503" y="1205"/>
                          </a:lnTo>
                          <a:lnTo>
                            <a:pt x="506" y="1204"/>
                          </a:lnTo>
                          <a:lnTo>
                            <a:pt x="509" y="1203"/>
                          </a:lnTo>
                          <a:lnTo>
                            <a:pt x="512" y="1201"/>
                          </a:lnTo>
                          <a:lnTo>
                            <a:pt x="515" y="1200"/>
                          </a:lnTo>
                          <a:lnTo>
                            <a:pt x="518" y="1199"/>
                          </a:lnTo>
                          <a:lnTo>
                            <a:pt x="522" y="1198"/>
                          </a:lnTo>
                          <a:lnTo>
                            <a:pt x="525" y="1196"/>
                          </a:lnTo>
                          <a:lnTo>
                            <a:pt x="528" y="1195"/>
                          </a:lnTo>
                          <a:lnTo>
                            <a:pt x="531" y="1192"/>
                          </a:lnTo>
                          <a:lnTo>
                            <a:pt x="534" y="1190"/>
                          </a:lnTo>
                          <a:lnTo>
                            <a:pt x="537" y="1189"/>
                          </a:lnTo>
                          <a:lnTo>
                            <a:pt x="540" y="1187"/>
                          </a:lnTo>
                          <a:lnTo>
                            <a:pt x="543" y="1185"/>
                          </a:lnTo>
                          <a:lnTo>
                            <a:pt x="546" y="1184"/>
                          </a:lnTo>
                          <a:lnTo>
                            <a:pt x="550" y="1183"/>
                          </a:lnTo>
                          <a:lnTo>
                            <a:pt x="553" y="1181"/>
                          </a:lnTo>
                          <a:lnTo>
                            <a:pt x="556" y="1180"/>
                          </a:lnTo>
                          <a:lnTo>
                            <a:pt x="559" y="1178"/>
                          </a:lnTo>
                          <a:lnTo>
                            <a:pt x="562" y="1176"/>
                          </a:lnTo>
                          <a:lnTo>
                            <a:pt x="565" y="1175"/>
                          </a:lnTo>
                          <a:lnTo>
                            <a:pt x="568" y="1173"/>
                          </a:lnTo>
                          <a:lnTo>
                            <a:pt x="571" y="1172"/>
                          </a:lnTo>
                          <a:lnTo>
                            <a:pt x="574" y="1170"/>
                          </a:lnTo>
                          <a:lnTo>
                            <a:pt x="577" y="1169"/>
                          </a:lnTo>
                          <a:lnTo>
                            <a:pt x="581" y="1166"/>
                          </a:lnTo>
                          <a:lnTo>
                            <a:pt x="584" y="1165"/>
                          </a:lnTo>
                          <a:lnTo>
                            <a:pt x="587" y="1163"/>
                          </a:lnTo>
                          <a:lnTo>
                            <a:pt x="590" y="1161"/>
                          </a:lnTo>
                          <a:lnTo>
                            <a:pt x="593" y="1158"/>
                          </a:lnTo>
                          <a:lnTo>
                            <a:pt x="596" y="1156"/>
                          </a:lnTo>
                          <a:lnTo>
                            <a:pt x="599" y="1154"/>
                          </a:lnTo>
                          <a:lnTo>
                            <a:pt x="602" y="1153"/>
                          </a:lnTo>
                          <a:lnTo>
                            <a:pt x="605" y="1150"/>
                          </a:lnTo>
                          <a:lnTo>
                            <a:pt x="609" y="1148"/>
                          </a:lnTo>
                          <a:lnTo>
                            <a:pt x="612" y="1146"/>
                          </a:lnTo>
                          <a:lnTo>
                            <a:pt x="615" y="1144"/>
                          </a:lnTo>
                          <a:lnTo>
                            <a:pt x="618" y="1142"/>
                          </a:lnTo>
                          <a:lnTo>
                            <a:pt x="621" y="1140"/>
                          </a:lnTo>
                          <a:lnTo>
                            <a:pt x="624" y="1138"/>
                          </a:lnTo>
                          <a:lnTo>
                            <a:pt x="627" y="1136"/>
                          </a:lnTo>
                          <a:lnTo>
                            <a:pt x="630" y="1133"/>
                          </a:lnTo>
                          <a:lnTo>
                            <a:pt x="633" y="1131"/>
                          </a:lnTo>
                          <a:lnTo>
                            <a:pt x="637" y="1129"/>
                          </a:lnTo>
                          <a:lnTo>
                            <a:pt x="640" y="1127"/>
                          </a:lnTo>
                          <a:lnTo>
                            <a:pt x="643" y="1125"/>
                          </a:lnTo>
                          <a:lnTo>
                            <a:pt x="646" y="1123"/>
                          </a:lnTo>
                          <a:lnTo>
                            <a:pt x="649" y="1121"/>
                          </a:lnTo>
                          <a:lnTo>
                            <a:pt x="652" y="1120"/>
                          </a:lnTo>
                          <a:lnTo>
                            <a:pt x="655" y="1117"/>
                          </a:lnTo>
                          <a:lnTo>
                            <a:pt x="658" y="1115"/>
                          </a:lnTo>
                          <a:lnTo>
                            <a:pt x="661" y="1112"/>
                          </a:lnTo>
                          <a:lnTo>
                            <a:pt x="665" y="1110"/>
                          </a:lnTo>
                          <a:lnTo>
                            <a:pt x="668" y="1107"/>
                          </a:lnTo>
                          <a:lnTo>
                            <a:pt x="671" y="1105"/>
                          </a:lnTo>
                          <a:lnTo>
                            <a:pt x="674" y="1103"/>
                          </a:lnTo>
                          <a:lnTo>
                            <a:pt x="677" y="1100"/>
                          </a:lnTo>
                          <a:lnTo>
                            <a:pt x="680" y="1098"/>
                          </a:lnTo>
                          <a:lnTo>
                            <a:pt x="683" y="1095"/>
                          </a:lnTo>
                          <a:lnTo>
                            <a:pt x="686" y="1093"/>
                          </a:lnTo>
                          <a:lnTo>
                            <a:pt x="689" y="1090"/>
                          </a:lnTo>
                          <a:lnTo>
                            <a:pt x="692" y="1088"/>
                          </a:lnTo>
                          <a:lnTo>
                            <a:pt x="696" y="1085"/>
                          </a:lnTo>
                          <a:lnTo>
                            <a:pt x="699" y="1083"/>
                          </a:lnTo>
                          <a:lnTo>
                            <a:pt x="702" y="1081"/>
                          </a:lnTo>
                          <a:lnTo>
                            <a:pt x="705" y="1078"/>
                          </a:lnTo>
                          <a:lnTo>
                            <a:pt x="708" y="1076"/>
                          </a:lnTo>
                          <a:lnTo>
                            <a:pt x="711" y="1073"/>
                          </a:lnTo>
                          <a:lnTo>
                            <a:pt x="714" y="1071"/>
                          </a:lnTo>
                          <a:lnTo>
                            <a:pt x="717" y="1069"/>
                          </a:lnTo>
                          <a:lnTo>
                            <a:pt x="720" y="1066"/>
                          </a:lnTo>
                          <a:lnTo>
                            <a:pt x="724" y="1063"/>
                          </a:lnTo>
                          <a:lnTo>
                            <a:pt x="727" y="1061"/>
                          </a:lnTo>
                          <a:lnTo>
                            <a:pt x="730" y="1059"/>
                          </a:lnTo>
                          <a:lnTo>
                            <a:pt x="733" y="1056"/>
                          </a:lnTo>
                          <a:lnTo>
                            <a:pt x="736" y="1053"/>
                          </a:lnTo>
                          <a:lnTo>
                            <a:pt x="739" y="1051"/>
                          </a:lnTo>
                          <a:lnTo>
                            <a:pt x="742" y="1048"/>
                          </a:lnTo>
                          <a:lnTo>
                            <a:pt x="745" y="1045"/>
                          </a:lnTo>
                          <a:lnTo>
                            <a:pt x="748" y="1043"/>
                          </a:lnTo>
                          <a:lnTo>
                            <a:pt x="752" y="1040"/>
                          </a:lnTo>
                          <a:lnTo>
                            <a:pt x="755" y="1037"/>
                          </a:lnTo>
                          <a:lnTo>
                            <a:pt x="758" y="1033"/>
                          </a:lnTo>
                          <a:lnTo>
                            <a:pt x="761" y="1030"/>
                          </a:lnTo>
                          <a:lnTo>
                            <a:pt x="764" y="1027"/>
                          </a:lnTo>
                          <a:lnTo>
                            <a:pt x="767" y="1024"/>
                          </a:lnTo>
                          <a:lnTo>
                            <a:pt x="770" y="1020"/>
                          </a:lnTo>
                          <a:lnTo>
                            <a:pt x="773" y="1017"/>
                          </a:lnTo>
                          <a:lnTo>
                            <a:pt x="776" y="1014"/>
                          </a:lnTo>
                          <a:lnTo>
                            <a:pt x="779" y="1011"/>
                          </a:lnTo>
                          <a:lnTo>
                            <a:pt x="783" y="1008"/>
                          </a:lnTo>
                          <a:lnTo>
                            <a:pt x="786" y="1005"/>
                          </a:lnTo>
                          <a:lnTo>
                            <a:pt x="789" y="1002"/>
                          </a:lnTo>
                          <a:lnTo>
                            <a:pt x="792" y="999"/>
                          </a:lnTo>
                          <a:lnTo>
                            <a:pt x="795" y="996"/>
                          </a:lnTo>
                          <a:lnTo>
                            <a:pt x="798" y="993"/>
                          </a:lnTo>
                          <a:lnTo>
                            <a:pt x="801" y="990"/>
                          </a:lnTo>
                          <a:lnTo>
                            <a:pt x="804" y="987"/>
                          </a:lnTo>
                          <a:lnTo>
                            <a:pt x="807" y="984"/>
                          </a:lnTo>
                          <a:lnTo>
                            <a:pt x="811" y="980"/>
                          </a:lnTo>
                          <a:lnTo>
                            <a:pt x="814" y="977"/>
                          </a:lnTo>
                          <a:lnTo>
                            <a:pt x="817" y="974"/>
                          </a:lnTo>
                          <a:lnTo>
                            <a:pt x="820" y="971"/>
                          </a:lnTo>
                          <a:lnTo>
                            <a:pt x="823" y="967"/>
                          </a:lnTo>
                          <a:lnTo>
                            <a:pt x="826" y="964"/>
                          </a:lnTo>
                          <a:lnTo>
                            <a:pt x="829" y="961"/>
                          </a:lnTo>
                          <a:lnTo>
                            <a:pt x="832" y="958"/>
                          </a:lnTo>
                          <a:lnTo>
                            <a:pt x="835" y="955"/>
                          </a:lnTo>
                          <a:lnTo>
                            <a:pt x="839" y="952"/>
                          </a:lnTo>
                          <a:lnTo>
                            <a:pt x="842" y="949"/>
                          </a:lnTo>
                          <a:lnTo>
                            <a:pt x="845" y="946"/>
                          </a:lnTo>
                          <a:lnTo>
                            <a:pt x="848" y="942"/>
                          </a:lnTo>
                          <a:lnTo>
                            <a:pt x="851" y="938"/>
                          </a:lnTo>
                          <a:lnTo>
                            <a:pt x="854" y="934"/>
                          </a:lnTo>
                          <a:lnTo>
                            <a:pt x="857" y="931"/>
                          </a:lnTo>
                          <a:lnTo>
                            <a:pt x="860" y="928"/>
                          </a:lnTo>
                          <a:lnTo>
                            <a:pt x="863" y="924"/>
                          </a:lnTo>
                          <a:lnTo>
                            <a:pt x="866" y="920"/>
                          </a:lnTo>
                          <a:lnTo>
                            <a:pt x="870" y="916"/>
                          </a:lnTo>
                          <a:lnTo>
                            <a:pt x="873" y="912"/>
                          </a:lnTo>
                          <a:lnTo>
                            <a:pt x="876" y="908"/>
                          </a:lnTo>
                          <a:lnTo>
                            <a:pt x="879" y="905"/>
                          </a:lnTo>
                          <a:lnTo>
                            <a:pt x="882" y="900"/>
                          </a:lnTo>
                          <a:lnTo>
                            <a:pt x="885" y="896"/>
                          </a:lnTo>
                          <a:lnTo>
                            <a:pt x="888" y="893"/>
                          </a:lnTo>
                          <a:lnTo>
                            <a:pt x="891" y="888"/>
                          </a:lnTo>
                          <a:lnTo>
                            <a:pt x="894" y="885"/>
                          </a:lnTo>
                          <a:lnTo>
                            <a:pt x="898" y="881"/>
                          </a:lnTo>
                          <a:lnTo>
                            <a:pt x="901" y="877"/>
                          </a:lnTo>
                          <a:lnTo>
                            <a:pt x="904" y="874"/>
                          </a:lnTo>
                          <a:lnTo>
                            <a:pt x="907" y="870"/>
                          </a:lnTo>
                          <a:lnTo>
                            <a:pt x="910" y="866"/>
                          </a:lnTo>
                          <a:lnTo>
                            <a:pt x="913" y="862"/>
                          </a:lnTo>
                          <a:lnTo>
                            <a:pt x="916" y="858"/>
                          </a:lnTo>
                          <a:lnTo>
                            <a:pt x="919" y="854"/>
                          </a:lnTo>
                          <a:lnTo>
                            <a:pt x="922" y="850"/>
                          </a:lnTo>
                          <a:lnTo>
                            <a:pt x="926" y="846"/>
                          </a:lnTo>
                          <a:lnTo>
                            <a:pt x="929" y="841"/>
                          </a:lnTo>
                          <a:lnTo>
                            <a:pt x="932" y="837"/>
                          </a:lnTo>
                          <a:lnTo>
                            <a:pt x="935" y="833"/>
                          </a:lnTo>
                          <a:lnTo>
                            <a:pt x="938" y="828"/>
                          </a:lnTo>
                          <a:lnTo>
                            <a:pt x="941" y="825"/>
                          </a:lnTo>
                          <a:lnTo>
                            <a:pt x="944" y="820"/>
                          </a:lnTo>
                          <a:lnTo>
                            <a:pt x="947" y="816"/>
                          </a:lnTo>
                          <a:lnTo>
                            <a:pt x="950" y="811"/>
                          </a:lnTo>
                          <a:lnTo>
                            <a:pt x="954" y="807"/>
                          </a:lnTo>
                          <a:lnTo>
                            <a:pt x="957" y="803"/>
                          </a:lnTo>
                          <a:lnTo>
                            <a:pt x="960" y="798"/>
                          </a:lnTo>
                          <a:lnTo>
                            <a:pt x="963" y="794"/>
                          </a:lnTo>
                          <a:lnTo>
                            <a:pt x="966" y="789"/>
                          </a:lnTo>
                          <a:lnTo>
                            <a:pt x="969" y="785"/>
                          </a:lnTo>
                          <a:lnTo>
                            <a:pt x="972" y="780"/>
                          </a:lnTo>
                          <a:lnTo>
                            <a:pt x="975" y="775"/>
                          </a:lnTo>
                          <a:lnTo>
                            <a:pt x="978" y="771"/>
                          </a:lnTo>
                          <a:lnTo>
                            <a:pt x="981" y="767"/>
                          </a:lnTo>
                          <a:lnTo>
                            <a:pt x="985" y="762"/>
                          </a:lnTo>
                          <a:lnTo>
                            <a:pt x="988" y="757"/>
                          </a:lnTo>
                          <a:lnTo>
                            <a:pt x="991" y="753"/>
                          </a:lnTo>
                          <a:lnTo>
                            <a:pt x="994" y="748"/>
                          </a:lnTo>
                          <a:lnTo>
                            <a:pt x="997" y="743"/>
                          </a:lnTo>
                          <a:lnTo>
                            <a:pt x="1000" y="738"/>
                          </a:lnTo>
                          <a:lnTo>
                            <a:pt x="1003" y="733"/>
                          </a:lnTo>
                          <a:lnTo>
                            <a:pt x="1006" y="728"/>
                          </a:lnTo>
                          <a:lnTo>
                            <a:pt x="1009" y="724"/>
                          </a:lnTo>
                          <a:lnTo>
                            <a:pt x="1013" y="719"/>
                          </a:lnTo>
                          <a:lnTo>
                            <a:pt x="1016" y="714"/>
                          </a:lnTo>
                          <a:lnTo>
                            <a:pt x="1019" y="709"/>
                          </a:lnTo>
                          <a:lnTo>
                            <a:pt x="1022" y="705"/>
                          </a:lnTo>
                          <a:lnTo>
                            <a:pt x="1025" y="700"/>
                          </a:lnTo>
                          <a:lnTo>
                            <a:pt x="1028" y="696"/>
                          </a:lnTo>
                          <a:lnTo>
                            <a:pt x="1031" y="691"/>
                          </a:lnTo>
                          <a:lnTo>
                            <a:pt x="1034" y="686"/>
                          </a:lnTo>
                          <a:lnTo>
                            <a:pt x="1037" y="682"/>
                          </a:lnTo>
                          <a:lnTo>
                            <a:pt x="1041" y="677"/>
                          </a:lnTo>
                          <a:lnTo>
                            <a:pt x="1044" y="673"/>
                          </a:lnTo>
                          <a:lnTo>
                            <a:pt x="1047" y="668"/>
                          </a:lnTo>
                          <a:lnTo>
                            <a:pt x="1050" y="664"/>
                          </a:lnTo>
                          <a:lnTo>
                            <a:pt x="1053" y="659"/>
                          </a:lnTo>
                          <a:lnTo>
                            <a:pt x="1056" y="654"/>
                          </a:lnTo>
                          <a:lnTo>
                            <a:pt x="1059" y="650"/>
                          </a:lnTo>
                          <a:lnTo>
                            <a:pt x="1062" y="645"/>
                          </a:lnTo>
                          <a:lnTo>
                            <a:pt x="1065" y="640"/>
                          </a:lnTo>
                          <a:lnTo>
                            <a:pt x="1068" y="636"/>
                          </a:lnTo>
                          <a:lnTo>
                            <a:pt x="1072" y="631"/>
                          </a:lnTo>
                          <a:lnTo>
                            <a:pt x="1075" y="627"/>
                          </a:lnTo>
                          <a:lnTo>
                            <a:pt x="1078" y="622"/>
                          </a:lnTo>
                          <a:lnTo>
                            <a:pt x="1081" y="617"/>
                          </a:lnTo>
                          <a:lnTo>
                            <a:pt x="1084" y="611"/>
                          </a:lnTo>
                          <a:lnTo>
                            <a:pt x="1087" y="607"/>
                          </a:lnTo>
                          <a:lnTo>
                            <a:pt x="1090" y="602"/>
                          </a:lnTo>
                          <a:lnTo>
                            <a:pt x="1093" y="598"/>
                          </a:lnTo>
                          <a:lnTo>
                            <a:pt x="1096" y="593"/>
                          </a:lnTo>
                          <a:lnTo>
                            <a:pt x="1100" y="588"/>
                          </a:lnTo>
                          <a:lnTo>
                            <a:pt x="1103" y="583"/>
                          </a:lnTo>
                          <a:lnTo>
                            <a:pt x="1106" y="578"/>
                          </a:lnTo>
                          <a:lnTo>
                            <a:pt x="1109" y="573"/>
                          </a:lnTo>
                          <a:lnTo>
                            <a:pt x="1112" y="568"/>
                          </a:lnTo>
                          <a:lnTo>
                            <a:pt x="1115" y="564"/>
                          </a:lnTo>
                          <a:lnTo>
                            <a:pt x="1118" y="559"/>
                          </a:lnTo>
                          <a:lnTo>
                            <a:pt x="1121" y="555"/>
                          </a:lnTo>
                          <a:lnTo>
                            <a:pt x="1124" y="550"/>
                          </a:lnTo>
                          <a:lnTo>
                            <a:pt x="1128" y="546"/>
                          </a:lnTo>
                          <a:lnTo>
                            <a:pt x="1131" y="541"/>
                          </a:lnTo>
                          <a:lnTo>
                            <a:pt x="1134" y="537"/>
                          </a:lnTo>
                          <a:lnTo>
                            <a:pt x="1137" y="532"/>
                          </a:lnTo>
                          <a:lnTo>
                            <a:pt x="1140" y="528"/>
                          </a:lnTo>
                          <a:lnTo>
                            <a:pt x="1143" y="523"/>
                          </a:lnTo>
                          <a:lnTo>
                            <a:pt x="1146" y="519"/>
                          </a:lnTo>
                          <a:lnTo>
                            <a:pt x="1149" y="515"/>
                          </a:lnTo>
                          <a:lnTo>
                            <a:pt x="1152" y="511"/>
                          </a:lnTo>
                          <a:lnTo>
                            <a:pt x="1155" y="507"/>
                          </a:lnTo>
                          <a:lnTo>
                            <a:pt x="1159" y="502"/>
                          </a:lnTo>
                          <a:lnTo>
                            <a:pt x="1162" y="498"/>
                          </a:lnTo>
                          <a:lnTo>
                            <a:pt x="1165" y="494"/>
                          </a:lnTo>
                          <a:lnTo>
                            <a:pt x="1168" y="490"/>
                          </a:lnTo>
                          <a:lnTo>
                            <a:pt x="1171" y="486"/>
                          </a:lnTo>
                          <a:lnTo>
                            <a:pt x="1174" y="482"/>
                          </a:lnTo>
                          <a:lnTo>
                            <a:pt x="1177" y="478"/>
                          </a:lnTo>
                          <a:lnTo>
                            <a:pt x="1180" y="474"/>
                          </a:lnTo>
                          <a:lnTo>
                            <a:pt x="1183" y="470"/>
                          </a:lnTo>
                          <a:lnTo>
                            <a:pt x="1187" y="466"/>
                          </a:lnTo>
                          <a:lnTo>
                            <a:pt x="1190" y="462"/>
                          </a:lnTo>
                          <a:lnTo>
                            <a:pt x="1193" y="459"/>
                          </a:lnTo>
                          <a:lnTo>
                            <a:pt x="1196" y="455"/>
                          </a:lnTo>
                          <a:lnTo>
                            <a:pt x="1199" y="452"/>
                          </a:lnTo>
                          <a:lnTo>
                            <a:pt x="1202" y="448"/>
                          </a:lnTo>
                          <a:lnTo>
                            <a:pt x="1205" y="444"/>
                          </a:lnTo>
                          <a:lnTo>
                            <a:pt x="1208" y="441"/>
                          </a:lnTo>
                          <a:lnTo>
                            <a:pt x="1211" y="437"/>
                          </a:lnTo>
                          <a:lnTo>
                            <a:pt x="1215" y="434"/>
                          </a:lnTo>
                          <a:lnTo>
                            <a:pt x="1218" y="430"/>
                          </a:lnTo>
                          <a:lnTo>
                            <a:pt x="1221" y="427"/>
                          </a:lnTo>
                          <a:lnTo>
                            <a:pt x="1224" y="423"/>
                          </a:lnTo>
                          <a:lnTo>
                            <a:pt x="1227" y="420"/>
                          </a:lnTo>
                          <a:lnTo>
                            <a:pt x="1230" y="416"/>
                          </a:lnTo>
                          <a:lnTo>
                            <a:pt x="1233" y="413"/>
                          </a:lnTo>
                          <a:lnTo>
                            <a:pt x="1236" y="409"/>
                          </a:lnTo>
                          <a:lnTo>
                            <a:pt x="1239" y="406"/>
                          </a:lnTo>
                          <a:lnTo>
                            <a:pt x="1243" y="403"/>
                          </a:lnTo>
                          <a:lnTo>
                            <a:pt x="1246" y="400"/>
                          </a:lnTo>
                          <a:lnTo>
                            <a:pt x="1249" y="396"/>
                          </a:lnTo>
                          <a:lnTo>
                            <a:pt x="1252" y="393"/>
                          </a:lnTo>
                          <a:lnTo>
                            <a:pt x="1255" y="390"/>
                          </a:lnTo>
                          <a:lnTo>
                            <a:pt x="1258" y="387"/>
                          </a:lnTo>
                          <a:lnTo>
                            <a:pt x="1261" y="384"/>
                          </a:lnTo>
                          <a:lnTo>
                            <a:pt x="1264" y="380"/>
                          </a:lnTo>
                          <a:lnTo>
                            <a:pt x="1267" y="377"/>
                          </a:lnTo>
                          <a:lnTo>
                            <a:pt x="1270" y="374"/>
                          </a:lnTo>
                          <a:lnTo>
                            <a:pt x="1274" y="371"/>
                          </a:lnTo>
                          <a:lnTo>
                            <a:pt x="1277" y="367"/>
                          </a:lnTo>
                          <a:lnTo>
                            <a:pt x="1280" y="365"/>
                          </a:lnTo>
                          <a:lnTo>
                            <a:pt x="1283" y="362"/>
                          </a:lnTo>
                          <a:lnTo>
                            <a:pt x="1286" y="358"/>
                          </a:lnTo>
                          <a:lnTo>
                            <a:pt x="1289" y="356"/>
                          </a:lnTo>
                          <a:lnTo>
                            <a:pt x="1292" y="352"/>
                          </a:lnTo>
                          <a:lnTo>
                            <a:pt x="1295" y="349"/>
                          </a:lnTo>
                          <a:lnTo>
                            <a:pt x="1298" y="346"/>
                          </a:lnTo>
                          <a:lnTo>
                            <a:pt x="1302" y="342"/>
                          </a:lnTo>
                          <a:lnTo>
                            <a:pt x="1305" y="339"/>
                          </a:lnTo>
                          <a:lnTo>
                            <a:pt x="1308" y="336"/>
                          </a:lnTo>
                          <a:lnTo>
                            <a:pt x="1311" y="333"/>
                          </a:lnTo>
                          <a:lnTo>
                            <a:pt x="1314" y="330"/>
                          </a:lnTo>
                          <a:lnTo>
                            <a:pt x="1317" y="327"/>
                          </a:lnTo>
                          <a:lnTo>
                            <a:pt x="1320" y="324"/>
                          </a:lnTo>
                          <a:lnTo>
                            <a:pt x="1323" y="321"/>
                          </a:lnTo>
                          <a:lnTo>
                            <a:pt x="1326" y="318"/>
                          </a:lnTo>
                          <a:lnTo>
                            <a:pt x="1330" y="315"/>
                          </a:lnTo>
                          <a:lnTo>
                            <a:pt x="1333" y="312"/>
                          </a:lnTo>
                          <a:lnTo>
                            <a:pt x="1336" y="309"/>
                          </a:lnTo>
                          <a:lnTo>
                            <a:pt x="1339" y="306"/>
                          </a:lnTo>
                          <a:lnTo>
                            <a:pt x="1342" y="303"/>
                          </a:lnTo>
                          <a:lnTo>
                            <a:pt x="1345" y="300"/>
                          </a:lnTo>
                          <a:lnTo>
                            <a:pt x="1348" y="297"/>
                          </a:lnTo>
                          <a:lnTo>
                            <a:pt x="1351" y="294"/>
                          </a:lnTo>
                          <a:lnTo>
                            <a:pt x="1354" y="292"/>
                          </a:lnTo>
                          <a:lnTo>
                            <a:pt x="1357" y="290"/>
                          </a:lnTo>
                          <a:lnTo>
                            <a:pt x="1361" y="287"/>
                          </a:lnTo>
                          <a:lnTo>
                            <a:pt x="1364" y="284"/>
                          </a:lnTo>
                          <a:lnTo>
                            <a:pt x="1367" y="282"/>
                          </a:lnTo>
                          <a:lnTo>
                            <a:pt x="1370" y="279"/>
                          </a:lnTo>
                          <a:lnTo>
                            <a:pt x="1373" y="276"/>
                          </a:lnTo>
                          <a:lnTo>
                            <a:pt x="1376" y="274"/>
                          </a:lnTo>
                          <a:lnTo>
                            <a:pt x="1379" y="272"/>
                          </a:lnTo>
                          <a:lnTo>
                            <a:pt x="1382" y="270"/>
                          </a:lnTo>
                          <a:lnTo>
                            <a:pt x="1385" y="267"/>
                          </a:lnTo>
                          <a:lnTo>
                            <a:pt x="1389" y="265"/>
                          </a:lnTo>
                          <a:lnTo>
                            <a:pt x="1392" y="262"/>
                          </a:lnTo>
                          <a:lnTo>
                            <a:pt x="1395" y="261"/>
                          </a:lnTo>
                          <a:lnTo>
                            <a:pt x="1398" y="258"/>
                          </a:lnTo>
                          <a:lnTo>
                            <a:pt x="1401" y="256"/>
                          </a:lnTo>
                          <a:lnTo>
                            <a:pt x="1404" y="254"/>
                          </a:lnTo>
                          <a:lnTo>
                            <a:pt x="1407" y="252"/>
                          </a:lnTo>
                          <a:lnTo>
                            <a:pt x="1410" y="249"/>
                          </a:lnTo>
                          <a:lnTo>
                            <a:pt x="1413" y="247"/>
                          </a:lnTo>
                          <a:lnTo>
                            <a:pt x="1417" y="245"/>
                          </a:lnTo>
                          <a:lnTo>
                            <a:pt x="1420" y="243"/>
                          </a:lnTo>
                          <a:lnTo>
                            <a:pt x="1423" y="240"/>
                          </a:lnTo>
                          <a:lnTo>
                            <a:pt x="1426" y="238"/>
                          </a:lnTo>
                          <a:lnTo>
                            <a:pt x="1429" y="236"/>
                          </a:lnTo>
                          <a:lnTo>
                            <a:pt x="1432" y="234"/>
                          </a:lnTo>
                          <a:lnTo>
                            <a:pt x="1435" y="231"/>
                          </a:lnTo>
                          <a:lnTo>
                            <a:pt x="1438" y="230"/>
                          </a:lnTo>
                          <a:lnTo>
                            <a:pt x="1441" y="227"/>
                          </a:lnTo>
                          <a:lnTo>
                            <a:pt x="1444" y="225"/>
                          </a:lnTo>
                          <a:lnTo>
                            <a:pt x="1448" y="223"/>
                          </a:lnTo>
                          <a:lnTo>
                            <a:pt x="1451" y="221"/>
                          </a:lnTo>
                          <a:lnTo>
                            <a:pt x="1454" y="219"/>
                          </a:lnTo>
                          <a:lnTo>
                            <a:pt x="1457" y="217"/>
                          </a:lnTo>
                          <a:lnTo>
                            <a:pt x="1460" y="216"/>
                          </a:lnTo>
                          <a:lnTo>
                            <a:pt x="1463" y="213"/>
                          </a:lnTo>
                          <a:lnTo>
                            <a:pt x="1466" y="212"/>
                          </a:lnTo>
                          <a:lnTo>
                            <a:pt x="1469" y="210"/>
                          </a:lnTo>
                          <a:lnTo>
                            <a:pt x="1472" y="208"/>
                          </a:lnTo>
                          <a:lnTo>
                            <a:pt x="1476" y="206"/>
                          </a:lnTo>
                          <a:lnTo>
                            <a:pt x="1479" y="204"/>
                          </a:lnTo>
                          <a:lnTo>
                            <a:pt x="1482" y="202"/>
                          </a:lnTo>
                          <a:lnTo>
                            <a:pt x="1485" y="200"/>
                          </a:lnTo>
                          <a:lnTo>
                            <a:pt x="1488" y="198"/>
                          </a:lnTo>
                          <a:lnTo>
                            <a:pt x="1491" y="196"/>
                          </a:lnTo>
                          <a:lnTo>
                            <a:pt x="1494" y="194"/>
                          </a:lnTo>
                          <a:lnTo>
                            <a:pt x="1497" y="192"/>
                          </a:lnTo>
                          <a:lnTo>
                            <a:pt x="1500" y="190"/>
                          </a:lnTo>
                          <a:lnTo>
                            <a:pt x="1504" y="188"/>
                          </a:lnTo>
                          <a:lnTo>
                            <a:pt x="1507" y="186"/>
                          </a:lnTo>
                          <a:lnTo>
                            <a:pt x="1510" y="184"/>
                          </a:lnTo>
                          <a:lnTo>
                            <a:pt x="1513" y="182"/>
                          </a:lnTo>
                          <a:lnTo>
                            <a:pt x="1516" y="180"/>
                          </a:lnTo>
                          <a:lnTo>
                            <a:pt x="1519" y="178"/>
                          </a:lnTo>
                          <a:lnTo>
                            <a:pt x="1522" y="176"/>
                          </a:lnTo>
                          <a:lnTo>
                            <a:pt x="1525" y="174"/>
                          </a:lnTo>
                          <a:lnTo>
                            <a:pt x="1528" y="172"/>
                          </a:lnTo>
                          <a:lnTo>
                            <a:pt x="1531" y="171"/>
                          </a:lnTo>
                          <a:lnTo>
                            <a:pt x="1535" y="169"/>
                          </a:lnTo>
                          <a:lnTo>
                            <a:pt x="1538" y="167"/>
                          </a:lnTo>
                          <a:lnTo>
                            <a:pt x="1541" y="166"/>
                          </a:lnTo>
                          <a:lnTo>
                            <a:pt x="1544" y="164"/>
                          </a:lnTo>
                          <a:lnTo>
                            <a:pt x="1547" y="163"/>
                          </a:lnTo>
                          <a:lnTo>
                            <a:pt x="1550" y="161"/>
                          </a:lnTo>
                          <a:lnTo>
                            <a:pt x="1553" y="159"/>
                          </a:lnTo>
                          <a:lnTo>
                            <a:pt x="1556" y="157"/>
                          </a:lnTo>
                          <a:lnTo>
                            <a:pt x="1559" y="156"/>
                          </a:lnTo>
                          <a:lnTo>
                            <a:pt x="1563" y="153"/>
                          </a:lnTo>
                          <a:lnTo>
                            <a:pt x="1566" y="151"/>
                          </a:lnTo>
                          <a:lnTo>
                            <a:pt x="1569" y="149"/>
                          </a:lnTo>
                          <a:lnTo>
                            <a:pt x="1572" y="148"/>
                          </a:lnTo>
                          <a:lnTo>
                            <a:pt x="1575" y="146"/>
                          </a:lnTo>
                          <a:lnTo>
                            <a:pt x="1578" y="144"/>
                          </a:lnTo>
                          <a:lnTo>
                            <a:pt x="1581" y="143"/>
                          </a:lnTo>
                          <a:lnTo>
                            <a:pt x="1584" y="141"/>
                          </a:lnTo>
                          <a:lnTo>
                            <a:pt x="1587" y="139"/>
                          </a:lnTo>
                          <a:lnTo>
                            <a:pt x="1591" y="138"/>
                          </a:lnTo>
                          <a:lnTo>
                            <a:pt x="1594" y="136"/>
                          </a:lnTo>
                          <a:lnTo>
                            <a:pt x="1597" y="134"/>
                          </a:lnTo>
                          <a:lnTo>
                            <a:pt x="1600" y="133"/>
                          </a:lnTo>
                          <a:lnTo>
                            <a:pt x="1603" y="131"/>
                          </a:lnTo>
                          <a:lnTo>
                            <a:pt x="1606" y="129"/>
                          </a:lnTo>
                          <a:lnTo>
                            <a:pt x="1609" y="128"/>
                          </a:lnTo>
                          <a:lnTo>
                            <a:pt x="1612" y="126"/>
                          </a:lnTo>
                          <a:lnTo>
                            <a:pt x="1615" y="125"/>
                          </a:lnTo>
                          <a:lnTo>
                            <a:pt x="1619" y="123"/>
                          </a:lnTo>
                          <a:lnTo>
                            <a:pt x="1622" y="122"/>
                          </a:lnTo>
                          <a:lnTo>
                            <a:pt x="1625" y="120"/>
                          </a:lnTo>
                          <a:lnTo>
                            <a:pt x="1628" y="119"/>
                          </a:lnTo>
                          <a:lnTo>
                            <a:pt x="1631" y="117"/>
                          </a:lnTo>
                          <a:lnTo>
                            <a:pt x="1634" y="115"/>
                          </a:lnTo>
                          <a:lnTo>
                            <a:pt x="1637" y="114"/>
                          </a:lnTo>
                          <a:lnTo>
                            <a:pt x="1640" y="112"/>
                          </a:lnTo>
                          <a:lnTo>
                            <a:pt x="1643" y="111"/>
                          </a:lnTo>
                          <a:lnTo>
                            <a:pt x="1646" y="109"/>
                          </a:lnTo>
                          <a:lnTo>
                            <a:pt x="1650" y="107"/>
                          </a:lnTo>
                          <a:lnTo>
                            <a:pt x="1653" y="106"/>
                          </a:lnTo>
                          <a:lnTo>
                            <a:pt x="1656" y="105"/>
                          </a:lnTo>
                          <a:lnTo>
                            <a:pt x="1659" y="103"/>
                          </a:lnTo>
                          <a:lnTo>
                            <a:pt x="1662" y="102"/>
                          </a:lnTo>
                          <a:lnTo>
                            <a:pt x="1665" y="100"/>
                          </a:lnTo>
                          <a:lnTo>
                            <a:pt x="1668" y="99"/>
                          </a:lnTo>
                          <a:lnTo>
                            <a:pt x="1671" y="97"/>
                          </a:lnTo>
                          <a:lnTo>
                            <a:pt x="1674" y="96"/>
                          </a:lnTo>
                          <a:lnTo>
                            <a:pt x="1678" y="95"/>
                          </a:lnTo>
                          <a:lnTo>
                            <a:pt x="1681" y="94"/>
                          </a:lnTo>
                          <a:lnTo>
                            <a:pt x="1684" y="93"/>
                          </a:lnTo>
                          <a:lnTo>
                            <a:pt x="1687" y="91"/>
                          </a:lnTo>
                          <a:lnTo>
                            <a:pt x="1690" y="90"/>
                          </a:lnTo>
                          <a:lnTo>
                            <a:pt x="1693" y="89"/>
                          </a:lnTo>
                          <a:lnTo>
                            <a:pt x="1696" y="88"/>
                          </a:lnTo>
                          <a:lnTo>
                            <a:pt x="1699" y="87"/>
                          </a:lnTo>
                          <a:lnTo>
                            <a:pt x="1702" y="85"/>
                          </a:lnTo>
                          <a:lnTo>
                            <a:pt x="1706" y="85"/>
                          </a:lnTo>
                          <a:lnTo>
                            <a:pt x="1709" y="83"/>
                          </a:lnTo>
                          <a:lnTo>
                            <a:pt x="1712" y="82"/>
                          </a:lnTo>
                          <a:lnTo>
                            <a:pt x="1715" y="81"/>
                          </a:lnTo>
                          <a:lnTo>
                            <a:pt x="1718" y="79"/>
                          </a:lnTo>
                          <a:lnTo>
                            <a:pt x="1721" y="79"/>
                          </a:lnTo>
                          <a:lnTo>
                            <a:pt x="1724" y="77"/>
                          </a:lnTo>
                          <a:lnTo>
                            <a:pt x="1727" y="76"/>
                          </a:lnTo>
                          <a:lnTo>
                            <a:pt x="1730" y="76"/>
                          </a:lnTo>
                          <a:lnTo>
                            <a:pt x="1733" y="74"/>
                          </a:lnTo>
                          <a:lnTo>
                            <a:pt x="1737" y="73"/>
                          </a:lnTo>
                          <a:lnTo>
                            <a:pt x="1740" y="72"/>
                          </a:lnTo>
                          <a:lnTo>
                            <a:pt x="1743" y="71"/>
                          </a:lnTo>
                          <a:lnTo>
                            <a:pt x="1746" y="69"/>
                          </a:lnTo>
                          <a:lnTo>
                            <a:pt x="1749" y="68"/>
                          </a:lnTo>
                          <a:lnTo>
                            <a:pt x="1752" y="67"/>
                          </a:lnTo>
                          <a:lnTo>
                            <a:pt x="1755" y="66"/>
                          </a:lnTo>
                          <a:lnTo>
                            <a:pt x="1758" y="65"/>
                          </a:lnTo>
                          <a:lnTo>
                            <a:pt x="1761" y="64"/>
                          </a:lnTo>
                          <a:lnTo>
                            <a:pt x="1765" y="62"/>
                          </a:lnTo>
                          <a:lnTo>
                            <a:pt x="1768" y="61"/>
                          </a:lnTo>
                          <a:lnTo>
                            <a:pt x="1771" y="60"/>
                          </a:lnTo>
                          <a:lnTo>
                            <a:pt x="1774" y="59"/>
                          </a:lnTo>
                          <a:lnTo>
                            <a:pt x="1777" y="57"/>
                          </a:lnTo>
                          <a:lnTo>
                            <a:pt x="1780" y="57"/>
                          </a:lnTo>
                          <a:lnTo>
                            <a:pt x="1783" y="55"/>
                          </a:lnTo>
                          <a:lnTo>
                            <a:pt x="1786" y="54"/>
                          </a:lnTo>
                          <a:lnTo>
                            <a:pt x="1789" y="53"/>
                          </a:lnTo>
                          <a:lnTo>
                            <a:pt x="1793" y="52"/>
                          </a:lnTo>
                          <a:lnTo>
                            <a:pt x="1796" y="51"/>
                          </a:lnTo>
                          <a:lnTo>
                            <a:pt x="1799" y="49"/>
                          </a:lnTo>
                          <a:lnTo>
                            <a:pt x="1802" y="49"/>
                          </a:lnTo>
                          <a:lnTo>
                            <a:pt x="1805" y="48"/>
                          </a:lnTo>
                          <a:lnTo>
                            <a:pt x="1808" y="46"/>
                          </a:lnTo>
                          <a:lnTo>
                            <a:pt x="1811" y="45"/>
                          </a:lnTo>
                          <a:lnTo>
                            <a:pt x="1814" y="44"/>
                          </a:lnTo>
                          <a:lnTo>
                            <a:pt x="1817" y="43"/>
                          </a:lnTo>
                          <a:lnTo>
                            <a:pt x="1820" y="43"/>
                          </a:lnTo>
                          <a:lnTo>
                            <a:pt x="1824" y="42"/>
                          </a:lnTo>
                          <a:lnTo>
                            <a:pt x="1827" y="40"/>
                          </a:lnTo>
                          <a:lnTo>
                            <a:pt x="1830" y="40"/>
                          </a:lnTo>
                          <a:lnTo>
                            <a:pt x="1833" y="39"/>
                          </a:lnTo>
                          <a:lnTo>
                            <a:pt x="1836" y="38"/>
                          </a:lnTo>
                          <a:lnTo>
                            <a:pt x="1839" y="36"/>
                          </a:lnTo>
                          <a:lnTo>
                            <a:pt x="1842" y="36"/>
                          </a:lnTo>
                          <a:lnTo>
                            <a:pt x="1845" y="34"/>
                          </a:lnTo>
                          <a:lnTo>
                            <a:pt x="1848" y="34"/>
                          </a:lnTo>
                          <a:lnTo>
                            <a:pt x="1852" y="33"/>
                          </a:lnTo>
                          <a:lnTo>
                            <a:pt x="1855" y="32"/>
                          </a:lnTo>
                          <a:lnTo>
                            <a:pt x="1858" y="30"/>
                          </a:lnTo>
                          <a:lnTo>
                            <a:pt x="1861" y="30"/>
                          </a:lnTo>
                          <a:lnTo>
                            <a:pt x="1864" y="29"/>
                          </a:lnTo>
                          <a:lnTo>
                            <a:pt x="1867" y="28"/>
                          </a:lnTo>
                          <a:lnTo>
                            <a:pt x="1870" y="27"/>
                          </a:lnTo>
                          <a:lnTo>
                            <a:pt x="1873" y="26"/>
                          </a:lnTo>
                          <a:lnTo>
                            <a:pt x="1876" y="25"/>
                          </a:lnTo>
                          <a:lnTo>
                            <a:pt x="1880" y="24"/>
                          </a:lnTo>
                          <a:lnTo>
                            <a:pt x="1883" y="23"/>
                          </a:lnTo>
                          <a:lnTo>
                            <a:pt x="1886" y="23"/>
                          </a:lnTo>
                          <a:lnTo>
                            <a:pt x="1889" y="22"/>
                          </a:lnTo>
                          <a:lnTo>
                            <a:pt x="1892" y="21"/>
                          </a:lnTo>
                          <a:lnTo>
                            <a:pt x="1895" y="20"/>
                          </a:lnTo>
                          <a:lnTo>
                            <a:pt x="1898" y="19"/>
                          </a:lnTo>
                          <a:lnTo>
                            <a:pt x="1901" y="18"/>
                          </a:lnTo>
                          <a:lnTo>
                            <a:pt x="1904" y="17"/>
                          </a:lnTo>
                          <a:lnTo>
                            <a:pt x="1908" y="17"/>
                          </a:lnTo>
                          <a:lnTo>
                            <a:pt x="1911" y="16"/>
                          </a:lnTo>
                          <a:lnTo>
                            <a:pt x="1914" y="15"/>
                          </a:lnTo>
                          <a:lnTo>
                            <a:pt x="1917" y="14"/>
                          </a:lnTo>
                          <a:lnTo>
                            <a:pt x="1920" y="13"/>
                          </a:lnTo>
                          <a:lnTo>
                            <a:pt x="1923" y="12"/>
                          </a:lnTo>
                          <a:lnTo>
                            <a:pt x="1926" y="11"/>
                          </a:lnTo>
                          <a:lnTo>
                            <a:pt x="1929" y="11"/>
                          </a:lnTo>
                          <a:lnTo>
                            <a:pt x="1932" y="10"/>
                          </a:lnTo>
                          <a:lnTo>
                            <a:pt x="1935" y="9"/>
                          </a:lnTo>
                          <a:lnTo>
                            <a:pt x="1939" y="8"/>
                          </a:lnTo>
                          <a:lnTo>
                            <a:pt x="1942" y="8"/>
                          </a:lnTo>
                          <a:lnTo>
                            <a:pt x="1945" y="7"/>
                          </a:lnTo>
                          <a:lnTo>
                            <a:pt x="1948" y="6"/>
                          </a:lnTo>
                          <a:lnTo>
                            <a:pt x="1951" y="5"/>
                          </a:lnTo>
                          <a:lnTo>
                            <a:pt x="1954" y="4"/>
                          </a:lnTo>
                          <a:lnTo>
                            <a:pt x="1957" y="0"/>
                          </a:lnTo>
                          <a:lnTo>
                            <a:pt x="1960" y="0"/>
                          </a:lnTo>
                          <a:lnTo>
                            <a:pt x="1963" y="1"/>
                          </a:lnTo>
                          <a:lnTo>
                            <a:pt x="1967" y="0"/>
                          </a:lnTo>
                          <a:lnTo>
                            <a:pt x="1970" y="0"/>
                          </a:lnTo>
                          <a:lnTo>
                            <a:pt x="1973" y="0"/>
                          </a:lnTo>
                          <a:lnTo>
                            <a:pt x="1976" y="1"/>
                          </a:lnTo>
                          <a:lnTo>
                            <a:pt x="1979" y="0"/>
                          </a:lnTo>
                          <a:lnTo>
                            <a:pt x="1982" y="0"/>
                          </a:lnTo>
                          <a:lnTo>
                            <a:pt x="1985" y="1"/>
                          </a:lnTo>
                          <a:lnTo>
                            <a:pt x="1988" y="0"/>
                          </a:lnTo>
                          <a:lnTo>
                            <a:pt x="1991" y="0"/>
                          </a:lnTo>
                          <a:lnTo>
                            <a:pt x="1995" y="0"/>
                          </a:lnTo>
                          <a:lnTo>
                            <a:pt x="1998" y="0"/>
                          </a:lnTo>
                          <a:lnTo>
                            <a:pt x="2001" y="0"/>
                          </a:lnTo>
                          <a:lnTo>
                            <a:pt x="2004" y="1"/>
                          </a:lnTo>
                          <a:lnTo>
                            <a:pt x="2007" y="1"/>
                          </a:lnTo>
                          <a:lnTo>
                            <a:pt x="2010" y="1"/>
                          </a:lnTo>
                          <a:lnTo>
                            <a:pt x="2013" y="0"/>
                          </a:lnTo>
                          <a:lnTo>
                            <a:pt x="2016" y="0"/>
                          </a:lnTo>
                          <a:lnTo>
                            <a:pt x="2019" y="0"/>
                          </a:lnTo>
                          <a:lnTo>
                            <a:pt x="2022" y="0"/>
                          </a:lnTo>
                          <a:lnTo>
                            <a:pt x="2026" y="0"/>
                          </a:lnTo>
                          <a:lnTo>
                            <a:pt x="2029" y="1"/>
                          </a:lnTo>
                          <a:lnTo>
                            <a:pt x="2032" y="0"/>
                          </a:lnTo>
                          <a:lnTo>
                            <a:pt x="2035" y="0"/>
                          </a:lnTo>
                          <a:lnTo>
                            <a:pt x="2038" y="1"/>
                          </a:lnTo>
                          <a:lnTo>
                            <a:pt x="2041" y="0"/>
                          </a:lnTo>
                          <a:lnTo>
                            <a:pt x="2044" y="0"/>
                          </a:lnTo>
                          <a:lnTo>
                            <a:pt x="2047" y="0"/>
                          </a:lnTo>
                          <a:lnTo>
                            <a:pt x="2050" y="0"/>
                          </a:lnTo>
                          <a:lnTo>
                            <a:pt x="2054" y="0"/>
                          </a:lnTo>
                          <a:lnTo>
                            <a:pt x="2057" y="1"/>
                          </a:lnTo>
                          <a:lnTo>
                            <a:pt x="2060" y="1"/>
                          </a:lnTo>
                          <a:lnTo>
                            <a:pt x="2063" y="0"/>
                          </a:lnTo>
                          <a:lnTo>
                            <a:pt x="2066" y="1"/>
                          </a:lnTo>
                          <a:lnTo>
                            <a:pt x="2069" y="0"/>
                          </a:lnTo>
                          <a:lnTo>
                            <a:pt x="2072" y="1"/>
                          </a:lnTo>
                          <a:lnTo>
                            <a:pt x="2075" y="1"/>
                          </a:lnTo>
                          <a:lnTo>
                            <a:pt x="2078" y="0"/>
                          </a:lnTo>
                          <a:lnTo>
                            <a:pt x="2082" y="1"/>
                          </a:lnTo>
                          <a:lnTo>
                            <a:pt x="2085" y="0"/>
                          </a:lnTo>
                          <a:lnTo>
                            <a:pt x="2088" y="0"/>
                          </a:lnTo>
                          <a:lnTo>
                            <a:pt x="2091" y="1"/>
                          </a:lnTo>
                          <a:lnTo>
                            <a:pt x="2094" y="0"/>
                          </a:lnTo>
                          <a:lnTo>
                            <a:pt x="2097" y="0"/>
                          </a:lnTo>
                          <a:lnTo>
                            <a:pt x="2100" y="0"/>
                          </a:lnTo>
                          <a:lnTo>
                            <a:pt x="2103" y="0"/>
                          </a:lnTo>
                          <a:lnTo>
                            <a:pt x="2106" y="1"/>
                          </a:lnTo>
                          <a:lnTo>
                            <a:pt x="2109" y="0"/>
                          </a:lnTo>
                          <a:lnTo>
                            <a:pt x="2113" y="1"/>
                          </a:lnTo>
                          <a:lnTo>
                            <a:pt x="2116" y="0"/>
                          </a:lnTo>
                          <a:lnTo>
                            <a:pt x="2119" y="0"/>
                          </a:lnTo>
                          <a:lnTo>
                            <a:pt x="2122" y="0"/>
                          </a:lnTo>
                          <a:lnTo>
                            <a:pt x="2125" y="0"/>
                          </a:lnTo>
                          <a:lnTo>
                            <a:pt x="2128" y="0"/>
                          </a:lnTo>
                          <a:lnTo>
                            <a:pt x="2131" y="0"/>
                          </a:lnTo>
                          <a:lnTo>
                            <a:pt x="2134" y="0"/>
                          </a:lnTo>
                          <a:lnTo>
                            <a:pt x="2137" y="0"/>
                          </a:lnTo>
                          <a:lnTo>
                            <a:pt x="2141" y="0"/>
                          </a:lnTo>
                          <a:lnTo>
                            <a:pt x="2144" y="1"/>
                          </a:lnTo>
                          <a:lnTo>
                            <a:pt x="2147" y="0"/>
                          </a:lnTo>
                          <a:lnTo>
                            <a:pt x="2150" y="0"/>
                          </a:lnTo>
                          <a:lnTo>
                            <a:pt x="2153" y="0"/>
                          </a:lnTo>
                          <a:lnTo>
                            <a:pt x="2156" y="0"/>
                          </a:lnTo>
                          <a:lnTo>
                            <a:pt x="2159" y="1"/>
                          </a:lnTo>
                          <a:lnTo>
                            <a:pt x="2162" y="1"/>
                          </a:lnTo>
                          <a:lnTo>
                            <a:pt x="2165" y="0"/>
                          </a:lnTo>
                          <a:lnTo>
                            <a:pt x="2169" y="0"/>
                          </a:lnTo>
                          <a:lnTo>
                            <a:pt x="2172" y="0"/>
                          </a:lnTo>
                          <a:lnTo>
                            <a:pt x="2175" y="0"/>
                          </a:lnTo>
                          <a:lnTo>
                            <a:pt x="2178" y="0"/>
                          </a:lnTo>
                          <a:lnTo>
                            <a:pt x="2181" y="1"/>
                          </a:lnTo>
                          <a:lnTo>
                            <a:pt x="2184" y="0"/>
                          </a:lnTo>
                          <a:lnTo>
                            <a:pt x="2187" y="0"/>
                          </a:lnTo>
                          <a:lnTo>
                            <a:pt x="2190" y="0"/>
                          </a:lnTo>
                          <a:lnTo>
                            <a:pt x="2193" y="0"/>
                          </a:lnTo>
                          <a:lnTo>
                            <a:pt x="2197" y="0"/>
                          </a:lnTo>
                          <a:lnTo>
                            <a:pt x="2200" y="1"/>
                          </a:lnTo>
                          <a:lnTo>
                            <a:pt x="2203" y="0"/>
                          </a:lnTo>
                          <a:lnTo>
                            <a:pt x="2206" y="1"/>
                          </a:lnTo>
                          <a:lnTo>
                            <a:pt x="2209" y="0"/>
                          </a:lnTo>
                          <a:lnTo>
                            <a:pt x="2212" y="1"/>
                          </a:lnTo>
                          <a:lnTo>
                            <a:pt x="2215" y="0"/>
                          </a:lnTo>
                          <a:lnTo>
                            <a:pt x="2218" y="0"/>
                          </a:lnTo>
                          <a:lnTo>
                            <a:pt x="2221" y="0"/>
                          </a:lnTo>
                          <a:lnTo>
                            <a:pt x="2224" y="1"/>
                          </a:lnTo>
                          <a:lnTo>
                            <a:pt x="2228" y="0"/>
                          </a:lnTo>
                          <a:lnTo>
                            <a:pt x="2231" y="1"/>
                          </a:lnTo>
                          <a:lnTo>
                            <a:pt x="2234" y="0"/>
                          </a:lnTo>
                          <a:lnTo>
                            <a:pt x="2237" y="1"/>
                          </a:lnTo>
                          <a:lnTo>
                            <a:pt x="2240" y="0"/>
                          </a:lnTo>
                          <a:lnTo>
                            <a:pt x="2243" y="0"/>
                          </a:lnTo>
                          <a:lnTo>
                            <a:pt x="2246" y="1"/>
                          </a:lnTo>
                          <a:lnTo>
                            <a:pt x="2249" y="0"/>
                          </a:lnTo>
                          <a:lnTo>
                            <a:pt x="2252" y="0"/>
                          </a:lnTo>
                          <a:lnTo>
                            <a:pt x="2256" y="0"/>
                          </a:lnTo>
                          <a:lnTo>
                            <a:pt x="2259" y="0"/>
                          </a:lnTo>
                          <a:lnTo>
                            <a:pt x="2262" y="0"/>
                          </a:lnTo>
                          <a:lnTo>
                            <a:pt x="2265" y="0"/>
                          </a:lnTo>
                          <a:lnTo>
                            <a:pt x="2268" y="0"/>
                          </a:lnTo>
                          <a:lnTo>
                            <a:pt x="2271" y="1"/>
                          </a:lnTo>
                          <a:lnTo>
                            <a:pt x="2274" y="1"/>
                          </a:lnTo>
                          <a:lnTo>
                            <a:pt x="2277" y="1"/>
                          </a:lnTo>
                          <a:lnTo>
                            <a:pt x="2280" y="0"/>
                          </a:lnTo>
                          <a:lnTo>
                            <a:pt x="2284" y="0"/>
                          </a:lnTo>
                          <a:lnTo>
                            <a:pt x="2287" y="0"/>
                          </a:lnTo>
                          <a:lnTo>
                            <a:pt x="2290" y="0"/>
                          </a:lnTo>
                          <a:lnTo>
                            <a:pt x="2293" y="0"/>
                          </a:lnTo>
                          <a:lnTo>
                            <a:pt x="2296" y="1"/>
                          </a:lnTo>
                          <a:lnTo>
                            <a:pt x="2299" y="0"/>
                          </a:lnTo>
                          <a:lnTo>
                            <a:pt x="2302" y="0"/>
                          </a:lnTo>
                          <a:lnTo>
                            <a:pt x="2305" y="0"/>
                          </a:lnTo>
                          <a:lnTo>
                            <a:pt x="2308" y="1"/>
                          </a:lnTo>
                          <a:lnTo>
                            <a:pt x="2311" y="0"/>
                          </a:lnTo>
                          <a:lnTo>
                            <a:pt x="2315" y="1"/>
                          </a:lnTo>
                          <a:lnTo>
                            <a:pt x="2318" y="0"/>
                          </a:lnTo>
                          <a:lnTo>
                            <a:pt x="2321" y="0"/>
                          </a:lnTo>
                          <a:lnTo>
                            <a:pt x="2324" y="0"/>
                          </a:lnTo>
                          <a:lnTo>
                            <a:pt x="2327" y="0"/>
                          </a:lnTo>
                          <a:lnTo>
                            <a:pt x="2330" y="0"/>
                          </a:lnTo>
                          <a:lnTo>
                            <a:pt x="2333" y="1"/>
                          </a:lnTo>
                          <a:lnTo>
                            <a:pt x="2336" y="1"/>
                          </a:lnTo>
                          <a:lnTo>
                            <a:pt x="2339" y="0"/>
                          </a:lnTo>
                          <a:lnTo>
                            <a:pt x="2343" y="0"/>
                          </a:lnTo>
                          <a:lnTo>
                            <a:pt x="2346" y="1"/>
                          </a:lnTo>
                          <a:lnTo>
                            <a:pt x="2349" y="0"/>
                          </a:lnTo>
                          <a:lnTo>
                            <a:pt x="2352" y="0"/>
                          </a:lnTo>
                          <a:lnTo>
                            <a:pt x="2355" y="0"/>
                          </a:lnTo>
                          <a:lnTo>
                            <a:pt x="2358" y="0"/>
                          </a:lnTo>
                          <a:lnTo>
                            <a:pt x="2361" y="1"/>
                          </a:lnTo>
                          <a:lnTo>
                            <a:pt x="2364" y="1"/>
                          </a:lnTo>
                          <a:lnTo>
                            <a:pt x="2367" y="0"/>
                          </a:lnTo>
                          <a:lnTo>
                            <a:pt x="2371" y="0"/>
                          </a:lnTo>
                          <a:lnTo>
                            <a:pt x="2374" y="0"/>
                          </a:lnTo>
                          <a:lnTo>
                            <a:pt x="2377" y="0"/>
                          </a:lnTo>
                          <a:lnTo>
                            <a:pt x="2380" y="1"/>
                          </a:lnTo>
                          <a:lnTo>
                            <a:pt x="2383" y="0"/>
                          </a:lnTo>
                          <a:lnTo>
                            <a:pt x="2386" y="0"/>
                          </a:lnTo>
                          <a:lnTo>
                            <a:pt x="2389" y="0"/>
                          </a:lnTo>
                          <a:lnTo>
                            <a:pt x="2392" y="0"/>
                          </a:lnTo>
                          <a:lnTo>
                            <a:pt x="2395" y="0"/>
                          </a:lnTo>
                          <a:lnTo>
                            <a:pt x="2398" y="1"/>
                          </a:lnTo>
                          <a:lnTo>
                            <a:pt x="2402" y="0"/>
                          </a:lnTo>
                          <a:lnTo>
                            <a:pt x="2405" y="0"/>
                          </a:lnTo>
                          <a:lnTo>
                            <a:pt x="2408" y="0"/>
                          </a:lnTo>
                          <a:lnTo>
                            <a:pt x="2411" y="0"/>
                          </a:lnTo>
                          <a:lnTo>
                            <a:pt x="2414" y="1"/>
                          </a:lnTo>
                          <a:lnTo>
                            <a:pt x="2417" y="0"/>
                          </a:lnTo>
                          <a:lnTo>
                            <a:pt x="2420" y="1"/>
                          </a:lnTo>
                          <a:lnTo>
                            <a:pt x="2423" y="1"/>
                          </a:lnTo>
                          <a:lnTo>
                            <a:pt x="2426" y="1"/>
                          </a:lnTo>
                          <a:lnTo>
                            <a:pt x="2430" y="0"/>
                          </a:lnTo>
                          <a:lnTo>
                            <a:pt x="2433" y="0"/>
                          </a:lnTo>
                          <a:lnTo>
                            <a:pt x="2436" y="0"/>
                          </a:lnTo>
                          <a:lnTo>
                            <a:pt x="2439" y="0"/>
                          </a:lnTo>
                          <a:lnTo>
                            <a:pt x="2442" y="1"/>
                          </a:lnTo>
                          <a:lnTo>
                            <a:pt x="2445" y="1"/>
                          </a:lnTo>
                          <a:lnTo>
                            <a:pt x="2448" y="0"/>
                          </a:lnTo>
                          <a:lnTo>
                            <a:pt x="2451" y="0"/>
                          </a:lnTo>
                          <a:lnTo>
                            <a:pt x="2454" y="0"/>
                          </a:lnTo>
                          <a:lnTo>
                            <a:pt x="2458" y="0"/>
                          </a:lnTo>
                          <a:lnTo>
                            <a:pt x="2461" y="0"/>
                          </a:lnTo>
                          <a:lnTo>
                            <a:pt x="2464" y="0"/>
                          </a:lnTo>
                          <a:lnTo>
                            <a:pt x="2467" y="0"/>
                          </a:lnTo>
                          <a:lnTo>
                            <a:pt x="2470" y="1"/>
                          </a:lnTo>
                          <a:lnTo>
                            <a:pt x="2473" y="0"/>
                          </a:lnTo>
                          <a:lnTo>
                            <a:pt x="2476" y="0"/>
                          </a:lnTo>
                          <a:lnTo>
                            <a:pt x="2479" y="0"/>
                          </a:lnTo>
                          <a:lnTo>
                            <a:pt x="2482" y="0"/>
                          </a:lnTo>
                          <a:lnTo>
                            <a:pt x="2486" y="0"/>
                          </a:lnTo>
                        </a:path>
                      </a:pathLst>
                    </a:custGeom>
                    <a:noFill/>
                    <a:ln w="9525">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231" name="Freeform 323">
                      <a:extLst>
                        <a:ext uri="{FF2B5EF4-FFF2-40B4-BE49-F238E27FC236}">
                          <a16:creationId xmlns:a16="http://schemas.microsoft.com/office/drawing/2014/main" id="{B7838A2A-55A1-4673-9CDA-B02C7BBEB7AC}"/>
                        </a:ext>
                      </a:extLst>
                    </p:cNvPr>
                    <p:cNvSpPr>
                      <a:spLocks/>
                    </p:cNvSpPr>
                    <p:nvPr/>
                  </p:nvSpPr>
                  <p:spPr bwMode="auto">
                    <a:xfrm flipV="1">
                      <a:off x="4223649" y="1550352"/>
                      <a:ext cx="317719" cy="285991"/>
                    </a:xfrm>
                    <a:custGeom>
                      <a:avLst/>
                      <a:gdLst/>
                      <a:ahLst/>
                      <a:cxnLst>
                        <a:cxn ang="0">
                          <a:pos x="35" y="1452"/>
                        </a:cxn>
                        <a:cxn ang="0">
                          <a:pos x="73" y="1385"/>
                        </a:cxn>
                        <a:cxn ang="0">
                          <a:pos x="111" y="1289"/>
                        </a:cxn>
                        <a:cxn ang="0">
                          <a:pos x="149" y="1216"/>
                        </a:cxn>
                        <a:cxn ang="0">
                          <a:pos x="188" y="1151"/>
                        </a:cxn>
                        <a:cxn ang="0">
                          <a:pos x="226" y="1107"/>
                        </a:cxn>
                        <a:cxn ang="0">
                          <a:pos x="264" y="1062"/>
                        </a:cxn>
                        <a:cxn ang="0">
                          <a:pos x="302" y="1007"/>
                        </a:cxn>
                        <a:cxn ang="0">
                          <a:pos x="340" y="942"/>
                        </a:cxn>
                        <a:cxn ang="0">
                          <a:pos x="379" y="872"/>
                        </a:cxn>
                        <a:cxn ang="0">
                          <a:pos x="417" y="798"/>
                        </a:cxn>
                        <a:cxn ang="0">
                          <a:pos x="455" y="726"/>
                        </a:cxn>
                        <a:cxn ang="0">
                          <a:pos x="493" y="665"/>
                        </a:cxn>
                        <a:cxn ang="0">
                          <a:pos x="531" y="616"/>
                        </a:cxn>
                        <a:cxn ang="0">
                          <a:pos x="570" y="580"/>
                        </a:cxn>
                        <a:cxn ang="0">
                          <a:pos x="608" y="551"/>
                        </a:cxn>
                        <a:cxn ang="0">
                          <a:pos x="646" y="528"/>
                        </a:cxn>
                        <a:cxn ang="0">
                          <a:pos x="684" y="510"/>
                        </a:cxn>
                        <a:cxn ang="0">
                          <a:pos x="722" y="491"/>
                        </a:cxn>
                        <a:cxn ang="0">
                          <a:pos x="761" y="476"/>
                        </a:cxn>
                        <a:cxn ang="0">
                          <a:pos x="799" y="461"/>
                        </a:cxn>
                        <a:cxn ang="0">
                          <a:pos x="837" y="446"/>
                        </a:cxn>
                        <a:cxn ang="0">
                          <a:pos x="875" y="434"/>
                        </a:cxn>
                        <a:cxn ang="0">
                          <a:pos x="913" y="420"/>
                        </a:cxn>
                        <a:cxn ang="0">
                          <a:pos x="952" y="405"/>
                        </a:cxn>
                        <a:cxn ang="0">
                          <a:pos x="990" y="392"/>
                        </a:cxn>
                        <a:cxn ang="0">
                          <a:pos x="1028" y="377"/>
                        </a:cxn>
                        <a:cxn ang="0">
                          <a:pos x="1066" y="362"/>
                        </a:cxn>
                        <a:cxn ang="0">
                          <a:pos x="1104" y="350"/>
                        </a:cxn>
                        <a:cxn ang="0">
                          <a:pos x="1143" y="338"/>
                        </a:cxn>
                        <a:cxn ang="0">
                          <a:pos x="1181" y="330"/>
                        </a:cxn>
                        <a:cxn ang="0">
                          <a:pos x="1219" y="319"/>
                        </a:cxn>
                        <a:cxn ang="0">
                          <a:pos x="1257" y="305"/>
                        </a:cxn>
                        <a:cxn ang="0">
                          <a:pos x="1295" y="289"/>
                        </a:cxn>
                        <a:cxn ang="0">
                          <a:pos x="1334" y="272"/>
                        </a:cxn>
                        <a:cxn ang="0">
                          <a:pos x="1372" y="258"/>
                        </a:cxn>
                        <a:cxn ang="0">
                          <a:pos x="1410" y="243"/>
                        </a:cxn>
                        <a:cxn ang="0">
                          <a:pos x="1448" y="229"/>
                        </a:cxn>
                        <a:cxn ang="0">
                          <a:pos x="1487" y="214"/>
                        </a:cxn>
                        <a:cxn ang="0">
                          <a:pos x="1525" y="200"/>
                        </a:cxn>
                        <a:cxn ang="0">
                          <a:pos x="1563" y="185"/>
                        </a:cxn>
                        <a:cxn ang="0">
                          <a:pos x="1601" y="170"/>
                        </a:cxn>
                        <a:cxn ang="0">
                          <a:pos x="1639" y="154"/>
                        </a:cxn>
                        <a:cxn ang="0">
                          <a:pos x="1678" y="140"/>
                        </a:cxn>
                        <a:cxn ang="0">
                          <a:pos x="1716" y="127"/>
                        </a:cxn>
                        <a:cxn ang="0">
                          <a:pos x="1754" y="116"/>
                        </a:cxn>
                        <a:cxn ang="0">
                          <a:pos x="1792" y="103"/>
                        </a:cxn>
                        <a:cxn ang="0">
                          <a:pos x="1830" y="91"/>
                        </a:cxn>
                        <a:cxn ang="0">
                          <a:pos x="1869" y="80"/>
                        </a:cxn>
                        <a:cxn ang="0">
                          <a:pos x="1907" y="62"/>
                        </a:cxn>
                        <a:cxn ang="0">
                          <a:pos x="1945" y="38"/>
                        </a:cxn>
                        <a:cxn ang="0">
                          <a:pos x="1983" y="12"/>
                        </a:cxn>
                        <a:cxn ang="0">
                          <a:pos x="2021" y="0"/>
                        </a:cxn>
                        <a:cxn ang="0">
                          <a:pos x="2060" y="0"/>
                        </a:cxn>
                        <a:cxn ang="0">
                          <a:pos x="2098" y="0"/>
                        </a:cxn>
                        <a:cxn ang="0">
                          <a:pos x="2136" y="0"/>
                        </a:cxn>
                        <a:cxn ang="0">
                          <a:pos x="2174" y="0"/>
                        </a:cxn>
                        <a:cxn ang="0">
                          <a:pos x="2212" y="0"/>
                        </a:cxn>
                        <a:cxn ang="0">
                          <a:pos x="2251" y="0"/>
                        </a:cxn>
                        <a:cxn ang="0">
                          <a:pos x="2289" y="0"/>
                        </a:cxn>
                        <a:cxn ang="0">
                          <a:pos x="2327" y="0"/>
                        </a:cxn>
                      </a:cxnLst>
                      <a:rect l="0" t="0" r="r" b="b"/>
                      <a:pathLst>
                        <a:path w="2351" h="1452">
                          <a:moveTo>
                            <a:pt x="0" y="0"/>
                          </a:moveTo>
                          <a:lnTo>
                            <a:pt x="2" y="36"/>
                          </a:lnTo>
                          <a:lnTo>
                            <a:pt x="5" y="311"/>
                          </a:lnTo>
                          <a:lnTo>
                            <a:pt x="8" y="570"/>
                          </a:lnTo>
                          <a:lnTo>
                            <a:pt x="11" y="828"/>
                          </a:lnTo>
                          <a:lnTo>
                            <a:pt x="14" y="1095"/>
                          </a:lnTo>
                          <a:lnTo>
                            <a:pt x="17" y="1353"/>
                          </a:lnTo>
                          <a:lnTo>
                            <a:pt x="20" y="1438"/>
                          </a:lnTo>
                          <a:lnTo>
                            <a:pt x="23" y="1437"/>
                          </a:lnTo>
                          <a:lnTo>
                            <a:pt x="26" y="1442"/>
                          </a:lnTo>
                          <a:lnTo>
                            <a:pt x="29" y="1447"/>
                          </a:lnTo>
                          <a:lnTo>
                            <a:pt x="32" y="1450"/>
                          </a:lnTo>
                          <a:lnTo>
                            <a:pt x="35" y="1452"/>
                          </a:lnTo>
                          <a:lnTo>
                            <a:pt x="38" y="1452"/>
                          </a:lnTo>
                          <a:lnTo>
                            <a:pt x="41" y="1451"/>
                          </a:lnTo>
                          <a:lnTo>
                            <a:pt x="44" y="1448"/>
                          </a:lnTo>
                          <a:lnTo>
                            <a:pt x="47" y="1444"/>
                          </a:lnTo>
                          <a:lnTo>
                            <a:pt x="49" y="1440"/>
                          </a:lnTo>
                          <a:lnTo>
                            <a:pt x="52" y="1434"/>
                          </a:lnTo>
                          <a:lnTo>
                            <a:pt x="55" y="1428"/>
                          </a:lnTo>
                          <a:lnTo>
                            <a:pt x="58" y="1422"/>
                          </a:lnTo>
                          <a:lnTo>
                            <a:pt x="61" y="1415"/>
                          </a:lnTo>
                          <a:lnTo>
                            <a:pt x="64" y="1407"/>
                          </a:lnTo>
                          <a:lnTo>
                            <a:pt x="67" y="1400"/>
                          </a:lnTo>
                          <a:lnTo>
                            <a:pt x="70" y="1393"/>
                          </a:lnTo>
                          <a:lnTo>
                            <a:pt x="73" y="1385"/>
                          </a:lnTo>
                          <a:lnTo>
                            <a:pt x="76" y="1376"/>
                          </a:lnTo>
                          <a:lnTo>
                            <a:pt x="79" y="1368"/>
                          </a:lnTo>
                          <a:lnTo>
                            <a:pt x="82" y="1359"/>
                          </a:lnTo>
                          <a:lnTo>
                            <a:pt x="85" y="1352"/>
                          </a:lnTo>
                          <a:lnTo>
                            <a:pt x="88" y="1344"/>
                          </a:lnTo>
                          <a:lnTo>
                            <a:pt x="91" y="1337"/>
                          </a:lnTo>
                          <a:lnTo>
                            <a:pt x="94" y="1330"/>
                          </a:lnTo>
                          <a:lnTo>
                            <a:pt x="96" y="1323"/>
                          </a:lnTo>
                          <a:lnTo>
                            <a:pt x="99" y="1316"/>
                          </a:lnTo>
                          <a:lnTo>
                            <a:pt x="102" y="1309"/>
                          </a:lnTo>
                          <a:lnTo>
                            <a:pt x="105" y="1303"/>
                          </a:lnTo>
                          <a:lnTo>
                            <a:pt x="108" y="1296"/>
                          </a:lnTo>
                          <a:lnTo>
                            <a:pt x="111" y="1289"/>
                          </a:lnTo>
                          <a:lnTo>
                            <a:pt x="114" y="1282"/>
                          </a:lnTo>
                          <a:lnTo>
                            <a:pt x="117" y="1276"/>
                          </a:lnTo>
                          <a:lnTo>
                            <a:pt x="120" y="1270"/>
                          </a:lnTo>
                          <a:lnTo>
                            <a:pt x="123" y="1264"/>
                          </a:lnTo>
                          <a:lnTo>
                            <a:pt x="126" y="1258"/>
                          </a:lnTo>
                          <a:lnTo>
                            <a:pt x="129" y="1252"/>
                          </a:lnTo>
                          <a:lnTo>
                            <a:pt x="132" y="1246"/>
                          </a:lnTo>
                          <a:lnTo>
                            <a:pt x="135" y="1241"/>
                          </a:lnTo>
                          <a:lnTo>
                            <a:pt x="138" y="1236"/>
                          </a:lnTo>
                          <a:lnTo>
                            <a:pt x="141" y="1231"/>
                          </a:lnTo>
                          <a:lnTo>
                            <a:pt x="143" y="1226"/>
                          </a:lnTo>
                          <a:lnTo>
                            <a:pt x="146" y="1222"/>
                          </a:lnTo>
                          <a:lnTo>
                            <a:pt x="149" y="1216"/>
                          </a:lnTo>
                          <a:lnTo>
                            <a:pt x="152" y="1211"/>
                          </a:lnTo>
                          <a:lnTo>
                            <a:pt x="155" y="1206"/>
                          </a:lnTo>
                          <a:lnTo>
                            <a:pt x="158" y="1200"/>
                          </a:lnTo>
                          <a:lnTo>
                            <a:pt x="161" y="1195"/>
                          </a:lnTo>
                          <a:lnTo>
                            <a:pt x="164" y="1188"/>
                          </a:lnTo>
                          <a:lnTo>
                            <a:pt x="167" y="1182"/>
                          </a:lnTo>
                          <a:lnTo>
                            <a:pt x="170" y="1177"/>
                          </a:lnTo>
                          <a:lnTo>
                            <a:pt x="173" y="1172"/>
                          </a:lnTo>
                          <a:lnTo>
                            <a:pt x="176" y="1168"/>
                          </a:lnTo>
                          <a:lnTo>
                            <a:pt x="179" y="1163"/>
                          </a:lnTo>
                          <a:lnTo>
                            <a:pt x="182" y="1159"/>
                          </a:lnTo>
                          <a:lnTo>
                            <a:pt x="185" y="1155"/>
                          </a:lnTo>
                          <a:lnTo>
                            <a:pt x="188" y="1151"/>
                          </a:lnTo>
                          <a:lnTo>
                            <a:pt x="191" y="1147"/>
                          </a:lnTo>
                          <a:lnTo>
                            <a:pt x="193" y="1142"/>
                          </a:lnTo>
                          <a:lnTo>
                            <a:pt x="196" y="1139"/>
                          </a:lnTo>
                          <a:lnTo>
                            <a:pt x="199" y="1135"/>
                          </a:lnTo>
                          <a:lnTo>
                            <a:pt x="202" y="1132"/>
                          </a:lnTo>
                          <a:lnTo>
                            <a:pt x="205" y="1129"/>
                          </a:lnTo>
                          <a:lnTo>
                            <a:pt x="208" y="1125"/>
                          </a:lnTo>
                          <a:lnTo>
                            <a:pt x="211" y="1123"/>
                          </a:lnTo>
                          <a:lnTo>
                            <a:pt x="214" y="1119"/>
                          </a:lnTo>
                          <a:lnTo>
                            <a:pt x="217" y="1116"/>
                          </a:lnTo>
                          <a:lnTo>
                            <a:pt x="220" y="1113"/>
                          </a:lnTo>
                          <a:lnTo>
                            <a:pt x="223" y="1110"/>
                          </a:lnTo>
                          <a:lnTo>
                            <a:pt x="226" y="1107"/>
                          </a:lnTo>
                          <a:lnTo>
                            <a:pt x="229" y="1104"/>
                          </a:lnTo>
                          <a:lnTo>
                            <a:pt x="232" y="1100"/>
                          </a:lnTo>
                          <a:lnTo>
                            <a:pt x="235" y="1095"/>
                          </a:lnTo>
                          <a:lnTo>
                            <a:pt x="238" y="1093"/>
                          </a:lnTo>
                          <a:lnTo>
                            <a:pt x="240" y="1089"/>
                          </a:lnTo>
                          <a:lnTo>
                            <a:pt x="243" y="1086"/>
                          </a:lnTo>
                          <a:lnTo>
                            <a:pt x="246" y="1082"/>
                          </a:lnTo>
                          <a:lnTo>
                            <a:pt x="249" y="1078"/>
                          </a:lnTo>
                          <a:lnTo>
                            <a:pt x="252" y="1075"/>
                          </a:lnTo>
                          <a:lnTo>
                            <a:pt x="255" y="1071"/>
                          </a:lnTo>
                          <a:lnTo>
                            <a:pt x="258" y="1068"/>
                          </a:lnTo>
                          <a:lnTo>
                            <a:pt x="261" y="1065"/>
                          </a:lnTo>
                          <a:lnTo>
                            <a:pt x="264" y="1062"/>
                          </a:lnTo>
                          <a:lnTo>
                            <a:pt x="267" y="1058"/>
                          </a:lnTo>
                          <a:lnTo>
                            <a:pt x="270" y="1055"/>
                          </a:lnTo>
                          <a:lnTo>
                            <a:pt x="273" y="1051"/>
                          </a:lnTo>
                          <a:lnTo>
                            <a:pt x="276" y="1045"/>
                          </a:lnTo>
                          <a:lnTo>
                            <a:pt x="279" y="1042"/>
                          </a:lnTo>
                          <a:lnTo>
                            <a:pt x="282" y="1038"/>
                          </a:lnTo>
                          <a:lnTo>
                            <a:pt x="285" y="1034"/>
                          </a:lnTo>
                          <a:lnTo>
                            <a:pt x="287" y="1029"/>
                          </a:lnTo>
                          <a:lnTo>
                            <a:pt x="290" y="1025"/>
                          </a:lnTo>
                          <a:lnTo>
                            <a:pt x="293" y="1021"/>
                          </a:lnTo>
                          <a:lnTo>
                            <a:pt x="296" y="1016"/>
                          </a:lnTo>
                          <a:lnTo>
                            <a:pt x="299" y="1012"/>
                          </a:lnTo>
                          <a:lnTo>
                            <a:pt x="302" y="1007"/>
                          </a:lnTo>
                          <a:lnTo>
                            <a:pt x="305" y="1003"/>
                          </a:lnTo>
                          <a:lnTo>
                            <a:pt x="308" y="997"/>
                          </a:lnTo>
                          <a:lnTo>
                            <a:pt x="311" y="993"/>
                          </a:lnTo>
                          <a:lnTo>
                            <a:pt x="314" y="987"/>
                          </a:lnTo>
                          <a:lnTo>
                            <a:pt x="317" y="983"/>
                          </a:lnTo>
                          <a:lnTo>
                            <a:pt x="320" y="978"/>
                          </a:lnTo>
                          <a:lnTo>
                            <a:pt x="323" y="973"/>
                          </a:lnTo>
                          <a:lnTo>
                            <a:pt x="326" y="968"/>
                          </a:lnTo>
                          <a:lnTo>
                            <a:pt x="329" y="963"/>
                          </a:lnTo>
                          <a:lnTo>
                            <a:pt x="332" y="958"/>
                          </a:lnTo>
                          <a:lnTo>
                            <a:pt x="335" y="952"/>
                          </a:lnTo>
                          <a:lnTo>
                            <a:pt x="337" y="947"/>
                          </a:lnTo>
                          <a:lnTo>
                            <a:pt x="340" y="942"/>
                          </a:lnTo>
                          <a:lnTo>
                            <a:pt x="343" y="936"/>
                          </a:lnTo>
                          <a:lnTo>
                            <a:pt x="346" y="931"/>
                          </a:lnTo>
                          <a:lnTo>
                            <a:pt x="349" y="926"/>
                          </a:lnTo>
                          <a:lnTo>
                            <a:pt x="352" y="920"/>
                          </a:lnTo>
                          <a:lnTo>
                            <a:pt x="355" y="915"/>
                          </a:lnTo>
                          <a:lnTo>
                            <a:pt x="358" y="910"/>
                          </a:lnTo>
                          <a:lnTo>
                            <a:pt x="361" y="904"/>
                          </a:lnTo>
                          <a:lnTo>
                            <a:pt x="364" y="899"/>
                          </a:lnTo>
                          <a:lnTo>
                            <a:pt x="367" y="893"/>
                          </a:lnTo>
                          <a:lnTo>
                            <a:pt x="370" y="888"/>
                          </a:lnTo>
                          <a:lnTo>
                            <a:pt x="373" y="883"/>
                          </a:lnTo>
                          <a:lnTo>
                            <a:pt x="376" y="877"/>
                          </a:lnTo>
                          <a:lnTo>
                            <a:pt x="379" y="872"/>
                          </a:lnTo>
                          <a:lnTo>
                            <a:pt x="382" y="866"/>
                          </a:lnTo>
                          <a:lnTo>
                            <a:pt x="384" y="861"/>
                          </a:lnTo>
                          <a:lnTo>
                            <a:pt x="387" y="855"/>
                          </a:lnTo>
                          <a:lnTo>
                            <a:pt x="390" y="850"/>
                          </a:lnTo>
                          <a:lnTo>
                            <a:pt x="393" y="845"/>
                          </a:lnTo>
                          <a:lnTo>
                            <a:pt x="396" y="839"/>
                          </a:lnTo>
                          <a:lnTo>
                            <a:pt x="399" y="833"/>
                          </a:lnTo>
                          <a:lnTo>
                            <a:pt x="402" y="827"/>
                          </a:lnTo>
                          <a:lnTo>
                            <a:pt x="405" y="821"/>
                          </a:lnTo>
                          <a:lnTo>
                            <a:pt x="408" y="815"/>
                          </a:lnTo>
                          <a:lnTo>
                            <a:pt x="411" y="809"/>
                          </a:lnTo>
                          <a:lnTo>
                            <a:pt x="414" y="803"/>
                          </a:lnTo>
                          <a:lnTo>
                            <a:pt x="417" y="798"/>
                          </a:lnTo>
                          <a:lnTo>
                            <a:pt x="420" y="792"/>
                          </a:lnTo>
                          <a:lnTo>
                            <a:pt x="423" y="786"/>
                          </a:lnTo>
                          <a:lnTo>
                            <a:pt x="426" y="781"/>
                          </a:lnTo>
                          <a:lnTo>
                            <a:pt x="429" y="775"/>
                          </a:lnTo>
                          <a:lnTo>
                            <a:pt x="431" y="770"/>
                          </a:lnTo>
                          <a:lnTo>
                            <a:pt x="434" y="764"/>
                          </a:lnTo>
                          <a:lnTo>
                            <a:pt x="437" y="759"/>
                          </a:lnTo>
                          <a:lnTo>
                            <a:pt x="440" y="753"/>
                          </a:lnTo>
                          <a:lnTo>
                            <a:pt x="443" y="748"/>
                          </a:lnTo>
                          <a:lnTo>
                            <a:pt x="446" y="742"/>
                          </a:lnTo>
                          <a:lnTo>
                            <a:pt x="449" y="737"/>
                          </a:lnTo>
                          <a:lnTo>
                            <a:pt x="452" y="731"/>
                          </a:lnTo>
                          <a:lnTo>
                            <a:pt x="455" y="726"/>
                          </a:lnTo>
                          <a:lnTo>
                            <a:pt x="458" y="721"/>
                          </a:lnTo>
                          <a:lnTo>
                            <a:pt x="461" y="716"/>
                          </a:lnTo>
                          <a:lnTo>
                            <a:pt x="464" y="711"/>
                          </a:lnTo>
                          <a:lnTo>
                            <a:pt x="467" y="706"/>
                          </a:lnTo>
                          <a:lnTo>
                            <a:pt x="470" y="702"/>
                          </a:lnTo>
                          <a:lnTo>
                            <a:pt x="473" y="696"/>
                          </a:lnTo>
                          <a:lnTo>
                            <a:pt x="476" y="692"/>
                          </a:lnTo>
                          <a:lnTo>
                            <a:pt x="479" y="687"/>
                          </a:lnTo>
                          <a:lnTo>
                            <a:pt x="481" y="682"/>
                          </a:lnTo>
                          <a:lnTo>
                            <a:pt x="484" y="678"/>
                          </a:lnTo>
                          <a:lnTo>
                            <a:pt x="487" y="674"/>
                          </a:lnTo>
                          <a:lnTo>
                            <a:pt x="490" y="670"/>
                          </a:lnTo>
                          <a:lnTo>
                            <a:pt x="493" y="665"/>
                          </a:lnTo>
                          <a:lnTo>
                            <a:pt x="496" y="661"/>
                          </a:lnTo>
                          <a:lnTo>
                            <a:pt x="499" y="657"/>
                          </a:lnTo>
                          <a:lnTo>
                            <a:pt x="502" y="653"/>
                          </a:lnTo>
                          <a:lnTo>
                            <a:pt x="505" y="650"/>
                          </a:lnTo>
                          <a:lnTo>
                            <a:pt x="508" y="645"/>
                          </a:lnTo>
                          <a:lnTo>
                            <a:pt x="511" y="642"/>
                          </a:lnTo>
                          <a:lnTo>
                            <a:pt x="514" y="638"/>
                          </a:lnTo>
                          <a:lnTo>
                            <a:pt x="517" y="634"/>
                          </a:lnTo>
                          <a:lnTo>
                            <a:pt x="520" y="630"/>
                          </a:lnTo>
                          <a:lnTo>
                            <a:pt x="523" y="626"/>
                          </a:lnTo>
                          <a:lnTo>
                            <a:pt x="526" y="622"/>
                          </a:lnTo>
                          <a:lnTo>
                            <a:pt x="528" y="620"/>
                          </a:lnTo>
                          <a:lnTo>
                            <a:pt x="531" y="616"/>
                          </a:lnTo>
                          <a:lnTo>
                            <a:pt x="534" y="613"/>
                          </a:lnTo>
                          <a:lnTo>
                            <a:pt x="537" y="610"/>
                          </a:lnTo>
                          <a:lnTo>
                            <a:pt x="540" y="606"/>
                          </a:lnTo>
                          <a:lnTo>
                            <a:pt x="543" y="603"/>
                          </a:lnTo>
                          <a:lnTo>
                            <a:pt x="546" y="600"/>
                          </a:lnTo>
                          <a:lnTo>
                            <a:pt x="549" y="597"/>
                          </a:lnTo>
                          <a:lnTo>
                            <a:pt x="552" y="595"/>
                          </a:lnTo>
                          <a:lnTo>
                            <a:pt x="555" y="591"/>
                          </a:lnTo>
                          <a:lnTo>
                            <a:pt x="558" y="589"/>
                          </a:lnTo>
                          <a:lnTo>
                            <a:pt x="561" y="587"/>
                          </a:lnTo>
                          <a:lnTo>
                            <a:pt x="564" y="584"/>
                          </a:lnTo>
                          <a:lnTo>
                            <a:pt x="567" y="582"/>
                          </a:lnTo>
                          <a:lnTo>
                            <a:pt x="570" y="580"/>
                          </a:lnTo>
                          <a:lnTo>
                            <a:pt x="573" y="577"/>
                          </a:lnTo>
                          <a:lnTo>
                            <a:pt x="575" y="575"/>
                          </a:lnTo>
                          <a:lnTo>
                            <a:pt x="578" y="572"/>
                          </a:lnTo>
                          <a:lnTo>
                            <a:pt x="581" y="570"/>
                          </a:lnTo>
                          <a:lnTo>
                            <a:pt x="584" y="568"/>
                          </a:lnTo>
                          <a:lnTo>
                            <a:pt x="587" y="565"/>
                          </a:lnTo>
                          <a:lnTo>
                            <a:pt x="590" y="563"/>
                          </a:lnTo>
                          <a:lnTo>
                            <a:pt x="593" y="561"/>
                          </a:lnTo>
                          <a:lnTo>
                            <a:pt x="596" y="559"/>
                          </a:lnTo>
                          <a:lnTo>
                            <a:pt x="599" y="557"/>
                          </a:lnTo>
                          <a:lnTo>
                            <a:pt x="602" y="555"/>
                          </a:lnTo>
                          <a:lnTo>
                            <a:pt x="605" y="552"/>
                          </a:lnTo>
                          <a:lnTo>
                            <a:pt x="608" y="551"/>
                          </a:lnTo>
                          <a:lnTo>
                            <a:pt x="611" y="549"/>
                          </a:lnTo>
                          <a:lnTo>
                            <a:pt x="614" y="546"/>
                          </a:lnTo>
                          <a:lnTo>
                            <a:pt x="617" y="544"/>
                          </a:lnTo>
                          <a:lnTo>
                            <a:pt x="620" y="543"/>
                          </a:lnTo>
                          <a:lnTo>
                            <a:pt x="623" y="540"/>
                          </a:lnTo>
                          <a:lnTo>
                            <a:pt x="625" y="538"/>
                          </a:lnTo>
                          <a:lnTo>
                            <a:pt x="628" y="537"/>
                          </a:lnTo>
                          <a:lnTo>
                            <a:pt x="631" y="535"/>
                          </a:lnTo>
                          <a:lnTo>
                            <a:pt x="634" y="534"/>
                          </a:lnTo>
                          <a:lnTo>
                            <a:pt x="637" y="532"/>
                          </a:lnTo>
                          <a:lnTo>
                            <a:pt x="640" y="530"/>
                          </a:lnTo>
                          <a:lnTo>
                            <a:pt x="643" y="529"/>
                          </a:lnTo>
                          <a:lnTo>
                            <a:pt x="646" y="528"/>
                          </a:lnTo>
                          <a:lnTo>
                            <a:pt x="649" y="526"/>
                          </a:lnTo>
                          <a:lnTo>
                            <a:pt x="652" y="524"/>
                          </a:lnTo>
                          <a:lnTo>
                            <a:pt x="655" y="523"/>
                          </a:lnTo>
                          <a:lnTo>
                            <a:pt x="658" y="522"/>
                          </a:lnTo>
                          <a:lnTo>
                            <a:pt x="661" y="521"/>
                          </a:lnTo>
                          <a:lnTo>
                            <a:pt x="664" y="519"/>
                          </a:lnTo>
                          <a:lnTo>
                            <a:pt x="667" y="518"/>
                          </a:lnTo>
                          <a:lnTo>
                            <a:pt x="670" y="516"/>
                          </a:lnTo>
                          <a:lnTo>
                            <a:pt x="672" y="515"/>
                          </a:lnTo>
                          <a:lnTo>
                            <a:pt x="675" y="513"/>
                          </a:lnTo>
                          <a:lnTo>
                            <a:pt x="678" y="512"/>
                          </a:lnTo>
                          <a:lnTo>
                            <a:pt x="681" y="510"/>
                          </a:lnTo>
                          <a:lnTo>
                            <a:pt x="684" y="510"/>
                          </a:lnTo>
                          <a:lnTo>
                            <a:pt x="687" y="508"/>
                          </a:lnTo>
                          <a:lnTo>
                            <a:pt x="690" y="506"/>
                          </a:lnTo>
                          <a:lnTo>
                            <a:pt x="693" y="505"/>
                          </a:lnTo>
                          <a:lnTo>
                            <a:pt x="696" y="504"/>
                          </a:lnTo>
                          <a:lnTo>
                            <a:pt x="699" y="502"/>
                          </a:lnTo>
                          <a:lnTo>
                            <a:pt x="702" y="501"/>
                          </a:lnTo>
                          <a:lnTo>
                            <a:pt x="705" y="499"/>
                          </a:lnTo>
                          <a:lnTo>
                            <a:pt x="708" y="498"/>
                          </a:lnTo>
                          <a:lnTo>
                            <a:pt x="711" y="496"/>
                          </a:lnTo>
                          <a:lnTo>
                            <a:pt x="714" y="496"/>
                          </a:lnTo>
                          <a:lnTo>
                            <a:pt x="717" y="494"/>
                          </a:lnTo>
                          <a:lnTo>
                            <a:pt x="719" y="493"/>
                          </a:lnTo>
                          <a:lnTo>
                            <a:pt x="722" y="491"/>
                          </a:lnTo>
                          <a:lnTo>
                            <a:pt x="725" y="490"/>
                          </a:lnTo>
                          <a:lnTo>
                            <a:pt x="728" y="489"/>
                          </a:lnTo>
                          <a:lnTo>
                            <a:pt x="731" y="488"/>
                          </a:lnTo>
                          <a:lnTo>
                            <a:pt x="734" y="486"/>
                          </a:lnTo>
                          <a:lnTo>
                            <a:pt x="737" y="485"/>
                          </a:lnTo>
                          <a:lnTo>
                            <a:pt x="740" y="484"/>
                          </a:lnTo>
                          <a:lnTo>
                            <a:pt x="743" y="482"/>
                          </a:lnTo>
                          <a:lnTo>
                            <a:pt x="746" y="481"/>
                          </a:lnTo>
                          <a:lnTo>
                            <a:pt x="749" y="480"/>
                          </a:lnTo>
                          <a:lnTo>
                            <a:pt x="752" y="479"/>
                          </a:lnTo>
                          <a:lnTo>
                            <a:pt x="755" y="478"/>
                          </a:lnTo>
                          <a:lnTo>
                            <a:pt x="758" y="477"/>
                          </a:lnTo>
                          <a:lnTo>
                            <a:pt x="761" y="476"/>
                          </a:lnTo>
                          <a:lnTo>
                            <a:pt x="764" y="474"/>
                          </a:lnTo>
                          <a:lnTo>
                            <a:pt x="767" y="473"/>
                          </a:lnTo>
                          <a:lnTo>
                            <a:pt x="769" y="471"/>
                          </a:lnTo>
                          <a:lnTo>
                            <a:pt x="772" y="471"/>
                          </a:lnTo>
                          <a:lnTo>
                            <a:pt x="775" y="470"/>
                          </a:lnTo>
                          <a:lnTo>
                            <a:pt x="778" y="468"/>
                          </a:lnTo>
                          <a:lnTo>
                            <a:pt x="781" y="467"/>
                          </a:lnTo>
                          <a:lnTo>
                            <a:pt x="784" y="466"/>
                          </a:lnTo>
                          <a:lnTo>
                            <a:pt x="787" y="465"/>
                          </a:lnTo>
                          <a:lnTo>
                            <a:pt x="790" y="464"/>
                          </a:lnTo>
                          <a:lnTo>
                            <a:pt x="793" y="462"/>
                          </a:lnTo>
                          <a:lnTo>
                            <a:pt x="796" y="462"/>
                          </a:lnTo>
                          <a:lnTo>
                            <a:pt x="799" y="461"/>
                          </a:lnTo>
                          <a:lnTo>
                            <a:pt x="802" y="459"/>
                          </a:lnTo>
                          <a:lnTo>
                            <a:pt x="805" y="458"/>
                          </a:lnTo>
                          <a:lnTo>
                            <a:pt x="808" y="457"/>
                          </a:lnTo>
                          <a:lnTo>
                            <a:pt x="811" y="456"/>
                          </a:lnTo>
                          <a:lnTo>
                            <a:pt x="814" y="455"/>
                          </a:lnTo>
                          <a:lnTo>
                            <a:pt x="816" y="453"/>
                          </a:lnTo>
                          <a:lnTo>
                            <a:pt x="819" y="452"/>
                          </a:lnTo>
                          <a:lnTo>
                            <a:pt x="822" y="452"/>
                          </a:lnTo>
                          <a:lnTo>
                            <a:pt x="825" y="451"/>
                          </a:lnTo>
                          <a:lnTo>
                            <a:pt x="828" y="449"/>
                          </a:lnTo>
                          <a:lnTo>
                            <a:pt x="831" y="448"/>
                          </a:lnTo>
                          <a:lnTo>
                            <a:pt x="834" y="447"/>
                          </a:lnTo>
                          <a:lnTo>
                            <a:pt x="837" y="446"/>
                          </a:lnTo>
                          <a:lnTo>
                            <a:pt x="840" y="445"/>
                          </a:lnTo>
                          <a:lnTo>
                            <a:pt x="843" y="444"/>
                          </a:lnTo>
                          <a:lnTo>
                            <a:pt x="846" y="444"/>
                          </a:lnTo>
                          <a:lnTo>
                            <a:pt x="849" y="443"/>
                          </a:lnTo>
                          <a:lnTo>
                            <a:pt x="852" y="442"/>
                          </a:lnTo>
                          <a:lnTo>
                            <a:pt x="855" y="441"/>
                          </a:lnTo>
                          <a:lnTo>
                            <a:pt x="858" y="441"/>
                          </a:lnTo>
                          <a:lnTo>
                            <a:pt x="861" y="440"/>
                          </a:lnTo>
                          <a:lnTo>
                            <a:pt x="863" y="439"/>
                          </a:lnTo>
                          <a:lnTo>
                            <a:pt x="866" y="438"/>
                          </a:lnTo>
                          <a:lnTo>
                            <a:pt x="869" y="437"/>
                          </a:lnTo>
                          <a:lnTo>
                            <a:pt x="872" y="436"/>
                          </a:lnTo>
                          <a:lnTo>
                            <a:pt x="875" y="434"/>
                          </a:lnTo>
                          <a:lnTo>
                            <a:pt x="878" y="434"/>
                          </a:lnTo>
                          <a:lnTo>
                            <a:pt x="881" y="433"/>
                          </a:lnTo>
                          <a:lnTo>
                            <a:pt x="884" y="432"/>
                          </a:lnTo>
                          <a:lnTo>
                            <a:pt x="887" y="430"/>
                          </a:lnTo>
                          <a:lnTo>
                            <a:pt x="890" y="429"/>
                          </a:lnTo>
                          <a:lnTo>
                            <a:pt x="893" y="428"/>
                          </a:lnTo>
                          <a:lnTo>
                            <a:pt x="896" y="427"/>
                          </a:lnTo>
                          <a:lnTo>
                            <a:pt x="899" y="426"/>
                          </a:lnTo>
                          <a:lnTo>
                            <a:pt x="902" y="424"/>
                          </a:lnTo>
                          <a:lnTo>
                            <a:pt x="905" y="423"/>
                          </a:lnTo>
                          <a:lnTo>
                            <a:pt x="908" y="422"/>
                          </a:lnTo>
                          <a:lnTo>
                            <a:pt x="911" y="420"/>
                          </a:lnTo>
                          <a:lnTo>
                            <a:pt x="913" y="420"/>
                          </a:lnTo>
                          <a:lnTo>
                            <a:pt x="916" y="418"/>
                          </a:lnTo>
                          <a:lnTo>
                            <a:pt x="919" y="418"/>
                          </a:lnTo>
                          <a:lnTo>
                            <a:pt x="922" y="417"/>
                          </a:lnTo>
                          <a:lnTo>
                            <a:pt x="925" y="415"/>
                          </a:lnTo>
                          <a:lnTo>
                            <a:pt x="928" y="414"/>
                          </a:lnTo>
                          <a:lnTo>
                            <a:pt x="931" y="413"/>
                          </a:lnTo>
                          <a:lnTo>
                            <a:pt x="934" y="412"/>
                          </a:lnTo>
                          <a:lnTo>
                            <a:pt x="937" y="412"/>
                          </a:lnTo>
                          <a:lnTo>
                            <a:pt x="940" y="410"/>
                          </a:lnTo>
                          <a:lnTo>
                            <a:pt x="943" y="408"/>
                          </a:lnTo>
                          <a:lnTo>
                            <a:pt x="946" y="407"/>
                          </a:lnTo>
                          <a:lnTo>
                            <a:pt x="949" y="406"/>
                          </a:lnTo>
                          <a:lnTo>
                            <a:pt x="952" y="405"/>
                          </a:lnTo>
                          <a:lnTo>
                            <a:pt x="955" y="404"/>
                          </a:lnTo>
                          <a:lnTo>
                            <a:pt x="958" y="403"/>
                          </a:lnTo>
                          <a:lnTo>
                            <a:pt x="960" y="403"/>
                          </a:lnTo>
                          <a:lnTo>
                            <a:pt x="963" y="402"/>
                          </a:lnTo>
                          <a:lnTo>
                            <a:pt x="966" y="401"/>
                          </a:lnTo>
                          <a:lnTo>
                            <a:pt x="969" y="400"/>
                          </a:lnTo>
                          <a:lnTo>
                            <a:pt x="972" y="398"/>
                          </a:lnTo>
                          <a:lnTo>
                            <a:pt x="975" y="397"/>
                          </a:lnTo>
                          <a:lnTo>
                            <a:pt x="978" y="396"/>
                          </a:lnTo>
                          <a:lnTo>
                            <a:pt x="981" y="396"/>
                          </a:lnTo>
                          <a:lnTo>
                            <a:pt x="984" y="394"/>
                          </a:lnTo>
                          <a:lnTo>
                            <a:pt x="987" y="393"/>
                          </a:lnTo>
                          <a:lnTo>
                            <a:pt x="990" y="392"/>
                          </a:lnTo>
                          <a:lnTo>
                            <a:pt x="993" y="390"/>
                          </a:lnTo>
                          <a:lnTo>
                            <a:pt x="996" y="389"/>
                          </a:lnTo>
                          <a:lnTo>
                            <a:pt x="999" y="388"/>
                          </a:lnTo>
                          <a:lnTo>
                            <a:pt x="1002" y="387"/>
                          </a:lnTo>
                          <a:lnTo>
                            <a:pt x="1005" y="385"/>
                          </a:lnTo>
                          <a:lnTo>
                            <a:pt x="1007" y="385"/>
                          </a:lnTo>
                          <a:lnTo>
                            <a:pt x="1010" y="383"/>
                          </a:lnTo>
                          <a:lnTo>
                            <a:pt x="1013" y="382"/>
                          </a:lnTo>
                          <a:lnTo>
                            <a:pt x="1016" y="381"/>
                          </a:lnTo>
                          <a:lnTo>
                            <a:pt x="1019" y="379"/>
                          </a:lnTo>
                          <a:lnTo>
                            <a:pt x="1022" y="379"/>
                          </a:lnTo>
                          <a:lnTo>
                            <a:pt x="1025" y="378"/>
                          </a:lnTo>
                          <a:lnTo>
                            <a:pt x="1028" y="377"/>
                          </a:lnTo>
                          <a:lnTo>
                            <a:pt x="1031" y="376"/>
                          </a:lnTo>
                          <a:lnTo>
                            <a:pt x="1034" y="374"/>
                          </a:lnTo>
                          <a:lnTo>
                            <a:pt x="1037" y="374"/>
                          </a:lnTo>
                          <a:lnTo>
                            <a:pt x="1040" y="372"/>
                          </a:lnTo>
                          <a:lnTo>
                            <a:pt x="1043" y="372"/>
                          </a:lnTo>
                          <a:lnTo>
                            <a:pt x="1046" y="370"/>
                          </a:lnTo>
                          <a:lnTo>
                            <a:pt x="1049" y="369"/>
                          </a:lnTo>
                          <a:lnTo>
                            <a:pt x="1052" y="368"/>
                          </a:lnTo>
                          <a:lnTo>
                            <a:pt x="1055" y="367"/>
                          </a:lnTo>
                          <a:lnTo>
                            <a:pt x="1057" y="365"/>
                          </a:lnTo>
                          <a:lnTo>
                            <a:pt x="1060" y="364"/>
                          </a:lnTo>
                          <a:lnTo>
                            <a:pt x="1063" y="363"/>
                          </a:lnTo>
                          <a:lnTo>
                            <a:pt x="1066" y="362"/>
                          </a:lnTo>
                          <a:lnTo>
                            <a:pt x="1069" y="361"/>
                          </a:lnTo>
                          <a:lnTo>
                            <a:pt x="1072" y="360"/>
                          </a:lnTo>
                          <a:lnTo>
                            <a:pt x="1075" y="359"/>
                          </a:lnTo>
                          <a:lnTo>
                            <a:pt x="1078" y="358"/>
                          </a:lnTo>
                          <a:lnTo>
                            <a:pt x="1081" y="357"/>
                          </a:lnTo>
                          <a:lnTo>
                            <a:pt x="1084" y="357"/>
                          </a:lnTo>
                          <a:lnTo>
                            <a:pt x="1087" y="355"/>
                          </a:lnTo>
                          <a:lnTo>
                            <a:pt x="1090" y="354"/>
                          </a:lnTo>
                          <a:lnTo>
                            <a:pt x="1093" y="353"/>
                          </a:lnTo>
                          <a:lnTo>
                            <a:pt x="1096" y="353"/>
                          </a:lnTo>
                          <a:lnTo>
                            <a:pt x="1099" y="352"/>
                          </a:lnTo>
                          <a:lnTo>
                            <a:pt x="1102" y="351"/>
                          </a:lnTo>
                          <a:lnTo>
                            <a:pt x="1104" y="350"/>
                          </a:lnTo>
                          <a:lnTo>
                            <a:pt x="1107" y="349"/>
                          </a:lnTo>
                          <a:lnTo>
                            <a:pt x="1110" y="348"/>
                          </a:lnTo>
                          <a:lnTo>
                            <a:pt x="1113" y="348"/>
                          </a:lnTo>
                          <a:lnTo>
                            <a:pt x="1116" y="347"/>
                          </a:lnTo>
                          <a:lnTo>
                            <a:pt x="1119" y="346"/>
                          </a:lnTo>
                          <a:lnTo>
                            <a:pt x="1122" y="345"/>
                          </a:lnTo>
                          <a:lnTo>
                            <a:pt x="1125" y="344"/>
                          </a:lnTo>
                          <a:lnTo>
                            <a:pt x="1128" y="343"/>
                          </a:lnTo>
                          <a:lnTo>
                            <a:pt x="1131" y="342"/>
                          </a:lnTo>
                          <a:lnTo>
                            <a:pt x="1134" y="341"/>
                          </a:lnTo>
                          <a:lnTo>
                            <a:pt x="1137" y="340"/>
                          </a:lnTo>
                          <a:lnTo>
                            <a:pt x="1140" y="340"/>
                          </a:lnTo>
                          <a:lnTo>
                            <a:pt x="1143" y="338"/>
                          </a:lnTo>
                          <a:lnTo>
                            <a:pt x="1146" y="338"/>
                          </a:lnTo>
                          <a:lnTo>
                            <a:pt x="1149" y="337"/>
                          </a:lnTo>
                          <a:lnTo>
                            <a:pt x="1151" y="336"/>
                          </a:lnTo>
                          <a:lnTo>
                            <a:pt x="1154" y="335"/>
                          </a:lnTo>
                          <a:lnTo>
                            <a:pt x="1157" y="334"/>
                          </a:lnTo>
                          <a:lnTo>
                            <a:pt x="1160" y="334"/>
                          </a:lnTo>
                          <a:lnTo>
                            <a:pt x="1163" y="333"/>
                          </a:lnTo>
                          <a:lnTo>
                            <a:pt x="1166" y="333"/>
                          </a:lnTo>
                          <a:lnTo>
                            <a:pt x="1169" y="332"/>
                          </a:lnTo>
                          <a:lnTo>
                            <a:pt x="1172" y="331"/>
                          </a:lnTo>
                          <a:lnTo>
                            <a:pt x="1175" y="330"/>
                          </a:lnTo>
                          <a:lnTo>
                            <a:pt x="1178" y="330"/>
                          </a:lnTo>
                          <a:lnTo>
                            <a:pt x="1181" y="330"/>
                          </a:lnTo>
                          <a:lnTo>
                            <a:pt x="1184" y="329"/>
                          </a:lnTo>
                          <a:lnTo>
                            <a:pt x="1187" y="329"/>
                          </a:lnTo>
                          <a:lnTo>
                            <a:pt x="1190" y="328"/>
                          </a:lnTo>
                          <a:lnTo>
                            <a:pt x="1193" y="327"/>
                          </a:lnTo>
                          <a:lnTo>
                            <a:pt x="1196" y="326"/>
                          </a:lnTo>
                          <a:lnTo>
                            <a:pt x="1199" y="326"/>
                          </a:lnTo>
                          <a:lnTo>
                            <a:pt x="1201" y="325"/>
                          </a:lnTo>
                          <a:lnTo>
                            <a:pt x="1204" y="324"/>
                          </a:lnTo>
                          <a:lnTo>
                            <a:pt x="1207" y="323"/>
                          </a:lnTo>
                          <a:lnTo>
                            <a:pt x="1210" y="322"/>
                          </a:lnTo>
                          <a:lnTo>
                            <a:pt x="1213" y="321"/>
                          </a:lnTo>
                          <a:lnTo>
                            <a:pt x="1216" y="320"/>
                          </a:lnTo>
                          <a:lnTo>
                            <a:pt x="1219" y="319"/>
                          </a:lnTo>
                          <a:lnTo>
                            <a:pt x="1222" y="317"/>
                          </a:lnTo>
                          <a:lnTo>
                            <a:pt x="1225" y="317"/>
                          </a:lnTo>
                          <a:lnTo>
                            <a:pt x="1228" y="315"/>
                          </a:lnTo>
                          <a:lnTo>
                            <a:pt x="1231" y="314"/>
                          </a:lnTo>
                          <a:lnTo>
                            <a:pt x="1234" y="313"/>
                          </a:lnTo>
                          <a:lnTo>
                            <a:pt x="1237" y="312"/>
                          </a:lnTo>
                          <a:lnTo>
                            <a:pt x="1240" y="311"/>
                          </a:lnTo>
                          <a:lnTo>
                            <a:pt x="1243" y="310"/>
                          </a:lnTo>
                          <a:lnTo>
                            <a:pt x="1246" y="309"/>
                          </a:lnTo>
                          <a:lnTo>
                            <a:pt x="1248" y="308"/>
                          </a:lnTo>
                          <a:lnTo>
                            <a:pt x="1251" y="307"/>
                          </a:lnTo>
                          <a:lnTo>
                            <a:pt x="1254" y="306"/>
                          </a:lnTo>
                          <a:lnTo>
                            <a:pt x="1257" y="305"/>
                          </a:lnTo>
                          <a:lnTo>
                            <a:pt x="1260" y="304"/>
                          </a:lnTo>
                          <a:lnTo>
                            <a:pt x="1263" y="303"/>
                          </a:lnTo>
                          <a:lnTo>
                            <a:pt x="1266" y="301"/>
                          </a:lnTo>
                          <a:lnTo>
                            <a:pt x="1269" y="300"/>
                          </a:lnTo>
                          <a:lnTo>
                            <a:pt x="1272" y="299"/>
                          </a:lnTo>
                          <a:lnTo>
                            <a:pt x="1275" y="297"/>
                          </a:lnTo>
                          <a:lnTo>
                            <a:pt x="1278" y="296"/>
                          </a:lnTo>
                          <a:lnTo>
                            <a:pt x="1281" y="295"/>
                          </a:lnTo>
                          <a:lnTo>
                            <a:pt x="1284" y="294"/>
                          </a:lnTo>
                          <a:lnTo>
                            <a:pt x="1287" y="292"/>
                          </a:lnTo>
                          <a:lnTo>
                            <a:pt x="1290" y="291"/>
                          </a:lnTo>
                          <a:lnTo>
                            <a:pt x="1293" y="290"/>
                          </a:lnTo>
                          <a:lnTo>
                            <a:pt x="1295" y="289"/>
                          </a:lnTo>
                          <a:lnTo>
                            <a:pt x="1298" y="287"/>
                          </a:lnTo>
                          <a:lnTo>
                            <a:pt x="1301" y="286"/>
                          </a:lnTo>
                          <a:lnTo>
                            <a:pt x="1304" y="284"/>
                          </a:lnTo>
                          <a:lnTo>
                            <a:pt x="1307" y="282"/>
                          </a:lnTo>
                          <a:lnTo>
                            <a:pt x="1310" y="281"/>
                          </a:lnTo>
                          <a:lnTo>
                            <a:pt x="1313" y="280"/>
                          </a:lnTo>
                          <a:lnTo>
                            <a:pt x="1316" y="279"/>
                          </a:lnTo>
                          <a:lnTo>
                            <a:pt x="1319" y="277"/>
                          </a:lnTo>
                          <a:lnTo>
                            <a:pt x="1322" y="277"/>
                          </a:lnTo>
                          <a:lnTo>
                            <a:pt x="1325" y="275"/>
                          </a:lnTo>
                          <a:lnTo>
                            <a:pt x="1328" y="274"/>
                          </a:lnTo>
                          <a:lnTo>
                            <a:pt x="1331" y="274"/>
                          </a:lnTo>
                          <a:lnTo>
                            <a:pt x="1334" y="272"/>
                          </a:lnTo>
                          <a:lnTo>
                            <a:pt x="1337" y="272"/>
                          </a:lnTo>
                          <a:lnTo>
                            <a:pt x="1340" y="271"/>
                          </a:lnTo>
                          <a:lnTo>
                            <a:pt x="1343" y="269"/>
                          </a:lnTo>
                          <a:lnTo>
                            <a:pt x="1345" y="268"/>
                          </a:lnTo>
                          <a:lnTo>
                            <a:pt x="1348" y="267"/>
                          </a:lnTo>
                          <a:lnTo>
                            <a:pt x="1351" y="266"/>
                          </a:lnTo>
                          <a:lnTo>
                            <a:pt x="1354" y="265"/>
                          </a:lnTo>
                          <a:lnTo>
                            <a:pt x="1357" y="264"/>
                          </a:lnTo>
                          <a:lnTo>
                            <a:pt x="1360" y="262"/>
                          </a:lnTo>
                          <a:lnTo>
                            <a:pt x="1363" y="262"/>
                          </a:lnTo>
                          <a:lnTo>
                            <a:pt x="1366" y="261"/>
                          </a:lnTo>
                          <a:lnTo>
                            <a:pt x="1369" y="259"/>
                          </a:lnTo>
                          <a:lnTo>
                            <a:pt x="1372" y="258"/>
                          </a:lnTo>
                          <a:lnTo>
                            <a:pt x="1375" y="257"/>
                          </a:lnTo>
                          <a:lnTo>
                            <a:pt x="1378" y="256"/>
                          </a:lnTo>
                          <a:lnTo>
                            <a:pt x="1381" y="255"/>
                          </a:lnTo>
                          <a:lnTo>
                            <a:pt x="1384" y="254"/>
                          </a:lnTo>
                          <a:lnTo>
                            <a:pt x="1387" y="252"/>
                          </a:lnTo>
                          <a:lnTo>
                            <a:pt x="1390" y="251"/>
                          </a:lnTo>
                          <a:lnTo>
                            <a:pt x="1392" y="250"/>
                          </a:lnTo>
                          <a:lnTo>
                            <a:pt x="1395" y="248"/>
                          </a:lnTo>
                          <a:lnTo>
                            <a:pt x="1398" y="247"/>
                          </a:lnTo>
                          <a:lnTo>
                            <a:pt x="1401" y="246"/>
                          </a:lnTo>
                          <a:lnTo>
                            <a:pt x="1404" y="245"/>
                          </a:lnTo>
                          <a:lnTo>
                            <a:pt x="1407" y="244"/>
                          </a:lnTo>
                          <a:lnTo>
                            <a:pt x="1410" y="243"/>
                          </a:lnTo>
                          <a:lnTo>
                            <a:pt x="1413" y="241"/>
                          </a:lnTo>
                          <a:lnTo>
                            <a:pt x="1416" y="240"/>
                          </a:lnTo>
                          <a:lnTo>
                            <a:pt x="1419" y="239"/>
                          </a:lnTo>
                          <a:lnTo>
                            <a:pt x="1422" y="238"/>
                          </a:lnTo>
                          <a:lnTo>
                            <a:pt x="1425" y="236"/>
                          </a:lnTo>
                          <a:lnTo>
                            <a:pt x="1428" y="236"/>
                          </a:lnTo>
                          <a:lnTo>
                            <a:pt x="1431" y="234"/>
                          </a:lnTo>
                          <a:lnTo>
                            <a:pt x="1434" y="232"/>
                          </a:lnTo>
                          <a:lnTo>
                            <a:pt x="1437" y="232"/>
                          </a:lnTo>
                          <a:lnTo>
                            <a:pt x="1439" y="231"/>
                          </a:lnTo>
                          <a:lnTo>
                            <a:pt x="1442" y="230"/>
                          </a:lnTo>
                          <a:lnTo>
                            <a:pt x="1445" y="230"/>
                          </a:lnTo>
                          <a:lnTo>
                            <a:pt x="1448" y="229"/>
                          </a:lnTo>
                          <a:lnTo>
                            <a:pt x="1451" y="228"/>
                          </a:lnTo>
                          <a:lnTo>
                            <a:pt x="1454" y="227"/>
                          </a:lnTo>
                          <a:lnTo>
                            <a:pt x="1457" y="225"/>
                          </a:lnTo>
                          <a:lnTo>
                            <a:pt x="1460" y="224"/>
                          </a:lnTo>
                          <a:lnTo>
                            <a:pt x="1463" y="224"/>
                          </a:lnTo>
                          <a:lnTo>
                            <a:pt x="1466" y="222"/>
                          </a:lnTo>
                          <a:lnTo>
                            <a:pt x="1469" y="221"/>
                          </a:lnTo>
                          <a:lnTo>
                            <a:pt x="1472" y="220"/>
                          </a:lnTo>
                          <a:lnTo>
                            <a:pt x="1475" y="218"/>
                          </a:lnTo>
                          <a:lnTo>
                            <a:pt x="1478" y="218"/>
                          </a:lnTo>
                          <a:lnTo>
                            <a:pt x="1481" y="217"/>
                          </a:lnTo>
                          <a:lnTo>
                            <a:pt x="1484" y="216"/>
                          </a:lnTo>
                          <a:lnTo>
                            <a:pt x="1487" y="214"/>
                          </a:lnTo>
                          <a:lnTo>
                            <a:pt x="1489" y="214"/>
                          </a:lnTo>
                          <a:lnTo>
                            <a:pt x="1492" y="212"/>
                          </a:lnTo>
                          <a:lnTo>
                            <a:pt x="1495" y="211"/>
                          </a:lnTo>
                          <a:lnTo>
                            <a:pt x="1498" y="210"/>
                          </a:lnTo>
                          <a:lnTo>
                            <a:pt x="1501" y="209"/>
                          </a:lnTo>
                          <a:lnTo>
                            <a:pt x="1504" y="208"/>
                          </a:lnTo>
                          <a:lnTo>
                            <a:pt x="1507" y="207"/>
                          </a:lnTo>
                          <a:lnTo>
                            <a:pt x="1510" y="206"/>
                          </a:lnTo>
                          <a:lnTo>
                            <a:pt x="1513" y="205"/>
                          </a:lnTo>
                          <a:lnTo>
                            <a:pt x="1516" y="203"/>
                          </a:lnTo>
                          <a:lnTo>
                            <a:pt x="1519" y="202"/>
                          </a:lnTo>
                          <a:lnTo>
                            <a:pt x="1522" y="201"/>
                          </a:lnTo>
                          <a:lnTo>
                            <a:pt x="1525" y="200"/>
                          </a:lnTo>
                          <a:lnTo>
                            <a:pt x="1528" y="198"/>
                          </a:lnTo>
                          <a:lnTo>
                            <a:pt x="1531" y="198"/>
                          </a:lnTo>
                          <a:lnTo>
                            <a:pt x="1534" y="197"/>
                          </a:lnTo>
                          <a:lnTo>
                            <a:pt x="1536" y="195"/>
                          </a:lnTo>
                          <a:lnTo>
                            <a:pt x="1539" y="194"/>
                          </a:lnTo>
                          <a:lnTo>
                            <a:pt x="1542" y="192"/>
                          </a:lnTo>
                          <a:lnTo>
                            <a:pt x="1545" y="191"/>
                          </a:lnTo>
                          <a:lnTo>
                            <a:pt x="1548" y="190"/>
                          </a:lnTo>
                          <a:lnTo>
                            <a:pt x="1551" y="189"/>
                          </a:lnTo>
                          <a:lnTo>
                            <a:pt x="1554" y="188"/>
                          </a:lnTo>
                          <a:lnTo>
                            <a:pt x="1557" y="187"/>
                          </a:lnTo>
                          <a:lnTo>
                            <a:pt x="1560" y="186"/>
                          </a:lnTo>
                          <a:lnTo>
                            <a:pt x="1563" y="185"/>
                          </a:lnTo>
                          <a:lnTo>
                            <a:pt x="1566" y="184"/>
                          </a:lnTo>
                          <a:lnTo>
                            <a:pt x="1569" y="183"/>
                          </a:lnTo>
                          <a:lnTo>
                            <a:pt x="1572" y="181"/>
                          </a:lnTo>
                          <a:lnTo>
                            <a:pt x="1575" y="180"/>
                          </a:lnTo>
                          <a:lnTo>
                            <a:pt x="1578" y="178"/>
                          </a:lnTo>
                          <a:lnTo>
                            <a:pt x="1581" y="178"/>
                          </a:lnTo>
                          <a:lnTo>
                            <a:pt x="1583" y="177"/>
                          </a:lnTo>
                          <a:lnTo>
                            <a:pt x="1586" y="175"/>
                          </a:lnTo>
                          <a:lnTo>
                            <a:pt x="1589" y="175"/>
                          </a:lnTo>
                          <a:lnTo>
                            <a:pt x="1592" y="173"/>
                          </a:lnTo>
                          <a:lnTo>
                            <a:pt x="1595" y="173"/>
                          </a:lnTo>
                          <a:lnTo>
                            <a:pt x="1598" y="171"/>
                          </a:lnTo>
                          <a:lnTo>
                            <a:pt x="1601" y="170"/>
                          </a:lnTo>
                          <a:lnTo>
                            <a:pt x="1604" y="169"/>
                          </a:lnTo>
                          <a:lnTo>
                            <a:pt x="1607" y="168"/>
                          </a:lnTo>
                          <a:lnTo>
                            <a:pt x="1610" y="166"/>
                          </a:lnTo>
                          <a:lnTo>
                            <a:pt x="1613" y="165"/>
                          </a:lnTo>
                          <a:lnTo>
                            <a:pt x="1616" y="164"/>
                          </a:lnTo>
                          <a:lnTo>
                            <a:pt x="1619" y="162"/>
                          </a:lnTo>
                          <a:lnTo>
                            <a:pt x="1622" y="161"/>
                          </a:lnTo>
                          <a:lnTo>
                            <a:pt x="1625" y="160"/>
                          </a:lnTo>
                          <a:lnTo>
                            <a:pt x="1628" y="159"/>
                          </a:lnTo>
                          <a:lnTo>
                            <a:pt x="1631" y="158"/>
                          </a:lnTo>
                          <a:lnTo>
                            <a:pt x="1633" y="156"/>
                          </a:lnTo>
                          <a:lnTo>
                            <a:pt x="1636" y="155"/>
                          </a:lnTo>
                          <a:lnTo>
                            <a:pt x="1639" y="154"/>
                          </a:lnTo>
                          <a:lnTo>
                            <a:pt x="1642" y="152"/>
                          </a:lnTo>
                          <a:lnTo>
                            <a:pt x="1645" y="152"/>
                          </a:lnTo>
                          <a:lnTo>
                            <a:pt x="1648" y="150"/>
                          </a:lnTo>
                          <a:lnTo>
                            <a:pt x="1651" y="149"/>
                          </a:lnTo>
                          <a:lnTo>
                            <a:pt x="1654" y="148"/>
                          </a:lnTo>
                          <a:lnTo>
                            <a:pt x="1657" y="147"/>
                          </a:lnTo>
                          <a:lnTo>
                            <a:pt x="1660" y="146"/>
                          </a:lnTo>
                          <a:lnTo>
                            <a:pt x="1663" y="145"/>
                          </a:lnTo>
                          <a:lnTo>
                            <a:pt x="1666" y="144"/>
                          </a:lnTo>
                          <a:lnTo>
                            <a:pt x="1669" y="143"/>
                          </a:lnTo>
                          <a:lnTo>
                            <a:pt x="1672" y="142"/>
                          </a:lnTo>
                          <a:lnTo>
                            <a:pt x="1675" y="141"/>
                          </a:lnTo>
                          <a:lnTo>
                            <a:pt x="1678" y="140"/>
                          </a:lnTo>
                          <a:lnTo>
                            <a:pt x="1680" y="140"/>
                          </a:lnTo>
                          <a:lnTo>
                            <a:pt x="1683" y="138"/>
                          </a:lnTo>
                          <a:lnTo>
                            <a:pt x="1686" y="138"/>
                          </a:lnTo>
                          <a:lnTo>
                            <a:pt x="1689" y="137"/>
                          </a:lnTo>
                          <a:lnTo>
                            <a:pt x="1692" y="136"/>
                          </a:lnTo>
                          <a:lnTo>
                            <a:pt x="1695" y="135"/>
                          </a:lnTo>
                          <a:lnTo>
                            <a:pt x="1698" y="133"/>
                          </a:lnTo>
                          <a:lnTo>
                            <a:pt x="1701" y="132"/>
                          </a:lnTo>
                          <a:lnTo>
                            <a:pt x="1704" y="131"/>
                          </a:lnTo>
                          <a:lnTo>
                            <a:pt x="1707" y="131"/>
                          </a:lnTo>
                          <a:lnTo>
                            <a:pt x="1710" y="129"/>
                          </a:lnTo>
                          <a:lnTo>
                            <a:pt x="1713" y="128"/>
                          </a:lnTo>
                          <a:lnTo>
                            <a:pt x="1716" y="127"/>
                          </a:lnTo>
                          <a:lnTo>
                            <a:pt x="1719" y="126"/>
                          </a:lnTo>
                          <a:lnTo>
                            <a:pt x="1722" y="125"/>
                          </a:lnTo>
                          <a:lnTo>
                            <a:pt x="1725" y="124"/>
                          </a:lnTo>
                          <a:lnTo>
                            <a:pt x="1727" y="123"/>
                          </a:lnTo>
                          <a:lnTo>
                            <a:pt x="1730" y="123"/>
                          </a:lnTo>
                          <a:lnTo>
                            <a:pt x="1733" y="122"/>
                          </a:lnTo>
                          <a:lnTo>
                            <a:pt x="1736" y="121"/>
                          </a:lnTo>
                          <a:lnTo>
                            <a:pt x="1739" y="120"/>
                          </a:lnTo>
                          <a:lnTo>
                            <a:pt x="1742" y="119"/>
                          </a:lnTo>
                          <a:lnTo>
                            <a:pt x="1745" y="118"/>
                          </a:lnTo>
                          <a:lnTo>
                            <a:pt x="1748" y="117"/>
                          </a:lnTo>
                          <a:lnTo>
                            <a:pt x="1751" y="117"/>
                          </a:lnTo>
                          <a:lnTo>
                            <a:pt x="1754" y="116"/>
                          </a:lnTo>
                          <a:lnTo>
                            <a:pt x="1757" y="115"/>
                          </a:lnTo>
                          <a:lnTo>
                            <a:pt x="1760" y="114"/>
                          </a:lnTo>
                          <a:lnTo>
                            <a:pt x="1763" y="113"/>
                          </a:lnTo>
                          <a:lnTo>
                            <a:pt x="1766" y="112"/>
                          </a:lnTo>
                          <a:lnTo>
                            <a:pt x="1769" y="111"/>
                          </a:lnTo>
                          <a:lnTo>
                            <a:pt x="1772" y="110"/>
                          </a:lnTo>
                          <a:lnTo>
                            <a:pt x="1775" y="109"/>
                          </a:lnTo>
                          <a:lnTo>
                            <a:pt x="1777" y="108"/>
                          </a:lnTo>
                          <a:lnTo>
                            <a:pt x="1780" y="107"/>
                          </a:lnTo>
                          <a:lnTo>
                            <a:pt x="1783" y="106"/>
                          </a:lnTo>
                          <a:lnTo>
                            <a:pt x="1786" y="105"/>
                          </a:lnTo>
                          <a:lnTo>
                            <a:pt x="1789" y="104"/>
                          </a:lnTo>
                          <a:lnTo>
                            <a:pt x="1792" y="103"/>
                          </a:lnTo>
                          <a:lnTo>
                            <a:pt x="1795" y="102"/>
                          </a:lnTo>
                          <a:lnTo>
                            <a:pt x="1798" y="101"/>
                          </a:lnTo>
                          <a:lnTo>
                            <a:pt x="1801" y="99"/>
                          </a:lnTo>
                          <a:lnTo>
                            <a:pt x="1804" y="98"/>
                          </a:lnTo>
                          <a:lnTo>
                            <a:pt x="1807" y="97"/>
                          </a:lnTo>
                          <a:lnTo>
                            <a:pt x="1810" y="96"/>
                          </a:lnTo>
                          <a:lnTo>
                            <a:pt x="1813" y="95"/>
                          </a:lnTo>
                          <a:lnTo>
                            <a:pt x="1816" y="94"/>
                          </a:lnTo>
                          <a:lnTo>
                            <a:pt x="1819" y="94"/>
                          </a:lnTo>
                          <a:lnTo>
                            <a:pt x="1822" y="93"/>
                          </a:lnTo>
                          <a:lnTo>
                            <a:pt x="1824" y="92"/>
                          </a:lnTo>
                          <a:lnTo>
                            <a:pt x="1827" y="91"/>
                          </a:lnTo>
                          <a:lnTo>
                            <a:pt x="1830" y="91"/>
                          </a:lnTo>
                          <a:lnTo>
                            <a:pt x="1833" y="90"/>
                          </a:lnTo>
                          <a:lnTo>
                            <a:pt x="1836" y="90"/>
                          </a:lnTo>
                          <a:lnTo>
                            <a:pt x="1839" y="89"/>
                          </a:lnTo>
                          <a:lnTo>
                            <a:pt x="1842" y="88"/>
                          </a:lnTo>
                          <a:lnTo>
                            <a:pt x="1845" y="87"/>
                          </a:lnTo>
                          <a:lnTo>
                            <a:pt x="1848" y="86"/>
                          </a:lnTo>
                          <a:lnTo>
                            <a:pt x="1851" y="85"/>
                          </a:lnTo>
                          <a:lnTo>
                            <a:pt x="1854" y="84"/>
                          </a:lnTo>
                          <a:lnTo>
                            <a:pt x="1857" y="83"/>
                          </a:lnTo>
                          <a:lnTo>
                            <a:pt x="1860" y="83"/>
                          </a:lnTo>
                          <a:lnTo>
                            <a:pt x="1863" y="82"/>
                          </a:lnTo>
                          <a:lnTo>
                            <a:pt x="1866" y="81"/>
                          </a:lnTo>
                          <a:lnTo>
                            <a:pt x="1869" y="80"/>
                          </a:lnTo>
                          <a:lnTo>
                            <a:pt x="1871" y="80"/>
                          </a:lnTo>
                          <a:lnTo>
                            <a:pt x="1874" y="78"/>
                          </a:lnTo>
                          <a:lnTo>
                            <a:pt x="1877" y="78"/>
                          </a:lnTo>
                          <a:lnTo>
                            <a:pt x="1880" y="77"/>
                          </a:lnTo>
                          <a:lnTo>
                            <a:pt x="1883" y="75"/>
                          </a:lnTo>
                          <a:lnTo>
                            <a:pt x="1886" y="73"/>
                          </a:lnTo>
                          <a:lnTo>
                            <a:pt x="1889" y="72"/>
                          </a:lnTo>
                          <a:lnTo>
                            <a:pt x="1892" y="70"/>
                          </a:lnTo>
                          <a:lnTo>
                            <a:pt x="1895" y="68"/>
                          </a:lnTo>
                          <a:lnTo>
                            <a:pt x="1898" y="67"/>
                          </a:lnTo>
                          <a:lnTo>
                            <a:pt x="1901" y="65"/>
                          </a:lnTo>
                          <a:lnTo>
                            <a:pt x="1904" y="63"/>
                          </a:lnTo>
                          <a:lnTo>
                            <a:pt x="1907" y="62"/>
                          </a:lnTo>
                          <a:lnTo>
                            <a:pt x="1910" y="60"/>
                          </a:lnTo>
                          <a:lnTo>
                            <a:pt x="1913" y="58"/>
                          </a:lnTo>
                          <a:lnTo>
                            <a:pt x="1916" y="56"/>
                          </a:lnTo>
                          <a:lnTo>
                            <a:pt x="1919" y="54"/>
                          </a:lnTo>
                          <a:lnTo>
                            <a:pt x="1921" y="53"/>
                          </a:lnTo>
                          <a:lnTo>
                            <a:pt x="1924" y="51"/>
                          </a:lnTo>
                          <a:lnTo>
                            <a:pt x="1927" y="49"/>
                          </a:lnTo>
                          <a:lnTo>
                            <a:pt x="1930" y="48"/>
                          </a:lnTo>
                          <a:lnTo>
                            <a:pt x="1933" y="46"/>
                          </a:lnTo>
                          <a:lnTo>
                            <a:pt x="1936" y="44"/>
                          </a:lnTo>
                          <a:lnTo>
                            <a:pt x="1939" y="42"/>
                          </a:lnTo>
                          <a:lnTo>
                            <a:pt x="1942" y="40"/>
                          </a:lnTo>
                          <a:lnTo>
                            <a:pt x="1945" y="38"/>
                          </a:lnTo>
                          <a:lnTo>
                            <a:pt x="1948" y="36"/>
                          </a:lnTo>
                          <a:lnTo>
                            <a:pt x="1951" y="34"/>
                          </a:lnTo>
                          <a:lnTo>
                            <a:pt x="1954" y="32"/>
                          </a:lnTo>
                          <a:lnTo>
                            <a:pt x="1957" y="30"/>
                          </a:lnTo>
                          <a:lnTo>
                            <a:pt x="1960" y="28"/>
                          </a:lnTo>
                          <a:lnTo>
                            <a:pt x="1963" y="26"/>
                          </a:lnTo>
                          <a:lnTo>
                            <a:pt x="1966" y="24"/>
                          </a:lnTo>
                          <a:lnTo>
                            <a:pt x="1968" y="22"/>
                          </a:lnTo>
                          <a:lnTo>
                            <a:pt x="1971" y="20"/>
                          </a:lnTo>
                          <a:lnTo>
                            <a:pt x="1974" y="19"/>
                          </a:lnTo>
                          <a:lnTo>
                            <a:pt x="1977" y="16"/>
                          </a:lnTo>
                          <a:lnTo>
                            <a:pt x="1980" y="14"/>
                          </a:lnTo>
                          <a:lnTo>
                            <a:pt x="1983" y="12"/>
                          </a:lnTo>
                          <a:lnTo>
                            <a:pt x="1986" y="10"/>
                          </a:lnTo>
                          <a:lnTo>
                            <a:pt x="1989" y="8"/>
                          </a:lnTo>
                          <a:lnTo>
                            <a:pt x="1992" y="6"/>
                          </a:lnTo>
                          <a:lnTo>
                            <a:pt x="1995" y="4"/>
                          </a:lnTo>
                          <a:lnTo>
                            <a:pt x="1998" y="3"/>
                          </a:lnTo>
                          <a:lnTo>
                            <a:pt x="2001" y="1"/>
                          </a:lnTo>
                          <a:lnTo>
                            <a:pt x="2004" y="0"/>
                          </a:lnTo>
                          <a:lnTo>
                            <a:pt x="2007" y="0"/>
                          </a:lnTo>
                          <a:lnTo>
                            <a:pt x="2010" y="0"/>
                          </a:lnTo>
                          <a:lnTo>
                            <a:pt x="2013" y="0"/>
                          </a:lnTo>
                          <a:lnTo>
                            <a:pt x="2015" y="0"/>
                          </a:lnTo>
                          <a:lnTo>
                            <a:pt x="2018" y="0"/>
                          </a:lnTo>
                          <a:lnTo>
                            <a:pt x="2021" y="0"/>
                          </a:lnTo>
                          <a:lnTo>
                            <a:pt x="2024" y="0"/>
                          </a:lnTo>
                          <a:lnTo>
                            <a:pt x="2027" y="0"/>
                          </a:lnTo>
                          <a:lnTo>
                            <a:pt x="2030" y="0"/>
                          </a:lnTo>
                          <a:lnTo>
                            <a:pt x="2033" y="0"/>
                          </a:lnTo>
                          <a:lnTo>
                            <a:pt x="2036" y="0"/>
                          </a:lnTo>
                          <a:lnTo>
                            <a:pt x="2039" y="0"/>
                          </a:lnTo>
                          <a:lnTo>
                            <a:pt x="2042" y="0"/>
                          </a:lnTo>
                          <a:lnTo>
                            <a:pt x="2045" y="0"/>
                          </a:lnTo>
                          <a:lnTo>
                            <a:pt x="2048" y="0"/>
                          </a:lnTo>
                          <a:lnTo>
                            <a:pt x="2051" y="0"/>
                          </a:lnTo>
                          <a:lnTo>
                            <a:pt x="2054" y="0"/>
                          </a:lnTo>
                          <a:lnTo>
                            <a:pt x="2057" y="0"/>
                          </a:lnTo>
                          <a:lnTo>
                            <a:pt x="2060" y="0"/>
                          </a:lnTo>
                          <a:lnTo>
                            <a:pt x="2063" y="0"/>
                          </a:lnTo>
                          <a:lnTo>
                            <a:pt x="2065" y="0"/>
                          </a:lnTo>
                          <a:lnTo>
                            <a:pt x="2068" y="0"/>
                          </a:lnTo>
                          <a:lnTo>
                            <a:pt x="2071" y="0"/>
                          </a:lnTo>
                          <a:lnTo>
                            <a:pt x="2074" y="0"/>
                          </a:lnTo>
                          <a:lnTo>
                            <a:pt x="2077" y="0"/>
                          </a:lnTo>
                          <a:lnTo>
                            <a:pt x="2080" y="0"/>
                          </a:lnTo>
                          <a:lnTo>
                            <a:pt x="2083" y="0"/>
                          </a:lnTo>
                          <a:lnTo>
                            <a:pt x="2086" y="0"/>
                          </a:lnTo>
                          <a:lnTo>
                            <a:pt x="2089" y="0"/>
                          </a:lnTo>
                          <a:lnTo>
                            <a:pt x="2092" y="0"/>
                          </a:lnTo>
                          <a:lnTo>
                            <a:pt x="2095" y="0"/>
                          </a:lnTo>
                          <a:lnTo>
                            <a:pt x="2098" y="0"/>
                          </a:lnTo>
                          <a:lnTo>
                            <a:pt x="2101" y="0"/>
                          </a:lnTo>
                          <a:lnTo>
                            <a:pt x="2104" y="0"/>
                          </a:lnTo>
                          <a:lnTo>
                            <a:pt x="2107" y="0"/>
                          </a:lnTo>
                          <a:lnTo>
                            <a:pt x="2110" y="0"/>
                          </a:lnTo>
                          <a:lnTo>
                            <a:pt x="2112" y="0"/>
                          </a:lnTo>
                          <a:lnTo>
                            <a:pt x="2115" y="0"/>
                          </a:lnTo>
                          <a:lnTo>
                            <a:pt x="2118" y="0"/>
                          </a:lnTo>
                          <a:lnTo>
                            <a:pt x="2121" y="0"/>
                          </a:lnTo>
                          <a:lnTo>
                            <a:pt x="2124" y="0"/>
                          </a:lnTo>
                          <a:lnTo>
                            <a:pt x="2127" y="0"/>
                          </a:lnTo>
                          <a:lnTo>
                            <a:pt x="2130" y="0"/>
                          </a:lnTo>
                          <a:lnTo>
                            <a:pt x="2133" y="0"/>
                          </a:lnTo>
                          <a:lnTo>
                            <a:pt x="2136" y="0"/>
                          </a:lnTo>
                          <a:lnTo>
                            <a:pt x="2139" y="0"/>
                          </a:lnTo>
                          <a:lnTo>
                            <a:pt x="2142" y="0"/>
                          </a:lnTo>
                          <a:lnTo>
                            <a:pt x="2145" y="0"/>
                          </a:lnTo>
                          <a:lnTo>
                            <a:pt x="2148" y="0"/>
                          </a:lnTo>
                          <a:lnTo>
                            <a:pt x="2151" y="0"/>
                          </a:lnTo>
                          <a:lnTo>
                            <a:pt x="2154" y="0"/>
                          </a:lnTo>
                          <a:lnTo>
                            <a:pt x="2157" y="0"/>
                          </a:lnTo>
                          <a:lnTo>
                            <a:pt x="2159" y="0"/>
                          </a:lnTo>
                          <a:lnTo>
                            <a:pt x="2162" y="0"/>
                          </a:lnTo>
                          <a:lnTo>
                            <a:pt x="2165" y="0"/>
                          </a:lnTo>
                          <a:lnTo>
                            <a:pt x="2168" y="0"/>
                          </a:lnTo>
                          <a:lnTo>
                            <a:pt x="2171" y="0"/>
                          </a:lnTo>
                          <a:lnTo>
                            <a:pt x="2174" y="0"/>
                          </a:lnTo>
                          <a:lnTo>
                            <a:pt x="2177" y="0"/>
                          </a:lnTo>
                          <a:lnTo>
                            <a:pt x="2180" y="0"/>
                          </a:lnTo>
                          <a:lnTo>
                            <a:pt x="2183" y="0"/>
                          </a:lnTo>
                          <a:lnTo>
                            <a:pt x="2186" y="0"/>
                          </a:lnTo>
                          <a:lnTo>
                            <a:pt x="2189" y="0"/>
                          </a:lnTo>
                          <a:lnTo>
                            <a:pt x="2192" y="0"/>
                          </a:lnTo>
                          <a:lnTo>
                            <a:pt x="2195" y="0"/>
                          </a:lnTo>
                          <a:lnTo>
                            <a:pt x="2198" y="0"/>
                          </a:lnTo>
                          <a:lnTo>
                            <a:pt x="2201" y="0"/>
                          </a:lnTo>
                          <a:lnTo>
                            <a:pt x="2204" y="0"/>
                          </a:lnTo>
                          <a:lnTo>
                            <a:pt x="2207" y="0"/>
                          </a:lnTo>
                          <a:lnTo>
                            <a:pt x="2209" y="0"/>
                          </a:lnTo>
                          <a:lnTo>
                            <a:pt x="2212" y="0"/>
                          </a:lnTo>
                          <a:lnTo>
                            <a:pt x="2215" y="0"/>
                          </a:lnTo>
                          <a:lnTo>
                            <a:pt x="2218" y="0"/>
                          </a:lnTo>
                          <a:lnTo>
                            <a:pt x="2221" y="0"/>
                          </a:lnTo>
                          <a:lnTo>
                            <a:pt x="2224" y="0"/>
                          </a:lnTo>
                          <a:lnTo>
                            <a:pt x="2227" y="0"/>
                          </a:lnTo>
                          <a:lnTo>
                            <a:pt x="2230" y="0"/>
                          </a:lnTo>
                          <a:lnTo>
                            <a:pt x="2233" y="0"/>
                          </a:lnTo>
                          <a:lnTo>
                            <a:pt x="2236" y="0"/>
                          </a:lnTo>
                          <a:lnTo>
                            <a:pt x="2239" y="0"/>
                          </a:lnTo>
                          <a:lnTo>
                            <a:pt x="2242" y="0"/>
                          </a:lnTo>
                          <a:lnTo>
                            <a:pt x="2245" y="0"/>
                          </a:lnTo>
                          <a:lnTo>
                            <a:pt x="2248" y="0"/>
                          </a:lnTo>
                          <a:lnTo>
                            <a:pt x="2251" y="0"/>
                          </a:lnTo>
                          <a:lnTo>
                            <a:pt x="2254" y="0"/>
                          </a:lnTo>
                          <a:lnTo>
                            <a:pt x="2256" y="0"/>
                          </a:lnTo>
                          <a:lnTo>
                            <a:pt x="2259" y="0"/>
                          </a:lnTo>
                          <a:lnTo>
                            <a:pt x="2262" y="0"/>
                          </a:lnTo>
                          <a:lnTo>
                            <a:pt x="2265" y="0"/>
                          </a:lnTo>
                          <a:lnTo>
                            <a:pt x="2268" y="0"/>
                          </a:lnTo>
                          <a:lnTo>
                            <a:pt x="2271" y="0"/>
                          </a:lnTo>
                          <a:lnTo>
                            <a:pt x="2274" y="0"/>
                          </a:lnTo>
                          <a:lnTo>
                            <a:pt x="2277" y="0"/>
                          </a:lnTo>
                          <a:lnTo>
                            <a:pt x="2280" y="0"/>
                          </a:lnTo>
                          <a:lnTo>
                            <a:pt x="2283" y="0"/>
                          </a:lnTo>
                          <a:lnTo>
                            <a:pt x="2286" y="0"/>
                          </a:lnTo>
                          <a:lnTo>
                            <a:pt x="2289" y="0"/>
                          </a:lnTo>
                          <a:lnTo>
                            <a:pt x="2292" y="0"/>
                          </a:lnTo>
                          <a:lnTo>
                            <a:pt x="2295" y="0"/>
                          </a:lnTo>
                          <a:lnTo>
                            <a:pt x="2298" y="0"/>
                          </a:lnTo>
                          <a:lnTo>
                            <a:pt x="2301" y="0"/>
                          </a:lnTo>
                          <a:lnTo>
                            <a:pt x="2303" y="0"/>
                          </a:lnTo>
                          <a:lnTo>
                            <a:pt x="2306" y="0"/>
                          </a:lnTo>
                          <a:lnTo>
                            <a:pt x="2309" y="0"/>
                          </a:lnTo>
                          <a:lnTo>
                            <a:pt x="2312" y="0"/>
                          </a:lnTo>
                          <a:lnTo>
                            <a:pt x="2315" y="0"/>
                          </a:lnTo>
                          <a:lnTo>
                            <a:pt x="2318" y="0"/>
                          </a:lnTo>
                          <a:lnTo>
                            <a:pt x="2321" y="0"/>
                          </a:lnTo>
                          <a:lnTo>
                            <a:pt x="2324" y="0"/>
                          </a:lnTo>
                          <a:lnTo>
                            <a:pt x="2327" y="0"/>
                          </a:lnTo>
                          <a:lnTo>
                            <a:pt x="2330" y="0"/>
                          </a:lnTo>
                          <a:lnTo>
                            <a:pt x="2333" y="0"/>
                          </a:lnTo>
                          <a:lnTo>
                            <a:pt x="2336" y="0"/>
                          </a:lnTo>
                          <a:lnTo>
                            <a:pt x="2339" y="0"/>
                          </a:lnTo>
                          <a:lnTo>
                            <a:pt x="2342" y="0"/>
                          </a:lnTo>
                          <a:lnTo>
                            <a:pt x="2345" y="0"/>
                          </a:lnTo>
                          <a:lnTo>
                            <a:pt x="2348" y="0"/>
                          </a:lnTo>
                          <a:lnTo>
                            <a:pt x="2351" y="0"/>
                          </a:lnTo>
                        </a:path>
                      </a:pathLst>
                    </a:custGeom>
                    <a:noFill/>
                    <a:ln w="952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solidFill>
                          <a:srgbClr val="0033CC"/>
                        </a:solidFill>
                        <a:latin typeface="Arial" pitchFamily="34" charset="0"/>
                        <a:cs typeface="Arial" pitchFamily="34" charset="0"/>
                      </a:endParaRPr>
                    </a:p>
                  </p:txBody>
                </p:sp>
              </p:grpSp>
              <p:sp>
                <p:nvSpPr>
                  <p:cNvPr id="1156" name="TextBox 1155">
                    <a:extLst>
                      <a:ext uri="{FF2B5EF4-FFF2-40B4-BE49-F238E27FC236}">
                        <a16:creationId xmlns:a16="http://schemas.microsoft.com/office/drawing/2014/main" id="{29BBE46E-8E41-4B6F-8E0A-7EAAEE17A18E}"/>
                      </a:ext>
                    </a:extLst>
                  </p:cNvPr>
                  <p:cNvSpPr txBox="1"/>
                  <p:nvPr/>
                </p:nvSpPr>
                <p:spPr>
                  <a:xfrm>
                    <a:off x="9635032" y="3971244"/>
                    <a:ext cx="1595309" cy="388445"/>
                  </a:xfrm>
                  <a:prstGeom prst="rect">
                    <a:avLst/>
                  </a:prstGeom>
                  <a:noFill/>
                </p:spPr>
                <p:txBody>
                  <a:bodyPr wrap="none" rtlCol="0">
                    <a:spAutoFit/>
                  </a:bodyPr>
                  <a:lstStyle/>
                  <a:p>
                    <a:r>
                      <a:rPr lang="en-US" sz="1800" b="1" i="1" dirty="0">
                        <a:latin typeface="Arial" pitchFamily="34" charset="0"/>
                        <a:cs typeface="Arial" pitchFamily="34" charset="0"/>
                      </a:rPr>
                      <a:t>same-shape</a:t>
                    </a:r>
                    <a:r>
                      <a:rPr lang="en-US" sz="1800" b="1" dirty="0">
                        <a:latin typeface="Arial" pitchFamily="34" charset="0"/>
                        <a:cs typeface="Arial" pitchFamily="34" charset="0"/>
                      </a:rPr>
                      <a:t>:</a:t>
                    </a:r>
                    <a:endParaRPr lang="en-US" sz="1800" b="1" baseline="-25000" dirty="0">
                      <a:latin typeface="Arial" pitchFamily="34" charset="0"/>
                      <a:cs typeface="Arial" pitchFamily="34" charset="0"/>
                    </a:endParaRPr>
                  </a:p>
                </p:txBody>
              </p:sp>
              <p:sp>
                <p:nvSpPr>
                  <p:cNvPr id="1157" name="TextBox 13">
                    <a:extLst>
                      <a:ext uri="{FF2B5EF4-FFF2-40B4-BE49-F238E27FC236}">
                        <a16:creationId xmlns:a16="http://schemas.microsoft.com/office/drawing/2014/main" id="{085FB316-85F2-4A6F-B391-518062F72801}"/>
                      </a:ext>
                    </a:extLst>
                  </p:cNvPr>
                  <p:cNvSpPr txBox="1"/>
                  <p:nvPr/>
                </p:nvSpPr>
                <p:spPr>
                  <a:xfrm>
                    <a:off x="9665012" y="5987671"/>
                    <a:ext cx="1663661" cy="388445"/>
                  </a:xfrm>
                  <a:prstGeom prst="rect">
                    <a:avLst/>
                  </a:prstGeom>
                  <a:noFill/>
                </p:spPr>
                <p:txBody>
                  <a:bodyPr wrap="none" rtlCol="0">
                    <a:spAutoFit/>
                  </a:bodyPr>
                  <a:lstStyle/>
                  <a:p>
                    <a:r>
                      <a:rPr lang="en-US" sz="1800" b="1" i="1" dirty="0">
                        <a:latin typeface="Arial" pitchFamily="34" charset="0"/>
                        <a:cs typeface="Arial" pitchFamily="34" charset="0"/>
                      </a:rPr>
                      <a:t>alternans</a:t>
                    </a:r>
                    <a:r>
                      <a:rPr lang="en-US" sz="1800" b="1" dirty="0">
                        <a:latin typeface="Arial" pitchFamily="34" charset="0"/>
                        <a:cs typeface="Arial" pitchFamily="34" charset="0"/>
                      </a:rPr>
                      <a:t> AP:</a:t>
                    </a:r>
                    <a:endParaRPr lang="en-US" sz="1800" b="1" baseline="-25000" dirty="0">
                      <a:latin typeface="Arial" pitchFamily="34" charset="0"/>
                      <a:cs typeface="Arial" pitchFamily="34" charset="0"/>
                    </a:endParaRPr>
                  </a:p>
                </p:txBody>
              </p:sp>
              <p:grpSp>
                <p:nvGrpSpPr>
                  <p:cNvPr id="1158" name="Group 4853">
                    <a:extLst>
                      <a:ext uri="{FF2B5EF4-FFF2-40B4-BE49-F238E27FC236}">
                        <a16:creationId xmlns:a16="http://schemas.microsoft.com/office/drawing/2014/main" id="{C617C30F-BB77-4835-93E2-4D85394ECB87}"/>
                      </a:ext>
                    </a:extLst>
                  </p:cNvPr>
                  <p:cNvGrpSpPr/>
                  <p:nvPr/>
                </p:nvGrpSpPr>
                <p:grpSpPr>
                  <a:xfrm>
                    <a:off x="9937876" y="5143733"/>
                    <a:ext cx="1484744" cy="647646"/>
                    <a:chOff x="4758699" y="2278718"/>
                    <a:chExt cx="958370" cy="269229"/>
                  </a:xfrm>
                </p:grpSpPr>
                <p:sp>
                  <p:nvSpPr>
                    <p:cNvPr id="1224" name="Freeform 305">
                      <a:extLst>
                        <a:ext uri="{FF2B5EF4-FFF2-40B4-BE49-F238E27FC236}">
                          <a16:creationId xmlns:a16="http://schemas.microsoft.com/office/drawing/2014/main" id="{E9391BA4-6A10-4B2D-9C87-02CEEE01F114}"/>
                        </a:ext>
                      </a:extLst>
                    </p:cNvPr>
                    <p:cNvSpPr>
                      <a:spLocks/>
                    </p:cNvSpPr>
                    <p:nvPr/>
                  </p:nvSpPr>
                  <p:spPr bwMode="auto">
                    <a:xfrm flipV="1">
                      <a:off x="4758699" y="2278718"/>
                      <a:ext cx="240355" cy="269229"/>
                    </a:xfrm>
                    <a:custGeom>
                      <a:avLst/>
                      <a:gdLst/>
                      <a:ahLst/>
                      <a:cxnLst>
                        <a:cxn ang="0">
                          <a:pos x="37" y="1426"/>
                        </a:cxn>
                        <a:cxn ang="0">
                          <a:pos x="77" y="1425"/>
                        </a:cxn>
                        <a:cxn ang="0">
                          <a:pos x="118" y="1384"/>
                        </a:cxn>
                        <a:cxn ang="0">
                          <a:pos x="158" y="1348"/>
                        </a:cxn>
                        <a:cxn ang="0">
                          <a:pos x="198" y="1317"/>
                        </a:cxn>
                        <a:cxn ang="0">
                          <a:pos x="239" y="1297"/>
                        </a:cxn>
                        <a:cxn ang="0">
                          <a:pos x="279" y="1280"/>
                        </a:cxn>
                        <a:cxn ang="0">
                          <a:pos x="320" y="1268"/>
                        </a:cxn>
                        <a:cxn ang="0">
                          <a:pos x="360" y="1258"/>
                        </a:cxn>
                        <a:cxn ang="0">
                          <a:pos x="400" y="1248"/>
                        </a:cxn>
                        <a:cxn ang="0">
                          <a:pos x="441" y="1233"/>
                        </a:cxn>
                        <a:cxn ang="0">
                          <a:pos x="481" y="1215"/>
                        </a:cxn>
                        <a:cxn ang="0">
                          <a:pos x="522" y="1198"/>
                        </a:cxn>
                        <a:cxn ang="0">
                          <a:pos x="562" y="1176"/>
                        </a:cxn>
                        <a:cxn ang="0">
                          <a:pos x="602" y="1153"/>
                        </a:cxn>
                        <a:cxn ang="0">
                          <a:pos x="643" y="1125"/>
                        </a:cxn>
                        <a:cxn ang="0">
                          <a:pos x="683" y="1095"/>
                        </a:cxn>
                        <a:cxn ang="0">
                          <a:pos x="724" y="1063"/>
                        </a:cxn>
                        <a:cxn ang="0">
                          <a:pos x="764" y="1027"/>
                        </a:cxn>
                        <a:cxn ang="0">
                          <a:pos x="804" y="987"/>
                        </a:cxn>
                        <a:cxn ang="0">
                          <a:pos x="845" y="946"/>
                        </a:cxn>
                        <a:cxn ang="0">
                          <a:pos x="885" y="896"/>
                        </a:cxn>
                        <a:cxn ang="0">
                          <a:pos x="926" y="846"/>
                        </a:cxn>
                        <a:cxn ang="0">
                          <a:pos x="966" y="789"/>
                        </a:cxn>
                        <a:cxn ang="0">
                          <a:pos x="1006" y="728"/>
                        </a:cxn>
                        <a:cxn ang="0">
                          <a:pos x="1047" y="668"/>
                        </a:cxn>
                        <a:cxn ang="0">
                          <a:pos x="1087" y="607"/>
                        </a:cxn>
                        <a:cxn ang="0">
                          <a:pos x="1128" y="546"/>
                        </a:cxn>
                        <a:cxn ang="0">
                          <a:pos x="1168" y="490"/>
                        </a:cxn>
                        <a:cxn ang="0">
                          <a:pos x="1208" y="441"/>
                        </a:cxn>
                        <a:cxn ang="0">
                          <a:pos x="1249" y="396"/>
                        </a:cxn>
                        <a:cxn ang="0">
                          <a:pos x="1289" y="356"/>
                        </a:cxn>
                        <a:cxn ang="0">
                          <a:pos x="1330" y="315"/>
                        </a:cxn>
                        <a:cxn ang="0">
                          <a:pos x="1370" y="279"/>
                        </a:cxn>
                        <a:cxn ang="0">
                          <a:pos x="1410" y="249"/>
                        </a:cxn>
                        <a:cxn ang="0">
                          <a:pos x="1451" y="221"/>
                        </a:cxn>
                        <a:cxn ang="0">
                          <a:pos x="1491" y="196"/>
                        </a:cxn>
                        <a:cxn ang="0">
                          <a:pos x="1531" y="171"/>
                        </a:cxn>
                        <a:cxn ang="0">
                          <a:pos x="1572" y="148"/>
                        </a:cxn>
                        <a:cxn ang="0">
                          <a:pos x="1612" y="126"/>
                        </a:cxn>
                        <a:cxn ang="0">
                          <a:pos x="1653" y="106"/>
                        </a:cxn>
                        <a:cxn ang="0">
                          <a:pos x="1693" y="89"/>
                        </a:cxn>
                        <a:cxn ang="0">
                          <a:pos x="1733" y="74"/>
                        </a:cxn>
                        <a:cxn ang="0">
                          <a:pos x="1774" y="59"/>
                        </a:cxn>
                        <a:cxn ang="0">
                          <a:pos x="1814" y="44"/>
                        </a:cxn>
                        <a:cxn ang="0">
                          <a:pos x="1855" y="32"/>
                        </a:cxn>
                        <a:cxn ang="0">
                          <a:pos x="1895" y="20"/>
                        </a:cxn>
                        <a:cxn ang="0">
                          <a:pos x="1935" y="9"/>
                        </a:cxn>
                        <a:cxn ang="0">
                          <a:pos x="1976" y="1"/>
                        </a:cxn>
                        <a:cxn ang="0">
                          <a:pos x="2016" y="0"/>
                        </a:cxn>
                        <a:cxn ang="0">
                          <a:pos x="2057" y="1"/>
                        </a:cxn>
                        <a:cxn ang="0">
                          <a:pos x="2097" y="0"/>
                        </a:cxn>
                        <a:cxn ang="0">
                          <a:pos x="2137" y="0"/>
                        </a:cxn>
                        <a:cxn ang="0">
                          <a:pos x="2178" y="0"/>
                        </a:cxn>
                        <a:cxn ang="0">
                          <a:pos x="2218" y="0"/>
                        </a:cxn>
                        <a:cxn ang="0">
                          <a:pos x="2259" y="0"/>
                        </a:cxn>
                        <a:cxn ang="0">
                          <a:pos x="2299" y="0"/>
                        </a:cxn>
                        <a:cxn ang="0">
                          <a:pos x="2339" y="0"/>
                        </a:cxn>
                        <a:cxn ang="0">
                          <a:pos x="2380" y="1"/>
                        </a:cxn>
                        <a:cxn ang="0">
                          <a:pos x="2420" y="1"/>
                        </a:cxn>
                        <a:cxn ang="0">
                          <a:pos x="2461" y="0"/>
                        </a:cxn>
                      </a:cxnLst>
                      <a:rect l="0" t="0" r="r" b="b"/>
                      <a:pathLst>
                        <a:path w="2486" h="1454">
                          <a:moveTo>
                            <a:pt x="0" y="1"/>
                          </a:moveTo>
                          <a:lnTo>
                            <a:pt x="3" y="36"/>
                          </a:lnTo>
                          <a:lnTo>
                            <a:pt x="6" y="213"/>
                          </a:lnTo>
                          <a:lnTo>
                            <a:pt x="9" y="405"/>
                          </a:lnTo>
                          <a:lnTo>
                            <a:pt x="12" y="597"/>
                          </a:lnTo>
                          <a:lnTo>
                            <a:pt x="15" y="789"/>
                          </a:lnTo>
                          <a:lnTo>
                            <a:pt x="18" y="981"/>
                          </a:lnTo>
                          <a:lnTo>
                            <a:pt x="21" y="1173"/>
                          </a:lnTo>
                          <a:lnTo>
                            <a:pt x="24" y="1365"/>
                          </a:lnTo>
                          <a:lnTo>
                            <a:pt x="27" y="1454"/>
                          </a:lnTo>
                          <a:lnTo>
                            <a:pt x="31" y="1421"/>
                          </a:lnTo>
                          <a:lnTo>
                            <a:pt x="34" y="1424"/>
                          </a:lnTo>
                          <a:lnTo>
                            <a:pt x="37" y="1426"/>
                          </a:lnTo>
                          <a:lnTo>
                            <a:pt x="40" y="1429"/>
                          </a:lnTo>
                          <a:lnTo>
                            <a:pt x="43" y="1431"/>
                          </a:lnTo>
                          <a:lnTo>
                            <a:pt x="46" y="1432"/>
                          </a:lnTo>
                          <a:lnTo>
                            <a:pt x="49" y="1434"/>
                          </a:lnTo>
                          <a:lnTo>
                            <a:pt x="52" y="1434"/>
                          </a:lnTo>
                          <a:lnTo>
                            <a:pt x="55" y="1434"/>
                          </a:lnTo>
                          <a:lnTo>
                            <a:pt x="59" y="1434"/>
                          </a:lnTo>
                          <a:lnTo>
                            <a:pt x="62" y="1433"/>
                          </a:lnTo>
                          <a:lnTo>
                            <a:pt x="65" y="1432"/>
                          </a:lnTo>
                          <a:lnTo>
                            <a:pt x="68" y="1431"/>
                          </a:lnTo>
                          <a:lnTo>
                            <a:pt x="71" y="1429"/>
                          </a:lnTo>
                          <a:lnTo>
                            <a:pt x="74" y="1427"/>
                          </a:lnTo>
                          <a:lnTo>
                            <a:pt x="77" y="1425"/>
                          </a:lnTo>
                          <a:lnTo>
                            <a:pt x="80" y="1422"/>
                          </a:lnTo>
                          <a:lnTo>
                            <a:pt x="83" y="1419"/>
                          </a:lnTo>
                          <a:lnTo>
                            <a:pt x="87" y="1417"/>
                          </a:lnTo>
                          <a:lnTo>
                            <a:pt x="90" y="1414"/>
                          </a:lnTo>
                          <a:lnTo>
                            <a:pt x="93" y="1411"/>
                          </a:lnTo>
                          <a:lnTo>
                            <a:pt x="96" y="1408"/>
                          </a:lnTo>
                          <a:lnTo>
                            <a:pt x="99" y="1405"/>
                          </a:lnTo>
                          <a:lnTo>
                            <a:pt x="102" y="1401"/>
                          </a:lnTo>
                          <a:lnTo>
                            <a:pt x="105" y="1397"/>
                          </a:lnTo>
                          <a:lnTo>
                            <a:pt x="108" y="1394"/>
                          </a:lnTo>
                          <a:lnTo>
                            <a:pt x="111" y="1391"/>
                          </a:lnTo>
                          <a:lnTo>
                            <a:pt x="114" y="1387"/>
                          </a:lnTo>
                          <a:lnTo>
                            <a:pt x="118" y="1384"/>
                          </a:lnTo>
                          <a:lnTo>
                            <a:pt x="121" y="1381"/>
                          </a:lnTo>
                          <a:lnTo>
                            <a:pt x="124" y="1378"/>
                          </a:lnTo>
                          <a:lnTo>
                            <a:pt x="127" y="1375"/>
                          </a:lnTo>
                          <a:lnTo>
                            <a:pt x="130" y="1373"/>
                          </a:lnTo>
                          <a:lnTo>
                            <a:pt x="133" y="1369"/>
                          </a:lnTo>
                          <a:lnTo>
                            <a:pt x="136" y="1367"/>
                          </a:lnTo>
                          <a:lnTo>
                            <a:pt x="139" y="1364"/>
                          </a:lnTo>
                          <a:lnTo>
                            <a:pt x="142" y="1361"/>
                          </a:lnTo>
                          <a:lnTo>
                            <a:pt x="146" y="1359"/>
                          </a:lnTo>
                          <a:lnTo>
                            <a:pt x="149" y="1356"/>
                          </a:lnTo>
                          <a:lnTo>
                            <a:pt x="152" y="1353"/>
                          </a:lnTo>
                          <a:lnTo>
                            <a:pt x="155" y="1350"/>
                          </a:lnTo>
                          <a:lnTo>
                            <a:pt x="158" y="1348"/>
                          </a:lnTo>
                          <a:lnTo>
                            <a:pt x="161" y="1345"/>
                          </a:lnTo>
                          <a:lnTo>
                            <a:pt x="164" y="1342"/>
                          </a:lnTo>
                          <a:lnTo>
                            <a:pt x="167" y="1339"/>
                          </a:lnTo>
                          <a:lnTo>
                            <a:pt x="170" y="1337"/>
                          </a:lnTo>
                          <a:lnTo>
                            <a:pt x="174" y="1334"/>
                          </a:lnTo>
                          <a:lnTo>
                            <a:pt x="177" y="1332"/>
                          </a:lnTo>
                          <a:lnTo>
                            <a:pt x="180" y="1330"/>
                          </a:lnTo>
                          <a:lnTo>
                            <a:pt x="183" y="1327"/>
                          </a:lnTo>
                          <a:lnTo>
                            <a:pt x="186" y="1325"/>
                          </a:lnTo>
                          <a:lnTo>
                            <a:pt x="189" y="1322"/>
                          </a:lnTo>
                          <a:lnTo>
                            <a:pt x="192" y="1321"/>
                          </a:lnTo>
                          <a:lnTo>
                            <a:pt x="195" y="1319"/>
                          </a:lnTo>
                          <a:lnTo>
                            <a:pt x="198" y="1317"/>
                          </a:lnTo>
                          <a:lnTo>
                            <a:pt x="201" y="1315"/>
                          </a:lnTo>
                          <a:lnTo>
                            <a:pt x="205" y="1314"/>
                          </a:lnTo>
                          <a:lnTo>
                            <a:pt x="208" y="1312"/>
                          </a:lnTo>
                          <a:lnTo>
                            <a:pt x="211" y="1310"/>
                          </a:lnTo>
                          <a:lnTo>
                            <a:pt x="214" y="1308"/>
                          </a:lnTo>
                          <a:lnTo>
                            <a:pt x="217" y="1307"/>
                          </a:lnTo>
                          <a:lnTo>
                            <a:pt x="220" y="1305"/>
                          </a:lnTo>
                          <a:lnTo>
                            <a:pt x="223" y="1304"/>
                          </a:lnTo>
                          <a:lnTo>
                            <a:pt x="226" y="1302"/>
                          </a:lnTo>
                          <a:lnTo>
                            <a:pt x="229" y="1301"/>
                          </a:lnTo>
                          <a:lnTo>
                            <a:pt x="233" y="1299"/>
                          </a:lnTo>
                          <a:lnTo>
                            <a:pt x="236" y="1298"/>
                          </a:lnTo>
                          <a:lnTo>
                            <a:pt x="239" y="1297"/>
                          </a:lnTo>
                          <a:lnTo>
                            <a:pt x="242" y="1295"/>
                          </a:lnTo>
                          <a:lnTo>
                            <a:pt x="245" y="1294"/>
                          </a:lnTo>
                          <a:lnTo>
                            <a:pt x="248" y="1293"/>
                          </a:lnTo>
                          <a:lnTo>
                            <a:pt x="251" y="1291"/>
                          </a:lnTo>
                          <a:lnTo>
                            <a:pt x="254" y="1290"/>
                          </a:lnTo>
                          <a:lnTo>
                            <a:pt x="257" y="1288"/>
                          </a:lnTo>
                          <a:lnTo>
                            <a:pt x="261" y="1287"/>
                          </a:lnTo>
                          <a:lnTo>
                            <a:pt x="264" y="1285"/>
                          </a:lnTo>
                          <a:lnTo>
                            <a:pt x="267" y="1285"/>
                          </a:lnTo>
                          <a:lnTo>
                            <a:pt x="270" y="1284"/>
                          </a:lnTo>
                          <a:lnTo>
                            <a:pt x="273" y="1282"/>
                          </a:lnTo>
                          <a:lnTo>
                            <a:pt x="276" y="1281"/>
                          </a:lnTo>
                          <a:lnTo>
                            <a:pt x="279" y="1280"/>
                          </a:lnTo>
                          <a:lnTo>
                            <a:pt x="282" y="1279"/>
                          </a:lnTo>
                          <a:lnTo>
                            <a:pt x="285" y="1279"/>
                          </a:lnTo>
                          <a:lnTo>
                            <a:pt x="288" y="1278"/>
                          </a:lnTo>
                          <a:lnTo>
                            <a:pt x="292" y="1276"/>
                          </a:lnTo>
                          <a:lnTo>
                            <a:pt x="295" y="1275"/>
                          </a:lnTo>
                          <a:lnTo>
                            <a:pt x="298" y="1274"/>
                          </a:lnTo>
                          <a:lnTo>
                            <a:pt x="301" y="1273"/>
                          </a:lnTo>
                          <a:lnTo>
                            <a:pt x="304" y="1272"/>
                          </a:lnTo>
                          <a:lnTo>
                            <a:pt x="307" y="1271"/>
                          </a:lnTo>
                          <a:lnTo>
                            <a:pt x="310" y="1270"/>
                          </a:lnTo>
                          <a:lnTo>
                            <a:pt x="313" y="1269"/>
                          </a:lnTo>
                          <a:lnTo>
                            <a:pt x="316" y="1268"/>
                          </a:lnTo>
                          <a:lnTo>
                            <a:pt x="320" y="1268"/>
                          </a:lnTo>
                          <a:lnTo>
                            <a:pt x="323" y="1267"/>
                          </a:lnTo>
                          <a:lnTo>
                            <a:pt x="326" y="1266"/>
                          </a:lnTo>
                          <a:lnTo>
                            <a:pt x="329" y="1265"/>
                          </a:lnTo>
                          <a:lnTo>
                            <a:pt x="332" y="1265"/>
                          </a:lnTo>
                          <a:lnTo>
                            <a:pt x="335" y="1263"/>
                          </a:lnTo>
                          <a:lnTo>
                            <a:pt x="338" y="1263"/>
                          </a:lnTo>
                          <a:lnTo>
                            <a:pt x="341" y="1262"/>
                          </a:lnTo>
                          <a:lnTo>
                            <a:pt x="344" y="1261"/>
                          </a:lnTo>
                          <a:lnTo>
                            <a:pt x="348" y="1260"/>
                          </a:lnTo>
                          <a:lnTo>
                            <a:pt x="351" y="1260"/>
                          </a:lnTo>
                          <a:lnTo>
                            <a:pt x="354" y="1260"/>
                          </a:lnTo>
                          <a:lnTo>
                            <a:pt x="357" y="1258"/>
                          </a:lnTo>
                          <a:lnTo>
                            <a:pt x="360" y="1258"/>
                          </a:lnTo>
                          <a:lnTo>
                            <a:pt x="363" y="1257"/>
                          </a:lnTo>
                          <a:lnTo>
                            <a:pt x="366" y="1256"/>
                          </a:lnTo>
                          <a:lnTo>
                            <a:pt x="369" y="1256"/>
                          </a:lnTo>
                          <a:lnTo>
                            <a:pt x="372" y="1255"/>
                          </a:lnTo>
                          <a:lnTo>
                            <a:pt x="376" y="1254"/>
                          </a:lnTo>
                          <a:lnTo>
                            <a:pt x="379" y="1253"/>
                          </a:lnTo>
                          <a:lnTo>
                            <a:pt x="382" y="1253"/>
                          </a:lnTo>
                          <a:lnTo>
                            <a:pt x="385" y="1251"/>
                          </a:lnTo>
                          <a:lnTo>
                            <a:pt x="388" y="1251"/>
                          </a:lnTo>
                          <a:lnTo>
                            <a:pt x="391" y="1250"/>
                          </a:lnTo>
                          <a:lnTo>
                            <a:pt x="394" y="1249"/>
                          </a:lnTo>
                          <a:lnTo>
                            <a:pt x="397" y="1249"/>
                          </a:lnTo>
                          <a:lnTo>
                            <a:pt x="400" y="1248"/>
                          </a:lnTo>
                          <a:lnTo>
                            <a:pt x="403" y="1247"/>
                          </a:lnTo>
                          <a:lnTo>
                            <a:pt x="407" y="1246"/>
                          </a:lnTo>
                          <a:lnTo>
                            <a:pt x="410" y="1245"/>
                          </a:lnTo>
                          <a:lnTo>
                            <a:pt x="413" y="1245"/>
                          </a:lnTo>
                          <a:lnTo>
                            <a:pt x="416" y="1243"/>
                          </a:lnTo>
                          <a:lnTo>
                            <a:pt x="419" y="1243"/>
                          </a:lnTo>
                          <a:lnTo>
                            <a:pt x="422" y="1241"/>
                          </a:lnTo>
                          <a:lnTo>
                            <a:pt x="425" y="1240"/>
                          </a:lnTo>
                          <a:lnTo>
                            <a:pt x="428" y="1239"/>
                          </a:lnTo>
                          <a:lnTo>
                            <a:pt x="431" y="1237"/>
                          </a:lnTo>
                          <a:lnTo>
                            <a:pt x="435" y="1236"/>
                          </a:lnTo>
                          <a:lnTo>
                            <a:pt x="438" y="1235"/>
                          </a:lnTo>
                          <a:lnTo>
                            <a:pt x="441" y="1233"/>
                          </a:lnTo>
                          <a:lnTo>
                            <a:pt x="444" y="1232"/>
                          </a:lnTo>
                          <a:lnTo>
                            <a:pt x="447" y="1231"/>
                          </a:lnTo>
                          <a:lnTo>
                            <a:pt x="450" y="1230"/>
                          </a:lnTo>
                          <a:lnTo>
                            <a:pt x="453" y="1228"/>
                          </a:lnTo>
                          <a:lnTo>
                            <a:pt x="456" y="1227"/>
                          </a:lnTo>
                          <a:lnTo>
                            <a:pt x="459" y="1225"/>
                          </a:lnTo>
                          <a:lnTo>
                            <a:pt x="463" y="1224"/>
                          </a:lnTo>
                          <a:lnTo>
                            <a:pt x="466" y="1223"/>
                          </a:lnTo>
                          <a:lnTo>
                            <a:pt x="469" y="1221"/>
                          </a:lnTo>
                          <a:lnTo>
                            <a:pt x="472" y="1220"/>
                          </a:lnTo>
                          <a:lnTo>
                            <a:pt x="475" y="1218"/>
                          </a:lnTo>
                          <a:lnTo>
                            <a:pt x="478" y="1217"/>
                          </a:lnTo>
                          <a:lnTo>
                            <a:pt x="481" y="1215"/>
                          </a:lnTo>
                          <a:lnTo>
                            <a:pt x="484" y="1214"/>
                          </a:lnTo>
                          <a:lnTo>
                            <a:pt x="487" y="1212"/>
                          </a:lnTo>
                          <a:lnTo>
                            <a:pt x="490" y="1211"/>
                          </a:lnTo>
                          <a:lnTo>
                            <a:pt x="494" y="1210"/>
                          </a:lnTo>
                          <a:lnTo>
                            <a:pt x="497" y="1208"/>
                          </a:lnTo>
                          <a:lnTo>
                            <a:pt x="500" y="1207"/>
                          </a:lnTo>
                          <a:lnTo>
                            <a:pt x="503" y="1205"/>
                          </a:lnTo>
                          <a:lnTo>
                            <a:pt x="506" y="1204"/>
                          </a:lnTo>
                          <a:lnTo>
                            <a:pt x="509" y="1203"/>
                          </a:lnTo>
                          <a:lnTo>
                            <a:pt x="512" y="1201"/>
                          </a:lnTo>
                          <a:lnTo>
                            <a:pt x="515" y="1200"/>
                          </a:lnTo>
                          <a:lnTo>
                            <a:pt x="518" y="1199"/>
                          </a:lnTo>
                          <a:lnTo>
                            <a:pt x="522" y="1198"/>
                          </a:lnTo>
                          <a:lnTo>
                            <a:pt x="525" y="1196"/>
                          </a:lnTo>
                          <a:lnTo>
                            <a:pt x="528" y="1195"/>
                          </a:lnTo>
                          <a:lnTo>
                            <a:pt x="531" y="1192"/>
                          </a:lnTo>
                          <a:lnTo>
                            <a:pt x="534" y="1190"/>
                          </a:lnTo>
                          <a:lnTo>
                            <a:pt x="537" y="1189"/>
                          </a:lnTo>
                          <a:lnTo>
                            <a:pt x="540" y="1187"/>
                          </a:lnTo>
                          <a:lnTo>
                            <a:pt x="543" y="1185"/>
                          </a:lnTo>
                          <a:lnTo>
                            <a:pt x="546" y="1184"/>
                          </a:lnTo>
                          <a:lnTo>
                            <a:pt x="550" y="1183"/>
                          </a:lnTo>
                          <a:lnTo>
                            <a:pt x="553" y="1181"/>
                          </a:lnTo>
                          <a:lnTo>
                            <a:pt x="556" y="1180"/>
                          </a:lnTo>
                          <a:lnTo>
                            <a:pt x="559" y="1178"/>
                          </a:lnTo>
                          <a:lnTo>
                            <a:pt x="562" y="1176"/>
                          </a:lnTo>
                          <a:lnTo>
                            <a:pt x="565" y="1175"/>
                          </a:lnTo>
                          <a:lnTo>
                            <a:pt x="568" y="1173"/>
                          </a:lnTo>
                          <a:lnTo>
                            <a:pt x="571" y="1172"/>
                          </a:lnTo>
                          <a:lnTo>
                            <a:pt x="574" y="1170"/>
                          </a:lnTo>
                          <a:lnTo>
                            <a:pt x="577" y="1169"/>
                          </a:lnTo>
                          <a:lnTo>
                            <a:pt x="581" y="1166"/>
                          </a:lnTo>
                          <a:lnTo>
                            <a:pt x="584" y="1165"/>
                          </a:lnTo>
                          <a:lnTo>
                            <a:pt x="587" y="1163"/>
                          </a:lnTo>
                          <a:lnTo>
                            <a:pt x="590" y="1161"/>
                          </a:lnTo>
                          <a:lnTo>
                            <a:pt x="593" y="1158"/>
                          </a:lnTo>
                          <a:lnTo>
                            <a:pt x="596" y="1156"/>
                          </a:lnTo>
                          <a:lnTo>
                            <a:pt x="599" y="1154"/>
                          </a:lnTo>
                          <a:lnTo>
                            <a:pt x="602" y="1153"/>
                          </a:lnTo>
                          <a:lnTo>
                            <a:pt x="605" y="1150"/>
                          </a:lnTo>
                          <a:lnTo>
                            <a:pt x="609" y="1148"/>
                          </a:lnTo>
                          <a:lnTo>
                            <a:pt x="612" y="1146"/>
                          </a:lnTo>
                          <a:lnTo>
                            <a:pt x="615" y="1144"/>
                          </a:lnTo>
                          <a:lnTo>
                            <a:pt x="618" y="1142"/>
                          </a:lnTo>
                          <a:lnTo>
                            <a:pt x="621" y="1140"/>
                          </a:lnTo>
                          <a:lnTo>
                            <a:pt x="624" y="1138"/>
                          </a:lnTo>
                          <a:lnTo>
                            <a:pt x="627" y="1136"/>
                          </a:lnTo>
                          <a:lnTo>
                            <a:pt x="630" y="1133"/>
                          </a:lnTo>
                          <a:lnTo>
                            <a:pt x="633" y="1131"/>
                          </a:lnTo>
                          <a:lnTo>
                            <a:pt x="637" y="1129"/>
                          </a:lnTo>
                          <a:lnTo>
                            <a:pt x="640" y="1127"/>
                          </a:lnTo>
                          <a:lnTo>
                            <a:pt x="643" y="1125"/>
                          </a:lnTo>
                          <a:lnTo>
                            <a:pt x="646" y="1123"/>
                          </a:lnTo>
                          <a:lnTo>
                            <a:pt x="649" y="1121"/>
                          </a:lnTo>
                          <a:lnTo>
                            <a:pt x="652" y="1120"/>
                          </a:lnTo>
                          <a:lnTo>
                            <a:pt x="655" y="1117"/>
                          </a:lnTo>
                          <a:lnTo>
                            <a:pt x="658" y="1115"/>
                          </a:lnTo>
                          <a:lnTo>
                            <a:pt x="661" y="1112"/>
                          </a:lnTo>
                          <a:lnTo>
                            <a:pt x="665" y="1110"/>
                          </a:lnTo>
                          <a:lnTo>
                            <a:pt x="668" y="1107"/>
                          </a:lnTo>
                          <a:lnTo>
                            <a:pt x="671" y="1105"/>
                          </a:lnTo>
                          <a:lnTo>
                            <a:pt x="674" y="1103"/>
                          </a:lnTo>
                          <a:lnTo>
                            <a:pt x="677" y="1100"/>
                          </a:lnTo>
                          <a:lnTo>
                            <a:pt x="680" y="1098"/>
                          </a:lnTo>
                          <a:lnTo>
                            <a:pt x="683" y="1095"/>
                          </a:lnTo>
                          <a:lnTo>
                            <a:pt x="686" y="1093"/>
                          </a:lnTo>
                          <a:lnTo>
                            <a:pt x="689" y="1090"/>
                          </a:lnTo>
                          <a:lnTo>
                            <a:pt x="692" y="1088"/>
                          </a:lnTo>
                          <a:lnTo>
                            <a:pt x="696" y="1085"/>
                          </a:lnTo>
                          <a:lnTo>
                            <a:pt x="699" y="1083"/>
                          </a:lnTo>
                          <a:lnTo>
                            <a:pt x="702" y="1081"/>
                          </a:lnTo>
                          <a:lnTo>
                            <a:pt x="705" y="1078"/>
                          </a:lnTo>
                          <a:lnTo>
                            <a:pt x="708" y="1076"/>
                          </a:lnTo>
                          <a:lnTo>
                            <a:pt x="711" y="1073"/>
                          </a:lnTo>
                          <a:lnTo>
                            <a:pt x="714" y="1071"/>
                          </a:lnTo>
                          <a:lnTo>
                            <a:pt x="717" y="1069"/>
                          </a:lnTo>
                          <a:lnTo>
                            <a:pt x="720" y="1066"/>
                          </a:lnTo>
                          <a:lnTo>
                            <a:pt x="724" y="1063"/>
                          </a:lnTo>
                          <a:lnTo>
                            <a:pt x="727" y="1061"/>
                          </a:lnTo>
                          <a:lnTo>
                            <a:pt x="730" y="1059"/>
                          </a:lnTo>
                          <a:lnTo>
                            <a:pt x="733" y="1056"/>
                          </a:lnTo>
                          <a:lnTo>
                            <a:pt x="736" y="1053"/>
                          </a:lnTo>
                          <a:lnTo>
                            <a:pt x="739" y="1051"/>
                          </a:lnTo>
                          <a:lnTo>
                            <a:pt x="742" y="1048"/>
                          </a:lnTo>
                          <a:lnTo>
                            <a:pt x="745" y="1045"/>
                          </a:lnTo>
                          <a:lnTo>
                            <a:pt x="748" y="1043"/>
                          </a:lnTo>
                          <a:lnTo>
                            <a:pt x="752" y="1040"/>
                          </a:lnTo>
                          <a:lnTo>
                            <a:pt x="755" y="1037"/>
                          </a:lnTo>
                          <a:lnTo>
                            <a:pt x="758" y="1033"/>
                          </a:lnTo>
                          <a:lnTo>
                            <a:pt x="761" y="1030"/>
                          </a:lnTo>
                          <a:lnTo>
                            <a:pt x="764" y="1027"/>
                          </a:lnTo>
                          <a:lnTo>
                            <a:pt x="767" y="1024"/>
                          </a:lnTo>
                          <a:lnTo>
                            <a:pt x="770" y="1020"/>
                          </a:lnTo>
                          <a:lnTo>
                            <a:pt x="773" y="1017"/>
                          </a:lnTo>
                          <a:lnTo>
                            <a:pt x="776" y="1014"/>
                          </a:lnTo>
                          <a:lnTo>
                            <a:pt x="779" y="1011"/>
                          </a:lnTo>
                          <a:lnTo>
                            <a:pt x="783" y="1008"/>
                          </a:lnTo>
                          <a:lnTo>
                            <a:pt x="786" y="1005"/>
                          </a:lnTo>
                          <a:lnTo>
                            <a:pt x="789" y="1002"/>
                          </a:lnTo>
                          <a:lnTo>
                            <a:pt x="792" y="999"/>
                          </a:lnTo>
                          <a:lnTo>
                            <a:pt x="795" y="996"/>
                          </a:lnTo>
                          <a:lnTo>
                            <a:pt x="798" y="993"/>
                          </a:lnTo>
                          <a:lnTo>
                            <a:pt x="801" y="990"/>
                          </a:lnTo>
                          <a:lnTo>
                            <a:pt x="804" y="987"/>
                          </a:lnTo>
                          <a:lnTo>
                            <a:pt x="807" y="984"/>
                          </a:lnTo>
                          <a:lnTo>
                            <a:pt x="811" y="980"/>
                          </a:lnTo>
                          <a:lnTo>
                            <a:pt x="814" y="977"/>
                          </a:lnTo>
                          <a:lnTo>
                            <a:pt x="817" y="974"/>
                          </a:lnTo>
                          <a:lnTo>
                            <a:pt x="820" y="971"/>
                          </a:lnTo>
                          <a:lnTo>
                            <a:pt x="823" y="967"/>
                          </a:lnTo>
                          <a:lnTo>
                            <a:pt x="826" y="964"/>
                          </a:lnTo>
                          <a:lnTo>
                            <a:pt x="829" y="961"/>
                          </a:lnTo>
                          <a:lnTo>
                            <a:pt x="832" y="958"/>
                          </a:lnTo>
                          <a:lnTo>
                            <a:pt x="835" y="955"/>
                          </a:lnTo>
                          <a:lnTo>
                            <a:pt x="839" y="952"/>
                          </a:lnTo>
                          <a:lnTo>
                            <a:pt x="842" y="949"/>
                          </a:lnTo>
                          <a:lnTo>
                            <a:pt x="845" y="946"/>
                          </a:lnTo>
                          <a:lnTo>
                            <a:pt x="848" y="942"/>
                          </a:lnTo>
                          <a:lnTo>
                            <a:pt x="851" y="938"/>
                          </a:lnTo>
                          <a:lnTo>
                            <a:pt x="854" y="934"/>
                          </a:lnTo>
                          <a:lnTo>
                            <a:pt x="857" y="931"/>
                          </a:lnTo>
                          <a:lnTo>
                            <a:pt x="860" y="928"/>
                          </a:lnTo>
                          <a:lnTo>
                            <a:pt x="863" y="924"/>
                          </a:lnTo>
                          <a:lnTo>
                            <a:pt x="866" y="920"/>
                          </a:lnTo>
                          <a:lnTo>
                            <a:pt x="870" y="916"/>
                          </a:lnTo>
                          <a:lnTo>
                            <a:pt x="873" y="912"/>
                          </a:lnTo>
                          <a:lnTo>
                            <a:pt x="876" y="908"/>
                          </a:lnTo>
                          <a:lnTo>
                            <a:pt x="879" y="905"/>
                          </a:lnTo>
                          <a:lnTo>
                            <a:pt x="882" y="900"/>
                          </a:lnTo>
                          <a:lnTo>
                            <a:pt x="885" y="896"/>
                          </a:lnTo>
                          <a:lnTo>
                            <a:pt x="888" y="893"/>
                          </a:lnTo>
                          <a:lnTo>
                            <a:pt x="891" y="888"/>
                          </a:lnTo>
                          <a:lnTo>
                            <a:pt x="894" y="885"/>
                          </a:lnTo>
                          <a:lnTo>
                            <a:pt x="898" y="881"/>
                          </a:lnTo>
                          <a:lnTo>
                            <a:pt x="901" y="877"/>
                          </a:lnTo>
                          <a:lnTo>
                            <a:pt x="904" y="874"/>
                          </a:lnTo>
                          <a:lnTo>
                            <a:pt x="907" y="870"/>
                          </a:lnTo>
                          <a:lnTo>
                            <a:pt x="910" y="866"/>
                          </a:lnTo>
                          <a:lnTo>
                            <a:pt x="913" y="862"/>
                          </a:lnTo>
                          <a:lnTo>
                            <a:pt x="916" y="858"/>
                          </a:lnTo>
                          <a:lnTo>
                            <a:pt x="919" y="854"/>
                          </a:lnTo>
                          <a:lnTo>
                            <a:pt x="922" y="850"/>
                          </a:lnTo>
                          <a:lnTo>
                            <a:pt x="926" y="846"/>
                          </a:lnTo>
                          <a:lnTo>
                            <a:pt x="929" y="841"/>
                          </a:lnTo>
                          <a:lnTo>
                            <a:pt x="932" y="837"/>
                          </a:lnTo>
                          <a:lnTo>
                            <a:pt x="935" y="833"/>
                          </a:lnTo>
                          <a:lnTo>
                            <a:pt x="938" y="828"/>
                          </a:lnTo>
                          <a:lnTo>
                            <a:pt x="941" y="825"/>
                          </a:lnTo>
                          <a:lnTo>
                            <a:pt x="944" y="820"/>
                          </a:lnTo>
                          <a:lnTo>
                            <a:pt x="947" y="816"/>
                          </a:lnTo>
                          <a:lnTo>
                            <a:pt x="950" y="811"/>
                          </a:lnTo>
                          <a:lnTo>
                            <a:pt x="954" y="807"/>
                          </a:lnTo>
                          <a:lnTo>
                            <a:pt x="957" y="803"/>
                          </a:lnTo>
                          <a:lnTo>
                            <a:pt x="960" y="798"/>
                          </a:lnTo>
                          <a:lnTo>
                            <a:pt x="963" y="794"/>
                          </a:lnTo>
                          <a:lnTo>
                            <a:pt x="966" y="789"/>
                          </a:lnTo>
                          <a:lnTo>
                            <a:pt x="969" y="785"/>
                          </a:lnTo>
                          <a:lnTo>
                            <a:pt x="972" y="780"/>
                          </a:lnTo>
                          <a:lnTo>
                            <a:pt x="975" y="775"/>
                          </a:lnTo>
                          <a:lnTo>
                            <a:pt x="978" y="771"/>
                          </a:lnTo>
                          <a:lnTo>
                            <a:pt x="981" y="767"/>
                          </a:lnTo>
                          <a:lnTo>
                            <a:pt x="985" y="762"/>
                          </a:lnTo>
                          <a:lnTo>
                            <a:pt x="988" y="757"/>
                          </a:lnTo>
                          <a:lnTo>
                            <a:pt x="991" y="753"/>
                          </a:lnTo>
                          <a:lnTo>
                            <a:pt x="994" y="748"/>
                          </a:lnTo>
                          <a:lnTo>
                            <a:pt x="997" y="743"/>
                          </a:lnTo>
                          <a:lnTo>
                            <a:pt x="1000" y="738"/>
                          </a:lnTo>
                          <a:lnTo>
                            <a:pt x="1003" y="733"/>
                          </a:lnTo>
                          <a:lnTo>
                            <a:pt x="1006" y="728"/>
                          </a:lnTo>
                          <a:lnTo>
                            <a:pt x="1009" y="724"/>
                          </a:lnTo>
                          <a:lnTo>
                            <a:pt x="1013" y="719"/>
                          </a:lnTo>
                          <a:lnTo>
                            <a:pt x="1016" y="714"/>
                          </a:lnTo>
                          <a:lnTo>
                            <a:pt x="1019" y="709"/>
                          </a:lnTo>
                          <a:lnTo>
                            <a:pt x="1022" y="705"/>
                          </a:lnTo>
                          <a:lnTo>
                            <a:pt x="1025" y="700"/>
                          </a:lnTo>
                          <a:lnTo>
                            <a:pt x="1028" y="696"/>
                          </a:lnTo>
                          <a:lnTo>
                            <a:pt x="1031" y="691"/>
                          </a:lnTo>
                          <a:lnTo>
                            <a:pt x="1034" y="686"/>
                          </a:lnTo>
                          <a:lnTo>
                            <a:pt x="1037" y="682"/>
                          </a:lnTo>
                          <a:lnTo>
                            <a:pt x="1041" y="677"/>
                          </a:lnTo>
                          <a:lnTo>
                            <a:pt x="1044" y="673"/>
                          </a:lnTo>
                          <a:lnTo>
                            <a:pt x="1047" y="668"/>
                          </a:lnTo>
                          <a:lnTo>
                            <a:pt x="1050" y="664"/>
                          </a:lnTo>
                          <a:lnTo>
                            <a:pt x="1053" y="659"/>
                          </a:lnTo>
                          <a:lnTo>
                            <a:pt x="1056" y="654"/>
                          </a:lnTo>
                          <a:lnTo>
                            <a:pt x="1059" y="650"/>
                          </a:lnTo>
                          <a:lnTo>
                            <a:pt x="1062" y="645"/>
                          </a:lnTo>
                          <a:lnTo>
                            <a:pt x="1065" y="640"/>
                          </a:lnTo>
                          <a:lnTo>
                            <a:pt x="1068" y="636"/>
                          </a:lnTo>
                          <a:lnTo>
                            <a:pt x="1072" y="631"/>
                          </a:lnTo>
                          <a:lnTo>
                            <a:pt x="1075" y="627"/>
                          </a:lnTo>
                          <a:lnTo>
                            <a:pt x="1078" y="622"/>
                          </a:lnTo>
                          <a:lnTo>
                            <a:pt x="1081" y="617"/>
                          </a:lnTo>
                          <a:lnTo>
                            <a:pt x="1084" y="611"/>
                          </a:lnTo>
                          <a:lnTo>
                            <a:pt x="1087" y="607"/>
                          </a:lnTo>
                          <a:lnTo>
                            <a:pt x="1090" y="602"/>
                          </a:lnTo>
                          <a:lnTo>
                            <a:pt x="1093" y="598"/>
                          </a:lnTo>
                          <a:lnTo>
                            <a:pt x="1096" y="593"/>
                          </a:lnTo>
                          <a:lnTo>
                            <a:pt x="1100" y="588"/>
                          </a:lnTo>
                          <a:lnTo>
                            <a:pt x="1103" y="583"/>
                          </a:lnTo>
                          <a:lnTo>
                            <a:pt x="1106" y="578"/>
                          </a:lnTo>
                          <a:lnTo>
                            <a:pt x="1109" y="573"/>
                          </a:lnTo>
                          <a:lnTo>
                            <a:pt x="1112" y="568"/>
                          </a:lnTo>
                          <a:lnTo>
                            <a:pt x="1115" y="564"/>
                          </a:lnTo>
                          <a:lnTo>
                            <a:pt x="1118" y="559"/>
                          </a:lnTo>
                          <a:lnTo>
                            <a:pt x="1121" y="555"/>
                          </a:lnTo>
                          <a:lnTo>
                            <a:pt x="1124" y="550"/>
                          </a:lnTo>
                          <a:lnTo>
                            <a:pt x="1128" y="546"/>
                          </a:lnTo>
                          <a:lnTo>
                            <a:pt x="1131" y="541"/>
                          </a:lnTo>
                          <a:lnTo>
                            <a:pt x="1134" y="537"/>
                          </a:lnTo>
                          <a:lnTo>
                            <a:pt x="1137" y="532"/>
                          </a:lnTo>
                          <a:lnTo>
                            <a:pt x="1140" y="528"/>
                          </a:lnTo>
                          <a:lnTo>
                            <a:pt x="1143" y="523"/>
                          </a:lnTo>
                          <a:lnTo>
                            <a:pt x="1146" y="519"/>
                          </a:lnTo>
                          <a:lnTo>
                            <a:pt x="1149" y="515"/>
                          </a:lnTo>
                          <a:lnTo>
                            <a:pt x="1152" y="511"/>
                          </a:lnTo>
                          <a:lnTo>
                            <a:pt x="1155" y="507"/>
                          </a:lnTo>
                          <a:lnTo>
                            <a:pt x="1159" y="502"/>
                          </a:lnTo>
                          <a:lnTo>
                            <a:pt x="1162" y="498"/>
                          </a:lnTo>
                          <a:lnTo>
                            <a:pt x="1165" y="494"/>
                          </a:lnTo>
                          <a:lnTo>
                            <a:pt x="1168" y="490"/>
                          </a:lnTo>
                          <a:lnTo>
                            <a:pt x="1171" y="486"/>
                          </a:lnTo>
                          <a:lnTo>
                            <a:pt x="1174" y="482"/>
                          </a:lnTo>
                          <a:lnTo>
                            <a:pt x="1177" y="478"/>
                          </a:lnTo>
                          <a:lnTo>
                            <a:pt x="1180" y="474"/>
                          </a:lnTo>
                          <a:lnTo>
                            <a:pt x="1183" y="470"/>
                          </a:lnTo>
                          <a:lnTo>
                            <a:pt x="1187" y="466"/>
                          </a:lnTo>
                          <a:lnTo>
                            <a:pt x="1190" y="462"/>
                          </a:lnTo>
                          <a:lnTo>
                            <a:pt x="1193" y="459"/>
                          </a:lnTo>
                          <a:lnTo>
                            <a:pt x="1196" y="455"/>
                          </a:lnTo>
                          <a:lnTo>
                            <a:pt x="1199" y="452"/>
                          </a:lnTo>
                          <a:lnTo>
                            <a:pt x="1202" y="448"/>
                          </a:lnTo>
                          <a:lnTo>
                            <a:pt x="1205" y="444"/>
                          </a:lnTo>
                          <a:lnTo>
                            <a:pt x="1208" y="441"/>
                          </a:lnTo>
                          <a:lnTo>
                            <a:pt x="1211" y="437"/>
                          </a:lnTo>
                          <a:lnTo>
                            <a:pt x="1215" y="434"/>
                          </a:lnTo>
                          <a:lnTo>
                            <a:pt x="1218" y="430"/>
                          </a:lnTo>
                          <a:lnTo>
                            <a:pt x="1221" y="427"/>
                          </a:lnTo>
                          <a:lnTo>
                            <a:pt x="1224" y="423"/>
                          </a:lnTo>
                          <a:lnTo>
                            <a:pt x="1227" y="420"/>
                          </a:lnTo>
                          <a:lnTo>
                            <a:pt x="1230" y="416"/>
                          </a:lnTo>
                          <a:lnTo>
                            <a:pt x="1233" y="413"/>
                          </a:lnTo>
                          <a:lnTo>
                            <a:pt x="1236" y="409"/>
                          </a:lnTo>
                          <a:lnTo>
                            <a:pt x="1239" y="406"/>
                          </a:lnTo>
                          <a:lnTo>
                            <a:pt x="1243" y="403"/>
                          </a:lnTo>
                          <a:lnTo>
                            <a:pt x="1246" y="400"/>
                          </a:lnTo>
                          <a:lnTo>
                            <a:pt x="1249" y="396"/>
                          </a:lnTo>
                          <a:lnTo>
                            <a:pt x="1252" y="393"/>
                          </a:lnTo>
                          <a:lnTo>
                            <a:pt x="1255" y="390"/>
                          </a:lnTo>
                          <a:lnTo>
                            <a:pt x="1258" y="387"/>
                          </a:lnTo>
                          <a:lnTo>
                            <a:pt x="1261" y="384"/>
                          </a:lnTo>
                          <a:lnTo>
                            <a:pt x="1264" y="380"/>
                          </a:lnTo>
                          <a:lnTo>
                            <a:pt x="1267" y="377"/>
                          </a:lnTo>
                          <a:lnTo>
                            <a:pt x="1270" y="374"/>
                          </a:lnTo>
                          <a:lnTo>
                            <a:pt x="1274" y="371"/>
                          </a:lnTo>
                          <a:lnTo>
                            <a:pt x="1277" y="367"/>
                          </a:lnTo>
                          <a:lnTo>
                            <a:pt x="1280" y="365"/>
                          </a:lnTo>
                          <a:lnTo>
                            <a:pt x="1283" y="362"/>
                          </a:lnTo>
                          <a:lnTo>
                            <a:pt x="1286" y="358"/>
                          </a:lnTo>
                          <a:lnTo>
                            <a:pt x="1289" y="356"/>
                          </a:lnTo>
                          <a:lnTo>
                            <a:pt x="1292" y="352"/>
                          </a:lnTo>
                          <a:lnTo>
                            <a:pt x="1295" y="349"/>
                          </a:lnTo>
                          <a:lnTo>
                            <a:pt x="1298" y="346"/>
                          </a:lnTo>
                          <a:lnTo>
                            <a:pt x="1302" y="342"/>
                          </a:lnTo>
                          <a:lnTo>
                            <a:pt x="1305" y="339"/>
                          </a:lnTo>
                          <a:lnTo>
                            <a:pt x="1308" y="336"/>
                          </a:lnTo>
                          <a:lnTo>
                            <a:pt x="1311" y="333"/>
                          </a:lnTo>
                          <a:lnTo>
                            <a:pt x="1314" y="330"/>
                          </a:lnTo>
                          <a:lnTo>
                            <a:pt x="1317" y="327"/>
                          </a:lnTo>
                          <a:lnTo>
                            <a:pt x="1320" y="324"/>
                          </a:lnTo>
                          <a:lnTo>
                            <a:pt x="1323" y="321"/>
                          </a:lnTo>
                          <a:lnTo>
                            <a:pt x="1326" y="318"/>
                          </a:lnTo>
                          <a:lnTo>
                            <a:pt x="1330" y="315"/>
                          </a:lnTo>
                          <a:lnTo>
                            <a:pt x="1333" y="312"/>
                          </a:lnTo>
                          <a:lnTo>
                            <a:pt x="1336" y="309"/>
                          </a:lnTo>
                          <a:lnTo>
                            <a:pt x="1339" y="306"/>
                          </a:lnTo>
                          <a:lnTo>
                            <a:pt x="1342" y="303"/>
                          </a:lnTo>
                          <a:lnTo>
                            <a:pt x="1345" y="300"/>
                          </a:lnTo>
                          <a:lnTo>
                            <a:pt x="1348" y="297"/>
                          </a:lnTo>
                          <a:lnTo>
                            <a:pt x="1351" y="294"/>
                          </a:lnTo>
                          <a:lnTo>
                            <a:pt x="1354" y="292"/>
                          </a:lnTo>
                          <a:lnTo>
                            <a:pt x="1357" y="290"/>
                          </a:lnTo>
                          <a:lnTo>
                            <a:pt x="1361" y="287"/>
                          </a:lnTo>
                          <a:lnTo>
                            <a:pt x="1364" y="284"/>
                          </a:lnTo>
                          <a:lnTo>
                            <a:pt x="1367" y="282"/>
                          </a:lnTo>
                          <a:lnTo>
                            <a:pt x="1370" y="279"/>
                          </a:lnTo>
                          <a:lnTo>
                            <a:pt x="1373" y="276"/>
                          </a:lnTo>
                          <a:lnTo>
                            <a:pt x="1376" y="274"/>
                          </a:lnTo>
                          <a:lnTo>
                            <a:pt x="1379" y="272"/>
                          </a:lnTo>
                          <a:lnTo>
                            <a:pt x="1382" y="270"/>
                          </a:lnTo>
                          <a:lnTo>
                            <a:pt x="1385" y="267"/>
                          </a:lnTo>
                          <a:lnTo>
                            <a:pt x="1389" y="265"/>
                          </a:lnTo>
                          <a:lnTo>
                            <a:pt x="1392" y="262"/>
                          </a:lnTo>
                          <a:lnTo>
                            <a:pt x="1395" y="261"/>
                          </a:lnTo>
                          <a:lnTo>
                            <a:pt x="1398" y="258"/>
                          </a:lnTo>
                          <a:lnTo>
                            <a:pt x="1401" y="256"/>
                          </a:lnTo>
                          <a:lnTo>
                            <a:pt x="1404" y="254"/>
                          </a:lnTo>
                          <a:lnTo>
                            <a:pt x="1407" y="252"/>
                          </a:lnTo>
                          <a:lnTo>
                            <a:pt x="1410" y="249"/>
                          </a:lnTo>
                          <a:lnTo>
                            <a:pt x="1413" y="247"/>
                          </a:lnTo>
                          <a:lnTo>
                            <a:pt x="1417" y="245"/>
                          </a:lnTo>
                          <a:lnTo>
                            <a:pt x="1420" y="243"/>
                          </a:lnTo>
                          <a:lnTo>
                            <a:pt x="1423" y="240"/>
                          </a:lnTo>
                          <a:lnTo>
                            <a:pt x="1426" y="238"/>
                          </a:lnTo>
                          <a:lnTo>
                            <a:pt x="1429" y="236"/>
                          </a:lnTo>
                          <a:lnTo>
                            <a:pt x="1432" y="234"/>
                          </a:lnTo>
                          <a:lnTo>
                            <a:pt x="1435" y="231"/>
                          </a:lnTo>
                          <a:lnTo>
                            <a:pt x="1438" y="230"/>
                          </a:lnTo>
                          <a:lnTo>
                            <a:pt x="1441" y="227"/>
                          </a:lnTo>
                          <a:lnTo>
                            <a:pt x="1444" y="225"/>
                          </a:lnTo>
                          <a:lnTo>
                            <a:pt x="1448" y="223"/>
                          </a:lnTo>
                          <a:lnTo>
                            <a:pt x="1451" y="221"/>
                          </a:lnTo>
                          <a:lnTo>
                            <a:pt x="1454" y="219"/>
                          </a:lnTo>
                          <a:lnTo>
                            <a:pt x="1457" y="217"/>
                          </a:lnTo>
                          <a:lnTo>
                            <a:pt x="1460" y="216"/>
                          </a:lnTo>
                          <a:lnTo>
                            <a:pt x="1463" y="213"/>
                          </a:lnTo>
                          <a:lnTo>
                            <a:pt x="1466" y="212"/>
                          </a:lnTo>
                          <a:lnTo>
                            <a:pt x="1469" y="210"/>
                          </a:lnTo>
                          <a:lnTo>
                            <a:pt x="1472" y="208"/>
                          </a:lnTo>
                          <a:lnTo>
                            <a:pt x="1476" y="206"/>
                          </a:lnTo>
                          <a:lnTo>
                            <a:pt x="1479" y="204"/>
                          </a:lnTo>
                          <a:lnTo>
                            <a:pt x="1482" y="202"/>
                          </a:lnTo>
                          <a:lnTo>
                            <a:pt x="1485" y="200"/>
                          </a:lnTo>
                          <a:lnTo>
                            <a:pt x="1488" y="198"/>
                          </a:lnTo>
                          <a:lnTo>
                            <a:pt x="1491" y="196"/>
                          </a:lnTo>
                          <a:lnTo>
                            <a:pt x="1494" y="194"/>
                          </a:lnTo>
                          <a:lnTo>
                            <a:pt x="1497" y="192"/>
                          </a:lnTo>
                          <a:lnTo>
                            <a:pt x="1500" y="190"/>
                          </a:lnTo>
                          <a:lnTo>
                            <a:pt x="1504" y="188"/>
                          </a:lnTo>
                          <a:lnTo>
                            <a:pt x="1507" y="186"/>
                          </a:lnTo>
                          <a:lnTo>
                            <a:pt x="1510" y="184"/>
                          </a:lnTo>
                          <a:lnTo>
                            <a:pt x="1513" y="182"/>
                          </a:lnTo>
                          <a:lnTo>
                            <a:pt x="1516" y="180"/>
                          </a:lnTo>
                          <a:lnTo>
                            <a:pt x="1519" y="178"/>
                          </a:lnTo>
                          <a:lnTo>
                            <a:pt x="1522" y="176"/>
                          </a:lnTo>
                          <a:lnTo>
                            <a:pt x="1525" y="174"/>
                          </a:lnTo>
                          <a:lnTo>
                            <a:pt x="1528" y="172"/>
                          </a:lnTo>
                          <a:lnTo>
                            <a:pt x="1531" y="171"/>
                          </a:lnTo>
                          <a:lnTo>
                            <a:pt x="1535" y="169"/>
                          </a:lnTo>
                          <a:lnTo>
                            <a:pt x="1538" y="167"/>
                          </a:lnTo>
                          <a:lnTo>
                            <a:pt x="1541" y="166"/>
                          </a:lnTo>
                          <a:lnTo>
                            <a:pt x="1544" y="164"/>
                          </a:lnTo>
                          <a:lnTo>
                            <a:pt x="1547" y="163"/>
                          </a:lnTo>
                          <a:lnTo>
                            <a:pt x="1550" y="161"/>
                          </a:lnTo>
                          <a:lnTo>
                            <a:pt x="1553" y="159"/>
                          </a:lnTo>
                          <a:lnTo>
                            <a:pt x="1556" y="157"/>
                          </a:lnTo>
                          <a:lnTo>
                            <a:pt x="1559" y="156"/>
                          </a:lnTo>
                          <a:lnTo>
                            <a:pt x="1563" y="153"/>
                          </a:lnTo>
                          <a:lnTo>
                            <a:pt x="1566" y="151"/>
                          </a:lnTo>
                          <a:lnTo>
                            <a:pt x="1569" y="149"/>
                          </a:lnTo>
                          <a:lnTo>
                            <a:pt x="1572" y="148"/>
                          </a:lnTo>
                          <a:lnTo>
                            <a:pt x="1575" y="146"/>
                          </a:lnTo>
                          <a:lnTo>
                            <a:pt x="1578" y="144"/>
                          </a:lnTo>
                          <a:lnTo>
                            <a:pt x="1581" y="143"/>
                          </a:lnTo>
                          <a:lnTo>
                            <a:pt x="1584" y="141"/>
                          </a:lnTo>
                          <a:lnTo>
                            <a:pt x="1587" y="139"/>
                          </a:lnTo>
                          <a:lnTo>
                            <a:pt x="1591" y="138"/>
                          </a:lnTo>
                          <a:lnTo>
                            <a:pt x="1594" y="136"/>
                          </a:lnTo>
                          <a:lnTo>
                            <a:pt x="1597" y="134"/>
                          </a:lnTo>
                          <a:lnTo>
                            <a:pt x="1600" y="133"/>
                          </a:lnTo>
                          <a:lnTo>
                            <a:pt x="1603" y="131"/>
                          </a:lnTo>
                          <a:lnTo>
                            <a:pt x="1606" y="129"/>
                          </a:lnTo>
                          <a:lnTo>
                            <a:pt x="1609" y="128"/>
                          </a:lnTo>
                          <a:lnTo>
                            <a:pt x="1612" y="126"/>
                          </a:lnTo>
                          <a:lnTo>
                            <a:pt x="1615" y="125"/>
                          </a:lnTo>
                          <a:lnTo>
                            <a:pt x="1619" y="123"/>
                          </a:lnTo>
                          <a:lnTo>
                            <a:pt x="1622" y="122"/>
                          </a:lnTo>
                          <a:lnTo>
                            <a:pt x="1625" y="120"/>
                          </a:lnTo>
                          <a:lnTo>
                            <a:pt x="1628" y="119"/>
                          </a:lnTo>
                          <a:lnTo>
                            <a:pt x="1631" y="117"/>
                          </a:lnTo>
                          <a:lnTo>
                            <a:pt x="1634" y="115"/>
                          </a:lnTo>
                          <a:lnTo>
                            <a:pt x="1637" y="114"/>
                          </a:lnTo>
                          <a:lnTo>
                            <a:pt x="1640" y="112"/>
                          </a:lnTo>
                          <a:lnTo>
                            <a:pt x="1643" y="111"/>
                          </a:lnTo>
                          <a:lnTo>
                            <a:pt x="1646" y="109"/>
                          </a:lnTo>
                          <a:lnTo>
                            <a:pt x="1650" y="107"/>
                          </a:lnTo>
                          <a:lnTo>
                            <a:pt x="1653" y="106"/>
                          </a:lnTo>
                          <a:lnTo>
                            <a:pt x="1656" y="105"/>
                          </a:lnTo>
                          <a:lnTo>
                            <a:pt x="1659" y="103"/>
                          </a:lnTo>
                          <a:lnTo>
                            <a:pt x="1662" y="102"/>
                          </a:lnTo>
                          <a:lnTo>
                            <a:pt x="1665" y="100"/>
                          </a:lnTo>
                          <a:lnTo>
                            <a:pt x="1668" y="99"/>
                          </a:lnTo>
                          <a:lnTo>
                            <a:pt x="1671" y="97"/>
                          </a:lnTo>
                          <a:lnTo>
                            <a:pt x="1674" y="96"/>
                          </a:lnTo>
                          <a:lnTo>
                            <a:pt x="1678" y="95"/>
                          </a:lnTo>
                          <a:lnTo>
                            <a:pt x="1681" y="94"/>
                          </a:lnTo>
                          <a:lnTo>
                            <a:pt x="1684" y="93"/>
                          </a:lnTo>
                          <a:lnTo>
                            <a:pt x="1687" y="91"/>
                          </a:lnTo>
                          <a:lnTo>
                            <a:pt x="1690" y="90"/>
                          </a:lnTo>
                          <a:lnTo>
                            <a:pt x="1693" y="89"/>
                          </a:lnTo>
                          <a:lnTo>
                            <a:pt x="1696" y="88"/>
                          </a:lnTo>
                          <a:lnTo>
                            <a:pt x="1699" y="87"/>
                          </a:lnTo>
                          <a:lnTo>
                            <a:pt x="1702" y="85"/>
                          </a:lnTo>
                          <a:lnTo>
                            <a:pt x="1706" y="85"/>
                          </a:lnTo>
                          <a:lnTo>
                            <a:pt x="1709" y="83"/>
                          </a:lnTo>
                          <a:lnTo>
                            <a:pt x="1712" y="82"/>
                          </a:lnTo>
                          <a:lnTo>
                            <a:pt x="1715" y="81"/>
                          </a:lnTo>
                          <a:lnTo>
                            <a:pt x="1718" y="79"/>
                          </a:lnTo>
                          <a:lnTo>
                            <a:pt x="1721" y="79"/>
                          </a:lnTo>
                          <a:lnTo>
                            <a:pt x="1724" y="77"/>
                          </a:lnTo>
                          <a:lnTo>
                            <a:pt x="1727" y="76"/>
                          </a:lnTo>
                          <a:lnTo>
                            <a:pt x="1730" y="76"/>
                          </a:lnTo>
                          <a:lnTo>
                            <a:pt x="1733" y="74"/>
                          </a:lnTo>
                          <a:lnTo>
                            <a:pt x="1737" y="73"/>
                          </a:lnTo>
                          <a:lnTo>
                            <a:pt x="1740" y="72"/>
                          </a:lnTo>
                          <a:lnTo>
                            <a:pt x="1743" y="71"/>
                          </a:lnTo>
                          <a:lnTo>
                            <a:pt x="1746" y="69"/>
                          </a:lnTo>
                          <a:lnTo>
                            <a:pt x="1749" y="68"/>
                          </a:lnTo>
                          <a:lnTo>
                            <a:pt x="1752" y="67"/>
                          </a:lnTo>
                          <a:lnTo>
                            <a:pt x="1755" y="66"/>
                          </a:lnTo>
                          <a:lnTo>
                            <a:pt x="1758" y="65"/>
                          </a:lnTo>
                          <a:lnTo>
                            <a:pt x="1761" y="64"/>
                          </a:lnTo>
                          <a:lnTo>
                            <a:pt x="1765" y="62"/>
                          </a:lnTo>
                          <a:lnTo>
                            <a:pt x="1768" y="61"/>
                          </a:lnTo>
                          <a:lnTo>
                            <a:pt x="1771" y="60"/>
                          </a:lnTo>
                          <a:lnTo>
                            <a:pt x="1774" y="59"/>
                          </a:lnTo>
                          <a:lnTo>
                            <a:pt x="1777" y="57"/>
                          </a:lnTo>
                          <a:lnTo>
                            <a:pt x="1780" y="57"/>
                          </a:lnTo>
                          <a:lnTo>
                            <a:pt x="1783" y="55"/>
                          </a:lnTo>
                          <a:lnTo>
                            <a:pt x="1786" y="54"/>
                          </a:lnTo>
                          <a:lnTo>
                            <a:pt x="1789" y="53"/>
                          </a:lnTo>
                          <a:lnTo>
                            <a:pt x="1793" y="52"/>
                          </a:lnTo>
                          <a:lnTo>
                            <a:pt x="1796" y="51"/>
                          </a:lnTo>
                          <a:lnTo>
                            <a:pt x="1799" y="49"/>
                          </a:lnTo>
                          <a:lnTo>
                            <a:pt x="1802" y="49"/>
                          </a:lnTo>
                          <a:lnTo>
                            <a:pt x="1805" y="48"/>
                          </a:lnTo>
                          <a:lnTo>
                            <a:pt x="1808" y="46"/>
                          </a:lnTo>
                          <a:lnTo>
                            <a:pt x="1811" y="45"/>
                          </a:lnTo>
                          <a:lnTo>
                            <a:pt x="1814" y="44"/>
                          </a:lnTo>
                          <a:lnTo>
                            <a:pt x="1817" y="43"/>
                          </a:lnTo>
                          <a:lnTo>
                            <a:pt x="1820" y="43"/>
                          </a:lnTo>
                          <a:lnTo>
                            <a:pt x="1824" y="42"/>
                          </a:lnTo>
                          <a:lnTo>
                            <a:pt x="1827" y="40"/>
                          </a:lnTo>
                          <a:lnTo>
                            <a:pt x="1830" y="40"/>
                          </a:lnTo>
                          <a:lnTo>
                            <a:pt x="1833" y="39"/>
                          </a:lnTo>
                          <a:lnTo>
                            <a:pt x="1836" y="38"/>
                          </a:lnTo>
                          <a:lnTo>
                            <a:pt x="1839" y="36"/>
                          </a:lnTo>
                          <a:lnTo>
                            <a:pt x="1842" y="36"/>
                          </a:lnTo>
                          <a:lnTo>
                            <a:pt x="1845" y="34"/>
                          </a:lnTo>
                          <a:lnTo>
                            <a:pt x="1848" y="34"/>
                          </a:lnTo>
                          <a:lnTo>
                            <a:pt x="1852" y="33"/>
                          </a:lnTo>
                          <a:lnTo>
                            <a:pt x="1855" y="32"/>
                          </a:lnTo>
                          <a:lnTo>
                            <a:pt x="1858" y="30"/>
                          </a:lnTo>
                          <a:lnTo>
                            <a:pt x="1861" y="30"/>
                          </a:lnTo>
                          <a:lnTo>
                            <a:pt x="1864" y="29"/>
                          </a:lnTo>
                          <a:lnTo>
                            <a:pt x="1867" y="28"/>
                          </a:lnTo>
                          <a:lnTo>
                            <a:pt x="1870" y="27"/>
                          </a:lnTo>
                          <a:lnTo>
                            <a:pt x="1873" y="26"/>
                          </a:lnTo>
                          <a:lnTo>
                            <a:pt x="1876" y="25"/>
                          </a:lnTo>
                          <a:lnTo>
                            <a:pt x="1880" y="24"/>
                          </a:lnTo>
                          <a:lnTo>
                            <a:pt x="1883" y="23"/>
                          </a:lnTo>
                          <a:lnTo>
                            <a:pt x="1886" y="23"/>
                          </a:lnTo>
                          <a:lnTo>
                            <a:pt x="1889" y="22"/>
                          </a:lnTo>
                          <a:lnTo>
                            <a:pt x="1892" y="21"/>
                          </a:lnTo>
                          <a:lnTo>
                            <a:pt x="1895" y="20"/>
                          </a:lnTo>
                          <a:lnTo>
                            <a:pt x="1898" y="19"/>
                          </a:lnTo>
                          <a:lnTo>
                            <a:pt x="1901" y="18"/>
                          </a:lnTo>
                          <a:lnTo>
                            <a:pt x="1904" y="17"/>
                          </a:lnTo>
                          <a:lnTo>
                            <a:pt x="1908" y="17"/>
                          </a:lnTo>
                          <a:lnTo>
                            <a:pt x="1911" y="16"/>
                          </a:lnTo>
                          <a:lnTo>
                            <a:pt x="1914" y="15"/>
                          </a:lnTo>
                          <a:lnTo>
                            <a:pt x="1917" y="14"/>
                          </a:lnTo>
                          <a:lnTo>
                            <a:pt x="1920" y="13"/>
                          </a:lnTo>
                          <a:lnTo>
                            <a:pt x="1923" y="12"/>
                          </a:lnTo>
                          <a:lnTo>
                            <a:pt x="1926" y="11"/>
                          </a:lnTo>
                          <a:lnTo>
                            <a:pt x="1929" y="11"/>
                          </a:lnTo>
                          <a:lnTo>
                            <a:pt x="1932" y="10"/>
                          </a:lnTo>
                          <a:lnTo>
                            <a:pt x="1935" y="9"/>
                          </a:lnTo>
                          <a:lnTo>
                            <a:pt x="1939" y="8"/>
                          </a:lnTo>
                          <a:lnTo>
                            <a:pt x="1942" y="8"/>
                          </a:lnTo>
                          <a:lnTo>
                            <a:pt x="1945" y="7"/>
                          </a:lnTo>
                          <a:lnTo>
                            <a:pt x="1948" y="6"/>
                          </a:lnTo>
                          <a:lnTo>
                            <a:pt x="1951" y="5"/>
                          </a:lnTo>
                          <a:lnTo>
                            <a:pt x="1954" y="4"/>
                          </a:lnTo>
                          <a:lnTo>
                            <a:pt x="1957" y="0"/>
                          </a:lnTo>
                          <a:lnTo>
                            <a:pt x="1960" y="0"/>
                          </a:lnTo>
                          <a:lnTo>
                            <a:pt x="1963" y="1"/>
                          </a:lnTo>
                          <a:lnTo>
                            <a:pt x="1967" y="0"/>
                          </a:lnTo>
                          <a:lnTo>
                            <a:pt x="1970" y="0"/>
                          </a:lnTo>
                          <a:lnTo>
                            <a:pt x="1973" y="0"/>
                          </a:lnTo>
                          <a:lnTo>
                            <a:pt x="1976" y="1"/>
                          </a:lnTo>
                          <a:lnTo>
                            <a:pt x="1979" y="0"/>
                          </a:lnTo>
                          <a:lnTo>
                            <a:pt x="1982" y="0"/>
                          </a:lnTo>
                          <a:lnTo>
                            <a:pt x="1985" y="1"/>
                          </a:lnTo>
                          <a:lnTo>
                            <a:pt x="1988" y="0"/>
                          </a:lnTo>
                          <a:lnTo>
                            <a:pt x="1991" y="0"/>
                          </a:lnTo>
                          <a:lnTo>
                            <a:pt x="1995" y="0"/>
                          </a:lnTo>
                          <a:lnTo>
                            <a:pt x="1998" y="0"/>
                          </a:lnTo>
                          <a:lnTo>
                            <a:pt x="2001" y="0"/>
                          </a:lnTo>
                          <a:lnTo>
                            <a:pt x="2004" y="1"/>
                          </a:lnTo>
                          <a:lnTo>
                            <a:pt x="2007" y="1"/>
                          </a:lnTo>
                          <a:lnTo>
                            <a:pt x="2010" y="1"/>
                          </a:lnTo>
                          <a:lnTo>
                            <a:pt x="2013" y="0"/>
                          </a:lnTo>
                          <a:lnTo>
                            <a:pt x="2016" y="0"/>
                          </a:lnTo>
                          <a:lnTo>
                            <a:pt x="2019" y="0"/>
                          </a:lnTo>
                          <a:lnTo>
                            <a:pt x="2022" y="0"/>
                          </a:lnTo>
                          <a:lnTo>
                            <a:pt x="2026" y="0"/>
                          </a:lnTo>
                          <a:lnTo>
                            <a:pt x="2029" y="1"/>
                          </a:lnTo>
                          <a:lnTo>
                            <a:pt x="2032" y="0"/>
                          </a:lnTo>
                          <a:lnTo>
                            <a:pt x="2035" y="0"/>
                          </a:lnTo>
                          <a:lnTo>
                            <a:pt x="2038" y="1"/>
                          </a:lnTo>
                          <a:lnTo>
                            <a:pt x="2041" y="0"/>
                          </a:lnTo>
                          <a:lnTo>
                            <a:pt x="2044" y="0"/>
                          </a:lnTo>
                          <a:lnTo>
                            <a:pt x="2047" y="0"/>
                          </a:lnTo>
                          <a:lnTo>
                            <a:pt x="2050" y="0"/>
                          </a:lnTo>
                          <a:lnTo>
                            <a:pt x="2054" y="0"/>
                          </a:lnTo>
                          <a:lnTo>
                            <a:pt x="2057" y="1"/>
                          </a:lnTo>
                          <a:lnTo>
                            <a:pt x="2060" y="1"/>
                          </a:lnTo>
                          <a:lnTo>
                            <a:pt x="2063" y="0"/>
                          </a:lnTo>
                          <a:lnTo>
                            <a:pt x="2066" y="1"/>
                          </a:lnTo>
                          <a:lnTo>
                            <a:pt x="2069" y="0"/>
                          </a:lnTo>
                          <a:lnTo>
                            <a:pt x="2072" y="1"/>
                          </a:lnTo>
                          <a:lnTo>
                            <a:pt x="2075" y="1"/>
                          </a:lnTo>
                          <a:lnTo>
                            <a:pt x="2078" y="0"/>
                          </a:lnTo>
                          <a:lnTo>
                            <a:pt x="2082" y="1"/>
                          </a:lnTo>
                          <a:lnTo>
                            <a:pt x="2085" y="0"/>
                          </a:lnTo>
                          <a:lnTo>
                            <a:pt x="2088" y="0"/>
                          </a:lnTo>
                          <a:lnTo>
                            <a:pt x="2091" y="1"/>
                          </a:lnTo>
                          <a:lnTo>
                            <a:pt x="2094" y="0"/>
                          </a:lnTo>
                          <a:lnTo>
                            <a:pt x="2097" y="0"/>
                          </a:lnTo>
                          <a:lnTo>
                            <a:pt x="2100" y="0"/>
                          </a:lnTo>
                          <a:lnTo>
                            <a:pt x="2103" y="0"/>
                          </a:lnTo>
                          <a:lnTo>
                            <a:pt x="2106" y="1"/>
                          </a:lnTo>
                          <a:lnTo>
                            <a:pt x="2109" y="0"/>
                          </a:lnTo>
                          <a:lnTo>
                            <a:pt x="2113" y="1"/>
                          </a:lnTo>
                          <a:lnTo>
                            <a:pt x="2116" y="0"/>
                          </a:lnTo>
                          <a:lnTo>
                            <a:pt x="2119" y="0"/>
                          </a:lnTo>
                          <a:lnTo>
                            <a:pt x="2122" y="0"/>
                          </a:lnTo>
                          <a:lnTo>
                            <a:pt x="2125" y="0"/>
                          </a:lnTo>
                          <a:lnTo>
                            <a:pt x="2128" y="0"/>
                          </a:lnTo>
                          <a:lnTo>
                            <a:pt x="2131" y="0"/>
                          </a:lnTo>
                          <a:lnTo>
                            <a:pt x="2134" y="0"/>
                          </a:lnTo>
                          <a:lnTo>
                            <a:pt x="2137" y="0"/>
                          </a:lnTo>
                          <a:lnTo>
                            <a:pt x="2141" y="0"/>
                          </a:lnTo>
                          <a:lnTo>
                            <a:pt x="2144" y="1"/>
                          </a:lnTo>
                          <a:lnTo>
                            <a:pt x="2147" y="0"/>
                          </a:lnTo>
                          <a:lnTo>
                            <a:pt x="2150" y="0"/>
                          </a:lnTo>
                          <a:lnTo>
                            <a:pt x="2153" y="0"/>
                          </a:lnTo>
                          <a:lnTo>
                            <a:pt x="2156" y="0"/>
                          </a:lnTo>
                          <a:lnTo>
                            <a:pt x="2159" y="1"/>
                          </a:lnTo>
                          <a:lnTo>
                            <a:pt x="2162" y="1"/>
                          </a:lnTo>
                          <a:lnTo>
                            <a:pt x="2165" y="0"/>
                          </a:lnTo>
                          <a:lnTo>
                            <a:pt x="2169" y="0"/>
                          </a:lnTo>
                          <a:lnTo>
                            <a:pt x="2172" y="0"/>
                          </a:lnTo>
                          <a:lnTo>
                            <a:pt x="2175" y="0"/>
                          </a:lnTo>
                          <a:lnTo>
                            <a:pt x="2178" y="0"/>
                          </a:lnTo>
                          <a:lnTo>
                            <a:pt x="2181" y="1"/>
                          </a:lnTo>
                          <a:lnTo>
                            <a:pt x="2184" y="0"/>
                          </a:lnTo>
                          <a:lnTo>
                            <a:pt x="2187" y="0"/>
                          </a:lnTo>
                          <a:lnTo>
                            <a:pt x="2190" y="0"/>
                          </a:lnTo>
                          <a:lnTo>
                            <a:pt x="2193" y="0"/>
                          </a:lnTo>
                          <a:lnTo>
                            <a:pt x="2197" y="0"/>
                          </a:lnTo>
                          <a:lnTo>
                            <a:pt x="2200" y="1"/>
                          </a:lnTo>
                          <a:lnTo>
                            <a:pt x="2203" y="0"/>
                          </a:lnTo>
                          <a:lnTo>
                            <a:pt x="2206" y="1"/>
                          </a:lnTo>
                          <a:lnTo>
                            <a:pt x="2209" y="0"/>
                          </a:lnTo>
                          <a:lnTo>
                            <a:pt x="2212" y="1"/>
                          </a:lnTo>
                          <a:lnTo>
                            <a:pt x="2215" y="0"/>
                          </a:lnTo>
                          <a:lnTo>
                            <a:pt x="2218" y="0"/>
                          </a:lnTo>
                          <a:lnTo>
                            <a:pt x="2221" y="0"/>
                          </a:lnTo>
                          <a:lnTo>
                            <a:pt x="2224" y="1"/>
                          </a:lnTo>
                          <a:lnTo>
                            <a:pt x="2228" y="0"/>
                          </a:lnTo>
                          <a:lnTo>
                            <a:pt x="2231" y="1"/>
                          </a:lnTo>
                          <a:lnTo>
                            <a:pt x="2234" y="0"/>
                          </a:lnTo>
                          <a:lnTo>
                            <a:pt x="2237" y="1"/>
                          </a:lnTo>
                          <a:lnTo>
                            <a:pt x="2240" y="0"/>
                          </a:lnTo>
                          <a:lnTo>
                            <a:pt x="2243" y="0"/>
                          </a:lnTo>
                          <a:lnTo>
                            <a:pt x="2246" y="1"/>
                          </a:lnTo>
                          <a:lnTo>
                            <a:pt x="2249" y="0"/>
                          </a:lnTo>
                          <a:lnTo>
                            <a:pt x="2252" y="0"/>
                          </a:lnTo>
                          <a:lnTo>
                            <a:pt x="2256" y="0"/>
                          </a:lnTo>
                          <a:lnTo>
                            <a:pt x="2259" y="0"/>
                          </a:lnTo>
                          <a:lnTo>
                            <a:pt x="2262" y="0"/>
                          </a:lnTo>
                          <a:lnTo>
                            <a:pt x="2265" y="0"/>
                          </a:lnTo>
                          <a:lnTo>
                            <a:pt x="2268" y="0"/>
                          </a:lnTo>
                          <a:lnTo>
                            <a:pt x="2271" y="1"/>
                          </a:lnTo>
                          <a:lnTo>
                            <a:pt x="2274" y="1"/>
                          </a:lnTo>
                          <a:lnTo>
                            <a:pt x="2277" y="1"/>
                          </a:lnTo>
                          <a:lnTo>
                            <a:pt x="2280" y="0"/>
                          </a:lnTo>
                          <a:lnTo>
                            <a:pt x="2284" y="0"/>
                          </a:lnTo>
                          <a:lnTo>
                            <a:pt x="2287" y="0"/>
                          </a:lnTo>
                          <a:lnTo>
                            <a:pt x="2290" y="0"/>
                          </a:lnTo>
                          <a:lnTo>
                            <a:pt x="2293" y="0"/>
                          </a:lnTo>
                          <a:lnTo>
                            <a:pt x="2296" y="1"/>
                          </a:lnTo>
                          <a:lnTo>
                            <a:pt x="2299" y="0"/>
                          </a:lnTo>
                          <a:lnTo>
                            <a:pt x="2302" y="0"/>
                          </a:lnTo>
                          <a:lnTo>
                            <a:pt x="2305" y="0"/>
                          </a:lnTo>
                          <a:lnTo>
                            <a:pt x="2308" y="1"/>
                          </a:lnTo>
                          <a:lnTo>
                            <a:pt x="2311" y="0"/>
                          </a:lnTo>
                          <a:lnTo>
                            <a:pt x="2315" y="1"/>
                          </a:lnTo>
                          <a:lnTo>
                            <a:pt x="2318" y="0"/>
                          </a:lnTo>
                          <a:lnTo>
                            <a:pt x="2321" y="0"/>
                          </a:lnTo>
                          <a:lnTo>
                            <a:pt x="2324" y="0"/>
                          </a:lnTo>
                          <a:lnTo>
                            <a:pt x="2327" y="0"/>
                          </a:lnTo>
                          <a:lnTo>
                            <a:pt x="2330" y="0"/>
                          </a:lnTo>
                          <a:lnTo>
                            <a:pt x="2333" y="1"/>
                          </a:lnTo>
                          <a:lnTo>
                            <a:pt x="2336" y="1"/>
                          </a:lnTo>
                          <a:lnTo>
                            <a:pt x="2339" y="0"/>
                          </a:lnTo>
                          <a:lnTo>
                            <a:pt x="2343" y="0"/>
                          </a:lnTo>
                          <a:lnTo>
                            <a:pt x="2346" y="1"/>
                          </a:lnTo>
                          <a:lnTo>
                            <a:pt x="2349" y="0"/>
                          </a:lnTo>
                          <a:lnTo>
                            <a:pt x="2352" y="0"/>
                          </a:lnTo>
                          <a:lnTo>
                            <a:pt x="2355" y="0"/>
                          </a:lnTo>
                          <a:lnTo>
                            <a:pt x="2358" y="0"/>
                          </a:lnTo>
                          <a:lnTo>
                            <a:pt x="2361" y="1"/>
                          </a:lnTo>
                          <a:lnTo>
                            <a:pt x="2364" y="1"/>
                          </a:lnTo>
                          <a:lnTo>
                            <a:pt x="2367" y="0"/>
                          </a:lnTo>
                          <a:lnTo>
                            <a:pt x="2371" y="0"/>
                          </a:lnTo>
                          <a:lnTo>
                            <a:pt x="2374" y="0"/>
                          </a:lnTo>
                          <a:lnTo>
                            <a:pt x="2377" y="0"/>
                          </a:lnTo>
                          <a:lnTo>
                            <a:pt x="2380" y="1"/>
                          </a:lnTo>
                          <a:lnTo>
                            <a:pt x="2383" y="0"/>
                          </a:lnTo>
                          <a:lnTo>
                            <a:pt x="2386" y="0"/>
                          </a:lnTo>
                          <a:lnTo>
                            <a:pt x="2389" y="0"/>
                          </a:lnTo>
                          <a:lnTo>
                            <a:pt x="2392" y="0"/>
                          </a:lnTo>
                          <a:lnTo>
                            <a:pt x="2395" y="0"/>
                          </a:lnTo>
                          <a:lnTo>
                            <a:pt x="2398" y="1"/>
                          </a:lnTo>
                          <a:lnTo>
                            <a:pt x="2402" y="0"/>
                          </a:lnTo>
                          <a:lnTo>
                            <a:pt x="2405" y="0"/>
                          </a:lnTo>
                          <a:lnTo>
                            <a:pt x="2408" y="0"/>
                          </a:lnTo>
                          <a:lnTo>
                            <a:pt x="2411" y="0"/>
                          </a:lnTo>
                          <a:lnTo>
                            <a:pt x="2414" y="1"/>
                          </a:lnTo>
                          <a:lnTo>
                            <a:pt x="2417" y="0"/>
                          </a:lnTo>
                          <a:lnTo>
                            <a:pt x="2420" y="1"/>
                          </a:lnTo>
                          <a:lnTo>
                            <a:pt x="2423" y="1"/>
                          </a:lnTo>
                          <a:lnTo>
                            <a:pt x="2426" y="1"/>
                          </a:lnTo>
                          <a:lnTo>
                            <a:pt x="2430" y="0"/>
                          </a:lnTo>
                          <a:lnTo>
                            <a:pt x="2433" y="0"/>
                          </a:lnTo>
                          <a:lnTo>
                            <a:pt x="2436" y="0"/>
                          </a:lnTo>
                          <a:lnTo>
                            <a:pt x="2439" y="0"/>
                          </a:lnTo>
                          <a:lnTo>
                            <a:pt x="2442" y="1"/>
                          </a:lnTo>
                          <a:lnTo>
                            <a:pt x="2445" y="1"/>
                          </a:lnTo>
                          <a:lnTo>
                            <a:pt x="2448" y="0"/>
                          </a:lnTo>
                          <a:lnTo>
                            <a:pt x="2451" y="0"/>
                          </a:lnTo>
                          <a:lnTo>
                            <a:pt x="2454" y="0"/>
                          </a:lnTo>
                          <a:lnTo>
                            <a:pt x="2458" y="0"/>
                          </a:lnTo>
                          <a:lnTo>
                            <a:pt x="2461" y="0"/>
                          </a:lnTo>
                          <a:lnTo>
                            <a:pt x="2464" y="0"/>
                          </a:lnTo>
                          <a:lnTo>
                            <a:pt x="2467" y="0"/>
                          </a:lnTo>
                          <a:lnTo>
                            <a:pt x="2470" y="1"/>
                          </a:lnTo>
                          <a:lnTo>
                            <a:pt x="2473" y="0"/>
                          </a:lnTo>
                          <a:lnTo>
                            <a:pt x="2476" y="0"/>
                          </a:lnTo>
                          <a:lnTo>
                            <a:pt x="2479" y="0"/>
                          </a:lnTo>
                          <a:lnTo>
                            <a:pt x="2482" y="0"/>
                          </a:lnTo>
                          <a:lnTo>
                            <a:pt x="2486" y="0"/>
                          </a:lnTo>
                        </a:path>
                      </a:pathLst>
                    </a:custGeom>
                    <a:noFill/>
                    <a:ln w="9525">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225" name="Freeform 305">
                      <a:extLst>
                        <a:ext uri="{FF2B5EF4-FFF2-40B4-BE49-F238E27FC236}">
                          <a16:creationId xmlns:a16="http://schemas.microsoft.com/office/drawing/2014/main" id="{05330805-8BB7-42A2-940F-A0E8D0A12F7A}"/>
                        </a:ext>
                      </a:extLst>
                    </p:cNvPr>
                    <p:cNvSpPr>
                      <a:spLocks/>
                    </p:cNvSpPr>
                    <p:nvPr/>
                  </p:nvSpPr>
                  <p:spPr bwMode="auto">
                    <a:xfrm flipV="1">
                      <a:off x="4997485" y="2278718"/>
                      <a:ext cx="240355" cy="269229"/>
                    </a:xfrm>
                    <a:custGeom>
                      <a:avLst/>
                      <a:gdLst/>
                      <a:ahLst/>
                      <a:cxnLst>
                        <a:cxn ang="0">
                          <a:pos x="37" y="1426"/>
                        </a:cxn>
                        <a:cxn ang="0">
                          <a:pos x="77" y="1425"/>
                        </a:cxn>
                        <a:cxn ang="0">
                          <a:pos x="118" y="1384"/>
                        </a:cxn>
                        <a:cxn ang="0">
                          <a:pos x="158" y="1348"/>
                        </a:cxn>
                        <a:cxn ang="0">
                          <a:pos x="198" y="1317"/>
                        </a:cxn>
                        <a:cxn ang="0">
                          <a:pos x="239" y="1297"/>
                        </a:cxn>
                        <a:cxn ang="0">
                          <a:pos x="279" y="1280"/>
                        </a:cxn>
                        <a:cxn ang="0">
                          <a:pos x="320" y="1268"/>
                        </a:cxn>
                        <a:cxn ang="0">
                          <a:pos x="360" y="1258"/>
                        </a:cxn>
                        <a:cxn ang="0">
                          <a:pos x="400" y="1248"/>
                        </a:cxn>
                        <a:cxn ang="0">
                          <a:pos x="441" y="1233"/>
                        </a:cxn>
                        <a:cxn ang="0">
                          <a:pos x="481" y="1215"/>
                        </a:cxn>
                        <a:cxn ang="0">
                          <a:pos x="522" y="1198"/>
                        </a:cxn>
                        <a:cxn ang="0">
                          <a:pos x="562" y="1176"/>
                        </a:cxn>
                        <a:cxn ang="0">
                          <a:pos x="602" y="1153"/>
                        </a:cxn>
                        <a:cxn ang="0">
                          <a:pos x="643" y="1125"/>
                        </a:cxn>
                        <a:cxn ang="0">
                          <a:pos x="683" y="1095"/>
                        </a:cxn>
                        <a:cxn ang="0">
                          <a:pos x="724" y="1063"/>
                        </a:cxn>
                        <a:cxn ang="0">
                          <a:pos x="764" y="1027"/>
                        </a:cxn>
                        <a:cxn ang="0">
                          <a:pos x="804" y="987"/>
                        </a:cxn>
                        <a:cxn ang="0">
                          <a:pos x="845" y="946"/>
                        </a:cxn>
                        <a:cxn ang="0">
                          <a:pos x="885" y="896"/>
                        </a:cxn>
                        <a:cxn ang="0">
                          <a:pos x="926" y="846"/>
                        </a:cxn>
                        <a:cxn ang="0">
                          <a:pos x="966" y="789"/>
                        </a:cxn>
                        <a:cxn ang="0">
                          <a:pos x="1006" y="728"/>
                        </a:cxn>
                        <a:cxn ang="0">
                          <a:pos x="1047" y="668"/>
                        </a:cxn>
                        <a:cxn ang="0">
                          <a:pos x="1087" y="607"/>
                        </a:cxn>
                        <a:cxn ang="0">
                          <a:pos x="1128" y="546"/>
                        </a:cxn>
                        <a:cxn ang="0">
                          <a:pos x="1168" y="490"/>
                        </a:cxn>
                        <a:cxn ang="0">
                          <a:pos x="1208" y="441"/>
                        </a:cxn>
                        <a:cxn ang="0">
                          <a:pos x="1249" y="396"/>
                        </a:cxn>
                        <a:cxn ang="0">
                          <a:pos x="1289" y="356"/>
                        </a:cxn>
                        <a:cxn ang="0">
                          <a:pos x="1330" y="315"/>
                        </a:cxn>
                        <a:cxn ang="0">
                          <a:pos x="1370" y="279"/>
                        </a:cxn>
                        <a:cxn ang="0">
                          <a:pos x="1410" y="249"/>
                        </a:cxn>
                        <a:cxn ang="0">
                          <a:pos x="1451" y="221"/>
                        </a:cxn>
                        <a:cxn ang="0">
                          <a:pos x="1491" y="196"/>
                        </a:cxn>
                        <a:cxn ang="0">
                          <a:pos x="1531" y="171"/>
                        </a:cxn>
                        <a:cxn ang="0">
                          <a:pos x="1572" y="148"/>
                        </a:cxn>
                        <a:cxn ang="0">
                          <a:pos x="1612" y="126"/>
                        </a:cxn>
                        <a:cxn ang="0">
                          <a:pos x="1653" y="106"/>
                        </a:cxn>
                        <a:cxn ang="0">
                          <a:pos x="1693" y="89"/>
                        </a:cxn>
                        <a:cxn ang="0">
                          <a:pos x="1733" y="74"/>
                        </a:cxn>
                        <a:cxn ang="0">
                          <a:pos x="1774" y="59"/>
                        </a:cxn>
                        <a:cxn ang="0">
                          <a:pos x="1814" y="44"/>
                        </a:cxn>
                        <a:cxn ang="0">
                          <a:pos x="1855" y="32"/>
                        </a:cxn>
                        <a:cxn ang="0">
                          <a:pos x="1895" y="20"/>
                        </a:cxn>
                        <a:cxn ang="0">
                          <a:pos x="1935" y="9"/>
                        </a:cxn>
                        <a:cxn ang="0">
                          <a:pos x="1976" y="1"/>
                        </a:cxn>
                        <a:cxn ang="0">
                          <a:pos x="2016" y="0"/>
                        </a:cxn>
                        <a:cxn ang="0">
                          <a:pos x="2057" y="1"/>
                        </a:cxn>
                        <a:cxn ang="0">
                          <a:pos x="2097" y="0"/>
                        </a:cxn>
                        <a:cxn ang="0">
                          <a:pos x="2137" y="0"/>
                        </a:cxn>
                        <a:cxn ang="0">
                          <a:pos x="2178" y="0"/>
                        </a:cxn>
                        <a:cxn ang="0">
                          <a:pos x="2218" y="0"/>
                        </a:cxn>
                        <a:cxn ang="0">
                          <a:pos x="2259" y="0"/>
                        </a:cxn>
                        <a:cxn ang="0">
                          <a:pos x="2299" y="0"/>
                        </a:cxn>
                        <a:cxn ang="0">
                          <a:pos x="2339" y="0"/>
                        </a:cxn>
                        <a:cxn ang="0">
                          <a:pos x="2380" y="1"/>
                        </a:cxn>
                        <a:cxn ang="0">
                          <a:pos x="2420" y="1"/>
                        </a:cxn>
                        <a:cxn ang="0">
                          <a:pos x="2461" y="0"/>
                        </a:cxn>
                      </a:cxnLst>
                      <a:rect l="0" t="0" r="r" b="b"/>
                      <a:pathLst>
                        <a:path w="2486" h="1454">
                          <a:moveTo>
                            <a:pt x="0" y="1"/>
                          </a:moveTo>
                          <a:lnTo>
                            <a:pt x="3" y="36"/>
                          </a:lnTo>
                          <a:lnTo>
                            <a:pt x="6" y="213"/>
                          </a:lnTo>
                          <a:lnTo>
                            <a:pt x="9" y="405"/>
                          </a:lnTo>
                          <a:lnTo>
                            <a:pt x="12" y="597"/>
                          </a:lnTo>
                          <a:lnTo>
                            <a:pt x="15" y="789"/>
                          </a:lnTo>
                          <a:lnTo>
                            <a:pt x="18" y="981"/>
                          </a:lnTo>
                          <a:lnTo>
                            <a:pt x="21" y="1173"/>
                          </a:lnTo>
                          <a:lnTo>
                            <a:pt x="24" y="1365"/>
                          </a:lnTo>
                          <a:lnTo>
                            <a:pt x="27" y="1454"/>
                          </a:lnTo>
                          <a:lnTo>
                            <a:pt x="31" y="1421"/>
                          </a:lnTo>
                          <a:lnTo>
                            <a:pt x="34" y="1424"/>
                          </a:lnTo>
                          <a:lnTo>
                            <a:pt x="37" y="1426"/>
                          </a:lnTo>
                          <a:lnTo>
                            <a:pt x="40" y="1429"/>
                          </a:lnTo>
                          <a:lnTo>
                            <a:pt x="43" y="1431"/>
                          </a:lnTo>
                          <a:lnTo>
                            <a:pt x="46" y="1432"/>
                          </a:lnTo>
                          <a:lnTo>
                            <a:pt x="49" y="1434"/>
                          </a:lnTo>
                          <a:lnTo>
                            <a:pt x="52" y="1434"/>
                          </a:lnTo>
                          <a:lnTo>
                            <a:pt x="55" y="1434"/>
                          </a:lnTo>
                          <a:lnTo>
                            <a:pt x="59" y="1434"/>
                          </a:lnTo>
                          <a:lnTo>
                            <a:pt x="62" y="1433"/>
                          </a:lnTo>
                          <a:lnTo>
                            <a:pt x="65" y="1432"/>
                          </a:lnTo>
                          <a:lnTo>
                            <a:pt x="68" y="1431"/>
                          </a:lnTo>
                          <a:lnTo>
                            <a:pt x="71" y="1429"/>
                          </a:lnTo>
                          <a:lnTo>
                            <a:pt x="74" y="1427"/>
                          </a:lnTo>
                          <a:lnTo>
                            <a:pt x="77" y="1425"/>
                          </a:lnTo>
                          <a:lnTo>
                            <a:pt x="80" y="1422"/>
                          </a:lnTo>
                          <a:lnTo>
                            <a:pt x="83" y="1419"/>
                          </a:lnTo>
                          <a:lnTo>
                            <a:pt x="87" y="1417"/>
                          </a:lnTo>
                          <a:lnTo>
                            <a:pt x="90" y="1414"/>
                          </a:lnTo>
                          <a:lnTo>
                            <a:pt x="93" y="1411"/>
                          </a:lnTo>
                          <a:lnTo>
                            <a:pt x="96" y="1408"/>
                          </a:lnTo>
                          <a:lnTo>
                            <a:pt x="99" y="1405"/>
                          </a:lnTo>
                          <a:lnTo>
                            <a:pt x="102" y="1401"/>
                          </a:lnTo>
                          <a:lnTo>
                            <a:pt x="105" y="1397"/>
                          </a:lnTo>
                          <a:lnTo>
                            <a:pt x="108" y="1394"/>
                          </a:lnTo>
                          <a:lnTo>
                            <a:pt x="111" y="1391"/>
                          </a:lnTo>
                          <a:lnTo>
                            <a:pt x="114" y="1387"/>
                          </a:lnTo>
                          <a:lnTo>
                            <a:pt x="118" y="1384"/>
                          </a:lnTo>
                          <a:lnTo>
                            <a:pt x="121" y="1381"/>
                          </a:lnTo>
                          <a:lnTo>
                            <a:pt x="124" y="1378"/>
                          </a:lnTo>
                          <a:lnTo>
                            <a:pt x="127" y="1375"/>
                          </a:lnTo>
                          <a:lnTo>
                            <a:pt x="130" y="1373"/>
                          </a:lnTo>
                          <a:lnTo>
                            <a:pt x="133" y="1369"/>
                          </a:lnTo>
                          <a:lnTo>
                            <a:pt x="136" y="1367"/>
                          </a:lnTo>
                          <a:lnTo>
                            <a:pt x="139" y="1364"/>
                          </a:lnTo>
                          <a:lnTo>
                            <a:pt x="142" y="1361"/>
                          </a:lnTo>
                          <a:lnTo>
                            <a:pt x="146" y="1359"/>
                          </a:lnTo>
                          <a:lnTo>
                            <a:pt x="149" y="1356"/>
                          </a:lnTo>
                          <a:lnTo>
                            <a:pt x="152" y="1353"/>
                          </a:lnTo>
                          <a:lnTo>
                            <a:pt x="155" y="1350"/>
                          </a:lnTo>
                          <a:lnTo>
                            <a:pt x="158" y="1348"/>
                          </a:lnTo>
                          <a:lnTo>
                            <a:pt x="161" y="1345"/>
                          </a:lnTo>
                          <a:lnTo>
                            <a:pt x="164" y="1342"/>
                          </a:lnTo>
                          <a:lnTo>
                            <a:pt x="167" y="1339"/>
                          </a:lnTo>
                          <a:lnTo>
                            <a:pt x="170" y="1337"/>
                          </a:lnTo>
                          <a:lnTo>
                            <a:pt x="174" y="1334"/>
                          </a:lnTo>
                          <a:lnTo>
                            <a:pt x="177" y="1332"/>
                          </a:lnTo>
                          <a:lnTo>
                            <a:pt x="180" y="1330"/>
                          </a:lnTo>
                          <a:lnTo>
                            <a:pt x="183" y="1327"/>
                          </a:lnTo>
                          <a:lnTo>
                            <a:pt x="186" y="1325"/>
                          </a:lnTo>
                          <a:lnTo>
                            <a:pt x="189" y="1322"/>
                          </a:lnTo>
                          <a:lnTo>
                            <a:pt x="192" y="1321"/>
                          </a:lnTo>
                          <a:lnTo>
                            <a:pt x="195" y="1319"/>
                          </a:lnTo>
                          <a:lnTo>
                            <a:pt x="198" y="1317"/>
                          </a:lnTo>
                          <a:lnTo>
                            <a:pt x="201" y="1315"/>
                          </a:lnTo>
                          <a:lnTo>
                            <a:pt x="205" y="1314"/>
                          </a:lnTo>
                          <a:lnTo>
                            <a:pt x="208" y="1312"/>
                          </a:lnTo>
                          <a:lnTo>
                            <a:pt x="211" y="1310"/>
                          </a:lnTo>
                          <a:lnTo>
                            <a:pt x="214" y="1308"/>
                          </a:lnTo>
                          <a:lnTo>
                            <a:pt x="217" y="1307"/>
                          </a:lnTo>
                          <a:lnTo>
                            <a:pt x="220" y="1305"/>
                          </a:lnTo>
                          <a:lnTo>
                            <a:pt x="223" y="1304"/>
                          </a:lnTo>
                          <a:lnTo>
                            <a:pt x="226" y="1302"/>
                          </a:lnTo>
                          <a:lnTo>
                            <a:pt x="229" y="1301"/>
                          </a:lnTo>
                          <a:lnTo>
                            <a:pt x="233" y="1299"/>
                          </a:lnTo>
                          <a:lnTo>
                            <a:pt x="236" y="1298"/>
                          </a:lnTo>
                          <a:lnTo>
                            <a:pt x="239" y="1297"/>
                          </a:lnTo>
                          <a:lnTo>
                            <a:pt x="242" y="1295"/>
                          </a:lnTo>
                          <a:lnTo>
                            <a:pt x="245" y="1294"/>
                          </a:lnTo>
                          <a:lnTo>
                            <a:pt x="248" y="1293"/>
                          </a:lnTo>
                          <a:lnTo>
                            <a:pt x="251" y="1291"/>
                          </a:lnTo>
                          <a:lnTo>
                            <a:pt x="254" y="1290"/>
                          </a:lnTo>
                          <a:lnTo>
                            <a:pt x="257" y="1288"/>
                          </a:lnTo>
                          <a:lnTo>
                            <a:pt x="261" y="1287"/>
                          </a:lnTo>
                          <a:lnTo>
                            <a:pt x="264" y="1285"/>
                          </a:lnTo>
                          <a:lnTo>
                            <a:pt x="267" y="1285"/>
                          </a:lnTo>
                          <a:lnTo>
                            <a:pt x="270" y="1284"/>
                          </a:lnTo>
                          <a:lnTo>
                            <a:pt x="273" y="1282"/>
                          </a:lnTo>
                          <a:lnTo>
                            <a:pt x="276" y="1281"/>
                          </a:lnTo>
                          <a:lnTo>
                            <a:pt x="279" y="1280"/>
                          </a:lnTo>
                          <a:lnTo>
                            <a:pt x="282" y="1279"/>
                          </a:lnTo>
                          <a:lnTo>
                            <a:pt x="285" y="1279"/>
                          </a:lnTo>
                          <a:lnTo>
                            <a:pt x="288" y="1278"/>
                          </a:lnTo>
                          <a:lnTo>
                            <a:pt x="292" y="1276"/>
                          </a:lnTo>
                          <a:lnTo>
                            <a:pt x="295" y="1275"/>
                          </a:lnTo>
                          <a:lnTo>
                            <a:pt x="298" y="1274"/>
                          </a:lnTo>
                          <a:lnTo>
                            <a:pt x="301" y="1273"/>
                          </a:lnTo>
                          <a:lnTo>
                            <a:pt x="304" y="1272"/>
                          </a:lnTo>
                          <a:lnTo>
                            <a:pt x="307" y="1271"/>
                          </a:lnTo>
                          <a:lnTo>
                            <a:pt x="310" y="1270"/>
                          </a:lnTo>
                          <a:lnTo>
                            <a:pt x="313" y="1269"/>
                          </a:lnTo>
                          <a:lnTo>
                            <a:pt x="316" y="1268"/>
                          </a:lnTo>
                          <a:lnTo>
                            <a:pt x="320" y="1268"/>
                          </a:lnTo>
                          <a:lnTo>
                            <a:pt x="323" y="1267"/>
                          </a:lnTo>
                          <a:lnTo>
                            <a:pt x="326" y="1266"/>
                          </a:lnTo>
                          <a:lnTo>
                            <a:pt x="329" y="1265"/>
                          </a:lnTo>
                          <a:lnTo>
                            <a:pt x="332" y="1265"/>
                          </a:lnTo>
                          <a:lnTo>
                            <a:pt x="335" y="1263"/>
                          </a:lnTo>
                          <a:lnTo>
                            <a:pt x="338" y="1263"/>
                          </a:lnTo>
                          <a:lnTo>
                            <a:pt x="341" y="1262"/>
                          </a:lnTo>
                          <a:lnTo>
                            <a:pt x="344" y="1261"/>
                          </a:lnTo>
                          <a:lnTo>
                            <a:pt x="348" y="1260"/>
                          </a:lnTo>
                          <a:lnTo>
                            <a:pt x="351" y="1260"/>
                          </a:lnTo>
                          <a:lnTo>
                            <a:pt x="354" y="1260"/>
                          </a:lnTo>
                          <a:lnTo>
                            <a:pt x="357" y="1258"/>
                          </a:lnTo>
                          <a:lnTo>
                            <a:pt x="360" y="1258"/>
                          </a:lnTo>
                          <a:lnTo>
                            <a:pt x="363" y="1257"/>
                          </a:lnTo>
                          <a:lnTo>
                            <a:pt x="366" y="1256"/>
                          </a:lnTo>
                          <a:lnTo>
                            <a:pt x="369" y="1256"/>
                          </a:lnTo>
                          <a:lnTo>
                            <a:pt x="372" y="1255"/>
                          </a:lnTo>
                          <a:lnTo>
                            <a:pt x="376" y="1254"/>
                          </a:lnTo>
                          <a:lnTo>
                            <a:pt x="379" y="1253"/>
                          </a:lnTo>
                          <a:lnTo>
                            <a:pt x="382" y="1253"/>
                          </a:lnTo>
                          <a:lnTo>
                            <a:pt x="385" y="1251"/>
                          </a:lnTo>
                          <a:lnTo>
                            <a:pt x="388" y="1251"/>
                          </a:lnTo>
                          <a:lnTo>
                            <a:pt x="391" y="1250"/>
                          </a:lnTo>
                          <a:lnTo>
                            <a:pt x="394" y="1249"/>
                          </a:lnTo>
                          <a:lnTo>
                            <a:pt x="397" y="1249"/>
                          </a:lnTo>
                          <a:lnTo>
                            <a:pt x="400" y="1248"/>
                          </a:lnTo>
                          <a:lnTo>
                            <a:pt x="403" y="1247"/>
                          </a:lnTo>
                          <a:lnTo>
                            <a:pt x="407" y="1246"/>
                          </a:lnTo>
                          <a:lnTo>
                            <a:pt x="410" y="1245"/>
                          </a:lnTo>
                          <a:lnTo>
                            <a:pt x="413" y="1245"/>
                          </a:lnTo>
                          <a:lnTo>
                            <a:pt x="416" y="1243"/>
                          </a:lnTo>
                          <a:lnTo>
                            <a:pt x="419" y="1243"/>
                          </a:lnTo>
                          <a:lnTo>
                            <a:pt x="422" y="1241"/>
                          </a:lnTo>
                          <a:lnTo>
                            <a:pt x="425" y="1240"/>
                          </a:lnTo>
                          <a:lnTo>
                            <a:pt x="428" y="1239"/>
                          </a:lnTo>
                          <a:lnTo>
                            <a:pt x="431" y="1237"/>
                          </a:lnTo>
                          <a:lnTo>
                            <a:pt x="435" y="1236"/>
                          </a:lnTo>
                          <a:lnTo>
                            <a:pt x="438" y="1235"/>
                          </a:lnTo>
                          <a:lnTo>
                            <a:pt x="441" y="1233"/>
                          </a:lnTo>
                          <a:lnTo>
                            <a:pt x="444" y="1232"/>
                          </a:lnTo>
                          <a:lnTo>
                            <a:pt x="447" y="1231"/>
                          </a:lnTo>
                          <a:lnTo>
                            <a:pt x="450" y="1230"/>
                          </a:lnTo>
                          <a:lnTo>
                            <a:pt x="453" y="1228"/>
                          </a:lnTo>
                          <a:lnTo>
                            <a:pt x="456" y="1227"/>
                          </a:lnTo>
                          <a:lnTo>
                            <a:pt x="459" y="1225"/>
                          </a:lnTo>
                          <a:lnTo>
                            <a:pt x="463" y="1224"/>
                          </a:lnTo>
                          <a:lnTo>
                            <a:pt x="466" y="1223"/>
                          </a:lnTo>
                          <a:lnTo>
                            <a:pt x="469" y="1221"/>
                          </a:lnTo>
                          <a:lnTo>
                            <a:pt x="472" y="1220"/>
                          </a:lnTo>
                          <a:lnTo>
                            <a:pt x="475" y="1218"/>
                          </a:lnTo>
                          <a:lnTo>
                            <a:pt x="478" y="1217"/>
                          </a:lnTo>
                          <a:lnTo>
                            <a:pt x="481" y="1215"/>
                          </a:lnTo>
                          <a:lnTo>
                            <a:pt x="484" y="1214"/>
                          </a:lnTo>
                          <a:lnTo>
                            <a:pt x="487" y="1212"/>
                          </a:lnTo>
                          <a:lnTo>
                            <a:pt x="490" y="1211"/>
                          </a:lnTo>
                          <a:lnTo>
                            <a:pt x="494" y="1210"/>
                          </a:lnTo>
                          <a:lnTo>
                            <a:pt x="497" y="1208"/>
                          </a:lnTo>
                          <a:lnTo>
                            <a:pt x="500" y="1207"/>
                          </a:lnTo>
                          <a:lnTo>
                            <a:pt x="503" y="1205"/>
                          </a:lnTo>
                          <a:lnTo>
                            <a:pt x="506" y="1204"/>
                          </a:lnTo>
                          <a:lnTo>
                            <a:pt x="509" y="1203"/>
                          </a:lnTo>
                          <a:lnTo>
                            <a:pt x="512" y="1201"/>
                          </a:lnTo>
                          <a:lnTo>
                            <a:pt x="515" y="1200"/>
                          </a:lnTo>
                          <a:lnTo>
                            <a:pt x="518" y="1199"/>
                          </a:lnTo>
                          <a:lnTo>
                            <a:pt x="522" y="1198"/>
                          </a:lnTo>
                          <a:lnTo>
                            <a:pt x="525" y="1196"/>
                          </a:lnTo>
                          <a:lnTo>
                            <a:pt x="528" y="1195"/>
                          </a:lnTo>
                          <a:lnTo>
                            <a:pt x="531" y="1192"/>
                          </a:lnTo>
                          <a:lnTo>
                            <a:pt x="534" y="1190"/>
                          </a:lnTo>
                          <a:lnTo>
                            <a:pt x="537" y="1189"/>
                          </a:lnTo>
                          <a:lnTo>
                            <a:pt x="540" y="1187"/>
                          </a:lnTo>
                          <a:lnTo>
                            <a:pt x="543" y="1185"/>
                          </a:lnTo>
                          <a:lnTo>
                            <a:pt x="546" y="1184"/>
                          </a:lnTo>
                          <a:lnTo>
                            <a:pt x="550" y="1183"/>
                          </a:lnTo>
                          <a:lnTo>
                            <a:pt x="553" y="1181"/>
                          </a:lnTo>
                          <a:lnTo>
                            <a:pt x="556" y="1180"/>
                          </a:lnTo>
                          <a:lnTo>
                            <a:pt x="559" y="1178"/>
                          </a:lnTo>
                          <a:lnTo>
                            <a:pt x="562" y="1176"/>
                          </a:lnTo>
                          <a:lnTo>
                            <a:pt x="565" y="1175"/>
                          </a:lnTo>
                          <a:lnTo>
                            <a:pt x="568" y="1173"/>
                          </a:lnTo>
                          <a:lnTo>
                            <a:pt x="571" y="1172"/>
                          </a:lnTo>
                          <a:lnTo>
                            <a:pt x="574" y="1170"/>
                          </a:lnTo>
                          <a:lnTo>
                            <a:pt x="577" y="1169"/>
                          </a:lnTo>
                          <a:lnTo>
                            <a:pt x="581" y="1166"/>
                          </a:lnTo>
                          <a:lnTo>
                            <a:pt x="584" y="1165"/>
                          </a:lnTo>
                          <a:lnTo>
                            <a:pt x="587" y="1163"/>
                          </a:lnTo>
                          <a:lnTo>
                            <a:pt x="590" y="1161"/>
                          </a:lnTo>
                          <a:lnTo>
                            <a:pt x="593" y="1158"/>
                          </a:lnTo>
                          <a:lnTo>
                            <a:pt x="596" y="1156"/>
                          </a:lnTo>
                          <a:lnTo>
                            <a:pt x="599" y="1154"/>
                          </a:lnTo>
                          <a:lnTo>
                            <a:pt x="602" y="1153"/>
                          </a:lnTo>
                          <a:lnTo>
                            <a:pt x="605" y="1150"/>
                          </a:lnTo>
                          <a:lnTo>
                            <a:pt x="609" y="1148"/>
                          </a:lnTo>
                          <a:lnTo>
                            <a:pt x="612" y="1146"/>
                          </a:lnTo>
                          <a:lnTo>
                            <a:pt x="615" y="1144"/>
                          </a:lnTo>
                          <a:lnTo>
                            <a:pt x="618" y="1142"/>
                          </a:lnTo>
                          <a:lnTo>
                            <a:pt x="621" y="1140"/>
                          </a:lnTo>
                          <a:lnTo>
                            <a:pt x="624" y="1138"/>
                          </a:lnTo>
                          <a:lnTo>
                            <a:pt x="627" y="1136"/>
                          </a:lnTo>
                          <a:lnTo>
                            <a:pt x="630" y="1133"/>
                          </a:lnTo>
                          <a:lnTo>
                            <a:pt x="633" y="1131"/>
                          </a:lnTo>
                          <a:lnTo>
                            <a:pt x="637" y="1129"/>
                          </a:lnTo>
                          <a:lnTo>
                            <a:pt x="640" y="1127"/>
                          </a:lnTo>
                          <a:lnTo>
                            <a:pt x="643" y="1125"/>
                          </a:lnTo>
                          <a:lnTo>
                            <a:pt x="646" y="1123"/>
                          </a:lnTo>
                          <a:lnTo>
                            <a:pt x="649" y="1121"/>
                          </a:lnTo>
                          <a:lnTo>
                            <a:pt x="652" y="1120"/>
                          </a:lnTo>
                          <a:lnTo>
                            <a:pt x="655" y="1117"/>
                          </a:lnTo>
                          <a:lnTo>
                            <a:pt x="658" y="1115"/>
                          </a:lnTo>
                          <a:lnTo>
                            <a:pt x="661" y="1112"/>
                          </a:lnTo>
                          <a:lnTo>
                            <a:pt x="665" y="1110"/>
                          </a:lnTo>
                          <a:lnTo>
                            <a:pt x="668" y="1107"/>
                          </a:lnTo>
                          <a:lnTo>
                            <a:pt x="671" y="1105"/>
                          </a:lnTo>
                          <a:lnTo>
                            <a:pt x="674" y="1103"/>
                          </a:lnTo>
                          <a:lnTo>
                            <a:pt x="677" y="1100"/>
                          </a:lnTo>
                          <a:lnTo>
                            <a:pt x="680" y="1098"/>
                          </a:lnTo>
                          <a:lnTo>
                            <a:pt x="683" y="1095"/>
                          </a:lnTo>
                          <a:lnTo>
                            <a:pt x="686" y="1093"/>
                          </a:lnTo>
                          <a:lnTo>
                            <a:pt x="689" y="1090"/>
                          </a:lnTo>
                          <a:lnTo>
                            <a:pt x="692" y="1088"/>
                          </a:lnTo>
                          <a:lnTo>
                            <a:pt x="696" y="1085"/>
                          </a:lnTo>
                          <a:lnTo>
                            <a:pt x="699" y="1083"/>
                          </a:lnTo>
                          <a:lnTo>
                            <a:pt x="702" y="1081"/>
                          </a:lnTo>
                          <a:lnTo>
                            <a:pt x="705" y="1078"/>
                          </a:lnTo>
                          <a:lnTo>
                            <a:pt x="708" y="1076"/>
                          </a:lnTo>
                          <a:lnTo>
                            <a:pt x="711" y="1073"/>
                          </a:lnTo>
                          <a:lnTo>
                            <a:pt x="714" y="1071"/>
                          </a:lnTo>
                          <a:lnTo>
                            <a:pt x="717" y="1069"/>
                          </a:lnTo>
                          <a:lnTo>
                            <a:pt x="720" y="1066"/>
                          </a:lnTo>
                          <a:lnTo>
                            <a:pt x="724" y="1063"/>
                          </a:lnTo>
                          <a:lnTo>
                            <a:pt x="727" y="1061"/>
                          </a:lnTo>
                          <a:lnTo>
                            <a:pt x="730" y="1059"/>
                          </a:lnTo>
                          <a:lnTo>
                            <a:pt x="733" y="1056"/>
                          </a:lnTo>
                          <a:lnTo>
                            <a:pt x="736" y="1053"/>
                          </a:lnTo>
                          <a:lnTo>
                            <a:pt x="739" y="1051"/>
                          </a:lnTo>
                          <a:lnTo>
                            <a:pt x="742" y="1048"/>
                          </a:lnTo>
                          <a:lnTo>
                            <a:pt x="745" y="1045"/>
                          </a:lnTo>
                          <a:lnTo>
                            <a:pt x="748" y="1043"/>
                          </a:lnTo>
                          <a:lnTo>
                            <a:pt x="752" y="1040"/>
                          </a:lnTo>
                          <a:lnTo>
                            <a:pt x="755" y="1037"/>
                          </a:lnTo>
                          <a:lnTo>
                            <a:pt x="758" y="1033"/>
                          </a:lnTo>
                          <a:lnTo>
                            <a:pt x="761" y="1030"/>
                          </a:lnTo>
                          <a:lnTo>
                            <a:pt x="764" y="1027"/>
                          </a:lnTo>
                          <a:lnTo>
                            <a:pt x="767" y="1024"/>
                          </a:lnTo>
                          <a:lnTo>
                            <a:pt x="770" y="1020"/>
                          </a:lnTo>
                          <a:lnTo>
                            <a:pt x="773" y="1017"/>
                          </a:lnTo>
                          <a:lnTo>
                            <a:pt x="776" y="1014"/>
                          </a:lnTo>
                          <a:lnTo>
                            <a:pt x="779" y="1011"/>
                          </a:lnTo>
                          <a:lnTo>
                            <a:pt x="783" y="1008"/>
                          </a:lnTo>
                          <a:lnTo>
                            <a:pt x="786" y="1005"/>
                          </a:lnTo>
                          <a:lnTo>
                            <a:pt x="789" y="1002"/>
                          </a:lnTo>
                          <a:lnTo>
                            <a:pt x="792" y="999"/>
                          </a:lnTo>
                          <a:lnTo>
                            <a:pt x="795" y="996"/>
                          </a:lnTo>
                          <a:lnTo>
                            <a:pt x="798" y="993"/>
                          </a:lnTo>
                          <a:lnTo>
                            <a:pt x="801" y="990"/>
                          </a:lnTo>
                          <a:lnTo>
                            <a:pt x="804" y="987"/>
                          </a:lnTo>
                          <a:lnTo>
                            <a:pt x="807" y="984"/>
                          </a:lnTo>
                          <a:lnTo>
                            <a:pt x="811" y="980"/>
                          </a:lnTo>
                          <a:lnTo>
                            <a:pt x="814" y="977"/>
                          </a:lnTo>
                          <a:lnTo>
                            <a:pt x="817" y="974"/>
                          </a:lnTo>
                          <a:lnTo>
                            <a:pt x="820" y="971"/>
                          </a:lnTo>
                          <a:lnTo>
                            <a:pt x="823" y="967"/>
                          </a:lnTo>
                          <a:lnTo>
                            <a:pt x="826" y="964"/>
                          </a:lnTo>
                          <a:lnTo>
                            <a:pt x="829" y="961"/>
                          </a:lnTo>
                          <a:lnTo>
                            <a:pt x="832" y="958"/>
                          </a:lnTo>
                          <a:lnTo>
                            <a:pt x="835" y="955"/>
                          </a:lnTo>
                          <a:lnTo>
                            <a:pt x="839" y="952"/>
                          </a:lnTo>
                          <a:lnTo>
                            <a:pt x="842" y="949"/>
                          </a:lnTo>
                          <a:lnTo>
                            <a:pt x="845" y="946"/>
                          </a:lnTo>
                          <a:lnTo>
                            <a:pt x="848" y="942"/>
                          </a:lnTo>
                          <a:lnTo>
                            <a:pt x="851" y="938"/>
                          </a:lnTo>
                          <a:lnTo>
                            <a:pt x="854" y="934"/>
                          </a:lnTo>
                          <a:lnTo>
                            <a:pt x="857" y="931"/>
                          </a:lnTo>
                          <a:lnTo>
                            <a:pt x="860" y="928"/>
                          </a:lnTo>
                          <a:lnTo>
                            <a:pt x="863" y="924"/>
                          </a:lnTo>
                          <a:lnTo>
                            <a:pt x="866" y="920"/>
                          </a:lnTo>
                          <a:lnTo>
                            <a:pt x="870" y="916"/>
                          </a:lnTo>
                          <a:lnTo>
                            <a:pt x="873" y="912"/>
                          </a:lnTo>
                          <a:lnTo>
                            <a:pt x="876" y="908"/>
                          </a:lnTo>
                          <a:lnTo>
                            <a:pt x="879" y="905"/>
                          </a:lnTo>
                          <a:lnTo>
                            <a:pt x="882" y="900"/>
                          </a:lnTo>
                          <a:lnTo>
                            <a:pt x="885" y="896"/>
                          </a:lnTo>
                          <a:lnTo>
                            <a:pt x="888" y="893"/>
                          </a:lnTo>
                          <a:lnTo>
                            <a:pt x="891" y="888"/>
                          </a:lnTo>
                          <a:lnTo>
                            <a:pt x="894" y="885"/>
                          </a:lnTo>
                          <a:lnTo>
                            <a:pt x="898" y="881"/>
                          </a:lnTo>
                          <a:lnTo>
                            <a:pt x="901" y="877"/>
                          </a:lnTo>
                          <a:lnTo>
                            <a:pt x="904" y="874"/>
                          </a:lnTo>
                          <a:lnTo>
                            <a:pt x="907" y="870"/>
                          </a:lnTo>
                          <a:lnTo>
                            <a:pt x="910" y="866"/>
                          </a:lnTo>
                          <a:lnTo>
                            <a:pt x="913" y="862"/>
                          </a:lnTo>
                          <a:lnTo>
                            <a:pt x="916" y="858"/>
                          </a:lnTo>
                          <a:lnTo>
                            <a:pt x="919" y="854"/>
                          </a:lnTo>
                          <a:lnTo>
                            <a:pt x="922" y="850"/>
                          </a:lnTo>
                          <a:lnTo>
                            <a:pt x="926" y="846"/>
                          </a:lnTo>
                          <a:lnTo>
                            <a:pt x="929" y="841"/>
                          </a:lnTo>
                          <a:lnTo>
                            <a:pt x="932" y="837"/>
                          </a:lnTo>
                          <a:lnTo>
                            <a:pt x="935" y="833"/>
                          </a:lnTo>
                          <a:lnTo>
                            <a:pt x="938" y="828"/>
                          </a:lnTo>
                          <a:lnTo>
                            <a:pt x="941" y="825"/>
                          </a:lnTo>
                          <a:lnTo>
                            <a:pt x="944" y="820"/>
                          </a:lnTo>
                          <a:lnTo>
                            <a:pt x="947" y="816"/>
                          </a:lnTo>
                          <a:lnTo>
                            <a:pt x="950" y="811"/>
                          </a:lnTo>
                          <a:lnTo>
                            <a:pt x="954" y="807"/>
                          </a:lnTo>
                          <a:lnTo>
                            <a:pt x="957" y="803"/>
                          </a:lnTo>
                          <a:lnTo>
                            <a:pt x="960" y="798"/>
                          </a:lnTo>
                          <a:lnTo>
                            <a:pt x="963" y="794"/>
                          </a:lnTo>
                          <a:lnTo>
                            <a:pt x="966" y="789"/>
                          </a:lnTo>
                          <a:lnTo>
                            <a:pt x="969" y="785"/>
                          </a:lnTo>
                          <a:lnTo>
                            <a:pt x="972" y="780"/>
                          </a:lnTo>
                          <a:lnTo>
                            <a:pt x="975" y="775"/>
                          </a:lnTo>
                          <a:lnTo>
                            <a:pt x="978" y="771"/>
                          </a:lnTo>
                          <a:lnTo>
                            <a:pt x="981" y="767"/>
                          </a:lnTo>
                          <a:lnTo>
                            <a:pt x="985" y="762"/>
                          </a:lnTo>
                          <a:lnTo>
                            <a:pt x="988" y="757"/>
                          </a:lnTo>
                          <a:lnTo>
                            <a:pt x="991" y="753"/>
                          </a:lnTo>
                          <a:lnTo>
                            <a:pt x="994" y="748"/>
                          </a:lnTo>
                          <a:lnTo>
                            <a:pt x="997" y="743"/>
                          </a:lnTo>
                          <a:lnTo>
                            <a:pt x="1000" y="738"/>
                          </a:lnTo>
                          <a:lnTo>
                            <a:pt x="1003" y="733"/>
                          </a:lnTo>
                          <a:lnTo>
                            <a:pt x="1006" y="728"/>
                          </a:lnTo>
                          <a:lnTo>
                            <a:pt x="1009" y="724"/>
                          </a:lnTo>
                          <a:lnTo>
                            <a:pt x="1013" y="719"/>
                          </a:lnTo>
                          <a:lnTo>
                            <a:pt x="1016" y="714"/>
                          </a:lnTo>
                          <a:lnTo>
                            <a:pt x="1019" y="709"/>
                          </a:lnTo>
                          <a:lnTo>
                            <a:pt x="1022" y="705"/>
                          </a:lnTo>
                          <a:lnTo>
                            <a:pt x="1025" y="700"/>
                          </a:lnTo>
                          <a:lnTo>
                            <a:pt x="1028" y="696"/>
                          </a:lnTo>
                          <a:lnTo>
                            <a:pt x="1031" y="691"/>
                          </a:lnTo>
                          <a:lnTo>
                            <a:pt x="1034" y="686"/>
                          </a:lnTo>
                          <a:lnTo>
                            <a:pt x="1037" y="682"/>
                          </a:lnTo>
                          <a:lnTo>
                            <a:pt x="1041" y="677"/>
                          </a:lnTo>
                          <a:lnTo>
                            <a:pt x="1044" y="673"/>
                          </a:lnTo>
                          <a:lnTo>
                            <a:pt x="1047" y="668"/>
                          </a:lnTo>
                          <a:lnTo>
                            <a:pt x="1050" y="664"/>
                          </a:lnTo>
                          <a:lnTo>
                            <a:pt x="1053" y="659"/>
                          </a:lnTo>
                          <a:lnTo>
                            <a:pt x="1056" y="654"/>
                          </a:lnTo>
                          <a:lnTo>
                            <a:pt x="1059" y="650"/>
                          </a:lnTo>
                          <a:lnTo>
                            <a:pt x="1062" y="645"/>
                          </a:lnTo>
                          <a:lnTo>
                            <a:pt x="1065" y="640"/>
                          </a:lnTo>
                          <a:lnTo>
                            <a:pt x="1068" y="636"/>
                          </a:lnTo>
                          <a:lnTo>
                            <a:pt x="1072" y="631"/>
                          </a:lnTo>
                          <a:lnTo>
                            <a:pt x="1075" y="627"/>
                          </a:lnTo>
                          <a:lnTo>
                            <a:pt x="1078" y="622"/>
                          </a:lnTo>
                          <a:lnTo>
                            <a:pt x="1081" y="617"/>
                          </a:lnTo>
                          <a:lnTo>
                            <a:pt x="1084" y="611"/>
                          </a:lnTo>
                          <a:lnTo>
                            <a:pt x="1087" y="607"/>
                          </a:lnTo>
                          <a:lnTo>
                            <a:pt x="1090" y="602"/>
                          </a:lnTo>
                          <a:lnTo>
                            <a:pt x="1093" y="598"/>
                          </a:lnTo>
                          <a:lnTo>
                            <a:pt x="1096" y="593"/>
                          </a:lnTo>
                          <a:lnTo>
                            <a:pt x="1100" y="588"/>
                          </a:lnTo>
                          <a:lnTo>
                            <a:pt x="1103" y="583"/>
                          </a:lnTo>
                          <a:lnTo>
                            <a:pt x="1106" y="578"/>
                          </a:lnTo>
                          <a:lnTo>
                            <a:pt x="1109" y="573"/>
                          </a:lnTo>
                          <a:lnTo>
                            <a:pt x="1112" y="568"/>
                          </a:lnTo>
                          <a:lnTo>
                            <a:pt x="1115" y="564"/>
                          </a:lnTo>
                          <a:lnTo>
                            <a:pt x="1118" y="559"/>
                          </a:lnTo>
                          <a:lnTo>
                            <a:pt x="1121" y="555"/>
                          </a:lnTo>
                          <a:lnTo>
                            <a:pt x="1124" y="550"/>
                          </a:lnTo>
                          <a:lnTo>
                            <a:pt x="1128" y="546"/>
                          </a:lnTo>
                          <a:lnTo>
                            <a:pt x="1131" y="541"/>
                          </a:lnTo>
                          <a:lnTo>
                            <a:pt x="1134" y="537"/>
                          </a:lnTo>
                          <a:lnTo>
                            <a:pt x="1137" y="532"/>
                          </a:lnTo>
                          <a:lnTo>
                            <a:pt x="1140" y="528"/>
                          </a:lnTo>
                          <a:lnTo>
                            <a:pt x="1143" y="523"/>
                          </a:lnTo>
                          <a:lnTo>
                            <a:pt x="1146" y="519"/>
                          </a:lnTo>
                          <a:lnTo>
                            <a:pt x="1149" y="515"/>
                          </a:lnTo>
                          <a:lnTo>
                            <a:pt x="1152" y="511"/>
                          </a:lnTo>
                          <a:lnTo>
                            <a:pt x="1155" y="507"/>
                          </a:lnTo>
                          <a:lnTo>
                            <a:pt x="1159" y="502"/>
                          </a:lnTo>
                          <a:lnTo>
                            <a:pt x="1162" y="498"/>
                          </a:lnTo>
                          <a:lnTo>
                            <a:pt x="1165" y="494"/>
                          </a:lnTo>
                          <a:lnTo>
                            <a:pt x="1168" y="490"/>
                          </a:lnTo>
                          <a:lnTo>
                            <a:pt x="1171" y="486"/>
                          </a:lnTo>
                          <a:lnTo>
                            <a:pt x="1174" y="482"/>
                          </a:lnTo>
                          <a:lnTo>
                            <a:pt x="1177" y="478"/>
                          </a:lnTo>
                          <a:lnTo>
                            <a:pt x="1180" y="474"/>
                          </a:lnTo>
                          <a:lnTo>
                            <a:pt x="1183" y="470"/>
                          </a:lnTo>
                          <a:lnTo>
                            <a:pt x="1187" y="466"/>
                          </a:lnTo>
                          <a:lnTo>
                            <a:pt x="1190" y="462"/>
                          </a:lnTo>
                          <a:lnTo>
                            <a:pt x="1193" y="459"/>
                          </a:lnTo>
                          <a:lnTo>
                            <a:pt x="1196" y="455"/>
                          </a:lnTo>
                          <a:lnTo>
                            <a:pt x="1199" y="452"/>
                          </a:lnTo>
                          <a:lnTo>
                            <a:pt x="1202" y="448"/>
                          </a:lnTo>
                          <a:lnTo>
                            <a:pt x="1205" y="444"/>
                          </a:lnTo>
                          <a:lnTo>
                            <a:pt x="1208" y="441"/>
                          </a:lnTo>
                          <a:lnTo>
                            <a:pt x="1211" y="437"/>
                          </a:lnTo>
                          <a:lnTo>
                            <a:pt x="1215" y="434"/>
                          </a:lnTo>
                          <a:lnTo>
                            <a:pt x="1218" y="430"/>
                          </a:lnTo>
                          <a:lnTo>
                            <a:pt x="1221" y="427"/>
                          </a:lnTo>
                          <a:lnTo>
                            <a:pt x="1224" y="423"/>
                          </a:lnTo>
                          <a:lnTo>
                            <a:pt x="1227" y="420"/>
                          </a:lnTo>
                          <a:lnTo>
                            <a:pt x="1230" y="416"/>
                          </a:lnTo>
                          <a:lnTo>
                            <a:pt x="1233" y="413"/>
                          </a:lnTo>
                          <a:lnTo>
                            <a:pt x="1236" y="409"/>
                          </a:lnTo>
                          <a:lnTo>
                            <a:pt x="1239" y="406"/>
                          </a:lnTo>
                          <a:lnTo>
                            <a:pt x="1243" y="403"/>
                          </a:lnTo>
                          <a:lnTo>
                            <a:pt x="1246" y="400"/>
                          </a:lnTo>
                          <a:lnTo>
                            <a:pt x="1249" y="396"/>
                          </a:lnTo>
                          <a:lnTo>
                            <a:pt x="1252" y="393"/>
                          </a:lnTo>
                          <a:lnTo>
                            <a:pt x="1255" y="390"/>
                          </a:lnTo>
                          <a:lnTo>
                            <a:pt x="1258" y="387"/>
                          </a:lnTo>
                          <a:lnTo>
                            <a:pt x="1261" y="384"/>
                          </a:lnTo>
                          <a:lnTo>
                            <a:pt x="1264" y="380"/>
                          </a:lnTo>
                          <a:lnTo>
                            <a:pt x="1267" y="377"/>
                          </a:lnTo>
                          <a:lnTo>
                            <a:pt x="1270" y="374"/>
                          </a:lnTo>
                          <a:lnTo>
                            <a:pt x="1274" y="371"/>
                          </a:lnTo>
                          <a:lnTo>
                            <a:pt x="1277" y="367"/>
                          </a:lnTo>
                          <a:lnTo>
                            <a:pt x="1280" y="365"/>
                          </a:lnTo>
                          <a:lnTo>
                            <a:pt x="1283" y="362"/>
                          </a:lnTo>
                          <a:lnTo>
                            <a:pt x="1286" y="358"/>
                          </a:lnTo>
                          <a:lnTo>
                            <a:pt x="1289" y="356"/>
                          </a:lnTo>
                          <a:lnTo>
                            <a:pt x="1292" y="352"/>
                          </a:lnTo>
                          <a:lnTo>
                            <a:pt x="1295" y="349"/>
                          </a:lnTo>
                          <a:lnTo>
                            <a:pt x="1298" y="346"/>
                          </a:lnTo>
                          <a:lnTo>
                            <a:pt x="1302" y="342"/>
                          </a:lnTo>
                          <a:lnTo>
                            <a:pt x="1305" y="339"/>
                          </a:lnTo>
                          <a:lnTo>
                            <a:pt x="1308" y="336"/>
                          </a:lnTo>
                          <a:lnTo>
                            <a:pt x="1311" y="333"/>
                          </a:lnTo>
                          <a:lnTo>
                            <a:pt x="1314" y="330"/>
                          </a:lnTo>
                          <a:lnTo>
                            <a:pt x="1317" y="327"/>
                          </a:lnTo>
                          <a:lnTo>
                            <a:pt x="1320" y="324"/>
                          </a:lnTo>
                          <a:lnTo>
                            <a:pt x="1323" y="321"/>
                          </a:lnTo>
                          <a:lnTo>
                            <a:pt x="1326" y="318"/>
                          </a:lnTo>
                          <a:lnTo>
                            <a:pt x="1330" y="315"/>
                          </a:lnTo>
                          <a:lnTo>
                            <a:pt x="1333" y="312"/>
                          </a:lnTo>
                          <a:lnTo>
                            <a:pt x="1336" y="309"/>
                          </a:lnTo>
                          <a:lnTo>
                            <a:pt x="1339" y="306"/>
                          </a:lnTo>
                          <a:lnTo>
                            <a:pt x="1342" y="303"/>
                          </a:lnTo>
                          <a:lnTo>
                            <a:pt x="1345" y="300"/>
                          </a:lnTo>
                          <a:lnTo>
                            <a:pt x="1348" y="297"/>
                          </a:lnTo>
                          <a:lnTo>
                            <a:pt x="1351" y="294"/>
                          </a:lnTo>
                          <a:lnTo>
                            <a:pt x="1354" y="292"/>
                          </a:lnTo>
                          <a:lnTo>
                            <a:pt x="1357" y="290"/>
                          </a:lnTo>
                          <a:lnTo>
                            <a:pt x="1361" y="287"/>
                          </a:lnTo>
                          <a:lnTo>
                            <a:pt x="1364" y="284"/>
                          </a:lnTo>
                          <a:lnTo>
                            <a:pt x="1367" y="282"/>
                          </a:lnTo>
                          <a:lnTo>
                            <a:pt x="1370" y="279"/>
                          </a:lnTo>
                          <a:lnTo>
                            <a:pt x="1373" y="276"/>
                          </a:lnTo>
                          <a:lnTo>
                            <a:pt x="1376" y="274"/>
                          </a:lnTo>
                          <a:lnTo>
                            <a:pt x="1379" y="272"/>
                          </a:lnTo>
                          <a:lnTo>
                            <a:pt x="1382" y="270"/>
                          </a:lnTo>
                          <a:lnTo>
                            <a:pt x="1385" y="267"/>
                          </a:lnTo>
                          <a:lnTo>
                            <a:pt x="1389" y="265"/>
                          </a:lnTo>
                          <a:lnTo>
                            <a:pt x="1392" y="262"/>
                          </a:lnTo>
                          <a:lnTo>
                            <a:pt x="1395" y="261"/>
                          </a:lnTo>
                          <a:lnTo>
                            <a:pt x="1398" y="258"/>
                          </a:lnTo>
                          <a:lnTo>
                            <a:pt x="1401" y="256"/>
                          </a:lnTo>
                          <a:lnTo>
                            <a:pt x="1404" y="254"/>
                          </a:lnTo>
                          <a:lnTo>
                            <a:pt x="1407" y="252"/>
                          </a:lnTo>
                          <a:lnTo>
                            <a:pt x="1410" y="249"/>
                          </a:lnTo>
                          <a:lnTo>
                            <a:pt x="1413" y="247"/>
                          </a:lnTo>
                          <a:lnTo>
                            <a:pt x="1417" y="245"/>
                          </a:lnTo>
                          <a:lnTo>
                            <a:pt x="1420" y="243"/>
                          </a:lnTo>
                          <a:lnTo>
                            <a:pt x="1423" y="240"/>
                          </a:lnTo>
                          <a:lnTo>
                            <a:pt x="1426" y="238"/>
                          </a:lnTo>
                          <a:lnTo>
                            <a:pt x="1429" y="236"/>
                          </a:lnTo>
                          <a:lnTo>
                            <a:pt x="1432" y="234"/>
                          </a:lnTo>
                          <a:lnTo>
                            <a:pt x="1435" y="231"/>
                          </a:lnTo>
                          <a:lnTo>
                            <a:pt x="1438" y="230"/>
                          </a:lnTo>
                          <a:lnTo>
                            <a:pt x="1441" y="227"/>
                          </a:lnTo>
                          <a:lnTo>
                            <a:pt x="1444" y="225"/>
                          </a:lnTo>
                          <a:lnTo>
                            <a:pt x="1448" y="223"/>
                          </a:lnTo>
                          <a:lnTo>
                            <a:pt x="1451" y="221"/>
                          </a:lnTo>
                          <a:lnTo>
                            <a:pt x="1454" y="219"/>
                          </a:lnTo>
                          <a:lnTo>
                            <a:pt x="1457" y="217"/>
                          </a:lnTo>
                          <a:lnTo>
                            <a:pt x="1460" y="216"/>
                          </a:lnTo>
                          <a:lnTo>
                            <a:pt x="1463" y="213"/>
                          </a:lnTo>
                          <a:lnTo>
                            <a:pt x="1466" y="212"/>
                          </a:lnTo>
                          <a:lnTo>
                            <a:pt x="1469" y="210"/>
                          </a:lnTo>
                          <a:lnTo>
                            <a:pt x="1472" y="208"/>
                          </a:lnTo>
                          <a:lnTo>
                            <a:pt x="1476" y="206"/>
                          </a:lnTo>
                          <a:lnTo>
                            <a:pt x="1479" y="204"/>
                          </a:lnTo>
                          <a:lnTo>
                            <a:pt x="1482" y="202"/>
                          </a:lnTo>
                          <a:lnTo>
                            <a:pt x="1485" y="200"/>
                          </a:lnTo>
                          <a:lnTo>
                            <a:pt x="1488" y="198"/>
                          </a:lnTo>
                          <a:lnTo>
                            <a:pt x="1491" y="196"/>
                          </a:lnTo>
                          <a:lnTo>
                            <a:pt x="1494" y="194"/>
                          </a:lnTo>
                          <a:lnTo>
                            <a:pt x="1497" y="192"/>
                          </a:lnTo>
                          <a:lnTo>
                            <a:pt x="1500" y="190"/>
                          </a:lnTo>
                          <a:lnTo>
                            <a:pt x="1504" y="188"/>
                          </a:lnTo>
                          <a:lnTo>
                            <a:pt x="1507" y="186"/>
                          </a:lnTo>
                          <a:lnTo>
                            <a:pt x="1510" y="184"/>
                          </a:lnTo>
                          <a:lnTo>
                            <a:pt x="1513" y="182"/>
                          </a:lnTo>
                          <a:lnTo>
                            <a:pt x="1516" y="180"/>
                          </a:lnTo>
                          <a:lnTo>
                            <a:pt x="1519" y="178"/>
                          </a:lnTo>
                          <a:lnTo>
                            <a:pt x="1522" y="176"/>
                          </a:lnTo>
                          <a:lnTo>
                            <a:pt x="1525" y="174"/>
                          </a:lnTo>
                          <a:lnTo>
                            <a:pt x="1528" y="172"/>
                          </a:lnTo>
                          <a:lnTo>
                            <a:pt x="1531" y="171"/>
                          </a:lnTo>
                          <a:lnTo>
                            <a:pt x="1535" y="169"/>
                          </a:lnTo>
                          <a:lnTo>
                            <a:pt x="1538" y="167"/>
                          </a:lnTo>
                          <a:lnTo>
                            <a:pt x="1541" y="166"/>
                          </a:lnTo>
                          <a:lnTo>
                            <a:pt x="1544" y="164"/>
                          </a:lnTo>
                          <a:lnTo>
                            <a:pt x="1547" y="163"/>
                          </a:lnTo>
                          <a:lnTo>
                            <a:pt x="1550" y="161"/>
                          </a:lnTo>
                          <a:lnTo>
                            <a:pt x="1553" y="159"/>
                          </a:lnTo>
                          <a:lnTo>
                            <a:pt x="1556" y="157"/>
                          </a:lnTo>
                          <a:lnTo>
                            <a:pt x="1559" y="156"/>
                          </a:lnTo>
                          <a:lnTo>
                            <a:pt x="1563" y="153"/>
                          </a:lnTo>
                          <a:lnTo>
                            <a:pt x="1566" y="151"/>
                          </a:lnTo>
                          <a:lnTo>
                            <a:pt x="1569" y="149"/>
                          </a:lnTo>
                          <a:lnTo>
                            <a:pt x="1572" y="148"/>
                          </a:lnTo>
                          <a:lnTo>
                            <a:pt x="1575" y="146"/>
                          </a:lnTo>
                          <a:lnTo>
                            <a:pt x="1578" y="144"/>
                          </a:lnTo>
                          <a:lnTo>
                            <a:pt x="1581" y="143"/>
                          </a:lnTo>
                          <a:lnTo>
                            <a:pt x="1584" y="141"/>
                          </a:lnTo>
                          <a:lnTo>
                            <a:pt x="1587" y="139"/>
                          </a:lnTo>
                          <a:lnTo>
                            <a:pt x="1591" y="138"/>
                          </a:lnTo>
                          <a:lnTo>
                            <a:pt x="1594" y="136"/>
                          </a:lnTo>
                          <a:lnTo>
                            <a:pt x="1597" y="134"/>
                          </a:lnTo>
                          <a:lnTo>
                            <a:pt x="1600" y="133"/>
                          </a:lnTo>
                          <a:lnTo>
                            <a:pt x="1603" y="131"/>
                          </a:lnTo>
                          <a:lnTo>
                            <a:pt x="1606" y="129"/>
                          </a:lnTo>
                          <a:lnTo>
                            <a:pt x="1609" y="128"/>
                          </a:lnTo>
                          <a:lnTo>
                            <a:pt x="1612" y="126"/>
                          </a:lnTo>
                          <a:lnTo>
                            <a:pt x="1615" y="125"/>
                          </a:lnTo>
                          <a:lnTo>
                            <a:pt x="1619" y="123"/>
                          </a:lnTo>
                          <a:lnTo>
                            <a:pt x="1622" y="122"/>
                          </a:lnTo>
                          <a:lnTo>
                            <a:pt x="1625" y="120"/>
                          </a:lnTo>
                          <a:lnTo>
                            <a:pt x="1628" y="119"/>
                          </a:lnTo>
                          <a:lnTo>
                            <a:pt x="1631" y="117"/>
                          </a:lnTo>
                          <a:lnTo>
                            <a:pt x="1634" y="115"/>
                          </a:lnTo>
                          <a:lnTo>
                            <a:pt x="1637" y="114"/>
                          </a:lnTo>
                          <a:lnTo>
                            <a:pt x="1640" y="112"/>
                          </a:lnTo>
                          <a:lnTo>
                            <a:pt x="1643" y="111"/>
                          </a:lnTo>
                          <a:lnTo>
                            <a:pt x="1646" y="109"/>
                          </a:lnTo>
                          <a:lnTo>
                            <a:pt x="1650" y="107"/>
                          </a:lnTo>
                          <a:lnTo>
                            <a:pt x="1653" y="106"/>
                          </a:lnTo>
                          <a:lnTo>
                            <a:pt x="1656" y="105"/>
                          </a:lnTo>
                          <a:lnTo>
                            <a:pt x="1659" y="103"/>
                          </a:lnTo>
                          <a:lnTo>
                            <a:pt x="1662" y="102"/>
                          </a:lnTo>
                          <a:lnTo>
                            <a:pt x="1665" y="100"/>
                          </a:lnTo>
                          <a:lnTo>
                            <a:pt x="1668" y="99"/>
                          </a:lnTo>
                          <a:lnTo>
                            <a:pt x="1671" y="97"/>
                          </a:lnTo>
                          <a:lnTo>
                            <a:pt x="1674" y="96"/>
                          </a:lnTo>
                          <a:lnTo>
                            <a:pt x="1678" y="95"/>
                          </a:lnTo>
                          <a:lnTo>
                            <a:pt x="1681" y="94"/>
                          </a:lnTo>
                          <a:lnTo>
                            <a:pt x="1684" y="93"/>
                          </a:lnTo>
                          <a:lnTo>
                            <a:pt x="1687" y="91"/>
                          </a:lnTo>
                          <a:lnTo>
                            <a:pt x="1690" y="90"/>
                          </a:lnTo>
                          <a:lnTo>
                            <a:pt x="1693" y="89"/>
                          </a:lnTo>
                          <a:lnTo>
                            <a:pt x="1696" y="88"/>
                          </a:lnTo>
                          <a:lnTo>
                            <a:pt x="1699" y="87"/>
                          </a:lnTo>
                          <a:lnTo>
                            <a:pt x="1702" y="85"/>
                          </a:lnTo>
                          <a:lnTo>
                            <a:pt x="1706" y="85"/>
                          </a:lnTo>
                          <a:lnTo>
                            <a:pt x="1709" y="83"/>
                          </a:lnTo>
                          <a:lnTo>
                            <a:pt x="1712" y="82"/>
                          </a:lnTo>
                          <a:lnTo>
                            <a:pt x="1715" y="81"/>
                          </a:lnTo>
                          <a:lnTo>
                            <a:pt x="1718" y="79"/>
                          </a:lnTo>
                          <a:lnTo>
                            <a:pt x="1721" y="79"/>
                          </a:lnTo>
                          <a:lnTo>
                            <a:pt x="1724" y="77"/>
                          </a:lnTo>
                          <a:lnTo>
                            <a:pt x="1727" y="76"/>
                          </a:lnTo>
                          <a:lnTo>
                            <a:pt x="1730" y="76"/>
                          </a:lnTo>
                          <a:lnTo>
                            <a:pt x="1733" y="74"/>
                          </a:lnTo>
                          <a:lnTo>
                            <a:pt x="1737" y="73"/>
                          </a:lnTo>
                          <a:lnTo>
                            <a:pt x="1740" y="72"/>
                          </a:lnTo>
                          <a:lnTo>
                            <a:pt x="1743" y="71"/>
                          </a:lnTo>
                          <a:lnTo>
                            <a:pt x="1746" y="69"/>
                          </a:lnTo>
                          <a:lnTo>
                            <a:pt x="1749" y="68"/>
                          </a:lnTo>
                          <a:lnTo>
                            <a:pt x="1752" y="67"/>
                          </a:lnTo>
                          <a:lnTo>
                            <a:pt x="1755" y="66"/>
                          </a:lnTo>
                          <a:lnTo>
                            <a:pt x="1758" y="65"/>
                          </a:lnTo>
                          <a:lnTo>
                            <a:pt x="1761" y="64"/>
                          </a:lnTo>
                          <a:lnTo>
                            <a:pt x="1765" y="62"/>
                          </a:lnTo>
                          <a:lnTo>
                            <a:pt x="1768" y="61"/>
                          </a:lnTo>
                          <a:lnTo>
                            <a:pt x="1771" y="60"/>
                          </a:lnTo>
                          <a:lnTo>
                            <a:pt x="1774" y="59"/>
                          </a:lnTo>
                          <a:lnTo>
                            <a:pt x="1777" y="57"/>
                          </a:lnTo>
                          <a:lnTo>
                            <a:pt x="1780" y="57"/>
                          </a:lnTo>
                          <a:lnTo>
                            <a:pt x="1783" y="55"/>
                          </a:lnTo>
                          <a:lnTo>
                            <a:pt x="1786" y="54"/>
                          </a:lnTo>
                          <a:lnTo>
                            <a:pt x="1789" y="53"/>
                          </a:lnTo>
                          <a:lnTo>
                            <a:pt x="1793" y="52"/>
                          </a:lnTo>
                          <a:lnTo>
                            <a:pt x="1796" y="51"/>
                          </a:lnTo>
                          <a:lnTo>
                            <a:pt x="1799" y="49"/>
                          </a:lnTo>
                          <a:lnTo>
                            <a:pt x="1802" y="49"/>
                          </a:lnTo>
                          <a:lnTo>
                            <a:pt x="1805" y="48"/>
                          </a:lnTo>
                          <a:lnTo>
                            <a:pt x="1808" y="46"/>
                          </a:lnTo>
                          <a:lnTo>
                            <a:pt x="1811" y="45"/>
                          </a:lnTo>
                          <a:lnTo>
                            <a:pt x="1814" y="44"/>
                          </a:lnTo>
                          <a:lnTo>
                            <a:pt x="1817" y="43"/>
                          </a:lnTo>
                          <a:lnTo>
                            <a:pt x="1820" y="43"/>
                          </a:lnTo>
                          <a:lnTo>
                            <a:pt x="1824" y="42"/>
                          </a:lnTo>
                          <a:lnTo>
                            <a:pt x="1827" y="40"/>
                          </a:lnTo>
                          <a:lnTo>
                            <a:pt x="1830" y="40"/>
                          </a:lnTo>
                          <a:lnTo>
                            <a:pt x="1833" y="39"/>
                          </a:lnTo>
                          <a:lnTo>
                            <a:pt x="1836" y="38"/>
                          </a:lnTo>
                          <a:lnTo>
                            <a:pt x="1839" y="36"/>
                          </a:lnTo>
                          <a:lnTo>
                            <a:pt x="1842" y="36"/>
                          </a:lnTo>
                          <a:lnTo>
                            <a:pt x="1845" y="34"/>
                          </a:lnTo>
                          <a:lnTo>
                            <a:pt x="1848" y="34"/>
                          </a:lnTo>
                          <a:lnTo>
                            <a:pt x="1852" y="33"/>
                          </a:lnTo>
                          <a:lnTo>
                            <a:pt x="1855" y="32"/>
                          </a:lnTo>
                          <a:lnTo>
                            <a:pt x="1858" y="30"/>
                          </a:lnTo>
                          <a:lnTo>
                            <a:pt x="1861" y="30"/>
                          </a:lnTo>
                          <a:lnTo>
                            <a:pt x="1864" y="29"/>
                          </a:lnTo>
                          <a:lnTo>
                            <a:pt x="1867" y="28"/>
                          </a:lnTo>
                          <a:lnTo>
                            <a:pt x="1870" y="27"/>
                          </a:lnTo>
                          <a:lnTo>
                            <a:pt x="1873" y="26"/>
                          </a:lnTo>
                          <a:lnTo>
                            <a:pt x="1876" y="25"/>
                          </a:lnTo>
                          <a:lnTo>
                            <a:pt x="1880" y="24"/>
                          </a:lnTo>
                          <a:lnTo>
                            <a:pt x="1883" y="23"/>
                          </a:lnTo>
                          <a:lnTo>
                            <a:pt x="1886" y="23"/>
                          </a:lnTo>
                          <a:lnTo>
                            <a:pt x="1889" y="22"/>
                          </a:lnTo>
                          <a:lnTo>
                            <a:pt x="1892" y="21"/>
                          </a:lnTo>
                          <a:lnTo>
                            <a:pt x="1895" y="20"/>
                          </a:lnTo>
                          <a:lnTo>
                            <a:pt x="1898" y="19"/>
                          </a:lnTo>
                          <a:lnTo>
                            <a:pt x="1901" y="18"/>
                          </a:lnTo>
                          <a:lnTo>
                            <a:pt x="1904" y="17"/>
                          </a:lnTo>
                          <a:lnTo>
                            <a:pt x="1908" y="17"/>
                          </a:lnTo>
                          <a:lnTo>
                            <a:pt x="1911" y="16"/>
                          </a:lnTo>
                          <a:lnTo>
                            <a:pt x="1914" y="15"/>
                          </a:lnTo>
                          <a:lnTo>
                            <a:pt x="1917" y="14"/>
                          </a:lnTo>
                          <a:lnTo>
                            <a:pt x="1920" y="13"/>
                          </a:lnTo>
                          <a:lnTo>
                            <a:pt x="1923" y="12"/>
                          </a:lnTo>
                          <a:lnTo>
                            <a:pt x="1926" y="11"/>
                          </a:lnTo>
                          <a:lnTo>
                            <a:pt x="1929" y="11"/>
                          </a:lnTo>
                          <a:lnTo>
                            <a:pt x="1932" y="10"/>
                          </a:lnTo>
                          <a:lnTo>
                            <a:pt x="1935" y="9"/>
                          </a:lnTo>
                          <a:lnTo>
                            <a:pt x="1939" y="8"/>
                          </a:lnTo>
                          <a:lnTo>
                            <a:pt x="1942" y="8"/>
                          </a:lnTo>
                          <a:lnTo>
                            <a:pt x="1945" y="7"/>
                          </a:lnTo>
                          <a:lnTo>
                            <a:pt x="1948" y="6"/>
                          </a:lnTo>
                          <a:lnTo>
                            <a:pt x="1951" y="5"/>
                          </a:lnTo>
                          <a:lnTo>
                            <a:pt x="1954" y="4"/>
                          </a:lnTo>
                          <a:lnTo>
                            <a:pt x="1957" y="0"/>
                          </a:lnTo>
                          <a:lnTo>
                            <a:pt x="1960" y="0"/>
                          </a:lnTo>
                          <a:lnTo>
                            <a:pt x="1963" y="1"/>
                          </a:lnTo>
                          <a:lnTo>
                            <a:pt x="1967" y="0"/>
                          </a:lnTo>
                          <a:lnTo>
                            <a:pt x="1970" y="0"/>
                          </a:lnTo>
                          <a:lnTo>
                            <a:pt x="1973" y="0"/>
                          </a:lnTo>
                          <a:lnTo>
                            <a:pt x="1976" y="1"/>
                          </a:lnTo>
                          <a:lnTo>
                            <a:pt x="1979" y="0"/>
                          </a:lnTo>
                          <a:lnTo>
                            <a:pt x="1982" y="0"/>
                          </a:lnTo>
                          <a:lnTo>
                            <a:pt x="1985" y="1"/>
                          </a:lnTo>
                          <a:lnTo>
                            <a:pt x="1988" y="0"/>
                          </a:lnTo>
                          <a:lnTo>
                            <a:pt x="1991" y="0"/>
                          </a:lnTo>
                          <a:lnTo>
                            <a:pt x="1995" y="0"/>
                          </a:lnTo>
                          <a:lnTo>
                            <a:pt x="1998" y="0"/>
                          </a:lnTo>
                          <a:lnTo>
                            <a:pt x="2001" y="0"/>
                          </a:lnTo>
                          <a:lnTo>
                            <a:pt x="2004" y="1"/>
                          </a:lnTo>
                          <a:lnTo>
                            <a:pt x="2007" y="1"/>
                          </a:lnTo>
                          <a:lnTo>
                            <a:pt x="2010" y="1"/>
                          </a:lnTo>
                          <a:lnTo>
                            <a:pt x="2013" y="0"/>
                          </a:lnTo>
                          <a:lnTo>
                            <a:pt x="2016" y="0"/>
                          </a:lnTo>
                          <a:lnTo>
                            <a:pt x="2019" y="0"/>
                          </a:lnTo>
                          <a:lnTo>
                            <a:pt x="2022" y="0"/>
                          </a:lnTo>
                          <a:lnTo>
                            <a:pt x="2026" y="0"/>
                          </a:lnTo>
                          <a:lnTo>
                            <a:pt x="2029" y="1"/>
                          </a:lnTo>
                          <a:lnTo>
                            <a:pt x="2032" y="0"/>
                          </a:lnTo>
                          <a:lnTo>
                            <a:pt x="2035" y="0"/>
                          </a:lnTo>
                          <a:lnTo>
                            <a:pt x="2038" y="1"/>
                          </a:lnTo>
                          <a:lnTo>
                            <a:pt x="2041" y="0"/>
                          </a:lnTo>
                          <a:lnTo>
                            <a:pt x="2044" y="0"/>
                          </a:lnTo>
                          <a:lnTo>
                            <a:pt x="2047" y="0"/>
                          </a:lnTo>
                          <a:lnTo>
                            <a:pt x="2050" y="0"/>
                          </a:lnTo>
                          <a:lnTo>
                            <a:pt x="2054" y="0"/>
                          </a:lnTo>
                          <a:lnTo>
                            <a:pt x="2057" y="1"/>
                          </a:lnTo>
                          <a:lnTo>
                            <a:pt x="2060" y="1"/>
                          </a:lnTo>
                          <a:lnTo>
                            <a:pt x="2063" y="0"/>
                          </a:lnTo>
                          <a:lnTo>
                            <a:pt x="2066" y="1"/>
                          </a:lnTo>
                          <a:lnTo>
                            <a:pt x="2069" y="0"/>
                          </a:lnTo>
                          <a:lnTo>
                            <a:pt x="2072" y="1"/>
                          </a:lnTo>
                          <a:lnTo>
                            <a:pt x="2075" y="1"/>
                          </a:lnTo>
                          <a:lnTo>
                            <a:pt x="2078" y="0"/>
                          </a:lnTo>
                          <a:lnTo>
                            <a:pt x="2082" y="1"/>
                          </a:lnTo>
                          <a:lnTo>
                            <a:pt x="2085" y="0"/>
                          </a:lnTo>
                          <a:lnTo>
                            <a:pt x="2088" y="0"/>
                          </a:lnTo>
                          <a:lnTo>
                            <a:pt x="2091" y="1"/>
                          </a:lnTo>
                          <a:lnTo>
                            <a:pt x="2094" y="0"/>
                          </a:lnTo>
                          <a:lnTo>
                            <a:pt x="2097" y="0"/>
                          </a:lnTo>
                          <a:lnTo>
                            <a:pt x="2100" y="0"/>
                          </a:lnTo>
                          <a:lnTo>
                            <a:pt x="2103" y="0"/>
                          </a:lnTo>
                          <a:lnTo>
                            <a:pt x="2106" y="1"/>
                          </a:lnTo>
                          <a:lnTo>
                            <a:pt x="2109" y="0"/>
                          </a:lnTo>
                          <a:lnTo>
                            <a:pt x="2113" y="1"/>
                          </a:lnTo>
                          <a:lnTo>
                            <a:pt x="2116" y="0"/>
                          </a:lnTo>
                          <a:lnTo>
                            <a:pt x="2119" y="0"/>
                          </a:lnTo>
                          <a:lnTo>
                            <a:pt x="2122" y="0"/>
                          </a:lnTo>
                          <a:lnTo>
                            <a:pt x="2125" y="0"/>
                          </a:lnTo>
                          <a:lnTo>
                            <a:pt x="2128" y="0"/>
                          </a:lnTo>
                          <a:lnTo>
                            <a:pt x="2131" y="0"/>
                          </a:lnTo>
                          <a:lnTo>
                            <a:pt x="2134" y="0"/>
                          </a:lnTo>
                          <a:lnTo>
                            <a:pt x="2137" y="0"/>
                          </a:lnTo>
                          <a:lnTo>
                            <a:pt x="2141" y="0"/>
                          </a:lnTo>
                          <a:lnTo>
                            <a:pt x="2144" y="1"/>
                          </a:lnTo>
                          <a:lnTo>
                            <a:pt x="2147" y="0"/>
                          </a:lnTo>
                          <a:lnTo>
                            <a:pt x="2150" y="0"/>
                          </a:lnTo>
                          <a:lnTo>
                            <a:pt x="2153" y="0"/>
                          </a:lnTo>
                          <a:lnTo>
                            <a:pt x="2156" y="0"/>
                          </a:lnTo>
                          <a:lnTo>
                            <a:pt x="2159" y="1"/>
                          </a:lnTo>
                          <a:lnTo>
                            <a:pt x="2162" y="1"/>
                          </a:lnTo>
                          <a:lnTo>
                            <a:pt x="2165" y="0"/>
                          </a:lnTo>
                          <a:lnTo>
                            <a:pt x="2169" y="0"/>
                          </a:lnTo>
                          <a:lnTo>
                            <a:pt x="2172" y="0"/>
                          </a:lnTo>
                          <a:lnTo>
                            <a:pt x="2175" y="0"/>
                          </a:lnTo>
                          <a:lnTo>
                            <a:pt x="2178" y="0"/>
                          </a:lnTo>
                          <a:lnTo>
                            <a:pt x="2181" y="1"/>
                          </a:lnTo>
                          <a:lnTo>
                            <a:pt x="2184" y="0"/>
                          </a:lnTo>
                          <a:lnTo>
                            <a:pt x="2187" y="0"/>
                          </a:lnTo>
                          <a:lnTo>
                            <a:pt x="2190" y="0"/>
                          </a:lnTo>
                          <a:lnTo>
                            <a:pt x="2193" y="0"/>
                          </a:lnTo>
                          <a:lnTo>
                            <a:pt x="2197" y="0"/>
                          </a:lnTo>
                          <a:lnTo>
                            <a:pt x="2200" y="1"/>
                          </a:lnTo>
                          <a:lnTo>
                            <a:pt x="2203" y="0"/>
                          </a:lnTo>
                          <a:lnTo>
                            <a:pt x="2206" y="1"/>
                          </a:lnTo>
                          <a:lnTo>
                            <a:pt x="2209" y="0"/>
                          </a:lnTo>
                          <a:lnTo>
                            <a:pt x="2212" y="1"/>
                          </a:lnTo>
                          <a:lnTo>
                            <a:pt x="2215" y="0"/>
                          </a:lnTo>
                          <a:lnTo>
                            <a:pt x="2218" y="0"/>
                          </a:lnTo>
                          <a:lnTo>
                            <a:pt x="2221" y="0"/>
                          </a:lnTo>
                          <a:lnTo>
                            <a:pt x="2224" y="1"/>
                          </a:lnTo>
                          <a:lnTo>
                            <a:pt x="2228" y="0"/>
                          </a:lnTo>
                          <a:lnTo>
                            <a:pt x="2231" y="1"/>
                          </a:lnTo>
                          <a:lnTo>
                            <a:pt x="2234" y="0"/>
                          </a:lnTo>
                          <a:lnTo>
                            <a:pt x="2237" y="1"/>
                          </a:lnTo>
                          <a:lnTo>
                            <a:pt x="2240" y="0"/>
                          </a:lnTo>
                          <a:lnTo>
                            <a:pt x="2243" y="0"/>
                          </a:lnTo>
                          <a:lnTo>
                            <a:pt x="2246" y="1"/>
                          </a:lnTo>
                          <a:lnTo>
                            <a:pt x="2249" y="0"/>
                          </a:lnTo>
                          <a:lnTo>
                            <a:pt x="2252" y="0"/>
                          </a:lnTo>
                          <a:lnTo>
                            <a:pt x="2256" y="0"/>
                          </a:lnTo>
                          <a:lnTo>
                            <a:pt x="2259" y="0"/>
                          </a:lnTo>
                          <a:lnTo>
                            <a:pt x="2262" y="0"/>
                          </a:lnTo>
                          <a:lnTo>
                            <a:pt x="2265" y="0"/>
                          </a:lnTo>
                          <a:lnTo>
                            <a:pt x="2268" y="0"/>
                          </a:lnTo>
                          <a:lnTo>
                            <a:pt x="2271" y="1"/>
                          </a:lnTo>
                          <a:lnTo>
                            <a:pt x="2274" y="1"/>
                          </a:lnTo>
                          <a:lnTo>
                            <a:pt x="2277" y="1"/>
                          </a:lnTo>
                          <a:lnTo>
                            <a:pt x="2280" y="0"/>
                          </a:lnTo>
                          <a:lnTo>
                            <a:pt x="2284" y="0"/>
                          </a:lnTo>
                          <a:lnTo>
                            <a:pt x="2287" y="0"/>
                          </a:lnTo>
                          <a:lnTo>
                            <a:pt x="2290" y="0"/>
                          </a:lnTo>
                          <a:lnTo>
                            <a:pt x="2293" y="0"/>
                          </a:lnTo>
                          <a:lnTo>
                            <a:pt x="2296" y="1"/>
                          </a:lnTo>
                          <a:lnTo>
                            <a:pt x="2299" y="0"/>
                          </a:lnTo>
                          <a:lnTo>
                            <a:pt x="2302" y="0"/>
                          </a:lnTo>
                          <a:lnTo>
                            <a:pt x="2305" y="0"/>
                          </a:lnTo>
                          <a:lnTo>
                            <a:pt x="2308" y="1"/>
                          </a:lnTo>
                          <a:lnTo>
                            <a:pt x="2311" y="0"/>
                          </a:lnTo>
                          <a:lnTo>
                            <a:pt x="2315" y="1"/>
                          </a:lnTo>
                          <a:lnTo>
                            <a:pt x="2318" y="0"/>
                          </a:lnTo>
                          <a:lnTo>
                            <a:pt x="2321" y="0"/>
                          </a:lnTo>
                          <a:lnTo>
                            <a:pt x="2324" y="0"/>
                          </a:lnTo>
                          <a:lnTo>
                            <a:pt x="2327" y="0"/>
                          </a:lnTo>
                          <a:lnTo>
                            <a:pt x="2330" y="0"/>
                          </a:lnTo>
                          <a:lnTo>
                            <a:pt x="2333" y="1"/>
                          </a:lnTo>
                          <a:lnTo>
                            <a:pt x="2336" y="1"/>
                          </a:lnTo>
                          <a:lnTo>
                            <a:pt x="2339" y="0"/>
                          </a:lnTo>
                          <a:lnTo>
                            <a:pt x="2343" y="0"/>
                          </a:lnTo>
                          <a:lnTo>
                            <a:pt x="2346" y="1"/>
                          </a:lnTo>
                          <a:lnTo>
                            <a:pt x="2349" y="0"/>
                          </a:lnTo>
                          <a:lnTo>
                            <a:pt x="2352" y="0"/>
                          </a:lnTo>
                          <a:lnTo>
                            <a:pt x="2355" y="0"/>
                          </a:lnTo>
                          <a:lnTo>
                            <a:pt x="2358" y="0"/>
                          </a:lnTo>
                          <a:lnTo>
                            <a:pt x="2361" y="1"/>
                          </a:lnTo>
                          <a:lnTo>
                            <a:pt x="2364" y="1"/>
                          </a:lnTo>
                          <a:lnTo>
                            <a:pt x="2367" y="0"/>
                          </a:lnTo>
                          <a:lnTo>
                            <a:pt x="2371" y="0"/>
                          </a:lnTo>
                          <a:lnTo>
                            <a:pt x="2374" y="0"/>
                          </a:lnTo>
                          <a:lnTo>
                            <a:pt x="2377" y="0"/>
                          </a:lnTo>
                          <a:lnTo>
                            <a:pt x="2380" y="1"/>
                          </a:lnTo>
                          <a:lnTo>
                            <a:pt x="2383" y="0"/>
                          </a:lnTo>
                          <a:lnTo>
                            <a:pt x="2386" y="0"/>
                          </a:lnTo>
                          <a:lnTo>
                            <a:pt x="2389" y="0"/>
                          </a:lnTo>
                          <a:lnTo>
                            <a:pt x="2392" y="0"/>
                          </a:lnTo>
                          <a:lnTo>
                            <a:pt x="2395" y="0"/>
                          </a:lnTo>
                          <a:lnTo>
                            <a:pt x="2398" y="1"/>
                          </a:lnTo>
                          <a:lnTo>
                            <a:pt x="2402" y="0"/>
                          </a:lnTo>
                          <a:lnTo>
                            <a:pt x="2405" y="0"/>
                          </a:lnTo>
                          <a:lnTo>
                            <a:pt x="2408" y="0"/>
                          </a:lnTo>
                          <a:lnTo>
                            <a:pt x="2411" y="0"/>
                          </a:lnTo>
                          <a:lnTo>
                            <a:pt x="2414" y="1"/>
                          </a:lnTo>
                          <a:lnTo>
                            <a:pt x="2417" y="0"/>
                          </a:lnTo>
                          <a:lnTo>
                            <a:pt x="2420" y="1"/>
                          </a:lnTo>
                          <a:lnTo>
                            <a:pt x="2423" y="1"/>
                          </a:lnTo>
                          <a:lnTo>
                            <a:pt x="2426" y="1"/>
                          </a:lnTo>
                          <a:lnTo>
                            <a:pt x="2430" y="0"/>
                          </a:lnTo>
                          <a:lnTo>
                            <a:pt x="2433" y="0"/>
                          </a:lnTo>
                          <a:lnTo>
                            <a:pt x="2436" y="0"/>
                          </a:lnTo>
                          <a:lnTo>
                            <a:pt x="2439" y="0"/>
                          </a:lnTo>
                          <a:lnTo>
                            <a:pt x="2442" y="1"/>
                          </a:lnTo>
                          <a:lnTo>
                            <a:pt x="2445" y="1"/>
                          </a:lnTo>
                          <a:lnTo>
                            <a:pt x="2448" y="0"/>
                          </a:lnTo>
                          <a:lnTo>
                            <a:pt x="2451" y="0"/>
                          </a:lnTo>
                          <a:lnTo>
                            <a:pt x="2454" y="0"/>
                          </a:lnTo>
                          <a:lnTo>
                            <a:pt x="2458" y="0"/>
                          </a:lnTo>
                          <a:lnTo>
                            <a:pt x="2461" y="0"/>
                          </a:lnTo>
                          <a:lnTo>
                            <a:pt x="2464" y="0"/>
                          </a:lnTo>
                          <a:lnTo>
                            <a:pt x="2467" y="0"/>
                          </a:lnTo>
                          <a:lnTo>
                            <a:pt x="2470" y="1"/>
                          </a:lnTo>
                          <a:lnTo>
                            <a:pt x="2473" y="0"/>
                          </a:lnTo>
                          <a:lnTo>
                            <a:pt x="2476" y="0"/>
                          </a:lnTo>
                          <a:lnTo>
                            <a:pt x="2479" y="0"/>
                          </a:lnTo>
                          <a:lnTo>
                            <a:pt x="2482" y="0"/>
                          </a:lnTo>
                          <a:lnTo>
                            <a:pt x="2486" y="0"/>
                          </a:lnTo>
                        </a:path>
                      </a:pathLst>
                    </a:custGeom>
                    <a:noFill/>
                    <a:ln w="9525">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226" name="Freeform 305">
                      <a:extLst>
                        <a:ext uri="{FF2B5EF4-FFF2-40B4-BE49-F238E27FC236}">
                          <a16:creationId xmlns:a16="http://schemas.microsoft.com/office/drawing/2014/main" id="{0C3C29B5-0168-459C-9DF7-7933C776AC10}"/>
                        </a:ext>
                      </a:extLst>
                    </p:cNvPr>
                    <p:cNvSpPr>
                      <a:spLocks/>
                    </p:cNvSpPr>
                    <p:nvPr/>
                  </p:nvSpPr>
                  <p:spPr bwMode="auto">
                    <a:xfrm flipV="1">
                      <a:off x="5236132" y="2278718"/>
                      <a:ext cx="240355" cy="269229"/>
                    </a:xfrm>
                    <a:custGeom>
                      <a:avLst/>
                      <a:gdLst/>
                      <a:ahLst/>
                      <a:cxnLst>
                        <a:cxn ang="0">
                          <a:pos x="37" y="1426"/>
                        </a:cxn>
                        <a:cxn ang="0">
                          <a:pos x="77" y="1425"/>
                        </a:cxn>
                        <a:cxn ang="0">
                          <a:pos x="118" y="1384"/>
                        </a:cxn>
                        <a:cxn ang="0">
                          <a:pos x="158" y="1348"/>
                        </a:cxn>
                        <a:cxn ang="0">
                          <a:pos x="198" y="1317"/>
                        </a:cxn>
                        <a:cxn ang="0">
                          <a:pos x="239" y="1297"/>
                        </a:cxn>
                        <a:cxn ang="0">
                          <a:pos x="279" y="1280"/>
                        </a:cxn>
                        <a:cxn ang="0">
                          <a:pos x="320" y="1268"/>
                        </a:cxn>
                        <a:cxn ang="0">
                          <a:pos x="360" y="1258"/>
                        </a:cxn>
                        <a:cxn ang="0">
                          <a:pos x="400" y="1248"/>
                        </a:cxn>
                        <a:cxn ang="0">
                          <a:pos x="441" y="1233"/>
                        </a:cxn>
                        <a:cxn ang="0">
                          <a:pos x="481" y="1215"/>
                        </a:cxn>
                        <a:cxn ang="0">
                          <a:pos x="522" y="1198"/>
                        </a:cxn>
                        <a:cxn ang="0">
                          <a:pos x="562" y="1176"/>
                        </a:cxn>
                        <a:cxn ang="0">
                          <a:pos x="602" y="1153"/>
                        </a:cxn>
                        <a:cxn ang="0">
                          <a:pos x="643" y="1125"/>
                        </a:cxn>
                        <a:cxn ang="0">
                          <a:pos x="683" y="1095"/>
                        </a:cxn>
                        <a:cxn ang="0">
                          <a:pos x="724" y="1063"/>
                        </a:cxn>
                        <a:cxn ang="0">
                          <a:pos x="764" y="1027"/>
                        </a:cxn>
                        <a:cxn ang="0">
                          <a:pos x="804" y="987"/>
                        </a:cxn>
                        <a:cxn ang="0">
                          <a:pos x="845" y="946"/>
                        </a:cxn>
                        <a:cxn ang="0">
                          <a:pos x="885" y="896"/>
                        </a:cxn>
                        <a:cxn ang="0">
                          <a:pos x="926" y="846"/>
                        </a:cxn>
                        <a:cxn ang="0">
                          <a:pos x="966" y="789"/>
                        </a:cxn>
                        <a:cxn ang="0">
                          <a:pos x="1006" y="728"/>
                        </a:cxn>
                        <a:cxn ang="0">
                          <a:pos x="1047" y="668"/>
                        </a:cxn>
                        <a:cxn ang="0">
                          <a:pos x="1087" y="607"/>
                        </a:cxn>
                        <a:cxn ang="0">
                          <a:pos x="1128" y="546"/>
                        </a:cxn>
                        <a:cxn ang="0">
                          <a:pos x="1168" y="490"/>
                        </a:cxn>
                        <a:cxn ang="0">
                          <a:pos x="1208" y="441"/>
                        </a:cxn>
                        <a:cxn ang="0">
                          <a:pos x="1249" y="396"/>
                        </a:cxn>
                        <a:cxn ang="0">
                          <a:pos x="1289" y="356"/>
                        </a:cxn>
                        <a:cxn ang="0">
                          <a:pos x="1330" y="315"/>
                        </a:cxn>
                        <a:cxn ang="0">
                          <a:pos x="1370" y="279"/>
                        </a:cxn>
                        <a:cxn ang="0">
                          <a:pos x="1410" y="249"/>
                        </a:cxn>
                        <a:cxn ang="0">
                          <a:pos x="1451" y="221"/>
                        </a:cxn>
                        <a:cxn ang="0">
                          <a:pos x="1491" y="196"/>
                        </a:cxn>
                        <a:cxn ang="0">
                          <a:pos x="1531" y="171"/>
                        </a:cxn>
                        <a:cxn ang="0">
                          <a:pos x="1572" y="148"/>
                        </a:cxn>
                        <a:cxn ang="0">
                          <a:pos x="1612" y="126"/>
                        </a:cxn>
                        <a:cxn ang="0">
                          <a:pos x="1653" y="106"/>
                        </a:cxn>
                        <a:cxn ang="0">
                          <a:pos x="1693" y="89"/>
                        </a:cxn>
                        <a:cxn ang="0">
                          <a:pos x="1733" y="74"/>
                        </a:cxn>
                        <a:cxn ang="0">
                          <a:pos x="1774" y="59"/>
                        </a:cxn>
                        <a:cxn ang="0">
                          <a:pos x="1814" y="44"/>
                        </a:cxn>
                        <a:cxn ang="0">
                          <a:pos x="1855" y="32"/>
                        </a:cxn>
                        <a:cxn ang="0">
                          <a:pos x="1895" y="20"/>
                        </a:cxn>
                        <a:cxn ang="0">
                          <a:pos x="1935" y="9"/>
                        </a:cxn>
                        <a:cxn ang="0">
                          <a:pos x="1976" y="1"/>
                        </a:cxn>
                        <a:cxn ang="0">
                          <a:pos x="2016" y="0"/>
                        </a:cxn>
                        <a:cxn ang="0">
                          <a:pos x="2057" y="1"/>
                        </a:cxn>
                        <a:cxn ang="0">
                          <a:pos x="2097" y="0"/>
                        </a:cxn>
                        <a:cxn ang="0">
                          <a:pos x="2137" y="0"/>
                        </a:cxn>
                        <a:cxn ang="0">
                          <a:pos x="2178" y="0"/>
                        </a:cxn>
                        <a:cxn ang="0">
                          <a:pos x="2218" y="0"/>
                        </a:cxn>
                        <a:cxn ang="0">
                          <a:pos x="2259" y="0"/>
                        </a:cxn>
                        <a:cxn ang="0">
                          <a:pos x="2299" y="0"/>
                        </a:cxn>
                        <a:cxn ang="0">
                          <a:pos x="2339" y="0"/>
                        </a:cxn>
                        <a:cxn ang="0">
                          <a:pos x="2380" y="1"/>
                        </a:cxn>
                        <a:cxn ang="0">
                          <a:pos x="2420" y="1"/>
                        </a:cxn>
                        <a:cxn ang="0">
                          <a:pos x="2461" y="0"/>
                        </a:cxn>
                      </a:cxnLst>
                      <a:rect l="0" t="0" r="r" b="b"/>
                      <a:pathLst>
                        <a:path w="2486" h="1454">
                          <a:moveTo>
                            <a:pt x="0" y="1"/>
                          </a:moveTo>
                          <a:lnTo>
                            <a:pt x="3" y="36"/>
                          </a:lnTo>
                          <a:lnTo>
                            <a:pt x="6" y="213"/>
                          </a:lnTo>
                          <a:lnTo>
                            <a:pt x="9" y="405"/>
                          </a:lnTo>
                          <a:lnTo>
                            <a:pt x="12" y="597"/>
                          </a:lnTo>
                          <a:lnTo>
                            <a:pt x="15" y="789"/>
                          </a:lnTo>
                          <a:lnTo>
                            <a:pt x="18" y="981"/>
                          </a:lnTo>
                          <a:lnTo>
                            <a:pt x="21" y="1173"/>
                          </a:lnTo>
                          <a:lnTo>
                            <a:pt x="24" y="1365"/>
                          </a:lnTo>
                          <a:lnTo>
                            <a:pt x="27" y="1454"/>
                          </a:lnTo>
                          <a:lnTo>
                            <a:pt x="31" y="1421"/>
                          </a:lnTo>
                          <a:lnTo>
                            <a:pt x="34" y="1424"/>
                          </a:lnTo>
                          <a:lnTo>
                            <a:pt x="37" y="1426"/>
                          </a:lnTo>
                          <a:lnTo>
                            <a:pt x="40" y="1429"/>
                          </a:lnTo>
                          <a:lnTo>
                            <a:pt x="43" y="1431"/>
                          </a:lnTo>
                          <a:lnTo>
                            <a:pt x="46" y="1432"/>
                          </a:lnTo>
                          <a:lnTo>
                            <a:pt x="49" y="1434"/>
                          </a:lnTo>
                          <a:lnTo>
                            <a:pt x="52" y="1434"/>
                          </a:lnTo>
                          <a:lnTo>
                            <a:pt x="55" y="1434"/>
                          </a:lnTo>
                          <a:lnTo>
                            <a:pt x="59" y="1434"/>
                          </a:lnTo>
                          <a:lnTo>
                            <a:pt x="62" y="1433"/>
                          </a:lnTo>
                          <a:lnTo>
                            <a:pt x="65" y="1432"/>
                          </a:lnTo>
                          <a:lnTo>
                            <a:pt x="68" y="1431"/>
                          </a:lnTo>
                          <a:lnTo>
                            <a:pt x="71" y="1429"/>
                          </a:lnTo>
                          <a:lnTo>
                            <a:pt x="74" y="1427"/>
                          </a:lnTo>
                          <a:lnTo>
                            <a:pt x="77" y="1425"/>
                          </a:lnTo>
                          <a:lnTo>
                            <a:pt x="80" y="1422"/>
                          </a:lnTo>
                          <a:lnTo>
                            <a:pt x="83" y="1419"/>
                          </a:lnTo>
                          <a:lnTo>
                            <a:pt x="87" y="1417"/>
                          </a:lnTo>
                          <a:lnTo>
                            <a:pt x="90" y="1414"/>
                          </a:lnTo>
                          <a:lnTo>
                            <a:pt x="93" y="1411"/>
                          </a:lnTo>
                          <a:lnTo>
                            <a:pt x="96" y="1408"/>
                          </a:lnTo>
                          <a:lnTo>
                            <a:pt x="99" y="1405"/>
                          </a:lnTo>
                          <a:lnTo>
                            <a:pt x="102" y="1401"/>
                          </a:lnTo>
                          <a:lnTo>
                            <a:pt x="105" y="1397"/>
                          </a:lnTo>
                          <a:lnTo>
                            <a:pt x="108" y="1394"/>
                          </a:lnTo>
                          <a:lnTo>
                            <a:pt x="111" y="1391"/>
                          </a:lnTo>
                          <a:lnTo>
                            <a:pt x="114" y="1387"/>
                          </a:lnTo>
                          <a:lnTo>
                            <a:pt x="118" y="1384"/>
                          </a:lnTo>
                          <a:lnTo>
                            <a:pt x="121" y="1381"/>
                          </a:lnTo>
                          <a:lnTo>
                            <a:pt x="124" y="1378"/>
                          </a:lnTo>
                          <a:lnTo>
                            <a:pt x="127" y="1375"/>
                          </a:lnTo>
                          <a:lnTo>
                            <a:pt x="130" y="1373"/>
                          </a:lnTo>
                          <a:lnTo>
                            <a:pt x="133" y="1369"/>
                          </a:lnTo>
                          <a:lnTo>
                            <a:pt x="136" y="1367"/>
                          </a:lnTo>
                          <a:lnTo>
                            <a:pt x="139" y="1364"/>
                          </a:lnTo>
                          <a:lnTo>
                            <a:pt x="142" y="1361"/>
                          </a:lnTo>
                          <a:lnTo>
                            <a:pt x="146" y="1359"/>
                          </a:lnTo>
                          <a:lnTo>
                            <a:pt x="149" y="1356"/>
                          </a:lnTo>
                          <a:lnTo>
                            <a:pt x="152" y="1353"/>
                          </a:lnTo>
                          <a:lnTo>
                            <a:pt x="155" y="1350"/>
                          </a:lnTo>
                          <a:lnTo>
                            <a:pt x="158" y="1348"/>
                          </a:lnTo>
                          <a:lnTo>
                            <a:pt x="161" y="1345"/>
                          </a:lnTo>
                          <a:lnTo>
                            <a:pt x="164" y="1342"/>
                          </a:lnTo>
                          <a:lnTo>
                            <a:pt x="167" y="1339"/>
                          </a:lnTo>
                          <a:lnTo>
                            <a:pt x="170" y="1337"/>
                          </a:lnTo>
                          <a:lnTo>
                            <a:pt x="174" y="1334"/>
                          </a:lnTo>
                          <a:lnTo>
                            <a:pt x="177" y="1332"/>
                          </a:lnTo>
                          <a:lnTo>
                            <a:pt x="180" y="1330"/>
                          </a:lnTo>
                          <a:lnTo>
                            <a:pt x="183" y="1327"/>
                          </a:lnTo>
                          <a:lnTo>
                            <a:pt x="186" y="1325"/>
                          </a:lnTo>
                          <a:lnTo>
                            <a:pt x="189" y="1322"/>
                          </a:lnTo>
                          <a:lnTo>
                            <a:pt x="192" y="1321"/>
                          </a:lnTo>
                          <a:lnTo>
                            <a:pt x="195" y="1319"/>
                          </a:lnTo>
                          <a:lnTo>
                            <a:pt x="198" y="1317"/>
                          </a:lnTo>
                          <a:lnTo>
                            <a:pt x="201" y="1315"/>
                          </a:lnTo>
                          <a:lnTo>
                            <a:pt x="205" y="1314"/>
                          </a:lnTo>
                          <a:lnTo>
                            <a:pt x="208" y="1312"/>
                          </a:lnTo>
                          <a:lnTo>
                            <a:pt x="211" y="1310"/>
                          </a:lnTo>
                          <a:lnTo>
                            <a:pt x="214" y="1308"/>
                          </a:lnTo>
                          <a:lnTo>
                            <a:pt x="217" y="1307"/>
                          </a:lnTo>
                          <a:lnTo>
                            <a:pt x="220" y="1305"/>
                          </a:lnTo>
                          <a:lnTo>
                            <a:pt x="223" y="1304"/>
                          </a:lnTo>
                          <a:lnTo>
                            <a:pt x="226" y="1302"/>
                          </a:lnTo>
                          <a:lnTo>
                            <a:pt x="229" y="1301"/>
                          </a:lnTo>
                          <a:lnTo>
                            <a:pt x="233" y="1299"/>
                          </a:lnTo>
                          <a:lnTo>
                            <a:pt x="236" y="1298"/>
                          </a:lnTo>
                          <a:lnTo>
                            <a:pt x="239" y="1297"/>
                          </a:lnTo>
                          <a:lnTo>
                            <a:pt x="242" y="1295"/>
                          </a:lnTo>
                          <a:lnTo>
                            <a:pt x="245" y="1294"/>
                          </a:lnTo>
                          <a:lnTo>
                            <a:pt x="248" y="1293"/>
                          </a:lnTo>
                          <a:lnTo>
                            <a:pt x="251" y="1291"/>
                          </a:lnTo>
                          <a:lnTo>
                            <a:pt x="254" y="1290"/>
                          </a:lnTo>
                          <a:lnTo>
                            <a:pt x="257" y="1288"/>
                          </a:lnTo>
                          <a:lnTo>
                            <a:pt x="261" y="1287"/>
                          </a:lnTo>
                          <a:lnTo>
                            <a:pt x="264" y="1285"/>
                          </a:lnTo>
                          <a:lnTo>
                            <a:pt x="267" y="1285"/>
                          </a:lnTo>
                          <a:lnTo>
                            <a:pt x="270" y="1284"/>
                          </a:lnTo>
                          <a:lnTo>
                            <a:pt x="273" y="1282"/>
                          </a:lnTo>
                          <a:lnTo>
                            <a:pt x="276" y="1281"/>
                          </a:lnTo>
                          <a:lnTo>
                            <a:pt x="279" y="1280"/>
                          </a:lnTo>
                          <a:lnTo>
                            <a:pt x="282" y="1279"/>
                          </a:lnTo>
                          <a:lnTo>
                            <a:pt x="285" y="1279"/>
                          </a:lnTo>
                          <a:lnTo>
                            <a:pt x="288" y="1278"/>
                          </a:lnTo>
                          <a:lnTo>
                            <a:pt x="292" y="1276"/>
                          </a:lnTo>
                          <a:lnTo>
                            <a:pt x="295" y="1275"/>
                          </a:lnTo>
                          <a:lnTo>
                            <a:pt x="298" y="1274"/>
                          </a:lnTo>
                          <a:lnTo>
                            <a:pt x="301" y="1273"/>
                          </a:lnTo>
                          <a:lnTo>
                            <a:pt x="304" y="1272"/>
                          </a:lnTo>
                          <a:lnTo>
                            <a:pt x="307" y="1271"/>
                          </a:lnTo>
                          <a:lnTo>
                            <a:pt x="310" y="1270"/>
                          </a:lnTo>
                          <a:lnTo>
                            <a:pt x="313" y="1269"/>
                          </a:lnTo>
                          <a:lnTo>
                            <a:pt x="316" y="1268"/>
                          </a:lnTo>
                          <a:lnTo>
                            <a:pt x="320" y="1268"/>
                          </a:lnTo>
                          <a:lnTo>
                            <a:pt x="323" y="1267"/>
                          </a:lnTo>
                          <a:lnTo>
                            <a:pt x="326" y="1266"/>
                          </a:lnTo>
                          <a:lnTo>
                            <a:pt x="329" y="1265"/>
                          </a:lnTo>
                          <a:lnTo>
                            <a:pt x="332" y="1265"/>
                          </a:lnTo>
                          <a:lnTo>
                            <a:pt x="335" y="1263"/>
                          </a:lnTo>
                          <a:lnTo>
                            <a:pt x="338" y="1263"/>
                          </a:lnTo>
                          <a:lnTo>
                            <a:pt x="341" y="1262"/>
                          </a:lnTo>
                          <a:lnTo>
                            <a:pt x="344" y="1261"/>
                          </a:lnTo>
                          <a:lnTo>
                            <a:pt x="348" y="1260"/>
                          </a:lnTo>
                          <a:lnTo>
                            <a:pt x="351" y="1260"/>
                          </a:lnTo>
                          <a:lnTo>
                            <a:pt x="354" y="1260"/>
                          </a:lnTo>
                          <a:lnTo>
                            <a:pt x="357" y="1258"/>
                          </a:lnTo>
                          <a:lnTo>
                            <a:pt x="360" y="1258"/>
                          </a:lnTo>
                          <a:lnTo>
                            <a:pt x="363" y="1257"/>
                          </a:lnTo>
                          <a:lnTo>
                            <a:pt x="366" y="1256"/>
                          </a:lnTo>
                          <a:lnTo>
                            <a:pt x="369" y="1256"/>
                          </a:lnTo>
                          <a:lnTo>
                            <a:pt x="372" y="1255"/>
                          </a:lnTo>
                          <a:lnTo>
                            <a:pt x="376" y="1254"/>
                          </a:lnTo>
                          <a:lnTo>
                            <a:pt x="379" y="1253"/>
                          </a:lnTo>
                          <a:lnTo>
                            <a:pt x="382" y="1253"/>
                          </a:lnTo>
                          <a:lnTo>
                            <a:pt x="385" y="1251"/>
                          </a:lnTo>
                          <a:lnTo>
                            <a:pt x="388" y="1251"/>
                          </a:lnTo>
                          <a:lnTo>
                            <a:pt x="391" y="1250"/>
                          </a:lnTo>
                          <a:lnTo>
                            <a:pt x="394" y="1249"/>
                          </a:lnTo>
                          <a:lnTo>
                            <a:pt x="397" y="1249"/>
                          </a:lnTo>
                          <a:lnTo>
                            <a:pt x="400" y="1248"/>
                          </a:lnTo>
                          <a:lnTo>
                            <a:pt x="403" y="1247"/>
                          </a:lnTo>
                          <a:lnTo>
                            <a:pt x="407" y="1246"/>
                          </a:lnTo>
                          <a:lnTo>
                            <a:pt x="410" y="1245"/>
                          </a:lnTo>
                          <a:lnTo>
                            <a:pt x="413" y="1245"/>
                          </a:lnTo>
                          <a:lnTo>
                            <a:pt x="416" y="1243"/>
                          </a:lnTo>
                          <a:lnTo>
                            <a:pt x="419" y="1243"/>
                          </a:lnTo>
                          <a:lnTo>
                            <a:pt x="422" y="1241"/>
                          </a:lnTo>
                          <a:lnTo>
                            <a:pt x="425" y="1240"/>
                          </a:lnTo>
                          <a:lnTo>
                            <a:pt x="428" y="1239"/>
                          </a:lnTo>
                          <a:lnTo>
                            <a:pt x="431" y="1237"/>
                          </a:lnTo>
                          <a:lnTo>
                            <a:pt x="435" y="1236"/>
                          </a:lnTo>
                          <a:lnTo>
                            <a:pt x="438" y="1235"/>
                          </a:lnTo>
                          <a:lnTo>
                            <a:pt x="441" y="1233"/>
                          </a:lnTo>
                          <a:lnTo>
                            <a:pt x="444" y="1232"/>
                          </a:lnTo>
                          <a:lnTo>
                            <a:pt x="447" y="1231"/>
                          </a:lnTo>
                          <a:lnTo>
                            <a:pt x="450" y="1230"/>
                          </a:lnTo>
                          <a:lnTo>
                            <a:pt x="453" y="1228"/>
                          </a:lnTo>
                          <a:lnTo>
                            <a:pt x="456" y="1227"/>
                          </a:lnTo>
                          <a:lnTo>
                            <a:pt x="459" y="1225"/>
                          </a:lnTo>
                          <a:lnTo>
                            <a:pt x="463" y="1224"/>
                          </a:lnTo>
                          <a:lnTo>
                            <a:pt x="466" y="1223"/>
                          </a:lnTo>
                          <a:lnTo>
                            <a:pt x="469" y="1221"/>
                          </a:lnTo>
                          <a:lnTo>
                            <a:pt x="472" y="1220"/>
                          </a:lnTo>
                          <a:lnTo>
                            <a:pt x="475" y="1218"/>
                          </a:lnTo>
                          <a:lnTo>
                            <a:pt x="478" y="1217"/>
                          </a:lnTo>
                          <a:lnTo>
                            <a:pt x="481" y="1215"/>
                          </a:lnTo>
                          <a:lnTo>
                            <a:pt x="484" y="1214"/>
                          </a:lnTo>
                          <a:lnTo>
                            <a:pt x="487" y="1212"/>
                          </a:lnTo>
                          <a:lnTo>
                            <a:pt x="490" y="1211"/>
                          </a:lnTo>
                          <a:lnTo>
                            <a:pt x="494" y="1210"/>
                          </a:lnTo>
                          <a:lnTo>
                            <a:pt x="497" y="1208"/>
                          </a:lnTo>
                          <a:lnTo>
                            <a:pt x="500" y="1207"/>
                          </a:lnTo>
                          <a:lnTo>
                            <a:pt x="503" y="1205"/>
                          </a:lnTo>
                          <a:lnTo>
                            <a:pt x="506" y="1204"/>
                          </a:lnTo>
                          <a:lnTo>
                            <a:pt x="509" y="1203"/>
                          </a:lnTo>
                          <a:lnTo>
                            <a:pt x="512" y="1201"/>
                          </a:lnTo>
                          <a:lnTo>
                            <a:pt x="515" y="1200"/>
                          </a:lnTo>
                          <a:lnTo>
                            <a:pt x="518" y="1199"/>
                          </a:lnTo>
                          <a:lnTo>
                            <a:pt x="522" y="1198"/>
                          </a:lnTo>
                          <a:lnTo>
                            <a:pt x="525" y="1196"/>
                          </a:lnTo>
                          <a:lnTo>
                            <a:pt x="528" y="1195"/>
                          </a:lnTo>
                          <a:lnTo>
                            <a:pt x="531" y="1192"/>
                          </a:lnTo>
                          <a:lnTo>
                            <a:pt x="534" y="1190"/>
                          </a:lnTo>
                          <a:lnTo>
                            <a:pt x="537" y="1189"/>
                          </a:lnTo>
                          <a:lnTo>
                            <a:pt x="540" y="1187"/>
                          </a:lnTo>
                          <a:lnTo>
                            <a:pt x="543" y="1185"/>
                          </a:lnTo>
                          <a:lnTo>
                            <a:pt x="546" y="1184"/>
                          </a:lnTo>
                          <a:lnTo>
                            <a:pt x="550" y="1183"/>
                          </a:lnTo>
                          <a:lnTo>
                            <a:pt x="553" y="1181"/>
                          </a:lnTo>
                          <a:lnTo>
                            <a:pt x="556" y="1180"/>
                          </a:lnTo>
                          <a:lnTo>
                            <a:pt x="559" y="1178"/>
                          </a:lnTo>
                          <a:lnTo>
                            <a:pt x="562" y="1176"/>
                          </a:lnTo>
                          <a:lnTo>
                            <a:pt x="565" y="1175"/>
                          </a:lnTo>
                          <a:lnTo>
                            <a:pt x="568" y="1173"/>
                          </a:lnTo>
                          <a:lnTo>
                            <a:pt x="571" y="1172"/>
                          </a:lnTo>
                          <a:lnTo>
                            <a:pt x="574" y="1170"/>
                          </a:lnTo>
                          <a:lnTo>
                            <a:pt x="577" y="1169"/>
                          </a:lnTo>
                          <a:lnTo>
                            <a:pt x="581" y="1166"/>
                          </a:lnTo>
                          <a:lnTo>
                            <a:pt x="584" y="1165"/>
                          </a:lnTo>
                          <a:lnTo>
                            <a:pt x="587" y="1163"/>
                          </a:lnTo>
                          <a:lnTo>
                            <a:pt x="590" y="1161"/>
                          </a:lnTo>
                          <a:lnTo>
                            <a:pt x="593" y="1158"/>
                          </a:lnTo>
                          <a:lnTo>
                            <a:pt x="596" y="1156"/>
                          </a:lnTo>
                          <a:lnTo>
                            <a:pt x="599" y="1154"/>
                          </a:lnTo>
                          <a:lnTo>
                            <a:pt x="602" y="1153"/>
                          </a:lnTo>
                          <a:lnTo>
                            <a:pt x="605" y="1150"/>
                          </a:lnTo>
                          <a:lnTo>
                            <a:pt x="609" y="1148"/>
                          </a:lnTo>
                          <a:lnTo>
                            <a:pt x="612" y="1146"/>
                          </a:lnTo>
                          <a:lnTo>
                            <a:pt x="615" y="1144"/>
                          </a:lnTo>
                          <a:lnTo>
                            <a:pt x="618" y="1142"/>
                          </a:lnTo>
                          <a:lnTo>
                            <a:pt x="621" y="1140"/>
                          </a:lnTo>
                          <a:lnTo>
                            <a:pt x="624" y="1138"/>
                          </a:lnTo>
                          <a:lnTo>
                            <a:pt x="627" y="1136"/>
                          </a:lnTo>
                          <a:lnTo>
                            <a:pt x="630" y="1133"/>
                          </a:lnTo>
                          <a:lnTo>
                            <a:pt x="633" y="1131"/>
                          </a:lnTo>
                          <a:lnTo>
                            <a:pt x="637" y="1129"/>
                          </a:lnTo>
                          <a:lnTo>
                            <a:pt x="640" y="1127"/>
                          </a:lnTo>
                          <a:lnTo>
                            <a:pt x="643" y="1125"/>
                          </a:lnTo>
                          <a:lnTo>
                            <a:pt x="646" y="1123"/>
                          </a:lnTo>
                          <a:lnTo>
                            <a:pt x="649" y="1121"/>
                          </a:lnTo>
                          <a:lnTo>
                            <a:pt x="652" y="1120"/>
                          </a:lnTo>
                          <a:lnTo>
                            <a:pt x="655" y="1117"/>
                          </a:lnTo>
                          <a:lnTo>
                            <a:pt x="658" y="1115"/>
                          </a:lnTo>
                          <a:lnTo>
                            <a:pt x="661" y="1112"/>
                          </a:lnTo>
                          <a:lnTo>
                            <a:pt x="665" y="1110"/>
                          </a:lnTo>
                          <a:lnTo>
                            <a:pt x="668" y="1107"/>
                          </a:lnTo>
                          <a:lnTo>
                            <a:pt x="671" y="1105"/>
                          </a:lnTo>
                          <a:lnTo>
                            <a:pt x="674" y="1103"/>
                          </a:lnTo>
                          <a:lnTo>
                            <a:pt x="677" y="1100"/>
                          </a:lnTo>
                          <a:lnTo>
                            <a:pt x="680" y="1098"/>
                          </a:lnTo>
                          <a:lnTo>
                            <a:pt x="683" y="1095"/>
                          </a:lnTo>
                          <a:lnTo>
                            <a:pt x="686" y="1093"/>
                          </a:lnTo>
                          <a:lnTo>
                            <a:pt x="689" y="1090"/>
                          </a:lnTo>
                          <a:lnTo>
                            <a:pt x="692" y="1088"/>
                          </a:lnTo>
                          <a:lnTo>
                            <a:pt x="696" y="1085"/>
                          </a:lnTo>
                          <a:lnTo>
                            <a:pt x="699" y="1083"/>
                          </a:lnTo>
                          <a:lnTo>
                            <a:pt x="702" y="1081"/>
                          </a:lnTo>
                          <a:lnTo>
                            <a:pt x="705" y="1078"/>
                          </a:lnTo>
                          <a:lnTo>
                            <a:pt x="708" y="1076"/>
                          </a:lnTo>
                          <a:lnTo>
                            <a:pt x="711" y="1073"/>
                          </a:lnTo>
                          <a:lnTo>
                            <a:pt x="714" y="1071"/>
                          </a:lnTo>
                          <a:lnTo>
                            <a:pt x="717" y="1069"/>
                          </a:lnTo>
                          <a:lnTo>
                            <a:pt x="720" y="1066"/>
                          </a:lnTo>
                          <a:lnTo>
                            <a:pt x="724" y="1063"/>
                          </a:lnTo>
                          <a:lnTo>
                            <a:pt x="727" y="1061"/>
                          </a:lnTo>
                          <a:lnTo>
                            <a:pt x="730" y="1059"/>
                          </a:lnTo>
                          <a:lnTo>
                            <a:pt x="733" y="1056"/>
                          </a:lnTo>
                          <a:lnTo>
                            <a:pt x="736" y="1053"/>
                          </a:lnTo>
                          <a:lnTo>
                            <a:pt x="739" y="1051"/>
                          </a:lnTo>
                          <a:lnTo>
                            <a:pt x="742" y="1048"/>
                          </a:lnTo>
                          <a:lnTo>
                            <a:pt x="745" y="1045"/>
                          </a:lnTo>
                          <a:lnTo>
                            <a:pt x="748" y="1043"/>
                          </a:lnTo>
                          <a:lnTo>
                            <a:pt x="752" y="1040"/>
                          </a:lnTo>
                          <a:lnTo>
                            <a:pt x="755" y="1037"/>
                          </a:lnTo>
                          <a:lnTo>
                            <a:pt x="758" y="1033"/>
                          </a:lnTo>
                          <a:lnTo>
                            <a:pt x="761" y="1030"/>
                          </a:lnTo>
                          <a:lnTo>
                            <a:pt x="764" y="1027"/>
                          </a:lnTo>
                          <a:lnTo>
                            <a:pt x="767" y="1024"/>
                          </a:lnTo>
                          <a:lnTo>
                            <a:pt x="770" y="1020"/>
                          </a:lnTo>
                          <a:lnTo>
                            <a:pt x="773" y="1017"/>
                          </a:lnTo>
                          <a:lnTo>
                            <a:pt x="776" y="1014"/>
                          </a:lnTo>
                          <a:lnTo>
                            <a:pt x="779" y="1011"/>
                          </a:lnTo>
                          <a:lnTo>
                            <a:pt x="783" y="1008"/>
                          </a:lnTo>
                          <a:lnTo>
                            <a:pt x="786" y="1005"/>
                          </a:lnTo>
                          <a:lnTo>
                            <a:pt x="789" y="1002"/>
                          </a:lnTo>
                          <a:lnTo>
                            <a:pt x="792" y="999"/>
                          </a:lnTo>
                          <a:lnTo>
                            <a:pt x="795" y="996"/>
                          </a:lnTo>
                          <a:lnTo>
                            <a:pt x="798" y="993"/>
                          </a:lnTo>
                          <a:lnTo>
                            <a:pt x="801" y="990"/>
                          </a:lnTo>
                          <a:lnTo>
                            <a:pt x="804" y="987"/>
                          </a:lnTo>
                          <a:lnTo>
                            <a:pt x="807" y="984"/>
                          </a:lnTo>
                          <a:lnTo>
                            <a:pt x="811" y="980"/>
                          </a:lnTo>
                          <a:lnTo>
                            <a:pt x="814" y="977"/>
                          </a:lnTo>
                          <a:lnTo>
                            <a:pt x="817" y="974"/>
                          </a:lnTo>
                          <a:lnTo>
                            <a:pt x="820" y="971"/>
                          </a:lnTo>
                          <a:lnTo>
                            <a:pt x="823" y="967"/>
                          </a:lnTo>
                          <a:lnTo>
                            <a:pt x="826" y="964"/>
                          </a:lnTo>
                          <a:lnTo>
                            <a:pt x="829" y="961"/>
                          </a:lnTo>
                          <a:lnTo>
                            <a:pt x="832" y="958"/>
                          </a:lnTo>
                          <a:lnTo>
                            <a:pt x="835" y="955"/>
                          </a:lnTo>
                          <a:lnTo>
                            <a:pt x="839" y="952"/>
                          </a:lnTo>
                          <a:lnTo>
                            <a:pt x="842" y="949"/>
                          </a:lnTo>
                          <a:lnTo>
                            <a:pt x="845" y="946"/>
                          </a:lnTo>
                          <a:lnTo>
                            <a:pt x="848" y="942"/>
                          </a:lnTo>
                          <a:lnTo>
                            <a:pt x="851" y="938"/>
                          </a:lnTo>
                          <a:lnTo>
                            <a:pt x="854" y="934"/>
                          </a:lnTo>
                          <a:lnTo>
                            <a:pt x="857" y="931"/>
                          </a:lnTo>
                          <a:lnTo>
                            <a:pt x="860" y="928"/>
                          </a:lnTo>
                          <a:lnTo>
                            <a:pt x="863" y="924"/>
                          </a:lnTo>
                          <a:lnTo>
                            <a:pt x="866" y="920"/>
                          </a:lnTo>
                          <a:lnTo>
                            <a:pt x="870" y="916"/>
                          </a:lnTo>
                          <a:lnTo>
                            <a:pt x="873" y="912"/>
                          </a:lnTo>
                          <a:lnTo>
                            <a:pt x="876" y="908"/>
                          </a:lnTo>
                          <a:lnTo>
                            <a:pt x="879" y="905"/>
                          </a:lnTo>
                          <a:lnTo>
                            <a:pt x="882" y="900"/>
                          </a:lnTo>
                          <a:lnTo>
                            <a:pt x="885" y="896"/>
                          </a:lnTo>
                          <a:lnTo>
                            <a:pt x="888" y="893"/>
                          </a:lnTo>
                          <a:lnTo>
                            <a:pt x="891" y="888"/>
                          </a:lnTo>
                          <a:lnTo>
                            <a:pt x="894" y="885"/>
                          </a:lnTo>
                          <a:lnTo>
                            <a:pt x="898" y="881"/>
                          </a:lnTo>
                          <a:lnTo>
                            <a:pt x="901" y="877"/>
                          </a:lnTo>
                          <a:lnTo>
                            <a:pt x="904" y="874"/>
                          </a:lnTo>
                          <a:lnTo>
                            <a:pt x="907" y="870"/>
                          </a:lnTo>
                          <a:lnTo>
                            <a:pt x="910" y="866"/>
                          </a:lnTo>
                          <a:lnTo>
                            <a:pt x="913" y="862"/>
                          </a:lnTo>
                          <a:lnTo>
                            <a:pt x="916" y="858"/>
                          </a:lnTo>
                          <a:lnTo>
                            <a:pt x="919" y="854"/>
                          </a:lnTo>
                          <a:lnTo>
                            <a:pt x="922" y="850"/>
                          </a:lnTo>
                          <a:lnTo>
                            <a:pt x="926" y="846"/>
                          </a:lnTo>
                          <a:lnTo>
                            <a:pt x="929" y="841"/>
                          </a:lnTo>
                          <a:lnTo>
                            <a:pt x="932" y="837"/>
                          </a:lnTo>
                          <a:lnTo>
                            <a:pt x="935" y="833"/>
                          </a:lnTo>
                          <a:lnTo>
                            <a:pt x="938" y="828"/>
                          </a:lnTo>
                          <a:lnTo>
                            <a:pt x="941" y="825"/>
                          </a:lnTo>
                          <a:lnTo>
                            <a:pt x="944" y="820"/>
                          </a:lnTo>
                          <a:lnTo>
                            <a:pt x="947" y="816"/>
                          </a:lnTo>
                          <a:lnTo>
                            <a:pt x="950" y="811"/>
                          </a:lnTo>
                          <a:lnTo>
                            <a:pt x="954" y="807"/>
                          </a:lnTo>
                          <a:lnTo>
                            <a:pt x="957" y="803"/>
                          </a:lnTo>
                          <a:lnTo>
                            <a:pt x="960" y="798"/>
                          </a:lnTo>
                          <a:lnTo>
                            <a:pt x="963" y="794"/>
                          </a:lnTo>
                          <a:lnTo>
                            <a:pt x="966" y="789"/>
                          </a:lnTo>
                          <a:lnTo>
                            <a:pt x="969" y="785"/>
                          </a:lnTo>
                          <a:lnTo>
                            <a:pt x="972" y="780"/>
                          </a:lnTo>
                          <a:lnTo>
                            <a:pt x="975" y="775"/>
                          </a:lnTo>
                          <a:lnTo>
                            <a:pt x="978" y="771"/>
                          </a:lnTo>
                          <a:lnTo>
                            <a:pt x="981" y="767"/>
                          </a:lnTo>
                          <a:lnTo>
                            <a:pt x="985" y="762"/>
                          </a:lnTo>
                          <a:lnTo>
                            <a:pt x="988" y="757"/>
                          </a:lnTo>
                          <a:lnTo>
                            <a:pt x="991" y="753"/>
                          </a:lnTo>
                          <a:lnTo>
                            <a:pt x="994" y="748"/>
                          </a:lnTo>
                          <a:lnTo>
                            <a:pt x="997" y="743"/>
                          </a:lnTo>
                          <a:lnTo>
                            <a:pt x="1000" y="738"/>
                          </a:lnTo>
                          <a:lnTo>
                            <a:pt x="1003" y="733"/>
                          </a:lnTo>
                          <a:lnTo>
                            <a:pt x="1006" y="728"/>
                          </a:lnTo>
                          <a:lnTo>
                            <a:pt x="1009" y="724"/>
                          </a:lnTo>
                          <a:lnTo>
                            <a:pt x="1013" y="719"/>
                          </a:lnTo>
                          <a:lnTo>
                            <a:pt x="1016" y="714"/>
                          </a:lnTo>
                          <a:lnTo>
                            <a:pt x="1019" y="709"/>
                          </a:lnTo>
                          <a:lnTo>
                            <a:pt x="1022" y="705"/>
                          </a:lnTo>
                          <a:lnTo>
                            <a:pt x="1025" y="700"/>
                          </a:lnTo>
                          <a:lnTo>
                            <a:pt x="1028" y="696"/>
                          </a:lnTo>
                          <a:lnTo>
                            <a:pt x="1031" y="691"/>
                          </a:lnTo>
                          <a:lnTo>
                            <a:pt x="1034" y="686"/>
                          </a:lnTo>
                          <a:lnTo>
                            <a:pt x="1037" y="682"/>
                          </a:lnTo>
                          <a:lnTo>
                            <a:pt x="1041" y="677"/>
                          </a:lnTo>
                          <a:lnTo>
                            <a:pt x="1044" y="673"/>
                          </a:lnTo>
                          <a:lnTo>
                            <a:pt x="1047" y="668"/>
                          </a:lnTo>
                          <a:lnTo>
                            <a:pt x="1050" y="664"/>
                          </a:lnTo>
                          <a:lnTo>
                            <a:pt x="1053" y="659"/>
                          </a:lnTo>
                          <a:lnTo>
                            <a:pt x="1056" y="654"/>
                          </a:lnTo>
                          <a:lnTo>
                            <a:pt x="1059" y="650"/>
                          </a:lnTo>
                          <a:lnTo>
                            <a:pt x="1062" y="645"/>
                          </a:lnTo>
                          <a:lnTo>
                            <a:pt x="1065" y="640"/>
                          </a:lnTo>
                          <a:lnTo>
                            <a:pt x="1068" y="636"/>
                          </a:lnTo>
                          <a:lnTo>
                            <a:pt x="1072" y="631"/>
                          </a:lnTo>
                          <a:lnTo>
                            <a:pt x="1075" y="627"/>
                          </a:lnTo>
                          <a:lnTo>
                            <a:pt x="1078" y="622"/>
                          </a:lnTo>
                          <a:lnTo>
                            <a:pt x="1081" y="617"/>
                          </a:lnTo>
                          <a:lnTo>
                            <a:pt x="1084" y="611"/>
                          </a:lnTo>
                          <a:lnTo>
                            <a:pt x="1087" y="607"/>
                          </a:lnTo>
                          <a:lnTo>
                            <a:pt x="1090" y="602"/>
                          </a:lnTo>
                          <a:lnTo>
                            <a:pt x="1093" y="598"/>
                          </a:lnTo>
                          <a:lnTo>
                            <a:pt x="1096" y="593"/>
                          </a:lnTo>
                          <a:lnTo>
                            <a:pt x="1100" y="588"/>
                          </a:lnTo>
                          <a:lnTo>
                            <a:pt x="1103" y="583"/>
                          </a:lnTo>
                          <a:lnTo>
                            <a:pt x="1106" y="578"/>
                          </a:lnTo>
                          <a:lnTo>
                            <a:pt x="1109" y="573"/>
                          </a:lnTo>
                          <a:lnTo>
                            <a:pt x="1112" y="568"/>
                          </a:lnTo>
                          <a:lnTo>
                            <a:pt x="1115" y="564"/>
                          </a:lnTo>
                          <a:lnTo>
                            <a:pt x="1118" y="559"/>
                          </a:lnTo>
                          <a:lnTo>
                            <a:pt x="1121" y="555"/>
                          </a:lnTo>
                          <a:lnTo>
                            <a:pt x="1124" y="550"/>
                          </a:lnTo>
                          <a:lnTo>
                            <a:pt x="1128" y="546"/>
                          </a:lnTo>
                          <a:lnTo>
                            <a:pt x="1131" y="541"/>
                          </a:lnTo>
                          <a:lnTo>
                            <a:pt x="1134" y="537"/>
                          </a:lnTo>
                          <a:lnTo>
                            <a:pt x="1137" y="532"/>
                          </a:lnTo>
                          <a:lnTo>
                            <a:pt x="1140" y="528"/>
                          </a:lnTo>
                          <a:lnTo>
                            <a:pt x="1143" y="523"/>
                          </a:lnTo>
                          <a:lnTo>
                            <a:pt x="1146" y="519"/>
                          </a:lnTo>
                          <a:lnTo>
                            <a:pt x="1149" y="515"/>
                          </a:lnTo>
                          <a:lnTo>
                            <a:pt x="1152" y="511"/>
                          </a:lnTo>
                          <a:lnTo>
                            <a:pt x="1155" y="507"/>
                          </a:lnTo>
                          <a:lnTo>
                            <a:pt x="1159" y="502"/>
                          </a:lnTo>
                          <a:lnTo>
                            <a:pt x="1162" y="498"/>
                          </a:lnTo>
                          <a:lnTo>
                            <a:pt x="1165" y="494"/>
                          </a:lnTo>
                          <a:lnTo>
                            <a:pt x="1168" y="490"/>
                          </a:lnTo>
                          <a:lnTo>
                            <a:pt x="1171" y="486"/>
                          </a:lnTo>
                          <a:lnTo>
                            <a:pt x="1174" y="482"/>
                          </a:lnTo>
                          <a:lnTo>
                            <a:pt x="1177" y="478"/>
                          </a:lnTo>
                          <a:lnTo>
                            <a:pt x="1180" y="474"/>
                          </a:lnTo>
                          <a:lnTo>
                            <a:pt x="1183" y="470"/>
                          </a:lnTo>
                          <a:lnTo>
                            <a:pt x="1187" y="466"/>
                          </a:lnTo>
                          <a:lnTo>
                            <a:pt x="1190" y="462"/>
                          </a:lnTo>
                          <a:lnTo>
                            <a:pt x="1193" y="459"/>
                          </a:lnTo>
                          <a:lnTo>
                            <a:pt x="1196" y="455"/>
                          </a:lnTo>
                          <a:lnTo>
                            <a:pt x="1199" y="452"/>
                          </a:lnTo>
                          <a:lnTo>
                            <a:pt x="1202" y="448"/>
                          </a:lnTo>
                          <a:lnTo>
                            <a:pt x="1205" y="444"/>
                          </a:lnTo>
                          <a:lnTo>
                            <a:pt x="1208" y="441"/>
                          </a:lnTo>
                          <a:lnTo>
                            <a:pt x="1211" y="437"/>
                          </a:lnTo>
                          <a:lnTo>
                            <a:pt x="1215" y="434"/>
                          </a:lnTo>
                          <a:lnTo>
                            <a:pt x="1218" y="430"/>
                          </a:lnTo>
                          <a:lnTo>
                            <a:pt x="1221" y="427"/>
                          </a:lnTo>
                          <a:lnTo>
                            <a:pt x="1224" y="423"/>
                          </a:lnTo>
                          <a:lnTo>
                            <a:pt x="1227" y="420"/>
                          </a:lnTo>
                          <a:lnTo>
                            <a:pt x="1230" y="416"/>
                          </a:lnTo>
                          <a:lnTo>
                            <a:pt x="1233" y="413"/>
                          </a:lnTo>
                          <a:lnTo>
                            <a:pt x="1236" y="409"/>
                          </a:lnTo>
                          <a:lnTo>
                            <a:pt x="1239" y="406"/>
                          </a:lnTo>
                          <a:lnTo>
                            <a:pt x="1243" y="403"/>
                          </a:lnTo>
                          <a:lnTo>
                            <a:pt x="1246" y="400"/>
                          </a:lnTo>
                          <a:lnTo>
                            <a:pt x="1249" y="396"/>
                          </a:lnTo>
                          <a:lnTo>
                            <a:pt x="1252" y="393"/>
                          </a:lnTo>
                          <a:lnTo>
                            <a:pt x="1255" y="390"/>
                          </a:lnTo>
                          <a:lnTo>
                            <a:pt x="1258" y="387"/>
                          </a:lnTo>
                          <a:lnTo>
                            <a:pt x="1261" y="384"/>
                          </a:lnTo>
                          <a:lnTo>
                            <a:pt x="1264" y="380"/>
                          </a:lnTo>
                          <a:lnTo>
                            <a:pt x="1267" y="377"/>
                          </a:lnTo>
                          <a:lnTo>
                            <a:pt x="1270" y="374"/>
                          </a:lnTo>
                          <a:lnTo>
                            <a:pt x="1274" y="371"/>
                          </a:lnTo>
                          <a:lnTo>
                            <a:pt x="1277" y="367"/>
                          </a:lnTo>
                          <a:lnTo>
                            <a:pt x="1280" y="365"/>
                          </a:lnTo>
                          <a:lnTo>
                            <a:pt x="1283" y="362"/>
                          </a:lnTo>
                          <a:lnTo>
                            <a:pt x="1286" y="358"/>
                          </a:lnTo>
                          <a:lnTo>
                            <a:pt x="1289" y="356"/>
                          </a:lnTo>
                          <a:lnTo>
                            <a:pt x="1292" y="352"/>
                          </a:lnTo>
                          <a:lnTo>
                            <a:pt x="1295" y="349"/>
                          </a:lnTo>
                          <a:lnTo>
                            <a:pt x="1298" y="346"/>
                          </a:lnTo>
                          <a:lnTo>
                            <a:pt x="1302" y="342"/>
                          </a:lnTo>
                          <a:lnTo>
                            <a:pt x="1305" y="339"/>
                          </a:lnTo>
                          <a:lnTo>
                            <a:pt x="1308" y="336"/>
                          </a:lnTo>
                          <a:lnTo>
                            <a:pt x="1311" y="333"/>
                          </a:lnTo>
                          <a:lnTo>
                            <a:pt x="1314" y="330"/>
                          </a:lnTo>
                          <a:lnTo>
                            <a:pt x="1317" y="327"/>
                          </a:lnTo>
                          <a:lnTo>
                            <a:pt x="1320" y="324"/>
                          </a:lnTo>
                          <a:lnTo>
                            <a:pt x="1323" y="321"/>
                          </a:lnTo>
                          <a:lnTo>
                            <a:pt x="1326" y="318"/>
                          </a:lnTo>
                          <a:lnTo>
                            <a:pt x="1330" y="315"/>
                          </a:lnTo>
                          <a:lnTo>
                            <a:pt x="1333" y="312"/>
                          </a:lnTo>
                          <a:lnTo>
                            <a:pt x="1336" y="309"/>
                          </a:lnTo>
                          <a:lnTo>
                            <a:pt x="1339" y="306"/>
                          </a:lnTo>
                          <a:lnTo>
                            <a:pt x="1342" y="303"/>
                          </a:lnTo>
                          <a:lnTo>
                            <a:pt x="1345" y="300"/>
                          </a:lnTo>
                          <a:lnTo>
                            <a:pt x="1348" y="297"/>
                          </a:lnTo>
                          <a:lnTo>
                            <a:pt x="1351" y="294"/>
                          </a:lnTo>
                          <a:lnTo>
                            <a:pt x="1354" y="292"/>
                          </a:lnTo>
                          <a:lnTo>
                            <a:pt x="1357" y="290"/>
                          </a:lnTo>
                          <a:lnTo>
                            <a:pt x="1361" y="287"/>
                          </a:lnTo>
                          <a:lnTo>
                            <a:pt x="1364" y="284"/>
                          </a:lnTo>
                          <a:lnTo>
                            <a:pt x="1367" y="282"/>
                          </a:lnTo>
                          <a:lnTo>
                            <a:pt x="1370" y="279"/>
                          </a:lnTo>
                          <a:lnTo>
                            <a:pt x="1373" y="276"/>
                          </a:lnTo>
                          <a:lnTo>
                            <a:pt x="1376" y="274"/>
                          </a:lnTo>
                          <a:lnTo>
                            <a:pt x="1379" y="272"/>
                          </a:lnTo>
                          <a:lnTo>
                            <a:pt x="1382" y="270"/>
                          </a:lnTo>
                          <a:lnTo>
                            <a:pt x="1385" y="267"/>
                          </a:lnTo>
                          <a:lnTo>
                            <a:pt x="1389" y="265"/>
                          </a:lnTo>
                          <a:lnTo>
                            <a:pt x="1392" y="262"/>
                          </a:lnTo>
                          <a:lnTo>
                            <a:pt x="1395" y="261"/>
                          </a:lnTo>
                          <a:lnTo>
                            <a:pt x="1398" y="258"/>
                          </a:lnTo>
                          <a:lnTo>
                            <a:pt x="1401" y="256"/>
                          </a:lnTo>
                          <a:lnTo>
                            <a:pt x="1404" y="254"/>
                          </a:lnTo>
                          <a:lnTo>
                            <a:pt x="1407" y="252"/>
                          </a:lnTo>
                          <a:lnTo>
                            <a:pt x="1410" y="249"/>
                          </a:lnTo>
                          <a:lnTo>
                            <a:pt x="1413" y="247"/>
                          </a:lnTo>
                          <a:lnTo>
                            <a:pt x="1417" y="245"/>
                          </a:lnTo>
                          <a:lnTo>
                            <a:pt x="1420" y="243"/>
                          </a:lnTo>
                          <a:lnTo>
                            <a:pt x="1423" y="240"/>
                          </a:lnTo>
                          <a:lnTo>
                            <a:pt x="1426" y="238"/>
                          </a:lnTo>
                          <a:lnTo>
                            <a:pt x="1429" y="236"/>
                          </a:lnTo>
                          <a:lnTo>
                            <a:pt x="1432" y="234"/>
                          </a:lnTo>
                          <a:lnTo>
                            <a:pt x="1435" y="231"/>
                          </a:lnTo>
                          <a:lnTo>
                            <a:pt x="1438" y="230"/>
                          </a:lnTo>
                          <a:lnTo>
                            <a:pt x="1441" y="227"/>
                          </a:lnTo>
                          <a:lnTo>
                            <a:pt x="1444" y="225"/>
                          </a:lnTo>
                          <a:lnTo>
                            <a:pt x="1448" y="223"/>
                          </a:lnTo>
                          <a:lnTo>
                            <a:pt x="1451" y="221"/>
                          </a:lnTo>
                          <a:lnTo>
                            <a:pt x="1454" y="219"/>
                          </a:lnTo>
                          <a:lnTo>
                            <a:pt x="1457" y="217"/>
                          </a:lnTo>
                          <a:lnTo>
                            <a:pt x="1460" y="216"/>
                          </a:lnTo>
                          <a:lnTo>
                            <a:pt x="1463" y="213"/>
                          </a:lnTo>
                          <a:lnTo>
                            <a:pt x="1466" y="212"/>
                          </a:lnTo>
                          <a:lnTo>
                            <a:pt x="1469" y="210"/>
                          </a:lnTo>
                          <a:lnTo>
                            <a:pt x="1472" y="208"/>
                          </a:lnTo>
                          <a:lnTo>
                            <a:pt x="1476" y="206"/>
                          </a:lnTo>
                          <a:lnTo>
                            <a:pt x="1479" y="204"/>
                          </a:lnTo>
                          <a:lnTo>
                            <a:pt x="1482" y="202"/>
                          </a:lnTo>
                          <a:lnTo>
                            <a:pt x="1485" y="200"/>
                          </a:lnTo>
                          <a:lnTo>
                            <a:pt x="1488" y="198"/>
                          </a:lnTo>
                          <a:lnTo>
                            <a:pt x="1491" y="196"/>
                          </a:lnTo>
                          <a:lnTo>
                            <a:pt x="1494" y="194"/>
                          </a:lnTo>
                          <a:lnTo>
                            <a:pt x="1497" y="192"/>
                          </a:lnTo>
                          <a:lnTo>
                            <a:pt x="1500" y="190"/>
                          </a:lnTo>
                          <a:lnTo>
                            <a:pt x="1504" y="188"/>
                          </a:lnTo>
                          <a:lnTo>
                            <a:pt x="1507" y="186"/>
                          </a:lnTo>
                          <a:lnTo>
                            <a:pt x="1510" y="184"/>
                          </a:lnTo>
                          <a:lnTo>
                            <a:pt x="1513" y="182"/>
                          </a:lnTo>
                          <a:lnTo>
                            <a:pt x="1516" y="180"/>
                          </a:lnTo>
                          <a:lnTo>
                            <a:pt x="1519" y="178"/>
                          </a:lnTo>
                          <a:lnTo>
                            <a:pt x="1522" y="176"/>
                          </a:lnTo>
                          <a:lnTo>
                            <a:pt x="1525" y="174"/>
                          </a:lnTo>
                          <a:lnTo>
                            <a:pt x="1528" y="172"/>
                          </a:lnTo>
                          <a:lnTo>
                            <a:pt x="1531" y="171"/>
                          </a:lnTo>
                          <a:lnTo>
                            <a:pt x="1535" y="169"/>
                          </a:lnTo>
                          <a:lnTo>
                            <a:pt x="1538" y="167"/>
                          </a:lnTo>
                          <a:lnTo>
                            <a:pt x="1541" y="166"/>
                          </a:lnTo>
                          <a:lnTo>
                            <a:pt x="1544" y="164"/>
                          </a:lnTo>
                          <a:lnTo>
                            <a:pt x="1547" y="163"/>
                          </a:lnTo>
                          <a:lnTo>
                            <a:pt x="1550" y="161"/>
                          </a:lnTo>
                          <a:lnTo>
                            <a:pt x="1553" y="159"/>
                          </a:lnTo>
                          <a:lnTo>
                            <a:pt x="1556" y="157"/>
                          </a:lnTo>
                          <a:lnTo>
                            <a:pt x="1559" y="156"/>
                          </a:lnTo>
                          <a:lnTo>
                            <a:pt x="1563" y="153"/>
                          </a:lnTo>
                          <a:lnTo>
                            <a:pt x="1566" y="151"/>
                          </a:lnTo>
                          <a:lnTo>
                            <a:pt x="1569" y="149"/>
                          </a:lnTo>
                          <a:lnTo>
                            <a:pt x="1572" y="148"/>
                          </a:lnTo>
                          <a:lnTo>
                            <a:pt x="1575" y="146"/>
                          </a:lnTo>
                          <a:lnTo>
                            <a:pt x="1578" y="144"/>
                          </a:lnTo>
                          <a:lnTo>
                            <a:pt x="1581" y="143"/>
                          </a:lnTo>
                          <a:lnTo>
                            <a:pt x="1584" y="141"/>
                          </a:lnTo>
                          <a:lnTo>
                            <a:pt x="1587" y="139"/>
                          </a:lnTo>
                          <a:lnTo>
                            <a:pt x="1591" y="138"/>
                          </a:lnTo>
                          <a:lnTo>
                            <a:pt x="1594" y="136"/>
                          </a:lnTo>
                          <a:lnTo>
                            <a:pt x="1597" y="134"/>
                          </a:lnTo>
                          <a:lnTo>
                            <a:pt x="1600" y="133"/>
                          </a:lnTo>
                          <a:lnTo>
                            <a:pt x="1603" y="131"/>
                          </a:lnTo>
                          <a:lnTo>
                            <a:pt x="1606" y="129"/>
                          </a:lnTo>
                          <a:lnTo>
                            <a:pt x="1609" y="128"/>
                          </a:lnTo>
                          <a:lnTo>
                            <a:pt x="1612" y="126"/>
                          </a:lnTo>
                          <a:lnTo>
                            <a:pt x="1615" y="125"/>
                          </a:lnTo>
                          <a:lnTo>
                            <a:pt x="1619" y="123"/>
                          </a:lnTo>
                          <a:lnTo>
                            <a:pt x="1622" y="122"/>
                          </a:lnTo>
                          <a:lnTo>
                            <a:pt x="1625" y="120"/>
                          </a:lnTo>
                          <a:lnTo>
                            <a:pt x="1628" y="119"/>
                          </a:lnTo>
                          <a:lnTo>
                            <a:pt x="1631" y="117"/>
                          </a:lnTo>
                          <a:lnTo>
                            <a:pt x="1634" y="115"/>
                          </a:lnTo>
                          <a:lnTo>
                            <a:pt x="1637" y="114"/>
                          </a:lnTo>
                          <a:lnTo>
                            <a:pt x="1640" y="112"/>
                          </a:lnTo>
                          <a:lnTo>
                            <a:pt x="1643" y="111"/>
                          </a:lnTo>
                          <a:lnTo>
                            <a:pt x="1646" y="109"/>
                          </a:lnTo>
                          <a:lnTo>
                            <a:pt x="1650" y="107"/>
                          </a:lnTo>
                          <a:lnTo>
                            <a:pt x="1653" y="106"/>
                          </a:lnTo>
                          <a:lnTo>
                            <a:pt x="1656" y="105"/>
                          </a:lnTo>
                          <a:lnTo>
                            <a:pt x="1659" y="103"/>
                          </a:lnTo>
                          <a:lnTo>
                            <a:pt x="1662" y="102"/>
                          </a:lnTo>
                          <a:lnTo>
                            <a:pt x="1665" y="100"/>
                          </a:lnTo>
                          <a:lnTo>
                            <a:pt x="1668" y="99"/>
                          </a:lnTo>
                          <a:lnTo>
                            <a:pt x="1671" y="97"/>
                          </a:lnTo>
                          <a:lnTo>
                            <a:pt x="1674" y="96"/>
                          </a:lnTo>
                          <a:lnTo>
                            <a:pt x="1678" y="95"/>
                          </a:lnTo>
                          <a:lnTo>
                            <a:pt x="1681" y="94"/>
                          </a:lnTo>
                          <a:lnTo>
                            <a:pt x="1684" y="93"/>
                          </a:lnTo>
                          <a:lnTo>
                            <a:pt x="1687" y="91"/>
                          </a:lnTo>
                          <a:lnTo>
                            <a:pt x="1690" y="90"/>
                          </a:lnTo>
                          <a:lnTo>
                            <a:pt x="1693" y="89"/>
                          </a:lnTo>
                          <a:lnTo>
                            <a:pt x="1696" y="88"/>
                          </a:lnTo>
                          <a:lnTo>
                            <a:pt x="1699" y="87"/>
                          </a:lnTo>
                          <a:lnTo>
                            <a:pt x="1702" y="85"/>
                          </a:lnTo>
                          <a:lnTo>
                            <a:pt x="1706" y="85"/>
                          </a:lnTo>
                          <a:lnTo>
                            <a:pt x="1709" y="83"/>
                          </a:lnTo>
                          <a:lnTo>
                            <a:pt x="1712" y="82"/>
                          </a:lnTo>
                          <a:lnTo>
                            <a:pt x="1715" y="81"/>
                          </a:lnTo>
                          <a:lnTo>
                            <a:pt x="1718" y="79"/>
                          </a:lnTo>
                          <a:lnTo>
                            <a:pt x="1721" y="79"/>
                          </a:lnTo>
                          <a:lnTo>
                            <a:pt x="1724" y="77"/>
                          </a:lnTo>
                          <a:lnTo>
                            <a:pt x="1727" y="76"/>
                          </a:lnTo>
                          <a:lnTo>
                            <a:pt x="1730" y="76"/>
                          </a:lnTo>
                          <a:lnTo>
                            <a:pt x="1733" y="74"/>
                          </a:lnTo>
                          <a:lnTo>
                            <a:pt x="1737" y="73"/>
                          </a:lnTo>
                          <a:lnTo>
                            <a:pt x="1740" y="72"/>
                          </a:lnTo>
                          <a:lnTo>
                            <a:pt x="1743" y="71"/>
                          </a:lnTo>
                          <a:lnTo>
                            <a:pt x="1746" y="69"/>
                          </a:lnTo>
                          <a:lnTo>
                            <a:pt x="1749" y="68"/>
                          </a:lnTo>
                          <a:lnTo>
                            <a:pt x="1752" y="67"/>
                          </a:lnTo>
                          <a:lnTo>
                            <a:pt x="1755" y="66"/>
                          </a:lnTo>
                          <a:lnTo>
                            <a:pt x="1758" y="65"/>
                          </a:lnTo>
                          <a:lnTo>
                            <a:pt x="1761" y="64"/>
                          </a:lnTo>
                          <a:lnTo>
                            <a:pt x="1765" y="62"/>
                          </a:lnTo>
                          <a:lnTo>
                            <a:pt x="1768" y="61"/>
                          </a:lnTo>
                          <a:lnTo>
                            <a:pt x="1771" y="60"/>
                          </a:lnTo>
                          <a:lnTo>
                            <a:pt x="1774" y="59"/>
                          </a:lnTo>
                          <a:lnTo>
                            <a:pt x="1777" y="57"/>
                          </a:lnTo>
                          <a:lnTo>
                            <a:pt x="1780" y="57"/>
                          </a:lnTo>
                          <a:lnTo>
                            <a:pt x="1783" y="55"/>
                          </a:lnTo>
                          <a:lnTo>
                            <a:pt x="1786" y="54"/>
                          </a:lnTo>
                          <a:lnTo>
                            <a:pt x="1789" y="53"/>
                          </a:lnTo>
                          <a:lnTo>
                            <a:pt x="1793" y="52"/>
                          </a:lnTo>
                          <a:lnTo>
                            <a:pt x="1796" y="51"/>
                          </a:lnTo>
                          <a:lnTo>
                            <a:pt x="1799" y="49"/>
                          </a:lnTo>
                          <a:lnTo>
                            <a:pt x="1802" y="49"/>
                          </a:lnTo>
                          <a:lnTo>
                            <a:pt x="1805" y="48"/>
                          </a:lnTo>
                          <a:lnTo>
                            <a:pt x="1808" y="46"/>
                          </a:lnTo>
                          <a:lnTo>
                            <a:pt x="1811" y="45"/>
                          </a:lnTo>
                          <a:lnTo>
                            <a:pt x="1814" y="44"/>
                          </a:lnTo>
                          <a:lnTo>
                            <a:pt x="1817" y="43"/>
                          </a:lnTo>
                          <a:lnTo>
                            <a:pt x="1820" y="43"/>
                          </a:lnTo>
                          <a:lnTo>
                            <a:pt x="1824" y="42"/>
                          </a:lnTo>
                          <a:lnTo>
                            <a:pt x="1827" y="40"/>
                          </a:lnTo>
                          <a:lnTo>
                            <a:pt x="1830" y="40"/>
                          </a:lnTo>
                          <a:lnTo>
                            <a:pt x="1833" y="39"/>
                          </a:lnTo>
                          <a:lnTo>
                            <a:pt x="1836" y="38"/>
                          </a:lnTo>
                          <a:lnTo>
                            <a:pt x="1839" y="36"/>
                          </a:lnTo>
                          <a:lnTo>
                            <a:pt x="1842" y="36"/>
                          </a:lnTo>
                          <a:lnTo>
                            <a:pt x="1845" y="34"/>
                          </a:lnTo>
                          <a:lnTo>
                            <a:pt x="1848" y="34"/>
                          </a:lnTo>
                          <a:lnTo>
                            <a:pt x="1852" y="33"/>
                          </a:lnTo>
                          <a:lnTo>
                            <a:pt x="1855" y="32"/>
                          </a:lnTo>
                          <a:lnTo>
                            <a:pt x="1858" y="30"/>
                          </a:lnTo>
                          <a:lnTo>
                            <a:pt x="1861" y="30"/>
                          </a:lnTo>
                          <a:lnTo>
                            <a:pt x="1864" y="29"/>
                          </a:lnTo>
                          <a:lnTo>
                            <a:pt x="1867" y="28"/>
                          </a:lnTo>
                          <a:lnTo>
                            <a:pt x="1870" y="27"/>
                          </a:lnTo>
                          <a:lnTo>
                            <a:pt x="1873" y="26"/>
                          </a:lnTo>
                          <a:lnTo>
                            <a:pt x="1876" y="25"/>
                          </a:lnTo>
                          <a:lnTo>
                            <a:pt x="1880" y="24"/>
                          </a:lnTo>
                          <a:lnTo>
                            <a:pt x="1883" y="23"/>
                          </a:lnTo>
                          <a:lnTo>
                            <a:pt x="1886" y="23"/>
                          </a:lnTo>
                          <a:lnTo>
                            <a:pt x="1889" y="22"/>
                          </a:lnTo>
                          <a:lnTo>
                            <a:pt x="1892" y="21"/>
                          </a:lnTo>
                          <a:lnTo>
                            <a:pt x="1895" y="20"/>
                          </a:lnTo>
                          <a:lnTo>
                            <a:pt x="1898" y="19"/>
                          </a:lnTo>
                          <a:lnTo>
                            <a:pt x="1901" y="18"/>
                          </a:lnTo>
                          <a:lnTo>
                            <a:pt x="1904" y="17"/>
                          </a:lnTo>
                          <a:lnTo>
                            <a:pt x="1908" y="17"/>
                          </a:lnTo>
                          <a:lnTo>
                            <a:pt x="1911" y="16"/>
                          </a:lnTo>
                          <a:lnTo>
                            <a:pt x="1914" y="15"/>
                          </a:lnTo>
                          <a:lnTo>
                            <a:pt x="1917" y="14"/>
                          </a:lnTo>
                          <a:lnTo>
                            <a:pt x="1920" y="13"/>
                          </a:lnTo>
                          <a:lnTo>
                            <a:pt x="1923" y="12"/>
                          </a:lnTo>
                          <a:lnTo>
                            <a:pt x="1926" y="11"/>
                          </a:lnTo>
                          <a:lnTo>
                            <a:pt x="1929" y="11"/>
                          </a:lnTo>
                          <a:lnTo>
                            <a:pt x="1932" y="10"/>
                          </a:lnTo>
                          <a:lnTo>
                            <a:pt x="1935" y="9"/>
                          </a:lnTo>
                          <a:lnTo>
                            <a:pt x="1939" y="8"/>
                          </a:lnTo>
                          <a:lnTo>
                            <a:pt x="1942" y="8"/>
                          </a:lnTo>
                          <a:lnTo>
                            <a:pt x="1945" y="7"/>
                          </a:lnTo>
                          <a:lnTo>
                            <a:pt x="1948" y="6"/>
                          </a:lnTo>
                          <a:lnTo>
                            <a:pt x="1951" y="5"/>
                          </a:lnTo>
                          <a:lnTo>
                            <a:pt x="1954" y="4"/>
                          </a:lnTo>
                          <a:lnTo>
                            <a:pt x="1957" y="0"/>
                          </a:lnTo>
                          <a:lnTo>
                            <a:pt x="1960" y="0"/>
                          </a:lnTo>
                          <a:lnTo>
                            <a:pt x="1963" y="1"/>
                          </a:lnTo>
                          <a:lnTo>
                            <a:pt x="1967" y="0"/>
                          </a:lnTo>
                          <a:lnTo>
                            <a:pt x="1970" y="0"/>
                          </a:lnTo>
                          <a:lnTo>
                            <a:pt x="1973" y="0"/>
                          </a:lnTo>
                          <a:lnTo>
                            <a:pt x="1976" y="1"/>
                          </a:lnTo>
                          <a:lnTo>
                            <a:pt x="1979" y="0"/>
                          </a:lnTo>
                          <a:lnTo>
                            <a:pt x="1982" y="0"/>
                          </a:lnTo>
                          <a:lnTo>
                            <a:pt x="1985" y="1"/>
                          </a:lnTo>
                          <a:lnTo>
                            <a:pt x="1988" y="0"/>
                          </a:lnTo>
                          <a:lnTo>
                            <a:pt x="1991" y="0"/>
                          </a:lnTo>
                          <a:lnTo>
                            <a:pt x="1995" y="0"/>
                          </a:lnTo>
                          <a:lnTo>
                            <a:pt x="1998" y="0"/>
                          </a:lnTo>
                          <a:lnTo>
                            <a:pt x="2001" y="0"/>
                          </a:lnTo>
                          <a:lnTo>
                            <a:pt x="2004" y="1"/>
                          </a:lnTo>
                          <a:lnTo>
                            <a:pt x="2007" y="1"/>
                          </a:lnTo>
                          <a:lnTo>
                            <a:pt x="2010" y="1"/>
                          </a:lnTo>
                          <a:lnTo>
                            <a:pt x="2013" y="0"/>
                          </a:lnTo>
                          <a:lnTo>
                            <a:pt x="2016" y="0"/>
                          </a:lnTo>
                          <a:lnTo>
                            <a:pt x="2019" y="0"/>
                          </a:lnTo>
                          <a:lnTo>
                            <a:pt x="2022" y="0"/>
                          </a:lnTo>
                          <a:lnTo>
                            <a:pt x="2026" y="0"/>
                          </a:lnTo>
                          <a:lnTo>
                            <a:pt x="2029" y="1"/>
                          </a:lnTo>
                          <a:lnTo>
                            <a:pt x="2032" y="0"/>
                          </a:lnTo>
                          <a:lnTo>
                            <a:pt x="2035" y="0"/>
                          </a:lnTo>
                          <a:lnTo>
                            <a:pt x="2038" y="1"/>
                          </a:lnTo>
                          <a:lnTo>
                            <a:pt x="2041" y="0"/>
                          </a:lnTo>
                          <a:lnTo>
                            <a:pt x="2044" y="0"/>
                          </a:lnTo>
                          <a:lnTo>
                            <a:pt x="2047" y="0"/>
                          </a:lnTo>
                          <a:lnTo>
                            <a:pt x="2050" y="0"/>
                          </a:lnTo>
                          <a:lnTo>
                            <a:pt x="2054" y="0"/>
                          </a:lnTo>
                          <a:lnTo>
                            <a:pt x="2057" y="1"/>
                          </a:lnTo>
                          <a:lnTo>
                            <a:pt x="2060" y="1"/>
                          </a:lnTo>
                          <a:lnTo>
                            <a:pt x="2063" y="0"/>
                          </a:lnTo>
                          <a:lnTo>
                            <a:pt x="2066" y="1"/>
                          </a:lnTo>
                          <a:lnTo>
                            <a:pt x="2069" y="0"/>
                          </a:lnTo>
                          <a:lnTo>
                            <a:pt x="2072" y="1"/>
                          </a:lnTo>
                          <a:lnTo>
                            <a:pt x="2075" y="1"/>
                          </a:lnTo>
                          <a:lnTo>
                            <a:pt x="2078" y="0"/>
                          </a:lnTo>
                          <a:lnTo>
                            <a:pt x="2082" y="1"/>
                          </a:lnTo>
                          <a:lnTo>
                            <a:pt x="2085" y="0"/>
                          </a:lnTo>
                          <a:lnTo>
                            <a:pt x="2088" y="0"/>
                          </a:lnTo>
                          <a:lnTo>
                            <a:pt x="2091" y="1"/>
                          </a:lnTo>
                          <a:lnTo>
                            <a:pt x="2094" y="0"/>
                          </a:lnTo>
                          <a:lnTo>
                            <a:pt x="2097" y="0"/>
                          </a:lnTo>
                          <a:lnTo>
                            <a:pt x="2100" y="0"/>
                          </a:lnTo>
                          <a:lnTo>
                            <a:pt x="2103" y="0"/>
                          </a:lnTo>
                          <a:lnTo>
                            <a:pt x="2106" y="1"/>
                          </a:lnTo>
                          <a:lnTo>
                            <a:pt x="2109" y="0"/>
                          </a:lnTo>
                          <a:lnTo>
                            <a:pt x="2113" y="1"/>
                          </a:lnTo>
                          <a:lnTo>
                            <a:pt x="2116" y="0"/>
                          </a:lnTo>
                          <a:lnTo>
                            <a:pt x="2119" y="0"/>
                          </a:lnTo>
                          <a:lnTo>
                            <a:pt x="2122" y="0"/>
                          </a:lnTo>
                          <a:lnTo>
                            <a:pt x="2125" y="0"/>
                          </a:lnTo>
                          <a:lnTo>
                            <a:pt x="2128" y="0"/>
                          </a:lnTo>
                          <a:lnTo>
                            <a:pt x="2131" y="0"/>
                          </a:lnTo>
                          <a:lnTo>
                            <a:pt x="2134" y="0"/>
                          </a:lnTo>
                          <a:lnTo>
                            <a:pt x="2137" y="0"/>
                          </a:lnTo>
                          <a:lnTo>
                            <a:pt x="2141" y="0"/>
                          </a:lnTo>
                          <a:lnTo>
                            <a:pt x="2144" y="1"/>
                          </a:lnTo>
                          <a:lnTo>
                            <a:pt x="2147" y="0"/>
                          </a:lnTo>
                          <a:lnTo>
                            <a:pt x="2150" y="0"/>
                          </a:lnTo>
                          <a:lnTo>
                            <a:pt x="2153" y="0"/>
                          </a:lnTo>
                          <a:lnTo>
                            <a:pt x="2156" y="0"/>
                          </a:lnTo>
                          <a:lnTo>
                            <a:pt x="2159" y="1"/>
                          </a:lnTo>
                          <a:lnTo>
                            <a:pt x="2162" y="1"/>
                          </a:lnTo>
                          <a:lnTo>
                            <a:pt x="2165" y="0"/>
                          </a:lnTo>
                          <a:lnTo>
                            <a:pt x="2169" y="0"/>
                          </a:lnTo>
                          <a:lnTo>
                            <a:pt x="2172" y="0"/>
                          </a:lnTo>
                          <a:lnTo>
                            <a:pt x="2175" y="0"/>
                          </a:lnTo>
                          <a:lnTo>
                            <a:pt x="2178" y="0"/>
                          </a:lnTo>
                          <a:lnTo>
                            <a:pt x="2181" y="1"/>
                          </a:lnTo>
                          <a:lnTo>
                            <a:pt x="2184" y="0"/>
                          </a:lnTo>
                          <a:lnTo>
                            <a:pt x="2187" y="0"/>
                          </a:lnTo>
                          <a:lnTo>
                            <a:pt x="2190" y="0"/>
                          </a:lnTo>
                          <a:lnTo>
                            <a:pt x="2193" y="0"/>
                          </a:lnTo>
                          <a:lnTo>
                            <a:pt x="2197" y="0"/>
                          </a:lnTo>
                          <a:lnTo>
                            <a:pt x="2200" y="1"/>
                          </a:lnTo>
                          <a:lnTo>
                            <a:pt x="2203" y="0"/>
                          </a:lnTo>
                          <a:lnTo>
                            <a:pt x="2206" y="1"/>
                          </a:lnTo>
                          <a:lnTo>
                            <a:pt x="2209" y="0"/>
                          </a:lnTo>
                          <a:lnTo>
                            <a:pt x="2212" y="1"/>
                          </a:lnTo>
                          <a:lnTo>
                            <a:pt x="2215" y="0"/>
                          </a:lnTo>
                          <a:lnTo>
                            <a:pt x="2218" y="0"/>
                          </a:lnTo>
                          <a:lnTo>
                            <a:pt x="2221" y="0"/>
                          </a:lnTo>
                          <a:lnTo>
                            <a:pt x="2224" y="1"/>
                          </a:lnTo>
                          <a:lnTo>
                            <a:pt x="2228" y="0"/>
                          </a:lnTo>
                          <a:lnTo>
                            <a:pt x="2231" y="1"/>
                          </a:lnTo>
                          <a:lnTo>
                            <a:pt x="2234" y="0"/>
                          </a:lnTo>
                          <a:lnTo>
                            <a:pt x="2237" y="1"/>
                          </a:lnTo>
                          <a:lnTo>
                            <a:pt x="2240" y="0"/>
                          </a:lnTo>
                          <a:lnTo>
                            <a:pt x="2243" y="0"/>
                          </a:lnTo>
                          <a:lnTo>
                            <a:pt x="2246" y="1"/>
                          </a:lnTo>
                          <a:lnTo>
                            <a:pt x="2249" y="0"/>
                          </a:lnTo>
                          <a:lnTo>
                            <a:pt x="2252" y="0"/>
                          </a:lnTo>
                          <a:lnTo>
                            <a:pt x="2256" y="0"/>
                          </a:lnTo>
                          <a:lnTo>
                            <a:pt x="2259" y="0"/>
                          </a:lnTo>
                          <a:lnTo>
                            <a:pt x="2262" y="0"/>
                          </a:lnTo>
                          <a:lnTo>
                            <a:pt x="2265" y="0"/>
                          </a:lnTo>
                          <a:lnTo>
                            <a:pt x="2268" y="0"/>
                          </a:lnTo>
                          <a:lnTo>
                            <a:pt x="2271" y="1"/>
                          </a:lnTo>
                          <a:lnTo>
                            <a:pt x="2274" y="1"/>
                          </a:lnTo>
                          <a:lnTo>
                            <a:pt x="2277" y="1"/>
                          </a:lnTo>
                          <a:lnTo>
                            <a:pt x="2280" y="0"/>
                          </a:lnTo>
                          <a:lnTo>
                            <a:pt x="2284" y="0"/>
                          </a:lnTo>
                          <a:lnTo>
                            <a:pt x="2287" y="0"/>
                          </a:lnTo>
                          <a:lnTo>
                            <a:pt x="2290" y="0"/>
                          </a:lnTo>
                          <a:lnTo>
                            <a:pt x="2293" y="0"/>
                          </a:lnTo>
                          <a:lnTo>
                            <a:pt x="2296" y="1"/>
                          </a:lnTo>
                          <a:lnTo>
                            <a:pt x="2299" y="0"/>
                          </a:lnTo>
                          <a:lnTo>
                            <a:pt x="2302" y="0"/>
                          </a:lnTo>
                          <a:lnTo>
                            <a:pt x="2305" y="0"/>
                          </a:lnTo>
                          <a:lnTo>
                            <a:pt x="2308" y="1"/>
                          </a:lnTo>
                          <a:lnTo>
                            <a:pt x="2311" y="0"/>
                          </a:lnTo>
                          <a:lnTo>
                            <a:pt x="2315" y="1"/>
                          </a:lnTo>
                          <a:lnTo>
                            <a:pt x="2318" y="0"/>
                          </a:lnTo>
                          <a:lnTo>
                            <a:pt x="2321" y="0"/>
                          </a:lnTo>
                          <a:lnTo>
                            <a:pt x="2324" y="0"/>
                          </a:lnTo>
                          <a:lnTo>
                            <a:pt x="2327" y="0"/>
                          </a:lnTo>
                          <a:lnTo>
                            <a:pt x="2330" y="0"/>
                          </a:lnTo>
                          <a:lnTo>
                            <a:pt x="2333" y="1"/>
                          </a:lnTo>
                          <a:lnTo>
                            <a:pt x="2336" y="1"/>
                          </a:lnTo>
                          <a:lnTo>
                            <a:pt x="2339" y="0"/>
                          </a:lnTo>
                          <a:lnTo>
                            <a:pt x="2343" y="0"/>
                          </a:lnTo>
                          <a:lnTo>
                            <a:pt x="2346" y="1"/>
                          </a:lnTo>
                          <a:lnTo>
                            <a:pt x="2349" y="0"/>
                          </a:lnTo>
                          <a:lnTo>
                            <a:pt x="2352" y="0"/>
                          </a:lnTo>
                          <a:lnTo>
                            <a:pt x="2355" y="0"/>
                          </a:lnTo>
                          <a:lnTo>
                            <a:pt x="2358" y="0"/>
                          </a:lnTo>
                          <a:lnTo>
                            <a:pt x="2361" y="1"/>
                          </a:lnTo>
                          <a:lnTo>
                            <a:pt x="2364" y="1"/>
                          </a:lnTo>
                          <a:lnTo>
                            <a:pt x="2367" y="0"/>
                          </a:lnTo>
                          <a:lnTo>
                            <a:pt x="2371" y="0"/>
                          </a:lnTo>
                          <a:lnTo>
                            <a:pt x="2374" y="0"/>
                          </a:lnTo>
                          <a:lnTo>
                            <a:pt x="2377" y="0"/>
                          </a:lnTo>
                          <a:lnTo>
                            <a:pt x="2380" y="1"/>
                          </a:lnTo>
                          <a:lnTo>
                            <a:pt x="2383" y="0"/>
                          </a:lnTo>
                          <a:lnTo>
                            <a:pt x="2386" y="0"/>
                          </a:lnTo>
                          <a:lnTo>
                            <a:pt x="2389" y="0"/>
                          </a:lnTo>
                          <a:lnTo>
                            <a:pt x="2392" y="0"/>
                          </a:lnTo>
                          <a:lnTo>
                            <a:pt x="2395" y="0"/>
                          </a:lnTo>
                          <a:lnTo>
                            <a:pt x="2398" y="1"/>
                          </a:lnTo>
                          <a:lnTo>
                            <a:pt x="2402" y="0"/>
                          </a:lnTo>
                          <a:lnTo>
                            <a:pt x="2405" y="0"/>
                          </a:lnTo>
                          <a:lnTo>
                            <a:pt x="2408" y="0"/>
                          </a:lnTo>
                          <a:lnTo>
                            <a:pt x="2411" y="0"/>
                          </a:lnTo>
                          <a:lnTo>
                            <a:pt x="2414" y="1"/>
                          </a:lnTo>
                          <a:lnTo>
                            <a:pt x="2417" y="0"/>
                          </a:lnTo>
                          <a:lnTo>
                            <a:pt x="2420" y="1"/>
                          </a:lnTo>
                          <a:lnTo>
                            <a:pt x="2423" y="1"/>
                          </a:lnTo>
                          <a:lnTo>
                            <a:pt x="2426" y="1"/>
                          </a:lnTo>
                          <a:lnTo>
                            <a:pt x="2430" y="0"/>
                          </a:lnTo>
                          <a:lnTo>
                            <a:pt x="2433" y="0"/>
                          </a:lnTo>
                          <a:lnTo>
                            <a:pt x="2436" y="0"/>
                          </a:lnTo>
                          <a:lnTo>
                            <a:pt x="2439" y="0"/>
                          </a:lnTo>
                          <a:lnTo>
                            <a:pt x="2442" y="1"/>
                          </a:lnTo>
                          <a:lnTo>
                            <a:pt x="2445" y="1"/>
                          </a:lnTo>
                          <a:lnTo>
                            <a:pt x="2448" y="0"/>
                          </a:lnTo>
                          <a:lnTo>
                            <a:pt x="2451" y="0"/>
                          </a:lnTo>
                          <a:lnTo>
                            <a:pt x="2454" y="0"/>
                          </a:lnTo>
                          <a:lnTo>
                            <a:pt x="2458" y="0"/>
                          </a:lnTo>
                          <a:lnTo>
                            <a:pt x="2461" y="0"/>
                          </a:lnTo>
                          <a:lnTo>
                            <a:pt x="2464" y="0"/>
                          </a:lnTo>
                          <a:lnTo>
                            <a:pt x="2467" y="0"/>
                          </a:lnTo>
                          <a:lnTo>
                            <a:pt x="2470" y="1"/>
                          </a:lnTo>
                          <a:lnTo>
                            <a:pt x="2473" y="0"/>
                          </a:lnTo>
                          <a:lnTo>
                            <a:pt x="2476" y="0"/>
                          </a:lnTo>
                          <a:lnTo>
                            <a:pt x="2479" y="0"/>
                          </a:lnTo>
                          <a:lnTo>
                            <a:pt x="2482" y="0"/>
                          </a:lnTo>
                          <a:lnTo>
                            <a:pt x="2486" y="0"/>
                          </a:lnTo>
                        </a:path>
                      </a:pathLst>
                    </a:custGeom>
                    <a:noFill/>
                    <a:ln w="9525">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227" name="Freeform 305">
                      <a:extLst>
                        <a:ext uri="{FF2B5EF4-FFF2-40B4-BE49-F238E27FC236}">
                          <a16:creationId xmlns:a16="http://schemas.microsoft.com/office/drawing/2014/main" id="{3C99F34F-7575-4CEF-A46A-208969285FDE}"/>
                        </a:ext>
                      </a:extLst>
                    </p:cNvPr>
                    <p:cNvSpPr>
                      <a:spLocks/>
                    </p:cNvSpPr>
                    <p:nvPr/>
                  </p:nvSpPr>
                  <p:spPr bwMode="auto">
                    <a:xfrm flipV="1">
                      <a:off x="5476714" y="2278718"/>
                      <a:ext cx="240355" cy="269229"/>
                    </a:xfrm>
                    <a:custGeom>
                      <a:avLst/>
                      <a:gdLst/>
                      <a:ahLst/>
                      <a:cxnLst>
                        <a:cxn ang="0">
                          <a:pos x="37" y="1426"/>
                        </a:cxn>
                        <a:cxn ang="0">
                          <a:pos x="77" y="1425"/>
                        </a:cxn>
                        <a:cxn ang="0">
                          <a:pos x="118" y="1384"/>
                        </a:cxn>
                        <a:cxn ang="0">
                          <a:pos x="158" y="1348"/>
                        </a:cxn>
                        <a:cxn ang="0">
                          <a:pos x="198" y="1317"/>
                        </a:cxn>
                        <a:cxn ang="0">
                          <a:pos x="239" y="1297"/>
                        </a:cxn>
                        <a:cxn ang="0">
                          <a:pos x="279" y="1280"/>
                        </a:cxn>
                        <a:cxn ang="0">
                          <a:pos x="320" y="1268"/>
                        </a:cxn>
                        <a:cxn ang="0">
                          <a:pos x="360" y="1258"/>
                        </a:cxn>
                        <a:cxn ang="0">
                          <a:pos x="400" y="1248"/>
                        </a:cxn>
                        <a:cxn ang="0">
                          <a:pos x="441" y="1233"/>
                        </a:cxn>
                        <a:cxn ang="0">
                          <a:pos x="481" y="1215"/>
                        </a:cxn>
                        <a:cxn ang="0">
                          <a:pos x="522" y="1198"/>
                        </a:cxn>
                        <a:cxn ang="0">
                          <a:pos x="562" y="1176"/>
                        </a:cxn>
                        <a:cxn ang="0">
                          <a:pos x="602" y="1153"/>
                        </a:cxn>
                        <a:cxn ang="0">
                          <a:pos x="643" y="1125"/>
                        </a:cxn>
                        <a:cxn ang="0">
                          <a:pos x="683" y="1095"/>
                        </a:cxn>
                        <a:cxn ang="0">
                          <a:pos x="724" y="1063"/>
                        </a:cxn>
                        <a:cxn ang="0">
                          <a:pos x="764" y="1027"/>
                        </a:cxn>
                        <a:cxn ang="0">
                          <a:pos x="804" y="987"/>
                        </a:cxn>
                        <a:cxn ang="0">
                          <a:pos x="845" y="946"/>
                        </a:cxn>
                        <a:cxn ang="0">
                          <a:pos x="885" y="896"/>
                        </a:cxn>
                        <a:cxn ang="0">
                          <a:pos x="926" y="846"/>
                        </a:cxn>
                        <a:cxn ang="0">
                          <a:pos x="966" y="789"/>
                        </a:cxn>
                        <a:cxn ang="0">
                          <a:pos x="1006" y="728"/>
                        </a:cxn>
                        <a:cxn ang="0">
                          <a:pos x="1047" y="668"/>
                        </a:cxn>
                        <a:cxn ang="0">
                          <a:pos x="1087" y="607"/>
                        </a:cxn>
                        <a:cxn ang="0">
                          <a:pos x="1128" y="546"/>
                        </a:cxn>
                        <a:cxn ang="0">
                          <a:pos x="1168" y="490"/>
                        </a:cxn>
                        <a:cxn ang="0">
                          <a:pos x="1208" y="441"/>
                        </a:cxn>
                        <a:cxn ang="0">
                          <a:pos x="1249" y="396"/>
                        </a:cxn>
                        <a:cxn ang="0">
                          <a:pos x="1289" y="356"/>
                        </a:cxn>
                        <a:cxn ang="0">
                          <a:pos x="1330" y="315"/>
                        </a:cxn>
                        <a:cxn ang="0">
                          <a:pos x="1370" y="279"/>
                        </a:cxn>
                        <a:cxn ang="0">
                          <a:pos x="1410" y="249"/>
                        </a:cxn>
                        <a:cxn ang="0">
                          <a:pos x="1451" y="221"/>
                        </a:cxn>
                        <a:cxn ang="0">
                          <a:pos x="1491" y="196"/>
                        </a:cxn>
                        <a:cxn ang="0">
                          <a:pos x="1531" y="171"/>
                        </a:cxn>
                        <a:cxn ang="0">
                          <a:pos x="1572" y="148"/>
                        </a:cxn>
                        <a:cxn ang="0">
                          <a:pos x="1612" y="126"/>
                        </a:cxn>
                        <a:cxn ang="0">
                          <a:pos x="1653" y="106"/>
                        </a:cxn>
                        <a:cxn ang="0">
                          <a:pos x="1693" y="89"/>
                        </a:cxn>
                        <a:cxn ang="0">
                          <a:pos x="1733" y="74"/>
                        </a:cxn>
                        <a:cxn ang="0">
                          <a:pos x="1774" y="59"/>
                        </a:cxn>
                        <a:cxn ang="0">
                          <a:pos x="1814" y="44"/>
                        </a:cxn>
                        <a:cxn ang="0">
                          <a:pos x="1855" y="32"/>
                        </a:cxn>
                        <a:cxn ang="0">
                          <a:pos x="1895" y="20"/>
                        </a:cxn>
                        <a:cxn ang="0">
                          <a:pos x="1935" y="9"/>
                        </a:cxn>
                        <a:cxn ang="0">
                          <a:pos x="1976" y="1"/>
                        </a:cxn>
                        <a:cxn ang="0">
                          <a:pos x="2016" y="0"/>
                        </a:cxn>
                        <a:cxn ang="0">
                          <a:pos x="2057" y="1"/>
                        </a:cxn>
                        <a:cxn ang="0">
                          <a:pos x="2097" y="0"/>
                        </a:cxn>
                        <a:cxn ang="0">
                          <a:pos x="2137" y="0"/>
                        </a:cxn>
                        <a:cxn ang="0">
                          <a:pos x="2178" y="0"/>
                        </a:cxn>
                        <a:cxn ang="0">
                          <a:pos x="2218" y="0"/>
                        </a:cxn>
                        <a:cxn ang="0">
                          <a:pos x="2259" y="0"/>
                        </a:cxn>
                        <a:cxn ang="0">
                          <a:pos x="2299" y="0"/>
                        </a:cxn>
                        <a:cxn ang="0">
                          <a:pos x="2339" y="0"/>
                        </a:cxn>
                        <a:cxn ang="0">
                          <a:pos x="2380" y="1"/>
                        </a:cxn>
                        <a:cxn ang="0">
                          <a:pos x="2420" y="1"/>
                        </a:cxn>
                        <a:cxn ang="0">
                          <a:pos x="2461" y="0"/>
                        </a:cxn>
                      </a:cxnLst>
                      <a:rect l="0" t="0" r="r" b="b"/>
                      <a:pathLst>
                        <a:path w="2486" h="1454">
                          <a:moveTo>
                            <a:pt x="0" y="1"/>
                          </a:moveTo>
                          <a:lnTo>
                            <a:pt x="3" y="36"/>
                          </a:lnTo>
                          <a:lnTo>
                            <a:pt x="6" y="213"/>
                          </a:lnTo>
                          <a:lnTo>
                            <a:pt x="9" y="405"/>
                          </a:lnTo>
                          <a:lnTo>
                            <a:pt x="12" y="597"/>
                          </a:lnTo>
                          <a:lnTo>
                            <a:pt x="15" y="789"/>
                          </a:lnTo>
                          <a:lnTo>
                            <a:pt x="18" y="981"/>
                          </a:lnTo>
                          <a:lnTo>
                            <a:pt x="21" y="1173"/>
                          </a:lnTo>
                          <a:lnTo>
                            <a:pt x="24" y="1365"/>
                          </a:lnTo>
                          <a:lnTo>
                            <a:pt x="27" y="1454"/>
                          </a:lnTo>
                          <a:lnTo>
                            <a:pt x="31" y="1421"/>
                          </a:lnTo>
                          <a:lnTo>
                            <a:pt x="34" y="1424"/>
                          </a:lnTo>
                          <a:lnTo>
                            <a:pt x="37" y="1426"/>
                          </a:lnTo>
                          <a:lnTo>
                            <a:pt x="40" y="1429"/>
                          </a:lnTo>
                          <a:lnTo>
                            <a:pt x="43" y="1431"/>
                          </a:lnTo>
                          <a:lnTo>
                            <a:pt x="46" y="1432"/>
                          </a:lnTo>
                          <a:lnTo>
                            <a:pt x="49" y="1434"/>
                          </a:lnTo>
                          <a:lnTo>
                            <a:pt x="52" y="1434"/>
                          </a:lnTo>
                          <a:lnTo>
                            <a:pt x="55" y="1434"/>
                          </a:lnTo>
                          <a:lnTo>
                            <a:pt x="59" y="1434"/>
                          </a:lnTo>
                          <a:lnTo>
                            <a:pt x="62" y="1433"/>
                          </a:lnTo>
                          <a:lnTo>
                            <a:pt x="65" y="1432"/>
                          </a:lnTo>
                          <a:lnTo>
                            <a:pt x="68" y="1431"/>
                          </a:lnTo>
                          <a:lnTo>
                            <a:pt x="71" y="1429"/>
                          </a:lnTo>
                          <a:lnTo>
                            <a:pt x="74" y="1427"/>
                          </a:lnTo>
                          <a:lnTo>
                            <a:pt x="77" y="1425"/>
                          </a:lnTo>
                          <a:lnTo>
                            <a:pt x="80" y="1422"/>
                          </a:lnTo>
                          <a:lnTo>
                            <a:pt x="83" y="1419"/>
                          </a:lnTo>
                          <a:lnTo>
                            <a:pt x="87" y="1417"/>
                          </a:lnTo>
                          <a:lnTo>
                            <a:pt x="90" y="1414"/>
                          </a:lnTo>
                          <a:lnTo>
                            <a:pt x="93" y="1411"/>
                          </a:lnTo>
                          <a:lnTo>
                            <a:pt x="96" y="1408"/>
                          </a:lnTo>
                          <a:lnTo>
                            <a:pt x="99" y="1405"/>
                          </a:lnTo>
                          <a:lnTo>
                            <a:pt x="102" y="1401"/>
                          </a:lnTo>
                          <a:lnTo>
                            <a:pt x="105" y="1397"/>
                          </a:lnTo>
                          <a:lnTo>
                            <a:pt x="108" y="1394"/>
                          </a:lnTo>
                          <a:lnTo>
                            <a:pt x="111" y="1391"/>
                          </a:lnTo>
                          <a:lnTo>
                            <a:pt x="114" y="1387"/>
                          </a:lnTo>
                          <a:lnTo>
                            <a:pt x="118" y="1384"/>
                          </a:lnTo>
                          <a:lnTo>
                            <a:pt x="121" y="1381"/>
                          </a:lnTo>
                          <a:lnTo>
                            <a:pt x="124" y="1378"/>
                          </a:lnTo>
                          <a:lnTo>
                            <a:pt x="127" y="1375"/>
                          </a:lnTo>
                          <a:lnTo>
                            <a:pt x="130" y="1373"/>
                          </a:lnTo>
                          <a:lnTo>
                            <a:pt x="133" y="1369"/>
                          </a:lnTo>
                          <a:lnTo>
                            <a:pt x="136" y="1367"/>
                          </a:lnTo>
                          <a:lnTo>
                            <a:pt x="139" y="1364"/>
                          </a:lnTo>
                          <a:lnTo>
                            <a:pt x="142" y="1361"/>
                          </a:lnTo>
                          <a:lnTo>
                            <a:pt x="146" y="1359"/>
                          </a:lnTo>
                          <a:lnTo>
                            <a:pt x="149" y="1356"/>
                          </a:lnTo>
                          <a:lnTo>
                            <a:pt x="152" y="1353"/>
                          </a:lnTo>
                          <a:lnTo>
                            <a:pt x="155" y="1350"/>
                          </a:lnTo>
                          <a:lnTo>
                            <a:pt x="158" y="1348"/>
                          </a:lnTo>
                          <a:lnTo>
                            <a:pt x="161" y="1345"/>
                          </a:lnTo>
                          <a:lnTo>
                            <a:pt x="164" y="1342"/>
                          </a:lnTo>
                          <a:lnTo>
                            <a:pt x="167" y="1339"/>
                          </a:lnTo>
                          <a:lnTo>
                            <a:pt x="170" y="1337"/>
                          </a:lnTo>
                          <a:lnTo>
                            <a:pt x="174" y="1334"/>
                          </a:lnTo>
                          <a:lnTo>
                            <a:pt x="177" y="1332"/>
                          </a:lnTo>
                          <a:lnTo>
                            <a:pt x="180" y="1330"/>
                          </a:lnTo>
                          <a:lnTo>
                            <a:pt x="183" y="1327"/>
                          </a:lnTo>
                          <a:lnTo>
                            <a:pt x="186" y="1325"/>
                          </a:lnTo>
                          <a:lnTo>
                            <a:pt x="189" y="1322"/>
                          </a:lnTo>
                          <a:lnTo>
                            <a:pt x="192" y="1321"/>
                          </a:lnTo>
                          <a:lnTo>
                            <a:pt x="195" y="1319"/>
                          </a:lnTo>
                          <a:lnTo>
                            <a:pt x="198" y="1317"/>
                          </a:lnTo>
                          <a:lnTo>
                            <a:pt x="201" y="1315"/>
                          </a:lnTo>
                          <a:lnTo>
                            <a:pt x="205" y="1314"/>
                          </a:lnTo>
                          <a:lnTo>
                            <a:pt x="208" y="1312"/>
                          </a:lnTo>
                          <a:lnTo>
                            <a:pt x="211" y="1310"/>
                          </a:lnTo>
                          <a:lnTo>
                            <a:pt x="214" y="1308"/>
                          </a:lnTo>
                          <a:lnTo>
                            <a:pt x="217" y="1307"/>
                          </a:lnTo>
                          <a:lnTo>
                            <a:pt x="220" y="1305"/>
                          </a:lnTo>
                          <a:lnTo>
                            <a:pt x="223" y="1304"/>
                          </a:lnTo>
                          <a:lnTo>
                            <a:pt x="226" y="1302"/>
                          </a:lnTo>
                          <a:lnTo>
                            <a:pt x="229" y="1301"/>
                          </a:lnTo>
                          <a:lnTo>
                            <a:pt x="233" y="1299"/>
                          </a:lnTo>
                          <a:lnTo>
                            <a:pt x="236" y="1298"/>
                          </a:lnTo>
                          <a:lnTo>
                            <a:pt x="239" y="1297"/>
                          </a:lnTo>
                          <a:lnTo>
                            <a:pt x="242" y="1295"/>
                          </a:lnTo>
                          <a:lnTo>
                            <a:pt x="245" y="1294"/>
                          </a:lnTo>
                          <a:lnTo>
                            <a:pt x="248" y="1293"/>
                          </a:lnTo>
                          <a:lnTo>
                            <a:pt x="251" y="1291"/>
                          </a:lnTo>
                          <a:lnTo>
                            <a:pt x="254" y="1290"/>
                          </a:lnTo>
                          <a:lnTo>
                            <a:pt x="257" y="1288"/>
                          </a:lnTo>
                          <a:lnTo>
                            <a:pt x="261" y="1287"/>
                          </a:lnTo>
                          <a:lnTo>
                            <a:pt x="264" y="1285"/>
                          </a:lnTo>
                          <a:lnTo>
                            <a:pt x="267" y="1285"/>
                          </a:lnTo>
                          <a:lnTo>
                            <a:pt x="270" y="1284"/>
                          </a:lnTo>
                          <a:lnTo>
                            <a:pt x="273" y="1282"/>
                          </a:lnTo>
                          <a:lnTo>
                            <a:pt x="276" y="1281"/>
                          </a:lnTo>
                          <a:lnTo>
                            <a:pt x="279" y="1280"/>
                          </a:lnTo>
                          <a:lnTo>
                            <a:pt x="282" y="1279"/>
                          </a:lnTo>
                          <a:lnTo>
                            <a:pt x="285" y="1279"/>
                          </a:lnTo>
                          <a:lnTo>
                            <a:pt x="288" y="1278"/>
                          </a:lnTo>
                          <a:lnTo>
                            <a:pt x="292" y="1276"/>
                          </a:lnTo>
                          <a:lnTo>
                            <a:pt x="295" y="1275"/>
                          </a:lnTo>
                          <a:lnTo>
                            <a:pt x="298" y="1274"/>
                          </a:lnTo>
                          <a:lnTo>
                            <a:pt x="301" y="1273"/>
                          </a:lnTo>
                          <a:lnTo>
                            <a:pt x="304" y="1272"/>
                          </a:lnTo>
                          <a:lnTo>
                            <a:pt x="307" y="1271"/>
                          </a:lnTo>
                          <a:lnTo>
                            <a:pt x="310" y="1270"/>
                          </a:lnTo>
                          <a:lnTo>
                            <a:pt x="313" y="1269"/>
                          </a:lnTo>
                          <a:lnTo>
                            <a:pt x="316" y="1268"/>
                          </a:lnTo>
                          <a:lnTo>
                            <a:pt x="320" y="1268"/>
                          </a:lnTo>
                          <a:lnTo>
                            <a:pt x="323" y="1267"/>
                          </a:lnTo>
                          <a:lnTo>
                            <a:pt x="326" y="1266"/>
                          </a:lnTo>
                          <a:lnTo>
                            <a:pt x="329" y="1265"/>
                          </a:lnTo>
                          <a:lnTo>
                            <a:pt x="332" y="1265"/>
                          </a:lnTo>
                          <a:lnTo>
                            <a:pt x="335" y="1263"/>
                          </a:lnTo>
                          <a:lnTo>
                            <a:pt x="338" y="1263"/>
                          </a:lnTo>
                          <a:lnTo>
                            <a:pt x="341" y="1262"/>
                          </a:lnTo>
                          <a:lnTo>
                            <a:pt x="344" y="1261"/>
                          </a:lnTo>
                          <a:lnTo>
                            <a:pt x="348" y="1260"/>
                          </a:lnTo>
                          <a:lnTo>
                            <a:pt x="351" y="1260"/>
                          </a:lnTo>
                          <a:lnTo>
                            <a:pt x="354" y="1260"/>
                          </a:lnTo>
                          <a:lnTo>
                            <a:pt x="357" y="1258"/>
                          </a:lnTo>
                          <a:lnTo>
                            <a:pt x="360" y="1258"/>
                          </a:lnTo>
                          <a:lnTo>
                            <a:pt x="363" y="1257"/>
                          </a:lnTo>
                          <a:lnTo>
                            <a:pt x="366" y="1256"/>
                          </a:lnTo>
                          <a:lnTo>
                            <a:pt x="369" y="1256"/>
                          </a:lnTo>
                          <a:lnTo>
                            <a:pt x="372" y="1255"/>
                          </a:lnTo>
                          <a:lnTo>
                            <a:pt x="376" y="1254"/>
                          </a:lnTo>
                          <a:lnTo>
                            <a:pt x="379" y="1253"/>
                          </a:lnTo>
                          <a:lnTo>
                            <a:pt x="382" y="1253"/>
                          </a:lnTo>
                          <a:lnTo>
                            <a:pt x="385" y="1251"/>
                          </a:lnTo>
                          <a:lnTo>
                            <a:pt x="388" y="1251"/>
                          </a:lnTo>
                          <a:lnTo>
                            <a:pt x="391" y="1250"/>
                          </a:lnTo>
                          <a:lnTo>
                            <a:pt x="394" y="1249"/>
                          </a:lnTo>
                          <a:lnTo>
                            <a:pt x="397" y="1249"/>
                          </a:lnTo>
                          <a:lnTo>
                            <a:pt x="400" y="1248"/>
                          </a:lnTo>
                          <a:lnTo>
                            <a:pt x="403" y="1247"/>
                          </a:lnTo>
                          <a:lnTo>
                            <a:pt x="407" y="1246"/>
                          </a:lnTo>
                          <a:lnTo>
                            <a:pt x="410" y="1245"/>
                          </a:lnTo>
                          <a:lnTo>
                            <a:pt x="413" y="1245"/>
                          </a:lnTo>
                          <a:lnTo>
                            <a:pt x="416" y="1243"/>
                          </a:lnTo>
                          <a:lnTo>
                            <a:pt x="419" y="1243"/>
                          </a:lnTo>
                          <a:lnTo>
                            <a:pt x="422" y="1241"/>
                          </a:lnTo>
                          <a:lnTo>
                            <a:pt x="425" y="1240"/>
                          </a:lnTo>
                          <a:lnTo>
                            <a:pt x="428" y="1239"/>
                          </a:lnTo>
                          <a:lnTo>
                            <a:pt x="431" y="1237"/>
                          </a:lnTo>
                          <a:lnTo>
                            <a:pt x="435" y="1236"/>
                          </a:lnTo>
                          <a:lnTo>
                            <a:pt x="438" y="1235"/>
                          </a:lnTo>
                          <a:lnTo>
                            <a:pt x="441" y="1233"/>
                          </a:lnTo>
                          <a:lnTo>
                            <a:pt x="444" y="1232"/>
                          </a:lnTo>
                          <a:lnTo>
                            <a:pt x="447" y="1231"/>
                          </a:lnTo>
                          <a:lnTo>
                            <a:pt x="450" y="1230"/>
                          </a:lnTo>
                          <a:lnTo>
                            <a:pt x="453" y="1228"/>
                          </a:lnTo>
                          <a:lnTo>
                            <a:pt x="456" y="1227"/>
                          </a:lnTo>
                          <a:lnTo>
                            <a:pt x="459" y="1225"/>
                          </a:lnTo>
                          <a:lnTo>
                            <a:pt x="463" y="1224"/>
                          </a:lnTo>
                          <a:lnTo>
                            <a:pt x="466" y="1223"/>
                          </a:lnTo>
                          <a:lnTo>
                            <a:pt x="469" y="1221"/>
                          </a:lnTo>
                          <a:lnTo>
                            <a:pt x="472" y="1220"/>
                          </a:lnTo>
                          <a:lnTo>
                            <a:pt x="475" y="1218"/>
                          </a:lnTo>
                          <a:lnTo>
                            <a:pt x="478" y="1217"/>
                          </a:lnTo>
                          <a:lnTo>
                            <a:pt x="481" y="1215"/>
                          </a:lnTo>
                          <a:lnTo>
                            <a:pt x="484" y="1214"/>
                          </a:lnTo>
                          <a:lnTo>
                            <a:pt x="487" y="1212"/>
                          </a:lnTo>
                          <a:lnTo>
                            <a:pt x="490" y="1211"/>
                          </a:lnTo>
                          <a:lnTo>
                            <a:pt x="494" y="1210"/>
                          </a:lnTo>
                          <a:lnTo>
                            <a:pt x="497" y="1208"/>
                          </a:lnTo>
                          <a:lnTo>
                            <a:pt x="500" y="1207"/>
                          </a:lnTo>
                          <a:lnTo>
                            <a:pt x="503" y="1205"/>
                          </a:lnTo>
                          <a:lnTo>
                            <a:pt x="506" y="1204"/>
                          </a:lnTo>
                          <a:lnTo>
                            <a:pt x="509" y="1203"/>
                          </a:lnTo>
                          <a:lnTo>
                            <a:pt x="512" y="1201"/>
                          </a:lnTo>
                          <a:lnTo>
                            <a:pt x="515" y="1200"/>
                          </a:lnTo>
                          <a:lnTo>
                            <a:pt x="518" y="1199"/>
                          </a:lnTo>
                          <a:lnTo>
                            <a:pt x="522" y="1198"/>
                          </a:lnTo>
                          <a:lnTo>
                            <a:pt x="525" y="1196"/>
                          </a:lnTo>
                          <a:lnTo>
                            <a:pt x="528" y="1195"/>
                          </a:lnTo>
                          <a:lnTo>
                            <a:pt x="531" y="1192"/>
                          </a:lnTo>
                          <a:lnTo>
                            <a:pt x="534" y="1190"/>
                          </a:lnTo>
                          <a:lnTo>
                            <a:pt x="537" y="1189"/>
                          </a:lnTo>
                          <a:lnTo>
                            <a:pt x="540" y="1187"/>
                          </a:lnTo>
                          <a:lnTo>
                            <a:pt x="543" y="1185"/>
                          </a:lnTo>
                          <a:lnTo>
                            <a:pt x="546" y="1184"/>
                          </a:lnTo>
                          <a:lnTo>
                            <a:pt x="550" y="1183"/>
                          </a:lnTo>
                          <a:lnTo>
                            <a:pt x="553" y="1181"/>
                          </a:lnTo>
                          <a:lnTo>
                            <a:pt x="556" y="1180"/>
                          </a:lnTo>
                          <a:lnTo>
                            <a:pt x="559" y="1178"/>
                          </a:lnTo>
                          <a:lnTo>
                            <a:pt x="562" y="1176"/>
                          </a:lnTo>
                          <a:lnTo>
                            <a:pt x="565" y="1175"/>
                          </a:lnTo>
                          <a:lnTo>
                            <a:pt x="568" y="1173"/>
                          </a:lnTo>
                          <a:lnTo>
                            <a:pt x="571" y="1172"/>
                          </a:lnTo>
                          <a:lnTo>
                            <a:pt x="574" y="1170"/>
                          </a:lnTo>
                          <a:lnTo>
                            <a:pt x="577" y="1169"/>
                          </a:lnTo>
                          <a:lnTo>
                            <a:pt x="581" y="1166"/>
                          </a:lnTo>
                          <a:lnTo>
                            <a:pt x="584" y="1165"/>
                          </a:lnTo>
                          <a:lnTo>
                            <a:pt x="587" y="1163"/>
                          </a:lnTo>
                          <a:lnTo>
                            <a:pt x="590" y="1161"/>
                          </a:lnTo>
                          <a:lnTo>
                            <a:pt x="593" y="1158"/>
                          </a:lnTo>
                          <a:lnTo>
                            <a:pt x="596" y="1156"/>
                          </a:lnTo>
                          <a:lnTo>
                            <a:pt x="599" y="1154"/>
                          </a:lnTo>
                          <a:lnTo>
                            <a:pt x="602" y="1153"/>
                          </a:lnTo>
                          <a:lnTo>
                            <a:pt x="605" y="1150"/>
                          </a:lnTo>
                          <a:lnTo>
                            <a:pt x="609" y="1148"/>
                          </a:lnTo>
                          <a:lnTo>
                            <a:pt x="612" y="1146"/>
                          </a:lnTo>
                          <a:lnTo>
                            <a:pt x="615" y="1144"/>
                          </a:lnTo>
                          <a:lnTo>
                            <a:pt x="618" y="1142"/>
                          </a:lnTo>
                          <a:lnTo>
                            <a:pt x="621" y="1140"/>
                          </a:lnTo>
                          <a:lnTo>
                            <a:pt x="624" y="1138"/>
                          </a:lnTo>
                          <a:lnTo>
                            <a:pt x="627" y="1136"/>
                          </a:lnTo>
                          <a:lnTo>
                            <a:pt x="630" y="1133"/>
                          </a:lnTo>
                          <a:lnTo>
                            <a:pt x="633" y="1131"/>
                          </a:lnTo>
                          <a:lnTo>
                            <a:pt x="637" y="1129"/>
                          </a:lnTo>
                          <a:lnTo>
                            <a:pt x="640" y="1127"/>
                          </a:lnTo>
                          <a:lnTo>
                            <a:pt x="643" y="1125"/>
                          </a:lnTo>
                          <a:lnTo>
                            <a:pt x="646" y="1123"/>
                          </a:lnTo>
                          <a:lnTo>
                            <a:pt x="649" y="1121"/>
                          </a:lnTo>
                          <a:lnTo>
                            <a:pt x="652" y="1120"/>
                          </a:lnTo>
                          <a:lnTo>
                            <a:pt x="655" y="1117"/>
                          </a:lnTo>
                          <a:lnTo>
                            <a:pt x="658" y="1115"/>
                          </a:lnTo>
                          <a:lnTo>
                            <a:pt x="661" y="1112"/>
                          </a:lnTo>
                          <a:lnTo>
                            <a:pt x="665" y="1110"/>
                          </a:lnTo>
                          <a:lnTo>
                            <a:pt x="668" y="1107"/>
                          </a:lnTo>
                          <a:lnTo>
                            <a:pt x="671" y="1105"/>
                          </a:lnTo>
                          <a:lnTo>
                            <a:pt x="674" y="1103"/>
                          </a:lnTo>
                          <a:lnTo>
                            <a:pt x="677" y="1100"/>
                          </a:lnTo>
                          <a:lnTo>
                            <a:pt x="680" y="1098"/>
                          </a:lnTo>
                          <a:lnTo>
                            <a:pt x="683" y="1095"/>
                          </a:lnTo>
                          <a:lnTo>
                            <a:pt x="686" y="1093"/>
                          </a:lnTo>
                          <a:lnTo>
                            <a:pt x="689" y="1090"/>
                          </a:lnTo>
                          <a:lnTo>
                            <a:pt x="692" y="1088"/>
                          </a:lnTo>
                          <a:lnTo>
                            <a:pt x="696" y="1085"/>
                          </a:lnTo>
                          <a:lnTo>
                            <a:pt x="699" y="1083"/>
                          </a:lnTo>
                          <a:lnTo>
                            <a:pt x="702" y="1081"/>
                          </a:lnTo>
                          <a:lnTo>
                            <a:pt x="705" y="1078"/>
                          </a:lnTo>
                          <a:lnTo>
                            <a:pt x="708" y="1076"/>
                          </a:lnTo>
                          <a:lnTo>
                            <a:pt x="711" y="1073"/>
                          </a:lnTo>
                          <a:lnTo>
                            <a:pt x="714" y="1071"/>
                          </a:lnTo>
                          <a:lnTo>
                            <a:pt x="717" y="1069"/>
                          </a:lnTo>
                          <a:lnTo>
                            <a:pt x="720" y="1066"/>
                          </a:lnTo>
                          <a:lnTo>
                            <a:pt x="724" y="1063"/>
                          </a:lnTo>
                          <a:lnTo>
                            <a:pt x="727" y="1061"/>
                          </a:lnTo>
                          <a:lnTo>
                            <a:pt x="730" y="1059"/>
                          </a:lnTo>
                          <a:lnTo>
                            <a:pt x="733" y="1056"/>
                          </a:lnTo>
                          <a:lnTo>
                            <a:pt x="736" y="1053"/>
                          </a:lnTo>
                          <a:lnTo>
                            <a:pt x="739" y="1051"/>
                          </a:lnTo>
                          <a:lnTo>
                            <a:pt x="742" y="1048"/>
                          </a:lnTo>
                          <a:lnTo>
                            <a:pt x="745" y="1045"/>
                          </a:lnTo>
                          <a:lnTo>
                            <a:pt x="748" y="1043"/>
                          </a:lnTo>
                          <a:lnTo>
                            <a:pt x="752" y="1040"/>
                          </a:lnTo>
                          <a:lnTo>
                            <a:pt x="755" y="1037"/>
                          </a:lnTo>
                          <a:lnTo>
                            <a:pt x="758" y="1033"/>
                          </a:lnTo>
                          <a:lnTo>
                            <a:pt x="761" y="1030"/>
                          </a:lnTo>
                          <a:lnTo>
                            <a:pt x="764" y="1027"/>
                          </a:lnTo>
                          <a:lnTo>
                            <a:pt x="767" y="1024"/>
                          </a:lnTo>
                          <a:lnTo>
                            <a:pt x="770" y="1020"/>
                          </a:lnTo>
                          <a:lnTo>
                            <a:pt x="773" y="1017"/>
                          </a:lnTo>
                          <a:lnTo>
                            <a:pt x="776" y="1014"/>
                          </a:lnTo>
                          <a:lnTo>
                            <a:pt x="779" y="1011"/>
                          </a:lnTo>
                          <a:lnTo>
                            <a:pt x="783" y="1008"/>
                          </a:lnTo>
                          <a:lnTo>
                            <a:pt x="786" y="1005"/>
                          </a:lnTo>
                          <a:lnTo>
                            <a:pt x="789" y="1002"/>
                          </a:lnTo>
                          <a:lnTo>
                            <a:pt x="792" y="999"/>
                          </a:lnTo>
                          <a:lnTo>
                            <a:pt x="795" y="996"/>
                          </a:lnTo>
                          <a:lnTo>
                            <a:pt x="798" y="993"/>
                          </a:lnTo>
                          <a:lnTo>
                            <a:pt x="801" y="990"/>
                          </a:lnTo>
                          <a:lnTo>
                            <a:pt x="804" y="987"/>
                          </a:lnTo>
                          <a:lnTo>
                            <a:pt x="807" y="984"/>
                          </a:lnTo>
                          <a:lnTo>
                            <a:pt x="811" y="980"/>
                          </a:lnTo>
                          <a:lnTo>
                            <a:pt x="814" y="977"/>
                          </a:lnTo>
                          <a:lnTo>
                            <a:pt x="817" y="974"/>
                          </a:lnTo>
                          <a:lnTo>
                            <a:pt x="820" y="971"/>
                          </a:lnTo>
                          <a:lnTo>
                            <a:pt x="823" y="967"/>
                          </a:lnTo>
                          <a:lnTo>
                            <a:pt x="826" y="964"/>
                          </a:lnTo>
                          <a:lnTo>
                            <a:pt x="829" y="961"/>
                          </a:lnTo>
                          <a:lnTo>
                            <a:pt x="832" y="958"/>
                          </a:lnTo>
                          <a:lnTo>
                            <a:pt x="835" y="955"/>
                          </a:lnTo>
                          <a:lnTo>
                            <a:pt x="839" y="952"/>
                          </a:lnTo>
                          <a:lnTo>
                            <a:pt x="842" y="949"/>
                          </a:lnTo>
                          <a:lnTo>
                            <a:pt x="845" y="946"/>
                          </a:lnTo>
                          <a:lnTo>
                            <a:pt x="848" y="942"/>
                          </a:lnTo>
                          <a:lnTo>
                            <a:pt x="851" y="938"/>
                          </a:lnTo>
                          <a:lnTo>
                            <a:pt x="854" y="934"/>
                          </a:lnTo>
                          <a:lnTo>
                            <a:pt x="857" y="931"/>
                          </a:lnTo>
                          <a:lnTo>
                            <a:pt x="860" y="928"/>
                          </a:lnTo>
                          <a:lnTo>
                            <a:pt x="863" y="924"/>
                          </a:lnTo>
                          <a:lnTo>
                            <a:pt x="866" y="920"/>
                          </a:lnTo>
                          <a:lnTo>
                            <a:pt x="870" y="916"/>
                          </a:lnTo>
                          <a:lnTo>
                            <a:pt x="873" y="912"/>
                          </a:lnTo>
                          <a:lnTo>
                            <a:pt x="876" y="908"/>
                          </a:lnTo>
                          <a:lnTo>
                            <a:pt x="879" y="905"/>
                          </a:lnTo>
                          <a:lnTo>
                            <a:pt x="882" y="900"/>
                          </a:lnTo>
                          <a:lnTo>
                            <a:pt x="885" y="896"/>
                          </a:lnTo>
                          <a:lnTo>
                            <a:pt x="888" y="893"/>
                          </a:lnTo>
                          <a:lnTo>
                            <a:pt x="891" y="888"/>
                          </a:lnTo>
                          <a:lnTo>
                            <a:pt x="894" y="885"/>
                          </a:lnTo>
                          <a:lnTo>
                            <a:pt x="898" y="881"/>
                          </a:lnTo>
                          <a:lnTo>
                            <a:pt x="901" y="877"/>
                          </a:lnTo>
                          <a:lnTo>
                            <a:pt x="904" y="874"/>
                          </a:lnTo>
                          <a:lnTo>
                            <a:pt x="907" y="870"/>
                          </a:lnTo>
                          <a:lnTo>
                            <a:pt x="910" y="866"/>
                          </a:lnTo>
                          <a:lnTo>
                            <a:pt x="913" y="862"/>
                          </a:lnTo>
                          <a:lnTo>
                            <a:pt x="916" y="858"/>
                          </a:lnTo>
                          <a:lnTo>
                            <a:pt x="919" y="854"/>
                          </a:lnTo>
                          <a:lnTo>
                            <a:pt x="922" y="850"/>
                          </a:lnTo>
                          <a:lnTo>
                            <a:pt x="926" y="846"/>
                          </a:lnTo>
                          <a:lnTo>
                            <a:pt x="929" y="841"/>
                          </a:lnTo>
                          <a:lnTo>
                            <a:pt x="932" y="837"/>
                          </a:lnTo>
                          <a:lnTo>
                            <a:pt x="935" y="833"/>
                          </a:lnTo>
                          <a:lnTo>
                            <a:pt x="938" y="828"/>
                          </a:lnTo>
                          <a:lnTo>
                            <a:pt x="941" y="825"/>
                          </a:lnTo>
                          <a:lnTo>
                            <a:pt x="944" y="820"/>
                          </a:lnTo>
                          <a:lnTo>
                            <a:pt x="947" y="816"/>
                          </a:lnTo>
                          <a:lnTo>
                            <a:pt x="950" y="811"/>
                          </a:lnTo>
                          <a:lnTo>
                            <a:pt x="954" y="807"/>
                          </a:lnTo>
                          <a:lnTo>
                            <a:pt x="957" y="803"/>
                          </a:lnTo>
                          <a:lnTo>
                            <a:pt x="960" y="798"/>
                          </a:lnTo>
                          <a:lnTo>
                            <a:pt x="963" y="794"/>
                          </a:lnTo>
                          <a:lnTo>
                            <a:pt x="966" y="789"/>
                          </a:lnTo>
                          <a:lnTo>
                            <a:pt x="969" y="785"/>
                          </a:lnTo>
                          <a:lnTo>
                            <a:pt x="972" y="780"/>
                          </a:lnTo>
                          <a:lnTo>
                            <a:pt x="975" y="775"/>
                          </a:lnTo>
                          <a:lnTo>
                            <a:pt x="978" y="771"/>
                          </a:lnTo>
                          <a:lnTo>
                            <a:pt x="981" y="767"/>
                          </a:lnTo>
                          <a:lnTo>
                            <a:pt x="985" y="762"/>
                          </a:lnTo>
                          <a:lnTo>
                            <a:pt x="988" y="757"/>
                          </a:lnTo>
                          <a:lnTo>
                            <a:pt x="991" y="753"/>
                          </a:lnTo>
                          <a:lnTo>
                            <a:pt x="994" y="748"/>
                          </a:lnTo>
                          <a:lnTo>
                            <a:pt x="997" y="743"/>
                          </a:lnTo>
                          <a:lnTo>
                            <a:pt x="1000" y="738"/>
                          </a:lnTo>
                          <a:lnTo>
                            <a:pt x="1003" y="733"/>
                          </a:lnTo>
                          <a:lnTo>
                            <a:pt x="1006" y="728"/>
                          </a:lnTo>
                          <a:lnTo>
                            <a:pt x="1009" y="724"/>
                          </a:lnTo>
                          <a:lnTo>
                            <a:pt x="1013" y="719"/>
                          </a:lnTo>
                          <a:lnTo>
                            <a:pt x="1016" y="714"/>
                          </a:lnTo>
                          <a:lnTo>
                            <a:pt x="1019" y="709"/>
                          </a:lnTo>
                          <a:lnTo>
                            <a:pt x="1022" y="705"/>
                          </a:lnTo>
                          <a:lnTo>
                            <a:pt x="1025" y="700"/>
                          </a:lnTo>
                          <a:lnTo>
                            <a:pt x="1028" y="696"/>
                          </a:lnTo>
                          <a:lnTo>
                            <a:pt x="1031" y="691"/>
                          </a:lnTo>
                          <a:lnTo>
                            <a:pt x="1034" y="686"/>
                          </a:lnTo>
                          <a:lnTo>
                            <a:pt x="1037" y="682"/>
                          </a:lnTo>
                          <a:lnTo>
                            <a:pt x="1041" y="677"/>
                          </a:lnTo>
                          <a:lnTo>
                            <a:pt x="1044" y="673"/>
                          </a:lnTo>
                          <a:lnTo>
                            <a:pt x="1047" y="668"/>
                          </a:lnTo>
                          <a:lnTo>
                            <a:pt x="1050" y="664"/>
                          </a:lnTo>
                          <a:lnTo>
                            <a:pt x="1053" y="659"/>
                          </a:lnTo>
                          <a:lnTo>
                            <a:pt x="1056" y="654"/>
                          </a:lnTo>
                          <a:lnTo>
                            <a:pt x="1059" y="650"/>
                          </a:lnTo>
                          <a:lnTo>
                            <a:pt x="1062" y="645"/>
                          </a:lnTo>
                          <a:lnTo>
                            <a:pt x="1065" y="640"/>
                          </a:lnTo>
                          <a:lnTo>
                            <a:pt x="1068" y="636"/>
                          </a:lnTo>
                          <a:lnTo>
                            <a:pt x="1072" y="631"/>
                          </a:lnTo>
                          <a:lnTo>
                            <a:pt x="1075" y="627"/>
                          </a:lnTo>
                          <a:lnTo>
                            <a:pt x="1078" y="622"/>
                          </a:lnTo>
                          <a:lnTo>
                            <a:pt x="1081" y="617"/>
                          </a:lnTo>
                          <a:lnTo>
                            <a:pt x="1084" y="611"/>
                          </a:lnTo>
                          <a:lnTo>
                            <a:pt x="1087" y="607"/>
                          </a:lnTo>
                          <a:lnTo>
                            <a:pt x="1090" y="602"/>
                          </a:lnTo>
                          <a:lnTo>
                            <a:pt x="1093" y="598"/>
                          </a:lnTo>
                          <a:lnTo>
                            <a:pt x="1096" y="593"/>
                          </a:lnTo>
                          <a:lnTo>
                            <a:pt x="1100" y="588"/>
                          </a:lnTo>
                          <a:lnTo>
                            <a:pt x="1103" y="583"/>
                          </a:lnTo>
                          <a:lnTo>
                            <a:pt x="1106" y="578"/>
                          </a:lnTo>
                          <a:lnTo>
                            <a:pt x="1109" y="573"/>
                          </a:lnTo>
                          <a:lnTo>
                            <a:pt x="1112" y="568"/>
                          </a:lnTo>
                          <a:lnTo>
                            <a:pt x="1115" y="564"/>
                          </a:lnTo>
                          <a:lnTo>
                            <a:pt x="1118" y="559"/>
                          </a:lnTo>
                          <a:lnTo>
                            <a:pt x="1121" y="555"/>
                          </a:lnTo>
                          <a:lnTo>
                            <a:pt x="1124" y="550"/>
                          </a:lnTo>
                          <a:lnTo>
                            <a:pt x="1128" y="546"/>
                          </a:lnTo>
                          <a:lnTo>
                            <a:pt x="1131" y="541"/>
                          </a:lnTo>
                          <a:lnTo>
                            <a:pt x="1134" y="537"/>
                          </a:lnTo>
                          <a:lnTo>
                            <a:pt x="1137" y="532"/>
                          </a:lnTo>
                          <a:lnTo>
                            <a:pt x="1140" y="528"/>
                          </a:lnTo>
                          <a:lnTo>
                            <a:pt x="1143" y="523"/>
                          </a:lnTo>
                          <a:lnTo>
                            <a:pt x="1146" y="519"/>
                          </a:lnTo>
                          <a:lnTo>
                            <a:pt x="1149" y="515"/>
                          </a:lnTo>
                          <a:lnTo>
                            <a:pt x="1152" y="511"/>
                          </a:lnTo>
                          <a:lnTo>
                            <a:pt x="1155" y="507"/>
                          </a:lnTo>
                          <a:lnTo>
                            <a:pt x="1159" y="502"/>
                          </a:lnTo>
                          <a:lnTo>
                            <a:pt x="1162" y="498"/>
                          </a:lnTo>
                          <a:lnTo>
                            <a:pt x="1165" y="494"/>
                          </a:lnTo>
                          <a:lnTo>
                            <a:pt x="1168" y="490"/>
                          </a:lnTo>
                          <a:lnTo>
                            <a:pt x="1171" y="486"/>
                          </a:lnTo>
                          <a:lnTo>
                            <a:pt x="1174" y="482"/>
                          </a:lnTo>
                          <a:lnTo>
                            <a:pt x="1177" y="478"/>
                          </a:lnTo>
                          <a:lnTo>
                            <a:pt x="1180" y="474"/>
                          </a:lnTo>
                          <a:lnTo>
                            <a:pt x="1183" y="470"/>
                          </a:lnTo>
                          <a:lnTo>
                            <a:pt x="1187" y="466"/>
                          </a:lnTo>
                          <a:lnTo>
                            <a:pt x="1190" y="462"/>
                          </a:lnTo>
                          <a:lnTo>
                            <a:pt x="1193" y="459"/>
                          </a:lnTo>
                          <a:lnTo>
                            <a:pt x="1196" y="455"/>
                          </a:lnTo>
                          <a:lnTo>
                            <a:pt x="1199" y="452"/>
                          </a:lnTo>
                          <a:lnTo>
                            <a:pt x="1202" y="448"/>
                          </a:lnTo>
                          <a:lnTo>
                            <a:pt x="1205" y="444"/>
                          </a:lnTo>
                          <a:lnTo>
                            <a:pt x="1208" y="441"/>
                          </a:lnTo>
                          <a:lnTo>
                            <a:pt x="1211" y="437"/>
                          </a:lnTo>
                          <a:lnTo>
                            <a:pt x="1215" y="434"/>
                          </a:lnTo>
                          <a:lnTo>
                            <a:pt x="1218" y="430"/>
                          </a:lnTo>
                          <a:lnTo>
                            <a:pt x="1221" y="427"/>
                          </a:lnTo>
                          <a:lnTo>
                            <a:pt x="1224" y="423"/>
                          </a:lnTo>
                          <a:lnTo>
                            <a:pt x="1227" y="420"/>
                          </a:lnTo>
                          <a:lnTo>
                            <a:pt x="1230" y="416"/>
                          </a:lnTo>
                          <a:lnTo>
                            <a:pt x="1233" y="413"/>
                          </a:lnTo>
                          <a:lnTo>
                            <a:pt x="1236" y="409"/>
                          </a:lnTo>
                          <a:lnTo>
                            <a:pt x="1239" y="406"/>
                          </a:lnTo>
                          <a:lnTo>
                            <a:pt x="1243" y="403"/>
                          </a:lnTo>
                          <a:lnTo>
                            <a:pt x="1246" y="400"/>
                          </a:lnTo>
                          <a:lnTo>
                            <a:pt x="1249" y="396"/>
                          </a:lnTo>
                          <a:lnTo>
                            <a:pt x="1252" y="393"/>
                          </a:lnTo>
                          <a:lnTo>
                            <a:pt x="1255" y="390"/>
                          </a:lnTo>
                          <a:lnTo>
                            <a:pt x="1258" y="387"/>
                          </a:lnTo>
                          <a:lnTo>
                            <a:pt x="1261" y="384"/>
                          </a:lnTo>
                          <a:lnTo>
                            <a:pt x="1264" y="380"/>
                          </a:lnTo>
                          <a:lnTo>
                            <a:pt x="1267" y="377"/>
                          </a:lnTo>
                          <a:lnTo>
                            <a:pt x="1270" y="374"/>
                          </a:lnTo>
                          <a:lnTo>
                            <a:pt x="1274" y="371"/>
                          </a:lnTo>
                          <a:lnTo>
                            <a:pt x="1277" y="367"/>
                          </a:lnTo>
                          <a:lnTo>
                            <a:pt x="1280" y="365"/>
                          </a:lnTo>
                          <a:lnTo>
                            <a:pt x="1283" y="362"/>
                          </a:lnTo>
                          <a:lnTo>
                            <a:pt x="1286" y="358"/>
                          </a:lnTo>
                          <a:lnTo>
                            <a:pt x="1289" y="356"/>
                          </a:lnTo>
                          <a:lnTo>
                            <a:pt x="1292" y="352"/>
                          </a:lnTo>
                          <a:lnTo>
                            <a:pt x="1295" y="349"/>
                          </a:lnTo>
                          <a:lnTo>
                            <a:pt x="1298" y="346"/>
                          </a:lnTo>
                          <a:lnTo>
                            <a:pt x="1302" y="342"/>
                          </a:lnTo>
                          <a:lnTo>
                            <a:pt x="1305" y="339"/>
                          </a:lnTo>
                          <a:lnTo>
                            <a:pt x="1308" y="336"/>
                          </a:lnTo>
                          <a:lnTo>
                            <a:pt x="1311" y="333"/>
                          </a:lnTo>
                          <a:lnTo>
                            <a:pt x="1314" y="330"/>
                          </a:lnTo>
                          <a:lnTo>
                            <a:pt x="1317" y="327"/>
                          </a:lnTo>
                          <a:lnTo>
                            <a:pt x="1320" y="324"/>
                          </a:lnTo>
                          <a:lnTo>
                            <a:pt x="1323" y="321"/>
                          </a:lnTo>
                          <a:lnTo>
                            <a:pt x="1326" y="318"/>
                          </a:lnTo>
                          <a:lnTo>
                            <a:pt x="1330" y="315"/>
                          </a:lnTo>
                          <a:lnTo>
                            <a:pt x="1333" y="312"/>
                          </a:lnTo>
                          <a:lnTo>
                            <a:pt x="1336" y="309"/>
                          </a:lnTo>
                          <a:lnTo>
                            <a:pt x="1339" y="306"/>
                          </a:lnTo>
                          <a:lnTo>
                            <a:pt x="1342" y="303"/>
                          </a:lnTo>
                          <a:lnTo>
                            <a:pt x="1345" y="300"/>
                          </a:lnTo>
                          <a:lnTo>
                            <a:pt x="1348" y="297"/>
                          </a:lnTo>
                          <a:lnTo>
                            <a:pt x="1351" y="294"/>
                          </a:lnTo>
                          <a:lnTo>
                            <a:pt x="1354" y="292"/>
                          </a:lnTo>
                          <a:lnTo>
                            <a:pt x="1357" y="290"/>
                          </a:lnTo>
                          <a:lnTo>
                            <a:pt x="1361" y="287"/>
                          </a:lnTo>
                          <a:lnTo>
                            <a:pt x="1364" y="284"/>
                          </a:lnTo>
                          <a:lnTo>
                            <a:pt x="1367" y="282"/>
                          </a:lnTo>
                          <a:lnTo>
                            <a:pt x="1370" y="279"/>
                          </a:lnTo>
                          <a:lnTo>
                            <a:pt x="1373" y="276"/>
                          </a:lnTo>
                          <a:lnTo>
                            <a:pt x="1376" y="274"/>
                          </a:lnTo>
                          <a:lnTo>
                            <a:pt x="1379" y="272"/>
                          </a:lnTo>
                          <a:lnTo>
                            <a:pt x="1382" y="270"/>
                          </a:lnTo>
                          <a:lnTo>
                            <a:pt x="1385" y="267"/>
                          </a:lnTo>
                          <a:lnTo>
                            <a:pt x="1389" y="265"/>
                          </a:lnTo>
                          <a:lnTo>
                            <a:pt x="1392" y="262"/>
                          </a:lnTo>
                          <a:lnTo>
                            <a:pt x="1395" y="261"/>
                          </a:lnTo>
                          <a:lnTo>
                            <a:pt x="1398" y="258"/>
                          </a:lnTo>
                          <a:lnTo>
                            <a:pt x="1401" y="256"/>
                          </a:lnTo>
                          <a:lnTo>
                            <a:pt x="1404" y="254"/>
                          </a:lnTo>
                          <a:lnTo>
                            <a:pt x="1407" y="252"/>
                          </a:lnTo>
                          <a:lnTo>
                            <a:pt x="1410" y="249"/>
                          </a:lnTo>
                          <a:lnTo>
                            <a:pt x="1413" y="247"/>
                          </a:lnTo>
                          <a:lnTo>
                            <a:pt x="1417" y="245"/>
                          </a:lnTo>
                          <a:lnTo>
                            <a:pt x="1420" y="243"/>
                          </a:lnTo>
                          <a:lnTo>
                            <a:pt x="1423" y="240"/>
                          </a:lnTo>
                          <a:lnTo>
                            <a:pt x="1426" y="238"/>
                          </a:lnTo>
                          <a:lnTo>
                            <a:pt x="1429" y="236"/>
                          </a:lnTo>
                          <a:lnTo>
                            <a:pt x="1432" y="234"/>
                          </a:lnTo>
                          <a:lnTo>
                            <a:pt x="1435" y="231"/>
                          </a:lnTo>
                          <a:lnTo>
                            <a:pt x="1438" y="230"/>
                          </a:lnTo>
                          <a:lnTo>
                            <a:pt x="1441" y="227"/>
                          </a:lnTo>
                          <a:lnTo>
                            <a:pt x="1444" y="225"/>
                          </a:lnTo>
                          <a:lnTo>
                            <a:pt x="1448" y="223"/>
                          </a:lnTo>
                          <a:lnTo>
                            <a:pt x="1451" y="221"/>
                          </a:lnTo>
                          <a:lnTo>
                            <a:pt x="1454" y="219"/>
                          </a:lnTo>
                          <a:lnTo>
                            <a:pt x="1457" y="217"/>
                          </a:lnTo>
                          <a:lnTo>
                            <a:pt x="1460" y="216"/>
                          </a:lnTo>
                          <a:lnTo>
                            <a:pt x="1463" y="213"/>
                          </a:lnTo>
                          <a:lnTo>
                            <a:pt x="1466" y="212"/>
                          </a:lnTo>
                          <a:lnTo>
                            <a:pt x="1469" y="210"/>
                          </a:lnTo>
                          <a:lnTo>
                            <a:pt x="1472" y="208"/>
                          </a:lnTo>
                          <a:lnTo>
                            <a:pt x="1476" y="206"/>
                          </a:lnTo>
                          <a:lnTo>
                            <a:pt x="1479" y="204"/>
                          </a:lnTo>
                          <a:lnTo>
                            <a:pt x="1482" y="202"/>
                          </a:lnTo>
                          <a:lnTo>
                            <a:pt x="1485" y="200"/>
                          </a:lnTo>
                          <a:lnTo>
                            <a:pt x="1488" y="198"/>
                          </a:lnTo>
                          <a:lnTo>
                            <a:pt x="1491" y="196"/>
                          </a:lnTo>
                          <a:lnTo>
                            <a:pt x="1494" y="194"/>
                          </a:lnTo>
                          <a:lnTo>
                            <a:pt x="1497" y="192"/>
                          </a:lnTo>
                          <a:lnTo>
                            <a:pt x="1500" y="190"/>
                          </a:lnTo>
                          <a:lnTo>
                            <a:pt x="1504" y="188"/>
                          </a:lnTo>
                          <a:lnTo>
                            <a:pt x="1507" y="186"/>
                          </a:lnTo>
                          <a:lnTo>
                            <a:pt x="1510" y="184"/>
                          </a:lnTo>
                          <a:lnTo>
                            <a:pt x="1513" y="182"/>
                          </a:lnTo>
                          <a:lnTo>
                            <a:pt x="1516" y="180"/>
                          </a:lnTo>
                          <a:lnTo>
                            <a:pt x="1519" y="178"/>
                          </a:lnTo>
                          <a:lnTo>
                            <a:pt x="1522" y="176"/>
                          </a:lnTo>
                          <a:lnTo>
                            <a:pt x="1525" y="174"/>
                          </a:lnTo>
                          <a:lnTo>
                            <a:pt x="1528" y="172"/>
                          </a:lnTo>
                          <a:lnTo>
                            <a:pt x="1531" y="171"/>
                          </a:lnTo>
                          <a:lnTo>
                            <a:pt x="1535" y="169"/>
                          </a:lnTo>
                          <a:lnTo>
                            <a:pt x="1538" y="167"/>
                          </a:lnTo>
                          <a:lnTo>
                            <a:pt x="1541" y="166"/>
                          </a:lnTo>
                          <a:lnTo>
                            <a:pt x="1544" y="164"/>
                          </a:lnTo>
                          <a:lnTo>
                            <a:pt x="1547" y="163"/>
                          </a:lnTo>
                          <a:lnTo>
                            <a:pt x="1550" y="161"/>
                          </a:lnTo>
                          <a:lnTo>
                            <a:pt x="1553" y="159"/>
                          </a:lnTo>
                          <a:lnTo>
                            <a:pt x="1556" y="157"/>
                          </a:lnTo>
                          <a:lnTo>
                            <a:pt x="1559" y="156"/>
                          </a:lnTo>
                          <a:lnTo>
                            <a:pt x="1563" y="153"/>
                          </a:lnTo>
                          <a:lnTo>
                            <a:pt x="1566" y="151"/>
                          </a:lnTo>
                          <a:lnTo>
                            <a:pt x="1569" y="149"/>
                          </a:lnTo>
                          <a:lnTo>
                            <a:pt x="1572" y="148"/>
                          </a:lnTo>
                          <a:lnTo>
                            <a:pt x="1575" y="146"/>
                          </a:lnTo>
                          <a:lnTo>
                            <a:pt x="1578" y="144"/>
                          </a:lnTo>
                          <a:lnTo>
                            <a:pt x="1581" y="143"/>
                          </a:lnTo>
                          <a:lnTo>
                            <a:pt x="1584" y="141"/>
                          </a:lnTo>
                          <a:lnTo>
                            <a:pt x="1587" y="139"/>
                          </a:lnTo>
                          <a:lnTo>
                            <a:pt x="1591" y="138"/>
                          </a:lnTo>
                          <a:lnTo>
                            <a:pt x="1594" y="136"/>
                          </a:lnTo>
                          <a:lnTo>
                            <a:pt x="1597" y="134"/>
                          </a:lnTo>
                          <a:lnTo>
                            <a:pt x="1600" y="133"/>
                          </a:lnTo>
                          <a:lnTo>
                            <a:pt x="1603" y="131"/>
                          </a:lnTo>
                          <a:lnTo>
                            <a:pt x="1606" y="129"/>
                          </a:lnTo>
                          <a:lnTo>
                            <a:pt x="1609" y="128"/>
                          </a:lnTo>
                          <a:lnTo>
                            <a:pt x="1612" y="126"/>
                          </a:lnTo>
                          <a:lnTo>
                            <a:pt x="1615" y="125"/>
                          </a:lnTo>
                          <a:lnTo>
                            <a:pt x="1619" y="123"/>
                          </a:lnTo>
                          <a:lnTo>
                            <a:pt x="1622" y="122"/>
                          </a:lnTo>
                          <a:lnTo>
                            <a:pt x="1625" y="120"/>
                          </a:lnTo>
                          <a:lnTo>
                            <a:pt x="1628" y="119"/>
                          </a:lnTo>
                          <a:lnTo>
                            <a:pt x="1631" y="117"/>
                          </a:lnTo>
                          <a:lnTo>
                            <a:pt x="1634" y="115"/>
                          </a:lnTo>
                          <a:lnTo>
                            <a:pt x="1637" y="114"/>
                          </a:lnTo>
                          <a:lnTo>
                            <a:pt x="1640" y="112"/>
                          </a:lnTo>
                          <a:lnTo>
                            <a:pt x="1643" y="111"/>
                          </a:lnTo>
                          <a:lnTo>
                            <a:pt x="1646" y="109"/>
                          </a:lnTo>
                          <a:lnTo>
                            <a:pt x="1650" y="107"/>
                          </a:lnTo>
                          <a:lnTo>
                            <a:pt x="1653" y="106"/>
                          </a:lnTo>
                          <a:lnTo>
                            <a:pt x="1656" y="105"/>
                          </a:lnTo>
                          <a:lnTo>
                            <a:pt x="1659" y="103"/>
                          </a:lnTo>
                          <a:lnTo>
                            <a:pt x="1662" y="102"/>
                          </a:lnTo>
                          <a:lnTo>
                            <a:pt x="1665" y="100"/>
                          </a:lnTo>
                          <a:lnTo>
                            <a:pt x="1668" y="99"/>
                          </a:lnTo>
                          <a:lnTo>
                            <a:pt x="1671" y="97"/>
                          </a:lnTo>
                          <a:lnTo>
                            <a:pt x="1674" y="96"/>
                          </a:lnTo>
                          <a:lnTo>
                            <a:pt x="1678" y="95"/>
                          </a:lnTo>
                          <a:lnTo>
                            <a:pt x="1681" y="94"/>
                          </a:lnTo>
                          <a:lnTo>
                            <a:pt x="1684" y="93"/>
                          </a:lnTo>
                          <a:lnTo>
                            <a:pt x="1687" y="91"/>
                          </a:lnTo>
                          <a:lnTo>
                            <a:pt x="1690" y="90"/>
                          </a:lnTo>
                          <a:lnTo>
                            <a:pt x="1693" y="89"/>
                          </a:lnTo>
                          <a:lnTo>
                            <a:pt x="1696" y="88"/>
                          </a:lnTo>
                          <a:lnTo>
                            <a:pt x="1699" y="87"/>
                          </a:lnTo>
                          <a:lnTo>
                            <a:pt x="1702" y="85"/>
                          </a:lnTo>
                          <a:lnTo>
                            <a:pt x="1706" y="85"/>
                          </a:lnTo>
                          <a:lnTo>
                            <a:pt x="1709" y="83"/>
                          </a:lnTo>
                          <a:lnTo>
                            <a:pt x="1712" y="82"/>
                          </a:lnTo>
                          <a:lnTo>
                            <a:pt x="1715" y="81"/>
                          </a:lnTo>
                          <a:lnTo>
                            <a:pt x="1718" y="79"/>
                          </a:lnTo>
                          <a:lnTo>
                            <a:pt x="1721" y="79"/>
                          </a:lnTo>
                          <a:lnTo>
                            <a:pt x="1724" y="77"/>
                          </a:lnTo>
                          <a:lnTo>
                            <a:pt x="1727" y="76"/>
                          </a:lnTo>
                          <a:lnTo>
                            <a:pt x="1730" y="76"/>
                          </a:lnTo>
                          <a:lnTo>
                            <a:pt x="1733" y="74"/>
                          </a:lnTo>
                          <a:lnTo>
                            <a:pt x="1737" y="73"/>
                          </a:lnTo>
                          <a:lnTo>
                            <a:pt x="1740" y="72"/>
                          </a:lnTo>
                          <a:lnTo>
                            <a:pt x="1743" y="71"/>
                          </a:lnTo>
                          <a:lnTo>
                            <a:pt x="1746" y="69"/>
                          </a:lnTo>
                          <a:lnTo>
                            <a:pt x="1749" y="68"/>
                          </a:lnTo>
                          <a:lnTo>
                            <a:pt x="1752" y="67"/>
                          </a:lnTo>
                          <a:lnTo>
                            <a:pt x="1755" y="66"/>
                          </a:lnTo>
                          <a:lnTo>
                            <a:pt x="1758" y="65"/>
                          </a:lnTo>
                          <a:lnTo>
                            <a:pt x="1761" y="64"/>
                          </a:lnTo>
                          <a:lnTo>
                            <a:pt x="1765" y="62"/>
                          </a:lnTo>
                          <a:lnTo>
                            <a:pt x="1768" y="61"/>
                          </a:lnTo>
                          <a:lnTo>
                            <a:pt x="1771" y="60"/>
                          </a:lnTo>
                          <a:lnTo>
                            <a:pt x="1774" y="59"/>
                          </a:lnTo>
                          <a:lnTo>
                            <a:pt x="1777" y="57"/>
                          </a:lnTo>
                          <a:lnTo>
                            <a:pt x="1780" y="57"/>
                          </a:lnTo>
                          <a:lnTo>
                            <a:pt x="1783" y="55"/>
                          </a:lnTo>
                          <a:lnTo>
                            <a:pt x="1786" y="54"/>
                          </a:lnTo>
                          <a:lnTo>
                            <a:pt x="1789" y="53"/>
                          </a:lnTo>
                          <a:lnTo>
                            <a:pt x="1793" y="52"/>
                          </a:lnTo>
                          <a:lnTo>
                            <a:pt x="1796" y="51"/>
                          </a:lnTo>
                          <a:lnTo>
                            <a:pt x="1799" y="49"/>
                          </a:lnTo>
                          <a:lnTo>
                            <a:pt x="1802" y="49"/>
                          </a:lnTo>
                          <a:lnTo>
                            <a:pt x="1805" y="48"/>
                          </a:lnTo>
                          <a:lnTo>
                            <a:pt x="1808" y="46"/>
                          </a:lnTo>
                          <a:lnTo>
                            <a:pt x="1811" y="45"/>
                          </a:lnTo>
                          <a:lnTo>
                            <a:pt x="1814" y="44"/>
                          </a:lnTo>
                          <a:lnTo>
                            <a:pt x="1817" y="43"/>
                          </a:lnTo>
                          <a:lnTo>
                            <a:pt x="1820" y="43"/>
                          </a:lnTo>
                          <a:lnTo>
                            <a:pt x="1824" y="42"/>
                          </a:lnTo>
                          <a:lnTo>
                            <a:pt x="1827" y="40"/>
                          </a:lnTo>
                          <a:lnTo>
                            <a:pt x="1830" y="40"/>
                          </a:lnTo>
                          <a:lnTo>
                            <a:pt x="1833" y="39"/>
                          </a:lnTo>
                          <a:lnTo>
                            <a:pt x="1836" y="38"/>
                          </a:lnTo>
                          <a:lnTo>
                            <a:pt x="1839" y="36"/>
                          </a:lnTo>
                          <a:lnTo>
                            <a:pt x="1842" y="36"/>
                          </a:lnTo>
                          <a:lnTo>
                            <a:pt x="1845" y="34"/>
                          </a:lnTo>
                          <a:lnTo>
                            <a:pt x="1848" y="34"/>
                          </a:lnTo>
                          <a:lnTo>
                            <a:pt x="1852" y="33"/>
                          </a:lnTo>
                          <a:lnTo>
                            <a:pt x="1855" y="32"/>
                          </a:lnTo>
                          <a:lnTo>
                            <a:pt x="1858" y="30"/>
                          </a:lnTo>
                          <a:lnTo>
                            <a:pt x="1861" y="30"/>
                          </a:lnTo>
                          <a:lnTo>
                            <a:pt x="1864" y="29"/>
                          </a:lnTo>
                          <a:lnTo>
                            <a:pt x="1867" y="28"/>
                          </a:lnTo>
                          <a:lnTo>
                            <a:pt x="1870" y="27"/>
                          </a:lnTo>
                          <a:lnTo>
                            <a:pt x="1873" y="26"/>
                          </a:lnTo>
                          <a:lnTo>
                            <a:pt x="1876" y="25"/>
                          </a:lnTo>
                          <a:lnTo>
                            <a:pt x="1880" y="24"/>
                          </a:lnTo>
                          <a:lnTo>
                            <a:pt x="1883" y="23"/>
                          </a:lnTo>
                          <a:lnTo>
                            <a:pt x="1886" y="23"/>
                          </a:lnTo>
                          <a:lnTo>
                            <a:pt x="1889" y="22"/>
                          </a:lnTo>
                          <a:lnTo>
                            <a:pt x="1892" y="21"/>
                          </a:lnTo>
                          <a:lnTo>
                            <a:pt x="1895" y="20"/>
                          </a:lnTo>
                          <a:lnTo>
                            <a:pt x="1898" y="19"/>
                          </a:lnTo>
                          <a:lnTo>
                            <a:pt x="1901" y="18"/>
                          </a:lnTo>
                          <a:lnTo>
                            <a:pt x="1904" y="17"/>
                          </a:lnTo>
                          <a:lnTo>
                            <a:pt x="1908" y="17"/>
                          </a:lnTo>
                          <a:lnTo>
                            <a:pt x="1911" y="16"/>
                          </a:lnTo>
                          <a:lnTo>
                            <a:pt x="1914" y="15"/>
                          </a:lnTo>
                          <a:lnTo>
                            <a:pt x="1917" y="14"/>
                          </a:lnTo>
                          <a:lnTo>
                            <a:pt x="1920" y="13"/>
                          </a:lnTo>
                          <a:lnTo>
                            <a:pt x="1923" y="12"/>
                          </a:lnTo>
                          <a:lnTo>
                            <a:pt x="1926" y="11"/>
                          </a:lnTo>
                          <a:lnTo>
                            <a:pt x="1929" y="11"/>
                          </a:lnTo>
                          <a:lnTo>
                            <a:pt x="1932" y="10"/>
                          </a:lnTo>
                          <a:lnTo>
                            <a:pt x="1935" y="9"/>
                          </a:lnTo>
                          <a:lnTo>
                            <a:pt x="1939" y="8"/>
                          </a:lnTo>
                          <a:lnTo>
                            <a:pt x="1942" y="8"/>
                          </a:lnTo>
                          <a:lnTo>
                            <a:pt x="1945" y="7"/>
                          </a:lnTo>
                          <a:lnTo>
                            <a:pt x="1948" y="6"/>
                          </a:lnTo>
                          <a:lnTo>
                            <a:pt x="1951" y="5"/>
                          </a:lnTo>
                          <a:lnTo>
                            <a:pt x="1954" y="4"/>
                          </a:lnTo>
                          <a:lnTo>
                            <a:pt x="1957" y="0"/>
                          </a:lnTo>
                          <a:lnTo>
                            <a:pt x="1960" y="0"/>
                          </a:lnTo>
                          <a:lnTo>
                            <a:pt x="1963" y="1"/>
                          </a:lnTo>
                          <a:lnTo>
                            <a:pt x="1967" y="0"/>
                          </a:lnTo>
                          <a:lnTo>
                            <a:pt x="1970" y="0"/>
                          </a:lnTo>
                          <a:lnTo>
                            <a:pt x="1973" y="0"/>
                          </a:lnTo>
                          <a:lnTo>
                            <a:pt x="1976" y="1"/>
                          </a:lnTo>
                          <a:lnTo>
                            <a:pt x="1979" y="0"/>
                          </a:lnTo>
                          <a:lnTo>
                            <a:pt x="1982" y="0"/>
                          </a:lnTo>
                          <a:lnTo>
                            <a:pt x="1985" y="1"/>
                          </a:lnTo>
                          <a:lnTo>
                            <a:pt x="1988" y="0"/>
                          </a:lnTo>
                          <a:lnTo>
                            <a:pt x="1991" y="0"/>
                          </a:lnTo>
                          <a:lnTo>
                            <a:pt x="1995" y="0"/>
                          </a:lnTo>
                          <a:lnTo>
                            <a:pt x="1998" y="0"/>
                          </a:lnTo>
                          <a:lnTo>
                            <a:pt x="2001" y="0"/>
                          </a:lnTo>
                          <a:lnTo>
                            <a:pt x="2004" y="1"/>
                          </a:lnTo>
                          <a:lnTo>
                            <a:pt x="2007" y="1"/>
                          </a:lnTo>
                          <a:lnTo>
                            <a:pt x="2010" y="1"/>
                          </a:lnTo>
                          <a:lnTo>
                            <a:pt x="2013" y="0"/>
                          </a:lnTo>
                          <a:lnTo>
                            <a:pt x="2016" y="0"/>
                          </a:lnTo>
                          <a:lnTo>
                            <a:pt x="2019" y="0"/>
                          </a:lnTo>
                          <a:lnTo>
                            <a:pt x="2022" y="0"/>
                          </a:lnTo>
                          <a:lnTo>
                            <a:pt x="2026" y="0"/>
                          </a:lnTo>
                          <a:lnTo>
                            <a:pt x="2029" y="1"/>
                          </a:lnTo>
                          <a:lnTo>
                            <a:pt x="2032" y="0"/>
                          </a:lnTo>
                          <a:lnTo>
                            <a:pt x="2035" y="0"/>
                          </a:lnTo>
                          <a:lnTo>
                            <a:pt x="2038" y="1"/>
                          </a:lnTo>
                          <a:lnTo>
                            <a:pt x="2041" y="0"/>
                          </a:lnTo>
                          <a:lnTo>
                            <a:pt x="2044" y="0"/>
                          </a:lnTo>
                          <a:lnTo>
                            <a:pt x="2047" y="0"/>
                          </a:lnTo>
                          <a:lnTo>
                            <a:pt x="2050" y="0"/>
                          </a:lnTo>
                          <a:lnTo>
                            <a:pt x="2054" y="0"/>
                          </a:lnTo>
                          <a:lnTo>
                            <a:pt x="2057" y="1"/>
                          </a:lnTo>
                          <a:lnTo>
                            <a:pt x="2060" y="1"/>
                          </a:lnTo>
                          <a:lnTo>
                            <a:pt x="2063" y="0"/>
                          </a:lnTo>
                          <a:lnTo>
                            <a:pt x="2066" y="1"/>
                          </a:lnTo>
                          <a:lnTo>
                            <a:pt x="2069" y="0"/>
                          </a:lnTo>
                          <a:lnTo>
                            <a:pt x="2072" y="1"/>
                          </a:lnTo>
                          <a:lnTo>
                            <a:pt x="2075" y="1"/>
                          </a:lnTo>
                          <a:lnTo>
                            <a:pt x="2078" y="0"/>
                          </a:lnTo>
                          <a:lnTo>
                            <a:pt x="2082" y="1"/>
                          </a:lnTo>
                          <a:lnTo>
                            <a:pt x="2085" y="0"/>
                          </a:lnTo>
                          <a:lnTo>
                            <a:pt x="2088" y="0"/>
                          </a:lnTo>
                          <a:lnTo>
                            <a:pt x="2091" y="1"/>
                          </a:lnTo>
                          <a:lnTo>
                            <a:pt x="2094" y="0"/>
                          </a:lnTo>
                          <a:lnTo>
                            <a:pt x="2097" y="0"/>
                          </a:lnTo>
                          <a:lnTo>
                            <a:pt x="2100" y="0"/>
                          </a:lnTo>
                          <a:lnTo>
                            <a:pt x="2103" y="0"/>
                          </a:lnTo>
                          <a:lnTo>
                            <a:pt x="2106" y="1"/>
                          </a:lnTo>
                          <a:lnTo>
                            <a:pt x="2109" y="0"/>
                          </a:lnTo>
                          <a:lnTo>
                            <a:pt x="2113" y="1"/>
                          </a:lnTo>
                          <a:lnTo>
                            <a:pt x="2116" y="0"/>
                          </a:lnTo>
                          <a:lnTo>
                            <a:pt x="2119" y="0"/>
                          </a:lnTo>
                          <a:lnTo>
                            <a:pt x="2122" y="0"/>
                          </a:lnTo>
                          <a:lnTo>
                            <a:pt x="2125" y="0"/>
                          </a:lnTo>
                          <a:lnTo>
                            <a:pt x="2128" y="0"/>
                          </a:lnTo>
                          <a:lnTo>
                            <a:pt x="2131" y="0"/>
                          </a:lnTo>
                          <a:lnTo>
                            <a:pt x="2134" y="0"/>
                          </a:lnTo>
                          <a:lnTo>
                            <a:pt x="2137" y="0"/>
                          </a:lnTo>
                          <a:lnTo>
                            <a:pt x="2141" y="0"/>
                          </a:lnTo>
                          <a:lnTo>
                            <a:pt x="2144" y="1"/>
                          </a:lnTo>
                          <a:lnTo>
                            <a:pt x="2147" y="0"/>
                          </a:lnTo>
                          <a:lnTo>
                            <a:pt x="2150" y="0"/>
                          </a:lnTo>
                          <a:lnTo>
                            <a:pt x="2153" y="0"/>
                          </a:lnTo>
                          <a:lnTo>
                            <a:pt x="2156" y="0"/>
                          </a:lnTo>
                          <a:lnTo>
                            <a:pt x="2159" y="1"/>
                          </a:lnTo>
                          <a:lnTo>
                            <a:pt x="2162" y="1"/>
                          </a:lnTo>
                          <a:lnTo>
                            <a:pt x="2165" y="0"/>
                          </a:lnTo>
                          <a:lnTo>
                            <a:pt x="2169" y="0"/>
                          </a:lnTo>
                          <a:lnTo>
                            <a:pt x="2172" y="0"/>
                          </a:lnTo>
                          <a:lnTo>
                            <a:pt x="2175" y="0"/>
                          </a:lnTo>
                          <a:lnTo>
                            <a:pt x="2178" y="0"/>
                          </a:lnTo>
                          <a:lnTo>
                            <a:pt x="2181" y="1"/>
                          </a:lnTo>
                          <a:lnTo>
                            <a:pt x="2184" y="0"/>
                          </a:lnTo>
                          <a:lnTo>
                            <a:pt x="2187" y="0"/>
                          </a:lnTo>
                          <a:lnTo>
                            <a:pt x="2190" y="0"/>
                          </a:lnTo>
                          <a:lnTo>
                            <a:pt x="2193" y="0"/>
                          </a:lnTo>
                          <a:lnTo>
                            <a:pt x="2197" y="0"/>
                          </a:lnTo>
                          <a:lnTo>
                            <a:pt x="2200" y="1"/>
                          </a:lnTo>
                          <a:lnTo>
                            <a:pt x="2203" y="0"/>
                          </a:lnTo>
                          <a:lnTo>
                            <a:pt x="2206" y="1"/>
                          </a:lnTo>
                          <a:lnTo>
                            <a:pt x="2209" y="0"/>
                          </a:lnTo>
                          <a:lnTo>
                            <a:pt x="2212" y="1"/>
                          </a:lnTo>
                          <a:lnTo>
                            <a:pt x="2215" y="0"/>
                          </a:lnTo>
                          <a:lnTo>
                            <a:pt x="2218" y="0"/>
                          </a:lnTo>
                          <a:lnTo>
                            <a:pt x="2221" y="0"/>
                          </a:lnTo>
                          <a:lnTo>
                            <a:pt x="2224" y="1"/>
                          </a:lnTo>
                          <a:lnTo>
                            <a:pt x="2228" y="0"/>
                          </a:lnTo>
                          <a:lnTo>
                            <a:pt x="2231" y="1"/>
                          </a:lnTo>
                          <a:lnTo>
                            <a:pt x="2234" y="0"/>
                          </a:lnTo>
                          <a:lnTo>
                            <a:pt x="2237" y="1"/>
                          </a:lnTo>
                          <a:lnTo>
                            <a:pt x="2240" y="0"/>
                          </a:lnTo>
                          <a:lnTo>
                            <a:pt x="2243" y="0"/>
                          </a:lnTo>
                          <a:lnTo>
                            <a:pt x="2246" y="1"/>
                          </a:lnTo>
                          <a:lnTo>
                            <a:pt x="2249" y="0"/>
                          </a:lnTo>
                          <a:lnTo>
                            <a:pt x="2252" y="0"/>
                          </a:lnTo>
                          <a:lnTo>
                            <a:pt x="2256" y="0"/>
                          </a:lnTo>
                          <a:lnTo>
                            <a:pt x="2259" y="0"/>
                          </a:lnTo>
                          <a:lnTo>
                            <a:pt x="2262" y="0"/>
                          </a:lnTo>
                          <a:lnTo>
                            <a:pt x="2265" y="0"/>
                          </a:lnTo>
                          <a:lnTo>
                            <a:pt x="2268" y="0"/>
                          </a:lnTo>
                          <a:lnTo>
                            <a:pt x="2271" y="1"/>
                          </a:lnTo>
                          <a:lnTo>
                            <a:pt x="2274" y="1"/>
                          </a:lnTo>
                          <a:lnTo>
                            <a:pt x="2277" y="1"/>
                          </a:lnTo>
                          <a:lnTo>
                            <a:pt x="2280" y="0"/>
                          </a:lnTo>
                          <a:lnTo>
                            <a:pt x="2284" y="0"/>
                          </a:lnTo>
                          <a:lnTo>
                            <a:pt x="2287" y="0"/>
                          </a:lnTo>
                          <a:lnTo>
                            <a:pt x="2290" y="0"/>
                          </a:lnTo>
                          <a:lnTo>
                            <a:pt x="2293" y="0"/>
                          </a:lnTo>
                          <a:lnTo>
                            <a:pt x="2296" y="1"/>
                          </a:lnTo>
                          <a:lnTo>
                            <a:pt x="2299" y="0"/>
                          </a:lnTo>
                          <a:lnTo>
                            <a:pt x="2302" y="0"/>
                          </a:lnTo>
                          <a:lnTo>
                            <a:pt x="2305" y="0"/>
                          </a:lnTo>
                          <a:lnTo>
                            <a:pt x="2308" y="1"/>
                          </a:lnTo>
                          <a:lnTo>
                            <a:pt x="2311" y="0"/>
                          </a:lnTo>
                          <a:lnTo>
                            <a:pt x="2315" y="1"/>
                          </a:lnTo>
                          <a:lnTo>
                            <a:pt x="2318" y="0"/>
                          </a:lnTo>
                          <a:lnTo>
                            <a:pt x="2321" y="0"/>
                          </a:lnTo>
                          <a:lnTo>
                            <a:pt x="2324" y="0"/>
                          </a:lnTo>
                          <a:lnTo>
                            <a:pt x="2327" y="0"/>
                          </a:lnTo>
                          <a:lnTo>
                            <a:pt x="2330" y="0"/>
                          </a:lnTo>
                          <a:lnTo>
                            <a:pt x="2333" y="1"/>
                          </a:lnTo>
                          <a:lnTo>
                            <a:pt x="2336" y="1"/>
                          </a:lnTo>
                          <a:lnTo>
                            <a:pt x="2339" y="0"/>
                          </a:lnTo>
                          <a:lnTo>
                            <a:pt x="2343" y="0"/>
                          </a:lnTo>
                          <a:lnTo>
                            <a:pt x="2346" y="1"/>
                          </a:lnTo>
                          <a:lnTo>
                            <a:pt x="2349" y="0"/>
                          </a:lnTo>
                          <a:lnTo>
                            <a:pt x="2352" y="0"/>
                          </a:lnTo>
                          <a:lnTo>
                            <a:pt x="2355" y="0"/>
                          </a:lnTo>
                          <a:lnTo>
                            <a:pt x="2358" y="0"/>
                          </a:lnTo>
                          <a:lnTo>
                            <a:pt x="2361" y="1"/>
                          </a:lnTo>
                          <a:lnTo>
                            <a:pt x="2364" y="1"/>
                          </a:lnTo>
                          <a:lnTo>
                            <a:pt x="2367" y="0"/>
                          </a:lnTo>
                          <a:lnTo>
                            <a:pt x="2371" y="0"/>
                          </a:lnTo>
                          <a:lnTo>
                            <a:pt x="2374" y="0"/>
                          </a:lnTo>
                          <a:lnTo>
                            <a:pt x="2377" y="0"/>
                          </a:lnTo>
                          <a:lnTo>
                            <a:pt x="2380" y="1"/>
                          </a:lnTo>
                          <a:lnTo>
                            <a:pt x="2383" y="0"/>
                          </a:lnTo>
                          <a:lnTo>
                            <a:pt x="2386" y="0"/>
                          </a:lnTo>
                          <a:lnTo>
                            <a:pt x="2389" y="0"/>
                          </a:lnTo>
                          <a:lnTo>
                            <a:pt x="2392" y="0"/>
                          </a:lnTo>
                          <a:lnTo>
                            <a:pt x="2395" y="0"/>
                          </a:lnTo>
                          <a:lnTo>
                            <a:pt x="2398" y="1"/>
                          </a:lnTo>
                          <a:lnTo>
                            <a:pt x="2402" y="0"/>
                          </a:lnTo>
                          <a:lnTo>
                            <a:pt x="2405" y="0"/>
                          </a:lnTo>
                          <a:lnTo>
                            <a:pt x="2408" y="0"/>
                          </a:lnTo>
                          <a:lnTo>
                            <a:pt x="2411" y="0"/>
                          </a:lnTo>
                          <a:lnTo>
                            <a:pt x="2414" y="1"/>
                          </a:lnTo>
                          <a:lnTo>
                            <a:pt x="2417" y="0"/>
                          </a:lnTo>
                          <a:lnTo>
                            <a:pt x="2420" y="1"/>
                          </a:lnTo>
                          <a:lnTo>
                            <a:pt x="2423" y="1"/>
                          </a:lnTo>
                          <a:lnTo>
                            <a:pt x="2426" y="1"/>
                          </a:lnTo>
                          <a:lnTo>
                            <a:pt x="2430" y="0"/>
                          </a:lnTo>
                          <a:lnTo>
                            <a:pt x="2433" y="0"/>
                          </a:lnTo>
                          <a:lnTo>
                            <a:pt x="2436" y="0"/>
                          </a:lnTo>
                          <a:lnTo>
                            <a:pt x="2439" y="0"/>
                          </a:lnTo>
                          <a:lnTo>
                            <a:pt x="2442" y="1"/>
                          </a:lnTo>
                          <a:lnTo>
                            <a:pt x="2445" y="1"/>
                          </a:lnTo>
                          <a:lnTo>
                            <a:pt x="2448" y="0"/>
                          </a:lnTo>
                          <a:lnTo>
                            <a:pt x="2451" y="0"/>
                          </a:lnTo>
                          <a:lnTo>
                            <a:pt x="2454" y="0"/>
                          </a:lnTo>
                          <a:lnTo>
                            <a:pt x="2458" y="0"/>
                          </a:lnTo>
                          <a:lnTo>
                            <a:pt x="2461" y="0"/>
                          </a:lnTo>
                          <a:lnTo>
                            <a:pt x="2464" y="0"/>
                          </a:lnTo>
                          <a:lnTo>
                            <a:pt x="2467" y="0"/>
                          </a:lnTo>
                          <a:lnTo>
                            <a:pt x="2470" y="1"/>
                          </a:lnTo>
                          <a:lnTo>
                            <a:pt x="2473" y="0"/>
                          </a:lnTo>
                          <a:lnTo>
                            <a:pt x="2476" y="0"/>
                          </a:lnTo>
                          <a:lnTo>
                            <a:pt x="2479" y="0"/>
                          </a:lnTo>
                          <a:lnTo>
                            <a:pt x="2482" y="0"/>
                          </a:lnTo>
                          <a:lnTo>
                            <a:pt x="2486" y="0"/>
                          </a:lnTo>
                        </a:path>
                      </a:pathLst>
                    </a:custGeom>
                    <a:noFill/>
                    <a:ln w="9525">
                      <a:solidFill>
                        <a:srgbClr val="0070C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grpSp>
              <p:grpSp>
                <p:nvGrpSpPr>
                  <p:cNvPr id="1159" name="Group 4856">
                    <a:extLst>
                      <a:ext uri="{FF2B5EF4-FFF2-40B4-BE49-F238E27FC236}">
                        <a16:creationId xmlns:a16="http://schemas.microsoft.com/office/drawing/2014/main" id="{173F58E5-6A5D-427F-BB11-A32793D11976}"/>
                      </a:ext>
                    </a:extLst>
                  </p:cNvPr>
                  <p:cNvGrpSpPr/>
                  <p:nvPr/>
                </p:nvGrpSpPr>
                <p:grpSpPr>
                  <a:xfrm>
                    <a:off x="9937876" y="4359655"/>
                    <a:ext cx="1487564" cy="637723"/>
                    <a:chOff x="4505988" y="1301185"/>
                    <a:chExt cx="958453" cy="265130"/>
                  </a:xfrm>
                </p:grpSpPr>
                <p:sp>
                  <p:nvSpPr>
                    <p:cNvPr id="1220" name="Freeform 323">
                      <a:extLst>
                        <a:ext uri="{FF2B5EF4-FFF2-40B4-BE49-F238E27FC236}">
                          <a16:creationId xmlns:a16="http://schemas.microsoft.com/office/drawing/2014/main" id="{7CD84B5C-E8EA-4E7F-9610-A16CD2D736E8}"/>
                        </a:ext>
                      </a:extLst>
                    </p:cNvPr>
                    <p:cNvSpPr>
                      <a:spLocks/>
                    </p:cNvSpPr>
                    <p:nvPr/>
                  </p:nvSpPr>
                  <p:spPr bwMode="auto">
                    <a:xfrm flipV="1">
                      <a:off x="4505988" y="1301185"/>
                      <a:ext cx="239983" cy="265130"/>
                    </a:xfrm>
                    <a:custGeom>
                      <a:avLst/>
                      <a:gdLst/>
                      <a:ahLst/>
                      <a:cxnLst>
                        <a:cxn ang="0">
                          <a:pos x="35" y="1452"/>
                        </a:cxn>
                        <a:cxn ang="0">
                          <a:pos x="73" y="1385"/>
                        </a:cxn>
                        <a:cxn ang="0">
                          <a:pos x="111" y="1289"/>
                        </a:cxn>
                        <a:cxn ang="0">
                          <a:pos x="149" y="1216"/>
                        </a:cxn>
                        <a:cxn ang="0">
                          <a:pos x="188" y="1151"/>
                        </a:cxn>
                        <a:cxn ang="0">
                          <a:pos x="226" y="1107"/>
                        </a:cxn>
                        <a:cxn ang="0">
                          <a:pos x="264" y="1062"/>
                        </a:cxn>
                        <a:cxn ang="0">
                          <a:pos x="302" y="1007"/>
                        </a:cxn>
                        <a:cxn ang="0">
                          <a:pos x="340" y="942"/>
                        </a:cxn>
                        <a:cxn ang="0">
                          <a:pos x="379" y="872"/>
                        </a:cxn>
                        <a:cxn ang="0">
                          <a:pos x="417" y="798"/>
                        </a:cxn>
                        <a:cxn ang="0">
                          <a:pos x="455" y="726"/>
                        </a:cxn>
                        <a:cxn ang="0">
                          <a:pos x="493" y="665"/>
                        </a:cxn>
                        <a:cxn ang="0">
                          <a:pos x="531" y="616"/>
                        </a:cxn>
                        <a:cxn ang="0">
                          <a:pos x="570" y="580"/>
                        </a:cxn>
                        <a:cxn ang="0">
                          <a:pos x="608" y="551"/>
                        </a:cxn>
                        <a:cxn ang="0">
                          <a:pos x="646" y="528"/>
                        </a:cxn>
                        <a:cxn ang="0">
                          <a:pos x="684" y="510"/>
                        </a:cxn>
                        <a:cxn ang="0">
                          <a:pos x="722" y="491"/>
                        </a:cxn>
                        <a:cxn ang="0">
                          <a:pos x="761" y="476"/>
                        </a:cxn>
                        <a:cxn ang="0">
                          <a:pos x="799" y="461"/>
                        </a:cxn>
                        <a:cxn ang="0">
                          <a:pos x="837" y="446"/>
                        </a:cxn>
                        <a:cxn ang="0">
                          <a:pos x="875" y="434"/>
                        </a:cxn>
                        <a:cxn ang="0">
                          <a:pos x="913" y="420"/>
                        </a:cxn>
                        <a:cxn ang="0">
                          <a:pos x="952" y="405"/>
                        </a:cxn>
                        <a:cxn ang="0">
                          <a:pos x="990" y="392"/>
                        </a:cxn>
                        <a:cxn ang="0">
                          <a:pos x="1028" y="377"/>
                        </a:cxn>
                        <a:cxn ang="0">
                          <a:pos x="1066" y="362"/>
                        </a:cxn>
                        <a:cxn ang="0">
                          <a:pos x="1104" y="350"/>
                        </a:cxn>
                        <a:cxn ang="0">
                          <a:pos x="1143" y="338"/>
                        </a:cxn>
                        <a:cxn ang="0">
                          <a:pos x="1181" y="330"/>
                        </a:cxn>
                        <a:cxn ang="0">
                          <a:pos x="1219" y="319"/>
                        </a:cxn>
                        <a:cxn ang="0">
                          <a:pos x="1257" y="305"/>
                        </a:cxn>
                        <a:cxn ang="0">
                          <a:pos x="1295" y="289"/>
                        </a:cxn>
                        <a:cxn ang="0">
                          <a:pos x="1334" y="272"/>
                        </a:cxn>
                        <a:cxn ang="0">
                          <a:pos x="1372" y="258"/>
                        </a:cxn>
                        <a:cxn ang="0">
                          <a:pos x="1410" y="243"/>
                        </a:cxn>
                        <a:cxn ang="0">
                          <a:pos x="1448" y="229"/>
                        </a:cxn>
                        <a:cxn ang="0">
                          <a:pos x="1487" y="214"/>
                        </a:cxn>
                        <a:cxn ang="0">
                          <a:pos x="1525" y="200"/>
                        </a:cxn>
                        <a:cxn ang="0">
                          <a:pos x="1563" y="185"/>
                        </a:cxn>
                        <a:cxn ang="0">
                          <a:pos x="1601" y="170"/>
                        </a:cxn>
                        <a:cxn ang="0">
                          <a:pos x="1639" y="154"/>
                        </a:cxn>
                        <a:cxn ang="0">
                          <a:pos x="1678" y="140"/>
                        </a:cxn>
                        <a:cxn ang="0">
                          <a:pos x="1716" y="127"/>
                        </a:cxn>
                        <a:cxn ang="0">
                          <a:pos x="1754" y="116"/>
                        </a:cxn>
                        <a:cxn ang="0">
                          <a:pos x="1792" y="103"/>
                        </a:cxn>
                        <a:cxn ang="0">
                          <a:pos x="1830" y="91"/>
                        </a:cxn>
                        <a:cxn ang="0">
                          <a:pos x="1869" y="80"/>
                        </a:cxn>
                        <a:cxn ang="0">
                          <a:pos x="1907" y="62"/>
                        </a:cxn>
                        <a:cxn ang="0">
                          <a:pos x="1945" y="38"/>
                        </a:cxn>
                        <a:cxn ang="0">
                          <a:pos x="1983" y="12"/>
                        </a:cxn>
                        <a:cxn ang="0">
                          <a:pos x="2021" y="0"/>
                        </a:cxn>
                        <a:cxn ang="0">
                          <a:pos x="2060" y="0"/>
                        </a:cxn>
                        <a:cxn ang="0">
                          <a:pos x="2098" y="0"/>
                        </a:cxn>
                        <a:cxn ang="0">
                          <a:pos x="2136" y="0"/>
                        </a:cxn>
                        <a:cxn ang="0">
                          <a:pos x="2174" y="0"/>
                        </a:cxn>
                        <a:cxn ang="0">
                          <a:pos x="2212" y="0"/>
                        </a:cxn>
                        <a:cxn ang="0">
                          <a:pos x="2251" y="0"/>
                        </a:cxn>
                        <a:cxn ang="0">
                          <a:pos x="2289" y="0"/>
                        </a:cxn>
                        <a:cxn ang="0">
                          <a:pos x="2327" y="0"/>
                        </a:cxn>
                      </a:cxnLst>
                      <a:rect l="0" t="0" r="r" b="b"/>
                      <a:pathLst>
                        <a:path w="2351" h="1452">
                          <a:moveTo>
                            <a:pt x="0" y="0"/>
                          </a:moveTo>
                          <a:lnTo>
                            <a:pt x="2" y="36"/>
                          </a:lnTo>
                          <a:lnTo>
                            <a:pt x="5" y="311"/>
                          </a:lnTo>
                          <a:lnTo>
                            <a:pt x="8" y="570"/>
                          </a:lnTo>
                          <a:lnTo>
                            <a:pt x="11" y="828"/>
                          </a:lnTo>
                          <a:lnTo>
                            <a:pt x="14" y="1095"/>
                          </a:lnTo>
                          <a:lnTo>
                            <a:pt x="17" y="1353"/>
                          </a:lnTo>
                          <a:lnTo>
                            <a:pt x="20" y="1438"/>
                          </a:lnTo>
                          <a:lnTo>
                            <a:pt x="23" y="1437"/>
                          </a:lnTo>
                          <a:lnTo>
                            <a:pt x="26" y="1442"/>
                          </a:lnTo>
                          <a:lnTo>
                            <a:pt x="29" y="1447"/>
                          </a:lnTo>
                          <a:lnTo>
                            <a:pt x="32" y="1450"/>
                          </a:lnTo>
                          <a:lnTo>
                            <a:pt x="35" y="1452"/>
                          </a:lnTo>
                          <a:lnTo>
                            <a:pt x="38" y="1452"/>
                          </a:lnTo>
                          <a:lnTo>
                            <a:pt x="41" y="1451"/>
                          </a:lnTo>
                          <a:lnTo>
                            <a:pt x="44" y="1448"/>
                          </a:lnTo>
                          <a:lnTo>
                            <a:pt x="47" y="1444"/>
                          </a:lnTo>
                          <a:lnTo>
                            <a:pt x="49" y="1440"/>
                          </a:lnTo>
                          <a:lnTo>
                            <a:pt x="52" y="1434"/>
                          </a:lnTo>
                          <a:lnTo>
                            <a:pt x="55" y="1428"/>
                          </a:lnTo>
                          <a:lnTo>
                            <a:pt x="58" y="1422"/>
                          </a:lnTo>
                          <a:lnTo>
                            <a:pt x="61" y="1415"/>
                          </a:lnTo>
                          <a:lnTo>
                            <a:pt x="64" y="1407"/>
                          </a:lnTo>
                          <a:lnTo>
                            <a:pt x="67" y="1400"/>
                          </a:lnTo>
                          <a:lnTo>
                            <a:pt x="70" y="1393"/>
                          </a:lnTo>
                          <a:lnTo>
                            <a:pt x="73" y="1385"/>
                          </a:lnTo>
                          <a:lnTo>
                            <a:pt x="76" y="1376"/>
                          </a:lnTo>
                          <a:lnTo>
                            <a:pt x="79" y="1368"/>
                          </a:lnTo>
                          <a:lnTo>
                            <a:pt x="82" y="1359"/>
                          </a:lnTo>
                          <a:lnTo>
                            <a:pt x="85" y="1352"/>
                          </a:lnTo>
                          <a:lnTo>
                            <a:pt x="88" y="1344"/>
                          </a:lnTo>
                          <a:lnTo>
                            <a:pt x="91" y="1337"/>
                          </a:lnTo>
                          <a:lnTo>
                            <a:pt x="94" y="1330"/>
                          </a:lnTo>
                          <a:lnTo>
                            <a:pt x="96" y="1323"/>
                          </a:lnTo>
                          <a:lnTo>
                            <a:pt x="99" y="1316"/>
                          </a:lnTo>
                          <a:lnTo>
                            <a:pt x="102" y="1309"/>
                          </a:lnTo>
                          <a:lnTo>
                            <a:pt x="105" y="1303"/>
                          </a:lnTo>
                          <a:lnTo>
                            <a:pt x="108" y="1296"/>
                          </a:lnTo>
                          <a:lnTo>
                            <a:pt x="111" y="1289"/>
                          </a:lnTo>
                          <a:lnTo>
                            <a:pt x="114" y="1282"/>
                          </a:lnTo>
                          <a:lnTo>
                            <a:pt x="117" y="1276"/>
                          </a:lnTo>
                          <a:lnTo>
                            <a:pt x="120" y="1270"/>
                          </a:lnTo>
                          <a:lnTo>
                            <a:pt x="123" y="1264"/>
                          </a:lnTo>
                          <a:lnTo>
                            <a:pt x="126" y="1258"/>
                          </a:lnTo>
                          <a:lnTo>
                            <a:pt x="129" y="1252"/>
                          </a:lnTo>
                          <a:lnTo>
                            <a:pt x="132" y="1246"/>
                          </a:lnTo>
                          <a:lnTo>
                            <a:pt x="135" y="1241"/>
                          </a:lnTo>
                          <a:lnTo>
                            <a:pt x="138" y="1236"/>
                          </a:lnTo>
                          <a:lnTo>
                            <a:pt x="141" y="1231"/>
                          </a:lnTo>
                          <a:lnTo>
                            <a:pt x="143" y="1226"/>
                          </a:lnTo>
                          <a:lnTo>
                            <a:pt x="146" y="1222"/>
                          </a:lnTo>
                          <a:lnTo>
                            <a:pt x="149" y="1216"/>
                          </a:lnTo>
                          <a:lnTo>
                            <a:pt x="152" y="1211"/>
                          </a:lnTo>
                          <a:lnTo>
                            <a:pt x="155" y="1206"/>
                          </a:lnTo>
                          <a:lnTo>
                            <a:pt x="158" y="1200"/>
                          </a:lnTo>
                          <a:lnTo>
                            <a:pt x="161" y="1195"/>
                          </a:lnTo>
                          <a:lnTo>
                            <a:pt x="164" y="1188"/>
                          </a:lnTo>
                          <a:lnTo>
                            <a:pt x="167" y="1182"/>
                          </a:lnTo>
                          <a:lnTo>
                            <a:pt x="170" y="1177"/>
                          </a:lnTo>
                          <a:lnTo>
                            <a:pt x="173" y="1172"/>
                          </a:lnTo>
                          <a:lnTo>
                            <a:pt x="176" y="1168"/>
                          </a:lnTo>
                          <a:lnTo>
                            <a:pt x="179" y="1163"/>
                          </a:lnTo>
                          <a:lnTo>
                            <a:pt x="182" y="1159"/>
                          </a:lnTo>
                          <a:lnTo>
                            <a:pt x="185" y="1155"/>
                          </a:lnTo>
                          <a:lnTo>
                            <a:pt x="188" y="1151"/>
                          </a:lnTo>
                          <a:lnTo>
                            <a:pt x="191" y="1147"/>
                          </a:lnTo>
                          <a:lnTo>
                            <a:pt x="193" y="1142"/>
                          </a:lnTo>
                          <a:lnTo>
                            <a:pt x="196" y="1139"/>
                          </a:lnTo>
                          <a:lnTo>
                            <a:pt x="199" y="1135"/>
                          </a:lnTo>
                          <a:lnTo>
                            <a:pt x="202" y="1132"/>
                          </a:lnTo>
                          <a:lnTo>
                            <a:pt x="205" y="1129"/>
                          </a:lnTo>
                          <a:lnTo>
                            <a:pt x="208" y="1125"/>
                          </a:lnTo>
                          <a:lnTo>
                            <a:pt x="211" y="1123"/>
                          </a:lnTo>
                          <a:lnTo>
                            <a:pt x="214" y="1119"/>
                          </a:lnTo>
                          <a:lnTo>
                            <a:pt x="217" y="1116"/>
                          </a:lnTo>
                          <a:lnTo>
                            <a:pt x="220" y="1113"/>
                          </a:lnTo>
                          <a:lnTo>
                            <a:pt x="223" y="1110"/>
                          </a:lnTo>
                          <a:lnTo>
                            <a:pt x="226" y="1107"/>
                          </a:lnTo>
                          <a:lnTo>
                            <a:pt x="229" y="1104"/>
                          </a:lnTo>
                          <a:lnTo>
                            <a:pt x="232" y="1100"/>
                          </a:lnTo>
                          <a:lnTo>
                            <a:pt x="235" y="1095"/>
                          </a:lnTo>
                          <a:lnTo>
                            <a:pt x="238" y="1093"/>
                          </a:lnTo>
                          <a:lnTo>
                            <a:pt x="240" y="1089"/>
                          </a:lnTo>
                          <a:lnTo>
                            <a:pt x="243" y="1086"/>
                          </a:lnTo>
                          <a:lnTo>
                            <a:pt x="246" y="1082"/>
                          </a:lnTo>
                          <a:lnTo>
                            <a:pt x="249" y="1078"/>
                          </a:lnTo>
                          <a:lnTo>
                            <a:pt x="252" y="1075"/>
                          </a:lnTo>
                          <a:lnTo>
                            <a:pt x="255" y="1071"/>
                          </a:lnTo>
                          <a:lnTo>
                            <a:pt x="258" y="1068"/>
                          </a:lnTo>
                          <a:lnTo>
                            <a:pt x="261" y="1065"/>
                          </a:lnTo>
                          <a:lnTo>
                            <a:pt x="264" y="1062"/>
                          </a:lnTo>
                          <a:lnTo>
                            <a:pt x="267" y="1058"/>
                          </a:lnTo>
                          <a:lnTo>
                            <a:pt x="270" y="1055"/>
                          </a:lnTo>
                          <a:lnTo>
                            <a:pt x="273" y="1051"/>
                          </a:lnTo>
                          <a:lnTo>
                            <a:pt x="276" y="1045"/>
                          </a:lnTo>
                          <a:lnTo>
                            <a:pt x="279" y="1042"/>
                          </a:lnTo>
                          <a:lnTo>
                            <a:pt x="282" y="1038"/>
                          </a:lnTo>
                          <a:lnTo>
                            <a:pt x="285" y="1034"/>
                          </a:lnTo>
                          <a:lnTo>
                            <a:pt x="287" y="1029"/>
                          </a:lnTo>
                          <a:lnTo>
                            <a:pt x="290" y="1025"/>
                          </a:lnTo>
                          <a:lnTo>
                            <a:pt x="293" y="1021"/>
                          </a:lnTo>
                          <a:lnTo>
                            <a:pt x="296" y="1016"/>
                          </a:lnTo>
                          <a:lnTo>
                            <a:pt x="299" y="1012"/>
                          </a:lnTo>
                          <a:lnTo>
                            <a:pt x="302" y="1007"/>
                          </a:lnTo>
                          <a:lnTo>
                            <a:pt x="305" y="1003"/>
                          </a:lnTo>
                          <a:lnTo>
                            <a:pt x="308" y="997"/>
                          </a:lnTo>
                          <a:lnTo>
                            <a:pt x="311" y="993"/>
                          </a:lnTo>
                          <a:lnTo>
                            <a:pt x="314" y="987"/>
                          </a:lnTo>
                          <a:lnTo>
                            <a:pt x="317" y="983"/>
                          </a:lnTo>
                          <a:lnTo>
                            <a:pt x="320" y="978"/>
                          </a:lnTo>
                          <a:lnTo>
                            <a:pt x="323" y="973"/>
                          </a:lnTo>
                          <a:lnTo>
                            <a:pt x="326" y="968"/>
                          </a:lnTo>
                          <a:lnTo>
                            <a:pt x="329" y="963"/>
                          </a:lnTo>
                          <a:lnTo>
                            <a:pt x="332" y="958"/>
                          </a:lnTo>
                          <a:lnTo>
                            <a:pt x="335" y="952"/>
                          </a:lnTo>
                          <a:lnTo>
                            <a:pt x="337" y="947"/>
                          </a:lnTo>
                          <a:lnTo>
                            <a:pt x="340" y="942"/>
                          </a:lnTo>
                          <a:lnTo>
                            <a:pt x="343" y="936"/>
                          </a:lnTo>
                          <a:lnTo>
                            <a:pt x="346" y="931"/>
                          </a:lnTo>
                          <a:lnTo>
                            <a:pt x="349" y="926"/>
                          </a:lnTo>
                          <a:lnTo>
                            <a:pt x="352" y="920"/>
                          </a:lnTo>
                          <a:lnTo>
                            <a:pt x="355" y="915"/>
                          </a:lnTo>
                          <a:lnTo>
                            <a:pt x="358" y="910"/>
                          </a:lnTo>
                          <a:lnTo>
                            <a:pt x="361" y="904"/>
                          </a:lnTo>
                          <a:lnTo>
                            <a:pt x="364" y="899"/>
                          </a:lnTo>
                          <a:lnTo>
                            <a:pt x="367" y="893"/>
                          </a:lnTo>
                          <a:lnTo>
                            <a:pt x="370" y="888"/>
                          </a:lnTo>
                          <a:lnTo>
                            <a:pt x="373" y="883"/>
                          </a:lnTo>
                          <a:lnTo>
                            <a:pt x="376" y="877"/>
                          </a:lnTo>
                          <a:lnTo>
                            <a:pt x="379" y="872"/>
                          </a:lnTo>
                          <a:lnTo>
                            <a:pt x="382" y="866"/>
                          </a:lnTo>
                          <a:lnTo>
                            <a:pt x="384" y="861"/>
                          </a:lnTo>
                          <a:lnTo>
                            <a:pt x="387" y="855"/>
                          </a:lnTo>
                          <a:lnTo>
                            <a:pt x="390" y="850"/>
                          </a:lnTo>
                          <a:lnTo>
                            <a:pt x="393" y="845"/>
                          </a:lnTo>
                          <a:lnTo>
                            <a:pt x="396" y="839"/>
                          </a:lnTo>
                          <a:lnTo>
                            <a:pt x="399" y="833"/>
                          </a:lnTo>
                          <a:lnTo>
                            <a:pt x="402" y="827"/>
                          </a:lnTo>
                          <a:lnTo>
                            <a:pt x="405" y="821"/>
                          </a:lnTo>
                          <a:lnTo>
                            <a:pt x="408" y="815"/>
                          </a:lnTo>
                          <a:lnTo>
                            <a:pt x="411" y="809"/>
                          </a:lnTo>
                          <a:lnTo>
                            <a:pt x="414" y="803"/>
                          </a:lnTo>
                          <a:lnTo>
                            <a:pt x="417" y="798"/>
                          </a:lnTo>
                          <a:lnTo>
                            <a:pt x="420" y="792"/>
                          </a:lnTo>
                          <a:lnTo>
                            <a:pt x="423" y="786"/>
                          </a:lnTo>
                          <a:lnTo>
                            <a:pt x="426" y="781"/>
                          </a:lnTo>
                          <a:lnTo>
                            <a:pt x="429" y="775"/>
                          </a:lnTo>
                          <a:lnTo>
                            <a:pt x="431" y="770"/>
                          </a:lnTo>
                          <a:lnTo>
                            <a:pt x="434" y="764"/>
                          </a:lnTo>
                          <a:lnTo>
                            <a:pt x="437" y="759"/>
                          </a:lnTo>
                          <a:lnTo>
                            <a:pt x="440" y="753"/>
                          </a:lnTo>
                          <a:lnTo>
                            <a:pt x="443" y="748"/>
                          </a:lnTo>
                          <a:lnTo>
                            <a:pt x="446" y="742"/>
                          </a:lnTo>
                          <a:lnTo>
                            <a:pt x="449" y="737"/>
                          </a:lnTo>
                          <a:lnTo>
                            <a:pt x="452" y="731"/>
                          </a:lnTo>
                          <a:lnTo>
                            <a:pt x="455" y="726"/>
                          </a:lnTo>
                          <a:lnTo>
                            <a:pt x="458" y="721"/>
                          </a:lnTo>
                          <a:lnTo>
                            <a:pt x="461" y="716"/>
                          </a:lnTo>
                          <a:lnTo>
                            <a:pt x="464" y="711"/>
                          </a:lnTo>
                          <a:lnTo>
                            <a:pt x="467" y="706"/>
                          </a:lnTo>
                          <a:lnTo>
                            <a:pt x="470" y="702"/>
                          </a:lnTo>
                          <a:lnTo>
                            <a:pt x="473" y="696"/>
                          </a:lnTo>
                          <a:lnTo>
                            <a:pt x="476" y="692"/>
                          </a:lnTo>
                          <a:lnTo>
                            <a:pt x="479" y="687"/>
                          </a:lnTo>
                          <a:lnTo>
                            <a:pt x="481" y="682"/>
                          </a:lnTo>
                          <a:lnTo>
                            <a:pt x="484" y="678"/>
                          </a:lnTo>
                          <a:lnTo>
                            <a:pt x="487" y="674"/>
                          </a:lnTo>
                          <a:lnTo>
                            <a:pt x="490" y="670"/>
                          </a:lnTo>
                          <a:lnTo>
                            <a:pt x="493" y="665"/>
                          </a:lnTo>
                          <a:lnTo>
                            <a:pt x="496" y="661"/>
                          </a:lnTo>
                          <a:lnTo>
                            <a:pt x="499" y="657"/>
                          </a:lnTo>
                          <a:lnTo>
                            <a:pt x="502" y="653"/>
                          </a:lnTo>
                          <a:lnTo>
                            <a:pt x="505" y="650"/>
                          </a:lnTo>
                          <a:lnTo>
                            <a:pt x="508" y="645"/>
                          </a:lnTo>
                          <a:lnTo>
                            <a:pt x="511" y="642"/>
                          </a:lnTo>
                          <a:lnTo>
                            <a:pt x="514" y="638"/>
                          </a:lnTo>
                          <a:lnTo>
                            <a:pt x="517" y="634"/>
                          </a:lnTo>
                          <a:lnTo>
                            <a:pt x="520" y="630"/>
                          </a:lnTo>
                          <a:lnTo>
                            <a:pt x="523" y="626"/>
                          </a:lnTo>
                          <a:lnTo>
                            <a:pt x="526" y="622"/>
                          </a:lnTo>
                          <a:lnTo>
                            <a:pt x="528" y="620"/>
                          </a:lnTo>
                          <a:lnTo>
                            <a:pt x="531" y="616"/>
                          </a:lnTo>
                          <a:lnTo>
                            <a:pt x="534" y="613"/>
                          </a:lnTo>
                          <a:lnTo>
                            <a:pt x="537" y="610"/>
                          </a:lnTo>
                          <a:lnTo>
                            <a:pt x="540" y="606"/>
                          </a:lnTo>
                          <a:lnTo>
                            <a:pt x="543" y="603"/>
                          </a:lnTo>
                          <a:lnTo>
                            <a:pt x="546" y="600"/>
                          </a:lnTo>
                          <a:lnTo>
                            <a:pt x="549" y="597"/>
                          </a:lnTo>
                          <a:lnTo>
                            <a:pt x="552" y="595"/>
                          </a:lnTo>
                          <a:lnTo>
                            <a:pt x="555" y="591"/>
                          </a:lnTo>
                          <a:lnTo>
                            <a:pt x="558" y="589"/>
                          </a:lnTo>
                          <a:lnTo>
                            <a:pt x="561" y="587"/>
                          </a:lnTo>
                          <a:lnTo>
                            <a:pt x="564" y="584"/>
                          </a:lnTo>
                          <a:lnTo>
                            <a:pt x="567" y="582"/>
                          </a:lnTo>
                          <a:lnTo>
                            <a:pt x="570" y="580"/>
                          </a:lnTo>
                          <a:lnTo>
                            <a:pt x="573" y="577"/>
                          </a:lnTo>
                          <a:lnTo>
                            <a:pt x="575" y="575"/>
                          </a:lnTo>
                          <a:lnTo>
                            <a:pt x="578" y="572"/>
                          </a:lnTo>
                          <a:lnTo>
                            <a:pt x="581" y="570"/>
                          </a:lnTo>
                          <a:lnTo>
                            <a:pt x="584" y="568"/>
                          </a:lnTo>
                          <a:lnTo>
                            <a:pt x="587" y="565"/>
                          </a:lnTo>
                          <a:lnTo>
                            <a:pt x="590" y="563"/>
                          </a:lnTo>
                          <a:lnTo>
                            <a:pt x="593" y="561"/>
                          </a:lnTo>
                          <a:lnTo>
                            <a:pt x="596" y="559"/>
                          </a:lnTo>
                          <a:lnTo>
                            <a:pt x="599" y="557"/>
                          </a:lnTo>
                          <a:lnTo>
                            <a:pt x="602" y="555"/>
                          </a:lnTo>
                          <a:lnTo>
                            <a:pt x="605" y="552"/>
                          </a:lnTo>
                          <a:lnTo>
                            <a:pt x="608" y="551"/>
                          </a:lnTo>
                          <a:lnTo>
                            <a:pt x="611" y="549"/>
                          </a:lnTo>
                          <a:lnTo>
                            <a:pt x="614" y="546"/>
                          </a:lnTo>
                          <a:lnTo>
                            <a:pt x="617" y="544"/>
                          </a:lnTo>
                          <a:lnTo>
                            <a:pt x="620" y="543"/>
                          </a:lnTo>
                          <a:lnTo>
                            <a:pt x="623" y="540"/>
                          </a:lnTo>
                          <a:lnTo>
                            <a:pt x="625" y="538"/>
                          </a:lnTo>
                          <a:lnTo>
                            <a:pt x="628" y="537"/>
                          </a:lnTo>
                          <a:lnTo>
                            <a:pt x="631" y="535"/>
                          </a:lnTo>
                          <a:lnTo>
                            <a:pt x="634" y="534"/>
                          </a:lnTo>
                          <a:lnTo>
                            <a:pt x="637" y="532"/>
                          </a:lnTo>
                          <a:lnTo>
                            <a:pt x="640" y="530"/>
                          </a:lnTo>
                          <a:lnTo>
                            <a:pt x="643" y="529"/>
                          </a:lnTo>
                          <a:lnTo>
                            <a:pt x="646" y="528"/>
                          </a:lnTo>
                          <a:lnTo>
                            <a:pt x="649" y="526"/>
                          </a:lnTo>
                          <a:lnTo>
                            <a:pt x="652" y="524"/>
                          </a:lnTo>
                          <a:lnTo>
                            <a:pt x="655" y="523"/>
                          </a:lnTo>
                          <a:lnTo>
                            <a:pt x="658" y="522"/>
                          </a:lnTo>
                          <a:lnTo>
                            <a:pt x="661" y="521"/>
                          </a:lnTo>
                          <a:lnTo>
                            <a:pt x="664" y="519"/>
                          </a:lnTo>
                          <a:lnTo>
                            <a:pt x="667" y="518"/>
                          </a:lnTo>
                          <a:lnTo>
                            <a:pt x="670" y="516"/>
                          </a:lnTo>
                          <a:lnTo>
                            <a:pt x="672" y="515"/>
                          </a:lnTo>
                          <a:lnTo>
                            <a:pt x="675" y="513"/>
                          </a:lnTo>
                          <a:lnTo>
                            <a:pt x="678" y="512"/>
                          </a:lnTo>
                          <a:lnTo>
                            <a:pt x="681" y="510"/>
                          </a:lnTo>
                          <a:lnTo>
                            <a:pt x="684" y="510"/>
                          </a:lnTo>
                          <a:lnTo>
                            <a:pt x="687" y="508"/>
                          </a:lnTo>
                          <a:lnTo>
                            <a:pt x="690" y="506"/>
                          </a:lnTo>
                          <a:lnTo>
                            <a:pt x="693" y="505"/>
                          </a:lnTo>
                          <a:lnTo>
                            <a:pt x="696" y="504"/>
                          </a:lnTo>
                          <a:lnTo>
                            <a:pt x="699" y="502"/>
                          </a:lnTo>
                          <a:lnTo>
                            <a:pt x="702" y="501"/>
                          </a:lnTo>
                          <a:lnTo>
                            <a:pt x="705" y="499"/>
                          </a:lnTo>
                          <a:lnTo>
                            <a:pt x="708" y="498"/>
                          </a:lnTo>
                          <a:lnTo>
                            <a:pt x="711" y="496"/>
                          </a:lnTo>
                          <a:lnTo>
                            <a:pt x="714" y="496"/>
                          </a:lnTo>
                          <a:lnTo>
                            <a:pt x="717" y="494"/>
                          </a:lnTo>
                          <a:lnTo>
                            <a:pt x="719" y="493"/>
                          </a:lnTo>
                          <a:lnTo>
                            <a:pt x="722" y="491"/>
                          </a:lnTo>
                          <a:lnTo>
                            <a:pt x="725" y="490"/>
                          </a:lnTo>
                          <a:lnTo>
                            <a:pt x="728" y="489"/>
                          </a:lnTo>
                          <a:lnTo>
                            <a:pt x="731" y="488"/>
                          </a:lnTo>
                          <a:lnTo>
                            <a:pt x="734" y="486"/>
                          </a:lnTo>
                          <a:lnTo>
                            <a:pt x="737" y="485"/>
                          </a:lnTo>
                          <a:lnTo>
                            <a:pt x="740" y="484"/>
                          </a:lnTo>
                          <a:lnTo>
                            <a:pt x="743" y="482"/>
                          </a:lnTo>
                          <a:lnTo>
                            <a:pt x="746" y="481"/>
                          </a:lnTo>
                          <a:lnTo>
                            <a:pt x="749" y="480"/>
                          </a:lnTo>
                          <a:lnTo>
                            <a:pt x="752" y="479"/>
                          </a:lnTo>
                          <a:lnTo>
                            <a:pt x="755" y="478"/>
                          </a:lnTo>
                          <a:lnTo>
                            <a:pt x="758" y="477"/>
                          </a:lnTo>
                          <a:lnTo>
                            <a:pt x="761" y="476"/>
                          </a:lnTo>
                          <a:lnTo>
                            <a:pt x="764" y="474"/>
                          </a:lnTo>
                          <a:lnTo>
                            <a:pt x="767" y="473"/>
                          </a:lnTo>
                          <a:lnTo>
                            <a:pt x="769" y="471"/>
                          </a:lnTo>
                          <a:lnTo>
                            <a:pt x="772" y="471"/>
                          </a:lnTo>
                          <a:lnTo>
                            <a:pt x="775" y="470"/>
                          </a:lnTo>
                          <a:lnTo>
                            <a:pt x="778" y="468"/>
                          </a:lnTo>
                          <a:lnTo>
                            <a:pt x="781" y="467"/>
                          </a:lnTo>
                          <a:lnTo>
                            <a:pt x="784" y="466"/>
                          </a:lnTo>
                          <a:lnTo>
                            <a:pt x="787" y="465"/>
                          </a:lnTo>
                          <a:lnTo>
                            <a:pt x="790" y="464"/>
                          </a:lnTo>
                          <a:lnTo>
                            <a:pt x="793" y="462"/>
                          </a:lnTo>
                          <a:lnTo>
                            <a:pt x="796" y="462"/>
                          </a:lnTo>
                          <a:lnTo>
                            <a:pt x="799" y="461"/>
                          </a:lnTo>
                          <a:lnTo>
                            <a:pt x="802" y="459"/>
                          </a:lnTo>
                          <a:lnTo>
                            <a:pt x="805" y="458"/>
                          </a:lnTo>
                          <a:lnTo>
                            <a:pt x="808" y="457"/>
                          </a:lnTo>
                          <a:lnTo>
                            <a:pt x="811" y="456"/>
                          </a:lnTo>
                          <a:lnTo>
                            <a:pt x="814" y="455"/>
                          </a:lnTo>
                          <a:lnTo>
                            <a:pt x="816" y="453"/>
                          </a:lnTo>
                          <a:lnTo>
                            <a:pt x="819" y="452"/>
                          </a:lnTo>
                          <a:lnTo>
                            <a:pt x="822" y="452"/>
                          </a:lnTo>
                          <a:lnTo>
                            <a:pt x="825" y="451"/>
                          </a:lnTo>
                          <a:lnTo>
                            <a:pt x="828" y="449"/>
                          </a:lnTo>
                          <a:lnTo>
                            <a:pt x="831" y="448"/>
                          </a:lnTo>
                          <a:lnTo>
                            <a:pt x="834" y="447"/>
                          </a:lnTo>
                          <a:lnTo>
                            <a:pt x="837" y="446"/>
                          </a:lnTo>
                          <a:lnTo>
                            <a:pt x="840" y="445"/>
                          </a:lnTo>
                          <a:lnTo>
                            <a:pt x="843" y="444"/>
                          </a:lnTo>
                          <a:lnTo>
                            <a:pt x="846" y="444"/>
                          </a:lnTo>
                          <a:lnTo>
                            <a:pt x="849" y="443"/>
                          </a:lnTo>
                          <a:lnTo>
                            <a:pt x="852" y="442"/>
                          </a:lnTo>
                          <a:lnTo>
                            <a:pt x="855" y="441"/>
                          </a:lnTo>
                          <a:lnTo>
                            <a:pt x="858" y="441"/>
                          </a:lnTo>
                          <a:lnTo>
                            <a:pt x="861" y="440"/>
                          </a:lnTo>
                          <a:lnTo>
                            <a:pt x="863" y="439"/>
                          </a:lnTo>
                          <a:lnTo>
                            <a:pt x="866" y="438"/>
                          </a:lnTo>
                          <a:lnTo>
                            <a:pt x="869" y="437"/>
                          </a:lnTo>
                          <a:lnTo>
                            <a:pt x="872" y="436"/>
                          </a:lnTo>
                          <a:lnTo>
                            <a:pt x="875" y="434"/>
                          </a:lnTo>
                          <a:lnTo>
                            <a:pt x="878" y="434"/>
                          </a:lnTo>
                          <a:lnTo>
                            <a:pt x="881" y="433"/>
                          </a:lnTo>
                          <a:lnTo>
                            <a:pt x="884" y="432"/>
                          </a:lnTo>
                          <a:lnTo>
                            <a:pt x="887" y="430"/>
                          </a:lnTo>
                          <a:lnTo>
                            <a:pt x="890" y="429"/>
                          </a:lnTo>
                          <a:lnTo>
                            <a:pt x="893" y="428"/>
                          </a:lnTo>
                          <a:lnTo>
                            <a:pt x="896" y="427"/>
                          </a:lnTo>
                          <a:lnTo>
                            <a:pt x="899" y="426"/>
                          </a:lnTo>
                          <a:lnTo>
                            <a:pt x="902" y="424"/>
                          </a:lnTo>
                          <a:lnTo>
                            <a:pt x="905" y="423"/>
                          </a:lnTo>
                          <a:lnTo>
                            <a:pt x="908" y="422"/>
                          </a:lnTo>
                          <a:lnTo>
                            <a:pt x="911" y="420"/>
                          </a:lnTo>
                          <a:lnTo>
                            <a:pt x="913" y="420"/>
                          </a:lnTo>
                          <a:lnTo>
                            <a:pt x="916" y="418"/>
                          </a:lnTo>
                          <a:lnTo>
                            <a:pt x="919" y="418"/>
                          </a:lnTo>
                          <a:lnTo>
                            <a:pt x="922" y="417"/>
                          </a:lnTo>
                          <a:lnTo>
                            <a:pt x="925" y="415"/>
                          </a:lnTo>
                          <a:lnTo>
                            <a:pt x="928" y="414"/>
                          </a:lnTo>
                          <a:lnTo>
                            <a:pt x="931" y="413"/>
                          </a:lnTo>
                          <a:lnTo>
                            <a:pt x="934" y="412"/>
                          </a:lnTo>
                          <a:lnTo>
                            <a:pt x="937" y="412"/>
                          </a:lnTo>
                          <a:lnTo>
                            <a:pt x="940" y="410"/>
                          </a:lnTo>
                          <a:lnTo>
                            <a:pt x="943" y="408"/>
                          </a:lnTo>
                          <a:lnTo>
                            <a:pt x="946" y="407"/>
                          </a:lnTo>
                          <a:lnTo>
                            <a:pt x="949" y="406"/>
                          </a:lnTo>
                          <a:lnTo>
                            <a:pt x="952" y="405"/>
                          </a:lnTo>
                          <a:lnTo>
                            <a:pt x="955" y="404"/>
                          </a:lnTo>
                          <a:lnTo>
                            <a:pt x="958" y="403"/>
                          </a:lnTo>
                          <a:lnTo>
                            <a:pt x="960" y="403"/>
                          </a:lnTo>
                          <a:lnTo>
                            <a:pt x="963" y="402"/>
                          </a:lnTo>
                          <a:lnTo>
                            <a:pt x="966" y="401"/>
                          </a:lnTo>
                          <a:lnTo>
                            <a:pt x="969" y="400"/>
                          </a:lnTo>
                          <a:lnTo>
                            <a:pt x="972" y="398"/>
                          </a:lnTo>
                          <a:lnTo>
                            <a:pt x="975" y="397"/>
                          </a:lnTo>
                          <a:lnTo>
                            <a:pt x="978" y="396"/>
                          </a:lnTo>
                          <a:lnTo>
                            <a:pt x="981" y="396"/>
                          </a:lnTo>
                          <a:lnTo>
                            <a:pt x="984" y="394"/>
                          </a:lnTo>
                          <a:lnTo>
                            <a:pt x="987" y="393"/>
                          </a:lnTo>
                          <a:lnTo>
                            <a:pt x="990" y="392"/>
                          </a:lnTo>
                          <a:lnTo>
                            <a:pt x="993" y="390"/>
                          </a:lnTo>
                          <a:lnTo>
                            <a:pt x="996" y="389"/>
                          </a:lnTo>
                          <a:lnTo>
                            <a:pt x="999" y="388"/>
                          </a:lnTo>
                          <a:lnTo>
                            <a:pt x="1002" y="387"/>
                          </a:lnTo>
                          <a:lnTo>
                            <a:pt x="1005" y="385"/>
                          </a:lnTo>
                          <a:lnTo>
                            <a:pt x="1007" y="385"/>
                          </a:lnTo>
                          <a:lnTo>
                            <a:pt x="1010" y="383"/>
                          </a:lnTo>
                          <a:lnTo>
                            <a:pt x="1013" y="382"/>
                          </a:lnTo>
                          <a:lnTo>
                            <a:pt x="1016" y="381"/>
                          </a:lnTo>
                          <a:lnTo>
                            <a:pt x="1019" y="379"/>
                          </a:lnTo>
                          <a:lnTo>
                            <a:pt x="1022" y="379"/>
                          </a:lnTo>
                          <a:lnTo>
                            <a:pt x="1025" y="378"/>
                          </a:lnTo>
                          <a:lnTo>
                            <a:pt x="1028" y="377"/>
                          </a:lnTo>
                          <a:lnTo>
                            <a:pt x="1031" y="376"/>
                          </a:lnTo>
                          <a:lnTo>
                            <a:pt x="1034" y="374"/>
                          </a:lnTo>
                          <a:lnTo>
                            <a:pt x="1037" y="374"/>
                          </a:lnTo>
                          <a:lnTo>
                            <a:pt x="1040" y="372"/>
                          </a:lnTo>
                          <a:lnTo>
                            <a:pt x="1043" y="372"/>
                          </a:lnTo>
                          <a:lnTo>
                            <a:pt x="1046" y="370"/>
                          </a:lnTo>
                          <a:lnTo>
                            <a:pt x="1049" y="369"/>
                          </a:lnTo>
                          <a:lnTo>
                            <a:pt x="1052" y="368"/>
                          </a:lnTo>
                          <a:lnTo>
                            <a:pt x="1055" y="367"/>
                          </a:lnTo>
                          <a:lnTo>
                            <a:pt x="1057" y="365"/>
                          </a:lnTo>
                          <a:lnTo>
                            <a:pt x="1060" y="364"/>
                          </a:lnTo>
                          <a:lnTo>
                            <a:pt x="1063" y="363"/>
                          </a:lnTo>
                          <a:lnTo>
                            <a:pt x="1066" y="362"/>
                          </a:lnTo>
                          <a:lnTo>
                            <a:pt x="1069" y="361"/>
                          </a:lnTo>
                          <a:lnTo>
                            <a:pt x="1072" y="360"/>
                          </a:lnTo>
                          <a:lnTo>
                            <a:pt x="1075" y="359"/>
                          </a:lnTo>
                          <a:lnTo>
                            <a:pt x="1078" y="358"/>
                          </a:lnTo>
                          <a:lnTo>
                            <a:pt x="1081" y="357"/>
                          </a:lnTo>
                          <a:lnTo>
                            <a:pt x="1084" y="357"/>
                          </a:lnTo>
                          <a:lnTo>
                            <a:pt x="1087" y="355"/>
                          </a:lnTo>
                          <a:lnTo>
                            <a:pt x="1090" y="354"/>
                          </a:lnTo>
                          <a:lnTo>
                            <a:pt x="1093" y="353"/>
                          </a:lnTo>
                          <a:lnTo>
                            <a:pt x="1096" y="353"/>
                          </a:lnTo>
                          <a:lnTo>
                            <a:pt x="1099" y="352"/>
                          </a:lnTo>
                          <a:lnTo>
                            <a:pt x="1102" y="351"/>
                          </a:lnTo>
                          <a:lnTo>
                            <a:pt x="1104" y="350"/>
                          </a:lnTo>
                          <a:lnTo>
                            <a:pt x="1107" y="349"/>
                          </a:lnTo>
                          <a:lnTo>
                            <a:pt x="1110" y="348"/>
                          </a:lnTo>
                          <a:lnTo>
                            <a:pt x="1113" y="348"/>
                          </a:lnTo>
                          <a:lnTo>
                            <a:pt x="1116" y="347"/>
                          </a:lnTo>
                          <a:lnTo>
                            <a:pt x="1119" y="346"/>
                          </a:lnTo>
                          <a:lnTo>
                            <a:pt x="1122" y="345"/>
                          </a:lnTo>
                          <a:lnTo>
                            <a:pt x="1125" y="344"/>
                          </a:lnTo>
                          <a:lnTo>
                            <a:pt x="1128" y="343"/>
                          </a:lnTo>
                          <a:lnTo>
                            <a:pt x="1131" y="342"/>
                          </a:lnTo>
                          <a:lnTo>
                            <a:pt x="1134" y="341"/>
                          </a:lnTo>
                          <a:lnTo>
                            <a:pt x="1137" y="340"/>
                          </a:lnTo>
                          <a:lnTo>
                            <a:pt x="1140" y="340"/>
                          </a:lnTo>
                          <a:lnTo>
                            <a:pt x="1143" y="338"/>
                          </a:lnTo>
                          <a:lnTo>
                            <a:pt x="1146" y="338"/>
                          </a:lnTo>
                          <a:lnTo>
                            <a:pt x="1149" y="337"/>
                          </a:lnTo>
                          <a:lnTo>
                            <a:pt x="1151" y="336"/>
                          </a:lnTo>
                          <a:lnTo>
                            <a:pt x="1154" y="335"/>
                          </a:lnTo>
                          <a:lnTo>
                            <a:pt x="1157" y="334"/>
                          </a:lnTo>
                          <a:lnTo>
                            <a:pt x="1160" y="334"/>
                          </a:lnTo>
                          <a:lnTo>
                            <a:pt x="1163" y="333"/>
                          </a:lnTo>
                          <a:lnTo>
                            <a:pt x="1166" y="333"/>
                          </a:lnTo>
                          <a:lnTo>
                            <a:pt x="1169" y="332"/>
                          </a:lnTo>
                          <a:lnTo>
                            <a:pt x="1172" y="331"/>
                          </a:lnTo>
                          <a:lnTo>
                            <a:pt x="1175" y="330"/>
                          </a:lnTo>
                          <a:lnTo>
                            <a:pt x="1178" y="330"/>
                          </a:lnTo>
                          <a:lnTo>
                            <a:pt x="1181" y="330"/>
                          </a:lnTo>
                          <a:lnTo>
                            <a:pt x="1184" y="329"/>
                          </a:lnTo>
                          <a:lnTo>
                            <a:pt x="1187" y="329"/>
                          </a:lnTo>
                          <a:lnTo>
                            <a:pt x="1190" y="328"/>
                          </a:lnTo>
                          <a:lnTo>
                            <a:pt x="1193" y="327"/>
                          </a:lnTo>
                          <a:lnTo>
                            <a:pt x="1196" y="326"/>
                          </a:lnTo>
                          <a:lnTo>
                            <a:pt x="1199" y="326"/>
                          </a:lnTo>
                          <a:lnTo>
                            <a:pt x="1201" y="325"/>
                          </a:lnTo>
                          <a:lnTo>
                            <a:pt x="1204" y="324"/>
                          </a:lnTo>
                          <a:lnTo>
                            <a:pt x="1207" y="323"/>
                          </a:lnTo>
                          <a:lnTo>
                            <a:pt x="1210" y="322"/>
                          </a:lnTo>
                          <a:lnTo>
                            <a:pt x="1213" y="321"/>
                          </a:lnTo>
                          <a:lnTo>
                            <a:pt x="1216" y="320"/>
                          </a:lnTo>
                          <a:lnTo>
                            <a:pt x="1219" y="319"/>
                          </a:lnTo>
                          <a:lnTo>
                            <a:pt x="1222" y="317"/>
                          </a:lnTo>
                          <a:lnTo>
                            <a:pt x="1225" y="317"/>
                          </a:lnTo>
                          <a:lnTo>
                            <a:pt x="1228" y="315"/>
                          </a:lnTo>
                          <a:lnTo>
                            <a:pt x="1231" y="314"/>
                          </a:lnTo>
                          <a:lnTo>
                            <a:pt x="1234" y="313"/>
                          </a:lnTo>
                          <a:lnTo>
                            <a:pt x="1237" y="312"/>
                          </a:lnTo>
                          <a:lnTo>
                            <a:pt x="1240" y="311"/>
                          </a:lnTo>
                          <a:lnTo>
                            <a:pt x="1243" y="310"/>
                          </a:lnTo>
                          <a:lnTo>
                            <a:pt x="1246" y="309"/>
                          </a:lnTo>
                          <a:lnTo>
                            <a:pt x="1248" y="308"/>
                          </a:lnTo>
                          <a:lnTo>
                            <a:pt x="1251" y="307"/>
                          </a:lnTo>
                          <a:lnTo>
                            <a:pt x="1254" y="306"/>
                          </a:lnTo>
                          <a:lnTo>
                            <a:pt x="1257" y="305"/>
                          </a:lnTo>
                          <a:lnTo>
                            <a:pt x="1260" y="304"/>
                          </a:lnTo>
                          <a:lnTo>
                            <a:pt x="1263" y="303"/>
                          </a:lnTo>
                          <a:lnTo>
                            <a:pt x="1266" y="301"/>
                          </a:lnTo>
                          <a:lnTo>
                            <a:pt x="1269" y="300"/>
                          </a:lnTo>
                          <a:lnTo>
                            <a:pt x="1272" y="299"/>
                          </a:lnTo>
                          <a:lnTo>
                            <a:pt x="1275" y="297"/>
                          </a:lnTo>
                          <a:lnTo>
                            <a:pt x="1278" y="296"/>
                          </a:lnTo>
                          <a:lnTo>
                            <a:pt x="1281" y="295"/>
                          </a:lnTo>
                          <a:lnTo>
                            <a:pt x="1284" y="294"/>
                          </a:lnTo>
                          <a:lnTo>
                            <a:pt x="1287" y="292"/>
                          </a:lnTo>
                          <a:lnTo>
                            <a:pt x="1290" y="291"/>
                          </a:lnTo>
                          <a:lnTo>
                            <a:pt x="1293" y="290"/>
                          </a:lnTo>
                          <a:lnTo>
                            <a:pt x="1295" y="289"/>
                          </a:lnTo>
                          <a:lnTo>
                            <a:pt x="1298" y="287"/>
                          </a:lnTo>
                          <a:lnTo>
                            <a:pt x="1301" y="286"/>
                          </a:lnTo>
                          <a:lnTo>
                            <a:pt x="1304" y="284"/>
                          </a:lnTo>
                          <a:lnTo>
                            <a:pt x="1307" y="282"/>
                          </a:lnTo>
                          <a:lnTo>
                            <a:pt x="1310" y="281"/>
                          </a:lnTo>
                          <a:lnTo>
                            <a:pt x="1313" y="280"/>
                          </a:lnTo>
                          <a:lnTo>
                            <a:pt x="1316" y="279"/>
                          </a:lnTo>
                          <a:lnTo>
                            <a:pt x="1319" y="277"/>
                          </a:lnTo>
                          <a:lnTo>
                            <a:pt x="1322" y="277"/>
                          </a:lnTo>
                          <a:lnTo>
                            <a:pt x="1325" y="275"/>
                          </a:lnTo>
                          <a:lnTo>
                            <a:pt x="1328" y="274"/>
                          </a:lnTo>
                          <a:lnTo>
                            <a:pt x="1331" y="274"/>
                          </a:lnTo>
                          <a:lnTo>
                            <a:pt x="1334" y="272"/>
                          </a:lnTo>
                          <a:lnTo>
                            <a:pt x="1337" y="272"/>
                          </a:lnTo>
                          <a:lnTo>
                            <a:pt x="1340" y="271"/>
                          </a:lnTo>
                          <a:lnTo>
                            <a:pt x="1343" y="269"/>
                          </a:lnTo>
                          <a:lnTo>
                            <a:pt x="1345" y="268"/>
                          </a:lnTo>
                          <a:lnTo>
                            <a:pt x="1348" y="267"/>
                          </a:lnTo>
                          <a:lnTo>
                            <a:pt x="1351" y="266"/>
                          </a:lnTo>
                          <a:lnTo>
                            <a:pt x="1354" y="265"/>
                          </a:lnTo>
                          <a:lnTo>
                            <a:pt x="1357" y="264"/>
                          </a:lnTo>
                          <a:lnTo>
                            <a:pt x="1360" y="262"/>
                          </a:lnTo>
                          <a:lnTo>
                            <a:pt x="1363" y="262"/>
                          </a:lnTo>
                          <a:lnTo>
                            <a:pt x="1366" y="261"/>
                          </a:lnTo>
                          <a:lnTo>
                            <a:pt x="1369" y="259"/>
                          </a:lnTo>
                          <a:lnTo>
                            <a:pt x="1372" y="258"/>
                          </a:lnTo>
                          <a:lnTo>
                            <a:pt x="1375" y="257"/>
                          </a:lnTo>
                          <a:lnTo>
                            <a:pt x="1378" y="256"/>
                          </a:lnTo>
                          <a:lnTo>
                            <a:pt x="1381" y="255"/>
                          </a:lnTo>
                          <a:lnTo>
                            <a:pt x="1384" y="254"/>
                          </a:lnTo>
                          <a:lnTo>
                            <a:pt x="1387" y="252"/>
                          </a:lnTo>
                          <a:lnTo>
                            <a:pt x="1390" y="251"/>
                          </a:lnTo>
                          <a:lnTo>
                            <a:pt x="1392" y="250"/>
                          </a:lnTo>
                          <a:lnTo>
                            <a:pt x="1395" y="248"/>
                          </a:lnTo>
                          <a:lnTo>
                            <a:pt x="1398" y="247"/>
                          </a:lnTo>
                          <a:lnTo>
                            <a:pt x="1401" y="246"/>
                          </a:lnTo>
                          <a:lnTo>
                            <a:pt x="1404" y="245"/>
                          </a:lnTo>
                          <a:lnTo>
                            <a:pt x="1407" y="244"/>
                          </a:lnTo>
                          <a:lnTo>
                            <a:pt x="1410" y="243"/>
                          </a:lnTo>
                          <a:lnTo>
                            <a:pt x="1413" y="241"/>
                          </a:lnTo>
                          <a:lnTo>
                            <a:pt x="1416" y="240"/>
                          </a:lnTo>
                          <a:lnTo>
                            <a:pt x="1419" y="239"/>
                          </a:lnTo>
                          <a:lnTo>
                            <a:pt x="1422" y="238"/>
                          </a:lnTo>
                          <a:lnTo>
                            <a:pt x="1425" y="236"/>
                          </a:lnTo>
                          <a:lnTo>
                            <a:pt x="1428" y="236"/>
                          </a:lnTo>
                          <a:lnTo>
                            <a:pt x="1431" y="234"/>
                          </a:lnTo>
                          <a:lnTo>
                            <a:pt x="1434" y="232"/>
                          </a:lnTo>
                          <a:lnTo>
                            <a:pt x="1437" y="232"/>
                          </a:lnTo>
                          <a:lnTo>
                            <a:pt x="1439" y="231"/>
                          </a:lnTo>
                          <a:lnTo>
                            <a:pt x="1442" y="230"/>
                          </a:lnTo>
                          <a:lnTo>
                            <a:pt x="1445" y="230"/>
                          </a:lnTo>
                          <a:lnTo>
                            <a:pt x="1448" y="229"/>
                          </a:lnTo>
                          <a:lnTo>
                            <a:pt x="1451" y="228"/>
                          </a:lnTo>
                          <a:lnTo>
                            <a:pt x="1454" y="227"/>
                          </a:lnTo>
                          <a:lnTo>
                            <a:pt x="1457" y="225"/>
                          </a:lnTo>
                          <a:lnTo>
                            <a:pt x="1460" y="224"/>
                          </a:lnTo>
                          <a:lnTo>
                            <a:pt x="1463" y="224"/>
                          </a:lnTo>
                          <a:lnTo>
                            <a:pt x="1466" y="222"/>
                          </a:lnTo>
                          <a:lnTo>
                            <a:pt x="1469" y="221"/>
                          </a:lnTo>
                          <a:lnTo>
                            <a:pt x="1472" y="220"/>
                          </a:lnTo>
                          <a:lnTo>
                            <a:pt x="1475" y="218"/>
                          </a:lnTo>
                          <a:lnTo>
                            <a:pt x="1478" y="218"/>
                          </a:lnTo>
                          <a:lnTo>
                            <a:pt x="1481" y="217"/>
                          </a:lnTo>
                          <a:lnTo>
                            <a:pt x="1484" y="216"/>
                          </a:lnTo>
                          <a:lnTo>
                            <a:pt x="1487" y="214"/>
                          </a:lnTo>
                          <a:lnTo>
                            <a:pt x="1489" y="214"/>
                          </a:lnTo>
                          <a:lnTo>
                            <a:pt x="1492" y="212"/>
                          </a:lnTo>
                          <a:lnTo>
                            <a:pt x="1495" y="211"/>
                          </a:lnTo>
                          <a:lnTo>
                            <a:pt x="1498" y="210"/>
                          </a:lnTo>
                          <a:lnTo>
                            <a:pt x="1501" y="209"/>
                          </a:lnTo>
                          <a:lnTo>
                            <a:pt x="1504" y="208"/>
                          </a:lnTo>
                          <a:lnTo>
                            <a:pt x="1507" y="207"/>
                          </a:lnTo>
                          <a:lnTo>
                            <a:pt x="1510" y="206"/>
                          </a:lnTo>
                          <a:lnTo>
                            <a:pt x="1513" y="205"/>
                          </a:lnTo>
                          <a:lnTo>
                            <a:pt x="1516" y="203"/>
                          </a:lnTo>
                          <a:lnTo>
                            <a:pt x="1519" y="202"/>
                          </a:lnTo>
                          <a:lnTo>
                            <a:pt x="1522" y="201"/>
                          </a:lnTo>
                          <a:lnTo>
                            <a:pt x="1525" y="200"/>
                          </a:lnTo>
                          <a:lnTo>
                            <a:pt x="1528" y="198"/>
                          </a:lnTo>
                          <a:lnTo>
                            <a:pt x="1531" y="198"/>
                          </a:lnTo>
                          <a:lnTo>
                            <a:pt x="1534" y="197"/>
                          </a:lnTo>
                          <a:lnTo>
                            <a:pt x="1536" y="195"/>
                          </a:lnTo>
                          <a:lnTo>
                            <a:pt x="1539" y="194"/>
                          </a:lnTo>
                          <a:lnTo>
                            <a:pt x="1542" y="192"/>
                          </a:lnTo>
                          <a:lnTo>
                            <a:pt x="1545" y="191"/>
                          </a:lnTo>
                          <a:lnTo>
                            <a:pt x="1548" y="190"/>
                          </a:lnTo>
                          <a:lnTo>
                            <a:pt x="1551" y="189"/>
                          </a:lnTo>
                          <a:lnTo>
                            <a:pt x="1554" y="188"/>
                          </a:lnTo>
                          <a:lnTo>
                            <a:pt x="1557" y="187"/>
                          </a:lnTo>
                          <a:lnTo>
                            <a:pt x="1560" y="186"/>
                          </a:lnTo>
                          <a:lnTo>
                            <a:pt x="1563" y="185"/>
                          </a:lnTo>
                          <a:lnTo>
                            <a:pt x="1566" y="184"/>
                          </a:lnTo>
                          <a:lnTo>
                            <a:pt x="1569" y="183"/>
                          </a:lnTo>
                          <a:lnTo>
                            <a:pt x="1572" y="181"/>
                          </a:lnTo>
                          <a:lnTo>
                            <a:pt x="1575" y="180"/>
                          </a:lnTo>
                          <a:lnTo>
                            <a:pt x="1578" y="178"/>
                          </a:lnTo>
                          <a:lnTo>
                            <a:pt x="1581" y="178"/>
                          </a:lnTo>
                          <a:lnTo>
                            <a:pt x="1583" y="177"/>
                          </a:lnTo>
                          <a:lnTo>
                            <a:pt x="1586" y="175"/>
                          </a:lnTo>
                          <a:lnTo>
                            <a:pt x="1589" y="175"/>
                          </a:lnTo>
                          <a:lnTo>
                            <a:pt x="1592" y="173"/>
                          </a:lnTo>
                          <a:lnTo>
                            <a:pt x="1595" y="173"/>
                          </a:lnTo>
                          <a:lnTo>
                            <a:pt x="1598" y="171"/>
                          </a:lnTo>
                          <a:lnTo>
                            <a:pt x="1601" y="170"/>
                          </a:lnTo>
                          <a:lnTo>
                            <a:pt x="1604" y="169"/>
                          </a:lnTo>
                          <a:lnTo>
                            <a:pt x="1607" y="168"/>
                          </a:lnTo>
                          <a:lnTo>
                            <a:pt x="1610" y="166"/>
                          </a:lnTo>
                          <a:lnTo>
                            <a:pt x="1613" y="165"/>
                          </a:lnTo>
                          <a:lnTo>
                            <a:pt x="1616" y="164"/>
                          </a:lnTo>
                          <a:lnTo>
                            <a:pt x="1619" y="162"/>
                          </a:lnTo>
                          <a:lnTo>
                            <a:pt x="1622" y="161"/>
                          </a:lnTo>
                          <a:lnTo>
                            <a:pt x="1625" y="160"/>
                          </a:lnTo>
                          <a:lnTo>
                            <a:pt x="1628" y="159"/>
                          </a:lnTo>
                          <a:lnTo>
                            <a:pt x="1631" y="158"/>
                          </a:lnTo>
                          <a:lnTo>
                            <a:pt x="1633" y="156"/>
                          </a:lnTo>
                          <a:lnTo>
                            <a:pt x="1636" y="155"/>
                          </a:lnTo>
                          <a:lnTo>
                            <a:pt x="1639" y="154"/>
                          </a:lnTo>
                          <a:lnTo>
                            <a:pt x="1642" y="152"/>
                          </a:lnTo>
                          <a:lnTo>
                            <a:pt x="1645" y="152"/>
                          </a:lnTo>
                          <a:lnTo>
                            <a:pt x="1648" y="150"/>
                          </a:lnTo>
                          <a:lnTo>
                            <a:pt x="1651" y="149"/>
                          </a:lnTo>
                          <a:lnTo>
                            <a:pt x="1654" y="148"/>
                          </a:lnTo>
                          <a:lnTo>
                            <a:pt x="1657" y="147"/>
                          </a:lnTo>
                          <a:lnTo>
                            <a:pt x="1660" y="146"/>
                          </a:lnTo>
                          <a:lnTo>
                            <a:pt x="1663" y="145"/>
                          </a:lnTo>
                          <a:lnTo>
                            <a:pt x="1666" y="144"/>
                          </a:lnTo>
                          <a:lnTo>
                            <a:pt x="1669" y="143"/>
                          </a:lnTo>
                          <a:lnTo>
                            <a:pt x="1672" y="142"/>
                          </a:lnTo>
                          <a:lnTo>
                            <a:pt x="1675" y="141"/>
                          </a:lnTo>
                          <a:lnTo>
                            <a:pt x="1678" y="140"/>
                          </a:lnTo>
                          <a:lnTo>
                            <a:pt x="1680" y="140"/>
                          </a:lnTo>
                          <a:lnTo>
                            <a:pt x="1683" y="138"/>
                          </a:lnTo>
                          <a:lnTo>
                            <a:pt x="1686" y="138"/>
                          </a:lnTo>
                          <a:lnTo>
                            <a:pt x="1689" y="137"/>
                          </a:lnTo>
                          <a:lnTo>
                            <a:pt x="1692" y="136"/>
                          </a:lnTo>
                          <a:lnTo>
                            <a:pt x="1695" y="135"/>
                          </a:lnTo>
                          <a:lnTo>
                            <a:pt x="1698" y="133"/>
                          </a:lnTo>
                          <a:lnTo>
                            <a:pt x="1701" y="132"/>
                          </a:lnTo>
                          <a:lnTo>
                            <a:pt x="1704" y="131"/>
                          </a:lnTo>
                          <a:lnTo>
                            <a:pt x="1707" y="131"/>
                          </a:lnTo>
                          <a:lnTo>
                            <a:pt x="1710" y="129"/>
                          </a:lnTo>
                          <a:lnTo>
                            <a:pt x="1713" y="128"/>
                          </a:lnTo>
                          <a:lnTo>
                            <a:pt x="1716" y="127"/>
                          </a:lnTo>
                          <a:lnTo>
                            <a:pt x="1719" y="126"/>
                          </a:lnTo>
                          <a:lnTo>
                            <a:pt x="1722" y="125"/>
                          </a:lnTo>
                          <a:lnTo>
                            <a:pt x="1725" y="124"/>
                          </a:lnTo>
                          <a:lnTo>
                            <a:pt x="1727" y="123"/>
                          </a:lnTo>
                          <a:lnTo>
                            <a:pt x="1730" y="123"/>
                          </a:lnTo>
                          <a:lnTo>
                            <a:pt x="1733" y="122"/>
                          </a:lnTo>
                          <a:lnTo>
                            <a:pt x="1736" y="121"/>
                          </a:lnTo>
                          <a:lnTo>
                            <a:pt x="1739" y="120"/>
                          </a:lnTo>
                          <a:lnTo>
                            <a:pt x="1742" y="119"/>
                          </a:lnTo>
                          <a:lnTo>
                            <a:pt x="1745" y="118"/>
                          </a:lnTo>
                          <a:lnTo>
                            <a:pt x="1748" y="117"/>
                          </a:lnTo>
                          <a:lnTo>
                            <a:pt x="1751" y="117"/>
                          </a:lnTo>
                          <a:lnTo>
                            <a:pt x="1754" y="116"/>
                          </a:lnTo>
                          <a:lnTo>
                            <a:pt x="1757" y="115"/>
                          </a:lnTo>
                          <a:lnTo>
                            <a:pt x="1760" y="114"/>
                          </a:lnTo>
                          <a:lnTo>
                            <a:pt x="1763" y="113"/>
                          </a:lnTo>
                          <a:lnTo>
                            <a:pt x="1766" y="112"/>
                          </a:lnTo>
                          <a:lnTo>
                            <a:pt x="1769" y="111"/>
                          </a:lnTo>
                          <a:lnTo>
                            <a:pt x="1772" y="110"/>
                          </a:lnTo>
                          <a:lnTo>
                            <a:pt x="1775" y="109"/>
                          </a:lnTo>
                          <a:lnTo>
                            <a:pt x="1777" y="108"/>
                          </a:lnTo>
                          <a:lnTo>
                            <a:pt x="1780" y="107"/>
                          </a:lnTo>
                          <a:lnTo>
                            <a:pt x="1783" y="106"/>
                          </a:lnTo>
                          <a:lnTo>
                            <a:pt x="1786" y="105"/>
                          </a:lnTo>
                          <a:lnTo>
                            <a:pt x="1789" y="104"/>
                          </a:lnTo>
                          <a:lnTo>
                            <a:pt x="1792" y="103"/>
                          </a:lnTo>
                          <a:lnTo>
                            <a:pt x="1795" y="102"/>
                          </a:lnTo>
                          <a:lnTo>
                            <a:pt x="1798" y="101"/>
                          </a:lnTo>
                          <a:lnTo>
                            <a:pt x="1801" y="99"/>
                          </a:lnTo>
                          <a:lnTo>
                            <a:pt x="1804" y="98"/>
                          </a:lnTo>
                          <a:lnTo>
                            <a:pt x="1807" y="97"/>
                          </a:lnTo>
                          <a:lnTo>
                            <a:pt x="1810" y="96"/>
                          </a:lnTo>
                          <a:lnTo>
                            <a:pt x="1813" y="95"/>
                          </a:lnTo>
                          <a:lnTo>
                            <a:pt x="1816" y="94"/>
                          </a:lnTo>
                          <a:lnTo>
                            <a:pt x="1819" y="94"/>
                          </a:lnTo>
                          <a:lnTo>
                            <a:pt x="1822" y="93"/>
                          </a:lnTo>
                          <a:lnTo>
                            <a:pt x="1824" y="92"/>
                          </a:lnTo>
                          <a:lnTo>
                            <a:pt x="1827" y="91"/>
                          </a:lnTo>
                          <a:lnTo>
                            <a:pt x="1830" y="91"/>
                          </a:lnTo>
                          <a:lnTo>
                            <a:pt x="1833" y="90"/>
                          </a:lnTo>
                          <a:lnTo>
                            <a:pt x="1836" y="90"/>
                          </a:lnTo>
                          <a:lnTo>
                            <a:pt x="1839" y="89"/>
                          </a:lnTo>
                          <a:lnTo>
                            <a:pt x="1842" y="88"/>
                          </a:lnTo>
                          <a:lnTo>
                            <a:pt x="1845" y="87"/>
                          </a:lnTo>
                          <a:lnTo>
                            <a:pt x="1848" y="86"/>
                          </a:lnTo>
                          <a:lnTo>
                            <a:pt x="1851" y="85"/>
                          </a:lnTo>
                          <a:lnTo>
                            <a:pt x="1854" y="84"/>
                          </a:lnTo>
                          <a:lnTo>
                            <a:pt x="1857" y="83"/>
                          </a:lnTo>
                          <a:lnTo>
                            <a:pt x="1860" y="83"/>
                          </a:lnTo>
                          <a:lnTo>
                            <a:pt x="1863" y="82"/>
                          </a:lnTo>
                          <a:lnTo>
                            <a:pt x="1866" y="81"/>
                          </a:lnTo>
                          <a:lnTo>
                            <a:pt x="1869" y="80"/>
                          </a:lnTo>
                          <a:lnTo>
                            <a:pt x="1871" y="80"/>
                          </a:lnTo>
                          <a:lnTo>
                            <a:pt x="1874" y="78"/>
                          </a:lnTo>
                          <a:lnTo>
                            <a:pt x="1877" y="78"/>
                          </a:lnTo>
                          <a:lnTo>
                            <a:pt x="1880" y="77"/>
                          </a:lnTo>
                          <a:lnTo>
                            <a:pt x="1883" y="75"/>
                          </a:lnTo>
                          <a:lnTo>
                            <a:pt x="1886" y="73"/>
                          </a:lnTo>
                          <a:lnTo>
                            <a:pt x="1889" y="72"/>
                          </a:lnTo>
                          <a:lnTo>
                            <a:pt x="1892" y="70"/>
                          </a:lnTo>
                          <a:lnTo>
                            <a:pt x="1895" y="68"/>
                          </a:lnTo>
                          <a:lnTo>
                            <a:pt x="1898" y="67"/>
                          </a:lnTo>
                          <a:lnTo>
                            <a:pt x="1901" y="65"/>
                          </a:lnTo>
                          <a:lnTo>
                            <a:pt x="1904" y="63"/>
                          </a:lnTo>
                          <a:lnTo>
                            <a:pt x="1907" y="62"/>
                          </a:lnTo>
                          <a:lnTo>
                            <a:pt x="1910" y="60"/>
                          </a:lnTo>
                          <a:lnTo>
                            <a:pt x="1913" y="58"/>
                          </a:lnTo>
                          <a:lnTo>
                            <a:pt x="1916" y="56"/>
                          </a:lnTo>
                          <a:lnTo>
                            <a:pt x="1919" y="54"/>
                          </a:lnTo>
                          <a:lnTo>
                            <a:pt x="1921" y="53"/>
                          </a:lnTo>
                          <a:lnTo>
                            <a:pt x="1924" y="51"/>
                          </a:lnTo>
                          <a:lnTo>
                            <a:pt x="1927" y="49"/>
                          </a:lnTo>
                          <a:lnTo>
                            <a:pt x="1930" y="48"/>
                          </a:lnTo>
                          <a:lnTo>
                            <a:pt x="1933" y="46"/>
                          </a:lnTo>
                          <a:lnTo>
                            <a:pt x="1936" y="44"/>
                          </a:lnTo>
                          <a:lnTo>
                            <a:pt x="1939" y="42"/>
                          </a:lnTo>
                          <a:lnTo>
                            <a:pt x="1942" y="40"/>
                          </a:lnTo>
                          <a:lnTo>
                            <a:pt x="1945" y="38"/>
                          </a:lnTo>
                          <a:lnTo>
                            <a:pt x="1948" y="36"/>
                          </a:lnTo>
                          <a:lnTo>
                            <a:pt x="1951" y="34"/>
                          </a:lnTo>
                          <a:lnTo>
                            <a:pt x="1954" y="32"/>
                          </a:lnTo>
                          <a:lnTo>
                            <a:pt x="1957" y="30"/>
                          </a:lnTo>
                          <a:lnTo>
                            <a:pt x="1960" y="28"/>
                          </a:lnTo>
                          <a:lnTo>
                            <a:pt x="1963" y="26"/>
                          </a:lnTo>
                          <a:lnTo>
                            <a:pt x="1966" y="24"/>
                          </a:lnTo>
                          <a:lnTo>
                            <a:pt x="1968" y="22"/>
                          </a:lnTo>
                          <a:lnTo>
                            <a:pt x="1971" y="20"/>
                          </a:lnTo>
                          <a:lnTo>
                            <a:pt x="1974" y="19"/>
                          </a:lnTo>
                          <a:lnTo>
                            <a:pt x="1977" y="16"/>
                          </a:lnTo>
                          <a:lnTo>
                            <a:pt x="1980" y="14"/>
                          </a:lnTo>
                          <a:lnTo>
                            <a:pt x="1983" y="12"/>
                          </a:lnTo>
                          <a:lnTo>
                            <a:pt x="1986" y="10"/>
                          </a:lnTo>
                          <a:lnTo>
                            <a:pt x="1989" y="8"/>
                          </a:lnTo>
                          <a:lnTo>
                            <a:pt x="1992" y="6"/>
                          </a:lnTo>
                          <a:lnTo>
                            <a:pt x="1995" y="4"/>
                          </a:lnTo>
                          <a:lnTo>
                            <a:pt x="1998" y="3"/>
                          </a:lnTo>
                          <a:lnTo>
                            <a:pt x="2001" y="1"/>
                          </a:lnTo>
                          <a:lnTo>
                            <a:pt x="2004" y="0"/>
                          </a:lnTo>
                          <a:lnTo>
                            <a:pt x="2007" y="0"/>
                          </a:lnTo>
                          <a:lnTo>
                            <a:pt x="2010" y="0"/>
                          </a:lnTo>
                          <a:lnTo>
                            <a:pt x="2013" y="0"/>
                          </a:lnTo>
                          <a:lnTo>
                            <a:pt x="2015" y="0"/>
                          </a:lnTo>
                          <a:lnTo>
                            <a:pt x="2018" y="0"/>
                          </a:lnTo>
                          <a:lnTo>
                            <a:pt x="2021" y="0"/>
                          </a:lnTo>
                          <a:lnTo>
                            <a:pt x="2024" y="0"/>
                          </a:lnTo>
                          <a:lnTo>
                            <a:pt x="2027" y="0"/>
                          </a:lnTo>
                          <a:lnTo>
                            <a:pt x="2030" y="0"/>
                          </a:lnTo>
                          <a:lnTo>
                            <a:pt x="2033" y="0"/>
                          </a:lnTo>
                          <a:lnTo>
                            <a:pt x="2036" y="0"/>
                          </a:lnTo>
                          <a:lnTo>
                            <a:pt x="2039" y="0"/>
                          </a:lnTo>
                          <a:lnTo>
                            <a:pt x="2042" y="0"/>
                          </a:lnTo>
                          <a:lnTo>
                            <a:pt x="2045" y="0"/>
                          </a:lnTo>
                          <a:lnTo>
                            <a:pt x="2048" y="0"/>
                          </a:lnTo>
                          <a:lnTo>
                            <a:pt x="2051" y="0"/>
                          </a:lnTo>
                          <a:lnTo>
                            <a:pt x="2054" y="0"/>
                          </a:lnTo>
                          <a:lnTo>
                            <a:pt x="2057" y="0"/>
                          </a:lnTo>
                          <a:lnTo>
                            <a:pt x="2060" y="0"/>
                          </a:lnTo>
                          <a:lnTo>
                            <a:pt x="2063" y="0"/>
                          </a:lnTo>
                          <a:lnTo>
                            <a:pt x="2065" y="0"/>
                          </a:lnTo>
                          <a:lnTo>
                            <a:pt x="2068" y="0"/>
                          </a:lnTo>
                          <a:lnTo>
                            <a:pt x="2071" y="0"/>
                          </a:lnTo>
                          <a:lnTo>
                            <a:pt x="2074" y="0"/>
                          </a:lnTo>
                          <a:lnTo>
                            <a:pt x="2077" y="0"/>
                          </a:lnTo>
                          <a:lnTo>
                            <a:pt x="2080" y="0"/>
                          </a:lnTo>
                          <a:lnTo>
                            <a:pt x="2083" y="0"/>
                          </a:lnTo>
                          <a:lnTo>
                            <a:pt x="2086" y="0"/>
                          </a:lnTo>
                          <a:lnTo>
                            <a:pt x="2089" y="0"/>
                          </a:lnTo>
                          <a:lnTo>
                            <a:pt x="2092" y="0"/>
                          </a:lnTo>
                          <a:lnTo>
                            <a:pt x="2095" y="0"/>
                          </a:lnTo>
                          <a:lnTo>
                            <a:pt x="2098" y="0"/>
                          </a:lnTo>
                          <a:lnTo>
                            <a:pt x="2101" y="0"/>
                          </a:lnTo>
                          <a:lnTo>
                            <a:pt x="2104" y="0"/>
                          </a:lnTo>
                          <a:lnTo>
                            <a:pt x="2107" y="0"/>
                          </a:lnTo>
                          <a:lnTo>
                            <a:pt x="2110" y="0"/>
                          </a:lnTo>
                          <a:lnTo>
                            <a:pt x="2112" y="0"/>
                          </a:lnTo>
                          <a:lnTo>
                            <a:pt x="2115" y="0"/>
                          </a:lnTo>
                          <a:lnTo>
                            <a:pt x="2118" y="0"/>
                          </a:lnTo>
                          <a:lnTo>
                            <a:pt x="2121" y="0"/>
                          </a:lnTo>
                          <a:lnTo>
                            <a:pt x="2124" y="0"/>
                          </a:lnTo>
                          <a:lnTo>
                            <a:pt x="2127" y="0"/>
                          </a:lnTo>
                          <a:lnTo>
                            <a:pt x="2130" y="0"/>
                          </a:lnTo>
                          <a:lnTo>
                            <a:pt x="2133" y="0"/>
                          </a:lnTo>
                          <a:lnTo>
                            <a:pt x="2136" y="0"/>
                          </a:lnTo>
                          <a:lnTo>
                            <a:pt x="2139" y="0"/>
                          </a:lnTo>
                          <a:lnTo>
                            <a:pt x="2142" y="0"/>
                          </a:lnTo>
                          <a:lnTo>
                            <a:pt x="2145" y="0"/>
                          </a:lnTo>
                          <a:lnTo>
                            <a:pt x="2148" y="0"/>
                          </a:lnTo>
                          <a:lnTo>
                            <a:pt x="2151" y="0"/>
                          </a:lnTo>
                          <a:lnTo>
                            <a:pt x="2154" y="0"/>
                          </a:lnTo>
                          <a:lnTo>
                            <a:pt x="2157" y="0"/>
                          </a:lnTo>
                          <a:lnTo>
                            <a:pt x="2159" y="0"/>
                          </a:lnTo>
                          <a:lnTo>
                            <a:pt x="2162" y="0"/>
                          </a:lnTo>
                          <a:lnTo>
                            <a:pt x="2165" y="0"/>
                          </a:lnTo>
                          <a:lnTo>
                            <a:pt x="2168" y="0"/>
                          </a:lnTo>
                          <a:lnTo>
                            <a:pt x="2171" y="0"/>
                          </a:lnTo>
                          <a:lnTo>
                            <a:pt x="2174" y="0"/>
                          </a:lnTo>
                          <a:lnTo>
                            <a:pt x="2177" y="0"/>
                          </a:lnTo>
                          <a:lnTo>
                            <a:pt x="2180" y="0"/>
                          </a:lnTo>
                          <a:lnTo>
                            <a:pt x="2183" y="0"/>
                          </a:lnTo>
                          <a:lnTo>
                            <a:pt x="2186" y="0"/>
                          </a:lnTo>
                          <a:lnTo>
                            <a:pt x="2189" y="0"/>
                          </a:lnTo>
                          <a:lnTo>
                            <a:pt x="2192" y="0"/>
                          </a:lnTo>
                          <a:lnTo>
                            <a:pt x="2195" y="0"/>
                          </a:lnTo>
                          <a:lnTo>
                            <a:pt x="2198" y="0"/>
                          </a:lnTo>
                          <a:lnTo>
                            <a:pt x="2201" y="0"/>
                          </a:lnTo>
                          <a:lnTo>
                            <a:pt x="2204" y="0"/>
                          </a:lnTo>
                          <a:lnTo>
                            <a:pt x="2207" y="0"/>
                          </a:lnTo>
                          <a:lnTo>
                            <a:pt x="2209" y="0"/>
                          </a:lnTo>
                          <a:lnTo>
                            <a:pt x="2212" y="0"/>
                          </a:lnTo>
                          <a:lnTo>
                            <a:pt x="2215" y="0"/>
                          </a:lnTo>
                          <a:lnTo>
                            <a:pt x="2218" y="0"/>
                          </a:lnTo>
                          <a:lnTo>
                            <a:pt x="2221" y="0"/>
                          </a:lnTo>
                          <a:lnTo>
                            <a:pt x="2224" y="0"/>
                          </a:lnTo>
                          <a:lnTo>
                            <a:pt x="2227" y="0"/>
                          </a:lnTo>
                          <a:lnTo>
                            <a:pt x="2230" y="0"/>
                          </a:lnTo>
                          <a:lnTo>
                            <a:pt x="2233" y="0"/>
                          </a:lnTo>
                          <a:lnTo>
                            <a:pt x="2236" y="0"/>
                          </a:lnTo>
                          <a:lnTo>
                            <a:pt x="2239" y="0"/>
                          </a:lnTo>
                          <a:lnTo>
                            <a:pt x="2242" y="0"/>
                          </a:lnTo>
                          <a:lnTo>
                            <a:pt x="2245" y="0"/>
                          </a:lnTo>
                          <a:lnTo>
                            <a:pt x="2248" y="0"/>
                          </a:lnTo>
                          <a:lnTo>
                            <a:pt x="2251" y="0"/>
                          </a:lnTo>
                          <a:lnTo>
                            <a:pt x="2254" y="0"/>
                          </a:lnTo>
                          <a:lnTo>
                            <a:pt x="2256" y="0"/>
                          </a:lnTo>
                          <a:lnTo>
                            <a:pt x="2259" y="0"/>
                          </a:lnTo>
                          <a:lnTo>
                            <a:pt x="2262" y="0"/>
                          </a:lnTo>
                          <a:lnTo>
                            <a:pt x="2265" y="0"/>
                          </a:lnTo>
                          <a:lnTo>
                            <a:pt x="2268" y="0"/>
                          </a:lnTo>
                          <a:lnTo>
                            <a:pt x="2271" y="0"/>
                          </a:lnTo>
                          <a:lnTo>
                            <a:pt x="2274" y="0"/>
                          </a:lnTo>
                          <a:lnTo>
                            <a:pt x="2277" y="0"/>
                          </a:lnTo>
                          <a:lnTo>
                            <a:pt x="2280" y="0"/>
                          </a:lnTo>
                          <a:lnTo>
                            <a:pt x="2283" y="0"/>
                          </a:lnTo>
                          <a:lnTo>
                            <a:pt x="2286" y="0"/>
                          </a:lnTo>
                          <a:lnTo>
                            <a:pt x="2289" y="0"/>
                          </a:lnTo>
                          <a:lnTo>
                            <a:pt x="2292" y="0"/>
                          </a:lnTo>
                          <a:lnTo>
                            <a:pt x="2295" y="0"/>
                          </a:lnTo>
                          <a:lnTo>
                            <a:pt x="2298" y="0"/>
                          </a:lnTo>
                          <a:lnTo>
                            <a:pt x="2301" y="0"/>
                          </a:lnTo>
                          <a:lnTo>
                            <a:pt x="2303" y="0"/>
                          </a:lnTo>
                          <a:lnTo>
                            <a:pt x="2306" y="0"/>
                          </a:lnTo>
                          <a:lnTo>
                            <a:pt x="2309" y="0"/>
                          </a:lnTo>
                          <a:lnTo>
                            <a:pt x="2312" y="0"/>
                          </a:lnTo>
                          <a:lnTo>
                            <a:pt x="2315" y="0"/>
                          </a:lnTo>
                          <a:lnTo>
                            <a:pt x="2318" y="0"/>
                          </a:lnTo>
                          <a:lnTo>
                            <a:pt x="2321" y="0"/>
                          </a:lnTo>
                          <a:lnTo>
                            <a:pt x="2324" y="0"/>
                          </a:lnTo>
                          <a:lnTo>
                            <a:pt x="2327" y="0"/>
                          </a:lnTo>
                          <a:lnTo>
                            <a:pt x="2330" y="0"/>
                          </a:lnTo>
                          <a:lnTo>
                            <a:pt x="2333" y="0"/>
                          </a:lnTo>
                          <a:lnTo>
                            <a:pt x="2336" y="0"/>
                          </a:lnTo>
                          <a:lnTo>
                            <a:pt x="2339" y="0"/>
                          </a:lnTo>
                          <a:lnTo>
                            <a:pt x="2342" y="0"/>
                          </a:lnTo>
                          <a:lnTo>
                            <a:pt x="2345" y="0"/>
                          </a:lnTo>
                          <a:lnTo>
                            <a:pt x="2348" y="0"/>
                          </a:lnTo>
                          <a:lnTo>
                            <a:pt x="2351" y="0"/>
                          </a:lnTo>
                        </a:path>
                      </a:pathLst>
                    </a:custGeom>
                    <a:noFill/>
                    <a:ln w="952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solidFill>
                          <a:srgbClr val="0033CC"/>
                        </a:solidFill>
                        <a:latin typeface="Arial" pitchFamily="34" charset="0"/>
                        <a:cs typeface="Arial" pitchFamily="34" charset="0"/>
                      </a:endParaRPr>
                    </a:p>
                  </p:txBody>
                </p:sp>
                <p:sp>
                  <p:nvSpPr>
                    <p:cNvPr id="1221" name="Freeform 323">
                      <a:extLst>
                        <a:ext uri="{FF2B5EF4-FFF2-40B4-BE49-F238E27FC236}">
                          <a16:creationId xmlns:a16="http://schemas.microsoft.com/office/drawing/2014/main" id="{18397D16-0C31-4E4C-934B-A2C7A5E9D39E}"/>
                        </a:ext>
                      </a:extLst>
                    </p:cNvPr>
                    <p:cNvSpPr>
                      <a:spLocks/>
                    </p:cNvSpPr>
                    <p:nvPr/>
                  </p:nvSpPr>
                  <p:spPr bwMode="auto">
                    <a:xfrm flipV="1">
                      <a:off x="4743301" y="1301185"/>
                      <a:ext cx="239983" cy="265130"/>
                    </a:xfrm>
                    <a:custGeom>
                      <a:avLst/>
                      <a:gdLst/>
                      <a:ahLst/>
                      <a:cxnLst>
                        <a:cxn ang="0">
                          <a:pos x="35" y="1452"/>
                        </a:cxn>
                        <a:cxn ang="0">
                          <a:pos x="73" y="1385"/>
                        </a:cxn>
                        <a:cxn ang="0">
                          <a:pos x="111" y="1289"/>
                        </a:cxn>
                        <a:cxn ang="0">
                          <a:pos x="149" y="1216"/>
                        </a:cxn>
                        <a:cxn ang="0">
                          <a:pos x="188" y="1151"/>
                        </a:cxn>
                        <a:cxn ang="0">
                          <a:pos x="226" y="1107"/>
                        </a:cxn>
                        <a:cxn ang="0">
                          <a:pos x="264" y="1062"/>
                        </a:cxn>
                        <a:cxn ang="0">
                          <a:pos x="302" y="1007"/>
                        </a:cxn>
                        <a:cxn ang="0">
                          <a:pos x="340" y="942"/>
                        </a:cxn>
                        <a:cxn ang="0">
                          <a:pos x="379" y="872"/>
                        </a:cxn>
                        <a:cxn ang="0">
                          <a:pos x="417" y="798"/>
                        </a:cxn>
                        <a:cxn ang="0">
                          <a:pos x="455" y="726"/>
                        </a:cxn>
                        <a:cxn ang="0">
                          <a:pos x="493" y="665"/>
                        </a:cxn>
                        <a:cxn ang="0">
                          <a:pos x="531" y="616"/>
                        </a:cxn>
                        <a:cxn ang="0">
                          <a:pos x="570" y="580"/>
                        </a:cxn>
                        <a:cxn ang="0">
                          <a:pos x="608" y="551"/>
                        </a:cxn>
                        <a:cxn ang="0">
                          <a:pos x="646" y="528"/>
                        </a:cxn>
                        <a:cxn ang="0">
                          <a:pos x="684" y="510"/>
                        </a:cxn>
                        <a:cxn ang="0">
                          <a:pos x="722" y="491"/>
                        </a:cxn>
                        <a:cxn ang="0">
                          <a:pos x="761" y="476"/>
                        </a:cxn>
                        <a:cxn ang="0">
                          <a:pos x="799" y="461"/>
                        </a:cxn>
                        <a:cxn ang="0">
                          <a:pos x="837" y="446"/>
                        </a:cxn>
                        <a:cxn ang="0">
                          <a:pos x="875" y="434"/>
                        </a:cxn>
                        <a:cxn ang="0">
                          <a:pos x="913" y="420"/>
                        </a:cxn>
                        <a:cxn ang="0">
                          <a:pos x="952" y="405"/>
                        </a:cxn>
                        <a:cxn ang="0">
                          <a:pos x="990" y="392"/>
                        </a:cxn>
                        <a:cxn ang="0">
                          <a:pos x="1028" y="377"/>
                        </a:cxn>
                        <a:cxn ang="0">
                          <a:pos x="1066" y="362"/>
                        </a:cxn>
                        <a:cxn ang="0">
                          <a:pos x="1104" y="350"/>
                        </a:cxn>
                        <a:cxn ang="0">
                          <a:pos x="1143" y="338"/>
                        </a:cxn>
                        <a:cxn ang="0">
                          <a:pos x="1181" y="330"/>
                        </a:cxn>
                        <a:cxn ang="0">
                          <a:pos x="1219" y="319"/>
                        </a:cxn>
                        <a:cxn ang="0">
                          <a:pos x="1257" y="305"/>
                        </a:cxn>
                        <a:cxn ang="0">
                          <a:pos x="1295" y="289"/>
                        </a:cxn>
                        <a:cxn ang="0">
                          <a:pos x="1334" y="272"/>
                        </a:cxn>
                        <a:cxn ang="0">
                          <a:pos x="1372" y="258"/>
                        </a:cxn>
                        <a:cxn ang="0">
                          <a:pos x="1410" y="243"/>
                        </a:cxn>
                        <a:cxn ang="0">
                          <a:pos x="1448" y="229"/>
                        </a:cxn>
                        <a:cxn ang="0">
                          <a:pos x="1487" y="214"/>
                        </a:cxn>
                        <a:cxn ang="0">
                          <a:pos x="1525" y="200"/>
                        </a:cxn>
                        <a:cxn ang="0">
                          <a:pos x="1563" y="185"/>
                        </a:cxn>
                        <a:cxn ang="0">
                          <a:pos x="1601" y="170"/>
                        </a:cxn>
                        <a:cxn ang="0">
                          <a:pos x="1639" y="154"/>
                        </a:cxn>
                        <a:cxn ang="0">
                          <a:pos x="1678" y="140"/>
                        </a:cxn>
                        <a:cxn ang="0">
                          <a:pos x="1716" y="127"/>
                        </a:cxn>
                        <a:cxn ang="0">
                          <a:pos x="1754" y="116"/>
                        </a:cxn>
                        <a:cxn ang="0">
                          <a:pos x="1792" y="103"/>
                        </a:cxn>
                        <a:cxn ang="0">
                          <a:pos x="1830" y="91"/>
                        </a:cxn>
                        <a:cxn ang="0">
                          <a:pos x="1869" y="80"/>
                        </a:cxn>
                        <a:cxn ang="0">
                          <a:pos x="1907" y="62"/>
                        </a:cxn>
                        <a:cxn ang="0">
                          <a:pos x="1945" y="38"/>
                        </a:cxn>
                        <a:cxn ang="0">
                          <a:pos x="1983" y="12"/>
                        </a:cxn>
                        <a:cxn ang="0">
                          <a:pos x="2021" y="0"/>
                        </a:cxn>
                        <a:cxn ang="0">
                          <a:pos x="2060" y="0"/>
                        </a:cxn>
                        <a:cxn ang="0">
                          <a:pos x="2098" y="0"/>
                        </a:cxn>
                        <a:cxn ang="0">
                          <a:pos x="2136" y="0"/>
                        </a:cxn>
                        <a:cxn ang="0">
                          <a:pos x="2174" y="0"/>
                        </a:cxn>
                        <a:cxn ang="0">
                          <a:pos x="2212" y="0"/>
                        </a:cxn>
                        <a:cxn ang="0">
                          <a:pos x="2251" y="0"/>
                        </a:cxn>
                        <a:cxn ang="0">
                          <a:pos x="2289" y="0"/>
                        </a:cxn>
                        <a:cxn ang="0">
                          <a:pos x="2327" y="0"/>
                        </a:cxn>
                      </a:cxnLst>
                      <a:rect l="0" t="0" r="r" b="b"/>
                      <a:pathLst>
                        <a:path w="2351" h="1452">
                          <a:moveTo>
                            <a:pt x="0" y="0"/>
                          </a:moveTo>
                          <a:lnTo>
                            <a:pt x="2" y="36"/>
                          </a:lnTo>
                          <a:lnTo>
                            <a:pt x="5" y="311"/>
                          </a:lnTo>
                          <a:lnTo>
                            <a:pt x="8" y="570"/>
                          </a:lnTo>
                          <a:lnTo>
                            <a:pt x="11" y="828"/>
                          </a:lnTo>
                          <a:lnTo>
                            <a:pt x="14" y="1095"/>
                          </a:lnTo>
                          <a:lnTo>
                            <a:pt x="17" y="1353"/>
                          </a:lnTo>
                          <a:lnTo>
                            <a:pt x="20" y="1438"/>
                          </a:lnTo>
                          <a:lnTo>
                            <a:pt x="23" y="1437"/>
                          </a:lnTo>
                          <a:lnTo>
                            <a:pt x="26" y="1442"/>
                          </a:lnTo>
                          <a:lnTo>
                            <a:pt x="29" y="1447"/>
                          </a:lnTo>
                          <a:lnTo>
                            <a:pt x="32" y="1450"/>
                          </a:lnTo>
                          <a:lnTo>
                            <a:pt x="35" y="1452"/>
                          </a:lnTo>
                          <a:lnTo>
                            <a:pt x="38" y="1452"/>
                          </a:lnTo>
                          <a:lnTo>
                            <a:pt x="41" y="1451"/>
                          </a:lnTo>
                          <a:lnTo>
                            <a:pt x="44" y="1448"/>
                          </a:lnTo>
                          <a:lnTo>
                            <a:pt x="47" y="1444"/>
                          </a:lnTo>
                          <a:lnTo>
                            <a:pt x="49" y="1440"/>
                          </a:lnTo>
                          <a:lnTo>
                            <a:pt x="52" y="1434"/>
                          </a:lnTo>
                          <a:lnTo>
                            <a:pt x="55" y="1428"/>
                          </a:lnTo>
                          <a:lnTo>
                            <a:pt x="58" y="1422"/>
                          </a:lnTo>
                          <a:lnTo>
                            <a:pt x="61" y="1415"/>
                          </a:lnTo>
                          <a:lnTo>
                            <a:pt x="64" y="1407"/>
                          </a:lnTo>
                          <a:lnTo>
                            <a:pt x="67" y="1400"/>
                          </a:lnTo>
                          <a:lnTo>
                            <a:pt x="70" y="1393"/>
                          </a:lnTo>
                          <a:lnTo>
                            <a:pt x="73" y="1385"/>
                          </a:lnTo>
                          <a:lnTo>
                            <a:pt x="76" y="1376"/>
                          </a:lnTo>
                          <a:lnTo>
                            <a:pt x="79" y="1368"/>
                          </a:lnTo>
                          <a:lnTo>
                            <a:pt x="82" y="1359"/>
                          </a:lnTo>
                          <a:lnTo>
                            <a:pt x="85" y="1352"/>
                          </a:lnTo>
                          <a:lnTo>
                            <a:pt x="88" y="1344"/>
                          </a:lnTo>
                          <a:lnTo>
                            <a:pt x="91" y="1337"/>
                          </a:lnTo>
                          <a:lnTo>
                            <a:pt x="94" y="1330"/>
                          </a:lnTo>
                          <a:lnTo>
                            <a:pt x="96" y="1323"/>
                          </a:lnTo>
                          <a:lnTo>
                            <a:pt x="99" y="1316"/>
                          </a:lnTo>
                          <a:lnTo>
                            <a:pt x="102" y="1309"/>
                          </a:lnTo>
                          <a:lnTo>
                            <a:pt x="105" y="1303"/>
                          </a:lnTo>
                          <a:lnTo>
                            <a:pt x="108" y="1296"/>
                          </a:lnTo>
                          <a:lnTo>
                            <a:pt x="111" y="1289"/>
                          </a:lnTo>
                          <a:lnTo>
                            <a:pt x="114" y="1282"/>
                          </a:lnTo>
                          <a:lnTo>
                            <a:pt x="117" y="1276"/>
                          </a:lnTo>
                          <a:lnTo>
                            <a:pt x="120" y="1270"/>
                          </a:lnTo>
                          <a:lnTo>
                            <a:pt x="123" y="1264"/>
                          </a:lnTo>
                          <a:lnTo>
                            <a:pt x="126" y="1258"/>
                          </a:lnTo>
                          <a:lnTo>
                            <a:pt x="129" y="1252"/>
                          </a:lnTo>
                          <a:lnTo>
                            <a:pt x="132" y="1246"/>
                          </a:lnTo>
                          <a:lnTo>
                            <a:pt x="135" y="1241"/>
                          </a:lnTo>
                          <a:lnTo>
                            <a:pt x="138" y="1236"/>
                          </a:lnTo>
                          <a:lnTo>
                            <a:pt x="141" y="1231"/>
                          </a:lnTo>
                          <a:lnTo>
                            <a:pt x="143" y="1226"/>
                          </a:lnTo>
                          <a:lnTo>
                            <a:pt x="146" y="1222"/>
                          </a:lnTo>
                          <a:lnTo>
                            <a:pt x="149" y="1216"/>
                          </a:lnTo>
                          <a:lnTo>
                            <a:pt x="152" y="1211"/>
                          </a:lnTo>
                          <a:lnTo>
                            <a:pt x="155" y="1206"/>
                          </a:lnTo>
                          <a:lnTo>
                            <a:pt x="158" y="1200"/>
                          </a:lnTo>
                          <a:lnTo>
                            <a:pt x="161" y="1195"/>
                          </a:lnTo>
                          <a:lnTo>
                            <a:pt x="164" y="1188"/>
                          </a:lnTo>
                          <a:lnTo>
                            <a:pt x="167" y="1182"/>
                          </a:lnTo>
                          <a:lnTo>
                            <a:pt x="170" y="1177"/>
                          </a:lnTo>
                          <a:lnTo>
                            <a:pt x="173" y="1172"/>
                          </a:lnTo>
                          <a:lnTo>
                            <a:pt x="176" y="1168"/>
                          </a:lnTo>
                          <a:lnTo>
                            <a:pt x="179" y="1163"/>
                          </a:lnTo>
                          <a:lnTo>
                            <a:pt x="182" y="1159"/>
                          </a:lnTo>
                          <a:lnTo>
                            <a:pt x="185" y="1155"/>
                          </a:lnTo>
                          <a:lnTo>
                            <a:pt x="188" y="1151"/>
                          </a:lnTo>
                          <a:lnTo>
                            <a:pt x="191" y="1147"/>
                          </a:lnTo>
                          <a:lnTo>
                            <a:pt x="193" y="1142"/>
                          </a:lnTo>
                          <a:lnTo>
                            <a:pt x="196" y="1139"/>
                          </a:lnTo>
                          <a:lnTo>
                            <a:pt x="199" y="1135"/>
                          </a:lnTo>
                          <a:lnTo>
                            <a:pt x="202" y="1132"/>
                          </a:lnTo>
                          <a:lnTo>
                            <a:pt x="205" y="1129"/>
                          </a:lnTo>
                          <a:lnTo>
                            <a:pt x="208" y="1125"/>
                          </a:lnTo>
                          <a:lnTo>
                            <a:pt x="211" y="1123"/>
                          </a:lnTo>
                          <a:lnTo>
                            <a:pt x="214" y="1119"/>
                          </a:lnTo>
                          <a:lnTo>
                            <a:pt x="217" y="1116"/>
                          </a:lnTo>
                          <a:lnTo>
                            <a:pt x="220" y="1113"/>
                          </a:lnTo>
                          <a:lnTo>
                            <a:pt x="223" y="1110"/>
                          </a:lnTo>
                          <a:lnTo>
                            <a:pt x="226" y="1107"/>
                          </a:lnTo>
                          <a:lnTo>
                            <a:pt x="229" y="1104"/>
                          </a:lnTo>
                          <a:lnTo>
                            <a:pt x="232" y="1100"/>
                          </a:lnTo>
                          <a:lnTo>
                            <a:pt x="235" y="1095"/>
                          </a:lnTo>
                          <a:lnTo>
                            <a:pt x="238" y="1093"/>
                          </a:lnTo>
                          <a:lnTo>
                            <a:pt x="240" y="1089"/>
                          </a:lnTo>
                          <a:lnTo>
                            <a:pt x="243" y="1086"/>
                          </a:lnTo>
                          <a:lnTo>
                            <a:pt x="246" y="1082"/>
                          </a:lnTo>
                          <a:lnTo>
                            <a:pt x="249" y="1078"/>
                          </a:lnTo>
                          <a:lnTo>
                            <a:pt x="252" y="1075"/>
                          </a:lnTo>
                          <a:lnTo>
                            <a:pt x="255" y="1071"/>
                          </a:lnTo>
                          <a:lnTo>
                            <a:pt x="258" y="1068"/>
                          </a:lnTo>
                          <a:lnTo>
                            <a:pt x="261" y="1065"/>
                          </a:lnTo>
                          <a:lnTo>
                            <a:pt x="264" y="1062"/>
                          </a:lnTo>
                          <a:lnTo>
                            <a:pt x="267" y="1058"/>
                          </a:lnTo>
                          <a:lnTo>
                            <a:pt x="270" y="1055"/>
                          </a:lnTo>
                          <a:lnTo>
                            <a:pt x="273" y="1051"/>
                          </a:lnTo>
                          <a:lnTo>
                            <a:pt x="276" y="1045"/>
                          </a:lnTo>
                          <a:lnTo>
                            <a:pt x="279" y="1042"/>
                          </a:lnTo>
                          <a:lnTo>
                            <a:pt x="282" y="1038"/>
                          </a:lnTo>
                          <a:lnTo>
                            <a:pt x="285" y="1034"/>
                          </a:lnTo>
                          <a:lnTo>
                            <a:pt x="287" y="1029"/>
                          </a:lnTo>
                          <a:lnTo>
                            <a:pt x="290" y="1025"/>
                          </a:lnTo>
                          <a:lnTo>
                            <a:pt x="293" y="1021"/>
                          </a:lnTo>
                          <a:lnTo>
                            <a:pt x="296" y="1016"/>
                          </a:lnTo>
                          <a:lnTo>
                            <a:pt x="299" y="1012"/>
                          </a:lnTo>
                          <a:lnTo>
                            <a:pt x="302" y="1007"/>
                          </a:lnTo>
                          <a:lnTo>
                            <a:pt x="305" y="1003"/>
                          </a:lnTo>
                          <a:lnTo>
                            <a:pt x="308" y="997"/>
                          </a:lnTo>
                          <a:lnTo>
                            <a:pt x="311" y="993"/>
                          </a:lnTo>
                          <a:lnTo>
                            <a:pt x="314" y="987"/>
                          </a:lnTo>
                          <a:lnTo>
                            <a:pt x="317" y="983"/>
                          </a:lnTo>
                          <a:lnTo>
                            <a:pt x="320" y="978"/>
                          </a:lnTo>
                          <a:lnTo>
                            <a:pt x="323" y="973"/>
                          </a:lnTo>
                          <a:lnTo>
                            <a:pt x="326" y="968"/>
                          </a:lnTo>
                          <a:lnTo>
                            <a:pt x="329" y="963"/>
                          </a:lnTo>
                          <a:lnTo>
                            <a:pt x="332" y="958"/>
                          </a:lnTo>
                          <a:lnTo>
                            <a:pt x="335" y="952"/>
                          </a:lnTo>
                          <a:lnTo>
                            <a:pt x="337" y="947"/>
                          </a:lnTo>
                          <a:lnTo>
                            <a:pt x="340" y="942"/>
                          </a:lnTo>
                          <a:lnTo>
                            <a:pt x="343" y="936"/>
                          </a:lnTo>
                          <a:lnTo>
                            <a:pt x="346" y="931"/>
                          </a:lnTo>
                          <a:lnTo>
                            <a:pt x="349" y="926"/>
                          </a:lnTo>
                          <a:lnTo>
                            <a:pt x="352" y="920"/>
                          </a:lnTo>
                          <a:lnTo>
                            <a:pt x="355" y="915"/>
                          </a:lnTo>
                          <a:lnTo>
                            <a:pt x="358" y="910"/>
                          </a:lnTo>
                          <a:lnTo>
                            <a:pt x="361" y="904"/>
                          </a:lnTo>
                          <a:lnTo>
                            <a:pt x="364" y="899"/>
                          </a:lnTo>
                          <a:lnTo>
                            <a:pt x="367" y="893"/>
                          </a:lnTo>
                          <a:lnTo>
                            <a:pt x="370" y="888"/>
                          </a:lnTo>
                          <a:lnTo>
                            <a:pt x="373" y="883"/>
                          </a:lnTo>
                          <a:lnTo>
                            <a:pt x="376" y="877"/>
                          </a:lnTo>
                          <a:lnTo>
                            <a:pt x="379" y="872"/>
                          </a:lnTo>
                          <a:lnTo>
                            <a:pt x="382" y="866"/>
                          </a:lnTo>
                          <a:lnTo>
                            <a:pt x="384" y="861"/>
                          </a:lnTo>
                          <a:lnTo>
                            <a:pt x="387" y="855"/>
                          </a:lnTo>
                          <a:lnTo>
                            <a:pt x="390" y="850"/>
                          </a:lnTo>
                          <a:lnTo>
                            <a:pt x="393" y="845"/>
                          </a:lnTo>
                          <a:lnTo>
                            <a:pt x="396" y="839"/>
                          </a:lnTo>
                          <a:lnTo>
                            <a:pt x="399" y="833"/>
                          </a:lnTo>
                          <a:lnTo>
                            <a:pt x="402" y="827"/>
                          </a:lnTo>
                          <a:lnTo>
                            <a:pt x="405" y="821"/>
                          </a:lnTo>
                          <a:lnTo>
                            <a:pt x="408" y="815"/>
                          </a:lnTo>
                          <a:lnTo>
                            <a:pt x="411" y="809"/>
                          </a:lnTo>
                          <a:lnTo>
                            <a:pt x="414" y="803"/>
                          </a:lnTo>
                          <a:lnTo>
                            <a:pt x="417" y="798"/>
                          </a:lnTo>
                          <a:lnTo>
                            <a:pt x="420" y="792"/>
                          </a:lnTo>
                          <a:lnTo>
                            <a:pt x="423" y="786"/>
                          </a:lnTo>
                          <a:lnTo>
                            <a:pt x="426" y="781"/>
                          </a:lnTo>
                          <a:lnTo>
                            <a:pt x="429" y="775"/>
                          </a:lnTo>
                          <a:lnTo>
                            <a:pt x="431" y="770"/>
                          </a:lnTo>
                          <a:lnTo>
                            <a:pt x="434" y="764"/>
                          </a:lnTo>
                          <a:lnTo>
                            <a:pt x="437" y="759"/>
                          </a:lnTo>
                          <a:lnTo>
                            <a:pt x="440" y="753"/>
                          </a:lnTo>
                          <a:lnTo>
                            <a:pt x="443" y="748"/>
                          </a:lnTo>
                          <a:lnTo>
                            <a:pt x="446" y="742"/>
                          </a:lnTo>
                          <a:lnTo>
                            <a:pt x="449" y="737"/>
                          </a:lnTo>
                          <a:lnTo>
                            <a:pt x="452" y="731"/>
                          </a:lnTo>
                          <a:lnTo>
                            <a:pt x="455" y="726"/>
                          </a:lnTo>
                          <a:lnTo>
                            <a:pt x="458" y="721"/>
                          </a:lnTo>
                          <a:lnTo>
                            <a:pt x="461" y="716"/>
                          </a:lnTo>
                          <a:lnTo>
                            <a:pt x="464" y="711"/>
                          </a:lnTo>
                          <a:lnTo>
                            <a:pt x="467" y="706"/>
                          </a:lnTo>
                          <a:lnTo>
                            <a:pt x="470" y="702"/>
                          </a:lnTo>
                          <a:lnTo>
                            <a:pt x="473" y="696"/>
                          </a:lnTo>
                          <a:lnTo>
                            <a:pt x="476" y="692"/>
                          </a:lnTo>
                          <a:lnTo>
                            <a:pt x="479" y="687"/>
                          </a:lnTo>
                          <a:lnTo>
                            <a:pt x="481" y="682"/>
                          </a:lnTo>
                          <a:lnTo>
                            <a:pt x="484" y="678"/>
                          </a:lnTo>
                          <a:lnTo>
                            <a:pt x="487" y="674"/>
                          </a:lnTo>
                          <a:lnTo>
                            <a:pt x="490" y="670"/>
                          </a:lnTo>
                          <a:lnTo>
                            <a:pt x="493" y="665"/>
                          </a:lnTo>
                          <a:lnTo>
                            <a:pt x="496" y="661"/>
                          </a:lnTo>
                          <a:lnTo>
                            <a:pt x="499" y="657"/>
                          </a:lnTo>
                          <a:lnTo>
                            <a:pt x="502" y="653"/>
                          </a:lnTo>
                          <a:lnTo>
                            <a:pt x="505" y="650"/>
                          </a:lnTo>
                          <a:lnTo>
                            <a:pt x="508" y="645"/>
                          </a:lnTo>
                          <a:lnTo>
                            <a:pt x="511" y="642"/>
                          </a:lnTo>
                          <a:lnTo>
                            <a:pt x="514" y="638"/>
                          </a:lnTo>
                          <a:lnTo>
                            <a:pt x="517" y="634"/>
                          </a:lnTo>
                          <a:lnTo>
                            <a:pt x="520" y="630"/>
                          </a:lnTo>
                          <a:lnTo>
                            <a:pt x="523" y="626"/>
                          </a:lnTo>
                          <a:lnTo>
                            <a:pt x="526" y="622"/>
                          </a:lnTo>
                          <a:lnTo>
                            <a:pt x="528" y="620"/>
                          </a:lnTo>
                          <a:lnTo>
                            <a:pt x="531" y="616"/>
                          </a:lnTo>
                          <a:lnTo>
                            <a:pt x="534" y="613"/>
                          </a:lnTo>
                          <a:lnTo>
                            <a:pt x="537" y="610"/>
                          </a:lnTo>
                          <a:lnTo>
                            <a:pt x="540" y="606"/>
                          </a:lnTo>
                          <a:lnTo>
                            <a:pt x="543" y="603"/>
                          </a:lnTo>
                          <a:lnTo>
                            <a:pt x="546" y="600"/>
                          </a:lnTo>
                          <a:lnTo>
                            <a:pt x="549" y="597"/>
                          </a:lnTo>
                          <a:lnTo>
                            <a:pt x="552" y="595"/>
                          </a:lnTo>
                          <a:lnTo>
                            <a:pt x="555" y="591"/>
                          </a:lnTo>
                          <a:lnTo>
                            <a:pt x="558" y="589"/>
                          </a:lnTo>
                          <a:lnTo>
                            <a:pt x="561" y="587"/>
                          </a:lnTo>
                          <a:lnTo>
                            <a:pt x="564" y="584"/>
                          </a:lnTo>
                          <a:lnTo>
                            <a:pt x="567" y="582"/>
                          </a:lnTo>
                          <a:lnTo>
                            <a:pt x="570" y="580"/>
                          </a:lnTo>
                          <a:lnTo>
                            <a:pt x="573" y="577"/>
                          </a:lnTo>
                          <a:lnTo>
                            <a:pt x="575" y="575"/>
                          </a:lnTo>
                          <a:lnTo>
                            <a:pt x="578" y="572"/>
                          </a:lnTo>
                          <a:lnTo>
                            <a:pt x="581" y="570"/>
                          </a:lnTo>
                          <a:lnTo>
                            <a:pt x="584" y="568"/>
                          </a:lnTo>
                          <a:lnTo>
                            <a:pt x="587" y="565"/>
                          </a:lnTo>
                          <a:lnTo>
                            <a:pt x="590" y="563"/>
                          </a:lnTo>
                          <a:lnTo>
                            <a:pt x="593" y="561"/>
                          </a:lnTo>
                          <a:lnTo>
                            <a:pt x="596" y="559"/>
                          </a:lnTo>
                          <a:lnTo>
                            <a:pt x="599" y="557"/>
                          </a:lnTo>
                          <a:lnTo>
                            <a:pt x="602" y="555"/>
                          </a:lnTo>
                          <a:lnTo>
                            <a:pt x="605" y="552"/>
                          </a:lnTo>
                          <a:lnTo>
                            <a:pt x="608" y="551"/>
                          </a:lnTo>
                          <a:lnTo>
                            <a:pt x="611" y="549"/>
                          </a:lnTo>
                          <a:lnTo>
                            <a:pt x="614" y="546"/>
                          </a:lnTo>
                          <a:lnTo>
                            <a:pt x="617" y="544"/>
                          </a:lnTo>
                          <a:lnTo>
                            <a:pt x="620" y="543"/>
                          </a:lnTo>
                          <a:lnTo>
                            <a:pt x="623" y="540"/>
                          </a:lnTo>
                          <a:lnTo>
                            <a:pt x="625" y="538"/>
                          </a:lnTo>
                          <a:lnTo>
                            <a:pt x="628" y="537"/>
                          </a:lnTo>
                          <a:lnTo>
                            <a:pt x="631" y="535"/>
                          </a:lnTo>
                          <a:lnTo>
                            <a:pt x="634" y="534"/>
                          </a:lnTo>
                          <a:lnTo>
                            <a:pt x="637" y="532"/>
                          </a:lnTo>
                          <a:lnTo>
                            <a:pt x="640" y="530"/>
                          </a:lnTo>
                          <a:lnTo>
                            <a:pt x="643" y="529"/>
                          </a:lnTo>
                          <a:lnTo>
                            <a:pt x="646" y="528"/>
                          </a:lnTo>
                          <a:lnTo>
                            <a:pt x="649" y="526"/>
                          </a:lnTo>
                          <a:lnTo>
                            <a:pt x="652" y="524"/>
                          </a:lnTo>
                          <a:lnTo>
                            <a:pt x="655" y="523"/>
                          </a:lnTo>
                          <a:lnTo>
                            <a:pt x="658" y="522"/>
                          </a:lnTo>
                          <a:lnTo>
                            <a:pt x="661" y="521"/>
                          </a:lnTo>
                          <a:lnTo>
                            <a:pt x="664" y="519"/>
                          </a:lnTo>
                          <a:lnTo>
                            <a:pt x="667" y="518"/>
                          </a:lnTo>
                          <a:lnTo>
                            <a:pt x="670" y="516"/>
                          </a:lnTo>
                          <a:lnTo>
                            <a:pt x="672" y="515"/>
                          </a:lnTo>
                          <a:lnTo>
                            <a:pt x="675" y="513"/>
                          </a:lnTo>
                          <a:lnTo>
                            <a:pt x="678" y="512"/>
                          </a:lnTo>
                          <a:lnTo>
                            <a:pt x="681" y="510"/>
                          </a:lnTo>
                          <a:lnTo>
                            <a:pt x="684" y="510"/>
                          </a:lnTo>
                          <a:lnTo>
                            <a:pt x="687" y="508"/>
                          </a:lnTo>
                          <a:lnTo>
                            <a:pt x="690" y="506"/>
                          </a:lnTo>
                          <a:lnTo>
                            <a:pt x="693" y="505"/>
                          </a:lnTo>
                          <a:lnTo>
                            <a:pt x="696" y="504"/>
                          </a:lnTo>
                          <a:lnTo>
                            <a:pt x="699" y="502"/>
                          </a:lnTo>
                          <a:lnTo>
                            <a:pt x="702" y="501"/>
                          </a:lnTo>
                          <a:lnTo>
                            <a:pt x="705" y="499"/>
                          </a:lnTo>
                          <a:lnTo>
                            <a:pt x="708" y="498"/>
                          </a:lnTo>
                          <a:lnTo>
                            <a:pt x="711" y="496"/>
                          </a:lnTo>
                          <a:lnTo>
                            <a:pt x="714" y="496"/>
                          </a:lnTo>
                          <a:lnTo>
                            <a:pt x="717" y="494"/>
                          </a:lnTo>
                          <a:lnTo>
                            <a:pt x="719" y="493"/>
                          </a:lnTo>
                          <a:lnTo>
                            <a:pt x="722" y="491"/>
                          </a:lnTo>
                          <a:lnTo>
                            <a:pt x="725" y="490"/>
                          </a:lnTo>
                          <a:lnTo>
                            <a:pt x="728" y="489"/>
                          </a:lnTo>
                          <a:lnTo>
                            <a:pt x="731" y="488"/>
                          </a:lnTo>
                          <a:lnTo>
                            <a:pt x="734" y="486"/>
                          </a:lnTo>
                          <a:lnTo>
                            <a:pt x="737" y="485"/>
                          </a:lnTo>
                          <a:lnTo>
                            <a:pt x="740" y="484"/>
                          </a:lnTo>
                          <a:lnTo>
                            <a:pt x="743" y="482"/>
                          </a:lnTo>
                          <a:lnTo>
                            <a:pt x="746" y="481"/>
                          </a:lnTo>
                          <a:lnTo>
                            <a:pt x="749" y="480"/>
                          </a:lnTo>
                          <a:lnTo>
                            <a:pt x="752" y="479"/>
                          </a:lnTo>
                          <a:lnTo>
                            <a:pt x="755" y="478"/>
                          </a:lnTo>
                          <a:lnTo>
                            <a:pt x="758" y="477"/>
                          </a:lnTo>
                          <a:lnTo>
                            <a:pt x="761" y="476"/>
                          </a:lnTo>
                          <a:lnTo>
                            <a:pt x="764" y="474"/>
                          </a:lnTo>
                          <a:lnTo>
                            <a:pt x="767" y="473"/>
                          </a:lnTo>
                          <a:lnTo>
                            <a:pt x="769" y="471"/>
                          </a:lnTo>
                          <a:lnTo>
                            <a:pt x="772" y="471"/>
                          </a:lnTo>
                          <a:lnTo>
                            <a:pt x="775" y="470"/>
                          </a:lnTo>
                          <a:lnTo>
                            <a:pt x="778" y="468"/>
                          </a:lnTo>
                          <a:lnTo>
                            <a:pt x="781" y="467"/>
                          </a:lnTo>
                          <a:lnTo>
                            <a:pt x="784" y="466"/>
                          </a:lnTo>
                          <a:lnTo>
                            <a:pt x="787" y="465"/>
                          </a:lnTo>
                          <a:lnTo>
                            <a:pt x="790" y="464"/>
                          </a:lnTo>
                          <a:lnTo>
                            <a:pt x="793" y="462"/>
                          </a:lnTo>
                          <a:lnTo>
                            <a:pt x="796" y="462"/>
                          </a:lnTo>
                          <a:lnTo>
                            <a:pt x="799" y="461"/>
                          </a:lnTo>
                          <a:lnTo>
                            <a:pt x="802" y="459"/>
                          </a:lnTo>
                          <a:lnTo>
                            <a:pt x="805" y="458"/>
                          </a:lnTo>
                          <a:lnTo>
                            <a:pt x="808" y="457"/>
                          </a:lnTo>
                          <a:lnTo>
                            <a:pt x="811" y="456"/>
                          </a:lnTo>
                          <a:lnTo>
                            <a:pt x="814" y="455"/>
                          </a:lnTo>
                          <a:lnTo>
                            <a:pt x="816" y="453"/>
                          </a:lnTo>
                          <a:lnTo>
                            <a:pt x="819" y="452"/>
                          </a:lnTo>
                          <a:lnTo>
                            <a:pt x="822" y="452"/>
                          </a:lnTo>
                          <a:lnTo>
                            <a:pt x="825" y="451"/>
                          </a:lnTo>
                          <a:lnTo>
                            <a:pt x="828" y="449"/>
                          </a:lnTo>
                          <a:lnTo>
                            <a:pt x="831" y="448"/>
                          </a:lnTo>
                          <a:lnTo>
                            <a:pt x="834" y="447"/>
                          </a:lnTo>
                          <a:lnTo>
                            <a:pt x="837" y="446"/>
                          </a:lnTo>
                          <a:lnTo>
                            <a:pt x="840" y="445"/>
                          </a:lnTo>
                          <a:lnTo>
                            <a:pt x="843" y="444"/>
                          </a:lnTo>
                          <a:lnTo>
                            <a:pt x="846" y="444"/>
                          </a:lnTo>
                          <a:lnTo>
                            <a:pt x="849" y="443"/>
                          </a:lnTo>
                          <a:lnTo>
                            <a:pt x="852" y="442"/>
                          </a:lnTo>
                          <a:lnTo>
                            <a:pt x="855" y="441"/>
                          </a:lnTo>
                          <a:lnTo>
                            <a:pt x="858" y="441"/>
                          </a:lnTo>
                          <a:lnTo>
                            <a:pt x="861" y="440"/>
                          </a:lnTo>
                          <a:lnTo>
                            <a:pt x="863" y="439"/>
                          </a:lnTo>
                          <a:lnTo>
                            <a:pt x="866" y="438"/>
                          </a:lnTo>
                          <a:lnTo>
                            <a:pt x="869" y="437"/>
                          </a:lnTo>
                          <a:lnTo>
                            <a:pt x="872" y="436"/>
                          </a:lnTo>
                          <a:lnTo>
                            <a:pt x="875" y="434"/>
                          </a:lnTo>
                          <a:lnTo>
                            <a:pt x="878" y="434"/>
                          </a:lnTo>
                          <a:lnTo>
                            <a:pt x="881" y="433"/>
                          </a:lnTo>
                          <a:lnTo>
                            <a:pt x="884" y="432"/>
                          </a:lnTo>
                          <a:lnTo>
                            <a:pt x="887" y="430"/>
                          </a:lnTo>
                          <a:lnTo>
                            <a:pt x="890" y="429"/>
                          </a:lnTo>
                          <a:lnTo>
                            <a:pt x="893" y="428"/>
                          </a:lnTo>
                          <a:lnTo>
                            <a:pt x="896" y="427"/>
                          </a:lnTo>
                          <a:lnTo>
                            <a:pt x="899" y="426"/>
                          </a:lnTo>
                          <a:lnTo>
                            <a:pt x="902" y="424"/>
                          </a:lnTo>
                          <a:lnTo>
                            <a:pt x="905" y="423"/>
                          </a:lnTo>
                          <a:lnTo>
                            <a:pt x="908" y="422"/>
                          </a:lnTo>
                          <a:lnTo>
                            <a:pt x="911" y="420"/>
                          </a:lnTo>
                          <a:lnTo>
                            <a:pt x="913" y="420"/>
                          </a:lnTo>
                          <a:lnTo>
                            <a:pt x="916" y="418"/>
                          </a:lnTo>
                          <a:lnTo>
                            <a:pt x="919" y="418"/>
                          </a:lnTo>
                          <a:lnTo>
                            <a:pt x="922" y="417"/>
                          </a:lnTo>
                          <a:lnTo>
                            <a:pt x="925" y="415"/>
                          </a:lnTo>
                          <a:lnTo>
                            <a:pt x="928" y="414"/>
                          </a:lnTo>
                          <a:lnTo>
                            <a:pt x="931" y="413"/>
                          </a:lnTo>
                          <a:lnTo>
                            <a:pt x="934" y="412"/>
                          </a:lnTo>
                          <a:lnTo>
                            <a:pt x="937" y="412"/>
                          </a:lnTo>
                          <a:lnTo>
                            <a:pt x="940" y="410"/>
                          </a:lnTo>
                          <a:lnTo>
                            <a:pt x="943" y="408"/>
                          </a:lnTo>
                          <a:lnTo>
                            <a:pt x="946" y="407"/>
                          </a:lnTo>
                          <a:lnTo>
                            <a:pt x="949" y="406"/>
                          </a:lnTo>
                          <a:lnTo>
                            <a:pt x="952" y="405"/>
                          </a:lnTo>
                          <a:lnTo>
                            <a:pt x="955" y="404"/>
                          </a:lnTo>
                          <a:lnTo>
                            <a:pt x="958" y="403"/>
                          </a:lnTo>
                          <a:lnTo>
                            <a:pt x="960" y="403"/>
                          </a:lnTo>
                          <a:lnTo>
                            <a:pt x="963" y="402"/>
                          </a:lnTo>
                          <a:lnTo>
                            <a:pt x="966" y="401"/>
                          </a:lnTo>
                          <a:lnTo>
                            <a:pt x="969" y="400"/>
                          </a:lnTo>
                          <a:lnTo>
                            <a:pt x="972" y="398"/>
                          </a:lnTo>
                          <a:lnTo>
                            <a:pt x="975" y="397"/>
                          </a:lnTo>
                          <a:lnTo>
                            <a:pt x="978" y="396"/>
                          </a:lnTo>
                          <a:lnTo>
                            <a:pt x="981" y="396"/>
                          </a:lnTo>
                          <a:lnTo>
                            <a:pt x="984" y="394"/>
                          </a:lnTo>
                          <a:lnTo>
                            <a:pt x="987" y="393"/>
                          </a:lnTo>
                          <a:lnTo>
                            <a:pt x="990" y="392"/>
                          </a:lnTo>
                          <a:lnTo>
                            <a:pt x="993" y="390"/>
                          </a:lnTo>
                          <a:lnTo>
                            <a:pt x="996" y="389"/>
                          </a:lnTo>
                          <a:lnTo>
                            <a:pt x="999" y="388"/>
                          </a:lnTo>
                          <a:lnTo>
                            <a:pt x="1002" y="387"/>
                          </a:lnTo>
                          <a:lnTo>
                            <a:pt x="1005" y="385"/>
                          </a:lnTo>
                          <a:lnTo>
                            <a:pt x="1007" y="385"/>
                          </a:lnTo>
                          <a:lnTo>
                            <a:pt x="1010" y="383"/>
                          </a:lnTo>
                          <a:lnTo>
                            <a:pt x="1013" y="382"/>
                          </a:lnTo>
                          <a:lnTo>
                            <a:pt x="1016" y="381"/>
                          </a:lnTo>
                          <a:lnTo>
                            <a:pt x="1019" y="379"/>
                          </a:lnTo>
                          <a:lnTo>
                            <a:pt x="1022" y="379"/>
                          </a:lnTo>
                          <a:lnTo>
                            <a:pt x="1025" y="378"/>
                          </a:lnTo>
                          <a:lnTo>
                            <a:pt x="1028" y="377"/>
                          </a:lnTo>
                          <a:lnTo>
                            <a:pt x="1031" y="376"/>
                          </a:lnTo>
                          <a:lnTo>
                            <a:pt x="1034" y="374"/>
                          </a:lnTo>
                          <a:lnTo>
                            <a:pt x="1037" y="374"/>
                          </a:lnTo>
                          <a:lnTo>
                            <a:pt x="1040" y="372"/>
                          </a:lnTo>
                          <a:lnTo>
                            <a:pt x="1043" y="372"/>
                          </a:lnTo>
                          <a:lnTo>
                            <a:pt x="1046" y="370"/>
                          </a:lnTo>
                          <a:lnTo>
                            <a:pt x="1049" y="369"/>
                          </a:lnTo>
                          <a:lnTo>
                            <a:pt x="1052" y="368"/>
                          </a:lnTo>
                          <a:lnTo>
                            <a:pt x="1055" y="367"/>
                          </a:lnTo>
                          <a:lnTo>
                            <a:pt x="1057" y="365"/>
                          </a:lnTo>
                          <a:lnTo>
                            <a:pt x="1060" y="364"/>
                          </a:lnTo>
                          <a:lnTo>
                            <a:pt x="1063" y="363"/>
                          </a:lnTo>
                          <a:lnTo>
                            <a:pt x="1066" y="362"/>
                          </a:lnTo>
                          <a:lnTo>
                            <a:pt x="1069" y="361"/>
                          </a:lnTo>
                          <a:lnTo>
                            <a:pt x="1072" y="360"/>
                          </a:lnTo>
                          <a:lnTo>
                            <a:pt x="1075" y="359"/>
                          </a:lnTo>
                          <a:lnTo>
                            <a:pt x="1078" y="358"/>
                          </a:lnTo>
                          <a:lnTo>
                            <a:pt x="1081" y="357"/>
                          </a:lnTo>
                          <a:lnTo>
                            <a:pt x="1084" y="357"/>
                          </a:lnTo>
                          <a:lnTo>
                            <a:pt x="1087" y="355"/>
                          </a:lnTo>
                          <a:lnTo>
                            <a:pt x="1090" y="354"/>
                          </a:lnTo>
                          <a:lnTo>
                            <a:pt x="1093" y="353"/>
                          </a:lnTo>
                          <a:lnTo>
                            <a:pt x="1096" y="353"/>
                          </a:lnTo>
                          <a:lnTo>
                            <a:pt x="1099" y="352"/>
                          </a:lnTo>
                          <a:lnTo>
                            <a:pt x="1102" y="351"/>
                          </a:lnTo>
                          <a:lnTo>
                            <a:pt x="1104" y="350"/>
                          </a:lnTo>
                          <a:lnTo>
                            <a:pt x="1107" y="349"/>
                          </a:lnTo>
                          <a:lnTo>
                            <a:pt x="1110" y="348"/>
                          </a:lnTo>
                          <a:lnTo>
                            <a:pt x="1113" y="348"/>
                          </a:lnTo>
                          <a:lnTo>
                            <a:pt x="1116" y="347"/>
                          </a:lnTo>
                          <a:lnTo>
                            <a:pt x="1119" y="346"/>
                          </a:lnTo>
                          <a:lnTo>
                            <a:pt x="1122" y="345"/>
                          </a:lnTo>
                          <a:lnTo>
                            <a:pt x="1125" y="344"/>
                          </a:lnTo>
                          <a:lnTo>
                            <a:pt x="1128" y="343"/>
                          </a:lnTo>
                          <a:lnTo>
                            <a:pt x="1131" y="342"/>
                          </a:lnTo>
                          <a:lnTo>
                            <a:pt x="1134" y="341"/>
                          </a:lnTo>
                          <a:lnTo>
                            <a:pt x="1137" y="340"/>
                          </a:lnTo>
                          <a:lnTo>
                            <a:pt x="1140" y="340"/>
                          </a:lnTo>
                          <a:lnTo>
                            <a:pt x="1143" y="338"/>
                          </a:lnTo>
                          <a:lnTo>
                            <a:pt x="1146" y="338"/>
                          </a:lnTo>
                          <a:lnTo>
                            <a:pt x="1149" y="337"/>
                          </a:lnTo>
                          <a:lnTo>
                            <a:pt x="1151" y="336"/>
                          </a:lnTo>
                          <a:lnTo>
                            <a:pt x="1154" y="335"/>
                          </a:lnTo>
                          <a:lnTo>
                            <a:pt x="1157" y="334"/>
                          </a:lnTo>
                          <a:lnTo>
                            <a:pt x="1160" y="334"/>
                          </a:lnTo>
                          <a:lnTo>
                            <a:pt x="1163" y="333"/>
                          </a:lnTo>
                          <a:lnTo>
                            <a:pt x="1166" y="333"/>
                          </a:lnTo>
                          <a:lnTo>
                            <a:pt x="1169" y="332"/>
                          </a:lnTo>
                          <a:lnTo>
                            <a:pt x="1172" y="331"/>
                          </a:lnTo>
                          <a:lnTo>
                            <a:pt x="1175" y="330"/>
                          </a:lnTo>
                          <a:lnTo>
                            <a:pt x="1178" y="330"/>
                          </a:lnTo>
                          <a:lnTo>
                            <a:pt x="1181" y="330"/>
                          </a:lnTo>
                          <a:lnTo>
                            <a:pt x="1184" y="329"/>
                          </a:lnTo>
                          <a:lnTo>
                            <a:pt x="1187" y="329"/>
                          </a:lnTo>
                          <a:lnTo>
                            <a:pt x="1190" y="328"/>
                          </a:lnTo>
                          <a:lnTo>
                            <a:pt x="1193" y="327"/>
                          </a:lnTo>
                          <a:lnTo>
                            <a:pt x="1196" y="326"/>
                          </a:lnTo>
                          <a:lnTo>
                            <a:pt x="1199" y="326"/>
                          </a:lnTo>
                          <a:lnTo>
                            <a:pt x="1201" y="325"/>
                          </a:lnTo>
                          <a:lnTo>
                            <a:pt x="1204" y="324"/>
                          </a:lnTo>
                          <a:lnTo>
                            <a:pt x="1207" y="323"/>
                          </a:lnTo>
                          <a:lnTo>
                            <a:pt x="1210" y="322"/>
                          </a:lnTo>
                          <a:lnTo>
                            <a:pt x="1213" y="321"/>
                          </a:lnTo>
                          <a:lnTo>
                            <a:pt x="1216" y="320"/>
                          </a:lnTo>
                          <a:lnTo>
                            <a:pt x="1219" y="319"/>
                          </a:lnTo>
                          <a:lnTo>
                            <a:pt x="1222" y="317"/>
                          </a:lnTo>
                          <a:lnTo>
                            <a:pt x="1225" y="317"/>
                          </a:lnTo>
                          <a:lnTo>
                            <a:pt x="1228" y="315"/>
                          </a:lnTo>
                          <a:lnTo>
                            <a:pt x="1231" y="314"/>
                          </a:lnTo>
                          <a:lnTo>
                            <a:pt x="1234" y="313"/>
                          </a:lnTo>
                          <a:lnTo>
                            <a:pt x="1237" y="312"/>
                          </a:lnTo>
                          <a:lnTo>
                            <a:pt x="1240" y="311"/>
                          </a:lnTo>
                          <a:lnTo>
                            <a:pt x="1243" y="310"/>
                          </a:lnTo>
                          <a:lnTo>
                            <a:pt x="1246" y="309"/>
                          </a:lnTo>
                          <a:lnTo>
                            <a:pt x="1248" y="308"/>
                          </a:lnTo>
                          <a:lnTo>
                            <a:pt x="1251" y="307"/>
                          </a:lnTo>
                          <a:lnTo>
                            <a:pt x="1254" y="306"/>
                          </a:lnTo>
                          <a:lnTo>
                            <a:pt x="1257" y="305"/>
                          </a:lnTo>
                          <a:lnTo>
                            <a:pt x="1260" y="304"/>
                          </a:lnTo>
                          <a:lnTo>
                            <a:pt x="1263" y="303"/>
                          </a:lnTo>
                          <a:lnTo>
                            <a:pt x="1266" y="301"/>
                          </a:lnTo>
                          <a:lnTo>
                            <a:pt x="1269" y="300"/>
                          </a:lnTo>
                          <a:lnTo>
                            <a:pt x="1272" y="299"/>
                          </a:lnTo>
                          <a:lnTo>
                            <a:pt x="1275" y="297"/>
                          </a:lnTo>
                          <a:lnTo>
                            <a:pt x="1278" y="296"/>
                          </a:lnTo>
                          <a:lnTo>
                            <a:pt x="1281" y="295"/>
                          </a:lnTo>
                          <a:lnTo>
                            <a:pt x="1284" y="294"/>
                          </a:lnTo>
                          <a:lnTo>
                            <a:pt x="1287" y="292"/>
                          </a:lnTo>
                          <a:lnTo>
                            <a:pt x="1290" y="291"/>
                          </a:lnTo>
                          <a:lnTo>
                            <a:pt x="1293" y="290"/>
                          </a:lnTo>
                          <a:lnTo>
                            <a:pt x="1295" y="289"/>
                          </a:lnTo>
                          <a:lnTo>
                            <a:pt x="1298" y="287"/>
                          </a:lnTo>
                          <a:lnTo>
                            <a:pt x="1301" y="286"/>
                          </a:lnTo>
                          <a:lnTo>
                            <a:pt x="1304" y="284"/>
                          </a:lnTo>
                          <a:lnTo>
                            <a:pt x="1307" y="282"/>
                          </a:lnTo>
                          <a:lnTo>
                            <a:pt x="1310" y="281"/>
                          </a:lnTo>
                          <a:lnTo>
                            <a:pt x="1313" y="280"/>
                          </a:lnTo>
                          <a:lnTo>
                            <a:pt x="1316" y="279"/>
                          </a:lnTo>
                          <a:lnTo>
                            <a:pt x="1319" y="277"/>
                          </a:lnTo>
                          <a:lnTo>
                            <a:pt x="1322" y="277"/>
                          </a:lnTo>
                          <a:lnTo>
                            <a:pt x="1325" y="275"/>
                          </a:lnTo>
                          <a:lnTo>
                            <a:pt x="1328" y="274"/>
                          </a:lnTo>
                          <a:lnTo>
                            <a:pt x="1331" y="274"/>
                          </a:lnTo>
                          <a:lnTo>
                            <a:pt x="1334" y="272"/>
                          </a:lnTo>
                          <a:lnTo>
                            <a:pt x="1337" y="272"/>
                          </a:lnTo>
                          <a:lnTo>
                            <a:pt x="1340" y="271"/>
                          </a:lnTo>
                          <a:lnTo>
                            <a:pt x="1343" y="269"/>
                          </a:lnTo>
                          <a:lnTo>
                            <a:pt x="1345" y="268"/>
                          </a:lnTo>
                          <a:lnTo>
                            <a:pt x="1348" y="267"/>
                          </a:lnTo>
                          <a:lnTo>
                            <a:pt x="1351" y="266"/>
                          </a:lnTo>
                          <a:lnTo>
                            <a:pt x="1354" y="265"/>
                          </a:lnTo>
                          <a:lnTo>
                            <a:pt x="1357" y="264"/>
                          </a:lnTo>
                          <a:lnTo>
                            <a:pt x="1360" y="262"/>
                          </a:lnTo>
                          <a:lnTo>
                            <a:pt x="1363" y="262"/>
                          </a:lnTo>
                          <a:lnTo>
                            <a:pt x="1366" y="261"/>
                          </a:lnTo>
                          <a:lnTo>
                            <a:pt x="1369" y="259"/>
                          </a:lnTo>
                          <a:lnTo>
                            <a:pt x="1372" y="258"/>
                          </a:lnTo>
                          <a:lnTo>
                            <a:pt x="1375" y="257"/>
                          </a:lnTo>
                          <a:lnTo>
                            <a:pt x="1378" y="256"/>
                          </a:lnTo>
                          <a:lnTo>
                            <a:pt x="1381" y="255"/>
                          </a:lnTo>
                          <a:lnTo>
                            <a:pt x="1384" y="254"/>
                          </a:lnTo>
                          <a:lnTo>
                            <a:pt x="1387" y="252"/>
                          </a:lnTo>
                          <a:lnTo>
                            <a:pt x="1390" y="251"/>
                          </a:lnTo>
                          <a:lnTo>
                            <a:pt x="1392" y="250"/>
                          </a:lnTo>
                          <a:lnTo>
                            <a:pt x="1395" y="248"/>
                          </a:lnTo>
                          <a:lnTo>
                            <a:pt x="1398" y="247"/>
                          </a:lnTo>
                          <a:lnTo>
                            <a:pt x="1401" y="246"/>
                          </a:lnTo>
                          <a:lnTo>
                            <a:pt x="1404" y="245"/>
                          </a:lnTo>
                          <a:lnTo>
                            <a:pt x="1407" y="244"/>
                          </a:lnTo>
                          <a:lnTo>
                            <a:pt x="1410" y="243"/>
                          </a:lnTo>
                          <a:lnTo>
                            <a:pt x="1413" y="241"/>
                          </a:lnTo>
                          <a:lnTo>
                            <a:pt x="1416" y="240"/>
                          </a:lnTo>
                          <a:lnTo>
                            <a:pt x="1419" y="239"/>
                          </a:lnTo>
                          <a:lnTo>
                            <a:pt x="1422" y="238"/>
                          </a:lnTo>
                          <a:lnTo>
                            <a:pt x="1425" y="236"/>
                          </a:lnTo>
                          <a:lnTo>
                            <a:pt x="1428" y="236"/>
                          </a:lnTo>
                          <a:lnTo>
                            <a:pt x="1431" y="234"/>
                          </a:lnTo>
                          <a:lnTo>
                            <a:pt x="1434" y="232"/>
                          </a:lnTo>
                          <a:lnTo>
                            <a:pt x="1437" y="232"/>
                          </a:lnTo>
                          <a:lnTo>
                            <a:pt x="1439" y="231"/>
                          </a:lnTo>
                          <a:lnTo>
                            <a:pt x="1442" y="230"/>
                          </a:lnTo>
                          <a:lnTo>
                            <a:pt x="1445" y="230"/>
                          </a:lnTo>
                          <a:lnTo>
                            <a:pt x="1448" y="229"/>
                          </a:lnTo>
                          <a:lnTo>
                            <a:pt x="1451" y="228"/>
                          </a:lnTo>
                          <a:lnTo>
                            <a:pt x="1454" y="227"/>
                          </a:lnTo>
                          <a:lnTo>
                            <a:pt x="1457" y="225"/>
                          </a:lnTo>
                          <a:lnTo>
                            <a:pt x="1460" y="224"/>
                          </a:lnTo>
                          <a:lnTo>
                            <a:pt x="1463" y="224"/>
                          </a:lnTo>
                          <a:lnTo>
                            <a:pt x="1466" y="222"/>
                          </a:lnTo>
                          <a:lnTo>
                            <a:pt x="1469" y="221"/>
                          </a:lnTo>
                          <a:lnTo>
                            <a:pt x="1472" y="220"/>
                          </a:lnTo>
                          <a:lnTo>
                            <a:pt x="1475" y="218"/>
                          </a:lnTo>
                          <a:lnTo>
                            <a:pt x="1478" y="218"/>
                          </a:lnTo>
                          <a:lnTo>
                            <a:pt x="1481" y="217"/>
                          </a:lnTo>
                          <a:lnTo>
                            <a:pt x="1484" y="216"/>
                          </a:lnTo>
                          <a:lnTo>
                            <a:pt x="1487" y="214"/>
                          </a:lnTo>
                          <a:lnTo>
                            <a:pt x="1489" y="214"/>
                          </a:lnTo>
                          <a:lnTo>
                            <a:pt x="1492" y="212"/>
                          </a:lnTo>
                          <a:lnTo>
                            <a:pt x="1495" y="211"/>
                          </a:lnTo>
                          <a:lnTo>
                            <a:pt x="1498" y="210"/>
                          </a:lnTo>
                          <a:lnTo>
                            <a:pt x="1501" y="209"/>
                          </a:lnTo>
                          <a:lnTo>
                            <a:pt x="1504" y="208"/>
                          </a:lnTo>
                          <a:lnTo>
                            <a:pt x="1507" y="207"/>
                          </a:lnTo>
                          <a:lnTo>
                            <a:pt x="1510" y="206"/>
                          </a:lnTo>
                          <a:lnTo>
                            <a:pt x="1513" y="205"/>
                          </a:lnTo>
                          <a:lnTo>
                            <a:pt x="1516" y="203"/>
                          </a:lnTo>
                          <a:lnTo>
                            <a:pt x="1519" y="202"/>
                          </a:lnTo>
                          <a:lnTo>
                            <a:pt x="1522" y="201"/>
                          </a:lnTo>
                          <a:lnTo>
                            <a:pt x="1525" y="200"/>
                          </a:lnTo>
                          <a:lnTo>
                            <a:pt x="1528" y="198"/>
                          </a:lnTo>
                          <a:lnTo>
                            <a:pt x="1531" y="198"/>
                          </a:lnTo>
                          <a:lnTo>
                            <a:pt x="1534" y="197"/>
                          </a:lnTo>
                          <a:lnTo>
                            <a:pt x="1536" y="195"/>
                          </a:lnTo>
                          <a:lnTo>
                            <a:pt x="1539" y="194"/>
                          </a:lnTo>
                          <a:lnTo>
                            <a:pt x="1542" y="192"/>
                          </a:lnTo>
                          <a:lnTo>
                            <a:pt x="1545" y="191"/>
                          </a:lnTo>
                          <a:lnTo>
                            <a:pt x="1548" y="190"/>
                          </a:lnTo>
                          <a:lnTo>
                            <a:pt x="1551" y="189"/>
                          </a:lnTo>
                          <a:lnTo>
                            <a:pt x="1554" y="188"/>
                          </a:lnTo>
                          <a:lnTo>
                            <a:pt x="1557" y="187"/>
                          </a:lnTo>
                          <a:lnTo>
                            <a:pt x="1560" y="186"/>
                          </a:lnTo>
                          <a:lnTo>
                            <a:pt x="1563" y="185"/>
                          </a:lnTo>
                          <a:lnTo>
                            <a:pt x="1566" y="184"/>
                          </a:lnTo>
                          <a:lnTo>
                            <a:pt x="1569" y="183"/>
                          </a:lnTo>
                          <a:lnTo>
                            <a:pt x="1572" y="181"/>
                          </a:lnTo>
                          <a:lnTo>
                            <a:pt x="1575" y="180"/>
                          </a:lnTo>
                          <a:lnTo>
                            <a:pt x="1578" y="178"/>
                          </a:lnTo>
                          <a:lnTo>
                            <a:pt x="1581" y="178"/>
                          </a:lnTo>
                          <a:lnTo>
                            <a:pt x="1583" y="177"/>
                          </a:lnTo>
                          <a:lnTo>
                            <a:pt x="1586" y="175"/>
                          </a:lnTo>
                          <a:lnTo>
                            <a:pt x="1589" y="175"/>
                          </a:lnTo>
                          <a:lnTo>
                            <a:pt x="1592" y="173"/>
                          </a:lnTo>
                          <a:lnTo>
                            <a:pt x="1595" y="173"/>
                          </a:lnTo>
                          <a:lnTo>
                            <a:pt x="1598" y="171"/>
                          </a:lnTo>
                          <a:lnTo>
                            <a:pt x="1601" y="170"/>
                          </a:lnTo>
                          <a:lnTo>
                            <a:pt x="1604" y="169"/>
                          </a:lnTo>
                          <a:lnTo>
                            <a:pt x="1607" y="168"/>
                          </a:lnTo>
                          <a:lnTo>
                            <a:pt x="1610" y="166"/>
                          </a:lnTo>
                          <a:lnTo>
                            <a:pt x="1613" y="165"/>
                          </a:lnTo>
                          <a:lnTo>
                            <a:pt x="1616" y="164"/>
                          </a:lnTo>
                          <a:lnTo>
                            <a:pt x="1619" y="162"/>
                          </a:lnTo>
                          <a:lnTo>
                            <a:pt x="1622" y="161"/>
                          </a:lnTo>
                          <a:lnTo>
                            <a:pt x="1625" y="160"/>
                          </a:lnTo>
                          <a:lnTo>
                            <a:pt x="1628" y="159"/>
                          </a:lnTo>
                          <a:lnTo>
                            <a:pt x="1631" y="158"/>
                          </a:lnTo>
                          <a:lnTo>
                            <a:pt x="1633" y="156"/>
                          </a:lnTo>
                          <a:lnTo>
                            <a:pt x="1636" y="155"/>
                          </a:lnTo>
                          <a:lnTo>
                            <a:pt x="1639" y="154"/>
                          </a:lnTo>
                          <a:lnTo>
                            <a:pt x="1642" y="152"/>
                          </a:lnTo>
                          <a:lnTo>
                            <a:pt x="1645" y="152"/>
                          </a:lnTo>
                          <a:lnTo>
                            <a:pt x="1648" y="150"/>
                          </a:lnTo>
                          <a:lnTo>
                            <a:pt x="1651" y="149"/>
                          </a:lnTo>
                          <a:lnTo>
                            <a:pt x="1654" y="148"/>
                          </a:lnTo>
                          <a:lnTo>
                            <a:pt x="1657" y="147"/>
                          </a:lnTo>
                          <a:lnTo>
                            <a:pt x="1660" y="146"/>
                          </a:lnTo>
                          <a:lnTo>
                            <a:pt x="1663" y="145"/>
                          </a:lnTo>
                          <a:lnTo>
                            <a:pt x="1666" y="144"/>
                          </a:lnTo>
                          <a:lnTo>
                            <a:pt x="1669" y="143"/>
                          </a:lnTo>
                          <a:lnTo>
                            <a:pt x="1672" y="142"/>
                          </a:lnTo>
                          <a:lnTo>
                            <a:pt x="1675" y="141"/>
                          </a:lnTo>
                          <a:lnTo>
                            <a:pt x="1678" y="140"/>
                          </a:lnTo>
                          <a:lnTo>
                            <a:pt x="1680" y="140"/>
                          </a:lnTo>
                          <a:lnTo>
                            <a:pt x="1683" y="138"/>
                          </a:lnTo>
                          <a:lnTo>
                            <a:pt x="1686" y="138"/>
                          </a:lnTo>
                          <a:lnTo>
                            <a:pt x="1689" y="137"/>
                          </a:lnTo>
                          <a:lnTo>
                            <a:pt x="1692" y="136"/>
                          </a:lnTo>
                          <a:lnTo>
                            <a:pt x="1695" y="135"/>
                          </a:lnTo>
                          <a:lnTo>
                            <a:pt x="1698" y="133"/>
                          </a:lnTo>
                          <a:lnTo>
                            <a:pt x="1701" y="132"/>
                          </a:lnTo>
                          <a:lnTo>
                            <a:pt x="1704" y="131"/>
                          </a:lnTo>
                          <a:lnTo>
                            <a:pt x="1707" y="131"/>
                          </a:lnTo>
                          <a:lnTo>
                            <a:pt x="1710" y="129"/>
                          </a:lnTo>
                          <a:lnTo>
                            <a:pt x="1713" y="128"/>
                          </a:lnTo>
                          <a:lnTo>
                            <a:pt x="1716" y="127"/>
                          </a:lnTo>
                          <a:lnTo>
                            <a:pt x="1719" y="126"/>
                          </a:lnTo>
                          <a:lnTo>
                            <a:pt x="1722" y="125"/>
                          </a:lnTo>
                          <a:lnTo>
                            <a:pt x="1725" y="124"/>
                          </a:lnTo>
                          <a:lnTo>
                            <a:pt x="1727" y="123"/>
                          </a:lnTo>
                          <a:lnTo>
                            <a:pt x="1730" y="123"/>
                          </a:lnTo>
                          <a:lnTo>
                            <a:pt x="1733" y="122"/>
                          </a:lnTo>
                          <a:lnTo>
                            <a:pt x="1736" y="121"/>
                          </a:lnTo>
                          <a:lnTo>
                            <a:pt x="1739" y="120"/>
                          </a:lnTo>
                          <a:lnTo>
                            <a:pt x="1742" y="119"/>
                          </a:lnTo>
                          <a:lnTo>
                            <a:pt x="1745" y="118"/>
                          </a:lnTo>
                          <a:lnTo>
                            <a:pt x="1748" y="117"/>
                          </a:lnTo>
                          <a:lnTo>
                            <a:pt x="1751" y="117"/>
                          </a:lnTo>
                          <a:lnTo>
                            <a:pt x="1754" y="116"/>
                          </a:lnTo>
                          <a:lnTo>
                            <a:pt x="1757" y="115"/>
                          </a:lnTo>
                          <a:lnTo>
                            <a:pt x="1760" y="114"/>
                          </a:lnTo>
                          <a:lnTo>
                            <a:pt x="1763" y="113"/>
                          </a:lnTo>
                          <a:lnTo>
                            <a:pt x="1766" y="112"/>
                          </a:lnTo>
                          <a:lnTo>
                            <a:pt x="1769" y="111"/>
                          </a:lnTo>
                          <a:lnTo>
                            <a:pt x="1772" y="110"/>
                          </a:lnTo>
                          <a:lnTo>
                            <a:pt x="1775" y="109"/>
                          </a:lnTo>
                          <a:lnTo>
                            <a:pt x="1777" y="108"/>
                          </a:lnTo>
                          <a:lnTo>
                            <a:pt x="1780" y="107"/>
                          </a:lnTo>
                          <a:lnTo>
                            <a:pt x="1783" y="106"/>
                          </a:lnTo>
                          <a:lnTo>
                            <a:pt x="1786" y="105"/>
                          </a:lnTo>
                          <a:lnTo>
                            <a:pt x="1789" y="104"/>
                          </a:lnTo>
                          <a:lnTo>
                            <a:pt x="1792" y="103"/>
                          </a:lnTo>
                          <a:lnTo>
                            <a:pt x="1795" y="102"/>
                          </a:lnTo>
                          <a:lnTo>
                            <a:pt x="1798" y="101"/>
                          </a:lnTo>
                          <a:lnTo>
                            <a:pt x="1801" y="99"/>
                          </a:lnTo>
                          <a:lnTo>
                            <a:pt x="1804" y="98"/>
                          </a:lnTo>
                          <a:lnTo>
                            <a:pt x="1807" y="97"/>
                          </a:lnTo>
                          <a:lnTo>
                            <a:pt x="1810" y="96"/>
                          </a:lnTo>
                          <a:lnTo>
                            <a:pt x="1813" y="95"/>
                          </a:lnTo>
                          <a:lnTo>
                            <a:pt x="1816" y="94"/>
                          </a:lnTo>
                          <a:lnTo>
                            <a:pt x="1819" y="94"/>
                          </a:lnTo>
                          <a:lnTo>
                            <a:pt x="1822" y="93"/>
                          </a:lnTo>
                          <a:lnTo>
                            <a:pt x="1824" y="92"/>
                          </a:lnTo>
                          <a:lnTo>
                            <a:pt x="1827" y="91"/>
                          </a:lnTo>
                          <a:lnTo>
                            <a:pt x="1830" y="91"/>
                          </a:lnTo>
                          <a:lnTo>
                            <a:pt x="1833" y="90"/>
                          </a:lnTo>
                          <a:lnTo>
                            <a:pt x="1836" y="90"/>
                          </a:lnTo>
                          <a:lnTo>
                            <a:pt x="1839" y="89"/>
                          </a:lnTo>
                          <a:lnTo>
                            <a:pt x="1842" y="88"/>
                          </a:lnTo>
                          <a:lnTo>
                            <a:pt x="1845" y="87"/>
                          </a:lnTo>
                          <a:lnTo>
                            <a:pt x="1848" y="86"/>
                          </a:lnTo>
                          <a:lnTo>
                            <a:pt x="1851" y="85"/>
                          </a:lnTo>
                          <a:lnTo>
                            <a:pt x="1854" y="84"/>
                          </a:lnTo>
                          <a:lnTo>
                            <a:pt x="1857" y="83"/>
                          </a:lnTo>
                          <a:lnTo>
                            <a:pt x="1860" y="83"/>
                          </a:lnTo>
                          <a:lnTo>
                            <a:pt x="1863" y="82"/>
                          </a:lnTo>
                          <a:lnTo>
                            <a:pt x="1866" y="81"/>
                          </a:lnTo>
                          <a:lnTo>
                            <a:pt x="1869" y="80"/>
                          </a:lnTo>
                          <a:lnTo>
                            <a:pt x="1871" y="80"/>
                          </a:lnTo>
                          <a:lnTo>
                            <a:pt x="1874" y="78"/>
                          </a:lnTo>
                          <a:lnTo>
                            <a:pt x="1877" y="78"/>
                          </a:lnTo>
                          <a:lnTo>
                            <a:pt x="1880" y="77"/>
                          </a:lnTo>
                          <a:lnTo>
                            <a:pt x="1883" y="75"/>
                          </a:lnTo>
                          <a:lnTo>
                            <a:pt x="1886" y="73"/>
                          </a:lnTo>
                          <a:lnTo>
                            <a:pt x="1889" y="72"/>
                          </a:lnTo>
                          <a:lnTo>
                            <a:pt x="1892" y="70"/>
                          </a:lnTo>
                          <a:lnTo>
                            <a:pt x="1895" y="68"/>
                          </a:lnTo>
                          <a:lnTo>
                            <a:pt x="1898" y="67"/>
                          </a:lnTo>
                          <a:lnTo>
                            <a:pt x="1901" y="65"/>
                          </a:lnTo>
                          <a:lnTo>
                            <a:pt x="1904" y="63"/>
                          </a:lnTo>
                          <a:lnTo>
                            <a:pt x="1907" y="62"/>
                          </a:lnTo>
                          <a:lnTo>
                            <a:pt x="1910" y="60"/>
                          </a:lnTo>
                          <a:lnTo>
                            <a:pt x="1913" y="58"/>
                          </a:lnTo>
                          <a:lnTo>
                            <a:pt x="1916" y="56"/>
                          </a:lnTo>
                          <a:lnTo>
                            <a:pt x="1919" y="54"/>
                          </a:lnTo>
                          <a:lnTo>
                            <a:pt x="1921" y="53"/>
                          </a:lnTo>
                          <a:lnTo>
                            <a:pt x="1924" y="51"/>
                          </a:lnTo>
                          <a:lnTo>
                            <a:pt x="1927" y="49"/>
                          </a:lnTo>
                          <a:lnTo>
                            <a:pt x="1930" y="48"/>
                          </a:lnTo>
                          <a:lnTo>
                            <a:pt x="1933" y="46"/>
                          </a:lnTo>
                          <a:lnTo>
                            <a:pt x="1936" y="44"/>
                          </a:lnTo>
                          <a:lnTo>
                            <a:pt x="1939" y="42"/>
                          </a:lnTo>
                          <a:lnTo>
                            <a:pt x="1942" y="40"/>
                          </a:lnTo>
                          <a:lnTo>
                            <a:pt x="1945" y="38"/>
                          </a:lnTo>
                          <a:lnTo>
                            <a:pt x="1948" y="36"/>
                          </a:lnTo>
                          <a:lnTo>
                            <a:pt x="1951" y="34"/>
                          </a:lnTo>
                          <a:lnTo>
                            <a:pt x="1954" y="32"/>
                          </a:lnTo>
                          <a:lnTo>
                            <a:pt x="1957" y="30"/>
                          </a:lnTo>
                          <a:lnTo>
                            <a:pt x="1960" y="28"/>
                          </a:lnTo>
                          <a:lnTo>
                            <a:pt x="1963" y="26"/>
                          </a:lnTo>
                          <a:lnTo>
                            <a:pt x="1966" y="24"/>
                          </a:lnTo>
                          <a:lnTo>
                            <a:pt x="1968" y="22"/>
                          </a:lnTo>
                          <a:lnTo>
                            <a:pt x="1971" y="20"/>
                          </a:lnTo>
                          <a:lnTo>
                            <a:pt x="1974" y="19"/>
                          </a:lnTo>
                          <a:lnTo>
                            <a:pt x="1977" y="16"/>
                          </a:lnTo>
                          <a:lnTo>
                            <a:pt x="1980" y="14"/>
                          </a:lnTo>
                          <a:lnTo>
                            <a:pt x="1983" y="12"/>
                          </a:lnTo>
                          <a:lnTo>
                            <a:pt x="1986" y="10"/>
                          </a:lnTo>
                          <a:lnTo>
                            <a:pt x="1989" y="8"/>
                          </a:lnTo>
                          <a:lnTo>
                            <a:pt x="1992" y="6"/>
                          </a:lnTo>
                          <a:lnTo>
                            <a:pt x="1995" y="4"/>
                          </a:lnTo>
                          <a:lnTo>
                            <a:pt x="1998" y="3"/>
                          </a:lnTo>
                          <a:lnTo>
                            <a:pt x="2001" y="1"/>
                          </a:lnTo>
                          <a:lnTo>
                            <a:pt x="2004" y="0"/>
                          </a:lnTo>
                          <a:lnTo>
                            <a:pt x="2007" y="0"/>
                          </a:lnTo>
                          <a:lnTo>
                            <a:pt x="2010" y="0"/>
                          </a:lnTo>
                          <a:lnTo>
                            <a:pt x="2013" y="0"/>
                          </a:lnTo>
                          <a:lnTo>
                            <a:pt x="2015" y="0"/>
                          </a:lnTo>
                          <a:lnTo>
                            <a:pt x="2018" y="0"/>
                          </a:lnTo>
                          <a:lnTo>
                            <a:pt x="2021" y="0"/>
                          </a:lnTo>
                          <a:lnTo>
                            <a:pt x="2024" y="0"/>
                          </a:lnTo>
                          <a:lnTo>
                            <a:pt x="2027" y="0"/>
                          </a:lnTo>
                          <a:lnTo>
                            <a:pt x="2030" y="0"/>
                          </a:lnTo>
                          <a:lnTo>
                            <a:pt x="2033" y="0"/>
                          </a:lnTo>
                          <a:lnTo>
                            <a:pt x="2036" y="0"/>
                          </a:lnTo>
                          <a:lnTo>
                            <a:pt x="2039" y="0"/>
                          </a:lnTo>
                          <a:lnTo>
                            <a:pt x="2042" y="0"/>
                          </a:lnTo>
                          <a:lnTo>
                            <a:pt x="2045" y="0"/>
                          </a:lnTo>
                          <a:lnTo>
                            <a:pt x="2048" y="0"/>
                          </a:lnTo>
                          <a:lnTo>
                            <a:pt x="2051" y="0"/>
                          </a:lnTo>
                          <a:lnTo>
                            <a:pt x="2054" y="0"/>
                          </a:lnTo>
                          <a:lnTo>
                            <a:pt x="2057" y="0"/>
                          </a:lnTo>
                          <a:lnTo>
                            <a:pt x="2060" y="0"/>
                          </a:lnTo>
                          <a:lnTo>
                            <a:pt x="2063" y="0"/>
                          </a:lnTo>
                          <a:lnTo>
                            <a:pt x="2065" y="0"/>
                          </a:lnTo>
                          <a:lnTo>
                            <a:pt x="2068" y="0"/>
                          </a:lnTo>
                          <a:lnTo>
                            <a:pt x="2071" y="0"/>
                          </a:lnTo>
                          <a:lnTo>
                            <a:pt x="2074" y="0"/>
                          </a:lnTo>
                          <a:lnTo>
                            <a:pt x="2077" y="0"/>
                          </a:lnTo>
                          <a:lnTo>
                            <a:pt x="2080" y="0"/>
                          </a:lnTo>
                          <a:lnTo>
                            <a:pt x="2083" y="0"/>
                          </a:lnTo>
                          <a:lnTo>
                            <a:pt x="2086" y="0"/>
                          </a:lnTo>
                          <a:lnTo>
                            <a:pt x="2089" y="0"/>
                          </a:lnTo>
                          <a:lnTo>
                            <a:pt x="2092" y="0"/>
                          </a:lnTo>
                          <a:lnTo>
                            <a:pt x="2095" y="0"/>
                          </a:lnTo>
                          <a:lnTo>
                            <a:pt x="2098" y="0"/>
                          </a:lnTo>
                          <a:lnTo>
                            <a:pt x="2101" y="0"/>
                          </a:lnTo>
                          <a:lnTo>
                            <a:pt x="2104" y="0"/>
                          </a:lnTo>
                          <a:lnTo>
                            <a:pt x="2107" y="0"/>
                          </a:lnTo>
                          <a:lnTo>
                            <a:pt x="2110" y="0"/>
                          </a:lnTo>
                          <a:lnTo>
                            <a:pt x="2112" y="0"/>
                          </a:lnTo>
                          <a:lnTo>
                            <a:pt x="2115" y="0"/>
                          </a:lnTo>
                          <a:lnTo>
                            <a:pt x="2118" y="0"/>
                          </a:lnTo>
                          <a:lnTo>
                            <a:pt x="2121" y="0"/>
                          </a:lnTo>
                          <a:lnTo>
                            <a:pt x="2124" y="0"/>
                          </a:lnTo>
                          <a:lnTo>
                            <a:pt x="2127" y="0"/>
                          </a:lnTo>
                          <a:lnTo>
                            <a:pt x="2130" y="0"/>
                          </a:lnTo>
                          <a:lnTo>
                            <a:pt x="2133" y="0"/>
                          </a:lnTo>
                          <a:lnTo>
                            <a:pt x="2136" y="0"/>
                          </a:lnTo>
                          <a:lnTo>
                            <a:pt x="2139" y="0"/>
                          </a:lnTo>
                          <a:lnTo>
                            <a:pt x="2142" y="0"/>
                          </a:lnTo>
                          <a:lnTo>
                            <a:pt x="2145" y="0"/>
                          </a:lnTo>
                          <a:lnTo>
                            <a:pt x="2148" y="0"/>
                          </a:lnTo>
                          <a:lnTo>
                            <a:pt x="2151" y="0"/>
                          </a:lnTo>
                          <a:lnTo>
                            <a:pt x="2154" y="0"/>
                          </a:lnTo>
                          <a:lnTo>
                            <a:pt x="2157" y="0"/>
                          </a:lnTo>
                          <a:lnTo>
                            <a:pt x="2159" y="0"/>
                          </a:lnTo>
                          <a:lnTo>
                            <a:pt x="2162" y="0"/>
                          </a:lnTo>
                          <a:lnTo>
                            <a:pt x="2165" y="0"/>
                          </a:lnTo>
                          <a:lnTo>
                            <a:pt x="2168" y="0"/>
                          </a:lnTo>
                          <a:lnTo>
                            <a:pt x="2171" y="0"/>
                          </a:lnTo>
                          <a:lnTo>
                            <a:pt x="2174" y="0"/>
                          </a:lnTo>
                          <a:lnTo>
                            <a:pt x="2177" y="0"/>
                          </a:lnTo>
                          <a:lnTo>
                            <a:pt x="2180" y="0"/>
                          </a:lnTo>
                          <a:lnTo>
                            <a:pt x="2183" y="0"/>
                          </a:lnTo>
                          <a:lnTo>
                            <a:pt x="2186" y="0"/>
                          </a:lnTo>
                          <a:lnTo>
                            <a:pt x="2189" y="0"/>
                          </a:lnTo>
                          <a:lnTo>
                            <a:pt x="2192" y="0"/>
                          </a:lnTo>
                          <a:lnTo>
                            <a:pt x="2195" y="0"/>
                          </a:lnTo>
                          <a:lnTo>
                            <a:pt x="2198" y="0"/>
                          </a:lnTo>
                          <a:lnTo>
                            <a:pt x="2201" y="0"/>
                          </a:lnTo>
                          <a:lnTo>
                            <a:pt x="2204" y="0"/>
                          </a:lnTo>
                          <a:lnTo>
                            <a:pt x="2207" y="0"/>
                          </a:lnTo>
                          <a:lnTo>
                            <a:pt x="2209" y="0"/>
                          </a:lnTo>
                          <a:lnTo>
                            <a:pt x="2212" y="0"/>
                          </a:lnTo>
                          <a:lnTo>
                            <a:pt x="2215" y="0"/>
                          </a:lnTo>
                          <a:lnTo>
                            <a:pt x="2218" y="0"/>
                          </a:lnTo>
                          <a:lnTo>
                            <a:pt x="2221" y="0"/>
                          </a:lnTo>
                          <a:lnTo>
                            <a:pt x="2224" y="0"/>
                          </a:lnTo>
                          <a:lnTo>
                            <a:pt x="2227" y="0"/>
                          </a:lnTo>
                          <a:lnTo>
                            <a:pt x="2230" y="0"/>
                          </a:lnTo>
                          <a:lnTo>
                            <a:pt x="2233" y="0"/>
                          </a:lnTo>
                          <a:lnTo>
                            <a:pt x="2236" y="0"/>
                          </a:lnTo>
                          <a:lnTo>
                            <a:pt x="2239" y="0"/>
                          </a:lnTo>
                          <a:lnTo>
                            <a:pt x="2242" y="0"/>
                          </a:lnTo>
                          <a:lnTo>
                            <a:pt x="2245" y="0"/>
                          </a:lnTo>
                          <a:lnTo>
                            <a:pt x="2248" y="0"/>
                          </a:lnTo>
                          <a:lnTo>
                            <a:pt x="2251" y="0"/>
                          </a:lnTo>
                          <a:lnTo>
                            <a:pt x="2254" y="0"/>
                          </a:lnTo>
                          <a:lnTo>
                            <a:pt x="2256" y="0"/>
                          </a:lnTo>
                          <a:lnTo>
                            <a:pt x="2259" y="0"/>
                          </a:lnTo>
                          <a:lnTo>
                            <a:pt x="2262" y="0"/>
                          </a:lnTo>
                          <a:lnTo>
                            <a:pt x="2265" y="0"/>
                          </a:lnTo>
                          <a:lnTo>
                            <a:pt x="2268" y="0"/>
                          </a:lnTo>
                          <a:lnTo>
                            <a:pt x="2271" y="0"/>
                          </a:lnTo>
                          <a:lnTo>
                            <a:pt x="2274" y="0"/>
                          </a:lnTo>
                          <a:lnTo>
                            <a:pt x="2277" y="0"/>
                          </a:lnTo>
                          <a:lnTo>
                            <a:pt x="2280" y="0"/>
                          </a:lnTo>
                          <a:lnTo>
                            <a:pt x="2283" y="0"/>
                          </a:lnTo>
                          <a:lnTo>
                            <a:pt x="2286" y="0"/>
                          </a:lnTo>
                          <a:lnTo>
                            <a:pt x="2289" y="0"/>
                          </a:lnTo>
                          <a:lnTo>
                            <a:pt x="2292" y="0"/>
                          </a:lnTo>
                          <a:lnTo>
                            <a:pt x="2295" y="0"/>
                          </a:lnTo>
                          <a:lnTo>
                            <a:pt x="2298" y="0"/>
                          </a:lnTo>
                          <a:lnTo>
                            <a:pt x="2301" y="0"/>
                          </a:lnTo>
                          <a:lnTo>
                            <a:pt x="2303" y="0"/>
                          </a:lnTo>
                          <a:lnTo>
                            <a:pt x="2306" y="0"/>
                          </a:lnTo>
                          <a:lnTo>
                            <a:pt x="2309" y="0"/>
                          </a:lnTo>
                          <a:lnTo>
                            <a:pt x="2312" y="0"/>
                          </a:lnTo>
                          <a:lnTo>
                            <a:pt x="2315" y="0"/>
                          </a:lnTo>
                          <a:lnTo>
                            <a:pt x="2318" y="0"/>
                          </a:lnTo>
                          <a:lnTo>
                            <a:pt x="2321" y="0"/>
                          </a:lnTo>
                          <a:lnTo>
                            <a:pt x="2324" y="0"/>
                          </a:lnTo>
                          <a:lnTo>
                            <a:pt x="2327" y="0"/>
                          </a:lnTo>
                          <a:lnTo>
                            <a:pt x="2330" y="0"/>
                          </a:lnTo>
                          <a:lnTo>
                            <a:pt x="2333" y="0"/>
                          </a:lnTo>
                          <a:lnTo>
                            <a:pt x="2336" y="0"/>
                          </a:lnTo>
                          <a:lnTo>
                            <a:pt x="2339" y="0"/>
                          </a:lnTo>
                          <a:lnTo>
                            <a:pt x="2342" y="0"/>
                          </a:lnTo>
                          <a:lnTo>
                            <a:pt x="2345" y="0"/>
                          </a:lnTo>
                          <a:lnTo>
                            <a:pt x="2348" y="0"/>
                          </a:lnTo>
                          <a:lnTo>
                            <a:pt x="2351" y="0"/>
                          </a:lnTo>
                        </a:path>
                      </a:pathLst>
                    </a:custGeom>
                    <a:noFill/>
                    <a:ln w="952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solidFill>
                          <a:srgbClr val="0033CC"/>
                        </a:solidFill>
                        <a:latin typeface="Arial" pitchFamily="34" charset="0"/>
                        <a:cs typeface="Arial" pitchFamily="34" charset="0"/>
                      </a:endParaRPr>
                    </a:p>
                  </p:txBody>
                </p:sp>
                <p:sp>
                  <p:nvSpPr>
                    <p:cNvPr id="1222" name="Freeform 323">
                      <a:extLst>
                        <a:ext uri="{FF2B5EF4-FFF2-40B4-BE49-F238E27FC236}">
                          <a16:creationId xmlns:a16="http://schemas.microsoft.com/office/drawing/2014/main" id="{E598D141-8A93-4B94-9EF3-B77DC338BCAA}"/>
                        </a:ext>
                      </a:extLst>
                    </p:cNvPr>
                    <p:cNvSpPr>
                      <a:spLocks/>
                    </p:cNvSpPr>
                    <p:nvPr/>
                  </p:nvSpPr>
                  <p:spPr bwMode="auto">
                    <a:xfrm flipV="1">
                      <a:off x="4983883" y="1301185"/>
                      <a:ext cx="239983" cy="265130"/>
                    </a:xfrm>
                    <a:custGeom>
                      <a:avLst/>
                      <a:gdLst/>
                      <a:ahLst/>
                      <a:cxnLst>
                        <a:cxn ang="0">
                          <a:pos x="35" y="1452"/>
                        </a:cxn>
                        <a:cxn ang="0">
                          <a:pos x="73" y="1385"/>
                        </a:cxn>
                        <a:cxn ang="0">
                          <a:pos x="111" y="1289"/>
                        </a:cxn>
                        <a:cxn ang="0">
                          <a:pos x="149" y="1216"/>
                        </a:cxn>
                        <a:cxn ang="0">
                          <a:pos x="188" y="1151"/>
                        </a:cxn>
                        <a:cxn ang="0">
                          <a:pos x="226" y="1107"/>
                        </a:cxn>
                        <a:cxn ang="0">
                          <a:pos x="264" y="1062"/>
                        </a:cxn>
                        <a:cxn ang="0">
                          <a:pos x="302" y="1007"/>
                        </a:cxn>
                        <a:cxn ang="0">
                          <a:pos x="340" y="942"/>
                        </a:cxn>
                        <a:cxn ang="0">
                          <a:pos x="379" y="872"/>
                        </a:cxn>
                        <a:cxn ang="0">
                          <a:pos x="417" y="798"/>
                        </a:cxn>
                        <a:cxn ang="0">
                          <a:pos x="455" y="726"/>
                        </a:cxn>
                        <a:cxn ang="0">
                          <a:pos x="493" y="665"/>
                        </a:cxn>
                        <a:cxn ang="0">
                          <a:pos x="531" y="616"/>
                        </a:cxn>
                        <a:cxn ang="0">
                          <a:pos x="570" y="580"/>
                        </a:cxn>
                        <a:cxn ang="0">
                          <a:pos x="608" y="551"/>
                        </a:cxn>
                        <a:cxn ang="0">
                          <a:pos x="646" y="528"/>
                        </a:cxn>
                        <a:cxn ang="0">
                          <a:pos x="684" y="510"/>
                        </a:cxn>
                        <a:cxn ang="0">
                          <a:pos x="722" y="491"/>
                        </a:cxn>
                        <a:cxn ang="0">
                          <a:pos x="761" y="476"/>
                        </a:cxn>
                        <a:cxn ang="0">
                          <a:pos x="799" y="461"/>
                        </a:cxn>
                        <a:cxn ang="0">
                          <a:pos x="837" y="446"/>
                        </a:cxn>
                        <a:cxn ang="0">
                          <a:pos x="875" y="434"/>
                        </a:cxn>
                        <a:cxn ang="0">
                          <a:pos x="913" y="420"/>
                        </a:cxn>
                        <a:cxn ang="0">
                          <a:pos x="952" y="405"/>
                        </a:cxn>
                        <a:cxn ang="0">
                          <a:pos x="990" y="392"/>
                        </a:cxn>
                        <a:cxn ang="0">
                          <a:pos x="1028" y="377"/>
                        </a:cxn>
                        <a:cxn ang="0">
                          <a:pos x="1066" y="362"/>
                        </a:cxn>
                        <a:cxn ang="0">
                          <a:pos x="1104" y="350"/>
                        </a:cxn>
                        <a:cxn ang="0">
                          <a:pos x="1143" y="338"/>
                        </a:cxn>
                        <a:cxn ang="0">
                          <a:pos x="1181" y="330"/>
                        </a:cxn>
                        <a:cxn ang="0">
                          <a:pos x="1219" y="319"/>
                        </a:cxn>
                        <a:cxn ang="0">
                          <a:pos x="1257" y="305"/>
                        </a:cxn>
                        <a:cxn ang="0">
                          <a:pos x="1295" y="289"/>
                        </a:cxn>
                        <a:cxn ang="0">
                          <a:pos x="1334" y="272"/>
                        </a:cxn>
                        <a:cxn ang="0">
                          <a:pos x="1372" y="258"/>
                        </a:cxn>
                        <a:cxn ang="0">
                          <a:pos x="1410" y="243"/>
                        </a:cxn>
                        <a:cxn ang="0">
                          <a:pos x="1448" y="229"/>
                        </a:cxn>
                        <a:cxn ang="0">
                          <a:pos x="1487" y="214"/>
                        </a:cxn>
                        <a:cxn ang="0">
                          <a:pos x="1525" y="200"/>
                        </a:cxn>
                        <a:cxn ang="0">
                          <a:pos x="1563" y="185"/>
                        </a:cxn>
                        <a:cxn ang="0">
                          <a:pos x="1601" y="170"/>
                        </a:cxn>
                        <a:cxn ang="0">
                          <a:pos x="1639" y="154"/>
                        </a:cxn>
                        <a:cxn ang="0">
                          <a:pos x="1678" y="140"/>
                        </a:cxn>
                        <a:cxn ang="0">
                          <a:pos x="1716" y="127"/>
                        </a:cxn>
                        <a:cxn ang="0">
                          <a:pos x="1754" y="116"/>
                        </a:cxn>
                        <a:cxn ang="0">
                          <a:pos x="1792" y="103"/>
                        </a:cxn>
                        <a:cxn ang="0">
                          <a:pos x="1830" y="91"/>
                        </a:cxn>
                        <a:cxn ang="0">
                          <a:pos x="1869" y="80"/>
                        </a:cxn>
                        <a:cxn ang="0">
                          <a:pos x="1907" y="62"/>
                        </a:cxn>
                        <a:cxn ang="0">
                          <a:pos x="1945" y="38"/>
                        </a:cxn>
                        <a:cxn ang="0">
                          <a:pos x="1983" y="12"/>
                        </a:cxn>
                        <a:cxn ang="0">
                          <a:pos x="2021" y="0"/>
                        </a:cxn>
                        <a:cxn ang="0">
                          <a:pos x="2060" y="0"/>
                        </a:cxn>
                        <a:cxn ang="0">
                          <a:pos x="2098" y="0"/>
                        </a:cxn>
                        <a:cxn ang="0">
                          <a:pos x="2136" y="0"/>
                        </a:cxn>
                        <a:cxn ang="0">
                          <a:pos x="2174" y="0"/>
                        </a:cxn>
                        <a:cxn ang="0">
                          <a:pos x="2212" y="0"/>
                        </a:cxn>
                        <a:cxn ang="0">
                          <a:pos x="2251" y="0"/>
                        </a:cxn>
                        <a:cxn ang="0">
                          <a:pos x="2289" y="0"/>
                        </a:cxn>
                        <a:cxn ang="0">
                          <a:pos x="2327" y="0"/>
                        </a:cxn>
                      </a:cxnLst>
                      <a:rect l="0" t="0" r="r" b="b"/>
                      <a:pathLst>
                        <a:path w="2351" h="1452">
                          <a:moveTo>
                            <a:pt x="0" y="0"/>
                          </a:moveTo>
                          <a:lnTo>
                            <a:pt x="2" y="36"/>
                          </a:lnTo>
                          <a:lnTo>
                            <a:pt x="5" y="311"/>
                          </a:lnTo>
                          <a:lnTo>
                            <a:pt x="8" y="570"/>
                          </a:lnTo>
                          <a:lnTo>
                            <a:pt x="11" y="828"/>
                          </a:lnTo>
                          <a:lnTo>
                            <a:pt x="14" y="1095"/>
                          </a:lnTo>
                          <a:lnTo>
                            <a:pt x="17" y="1353"/>
                          </a:lnTo>
                          <a:lnTo>
                            <a:pt x="20" y="1438"/>
                          </a:lnTo>
                          <a:lnTo>
                            <a:pt x="23" y="1437"/>
                          </a:lnTo>
                          <a:lnTo>
                            <a:pt x="26" y="1442"/>
                          </a:lnTo>
                          <a:lnTo>
                            <a:pt x="29" y="1447"/>
                          </a:lnTo>
                          <a:lnTo>
                            <a:pt x="32" y="1450"/>
                          </a:lnTo>
                          <a:lnTo>
                            <a:pt x="35" y="1452"/>
                          </a:lnTo>
                          <a:lnTo>
                            <a:pt x="38" y="1452"/>
                          </a:lnTo>
                          <a:lnTo>
                            <a:pt x="41" y="1451"/>
                          </a:lnTo>
                          <a:lnTo>
                            <a:pt x="44" y="1448"/>
                          </a:lnTo>
                          <a:lnTo>
                            <a:pt x="47" y="1444"/>
                          </a:lnTo>
                          <a:lnTo>
                            <a:pt x="49" y="1440"/>
                          </a:lnTo>
                          <a:lnTo>
                            <a:pt x="52" y="1434"/>
                          </a:lnTo>
                          <a:lnTo>
                            <a:pt x="55" y="1428"/>
                          </a:lnTo>
                          <a:lnTo>
                            <a:pt x="58" y="1422"/>
                          </a:lnTo>
                          <a:lnTo>
                            <a:pt x="61" y="1415"/>
                          </a:lnTo>
                          <a:lnTo>
                            <a:pt x="64" y="1407"/>
                          </a:lnTo>
                          <a:lnTo>
                            <a:pt x="67" y="1400"/>
                          </a:lnTo>
                          <a:lnTo>
                            <a:pt x="70" y="1393"/>
                          </a:lnTo>
                          <a:lnTo>
                            <a:pt x="73" y="1385"/>
                          </a:lnTo>
                          <a:lnTo>
                            <a:pt x="76" y="1376"/>
                          </a:lnTo>
                          <a:lnTo>
                            <a:pt x="79" y="1368"/>
                          </a:lnTo>
                          <a:lnTo>
                            <a:pt x="82" y="1359"/>
                          </a:lnTo>
                          <a:lnTo>
                            <a:pt x="85" y="1352"/>
                          </a:lnTo>
                          <a:lnTo>
                            <a:pt x="88" y="1344"/>
                          </a:lnTo>
                          <a:lnTo>
                            <a:pt x="91" y="1337"/>
                          </a:lnTo>
                          <a:lnTo>
                            <a:pt x="94" y="1330"/>
                          </a:lnTo>
                          <a:lnTo>
                            <a:pt x="96" y="1323"/>
                          </a:lnTo>
                          <a:lnTo>
                            <a:pt x="99" y="1316"/>
                          </a:lnTo>
                          <a:lnTo>
                            <a:pt x="102" y="1309"/>
                          </a:lnTo>
                          <a:lnTo>
                            <a:pt x="105" y="1303"/>
                          </a:lnTo>
                          <a:lnTo>
                            <a:pt x="108" y="1296"/>
                          </a:lnTo>
                          <a:lnTo>
                            <a:pt x="111" y="1289"/>
                          </a:lnTo>
                          <a:lnTo>
                            <a:pt x="114" y="1282"/>
                          </a:lnTo>
                          <a:lnTo>
                            <a:pt x="117" y="1276"/>
                          </a:lnTo>
                          <a:lnTo>
                            <a:pt x="120" y="1270"/>
                          </a:lnTo>
                          <a:lnTo>
                            <a:pt x="123" y="1264"/>
                          </a:lnTo>
                          <a:lnTo>
                            <a:pt x="126" y="1258"/>
                          </a:lnTo>
                          <a:lnTo>
                            <a:pt x="129" y="1252"/>
                          </a:lnTo>
                          <a:lnTo>
                            <a:pt x="132" y="1246"/>
                          </a:lnTo>
                          <a:lnTo>
                            <a:pt x="135" y="1241"/>
                          </a:lnTo>
                          <a:lnTo>
                            <a:pt x="138" y="1236"/>
                          </a:lnTo>
                          <a:lnTo>
                            <a:pt x="141" y="1231"/>
                          </a:lnTo>
                          <a:lnTo>
                            <a:pt x="143" y="1226"/>
                          </a:lnTo>
                          <a:lnTo>
                            <a:pt x="146" y="1222"/>
                          </a:lnTo>
                          <a:lnTo>
                            <a:pt x="149" y="1216"/>
                          </a:lnTo>
                          <a:lnTo>
                            <a:pt x="152" y="1211"/>
                          </a:lnTo>
                          <a:lnTo>
                            <a:pt x="155" y="1206"/>
                          </a:lnTo>
                          <a:lnTo>
                            <a:pt x="158" y="1200"/>
                          </a:lnTo>
                          <a:lnTo>
                            <a:pt x="161" y="1195"/>
                          </a:lnTo>
                          <a:lnTo>
                            <a:pt x="164" y="1188"/>
                          </a:lnTo>
                          <a:lnTo>
                            <a:pt x="167" y="1182"/>
                          </a:lnTo>
                          <a:lnTo>
                            <a:pt x="170" y="1177"/>
                          </a:lnTo>
                          <a:lnTo>
                            <a:pt x="173" y="1172"/>
                          </a:lnTo>
                          <a:lnTo>
                            <a:pt x="176" y="1168"/>
                          </a:lnTo>
                          <a:lnTo>
                            <a:pt x="179" y="1163"/>
                          </a:lnTo>
                          <a:lnTo>
                            <a:pt x="182" y="1159"/>
                          </a:lnTo>
                          <a:lnTo>
                            <a:pt x="185" y="1155"/>
                          </a:lnTo>
                          <a:lnTo>
                            <a:pt x="188" y="1151"/>
                          </a:lnTo>
                          <a:lnTo>
                            <a:pt x="191" y="1147"/>
                          </a:lnTo>
                          <a:lnTo>
                            <a:pt x="193" y="1142"/>
                          </a:lnTo>
                          <a:lnTo>
                            <a:pt x="196" y="1139"/>
                          </a:lnTo>
                          <a:lnTo>
                            <a:pt x="199" y="1135"/>
                          </a:lnTo>
                          <a:lnTo>
                            <a:pt x="202" y="1132"/>
                          </a:lnTo>
                          <a:lnTo>
                            <a:pt x="205" y="1129"/>
                          </a:lnTo>
                          <a:lnTo>
                            <a:pt x="208" y="1125"/>
                          </a:lnTo>
                          <a:lnTo>
                            <a:pt x="211" y="1123"/>
                          </a:lnTo>
                          <a:lnTo>
                            <a:pt x="214" y="1119"/>
                          </a:lnTo>
                          <a:lnTo>
                            <a:pt x="217" y="1116"/>
                          </a:lnTo>
                          <a:lnTo>
                            <a:pt x="220" y="1113"/>
                          </a:lnTo>
                          <a:lnTo>
                            <a:pt x="223" y="1110"/>
                          </a:lnTo>
                          <a:lnTo>
                            <a:pt x="226" y="1107"/>
                          </a:lnTo>
                          <a:lnTo>
                            <a:pt x="229" y="1104"/>
                          </a:lnTo>
                          <a:lnTo>
                            <a:pt x="232" y="1100"/>
                          </a:lnTo>
                          <a:lnTo>
                            <a:pt x="235" y="1095"/>
                          </a:lnTo>
                          <a:lnTo>
                            <a:pt x="238" y="1093"/>
                          </a:lnTo>
                          <a:lnTo>
                            <a:pt x="240" y="1089"/>
                          </a:lnTo>
                          <a:lnTo>
                            <a:pt x="243" y="1086"/>
                          </a:lnTo>
                          <a:lnTo>
                            <a:pt x="246" y="1082"/>
                          </a:lnTo>
                          <a:lnTo>
                            <a:pt x="249" y="1078"/>
                          </a:lnTo>
                          <a:lnTo>
                            <a:pt x="252" y="1075"/>
                          </a:lnTo>
                          <a:lnTo>
                            <a:pt x="255" y="1071"/>
                          </a:lnTo>
                          <a:lnTo>
                            <a:pt x="258" y="1068"/>
                          </a:lnTo>
                          <a:lnTo>
                            <a:pt x="261" y="1065"/>
                          </a:lnTo>
                          <a:lnTo>
                            <a:pt x="264" y="1062"/>
                          </a:lnTo>
                          <a:lnTo>
                            <a:pt x="267" y="1058"/>
                          </a:lnTo>
                          <a:lnTo>
                            <a:pt x="270" y="1055"/>
                          </a:lnTo>
                          <a:lnTo>
                            <a:pt x="273" y="1051"/>
                          </a:lnTo>
                          <a:lnTo>
                            <a:pt x="276" y="1045"/>
                          </a:lnTo>
                          <a:lnTo>
                            <a:pt x="279" y="1042"/>
                          </a:lnTo>
                          <a:lnTo>
                            <a:pt x="282" y="1038"/>
                          </a:lnTo>
                          <a:lnTo>
                            <a:pt x="285" y="1034"/>
                          </a:lnTo>
                          <a:lnTo>
                            <a:pt x="287" y="1029"/>
                          </a:lnTo>
                          <a:lnTo>
                            <a:pt x="290" y="1025"/>
                          </a:lnTo>
                          <a:lnTo>
                            <a:pt x="293" y="1021"/>
                          </a:lnTo>
                          <a:lnTo>
                            <a:pt x="296" y="1016"/>
                          </a:lnTo>
                          <a:lnTo>
                            <a:pt x="299" y="1012"/>
                          </a:lnTo>
                          <a:lnTo>
                            <a:pt x="302" y="1007"/>
                          </a:lnTo>
                          <a:lnTo>
                            <a:pt x="305" y="1003"/>
                          </a:lnTo>
                          <a:lnTo>
                            <a:pt x="308" y="997"/>
                          </a:lnTo>
                          <a:lnTo>
                            <a:pt x="311" y="993"/>
                          </a:lnTo>
                          <a:lnTo>
                            <a:pt x="314" y="987"/>
                          </a:lnTo>
                          <a:lnTo>
                            <a:pt x="317" y="983"/>
                          </a:lnTo>
                          <a:lnTo>
                            <a:pt x="320" y="978"/>
                          </a:lnTo>
                          <a:lnTo>
                            <a:pt x="323" y="973"/>
                          </a:lnTo>
                          <a:lnTo>
                            <a:pt x="326" y="968"/>
                          </a:lnTo>
                          <a:lnTo>
                            <a:pt x="329" y="963"/>
                          </a:lnTo>
                          <a:lnTo>
                            <a:pt x="332" y="958"/>
                          </a:lnTo>
                          <a:lnTo>
                            <a:pt x="335" y="952"/>
                          </a:lnTo>
                          <a:lnTo>
                            <a:pt x="337" y="947"/>
                          </a:lnTo>
                          <a:lnTo>
                            <a:pt x="340" y="942"/>
                          </a:lnTo>
                          <a:lnTo>
                            <a:pt x="343" y="936"/>
                          </a:lnTo>
                          <a:lnTo>
                            <a:pt x="346" y="931"/>
                          </a:lnTo>
                          <a:lnTo>
                            <a:pt x="349" y="926"/>
                          </a:lnTo>
                          <a:lnTo>
                            <a:pt x="352" y="920"/>
                          </a:lnTo>
                          <a:lnTo>
                            <a:pt x="355" y="915"/>
                          </a:lnTo>
                          <a:lnTo>
                            <a:pt x="358" y="910"/>
                          </a:lnTo>
                          <a:lnTo>
                            <a:pt x="361" y="904"/>
                          </a:lnTo>
                          <a:lnTo>
                            <a:pt x="364" y="899"/>
                          </a:lnTo>
                          <a:lnTo>
                            <a:pt x="367" y="893"/>
                          </a:lnTo>
                          <a:lnTo>
                            <a:pt x="370" y="888"/>
                          </a:lnTo>
                          <a:lnTo>
                            <a:pt x="373" y="883"/>
                          </a:lnTo>
                          <a:lnTo>
                            <a:pt x="376" y="877"/>
                          </a:lnTo>
                          <a:lnTo>
                            <a:pt x="379" y="872"/>
                          </a:lnTo>
                          <a:lnTo>
                            <a:pt x="382" y="866"/>
                          </a:lnTo>
                          <a:lnTo>
                            <a:pt x="384" y="861"/>
                          </a:lnTo>
                          <a:lnTo>
                            <a:pt x="387" y="855"/>
                          </a:lnTo>
                          <a:lnTo>
                            <a:pt x="390" y="850"/>
                          </a:lnTo>
                          <a:lnTo>
                            <a:pt x="393" y="845"/>
                          </a:lnTo>
                          <a:lnTo>
                            <a:pt x="396" y="839"/>
                          </a:lnTo>
                          <a:lnTo>
                            <a:pt x="399" y="833"/>
                          </a:lnTo>
                          <a:lnTo>
                            <a:pt x="402" y="827"/>
                          </a:lnTo>
                          <a:lnTo>
                            <a:pt x="405" y="821"/>
                          </a:lnTo>
                          <a:lnTo>
                            <a:pt x="408" y="815"/>
                          </a:lnTo>
                          <a:lnTo>
                            <a:pt x="411" y="809"/>
                          </a:lnTo>
                          <a:lnTo>
                            <a:pt x="414" y="803"/>
                          </a:lnTo>
                          <a:lnTo>
                            <a:pt x="417" y="798"/>
                          </a:lnTo>
                          <a:lnTo>
                            <a:pt x="420" y="792"/>
                          </a:lnTo>
                          <a:lnTo>
                            <a:pt x="423" y="786"/>
                          </a:lnTo>
                          <a:lnTo>
                            <a:pt x="426" y="781"/>
                          </a:lnTo>
                          <a:lnTo>
                            <a:pt x="429" y="775"/>
                          </a:lnTo>
                          <a:lnTo>
                            <a:pt x="431" y="770"/>
                          </a:lnTo>
                          <a:lnTo>
                            <a:pt x="434" y="764"/>
                          </a:lnTo>
                          <a:lnTo>
                            <a:pt x="437" y="759"/>
                          </a:lnTo>
                          <a:lnTo>
                            <a:pt x="440" y="753"/>
                          </a:lnTo>
                          <a:lnTo>
                            <a:pt x="443" y="748"/>
                          </a:lnTo>
                          <a:lnTo>
                            <a:pt x="446" y="742"/>
                          </a:lnTo>
                          <a:lnTo>
                            <a:pt x="449" y="737"/>
                          </a:lnTo>
                          <a:lnTo>
                            <a:pt x="452" y="731"/>
                          </a:lnTo>
                          <a:lnTo>
                            <a:pt x="455" y="726"/>
                          </a:lnTo>
                          <a:lnTo>
                            <a:pt x="458" y="721"/>
                          </a:lnTo>
                          <a:lnTo>
                            <a:pt x="461" y="716"/>
                          </a:lnTo>
                          <a:lnTo>
                            <a:pt x="464" y="711"/>
                          </a:lnTo>
                          <a:lnTo>
                            <a:pt x="467" y="706"/>
                          </a:lnTo>
                          <a:lnTo>
                            <a:pt x="470" y="702"/>
                          </a:lnTo>
                          <a:lnTo>
                            <a:pt x="473" y="696"/>
                          </a:lnTo>
                          <a:lnTo>
                            <a:pt x="476" y="692"/>
                          </a:lnTo>
                          <a:lnTo>
                            <a:pt x="479" y="687"/>
                          </a:lnTo>
                          <a:lnTo>
                            <a:pt x="481" y="682"/>
                          </a:lnTo>
                          <a:lnTo>
                            <a:pt x="484" y="678"/>
                          </a:lnTo>
                          <a:lnTo>
                            <a:pt x="487" y="674"/>
                          </a:lnTo>
                          <a:lnTo>
                            <a:pt x="490" y="670"/>
                          </a:lnTo>
                          <a:lnTo>
                            <a:pt x="493" y="665"/>
                          </a:lnTo>
                          <a:lnTo>
                            <a:pt x="496" y="661"/>
                          </a:lnTo>
                          <a:lnTo>
                            <a:pt x="499" y="657"/>
                          </a:lnTo>
                          <a:lnTo>
                            <a:pt x="502" y="653"/>
                          </a:lnTo>
                          <a:lnTo>
                            <a:pt x="505" y="650"/>
                          </a:lnTo>
                          <a:lnTo>
                            <a:pt x="508" y="645"/>
                          </a:lnTo>
                          <a:lnTo>
                            <a:pt x="511" y="642"/>
                          </a:lnTo>
                          <a:lnTo>
                            <a:pt x="514" y="638"/>
                          </a:lnTo>
                          <a:lnTo>
                            <a:pt x="517" y="634"/>
                          </a:lnTo>
                          <a:lnTo>
                            <a:pt x="520" y="630"/>
                          </a:lnTo>
                          <a:lnTo>
                            <a:pt x="523" y="626"/>
                          </a:lnTo>
                          <a:lnTo>
                            <a:pt x="526" y="622"/>
                          </a:lnTo>
                          <a:lnTo>
                            <a:pt x="528" y="620"/>
                          </a:lnTo>
                          <a:lnTo>
                            <a:pt x="531" y="616"/>
                          </a:lnTo>
                          <a:lnTo>
                            <a:pt x="534" y="613"/>
                          </a:lnTo>
                          <a:lnTo>
                            <a:pt x="537" y="610"/>
                          </a:lnTo>
                          <a:lnTo>
                            <a:pt x="540" y="606"/>
                          </a:lnTo>
                          <a:lnTo>
                            <a:pt x="543" y="603"/>
                          </a:lnTo>
                          <a:lnTo>
                            <a:pt x="546" y="600"/>
                          </a:lnTo>
                          <a:lnTo>
                            <a:pt x="549" y="597"/>
                          </a:lnTo>
                          <a:lnTo>
                            <a:pt x="552" y="595"/>
                          </a:lnTo>
                          <a:lnTo>
                            <a:pt x="555" y="591"/>
                          </a:lnTo>
                          <a:lnTo>
                            <a:pt x="558" y="589"/>
                          </a:lnTo>
                          <a:lnTo>
                            <a:pt x="561" y="587"/>
                          </a:lnTo>
                          <a:lnTo>
                            <a:pt x="564" y="584"/>
                          </a:lnTo>
                          <a:lnTo>
                            <a:pt x="567" y="582"/>
                          </a:lnTo>
                          <a:lnTo>
                            <a:pt x="570" y="580"/>
                          </a:lnTo>
                          <a:lnTo>
                            <a:pt x="573" y="577"/>
                          </a:lnTo>
                          <a:lnTo>
                            <a:pt x="575" y="575"/>
                          </a:lnTo>
                          <a:lnTo>
                            <a:pt x="578" y="572"/>
                          </a:lnTo>
                          <a:lnTo>
                            <a:pt x="581" y="570"/>
                          </a:lnTo>
                          <a:lnTo>
                            <a:pt x="584" y="568"/>
                          </a:lnTo>
                          <a:lnTo>
                            <a:pt x="587" y="565"/>
                          </a:lnTo>
                          <a:lnTo>
                            <a:pt x="590" y="563"/>
                          </a:lnTo>
                          <a:lnTo>
                            <a:pt x="593" y="561"/>
                          </a:lnTo>
                          <a:lnTo>
                            <a:pt x="596" y="559"/>
                          </a:lnTo>
                          <a:lnTo>
                            <a:pt x="599" y="557"/>
                          </a:lnTo>
                          <a:lnTo>
                            <a:pt x="602" y="555"/>
                          </a:lnTo>
                          <a:lnTo>
                            <a:pt x="605" y="552"/>
                          </a:lnTo>
                          <a:lnTo>
                            <a:pt x="608" y="551"/>
                          </a:lnTo>
                          <a:lnTo>
                            <a:pt x="611" y="549"/>
                          </a:lnTo>
                          <a:lnTo>
                            <a:pt x="614" y="546"/>
                          </a:lnTo>
                          <a:lnTo>
                            <a:pt x="617" y="544"/>
                          </a:lnTo>
                          <a:lnTo>
                            <a:pt x="620" y="543"/>
                          </a:lnTo>
                          <a:lnTo>
                            <a:pt x="623" y="540"/>
                          </a:lnTo>
                          <a:lnTo>
                            <a:pt x="625" y="538"/>
                          </a:lnTo>
                          <a:lnTo>
                            <a:pt x="628" y="537"/>
                          </a:lnTo>
                          <a:lnTo>
                            <a:pt x="631" y="535"/>
                          </a:lnTo>
                          <a:lnTo>
                            <a:pt x="634" y="534"/>
                          </a:lnTo>
                          <a:lnTo>
                            <a:pt x="637" y="532"/>
                          </a:lnTo>
                          <a:lnTo>
                            <a:pt x="640" y="530"/>
                          </a:lnTo>
                          <a:lnTo>
                            <a:pt x="643" y="529"/>
                          </a:lnTo>
                          <a:lnTo>
                            <a:pt x="646" y="528"/>
                          </a:lnTo>
                          <a:lnTo>
                            <a:pt x="649" y="526"/>
                          </a:lnTo>
                          <a:lnTo>
                            <a:pt x="652" y="524"/>
                          </a:lnTo>
                          <a:lnTo>
                            <a:pt x="655" y="523"/>
                          </a:lnTo>
                          <a:lnTo>
                            <a:pt x="658" y="522"/>
                          </a:lnTo>
                          <a:lnTo>
                            <a:pt x="661" y="521"/>
                          </a:lnTo>
                          <a:lnTo>
                            <a:pt x="664" y="519"/>
                          </a:lnTo>
                          <a:lnTo>
                            <a:pt x="667" y="518"/>
                          </a:lnTo>
                          <a:lnTo>
                            <a:pt x="670" y="516"/>
                          </a:lnTo>
                          <a:lnTo>
                            <a:pt x="672" y="515"/>
                          </a:lnTo>
                          <a:lnTo>
                            <a:pt x="675" y="513"/>
                          </a:lnTo>
                          <a:lnTo>
                            <a:pt x="678" y="512"/>
                          </a:lnTo>
                          <a:lnTo>
                            <a:pt x="681" y="510"/>
                          </a:lnTo>
                          <a:lnTo>
                            <a:pt x="684" y="510"/>
                          </a:lnTo>
                          <a:lnTo>
                            <a:pt x="687" y="508"/>
                          </a:lnTo>
                          <a:lnTo>
                            <a:pt x="690" y="506"/>
                          </a:lnTo>
                          <a:lnTo>
                            <a:pt x="693" y="505"/>
                          </a:lnTo>
                          <a:lnTo>
                            <a:pt x="696" y="504"/>
                          </a:lnTo>
                          <a:lnTo>
                            <a:pt x="699" y="502"/>
                          </a:lnTo>
                          <a:lnTo>
                            <a:pt x="702" y="501"/>
                          </a:lnTo>
                          <a:lnTo>
                            <a:pt x="705" y="499"/>
                          </a:lnTo>
                          <a:lnTo>
                            <a:pt x="708" y="498"/>
                          </a:lnTo>
                          <a:lnTo>
                            <a:pt x="711" y="496"/>
                          </a:lnTo>
                          <a:lnTo>
                            <a:pt x="714" y="496"/>
                          </a:lnTo>
                          <a:lnTo>
                            <a:pt x="717" y="494"/>
                          </a:lnTo>
                          <a:lnTo>
                            <a:pt x="719" y="493"/>
                          </a:lnTo>
                          <a:lnTo>
                            <a:pt x="722" y="491"/>
                          </a:lnTo>
                          <a:lnTo>
                            <a:pt x="725" y="490"/>
                          </a:lnTo>
                          <a:lnTo>
                            <a:pt x="728" y="489"/>
                          </a:lnTo>
                          <a:lnTo>
                            <a:pt x="731" y="488"/>
                          </a:lnTo>
                          <a:lnTo>
                            <a:pt x="734" y="486"/>
                          </a:lnTo>
                          <a:lnTo>
                            <a:pt x="737" y="485"/>
                          </a:lnTo>
                          <a:lnTo>
                            <a:pt x="740" y="484"/>
                          </a:lnTo>
                          <a:lnTo>
                            <a:pt x="743" y="482"/>
                          </a:lnTo>
                          <a:lnTo>
                            <a:pt x="746" y="481"/>
                          </a:lnTo>
                          <a:lnTo>
                            <a:pt x="749" y="480"/>
                          </a:lnTo>
                          <a:lnTo>
                            <a:pt x="752" y="479"/>
                          </a:lnTo>
                          <a:lnTo>
                            <a:pt x="755" y="478"/>
                          </a:lnTo>
                          <a:lnTo>
                            <a:pt x="758" y="477"/>
                          </a:lnTo>
                          <a:lnTo>
                            <a:pt x="761" y="476"/>
                          </a:lnTo>
                          <a:lnTo>
                            <a:pt x="764" y="474"/>
                          </a:lnTo>
                          <a:lnTo>
                            <a:pt x="767" y="473"/>
                          </a:lnTo>
                          <a:lnTo>
                            <a:pt x="769" y="471"/>
                          </a:lnTo>
                          <a:lnTo>
                            <a:pt x="772" y="471"/>
                          </a:lnTo>
                          <a:lnTo>
                            <a:pt x="775" y="470"/>
                          </a:lnTo>
                          <a:lnTo>
                            <a:pt x="778" y="468"/>
                          </a:lnTo>
                          <a:lnTo>
                            <a:pt x="781" y="467"/>
                          </a:lnTo>
                          <a:lnTo>
                            <a:pt x="784" y="466"/>
                          </a:lnTo>
                          <a:lnTo>
                            <a:pt x="787" y="465"/>
                          </a:lnTo>
                          <a:lnTo>
                            <a:pt x="790" y="464"/>
                          </a:lnTo>
                          <a:lnTo>
                            <a:pt x="793" y="462"/>
                          </a:lnTo>
                          <a:lnTo>
                            <a:pt x="796" y="462"/>
                          </a:lnTo>
                          <a:lnTo>
                            <a:pt x="799" y="461"/>
                          </a:lnTo>
                          <a:lnTo>
                            <a:pt x="802" y="459"/>
                          </a:lnTo>
                          <a:lnTo>
                            <a:pt x="805" y="458"/>
                          </a:lnTo>
                          <a:lnTo>
                            <a:pt x="808" y="457"/>
                          </a:lnTo>
                          <a:lnTo>
                            <a:pt x="811" y="456"/>
                          </a:lnTo>
                          <a:lnTo>
                            <a:pt x="814" y="455"/>
                          </a:lnTo>
                          <a:lnTo>
                            <a:pt x="816" y="453"/>
                          </a:lnTo>
                          <a:lnTo>
                            <a:pt x="819" y="452"/>
                          </a:lnTo>
                          <a:lnTo>
                            <a:pt x="822" y="452"/>
                          </a:lnTo>
                          <a:lnTo>
                            <a:pt x="825" y="451"/>
                          </a:lnTo>
                          <a:lnTo>
                            <a:pt x="828" y="449"/>
                          </a:lnTo>
                          <a:lnTo>
                            <a:pt x="831" y="448"/>
                          </a:lnTo>
                          <a:lnTo>
                            <a:pt x="834" y="447"/>
                          </a:lnTo>
                          <a:lnTo>
                            <a:pt x="837" y="446"/>
                          </a:lnTo>
                          <a:lnTo>
                            <a:pt x="840" y="445"/>
                          </a:lnTo>
                          <a:lnTo>
                            <a:pt x="843" y="444"/>
                          </a:lnTo>
                          <a:lnTo>
                            <a:pt x="846" y="444"/>
                          </a:lnTo>
                          <a:lnTo>
                            <a:pt x="849" y="443"/>
                          </a:lnTo>
                          <a:lnTo>
                            <a:pt x="852" y="442"/>
                          </a:lnTo>
                          <a:lnTo>
                            <a:pt x="855" y="441"/>
                          </a:lnTo>
                          <a:lnTo>
                            <a:pt x="858" y="441"/>
                          </a:lnTo>
                          <a:lnTo>
                            <a:pt x="861" y="440"/>
                          </a:lnTo>
                          <a:lnTo>
                            <a:pt x="863" y="439"/>
                          </a:lnTo>
                          <a:lnTo>
                            <a:pt x="866" y="438"/>
                          </a:lnTo>
                          <a:lnTo>
                            <a:pt x="869" y="437"/>
                          </a:lnTo>
                          <a:lnTo>
                            <a:pt x="872" y="436"/>
                          </a:lnTo>
                          <a:lnTo>
                            <a:pt x="875" y="434"/>
                          </a:lnTo>
                          <a:lnTo>
                            <a:pt x="878" y="434"/>
                          </a:lnTo>
                          <a:lnTo>
                            <a:pt x="881" y="433"/>
                          </a:lnTo>
                          <a:lnTo>
                            <a:pt x="884" y="432"/>
                          </a:lnTo>
                          <a:lnTo>
                            <a:pt x="887" y="430"/>
                          </a:lnTo>
                          <a:lnTo>
                            <a:pt x="890" y="429"/>
                          </a:lnTo>
                          <a:lnTo>
                            <a:pt x="893" y="428"/>
                          </a:lnTo>
                          <a:lnTo>
                            <a:pt x="896" y="427"/>
                          </a:lnTo>
                          <a:lnTo>
                            <a:pt x="899" y="426"/>
                          </a:lnTo>
                          <a:lnTo>
                            <a:pt x="902" y="424"/>
                          </a:lnTo>
                          <a:lnTo>
                            <a:pt x="905" y="423"/>
                          </a:lnTo>
                          <a:lnTo>
                            <a:pt x="908" y="422"/>
                          </a:lnTo>
                          <a:lnTo>
                            <a:pt x="911" y="420"/>
                          </a:lnTo>
                          <a:lnTo>
                            <a:pt x="913" y="420"/>
                          </a:lnTo>
                          <a:lnTo>
                            <a:pt x="916" y="418"/>
                          </a:lnTo>
                          <a:lnTo>
                            <a:pt x="919" y="418"/>
                          </a:lnTo>
                          <a:lnTo>
                            <a:pt x="922" y="417"/>
                          </a:lnTo>
                          <a:lnTo>
                            <a:pt x="925" y="415"/>
                          </a:lnTo>
                          <a:lnTo>
                            <a:pt x="928" y="414"/>
                          </a:lnTo>
                          <a:lnTo>
                            <a:pt x="931" y="413"/>
                          </a:lnTo>
                          <a:lnTo>
                            <a:pt x="934" y="412"/>
                          </a:lnTo>
                          <a:lnTo>
                            <a:pt x="937" y="412"/>
                          </a:lnTo>
                          <a:lnTo>
                            <a:pt x="940" y="410"/>
                          </a:lnTo>
                          <a:lnTo>
                            <a:pt x="943" y="408"/>
                          </a:lnTo>
                          <a:lnTo>
                            <a:pt x="946" y="407"/>
                          </a:lnTo>
                          <a:lnTo>
                            <a:pt x="949" y="406"/>
                          </a:lnTo>
                          <a:lnTo>
                            <a:pt x="952" y="405"/>
                          </a:lnTo>
                          <a:lnTo>
                            <a:pt x="955" y="404"/>
                          </a:lnTo>
                          <a:lnTo>
                            <a:pt x="958" y="403"/>
                          </a:lnTo>
                          <a:lnTo>
                            <a:pt x="960" y="403"/>
                          </a:lnTo>
                          <a:lnTo>
                            <a:pt x="963" y="402"/>
                          </a:lnTo>
                          <a:lnTo>
                            <a:pt x="966" y="401"/>
                          </a:lnTo>
                          <a:lnTo>
                            <a:pt x="969" y="400"/>
                          </a:lnTo>
                          <a:lnTo>
                            <a:pt x="972" y="398"/>
                          </a:lnTo>
                          <a:lnTo>
                            <a:pt x="975" y="397"/>
                          </a:lnTo>
                          <a:lnTo>
                            <a:pt x="978" y="396"/>
                          </a:lnTo>
                          <a:lnTo>
                            <a:pt x="981" y="396"/>
                          </a:lnTo>
                          <a:lnTo>
                            <a:pt x="984" y="394"/>
                          </a:lnTo>
                          <a:lnTo>
                            <a:pt x="987" y="393"/>
                          </a:lnTo>
                          <a:lnTo>
                            <a:pt x="990" y="392"/>
                          </a:lnTo>
                          <a:lnTo>
                            <a:pt x="993" y="390"/>
                          </a:lnTo>
                          <a:lnTo>
                            <a:pt x="996" y="389"/>
                          </a:lnTo>
                          <a:lnTo>
                            <a:pt x="999" y="388"/>
                          </a:lnTo>
                          <a:lnTo>
                            <a:pt x="1002" y="387"/>
                          </a:lnTo>
                          <a:lnTo>
                            <a:pt x="1005" y="385"/>
                          </a:lnTo>
                          <a:lnTo>
                            <a:pt x="1007" y="385"/>
                          </a:lnTo>
                          <a:lnTo>
                            <a:pt x="1010" y="383"/>
                          </a:lnTo>
                          <a:lnTo>
                            <a:pt x="1013" y="382"/>
                          </a:lnTo>
                          <a:lnTo>
                            <a:pt x="1016" y="381"/>
                          </a:lnTo>
                          <a:lnTo>
                            <a:pt x="1019" y="379"/>
                          </a:lnTo>
                          <a:lnTo>
                            <a:pt x="1022" y="379"/>
                          </a:lnTo>
                          <a:lnTo>
                            <a:pt x="1025" y="378"/>
                          </a:lnTo>
                          <a:lnTo>
                            <a:pt x="1028" y="377"/>
                          </a:lnTo>
                          <a:lnTo>
                            <a:pt x="1031" y="376"/>
                          </a:lnTo>
                          <a:lnTo>
                            <a:pt x="1034" y="374"/>
                          </a:lnTo>
                          <a:lnTo>
                            <a:pt x="1037" y="374"/>
                          </a:lnTo>
                          <a:lnTo>
                            <a:pt x="1040" y="372"/>
                          </a:lnTo>
                          <a:lnTo>
                            <a:pt x="1043" y="372"/>
                          </a:lnTo>
                          <a:lnTo>
                            <a:pt x="1046" y="370"/>
                          </a:lnTo>
                          <a:lnTo>
                            <a:pt x="1049" y="369"/>
                          </a:lnTo>
                          <a:lnTo>
                            <a:pt x="1052" y="368"/>
                          </a:lnTo>
                          <a:lnTo>
                            <a:pt x="1055" y="367"/>
                          </a:lnTo>
                          <a:lnTo>
                            <a:pt x="1057" y="365"/>
                          </a:lnTo>
                          <a:lnTo>
                            <a:pt x="1060" y="364"/>
                          </a:lnTo>
                          <a:lnTo>
                            <a:pt x="1063" y="363"/>
                          </a:lnTo>
                          <a:lnTo>
                            <a:pt x="1066" y="362"/>
                          </a:lnTo>
                          <a:lnTo>
                            <a:pt x="1069" y="361"/>
                          </a:lnTo>
                          <a:lnTo>
                            <a:pt x="1072" y="360"/>
                          </a:lnTo>
                          <a:lnTo>
                            <a:pt x="1075" y="359"/>
                          </a:lnTo>
                          <a:lnTo>
                            <a:pt x="1078" y="358"/>
                          </a:lnTo>
                          <a:lnTo>
                            <a:pt x="1081" y="357"/>
                          </a:lnTo>
                          <a:lnTo>
                            <a:pt x="1084" y="357"/>
                          </a:lnTo>
                          <a:lnTo>
                            <a:pt x="1087" y="355"/>
                          </a:lnTo>
                          <a:lnTo>
                            <a:pt x="1090" y="354"/>
                          </a:lnTo>
                          <a:lnTo>
                            <a:pt x="1093" y="353"/>
                          </a:lnTo>
                          <a:lnTo>
                            <a:pt x="1096" y="353"/>
                          </a:lnTo>
                          <a:lnTo>
                            <a:pt x="1099" y="352"/>
                          </a:lnTo>
                          <a:lnTo>
                            <a:pt x="1102" y="351"/>
                          </a:lnTo>
                          <a:lnTo>
                            <a:pt x="1104" y="350"/>
                          </a:lnTo>
                          <a:lnTo>
                            <a:pt x="1107" y="349"/>
                          </a:lnTo>
                          <a:lnTo>
                            <a:pt x="1110" y="348"/>
                          </a:lnTo>
                          <a:lnTo>
                            <a:pt x="1113" y="348"/>
                          </a:lnTo>
                          <a:lnTo>
                            <a:pt x="1116" y="347"/>
                          </a:lnTo>
                          <a:lnTo>
                            <a:pt x="1119" y="346"/>
                          </a:lnTo>
                          <a:lnTo>
                            <a:pt x="1122" y="345"/>
                          </a:lnTo>
                          <a:lnTo>
                            <a:pt x="1125" y="344"/>
                          </a:lnTo>
                          <a:lnTo>
                            <a:pt x="1128" y="343"/>
                          </a:lnTo>
                          <a:lnTo>
                            <a:pt x="1131" y="342"/>
                          </a:lnTo>
                          <a:lnTo>
                            <a:pt x="1134" y="341"/>
                          </a:lnTo>
                          <a:lnTo>
                            <a:pt x="1137" y="340"/>
                          </a:lnTo>
                          <a:lnTo>
                            <a:pt x="1140" y="340"/>
                          </a:lnTo>
                          <a:lnTo>
                            <a:pt x="1143" y="338"/>
                          </a:lnTo>
                          <a:lnTo>
                            <a:pt x="1146" y="338"/>
                          </a:lnTo>
                          <a:lnTo>
                            <a:pt x="1149" y="337"/>
                          </a:lnTo>
                          <a:lnTo>
                            <a:pt x="1151" y="336"/>
                          </a:lnTo>
                          <a:lnTo>
                            <a:pt x="1154" y="335"/>
                          </a:lnTo>
                          <a:lnTo>
                            <a:pt x="1157" y="334"/>
                          </a:lnTo>
                          <a:lnTo>
                            <a:pt x="1160" y="334"/>
                          </a:lnTo>
                          <a:lnTo>
                            <a:pt x="1163" y="333"/>
                          </a:lnTo>
                          <a:lnTo>
                            <a:pt x="1166" y="333"/>
                          </a:lnTo>
                          <a:lnTo>
                            <a:pt x="1169" y="332"/>
                          </a:lnTo>
                          <a:lnTo>
                            <a:pt x="1172" y="331"/>
                          </a:lnTo>
                          <a:lnTo>
                            <a:pt x="1175" y="330"/>
                          </a:lnTo>
                          <a:lnTo>
                            <a:pt x="1178" y="330"/>
                          </a:lnTo>
                          <a:lnTo>
                            <a:pt x="1181" y="330"/>
                          </a:lnTo>
                          <a:lnTo>
                            <a:pt x="1184" y="329"/>
                          </a:lnTo>
                          <a:lnTo>
                            <a:pt x="1187" y="329"/>
                          </a:lnTo>
                          <a:lnTo>
                            <a:pt x="1190" y="328"/>
                          </a:lnTo>
                          <a:lnTo>
                            <a:pt x="1193" y="327"/>
                          </a:lnTo>
                          <a:lnTo>
                            <a:pt x="1196" y="326"/>
                          </a:lnTo>
                          <a:lnTo>
                            <a:pt x="1199" y="326"/>
                          </a:lnTo>
                          <a:lnTo>
                            <a:pt x="1201" y="325"/>
                          </a:lnTo>
                          <a:lnTo>
                            <a:pt x="1204" y="324"/>
                          </a:lnTo>
                          <a:lnTo>
                            <a:pt x="1207" y="323"/>
                          </a:lnTo>
                          <a:lnTo>
                            <a:pt x="1210" y="322"/>
                          </a:lnTo>
                          <a:lnTo>
                            <a:pt x="1213" y="321"/>
                          </a:lnTo>
                          <a:lnTo>
                            <a:pt x="1216" y="320"/>
                          </a:lnTo>
                          <a:lnTo>
                            <a:pt x="1219" y="319"/>
                          </a:lnTo>
                          <a:lnTo>
                            <a:pt x="1222" y="317"/>
                          </a:lnTo>
                          <a:lnTo>
                            <a:pt x="1225" y="317"/>
                          </a:lnTo>
                          <a:lnTo>
                            <a:pt x="1228" y="315"/>
                          </a:lnTo>
                          <a:lnTo>
                            <a:pt x="1231" y="314"/>
                          </a:lnTo>
                          <a:lnTo>
                            <a:pt x="1234" y="313"/>
                          </a:lnTo>
                          <a:lnTo>
                            <a:pt x="1237" y="312"/>
                          </a:lnTo>
                          <a:lnTo>
                            <a:pt x="1240" y="311"/>
                          </a:lnTo>
                          <a:lnTo>
                            <a:pt x="1243" y="310"/>
                          </a:lnTo>
                          <a:lnTo>
                            <a:pt x="1246" y="309"/>
                          </a:lnTo>
                          <a:lnTo>
                            <a:pt x="1248" y="308"/>
                          </a:lnTo>
                          <a:lnTo>
                            <a:pt x="1251" y="307"/>
                          </a:lnTo>
                          <a:lnTo>
                            <a:pt x="1254" y="306"/>
                          </a:lnTo>
                          <a:lnTo>
                            <a:pt x="1257" y="305"/>
                          </a:lnTo>
                          <a:lnTo>
                            <a:pt x="1260" y="304"/>
                          </a:lnTo>
                          <a:lnTo>
                            <a:pt x="1263" y="303"/>
                          </a:lnTo>
                          <a:lnTo>
                            <a:pt x="1266" y="301"/>
                          </a:lnTo>
                          <a:lnTo>
                            <a:pt x="1269" y="300"/>
                          </a:lnTo>
                          <a:lnTo>
                            <a:pt x="1272" y="299"/>
                          </a:lnTo>
                          <a:lnTo>
                            <a:pt x="1275" y="297"/>
                          </a:lnTo>
                          <a:lnTo>
                            <a:pt x="1278" y="296"/>
                          </a:lnTo>
                          <a:lnTo>
                            <a:pt x="1281" y="295"/>
                          </a:lnTo>
                          <a:lnTo>
                            <a:pt x="1284" y="294"/>
                          </a:lnTo>
                          <a:lnTo>
                            <a:pt x="1287" y="292"/>
                          </a:lnTo>
                          <a:lnTo>
                            <a:pt x="1290" y="291"/>
                          </a:lnTo>
                          <a:lnTo>
                            <a:pt x="1293" y="290"/>
                          </a:lnTo>
                          <a:lnTo>
                            <a:pt x="1295" y="289"/>
                          </a:lnTo>
                          <a:lnTo>
                            <a:pt x="1298" y="287"/>
                          </a:lnTo>
                          <a:lnTo>
                            <a:pt x="1301" y="286"/>
                          </a:lnTo>
                          <a:lnTo>
                            <a:pt x="1304" y="284"/>
                          </a:lnTo>
                          <a:lnTo>
                            <a:pt x="1307" y="282"/>
                          </a:lnTo>
                          <a:lnTo>
                            <a:pt x="1310" y="281"/>
                          </a:lnTo>
                          <a:lnTo>
                            <a:pt x="1313" y="280"/>
                          </a:lnTo>
                          <a:lnTo>
                            <a:pt x="1316" y="279"/>
                          </a:lnTo>
                          <a:lnTo>
                            <a:pt x="1319" y="277"/>
                          </a:lnTo>
                          <a:lnTo>
                            <a:pt x="1322" y="277"/>
                          </a:lnTo>
                          <a:lnTo>
                            <a:pt x="1325" y="275"/>
                          </a:lnTo>
                          <a:lnTo>
                            <a:pt x="1328" y="274"/>
                          </a:lnTo>
                          <a:lnTo>
                            <a:pt x="1331" y="274"/>
                          </a:lnTo>
                          <a:lnTo>
                            <a:pt x="1334" y="272"/>
                          </a:lnTo>
                          <a:lnTo>
                            <a:pt x="1337" y="272"/>
                          </a:lnTo>
                          <a:lnTo>
                            <a:pt x="1340" y="271"/>
                          </a:lnTo>
                          <a:lnTo>
                            <a:pt x="1343" y="269"/>
                          </a:lnTo>
                          <a:lnTo>
                            <a:pt x="1345" y="268"/>
                          </a:lnTo>
                          <a:lnTo>
                            <a:pt x="1348" y="267"/>
                          </a:lnTo>
                          <a:lnTo>
                            <a:pt x="1351" y="266"/>
                          </a:lnTo>
                          <a:lnTo>
                            <a:pt x="1354" y="265"/>
                          </a:lnTo>
                          <a:lnTo>
                            <a:pt x="1357" y="264"/>
                          </a:lnTo>
                          <a:lnTo>
                            <a:pt x="1360" y="262"/>
                          </a:lnTo>
                          <a:lnTo>
                            <a:pt x="1363" y="262"/>
                          </a:lnTo>
                          <a:lnTo>
                            <a:pt x="1366" y="261"/>
                          </a:lnTo>
                          <a:lnTo>
                            <a:pt x="1369" y="259"/>
                          </a:lnTo>
                          <a:lnTo>
                            <a:pt x="1372" y="258"/>
                          </a:lnTo>
                          <a:lnTo>
                            <a:pt x="1375" y="257"/>
                          </a:lnTo>
                          <a:lnTo>
                            <a:pt x="1378" y="256"/>
                          </a:lnTo>
                          <a:lnTo>
                            <a:pt x="1381" y="255"/>
                          </a:lnTo>
                          <a:lnTo>
                            <a:pt x="1384" y="254"/>
                          </a:lnTo>
                          <a:lnTo>
                            <a:pt x="1387" y="252"/>
                          </a:lnTo>
                          <a:lnTo>
                            <a:pt x="1390" y="251"/>
                          </a:lnTo>
                          <a:lnTo>
                            <a:pt x="1392" y="250"/>
                          </a:lnTo>
                          <a:lnTo>
                            <a:pt x="1395" y="248"/>
                          </a:lnTo>
                          <a:lnTo>
                            <a:pt x="1398" y="247"/>
                          </a:lnTo>
                          <a:lnTo>
                            <a:pt x="1401" y="246"/>
                          </a:lnTo>
                          <a:lnTo>
                            <a:pt x="1404" y="245"/>
                          </a:lnTo>
                          <a:lnTo>
                            <a:pt x="1407" y="244"/>
                          </a:lnTo>
                          <a:lnTo>
                            <a:pt x="1410" y="243"/>
                          </a:lnTo>
                          <a:lnTo>
                            <a:pt x="1413" y="241"/>
                          </a:lnTo>
                          <a:lnTo>
                            <a:pt x="1416" y="240"/>
                          </a:lnTo>
                          <a:lnTo>
                            <a:pt x="1419" y="239"/>
                          </a:lnTo>
                          <a:lnTo>
                            <a:pt x="1422" y="238"/>
                          </a:lnTo>
                          <a:lnTo>
                            <a:pt x="1425" y="236"/>
                          </a:lnTo>
                          <a:lnTo>
                            <a:pt x="1428" y="236"/>
                          </a:lnTo>
                          <a:lnTo>
                            <a:pt x="1431" y="234"/>
                          </a:lnTo>
                          <a:lnTo>
                            <a:pt x="1434" y="232"/>
                          </a:lnTo>
                          <a:lnTo>
                            <a:pt x="1437" y="232"/>
                          </a:lnTo>
                          <a:lnTo>
                            <a:pt x="1439" y="231"/>
                          </a:lnTo>
                          <a:lnTo>
                            <a:pt x="1442" y="230"/>
                          </a:lnTo>
                          <a:lnTo>
                            <a:pt x="1445" y="230"/>
                          </a:lnTo>
                          <a:lnTo>
                            <a:pt x="1448" y="229"/>
                          </a:lnTo>
                          <a:lnTo>
                            <a:pt x="1451" y="228"/>
                          </a:lnTo>
                          <a:lnTo>
                            <a:pt x="1454" y="227"/>
                          </a:lnTo>
                          <a:lnTo>
                            <a:pt x="1457" y="225"/>
                          </a:lnTo>
                          <a:lnTo>
                            <a:pt x="1460" y="224"/>
                          </a:lnTo>
                          <a:lnTo>
                            <a:pt x="1463" y="224"/>
                          </a:lnTo>
                          <a:lnTo>
                            <a:pt x="1466" y="222"/>
                          </a:lnTo>
                          <a:lnTo>
                            <a:pt x="1469" y="221"/>
                          </a:lnTo>
                          <a:lnTo>
                            <a:pt x="1472" y="220"/>
                          </a:lnTo>
                          <a:lnTo>
                            <a:pt x="1475" y="218"/>
                          </a:lnTo>
                          <a:lnTo>
                            <a:pt x="1478" y="218"/>
                          </a:lnTo>
                          <a:lnTo>
                            <a:pt x="1481" y="217"/>
                          </a:lnTo>
                          <a:lnTo>
                            <a:pt x="1484" y="216"/>
                          </a:lnTo>
                          <a:lnTo>
                            <a:pt x="1487" y="214"/>
                          </a:lnTo>
                          <a:lnTo>
                            <a:pt x="1489" y="214"/>
                          </a:lnTo>
                          <a:lnTo>
                            <a:pt x="1492" y="212"/>
                          </a:lnTo>
                          <a:lnTo>
                            <a:pt x="1495" y="211"/>
                          </a:lnTo>
                          <a:lnTo>
                            <a:pt x="1498" y="210"/>
                          </a:lnTo>
                          <a:lnTo>
                            <a:pt x="1501" y="209"/>
                          </a:lnTo>
                          <a:lnTo>
                            <a:pt x="1504" y="208"/>
                          </a:lnTo>
                          <a:lnTo>
                            <a:pt x="1507" y="207"/>
                          </a:lnTo>
                          <a:lnTo>
                            <a:pt x="1510" y="206"/>
                          </a:lnTo>
                          <a:lnTo>
                            <a:pt x="1513" y="205"/>
                          </a:lnTo>
                          <a:lnTo>
                            <a:pt x="1516" y="203"/>
                          </a:lnTo>
                          <a:lnTo>
                            <a:pt x="1519" y="202"/>
                          </a:lnTo>
                          <a:lnTo>
                            <a:pt x="1522" y="201"/>
                          </a:lnTo>
                          <a:lnTo>
                            <a:pt x="1525" y="200"/>
                          </a:lnTo>
                          <a:lnTo>
                            <a:pt x="1528" y="198"/>
                          </a:lnTo>
                          <a:lnTo>
                            <a:pt x="1531" y="198"/>
                          </a:lnTo>
                          <a:lnTo>
                            <a:pt x="1534" y="197"/>
                          </a:lnTo>
                          <a:lnTo>
                            <a:pt x="1536" y="195"/>
                          </a:lnTo>
                          <a:lnTo>
                            <a:pt x="1539" y="194"/>
                          </a:lnTo>
                          <a:lnTo>
                            <a:pt x="1542" y="192"/>
                          </a:lnTo>
                          <a:lnTo>
                            <a:pt x="1545" y="191"/>
                          </a:lnTo>
                          <a:lnTo>
                            <a:pt x="1548" y="190"/>
                          </a:lnTo>
                          <a:lnTo>
                            <a:pt x="1551" y="189"/>
                          </a:lnTo>
                          <a:lnTo>
                            <a:pt x="1554" y="188"/>
                          </a:lnTo>
                          <a:lnTo>
                            <a:pt x="1557" y="187"/>
                          </a:lnTo>
                          <a:lnTo>
                            <a:pt x="1560" y="186"/>
                          </a:lnTo>
                          <a:lnTo>
                            <a:pt x="1563" y="185"/>
                          </a:lnTo>
                          <a:lnTo>
                            <a:pt x="1566" y="184"/>
                          </a:lnTo>
                          <a:lnTo>
                            <a:pt x="1569" y="183"/>
                          </a:lnTo>
                          <a:lnTo>
                            <a:pt x="1572" y="181"/>
                          </a:lnTo>
                          <a:lnTo>
                            <a:pt x="1575" y="180"/>
                          </a:lnTo>
                          <a:lnTo>
                            <a:pt x="1578" y="178"/>
                          </a:lnTo>
                          <a:lnTo>
                            <a:pt x="1581" y="178"/>
                          </a:lnTo>
                          <a:lnTo>
                            <a:pt x="1583" y="177"/>
                          </a:lnTo>
                          <a:lnTo>
                            <a:pt x="1586" y="175"/>
                          </a:lnTo>
                          <a:lnTo>
                            <a:pt x="1589" y="175"/>
                          </a:lnTo>
                          <a:lnTo>
                            <a:pt x="1592" y="173"/>
                          </a:lnTo>
                          <a:lnTo>
                            <a:pt x="1595" y="173"/>
                          </a:lnTo>
                          <a:lnTo>
                            <a:pt x="1598" y="171"/>
                          </a:lnTo>
                          <a:lnTo>
                            <a:pt x="1601" y="170"/>
                          </a:lnTo>
                          <a:lnTo>
                            <a:pt x="1604" y="169"/>
                          </a:lnTo>
                          <a:lnTo>
                            <a:pt x="1607" y="168"/>
                          </a:lnTo>
                          <a:lnTo>
                            <a:pt x="1610" y="166"/>
                          </a:lnTo>
                          <a:lnTo>
                            <a:pt x="1613" y="165"/>
                          </a:lnTo>
                          <a:lnTo>
                            <a:pt x="1616" y="164"/>
                          </a:lnTo>
                          <a:lnTo>
                            <a:pt x="1619" y="162"/>
                          </a:lnTo>
                          <a:lnTo>
                            <a:pt x="1622" y="161"/>
                          </a:lnTo>
                          <a:lnTo>
                            <a:pt x="1625" y="160"/>
                          </a:lnTo>
                          <a:lnTo>
                            <a:pt x="1628" y="159"/>
                          </a:lnTo>
                          <a:lnTo>
                            <a:pt x="1631" y="158"/>
                          </a:lnTo>
                          <a:lnTo>
                            <a:pt x="1633" y="156"/>
                          </a:lnTo>
                          <a:lnTo>
                            <a:pt x="1636" y="155"/>
                          </a:lnTo>
                          <a:lnTo>
                            <a:pt x="1639" y="154"/>
                          </a:lnTo>
                          <a:lnTo>
                            <a:pt x="1642" y="152"/>
                          </a:lnTo>
                          <a:lnTo>
                            <a:pt x="1645" y="152"/>
                          </a:lnTo>
                          <a:lnTo>
                            <a:pt x="1648" y="150"/>
                          </a:lnTo>
                          <a:lnTo>
                            <a:pt x="1651" y="149"/>
                          </a:lnTo>
                          <a:lnTo>
                            <a:pt x="1654" y="148"/>
                          </a:lnTo>
                          <a:lnTo>
                            <a:pt x="1657" y="147"/>
                          </a:lnTo>
                          <a:lnTo>
                            <a:pt x="1660" y="146"/>
                          </a:lnTo>
                          <a:lnTo>
                            <a:pt x="1663" y="145"/>
                          </a:lnTo>
                          <a:lnTo>
                            <a:pt x="1666" y="144"/>
                          </a:lnTo>
                          <a:lnTo>
                            <a:pt x="1669" y="143"/>
                          </a:lnTo>
                          <a:lnTo>
                            <a:pt x="1672" y="142"/>
                          </a:lnTo>
                          <a:lnTo>
                            <a:pt x="1675" y="141"/>
                          </a:lnTo>
                          <a:lnTo>
                            <a:pt x="1678" y="140"/>
                          </a:lnTo>
                          <a:lnTo>
                            <a:pt x="1680" y="140"/>
                          </a:lnTo>
                          <a:lnTo>
                            <a:pt x="1683" y="138"/>
                          </a:lnTo>
                          <a:lnTo>
                            <a:pt x="1686" y="138"/>
                          </a:lnTo>
                          <a:lnTo>
                            <a:pt x="1689" y="137"/>
                          </a:lnTo>
                          <a:lnTo>
                            <a:pt x="1692" y="136"/>
                          </a:lnTo>
                          <a:lnTo>
                            <a:pt x="1695" y="135"/>
                          </a:lnTo>
                          <a:lnTo>
                            <a:pt x="1698" y="133"/>
                          </a:lnTo>
                          <a:lnTo>
                            <a:pt x="1701" y="132"/>
                          </a:lnTo>
                          <a:lnTo>
                            <a:pt x="1704" y="131"/>
                          </a:lnTo>
                          <a:lnTo>
                            <a:pt x="1707" y="131"/>
                          </a:lnTo>
                          <a:lnTo>
                            <a:pt x="1710" y="129"/>
                          </a:lnTo>
                          <a:lnTo>
                            <a:pt x="1713" y="128"/>
                          </a:lnTo>
                          <a:lnTo>
                            <a:pt x="1716" y="127"/>
                          </a:lnTo>
                          <a:lnTo>
                            <a:pt x="1719" y="126"/>
                          </a:lnTo>
                          <a:lnTo>
                            <a:pt x="1722" y="125"/>
                          </a:lnTo>
                          <a:lnTo>
                            <a:pt x="1725" y="124"/>
                          </a:lnTo>
                          <a:lnTo>
                            <a:pt x="1727" y="123"/>
                          </a:lnTo>
                          <a:lnTo>
                            <a:pt x="1730" y="123"/>
                          </a:lnTo>
                          <a:lnTo>
                            <a:pt x="1733" y="122"/>
                          </a:lnTo>
                          <a:lnTo>
                            <a:pt x="1736" y="121"/>
                          </a:lnTo>
                          <a:lnTo>
                            <a:pt x="1739" y="120"/>
                          </a:lnTo>
                          <a:lnTo>
                            <a:pt x="1742" y="119"/>
                          </a:lnTo>
                          <a:lnTo>
                            <a:pt x="1745" y="118"/>
                          </a:lnTo>
                          <a:lnTo>
                            <a:pt x="1748" y="117"/>
                          </a:lnTo>
                          <a:lnTo>
                            <a:pt x="1751" y="117"/>
                          </a:lnTo>
                          <a:lnTo>
                            <a:pt x="1754" y="116"/>
                          </a:lnTo>
                          <a:lnTo>
                            <a:pt x="1757" y="115"/>
                          </a:lnTo>
                          <a:lnTo>
                            <a:pt x="1760" y="114"/>
                          </a:lnTo>
                          <a:lnTo>
                            <a:pt x="1763" y="113"/>
                          </a:lnTo>
                          <a:lnTo>
                            <a:pt x="1766" y="112"/>
                          </a:lnTo>
                          <a:lnTo>
                            <a:pt x="1769" y="111"/>
                          </a:lnTo>
                          <a:lnTo>
                            <a:pt x="1772" y="110"/>
                          </a:lnTo>
                          <a:lnTo>
                            <a:pt x="1775" y="109"/>
                          </a:lnTo>
                          <a:lnTo>
                            <a:pt x="1777" y="108"/>
                          </a:lnTo>
                          <a:lnTo>
                            <a:pt x="1780" y="107"/>
                          </a:lnTo>
                          <a:lnTo>
                            <a:pt x="1783" y="106"/>
                          </a:lnTo>
                          <a:lnTo>
                            <a:pt x="1786" y="105"/>
                          </a:lnTo>
                          <a:lnTo>
                            <a:pt x="1789" y="104"/>
                          </a:lnTo>
                          <a:lnTo>
                            <a:pt x="1792" y="103"/>
                          </a:lnTo>
                          <a:lnTo>
                            <a:pt x="1795" y="102"/>
                          </a:lnTo>
                          <a:lnTo>
                            <a:pt x="1798" y="101"/>
                          </a:lnTo>
                          <a:lnTo>
                            <a:pt x="1801" y="99"/>
                          </a:lnTo>
                          <a:lnTo>
                            <a:pt x="1804" y="98"/>
                          </a:lnTo>
                          <a:lnTo>
                            <a:pt x="1807" y="97"/>
                          </a:lnTo>
                          <a:lnTo>
                            <a:pt x="1810" y="96"/>
                          </a:lnTo>
                          <a:lnTo>
                            <a:pt x="1813" y="95"/>
                          </a:lnTo>
                          <a:lnTo>
                            <a:pt x="1816" y="94"/>
                          </a:lnTo>
                          <a:lnTo>
                            <a:pt x="1819" y="94"/>
                          </a:lnTo>
                          <a:lnTo>
                            <a:pt x="1822" y="93"/>
                          </a:lnTo>
                          <a:lnTo>
                            <a:pt x="1824" y="92"/>
                          </a:lnTo>
                          <a:lnTo>
                            <a:pt x="1827" y="91"/>
                          </a:lnTo>
                          <a:lnTo>
                            <a:pt x="1830" y="91"/>
                          </a:lnTo>
                          <a:lnTo>
                            <a:pt x="1833" y="90"/>
                          </a:lnTo>
                          <a:lnTo>
                            <a:pt x="1836" y="90"/>
                          </a:lnTo>
                          <a:lnTo>
                            <a:pt x="1839" y="89"/>
                          </a:lnTo>
                          <a:lnTo>
                            <a:pt x="1842" y="88"/>
                          </a:lnTo>
                          <a:lnTo>
                            <a:pt x="1845" y="87"/>
                          </a:lnTo>
                          <a:lnTo>
                            <a:pt x="1848" y="86"/>
                          </a:lnTo>
                          <a:lnTo>
                            <a:pt x="1851" y="85"/>
                          </a:lnTo>
                          <a:lnTo>
                            <a:pt x="1854" y="84"/>
                          </a:lnTo>
                          <a:lnTo>
                            <a:pt x="1857" y="83"/>
                          </a:lnTo>
                          <a:lnTo>
                            <a:pt x="1860" y="83"/>
                          </a:lnTo>
                          <a:lnTo>
                            <a:pt x="1863" y="82"/>
                          </a:lnTo>
                          <a:lnTo>
                            <a:pt x="1866" y="81"/>
                          </a:lnTo>
                          <a:lnTo>
                            <a:pt x="1869" y="80"/>
                          </a:lnTo>
                          <a:lnTo>
                            <a:pt x="1871" y="80"/>
                          </a:lnTo>
                          <a:lnTo>
                            <a:pt x="1874" y="78"/>
                          </a:lnTo>
                          <a:lnTo>
                            <a:pt x="1877" y="78"/>
                          </a:lnTo>
                          <a:lnTo>
                            <a:pt x="1880" y="77"/>
                          </a:lnTo>
                          <a:lnTo>
                            <a:pt x="1883" y="75"/>
                          </a:lnTo>
                          <a:lnTo>
                            <a:pt x="1886" y="73"/>
                          </a:lnTo>
                          <a:lnTo>
                            <a:pt x="1889" y="72"/>
                          </a:lnTo>
                          <a:lnTo>
                            <a:pt x="1892" y="70"/>
                          </a:lnTo>
                          <a:lnTo>
                            <a:pt x="1895" y="68"/>
                          </a:lnTo>
                          <a:lnTo>
                            <a:pt x="1898" y="67"/>
                          </a:lnTo>
                          <a:lnTo>
                            <a:pt x="1901" y="65"/>
                          </a:lnTo>
                          <a:lnTo>
                            <a:pt x="1904" y="63"/>
                          </a:lnTo>
                          <a:lnTo>
                            <a:pt x="1907" y="62"/>
                          </a:lnTo>
                          <a:lnTo>
                            <a:pt x="1910" y="60"/>
                          </a:lnTo>
                          <a:lnTo>
                            <a:pt x="1913" y="58"/>
                          </a:lnTo>
                          <a:lnTo>
                            <a:pt x="1916" y="56"/>
                          </a:lnTo>
                          <a:lnTo>
                            <a:pt x="1919" y="54"/>
                          </a:lnTo>
                          <a:lnTo>
                            <a:pt x="1921" y="53"/>
                          </a:lnTo>
                          <a:lnTo>
                            <a:pt x="1924" y="51"/>
                          </a:lnTo>
                          <a:lnTo>
                            <a:pt x="1927" y="49"/>
                          </a:lnTo>
                          <a:lnTo>
                            <a:pt x="1930" y="48"/>
                          </a:lnTo>
                          <a:lnTo>
                            <a:pt x="1933" y="46"/>
                          </a:lnTo>
                          <a:lnTo>
                            <a:pt x="1936" y="44"/>
                          </a:lnTo>
                          <a:lnTo>
                            <a:pt x="1939" y="42"/>
                          </a:lnTo>
                          <a:lnTo>
                            <a:pt x="1942" y="40"/>
                          </a:lnTo>
                          <a:lnTo>
                            <a:pt x="1945" y="38"/>
                          </a:lnTo>
                          <a:lnTo>
                            <a:pt x="1948" y="36"/>
                          </a:lnTo>
                          <a:lnTo>
                            <a:pt x="1951" y="34"/>
                          </a:lnTo>
                          <a:lnTo>
                            <a:pt x="1954" y="32"/>
                          </a:lnTo>
                          <a:lnTo>
                            <a:pt x="1957" y="30"/>
                          </a:lnTo>
                          <a:lnTo>
                            <a:pt x="1960" y="28"/>
                          </a:lnTo>
                          <a:lnTo>
                            <a:pt x="1963" y="26"/>
                          </a:lnTo>
                          <a:lnTo>
                            <a:pt x="1966" y="24"/>
                          </a:lnTo>
                          <a:lnTo>
                            <a:pt x="1968" y="22"/>
                          </a:lnTo>
                          <a:lnTo>
                            <a:pt x="1971" y="20"/>
                          </a:lnTo>
                          <a:lnTo>
                            <a:pt x="1974" y="19"/>
                          </a:lnTo>
                          <a:lnTo>
                            <a:pt x="1977" y="16"/>
                          </a:lnTo>
                          <a:lnTo>
                            <a:pt x="1980" y="14"/>
                          </a:lnTo>
                          <a:lnTo>
                            <a:pt x="1983" y="12"/>
                          </a:lnTo>
                          <a:lnTo>
                            <a:pt x="1986" y="10"/>
                          </a:lnTo>
                          <a:lnTo>
                            <a:pt x="1989" y="8"/>
                          </a:lnTo>
                          <a:lnTo>
                            <a:pt x="1992" y="6"/>
                          </a:lnTo>
                          <a:lnTo>
                            <a:pt x="1995" y="4"/>
                          </a:lnTo>
                          <a:lnTo>
                            <a:pt x="1998" y="3"/>
                          </a:lnTo>
                          <a:lnTo>
                            <a:pt x="2001" y="1"/>
                          </a:lnTo>
                          <a:lnTo>
                            <a:pt x="2004" y="0"/>
                          </a:lnTo>
                          <a:lnTo>
                            <a:pt x="2007" y="0"/>
                          </a:lnTo>
                          <a:lnTo>
                            <a:pt x="2010" y="0"/>
                          </a:lnTo>
                          <a:lnTo>
                            <a:pt x="2013" y="0"/>
                          </a:lnTo>
                          <a:lnTo>
                            <a:pt x="2015" y="0"/>
                          </a:lnTo>
                          <a:lnTo>
                            <a:pt x="2018" y="0"/>
                          </a:lnTo>
                          <a:lnTo>
                            <a:pt x="2021" y="0"/>
                          </a:lnTo>
                          <a:lnTo>
                            <a:pt x="2024" y="0"/>
                          </a:lnTo>
                          <a:lnTo>
                            <a:pt x="2027" y="0"/>
                          </a:lnTo>
                          <a:lnTo>
                            <a:pt x="2030" y="0"/>
                          </a:lnTo>
                          <a:lnTo>
                            <a:pt x="2033" y="0"/>
                          </a:lnTo>
                          <a:lnTo>
                            <a:pt x="2036" y="0"/>
                          </a:lnTo>
                          <a:lnTo>
                            <a:pt x="2039" y="0"/>
                          </a:lnTo>
                          <a:lnTo>
                            <a:pt x="2042" y="0"/>
                          </a:lnTo>
                          <a:lnTo>
                            <a:pt x="2045" y="0"/>
                          </a:lnTo>
                          <a:lnTo>
                            <a:pt x="2048" y="0"/>
                          </a:lnTo>
                          <a:lnTo>
                            <a:pt x="2051" y="0"/>
                          </a:lnTo>
                          <a:lnTo>
                            <a:pt x="2054" y="0"/>
                          </a:lnTo>
                          <a:lnTo>
                            <a:pt x="2057" y="0"/>
                          </a:lnTo>
                          <a:lnTo>
                            <a:pt x="2060" y="0"/>
                          </a:lnTo>
                          <a:lnTo>
                            <a:pt x="2063" y="0"/>
                          </a:lnTo>
                          <a:lnTo>
                            <a:pt x="2065" y="0"/>
                          </a:lnTo>
                          <a:lnTo>
                            <a:pt x="2068" y="0"/>
                          </a:lnTo>
                          <a:lnTo>
                            <a:pt x="2071" y="0"/>
                          </a:lnTo>
                          <a:lnTo>
                            <a:pt x="2074" y="0"/>
                          </a:lnTo>
                          <a:lnTo>
                            <a:pt x="2077" y="0"/>
                          </a:lnTo>
                          <a:lnTo>
                            <a:pt x="2080" y="0"/>
                          </a:lnTo>
                          <a:lnTo>
                            <a:pt x="2083" y="0"/>
                          </a:lnTo>
                          <a:lnTo>
                            <a:pt x="2086" y="0"/>
                          </a:lnTo>
                          <a:lnTo>
                            <a:pt x="2089" y="0"/>
                          </a:lnTo>
                          <a:lnTo>
                            <a:pt x="2092" y="0"/>
                          </a:lnTo>
                          <a:lnTo>
                            <a:pt x="2095" y="0"/>
                          </a:lnTo>
                          <a:lnTo>
                            <a:pt x="2098" y="0"/>
                          </a:lnTo>
                          <a:lnTo>
                            <a:pt x="2101" y="0"/>
                          </a:lnTo>
                          <a:lnTo>
                            <a:pt x="2104" y="0"/>
                          </a:lnTo>
                          <a:lnTo>
                            <a:pt x="2107" y="0"/>
                          </a:lnTo>
                          <a:lnTo>
                            <a:pt x="2110" y="0"/>
                          </a:lnTo>
                          <a:lnTo>
                            <a:pt x="2112" y="0"/>
                          </a:lnTo>
                          <a:lnTo>
                            <a:pt x="2115" y="0"/>
                          </a:lnTo>
                          <a:lnTo>
                            <a:pt x="2118" y="0"/>
                          </a:lnTo>
                          <a:lnTo>
                            <a:pt x="2121" y="0"/>
                          </a:lnTo>
                          <a:lnTo>
                            <a:pt x="2124" y="0"/>
                          </a:lnTo>
                          <a:lnTo>
                            <a:pt x="2127" y="0"/>
                          </a:lnTo>
                          <a:lnTo>
                            <a:pt x="2130" y="0"/>
                          </a:lnTo>
                          <a:lnTo>
                            <a:pt x="2133" y="0"/>
                          </a:lnTo>
                          <a:lnTo>
                            <a:pt x="2136" y="0"/>
                          </a:lnTo>
                          <a:lnTo>
                            <a:pt x="2139" y="0"/>
                          </a:lnTo>
                          <a:lnTo>
                            <a:pt x="2142" y="0"/>
                          </a:lnTo>
                          <a:lnTo>
                            <a:pt x="2145" y="0"/>
                          </a:lnTo>
                          <a:lnTo>
                            <a:pt x="2148" y="0"/>
                          </a:lnTo>
                          <a:lnTo>
                            <a:pt x="2151" y="0"/>
                          </a:lnTo>
                          <a:lnTo>
                            <a:pt x="2154" y="0"/>
                          </a:lnTo>
                          <a:lnTo>
                            <a:pt x="2157" y="0"/>
                          </a:lnTo>
                          <a:lnTo>
                            <a:pt x="2159" y="0"/>
                          </a:lnTo>
                          <a:lnTo>
                            <a:pt x="2162" y="0"/>
                          </a:lnTo>
                          <a:lnTo>
                            <a:pt x="2165" y="0"/>
                          </a:lnTo>
                          <a:lnTo>
                            <a:pt x="2168" y="0"/>
                          </a:lnTo>
                          <a:lnTo>
                            <a:pt x="2171" y="0"/>
                          </a:lnTo>
                          <a:lnTo>
                            <a:pt x="2174" y="0"/>
                          </a:lnTo>
                          <a:lnTo>
                            <a:pt x="2177" y="0"/>
                          </a:lnTo>
                          <a:lnTo>
                            <a:pt x="2180" y="0"/>
                          </a:lnTo>
                          <a:lnTo>
                            <a:pt x="2183" y="0"/>
                          </a:lnTo>
                          <a:lnTo>
                            <a:pt x="2186" y="0"/>
                          </a:lnTo>
                          <a:lnTo>
                            <a:pt x="2189" y="0"/>
                          </a:lnTo>
                          <a:lnTo>
                            <a:pt x="2192" y="0"/>
                          </a:lnTo>
                          <a:lnTo>
                            <a:pt x="2195" y="0"/>
                          </a:lnTo>
                          <a:lnTo>
                            <a:pt x="2198" y="0"/>
                          </a:lnTo>
                          <a:lnTo>
                            <a:pt x="2201" y="0"/>
                          </a:lnTo>
                          <a:lnTo>
                            <a:pt x="2204" y="0"/>
                          </a:lnTo>
                          <a:lnTo>
                            <a:pt x="2207" y="0"/>
                          </a:lnTo>
                          <a:lnTo>
                            <a:pt x="2209" y="0"/>
                          </a:lnTo>
                          <a:lnTo>
                            <a:pt x="2212" y="0"/>
                          </a:lnTo>
                          <a:lnTo>
                            <a:pt x="2215" y="0"/>
                          </a:lnTo>
                          <a:lnTo>
                            <a:pt x="2218" y="0"/>
                          </a:lnTo>
                          <a:lnTo>
                            <a:pt x="2221" y="0"/>
                          </a:lnTo>
                          <a:lnTo>
                            <a:pt x="2224" y="0"/>
                          </a:lnTo>
                          <a:lnTo>
                            <a:pt x="2227" y="0"/>
                          </a:lnTo>
                          <a:lnTo>
                            <a:pt x="2230" y="0"/>
                          </a:lnTo>
                          <a:lnTo>
                            <a:pt x="2233" y="0"/>
                          </a:lnTo>
                          <a:lnTo>
                            <a:pt x="2236" y="0"/>
                          </a:lnTo>
                          <a:lnTo>
                            <a:pt x="2239" y="0"/>
                          </a:lnTo>
                          <a:lnTo>
                            <a:pt x="2242" y="0"/>
                          </a:lnTo>
                          <a:lnTo>
                            <a:pt x="2245" y="0"/>
                          </a:lnTo>
                          <a:lnTo>
                            <a:pt x="2248" y="0"/>
                          </a:lnTo>
                          <a:lnTo>
                            <a:pt x="2251" y="0"/>
                          </a:lnTo>
                          <a:lnTo>
                            <a:pt x="2254" y="0"/>
                          </a:lnTo>
                          <a:lnTo>
                            <a:pt x="2256" y="0"/>
                          </a:lnTo>
                          <a:lnTo>
                            <a:pt x="2259" y="0"/>
                          </a:lnTo>
                          <a:lnTo>
                            <a:pt x="2262" y="0"/>
                          </a:lnTo>
                          <a:lnTo>
                            <a:pt x="2265" y="0"/>
                          </a:lnTo>
                          <a:lnTo>
                            <a:pt x="2268" y="0"/>
                          </a:lnTo>
                          <a:lnTo>
                            <a:pt x="2271" y="0"/>
                          </a:lnTo>
                          <a:lnTo>
                            <a:pt x="2274" y="0"/>
                          </a:lnTo>
                          <a:lnTo>
                            <a:pt x="2277" y="0"/>
                          </a:lnTo>
                          <a:lnTo>
                            <a:pt x="2280" y="0"/>
                          </a:lnTo>
                          <a:lnTo>
                            <a:pt x="2283" y="0"/>
                          </a:lnTo>
                          <a:lnTo>
                            <a:pt x="2286" y="0"/>
                          </a:lnTo>
                          <a:lnTo>
                            <a:pt x="2289" y="0"/>
                          </a:lnTo>
                          <a:lnTo>
                            <a:pt x="2292" y="0"/>
                          </a:lnTo>
                          <a:lnTo>
                            <a:pt x="2295" y="0"/>
                          </a:lnTo>
                          <a:lnTo>
                            <a:pt x="2298" y="0"/>
                          </a:lnTo>
                          <a:lnTo>
                            <a:pt x="2301" y="0"/>
                          </a:lnTo>
                          <a:lnTo>
                            <a:pt x="2303" y="0"/>
                          </a:lnTo>
                          <a:lnTo>
                            <a:pt x="2306" y="0"/>
                          </a:lnTo>
                          <a:lnTo>
                            <a:pt x="2309" y="0"/>
                          </a:lnTo>
                          <a:lnTo>
                            <a:pt x="2312" y="0"/>
                          </a:lnTo>
                          <a:lnTo>
                            <a:pt x="2315" y="0"/>
                          </a:lnTo>
                          <a:lnTo>
                            <a:pt x="2318" y="0"/>
                          </a:lnTo>
                          <a:lnTo>
                            <a:pt x="2321" y="0"/>
                          </a:lnTo>
                          <a:lnTo>
                            <a:pt x="2324" y="0"/>
                          </a:lnTo>
                          <a:lnTo>
                            <a:pt x="2327" y="0"/>
                          </a:lnTo>
                          <a:lnTo>
                            <a:pt x="2330" y="0"/>
                          </a:lnTo>
                          <a:lnTo>
                            <a:pt x="2333" y="0"/>
                          </a:lnTo>
                          <a:lnTo>
                            <a:pt x="2336" y="0"/>
                          </a:lnTo>
                          <a:lnTo>
                            <a:pt x="2339" y="0"/>
                          </a:lnTo>
                          <a:lnTo>
                            <a:pt x="2342" y="0"/>
                          </a:lnTo>
                          <a:lnTo>
                            <a:pt x="2345" y="0"/>
                          </a:lnTo>
                          <a:lnTo>
                            <a:pt x="2348" y="0"/>
                          </a:lnTo>
                          <a:lnTo>
                            <a:pt x="2351" y="0"/>
                          </a:lnTo>
                        </a:path>
                      </a:pathLst>
                    </a:custGeom>
                    <a:noFill/>
                    <a:ln w="952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solidFill>
                          <a:srgbClr val="0033CC"/>
                        </a:solidFill>
                        <a:latin typeface="Arial" pitchFamily="34" charset="0"/>
                        <a:cs typeface="Arial" pitchFamily="34" charset="0"/>
                      </a:endParaRPr>
                    </a:p>
                  </p:txBody>
                </p:sp>
                <p:sp>
                  <p:nvSpPr>
                    <p:cNvPr id="1223" name="Freeform 323">
                      <a:extLst>
                        <a:ext uri="{FF2B5EF4-FFF2-40B4-BE49-F238E27FC236}">
                          <a16:creationId xmlns:a16="http://schemas.microsoft.com/office/drawing/2014/main" id="{A5FDA2A3-5667-40F1-BC75-F494A6773D86}"/>
                        </a:ext>
                      </a:extLst>
                    </p:cNvPr>
                    <p:cNvSpPr>
                      <a:spLocks/>
                    </p:cNvSpPr>
                    <p:nvPr/>
                  </p:nvSpPr>
                  <p:spPr bwMode="auto">
                    <a:xfrm flipV="1">
                      <a:off x="5224458" y="1301185"/>
                      <a:ext cx="239983" cy="265130"/>
                    </a:xfrm>
                    <a:custGeom>
                      <a:avLst/>
                      <a:gdLst/>
                      <a:ahLst/>
                      <a:cxnLst>
                        <a:cxn ang="0">
                          <a:pos x="35" y="1452"/>
                        </a:cxn>
                        <a:cxn ang="0">
                          <a:pos x="73" y="1385"/>
                        </a:cxn>
                        <a:cxn ang="0">
                          <a:pos x="111" y="1289"/>
                        </a:cxn>
                        <a:cxn ang="0">
                          <a:pos x="149" y="1216"/>
                        </a:cxn>
                        <a:cxn ang="0">
                          <a:pos x="188" y="1151"/>
                        </a:cxn>
                        <a:cxn ang="0">
                          <a:pos x="226" y="1107"/>
                        </a:cxn>
                        <a:cxn ang="0">
                          <a:pos x="264" y="1062"/>
                        </a:cxn>
                        <a:cxn ang="0">
                          <a:pos x="302" y="1007"/>
                        </a:cxn>
                        <a:cxn ang="0">
                          <a:pos x="340" y="942"/>
                        </a:cxn>
                        <a:cxn ang="0">
                          <a:pos x="379" y="872"/>
                        </a:cxn>
                        <a:cxn ang="0">
                          <a:pos x="417" y="798"/>
                        </a:cxn>
                        <a:cxn ang="0">
                          <a:pos x="455" y="726"/>
                        </a:cxn>
                        <a:cxn ang="0">
                          <a:pos x="493" y="665"/>
                        </a:cxn>
                        <a:cxn ang="0">
                          <a:pos x="531" y="616"/>
                        </a:cxn>
                        <a:cxn ang="0">
                          <a:pos x="570" y="580"/>
                        </a:cxn>
                        <a:cxn ang="0">
                          <a:pos x="608" y="551"/>
                        </a:cxn>
                        <a:cxn ang="0">
                          <a:pos x="646" y="528"/>
                        </a:cxn>
                        <a:cxn ang="0">
                          <a:pos x="684" y="510"/>
                        </a:cxn>
                        <a:cxn ang="0">
                          <a:pos x="722" y="491"/>
                        </a:cxn>
                        <a:cxn ang="0">
                          <a:pos x="761" y="476"/>
                        </a:cxn>
                        <a:cxn ang="0">
                          <a:pos x="799" y="461"/>
                        </a:cxn>
                        <a:cxn ang="0">
                          <a:pos x="837" y="446"/>
                        </a:cxn>
                        <a:cxn ang="0">
                          <a:pos x="875" y="434"/>
                        </a:cxn>
                        <a:cxn ang="0">
                          <a:pos x="913" y="420"/>
                        </a:cxn>
                        <a:cxn ang="0">
                          <a:pos x="952" y="405"/>
                        </a:cxn>
                        <a:cxn ang="0">
                          <a:pos x="990" y="392"/>
                        </a:cxn>
                        <a:cxn ang="0">
                          <a:pos x="1028" y="377"/>
                        </a:cxn>
                        <a:cxn ang="0">
                          <a:pos x="1066" y="362"/>
                        </a:cxn>
                        <a:cxn ang="0">
                          <a:pos x="1104" y="350"/>
                        </a:cxn>
                        <a:cxn ang="0">
                          <a:pos x="1143" y="338"/>
                        </a:cxn>
                        <a:cxn ang="0">
                          <a:pos x="1181" y="330"/>
                        </a:cxn>
                        <a:cxn ang="0">
                          <a:pos x="1219" y="319"/>
                        </a:cxn>
                        <a:cxn ang="0">
                          <a:pos x="1257" y="305"/>
                        </a:cxn>
                        <a:cxn ang="0">
                          <a:pos x="1295" y="289"/>
                        </a:cxn>
                        <a:cxn ang="0">
                          <a:pos x="1334" y="272"/>
                        </a:cxn>
                        <a:cxn ang="0">
                          <a:pos x="1372" y="258"/>
                        </a:cxn>
                        <a:cxn ang="0">
                          <a:pos x="1410" y="243"/>
                        </a:cxn>
                        <a:cxn ang="0">
                          <a:pos x="1448" y="229"/>
                        </a:cxn>
                        <a:cxn ang="0">
                          <a:pos x="1487" y="214"/>
                        </a:cxn>
                        <a:cxn ang="0">
                          <a:pos x="1525" y="200"/>
                        </a:cxn>
                        <a:cxn ang="0">
                          <a:pos x="1563" y="185"/>
                        </a:cxn>
                        <a:cxn ang="0">
                          <a:pos x="1601" y="170"/>
                        </a:cxn>
                        <a:cxn ang="0">
                          <a:pos x="1639" y="154"/>
                        </a:cxn>
                        <a:cxn ang="0">
                          <a:pos x="1678" y="140"/>
                        </a:cxn>
                        <a:cxn ang="0">
                          <a:pos x="1716" y="127"/>
                        </a:cxn>
                        <a:cxn ang="0">
                          <a:pos x="1754" y="116"/>
                        </a:cxn>
                        <a:cxn ang="0">
                          <a:pos x="1792" y="103"/>
                        </a:cxn>
                        <a:cxn ang="0">
                          <a:pos x="1830" y="91"/>
                        </a:cxn>
                        <a:cxn ang="0">
                          <a:pos x="1869" y="80"/>
                        </a:cxn>
                        <a:cxn ang="0">
                          <a:pos x="1907" y="62"/>
                        </a:cxn>
                        <a:cxn ang="0">
                          <a:pos x="1945" y="38"/>
                        </a:cxn>
                        <a:cxn ang="0">
                          <a:pos x="1983" y="12"/>
                        </a:cxn>
                        <a:cxn ang="0">
                          <a:pos x="2021" y="0"/>
                        </a:cxn>
                        <a:cxn ang="0">
                          <a:pos x="2060" y="0"/>
                        </a:cxn>
                        <a:cxn ang="0">
                          <a:pos x="2098" y="0"/>
                        </a:cxn>
                        <a:cxn ang="0">
                          <a:pos x="2136" y="0"/>
                        </a:cxn>
                        <a:cxn ang="0">
                          <a:pos x="2174" y="0"/>
                        </a:cxn>
                        <a:cxn ang="0">
                          <a:pos x="2212" y="0"/>
                        </a:cxn>
                        <a:cxn ang="0">
                          <a:pos x="2251" y="0"/>
                        </a:cxn>
                        <a:cxn ang="0">
                          <a:pos x="2289" y="0"/>
                        </a:cxn>
                        <a:cxn ang="0">
                          <a:pos x="2327" y="0"/>
                        </a:cxn>
                      </a:cxnLst>
                      <a:rect l="0" t="0" r="r" b="b"/>
                      <a:pathLst>
                        <a:path w="2351" h="1452">
                          <a:moveTo>
                            <a:pt x="0" y="0"/>
                          </a:moveTo>
                          <a:lnTo>
                            <a:pt x="2" y="36"/>
                          </a:lnTo>
                          <a:lnTo>
                            <a:pt x="5" y="311"/>
                          </a:lnTo>
                          <a:lnTo>
                            <a:pt x="8" y="570"/>
                          </a:lnTo>
                          <a:lnTo>
                            <a:pt x="11" y="828"/>
                          </a:lnTo>
                          <a:lnTo>
                            <a:pt x="14" y="1095"/>
                          </a:lnTo>
                          <a:lnTo>
                            <a:pt x="17" y="1353"/>
                          </a:lnTo>
                          <a:lnTo>
                            <a:pt x="20" y="1438"/>
                          </a:lnTo>
                          <a:lnTo>
                            <a:pt x="23" y="1437"/>
                          </a:lnTo>
                          <a:lnTo>
                            <a:pt x="26" y="1442"/>
                          </a:lnTo>
                          <a:lnTo>
                            <a:pt x="29" y="1447"/>
                          </a:lnTo>
                          <a:lnTo>
                            <a:pt x="32" y="1450"/>
                          </a:lnTo>
                          <a:lnTo>
                            <a:pt x="35" y="1452"/>
                          </a:lnTo>
                          <a:lnTo>
                            <a:pt x="38" y="1452"/>
                          </a:lnTo>
                          <a:lnTo>
                            <a:pt x="41" y="1451"/>
                          </a:lnTo>
                          <a:lnTo>
                            <a:pt x="44" y="1448"/>
                          </a:lnTo>
                          <a:lnTo>
                            <a:pt x="47" y="1444"/>
                          </a:lnTo>
                          <a:lnTo>
                            <a:pt x="49" y="1440"/>
                          </a:lnTo>
                          <a:lnTo>
                            <a:pt x="52" y="1434"/>
                          </a:lnTo>
                          <a:lnTo>
                            <a:pt x="55" y="1428"/>
                          </a:lnTo>
                          <a:lnTo>
                            <a:pt x="58" y="1422"/>
                          </a:lnTo>
                          <a:lnTo>
                            <a:pt x="61" y="1415"/>
                          </a:lnTo>
                          <a:lnTo>
                            <a:pt x="64" y="1407"/>
                          </a:lnTo>
                          <a:lnTo>
                            <a:pt x="67" y="1400"/>
                          </a:lnTo>
                          <a:lnTo>
                            <a:pt x="70" y="1393"/>
                          </a:lnTo>
                          <a:lnTo>
                            <a:pt x="73" y="1385"/>
                          </a:lnTo>
                          <a:lnTo>
                            <a:pt x="76" y="1376"/>
                          </a:lnTo>
                          <a:lnTo>
                            <a:pt x="79" y="1368"/>
                          </a:lnTo>
                          <a:lnTo>
                            <a:pt x="82" y="1359"/>
                          </a:lnTo>
                          <a:lnTo>
                            <a:pt x="85" y="1352"/>
                          </a:lnTo>
                          <a:lnTo>
                            <a:pt x="88" y="1344"/>
                          </a:lnTo>
                          <a:lnTo>
                            <a:pt x="91" y="1337"/>
                          </a:lnTo>
                          <a:lnTo>
                            <a:pt x="94" y="1330"/>
                          </a:lnTo>
                          <a:lnTo>
                            <a:pt x="96" y="1323"/>
                          </a:lnTo>
                          <a:lnTo>
                            <a:pt x="99" y="1316"/>
                          </a:lnTo>
                          <a:lnTo>
                            <a:pt x="102" y="1309"/>
                          </a:lnTo>
                          <a:lnTo>
                            <a:pt x="105" y="1303"/>
                          </a:lnTo>
                          <a:lnTo>
                            <a:pt x="108" y="1296"/>
                          </a:lnTo>
                          <a:lnTo>
                            <a:pt x="111" y="1289"/>
                          </a:lnTo>
                          <a:lnTo>
                            <a:pt x="114" y="1282"/>
                          </a:lnTo>
                          <a:lnTo>
                            <a:pt x="117" y="1276"/>
                          </a:lnTo>
                          <a:lnTo>
                            <a:pt x="120" y="1270"/>
                          </a:lnTo>
                          <a:lnTo>
                            <a:pt x="123" y="1264"/>
                          </a:lnTo>
                          <a:lnTo>
                            <a:pt x="126" y="1258"/>
                          </a:lnTo>
                          <a:lnTo>
                            <a:pt x="129" y="1252"/>
                          </a:lnTo>
                          <a:lnTo>
                            <a:pt x="132" y="1246"/>
                          </a:lnTo>
                          <a:lnTo>
                            <a:pt x="135" y="1241"/>
                          </a:lnTo>
                          <a:lnTo>
                            <a:pt x="138" y="1236"/>
                          </a:lnTo>
                          <a:lnTo>
                            <a:pt x="141" y="1231"/>
                          </a:lnTo>
                          <a:lnTo>
                            <a:pt x="143" y="1226"/>
                          </a:lnTo>
                          <a:lnTo>
                            <a:pt x="146" y="1222"/>
                          </a:lnTo>
                          <a:lnTo>
                            <a:pt x="149" y="1216"/>
                          </a:lnTo>
                          <a:lnTo>
                            <a:pt x="152" y="1211"/>
                          </a:lnTo>
                          <a:lnTo>
                            <a:pt x="155" y="1206"/>
                          </a:lnTo>
                          <a:lnTo>
                            <a:pt x="158" y="1200"/>
                          </a:lnTo>
                          <a:lnTo>
                            <a:pt x="161" y="1195"/>
                          </a:lnTo>
                          <a:lnTo>
                            <a:pt x="164" y="1188"/>
                          </a:lnTo>
                          <a:lnTo>
                            <a:pt x="167" y="1182"/>
                          </a:lnTo>
                          <a:lnTo>
                            <a:pt x="170" y="1177"/>
                          </a:lnTo>
                          <a:lnTo>
                            <a:pt x="173" y="1172"/>
                          </a:lnTo>
                          <a:lnTo>
                            <a:pt x="176" y="1168"/>
                          </a:lnTo>
                          <a:lnTo>
                            <a:pt x="179" y="1163"/>
                          </a:lnTo>
                          <a:lnTo>
                            <a:pt x="182" y="1159"/>
                          </a:lnTo>
                          <a:lnTo>
                            <a:pt x="185" y="1155"/>
                          </a:lnTo>
                          <a:lnTo>
                            <a:pt x="188" y="1151"/>
                          </a:lnTo>
                          <a:lnTo>
                            <a:pt x="191" y="1147"/>
                          </a:lnTo>
                          <a:lnTo>
                            <a:pt x="193" y="1142"/>
                          </a:lnTo>
                          <a:lnTo>
                            <a:pt x="196" y="1139"/>
                          </a:lnTo>
                          <a:lnTo>
                            <a:pt x="199" y="1135"/>
                          </a:lnTo>
                          <a:lnTo>
                            <a:pt x="202" y="1132"/>
                          </a:lnTo>
                          <a:lnTo>
                            <a:pt x="205" y="1129"/>
                          </a:lnTo>
                          <a:lnTo>
                            <a:pt x="208" y="1125"/>
                          </a:lnTo>
                          <a:lnTo>
                            <a:pt x="211" y="1123"/>
                          </a:lnTo>
                          <a:lnTo>
                            <a:pt x="214" y="1119"/>
                          </a:lnTo>
                          <a:lnTo>
                            <a:pt x="217" y="1116"/>
                          </a:lnTo>
                          <a:lnTo>
                            <a:pt x="220" y="1113"/>
                          </a:lnTo>
                          <a:lnTo>
                            <a:pt x="223" y="1110"/>
                          </a:lnTo>
                          <a:lnTo>
                            <a:pt x="226" y="1107"/>
                          </a:lnTo>
                          <a:lnTo>
                            <a:pt x="229" y="1104"/>
                          </a:lnTo>
                          <a:lnTo>
                            <a:pt x="232" y="1100"/>
                          </a:lnTo>
                          <a:lnTo>
                            <a:pt x="235" y="1095"/>
                          </a:lnTo>
                          <a:lnTo>
                            <a:pt x="238" y="1093"/>
                          </a:lnTo>
                          <a:lnTo>
                            <a:pt x="240" y="1089"/>
                          </a:lnTo>
                          <a:lnTo>
                            <a:pt x="243" y="1086"/>
                          </a:lnTo>
                          <a:lnTo>
                            <a:pt x="246" y="1082"/>
                          </a:lnTo>
                          <a:lnTo>
                            <a:pt x="249" y="1078"/>
                          </a:lnTo>
                          <a:lnTo>
                            <a:pt x="252" y="1075"/>
                          </a:lnTo>
                          <a:lnTo>
                            <a:pt x="255" y="1071"/>
                          </a:lnTo>
                          <a:lnTo>
                            <a:pt x="258" y="1068"/>
                          </a:lnTo>
                          <a:lnTo>
                            <a:pt x="261" y="1065"/>
                          </a:lnTo>
                          <a:lnTo>
                            <a:pt x="264" y="1062"/>
                          </a:lnTo>
                          <a:lnTo>
                            <a:pt x="267" y="1058"/>
                          </a:lnTo>
                          <a:lnTo>
                            <a:pt x="270" y="1055"/>
                          </a:lnTo>
                          <a:lnTo>
                            <a:pt x="273" y="1051"/>
                          </a:lnTo>
                          <a:lnTo>
                            <a:pt x="276" y="1045"/>
                          </a:lnTo>
                          <a:lnTo>
                            <a:pt x="279" y="1042"/>
                          </a:lnTo>
                          <a:lnTo>
                            <a:pt x="282" y="1038"/>
                          </a:lnTo>
                          <a:lnTo>
                            <a:pt x="285" y="1034"/>
                          </a:lnTo>
                          <a:lnTo>
                            <a:pt x="287" y="1029"/>
                          </a:lnTo>
                          <a:lnTo>
                            <a:pt x="290" y="1025"/>
                          </a:lnTo>
                          <a:lnTo>
                            <a:pt x="293" y="1021"/>
                          </a:lnTo>
                          <a:lnTo>
                            <a:pt x="296" y="1016"/>
                          </a:lnTo>
                          <a:lnTo>
                            <a:pt x="299" y="1012"/>
                          </a:lnTo>
                          <a:lnTo>
                            <a:pt x="302" y="1007"/>
                          </a:lnTo>
                          <a:lnTo>
                            <a:pt x="305" y="1003"/>
                          </a:lnTo>
                          <a:lnTo>
                            <a:pt x="308" y="997"/>
                          </a:lnTo>
                          <a:lnTo>
                            <a:pt x="311" y="993"/>
                          </a:lnTo>
                          <a:lnTo>
                            <a:pt x="314" y="987"/>
                          </a:lnTo>
                          <a:lnTo>
                            <a:pt x="317" y="983"/>
                          </a:lnTo>
                          <a:lnTo>
                            <a:pt x="320" y="978"/>
                          </a:lnTo>
                          <a:lnTo>
                            <a:pt x="323" y="973"/>
                          </a:lnTo>
                          <a:lnTo>
                            <a:pt x="326" y="968"/>
                          </a:lnTo>
                          <a:lnTo>
                            <a:pt x="329" y="963"/>
                          </a:lnTo>
                          <a:lnTo>
                            <a:pt x="332" y="958"/>
                          </a:lnTo>
                          <a:lnTo>
                            <a:pt x="335" y="952"/>
                          </a:lnTo>
                          <a:lnTo>
                            <a:pt x="337" y="947"/>
                          </a:lnTo>
                          <a:lnTo>
                            <a:pt x="340" y="942"/>
                          </a:lnTo>
                          <a:lnTo>
                            <a:pt x="343" y="936"/>
                          </a:lnTo>
                          <a:lnTo>
                            <a:pt x="346" y="931"/>
                          </a:lnTo>
                          <a:lnTo>
                            <a:pt x="349" y="926"/>
                          </a:lnTo>
                          <a:lnTo>
                            <a:pt x="352" y="920"/>
                          </a:lnTo>
                          <a:lnTo>
                            <a:pt x="355" y="915"/>
                          </a:lnTo>
                          <a:lnTo>
                            <a:pt x="358" y="910"/>
                          </a:lnTo>
                          <a:lnTo>
                            <a:pt x="361" y="904"/>
                          </a:lnTo>
                          <a:lnTo>
                            <a:pt x="364" y="899"/>
                          </a:lnTo>
                          <a:lnTo>
                            <a:pt x="367" y="893"/>
                          </a:lnTo>
                          <a:lnTo>
                            <a:pt x="370" y="888"/>
                          </a:lnTo>
                          <a:lnTo>
                            <a:pt x="373" y="883"/>
                          </a:lnTo>
                          <a:lnTo>
                            <a:pt x="376" y="877"/>
                          </a:lnTo>
                          <a:lnTo>
                            <a:pt x="379" y="872"/>
                          </a:lnTo>
                          <a:lnTo>
                            <a:pt x="382" y="866"/>
                          </a:lnTo>
                          <a:lnTo>
                            <a:pt x="384" y="861"/>
                          </a:lnTo>
                          <a:lnTo>
                            <a:pt x="387" y="855"/>
                          </a:lnTo>
                          <a:lnTo>
                            <a:pt x="390" y="850"/>
                          </a:lnTo>
                          <a:lnTo>
                            <a:pt x="393" y="845"/>
                          </a:lnTo>
                          <a:lnTo>
                            <a:pt x="396" y="839"/>
                          </a:lnTo>
                          <a:lnTo>
                            <a:pt x="399" y="833"/>
                          </a:lnTo>
                          <a:lnTo>
                            <a:pt x="402" y="827"/>
                          </a:lnTo>
                          <a:lnTo>
                            <a:pt x="405" y="821"/>
                          </a:lnTo>
                          <a:lnTo>
                            <a:pt x="408" y="815"/>
                          </a:lnTo>
                          <a:lnTo>
                            <a:pt x="411" y="809"/>
                          </a:lnTo>
                          <a:lnTo>
                            <a:pt x="414" y="803"/>
                          </a:lnTo>
                          <a:lnTo>
                            <a:pt x="417" y="798"/>
                          </a:lnTo>
                          <a:lnTo>
                            <a:pt x="420" y="792"/>
                          </a:lnTo>
                          <a:lnTo>
                            <a:pt x="423" y="786"/>
                          </a:lnTo>
                          <a:lnTo>
                            <a:pt x="426" y="781"/>
                          </a:lnTo>
                          <a:lnTo>
                            <a:pt x="429" y="775"/>
                          </a:lnTo>
                          <a:lnTo>
                            <a:pt x="431" y="770"/>
                          </a:lnTo>
                          <a:lnTo>
                            <a:pt x="434" y="764"/>
                          </a:lnTo>
                          <a:lnTo>
                            <a:pt x="437" y="759"/>
                          </a:lnTo>
                          <a:lnTo>
                            <a:pt x="440" y="753"/>
                          </a:lnTo>
                          <a:lnTo>
                            <a:pt x="443" y="748"/>
                          </a:lnTo>
                          <a:lnTo>
                            <a:pt x="446" y="742"/>
                          </a:lnTo>
                          <a:lnTo>
                            <a:pt x="449" y="737"/>
                          </a:lnTo>
                          <a:lnTo>
                            <a:pt x="452" y="731"/>
                          </a:lnTo>
                          <a:lnTo>
                            <a:pt x="455" y="726"/>
                          </a:lnTo>
                          <a:lnTo>
                            <a:pt x="458" y="721"/>
                          </a:lnTo>
                          <a:lnTo>
                            <a:pt x="461" y="716"/>
                          </a:lnTo>
                          <a:lnTo>
                            <a:pt x="464" y="711"/>
                          </a:lnTo>
                          <a:lnTo>
                            <a:pt x="467" y="706"/>
                          </a:lnTo>
                          <a:lnTo>
                            <a:pt x="470" y="702"/>
                          </a:lnTo>
                          <a:lnTo>
                            <a:pt x="473" y="696"/>
                          </a:lnTo>
                          <a:lnTo>
                            <a:pt x="476" y="692"/>
                          </a:lnTo>
                          <a:lnTo>
                            <a:pt x="479" y="687"/>
                          </a:lnTo>
                          <a:lnTo>
                            <a:pt x="481" y="682"/>
                          </a:lnTo>
                          <a:lnTo>
                            <a:pt x="484" y="678"/>
                          </a:lnTo>
                          <a:lnTo>
                            <a:pt x="487" y="674"/>
                          </a:lnTo>
                          <a:lnTo>
                            <a:pt x="490" y="670"/>
                          </a:lnTo>
                          <a:lnTo>
                            <a:pt x="493" y="665"/>
                          </a:lnTo>
                          <a:lnTo>
                            <a:pt x="496" y="661"/>
                          </a:lnTo>
                          <a:lnTo>
                            <a:pt x="499" y="657"/>
                          </a:lnTo>
                          <a:lnTo>
                            <a:pt x="502" y="653"/>
                          </a:lnTo>
                          <a:lnTo>
                            <a:pt x="505" y="650"/>
                          </a:lnTo>
                          <a:lnTo>
                            <a:pt x="508" y="645"/>
                          </a:lnTo>
                          <a:lnTo>
                            <a:pt x="511" y="642"/>
                          </a:lnTo>
                          <a:lnTo>
                            <a:pt x="514" y="638"/>
                          </a:lnTo>
                          <a:lnTo>
                            <a:pt x="517" y="634"/>
                          </a:lnTo>
                          <a:lnTo>
                            <a:pt x="520" y="630"/>
                          </a:lnTo>
                          <a:lnTo>
                            <a:pt x="523" y="626"/>
                          </a:lnTo>
                          <a:lnTo>
                            <a:pt x="526" y="622"/>
                          </a:lnTo>
                          <a:lnTo>
                            <a:pt x="528" y="620"/>
                          </a:lnTo>
                          <a:lnTo>
                            <a:pt x="531" y="616"/>
                          </a:lnTo>
                          <a:lnTo>
                            <a:pt x="534" y="613"/>
                          </a:lnTo>
                          <a:lnTo>
                            <a:pt x="537" y="610"/>
                          </a:lnTo>
                          <a:lnTo>
                            <a:pt x="540" y="606"/>
                          </a:lnTo>
                          <a:lnTo>
                            <a:pt x="543" y="603"/>
                          </a:lnTo>
                          <a:lnTo>
                            <a:pt x="546" y="600"/>
                          </a:lnTo>
                          <a:lnTo>
                            <a:pt x="549" y="597"/>
                          </a:lnTo>
                          <a:lnTo>
                            <a:pt x="552" y="595"/>
                          </a:lnTo>
                          <a:lnTo>
                            <a:pt x="555" y="591"/>
                          </a:lnTo>
                          <a:lnTo>
                            <a:pt x="558" y="589"/>
                          </a:lnTo>
                          <a:lnTo>
                            <a:pt x="561" y="587"/>
                          </a:lnTo>
                          <a:lnTo>
                            <a:pt x="564" y="584"/>
                          </a:lnTo>
                          <a:lnTo>
                            <a:pt x="567" y="582"/>
                          </a:lnTo>
                          <a:lnTo>
                            <a:pt x="570" y="580"/>
                          </a:lnTo>
                          <a:lnTo>
                            <a:pt x="573" y="577"/>
                          </a:lnTo>
                          <a:lnTo>
                            <a:pt x="575" y="575"/>
                          </a:lnTo>
                          <a:lnTo>
                            <a:pt x="578" y="572"/>
                          </a:lnTo>
                          <a:lnTo>
                            <a:pt x="581" y="570"/>
                          </a:lnTo>
                          <a:lnTo>
                            <a:pt x="584" y="568"/>
                          </a:lnTo>
                          <a:lnTo>
                            <a:pt x="587" y="565"/>
                          </a:lnTo>
                          <a:lnTo>
                            <a:pt x="590" y="563"/>
                          </a:lnTo>
                          <a:lnTo>
                            <a:pt x="593" y="561"/>
                          </a:lnTo>
                          <a:lnTo>
                            <a:pt x="596" y="559"/>
                          </a:lnTo>
                          <a:lnTo>
                            <a:pt x="599" y="557"/>
                          </a:lnTo>
                          <a:lnTo>
                            <a:pt x="602" y="555"/>
                          </a:lnTo>
                          <a:lnTo>
                            <a:pt x="605" y="552"/>
                          </a:lnTo>
                          <a:lnTo>
                            <a:pt x="608" y="551"/>
                          </a:lnTo>
                          <a:lnTo>
                            <a:pt x="611" y="549"/>
                          </a:lnTo>
                          <a:lnTo>
                            <a:pt x="614" y="546"/>
                          </a:lnTo>
                          <a:lnTo>
                            <a:pt x="617" y="544"/>
                          </a:lnTo>
                          <a:lnTo>
                            <a:pt x="620" y="543"/>
                          </a:lnTo>
                          <a:lnTo>
                            <a:pt x="623" y="540"/>
                          </a:lnTo>
                          <a:lnTo>
                            <a:pt x="625" y="538"/>
                          </a:lnTo>
                          <a:lnTo>
                            <a:pt x="628" y="537"/>
                          </a:lnTo>
                          <a:lnTo>
                            <a:pt x="631" y="535"/>
                          </a:lnTo>
                          <a:lnTo>
                            <a:pt x="634" y="534"/>
                          </a:lnTo>
                          <a:lnTo>
                            <a:pt x="637" y="532"/>
                          </a:lnTo>
                          <a:lnTo>
                            <a:pt x="640" y="530"/>
                          </a:lnTo>
                          <a:lnTo>
                            <a:pt x="643" y="529"/>
                          </a:lnTo>
                          <a:lnTo>
                            <a:pt x="646" y="528"/>
                          </a:lnTo>
                          <a:lnTo>
                            <a:pt x="649" y="526"/>
                          </a:lnTo>
                          <a:lnTo>
                            <a:pt x="652" y="524"/>
                          </a:lnTo>
                          <a:lnTo>
                            <a:pt x="655" y="523"/>
                          </a:lnTo>
                          <a:lnTo>
                            <a:pt x="658" y="522"/>
                          </a:lnTo>
                          <a:lnTo>
                            <a:pt x="661" y="521"/>
                          </a:lnTo>
                          <a:lnTo>
                            <a:pt x="664" y="519"/>
                          </a:lnTo>
                          <a:lnTo>
                            <a:pt x="667" y="518"/>
                          </a:lnTo>
                          <a:lnTo>
                            <a:pt x="670" y="516"/>
                          </a:lnTo>
                          <a:lnTo>
                            <a:pt x="672" y="515"/>
                          </a:lnTo>
                          <a:lnTo>
                            <a:pt x="675" y="513"/>
                          </a:lnTo>
                          <a:lnTo>
                            <a:pt x="678" y="512"/>
                          </a:lnTo>
                          <a:lnTo>
                            <a:pt x="681" y="510"/>
                          </a:lnTo>
                          <a:lnTo>
                            <a:pt x="684" y="510"/>
                          </a:lnTo>
                          <a:lnTo>
                            <a:pt x="687" y="508"/>
                          </a:lnTo>
                          <a:lnTo>
                            <a:pt x="690" y="506"/>
                          </a:lnTo>
                          <a:lnTo>
                            <a:pt x="693" y="505"/>
                          </a:lnTo>
                          <a:lnTo>
                            <a:pt x="696" y="504"/>
                          </a:lnTo>
                          <a:lnTo>
                            <a:pt x="699" y="502"/>
                          </a:lnTo>
                          <a:lnTo>
                            <a:pt x="702" y="501"/>
                          </a:lnTo>
                          <a:lnTo>
                            <a:pt x="705" y="499"/>
                          </a:lnTo>
                          <a:lnTo>
                            <a:pt x="708" y="498"/>
                          </a:lnTo>
                          <a:lnTo>
                            <a:pt x="711" y="496"/>
                          </a:lnTo>
                          <a:lnTo>
                            <a:pt x="714" y="496"/>
                          </a:lnTo>
                          <a:lnTo>
                            <a:pt x="717" y="494"/>
                          </a:lnTo>
                          <a:lnTo>
                            <a:pt x="719" y="493"/>
                          </a:lnTo>
                          <a:lnTo>
                            <a:pt x="722" y="491"/>
                          </a:lnTo>
                          <a:lnTo>
                            <a:pt x="725" y="490"/>
                          </a:lnTo>
                          <a:lnTo>
                            <a:pt x="728" y="489"/>
                          </a:lnTo>
                          <a:lnTo>
                            <a:pt x="731" y="488"/>
                          </a:lnTo>
                          <a:lnTo>
                            <a:pt x="734" y="486"/>
                          </a:lnTo>
                          <a:lnTo>
                            <a:pt x="737" y="485"/>
                          </a:lnTo>
                          <a:lnTo>
                            <a:pt x="740" y="484"/>
                          </a:lnTo>
                          <a:lnTo>
                            <a:pt x="743" y="482"/>
                          </a:lnTo>
                          <a:lnTo>
                            <a:pt x="746" y="481"/>
                          </a:lnTo>
                          <a:lnTo>
                            <a:pt x="749" y="480"/>
                          </a:lnTo>
                          <a:lnTo>
                            <a:pt x="752" y="479"/>
                          </a:lnTo>
                          <a:lnTo>
                            <a:pt x="755" y="478"/>
                          </a:lnTo>
                          <a:lnTo>
                            <a:pt x="758" y="477"/>
                          </a:lnTo>
                          <a:lnTo>
                            <a:pt x="761" y="476"/>
                          </a:lnTo>
                          <a:lnTo>
                            <a:pt x="764" y="474"/>
                          </a:lnTo>
                          <a:lnTo>
                            <a:pt x="767" y="473"/>
                          </a:lnTo>
                          <a:lnTo>
                            <a:pt x="769" y="471"/>
                          </a:lnTo>
                          <a:lnTo>
                            <a:pt x="772" y="471"/>
                          </a:lnTo>
                          <a:lnTo>
                            <a:pt x="775" y="470"/>
                          </a:lnTo>
                          <a:lnTo>
                            <a:pt x="778" y="468"/>
                          </a:lnTo>
                          <a:lnTo>
                            <a:pt x="781" y="467"/>
                          </a:lnTo>
                          <a:lnTo>
                            <a:pt x="784" y="466"/>
                          </a:lnTo>
                          <a:lnTo>
                            <a:pt x="787" y="465"/>
                          </a:lnTo>
                          <a:lnTo>
                            <a:pt x="790" y="464"/>
                          </a:lnTo>
                          <a:lnTo>
                            <a:pt x="793" y="462"/>
                          </a:lnTo>
                          <a:lnTo>
                            <a:pt x="796" y="462"/>
                          </a:lnTo>
                          <a:lnTo>
                            <a:pt x="799" y="461"/>
                          </a:lnTo>
                          <a:lnTo>
                            <a:pt x="802" y="459"/>
                          </a:lnTo>
                          <a:lnTo>
                            <a:pt x="805" y="458"/>
                          </a:lnTo>
                          <a:lnTo>
                            <a:pt x="808" y="457"/>
                          </a:lnTo>
                          <a:lnTo>
                            <a:pt x="811" y="456"/>
                          </a:lnTo>
                          <a:lnTo>
                            <a:pt x="814" y="455"/>
                          </a:lnTo>
                          <a:lnTo>
                            <a:pt x="816" y="453"/>
                          </a:lnTo>
                          <a:lnTo>
                            <a:pt x="819" y="452"/>
                          </a:lnTo>
                          <a:lnTo>
                            <a:pt x="822" y="452"/>
                          </a:lnTo>
                          <a:lnTo>
                            <a:pt x="825" y="451"/>
                          </a:lnTo>
                          <a:lnTo>
                            <a:pt x="828" y="449"/>
                          </a:lnTo>
                          <a:lnTo>
                            <a:pt x="831" y="448"/>
                          </a:lnTo>
                          <a:lnTo>
                            <a:pt x="834" y="447"/>
                          </a:lnTo>
                          <a:lnTo>
                            <a:pt x="837" y="446"/>
                          </a:lnTo>
                          <a:lnTo>
                            <a:pt x="840" y="445"/>
                          </a:lnTo>
                          <a:lnTo>
                            <a:pt x="843" y="444"/>
                          </a:lnTo>
                          <a:lnTo>
                            <a:pt x="846" y="444"/>
                          </a:lnTo>
                          <a:lnTo>
                            <a:pt x="849" y="443"/>
                          </a:lnTo>
                          <a:lnTo>
                            <a:pt x="852" y="442"/>
                          </a:lnTo>
                          <a:lnTo>
                            <a:pt x="855" y="441"/>
                          </a:lnTo>
                          <a:lnTo>
                            <a:pt x="858" y="441"/>
                          </a:lnTo>
                          <a:lnTo>
                            <a:pt x="861" y="440"/>
                          </a:lnTo>
                          <a:lnTo>
                            <a:pt x="863" y="439"/>
                          </a:lnTo>
                          <a:lnTo>
                            <a:pt x="866" y="438"/>
                          </a:lnTo>
                          <a:lnTo>
                            <a:pt x="869" y="437"/>
                          </a:lnTo>
                          <a:lnTo>
                            <a:pt x="872" y="436"/>
                          </a:lnTo>
                          <a:lnTo>
                            <a:pt x="875" y="434"/>
                          </a:lnTo>
                          <a:lnTo>
                            <a:pt x="878" y="434"/>
                          </a:lnTo>
                          <a:lnTo>
                            <a:pt x="881" y="433"/>
                          </a:lnTo>
                          <a:lnTo>
                            <a:pt x="884" y="432"/>
                          </a:lnTo>
                          <a:lnTo>
                            <a:pt x="887" y="430"/>
                          </a:lnTo>
                          <a:lnTo>
                            <a:pt x="890" y="429"/>
                          </a:lnTo>
                          <a:lnTo>
                            <a:pt x="893" y="428"/>
                          </a:lnTo>
                          <a:lnTo>
                            <a:pt x="896" y="427"/>
                          </a:lnTo>
                          <a:lnTo>
                            <a:pt x="899" y="426"/>
                          </a:lnTo>
                          <a:lnTo>
                            <a:pt x="902" y="424"/>
                          </a:lnTo>
                          <a:lnTo>
                            <a:pt x="905" y="423"/>
                          </a:lnTo>
                          <a:lnTo>
                            <a:pt x="908" y="422"/>
                          </a:lnTo>
                          <a:lnTo>
                            <a:pt x="911" y="420"/>
                          </a:lnTo>
                          <a:lnTo>
                            <a:pt x="913" y="420"/>
                          </a:lnTo>
                          <a:lnTo>
                            <a:pt x="916" y="418"/>
                          </a:lnTo>
                          <a:lnTo>
                            <a:pt x="919" y="418"/>
                          </a:lnTo>
                          <a:lnTo>
                            <a:pt x="922" y="417"/>
                          </a:lnTo>
                          <a:lnTo>
                            <a:pt x="925" y="415"/>
                          </a:lnTo>
                          <a:lnTo>
                            <a:pt x="928" y="414"/>
                          </a:lnTo>
                          <a:lnTo>
                            <a:pt x="931" y="413"/>
                          </a:lnTo>
                          <a:lnTo>
                            <a:pt x="934" y="412"/>
                          </a:lnTo>
                          <a:lnTo>
                            <a:pt x="937" y="412"/>
                          </a:lnTo>
                          <a:lnTo>
                            <a:pt x="940" y="410"/>
                          </a:lnTo>
                          <a:lnTo>
                            <a:pt x="943" y="408"/>
                          </a:lnTo>
                          <a:lnTo>
                            <a:pt x="946" y="407"/>
                          </a:lnTo>
                          <a:lnTo>
                            <a:pt x="949" y="406"/>
                          </a:lnTo>
                          <a:lnTo>
                            <a:pt x="952" y="405"/>
                          </a:lnTo>
                          <a:lnTo>
                            <a:pt x="955" y="404"/>
                          </a:lnTo>
                          <a:lnTo>
                            <a:pt x="958" y="403"/>
                          </a:lnTo>
                          <a:lnTo>
                            <a:pt x="960" y="403"/>
                          </a:lnTo>
                          <a:lnTo>
                            <a:pt x="963" y="402"/>
                          </a:lnTo>
                          <a:lnTo>
                            <a:pt x="966" y="401"/>
                          </a:lnTo>
                          <a:lnTo>
                            <a:pt x="969" y="400"/>
                          </a:lnTo>
                          <a:lnTo>
                            <a:pt x="972" y="398"/>
                          </a:lnTo>
                          <a:lnTo>
                            <a:pt x="975" y="397"/>
                          </a:lnTo>
                          <a:lnTo>
                            <a:pt x="978" y="396"/>
                          </a:lnTo>
                          <a:lnTo>
                            <a:pt x="981" y="396"/>
                          </a:lnTo>
                          <a:lnTo>
                            <a:pt x="984" y="394"/>
                          </a:lnTo>
                          <a:lnTo>
                            <a:pt x="987" y="393"/>
                          </a:lnTo>
                          <a:lnTo>
                            <a:pt x="990" y="392"/>
                          </a:lnTo>
                          <a:lnTo>
                            <a:pt x="993" y="390"/>
                          </a:lnTo>
                          <a:lnTo>
                            <a:pt x="996" y="389"/>
                          </a:lnTo>
                          <a:lnTo>
                            <a:pt x="999" y="388"/>
                          </a:lnTo>
                          <a:lnTo>
                            <a:pt x="1002" y="387"/>
                          </a:lnTo>
                          <a:lnTo>
                            <a:pt x="1005" y="385"/>
                          </a:lnTo>
                          <a:lnTo>
                            <a:pt x="1007" y="385"/>
                          </a:lnTo>
                          <a:lnTo>
                            <a:pt x="1010" y="383"/>
                          </a:lnTo>
                          <a:lnTo>
                            <a:pt x="1013" y="382"/>
                          </a:lnTo>
                          <a:lnTo>
                            <a:pt x="1016" y="381"/>
                          </a:lnTo>
                          <a:lnTo>
                            <a:pt x="1019" y="379"/>
                          </a:lnTo>
                          <a:lnTo>
                            <a:pt x="1022" y="379"/>
                          </a:lnTo>
                          <a:lnTo>
                            <a:pt x="1025" y="378"/>
                          </a:lnTo>
                          <a:lnTo>
                            <a:pt x="1028" y="377"/>
                          </a:lnTo>
                          <a:lnTo>
                            <a:pt x="1031" y="376"/>
                          </a:lnTo>
                          <a:lnTo>
                            <a:pt x="1034" y="374"/>
                          </a:lnTo>
                          <a:lnTo>
                            <a:pt x="1037" y="374"/>
                          </a:lnTo>
                          <a:lnTo>
                            <a:pt x="1040" y="372"/>
                          </a:lnTo>
                          <a:lnTo>
                            <a:pt x="1043" y="372"/>
                          </a:lnTo>
                          <a:lnTo>
                            <a:pt x="1046" y="370"/>
                          </a:lnTo>
                          <a:lnTo>
                            <a:pt x="1049" y="369"/>
                          </a:lnTo>
                          <a:lnTo>
                            <a:pt x="1052" y="368"/>
                          </a:lnTo>
                          <a:lnTo>
                            <a:pt x="1055" y="367"/>
                          </a:lnTo>
                          <a:lnTo>
                            <a:pt x="1057" y="365"/>
                          </a:lnTo>
                          <a:lnTo>
                            <a:pt x="1060" y="364"/>
                          </a:lnTo>
                          <a:lnTo>
                            <a:pt x="1063" y="363"/>
                          </a:lnTo>
                          <a:lnTo>
                            <a:pt x="1066" y="362"/>
                          </a:lnTo>
                          <a:lnTo>
                            <a:pt x="1069" y="361"/>
                          </a:lnTo>
                          <a:lnTo>
                            <a:pt x="1072" y="360"/>
                          </a:lnTo>
                          <a:lnTo>
                            <a:pt x="1075" y="359"/>
                          </a:lnTo>
                          <a:lnTo>
                            <a:pt x="1078" y="358"/>
                          </a:lnTo>
                          <a:lnTo>
                            <a:pt x="1081" y="357"/>
                          </a:lnTo>
                          <a:lnTo>
                            <a:pt x="1084" y="357"/>
                          </a:lnTo>
                          <a:lnTo>
                            <a:pt x="1087" y="355"/>
                          </a:lnTo>
                          <a:lnTo>
                            <a:pt x="1090" y="354"/>
                          </a:lnTo>
                          <a:lnTo>
                            <a:pt x="1093" y="353"/>
                          </a:lnTo>
                          <a:lnTo>
                            <a:pt x="1096" y="353"/>
                          </a:lnTo>
                          <a:lnTo>
                            <a:pt x="1099" y="352"/>
                          </a:lnTo>
                          <a:lnTo>
                            <a:pt x="1102" y="351"/>
                          </a:lnTo>
                          <a:lnTo>
                            <a:pt x="1104" y="350"/>
                          </a:lnTo>
                          <a:lnTo>
                            <a:pt x="1107" y="349"/>
                          </a:lnTo>
                          <a:lnTo>
                            <a:pt x="1110" y="348"/>
                          </a:lnTo>
                          <a:lnTo>
                            <a:pt x="1113" y="348"/>
                          </a:lnTo>
                          <a:lnTo>
                            <a:pt x="1116" y="347"/>
                          </a:lnTo>
                          <a:lnTo>
                            <a:pt x="1119" y="346"/>
                          </a:lnTo>
                          <a:lnTo>
                            <a:pt x="1122" y="345"/>
                          </a:lnTo>
                          <a:lnTo>
                            <a:pt x="1125" y="344"/>
                          </a:lnTo>
                          <a:lnTo>
                            <a:pt x="1128" y="343"/>
                          </a:lnTo>
                          <a:lnTo>
                            <a:pt x="1131" y="342"/>
                          </a:lnTo>
                          <a:lnTo>
                            <a:pt x="1134" y="341"/>
                          </a:lnTo>
                          <a:lnTo>
                            <a:pt x="1137" y="340"/>
                          </a:lnTo>
                          <a:lnTo>
                            <a:pt x="1140" y="340"/>
                          </a:lnTo>
                          <a:lnTo>
                            <a:pt x="1143" y="338"/>
                          </a:lnTo>
                          <a:lnTo>
                            <a:pt x="1146" y="338"/>
                          </a:lnTo>
                          <a:lnTo>
                            <a:pt x="1149" y="337"/>
                          </a:lnTo>
                          <a:lnTo>
                            <a:pt x="1151" y="336"/>
                          </a:lnTo>
                          <a:lnTo>
                            <a:pt x="1154" y="335"/>
                          </a:lnTo>
                          <a:lnTo>
                            <a:pt x="1157" y="334"/>
                          </a:lnTo>
                          <a:lnTo>
                            <a:pt x="1160" y="334"/>
                          </a:lnTo>
                          <a:lnTo>
                            <a:pt x="1163" y="333"/>
                          </a:lnTo>
                          <a:lnTo>
                            <a:pt x="1166" y="333"/>
                          </a:lnTo>
                          <a:lnTo>
                            <a:pt x="1169" y="332"/>
                          </a:lnTo>
                          <a:lnTo>
                            <a:pt x="1172" y="331"/>
                          </a:lnTo>
                          <a:lnTo>
                            <a:pt x="1175" y="330"/>
                          </a:lnTo>
                          <a:lnTo>
                            <a:pt x="1178" y="330"/>
                          </a:lnTo>
                          <a:lnTo>
                            <a:pt x="1181" y="330"/>
                          </a:lnTo>
                          <a:lnTo>
                            <a:pt x="1184" y="329"/>
                          </a:lnTo>
                          <a:lnTo>
                            <a:pt x="1187" y="329"/>
                          </a:lnTo>
                          <a:lnTo>
                            <a:pt x="1190" y="328"/>
                          </a:lnTo>
                          <a:lnTo>
                            <a:pt x="1193" y="327"/>
                          </a:lnTo>
                          <a:lnTo>
                            <a:pt x="1196" y="326"/>
                          </a:lnTo>
                          <a:lnTo>
                            <a:pt x="1199" y="326"/>
                          </a:lnTo>
                          <a:lnTo>
                            <a:pt x="1201" y="325"/>
                          </a:lnTo>
                          <a:lnTo>
                            <a:pt x="1204" y="324"/>
                          </a:lnTo>
                          <a:lnTo>
                            <a:pt x="1207" y="323"/>
                          </a:lnTo>
                          <a:lnTo>
                            <a:pt x="1210" y="322"/>
                          </a:lnTo>
                          <a:lnTo>
                            <a:pt x="1213" y="321"/>
                          </a:lnTo>
                          <a:lnTo>
                            <a:pt x="1216" y="320"/>
                          </a:lnTo>
                          <a:lnTo>
                            <a:pt x="1219" y="319"/>
                          </a:lnTo>
                          <a:lnTo>
                            <a:pt x="1222" y="317"/>
                          </a:lnTo>
                          <a:lnTo>
                            <a:pt x="1225" y="317"/>
                          </a:lnTo>
                          <a:lnTo>
                            <a:pt x="1228" y="315"/>
                          </a:lnTo>
                          <a:lnTo>
                            <a:pt x="1231" y="314"/>
                          </a:lnTo>
                          <a:lnTo>
                            <a:pt x="1234" y="313"/>
                          </a:lnTo>
                          <a:lnTo>
                            <a:pt x="1237" y="312"/>
                          </a:lnTo>
                          <a:lnTo>
                            <a:pt x="1240" y="311"/>
                          </a:lnTo>
                          <a:lnTo>
                            <a:pt x="1243" y="310"/>
                          </a:lnTo>
                          <a:lnTo>
                            <a:pt x="1246" y="309"/>
                          </a:lnTo>
                          <a:lnTo>
                            <a:pt x="1248" y="308"/>
                          </a:lnTo>
                          <a:lnTo>
                            <a:pt x="1251" y="307"/>
                          </a:lnTo>
                          <a:lnTo>
                            <a:pt x="1254" y="306"/>
                          </a:lnTo>
                          <a:lnTo>
                            <a:pt x="1257" y="305"/>
                          </a:lnTo>
                          <a:lnTo>
                            <a:pt x="1260" y="304"/>
                          </a:lnTo>
                          <a:lnTo>
                            <a:pt x="1263" y="303"/>
                          </a:lnTo>
                          <a:lnTo>
                            <a:pt x="1266" y="301"/>
                          </a:lnTo>
                          <a:lnTo>
                            <a:pt x="1269" y="300"/>
                          </a:lnTo>
                          <a:lnTo>
                            <a:pt x="1272" y="299"/>
                          </a:lnTo>
                          <a:lnTo>
                            <a:pt x="1275" y="297"/>
                          </a:lnTo>
                          <a:lnTo>
                            <a:pt x="1278" y="296"/>
                          </a:lnTo>
                          <a:lnTo>
                            <a:pt x="1281" y="295"/>
                          </a:lnTo>
                          <a:lnTo>
                            <a:pt x="1284" y="294"/>
                          </a:lnTo>
                          <a:lnTo>
                            <a:pt x="1287" y="292"/>
                          </a:lnTo>
                          <a:lnTo>
                            <a:pt x="1290" y="291"/>
                          </a:lnTo>
                          <a:lnTo>
                            <a:pt x="1293" y="290"/>
                          </a:lnTo>
                          <a:lnTo>
                            <a:pt x="1295" y="289"/>
                          </a:lnTo>
                          <a:lnTo>
                            <a:pt x="1298" y="287"/>
                          </a:lnTo>
                          <a:lnTo>
                            <a:pt x="1301" y="286"/>
                          </a:lnTo>
                          <a:lnTo>
                            <a:pt x="1304" y="284"/>
                          </a:lnTo>
                          <a:lnTo>
                            <a:pt x="1307" y="282"/>
                          </a:lnTo>
                          <a:lnTo>
                            <a:pt x="1310" y="281"/>
                          </a:lnTo>
                          <a:lnTo>
                            <a:pt x="1313" y="280"/>
                          </a:lnTo>
                          <a:lnTo>
                            <a:pt x="1316" y="279"/>
                          </a:lnTo>
                          <a:lnTo>
                            <a:pt x="1319" y="277"/>
                          </a:lnTo>
                          <a:lnTo>
                            <a:pt x="1322" y="277"/>
                          </a:lnTo>
                          <a:lnTo>
                            <a:pt x="1325" y="275"/>
                          </a:lnTo>
                          <a:lnTo>
                            <a:pt x="1328" y="274"/>
                          </a:lnTo>
                          <a:lnTo>
                            <a:pt x="1331" y="274"/>
                          </a:lnTo>
                          <a:lnTo>
                            <a:pt x="1334" y="272"/>
                          </a:lnTo>
                          <a:lnTo>
                            <a:pt x="1337" y="272"/>
                          </a:lnTo>
                          <a:lnTo>
                            <a:pt x="1340" y="271"/>
                          </a:lnTo>
                          <a:lnTo>
                            <a:pt x="1343" y="269"/>
                          </a:lnTo>
                          <a:lnTo>
                            <a:pt x="1345" y="268"/>
                          </a:lnTo>
                          <a:lnTo>
                            <a:pt x="1348" y="267"/>
                          </a:lnTo>
                          <a:lnTo>
                            <a:pt x="1351" y="266"/>
                          </a:lnTo>
                          <a:lnTo>
                            <a:pt x="1354" y="265"/>
                          </a:lnTo>
                          <a:lnTo>
                            <a:pt x="1357" y="264"/>
                          </a:lnTo>
                          <a:lnTo>
                            <a:pt x="1360" y="262"/>
                          </a:lnTo>
                          <a:lnTo>
                            <a:pt x="1363" y="262"/>
                          </a:lnTo>
                          <a:lnTo>
                            <a:pt x="1366" y="261"/>
                          </a:lnTo>
                          <a:lnTo>
                            <a:pt x="1369" y="259"/>
                          </a:lnTo>
                          <a:lnTo>
                            <a:pt x="1372" y="258"/>
                          </a:lnTo>
                          <a:lnTo>
                            <a:pt x="1375" y="257"/>
                          </a:lnTo>
                          <a:lnTo>
                            <a:pt x="1378" y="256"/>
                          </a:lnTo>
                          <a:lnTo>
                            <a:pt x="1381" y="255"/>
                          </a:lnTo>
                          <a:lnTo>
                            <a:pt x="1384" y="254"/>
                          </a:lnTo>
                          <a:lnTo>
                            <a:pt x="1387" y="252"/>
                          </a:lnTo>
                          <a:lnTo>
                            <a:pt x="1390" y="251"/>
                          </a:lnTo>
                          <a:lnTo>
                            <a:pt x="1392" y="250"/>
                          </a:lnTo>
                          <a:lnTo>
                            <a:pt x="1395" y="248"/>
                          </a:lnTo>
                          <a:lnTo>
                            <a:pt x="1398" y="247"/>
                          </a:lnTo>
                          <a:lnTo>
                            <a:pt x="1401" y="246"/>
                          </a:lnTo>
                          <a:lnTo>
                            <a:pt x="1404" y="245"/>
                          </a:lnTo>
                          <a:lnTo>
                            <a:pt x="1407" y="244"/>
                          </a:lnTo>
                          <a:lnTo>
                            <a:pt x="1410" y="243"/>
                          </a:lnTo>
                          <a:lnTo>
                            <a:pt x="1413" y="241"/>
                          </a:lnTo>
                          <a:lnTo>
                            <a:pt x="1416" y="240"/>
                          </a:lnTo>
                          <a:lnTo>
                            <a:pt x="1419" y="239"/>
                          </a:lnTo>
                          <a:lnTo>
                            <a:pt x="1422" y="238"/>
                          </a:lnTo>
                          <a:lnTo>
                            <a:pt x="1425" y="236"/>
                          </a:lnTo>
                          <a:lnTo>
                            <a:pt x="1428" y="236"/>
                          </a:lnTo>
                          <a:lnTo>
                            <a:pt x="1431" y="234"/>
                          </a:lnTo>
                          <a:lnTo>
                            <a:pt x="1434" y="232"/>
                          </a:lnTo>
                          <a:lnTo>
                            <a:pt x="1437" y="232"/>
                          </a:lnTo>
                          <a:lnTo>
                            <a:pt x="1439" y="231"/>
                          </a:lnTo>
                          <a:lnTo>
                            <a:pt x="1442" y="230"/>
                          </a:lnTo>
                          <a:lnTo>
                            <a:pt x="1445" y="230"/>
                          </a:lnTo>
                          <a:lnTo>
                            <a:pt x="1448" y="229"/>
                          </a:lnTo>
                          <a:lnTo>
                            <a:pt x="1451" y="228"/>
                          </a:lnTo>
                          <a:lnTo>
                            <a:pt x="1454" y="227"/>
                          </a:lnTo>
                          <a:lnTo>
                            <a:pt x="1457" y="225"/>
                          </a:lnTo>
                          <a:lnTo>
                            <a:pt x="1460" y="224"/>
                          </a:lnTo>
                          <a:lnTo>
                            <a:pt x="1463" y="224"/>
                          </a:lnTo>
                          <a:lnTo>
                            <a:pt x="1466" y="222"/>
                          </a:lnTo>
                          <a:lnTo>
                            <a:pt x="1469" y="221"/>
                          </a:lnTo>
                          <a:lnTo>
                            <a:pt x="1472" y="220"/>
                          </a:lnTo>
                          <a:lnTo>
                            <a:pt x="1475" y="218"/>
                          </a:lnTo>
                          <a:lnTo>
                            <a:pt x="1478" y="218"/>
                          </a:lnTo>
                          <a:lnTo>
                            <a:pt x="1481" y="217"/>
                          </a:lnTo>
                          <a:lnTo>
                            <a:pt x="1484" y="216"/>
                          </a:lnTo>
                          <a:lnTo>
                            <a:pt x="1487" y="214"/>
                          </a:lnTo>
                          <a:lnTo>
                            <a:pt x="1489" y="214"/>
                          </a:lnTo>
                          <a:lnTo>
                            <a:pt x="1492" y="212"/>
                          </a:lnTo>
                          <a:lnTo>
                            <a:pt x="1495" y="211"/>
                          </a:lnTo>
                          <a:lnTo>
                            <a:pt x="1498" y="210"/>
                          </a:lnTo>
                          <a:lnTo>
                            <a:pt x="1501" y="209"/>
                          </a:lnTo>
                          <a:lnTo>
                            <a:pt x="1504" y="208"/>
                          </a:lnTo>
                          <a:lnTo>
                            <a:pt x="1507" y="207"/>
                          </a:lnTo>
                          <a:lnTo>
                            <a:pt x="1510" y="206"/>
                          </a:lnTo>
                          <a:lnTo>
                            <a:pt x="1513" y="205"/>
                          </a:lnTo>
                          <a:lnTo>
                            <a:pt x="1516" y="203"/>
                          </a:lnTo>
                          <a:lnTo>
                            <a:pt x="1519" y="202"/>
                          </a:lnTo>
                          <a:lnTo>
                            <a:pt x="1522" y="201"/>
                          </a:lnTo>
                          <a:lnTo>
                            <a:pt x="1525" y="200"/>
                          </a:lnTo>
                          <a:lnTo>
                            <a:pt x="1528" y="198"/>
                          </a:lnTo>
                          <a:lnTo>
                            <a:pt x="1531" y="198"/>
                          </a:lnTo>
                          <a:lnTo>
                            <a:pt x="1534" y="197"/>
                          </a:lnTo>
                          <a:lnTo>
                            <a:pt x="1536" y="195"/>
                          </a:lnTo>
                          <a:lnTo>
                            <a:pt x="1539" y="194"/>
                          </a:lnTo>
                          <a:lnTo>
                            <a:pt x="1542" y="192"/>
                          </a:lnTo>
                          <a:lnTo>
                            <a:pt x="1545" y="191"/>
                          </a:lnTo>
                          <a:lnTo>
                            <a:pt x="1548" y="190"/>
                          </a:lnTo>
                          <a:lnTo>
                            <a:pt x="1551" y="189"/>
                          </a:lnTo>
                          <a:lnTo>
                            <a:pt x="1554" y="188"/>
                          </a:lnTo>
                          <a:lnTo>
                            <a:pt x="1557" y="187"/>
                          </a:lnTo>
                          <a:lnTo>
                            <a:pt x="1560" y="186"/>
                          </a:lnTo>
                          <a:lnTo>
                            <a:pt x="1563" y="185"/>
                          </a:lnTo>
                          <a:lnTo>
                            <a:pt x="1566" y="184"/>
                          </a:lnTo>
                          <a:lnTo>
                            <a:pt x="1569" y="183"/>
                          </a:lnTo>
                          <a:lnTo>
                            <a:pt x="1572" y="181"/>
                          </a:lnTo>
                          <a:lnTo>
                            <a:pt x="1575" y="180"/>
                          </a:lnTo>
                          <a:lnTo>
                            <a:pt x="1578" y="178"/>
                          </a:lnTo>
                          <a:lnTo>
                            <a:pt x="1581" y="178"/>
                          </a:lnTo>
                          <a:lnTo>
                            <a:pt x="1583" y="177"/>
                          </a:lnTo>
                          <a:lnTo>
                            <a:pt x="1586" y="175"/>
                          </a:lnTo>
                          <a:lnTo>
                            <a:pt x="1589" y="175"/>
                          </a:lnTo>
                          <a:lnTo>
                            <a:pt x="1592" y="173"/>
                          </a:lnTo>
                          <a:lnTo>
                            <a:pt x="1595" y="173"/>
                          </a:lnTo>
                          <a:lnTo>
                            <a:pt x="1598" y="171"/>
                          </a:lnTo>
                          <a:lnTo>
                            <a:pt x="1601" y="170"/>
                          </a:lnTo>
                          <a:lnTo>
                            <a:pt x="1604" y="169"/>
                          </a:lnTo>
                          <a:lnTo>
                            <a:pt x="1607" y="168"/>
                          </a:lnTo>
                          <a:lnTo>
                            <a:pt x="1610" y="166"/>
                          </a:lnTo>
                          <a:lnTo>
                            <a:pt x="1613" y="165"/>
                          </a:lnTo>
                          <a:lnTo>
                            <a:pt x="1616" y="164"/>
                          </a:lnTo>
                          <a:lnTo>
                            <a:pt x="1619" y="162"/>
                          </a:lnTo>
                          <a:lnTo>
                            <a:pt x="1622" y="161"/>
                          </a:lnTo>
                          <a:lnTo>
                            <a:pt x="1625" y="160"/>
                          </a:lnTo>
                          <a:lnTo>
                            <a:pt x="1628" y="159"/>
                          </a:lnTo>
                          <a:lnTo>
                            <a:pt x="1631" y="158"/>
                          </a:lnTo>
                          <a:lnTo>
                            <a:pt x="1633" y="156"/>
                          </a:lnTo>
                          <a:lnTo>
                            <a:pt x="1636" y="155"/>
                          </a:lnTo>
                          <a:lnTo>
                            <a:pt x="1639" y="154"/>
                          </a:lnTo>
                          <a:lnTo>
                            <a:pt x="1642" y="152"/>
                          </a:lnTo>
                          <a:lnTo>
                            <a:pt x="1645" y="152"/>
                          </a:lnTo>
                          <a:lnTo>
                            <a:pt x="1648" y="150"/>
                          </a:lnTo>
                          <a:lnTo>
                            <a:pt x="1651" y="149"/>
                          </a:lnTo>
                          <a:lnTo>
                            <a:pt x="1654" y="148"/>
                          </a:lnTo>
                          <a:lnTo>
                            <a:pt x="1657" y="147"/>
                          </a:lnTo>
                          <a:lnTo>
                            <a:pt x="1660" y="146"/>
                          </a:lnTo>
                          <a:lnTo>
                            <a:pt x="1663" y="145"/>
                          </a:lnTo>
                          <a:lnTo>
                            <a:pt x="1666" y="144"/>
                          </a:lnTo>
                          <a:lnTo>
                            <a:pt x="1669" y="143"/>
                          </a:lnTo>
                          <a:lnTo>
                            <a:pt x="1672" y="142"/>
                          </a:lnTo>
                          <a:lnTo>
                            <a:pt x="1675" y="141"/>
                          </a:lnTo>
                          <a:lnTo>
                            <a:pt x="1678" y="140"/>
                          </a:lnTo>
                          <a:lnTo>
                            <a:pt x="1680" y="140"/>
                          </a:lnTo>
                          <a:lnTo>
                            <a:pt x="1683" y="138"/>
                          </a:lnTo>
                          <a:lnTo>
                            <a:pt x="1686" y="138"/>
                          </a:lnTo>
                          <a:lnTo>
                            <a:pt x="1689" y="137"/>
                          </a:lnTo>
                          <a:lnTo>
                            <a:pt x="1692" y="136"/>
                          </a:lnTo>
                          <a:lnTo>
                            <a:pt x="1695" y="135"/>
                          </a:lnTo>
                          <a:lnTo>
                            <a:pt x="1698" y="133"/>
                          </a:lnTo>
                          <a:lnTo>
                            <a:pt x="1701" y="132"/>
                          </a:lnTo>
                          <a:lnTo>
                            <a:pt x="1704" y="131"/>
                          </a:lnTo>
                          <a:lnTo>
                            <a:pt x="1707" y="131"/>
                          </a:lnTo>
                          <a:lnTo>
                            <a:pt x="1710" y="129"/>
                          </a:lnTo>
                          <a:lnTo>
                            <a:pt x="1713" y="128"/>
                          </a:lnTo>
                          <a:lnTo>
                            <a:pt x="1716" y="127"/>
                          </a:lnTo>
                          <a:lnTo>
                            <a:pt x="1719" y="126"/>
                          </a:lnTo>
                          <a:lnTo>
                            <a:pt x="1722" y="125"/>
                          </a:lnTo>
                          <a:lnTo>
                            <a:pt x="1725" y="124"/>
                          </a:lnTo>
                          <a:lnTo>
                            <a:pt x="1727" y="123"/>
                          </a:lnTo>
                          <a:lnTo>
                            <a:pt x="1730" y="123"/>
                          </a:lnTo>
                          <a:lnTo>
                            <a:pt x="1733" y="122"/>
                          </a:lnTo>
                          <a:lnTo>
                            <a:pt x="1736" y="121"/>
                          </a:lnTo>
                          <a:lnTo>
                            <a:pt x="1739" y="120"/>
                          </a:lnTo>
                          <a:lnTo>
                            <a:pt x="1742" y="119"/>
                          </a:lnTo>
                          <a:lnTo>
                            <a:pt x="1745" y="118"/>
                          </a:lnTo>
                          <a:lnTo>
                            <a:pt x="1748" y="117"/>
                          </a:lnTo>
                          <a:lnTo>
                            <a:pt x="1751" y="117"/>
                          </a:lnTo>
                          <a:lnTo>
                            <a:pt x="1754" y="116"/>
                          </a:lnTo>
                          <a:lnTo>
                            <a:pt x="1757" y="115"/>
                          </a:lnTo>
                          <a:lnTo>
                            <a:pt x="1760" y="114"/>
                          </a:lnTo>
                          <a:lnTo>
                            <a:pt x="1763" y="113"/>
                          </a:lnTo>
                          <a:lnTo>
                            <a:pt x="1766" y="112"/>
                          </a:lnTo>
                          <a:lnTo>
                            <a:pt x="1769" y="111"/>
                          </a:lnTo>
                          <a:lnTo>
                            <a:pt x="1772" y="110"/>
                          </a:lnTo>
                          <a:lnTo>
                            <a:pt x="1775" y="109"/>
                          </a:lnTo>
                          <a:lnTo>
                            <a:pt x="1777" y="108"/>
                          </a:lnTo>
                          <a:lnTo>
                            <a:pt x="1780" y="107"/>
                          </a:lnTo>
                          <a:lnTo>
                            <a:pt x="1783" y="106"/>
                          </a:lnTo>
                          <a:lnTo>
                            <a:pt x="1786" y="105"/>
                          </a:lnTo>
                          <a:lnTo>
                            <a:pt x="1789" y="104"/>
                          </a:lnTo>
                          <a:lnTo>
                            <a:pt x="1792" y="103"/>
                          </a:lnTo>
                          <a:lnTo>
                            <a:pt x="1795" y="102"/>
                          </a:lnTo>
                          <a:lnTo>
                            <a:pt x="1798" y="101"/>
                          </a:lnTo>
                          <a:lnTo>
                            <a:pt x="1801" y="99"/>
                          </a:lnTo>
                          <a:lnTo>
                            <a:pt x="1804" y="98"/>
                          </a:lnTo>
                          <a:lnTo>
                            <a:pt x="1807" y="97"/>
                          </a:lnTo>
                          <a:lnTo>
                            <a:pt x="1810" y="96"/>
                          </a:lnTo>
                          <a:lnTo>
                            <a:pt x="1813" y="95"/>
                          </a:lnTo>
                          <a:lnTo>
                            <a:pt x="1816" y="94"/>
                          </a:lnTo>
                          <a:lnTo>
                            <a:pt x="1819" y="94"/>
                          </a:lnTo>
                          <a:lnTo>
                            <a:pt x="1822" y="93"/>
                          </a:lnTo>
                          <a:lnTo>
                            <a:pt x="1824" y="92"/>
                          </a:lnTo>
                          <a:lnTo>
                            <a:pt x="1827" y="91"/>
                          </a:lnTo>
                          <a:lnTo>
                            <a:pt x="1830" y="91"/>
                          </a:lnTo>
                          <a:lnTo>
                            <a:pt x="1833" y="90"/>
                          </a:lnTo>
                          <a:lnTo>
                            <a:pt x="1836" y="90"/>
                          </a:lnTo>
                          <a:lnTo>
                            <a:pt x="1839" y="89"/>
                          </a:lnTo>
                          <a:lnTo>
                            <a:pt x="1842" y="88"/>
                          </a:lnTo>
                          <a:lnTo>
                            <a:pt x="1845" y="87"/>
                          </a:lnTo>
                          <a:lnTo>
                            <a:pt x="1848" y="86"/>
                          </a:lnTo>
                          <a:lnTo>
                            <a:pt x="1851" y="85"/>
                          </a:lnTo>
                          <a:lnTo>
                            <a:pt x="1854" y="84"/>
                          </a:lnTo>
                          <a:lnTo>
                            <a:pt x="1857" y="83"/>
                          </a:lnTo>
                          <a:lnTo>
                            <a:pt x="1860" y="83"/>
                          </a:lnTo>
                          <a:lnTo>
                            <a:pt x="1863" y="82"/>
                          </a:lnTo>
                          <a:lnTo>
                            <a:pt x="1866" y="81"/>
                          </a:lnTo>
                          <a:lnTo>
                            <a:pt x="1869" y="80"/>
                          </a:lnTo>
                          <a:lnTo>
                            <a:pt x="1871" y="80"/>
                          </a:lnTo>
                          <a:lnTo>
                            <a:pt x="1874" y="78"/>
                          </a:lnTo>
                          <a:lnTo>
                            <a:pt x="1877" y="78"/>
                          </a:lnTo>
                          <a:lnTo>
                            <a:pt x="1880" y="77"/>
                          </a:lnTo>
                          <a:lnTo>
                            <a:pt x="1883" y="75"/>
                          </a:lnTo>
                          <a:lnTo>
                            <a:pt x="1886" y="73"/>
                          </a:lnTo>
                          <a:lnTo>
                            <a:pt x="1889" y="72"/>
                          </a:lnTo>
                          <a:lnTo>
                            <a:pt x="1892" y="70"/>
                          </a:lnTo>
                          <a:lnTo>
                            <a:pt x="1895" y="68"/>
                          </a:lnTo>
                          <a:lnTo>
                            <a:pt x="1898" y="67"/>
                          </a:lnTo>
                          <a:lnTo>
                            <a:pt x="1901" y="65"/>
                          </a:lnTo>
                          <a:lnTo>
                            <a:pt x="1904" y="63"/>
                          </a:lnTo>
                          <a:lnTo>
                            <a:pt x="1907" y="62"/>
                          </a:lnTo>
                          <a:lnTo>
                            <a:pt x="1910" y="60"/>
                          </a:lnTo>
                          <a:lnTo>
                            <a:pt x="1913" y="58"/>
                          </a:lnTo>
                          <a:lnTo>
                            <a:pt x="1916" y="56"/>
                          </a:lnTo>
                          <a:lnTo>
                            <a:pt x="1919" y="54"/>
                          </a:lnTo>
                          <a:lnTo>
                            <a:pt x="1921" y="53"/>
                          </a:lnTo>
                          <a:lnTo>
                            <a:pt x="1924" y="51"/>
                          </a:lnTo>
                          <a:lnTo>
                            <a:pt x="1927" y="49"/>
                          </a:lnTo>
                          <a:lnTo>
                            <a:pt x="1930" y="48"/>
                          </a:lnTo>
                          <a:lnTo>
                            <a:pt x="1933" y="46"/>
                          </a:lnTo>
                          <a:lnTo>
                            <a:pt x="1936" y="44"/>
                          </a:lnTo>
                          <a:lnTo>
                            <a:pt x="1939" y="42"/>
                          </a:lnTo>
                          <a:lnTo>
                            <a:pt x="1942" y="40"/>
                          </a:lnTo>
                          <a:lnTo>
                            <a:pt x="1945" y="38"/>
                          </a:lnTo>
                          <a:lnTo>
                            <a:pt x="1948" y="36"/>
                          </a:lnTo>
                          <a:lnTo>
                            <a:pt x="1951" y="34"/>
                          </a:lnTo>
                          <a:lnTo>
                            <a:pt x="1954" y="32"/>
                          </a:lnTo>
                          <a:lnTo>
                            <a:pt x="1957" y="30"/>
                          </a:lnTo>
                          <a:lnTo>
                            <a:pt x="1960" y="28"/>
                          </a:lnTo>
                          <a:lnTo>
                            <a:pt x="1963" y="26"/>
                          </a:lnTo>
                          <a:lnTo>
                            <a:pt x="1966" y="24"/>
                          </a:lnTo>
                          <a:lnTo>
                            <a:pt x="1968" y="22"/>
                          </a:lnTo>
                          <a:lnTo>
                            <a:pt x="1971" y="20"/>
                          </a:lnTo>
                          <a:lnTo>
                            <a:pt x="1974" y="19"/>
                          </a:lnTo>
                          <a:lnTo>
                            <a:pt x="1977" y="16"/>
                          </a:lnTo>
                          <a:lnTo>
                            <a:pt x="1980" y="14"/>
                          </a:lnTo>
                          <a:lnTo>
                            <a:pt x="1983" y="12"/>
                          </a:lnTo>
                          <a:lnTo>
                            <a:pt x="1986" y="10"/>
                          </a:lnTo>
                          <a:lnTo>
                            <a:pt x="1989" y="8"/>
                          </a:lnTo>
                          <a:lnTo>
                            <a:pt x="1992" y="6"/>
                          </a:lnTo>
                          <a:lnTo>
                            <a:pt x="1995" y="4"/>
                          </a:lnTo>
                          <a:lnTo>
                            <a:pt x="1998" y="3"/>
                          </a:lnTo>
                          <a:lnTo>
                            <a:pt x="2001" y="1"/>
                          </a:lnTo>
                          <a:lnTo>
                            <a:pt x="2004" y="0"/>
                          </a:lnTo>
                          <a:lnTo>
                            <a:pt x="2007" y="0"/>
                          </a:lnTo>
                          <a:lnTo>
                            <a:pt x="2010" y="0"/>
                          </a:lnTo>
                          <a:lnTo>
                            <a:pt x="2013" y="0"/>
                          </a:lnTo>
                          <a:lnTo>
                            <a:pt x="2015" y="0"/>
                          </a:lnTo>
                          <a:lnTo>
                            <a:pt x="2018" y="0"/>
                          </a:lnTo>
                          <a:lnTo>
                            <a:pt x="2021" y="0"/>
                          </a:lnTo>
                          <a:lnTo>
                            <a:pt x="2024" y="0"/>
                          </a:lnTo>
                          <a:lnTo>
                            <a:pt x="2027" y="0"/>
                          </a:lnTo>
                          <a:lnTo>
                            <a:pt x="2030" y="0"/>
                          </a:lnTo>
                          <a:lnTo>
                            <a:pt x="2033" y="0"/>
                          </a:lnTo>
                          <a:lnTo>
                            <a:pt x="2036" y="0"/>
                          </a:lnTo>
                          <a:lnTo>
                            <a:pt x="2039" y="0"/>
                          </a:lnTo>
                          <a:lnTo>
                            <a:pt x="2042" y="0"/>
                          </a:lnTo>
                          <a:lnTo>
                            <a:pt x="2045" y="0"/>
                          </a:lnTo>
                          <a:lnTo>
                            <a:pt x="2048" y="0"/>
                          </a:lnTo>
                          <a:lnTo>
                            <a:pt x="2051" y="0"/>
                          </a:lnTo>
                          <a:lnTo>
                            <a:pt x="2054" y="0"/>
                          </a:lnTo>
                          <a:lnTo>
                            <a:pt x="2057" y="0"/>
                          </a:lnTo>
                          <a:lnTo>
                            <a:pt x="2060" y="0"/>
                          </a:lnTo>
                          <a:lnTo>
                            <a:pt x="2063" y="0"/>
                          </a:lnTo>
                          <a:lnTo>
                            <a:pt x="2065" y="0"/>
                          </a:lnTo>
                          <a:lnTo>
                            <a:pt x="2068" y="0"/>
                          </a:lnTo>
                          <a:lnTo>
                            <a:pt x="2071" y="0"/>
                          </a:lnTo>
                          <a:lnTo>
                            <a:pt x="2074" y="0"/>
                          </a:lnTo>
                          <a:lnTo>
                            <a:pt x="2077" y="0"/>
                          </a:lnTo>
                          <a:lnTo>
                            <a:pt x="2080" y="0"/>
                          </a:lnTo>
                          <a:lnTo>
                            <a:pt x="2083" y="0"/>
                          </a:lnTo>
                          <a:lnTo>
                            <a:pt x="2086" y="0"/>
                          </a:lnTo>
                          <a:lnTo>
                            <a:pt x="2089" y="0"/>
                          </a:lnTo>
                          <a:lnTo>
                            <a:pt x="2092" y="0"/>
                          </a:lnTo>
                          <a:lnTo>
                            <a:pt x="2095" y="0"/>
                          </a:lnTo>
                          <a:lnTo>
                            <a:pt x="2098" y="0"/>
                          </a:lnTo>
                          <a:lnTo>
                            <a:pt x="2101" y="0"/>
                          </a:lnTo>
                          <a:lnTo>
                            <a:pt x="2104" y="0"/>
                          </a:lnTo>
                          <a:lnTo>
                            <a:pt x="2107" y="0"/>
                          </a:lnTo>
                          <a:lnTo>
                            <a:pt x="2110" y="0"/>
                          </a:lnTo>
                          <a:lnTo>
                            <a:pt x="2112" y="0"/>
                          </a:lnTo>
                          <a:lnTo>
                            <a:pt x="2115" y="0"/>
                          </a:lnTo>
                          <a:lnTo>
                            <a:pt x="2118" y="0"/>
                          </a:lnTo>
                          <a:lnTo>
                            <a:pt x="2121" y="0"/>
                          </a:lnTo>
                          <a:lnTo>
                            <a:pt x="2124" y="0"/>
                          </a:lnTo>
                          <a:lnTo>
                            <a:pt x="2127" y="0"/>
                          </a:lnTo>
                          <a:lnTo>
                            <a:pt x="2130" y="0"/>
                          </a:lnTo>
                          <a:lnTo>
                            <a:pt x="2133" y="0"/>
                          </a:lnTo>
                          <a:lnTo>
                            <a:pt x="2136" y="0"/>
                          </a:lnTo>
                          <a:lnTo>
                            <a:pt x="2139" y="0"/>
                          </a:lnTo>
                          <a:lnTo>
                            <a:pt x="2142" y="0"/>
                          </a:lnTo>
                          <a:lnTo>
                            <a:pt x="2145" y="0"/>
                          </a:lnTo>
                          <a:lnTo>
                            <a:pt x="2148" y="0"/>
                          </a:lnTo>
                          <a:lnTo>
                            <a:pt x="2151" y="0"/>
                          </a:lnTo>
                          <a:lnTo>
                            <a:pt x="2154" y="0"/>
                          </a:lnTo>
                          <a:lnTo>
                            <a:pt x="2157" y="0"/>
                          </a:lnTo>
                          <a:lnTo>
                            <a:pt x="2159" y="0"/>
                          </a:lnTo>
                          <a:lnTo>
                            <a:pt x="2162" y="0"/>
                          </a:lnTo>
                          <a:lnTo>
                            <a:pt x="2165" y="0"/>
                          </a:lnTo>
                          <a:lnTo>
                            <a:pt x="2168" y="0"/>
                          </a:lnTo>
                          <a:lnTo>
                            <a:pt x="2171" y="0"/>
                          </a:lnTo>
                          <a:lnTo>
                            <a:pt x="2174" y="0"/>
                          </a:lnTo>
                          <a:lnTo>
                            <a:pt x="2177" y="0"/>
                          </a:lnTo>
                          <a:lnTo>
                            <a:pt x="2180" y="0"/>
                          </a:lnTo>
                          <a:lnTo>
                            <a:pt x="2183" y="0"/>
                          </a:lnTo>
                          <a:lnTo>
                            <a:pt x="2186" y="0"/>
                          </a:lnTo>
                          <a:lnTo>
                            <a:pt x="2189" y="0"/>
                          </a:lnTo>
                          <a:lnTo>
                            <a:pt x="2192" y="0"/>
                          </a:lnTo>
                          <a:lnTo>
                            <a:pt x="2195" y="0"/>
                          </a:lnTo>
                          <a:lnTo>
                            <a:pt x="2198" y="0"/>
                          </a:lnTo>
                          <a:lnTo>
                            <a:pt x="2201" y="0"/>
                          </a:lnTo>
                          <a:lnTo>
                            <a:pt x="2204" y="0"/>
                          </a:lnTo>
                          <a:lnTo>
                            <a:pt x="2207" y="0"/>
                          </a:lnTo>
                          <a:lnTo>
                            <a:pt x="2209" y="0"/>
                          </a:lnTo>
                          <a:lnTo>
                            <a:pt x="2212" y="0"/>
                          </a:lnTo>
                          <a:lnTo>
                            <a:pt x="2215" y="0"/>
                          </a:lnTo>
                          <a:lnTo>
                            <a:pt x="2218" y="0"/>
                          </a:lnTo>
                          <a:lnTo>
                            <a:pt x="2221" y="0"/>
                          </a:lnTo>
                          <a:lnTo>
                            <a:pt x="2224" y="0"/>
                          </a:lnTo>
                          <a:lnTo>
                            <a:pt x="2227" y="0"/>
                          </a:lnTo>
                          <a:lnTo>
                            <a:pt x="2230" y="0"/>
                          </a:lnTo>
                          <a:lnTo>
                            <a:pt x="2233" y="0"/>
                          </a:lnTo>
                          <a:lnTo>
                            <a:pt x="2236" y="0"/>
                          </a:lnTo>
                          <a:lnTo>
                            <a:pt x="2239" y="0"/>
                          </a:lnTo>
                          <a:lnTo>
                            <a:pt x="2242" y="0"/>
                          </a:lnTo>
                          <a:lnTo>
                            <a:pt x="2245" y="0"/>
                          </a:lnTo>
                          <a:lnTo>
                            <a:pt x="2248" y="0"/>
                          </a:lnTo>
                          <a:lnTo>
                            <a:pt x="2251" y="0"/>
                          </a:lnTo>
                          <a:lnTo>
                            <a:pt x="2254" y="0"/>
                          </a:lnTo>
                          <a:lnTo>
                            <a:pt x="2256" y="0"/>
                          </a:lnTo>
                          <a:lnTo>
                            <a:pt x="2259" y="0"/>
                          </a:lnTo>
                          <a:lnTo>
                            <a:pt x="2262" y="0"/>
                          </a:lnTo>
                          <a:lnTo>
                            <a:pt x="2265" y="0"/>
                          </a:lnTo>
                          <a:lnTo>
                            <a:pt x="2268" y="0"/>
                          </a:lnTo>
                          <a:lnTo>
                            <a:pt x="2271" y="0"/>
                          </a:lnTo>
                          <a:lnTo>
                            <a:pt x="2274" y="0"/>
                          </a:lnTo>
                          <a:lnTo>
                            <a:pt x="2277" y="0"/>
                          </a:lnTo>
                          <a:lnTo>
                            <a:pt x="2280" y="0"/>
                          </a:lnTo>
                          <a:lnTo>
                            <a:pt x="2283" y="0"/>
                          </a:lnTo>
                          <a:lnTo>
                            <a:pt x="2286" y="0"/>
                          </a:lnTo>
                          <a:lnTo>
                            <a:pt x="2289" y="0"/>
                          </a:lnTo>
                          <a:lnTo>
                            <a:pt x="2292" y="0"/>
                          </a:lnTo>
                          <a:lnTo>
                            <a:pt x="2295" y="0"/>
                          </a:lnTo>
                          <a:lnTo>
                            <a:pt x="2298" y="0"/>
                          </a:lnTo>
                          <a:lnTo>
                            <a:pt x="2301" y="0"/>
                          </a:lnTo>
                          <a:lnTo>
                            <a:pt x="2303" y="0"/>
                          </a:lnTo>
                          <a:lnTo>
                            <a:pt x="2306" y="0"/>
                          </a:lnTo>
                          <a:lnTo>
                            <a:pt x="2309" y="0"/>
                          </a:lnTo>
                          <a:lnTo>
                            <a:pt x="2312" y="0"/>
                          </a:lnTo>
                          <a:lnTo>
                            <a:pt x="2315" y="0"/>
                          </a:lnTo>
                          <a:lnTo>
                            <a:pt x="2318" y="0"/>
                          </a:lnTo>
                          <a:lnTo>
                            <a:pt x="2321" y="0"/>
                          </a:lnTo>
                          <a:lnTo>
                            <a:pt x="2324" y="0"/>
                          </a:lnTo>
                          <a:lnTo>
                            <a:pt x="2327" y="0"/>
                          </a:lnTo>
                          <a:lnTo>
                            <a:pt x="2330" y="0"/>
                          </a:lnTo>
                          <a:lnTo>
                            <a:pt x="2333" y="0"/>
                          </a:lnTo>
                          <a:lnTo>
                            <a:pt x="2336" y="0"/>
                          </a:lnTo>
                          <a:lnTo>
                            <a:pt x="2339" y="0"/>
                          </a:lnTo>
                          <a:lnTo>
                            <a:pt x="2342" y="0"/>
                          </a:lnTo>
                          <a:lnTo>
                            <a:pt x="2345" y="0"/>
                          </a:lnTo>
                          <a:lnTo>
                            <a:pt x="2348" y="0"/>
                          </a:lnTo>
                          <a:lnTo>
                            <a:pt x="2351" y="0"/>
                          </a:lnTo>
                        </a:path>
                      </a:pathLst>
                    </a:custGeom>
                    <a:noFill/>
                    <a:ln w="952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solidFill>
                          <a:srgbClr val="0033CC"/>
                        </a:solidFill>
                        <a:latin typeface="Arial" pitchFamily="34" charset="0"/>
                        <a:cs typeface="Arial" pitchFamily="34" charset="0"/>
                      </a:endParaRPr>
                    </a:p>
                  </p:txBody>
                </p:sp>
              </p:grpSp>
              <p:sp>
                <p:nvSpPr>
                  <p:cNvPr id="1160" name="Rectangle 47">
                    <a:extLst>
                      <a:ext uri="{FF2B5EF4-FFF2-40B4-BE49-F238E27FC236}">
                        <a16:creationId xmlns:a16="http://schemas.microsoft.com/office/drawing/2014/main" id="{76E89E6B-F775-4BCF-A275-A9E646CF7BB9}"/>
                      </a:ext>
                    </a:extLst>
                  </p:cNvPr>
                  <p:cNvSpPr>
                    <a:spLocks noChangeArrowheads="1"/>
                  </p:cNvSpPr>
                  <p:nvPr/>
                </p:nvSpPr>
                <p:spPr bwMode="auto">
                  <a:xfrm>
                    <a:off x="2443327" y="6904719"/>
                    <a:ext cx="774693" cy="25896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600" b="1" dirty="0">
                        <a:latin typeface="Arial" panose="020B0604020202020204" pitchFamily="34" charset="0"/>
                        <a:cs typeface="Arial" pitchFamily="34" charset="0"/>
                      </a:rPr>
                      <a:t>Time (s)</a:t>
                    </a:r>
                  </a:p>
                </p:txBody>
              </p:sp>
              <p:sp>
                <p:nvSpPr>
                  <p:cNvPr id="1161" name="Line 48">
                    <a:extLst>
                      <a:ext uri="{FF2B5EF4-FFF2-40B4-BE49-F238E27FC236}">
                        <a16:creationId xmlns:a16="http://schemas.microsoft.com/office/drawing/2014/main" id="{DA3AE009-453C-4705-948E-5C3A507BD7BC}"/>
                      </a:ext>
                    </a:extLst>
                  </p:cNvPr>
                  <p:cNvSpPr>
                    <a:spLocks noChangeShapeType="1"/>
                  </p:cNvSpPr>
                  <p:nvPr/>
                </p:nvSpPr>
                <p:spPr bwMode="auto">
                  <a:xfrm>
                    <a:off x="1547034" y="6588063"/>
                    <a:ext cx="2703260" cy="421"/>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62" name="Line 49">
                    <a:extLst>
                      <a:ext uri="{FF2B5EF4-FFF2-40B4-BE49-F238E27FC236}">
                        <a16:creationId xmlns:a16="http://schemas.microsoft.com/office/drawing/2014/main" id="{58B1B65B-7588-4AD0-BE55-3774C4D8CE81}"/>
                      </a:ext>
                    </a:extLst>
                  </p:cNvPr>
                  <p:cNvSpPr>
                    <a:spLocks noChangeShapeType="1"/>
                  </p:cNvSpPr>
                  <p:nvPr/>
                </p:nvSpPr>
                <p:spPr bwMode="auto">
                  <a:xfrm flipV="1">
                    <a:off x="1556894" y="6587243"/>
                    <a:ext cx="1512" cy="24825"/>
                  </a:xfrm>
                  <a:prstGeom prst="line">
                    <a:avLst/>
                  </a:prstGeom>
                  <a:no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63" name="Line 50">
                    <a:extLst>
                      <a:ext uri="{FF2B5EF4-FFF2-40B4-BE49-F238E27FC236}">
                        <a16:creationId xmlns:a16="http://schemas.microsoft.com/office/drawing/2014/main" id="{F90B05B9-C330-4A85-8F23-58438CECD1DC}"/>
                      </a:ext>
                    </a:extLst>
                  </p:cNvPr>
                  <p:cNvSpPr>
                    <a:spLocks noChangeShapeType="1"/>
                  </p:cNvSpPr>
                  <p:nvPr/>
                </p:nvSpPr>
                <p:spPr bwMode="auto">
                  <a:xfrm flipV="1">
                    <a:off x="2230003" y="6587243"/>
                    <a:ext cx="1512" cy="24825"/>
                  </a:xfrm>
                  <a:prstGeom prst="line">
                    <a:avLst/>
                  </a:prstGeom>
                  <a:no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64" name="Line 51">
                    <a:extLst>
                      <a:ext uri="{FF2B5EF4-FFF2-40B4-BE49-F238E27FC236}">
                        <a16:creationId xmlns:a16="http://schemas.microsoft.com/office/drawing/2014/main" id="{17D14620-8641-45A6-8E80-87AB111F2C84}"/>
                      </a:ext>
                    </a:extLst>
                  </p:cNvPr>
                  <p:cNvSpPr>
                    <a:spLocks noChangeShapeType="1"/>
                  </p:cNvSpPr>
                  <p:nvPr/>
                </p:nvSpPr>
                <p:spPr bwMode="auto">
                  <a:xfrm flipV="1">
                    <a:off x="2904441" y="6587243"/>
                    <a:ext cx="1512" cy="24825"/>
                  </a:xfrm>
                  <a:prstGeom prst="line">
                    <a:avLst/>
                  </a:prstGeom>
                  <a:no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65" name="Line 52">
                    <a:extLst>
                      <a:ext uri="{FF2B5EF4-FFF2-40B4-BE49-F238E27FC236}">
                        <a16:creationId xmlns:a16="http://schemas.microsoft.com/office/drawing/2014/main" id="{FBA95769-783C-4FD3-8908-F9B625624CAF}"/>
                      </a:ext>
                    </a:extLst>
                  </p:cNvPr>
                  <p:cNvSpPr>
                    <a:spLocks noChangeShapeType="1"/>
                  </p:cNvSpPr>
                  <p:nvPr/>
                </p:nvSpPr>
                <p:spPr bwMode="auto">
                  <a:xfrm flipV="1">
                    <a:off x="3577367" y="6587243"/>
                    <a:ext cx="1512" cy="24825"/>
                  </a:xfrm>
                  <a:prstGeom prst="line">
                    <a:avLst/>
                  </a:prstGeom>
                  <a:no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66" name="Rectangle 54">
                    <a:extLst>
                      <a:ext uri="{FF2B5EF4-FFF2-40B4-BE49-F238E27FC236}">
                        <a16:creationId xmlns:a16="http://schemas.microsoft.com/office/drawing/2014/main" id="{425D60E6-9F0F-4CD3-82A6-5900BE804AA7}"/>
                      </a:ext>
                    </a:extLst>
                  </p:cNvPr>
                  <p:cNvSpPr>
                    <a:spLocks noChangeArrowheads="1"/>
                  </p:cNvSpPr>
                  <p:nvPr/>
                </p:nvSpPr>
                <p:spPr bwMode="auto">
                  <a:xfrm>
                    <a:off x="1521308" y="6601728"/>
                    <a:ext cx="112326" cy="25896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1600" b="1" dirty="0">
                        <a:latin typeface="Arial" panose="020B0604020202020204" pitchFamily="34" charset="0"/>
                        <a:cs typeface="Arial" pitchFamily="34" charset="0"/>
                      </a:rPr>
                      <a:t>0</a:t>
                    </a:r>
                  </a:p>
                </p:txBody>
              </p:sp>
              <p:sp>
                <p:nvSpPr>
                  <p:cNvPr id="1167" name="Rectangle 55">
                    <a:extLst>
                      <a:ext uri="{FF2B5EF4-FFF2-40B4-BE49-F238E27FC236}">
                        <a16:creationId xmlns:a16="http://schemas.microsoft.com/office/drawing/2014/main" id="{AA0B15AF-96A5-4B44-A610-9C854164D1A5}"/>
                      </a:ext>
                    </a:extLst>
                  </p:cNvPr>
                  <p:cNvSpPr>
                    <a:spLocks noChangeArrowheads="1"/>
                  </p:cNvSpPr>
                  <p:nvPr/>
                </p:nvSpPr>
                <p:spPr bwMode="auto">
                  <a:xfrm>
                    <a:off x="2168467" y="6601728"/>
                    <a:ext cx="112326" cy="25896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1600" b="1" dirty="0">
                        <a:latin typeface="Arial" panose="020B0604020202020204" pitchFamily="34" charset="0"/>
                        <a:cs typeface="Arial" pitchFamily="34" charset="0"/>
                      </a:rPr>
                      <a:t>1</a:t>
                    </a:r>
                  </a:p>
                </p:txBody>
              </p:sp>
              <p:sp>
                <p:nvSpPr>
                  <p:cNvPr id="1168" name="Rectangle 56">
                    <a:extLst>
                      <a:ext uri="{FF2B5EF4-FFF2-40B4-BE49-F238E27FC236}">
                        <a16:creationId xmlns:a16="http://schemas.microsoft.com/office/drawing/2014/main" id="{387A891F-1349-4691-9E23-12384268EED4}"/>
                      </a:ext>
                    </a:extLst>
                  </p:cNvPr>
                  <p:cNvSpPr>
                    <a:spLocks noChangeArrowheads="1"/>
                  </p:cNvSpPr>
                  <p:nvPr/>
                </p:nvSpPr>
                <p:spPr bwMode="auto">
                  <a:xfrm>
                    <a:off x="2854384" y="6601728"/>
                    <a:ext cx="112326" cy="25896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1600" b="1" dirty="0">
                        <a:latin typeface="Arial" panose="020B0604020202020204" pitchFamily="34" charset="0"/>
                        <a:cs typeface="Arial" pitchFamily="34" charset="0"/>
                      </a:rPr>
                      <a:t>2</a:t>
                    </a:r>
                  </a:p>
                </p:txBody>
              </p:sp>
              <p:sp>
                <p:nvSpPr>
                  <p:cNvPr id="1169" name="Rectangle 57">
                    <a:extLst>
                      <a:ext uri="{FF2B5EF4-FFF2-40B4-BE49-F238E27FC236}">
                        <a16:creationId xmlns:a16="http://schemas.microsoft.com/office/drawing/2014/main" id="{7680BD75-E2B2-4B6B-8EFB-8E7A1A2A3048}"/>
                      </a:ext>
                    </a:extLst>
                  </p:cNvPr>
                  <p:cNvSpPr>
                    <a:spLocks noChangeArrowheads="1"/>
                  </p:cNvSpPr>
                  <p:nvPr/>
                </p:nvSpPr>
                <p:spPr bwMode="auto">
                  <a:xfrm>
                    <a:off x="3527310" y="6601728"/>
                    <a:ext cx="112326" cy="25896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1600" b="1" dirty="0">
                        <a:latin typeface="Arial" panose="020B0604020202020204" pitchFamily="34" charset="0"/>
                        <a:cs typeface="Arial" pitchFamily="34" charset="0"/>
                      </a:rPr>
                      <a:t>3</a:t>
                    </a:r>
                  </a:p>
                </p:txBody>
              </p:sp>
              <p:sp>
                <p:nvSpPr>
                  <p:cNvPr id="1170" name="Rectangle 58">
                    <a:extLst>
                      <a:ext uri="{FF2B5EF4-FFF2-40B4-BE49-F238E27FC236}">
                        <a16:creationId xmlns:a16="http://schemas.microsoft.com/office/drawing/2014/main" id="{57552290-BBB1-4875-BEC6-B897EEDC746D}"/>
                      </a:ext>
                    </a:extLst>
                  </p:cNvPr>
                  <p:cNvSpPr>
                    <a:spLocks noChangeArrowheads="1"/>
                  </p:cNvSpPr>
                  <p:nvPr/>
                </p:nvSpPr>
                <p:spPr bwMode="auto">
                  <a:xfrm>
                    <a:off x="4188757" y="6601728"/>
                    <a:ext cx="112326" cy="25896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1600" b="1" dirty="0">
                        <a:latin typeface="Arial" panose="020B0604020202020204" pitchFamily="34" charset="0"/>
                        <a:cs typeface="Arial" pitchFamily="34" charset="0"/>
                      </a:rPr>
                      <a:t>4</a:t>
                    </a:r>
                  </a:p>
                </p:txBody>
              </p:sp>
              <p:sp>
                <p:nvSpPr>
                  <p:cNvPr id="1171" name="Freeform 83">
                    <a:extLst>
                      <a:ext uri="{FF2B5EF4-FFF2-40B4-BE49-F238E27FC236}">
                        <a16:creationId xmlns:a16="http://schemas.microsoft.com/office/drawing/2014/main" id="{F5976542-3A54-4773-AD58-D7202F7011C0}"/>
                      </a:ext>
                    </a:extLst>
                  </p:cNvPr>
                  <p:cNvSpPr>
                    <a:spLocks/>
                  </p:cNvSpPr>
                  <p:nvPr/>
                </p:nvSpPr>
                <p:spPr bwMode="auto">
                  <a:xfrm flipV="1">
                    <a:off x="1557077" y="5596707"/>
                    <a:ext cx="2514779" cy="878822"/>
                  </a:xfrm>
                  <a:custGeom>
                    <a:avLst/>
                    <a:gdLst/>
                    <a:ahLst/>
                    <a:cxnLst>
                      <a:cxn ang="0">
                        <a:pos x="62" y="601"/>
                      </a:cxn>
                      <a:cxn ang="0">
                        <a:pos x="126" y="1588"/>
                      </a:cxn>
                      <a:cxn ang="0">
                        <a:pos x="190" y="1503"/>
                      </a:cxn>
                      <a:cxn ang="0">
                        <a:pos x="253" y="1342"/>
                      </a:cxn>
                      <a:cxn ang="0">
                        <a:pos x="317" y="1120"/>
                      </a:cxn>
                      <a:cxn ang="0">
                        <a:pos x="380" y="628"/>
                      </a:cxn>
                      <a:cxn ang="0">
                        <a:pos x="444" y="390"/>
                      </a:cxn>
                      <a:cxn ang="0">
                        <a:pos x="507" y="397"/>
                      </a:cxn>
                      <a:cxn ang="0">
                        <a:pos x="571" y="239"/>
                      </a:cxn>
                      <a:cxn ang="0">
                        <a:pos x="634" y="254"/>
                      </a:cxn>
                      <a:cxn ang="0">
                        <a:pos x="698" y="104"/>
                      </a:cxn>
                      <a:cxn ang="0">
                        <a:pos x="761" y="766"/>
                      </a:cxn>
                      <a:cxn ang="0">
                        <a:pos x="825" y="845"/>
                      </a:cxn>
                      <a:cxn ang="0">
                        <a:pos x="888" y="669"/>
                      </a:cxn>
                      <a:cxn ang="0">
                        <a:pos x="952" y="445"/>
                      </a:cxn>
                      <a:cxn ang="0">
                        <a:pos x="1015" y="258"/>
                      </a:cxn>
                      <a:cxn ang="0">
                        <a:pos x="1079" y="296"/>
                      </a:cxn>
                      <a:cxn ang="0">
                        <a:pos x="1143" y="106"/>
                      </a:cxn>
                      <a:cxn ang="0">
                        <a:pos x="1206" y="125"/>
                      </a:cxn>
                      <a:cxn ang="0">
                        <a:pos x="1270" y="53"/>
                      </a:cxn>
                      <a:cxn ang="0">
                        <a:pos x="1333" y="142"/>
                      </a:cxn>
                      <a:cxn ang="0">
                        <a:pos x="1397" y="330"/>
                      </a:cxn>
                      <a:cxn ang="0">
                        <a:pos x="1460" y="1498"/>
                      </a:cxn>
                      <a:cxn ang="0">
                        <a:pos x="1524" y="1497"/>
                      </a:cxn>
                      <a:cxn ang="0">
                        <a:pos x="1587" y="1462"/>
                      </a:cxn>
                      <a:cxn ang="0">
                        <a:pos x="1651" y="1263"/>
                      </a:cxn>
                      <a:cxn ang="0">
                        <a:pos x="1714" y="773"/>
                      </a:cxn>
                      <a:cxn ang="0">
                        <a:pos x="1778" y="477"/>
                      </a:cxn>
                      <a:cxn ang="0">
                        <a:pos x="1841" y="367"/>
                      </a:cxn>
                      <a:cxn ang="0">
                        <a:pos x="1905" y="145"/>
                      </a:cxn>
                      <a:cxn ang="0">
                        <a:pos x="1968" y="83"/>
                      </a:cxn>
                      <a:cxn ang="0">
                        <a:pos x="2032" y="233"/>
                      </a:cxn>
                      <a:cxn ang="0">
                        <a:pos x="2095" y="595"/>
                      </a:cxn>
                      <a:cxn ang="0">
                        <a:pos x="2159" y="680"/>
                      </a:cxn>
                      <a:cxn ang="0">
                        <a:pos x="2223" y="713"/>
                      </a:cxn>
                      <a:cxn ang="0">
                        <a:pos x="2286" y="483"/>
                      </a:cxn>
                      <a:cxn ang="0">
                        <a:pos x="2350" y="332"/>
                      </a:cxn>
                      <a:cxn ang="0">
                        <a:pos x="2413" y="314"/>
                      </a:cxn>
                      <a:cxn ang="0">
                        <a:pos x="2477" y="104"/>
                      </a:cxn>
                      <a:cxn ang="0">
                        <a:pos x="2540" y="190"/>
                      </a:cxn>
                      <a:cxn ang="0">
                        <a:pos x="2604" y="286"/>
                      </a:cxn>
                      <a:cxn ang="0">
                        <a:pos x="2667" y="163"/>
                      </a:cxn>
                      <a:cxn ang="0">
                        <a:pos x="2731" y="166"/>
                      </a:cxn>
                      <a:cxn ang="0">
                        <a:pos x="2794" y="1452"/>
                      </a:cxn>
                      <a:cxn ang="0">
                        <a:pos x="2858" y="1582"/>
                      </a:cxn>
                      <a:cxn ang="0">
                        <a:pos x="2921" y="1553"/>
                      </a:cxn>
                      <a:cxn ang="0">
                        <a:pos x="2985" y="1179"/>
                      </a:cxn>
                      <a:cxn ang="0">
                        <a:pos x="3048" y="779"/>
                      </a:cxn>
                      <a:cxn ang="0">
                        <a:pos x="3112" y="543"/>
                      </a:cxn>
                      <a:cxn ang="0">
                        <a:pos x="3176" y="430"/>
                      </a:cxn>
                      <a:cxn ang="0">
                        <a:pos x="3239" y="153"/>
                      </a:cxn>
                      <a:cxn ang="0">
                        <a:pos x="3303" y="291"/>
                      </a:cxn>
                      <a:cxn ang="0">
                        <a:pos x="3366" y="268"/>
                      </a:cxn>
                      <a:cxn ang="0">
                        <a:pos x="3430" y="372"/>
                      </a:cxn>
                      <a:cxn ang="0">
                        <a:pos x="3493" y="883"/>
                      </a:cxn>
                      <a:cxn ang="0">
                        <a:pos x="3557" y="801"/>
                      </a:cxn>
                      <a:cxn ang="0">
                        <a:pos x="3620" y="736"/>
                      </a:cxn>
                      <a:cxn ang="0">
                        <a:pos x="3684" y="403"/>
                      </a:cxn>
                      <a:cxn ang="0">
                        <a:pos x="3747" y="350"/>
                      </a:cxn>
                      <a:cxn ang="0">
                        <a:pos x="3811" y="197"/>
                      </a:cxn>
                      <a:cxn ang="0">
                        <a:pos x="3874" y="283"/>
                      </a:cxn>
                      <a:cxn ang="0">
                        <a:pos x="3938" y="163"/>
                      </a:cxn>
                      <a:cxn ang="0">
                        <a:pos x="4001" y="197"/>
                      </a:cxn>
                    </a:cxnLst>
                    <a:rect l="0" t="0" r="r" b="b"/>
                    <a:pathLst>
                      <a:path w="4057" h="1723">
                        <a:moveTo>
                          <a:pt x="0" y="201"/>
                        </a:moveTo>
                        <a:lnTo>
                          <a:pt x="0" y="204"/>
                        </a:lnTo>
                        <a:lnTo>
                          <a:pt x="1" y="203"/>
                        </a:lnTo>
                        <a:lnTo>
                          <a:pt x="1" y="199"/>
                        </a:lnTo>
                        <a:lnTo>
                          <a:pt x="2" y="194"/>
                        </a:lnTo>
                        <a:lnTo>
                          <a:pt x="2" y="190"/>
                        </a:lnTo>
                        <a:lnTo>
                          <a:pt x="3" y="187"/>
                        </a:lnTo>
                        <a:lnTo>
                          <a:pt x="3" y="188"/>
                        </a:lnTo>
                        <a:lnTo>
                          <a:pt x="4" y="193"/>
                        </a:lnTo>
                        <a:lnTo>
                          <a:pt x="4" y="201"/>
                        </a:lnTo>
                        <a:lnTo>
                          <a:pt x="5" y="210"/>
                        </a:lnTo>
                        <a:lnTo>
                          <a:pt x="5" y="220"/>
                        </a:lnTo>
                        <a:lnTo>
                          <a:pt x="6" y="227"/>
                        </a:lnTo>
                        <a:lnTo>
                          <a:pt x="7" y="233"/>
                        </a:lnTo>
                        <a:lnTo>
                          <a:pt x="7" y="237"/>
                        </a:lnTo>
                        <a:lnTo>
                          <a:pt x="8" y="240"/>
                        </a:lnTo>
                        <a:lnTo>
                          <a:pt x="8" y="243"/>
                        </a:lnTo>
                        <a:lnTo>
                          <a:pt x="9" y="247"/>
                        </a:lnTo>
                        <a:lnTo>
                          <a:pt x="9" y="252"/>
                        </a:lnTo>
                        <a:lnTo>
                          <a:pt x="10" y="258"/>
                        </a:lnTo>
                        <a:lnTo>
                          <a:pt x="10" y="263"/>
                        </a:lnTo>
                        <a:lnTo>
                          <a:pt x="11" y="265"/>
                        </a:lnTo>
                        <a:lnTo>
                          <a:pt x="11" y="263"/>
                        </a:lnTo>
                        <a:lnTo>
                          <a:pt x="12" y="258"/>
                        </a:lnTo>
                        <a:lnTo>
                          <a:pt x="13" y="249"/>
                        </a:lnTo>
                        <a:lnTo>
                          <a:pt x="13" y="237"/>
                        </a:lnTo>
                        <a:lnTo>
                          <a:pt x="14" y="222"/>
                        </a:lnTo>
                        <a:lnTo>
                          <a:pt x="14" y="206"/>
                        </a:lnTo>
                        <a:lnTo>
                          <a:pt x="15" y="189"/>
                        </a:lnTo>
                        <a:lnTo>
                          <a:pt x="15" y="172"/>
                        </a:lnTo>
                        <a:lnTo>
                          <a:pt x="16" y="156"/>
                        </a:lnTo>
                        <a:lnTo>
                          <a:pt x="16" y="143"/>
                        </a:lnTo>
                        <a:lnTo>
                          <a:pt x="17" y="134"/>
                        </a:lnTo>
                        <a:lnTo>
                          <a:pt x="17" y="130"/>
                        </a:lnTo>
                        <a:lnTo>
                          <a:pt x="18" y="132"/>
                        </a:lnTo>
                        <a:lnTo>
                          <a:pt x="19" y="140"/>
                        </a:lnTo>
                        <a:lnTo>
                          <a:pt x="19" y="151"/>
                        </a:lnTo>
                        <a:lnTo>
                          <a:pt x="20" y="164"/>
                        </a:lnTo>
                        <a:lnTo>
                          <a:pt x="20" y="176"/>
                        </a:lnTo>
                        <a:lnTo>
                          <a:pt x="21" y="186"/>
                        </a:lnTo>
                        <a:lnTo>
                          <a:pt x="21" y="193"/>
                        </a:lnTo>
                        <a:lnTo>
                          <a:pt x="22" y="197"/>
                        </a:lnTo>
                        <a:lnTo>
                          <a:pt x="22" y="198"/>
                        </a:lnTo>
                        <a:lnTo>
                          <a:pt x="23" y="198"/>
                        </a:lnTo>
                        <a:lnTo>
                          <a:pt x="23" y="197"/>
                        </a:lnTo>
                        <a:lnTo>
                          <a:pt x="24" y="195"/>
                        </a:lnTo>
                        <a:lnTo>
                          <a:pt x="24" y="145"/>
                        </a:lnTo>
                        <a:lnTo>
                          <a:pt x="25" y="137"/>
                        </a:lnTo>
                        <a:lnTo>
                          <a:pt x="26" y="129"/>
                        </a:lnTo>
                        <a:lnTo>
                          <a:pt x="26" y="122"/>
                        </a:lnTo>
                        <a:lnTo>
                          <a:pt x="27" y="117"/>
                        </a:lnTo>
                        <a:lnTo>
                          <a:pt x="27" y="113"/>
                        </a:lnTo>
                        <a:lnTo>
                          <a:pt x="28" y="113"/>
                        </a:lnTo>
                        <a:lnTo>
                          <a:pt x="28" y="114"/>
                        </a:lnTo>
                        <a:lnTo>
                          <a:pt x="29" y="115"/>
                        </a:lnTo>
                        <a:lnTo>
                          <a:pt x="29" y="115"/>
                        </a:lnTo>
                        <a:lnTo>
                          <a:pt x="30" y="112"/>
                        </a:lnTo>
                        <a:lnTo>
                          <a:pt x="30" y="107"/>
                        </a:lnTo>
                        <a:lnTo>
                          <a:pt x="31" y="100"/>
                        </a:lnTo>
                        <a:lnTo>
                          <a:pt x="32" y="91"/>
                        </a:lnTo>
                        <a:lnTo>
                          <a:pt x="32" y="83"/>
                        </a:lnTo>
                        <a:lnTo>
                          <a:pt x="33" y="76"/>
                        </a:lnTo>
                        <a:lnTo>
                          <a:pt x="33" y="73"/>
                        </a:lnTo>
                        <a:lnTo>
                          <a:pt x="34" y="73"/>
                        </a:lnTo>
                        <a:lnTo>
                          <a:pt x="34" y="77"/>
                        </a:lnTo>
                        <a:lnTo>
                          <a:pt x="35" y="84"/>
                        </a:lnTo>
                        <a:lnTo>
                          <a:pt x="35" y="95"/>
                        </a:lnTo>
                        <a:lnTo>
                          <a:pt x="36" y="107"/>
                        </a:lnTo>
                        <a:lnTo>
                          <a:pt x="36" y="120"/>
                        </a:lnTo>
                        <a:lnTo>
                          <a:pt x="37" y="133"/>
                        </a:lnTo>
                        <a:lnTo>
                          <a:pt x="38" y="145"/>
                        </a:lnTo>
                        <a:lnTo>
                          <a:pt x="38" y="156"/>
                        </a:lnTo>
                        <a:lnTo>
                          <a:pt x="39" y="166"/>
                        </a:lnTo>
                        <a:lnTo>
                          <a:pt x="39" y="175"/>
                        </a:lnTo>
                        <a:lnTo>
                          <a:pt x="40" y="184"/>
                        </a:lnTo>
                        <a:lnTo>
                          <a:pt x="40" y="194"/>
                        </a:lnTo>
                        <a:lnTo>
                          <a:pt x="41" y="205"/>
                        </a:lnTo>
                        <a:lnTo>
                          <a:pt x="41" y="216"/>
                        </a:lnTo>
                        <a:lnTo>
                          <a:pt x="42" y="230"/>
                        </a:lnTo>
                        <a:lnTo>
                          <a:pt x="42" y="244"/>
                        </a:lnTo>
                        <a:lnTo>
                          <a:pt x="43" y="259"/>
                        </a:lnTo>
                        <a:lnTo>
                          <a:pt x="43" y="275"/>
                        </a:lnTo>
                        <a:lnTo>
                          <a:pt x="44" y="291"/>
                        </a:lnTo>
                        <a:lnTo>
                          <a:pt x="45" y="305"/>
                        </a:lnTo>
                        <a:lnTo>
                          <a:pt x="45" y="315"/>
                        </a:lnTo>
                        <a:lnTo>
                          <a:pt x="46" y="319"/>
                        </a:lnTo>
                        <a:lnTo>
                          <a:pt x="46" y="318"/>
                        </a:lnTo>
                        <a:lnTo>
                          <a:pt x="47" y="311"/>
                        </a:lnTo>
                        <a:lnTo>
                          <a:pt x="47" y="299"/>
                        </a:lnTo>
                        <a:lnTo>
                          <a:pt x="48" y="284"/>
                        </a:lnTo>
                        <a:lnTo>
                          <a:pt x="48" y="271"/>
                        </a:lnTo>
                        <a:lnTo>
                          <a:pt x="49" y="260"/>
                        </a:lnTo>
                        <a:lnTo>
                          <a:pt x="49" y="254"/>
                        </a:lnTo>
                        <a:lnTo>
                          <a:pt x="50" y="254"/>
                        </a:lnTo>
                        <a:lnTo>
                          <a:pt x="51" y="260"/>
                        </a:lnTo>
                        <a:lnTo>
                          <a:pt x="51" y="270"/>
                        </a:lnTo>
                        <a:lnTo>
                          <a:pt x="52" y="284"/>
                        </a:lnTo>
                        <a:lnTo>
                          <a:pt x="52" y="300"/>
                        </a:lnTo>
                        <a:lnTo>
                          <a:pt x="53" y="318"/>
                        </a:lnTo>
                        <a:lnTo>
                          <a:pt x="53" y="337"/>
                        </a:lnTo>
                        <a:lnTo>
                          <a:pt x="54" y="357"/>
                        </a:lnTo>
                        <a:lnTo>
                          <a:pt x="54" y="380"/>
                        </a:lnTo>
                        <a:lnTo>
                          <a:pt x="55" y="404"/>
                        </a:lnTo>
                        <a:lnTo>
                          <a:pt x="55" y="430"/>
                        </a:lnTo>
                        <a:lnTo>
                          <a:pt x="56" y="457"/>
                        </a:lnTo>
                        <a:lnTo>
                          <a:pt x="57" y="483"/>
                        </a:lnTo>
                        <a:lnTo>
                          <a:pt x="57" y="506"/>
                        </a:lnTo>
                        <a:lnTo>
                          <a:pt x="58" y="525"/>
                        </a:lnTo>
                        <a:lnTo>
                          <a:pt x="58" y="540"/>
                        </a:lnTo>
                        <a:lnTo>
                          <a:pt x="59" y="551"/>
                        </a:lnTo>
                        <a:lnTo>
                          <a:pt x="59" y="559"/>
                        </a:lnTo>
                        <a:lnTo>
                          <a:pt x="60" y="566"/>
                        </a:lnTo>
                        <a:lnTo>
                          <a:pt x="60" y="572"/>
                        </a:lnTo>
                        <a:lnTo>
                          <a:pt x="61" y="579"/>
                        </a:lnTo>
                        <a:lnTo>
                          <a:pt x="61" y="586"/>
                        </a:lnTo>
                        <a:lnTo>
                          <a:pt x="62" y="593"/>
                        </a:lnTo>
                        <a:lnTo>
                          <a:pt x="62" y="601"/>
                        </a:lnTo>
                        <a:lnTo>
                          <a:pt x="63" y="610"/>
                        </a:lnTo>
                        <a:lnTo>
                          <a:pt x="64" y="621"/>
                        </a:lnTo>
                        <a:lnTo>
                          <a:pt x="64" y="635"/>
                        </a:lnTo>
                        <a:lnTo>
                          <a:pt x="65" y="651"/>
                        </a:lnTo>
                        <a:lnTo>
                          <a:pt x="65" y="670"/>
                        </a:lnTo>
                        <a:lnTo>
                          <a:pt x="66" y="690"/>
                        </a:lnTo>
                        <a:lnTo>
                          <a:pt x="66" y="711"/>
                        </a:lnTo>
                        <a:lnTo>
                          <a:pt x="67" y="730"/>
                        </a:lnTo>
                        <a:lnTo>
                          <a:pt x="67" y="747"/>
                        </a:lnTo>
                        <a:lnTo>
                          <a:pt x="68" y="760"/>
                        </a:lnTo>
                        <a:lnTo>
                          <a:pt x="68" y="769"/>
                        </a:lnTo>
                        <a:lnTo>
                          <a:pt x="69" y="776"/>
                        </a:lnTo>
                        <a:lnTo>
                          <a:pt x="70" y="782"/>
                        </a:lnTo>
                        <a:lnTo>
                          <a:pt x="70" y="789"/>
                        </a:lnTo>
                        <a:lnTo>
                          <a:pt x="71" y="799"/>
                        </a:lnTo>
                        <a:lnTo>
                          <a:pt x="71" y="813"/>
                        </a:lnTo>
                        <a:lnTo>
                          <a:pt x="72" y="830"/>
                        </a:lnTo>
                        <a:lnTo>
                          <a:pt x="72" y="850"/>
                        </a:lnTo>
                        <a:lnTo>
                          <a:pt x="73" y="873"/>
                        </a:lnTo>
                        <a:lnTo>
                          <a:pt x="73" y="896"/>
                        </a:lnTo>
                        <a:lnTo>
                          <a:pt x="74" y="921"/>
                        </a:lnTo>
                        <a:lnTo>
                          <a:pt x="74" y="944"/>
                        </a:lnTo>
                        <a:lnTo>
                          <a:pt x="75" y="967"/>
                        </a:lnTo>
                        <a:lnTo>
                          <a:pt x="76" y="989"/>
                        </a:lnTo>
                        <a:lnTo>
                          <a:pt x="76" y="1009"/>
                        </a:lnTo>
                        <a:lnTo>
                          <a:pt x="77" y="1028"/>
                        </a:lnTo>
                        <a:lnTo>
                          <a:pt x="77" y="1046"/>
                        </a:lnTo>
                        <a:lnTo>
                          <a:pt x="78" y="1064"/>
                        </a:lnTo>
                        <a:lnTo>
                          <a:pt x="78" y="1081"/>
                        </a:lnTo>
                        <a:lnTo>
                          <a:pt x="79" y="1098"/>
                        </a:lnTo>
                        <a:lnTo>
                          <a:pt x="79" y="1113"/>
                        </a:lnTo>
                        <a:lnTo>
                          <a:pt x="80" y="1127"/>
                        </a:lnTo>
                        <a:lnTo>
                          <a:pt x="80" y="1139"/>
                        </a:lnTo>
                        <a:lnTo>
                          <a:pt x="81" y="1150"/>
                        </a:lnTo>
                        <a:lnTo>
                          <a:pt x="81" y="1158"/>
                        </a:lnTo>
                        <a:lnTo>
                          <a:pt x="82" y="1163"/>
                        </a:lnTo>
                        <a:lnTo>
                          <a:pt x="83" y="1166"/>
                        </a:lnTo>
                        <a:lnTo>
                          <a:pt x="83" y="1167"/>
                        </a:lnTo>
                        <a:lnTo>
                          <a:pt x="84" y="1166"/>
                        </a:lnTo>
                        <a:lnTo>
                          <a:pt x="84" y="1164"/>
                        </a:lnTo>
                        <a:lnTo>
                          <a:pt x="85" y="1164"/>
                        </a:lnTo>
                        <a:lnTo>
                          <a:pt x="85" y="1166"/>
                        </a:lnTo>
                        <a:lnTo>
                          <a:pt x="86" y="1171"/>
                        </a:lnTo>
                        <a:lnTo>
                          <a:pt x="86" y="1179"/>
                        </a:lnTo>
                        <a:lnTo>
                          <a:pt x="87" y="1189"/>
                        </a:lnTo>
                        <a:lnTo>
                          <a:pt x="87" y="1201"/>
                        </a:lnTo>
                        <a:lnTo>
                          <a:pt x="88" y="1213"/>
                        </a:lnTo>
                        <a:lnTo>
                          <a:pt x="89" y="1225"/>
                        </a:lnTo>
                        <a:lnTo>
                          <a:pt x="89" y="1237"/>
                        </a:lnTo>
                        <a:lnTo>
                          <a:pt x="90" y="1248"/>
                        </a:lnTo>
                        <a:lnTo>
                          <a:pt x="90" y="1260"/>
                        </a:lnTo>
                        <a:lnTo>
                          <a:pt x="91" y="1273"/>
                        </a:lnTo>
                        <a:lnTo>
                          <a:pt x="91" y="1285"/>
                        </a:lnTo>
                        <a:lnTo>
                          <a:pt x="92" y="1299"/>
                        </a:lnTo>
                        <a:lnTo>
                          <a:pt x="92" y="1313"/>
                        </a:lnTo>
                        <a:lnTo>
                          <a:pt x="93" y="1327"/>
                        </a:lnTo>
                        <a:lnTo>
                          <a:pt x="93" y="1343"/>
                        </a:lnTo>
                        <a:lnTo>
                          <a:pt x="94" y="1360"/>
                        </a:lnTo>
                        <a:lnTo>
                          <a:pt x="95" y="1378"/>
                        </a:lnTo>
                        <a:lnTo>
                          <a:pt x="95" y="1399"/>
                        </a:lnTo>
                        <a:lnTo>
                          <a:pt x="96" y="1421"/>
                        </a:lnTo>
                        <a:lnTo>
                          <a:pt x="96" y="1443"/>
                        </a:lnTo>
                        <a:lnTo>
                          <a:pt x="97" y="1463"/>
                        </a:lnTo>
                        <a:lnTo>
                          <a:pt x="97" y="1477"/>
                        </a:lnTo>
                        <a:lnTo>
                          <a:pt x="98" y="1486"/>
                        </a:lnTo>
                        <a:lnTo>
                          <a:pt x="98" y="1487"/>
                        </a:lnTo>
                        <a:lnTo>
                          <a:pt x="99" y="1482"/>
                        </a:lnTo>
                        <a:lnTo>
                          <a:pt x="99" y="1472"/>
                        </a:lnTo>
                        <a:lnTo>
                          <a:pt x="100" y="1460"/>
                        </a:lnTo>
                        <a:lnTo>
                          <a:pt x="100" y="1447"/>
                        </a:lnTo>
                        <a:lnTo>
                          <a:pt x="101" y="1434"/>
                        </a:lnTo>
                        <a:lnTo>
                          <a:pt x="102" y="1422"/>
                        </a:lnTo>
                        <a:lnTo>
                          <a:pt x="102" y="1412"/>
                        </a:lnTo>
                        <a:lnTo>
                          <a:pt x="103" y="1401"/>
                        </a:lnTo>
                        <a:lnTo>
                          <a:pt x="103" y="1391"/>
                        </a:lnTo>
                        <a:lnTo>
                          <a:pt x="104" y="1382"/>
                        </a:lnTo>
                        <a:lnTo>
                          <a:pt x="104" y="1376"/>
                        </a:lnTo>
                        <a:lnTo>
                          <a:pt x="105" y="1373"/>
                        </a:lnTo>
                        <a:lnTo>
                          <a:pt x="105" y="1376"/>
                        </a:lnTo>
                        <a:lnTo>
                          <a:pt x="106" y="1382"/>
                        </a:lnTo>
                        <a:lnTo>
                          <a:pt x="106" y="1391"/>
                        </a:lnTo>
                        <a:lnTo>
                          <a:pt x="107" y="1401"/>
                        </a:lnTo>
                        <a:lnTo>
                          <a:pt x="108" y="1410"/>
                        </a:lnTo>
                        <a:lnTo>
                          <a:pt x="108" y="1417"/>
                        </a:lnTo>
                        <a:lnTo>
                          <a:pt x="109" y="1421"/>
                        </a:lnTo>
                        <a:lnTo>
                          <a:pt x="109" y="1426"/>
                        </a:lnTo>
                        <a:lnTo>
                          <a:pt x="110" y="1435"/>
                        </a:lnTo>
                        <a:lnTo>
                          <a:pt x="110" y="1449"/>
                        </a:lnTo>
                        <a:lnTo>
                          <a:pt x="111" y="1470"/>
                        </a:lnTo>
                        <a:lnTo>
                          <a:pt x="111" y="1497"/>
                        </a:lnTo>
                        <a:lnTo>
                          <a:pt x="112" y="1529"/>
                        </a:lnTo>
                        <a:lnTo>
                          <a:pt x="112" y="1561"/>
                        </a:lnTo>
                        <a:lnTo>
                          <a:pt x="113" y="1588"/>
                        </a:lnTo>
                        <a:lnTo>
                          <a:pt x="114" y="1607"/>
                        </a:lnTo>
                        <a:lnTo>
                          <a:pt x="114" y="1616"/>
                        </a:lnTo>
                        <a:lnTo>
                          <a:pt x="115" y="1615"/>
                        </a:lnTo>
                        <a:lnTo>
                          <a:pt x="115" y="1606"/>
                        </a:lnTo>
                        <a:lnTo>
                          <a:pt x="116" y="1591"/>
                        </a:lnTo>
                        <a:lnTo>
                          <a:pt x="116" y="1574"/>
                        </a:lnTo>
                        <a:lnTo>
                          <a:pt x="117" y="1559"/>
                        </a:lnTo>
                        <a:lnTo>
                          <a:pt x="117" y="1547"/>
                        </a:lnTo>
                        <a:lnTo>
                          <a:pt x="118" y="1539"/>
                        </a:lnTo>
                        <a:lnTo>
                          <a:pt x="118" y="1533"/>
                        </a:lnTo>
                        <a:lnTo>
                          <a:pt x="119" y="1528"/>
                        </a:lnTo>
                        <a:lnTo>
                          <a:pt x="120" y="1521"/>
                        </a:lnTo>
                        <a:lnTo>
                          <a:pt x="120" y="1512"/>
                        </a:lnTo>
                        <a:lnTo>
                          <a:pt x="121" y="1500"/>
                        </a:lnTo>
                        <a:lnTo>
                          <a:pt x="121" y="1486"/>
                        </a:lnTo>
                        <a:lnTo>
                          <a:pt x="122" y="1473"/>
                        </a:lnTo>
                        <a:lnTo>
                          <a:pt x="122" y="1465"/>
                        </a:lnTo>
                        <a:lnTo>
                          <a:pt x="123" y="1463"/>
                        </a:lnTo>
                        <a:lnTo>
                          <a:pt x="123" y="1469"/>
                        </a:lnTo>
                        <a:lnTo>
                          <a:pt x="124" y="1484"/>
                        </a:lnTo>
                        <a:lnTo>
                          <a:pt x="124" y="1507"/>
                        </a:lnTo>
                        <a:lnTo>
                          <a:pt x="125" y="1534"/>
                        </a:lnTo>
                        <a:lnTo>
                          <a:pt x="125" y="1562"/>
                        </a:lnTo>
                        <a:lnTo>
                          <a:pt x="126" y="1588"/>
                        </a:lnTo>
                        <a:lnTo>
                          <a:pt x="127" y="1608"/>
                        </a:lnTo>
                        <a:lnTo>
                          <a:pt x="127" y="1622"/>
                        </a:lnTo>
                        <a:lnTo>
                          <a:pt x="128" y="1629"/>
                        </a:lnTo>
                        <a:lnTo>
                          <a:pt x="128" y="1629"/>
                        </a:lnTo>
                        <a:lnTo>
                          <a:pt x="129" y="1623"/>
                        </a:lnTo>
                        <a:lnTo>
                          <a:pt x="129" y="1614"/>
                        </a:lnTo>
                        <a:lnTo>
                          <a:pt x="130" y="1601"/>
                        </a:lnTo>
                        <a:lnTo>
                          <a:pt x="130" y="1587"/>
                        </a:lnTo>
                        <a:lnTo>
                          <a:pt x="131" y="1570"/>
                        </a:lnTo>
                        <a:lnTo>
                          <a:pt x="131" y="1553"/>
                        </a:lnTo>
                        <a:lnTo>
                          <a:pt x="132" y="1535"/>
                        </a:lnTo>
                        <a:lnTo>
                          <a:pt x="133" y="1518"/>
                        </a:lnTo>
                        <a:lnTo>
                          <a:pt x="133" y="1503"/>
                        </a:lnTo>
                        <a:lnTo>
                          <a:pt x="134" y="1490"/>
                        </a:lnTo>
                        <a:lnTo>
                          <a:pt x="134" y="1480"/>
                        </a:lnTo>
                        <a:lnTo>
                          <a:pt x="135" y="1472"/>
                        </a:lnTo>
                        <a:lnTo>
                          <a:pt x="135" y="1465"/>
                        </a:lnTo>
                        <a:lnTo>
                          <a:pt x="136" y="1459"/>
                        </a:lnTo>
                        <a:lnTo>
                          <a:pt x="136" y="1454"/>
                        </a:lnTo>
                        <a:lnTo>
                          <a:pt x="137" y="1449"/>
                        </a:lnTo>
                        <a:lnTo>
                          <a:pt x="137" y="1446"/>
                        </a:lnTo>
                        <a:lnTo>
                          <a:pt x="138" y="1445"/>
                        </a:lnTo>
                        <a:lnTo>
                          <a:pt x="139" y="1447"/>
                        </a:lnTo>
                        <a:lnTo>
                          <a:pt x="139" y="1453"/>
                        </a:lnTo>
                        <a:lnTo>
                          <a:pt x="140" y="1463"/>
                        </a:lnTo>
                        <a:lnTo>
                          <a:pt x="140" y="1476"/>
                        </a:lnTo>
                        <a:lnTo>
                          <a:pt x="141" y="1491"/>
                        </a:lnTo>
                        <a:lnTo>
                          <a:pt x="141" y="1506"/>
                        </a:lnTo>
                        <a:lnTo>
                          <a:pt x="142" y="1521"/>
                        </a:lnTo>
                        <a:lnTo>
                          <a:pt x="142" y="1532"/>
                        </a:lnTo>
                        <a:lnTo>
                          <a:pt x="143" y="1537"/>
                        </a:lnTo>
                        <a:lnTo>
                          <a:pt x="143" y="1535"/>
                        </a:lnTo>
                        <a:lnTo>
                          <a:pt x="144" y="1525"/>
                        </a:lnTo>
                        <a:lnTo>
                          <a:pt x="144" y="1508"/>
                        </a:lnTo>
                        <a:lnTo>
                          <a:pt x="145" y="1485"/>
                        </a:lnTo>
                        <a:lnTo>
                          <a:pt x="146" y="1458"/>
                        </a:lnTo>
                        <a:lnTo>
                          <a:pt x="146" y="1430"/>
                        </a:lnTo>
                        <a:lnTo>
                          <a:pt x="147" y="1402"/>
                        </a:lnTo>
                        <a:lnTo>
                          <a:pt x="147" y="1377"/>
                        </a:lnTo>
                        <a:lnTo>
                          <a:pt x="148" y="1356"/>
                        </a:lnTo>
                        <a:lnTo>
                          <a:pt x="148" y="1340"/>
                        </a:lnTo>
                        <a:lnTo>
                          <a:pt x="149" y="1329"/>
                        </a:lnTo>
                        <a:lnTo>
                          <a:pt x="149" y="1323"/>
                        </a:lnTo>
                        <a:lnTo>
                          <a:pt x="150" y="1324"/>
                        </a:lnTo>
                        <a:lnTo>
                          <a:pt x="150" y="1330"/>
                        </a:lnTo>
                        <a:lnTo>
                          <a:pt x="151" y="1342"/>
                        </a:lnTo>
                        <a:lnTo>
                          <a:pt x="152" y="1359"/>
                        </a:lnTo>
                        <a:lnTo>
                          <a:pt x="152" y="1378"/>
                        </a:lnTo>
                        <a:lnTo>
                          <a:pt x="153" y="1398"/>
                        </a:lnTo>
                        <a:lnTo>
                          <a:pt x="153" y="1416"/>
                        </a:lnTo>
                        <a:lnTo>
                          <a:pt x="154" y="1430"/>
                        </a:lnTo>
                        <a:lnTo>
                          <a:pt x="154" y="1441"/>
                        </a:lnTo>
                        <a:lnTo>
                          <a:pt x="155" y="1447"/>
                        </a:lnTo>
                        <a:lnTo>
                          <a:pt x="155" y="1450"/>
                        </a:lnTo>
                        <a:lnTo>
                          <a:pt x="156" y="1452"/>
                        </a:lnTo>
                        <a:lnTo>
                          <a:pt x="156" y="1456"/>
                        </a:lnTo>
                        <a:lnTo>
                          <a:pt x="157" y="1462"/>
                        </a:lnTo>
                        <a:lnTo>
                          <a:pt x="158" y="1474"/>
                        </a:lnTo>
                        <a:lnTo>
                          <a:pt x="158" y="1493"/>
                        </a:lnTo>
                        <a:lnTo>
                          <a:pt x="159" y="1517"/>
                        </a:lnTo>
                        <a:lnTo>
                          <a:pt x="159" y="1545"/>
                        </a:lnTo>
                        <a:lnTo>
                          <a:pt x="160" y="1574"/>
                        </a:lnTo>
                        <a:lnTo>
                          <a:pt x="160" y="1599"/>
                        </a:lnTo>
                        <a:lnTo>
                          <a:pt x="161" y="1618"/>
                        </a:lnTo>
                        <a:lnTo>
                          <a:pt x="161" y="1626"/>
                        </a:lnTo>
                        <a:lnTo>
                          <a:pt x="162" y="1623"/>
                        </a:lnTo>
                        <a:lnTo>
                          <a:pt x="162" y="1610"/>
                        </a:lnTo>
                        <a:lnTo>
                          <a:pt x="163" y="1589"/>
                        </a:lnTo>
                        <a:lnTo>
                          <a:pt x="163" y="1565"/>
                        </a:lnTo>
                        <a:lnTo>
                          <a:pt x="164" y="1543"/>
                        </a:lnTo>
                        <a:lnTo>
                          <a:pt x="165" y="1528"/>
                        </a:lnTo>
                        <a:lnTo>
                          <a:pt x="165" y="1522"/>
                        </a:lnTo>
                        <a:lnTo>
                          <a:pt x="166" y="1526"/>
                        </a:lnTo>
                        <a:lnTo>
                          <a:pt x="166" y="1539"/>
                        </a:lnTo>
                        <a:lnTo>
                          <a:pt x="167" y="1558"/>
                        </a:lnTo>
                        <a:lnTo>
                          <a:pt x="167" y="1577"/>
                        </a:lnTo>
                        <a:lnTo>
                          <a:pt x="168" y="1592"/>
                        </a:lnTo>
                        <a:lnTo>
                          <a:pt x="168" y="1600"/>
                        </a:lnTo>
                        <a:lnTo>
                          <a:pt x="169" y="1599"/>
                        </a:lnTo>
                        <a:lnTo>
                          <a:pt x="169" y="1591"/>
                        </a:lnTo>
                        <a:lnTo>
                          <a:pt x="170" y="1577"/>
                        </a:lnTo>
                        <a:lnTo>
                          <a:pt x="171" y="1562"/>
                        </a:lnTo>
                        <a:lnTo>
                          <a:pt x="171" y="1547"/>
                        </a:lnTo>
                        <a:lnTo>
                          <a:pt x="172" y="1534"/>
                        </a:lnTo>
                        <a:lnTo>
                          <a:pt x="172" y="1522"/>
                        </a:lnTo>
                        <a:lnTo>
                          <a:pt x="173" y="1512"/>
                        </a:lnTo>
                        <a:lnTo>
                          <a:pt x="173" y="1500"/>
                        </a:lnTo>
                        <a:lnTo>
                          <a:pt x="174" y="1486"/>
                        </a:lnTo>
                        <a:lnTo>
                          <a:pt x="174" y="1468"/>
                        </a:lnTo>
                        <a:lnTo>
                          <a:pt x="175" y="1447"/>
                        </a:lnTo>
                        <a:lnTo>
                          <a:pt x="175" y="1424"/>
                        </a:lnTo>
                        <a:lnTo>
                          <a:pt x="176" y="1403"/>
                        </a:lnTo>
                        <a:lnTo>
                          <a:pt x="177" y="1386"/>
                        </a:lnTo>
                        <a:lnTo>
                          <a:pt x="177" y="1376"/>
                        </a:lnTo>
                        <a:lnTo>
                          <a:pt x="178" y="1375"/>
                        </a:lnTo>
                        <a:lnTo>
                          <a:pt x="178" y="1382"/>
                        </a:lnTo>
                        <a:lnTo>
                          <a:pt x="179" y="1398"/>
                        </a:lnTo>
                        <a:lnTo>
                          <a:pt x="179" y="1420"/>
                        </a:lnTo>
                        <a:lnTo>
                          <a:pt x="180" y="1446"/>
                        </a:lnTo>
                        <a:lnTo>
                          <a:pt x="180" y="1472"/>
                        </a:lnTo>
                        <a:lnTo>
                          <a:pt x="181" y="1497"/>
                        </a:lnTo>
                        <a:lnTo>
                          <a:pt x="181" y="1519"/>
                        </a:lnTo>
                        <a:lnTo>
                          <a:pt x="182" y="1535"/>
                        </a:lnTo>
                        <a:lnTo>
                          <a:pt x="182" y="1545"/>
                        </a:lnTo>
                        <a:lnTo>
                          <a:pt x="183" y="1549"/>
                        </a:lnTo>
                        <a:lnTo>
                          <a:pt x="184" y="1547"/>
                        </a:lnTo>
                        <a:lnTo>
                          <a:pt x="184" y="1540"/>
                        </a:lnTo>
                        <a:lnTo>
                          <a:pt x="185" y="1529"/>
                        </a:lnTo>
                        <a:lnTo>
                          <a:pt x="185" y="1516"/>
                        </a:lnTo>
                        <a:lnTo>
                          <a:pt x="186" y="1502"/>
                        </a:lnTo>
                        <a:lnTo>
                          <a:pt x="186" y="1490"/>
                        </a:lnTo>
                        <a:lnTo>
                          <a:pt x="187" y="1482"/>
                        </a:lnTo>
                        <a:lnTo>
                          <a:pt x="187" y="1479"/>
                        </a:lnTo>
                        <a:lnTo>
                          <a:pt x="188" y="1481"/>
                        </a:lnTo>
                        <a:lnTo>
                          <a:pt x="188" y="1488"/>
                        </a:lnTo>
                        <a:lnTo>
                          <a:pt x="189" y="1496"/>
                        </a:lnTo>
                        <a:lnTo>
                          <a:pt x="190" y="1503"/>
                        </a:lnTo>
                        <a:lnTo>
                          <a:pt x="190" y="1507"/>
                        </a:lnTo>
                        <a:lnTo>
                          <a:pt x="191" y="1506"/>
                        </a:lnTo>
                        <a:lnTo>
                          <a:pt x="191" y="1498"/>
                        </a:lnTo>
                        <a:lnTo>
                          <a:pt x="192" y="1485"/>
                        </a:lnTo>
                        <a:lnTo>
                          <a:pt x="192" y="1468"/>
                        </a:lnTo>
                        <a:lnTo>
                          <a:pt x="193" y="1450"/>
                        </a:lnTo>
                        <a:lnTo>
                          <a:pt x="193" y="1433"/>
                        </a:lnTo>
                        <a:lnTo>
                          <a:pt x="194" y="1418"/>
                        </a:lnTo>
                        <a:lnTo>
                          <a:pt x="194" y="1409"/>
                        </a:lnTo>
                        <a:lnTo>
                          <a:pt x="195" y="1404"/>
                        </a:lnTo>
                        <a:lnTo>
                          <a:pt x="196" y="1405"/>
                        </a:lnTo>
                        <a:lnTo>
                          <a:pt x="196" y="1409"/>
                        </a:lnTo>
                        <a:lnTo>
                          <a:pt x="197" y="1416"/>
                        </a:lnTo>
                        <a:lnTo>
                          <a:pt x="197" y="1424"/>
                        </a:lnTo>
                        <a:lnTo>
                          <a:pt x="198" y="1432"/>
                        </a:lnTo>
                        <a:lnTo>
                          <a:pt x="198" y="1438"/>
                        </a:lnTo>
                        <a:lnTo>
                          <a:pt x="199" y="1444"/>
                        </a:lnTo>
                        <a:lnTo>
                          <a:pt x="199" y="1450"/>
                        </a:lnTo>
                        <a:lnTo>
                          <a:pt x="200" y="1456"/>
                        </a:lnTo>
                        <a:lnTo>
                          <a:pt x="200" y="1464"/>
                        </a:lnTo>
                        <a:lnTo>
                          <a:pt x="201" y="1474"/>
                        </a:lnTo>
                        <a:lnTo>
                          <a:pt x="201" y="1485"/>
                        </a:lnTo>
                        <a:lnTo>
                          <a:pt x="202" y="1496"/>
                        </a:lnTo>
                        <a:lnTo>
                          <a:pt x="203" y="1507"/>
                        </a:lnTo>
                        <a:lnTo>
                          <a:pt x="203" y="1514"/>
                        </a:lnTo>
                        <a:lnTo>
                          <a:pt x="204" y="1517"/>
                        </a:lnTo>
                        <a:lnTo>
                          <a:pt x="204" y="1515"/>
                        </a:lnTo>
                        <a:lnTo>
                          <a:pt x="205" y="1505"/>
                        </a:lnTo>
                        <a:lnTo>
                          <a:pt x="205" y="1489"/>
                        </a:lnTo>
                        <a:lnTo>
                          <a:pt x="206" y="1468"/>
                        </a:lnTo>
                        <a:lnTo>
                          <a:pt x="206" y="1442"/>
                        </a:lnTo>
                        <a:lnTo>
                          <a:pt x="207" y="1416"/>
                        </a:lnTo>
                        <a:lnTo>
                          <a:pt x="207" y="1392"/>
                        </a:lnTo>
                        <a:lnTo>
                          <a:pt x="208" y="1374"/>
                        </a:lnTo>
                        <a:lnTo>
                          <a:pt x="209" y="1362"/>
                        </a:lnTo>
                        <a:lnTo>
                          <a:pt x="209" y="1356"/>
                        </a:lnTo>
                        <a:lnTo>
                          <a:pt x="210" y="1357"/>
                        </a:lnTo>
                        <a:lnTo>
                          <a:pt x="210" y="1362"/>
                        </a:lnTo>
                        <a:lnTo>
                          <a:pt x="211" y="1370"/>
                        </a:lnTo>
                        <a:lnTo>
                          <a:pt x="211" y="1382"/>
                        </a:lnTo>
                        <a:lnTo>
                          <a:pt x="212" y="1396"/>
                        </a:lnTo>
                        <a:lnTo>
                          <a:pt x="212" y="1413"/>
                        </a:lnTo>
                        <a:lnTo>
                          <a:pt x="213" y="1432"/>
                        </a:lnTo>
                        <a:lnTo>
                          <a:pt x="213" y="1452"/>
                        </a:lnTo>
                        <a:lnTo>
                          <a:pt x="214" y="1472"/>
                        </a:lnTo>
                        <a:lnTo>
                          <a:pt x="215" y="1492"/>
                        </a:lnTo>
                        <a:lnTo>
                          <a:pt x="215" y="1509"/>
                        </a:lnTo>
                        <a:lnTo>
                          <a:pt x="216" y="1525"/>
                        </a:lnTo>
                        <a:lnTo>
                          <a:pt x="216" y="1539"/>
                        </a:lnTo>
                        <a:lnTo>
                          <a:pt x="217" y="1548"/>
                        </a:lnTo>
                        <a:lnTo>
                          <a:pt x="217" y="1553"/>
                        </a:lnTo>
                        <a:lnTo>
                          <a:pt x="218" y="1552"/>
                        </a:lnTo>
                        <a:lnTo>
                          <a:pt x="218" y="1545"/>
                        </a:lnTo>
                        <a:lnTo>
                          <a:pt x="219" y="1530"/>
                        </a:lnTo>
                        <a:lnTo>
                          <a:pt x="219" y="1510"/>
                        </a:lnTo>
                        <a:lnTo>
                          <a:pt x="220" y="1486"/>
                        </a:lnTo>
                        <a:lnTo>
                          <a:pt x="221" y="1461"/>
                        </a:lnTo>
                        <a:lnTo>
                          <a:pt x="221" y="1437"/>
                        </a:lnTo>
                        <a:lnTo>
                          <a:pt x="222" y="1416"/>
                        </a:lnTo>
                        <a:lnTo>
                          <a:pt x="222" y="1398"/>
                        </a:lnTo>
                        <a:lnTo>
                          <a:pt x="223" y="1386"/>
                        </a:lnTo>
                        <a:lnTo>
                          <a:pt x="223" y="1379"/>
                        </a:lnTo>
                        <a:lnTo>
                          <a:pt x="224" y="1378"/>
                        </a:lnTo>
                        <a:lnTo>
                          <a:pt x="224" y="1382"/>
                        </a:lnTo>
                        <a:lnTo>
                          <a:pt x="225" y="1390"/>
                        </a:lnTo>
                        <a:lnTo>
                          <a:pt x="225" y="1402"/>
                        </a:lnTo>
                        <a:lnTo>
                          <a:pt x="226" y="1415"/>
                        </a:lnTo>
                        <a:lnTo>
                          <a:pt x="226" y="1428"/>
                        </a:lnTo>
                        <a:lnTo>
                          <a:pt x="227" y="1438"/>
                        </a:lnTo>
                        <a:lnTo>
                          <a:pt x="228" y="1442"/>
                        </a:lnTo>
                        <a:lnTo>
                          <a:pt x="228" y="1440"/>
                        </a:lnTo>
                        <a:lnTo>
                          <a:pt x="229" y="1432"/>
                        </a:lnTo>
                        <a:lnTo>
                          <a:pt x="229" y="1419"/>
                        </a:lnTo>
                        <a:lnTo>
                          <a:pt x="230" y="1403"/>
                        </a:lnTo>
                        <a:lnTo>
                          <a:pt x="230" y="1389"/>
                        </a:lnTo>
                        <a:lnTo>
                          <a:pt x="231" y="1380"/>
                        </a:lnTo>
                        <a:lnTo>
                          <a:pt x="231" y="1378"/>
                        </a:lnTo>
                        <a:lnTo>
                          <a:pt x="232" y="1385"/>
                        </a:lnTo>
                        <a:lnTo>
                          <a:pt x="232" y="1401"/>
                        </a:lnTo>
                        <a:lnTo>
                          <a:pt x="233" y="1422"/>
                        </a:lnTo>
                        <a:lnTo>
                          <a:pt x="234" y="1447"/>
                        </a:lnTo>
                        <a:lnTo>
                          <a:pt x="234" y="1470"/>
                        </a:lnTo>
                        <a:lnTo>
                          <a:pt x="235" y="1486"/>
                        </a:lnTo>
                        <a:lnTo>
                          <a:pt x="235" y="1493"/>
                        </a:lnTo>
                        <a:lnTo>
                          <a:pt x="236" y="1488"/>
                        </a:lnTo>
                        <a:lnTo>
                          <a:pt x="236" y="1471"/>
                        </a:lnTo>
                        <a:lnTo>
                          <a:pt x="237" y="1445"/>
                        </a:lnTo>
                        <a:lnTo>
                          <a:pt x="237" y="1415"/>
                        </a:lnTo>
                        <a:lnTo>
                          <a:pt x="238" y="1383"/>
                        </a:lnTo>
                        <a:lnTo>
                          <a:pt x="238" y="1356"/>
                        </a:lnTo>
                        <a:lnTo>
                          <a:pt x="239" y="1336"/>
                        </a:lnTo>
                        <a:lnTo>
                          <a:pt x="240" y="1325"/>
                        </a:lnTo>
                        <a:lnTo>
                          <a:pt x="240" y="1322"/>
                        </a:lnTo>
                        <a:lnTo>
                          <a:pt x="241" y="1327"/>
                        </a:lnTo>
                        <a:lnTo>
                          <a:pt x="241" y="1335"/>
                        </a:lnTo>
                        <a:lnTo>
                          <a:pt x="242" y="1344"/>
                        </a:lnTo>
                        <a:lnTo>
                          <a:pt x="242" y="1352"/>
                        </a:lnTo>
                        <a:lnTo>
                          <a:pt x="243" y="1358"/>
                        </a:lnTo>
                        <a:lnTo>
                          <a:pt x="243" y="1362"/>
                        </a:lnTo>
                        <a:lnTo>
                          <a:pt x="244" y="1366"/>
                        </a:lnTo>
                        <a:lnTo>
                          <a:pt x="244" y="1369"/>
                        </a:lnTo>
                        <a:lnTo>
                          <a:pt x="245" y="1374"/>
                        </a:lnTo>
                        <a:lnTo>
                          <a:pt x="245" y="1380"/>
                        </a:lnTo>
                        <a:lnTo>
                          <a:pt x="246" y="1386"/>
                        </a:lnTo>
                        <a:lnTo>
                          <a:pt x="247" y="1391"/>
                        </a:lnTo>
                        <a:lnTo>
                          <a:pt x="247" y="1394"/>
                        </a:lnTo>
                        <a:lnTo>
                          <a:pt x="248" y="1395"/>
                        </a:lnTo>
                        <a:lnTo>
                          <a:pt x="248" y="1394"/>
                        </a:lnTo>
                        <a:lnTo>
                          <a:pt x="249" y="1391"/>
                        </a:lnTo>
                        <a:lnTo>
                          <a:pt x="249" y="1388"/>
                        </a:lnTo>
                        <a:lnTo>
                          <a:pt x="250" y="1383"/>
                        </a:lnTo>
                        <a:lnTo>
                          <a:pt x="250" y="1378"/>
                        </a:lnTo>
                        <a:lnTo>
                          <a:pt x="251" y="1373"/>
                        </a:lnTo>
                        <a:lnTo>
                          <a:pt x="251" y="1366"/>
                        </a:lnTo>
                        <a:lnTo>
                          <a:pt x="252" y="1358"/>
                        </a:lnTo>
                        <a:lnTo>
                          <a:pt x="253" y="1349"/>
                        </a:lnTo>
                        <a:lnTo>
                          <a:pt x="253" y="1342"/>
                        </a:lnTo>
                        <a:lnTo>
                          <a:pt x="254" y="1335"/>
                        </a:lnTo>
                        <a:lnTo>
                          <a:pt x="254" y="1332"/>
                        </a:lnTo>
                        <a:lnTo>
                          <a:pt x="255" y="1332"/>
                        </a:lnTo>
                        <a:lnTo>
                          <a:pt x="255" y="1337"/>
                        </a:lnTo>
                        <a:lnTo>
                          <a:pt x="256" y="1345"/>
                        </a:lnTo>
                        <a:lnTo>
                          <a:pt x="256" y="1355"/>
                        </a:lnTo>
                        <a:lnTo>
                          <a:pt x="257" y="1365"/>
                        </a:lnTo>
                        <a:lnTo>
                          <a:pt x="257" y="1374"/>
                        </a:lnTo>
                        <a:lnTo>
                          <a:pt x="258" y="1380"/>
                        </a:lnTo>
                        <a:lnTo>
                          <a:pt x="259" y="1380"/>
                        </a:lnTo>
                        <a:lnTo>
                          <a:pt x="259" y="1375"/>
                        </a:lnTo>
                        <a:lnTo>
                          <a:pt x="260" y="1365"/>
                        </a:lnTo>
                        <a:lnTo>
                          <a:pt x="260" y="1350"/>
                        </a:lnTo>
                        <a:lnTo>
                          <a:pt x="261" y="1334"/>
                        </a:lnTo>
                        <a:lnTo>
                          <a:pt x="261" y="1318"/>
                        </a:lnTo>
                        <a:lnTo>
                          <a:pt x="262" y="1305"/>
                        </a:lnTo>
                        <a:lnTo>
                          <a:pt x="262" y="1297"/>
                        </a:lnTo>
                        <a:lnTo>
                          <a:pt x="263" y="1292"/>
                        </a:lnTo>
                        <a:lnTo>
                          <a:pt x="263" y="1293"/>
                        </a:lnTo>
                        <a:lnTo>
                          <a:pt x="264" y="1295"/>
                        </a:lnTo>
                        <a:lnTo>
                          <a:pt x="264" y="1299"/>
                        </a:lnTo>
                        <a:lnTo>
                          <a:pt x="265" y="1301"/>
                        </a:lnTo>
                        <a:lnTo>
                          <a:pt x="266" y="1300"/>
                        </a:lnTo>
                        <a:lnTo>
                          <a:pt x="266" y="1296"/>
                        </a:lnTo>
                        <a:lnTo>
                          <a:pt x="267" y="1289"/>
                        </a:lnTo>
                        <a:lnTo>
                          <a:pt x="267" y="1279"/>
                        </a:lnTo>
                        <a:lnTo>
                          <a:pt x="268" y="1269"/>
                        </a:lnTo>
                        <a:lnTo>
                          <a:pt x="268" y="1260"/>
                        </a:lnTo>
                        <a:lnTo>
                          <a:pt x="269" y="1253"/>
                        </a:lnTo>
                        <a:lnTo>
                          <a:pt x="269" y="1252"/>
                        </a:lnTo>
                        <a:lnTo>
                          <a:pt x="270" y="1255"/>
                        </a:lnTo>
                        <a:lnTo>
                          <a:pt x="270" y="1263"/>
                        </a:lnTo>
                        <a:lnTo>
                          <a:pt x="271" y="1275"/>
                        </a:lnTo>
                        <a:lnTo>
                          <a:pt x="272" y="1288"/>
                        </a:lnTo>
                        <a:lnTo>
                          <a:pt x="272" y="1302"/>
                        </a:lnTo>
                        <a:lnTo>
                          <a:pt x="273" y="1314"/>
                        </a:lnTo>
                        <a:lnTo>
                          <a:pt x="273" y="1323"/>
                        </a:lnTo>
                        <a:lnTo>
                          <a:pt x="274" y="1329"/>
                        </a:lnTo>
                        <a:lnTo>
                          <a:pt x="274" y="1331"/>
                        </a:lnTo>
                        <a:lnTo>
                          <a:pt x="275" y="1330"/>
                        </a:lnTo>
                        <a:lnTo>
                          <a:pt x="275" y="1330"/>
                        </a:lnTo>
                        <a:lnTo>
                          <a:pt x="276" y="1332"/>
                        </a:lnTo>
                        <a:lnTo>
                          <a:pt x="276" y="1337"/>
                        </a:lnTo>
                        <a:lnTo>
                          <a:pt x="277" y="1348"/>
                        </a:lnTo>
                        <a:lnTo>
                          <a:pt x="278" y="1363"/>
                        </a:lnTo>
                        <a:lnTo>
                          <a:pt x="278" y="1382"/>
                        </a:lnTo>
                        <a:lnTo>
                          <a:pt x="279" y="1402"/>
                        </a:lnTo>
                        <a:lnTo>
                          <a:pt x="279" y="1421"/>
                        </a:lnTo>
                        <a:lnTo>
                          <a:pt x="280" y="1435"/>
                        </a:lnTo>
                        <a:lnTo>
                          <a:pt x="280" y="1441"/>
                        </a:lnTo>
                        <a:lnTo>
                          <a:pt x="281" y="1438"/>
                        </a:lnTo>
                        <a:lnTo>
                          <a:pt x="281" y="1427"/>
                        </a:lnTo>
                        <a:lnTo>
                          <a:pt x="282" y="1410"/>
                        </a:lnTo>
                        <a:lnTo>
                          <a:pt x="282" y="1388"/>
                        </a:lnTo>
                        <a:lnTo>
                          <a:pt x="283" y="1365"/>
                        </a:lnTo>
                        <a:lnTo>
                          <a:pt x="283" y="1342"/>
                        </a:lnTo>
                        <a:lnTo>
                          <a:pt x="284" y="1320"/>
                        </a:lnTo>
                        <a:lnTo>
                          <a:pt x="285" y="1300"/>
                        </a:lnTo>
                        <a:lnTo>
                          <a:pt x="285" y="1279"/>
                        </a:lnTo>
                        <a:lnTo>
                          <a:pt x="286" y="1257"/>
                        </a:lnTo>
                        <a:lnTo>
                          <a:pt x="286" y="1234"/>
                        </a:lnTo>
                        <a:lnTo>
                          <a:pt x="287" y="1211"/>
                        </a:lnTo>
                        <a:lnTo>
                          <a:pt x="287" y="1190"/>
                        </a:lnTo>
                        <a:lnTo>
                          <a:pt x="288" y="1173"/>
                        </a:lnTo>
                        <a:lnTo>
                          <a:pt x="288" y="1161"/>
                        </a:lnTo>
                        <a:lnTo>
                          <a:pt x="289" y="1158"/>
                        </a:lnTo>
                        <a:lnTo>
                          <a:pt x="289" y="1163"/>
                        </a:lnTo>
                        <a:lnTo>
                          <a:pt x="290" y="1177"/>
                        </a:lnTo>
                        <a:lnTo>
                          <a:pt x="291" y="1198"/>
                        </a:lnTo>
                        <a:lnTo>
                          <a:pt x="291" y="1222"/>
                        </a:lnTo>
                        <a:lnTo>
                          <a:pt x="292" y="1247"/>
                        </a:lnTo>
                        <a:lnTo>
                          <a:pt x="292" y="1269"/>
                        </a:lnTo>
                        <a:lnTo>
                          <a:pt x="293" y="1284"/>
                        </a:lnTo>
                        <a:lnTo>
                          <a:pt x="293" y="1291"/>
                        </a:lnTo>
                        <a:lnTo>
                          <a:pt x="294" y="1289"/>
                        </a:lnTo>
                        <a:lnTo>
                          <a:pt x="294" y="1280"/>
                        </a:lnTo>
                        <a:lnTo>
                          <a:pt x="295" y="1268"/>
                        </a:lnTo>
                        <a:lnTo>
                          <a:pt x="295" y="1256"/>
                        </a:lnTo>
                        <a:lnTo>
                          <a:pt x="296" y="1248"/>
                        </a:lnTo>
                        <a:lnTo>
                          <a:pt x="297" y="1246"/>
                        </a:lnTo>
                        <a:lnTo>
                          <a:pt x="297" y="1252"/>
                        </a:lnTo>
                        <a:lnTo>
                          <a:pt x="298" y="1263"/>
                        </a:lnTo>
                        <a:lnTo>
                          <a:pt x="298" y="1278"/>
                        </a:lnTo>
                        <a:lnTo>
                          <a:pt x="299" y="1292"/>
                        </a:lnTo>
                        <a:lnTo>
                          <a:pt x="299" y="1304"/>
                        </a:lnTo>
                        <a:lnTo>
                          <a:pt x="300" y="1311"/>
                        </a:lnTo>
                        <a:lnTo>
                          <a:pt x="300" y="1312"/>
                        </a:lnTo>
                        <a:lnTo>
                          <a:pt x="301" y="1309"/>
                        </a:lnTo>
                        <a:lnTo>
                          <a:pt x="301" y="1303"/>
                        </a:lnTo>
                        <a:lnTo>
                          <a:pt x="302" y="1295"/>
                        </a:lnTo>
                        <a:lnTo>
                          <a:pt x="302" y="1287"/>
                        </a:lnTo>
                        <a:lnTo>
                          <a:pt x="303" y="1279"/>
                        </a:lnTo>
                        <a:lnTo>
                          <a:pt x="304" y="1271"/>
                        </a:lnTo>
                        <a:lnTo>
                          <a:pt x="304" y="1262"/>
                        </a:lnTo>
                        <a:lnTo>
                          <a:pt x="305" y="1252"/>
                        </a:lnTo>
                        <a:lnTo>
                          <a:pt x="305" y="1239"/>
                        </a:lnTo>
                        <a:lnTo>
                          <a:pt x="306" y="1226"/>
                        </a:lnTo>
                        <a:lnTo>
                          <a:pt x="306" y="1212"/>
                        </a:lnTo>
                        <a:lnTo>
                          <a:pt x="307" y="1199"/>
                        </a:lnTo>
                        <a:lnTo>
                          <a:pt x="307" y="1188"/>
                        </a:lnTo>
                        <a:lnTo>
                          <a:pt x="308" y="1180"/>
                        </a:lnTo>
                        <a:lnTo>
                          <a:pt x="308" y="1176"/>
                        </a:lnTo>
                        <a:lnTo>
                          <a:pt x="309" y="1174"/>
                        </a:lnTo>
                        <a:lnTo>
                          <a:pt x="310" y="1173"/>
                        </a:lnTo>
                        <a:lnTo>
                          <a:pt x="310" y="1173"/>
                        </a:lnTo>
                        <a:lnTo>
                          <a:pt x="311" y="1172"/>
                        </a:lnTo>
                        <a:lnTo>
                          <a:pt x="311" y="1169"/>
                        </a:lnTo>
                        <a:lnTo>
                          <a:pt x="312" y="1165"/>
                        </a:lnTo>
                        <a:lnTo>
                          <a:pt x="312" y="1160"/>
                        </a:lnTo>
                        <a:lnTo>
                          <a:pt x="313" y="1153"/>
                        </a:lnTo>
                        <a:lnTo>
                          <a:pt x="313" y="1146"/>
                        </a:lnTo>
                        <a:lnTo>
                          <a:pt x="314" y="1138"/>
                        </a:lnTo>
                        <a:lnTo>
                          <a:pt x="314" y="1130"/>
                        </a:lnTo>
                        <a:lnTo>
                          <a:pt x="315" y="1124"/>
                        </a:lnTo>
                        <a:lnTo>
                          <a:pt x="316" y="1120"/>
                        </a:lnTo>
                        <a:lnTo>
                          <a:pt x="316" y="1118"/>
                        </a:lnTo>
                        <a:lnTo>
                          <a:pt x="317" y="1120"/>
                        </a:lnTo>
                        <a:lnTo>
                          <a:pt x="317" y="1124"/>
                        </a:lnTo>
                        <a:lnTo>
                          <a:pt x="318" y="1128"/>
                        </a:lnTo>
                        <a:lnTo>
                          <a:pt x="318" y="1132"/>
                        </a:lnTo>
                        <a:lnTo>
                          <a:pt x="319" y="1133"/>
                        </a:lnTo>
                        <a:lnTo>
                          <a:pt x="319" y="1129"/>
                        </a:lnTo>
                        <a:lnTo>
                          <a:pt x="320" y="1119"/>
                        </a:lnTo>
                        <a:lnTo>
                          <a:pt x="320" y="1102"/>
                        </a:lnTo>
                        <a:lnTo>
                          <a:pt x="321" y="1080"/>
                        </a:lnTo>
                        <a:lnTo>
                          <a:pt x="321" y="1055"/>
                        </a:lnTo>
                        <a:lnTo>
                          <a:pt x="322" y="1028"/>
                        </a:lnTo>
                        <a:lnTo>
                          <a:pt x="323" y="1005"/>
                        </a:lnTo>
                        <a:lnTo>
                          <a:pt x="323" y="987"/>
                        </a:lnTo>
                        <a:lnTo>
                          <a:pt x="324" y="975"/>
                        </a:lnTo>
                        <a:lnTo>
                          <a:pt x="324" y="968"/>
                        </a:lnTo>
                        <a:lnTo>
                          <a:pt x="325" y="965"/>
                        </a:lnTo>
                        <a:lnTo>
                          <a:pt x="325" y="963"/>
                        </a:lnTo>
                        <a:lnTo>
                          <a:pt x="326" y="960"/>
                        </a:lnTo>
                        <a:lnTo>
                          <a:pt x="326" y="952"/>
                        </a:lnTo>
                        <a:lnTo>
                          <a:pt x="327" y="941"/>
                        </a:lnTo>
                        <a:lnTo>
                          <a:pt x="327" y="926"/>
                        </a:lnTo>
                        <a:lnTo>
                          <a:pt x="328" y="910"/>
                        </a:lnTo>
                        <a:lnTo>
                          <a:pt x="329" y="896"/>
                        </a:lnTo>
                        <a:lnTo>
                          <a:pt x="329" y="885"/>
                        </a:lnTo>
                        <a:lnTo>
                          <a:pt x="330" y="880"/>
                        </a:lnTo>
                        <a:lnTo>
                          <a:pt x="330" y="882"/>
                        </a:lnTo>
                        <a:lnTo>
                          <a:pt x="331" y="891"/>
                        </a:lnTo>
                        <a:lnTo>
                          <a:pt x="331" y="904"/>
                        </a:lnTo>
                        <a:lnTo>
                          <a:pt x="332" y="921"/>
                        </a:lnTo>
                        <a:lnTo>
                          <a:pt x="332" y="940"/>
                        </a:lnTo>
                        <a:lnTo>
                          <a:pt x="333" y="958"/>
                        </a:lnTo>
                        <a:lnTo>
                          <a:pt x="333" y="975"/>
                        </a:lnTo>
                        <a:lnTo>
                          <a:pt x="334" y="990"/>
                        </a:lnTo>
                        <a:lnTo>
                          <a:pt x="335" y="1002"/>
                        </a:lnTo>
                        <a:lnTo>
                          <a:pt x="335" y="1011"/>
                        </a:lnTo>
                        <a:lnTo>
                          <a:pt x="336" y="1018"/>
                        </a:lnTo>
                        <a:lnTo>
                          <a:pt x="336" y="1022"/>
                        </a:lnTo>
                        <a:lnTo>
                          <a:pt x="337" y="1024"/>
                        </a:lnTo>
                        <a:lnTo>
                          <a:pt x="337" y="1022"/>
                        </a:lnTo>
                        <a:lnTo>
                          <a:pt x="338" y="1017"/>
                        </a:lnTo>
                        <a:lnTo>
                          <a:pt x="338" y="1007"/>
                        </a:lnTo>
                        <a:lnTo>
                          <a:pt x="339" y="993"/>
                        </a:lnTo>
                        <a:lnTo>
                          <a:pt x="339" y="974"/>
                        </a:lnTo>
                        <a:lnTo>
                          <a:pt x="340" y="953"/>
                        </a:lnTo>
                        <a:lnTo>
                          <a:pt x="341" y="932"/>
                        </a:lnTo>
                        <a:lnTo>
                          <a:pt x="341" y="913"/>
                        </a:lnTo>
                        <a:lnTo>
                          <a:pt x="342" y="899"/>
                        </a:lnTo>
                        <a:lnTo>
                          <a:pt x="342" y="891"/>
                        </a:lnTo>
                        <a:lnTo>
                          <a:pt x="343" y="890"/>
                        </a:lnTo>
                        <a:lnTo>
                          <a:pt x="343" y="894"/>
                        </a:lnTo>
                        <a:lnTo>
                          <a:pt x="344" y="903"/>
                        </a:lnTo>
                        <a:lnTo>
                          <a:pt x="344" y="913"/>
                        </a:lnTo>
                        <a:lnTo>
                          <a:pt x="345" y="923"/>
                        </a:lnTo>
                        <a:lnTo>
                          <a:pt x="345" y="929"/>
                        </a:lnTo>
                        <a:lnTo>
                          <a:pt x="346" y="931"/>
                        </a:lnTo>
                        <a:lnTo>
                          <a:pt x="346" y="927"/>
                        </a:lnTo>
                        <a:lnTo>
                          <a:pt x="347" y="918"/>
                        </a:lnTo>
                        <a:lnTo>
                          <a:pt x="348" y="907"/>
                        </a:lnTo>
                        <a:lnTo>
                          <a:pt x="348" y="894"/>
                        </a:lnTo>
                        <a:lnTo>
                          <a:pt x="349" y="883"/>
                        </a:lnTo>
                        <a:lnTo>
                          <a:pt x="349" y="873"/>
                        </a:lnTo>
                        <a:lnTo>
                          <a:pt x="350" y="864"/>
                        </a:lnTo>
                        <a:lnTo>
                          <a:pt x="350" y="857"/>
                        </a:lnTo>
                        <a:lnTo>
                          <a:pt x="351" y="850"/>
                        </a:lnTo>
                        <a:lnTo>
                          <a:pt x="351" y="842"/>
                        </a:lnTo>
                        <a:lnTo>
                          <a:pt x="352" y="833"/>
                        </a:lnTo>
                        <a:lnTo>
                          <a:pt x="352" y="824"/>
                        </a:lnTo>
                        <a:lnTo>
                          <a:pt x="353" y="816"/>
                        </a:lnTo>
                        <a:lnTo>
                          <a:pt x="354" y="808"/>
                        </a:lnTo>
                        <a:lnTo>
                          <a:pt x="354" y="802"/>
                        </a:lnTo>
                        <a:lnTo>
                          <a:pt x="355" y="798"/>
                        </a:lnTo>
                        <a:lnTo>
                          <a:pt x="355" y="796"/>
                        </a:lnTo>
                        <a:lnTo>
                          <a:pt x="356" y="797"/>
                        </a:lnTo>
                        <a:lnTo>
                          <a:pt x="356" y="799"/>
                        </a:lnTo>
                        <a:lnTo>
                          <a:pt x="357" y="804"/>
                        </a:lnTo>
                        <a:lnTo>
                          <a:pt x="357" y="812"/>
                        </a:lnTo>
                        <a:lnTo>
                          <a:pt x="358" y="821"/>
                        </a:lnTo>
                        <a:lnTo>
                          <a:pt x="358" y="831"/>
                        </a:lnTo>
                        <a:lnTo>
                          <a:pt x="359" y="841"/>
                        </a:lnTo>
                        <a:lnTo>
                          <a:pt x="360" y="848"/>
                        </a:lnTo>
                        <a:lnTo>
                          <a:pt x="360" y="852"/>
                        </a:lnTo>
                        <a:lnTo>
                          <a:pt x="361" y="851"/>
                        </a:lnTo>
                        <a:lnTo>
                          <a:pt x="361" y="845"/>
                        </a:lnTo>
                        <a:lnTo>
                          <a:pt x="362" y="836"/>
                        </a:lnTo>
                        <a:lnTo>
                          <a:pt x="362" y="824"/>
                        </a:lnTo>
                        <a:lnTo>
                          <a:pt x="363" y="812"/>
                        </a:lnTo>
                        <a:lnTo>
                          <a:pt x="363" y="801"/>
                        </a:lnTo>
                        <a:lnTo>
                          <a:pt x="364" y="792"/>
                        </a:lnTo>
                        <a:lnTo>
                          <a:pt x="364" y="783"/>
                        </a:lnTo>
                        <a:lnTo>
                          <a:pt x="365" y="776"/>
                        </a:lnTo>
                        <a:lnTo>
                          <a:pt x="365" y="768"/>
                        </a:lnTo>
                        <a:lnTo>
                          <a:pt x="366" y="760"/>
                        </a:lnTo>
                        <a:lnTo>
                          <a:pt x="367" y="751"/>
                        </a:lnTo>
                        <a:lnTo>
                          <a:pt x="367" y="741"/>
                        </a:lnTo>
                        <a:lnTo>
                          <a:pt x="368" y="733"/>
                        </a:lnTo>
                        <a:lnTo>
                          <a:pt x="368" y="726"/>
                        </a:lnTo>
                        <a:lnTo>
                          <a:pt x="369" y="722"/>
                        </a:lnTo>
                        <a:lnTo>
                          <a:pt x="369" y="722"/>
                        </a:lnTo>
                        <a:lnTo>
                          <a:pt x="370" y="723"/>
                        </a:lnTo>
                        <a:lnTo>
                          <a:pt x="370" y="727"/>
                        </a:lnTo>
                        <a:lnTo>
                          <a:pt x="371" y="729"/>
                        </a:lnTo>
                        <a:lnTo>
                          <a:pt x="371" y="729"/>
                        </a:lnTo>
                        <a:lnTo>
                          <a:pt x="372" y="724"/>
                        </a:lnTo>
                        <a:lnTo>
                          <a:pt x="373" y="716"/>
                        </a:lnTo>
                        <a:lnTo>
                          <a:pt x="373" y="705"/>
                        </a:lnTo>
                        <a:lnTo>
                          <a:pt x="374" y="694"/>
                        </a:lnTo>
                        <a:lnTo>
                          <a:pt x="374" y="685"/>
                        </a:lnTo>
                        <a:lnTo>
                          <a:pt x="375" y="681"/>
                        </a:lnTo>
                        <a:lnTo>
                          <a:pt x="375" y="682"/>
                        </a:lnTo>
                        <a:lnTo>
                          <a:pt x="376" y="686"/>
                        </a:lnTo>
                        <a:lnTo>
                          <a:pt x="376" y="692"/>
                        </a:lnTo>
                        <a:lnTo>
                          <a:pt x="377" y="696"/>
                        </a:lnTo>
                        <a:lnTo>
                          <a:pt x="377" y="695"/>
                        </a:lnTo>
                        <a:lnTo>
                          <a:pt x="378" y="689"/>
                        </a:lnTo>
                        <a:lnTo>
                          <a:pt x="379" y="677"/>
                        </a:lnTo>
                        <a:lnTo>
                          <a:pt x="379" y="662"/>
                        </a:lnTo>
                        <a:lnTo>
                          <a:pt x="380" y="644"/>
                        </a:lnTo>
                        <a:lnTo>
                          <a:pt x="380" y="628"/>
                        </a:lnTo>
                        <a:lnTo>
                          <a:pt x="381" y="616"/>
                        </a:lnTo>
                        <a:lnTo>
                          <a:pt x="381" y="610"/>
                        </a:lnTo>
                        <a:lnTo>
                          <a:pt x="382" y="610"/>
                        </a:lnTo>
                        <a:lnTo>
                          <a:pt x="382" y="616"/>
                        </a:lnTo>
                        <a:lnTo>
                          <a:pt x="383" y="627"/>
                        </a:lnTo>
                        <a:lnTo>
                          <a:pt x="383" y="640"/>
                        </a:lnTo>
                        <a:lnTo>
                          <a:pt x="384" y="652"/>
                        </a:lnTo>
                        <a:lnTo>
                          <a:pt x="384" y="659"/>
                        </a:lnTo>
                        <a:lnTo>
                          <a:pt x="385" y="657"/>
                        </a:lnTo>
                        <a:lnTo>
                          <a:pt x="386" y="645"/>
                        </a:lnTo>
                        <a:lnTo>
                          <a:pt x="386" y="622"/>
                        </a:lnTo>
                        <a:lnTo>
                          <a:pt x="387" y="589"/>
                        </a:lnTo>
                        <a:lnTo>
                          <a:pt x="387" y="551"/>
                        </a:lnTo>
                        <a:lnTo>
                          <a:pt x="388" y="511"/>
                        </a:lnTo>
                        <a:lnTo>
                          <a:pt x="388" y="475"/>
                        </a:lnTo>
                        <a:lnTo>
                          <a:pt x="389" y="446"/>
                        </a:lnTo>
                        <a:lnTo>
                          <a:pt x="389" y="427"/>
                        </a:lnTo>
                        <a:lnTo>
                          <a:pt x="390" y="418"/>
                        </a:lnTo>
                        <a:lnTo>
                          <a:pt x="390" y="418"/>
                        </a:lnTo>
                        <a:lnTo>
                          <a:pt x="391" y="427"/>
                        </a:lnTo>
                        <a:lnTo>
                          <a:pt x="392" y="441"/>
                        </a:lnTo>
                        <a:lnTo>
                          <a:pt x="392" y="458"/>
                        </a:lnTo>
                        <a:lnTo>
                          <a:pt x="393" y="475"/>
                        </a:lnTo>
                        <a:lnTo>
                          <a:pt x="393" y="493"/>
                        </a:lnTo>
                        <a:lnTo>
                          <a:pt x="394" y="510"/>
                        </a:lnTo>
                        <a:lnTo>
                          <a:pt x="394" y="527"/>
                        </a:lnTo>
                        <a:lnTo>
                          <a:pt x="395" y="544"/>
                        </a:lnTo>
                        <a:lnTo>
                          <a:pt x="395" y="563"/>
                        </a:lnTo>
                        <a:lnTo>
                          <a:pt x="396" y="583"/>
                        </a:lnTo>
                        <a:lnTo>
                          <a:pt x="396" y="604"/>
                        </a:lnTo>
                        <a:lnTo>
                          <a:pt x="397" y="624"/>
                        </a:lnTo>
                        <a:lnTo>
                          <a:pt x="398" y="642"/>
                        </a:lnTo>
                        <a:lnTo>
                          <a:pt x="398" y="657"/>
                        </a:lnTo>
                        <a:lnTo>
                          <a:pt x="399" y="668"/>
                        </a:lnTo>
                        <a:lnTo>
                          <a:pt x="399" y="674"/>
                        </a:lnTo>
                        <a:lnTo>
                          <a:pt x="400" y="674"/>
                        </a:lnTo>
                        <a:lnTo>
                          <a:pt x="400" y="671"/>
                        </a:lnTo>
                        <a:lnTo>
                          <a:pt x="401" y="665"/>
                        </a:lnTo>
                        <a:lnTo>
                          <a:pt x="401" y="658"/>
                        </a:lnTo>
                        <a:lnTo>
                          <a:pt x="402" y="650"/>
                        </a:lnTo>
                        <a:lnTo>
                          <a:pt x="402" y="642"/>
                        </a:lnTo>
                        <a:lnTo>
                          <a:pt x="403" y="633"/>
                        </a:lnTo>
                        <a:lnTo>
                          <a:pt x="403" y="622"/>
                        </a:lnTo>
                        <a:lnTo>
                          <a:pt x="404" y="607"/>
                        </a:lnTo>
                        <a:lnTo>
                          <a:pt x="405" y="588"/>
                        </a:lnTo>
                        <a:lnTo>
                          <a:pt x="405" y="565"/>
                        </a:lnTo>
                        <a:lnTo>
                          <a:pt x="406" y="540"/>
                        </a:lnTo>
                        <a:lnTo>
                          <a:pt x="406" y="516"/>
                        </a:lnTo>
                        <a:lnTo>
                          <a:pt x="407" y="495"/>
                        </a:lnTo>
                        <a:lnTo>
                          <a:pt x="407" y="478"/>
                        </a:lnTo>
                        <a:lnTo>
                          <a:pt x="408" y="465"/>
                        </a:lnTo>
                        <a:lnTo>
                          <a:pt x="408" y="458"/>
                        </a:lnTo>
                        <a:lnTo>
                          <a:pt x="409" y="453"/>
                        </a:lnTo>
                        <a:lnTo>
                          <a:pt x="409" y="449"/>
                        </a:lnTo>
                        <a:lnTo>
                          <a:pt x="410" y="444"/>
                        </a:lnTo>
                        <a:lnTo>
                          <a:pt x="411" y="439"/>
                        </a:lnTo>
                        <a:lnTo>
                          <a:pt x="411" y="432"/>
                        </a:lnTo>
                        <a:lnTo>
                          <a:pt x="412" y="423"/>
                        </a:lnTo>
                        <a:lnTo>
                          <a:pt x="412" y="413"/>
                        </a:lnTo>
                        <a:lnTo>
                          <a:pt x="413" y="401"/>
                        </a:lnTo>
                        <a:lnTo>
                          <a:pt x="413" y="390"/>
                        </a:lnTo>
                        <a:lnTo>
                          <a:pt x="414" y="379"/>
                        </a:lnTo>
                        <a:lnTo>
                          <a:pt x="414" y="368"/>
                        </a:lnTo>
                        <a:lnTo>
                          <a:pt x="415" y="359"/>
                        </a:lnTo>
                        <a:lnTo>
                          <a:pt x="415" y="351"/>
                        </a:lnTo>
                        <a:lnTo>
                          <a:pt x="416" y="346"/>
                        </a:lnTo>
                        <a:lnTo>
                          <a:pt x="417" y="343"/>
                        </a:lnTo>
                        <a:lnTo>
                          <a:pt x="417" y="343"/>
                        </a:lnTo>
                        <a:lnTo>
                          <a:pt x="418" y="346"/>
                        </a:lnTo>
                        <a:lnTo>
                          <a:pt x="418" y="351"/>
                        </a:lnTo>
                        <a:lnTo>
                          <a:pt x="419" y="359"/>
                        </a:lnTo>
                        <a:lnTo>
                          <a:pt x="419" y="369"/>
                        </a:lnTo>
                        <a:lnTo>
                          <a:pt x="420" y="381"/>
                        </a:lnTo>
                        <a:lnTo>
                          <a:pt x="420" y="395"/>
                        </a:lnTo>
                        <a:lnTo>
                          <a:pt x="421" y="410"/>
                        </a:lnTo>
                        <a:lnTo>
                          <a:pt x="421" y="427"/>
                        </a:lnTo>
                        <a:lnTo>
                          <a:pt x="422" y="443"/>
                        </a:lnTo>
                        <a:lnTo>
                          <a:pt x="422" y="458"/>
                        </a:lnTo>
                        <a:lnTo>
                          <a:pt x="423" y="471"/>
                        </a:lnTo>
                        <a:lnTo>
                          <a:pt x="424" y="482"/>
                        </a:lnTo>
                        <a:lnTo>
                          <a:pt x="424" y="490"/>
                        </a:lnTo>
                        <a:lnTo>
                          <a:pt x="425" y="494"/>
                        </a:lnTo>
                        <a:lnTo>
                          <a:pt x="425" y="495"/>
                        </a:lnTo>
                        <a:lnTo>
                          <a:pt x="426" y="494"/>
                        </a:lnTo>
                        <a:lnTo>
                          <a:pt x="426" y="491"/>
                        </a:lnTo>
                        <a:lnTo>
                          <a:pt x="427" y="488"/>
                        </a:lnTo>
                        <a:lnTo>
                          <a:pt x="427" y="486"/>
                        </a:lnTo>
                        <a:lnTo>
                          <a:pt x="428" y="486"/>
                        </a:lnTo>
                        <a:lnTo>
                          <a:pt x="428" y="486"/>
                        </a:lnTo>
                        <a:lnTo>
                          <a:pt x="429" y="488"/>
                        </a:lnTo>
                        <a:lnTo>
                          <a:pt x="430" y="489"/>
                        </a:lnTo>
                        <a:lnTo>
                          <a:pt x="430" y="489"/>
                        </a:lnTo>
                        <a:lnTo>
                          <a:pt x="431" y="488"/>
                        </a:lnTo>
                        <a:lnTo>
                          <a:pt x="431" y="483"/>
                        </a:lnTo>
                        <a:lnTo>
                          <a:pt x="432" y="475"/>
                        </a:lnTo>
                        <a:lnTo>
                          <a:pt x="432" y="465"/>
                        </a:lnTo>
                        <a:lnTo>
                          <a:pt x="433" y="453"/>
                        </a:lnTo>
                        <a:lnTo>
                          <a:pt x="433" y="441"/>
                        </a:lnTo>
                        <a:lnTo>
                          <a:pt x="434" y="432"/>
                        </a:lnTo>
                        <a:lnTo>
                          <a:pt x="434" y="425"/>
                        </a:lnTo>
                        <a:lnTo>
                          <a:pt x="435" y="421"/>
                        </a:lnTo>
                        <a:lnTo>
                          <a:pt x="436" y="421"/>
                        </a:lnTo>
                        <a:lnTo>
                          <a:pt x="436" y="422"/>
                        </a:lnTo>
                        <a:lnTo>
                          <a:pt x="437" y="425"/>
                        </a:lnTo>
                        <a:lnTo>
                          <a:pt x="437" y="427"/>
                        </a:lnTo>
                        <a:lnTo>
                          <a:pt x="438" y="430"/>
                        </a:lnTo>
                        <a:lnTo>
                          <a:pt x="438" y="432"/>
                        </a:lnTo>
                        <a:lnTo>
                          <a:pt x="439" y="433"/>
                        </a:lnTo>
                        <a:lnTo>
                          <a:pt x="439" y="434"/>
                        </a:lnTo>
                        <a:lnTo>
                          <a:pt x="440" y="434"/>
                        </a:lnTo>
                        <a:lnTo>
                          <a:pt x="440" y="433"/>
                        </a:lnTo>
                        <a:lnTo>
                          <a:pt x="441" y="428"/>
                        </a:lnTo>
                        <a:lnTo>
                          <a:pt x="442" y="421"/>
                        </a:lnTo>
                        <a:lnTo>
                          <a:pt x="442" y="412"/>
                        </a:lnTo>
                        <a:lnTo>
                          <a:pt x="443" y="402"/>
                        </a:lnTo>
                        <a:lnTo>
                          <a:pt x="443" y="394"/>
                        </a:lnTo>
                        <a:lnTo>
                          <a:pt x="444" y="390"/>
                        </a:lnTo>
                        <a:lnTo>
                          <a:pt x="444" y="390"/>
                        </a:lnTo>
                        <a:lnTo>
                          <a:pt x="445" y="395"/>
                        </a:lnTo>
                        <a:lnTo>
                          <a:pt x="445" y="404"/>
                        </a:lnTo>
                        <a:lnTo>
                          <a:pt x="446" y="415"/>
                        </a:lnTo>
                        <a:lnTo>
                          <a:pt x="446" y="427"/>
                        </a:lnTo>
                        <a:lnTo>
                          <a:pt x="447" y="438"/>
                        </a:lnTo>
                        <a:lnTo>
                          <a:pt x="447" y="446"/>
                        </a:lnTo>
                        <a:lnTo>
                          <a:pt x="448" y="452"/>
                        </a:lnTo>
                        <a:lnTo>
                          <a:pt x="449" y="454"/>
                        </a:lnTo>
                        <a:lnTo>
                          <a:pt x="449" y="452"/>
                        </a:lnTo>
                        <a:lnTo>
                          <a:pt x="450" y="447"/>
                        </a:lnTo>
                        <a:lnTo>
                          <a:pt x="450" y="439"/>
                        </a:lnTo>
                        <a:lnTo>
                          <a:pt x="451" y="429"/>
                        </a:lnTo>
                        <a:lnTo>
                          <a:pt x="451" y="418"/>
                        </a:lnTo>
                        <a:lnTo>
                          <a:pt x="452" y="409"/>
                        </a:lnTo>
                        <a:lnTo>
                          <a:pt x="452" y="401"/>
                        </a:lnTo>
                        <a:lnTo>
                          <a:pt x="453" y="397"/>
                        </a:lnTo>
                        <a:lnTo>
                          <a:pt x="453" y="397"/>
                        </a:lnTo>
                        <a:lnTo>
                          <a:pt x="454" y="401"/>
                        </a:lnTo>
                        <a:lnTo>
                          <a:pt x="455" y="409"/>
                        </a:lnTo>
                        <a:lnTo>
                          <a:pt x="455" y="422"/>
                        </a:lnTo>
                        <a:lnTo>
                          <a:pt x="456" y="440"/>
                        </a:lnTo>
                        <a:lnTo>
                          <a:pt x="456" y="461"/>
                        </a:lnTo>
                        <a:lnTo>
                          <a:pt x="457" y="483"/>
                        </a:lnTo>
                        <a:lnTo>
                          <a:pt x="457" y="504"/>
                        </a:lnTo>
                        <a:lnTo>
                          <a:pt x="458" y="522"/>
                        </a:lnTo>
                        <a:lnTo>
                          <a:pt x="458" y="533"/>
                        </a:lnTo>
                        <a:lnTo>
                          <a:pt x="459" y="538"/>
                        </a:lnTo>
                        <a:lnTo>
                          <a:pt x="459" y="537"/>
                        </a:lnTo>
                        <a:lnTo>
                          <a:pt x="460" y="530"/>
                        </a:lnTo>
                        <a:lnTo>
                          <a:pt x="461" y="520"/>
                        </a:lnTo>
                        <a:lnTo>
                          <a:pt x="461" y="509"/>
                        </a:lnTo>
                        <a:lnTo>
                          <a:pt x="462" y="496"/>
                        </a:lnTo>
                        <a:lnTo>
                          <a:pt x="462" y="483"/>
                        </a:lnTo>
                        <a:lnTo>
                          <a:pt x="463" y="469"/>
                        </a:lnTo>
                        <a:lnTo>
                          <a:pt x="463" y="454"/>
                        </a:lnTo>
                        <a:lnTo>
                          <a:pt x="464" y="436"/>
                        </a:lnTo>
                        <a:lnTo>
                          <a:pt x="464" y="416"/>
                        </a:lnTo>
                        <a:lnTo>
                          <a:pt x="465" y="393"/>
                        </a:lnTo>
                        <a:lnTo>
                          <a:pt x="465" y="368"/>
                        </a:lnTo>
                        <a:lnTo>
                          <a:pt x="466" y="342"/>
                        </a:lnTo>
                        <a:lnTo>
                          <a:pt x="466" y="317"/>
                        </a:lnTo>
                        <a:lnTo>
                          <a:pt x="467" y="294"/>
                        </a:lnTo>
                        <a:lnTo>
                          <a:pt x="468" y="275"/>
                        </a:lnTo>
                        <a:lnTo>
                          <a:pt x="468" y="262"/>
                        </a:lnTo>
                        <a:lnTo>
                          <a:pt x="469" y="256"/>
                        </a:lnTo>
                        <a:lnTo>
                          <a:pt x="469" y="257"/>
                        </a:lnTo>
                        <a:lnTo>
                          <a:pt x="470" y="265"/>
                        </a:lnTo>
                        <a:lnTo>
                          <a:pt x="470" y="277"/>
                        </a:lnTo>
                        <a:lnTo>
                          <a:pt x="471" y="293"/>
                        </a:lnTo>
                        <a:lnTo>
                          <a:pt x="471" y="308"/>
                        </a:lnTo>
                        <a:lnTo>
                          <a:pt x="472" y="322"/>
                        </a:lnTo>
                        <a:lnTo>
                          <a:pt x="472" y="334"/>
                        </a:lnTo>
                        <a:lnTo>
                          <a:pt x="473" y="344"/>
                        </a:lnTo>
                        <a:lnTo>
                          <a:pt x="474" y="353"/>
                        </a:lnTo>
                        <a:lnTo>
                          <a:pt x="474" y="360"/>
                        </a:lnTo>
                        <a:lnTo>
                          <a:pt x="475" y="367"/>
                        </a:lnTo>
                        <a:lnTo>
                          <a:pt x="475" y="372"/>
                        </a:lnTo>
                        <a:lnTo>
                          <a:pt x="476" y="376"/>
                        </a:lnTo>
                        <a:lnTo>
                          <a:pt x="476" y="378"/>
                        </a:lnTo>
                        <a:lnTo>
                          <a:pt x="477" y="378"/>
                        </a:lnTo>
                        <a:lnTo>
                          <a:pt x="477" y="374"/>
                        </a:lnTo>
                        <a:lnTo>
                          <a:pt x="478" y="367"/>
                        </a:lnTo>
                        <a:lnTo>
                          <a:pt x="478" y="358"/>
                        </a:lnTo>
                        <a:lnTo>
                          <a:pt x="479" y="345"/>
                        </a:lnTo>
                        <a:lnTo>
                          <a:pt x="480" y="331"/>
                        </a:lnTo>
                        <a:lnTo>
                          <a:pt x="480" y="316"/>
                        </a:lnTo>
                        <a:lnTo>
                          <a:pt x="481" y="301"/>
                        </a:lnTo>
                        <a:lnTo>
                          <a:pt x="481" y="287"/>
                        </a:lnTo>
                        <a:lnTo>
                          <a:pt x="482" y="275"/>
                        </a:lnTo>
                        <a:lnTo>
                          <a:pt x="482" y="264"/>
                        </a:lnTo>
                        <a:lnTo>
                          <a:pt x="483" y="254"/>
                        </a:lnTo>
                        <a:lnTo>
                          <a:pt x="483" y="245"/>
                        </a:lnTo>
                        <a:lnTo>
                          <a:pt x="484" y="237"/>
                        </a:lnTo>
                        <a:lnTo>
                          <a:pt x="484" y="231"/>
                        </a:lnTo>
                        <a:lnTo>
                          <a:pt x="485" y="229"/>
                        </a:lnTo>
                        <a:lnTo>
                          <a:pt x="485" y="233"/>
                        </a:lnTo>
                        <a:lnTo>
                          <a:pt x="486" y="244"/>
                        </a:lnTo>
                        <a:lnTo>
                          <a:pt x="487" y="263"/>
                        </a:lnTo>
                        <a:lnTo>
                          <a:pt x="487" y="289"/>
                        </a:lnTo>
                        <a:lnTo>
                          <a:pt x="488" y="318"/>
                        </a:lnTo>
                        <a:lnTo>
                          <a:pt x="488" y="345"/>
                        </a:lnTo>
                        <a:lnTo>
                          <a:pt x="489" y="368"/>
                        </a:lnTo>
                        <a:lnTo>
                          <a:pt x="489" y="381"/>
                        </a:lnTo>
                        <a:lnTo>
                          <a:pt x="490" y="383"/>
                        </a:lnTo>
                        <a:lnTo>
                          <a:pt x="490" y="375"/>
                        </a:lnTo>
                        <a:lnTo>
                          <a:pt x="491" y="359"/>
                        </a:lnTo>
                        <a:lnTo>
                          <a:pt x="491" y="338"/>
                        </a:lnTo>
                        <a:lnTo>
                          <a:pt x="492" y="316"/>
                        </a:lnTo>
                        <a:lnTo>
                          <a:pt x="493" y="295"/>
                        </a:lnTo>
                        <a:lnTo>
                          <a:pt x="493" y="277"/>
                        </a:lnTo>
                        <a:lnTo>
                          <a:pt x="494" y="263"/>
                        </a:lnTo>
                        <a:lnTo>
                          <a:pt x="494" y="251"/>
                        </a:lnTo>
                        <a:lnTo>
                          <a:pt x="495" y="243"/>
                        </a:lnTo>
                        <a:lnTo>
                          <a:pt x="495" y="238"/>
                        </a:lnTo>
                        <a:lnTo>
                          <a:pt x="496" y="238"/>
                        </a:lnTo>
                        <a:lnTo>
                          <a:pt x="496" y="242"/>
                        </a:lnTo>
                        <a:lnTo>
                          <a:pt x="497" y="253"/>
                        </a:lnTo>
                        <a:lnTo>
                          <a:pt x="497" y="270"/>
                        </a:lnTo>
                        <a:lnTo>
                          <a:pt x="498" y="292"/>
                        </a:lnTo>
                        <a:lnTo>
                          <a:pt x="499" y="316"/>
                        </a:lnTo>
                        <a:lnTo>
                          <a:pt x="499" y="341"/>
                        </a:lnTo>
                        <a:lnTo>
                          <a:pt x="500" y="364"/>
                        </a:lnTo>
                        <a:lnTo>
                          <a:pt x="500" y="382"/>
                        </a:lnTo>
                        <a:lnTo>
                          <a:pt x="501" y="394"/>
                        </a:lnTo>
                        <a:lnTo>
                          <a:pt x="501" y="401"/>
                        </a:lnTo>
                        <a:lnTo>
                          <a:pt x="502" y="403"/>
                        </a:lnTo>
                        <a:lnTo>
                          <a:pt x="502" y="402"/>
                        </a:lnTo>
                        <a:lnTo>
                          <a:pt x="503" y="401"/>
                        </a:lnTo>
                        <a:lnTo>
                          <a:pt x="503" y="401"/>
                        </a:lnTo>
                        <a:lnTo>
                          <a:pt x="504" y="403"/>
                        </a:lnTo>
                        <a:lnTo>
                          <a:pt x="504" y="406"/>
                        </a:lnTo>
                        <a:lnTo>
                          <a:pt x="505" y="409"/>
                        </a:lnTo>
                        <a:lnTo>
                          <a:pt x="506" y="411"/>
                        </a:lnTo>
                        <a:lnTo>
                          <a:pt x="506" y="409"/>
                        </a:lnTo>
                        <a:lnTo>
                          <a:pt x="507" y="404"/>
                        </a:lnTo>
                        <a:lnTo>
                          <a:pt x="507" y="397"/>
                        </a:lnTo>
                        <a:lnTo>
                          <a:pt x="508" y="389"/>
                        </a:lnTo>
                        <a:lnTo>
                          <a:pt x="508" y="383"/>
                        </a:lnTo>
                        <a:lnTo>
                          <a:pt x="509" y="380"/>
                        </a:lnTo>
                        <a:lnTo>
                          <a:pt x="509" y="381"/>
                        </a:lnTo>
                        <a:lnTo>
                          <a:pt x="510" y="384"/>
                        </a:lnTo>
                        <a:lnTo>
                          <a:pt x="510" y="388"/>
                        </a:lnTo>
                        <a:lnTo>
                          <a:pt x="511" y="392"/>
                        </a:lnTo>
                        <a:lnTo>
                          <a:pt x="512" y="392"/>
                        </a:lnTo>
                        <a:lnTo>
                          <a:pt x="512" y="387"/>
                        </a:lnTo>
                        <a:lnTo>
                          <a:pt x="513" y="378"/>
                        </a:lnTo>
                        <a:lnTo>
                          <a:pt x="513" y="363"/>
                        </a:lnTo>
                        <a:lnTo>
                          <a:pt x="514" y="345"/>
                        </a:lnTo>
                        <a:lnTo>
                          <a:pt x="514" y="324"/>
                        </a:lnTo>
                        <a:lnTo>
                          <a:pt x="515" y="304"/>
                        </a:lnTo>
                        <a:lnTo>
                          <a:pt x="515" y="284"/>
                        </a:lnTo>
                        <a:lnTo>
                          <a:pt x="516" y="267"/>
                        </a:lnTo>
                        <a:lnTo>
                          <a:pt x="516" y="253"/>
                        </a:lnTo>
                        <a:lnTo>
                          <a:pt x="517" y="241"/>
                        </a:lnTo>
                        <a:lnTo>
                          <a:pt x="518" y="230"/>
                        </a:lnTo>
                        <a:lnTo>
                          <a:pt x="518" y="220"/>
                        </a:lnTo>
                        <a:lnTo>
                          <a:pt x="519" y="209"/>
                        </a:lnTo>
                        <a:lnTo>
                          <a:pt x="519" y="198"/>
                        </a:lnTo>
                        <a:lnTo>
                          <a:pt x="520" y="187"/>
                        </a:lnTo>
                        <a:lnTo>
                          <a:pt x="520" y="178"/>
                        </a:lnTo>
                        <a:lnTo>
                          <a:pt x="521" y="171"/>
                        </a:lnTo>
                        <a:lnTo>
                          <a:pt x="521" y="169"/>
                        </a:lnTo>
                        <a:lnTo>
                          <a:pt x="522" y="171"/>
                        </a:lnTo>
                        <a:lnTo>
                          <a:pt x="522" y="177"/>
                        </a:lnTo>
                        <a:lnTo>
                          <a:pt x="523" y="185"/>
                        </a:lnTo>
                        <a:lnTo>
                          <a:pt x="523" y="193"/>
                        </a:lnTo>
                        <a:lnTo>
                          <a:pt x="524" y="199"/>
                        </a:lnTo>
                        <a:lnTo>
                          <a:pt x="525" y="202"/>
                        </a:lnTo>
                        <a:lnTo>
                          <a:pt x="525" y="199"/>
                        </a:lnTo>
                        <a:lnTo>
                          <a:pt x="526" y="191"/>
                        </a:lnTo>
                        <a:lnTo>
                          <a:pt x="526" y="178"/>
                        </a:lnTo>
                        <a:lnTo>
                          <a:pt x="527" y="163"/>
                        </a:lnTo>
                        <a:lnTo>
                          <a:pt x="527" y="147"/>
                        </a:lnTo>
                        <a:lnTo>
                          <a:pt x="528" y="133"/>
                        </a:lnTo>
                        <a:lnTo>
                          <a:pt x="528" y="123"/>
                        </a:lnTo>
                        <a:lnTo>
                          <a:pt x="529" y="119"/>
                        </a:lnTo>
                        <a:lnTo>
                          <a:pt x="529" y="122"/>
                        </a:lnTo>
                        <a:lnTo>
                          <a:pt x="530" y="131"/>
                        </a:lnTo>
                        <a:lnTo>
                          <a:pt x="531" y="146"/>
                        </a:lnTo>
                        <a:lnTo>
                          <a:pt x="531" y="164"/>
                        </a:lnTo>
                        <a:lnTo>
                          <a:pt x="532" y="181"/>
                        </a:lnTo>
                        <a:lnTo>
                          <a:pt x="532" y="195"/>
                        </a:lnTo>
                        <a:lnTo>
                          <a:pt x="533" y="203"/>
                        </a:lnTo>
                        <a:lnTo>
                          <a:pt x="533" y="206"/>
                        </a:lnTo>
                        <a:lnTo>
                          <a:pt x="534" y="203"/>
                        </a:lnTo>
                        <a:lnTo>
                          <a:pt x="534" y="199"/>
                        </a:lnTo>
                        <a:lnTo>
                          <a:pt x="535" y="194"/>
                        </a:lnTo>
                        <a:lnTo>
                          <a:pt x="535" y="192"/>
                        </a:lnTo>
                        <a:lnTo>
                          <a:pt x="536" y="195"/>
                        </a:lnTo>
                        <a:lnTo>
                          <a:pt x="537" y="204"/>
                        </a:lnTo>
                        <a:lnTo>
                          <a:pt x="537" y="218"/>
                        </a:lnTo>
                        <a:lnTo>
                          <a:pt x="538" y="238"/>
                        </a:lnTo>
                        <a:lnTo>
                          <a:pt x="538" y="260"/>
                        </a:lnTo>
                        <a:lnTo>
                          <a:pt x="539" y="284"/>
                        </a:lnTo>
                        <a:lnTo>
                          <a:pt x="539" y="307"/>
                        </a:lnTo>
                        <a:lnTo>
                          <a:pt x="540" y="327"/>
                        </a:lnTo>
                        <a:lnTo>
                          <a:pt x="540" y="342"/>
                        </a:lnTo>
                        <a:lnTo>
                          <a:pt x="541" y="351"/>
                        </a:lnTo>
                        <a:lnTo>
                          <a:pt x="541" y="352"/>
                        </a:lnTo>
                        <a:lnTo>
                          <a:pt x="542" y="346"/>
                        </a:lnTo>
                        <a:lnTo>
                          <a:pt x="543" y="334"/>
                        </a:lnTo>
                        <a:lnTo>
                          <a:pt x="543" y="317"/>
                        </a:lnTo>
                        <a:lnTo>
                          <a:pt x="544" y="299"/>
                        </a:lnTo>
                        <a:lnTo>
                          <a:pt x="544" y="280"/>
                        </a:lnTo>
                        <a:lnTo>
                          <a:pt x="545" y="265"/>
                        </a:lnTo>
                        <a:lnTo>
                          <a:pt x="545" y="252"/>
                        </a:lnTo>
                        <a:lnTo>
                          <a:pt x="546" y="244"/>
                        </a:lnTo>
                        <a:lnTo>
                          <a:pt x="546" y="238"/>
                        </a:lnTo>
                        <a:lnTo>
                          <a:pt x="547" y="233"/>
                        </a:lnTo>
                        <a:lnTo>
                          <a:pt x="547" y="228"/>
                        </a:lnTo>
                        <a:lnTo>
                          <a:pt x="548" y="222"/>
                        </a:lnTo>
                        <a:lnTo>
                          <a:pt x="548" y="214"/>
                        </a:lnTo>
                        <a:lnTo>
                          <a:pt x="549" y="205"/>
                        </a:lnTo>
                        <a:lnTo>
                          <a:pt x="550" y="197"/>
                        </a:lnTo>
                        <a:lnTo>
                          <a:pt x="550" y="191"/>
                        </a:lnTo>
                        <a:lnTo>
                          <a:pt x="551" y="187"/>
                        </a:lnTo>
                        <a:lnTo>
                          <a:pt x="551" y="186"/>
                        </a:lnTo>
                        <a:lnTo>
                          <a:pt x="552" y="189"/>
                        </a:lnTo>
                        <a:lnTo>
                          <a:pt x="552" y="193"/>
                        </a:lnTo>
                        <a:lnTo>
                          <a:pt x="553" y="199"/>
                        </a:lnTo>
                        <a:lnTo>
                          <a:pt x="553" y="205"/>
                        </a:lnTo>
                        <a:lnTo>
                          <a:pt x="554" y="211"/>
                        </a:lnTo>
                        <a:lnTo>
                          <a:pt x="554" y="217"/>
                        </a:lnTo>
                        <a:lnTo>
                          <a:pt x="555" y="224"/>
                        </a:lnTo>
                        <a:lnTo>
                          <a:pt x="556" y="232"/>
                        </a:lnTo>
                        <a:lnTo>
                          <a:pt x="556" y="243"/>
                        </a:lnTo>
                        <a:lnTo>
                          <a:pt x="557" y="256"/>
                        </a:lnTo>
                        <a:lnTo>
                          <a:pt x="557" y="271"/>
                        </a:lnTo>
                        <a:lnTo>
                          <a:pt x="558" y="288"/>
                        </a:lnTo>
                        <a:lnTo>
                          <a:pt x="558" y="303"/>
                        </a:lnTo>
                        <a:lnTo>
                          <a:pt x="559" y="315"/>
                        </a:lnTo>
                        <a:lnTo>
                          <a:pt x="559" y="322"/>
                        </a:lnTo>
                        <a:lnTo>
                          <a:pt x="560" y="322"/>
                        </a:lnTo>
                        <a:lnTo>
                          <a:pt x="560" y="315"/>
                        </a:lnTo>
                        <a:lnTo>
                          <a:pt x="561" y="303"/>
                        </a:lnTo>
                        <a:lnTo>
                          <a:pt x="562" y="288"/>
                        </a:lnTo>
                        <a:lnTo>
                          <a:pt x="562" y="271"/>
                        </a:lnTo>
                        <a:lnTo>
                          <a:pt x="563" y="256"/>
                        </a:lnTo>
                        <a:lnTo>
                          <a:pt x="563" y="243"/>
                        </a:lnTo>
                        <a:lnTo>
                          <a:pt x="564" y="235"/>
                        </a:lnTo>
                        <a:lnTo>
                          <a:pt x="564" y="230"/>
                        </a:lnTo>
                        <a:lnTo>
                          <a:pt x="565" y="229"/>
                        </a:lnTo>
                        <a:lnTo>
                          <a:pt x="565" y="230"/>
                        </a:lnTo>
                        <a:lnTo>
                          <a:pt x="566" y="232"/>
                        </a:lnTo>
                        <a:lnTo>
                          <a:pt x="566" y="234"/>
                        </a:lnTo>
                        <a:lnTo>
                          <a:pt x="567" y="234"/>
                        </a:lnTo>
                        <a:lnTo>
                          <a:pt x="567" y="234"/>
                        </a:lnTo>
                        <a:lnTo>
                          <a:pt x="568" y="233"/>
                        </a:lnTo>
                        <a:lnTo>
                          <a:pt x="569" y="232"/>
                        </a:lnTo>
                        <a:lnTo>
                          <a:pt x="569" y="232"/>
                        </a:lnTo>
                        <a:lnTo>
                          <a:pt x="570" y="234"/>
                        </a:lnTo>
                        <a:lnTo>
                          <a:pt x="570" y="237"/>
                        </a:lnTo>
                        <a:lnTo>
                          <a:pt x="571" y="239"/>
                        </a:lnTo>
                        <a:lnTo>
                          <a:pt x="571" y="240"/>
                        </a:lnTo>
                        <a:lnTo>
                          <a:pt x="572" y="237"/>
                        </a:lnTo>
                        <a:lnTo>
                          <a:pt x="572" y="229"/>
                        </a:lnTo>
                        <a:lnTo>
                          <a:pt x="573" y="216"/>
                        </a:lnTo>
                        <a:lnTo>
                          <a:pt x="573" y="198"/>
                        </a:lnTo>
                        <a:lnTo>
                          <a:pt x="574" y="179"/>
                        </a:lnTo>
                        <a:lnTo>
                          <a:pt x="575" y="160"/>
                        </a:lnTo>
                        <a:lnTo>
                          <a:pt x="575" y="143"/>
                        </a:lnTo>
                        <a:lnTo>
                          <a:pt x="576" y="130"/>
                        </a:lnTo>
                        <a:lnTo>
                          <a:pt x="576" y="122"/>
                        </a:lnTo>
                        <a:lnTo>
                          <a:pt x="577" y="119"/>
                        </a:lnTo>
                        <a:lnTo>
                          <a:pt x="577" y="120"/>
                        </a:lnTo>
                        <a:lnTo>
                          <a:pt x="578" y="124"/>
                        </a:lnTo>
                        <a:lnTo>
                          <a:pt x="578" y="130"/>
                        </a:lnTo>
                        <a:lnTo>
                          <a:pt x="579" y="138"/>
                        </a:lnTo>
                        <a:lnTo>
                          <a:pt x="579" y="146"/>
                        </a:lnTo>
                        <a:lnTo>
                          <a:pt x="580" y="155"/>
                        </a:lnTo>
                        <a:lnTo>
                          <a:pt x="581" y="165"/>
                        </a:lnTo>
                        <a:lnTo>
                          <a:pt x="581" y="174"/>
                        </a:lnTo>
                        <a:lnTo>
                          <a:pt x="582" y="183"/>
                        </a:lnTo>
                        <a:lnTo>
                          <a:pt x="582" y="191"/>
                        </a:lnTo>
                        <a:lnTo>
                          <a:pt x="583" y="197"/>
                        </a:lnTo>
                        <a:lnTo>
                          <a:pt x="583" y="200"/>
                        </a:lnTo>
                        <a:lnTo>
                          <a:pt x="584" y="199"/>
                        </a:lnTo>
                        <a:lnTo>
                          <a:pt x="584" y="194"/>
                        </a:lnTo>
                        <a:lnTo>
                          <a:pt x="585" y="184"/>
                        </a:lnTo>
                        <a:lnTo>
                          <a:pt x="585" y="171"/>
                        </a:lnTo>
                        <a:lnTo>
                          <a:pt x="586" y="156"/>
                        </a:lnTo>
                        <a:lnTo>
                          <a:pt x="586" y="141"/>
                        </a:lnTo>
                        <a:lnTo>
                          <a:pt x="587" y="128"/>
                        </a:lnTo>
                        <a:lnTo>
                          <a:pt x="588" y="120"/>
                        </a:lnTo>
                        <a:lnTo>
                          <a:pt x="588" y="117"/>
                        </a:lnTo>
                        <a:lnTo>
                          <a:pt x="589" y="121"/>
                        </a:lnTo>
                        <a:lnTo>
                          <a:pt x="589" y="130"/>
                        </a:lnTo>
                        <a:lnTo>
                          <a:pt x="590" y="145"/>
                        </a:lnTo>
                        <a:lnTo>
                          <a:pt x="590" y="164"/>
                        </a:lnTo>
                        <a:lnTo>
                          <a:pt x="591" y="186"/>
                        </a:lnTo>
                        <a:lnTo>
                          <a:pt x="591" y="209"/>
                        </a:lnTo>
                        <a:lnTo>
                          <a:pt x="592" y="230"/>
                        </a:lnTo>
                        <a:lnTo>
                          <a:pt x="592" y="249"/>
                        </a:lnTo>
                        <a:lnTo>
                          <a:pt x="593" y="264"/>
                        </a:lnTo>
                        <a:lnTo>
                          <a:pt x="594" y="275"/>
                        </a:lnTo>
                        <a:lnTo>
                          <a:pt x="594" y="283"/>
                        </a:lnTo>
                        <a:lnTo>
                          <a:pt x="595" y="289"/>
                        </a:lnTo>
                        <a:lnTo>
                          <a:pt x="595" y="295"/>
                        </a:lnTo>
                        <a:lnTo>
                          <a:pt x="596" y="303"/>
                        </a:lnTo>
                        <a:lnTo>
                          <a:pt x="596" y="312"/>
                        </a:lnTo>
                        <a:lnTo>
                          <a:pt x="597" y="323"/>
                        </a:lnTo>
                        <a:lnTo>
                          <a:pt x="597" y="331"/>
                        </a:lnTo>
                        <a:lnTo>
                          <a:pt x="598" y="336"/>
                        </a:lnTo>
                        <a:lnTo>
                          <a:pt x="598" y="334"/>
                        </a:lnTo>
                        <a:lnTo>
                          <a:pt x="599" y="324"/>
                        </a:lnTo>
                        <a:lnTo>
                          <a:pt x="600" y="305"/>
                        </a:lnTo>
                        <a:lnTo>
                          <a:pt x="600" y="279"/>
                        </a:lnTo>
                        <a:lnTo>
                          <a:pt x="601" y="248"/>
                        </a:lnTo>
                        <a:lnTo>
                          <a:pt x="601" y="215"/>
                        </a:lnTo>
                        <a:lnTo>
                          <a:pt x="602" y="183"/>
                        </a:lnTo>
                        <a:lnTo>
                          <a:pt x="602" y="156"/>
                        </a:lnTo>
                        <a:lnTo>
                          <a:pt x="603" y="135"/>
                        </a:lnTo>
                        <a:lnTo>
                          <a:pt x="603" y="122"/>
                        </a:lnTo>
                        <a:lnTo>
                          <a:pt x="604" y="116"/>
                        </a:lnTo>
                        <a:lnTo>
                          <a:pt x="604" y="115"/>
                        </a:lnTo>
                        <a:lnTo>
                          <a:pt x="605" y="118"/>
                        </a:lnTo>
                        <a:lnTo>
                          <a:pt x="605" y="122"/>
                        </a:lnTo>
                        <a:lnTo>
                          <a:pt x="606" y="125"/>
                        </a:lnTo>
                        <a:lnTo>
                          <a:pt x="607" y="125"/>
                        </a:lnTo>
                        <a:lnTo>
                          <a:pt x="607" y="123"/>
                        </a:lnTo>
                        <a:lnTo>
                          <a:pt x="608" y="120"/>
                        </a:lnTo>
                        <a:lnTo>
                          <a:pt x="608" y="116"/>
                        </a:lnTo>
                        <a:lnTo>
                          <a:pt x="609" y="114"/>
                        </a:lnTo>
                        <a:lnTo>
                          <a:pt x="609" y="114"/>
                        </a:lnTo>
                        <a:lnTo>
                          <a:pt x="610" y="115"/>
                        </a:lnTo>
                        <a:lnTo>
                          <a:pt x="610" y="117"/>
                        </a:lnTo>
                        <a:lnTo>
                          <a:pt x="611" y="118"/>
                        </a:lnTo>
                        <a:lnTo>
                          <a:pt x="611" y="118"/>
                        </a:lnTo>
                        <a:lnTo>
                          <a:pt x="612" y="118"/>
                        </a:lnTo>
                        <a:lnTo>
                          <a:pt x="613" y="117"/>
                        </a:lnTo>
                        <a:lnTo>
                          <a:pt x="613" y="118"/>
                        </a:lnTo>
                        <a:lnTo>
                          <a:pt x="614" y="121"/>
                        </a:lnTo>
                        <a:lnTo>
                          <a:pt x="614" y="128"/>
                        </a:lnTo>
                        <a:lnTo>
                          <a:pt x="615" y="139"/>
                        </a:lnTo>
                        <a:lnTo>
                          <a:pt x="615" y="152"/>
                        </a:lnTo>
                        <a:lnTo>
                          <a:pt x="616" y="168"/>
                        </a:lnTo>
                        <a:lnTo>
                          <a:pt x="616" y="184"/>
                        </a:lnTo>
                        <a:lnTo>
                          <a:pt x="617" y="200"/>
                        </a:lnTo>
                        <a:lnTo>
                          <a:pt x="617" y="213"/>
                        </a:lnTo>
                        <a:lnTo>
                          <a:pt x="618" y="224"/>
                        </a:lnTo>
                        <a:lnTo>
                          <a:pt x="619" y="232"/>
                        </a:lnTo>
                        <a:lnTo>
                          <a:pt x="619" y="239"/>
                        </a:lnTo>
                        <a:lnTo>
                          <a:pt x="620" y="244"/>
                        </a:lnTo>
                        <a:lnTo>
                          <a:pt x="620" y="248"/>
                        </a:lnTo>
                        <a:lnTo>
                          <a:pt x="621" y="252"/>
                        </a:lnTo>
                        <a:lnTo>
                          <a:pt x="621" y="256"/>
                        </a:lnTo>
                        <a:lnTo>
                          <a:pt x="622" y="258"/>
                        </a:lnTo>
                        <a:lnTo>
                          <a:pt x="622" y="259"/>
                        </a:lnTo>
                        <a:lnTo>
                          <a:pt x="623" y="257"/>
                        </a:lnTo>
                        <a:lnTo>
                          <a:pt x="623" y="254"/>
                        </a:lnTo>
                        <a:lnTo>
                          <a:pt x="624" y="249"/>
                        </a:lnTo>
                        <a:lnTo>
                          <a:pt x="624" y="244"/>
                        </a:lnTo>
                        <a:lnTo>
                          <a:pt x="625" y="240"/>
                        </a:lnTo>
                        <a:lnTo>
                          <a:pt x="626" y="237"/>
                        </a:lnTo>
                        <a:lnTo>
                          <a:pt x="626" y="237"/>
                        </a:lnTo>
                        <a:lnTo>
                          <a:pt x="627" y="238"/>
                        </a:lnTo>
                        <a:lnTo>
                          <a:pt x="627" y="242"/>
                        </a:lnTo>
                        <a:lnTo>
                          <a:pt x="628" y="249"/>
                        </a:lnTo>
                        <a:lnTo>
                          <a:pt x="628" y="257"/>
                        </a:lnTo>
                        <a:lnTo>
                          <a:pt x="629" y="267"/>
                        </a:lnTo>
                        <a:lnTo>
                          <a:pt x="629" y="277"/>
                        </a:lnTo>
                        <a:lnTo>
                          <a:pt x="630" y="288"/>
                        </a:lnTo>
                        <a:lnTo>
                          <a:pt x="630" y="298"/>
                        </a:lnTo>
                        <a:lnTo>
                          <a:pt x="631" y="306"/>
                        </a:lnTo>
                        <a:lnTo>
                          <a:pt x="632" y="309"/>
                        </a:lnTo>
                        <a:lnTo>
                          <a:pt x="632" y="307"/>
                        </a:lnTo>
                        <a:lnTo>
                          <a:pt x="633" y="299"/>
                        </a:lnTo>
                        <a:lnTo>
                          <a:pt x="633" y="286"/>
                        </a:lnTo>
                        <a:lnTo>
                          <a:pt x="634" y="270"/>
                        </a:lnTo>
                        <a:lnTo>
                          <a:pt x="634" y="254"/>
                        </a:lnTo>
                        <a:lnTo>
                          <a:pt x="635" y="240"/>
                        </a:lnTo>
                        <a:lnTo>
                          <a:pt x="635" y="230"/>
                        </a:lnTo>
                        <a:lnTo>
                          <a:pt x="636" y="225"/>
                        </a:lnTo>
                        <a:lnTo>
                          <a:pt x="636" y="222"/>
                        </a:lnTo>
                        <a:lnTo>
                          <a:pt x="637" y="219"/>
                        </a:lnTo>
                        <a:lnTo>
                          <a:pt x="638" y="215"/>
                        </a:lnTo>
                        <a:lnTo>
                          <a:pt x="638" y="207"/>
                        </a:lnTo>
                        <a:lnTo>
                          <a:pt x="639" y="194"/>
                        </a:lnTo>
                        <a:lnTo>
                          <a:pt x="639" y="179"/>
                        </a:lnTo>
                        <a:lnTo>
                          <a:pt x="640" y="163"/>
                        </a:lnTo>
                        <a:lnTo>
                          <a:pt x="640" y="149"/>
                        </a:lnTo>
                        <a:lnTo>
                          <a:pt x="641" y="141"/>
                        </a:lnTo>
                        <a:lnTo>
                          <a:pt x="641" y="140"/>
                        </a:lnTo>
                        <a:lnTo>
                          <a:pt x="642" y="145"/>
                        </a:lnTo>
                        <a:lnTo>
                          <a:pt x="642" y="154"/>
                        </a:lnTo>
                        <a:lnTo>
                          <a:pt x="643" y="164"/>
                        </a:lnTo>
                        <a:lnTo>
                          <a:pt x="643" y="173"/>
                        </a:lnTo>
                        <a:lnTo>
                          <a:pt x="644" y="177"/>
                        </a:lnTo>
                        <a:lnTo>
                          <a:pt x="645" y="178"/>
                        </a:lnTo>
                        <a:lnTo>
                          <a:pt x="645" y="175"/>
                        </a:lnTo>
                        <a:lnTo>
                          <a:pt x="646" y="170"/>
                        </a:lnTo>
                        <a:lnTo>
                          <a:pt x="646" y="165"/>
                        </a:lnTo>
                        <a:lnTo>
                          <a:pt x="647" y="162"/>
                        </a:lnTo>
                        <a:lnTo>
                          <a:pt x="647" y="162"/>
                        </a:lnTo>
                        <a:lnTo>
                          <a:pt x="648" y="164"/>
                        </a:lnTo>
                        <a:lnTo>
                          <a:pt x="648" y="167"/>
                        </a:lnTo>
                        <a:lnTo>
                          <a:pt x="649" y="171"/>
                        </a:lnTo>
                        <a:lnTo>
                          <a:pt x="649" y="174"/>
                        </a:lnTo>
                        <a:lnTo>
                          <a:pt x="650" y="176"/>
                        </a:lnTo>
                        <a:lnTo>
                          <a:pt x="651" y="175"/>
                        </a:lnTo>
                        <a:lnTo>
                          <a:pt x="651" y="170"/>
                        </a:lnTo>
                        <a:lnTo>
                          <a:pt x="652" y="162"/>
                        </a:lnTo>
                        <a:lnTo>
                          <a:pt x="652" y="151"/>
                        </a:lnTo>
                        <a:lnTo>
                          <a:pt x="653" y="137"/>
                        </a:lnTo>
                        <a:lnTo>
                          <a:pt x="653" y="123"/>
                        </a:lnTo>
                        <a:lnTo>
                          <a:pt x="654" y="110"/>
                        </a:lnTo>
                        <a:lnTo>
                          <a:pt x="654" y="101"/>
                        </a:lnTo>
                        <a:lnTo>
                          <a:pt x="655" y="99"/>
                        </a:lnTo>
                        <a:lnTo>
                          <a:pt x="655" y="104"/>
                        </a:lnTo>
                        <a:lnTo>
                          <a:pt x="656" y="117"/>
                        </a:lnTo>
                        <a:lnTo>
                          <a:pt x="657" y="137"/>
                        </a:lnTo>
                        <a:lnTo>
                          <a:pt x="657" y="160"/>
                        </a:lnTo>
                        <a:lnTo>
                          <a:pt x="658" y="183"/>
                        </a:lnTo>
                        <a:lnTo>
                          <a:pt x="658" y="203"/>
                        </a:lnTo>
                        <a:lnTo>
                          <a:pt x="659" y="217"/>
                        </a:lnTo>
                        <a:lnTo>
                          <a:pt x="659" y="224"/>
                        </a:lnTo>
                        <a:lnTo>
                          <a:pt x="660" y="223"/>
                        </a:lnTo>
                        <a:lnTo>
                          <a:pt x="660" y="217"/>
                        </a:lnTo>
                        <a:lnTo>
                          <a:pt x="661" y="207"/>
                        </a:lnTo>
                        <a:lnTo>
                          <a:pt x="661" y="196"/>
                        </a:lnTo>
                        <a:lnTo>
                          <a:pt x="662" y="186"/>
                        </a:lnTo>
                        <a:lnTo>
                          <a:pt x="663" y="179"/>
                        </a:lnTo>
                        <a:lnTo>
                          <a:pt x="663" y="177"/>
                        </a:lnTo>
                        <a:lnTo>
                          <a:pt x="664" y="178"/>
                        </a:lnTo>
                        <a:lnTo>
                          <a:pt x="664" y="182"/>
                        </a:lnTo>
                        <a:lnTo>
                          <a:pt x="665" y="190"/>
                        </a:lnTo>
                        <a:lnTo>
                          <a:pt x="665" y="199"/>
                        </a:lnTo>
                        <a:lnTo>
                          <a:pt x="666" y="210"/>
                        </a:lnTo>
                        <a:lnTo>
                          <a:pt x="666" y="222"/>
                        </a:lnTo>
                        <a:lnTo>
                          <a:pt x="667" y="233"/>
                        </a:lnTo>
                        <a:lnTo>
                          <a:pt x="667" y="242"/>
                        </a:lnTo>
                        <a:lnTo>
                          <a:pt x="668" y="249"/>
                        </a:lnTo>
                        <a:lnTo>
                          <a:pt x="668" y="252"/>
                        </a:lnTo>
                        <a:lnTo>
                          <a:pt x="669" y="250"/>
                        </a:lnTo>
                        <a:lnTo>
                          <a:pt x="670" y="244"/>
                        </a:lnTo>
                        <a:lnTo>
                          <a:pt x="670" y="233"/>
                        </a:lnTo>
                        <a:lnTo>
                          <a:pt x="671" y="220"/>
                        </a:lnTo>
                        <a:lnTo>
                          <a:pt x="671" y="205"/>
                        </a:lnTo>
                        <a:lnTo>
                          <a:pt x="672" y="191"/>
                        </a:lnTo>
                        <a:lnTo>
                          <a:pt x="672" y="180"/>
                        </a:lnTo>
                        <a:lnTo>
                          <a:pt x="673" y="174"/>
                        </a:lnTo>
                        <a:lnTo>
                          <a:pt x="673" y="172"/>
                        </a:lnTo>
                        <a:lnTo>
                          <a:pt x="674" y="176"/>
                        </a:lnTo>
                        <a:lnTo>
                          <a:pt x="674" y="184"/>
                        </a:lnTo>
                        <a:lnTo>
                          <a:pt x="675" y="195"/>
                        </a:lnTo>
                        <a:lnTo>
                          <a:pt x="676" y="207"/>
                        </a:lnTo>
                        <a:lnTo>
                          <a:pt x="676" y="216"/>
                        </a:lnTo>
                        <a:lnTo>
                          <a:pt x="677" y="221"/>
                        </a:lnTo>
                        <a:lnTo>
                          <a:pt x="677" y="221"/>
                        </a:lnTo>
                        <a:lnTo>
                          <a:pt x="678" y="214"/>
                        </a:lnTo>
                        <a:lnTo>
                          <a:pt x="678" y="202"/>
                        </a:lnTo>
                        <a:lnTo>
                          <a:pt x="679" y="186"/>
                        </a:lnTo>
                        <a:lnTo>
                          <a:pt x="679" y="169"/>
                        </a:lnTo>
                        <a:lnTo>
                          <a:pt x="680" y="154"/>
                        </a:lnTo>
                        <a:lnTo>
                          <a:pt x="680" y="141"/>
                        </a:lnTo>
                        <a:lnTo>
                          <a:pt x="681" y="134"/>
                        </a:lnTo>
                        <a:lnTo>
                          <a:pt x="682" y="132"/>
                        </a:lnTo>
                        <a:lnTo>
                          <a:pt x="682" y="135"/>
                        </a:lnTo>
                        <a:lnTo>
                          <a:pt x="683" y="141"/>
                        </a:lnTo>
                        <a:lnTo>
                          <a:pt x="683" y="147"/>
                        </a:lnTo>
                        <a:lnTo>
                          <a:pt x="684" y="152"/>
                        </a:lnTo>
                        <a:lnTo>
                          <a:pt x="684" y="154"/>
                        </a:lnTo>
                        <a:lnTo>
                          <a:pt x="685" y="152"/>
                        </a:lnTo>
                        <a:lnTo>
                          <a:pt x="685" y="146"/>
                        </a:lnTo>
                        <a:lnTo>
                          <a:pt x="686" y="137"/>
                        </a:lnTo>
                        <a:lnTo>
                          <a:pt x="686" y="128"/>
                        </a:lnTo>
                        <a:lnTo>
                          <a:pt x="687" y="120"/>
                        </a:lnTo>
                        <a:lnTo>
                          <a:pt x="687" y="117"/>
                        </a:lnTo>
                        <a:lnTo>
                          <a:pt x="688" y="118"/>
                        </a:lnTo>
                        <a:lnTo>
                          <a:pt x="689" y="125"/>
                        </a:lnTo>
                        <a:lnTo>
                          <a:pt x="689" y="137"/>
                        </a:lnTo>
                        <a:lnTo>
                          <a:pt x="690" y="152"/>
                        </a:lnTo>
                        <a:lnTo>
                          <a:pt x="690" y="170"/>
                        </a:lnTo>
                        <a:lnTo>
                          <a:pt x="691" y="187"/>
                        </a:lnTo>
                        <a:lnTo>
                          <a:pt x="691" y="204"/>
                        </a:lnTo>
                        <a:lnTo>
                          <a:pt x="692" y="218"/>
                        </a:lnTo>
                        <a:lnTo>
                          <a:pt x="692" y="228"/>
                        </a:lnTo>
                        <a:lnTo>
                          <a:pt x="693" y="234"/>
                        </a:lnTo>
                        <a:lnTo>
                          <a:pt x="693" y="234"/>
                        </a:lnTo>
                        <a:lnTo>
                          <a:pt x="694" y="228"/>
                        </a:lnTo>
                        <a:lnTo>
                          <a:pt x="695" y="215"/>
                        </a:lnTo>
                        <a:lnTo>
                          <a:pt x="695" y="198"/>
                        </a:lnTo>
                        <a:lnTo>
                          <a:pt x="696" y="177"/>
                        </a:lnTo>
                        <a:lnTo>
                          <a:pt x="696" y="154"/>
                        </a:lnTo>
                        <a:lnTo>
                          <a:pt x="697" y="133"/>
                        </a:lnTo>
                        <a:lnTo>
                          <a:pt x="697" y="116"/>
                        </a:lnTo>
                        <a:lnTo>
                          <a:pt x="698" y="104"/>
                        </a:lnTo>
                        <a:lnTo>
                          <a:pt x="698" y="95"/>
                        </a:lnTo>
                        <a:lnTo>
                          <a:pt x="699" y="96"/>
                        </a:lnTo>
                        <a:lnTo>
                          <a:pt x="699" y="98"/>
                        </a:lnTo>
                        <a:lnTo>
                          <a:pt x="700" y="103"/>
                        </a:lnTo>
                        <a:lnTo>
                          <a:pt x="701" y="111"/>
                        </a:lnTo>
                        <a:lnTo>
                          <a:pt x="701" y="121"/>
                        </a:lnTo>
                        <a:lnTo>
                          <a:pt x="702" y="132"/>
                        </a:lnTo>
                        <a:lnTo>
                          <a:pt x="702" y="143"/>
                        </a:lnTo>
                        <a:lnTo>
                          <a:pt x="703" y="153"/>
                        </a:lnTo>
                        <a:lnTo>
                          <a:pt x="703" y="161"/>
                        </a:lnTo>
                        <a:lnTo>
                          <a:pt x="704" y="165"/>
                        </a:lnTo>
                        <a:lnTo>
                          <a:pt x="704" y="164"/>
                        </a:lnTo>
                        <a:lnTo>
                          <a:pt x="705" y="159"/>
                        </a:lnTo>
                        <a:lnTo>
                          <a:pt x="705" y="151"/>
                        </a:lnTo>
                        <a:lnTo>
                          <a:pt x="706" y="141"/>
                        </a:lnTo>
                        <a:lnTo>
                          <a:pt x="706" y="132"/>
                        </a:lnTo>
                        <a:lnTo>
                          <a:pt x="707" y="127"/>
                        </a:lnTo>
                        <a:lnTo>
                          <a:pt x="708" y="126"/>
                        </a:lnTo>
                        <a:lnTo>
                          <a:pt x="708" y="131"/>
                        </a:lnTo>
                        <a:lnTo>
                          <a:pt x="709" y="140"/>
                        </a:lnTo>
                        <a:lnTo>
                          <a:pt x="709" y="153"/>
                        </a:lnTo>
                        <a:lnTo>
                          <a:pt x="710" y="168"/>
                        </a:lnTo>
                        <a:lnTo>
                          <a:pt x="710" y="182"/>
                        </a:lnTo>
                        <a:lnTo>
                          <a:pt x="711" y="194"/>
                        </a:lnTo>
                        <a:lnTo>
                          <a:pt x="711" y="204"/>
                        </a:lnTo>
                        <a:lnTo>
                          <a:pt x="712" y="211"/>
                        </a:lnTo>
                        <a:lnTo>
                          <a:pt x="712" y="216"/>
                        </a:lnTo>
                        <a:lnTo>
                          <a:pt x="713" y="222"/>
                        </a:lnTo>
                        <a:lnTo>
                          <a:pt x="714" y="228"/>
                        </a:lnTo>
                        <a:lnTo>
                          <a:pt x="714" y="237"/>
                        </a:lnTo>
                        <a:lnTo>
                          <a:pt x="715" y="250"/>
                        </a:lnTo>
                        <a:lnTo>
                          <a:pt x="715" y="265"/>
                        </a:lnTo>
                        <a:lnTo>
                          <a:pt x="716" y="281"/>
                        </a:lnTo>
                        <a:lnTo>
                          <a:pt x="716" y="296"/>
                        </a:lnTo>
                        <a:lnTo>
                          <a:pt x="717" y="308"/>
                        </a:lnTo>
                        <a:lnTo>
                          <a:pt x="717" y="315"/>
                        </a:lnTo>
                        <a:lnTo>
                          <a:pt x="718" y="315"/>
                        </a:lnTo>
                        <a:lnTo>
                          <a:pt x="718" y="310"/>
                        </a:lnTo>
                        <a:lnTo>
                          <a:pt x="719" y="301"/>
                        </a:lnTo>
                        <a:lnTo>
                          <a:pt x="720" y="290"/>
                        </a:lnTo>
                        <a:lnTo>
                          <a:pt x="720" y="281"/>
                        </a:lnTo>
                        <a:lnTo>
                          <a:pt x="721" y="275"/>
                        </a:lnTo>
                        <a:lnTo>
                          <a:pt x="721" y="275"/>
                        </a:lnTo>
                        <a:lnTo>
                          <a:pt x="722" y="279"/>
                        </a:lnTo>
                        <a:lnTo>
                          <a:pt x="722" y="288"/>
                        </a:lnTo>
                        <a:lnTo>
                          <a:pt x="723" y="300"/>
                        </a:lnTo>
                        <a:lnTo>
                          <a:pt x="723" y="311"/>
                        </a:lnTo>
                        <a:lnTo>
                          <a:pt x="724" y="318"/>
                        </a:lnTo>
                        <a:lnTo>
                          <a:pt x="724" y="320"/>
                        </a:lnTo>
                        <a:lnTo>
                          <a:pt x="725" y="315"/>
                        </a:lnTo>
                        <a:lnTo>
                          <a:pt x="725" y="303"/>
                        </a:lnTo>
                        <a:lnTo>
                          <a:pt x="726" y="286"/>
                        </a:lnTo>
                        <a:lnTo>
                          <a:pt x="727" y="265"/>
                        </a:lnTo>
                        <a:lnTo>
                          <a:pt x="727" y="246"/>
                        </a:lnTo>
                        <a:lnTo>
                          <a:pt x="728" y="232"/>
                        </a:lnTo>
                        <a:lnTo>
                          <a:pt x="728" y="226"/>
                        </a:lnTo>
                        <a:lnTo>
                          <a:pt x="729" y="232"/>
                        </a:lnTo>
                        <a:lnTo>
                          <a:pt x="729" y="250"/>
                        </a:lnTo>
                        <a:lnTo>
                          <a:pt x="730" y="278"/>
                        </a:lnTo>
                        <a:lnTo>
                          <a:pt x="730" y="314"/>
                        </a:lnTo>
                        <a:lnTo>
                          <a:pt x="731" y="354"/>
                        </a:lnTo>
                        <a:lnTo>
                          <a:pt x="731" y="394"/>
                        </a:lnTo>
                        <a:lnTo>
                          <a:pt x="732" y="431"/>
                        </a:lnTo>
                        <a:lnTo>
                          <a:pt x="733" y="462"/>
                        </a:lnTo>
                        <a:lnTo>
                          <a:pt x="733" y="485"/>
                        </a:lnTo>
                        <a:lnTo>
                          <a:pt x="734" y="499"/>
                        </a:lnTo>
                        <a:lnTo>
                          <a:pt x="734" y="505"/>
                        </a:lnTo>
                        <a:lnTo>
                          <a:pt x="735" y="504"/>
                        </a:lnTo>
                        <a:lnTo>
                          <a:pt x="735" y="497"/>
                        </a:lnTo>
                        <a:lnTo>
                          <a:pt x="736" y="485"/>
                        </a:lnTo>
                        <a:lnTo>
                          <a:pt x="736" y="471"/>
                        </a:lnTo>
                        <a:lnTo>
                          <a:pt x="737" y="454"/>
                        </a:lnTo>
                        <a:lnTo>
                          <a:pt x="737" y="436"/>
                        </a:lnTo>
                        <a:lnTo>
                          <a:pt x="738" y="418"/>
                        </a:lnTo>
                        <a:lnTo>
                          <a:pt x="739" y="401"/>
                        </a:lnTo>
                        <a:lnTo>
                          <a:pt x="739" y="389"/>
                        </a:lnTo>
                        <a:lnTo>
                          <a:pt x="740" y="383"/>
                        </a:lnTo>
                        <a:lnTo>
                          <a:pt x="740" y="385"/>
                        </a:lnTo>
                        <a:lnTo>
                          <a:pt x="741" y="396"/>
                        </a:lnTo>
                        <a:lnTo>
                          <a:pt x="741" y="414"/>
                        </a:lnTo>
                        <a:lnTo>
                          <a:pt x="742" y="438"/>
                        </a:lnTo>
                        <a:lnTo>
                          <a:pt x="742" y="466"/>
                        </a:lnTo>
                        <a:lnTo>
                          <a:pt x="743" y="496"/>
                        </a:lnTo>
                        <a:lnTo>
                          <a:pt x="743" y="526"/>
                        </a:lnTo>
                        <a:lnTo>
                          <a:pt x="744" y="554"/>
                        </a:lnTo>
                        <a:lnTo>
                          <a:pt x="744" y="581"/>
                        </a:lnTo>
                        <a:lnTo>
                          <a:pt x="745" y="604"/>
                        </a:lnTo>
                        <a:lnTo>
                          <a:pt x="746" y="626"/>
                        </a:lnTo>
                        <a:lnTo>
                          <a:pt x="746" y="644"/>
                        </a:lnTo>
                        <a:lnTo>
                          <a:pt x="747" y="658"/>
                        </a:lnTo>
                        <a:lnTo>
                          <a:pt x="747" y="668"/>
                        </a:lnTo>
                        <a:lnTo>
                          <a:pt x="748" y="672"/>
                        </a:lnTo>
                        <a:lnTo>
                          <a:pt x="748" y="672"/>
                        </a:lnTo>
                        <a:lnTo>
                          <a:pt x="749" y="668"/>
                        </a:lnTo>
                        <a:lnTo>
                          <a:pt x="749" y="662"/>
                        </a:lnTo>
                        <a:lnTo>
                          <a:pt x="750" y="656"/>
                        </a:lnTo>
                        <a:lnTo>
                          <a:pt x="750" y="650"/>
                        </a:lnTo>
                        <a:lnTo>
                          <a:pt x="751" y="647"/>
                        </a:lnTo>
                        <a:lnTo>
                          <a:pt x="752" y="645"/>
                        </a:lnTo>
                        <a:lnTo>
                          <a:pt x="752" y="644"/>
                        </a:lnTo>
                        <a:lnTo>
                          <a:pt x="753" y="643"/>
                        </a:lnTo>
                        <a:lnTo>
                          <a:pt x="753" y="639"/>
                        </a:lnTo>
                        <a:lnTo>
                          <a:pt x="754" y="634"/>
                        </a:lnTo>
                        <a:lnTo>
                          <a:pt x="754" y="628"/>
                        </a:lnTo>
                        <a:lnTo>
                          <a:pt x="755" y="622"/>
                        </a:lnTo>
                        <a:lnTo>
                          <a:pt x="755" y="618"/>
                        </a:lnTo>
                        <a:lnTo>
                          <a:pt x="756" y="618"/>
                        </a:lnTo>
                        <a:lnTo>
                          <a:pt x="756" y="624"/>
                        </a:lnTo>
                        <a:lnTo>
                          <a:pt x="757" y="635"/>
                        </a:lnTo>
                        <a:lnTo>
                          <a:pt x="758" y="651"/>
                        </a:lnTo>
                        <a:lnTo>
                          <a:pt x="758" y="671"/>
                        </a:lnTo>
                        <a:lnTo>
                          <a:pt x="759" y="694"/>
                        </a:lnTo>
                        <a:lnTo>
                          <a:pt x="759" y="716"/>
                        </a:lnTo>
                        <a:lnTo>
                          <a:pt x="760" y="737"/>
                        </a:lnTo>
                        <a:lnTo>
                          <a:pt x="760" y="752"/>
                        </a:lnTo>
                        <a:lnTo>
                          <a:pt x="761" y="762"/>
                        </a:lnTo>
                        <a:lnTo>
                          <a:pt x="761" y="766"/>
                        </a:lnTo>
                        <a:lnTo>
                          <a:pt x="762" y="764"/>
                        </a:lnTo>
                        <a:lnTo>
                          <a:pt x="762" y="760"/>
                        </a:lnTo>
                        <a:lnTo>
                          <a:pt x="763" y="753"/>
                        </a:lnTo>
                        <a:lnTo>
                          <a:pt x="764" y="746"/>
                        </a:lnTo>
                        <a:lnTo>
                          <a:pt x="764" y="737"/>
                        </a:lnTo>
                        <a:lnTo>
                          <a:pt x="765" y="725"/>
                        </a:lnTo>
                        <a:lnTo>
                          <a:pt x="765" y="708"/>
                        </a:lnTo>
                        <a:lnTo>
                          <a:pt x="766" y="684"/>
                        </a:lnTo>
                        <a:lnTo>
                          <a:pt x="766" y="654"/>
                        </a:lnTo>
                        <a:lnTo>
                          <a:pt x="767" y="621"/>
                        </a:lnTo>
                        <a:lnTo>
                          <a:pt x="767" y="588"/>
                        </a:lnTo>
                        <a:lnTo>
                          <a:pt x="768" y="561"/>
                        </a:lnTo>
                        <a:lnTo>
                          <a:pt x="768" y="542"/>
                        </a:lnTo>
                        <a:lnTo>
                          <a:pt x="769" y="533"/>
                        </a:lnTo>
                        <a:lnTo>
                          <a:pt x="769" y="537"/>
                        </a:lnTo>
                        <a:lnTo>
                          <a:pt x="770" y="551"/>
                        </a:lnTo>
                        <a:lnTo>
                          <a:pt x="771" y="574"/>
                        </a:lnTo>
                        <a:lnTo>
                          <a:pt x="771" y="600"/>
                        </a:lnTo>
                        <a:lnTo>
                          <a:pt x="772" y="626"/>
                        </a:lnTo>
                        <a:lnTo>
                          <a:pt x="772" y="649"/>
                        </a:lnTo>
                        <a:lnTo>
                          <a:pt x="773" y="665"/>
                        </a:lnTo>
                        <a:lnTo>
                          <a:pt x="773" y="673"/>
                        </a:lnTo>
                        <a:lnTo>
                          <a:pt x="774" y="674"/>
                        </a:lnTo>
                        <a:lnTo>
                          <a:pt x="774" y="672"/>
                        </a:lnTo>
                        <a:lnTo>
                          <a:pt x="775" y="669"/>
                        </a:lnTo>
                        <a:lnTo>
                          <a:pt x="775" y="670"/>
                        </a:lnTo>
                        <a:lnTo>
                          <a:pt x="776" y="677"/>
                        </a:lnTo>
                        <a:lnTo>
                          <a:pt x="777" y="691"/>
                        </a:lnTo>
                        <a:lnTo>
                          <a:pt x="777" y="710"/>
                        </a:lnTo>
                        <a:lnTo>
                          <a:pt x="778" y="732"/>
                        </a:lnTo>
                        <a:lnTo>
                          <a:pt x="778" y="756"/>
                        </a:lnTo>
                        <a:lnTo>
                          <a:pt x="779" y="778"/>
                        </a:lnTo>
                        <a:lnTo>
                          <a:pt x="779" y="795"/>
                        </a:lnTo>
                        <a:lnTo>
                          <a:pt x="780" y="808"/>
                        </a:lnTo>
                        <a:lnTo>
                          <a:pt x="780" y="814"/>
                        </a:lnTo>
                        <a:lnTo>
                          <a:pt x="781" y="815"/>
                        </a:lnTo>
                        <a:lnTo>
                          <a:pt x="781" y="812"/>
                        </a:lnTo>
                        <a:lnTo>
                          <a:pt x="782" y="806"/>
                        </a:lnTo>
                        <a:lnTo>
                          <a:pt x="783" y="800"/>
                        </a:lnTo>
                        <a:lnTo>
                          <a:pt x="783" y="794"/>
                        </a:lnTo>
                        <a:lnTo>
                          <a:pt x="784" y="789"/>
                        </a:lnTo>
                        <a:lnTo>
                          <a:pt x="784" y="784"/>
                        </a:lnTo>
                        <a:lnTo>
                          <a:pt x="785" y="780"/>
                        </a:lnTo>
                        <a:lnTo>
                          <a:pt x="785" y="777"/>
                        </a:lnTo>
                        <a:lnTo>
                          <a:pt x="786" y="775"/>
                        </a:lnTo>
                        <a:lnTo>
                          <a:pt x="786" y="776"/>
                        </a:lnTo>
                        <a:lnTo>
                          <a:pt x="787" y="779"/>
                        </a:lnTo>
                        <a:lnTo>
                          <a:pt x="787" y="784"/>
                        </a:lnTo>
                        <a:lnTo>
                          <a:pt x="788" y="792"/>
                        </a:lnTo>
                        <a:lnTo>
                          <a:pt x="788" y="799"/>
                        </a:lnTo>
                        <a:lnTo>
                          <a:pt x="789" y="805"/>
                        </a:lnTo>
                        <a:lnTo>
                          <a:pt x="790" y="808"/>
                        </a:lnTo>
                        <a:lnTo>
                          <a:pt x="790" y="807"/>
                        </a:lnTo>
                        <a:lnTo>
                          <a:pt x="791" y="802"/>
                        </a:lnTo>
                        <a:lnTo>
                          <a:pt x="791" y="793"/>
                        </a:lnTo>
                        <a:lnTo>
                          <a:pt x="792" y="782"/>
                        </a:lnTo>
                        <a:lnTo>
                          <a:pt x="792" y="771"/>
                        </a:lnTo>
                        <a:lnTo>
                          <a:pt x="793" y="760"/>
                        </a:lnTo>
                        <a:lnTo>
                          <a:pt x="793" y="751"/>
                        </a:lnTo>
                        <a:lnTo>
                          <a:pt x="794" y="743"/>
                        </a:lnTo>
                        <a:lnTo>
                          <a:pt x="794" y="737"/>
                        </a:lnTo>
                        <a:lnTo>
                          <a:pt x="795" y="731"/>
                        </a:lnTo>
                        <a:lnTo>
                          <a:pt x="796" y="724"/>
                        </a:lnTo>
                        <a:lnTo>
                          <a:pt x="796" y="715"/>
                        </a:lnTo>
                        <a:lnTo>
                          <a:pt x="797" y="705"/>
                        </a:lnTo>
                        <a:lnTo>
                          <a:pt x="797" y="695"/>
                        </a:lnTo>
                        <a:lnTo>
                          <a:pt x="798" y="686"/>
                        </a:lnTo>
                        <a:lnTo>
                          <a:pt x="798" y="680"/>
                        </a:lnTo>
                        <a:lnTo>
                          <a:pt x="799" y="680"/>
                        </a:lnTo>
                        <a:lnTo>
                          <a:pt x="799" y="687"/>
                        </a:lnTo>
                        <a:lnTo>
                          <a:pt x="800" y="701"/>
                        </a:lnTo>
                        <a:lnTo>
                          <a:pt x="800" y="719"/>
                        </a:lnTo>
                        <a:lnTo>
                          <a:pt x="801" y="741"/>
                        </a:lnTo>
                        <a:lnTo>
                          <a:pt x="802" y="761"/>
                        </a:lnTo>
                        <a:lnTo>
                          <a:pt x="802" y="777"/>
                        </a:lnTo>
                        <a:lnTo>
                          <a:pt x="803" y="786"/>
                        </a:lnTo>
                        <a:lnTo>
                          <a:pt x="803" y="785"/>
                        </a:lnTo>
                        <a:lnTo>
                          <a:pt x="804" y="776"/>
                        </a:lnTo>
                        <a:lnTo>
                          <a:pt x="804" y="758"/>
                        </a:lnTo>
                        <a:lnTo>
                          <a:pt x="805" y="737"/>
                        </a:lnTo>
                        <a:lnTo>
                          <a:pt x="805" y="716"/>
                        </a:lnTo>
                        <a:lnTo>
                          <a:pt x="806" y="698"/>
                        </a:lnTo>
                        <a:lnTo>
                          <a:pt x="806" y="685"/>
                        </a:lnTo>
                        <a:lnTo>
                          <a:pt x="807" y="680"/>
                        </a:lnTo>
                        <a:lnTo>
                          <a:pt x="807" y="681"/>
                        </a:lnTo>
                        <a:lnTo>
                          <a:pt x="808" y="688"/>
                        </a:lnTo>
                        <a:lnTo>
                          <a:pt x="809" y="698"/>
                        </a:lnTo>
                        <a:lnTo>
                          <a:pt x="809" y="710"/>
                        </a:lnTo>
                        <a:lnTo>
                          <a:pt x="810" y="721"/>
                        </a:lnTo>
                        <a:lnTo>
                          <a:pt x="810" y="729"/>
                        </a:lnTo>
                        <a:lnTo>
                          <a:pt x="811" y="732"/>
                        </a:lnTo>
                        <a:lnTo>
                          <a:pt x="811" y="732"/>
                        </a:lnTo>
                        <a:lnTo>
                          <a:pt x="812" y="728"/>
                        </a:lnTo>
                        <a:lnTo>
                          <a:pt x="812" y="720"/>
                        </a:lnTo>
                        <a:lnTo>
                          <a:pt x="813" y="711"/>
                        </a:lnTo>
                        <a:lnTo>
                          <a:pt x="813" y="701"/>
                        </a:lnTo>
                        <a:lnTo>
                          <a:pt x="814" y="693"/>
                        </a:lnTo>
                        <a:lnTo>
                          <a:pt x="815" y="688"/>
                        </a:lnTo>
                        <a:lnTo>
                          <a:pt x="815" y="688"/>
                        </a:lnTo>
                        <a:lnTo>
                          <a:pt x="816" y="695"/>
                        </a:lnTo>
                        <a:lnTo>
                          <a:pt x="816" y="709"/>
                        </a:lnTo>
                        <a:lnTo>
                          <a:pt x="817" y="729"/>
                        </a:lnTo>
                        <a:lnTo>
                          <a:pt x="817" y="755"/>
                        </a:lnTo>
                        <a:lnTo>
                          <a:pt x="818" y="782"/>
                        </a:lnTo>
                        <a:lnTo>
                          <a:pt x="818" y="810"/>
                        </a:lnTo>
                        <a:lnTo>
                          <a:pt x="819" y="834"/>
                        </a:lnTo>
                        <a:lnTo>
                          <a:pt x="819" y="853"/>
                        </a:lnTo>
                        <a:lnTo>
                          <a:pt x="820" y="867"/>
                        </a:lnTo>
                        <a:lnTo>
                          <a:pt x="821" y="874"/>
                        </a:lnTo>
                        <a:lnTo>
                          <a:pt x="821" y="877"/>
                        </a:lnTo>
                        <a:lnTo>
                          <a:pt x="822" y="877"/>
                        </a:lnTo>
                        <a:lnTo>
                          <a:pt x="822" y="876"/>
                        </a:lnTo>
                        <a:lnTo>
                          <a:pt x="823" y="873"/>
                        </a:lnTo>
                        <a:lnTo>
                          <a:pt x="823" y="869"/>
                        </a:lnTo>
                        <a:lnTo>
                          <a:pt x="824" y="863"/>
                        </a:lnTo>
                        <a:lnTo>
                          <a:pt x="824" y="855"/>
                        </a:lnTo>
                        <a:lnTo>
                          <a:pt x="825" y="845"/>
                        </a:lnTo>
                        <a:lnTo>
                          <a:pt x="825" y="834"/>
                        </a:lnTo>
                        <a:lnTo>
                          <a:pt x="826" y="824"/>
                        </a:lnTo>
                        <a:lnTo>
                          <a:pt x="826" y="818"/>
                        </a:lnTo>
                        <a:lnTo>
                          <a:pt x="827" y="819"/>
                        </a:lnTo>
                        <a:lnTo>
                          <a:pt x="828" y="827"/>
                        </a:lnTo>
                        <a:lnTo>
                          <a:pt x="828" y="844"/>
                        </a:lnTo>
                        <a:lnTo>
                          <a:pt x="829" y="866"/>
                        </a:lnTo>
                        <a:lnTo>
                          <a:pt x="829" y="891"/>
                        </a:lnTo>
                        <a:lnTo>
                          <a:pt x="830" y="914"/>
                        </a:lnTo>
                        <a:lnTo>
                          <a:pt x="830" y="932"/>
                        </a:lnTo>
                        <a:lnTo>
                          <a:pt x="831" y="941"/>
                        </a:lnTo>
                        <a:lnTo>
                          <a:pt x="831" y="941"/>
                        </a:lnTo>
                        <a:lnTo>
                          <a:pt x="832" y="930"/>
                        </a:lnTo>
                        <a:lnTo>
                          <a:pt x="832" y="912"/>
                        </a:lnTo>
                        <a:lnTo>
                          <a:pt x="833" y="888"/>
                        </a:lnTo>
                        <a:lnTo>
                          <a:pt x="834" y="860"/>
                        </a:lnTo>
                        <a:lnTo>
                          <a:pt x="834" y="832"/>
                        </a:lnTo>
                        <a:lnTo>
                          <a:pt x="835" y="805"/>
                        </a:lnTo>
                        <a:lnTo>
                          <a:pt x="835" y="780"/>
                        </a:lnTo>
                        <a:lnTo>
                          <a:pt x="836" y="756"/>
                        </a:lnTo>
                        <a:lnTo>
                          <a:pt x="836" y="734"/>
                        </a:lnTo>
                        <a:lnTo>
                          <a:pt x="837" y="713"/>
                        </a:lnTo>
                        <a:lnTo>
                          <a:pt x="837" y="695"/>
                        </a:lnTo>
                        <a:lnTo>
                          <a:pt x="838" y="679"/>
                        </a:lnTo>
                        <a:lnTo>
                          <a:pt x="838" y="667"/>
                        </a:lnTo>
                        <a:lnTo>
                          <a:pt x="839" y="661"/>
                        </a:lnTo>
                        <a:lnTo>
                          <a:pt x="840" y="660"/>
                        </a:lnTo>
                        <a:lnTo>
                          <a:pt x="840" y="666"/>
                        </a:lnTo>
                        <a:lnTo>
                          <a:pt x="841" y="677"/>
                        </a:lnTo>
                        <a:lnTo>
                          <a:pt x="841" y="694"/>
                        </a:lnTo>
                        <a:lnTo>
                          <a:pt x="842" y="713"/>
                        </a:lnTo>
                        <a:lnTo>
                          <a:pt x="842" y="734"/>
                        </a:lnTo>
                        <a:lnTo>
                          <a:pt x="843" y="754"/>
                        </a:lnTo>
                        <a:lnTo>
                          <a:pt x="843" y="771"/>
                        </a:lnTo>
                        <a:lnTo>
                          <a:pt x="844" y="784"/>
                        </a:lnTo>
                        <a:lnTo>
                          <a:pt x="844" y="791"/>
                        </a:lnTo>
                        <a:lnTo>
                          <a:pt x="845" y="793"/>
                        </a:lnTo>
                        <a:lnTo>
                          <a:pt x="845" y="791"/>
                        </a:lnTo>
                        <a:lnTo>
                          <a:pt x="846" y="785"/>
                        </a:lnTo>
                        <a:lnTo>
                          <a:pt x="847" y="778"/>
                        </a:lnTo>
                        <a:lnTo>
                          <a:pt x="847" y="771"/>
                        </a:lnTo>
                        <a:lnTo>
                          <a:pt x="848" y="766"/>
                        </a:lnTo>
                        <a:lnTo>
                          <a:pt x="848" y="764"/>
                        </a:lnTo>
                        <a:lnTo>
                          <a:pt x="849" y="766"/>
                        </a:lnTo>
                        <a:lnTo>
                          <a:pt x="849" y="770"/>
                        </a:lnTo>
                        <a:lnTo>
                          <a:pt x="850" y="777"/>
                        </a:lnTo>
                        <a:lnTo>
                          <a:pt x="850" y="784"/>
                        </a:lnTo>
                        <a:lnTo>
                          <a:pt x="851" y="790"/>
                        </a:lnTo>
                        <a:lnTo>
                          <a:pt x="851" y="793"/>
                        </a:lnTo>
                        <a:lnTo>
                          <a:pt x="852" y="791"/>
                        </a:lnTo>
                        <a:lnTo>
                          <a:pt x="853" y="786"/>
                        </a:lnTo>
                        <a:lnTo>
                          <a:pt x="853" y="778"/>
                        </a:lnTo>
                        <a:lnTo>
                          <a:pt x="854" y="768"/>
                        </a:lnTo>
                        <a:lnTo>
                          <a:pt x="854" y="758"/>
                        </a:lnTo>
                        <a:lnTo>
                          <a:pt x="855" y="749"/>
                        </a:lnTo>
                        <a:lnTo>
                          <a:pt x="855" y="741"/>
                        </a:lnTo>
                        <a:lnTo>
                          <a:pt x="856" y="735"/>
                        </a:lnTo>
                        <a:lnTo>
                          <a:pt x="856" y="729"/>
                        </a:lnTo>
                        <a:lnTo>
                          <a:pt x="857" y="723"/>
                        </a:lnTo>
                        <a:lnTo>
                          <a:pt x="857" y="718"/>
                        </a:lnTo>
                        <a:lnTo>
                          <a:pt x="858" y="713"/>
                        </a:lnTo>
                        <a:lnTo>
                          <a:pt x="859" y="708"/>
                        </a:lnTo>
                        <a:lnTo>
                          <a:pt x="859" y="704"/>
                        </a:lnTo>
                        <a:lnTo>
                          <a:pt x="860" y="699"/>
                        </a:lnTo>
                        <a:lnTo>
                          <a:pt x="860" y="696"/>
                        </a:lnTo>
                        <a:lnTo>
                          <a:pt x="861" y="694"/>
                        </a:lnTo>
                        <a:lnTo>
                          <a:pt x="861" y="693"/>
                        </a:lnTo>
                        <a:lnTo>
                          <a:pt x="862" y="695"/>
                        </a:lnTo>
                        <a:lnTo>
                          <a:pt x="862" y="699"/>
                        </a:lnTo>
                        <a:lnTo>
                          <a:pt x="863" y="705"/>
                        </a:lnTo>
                        <a:lnTo>
                          <a:pt x="863" y="713"/>
                        </a:lnTo>
                        <a:lnTo>
                          <a:pt x="864" y="721"/>
                        </a:lnTo>
                        <a:lnTo>
                          <a:pt x="864" y="726"/>
                        </a:lnTo>
                        <a:lnTo>
                          <a:pt x="865" y="727"/>
                        </a:lnTo>
                        <a:lnTo>
                          <a:pt x="866" y="720"/>
                        </a:lnTo>
                        <a:lnTo>
                          <a:pt x="866" y="706"/>
                        </a:lnTo>
                        <a:lnTo>
                          <a:pt x="867" y="685"/>
                        </a:lnTo>
                        <a:lnTo>
                          <a:pt x="867" y="660"/>
                        </a:lnTo>
                        <a:lnTo>
                          <a:pt x="868" y="634"/>
                        </a:lnTo>
                        <a:lnTo>
                          <a:pt x="868" y="610"/>
                        </a:lnTo>
                        <a:lnTo>
                          <a:pt x="869" y="593"/>
                        </a:lnTo>
                        <a:lnTo>
                          <a:pt x="869" y="583"/>
                        </a:lnTo>
                        <a:lnTo>
                          <a:pt x="870" y="581"/>
                        </a:lnTo>
                        <a:lnTo>
                          <a:pt x="870" y="586"/>
                        </a:lnTo>
                        <a:lnTo>
                          <a:pt x="871" y="597"/>
                        </a:lnTo>
                        <a:lnTo>
                          <a:pt x="872" y="610"/>
                        </a:lnTo>
                        <a:lnTo>
                          <a:pt x="872" y="624"/>
                        </a:lnTo>
                        <a:lnTo>
                          <a:pt x="873" y="635"/>
                        </a:lnTo>
                        <a:lnTo>
                          <a:pt x="873" y="643"/>
                        </a:lnTo>
                        <a:lnTo>
                          <a:pt x="874" y="647"/>
                        </a:lnTo>
                        <a:lnTo>
                          <a:pt x="874" y="646"/>
                        </a:lnTo>
                        <a:lnTo>
                          <a:pt x="875" y="642"/>
                        </a:lnTo>
                        <a:lnTo>
                          <a:pt x="875" y="637"/>
                        </a:lnTo>
                        <a:lnTo>
                          <a:pt x="876" y="632"/>
                        </a:lnTo>
                        <a:lnTo>
                          <a:pt x="876" y="629"/>
                        </a:lnTo>
                        <a:lnTo>
                          <a:pt x="877" y="628"/>
                        </a:lnTo>
                        <a:lnTo>
                          <a:pt x="878" y="630"/>
                        </a:lnTo>
                        <a:lnTo>
                          <a:pt x="878" y="635"/>
                        </a:lnTo>
                        <a:lnTo>
                          <a:pt x="879" y="643"/>
                        </a:lnTo>
                        <a:lnTo>
                          <a:pt x="879" y="656"/>
                        </a:lnTo>
                        <a:lnTo>
                          <a:pt x="880" y="674"/>
                        </a:lnTo>
                        <a:lnTo>
                          <a:pt x="880" y="695"/>
                        </a:lnTo>
                        <a:lnTo>
                          <a:pt x="881" y="720"/>
                        </a:lnTo>
                        <a:lnTo>
                          <a:pt x="881" y="746"/>
                        </a:lnTo>
                        <a:lnTo>
                          <a:pt x="882" y="770"/>
                        </a:lnTo>
                        <a:lnTo>
                          <a:pt x="882" y="788"/>
                        </a:lnTo>
                        <a:lnTo>
                          <a:pt x="883" y="798"/>
                        </a:lnTo>
                        <a:lnTo>
                          <a:pt x="884" y="798"/>
                        </a:lnTo>
                        <a:lnTo>
                          <a:pt x="884" y="788"/>
                        </a:lnTo>
                        <a:lnTo>
                          <a:pt x="885" y="770"/>
                        </a:lnTo>
                        <a:lnTo>
                          <a:pt x="885" y="747"/>
                        </a:lnTo>
                        <a:lnTo>
                          <a:pt x="886" y="722"/>
                        </a:lnTo>
                        <a:lnTo>
                          <a:pt x="886" y="700"/>
                        </a:lnTo>
                        <a:lnTo>
                          <a:pt x="887" y="682"/>
                        </a:lnTo>
                        <a:lnTo>
                          <a:pt x="887" y="670"/>
                        </a:lnTo>
                        <a:lnTo>
                          <a:pt x="888" y="666"/>
                        </a:lnTo>
                        <a:lnTo>
                          <a:pt x="888" y="669"/>
                        </a:lnTo>
                        <a:lnTo>
                          <a:pt x="889" y="678"/>
                        </a:lnTo>
                        <a:lnTo>
                          <a:pt x="889" y="691"/>
                        </a:lnTo>
                        <a:lnTo>
                          <a:pt x="890" y="708"/>
                        </a:lnTo>
                        <a:lnTo>
                          <a:pt x="891" y="724"/>
                        </a:lnTo>
                        <a:lnTo>
                          <a:pt x="891" y="739"/>
                        </a:lnTo>
                        <a:lnTo>
                          <a:pt x="892" y="750"/>
                        </a:lnTo>
                        <a:lnTo>
                          <a:pt x="892" y="756"/>
                        </a:lnTo>
                        <a:lnTo>
                          <a:pt x="893" y="755"/>
                        </a:lnTo>
                        <a:lnTo>
                          <a:pt x="893" y="749"/>
                        </a:lnTo>
                        <a:lnTo>
                          <a:pt x="894" y="739"/>
                        </a:lnTo>
                        <a:lnTo>
                          <a:pt x="894" y="726"/>
                        </a:lnTo>
                        <a:lnTo>
                          <a:pt x="895" y="714"/>
                        </a:lnTo>
                        <a:lnTo>
                          <a:pt x="895" y="704"/>
                        </a:lnTo>
                        <a:lnTo>
                          <a:pt x="896" y="699"/>
                        </a:lnTo>
                        <a:lnTo>
                          <a:pt x="897" y="698"/>
                        </a:lnTo>
                        <a:lnTo>
                          <a:pt x="897" y="701"/>
                        </a:lnTo>
                        <a:lnTo>
                          <a:pt x="898" y="704"/>
                        </a:lnTo>
                        <a:lnTo>
                          <a:pt x="898" y="706"/>
                        </a:lnTo>
                        <a:lnTo>
                          <a:pt x="899" y="702"/>
                        </a:lnTo>
                        <a:lnTo>
                          <a:pt x="899" y="689"/>
                        </a:lnTo>
                        <a:lnTo>
                          <a:pt x="900" y="668"/>
                        </a:lnTo>
                        <a:lnTo>
                          <a:pt x="900" y="638"/>
                        </a:lnTo>
                        <a:lnTo>
                          <a:pt x="901" y="603"/>
                        </a:lnTo>
                        <a:lnTo>
                          <a:pt x="901" y="568"/>
                        </a:lnTo>
                        <a:lnTo>
                          <a:pt x="902" y="536"/>
                        </a:lnTo>
                        <a:lnTo>
                          <a:pt x="903" y="513"/>
                        </a:lnTo>
                        <a:lnTo>
                          <a:pt x="903" y="500"/>
                        </a:lnTo>
                        <a:lnTo>
                          <a:pt x="904" y="499"/>
                        </a:lnTo>
                        <a:lnTo>
                          <a:pt x="904" y="508"/>
                        </a:lnTo>
                        <a:lnTo>
                          <a:pt x="905" y="523"/>
                        </a:lnTo>
                        <a:lnTo>
                          <a:pt x="905" y="540"/>
                        </a:lnTo>
                        <a:lnTo>
                          <a:pt x="906" y="555"/>
                        </a:lnTo>
                        <a:lnTo>
                          <a:pt x="906" y="566"/>
                        </a:lnTo>
                        <a:lnTo>
                          <a:pt x="907" y="571"/>
                        </a:lnTo>
                        <a:lnTo>
                          <a:pt x="907" y="572"/>
                        </a:lnTo>
                        <a:lnTo>
                          <a:pt x="908" y="569"/>
                        </a:lnTo>
                        <a:lnTo>
                          <a:pt x="908" y="565"/>
                        </a:lnTo>
                        <a:lnTo>
                          <a:pt x="909" y="563"/>
                        </a:lnTo>
                        <a:lnTo>
                          <a:pt x="910" y="562"/>
                        </a:lnTo>
                        <a:lnTo>
                          <a:pt x="910" y="563"/>
                        </a:lnTo>
                        <a:lnTo>
                          <a:pt x="911" y="564"/>
                        </a:lnTo>
                        <a:lnTo>
                          <a:pt x="911" y="563"/>
                        </a:lnTo>
                        <a:lnTo>
                          <a:pt x="912" y="559"/>
                        </a:lnTo>
                        <a:lnTo>
                          <a:pt x="912" y="550"/>
                        </a:lnTo>
                        <a:lnTo>
                          <a:pt x="913" y="537"/>
                        </a:lnTo>
                        <a:lnTo>
                          <a:pt x="913" y="522"/>
                        </a:lnTo>
                        <a:lnTo>
                          <a:pt x="914" y="506"/>
                        </a:lnTo>
                        <a:lnTo>
                          <a:pt x="914" y="493"/>
                        </a:lnTo>
                        <a:lnTo>
                          <a:pt x="915" y="485"/>
                        </a:lnTo>
                        <a:lnTo>
                          <a:pt x="916" y="481"/>
                        </a:lnTo>
                        <a:lnTo>
                          <a:pt x="916" y="482"/>
                        </a:lnTo>
                        <a:lnTo>
                          <a:pt x="917" y="484"/>
                        </a:lnTo>
                        <a:lnTo>
                          <a:pt x="917" y="485"/>
                        </a:lnTo>
                        <a:lnTo>
                          <a:pt x="918" y="484"/>
                        </a:lnTo>
                        <a:lnTo>
                          <a:pt x="918" y="479"/>
                        </a:lnTo>
                        <a:lnTo>
                          <a:pt x="919" y="471"/>
                        </a:lnTo>
                        <a:lnTo>
                          <a:pt x="919" y="465"/>
                        </a:lnTo>
                        <a:lnTo>
                          <a:pt x="920" y="461"/>
                        </a:lnTo>
                        <a:lnTo>
                          <a:pt x="920" y="463"/>
                        </a:lnTo>
                        <a:lnTo>
                          <a:pt x="921" y="473"/>
                        </a:lnTo>
                        <a:lnTo>
                          <a:pt x="922" y="488"/>
                        </a:lnTo>
                        <a:lnTo>
                          <a:pt x="922" y="508"/>
                        </a:lnTo>
                        <a:lnTo>
                          <a:pt x="923" y="529"/>
                        </a:lnTo>
                        <a:lnTo>
                          <a:pt x="923" y="546"/>
                        </a:lnTo>
                        <a:lnTo>
                          <a:pt x="924" y="558"/>
                        </a:lnTo>
                        <a:lnTo>
                          <a:pt x="924" y="563"/>
                        </a:lnTo>
                        <a:lnTo>
                          <a:pt x="925" y="559"/>
                        </a:lnTo>
                        <a:lnTo>
                          <a:pt x="925" y="547"/>
                        </a:lnTo>
                        <a:lnTo>
                          <a:pt x="926" y="530"/>
                        </a:lnTo>
                        <a:lnTo>
                          <a:pt x="926" y="510"/>
                        </a:lnTo>
                        <a:lnTo>
                          <a:pt x="927" y="490"/>
                        </a:lnTo>
                        <a:lnTo>
                          <a:pt x="927" y="473"/>
                        </a:lnTo>
                        <a:lnTo>
                          <a:pt x="928" y="460"/>
                        </a:lnTo>
                        <a:lnTo>
                          <a:pt x="929" y="454"/>
                        </a:lnTo>
                        <a:lnTo>
                          <a:pt x="929" y="455"/>
                        </a:lnTo>
                        <a:lnTo>
                          <a:pt x="930" y="464"/>
                        </a:lnTo>
                        <a:lnTo>
                          <a:pt x="930" y="479"/>
                        </a:lnTo>
                        <a:lnTo>
                          <a:pt x="931" y="498"/>
                        </a:lnTo>
                        <a:lnTo>
                          <a:pt x="931" y="521"/>
                        </a:lnTo>
                        <a:lnTo>
                          <a:pt x="932" y="544"/>
                        </a:lnTo>
                        <a:lnTo>
                          <a:pt x="932" y="567"/>
                        </a:lnTo>
                        <a:lnTo>
                          <a:pt x="933" y="587"/>
                        </a:lnTo>
                        <a:lnTo>
                          <a:pt x="933" y="605"/>
                        </a:lnTo>
                        <a:lnTo>
                          <a:pt x="934" y="619"/>
                        </a:lnTo>
                        <a:lnTo>
                          <a:pt x="935" y="629"/>
                        </a:lnTo>
                        <a:lnTo>
                          <a:pt x="935" y="635"/>
                        </a:lnTo>
                        <a:lnTo>
                          <a:pt x="936" y="637"/>
                        </a:lnTo>
                        <a:lnTo>
                          <a:pt x="936" y="635"/>
                        </a:lnTo>
                        <a:lnTo>
                          <a:pt x="937" y="629"/>
                        </a:lnTo>
                        <a:lnTo>
                          <a:pt x="937" y="620"/>
                        </a:lnTo>
                        <a:lnTo>
                          <a:pt x="938" y="608"/>
                        </a:lnTo>
                        <a:lnTo>
                          <a:pt x="938" y="593"/>
                        </a:lnTo>
                        <a:lnTo>
                          <a:pt x="939" y="576"/>
                        </a:lnTo>
                        <a:lnTo>
                          <a:pt x="939" y="560"/>
                        </a:lnTo>
                        <a:lnTo>
                          <a:pt x="940" y="544"/>
                        </a:lnTo>
                        <a:lnTo>
                          <a:pt x="941" y="530"/>
                        </a:lnTo>
                        <a:lnTo>
                          <a:pt x="941" y="519"/>
                        </a:lnTo>
                        <a:lnTo>
                          <a:pt x="942" y="511"/>
                        </a:lnTo>
                        <a:lnTo>
                          <a:pt x="942" y="507"/>
                        </a:lnTo>
                        <a:lnTo>
                          <a:pt x="943" y="506"/>
                        </a:lnTo>
                        <a:lnTo>
                          <a:pt x="943" y="508"/>
                        </a:lnTo>
                        <a:lnTo>
                          <a:pt x="944" y="511"/>
                        </a:lnTo>
                        <a:lnTo>
                          <a:pt x="944" y="514"/>
                        </a:lnTo>
                        <a:lnTo>
                          <a:pt x="945" y="514"/>
                        </a:lnTo>
                        <a:lnTo>
                          <a:pt x="945" y="512"/>
                        </a:lnTo>
                        <a:lnTo>
                          <a:pt x="946" y="508"/>
                        </a:lnTo>
                        <a:lnTo>
                          <a:pt x="946" y="502"/>
                        </a:lnTo>
                        <a:lnTo>
                          <a:pt x="947" y="495"/>
                        </a:lnTo>
                        <a:lnTo>
                          <a:pt x="948" y="487"/>
                        </a:lnTo>
                        <a:lnTo>
                          <a:pt x="948" y="479"/>
                        </a:lnTo>
                        <a:lnTo>
                          <a:pt x="949" y="472"/>
                        </a:lnTo>
                        <a:lnTo>
                          <a:pt x="949" y="466"/>
                        </a:lnTo>
                        <a:lnTo>
                          <a:pt x="950" y="459"/>
                        </a:lnTo>
                        <a:lnTo>
                          <a:pt x="950" y="453"/>
                        </a:lnTo>
                        <a:lnTo>
                          <a:pt x="951" y="448"/>
                        </a:lnTo>
                        <a:lnTo>
                          <a:pt x="951" y="445"/>
                        </a:lnTo>
                        <a:lnTo>
                          <a:pt x="952" y="445"/>
                        </a:lnTo>
                        <a:lnTo>
                          <a:pt x="952" y="448"/>
                        </a:lnTo>
                        <a:lnTo>
                          <a:pt x="953" y="456"/>
                        </a:lnTo>
                        <a:lnTo>
                          <a:pt x="954" y="468"/>
                        </a:lnTo>
                        <a:lnTo>
                          <a:pt x="954" y="482"/>
                        </a:lnTo>
                        <a:lnTo>
                          <a:pt x="955" y="498"/>
                        </a:lnTo>
                        <a:lnTo>
                          <a:pt x="955" y="513"/>
                        </a:lnTo>
                        <a:lnTo>
                          <a:pt x="956" y="527"/>
                        </a:lnTo>
                        <a:lnTo>
                          <a:pt x="956" y="539"/>
                        </a:lnTo>
                        <a:lnTo>
                          <a:pt x="957" y="549"/>
                        </a:lnTo>
                        <a:lnTo>
                          <a:pt x="957" y="555"/>
                        </a:lnTo>
                        <a:lnTo>
                          <a:pt x="958" y="559"/>
                        </a:lnTo>
                        <a:lnTo>
                          <a:pt x="958" y="559"/>
                        </a:lnTo>
                        <a:lnTo>
                          <a:pt x="959" y="557"/>
                        </a:lnTo>
                        <a:lnTo>
                          <a:pt x="960" y="552"/>
                        </a:lnTo>
                        <a:lnTo>
                          <a:pt x="960" y="545"/>
                        </a:lnTo>
                        <a:lnTo>
                          <a:pt x="961" y="535"/>
                        </a:lnTo>
                        <a:lnTo>
                          <a:pt x="961" y="524"/>
                        </a:lnTo>
                        <a:lnTo>
                          <a:pt x="962" y="511"/>
                        </a:lnTo>
                        <a:lnTo>
                          <a:pt x="962" y="498"/>
                        </a:lnTo>
                        <a:lnTo>
                          <a:pt x="963" y="485"/>
                        </a:lnTo>
                        <a:lnTo>
                          <a:pt x="963" y="471"/>
                        </a:lnTo>
                        <a:lnTo>
                          <a:pt x="964" y="456"/>
                        </a:lnTo>
                        <a:lnTo>
                          <a:pt x="964" y="442"/>
                        </a:lnTo>
                        <a:lnTo>
                          <a:pt x="965" y="428"/>
                        </a:lnTo>
                        <a:lnTo>
                          <a:pt x="965" y="412"/>
                        </a:lnTo>
                        <a:lnTo>
                          <a:pt x="966" y="395"/>
                        </a:lnTo>
                        <a:lnTo>
                          <a:pt x="967" y="375"/>
                        </a:lnTo>
                        <a:lnTo>
                          <a:pt x="967" y="354"/>
                        </a:lnTo>
                        <a:lnTo>
                          <a:pt x="968" y="331"/>
                        </a:lnTo>
                        <a:lnTo>
                          <a:pt x="968" y="309"/>
                        </a:lnTo>
                        <a:lnTo>
                          <a:pt x="969" y="291"/>
                        </a:lnTo>
                        <a:lnTo>
                          <a:pt x="969" y="278"/>
                        </a:lnTo>
                        <a:lnTo>
                          <a:pt x="970" y="273"/>
                        </a:lnTo>
                        <a:lnTo>
                          <a:pt x="970" y="277"/>
                        </a:lnTo>
                        <a:lnTo>
                          <a:pt x="971" y="287"/>
                        </a:lnTo>
                        <a:lnTo>
                          <a:pt x="971" y="304"/>
                        </a:lnTo>
                        <a:lnTo>
                          <a:pt x="972" y="323"/>
                        </a:lnTo>
                        <a:lnTo>
                          <a:pt x="973" y="344"/>
                        </a:lnTo>
                        <a:lnTo>
                          <a:pt x="973" y="365"/>
                        </a:lnTo>
                        <a:lnTo>
                          <a:pt x="974" y="386"/>
                        </a:lnTo>
                        <a:lnTo>
                          <a:pt x="974" y="406"/>
                        </a:lnTo>
                        <a:lnTo>
                          <a:pt x="975" y="426"/>
                        </a:lnTo>
                        <a:lnTo>
                          <a:pt x="975" y="448"/>
                        </a:lnTo>
                        <a:lnTo>
                          <a:pt x="976" y="469"/>
                        </a:lnTo>
                        <a:lnTo>
                          <a:pt x="976" y="490"/>
                        </a:lnTo>
                        <a:lnTo>
                          <a:pt x="977" y="507"/>
                        </a:lnTo>
                        <a:lnTo>
                          <a:pt x="977" y="519"/>
                        </a:lnTo>
                        <a:lnTo>
                          <a:pt x="978" y="524"/>
                        </a:lnTo>
                        <a:lnTo>
                          <a:pt x="979" y="520"/>
                        </a:lnTo>
                        <a:lnTo>
                          <a:pt x="979" y="508"/>
                        </a:lnTo>
                        <a:lnTo>
                          <a:pt x="980" y="490"/>
                        </a:lnTo>
                        <a:lnTo>
                          <a:pt x="980" y="468"/>
                        </a:lnTo>
                        <a:lnTo>
                          <a:pt x="981" y="446"/>
                        </a:lnTo>
                        <a:lnTo>
                          <a:pt x="981" y="428"/>
                        </a:lnTo>
                        <a:lnTo>
                          <a:pt x="982" y="415"/>
                        </a:lnTo>
                        <a:lnTo>
                          <a:pt x="982" y="410"/>
                        </a:lnTo>
                        <a:lnTo>
                          <a:pt x="983" y="413"/>
                        </a:lnTo>
                        <a:lnTo>
                          <a:pt x="983" y="421"/>
                        </a:lnTo>
                        <a:lnTo>
                          <a:pt x="984" y="433"/>
                        </a:lnTo>
                        <a:lnTo>
                          <a:pt x="985" y="445"/>
                        </a:lnTo>
                        <a:lnTo>
                          <a:pt x="985" y="454"/>
                        </a:lnTo>
                        <a:lnTo>
                          <a:pt x="986" y="459"/>
                        </a:lnTo>
                        <a:lnTo>
                          <a:pt x="986" y="457"/>
                        </a:lnTo>
                        <a:lnTo>
                          <a:pt x="987" y="452"/>
                        </a:lnTo>
                        <a:lnTo>
                          <a:pt x="987" y="443"/>
                        </a:lnTo>
                        <a:lnTo>
                          <a:pt x="988" y="434"/>
                        </a:lnTo>
                        <a:lnTo>
                          <a:pt x="988" y="426"/>
                        </a:lnTo>
                        <a:lnTo>
                          <a:pt x="989" y="421"/>
                        </a:lnTo>
                        <a:lnTo>
                          <a:pt x="989" y="417"/>
                        </a:lnTo>
                        <a:lnTo>
                          <a:pt x="990" y="415"/>
                        </a:lnTo>
                        <a:lnTo>
                          <a:pt x="990" y="413"/>
                        </a:lnTo>
                        <a:lnTo>
                          <a:pt x="991" y="412"/>
                        </a:lnTo>
                        <a:lnTo>
                          <a:pt x="992" y="412"/>
                        </a:lnTo>
                        <a:lnTo>
                          <a:pt x="992" y="412"/>
                        </a:lnTo>
                        <a:lnTo>
                          <a:pt x="993" y="413"/>
                        </a:lnTo>
                        <a:lnTo>
                          <a:pt x="993" y="415"/>
                        </a:lnTo>
                        <a:lnTo>
                          <a:pt x="994" y="420"/>
                        </a:lnTo>
                        <a:lnTo>
                          <a:pt x="994" y="426"/>
                        </a:lnTo>
                        <a:lnTo>
                          <a:pt x="995" y="434"/>
                        </a:lnTo>
                        <a:lnTo>
                          <a:pt x="995" y="442"/>
                        </a:lnTo>
                        <a:lnTo>
                          <a:pt x="996" y="449"/>
                        </a:lnTo>
                        <a:lnTo>
                          <a:pt x="996" y="456"/>
                        </a:lnTo>
                        <a:lnTo>
                          <a:pt x="997" y="461"/>
                        </a:lnTo>
                        <a:lnTo>
                          <a:pt x="998" y="465"/>
                        </a:lnTo>
                        <a:lnTo>
                          <a:pt x="998" y="467"/>
                        </a:lnTo>
                        <a:lnTo>
                          <a:pt x="999" y="467"/>
                        </a:lnTo>
                        <a:lnTo>
                          <a:pt x="999" y="464"/>
                        </a:lnTo>
                        <a:lnTo>
                          <a:pt x="1000" y="459"/>
                        </a:lnTo>
                        <a:lnTo>
                          <a:pt x="1000" y="449"/>
                        </a:lnTo>
                        <a:lnTo>
                          <a:pt x="1001" y="436"/>
                        </a:lnTo>
                        <a:lnTo>
                          <a:pt x="1001" y="420"/>
                        </a:lnTo>
                        <a:lnTo>
                          <a:pt x="1002" y="400"/>
                        </a:lnTo>
                        <a:lnTo>
                          <a:pt x="1002" y="380"/>
                        </a:lnTo>
                        <a:lnTo>
                          <a:pt x="1003" y="360"/>
                        </a:lnTo>
                        <a:lnTo>
                          <a:pt x="1004" y="343"/>
                        </a:lnTo>
                        <a:lnTo>
                          <a:pt x="1004" y="330"/>
                        </a:lnTo>
                        <a:lnTo>
                          <a:pt x="1005" y="323"/>
                        </a:lnTo>
                        <a:lnTo>
                          <a:pt x="1005" y="321"/>
                        </a:lnTo>
                        <a:lnTo>
                          <a:pt x="1006" y="325"/>
                        </a:lnTo>
                        <a:lnTo>
                          <a:pt x="1006" y="332"/>
                        </a:lnTo>
                        <a:lnTo>
                          <a:pt x="1007" y="342"/>
                        </a:lnTo>
                        <a:lnTo>
                          <a:pt x="1007" y="352"/>
                        </a:lnTo>
                        <a:lnTo>
                          <a:pt x="1008" y="363"/>
                        </a:lnTo>
                        <a:lnTo>
                          <a:pt x="1008" y="372"/>
                        </a:lnTo>
                        <a:lnTo>
                          <a:pt x="1009" y="379"/>
                        </a:lnTo>
                        <a:lnTo>
                          <a:pt x="1009" y="384"/>
                        </a:lnTo>
                        <a:lnTo>
                          <a:pt x="1010" y="385"/>
                        </a:lnTo>
                        <a:lnTo>
                          <a:pt x="1011" y="384"/>
                        </a:lnTo>
                        <a:lnTo>
                          <a:pt x="1011" y="378"/>
                        </a:lnTo>
                        <a:lnTo>
                          <a:pt x="1012" y="369"/>
                        </a:lnTo>
                        <a:lnTo>
                          <a:pt x="1012" y="356"/>
                        </a:lnTo>
                        <a:lnTo>
                          <a:pt x="1013" y="340"/>
                        </a:lnTo>
                        <a:lnTo>
                          <a:pt x="1013" y="323"/>
                        </a:lnTo>
                        <a:lnTo>
                          <a:pt x="1014" y="305"/>
                        </a:lnTo>
                        <a:lnTo>
                          <a:pt x="1014" y="288"/>
                        </a:lnTo>
                        <a:lnTo>
                          <a:pt x="1015" y="272"/>
                        </a:lnTo>
                        <a:lnTo>
                          <a:pt x="1015" y="258"/>
                        </a:lnTo>
                        <a:lnTo>
                          <a:pt x="1016" y="245"/>
                        </a:lnTo>
                        <a:lnTo>
                          <a:pt x="1017" y="233"/>
                        </a:lnTo>
                        <a:lnTo>
                          <a:pt x="1017" y="222"/>
                        </a:lnTo>
                        <a:lnTo>
                          <a:pt x="1018" y="213"/>
                        </a:lnTo>
                        <a:lnTo>
                          <a:pt x="1018" y="207"/>
                        </a:lnTo>
                        <a:lnTo>
                          <a:pt x="1019" y="207"/>
                        </a:lnTo>
                        <a:lnTo>
                          <a:pt x="1019" y="213"/>
                        </a:lnTo>
                        <a:lnTo>
                          <a:pt x="1020" y="226"/>
                        </a:lnTo>
                        <a:lnTo>
                          <a:pt x="1020" y="246"/>
                        </a:lnTo>
                        <a:lnTo>
                          <a:pt x="1021" y="271"/>
                        </a:lnTo>
                        <a:lnTo>
                          <a:pt x="1021" y="298"/>
                        </a:lnTo>
                        <a:lnTo>
                          <a:pt x="1022" y="324"/>
                        </a:lnTo>
                        <a:lnTo>
                          <a:pt x="1023" y="344"/>
                        </a:lnTo>
                        <a:lnTo>
                          <a:pt x="1023" y="357"/>
                        </a:lnTo>
                        <a:lnTo>
                          <a:pt x="1024" y="363"/>
                        </a:lnTo>
                        <a:lnTo>
                          <a:pt x="1024" y="361"/>
                        </a:lnTo>
                        <a:lnTo>
                          <a:pt x="1025" y="355"/>
                        </a:lnTo>
                        <a:lnTo>
                          <a:pt x="1025" y="345"/>
                        </a:lnTo>
                        <a:lnTo>
                          <a:pt x="1026" y="335"/>
                        </a:lnTo>
                        <a:lnTo>
                          <a:pt x="1026" y="325"/>
                        </a:lnTo>
                        <a:lnTo>
                          <a:pt x="1027" y="318"/>
                        </a:lnTo>
                        <a:lnTo>
                          <a:pt x="1027" y="315"/>
                        </a:lnTo>
                        <a:lnTo>
                          <a:pt x="1028" y="315"/>
                        </a:lnTo>
                        <a:lnTo>
                          <a:pt x="1028" y="319"/>
                        </a:lnTo>
                        <a:lnTo>
                          <a:pt x="1029" y="327"/>
                        </a:lnTo>
                        <a:lnTo>
                          <a:pt x="1030" y="338"/>
                        </a:lnTo>
                        <a:lnTo>
                          <a:pt x="1030" y="353"/>
                        </a:lnTo>
                        <a:lnTo>
                          <a:pt x="1031" y="369"/>
                        </a:lnTo>
                        <a:lnTo>
                          <a:pt x="1031" y="386"/>
                        </a:lnTo>
                        <a:lnTo>
                          <a:pt x="1032" y="404"/>
                        </a:lnTo>
                        <a:lnTo>
                          <a:pt x="1032" y="424"/>
                        </a:lnTo>
                        <a:lnTo>
                          <a:pt x="1033" y="444"/>
                        </a:lnTo>
                        <a:lnTo>
                          <a:pt x="1033" y="464"/>
                        </a:lnTo>
                        <a:lnTo>
                          <a:pt x="1034" y="482"/>
                        </a:lnTo>
                        <a:lnTo>
                          <a:pt x="1034" y="495"/>
                        </a:lnTo>
                        <a:lnTo>
                          <a:pt x="1035" y="501"/>
                        </a:lnTo>
                        <a:lnTo>
                          <a:pt x="1036" y="499"/>
                        </a:lnTo>
                        <a:lnTo>
                          <a:pt x="1036" y="486"/>
                        </a:lnTo>
                        <a:lnTo>
                          <a:pt x="1037" y="464"/>
                        </a:lnTo>
                        <a:lnTo>
                          <a:pt x="1037" y="433"/>
                        </a:lnTo>
                        <a:lnTo>
                          <a:pt x="1038" y="398"/>
                        </a:lnTo>
                        <a:lnTo>
                          <a:pt x="1038" y="361"/>
                        </a:lnTo>
                        <a:lnTo>
                          <a:pt x="1039" y="326"/>
                        </a:lnTo>
                        <a:lnTo>
                          <a:pt x="1039" y="294"/>
                        </a:lnTo>
                        <a:lnTo>
                          <a:pt x="1040" y="269"/>
                        </a:lnTo>
                        <a:lnTo>
                          <a:pt x="1040" y="252"/>
                        </a:lnTo>
                        <a:lnTo>
                          <a:pt x="1041" y="242"/>
                        </a:lnTo>
                        <a:lnTo>
                          <a:pt x="1042" y="239"/>
                        </a:lnTo>
                        <a:lnTo>
                          <a:pt x="1042" y="241"/>
                        </a:lnTo>
                        <a:lnTo>
                          <a:pt x="1043" y="246"/>
                        </a:lnTo>
                        <a:lnTo>
                          <a:pt x="1043" y="252"/>
                        </a:lnTo>
                        <a:lnTo>
                          <a:pt x="1044" y="257"/>
                        </a:lnTo>
                        <a:lnTo>
                          <a:pt x="1044" y="257"/>
                        </a:lnTo>
                        <a:lnTo>
                          <a:pt x="1045" y="253"/>
                        </a:lnTo>
                        <a:lnTo>
                          <a:pt x="1045" y="245"/>
                        </a:lnTo>
                        <a:lnTo>
                          <a:pt x="1046" y="232"/>
                        </a:lnTo>
                        <a:lnTo>
                          <a:pt x="1046" y="218"/>
                        </a:lnTo>
                        <a:lnTo>
                          <a:pt x="1047" y="203"/>
                        </a:lnTo>
                        <a:lnTo>
                          <a:pt x="1047" y="189"/>
                        </a:lnTo>
                        <a:lnTo>
                          <a:pt x="1048" y="178"/>
                        </a:lnTo>
                        <a:lnTo>
                          <a:pt x="1049" y="170"/>
                        </a:lnTo>
                        <a:lnTo>
                          <a:pt x="1049" y="166"/>
                        </a:lnTo>
                        <a:lnTo>
                          <a:pt x="1050" y="166"/>
                        </a:lnTo>
                        <a:lnTo>
                          <a:pt x="1050" y="169"/>
                        </a:lnTo>
                        <a:lnTo>
                          <a:pt x="1051" y="175"/>
                        </a:lnTo>
                        <a:lnTo>
                          <a:pt x="1051" y="183"/>
                        </a:lnTo>
                        <a:lnTo>
                          <a:pt x="1052" y="192"/>
                        </a:lnTo>
                        <a:lnTo>
                          <a:pt x="1052" y="200"/>
                        </a:lnTo>
                        <a:lnTo>
                          <a:pt x="1053" y="205"/>
                        </a:lnTo>
                        <a:lnTo>
                          <a:pt x="1053" y="208"/>
                        </a:lnTo>
                        <a:lnTo>
                          <a:pt x="1054" y="208"/>
                        </a:lnTo>
                        <a:lnTo>
                          <a:pt x="1055" y="206"/>
                        </a:lnTo>
                        <a:lnTo>
                          <a:pt x="1055" y="202"/>
                        </a:lnTo>
                        <a:lnTo>
                          <a:pt x="1056" y="200"/>
                        </a:lnTo>
                        <a:lnTo>
                          <a:pt x="1056" y="200"/>
                        </a:lnTo>
                        <a:lnTo>
                          <a:pt x="1057" y="205"/>
                        </a:lnTo>
                        <a:lnTo>
                          <a:pt x="1057" y="215"/>
                        </a:lnTo>
                        <a:lnTo>
                          <a:pt x="1058" y="228"/>
                        </a:lnTo>
                        <a:lnTo>
                          <a:pt x="1058" y="244"/>
                        </a:lnTo>
                        <a:lnTo>
                          <a:pt x="1059" y="259"/>
                        </a:lnTo>
                        <a:lnTo>
                          <a:pt x="1059" y="271"/>
                        </a:lnTo>
                        <a:lnTo>
                          <a:pt x="1060" y="279"/>
                        </a:lnTo>
                        <a:lnTo>
                          <a:pt x="1061" y="282"/>
                        </a:lnTo>
                        <a:lnTo>
                          <a:pt x="1061" y="280"/>
                        </a:lnTo>
                        <a:lnTo>
                          <a:pt x="1062" y="275"/>
                        </a:lnTo>
                        <a:lnTo>
                          <a:pt x="1062" y="271"/>
                        </a:lnTo>
                        <a:lnTo>
                          <a:pt x="1063" y="268"/>
                        </a:lnTo>
                        <a:lnTo>
                          <a:pt x="1063" y="269"/>
                        </a:lnTo>
                        <a:lnTo>
                          <a:pt x="1064" y="275"/>
                        </a:lnTo>
                        <a:lnTo>
                          <a:pt x="1064" y="284"/>
                        </a:lnTo>
                        <a:lnTo>
                          <a:pt x="1065" y="296"/>
                        </a:lnTo>
                        <a:lnTo>
                          <a:pt x="1065" y="307"/>
                        </a:lnTo>
                        <a:lnTo>
                          <a:pt x="1066" y="316"/>
                        </a:lnTo>
                        <a:lnTo>
                          <a:pt x="1066" y="321"/>
                        </a:lnTo>
                        <a:lnTo>
                          <a:pt x="1067" y="322"/>
                        </a:lnTo>
                        <a:lnTo>
                          <a:pt x="1068" y="318"/>
                        </a:lnTo>
                        <a:lnTo>
                          <a:pt x="1068" y="310"/>
                        </a:lnTo>
                        <a:lnTo>
                          <a:pt x="1069" y="300"/>
                        </a:lnTo>
                        <a:lnTo>
                          <a:pt x="1069" y="290"/>
                        </a:lnTo>
                        <a:lnTo>
                          <a:pt x="1070" y="279"/>
                        </a:lnTo>
                        <a:lnTo>
                          <a:pt x="1070" y="268"/>
                        </a:lnTo>
                        <a:lnTo>
                          <a:pt x="1071" y="257"/>
                        </a:lnTo>
                        <a:lnTo>
                          <a:pt x="1071" y="245"/>
                        </a:lnTo>
                        <a:lnTo>
                          <a:pt x="1072" y="232"/>
                        </a:lnTo>
                        <a:lnTo>
                          <a:pt x="1072" y="220"/>
                        </a:lnTo>
                        <a:lnTo>
                          <a:pt x="1073" y="209"/>
                        </a:lnTo>
                        <a:lnTo>
                          <a:pt x="1074" y="200"/>
                        </a:lnTo>
                        <a:lnTo>
                          <a:pt x="1074" y="196"/>
                        </a:lnTo>
                        <a:lnTo>
                          <a:pt x="1075" y="197"/>
                        </a:lnTo>
                        <a:lnTo>
                          <a:pt x="1075" y="203"/>
                        </a:lnTo>
                        <a:lnTo>
                          <a:pt x="1076" y="214"/>
                        </a:lnTo>
                        <a:lnTo>
                          <a:pt x="1076" y="228"/>
                        </a:lnTo>
                        <a:lnTo>
                          <a:pt x="1077" y="244"/>
                        </a:lnTo>
                        <a:lnTo>
                          <a:pt x="1077" y="260"/>
                        </a:lnTo>
                        <a:lnTo>
                          <a:pt x="1078" y="275"/>
                        </a:lnTo>
                        <a:lnTo>
                          <a:pt x="1078" y="287"/>
                        </a:lnTo>
                        <a:lnTo>
                          <a:pt x="1079" y="296"/>
                        </a:lnTo>
                        <a:lnTo>
                          <a:pt x="1080" y="300"/>
                        </a:lnTo>
                        <a:lnTo>
                          <a:pt x="1080" y="300"/>
                        </a:lnTo>
                        <a:lnTo>
                          <a:pt x="1081" y="297"/>
                        </a:lnTo>
                        <a:lnTo>
                          <a:pt x="1081" y="291"/>
                        </a:lnTo>
                        <a:lnTo>
                          <a:pt x="1082" y="283"/>
                        </a:lnTo>
                        <a:lnTo>
                          <a:pt x="1082" y="275"/>
                        </a:lnTo>
                        <a:lnTo>
                          <a:pt x="1083" y="266"/>
                        </a:lnTo>
                        <a:lnTo>
                          <a:pt x="1083" y="258"/>
                        </a:lnTo>
                        <a:lnTo>
                          <a:pt x="1084" y="251"/>
                        </a:lnTo>
                        <a:lnTo>
                          <a:pt x="1084" y="245"/>
                        </a:lnTo>
                        <a:lnTo>
                          <a:pt x="1085" y="242"/>
                        </a:lnTo>
                        <a:lnTo>
                          <a:pt x="1086" y="243"/>
                        </a:lnTo>
                        <a:lnTo>
                          <a:pt x="1086" y="246"/>
                        </a:lnTo>
                        <a:lnTo>
                          <a:pt x="1087" y="252"/>
                        </a:lnTo>
                        <a:lnTo>
                          <a:pt x="1087" y="259"/>
                        </a:lnTo>
                        <a:lnTo>
                          <a:pt x="1088" y="265"/>
                        </a:lnTo>
                        <a:lnTo>
                          <a:pt x="1088" y="268"/>
                        </a:lnTo>
                        <a:lnTo>
                          <a:pt x="1089" y="267"/>
                        </a:lnTo>
                        <a:lnTo>
                          <a:pt x="1089" y="261"/>
                        </a:lnTo>
                        <a:lnTo>
                          <a:pt x="1090" y="252"/>
                        </a:lnTo>
                        <a:lnTo>
                          <a:pt x="1090" y="241"/>
                        </a:lnTo>
                        <a:lnTo>
                          <a:pt x="1091" y="230"/>
                        </a:lnTo>
                        <a:lnTo>
                          <a:pt x="1091" y="220"/>
                        </a:lnTo>
                        <a:lnTo>
                          <a:pt x="1092" y="216"/>
                        </a:lnTo>
                        <a:lnTo>
                          <a:pt x="1093" y="217"/>
                        </a:lnTo>
                        <a:lnTo>
                          <a:pt x="1093" y="226"/>
                        </a:lnTo>
                        <a:lnTo>
                          <a:pt x="1094" y="243"/>
                        </a:lnTo>
                        <a:lnTo>
                          <a:pt x="1094" y="266"/>
                        </a:lnTo>
                        <a:lnTo>
                          <a:pt x="1095" y="294"/>
                        </a:lnTo>
                        <a:lnTo>
                          <a:pt x="1095" y="323"/>
                        </a:lnTo>
                        <a:lnTo>
                          <a:pt x="1096" y="350"/>
                        </a:lnTo>
                        <a:lnTo>
                          <a:pt x="1096" y="372"/>
                        </a:lnTo>
                        <a:lnTo>
                          <a:pt x="1097" y="388"/>
                        </a:lnTo>
                        <a:lnTo>
                          <a:pt x="1097" y="398"/>
                        </a:lnTo>
                        <a:lnTo>
                          <a:pt x="1098" y="401"/>
                        </a:lnTo>
                        <a:lnTo>
                          <a:pt x="1099" y="399"/>
                        </a:lnTo>
                        <a:lnTo>
                          <a:pt x="1099" y="394"/>
                        </a:lnTo>
                        <a:lnTo>
                          <a:pt x="1100" y="386"/>
                        </a:lnTo>
                        <a:lnTo>
                          <a:pt x="1100" y="377"/>
                        </a:lnTo>
                        <a:lnTo>
                          <a:pt x="1101" y="365"/>
                        </a:lnTo>
                        <a:lnTo>
                          <a:pt x="1101" y="352"/>
                        </a:lnTo>
                        <a:lnTo>
                          <a:pt x="1102" y="338"/>
                        </a:lnTo>
                        <a:lnTo>
                          <a:pt x="1102" y="323"/>
                        </a:lnTo>
                        <a:lnTo>
                          <a:pt x="1103" y="307"/>
                        </a:lnTo>
                        <a:lnTo>
                          <a:pt x="1103" y="293"/>
                        </a:lnTo>
                        <a:lnTo>
                          <a:pt x="1104" y="279"/>
                        </a:lnTo>
                        <a:lnTo>
                          <a:pt x="1105" y="267"/>
                        </a:lnTo>
                        <a:lnTo>
                          <a:pt x="1105" y="257"/>
                        </a:lnTo>
                        <a:lnTo>
                          <a:pt x="1106" y="251"/>
                        </a:lnTo>
                        <a:lnTo>
                          <a:pt x="1106" y="249"/>
                        </a:lnTo>
                        <a:lnTo>
                          <a:pt x="1107" y="252"/>
                        </a:lnTo>
                        <a:lnTo>
                          <a:pt x="1107" y="261"/>
                        </a:lnTo>
                        <a:lnTo>
                          <a:pt x="1108" y="275"/>
                        </a:lnTo>
                        <a:lnTo>
                          <a:pt x="1108" y="292"/>
                        </a:lnTo>
                        <a:lnTo>
                          <a:pt x="1109" y="310"/>
                        </a:lnTo>
                        <a:lnTo>
                          <a:pt x="1109" y="325"/>
                        </a:lnTo>
                        <a:lnTo>
                          <a:pt x="1110" y="336"/>
                        </a:lnTo>
                        <a:lnTo>
                          <a:pt x="1110" y="342"/>
                        </a:lnTo>
                        <a:lnTo>
                          <a:pt x="1111" y="342"/>
                        </a:lnTo>
                        <a:lnTo>
                          <a:pt x="1112" y="337"/>
                        </a:lnTo>
                        <a:lnTo>
                          <a:pt x="1112" y="329"/>
                        </a:lnTo>
                        <a:lnTo>
                          <a:pt x="1113" y="319"/>
                        </a:lnTo>
                        <a:lnTo>
                          <a:pt x="1113" y="308"/>
                        </a:lnTo>
                        <a:lnTo>
                          <a:pt x="1114" y="297"/>
                        </a:lnTo>
                        <a:lnTo>
                          <a:pt x="1114" y="287"/>
                        </a:lnTo>
                        <a:lnTo>
                          <a:pt x="1115" y="278"/>
                        </a:lnTo>
                        <a:lnTo>
                          <a:pt x="1115" y="271"/>
                        </a:lnTo>
                        <a:lnTo>
                          <a:pt x="1116" y="266"/>
                        </a:lnTo>
                        <a:lnTo>
                          <a:pt x="1116" y="263"/>
                        </a:lnTo>
                        <a:lnTo>
                          <a:pt x="1117" y="263"/>
                        </a:lnTo>
                        <a:lnTo>
                          <a:pt x="1118" y="264"/>
                        </a:lnTo>
                        <a:lnTo>
                          <a:pt x="1118" y="264"/>
                        </a:lnTo>
                        <a:lnTo>
                          <a:pt x="1119" y="261"/>
                        </a:lnTo>
                        <a:lnTo>
                          <a:pt x="1119" y="255"/>
                        </a:lnTo>
                        <a:lnTo>
                          <a:pt x="1120" y="244"/>
                        </a:lnTo>
                        <a:lnTo>
                          <a:pt x="1120" y="231"/>
                        </a:lnTo>
                        <a:lnTo>
                          <a:pt x="1121" y="216"/>
                        </a:lnTo>
                        <a:lnTo>
                          <a:pt x="1121" y="201"/>
                        </a:lnTo>
                        <a:lnTo>
                          <a:pt x="1122" y="189"/>
                        </a:lnTo>
                        <a:lnTo>
                          <a:pt x="1122" y="179"/>
                        </a:lnTo>
                        <a:lnTo>
                          <a:pt x="1123" y="173"/>
                        </a:lnTo>
                        <a:lnTo>
                          <a:pt x="1124" y="169"/>
                        </a:lnTo>
                        <a:lnTo>
                          <a:pt x="1124" y="168"/>
                        </a:lnTo>
                        <a:lnTo>
                          <a:pt x="1125" y="169"/>
                        </a:lnTo>
                        <a:lnTo>
                          <a:pt x="1125" y="169"/>
                        </a:lnTo>
                        <a:lnTo>
                          <a:pt x="1126" y="168"/>
                        </a:lnTo>
                        <a:lnTo>
                          <a:pt x="1126" y="164"/>
                        </a:lnTo>
                        <a:lnTo>
                          <a:pt x="1127" y="157"/>
                        </a:lnTo>
                        <a:lnTo>
                          <a:pt x="1127" y="147"/>
                        </a:lnTo>
                        <a:lnTo>
                          <a:pt x="1128" y="135"/>
                        </a:lnTo>
                        <a:lnTo>
                          <a:pt x="1128" y="124"/>
                        </a:lnTo>
                        <a:lnTo>
                          <a:pt x="1129" y="116"/>
                        </a:lnTo>
                        <a:lnTo>
                          <a:pt x="1129" y="113"/>
                        </a:lnTo>
                        <a:lnTo>
                          <a:pt x="1130" y="114"/>
                        </a:lnTo>
                        <a:lnTo>
                          <a:pt x="1131" y="120"/>
                        </a:lnTo>
                        <a:lnTo>
                          <a:pt x="1131" y="127"/>
                        </a:lnTo>
                        <a:lnTo>
                          <a:pt x="1132" y="135"/>
                        </a:lnTo>
                        <a:lnTo>
                          <a:pt x="1132" y="141"/>
                        </a:lnTo>
                        <a:lnTo>
                          <a:pt x="1133" y="145"/>
                        </a:lnTo>
                        <a:lnTo>
                          <a:pt x="1133" y="147"/>
                        </a:lnTo>
                        <a:lnTo>
                          <a:pt x="1134" y="148"/>
                        </a:lnTo>
                        <a:lnTo>
                          <a:pt x="1134" y="151"/>
                        </a:lnTo>
                        <a:lnTo>
                          <a:pt x="1135" y="154"/>
                        </a:lnTo>
                        <a:lnTo>
                          <a:pt x="1135" y="158"/>
                        </a:lnTo>
                        <a:lnTo>
                          <a:pt x="1136" y="162"/>
                        </a:lnTo>
                        <a:lnTo>
                          <a:pt x="1137" y="164"/>
                        </a:lnTo>
                        <a:lnTo>
                          <a:pt x="1137" y="164"/>
                        </a:lnTo>
                        <a:lnTo>
                          <a:pt x="1138" y="162"/>
                        </a:lnTo>
                        <a:lnTo>
                          <a:pt x="1138" y="156"/>
                        </a:lnTo>
                        <a:lnTo>
                          <a:pt x="1139" y="149"/>
                        </a:lnTo>
                        <a:lnTo>
                          <a:pt x="1139" y="140"/>
                        </a:lnTo>
                        <a:lnTo>
                          <a:pt x="1140" y="130"/>
                        </a:lnTo>
                        <a:lnTo>
                          <a:pt x="1140" y="121"/>
                        </a:lnTo>
                        <a:lnTo>
                          <a:pt x="1141" y="113"/>
                        </a:lnTo>
                        <a:lnTo>
                          <a:pt x="1141" y="107"/>
                        </a:lnTo>
                        <a:lnTo>
                          <a:pt x="1142" y="104"/>
                        </a:lnTo>
                        <a:lnTo>
                          <a:pt x="1143" y="106"/>
                        </a:lnTo>
                        <a:lnTo>
                          <a:pt x="1143" y="110"/>
                        </a:lnTo>
                        <a:lnTo>
                          <a:pt x="1144" y="117"/>
                        </a:lnTo>
                        <a:lnTo>
                          <a:pt x="1144" y="125"/>
                        </a:lnTo>
                        <a:lnTo>
                          <a:pt x="1145" y="129"/>
                        </a:lnTo>
                        <a:lnTo>
                          <a:pt x="1145" y="130"/>
                        </a:lnTo>
                        <a:lnTo>
                          <a:pt x="1146" y="125"/>
                        </a:lnTo>
                        <a:lnTo>
                          <a:pt x="1146" y="116"/>
                        </a:lnTo>
                        <a:lnTo>
                          <a:pt x="1147" y="105"/>
                        </a:lnTo>
                        <a:lnTo>
                          <a:pt x="1147" y="93"/>
                        </a:lnTo>
                        <a:lnTo>
                          <a:pt x="1148" y="85"/>
                        </a:lnTo>
                        <a:lnTo>
                          <a:pt x="1148" y="81"/>
                        </a:lnTo>
                        <a:lnTo>
                          <a:pt x="1149" y="84"/>
                        </a:lnTo>
                        <a:lnTo>
                          <a:pt x="1150" y="92"/>
                        </a:lnTo>
                        <a:lnTo>
                          <a:pt x="1150" y="105"/>
                        </a:lnTo>
                        <a:lnTo>
                          <a:pt x="1151" y="121"/>
                        </a:lnTo>
                        <a:lnTo>
                          <a:pt x="1151" y="139"/>
                        </a:lnTo>
                        <a:lnTo>
                          <a:pt x="1152" y="157"/>
                        </a:lnTo>
                        <a:lnTo>
                          <a:pt x="1152" y="174"/>
                        </a:lnTo>
                        <a:lnTo>
                          <a:pt x="1153" y="188"/>
                        </a:lnTo>
                        <a:lnTo>
                          <a:pt x="1153" y="199"/>
                        </a:lnTo>
                        <a:lnTo>
                          <a:pt x="1154" y="206"/>
                        </a:lnTo>
                        <a:lnTo>
                          <a:pt x="1154" y="211"/>
                        </a:lnTo>
                        <a:lnTo>
                          <a:pt x="1155" y="212"/>
                        </a:lnTo>
                        <a:lnTo>
                          <a:pt x="1156" y="213"/>
                        </a:lnTo>
                        <a:lnTo>
                          <a:pt x="1156" y="212"/>
                        </a:lnTo>
                        <a:lnTo>
                          <a:pt x="1157" y="212"/>
                        </a:lnTo>
                        <a:lnTo>
                          <a:pt x="1157" y="213"/>
                        </a:lnTo>
                        <a:lnTo>
                          <a:pt x="1158" y="216"/>
                        </a:lnTo>
                        <a:lnTo>
                          <a:pt x="1158" y="221"/>
                        </a:lnTo>
                        <a:lnTo>
                          <a:pt x="1159" y="228"/>
                        </a:lnTo>
                        <a:lnTo>
                          <a:pt x="1159" y="235"/>
                        </a:lnTo>
                        <a:lnTo>
                          <a:pt x="1160" y="241"/>
                        </a:lnTo>
                        <a:lnTo>
                          <a:pt x="1160" y="246"/>
                        </a:lnTo>
                        <a:lnTo>
                          <a:pt x="1161" y="247"/>
                        </a:lnTo>
                        <a:lnTo>
                          <a:pt x="1162" y="245"/>
                        </a:lnTo>
                        <a:lnTo>
                          <a:pt x="1162" y="240"/>
                        </a:lnTo>
                        <a:lnTo>
                          <a:pt x="1163" y="231"/>
                        </a:lnTo>
                        <a:lnTo>
                          <a:pt x="1163" y="220"/>
                        </a:lnTo>
                        <a:lnTo>
                          <a:pt x="1164" y="208"/>
                        </a:lnTo>
                        <a:lnTo>
                          <a:pt x="1164" y="195"/>
                        </a:lnTo>
                        <a:lnTo>
                          <a:pt x="1165" y="183"/>
                        </a:lnTo>
                        <a:lnTo>
                          <a:pt x="1165" y="174"/>
                        </a:lnTo>
                        <a:lnTo>
                          <a:pt x="1166" y="167"/>
                        </a:lnTo>
                        <a:lnTo>
                          <a:pt x="1166" y="163"/>
                        </a:lnTo>
                        <a:lnTo>
                          <a:pt x="1167" y="162"/>
                        </a:lnTo>
                        <a:lnTo>
                          <a:pt x="1167" y="165"/>
                        </a:lnTo>
                        <a:lnTo>
                          <a:pt x="1168" y="169"/>
                        </a:lnTo>
                        <a:lnTo>
                          <a:pt x="1169" y="175"/>
                        </a:lnTo>
                        <a:lnTo>
                          <a:pt x="1169" y="180"/>
                        </a:lnTo>
                        <a:lnTo>
                          <a:pt x="1170" y="184"/>
                        </a:lnTo>
                        <a:lnTo>
                          <a:pt x="1170" y="185"/>
                        </a:lnTo>
                        <a:lnTo>
                          <a:pt x="1171" y="181"/>
                        </a:lnTo>
                        <a:lnTo>
                          <a:pt x="1171" y="174"/>
                        </a:lnTo>
                        <a:lnTo>
                          <a:pt x="1172" y="165"/>
                        </a:lnTo>
                        <a:lnTo>
                          <a:pt x="1172" y="154"/>
                        </a:lnTo>
                        <a:lnTo>
                          <a:pt x="1173" y="145"/>
                        </a:lnTo>
                        <a:lnTo>
                          <a:pt x="1173" y="139"/>
                        </a:lnTo>
                        <a:lnTo>
                          <a:pt x="1174" y="139"/>
                        </a:lnTo>
                        <a:lnTo>
                          <a:pt x="1175" y="144"/>
                        </a:lnTo>
                        <a:lnTo>
                          <a:pt x="1175" y="154"/>
                        </a:lnTo>
                        <a:lnTo>
                          <a:pt x="1176" y="170"/>
                        </a:lnTo>
                        <a:lnTo>
                          <a:pt x="1176" y="188"/>
                        </a:lnTo>
                        <a:lnTo>
                          <a:pt x="1177" y="206"/>
                        </a:lnTo>
                        <a:lnTo>
                          <a:pt x="1177" y="224"/>
                        </a:lnTo>
                        <a:lnTo>
                          <a:pt x="1178" y="238"/>
                        </a:lnTo>
                        <a:lnTo>
                          <a:pt x="1178" y="247"/>
                        </a:lnTo>
                        <a:lnTo>
                          <a:pt x="1179" y="253"/>
                        </a:lnTo>
                        <a:lnTo>
                          <a:pt x="1179" y="254"/>
                        </a:lnTo>
                        <a:lnTo>
                          <a:pt x="1180" y="253"/>
                        </a:lnTo>
                        <a:lnTo>
                          <a:pt x="1181" y="251"/>
                        </a:lnTo>
                        <a:lnTo>
                          <a:pt x="1181" y="249"/>
                        </a:lnTo>
                        <a:lnTo>
                          <a:pt x="1182" y="248"/>
                        </a:lnTo>
                        <a:lnTo>
                          <a:pt x="1182" y="249"/>
                        </a:lnTo>
                        <a:lnTo>
                          <a:pt x="1183" y="249"/>
                        </a:lnTo>
                        <a:lnTo>
                          <a:pt x="1183" y="249"/>
                        </a:lnTo>
                        <a:lnTo>
                          <a:pt x="1184" y="247"/>
                        </a:lnTo>
                        <a:lnTo>
                          <a:pt x="1184" y="243"/>
                        </a:lnTo>
                        <a:lnTo>
                          <a:pt x="1185" y="236"/>
                        </a:lnTo>
                        <a:lnTo>
                          <a:pt x="1185" y="229"/>
                        </a:lnTo>
                        <a:lnTo>
                          <a:pt x="1186" y="222"/>
                        </a:lnTo>
                        <a:lnTo>
                          <a:pt x="1186" y="217"/>
                        </a:lnTo>
                        <a:lnTo>
                          <a:pt x="1187" y="213"/>
                        </a:lnTo>
                        <a:lnTo>
                          <a:pt x="1188" y="210"/>
                        </a:lnTo>
                        <a:lnTo>
                          <a:pt x="1188" y="207"/>
                        </a:lnTo>
                        <a:lnTo>
                          <a:pt x="1189" y="204"/>
                        </a:lnTo>
                        <a:lnTo>
                          <a:pt x="1189" y="201"/>
                        </a:lnTo>
                        <a:lnTo>
                          <a:pt x="1190" y="196"/>
                        </a:lnTo>
                        <a:lnTo>
                          <a:pt x="1190" y="191"/>
                        </a:lnTo>
                        <a:lnTo>
                          <a:pt x="1191" y="187"/>
                        </a:lnTo>
                        <a:lnTo>
                          <a:pt x="1191" y="185"/>
                        </a:lnTo>
                        <a:lnTo>
                          <a:pt x="1192" y="186"/>
                        </a:lnTo>
                        <a:lnTo>
                          <a:pt x="1192" y="189"/>
                        </a:lnTo>
                        <a:lnTo>
                          <a:pt x="1193" y="195"/>
                        </a:lnTo>
                        <a:lnTo>
                          <a:pt x="1194" y="203"/>
                        </a:lnTo>
                        <a:lnTo>
                          <a:pt x="1194" y="213"/>
                        </a:lnTo>
                        <a:lnTo>
                          <a:pt x="1195" y="222"/>
                        </a:lnTo>
                        <a:lnTo>
                          <a:pt x="1195" y="229"/>
                        </a:lnTo>
                        <a:lnTo>
                          <a:pt x="1196" y="232"/>
                        </a:lnTo>
                        <a:lnTo>
                          <a:pt x="1196" y="230"/>
                        </a:lnTo>
                        <a:lnTo>
                          <a:pt x="1197" y="222"/>
                        </a:lnTo>
                        <a:lnTo>
                          <a:pt x="1197" y="209"/>
                        </a:lnTo>
                        <a:lnTo>
                          <a:pt x="1198" y="191"/>
                        </a:lnTo>
                        <a:lnTo>
                          <a:pt x="1198" y="171"/>
                        </a:lnTo>
                        <a:lnTo>
                          <a:pt x="1199" y="151"/>
                        </a:lnTo>
                        <a:lnTo>
                          <a:pt x="1200" y="131"/>
                        </a:lnTo>
                        <a:lnTo>
                          <a:pt x="1200" y="113"/>
                        </a:lnTo>
                        <a:lnTo>
                          <a:pt x="1201" y="99"/>
                        </a:lnTo>
                        <a:lnTo>
                          <a:pt x="1201" y="89"/>
                        </a:lnTo>
                        <a:lnTo>
                          <a:pt x="1202" y="83"/>
                        </a:lnTo>
                        <a:lnTo>
                          <a:pt x="1202" y="81"/>
                        </a:lnTo>
                        <a:lnTo>
                          <a:pt x="1203" y="84"/>
                        </a:lnTo>
                        <a:lnTo>
                          <a:pt x="1203" y="90"/>
                        </a:lnTo>
                        <a:lnTo>
                          <a:pt x="1204" y="98"/>
                        </a:lnTo>
                        <a:lnTo>
                          <a:pt x="1204" y="107"/>
                        </a:lnTo>
                        <a:lnTo>
                          <a:pt x="1205" y="116"/>
                        </a:lnTo>
                        <a:lnTo>
                          <a:pt x="1206" y="122"/>
                        </a:lnTo>
                        <a:lnTo>
                          <a:pt x="1206" y="125"/>
                        </a:lnTo>
                        <a:lnTo>
                          <a:pt x="1207" y="125"/>
                        </a:lnTo>
                        <a:lnTo>
                          <a:pt x="1207" y="122"/>
                        </a:lnTo>
                        <a:lnTo>
                          <a:pt x="1208" y="116"/>
                        </a:lnTo>
                        <a:lnTo>
                          <a:pt x="1208" y="109"/>
                        </a:lnTo>
                        <a:lnTo>
                          <a:pt x="1209" y="102"/>
                        </a:lnTo>
                        <a:lnTo>
                          <a:pt x="1209" y="95"/>
                        </a:lnTo>
                        <a:lnTo>
                          <a:pt x="1210" y="90"/>
                        </a:lnTo>
                        <a:lnTo>
                          <a:pt x="1210" y="87"/>
                        </a:lnTo>
                        <a:lnTo>
                          <a:pt x="1211" y="86"/>
                        </a:lnTo>
                        <a:lnTo>
                          <a:pt x="1211" y="85"/>
                        </a:lnTo>
                        <a:lnTo>
                          <a:pt x="1212" y="83"/>
                        </a:lnTo>
                        <a:lnTo>
                          <a:pt x="1213" y="80"/>
                        </a:lnTo>
                        <a:lnTo>
                          <a:pt x="1213" y="76"/>
                        </a:lnTo>
                        <a:lnTo>
                          <a:pt x="1214" y="72"/>
                        </a:lnTo>
                        <a:lnTo>
                          <a:pt x="1214" y="69"/>
                        </a:lnTo>
                        <a:lnTo>
                          <a:pt x="1215" y="69"/>
                        </a:lnTo>
                        <a:lnTo>
                          <a:pt x="1215" y="73"/>
                        </a:lnTo>
                        <a:lnTo>
                          <a:pt x="1216" y="81"/>
                        </a:lnTo>
                        <a:lnTo>
                          <a:pt x="1216" y="92"/>
                        </a:lnTo>
                        <a:lnTo>
                          <a:pt x="1217" y="106"/>
                        </a:lnTo>
                        <a:lnTo>
                          <a:pt x="1217" y="119"/>
                        </a:lnTo>
                        <a:lnTo>
                          <a:pt x="1218" y="129"/>
                        </a:lnTo>
                        <a:lnTo>
                          <a:pt x="1219" y="134"/>
                        </a:lnTo>
                        <a:lnTo>
                          <a:pt x="1219" y="134"/>
                        </a:lnTo>
                        <a:lnTo>
                          <a:pt x="1220" y="130"/>
                        </a:lnTo>
                        <a:lnTo>
                          <a:pt x="1220" y="123"/>
                        </a:lnTo>
                        <a:lnTo>
                          <a:pt x="1221" y="116"/>
                        </a:lnTo>
                        <a:lnTo>
                          <a:pt x="1221" y="112"/>
                        </a:lnTo>
                        <a:lnTo>
                          <a:pt x="1222" y="111"/>
                        </a:lnTo>
                        <a:lnTo>
                          <a:pt x="1222" y="116"/>
                        </a:lnTo>
                        <a:lnTo>
                          <a:pt x="1223" y="123"/>
                        </a:lnTo>
                        <a:lnTo>
                          <a:pt x="1223" y="132"/>
                        </a:lnTo>
                        <a:lnTo>
                          <a:pt x="1224" y="140"/>
                        </a:lnTo>
                        <a:lnTo>
                          <a:pt x="1225" y="146"/>
                        </a:lnTo>
                        <a:lnTo>
                          <a:pt x="1225" y="149"/>
                        </a:lnTo>
                        <a:lnTo>
                          <a:pt x="1226" y="148"/>
                        </a:lnTo>
                        <a:lnTo>
                          <a:pt x="1226" y="146"/>
                        </a:lnTo>
                        <a:lnTo>
                          <a:pt x="1227" y="142"/>
                        </a:lnTo>
                        <a:lnTo>
                          <a:pt x="1227" y="138"/>
                        </a:lnTo>
                        <a:lnTo>
                          <a:pt x="1228" y="134"/>
                        </a:lnTo>
                        <a:lnTo>
                          <a:pt x="1228" y="132"/>
                        </a:lnTo>
                        <a:lnTo>
                          <a:pt x="1229" y="129"/>
                        </a:lnTo>
                        <a:lnTo>
                          <a:pt x="1229" y="126"/>
                        </a:lnTo>
                        <a:lnTo>
                          <a:pt x="1230" y="122"/>
                        </a:lnTo>
                        <a:lnTo>
                          <a:pt x="1230" y="114"/>
                        </a:lnTo>
                        <a:lnTo>
                          <a:pt x="1231" y="103"/>
                        </a:lnTo>
                        <a:lnTo>
                          <a:pt x="1232" y="88"/>
                        </a:lnTo>
                        <a:lnTo>
                          <a:pt x="1232" y="70"/>
                        </a:lnTo>
                        <a:lnTo>
                          <a:pt x="1233" y="50"/>
                        </a:lnTo>
                        <a:lnTo>
                          <a:pt x="1233" y="30"/>
                        </a:lnTo>
                        <a:lnTo>
                          <a:pt x="1234" y="14"/>
                        </a:lnTo>
                        <a:lnTo>
                          <a:pt x="1234" y="3"/>
                        </a:lnTo>
                        <a:lnTo>
                          <a:pt x="1235" y="0"/>
                        </a:lnTo>
                        <a:lnTo>
                          <a:pt x="1235" y="6"/>
                        </a:lnTo>
                        <a:lnTo>
                          <a:pt x="1236" y="20"/>
                        </a:lnTo>
                        <a:lnTo>
                          <a:pt x="1236" y="39"/>
                        </a:lnTo>
                        <a:lnTo>
                          <a:pt x="1237" y="61"/>
                        </a:lnTo>
                        <a:lnTo>
                          <a:pt x="1238" y="83"/>
                        </a:lnTo>
                        <a:lnTo>
                          <a:pt x="1238" y="100"/>
                        </a:lnTo>
                        <a:lnTo>
                          <a:pt x="1239" y="112"/>
                        </a:lnTo>
                        <a:lnTo>
                          <a:pt x="1239" y="117"/>
                        </a:lnTo>
                        <a:lnTo>
                          <a:pt x="1240" y="116"/>
                        </a:lnTo>
                        <a:lnTo>
                          <a:pt x="1240" y="112"/>
                        </a:lnTo>
                        <a:lnTo>
                          <a:pt x="1241" y="108"/>
                        </a:lnTo>
                        <a:lnTo>
                          <a:pt x="1241" y="105"/>
                        </a:lnTo>
                        <a:lnTo>
                          <a:pt x="1242" y="107"/>
                        </a:lnTo>
                        <a:lnTo>
                          <a:pt x="1242" y="112"/>
                        </a:lnTo>
                        <a:lnTo>
                          <a:pt x="1243" y="120"/>
                        </a:lnTo>
                        <a:lnTo>
                          <a:pt x="1244" y="129"/>
                        </a:lnTo>
                        <a:lnTo>
                          <a:pt x="1244" y="137"/>
                        </a:lnTo>
                        <a:lnTo>
                          <a:pt x="1245" y="141"/>
                        </a:lnTo>
                        <a:lnTo>
                          <a:pt x="1245" y="141"/>
                        </a:lnTo>
                        <a:lnTo>
                          <a:pt x="1246" y="137"/>
                        </a:lnTo>
                        <a:lnTo>
                          <a:pt x="1246" y="130"/>
                        </a:lnTo>
                        <a:lnTo>
                          <a:pt x="1247" y="123"/>
                        </a:lnTo>
                        <a:lnTo>
                          <a:pt x="1247" y="117"/>
                        </a:lnTo>
                        <a:lnTo>
                          <a:pt x="1248" y="115"/>
                        </a:lnTo>
                        <a:lnTo>
                          <a:pt x="1248" y="117"/>
                        </a:lnTo>
                        <a:lnTo>
                          <a:pt x="1249" y="122"/>
                        </a:lnTo>
                        <a:lnTo>
                          <a:pt x="1249" y="131"/>
                        </a:lnTo>
                        <a:lnTo>
                          <a:pt x="1250" y="142"/>
                        </a:lnTo>
                        <a:lnTo>
                          <a:pt x="1251" y="153"/>
                        </a:lnTo>
                        <a:lnTo>
                          <a:pt x="1251" y="162"/>
                        </a:lnTo>
                        <a:lnTo>
                          <a:pt x="1252" y="169"/>
                        </a:lnTo>
                        <a:lnTo>
                          <a:pt x="1252" y="172"/>
                        </a:lnTo>
                        <a:lnTo>
                          <a:pt x="1253" y="171"/>
                        </a:lnTo>
                        <a:lnTo>
                          <a:pt x="1253" y="167"/>
                        </a:lnTo>
                        <a:lnTo>
                          <a:pt x="1254" y="159"/>
                        </a:lnTo>
                        <a:lnTo>
                          <a:pt x="1254" y="150"/>
                        </a:lnTo>
                        <a:lnTo>
                          <a:pt x="1255" y="140"/>
                        </a:lnTo>
                        <a:lnTo>
                          <a:pt x="1255" y="131"/>
                        </a:lnTo>
                        <a:lnTo>
                          <a:pt x="1256" y="124"/>
                        </a:lnTo>
                        <a:lnTo>
                          <a:pt x="1257" y="120"/>
                        </a:lnTo>
                        <a:lnTo>
                          <a:pt x="1257" y="121"/>
                        </a:lnTo>
                        <a:lnTo>
                          <a:pt x="1258" y="124"/>
                        </a:lnTo>
                        <a:lnTo>
                          <a:pt x="1258" y="129"/>
                        </a:lnTo>
                        <a:lnTo>
                          <a:pt x="1259" y="135"/>
                        </a:lnTo>
                        <a:lnTo>
                          <a:pt x="1259" y="140"/>
                        </a:lnTo>
                        <a:lnTo>
                          <a:pt x="1260" y="144"/>
                        </a:lnTo>
                        <a:lnTo>
                          <a:pt x="1260" y="147"/>
                        </a:lnTo>
                        <a:lnTo>
                          <a:pt x="1261" y="151"/>
                        </a:lnTo>
                        <a:lnTo>
                          <a:pt x="1261" y="155"/>
                        </a:lnTo>
                        <a:lnTo>
                          <a:pt x="1262" y="159"/>
                        </a:lnTo>
                        <a:lnTo>
                          <a:pt x="1263" y="163"/>
                        </a:lnTo>
                        <a:lnTo>
                          <a:pt x="1263" y="165"/>
                        </a:lnTo>
                        <a:lnTo>
                          <a:pt x="1264" y="165"/>
                        </a:lnTo>
                        <a:lnTo>
                          <a:pt x="1264" y="161"/>
                        </a:lnTo>
                        <a:lnTo>
                          <a:pt x="1265" y="153"/>
                        </a:lnTo>
                        <a:lnTo>
                          <a:pt x="1265" y="140"/>
                        </a:lnTo>
                        <a:lnTo>
                          <a:pt x="1266" y="123"/>
                        </a:lnTo>
                        <a:lnTo>
                          <a:pt x="1266" y="104"/>
                        </a:lnTo>
                        <a:lnTo>
                          <a:pt x="1267" y="85"/>
                        </a:lnTo>
                        <a:lnTo>
                          <a:pt x="1267" y="68"/>
                        </a:lnTo>
                        <a:lnTo>
                          <a:pt x="1268" y="55"/>
                        </a:lnTo>
                        <a:lnTo>
                          <a:pt x="1268" y="48"/>
                        </a:lnTo>
                        <a:lnTo>
                          <a:pt x="1269" y="47"/>
                        </a:lnTo>
                        <a:lnTo>
                          <a:pt x="1270" y="53"/>
                        </a:lnTo>
                        <a:lnTo>
                          <a:pt x="1270" y="63"/>
                        </a:lnTo>
                        <a:lnTo>
                          <a:pt x="1271" y="76"/>
                        </a:lnTo>
                        <a:lnTo>
                          <a:pt x="1271" y="89"/>
                        </a:lnTo>
                        <a:lnTo>
                          <a:pt x="1272" y="101"/>
                        </a:lnTo>
                        <a:lnTo>
                          <a:pt x="1272" y="111"/>
                        </a:lnTo>
                        <a:lnTo>
                          <a:pt x="1273" y="118"/>
                        </a:lnTo>
                        <a:lnTo>
                          <a:pt x="1273" y="123"/>
                        </a:lnTo>
                        <a:lnTo>
                          <a:pt x="1274" y="126"/>
                        </a:lnTo>
                        <a:lnTo>
                          <a:pt x="1274" y="129"/>
                        </a:lnTo>
                        <a:lnTo>
                          <a:pt x="1275" y="131"/>
                        </a:lnTo>
                        <a:lnTo>
                          <a:pt x="1276" y="132"/>
                        </a:lnTo>
                        <a:lnTo>
                          <a:pt x="1276" y="131"/>
                        </a:lnTo>
                        <a:lnTo>
                          <a:pt x="1277" y="130"/>
                        </a:lnTo>
                        <a:lnTo>
                          <a:pt x="1277" y="127"/>
                        </a:lnTo>
                        <a:lnTo>
                          <a:pt x="1278" y="123"/>
                        </a:lnTo>
                        <a:lnTo>
                          <a:pt x="1278" y="119"/>
                        </a:lnTo>
                        <a:lnTo>
                          <a:pt x="1279" y="116"/>
                        </a:lnTo>
                        <a:lnTo>
                          <a:pt x="1279" y="114"/>
                        </a:lnTo>
                        <a:lnTo>
                          <a:pt x="1280" y="113"/>
                        </a:lnTo>
                        <a:lnTo>
                          <a:pt x="1280" y="113"/>
                        </a:lnTo>
                        <a:lnTo>
                          <a:pt x="1281" y="112"/>
                        </a:lnTo>
                        <a:lnTo>
                          <a:pt x="1282" y="112"/>
                        </a:lnTo>
                        <a:lnTo>
                          <a:pt x="1282" y="111"/>
                        </a:lnTo>
                        <a:lnTo>
                          <a:pt x="1283" y="111"/>
                        </a:lnTo>
                        <a:lnTo>
                          <a:pt x="1283" y="111"/>
                        </a:lnTo>
                        <a:lnTo>
                          <a:pt x="1284" y="112"/>
                        </a:lnTo>
                        <a:lnTo>
                          <a:pt x="1284" y="113"/>
                        </a:lnTo>
                        <a:lnTo>
                          <a:pt x="1285" y="114"/>
                        </a:lnTo>
                        <a:lnTo>
                          <a:pt x="1285" y="115"/>
                        </a:lnTo>
                        <a:lnTo>
                          <a:pt x="1286" y="114"/>
                        </a:lnTo>
                        <a:lnTo>
                          <a:pt x="1286" y="112"/>
                        </a:lnTo>
                        <a:lnTo>
                          <a:pt x="1287" y="110"/>
                        </a:lnTo>
                        <a:lnTo>
                          <a:pt x="1287" y="108"/>
                        </a:lnTo>
                        <a:lnTo>
                          <a:pt x="1288" y="107"/>
                        </a:lnTo>
                        <a:lnTo>
                          <a:pt x="1289" y="109"/>
                        </a:lnTo>
                        <a:lnTo>
                          <a:pt x="1289" y="115"/>
                        </a:lnTo>
                        <a:lnTo>
                          <a:pt x="1290" y="124"/>
                        </a:lnTo>
                        <a:lnTo>
                          <a:pt x="1290" y="135"/>
                        </a:lnTo>
                        <a:lnTo>
                          <a:pt x="1291" y="144"/>
                        </a:lnTo>
                        <a:lnTo>
                          <a:pt x="1291" y="148"/>
                        </a:lnTo>
                        <a:lnTo>
                          <a:pt x="1292" y="146"/>
                        </a:lnTo>
                        <a:lnTo>
                          <a:pt x="1292" y="136"/>
                        </a:lnTo>
                        <a:lnTo>
                          <a:pt x="1293" y="118"/>
                        </a:lnTo>
                        <a:lnTo>
                          <a:pt x="1293" y="94"/>
                        </a:lnTo>
                        <a:lnTo>
                          <a:pt x="1294" y="69"/>
                        </a:lnTo>
                        <a:lnTo>
                          <a:pt x="1295" y="46"/>
                        </a:lnTo>
                        <a:lnTo>
                          <a:pt x="1295" y="27"/>
                        </a:lnTo>
                        <a:lnTo>
                          <a:pt x="1296" y="16"/>
                        </a:lnTo>
                        <a:lnTo>
                          <a:pt x="1296" y="13"/>
                        </a:lnTo>
                        <a:lnTo>
                          <a:pt x="1297" y="19"/>
                        </a:lnTo>
                        <a:lnTo>
                          <a:pt x="1297" y="32"/>
                        </a:lnTo>
                        <a:lnTo>
                          <a:pt x="1298" y="51"/>
                        </a:lnTo>
                        <a:lnTo>
                          <a:pt x="1298" y="75"/>
                        </a:lnTo>
                        <a:lnTo>
                          <a:pt x="1299" y="100"/>
                        </a:lnTo>
                        <a:lnTo>
                          <a:pt x="1299" y="125"/>
                        </a:lnTo>
                        <a:lnTo>
                          <a:pt x="1300" y="149"/>
                        </a:lnTo>
                        <a:lnTo>
                          <a:pt x="1301" y="169"/>
                        </a:lnTo>
                        <a:lnTo>
                          <a:pt x="1301" y="186"/>
                        </a:lnTo>
                        <a:lnTo>
                          <a:pt x="1302" y="199"/>
                        </a:lnTo>
                        <a:lnTo>
                          <a:pt x="1302" y="207"/>
                        </a:lnTo>
                        <a:lnTo>
                          <a:pt x="1303" y="212"/>
                        </a:lnTo>
                        <a:lnTo>
                          <a:pt x="1303" y="213"/>
                        </a:lnTo>
                        <a:lnTo>
                          <a:pt x="1304" y="210"/>
                        </a:lnTo>
                        <a:lnTo>
                          <a:pt x="1304" y="205"/>
                        </a:lnTo>
                        <a:lnTo>
                          <a:pt x="1305" y="195"/>
                        </a:lnTo>
                        <a:lnTo>
                          <a:pt x="1305" y="183"/>
                        </a:lnTo>
                        <a:lnTo>
                          <a:pt x="1306" y="167"/>
                        </a:lnTo>
                        <a:lnTo>
                          <a:pt x="1307" y="149"/>
                        </a:lnTo>
                        <a:lnTo>
                          <a:pt x="1307" y="131"/>
                        </a:lnTo>
                        <a:lnTo>
                          <a:pt x="1308" y="115"/>
                        </a:lnTo>
                        <a:lnTo>
                          <a:pt x="1308" y="103"/>
                        </a:lnTo>
                        <a:lnTo>
                          <a:pt x="1309" y="96"/>
                        </a:lnTo>
                        <a:lnTo>
                          <a:pt x="1309" y="95"/>
                        </a:lnTo>
                        <a:lnTo>
                          <a:pt x="1310" y="98"/>
                        </a:lnTo>
                        <a:lnTo>
                          <a:pt x="1310" y="105"/>
                        </a:lnTo>
                        <a:lnTo>
                          <a:pt x="1311" y="112"/>
                        </a:lnTo>
                        <a:lnTo>
                          <a:pt x="1311" y="119"/>
                        </a:lnTo>
                        <a:lnTo>
                          <a:pt x="1312" y="125"/>
                        </a:lnTo>
                        <a:lnTo>
                          <a:pt x="1312" y="130"/>
                        </a:lnTo>
                        <a:lnTo>
                          <a:pt x="1313" y="133"/>
                        </a:lnTo>
                        <a:lnTo>
                          <a:pt x="1314" y="136"/>
                        </a:lnTo>
                        <a:lnTo>
                          <a:pt x="1314" y="138"/>
                        </a:lnTo>
                        <a:lnTo>
                          <a:pt x="1315" y="141"/>
                        </a:lnTo>
                        <a:lnTo>
                          <a:pt x="1315" y="143"/>
                        </a:lnTo>
                        <a:lnTo>
                          <a:pt x="1316" y="145"/>
                        </a:lnTo>
                        <a:lnTo>
                          <a:pt x="1316" y="146"/>
                        </a:lnTo>
                        <a:lnTo>
                          <a:pt x="1317" y="145"/>
                        </a:lnTo>
                        <a:lnTo>
                          <a:pt x="1317" y="143"/>
                        </a:lnTo>
                        <a:lnTo>
                          <a:pt x="1318" y="138"/>
                        </a:lnTo>
                        <a:lnTo>
                          <a:pt x="1318" y="133"/>
                        </a:lnTo>
                        <a:lnTo>
                          <a:pt x="1319" y="125"/>
                        </a:lnTo>
                        <a:lnTo>
                          <a:pt x="1320" y="116"/>
                        </a:lnTo>
                        <a:lnTo>
                          <a:pt x="1320" y="107"/>
                        </a:lnTo>
                        <a:lnTo>
                          <a:pt x="1321" y="97"/>
                        </a:lnTo>
                        <a:lnTo>
                          <a:pt x="1321" y="89"/>
                        </a:lnTo>
                        <a:lnTo>
                          <a:pt x="1322" y="85"/>
                        </a:lnTo>
                        <a:lnTo>
                          <a:pt x="1322" y="86"/>
                        </a:lnTo>
                        <a:lnTo>
                          <a:pt x="1323" y="94"/>
                        </a:lnTo>
                        <a:lnTo>
                          <a:pt x="1323" y="110"/>
                        </a:lnTo>
                        <a:lnTo>
                          <a:pt x="1324" y="131"/>
                        </a:lnTo>
                        <a:lnTo>
                          <a:pt x="1324" y="155"/>
                        </a:lnTo>
                        <a:lnTo>
                          <a:pt x="1325" y="179"/>
                        </a:lnTo>
                        <a:lnTo>
                          <a:pt x="1326" y="198"/>
                        </a:lnTo>
                        <a:lnTo>
                          <a:pt x="1326" y="209"/>
                        </a:lnTo>
                        <a:lnTo>
                          <a:pt x="1327" y="209"/>
                        </a:lnTo>
                        <a:lnTo>
                          <a:pt x="1327" y="199"/>
                        </a:lnTo>
                        <a:lnTo>
                          <a:pt x="1328" y="180"/>
                        </a:lnTo>
                        <a:lnTo>
                          <a:pt x="1328" y="156"/>
                        </a:lnTo>
                        <a:lnTo>
                          <a:pt x="1329" y="132"/>
                        </a:lnTo>
                        <a:lnTo>
                          <a:pt x="1329" y="110"/>
                        </a:lnTo>
                        <a:lnTo>
                          <a:pt x="1330" y="94"/>
                        </a:lnTo>
                        <a:lnTo>
                          <a:pt x="1330" y="86"/>
                        </a:lnTo>
                        <a:lnTo>
                          <a:pt x="1331" y="88"/>
                        </a:lnTo>
                        <a:lnTo>
                          <a:pt x="1331" y="96"/>
                        </a:lnTo>
                        <a:lnTo>
                          <a:pt x="1332" y="110"/>
                        </a:lnTo>
                        <a:lnTo>
                          <a:pt x="1333" y="127"/>
                        </a:lnTo>
                        <a:lnTo>
                          <a:pt x="1333" y="142"/>
                        </a:lnTo>
                        <a:lnTo>
                          <a:pt x="1334" y="154"/>
                        </a:lnTo>
                        <a:lnTo>
                          <a:pt x="1334" y="160"/>
                        </a:lnTo>
                        <a:lnTo>
                          <a:pt x="1335" y="160"/>
                        </a:lnTo>
                        <a:lnTo>
                          <a:pt x="1335" y="156"/>
                        </a:lnTo>
                        <a:lnTo>
                          <a:pt x="1336" y="151"/>
                        </a:lnTo>
                        <a:lnTo>
                          <a:pt x="1336" y="147"/>
                        </a:lnTo>
                        <a:lnTo>
                          <a:pt x="1337" y="147"/>
                        </a:lnTo>
                        <a:lnTo>
                          <a:pt x="1337" y="152"/>
                        </a:lnTo>
                        <a:lnTo>
                          <a:pt x="1338" y="163"/>
                        </a:lnTo>
                        <a:lnTo>
                          <a:pt x="1339" y="179"/>
                        </a:lnTo>
                        <a:lnTo>
                          <a:pt x="1339" y="196"/>
                        </a:lnTo>
                        <a:lnTo>
                          <a:pt x="1340" y="213"/>
                        </a:lnTo>
                        <a:lnTo>
                          <a:pt x="1340" y="227"/>
                        </a:lnTo>
                        <a:lnTo>
                          <a:pt x="1341" y="235"/>
                        </a:lnTo>
                        <a:lnTo>
                          <a:pt x="1341" y="236"/>
                        </a:lnTo>
                        <a:lnTo>
                          <a:pt x="1342" y="232"/>
                        </a:lnTo>
                        <a:lnTo>
                          <a:pt x="1342" y="224"/>
                        </a:lnTo>
                        <a:lnTo>
                          <a:pt x="1343" y="213"/>
                        </a:lnTo>
                        <a:lnTo>
                          <a:pt x="1343" y="203"/>
                        </a:lnTo>
                        <a:lnTo>
                          <a:pt x="1344" y="194"/>
                        </a:lnTo>
                        <a:lnTo>
                          <a:pt x="1345" y="187"/>
                        </a:lnTo>
                        <a:lnTo>
                          <a:pt x="1345" y="181"/>
                        </a:lnTo>
                        <a:lnTo>
                          <a:pt x="1346" y="176"/>
                        </a:lnTo>
                        <a:lnTo>
                          <a:pt x="1346" y="170"/>
                        </a:lnTo>
                        <a:lnTo>
                          <a:pt x="1347" y="161"/>
                        </a:lnTo>
                        <a:lnTo>
                          <a:pt x="1347" y="150"/>
                        </a:lnTo>
                        <a:lnTo>
                          <a:pt x="1348" y="137"/>
                        </a:lnTo>
                        <a:lnTo>
                          <a:pt x="1348" y="124"/>
                        </a:lnTo>
                        <a:lnTo>
                          <a:pt x="1349" y="111"/>
                        </a:lnTo>
                        <a:lnTo>
                          <a:pt x="1349" y="101"/>
                        </a:lnTo>
                        <a:lnTo>
                          <a:pt x="1350" y="93"/>
                        </a:lnTo>
                        <a:lnTo>
                          <a:pt x="1350" y="88"/>
                        </a:lnTo>
                        <a:lnTo>
                          <a:pt x="1351" y="85"/>
                        </a:lnTo>
                        <a:lnTo>
                          <a:pt x="1352" y="83"/>
                        </a:lnTo>
                        <a:lnTo>
                          <a:pt x="1352" y="82"/>
                        </a:lnTo>
                        <a:lnTo>
                          <a:pt x="1353" y="80"/>
                        </a:lnTo>
                        <a:lnTo>
                          <a:pt x="1353" y="79"/>
                        </a:lnTo>
                        <a:lnTo>
                          <a:pt x="1354" y="76"/>
                        </a:lnTo>
                        <a:lnTo>
                          <a:pt x="1354" y="74"/>
                        </a:lnTo>
                        <a:lnTo>
                          <a:pt x="1355" y="70"/>
                        </a:lnTo>
                        <a:lnTo>
                          <a:pt x="1355" y="67"/>
                        </a:lnTo>
                        <a:lnTo>
                          <a:pt x="1356" y="62"/>
                        </a:lnTo>
                        <a:lnTo>
                          <a:pt x="1356" y="58"/>
                        </a:lnTo>
                        <a:lnTo>
                          <a:pt x="1357" y="54"/>
                        </a:lnTo>
                        <a:lnTo>
                          <a:pt x="1358" y="50"/>
                        </a:lnTo>
                        <a:lnTo>
                          <a:pt x="1358" y="49"/>
                        </a:lnTo>
                        <a:lnTo>
                          <a:pt x="1359" y="50"/>
                        </a:lnTo>
                        <a:lnTo>
                          <a:pt x="1359" y="54"/>
                        </a:lnTo>
                        <a:lnTo>
                          <a:pt x="1360" y="60"/>
                        </a:lnTo>
                        <a:lnTo>
                          <a:pt x="1360" y="67"/>
                        </a:lnTo>
                        <a:lnTo>
                          <a:pt x="1361" y="73"/>
                        </a:lnTo>
                        <a:lnTo>
                          <a:pt x="1361" y="77"/>
                        </a:lnTo>
                        <a:lnTo>
                          <a:pt x="1362" y="78"/>
                        </a:lnTo>
                        <a:lnTo>
                          <a:pt x="1362" y="76"/>
                        </a:lnTo>
                        <a:lnTo>
                          <a:pt x="1363" y="73"/>
                        </a:lnTo>
                        <a:lnTo>
                          <a:pt x="1364" y="71"/>
                        </a:lnTo>
                        <a:lnTo>
                          <a:pt x="1364" y="72"/>
                        </a:lnTo>
                        <a:lnTo>
                          <a:pt x="1365" y="79"/>
                        </a:lnTo>
                        <a:lnTo>
                          <a:pt x="1365" y="91"/>
                        </a:lnTo>
                        <a:lnTo>
                          <a:pt x="1366" y="107"/>
                        </a:lnTo>
                        <a:lnTo>
                          <a:pt x="1366" y="124"/>
                        </a:lnTo>
                        <a:lnTo>
                          <a:pt x="1367" y="140"/>
                        </a:lnTo>
                        <a:lnTo>
                          <a:pt x="1367" y="151"/>
                        </a:lnTo>
                        <a:lnTo>
                          <a:pt x="1368" y="156"/>
                        </a:lnTo>
                        <a:lnTo>
                          <a:pt x="1368" y="156"/>
                        </a:lnTo>
                        <a:lnTo>
                          <a:pt x="1369" y="151"/>
                        </a:lnTo>
                        <a:lnTo>
                          <a:pt x="1369" y="142"/>
                        </a:lnTo>
                        <a:lnTo>
                          <a:pt x="1370" y="133"/>
                        </a:lnTo>
                        <a:lnTo>
                          <a:pt x="1371" y="125"/>
                        </a:lnTo>
                        <a:lnTo>
                          <a:pt x="1371" y="119"/>
                        </a:lnTo>
                        <a:lnTo>
                          <a:pt x="1372" y="115"/>
                        </a:lnTo>
                        <a:lnTo>
                          <a:pt x="1372" y="95"/>
                        </a:lnTo>
                        <a:lnTo>
                          <a:pt x="1373" y="91"/>
                        </a:lnTo>
                        <a:lnTo>
                          <a:pt x="1373" y="89"/>
                        </a:lnTo>
                        <a:lnTo>
                          <a:pt x="1374" y="91"/>
                        </a:lnTo>
                        <a:lnTo>
                          <a:pt x="1374" y="95"/>
                        </a:lnTo>
                        <a:lnTo>
                          <a:pt x="1375" y="103"/>
                        </a:lnTo>
                        <a:lnTo>
                          <a:pt x="1375" y="114"/>
                        </a:lnTo>
                        <a:lnTo>
                          <a:pt x="1376" y="128"/>
                        </a:lnTo>
                        <a:lnTo>
                          <a:pt x="1377" y="144"/>
                        </a:lnTo>
                        <a:lnTo>
                          <a:pt x="1377" y="161"/>
                        </a:lnTo>
                        <a:lnTo>
                          <a:pt x="1378" y="177"/>
                        </a:lnTo>
                        <a:lnTo>
                          <a:pt x="1378" y="190"/>
                        </a:lnTo>
                        <a:lnTo>
                          <a:pt x="1379" y="198"/>
                        </a:lnTo>
                        <a:lnTo>
                          <a:pt x="1379" y="200"/>
                        </a:lnTo>
                        <a:lnTo>
                          <a:pt x="1380" y="197"/>
                        </a:lnTo>
                        <a:lnTo>
                          <a:pt x="1380" y="188"/>
                        </a:lnTo>
                        <a:lnTo>
                          <a:pt x="1381" y="175"/>
                        </a:lnTo>
                        <a:lnTo>
                          <a:pt x="1381" y="160"/>
                        </a:lnTo>
                        <a:lnTo>
                          <a:pt x="1382" y="144"/>
                        </a:lnTo>
                        <a:lnTo>
                          <a:pt x="1383" y="130"/>
                        </a:lnTo>
                        <a:lnTo>
                          <a:pt x="1383" y="120"/>
                        </a:lnTo>
                        <a:lnTo>
                          <a:pt x="1384" y="114"/>
                        </a:lnTo>
                        <a:lnTo>
                          <a:pt x="1384" y="115"/>
                        </a:lnTo>
                        <a:lnTo>
                          <a:pt x="1385" y="123"/>
                        </a:lnTo>
                        <a:lnTo>
                          <a:pt x="1385" y="138"/>
                        </a:lnTo>
                        <a:lnTo>
                          <a:pt x="1386" y="158"/>
                        </a:lnTo>
                        <a:lnTo>
                          <a:pt x="1386" y="181"/>
                        </a:lnTo>
                        <a:lnTo>
                          <a:pt x="1387" y="205"/>
                        </a:lnTo>
                        <a:lnTo>
                          <a:pt x="1387" y="227"/>
                        </a:lnTo>
                        <a:lnTo>
                          <a:pt x="1388" y="245"/>
                        </a:lnTo>
                        <a:lnTo>
                          <a:pt x="1388" y="257"/>
                        </a:lnTo>
                        <a:lnTo>
                          <a:pt x="1389" y="262"/>
                        </a:lnTo>
                        <a:lnTo>
                          <a:pt x="1390" y="260"/>
                        </a:lnTo>
                        <a:lnTo>
                          <a:pt x="1390" y="254"/>
                        </a:lnTo>
                        <a:lnTo>
                          <a:pt x="1391" y="245"/>
                        </a:lnTo>
                        <a:lnTo>
                          <a:pt x="1391" y="236"/>
                        </a:lnTo>
                        <a:lnTo>
                          <a:pt x="1392" y="230"/>
                        </a:lnTo>
                        <a:lnTo>
                          <a:pt x="1392" y="230"/>
                        </a:lnTo>
                        <a:lnTo>
                          <a:pt x="1393" y="237"/>
                        </a:lnTo>
                        <a:lnTo>
                          <a:pt x="1393" y="251"/>
                        </a:lnTo>
                        <a:lnTo>
                          <a:pt x="1394" y="269"/>
                        </a:lnTo>
                        <a:lnTo>
                          <a:pt x="1394" y="288"/>
                        </a:lnTo>
                        <a:lnTo>
                          <a:pt x="1395" y="306"/>
                        </a:lnTo>
                        <a:lnTo>
                          <a:pt x="1396" y="319"/>
                        </a:lnTo>
                        <a:lnTo>
                          <a:pt x="1396" y="327"/>
                        </a:lnTo>
                        <a:lnTo>
                          <a:pt x="1397" y="330"/>
                        </a:lnTo>
                        <a:lnTo>
                          <a:pt x="1397" y="330"/>
                        </a:lnTo>
                        <a:lnTo>
                          <a:pt x="1398" y="330"/>
                        </a:lnTo>
                        <a:lnTo>
                          <a:pt x="1398" y="331"/>
                        </a:lnTo>
                        <a:lnTo>
                          <a:pt x="1399" y="333"/>
                        </a:lnTo>
                        <a:lnTo>
                          <a:pt x="1399" y="335"/>
                        </a:lnTo>
                        <a:lnTo>
                          <a:pt x="1400" y="337"/>
                        </a:lnTo>
                        <a:lnTo>
                          <a:pt x="1400" y="335"/>
                        </a:lnTo>
                        <a:lnTo>
                          <a:pt x="1401" y="330"/>
                        </a:lnTo>
                        <a:lnTo>
                          <a:pt x="1402" y="323"/>
                        </a:lnTo>
                        <a:lnTo>
                          <a:pt x="1402" y="315"/>
                        </a:lnTo>
                        <a:lnTo>
                          <a:pt x="1403" y="308"/>
                        </a:lnTo>
                        <a:lnTo>
                          <a:pt x="1403" y="306"/>
                        </a:lnTo>
                        <a:lnTo>
                          <a:pt x="1404" y="309"/>
                        </a:lnTo>
                        <a:lnTo>
                          <a:pt x="1404" y="318"/>
                        </a:lnTo>
                        <a:lnTo>
                          <a:pt x="1405" y="331"/>
                        </a:lnTo>
                        <a:lnTo>
                          <a:pt x="1405" y="347"/>
                        </a:lnTo>
                        <a:lnTo>
                          <a:pt x="1406" y="364"/>
                        </a:lnTo>
                        <a:lnTo>
                          <a:pt x="1406" y="380"/>
                        </a:lnTo>
                        <a:lnTo>
                          <a:pt x="1407" y="395"/>
                        </a:lnTo>
                        <a:lnTo>
                          <a:pt x="1407" y="409"/>
                        </a:lnTo>
                        <a:lnTo>
                          <a:pt x="1408" y="426"/>
                        </a:lnTo>
                        <a:lnTo>
                          <a:pt x="1409" y="445"/>
                        </a:lnTo>
                        <a:lnTo>
                          <a:pt x="1409" y="467"/>
                        </a:lnTo>
                        <a:lnTo>
                          <a:pt x="1410" y="491"/>
                        </a:lnTo>
                        <a:lnTo>
                          <a:pt x="1410" y="518"/>
                        </a:lnTo>
                        <a:lnTo>
                          <a:pt x="1411" y="545"/>
                        </a:lnTo>
                        <a:lnTo>
                          <a:pt x="1411" y="570"/>
                        </a:lnTo>
                        <a:lnTo>
                          <a:pt x="1412" y="594"/>
                        </a:lnTo>
                        <a:lnTo>
                          <a:pt x="1412" y="616"/>
                        </a:lnTo>
                        <a:lnTo>
                          <a:pt x="1413" y="637"/>
                        </a:lnTo>
                        <a:lnTo>
                          <a:pt x="1413" y="657"/>
                        </a:lnTo>
                        <a:lnTo>
                          <a:pt x="1414" y="676"/>
                        </a:lnTo>
                        <a:lnTo>
                          <a:pt x="1415" y="694"/>
                        </a:lnTo>
                        <a:lnTo>
                          <a:pt x="1415" y="712"/>
                        </a:lnTo>
                        <a:lnTo>
                          <a:pt x="1416" y="728"/>
                        </a:lnTo>
                        <a:lnTo>
                          <a:pt x="1416" y="743"/>
                        </a:lnTo>
                        <a:lnTo>
                          <a:pt x="1417" y="756"/>
                        </a:lnTo>
                        <a:lnTo>
                          <a:pt x="1417" y="768"/>
                        </a:lnTo>
                        <a:lnTo>
                          <a:pt x="1418" y="781"/>
                        </a:lnTo>
                        <a:lnTo>
                          <a:pt x="1418" y="796"/>
                        </a:lnTo>
                        <a:lnTo>
                          <a:pt x="1419" y="816"/>
                        </a:lnTo>
                        <a:lnTo>
                          <a:pt x="1419" y="839"/>
                        </a:lnTo>
                        <a:lnTo>
                          <a:pt x="1420" y="866"/>
                        </a:lnTo>
                        <a:lnTo>
                          <a:pt x="1421" y="894"/>
                        </a:lnTo>
                        <a:lnTo>
                          <a:pt x="1421" y="921"/>
                        </a:lnTo>
                        <a:lnTo>
                          <a:pt x="1422" y="946"/>
                        </a:lnTo>
                        <a:lnTo>
                          <a:pt x="1422" y="966"/>
                        </a:lnTo>
                        <a:lnTo>
                          <a:pt x="1423" y="983"/>
                        </a:lnTo>
                        <a:lnTo>
                          <a:pt x="1423" y="997"/>
                        </a:lnTo>
                        <a:lnTo>
                          <a:pt x="1424" y="1009"/>
                        </a:lnTo>
                        <a:lnTo>
                          <a:pt x="1424" y="1019"/>
                        </a:lnTo>
                        <a:lnTo>
                          <a:pt x="1425" y="1027"/>
                        </a:lnTo>
                        <a:lnTo>
                          <a:pt x="1425" y="1032"/>
                        </a:lnTo>
                        <a:lnTo>
                          <a:pt x="1426" y="1032"/>
                        </a:lnTo>
                        <a:lnTo>
                          <a:pt x="1427" y="1025"/>
                        </a:lnTo>
                        <a:lnTo>
                          <a:pt x="1427" y="1014"/>
                        </a:lnTo>
                        <a:lnTo>
                          <a:pt x="1428" y="999"/>
                        </a:lnTo>
                        <a:lnTo>
                          <a:pt x="1428" y="982"/>
                        </a:lnTo>
                        <a:lnTo>
                          <a:pt x="1429" y="966"/>
                        </a:lnTo>
                        <a:lnTo>
                          <a:pt x="1429" y="951"/>
                        </a:lnTo>
                        <a:lnTo>
                          <a:pt x="1430" y="941"/>
                        </a:lnTo>
                        <a:lnTo>
                          <a:pt x="1430" y="935"/>
                        </a:lnTo>
                        <a:lnTo>
                          <a:pt x="1431" y="934"/>
                        </a:lnTo>
                        <a:lnTo>
                          <a:pt x="1431" y="939"/>
                        </a:lnTo>
                        <a:lnTo>
                          <a:pt x="1432" y="952"/>
                        </a:lnTo>
                        <a:lnTo>
                          <a:pt x="1432" y="972"/>
                        </a:lnTo>
                        <a:lnTo>
                          <a:pt x="1433" y="997"/>
                        </a:lnTo>
                        <a:lnTo>
                          <a:pt x="1434" y="1028"/>
                        </a:lnTo>
                        <a:lnTo>
                          <a:pt x="1434" y="1060"/>
                        </a:lnTo>
                        <a:lnTo>
                          <a:pt x="1435" y="1094"/>
                        </a:lnTo>
                        <a:lnTo>
                          <a:pt x="1435" y="1128"/>
                        </a:lnTo>
                        <a:lnTo>
                          <a:pt x="1436" y="1161"/>
                        </a:lnTo>
                        <a:lnTo>
                          <a:pt x="1436" y="1194"/>
                        </a:lnTo>
                        <a:lnTo>
                          <a:pt x="1437" y="1225"/>
                        </a:lnTo>
                        <a:lnTo>
                          <a:pt x="1437" y="1255"/>
                        </a:lnTo>
                        <a:lnTo>
                          <a:pt x="1438" y="1279"/>
                        </a:lnTo>
                        <a:lnTo>
                          <a:pt x="1438" y="1296"/>
                        </a:lnTo>
                        <a:lnTo>
                          <a:pt x="1439" y="1303"/>
                        </a:lnTo>
                        <a:lnTo>
                          <a:pt x="1440" y="1300"/>
                        </a:lnTo>
                        <a:lnTo>
                          <a:pt x="1440" y="1286"/>
                        </a:lnTo>
                        <a:lnTo>
                          <a:pt x="1441" y="1266"/>
                        </a:lnTo>
                        <a:lnTo>
                          <a:pt x="1441" y="1242"/>
                        </a:lnTo>
                        <a:lnTo>
                          <a:pt x="1442" y="1220"/>
                        </a:lnTo>
                        <a:lnTo>
                          <a:pt x="1442" y="1203"/>
                        </a:lnTo>
                        <a:lnTo>
                          <a:pt x="1443" y="1192"/>
                        </a:lnTo>
                        <a:lnTo>
                          <a:pt x="1443" y="1188"/>
                        </a:lnTo>
                        <a:lnTo>
                          <a:pt x="1444" y="1190"/>
                        </a:lnTo>
                        <a:lnTo>
                          <a:pt x="1444" y="1198"/>
                        </a:lnTo>
                        <a:lnTo>
                          <a:pt x="1445" y="1209"/>
                        </a:lnTo>
                        <a:lnTo>
                          <a:pt x="1446" y="1221"/>
                        </a:lnTo>
                        <a:lnTo>
                          <a:pt x="1446" y="1235"/>
                        </a:lnTo>
                        <a:lnTo>
                          <a:pt x="1447" y="1250"/>
                        </a:lnTo>
                        <a:lnTo>
                          <a:pt x="1447" y="1265"/>
                        </a:lnTo>
                        <a:lnTo>
                          <a:pt x="1448" y="1282"/>
                        </a:lnTo>
                        <a:lnTo>
                          <a:pt x="1448" y="1299"/>
                        </a:lnTo>
                        <a:lnTo>
                          <a:pt x="1449" y="1318"/>
                        </a:lnTo>
                        <a:lnTo>
                          <a:pt x="1449" y="1339"/>
                        </a:lnTo>
                        <a:lnTo>
                          <a:pt x="1450" y="1363"/>
                        </a:lnTo>
                        <a:lnTo>
                          <a:pt x="1450" y="1391"/>
                        </a:lnTo>
                        <a:lnTo>
                          <a:pt x="1451" y="1422"/>
                        </a:lnTo>
                        <a:lnTo>
                          <a:pt x="1451" y="1457"/>
                        </a:lnTo>
                        <a:lnTo>
                          <a:pt x="1452" y="1494"/>
                        </a:lnTo>
                        <a:lnTo>
                          <a:pt x="1453" y="1530"/>
                        </a:lnTo>
                        <a:lnTo>
                          <a:pt x="1453" y="1564"/>
                        </a:lnTo>
                        <a:lnTo>
                          <a:pt x="1454" y="1592"/>
                        </a:lnTo>
                        <a:lnTo>
                          <a:pt x="1454" y="1613"/>
                        </a:lnTo>
                        <a:lnTo>
                          <a:pt x="1455" y="1625"/>
                        </a:lnTo>
                        <a:lnTo>
                          <a:pt x="1455" y="1627"/>
                        </a:lnTo>
                        <a:lnTo>
                          <a:pt x="1456" y="1622"/>
                        </a:lnTo>
                        <a:lnTo>
                          <a:pt x="1456" y="1611"/>
                        </a:lnTo>
                        <a:lnTo>
                          <a:pt x="1457" y="1594"/>
                        </a:lnTo>
                        <a:lnTo>
                          <a:pt x="1457" y="1575"/>
                        </a:lnTo>
                        <a:lnTo>
                          <a:pt x="1458" y="1556"/>
                        </a:lnTo>
                        <a:lnTo>
                          <a:pt x="1459" y="1537"/>
                        </a:lnTo>
                        <a:lnTo>
                          <a:pt x="1459" y="1520"/>
                        </a:lnTo>
                        <a:lnTo>
                          <a:pt x="1460" y="1507"/>
                        </a:lnTo>
                        <a:lnTo>
                          <a:pt x="1460" y="1498"/>
                        </a:lnTo>
                        <a:lnTo>
                          <a:pt x="1461" y="1495"/>
                        </a:lnTo>
                        <a:lnTo>
                          <a:pt x="1461" y="1498"/>
                        </a:lnTo>
                        <a:lnTo>
                          <a:pt x="1462" y="1506"/>
                        </a:lnTo>
                        <a:lnTo>
                          <a:pt x="1462" y="1519"/>
                        </a:lnTo>
                        <a:lnTo>
                          <a:pt x="1463" y="1535"/>
                        </a:lnTo>
                        <a:lnTo>
                          <a:pt x="1463" y="1554"/>
                        </a:lnTo>
                        <a:lnTo>
                          <a:pt x="1464" y="1571"/>
                        </a:lnTo>
                        <a:lnTo>
                          <a:pt x="1465" y="1587"/>
                        </a:lnTo>
                        <a:lnTo>
                          <a:pt x="1465" y="1599"/>
                        </a:lnTo>
                        <a:lnTo>
                          <a:pt x="1466" y="1608"/>
                        </a:lnTo>
                        <a:lnTo>
                          <a:pt x="1466" y="1616"/>
                        </a:lnTo>
                        <a:lnTo>
                          <a:pt x="1467" y="1622"/>
                        </a:lnTo>
                        <a:lnTo>
                          <a:pt x="1467" y="1628"/>
                        </a:lnTo>
                        <a:lnTo>
                          <a:pt x="1468" y="1635"/>
                        </a:lnTo>
                        <a:lnTo>
                          <a:pt x="1468" y="1642"/>
                        </a:lnTo>
                        <a:lnTo>
                          <a:pt x="1469" y="1648"/>
                        </a:lnTo>
                        <a:lnTo>
                          <a:pt x="1469" y="1654"/>
                        </a:lnTo>
                        <a:lnTo>
                          <a:pt x="1470" y="1659"/>
                        </a:lnTo>
                        <a:lnTo>
                          <a:pt x="1470" y="1661"/>
                        </a:lnTo>
                        <a:lnTo>
                          <a:pt x="1471" y="1662"/>
                        </a:lnTo>
                        <a:lnTo>
                          <a:pt x="1472" y="1658"/>
                        </a:lnTo>
                        <a:lnTo>
                          <a:pt x="1472" y="1652"/>
                        </a:lnTo>
                        <a:lnTo>
                          <a:pt x="1473" y="1643"/>
                        </a:lnTo>
                        <a:lnTo>
                          <a:pt x="1473" y="1631"/>
                        </a:lnTo>
                        <a:lnTo>
                          <a:pt x="1474" y="1619"/>
                        </a:lnTo>
                        <a:lnTo>
                          <a:pt x="1474" y="1606"/>
                        </a:lnTo>
                        <a:lnTo>
                          <a:pt x="1475" y="1593"/>
                        </a:lnTo>
                        <a:lnTo>
                          <a:pt x="1475" y="1581"/>
                        </a:lnTo>
                        <a:lnTo>
                          <a:pt x="1476" y="1569"/>
                        </a:lnTo>
                        <a:lnTo>
                          <a:pt x="1476" y="1555"/>
                        </a:lnTo>
                        <a:lnTo>
                          <a:pt x="1477" y="1538"/>
                        </a:lnTo>
                        <a:lnTo>
                          <a:pt x="1478" y="1519"/>
                        </a:lnTo>
                        <a:lnTo>
                          <a:pt x="1478" y="1498"/>
                        </a:lnTo>
                        <a:lnTo>
                          <a:pt x="1479" y="1476"/>
                        </a:lnTo>
                        <a:lnTo>
                          <a:pt x="1479" y="1454"/>
                        </a:lnTo>
                        <a:lnTo>
                          <a:pt x="1480" y="1434"/>
                        </a:lnTo>
                        <a:lnTo>
                          <a:pt x="1480" y="1417"/>
                        </a:lnTo>
                        <a:lnTo>
                          <a:pt x="1481" y="1406"/>
                        </a:lnTo>
                        <a:lnTo>
                          <a:pt x="1481" y="1401"/>
                        </a:lnTo>
                        <a:lnTo>
                          <a:pt x="1482" y="1403"/>
                        </a:lnTo>
                        <a:lnTo>
                          <a:pt x="1482" y="1413"/>
                        </a:lnTo>
                        <a:lnTo>
                          <a:pt x="1483" y="1430"/>
                        </a:lnTo>
                        <a:lnTo>
                          <a:pt x="1484" y="1452"/>
                        </a:lnTo>
                        <a:lnTo>
                          <a:pt x="1484" y="1477"/>
                        </a:lnTo>
                        <a:lnTo>
                          <a:pt x="1485" y="1501"/>
                        </a:lnTo>
                        <a:lnTo>
                          <a:pt x="1485" y="1522"/>
                        </a:lnTo>
                        <a:lnTo>
                          <a:pt x="1486" y="1537"/>
                        </a:lnTo>
                        <a:lnTo>
                          <a:pt x="1486" y="1547"/>
                        </a:lnTo>
                        <a:lnTo>
                          <a:pt x="1487" y="1549"/>
                        </a:lnTo>
                        <a:lnTo>
                          <a:pt x="1487" y="1544"/>
                        </a:lnTo>
                        <a:lnTo>
                          <a:pt x="1488" y="1534"/>
                        </a:lnTo>
                        <a:lnTo>
                          <a:pt x="1488" y="1521"/>
                        </a:lnTo>
                        <a:lnTo>
                          <a:pt x="1489" y="1508"/>
                        </a:lnTo>
                        <a:lnTo>
                          <a:pt x="1489" y="1496"/>
                        </a:lnTo>
                        <a:lnTo>
                          <a:pt x="1490" y="1489"/>
                        </a:lnTo>
                        <a:lnTo>
                          <a:pt x="1491" y="1486"/>
                        </a:lnTo>
                        <a:lnTo>
                          <a:pt x="1491" y="1489"/>
                        </a:lnTo>
                        <a:lnTo>
                          <a:pt x="1492" y="1496"/>
                        </a:lnTo>
                        <a:lnTo>
                          <a:pt x="1492" y="1506"/>
                        </a:lnTo>
                        <a:lnTo>
                          <a:pt x="1493" y="1517"/>
                        </a:lnTo>
                        <a:lnTo>
                          <a:pt x="1493" y="1528"/>
                        </a:lnTo>
                        <a:lnTo>
                          <a:pt x="1494" y="1537"/>
                        </a:lnTo>
                        <a:lnTo>
                          <a:pt x="1494" y="1544"/>
                        </a:lnTo>
                        <a:lnTo>
                          <a:pt x="1495" y="1547"/>
                        </a:lnTo>
                        <a:lnTo>
                          <a:pt x="1495" y="1547"/>
                        </a:lnTo>
                        <a:lnTo>
                          <a:pt x="1496" y="1546"/>
                        </a:lnTo>
                        <a:lnTo>
                          <a:pt x="1497" y="1545"/>
                        </a:lnTo>
                        <a:lnTo>
                          <a:pt x="1497" y="1545"/>
                        </a:lnTo>
                        <a:lnTo>
                          <a:pt x="1498" y="1549"/>
                        </a:lnTo>
                        <a:lnTo>
                          <a:pt x="1498" y="1557"/>
                        </a:lnTo>
                        <a:lnTo>
                          <a:pt x="1499" y="1567"/>
                        </a:lnTo>
                        <a:lnTo>
                          <a:pt x="1499" y="1579"/>
                        </a:lnTo>
                        <a:lnTo>
                          <a:pt x="1500" y="1590"/>
                        </a:lnTo>
                        <a:lnTo>
                          <a:pt x="1500" y="1598"/>
                        </a:lnTo>
                        <a:lnTo>
                          <a:pt x="1501" y="1601"/>
                        </a:lnTo>
                        <a:lnTo>
                          <a:pt x="1501" y="1600"/>
                        </a:lnTo>
                        <a:lnTo>
                          <a:pt x="1502" y="1593"/>
                        </a:lnTo>
                        <a:lnTo>
                          <a:pt x="1503" y="1581"/>
                        </a:lnTo>
                        <a:lnTo>
                          <a:pt x="1503" y="1565"/>
                        </a:lnTo>
                        <a:lnTo>
                          <a:pt x="1504" y="1547"/>
                        </a:lnTo>
                        <a:lnTo>
                          <a:pt x="1504" y="1529"/>
                        </a:lnTo>
                        <a:lnTo>
                          <a:pt x="1505" y="1513"/>
                        </a:lnTo>
                        <a:lnTo>
                          <a:pt x="1505" y="1501"/>
                        </a:lnTo>
                        <a:lnTo>
                          <a:pt x="1506" y="1497"/>
                        </a:lnTo>
                        <a:lnTo>
                          <a:pt x="1506" y="1501"/>
                        </a:lnTo>
                        <a:lnTo>
                          <a:pt x="1507" y="1514"/>
                        </a:lnTo>
                        <a:lnTo>
                          <a:pt x="1507" y="1533"/>
                        </a:lnTo>
                        <a:lnTo>
                          <a:pt x="1508" y="1556"/>
                        </a:lnTo>
                        <a:lnTo>
                          <a:pt x="1508" y="1579"/>
                        </a:lnTo>
                        <a:lnTo>
                          <a:pt x="1509" y="1598"/>
                        </a:lnTo>
                        <a:lnTo>
                          <a:pt x="1510" y="1611"/>
                        </a:lnTo>
                        <a:lnTo>
                          <a:pt x="1510" y="1617"/>
                        </a:lnTo>
                        <a:lnTo>
                          <a:pt x="1511" y="1616"/>
                        </a:lnTo>
                        <a:lnTo>
                          <a:pt x="1511" y="1610"/>
                        </a:lnTo>
                        <a:lnTo>
                          <a:pt x="1512" y="1604"/>
                        </a:lnTo>
                        <a:lnTo>
                          <a:pt x="1512" y="1600"/>
                        </a:lnTo>
                        <a:lnTo>
                          <a:pt x="1513" y="1598"/>
                        </a:lnTo>
                        <a:lnTo>
                          <a:pt x="1513" y="1599"/>
                        </a:lnTo>
                        <a:lnTo>
                          <a:pt x="1514" y="1602"/>
                        </a:lnTo>
                        <a:lnTo>
                          <a:pt x="1514" y="1604"/>
                        </a:lnTo>
                        <a:lnTo>
                          <a:pt x="1515" y="1603"/>
                        </a:lnTo>
                        <a:lnTo>
                          <a:pt x="1516" y="1596"/>
                        </a:lnTo>
                        <a:lnTo>
                          <a:pt x="1516" y="1586"/>
                        </a:lnTo>
                        <a:lnTo>
                          <a:pt x="1517" y="1573"/>
                        </a:lnTo>
                        <a:lnTo>
                          <a:pt x="1517" y="1561"/>
                        </a:lnTo>
                        <a:lnTo>
                          <a:pt x="1518" y="1552"/>
                        </a:lnTo>
                        <a:lnTo>
                          <a:pt x="1518" y="1547"/>
                        </a:lnTo>
                        <a:lnTo>
                          <a:pt x="1519" y="1545"/>
                        </a:lnTo>
                        <a:lnTo>
                          <a:pt x="1519" y="1544"/>
                        </a:lnTo>
                        <a:lnTo>
                          <a:pt x="1520" y="1541"/>
                        </a:lnTo>
                        <a:lnTo>
                          <a:pt x="1520" y="1534"/>
                        </a:lnTo>
                        <a:lnTo>
                          <a:pt x="1521" y="1523"/>
                        </a:lnTo>
                        <a:lnTo>
                          <a:pt x="1522" y="1510"/>
                        </a:lnTo>
                        <a:lnTo>
                          <a:pt x="1522" y="1498"/>
                        </a:lnTo>
                        <a:lnTo>
                          <a:pt x="1523" y="1490"/>
                        </a:lnTo>
                        <a:lnTo>
                          <a:pt x="1523" y="1489"/>
                        </a:lnTo>
                        <a:lnTo>
                          <a:pt x="1524" y="1497"/>
                        </a:lnTo>
                        <a:lnTo>
                          <a:pt x="1524" y="1512"/>
                        </a:lnTo>
                        <a:lnTo>
                          <a:pt x="1525" y="1532"/>
                        </a:lnTo>
                        <a:lnTo>
                          <a:pt x="1525" y="1555"/>
                        </a:lnTo>
                        <a:lnTo>
                          <a:pt x="1526" y="1577"/>
                        </a:lnTo>
                        <a:lnTo>
                          <a:pt x="1526" y="1597"/>
                        </a:lnTo>
                        <a:lnTo>
                          <a:pt x="1527" y="1613"/>
                        </a:lnTo>
                        <a:lnTo>
                          <a:pt x="1528" y="1623"/>
                        </a:lnTo>
                        <a:lnTo>
                          <a:pt x="1528" y="1626"/>
                        </a:lnTo>
                        <a:lnTo>
                          <a:pt x="1529" y="1622"/>
                        </a:lnTo>
                        <a:lnTo>
                          <a:pt x="1529" y="1611"/>
                        </a:lnTo>
                        <a:lnTo>
                          <a:pt x="1530" y="1594"/>
                        </a:lnTo>
                        <a:lnTo>
                          <a:pt x="1530" y="1571"/>
                        </a:lnTo>
                        <a:lnTo>
                          <a:pt x="1531" y="1546"/>
                        </a:lnTo>
                        <a:lnTo>
                          <a:pt x="1531" y="1519"/>
                        </a:lnTo>
                        <a:lnTo>
                          <a:pt x="1532" y="1495"/>
                        </a:lnTo>
                        <a:lnTo>
                          <a:pt x="1532" y="1474"/>
                        </a:lnTo>
                        <a:lnTo>
                          <a:pt x="1533" y="1460"/>
                        </a:lnTo>
                        <a:lnTo>
                          <a:pt x="1533" y="1452"/>
                        </a:lnTo>
                        <a:lnTo>
                          <a:pt x="1534" y="1449"/>
                        </a:lnTo>
                        <a:lnTo>
                          <a:pt x="1535" y="1449"/>
                        </a:lnTo>
                        <a:lnTo>
                          <a:pt x="1535" y="1452"/>
                        </a:lnTo>
                        <a:lnTo>
                          <a:pt x="1536" y="1455"/>
                        </a:lnTo>
                        <a:lnTo>
                          <a:pt x="1536" y="1459"/>
                        </a:lnTo>
                        <a:lnTo>
                          <a:pt x="1537" y="1465"/>
                        </a:lnTo>
                        <a:lnTo>
                          <a:pt x="1537" y="1472"/>
                        </a:lnTo>
                        <a:lnTo>
                          <a:pt x="1538" y="1482"/>
                        </a:lnTo>
                        <a:lnTo>
                          <a:pt x="1538" y="1493"/>
                        </a:lnTo>
                        <a:lnTo>
                          <a:pt x="1539" y="1505"/>
                        </a:lnTo>
                        <a:lnTo>
                          <a:pt x="1539" y="1515"/>
                        </a:lnTo>
                        <a:lnTo>
                          <a:pt x="1540" y="1522"/>
                        </a:lnTo>
                        <a:lnTo>
                          <a:pt x="1541" y="1525"/>
                        </a:lnTo>
                        <a:lnTo>
                          <a:pt x="1541" y="1525"/>
                        </a:lnTo>
                        <a:lnTo>
                          <a:pt x="1542" y="1521"/>
                        </a:lnTo>
                        <a:lnTo>
                          <a:pt x="1542" y="1517"/>
                        </a:lnTo>
                        <a:lnTo>
                          <a:pt x="1543" y="1514"/>
                        </a:lnTo>
                        <a:lnTo>
                          <a:pt x="1543" y="1514"/>
                        </a:lnTo>
                        <a:lnTo>
                          <a:pt x="1544" y="1519"/>
                        </a:lnTo>
                        <a:lnTo>
                          <a:pt x="1544" y="1527"/>
                        </a:lnTo>
                        <a:lnTo>
                          <a:pt x="1545" y="1540"/>
                        </a:lnTo>
                        <a:lnTo>
                          <a:pt x="1545" y="1555"/>
                        </a:lnTo>
                        <a:lnTo>
                          <a:pt x="1546" y="1571"/>
                        </a:lnTo>
                        <a:lnTo>
                          <a:pt x="1547" y="1587"/>
                        </a:lnTo>
                        <a:lnTo>
                          <a:pt x="1547" y="1602"/>
                        </a:lnTo>
                        <a:lnTo>
                          <a:pt x="1548" y="1615"/>
                        </a:lnTo>
                        <a:lnTo>
                          <a:pt x="1548" y="1625"/>
                        </a:lnTo>
                        <a:lnTo>
                          <a:pt x="1549" y="1631"/>
                        </a:lnTo>
                        <a:lnTo>
                          <a:pt x="1549" y="1634"/>
                        </a:lnTo>
                        <a:lnTo>
                          <a:pt x="1550" y="1631"/>
                        </a:lnTo>
                        <a:lnTo>
                          <a:pt x="1550" y="1625"/>
                        </a:lnTo>
                        <a:lnTo>
                          <a:pt x="1551" y="1615"/>
                        </a:lnTo>
                        <a:lnTo>
                          <a:pt x="1551" y="1603"/>
                        </a:lnTo>
                        <a:lnTo>
                          <a:pt x="1552" y="1588"/>
                        </a:lnTo>
                        <a:lnTo>
                          <a:pt x="1552" y="1572"/>
                        </a:lnTo>
                        <a:lnTo>
                          <a:pt x="1553" y="1554"/>
                        </a:lnTo>
                        <a:lnTo>
                          <a:pt x="1554" y="1534"/>
                        </a:lnTo>
                        <a:lnTo>
                          <a:pt x="1554" y="1513"/>
                        </a:lnTo>
                        <a:lnTo>
                          <a:pt x="1555" y="1491"/>
                        </a:lnTo>
                        <a:lnTo>
                          <a:pt x="1555" y="1469"/>
                        </a:lnTo>
                        <a:lnTo>
                          <a:pt x="1556" y="1448"/>
                        </a:lnTo>
                        <a:lnTo>
                          <a:pt x="1556" y="1429"/>
                        </a:lnTo>
                        <a:lnTo>
                          <a:pt x="1557" y="1411"/>
                        </a:lnTo>
                        <a:lnTo>
                          <a:pt x="1557" y="1393"/>
                        </a:lnTo>
                        <a:lnTo>
                          <a:pt x="1558" y="1377"/>
                        </a:lnTo>
                        <a:lnTo>
                          <a:pt x="1558" y="1360"/>
                        </a:lnTo>
                        <a:lnTo>
                          <a:pt x="1559" y="1345"/>
                        </a:lnTo>
                        <a:lnTo>
                          <a:pt x="1560" y="1331"/>
                        </a:lnTo>
                        <a:lnTo>
                          <a:pt x="1560" y="1321"/>
                        </a:lnTo>
                        <a:lnTo>
                          <a:pt x="1561" y="1315"/>
                        </a:lnTo>
                        <a:lnTo>
                          <a:pt x="1561" y="1315"/>
                        </a:lnTo>
                        <a:lnTo>
                          <a:pt x="1562" y="1323"/>
                        </a:lnTo>
                        <a:lnTo>
                          <a:pt x="1562" y="1336"/>
                        </a:lnTo>
                        <a:lnTo>
                          <a:pt x="1563" y="1355"/>
                        </a:lnTo>
                        <a:lnTo>
                          <a:pt x="1563" y="1376"/>
                        </a:lnTo>
                        <a:lnTo>
                          <a:pt x="1564" y="1400"/>
                        </a:lnTo>
                        <a:lnTo>
                          <a:pt x="1564" y="1422"/>
                        </a:lnTo>
                        <a:lnTo>
                          <a:pt x="1565" y="1442"/>
                        </a:lnTo>
                        <a:lnTo>
                          <a:pt x="1566" y="1457"/>
                        </a:lnTo>
                        <a:lnTo>
                          <a:pt x="1566" y="1467"/>
                        </a:lnTo>
                        <a:lnTo>
                          <a:pt x="1567" y="1471"/>
                        </a:lnTo>
                        <a:lnTo>
                          <a:pt x="1567" y="1468"/>
                        </a:lnTo>
                        <a:lnTo>
                          <a:pt x="1568" y="1459"/>
                        </a:lnTo>
                        <a:lnTo>
                          <a:pt x="1568" y="1447"/>
                        </a:lnTo>
                        <a:lnTo>
                          <a:pt x="1569" y="1433"/>
                        </a:lnTo>
                        <a:lnTo>
                          <a:pt x="1569" y="1419"/>
                        </a:lnTo>
                        <a:lnTo>
                          <a:pt x="1570" y="1410"/>
                        </a:lnTo>
                        <a:lnTo>
                          <a:pt x="1570" y="1405"/>
                        </a:lnTo>
                        <a:lnTo>
                          <a:pt x="1571" y="1405"/>
                        </a:lnTo>
                        <a:lnTo>
                          <a:pt x="1571" y="1410"/>
                        </a:lnTo>
                        <a:lnTo>
                          <a:pt x="1572" y="1417"/>
                        </a:lnTo>
                        <a:lnTo>
                          <a:pt x="1573" y="1424"/>
                        </a:lnTo>
                        <a:lnTo>
                          <a:pt x="1573" y="1428"/>
                        </a:lnTo>
                        <a:lnTo>
                          <a:pt x="1574" y="1430"/>
                        </a:lnTo>
                        <a:lnTo>
                          <a:pt x="1574" y="1428"/>
                        </a:lnTo>
                        <a:lnTo>
                          <a:pt x="1575" y="1425"/>
                        </a:lnTo>
                        <a:lnTo>
                          <a:pt x="1575" y="1422"/>
                        </a:lnTo>
                        <a:lnTo>
                          <a:pt x="1576" y="1422"/>
                        </a:lnTo>
                        <a:lnTo>
                          <a:pt x="1576" y="1426"/>
                        </a:lnTo>
                        <a:lnTo>
                          <a:pt x="1577" y="1433"/>
                        </a:lnTo>
                        <a:lnTo>
                          <a:pt x="1577" y="1444"/>
                        </a:lnTo>
                        <a:lnTo>
                          <a:pt x="1578" y="1455"/>
                        </a:lnTo>
                        <a:lnTo>
                          <a:pt x="1579" y="1465"/>
                        </a:lnTo>
                        <a:lnTo>
                          <a:pt x="1579" y="1470"/>
                        </a:lnTo>
                        <a:lnTo>
                          <a:pt x="1580" y="1470"/>
                        </a:lnTo>
                        <a:lnTo>
                          <a:pt x="1580" y="1465"/>
                        </a:lnTo>
                        <a:lnTo>
                          <a:pt x="1581" y="1457"/>
                        </a:lnTo>
                        <a:lnTo>
                          <a:pt x="1581" y="1450"/>
                        </a:lnTo>
                        <a:lnTo>
                          <a:pt x="1582" y="1445"/>
                        </a:lnTo>
                        <a:lnTo>
                          <a:pt x="1582" y="1444"/>
                        </a:lnTo>
                        <a:lnTo>
                          <a:pt x="1583" y="1448"/>
                        </a:lnTo>
                        <a:lnTo>
                          <a:pt x="1583" y="1456"/>
                        </a:lnTo>
                        <a:lnTo>
                          <a:pt x="1584" y="1467"/>
                        </a:lnTo>
                        <a:lnTo>
                          <a:pt x="1585" y="1477"/>
                        </a:lnTo>
                        <a:lnTo>
                          <a:pt x="1585" y="1486"/>
                        </a:lnTo>
                        <a:lnTo>
                          <a:pt x="1586" y="1490"/>
                        </a:lnTo>
                        <a:lnTo>
                          <a:pt x="1586" y="1488"/>
                        </a:lnTo>
                        <a:lnTo>
                          <a:pt x="1587" y="1478"/>
                        </a:lnTo>
                        <a:lnTo>
                          <a:pt x="1587" y="1462"/>
                        </a:lnTo>
                        <a:lnTo>
                          <a:pt x="1588" y="1440"/>
                        </a:lnTo>
                        <a:lnTo>
                          <a:pt x="1588" y="1413"/>
                        </a:lnTo>
                        <a:lnTo>
                          <a:pt x="1589" y="1384"/>
                        </a:lnTo>
                        <a:lnTo>
                          <a:pt x="1589" y="1355"/>
                        </a:lnTo>
                        <a:lnTo>
                          <a:pt x="1590" y="1327"/>
                        </a:lnTo>
                        <a:lnTo>
                          <a:pt x="1590" y="1301"/>
                        </a:lnTo>
                        <a:lnTo>
                          <a:pt x="1591" y="1280"/>
                        </a:lnTo>
                        <a:lnTo>
                          <a:pt x="1592" y="1264"/>
                        </a:lnTo>
                        <a:lnTo>
                          <a:pt x="1592" y="1252"/>
                        </a:lnTo>
                        <a:lnTo>
                          <a:pt x="1593" y="1246"/>
                        </a:lnTo>
                        <a:lnTo>
                          <a:pt x="1593" y="1245"/>
                        </a:lnTo>
                        <a:lnTo>
                          <a:pt x="1594" y="1247"/>
                        </a:lnTo>
                        <a:lnTo>
                          <a:pt x="1594" y="1254"/>
                        </a:lnTo>
                        <a:lnTo>
                          <a:pt x="1595" y="1266"/>
                        </a:lnTo>
                        <a:lnTo>
                          <a:pt x="1595" y="1281"/>
                        </a:lnTo>
                        <a:lnTo>
                          <a:pt x="1596" y="1301"/>
                        </a:lnTo>
                        <a:lnTo>
                          <a:pt x="1596" y="1325"/>
                        </a:lnTo>
                        <a:lnTo>
                          <a:pt x="1597" y="1353"/>
                        </a:lnTo>
                        <a:lnTo>
                          <a:pt x="1598" y="1384"/>
                        </a:lnTo>
                        <a:lnTo>
                          <a:pt x="1598" y="1418"/>
                        </a:lnTo>
                        <a:lnTo>
                          <a:pt x="1599" y="1453"/>
                        </a:lnTo>
                        <a:lnTo>
                          <a:pt x="1599" y="1486"/>
                        </a:lnTo>
                        <a:lnTo>
                          <a:pt x="1600" y="1516"/>
                        </a:lnTo>
                        <a:lnTo>
                          <a:pt x="1600" y="1541"/>
                        </a:lnTo>
                        <a:lnTo>
                          <a:pt x="1601" y="1559"/>
                        </a:lnTo>
                        <a:lnTo>
                          <a:pt x="1601" y="1569"/>
                        </a:lnTo>
                        <a:lnTo>
                          <a:pt x="1602" y="1571"/>
                        </a:lnTo>
                        <a:lnTo>
                          <a:pt x="1602" y="1566"/>
                        </a:lnTo>
                        <a:lnTo>
                          <a:pt x="1603" y="1556"/>
                        </a:lnTo>
                        <a:lnTo>
                          <a:pt x="1604" y="1543"/>
                        </a:lnTo>
                        <a:lnTo>
                          <a:pt x="1604" y="1530"/>
                        </a:lnTo>
                        <a:lnTo>
                          <a:pt x="1605" y="1520"/>
                        </a:lnTo>
                        <a:lnTo>
                          <a:pt x="1605" y="1515"/>
                        </a:lnTo>
                        <a:lnTo>
                          <a:pt x="1606" y="1516"/>
                        </a:lnTo>
                        <a:lnTo>
                          <a:pt x="1606" y="1521"/>
                        </a:lnTo>
                        <a:lnTo>
                          <a:pt x="1607" y="1531"/>
                        </a:lnTo>
                        <a:lnTo>
                          <a:pt x="1607" y="1543"/>
                        </a:lnTo>
                        <a:lnTo>
                          <a:pt x="1608" y="1555"/>
                        </a:lnTo>
                        <a:lnTo>
                          <a:pt x="1608" y="1567"/>
                        </a:lnTo>
                        <a:lnTo>
                          <a:pt x="1609" y="1577"/>
                        </a:lnTo>
                        <a:lnTo>
                          <a:pt x="1609" y="1585"/>
                        </a:lnTo>
                        <a:lnTo>
                          <a:pt x="1610" y="1589"/>
                        </a:lnTo>
                        <a:lnTo>
                          <a:pt x="1611" y="1588"/>
                        </a:lnTo>
                        <a:lnTo>
                          <a:pt x="1611" y="1580"/>
                        </a:lnTo>
                        <a:lnTo>
                          <a:pt x="1612" y="1565"/>
                        </a:lnTo>
                        <a:lnTo>
                          <a:pt x="1612" y="1545"/>
                        </a:lnTo>
                        <a:lnTo>
                          <a:pt x="1613" y="1521"/>
                        </a:lnTo>
                        <a:lnTo>
                          <a:pt x="1613" y="1497"/>
                        </a:lnTo>
                        <a:lnTo>
                          <a:pt x="1614" y="1475"/>
                        </a:lnTo>
                        <a:lnTo>
                          <a:pt x="1614" y="1460"/>
                        </a:lnTo>
                        <a:lnTo>
                          <a:pt x="1615" y="1451"/>
                        </a:lnTo>
                        <a:lnTo>
                          <a:pt x="1615" y="1448"/>
                        </a:lnTo>
                        <a:lnTo>
                          <a:pt x="1616" y="1450"/>
                        </a:lnTo>
                        <a:lnTo>
                          <a:pt x="1617" y="1454"/>
                        </a:lnTo>
                        <a:lnTo>
                          <a:pt x="1617" y="1457"/>
                        </a:lnTo>
                        <a:lnTo>
                          <a:pt x="1618" y="1457"/>
                        </a:lnTo>
                        <a:lnTo>
                          <a:pt x="1618" y="1454"/>
                        </a:lnTo>
                        <a:lnTo>
                          <a:pt x="1619" y="1448"/>
                        </a:lnTo>
                        <a:lnTo>
                          <a:pt x="1619" y="1439"/>
                        </a:lnTo>
                        <a:lnTo>
                          <a:pt x="1620" y="1428"/>
                        </a:lnTo>
                        <a:lnTo>
                          <a:pt x="1620" y="1415"/>
                        </a:lnTo>
                        <a:lnTo>
                          <a:pt x="1621" y="1401"/>
                        </a:lnTo>
                        <a:lnTo>
                          <a:pt x="1621" y="1386"/>
                        </a:lnTo>
                        <a:lnTo>
                          <a:pt x="1622" y="1369"/>
                        </a:lnTo>
                        <a:lnTo>
                          <a:pt x="1623" y="1352"/>
                        </a:lnTo>
                        <a:lnTo>
                          <a:pt x="1623" y="1335"/>
                        </a:lnTo>
                        <a:lnTo>
                          <a:pt x="1624" y="1319"/>
                        </a:lnTo>
                        <a:lnTo>
                          <a:pt x="1624" y="1305"/>
                        </a:lnTo>
                        <a:lnTo>
                          <a:pt x="1625" y="1292"/>
                        </a:lnTo>
                        <a:lnTo>
                          <a:pt x="1625" y="1282"/>
                        </a:lnTo>
                        <a:lnTo>
                          <a:pt x="1626" y="1274"/>
                        </a:lnTo>
                        <a:lnTo>
                          <a:pt x="1626" y="1267"/>
                        </a:lnTo>
                        <a:lnTo>
                          <a:pt x="1627" y="1263"/>
                        </a:lnTo>
                        <a:lnTo>
                          <a:pt x="1627" y="1260"/>
                        </a:lnTo>
                        <a:lnTo>
                          <a:pt x="1628" y="1258"/>
                        </a:lnTo>
                        <a:lnTo>
                          <a:pt x="1629" y="1259"/>
                        </a:lnTo>
                        <a:lnTo>
                          <a:pt x="1629" y="1262"/>
                        </a:lnTo>
                        <a:lnTo>
                          <a:pt x="1630" y="1266"/>
                        </a:lnTo>
                        <a:lnTo>
                          <a:pt x="1630" y="1272"/>
                        </a:lnTo>
                        <a:lnTo>
                          <a:pt x="1631" y="1278"/>
                        </a:lnTo>
                        <a:lnTo>
                          <a:pt x="1631" y="1284"/>
                        </a:lnTo>
                        <a:lnTo>
                          <a:pt x="1632" y="1287"/>
                        </a:lnTo>
                        <a:lnTo>
                          <a:pt x="1632" y="1288"/>
                        </a:lnTo>
                        <a:lnTo>
                          <a:pt x="1633" y="1286"/>
                        </a:lnTo>
                        <a:lnTo>
                          <a:pt x="1633" y="1281"/>
                        </a:lnTo>
                        <a:lnTo>
                          <a:pt x="1634" y="1273"/>
                        </a:lnTo>
                        <a:lnTo>
                          <a:pt x="1634" y="1264"/>
                        </a:lnTo>
                        <a:lnTo>
                          <a:pt x="1635" y="1255"/>
                        </a:lnTo>
                        <a:lnTo>
                          <a:pt x="1636" y="1247"/>
                        </a:lnTo>
                        <a:lnTo>
                          <a:pt x="1636" y="1241"/>
                        </a:lnTo>
                        <a:lnTo>
                          <a:pt x="1637" y="1236"/>
                        </a:lnTo>
                        <a:lnTo>
                          <a:pt x="1637" y="1231"/>
                        </a:lnTo>
                        <a:lnTo>
                          <a:pt x="1638" y="1225"/>
                        </a:lnTo>
                        <a:lnTo>
                          <a:pt x="1638" y="1220"/>
                        </a:lnTo>
                        <a:lnTo>
                          <a:pt x="1639" y="1215"/>
                        </a:lnTo>
                        <a:lnTo>
                          <a:pt x="1639" y="1213"/>
                        </a:lnTo>
                        <a:lnTo>
                          <a:pt x="1640" y="1216"/>
                        </a:lnTo>
                        <a:lnTo>
                          <a:pt x="1640" y="1227"/>
                        </a:lnTo>
                        <a:lnTo>
                          <a:pt x="1641" y="1245"/>
                        </a:lnTo>
                        <a:lnTo>
                          <a:pt x="1642" y="1271"/>
                        </a:lnTo>
                        <a:lnTo>
                          <a:pt x="1642" y="1302"/>
                        </a:lnTo>
                        <a:lnTo>
                          <a:pt x="1643" y="1334"/>
                        </a:lnTo>
                        <a:lnTo>
                          <a:pt x="1643" y="1363"/>
                        </a:lnTo>
                        <a:lnTo>
                          <a:pt x="1644" y="1388"/>
                        </a:lnTo>
                        <a:lnTo>
                          <a:pt x="1644" y="1404"/>
                        </a:lnTo>
                        <a:lnTo>
                          <a:pt x="1645" y="1414"/>
                        </a:lnTo>
                        <a:lnTo>
                          <a:pt x="1645" y="1417"/>
                        </a:lnTo>
                        <a:lnTo>
                          <a:pt x="1646" y="1417"/>
                        </a:lnTo>
                        <a:lnTo>
                          <a:pt x="1646" y="1414"/>
                        </a:lnTo>
                        <a:lnTo>
                          <a:pt x="1647" y="1411"/>
                        </a:lnTo>
                        <a:lnTo>
                          <a:pt x="1648" y="1406"/>
                        </a:lnTo>
                        <a:lnTo>
                          <a:pt x="1648" y="1398"/>
                        </a:lnTo>
                        <a:lnTo>
                          <a:pt x="1649" y="1386"/>
                        </a:lnTo>
                        <a:lnTo>
                          <a:pt x="1649" y="1367"/>
                        </a:lnTo>
                        <a:lnTo>
                          <a:pt x="1650" y="1340"/>
                        </a:lnTo>
                        <a:lnTo>
                          <a:pt x="1650" y="1305"/>
                        </a:lnTo>
                        <a:lnTo>
                          <a:pt x="1651" y="1263"/>
                        </a:lnTo>
                        <a:lnTo>
                          <a:pt x="1651" y="1219"/>
                        </a:lnTo>
                        <a:lnTo>
                          <a:pt x="1652" y="1174"/>
                        </a:lnTo>
                        <a:lnTo>
                          <a:pt x="1652" y="1135"/>
                        </a:lnTo>
                        <a:lnTo>
                          <a:pt x="1653" y="1104"/>
                        </a:lnTo>
                        <a:lnTo>
                          <a:pt x="1653" y="1083"/>
                        </a:lnTo>
                        <a:lnTo>
                          <a:pt x="1654" y="1072"/>
                        </a:lnTo>
                        <a:lnTo>
                          <a:pt x="1655" y="1071"/>
                        </a:lnTo>
                        <a:lnTo>
                          <a:pt x="1655" y="1078"/>
                        </a:lnTo>
                        <a:lnTo>
                          <a:pt x="1656" y="1090"/>
                        </a:lnTo>
                        <a:lnTo>
                          <a:pt x="1656" y="1105"/>
                        </a:lnTo>
                        <a:lnTo>
                          <a:pt x="1657" y="1121"/>
                        </a:lnTo>
                        <a:lnTo>
                          <a:pt x="1657" y="1138"/>
                        </a:lnTo>
                        <a:lnTo>
                          <a:pt x="1658" y="1153"/>
                        </a:lnTo>
                        <a:lnTo>
                          <a:pt x="1658" y="1167"/>
                        </a:lnTo>
                        <a:lnTo>
                          <a:pt x="1659" y="1178"/>
                        </a:lnTo>
                        <a:lnTo>
                          <a:pt x="1659" y="1186"/>
                        </a:lnTo>
                        <a:lnTo>
                          <a:pt x="1660" y="1190"/>
                        </a:lnTo>
                        <a:lnTo>
                          <a:pt x="1661" y="1191"/>
                        </a:lnTo>
                        <a:lnTo>
                          <a:pt x="1661" y="1188"/>
                        </a:lnTo>
                        <a:lnTo>
                          <a:pt x="1662" y="1183"/>
                        </a:lnTo>
                        <a:lnTo>
                          <a:pt x="1662" y="1176"/>
                        </a:lnTo>
                        <a:lnTo>
                          <a:pt x="1663" y="1169"/>
                        </a:lnTo>
                        <a:lnTo>
                          <a:pt x="1663" y="1163"/>
                        </a:lnTo>
                        <a:lnTo>
                          <a:pt x="1664" y="1159"/>
                        </a:lnTo>
                        <a:lnTo>
                          <a:pt x="1664" y="1158"/>
                        </a:lnTo>
                        <a:lnTo>
                          <a:pt x="1665" y="1157"/>
                        </a:lnTo>
                        <a:lnTo>
                          <a:pt x="1665" y="1156"/>
                        </a:lnTo>
                        <a:lnTo>
                          <a:pt x="1666" y="1151"/>
                        </a:lnTo>
                        <a:lnTo>
                          <a:pt x="1667" y="1143"/>
                        </a:lnTo>
                        <a:lnTo>
                          <a:pt x="1667" y="1130"/>
                        </a:lnTo>
                        <a:lnTo>
                          <a:pt x="1668" y="1113"/>
                        </a:lnTo>
                        <a:lnTo>
                          <a:pt x="1668" y="1093"/>
                        </a:lnTo>
                        <a:lnTo>
                          <a:pt x="1669" y="1072"/>
                        </a:lnTo>
                        <a:lnTo>
                          <a:pt x="1669" y="1053"/>
                        </a:lnTo>
                        <a:lnTo>
                          <a:pt x="1670" y="1035"/>
                        </a:lnTo>
                        <a:lnTo>
                          <a:pt x="1670" y="1021"/>
                        </a:lnTo>
                        <a:lnTo>
                          <a:pt x="1671" y="1011"/>
                        </a:lnTo>
                        <a:lnTo>
                          <a:pt x="1671" y="1006"/>
                        </a:lnTo>
                        <a:lnTo>
                          <a:pt x="1672" y="1007"/>
                        </a:lnTo>
                        <a:lnTo>
                          <a:pt x="1672" y="1015"/>
                        </a:lnTo>
                        <a:lnTo>
                          <a:pt x="1673" y="1031"/>
                        </a:lnTo>
                        <a:lnTo>
                          <a:pt x="1674" y="1052"/>
                        </a:lnTo>
                        <a:lnTo>
                          <a:pt x="1674" y="1079"/>
                        </a:lnTo>
                        <a:lnTo>
                          <a:pt x="1675" y="1106"/>
                        </a:lnTo>
                        <a:lnTo>
                          <a:pt x="1675" y="1132"/>
                        </a:lnTo>
                        <a:lnTo>
                          <a:pt x="1676" y="1152"/>
                        </a:lnTo>
                        <a:lnTo>
                          <a:pt x="1676" y="1164"/>
                        </a:lnTo>
                        <a:lnTo>
                          <a:pt x="1677" y="1167"/>
                        </a:lnTo>
                        <a:lnTo>
                          <a:pt x="1677" y="1160"/>
                        </a:lnTo>
                        <a:lnTo>
                          <a:pt x="1678" y="1145"/>
                        </a:lnTo>
                        <a:lnTo>
                          <a:pt x="1678" y="1126"/>
                        </a:lnTo>
                        <a:lnTo>
                          <a:pt x="1679" y="1107"/>
                        </a:lnTo>
                        <a:lnTo>
                          <a:pt x="1680" y="1090"/>
                        </a:lnTo>
                        <a:lnTo>
                          <a:pt x="1680" y="1077"/>
                        </a:lnTo>
                        <a:lnTo>
                          <a:pt x="1681" y="1069"/>
                        </a:lnTo>
                        <a:lnTo>
                          <a:pt x="1681" y="1064"/>
                        </a:lnTo>
                        <a:lnTo>
                          <a:pt x="1682" y="1061"/>
                        </a:lnTo>
                        <a:lnTo>
                          <a:pt x="1682" y="1055"/>
                        </a:lnTo>
                        <a:lnTo>
                          <a:pt x="1683" y="1046"/>
                        </a:lnTo>
                        <a:lnTo>
                          <a:pt x="1683" y="1031"/>
                        </a:lnTo>
                        <a:lnTo>
                          <a:pt x="1684" y="1011"/>
                        </a:lnTo>
                        <a:lnTo>
                          <a:pt x="1684" y="989"/>
                        </a:lnTo>
                        <a:lnTo>
                          <a:pt x="1685" y="968"/>
                        </a:lnTo>
                        <a:lnTo>
                          <a:pt x="1686" y="953"/>
                        </a:lnTo>
                        <a:lnTo>
                          <a:pt x="1686" y="945"/>
                        </a:lnTo>
                        <a:lnTo>
                          <a:pt x="1687" y="948"/>
                        </a:lnTo>
                        <a:lnTo>
                          <a:pt x="1687" y="960"/>
                        </a:lnTo>
                        <a:lnTo>
                          <a:pt x="1688" y="981"/>
                        </a:lnTo>
                        <a:lnTo>
                          <a:pt x="1688" y="1006"/>
                        </a:lnTo>
                        <a:lnTo>
                          <a:pt x="1689" y="1031"/>
                        </a:lnTo>
                        <a:lnTo>
                          <a:pt x="1689" y="1052"/>
                        </a:lnTo>
                        <a:lnTo>
                          <a:pt x="1690" y="1065"/>
                        </a:lnTo>
                        <a:lnTo>
                          <a:pt x="1690" y="1066"/>
                        </a:lnTo>
                        <a:lnTo>
                          <a:pt x="1691" y="1055"/>
                        </a:lnTo>
                        <a:lnTo>
                          <a:pt x="1691" y="1031"/>
                        </a:lnTo>
                        <a:lnTo>
                          <a:pt x="1692" y="998"/>
                        </a:lnTo>
                        <a:lnTo>
                          <a:pt x="1693" y="960"/>
                        </a:lnTo>
                        <a:lnTo>
                          <a:pt x="1693" y="921"/>
                        </a:lnTo>
                        <a:lnTo>
                          <a:pt x="1694" y="885"/>
                        </a:lnTo>
                        <a:lnTo>
                          <a:pt x="1694" y="857"/>
                        </a:lnTo>
                        <a:lnTo>
                          <a:pt x="1695" y="838"/>
                        </a:lnTo>
                        <a:lnTo>
                          <a:pt x="1695" y="827"/>
                        </a:lnTo>
                        <a:lnTo>
                          <a:pt x="1696" y="826"/>
                        </a:lnTo>
                        <a:lnTo>
                          <a:pt x="1696" y="831"/>
                        </a:lnTo>
                        <a:lnTo>
                          <a:pt x="1697" y="840"/>
                        </a:lnTo>
                        <a:lnTo>
                          <a:pt x="1697" y="853"/>
                        </a:lnTo>
                        <a:lnTo>
                          <a:pt x="1698" y="865"/>
                        </a:lnTo>
                        <a:lnTo>
                          <a:pt x="1699" y="877"/>
                        </a:lnTo>
                        <a:lnTo>
                          <a:pt x="1699" y="886"/>
                        </a:lnTo>
                        <a:lnTo>
                          <a:pt x="1700" y="892"/>
                        </a:lnTo>
                        <a:lnTo>
                          <a:pt x="1700" y="893"/>
                        </a:lnTo>
                        <a:lnTo>
                          <a:pt x="1701" y="889"/>
                        </a:lnTo>
                        <a:lnTo>
                          <a:pt x="1701" y="880"/>
                        </a:lnTo>
                        <a:lnTo>
                          <a:pt x="1702" y="866"/>
                        </a:lnTo>
                        <a:lnTo>
                          <a:pt x="1702" y="846"/>
                        </a:lnTo>
                        <a:lnTo>
                          <a:pt x="1703" y="824"/>
                        </a:lnTo>
                        <a:lnTo>
                          <a:pt x="1703" y="799"/>
                        </a:lnTo>
                        <a:lnTo>
                          <a:pt x="1704" y="774"/>
                        </a:lnTo>
                        <a:lnTo>
                          <a:pt x="1705" y="752"/>
                        </a:lnTo>
                        <a:lnTo>
                          <a:pt x="1705" y="734"/>
                        </a:lnTo>
                        <a:lnTo>
                          <a:pt x="1706" y="723"/>
                        </a:lnTo>
                        <a:lnTo>
                          <a:pt x="1706" y="719"/>
                        </a:lnTo>
                        <a:lnTo>
                          <a:pt x="1707" y="725"/>
                        </a:lnTo>
                        <a:lnTo>
                          <a:pt x="1707" y="738"/>
                        </a:lnTo>
                        <a:lnTo>
                          <a:pt x="1708" y="759"/>
                        </a:lnTo>
                        <a:lnTo>
                          <a:pt x="1708" y="785"/>
                        </a:lnTo>
                        <a:lnTo>
                          <a:pt x="1709" y="811"/>
                        </a:lnTo>
                        <a:lnTo>
                          <a:pt x="1709" y="835"/>
                        </a:lnTo>
                        <a:lnTo>
                          <a:pt x="1710" y="853"/>
                        </a:lnTo>
                        <a:lnTo>
                          <a:pt x="1710" y="863"/>
                        </a:lnTo>
                        <a:lnTo>
                          <a:pt x="1711" y="863"/>
                        </a:lnTo>
                        <a:lnTo>
                          <a:pt x="1712" y="855"/>
                        </a:lnTo>
                        <a:lnTo>
                          <a:pt x="1712" y="841"/>
                        </a:lnTo>
                        <a:lnTo>
                          <a:pt x="1713" y="824"/>
                        </a:lnTo>
                        <a:lnTo>
                          <a:pt x="1713" y="805"/>
                        </a:lnTo>
                        <a:lnTo>
                          <a:pt x="1714" y="788"/>
                        </a:lnTo>
                        <a:lnTo>
                          <a:pt x="1714" y="773"/>
                        </a:lnTo>
                        <a:lnTo>
                          <a:pt x="1715" y="762"/>
                        </a:lnTo>
                        <a:lnTo>
                          <a:pt x="1715" y="756"/>
                        </a:lnTo>
                        <a:lnTo>
                          <a:pt x="1716" y="753"/>
                        </a:lnTo>
                        <a:lnTo>
                          <a:pt x="1716" y="754"/>
                        </a:lnTo>
                        <a:lnTo>
                          <a:pt x="1717" y="757"/>
                        </a:lnTo>
                        <a:lnTo>
                          <a:pt x="1718" y="762"/>
                        </a:lnTo>
                        <a:lnTo>
                          <a:pt x="1718" y="765"/>
                        </a:lnTo>
                        <a:lnTo>
                          <a:pt x="1719" y="767"/>
                        </a:lnTo>
                        <a:lnTo>
                          <a:pt x="1719" y="765"/>
                        </a:lnTo>
                        <a:lnTo>
                          <a:pt x="1720" y="760"/>
                        </a:lnTo>
                        <a:lnTo>
                          <a:pt x="1720" y="752"/>
                        </a:lnTo>
                        <a:lnTo>
                          <a:pt x="1721" y="742"/>
                        </a:lnTo>
                        <a:lnTo>
                          <a:pt x="1721" y="732"/>
                        </a:lnTo>
                        <a:lnTo>
                          <a:pt x="1722" y="722"/>
                        </a:lnTo>
                        <a:lnTo>
                          <a:pt x="1722" y="713"/>
                        </a:lnTo>
                        <a:lnTo>
                          <a:pt x="1723" y="705"/>
                        </a:lnTo>
                        <a:lnTo>
                          <a:pt x="1724" y="699"/>
                        </a:lnTo>
                        <a:lnTo>
                          <a:pt x="1724" y="694"/>
                        </a:lnTo>
                        <a:lnTo>
                          <a:pt x="1725" y="690"/>
                        </a:lnTo>
                        <a:lnTo>
                          <a:pt x="1725" y="686"/>
                        </a:lnTo>
                        <a:lnTo>
                          <a:pt x="1726" y="684"/>
                        </a:lnTo>
                        <a:lnTo>
                          <a:pt x="1726" y="682"/>
                        </a:lnTo>
                        <a:lnTo>
                          <a:pt x="1727" y="681"/>
                        </a:lnTo>
                        <a:lnTo>
                          <a:pt x="1727" y="682"/>
                        </a:lnTo>
                        <a:lnTo>
                          <a:pt x="1728" y="684"/>
                        </a:lnTo>
                        <a:lnTo>
                          <a:pt x="1728" y="687"/>
                        </a:lnTo>
                        <a:lnTo>
                          <a:pt x="1729" y="690"/>
                        </a:lnTo>
                        <a:lnTo>
                          <a:pt x="1729" y="692"/>
                        </a:lnTo>
                        <a:lnTo>
                          <a:pt x="1730" y="691"/>
                        </a:lnTo>
                        <a:lnTo>
                          <a:pt x="1731" y="687"/>
                        </a:lnTo>
                        <a:lnTo>
                          <a:pt x="1731" y="679"/>
                        </a:lnTo>
                        <a:lnTo>
                          <a:pt x="1732" y="667"/>
                        </a:lnTo>
                        <a:lnTo>
                          <a:pt x="1732" y="652"/>
                        </a:lnTo>
                        <a:lnTo>
                          <a:pt x="1733" y="634"/>
                        </a:lnTo>
                        <a:lnTo>
                          <a:pt x="1733" y="616"/>
                        </a:lnTo>
                        <a:lnTo>
                          <a:pt x="1734" y="599"/>
                        </a:lnTo>
                        <a:lnTo>
                          <a:pt x="1734" y="584"/>
                        </a:lnTo>
                        <a:lnTo>
                          <a:pt x="1735" y="573"/>
                        </a:lnTo>
                        <a:lnTo>
                          <a:pt x="1735" y="567"/>
                        </a:lnTo>
                        <a:lnTo>
                          <a:pt x="1736" y="566"/>
                        </a:lnTo>
                        <a:lnTo>
                          <a:pt x="1737" y="573"/>
                        </a:lnTo>
                        <a:lnTo>
                          <a:pt x="1737" y="585"/>
                        </a:lnTo>
                        <a:lnTo>
                          <a:pt x="1738" y="602"/>
                        </a:lnTo>
                        <a:lnTo>
                          <a:pt x="1738" y="620"/>
                        </a:lnTo>
                        <a:lnTo>
                          <a:pt x="1739" y="638"/>
                        </a:lnTo>
                        <a:lnTo>
                          <a:pt x="1739" y="651"/>
                        </a:lnTo>
                        <a:lnTo>
                          <a:pt x="1740" y="657"/>
                        </a:lnTo>
                        <a:lnTo>
                          <a:pt x="1740" y="655"/>
                        </a:lnTo>
                        <a:lnTo>
                          <a:pt x="1741" y="645"/>
                        </a:lnTo>
                        <a:lnTo>
                          <a:pt x="1741" y="629"/>
                        </a:lnTo>
                        <a:lnTo>
                          <a:pt x="1742" y="611"/>
                        </a:lnTo>
                        <a:lnTo>
                          <a:pt x="1743" y="593"/>
                        </a:lnTo>
                        <a:lnTo>
                          <a:pt x="1743" y="576"/>
                        </a:lnTo>
                        <a:lnTo>
                          <a:pt x="1744" y="561"/>
                        </a:lnTo>
                        <a:lnTo>
                          <a:pt x="1744" y="547"/>
                        </a:lnTo>
                        <a:lnTo>
                          <a:pt x="1745" y="535"/>
                        </a:lnTo>
                        <a:lnTo>
                          <a:pt x="1745" y="522"/>
                        </a:lnTo>
                        <a:lnTo>
                          <a:pt x="1746" y="510"/>
                        </a:lnTo>
                        <a:lnTo>
                          <a:pt x="1746" y="499"/>
                        </a:lnTo>
                        <a:lnTo>
                          <a:pt x="1747" y="491"/>
                        </a:lnTo>
                        <a:lnTo>
                          <a:pt x="1747" y="485"/>
                        </a:lnTo>
                        <a:lnTo>
                          <a:pt x="1748" y="483"/>
                        </a:lnTo>
                        <a:lnTo>
                          <a:pt x="1749" y="484"/>
                        </a:lnTo>
                        <a:lnTo>
                          <a:pt x="1749" y="487"/>
                        </a:lnTo>
                        <a:lnTo>
                          <a:pt x="1750" y="490"/>
                        </a:lnTo>
                        <a:lnTo>
                          <a:pt x="1750" y="493"/>
                        </a:lnTo>
                        <a:lnTo>
                          <a:pt x="1751" y="495"/>
                        </a:lnTo>
                        <a:lnTo>
                          <a:pt x="1751" y="495"/>
                        </a:lnTo>
                        <a:lnTo>
                          <a:pt x="1752" y="494"/>
                        </a:lnTo>
                        <a:lnTo>
                          <a:pt x="1752" y="492"/>
                        </a:lnTo>
                        <a:lnTo>
                          <a:pt x="1753" y="487"/>
                        </a:lnTo>
                        <a:lnTo>
                          <a:pt x="1753" y="481"/>
                        </a:lnTo>
                        <a:lnTo>
                          <a:pt x="1754" y="472"/>
                        </a:lnTo>
                        <a:lnTo>
                          <a:pt x="1754" y="462"/>
                        </a:lnTo>
                        <a:lnTo>
                          <a:pt x="1755" y="452"/>
                        </a:lnTo>
                        <a:lnTo>
                          <a:pt x="1756" y="440"/>
                        </a:lnTo>
                        <a:lnTo>
                          <a:pt x="1756" y="430"/>
                        </a:lnTo>
                        <a:lnTo>
                          <a:pt x="1757" y="420"/>
                        </a:lnTo>
                        <a:lnTo>
                          <a:pt x="1757" y="411"/>
                        </a:lnTo>
                        <a:lnTo>
                          <a:pt x="1758" y="404"/>
                        </a:lnTo>
                        <a:lnTo>
                          <a:pt x="1758" y="399"/>
                        </a:lnTo>
                        <a:lnTo>
                          <a:pt x="1759" y="395"/>
                        </a:lnTo>
                        <a:lnTo>
                          <a:pt x="1759" y="391"/>
                        </a:lnTo>
                        <a:lnTo>
                          <a:pt x="1760" y="388"/>
                        </a:lnTo>
                        <a:lnTo>
                          <a:pt x="1760" y="385"/>
                        </a:lnTo>
                        <a:lnTo>
                          <a:pt x="1761" y="384"/>
                        </a:lnTo>
                        <a:lnTo>
                          <a:pt x="1762" y="386"/>
                        </a:lnTo>
                        <a:lnTo>
                          <a:pt x="1762" y="391"/>
                        </a:lnTo>
                        <a:lnTo>
                          <a:pt x="1763" y="400"/>
                        </a:lnTo>
                        <a:lnTo>
                          <a:pt x="1763" y="414"/>
                        </a:lnTo>
                        <a:lnTo>
                          <a:pt x="1764" y="431"/>
                        </a:lnTo>
                        <a:lnTo>
                          <a:pt x="1764" y="449"/>
                        </a:lnTo>
                        <a:lnTo>
                          <a:pt x="1765" y="466"/>
                        </a:lnTo>
                        <a:lnTo>
                          <a:pt x="1765" y="479"/>
                        </a:lnTo>
                        <a:lnTo>
                          <a:pt x="1766" y="486"/>
                        </a:lnTo>
                        <a:lnTo>
                          <a:pt x="1766" y="489"/>
                        </a:lnTo>
                        <a:lnTo>
                          <a:pt x="1767" y="488"/>
                        </a:lnTo>
                        <a:lnTo>
                          <a:pt x="1768" y="485"/>
                        </a:lnTo>
                        <a:lnTo>
                          <a:pt x="1768" y="482"/>
                        </a:lnTo>
                        <a:lnTo>
                          <a:pt x="1769" y="480"/>
                        </a:lnTo>
                        <a:lnTo>
                          <a:pt x="1769" y="481"/>
                        </a:lnTo>
                        <a:lnTo>
                          <a:pt x="1770" y="482"/>
                        </a:lnTo>
                        <a:lnTo>
                          <a:pt x="1770" y="485"/>
                        </a:lnTo>
                        <a:lnTo>
                          <a:pt x="1771" y="488"/>
                        </a:lnTo>
                        <a:lnTo>
                          <a:pt x="1771" y="491"/>
                        </a:lnTo>
                        <a:lnTo>
                          <a:pt x="1772" y="494"/>
                        </a:lnTo>
                        <a:lnTo>
                          <a:pt x="1772" y="499"/>
                        </a:lnTo>
                        <a:lnTo>
                          <a:pt x="1773" y="505"/>
                        </a:lnTo>
                        <a:lnTo>
                          <a:pt x="1773" y="513"/>
                        </a:lnTo>
                        <a:lnTo>
                          <a:pt x="1774" y="523"/>
                        </a:lnTo>
                        <a:lnTo>
                          <a:pt x="1775" y="531"/>
                        </a:lnTo>
                        <a:lnTo>
                          <a:pt x="1775" y="537"/>
                        </a:lnTo>
                        <a:lnTo>
                          <a:pt x="1776" y="537"/>
                        </a:lnTo>
                        <a:lnTo>
                          <a:pt x="1776" y="531"/>
                        </a:lnTo>
                        <a:lnTo>
                          <a:pt x="1777" y="517"/>
                        </a:lnTo>
                        <a:lnTo>
                          <a:pt x="1777" y="498"/>
                        </a:lnTo>
                        <a:lnTo>
                          <a:pt x="1778" y="477"/>
                        </a:lnTo>
                        <a:lnTo>
                          <a:pt x="1778" y="458"/>
                        </a:lnTo>
                        <a:lnTo>
                          <a:pt x="1779" y="444"/>
                        </a:lnTo>
                        <a:lnTo>
                          <a:pt x="1779" y="437"/>
                        </a:lnTo>
                        <a:lnTo>
                          <a:pt x="1780" y="439"/>
                        </a:lnTo>
                        <a:lnTo>
                          <a:pt x="1781" y="448"/>
                        </a:lnTo>
                        <a:lnTo>
                          <a:pt x="1781" y="462"/>
                        </a:lnTo>
                        <a:lnTo>
                          <a:pt x="1782" y="478"/>
                        </a:lnTo>
                        <a:lnTo>
                          <a:pt x="1782" y="493"/>
                        </a:lnTo>
                        <a:lnTo>
                          <a:pt x="1783" y="505"/>
                        </a:lnTo>
                        <a:lnTo>
                          <a:pt x="1783" y="510"/>
                        </a:lnTo>
                        <a:lnTo>
                          <a:pt x="1784" y="510"/>
                        </a:lnTo>
                        <a:lnTo>
                          <a:pt x="1784" y="504"/>
                        </a:lnTo>
                        <a:lnTo>
                          <a:pt x="1785" y="494"/>
                        </a:lnTo>
                        <a:lnTo>
                          <a:pt x="1785" y="482"/>
                        </a:lnTo>
                        <a:lnTo>
                          <a:pt x="1786" y="471"/>
                        </a:lnTo>
                        <a:lnTo>
                          <a:pt x="1787" y="461"/>
                        </a:lnTo>
                        <a:lnTo>
                          <a:pt x="1787" y="453"/>
                        </a:lnTo>
                        <a:lnTo>
                          <a:pt x="1788" y="448"/>
                        </a:lnTo>
                        <a:lnTo>
                          <a:pt x="1788" y="444"/>
                        </a:lnTo>
                        <a:lnTo>
                          <a:pt x="1789" y="440"/>
                        </a:lnTo>
                        <a:lnTo>
                          <a:pt x="1789" y="436"/>
                        </a:lnTo>
                        <a:lnTo>
                          <a:pt x="1790" y="429"/>
                        </a:lnTo>
                        <a:lnTo>
                          <a:pt x="1790" y="418"/>
                        </a:lnTo>
                        <a:lnTo>
                          <a:pt x="1791" y="402"/>
                        </a:lnTo>
                        <a:lnTo>
                          <a:pt x="1791" y="381"/>
                        </a:lnTo>
                        <a:lnTo>
                          <a:pt x="1792" y="356"/>
                        </a:lnTo>
                        <a:lnTo>
                          <a:pt x="1792" y="327"/>
                        </a:lnTo>
                        <a:lnTo>
                          <a:pt x="1793" y="298"/>
                        </a:lnTo>
                        <a:lnTo>
                          <a:pt x="1794" y="272"/>
                        </a:lnTo>
                        <a:lnTo>
                          <a:pt x="1794" y="252"/>
                        </a:lnTo>
                        <a:lnTo>
                          <a:pt x="1795" y="242"/>
                        </a:lnTo>
                        <a:lnTo>
                          <a:pt x="1795" y="241"/>
                        </a:lnTo>
                        <a:lnTo>
                          <a:pt x="1796" y="250"/>
                        </a:lnTo>
                        <a:lnTo>
                          <a:pt x="1796" y="268"/>
                        </a:lnTo>
                        <a:lnTo>
                          <a:pt x="1797" y="291"/>
                        </a:lnTo>
                        <a:lnTo>
                          <a:pt x="1797" y="318"/>
                        </a:lnTo>
                        <a:lnTo>
                          <a:pt x="1798" y="345"/>
                        </a:lnTo>
                        <a:lnTo>
                          <a:pt x="1798" y="368"/>
                        </a:lnTo>
                        <a:lnTo>
                          <a:pt x="1799" y="386"/>
                        </a:lnTo>
                        <a:lnTo>
                          <a:pt x="1800" y="398"/>
                        </a:lnTo>
                        <a:lnTo>
                          <a:pt x="1800" y="405"/>
                        </a:lnTo>
                        <a:lnTo>
                          <a:pt x="1801" y="406"/>
                        </a:lnTo>
                        <a:lnTo>
                          <a:pt x="1801" y="406"/>
                        </a:lnTo>
                        <a:lnTo>
                          <a:pt x="1802" y="405"/>
                        </a:lnTo>
                        <a:lnTo>
                          <a:pt x="1802" y="405"/>
                        </a:lnTo>
                        <a:lnTo>
                          <a:pt x="1803" y="407"/>
                        </a:lnTo>
                        <a:lnTo>
                          <a:pt x="1803" y="411"/>
                        </a:lnTo>
                        <a:lnTo>
                          <a:pt x="1804" y="416"/>
                        </a:lnTo>
                        <a:lnTo>
                          <a:pt x="1804" y="419"/>
                        </a:lnTo>
                        <a:lnTo>
                          <a:pt x="1805" y="419"/>
                        </a:lnTo>
                        <a:lnTo>
                          <a:pt x="1806" y="413"/>
                        </a:lnTo>
                        <a:lnTo>
                          <a:pt x="1806" y="402"/>
                        </a:lnTo>
                        <a:lnTo>
                          <a:pt x="1807" y="384"/>
                        </a:lnTo>
                        <a:lnTo>
                          <a:pt x="1807" y="362"/>
                        </a:lnTo>
                        <a:lnTo>
                          <a:pt x="1808" y="336"/>
                        </a:lnTo>
                        <a:lnTo>
                          <a:pt x="1808" y="308"/>
                        </a:lnTo>
                        <a:lnTo>
                          <a:pt x="1809" y="282"/>
                        </a:lnTo>
                        <a:lnTo>
                          <a:pt x="1809" y="258"/>
                        </a:lnTo>
                        <a:lnTo>
                          <a:pt x="1810" y="237"/>
                        </a:lnTo>
                        <a:lnTo>
                          <a:pt x="1810" y="220"/>
                        </a:lnTo>
                        <a:lnTo>
                          <a:pt x="1811" y="207"/>
                        </a:lnTo>
                        <a:lnTo>
                          <a:pt x="1811" y="198"/>
                        </a:lnTo>
                        <a:lnTo>
                          <a:pt x="1812" y="193"/>
                        </a:lnTo>
                        <a:lnTo>
                          <a:pt x="1813" y="193"/>
                        </a:lnTo>
                        <a:lnTo>
                          <a:pt x="1813" y="197"/>
                        </a:lnTo>
                        <a:lnTo>
                          <a:pt x="1814" y="206"/>
                        </a:lnTo>
                        <a:lnTo>
                          <a:pt x="1814" y="219"/>
                        </a:lnTo>
                        <a:lnTo>
                          <a:pt x="1815" y="236"/>
                        </a:lnTo>
                        <a:lnTo>
                          <a:pt x="1815" y="256"/>
                        </a:lnTo>
                        <a:lnTo>
                          <a:pt x="1816" y="277"/>
                        </a:lnTo>
                        <a:lnTo>
                          <a:pt x="1816" y="297"/>
                        </a:lnTo>
                        <a:lnTo>
                          <a:pt x="1817" y="316"/>
                        </a:lnTo>
                        <a:lnTo>
                          <a:pt x="1817" y="333"/>
                        </a:lnTo>
                        <a:lnTo>
                          <a:pt x="1818" y="347"/>
                        </a:lnTo>
                        <a:lnTo>
                          <a:pt x="1819" y="359"/>
                        </a:lnTo>
                        <a:lnTo>
                          <a:pt x="1819" y="369"/>
                        </a:lnTo>
                        <a:lnTo>
                          <a:pt x="1820" y="376"/>
                        </a:lnTo>
                        <a:lnTo>
                          <a:pt x="1820" y="380"/>
                        </a:lnTo>
                        <a:lnTo>
                          <a:pt x="1821" y="382"/>
                        </a:lnTo>
                        <a:lnTo>
                          <a:pt x="1821" y="382"/>
                        </a:lnTo>
                        <a:lnTo>
                          <a:pt x="1822" y="379"/>
                        </a:lnTo>
                        <a:lnTo>
                          <a:pt x="1822" y="375"/>
                        </a:lnTo>
                        <a:lnTo>
                          <a:pt x="1823" y="369"/>
                        </a:lnTo>
                        <a:lnTo>
                          <a:pt x="1823" y="362"/>
                        </a:lnTo>
                        <a:lnTo>
                          <a:pt x="1824" y="357"/>
                        </a:lnTo>
                        <a:lnTo>
                          <a:pt x="1825" y="353"/>
                        </a:lnTo>
                        <a:lnTo>
                          <a:pt x="1825" y="351"/>
                        </a:lnTo>
                        <a:lnTo>
                          <a:pt x="1826" y="350"/>
                        </a:lnTo>
                        <a:lnTo>
                          <a:pt x="1826" y="350"/>
                        </a:lnTo>
                        <a:lnTo>
                          <a:pt x="1827" y="349"/>
                        </a:lnTo>
                        <a:lnTo>
                          <a:pt x="1827" y="346"/>
                        </a:lnTo>
                        <a:lnTo>
                          <a:pt x="1828" y="340"/>
                        </a:lnTo>
                        <a:lnTo>
                          <a:pt x="1828" y="332"/>
                        </a:lnTo>
                        <a:lnTo>
                          <a:pt x="1829" y="323"/>
                        </a:lnTo>
                        <a:lnTo>
                          <a:pt x="1829" y="314"/>
                        </a:lnTo>
                        <a:lnTo>
                          <a:pt x="1830" y="305"/>
                        </a:lnTo>
                        <a:lnTo>
                          <a:pt x="1830" y="297"/>
                        </a:lnTo>
                        <a:lnTo>
                          <a:pt x="1831" y="290"/>
                        </a:lnTo>
                        <a:lnTo>
                          <a:pt x="1832" y="283"/>
                        </a:lnTo>
                        <a:lnTo>
                          <a:pt x="1832" y="277"/>
                        </a:lnTo>
                        <a:lnTo>
                          <a:pt x="1833" y="272"/>
                        </a:lnTo>
                        <a:lnTo>
                          <a:pt x="1833" y="270"/>
                        </a:lnTo>
                        <a:lnTo>
                          <a:pt x="1834" y="271"/>
                        </a:lnTo>
                        <a:lnTo>
                          <a:pt x="1834" y="277"/>
                        </a:lnTo>
                        <a:lnTo>
                          <a:pt x="1835" y="288"/>
                        </a:lnTo>
                        <a:lnTo>
                          <a:pt x="1835" y="302"/>
                        </a:lnTo>
                        <a:lnTo>
                          <a:pt x="1836" y="319"/>
                        </a:lnTo>
                        <a:lnTo>
                          <a:pt x="1836" y="337"/>
                        </a:lnTo>
                        <a:lnTo>
                          <a:pt x="1837" y="354"/>
                        </a:lnTo>
                        <a:lnTo>
                          <a:pt x="1838" y="368"/>
                        </a:lnTo>
                        <a:lnTo>
                          <a:pt x="1838" y="379"/>
                        </a:lnTo>
                        <a:lnTo>
                          <a:pt x="1839" y="386"/>
                        </a:lnTo>
                        <a:lnTo>
                          <a:pt x="1839" y="390"/>
                        </a:lnTo>
                        <a:lnTo>
                          <a:pt x="1840" y="389"/>
                        </a:lnTo>
                        <a:lnTo>
                          <a:pt x="1840" y="385"/>
                        </a:lnTo>
                        <a:lnTo>
                          <a:pt x="1841" y="378"/>
                        </a:lnTo>
                        <a:lnTo>
                          <a:pt x="1841" y="367"/>
                        </a:lnTo>
                        <a:lnTo>
                          <a:pt x="1842" y="353"/>
                        </a:lnTo>
                        <a:lnTo>
                          <a:pt x="1842" y="337"/>
                        </a:lnTo>
                        <a:lnTo>
                          <a:pt x="1843" y="320"/>
                        </a:lnTo>
                        <a:lnTo>
                          <a:pt x="1844" y="304"/>
                        </a:lnTo>
                        <a:lnTo>
                          <a:pt x="1844" y="290"/>
                        </a:lnTo>
                        <a:lnTo>
                          <a:pt x="1845" y="281"/>
                        </a:lnTo>
                        <a:lnTo>
                          <a:pt x="1845" y="276"/>
                        </a:lnTo>
                        <a:lnTo>
                          <a:pt x="1846" y="276"/>
                        </a:lnTo>
                        <a:lnTo>
                          <a:pt x="1846" y="278"/>
                        </a:lnTo>
                        <a:lnTo>
                          <a:pt x="1847" y="282"/>
                        </a:lnTo>
                        <a:lnTo>
                          <a:pt x="1847" y="285"/>
                        </a:lnTo>
                        <a:lnTo>
                          <a:pt x="1848" y="286"/>
                        </a:lnTo>
                        <a:lnTo>
                          <a:pt x="1848" y="285"/>
                        </a:lnTo>
                        <a:lnTo>
                          <a:pt x="1849" y="281"/>
                        </a:lnTo>
                        <a:lnTo>
                          <a:pt x="1850" y="274"/>
                        </a:lnTo>
                        <a:lnTo>
                          <a:pt x="1850" y="268"/>
                        </a:lnTo>
                        <a:lnTo>
                          <a:pt x="1851" y="262"/>
                        </a:lnTo>
                        <a:lnTo>
                          <a:pt x="1851" y="259"/>
                        </a:lnTo>
                        <a:lnTo>
                          <a:pt x="1852" y="257"/>
                        </a:lnTo>
                        <a:lnTo>
                          <a:pt x="1852" y="256"/>
                        </a:lnTo>
                        <a:lnTo>
                          <a:pt x="1853" y="255"/>
                        </a:lnTo>
                        <a:lnTo>
                          <a:pt x="1853" y="252"/>
                        </a:lnTo>
                        <a:lnTo>
                          <a:pt x="1854" y="247"/>
                        </a:lnTo>
                        <a:lnTo>
                          <a:pt x="1854" y="239"/>
                        </a:lnTo>
                        <a:lnTo>
                          <a:pt x="1855" y="230"/>
                        </a:lnTo>
                        <a:lnTo>
                          <a:pt x="1855" y="221"/>
                        </a:lnTo>
                        <a:lnTo>
                          <a:pt x="1856" y="215"/>
                        </a:lnTo>
                        <a:lnTo>
                          <a:pt x="1857" y="211"/>
                        </a:lnTo>
                        <a:lnTo>
                          <a:pt x="1857" y="212"/>
                        </a:lnTo>
                        <a:lnTo>
                          <a:pt x="1858" y="216"/>
                        </a:lnTo>
                        <a:lnTo>
                          <a:pt x="1858" y="223"/>
                        </a:lnTo>
                        <a:lnTo>
                          <a:pt x="1859" y="232"/>
                        </a:lnTo>
                        <a:lnTo>
                          <a:pt x="1859" y="244"/>
                        </a:lnTo>
                        <a:lnTo>
                          <a:pt x="1860" y="257"/>
                        </a:lnTo>
                        <a:lnTo>
                          <a:pt x="1860" y="272"/>
                        </a:lnTo>
                        <a:lnTo>
                          <a:pt x="1861" y="288"/>
                        </a:lnTo>
                        <a:lnTo>
                          <a:pt x="1861" y="304"/>
                        </a:lnTo>
                        <a:lnTo>
                          <a:pt x="1862" y="321"/>
                        </a:lnTo>
                        <a:lnTo>
                          <a:pt x="1863" y="335"/>
                        </a:lnTo>
                        <a:lnTo>
                          <a:pt x="1863" y="346"/>
                        </a:lnTo>
                        <a:lnTo>
                          <a:pt x="1864" y="352"/>
                        </a:lnTo>
                        <a:lnTo>
                          <a:pt x="1864" y="351"/>
                        </a:lnTo>
                        <a:lnTo>
                          <a:pt x="1865" y="344"/>
                        </a:lnTo>
                        <a:lnTo>
                          <a:pt x="1865" y="329"/>
                        </a:lnTo>
                        <a:lnTo>
                          <a:pt x="1866" y="310"/>
                        </a:lnTo>
                        <a:lnTo>
                          <a:pt x="1866" y="288"/>
                        </a:lnTo>
                        <a:lnTo>
                          <a:pt x="1867" y="265"/>
                        </a:lnTo>
                        <a:lnTo>
                          <a:pt x="1867" y="245"/>
                        </a:lnTo>
                        <a:lnTo>
                          <a:pt x="1868" y="229"/>
                        </a:lnTo>
                        <a:lnTo>
                          <a:pt x="1869" y="219"/>
                        </a:lnTo>
                        <a:lnTo>
                          <a:pt x="1869" y="214"/>
                        </a:lnTo>
                        <a:lnTo>
                          <a:pt x="1870" y="214"/>
                        </a:lnTo>
                        <a:lnTo>
                          <a:pt x="1870" y="218"/>
                        </a:lnTo>
                        <a:lnTo>
                          <a:pt x="1871" y="226"/>
                        </a:lnTo>
                        <a:lnTo>
                          <a:pt x="1871" y="237"/>
                        </a:lnTo>
                        <a:lnTo>
                          <a:pt x="1872" y="249"/>
                        </a:lnTo>
                        <a:lnTo>
                          <a:pt x="1872" y="264"/>
                        </a:lnTo>
                        <a:lnTo>
                          <a:pt x="1873" y="280"/>
                        </a:lnTo>
                        <a:lnTo>
                          <a:pt x="1873" y="295"/>
                        </a:lnTo>
                        <a:lnTo>
                          <a:pt x="1874" y="310"/>
                        </a:lnTo>
                        <a:lnTo>
                          <a:pt x="1874" y="324"/>
                        </a:lnTo>
                        <a:lnTo>
                          <a:pt x="1875" y="335"/>
                        </a:lnTo>
                        <a:lnTo>
                          <a:pt x="1876" y="344"/>
                        </a:lnTo>
                        <a:lnTo>
                          <a:pt x="1876" y="351"/>
                        </a:lnTo>
                        <a:lnTo>
                          <a:pt x="1877" y="356"/>
                        </a:lnTo>
                        <a:lnTo>
                          <a:pt x="1877" y="361"/>
                        </a:lnTo>
                        <a:lnTo>
                          <a:pt x="1878" y="366"/>
                        </a:lnTo>
                        <a:lnTo>
                          <a:pt x="1878" y="371"/>
                        </a:lnTo>
                        <a:lnTo>
                          <a:pt x="1879" y="376"/>
                        </a:lnTo>
                        <a:lnTo>
                          <a:pt x="1879" y="381"/>
                        </a:lnTo>
                        <a:lnTo>
                          <a:pt x="1880" y="385"/>
                        </a:lnTo>
                        <a:lnTo>
                          <a:pt x="1880" y="387"/>
                        </a:lnTo>
                        <a:lnTo>
                          <a:pt x="1881" y="387"/>
                        </a:lnTo>
                        <a:lnTo>
                          <a:pt x="1882" y="383"/>
                        </a:lnTo>
                        <a:lnTo>
                          <a:pt x="1882" y="377"/>
                        </a:lnTo>
                        <a:lnTo>
                          <a:pt x="1883" y="367"/>
                        </a:lnTo>
                        <a:lnTo>
                          <a:pt x="1883" y="353"/>
                        </a:lnTo>
                        <a:lnTo>
                          <a:pt x="1884" y="336"/>
                        </a:lnTo>
                        <a:lnTo>
                          <a:pt x="1884" y="316"/>
                        </a:lnTo>
                        <a:lnTo>
                          <a:pt x="1885" y="294"/>
                        </a:lnTo>
                        <a:lnTo>
                          <a:pt x="1885" y="270"/>
                        </a:lnTo>
                        <a:lnTo>
                          <a:pt x="1886" y="247"/>
                        </a:lnTo>
                        <a:lnTo>
                          <a:pt x="1886" y="225"/>
                        </a:lnTo>
                        <a:lnTo>
                          <a:pt x="1887" y="204"/>
                        </a:lnTo>
                        <a:lnTo>
                          <a:pt x="1888" y="187"/>
                        </a:lnTo>
                        <a:lnTo>
                          <a:pt x="1888" y="173"/>
                        </a:lnTo>
                        <a:lnTo>
                          <a:pt x="1889" y="164"/>
                        </a:lnTo>
                        <a:lnTo>
                          <a:pt x="1889" y="159"/>
                        </a:lnTo>
                        <a:lnTo>
                          <a:pt x="1890" y="157"/>
                        </a:lnTo>
                        <a:lnTo>
                          <a:pt x="1890" y="159"/>
                        </a:lnTo>
                        <a:lnTo>
                          <a:pt x="1891" y="162"/>
                        </a:lnTo>
                        <a:lnTo>
                          <a:pt x="1891" y="165"/>
                        </a:lnTo>
                        <a:lnTo>
                          <a:pt x="1892" y="167"/>
                        </a:lnTo>
                        <a:lnTo>
                          <a:pt x="1892" y="166"/>
                        </a:lnTo>
                        <a:lnTo>
                          <a:pt x="1893" y="163"/>
                        </a:lnTo>
                        <a:lnTo>
                          <a:pt x="1893" y="159"/>
                        </a:lnTo>
                        <a:lnTo>
                          <a:pt x="1894" y="154"/>
                        </a:lnTo>
                        <a:lnTo>
                          <a:pt x="1895" y="151"/>
                        </a:lnTo>
                        <a:lnTo>
                          <a:pt x="1895" y="150"/>
                        </a:lnTo>
                        <a:lnTo>
                          <a:pt x="1896" y="151"/>
                        </a:lnTo>
                        <a:lnTo>
                          <a:pt x="1896" y="154"/>
                        </a:lnTo>
                        <a:lnTo>
                          <a:pt x="1897" y="158"/>
                        </a:lnTo>
                        <a:lnTo>
                          <a:pt x="1897" y="161"/>
                        </a:lnTo>
                        <a:lnTo>
                          <a:pt x="1898" y="162"/>
                        </a:lnTo>
                        <a:lnTo>
                          <a:pt x="1898" y="160"/>
                        </a:lnTo>
                        <a:lnTo>
                          <a:pt x="1899" y="154"/>
                        </a:lnTo>
                        <a:lnTo>
                          <a:pt x="1899" y="146"/>
                        </a:lnTo>
                        <a:lnTo>
                          <a:pt x="1900" y="136"/>
                        </a:lnTo>
                        <a:lnTo>
                          <a:pt x="1901" y="126"/>
                        </a:lnTo>
                        <a:lnTo>
                          <a:pt x="1901" y="117"/>
                        </a:lnTo>
                        <a:lnTo>
                          <a:pt x="1902" y="111"/>
                        </a:lnTo>
                        <a:lnTo>
                          <a:pt x="1902" y="108"/>
                        </a:lnTo>
                        <a:lnTo>
                          <a:pt x="1903" y="110"/>
                        </a:lnTo>
                        <a:lnTo>
                          <a:pt x="1903" y="115"/>
                        </a:lnTo>
                        <a:lnTo>
                          <a:pt x="1904" y="123"/>
                        </a:lnTo>
                        <a:lnTo>
                          <a:pt x="1904" y="134"/>
                        </a:lnTo>
                        <a:lnTo>
                          <a:pt x="1905" y="145"/>
                        </a:lnTo>
                        <a:lnTo>
                          <a:pt x="1905" y="156"/>
                        </a:lnTo>
                        <a:lnTo>
                          <a:pt x="1906" y="166"/>
                        </a:lnTo>
                        <a:lnTo>
                          <a:pt x="1907" y="176"/>
                        </a:lnTo>
                        <a:lnTo>
                          <a:pt x="1907" y="185"/>
                        </a:lnTo>
                        <a:lnTo>
                          <a:pt x="1908" y="194"/>
                        </a:lnTo>
                        <a:lnTo>
                          <a:pt x="1908" y="201"/>
                        </a:lnTo>
                        <a:lnTo>
                          <a:pt x="1909" y="207"/>
                        </a:lnTo>
                        <a:lnTo>
                          <a:pt x="1909" y="211"/>
                        </a:lnTo>
                        <a:lnTo>
                          <a:pt x="1910" y="212"/>
                        </a:lnTo>
                        <a:lnTo>
                          <a:pt x="1910" y="210"/>
                        </a:lnTo>
                        <a:lnTo>
                          <a:pt x="1911" y="205"/>
                        </a:lnTo>
                        <a:lnTo>
                          <a:pt x="1911" y="196"/>
                        </a:lnTo>
                        <a:lnTo>
                          <a:pt x="1912" y="183"/>
                        </a:lnTo>
                        <a:lnTo>
                          <a:pt x="1912" y="168"/>
                        </a:lnTo>
                        <a:lnTo>
                          <a:pt x="1913" y="153"/>
                        </a:lnTo>
                        <a:lnTo>
                          <a:pt x="1914" y="140"/>
                        </a:lnTo>
                        <a:lnTo>
                          <a:pt x="1914" y="131"/>
                        </a:lnTo>
                        <a:lnTo>
                          <a:pt x="1915" y="128"/>
                        </a:lnTo>
                        <a:lnTo>
                          <a:pt x="1915" y="130"/>
                        </a:lnTo>
                        <a:lnTo>
                          <a:pt x="1916" y="137"/>
                        </a:lnTo>
                        <a:lnTo>
                          <a:pt x="1916" y="148"/>
                        </a:lnTo>
                        <a:lnTo>
                          <a:pt x="1917" y="161"/>
                        </a:lnTo>
                        <a:lnTo>
                          <a:pt x="1917" y="175"/>
                        </a:lnTo>
                        <a:lnTo>
                          <a:pt x="1918" y="190"/>
                        </a:lnTo>
                        <a:lnTo>
                          <a:pt x="1918" y="205"/>
                        </a:lnTo>
                        <a:lnTo>
                          <a:pt x="1919" y="218"/>
                        </a:lnTo>
                        <a:lnTo>
                          <a:pt x="1920" y="231"/>
                        </a:lnTo>
                        <a:lnTo>
                          <a:pt x="1920" y="242"/>
                        </a:lnTo>
                        <a:lnTo>
                          <a:pt x="1921" y="251"/>
                        </a:lnTo>
                        <a:lnTo>
                          <a:pt x="1921" y="260"/>
                        </a:lnTo>
                        <a:lnTo>
                          <a:pt x="1922" y="269"/>
                        </a:lnTo>
                        <a:lnTo>
                          <a:pt x="1922" y="279"/>
                        </a:lnTo>
                        <a:lnTo>
                          <a:pt x="1923" y="289"/>
                        </a:lnTo>
                        <a:lnTo>
                          <a:pt x="1923" y="301"/>
                        </a:lnTo>
                        <a:lnTo>
                          <a:pt x="1924" y="313"/>
                        </a:lnTo>
                        <a:lnTo>
                          <a:pt x="1924" y="324"/>
                        </a:lnTo>
                        <a:lnTo>
                          <a:pt x="1925" y="333"/>
                        </a:lnTo>
                        <a:lnTo>
                          <a:pt x="1926" y="339"/>
                        </a:lnTo>
                        <a:lnTo>
                          <a:pt x="1926" y="342"/>
                        </a:lnTo>
                        <a:lnTo>
                          <a:pt x="1927" y="342"/>
                        </a:lnTo>
                        <a:lnTo>
                          <a:pt x="1927" y="340"/>
                        </a:lnTo>
                        <a:lnTo>
                          <a:pt x="1928" y="336"/>
                        </a:lnTo>
                        <a:lnTo>
                          <a:pt x="1928" y="332"/>
                        </a:lnTo>
                        <a:lnTo>
                          <a:pt x="1929" y="328"/>
                        </a:lnTo>
                        <a:lnTo>
                          <a:pt x="1929" y="322"/>
                        </a:lnTo>
                        <a:lnTo>
                          <a:pt x="1930" y="316"/>
                        </a:lnTo>
                        <a:lnTo>
                          <a:pt x="1930" y="307"/>
                        </a:lnTo>
                        <a:lnTo>
                          <a:pt x="1931" y="295"/>
                        </a:lnTo>
                        <a:lnTo>
                          <a:pt x="1931" y="280"/>
                        </a:lnTo>
                        <a:lnTo>
                          <a:pt x="1932" y="264"/>
                        </a:lnTo>
                        <a:lnTo>
                          <a:pt x="1933" y="247"/>
                        </a:lnTo>
                        <a:lnTo>
                          <a:pt x="1933" y="231"/>
                        </a:lnTo>
                        <a:lnTo>
                          <a:pt x="1934" y="218"/>
                        </a:lnTo>
                        <a:lnTo>
                          <a:pt x="1934" y="208"/>
                        </a:lnTo>
                        <a:lnTo>
                          <a:pt x="1935" y="200"/>
                        </a:lnTo>
                        <a:lnTo>
                          <a:pt x="1935" y="194"/>
                        </a:lnTo>
                        <a:lnTo>
                          <a:pt x="1936" y="187"/>
                        </a:lnTo>
                        <a:lnTo>
                          <a:pt x="1936" y="180"/>
                        </a:lnTo>
                        <a:lnTo>
                          <a:pt x="1937" y="171"/>
                        </a:lnTo>
                        <a:lnTo>
                          <a:pt x="1937" y="161"/>
                        </a:lnTo>
                        <a:lnTo>
                          <a:pt x="1938" y="153"/>
                        </a:lnTo>
                        <a:lnTo>
                          <a:pt x="1939" y="147"/>
                        </a:lnTo>
                        <a:lnTo>
                          <a:pt x="1939" y="147"/>
                        </a:lnTo>
                        <a:lnTo>
                          <a:pt x="1940" y="152"/>
                        </a:lnTo>
                        <a:lnTo>
                          <a:pt x="1940" y="162"/>
                        </a:lnTo>
                        <a:lnTo>
                          <a:pt x="1941" y="177"/>
                        </a:lnTo>
                        <a:lnTo>
                          <a:pt x="1941" y="193"/>
                        </a:lnTo>
                        <a:lnTo>
                          <a:pt x="1942" y="208"/>
                        </a:lnTo>
                        <a:lnTo>
                          <a:pt x="1942" y="219"/>
                        </a:lnTo>
                        <a:lnTo>
                          <a:pt x="1943" y="224"/>
                        </a:lnTo>
                        <a:lnTo>
                          <a:pt x="1943" y="221"/>
                        </a:lnTo>
                        <a:lnTo>
                          <a:pt x="1944" y="212"/>
                        </a:lnTo>
                        <a:lnTo>
                          <a:pt x="1945" y="196"/>
                        </a:lnTo>
                        <a:lnTo>
                          <a:pt x="1945" y="177"/>
                        </a:lnTo>
                        <a:lnTo>
                          <a:pt x="1946" y="156"/>
                        </a:lnTo>
                        <a:lnTo>
                          <a:pt x="1946" y="137"/>
                        </a:lnTo>
                        <a:lnTo>
                          <a:pt x="1947" y="124"/>
                        </a:lnTo>
                        <a:lnTo>
                          <a:pt x="1947" y="117"/>
                        </a:lnTo>
                        <a:lnTo>
                          <a:pt x="1948" y="119"/>
                        </a:lnTo>
                        <a:lnTo>
                          <a:pt x="1948" y="130"/>
                        </a:lnTo>
                        <a:lnTo>
                          <a:pt x="1949" y="147"/>
                        </a:lnTo>
                        <a:lnTo>
                          <a:pt x="1949" y="168"/>
                        </a:lnTo>
                        <a:lnTo>
                          <a:pt x="1950" y="191"/>
                        </a:lnTo>
                        <a:lnTo>
                          <a:pt x="1950" y="210"/>
                        </a:lnTo>
                        <a:lnTo>
                          <a:pt x="1951" y="224"/>
                        </a:lnTo>
                        <a:lnTo>
                          <a:pt x="1952" y="228"/>
                        </a:lnTo>
                        <a:lnTo>
                          <a:pt x="1952" y="222"/>
                        </a:lnTo>
                        <a:lnTo>
                          <a:pt x="1953" y="205"/>
                        </a:lnTo>
                        <a:lnTo>
                          <a:pt x="1953" y="180"/>
                        </a:lnTo>
                        <a:lnTo>
                          <a:pt x="1954" y="150"/>
                        </a:lnTo>
                        <a:lnTo>
                          <a:pt x="1954" y="119"/>
                        </a:lnTo>
                        <a:lnTo>
                          <a:pt x="1955" y="93"/>
                        </a:lnTo>
                        <a:lnTo>
                          <a:pt x="1955" y="73"/>
                        </a:lnTo>
                        <a:lnTo>
                          <a:pt x="1956" y="61"/>
                        </a:lnTo>
                        <a:lnTo>
                          <a:pt x="1956" y="58"/>
                        </a:lnTo>
                        <a:lnTo>
                          <a:pt x="1957" y="62"/>
                        </a:lnTo>
                        <a:lnTo>
                          <a:pt x="1958" y="70"/>
                        </a:lnTo>
                        <a:lnTo>
                          <a:pt x="1958" y="80"/>
                        </a:lnTo>
                        <a:lnTo>
                          <a:pt x="1959" y="91"/>
                        </a:lnTo>
                        <a:lnTo>
                          <a:pt x="1959" y="102"/>
                        </a:lnTo>
                        <a:lnTo>
                          <a:pt x="1960" y="112"/>
                        </a:lnTo>
                        <a:lnTo>
                          <a:pt x="1960" y="121"/>
                        </a:lnTo>
                        <a:lnTo>
                          <a:pt x="1961" y="131"/>
                        </a:lnTo>
                        <a:lnTo>
                          <a:pt x="1961" y="140"/>
                        </a:lnTo>
                        <a:lnTo>
                          <a:pt x="1962" y="150"/>
                        </a:lnTo>
                        <a:lnTo>
                          <a:pt x="1962" y="159"/>
                        </a:lnTo>
                        <a:lnTo>
                          <a:pt x="1963" y="166"/>
                        </a:lnTo>
                        <a:lnTo>
                          <a:pt x="1964" y="170"/>
                        </a:lnTo>
                        <a:lnTo>
                          <a:pt x="1964" y="170"/>
                        </a:lnTo>
                        <a:lnTo>
                          <a:pt x="1965" y="165"/>
                        </a:lnTo>
                        <a:lnTo>
                          <a:pt x="1965" y="157"/>
                        </a:lnTo>
                        <a:lnTo>
                          <a:pt x="1966" y="145"/>
                        </a:lnTo>
                        <a:lnTo>
                          <a:pt x="1966" y="132"/>
                        </a:lnTo>
                        <a:lnTo>
                          <a:pt x="1967" y="118"/>
                        </a:lnTo>
                        <a:lnTo>
                          <a:pt x="1967" y="104"/>
                        </a:lnTo>
                        <a:lnTo>
                          <a:pt x="1968" y="92"/>
                        </a:lnTo>
                        <a:lnTo>
                          <a:pt x="1968" y="83"/>
                        </a:lnTo>
                        <a:lnTo>
                          <a:pt x="1969" y="80"/>
                        </a:lnTo>
                        <a:lnTo>
                          <a:pt x="1970" y="83"/>
                        </a:lnTo>
                        <a:lnTo>
                          <a:pt x="1970" y="92"/>
                        </a:lnTo>
                        <a:lnTo>
                          <a:pt x="1971" y="109"/>
                        </a:lnTo>
                        <a:lnTo>
                          <a:pt x="1971" y="132"/>
                        </a:lnTo>
                        <a:lnTo>
                          <a:pt x="1972" y="158"/>
                        </a:lnTo>
                        <a:lnTo>
                          <a:pt x="1972" y="186"/>
                        </a:lnTo>
                        <a:lnTo>
                          <a:pt x="1973" y="211"/>
                        </a:lnTo>
                        <a:lnTo>
                          <a:pt x="1973" y="231"/>
                        </a:lnTo>
                        <a:lnTo>
                          <a:pt x="1974" y="243"/>
                        </a:lnTo>
                        <a:lnTo>
                          <a:pt x="1974" y="248"/>
                        </a:lnTo>
                        <a:lnTo>
                          <a:pt x="1975" y="246"/>
                        </a:lnTo>
                        <a:lnTo>
                          <a:pt x="1975" y="240"/>
                        </a:lnTo>
                        <a:lnTo>
                          <a:pt x="1976" y="234"/>
                        </a:lnTo>
                        <a:lnTo>
                          <a:pt x="1977" y="230"/>
                        </a:lnTo>
                        <a:lnTo>
                          <a:pt x="1977" y="231"/>
                        </a:lnTo>
                        <a:lnTo>
                          <a:pt x="1978" y="238"/>
                        </a:lnTo>
                        <a:lnTo>
                          <a:pt x="1978" y="251"/>
                        </a:lnTo>
                        <a:lnTo>
                          <a:pt x="1979" y="268"/>
                        </a:lnTo>
                        <a:lnTo>
                          <a:pt x="1979" y="286"/>
                        </a:lnTo>
                        <a:lnTo>
                          <a:pt x="1980" y="300"/>
                        </a:lnTo>
                        <a:lnTo>
                          <a:pt x="1980" y="308"/>
                        </a:lnTo>
                        <a:lnTo>
                          <a:pt x="1981" y="307"/>
                        </a:lnTo>
                        <a:lnTo>
                          <a:pt x="1981" y="297"/>
                        </a:lnTo>
                        <a:lnTo>
                          <a:pt x="1982" y="280"/>
                        </a:lnTo>
                        <a:lnTo>
                          <a:pt x="1983" y="257"/>
                        </a:lnTo>
                        <a:lnTo>
                          <a:pt x="1983" y="232"/>
                        </a:lnTo>
                        <a:lnTo>
                          <a:pt x="1984" y="208"/>
                        </a:lnTo>
                        <a:lnTo>
                          <a:pt x="1984" y="188"/>
                        </a:lnTo>
                        <a:lnTo>
                          <a:pt x="1985" y="173"/>
                        </a:lnTo>
                        <a:lnTo>
                          <a:pt x="1985" y="163"/>
                        </a:lnTo>
                        <a:lnTo>
                          <a:pt x="1986" y="157"/>
                        </a:lnTo>
                        <a:lnTo>
                          <a:pt x="1986" y="155"/>
                        </a:lnTo>
                        <a:lnTo>
                          <a:pt x="1987" y="153"/>
                        </a:lnTo>
                        <a:lnTo>
                          <a:pt x="1987" y="151"/>
                        </a:lnTo>
                        <a:lnTo>
                          <a:pt x="1988" y="147"/>
                        </a:lnTo>
                        <a:lnTo>
                          <a:pt x="1989" y="143"/>
                        </a:lnTo>
                        <a:lnTo>
                          <a:pt x="1989" y="138"/>
                        </a:lnTo>
                        <a:lnTo>
                          <a:pt x="1990" y="134"/>
                        </a:lnTo>
                        <a:lnTo>
                          <a:pt x="1990" y="131"/>
                        </a:lnTo>
                        <a:lnTo>
                          <a:pt x="1991" y="130"/>
                        </a:lnTo>
                        <a:lnTo>
                          <a:pt x="1991" y="129"/>
                        </a:lnTo>
                        <a:lnTo>
                          <a:pt x="1992" y="129"/>
                        </a:lnTo>
                        <a:lnTo>
                          <a:pt x="1992" y="129"/>
                        </a:lnTo>
                        <a:lnTo>
                          <a:pt x="1993" y="128"/>
                        </a:lnTo>
                        <a:lnTo>
                          <a:pt x="1993" y="127"/>
                        </a:lnTo>
                        <a:lnTo>
                          <a:pt x="1994" y="128"/>
                        </a:lnTo>
                        <a:lnTo>
                          <a:pt x="1994" y="131"/>
                        </a:lnTo>
                        <a:lnTo>
                          <a:pt x="1995" y="137"/>
                        </a:lnTo>
                        <a:lnTo>
                          <a:pt x="1996" y="145"/>
                        </a:lnTo>
                        <a:lnTo>
                          <a:pt x="1996" y="154"/>
                        </a:lnTo>
                        <a:lnTo>
                          <a:pt x="1997" y="162"/>
                        </a:lnTo>
                        <a:lnTo>
                          <a:pt x="1997" y="170"/>
                        </a:lnTo>
                        <a:lnTo>
                          <a:pt x="1998" y="175"/>
                        </a:lnTo>
                        <a:lnTo>
                          <a:pt x="1998" y="177"/>
                        </a:lnTo>
                        <a:lnTo>
                          <a:pt x="1999" y="176"/>
                        </a:lnTo>
                        <a:lnTo>
                          <a:pt x="1999" y="174"/>
                        </a:lnTo>
                        <a:lnTo>
                          <a:pt x="2000" y="170"/>
                        </a:lnTo>
                        <a:lnTo>
                          <a:pt x="2000" y="164"/>
                        </a:lnTo>
                        <a:lnTo>
                          <a:pt x="2001" y="158"/>
                        </a:lnTo>
                        <a:lnTo>
                          <a:pt x="2002" y="151"/>
                        </a:lnTo>
                        <a:lnTo>
                          <a:pt x="2002" y="142"/>
                        </a:lnTo>
                        <a:lnTo>
                          <a:pt x="2003" y="133"/>
                        </a:lnTo>
                        <a:lnTo>
                          <a:pt x="2003" y="123"/>
                        </a:lnTo>
                        <a:lnTo>
                          <a:pt x="2004" y="114"/>
                        </a:lnTo>
                        <a:lnTo>
                          <a:pt x="2004" y="107"/>
                        </a:lnTo>
                        <a:lnTo>
                          <a:pt x="2005" y="103"/>
                        </a:lnTo>
                        <a:lnTo>
                          <a:pt x="2005" y="103"/>
                        </a:lnTo>
                        <a:lnTo>
                          <a:pt x="2006" y="107"/>
                        </a:lnTo>
                        <a:lnTo>
                          <a:pt x="2006" y="114"/>
                        </a:lnTo>
                        <a:lnTo>
                          <a:pt x="2007" y="121"/>
                        </a:lnTo>
                        <a:lnTo>
                          <a:pt x="2008" y="128"/>
                        </a:lnTo>
                        <a:lnTo>
                          <a:pt x="2008" y="134"/>
                        </a:lnTo>
                        <a:lnTo>
                          <a:pt x="2009" y="138"/>
                        </a:lnTo>
                        <a:lnTo>
                          <a:pt x="2009" y="143"/>
                        </a:lnTo>
                        <a:lnTo>
                          <a:pt x="2010" y="149"/>
                        </a:lnTo>
                        <a:lnTo>
                          <a:pt x="2010" y="157"/>
                        </a:lnTo>
                        <a:lnTo>
                          <a:pt x="2011" y="168"/>
                        </a:lnTo>
                        <a:lnTo>
                          <a:pt x="2011" y="180"/>
                        </a:lnTo>
                        <a:lnTo>
                          <a:pt x="2012" y="193"/>
                        </a:lnTo>
                        <a:lnTo>
                          <a:pt x="2012" y="204"/>
                        </a:lnTo>
                        <a:lnTo>
                          <a:pt x="2013" y="213"/>
                        </a:lnTo>
                        <a:lnTo>
                          <a:pt x="2013" y="219"/>
                        </a:lnTo>
                        <a:lnTo>
                          <a:pt x="2014" y="222"/>
                        </a:lnTo>
                        <a:lnTo>
                          <a:pt x="2015" y="223"/>
                        </a:lnTo>
                        <a:lnTo>
                          <a:pt x="2015" y="224"/>
                        </a:lnTo>
                        <a:lnTo>
                          <a:pt x="2016" y="226"/>
                        </a:lnTo>
                        <a:lnTo>
                          <a:pt x="2016" y="228"/>
                        </a:lnTo>
                        <a:lnTo>
                          <a:pt x="2017" y="230"/>
                        </a:lnTo>
                        <a:lnTo>
                          <a:pt x="2017" y="230"/>
                        </a:lnTo>
                        <a:lnTo>
                          <a:pt x="2018" y="227"/>
                        </a:lnTo>
                        <a:lnTo>
                          <a:pt x="2018" y="219"/>
                        </a:lnTo>
                        <a:lnTo>
                          <a:pt x="2019" y="207"/>
                        </a:lnTo>
                        <a:lnTo>
                          <a:pt x="2019" y="193"/>
                        </a:lnTo>
                        <a:lnTo>
                          <a:pt x="2020" y="179"/>
                        </a:lnTo>
                        <a:lnTo>
                          <a:pt x="2021" y="166"/>
                        </a:lnTo>
                        <a:lnTo>
                          <a:pt x="2021" y="158"/>
                        </a:lnTo>
                        <a:lnTo>
                          <a:pt x="2022" y="154"/>
                        </a:lnTo>
                        <a:lnTo>
                          <a:pt x="2022" y="153"/>
                        </a:lnTo>
                        <a:lnTo>
                          <a:pt x="2023" y="154"/>
                        </a:lnTo>
                        <a:lnTo>
                          <a:pt x="2023" y="154"/>
                        </a:lnTo>
                        <a:lnTo>
                          <a:pt x="2024" y="153"/>
                        </a:lnTo>
                        <a:lnTo>
                          <a:pt x="2024" y="148"/>
                        </a:lnTo>
                        <a:lnTo>
                          <a:pt x="2025" y="141"/>
                        </a:lnTo>
                        <a:lnTo>
                          <a:pt x="2025" y="133"/>
                        </a:lnTo>
                        <a:lnTo>
                          <a:pt x="2026" y="124"/>
                        </a:lnTo>
                        <a:lnTo>
                          <a:pt x="2027" y="117"/>
                        </a:lnTo>
                        <a:lnTo>
                          <a:pt x="2027" y="113"/>
                        </a:lnTo>
                        <a:lnTo>
                          <a:pt x="2028" y="114"/>
                        </a:lnTo>
                        <a:lnTo>
                          <a:pt x="2028" y="121"/>
                        </a:lnTo>
                        <a:lnTo>
                          <a:pt x="2029" y="132"/>
                        </a:lnTo>
                        <a:lnTo>
                          <a:pt x="2029" y="147"/>
                        </a:lnTo>
                        <a:lnTo>
                          <a:pt x="2030" y="164"/>
                        </a:lnTo>
                        <a:lnTo>
                          <a:pt x="2030" y="183"/>
                        </a:lnTo>
                        <a:lnTo>
                          <a:pt x="2031" y="201"/>
                        </a:lnTo>
                        <a:lnTo>
                          <a:pt x="2031" y="218"/>
                        </a:lnTo>
                        <a:lnTo>
                          <a:pt x="2032" y="233"/>
                        </a:lnTo>
                        <a:lnTo>
                          <a:pt x="2032" y="246"/>
                        </a:lnTo>
                        <a:lnTo>
                          <a:pt x="2033" y="257"/>
                        </a:lnTo>
                        <a:lnTo>
                          <a:pt x="2034" y="265"/>
                        </a:lnTo>
                        <a:lnTo>
                          <a:pt x="2034" y="268"/>
                        </a:lnTo>
                        <a:lnTo>
                          <a:pt x="2035" y="264"/>
                        </a:lnTo>
                        <a:lnTo>
                          <a:pt x="2035" y="255"/>
                        </a:lnTo>
                        <a:lnTo>
                          <a:pt x="2036" y="240"/>
                        </a:lnTo>
                        <a:lnTo>
                          <a:pt x="2036" y="221"/>
                        </a:lnTo>
                        <a:lnTo>
                          <a:pt x="2037" y="203"/>
                        </a:lnTo>
                        <a:lnTo>
                          <a:pt x="2037" y="187"/>
                        </a:lnTo>
                        <a:lnTo>
                          <a:pt x="2038" y="177"/>
                        </a:lnTo>
                        <a:lnTo>
                          <a:pt x="2038" y="171"/>
                        </a:lnTo>
                        <a:lnTo>
                          <a:pt x="2039" y="169"/>
                        </a:lnTo>
                        <a:lnTo>
                          <a:pt x="2040" y="168"/>
                        </a:lnTo>
                        <a:lnTo>
                          <a:pt x="2040" y="167"/>
                        </a:lnTo>
                        <a:lnTo>
                          <a:pt x="2041" y="162"/>
                        </a:lnTo>
                        <a:lnTo>
                          <a:pt x="2041" y="154"/>
                        </a:lnTo>
                        <a:lnTo>
                          <a:pt x="2042" y="142"/>
                        </a:lnTo>
                        <a:lnTo>
                          <a:pt x="2042" y="128"/>
                        </a:lnTo>
                        <a:lnTo>
                          <a:pt x="2043" y="113"/>
                        </a:lnTo>
                        <a:lnTo>
                          <a:pt x="2043" y="99"/>
                        </a:lnTo>
                        <a:lnTo>
                          <a:pt x="2044" y="86"/>
                        </a:lnTo>
                        <a:lnTo>
                          <a:pt x="2044" y="76"/>
                        </a:lnTo>
                        <a:lnTo>
                          <a:pt x="2045" y="68"/>
                        </a:lnTo>
                        <a:lnTo>
                          <a:pt x="2046" y="61"/>
                        </a:lnTo>
                        <a:lnTo>
                          <a:pt x="2046" y="148"/>
                        </a:lnTo>
                        <a:lnTo>
                          <a:pt x="2047" y="169"/>
                        </a:lnTo>
                        <a:lnTo>
                          <a:pt x="2047" y="189"/>
                        </a:lnTo>
                        <a:lnTo>
                          <a:pt x="2048" y="206"/>
                        </a:lnTo>
                        <a:lnTo>
                          <a:pt x="2048" y="221"/>
                        </a:lnTo>
                        <a:lnTo>
                          <a:pt x="2049" y="235"/>
                        </a:lnTo>
                        <a:lnTo>
                          <a:pt x="2049" y="249"/>
                        </a:lnTo>
                        <a:lnTo>
                          <a:pt x="2050" y="262"/>
                        </a:lnTo>
                        <a:lnTo>
                          <a:pt x="2050" y="274"/>
                        </a:lnTo>
                        <a:lnTo>
                          <a:pt x="2051" y="283"/>
                        </a:lnTo>
                        <a:lnTo>
                          <a:pt x="2051" y="287"/>
                        </a:lnTo>
                        <a:lnTo>
                          <a:pt x="2052" y="283"/>
                        </a:lnTo>
                        <a:lnTo>
                          <a:pt x="2053" y="271"/>
                        </a:lnTo>
                        <a:lnTo>
                          <a:pt x="2053" y="251"/>
                        </a:lnTo>
                        <a:lnTo>
                          <a:pt x="2054" y="227"/>
                        </a:lnTo>
                        <a:lnTo>
                          <a:pt x="2054" y="201"/>
                        </a:lnTo>
                        <a:lnTo>
                          <a:pt x="2055" y="178"/>
                        </a:lnTo>
                        <a:lnTo>
                          <a:pt x="2055" y="160"/>
                        </a:lnTo>
                        <a:lnTo>
                          <a:pt x="2056" y="150"/>
                        </a:lnTo>
                        <a:lnTo>
                          <a:pt x="2056" y="147"/>
                        </a:lnTo>
                        <a:lnTo>
                          <a:pt x="2057" y="149"/>
                        </a:lnTo>
                        <a:lnTo>
                          <a:pt x="2057" y="154"/>
                        </a:lnTo>
                        <a:lnTo>
                          <a:pt x="2058" y="157"/>
                        </a:lnTo>
                        <a:lnTo>
                          <a:pt x="2059" y="156"/>
                        </a:lnTo>
                        <a:lnTo>
                          <a:pt x="2059" y="151"/>
                        </a:lnTo>
                        <a:lnTo>
                          <a:pt x="2060" y="141"/>
                        </a:lnTo>
                        <a:lnTo>
                          <a:pt x="2060" y="129"/>
                        </a:lnTo>
                        <a:lnTo>
                          <a:pt x="2061" y="116"/>
                        </a:lnTo>
                        <a:lnTo>
                          <a:pt x="2061" y="105"/>
                        </a:lnTo>
                        <a:lnTo>
                          <a:pt x="2062" y="98"/>
                        </a:lnTo>
                        <a:lnTo>
                          <a:pt x="2062" y="94"/>
                        </a:lnTo>
                        <a:lnTo>
                          <a:pt x="2063" y="95"/>
                        </a:lnTo>
                        <a:lnTo>
                          <a:pt x="2063" y="100"/>
                        </a:lnTo>
                        <a:lnTo>
                          <a:pt x="2064" y="109"/>
                        </a:lnTo>
                        <a:lnTo>
                          <a:pt x="2065" y="122"/>
                        </a:lnTo>
                        <a:lnTo>
                          <a:pt x="2065" y="138"/>
                        </a:lnTo>
                        <a:lnTo>
                          <a:pt x="2066" y="158"/>
                        </a:lnTo>
                        <a:lnTo>
                          <a:pt x="2066" y="179"/>
                        </a:lnTo>
                        <a:lnTo>
                          <a:pt x="2067" y="202"/>
                        </a:lnTo>
                        <a:lnTo>
                          <a:pt x="2067" y="225"/>
                        </a:lnTo>
                        <a:lnTo>
                          <a:pt x="2068" y="245"/>
                        </a:lnTo>
                        <a:lnTo>
                          <a:pt x="2068" y="261"/>
                        </a:lnTo>
                        <a:lnTo>
                          <a:pt x="2069" y="270"/>
                        </a:lnTo>
                        <a:lnTo>
                          <a:pt x="2069" y="273"/>
                        </a:lnTo>
                        <a:lnTo>
                          <a:pt x="2070" y="267"/>
                        </a:lnTo>
                        <a:lnTo>
                          <a:pt x="2071" y="252"/>
                        </a:lnTo>
                        <a:lnTo>
                          <a:pt x="2071" y="232"/>
                        </a:lnTo>
                        <a:lnTo>
                          <a:pt x="2072" y="209"/>
                        </a:lnTo>
                        <a:lnTo>
                          <a:pt x="2072" y="187"/>
                        </a:lnTo>
                        <a:lnTo>
                          <a:pt x="2073" y="169"/>
                        </a:lnTo>
                        <a:lnTo>
                          <a:pt x="2073" y="159"/>
                        </a:lnTo>
                        <a:lnTo>
                          <a:pt x="2074" y="160"/>
                        </a:lnTo>
                        <a:lnTo>
                          <a:pt x="2074" y="171"/>
                        </a:lnTo>
                        <a:lnTo>
                          <a:pt x="2075" y="192"/>
                        </a:lnTo>
                        <a:lnTo>
                          <a:pt x="2075" y="221"/>
                        </a:lnTo>
                        <a:lnTo>
                          <a:pt x="2076" y="256"/>
                        </a:lnTo>
                        <a:lnTo>
                          <a:pt x="2076" y="294"/>
                        </a:lnTo>
                        <a:lnTo>
                          <a:pt x="2077" y="333"/>
                        </a:lnTo>
                        <a:lnTo>
                          <a:pt x="2078" y="370"/>
                        </a:lnTo>
                        <a:lnTo>
                          <a:pt x="2078" y="404"/>
                        </a:lnTo>
                        <a:lnTo>
                          <a:pt x="2079" y="435"/>
                        </a:lnTo>
                        <a:lnTo>
                          <a:pt x="2079" y="462"/>
                        </a:lnTo>
                        <a:lnTo>
                          <a:pt x="2080" y="485"/>
                        </a:lnTo>
                        <a:lnTo>
                          <a:pt x="2080" y="503"/>
                        </a:lnTo>
                        <a:lnTo>
                          <a:pt x="2081" y="517"/>
                        </a:lnTo>
                        <a:lnTo>
                          <a:pt x="2081" y="527"/>
                        </a:lnTo>
                        <a:lnTo>
                          <a:pt x="2082" y="534"/>
                        </a:lnTo>
                        <a:lnTo>
                          <a:pt x="2082" y="538"/>
                        </a:lnTo>
                        <a:lnTo>
                          <a:pt x="2083" y="541"/>
                        </a:lnTo>
                        <a:lnTo>
                          <a:pt x="2084" y="543"/>
                        </a:lnTo>
                        <a:lnTo>
                          <a:pt x="2084" y="546"/>
                        </a:lnTo>
                        <a:lnTo>
                          <a:pt x="2085" y="550"/>
                        </a:lnTo>
                        <a:lnTo>
                          <a:pt x="2085" y="555"/>
                        </a:lnTo>
                        <a:lnTo>
                          <a:pt x="2086" y="559"/>
                        </a:lnTo>
                        <a:lnTo>
                          <a:pt x="2086" y="562"/>
                        </a:lnTo>
                        <a:lnTo>
                          <a:pt x="2087" y="562"/>
                        </a:lnTo>
                        <a:lnTo>
                          <a:pt x="2087" y="558"/>
                        </a:lnTo>
                        <a:lnTo>
                          <a:pt x="2088" y="551"/>
                        </a:lnTo>
                        <a:lnTo>
                          <a:pt x="2088" y="540"/>
                        </a:lnTo>
                        <a:lnTo>
                          <a:pt x="2089" y="528"/>
                        </a:lnTo>
                        <a:lnTo>
                          <a:pt x="2090" y="515"/>
                        </a:lnTo>
                        <a:lnTo>
                          <a:pt x="2090" y="503"/>
                        </a:lnTo>
                        <a:lnTo>
                          <a:pt x="2091" y="495"/>
                        </a:lnTo>
                        <a:lnTo>
                          <a:pt x="2091" y="492"/>
                        </a:lnTo>
                        <a:lnTo>
                          <a:pt x="2092" y="495"/>
                        </a:lnTo>
                        <a:lnTo>
                          <a:pt x="2092" y="504"/>
                        </a:lnTo>
                        <a:lnTo>
                          <a:pt x="2093" y="519"/>
                        </a:lnTo>
                        <a:lnTo>
                          <a:pt x="2093" y="535"/>
                        </a:lnTo>
                        <a:lnTo>
                          <a:pt x="2094" y="553"/>
                        </a:lnTo>
                        <a:lnTo>
                          <a:pt x="2094" y="569"/>
                        </a:lnTo>
                        <a:lnTo>
                          <a:pt x="2095" y="583"/>
                        </a:lnTo>
                        <a:lnTo>
                          <a:pt x="2095" y="595"/>
                        </a:lnTo>
                        <a:lnTo>
                          <a:pt x="2096" y="608"/>
                        </a:lnTo>
                        <a:lnTo>
                          <a:pt x="2097" y="622"/>
                        </a:lnTo>
                        <a:lnTo>
                          <a:pt x="2097" y="639"/>
                        </a:lnTo>
                        <a:lnTo>
                          <a:pt x="2098" y="660"/>
                        </a:lnTo>
                        <a:lnTo>
                          <a:pt x="2098" y="682"/>
                        </a:lnTo>
                        <a:lnTo>
                          <a:pt x="2099" y="704"/>
                        </a:lnTo>
                        <a:lnTo>
                          <a:pt x="2099" y="723"/>
                        </a:lnTo>
                        <a:lnTo>
                          <a:pt x="2100" y="737"/>
                        </a:lnTo>
                        <a:lnTo>
                          <a:pt x="2100" y="745"/>
                        </a:lnTo>
                        <a:lnTo>
                          <a:pt x="2101" y="748"/>
                        </a:lnTo>
                        <a:lnTo>
                          <a:pt x="2101" y="746"/>
                        </a:lnTo>
                        <a:lnTo>
                          <a:pt x="2102" y="740"/>
                        </a:lnTo>
                        <a:lnTo>
                          <a:pt x="2103" y="731"/>
                        </a:lnTo>
                        <a:lnTo>
                          <a:pt x="2103" y="720"/>
                        </a:lnTo>
                        <a:lnTo>
                          <a:pt x="2104" y="707"/>
                        </a:lnTo>
                        <a:lnTo>
                          <a:pt x="2104" y="693"/>
                        </a:lnTo>
                        <a:lnTo>
                          <a:pt x="2105" y="678"/>
                        </a:lnTo>
                        <a:lnTo>
                          <a:pt x="2105" y="664"/>
                        </a:lnTo>
                        <a:lnTo>
                          <a:pt x="2106" y="651"/>
                        </a:lnTo>
                        <a:lnTo>
                          <a:pt x="2106" y="639"/>
                        </a:lnTo>
                        <a:lnTo>
                          <a:pt x="2107" y="629"/>
                        </a:lnTo>
                        <a:lnTo>
                          <a:pt x="2107" y="619"/>
                        </a:lnTo>
                        <a:lnTo>
                          <a:pt x="2108" y="609"/>
                        </a:lnTo>
                        <a:lnTo>
                          <a:pt x="2109" y="597"/>
                        </a:lnTo>
                        <a:lnTo>
                          <a:pt x="2109" y="586"/>
                        </a:lnTo>
                        <a:lnTo>
                          <a:pt x="2110" y="575"/>
                        </a:lnTo>
                        <a:lnTo>
                          <a:pt x="2110" y="569"/>
                        </a:lnTo>
                        <a:lnTo>
                          <a:pt x="2111" y="570"/>
                        </a:lnTo>
                        <a:lnTo>
                          <a:pt x="2111" y="581"/>
                        </a:lnTo>
                        <a:lnTo>
                          <a:pt x="2112" y="602"/>
                        </a:lnTo>
                        <a:lnTo>
                          <a:pt x="2112" y="633"/>
                        </a:lnTo>
                        <a:lnTo>
                          <a:pt x="2113" y="673"/>
                        </a:lnTo>
                        <a:lnTo>
                          <a:pt x="2113" y="718"/>
                        </a:lnTo>
                        <a:lnTo>
                          <a:pt x="2114" y="765"/>
                        </a:lnTo>
                        <a:lnTo>
                          <a:pt x="2114" y="808"/>
                        </a:lnTo>
                        <a:lnTo>
                          <a:pt x="2115" y="845"/>
                        </a:lnTo>
                        <a:lnTo>
                          <a:pt x="2116" y="873"/>
                        </a:lnTo>
                        <a:lnTo>
                          <a:pt x="2116" y="893"/>
                        </a:lnTo>
                        <a:lnTo>
                          <a:pt x="2117" y="904"/>
                        </a:lnTo>
                        <a:lnTo>
                          <a:pt x="2117" y="909"/>
                        </a:lnTo>
                        <a:lnTo>
                          <a:pt x="2118" y="910"/>
                        </a:lnTo>
                        <a:lnTo>
                          <a:pt x="2118" y="908"/>
                        </a:lnTo>
                        <a:lnTo>
                          <a:pt x="2119" y="904"/>
                        </a:lnTo>
                        <a:lnTo>
                          <a:pt x="2119" y="901"/>
                        </a:lnTo>
                        <a:lnTo>
                          <a:pt x="2120" y="898"/>
                        </a:lnTo>
                        <a:lnTo>
                          <a:pt x="2120" y="896"/>
                        </a:lnTo>
                        <a:lnTo>
                          <a:pt x="2121" y="895"/>
                        </a:lnTo>
                        <a:lnTo>
                          <a:pt x="2122" y="895"/>
                        </a:lnTo>
                        <a:lnTo>
                          <a:pt x="2122" y="897"/>
                        </a:lnTo>
                        <a:lnTo>
                          <a:pt x="2123" y="899"/>
                        </a:lnTo>
                        <a:lnTo>
                          <a:pt x="2123" y="902"/>
                        </a:lnTo>
                        <a:lnTo>
                          <a:pt x="2124" y="906"/>
                        </a:lnTo>
                        <a:lnTo>
                          <a:pt x="2124" y="910"/>
                        </a:lnTo>
                        <a:lnTo>
                          <a:pt x="2125" y="913"/>
                        </a:lnTo>
                        <a:lnTo>
                          <a:pt x="2125" y="914"/>
                        </a:lnTo>
                        <a:lnTo>
                          <a:pt x="2126" y="911"/>
                        </a:lnTo>
                        <a:lnTo>
                          <a:pt x="2126" y="902"/>
                        </a:lnTo>
                        <a:lnTo>
                          <a:pt x="2127" y="886"/>
                        </a:lnTo>
                        <a:lnTo>
                          <a:pt x="2128" y="863"/>
                        </a:lnTo>
                        <a:lnTo>
                          <a:pt x="2128" y="835"/>
                        </a:lnTo>
                        <a:lnTo>
                          <a:pt x="2129" y="802"/>
                        </a:lnTo>
                        <a:lnTo>
                          <a:pt x="2129" y="769"/>
                        </a:lnTo>
                        <a:lnTo>
                          <a:pt x="2130" y="739"/>
                        </a:lnTo>
                        <a:lnTo>
                          <a:pt x="2130" y="715"/>
                        </a:lnTo>
                        <a:lnTo>
                          <a:pt x="2131" y="698"/>
                        </a:lnTo>
                        <a:lnTo>
                          <a:pt x="2131" y="690"/>
                        </a:lnTo>
                        <a:lnTo>
                          <a:pt x="2132" y="690"/>
                        </a:lnTo>
                        <a:lnTo>
                          <a:pt x="2132" y="696"/>
                        </a:lnTo>
                        <a:lnTo>
                          <a:pt x="2133" y="705"/>
                        </a:lnTo>
                        <a:lnTo>
                          <a:pt x="2133" y="715"/>
                        </a:lnTo>
                        <a:lnTo>
                          <a:pt x="2134" y="724"/>
                        </a:lnTo>
                        <a:lnTo>
                          <a:pt x="2135" y="732"/>
                        </a:lnTo>
                        <a:lnTo>
                          <a:pt x="2135" y="737"/>
                        </a:lnTo>
                        <a:lnTo>
                          <a:pt x="2136" y="740"/>
                        </a:lnTo>
                        <a:lnTo>
                          <a:pt x="2136" y="742"/>
                        </a:lnTo>
                        <a:lnTo>
                          <a:pt x="2137" y="744"/>
                        </a:lnTo>
                        <a:lnTo>
                          <a:pt x="2137" y="744"/>
                        </a:lnTo>
                        <a:lnTo>
                          <a:pt x="2138" y="745"/>
                        </a:lnTo>
                        <a:lnTo>
                          <a:pt x="2138" y="744"/>
                        </a:lnTo>
                        <a:lnTo>
                          <a:pt x="2139" y="744"/>
                        </a:lnTo>
                        <a:lnTo>
                          <a:pt x="2139" y="745"/>
                        </a:lnTo>
                        <a:lnTo>
                          <a:pt x="2140" y="748"/>
                        </a:lnTo>
                        <a:lnTo>
                          <a:pt x="2141" y="755"/>
                        </a:lnTo>
                        <a:lnTo>
                          <a:pt x="2141" y="767"/>
                        </a:lnTo>
                        <a:lnTo>
                          <a:pt x="2142" y="785"/>
                        </a:lnTo>
                        <a:lnTo>
                          <a:pt x="2142" y="806"/>
                        </a:lnTo>
                        <a:lnTo>
                          <a:pt x="2143" y="829"/>
                        </a:lnTo>
                        <a:lnTo>
                          <a:pt x="2143" y="849"/>
                        </a:lnTo>
                        <a:lnTo>
                          <a:pt x="2144" y="863"/>
                        </a:lnTo>
                        <a:lnTo>
                          <a:pt x="2144" y="868"/>
                        </a:lnTo>
                        <a:lnTo>
                          <a:pt x="2145" y="863"/>
                        </a:lnTo>
                        <a:lnTo>
                          <a:pt x="2145" y="850"/>
                        </a:lnTo>
                        <a:lnTo>
                          <a:pt x="2146" y="830"/>
                        </a:lnTo>
                        <a:lnTo>
                          <a:pt x="2147" y="808"/>
                        </a:lnTo>
                        <a:lnTo>
                          <a:pt x="2147" y="787"/>
                        </a:lnTo>
                        <a:lnTo>
                          <a:pt x="2148" y="770"/>
                        </a:lnTo>
                        <a:lnTo>
                          <a:pt x="2148" y="758"/>
                        </a:lnTo>
                        <a:lnTo>
                          <a:pt x="2149" y="753"/>
                        </a:lnTo>
                        <a:lnTo>
                          <a:pt x="2149" y="754"/>
                        </a:lnTo>
                        <a:lnTo>
                          <a:pt x="2150" y="759"/>
                        </a:lnTo>
                        <a:lnTo>
                          <a:pt x="2150" y="767"/>
                        </a:lnTo>
                        <a:lnTo>
                          <a:pt x="2151" y="776"/>
                        </a:lnTo>
                        <a:lnTo>
                          <a:pt x="2151" y="783"/>
                        </a:lnTo>
                        <a:lnTo>
                          <a:pt x="2152" y="786"/>
                        </a:lnTo>
                        <a:lnTo>
                          <a:pt x="2152" y="787"/>
                        </a:lnTo>
                        <a:lnTo>
                          <a:pt x="2153" y="783"/>
                        </a:lnTo>
                        <a:lnTo>
                          <a:pt x="2154" y="775"/>
                        </a:lnTo>
                        <a:lnTo>
                          <a:pt x="2154" y="763"/>
                        </a:lnTo>
                        <a:lnTo>
                          <a:pt x="2155" y="747"/>
                        </a:lnTo>
                        <a:lnTo>
                          <a:pt x="2155" y="729"/>
                        </a:lnTo>
                        <a:lnTo>
                          <a:pt x="2156" y="709"/>
                        </a:lnTo>
                        <a:lnTo>
                          <a:pt x="2156" y="691"/>
                        </a:lnTo>
                        <a:lnTo>
                          <a:pt x="2157" y="676"/>
                        </a:lnTo>
                        <a:lnTo>
                          <a:pt x="2157" y="667"/>
                        </a:lnTo>
                        <a:lnTo>
                          <a:pt x="2158" y="665"/>
                        </a:lnTo>
                        <a:lnTo>
                          <a:pt x="2158" y="670"/>
                        </a:lnTo>
                        <a:lnTo>
                          <a:pt x="2159" y="680"/>
                        </a:lnTo>
                        <a:lnTo>
                          <a:pt x="2160" y="695"/>
                        </a:lnTo>
                        <a:lnTo>
                          <a:pt x="2160" y="711"/>
                        </a:lnTo>
                        <a:lnTo>
                          <a:pt x="2161" y="727"/>
                        </a:lnTo>
                        <a:lnTo>
                          <a:pt x="2161" y="741"/>
                        </a:lnTo>
                        <a:lnTo>
                          <a:pt x="2162" y="753"/>
                        </a:lnTo>
                        <a:lnTo>
                          <a:pt x="2162" y="763"/>
                        </a:lnTo>
                        <a:lnTo>
                          <a:pt x="2163" y="769"/>
                        </a:lnTo>
                        <a:lnTo>
                          <a:pt x="2163" y="772"/>
                        </a:lnTo>
                        <a:lnTo>
                          <a:pt x="2164" y="772"/>
                        </a:lnTo>
                        <a:lnTo>
                          <a:pt x="2164" y="768"/>
                        </a:lnTo>
                        <a:lnTo>
                          <a:pt x="2165" y="762"/>
                        </a:lnTo>
                        <a:lnTo>
                          <a:pt x="2166" y="753"/>
                        </a:lnTo>
                        <a:lnTo>
                          <a:pt x="2166" y="743"/>
                        </a:lnTo>
                        <a:lnTo>
                          <a:pt x="2167" y="734"/>
                        </a:lnTo>
                        <a:lnTo>
                          <a:pt x="2167" y="726"/>
                        </a:lnTo>
                        <a:lnTo>
                          <a:pt x="2168" y="722"/>
                        </a:lnTo>
                        <a:lnTo>
                          <a:pt x="2168" y="723"/>
                        </a:lnTo>
                        <a:lnTo>
                          <a:pt x="2169" y="730"/>
                        </a:lnTo>
                        <a:lnTo>
                          <a:pt x="2169" y="741"/>
                        </a:lnTo>
                        <a:lnTo>
                          <a:pt x="2170" y="757"/>
                        </a:lnTo>
                        <a:lnTo>
                          <a:pt x="2170" y="774"/>
                        </a:lnTo>
                        <a:lnTo>
                          <a:pt x="2171" y="789"/>
                        </a:lnTo>
                        <a:lnTo>
                          <a:pt x="2172" y="801"/>
                        </a:lnTo>
                        <a:lnTo>
                          <a:pt x="2172" y="806"/>
                        </a:lnTo>
                        <a:lnTo>
                          <a:pt x="2173" y="805"/>
                        </a:lnTo>
                        <a:lnTo>
                          <a:pt x="2173" y="796"/>
                        </a:lnTo>
                        <a:lnTo>
                          <a:pt x="2174" y="784"/>
                        </a:lnTo>
                        <a:lnTo>
                          <a:pt x="2174" y="769"/>
                        </a:lnTo>
                        <a:lnTo>
                          <a:pt x="2175" y="756"/>
                        </a:lnTo>
                        <a:lnTo>
                          <a:pt x="2175" y="745"/>
                        </a:lnTo>
                        <a:lnTo>
                          <a:pt x="2176" y="741"/>
                        </a:lnTo>
                        <a:lnTo>
                          <a:pt x="2176" y="742"/>
                        </a:lnTo>
                        <a:lnTo>
                          <a:pt x="2177" y="748"/>
                        </a:lnTo>
                        <a:lnTo>
                          <a:pt x="2177" y="758"/>
                        </a:lnTo>
                        <a:lnTo>
                          <a:pt x="2178" y="770"/>
                        </a:lnTo>
                        <a:lnTo>
                          <a:pt x="2179" y="780"/>
                        </a:lnTo>
                        <a:lnTo>
                          <a:pt x="2179" y="787"/>
                        </a:lnTo>
                        <a:lnTo>
                          <a:pt x="2180" y="788"/>
                        </a:lnTo>
                        <a:lnTo>
                          <a:pt x="2180" y="784"/>
                        </a:lnTo>
                        <a:lnTo>
                          <a:pt x="2181" y="774"/>
                        </a:lnTo>
                        <a:lnTo>
                          <a:pt x="2181" y="760"/>
                        </a:lnTo>
                        <a:lnTo>
                          <a:pt x="2182" y="744"/>
                        </a:lnTo>
                        <a:lnTo>
                          <a:pt x="2182" y="730"/>
                        </a:lnTo>
                        <a:lnTo>
                          <a:pt x="2183" y="720"/>
                        </a:lnTo>
                        <a:lnTo>
                          <a:pt x="2183" y="717"/>
                        </a:lnTo>
                        <a:lnTo>
                          <a:pt x="2184" y="722"/>
                        </a:lnTo>
                        <a:lnTo>
                          <a:pt x="2185" y="734"/>
                        </a:lnTo>
                        <a:lnTo>
                          <a:pt x="2185" y="751"/>
                        </a:lnTo>
                        <a:lnTo>
                          <a:pt x="2186" y="772"/>
                        </a:lnTo>
                        <a:lnTo>
                          <a:pt x="2186" y="793"/>
                        </a:lnTo>
                        <a:lnTo>
                          <a:pt x="2187" y="810"/>
                        </a:lnTo>
                        <a:lnTo>
                          <a:pt x="2187" y="823"/>
                        </a:lnTo>
                        <a:lnTo>
                          <a:pt x="2188" y="833"/>
                        </a:lnTo>
                        <a:lnTo>
                          <a:pt x="2188" y="840"/>
                        </a:lnTo>
                        <a:lnTo>
                          <a:pt x="2189" y="847"/>
                        </a:lnTo>
                        <a:lnTo>
                          <a:pt x="2189" y="857"/>
                        </a:lnTo>
                        <a:lnTo>
                          <a:pt x="2190" y="871"/>
                        </a:lnTo>
                        <a:lnTo>
                          <a:pt x="2191" y="887"/>
                        </a:lnTo>
                        <a:lnTo>
                          <a:pt x="2191" y="904"/>
                        </a:lnTo>
                        <a:lnTo>
                          <a:pt x="2192" y="919"/>
                        </a:lnTo>
                        <a:lnTo>
                          <a:pt x="2192" y="928"/>
                        </a:lnTo>
                        <a:lnTo>
                          <a:pt x="2193" y="931"/>
                        </a:lnTo>
                        <a:lnTo>
                          <a:pt x="2193" y="927"/>
                        </a:lnTo>
                        <a:lnTo>
                          <a:pt x="2194" y="917"/>
                        </a:lnTo>
                        <a:lnTo>
                          <a:pt x="2194" y="904"/>
                        </a:lnTo>
                        <a:lnTo>
                          <a:pt x="2195" y="891"/>
                        </a:lnTo>
                        <a:lnTo>
                          <a:pt x="2195" y="879"/>
                        </a:lnTo>
                        <a:lnTo>
                          <a:pt x="2196" y="872"/>
                        </a:lnTo>
                        <a:lnTo>
                          <a:pt x="2196" y="870"/>
                        </a:lnTo>
                        <a:lnTo>
                          <a:pt x="2197" y="871"/>
                        </a:lnTo>
                        <a:lnTo>
                          <a:pt x="2198" y="873"/>
                        </a:lnTo>
                        <a:lnTo>
                          <a:pt x="2198" y="875"/>
                        </a:lnTo>
                        <a:lnTo>
                          <a:pt x="2199" y="875"/>
                        </a:lnTo>
                        <a:lnTo>
                          <a:pt x="2199" y="872"/>
                        </a:lnTo>
                        <a:lnTo>
                          <a:pt x="2200" y="865"/>
                        </a:lnTo>
                        <a:lnTo>
                          <a:pt x="2200" y="856"/>
                        </a:lnTo>
                        <a:lnTo>
                          <a:pt x="2201" y="847"/>
                        </a:lnTo>
                        <a:lnTo>
                          <a:pt x="2201" y="840"/>
                        </a:lnTo>
                        <a:lnTo>
                          <a:pt x="2202" y="836"/>
                        </a:lnTo>
                        <a:lnTo>
                          <a:pt x="2202" y="835"/>
                        </a:lnTo>
                        <a:lnTo>
                          <a:pt x="2203" y="838"/>
                        </a:lnTo>
                        <a:lnTo>
                          <a:pt x="2204" y="843"/>
                        </a:lnTo>
                        <a:lnTo>
                          <a:pt x="2204" y="849"/>
                        </a:lnTo>
                        <a:lnTo>
                          <a:pt x="2205" y="853"/>
                        </a:lnTo>
                        <a:lnTo>
                          <a:pt x="2205" y="853"/>
                        </a:lnTo>
                        <a:lnTo>
                          <a:pt x="2206" y="848"/>
                        </a:lnTo>
                        <a:lnTo>
                          <a:pt x="2206" y="838"/>
                        </a:lnTo>
                        <a:lnTo>
                          <a:pt x="2207" y="824"/>
                        </a:lnTo>
                        <a:lnTo>
                          <a:pt x="2207" y="806"/>
                        </a:lnTo>
                        <a:lnTo>
                          <a:pt x="2208" y="786"/>
                        </a:lnTo>
                        <a:lnTo>
                          <a:pt x="2208" y="766"/>
                        </a:lnTo>
                        <a:lnTo>
                          <a:pt x="2209" y="748"/>
                        </a:lnTo>
                        <a:lnTo>
                          <a:pt x="2210" y="734"/>
                        </a:lnTo>
                        <a:lnTo>
                          <a:pt x="2210" y="727"/>
                        </a:lnTo>
                        <a:lnTo>
                          <a:pt x="2211" y="726"/>
                        </a:lnTo>
                        <a:lnTo>
                          <a:pt x="2211" y="732"/>
                        </a:lnTo>
                        <a:lnTo>
                          <a:pt x="2212" y="744"/>
                        </a:lnTo>
                        <a:lnTo>
                          <a:pt x="2212" y="761"/>
                        </a:lnTo>
                        <a:lnTo>
                          <a:pt x="2213" y="779"/>
                        </a:lnTo>
                        <a:lnTo>
                          <a:pt x="2213" y="795"/>
                        </a:lnTo>
                        <a:lnTo>
                          <a:pt x="2214" y="806"/>
                        </a:lnTo>
                        <a:lnTo>
                          <a:pt x="2214" y="812"/>
                        </a:lnTo>
                        <a:lnTo>
                          <a:pt x="2215" y="809"/>
                        </a:lnTo>
                        <a:lnTo>
                          <a:pt x="2215" y="799"/>
                        </a:lnTo>
                        <a:lnTo>
                          <a:pt x="2216" y="783"/>
                        </a:lnTo>
                        <a:lnTo>
                          <a:pt x="2217" y="763"/>
                        </a:lnTo>
                        <a:lnTo>
                          <a:pt x="2217" y="741"/>
                        </a:lnTo>
                        <a:lnTo>
                          <a:pt x="2218" y="719"/>
                        </a:lnTo>
                        <a:lnTo>
                          <a:pt x="2218" y="701"/>
                        </a:lnTo>
                        <a:lnTo>
                          <a:pt x="2219" y="688"/>
                        </a:lnTo>
                        <a:lnTo>
                          <a:pt x="2219" y="680"/>
                        </a:lnTo>
                        <a:lnTo>
                          <a:pt x="2220" y="680"/>
                        </a:lnTo>
                        <a:lnTo>
                          <a:pt x="2220" y="684"/>
                        </a:lnTo>
                        <a:lnTo>
                          <a:pt x="2221" y="693"/>
                        </a:lnTo>
                        <a:lnTo>
                          <a:pt x="2221" y="702"/>
                        </a:lnTo>
                        <a:lnTo>
                          <a:pt x="2222" y="709"/>
                        </a:lnTo>
                        <a:lnTo>
                          <a:pt x="2223" y="713"/>
                        </a:lnTo>
                        <a:lnTo>
                          <a:pt x="2223" y="713"/>
                        </a:lnTo>
                        <a:lnTo>
                          <a:pt x="2224" y="710"/>
                        </a:lnTo>
                        <a:lnTo>
                          <a:pt x="2224" y="706"/>
                        </a:lnTo>
                        <a:lnTo>
                          <a:pt x="2225" y="701"/>
                        </a:lnTo>
                        <a:lnTo>
                          <a:pt x="2225" y="697"/>
                        </a:lnTo>
                        <a:lnTo>
                          <a:pt x="2226" y="694"/>
                        </a:lnTo>
                        <a:lnTo>
                          <a:pt x="2226" y="693"/>
                        </a:lnTo>
                        <a:lnTo>
                          <a:pt x="2227" y="694"/>
                        </a:lnTo>
                        <a:lnTo>
                          <a:pt x="2227" y="695"/>
                        </a:lnTo>
                        <a:lnTo>
                          <a:pt x="2228" y="696"/>
                        </a:lnTo>
                        <a:lnTo>
                          <a:pt x="2229" y="696"/>
                        </a:lnTo>
                        <a:lnTo>
                          <a:pt x="2229" y="695"/>
                        </a:lnTo>
                        <a:lnTo>
                          <a:pt x="2230" y="694"/>
                        </a:lnTo>
                        <a:lnTo>
                          <a:pt x="2230" y="692"/>
                        </a:lnTo>
                        <a:lnTo>
                          <a:pt x="2231" y="690"/>
                        </a:lnTo>
                        <a:lnTo>
                          <a:pt x="2231" y="690"/>
                        </a:lnTo>
                        <a:lnTo>
                          <a:pt x="2232" y="692"/>
                        </a:lnTo>
                        <a:lnTo>
                          <a:pt x="2232" y="697"/>
                        </a:lnTo>
                        <a:lnTo>
                          <a:pt x="2233" y="706"/>
                        </a:lnTo>
                        <a:lnTo>
                          <a:pt x="2233" y="719"/>
                        </a:lnTo>
                        <a:lnTo>
                          <a:pt x="2234" y="735"/>
                        </a:lnTo>
                        <a:lnTo>
                          <a:pt x="2234" y="753"/>
                        </a:lnTo>
                        <a:lnTo>
                          <a:pt x="2235" y="772"/>
                        </a:lnTo>
                        <a:lnTo>
                          <a:pt x="2236" y="787"/>
                        </a:lnTo>
                        <a:lnTo>
                          <a:pt x="2236" y="798"/>
                        </a:lnTo>
                        <a:lnTo>
                          <a:pt x="2237" y="802"/>
                        </a:lnTo>
                        <a:lnTo>
                          <a:pt x="2237" y="798"/>
                        </a:lnTo>
                        <a:lnTo>
                          <a:pt x="2238" y="785"/>
                        </a:lnTo>
                        <a:lnTo>
                          <a:pt x="2238" y="765"/>
                        </a:lnTo>
                        <a:lnTo>
                          <a:pt x="2239" y="738"/>
                        </a:lnTo>
                        <a:lnTo>
                          <a:pt x="2239" y="707"/>
                        </a:lnTo>
                        <a:lnTo>
                          <a:pt x="2240" y="673"/>
                        </a:lnTo>
                        <a:lnTo>
                          <a:pt x="2240" y="642"/>
                        </a:lnTo>
                        <a:lnTo>
                          <a:pt x="2241" y="615"/>
                        </a:lnTo>
                        <a:lnTo>
                          <a:pt x="2242" y="597"/>
                        </a:lnTo>
                        <a:lnTo>
                          <a:pt x="2242" y="589"/>
                        </a:lnTo>
                        <a:lnTo>
                          <a:pt x="2243" y="591"/>
                        </a:lnTo>
                        <a:lnTo>
                          <a:pt x="2243" y="601"/>
                        </a:lnTo>
                        <a:lnTo>
                          <a:pt x="2244" y="619"/>
                        </a:lnTo>
                        <a:lnTo>
                          <a:pt x="2244" y="638"/>
                        </a:lnTo>
                        <a:lnTo>
                          <a:pt x="2245" y="656"/>
                        </a:lnTo>
                        <a:lnTo>
                          <a:pt x="2245" y="670"/>
                        </a:lnTo>
                        <a:lnTo>
                          <a:pt x="2246" y="676"/>
                        </a:lnTo>
                        <a:lnTo>
                          <a:pt x="2246" y="677"/>
                        </a:lnTo>
                        <a:lnTo>
                          <a:pt x="2247" y="671"/>
                        </a:lnTo>
                        <a:lnTo>
                          <a:pt x="2248" y="663"/>
                        </a:lnTo>
                        <a:lnTo>
                          <a:pt x="2248" y="653"/>
                        </a:lnTo>
                        <a:lnTo>
                          <a:pt x="2249" y="644"/>
                        </a:lnTo>
                        <a:lnTo>
                          <a:pt x="2249" y="638"/>
                        </a:lnTo>
                        <a:lnTo>
                          <a:pt x="2250" y="636"/>
                        </a:lnTo>
                        <a:lnTo>
                          <a:pt x="2250" y="639"/>
                        </a:lnTo>
                        <a:lnTo>
                          <a:pt x="2251" y="644"/>
                        </a:lnTo>
                        <a:lnTo>
                          <a:pt x="2251" y="650"/>
                        </a:lnTo>
                        <a:lnTo>
                          <a:pt x="2252" y="655"/>
                        </a:lnTo>
                        <a:lnTo>
                          <a:pt x="2252" y="655"/>
                        </a:lnTo>
                        <a:lnTo>
                          <a:pt x="2253" y="649"/>
                        </a:lnTo>
                        <a:lnTo>
                          <a:pt x="2253" y="638"/>
                        </a:lnTo>
                        <a:lnTo>
                          <a:pt x="2254" y="624"/>
                        </a:lnTo>
                        <a:lnTo>
                          <a:pt x="2255" y="608"/>
                        </a:lnTo>
                        <a:lnTo>
                          <a:pt x="2255" y="594"/>
                        </a:lnTo>
                        <a:lnTo>
                          <a:pt x="2256" y="585"/>
                        </a:lnTo>
                        <a:lnTo>
                          <a:pt x="2256" y="583"/>
                        </a:lnTo>
                        <a:lnTo>
                          <a:pt x="2257" y="586"/>
                        </a:lnTo>
                        <a:lnTo>
                          <a:pt x="2257" y="594"/>
                        </a:lnTo>
                        <a:lnTo>
                          <a:pt x="2258" y="603"/>
                        </a:lnTo>
                        <a:lnTo>
                          <a:pt x="2258" y="611"/>
                        </a:lnTo>
                        <a:lnTo>
                          <a:pt x="2259" y="615"/>
                        </a:lnTo>
                        <a:lnTo>
                          <a:pt x="2259" y="612"/>
                        </a:lnTo>
                        <a:lnTo>
                          <a:pt x="2260" y="603"/>
                        </a:lnTo>
                        <a:lnTo>
                          <a:pt x="2261" y="588"/>
                        </a:lnTo>
                        <a:lnTo>
                          <a:pt x="2261" y="570"/>
                        </a:lnTo>
                        <a:lnTo>
                          <a:pt x="2262" y="551"/>
                        </a:lnTo>
                        <a:lnTo>
                          <a:pt x="2262" y="536"/>
                        </a:lnTo>
                        <a:lnTo>
                          <a:pt x="2263" y="528"/>
                        </a:lnTo>
                        <a:lnTo>
                          <a:pt x="2263" y="527"/>
                        </a:lnTo>
                        <a:lnTo>
                          <a:pt x="2264" y="535"/>
                        </a:lnTo>
                        <a:lnTo>
                          <a:pt x="2264" y="549"/>
                        </a:lnTo>
                        <a:lnTo>
                          <a:pt x="2265" y="568"/>
                        </a:lnTo>
                        <a:lnTo>
                          <a:pt x="2265" y="585"/>
                        </a:lnTo>
                        <a:lnTo>
                          <a:pt x="2266" y="598"/>
                        </a:lnTo>
                        <a:lnTo>
                          <a:pt x="2267" y="605"/>
                        </a:lnTo>
                        <a:lnTo>
                          <a:pt x="2267" y="604"/>
                        </a:lnTo>
                        <a:lnTo>
                          <a:pt x="2268" y="599"/>
                        </a:lnTo>
                        <a:lnTo>
                          <a:pt x="2268" y="592"/>
                        </a:lnTo>
                        <a:lnTo>
                          <a:pt x="2269" y="587"/>
                        </a:lnTo>
                        <a:lnTo>
                          <a:pt x="2269" y="586"/>
                        </a:lnTo>
                        <a:lnTo>
                          <a:pt x="2270" y="590"/>
                        </a:lnTo>
                        <a:lnTo>
                          <a:pt x="2270" y="600"/>
                        </a:lnTo>
                        <a:lnTo>
                          <a:pt x="2271" y="612"/>
                        </a:lnTo>
                        <a:lnTo>
                          <a:pt x="2271" y="623"/>
                        </a:lnTo>
                        <a:lnTo>
                          <a:pt x="2272" y="633"/>
                        </a:lnTo>
                        <a:lnTo>
                          <a:pt x="2272" y="638"/>
                        </a:lnTo>
                        <a:lnTo>
                          <a:pt x="2273" y="638"/>
                        </a:lnTo>
                        <a:lnTo>
                          <a:pt x="2274" y="633"/>
                        </a:lnTo>
                        <a:lnTo>
                          <a:pt x="2274" y="625"/>
                        </a:lnTo>
                        <a:lnTo>
                          <a:pt x="2275" y="615"/>
                        </a:lnTo>
                        <a:lnTo>
                          <a:pt x="2275" y="604"/>
                        </a:lnTo>
                        <a:lnTo>
                          <a:pt x="2276" y="593"/>
                        </a:lnTo>
                        <a:lnTo>
                          <a:pt x="2276" y="585"/>
                        </a:lnTo>
                        <a:lnTo>
                          <a:pt x="2277" y="578"/>
                        </a:lnTo>
                        <a:lnTo>
                          <a:pt x="2277" y="574"/>
                        </a:lnTo>
                        <a:lnTo>
                          <a:pt x="2278" y="573"/>
                        </a:lnTo>
                        <a:lnTo>
                          <a:pt x="2278" y="573"/>
                        </a:lnTo>
                        <a:lnTo>
                          <a:pt x="2279" y="574"/>
                        </a:lnTo>
                        <a:lnTo>
                          <a:pt x="2280" y="575"/>
                        </a:lnTo>
                        <a:lnTo>
                          <a:pt x="2280" y="577"/>
                        </a:lnTo>
                        <a:lnTo>
                          <a:pt x="2281" y="577"/>
                        </a:lnTo>
                        <a:lnTo>
                          <a:pt x="2281" y="575"/>
                        </a:lnTo>
                        <a:lnTo>
                          <a:pt x="2282" y="570"/>
                        </a:lnTo>
                        <a:lnTo>
                          <a:pt x="2282" y="563"/>
                        </a:lnTo>
                        <a:lnTo>
                          <a:pt x="2283" y="552"/>
                        </a:lnTo>
                        <a:lnTo>
                          <a:pt x="2283" y="540"/>
                        </a:lnTo>
                        <a:lnTo>
                          <a:pt x="2284" y="525"/>
                        </a:lnTo>
                        <a:lnTo>
                          <a:pt x="2284" y="511"/>
                        </a:lnTo>
                        <a:lnTo>
                          <a:pt x="2285" y="498"/>
                        </a:lnTo>
                        <a:lnTo>
                          <a:pt x="2286" y="489"/>
                        </a:lnTo>
                        <a:lnTo>
                          <a:pt x="2286" y="483"/>
                        </a:lnTo>
                        <a:lnTo>
                          <a:pt x="2287" y="482"/>
                        </a:lnTo>
                        <a:lnTo>
                          <a:pt x="2287" y="484"/>
                        </a:lnTo>
                        <a:lnTo>
                          <a:pt x="2288" y="488"/>
                        </a:lnTo>
                        <a:lnTo>
                          <a:pt x="2288" y="493"/>
                        </a:lnTo>
                        <a:lnTo>
                          <a:pt x="2289" y="498"/>
                        </a:lnTo>
                        <a:lnTo>
                          <a:pt x="2289" y="501"/>
                        </a:lnTo>
                        <a:lnTo>
                          <a:pt x="2290" y="503"/>
                        </a:lnTo>
                        <a:lnTo>
                          <a:pt x="2290" y="503"/>
                        </a:lnTo>
                        <a:lnTo>
                          <a:pt x="2291" y="501"/>
                        </a:lnTo>
                        <a:lnTo>
                          <a:pt x="2292" y="499"/>
                        </a:lnTo>
                        <a:lnTo>
                          <a:pt x="2292" y="497"/>
                        </a:lnTo>
                        <a:lnTo>
                          <a:pt x="2293" y="496"/>
                        </a:lnTo>
                        <a:lnTo>
                          <a:pt x="2293" y="496"/>
                        </a:lnTo>
                        <a:lnTo>
                          <a:pt x="2294" y="498"/>
                        </a:lnTo>
                        <a:lnTo>
                          <a:pt x="2294" y="501"/>
                        </a:lnTo>
                        <a:lnTo>
                          <a:pt x="2295" y="504"/>
                        </a:lnTo>
                        <a:lnTo>
                          <a:pt x="2295" y="508"/>
                        </a:lnTo>
                        <a:lnTo>
                          <a:pt x="2296" y="510"/>
                        </a:lnTo>
                        <a:lnTo>
                          <a:pt x="2296" y="512"/>
                        </a:lnTo>
                        <a:lnTo>
                          <a:pt x="2297" y="512"/>
                        </a:lnTo>
                        <a:lnTo>
                          <a:pt x="2297" y="513"/>
                        </a:lnTo>
                        <a:lnTo>
                          <a:pt x="2298" y="517"/>
                        </a:lnTo>
                        <a:lnTo>
                          <a:pt x="2299" y="523"/>
                        </a:lnTo>
                        <a:lnTo>
                          <a:pt x="2299" y="534"/>
                        </a:lnTo>
                        <a:lnTo>
                          <a:pt x="2300" y="549"/>
                        </a:lnTo>
                        <a:lnTo>
                          <a:pt x="2300" y="564"/>
                        </a:lnTo>
                        <a:lnTo>
                          <a:pt x="2301" y="579"/>
                        </a:lnTo>
                        <a:lnTo>
                          <a:pt x="2301" y="588"/>
                        </a:lnTo>
                        <a:lnTo>
                          <a:pt x="2302" y="589"/>
                        </a:lnTo>
                        <a:lnTo>
                          <a:pt x="2302" y="581"/>
                        </a:lnTo>
                        <a:lnTo>
                          <a:pt x="2303" y="565"/>
                        </a:lnTo>
                        <a:lnTo>
                          <a:pt x="2303" y="545"/>
                        </a:lnTo>
                        <a:lnTo>
                          <a:pt x="2304" y="524"/>
                        </a:lnTo>
                        <a:lnTo>
                          <a:pt x="2305" y="505"/>
                        </a:lnTo>
                        <a:lnTo>
                          <a:pt x="2305" y="489"/>
                        </a:lnTo>
                        <a:lnTo>
                          <a:pt x="2306" y="478"/>
                        </a:lnTo>
                        <a:lnTo>
                          <a:pt x="2306" y="471"/>
                        </a:lnTo>
                        <a:lnTo>
                          <a:pt x="2307" y="467"/>
                        </a:lnTo>
                        <a:lnTo>
                          <a:pt x="2307" y="465"/>
                        </a:lnTo>
                        <a:lnTo>
                          <a:pt x="2308" y="465"/>
                        </a:lnTo>
                        <a:lnTo>
                          <a:pt x="2308" y="465"/>
                        </a:lnTo>
                        <a:lnTo>
                          <a:pt x="2309" y="469"/>
                        </a:lnTo>
                        <a:lnTo>
                          <a:pt x="2309" y="475"/>
                        </a:lnTo>
                        <a:lnTo>
                          <a:pt x="2310" y="484"/>
                        </a:lnTo>
                        <a:lnTo>
                          <a:pt x="2311" y="496"/>
                        </a:lnTo>
                        <a:lnTo>
                          <a:pt x="2311" y="509"/>
                        </a:lnTo>
                        <a:lnTo>
                          <a:pt x="2312" y="520"/>
                        </a:lnTo>
                        <a:lnTo>
                          <a:pt x="2312" y="528"/>
                        </a:lnTo>
                        <a:lnTo>
                          <a:pt x="2313" y="529"/>
                        </a:lnTo>
                        <a:lnTo>
                          <a:pt x="2313" y="524"/>
                        </a:lnTo>
                        <a:lnTo>
                          <a:pt x="2314" y="511"/>
                        </a:lnTo>
                        <a:lnTo>
                          <a:pt x="2314" y="494"/>
                        </a:lnTo>
                        <a:lnTo>
                          <a:pt x="2315" y="474"/>
                        </a:lnTo>
                        <a:lnTo>
                          <a:pt x="2315" y="453"/>
                        </a:lnTo>
                        <a:lnTo>
                          <a:pt x="2316" y="433"/>
                        </a:lnTo>
                        <a:lnTo>
                          <a:pt x="2316" y="416"/>
                        </a:lnTo>
                        <a:lnTo>
                          <a:pt x="2317" y="402"/>
                        </a:lnTo>
                        <a:lnTo>
                          <a:pt x="2318" y="391"/>
                        </a:lnTo>
                        <a:lnTo>
                          <a:pt x="2318" y="383"/>
                        </a:lnTo>
                        <a:lnTo>
                          <a:pt x="2319" y="378"/>
                        </a:lnTo>
                        <a:lnTo>
                          <a:pt x="2319" y="375"/>
                        </a:lnTo>
                        <a:lnTo>
                          <a:pt x="2320" y="374"/>
                        </a:lnTo>
                        <a:lnTo>
                          <a:pt x="2320" y="375"/>
                        </a:lnTo>
                        <a:lnTo>
                          <a:pt x="2321" y="379"/>
                        </a:lnTo>
                        <a:lnTo>
                          <a:pt x="2321" y="385"/>
                        </a:lnTo>
                        <a:lnTo>
                          <a:pt x="2322" y="394"/>
                        </a:lnTo>
                        <a:lnTo>
                          <a:pt x="2322" y="406"/>
                        </a:lnTo>
                        <a:lnTo>
                          <a:pt x="2323" y="423"/>
                        </a:lnTo>
                        <a:lnTo>
                          <a:pt x="2324" y="442"/>
                        </a:lnTo>
                        <a:lnTo>
                          <a:pt x="2324" y="463"/>
                        </a:lnTo>
                        <a:lnTo>
                          <a:pt x="2325" y="483"/>
                        </a:lnTo>
                        <a:lnTo>
                          <a:pt x="2325" y="500"/>
                        </a:lnTo>
                        <a:lnTo>
                          <a:pt x="2326" y="510"/>
                        </a:lnTo>
                        <a:lnTo>
                          <a:pt x="2326" y="512"/>
                        </a:lnTo>
                        <a:lnTo>
                          <a:pt x="2327" y="506"/>
                        </a:lnTo>
                        <a:lnTo>
                          <a:pt x="2327" y="492"/>
                        </a:lnTo>
                        <a:lnTo>
                          <a:pt x="2328" y="473"/>
                        </a:lnTo>
                        <a:lnTo>
                          <a:pt x="2328" y="452"/>
                        </a:lnTo>
                        <a:lnTo>
                          <a:pt x="2329" y="431"/>
                        </a:lnTo>
                        <a:lnTo>
                          <a:pt x="2330" y="414"/>
                        </a:lnTo>
                        <a:lnTo>
                          <a:pt x="2330" y="402"/>
                        </a:lnTo>
                        <a:lnTo>
                          <a:pt x="2331" y="395"/>
                        </a:lnTo>
                        <a:lnTo>
                          <a:pt x="2331" y="394"/>
                        </a:lnTo>
                        <a:lnTo>
                          <a:pt x="2332" y="397"/>
                        </a:lnTo>
                        <a:lnTo>
                          <a:pt x="2332" y="402"/>
                        </a:lnTo>
                        <a:lnTo>
                          <a:pt x="2333" y="406"/>
                        </a:lnTo>
                        <a:lnTo>
                          <a:pt x="2333" y="409"/>
                        </a:lnTo>
                        <a:lnTo>
                          <a:pt x="2334" y="410"/>
                        </a:lnTo>
                        <a:lnTo>
                          <a:pt x="2334" y="409"/>
                        </a:lnTo>
                        <a:lnTo>
                          <a:pt x="2335" y="410"/>
                        </a:lnTo>
                        <a:lnTo>
                          <a:pt x="2335" y="414"/>
                        </a:lnTo>
                        <a:lnTo>
                          <a:pt x="2336" y="424"/>
                        </a:lnTo>
                        <a:lnTo>
                          <a:pt x="2337" y="440"/>
                        </a:lnTo>
                        <a:lnTo>
                          <a:pt x="2337" y="462"/>
                        </a:lnTo>
                        <a:lnTo>
                          <a:pt x="2338" y="484"/>
                        </a:lnTo>
                        <a:lnTo>
                          <a:pt x="2338" y="503"/>
                        </a:lnTo>
                        <a:lnTo>
                          <a:pt x="2339" y="513"/>
                        </a:lnTo>
                        <a:lnTo>
                          <a:pt x="2339" y="511"/>
                        </a:lnTo>
                        <a:lnTo>
                          <a:pt x="2340" y="497"/>
                        </a:lnTo>
                        <a:lnTo>
                          <a:pt x="2340" y="473"/>
                        </a:lnTo>
                        <a:lnTo>
                          <a:pt x="2341" y="444"/>
                        </a:lnTo>
                        <a:lnTo>
                          <a:pt x="2341" y="414"/>
                        </a:lnTo>
                        <a:lnTo>
                          <a:pt x="2342" y="388"/>
                        </a:lnTo>
                        <a:lnTo>
                          <a:pt x="2343" y="369"/>
                        </a:lnTo>
                        <a:lnTo>
                          <a:pt x="2343" y="356"/>
                        </a:lnTo>
                        <a:lnTo>
                          <a:pt x="2344" y="350"/>
                        </a:lnTo>
                        <a:lnTo>
                          <a:pt x="2344" y="349"/>
                        </a:lnTo>
                        <a:lnTo>
                          <a:pt x="2345" y="350"/>
                        </a:lnTo>
                        <a:lnTo>
                          <a:pt x="2345" y="352"/>
                        </a:lnTo>
                        <a:lnTo>
                          <a:pt x="2346" y="352"/>
                        </a:lnTo>
                        <a:lnTo>
                          <a:pt x="2346" y="351"/>
                        </a:lnTo>
                        <a:lnTo>
                          <a:pt x="2347" y="348"/>
                        </a:lnTo>
                        <a:lnTo>
                          <a:pt x="2347" y="344"/>
                        </a:lnTo>
                        <a:lnTo>
                          <a:pt x="2348" y="339"/>
                        </a:lnTo>
                        <a:lnTo>
                          <a:pt x="2349" y="335"/>
                        </a:lnTo>
                        <a:lnTo>
                          <a:pt x="2349" y="333"/>
                        </a:lnTo>
                        <a:lnTo>
                          <a:pt x="2350" y="332"/>
                        </a:lnTo>
                        <a:lnTo>
                          <a:pt x="2350" y="333"/>
                        </a:lnTo>
                        <a:lnTo>
                          <a:pt x="2351" y="335"/>
                        </a:lnTo>
                        <a:lnTo>
                          <a:pt x="2351" y="337"/>
                        </a:lnTo>
                        <a:lnTo>
                          <a:pt x="2352" y="338"/>
                        </a:lnTo>
                        <a:lnTo>
                          <a:pt x="2352" y="338"/>
                        </a:lnTo>
                        <a:lnTo>
                          <a:pt x="2353" y="335"/>
                        </a:lnTo>
                        <a:lnTo>
                          <a:pt x="2353" y="331"/>
                        </a:lnTo>
                        <a:lnTo>
                          <a:pt x="2354" y="325"/>
                        </a:lnTo>
                        <a:lnTo>
                          <a:pt x="2354" y="319"/>
                        </a:lnTo>
                        <a:lnTo>
                          <a:pt x="2355" y="314"/>
                        </a:lnTo>
                        <a:lnTo>
                          <a:pt x="2356" y="311"/>
                        </a:lnTo>
                        <a:lnTo>
                          <a:pt x="2356" y="311"/>
                        </a:lnTo>
                        <a:lnTo>
                          <a:pt x="2357" y="313"/>
                        </a:lnTo>
                        <a:lnTo>
                          <a:pt x="2357" y="316"/>
                        </a:lnTo>
                        <a:lnTo>
                          <a:pt x="2358" y="319"/>
                        </a:lnTo>
                        <a:lnTo>
                          <a:pt x="2358" y="320"/>
                        </a:lnTo>
                        <a:lnTo>
                          <a:pt x="2359" y="317"/>
                        </a:lnTo>
                        <a:lnTo>
                          <a:pt x="2359" y="310"/>
                        </a:lnTo>
                        <a:lnTo>
                          <a:pt x="2360" y="299"/>
                        </a:lnTo>
                        <a:lnTo>
                          <a:pt x="2360" y="284"/>
                        </a:lnTo>
                        <a:lnTo>
                          <a:pt x="2361" y="269"/>
                        </a:lnTo>
                        <a:lnTo>
                          <a:pt x="2362" y="253"/>
                        </a:lnTo>
                        <a:lnTo>
                          <a:pt x="2362" y="239"/>
                        </a:lnTo>
                        <a:lnTo>
                          <a:pt x="2363" y="229"/>
                        </a:lnTo>
                        <a:lnTo>
                          <a:pt x="2363" y="225"/>
                        </a:lnTo>
                        <a:lnTo>
                          <a:pt x="2364" y="225"/>
                        </a:lnTo>
                        <a:lnTo>
                          <a:pt x="2364" y="231"/>
                        </a:lnTo>
                        <a:lnTo>
                          <a:pt x="2365" y="242"/>
                        </a:lnTo>
                        <a:lnTo>
                          <a:pt x="2365" y="256"/>
                        </a:lnTo>
                        <a:lnTo>
                          <a:pt x="2366" y="271"/>
                        </a:lnTo>
                        <a:lnTo>
                          <a:pt x="2366" y="285"/>
                        </a:lnTo>
                        <a:lnTo>
                          <a:pt x="2367" y="296"/>
                        </a:lnTo>
                        <a:lnTo>
                          <a:pt x="2368" y="302"/>
                        </a:lnTo>
                        <a:lnTo>
                          <a:pt x="2368" y="303"/>
                        </a:lnTo>
                        <a:lnTo>
                          <a:pt x="2369" y="300"/>
                        </a:lnTo>
                        <a:lnTo>
                          <a:pt x="2369" y="294"/>
                        </a:lnTo>
                        <a:lnTo>
                          <a:pt x="2370" y="286"/>
                        </a:lnTo>
                        <a:lnTo>
                          <a:pt x="2370" y="277"/>
                        </a:lnTo>
                        <a:lnTo>
                          <a:pt x="2371" y="269"/>
                        </a:lnTo>
                        <a:lnTo>
                          <a:pt x="2371" y="262"/>
                        </a:lnTo>
                        <a:lnTo>
                          <a:pt x="2372" y="258"/>
                        </a:lnTo>
                        <a:lnTo>
                          <a:pt x="2372" y="256"/>
                        </a:lnTo>
                        <a:lnTo>
                          <a:pt x="2373" y="258"/>
                        </a:lnTo>
                        <a:lnTo>
                          <a:pt x="2373" y="263"/>
                        </a:lnTo>
                        <a:lnTo>
                          <a:pt x="2374" y="271"/>
                        </a:lnTo>
                        <a:lnTo>
                          <a:pt x="2375" y="280"/>
                        </a:lnTo>
                        <a:lnTo>
                          <a:pt x="2375" y="290"/>
                        </a:lnTo>
                        <a:lnTo>
                          <a:pt x="2376" y="300"/>
                        </a:lnTo>
                        <a:lnTo>
                          <a:pt x="2376" y="308"/>
                        </a:lnTo>
                        <a:lnTo>
                          <a:pt x="2377" y="315"/>
                        </a:lnTo>
                        <a:lnTo>
                          <a:pt x="2377" y="320"/>
                        </a:lnTo>
                        <a:lnTo>
                          <a:pt x="2378" y="322"/>
                        </a:lnTo>
                        <a:lnTo>
                          <a:pt x="2378" y="323"/>
                        </a:lnTo>
                        <a:lnTo>
                          <a:pt x="2379" y="321"/>
                        </a:lnTo>
                        <a:lnTo>
                          <a:pt x="2379" y="316"/>
                        </a:lnTo>
                        <a:lnTo>
                          <a:pt x="2380" y="308"/>
                        </a:lnTo>
                        <a:lnTo>
                          <a:pt x="2381" y="298"/>
                        </a:lnTo>
                        <a:lnTo>
                          <a:pt x="2381" y="287"/>
                        </a:lnTo>
                        <a:lnTo>
                          <a:pt x="2382" y="276"/>
                        </a:lnTo>
                        <a:lnTo>
                          <a:pt x="2382" y="265"/>
                        </a:lnTo>
                        <a:lnTo>
                          <a:pt x="2383" y="256"/>
                        </a:lnTo>
                        <a:lnTo>
                          <a:pt x="2383" y="249"/>
                        </a:lnTo>
                        <a:lnTo>
                          <a:pt x="2384" y="243"/>
                        </a:lnTo>
                        <a:lnTo>
                          <a:pt x="2384" y="237"/>
                        </a:lnTo>
                        <a:lnTo>
                          <a:pt x="2385" y="230"/>
                        </a:lnTo>
                        <a:lnTo>
                          <a:pt x="2385" y="224"/>
                        </a:lnTo>
                        <a:lnTo>
                          <a:pt x="2386" y="218"/>
                        </a:lnTo>
                        <a:lnTo>
                          <a:pt x="2387" y="212"/>
                        </a:lnTo>
                        <a:lnTo>
                          <a:pt x="2387" y="207"/>
                        </a:lnTo>
                        <a:lnTo>
                          <a:pt x="2388" y="203"/>
                        </a:lnTo>
                        <a:lnTo>
                          <a:pt x="2388" y="202"/>
                        </a:lnTo>
                        <a:lnTo>
                          <a:pt x="2389" y="203"/>
                        </a:lnTo>
                        <a:lnTo>
                          <a:pt x="2389" y="207"/>
                        </a:lnTo>
                        <a:lnTo>
                          <a:pt x="2390" y="214"/>
                        </a:lnTo>
                        <a:lnTo>
                          <a:pt x="2390" y="226"/>
                        </a:lnTo>
                        <a:lnTo>
                          <a:pt x="2391" y="242"/>
                        </a:lnTo>
                        <a:lnTo>
                          <a:pt x="2391" y="260"/>
                        </a:lnTo>
                        <a:lnTo>
                          <a:pt x="2392" y="278"/>
                        </a:lnTo>
                        <a:lnTo>
                          <a:pt x="2393" y="295"/>
                        </a:lnTo>
                        <a:lnTo>
                          <a:pt x="2393" y="306"/>
                        </a:lnTo>
                        <a:lnTo>
                          <a:pt x="2394" y="312"/>
                        </a:lnTo>
                        <a:lnTo>
                          <a:pt x="2394" y="312"/>
                        </a:lnTo>
                        <a:lnTo>
                          <a:pt x="2395" y="308"/>
                        </a:lnTo>
                        <a:lnTo>
                          <a:pt x="2395" y="300"/>
                        </a:lnTo>
                        <a:lnTo>
                          <a:pt x="2396" y="291"/>
                        </a:lnTo>
                        <a:lnTo>
                          <a:pt x="2396" y="282"/>
                        </a:lnTo>
                        <a:lnTo>
                          <a:pt x="2397" y="276"/>
                        </a:lnTo>
                        <a:lnTo>
                          <a:pt x="2397" y="272"/>
                        </a:lnTo>
                        <a:lnTo>
                          <a:pt x="2398" y="270"/>
                        </a:lnTo>
                        <a:lnTo>
                          <a:pt x="2398" y="270"/>
                        </a:lnTo>
                        <a:lnTo>
                          <a:pt x="2399" y="270"/>
                        </a:lnTo>
                        <a:lnTo>
                          <a:pt x="2400" y="270"/>
                        </a:lnTo>
                        <a:lnTo>
                          <a:pt x="2400" y="269"/>
                        </a:lnTo>
                        <a:lnTo>
                          <a:pt x="2401" y="267"/>
                        </a:lnTo>
                        <a:lnTo>
                          <a:pt x="2401" y="263"/>
                        </a:lnTo>
                        <a:lnTo>
                          <a:pt x="2402" y="259"/>
                        </a:lnTo>
                        <a:lnTo>
                          <a:pt x="2402" y="255"/>
                        </a:lnTo>
                        <a:lnTo>
                          <a:pt x="2403" y="251"/>
                        </a:lnTo>
                        <a:lnTo>
                          <a:pt x="2403" y="248"/>
                        </a:lnTo>
                        <a:lnTo>
                          <a:pt x="2404" y="245"/>
                        </a:lnTo>
                        <a:lnTo>
                          <a:pt x="2404" y="242"/>
                        </a:lnTo>
                        <a:lnTo>
                          <a:pt x="2405" y="239"/>
                        </a:lnTo>
                        <a:lnTo>
                          <a:pt x="2406" y="236"/>
                        </a:lnTo>
                        <a:lnTo>
                          <a:pt x="2406" y="233"/>
                        </a:lnTo>
                        <a:lnTo>
                          <a:pt x="2407" y="232"/>
                        </a:lnTo>
                        <a:lnTo>
                          <a:pt x="2407" y="233"/>
                        </a:lnTo>
                        <a:lnTo>
                          <a:pt x="2408" y="236"/>
                        </a:lnTo>
                        <a:lnTo>
                          <a:pt x="2408" y="240"/>
                        </a:lnTo>
                        <a:lnTo>
                          <a:pt x="2409" y="245"/>
                        </a:lnTo>
                        <a:lnTo>
                          <a:pt x="2409" y="252"/>
                        </a:lnTo>
                        <a:lnTo>
                          <a:pt x="2410" y="259"/>
                        </a:lnTo>
                        <a:lnTo>
                          <a:pt x="2410" y="268"/>
                        </a:lnTo>
                        <a:lnTo>
                          <a:pt x="2411" y="277"/>
                        </a:lnTo>
                        <a:lnTo>
                          <a:pt x="2412" y="288"/>
                        </a:lnTo>
                        <a:lnTo>
                          <a:pt x="2412" y="298"/>
                        </a:lnTo>
                        <a:lnTo>
                          <a:pt x="2413" y="307"/>
                        </a:lnTo>
                        <a:lnTo>
                          <a:pt x="2413" y="314"/>
                        </a:lnTo>
                        <a:lnTo>
                          <a:pt x="2414" y="318"/>
                        </a:lnTo>
                        <a:lnTo>
                          <a:pt x="2414" y="319"/>
                        </a:lnTo>
                        <a:lnTo>
                          <a:pt x="2415" y="317"/>
                        </a:lnTo>
                        <a:lnTo>
                          <a:pt x="2415" y="313"/>
                        </a:lnTo>
                        <a:lnTo>
                          <a:pt x="2416" y="309"/>
                        </a:lnTo>
                        <a:lnTo>
                          <a:pt x="2416" y="308"/>
                        </a:lnTo>
                        <a:lnTo>
                          <a:pt x="2417" y="310"/>
                        </a:lnTo>
                        <a:lnTo>
                          <a:pt x="2417" y="316"/>
                        </a:lnTo>
                        <a:lnTo>
                          <a:pt x="2418" y="326"/>
                        </a:lnTo>
                        <a:lnTo>
                          <a:pt x="2419" y="338"/>
                        </a:lnTo>
                        <a:lnTo>
                          <a:pt x="2419" y="348"/>
                        </a:lnTo>
                        <a:lnTo>
                          <a:pt x="2420" y="356"/>
                        </a:lnTo>
                        <a:lnTo>
                          <a:pt x="2420" y="360"/>
                        </a:lnTo>
                        <a:lnTo>
                          <a:pt x="2421" y="361"/>
                        </a:lnTo>
                        <a:lnTo>
                          <a:pt x="2421" y="360"/>
                        </a:lnTo>
                        <a:lnTo>
                          <a:pt x="2422" y="360"/>
                        </a:lnTo>
                        <a:lnTo>
                          <a:pt x="2422" y="361"/>
                        </a:lnTo>
                        <a:lnTo>
                          <a:pt x="2423" y="365"/>
                        </a:lnTo>
                        <a:lnTo>
                          <a:pt x="2423" y="369"/>
                        </a:lnTo>
                        <a:lnTo>
                          <a:pt x="2424" y="371"/>
                        </a:lnTo>
                        <a:lnTo>
                          <a:pt x="2425" y="369"/>
                        </a:lnTo>
                        <a:lnTo>
                          <a:pt x="2425" y="359"/>
                        </a:lnTo>
                        <a:lnTo>
                          <a:pt x="2426" y="341"/>
                        </a:lnTo>
                        <a:lnTo>
                          <a:pt x="2426" y="316"/>
                        </a:lnTo>
                        <a:lnTo>
                          <a:pt x="2427" y="286"/>
                        </a:lnTo>
                        <a:lnTo>
                          <a:pt x="2427" y="253"/>
                        </a:lnTo>
                        <a:lnTo>
                          <a:pt x="2428" y="222"/>
                        </a:lnTo>
                        <a:lnTo>
                          <a:pt x="2428" y="195"/>
                        </a:lnTo>
                        <a:lnTo>
                          <a:pt x="2429" y="175"/>
                        </a:lnTo>
                        <a:lnTo>
                          <a:pt x="2429" y="160"/>
                        </a:lnTo>
                        <a:lnTo>
                          <a:pt x="2430" y="151"/>
                        </a:lnTo>
                        <a:lnTo>
                          <a:pt x="2431" y="147"/>
                        </a:lnTo>
                        <a:lnTo>
                          <a:pt x="2431" y="145"/>
                        </a:lnTo>
                        <a:lnTo>
                          <a:pt x="2432" y="145"/>
                        </a:lnTo>
                        <a:lnTo>
                          <a:pt x="2432" y="148"/>
                        </a:lnTo>
                        <a:lnTo>
                          <a:pt x="2433" y="152"/>
                        </a:lnTo>
                        <a:lnTo>
                          <a:pt x="2433" y="160"/>
                        </a:lnTo>
                        <a:lnTo>
                          <a:pt x="2434" y="172"/>
                        </a:lnTo>
                        <a:lnTo>
                          <a:pt x="2434" y="186"/>
                        </a:lnTo>
                        <a:lnTo>
                          <a:pt x="2435" y="203"/>
                        </a:lnTo>
                        <a:lnTo>
                          <a:pt x="2435" y="220"/>
                        </a:lnTo>
                        <a:lnTo>
                          <a:pt x="2436" y="235"/>
                        </a:lnTo>
                        <a:lnTo>
                          <a:pt x="2436" y="248"/>
                        </a:lnTo>
                        <a:lnTo>
                          <a:pt x="2437" y="255"/>
                        </a:lnTo>
                        <a:lnTo>
                          <a:pt x="2438" y="256"/>
                        </a:lnTo>
                        <a:lnTo>
                          <a:pt x="2438" y="251"/>
                        </a:lnTo>
                        <a:lnTo>
                          <a:pt x="2439" y="241"/>
                        </a:lnTo>
                        <a:lnTo>
                          <a:pt x="2439" y="225"/>
                        </a:lnTo>
                        <a:lnTo>
                          <a:pt x="2440" y="207"/>
                        </a:lnTo>
                        <a:lnTo>
                          <a:pt x="2440" y="188"/>
                        </a:lnTo>
                        <a:lnTo>
                          <a:pt x="2441" y="170"/>
                        </a:lnTo>
                        <a:lnTo>
                          <a:pt x="2441" y="157"/>
                        </a:lnTo>
                        <a:lnTo>
                          <a:pt x="2442" y="151"/>
                        </a:lnTo>
                        <a:lnTo>
                          <a:pt x="2442" y="152"/>
                        </a:lnTo>
                        <a:lnTo>
                          <a:pt x="2443" y="162"/>
                        </a:lnTo>
                        <a:lnTo>
                          <a:pt x="2444" y="180"/>
                        </a:lnTo>
                        <a:lnTo>
                          <a:pt x="2444" y="203"/>
                        </a:lnTo>
                        <a:lnTo>
                          <a:pt x="2445" y="228"/>
                        </a:lnTo>
                        <a:lnTo>
                          <a:pt x="2445" y="252"/>
                        </a:lnTo>
                        <a:lnTo>
                          <a:pt x="2446" y="273"/>
                        </a:lnTo>
                        <a:lnTo>
                          <a:pt x="2446" y="289"/>
                        </a:lnTo>
                        <a:lnTo>
                          <a:pt x="2447" y="300"/>
                        </a:lnTo>
                        <a:lnTo>
                          <a:pt x="2447" y="306"/>
                        </a:lnTo>
                        <a:lnTo>
                          <a:pt x="2448" y="308"/>
                        </a:lnTo>
                        <a:lnTo>
                          <a:pt x="2448" y="306"/>
                        </a:lnTo>
                        <a:lnTo>
                          <a:pt x="2449" y="302"/>
                        </a:lnTo>
                        <a:lnTo>
                          <a:pt x="2450" y="296"/>
                        </a:lnTo>
                        <a:lnTo>
                          <a:pt x="2450" y="289"/>
                        </a:lnTo>
                        <a:lnTo>
                          <a:pt x="2451" y="281"/>
                        </a:lnTo>
                        <a:lnTo>
                          <a:pt x="2451" y="271"/>
                        </a:lnTo>
                        <a:lnTo>
                          <a:pt x="2452" y="260"/>
                        </a:lnTo>
                        <a:lnTo>
                          <a:pt x="2452" y="246"/>
                        </a:lnTo>
                        <a:lnTo>
                          <a:pt x="2453" y="231"/>
                        </a:lnTo>
                        <a:lnTo>
                          <a:pt x="2453" y="215"/>
                        </a:lnTo>
                        <a:lnTo>
                          <a:pt x="2454" y="199"/>
                        </a:lnTo>
                        <a:lnTo>
                          <a:pt x="2454" y="185"/>
                        </a:lnTo>
                        <a:lnTo>
                          <a:pt x="2455" y="174"/>
                        </a:lnTo>
                        <a:lnTo>
                          <a:pt x="2455" y="165"/>
                        </a:lnTo>
                        <a:lnTo>
                          <a:pt x="2456" y="160"/>
                        </a:lnTo>
                        <a:lnTo>
                          <a:pt x="2457" y="157"/>
                        </a:lnTo>
                        <a:lnTo>
                          <a:pt x="2457" y="157"/>
                        </a:lnTo>
                        <a:lnTo>
                          <a:pt x="2458" y="158"/>
                        </a:lnTo>
                        <a:lnTo>
                          <a:pt x="2458" y="159"/>
                        </a:lnTo>
                        <a:lnTo>
                          <a:pt x="2459" y="162"/>
                        </a:lnTo>
                        <a:lnTo>
                          <a:pt x="2459" y="164"/>
                        </a:lnTo>
                        <a:lnTo>
                          <a:pt x="2460" y="166"/>
                        </a:lnTo>
                        <a:lnTo>
                          <a:pt x="2460" y="169"/>
                        </a:lnTo>
                        <a:lnTo>
                          <a:pt x="2461" y="173"/>
                        </a:lnTo>
                        <a:lnTo>
                          <a:pt x="2461" y="178"/>
                        </a:lnTo>
                        <a:lnTo>
                          <a:pt x="2462" y="185"/>
                        </a:lnTo>
                        <a:lnTo>
                          <a:pt x="2463" y="194"/>
                        </a:lnTo>
                        <a:lnTo>
                          <a:pt x="2463" y="204"/>
                        </a:lnTo>
                        <a:lnTo>
                          <a:pt x="2464" y="215"/>
                        </a:lnTo>
                        <a:lnTo>
                          <a:pt x="2464" y="225"/>
                        </a:lnTo>
                        <a:lnTo>
                          <a:pt x="2465" y="233"/>
                        </a:lnTo>
                        <a:lnTo>
                          <a:pt x="2465" y="240"/>
                        </a:lnTo>
                        <a:lnTo>
                          <a:pt x="2466" y="246"/>
                        </a:lnTo>
                        <a:lnTo>
                          <a:pt x="2466" y="253"/>
                        </a:lnTo>
                        <a:lnTo>
                          <a:pt x="2467" y="261"/>
                        </a:lnTo>
                        <a:lnTo>
                          <a:pt x="2467" y="271"/>
                        </a:lnTo>
                        <a:lnTo>
                          <a:pt x="2468" y="283"/>
                        </a:lnTo>
                        <a:lnTo>
                          <a:pt x="2469" y="295"/>
                        </a:lnTo>
                        <a:lnTo>
                          <a:pt x="2469" y="305"/>
                        </a:lnTo>
                        <a:lnTo>
                          <a:pt x="2470" y="311"/>
                        </a:lnTo>
                        <a:lnTo>
                          <a:pt x="2470" y="310"/>
                        </a:lnTo>
                        <a:lnTo>
                          <a:pt x="2471" y="302"/>
                        </a:lnTo>
                        <a:lnTo>
                          <a:pt x="2471" y="286"/>
                        </a:lnTo>
                        <a:lnTo>
                          <a:pt x="2472" y="264"/>
                        </a:lnTo>
                        <a:lnTo>
                          <a:pt x="2472" y="238"/>
                        </a:lnTo>
                        <a:lnTo>
                          <a:pt x="2473" y="210"/>
                        </a:lnTo>
                        <a:lnTo>
                          <a:pt x="2473" y="183"/>
                        </a:lnTo>
                        <a:lnTo>
                          <a:pt x="2474" y="159"/>
                        </a:lnTo>
                        <a:lnTo>
                          <a:pt x="2474" y="139"/>
                        </a:lnTo>
                        <a:lnTo>
                          <a:pt x="2475" y="124"/>
                        </a:lnTo>
                        <a:lnTo>
                          <a:pt x="2476" y="113"/>
                        </a:lnTo>
                        <a:lnTo>
                          <a:pt x="2476" y="107"/>
                        </a:lnTo>
                        <a:lnTo>
                          <a:pt x="2477" y="104"/>
                        </a:lnTo>
                        <a:lnTo>
                          <a:pt x="2477" y="106"/>
                        </a:lnTo>
                        <a:lnTo>
                          <a:pt x="2478" y="112"/>
                        </a:lnTo>
                        <a:lnTo>
                          <a:pt x="2478" y="122"/>
                        </a:lnTo>
                        <a:lnTo>
                          <a:pt x="2479" y="135"/>
                        </a:lnTo>
                        <a:lnTo>
                          <a:pt x="2479" y="150"/>
                        </a:lnTo>
                        <a:lnTo>
                          <a:pt x="2480" y="165"/>
                        </a:lnTo>
                        <a:lnTo>
                          <a:pt x="2480" y="179"/>
                        </a:lnTo>
                        <a:lnTo>
                          <a:pt x="2481" y="190"/>
                        </a:lnTo>
                        <a:lnTo>
                          <a:pt x="2482" y="199"/>
                        </a:lnTo>
                        <a:lnTo>
                          <a:pt x="2482" y="204"/>
                        </a:lnTo>
                        <a:lnTo>
                          <a:pt x="2483" y="205"/>
                        </a:lnTo>
                        <a:lnTo>
                          <a:pt x="2483" y="203"/>
                        </a:lnTo>
                        <a:lnTo>
                          <a:pt x="2484" y="199"/>
                        </a:lnTo>
                        <a:lnTo>
                          <a:pt x="2484" y="192"/>
                        </a:lnTo>
                        <a:lnTo>
                          <a:pt x="2485" y="183"/>
                        </a:lnTo>
                        <a:lnTo>
                          <a:pt x="2485" y="172"/>
                        </a:lnTo>
                        <a:lnTo>
                          <a:pt x="2486" y="160"/>
                        </a:lnTo>
                        <a:lnTo>
                          <a:pt x="2486" y="148"/>
                        </a:lnTo>
                        <a:lnTo>
                          <a:pt x="2487" y="135"/>
                        </a:lnTo>
                        <a:lnTo>
                          <a:pt x="2488" y="124"/>
                        </a:lnTo>
                        <a:lnTo>
                          <a:pt x="2488" y="114"/>
                        </a:lnTo>
                        <a:lnTo>
                          <a:pt x="2489" y="107"/>
                        </a:lnTo>
                        <a:lnTo>
                          <a:pt x="2489" y="104"/>
                        </a:lnTo>
                        <a:lnTo>
                          <a:pt x="2490" y="107"/>
                        </a:lnTo>
                        <a:lnTo>
                          <a:pt x="2490" y="114"/>
                        </a:lnTo>
                        <a:lnTo>
                          <a:pt x="2491" y="125"/>
                        </a:lnTo>
                        <a:lnTo>
                          <a:pt x="2491" y="140"/>
                        </a:lnTo>
                        <a:lnTo>
                          <a:pt x="2492" y="157"/>
                        </a:lnTo>
                        <a:lnTo>
                          <a:pt x="2492" y="174"/>
                        </a:lnTo>
                        <a:lnTo>
                          <a:pt x="2493" y="189"/>
                        </a:lnTo>
                        <a:lnTo>
                          <a:pt x="2493" y="202"/>
                        </a:lnTo>
                        <a:lnTo>
                          <a:pt x="2494" y="213"/>
                        </a:lnTo>
                        <a:lnTo>
                          <a:pt x="2495" y="223"/>
                        </a:lnTo>
                        <a:lnTo>
                          <a:pt x="2495" y="234"/>
                        </a:lnTo>
                        <a:lnTo>
                          <a:pt x="2496" y="246"/>
                        </a:lnTo>
                        <a:lnTo>
                          <a:pt x="2496" y="259"/>
                        </a:lnTo>
                        <a:lnTo>
                          <a:pt x="2497" y="273"/>
                        </a:lnTo>
                        <a:lnTo>
                          <a:pt x="2497" y="286"/>
                        </a:lnTo>
                        <a:lnTo>
                          <a:pt x="2498" y="296"/>
                        </a:lnTo>
                        <a:lnTo>
                          <a:pt x="2498" y="303"/>
                        </a:lnTo>
                        <a:lnTo>
                          <a:pt x="2499" y="305"/>
                        </a:lnTo>
                        <a:lnTo>
                          <a:pt x="2499" y="304"/>
                        </a:lnTo>
                        <a:lnTo>
                          <a:pt x="2500" y="300"/>
                        </a:lnTo>
                        <a:lnTo>
                          <a:pt x="2501" y="293"/>
                        </a:lnTo>
                        <a:lnTo>
                          <a:pt x="2501" y="286"/>
                        </a:lnTo>
                        <a:lnTo>
                          <a:pt x="2502" y="278"/>
                        </a:lnTo>
                        <a:lnTo>
                          <a:pt x="2502" y="271"/>
                        </a:lnTo>
                        <a:lnTo>
                          <a:pt x="2503" y="266"/>
                        </a:lnTo>
                        <a:lnTo>
                          <a:pt x="2503" y="262"/>
                        </a:lnTo>
                        <a:lnTo>
                          <a:pt x="2504" y="260"/>
                        </a:lnTo>
                        <a:lnTo>
                          <a:pt x="2504" y="260"/>
                        </a:lnTo>
                        <a:lnTo>
                          <a:pt x="2505" y="262"/>
                        </a:lnTo>
                        <a:lnTo>
                          <a:pt x="2505" y="264"/>
                        </a:lnTo>
                        <a:lnTo>
                          <a:pt x="2506" y="267"/>
                        </a:lnTo>
                        <a:lnTo>
                          <a:pt x="2507" y="269"/>
                        </a:lnTo>
                        <a:lnTo>
                          <a:pt x="2507" y="269"/>
                        </a:lnTo>
                        <a:lnTo>
                          <a:pt x="2508" y="267"/>
                        </a:lnTo>
                        <a:lnTo>
                          <a:pt x="2508" y="261"/>
                        </a:lnTo>
                        <a:lnTo>
                          <a:pt x="2509" y="251"/>
                        </a:lnTo>
                        <a:lnTo>
                          <a:pt x="2509" y="238"/>
                        </a:lnTo>
                        <a:lnTo>
                          <a:pt x="2510" y="222"/>
                        </a:lnTo>
                        <a:lnTo>
                          <a:pt x="2510" y="205"/>
                        </a:lnTo>
                        <a:lnTo>
                          <a:pt x="2511" y="187"/>
                        </a:lnTo>
                        <a:lnTo>
                          <a:pt x="2511" y="171"/>
                        </a:lnTo>
                        <a:lnTo>
                          <a:pt x="2512" y="159"/>
                        </a:lnTo>
                        <a:lnTo>
                          <a:pt x="2513" y="151"/>
                        </a:lnTo>
                        <a:lnTo>
                          <a:pt x="2513" y="149"/>
                        </a:lnTo>
                        <a:lnTo>
                          <a:pt x="2514" y="150"/>
                        </a:lnTo>
                        <a:lnTo>
                          <a:pt x="2514" y="156"/>
                        </a:lnTo>
                        <a:lnTo>
                          <a:pt x="2515" y="163"/>
                        </a:lnTo>
                        <a:lnTo>
                          <a:pt x="2515" y="172"/>
                        </a:lnTo>
                        <a:lnTo>
                          <a:pt x="2516" y="180"/>
                        </a:lnTo>
                        <a:lnTo>
                          <a:pt x="2516" y="187"/>
                        </a:lnTo>
                        <a:lnTo>
                          <a:pt x="2517" y="192"/>
                        </a:lnTo>
                        <a:lnTo>
                          <a:pt x="2517" y="193"/>
                        </a:lnTo>
                        <a:lnTo>
                          <a:pt x="2518" y="191"/>
                        </a:lnTo>
                        <a:lnTo>
                          <a:pt x="2518" y="184"/>
                        </a:lnTo>
                        <a:lnTo>
                          <a:pt x="2519" y="174"/>
                        </a:lnTo>
                        <a:lnTo>
                          <a:pt x="2520" y="160"/>
                        </a:lnTo>
                        <a:lnTo>
                          <a:pt x="2520" y="146"/>
                        </a:lnTo>
                        <a:lnTo>
                          <a:pt x="2521" y="132"/>
                        </a:lnTo>
                        <a:lnTo>
                          <a:pt x="2521" y="121"/>
                        </a:lnTo>
                        <a:lnTo>
                          <a:pt x="2522" y="116"/>
                        </a:lnTo>
                        <a:lnTo>
                          <a:pt x="2522" y="116"/>
                        </a:lnTo>
                        <a:lnTo>
                          <a:pt x="2523" y="121"/>
                        </a:lnTo>
                        <a:lnTo>
                          <a:pt x="2523" y="131"/>
                        </a:lnTo>
                        <a:lnTo>
                          <a:pt x="2524" y="144"/>
                        </a:lnTo>
                        <a:lnTo>
                          <a:pt x="2524" y="158"/>
                        </a:lnTo>
                        <a:lnTo>
                          <a:pt x="2525" y="172"/>
                        </a:lnTo>
                        <a:lnTo>
                          <a:pt x="2526" y="185"/>
                        </a:lnTo>
                        <a:lnTo>
                          <a:pt x="2526" y="196"/>
                        </a:lnTo>
                        <a:lnTo>
                          <a:pt x="2527" y="204"/>
                        </a:lnTo>
                        <a:lnTo>
                          <a:pt x="2527" y="209"/>
                        </a:lnTo>
                        <a:lnTo>
                          <a:pt x="2528" y="211"/>
                        </a:lnTo>
                        <a:lnTo>
                          <a:pt x="2528" y="209"/>
                        </a:lnTo>
                        <a:lnTo>
                          <a:pt x="2529" y="205"/>
                        </a:lnTo>
                        <a:lnTo>
                          <a:pt x="2529" y="199"/>
                        </a:lnTo>
                        <a:lnTo>
                          <a:pt x="2530" y="192"/>
                        </a:lnTo>
                        <a:lnTo>
                          <a:pt x="2530" y="184"/>
                        </a:lnTo>
                        <a:lnTo>
                          <a:pt x="2531" y="175"/>
                        </a:lnTo>
                        <a:lnTo>
                          <a:pt x="2532" y="165"/>
                        </a:lnTo>
                        <a:lnTo>
                          <a:pt x="2532" y="153"/>
                        </a:lnTo>
                        <a:lnTo>
                          <a:pt x="2533" y="139"/>
                        </a:lnTo>
                        <a:lnTo>
                          <a:pt x="2533" y="123"/>
                        </a:lnTo>
                        <a:lnTo>
                          <a:pt x="2534" y="108"/>
                        </a:lnTo>
                        <a:lnTo>
                          <a:pt x="2534" y="96"/>
                        </a:lnTo>
                        <a:lnTo>
                          <a:pt x="2535" y="90"/>
                        </a:lnTo>
                        <a:lnTo>
                          <a:pt x="2535" y="92"/>
                        </a:lnTo>
                        <a:lnTo>
                          <a:pt x="2536" y="102"/>
                        </a:lnTo>
                        <a:lnTo>
                          <a:pt x="2536" y="120"/>
                        </a:lnTo>
                        <a:lnTo>
                          <a:pt x="2537" y="144"/>
                        </a:lnTo>
                        <a:lnTo>
                          <a:pt x="2537" y="168"/>
                        </a:lnTo>
                        <a:lnTo>
                          <a:pt x="2538" y="190"/>
                        </a:lnTo>
                        <a:lnTo>
                          <a:pt x="2539" y="204"/>
                        </a:lnTo>
                        <a:lnTo>
                          <a:pt x="2539" y="209"/>
                        </a:lnTo>
                        <a:lnTo>
                          <a:pt x="2540" y="204"/>
                        </a:lnTo>
                        <a:lnTo>
                          <a:pt x="2540" y="190"/>
                        </a:lnTo>
                        <a:lnTo>
                          <a:pt x="2541" y="170"/>
                        </a:lnTo>
                        <a:lnTo>
                          <a:pt x="2541" y="146"/>
                        </a:lnTo>
                        <a:lnTo>
                          <a:pt x="2542" y="121"/>
                        </a:lnTo>
                        <a:lnTo>
                          <a:pt x="2542" y="98"/>
                        </a:lnTo>
                        <a:lnTo>
                          <a:pt x="2543" y="79"/>
                        </a:lnTo>
                        <a:lnTo>
                          <a:pt x="2543" y="64"/>
                        </a:lnTo>
                        <a:lnTo>
                          <a:pt x="2544" y="54"/>
                        </a:lnTo>
                        <a:lnTo>
                          <a:pt x="2545" y="50"/>
                        </a:lnTo>
                        <a:lnTo>
                          <a:pt x="2545" y="52"/>
                        </a:lnTo>
                        <a:lnTo>
                          <a:pt x="2546" y="61"/>
                        </a:lnTo>
                        <a:lnTo>
                          <a:pt x="2546" y="74"/>
                        </a:lnTo>
                        <a:lnTo>
                          <a:pt x="2547" y="92"/>
                        </a:lnTo>
                        <a:lnTo>
                          <a:pt x="2547" y="111"/>
                        </a:lnTo>
                        <a:lnTo>
                          <a:pt x="2548" y="130"/>
                        </a:lnTo>
                        <a:lnTo>
                          <a:pt x="2548" y="145"/>
                        </a:lnTo>
                        <a:lnTo>
                          <a:pt x="2549" y="156"/>
                        </a:lnTo>
                        <a:lnTo>
                          <a:pt x="2549" y="161"/>
                        </a:lnTo>
                        <a:lnTo>
                          <a:pt x="2550" y="161"/>
                        </a:lnTo>
                        <a:lnTo>
                          <a:pt x="2551" y="155"/>
                        </a:lnTo>
                        <a:lnTo>
                          <a:pt x="2551" y="147"/>
                        </a:lnTo>
                        <a:lnTo>
                          <a:pt x="2552" y="137"/>
                        </a:lnTo>
                        <a:lnTo>
                          <a:pt x="2552" y="126"/>
                        </a:lnTo>
                        <a:lnTo>
                          <a:pt x="2553" y="117"/>
                        </a:lnTo>
                        <a:lnTo>
                          <a:pt x="2553" y="109"/>
                        </a:lnTo>
                        <a:lnTo>
                          <a:pt x="2554" y="104"/>
                        </a:lnTo>
                        <a:lnTo>
                          <a:pt x="2554" y="100"/>
                        </a:lnTo>
                        <a:lnTo>
                          <a:pt x="2555" y="99"/>
                        </a:lnTo>
                        <a:lnTo>
                          <a:pt x="2555" y="99"/>
                        </a:lnTo>
                        <a:lnTo>
                          <a:pt x="2556" y="101"/>
                        </a:lnTo>
                        <a:lnTo>
                          <a:pt x="2556" y="104"/>
                        </a:lnTo>
                        <a:lnTo>
                          <a:pt x="2557" y="108"/>
                        </a:lnTo>
                        <a:lnTo>
                          <a:pt x="2558" y="112"/>
                        </a:lnTo>
                        <a:lnTo>
                          <a:pt x="2558" y="116"/>
                        </a:lnTo>
                        <a:lnTo>
                          <a:pt x="2559" y="120"/>
                        </a:lnTo>
                        <a:lnTo>
                          <a:pt x="2559" y="126"/>
                        </a:lnTo>
                        <a:lnTo>
                          <a:pt x="2560" y="134"/>
                        </a:lnTo>
                        <a:lnTo>
                          <a:pt x="2560" y="145"/>
                        </a:lnTo>
                        <a:lnTo>
                          <a:pt x="2561" y="160"/>
                        </a:lnTo>
                        <a:lnTo>
                          <a:pt x="2561" y="179"/>
                        </a:lnTo>
                        <a:lnTo>
                          <a:pt x="2562" y="199"/>
                        </a:lnTo>
                        <a:lnTo>
                          <a:pt x="2562" y="218"/>
                        </a:lnTo>
                        <a:lnTo>
                          <a:pt x="2563" y="234"/>
                        </a:lnTo>
                        <a:lnTo>
                          <a:pt x="2564" y="243"/>
                        </a:lnTo>
                        <a:lnTo>
                          <a:pt x="2564" y="244"/>
                        </a:lnTo>
                        <a:lnTo>
                          <a:pt x="2565" y="237"/>
                        </a:lnTo>
                        <a:lnTo>
                          <a:pt x="2565" y="221"/>
                        </a:lnTo>
                        <a:lnTo>
                          <a:pt x="2566" y="198"/>
                        </a:lnTo>
                        <a:lnTo>
                          <a:pt x="2566" y="171"/>
                        </a:lnTo>
                        <a:lnTo>
                          <a:pt x="2567" y="142"/>
                        </a:lnTo>
                        <a:lnTo>
                          <a:pt x="2567" y="113"/>
                        </a:lnTo>
                        <a:lnTo>
                          <a:pt x="2568" y="89"/>
                        </a:lnTo>
                        <a:lnTo>
                          <a:pt x="2568" y="71"/>
                        </a:lnTo>
                        <a:lnTo>
                          <a:pt x="2569" y="60"/>
                        </a:lnTo>
                        <a:lnTo>
                          <a:pt x="2570" y="58"/>
                        </a:lnTo>
                        <a:lnTo>
                          <a:pt x="2570" y="63"/>
                        </a:lnTo>
                        <a:lnTo>
                          <a:pt x="2571" y="75"/>
                        </a:lnTo>
                        <a:lnTo>
                          <a:pt x="2571" y="92"/>
                        </a:lnTo>
                        <a:lnTo>
                          <a:pt x="2572" y="109"/>
                        </a:lnTo>
                        <a:lnTo>
                          <a:pt x="2572" y="124"/>
                        </a:lnTo>
                        <a:lnTo>
                          <a:pt x="2573" y="136"/>
                        </a:lnTo>
                        <a:lnTo>
                          <a:pt x="2573" y="144"/>
                        </a:lnTo>
                        <a:lnTo>
                          <a:pt x="2574" y="147"/>
                        </a:lnTo>
                        <a:lnTo>
                          <a:pt x="2574" y="148"/>
                        </a:lnTo>
                        <a:lnTo>
                          <a:pt x="2575" y="147"/>
                        </a:lnTo>
                        <a:lnTo>
                          <a:pt x="2575" y="147"/>
                        </a:lnTo>
                        <a:lnTo>
                          <a:pt x="2576" y="146"/>
                        </a:lnTo>
                        <a:lnTo>
                          <a:pt x="2577" y="145"/>
                        </a:lnTo>
                        <a:lnTo>
                          <a:pt x="2577" y="141"/>
                        </a:lnTo>
                        <a:lnTo>
                          <a:pt x="2578" y="134"/>
                        </a:lnTo>
                        <a:lnTo>
                          <a:pt x="2578" y="121"/>
                        </a:lnTo>
                        <a:lnTo>
                          <a:pt x="2579" y="105"/>
                        </a:lnTo>
                        <a:lnTo>
                          <a:pt x="2579" y="85"/>
                        </a:lnTo>
                        <a:lnTo>
                          <a:pt x="2580" y="66"/>
                        </a:lnTo>
                        <a:lnTo>
                          <a:pt x="2580" y="50"/>
                        </a:lnTo>
                        <a:lnTo>
                          <a:pt x="2581" y="39"/>
                        </a:lnTo>
                        <a:lnTo>
                          <a:pt x="2581" y="36"/>
                        </a:lnTo>
                        <a:lnTo>
                          <a:pt x="2582" y="41"/>
                        </a:lnTo>
                        <a:lnTo>
                          <a:pt x="2583" y="54"/>
                        </a:lnTo>
                        <a:lnTo>
                          <a:pt x="2583" y="73"/>
                        </a:lnTo>
                        <a:lnTo>
                          <a:pt x="2584" y="98"/>
                        </a:lnTo>
                        <a:lnTo>
                          <a:pt x="2584" y="126"/>
                        </a:lnTo>
                        <a:lnTo>
                          <a:pt x="2585" y="154"/>
                        </a:lnTo>
                        <a:lnTo>
                          <a:pt x="2585" y="180"/>
                        </a:lnTo>
                        <a:lnTo>
                          <a:pt x="2586" y="203"/>
                        </a:lnTo>
                        <a:lnTo>
                          <a:pt x="2586" y="219"/>
                        </a:lnTo>
                        <a:lnTo>
                          <a:pt x="2587" y="229"/>
                        </a:lnTo>
                        <a:lnTo>
                          <a:pt x="2587" y="233"/>
                        </a:lnTo>
                        <a:lnTo>
                          <a:pt x="2588" y="230"/>
                        </a:lnTo>
                        <a:lnTo>
                          <a:pt x="2589" y="222"/>
                        </a:lnTo>
                        <a:lnTo>
                          <a:pt x="2589" y="212"/>
                        </a:lnTo>
                        <a:lnTo>
                          <a:pt x="2590" y="200"/>
                        </a:lnTo>
                        <a:lnTo>
                          <a:pt x="2590" y="189"/>
                        </a:lnTo>
                        <a:lnTo>
                          <a:pt x="2591" y="180"/>
                        </a:lnTo>
                        <a:lnTo>
                          <a:pt x="2591" y="175"/>
                        </a:lnTo>
                        <a:lnTo>
                          <a:pt x="2592" y="174"/>
                        </a:lnTo>
                        <a:lnTo>
                          <a:pt x="2592" y="178"/>
                        </a:lnTo>
                        <a:lnTo>
                          <a:pt x="2593" y="187"/>
                        </a:lnTo>
                        <a:lnTo>
                          <a:pt x="2593" y="200"/>
                        </a:lnTo>
                        <a:lnTo>
                          <a:pt x="2594" y="218"/>
                        </a:lnTo>
                        <a:lnTo>
                          <a:pt x="2594" y="238"/>
                        </a:lnTo>
                        <a:lnTo>
                          <a:pt x="2595" y="262"/>
                        </a:lnTo>
                        <a:lnTo>
                          <a:pt x="2596" y="286"/>
                        </a:lnTo>
                        <a:lnTo>
                          <a:pt x="2596" y="310"/>
                        </a:lnTo>
                        <a:lnTo>
                          <a:pt x="2597" y="332"/>
                        </a:lnTo>
                        <a:lnTo>
                          <a:pt x="2597" y="350"/>
                        </a:lnTo>
                        <a:lnTo>
                          <a:pt x="2598" y="362"/>
                        </a:lnTo>
                        <a:lnTo>
                          <a:pt x="2598" y="368"/>
                        </a:lnTo>
                        <a:lnTo>
                          <a:pt x="2599" y="369"/>
                        </a:lnTo>
                        <a:lnTo>
                          <a:pt x="2599" y="364"/>
                        </a:lnTo>
                        <a:lnTo>
                          <a:pt x="2600" y="356"/>
                        </a:lnTo>
                        <a:lnTo>
                          <a:pt x="2600" y="345"/>
                        </a:lnTo>
                        <a:lnTo>
                          <a:pt x="2601" y="333"/>
                        </a:lnTo>
                        <a:lnTo>
                          <a:pt x="2602" y="321"/>
                        </a:lnTo>
                        <a:lnTo>
                          <a:pt x="2602" y="310"/>
                        </a:lnTo>
                        <a:lnTo>
                          <a:pt x="2603" y="301"/>
                        </a:lnTo>
                        <a:lnTo>
                          <a:pt x="2603" y="293"/>
                        </a:lnTo>
                        <a:lnTo>
                          <a:pt x="2604" y="286"/>
                        </a:lnTo>
                        <a:lnTo>
                          <a:pt x="2604" y="281"/>
                        </a:lnTo>
                        <a:lnTo>
                          <a:pt x="2605" y="278"/>
                        </a:lnTo>
                        <a:lnTo>
                          <a:pt x="2605" y="278"/>
                        </a:lnTo>
                        <a:lnTo>
                          <a:pt x="2606" y="280"/>
                        </a:lnTo>
                        <a:lnTo>
                          <a:pt x="2606" y="285"/>
                        </a:lnTo>
                        <a:lnTo>
                          <a:pt x="2607" y="291"/>
                        </a:lnTo>
                        <a:lnTo>
                          <a:pt x="2608" y="294"/>
                        </a:lnTo>
                        <a:lnTo>
                          <a:pt x="2608" y="295"/>
                        </a:lnTo>
                        <a:lnTo>
                          <a:pt x="2609" y="291"/>
                        </a:lnTo>
                        <a:lnTo>
                          <a:pt x="2609" y="282"/>
                        </a:lnTo>
                        <a:lnTo>
                          <a:pt x="2610" y="271"/>
                        </a:lnTo>
                        <a:lnTo>
                          <a:pt x="2610" y="258"/>
                        </a:lnTo>
                        <a:lnTo>
                          <a:pt x="2611" y="246"/>
                        </a:lnTo>
                        <a:lnTo>
                          <a:pt x="2611" y="236"/>
                        </a:lnTo>
                        <a:lnTo>
                          <a:pt x="2612" y="228"/>
                        </a:lnTo>
                        <a:lnTo>
                          <a:pt x="2612" y="222"/>
                        </a:lnTo>
                        <a:lnTo>
                          <a:pt x="2613" y="219"/>
                        </a:lnTo>
                        <a:lnTo>
                          <a:pt x="2614" y="217"/>
                        </a:lnTo>
                        <a:lnTo>
                          <a:pt x="2614" y="217"/>
                        </a:lnTo>
                        <a:lnTo>
                          <a:pt x="2615" y="218"/>
                        </a:lnTo>
                        <a:lnTo>
                          <a:pt x="2615" y="220"/>
                        </a:lnTo>
                        <a:lnTo>
                          <a:pt x="2616" y="223"/>
                        </a:lnTo>
                        <a:lnTo>
                          <a:pt x="2616" y="228"/>
                        </a:lnTo>
                        <a:lnTo>
                          <a:pt x="2617" y="233"/>
                        </a:lnTo>
                        <a:lnTo>
                          <a:pt x="2617" y="239"/>
                        </a:lnTo>
                        <a:lnTo>
                          <a:pt x="2618" y="242"/>
                        </a:lnTo>
                        <a:lnTo>
                          <a:pt x="2618" y="244"/>
                        </a:lnTo>
                        <a:lnTo>
                          <a:pt x="2619" y="242"/>
                        </a:lnTo>
                        <a:lnTo>
                          <a:pt x="2619" y="237"/>
                        </a:lnTo>
                        <a:lnTo>
                          <a:pt x="2620" y="228"/>
                        </a:lnTo>
                        <a:lnTo>
                          <a:pt x="2621" y="217"/>
                        </a:lnTo>
                        <a:lnTo>
                          <a:pt x="2621" y="204"/>
                        </a:lnTo>
                        <a:lnTo>
                          <a:pt x="2622" y="191"/>
                        </a:lnTo>
                        <a:lnTo>
                          <a:pt x="2622" y="176"/>
                        </a:lnTo>
                        <a:lnTo>
                          <a:pt x="2623" y="161"/>
                        </a:lnTo>
                        <a:lnTo>
                          <a:pt x="2623" y="144"/>
                        </a:lnTo>
                        <a:lnTo>
                          <a:pt x="2624" y="127"/>
                        </a:lnTo>
                        <a:lnTo>
                          <a:pt x="2624" y="109"/>
                        </a:lnTo>
                        <a:lnTo>
                          <a:pt x="2625" y="92"/>
                        </a:lnTo>
                        <a:lnTo>
                          <a:pt x="2625" y="76"/>
                        </a:lnTo>
                        <a:lnTo>
                          <a:pt x="2626" y="63"/>
                        </a:lnTo>
                        <a:lnTo>
                          <a:pt x="2627" y="54"/>
                        </a:lnTo>
                        <a:lnTo>
                          <a:pt x="2627" y="48"/>
                        </a:lnTo>
                        <a:lnTo>
                          <a:pt x="2628" y="44"/>
                        </a:lnTo>
                        <a:lnTo>
                          <a:pt x="2628" y="42"/>
                        </a:lnTo>
                        <a:lnTo>
                          <a:pt x="2629" y="40"/>
                        </a:lnTo>
                        <a:lnTo>
                          <a:pt x="2629" y="40"/>
                        </a:lnTo>
                        <a:lnTo>
                          <a:pt x="2630" y="43"/>
                        </a:lnTo>
                        <a:lnTo>
                          <a:pt x="2630" y="51"/>
                        </a:lnTo>
                        <a:lnTo>
                          <a:pt x="2631" y="65"/>
                        </a:lnTo>
                        <a:lnTo>
                          <a:pt x="2631" y="86"/>
                        </a:lnTo>
                        <a:lnTo>
                          <a:pt x="2632" y="110"/>
                        </a:lnTo>
                        <a:lnTo>
                          <a:pt x="2633" y="136"/>
                        </a:lnTo>
                        <a:lnTo>
                          <a:pt x="2633" y="160"/>
                        </a:lnTo>
                        <a:lnTo>
                          <a:pt x="2634" y="180"/>
                        </a:lnTo>
                        <a:lnTo>
                          <a:pt x="2634" y="193"/>
                        </a:lnTo>
                        <a:lnTo>
                          <a:pt x="2635" y="200"/>
                        </a:lnTo>
                        <a:lnTo>
                          <a:pt x="2635" y="203"/>
                        </a:lnTo>
                        <a:lnTo>
                          <a:pt x="2636" y="201"/>
                        </a:lnTo>
                        <a:lnTo>
                          <a:pt x="2636" y="198"/>
                        </a:lnTo>
                        <a:lnTo>
                          <a:pt x="2637" y="194"/>
                        </a:lnTo>
                        <a:lnTo>
                          <a:pt x="2637" y="190"/>
                        </a:lnTo>
                        <a:lnTo>
                          <a:pt x="2638" y="187"/>
                        </a:lnTo>
                        <a:lnTo>
                          <a:pt x="2638" y="184"/>
                        </a:lnTo>
                        <a:lnTo>
                          <a:pt x="2639" y="183"/>
                        </a:lnTo>
                        <a:lnTo>
                          <a:pt x="2640" y="182"/>
                        </a:lnTo>
                        <a:lnTo>
                          <a:pt x="2640" y="182"/>
                        </a:lnTo>
                        <a:lnTo>
                          <a:pt x="2641" y="182"/>
                        </a:lnTo>
                        <a:lnTo>
                          <a:pt x="2641" y="183"/>
                        </a:lnTo>
                        <a:lnTo>
                          <a:pt x="2642" y="182"/>
                        </a:lnTo>
                        <a:lnTo>
                          <a:pt x="2642" y="180"/>
                        </a:lnTo>
                        <a:lnTo>
                          <a:pt x="2643" y="175"/>
                        </a:lnTo>
                        <a:lnTo>
                          <a:pt x="2643" y="167"/>
                        </a:lnTo>
                        <a:lnTo>
                          <a:pt x="2644" y="157"/>
                        </a:lnTo>
                        <a:lnTo>
                          <a:pt x="2644" y="144"/>
                        </a:lnTo>
                        <a:lnTo>
                          <a:pt x="2645" y="130"/>
                        </a:lnTo>
                        <a:lnTo>
                          <a:pt x="2646" y="119"/>
                        </a:lnTo>
                        <a:lnTo>
                          <a:pt x="2646" y="112"/>
                        </a:lnTo>
                        <a:lnTo>
                          <a:pt x="2647" y="110"/>
                        </a:lnTo>
                        <a:lnTo>
                          <a:pt x="2647" y="116"/>
                        </a:lnTo>
                        <a:lnTo>
                          <a:pt x="2648" y="129"/>
                        </a:lnTo>
                        <a:lnTo>
                          <a:pt x="2648" y="148"/>
                        </a:lnTo>
                        <a:lnTo>
                          <a:pt x="2649" y="172"/>
                        </a:lnTo>
                        <a:lnTo>
                          <a:pt x="2649" y="200"/>
                        </a:lnTo>
                        <a:lnTo>
                          <a:pt x="2650" y="228"/>
                        </a:lnTo>
                        <a:lnTo>
                          <a:pt x="2650" y="254"/>
                        </a:lnTo>
                        <a:lnTo>
                          <a:pt x="2651" y="276"/>
                        </a:lnTo>
                        <a:lnTo>
                          <a:pt x="2652" y="291"/>
                        </a:lnTo>
                        <a:lnTo>
                          <a:pt x="2652" y="297"/>
                        </a:lnTo>
                        <a:lnTo>
                          <a:pt x="2653" y="295"/>
                        </a:lnTo>
                        <a:lnTo>
                          <a:pt x="2653" y="284"/>
                        </a:lnTo>
                        <a:lnTo>
                          <a:pt x="2654" y="267"/>
                        </a:lnTo>
                        <a:lnTo>
                          <a:pt x="2654" y="246"/>
                        </a:lnTo>
                        <a:lnTo>
                          <a:pt x="2655" y="224"/>
                        </a:lnTo>
                        <a:lnTo>
                          <a:pt x="2655" y="202"/>
                        </a:lnTo>
                        <a:lnTo>
                          <a:pt x="2656" y="183"/>
                        </a:lnTo>
                        <a:lnTo>
                          <a:pt x="2656" y="168"/>
                        </a:lnTo>
                        <a:lnTo>
                          <a:pt x="2657" y="156"/>
                        </a:lnTo>
                        <a:lnTo>
                          <a:pt x="2657" y="149"/>
                        </a:lnTo>
                        <a:lnTo>
                          <a:pt x="2658" y="146"/>
                        </a:lnTo>
                        <a:lnTo>
                          <a:pt x="2659" y="145"/>
                        </a:lnTo>
                        <a:lnTo>
                          <a:pt x="2659" y="146"/>
                        </a:lnTo>
                        <a:lnTo>
                          <a:pt x="2660" y="150"/>
                        </a:lnTo>
                        <a:lnTo>
                          <a:pt x="2660" y="155"/>
                        </a:lnTo>
                        <a:lnTo>
                          <a:pt x="2661" y="162"/>
                        </a:lnTo>
                        <a:lnTo>
                          <a:pt x="2661" y="172"/>
                        </a:lnTo>
                        <a:lnTo>
                          <a:pt x="2662" y="184"/>
                        </a:lnTo>
                        <a:lnTo>
                          <a:pt x="2662" y="198"/>
                        </a:lnTo>
                        <a:lnTo>
                          <a:pt x="2663" y="213"/>
                        </a:lnTo>
                        <a:lnTo>
                          <a:pt x="2663" y="226"/>
                        </a:lnTo>
                        <a:lnTo>
                          <a:pt x="2664" y="235"/>
                        </a:lnTo>
                        <a:lnTo>
                          <a:pt x="2665" y="238"/>
                        </a:lnTo>
                        <a:lnTo>
                          <a:pt x="2665" y="233"/>
                        </a:lnTo>
                        <a:lnTo>
                          <a:pt x="2666" y="221"/>
                        </a:lnTo>
                        <a:lnTo>
                          <a:pt x="2666" y="204"/>
                        </a:lnTo>
                        <a:lnTo>
                          <a:pt x="2667" y="184"/>
                        </a:lnTo>
                        <a:lnTo>
                          <a:pt x="2667" y="163"/>
                        </a:lnTo>
                        <a:lnTo>
                          <a:pt x="2668" y="144"/>
                        </a:lnTo>
                        <a:lnTo>
                          <a:pt x="2668" y="128"/>
                        </a:lnTo>
                        <a:lnTo>
                          <a:pt x="2669" y="114"/>
                        </a:lnTo>
                        <a:lnTo>
                          <a:pt x="2669" y="102"/>
                        </a:lnTo>
                        <a:lnTo>
                          <a:pt x="2670" y="92"/>
                        </a:lnTo>
                        <a:lnTo>
                          <a:pt x="2671" y="84"/>
                        </a:lnTo>
                        <a:lnTo>
                          <a:pt x="2671" y="78"/>
                        </a:lnTo>
                        <a:lnTo>
                          <a:pt x="2672" y="75"/>
                        </a:lnTo>
                        <a:lnTo>
                          <a:pt x="2672" y="75"/>
                        </a:lnTo>
                        <a:lnTo>
                          <a:pt x="2673" y="79"/>
                        </a:lnTo>
                        <a:lnTo>
                          <a:pt x="2673" y="85"/>
                        </a:lnTo>
                        <a:lnTo>
                          <a:pt x="2674" y="94"/>
                        </a:lnTo>
                        <a:lnTo>
                          <a:pt x="2674" y="105"/>
                        </a:lnTo>
                        <a:lnTo>
                          <a:pt x="2675" y="115"/>
                        </a:lnTo>
                        <a:lnTo>
                          <a:pt x="2675" y="125"/>
                        </a:lnTo>
                        <a:lnTo>
                          <a:pt x="2676" y="131"/>
                        </a:lnTo>
                        <a:lnTo>
                          <a:pt x="2676" y="135"/>
                        </a:lnTo>
                        <a:lnTo>
                          <a:pt x="2677" y="135"/>
                        </a:lnTo>
                        <a:lnTo>
                          <a:pt x="2678" y="132"/>
                        </a:lnTo>
                        <a:lnTo>
                          <a:pt x="2678" y="128"/>
                        </a:lnTo>
                        <a:lnTo>
                          <a:pt x="2679" y="124"/>
                        </a:lnTo>
                        <a:lnTo>
                          <a:pt x="2679" y="121"/>
                        </a:lnTo>
                        <a:lnTo>
                          <a:pt x="2680" y="120"/>
                        </a:lnTo>
                        <a:lnTo>
                          <a:pt x="2680" y="122"/>
                        </a:lnTo>
                        <a:lnTo>
                          <a:pt x="2681" y="125"/>
                        </a:lnTo>
                        <a:lnTo>
                          <a:pt x="2681" y="128"/>
                        </a:lnTo>
                        <a:lnTo>
                          <a:pt x="2682" y="131"/>
                        </a:lnTo>
                        <a:lnTo>
                          <a:pt x="2682" y="131"/>
                        </a:lnTo>
                        <a:lnTo>
                          <a:pt x="2683" y="129"/>
                        </a:lnTo>
                        <a:lnTo>
                          <a:pt x="2684" y="126"/>
                        </a:lnTo>
                        <a:lnTo>
                          <a:pt x="2684" y="123"/>
                        </a:lnTo>
                        <a:lnTo>
                          <a:pt x="2685" y="122"/>
                        </a:lnTo>
                        <a:lnTo>
                          <a:pt x="2685" y="124"/>
                        </a:lnTo>
                        <a:lnTo>
                          <a:pt x="2686" y="129"/>
                        </a:lnTo>
                        <a:lnTo>
                          <a:pt x="2686" y="139"/>
                        </a:lnTo>
                        <a:lnTo>
                          <a:pt x="2687" y="151"/>
                        </a:lnTo>
                        <a:lnTo>
                          <a:pt x="2687" y="164"/>
                        </a:lnTo>
                        <a:lnTo>
                          <a:pt x="2688" y="178"/>
                        </a:lnTo>
                        <a:lnTo>
                          <a:pt x="2688" y="190"/>
                        </a:lnTo>
                        <a:lnTo>
                          <a:pt x="2689" y="199"/>
                        </a:lnTo>
                        <a:lnTo>
                          <a:pt x="2690" y="205"/>
                        </a:lnTo>
                        <a:lnTo>
                          <a:pt x="2690" y="206"/>
                        </a:lnTo>
                        <a:lnTo>
                          <a:pt x="2691" y="204"/>
                        </a:lnTo>
                        <a:lnTo>
                          <a:pt x="2691" y="199"/>
                        </a:lnTo>
                        <a:lnTo>
                          <a:pt x="2692" y="192"/>
                        </a:lnTo>
                        <a:lnTo>
                          <a:pt x="2692" y="186"/>
                        </a:lnTo>
                        <a:lnTo>
                          <a:pt x="2693" y="180"/>
                        </a:lnTo>
                        <a:lnTo>
                          <a:pt x="2693" y="176"/>
                        </a:lnTo>
                        <a:lnTo>
                          <a:pt x="2694" y="175"/>
                        </a:lnTo>
                        <a:lnTo>
                          <a:pt x="2694" y="175"/>
                        </a:lnTo>
                        <a:lnTo>
                          <a:pt x="2695" y="177"/>
                        </a:lnTo>
                        <a:lnTo>
                          <a:pt x="2695" y="179"/>
                        </a:lnTo>
                        <a:lnTo>
                          <a:pt x="2696" y="182"/>
                        </a:lnTo>
                        <a:lnTo>
                          <a:pt x="2697" y="184"/>
                        </a:lnTo>
                        <a:lnTo>
                          <a:pt x="2697" y="185"/>
                        </a:lnTo>
                        <a:lnTo>
                          <a:pt x="2698" y="185"/>
                        </a:lnTo>
                        <a:lnTo>
                          <a:pt x="2698" y="184"/>
                        </a:lnTo>
                        <a:lnTo>
                          <a:pt x="2699" y="182"/>
                        </a:lnTo>
                        <a:lnTo>
                          <a:pt x="2699" y="180"/>
                        </a:lnTo>
                        <a:lnTo>
                          <a:pt x="2700" y="179"/>
                        </a:lnTo>
                        <a:lnTo>
                          <a:pt x="2700" y="179"/>
                        </a:lnTo>
                        <a:lnTo>
                          <a:pt x="2701" y="179"/>
                        </a:lnTo>
                        <a:lnTo>
                          <a:pt x="2701" y="182"/>
                        </a:lnTo>
                        <a:lnTo>
                          <a:pt x="2702" y="186"/>
                        </a:lnTo>
                        <a:lnTo>
                          <a:pt x="2703" y="192"/>
                        </a:lnTo>
                        <a:lnTo>
                          <a:pt x="2703" y="199"/>
                        </a:lnTo>
                        <a:lnTo>
                          <a:pt x="2704" y="207"/>
                        </a:lnTo>
                        <a:lnTo>
                          <a:pt x="2704" y="213"/>
                        </a:lnTo>
                        <a:lnTo>
                          <a:pt x="2705" y="216"/>
                        </a:lnTo>
                        <a:lnTo>
                          <a:pt x="2705" y="217"/>
                        </a:lnTo>
                        <a:lnTo>
                          <a:pt x="2706" y="216"/>
                        </a:lnTo>
                        <a:lnTo>
                          <a:pt x="2706" y="214"/>
                        </a:lnTo>
                        <a:lnTo>
                          <a:pt x="2707" y="214"/>
                        </a:lnTo>
                        <a:lnTo>
                          <a:pt x="2707" y="216"/>
                        </a:lnTo>
                        <a:lnTo>
                          <a:pt x="2708" y="223"/>
                        </a:lnTo>
                        <a:lnTo>
                          <a:pt x="2709" y="234"/>
                        </a:lnTo>
                        <a:lnTo>
                          <a:pt x="2709" y="248"/>
                        </a:lnTo>
                        <a:lnTo>
                          <a:pt x="2710" y="265"/>
                        </a:lnTo>
                        <a:lnTo>
                          <a:pt x="2710" y="282"/>
                        </a:lnTo>
                        <a:lnTo>
                          <a:pt x="2711" y="297"/>
                        </a:lnTo>
                        <a:lnTo>
                          <a:pt x="2711" y="306"/>
                        </a:lnTo>
                        <a:lnTo>
                          <a:pt x="2712" y="310"/>
                        </a:lnTo>
                        <a:lnTo>
                          <a:pt x="2712" y="307"/>
                        </a:lnTo>
                        <a:lnTo>
                          <a:pt x="2713" y="298"/>
                        </a:lnTo>
                        <a:lnTo>
                          <a:pt x="2713" y="285"/>
                        </a:lnTo>
                        <a:lnTo>
                          <a:pt x="2714" y="269"/>
                        </a:lnTo>
                        <a:lnTo>
                          <a:pt x="2715" y="252"/>
                        </a:lnTo>
                        <a:lnTo>
                          <a:pt x="2715" y="236"/>
                        </a:lnTo>
                        <a:lnTo>
                          <a:pt x="2716" y="222"/>
                        </a:lnTo>
                        <a:lnTo>
                          <a:pt x="2716" y="209"/>
                        </a:lnTo>
                        <a:lnTo>
                          <a:pt x="2717" y="199"/>
                        </a:lnTo>
                        <a:lnTo>
                          <a:pt x="2717" y="191"/>
                        </a:lnTo>
                        <a:lnTo>
                          <a:pt x="2718" y="185"/>
                        </a:lnTo>
                        <a:lnTo>
                          <a:pt x="2718" y="181"/>
                        </a:lnTo>
                        <a:lnTo>
                          <a:pt x="2719" y="179"/>
                        </a:lnTo>
                        <a:lnTo>
                          <a:pt x="2719" y="178"/>
                        </a:lnTo>
                        <a:lnTo>
                          <a:pt x="2720" y="192"/>
                        </a:lnTo>
                        <a:lnTo>
                          <a:pt x="2720" y="188"/>
                        </a:lnTo>
                        <a:lnTo>
                          <a:pt x="2721" y="182"/>
                        </a:lnTo>
                        <a:lnTo>
                          <a:pt x="2722" y="177"/>
                        </a:lnTo>
                        <a:lnTo>
                          <a:pt x="2722" y="171"/>
                        </a:lnTo>
                        <a:lnTo>
                          <a:pt x="2723" y="164"/>
                        </a:lnTo>
                        <a:lnTo>
                          <a:pt x="2723" y="158"/>
                        </a:lnTo>
                        <a:lnTo>
                          <a:pt x="2724" y="150"/>
                        </a:lnTo>
                        <a:lnTo>
                          <a:pt x="2724" y="141"/>
                        </a:lnTo>
                        <a:lnTo>
                          <a:pt x="2725" y="131"/>
                        </a:lnTo>
                        <a:lnTo>
                          <a:pt x="2725" y="121"/>
                        </a:lnTo>
                        <a:lnTo>
                          <a:pt x="2726" y="111"/>
                        </a:lnTo>
                        <a:lnTo>
                          <a:pt x="2726" y="104"/>
                        </a:lnTo>
                        <a:lnTo>
                          <a:pt x="2727" y="100"/>
                        </a:lnTo>
                        <a:lnTo>
                          <a:pt x="2728" y="100"/>
                        </a:lnTo>
                        <a:lnTo>
                          <a:pt x="2728" y="104"/>
                        </a:lnTo>
                        <a:lnTo>
                          <a:pt x="2729" y="113"/>
                        </a:lnTo>
                        <a:lnTo>
                          <a:pt x="2729" y="124"/>
                        </a:lnTo>
                        <a:lnTo>
                          <a:pt x="2730" y="137"/>
                        </a:lnTo>
                        <a:lnTo>
                          <a:pt x="2730" y="151"/>
                        </a:lnTo>
                        <a:lnTo>
                          <a:pt x="2731" y="166"/>
                        </a:lnTo>
                        <a:lnTo>
                          <a:pt x="2731" y="183"/>
                        </a:lnTo>
                        <a:lnTo>
                          <a:pt x="2732" y="200"/>
                        </a:lnTo>
                        <a:lnTo>
                          <a:pt x="2732" y="217"/>
                        </a:lnTo>
                        <a:lnTo>
                          <a:pt x="2733" y="232"/>
                        </a:lnTo>
                        <a:lnTo>
                          <a:pt x="2734" y="244"/>
                        </a:lnTo>
                        <a:lnTo>
                          <a:pt x="2734" y="252"/>
                        </a:lnTo>
                        <a:lnTo>
                          <a:pt x="2735" y="252"/>
                        </a:lnTo>
                        <a:lnTo>
                          <a:pt x="2735" y="246"/>
                        </a:lnTo>
                        <a:lnTo>
                          <a:pt x="2736" y="233"/>
                        </a:lnTo>
                        <a:lnTo>
                          <a:pt x="2736" y="216"/>
                        </a:lnTo>
                        <a:lnTo>
                          <a:pt x="2737" y="199"/>
                        </a:lnTo>
                        <a:lnTo>
                          <a:pt x="2737" y="184"/>
                        </a:lnTo>
                        <a:lnTo>
                          <a:pt x="2738" y="177"/>
                        </a:lnTo>
                        <a:lnTo>
                          <a:pt x="2738" y="178"/>
                        </a:lnTo>
                        <a:lnTo>
                          <a:pt x="2739" y="188"/>
                        </a:lnTo>
                        <a:lnTo>
                          <a:pt x="2739" y="208"/>
                        </a:lnTo>
                        <a:lnTo>
                          <a:pt x="2740" y="233"/>
                        </a:lnTo>
                        <a:lnTo>
                          <a:pt x="2741" y="261"/>
                        </a:lnTo>
                        <a:lnTo>
                          <a:pt x="2741" y="288"/>
                        </a:lnTo>
                        <a:lnTo>
                          <a:pt x="2742" y="310"/>
                        </a:lnTo>
                        <a:lnTo>
                          <a:pt x="2742" y="326"/>
                        </a:lnTo>
                        <a:lnTo>
                          <a:pt x="2743" y="334"/>
                        </a:lnTo>
                        <a:lnTo>
                          <a:pt x="2743" y="335"/>
                        </a:lnTo>
                        <a:lnTo>
                          <a:pt x="2744" y="331"/>
                        </a:lnTo>
                        <a:lnTo>
                          <a:pt x="2744" y="324"/>
                        </a:lnTo>
                        <a:lnTo>
                          <a:pt x="2745" y="317"/>
                        </a:lnTo>
                        <a:lnTo>
                          <a:pt x="2745" y="313"/>
                        </a:lnTo>
                        <a:lnTo>
                          <a:pt x="2746" y="313"/>
                        </a:lnTo>
                        <a:lnTo>
                          <a:pt x="2747" y="319"/>
                        </a:lnTo>
                        <a:lnTo>
                          <a:pt x="2747" y="333"/>
                        </a:lnTo>
                        <a:lnTo>
                          <a:pt x="2748" y="353"/>
                        </a:lnTo>
                        <a:lnTo>
                          <a:pt x="2748" y="378"/>
                        </a:lnTo>
                        <a:lnTo>
                          <a:pt x="2749" y="407"/>
                        </a:lnTo>
                        <a:lnTo>
                          <a:pt x="2749" y="436"/>
                        </a:lnTo>
                        <a:lnTo>
                          <a:pt x="2750" y="464"/>
                        </a:lnTo>
                        <a:lnTo>
                          <a:pt x="2750" y="487"/>
                        </a:lnTo>
                        <a:lnTo>
                          <a:pt x="2751" y="505"/>
                        </a:lnTo>
                        <a:lnTo>
                          <a:pt x="2751" y="517"/>
                        </a:lnTo>
                        <a:lnTo>
                          <a:pt x="2752" y="524"/>
                        </a:lnTo>
                        <a:lnTo>
                          <a:pt x="2753" y="526"/>
                        </a:lnTo>
                        <a:lnTo>
                          <a:pt x="2753" y="527"/>
                        </a:lnTo>
                        <a:lnTo>
                          <a:pt x="2754" y="528"/>
                        </a:lnTo>
                        <a:lnTo>
                          <a:pt x="2754" y="530"/>
                        </a:lnTo>
                        <a:lnTo>
                          <a:pt x="2755" y="533"/>
                        </a:lnTo>
                        <a:lnTo>
                          <a:pt x="2755" y="538"/>
                        </a:lnTo>
                        <a:lnTo>
                          <a:pt x="2756" y="545"/>
                        </a:lnTo>
                        <a:lnTo>
                          <a:pt x="2756" y="553"/>
                        </a:lnTo>
                        <a:lnTo>
                          <a:pt x="2757" y="563"/>
                        </a:lnTo>
                        <a:lnTo>
                          <a:pt x="2757" y="574"/>
                        </a:lnTo>
                        <a:lnTo>
                          <a:pt x="2758" y="587"/>
                        </a:lnTo>
                        <a:lnTo>
                          <a:pt x="2758" y="602"/>
                        </a:lnTo>
                        <a:lnTo>
                          <a:pt x="2759" y="621"/>
                        </a:lnTo>
                        <a:lnTo>
                          <a:pt x="2760" y="643"/>
                        </a:lnTo>
                        <a:lnTo>
                          <a:pt x="2760" y="670"/>
                        </a:lnTo>
                        <a:lnTo>
                          <a:pt x="2761" y="701"/>
                        </a:lnTo>
                        <a:lnTo>
                          <a:pt x="2761" y="734"/>
                        </a:lnTo>
                        <a:lnTo>
                          <a:pt x="2762" y="768"/>
                        </a:lnTo>
                        <a:lnTo>
                          <a:pt x="2762" y="800"/>
                        </a:lnTo>
                        <a:lnTo>
                          <a:pt x="2763" y="828"/>
                        </a:lnTo>
                        <a:lnTo>
                          <a:pt x="2763" y="850"/>
                        </a:lnTo>
                        <a:lnTo>
                          <a:pt x="2764" y="866"/>
                        </a:lnTo>
                        <a:lnTo>
                          <a:pt x="2764" y="875"/>
                        </a:lnTo>
                        <a:lnTo>
                          <a:pt x="2765" y="878"/>
                        </a:lnTo>
                        <a:lnTo>
                          <a:pt x="2766" y="875"/>
                        </a:lnTo>
                        <a:lnTo>
                          <a:pt x="2766" y="870"/>
                        </a:lnTo>
                        <a:lnTo>
                          <a:pt x="2767" y="863"/>
                        </a:lnTo>
                        <a:lnTo>
                          <a:pt x="2767" y="858"/>
                        </a:lnTo>
                        <a:lnTo>
                          <a:pt x="2768" y="856"/>
                        </a:lnTo>
                        <a:lnTo>
                          <a:pt x="2768" y="859"/>
                        </a:lnTo>
                        <a:lnTo>
                          <a:pt x="2769" y="866"/>
                        </a:lnTo>
                        <a:lnTo>
                          <a:pt x="2769" y="877"/>
                        </a:lnTo>
                        <a:lnTo>
                          <a:pt x="2770" y="890"/>
                        </a:lnTo>
                        <a:lnTo>
                          <a:pt x="2770" y="903"/>
                        </a:lnTo>
                        <a:lnTo>
                          <a:pt x="2771" y="916"/>
                        </a:lnTo>
                        <a:lnTo>
                          <a:pt x="2772" y="927"/>
                        </a:lnTo>
                        <a:lnTo>
                          <a:pt x="2772" y="939"/>
                        </a:lnTo>
                        <a:lnTo>
                          <a:pt x="2773" y="952"/>
                        </a:lnTo>
                        <a:lnTo>
                          <a:pt x="2773" y="970"/>
                        </a:lnTo>
                        <a:lnTo>
                          <a:pt x="2774" y="992"/>
                        </a:lnTo>
                        <a:lnTo>
                          <a:pt x="2774" y="1020"/>
                        </a:lnTo>
                        <a:lnTo>
                          <a:pt x="2775" y="1054"/>
                        </a:lnTo>
                        <a:lnTo>
                          <a:pt x="2775" y="1092"/>
                        </a:lnTo>
                        <a:lnTo>
                          <a:pt x="2776" y="1132"/>
                        </a:lnTo>
                        <a:lnTo>
                          <a:pt x="2776" y="1170"/>
                        </a:lnTo>
                        <a:lnTo>
                          <a:pt x="2777" y="1204"/>
                        </a:lnTo>
                        <a:lnTo>
                          <a:pt x="2777" y="1231"/>
                        </a:lnTo>
                        <a:lnTo>
                          <a:pt x="2778" y="1251"/>
                        </a:lnTo>
                        <a:lnTo>
                          <a:pt x="2779" y="1262"/>
                        </a:lnTo>
                        <a:lnTo>
                          <a:pt x="2779" y="1265"/>
                        </a:lnTo>
                        <a:lnTo>
                          <a:pt x="2780" y="1263"/>
                        </a:lnTo>
                        <a:lnTo>
                          <a:pt x="2780" y="1257"/>
                        </a:lnTo>
                        <a:lnTo>
                          <a:pt x="2781" y="1251"/>
                        </a:lnTo>
                        <a:lnTo>
                          <a:pt x="2781" y="1248"/>
                        </a:lnTo>
                        <a:lnTo>
                          <a:pt x="2782" y="1247"/>
                        </a:lnTo>
                        <a:lnTo>
                          <a:pt x="2782" y="1250"/>
                        </a:lnTo>
                        <a:lnTo>
                          <a:pt x="2783" y="1257"/>
                        </a:lnTo>
                        <a:lnTo>
                          <a:pt x="2783" y="1265"/>
                        </a:lnTo>
                        <a:lnTo>
                          <a:pt x="2784" y="1274"/>
                        </a:lnTo>
                        <a:lnTo>
                          <a:pt x="2785" y="1284"/>
                        </a:lnTo>
                        <a:lnTo>
                          <a:pt x="2785" y="1294"/>
                        </a:lnTo>
                        <a:lnTo>
                          <a:pt x="2786" y="1305"/>
                        </a:lnTo>
                        <a:lnTo>
                          <a:pt x="2786" y="1314"/>
                        </a:lnTo>
                        <a:lnTo>
                          <a:pt x="2787" y="1320"/>
                        </a:lnTo>
                        <a:lnTo>
                          <a:pt x="2787" y="1323"/>
                        </a:lnTo>
                        <a:lnTo>
                          <a:pt x="2788" y="1320"/>
                        </a:lnTo>
                        <a:lnTo>
                          <a:pt x="2788" y="1312"/>
                        </a:lnTo>
                        <a:lnTo>
                          <a:pt x="2789" y="1300"/>
                        </a:lnTo>
                        <a:lnTo>
                          <a:pt x="2789" y="1288"/>
                        </a:lnTo>
                        <a:lnTo>
                          <a:pt x="2790" y="1279"/>
                        </a:lnTo>
                        <a:lnTo>
                          <a:pt x="2791" y="1277"/>
                        </a:lnTo>
                        <a:lnTo>
                          <a:pt x="2791" y="1285"/>
                        </a:lnTo>
                        <a:lnTo>
                          <a:pt x="2792" y="1303"/>
                        </a:lnTo>
                        <a:lnTo>
                          <a:pt x="2792" y="1331"/>
                        </a:lnTo>
                        <a:lnTo>
                          <a:pt x="2793" y="1365"/>
                        </a:lnTo>
                        <a:lnTo>
                          <a:pt x="2793" y="1400"/>
                        </a:lnTo>
                        <a:lnTo>
                          <a:pt x="2794" y="1431"/>
                        </a:lnTo>
                        <a:lnTo>
                          <a:pt x="2794" y="1452"/>
                        </a:lnTo>
                        <a:lnTo>
                          <a:pt x="2795" y="1459"/>
                        </a:lnTo>
                        <a:lnTo>
                          <a:pt x="2795" y="1453"/>
                        </a:lnTo>
                        <a:lnTo>
                          <a:pt x="2796" y="1436"/>
                        </a:lnTo>
                        <a:lnTo>
                          <a:pt x="2796" y="1411"/>
                        </a:lnTo>
                        <a:lnTo>
                          <a:pt x="2797" y="1386"/>
                        </a:lnTo>
                        <a:lnTo>
                          <a:pt x="2798" y="1367"/>
                        </a:lnTo>
                        <a:lnTo>
                          <a:pt x="2798" y="1356"/>
                        </a:lnTo>
                        <a:lnTo>
                          <a:pt x="2799" y="1357"/>
                        </a:lnTo>
                        <a:lnTo>
                          <a:pt x="2799" y="1368"/>
                        </a:lnTo>
                        <a:lnTo>
                          <a:pt x="2800" y="1387"/>
                        </a:lnTo>
                        <a:lnTo>
                          <a:pt x="2800" y="1411"/>
                        </a:lnTo>
                        <a:lnTo>
                          <a:pt x="2801" y="1433"/>
                        </a:lnTo>
                        <a:lnTo>
                          <a:pt x="2801" y="1450"/>
                        </a:lnTo>
                        <a:lnTo>
                          <a:pt x="2802" y="1459"/>
                        </a:lnTo>
                        <a:lnTo>
                          <a:pt x="2802" y="1458"/>
                        </a:lnTo>
                        <a:lnTo>
                          <a:pt x="2803" y="1450"/>
                        </a:lnTo>
                        <a:lnTo>
                          <a:pt x="2804" y="1436"/>
                        </a:lnTo>
                        <a:lnTo>
                          <a:pt x="2804" y="1423"/>
                        </a:lnTo>
                        <a:lnTo>
                          <a:pt x="2805" y="1414"/>
                        </a:lnTo>
                        <a:lnTo>
                          <a:pt x="2805" y="1411"/>
                        </a:lnTo>
                        <a:lnTo>
                          <a:pt x="2806" y="1417"/>
                        </a:lnTo>
                        <a:lnTo>
                          <a:pt x="2806" y="1429"/>
                        </a:lnTo>
                        <a:lnTo>
                          <a:pt x="2807" y="1447"/>
                        </a:lnTo>
                        <a:lnTo>
                          <a:pt x="2807" y="1468"/>
                        </a:lnTo>
                        <a:lnTo>
                          <a:pt x="2808" y="1490"/>
                        </a:lnTo>
                        <a:lnTo>
                          <a:pt x="2808" y="1511"/>
                        </a:lnTo>
                        <a:lnTo>
                          <a:pt x="2809" y="1532"/>
                        </a:lnTo>
                        <a:lnTo>
                          <a:pt x="2810" y="1552"/>
                        </a:lnTo>
                        <a:lnTo>
                          <a:pt x="2810" y="1572"/>
                        </a:lnTo>
                        <a:lnTo>
                          <a:pt x="2811" y="1592"/>
                        </a:lnTo>
                        <a:lnTo>
                          <a:pt x="2811" y="1611"/>
                        </a:lnTo>
                        <a:lnTo>
                          <a:pt x="2812" y="1626"/>
                        </a:lnTo>
                        <a:lnTo>
                          <a:pt x="2812" y="1636"/>
                        </a:lnTo>
                        <a:lnTo>
                          <a:pt x="2813" y="1637"/>
                        </a:lnTo>
                        <a:lnTo>
                          <a:pt x="2813" y="1627"/>
                        </a:lnTo>
                        <a:lnTo>
                          <a:pt x="2814" y="1608"/>
                        </a:lnTo>
                        <a:lnTo>
                          <a:pt x="2814" y="1581"/>
                        </a:lnTo>
                        <a:lnTo>
                          <a:pt x="2815" y="1549"/>
                        </a:lnTo>
                        <a:lnTo>
                          <a:pt x="2815" y="1516"/>
                        </a:lnTo>
                        <a:lnTo>
                          <a:pt x="2816" y="1487"/>
                        </a:lnTo>
                        <a:lnTo>
                          <a:pt x="2817" y="1462"/>
                        </a:lnTo>
                        <a:lnTo>
                          <a:pt x="2817" y="1445"/>
                        </a:lnTo>
                        <a:lnTo>
                          <a:pt x="2818" y="1434"/>
                        </a:lnTo>
                        <a:lnTo>
                          <a:pt x="2818" y="1429"/>
                        </a:lnTo>
                        <a:lnTo>
                          <a:pt x="2819" y="1428"/>
                        </a:lnTo>
                        <a:lnTo>
                          <a:pt x="2819" y="1429"/>
                        </a:lnTo>
                        <a:lnTo>
                          <a:pt x="2820" y="1431"/>
                        </a:lnTo>
                        <a:lnTo>
                          <a:pt x="2820" y="1435"/>
                        </a:lnTo>
                        <a:lnTo>
                          <a:pt x="2821" y="1443"/>
                        </a:lnTo>
                        <a:lnTo>
                          <a:pt x="2821" y="1453"/>
                        </a:lnTo>
                        <a:lnTo>
                          <a:pt x="2822" y="1469"/>
                        </a:lnTo>
                        <a:lnTo>
                          <a:pt x="2823" y="1489"/>
                        </a:lnTo>
                        <a:lnTo>
                          <a:pt x="2823" y="1512"/>
                        </a:lnTo>
                        <a:lnTo>
                          <a:pt x="2824" y="1536"/>
                        </a:lnTo>
                        <a:lnTo>
                          <a:pt x="2824" y="1558"/>
                        </a:lnTo>
                        <a:lnTo>
                          <a:pt x="2825" y="1575"/>
                        </a:lnTo>
                        <a:lnTo>
                          <a:pt x="2825" y="1585"/>
                        </a:lnTo>
                        <a:lnTo>
                          <a:pt x="2826" y="1586"/>
                        </a:lnTo>
                        <a:lnTo>
                          <a:pt x="2826" y="1579"/>
                        </a:lnTo>
                        <a:lnTo>
                          <a:pt x="2827" y="1567"/>
                        </a:lnTo>
                        <a:lnTo>
                          <a:pt x="2827" y="1551"/>
                        </a:lnTo>
                        <a:lnTo>
                          <a:pt x="2828" y="1534"/>
                        </a:lnTo>
                        <a:lnTo>
                          <a:pt x="2829" y="1518"/>
                        </a:lnTo>
                        <a:lnTo>
                          <a:pt x="2829" y="1504"/>
                        </a:lnTo>
                        <a:lnTo>
                          <a:pt x="2830" y="1492"/>
                        </a:lnTo>
                        <a:lnTo>
                          <a:pt x="2830" y="1482"/>
                        </a:lnTo>
                        <a:lnTo>
                          <a:pt x="2831" y="1474"/>
                        </a:lnTo>
                        <a:lnTo>
                          <a:pt x="2831" y="1469"/>
                        </a:lnTo>
                        <a:lnTo>
                          <a:pt x="2832" y="1466"/>
                        </a:lnTo>
                        <a:lnTo>
                          <a:pt x="2832" y="1466"/>
                        </a:lnTo>
                        <a:lnTo>
                          <a:pt x="2833" y="1469"/>
                        </a:lnTo>
                        <a:lnTo>
                          <a:pt x="2833" y="1476"/>
                        </a:lnTo>
                        <a:lnTo>
                          <a:pt x="2834" y="1485"/>
                        </a:lnTo>
                        <a:lnTo>
                          <a:pt x="2835" y="1495"/>
                        </a:lnTo>
                        <a:lnTo>
                          <a:pt x="2835" y="1505"/>
                        </a:lnTo>
                        <a:lnTo>
                          <a:pt x="2836" y="1513"/>
                        </a:lnTo>
                        <a:lnTo>
                          <a:pt x="2836" y="1518"/>
                        </a:lnTo>
                        <a:lnTo>
                          <a:pt x="2837" y="1520"/>
                        </a:lnTo>
                        <a:lnTo>
                          <a:pt x="2837" y="1520"/>
                        </a:lnTo>
                        <a:lnTo>
                          <a:pt x="2838" y="1519"/>
                        </a:lnTo>
                        <a:lnTo>
                          <a:pt x="2838" y="1519"/>
                        </a:lnTo>
                        <a:lnTo>
                          <a:pt x="2839" y="1520"/>
                        </a:lnTo>
                        <a:lnTo>
                          <a:pt x="2839" y="1523"/>
                        </a:lnTo>
                        <a:lnTo>
                          <a:pt x="2840" y="1529"/>
                        </a:lnTo>
                        <a:lnTo>
                          <a:pt x="2840" y="1535"/>
                        </a:lnTo>
                        <a:lnTo>
                          <a:pt x="2841" y="1541"/>
                        </a:lnTo>
                        <a:lnTo>
                          <a:pt x="2842" y="1545"/>
                        </a:lnTo>
                        <a:lnTo>
                          <a:pt x="2842" y="1548"/>
                        </a:lnTo>
                        <a:lnTo>
                          <a:pt x="2843" y="1549"/>
                        </a:lnTo>
                        <a:lnTo>
                          <a:pt x="2843" y="1550"/>
                        </a:lnTo>
                        <a:lnTo>
                          <a:pt x="2844" y="1553"/>
                        </a:lnTo>
                        <a:lnTo>
                          <a:pt x="2844" y="1559"/>
                        </a:lnTo>
                        <a:lnTo>
                          <a:pt x="2845" y="1570"/>
                        </a:lnTo>
                        <a:lnTo>
                          <a:pt x="2845" y="1585"/>
                        </a:lnTo>
                        <a:lnTo>
                          <a:pt x="2846" y="1605"/>
                        </a:lnTo>
                        <a:lnTo>
                          <a:pt x="2846" y="1628"/>
                        </a:lnTo>
                        <a:lnTo>
                          <a:pt x="2847" y="1653"/>
                        </a:lnTo>
                        <a:lnTo>
                          <a:pt x="2848" y="1676"/>
                        </a:lnTo>
                        <a:lnTo>
                          <a:pt x="2848" y="1698"/>
                        </a:lnTo>
                        <a:lnTo>
                          <a:pt x="2849" y="1713"/>
                        </a:lnTo>
                        <a:lnTo>
                          <a:pt x="2849" y="1722"/>
                        </a:lnTo>
                        <a:lnTo>
                          <a:pt x="2850" y="1723"/>
                        </a:lnTo>
                        <a:lnTo>
                          <a:pt x="2850" y="1716"/>
                        </a:lnTo>
                        <a:lnTo>
                          <a:pt x="2851" y="1701"/>
                        </a:lnTo>
                        <a:lnTo>
                          <a:pt x="2851" y="1679"/>
                        </a:lnTo>
                        <a:lnTo>
                          <a:pt x="2852" y="1652"/>
                        </a:lnTo>
                        <a:lnTo>
                          <a:pt x="2852" y="1623"/>
                        </a:lnTo>
                        <a:lnTo>
                          <a:pt x="2853" y="1593"/>
                        </a:lnTo>
                        <a:lnTo>
                          <a:pt x="2854" y="1565"/>
                        </a:lnTo>
                        <a:lnTo>
                          <a:pt x="2854" y="1540"/>
                        </a:lnTo>
                        <a:lnTo>
                          <a:pt x="2855" y="1522"/>
                        </a:lnTo>
                        <a:lnTo>
                          <a:pt x="2855" y="1511"/>
                        </a:lnTo>
                        <a:lnTo>
                          <a:pt x="2856" y="1509"/>
                        </a:lnTo>
                        <a:lnTo>
                          <a:pt x="2856" y="1516"/>
                        </a:lnTo>
                        <a:lnTo>
                          <a:pt x="2857" y="1532"/>
                        </a:lnTo>
                        <a:lnTo>
                          <a:pt x="2857" y="1555"/>
                        </a:lnTo>
                        <a:lnTo>
                          <a:pt x="2858" y="1582"/>
                        </a:lnTo>
                        <a:lnTo>
                          <a:pt x="2858" y="1609"/>
                        </a:lnTo>
                        <a:lnTo>
                          <a:pt x="2859" y="1632"/>
                        </a:lnTo>
                        <a:lnTo>
                          <a:pt x="2859" y="1646"/>
                        </a:lnTo>
                        <a:lnTo>
                          <a:pt x="2860" y="1649"/>
                        </a:lnTo>
                        <a:lnTo>
                          <a:pt x="2861" y="1640"/>
                        </a:lnTo>
                        <a:lnTo>
                          <a:pt x="2861" y="1620"/>
                        </a:lnTo>
                        <a:lnTo>
                          <a:pt x="2862" y="1593"/>
                        </a:lnTo>
                        <a:lnTo>
                          <a:pt x="2862" y="1562"/>
                        </a:lnTo>
                        <a:lnTo>
                          <a:pt x="2863" y="1531"/>
                        </a:lnTo>
                        <a:lnTo>
                          <a:pt x="2863" y="1501"/>
                        </a:lnTo>
                        <a:lnTo>
                          <a:pt x="2864" y="1474"/>
                        </a:lnTo>
                        <a:lnTo>
                          <a:pt x="2864" y="1449"/>
                        </a:lnTo>
                        <a:lnTo>
                          <a:pt x="2865" y="1427"/>
                        </a:lnTo>
                        <a:lnTo>
                          <a:pt x="2865" y="1407"/>
                        </a:lnTo>
                        <a:lnTo>
                          <a:pt x="2866" y="1390"/>
                        </a:lnTo>
                        <a:lnTo>
                          <a:pt x="2867" y="1378"/>
                        </a:lnTo>
                        <a:lnTo>
                          <a:pt x="2867" y="1373"/>
                        </a:lnTo>
                        <a:lnTo>
                          <a:pt x="2868" y="1375"/>
                        </a:lnTo>
                        <a:lnTo>
                          <a:pt x="2868" y="1384"/>
                        </a:lnTo>
                        <a:lnTo>
                          <a:pt x="2869" y="1399"/>
                        </a:lnTo>
                        <a:lnTo>
                          <a:pt x="2869" y="1419"/>
                        </a:lnTo>
                        <a:lnTo>
                          <a:pt x="2870" y="1440"/>
                        </a:lnTo>
                        <a:lnTo>
                          <a:pt x="2870" y="1462"/>
                        </a:lnTo>
                        <a:lnTo>
                          <a:pt x="2871" y="1481"/>
                        </a:lnTo>
                        <a:lnTo>
                          <a:pt x="2871" y="1496"/>
                        </a:lnTo>
                        <a:lnTo>
                          <a:pt x="2872" y="1508"/>
                        </a:lnTo>
                        <a:lnTo>
                          <a:pt x="2873" y="1514"/>
                        </a:lnTo>
                        <a:lnTo>
                          <a:pt x="2873" y="1517"/>
                        </a:lnTo>
                        <a:lnTo>
                          <a:pt x="2874" y="1517"/>
                        </a:lnTo>
                        <a:lnTo>
                          <a:pt x="2874" y="1515"/>
                        </a:lnTo>
                        <a:lnTo>
                          <a:pt x="2875" y="1514"/>
                        </a:lnTo>
                        <a:lnTo>
                          <a:pt x="2875" y="1514"/>
                        </a:lnTo>
                        <a:lnTo>
                          <a:pt x="2876" y="1516"/>
                        </a:lnTo>
                        <a:lnTo>
                          <a:pt x="2876" y="1521"/>
                        </a:lnTo>
                        <a:lnTo>
                          <a:pt x="2877" y="1528"/>
                        </a:lnTo>
                        <a:lnTo>
                          <a:pt x="2877" y="1536"/>
                        </a:lnTo>
                        <a:lnTo>
                          <a:pt x="2878" y="1545"/>
                        </a:lnTo>
                        <a:lnTo>
                          <a:pt x="2878" y="1553"/>
                        </a:lnTo>
                        <a:lnTo>
                          <a:pt x="2879" y="1561"/>
                        </a:lnTo>
                        <a:lnTo>
                          <a:pt x="2880" y="1567"/>
                        </a:lnTo>
                        <a:lnTo>
                          <a:pt x="2880" y="1574"/>
                        </a:lnTo>
                        <a:lnTo>
                          <a:pt x="2881" y="1580"/>
                        </a:lnTo>
                        <a:lnTo>
                          <a:pt x="2881" y="1585"/>
                        </a:lnTo>
                        <a:lnTo>
                          <a:pt x="2882" y="1590"/>
                        </a:lnTo>
                        <a:lnTo>
                          <a:pt x="2882" y="1594"/>
                        </a:lnTo>
                        <a:lnTo>
                          <a:pt x="2883" y="1596"/>
                        </a:lnTo>
                        <a:lnTo>
                          <a:pt x="2883" y="1594"/>
                        </a:lnTo>
                        <a:lnTo>
                          <a:pt x="2884" y="1587"/>
                        </a:lnTo>
                        <a:lnTo>
                          <a:pt x="2884" y="1573"/>
                        </a:lnTo>
                        <a:lnTo>
                          <a:pt x="2885" y="1552"/>
                        </a:lnTo>
                        <a:lnTo>
                          <a:pt x="2886" y="1524"/>
                        </a:lnTo>
                        <a:lnTo>
                          <a:pt x="2886" y="1490"/>
                        </a:lnTo>
                        <a:lnTo>
                          <a:pt x="2887" y="1454"/>
                        </a:lnTo>
                        <a:lnTo>
                          <a:pt x="2887" y="1419"/>
                        </a:lnTo>
                        <a:lnTo>
                          <a:pt x="2888" y="1387"/>
                        </a:lnTo>
                        <a:lnTo>
                          <a:pt x="2888" y="1361"/>
                        </a:lnTo>
                        <a:lnTo>
                          <a:pt x="2889" y="1342"/>
                        </a:lnTo>
                        <a:lnTo>
                          <a:pt x="2889" y="1332"/>
                        </a:lnTo>
                        <a:lnTo>
                          <a:pt x="2890" y="1329"/>
                        </a:lnTo>
                        <a:lnTo>
                          <a:pt x="2890" y="1333"/>
                        </a:lnTo>
                        <a:lnTo>
                          <a:pt x="2891" y="1344"/>
                        </a:lnTo>
                        <a:lnTo>
                          <a:pt x="2892" y="1361"/>
                        </a:lnTo>
                        <a:lnTo>
                          <a:pt x="2892" y="1386"/>
                        </a:lnTo>
                        <a:lnTo>
                          <a:pt x="2893" y="1417"/>
                        </a:lnTo>
                        <a:lnTo>
                          <a:pt x="2893" y="1455"/>
                        </a:lnTo>
                        <a:lnTo>
                          <a:pt x="2894" y="1497"/>
                        </a:lnTo>
                        <a:lnTo>
                          <a:pt x="2894" y="1540"/>
                        </a:lnTo>
                        <a:lnTo>
                          <a:pt x="2895" y="1581"/>
                        </a:lnTo>
                        <a:lnTo>
                          <a:pt x="2895" y="1615"/>
                        </a:lnTo>
                        <a:lnTo>
                          <a:pt x="2896" y="1639"/>
                        </a:lnTo>
                        <a:lnTo>
                          <a:pt x="2896" y="1650"/>
                        </a:lnTo>
                        <a:lnTo>
                          <a:pt x="2897" y="1648"/>
                        </a:lnTo>
                        <a:lnTo>
                          <a:pt x="2897" y="1635"/>
                        </a:lnTo>
                        <a:lnTo>
                          <a:pt x="2898" y="1617"/>
                        </a:lnTo>
                        <a:lnTo>
                          <a:pt x="2899" y="1599"/>
                        </a:lnTo>
                        <a:lnTo>
                          <a:pt x="2899" y="1584"/>
                        </a:lnTo>
                        <a:lnTo>
                          <a:pt x="2900" y="1577"/>
                        </a:lnTo>
                        <a:lnTo>
                          <a:pt x="2900" y="1578"/>
                        </a:lnTo>
                        <a:lnTo>
                          <a:pt x="2901" y="1586"/>
                        </a:lnTo>
                        <a:lnTo>
                          <a:pt x="2901" y="1598"/>
                        </a:lnTo>
                        <a:lnTo>
                          <a:pt x="2902" y="1609"/>
                        </a:lnTo>
                        <a:lnTo>
                          <a:pt x="2902" y="1616"/>
                        </a:lnTo>
                        <a:lnTo>
                          <a:pt x="2903" y="1616"/>
                        </a:lnTo>
                        <a:lnTo>
                          <a:pt x="2903" y="1608"/>
                        </a:lnTo>
                        <a:lnTo>
                          <a:pt x="2904" y="1593"/>
                        </a:lnTo>
                        <a:lnTo>
                          <a:pt x="2905" y="1574"/>
                        </a:lnTo>
                        <a:lnTo>
                          <a:pt x="2905" y="1553"/>
                        </a:lnTo>
                        <a:lnTo>
                          <a:pt x="2906" y="1535"/>
                        </a:lnTo>
                        <a:lnTo>
                          <a:pt x="2906" y="1520"/>
                        </a:lnTo>
                        <a:lnTo>
                          <a:pt x="2907" y="1509"/>
                        </a:lnTo>
                        <a:lnTo>
                          <a:pt x="2907" y="1502"/>
                        </a:lnTo>
                        <a:lnTo>
                          <a:pt x="2908" y="1497"/>
                        </a:lnTo>
                        <a:lnTo>
                          <a:pt x="2908" y="1494"/>
                        </a:lnTo>
                        <a:lnTo>
                          <a:pt x="2909" y="1491"/>
                        </a:lnTo>
                        <a:lnTo>
                          <a:pt x="2909" y="1490"/>
                        </a:lnTo>
                        <a:lnTo>
                          <a:pt x="2910" y="1489"/>
                        </a:lnTo>
                        <a:lnTo>
                          <a:pt x="2911" y="1489"/>
                        </a:lnTo>
                        <a:lnTo>
                          <a:pt x="2911" y="1489"/>
                        </a:lnTo>
                        <a:lnTo>
                          <a:pt x="2912" y="1489"/>
                        </a:lnTo>
                        <a:lnTo>
                          <a:pt x="2912" y="1489"/>
                        </a:lnTo>
                        <a:lnTo>
                          <a:pt x="2913" y="1490"/>
                        </a:lnTo>
                        <a:lnTo>
                          <a:pt x="2913" y="1493"/>
                        </a:lnTo>
                        <a:lnTo>
                          <a:pt x="2914" y="1499"/>
                        </a:lnTo>
                        <a:lnTo>
                          <a:pt x="2914" y="1510"/>
                        </a:lnTo>
                        <a:lnTo>
                          <a:pt x="2915" y="1525"/>
                        </a:lnTo>
                        <a:lnTo>
                          <a:pt x="2915" y="1543"/>
                        </a:lnTo>
                        <a:lnTo>
                          <a:pt x="2916" y="1564"/>
                        </a:lnTo>
                        <a:lnTo>
                          <a:pt x="2916" y="1584"/>
                        </a:lnTo>
                        <a:lnTo>
                          <a:pt x="2917" y="1602"/>
                        </a:lnTo>
                        <a:lnTo>
                          <a:pt x="2918" y="1616"/>
                        </a:lnTo>
                        <a:lnTo>
                          <a:pt x="2918" y="1624"/>
                        </a:lnTo>
                        <a:lnTo>
                          <a:pt x="2919" y="1628"/>
                        </a:lnTo>
                        <a:lnTo>
                          <a:pt x="2919" y="1625"/>
                        </a:lnTo>
                        <a:lnTo>
                          <a:pt x="2920" y="1616"/>
                        </a:lnTo>
                        <a:lnTo>
                          <a:pt x="2920" y="1601"/>
                        </a:lnTo>
                        <a:lnTo>
                          <a:pt x="2921" y="1579"/>
                        </a:lnTo>
                        <a:lnTo>
                          <a:pt x="2921" y="1553"/>
                        </a:lnTo>
                        <a:lnTo>
                          <a:pt x="2922" y="1522"/>
                        </a:lnTo>
                        <a:lnTo>
                          <a:pt x="2922" y="1489"/>
                        </a:lnTo>
                        <a:lnTo>
                          <a:pt x="2923" y="1456"/>
                        </a:lnTo>
                        <a:lnTo>
                          <a:pt x="2924" y="1427"/>
                        </a:lnTo>
                        <a:lnTo>
                          <a:pt x="2924" y="1403"/>
                        </a:lnTo>
                        <a:lnTo>
                          <a:pt x="2925" y="1387"/>
                        </a:lnTo>
                        <a:lnTo>
                          <a:pt x="2925" y="1380"/>
                        </a:lnTo>
                        <a:lnTo>
                          <a:pt x="2926" y="1380"/>
                        </a:lnTo>
                        <a:lnTo>
                          <a:pt x="2926" y="1388"/>
                        </a:lnTo>
                        <a:lnTo>
                          <a:pt x="2927" y="1400"/>
                        </a:lnTo>
                        <a:lnTo>
                          <a:pt x="2927" y="1414"/>
                        </a:lnTo>
                        <a:lnTo>
                          <a:pt x="2928" y="1426"/>
                        </a:lnTo>
                        <a:lnTo>
                          <a:pt x="2928" y="1434"/>
                        </a:lnTo>
                        <a:lnTo>
                          <a:pt x="2929" y="1438"/>
                        </a:lnTo>
                        <a:lnTo>
                          <a:pt x="2930" y="1437"/>
                        </a:lnTo>
                        <a:lnTo>
                          <a:pt x="2930" y="1433"/>
                        </a:lnTo>
                        <a:lnTo>
                          <a:pt x="2931" y="1428"/>
                        </a:lnTo>
                        <a:lnTo>
                          <a:pt x="2931" y="1425"/>
                        </a:lnTo>
                        <a:lnTo>
                          <a:pt x="2932" y="1426"/>
                        </a:lnTo>
                        <a:lnTo>
                          <a:pt x="2932" y="1432"/>
                        </a:lnTo>
                        <a:lnTo>
                          <a:pt x="2933" y="1441"/>
                        </a:lnTo>
                        <a:lnTo>
                          <a:pt x="2933" y="1452"/>
                        </a:lnTo>
                        <a:lnTo>
                          <a:pt x="2934" y="1463"/>
                        </a:lnTo>
                        <a:lnTo>
                          <a:pt x="2934" y="1472"/>
                        </a:lnTo>
                        <a:lnTo>
                          <a:pt x="2935" y="1477"/>
                        </a:lnTo>
                        <a:lnTo>
                          <a:pt x="2936" y="1479"/>
                        </a:lnTo>
                        <a:lnTo>
                          <a:pt x="2936" y="1479"/>
                        </a:lnTo>
                        <a:lnTo>
                          <a:pt x="2937" y="1478"/>
                        </a:lnTo>
                        <a:lnTo>
                          <a:pt x="2937" y="1477"/>
                        </a:lnTo>
                        <a:lnTo>
                          <a:pt x="2938" y="1478"/>
                        </a:lnTo>
                        <a:lnTo>
                          <a:pt x="2938" y="1481"/>
                        </a:lnTo>
                        <a:lnTo>
                          <a:pt x="2939" y="1487"/>
                        </a:lnTo>
                        <a:lnTo>
                          <a:pt x="2939" y="1494"/>
                        </a:lnTo>
                        <a:lnTo>
                          <a:pt x="2940" y="1501"/>
                        </a:lnTo>
                        <a:lnTo>
                          <a:pt x="2940" y="1503"/>
                        </a:lnTo>
                        <a:lnTo>
                          <a:pt x="2941" y="1501"/>
                        </a:lnTo>
                        <a:lnTo>
                          <a:pt x="2941" y="1494"/>
                        </a:lnTo>
                        <a:lnTo>
                          <a:pt x="2942" y="1480"/>
                        </a:lnTo>
                        <a:lnTo>
                          <a:pt x="2943" y="1463"/>
                        </a:lnTo>
                        <a:lnTo>
                          <a:pt x="2943" y="1444"/>
                        </a:lnTo>
                        <a:lnTo>
                          <a:pt x="2944" y="1425"/>
                        </a:lnTo>
                        <a:lnTo>
                          <a:pt x="2944" y="1410"/>
                        </a:lnTo>
                        <a:lnTo>
                          <a:pt x="2945" y="1401"/>
                        </a:lnTo>
                        <a:lnTo>
                          <a:pt x="2945" y="1397"/>
                        </a:lnTo>
                        <a:lnTo>
                          <a:pt x="2946" y="1400"/>
                        </a:lnTo>
                        <a:lnTo>
                          <a:pt x="2946" y="1408"/>
                        </a:lnTo>
                        <a:lnTo>
                          <a:pt x="2947" y="1419"/>
                        </a:lnTo>
                        <a:lnTo>
                          <a:pt x="2947" y="1431"/>
                        </a:lnTo>
                        <a:lnTo>
                          <a:pt x="2948" y="1441"/>
                        </a:lnTo>
                        <a:lnTo>
                          <a:pt x="2949" y="1450"/>
                        </a:lnTo>
                        <a:lnTo>
                          <a:pt x="2949" y="1455"/>
                        </a:lnTo>
                        <a:lnTo>
                          <a:pt x="2950" y="1458"/>
                        </a:lnTo>
                        <a:lnTo>
                          <a:pt x="2950" y="1457"/>
                        </a:lnTo>
                        <a:lnTo>
                          <a:pt x="2951" y="1454"/>
                        </a:lnTo>
                        <a:lnTo>
                          <a:pt x="2951" y="1448"/>
                        </a:lnTo>
                        <a:lnTo>
                          <a:pt x="2952" y="1441"/>
                        </a:lnTo>
                        <a:lnTo>
                          <a:pt x="2952" y="1432"/>
                        </a:lnTo>
                        <a:lnTo>
                          <a:pt x="2953" y="1422"/>
                        </a:lnTo>
                        <a:lnTo>
                          <a:pt x="2953" y="1412"/>
                        </a:lnTo>
                        <a:lnTo>
                          <a:pt x="2954" y="1402"/>
                        </a:lnTo>
                        <a:lnTo>
                          <a:pt x="2955" y="1392"/>
                        </a:lnTo>
                        <a:lnTo>
                          <a:pt x="2955" y="1382"/>
                        </a:lnTo>
                        <a:lnTo>
                          <a:pt x="2956" y="1370"/>
                        </a:lnTo>
                        <a:lnTo>
                          <a:pt x="2956" y="1359"/>
                        </a:lnTo>
                        <a:lnTo>
                          <a:pt x="2957" y="1349"/>
                        </a:lnTo>
                        <a:lnTo>
                          <a:pt x="2957" y="1340"/>
                        </a:lnTo>
                        <a:lnTo>
                          <a:pt x="2958" y="1335"/>
                        </a:lnTo>
                        <a:lnTo>
                          <a:pt x="2958" y="1333"/>
                        </a:lnTo>
                        <a:lnTo>
                          <a:pt x="2959" y="1336"/>
                        </a:lnTo>
                        <a:lnTo>
                          <a:pt x="2959" y="1342"/>
                        </a:lnTo>
                        <a:lnTo>
                          <a:pt x="2960" y="1350"/>
                        </a:lnTo>
                        <a:lnTo>
                          <a:pt x="2960" y="1360"/>
                        </a:lnTo>
                        <a:lnTo>
                          <a:pt x="2961" y="1368"/>
                        </a:lnTo>
                        <a:lnTo>
                          <a:pt x="2962" y="1375"/>
                        </a:lnTo>
                        <a:lnTo>
                          <a:pt x="2962" y="1378"/>
                        </a:lnTo>
                        <a:lnTo>
                          <a:pt x="2963" y="1380"/>
                        </a:lnTo>
                        <a:lnTo>
                          <a:pt x="2963" y="1381"/>
                        </a:lnTo>
                        <a:lnTo>
                          <a:pt x="2964" y="1384"/>
                        </a:lnTo>
                        <a:lnTo>
                          <a:pt x="2964" y="1390"/>
                        </a:lnTo>
                        <a:lnTo>
                          <a:pt x="2965" y="1400"/>
                        </a:lnTo>
                        <a:lnTo>
                          <a:pt x="2965" y="1412"/>
                        </a:lnTo>
                        <a:lnTo>
                          <a:pt x="2966" y="1424"/>
                        </a:lnTo>
                        <a:lnTo>
                          <a:pt x="2966" y="1434"/>
                        </a:lnTo>
                        <a:lnTo>
                          <a:pt x="2967" y="1438"/>
                        </a:lnTo>
                        <a:lnTo>
                          <a:pt x="2968" y="1436"/>
                        </a:lnTo>
                        <a:lnTo>
                          <a:pt x="2968" y="1427"/>
                        </a:lnTo>
                        <a:lnTo>
                          <a:pt x="2969" y="1416"/>
                        </a:lnTo>
                        <a:lnTo>
                          <a:pt x="2969" y="1403"/>
                        </a:lnTo>
                        <a:lnTo>
                          <a:pt x="2970" y="1391"/>
                        </a:lnTo>
                        <a:lnTo>
                          <a:pt x="2970" y="1383"/>
                        </a:lnTo>
                        <a:lnTo>
                          <a:pt x="2971" y="1380"/>
                        </a:lnTo>
                        <a:lnTo>
                          <a:pt x="2971" y="1380"/>
                        </a:lnTo>
                        <a:lnTo>
                          <a:pt x="2972" y="1384"/>
                        </a:lnTo>
                        <a:lnTo>
                          <a:pt x="2972" y="1392"/>
                        </a:lnTo>
                        <a:lnTo>
                          <a:pt x="2973" y="1400"/>
                        </a:lnTo>
                        <a:lnTo>
                          <a:pt x="2974" y="1410"/>
                        </a:lnTo>
                        <a:lnTo>
                          <a:pt x="2974" y="1418"/>
                        </a:lnTo>
                        <a:lnTo>
                          <a:pt x="2975" y="1425"/>
                        </a:lnTo>
                        <a:lnTo>
                          <a:pt x="2975" y="1428"/>
                        </a:lnTo>
                        <a:lnTo>
                          <a:pt x="2976" y="1428"/>
                        </a:lnTo>
                        <a:lnTo>
                          <a:pt x="2976" y="1425"/>
                        </a:lnTo>
                        <a:lnTo>
                          <a:pt x="2977" y="1421"/>
                        </a:lnTo>
                        <a:lnTo>
                          <a:pt x="2977" y="1416"/>
                        </a:lnTo>
                        <a:lnTo>
                          <a:pt x="2978" y="1409"/>
                        </a:lnTo>
                        <a:lnTo>
                          <a:pt x="2978" y="1402"/>
                        </a:lnTo>
                        <a:lnTo>
                          <a:pt x="2979" y="1393"/>
                        </a:lnTo>
                        <a:lnTo>
                          <a:pt x="2979" y="1380"/>
                        </a:lnTo>
                        <a:lnTo>
                          <a:pt x="2980" y="1364"/>
                        </a:lnTo>
                        <a:lnTo>
                          <a:pt x="2981" y="1345"/>
                        </a:lnTo>
                        <a:lnTo>
                          <a:pt x="2981" y="1324"/>
                        </a:lnTo>
                        <a:lnTo>
                          <a:pt x="2982" y="1302"/>
                        </a:lnTo>
                        <a:lnTo>
                          <a:pt x="2982" y="1280"/>
                        </a:lnTo>
                        <a:lnTo>
                          <a:pt x="2983" y="1258"/>
                        </a:lnTo>
                        <a:lnTo>
                          <a:pt x="2983" y="1236"/>
                        </a:lnTo>
                        <a:lnTo>
                          <a:pt x="2984" y="1216"/>
                        </a:lnTo>
                        <a:lnTo>
                          <a:pt x="2984" y="1196"/>
                        </a:lnTo>
                        <a:lnTo>
                          <a:pt x="2985" y="1179"/>
                        </a:lnTo>
                        <a:lnTo>
                          <a:pt x="2985" y="1164"/>
                        </a:lnTo>
                        <a:lnTo>
                          <a:pt x="2986" y="1152"/>
                        </a:lnTo>
                        <a:lnTo>
                          <a:pt x="2987" y="1144"/>
                        </a:lnTo>
                        <a:lnTo>
                          <a:pt x="2987" y="1140"/>
                        </a:lnTo>
                        <a:lnTo>
                          <a:pt x="2988" y="1140"/>
                        </a:lnTo>
                        <a:lnTo>
                          <a:pt x="2988" y="1142"/>
                        </a:lnTo>
                        <a:lnTo>
                          <a:pt x="2989" y="1145"/>
                        </a:lnTo>
                        <a:lnTo>
                          <a:pt x="2989" y="1148"/>
                        </a:lnTo>
                        <a:lnTo>
                          <a:pt x="2990" y="1148"/>
                        </a:lnTo>
                        <a:lnTo>
                          <a:pt x="2990" y="1146"/>
                        </a:lnTo>
                        <a:lnTo>
                          <a:pt x="2991" y="1140"/>
                        </a:lnTo>
                        <a:lnTo>
                          <a:pt x="2991" y="1133"/>
                        </a:lnTo>
                        <a:lnTo>
                          <a:pt x="2992" y="1124"/>
                        </a:lnTo>
                        <a:lnTo>
                          <a:pt x="2993" y="1116"/>
                        </a:lnTo>
                        <a:lnTo>
                          <a:pt x="2993" y="1110"/>
                        </a:lnTo>
                        <a:lnTo>
                          <a:pt x="2994" y="1108"/>
                        </a:lnTo>
                        <a:lnTo>
                          <a:pt x="2994" y="1111"/>
                        </a:lnTo>
                        <a:lnTo>
                          <a:pt x="2995" y="1119"/>
                        </a:lnTo>
                        <a:lnTo>
                          <a:pt x="2995" y="1131"/>
                        </a:lnTo>
                        <a:lnTo>
                          <a:pt x="2996" y="1146"/>
                        </a:lnTo>
                        <a:lnTo>
                          <a:pt x="2996" y="1162"/>
                        </a:lnTo>
                        <a:lnTo>
                          <a:pt x="2997" y="1177"/>
                        </a:lnTo>
                        <a:lnTo>
                          <a:pt x="2997" y="1191"/>
                        </a:lnTo>
                        <a:lnTo>
                          <a:pt x="2998" y="1201"/>
                        </a:lnTo>
                        <a:lnTo>
                          <a:pt x="2998" y="1207"/>
                        </a:lnTo>
                        <a:lnTo>
                          <a:pt x="2999" y="1208"/>
                        </a:lnTo>
                        <a:lnTo>
                          <a:pt x="3000" y="1205"/>
                        </a:lnTo>
                        <a:lnTo>
                          <a:pt x="3000" y="1199"/>
                        </a:lnTo>
                        <a:lnTo>
                          <a:pt x="3001" y="1190"/>
                        </a:lnTo>
                        <a:lnTo>
                          <a:pt x="3001" y="1178"/>
                        </a:lnTo>
                        <a:lnTo>
                          <a:pt x="3002" y="1166"/>
                        </a:lnTo>
                        <a:lnTo>
                          <a:pt x="3002" y="1154"/>
                        </a:lnTo>
                        <a:lnTo>
                          <a:pt x="3003" y="1143"/>
                        </a:lnTo>
                        <a:lnTo>
                          <a:pt x="3003" y="1135"/>
                        </a:lnTo>
                        <a:lnTo>
                          <a:pt x="3004" y="1130"/>
                        </a:lnTo>
                        <a:lnTo>
                          <a:pt x="3004" y="1131"/>
                        </a:lnTo>
                        <a:lnTo>
                          <a:pt x="3005" y="1136"/>
                        </a:lnTo>
                        <a:lnTo>
                          <a:pt x="3006" y="1146"/>
                        </a:lnTo>
                        <a:lnTo>
                          <a:pt x="3006" y="1158"/>
                        </a:lnTo>
                        <a:lnTo>
                          <a:pt x="3007" y="1171"/>
                        </a:lnTo>
                        <a:lnTo>
                          <a:pt x="3007" y="1183"/>
                        </a:lnTo>
                        <a:lnTo>
                          <a:pt x="3008" y="1192"/>
                        </a:lnTo>
                        <a:lnTo>
                          <a:pt x="3008" y="1196"/>
                        </a:lnTo>
                        <a:lnTo>
                          <a:pt x="3009" y="1198"/>
                        </a:lnTo>
                        <a:lnTo>
                          <a:pt x="3009" y="1197"/>
                        </a:lnTo>
                        <a:lnTo>
                          <a:pt x="3010" y="1197"/>
                        </a:lnTo>
                        <a:lnTo>
                          <a:pt x="3010" y="1199"/>
                        </a:lnTo>
                        <a:lnTo>
                          <a:pt x="3011" y="1204"/>
                        </a:lnTo>
                        <a:lnTo>
                          <a:pt x="3012" y="1214"/>
                        </a:lnTo>
                        <a:lnTo>
                          <a:pt x="3012" y="1227"/>
                        </a:lnTo>
                        <a:lnTo>
                          <a:pt x="3013" y="1243"/>
                        </a:lnTo>
                        <a:lnTo>
                          <a:pt x="3013" y="1258"/>
                        </a:lnTo>
                        <a:lnTo>
                          <a:pt x="3014" y="1272"/>
                        </a:lnTo>
                        <a:lnTo>
                          <a:pt x="3014" y="1281"/>
                        </a:lnTo>
                        <a:lnTo>
                          <a:pt x="3015" y="1286"/>
                        </a:lnTo>
                        <a:lnTo>
                          <a:pt x="3015" y="1285"/>
                        </a:lnTo>
                        <a:lnTo>
                          <a:pt x="3016" y="1279"/>
                        </a:lnTo>
                        <a:lnTo>
                          <a:pt x="3016" y="1267"/>
                        </a:lnTo>
                        <a:lnTo>
                          <a:pt x="3017" y="1251"/>
                        </a:lnTo>
                        <a:lnTo>
                          <a:pt x="3017" y="1231"/>
                        </a:lnTo>
                        <a:lnTo>
                          <a:pt x="3018" y="1207"/>
                        </a:lnTo>
                        <a:lnTo>
                          <a:pt x="3019" y="1183"/>
                        </a:lnTo>
                        <a:lnTo>
                          <a:pt x="3019" y="1159"/>
                        </a:lnTo>
                        <a:lnTo>
                          <a:pt x="3020" y="1138"/>
                        </a:lnTo>
                        <a:lnTo>
                          <a:pt x="3020" y="1121"/>
                        </a:lnTo>
                        <a:lnTo>
                          <a:pt x="3021" y="1108"/>
                        </a:lnTo>
                        <a:lnTo>
                          <a:pt x="3021" y="1099"/>
                        </a:lnTo>
                        <a:lnTo>
                          <a:pt x="3022" y="1094"/>
                        </a:lnTo>
                        <a:lnTo>
                          <a:pt x="3022" y="1091"/>
                        </a:lnTo>
                        <a:lnTo>
                          <a:pt x="3023" y="1092"/>
                        </a:lnTo>
                        <a:lnTo>
                          <a:pt x="3023" y="1096"/>
                        </a:lnTo>
                        <a:lnTo>
                          <a:pt x="3024" y="1103"/>
                        </a:lnTo>
                        <a:lnTo>
                          <a:pt x="3025" y="1113"/>
                        </a:lnTo>
                        <a:lnTo>
                          <a:pt x="3025" y="1124"/>
                        </a:lnTo>
                        <a:lnTo>
                          <a:pt x="3026" y="1133"/>
                        </a:lnTo>
                        <a:lnTo>
                          <a:pt x="3026" y="1140"/>
                        </a:lnTo>
                        <a:lnTo>
                          <a:pt x="3027" y="1140"/>
                        </a:lnTo>
                        <a:lnTo>
                          <a:pt x="3027" y="1134"/>
                        </a:lnTo>
                        <a:lnTo>
                          <a:pt x="3028" y="1122"/>
                        </a:lnTo>
                        <a:lnTo>
                          <a:pt x="3028" y="1103"/>
                        </a:lnTo>
                        <a:lnTo>
                          <a:pt x="3029" y="1081"/>
                        </a:lnTo>
                        <a:lnTo>
                          <a:pt x="3029" y="1058"/>
                        </a:lnTo>
                        <a:lnTo>
                          <a:pt x="3030" y="1036"/>
                        </a:lnTo>
                        <a:lnTo>
                          <a:pt x="3031" y="1018"/>
                        </a:lnTo>
                        <a:lnTo>
                          <a:pt x="3031" y="1005"/>
                        </a:lnTo>
                        <a:lnTo>
                          <a:pt x="3032" y="998"/>
                        </a:lnTo>
                        <a:lnTo>
                          <a:pt x="3032" y="997"/>
                        </a:lnTo>
                        <a:lnTo>
                          <a:pt x="3033" y="999"/>
                        </a:lnTo>
                        <a:lnTo>
                          <a:pt x="3033" y="1006"/>
                        </a:lnTo>
                        <a:lnTo>
                          <a:pt x="3034" y="1016"/>
                        </a:lnTo>
                        <a:lnTo>
                          <a:pt x="3034" y="1029"/>
                        </a:lnTo>
                        <a:lnTo>
                          <a:pt x="3035" y="1045"/>
                        </a:lnTo>
                        <a:lnTo>
                          <a:pt x="3035" y="1062"/>
                        </a:lnTo>
                        <a:lnTo>
                          <a:pt x="3036" y="1081"/>
                        </a:lnTo>
                        <a:lnTo>
                          <a:pt x="3036" y="1098"/>
                        </a:lnTo>
                        <a:lnTo>
                          <a:pt x="3037" y="1111"/>
                        </a:lnTo>
                        <a:lnTo>
                          <a:pt x="3038" y="1119"/>
                        </a:lnTo>
                        <a:lnTo>
                          <a:pt x="3038" y="1118"/>
                        </a:lnTo>
                        <a:lnTo>
                          <a:pt x="3039" y="1109"/>
                        </a:lnTo>
                        <a:lnTo>
                          <a:pt x="3039" y="1094"/>
                        </a:lnTo>
                        <a:lnTo>
                          <a:pt x="3040" y="1074"/>
                        </a:lnTo>
                        <a:lnTo>
                          <a:pt x="3040" y="1051"/>
                        </a:lnTo>
                        <a:lnTo>
                          <a:pt x="3041" y="1029"/>
                        </a:lnTo>
                        <a:lnTo>
                          <a:pt x="3041" y="1009"/>
                        </a:lnTo>
                        <a:lnTo>
                          <a:pt x="3042" y="991"/>
                        </a:lnTo>
                        <a:lnTo>
                          <a:pt x="3042" y="976"/>
                        </a:lnTo>
                        <a:lnTo>
                          <a:pt x="3043" y="963"/>
                        </a:lnTo>
                        <a:lnTo>
                          <a:pt x="3044" y="949"/>
                        </a:lnTo>
                        <a:lnTo>
                          <a:pt x="3044" y="936"/>
                        </a:lnTo>
                        <a:lnTo>
                          <a:pt x="3045" y="920"/>
                        </a:lnTo>
                        <a:lnTo>
                          <a:pt x="3045" y="903"/>
                        </a:lnTo>
                        <a:lnTo>
                          <a:pt x="3046" y="883"/>
                        </a:lnTo>
                        <a:lnTo>
                          <a:pt x="3046" y="863"/>
                        </a:lnTo>
                        <a:lnTo>
                          <a:pt x="3047" y="842"/>
                        </a:lnTo>
                        <a:lnTo>
                          <a:pt x="3047" y="821"/>
                        </a:lnTo>
                        <a:lnTo>
                          <a:pt x="3048" y="800"/>
                        </a:lnTo>
                        <a:lnTo>
                          <a:pt x="3048" y="779"/>
                        </a:lnTo>
                        <a:lnTo>
                          <a:pt x="3049" y="760"/>
                        </a:lnTo>
                        <a:lnTo>
                          <a:pt x="3050" y="743"/>
                        </a:lnTo>
                        <a:lnTo>
                          <a:pt x="3050" y="727"/>
                        </a:lnTo>
                        <a:lnTo>
                          <a:pt x="3051" y="715"/>
                        </a:lnTo>
                        <a:lnTo>
                          <a:pt x="3051" y="706"/>
                        </a:lnTo>
                        <a:lnTo>
                          <a:pt x="3052" y="701"/>
                        </a:lnTo>
                        <a:lnTo>
                          <a:pt x="3052" y="702"/>
                        </a:lnTo>
                        <a:lnTo>
                          <a:pt x="3053" y="707"/>
                        </a:lnTo>
                        <a:lnTo>
                          <a:pt x="3053" y="717"/>
                        </a:lnTo>
                        <a:lnTo>
                          <a:pt x="3054" y="731"/>
                        </a:lnTo>
                        <a:lnTo>
                          <a:pt x="3054" y="750"/>
                        </a:lnTo>
                        <a:lnTo>
                          <a:pt x="3055" y="770"/>
                        </a:lnTo>
                        <a:lnTo>
                          <a:pt x="3056" y="790"/>
                        </a:lnTo>
                        <a:lnTo>
                          <a:pt x="3056" y="808"/>
                        </a:lnTo>
                        <a:lnTo>
                          <a:pt x="3057" y="822"/>
                        </a:lnTo>
                        <a:lnTo>
                          <a:pt x="3057" y="831"/>
                        </a:lnTo>
                        <a:lnTo>
                          <a:pt x="3058" y="834"/>
                        </a:lnTo>
                        <a:lnTo>
                          <a:pt x="3058" y="832"/>
                        </a:lnTo>
                        <a:lnTo>
                          <a:pt x="3059" y="826"/>
                        </a:lnTo>
                        <a:lnTo>
                          <a:pt x="3059" y="817"/>
                        </a:lnTo>
                        <a:lnTo>
                          <a:pt x="3060" y="807"/>
                        </a:lnTo>
                        <a:lnTo>
                          <a:pt x="3060" y="794"/>
                        </a:lnTo>
                        <a:lnTo>
                          <a:pt x="3061" y="780"/>
                        </a:lnTo>
                        <a:lnTo>
                          <a:pt x="3061" y="766"/>
                        </a:lnTo>
                        <a:lnTo>
                          <a:pt x="3062" y="751"/>
                        </a:lnTo>
                        <a:lnTo>
                          <a:pt x="3063" y="739"/>
                        </a:lnTo>
                        <a:lnTo>
                          <a:pt x="3063" y="731"/>
                        </a:lnTo>
                        <a:lnTo>
                          <a:pt x="3064" y="727"/>
                        </a:lnTo>
                        <a:lnTo>
                          <a:pt x="3064" y="729"/>
                        </a:lnTo>
                        <a:lnTo>
                          <a:pt x="3065" y="734"/>
                        </a:lnTo>
                        <a:lnTo>
                          <a:pt x="3065" y="741"/>
                        </a:lnTo>
                        <a:lnTo>
                          <a:pt x="3066" y="747"/>
                        </a:lnTo>
                        <a:lnTo>
                          <a:pt x="3066" y="750"/>
                        </a:lnTo>
                        <a:lnTo>
                          <a:pt x="3067" y="750"/>
                        </a:lnTo>
                        <a:lnTo>
                          <a:pt x="3067" y="747"/>
                        </a:lnTo>
                        <a:lnTo>
                          <a:pt x="3068" y="742"/>
                        </a:lnTo>
                        <a:lnTo>
                          <a:pt x="3069" y="737"/>
                        </a:lnTo>
                        <a:lnTo>
                          <a:pt x="3069" y="734"/>
                        </a:lnTo>
                        <a:lnTo>
                          <a:pt x="3070" y="731"/>
                        </a:lnTo>
                        <a:lnTo>
                          <a:pt x="3070" y="730"/>
                        </a:lnTo>
                        <a:lnTo>
                          <a:pt x="3071" y="729"/>
                        </a:lnTo>
                        <a:lnTo>
                          <a:pt x="3071" y="728"/>
                        </a:lnTo>
                        <a:lnTo>
                          <a:pt x="3072" y="724"/>
                        </a:lnTo>
                        <a:lnTo>
                          <a:pt x="3072" y="717"/>
                        </a:lnTo>
                        <a:lnTo>
                          <a:pt x="3073" y="707"/>
                        </a:lnTo>
                        <a:lnTo>
                          <a:pt x="3073" y="693"/>
                        </a:lnTo>
                        <a:lnTo>
                          <a:pt x="3074" y="675"/>
                        </a:lnTo>
                        <a:lnTo>
                          <a:pt x="3075" y="657"/>
                        </a:lnTo>
                        <a:lnTo>
                          <a:pt x="3075" y="641"/>
                        </a:lnTo>
                        <a:lnTo>
                          <a:pt x="3076" y="628"/>
                        </a:lnTo>
                        <a:lnTo>
                          <a:pt x="3076" y="622"/>
                        </a:lnTo>
                        <a:lnTo>
                          <a:pt x="3077" y="622"/>
                        </a:lnTo>
                        <a:lnTo>
                          <a:pt x="3077" y="628"/>
                        </a:lnTo>
                        <a:lnTo>
                          <a:pt x="3078" y="638"/>
                        </a:lnTo>
                        <a:lnTo>
                          <a:pt x="3078" y="647"/>
                        </a:lnTo>
                        <a:lnTo>
                          <a:pt x="3079" y="654"/>
                        </a:lnTo>
                        <a:lnTo>
                          <a:pt x="3079" y="655"/>
                        </a:lnTo>
                        <a:lnTo>
                          <a:pt x="3080" y="649"/>
                        </a:lnTo>
                        <a:lnTo>
                          <a:pt x="3080" y="638"/>
                        </a:lnTo>
                        <a:lnTo>
                          <a:pt x="3081" y="622"/>
                        </a:lnTo>
                        <a:lnTo>
                          <a:pt x="3082" y="607"/>
                        </a:lnTo>
                        <a:lnTo>
                          <a:pt x="3082" y="594"/>
                        </a:lnTo>
                        <a:lnTo>
                          <a:pt x="3083" y="586"/>
                        </a:lnTo>
                        <a:lnTo>
                          <a:pt x="3083" y="584"/>
                        </a:lnTo>
                        <a:lnTo>
                          <a:pt x="3084" y="587"/>
                        </a:lnTo>
                        <a:lnTo>
                          <a:pt x="3084" y="591"/>
                        </a:lnTo>
                        <a:lnTo>
                          <a:pt x="3085" y="596"/>
                        </a:lnTo>
                        <a:lnTo>
                          <a:pt x="3085" y="597"/>
                        </a:lnTo>
                        <a:lnTo>
                          <a:pt x="3086" y="595"/>
                        </a:lnTo>
                        <a:lnTo>
                          <a:pt x="3086" y="589"/>
                        </a:lnTo>
                        <a:lnTo>
                          <a:pt x="3087" y="581"/>
                        </a:lnTo>
                        <a:lnTo>
                          <a:pt x="3088" y="571"/>
                        </a:lnTo>
                        <a:lnTo>
                          <a:pt x="3088" y="561"/>
                        </a:lnTo>
                        <a:lnTo>
                          <a:pt x="3089" y="552"/>
                        </a:lnTo>
                        <a:lnTo>
                          <a:pt x="3089" y="544"/>
                        </a:lnTo>
                        <a:lnTo>
                          <a:pt x="3090" y="538"/>
                        </a:lnTo>
                        <a:lnTo>
                          <a:pt x="3090" y="534"/>
                        </a:lnTo>
                        <a:lnTo>
                          <a:pt x="3091" y="530"/>
                        </a:lnTo>
                        <a:lnTo>
                          <a:pt x="3091" y="528"/>
                        </a:lnTo>
                        <a:lnTo>
                          <a:pt x="3092" y="526"/>
                        </a:lnTo>
                        <a:lnTo>
                          <a:pt x="3092" y="524"/>
                        </a:lnTo>
                        <a:lnTo>
                          <a:pt x="3093" y="523"/>
                        </a:lnTo>
                        <a:lnTo>
                          <a:pt x="3094" y="523"/>
                        </a:lnTo>
                        <a:lnTo>
                          <a:pt x="3094" y="524"/>
                        </a:lnTo>
                        <a:lnTo>
                          <a:pt x="3095" y="525"/>
                        </a:lnTo>
                        <a:lnTo>
                          <a:pt x="3095" y="527"/>
                        </a:lnTo>
                        <a:lnTo>
                          <a:pt x="3096" y="530"/>
                        </a:lnTo>
                        <a:lnTo>
                          <a:pt x="3096" y="532"/>
                        </a:lnTo>
                        <a:lnTo>
                          <a:pt x="3097" y="535"/>
                        </a:lnTo>
                        <a:lnTo>
                          <a:pt x="3097" y="538"/>
                        </a:lnTo>
                        <a:lnTo>
                          <a:pt x="3098" y="542"/>
                        </a:lnTo>
                        <a:lnTo>
                          <a:pt x="3098" y="548"/>
                        </a:lnTo>
                        <a:lnTo>
                          <a:pt x="3099" y="556"/>
                        </a:lnTo>
                        <a:lnTo>
                          <a:pt x="3099" y="568"/>
                        </a:lnTo>
                        <a:lnTo>
                          <a:pt x="3100" y="581"/>
                        </a:lnTo>
                        <a:lnTo>
                          <a:pt x="3101" y="596"/>
                        </a:lnTo>
                        <a:lnTo>
                          <a:pt x="3101" y="611"/>
                        </a:lnTo>
                        <a:lnTo>
                          <a:pt x="3102" y="624"/>
                        </a:lnTo>
                        <a:lnTo>
                          <a:pt x="3102" y="636"/>
                        </a:lnTo>
                        <a:lnTo>
                          <a:pt x="3103" y="646"/>
                        </a:lnTo>
                        <a:lnTo>
                          <a:pt x="3103" y="654"/>
                        </a:lnTo>
                        <a:lnTo>
                          <a:pt x="3104" y="659"/>
                        </a:lnTo>
                        <a:lnTo>
                          <a:pt x="3104" y="663"/>
                        </a:lnTo>
                        <a:lnTo>
                          <a:pt x="3105" y="666"/>
                        </a:lnTo>
                        <a:lnTo>
                          <a:pt x="3105" y="668"/>
                        </a:lnTo>
                        <a:lnTo>
                          <a:pt x="3106" y="667"/>
                        </a:lnTo>
                        <a:lnTo>
                          <a:pt x="3107" y="663"/>
                        </a:lnTo>
                        <a:lnTo>
                          <a:pt x="3107" y="656"/>
                        </a:lnTo>
                        <a:lnTo>
                          <a:pt x="3108" y="644"/>
                        </a:lnTo>
                        <a:lnTo>
                          <a:pt x="3108" y="630"/>
                        </a:lnTo>
                        <a:lnTo>
                          <a:pt x="3109" y="615"/>
                        </a:lnTo>
                        <a:lnTo>
                          <a:pt x="3109" y="599"/>
                        </a:lnTo>
                        <a:lnTo>
                          <a:pt x="3110" y="584"/>
                        </a:lnTo>
                        <a:lnTo>
                          <a:pt x="3110" y="571"/>
                        </a:lnTo>
                        <a:lnTo>
                          <a:pt x="3111" y="560"/>
                        </a:lnTo>
                        <a:lnTo>
                          <a:pt x="3111" y="551"/>
                        </a:lnTo>
                        <a:lnTo>
                          <a:pt x="3112" y="543"/>
                        </a:lnTo>
                        <a:lnTo>
                          <a:pt x="3113" y="536"/>
                        </a:lnTo>
                        <a:lnTo>
                          <a:pt x="3113" y="530"/>
                        </a:lnTo>
                        <a:lnTo>
                          <a:pt x="3114" y="526"/>
                        </a:lnTo>
                        <a:lnTo>
                          <a:pt x="3114" y="524"/>
                        </a:lnTo>
                        <a:lnTo>
                          <a:pt x="3115" y="523"/>
                        </a:lnTo>
                        <a:lnTo>
                          <a:pt x="3115" y="524"/>
                        </a:lnTo>
                        <a:lnTo>
                          <a:pt x="3116" y="528"/>
                        </a:lnTo>
                        <a:lnTo>
                          <a:pt x="3116" y="532"/>
                        </a:lnTo>
                        <a:lnTo>
                          <a:pt x="3117" y="538"/>
                        </a:lnTo>
                        <a:lnTo>
                          <a:pt x="3117" y="542"/>
                        </a:lnTo>
                        <a:lnTo>
                          <a:pt x="3118" y="544"/>
                        </a:lnTo>
                        <a:lnTo>
                          <a:pt x="3118" y="541"/>
                        </a:lnTo>
                        <a:lnTo>
                          <a:pt x="3119" y="531"/>
                        </a:lnTo>
                        <a:lnTo>
                          <a:pt x="3120" y="516"/>
                        </a:lnTo>
                        <a:lnTo>
                          <a:pt x="3120" y="497"/>
                        </a:lnTo>
                        <a:lnTo>
                          <a:pt x="3121" y="476"/>
                        </a:lnTo>
                        <a:lnTo>
                          <a:pt x="3121" y="456"/>
                        </a:lnTo>
                        <a:lnTo>
                          <a:pt x="3122" y="441"/>
                        </a:lnTo>
                        <a:lnTo>
                          <a:pt x="3122" y="431"/>
                        </a:lnTo>
                        <a:lnTo>
                          <a:pt x="3123" y="428"/>
                        </a:lnTo>
                        <a:lnTo>
                          <a:pt x="3123" y="430"/>
                        </a:lnTo>
                        <a:lnTo>
                          <a:pt x="3124" y="435"/>
                        </a:lnTo>
                        <a:lnTo>
                          <a:pt x="3124" y="442"/>
                        </a:lnTo>
                        <a:lnTo>
                          <a:pt x="3125" y="447"/>
                        </a:lnTo>
                        <a:lnTo>
                          <a:pt x="3126" y="449"/>
                        </a:lnTo>
                        <a:lnTo>
                          <a:pt x="3126" y="447"/>
                        </a:lnTo>
                        <a:lnTo>
                          <a:pt x="3127" y="439"/>
                        </a:lnTo>
                        <a:lnTo>
                          <a:pt x="3127" y="426"/>
                        </a:lnTo>
                        <a:lnTo>
                          <a:pt x="3128" y="409"/>
                        </a:lnTo>
                        <a:lnTo>
                          <a:pt x="3128" y="389"/>
                        </a:lnTo>
                        <a:lnTo>
                          <a:pt x="3129" y="367"/>
                        </a:lnTo>
                        <a:lnTo>
                          <a:pt x="3129" y="345"/>
                        </a:lnTo>
                        <a:lnTo>
                          <a:pt x="3130" y="325"/>
                        </a:lnTo>
                        <a:lnTo>
                          <a:pt x="3130" y="309"/>
                        </a:lnTo>
                        <a:lnTo>
                          <a:pt x="3131" y="300"/>
                        </a:lnTo>
                        <a:lnTo>
                          <a:pt x="3132" y="297"/>
                        </a:lnTo>
                        <a:lnTo>
                          <a:pt x="3132" y="303"/>
                        </a:lnTo>
                        <a:lnTo>
                          <a:pt x="3133" y="316"/>
                        </a:lnTo>
                        <a:lnTo>
                          <a:pt x="3133" y="335"/>
                        </a:lnTo>
                        <a:lnTo>
                          <a:pt x="3134" y="359"/>
                        </a:lnTo>
                        <a:lnTo>
                          <a:pt x="3134" y="384"/>
                        </a:lnTo>
                        <a:lnTo>
                          <a:pt x="3135" y="408"/>
                        </a:lnTo>
                        <a:lnTo>
                          <a:pt x="3135" y="428"/>
                        </a:lnTo>
                        <a:lnTo>
                          <a:pt x="3136" y="441"/>
                        </a:lnTo>
                        <a:lnTo>
                          <a:pt x="3136" y="446"/>
                        </a:lnTo>
                        <a:lnTo>
                          <a:pt x="3137" y="444"/>
                        </a:lnTo>
                        <a:lnTo>
                          <a:pt x="3137" y="435"/>
                        </a:lnTo>
                        <a:lnTo>
                          <a:pt x="3138" y="422"/>
                        </a:lnTo>
                        <a:lnTo>
                          <a:pt x="3139" y="405"/>
                        </a:lnTo>
                        <a:lnTo>
                          <a:pt x="3139" y="388"/>
                        </a:lnTo>
                        <a:lnTo>
                          <a:pt x="3140" y="371"/>
                        </a:lnTo>
                        <a:lnTo>
                          <a:pt x="3140" y="355"/>
                        </a:lnTo>
                        <a:lnTo>
                          <a:pt x="3141" y="341"/>
                        </a:lnTo>
                        <a:lnTo>
                          <a:pt x="3141" y="330"/>
                        </a:lnTo>
                        <a:lnTo>
                          <a:pt x="3142" y="323"/>
                        </a:lnTo>
                        <a:lnTo>
                          <a:pt x="3142" y="321"/>
                        </a:lnTo>
                        <a:lnTo>
                          <a:pt x="3143" y="323"/>
                        </a:lnTo>
                        <a:lnTo>
                          <a:pt x="3143" y="330"/>
                        </a:lnTo>
                        <a:lnTo>
                          <a:pt x="3144" y="342"/>
                        </a:lnTo>
                        <a:lnTo>
                          <a:pt x="3145" y="357"/>
                        </a:lnTo>
                        <a:lnTo>
                          <a:pt x="3145" y="374"/>
                        </a:lnTo>
                        <a:lnTo>
                          <a:pt x="3146" y="393"/>
                        </a:lnTo>
                        <a:lnTo>
                          <a:pt x="3146" y="410"/>
                        </a:lnTo>
                        <a:lnTo>
                          <a:pt x="3147" y="423"/>
                        </a:lnTo>
                        <a:lnTo>
                          <a:pt x="3147" y="432"/>
                        </a:lnTo>
                        <a:lnTo>
                          <a:pt x="3148" y="434"/>
                        </a:lnTo>
                        <a:lnTo>
                          <a:pt x="3148" y="429"/>
                        </a:lnTo>
                        <a:lnTo>
                          <a:pt x="3149" y="415"/>
                        </a:lnTo>
                        <a:lnTo>
                          <a:pt x="3149" y="394"/>
                        </a:lnTo>
                        <a:lnTo>
                          <a:pt x="3150" y="366"/>
                        </a:lnTo>
                        <a:lnTo>
                          <a:pt x="3151" y="336"/>
                        </a:lnTo>
                        <a:lnTo>
                          <a:pt x="3151" y="307"/>
                        </a:lnTo>
                        <a:lnTo>
                          <a:pt x="3152" y="281"/>
                        </a:lnTo>
                        <a:lnTo>
                          <a:pt x="3152" y="264"/>
                        </a:lnTo>
                        <a:lnTo>
                          <a:pt x="3153" y="255"/>
                        </a:lnTo>
                        <a:lnTo>
                          <a:pt x="3153" y="258"/>
                        </a:lnTo>
                        <a:lnTo>
                          <a:pt x="3154" y="269"/>
                        </a:lnTo>
                        <a:lnTo>
                          <a:pt x="3154" y="289"/>
                        </a:lnTo>
                        <a:lnTo>
                          <a:pt x="3155" y="314"/>
                        </a:lnTo>
                        <a:lnTo>
                          <a:pt x="3155" y="342"/>
                        </a:lnTo>
                        <a:lnTo>
                          <a:pt x="3156" y="371"/>
                        </a:lnTo>
                        <a:lnTo>
                          <a:pt x="3157" y="398"/>
                        </a:lnTo>
                        <a:lnTo>
                          <a:pt x="3157" y="423"/>
                        </a:lnTo>
                        <a:lnTo>
                          <a:pt x="3158" y="445"/>
                        </a:lnTo>
                        <a:lnTo>
                          <a:pt x="3158" y="462"/>
                        </a:lnTo>
                        <a:lnTo>
                          <a:pt x="3159" y="475"/>
                        </a:lnTo>
                        <a:lnTo>
                          <a:pt x="3159" y="485"/>
                        </a:lnTo>
                        <a:lnTo>
                          <a:pt x="3160" y="490"/>
                        </a:lnTo>
                        <a:lnTo>
                          <a:pt x="3160" y="491"/>
                        </a:lnTo>
                        <a:lnTo>
                          <a:pt x="3161" y="487"/>
                        </a:lnTo>
                        <a:lnTo>
                          <a:pt x="3161" y="480"/>
                        </a:lnTo>
                        <a:lnTo>
                          <a:pt x="3162" y="468"/>
                        </a:lnTo>
                        <a:lnTo>
                          <a:pt x="3162" y="455"/>
                        </a:lnTo>
                        <a:lnTo>
                          <a:pt x="3163" y="440"/>
                        </a:lnTo>
                        <a:lnTo>
                          <a:pt x="3164" y="428"/>
                        </a:lnTo>
                        <a:lnTo>
                          <a:pt x="3164" y="418"/>
                        </a:lnTo>
                        <a:lnTo>
                          <a:pt x="3165" y="414"/>
                        </a:lnTo>
                        <a:lnTo>
                          <a:pt x="3165" y="413"/>
                        </a:lnTo>
                        <a:lnTo>
                          <a:pt x="3166" y="417"/>
                        </a:lnTo>
                        <a:lnTo>
                          <a:pt x="3166" y="422"/>
                        </a:lnTo>
                        <a:lnTo>
                          <a:pt x="3167" y="427"/>
                        </a:lnTo>
                        <a:lnTo>
                          <a:pt x="3167" y="430"/>
                        </a:lnTo>
                        <a:lnTo>
                          <a:pt x="3168" y="431"/>
                        </a:lnTo>
                        <a:lnTo>
                          <a:pt x="3168" y="429"/>
                        </a:lnTo>
                        <a:lnTo>
                          <a:pt x="3169" y="426"/>
                        </a:lnTo>
                        <a:lnTo>
                          <a:pt x="3170" y="425"/>
                        </a:lnTo>
                        <a:lnTo>
                          <a:pt x="3170" y="425"/>
                        </a:lnTo>
                        <a:lnTo>
                          <a:pt x="3171" y="429"/>
                        </a:lnTo>
                        <a:lnTo>
                          <a:pt x="3171" y="438"/>
                        </a:lnTo>
                        <a:lnTo>
                          <a:pt x="3172" y="449"/>
                        </a:lnTo>
                        <a:lnTo>
                          <a:pt x="3172" y="460"/>
                        </a:lnTo>
                        <a:lnTo>
                          <a:pt x="3173" y="470"/>
                        </a:lnTo>
                        <a:lnTo>
                          <a:pt x="3173" y="475"/>
                        </a:lnTo>
                        <a:lnTo>
                          <a:pt x="3174" y="473"/>
                        </a:lnTo>
                        <a:lnTo>
                          <a:pt x="3174" y="464"/>
                        </a:lnTo>
                        <a:lnTo>
                          <a:pt x="3175" y="449"/>
                        </a:lnTo>
                        <a:lnTo>
                          <a:pt x="3176" y="430"/>
                        </a:lnTo>
                        <a:lnTo>
                          <a:pt x="3176" y="409"/>
                        </a:lnTo>
                        <a:lnTo>
                          <a:pt x="3177" y="389"/>
                        </a:lnTo>
                        <a:lnTo>
                          <a:pt x="3177" y="371"/>
                        </a:lnTo>
                        <a:lnTo>
                          <a:pt x="3178" y="355"/>
                        </a:lnTo>
                        <a:lnTo>
                          <a:pt x="3178" y="339"/>
                        </a:lnTo>
                        <a:lnTo>
                          <a:pt x="3179" y="324"/>
                        </a:lnTo>
                        <a:lnTo>
                          <a:pt x="3179" y="308"/>
                        </a:lnTo>
                        <a:lnTo>
                          <a:pt x="3180" y="291"/>
                        </a:lnTo>
                        <a:lnTo>
                          <a:pt x="3180" y="273"/>
                        </a:lnTo>
                        <a:lnTo>
                          <a:pt x="3181" y="255"/>
                        </a:lnTo>
                        <a:lnTo>
                          <a:pt x="3181" y="240"/>
                        </a:lnTo>
                        <a:lnTo>
                          <a:pt x="3182" y="227"/>
                        </a:lnTo>
                        <a:lnTo>
                          <a:pt x="3183" y="218"/>
                        </a:lnTo>
                        <a:lnTo>
                          <a:pt x="3183" y="214"/>
                        </a:lnTo>
                        <a:lnTo>
                          <a:pt x="3184" y="213"/>
                        </a:lnTo>
                        <a:lnTo>
                          <a:pt x="3184" y="215"/>
                        </a:lnTo>
                        <a:lnTo>
                          <a:pt x="3185" y="218"/>
                        </a:lnTo>
                        <a:lnTo>
                          <a:pt x="3185" y="220"/>
                        </a:lnTo>
                        <a:lnTo>
                          <a:pt x="3186" y="222"/>
                        </a:lnTo>
                        <a:lnTo>
                          <a:pt x="3186" y="222"/>
                        </a:lnTo>
                        <a:lnTo>
                          <a:pt x="3187" y="222"/>
                        </a:lnTo>
                        <a:lnTo>
                          <a:pt x="3187" y="221"/>
                        </a:lnTo>
                        <a:lnTo>
                          <a:pt x="3188" y="221"/>
                        </a:lnTo>
                        <a:lnTo>
                          <a:pt x="3189" y="222"/>
                        </a:lnTo>
                        <a:lnTo>
                          <a:pt x="3189" y="225"/>
                        </a:lnTo>
                        <a:lnTo>
                          <a:pt x="3190" y="231"/>
                        </a:lnTo>
                        <a:lnTo>
                          <a:pt x="3190" y="239"/>
                        </a:lnTo>
                        <a:lnTo>
                          <a:pt x="3191" y="250"/>
                        </a:lnTo>
                        <a:lnTo>
                          <a:pt x="3191" y="263"/>
                        </a:lnTo>
                        <a:lnTo>
                          <a:pt x="3192" y="277"/>
                        </a:lnTo>
                        <a:lnTo>
                          <a:pt x="3192" y="289"/>
                        </a:lnTo>
                        <a:lnTo>
                          <a:pt x="3193" y="300"/>
                        </a:lnTo>
                        <a:lnTo>
                          <a:pt x="3193" y="306"/>
                        </a:lnTo>
                        <a:lnTo>
                          <a:pt x="3194" y="307"/>
                        </a:lnTo>
                        <a:lnTo>
                          <a:pt x="3195" y="301"/>
                        </a:lnTo>
                        <a:lnTo>
                          <a:pt x="3195" y="290"/>
                        </a:lnTo>
                        <a:lnTo>
                          <a:pt x="3196" y="274"/>
                        </a:lnTo>
                        <a:lnTo>
                          <a:pt x="3196" y="256"/>
                        </a:lnTo>
                        <a:lnTo>
                          <a:pt x="3197" y="239"/>
                        </a:lnTo>
                        <a:lnTo>
                          <a:pt x="3197" y="224"/>
                        </a:lnTo>
                        <a:lnTo>
                          <a:pt x="3198" y="213"/>
                        </a:lnTo>
                        <a:lnTo>
                          <a:pt x="3198" y="207"/>
                        </a:lnTo>
                        <a:lnTo>
                          <a:pt x="3199" y="206"/>
                        </a:lnTo>
                        <a:lnTo>
                          <a:pt x="3199" y="210"/>
                        </a:lnTo>
                        <a:lnTo>
                          <a:pt x="3200" y="216"/>
                        </a:lnTo>
                        <a:lnTo>
                          <a:pt x="3200" y="223"/>
                        </a:lnTo>
                        <a:lnTo>
                          <a:pt x="3201" y="229"/>
                        </a:lnTo>
                        <a:lnTo>
                          <a:pt x="3202" y="234"/>
                        </a:lnTo>
                        <a:lnTo>
                          <a:pt x="3202" y="237"/>
                        </a:lnTo>
                        <a:lnTo>
                          <a:pt x="3203" y="238"/>
                        </a:lnTo>
                        <a:lnTo>
                          <a:pt x="3203" y="238"/>
                        </a:lnTo>
                        <a:lnTo>
                          <a:pt x="3204" y="238"/>
                        </a:lnTo>
                        <a:lnTo>
                          <a:pt x="3204" y="240"/>
                        </a:lnTo>
                        <a:lnTo>
                          <a:pt x="3205" y="246"/>
                        </a:lnTo>
                        <a:lnTo>
                          <a:pt x="3205" y="257"/>
                        </a:lnTo>
                        <a:lnTo>
                          <a:pt x="3206" y="272"/>
                        </a:lnTo>
                        <a:lnTo>
                          <a:pt x="3206" y="290"/>
                        </a:lnTo>
                        <a:lnTo>
                          <a:pt x="3207" y="310"/>
                        </a:lnTo>
                        <a:lnTo>
                          <a:pt x="3208" y="328"/>
                        </a:lnTo>
                        <a:lnTo>
                          <a:pt x="3208" y="341"/>
                        </a:lnTo>
                        <a:lnTo>
                          <a:pt x="3209" y="346"/>
                        </a:lnTo>
                        <a:lnTo>
                          <a:pt x="3209" y="342"/>
                        </a:lnTo>
                        <a:lnTo>
                          <a:pt x="3210" y="330"/>
                        </a:lnTo>
                        <a:lnTo>
                          <a:pt x="3210" y="313"/>
                        </a:lnTo>
                        <a:lnTo>
                          <a:pt x="3211" y="292"/>
                        </a:lnTo>
                        <a:lnTo>
                          <a:pt x="3211" y="270"/>
                        </a:lnTo>
                        <a:lnTo>
                          <a:pt x="3212" y="249"/>
                        </a:lnTo>
                        <a:lnTo>
                          <a:pt x="3212" y="232"/>
                        </a:lnTo>
                        <a:lnTo>
                          <a:pt x="3213" y="217"/>
                        </a:lnTo>
                        <a:lnTo>
                          <a:pt x="3214" y="205"/>
                        </a:lnTo>
                        <a:lnTo>
                          <a:pt x="3214" y="198"/>
                        </a:lnTo>
                        <a:lnTo>
                          <a:pt x="3215" y="194"/>
                        </a:lnTo>
                        <a:lnTo>
                          <a:pt x="3215" y="197"/>
                        </a:lnTo>
                        <a:lnTo>
                          <a:pt x="3216" y="205"/>
                        </a:lnTo>
                        <a:lnTo>
                          <a:pt x="3216" y="219"/>
                        </a:lnTo>
                        <a:lnTo>
                          <a:pt x="3217" y="236"/>
                        </a:lnTo>
                        <a:lnTo>
                          <a:pt x="3217" y="256"/>
                        </a:lnTo>
                        <a:lnTo>
                          <a:pt x="3218" y="274"/>
                        </a:lnTo>
                        <a:lnTo>
                          <a:pt x="3218" y="289"/>
                        </a:lnTo>
                        <a:lnTo>
                          <a:pt x="3219" y="299"/>
                        </a:lnTo>
                        <a:lnTo>
                          <a:pt x="3219" y="304"/>
                        </a:lnTo>
                        <a:lnTo>
                          <a:pt x="3220" y="305"/>
                        </a:lnTo>
                        <a:lnTo>
                          <a:pt x="3221" y="304"/>
                        </a:lnTo>
                        <a:lnTo>
                          <a:pt x="3221" y="303"/>
                        </a:lnTo>
                        <a:lnTo>
                          <a:pt x="3222" y="303"/>
                        </a:lnTo>
                        <a:lnTo>
                          <a:pt x="3222" y="306"/>
                        </a:lnTo>
                        <a:lnTo>
                          <a:pt x="3223" y="311"/>
                        </a:lnTo>
                        <a:lnTo>
                          <a:pt x="3223" y="317"/>
                        </a:lnTo>
                        <a:lnTo>
                          <a:pt x="3224" y="325"/>
                        </a:lnTo>
                        <a:lnTo>
                          <a:pt x="3224" y="333"/>
                        </a:lnTo>
                        <a:lnTo>
                          <a:pt x="3225" y="341"/>
                        </a:lnTo>
                        <a:lnTo>
                          <a:pt x="3225" y="349"/>
                        </a:lnTo>
                        <a:lnTo>
                          <a:pt x="3226" y="358"/>
                        </a:lnTo>
                        <a:lnTo>
                          <a:pt x="3227" y="366"/>
                        </a:lnTo>
                        <a:lnTo>
                          <a:pt x="3227" y="375"/>
                        </a:lnTo>
                        <a:lnTo>
                          <a:pt x="3228" y="384"/>
                        </a:lnTo>
                        <a:lnTo>
                          <a:pt x="3228" y="393"/>
                        </a:lnTo>
                        <a:lnTo>
                          <a:pt x="3229" y="401"/>
                        </a:lnTo>
                        <a:lnTo>
                          <a:pt x="3229" y="408"/>
                        </a:lnTo>
                        <a:lnTo>
                          <a:pt x="3230" y="411"/>
                        </a:lnTo>
                        <a:lnTo>
                          <a:pt x="3230" y="409"/>
                        </a:lnTo>
                        <a:lnTo>
                          <a:pt x="3231" y="403"/>
                        </a:lnTo>
                        <a:lnTo>
                          <a:pt x="3231" y="392"/>
                        </a:lnTo>
                        <a:lnTo>
                          <a:pt x="3232" y="378"/>
                        </a:lnTo>
                        <a:lnTo>
                          <a:pt x="3233" y="362"/>
                        </a:lnTo>
                        <a:lnTo>
                          <a:pt x="3233" y="347"/>
                        </a:lnTo>
                        <a:lnTo>
                          <a:pt x="3234" y="332"/>
                        </a:lnTo>
                        <a:lnTo>
                          <a:pt x="3234" y="319"/>
                        </a:lnTo>
                        <a:lnTo>
                          <a:pt x="3235" y="306"/>
                        </a:lnTo>
                        <a:lnTo>
                          <a:pt x="3235" y="291"/>
                        </a:lnTo>
                        <a:lnTo>
                          <a:pt x="3236" y="273"/>
                        </a:lnTo>
                        <a:lnTo>
                          <a:pt x="3236" y="251"/>
                        </a:lnTo>
                        <a:lnTo>
                          <a:pt x="3237" y="227"/>
                        </a:lnTo>
                        <a:lnTo>
                          <a:pt x="3237" y="202"/>
                        </a:lnTo>
                        <a:lnTo>
                          <a:pt x="3238" y="180"/>
                        </a:lnTo>
                        <a:lnTo>
                          <a:pt x="3238" y="162"/>
                        </a:lnTo>
                        <a:lnTo>
                          <a:pt x="3239" y="153"/>
                        </a:lnTo>
                        <a:lnTo>
                          <a:pt x="3240" y="153"/>
                        </a:lnTo>
                        <a:lnTo>
                          <a:pt x="3240" y="162"/>
                        </a:lnTo>
                        <a:lnTo>
                          <a:pt x="3241" y="178"/>
                        </a:lnTo>
                        <a:lnTo>
                          <a:pt x="3241" y="200"/>
                        </a:lnTo>
                        <a:lnTo>
                          <a:pt x="3242" y="225"/>
                        </a:lnTo>
                        <a:lnTo>
                          <a:pt x="3242" y="248"/>
                        </a:lnTo>
                        <a:lnTo>
                          <a:pt x="3243" y="270"/>
                        </a:lnTo>
                        <a:lnTo>
                          <a:pt x="3243" y="287"/>
                        </a:lnTo>
                        <a:lnTo>
                          <a:pt x="3244" y="301"/>
                        </a:lnTo>
                        <a:lnTo>
                          <a:pt x="3244" y="312"/>
                        </a:lnTo>
                        <a:lnTo>
                          <a:pt x="3245" y="321"/>
                        </a:lnTo>
                        <a:lnTo>
                          <a:pt x="3246" y="329"/>
                        </a:lnTo>
                        <a:lnTo>
                          <a:pt x="3246" y="335"/>
                        </a:lnTo>
                        <a:lnTo>
                          <a:pt x="3247" y="340"/>
                        </a:lnTo>
                        <a:lnTo>
                          <a:pt x="3247" y="343"/>
                        </a:lnTo>
                        <a:lnTo>
                          <a:pt x="3248" y="343"/>
                        </a:lnTo>
                        <a:lnTo>
                          <a:pt x="3248" y="340"/>
                        </a:lnTo>
                        <a:lnTo>
                          <a:pt x="3249" y="334"/>
                        </a:lnTo>
                        <a:lnTo>
                          <a:pt x="3249" y="324"/>
                        </a:lnTo>
                        <a:lnTo>
                          <a:pt x="3250" y="311"/>
                        </a:lnTo>
                        <a:lnTo>
                          <a:pt x="3250" y="296"/>
                        </a:lnTo>
                        <a:lnTo>
                          <a:pt x="3251" y="280"/>
                        </a:lnTo>
                        <a:lnTo>
                          <a:pt x="3252" y="264"/>
                        </a:lnTo>
                        <a:lnTo>
                          <a:pt x="3252" y="247"/>
                        </a:lnTo>
                        <a:lnTo>
                          <a:pt x="3253" y="232"/>
                        </a:lnTo>
                        <a:lnTo>
                          <a:pt x="3253" y="219"/>
                        </a:lnTo>
                        <a:lnTo>
                          <a:pt x="3254" y="209"/>
                        </a:lnTo>
                        <a:lnTo>
                          <a:pt x="3254" y="203"/>
                        </a:lnTo>
                        <a:lnTo>
                          <a:pt x="3255" y="201"/>
                        </a:lnTo>
                        <a:lnTo>
                          <a:pt x="3255" y="204"/>
                        </a:lnTo>
                        <a:lnTo>
                          <a:pt x="3256" y="213"/>
                        </a:lnTo>
                        <a:lnTo>
                          <a:pt x="3256" y="226"/>
                        </a:lnTo>
                        <a:lnTo>
                          <a:pt x="3257" y="242"/>
                        </a:lnTo>
                        <a:lnTo>
                          <a:pt x="3258" y="261"/>
                        </a:lnTo>
                        <a:lnTo>
                          <a:pt x="3258" y="279"/>
                        </a:lnTo>
                        <a:lnTo>
                          <a:pt x="3259" y="293"/>
                        </a:lnTo>
                        <a:lnTo>
                          <a:pt x="3259" y="302"/>
                        </a:lnTo>
                        <a:lnTo>
                          <a:pt x="3260" y="301"/>
                        </a:lnTo>
                        <a:lnTo>
                          <a:pt x="3260" y="292"/>
                        </a:lnTo>
                        <a:lnTo>
                          <a:pt x="3261" y="274"/>
                        </a:lnTo>
                        <a:lnTo>
                          <a:pt x="3261" y="249"/>
                        </a:lnTo>
                        <a:lnTo>
                          <a:pt x="3262" y="221"/>
                        </a:lnTo>
                        <a:lnTo>
                          <a:pt x="3262" y="192"/>
                        </a:lnTo>
                        <a:lnTo>
                          <a:pt x="3263" y="167"/>
                        </a:lnTo>
                        <a:lnTo>
                          <a:pt x="3263" y="148"/>
                        </a:lnTo>
                        <a:lnTo>
                          <a:pt x="3264" y="138"/>
                        </a:lnTo>
                        <a:lnTo>
                          <a:pt x="3265" y="137"/>
                        </a:lnTo>
                        <a:lnTo>
                          <a:pt x="3265" y="146"/>
                        </a:lnTo>
                        <a:lnTo>
                          <a:pt x="3266" y="162"/>
                        </a:lnTo>
                        <a:lnTo>
                          <a:pt x="3266" y="183"/>
                        </a:lnTo>
                        <a:lnTo>
                          <a:pt x="3267" y="206"/>
                        </a:lnTo>
                        <a:lnTo>
                          <a:pt x="3267" y="229"/>
                        </a:lnTo>
                        <a:lnTo>
                          <a:pt x="3268" y="250"/>
                        </a:lnTo>
                        <a:lnTo>
                          <a:pt x="3268" y="269"/>
                        </a:lnTo>
                        <a:lnTo>
                          <a:pt x="3269" y="285"/>
                        </a:lnTo>
                        <a:lnTo>
                          <a:pt x="3269" y="296"/>
                        </a:lnTo>
                        <a:lnTo>
                          <a:pt x="3270" y="304"/>
                        </a:lnTo>
                        <a:lnTo>
                          <a:pt x="3271" y="306"/>
                        </a:lnTo>
                        <a:lnTo>
                          <a:pt x="3271" y="304"/>
                        </a:lnTo>
                        <a:lnTo>
                          <a:pt x="3272" y="298"/>
                        </a:lnTo>
                        <a:lnTo>
                          <a:pt x="3272" y="290"/>
                        </a:lnTo>
                        <a:lnTo>
                          <a:pt x="3273" y="281"/>
                        </a:lnTo>
                        <a:lnTo>
                          <a:pt x="3273" y="272"/>
                        </a:lnTo>
                        <a:lnTo>
                          <a:pt x="3274" y="266"/>
                        </a:lnTo>
                        <a:lnTo>
                          <a:pt x="3274" y="261"/>
                        </a:lnTo>
                        <a:lnTo>
                          <a:pt x="3275" y="259"/>
                        </a:lnTo>
                        <a:lnTo>
                          <a:pt x="3275" y="258"/>
                        </a:lnTo>
                        <a:lnTo>
                          <a:pt x="3276" y="258"/>
                        </a:lnTo>
                        <a:lnTo>
                          <a:pt x="3277" y="258"/>
                        </a:lnTo>
                        <a:lnTo>
                          <a:pt x="3277" y="257"/>
                        </a:lnTo>
                        <a:lnTo>
                          <a:pt x="3278" y="254"/>
                        </a:lnTo>
                        <a:lnTo>
                          <a:pt x="3278" y="248"/>
                        </a:lnTo>
                        <a:lnTo>
                          <a:pt x="3279" y="240"/>
                        </a:lnTo>
                        <a:lnTo>
                          <a:pt x="3279" y="229"/>
                        </a:lnTo>
                        <a:lnTo>
                          <a:pt x="3280" y="215"/>
                        </a:lnTo>
                        <a:lnTo>
                          <a:pt x="3280" y="200"/>
                        </a:lnTo>
                        <a:lnTo>
                          <a:pt x="3281" y="185"/>
                        </a:lnTo>
                        <a:lnTo>
                          <a:pt x="3281" y="172"/>
                        </a:lnTo>
                        <a:lnTo>
                          <a:pt x="3282" y="161"/>
                        </a:lnTo>
                        <a:lnTo>
                          <a:pt x="3282" y="153"/>
                        </a:lnTo>
                        <a:lnTo>
                          <a:pt x="3283" y="150"/>
                        </a:lnTo>
                        <a:lnTo>
                          <a:pt x="3284" y="153"/>
                        </a:lnTo>
                        <a:lnTo>
                          <a:pt x="3284" y="161"/>
                        </a:lnTo>
                        <a:lnTo>
                          <a:pt x="3285" y="175"/>
                        </a:lnTo>
                        <a:lnTo>
                          <a:pt x="3285" y="195"/>
                        </a:lnTo>
                        <a:lnTo>
                          <a:pt x="3286" y="218"/>
                        </a:lnTo>
                        <a:lnTo>
                          <a:pt x="3286" y="243"/>
                        </a:lnTo>
                        <a:lnTo>
                          <a:pt x="3287" y="269"/>
                        </a:lnTo>
                        <a:lnTo>
                          <a:pt x="3287" y="293"/>
                        </a:lnTo>
                        <a:lnTo>
                          <a:pt x="3288" y="312"/>
                        </a:lnTo>
                        <a:lnTo>
                          <a:pt x="3288" y="325"/>
                        </a:lnTo>
                        <a:lnTo>
                          <a:pt x="3289" y="329"/>
                        </a:lnTo>
                        <a:lnTo>
                          <a:pt x="3290" y="324"/>
                        </a:lnTo>
                        <a:lnTo>
                          <a:pt x="3290" y="312"/>
                        </a:lnTo>
                        <a:lnTo>
                          <a:pt x="3291" y="294"/>
                        </a:lnTo>
                        <a:lnTo>
                          <a:pt x="3291" y="272"/>
                        </a:lnTo>
                        <a:lnTo>
                          <a:pt x="3292" y="250"/>
                        </a:lnTo>
                        <a:lnTo>
                          <a:pt x="3292" y="230"/>
                        </a:lnTo>
                        <a:lnTo>
                          <a:pt x="3293" y="213"/>
                        </a:lnTo>
                        <a:lnTo>
                          <a:pt x="3293" y="199"/>
                        </a:lnTo>
                        <a:lnTo>
                          <a:pt x="3294" y="189"/>
                        </a:lnTo>
                        <a:lnTo>
                          <a:pt x="3294" y="182"/>
                        </a:lnTo>
                        <a:lnTo>
                          <a:pt x="3295" y="177"/>
                        </a:lnTo>
                        <a:lnTo>
                          <a:pt x="3296" y="174"/>
                        </a:lnTo>
                        <a:lnTo>
                          <a:pt x="3296" y="171"/>
                        </a:lnTo>
                        <a:lnTo>
                          <a:pt x="3297" y="170"/>
                        </a:lnTo>
                        <a:lnTo>
                          <a:pt x="3297" y="170"/>
                        </a:lnTo>
                        <a:lnTo>
                          <a:pt x="3298" y="171"/>
                        </a:lnTo>
                        <a:lnTo>
                          <a:pt x="3298" y="175"/>
                        </a:lnTo>
                        <a:lnTo>
                          <a:pt x="3299" y="181"/>
                        </a:lnTo>
                        <a:lnTo>
                          <a:pt x="3299" y="190"/>
                        </a:lnTo>
                        <a:lnTo>
                          <a:pt x="3300" y="202"/>
                        </a:lnTo>
                        <a:lnTo>
                          <a:pt x="3300" y="218"/>
                        </a:lnTo>
                        <a:lnTo>
                          <a:pt x="3301" y="236"/>
                        </a:lnTo>
                        <a:lnTo>
                          <a:pt x="3301" y="256"/>
                        </a:lnTo>
                        <a:lnTo>
                          <a:pt x="3302" y="275"/>
                        </a:lnTo>
                        <a:lnTo>
                          <a:pt x="3303" y="291"/>
                        </a:lnTo>
                        <a:lnTo>
                          <a:pt x="3303" y="301"/>
                        </a:lnTo>
                        <a:lnTo>
                          <a:pt x="3304" y="304"/>
                        </a:lnTo>
                        <a:lnTo>
                          <a:pt x="3304" y="300"/>
                        </a:lnTo>
                        <a:lnTo>
                          <a:pt x="3305" y="288"/>
                        </a:lnTo>
                        <a:lnTo>
                          <a:pt x="3305" y="271"/>
                        </a:lnTo>
                        <a:lnTo>
                          <a:pt x="3306" y="252"/>
                        </a:lnTo>
                        <a:lnTo>
                          <a:pt x="3306" y="235"/>
                        </a:lnTo>
                        <a:lnTo>
                          <a:pt x="3307" y="220"/>
                        </a:lnTo>
                        <a:lnTo>
                          <a:pt x="3307" y="210"/>
                        </a:lnTo>
                        <a:lnTo>
                          <a:pt x="3308" y="205"/>
                        </a:lnTo>
                        <a:lnTo>
                          <a:pt x="3309" y="204"/>
                        </a:lnTo>
                        <a:lnTo>
                          <a:pt x="3309" y="204"/>
                        </a:lnTo>
                        <a:lnTo>
                          <a:pt x="3310" y="204"/>
                        </a:lnTo>
                        <a:lnTo>
                          <a:pt x="3310" y="203"/>
                        </a:lnTo>
                        <a:lnTo>
                          <a:pt x="3311" y="201"/>
                        </a:lnTo>
                        <a:lnTo>
                          <a:pt x="3311" y="197"/>
                        </a:lnTo>
                        <a:lnTo>
                          <a:pt x="3312" y="194"/>
                        </a:lnTo>
                        <a:lnTo>
                          <a:pt x="3312" y="192"/>
                        </a:lnTo>
                        <a:lnTo>
                          <a:pt x="3313" y="193"/>
                        </a:lnTo>
                        <a:lnTo>
                          <a:pt x="3313" y="198"/>
                        </a:lnTo>
                        <a:lnTo>
                          <a:pt x="3314" y="205"/>
                        </a:lnTo>
                        <a:lnTo>
                          <a:pt x="3315" y="213"/>
                        </a:lnTo>
                        <a:lnTo>
                          <a:pt x="3315" y="221"/>
                        </a:lnTo>
                        <a:lnTo>
                          <a:pt x="3316" y="227"/>
                        </a:lnTo>
                        <a:lnTo>
                          <a:pt x="3316" y="230"/>
                        </a:lnTo>
                        <a:lnTo>
                          <a:pt x="3317" y="229"/>
                        </a:lnTo>
                        <a:lnTo>
                          <a:pt x="3317" y="225"/>
                        </a:lnTo>
                        <a:lnTo>
                          <a:pt x="3318" y="220"/>
                        </a:lnTo>
                        <a:lnTo>
                          <a:pt x="3318" y="214"/>
                        </a:lnTo>
                        <a:lnTo>
                          <a:pt x="3319" y="209"/>
                        </a:lnTo>
                        <a:lnTo>
                          <a:pt x="3319" y="207"/>
                        </a:lnTo>
                        <a:lnTo>
                          <a:pt x="3320" y="208"/>
                        </a:lnTo>
                        <a:lnTo>
                          <a:pt x="3320" y="212"/>
                        </a:lnTo>
                        <a:lnTo>
                          <a:pt x="3321" y="217"/>
                        </a:lnTo>
                        <a:lnTo>
                          <a:pt x="3322" y="223"/>
                        </a:lnTo>
                        <a:lnTo>
                          <a:pt x="3322" y="228"/>
                        </a:lnTo>
                        <a:lnTo>
                          <a:pt x="3323" y="231"/>
                        </a:lnTo>
                        <a:lnTo>
                          <a:pt x="3323" y="231"/>
                        </a:lnTo>
                        <a:lnTo>
                          <a:pt x="3324" y="229"/>
                        </a:lnTo>
                        <a:lnTo>
                          <a:pt x="3324" y="224"/>
                        </a:lnTo>
                        <a:lnTo>
                          <a:pt x="3325" y="219"/>
                        </a:lnTo>
                        <a:lnTo>
                          <a:pt x="3325" y="215"/>
                        </a:lnTo>
                        <a:lnTo>
                          <a:pt x="3326" y="213"/>
                        </a:lnTo>
                        <a:lnTo>
                          <a:pt x="3326" y="214"/>
                        </a:lnTo>
                        <a:lnTo>
                          <a:pt x="3327" y="217"/>
                        </a:lnTo>
                        <a:lnTo>
                          <a:pt x="3328" y="223"/>
                        </a:lnTo>
                        <a:lnTo>
                          <a:pt x="3328" y="230"/>
                        </a:lnTo>
                        <a:lnTo>
                          <a:pt x="3329" y="239"/>
                        </a:lnTo>
                        <a:lnTo>
                          <a:pt x="3329" y="249"/>
                        </a:lnTo>
                        <a:lnTo>
                          <a:pt x="3330" y="259"/>
                        </a:lnTo>
                        <a:lnTo>
                          <a:pt x="3330" y="268"/>
                        </a:lnTo>
                        <a:lnTo>
                          <a:pt x="3331" y="278"/>
                        </a:lnTo>
                        <a:lnTo>
                          <a:pt x="3331" y="288"/>
                        </a:lnTo>
                        <a:lnTo>
                          <a:pt x="3332" y="299"/>
                        </a:lnTo>
                        <a:lnTo>
                          <a:pt x="3332" y="312"/>
                        </a:lnTo>
                        <a:lnTo>
                          <a:pt x="3333" y="325"/>
                        </a:lnTo>
                        <a:lnTo>
                          <a:pt x="3334" y="337"/>
                        </a:lnTo>
                        <a:lnTo>
                          <a:pt x="3334" y="348"/>
                        </a:lnTo>
                        <a:lnTo>
                          <a:pt x="3335" y="355"/>
                        </a:lnTo>
                        <a:lnTo>
                          <a:pt x="3335" y="357"/>
                        </a:lnTo>
                        <a:lnTo>
                          <a:pt x="3336" y="356"/>
                        </a:lnTo>
                        <a:lnTo>
                          <a:pt x="3336" y="351"/>
                        </a:lnTo>
                        <a:lnTo>
                          <a:pt x="3337" y="344"/>
                        </a:lnTo>
                        <a:lnTo>
                          <a:pt x="3337" y="340"/>
                        </a:lnTo>
                        <a:lnTo>
                          <a:pt x="3338" y="338"/>
                        </a:lnTo>
                        <a:lnTo>
                          <a:pt x="3338" y="340"/>
                        </a:lnTo>
                        <a:lnTo>
                          <a:pt x="3339" y="345"/>
                        </a:lnTo>
                        <a:lnTo>
                          <a:pt x="3339" y="353"/>
                        </a:lnTo>
                        <a:lnTo>
                          <a:pt x="3340" y="361"/>
                        </a:lnTo>
                        <a:lnTo>
                          <a:pt x="3341" y="367"/>
                        </a:lnTo>
                        <a:lnTo>
                          <a:pt x="3341" y="371"/>
                        </a:lnTo>
                        <a:lnTo>
                          <a:pt x="3342" y="371"/>
                        </a:lnTo>
                        <a:lnTo>
                          <a:pt x="3342" y="366"/>
                        </a:lnTo>
                        <a:lnTo>
                          <a:pt x="3343" y="355"/>
                        </a:lnTo>
                        <a:lnTo>
                          <a:pt x="3343" y="338"/>
                        </a:lnTo>
                        <a:lnTo>
                          <a:pt x="3344" y="317"/>
                        </a:lnTo>
                        <a:lnTo>
                          <a:pt x="3344" y="293"/>
                        </a:lnTo>
                        <a:lnTo>
                          <a:pt x="3345" y="268"/>
                        </a:lnTo>
                        <a:lnTo>
                          <a:pt x="3345" y="245"/>
                        </a:lnTo>
                        <a:lnTo>
                          <a:pt x="3346" y="227"/>
                        </a:lnTo>
                        <a:lnTo>
                          <a:pt x="3347" y="214"/>
                        </a:lnTo>
                        <a:lnTo>
                          <a:pt x="3347" y="208"/>
                        </a:lnTo>
                        <a:lnTo>
                          <a:pt x="3348" y="207"/>
                        </a:lnTo>
                        <a:lnTo>
                          <a:pt x="3348" y="211"/>
                        </a:lnTo>
                        <a:lnTo>
                          <a:pt x="3349" y="217"/>
                        </a:lnTo>
                        <a:lnTo>
                          <a:pt x="3349" y="222"/>
                        </a:lnTo>
                        <a:lnTo>
                          <a:pt x="3350" y="226"/>
                        </a:lnTo>
                        <a:lnTo>
                          <a:pt x="3350" y="227"/>
                        </a:lnTo>
                        <a:lnTo>
                          <a:pt x="3351" y="223"/>
                        </a:lnTo>
                        <a:lnTo>
                          <a:pt x="3351" y="215"/>
                        </a:lnTo>
                        <a:lnTo>
                          <a:pt x="3352" y="205"/>
                        </a:lnTo>
                        <a:lnTo>
                          <a:pt x="3353" y="192"/>
                        </a:lnTo>
                        <a:lnTo>
                          <a:pt x="3353" y="178"/>
                        </a:lnTo>
                        <a:lnTo>
                          <a:pt x="3354" y="166"/>
                        </a:lnTo>
                        <a:lnTo>
                          <a:pt x="3354" y="154"/>
                        </a:lnTo>
                        <a:lnTo>
                          <a:pt x="3355" y="145"/>
                        </a:lnTo>
                        <a:lnTo>
                          <a:pt x="3355" y="137"/>
                        </a:lnTo>
                        <a:lnTo>
                          <a:pt x="3356" y="131"/>
                        </a:lnTo>
                        <a:lnTo>
                          <a:pt x="3356" y="128"/>
                        </a:lnTo>
                        <a:lnTo>
                          <a:pt x="3357" y="127"/>
                        </a:lnTo>
                        <a:lnTo>
                          <a:pt x="3357" y="129"/>
                        </a:lnTo>
                        <a:lnTo>
                          <a:pt x="3358" y="135"/>
                        </a:lnTo>
                        <a:lnTo>
                          <a:pt x="3358" y="146"/>
                        </a:lnTo>
                        <a:lnTo>
                          <a:pt x="3359" y="162"/>
                        </a:lnTo>
                        <a:lnTo>
                          <a:pt x="3360" y="183"/>
                        </a:lnTo>
                        <a:lnTo>
                          <a:pt x="3360" y="207"/>
                        </a:lnTo>
                        <a:lnTo>
                          <a:pt x="3361" y="233"/>
                        </a:lnTo>
                        <a:lnTo>
                          <a:pt x="3361" y="257"/>
                        </a:lnTo>
                        <a:lnTo>
                          <a:pt x="3362" y="276"/>
                        </a:lnTo>
                        <a:lnTo>
                          <a:pt x="3362" y="290"/>
                        </a:lnTo>
                        <a:lnTo>
                          <a:pt x="3363" y="298"/>
                        </a:lnTo>
                        <a:lnTo>
                          <a:pt x="3363" y="299"/>
                        </a:lnTo>
                        <a:lnTo>
                          <a:pt x="3364" y="295"/>
                        </a:lnTo>
                        <a:lnTo>
                          <a:pt x="3364" y="288"/>
                        </a:lnTo>
                        <a:lnTo>
                          <a:pt x="3365" y="280"/>
                        </a:lnTo>
                        <a:lnTo>
                          <a:pt x="3366" y="273"/>
                        </a:lnTo>
                        <a:lnTo>
                          <a:pt x="3366" y="268"/>
                        </a:lnTo>
                        <a:lnTo>
                          <a:pt x="3367" y="266"/>
                        </a:lnTo>
                        <a:lnTo>
                          <a:pt x="3367" y="265"/>
                        </a:lnTo>
                        <a:lnTo>
                          <a:pt x="3368" y="266"/>
                        </a:lnTo>
                        <a:lnTo>
                          <a:pt x="3368" y="269"/>
                        </a:lnTo>
                        <a:lnTo>
                          <a:pt x="3369" y="274"/>
                        </a:lnTo>
                        <a:lnTo>
                          <a:pt x="3369" y="281"/>
                        </a:lnTo>
                        <a:lnTo>
                          <a:pt x="3370" y="290"/>
                        </a:lnTo>
                        <a:lnTo>
                          <a:pt x="3370" y="300"/>
                        </a:lnTo>
                        <a:lnTo>
                          <a:pt x="3371" y="311"/>
                        </a:lnTo>
                        <a:lnTo>
                          <a:pt x="3372" y="320"/>
                        </a:lnTo>
                        <a:lnTo>
                          <a:pt x="3372" y="326"/>
                        </a:lnTo>
                        <a:lnTo>
                          <a:pt x="3373" y="328"/>
                        </a:lnTo>
                        <a:lnTo>
                          <a:pt x="3373" y="326"/>
                        </a:lnTo>
                        <a:lnTo>
                          <a:pt x="3374" y="321"/>
                        </a:lnTo>
                        <a:lnTo>
                          <a:pt x="3374" y="313"/>
                        </a:lnTo>
                        <a:lnTo>
                          <a:pt x="3375" y="305"/>
                        </a:lnTo>
                        <a:lnTo>
                          <a:pt x="3375" y="298"/>
                        </a:lnTo>
                        <a:lnTo>
                          <a:pt x="3376" y="293"/>
                        </a:lnTo>
                        <a:lnTo>
                          <a:pt x="3376" y="291"/>
                        </a:lnTo>
                        <a:lnTo>
                          <a:pt x="3377" y="290"/>
                        </a:lnTo>
                        <a:lnTo>
                          <a:pt x="3378" y="291"/>
                        </a:lnTo>
                        <a:lnTo>
                          <a:pt x="3378" y="292"/>
                        </a:lnTo>
                        <a:lnTo>
                          <a:pt x="3379" y="292"/>
                        </a:lnTo>
                        <a:lnTo>
                          <a:pt x="3379" y="290"/>
                        </a:lnTo>
                        <a:lnTo>
                          <a:pt x="3380" y="286"/>
                        </a:lnTo>
                        <a:lnTo>
                          <a:pt x="3380" y="281"/>
                        </a:lnTo>
                        <a:lnTo>
                          <a:pt x="3381" y="275"/>
                        </a:lnTo>
                        <a:lnTo>
                          <a:pt x="3381" y="268"/>
                        </a:lnTo>
                        <a:lnTo>
                          <a:pt x="3382" y="261"/>
                        </a:lnTo>
                        <a:lnTo>
                          <a:pt x="3382" y="253"/>
                        </a:lnTo>
                        <a:lnTo>
                          <a:pt x="3383" y="246"/>
                        </a:lnTo>
                        <a:lnTo>
                          <a:pt x="3383" y="239"/>
                        </a:lnTo>
                        <a:lnTo>
                          <a:pt x="3384" y="233"/>
                        </a:lnTo>
                        <a:lnTo>
                          <a:pt x="3385" y="229"/>
                        </a:lnTo>
                        <a:lnTo>
                          <a:pt x="3385" y="229"/>
                        </a:lnTo>
                        <a:lnTo>
                          <a:pt x="3386" y="232"/>
                        </a:lnTo>
                        <a:lnTo>
                          <a:pt x="3386" y="240"/>
                        </a:lnTo>
                        <a:lnTo>
                          <a:pt x="3387" y="249"/>
                        </a:lnTo>
                        <a:lnTo>
                          <a:pt x="3387" y="258"/>
                        </a:lnTo>
                        <a:lnTo>
                          <a:pt x="3388" y="265"/>
                        </a:lnTo>
                        <a:lnTo>
                          <a:pt x="3388" y="268"/>
                        </a:lnTo>
                        <a:lnTo>
                          <a:pt x="3389" y="266"/>
                        </a:lnTo>
                        <a:lnTo>
                          <a:pt x="3389" y="260"/>
                        </a:lnTo>
                        <a:lnTo>
                          <a:pt x="3390" y="252"/>
                        </a:lnTo>
                        <a:lnTo>
                          <a:pt x="3391" y="244"/>
                        </a:lnTo>
                        <a:lnTo>
                          <a:pt x="3391" y="236"/>
                        </a:lnTo>
                        <a:lnTo>
                          <a:pt x="3392" y="228"/>
                        </a:lnTo>
                        <a:lnTo>
                          <a:pt x="3392" y="222"/>
                        </a:lnTo>
                        <a:lnTo>
                          <a:pt x="3393" y="216"/>
                        </a:lnTo>
                        <a:lnTo>
                          <a:pt x="3393" y="210"/>
                        </a:lnTo>
                        <a:lnTo>
                          <a:pt x="3394" y="152"/>
                        </a:lnTo>
                        <a:lnTo>
                          <a:pt x="3394" y="149"/>
                        </a:lnTo>
                        <a:lnTo>
                          <a:pt x="3395" y="143"/>
                        </a:lnTo>
                        <a:lnTo>
                          <a:pt x="3395" y="133"/>
                        </a:lnTo>
                        <a:lnTo>
                          <a:pt x="3396" y="119"/>
                        </a:lnTo>
                        <a:lnTo>
                          <a:pt x="3397" y="104"/>
                        </a:lnTo>
                        <a:lnTo>
                          <a:pt x="3397" y="88"/>
                        </a:lnTo>
                        <a:lnTo>
                          <a:pt x="3398" y="75"/>
                        </a:lnTo>
                        <a:lnTo>
                          <a:pt x="3398" y="66"/>
                        </a:lnTo>
                        <a:lnTo>
                          <a:pt x="3399" y="63"/>
                        </a:lnTo>
                        <a:lnTo>
                          <a:pt x="3399" y="67"/>
                        </a:lnTo>
                        <a:lnTo>
                          <a:pt x="3400" y="79"/>
                        </a:lnTo>
                        <a:lnTo>
                          <a:pt x="3400" y="97"/>
                        </a:lnTo>
                        <a:lnTo>
                          <a:pt x="3401" y="120"/>
                        </a:lnTo>
                        <a:lnTo>
                          <a:pt x="3401" y="145"/>
                        </a:lnTo>
                        <a:lnTo>
                          <a:pt x="3402" y="169"/>
                        </a:lnTo>
                        <a:lnTo>
                          <a:pt x="3402" y="190"/>
                        </a:lnTo>
                        <a:lnTo>
                          <a:pt x="3403" y="206"/>
                        </a:lnTo>
                        <a:lnTo>
                          <a:pt x="3404" y="213"/>
                        </a:lnTo>
                        <a:lnTo>
                          <a:pt x="3404" y="213"/>
                        </a:lnTo>
                        <a:lnTo>
                          <a:pt x="3405" y="206"/>
                        </a:lnTo>
                        <a:lnTo>
                          <a:pt x="3405" y="195"/>
                        </a:lnTo>
                        <a:lnTo>
                          <a:pt x="3406" y="183"/>
                        </a:lnTo>
                        <a:lnTo>
                          <a:pt x="3406" y="173"/>
                        </a:lnTo>
                        <a:lnTo>
                          <a:pt x="3407" y="167"/>
                        </a:lnTo>
                        <a:lnTo>
                          <a:pt x="3407" y="166"/>
                        </a:lnTo>
                        <a:lnTo>
                          <a:pt x="3408" y="169"/>
                        </a:lnTo>
                        <a:lnTo>
                          <a:pt x="3408" y="176"/>
                        </a:lnTo>
                        <a:lnTo>
                          <a:pt x="3409" y="187"/>
                        </a:lnTo>
                        <a:lnTo>
                          <a:pt x="3410" y="198"/>
                        </a:lnTo>
                        <a:lnTo>
                          <a:pt x="3410" y="211"/>
                        </a:lnTo>
                        <a:lnTo>
                          <a:pt x="3411" y="222"/>
                        </a:lnTo>
                        <a:lnTo>
                          <a:pt x="3411" y="233"/>
                        </a:lnTo>
                        <a:lnTo>
                          <a:pt x="3412" y="243"/>
                        </a:lnTo>
                        <a:lnTo>
                          <a:pt x="3412" y="251"/>
                        </a:lnTo>
                        <a:lnTo>
                          <a:pt x="3413" y="256"/>
                        </a:lnTo>
                        <a:lnTo>
                          <a:pt x="3413" y="260"/>
                        </a:lnTo>
                        <a:lnTo>
                          <a:pt x="3414" y="261"/>
                        </a:lnTo>
                        <a:lnTo>
                          <a:pt x="3414" y="261"/>
                        </a:lnTo>
                        <a:lnTo>
                          <a:pt x="3415" y="259"/>
                        </a:lnTo>
                        <a:lnTo>
                          <a:pt x="3416" y="256"/>
                        </a:lnTo>
                        <a:lnTo>
                          <a:pt x="3416" y="253"/>
                        </a:lnTo>
                        <a:lnTo>
                          <a:pt x="3417" y="251"/>
                        </a:lnTo>
                        <a:lnTo>
                          <a:pt x="3417" y="248"/>
                        </a:lnTo>
                        <a:lnTo>
                          <a:pt x="3418" y="247"/>
                        </a:lnTo>
                        <a:lnTo>
                          <a:pt x="3418" y="247"/>
                        </a:lnTo>
                        <a:lnTo>
                          <a:pt x="3419" y="249"/>
                        </a:lnTo>
                        <a:lnTo>
                          <a:pt x="3419" y="254"/>
                        </a:lnTo>
                        <a:lnTo>
                          <a:pt x="3420" y="262"/>
                        </a:lnTo>
                        <a:lnTo>
                          <a:pt x="3420" y="273"/>
                        </a:lnTo>
                        <a:lnTo>
                          <a:pt x="3421" y="288"/>
                        </a:lnTo>
                        <a:lnTo>
                          <a:pt x="3421" y="306"/>
                        </a:lnTo>
                        <a:lnTo>
                          <a:pt x="3422" y="327"/>
                        </a:lnTo>
                        <a:lnTo>
                          <a:pt x="3423" y="350"/>
                        </a:lnTo>
                        <a:lnTo>
                          <a:pt x="3423" y="373"/>
                        </a:lnTo>
                        <a:lnTo>
                          <a:pt x="3424" y="395"/>
                        </a:lnTo>
                        <a:lnTo>
                          <a:pt x="3424" y="413"/>
                        </a:lnTo>
                        <a:lnTo>
                          <a:pt x="3425" y="425"/>
                        </a:lnTo>
                        <a:lnTo>
                          <a:pt x="3425" y="431"/>
                        </a:lnTo>
                        <a:lnTo>
                          <a:pt x="3426" y="429"/>
                        </a:lnTo>
                        <a:lnTo>
                          <a:pt x="3426" y="422"/>
                        </a:lnTo>
                        <a:lnTo>
                          <a:pt x="3427" y="411"/>
                        </a:lnTo>
                        <a:lnTo>
                          <a:pt x="3427" y="400"/>
                        </a:lnTo>
                        <a:lnTo>
                          <a:pt x="3428" y="389"/>
                        </a:lnTo>
                        <a:lnTo>
                          <a:pt x="3429" y="380"/>
                        </a:lnTo>
                        <a:lnTo>
                          <a:pt x="3429" y="375"/>
                        </a:lnTo>
                        <a:lnTo>
                          <a:pt x="3430" y="372"/>
                        </a:lnTo>
                        <a:lnTo>
                          <a:pt x="3430" y="372"/>
                        </a:lnTo>
                        <a:lnTo>
                          <a:pt x="3431" y="373"/>
                        </a:lnTo>
                        <a:lnTo>
                          <a:pt x="3431" y="375"/>
                        </a:lnTo>
                        <a:lnTo>
                          <a:pt x="3432" y="378"/>
                        </a:lnTo>
                        <a:lnTo>
                          <a:pt x="3432" y="382"/>
                        </a:lnTo>
                        <a:lnTo>
                          <a:pt x="3433" y="390"/>
                        </a:lnTo>
                        <a:lnTo>
                          <a:pt x="3433" y="404"/>
                        </a:lnTo>
                        <a:lnTo>
                          <a:pt x="3434" y="424"/>
                        </a:lnTo>
                        <a:lnTo>
                          <a:pt x="3435" y="452"/>
                        </a:lnTo>
                        <a:lnTo>
                          <a:pt x="3435" y="485"/>
                        </a:lnTo>
                        <a:lnTo>
                          <a:pt x="3436" y="522"/>
                        </a:lnTo>
                        <a:lnTo>
                          <a:pt x="3436" y="558"/>
                        </a:lnTo>
                        <a:lnTo>
                          <a:pt x="3437" y="590"/>
                        </a:lnTo>
                        <a:lnTo>
                          <a:pt x="3437" y="613"/>
                        </a:lnTo>
                        <a:lnTo>
                          <a:pt x="3438" y="624"/>
                        </a:lnTo>
                        <a:lnTo>
                          <a:pt x="3438" y="623"/>
                        </a:lnTo>
                        <a:lnTo>
                          <a:pt x="3439" y="611"/>
                        </a:lnTo>
                        <a:lnTo>
                          <a:pt x="3439" y="591"/>
                        </a:lnTo>
                        <a:lnTo>
                          <a:pt x="3440" y="567"/>
                        </a:lnTo>
                        <a:lnTo>
                          <a:pt x="3440" y="543"/>
                        </a:lnTo>
                        <a:lnTo>
                          <a:pt x="3441" y="523"/>
                        </a:lnTo>
                        <a:lnTo>
                          <a:pt x="3442" y="510"/>
                        </a:lnTo>
                        <a:lnTo>
                          <a:pt x="3442" y="504"/>
                        </a:lnTo>
                        <a:lnTo>
                          <a:pt x="3443" y="507"/>
                        </a:lnTo>
                        <a:lnTo>
                          <a:pt x="3443" y="517"/>
                        </a:lnTo>
                        <a:lnTo>
                          <a:pt x="3444" y="532"/>
                        </a:lnTo>
                        <a:lnTo>
                          <a:pt x="3444" y="548"/>
                        </a:lnTo>
                        <a:lnTo>
                          <a:pt x="3445" y="562"/>
                        </a:lnTo>
                        <a:lnTo>
                          <a:pt x="3445" y="572"/>
                        </a:lnTo>
                        <a:lnTo>
                          <a:pt x="3446" y="577"/>
                        </a:lnTo>
                        <a:lnTo>
                          <a:pt x="3446" y="576"/>
                        </a:lnTo>
                        <a:lnTo>
                          <a:pt x="3447" y="570"/>
                        </a:lnTo>
                        <a:lnTo>
                          <a:pt x="3448" y="564"/>
                        </a:lnTo>
                        <a:lnTo>
                          <a:pt x="3448" y="561"/>
                        </a:lnTo>
                        <a:lnTo>
                          <a:pt x="3449" y="563"/>
                        </a:lnTo>
                        <a:lnTo>
                          <a:pt x="3449" y="573"/>
                        </a:lnTo>
                        <a:lnTo>
                          <a:pt x="3450" y="589"/>
                        </a:lnTo>
                        <a:lnTo>
                          <a:pt x="3450" y="611"/>
                        </a:lnTo>
                        <a:lnTo>
                          <a:pt x="3451" y="635"/>
                        </a:lnTo>
                        <a:lnTo>
                          <a:pt x="3451" y="659"/>
                        </a:lnTo>
                        <a:lnTo>
                          <a:pt x="3452" y="680"/>
                        </a:lnTo>
                        <a:lnTo>
                          <a:pt x="3452" y="696"/>
                        </a:lnTo>
                        <a:lnTo>
                          <a:pt x="3453" y="707"/>
                        </a:lnTo>
                        <a:lnTo>
                          <a:pt x="3454" y="713"/>
                        </a:lnTo>
                        <a:lnTo>
                          <a:pt x="3454" y="715"/>
                        </a:lnTo>
                        <a:lnTo>
                          <a:pt x="3455" y="713"/>
                        </a:lnTo>
                        <a:lnTo>
                          <a:pt x="3455" y="706"/>
                        </a:lnTo>
                        <a:lnTo>
                          <a:pt x="3456" y="695"/>
                        </a:lnTo>
                        <a:lnTo>
                          <a:pt x="3456" y="681"/>
                        </a:lnTo>
                        <a:lnTo>
                          <a:pt x="3457" y="664"/>
                        </a:lnTo>
                        <a:lnTo>
                          <a:pt x="3457" y="647"/>
                        </a:lnTo>
                        <a:lnTo>
                          <a:pt x="3458" y="633"/>
                        </a:lnTo>
                        <a:lnTo>
                          <a:pt x="3458" y="623"/>
                        </a:lnTo>
                        <a:lnTo>
                          <a:pt x="3459" y="620"/>
                        </a:lnTo>
                        <a:lnTo>
                          <a:pt x="3459" y="623"/>
                        </a:lnTo>
                        <a:lnTo>
                          <a:pt x="3460" y="631"/>
                        </a:lnTo>
                        <a:lnTo>
                          <a:pt x="3461" y="642"/>
                        </a:lnTo>
                        <a:lnTo>
                          <a:pt x="3461" y="656"/>
                        </a:lnTo>
                        <a:lnTo>
                          <a:pt x="3462" y="670"/>
                        </a:lnTo>
                        <a:lnTo>
                          <a:pt x="3462" y="684"/>
                        </a:lnTo>
                        <a:lnTo>
                          <a:pt x="3463" y="699"/>
                        </a:lnTo>
                        <a:lnTo>
                          <a:pt x="3463" y="714"/>
                        </a:lnTo>
                        <a:lnTo>
                          <a:pt x="3464" y="730"/>
                        </a:lnTo>
                        <a:lnTo>
                          <a:pt x="3464" y="745"/>
                        </a:lnTo>
                        <a:lnTo>
                          <a:pt x="3465" y="759"/>
                        </a:lnTo>
                        <a:lnTo>
                          <a:pt x="3465" y="768"/>
                        </a:lnTo>
                        <a:lnTo>
                          <a:pt x="3466" y="772"/>
                        </a:lnTo>
                        <a:lnTo>
                          <a:pt x="3467" y="771"/>
                        </a:lnTo>
                        <a:lnTo>
                          <a:pt x="3467" y="765"/>
                        </a:lnTo>
                        <a:lnTo>
                          <a:pt x="3468" y="757"/>
                        </a:lnTo>
                        <a:lnTo>
                          <a:pt x="3468" y="748"/>
                        </a:lnTo>
                        <a:lnTo>
                          <a:pt x="3469" y="741"/>
                        </a:lnTo>
                        <a:lnTo>
                          <a:pt x="3469" y="737"/>
                        </a:lnTo>
                        <a:lnTo>
                          <a:pt x="3470" y="735"/>
                        </a:lnTo>
                        <a:lnTo>
                          <a:pt x="3470" y="736"/>
                        </a:lnTo>
                        <a:lnTo>
                          <a:pt x="3471" y="738"/>
                        </a:lnTo>
                        <a:lnTo>
                          <a:pt x="3471" y="738"/>
                        </a:lnTo>
                        <a:lnTo>
                          <a:pt x="3472" y="737"/>
                        </a:lnTo>
                        <a:lnTo>
                          <a:pt x="3473" y="734"/>
                        </a:lnTo>
                        <a:lnTo>
                          <a:pt x="3473" y="729"/>
                        </a:lnTo>
                        <a:lnTo>
                          <a:pt x="3474" y="725"/>
                        </a:lnTo>
                        <a:lnTo>
                          <a:pt x="3474" y="721"/>
                        </a:lnTo>
                        <a:lnTo>
                          <a:pt x="3475" y="720"/>
                        </a:lnTo>
                        <a:lnTo>
                          <a:pt x="3475" y="721"/>
                        </a:lnTo>
                        <a:lnTo>
                          <a:pt x="3476" y="726"/>
                        </a:lnTo>
                        <a:lnTo>
                          <a:pt x="3476" y="735"/>
                        </a:lnTo>
                        <a:lnTo>
                          <a:pt x="3477" y="748"/>
                        </a:lnTo>
                        <a:lnTo>
                          <a:pt x="3477" y="763"/>
                        </a:lnTo>
                        <a:lnTo>
                          <a:pt x="3478" y="781"/>
                        </a:lnTo>
                        <a:lnTo>
                          <a:pt x="3479" y="800"/>
                        </a:lnTo>
                        <a:lnTo>
                          <a:pt x="3479" y="819"/>
                        </a:lnTo>
                        <a:lnTo>
                          <a:pt x="3480" y="838"/>
                        </a:lnTo>
                        <a:lnTo>
                          <a:pt x="3480" y="856"/>
                        </a:lnTo>
                        <a:lnTo>
                          <a:pt x="3481" y="872"/>
                        </a:lnTo>
                        <a:lnTo>
                          <a:pt x="3481" y="885"/>
                        </a:lnTo>
                        <a:lnTo>
                          <a:pt x="3482" y="893"/>
                        </a:lnTo>
                        <a:lnTo>
                          <a:pt x="3482" y="896"/>
                        </a:lnTo>
                        <a:lnTo>
                          <a:pt x="3483" y="894"/>
                        </a:lnTo>
                        <a:lnTo>
                          <a:pt x="3483" y="888"/>
                        </a:lnTo>
                        <a:lnTo>
                          <a:pt x="3484" y="880"/>
                        </a:lnTo>
                        <a:lnTo>
                          <a:pt x="3484" y="872"/>
                        </a:lnTo>
                        <a:lnTo>
                          <a:pt x="3485" y="866"/>
                        </a:lnTo>
                        <a:lnTo>
                          <a:pt x="3486" y="864"/>
                        </a:lnTo>
                        <a:lnTo>
                          <a:pt x="3486" y="864"/>
                        </a:lnTo>
                        <a:lnTo>
                          <a:pt x="3487" y="868"/>
                        </a:lnTo>
                        <a:lnTo>
                          <a:pt x="3487" y="873"/>
                        </a:lnTo>
                        <a:lnTo>
                          <a:pt x="3488" y="880"/>
                        </a:lnTo>
                        <a:lnTo>
                          <a:pt x="3488" y="886"/>
                        </a:lnTo>
                        <a:lnTo>
                          <a:pt x="3489" y="892"/>
                        </a:lnTo>
                        <a:lnTo>
                          <a:pt x="3489" y="896"/>
                        </a:lnTo>
                        <a:lnTo>
                          <a:pt x="3490" y="899"/>
                        </a:lnTo>
                        <a:lnTo>
                          <a:pt x="3490" y="901"/>
                        </a:lnTo>
                        <a:lnTo>
                          <a:pt x="3491" y="901"/>
                        </a:lnTo>
                        <a:lnTo>
                          <a:pt x="3492" y="899"/>
                        </a:lnTo>
                        <a:lnTo>
                          <a:pt x="3492" y="896"/>
                        </a:lnTo>
                        <a:lnTo>
                          <a:pt x="3493" y="891"/>
                        </a:lnTo>
                        <a:lnTo>
                          <a:pt x="3493" y="883"/>
                        </a:lnTo>
                        <a:lnTo>
                          <a:pt x="3494" y="874"/>
                        </a:lnTo>
                        <a:lnTo>
                          <a:pt x="3494" y="863"/>
                        </a:lnTo>
                        <a:lnTo>
                          <a:pt x="3495" y="853"/>
                        </a:lnTo>
                        <a:lnTo>
                          <a:pt x="3495" y="844"/>
                        </a:lnTo>
                        <a:lnTo>
                          <a:pt x="3496" y="838"/>
                        </a:lnTo>
                        <a:lnTo>
                          <a:pt x="3496" y="835"/>
                        </a:lnTo>
                        <a:lnTo>
                          <a:pt x="3497" y="837"/>
                        </a:lnTo>
                        <a:lnTo>
                          <a:pt x="3498" y="843"/>
                        </a:lnTo>
                        <a:lnTo>
                          <a:pt x="3498" y="852"/>
                        </a:lnTo>
                        <a:lnTo>
                          <a:pt x="3499" y="863"/>
                        </a:lnTo>
                        <a:lnTo>
                          <a:pt x="3499" y="873"/>
                        </a:lnTo>
                        <a:lnTo>
                          <a:pt x="3500" y="880"/>
                        </a:lnTo>
                        <a:lnTo>
                          <a:pt x="3500" y="884"/>
                        </a:lnTo>
                        <a:lnTo>
                          <a:pt x="3501" y="883"/>
                        </a:lnTo>
                        <a:lnTo>
                          <a:pt x="3501" y="878"/>
                        </a:lnTo>
                        <a:lnTo>
                          <a:pt x="3502" y="871"/>
                        </a:lnTo>
                        <a:lnTo>
                          <a:pt x="3502" y="865"/>
                        </a:lnTo>
                        <a:lnTo>
                          <a:pt x="3503" y="863"/>
                        </a:lnTo>
                        <a:lnTo>
                          <a:pt x="3503" y="868"/>
                        </a:lnTo>
                        <a:lnTo>
                          <a:pt x="3504" y="879"/>
                        </a:lnTo>
                        <a:lnTo>
                          <a:pt x="3505" y="895"/>
                        </a:lnTo>
                        <a:lnTo>
                          <a:pt x="3505" y="915"/>
                        </a:lnTo>
                        <a:lnTo>
                          <a:pt x="3506" y="934"/>
                        </a:lnTo>
                        <a:lnTo>
                          <a:pt x="3506" y="950"/>
                        </a:lnTo>
                        <a:lnTo>
                          <a:pt x="3507" y="960"/>
                        </a:lnTo>
                        <a:lnTo>
                          <a:pt x="3507" y="963"/>
                        </a:lnTo>
                        <a:lnTo>
                          <a:pt x="3508" y="959"/>
                        </a:lnTo>
                        <a:lnTo>
                          <a:pt x="3508" y="949"/>
                        </a:lnTo>
                        <a:lnTo>
                          <a:pt x="3509" y="935"/>
                        </a:lnTo>
                        <a:lnTo>
                          <a:pt x="3509" y="921"/>
                        </a:lnTo>
                        <a:lnTo>
                          <a:pt x="3510" y="910"/>
                        </a:lnTo>
                        <a:lnTo>
                          <a:pt x="3511" y="904"/>
                        </a:lnTo>
                        <a:lnTo>
                          <a:pt x="3511" y="904"/>
                        </a:lnTo>
                        <a:lnTo>
                          <a:pt x="3512" y="908"/>
                        </a:lnTo>
                        <a:lnTo>
                          <a:pt x="3512" y="916"/>
                        </a:lnTo>
                        <a:lnTo>
                          <a:pt x="3513" y="923"/>
                        </a:lnTo>
                        <a:lnTo>
                          <a:pt x="3513" y="927"/>
                        </a:lnTo>
                        <a:lnTo>
                          <a:pt x="3514" y="926"/>
                        </a:lnTo>
                        <a:lnTo>
                          <a:pt x="3514" y="919"/>
                        </a:lnTo>
                        <a:lnTo>
                          <a:pt x="3515" y="907"/>
                        </a:lnTo>
                        <a:lnTo>
                          <a:pt x="3515" y="891"/>
                        </a:lnTo>
                        <a:lnTo>
                          <a:pt x="3516" y="875"/>
                        </a:lnTo>
                        <a:lnTo>
                          <a:pt x="3517" y="862"/>
                        </a:lnTo>
                        <a:lnTo>
                          <a:pt x="3517" y="853"/>
                        </a:lnTo>
                        <a:lnTo>
                          <a:pt x="3518" y="848"/>
                        </a:lnTo>
                        <a:lnTo>
                          <a:pt x="3518" y="848"/>
                        </a:lnTo>
                        <a:lnTo>
                          <a:pt x="3519" y="850"/>
                        </a:lnTo>
                        <a:lnTo>
                          <a:pt x="3519" y="853"/>
                        </a:lnTo>
                        <a:lnTo>
                          <a:pt x="3520" y="855"/>
                        </a:lnTo>
                        <a:lnTo>
                          <a:pt x="3520" y="855"/>
                        </a:lnTo>
                        <a:lnTo>
                          <a:pt x="3521" y="854"/>
                        </a:lnTo>
                        <a:lnTo>
                          <a:pt x="3521" y="852"/>
                        </a:lnTo>
                        <a:lnTo>
                          <a:pt x="3522" y="851"/>
                        </a:lnTo>
                        <a:lnTo>
                          <a:pt x="3522" y="851"/>
                        </a:lnTo>
                        <a:lnTo>
                          <a:pt x="3523" y="852"/>
                        </a:lnTo>
                        <a:lnTo>
                          <a:pt x="3524" y="854"/>
                        </a:lnTo>
                        <a:lnTo>
                          <a:pt x="3524" y="856"/>
                        </a:lnTo>
                        <a:lnTo>
                          <a:pt x="3525" y="858"/>
                        </a:lnTo>
                        <a:lnTo>
                          <a:pt x="3525" y="861"/>
                        </a:lnTo>
                        <a:lnTo>
                          <a:pt x="3526" y="863"/>
                        </a:lnTo>
                        <a:lnTo>
                          <a:pt x="3526" y="865"/>
                        </a:lnTo>
                        <a:lnTo>
                          <a:pt x="3527" y="868"/>
                        </a:lnTo>
                        <a:lnTo>
                          <a:pt x="3527" y="872"/>
                        </a:lnTo>
                        <a:lnTo>
                          <a:pt x="3528" y="877"/>
                        </a:lnTo>
                        <a:lnTo>
                          <a:pt x="3528" y="881"/>
                        </a:lnTo>
                        <a:lnTo>
                          <a:pt x="3529" y="883"/>
                        </a:lnTo>
                        <a:lnTo>
                          <a:pt x="3530" y="881"/>
                        </a:lnTo>
                        <a:lnTo>
                          <a:pt x="3530" y="876"/>
                        </a:lnTo>
                        <a:lnTo>
                          <a:pt x="3531" y="865"/>
                        </a:lnTo>
                        <a:lnTo>
                          <a:pt x="3531" y="851"/>
                        </a:lnTo>
                        <a:lnTo>
                          <a:pt x="3532" y="834"/>
                        </a:lnTo>
                        <a:lnTo>
                          <a:pt x="3532" y="819"/>
                        </a:lnTo>
                        <a:lnTo>
                          <a:pt x="3533" y="808"/>
                        </a:lnTo>
                        <a:lnTo>
                          <a:pt x="3533" y="803"/>
                        </a:lnTo>
                        <a:lnTo>
                          <a:pt x="3534" y="806"/>
                        </a:lnTo>
                        <a:lnTo>
                          <a:pt x="3534" y="816"/>
                        </a:lnTo>
                        <a:lnTo>
                          <a:pt x="3535" y="831"/>
                        </a:lnTo>
                        <a:lnTo>
                          <a:pt x="3536" y="850"/>
                        </a:lnTo>
                        <a:lnTo>
                          <a:pt x="3536" y="870"/>
                        </a:lnTo>
                        <a:lnTo>
                          <a:pt x="3537" y="890"/>
                        </a:lnTo>
                        <a:lnTo>
                          <a:pt x="3537" y="907"/>
                        </a:lnTo>
                        <a:lnTo>
                          <a:pt x="3538" y="921"/>
                        </a:lnTo>
                        <a:lnTo>
                          <a:pt x="3538" y="931"/>
                        </a:lnTo>
                        <a:lnTo>
                          <a:pt x="3539" y="937"/>
                        </a:lnTo>
                        <a:lnTo>
                          <a:pt x="3539" y="939"/>
                        </a:lnTo>
                        <a:lnTo>
                          <a:pt x="3540" y="938"/>
                        </a:lnTo>
                        <a:lnTo>
                          <a:pt x="3540" y="935"/>
                        </a:lnTo>
                        <a:lnTo>
                          <a:pt x="3541" y="933"/>
                        </a:lnTo>
                        <a:lnTo>
                          <a:pt x="3541" y="934"/>
                        </a:lnTo>
                        <a:lnTo>
                          <a:pt x="3542" y="938"/>
                        </a:lnTo>
                        <a:lnTo>
                          <a:pt x="3543" y="946"/>
                        </a:lnTo>
                        <a:lnTo>
                          <a:pt x="3543" y="957"/>
                        </a:lnTo>
                        <a:lnTo>
                          <a:pt x="3544" y="969"/>
                        </a:lnTo>
                        <a:lnTo>
                          <a:pt x="3544" y="981"/>
                        </a:lnTo>
                        <a:lnTo>
                          <a:pt x="3545" y="990"/>
                        </a:lnTo>
                        <a:lnTo>
                          <a:pt x="3545" y="995"/>
                        </a:lnTo>
                        <a:lnTo>
                          <a:pt x="3546" y="996"/>
                        </a:lnTo>
                        <a:lnTo>
                          <a:pt x="3546" y="993"/>
                        </a:lnTo>
                        <a:lnTo>
                          <a:pt x="3547" y="986"/>
                        </a:lnTo>
                        <a:lnTo>
                          <a:pt x="3547" y="976"/>
                        </a:lnTo>
                        <a:lnTo>
                          <a:pt x="3548" y="965"/>
                        </a:lnTo>
                        <a:lnTo>
                          <a:pt x="3549" y="954"/>
                        </a:lnTo>
                        <a:lnTo>
                          <a:pt x="3549" y="944"/>
                        </a:lnTo>
                        <a:lnTo>
                          <a:pt x="3550" y="935"/>
                        </a:lnTo>
                        <a:lnTo>
                          <a:pt x="3550" y="930"/>
                        </a:lnTo>
                        <a:lnTo>
                          <a:pt x="3551" y="926"/>
                        </a:lnTo>
                        <a:lnTo>
                          <a:pt x="3551" y="926"/>
                        </a:lnTo>
                        <a:lnTo>
                          <a:pt x="3552" y="926"/>
                        </a:lnTo>
                        <a:lnTo>
                          <a:pt x="3552" y="927"/>
                        </a:lnTo>
                        <a:lnTo>
                          <a:pt x="3553" y="925"/>
                        </a:lnTo>
                        <a:lnTo>
                          <a:pt x="3553" y="920"/>
                        </a:lnTo>
                        <a:lnTo>
                          <a:pt x="3554" y="908"/>
                        </a:lnTo>
                        <a:lnTo>
                          <a:pt x="3555" y="892"/>
                        </a:lnTo>
                        <a:lnTo>
                          <a:pt x="3555" y="870"/>
                        </a:lnTo>
                        <a:lnTo>
                          <a:pt x="3556" y="846"/>
                        </a:lnTo>
                        <a:lnTo>
                          <a:pt x="3556" y="822"/>
                        </a:lnTo>
                        <a:lnTo>
                          <a:pt x="3557" y="801"/>
                        </a:lnTo>
                        <a:lnTo>
                          <a:pt x="3557" y="785"/>
                        </a:lnTo>
                        <a:lnTo>
                          <a:pt x="3558" y="774"/>
                        </a:lnTo>
                        <a:lnTo>
                          <a:pt x="3558" y="769"/>
                        </a:lnTo>
                        <a:lnTo>
                          <a:pt x="3559" y="769"/>
                        </a:lnTo>
                        <a:lnTo>
                          <a:pt x="3559" y="771"/>
                        </a:lnTo>
                        <a:lnTo>
                          <a:pt x="3560" y="776"/>
                        </a:lnTo>
                        <a:lnTo>
                          <a:pt x="3560" y="782"/>
                        </a:lnTo>
                        <a:lnTo>
                          <a:pt x="3561" y="789"/>
                        </a:lnTo>
                        <a:lnTo>
                          <a:pt x="3562" y="798"/>
                        </a:lnTo>
                        <a:lnTo>
                          <a:pt x="3562" y="809"/>
                        </a:lnTo>
                        <a:lnTo>
                          <a:pt x="3563" y="821"/>
                        </a:lnTo>
                        <a:lnTo>
                          <a:pt x="3563" y="832"/>
                        </a:lnTo>
                        <a:lnTo>
                          <a:pt x="3564" y="840"/>
                        </a:lnTo>
                        <a:lnTo>
                          <a:pt x="3564" y="844"/>
                        </a:lnTo>
                        <a:lnTo>
                          <a:pt x="3565" y="843"/>
                        </a:lnTo>
                        <a:lnTo>
                          <a:pt x="3565" y="837"/>
                        </a:lnTo>
                        <a:lnTo>
                          <a:pt x="3566" y="829"/>
                        </a:lnTo>
                        <a:lnTo>
                          <a:pt x="3566" y="821"/>
                        </a:lnTo>
                        <a:lnTo>
                          <a:pt x="3567" y="817"/>
                        </a:lnTo>
                        <a:lnTo>
                          <a:pt x="3568" y="818"/>
                        </a:lnTo>
                        <a:lnTo>
                          <a:pt x="3568" y="824"/>
                        </a:lnTo>
                        <a:lnTo>
                          <a:pt x="3569" y="834"/>
                        </a:lnTo>
                        <a:lnTo>
                          <a:pt x="3569" y="845"/>
                        </a:lnTo>
                        <a:lnTo>
                          <a:pt x="3570" y="855"/>
                        </a:lnTo>
                        <a:lnTo>
                          <a:pt x="3570" y="860"/>
                        </a:lnTo>
                        <a:lnTo>
                          <a:pt x="3571" y="859"/>
                        </a:lnTo>
                        <a:lnTo>
                          <a:pt x="3571" y="852"/>
                        </a:lnTo>
                        <a:lnTo>
                          <a:pt x="3572" y="839"/>
                        </a:lnTo>
                        <a:lnTo>
                          <a:pt x="3572" y="823"/>
                        </a:lnTo>
                        <a:lnTo>
                          <a:pt x="3573" y="806"/>
                        </a:lnTo>
                        <a:lnTo>
                          <a:pt x="3574" y="793"/>
                        </a:lnTo>
                        <a:lnTo>
                          <a:pt x="3574" y="785"/>
                        </a:lnTo>
                        <a:lnTo>
                          <a:pt x="3575" y="783"/>
                        </a:lnTo>
                        <a:lnTo>
                          <a:pt x="3575" y="788"/>
                        </a:lnTo>
                        <a:lnTo>
                          <a:pt x="3576" y="799"/>
                        </a:lnTo>
                        <a:lnTo>
                          <a:pt x="3576" y="812"/>
                        </a:lnTo>
                        <a:lnTo>
                          <a:pt x="3577" y="826"/>
                        </a:lnTo>
                        <a:lnTo>
                          <a:pt x="3577" y="839"/>
                        </a:lnTo>
                        <a:lnTo>
                          <a:pt x="3578" y="848"/>
                        </a:lnTo>
                        <a:lnTo>
                          <a:pt x="3578" y="853"/>
                        </a:lnTo>
                        <a:lnTo>
                          <a:pt x="3579" y="852"/>
                        </a:lnTo>
                        <a:lnTo>
                          <a:pt x="3579" y="846"/>
                        </a:lnTo>
                        <a:lnTo>
                          <a:pt x="3580" y="837"/>
                        </a:lnTo>
                        <a:lnTo>
                          <a:pt x="3581" y="828"/>
                        </a:lnTo>
                        <a:lnTo>
                          <a:pt x="3581" y="819"/>
                        </a:lnTo>
                        <a:lnTo>
                          <a:pt x="3582" y="811"/>
                        </a:lnTo>
                        <a:lnTo>
                          <a:pt x="3582" y="806"/>
                        </a:lnTo>
                        <a:lnTo>
                          <a:pt x="3583" y="801"/>
                        </a:lnTo>
                        <a:lnTo>
                          <a:pt x="3583" y="796"/>
                        </a:lnTo>
                        <a:lnTo>
                          <a:pt x="3584" y="790"/>
                        </a:lnTo>
                        <a:lnTo>
                          <a:pt x="3584" y="780"/>
                        </a:lnTo>
                        <a:lnTo>
                          <a:pt x="3585" y="768"/>
                        </a:lnTo>
                        <a:lnTo>
                          <a:pt x="3585" y="756"/>
                        </a:lnTo>
                        <a:lnTo>
                          <a:pt x="3586" y="745"/>
                        </a:lnTo>
                        <a:lnTo>
                          <a:pt x="3587" y="738"/>
                        </a:lnTo>
                        <a:lnTo>
                          <a:pt x="3587" y="737"/>
                        </a:lnTo>
                        <a:lnTo>
                          <a:pt x="3588" y="740"/>
                        </a:lnTo>
                        <a:lnTo>
                          <a:pt x="3588" y="748"/>
                        </a:lnTo>
                        <a:lnTo>
                          <a:pt x="3589" y="757"/>
                        </a:lnTo>
                        <a:lnTo>
                          <a:pt x="3589" y="766"/>
                        </a:lnTo>
                        <a:lnTo>
                          <a:pt x="3590" y="773"/>
                        </a:lnTo>
                        <a:lnTo>
                          <a:pt x="3590" y="779"/>
                        </a:lnTo>
                        <a:lnTo>
                          <a:pt x="3591" y="782"/>
                        </a:lnTo>
                        <a:lnTo>
                          <a:pt x="3591" y="783"/>
                        </a:lnTo>
                        <a:lnTo>
                          <a:pt x="3592" y="783"/>
                        </a:lnTo>
                        <a:lnTo>
                          <a:pt x="3593" y="781"/>
                        </a:lnTo>
                        <a:lnTo>
                          <a:pt x="3593" y="777"/>
                        </a:lnTo>
                        <a:lnTo>
                          <a:pt x="3594" y="770"/>
                        </a:lnTo>
                        <a:lnTo>
                          <a:pt x="3594" y="761"/>
                        </a:lnTo>
                        <a:lnTo>
                          <a:pt x="3595" y="749"/>
                        </a:lnTo>
                        <a:lnTo>
                          <a:pt x="3595" y="736"/>
                        </a:lnTo>
                        <a:lnTo>
                          <a:pt x="3596" y="723"/>
                        </a:lnTo>
                        <a:lnTo>
                          <a:pt x="3596" y="709"/>
                        </a:lnTo>
                        <a:lnTo>
                          <a:pt x="3597" y="696"/>
                        </a:lnTo>
                        <a:lnTo>
                          <a:pt x="3597" y="683"/>
                        </a:lnTo>
                        <a:lnTo>
                          <a:pt x="3598" y="672"/>
                        </a:lnTo>
                        <a:lnTo>
                          <a:pt x="3599" y="662"/>
                        </a:lnTo>
                        <a:lnTo>
                          <a:pt x="3599" y="654"/>
                        </a:lnTo>
                        <a:lnTo>
                          <a:pt x="3600" y="648"/>
                        </a:lnTo>
                        <a:lnTo>
                          <a:pt x="3600" y="646"/>
                        </a:lnTo>
                        <a:lnTo>
                          <a:pt x="3601" y="646"/>
                        </a:lnTo>
                        <a:lnTo>
                          <a:pt x="3601" y="647"/>
                        </a:lnTo>
                        <a:lnTo>
                          <a:pt x="3602" y="648"/>
                        </a:lnTo>
                        <a:lnTo>
                          <a:pt x="3602" y="648"/>
                        </a:lnTo>
                        <a:lnTo>
                          <a:pt x="3603" y="647"/>
                        </a:lnTo>
                        <a:lnTo>
                          <a:pt x="3603" y="645"/>
                        </a:lnTo>
                        <a:lnTo>
                          <a:pt x="3604" y="642"/>
                        </a:lnTo>
                        <a:lnTo>
                          <a:pt x="3604" y="640"/>
                        </a:lnTo>
                        <a:lnTo>
                          <a:pt x="3605" y="640"/>
                        </a:lnTo>
                        <a:lnTo>
                          <a:pt x="3606" y="643"/>
                        </a:lnTo>
                        <a:lnTo>
                          <a:pt x="3606" y="649"/>
                        </a:lnTo>
                        <a:lnTo>
                          <a:pt x="3607" y="659"/>
                        </a:lnTo>
                        <a:lnTo>
                          <a:pt x="3607" y="672"/>
                        </a:lnTo>
                        <a:lnTo>
                          <a:pt x="3608" y="688"/>
                        </a:lnTo>
                        <a:lnTo>
                          <a:pt x="3608" y="706"/>
                        </a:lnTo>
                        <a:lnTo>
                          <a:pt x="3609" y="725"/>
                        </a:lnTo>
                        <a:lnTo>
                          <a:pt x="3609" y="746"/>
                        </a:lnTo>
                        <a:lnTo>
                          <a:pt x="3610" y="765"/>
                        </a:lnTo>
                        <a:lnTo>
                          <a:pt x="3610" y="783"/>
                        </a:lnTo>
                        <a:lnTo>
                          <a:pt x="3611" y="798"/>
                        </a:lnTo>
                        <a:lnTo>
                          <a:pt x="3612" y="810"/>
                        </a:lnTo>
                        <a:lnTo>
                          <a:pt x="3612" y="817"/>
                        </a:lnTo>
                        <a:lnTo>
                          <a:pt x="3613" y="819"/>
                        </a:lnTo>
                        <a:lnTo>
                          <a:pt x="3613" y="817"/>
                        </a:lnTo>
                        <a:lnTo>
                          <a:pt x="3614" y="812"/>
                        </a:lnTo>
                        <a:lnTo>
                          <a:pt x="3614" y="804"/>
                        </a:lnTo>
                        <a:lnTo>
                          <a:pt x="3615" y="795"/>
                        </a:lnTo>
                        <a:lnTo>
                          <a:pt x="3615" y="787"/>
                        </a:lnTo>
                        <a:lnTo>
                          <a:pt x="3616" y="779"/>
                        </a:lnTo>
                        <a:lnTo>
                          <a:pt x="3616" y="773"/>
                        </a:lnTo>
                        <a:lnTo>
                          <a:pt x="3617" y="767"/>
                        </a:lnTo>
                        <a:lnTo>
                          <a:pt x="3618" y="762"/>
                        </a:lnTo>
                        <a:lnTo>
                          <a:pt x="3618" y="758"/>
                        </a:lnTo>
                        <a:lnTo>
                          <a:pt x="3619" y="753"/>
                        </a:lnTo>
                        <a:lnTo>
                          <a:pt x="3619" y="748"/>
                        </a:lnTo>
                        <a:lnTo>
                          <a:pt x="3620" y="742"/>
                        </a:lnTo>
                        <a:lnTo>
                          <a:pt x="3620" y="736"/>
                        </a:lnTo>
                        <a:lnTo>
                          <a:pt x="3621" y="730"/>
                        </a:lnTo>
                        <a:lnTo>
                          <a:pt x="3621" y="725"/>
                        </a:lnTo>
                        <a:lnTo>
                          <a:pt x="3622" y="721"/>
                        </a:lnTo>
                        <a:lnTo>
                          <a:pt x="3622" y="717"/>
                        </a:lnTo>
                        <a:lnTo>
                          <a:pt x="3623" y="714"/>
                        </a:lnTo>
                        <a:lnTo>
                          <a:pt x="3623" y="710"/>
                        </a:lnTo>
                        <a:lnTo>
                          <a:pt x="3624" y="705"/>
                        </a:lnTo>
                        <a:lnTo>
                          <a:pt x="3625" y="698"/>
                        </a:lnTo>
                        <a:lnTo>
                          <a:pt x="3625" y="688"/>
                        </a:lnTo>
                        <a:lnTo>
                          <a:pt x="3626" y="676"/>
                        </a:lnTo>
                        <a:lnTo>
                          <a:pt x="3626" y="662"/>
                        </a:lnTo>
                        <a:lnTo>
                          <a:pt x="3627" y="648"/>
                        </a:lnTo>
                        <a:lnTo>
                          <a:pt x="3627" y="635"/>
                        </a:lnTo>
                        <a:lnTo>
                          <a:pt x="3628" y="626"/>
                        </a:lnTo>
                        <a:lnTo>
                          <a:pt x="3628" y="622"/>
                        </a:lnTo>
                        <a:lnTo>
                          <a:pt x="3629" y="623"/>
                        </a:lnTo>
                        <a:lnTo>
                          <a:pt x="3629" y="629"/>
                        </a:lnTo>
                        <a:lnTo>
                          <a:pt x="3630" y="639"/>
                        </a:lnTo>
                        <a:lnTo>
                          <a:pt x="3631" y="651"/>
                        </a:lnTo>
                        <a:lnTo>
                          <a:pt x="3631" y="663"/>
                        </a:lnTo>
                        <a:lnTo>
                          <a:pt x="3632" y="673"/>
                        </a:lnTo>
                        <a:lnTo>
                          <a:pt x="3632" y="680"/>
                        </a:lnTo>
                        <a:lnTo>
                          <a:pt x="3633" y="681"/>
                        </a:lnTo>
                        <a:lnTo>
                          <a:pt x="3633" y="677"/>
                        </a:lnTo>
                        <a:lnTo>
                          <a:pt x="3634" y="667"/>
                        </a:lnTo>
                        <a:lnTo>
                          <a:pt x="3634" y="653"/>
                        </a:lnTo>
                        <a:lnTo>
                          <a:pt x="3635" y="634"/>
                        </a:lnTo>
                        <a:lnTo>
                          <a:pt x="3635" y="613"/>
                        </a:lnTo>
                        <a:lnTo>
                          <a:pt x="3636" y="590"/>
                        </a:lnTo>
                        <a:lnTo>
                          <a:pt x="3637" y="568"/>
                        </a:lnTo>
                        <a:lnTo>
                          <a:pt x="3637" y="549"/>
                        </a:lnTo>
                        <a:lnTo>
                          <a:pt x="3638" y="535"/>
                        </a:lnTo>
                        <a:lnTo>
                          <a:pt x="3638" y="529"/>
                        </a:lnTo>
                        <a:lnTo>
                          <a:pt x="3639" y="530"/>
                        </a:lnTo>
                        <a:lnTo>
                          <a:pt x="3639" y="538"/>
                        </a:lnTo>
                        <a:lnTo>
                          <a:pt x="3640" y="552"/>
                        </a:lnTo>
                        <a:lnTo>
                          <a:pt x="3640" y="568"/>
                        </a:lnTo>
                        <a:lnTo>
                          <a:pt x="3641" y="584"/>
                        </a:lnTo>
                        <a:lnTo>
                          <a:pt x="3641" y="597"/>
                        </a:lnTo>
                        <a:lnTo>
                          <a:pt x="3642" y="603"/>
                        </a:lnTo>
                        <a:lnTo>
                          <a:pt x="3642" y="603"/>
                        </a:lnTo>
                        <a:lnTo>
                          <a:pt x="3643" y="595"/>
                        </a:lnTo>
                        <a:lnTo>
                          <a:pt x="3644" y="581"/>
                        </a:lnTo>
                        <a:lnTo>
                          <a:pt x="3644" y="563"/>
                        </a:lnTo>
                        <a:lnTo>
                          <a:pt x="3645" y="546"/>
                        </a:lnTo>
                        <a:lnTo>
                          <a:pt x="3645" y="532"/>
                        </a:lnTo>
                        <a:lnTo>
                          <a:pt x="3646" y="524"/>
                        </a:lnTo>
                        <a:lnTo>
                          <a:pt x="3646" y="524"/>
                        </a:lnTo>
                        <a:lnTo>
                          <a:pt x="3647" y="531"/>
                        </a:lnTo>
                        <a:lnTo>
                          <a:pt x="3647" y="544"/>
                        </a:lnTo>
                        <a:lnTo>
                          <a:pt x="3648" y="558"/>
                        </a:lnTo>
                        <a:lnTo>
                          <a:pt x="3648" y="572"/>
                        </a:lnTo>
                        <a:lnTo>
                          <a:pt x="3649" y="581"/>
                        </a:lnTo>
                        <a:lnTo>
                          <a:pt x="3650" y="585"/>
                        </a:lnTo>
                        <a:lnTo>
                          <a:pt x="3650" y="582"/>
                        </a:lnTo>
                        <a:lnTo>
                          <a:pt x="3651" y="574"/>
                        </a:lnTo>
                        <a:lnTo>
                          <a:pt x="3651" y="561"/>
                        </a:lnTo>
                        <a:lnTo>
                          <a:pt x="3652" y="547"/>
                        </a:lnTo>
                        <a:lnTo>
                          <a:pt x="3652" y="531"/>
                        </a:lnTo>
                        <a:lnTo>
                          <a:pt x="3653" y="517"/>
                        </a:lnTo>
                        <a:lnTo>
                          <a:pt x="3653" y="504"/>
                        </a:lnTo>
                        <a:lnTo>
                          <a:pt x="3654" y="494"/>
                        </a:lnTo>
                        <a:lnTo>
                          <a:pt x="3654" y="485"/>
                        </a:lnTo>
                        <a:lnTo>
                          <a:pt x="3655" y="478"/>
                        </a:lnTo>
                        <a:lnTo>
                          <a:pt x="3656" y="471"/>
                        </a:lnTo>
                        <a:lnTo>
                          <a:pt x="3656" y="464"/>
                        </a:lnTo>
                        <a:lnTo>
                          <a:pt x="3657" y="457"/>
                        </a:lnTo>
                        <a:lnTo>
                          <a:pt x="3657" y="450"/>
                        </a:lnTo>
                        <a:lnTo>
                          <a:pt x="3658" y="443"/>
                        </a:lnTo>
                        <a:lnTo>
                          <a:pt x="3658" y="438"/>
                        </a:lnTo>
                        <a:lnTo>
                          <a:pt x="3659" y="436"/>
                        </a:lnTo>
                        <a:lnTo>
                          <a:pt x="3659" y="436"/>
                        </a:lnTo>
                        <a:lnTo>
                          <a:pt x="3660" y="439"/>
                        </a:lnTo>
                        <a:lnTo>
                          <a:pt x="3660" y="445"/>
                        </a:lnTo>
                        <a:lnTo>
                          <a:pt x="3661" y="451"/>
                        </a:lnTo>
                        <a:lnTo>
                          <a:pt x="3661" y="456"/>
                        </a:lnTo>
                        <a:lnTo>
                          <a:pt x="3662" y="459"/>
                        </a:lnTo>
                        <a:lnTo>
                          <a:pt x="3663" y="457"/>
                        </a:lnTo>
                        <a:lnTo>
                          <a:pt x="3663" y="452"/>
                        </a:lnTo>
                        <a:lnTo>
                          <a:pt x="3664" y="444"/>
                        </a:lnTo>
                        <a:lnTo>
                          <a:pt x="3664" y="435"/>
                        </a:lnTo>
                        <a:lnTo>
                          <a:pt x="3665" y="424"/>
                        </a:lnTo>
                        <a:lnTo>
                          <a:pt x="3665" y="414"/>
                        </a:lnTo>
                        <a:lnTo>
                          <a:pt x="3666" y="405"/>
                        </a:lnTo>
                        <a:lnTo>
                          <a:pt x="3666" y="398"/>
                        </a:lnTo>
                        <a:lnTo>
                          <a:pt x="3667" y="393"/>
                        </a:lnTo>
                        <a:lnTo>
                          <a:pt x="3667" y="389"/>
                        </a:lnTo>
                        <a:lnTo>
                          <a:pt x="3668" y="386"/>
                        </a:lnTo>
                        <a:lnTo>
                          <a:pt x="3669" y="385"/>
                        </a:lnTo>
                        <a:lnTo>
                          <a:pt x="3669" y="384"/>
                        </a:lnTo>
                        <a:lnTo>
                          <a:pt x="3670" y="383"/>
                        </a:lnTo>
                        <a:lnTo>
                          <a:pt x="3670" y="382"/>
                        </a:lnTo>
                        <a:lnTo>
                          <a:pt x="3671" y="381"/>
                        </a:lnTo>
                        <a:lnTo>
                          <a:pt x="3671" y="380"/>
                        </a:lnTo>
                        <a:lnTo>
                          <a:pt x="3672" y="379"/>
                        </a:lnTo>
                        <a:lnTo>
                          <a:pt x="3672" y="379"/>
                        </a:lnTo>
                        <a:lnTo>
                          <a:pt x="3673" y="380"/>
                        </a:lnTo>
                        <a:lnTo>
                          <a:pt x="3673" y="382"/>
                        </a:lnTo>
                        <a:lnTo>
                          <a:pt x="3674" y="386"/>
                        </a:lnTo>
                        <a:lnTo>
                          <a:pt x="3675" y="392"/>
                        </a:lnTo>
                        <a:lnTo>
                          <a:pt x="3675" y="399"/>
                        </a:lnTo>
                        <a:lnTo>
                          <a:pt x="3676" y="406"/>
                        </a:lnTo>
                        <a:lnTo>
                          <a:pt x="3676" y="413"/>
                        </a:lnTo>
                        <a:lnTo>
                          <a:pt x="3677" y="418"/>
                        </a:lnTo>
                        <a:lnTo>
                          <a:pt x="3677" y="423"/>
                        </a:lnTo>
                        <a:lnTo>
                          <a:pt x="3678" y="427"/>
                        </a:lnTo>
                        <a:lnTo>
                          <a:pt x="3678" y="432"/>
                        </a:lnTo>
                        <a:lnTo>
                          <a:pt x="3679" y="439"/>
                        </a:lnTo>
                        <a:lnTo>
                          <a:pt x="3679" y="447"/>
                        </a:lnTo>
                        <a:lnTo>
                          <a:pt x="3680" y="457"/>
                        </a:lnTo>
                        <a:lnTo>
                          <a:pt x="3680" y="465"/>
                        </a:lnTo>
                        <a:lnTo>
                          <a:pt x="3681" y="469"/>
                        </a:lnTo>
                        <a:lnTo>
                          <a:pt x="3682" y="466"/>
                        </a:lnTo>
                        <a:lnTo>
                          <a:pt x="3682" y="457"/>
                        </a:lnTo>
                        <a:lnTo>
                          <a:pt x="3683" y="441"/>
                        </a:lnTo>
                        <a:lnTo>
                          <a:pt x="3683" y="422"/>
                        </a:lnTo>
                        <a:lnTo>
                          <a:pt x="3684" y="403"/>
                        </a:lnTo>
                        <a:lnTo>
                          <a:pt x="3684" y="388"/>
                        </a:lnTo>
                        <a:lnTo>
                          <a:pt x="3685" y="381"/>
                        </a:lnTo>
                        <a:lnTo>
                          <a:pt x="3685" y="381"/>
                        </a:lnTo>
                        <a:lnTo>
                          <a:pt x="3686" y="390"/>
                        </a:lnTo>
                        <a:lnTo>
                          <a:pt x="3686" y="403"/>
                        </a:lnTo>
                        <a:lnTo>
                          <a:pt x="3687" y="418"/>
                        </a:lnTo>
                        <a:lnTo>
                          <a:pt x="3688" y="432"/>
                        </a:lnTo>
                        <a:lnTo>
                          <a:pt x="3688" y="442"/>
                        </a:lnTo>
                        <a:lnTo>
                          <a:pt x="3689" y="450"/>
                        </a:lnTo>
                        <a:lnTo>
                          <a:pt x="3689" y="456"/>
                        </a:lnTo>
                        <a:lnTo>
                          <a:pt x="3690" y="462"/>
                        </a:lnTo>
                        <a:lnTo>
                          <a:pt x="3690" y="469"/>
                        </a:lnTo>
                        <a:lnTo>
                          <a:pt x="3691" y="480"/>
                        </a:lnTo>
                        <a:lnTo>
                          <a:pt x="3691" y="493"/>
                        </a:lnTo>
                        <a:lnTo>
                          <a:pt x="3692" y="506"/>
                        </a:lnTo>
                        <a:lnTo>
                          <a:pt x="3692" y="516"/>
                        </a:lnTo>
                        <a:lnTo>
                          <a:pt x="3693" y="519"/>
                        </a:lnTo>
                        <a:lnTo>
                          <a:pt x="3694" y="514"/>
                        </a:lnTo>
                        <a:lnTo>
                          <a:pt x="3694" y="497"/>
                        </a:lnTo>
                        <a:lnTo>
                          <a:pt x="3695" y="471"/>
                        </a:lnTo>
                        <a:lnTo>
                          <a:pt x="3695" y="439"/>
                        </a:lnTo>
                        <a:lnTo>
                          <a:pt x="3696" y="405"/>
                        </a:lnTo>
                        <a:lnTo>
                          <a:pt x="3696" y="374"/>
                        </a:lnTo>
                        <a:lnTo>
                          <a:pt x="3697" y="350"/>
                        </a:lnTo>
                        <a:lnTo>
                          <a:pt x="3697" y="338"/>
                        </a:lnTo>
                        <a:lnTo>
                          <a:pt x="3698" y="336"/>
                        </a:lnTo>
                        <a:lnTo>
                          <a:pt x="3698" y="343"/>
                        </a:lnTo>
                        <a:lnTo>
                          <a:pt x="3699" y="357"/>
                        </a:lnTo>
                        <a:lnTo>
                          <a:pt x="3700" y="372"/>
                        </a:lnTo>
                        <a:lnTo>
                          <a:pt x="3700" y="386"/>
                        </a:lnTo>
                        <a:lnTo>
                          <a:pt x="3701" y="394"/>
                        </a:lnTo>
                        <a:lnTo>
                          <a:pt x="3701" y="395"/>
                        </a:lnTo>
                        <a:lnTo>
                          <a:pt x="3702" y="391"/>
                        </a:lnTo>
                        <a:lnTo>
                          <a:pt x="3702" y="382"/>
                        </a:lnTo>
                        <a:lnTo>
                          <a:pt x="3703" y="371"/>
                        </a:lnTo>
                        <a:lnTo>
                          <a:pt x="3703" y="362"/>
                        </a:lnTo>
                        <a:lnTo>
                          <a:pt x="3704" y="355"/>
                        </a:lnTo>
                        <a:lnTo>
                          <a:pt x="3704" y="353"/>
                        </a:lnTo>
                        <a:lnTo>
                          <a:pt x="3705" y="354"/>
                        </a:lnTo>
                        <a:lnTo>
                          <a:pt x="3705" y="356"/>
                        </a:lnTo>
                        <a:lnTo>
                          <a:pt x="3706" y="357"/>
                        </a:lnTo>
                        <a:lnTo>
                          <a:pt x="3707" y="354"/>
                        </a:lnTo>
                        <a:lnTo>
                          <a:pt x="3707" y="346"/>
                        </a:lnTo>
                        <a:lnTo>
                          <a:pt x="3708" y="334"/>
                        </a:lnTo>
                        <a:lnTo>
                          <a:pt x="3708" y="319"/>
                        </a:lnTo>
                        <a:lnTo>
                          <a:pt x="3709" y="303"/>
                        </a:lnTo>
                        <a:lnTo>
                          <a:pt x="3709" y="289"/>
                        </a:lnTo>
                        <a:lnTo>
                          <a:pt x="3710" y="279"/>
                        </a:lnTo>
                        <a:lnTo>
                          <a:pt x="3710" y="274"/>
                        </a:lnTo>
                        <a:lnTo>
                          <a:pt x="3711" y="274"/>
                        </a:lnTo>
                        <a:lnTo>
                          <a:pt x="3711" y="279"/>
                        </a:lnTo>
                        <a:lnTo>
                          <a:pt x="3712" y="289"/>
                        </a:lnTo>
                        <a:lnTo>
                          <a:pt x="3713" y="304"/>
                        </a:lnTo>
                        <a:lnTo>
                          <a:pt x="3713" y="322"/>
                        </a:lnTo>
                        <a:lnTo>
                          <a:pt x="3714" y="344"/>
                        </a:lnTo>
                        <a:lnTo>
                          <a:pt x="3714" y="370"/>
                        </a:lnTo>
                        <a:lnTo>
                          <a:pt x="3715" y="396"/>
                        </a:lnTo>
                        <a:lnTo>
                          <a:pt x="3715" y="423"/>
                        </a:lnTo>
                        <a:lnTo>
                          <a:pt x="3716" y="447"/>
                        </a:lnTo>
                        <a:lnTo>
                          <a:pt x="3716" y="467"/>
                        </a:lnTo>
                        <a:lnTo>
                          <a:pt x="3717" y="482"/>
                        </a:lnTo>
                        <a:lnTo>
                          <a:pt x="3717" y="489"/>
                        </a:lnTo>
                        <a:lnTo>
                          <a:pt x="3718" y="488"/>
                        </a:lnTo>
                        <a:lnTo>
                          <a:pt x="3719" y="481"/>
                        </a:lnTo>
                        <a:lnTo>
                          <a:pt x="3719" y="467"/>
                        </a:lnTo>
                        <a:lnTo>
                          <a:pt x="3720" y="450"/>
                        </a:lnTo>
                        <a:lnTo>
                          <a:pt x="3720" y="430"/>
                        </a:lnTo>
                        <a:lnTo>
                          <a:pt x="3721" y="410"/>
                        </a:lnTo>
                        <a:lnTo>
                          <a:pt x="3721" y="393"/>
                        </a:lnTo>
                        <a:lnTo>
                          <a:pt x="3722" y="378"/>
                        </a:lnTo>
                        <a:lnTo>
                          <a:pt x="3722" y="367"/>
                        </a:lnTo>
                        <a:lnTo>
                          <a:pt x="3723" y="358"/>
                        </a:lnTo>
                        <a:lnTo>
                          <a:pt x="3723" y="352"/>
                        </a:lnTo>
                        <a:lnTo>
                          <a:pt x="3724" y="348"/>
                        </a:lnTo>
                        <a:lnTo>
                          <a:pt x="3724" y="346"/>
                        </a:lnTo>
                        <a:lnTo>
                          <a:pt x="3725" y="345"/>
                        </a:lnTo>
                        <a:lnTo>
                          <a:pt x="3726" y="348"/>
                        </a:lnTo>
                        <a:lnTo>
                          <a:pt x="3726" y="352"/>
                        </a:lnTo>
                        <a:lnTo>
                          <a:pt x="3727" y="359"/>
                        </a:lnTo>
                        <a:lnTo>
                          <a:pt x="3727" y="367"/>
                        </a:lnTo>
                        <a:lnTo>
                          <a:pt x="3728" y="375"/>
                        </a:lnTo>
                        <a:lnTo>
                          <a:pt x="3728" y="383"/>
                        </a:lnTo>
                        <a:lnTo>
                          <a:pt x="3729" y="391"/>
                        </a:lnTo>
                        <a:lnTo>
                          <a:pt x="3729" y="396"/>
                        </a:lnTo>
                        <a:lnTo>
                          <a:pt x="3730" y="400"/>
                        </a:lnTo>
                        <a:lnTo>
                          <a:pt x="3730" y="400"/>
                        </a:lnTo>
                        <a:lnTo>
                          <a:pt x="3731" y="398"/>
                        </a:lnTo>
                        <a:lnTo>
                          <a:pt x="3732" y="392"/>
                        </a:lnTo>
                        <a:lnTo>
                          <a:pt x="3732" y="383"/>
                        </a:lnTo>
                        <a:lnTo>
                          <a:pt x="3733" y="373"/>
                        </a:lnTo>
                        <a:lnTo>
                          <a:pt x="3733" y="362"/>
                        </a:lnTo>
                        <a:lnTo>
                          <a:pt x="3734" y="352"/>
                        </a:lnTo>
                        <a:lnTo>
                          <a:pt x="3734" y="344"/>
                        </a:lnTo>
                        <a:lnTo>
                          <a:pt x="3735" y="338"/>
                        </a:lnTo>
                        <a:lnTo>
                          <a:pt x="3735" y="333"/>
                        </a:lnTo>
                        <a:lnTo>
                          <a:pt x="3736" y="330"/>
                        </a:lnTo>
                        <a:lnTo>
                          <a:pt x="3736" y="326"/>
                        </a:lnTo>
                        <a:lnTo>
                          <a:pt x="3737" y="323"/>
                        </a:lnTo>
                        <a:lnTo>
                          <a:pt x="3738" y="321"/>
                        </a:lnTo>
                        <a:lnTo>
                          <a:pt x="3738" y="318"/>
                        </a:lnTo>
                        <a:lnTo>
                          <a:pt x="3739" y="317"/>
                        </a:lnTo>
                        <a:lnTo>
                          <a:pt x="3739" y="317"/>
                        </a:lnTo>
                        <a:lnTo>
                          <a:pt x="3740" y="319"/>
                        </a:lnTo>
                        <a:lnTo>
                          <a:pt x="3740" y="324"/>
                        </a:lnTo>
                        <a:lnTo>
                          <a:pt x="3741" y="331"/>
                        </a:lnTo>
                        <a:lnTo>
                          <a:pt x="3741" y="340"/>
                        </a:lnTo>
                        <a:lnTo>
                          <a:pt x="3742" y="350"/>
                        </a:lnTo>
                        <a:lnTo>
                          <a:pt x="3742" y="361"/>
                        </a:lnTo>
                        <a:lnTo>
                          <a:pt x="3743" y="371"/>
                        </a:lnTo>
                        <a:lnTo>
                          <a:pt x="3743" y="379"/>
                        </a:lnTo>
                        <a:lnTo>
                          <a:pt x="3744" y="384"/>
                        </a:lnTo>
                        <a:lnTo>
                          <a:pt x="3745" y="386"/>
                        </a:lnTo>
                        <a:lnTo>
                          <a:pt x="3745" y="384"/>
                        </a:lnTo>
                        <a:lnTo>
                          <a:pt x="3746" y="380"/>
                        </a:lnTo>
                        <a:lnTo>
                          <a:pt x="3746" y="373"/>
                        </a:lnTo>
                        <a:lnTo>
                          <a:pt x="3747" y="362"/>
                        </a:lnTo>
                        <a:lnTo>
                          <a:pt x="3747" y="350"/>
                        </a:lnTo>
                        <a:lnTo>
                          <a:pt x="3748" y="335"/>
                        </a:lnTo>
                        <a:lnTo>
                          <a:pt x="3748" y="320"/>
                        </a:lnTo>
                        <a:lnTo>
                          <a:pt x="3749" y="304"/>
                        </a:lnTo>
                        <a:lnTo>
                          <a:pt x="3749" y="288"/>
                        </a:lnTo>
                        <a:lnTo>
                          <a:pt x="3750" y="274"/>
                        </a:lnTo>
                        <a:lnTo>
                          <a:pt x="3751" y="262"/>
                        </a:lnTo>
                        <a:lnTo>
                          <a:pt x="3751" y="253"/>
                        </a:lnTo>
                        <a:lnTo>
                          <a:pt x="3752" y="247"/>
                        </a:lnTo>
                        <a:lnTo>
                          <a:pt x="3752" y="244"/>
                        </a:lnTo>
                        <a:lnTo>
                          <a:pt x="3753" y="245"/>
                        </a:lnTo>
                        <a:lnTo>
                          <a:pt x="3753" y="248"/>
                        </a:lnTo>
                        <a:lnTo>
                          <a:pt x="3754" y="253"/>
                        </a:lnTo>
                        <a:lnTo>
                          <a:pt x="3754" y="258"/>
                        </a:lnTo>
                        <a:lnTo>
                          <a:pt x="3755" y="261"/>
                        </a:lnTo>
                        <a:lnTo>
                          <a:pt x="3755" y="263"/>
                        </a:lnTo>
                        <a:lnTo>
                          <a:pt x="3756" y="261"/>
                        </a:lnTo>
                        <a:lnTo>
                          <a:pt x="3757" y="255"/>
                        </a:lnTo>
                        <a:lnTo>
                          <a:pt x="3757" y="246"/>
                        </a:lnTo>
                        <a:lnTo>
                          <a:pt x="3758" y="236"/>
                        </a:lnTo>
                        <a:lnTo>
                          <a:pt x="3758" y="227"/>
                        </a:lnTo>
                        <a:lnTo>
                          <a:pt x="3759" y="219"/>
                        </a:lnTo>
                        <a:lnTo>
                          <a:pt x="3759" y="214"/>
                        </a:lnTo>
                        <a:lnTo>
                          <a:pt x="3760" y="211"/>
                        </a:lnTo>
                        <a:lnTo>
                          <a:pt x="3760" y="212"/>
                        </a:lnTo>
                        <a:lnTo>
                          <a:pt x="3761" y="213"/>
                        </a:lnTo>
                        <a:lnTo>
                          <a:pt x="3761" y="214"/>
                        </a:lnTo>
                        <a:lnTo>
                          <a:pt x="3762" y="214"/>
                        </a:lnTo>
                        <a:lnTo>
                          <a:pt x="3762" y="214"/>
                        </a:lnTo>
                        <a:lnTo>
                          <a:pt x="3763" y="215"/>
                        </a:lnTo>
                        <a:lnTo>
                          <a:pt x="3764" y="219"/>
                        </a:lnTo>
                        <a:lnTo>
                          <a:pt x="3764" y="225"/>
                        </a:lnTo>
                        <a:lnTo>
                          <a:pt x="3765" y="235"/>
                        </a:lnTo>
                        <a:lnTo>
                          <a:pt x="3765" y="248"/>
                        </a:lnTo>
                        <a:lnTo>
                          <a:pt x="3766" y="263"/>
                        </a:lnTo>
                        <a:lnTo>
                          <a:pt x="3766" y="278"/>
                        </a:lnTo>
                        <a:lnTo>
                          <a:pt x="3767" y="290"/>
                        </a:lnTo>
                        <a:lnTo>
                          <a:pt x="3767" y="297"/>
                        </a:lnTo>
                        <a:lnTo>
                          <a:pt x="3768" y="300"/>
                        </a:lnTo>
                        <a:lnTo>
                          <a:pt x="3768" y="298"/>
                        </a:lnTo>
                        <a:lnTo>
                          <a:pt x="3769" y="292"/>
                        </a:lnTo>
                        <a:lnTo>
                          <a:pt x="3770" y="283"/>
                        </a:lnTo>
                        <a:lnTo>
                          <a:pt x="3770" y="274"/>
                        </a:lnTo>
                        <a:lnTo>
                          <a:pt x="3771" y="266"/>
                        </a:lnTo>
                        <a:lnTo>
                          <a:pt x="3771" y="259"/>
                        </a:lnTo>
                        <a:lnTo>
                          <a:pt x="3772" y="254"/>
                        </a:lnTo>
                        <a:lnTo>
                          <a:pt x="3772" y="251"/>
                        </a:lnTo>
                        <a:lnTo>
                          <a:pt x="3773" y="250"/>
                        </a:lnTo>
                        <a:lnTo>
                          <a:pt x="3773" y="250"/>
                        </a:lnTo>
                        <a:lnTo>
                          <a:pt x="3774" y="250"/>
                        </a:lnTo>
                        <a:lnTo>
                          <a:pt x="3774" y="249"/>
                        </a:lnTo>
                        <a:lnTo>
                          <a:pt x="3775" y="247"/>
                        </a:lnTo>
                        <a:lnTo>
                          <a:pt x="3776" y="243"/>
                        </a:lnTo>
                        <a:lnTo>
                          <a:pt x="3776" y="239"/>
                        </a:lnTo>
                        <a:lnTo>
                          <a:pt x="3777" y="233"/>
                        </a:lnTo>
                        <a:lnTo>
                          <a:pt x="3777" y="226"/>
                        </a:lnTo>
                        <a:lnTo>
                          <a:pt x="3778" y="220"/>
                        </a:lnTo>
                        <a:lnTo>
                          <a:pt x="3778" y="215"/>
                        </a:lnTo>
                        <a:lnTo>
                          <a:pt x="3779" y="212"/>
                        </a:lnTo>
                        <a:lnTo>
                          <a:pt x="3779" y="211"/>
                        </a:lnTo>
                        <a:lnTo>
                          <a:pt x="3780" y="213"/>
                        </a:lnTo>
                        <a:lnTo>
                          <a:pt x="3780" y="217"/>
                        </a:lnTo>
                        <a:lnTo>
                          <a:pt x="3781" y="224"/>
                        </a:lnTo>
                        <a:lnTo>
                          <a:pt x="3781" y="233"/>
                        </a:lnTo>
                        <a:lnTo>
                          <a:pt x="3782" y="242"/>
                        </a:lnTo>
                        <a:lnTo>
                          <a:pt x="3783" y="252"/>
                        </a:lnTo>
                        <a:lnTo>
                          <a:pt x="3783" y="261"/>
                        </a:lnTo>
                        <a:lnTo>
                          <a:pt x="3784" y="267"/>
                        </a:lnTo>
                        <a:lnTo>
                          <a:pt x="3784" y="271"/>
                        </a:lnTo>
                        <a:lnTo>
                          <a:pt x="3785" y="272"/>
                        </a:lnTo>
                        <a:lnTo>
                          <a:pt x="3785" y="271"/>
                        </a:lnTo>
                        <a:lnTo>
                          <a:pt x="3786" y="268"/>
                        </a:lnTo>
                        <a:lnTo>
                          <a:pt x="3786" y="265"/>
                        </a:lnTo>
                        <a:lnTo>
                          <a:pt x="3787" y="262"/>
                        </a:lnTo>
                        <a:lnTo>
                          <a:pt x="3787" y="260"/>
                        </a:lnTo>
                        <a:lnTo>
                          <a:pt x="3788" y="258"/>
                        </a:lnTo>
                        <a:lnTo>
                          <a:pt x="3789" y="257"/>
                        </a:lnTo>
                        <a:lnTo>
                          <a:pt x="3789" y="256"/>
                        </a:lnTo>
                        <a:lnTo>
                          <a:pt x="3790" y="253"/>
                        </a:lnTo>
                        <a:lnTo>
                          <a:pt x="3790" y="249"/>
                        </a:lnTo>
                        <a:lnTo>
                          <a:pt x="3791" y="244"/>
                        </a:lnTo>
                        <a:lnTo>
                          <a:pt x="3791" y="239"/>
                        </a:lnTo>
                        <a:lnTo>
                          <a:pt x="3792" y="236"/>
                        </a:lnTo>
                        <a:lnTo>
                          <a:pt x="3792" y="236"/>
                        </a:lnTo>
                        <a:lnTo>
                          <a:pt x="3793" y="240"/>
                        </a:lnTo>
                        <a:lnTo>
                          <a:pt x="3793" y="245"/>
                        </a:lnTo>
                        <a:lnTo>
                          <a:pt x="3794" y="250"/>
                        </a:lnTo>
                        <a:lnTo>
                          <a:pt x="3795" y="252"/>
                        </a:lnTo>
                        <a:lnTo>
                          <a:pt x="3795" y="249"/>
                        </a:lnTo>
                        <a:lnTo>
                          <a:pt x="3796" y="238"/>
                        </a:lnTo>
                        <a:lnTo>
                          <a:pt x="3796" y="221"/>
                        </a:lnTo>
                        <a:lnTo>
                          <a:pt x="3797" y="198"/>
                        </a:lnTo>
                        <a:lnTo>
                          <a:pt x="3797" y="174"/>
                        </a:lnTo>
                        <a:lnTo>
                          <a:pt x="3798" y="152"/>
                        </a:lnTo>
                        <a:lnTo>
                          <a:pt x="3798" y="134"/>
                        </a:lnTo>
                        <a:lnTo>
                          <a:pt x="3799" y="125"/>
                        </a:lnTo>
                        <a:lnTo>
                          <a:pt x="3799" y="125"/>
                        </a:lnTo>
                        <a:lnTo>
                          <a:pt x="3800" y="134"/>
                        </a:lnTo>
                        <a:lnTo>
                          <a:pt x="3801" y="150"/>
                        </a:lnTo>
                        <a:lnTo>
                          <a:pt x="3801" y="171"/>
                        </a:lnTo>
                        <a:lnTo>
                          <a:pt x="3802" y="194"/>
                        </a:lnTo>
                        <a:lnTo>
                          <a:pt x="3802" y="217"/>
                        </a:lnTo>
                        <a:lnTo>
                          <a:pt x="3803" y="238"/>
                        </a:lnTo>
                        <a:lnTo>
                          <a:pt x="3803" y="255"/>
                        </a:lnTo>
                        <a:lnTo>
                          <a:pt x="3804" y="267"/>
                        </a:lnTo>
                        <a:lnTo>
                          <a:pt x="3804" y="274"/>
                        </a:lnTo>
                        <a:lnTo>
                          <a:pt x="3805" y="275"/>
                        </a:lnTo>
                        <a:lnTo>
                          <a:pt x="3805" y="272"/>
                        </a:lnTo>
                        <a:lnTo>
                          <a:pt x="3806" y="263"/>
                        </a:lnTo>
                        <a:lnTo>
                          <a:pt x="3806" y="250"/>
                        </a:lnTo>
                        <a:lnTo>
                          <a:pt x="3807" y="235"/>
                        </a:lnTo>
                        <a:lnTo>
                          <a:pt x="3808" y="219"/>
                        </a:lnTo>
                        <a:lnTo>
                          <a:pt x="3808" y="205"/>
                        </a:lnTo>
                        <a:lnTo>
                          <a:pt x="3809" y="194"/>
                        </a:lnTo>
                        <a:lnTo>
                          <a:pt x="3809" y="189"/>
                        </a:lnTo>
                        <a:lnTo>
                          <a:pt x="3810" y="188"/>
                        </a:lnTo>
                        <a:lnTo>
                          <a:pt x="3810" y="191"/>
                        </a:lnTo>
                        <a:lnTo>
                          <a:pt x="3811" y="197"/>
                        </a:lnTo>
                        <a:lnTo>
                          <a:pt x="3811" y="205"/>
                        </a:lnTo>
                        <a:lnTo>
                          <a:pt x="3812" y="211"/>
                        </a:lnTo>
                        <a:lnTo>
                          <a:pt x="3812" y="217"/>
                        </a:lnTo>
                        <a:lnTo>
                          <a:pt x="3813" y="221"/>
                        </a:lnTo>
                        <a:lnTo>
                          <a:pt x="3814" y="225"/>
                        </a:lnTo>
                        <a:lnTo>
                          <a:pt x="3814" y="229"/>
                        </a:lnTo>
                        <a:lnTo>
                          <a:pt x="3815" y="236"/>
                        </a:lnTo>
                        <a:lnTo>
                          <a:pt x="3815" y="245"/>
                        </a:lnTo>
                        <a:lnTo>
                          <a:pt x="3816" y="259"/>
                        </a:lnTo>
                        <a:lnTo>
                          <a:pt x="3816" y="276"/>
                        </a:lnTo>
                        <a:lnTo>
                          <a:pt x="3817" y="294"/>
                        </a:lnTo>
                        <a:lnTo>
                          <a:pt x="3817" y="314"/>
                        </a:lnTo>
                        <a:lnTo>
                          <a:pt x="3818" y="332"/>
                        </a:lnTo>
                        <a:lnTo>
                          <a:pt x="3818" y="346"/>
                        </a:lnTo>
                        <a:lnTo>
                          <a:pt x="3819" y="357"/>
                        </a:lnTo>
                        <a:lnTo>
                          <a:pt x="3820" y="362"/>
                        </a:lnTo>
                        <a:lnTo>
                          <a:pt x="3820" y="364"/>
                        </a:lnTo>
                        <a:lnTo>
                          <a:pt x="3821" y="363"/>
                        </a:lnTo>
                        <a:lnTo>
                          <a:pt x="3821" y="360"/>
                        </a:lnTo>
                        <a:lnTo>
                          <a:pt x="3822" y="355"/>
                        </a:lnTo>
                        <a:lnTo>
                          <a:pt x="3822" y="350"/>
                        </a:lnTo>
                        <a:lnTo>
                          <a:pt x="3823" y="343"/>
                        </a:lnTo>
                        <a:lnTo>
                          <a:pt x="3823" y="335"/>
                        </a:lnTo>
                        <a:lnTo>
                          <a:pt x="3824" y="324"/>
                        </a:lnTo>
                        <a:lnTo>
                          <a:pt x="3824" y="310"/>
                        </a:lnTo>
                        <a:lnTo>
                          <a:pt x="3825" y="293"/>
                        </a:lnTo>
                        <a:lnTo>
                          <a:pt x="3825" y="274"/>
                        </a:lnTo>
                        <a:lnTo>
                          <a:pt x="3826" y="254"/>
                        </a:lnTo>
                        <a:lnTo>
                          <a:pt x="3827" y="234"/>
                        </a:lnTo>
                        <a:lnTo>
                          <a:pt x="3827" y="216"/>
                        </a:lnTo>
                        <a:lnTo>
                          <a:pt x="3828" y="202"/>
                        </a:lnTo>
                        <a:lnTo>
                          <a:pt x="3828" y="193"/>
                        </a:lnTo>
                        <a:lnTo>
                          <a:pt x="3829" y="189"/>
                        </a:lnTo>
                        <a:lnTo>
                          <a:pt x="3829" y="190"/>
                        </a:lnTo>
                        <a:lnTo>
                          <a:pt x="3830" y="193"/>
                        </a:lnTo>
                        <a:lnTo>
                          <a:pt x="3830" y="198"/>
                        </a:lnTo>
                        <a:lnTo>
                          <a:pt x="3831" y="202"/>
                        </a:lnTo>
                        <a:lnTo>
                          <a:pt x="3831" y="204"/>
                        </a:lnTo>
                        <a:lnTo>
                          <a:pt x="3832" y="202"/>
                        </a:lnTo>
                        <a:lnTo>
                          <a:pt x="3833" y="198"/>
                        </a:lnTo>
                        <a:lnTo>
                          <a:pt x="3833" y="191"/>
                        </a:lnTo>
                        <a:lnTo>
                          <a:pt x="3834" y="183"/>
                        </a:lnTo>
                        <a:lnTo>
                          <a:pt x="3834" y="177"/>
                        </a:lnTo>
                        <a:lnTo>
                          <a:pt x="3835" y="173"/>
                        </a:lnTo>
                        <a:lnTo>
                          <a:pt x="3835" y="172"/>
                        </a:lnTo>
                        <a:lnTo>
                          <a:pt x="3836" y="175"/>
                        </a:lnTo>
                        <a:lnTo>
                          <a:pt x="3836" y="182"/>
                        </a:lnTo>
                        <a:lnTo>
                          <a:pt x="3837" y="193"/>
                        </a:lnTo>
                        <a:lnTo>
                          <a:pt x="3837" y="208"/>
                        </a:lnTo>
                        <a:lnTo>
                          <a:pt x="3838" y="226"/>
                        </a:lnTo>
                        <a:lnTo>
                          <a:pt x="3839" y="245"/>
                        </a:lnTo>
                        <a:lnTo>
                          <a:pt x="3839" y="264"/>
                        </a:lnTo>
                        <a:lnTo>
                          <a:pt x="3840" y="279"/>
                        </a:lnTo>
                        <a:lnTo>
                          <a:pt x="3840" y="289"/>
                        </a:lnTo>
                        <a:lnTo>
                          <a:pt x="3841" y="290"/>
                        </a:lnTo>
                        <a:lnTo>
                          <a:pt x="3841" y="283"/>
                        </a:lnTo>
                        <a:lnTo>
                          <a:pt x="3842" y="267"/>
                        </a:lnTo>
                        <a:lnTo>
                          <a:pt x="3842" y="244"/>
                        </a:lnTo>
                        <a:lnTo>
                          <a:pt x="3843" y="217"/>
                        </a:lnTo>
                        <a:lnTo>
                          <a:pt x="3843" y="189"/>
                        </a:lnTo>
                        <a:lnTo>
                          <a:pt x="3844" y="165"/>
                        </a:lnTo>
                        <a:lnTo>
                          <a:pt x="3844" y="146"/>
                        </a:lnTo>
                        <a:lnTo>
                          <a:pt x="3845" y="135"/>
                        </a:lnTo>
                        <a:lnTo>
                          <a:pt x="3846" y="133"/>
                        </a:lnTo>
                        <a:lnTo>
                          <a:pt x="3846" y="140"/>
                        </a:lnTo>
                        <a:lnTo>
                          <a:pt x="3847" y="155"/>
                        </a:lnTo>
                        <a:lnTo>
                          <a:pt x="3847" y="176"/>
                        </a:lnTo>
                        <a:lnTo>
                          <a:pt x="3848" y="201"/>
                        </a:lnTo>
                        <a:lnTo>
                          <a:pt x="3848" y="229"/>
                        </a:lnTo>
                        <a:lnTo>
                          <a:pt x="3849" y="258"/>
                        </a:lnTo>
                        <a:lnTo>
                          <a:pt x="3849" y="285"/>
                        </a:lnTo>
                        <a:lnTo>
                          <a:pt x="3850" y="308"/>
                        </a:lnTo>
                        <a:lnTo>
                          <a:pt x="3850" y="325"/>
                        </a:lnTo>
                        <a:lnTo>
                          <a:pt x="3851" y="334"/>
                        </a:lnTo>
                        <a:lnTo>
                          <a:pt x="3852" y="336"/>
                        </a:lnTo>
                        <a:lnTo>
                          <a:pt x="3852" y="331"/>
                        </a:lnTo>
                        <a:lnTo>
                          <a:pt x="3853" y="321"/>
                        </a:lnTo>
                        <a:lnTo>
                          <a:pt x="3853" y="307"/>
                        </a:lnTo>
                        <a:lnTo>
                          <a:pt x="3854" y="292"/>
                        </a:lnTo>
                        <a:lnTo>
                          <a:pt x="3854" y="278"/>
                        </a:lnTo>
                        <a:lnTo>
                          <a:pt x="3855" y="266"/>
                        </a:lnTo>
                        <a:lnTo>
                          <a:pt x="3855" y="259"/>
                        </a:lnTo>
                        <a:lnTo>
                          <a:pt x="3856" y="256"/>
                        </a:lnTo>
                        <a:lnTo>
                          <a:pt x="3856" y="256"/>
                        </a:lnTo>
                        <a:lnTo>
                          <a:pt x="3857" y="260"/>
                        </a:lnTo>
                        <a:lnTo>
                          <a:pt x="3858" y="263"/>
                        </a:lnTo>
                        <a:lnTo>
                          <a:pt x="3858" y="267"/>
                        </a:lnTo>
                        <a:lnTo>
                          <a:pt x="3859" y="268"/>
                        </a:lnTo>
                        <a:lnTo>
                          <a:pt x="3859" y="268"/>
                        </a:lnTo>
                        <a:lnTo>
                          <a:pt x="3860" y="265"/>
                        </a:lnTo>
                        <a:lnTo>
                          <a:pt x="3860" y="260"/>
                        </a:lnTo>
                        <a:lnTo>
                          <a:pt x="3861" y="255"/>
                        </a:lnTo>
                        <a:lnTo>
                          <a:pt x="3861" y="249"/>
                        </a:lnTo>
                        <a:lnTo>
                          <a:pt x="3862" y="244"/>
                        </a:lnTo>
                        <a:lnTo>
                          <a:pt x="3862" y="242"/>
                        </a:lnTo>
                        <a:lnTo>
                          <a:pt x="3863" y="242"/>
                        </a:lnTo>
                        <a:lnTo>
                          <a:pt x="3863" y="246"/>
                        </a:lnTo>
                        <a:lnTo>
                          <a:pt x="3864" y="252"/>
                        </a:lnTo>
                        <a:lnTo>
                          <a:pt x="3865" y="261"/>
                        </a:lnTo>
                        <a:lnTo>
                          <a:pt x="3865" y="272"/>
                        </a:lnTo>
                        <a:lnTo>
                          <a:pt x="3866" y="283"/>
                        </a:lnTo>
                        <a:lnTo>
                          <a:pt x="3866" y="293"/>
                        </a:lnTo>
                        <a:lnTo>
                          <a:pt x="3867" y="302"/>
                        </a:lnTo>
                        <a:lnTo>
                          <a:pt x="3867" y="310"/>
                        </a:lnTo>
                        <a:lnTo>
                          <a:pt x="3868" y="316"/>
                        </a:lnTo>
                        <a:lnTo>
                          <a:pt x="3868" y="322"/>
                        </a:lnTo>
                        <a:lnTo>
                          <a:pt x="3869" y="327"/>
                        </a:lnTo>
                        <a:lnTo>
                          <a:pt x="3869" y="331"/>
                        </a:lnTo>
                        <a:lnTo>
                          <a:pt x="3870" y="334"/>
                        </a:lnTo>
                        <a:lnTo>
                          <a:pt x="3871" y="337"/>
                        </a:lnTo>
                        <a:lnTo>
                          <a:pt x="3871" y="339"/>
                        </a:lnTo>
                        <a:lnTo>
                          <a:pt x="3872" y="339"/>
                        </a:lnTo>
                        <a:lnTo>
                          <a:pt x="3872" y="338"/>
                        </a:lnTo>
                        <a:lnTo>
                          <a:pt x="3873" y="332"/>
                        </a:lnTo>
                        <a:lnTo>
                          <a:pt x="3873" y="322"/>
                        </a:lnTo>
                        <a:lnTo>
                          <a:pt x="3874" y="306"/>
                        </a:lnTo>
                        <a:lnTo>
                          <a:pt x="3874" y="283"/>
                        </a:lnTo>
                        <a:lnTo>
                          <a:pt x="3875" y="254"/>
                        </a:lnTo>
                        <a:lnTo>
                          <a:pt x="3875" y="220"/>
                        </a:lnTo>
                        <a:lnTo>
                          <a:pt x="3876" y="185"/>
                        </a:lnTo>
                        <a:lnTo>
                          <a:pt x="3877" y="151"/>
                        </a:lnTo>
                        <a:lnTo>
                          <a:pt x="3877" y="124"/>
                        </a:lnTo>
                        <a:lnTo>
                          <a:pt x="3878" y="105"/>
                        </a:lnTo>
                        <a:lnTo>
                          <a:pt x="3878" y="97"/>
                        </a:lnTo>
                        <a:lnTo>
                          <a:pt x="3879" y="100"/>
                        </a:lnTo>
                        <a:lnTo>
                          <a:pt x="3879" y="114"/>
                        </a:lnTo>
                        <a:lnTo>
                          <a:pt x="3880" y="134"/>
                        </a:lnTo>
                        <a:lnTo>
                          <a:pt x="3880" y="158"/>
                        </a:lnTo>
                        <a:lnTo>
                          <a:pt x="3881" y="182"/>
                        </a:lnTo>
                        <a:lnTo>
                          <a:pt x="3881" y="201"/>
                        </a:lnTo>
                        <a:lnTo>
                          <a:pt x="3882" y="215"/>
                        </a:lnTo>
                        <a:lnTo>
                          <a:pt x="3882" y="224"/>
                        </a:lnTo>
                        <a:lnTo>
                          <a:pt x="3883" y="228"/>
                        </a:lnTo>
                        <a:lnTo>
                          <a:pt x="3884" y="229"/>
                        </a:lnTo>
                        <a:lnTo>
                          <a:pt x="3884" y="227"/>
                        </a:lnTo>
                        <a:lnTo>
                          <a:pt x="3885" y="223"/>
                        </a:lnTo>
                        <a:lnTo>
                          <a:pt x="3885" y="216"/>
                        </a:lnTo>
                        <a:lnTo>
                          <a:pt x="3886" y="207"/>
                        </a:lnTo>
                        <a:lnTo>
                          <a:pt x="3886" y="195"/>
                        </a:lnTo>
                        <a:lnTo>
                          <a:pt x="3887" y="183"/>
                        </a:lnTo>
                        <a:lnTo>
                          <a:pt x="3887" y="172"/>
                        </a:lnTo>
                        <a:lnTo>
                          <a:pt x="3888" y="164"/>
                        </a:lnTo>
                        <a:lnTo>
                          <a:pt x="3888" y="161"/>
                        </a:lnTo>
                        <a:lnTo>
                          <a:pt x="3889" y="163"/>
                        </a:lnTo>
                        <a:lnTo>
                          <a:pt x="3890" y="170"/>
                        </a:lnTo>
                        <a:lnTo>
                          <a:pt x="3890" y="180"/>
                        </a:lnTo>
                        <a:lnTo>
                          <a:pt x="3891" y="190"/>
                        </a:lnTo>
                        <a:lnTo>
                          <a:pt x="3891" y="198"/>
                        </a:lnTo>
                        <a:lnTo>
                          <a:pt x="3892" y="201"/>
                        </a:lnTo>
                        <a:lnTo>
                          <a:pt x="3892" y="199"/>
                        </a:lnTo>
                        <a:lnTo>
                          <a:pt x="3893" y="191"/>
                        </a:lnTo>
                        <a:lnTo>
                          <a:pt x="3893" y="177"/>
                        </a:lnTo>
                        <a:lnTo>
                          <a:pt x="3894" y="160"/>
                        </a:lnTo>
                        <a:lnTo>
                          <a:pt x="3894" y="141"/>
                        </a:lnTo>
                        <a:lnTo>
                          <a:pt x="3895" y="123"/>
                        </a:lnTo>
                        <a:lnTo>
                          <a:pt x="3896" y="108"/>
                        </a:lnTo>
                        <a:lnTo>
                          <a:pt x="3896" y="98"/>
                        </a:lnTo>
                        <a:lnTo>
                          <a:pt x="3897" y="93"/>
                        </a:lnTo>
                        <a:lnTo>
                          <a:pt x="3897" y="93"/>
                        </a:lnTo>
                        <a:lnTo>
                          <a:pt x="3898" y="97"/>
                        </a:lnTo>
                        <a:lnTo>
                          <a:pt x="3898" y="106"/>
                        </a:lnTo>
                        <a:lnTo>
                          <a:pt x="3899" y="118"/>
                        </a:lnTo>
                        <a:lnTo>
                          <a:pt x="3899" y="131"/>
                        </a:lnTo>
                        <a:lnTo>
                          <a:pt x="3900" y="147"/>
                        </a:lnTo>
                        <a:lnTo>
                          <a:pt x="3900" y="162"/>
                        </a:lnTo>
                        <a:lnTo>
                          <a:pt x="3901" y="177"/>
                        </a:lnTo>
                        <a:lnTo>
                          <a:pt x="3901" y="191"/>
                        </a:lnTo>
                        <a:lnTo>
                          <a:pt x="3902" y="203"/>
                        </a:lnTo>
                        <a:lnTo>
                          <a:pt x="3903" y="213"/>
                        </a:lnTo>
                        <a:lnTo>
                          <a:pt x="3903" y="221"/>
                        </a:lnTo>
                        <a:lnTo>
                          <a:pt x="3904" y="228"/>
                        </a:lnTo>
                        <a:lnTo>
                          <a:pt x="3904" y="232"/>
                        </a:lnTo>
                        <a:lnTo>
                          <a:pt x="3905" y="234"/>
                        </a:lnTo>
                        <a:lnTo>
                          <a:pt x="3905" y="234"/>
                        </a:lnTo>
                        <a:lnTo>
                          <a:pt x="3906" y="232"/>
                        </a:lnTo>
                        <a:lnTo>
                          <a:pt x="3906" y="227"/>
                        </a:lnTo>
                        <a:lnTo>
                          <a:pt x="3907" y="220"/>
                        </a:lnTo>
                        <a:lnTo>
                          <a:pt x="3907" y="211"/>
                        </a:lnTo>
                        <a:lnTo>
                          <a:pt x="3908" y="203"/>
                        </a:lnTo>
                        <a:lnTo>
                          <a:pt x="3909" y="197"/>
                        </a:lnTo>
                        <a:lnTo>
                          <a:pt x="3909" y="192"/>
                        </a:lnTo>
                        <a:lnTo>
                          <a:pt x="3910" y="191"/>
                        </a:lnTo>
                        <a:lnTo>
                          <a:pt x="3910" y="191"/>
                        </a:lnTo>
                        <a:lnTo>
                          <a:pt x="3911" y="193"/>
                        </a:lnTo>
                        <a:lnTo>
                          <a:pt x="3911" y="195"/>
                        </a:lnTo>
                        <a:lnTo>
                          <a:pt x="3912" y="196"/>
                        </a:lnTo>
                        <a:lnTo>
                          <a:pt x="3912" y="196"/>
                        </a:lnTo>
                        <a:lnTo>
                          <a:pt x="3913" y="193"/>
                        </a:lnTo>
                        <a:lnTo>
                          <a:pt x="3913" y="189"/>
                        </a:lnTo>
                        <a:lnTo>
                          <a:pt x="3914" y="184"/>
                        </a:lnTo>
                        <a:lnTo>
                          <a:pt x="3915" y="177"/>
                        </a:lnTo>
                        <a:lnTo>
                          <a:pt x="3915" y="170"/>
                        </a:lnTo>
                        <a:lnTo>
                          <a:pt x="3916" y="162"/>
                        </a:lnTo>
                        <a:lnTo>
                          <a:pt x="3916" y="153"/>
                        </a:lnTo>
                        <a:lnTo>
                          <a:pt x="3917" y="143"/>
                        </a:lnTo>
                        <a:lnTo>
                          <a:pt x="3917" y="133"/>
                        </a:lnTo>
                        <a:lnTo>
                          <a:pt x="3918" y="122"/>
                        </a:lnTo>
                        <a:lnTo>
                          <a:pt x="3918" y="110"/>
                        </a:lnTo>
                        <a:lnTo>
                          <a:pt x="3919" y="100"/>
                        </a:lnTo>
                        <a:lnTo>
                          <a:pt x="3919" y="90"/>
                        </a:lnTo>
                        <a:lnTo>
                          <a:pt x="3920" y="81"/>
                        </a:lnTo>
                        <a:lnTo>
                          <a:pt x="3921" y="73"/>
                        </a:lnTo>
                        <a:lnTo>
                          <a:pt x="3921" y="65"/>
                        </a:lnTo>
                        <a:lnTo>
                          <a:pt x="3922" y="57"/>
                        </a:lnTo>
                        <a:lnTo>
                          <a:pt x="3922" y="51"/>
                        </a:lnTo>
                        <a:lnTo>
                          <a:pt x="3923" y="46"/>
                        </a:lnTo>
                        <a:lnTo>
                          <a:pt x="3923" y="44"/>
                        </a:lnTo>
                        <a:lnTo>
                          <a:pt x="3924" y="45"/>
                        </a:lnTo>
                        <a:lnTo>
                          <a:pt x="3924" y="51"/>
                        </a:lnTo>
                        <a:lnTo>
                          <a:pt x="3925" y="61"/>
                        </a:lnTo>
                        <a:lnTo>
                          <a:pt x="3925" y="76"/>
                        </a:lnTo>
                        <a:lnTo>
                          <a:pt x="3926" y="95"/>
                        </a:lnTo>
                        <a:lnTo>
                          <a:pt x="3926" y="118"/>
                        </a:lnTo>
                        <a:lnTo>
                          <a:pt x="3927" y="143"/>
                        </a:lnTo>
                        <a:lnTo>
                          <a:pt x="3928" y="168"/>
                        </a:lnTo>
                        <a:lnTo>
                          <a:pt x="3928" y="194"/>
                        </a:lnTo>
                        <a:lnTo>
                          <a:pt x="3929" y="218"/>
                        </a:lnTo>
                        <a:lnTo>
                          <a:pt x="3929" y="239"/>
                        </a:lnTo>
                        <a:lnTo>
                          <a:pt x="3930" y="256"/>
                        </a:lnTo>
                        <a:lnTo>
                          <a:pt x="3930" y="270"/>
                        </a:lnTo>
                        <a:lnTo>
                          <a:pt x="3931" y="280"/>
                        </a:lnTo>
                        <a:lnTo>
                          <a:pt x="3931" y="285"/>
                        </a:lnTo>
                        <a:lnTo>
                          <a:pt x="3932" y="285"/>
                        </a:lnTo>
                        <a:lnTo>
                          <a:pt x="3932" y="280"/>
                        </a:lnTo>
                        <a:lnTo>
                          <a:pt x="3933" y="271"/>
                        </a:lnTo>
                        <a:lnTo>
                          <a:pt x="3934" y="258"/>
                        </a:lnTo>
                        <a:lnTo>
                          <a:pt x="3934" y="242"/>
                        </a:lnTo>
                        <a:lnTo>
                          <a:pt x="3935" y="225"/>
                        </a:lnTo>
                        <a:lnTo>
                          <a:pt x="3935" y="209"/>
                        </a:lnTo>
                        <a:lnTo>
                          <a:pt x="3936" y="195"/>
                        </a:lnTo>
                        <a:lnTo>
                          <a:pt x="3936" y="183"/>
                        </a:lnTo>
                        <a:lnTo>
                          <a:pt x="3937" y="174"/>
                        </a:lnTo>
                        <a:lnTo>
                          <a:pt x="3937" y="168"/>
                        </a:lnTo>
                        <a:lnTo>
                          <a:pt x="3938" y="163"/>
                        </a:lnTo>
                        <a:lnTo>
                          <a:pt x="3938" y="159"/>
                        </a:lnTo>
                        <a:lnTo>
                          <a:pt x="3939" y="155"/>
                        </a:lnTo>
                        <a:lnTo>
                          <a:pt x="3940" y="151"/>
                        </a:lnTo>
                        <a:lnTo>
                          <a:pt x="3940" y="147"/>
                        </a:lnTo>
                        <a:lnTo>
                          <a:pt x="3941" y="144"/>
                        </a:lnTo>
                        <a:lnTo>
                          <a:pt x="3941" y="141"/>
                        </a:lnTo>
                        <a:lnTo>
                          <a:pt x="3942" y="141"/>
                        </a:lnTo>
                        <a:lnTo>
                          <a:pt x="3942" y="143"/>
                        </a:lnTo>
                        <a:lnTo>
                          <a:pt x="3943" y="146"/>
                        </a:lnTo>
                        <a:lnTo>
                          <a:pt x="3943" y="149"/>
                        </a:lnTo>
                        <a:lnTo>
                          <a:pt x="3944" y="152"/>
                        </a:lnTo>
                        <a:lnTo>
                          <a:pt x="3944" y="152"/>
                        </a:lnTo>
                        <a:lnTo>
                          <a:pt x="3945" y="150"/>
                        </a:lnTo>
                        <a:lnTo>
                          <a:pt x="3945" y="146"/>
                        </a:lnTo>
                        <a:lnTo>
                          <a:pt x="3946" y="140"/>
                        </a:lnTo>
                        <a:lnTo>
                          <a:pt x="3947" y="135"/>
                        </a:lnTo>
                        <a:lnTo>
                          <a:pt x="3947" y="129"/>
                        </a:lnTo>
                        <a:lnTo>
                          <a:pt x="3948" y="124"/>
                        </a:lnTo>
                        <a:lnTo>
                          <a:pt x="3948" y="120"/>
                        </a:lnTo>
                        <a:lnTo>
                          <a:pt x="3949" y="116"/>
                        </a:lnTo>
                        <a:lnTo>
                          <a:pt x="3949" y="112"/>
                        </a:lnTo>
                        <a:lnTo>
                          <a:pt x="3950" y="108"/>
                        </a:lnTo>
                        <a:lnTo>
                          <a:pt x="3950" y="104"/>
                        </a:lnTo>
                        <a:lnTo>
                          <a:pt x="3951" y="100"/>
                        </a:lnTo>
                        <a:lnTo>
                          <a:pt x="3951" y="97"/>
                        </a:lnTo>
                        <a:lnTo>
                          <a:pt x="3952" y="95"/>
                        </a:lnTo>
                        <a:lnTo>
                          <a:pt x="3953" y="95"/>
                        </a:lnTo>
                        <a:lnTo>
                          <a:pt x="3953" y="96"/>
                        </a:lnTo>
                        <a:lnTo>
                          <a:pt x="3954" y="99"/>
                        </a:lnTo>
                        <a:lnTo>
                          <a:pt x="3954" y="101"/>
                        </a:lnTo>
                        <a:lnTo>
                          <a:pt x="3955" y="102"/>
                        </a:lnTo>
                        <a:lnTo>
                          <a:pt x="3955" y="101"/>
                        </a:lnTo>
                        <a:lnTo>
                          <a:pt x="3956" y="97"/>
                        </a:lnTo>
                        <a:lnTo>
                          <a:pt x="3956" y="90"/>
                        </a:lnTo>
                        <a:lnTo>
                          <a:pt x="3957" y="83"/>
                        </a:lnTo>
                        <a:lnTo>
                          <a:pt x="3957" y="77"/>
                        </a:lnTo>
                        <a:lnTo>
                          <a:pt x="3958" y="75"/>
                        </a:lnTo>
                        <a:lnTo>
                          <a:pt x="3959" y="77"/>
                        </a:lnTo>
                        <a:lnTo>
                          <a:pt x="3959" y="85"/>
                        </a:lnTo>
                        <a:lnTo>
                          <a:pt x="3960" y="97"/>
                        </a:lnTo>
                        <a:lnTo>
                          <a:pt x="3960" y="112"/>
                        </a:lnTo>
                        <a:lnTo>
                          <a:pt x="3961" y="127"/>
                        </a:lnTo>
                        <a:lnTo>
                          <a:pt x="3961" y="141"/>
                        </a:lnTo>
                        <a:lnTo>
                          <a:pt x="3962" y="153"/>
                        </a:lnTo>
                        <a:lnTo>
                          <a:pt x="3962" y="164"/>
                        </a:lnTo>
                        <a:lnTo>
                          <a:pt x="3963" y="175"/>
                        </a:lnTo>
                        <a:lnTo>
                          <a:pt x="3963" y="187"/>
                        </a:lnTo>
                        <a:lnTo>
                          <a:pt x="3964" y="200"/>
                        </a:lnTo>
                        <a:lnTo>
                          <a:pt x="3964" y="214"/>
                        </a:lnTo>
                        <a:lnTo>
                          <a:pt x="3965" y="227"/>
                        </a:lnTo>
                        <a:lnTo>
                          <a:pt x="3966" y="235"/>
                        </a:lnTo>
                        <a:lnTo>
                          <a:pt x="3966" y="238"/>
                        </a:lnTo>
                        <a:lnTo>
                          <a:pt x="3967" y="234"/>
                        </a:lnTo>
                        <a:lnTo>
                          <a:pt x="3967" y="224"/>
                        </a:lnTo>
                        <a:lnTo>
                          <a:pt x="3968" y="210"/>
                        </a:lnTo>
                        <a:lnTo>
                          <a:pt x="3968" y="196"/>
                        </a:lnTo>
                        <a:lnTo>
                          <a:pt x="3969" y="184"/>
                        </a:lnTo>
                        <a:lnTo>
                          <a:pt x="3969" y="177"/>
                        </a:lnTo>
                        <a:lnTo>
                          <a:pt x="3970" y="176"/>
                        </a:lnTo>
                        <a:lnTo>
                          <a:pt x="3970" y="180"/>
                        </a:lnTo>
                        <a:lnTo>
                          <a:pt x="3971" y="188"/>
                        </a:lnTo>
                        <a:lnTo>
                          <a:pt x="3972" y="196"/>
                        </a:lnTo>
                        <a:lnTo>
                          <a:pt x="3972" y="203"/>
                        </a:lnTo>
                        <a:lnTo>
                          <a:pt x="3973" y="206"/>
                        </a:lnTo>
                        <a:lnTo>
                          <a:pt x="3973" y="205"/>
                        </a:lnTo>
                        <a:lnTo>
                          <a:pt x="3974" y="199"/>
                        </a:lnTo>
                        <a:lnTo>
                          <a:pt x="3974" y="189"/>
                        </a:lnTo>
                        <a:lnTo>
                          <a:pt x="3975" y="178"/>
                        </a:lnTo>
                        <a:lnTo>
                          <a:pt x="3975" y="166"/>
                        </a:lnTo>
                        <a:lnTo>
                          <a:pt x="3976" y="155"/>
                        </a:lnTo>
                        <a:lnTo>
                          <a:pt x="3976" y="145"/>
                        </a:lnTo>
                        <a:lnTo>
                          <a:pt x="3977" y="136"/>
                        </a:lnTo>
                        <a:lnTo>
                          <a:pt x="3978" y="128"/>
                        </a:lnTo>
                        <a:lnTo>
                          <a:pt x="3978" y="121"/>
                        </a:lnTo>
                        <a:lnTo>
                          <a:pt x="3979" y="116"/>
                        </a:lnTo>
                        <a:lnTo>
                          <a:pt x="3979" y="111"/>
                        </a:lnTo>
                        <a:lnTo>
                          <a:pt x="3980" y="109"/>
                        </a:lnTo>
                        <a:lnTo>
                          <a:pt x="3980" y="107"/>
                        </a:lnTo>
                        <a:lnTo>
                          <a:pt x="3981" y="106"/>
                        </a:lnTo>
                        <a:lnTo>
                          <a:pt x="3981" y="107"/>
                        </a:lnTo>
                        <a:lnTo>
                          <a:pt x="3982" y="109"/>
                        </a:lnTo>
                        <a:lnTo>
                          <a:pt x="3982" y="112"/>
                        </a:lnTo>
                        <a:lnTo>
                          <a:pt x="3983" y="117"/>
                        </a:lnTo>
                        <a:lnTo>
                          <a:pt x="3983" y="123"/>
                        </a:lnTo>
                        <a:lnTo>
                          <a:pt x="3984" y="128"/>
                        </a:lnTo>
                        <a:lnTo>
                          <a:pt x="3985" y="132"/>
                        </a:lnTo>
                        <a:lnTo>
                          <a:pt x="3985" y="133"/>
                        </a:lnTo>
                        <a:lnTo>
                          <a:pt x="3986" y="132"/>
                        </a:lnTo>
                        <a:lnTo>
                          <a:pt x="3986" y="129"/>
                        </a:lnTo>
                        <a:lnTo>
                          <a:pt x="3987" y="126"/>
                        </a:lnTo>
                        <a:lnTo>
                          <a:pt x="3987" y="126"/>
                        </a:lnTo>
                        <a:lnTo>
                          <a:pt x="3988" y="131"/>
                        </a:lnTo>
                        <a:lnTo>
                          <a:pt x="3988" y="141"/>
                        </a:lnTo>
                        <a:lnTo>
                          <a:pt x="3989" y="154"/>
                        </a:lnTo>
                        <a:lnTo>
                          <a:pt x="3989" y="169"/>
                        </a:lnTo>
                        <a:lnTo>
                          <a:pt x="3990" y="183"/>
                        </a:lnTo>
                        <a:lnTo>
                          <a:pt x="3991" y="195"/>
                        </a:lnTo>
                        <a:lnTo>
                          <a:pt x="3991" y="204"/>
                        </a:lnTo>
                        <a:lnTo>
                          <a:pt x="3992" y="209"/>
                        </a:lnTo>
                        <a:lnTo>
                          <a:pt x="3992" y="213"/>
                        </a:lnTo>
                        <a:lnTo>
                          <a:pt x="3993" y="214"/>
                        </a:lnTo>
                        <a:lnTo>
                          <a:pt x="3993" y="214"/>
                        </a:lnTo>
                        <a:lnTo>
                          <a:pt x="3994" y="211"/>
                        </a:lnTo>
                        <a:lnTo>
                          <a:pt x="3994" y="206"/>
                        </a:lnTo>
                        <a:lnTo>
                          <a:pt x="3995" y="198"/>
                        </a:lnTo>
                        <a:lnTo>
                          <a:pt x="3995" y="189"/>
                        </a:lnTo>
                        <a:lnTo>
                          <a:pt x="3996" y="180"/>
                        </a:lnTo>
                        <a:lnTo>
                          <a:pt x="3997" y="171"/>
                        </a:lnTo>
                        <a:lnTo>
                          <a:pt x="3997" y="166"/>
                        </a:lnTo>
                        <a:lnTo>
                          <a:pt x="3998" y="162"/>
                        </a:lnTo>
                        <a:lnTo>
                          <a:pt x="3998" y="161"/>
                        </a:lnTo>
                        <a:lnTo>
                          <a:pt x="3999" y="162"/>
                        </a:lnTo>
                        <a:lnTo>
                          <a:pt x="3999" y="163"/>
                        </a:lnTo>
                        <a:lnTo>
                          <a:pt x="4000" y="167"/>
                        </a:lnTo>
                        <a:lnTo>
                          <a:pt x="4000" y="173"/>
                        </a:lnTo>
                        <a:lnTo>
                          <a:pt x="4001" y="182"/>
                        </a:lnTo>
                        <a:lnTo>
                          <a:pt x="4001" y="197"/>
                        </a:lnTo>
                        <a:lnTo>
                          <a:pt x="4002" y="217"/>
                        </a:lnTo>
                        <a:lnTo>
                          <a:pt x="4002" y="242"/>
                        </a:lnTo>
                        <a:lnTo>
                          <a:pt x="4003" y="269"/>
                        </a:lnTo>
                        <a:lnTo>
                          <a:pt x="4004" y="297"/>
                        </a:lnTo>
                        <a:lnTo>
                          <a:pt x="4004" y="323"/>
                        </a:lnTo>
                        <a:lnTo>
                          <a:pt x="4005" y="346"/>
                        </a:lnTo>
                        <a:lnTo>
                          <a:pt x="4005" y="361"/>
                        </a:lnTo>
                        <a:lnTo>
                          <a:pt x="4006" y="370"/>
                        </a:lnTo>
                        <a:lnTo>
                          <a:pt x="4006" y="371"/>
                        </a:lnTo>
                        <a:lnTo>
                          <a:pt x="4007" y="366"/>
                        </a:lnTo>
                        <a:lnTo>
                          <a:pt x="4007" y="356"/>
                        </a:lnTo>
                        <a:lnTo>
                          <a:pt x="4008" y="343"/>
                        </a:lnTo>
                        <a:lnTo>
                          <a:pt x="4008" y="329"/>
                        </a:lnTo>
                        <a:lnTo>
                          <a:pt x="4009" y="316"/>
                        </a:lnTo>
                        <a:lnTo>
                          <a:pt x="4010" y="303"/>
                        </a:lnTo>
                        <a:lnTo>
                          <a:pt x="4010" y="294"/>
                        </a:lnTo>
                        <a:lnTo>
                          <a:pt x="4011" y="286"/>
                        </a:lnTo>
                        <a:lnTo>
                          <a:pt x="4011" y="282"/>
                        </a:lnTo>
                        <a:lnTo>
                          <a:pt x="4012" y="280"/>
                        </a:lnTo>
                        <a:lnTo>
                          <a:pt x="4012" y="279"/>
                        </a:lnTo>
                        <a:lnTo>
                          <a:pt x="4013" y="279"/>
                        </a:lnTo>
                        <a:lnTo>
                          <a:pt x="4013" y="277"/>
                        </a:lnTo>
                        <a:lnTo>
                          <a:pt x="4014" y="271"/>
                        </a:lnTo>
                        <a:lnTo>
                          <a:pt x="4014" y="259"/>
                        </a:lnTo>
                        <a:lnTo>
                          <a:pt x="4015" y="241"/>
                        </a:lnTo>
                        <a:lnTo>
                          <a:pt x="4016" y="215"/>
                        </a:lnTo>
                        <a:lnTo>
                          <a:pt x="4016" y="185"/>
                        </a:lnTo>
                        <a:lnTo>
                          <a:pt x="4017" y="152"/>
                        </a:lnTo>
                        <a:lnTo>
                          <a:pt x="4017" y="120"/>
                        </a:lnTo>
                        <a:lnTo>
                          <a:pt x="4018" y="93"/>
                        </a:lnTo>
                        <a:lnTo>
                          <a:pt x="4018" y="75"/>
                        </a:lnTo>
                        <a:lnTo>
                          <a:pt x="4019" y="69"/>
                        </a:lnTo>
                        <a:lnTo>
                          <a:pt x="4019" y="74"/>
                        </a:lnTo>
                        <a:lnTo>
                          <a:pt x="4020" y="91"/>
                        </a:lnTo>
                        <a:lnTo>
                          <a:pt x="4020" y="116"/>
                        </a:lnTo>
                        <a:lnTo>
                          <a:pt x="4021" y="147"/>
                        </a:lnTo>
                        <a:lnTo>
                          <a:pt x="4022" y="179"/>
                        </a:lnTo>
                        <a:lnTo>
                          <a:pt x="4022" y="210"/>
                        </a:lnTo>
                        <a:lnTo>
                          <a:pt x="4023" y="235"/>
                        </a:lnTo>
                        <a:lnTo>
                          <a:pt x="4023" y="254"/>
                        </a:lnTo>
                        <a:lnTo>
                          <a:pt x="4024" y="264"/>
                        </a:lnTo>
                        <a:lnTo>
                          <a:pt x="4024" y="265"/>
                        </a:lnTo>
                        <a:lnTo>
                          <a:pt x="4025" y="260"/>
                        </a:lnTo>
                        <a:lnTo>
                          <a:pt x="4025" y="248"/>
                        </a:lnTo>
                        <a:lnTo>
                          <a:pt x="4026" y="233"/>
                        </a:lnTo>
                        <a:lnTo>
                          <a:pt x="4026" y="215"/>
                        </a:lnTo>
                        <a:lnTo>
                          <a:pt x="4027" y="197"/>
                        </a:lnTo>
                        <a:lnTo>
                          <a:pt x="4027" y="181"/>
                        </a:lnTo>
                        <a:lnTo>
                          <a:pt x="4028" y="169"/>
                        </a:lnTo>
                        <a:lnTo>
                          <a:pt x="4029" y="162"/>
                        </a:lnTo>
                        <a:lnTo>
                          <a:pt x="4029" y="161"/>
                        </a:lnTo>
                        <a:lnTo>
                          <a:pt x="4030" y="166"/>
                        </a:lnTo>
                        <a:lnTo>
                          <a:pt x="4030" y="175"/>
                        </a:lnTo>
                        <a:lnTo>
                          <a:pt x="4031" y="187"/>
                        </a:lnTo>
                        <a:lnTo>
                          <a:pt x="4031" y="197"/>
                        </a:lnTo>
                        <a:lnTo>
                          <a:pt x="4032" y="206"/>
                        </a:lnTo>
                        <a:lnTo>
                          <a:pt x="4032" y="210"/>
                        </a:lnTo>
                        <a:lnTo>
                          <a:pt x="4033" y="210"/>
                        </a:lnTo>
                        <a:lnTo>
                          <a:pt x="4033" y="206"/>
                        </a:lnTo>
                        <a:lnTo>
                          <a:pt x="4034" y="200"/>
                        </a:lnTo>
                        <a:lnTo>
                          <a:pt x="4035" y="194"/>
                        </a:lnTo>
                        <a:lnTo>
                          <a:pt x="4035" y="190"/>
                        </a:lnTo>
                        <a:lnTo>
                          <a:pt x="4036" y="188"/>
                        </a:lnTo>
                        <a:lnTo>
                          <a:pt x="4036" y="189"/>
                        </a:lnTo>
                        <a:lnTo>
                          <a:pt x="4037" y="193"/>
                        </a:lnTo>
                        <a:lnTo>
                          <a:pt x="4037" y="199"/>
                        </a:lnTo>
                        <a:lnTo>
                          <a:pt x="4038" y="206"/>
                        </a:lnTo>
                        <a:lnTo>
                          <a:pt x="4038" y="215"/>
                        </a:lnTo>
                        <a:lnTo>
                          <a:pt x="4039" y="224"/>
                        </a:lnTo>
                        <a:lnTo>
                          <a:pt x="4039" y="233"/>
                        </a:lnTo>
                        <a:lnTo>
                          <a:pt x="4040" y="241"/>
                        </a:lnTo>
                        <a:lnTo>
                          <a:pt x="4041" y="248"/>
                        </a:lnTo>
                        <a:lnTo>
                          <a:pt x="4041" y="251"/>
                        </a:lnTo>
                        <a:lnTo>
                          <a:pt x="4042" y="251"/>
                        </a:lnTo>
                        <a:lnTo>
                          <a:pt x="4042" y="247"/>
                        </a:lnTo>
                        <a:lnTo>
                          <a:pt x="4043" y="240"/>
                        </a:lnTo>
                        <a:lnTo>
                          <a:pt x="4043" y="230"/>
                        </a:lnTo>
                        <a:lnTo>
                          <a:pt x="4044" y="219"/>
                        </a:lnTo>
                        <a:lnTo>
                          <a:pt x="4044" y="208"/>
                        </a:lnTo>
                        <a:lnTo>
                          <a:pt x="4045" y="199"/>
                        </a:lnTo>
                        <a:lnTo>
                          <a:pt x="4045" y="192"/>
                        </a:lnTo>
                        <a:lnTo>
                          <a:pt x="4046" y="186"/>
                        </a:lnTo>
                        <a:lnTo>
                          <a:pt x="4046" y="183"/>
                        </a:lnTo>
                        <a:lnTo>
                          <a:pt x="4047" y="182"/>
                        </a:lnTo>
                        <a:lnTo>
                          <a:pt x="4048" y="182"/>
                        </a:lnTo>
                        <a:lnTo>
                          <a:pt x="4048" y="184"/>
                        </a:lnTo>
                        <a:lnTo>
                          <a:pt x="4049" y="187"/>
                        </a:lnTo>
                        <a:lnTo>
                          <a:pt x="4049" y="191"/>
                        </a:lnTo>
                        <a:lnTo>
                          <a:pt x="4050" y="195"/>
                        </a:lnTo>
                        <a:lnTo>
                          <a:pt x="4050" y="198"/>
                        </a:lnTo>
                        <a:lnTo>
                          <a:pt x="4051" y="200"/>
                        </a:lnTo>
                        <a:lnTo>
                          <a:pt x="4051" y="201"/>
                        </a:lnTo>
                        <a:lnTo>
                          <a:pt x="4052" y="199"/>
                        </a:lnTo>
                        <a:lnTo>
                          <a:pt x="4052" y="196"/>
                        </a:lnTo>
                        <a:lnTo>
                          <a:pt x="4053" y="190"/>
                        </a:lnTo>
                        <a:lnTo>
                          <a:pt x="4054" y="182"/>
                        </a:lnTo>
                        <a:lnTo>
                          <a:pt x="4054" y="171"/>
                        </a:lnTo>
                        <a:lnTo>
                          <a:pt x="4055" y="158"/>
                        </a:lnTo>
                        <a:lnTo>
                          <a:pt x="4055" y="144"/>
                        </a:lnTo>
                        <a:lnTo>
                          <a:pt x="4056" y="130"/>
                        </a:lnTo>
                        <a:lnTo>
                          <a:pt x="4056" y="117"/>
                        </a:lnTo>
                        <a:lnTo>
                          <a:pt x="4057" y="107"/>
                        </a:lnTo>
                      </a:path>
                    </a:pathLst>
                  </a:custGeom>
                  <a:noFill/>
                  <a:ln w="127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72" name="Line 52">
                    <a:extLst>
                      <a:ext uri="{FF2B5EF4-FFF2-40B4-BE49-F238E27FC236}">
                        <a16:creationId xmlns:a16="http://schemas.microsoft.com/office/drawing/2014/main" id="{175490AB-3836-4A3D-8E17-376905185367}"/>
                      </a:ext>
                    </a:extLst>
                  </p:cNvPr>
                  <p:cNvSpPr>
                    <a:spLocks noChangeShapeType="1"/>
                  </p:cNvSpPr>
                  <p:nvPr/>
                </p:nvSpPr>
                <p:spPr bwMode="auto">
                  <a:xfrm flipV="1">
                    <a:off x="4240922" y="6592036"/>
                    <a:ext cx="2717" cy="26302"/>
                  </a:xfrm>
                  <a:prstGeom prst="line">
                    <a:avLst/>
                  </a:prstGeom>
                  <a:no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73" name="Rectangle 1172">
                    <a:extLst>
                      <a:ext uri="{FF2B5EF4-FFF2-40B4-BE49-F238E27FC236}">
                        <a16:creationId xmlns:a16="http://schemas.microsoft.com/office/drawing/2014/main" id="{D56D0144-1EBC-4AB5-B7FC-4AF79A8626EF}"/>
                      </a:ext>
                    </a:extLst>
                  </p:cNvPr>
                  <p:cNvSpPr>
                    <a:spLocks noChangeArrowheads="1"/>
                  </p:cNvSpPr>
                  <p:nvPr/>
                </p:nvSpPr>
                <p:spPr bwMode="auto">
                  <a:xfrm rot="16200000">
                    <a:off x="271664" y="5967077"/>
                    <a:ext cx="1465098" cy="24300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1600" b="1" dirty="0">
                        <a:latin typeface="Arial" panose="020B0604020202020204" pitchFamily="34" charset="0"/>
                        <a:cs typeface="Arial" pitchFamily="34" charset="0"/>
                      </a:rPr>
                      <a:t>[Ca]</a:t>
                    </a:r>
                    <a:r>
                      <a:rPr lang="en-US" sz="1600" b="1" baseline="-25000" dirty="0" err="1">
                        <a:latin typeface="Arial" panose="020B0604020202020204" pitchFamily="34" charset="0"/>
                        <a:cs typeface="Arial" pitchFamily="34" charset="0"/>
                      </a:rPr>
                      <a:t>i</a:t>
                    </a:r>
                    <a:r>
                      <a:rPr lang="en-US" sz="1600" b="1" dirty="0">
                        <a:latin typeface="Arial" panose="020B0604020202020204" pitchFamily="34" charset="0"/>
                        <a:cs typeface="Arial" pitchFamily="34" charset="0"/>
                      </a:rPr>
                      <a:t> (F</a:t>
                    </a:r>
                    <a:r>
                      <a:rPr lang="en-US" sz="1600" b="1" baseline="-25000" dirty="0">
                        <a:latin typeface="Arial" panose="020B0604020202020204" pitchFamily="34" charset="0"/>
                        <a:cs typeface="Arial" pitchFamily="34" charset="0"/>
                      </a:rPr>
                      <a:t>405</a:t>
                    </a:r>
                    <a:r>
                      <a:rPr lang="en-US" sz="1600" b="1" dirty="0">
                        <a:latin typeface="Arial" panose="020B0604020202020204" pitchFamily="34" charset="0"/>
                        <a:cs typeface="Arial" pitchFamily="34" charset="0"/>
                      </a:rPr>
                      <a:t>/F</a:t>
                    </a:r>
                    <a:r>
                      <a:rPr lang="en-US" sz="1600" b="1" baseline="-25000" dirty="0">
                        <a:latin typeface="Arial" panose="020B0604020202020204" pitchFamily="34" charset="0"/>
                        <a:cs typeface="Arial" pitchFamily="34" charset="0"/>
                      </a:rPr>
                      <a:t>485</a:t>
                    </a:r>
                    <a:r>
                      <a:rPr lang="en-US" sz="1600" b="1" dirty="0">
                        <a:latin typeface="Arial" panose="020B0604020202020204" pitchFamily="34" charset="0"/>
                        <a:cs typeface="Arial" pitchFamily="34" charset="0"/>
                      </a:rPr>
                      <a:t>)</a:t>
                    </a:r>
                    <a:endParaRPr lang="en-US" sz="1600" dirty="0">
                      <a:latin typeface="Arial" panose="020B0604020202020204" pitchFamily="34" charset="0"/>
                      <a:cs typeface="Arial" pitchFamily="34" charset="0"/>
                    </a:endParaRPr>
                  </a:p>
                </p:txBody>
              </p:sp>
              <p:sp>
                <p:nvSpPr>
                  <p:cNvPr id="1174" name="Line 61">
                    <a:extLst>
                      <a:ext uri="{FF2B5EF4-FFF2-40B4-BE49-F238E27FC236}">
                        <a16:creationId xmlns:a16="http://schemas.microsoft.com/office/drawing/2014/main" id="{12EE09FA-469D-46BA-8F0F-5437B7044E55}"/>
                      </a:ext>
                    </a:extLst>
                  </p:cNvPr>
                  <p:cNvSpPr>
                    <a:spLocks noChangeShapeType="1"/>
                  </p:cNvSpPr>
                  <p:nvPr/>
                </p:nvSpPr>
                <p:spPr bwMode="auto">
                  <a:xfrm>
                    <a:off x="1458096" y="6580205"/>
                    <a:ext cx="30244" cy="1241"/>
                  </a:xfrm>
                  <a:prstGeom prst="line">
                    <a:avLst/>
                  </a:prstGeom>
                  <a:no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75" name="Rectangle 72">
                    <a:extLst>
                      <a:ext uri="{FF2B5EF4-FFF2-40B4-BE49-F238E27FC236}">
                        <a16:creationId xmlns:a16="http://schemas.microsoft.com/office/drawing/2014/main" id="{4B96C426-A2A9-4F8F-B592-0AA673E60639}"/>
                      </a:ext>
                    </a:extLst>
                  </p:cNvPr>
                  <p:cNvSpPr>
                    <a:spLocks noChangeArrowheads="1"/>
                  </p:cNvSpPr>
                  <p:nvPr/>
                </p:nvSpPr>
                <p:spPr bwMode="auto">
                  <a:xfrm>
                    <a:off x="1156809" y="6444396"/>
                    <a:ext cx="281603" cy="25896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600" b="1" dirty="0">
                        <a:latin typeface="Arial" panose="020B0604020202020204" pitchFamily="34" charset="0"/>
                        <a:cs typeface="Arial" pitchFamily="34" charset="0"/>
                      </a:rPr>
                      <a:t>1.6</a:t>
                    </a:r>
                  </a:p>
                </p:txBody>
              </p:sp>
              <p:sp>
                <p:nvSpPr>
                  <p:cNvPr id="1176" name="Rectangle 82">
                    <a:extLst>
                      <a:ext uri="{FF2B5EF4-FFF2-40B4-BE49-F238E27FC236}">
                        <a16:creationId xmlns:a16="http://schemas.microsoft.com/office/drawing/2014/main" id="{FFC64031-AE61-49F8-93AA-EC7EC0A88AAA}"/>
                      </a:ext>
                    </a:extLst>
                  </p:cNvPr>
                  <p:cNvSpPr>
                    <a:spLocks noChangeArrowheads="1"/>
                  </p:cNvSpPr>
                  <p:nvPr/>
                </p:nvSpPr>
                <p:spPr bwMode="auto">
                  <a:xfrm>
                    <a:off x="1156809" y="5442989"/>
                    <a:ext cx="281603" cy="25896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600" b="1" dirty="0">
                        <a:latin typeface="Arial" panose="020B0604020202020204" pitchFamily="34" charset="0"/>
                        <a:cs typeface="Arial" pitchFamily="34" charset="0"/>
                      </a:rPr>
                      <a:t>3.5</a:t>
                    </a:r>
                  </a:p>
                </p:txBody>
              </p:sp>
              <p:sp>
                <p:nvSpPr>
                  <p:cNvPr id="1177" name="Line 61">
                    <a:extLst>
                      <a:ext uri="{FF2B5EF4-FFF2-40B4-BE49-F238E27FC236}">
                        <a16:creationId xmlns:a16="http://schemas.microsoft.com/office/drawing/2014/main" id="{A5F7F9DD-E466-4F31-9326-2CF20E9A99AB}"/>
                      </a:ext>
                    </a:extLst>
                  </p:cNvPr>
                  <p:cNvSpPr>
                    <a:spLocks noChangeShapeType="1"/>
                  </p:cNvSpPr>
                  <p:nvPr/>
                </p:nvSpPr>
                <p:spPr bwMode="auto">
                  <a:xfrm>
                    <a:off x="1455850" y="5572403"/>
                    <a:ext cx="33065" cy="0"/>
                  </a:xfrm>
                  <a:prstGeom prst="line">
                    <a:avLst/>
                  </a:prstGeom>
                  <a:no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cxnSp>
                <p:nvCxnSpPr>
                  <p:cNvPr id="1178" name="Straight Connector 1177">
                    <a:extLst>
                      <a:ext uri="{FF2B5EF4-FFF2-40B4-BE49-F238E27FC236}">
                        <a16:creationId xmlns:a16="http://schemas.microsoft.com/office/drawing/2014/main" id="{BBFD9F27-11A5-4C58-B272-B2F508820F36}"/>
                      </a:ext>
                    </a:extLst>
                  </p:cNvPr>
                  <p:cNvCxnSpPr/>
                  <p:nvPr/>
                </p:nvCxnSpPr>
                <p:spPr>
                  <a:xfrm flipH="1">
                    <a:off x="1488341" y="5565185"/>
                    <a:ext cx="1520" cy="102431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179" name="Rectangle 11">
                    <a:extLst>
                      <a:ext uri="{FF2B5EF4-FFF2-40B4-BE49-F238E27FC236}">
                        <a16:creationId xmlns:a16="http://schemas.microsoft.com/office/drawing/2014/main" id="{71BA1814-08F9-4B61-B27E-E54BC3784A0C}"/>
                      </a:ext>
                    </a:extLst>
                  </p:cNvPr>
                  <p:cNvSpPr>
                    <a:spLocks noChangeArrowheads="1"/>
                  </p:cNvSpPr>
                  <p:nvPr/>
                </p:nvSpPr>
                <p:spPr bwMode="auto">
                  <a:xfrm rot="16200000">
                    <a:off x="597898" y="4685066"/>
                    <a:ext cx="812632" cy="24300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1600" b="1" dirty="0" err="1">
                        <a:solidFill>
                          <a:srgbClr val="000000"/>
                        </a:solidFill>
                        <a:latin typeface="Arial" panose="020B0604020202020204" pitchFamily="34" charset="0"/>
                        <a:cs typeface="Arial" pitchFamily="34" charset="0"/>
                      </a:rPr>
                      <a:t>V</a:t>
                    </a:r>
                    <a:r>
                      <a:rPr lang="en-US" sz="1600" b="1" baseline="-25000" dirty="0" err="1">
                        <a:solidFill>
                          <a:srgbClr val="000000"/>
                        </a:solidFill>
                        <a:latin typeface="Arial" panose="020B0604020202020204" pitchFamily="34" charset="0"/>
                        <a:cs typeface="Arial" pitchFamily="34" charset="0"/>
                      </a:rPr>
                      <a:t>m</a:t>
                    </a:r>
                    <a:r>
                      <a:rPr lang="en-US" sz="1600" b="1" dirty="0">
                        <a:solidFill>
                          <a:srgbClr val="000000"/>
                        </a:solidFill>
                        <a:latin typeface="Arial" panose="020B0604020202020204" pitchFamily="34" charset="0"/>
                        <a:cs typeface="Arial" pitchFamily="34" charset="0"/>
                      </a:rPr>
                      <a:t> (mV)</a:t>
                    </a:r>
                    <a:endParaRPr lang="en-US" sz="1600" b="1" dirty="0">
                      <a:latin typeface="Arial" panose="020B0604020202020204" pitchFamily="34" charset="0"/>
                      <a:cs typeface="Arial" pitchFamily="34" charset="0"/>
                    </a:endParaRPr>
                  </a:p>
                </p:txBody>
              </p:sp>
              <p:sp>
                <p:nvSpPr>
                  <p:cNvPr id="1180" name="Freeform 27">
                    <a:extLst>
                      <a:ext uri="{FF2B5EF4-FFF2-40B4-BE49-F238E27FC236}">
                        <a16:creationId xmlns:a16="http://schemas.microsoft.com/office/drawing/2014/main" id="{E8FF981C-5A6F-4778-96E8-E203A447AD46}"/>
                      </a:ext>
                    </a:extLst>
                  </p:cNvPr>
                  <p:cNvSpPr>
                    <a:spLocks/>
                  </p:cNvSpPr>
                  <p:nvPr/>
                </p:nvSpPr>
                <p:spPr bwMode="auto">
                  <a:xfrm flipV="1">
                    <a:off x="1536618" y="4529090"/>
                    <a:ext cx="13611" cy="748615"/>
                  </a:xfrm>
                  <a:custGeom>
                    <a:avLst/>
                    <a:gdLst/>
                    <a:ahLst/>
                    <a:cxnLst>
                      <a:cxn ang="0">
                        <a:pos x="0" y="0"/>
                      </a:cxn>
                      <a:cxn ang="0">
                        <a:pos x="0" y="0"/>
                      </a:cxn>
                      <a:cxn ang="0">
                        <a:pos x="1" y="1"/>
                      </a:cxn>
                      <a:cxn ang="0">
                        <a:pos x="1" y="1"/>
                      </a:cxn>
                      <a:cxn ang="0">
                        <a:pos x="2" y="2"/>
                      </a:cxn>
                      <a:cxn ang="0">
                        <a:pos x="2" y="2"/>
                      </a:cxn>
                      <a:cxn ang="0">
                        <a:pos x="3" y="3"/>
                      </a:cxn>
                      <a:cxn ang="0">
                        <a:pos x="3" y="4"/>
                      </a:cxn>
                      <a:cxn ang="0">
                        <a:pos x="4" y="5"/>
                      </a:cxn>
                      <a:cxn ang="0">
                        <a:pos x="4" y="5"/>
                      </a:cxn>
                      <a:cxn ang="0">
                        <a:pos x="5" y="6"/>
                      </a:cxn>
                      <a:cxn ang="0">
                        <a:pos x="5" y="6"/>
                      </a:cxn>
                      <a:cxn ang="0">
                        <a:pos x="6" y="6"/>
                      </a:cxn>
                      <a:cxn ang="0">
                        <a:pos x="7" y="6"/>
                      </a:cxn>
                      <a:cxn ang="0">
                        <a:pos x="7" y="7"/>
                      </a:cxn>
                      <a:cxn ang="0">
                        <a:pos x="8" y="7"/>
                      </a:cxn>
                      <a:cxn ang="0">
                        <a:pos x="8" y="8"/>
                      </a:cxn>
                      <a:cxn ang="0">
                        <a:pos x="9" y="9"/>
                      </a:cxn>
                      <a:cxn ang="0">
                        <a:pos x="9" y="9"/>
                      </a:cxn>
                      <a:cxn ang="0">
                        <a:pos x="10" y="10"/>
                      </a:cxn>
                      <a:cxn ang="0">
                        <a:pos x="10" y="10"/>
                      </a:cxn>
                      <a:cxn ang="0">
                        <a:pos x="11" y="10"/>
                      </a:cxn>
                      <a:cxn ang="0">
                        <a:pos x="11" y="10"/>
                      </a:cxn>
                      <a:cxn ang="0">
                        <a:pos x="12" y="10"/>
                      </a:cxn>
                      <a:cxn ang="0">
                        <a:pos x="13" y="10"/>
                      </a:cxn>
                      <a:cxn ang="0">
                        <a:pos x="13" y="10"/>
                      </a:cxn>
                      <a:cxn ang="0">
                        <a:pos x="14" y="10"/>
                      </a:cxn>
                      <a:cxn ang="0">
                        <a:pos x="14" y="10"/>
                      </a:cxn>
                      <a:cxn ang="0">
                        <a:pos x="15" y="11"/>
                      </a:cxn>
                      <a:cxn ang="0">
                        <a:pos x="15" y="11"/>
                      </a:cxn>
                      <a:cxn ang="0">
                        <a:pos x="16" y="11"/>
                      </a:cxn>
                      <a:cxn ang="0">
                        <a:pos x="16" y="11"/>
                      </a:cxn>
                      <a:cxn ang="0">
                        <a:pos x="17" y="12"/>
                      </a:cxn>
                      <a:cxn ang="0">
                        <a:pos x="17" y="14"/>
                      </a:cxn>
                      <a:cxn ang="0">
                        <a:pos x="18" y="21"/>
                      </a:cxn>
                      <a:cxn ang="0">
                        <a:pos x="18" y="39"/>
                      </a:cxn>
                      <a:cxn ang="0">
                        <a:pos x="19" y="77"/>
                      </a:cxn>
                      <a:cxn ang="0">
                        <a:pos x="20" y="148"/>
                      </a:cxn>
                      <a:cxn ang="0">
                        <a:pos x="20" y="255"/>
                      </a:cxn>
                      <a:cxn ang="0">
                        <a:pos x="21" y="399"/>
                      </a:cxn>
                      <a:cxn ang="0">
                        <a:pos x="21" y="580"/>
                      </a:cxn>
                      <a:cxn ang="0">
                        <a:pos x="22" y="805"/>
                      </a:cxn>
                      <a:cxn ang="0">
                        <a:pos x="22" y="1083"/>
                      </a:cxn>
                      <a:cxn ang="0">
                        <a:pos x="23" y="1408"/>
                      </a:cxn>
                      <a:cxn ang="0">
                        <a:pos x="23" y="1748"/>
                      </a:cxn>
                    </a:cxnLst>
                    <a:rect l="0" t="0" r="r" b="b"/>
                    <a:pathLst>
                      <a:path w="23" h="1748">
                        <a:moveTo>
                          <a:pt x="0" y="0"/>
                        </a:moveTo>
                        <a:lnTo>
                          <a:pt x="0" y="0"/>
                        </a:lnTo>
                        <a:lnTo>
                          <a:pt x="1" y="1"/>
                        </a:lnTo>
                        <a:lnTo>
                          <a:pt x="1" y="1"/>
                        </a:lnTo>
                        <a:lnTo>
                          <a:pt x="2" y="2"/>
                        </a:lnTo>
                        <a:lnTo>
                          <a:pt x="2" y="2"/>
                        </a:lnTo>
                        <a:lnTo>
                          <a:pt x="3" y="3"/>
                        </a:lnTo>
                        <a:lnTo>
                          <a:pt x="3" y="4"/>
                        </a:lnTo>
                        <a:lnTo>
                          <a:pt x="4" y="5"/>
                        </a:lnTo>
                        <a:lnTo>
                          <a:pt x="4" y="5"/>
                        </a:lnTo>
                        <a:lnTo>
                          <a:pt x="5" y="6"/>
                        </a:lnTo>
                        <a:lnTo>
                          <a:pt x="5" y="6"/>
                        </a:lnTo>
                        <a:lnTo>
                          <a:pt x="6" y="6"/>
                        </a:lnTo>
                        <a:lnTo>
                          <a:pt x="7" y="6"/>
                        </a:lnTo>
                        <a:lnTo>
                          <a:pt x="7" y="7"/>
                        </a:lnTo>
                        <a:lnTo>
                          <a:pt x="8" y="7"/>
                        </a:lnTo>
                        <a:lnTo>
                          <a:pt x="8" y="8"/>
                        </a:lnTo>
                        <a:lnTo>
                          <a:pt x="9" y="9"/>
                        </a:lnTo>
                        <a:lnTo>
                          <a:pt x="9" y="9"/>
                        </a:lnTo>
                        <a:lnTo>
                          <a:pt x="10" y="10"/>
                        </a:lnTo>
                        <a:lnTo>
                          <a:pt x="10" y="10"/>
                        </a:lnTo>
                        <a:lnTo>
                          <a:pt x="11" y="10"/>
                        </a:lnTo>
                        <a:lnTo>
                          <a:pt x="11" y="10"/>
                        </a:lnTo>
                        <a:lnTo>
                          <a:pt x="12" y="10"/>
                        </a:lnTo>
                        <a:lnTo>
                          <a:pt x="13" y="10"/>
                        </a:lnTo>
                        <a:lnTo>
                          <a:pt x="13" y="10"/>
                        </a:lnTo>
                        <a:lnTo>
                          <a:pt x="14" y="10"/>
                        </a:lnTo>
                        <a:lnTo>
                          <a:pt x="14" y="10"/>
                        </a:lnTo>
                        <a:lnTo>
                          <a:pt x="15" y="11"/>
                        </a:lnTo>
                        <a:lnTo>
                          <a:pt x="15" y="11"/>
                        </a:lnTo>
                        <a:lnTo>
                          <a:pt x="16" y="11"/>
                        </a:lnTo>
                        <a:lnTo>
                          <a:pt x="16" y="11"/>
                        </a:lnTo>
                        <a:lnTo>
                          <a:pt x="17" y="12"/>
                        </a:lnTo>
                        <a:lnTo>
                          <a:pt x="17" y="14"/>
                        </a:lnTo>
                        <a:lnTo>
                          <a:pt x="18" y="21"/>
                        </a:lnTo>
                        <a:lnTo>
                          <a:pt x="18" y="39"/>
                        </a:lnTo>
                        <a:lnTo>
                          <a:pt x="19" y="77"/>
                        </a:lnTo>
                        <a:lnTo>
                          <a:pt x="20" y="148"/>
                        </a:lnTo>
                        <a:lnTo>
                          <a:pt x="20" y="255"/>
                        </a:lnTo>
                        <a:lnTo>
                          <a:pt x="21" y="399"/>
                        </a:lnTo>
                        <a:lnTo>
                          <a:pt x="21" y="580"/>
                        </a:lnTo>
                        <a:lnTo>
                          <a:pt x="22" y="805"/>
                        </a:lnTo>
                        <a:lnTo>
                          <a:pt x="22" y="1083"/>
                        </a:lnTo>
                        <a:lnTo>
                          <a:pt x="23" y="1408"/>
                        </a:lnTo>
                        <a:lnTo>
                          <a:pt x="23" y="1748"/>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81" name="Line 28">
                    <a:extLst>
                      <a:ext uri="{FF2B5EF4-FFF2-40B4-BE49-F238E27FC236}">
                        <a16:creationId xmlns:a16="http://schemas.microsoft.com/office/drawing/2014/main" id="{74A81A3B-319A-4D3B-B93E-F3BA6836CB28}"/>
                      </a:ext>
                    </a:extLst>
                  </p:cNvPr>
                  <p:cNvSpPr>
                    <a:spLocks noChangeShapeType="1"/>
                  </p:cNvSpPr>
                  <p:nvPr/>
                </p:nvSpPr>
                <p:spPr bwMode="auto">
                  <a:xfrm flipV="1">
                    <a:off x="1550227" y="4420806"/>
                    <a:ext cx="1512" cy="108283"/>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82" name="Line 29">
                    <a:extLst>
                      <a:ext uri="{FF2B5EF4-FFF2-40B4-BE49-F238E27FC236}">
                        <a16:creationId xmlns:a16="http://schemas.microsoft.com/office/drawing/2014/main" id="{133503F2-24C5-480D-82E6-88A11D480C16}"/>
                      </a:ext>
                    </a:extLst>
                  </p:cNvPr>
                  <p:cNvSpPr>
                    <a:spLocks noChangeShapeType="1"/>
                  </p:cNvSpPr>
                  <p:nvPr/>
                </p:nvSpPr>
                <p:spPr bwMode="auto">
                  <a:xfrm>
                    <a:off x="1553252" y="4420806"/>
                    <a:ext cx="1512" cy="5206"/>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83" name="Freeform 30">
                    <a:extLst>
                      <a:ext uri="{FF2B5EF4-FFF2-40B4-BE49-F238E27FC236}">
                        <a16:creationId xmlns:a16="http://schemas.microsoft.com/office/drawing/2014/main" id="{77FE0200-2FEC-463D-AA84-77C8D8B59E86}"/>
                      </a:ext>
                    </a:extLst>
                  </p:cNvPr>
                  <p:cNvSpPr>
                    <a:spLocks/>
                  </p:cNvSpPr>
                  <p:nvPr/>
                </p:nvSpPr>
                <p:spPr bwMode="auto">
                  <a:xfrm flipV="1">
                    <a:off x="1553252" y="4426013"/>
                    <a:ext cx="414340" cy="846488"/>
                  </a:xfrm>
                  <a:custGeom>
                    <a:avLst/>
                    <a:gdLst/>
                    <a:ahLst/>
                    <a:cxnLst>
                      <a:cxn ang="0">
                        <a:pos x="10" y="1879"/>
                      </a:cxn>
                      <a:cxn ang="0">
                        <a:pos x="21" y="1815"/>
                      </a:cxn>
                      <a:cxn ang="0">
                        <a:pos x="32" y="1731"/>
                      </a:cxn>
                      <a:cxn ang="0">
                        <a:pos x="43" y="1615"/>
                      </a:cxn>
                      <a:cxn ang="0">
                        <a:pos x="53" y="1468"/>
                      </a:cxn>
                      <a:cxn ang="0">
                        <a:pos x="64" y="1357"/>
                      </a:cxn>
                      <a:cxn ang="0">
                        <a:pos x="75" y="1295"/>
                      </a:cxn>
                      <a:cxn ang="0">
                        <a:pos x="86" y="1254"/>
                      </a:cxn>
                      <a:cxn ang="0">
                        <a:pos x="97" y="1213"/>
                      </a:cxn>
                      <a:cxn ang="0">
                        <a:pos x="108" y="1171"/>
                      </a:cxn>
                      <a:cxn ang="0">
                        <a:pos x="119" y="1134"/>
                      </a:cxn>
                      <a:cxn ang="0">
                        <a:pos x="129" y="1099"/>
                      </a:cxn>
                      <a:cxn ang="0">
                        <a:pos x="140" y="1063"/>
                      </a:cxn>
                      <a:cxn ang="0">
                        <a:pos x="151" y="1031"/>
                      </a:cxn>
                      <a:cxn ang="0">
                        <a:pos x="162" y="1001"/>
                      </a:cxn>
                      <a:cxn ang="0">
                        <a:pos x="173" y="971"/>
                      </a:cxn>
                      <a:cxn ang="0">
                        <a:pos x="184" y="946"/>
                      </a:cxn>
                      <a:cxn ang="0">
                        <a:pos x="195" y="918"/>
                      </a:cxn>
                      <a:cxn ang="0">
                        <a:pos x="205" y="885"/>
                      </a:cxn>
                      <a:cxn ang="0">
                        <a:pos x="216" y="847"/>
                      </a:cxn>
                      <a:cxn ang="0">
                        <a:pos x="227" y="810"/>
                      </a:cxn>
                      <a:cxn ang="0">
                        <a:pos x="238" y="773"/>
                      </a:cxn>
                      <a:cxn ang="0">
                        <a:pos x="249" y="735"/>
                      </a:cxn>
                      <a:cxn ang="0">
                        <a:pos x="260" y="691"/>
                      </a:cxn>
                      <a:cxn ang="0">
                        <a:pos x="270" y="643"/>
                      </a:cxn>
                      <a:cxn ang="0">
                        <a:pos x="281" y="591"/>
                      </a:cxn>
                      <a:cxn ang="0">
                        <a:pos x="292" y="537"/>
                      </a:cxn>
                      <a:cxn ang="0">
                        <a:pos x="303" y="481"/>
                      </a:cxn>
                      <a:cxn ang="0">
                        <a:pos x="314" y="419"/>
                      </a:cxn>
                      <a:cxn ang="0">
                        <a:pos x="325" y="357"/>
                      </a:cxn>
                      <a:cxn ang="0">
                        <a:pos x="336" y="303"/>
                      </a:cxn>
                      <a:cxn ang="0">
                        <a:pos x="346" y="253"/>
                      </a:cxn>
                      <a:cxn ang="0">
                        <a:pos x="357" y="208"/>
                      </a:cxn>
                      <a:cxn ang="0">
                        <a:pos x="368" y="165"/>
                      </a:cxn>
                      <a:cxn ang="0">
                        <a:pos x="379" y="129"/>
                      </a:cxn>
                      <a:cxn ang="0">
                        <a:pos x="390" y="99"/>
                      </a:cxn>
                      <a:cxn ang="0">
                        <a:pos x="401" y="84"/>
                      </a:cxn>
                      <a:cxn ang="0">
                        <a:pos x="412" y="75"/>
                      </a:cxn>
                      <a:cxn ang="0">
                        <a:pos x="422" y="63"/>
                      </a:cxn>
                      <a:cxn ang="0">
                        <a:pos x="433" y="55"/>
                      </a:cxn>
                      <a:cxn ang="0">
                        <a:pos x="444" y="50"/>
                      </a:cxn>
                      <a:cxn ang="0">
                        <a:pos x="455" y="46"/>
                      </a:cxn>
                      <a:cxn ang="0">
                        <a:pos x="466" y="45"/>
                      </a:cxn>
                      <a:cxn ang="0">
                        <a:pos x="477" y="40"/>
                      </a:cxn>
                      <a:cxn ang="0">
                        <a:pos x="488" y="35"/>
                      </a:cxn>
                      <a:cxn ang="0">
                        <a:pos x="498" y="28"/>
                      </a:cxn>
                      <a:cxn ang="0">
                        <a:pos x="509" y="20"/>
                      </a:cxn>
                      <a:cxn ang="0">
                        <a:pos x="520" y="14"/>
                      </a:cxn>
                      <a:cxn ang="0">
                        <a:pos x="531" y="10"/>
                      </a:cxn>
                      <a:cxn ang="0">
                        <a:pos x="542" y="2"/>
                      </a:cxn>
                      <a:cxn ang="0">
                        <a:pos x="553" y="5"/>
                      </a:cxn>
                      <a:cxn ang="0">
                        <a:pos x="564" y="1"/>
                      </a:cxn>
                      <a:cxn ang="0">
                        <a:pos x="574" y="11"/>
                      </a:cxn>
                      <a:cxn ang="0">
                        <a:pos x="585" y="7"/>
                      </a:cxn>
                      <a:cxn ang="0">
                        <a:pos x="596" y="2"/>
                      </a:cxn>
                      <a:cxn ang="0">
                        <a:pos x="607" y="6"/>
                      </a:cxn>
                      <a:cxn ang="0">
                        <a:pos x="618" y="13"/>
                      </a:cxn>
                      <a:cxn ang="0">
                        <a:pos x="629" y="12"/>
                      </a:cxn>
                      <a:cxn ang="0">
                        <a:pos x="639" y="7"/>
                      </a:cxn>
                      <a:cxn ang="0">
                        <a:pos x="650" y="9"/>
                      </a:cxn>
                      <a:cxn ang="0">
                        <a:pos x="661" y="10"/>
                      </a:cxn>
                    </a:cxnLst>
                    <a:rect l="0" t="0" r="r" b="b"/>
                    <a:pathLst>
                      <a:path w="669" h="1979">
                        <a:moveTo>
                          <a:pt x="0" y="1979"/>
                        </a:moveTo>
                        <a:lnTo>
                          <a:pt x="0" y="1968"/>
                        </a:lnTo>
                        <a:lnTo>
                          <a:pt x="1" y="1959"/>
                        </a:lnTo>
                        <a:lnTo>
                          <a:pt x="1" y="1950"/>
                        </a:lnTo>
                        <a:lnTo>
                          <a:pt x="2" y="1942"/>
                        </a:lnTo>
                        <a:lnTo>
                          <a:pt x="2" y="1935"/>
                        </a:lnTo>
                        <a:lnTo>
                          <a:pt x="3" y="1929"/>
                        </a:lnTo>
                        <a:lnTo>
                          <a:pt x="4" y="1923"/>
                        </a:lnTo>
                        <a:lnTo>
                          <a:pt x="4" y="1918"/>
                        </a:lnTo>
                        <a:lnTo>
                          <a:pt x="5" y="1913"/>
                        </a:lnTo>
                        <a:lnTo>
                          <a:pt x="5" y="1909"/>
                        </a:lnTo>
                        <a:lnTo>
                          <a:pt x="6" y="1905"/>
                        </a:lnTo>
                        <a:lnTo>
                          <a:pt x="6" y="1901"/>
                        </a:lnTo>
                        <a:lnTo>
                          <a:pt x="7" y="1897"/>
                        </a:lnTo>
                        <a:lnTo>
                          <a:pt x="7" y="1894"/>
                        </a:lnTo>
                        <a:lnTo>
                          <a:pt x="8" y="1891"/>
                        </a:lnTo>
                        <a:lnTo>
                          <a:pt x="8" y="1887"/>
                        </a:lnTo>
                        <a:lnTo>
                          <a:pt x="9" y="1884"/>
                        </a:lnTo>
                        <a:lnTo>
                          <a:pt x="9" y="1882"/>
                        </a:lnTo>
                        <a:lnTo>
                          <a:pt x="10" y="1879"/>
                        </a:lnTo>
                        <a:lnTo>
                          <a:pt x="11" y="1875"/>
                        </a:lnTo>
                        <a:lnTo>
                          <a:pt x="11" y="1872"/>
                        </a:lnTo>
                        <a:lnTo>
                          <a:pt x="12" y="1869"/>
                        </a:lnTo>
                        <a:lnTo>
                          <a:pt x="12" y="1866"/>
                        </a:lnTo>
                        <a:lnTo>
                          <a:pt x="13" y="1863"/>
                        </a:lnTo>
                        <a:lnTo>
                          <a:pt x="13" y="1861"/>
                        </a:lnTo>
                        <a:lnTo>
                          <a:pt x="14" y="1858"/>
                        </a:lnTo>
                        <a:lnTo>
                          <a:pt x="14" y="1855"/>
                        </a:lnTo>
                        <a:lnTo>
                          <a:pt x="15" y="1852"/>
                        </a:lnTo>
                        <a:lnTo>
                          <a:pt x="15" y="1849"/>
                        </a:lnTo>
                        <a:lnTo>
                          <a:pt x="16" y="1846"/>
                        </a:lnTo>
                        <a:lnTo>
                          <a:pt x="17" y="1843"/>
                        </a:lnTo>
                        <a:lnTo>
                          <a:pt x="17" y="1839"/>
                        </a:lnTo>
                        <a:lnTo>
                          <a:pt x="18" y="1836"/>
                        </a:lnTo>
                        <a:lnTo>
                          <a:pt x="18" y="1833"/>
                        </a:lnTo>
                        <a:lnTo>
                          <a:pt x="19" y="1830"/>
                        </a:lnTo>
                        <a:lnTo>
                          <a:pt x="19" y="1826"/>
                        </a:lnTo>
                        <a:lnTo>
                          <a:pt x="20" y="1823"/>
                        </a:lnTo>
                        <a:lnTo>
                          <a:pt x="20" y="1819"/>
                        </a:lnTo>
                        <a:lnTo>
                          <a:pt x="21" y="1815"/>
                        </a:lnTo>
                        <a:lnTo>
                          <a:pt x="21" y="1811"/>
                        </a:lnTo>
                        <a:lnTo>
                          <a:pt x="22" y="1807"/>
                        </a:lnTo>
                        <a:lnTo>
                          <a:pt x="23" y="1803"/>
                        </a:lnTo>
                        <a:lnTo>
                          <a:pt x="23" y="1799"/>
                        </a:lnTo>
                        <a:lnTo>
                          <a:pt x="24" y="1795"/>
                        </a:lnTo>
                        <a:lnTo>
                          <a:pt x="24" y="1791"/>
                        </a:lnTo>
                        <a:lnTo>
                          <a:pt x="25" y="1787"/>
                        </a:lnTo>
                        <a:lnTo>
                          <a:pt x="25" y="1783"/>
                        </a:lnTo>
                        <a:lnTo>
                          <a:pt x="26" y="1779"/>
                        </a:lnTo>
                        <a:lnTo>
                          <a:pt x="26" y="1775"/>
                        </a:lnTo>
                        <a:lnTo>
                          <a:pt x="27" y="1771"/>
                        </a:lnTo>
                        <a:lnTo>
                          <a:pt x="27" y="1767"/>
                        </a:lnTo>
                        <a:lnTo>
                          <a:pt x="28" y="1763"/>
                        </a:lnTo>
                        <a:lnTo>
                          <a:pt x="28" y="1758"/>
                        </a:lnTo>
                        <a:lnTo>
                          <a:pt x="29" y="1754"/>
                        </a:lnTo>
                        <a:lnTo>
                          <a:pt x="30" y="1750"/>
                        </a:lnTo>
                        <a:lnTo>
                          <a:pt x="30" y="1745"/>
                        </a:lnTo>
                        <a:lnTo>
                          <a:pt x="31" y="1741"/>
                        </a:lnTo>
                        <a:lnTo>
                          <a:pt x="31" y="1736"/>
                        </a:lnTo>
                        <a:lnTo>
                          <a:pt x="32" y="1731"/>
                        </a:lnTo>
                        <a:lnTo>
                          <a:pt x="32" y="1726"/>
                        </a:lnTo>
                        <a:lnTo>
                          <a:pt x="33" y="1722"/>
                        </a:lnTo>
                        <a:lnTo>
                          <a:pt x="33" y="1717"/>
                        </a:lnTo>
                        <a:lnTo>
                          <a:pt x="34" y="1712"/>
                        </a:lnTo>
                        <a:lnTo>
                          <a:pt x="34" y="1708"/>
                        </a:lnTo>
                        <a:lnTo>
                          <a:pt x="35" y="1702"/>
                        </a:lnTo>
                        <a:lnTo>
                          <a:pt x="36" y="1697"/>
                        </a:lnTo>
                        <a:lnTo>
                          <a:pt x="36" y="1692"/>
                        </a:lnTo>
                        <a:lnTo>
                          <a:pt x="37" y="1686"/>
                        </a:lnTo>
                        <a:lnTo>
                          <a:pt x="37" y="1680"/>
                        </a:lnTo>
                        <a:lnTo>
                          <a:pt x="38" y="1674"/>
                        </a:lnTo>
                        <a:lnTo>
                          <a:pt x="38" y="1668"/>
                        </a:lnTo>
                        <a:lnTo>
                          <a:pt x="39" y="1662"/>
                        </a:lnTo>
                        <a:lnTo>
                          <a:pt x="39" y="1656"/>
                        </a:lnTo>
                        <a:lnTo>
                          <a:pt x="40" y="1649"/>
                        </a:lnTo>
                        <a:lnTo>
                          <a:pt x="40" y="1643"/>
                        </a:lnTo>
                        <a:lnTo>
                          <a:pt x="41" y="1636"/>
                        </a:lnTo>
                        <a:lnTo>
                          <a:pt x="41" y="1629"/>
                        </a:lnTo>
                        <a:lnTo>
                          <a:pt x="42" y="1622"/>
                        </a:lnTo>
                        <a:lnTo>
                          <a:pt x="43" y="1615"/>
                        </a:lnTo>
                        <a:lnTo>
                          <a:pt x="43" y="1608"/>
                        </a:lnTo>
                        <a:lnTo>
                          <a:pt x="44" y="1601"/>
                        </a:lnTo>
                        <a:lnTo>
                          <a:pt x="44" y="1594"/>
                        </a:lnTo>
                        <a:lnTo>
                          <a:pt x="45" y="1587"/>
                        </a:lnTo>
                        <a:lnTo>
                          <a:pt x="45" y="1580"/>
                        </a:lnTo>
                        <a:lnTo>
                          <a:pt x="46" y="1573"/>
                        </a:lnTo>
                        <a:lnTo>
                          <a:pt x="46" y="1565"/>
                        </a:lnTo>
                        <a:lnTo>
                          <a:pt x="47" y="1558"/>
                        </a:lnTo>
                        <a:lnTo>
                          <a:pt x="47" y="1551"/>
                        </a:lnTo>
                        <a:lnTo>
                          <a:pt x="48" y="1543"/>
                        </a:lnTo>
                        <a:lnTo>
                          <a:pt x="49" y="1536"/>
                        </a:lnTo>
                        <a:lnTo>
                          <a:pt x="49" y="1528"/>
                        </a:lnTo>
                        <a:lnTo>
                          <a:pt x="50" y="1520"/>
                        </a:lnTo>
                        <a:lnTo>
                          <a:pt x="50" y="1513"/>
                        </a:lnTo>
                        <a:lnTo>
                          <a:pt x="51" y="1505"/>
                        </a:lnTo>
                        <a:lnTo>
                          <a:pt x="51" y="1498"/>
                        </a:lnTo>
                        <a:lnTo>
                          <a:pt x="52" y="1490"/>
                        </a:lnTo>
                        <a:lnTo>
                          <a:pt x="52" y="1483"/>
                        </a:lnTo>
                        <a:lnTo>
                          <a:pt x="53" y="1475"/>
                        </a:lnTo>
                        <a:lnTo>
                          <a:pt x="53" y="1468"/>
                        </a:lnTo>
                        <a:lnTo>
                          <a:pt x="54" y="1461"/>
                        </a:lnTo>
                        <a:lnTo>
                          <a:pt x="55" y="1454"/>
                        </a:lnTo>
                        <a:lnTo>
                          <a:pt x="55" y="1448"/>
                        </a:lnTo>
                        <a:lnTo>
                          <a:pt x="56" y="1441"/>
                        </a:lnTo>
                        <a:lnTo>
                          <a:pt x="56" y="1435"/>
                        </a:lnTo>
                        <a:lnTo>
                          <a:pt x="57" y="1428"/>
                        </a:lnTo>
                        <a:lnTo>
                          <a:pt x="57" y="1422"/>
                        </a:lnTo>
                        <a:lnTo>
                          <a:pt x="58" y="1417"/>
                        </a:lnTo>
                        <a:lnTo>
                          <a:pt x="58" y="1411"/>
                        </a:lnTo>
                        <a:lnTo>
                          <a:pt x="59" y="1405"/>
                        </a:lnTo>
                        <a:lnTo>
                          <a:pt x="59" y="1400"/>
                        </a:lnTo>
                        <a:lnTo>
                          <a:pt x="60" y="1395"/>
                        </a:lnTo>
                        <a:lnTo>
                          <a:pt x="60" y="1390"/>
                        </a:lnTo>
                        <a:lnTo>
                          <a:pt x="61" y="1385"/>
                        </a:lnTo>
                        <a:lnTo>
                          <a:pt x="62" y="1380"/>
                        </a:lnTo>
                        <a:lnTo>
                          <a:pt x="62" y="1375"/>
                        </a:lnTo>
                        <a:lnTo>
                          <a:pt x="63" y="1370"/>
                        </a:lnTo>
                        <a:lnTo>
                          <a:pt x="63" y="1366"/>
                        </a:lnTo>
                        <a:lnTo>
                          <a:pt x="64" y="1361"/>
                        </a:lnTo>
                        <a:lnTo>
                          <a:pt x="64" y="1357"/>
                        </a:lnTo>
                        <a:lnTo>
                          <a:pt x="65" y="1353"/>
                        </a:lnTo>
                        <a:lnTo>
                          <a:pt x="65" y="1350"/>
                        </a:lnTo>
                        <a:lnTo>
                          <a:pt x="66" y="1346"/>
                        </a:lnTo>
                        <a:lnTo>
                          <a:pt x="66" y="1342"/>
                        </a:lnTo>
                        <a:lnTo>
                          <a:pt x="67" y="1339"/>
                        </a:lnTo>
                        <a:lnTo>
                          <a:pt x="68" y="1336"/>
                        </a:lnTo>
                        <a:lnTo>
                          <a:pt x="68" y="1332"/>
                        </a:lnTo>
                        <a:lnTo>
                          <a:pt x="69" y="1329"/>
                        </a:lnTo>
                        <a:lnTo>
                          <a:pt x="69" y="1326"/>
                        </a:lnTo>
                        <a:lnTo>
                          <a:pt x="70" y="1323"/>
                        </a:lnTo>
                        <a:lnTo>
                          <a:pt x="70" y="1320"/>
                        </a:lnTo>
                        <a:lnTo>
                          <a:pt x="71" y="1317"/>
                        </a:lnTo>
                        <a:lnTo>
                          <a:pt x="71" y="1314"/>
                        </a:lnTo>
                        <a:lnTo>
                          <a:pt x="72" y="1311"/>
                        </a:lnTo>
                        <a:lnTo>
                          <a:pt x="72" y="1308"/>
                        </a:lnTo>
                        <a:lnTo>
                          <a:pt x="73" y="1305"/>
                        </a:lnTo>
                        <a:lnTo>
                          <a:pt x="74" y="1303"/>
                        </a:lnTo>
                        <a:lnTo>
                          <a:pt x="74" y="1300"/>
                        </a:lnTo>
                        <a:lnTo>
                          <a:pt x="75" y="1297"/>
                        </a:lnTo>
                        <a:lnTo>
                          <a:pt x="75" y="1295"/>
                        </a:lnTo>
                        <a:lnTo>
                          <a:pt x="76" y="1293"/>
                        </a:lnTo>
                        <a:lnTo>
                          <a:pt x="76" y="1291"/>
                        </a:lnTo>
                        <a:lnTo>
                          <a:pt x="77" y="1289"/>
                        </a:lnTo>
                        <a:lnTo>
                          <a:pt x="77" y="1287"/>
                        </a:lnTo>
                        <a:lnTo>
                          <a:pt x="78" y="1285"/>
                        </a:lnTo>
                        <a:lnTo>
                          <a:pt x="78" y="1283"/>
                        </a:lnTo>
                        <a:lnTo>
                          <a:pt x="79" y="1281"/>
                        </a:lnTo>
                        <a:lnTo>
                          <a:pt x="79" y="1279"/>
                        </a:lnTo>
                        <a:lnTo>
                          <a:pt x="80" y="1277"/>
                        </a:lnTo>
                        <a:lnTo>
                          <a:pt x="81" y="1275"/>
                        </a:lnTo>
                        <a:lnTo>
                          <a:pt x="81" y="1273"/>
                        </a:lnTo>
                        <a:lnTo>
                          <a:pt x="82" y="1271"/>
                        </a:lnTo>
                        <a:lnTo>
                          <a:pt x="82" y="1269"/>
                        </a:lnTo>
                        <a:lnTo>
                          <a:pt x="83" y="1266"/>
                        </a:lnTo>
                        <a:lnTo>
                          <a:pt x="83" y="1264"/>
                        </a:lnTo>
                        <a:lnTo>
                          <a:pt x="84" y="1262"/>
                        </a:lnTo>
                        <a:lnTo>
                          <a:pt x="84" y="1260"/>
                        </a:lnTo>
                        <a:lnTo>
                          <a:pt x="85" y="1258"/>
                        </a:lnTo>
                        <a:lnTo>
                          <a:pt x="85" y="1256"/>
                        </a:lnTo>
                        <a:lnTo>
                          <a:pt x="86" y="1254"/>
                        </a:lnTo>
                        <a:lnTo>
                          <a:pt x="87" y="1253"/>
                        </a:lnTo>
                        <a:lnTo>
                          <a:pt x="87" y="1251"/>
                        </a:lnTo>
                        <a:lnTo>
                          <a:pt x="88" y="1249"/>
                        </a:lnTo>
                        <a:lnTo>
                          <a:pt x="88" y="1247"/>
                        </a:lnTo>
                        <a:lnTo>
                          <a:pt x="89" y="1245"/>
                        </a:lnTo>
                        <a:lnTo>
                          <a:pt x="89" y="1243"/>
                        </a:lnTo>
                        <a:lnTo>
                          <a:pt x="90" y="1241"/>
                        </a:lnTo>
                        <a:lnTo>
                          <a:pt x="90" y="1239"/>
                        </a:lnTo>
                        <a:lnTo>
                          <a:pt x="91" y="1237"/>
                        </a:lnTo>
                        <a:lnTo>
                          <a:pt x="91" y="1235"/>
                        </a:lnTo>
                        <a:lnTo>
                          <a:pt x="92" y="1233"/>
                        </a:lnTo>
                        <a:lnTo>
                          <a:pt x="93" y="1231"/>
                        </a:lnTo>
                        <a:lnTo>
                          <a:pt x="93" y="1229"/>
                        </a:lnTo>
                        <a:lnTo>
                          <a:pt x="94" y="1227"/>
                        </a:lnTo>
                        <a:lnTo>
                          <a:pt x="94" y="1224"/>
                        </a:lnTo>
                        <a:lnTo>
                          <a:pt x="95" y="1222"/>
                        </a:lnTo>
                        <a:lnTo>
                          <a:pt x="95" y="1220"/>
                        </a:lnTo>
                        <a:lnTo>
                          <a:pt x="96" y="1217"/>
                        </a:lnTo>
                        <a:lnTo>
                          <a:pt x="96" y="1215"/>
                        </a:lnTo>
                        <a:lnTo>
                          <a:pt x="97" y="1213"/>
                        </a:lnTo>
                        <a:lnTo>
                          <a:pt x="97" y="1211"/>
                        </a:lnTo>
                        <a:lnTo>
                          <a:pt x="98" y="1208"/>
                        </a:lnTo>
                        <a:lnTo>
                          <a:pt x="98" y="1206"/>
                        </a:lnTo>
                        <a:lnTo>
                          <a:pt x="99" y="1204"/>
                        </a:lnTo>
                        <a:lnTo>
                          <a:pt x="100" y="1202"/>
                        </a:lnTo>
                        <a:lnTo>
                          <a:pt x="100" y="1199"/>
                        </a:lnTo>
                        <a:lnTo>
                          <a:pt x="101" y="1197"/>
                        </a:lnTo>
                        <a:lnTo>
                          <a:pt x="101" y="1195"/>
                        </a:lnTo>
                        <a:lnTo>
                          <a:pt x="102" y="1192"/>
                        </a:lnTo>
                        <a:lnTo>
                          <a:pt x="102" y="1190"/>
                        </a:lnTo>
                        <a:lnTo>
                          <a:pt x="103" y="1188"/>
                        </a:lnTo>
                        <a:lnTo>
                          <a:pt x="103" y="1186"/>
                        </a:lnTo>
                        <a:lnTo>
                          <a:pt x="104" y="1184"/>
                        </a:lnTo>
                        <a:lnTo>
                          <a:pt x="104" y="1182"/>
                        </a:lnTo>
                        <a:lnTo>
                          <a:pt x="105" y="1180"/>
                        </a:lnTo>
                        <a:lnTo>
                          <a:pt x="106" y="1179"/>
                        </a:lnTo>
                        <a:lnTo>
                          <a:pt x="106" y="1177"/>
                        </a:lnTo>
                        <a:lnTo>
                          <a:pt x="107" y="1175"/>
                        </a:lnTo>
                        <a:lnTo>
                          <a:pt x="107" y="1173"/>
                        </a:lnTo>
                        <a:lnTo>
                          <a:pt x="108" y="1171"/>
                        </a:lnTo>
                        <a:lnTo>
                          <a:pt x="108" y="1169"/>
                        </a:lnTo>
                        <a:lnTo>
                          <a:pt x="109" y="1167"/>
                        </a:lnTo>
                        <a:lnTo>
                          <a:pt x="109" y="1165"/>
                        </a:lnTo>
                        <a:lnTo>
                          <a:pt x="110" y="1163"/>
                        </a:lnTo>
                        <a:lnTo>
                          <a:pt x="110" y="1161"/>
                        </a:lnTo>
                        <a:lnTo>
                          <a:pt x="111" y="1159"/>
                        </a:lnTo>
                        <a:lnTo>
                          <a:pt x="111" y="1157"/>
                        </a:lnTo>
                        <a:lnTo>
                          <a:pt x="112" y="1155"/>
                        </a:lnTo>
                        <a:lnTo>
                          <a:pt x="113" y="1153"/>
                        </a:lnTo>
                        <a:lnTo>
                          <a:pt x="113" y="1151"/>
                        </a:lnTo>
                        <a:lnTo>
                          <a:pt x="114" y="1150"/>
                        </a:lnTo>
                        <a:lnTo>
                          <a:pt x="114" y="1148"/>
                        </a:lnTo>
                        <a:lnTo>
                          <a:pt x="115" y="1146"/>
                        </a:lnTo>
                        <a:lnTo>
                          <a:pt x="115" y="1144"/>
                        </a:lnTo>
                        <a:lnTo>
                          <a:pt x="116" y="1143"/>
                        </a:lnTo>
                        <a:lnTo>
                          <a:pt x="116" y="1141"/>
                        </a:lnTo>
                        <a:lnTo>
                          <a:pt x="117" y="1139"/>
                        </a:lnTo>
                        <a:lnTo>
                          <a:pt x="117" y="1138"/>
                        </a:lnTo>
                        <a:lnTo>
                          <a:pt x="118" y="1136"/>
                        </a:lnTo>
                        <a:lnTo>
                          <a:pt x="119" y="1134"/>
                        </a:lnTo>
                        <a:lnTo>
                          <a:pt x="119" y="1133"/>
                        </a:lnTo>
                        <a:lnTo>
                          <a:pt x="120" y="1131"/>
                        </a:lnTo>
                        <a:lnTo>
                          <a:pt x="120" y="1129"/>
                        </a:lnTo>
                        <a:lnTo>
                          <a:pt x="121" y="1128"/>
                        </a:lnTo>
                        <a:lnTo>
                          <a:pt x="121" y="1126"/>
                        </a:lnTo>
                        <a:lnTo>
                          <a:pt x="122" y="1124"/>
                        </a:lnTo>
                        <a:lnTo>
                          <a:pt x="122" y="1123"/>
                        </a:lnTo>
                        <a:lnTo>
                          <a:pt x="123" y="1121"/>
                        </a:lnTo>
                        <a:lnTo>
                          <a:pt x="123" y="1119"/>
                        </a:lnTo>
                        <a:lnTo>
                          <a:pt x="124" y="1118"/>
                        </a:lnTo>
                        <a:lnTo>
                          <a:pt x="125" y="1116"/>
                        </a:lnTo>
                        <a:lnTo>
                          <a:pt x="125" y="1114"/>
                        </a:lnTo>
                        <a:lnTo>
                          <a:pt x="126" y="1112"/>
                        </a:lnTo>
                        <a:lnTo>
                          <a:pt x="126" y="1110"/>
                        </a:lnTo>
                        <a:lnTo>
                          <a:pt x="127" y="1109"/>
                        </a:lnTo>
                        <a:lnTo>
                          <a:pt x="127" y="1107"/>
                        </a:lnTo>
                        <a:lnTo>
                          <a:pt x="128" y="1105"/>
                        </a:lnTo>
                        <a:lnTo>
                          <a:pt x="128" y="1103"/>
                        </a:lnTo>
                        <a:lnTo>
                          <a:pt x="129" y="1101"/>
                        </a:lnTo>
                        <a:lnTo>
                          <a:pt x="129" y="1099"/>
                        </a:lnTo>
                        <a:lnTo>
                          <a:pt x="130" y="1097"/>
                        </a:lnTo>
                        <a:lnTo>
                          <a:pt x="130" y="1095"/>
                        </a:lnTo>
                        <a:lnTo>
                          <a:pt x="131" y="1093"/>
                        </a:lnTo>
                        <a:lnTo>
                          <a:pt x="132" y="1091"/>
                        </a:lnTo>
                        <a:lnTo>
                          <a:pt x="132" y="1089"/>
                        </a:lnTo>
                        <a:lnTo>
                          <a:pt x="133" y="1087"/>
                        </a:lnTo>
                        <a:lnTo>
                          <a:pt x="133" y="1085"/>
                        </a:lnTo>
                        <a:lnTo>
                          <a:pt x="134" y="1083"/>
                        </a:lnTo>
                        <a:lnTo>
                          <a:pt x="134" y="1081"/>
                        </a:lnTo>
                        <a:lnTo>
                          <a:pt x="135" y="1079"/>
                        </a:lnTo>
                        <a:lnTo>
                          <a:pt x="135" y="1077"/>
                        </a:lnTo>
                        <a:lnTo>
                          <a:pt x="136" y="1076"/>
                        </a:lnTo>
                        <a:lnTo>
                          <a:pt x="136" y="1074"/>
                        </a:lnTo>
                        <a:lnTo>
                          <a:pt x="137" y="1072"/>
                        </a:lnTo>
                        <a:lnTo>
                          <a:pt x="138" y="1071"/>
                        </a:lnTo>
                        <a:lnTo>
                          <a:pt x="138" y="1069"/>
                        </a:lnTo>
                        <a:lnTo>
                          <a:pt x="139" y="1068"/>
                        </a:lnTo>
                        <a:lnTo>
                          <a:pt x="139" y="1066"/>
                        </a:lnTo>
                        <a:lnTo>
                          <a:pt x="140" y="1065"/>
                        </a:lnTo>
                        <a:lnTo>
                          <a:pt x="140" y="1063"/>
                        </a:lnTo>
                        <a:lnTo>
                          <a:pt x="141" y="1062"/>
                        </a:lnTo>
                        <a:lnTo>
                          <a:pt x="141" y="1061"/>
                        </a:lnTo>
                        <a:lnTo>
                          <a:pt x="142" y="1059"/>
                        </a:lnTo>
                        <a:lnTo>
                          <a:pt x="142" y="1058"/>
                        </a:lnTo>
                        <a:lnTo>
                          <a:pt x="143" y="1056"/>
                        </a:lnTo>
                        <a:lnTo>
                          <a:pt x="144" y="1055"/>
                        </a:lnTo>
                        <a:lnTo>
                          <a:pt x="144" y="1053"/>
                        </a:lnTo>
                        <a:lnTo>
                          <a:pt x="145" y="1052"/>
                        </a:lnTo>
                        <a:lnTo>
                          <a:pt x="145" y="1050"/>
                        </a:lnTo>
                        <a:lnTo>
                          <a:pt x="146" y="1048"/>
                        </a:lnTo>
                        <a:lnTo>
                          <a:pt x="146" y="1046"/>
                        </a:lnTo>
                        <a:lnTo>
                          <a:pt x="147" y="1045"/>
                        </a:lnTo>
                        <a:lnTo>
                          <a:pt x="147" y="1043"/>
                        </a:lnTo>
                        <a:lnTo>
                          <a:pt x="148" y="1041"/>
                        </a:lnTo>
                        <a:lnTo>
                          <a:pt x="148" y="1040"/>
                        </a:lnTo>
                        <a:lnTo>
                          <a:pt x="149" y="1038"/>
                        </a:lnTo>
                        <a:lnTo>
                          <a:pt x="149" y="1036"/>
                        </a:lnTo>
                        <a:lnTo>
                          <a:pt x="150" y="1035"/>
                        </a:lnTo>
                        <a:lnTo>
                          <a:pt x="151" y="1033"/>
                        </a:lnTo>
                        <a:lnTo>
                          <a:pt x="151" y="1031"/>
                        </a:lnTo>
                        <a:lnTo>
                          <a:pt x="152" y="1030"/>
                        </a:lnTo>
                        <a:lnTo>
                          <a:pt x="152" y="1028"/>
                        </a:lnTo>
                        <a:lnTo>
                          <a:pt x="153" y="1026"/>
                        </a:lnTo>
                        <a:lnTo>
                          <a:pt x="153" y="1025"/>
                        </a:lnTo>
                        <a:lnTo>
                          <a:pt x="154" y="1023"/>
                        </a:lnTo>
                        <a:lnTo>
                          <a:pt x="154" y="1022"/>
                        </a:lnTo>
                        <a:lnTo>
                          <a:pt x="155" y="1020"/>
                        </a:lnTo>
                        <a:lnTo>
                          <a:pt x="155" y="1019"/>
                        </a:lnTo>
                        <a:lnTo>
                          <a:pt x="156" y="1017"/>
                        </a:lnTo>
                        <a:lnTo>
                          <a:pt x="157" y="1016"/>
                        </a:lnTo>
                        <a:lnTo>
                          <a:pt x="157" y="1014"/>
                        </a:lnTo>
                        <a:lnTo>
                          <a:pt x="158" y="1013"/>
                        </a:lnTo>
                        <a:lnTo>
                          <a:pt x="158" y="1011"/>
                        </a:lnTo>
                        <a:lnTo>
                          <a:pt x="159" y="1010"/>
                        </a:lnTo>
                        <a:lnTo>
                          <a:pt x="159" y="1008"/>
                        </a:lnTo>
                        <a:lnTo>
                          <a:pt x="160" y="1007"/>
                        </a:lnTo>
                        <a:lnTo>
                          <a:pt x="160" y="1005"/>
                        </a:lnTo>
                        <a:lnTo>
                          <a:pt x="161" y="1004"/>
                        </a:lnTo>
                        <a:lnTo>
                          <a:pt x="161" y="1002"/>
                        </a:lnTo>
                        <a:lnTo>
                          <a:pt x="162" y="1001"/>
                        </a:lnTo>
                        <a:lnTo>
                          <a:pt x="163" y="1000"/>
                        </a:lnTo>
                        <a:lnTo>
                          <a:pt x="163" y="998"/>
                        </a:lnTo>
                        <a:lnTo>
                          <a:pt x="164" y="997"/>
                        </a:lnTo>
                        <a:lnTo>
                          <a:pt x="164" y="996"/>
                        </a:lnTo>
                        <a:lnTo>
                          <a:pt x="165" y="994"/>
                        </a:lnTo>
                        <a:lnTo>
                          <a:pt x="165" y="993"/>
                        </a:lnTo>
                        <a:lnTo>
                          <a:pt x="166" y="991"/>
                        </a:lnTo>
                        <a:lnTo>
                          <a:pt x="166" y="990"/>
                        </a:lnTo>
                        <a:lnTo>
                          <a:pt x="167" y="988"/>
                        </a:lnTo>
                        <a:lnTo>
                          <a:pt x="167" y="987"/>
                        </a:lnTo>
                        <a:lnTo>
                          <a:pt x="168" y="985"/>
                        </a:lnTo>
                        <a:lnTo>
                          <a:pt x="168" y="983"/>
                        </a:lnTo>
                        <a:lnTo>
                          <a:pt x="169" y="981"/>
                        </a:lnTo>
                        <a:lnTo>
                          <a:pt x="170" y="980"/>
                        </a:lnTo>
                        <a:lnTo>
                          <a:pt x="170" y="978"/>
                        </a:lnTo>
                        <a:lnTo>
                          <a:pt x="171" y="976"/>
                        </a:lnTo>
                        <a:lnTo>
                          <a:pt x="171" y="975"/>
                        </a:lnTo>
                        <a:lnTo>
                          <a:pt x="172" y="974"/>
                        </a:lnTo>
                        <a:lnTo>
                          <a:pt x="172" y="972"/>
                        </a:lnTo>
                        <a:lnTo>
                          <a:pt x="173" y="971"/>
                        </a:lnTo>
                        <a:lnTo>
                          <a:pt x="173" y="970"/>
                        </a:lnTo>
                        <a:lnTo>
                          <a:pt x="174" y="968"/>
                        </a:lnTo>
                        <a:lnTo>
                          <a:pt x="174" y="967"/>
                        </a:lnTo>
                        <a:lnTo>
                          <a:pt x="175" y="966"/>
                        </a:lnTo>
                        <a:lnTo>
                          <a:pt x="176" y="964"/>
                        </a:lnTo>
                        <a:lnTo>
                          <a:pt x="176" y="963"/>
                        </a:lnTo>
                        <a:lnTo>
                          <a:pt x="177" y="962"/>
                        </a:lnTo>
                        <a:lnTo>
                          <a:pt x="177" y="961"/>
                        </a:lnTo>
                        <a:lnTo>
                          <a:pt x="178" y="959"/>
                        </a:lnTo>
                        <a:lnTo>
                          <a:pt x="178" y="958"/>
                        </a:lnTo>
                        <a:lnTo>
                          <a:pt x="179" y="957"/>
                        </a:lnTo>
                        <a:lnTo>
                          <a:pt x="179" y="956"/>
                        </a:lnTo>
                        <a:lnTo>
                          <a:pt x="180" y="955"/>
                        </a:lnTo>
                        <a:lnTo>
                          <a:pt x="180" y="953"/>
                        </a:lnTo>
                        <a:lnTo>
                          <a:pt x="181" y="952"/>
                        </a:lnTo>
                        <a:lnTo>
                          <a:pt x="181" y="950"/>
                        </a:lnTo>
                        <a:lnTo>
                          <a:pt x="182" y="949"/>
                        </a:lnTo>
                        <a:lnTo>
                          <a:pt x="183" y="948"/>
                        </a:lnTo>
                        <a:lnTo>
                          <a:pt x="183" y="947"/>
                        </a:lnTo>
                        <a:lnTo>
                          <a:pt x="184" y="946"/>
                        </a:lnTo>
                        <a:lnTo>
                          <a:pt x="184" y="945"/>
                        </a:lnTo>
                        <a:lnTo>
                          <a:pt x="185" y="944"/>
                        </a:lnTo>
                        <a:lnTo>
                          <a:pt x="185" y="943"/>
                        </a:lnTo>
                        <a:lnTo>
                          <a:pt x="186" y="941"/>
                        </a:lnTo>
                        <a:lnTo>
                          <a:pt x="186" y="940"/>
                        </a:lnTo>
                        <a:lnTo>
                          <a:pt x="187" y="939"/>
                        </a:lnTo>
                        <a:lnTo>
                          <a:pt x="187" y="937"/>
                        </a:lnTo>
                        <a:lnTo>
                          <a:pt x="188" y="936"/>
                        </a:lnTo>
                        <a:lnTo>
                          <a:pt x="189" y="934"/>
                        </a:lnTo>
                        <a:lnTo>
                          <a:pt x="189" y="933"/>
                        </a:lnTo>
                        <a:lnTo>
                          <a:pt x="190" y="931"/>
                        </a:lnTo>
                        <a:lnTo>
                          <a:pt x="190" y="930"/>
                        </a:lnTo>
                        <a:lnTo>
                          <a:pt x="191" y="929"/>
                        </a:lnTo>
                        <a:lnTo>
                          <a:pt x="191" y="927"/>
                        </a:lnTo>
                        <a:lnTo>
                          <a:pt x="192" y="926"/>
                        </a:lnTo>
                        <a:lnTo>
                          <a:pt x="192" y="924"/>
                        </a:lnTo>
                        <a:lnTo>
                          <a:pt x="193" y="923"/>
                        </a:lnTo>
                        <a:lnTo>
                          <a:pt x="193" y="921"/>
                        </a:lnTo>
                        <a:lnTo>
                          <a:pt x="194" y="920"/>
                        </a:lnTo>
                        <a:lnTo>
                          <a:pt x="195" y="918"/>
                        </a:lnTo>
                        <a:lnTo>
                          <a:pt x="195" y="917"/>
                        </a:lnTo>
                        <a:lnTo>
                          <a:pt x="196" y="915"/>
                        </a:lnTo>
                        <a:lnTo>
                          <a:pt x="196" y="914"/>
                        </a:lnTo>
                        <a:lnTo>
                          <a:pt x="197" y="912"/>
                        </a:lnTo>
                        <a:lnTo>
                          <a:pt x="197" y="911"/>
                        </a:lnTo>
                        <a:lnTo>
                          <a:pt x="198" y="909"/>
                        </a:lnTo>
                        <a:lnTo>
                          <a:pt x="198" y="908"/>
                        </a:lnTo>
                        <a:lnTo>
                          <a:pt x="199" y="906"/>
                        </a:lnTo>
                        <a:lnTo>
                          <a:pt x="199" y="904"/>
                        </a:lnTo>
                        <a:lnTo>
                          <a:pt x="200" y="902"/>
                        </a:lnTo>
                        <a:lnTo>
                          <a:pt x="200" y="901"/>
                        </a:lnTo>
                        <a:lnTo>
                          <a:pt x="201" y="899"/>
                        </a:lnTo>
                        <a:lnTo>
                          <a:pt x="202" y="898"/>
                        </a:lnTo>
                        <a:lnTo>
                          <a:pt x="202" y="896"/>
                        </a:lnTo>
                        <a:lnTo>
                          <a:pt x="203" y="894"/>
                        </a:lnTo>
                        <a:lnTo>
                          <a:pt x="203" y="893"/>
                        </a:lnTo>
                        <a:lnTo>
                          <a:pt x="204" y="891"/>
                        </a:lnTo>
                        <a:lnTo>
                          <a:pt x="204" y="889"/>
                        </a:lnTo>
                        <a:lnTo>
                          <a:pt x="205" y="887"/>
                        </a:lnTo>
                        <a:lnTo>
                          <a:pt x="205" y="885"/>
                        </a:lnTo>
                        <a:lnTo>
                          <a:pt x="206" y="884"/>
                        </a:lnTo>
                        <a:lnTo>
                          <a:pt x="206" y="882"/>
                        </a:lnTo>
                        <a:lnTo>
                          <a:pt x="207" y="880"/>
                        </a:lnTo>
                        <a:lnTo>
                          <a:pt x="208" y="878"/>
                        </a:lnTo>
                        <a:lnTo>
                          <a:pt x="208" y="876"/>
                        </a:lnTo>
                        <a:lnTo>
                          <a:pt x="209" y="874"/>
                        </a:lnTo>
                        <a:lnTo>
                          <a:pt x="209" y="872"/>
                        </a:lnTo>
                        <a:lnTo>
                          <a:pt x="210" y="870"/>
                        </a:lnTo>
                        <a:lnTo>
                          <a:pt x="210" y="868"/>
                        </a:lnTo>
                        <a:lnTo>
                          <a:pt x="211" y="866"/>
                        </a:lnTo>
                        <a:lnTo>
                          <a:pt x="211" y="864"/>
                        </a:lnTo>
                        <a:lnTo>
                          <a:pt x="212" y="862"/>
                        </a:lnTo>
                        <a:lnTo>
                          <a:pt x="212" y="861"/>
                        </a:lnTo>
                        <a:lnTo>
                          <a:pt x="213" y="859"/>
                        </a:lnTo>
                        <a:lnTo>
                          <a:pt x="214" y="857"/>
                        </a:lnTo>
                        <a:lnTo>
                          <a:pt x="214" y="855"/>
                        </a:lnTo>
                        <a:lnTo>
                          <a:pt x="215" y="853"/>
                        </a:lnTo>
                        <a:lnTo>
                          <a:pt x="215" y="851"/>
                        </a:lnTo>
                        <a:lnTo>
                          <a:pt x="216" y="849"/>
                        </a:lnTo>
                        <a:lnTo>
                          <a:pt x="216" y="847"/>
                        </a:lnTo>
                        <a:lnTo>
                          <a:pt x="217" y="845"/>
                        </a:lnTo>
                        <a:lnTo>
                          <a:pt x="217" y="844"/>
                        </a:lnTo>
                        <a:lnTo>
                          <a:pt x="218" y="842"/>
                        </a:lnTo>
                        <a:lnTo>
                          <a:pt x="218" y="840"/>
                        </a:lnTo>
                        <a:lnTo>
                          <a:pt x="219" y="839"/>
                        </a:lnTo>
                        <a:lnTo>
                          <a:pt x="219" y="837"/>
                        </a:lnTo>
                        <a:lnTo>
                          <a:pt x="220" y="835"/>
                        </a:lnTo>
                        <a:lnTo>
                          <a:pt x="221" y="833"/>
                        </a:lnTo>
                        <a:lnTo>
                          <a:pt x="221" y="832"/>
                        </a:lnTo>
                        <a:lnTo>
                          <a:pt x="222" y="830"/>
                        </a:lnTo>
                        <a:lnTo>
                          <a:pt x="222" y="828"/>
                        </a:lnTo>
                        <a:lnTo>
                          <a:pt x="223" y="826"/>
                        </a:lnTo>
                        <a:lnTo>
                          <a:pt x="223" y="823"/>
                        </a:lnTo>
                        <a:lnTo>
                          <a:pt x="224" y="821"/>
                        </a:lnTo>
                        <a:lnTo>
                          <a:pt x="224" y="819"/>
                        </a:lnTo>
                        <a:lnTo>
                          <a:pt x="225" y="818"/>
                        </a:lnTo>
                        <a:lnTo>
                          <a:pt x="225" y="816"/>
                        </a:lnTo>
                        <a:lnTo>
                          <a:pt x="226" y="814"/>
                        </a:lnTo>
                        <a:lnTo>
                          <a:pt x="227" y="812"/>
                        </a:lnTo>
                        <a:lnTo>
                          <a:pt x="227" y="810"/>
                        </a:lnTo>
                        <a:lnTo>
                          <a:pt x="228" y="808"/>
                        </a:lnTo>
                        <a:lnTo>
                          <a:pt x="228" y="807"/>
                        </a:lnTo>
                        <a:lnTo>
                          <a:pt x="229" y="805"/>
                        </a:lnTo>
                        <a:lnTo>
                          <a:pt x="229" y="803"/>
                        </a:lnTo>
                        <a:lnTo>
                          <a:pt x="230" y="801"/>
                        </a:lnTo>
                        <a:lnTo>
                          <a:pt x="230" y="799"/>
                        </a:lnTo>
                        <a:lnTo>
                          <a:pt x="231" y="798"/>
                        </a:lnTo>
                        <a:lnTo>
                          <a:pt x="231" y="796"/>
                        </a:lnTo>
                        <a:lnTo>
                          <a:pt x="232" y="794"/>
                        </a:lnTo>
                        <a:lnTo>
                          <a:pt x="233" y="792"/>
                        </a:lnTo>
                        <a:lnTo>
                          <a:pt x="233" y="790"/>
                        </a:lnTo>
                        <a:lnTo>
                          <a:pt x="234" y="788"/>
                        </a:lnTo>
                        <a:lnTo>
                          <a:pt x="234" y="787"/>
                        </a:lnTo>
                        <a:lnTo>
                          <a:pt x="235" y="785"/>
                        </a:lnTo>
                        <a:lnTo>
                          <a:pt x="235" y="783"/>
                        </a:lnTo>
                        <a:lnTo>
                          <a:pt x="236" y="781"/>
                        </a:lnTo>
                        <a:lnTo>
                          <a:pt x="236" y="779"/>
                        </a:lnTo>
                        <a:lnTo>
                          <a:pt x="237" y="777"/>
                        </a:lnTo>
                        <a:lnTo>
                          <a:pt x="237" y="775"/>
                        </a:lnTo>
                        <a:lnTo>
                          <a:pt x="238" y="773"/>
                        </a:lnTo>
                        <a:lnTo>
                          <a:pt x="238" y="771"/>
                        </a:lnTo>
                        <a:lnTo>
                          <a:pt x="239" y="769"/>
                        </a:lnTo>
                        <a:lnTo>
                          <a:pt x="240" y="767"/>
                        </a:lnTo>
                        <a:lnTo>
                          <a:pt x="240" y="765"/>
                        </a:lnTo>
                        <a:lnTo>
                          <a:pt x="241" y="763"/>
                        </a:lnTo>
                        <a:lnTo>
                          <a:pt x="241" y="761"/>
                        </a:lnTo>
                        <a:lnTo>
                          <a:pt x="242" y="759"/>
                        </a:lnTo>
                        <a:lnTo>
                          <a:pt x="242" y="757"/>
                        </a:lnTo>
                        <a:lnTo>
                          <a:pt x="243" y="756"/>
                        </a:lnTo>
                        <a:lnTo>
                          <a:pt x="243" y="754"/>
                        </a:lnTo>
                        <a:lnTo>
                          <a:pt x="244" y="752"/>
                        </a:lnTo>
                        <a:lnTo>
                          <a:pt x="244" y="750"/>
                        </a:lnTo>
                        <a:lnTo>
                          <a:pt x="245" y="749"/>
                        </a:lnTo>
                        <a:lnTo>
                          <a:pt x="246" y="747"/>
                        </a:lnTo>
                        <a:lnTo>
                          <a:pt x="246" y="745"/>
                        </a:lnTo>
                        <a:lnTo>
                          <a:pt x="247" y="743"/>
                        </a:lnTo>
                        <a:lnTo>
                          <a:pt x="247" y="741"/>
                        </a:lnTo>
                        <a:lnTo>
                          <a:pt x="248" y="739"/>
                        </a:lnTo>
                        <a:lnTo>
                          <a:pt x="248" y="737"/>
                        </a:lnTo>
                        <a:lnTo>
                          <a:pt x="249" y="735"/>
                        </a:lnTo>
                        <a:lnTo>
                          <a:pt x="249" y="734"/>
                        </a:lnTo>
                        <a:lnTo>
                          <a:pt x="250" y="732"/>
                        </a:lnTo>
                        <a:lnTo>
                          <a:pt x="250" y="730"/>
                        </a:lnTo>
                        <a:lnTo>
                          <a:pt x="251" y="728"/>
                        </a:lnTo>
                        <a:lnTo>
                          <a:pt x="251" y="725"/>
                        </a:lnTo>
                        <a:lnTo>
                          <a:pt x="252" y="723"/>
                        </a:lnTo>
                        <a:lnTo>
                          <a:pt x="253" y="721"/>
                        </a:lnTo>
                        <a:lnTo>
                          <a:pt x="253" y="719"/>
                        </a:lnTo>
                        <a:lnTo>
                          <a:pt x="254" y="717"/>
                        </a:lnTo>
                        <a:lnTo>
                          <a:pt x="254" y="714"/>
                        </a:lnTo>
                        <a:lnTo>
                          <a:pt x="255" y="712"/>
                        </a:lnTo>
                        <a:lnTo>
                          <a:pt x="255" y="710"/>
                        </a:lnTo>
                        <a:lnTo>
                          <a:pt x="256" y="707"/>
                        </a:lnTo>
                        <a:lnTo>
                          <a:pt x="256" y="705"/>
                        </a:lnTo>
                        <a:lnTo>
                          <a:pt x="257" y="702"/>
                        </a:lnTo>
                        <a:lnTo>
                          <a:pt x="257" y="700"/>
                        </a:lnTo>
                        <a:lnTo>
                          <a:pt x="258" y="698"/>
                        </a:lnTo>
                        <a:lnTo>
                          <a:pt x="259" y="695"/>
                        </a:lnTo>
                        <a:lnTo>
                          <a:pt x="259" y="693"/>
                        </a:lnTo>
                        <a:lnTo>
                          <a:pt x="260" y="691"/>
                        </a:lnTo>
                        <a:lnTo>
                          <a:pt x="260" y="688"/>
                        </a:lnTo>
                        <a:lnTo>
                          <a:pt x="261" y="686"/>
                        </a:lnTo>
                        <a:lnTo>
                          <a:pt x="261" y="683"/>
                        </a:lnTo>
                        <a:lnTo>
                          <a:pt x="262" y="681"/>
                        </a:lnTo>
                        <a:lnTo>
                          <a:pt x="262" y="678"/>
                        </a:lnTo>
                        <a:lnTo>
                          <a:pt x="263" y="675"/>
                        </a:lnTo>
                        <a:lnTo>
                          <a:pt x="263" y="673"/>
                        </a:lnTo>
                        <a:lnTo>
                          <a:pt x="264" y="671"/>
                        </a:lnTo>
                        <a:lnTo>
                          <a:pt x="265" y="668"/>
                        </a:lnTo>
                        <a:lnTo>
                          <a:pt x="265" y="666"/>
                        </a:lnTo>
                        <a:lnTo>
                          <a:pt x="266" y="663"/>
                        </a:lnTo>
                        <a:lnTo>
                          <a:pt x="266" y="661"/>
                        </a:lnTo>
                        <a:lnTo>
                          <a:pt x="267" y="658"/>
                        </a:lnTo>
                        <a:lnTo>
                          <a:pt x="267" y="656"/>
                        </a:lnTo>
                        <a:lnTo>
                          <a:pt x="268" y="653"/>
                        </a:lnTo>
                        <a:lnTo>
                          <a:pt x="268" y="651"/>
                        </a:lnTo>
                        <a:lnTo>
                          <a:pt x="269" y="649"/>
                        </a:lnTo>
                        <a:lnTo>
                          <a:pt x="269" y="647"/>
                        </a:lnTo>
                        <a:lnTo>
                          <a:pt x="270" y="645"/>
                        </a:lnTo>
                        <a:lnTo>
                          <a:pt x="270" y="643"/>
                        </a:lnTo>
                        <a:lnTo>
                          <a:pt x="271" y="640"/>
                        </a:lnTo>
                        <a:lnTo>
                          <a:pt x="272" y="638"/>
                        </a:lnTo>
                        <a:lnTo>
                          <a:pt x="272" y="635"/>
                        </a:lnTo>
                        <a:lnTo>
                          <a:pt x="273" y="633"/>
                        </a:lnTo>
                        <a:lnTo>
                          <a:pt x="273" y="631"/>
                        </a:lnTo>
                        <a:lnTo>
                          <a:pt x="274" y="628"/>
                        </a:lnTo>
                        <a:lnTo>
                          <a:pt x="274" y="626"/>
                        </a:lnTo>
                        <a:lnTo>
                          <a:pt x="275" y="624"/>
                        </a:lnTo>
                        <a:lnTo>
                          <a:pt x="275" y="621"/>
                        </a:lnTo>
                        <a:lnTo>
                          <a:pt x="276" y="619"/>
                        </a:lnTo>
                        <a:lnTo>
                          <a:pt x="276" y="616"/>
                        </a:lnTo>
                        <a:lnTo>
                          <a:pt x="277" y="613"/>
                        </a:lnTo>
                        <a:lnTo>
                          <a:pt x="278" y="611"/>
                        </a:lnTo>
                        <a:lnTo>
                          <a:pt x="278" y="608"/>
                        </a:lnTo>
                        <a:lnTo>
                          <a:pt x="279" y="605"/>
                        </a:lnTo>
                        <a:lnTo>
                          <a:pt x="279" y="602"/>
                        </a:lnTo>
                        <a:lnTo>
                          <a:pt x="280" y="600"/>
                        </a:lnTo>
                        <a:lnTo>
                          <a:pt x="280" y="597"/>
                        </a:lnTo>
                        <a:lnTo>
                          <a:pt x="281" y="594"/>
                        </a:lnTo>
                        <a:lnTo>
                          <a:pt x="281" y="591"/>
                        </a:lnTo>
                        <a:lnTo>
                          <a:pt x="282" y="589"/>
                        </a:lnTo>
                        <a:lnTo>
                          <a:pt x="282" y="586"/>
                        </a:lnTo>
                        <a:lnTo>
                          <a:pt x="283" y="583"/>
                        </a:lnTo>
                        <a:lnTo>
                          <a:pt x="284" y="580"/>
                        </a:lnTo>
                        <a:lnTo>
                          <a:pt x="284" y="577"/>
                        </a:lnTo>
                        <a:lnTo>
                          <a:pt x="285" y="575"/>
                        </a:lnTo>
                        <a:lnTo>
                          <a:pt x="285" y="572"/>
                        </a:lnTo>
                        <a:lnTo>
                          <a:pt x="286" y="570"/>
                        </a:lnTo>
                        <a:lnTo>
                          <a:pt x="286" y="567"/>
                        </a:lnTo>
                        <a:lnTo>
                          <a:pt x="287" y="564"/>
                        </a:lnTo>
                        <a:lnTo>
                          <a:pt x="287" y="561"/>
                        </a:lnTo>
                        <a:lnTo>
                          <a:pt x="288" y="559"/>
                        </a:lnTo>
                        <a:lnTo>
                          <a:pt x="288" y="556"/>
                        </a:lnTo>
                        <a:lnTo>
                          <a:pt x="289" y="553"/>
                        </a:lnTo>
                        <a:lnTo>
                          <a:pt x="289" y="551"/>
                        </a:lnTo>
                        <a:lnTo>
                          <a:pt x="290" y="548"/>
                        </a:lnTo>
                        <a:lnTo>
                          <a:pt x="291" y="546"/>
                        </a:lnTo>
                        <a:lnTo>
                          <a:pt x="291" y="543"/>
                        </a:lnTo>
                        <a:lnTo>
                          <a:pt x="292" y="540"/>
                        </a:lnTo>
                        <a:lnTo>
                          <a:pt x="292" y="537"/>
                        </a:lnTo>
                        <a:lnTo>
                          <a:pt x="293" y="535"/>
                        </a:lnTo>
                        <a:lnTo>
                          <a:pt x="293" y="532"/>
                        </a:lnTo>
                        <a:lnTo>
                          <a:pt x="294" y="529"/>
                        </a:lnTo>
                        <a:lnTo>
                          <a:pt x="294" y="526"/>
                        </a:lnTo>
                        <a:lnTo>
                          <a:pt x="295" y="524"/>
                        </a:lnTo>
                        <a:lnTo>
                          <a:pt x="295" y="521"/>
                        </a:lnTo>
                        <a:lnTo>
                          <a:pt x="296" y="518"/>
                        </a:lnTo>
                        <a:lnTo>
                          <a:pt x="297" y="516"/>
                        </a:lnTo>
                        <a:lnTo>
                          <a:pt x="297" y="513"/>
                        </a:lnTo>
                        <a:lnTo>
                          <a:pt x="298" y="510"/>
                        </a:lnTo>
                        <a:lnTo>
                          <a:pt x="298" y="507"/>
                        </a:lnTo>
                        <a:lnTo>
                          <a:pt x="299" y="504"/>
                        </a:lnTo>
                        <a:lnTo>
                          <a:pt x="299" y="502"/>
                        </a:lnTo>
                        <a:lnTo>
                          <a:pt x="300" y="499"/>
                        </a:lnTo>
                        <a:lnTo>
                          <a:pt x="300" y="496"/>
                        </a:lnTo>
                        <a:lnTo>
                          <a:pt x="301" y="493"/>
                        </a:lnTo>
                        <a:lnTo>
                          <a:pt x="301" y="490"/>
                        </a:lnTo>
                        <a:lnTo>
                          <a:pt x="302" y="487"/>
                        </a:lnTo>
                        <a:lnTo>
                          <a:pt x="303" y="484"/>
                        </a:lnTo>
                        <a:lnTo>
                          <a:pt x="303" y="481"/>
                        </a:lnTo>
                        <a:lnTo>
                          <a:pt x="304" y="478"/>
                        </a:lnTo>
                        <a:lnTo>
                          <a:pt x="304" y="475"/>
                        </a:lnTo>
                        <a:lnTo>
                          <a:pt x="305" y="472"/>
                        </a:lnTo>
                        <a:lnTo>
                          <a:pt x="305" y="469"/>
                        </a:lnTo>
                        <a:lnTo>
                          <a:pt x="306" y="465"/>
                        </a:lnTo>
                        <a:lnTo>
                          <a:pt x="306" y="462"/>
                        </a:lnTo>
                        <a:lnTo>
                          <a:pt x="307" y="459"/>
                        </a:lnTo>
                        <a:lnTo>
                          <a:pt x="307" y="456"/>
                        </a:lnTo>
                        <a:lnTo>
                          <a:pt x="308" y="453"/>
                        </a:lnTo>
                        <a:lnTo>
                          <a:pt x="308" y="450"/>
                        </a:lnTo>
                        <a:lnTo>
                          <a:pt x="309" y="447"/>
                        </a:lnTo>
                        <a:lnTo>
                          <a:pt x="310" y="444"/>
                        </a:lnTo>
                        <a:lnTo>
                          <a:pt x="310" y="441"/>
                        </a:lnTo>
                        <a:lnTo>
                          <a:pt x="311" y="438"/>
                        </a:lnTo>
                        <a:lnTo>
                          <a:pt x="311" y="435"/>
                        </a:lnTo>
                        <a:lnTo>
                          <a:pt x="312" y="432"/>
                        </a:lnTo>
                        <a:lnTo>
                          <a:pt x="312" y="428"/>
                        </a:lnTo>
                        <a:lnTo>
                          <a:pt x="313" y="425"/>
                        </a:lnTo>
                        <a:lnTo>
                          <a:pt x="313" y="422"/>
                        </a:lnTo>
                        <a:lnTo>
                          <a:pt x="314" y="419"/>
                        </a:lnTo>
                        <a:lnTo>
                          <a:pt x="314" y="416"/>
                        </a:lnTo>
                        <a:lnTo>
                          <a:pt x="315" y="412"/>
                        </a:lnTo>
                        <a:lnTo>
                          <a:pt x="316" y="409"/>
                        </a:lnTo>
                        <a:lnTo>
                          <a:pt x="316" y="406"/>
                        </a:lnTo>
                        <a:lnTo>
                          <a:pt x="317" y="403"/>
                        </a:lnTo>
                        <a:lnTo>
                          <a:pt x="317" y="400"/>
                        </a:lnTo>
                        <a:lnTo>
                          <a:pt x="318" y="397"/>
                        </a:lnTo>
                        <a:lnTo>
                          <a:pt x="318" y="394"/>
                        </a:lnTo>
                        <a:lnTo>
                          <a:pt x="319" y="391"/>
                        </a:lnTo>
                        <a:lnTo>
                          <a:pt x="319" y="388"/>
                        </a:lnTo>
                        <a:lnTo>
                          <a:pt x="320" y="385"/>
                        </a:lnTo>
                        <a:lnTo>
                          <a:pt x="320" y="382"/>
                        </a:lnTo>
                        <a:lnTo>
                          <a:pt x="321" y="378"/>
                        </a:lnTo>
                        <a:lnTo>
                          <a:pt x="321" y="375"/>
                        </a:lnTo>
                        <a:lnTo>
                          <a:pt x="322" y="372"/>
                        </a:lnTo>
                        <a:lnTo>
                          <a:pt x="323" y="369"/>
                        </a:lnTo>
                        <a:lnTo>
                          <a:pt x="323" y="366"/>
                        </a:lnTo>
                        <a:lnTo>
                          <a:pt x="324" y="363"/>
                        </a:lnTo>
                        <a:lnTo>
                          <a:pt x="324" y="360"/>
                        </a:lnTo>
                        <a:lnTo>
                          <a:pt x="325" y="357"/>
                        </a:lnTo>
                        <a:lnTo>
                          <a:pt x="325" y="354"/>
                        </a:lnTo>
                        <a:lnTo>
                          <a:pt x="326" y="352"/>
                        </a:lnTo>
                        <a:lnTo>
                          <a:pt x="326" y="349"/>
                        </a:lnTo>
                        <a:lnTo>
                          <a:pt x="327" y="346"/>
                        </a:lnTo>
                        <a:lnTo>
                          <a:pt x="327" y="344"/>
                        </a:lnTo>
                        <a:lnTo>
                          <a:pt x="328" y="341"/>
                        </a:lnTo>
                        <a:lnTo>
                          <a:pt x="329" y="338"/>
                        </a:lnTo>
                        <a:lnTo>
                          <a:pt x="329" y="336"/>
                        </a:lnTo>
                        <a:lnTo>
                          <a:pt x="330" y="333"/>
                        </a:lnTo>
                        <a:lnTo>
                          <a:pt x="330" y="330"/>
                        </a:lnTo>
                        <a:lnTo>
                          <a:pt x="331" y="328"/>
                        </a:lnTo>
                        <a:lnTo>
                          <a:pt x="331" y="325"/>
                        </a:lnTo>
                        <a:lnTo>
                          <a:pt x="332" y="322"/>
                        </a:lnTo>
                        <a:lnTo>
                          <a:pt x="332" y="320"/>
                        </a:lnTo>
                        <a:lnTo>
                          <a:pt x="333" y="317"/>
                        </a:lnTo>
                        <a:lnTo>
                          <a:pt x="333" y="315"/>
                        </a:lnTo>
                        <a:lnTo>
                          <a:pt x="334" y="312"/>
                        </a:lnTo>
                        <a:lnTo>
                          <a:pt x="335" y="309"/>
                        </a:lnTo>
                        <a:lnTo>
                          <a:pt x="335" y="306"/>
                        </a:lnTo>
                        <a:lnTo>
                          <a:pt x="336" y="303"/>
                        </a:lnTo>
                        <a:lnTo>
                          <a:pt x="336" y="301"/>
                        </a:lnTo>
                        <a:lnTo>
                          <a:pt x="337" y="298"/>
                        </a:lnTo>
                        <a:lnTo>
                          <a:pt x="337" y="295"/>
                        </a:lnTo>
                        <a:lnTo>
                          <a:pt x="338" y="293"/>
                        </a:lnTo>
                        <a:lnTo>
                          <a:pt x="338" y="290"/>
                        </a:lnTo>
                        <a:lnTo>
                          <a:pt x="339" y="288"/>
                        </a:lnTo>
                        <a:lnTo>
                          <a:pt x="339" y="285"/>
                        </a:lnTo>
                        <a:lnTo>
                          <a:pt x="340" y="283"/>
                        </a:lnTo>
                        <a:lnTo>
                          <a:pt x="340" y="280"/>
                        </a:lnTo>
                        <a:lnTo>
                          <a:pt x="341" y="277"/>
                        </a:lnTo>
                        <a:lnTo>
                          <a:pt x="342" y="275"/>
                        </a:lnTo>
                        <a:lnTo>
                          <a:pt x="342" y="272"/>
                        </a:lnTo>
                        <a:lnTo>
                          <a:pt x="343" y="269"/>
                        </a:lnTo>
                        <a:lnTo>
                          <a:pt x="343" y="266"/>
                        </a:lnTo>
                        <a:lnTo>
                          <a:pt x="344" y="264"/>
                        </a:lnTo>
                        <a:lnTo>
                          <a:pt x="344" y="261"/>
                        </a:lnTo>
                        <a:lnTo>
                          <a:pt x="345" y="259"/>
                        </a:lnTo>
                        <a:lnTo>
                          <a:pt x="345" y="257"/>
                        </a:lnTo>
                        <a:lnTo>
                          <a:pt x="346" y="255"/>
                        </a:lnTo>
                        <a:lnTo>
                          <a:pt x="346" y="253"/>
                        </a:lnTo>
                        <a:lnTo>
                          <a:pt x="347" y="251"/>
                        </a:lnTo>
                        <a:lnTo>
                          <a:pt x="348" y="249"/>
                        </a:lnTo>
                        <a:lnTo>
                          <a:pt x="348" y="247"/>
                        </a:lnTo>
                        <a:lnTo>
                          <a:pt x="349" y="245"/>
                        </a:lnTo>
                        <a:lnTo>
                          <a:pt x="349" y="242"/>
                        </a:lnTo>
                        <a:lnTo>
                          <a:pt x="350" y="240"/>
                        </a:lnTo>
                        <a:lnTo>
                          <a:pt x="350" y="237"/>
                        </a:lnTo>
                        <a:lnTo>
                          <a:pt x="351" y="235"/>
                        </a:lnTo>
                        <a:lnTo>
                          <a:pt x="351" y="232"/>
                        </a:lnTo>
                        <a:lnTo>
                          <a:pt x="352" y="230"/>
                        </a:lnTo>
                        <a:lnTo>
                          <a:pt x="352" y="227"/>
                        </a:lnTo>
                        <a:lnTo>
                          <a:pt x="353" y="225"/>
                        </a:lnTo>
                        <a:lnTo>
                          <a:pt x="354" y="222"/>
                        </a:lnTo>
                        <a:lnTo>
                          <a:pt x="354" y="219"/>
                        </a:lnTo>
                        <a:lnTo>
                          <a:pt x="355" y="217"/>
                        </a:lnTo>
                        <a:lnTo>
                          <a:pt x="355" y="215"/>
                        </a:lnTo>
                        <a:lnTo>
                          <a:pt x="356" y="213"/>
                        </a:lnTo>
                        <a:lnTo>
                          <a:pt x="356" y="211"/>
                        </a:lnTo>
                        <a:lnTo>
                          <a:pt x="357" y="210"/>
                        </a:lnTo>
                        <a:lnTo>
                          <a:pt x="357" y="208"/>
                        </a:lnTo>
                        <a:lnTo>
                          <a:pt x="358" y="205"/>
                        </a:lnTo>
                        <a:lnTo>
                          <a:pt x="358" y="203"/>
                        </a:lnTo>
                        <a:lnTo>
                          <a:pt x="359" y="201"/>
                        </a:lnTo>
                        <a:lnTo>
                          <a:pt x="359" y="198"/>
                        </a:lnTo>
                        <a:lnTo>
                          <a:pt x="360" y="196"/>
                        </a:lnTo>
                        <a:lnTo>
                          <a:pt x="361" y="194"/>
                        </a:lnTo>
                        <a:lnTo>
                          <a:pt x="361" y="192"/>
                        </a:lnTo>
                        <a:lnTo>
                          <a:pt x="362" y="190"/>
                        </a:lnTo>
                        <a:lnTo>
                          <a:pt x="362" y="187"/>
                        </a:lnTo>
                        <a:lnTo>
                          <a:pt x="363" y="185"/>
                        </a:lnTo>
                        <a:lnTo>
                          <a:pt x="363" y="183"/>
                        </a:lnTo>
                        <a:lnTo>
                          <a:pt x="364" y="181"/>
                        </a:lnTo>
                        <a:lnTo>
                          <a:pt x="364" y="179"/>
                        </a:lnTo>
                        <a:lnTo>
                          <a:pt x="365" y="177"/>
                        </a:lnTo>
                        <a:lnTo>
                          <a:pt x="365" y="175"/>
                        </a:lnTo>
                        <a:lnTo>
                          <a:pt x="366" y="173"/>
                        </a:lnTo>
                        <a:lnTo>
                          <a:pt x="367" y="171"/>
                        </a:lnTo>
                        <a:lnTo>
                          <a:pt x="367" y="169"/>
                        </a:lnTo>
                        <a:lnTo>
                          <a:pt x="368" y="167"/>
                        </a:lnTo>
                        <a:lnTo>
                          <a:pt x="368" y="165"/>
                        </a:lnTo>
                        <a:lnTo>
                          <a:pt x="369" y="164"/>
                        </a:lnTo>
                        <a:lnTo>
                          <a:pt x="369" y="162"/>
                        </a:lnTo>
                        <a:lnTo>
                          <a:pt x="370" y="160"/>
                        </a:lnTo>
                        <a:lnTo>
                          <a:pt x="370" y="158"/>
                        </a:lnTo>
                        <a:lnTo>
                          <a:pt x="371" y="156"/>
                        </a:lnTo>
                        <a:lnTo>
                          <a:pt x="371" y="154"/>
                        </a:lnTo>
                        <a:lnTo>
                          <a:pt x="372" y="152"/>
                        </a:lnTo>
                        <a:lnTo>
                          <a:pt x="372" y="150"/>
                        </a:lnTo>
                        <a:lnTo>
                          <a:pt x="373" y="148"/>
                        </a:lnTo>
                        <a:lnTo>
                          <a:pt x="374" y="146"/>
                        </a:lnTo>
                        <a:lnTo>
                          <a:pt x="374" y="145"/>
                        </a:lnTo>
                        <a:lnTo>
                          <a:pt x="375" y="143"/>
                        </a:lnTo>
                        <a:lnTo>
                          <a:pt x="375" y="141"/>
                        </a:lnTo>
                        <a:lnTo>
                          <a:pt x="376" y="139"/>
                        </a:lnTo>
                        <a:lnTo>
                          <a:pt x="376" y="137"/>
                        </a:lnTo>
                        <a:lnTo>
                          <a:pt x="377" y="136"/>
                        </a:lnTo>
                        <a:lnTo>
                          <a:pt x="377" y="134"/>
                        </a:lnTo>
                        <a:lnTo>
                          <a:pt x="378" y="132"/>
                        </a:lnTo>
                        <a:lnTo>
                          <a:pt x="378" y="130"/>
                        </a:lnTo>
                        <a:lnTo>
                          <a:pt x="379" y="129"/>
                        </a:lnTo>
                        <a:lnTo>
                          <a:pt x="380" y="127"/>
                        </a:lnTo>
                        <a:lnTo>
                          <a:pt x="380" y="125"/>
                        </a:lnTo>
                        <a:lnTo>
                          <a:pt x="381" y="123"/>
                        </a:lnTo>
                        <a:lnTo>
                          <a:pt x="381" y="122"/>
                        </a:lnTo>
                        <a:lnTo>
                          <a:pt x="382" y="120"/>
                        </a:lnTo>
                        <a:lnTo>
                          <a:pt x="382" y="119"/>
                        </a:lnTo>
                        <a:lnTo>
                          <a:pt x="383" y="117"/>
                        </a:lnTo>
                        <a:lnTo>
                          <a:pt x="383" y="116"/>
                        </a:lnTo>
                        <a:lnTo>
                          <a:pt x="384" y="114"/>
                        </a:lnTo>
                        <a:lnTo>
                          <a:pt x="384" y="112"/>
                        </a:lnTo>
                        <a:lnTo>
                          <a:pt x="385" y="111"/>
                        </a:lnTo>
                        <a:lnTo>
                          <a:pt x="386" y="109"/>
                        </a:lnTo>
                        <a:lnTo>
                          <a:pt x="386" y="107"/>
                        </a:lnTo>
                        <a:lnTo>
                          <a:pt x="387" y="106"/>
                        </a:lnTo>
                        <a:lnTo>
                          <a:pt x="387" y="104"/>
                        </a:lnTo>
                        <a:lnTo>
                          <a:pt x="388" y="103"/>
                        </a:lnTo>
                        <a:lnTo>
                          <a:pt x="388" y="102"/>
                        </a:lnTo>
                        <a:lnTo>
                          <a:pt x="389" y="100"/>
                        </a:lnTo>
                        <a:lnTo>
                          <a:pt x="389" y="99"/>
                        </a:lnTo>
                        <a:lnTo>
                          <a:pt x="390" y="99"/>
                        </a:lnTo>
                        <a:lnTo>
                          <a:pt x="390" y="98"/>
                        </a:lnTo>
                        <a:lnTo>
                          <a:pt x="391" y="97"/>
                        </a:lnTo>
                        <a:lnTo>
                          <a:pt x="391" y="96"/>
                        </a:lnTo>
                        <a:lnTo>
                          <a:pt x="392" y="95"/>
                        </a:lnTo>
                        <a:lnTo>
                          <a:pt x="393" y="94"/>
                        </a:lnTo>
                        <a:lnTo>
                          <a:pt x="393" y="93"/>
                        </a:lnTo>
                        <a:lnTo>
                          <a:pt x="394" y="92"/>
                        </a:lnTo>
                        <a:lnTo>
                          <a:pt x="394" y="91"/>
                        </a:lnTo>
                        <a:lnTo>
                          <a:pt x="395" y="91"/>
                        </a:lnTo>
                        <a:lnTo>
                          <a:pt x="395" y="90"/>
                        </a:lnTo>
                        <a:lnTo>
                          <a:pt x="396" y="90"/>
                        </a:lnTo>
                        <a:lnTo>
                          <a:pt x="396" y="89"/>
                        </a:lnTo>
                        <a:lnTo>
                          <a:pt x="397" y="89"/>
                        </a:lnTo>
                        <a:lnTo>
                          <a:pt x="397" y="88"/>
                        </a:lnTo>
                        <a:lnTo>
                          <a:pt x="398" y="87"/>
                        </a:lnTo>
                        <a:lnTo>
                          <a:pt x="399" y="87"/>
                        </a:lnTo>
                        <a:lnTo>
                          <a:pt x="399" y="86"/>
                        </a:lnTo>
                        <a:lnTo>
                          <a:pt x="400" y="85"/>
                        </a:lnTo>
                        <a:lnTo>
                          <a:pt x="400" y="85"/>
                        </a:lnTo>
                        <a:lnTo>
                          <a:pt x="401" y="84"/>
                        </a:lnTo>
                        <a:lnTo>
                          <a:pt x="401" y="84"/>
                        </a:lnTo>
                        <a:lnTo>
                          <a:pt x="402" y="83"/>
                        </a:lnTo>
                        <a:lnTo>
                          <a:pt x="402" y="83"/>
                        </a:lnTo>
                        <a:lnTo>
                          <a:pt x="403" y="82"/>
                        </a:lnTo>
                        <a:lnTo>
                          <a:pt x="403" y="81"/>
                        </a:lnTo>
                        <a:lnTo>
                          <a:pt x="404" y="81"/>
                        </a:lnTo>
                        <a:lnTo>
                          <a:pt x="405" y="80"/>
                        </a:lnTo>
                        <a:lnTo>
                          <a:pt x="405" y="80"/>
                        </a:lnTo>
                        <a:lnTo>
                          <a:pt x="406" y="79"/>
                        </a:lnTo>
                        <a:lnTo>
                          <a:pt x="406" y="79"/>
                        </a:lnTo>
                        <a:lnTo>
                          <a:pt x="407" y="79"/>
                        </a:lnTo>
                        <a:lnTo>
                          <a:pt x="407" y="78"/>
                        </a:lnTo>
                        <a:lnTo>
                          <a:pt x="408" y="78"/>
                        </a:lnTo>
                        <a:lnTo>
                          <a:pt x="408" y="78"/>
                        </a:lnTo>
                        <a:lnTo>
                          <a:pt x="409" y="77"/>
                        </a:lnTo>
                        <a:lnTo>
                          <a:pt x="409" y="77"/>
                        </a:lnTo>
                        <a:lnTo>
                          <a:pt x="410" y="76"/>
                        </a:lnTo>
                        <a:lnTo>
                          <a:pt x="410" y="75"/>
                        </a:lnTo>
                        <a:lnTo>
                          <a:pt x="411" y="75"/>
                        </a:lnTo>
                        <a:lnTo>
                          <a:pt x="412" y="75"/>
                        </a:lnTo>
                        <a:lnTo>
                          <a:pt x="412" y="74"/>
                        </a:lnTo>
                        <a:lnTo>
                          <a:pt x="413" y="74"/>
                        </a:lnTo>
                        <a:lnTo>
                          <a:pt x="413" y="73"/>
                        </a:lnTo>
                        <a:lnTo>
                          <a:pt x="414" y="73"/>
                        </a:lnTo>
                        <a:lnTo>
                          <a:pt x="414" y="72"/>
                        </a:lnTo>
                        <a:lnTo>
                          <a:pt x="415" y="71"/>
                        </a:lnTo>
                        <a:lnTo>
                          <a:pt x="415" y="71"/>
                        </a:lnTo>
                        <a:lnTo>
                          <a:pt x="416" y="70"/>
                        </a:lnTo>
                        <a:lnTo>
                          <a:pt x="416" y="70"/>
                        </a:lnTo>
                        <a:lnTo>
                          <a:pt x="417" y="69"/>
                        </a:lnTo>
                        <a:lnTo>
                          <a:pt x="418" y="69"/>
                        </a:lnTo>
                        <a:lnTo>
                          <a:pt x="418" y="68"/>
                        </a:lnTo>
                        <a:lnTo>
                          <a:pt x="419" y="68"/>
                        </a:lnTo>
                        <a:lnTo>
                          <a:pt x="419" y="67"/>
                        </a:lnTo>
                        <a:lnTo>
                          <a:pt x="420" y="67"/>
                        </a:lnTo>
                        <a:lnTo>
                          <a:pt x="420" y="66"/>
                        </a:lnTo>
                        <a:lnTo>
                          <a:pt x="421" y="65"/>
                        </a:lnTo>
                        <a:lnTo>
                          <a:pt x="421" y="64"/>
                        </a:lnTo>
                        <a:lnTo>
                          <a:pt x="422" y="64"/>
                        </a:lnTo>
                        <a:lnTo>
                          <a:pt x="422" y="63"/>
                        </a:lnTo>
                        <a:lnTo>
                          <a:pt x="423" y="63"/>
                        </a:lnTo>
                        <a:lnTo>
                          <a:pt x="424" y="62"/>
                        </a:lnTo>
                        <a:lnTo>
                          <a:pt x="424" y="62"/>
                        </a:lnTo>
                        <a:lnTo>
                          <a:pt x="425" y="62"/>
                        </a:lnTo>
                        <a:lnTo>
                          <a:pt x="425" y="61"/>
                        </a:lnTo>
                        <a:lnTo>
                          <a:pt x="426" y="61"/>
                        </a:lnTo>
                        <a:lnTo>
                          <a:pt x="426" y="60"/>
                        </a:lnTo>
                        <a:lnTo>
                          <a:pt x="427" y="59"/>
                        </a:lnTo>
                        <a:lnTo>
                          <a:pt x="427" y="58"/>
                        </a:lnTo>
                        <a:lnTo>
                          <a:pt x="428" y="58"/>
                        </a:lnTo>
                        <a:lnTo>
                          <a:pt x="428" y="57"/>
                        </a:lnTo>
                        <a:lnTo>
                          <a:pt x="429" y="57"/>
                        </a:lnTo>
                        <a:lnTo>
                          <a:pt x="429" y="56"/>
                        </a:lnTo>
                        <a:lnTo>
                          <a:pt x="430" y="56"/>
                        </a:lnTo>
                        <a:lnTo>
                          <a:pt x="431" y="56"/>
                        </a:lnTo>
                        <a:lnTo>
                          <a:pt x="431" y="56"/>
                        </a:lnTo>
                        <a:lnTo>
                          <a:pt x="432" y="56"/>
                        </a:lnTo>
                        <a:lnTo>
                          <a:pt x="432" y="55"/>
                        </a:lnTo>
                        <a:lnTo>
                          <a:pt x="433" y="55"/>
                        </a:lnTo>
                        <a:lnTo>
                          <a:pt x="433" y="55"/>
                        </a:lnTo>
                        <a:lnTo>
                          <a:pt x="434" y="54"/>
                        </a:lnTo>
                        <a:lnTo>
                          <a:pt x="434" y="54"/>
                        </a:lnTo>
                        <a:lnTo>
                          <a:pt x="435" y="53"/>
                        </a:lnTo>
                        <a:lnTo>
                          <a:pt x="435" y="53"/>
                        </a:lnTo>
                        <a:lnTo>
                          <a:pt x="436" y="53"/>
                        </a:lnTo>
                        <a:lnTo>
                          <a:pt x="437" y="53"/>
                        </a:lnTo>
                        <a:lnTo>
                          <a:pt x="437" y="53"/>
                        </a:lnTo>
                        <a:lnTo>
                          <a:pt x="438" y="53"/>
                        </a:lnTo>
                        <a:lnTo>
                          <a:pt x="438" y="53"/>
                        </a:lnTo>
                        <a:lnTo>
                          <a:pt x="439" y="53"/>
                        </a:lnTo>
                        <a:lnTo>
                          <a:pt x="439" y="53"/>
                        </a:lnTo>
                        <a:lnTo>
                          <a:pt x="440" y="52"/>
                        </a:lnTo>
                        <a:lnTo>
                          <a:pt x="440" y="52"/>
                        </a:lnTo>
                        <a:lnTo>
                          <a:pt x="441" y="52"/>
                        </a:lnTo>
                        <a:lnTo>
                          <a:pt x="441" y="51"/>
                        </a:lnTo>
                        <a:lnTo>
                          <a:pt x="442" y="50"/>
                        </a:lnTo>
                        <a:lnTo>
                          <a:pt x="442" y="50"/>
                        </a:lnTo>
                        <a:lnTo>
                          <a:pt x="443" y="49"/>
                        </a:lnTo>
                        <a:lnTo>
                          <a:pt x="444" y="50"/>
                        </a:lnTo>
                        <a:lnTo>
                          <a:pt x="444" y="50"/>
                        </a:lnTo>
                        <a:lnTo>
                          <a:pt x="445" y="50"/>
                        </a:lnTo>
                        <a:lnTo>
                          <a:pt x="445" y="50"/>
                        </a:lnTo>
                        <a:lnTo>
                          <a:pt x="446" y="50"/>
                        </a:lnTo>
                        <a:lnTo>
                          <a:pt x="446" y="50"/>
                        </a:lnTo>
                        <a:lnTo>
                          <a:pt x="447" y="49"/>
                        </a:lnTo>
                        <a:lnTo>
                          <a:pt x="447" y="49"/>
                        </a:lnTo>
                        <a:lnTo>
                          <a:pt x="448" y="49"/>
                        </a:lnTo>
                        <a:lnTo>
                          <a:pt x="448" y="49"/>
                        </a:lnTo>
                        <a:lnTo>
                          <a:pt x="449" y="49"/>
                        </a:lnTo>
                        <a:lnTo>
                          <a:pt x="450" y="48"/>
                        </a:lnTo>
                        <a:lnTo>
                          <a:pt x="450" y="48"/>
                        </a:lnTo>
                        <a:lnTo>
                          <a:pt x="451" y="48"/>
                        </a:lnTo>
                        <a:lnTo>
                          <a:pt x="451" y="48"/>
                        </a:lnTo>
                        <a:lnTo>
                          <a:pt x="452" y="48"/>
                        </a:lnTo>
                        <a:lnTo>
                          <a:pt x="452" y="47"/>
                        </a:lnTo>
                        <a:lnTo>
                          <a:pt x="453" y="47"/>
                        </a:lnTo>
                        <a:lnTo>
                          <a:pt x="453" y="47"/>
                        </a:lnTo>
                        <a:lnTo>
                          <a:pt x="454" y="46"/>
                        </a:lnTo>
                        <a:lnTo>
                          <a:pt x="454" y="46"/>
                        </a:lnTo>
                        <a:lnTo>
                          <a:pt x="455" y="46"/>
                        </a:lnTo>
                        <a:lnTo>
                          <a:pt x="456" y="46"/>
                        </a:lnTo>
                        <a:lnTo>
                          <a:pt x="456" y="46"/>
                        </a:lnTo>
                        <a:lnTo>
                          <a:pt x="457" y="45"/>
                        </a:lnTo>
                        <a:lnTo>
                          <a:pt x="457" y="45"/>
                        </a:lnTo>
                        <a:lnTo>
                          <a:pt x="458" y="45"/>
                        </a:lnTo>
                        <a:lnTo>
                          <a:pt x="458" y="45"/>
                        </a:lnTo>
                        <a:lnTo>
                          <a:pt x="459" y="45"/>
                        </a:lnTo>
                        <a:lnTo>
                          <a:pt x="459" y="45"/>
                        </a:lnTo>
                        <a:lnTo>
                          <a:pt x="460" y="44"/>
                        </a:lnTo>
                        <a:lnTo>
                          <a:pt x="460" y="44"/>
                        </a:lnTo>
                        <a:lnTo>
                          <a:pt x="461" y="44"/>
                        </a:lnTo>
                        <a:lnTo>
                          <a:pt x="461" y="44"/>
                        </a:lnTo>
                        <a:lnTo>
                          <a:pt x="462" y="43"/>
                        </a:lnTo>
                        <a:lnTo>
                          <a:pt x="463" y="43"/>
                        </a:lnTo>
                        <a:lnTo>
                          <a:pt x="463" y="43"/>
                        </a:lnTo>
                        <a:lnTo>
                          <a:pt x="464" y="44"/>
                        </a:lnTo>
                        <a:lnTo>
                          <a:pt x="464" y="44"/>
                        </a:lnTo>
                        <a:lnTo>
                          <a:pt x="465" y="44"/>
                        </a:lnTo>
                        <a:lnTo>
                          <a:pt x="465" y="44"/>
                        </a:lnTo>
                        <a:lnTo>
                          <a:pt x="466" y="45"/>
                        </a:lnTo>
                        <a:lnTo>
                          <a:pt x="466" y="45"/>
                        </a:lnTo>
                        <a:lnTo>
                          <a:pt x="467" y="45"/>
                        </a:lnTo>
                        <a:lnTo>
                          <a:pt x="467" y="44"/>
                        </a:lnTo>
                        <a:lnTo>
                          <a:pt x="468" y="44"/>
                        </a:lnTo>
                        <a:lnTo>
                          <a:pt x="469" y="44"/>
                        </a:lnTo>
                        <a:lnTo>
                          <a:pt x="469" y="43"/>
                        </a:lnTo>
                        <a:lnTo>
                          <a:pt x="470" y="43"/>
                        </a:lnTo>
                        <a:lnTo>
                          <a:pt x="470" y="42"/>
                        </a:lnTo>
                        <a:lnTo>
                          <a:pt x="471" y="41"/>
                        </a:lnTo>
                        <a:lnTo>
                          <a:pt x="471" y="41"/>
                        </a:lnTo>
                        <a:lnTo>
                          <a:pt x="472" y="40"/>
                        </a:lnTo>
                        <a:lnTo>
                          <a:pt x="472" y="40"/>
                        </a:lnTo>
                        <a:lnTo>
                          <a:pt x="473" y="41"/>
                        </a:lnTo>
                        <a:lnTo>
                          <a:pt x="473" y="41"/>
                        </a:lnTo>
                        <a:lnTo>
                          <a:pt x="474" y="41"/>
                        </a:lnTo>
                        <a:lnTo>
                          <a:pt x="475" y="41"/>
                        </a:lnTo>
                        <a:lnTo>
                          <a:pt x="475" y="40"/>
                        </a:lnTo>
                        <a:lnTo>
                          <a:pt x="476" y="40"/>
                        </a:lnTo>
                        <a:lnTo>
                          <a:pt x="476" y="40"/>
                        </a:lnTo>
                        <a:lnTo>
                          <a:pt x="477" y="40"/>
                        </a:lnTo>
                        <a:lnTo>
                          <a:pt x="477" y="40"/>
                        </a:lnTo>
                        <a:lnTo>
                          <a:pt x="478" y="39"/>
                        </a:lnTo>
                        <a:lnTo>
                          <a:pt x="478" y="39"/>
                        </a:lnTo>
                        <a:lnTo>
                          <a:pt x="479" y="39"/>
                        </a:lnTo>
                        <a:lnTo>
                          <a:pt x="479" y="39"/>
                        </a:lnTo>
                        <a:lnTo>
                          <a:pt x="480" y="39"/>
                        </a:lnTo>
                        <a:lnTo>
                          <a:pt x="480" y="38"/>
                        </a:lnTo>
                        <a:lnTo>
                          <a:pt x="481" y="38"/>
                        </a:lnTo>
                        <a:lnTo>
                          <a:pt x="482" y="38"/>
                        </a:lnTo>
                        <a:lnTo>
                          <a:pt x="482" y="38"/>
                        </a:lnTo>
                        <a:lnTo>
                          <a:pt x="483" y="38"/>
                        </a:lnTo>
                        <a:lnTo>
                          <a:pt x="483" y="38"/>
                        </a:lnTo>
                        <a:lnTo>
                          <a:pt x="484" y="37"/>
                        </a:lnTo>
                        <a:lnTo>
                          <a:pt x="484" y="37"/>
                        </a:lnTo>
                        <a:lnTo>
                          <a:pt x="485" y="37"/>
                        </a:lnTo>
                        <a:lnTo>
                          <a:pt x="485" y="37"/>
                        </a:lnTo>
                        <a:lnTo>
                          <a:pt x="486" y="37"/>
                        </a:lnTo>
                        <a:lnTo>
                          <a:pt x="486" y="37"/>
                        </a:lnTo>
                        <a:lnTo>
                          <a:pt x="487" y="36"/>
                        </a:lnTo>
                        <a:lnTo>
                          <a:pt x="488" y="35"/>
                        </a:lnTo>
                        <a:lnTo>
                          <a:pt x="488" y="34"/>
                        </a:lnTo>
                        <a:lnTo>
                          <a:pt x="489" y="33"/>
                        </a:lnTo>
                        <a:lnTo>
                          <a:pt x="489" y="33"/>
                        </a:lnTo>
                        <a:lnTo>
                          <a:pt x="490" y="32"/>
                        </a:lnTo>
                        <a:lnTo>
                          <a:pt x="490" y="32"/>
                        </a:lnTo>
                        <a:lnTo>
                          <a:pt x="491" y="31"/>
                        </a:lnTo>
                        <a:lnTo>
                          <a:pt x="491" y="31"/>
                        </a:lnTo>
                        <a:lnTo>
                          <a:pt x="492" y="31"/>
                        </a:lnTo>
                        <a:lnTo>
                          <a:pt x="492" y="31"/>
                        </a:lnTo>
                        <a:lnTo>
                          <a:pt x="493" y="31"/>
                        </a:lnTo>
                        <a:lnTo>
                          <a:pt x="494" y="31"/>
                        </a:lnTo>
                        <a:lnTo>
                          <a:pt x="494" y="31"/>
                        </a:lnTo>
                        <a:lnTo>
                          <a:pt x="495" y="30"/>
                        </a:lnTo>
                        <a:lnTo>
                          <a:pt x="495" y="30"/>
                        </a:lnTo>
                        <a:lnTo>
                          <a:pt x="496" y="29"/>
                        </a:lnTo>
                        <a:lnTo>
                          <a:pt x="496" y="29"/>
                        </a:lnTo>
                        <a:lnTo>
                          <a:pt x="497" y="28"/>
                        </a:lnTo>
                        <a:lnTo>
                          <a:pt x="497" y="28"/>
                        </a:lnTo>
                        <a:lnTo>
                          <a:pt x="498" y="28"/>
                        </a:lnTo>
                        <a:lnTo>
                          <a:pt x="498" y="28"/>
                        </a:lnTo>
                        <a:lnTo>
                          <a:pt x="499" y="28"/>
                        </a:lnTo>
                        <a:lnTo>
                          <a:pt x="499" y="27"/>
                        </a:lnTo>
                        <a:lnTo>
                          <a:pt x="500" y="27"/>
                        </a:lnTo>
                        <a:lnTo>
                          <a:pt x="501" y="26"/>
                        </a:lnTo>
                        <a:lnTo>
                          <a:pt x="501" y="26"/>
                        </a:lnTo>
                        <a:lnTo>
                          <a:pt x="502" y="25"/>
                        </a:lnTo>
                        <a:lnTo>
                          <a:pt x="502" y="25"/>
                        </a:lnTo>
                        <a:lnTo>
                          <a:pt x="503" y="24"/>
                        </a:lnTo>
                        <a:lnTo>
                          <a:pt x="503" y="23"/>
                        </a:lnTo>
                        <a:lnTo>
                          <a:pt x="504" y="23"/>
                        </a:lnTo>
                        <a:lnTo>
                          <a:pt x="504" y="22"/>
                        </a:lnTo>
                        <a:lnTo>
                          <a:pt x="505" y="22"/>
                        </a:lnTo>
                        <a:lnTo>
                          <a:pt x="505" y="21"/>
                        </a:lnTo>
                        <a:lnTo>
                          <a:pt x="506" y="21"/>
                        </a:lnTo>
                        <a:lnTo>
                          <a:pt x="507" y="21"/>
                        </a:lnTo>
                        <a:lnTo>
                          <a:pt x="507" y="20"/>
                        </a:lnTo>
                        <a:lnTo>
                          <a:pt x="508" y="20"/>
                        </a:lnTo>
                        <a:lnTo>
                          <a:pt x="508" y="20"/>
                        </a:lnTo>
                        <a:lnTo>
                          <a:pt x="509" y="20"/>
                        </a:lnTo>
                        <a:lnTo>
                          <a:pt x="509" y="20"/>
                        </a:lnTo>
                        <a:lnTo>
                          <a:pt x="510" y="20"/>
                        </a:lnTo>
                        <a:lnTo>
                          <a:pt x="510" y="20"/>
                        </a:lnTo>
                        <a:lnTo>
                          <a:pt x="511" y="20"/>
                        </a:lnTo>
                        <a:lnTo>
                          <a:pt x="511" y="20"/>
                        </a:lnTo>
                        <a:lnTo>
                          <a:pt x="512" y="19"/>
                        </a:lnTo>
                        <a:lnTo>
                          <a:pt x="512" y="19"/>
                        </a:lnTo>
                        <a:lnTo>
                          <a:pt x="513" y="18"/>
                        </a:lnTo>
                        <a:lnTo>
                          <a:pt x="514" y="18"/>
                        </a:lnTo>
                        <a:lnTo>
                          <a:pt x="514" y="17"/>
                        </a:lnTo>
                        <a:lnTo>
                          <a:pt x="515" y="16"/>
                        </a:lnTo>
                        <a:lnTo>
                          <a:pt x="515" y="16"/>
                        </a:lnTo>
                        <a:lnTo>
                          <a:pt x="516" y="15"/>
                        </a:lnTo>
                        <a:lnTo>
                          <a:pt x="516" y="15"/>
                        </a:lnTo>
                        <a:lnTo>
                          <a:pt x="517" y="15"/>
                        </a:lnTo>
                        <a:lnTo>
                          <a:pt x="517" y="14"/>
                        </a:lnTo>
                        <a:lnTo>
                          <a:pt x="518" y="14"/>
                        </a:lnTo>
                        <a:lnTo>
                          <a:pt x="518" y="14"/>
                        </a:lnTo>
                        <a:lnTo>
                          <a:pt x="519" y="14"/>
                        </a:lnTo>
                        <a:lnTo>
                          <a:pt x="520" y="14"/>
                        </a:lnTo>
                        <a:lnTo>
                          <a:pt x="520" y="14"/>
                        </a:lnTo>
                        <a:lnTo>
                          <a:pt x="521" y="14"/>
                        </a:lnTo>
                        <a:lnTo>
                          <a:pt x="521" y="13"/>
                        </a:lnTo>
                        <a:lnTo>
                          <a:pt x="522" y="13"/>
                        </a:lnTo>
                        <a:lnTo>
                          <a:pt x="522" y="13"/>
                        </a:lnTo>
                        <a:lnTo>
                          <a:pt x="523" y="13"/>
                        </a:lnTo>
                        <a:lnTo>
                          <a:pt x="523" y="13"/>
                        </a:lnTo>
                        <a:lnTo>
                          <a:pt x="524" y="13"/>
                        </a:lnTo>
                        <a:lnTo>
                          <a:pt x="524" y="13"/>
                        </a:lnTo>
                        <a:lnTo>
                          <a:pt x="525" y="13"/>
                        </a:lnTo>
                        <a:lnTo>
                          <a:pt x="526" y="13"/>
                        </a:lnTo>
                        <a:lnTo>
                          <a:pt x="526" y="13"/>
                        </a:lnTo>
                        <a:lnTo>
                          <a:pt x="527" y="13"/>
                        </a:lnTo>
                        <a:lnTo>
                          <a:pt x="527" y="13"/>
                        </a:lnTo>
                        <a:lnTo>
                          <a:pt x="528" y="13"/>
                        </a:lnTo>
                        <a:lnTo>
                          <a:pt x="528" y="13"/>
                        </a:lnTo>
                        <a:lnTo>
                          <a:pt x="529" y="13"/>
                        </a:lnTo>
                        <a:lnTo>
                          <a:pt x="529" y="12"/>
                        </a:lnTo>
                        <a:lnTo>
                          <a:pt x="530" y="11"/>
                        </a:lnTo>
                        <a:lnTo>
                          <a:pt x="530" y="11"/>
                        </a:lnTo>
                        <a:lnTo>
                          <a:pt x="531" y="10"/>
                        </a:lnTo>
                        <a:lnTo>
                          <a:pt x="531" y="9"/>
                        </a:lnTo>
                        <a:lnTo>
                          <a:pt x="532" y="9"/>
                        </a:lnTo>
                        <a:lnTo>
                          <a:pt x="533" y="8"/>
                        </a:lnTo>
                        <a:lnTo>
                          <a:pt x="533" y="8"/>
                        </a:lnTo>
                        <a:lnTo>
                          <a:pt x="534" y="7"/>
                        </a:lnTo>
                        <a:lnTo>
                          <a:pt x="534" y="6"/>
                        </a:lnTo>
                        <a:lnTo>
                          <a:pt x="535" y="6"/>
                        </a:lnTo>
                        <a:lnTo>
                          <a:pt x="535" y="5"/>
                        </a:lnTo>
                        <a:lnTo>
                          <a:pt x="536" y="5"/>
                        </a:lnTo>
                        <a:lnTo>
                          <a:pt x="536" y="5"/>
                        </a:lnTo>
                        <a:lnTo>
                          <a:pt x="537" y="4"/>
                        </a:lnTo>
                        <a:lnTo>
                          <a:pt x="537" y="4"/>
                        </a:lnTo>
                        <a:lnTo>
                          <a:pt x="538" y="4"/>
                        </a:lnTo>
                        <a:lnTo>
                          <a:pt x="539" y="4"/>
                        </a:lnTo>
                        <a:lnTo>
                          <a:pt x="539" y="4"/>
                        </a:lnTo>
                        <a:lnTo>
                          <a:pt x="540" y="3"/>
                        </a:lnTo>
                        <a:lnTo>
                          <a:pt x="540" y="3"/>
                        </a:lnTo>
                        <a:lnTo>
                          <a:pt x="541" y="3"/>
                        </a:lnTo>
                        <a:lnTo>
                          <a:pt x="541" y="3"/>
                        </a:lnTo>
                        <a:lnTo>
                          <a:pt x="542" y="2"/>
                        </a:lnTo>
                        <a:lnTo>
                          <a:pt x="542" y="2"/>
                        </a:lnTo>
                        <a:lnTo>
                          <a:pt x="543" y="1"/>
                        </a:lnTo>
                        <a:lnTo>
                          <a:pt x="543" y="1"/>
                        </a:lnTo>
                        <a:lnTo>
                          <a:pt x="544" y="1"/>
                        </a:lnTo>
                        <a:lnTo>
                          <a:pt x="545" y="1"/>
                        </a:lnTo>
                        <a:lnTo>
                          <a:pt x="545" y="1"/>
                        </a:lnTo>
                        <a:lnTo>
                          <a:pt x="546" y="1"/>
                        </a:lnTo>
                        <a:lnTo>
                          <a:pt x="546" y="1"/>
                        </a:lnTo>
                        <a:lnTo>
                          <a:pt x="547" y="2"/>
                        </a:lnTo>
                        <a:lnTo>
                          <a:pt x="547" y="2"/>
                        </a:lnTo>
                        <a:lnTo>
                          <a:pt x="548" y="2"/>
                        </a:lnTo>
                        <a:lnTo>
                          <a:pt x="548" y="3"/>
                        </a:lnTo>
                        <a:lnTo>
                          <a:pt x="549" y="3"/>
                        </a:lnTo>
                        <a:lnTo>
                          <a:pt x="549" y="3"/>
                        </a:lnTo>
                        <a:lnTo>
                          <a:pt x="550" y="3"/>
                        </a:lnTo>
                        <a:lnTo>
                          <a:pt x="550" y="4"/>
                        </a:lnTo>
                        <a:lnTo>
                          <a:pt x="551" y="4"/>
                        </a:lnTo>
                        <a:lnTo>
                          <a:pt x="552" y="4"/>
                        </a:lnTo>
                        <a:lnTo>
                          <a:pt x="552" y="5"/>
                        </a:lnTo>
                        <a:lnTo>
                          <a:pt x="553" y="5"/>
                        </a:lnTo>
                        <a:lnTo>
                          <a:pt x="553" y="5"/>
                        </a:lnTo>
                        <a:lnTo>
                          <a:pt x="554" y="5"/>
                        </a:lnTo>
                        <a:lnTo>
                          <a:pt x="554" y="5"/>
                        </a:lnTo>
                        <a:lnTo>
                          <a:pt x="555" y="5"/>
                        </a:lnTo>
                        <a:lnTo>
                          <a:pt x="555" y="4"/>
                        </a:lnTo>
                        <a:lnTo>
                          <a:pt x="556" y="4"/>
                        </a:lnTo>
                        <a:lnTo>
                          <a:pt x="556" y="3"/>
                        </a:lnTo>
                        <a:lnTo>
                          <a:pt x="557" y="3"/>
                        </a:lnTo>
                        <a:lnTo>
                          <a:pt x="558" y="2"/>
                        </a:lnTo>
                        <a:lnTo>
                          <a:pt x="558" y="2"/>
                        </a:lnTo>
                        <a:lnTo>
                          <a:pt x="559" y="1"/>
                        </a:lnTo>
                        <a:lnTo>
                          <a:pt x="559" y="1"/>
                        </a:lnTo>
                        <a:lnTo>
                          <a:pt x="560" y="0"/>
                        </a:lnTo>
                        <a:lnTo>
                          <a:pt x="560" y="0"/>
                        </a:lnTo>
                        <a:lnTo>
                          <a:pt x="561" y="0"/>
                        </a:lnTo>
                        <a:lnTo>
                          <a:pt x="561" y="0"/>
                        </a:lnTo>
                        <a:lnTo>
                          <a:pt x="562" y="0"/>
                        </a:lnTo>
                        <a:lnTo>
                          <a:pt x="562" y="0"/>
                        </a:lnTo>
                        <a:lnTo>
                          <a:pt x="563" y="0"/>
                        </a:lnTo>
                        <a:lnTo>
                          <a:pt x="564" y="1"/>
                        </a:lnTo>
                        <a:lnTo>
                          <a:pt x="564" y="2"/>
                        </a:lnTo>
                        <a:lnTo>
                          <a:pt x="565" y="2"/>
                        </a:lnTo>
                        <a:lnTo>
                          <a:pt x="565" y="3"/>
                        </a:lnTo>
                        <a:lnTo>
                          <a:pt x="566" y="4"/>
                        </a:lnTo>
                        <a:lnTo>
                          <a:pt x="566" y="4"/>
                        </a:lnTo>
                        <a:lnTo>
                          <a:pt x="567" y="4"/>
                        </a:lnTo>
                        <a:lnTo>
                          <a:pt x="567" y="4"/>
                        </a:lnTo>
                        <a:lnTo>
                          <a:pt x="568" y="4"/>
                        </a:lnTo>
                        <a:lnTo>
                          <a:pt x="568" y="4"/>
                        </a:lnTo>
                        <a:lnTo>
                          <a:pt x="569" y="4"/>
                        </a:lnTo>
                        <a:lnTo>
                          <a:pt x="569" y="5"/>
                        </a:lnTo>
                        <a:lnTo>
                          <a:pt x="570" y="5"/>
                        </a:lnTo>
                        <a:lnTo>
                          <a:pt x="571" y="6"/>
                        </a:lnTo>
                        <a:lnTo>
                          <a:pt x="571" y="7"/>
                        </a:lnTo>
                        <a:lnTo>
                          <a:pt x="572" y="7"/>
                        </a:lnTo>
                        <a:lnTo>
                          <a:pt x="572" y="8"/>
                        </a:lnTo>
                        <a:lnTo>
                          <a:pt x="573" y="9"/>
                        </a:lnTo>
                        <a:lnTo>
                          <a:pt x="573" y="10"/>
                        </a:lnTo>
                        <a:lnTo>
                          <a:pt x="574" y="10"/>
                        </a:lnTo>
                        <a:lnTo>
                          <a:pt x="574" y="11"/>
                        </a:lnTo>
                        <a:lnTo>
                          <a:pt x="575" y="11"/>
                        </a:lnTo>
                        <a:lnTo>
                          <a:pt x="575" y="12"/>
                        </a:lnTo>
                        <a:lnTo>
                          <a:pt x="576" y="12"/>
                        </a:lnTo>
                        <a:lnTo>
                          <a:pt x="577" y="12"/>
                        </a:lnTo>
                        <a:lnTo>
                          <a:pt x="577" y="13"/>
                        </a:lnTo>
                        <a:lnTo>
                          <a:pt x="578" y="13"/>
                        </a:lnTo>
                        <a:lnTo>
                          <a:pt x="578" y="13"/>
                        </a:lnTo>
                        <a:lnTo>
                          <a:pt x="579" y="13"/>
                        </a:lnTo>
                        <a:lnTo>
                          <a:pt x="579" y="13"/>
                        </a:lnTo>
                        <a:lnTo>
                          <a:pt x="580" y="13"/>
                        </a:lnTo>
                        <a:lnTo>
                          <a:pt x="580" y="12"/>
                        </a:lnTo>
                        <a:lnTo>
                          <a:pt x="581" y="12"/>
                        </a:lnTo>
                        <a:lnTo>
                          <a:pt x="581" y="11"/>
                        </a:lnTo>
                        <a:lnTo>
                          <a:pt x="582" y="10"/>
                        </a:lnTo>
                        <a:lnTo>
                          <a:pt x="582" y="10"/>
                        </a:lnTo>
                        <a:lnTo>
                          <a:pt x="583" y="9"/>
                        </a:lnTo>
                        <a:lnTo>
                          <a:pt x="584" y="9"/>
                        </a:lnTo>
                        <a:lnTo>
                          <a:pt x="584" y="8"/>
                        </a:lnTo>
                        <a:lnTo>
                          <a:pt x="585" y="8"/>
                        </a:lnTo>
                        <a:lnTo>
                          <a:pt x="585" y="7"/>
                        </a:lnTo>
                        <a:lnTo>
                          <a:pt x="586" y="7"/>
                        </a:lnTo>
                        <a:lnTo>
                          <a:pt x="586" y="7"/>
                        </a:lnTo>
                        <a:lnTo>
                          <a:pt x="587" y="7"/>
                        </a:lnTo>
                        <a:lnTo>
                          <a:pt x="587" y="6"/>
                        </a:lnTo>
                        <a:lnTo>
                          <a:pt x="588" y="6"/>
                        </a:lnTo>
                        <a:lnTo>
                          <a:pt x="588" y="6"/>
                        </a:lnTo>
                        <a:lnTo>
                          <a:pt x="589" y="5"/>
                        </a:lnTo>
                        <a:lnTo>
                          <a:pt x="590" y="5"/>
                        </a:lnTo>
                        <a:lnTo>
                          <a:pt x="590" y="4"/>
                        </a:lnTo>
                        <a:lnTo>
                          <a:pt x="591" y="4"/>
                        </a:lnTo>
                        <a:lnTo>
                          <a:pt x="591" y="3"/>
                        </a:lnTo>
                        <a:lnTo>
                          <a:pt x="592" y="3"/>
                        </a:lnTo>
                        <a:lnTo>
                          <a:pt x="592" y="3"/>
                        </a:lnTo>
                        <a:lnTo>
                          <a:pt x="593" y="2"/>
                        </a:lnTo>
                        <a:lnTo>
                          <a:pt x="593" y="2"/>
                        </a:lnTo>
                        <a:lnTo>
                          <a:pt x="594" y="2"/>
                        </a:lnTo>
                        <a:lnTo>
                          <a:pt x="594" y="2"/>
                        </a:lnTo>
                        <a:lnTo>
                          <a:pt x="595" y="2"/>
                        </a:lnTo>
                        <a:lnTo>
                          <a:pt x="596" y="2"/>
                        </a:lnTo>
                        <a:lnTo>
                          <a:pt x="596" y="2"/>
                        </a:lnTo>
                        <a:lnTo>
                          <a:pt x="597" y="2"/>
                        </a:lnTo>
                        <a:lnTo>
                          <a:pt x="597" y="2"/>
                        </a:lnTo>
                        <a:lnTo>
                          <a:pt x="598" y="2"/>
                        </a:lnTo>
                        <a:lnTo>
                          <a:pt x="598" y="2"/>
                        </a:lnTo>
                        <a:lnTo>
                          <a:pt x="599" y="2"/>
                        </a:lnTo>
                        <a:lnTo>
                          <a:pt x="599" y="1"/>
                        </a:lnTo>
                        <a:lnTo>
                          <a:pt x="600" y="1"/>
                        </a:lnTo>
                        <a:lnTo>
                          <a:pt x="600" y="1"/>
                        </a:lnTo>
                        <a:lnTo>
                          <a:pt x="601" y="1"/>
                        </a:lnTo>
                        <a:lnTo>
                          <a:pt x="601" y="1"/>
                        </a:lnTo>
                        <a:lnTo>
                          <a:pt x="602" y="1"/>
                        </a:lnTo>
                        <a:lnTo>
                          <a:pt x="603" y="1"/>
                        </a:lnTo>
                        <a:lnTo>
                          <a:pt x="603" y="1"/>
                        </a:lnTo>
                        <a:lnTo>
                          <a:pt x="604" y="1"/>
                        </a:lnTo>
                        <a:lnTo>
                          <a:pt x="604" y="2"/>
                        </a:lnTo>
                        <a:lnTo>
                          <a:pt x="605" y="2"/>
                        </a:lnTo>
                        <a:lnTo>
                          <a:pt x="605" y="3"/>
                        </a:lnTo>
                        <a:lnTo>
                          <a:pt x="606" y="4"/>
                        </a:lnTo>
                        <a:lnTo>
                          <a:pt x="606" y="5"/>
                        </a:lnTo>
                        <a:lnTo>
                          <a:pt x="607" y="6"/>
                        </a:lnTo>
                        <a:lnTo>
                          <a:pt x="607" y="7"/>
                        </a:lnTo>
                        <a:lnTo>
                          <a:pt x="608" y="8"/>
                        </a:lnTo>
                        <a:lnTo>
                          <a:pt x="609" y="9"/>
                        </a:lnTo>
                        <a:lnTo>
                          <a:pt x="609" y="10"/>
                        </a:lnTo>
                        <a:lnTo>
                          <a:pt x="610" y="10"/>
                        </a:lnTo>
                        <a:lnTo>
                          <a:pt x="610" y="11"/>
                        </a:lnTo>
                        <a:lnTo>
                          <a:pt x="611" y="11"/>
                        </a:lnTo>
                        <a:lnTo>
                          <a:pt x="611" y="11"/>
                        </a:lnTo>
                        <a:lnTo>
                          <a:pt x="612" y="11"/>
                        </a:lnTo>
                        <a:lnTo>
                          <a:pt x="612" y="12"/>
                        </a:lnTo>
                        <a:lnTo>
                          <a:pt x="613" y="12"/>
                        </a:lnTo>
                        <a:lnTo>
                          <a:pt x="613" y="12"/>
                        </a:lnTo>
                        <a:lnTo>
                          <a:pt x="614" y="12"/>
                        </a:lnTo>
                        <a:lnTo>
                          <a:pt x="615" y="13"/>
                        </a:lnTo>
                        <a:lnTo>
                          <a:pt x="615" y="13"/>
                        </a:lnTo>
                        <a:lnTo>
                          <a:pt x="616" y="13"/>
                        </a:lnTo>
                        <a:lnTo>
                          <a:pt x="616" y="13"/>
                        </a:lnTo>
                        <a:lnTo>
                          <a:pt x="617" y="13"/>
                        </a:lnTo>
                        <a:lnTo>
                          <a:pt x="617" y="13"/>
                        </a:lnTo>
                        <a:lnTo>
                          <a:pt x="618" y="13"/>
                        </a:lnTo>
                        <a:lnTo>
                          <a:pt x="618" y="13"/>
                        </a:lnTo>
                        <a:lnTo>
                          <a:pt x="619" y="13"/>
                        </a:lnTo>
                        <a:lnTo>
                          <a:pt x="619" y="13"/>
                        </a:lnTo>
                        <a:lnTo>
                          <a:pt x="620" y="13"/>
                        </a:lnTo>
                        <a:lnTo>
                          <a:pt x="620" y="13"/>
                        </a:lnTo>
                        <a:lnTo>
                          <a:pt x="621" y="13"/>
                        </a:lnTo>
                        <a:lnTo>
                          <a:pt x="622" y="13"/>
                        </a:lnTo>
                        <a:lnTo>
                          <a:pt x="622" y="13"/>
                        </a:lnTo>
                        <a:lnTo>
                          <a:pt x="623" y="13"/>
                        </a:lnTo>
                        <a:lnTo>
                          <a:pt x="623" y="13"/>
                        </a:lnTo>
                        <a:lnTo>
                          <a:pt x="624" y="13"/>
                        </a:lnTo>
                        <a:lnTo>
                          <a:pt x="624" y="13"/>
                        </a:lnTo>
                        <a:lnTo>
                          <a:pt x="625" y="13"/>
                        </a:lnTo>
                        <a:lnTo>
                          <a:pt x="625" y="13"/>
                        </a:lnTo>
                        <a:lnTo>
                          <a:pt x="626" y="13"/>
                        </a:lnTo>
                        <a:lnTo>
                          <a:pt x="626" y="12"/>
                        </a:lnTo>
                        <a:lnTo>
                          <a:pt x="627" y="12"/>
                        </a:lnTo>
                        <a:lnTo>
                          <a:pt x="628" y="12"/>
                        </a:lnTo>
                        <a:lnTo>
                          <a:pt x="628" y="12"/>
                        </a:lnTo>
                        <a:lnTo>
                          <a:pt x="629" y="12"/>
                        </a:lnTo>
                        <a:lnTo>
                          <a:pt x="629" y="12"/>
                        </a:lnTo>
                        <a:lnTo>
                          <a:pt x="630" y="12"/>
                        </a:lnTo>
                        <a:lnTo>
                          <a:pt x="630" y="12"/>
                        </a:lnTo>
                        <a:lnTo>
                          <a:pt x="631" y="11"/>
                        </a:lnTo>
                        <a:lnTo>
                          <a:pt x="631" y="11"/>
                        </a:lnTo>
                        <a:lnTo>
                          <a:pt x="632" y="10"/>
                        </a:lnTo>
                        <a:lnTo>
                          <a:pt x="632" y="10"/>
                        </a:lnTo>
                        <a:lnTo>
                          <a:pt x="633" y="9"/>
                        </a:lnTo>
                        <a:lnTo>
                          <a:pt x="634" y="9"/>
                        </a:lnTo>
                        <a:lnTo>
                          <a:pt x="634" y="8"/>
                        </a:lnTo>
                        <a:lnTo>
                          <a:pt x="635" y="8"/>
                        </a:lnTo>
                        <a:lnTo>
                          <a:pt x="635" y="7"/>
                        </a:lnTo>
                        <a:lnTo>
                          <a:pt x="636" y="7"/>
                        </a:lnTo>
                        <a:lnTo>
                          <a:pt x="636" y="7"/>
                        </a:lnTo>
                        <a:lnTo>
                          <a:pt x="637" y="7"/>
                        </a:lnTo>
                        <a:lnTo>
                          <a:pt x="637" y="7"/>
                        </a:lnTo>
                        <a:lnTo>
                          <a:pt x="638" y="7"/>
                        </a:lnTo>
                        <a:lnTo>
                          <a:pt x="638" y="7"/>
                        </a:lnTo>
                        <a:lnTo>
                          <a:pt x="639" y="7"/>
                        </a:lnTo>
                        <a:lnTo>
                          <a:pt x="639" y="7"/>
                        </a:lnTo>
                        <a:lnTo>
                          <a:pt x="640" y="7"/>
                        </a:lnTo>
                        <a:lnTo>
                          <a:pt x="641" y="7"/>
                        </a:lnTo>
                        <a:lnTo>
                          <a:pt x="641" y="7"/>
                        </a:lnTo>
                        <a:lnTo>
                          <a:pt x="642" y="6"/>
                        </a:lnTo>
                        <a:lnTo>
                          <a:pt x="642" y="6"/>
                        </a:lnTo>
                        <a:lnTo>
                          <a:pt x="643" y="5"/>
                        </a:lnTo>
                        <a:lnTo>
                          <a:pt x="643" y="5"/>
                        </a:lnTo>
                        <a:lnTo>
                          <a:pt x="644" y="5"/>
                        </a:lnTo>
                        <a:lnTo>
                          <a:pt x="644" y="5"/>
                        </a:lnTo>
                        <a:lnTo>
                          <a:pt x="645" y="5"/>
                        </a:lnTo>
                        <a:lnTo>
                          <a:pt x="645" y="5"/>
                        </a:lnTo>
                        <a:lnTo>
                          <a:pt x="646" y="6"/>
                        </a:lnTo>
                        <a:lnTo>
                          <a:pt x="647" y="6"/>
                        </a:lnTo>
                        <a:lnTo>
                          <a:pt x="647" y="6"/>
                        </a:lnTo>
                        <a:lnTo>
                          <a:pt x="648" y="7"/>
                        </a:lnTo>
                        <a:lnTo>
                          <a:pt x="648" y="7"/>
                        </a:lnTo>
                        <a:lnTo>
                          <a:pt x="649" y="8"/>
                        </a:lnTo>
                        <a:lnTo>
                          <a:pt x="649" y="9"/>
                        </a:lnTo>
                        <a:lnTo>
                          <a:pt x="650" y="9"/>
                        </a:lnTo>
                        <a:lnTo>
                          <a:pt x="650" y="9"/>
                        </a:lnTo>
                        <a:lnTo>
                          <a:pt x="651" y="9"/>
                        </a:lnTo>
                        <a:lnTo>
                          <a:pt x="651" y="9"/>
                        </a:lnTo>
                        <a:lnTo>
                          <a:pt x="652" y="8"/>
                        </a:lnTo>
                        <a:lnTo>
                          <a:pt x="652" y="8"/>
                        </a:lnTo>
                        <a:lnTo>
                          <a:pt x="653" y="8"/>
                        </a:lnTo>
                        <a:lnTo>
                          <a:pt x="654" y="8"/>
                        </a:lnTo>
                        <a:lnTo>
                          <a:pt x="654" y="8"/>
                        </a:lnTo>
                        <a:lnTo>
                          <a:pt x="655" y="8"/>
                        </a:lnTo>
                        <a:lnTo>
                          <a:pt x="655" y="8"/>
                        </a:lnTo>
                        <a:lnTo>
                          <a:pt x="656" y="8"/>
                        </a:lnTo>
                        <a:lnTo>
                          <a:pt x="656" y="9"/>
                        </a:lnTo>
                        <a:lnTo>
                          <a:pt x="657" y="9"/>
                        </a:lnTo>
                        <a:lnTo>
                          <a:pt x="657" y="9"/>
                        </a:lnTo>
                        <a:lnTo>
                          <a:pt x="658" y="9"/>
                        </a:lnTo>
                        <a:lnTo>
                          <a:pt x="658" y="9"/>
                        </a:lnTo>
                        <a:lnTo>
                          <a:pt x="659" y="10"/>
                        </a:lnTo>
                        <a:lnTo>
                          <a:pt x="660" y="10"/>
                        </a:lnTo>
                        <a:lnTo>
                          <a:pt x="660" y="10"/>
                        </a:lnTo>
                        <a:lnTo>
                          <a:pt x="661" y="10"/>
                        </a:lnTo>
                        <a:lnTo>
                          <a:pt x="661" y="10"/>
                        </a:lnTo>
                        <a:lnTo>
                          <a:pt x="662" y="10"/>
                        </a:lnTo>
                        <a:lnTo>
                          <a:pt x="662" y="10"/>
                        </a:lnTo>
                        <a:lnTo>
                          <a:pt x="663" y="12"/>
                        </a:lnTo>
                        <a:lnTo>
                          <a:pt x="663" y="19"/>
                        </a:lnTo>
                        <a:lnTo>
                          <a:pt x="664" y="37"/>
                        </a:lnTo>
                        <a:lnTo>
                          <a:pt x="664" y="76"/>
                        </a:lnTo>
                        <a:lnTo>
                          <a:pt x="665" y="146"/>
                        </a:lnTo>
                        <a:lnTo>
                          <a:pt x="666" y="254"/>
                        </a:lnTo>
                        <a:lnTo>
                          <a:pt x="666" y="399"/>
                        </a:lnTo>
                        <a:lnTo>
                          <a:pt x="667" y="578"/>
                        </a:lnTo>
                        <a:lnTo>
                          <a:pt x="667" y="798"/>
                        </a:lnTo>
                        <a:lnTo>
                          <a:pt x="668" y="1068"/>
                        </a:lnTo>
                        <a:lnTo>
                          <a:pt x="668" y="1387"/>
                        </a:lnTo>
                        <a:lnTo>
                          <a:pt x="669" y="1722"/>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84" name="Line 31">
                    <a:extLst>
                      <a:ext uri="{FF2B5EF4-FFF2-40B4-BE49-F238E27FC236}">
                        <a16:creationId xmlns:a16="http://schemas.microsoft.com/office/drawing/2014/main" id="{8AC16F26-8564-461E-B8FA-3791289EA55A}"/>
                      </a:ext>
                    </a:extLst>
                  </p:cNvPr>
                  <p:cNvSpPr>
                    <a:spLocks noChangeShapeType="1"/>
                  </p:cNvSpPr>
                  <p:nvPr/>
                </p:nvSpPr>
                <p:spPr bwMode="auto">
                  <a:xfrm flipV="1">
                    <a:off x="1967592" y="4420806"/>
                    <a:ext cx="1512" cy="115572"/>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85" name="Line 32">
                    <a:extLst>
                      <a:ext uri="{FF2B5EF4-FFF2-40B4-BE49-F238E27FC236}">
                        <a16:creationId xmlns:a16="http://schemas.microsoft.com/office/drawing/2014/main" id="{94AC1B96-0B66-42AE-96B2-178F7E840FC5}"/>
                      </a:ext>
                    </a:extLst>
                  </p:cNvPr>
                  <p:cNvSpPr>
                    <a:spLocks noChangeShapeType="1"/>
                  </p:cNvSpPr>
                  <p:nvPr/>
                </p:nvSpPr>
                <p:spPr bwMode="auto">
                  <a:xfrm>
                    <a:off x="1970616" y="4420806"/>
                    <a:ext cx="1512" cy="1041"/>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86" name="Freeform 33">
                    <a:extLst>
                      <a:ext uri="{FF2B5EF4-FFF2-40B4-BE49-F238E27FC236}">
                        <a16:creationId xmlns:a16="http://schemas.microsoft.com/office/drawing/2014/main" id="{929516BE-647E-403D-9F93-F3575AC1FA66}"/>
                      </a:ext>
                    </a:extLst>
                  </p:cNvPr>
                  <p:cNvSpPr>
                    <a:spLocks/>
                  </p:cNvSpPr>
                  <p:nvPr/>
                </p:nvSpPr>
                <p:spPr bwMode="auto">
                  <a:xfrm flipV="1">
                    <a:off x="1970616" y="4420806"/>
                    <a:ext cx="414340" cy="861064"/>
                  </a:xfrm>
                  <a:custGeom>
                    <a:avLst/>
                    <a:gdLst/>
                    <a:ahLst/>
                    <a:cxnLst>
                      <a:cxn ang="0">
                        <a:pos x="10" y="1904"/>
                      </a:cxn>
                      <a:cxn ang="0">
                        <a:pos x="21" y="1868"/>
                      </a:cxn>
                      <a:cxn ang="0">
                        <a:pos x="32" y="1832"/>
                      </a:cxn>
                      <a:cxn ang="0">
                        <a:pos x="42" y="1807"/>
                      </a:cxn>
                      <a:cxn ang="0">
                        <a:pos x="53" y="1785"/>
                      </a:cxn>
                      <a:cxn ang="0">
                        <a:pos x="64" y="1762"/>
                      </a:cxn>
                      <a:cxn ang="0">
                        <a:pos x="75" y="1738"/>
                      </a:cxn>
                      <a:cxn ang="0">
                        <a:pos x="86" y="1710"/>
                      </a:cxn>
                      <a:cxn ang="0">
                        <a:pos x="97" y="1684"/>
                      </a:cxn>
                      <a:cxn ang="0">
                        <a:pos x="108" y="1664"/>
                      </a:cxn>
                      <a:cxn ang="0">
                        <a:pos x="118" y="1638"/>
                      </a:cxn>
                      <a:cxn ang="0">
                        <a:pos x="129" y="1610"/>
                      </a:cxn>
                      <a:cxn ang="0">
                        <a:pos x="140" y="1581"/>
                      </a:cxn>
                      <a:cxn ang="0">
                        <a:pos x="151" y="1545"/>
                      </a:cxn>
                      <a:cxn ang="0">
                        <a:pos x="162" y="1507"/>
                      </a:cxn>
                      <a:cxn ang="0">
                        <a:pos x="173" y="1462"/>
                      </a:cxn>
                      <a:cxn ang="0">
                        <a:pos x="184" y="1404"/>
                      </a:cxn>
                      <a:cxn ang="0">
                        <a:pos x="194" y="1339"/>
                      </a:cxn>
                      <a:cxn ang="0">
                        <a:pos x="205" y="1264"/>
                      </a:cxn>
                      <a:cxn ang="0">
                        <a:pos x="216" y="1183"/>
                      </a:cxn>
                      <a:cxn ang="0">
                        <a:pos x="227" y="1090"/>
                      </a:cxn>
                      <a:cxn ang="0">
                        <a:pos x="238" y="984"/>
                      </a:cxn>
                      <a:cxn ang="0">
                        <a:pos x="249" y="872"/>
                      </a:cxn>
                      <a:cxn ang="0">
                        <a:pos x="259" y="761"/>
                      </a:cxn>
                      <a:cxn ang="0">
                        <a:pos x="270" y="654"/>
                      </a:cxn>
                      <a:cxn ang="0">
                        <a:pos x="281" y="547"/>
                      </a:cxn>
                      <a:cxn ang="0">
                        <a:pos x="292" y="440"/>
                      </a:cxn>
                      <a:cxn ang="0">
                        <a:pos x="303" y="338"/>
                      </a:cxn>
                      <a:cxn ang="0">
                        <a:pos x="314" y="257"/>
                      </a:cxn>
                      <a:cxn ang="0">
                        <a:pos x="325" y="184"/>
                      </a:cxn>
                      <a:cxn ang="0">
                        <a:pos x="335" y="132"/>
                      </a:cxn>
                      <a:cxn ang="0">
                        <a:pos x="346" y="95"/>
                      </a:cxn>
                      <a:cxn ang="0">
                        <a:pos x="357" y="68"/>
                      </a:cxn>
                      <a:cxn ang="0">
                        <a:pos x="368" y="52"/>
                      </a:cxn>
                      <a:cxn ang="0">
                        <a:pos x="379" y="38"/>
                      </a:cxn>
                      <a:cxn ang="0">
                        <a:pos x="390" y="31"/>
                      </a:cxn>
                      <a:cxn ang="0">
                        <a:pos x="401" y="30"/>
                      </a:cxn>
                      <a:cxn ang="0">
                        <a:pos x="411" y="22"/>
                      </a:cxn>
                      <a:cxn ang="0">
                        <a:pos x="422" y="18"/>
                      </a:cxn>
                      <a:cxn ang="0">
                        <a:pos x="433" y="13"/>
                      </a:cxn>
                      <a:cxn ang="0">
                        <a:pos x="444" y="8"/>
                      </a:cxn>
                      <a:cxn ang="0">
                        <a:pos x="455" y="7"/>
                      </a:cxn>
                      <a:cxn ang="0">
                        <a:pos x="466" y="11"/>
                      </a:cxn>
                      <a:cxn ang="0">
                        <a:pos x="477" y="7"/>
                      </a:cxn>
                      <a:cxn ang="0">
                        <a:pos x="487" y="13"/>
                      </a:cxn>
                      <a:cxn ang="0">
                        <a:pos x="498" y="19"/>
                      </a:cxn>
                      <a:cxn ang="0">
                        <a:pos x="509" y="21"/>
                      </a:cxn>
                      <a:cxn ang="0">
                        <a:pos x="520" y="20"/>
                      </a:cxn>
                      <a:cxn ang="0">
                        <a:pos x="531" y="21"/>
                      </a:cxn>
                      <a:cxn ang="0">
                        <a:pos x="542" y="14"/>
                      </a:cxn>
                      <a:cxn ang="0">
                        <a:pos x="553" y="17"/>
                      </a:cxn>
                      <a:cxn ang="0">
                        <a:pos x="563" y="18"/>
                      </a:cxn>
                      <a:cxn ang="0">
                        <a:pos x="574" y="14"/>
                      </a:cxn>
                      <a:cxn ang="0">
                        <a:pos x="585" y="12"/>
                      </a:cxn>
                      <a:cxn ang="0">
                        <a:pos x="596" y="7"/>
                      </a:cxn>
                      <a:cxn ang="0">
                        <a:pos x="607" y="6"/>
                      </a:cxn>
                      <a:cxn ang="0">
                        <a:pos x="618" y="5"/>
                      </a:cxn>
                      <a:cxn ang="0">
                        <a:pos x="628" y="1"/>
                      </a:cxn>
                      <a:cxn ang="0">
                        <a:pos x="639" y="2"/>
                      </a:cxn>
                      <a:cxn ang="0">
                        <a:pos x="650" y="16"/>
                      </a:cxn>
                      <a:cxn ang="0">
                        <a:pos x="661" y="21"/>
                      </a:cxn>
                    </a:cxnLst>
                    <a:rect l="0" t="0" r="r" b="b"/>
                    <a:pathLst>
                      <a:path w="669" h="2011">
                        <a:moveTo>
                          <a:pt x="0" y="2011"/>
                        </a:moveTo>
                        <a:lnTo>
                          <a:pt x="0" y="1999"/>
                        </a:lnTo>
                        <a:lnTo>
                          <a:pt x="1" y="1988"/>
                        </a:lnTo>
                        <a:lnTo>
                          <a:pt x="1" y="1979"/>
                        </a:lnTo>
                        <a:lnTo>
                          <a:pt x="2" y="1970"/>
                        </a:lnTo>
                        <a:lnTo>
                          <a:pt x="2" y="1962"/>
                        </a:lnTo>
                        <a:lnTo>
                          <a:pt x="3" y="1955"/>
                        </a:lnTo>
                        <a:lnTo>
                          <a:pt x="3" y="1948"/>
                        </a:lnTo>
                        <a:lnTo>
                          <a:pt x="4" y="1942"/>
                        </a:lnTo>
                        <a:lnTo>
                          <a:pt x="4" y="1937"/>
                        </a:lnTo>
                        <a:lnTo>
                          <a:pt x="5" y="1932"/>
                        </a:lnTo>
                        <a:lnTo>
                          <a:pt x="6" y="1928"/>
                        </a:lnTo>
                        <a:lnTo>
                          <a:pt x="6" y="1923"/>
                        </a:lnTo>
                        <a:lnTo>
                          <a:pt x="7" y="1920"/>
                        </a:lnTo>
                        <a:lnTo>
                          <a:pt x="7" y="1916"/>
                        </a:lnTo>
                        <a:lnTo>
                          <a:pt x="8" y="1914"/>
                        </a:lnTo>
                        <a:lnTo>
                          <a:pt x="8" y="1911"/>
                        </a:lnTo>
                        <a:lnTo>
                          <a:pt x="9" y="1908"/>
                        </a:lnTo>
                        <a:lnTo>
                          <a:pt x="9" y="1906"/>
                        </a:lnTo>
                        <a:lnTo>
                          <a:pt x="10" y="1904"/>
                        </a:lnTo>
                        <a:lnTo>
                          <a:pt x="10" y="1901"/>
                        </a:lnTo>
                        <a:lnTo>
                          <a:pt x="11" y="1899"/>
                        </a:lnTo>
                        <a:lnTo>
                          <a:pt x="12" y="1897"/>
                        </a:lnTo>
                        <a:lnTo>
                          <a:pt x="12" y="1895"/>
                        </a:lnTo>
                        <a:lnTo>
                          <a:pt x="13" y="1893"/>
                        </a:lnTo>
                        <a:lnTo>
                          <a:pt x="13" y="1891"/>
                        </a:lnTo>
                        <a:lnTo>
                          <a:pt x="14" y="1890"/>
                        </a:lnTo>
                        <a:lnTo>
                          <a:pt x="14" y="1888"/>
                        </a:lnTo>
                        <a:lnTo>
                          <a:pt x="15" y="1886"/>
                        </a:lnTo>
                        <a:lnTo>
                          <a:pt x="15" y="1885"/>
                        </a:lnTo>
                        <a:lnTo>
                          <a:pt x="16" y="1883"/>
                        </a:lnTo>
                        <a:lnTo>
                          <a:pt x="16" y="1881"/>
                        </a:lnTo>
                        <a:lnTo>
                          <a:pt x="17" y="1880"/>
                        </a:lnTo>
                        <a:lnTo>
                          <a:pt x="17" y="1878"/>
                        </a:lnTo>
                        <a:lnTo>
                          <a:pt x="18" y="1877"/>
                        </a:lnTo>
                        <a:lnTo>
                          <a:pt x="19" y="1875"/>
                        </a:lnTo>
                        <a:lnTo>
                          <a:pt x="19" y="1873"/>
                        </a:lnTo>
                        <a:lnTo>
                          <a:pt x="20" y="1872"/>
                        </a:lnTo>
                        <a:lnTo>
                          <a:pt x="20" y="1870"/>
                        </a:lnTo>
                        <a:lnTo>
                          <a:pt x="21" y="1868"/>
                        </a:lnTo>
                        <a:lnTo>
                          <a:pt x="21" y="1866"/>
                        </a:lnTo>
                        <a:lnTo>
                          <a:pt x="22" y="1865"/>
                        </a:lnTo>
                        <a:lnTo>
                          <a:pt x="22" y="1863"/>
                        </a:lnTo>
                        <a:lnTo>
                          <a:pt x="23" y="1861"/>
                        </a:lnTo>
                        <a:lnTo>
                          <a:pt x="23" y="1859"/>
                        </a:lnTo>
                        <a:lnTo>
                          <a:pt x="24" y="1857"/>
                        </a:lnTo>
                        <a:lnTo>
                          <a:pt x="25" y="1855"/>
                        </a:lnTo>
                        <a:lnTo>
                          <a:pt x="25" y="1854"/>
                        </a:lnTo>
                        <a:lnTo>
                          <a:pt x="26" y="1852"/>
                        </a:lnTo>
                        <a:lnTo>
                          <a:pt x="26" y="1851"/>
                        </a:lnTo>
                        <a:lnTo>
                          <a:pt x="27" y="1849"/>
                        </a:lnTo>
                        <a:lnTo>
                          <a:pt x="27" y="1847"/>
                        </a:lnTo>
                        <a:lnTo>
                          <a:pt x="28" y="1845"/>
                        </a:lnTo>
                        <a:lnTo>
                          <a:pt x="28" y="1843"/>
                        </a:lnTo>
                        <a:lnTo>
                          <a:pt x="29" y="1841"/>
                        </a:lnTo>
                        <a:lnTo>
                          <a:pt x="29" y="1839"/>
                        </a:lnTo>
                        <a:lnTo>
                          <a:pt x="30" y="1837"/>
                        </a:lnTo>
                        <a:lnTo>
                          <a:pt x="31" y="1836"/>
                        </a:lnTo>
                        <a:lnTo>
                          <a:pt x="31" y="1834"/>
                        </a:lnTo>
                        <a:lnTo>
                          <a:pt x="32" y="1832"/>
                        </a:lnTo>
                        <a:lnTo>
                          <a:pt x="32" y="1830"/>
                        </a:lnTo>
                        <a:lnTo>
                          <a:pt x="33" y="1828"/>
                        </a:lnTo>
                        <a:lnTo>
                          <a:pt x="33" y="1827"/>
                        </a:lnTo>
                        <a:lnTo>
                          <a:pt x="34" y="1825"/>
                        </a:lnTo>
                        <a:lnTo>
                          <a:pt x="34" y="1823"/>
                        </a:lnTo>
                        <a:lnTo>
                          <a:pt x="35" y="1822"/>
                        </a:lnTo>
                        <a:lnTo>
                          <a:pt x="35" y="1821"/>
                        </a:lnTo>
                        <a:lnTo>
                          <a:pt x="36" y="1820"/>
                        </a:lnTo>
                        <a:lnTo>
                          <a:pt x="36" y="1819"/>
                        </a:lnTo>
                        <a:lnTo>
                          <a:pt x="37" y="1818"/>
                        </a:lnTo>
                        <a:lnTo>
                          <a:pt x="38" y="1817"/>
                        </a:lnTo>
                        <a:lnTo>
                          <a:pt x="38" y="1816"/>
                        </a:lnTo>
                        <a:lnTo>
                          <a:pt x="39" y="1815"/>
                        </a:lnTo>
                        <a:lnTo>
                          <a:pt x="39" y="1814"/>
                        </a:lnTo>
                        <a:lnTo>
                          <a:pt x="40" y="1812"/>
                        </a:lnTo>
                        <a:lnTo>
                          <a:pt x="40" y="1811"/>
                        </a:lnTo>
                        <a:lnTo>
                          <a:pt x="41" y="1810"/>
                        </a:lnTo>
                        <a:lnTo>
                          <a:pt x="41" y="1809"/>
                        </a:lnTo>
                        <a:lnTo>
                          <a:pt x="42" y="1808"/>
                        </a:lnTo>
                        <a:lnTo>
                          <a:pt x="42" y="1807"/>
                        </a:lnTo>
                        <a:lnTo>
                          <a:pt x="43" y="1807"/>
                        </a:lnTo>
                        <a:lnTo>
                          <a:pt x="44" y="1806"/>
                        </a:lnTo>
                        <a:lnTo>
                          <a:pt x="44" y="1805"/>
                        </a:lnTo>
                        <a:lnTo>
                          <a:pt x="45" y="1804"/>
                        </a:lnTo>
                        <a:lnTo>
                          <a:pt x="45" y="1803"/>
                        </a:lnTo>
                        <a:lnTo>
                          <a:pt x="46" y="1802"/>
                        </a:lnTo>
                        <a:lnTo>
                          <a:pt x="46" y="1801"/>
                        </a:lnTo>
                        <a:lnTo>
                          <a:pt x="47" y="1800"/>
                        </a:lnTo>
                        <a:lnTo>
                          <a:pt x="47" y="1799"/>
                        </a:lnTo>
                        <a:lnTo>
                          <a:pt x="48" y="1798"/>
                        </a:lnTo>
                        <a:lnTo>
                          <a:pt x="48" y="1797"/>
                        </a:lnTo>
                        <a:lnTo>
                          <a:pt x="49" y="1795"/>
                        </a:lnTo>
                        <a:lnTo>
                          <a:pt x="49" y="1794"/>
                        </a:lnTo>
                        <a:lnTo>
                          <a:pt x="50" y="1793"/>
                        </a:lnTo>
                        <a:lnTo>
                          <a:pt x="51" y="1792"/>
                        </a:lnTo>
                        <a:lnTo>
                          <a:pt x="51" y="1790"/>
                        </a:lnTo>
                        <a:lnTo>
                          <a:pt x="52" y="1789"/>
                        </a:lnTo>
                        <a:lnTo>
                          <a:pt x="52" y="1788"/>
                        </a:lnTo>
                        <a:lnTo>
                          <a:pt x="53" y="1786"/>
                        </a:lnTo>
                        <a:lnTo>
                          <a:pt x="53" y="1785"/>
                        </a:lnTo>
                        <a:lnTo>
                          <a:pt x="54" y="1783"/>
                        </a:lnTo>
                        <a:lnTo>
                          <a:pt x="54" y="1782"/>
                        </a:lnTo>
                        <a:lnTo>
                          <a:pt x="55" y="1781"/>
                        </a:lnTo>
                        <a:lnTo>
                          <a:pt x="55" y="1780"/>
                        </a:lnTo>
                        <a:lnTo>
                          <a:pt x="56" y="1779"/>
                        </a:lnTo>
                        <a:lnTo>
                          <a:pt x="57" y="1778"/>
                        </a:lnTo>
                        <a:lnTo>
                          <a:pt x="57" y="1777"/>
                        </a:lnTo>
                        <a:lnTo>
                          <a:pt x="58" y="1776"/>
                        </a:lnTo>
                        <a:lnTo>
                          <a:pt x="58" y="1775"/>
                        </a:lnTo>
                        <a:lnTo>
                          <a:pt x="59" y="1773"/>
                        </a:lnTo>
                        <a:lnTo>
                          <a:pt x="59" y="1772"/>
                        </a:lnTo>
                        <a:lnTo>
                          <a:pt x="60" y="1771"/>
                        </a:lnTo>
                        <a:lnTo>
                          <a:pt x="60" y="1770"/>
                        </a:lnTo>
                        <a:lnTo>
                          <a:pt x="61" y="1769"/>
                        </a:lnTo>
                        <a:lnTo>
                          <a:pt x="61" y="1768"/>
                        </a:lnTo>
                        <a:lnTo>
                          <a:pt x="62" y="1767"/>
                        </a:lnTo>
                        <a:lnTo>
                          <a:pt x="63" y="1765"/>
                        </a:lnTo>
                        <a:lnTo>
                          <a:pt x="63" y="1764"/>
                        </a:lnTo>
                        <a:lnTo>
                          <a:pt x="64" y="1763"/>
                        </a:lnTo>
                        <a:lnTo>
                          <a:pt x="64" y="1762"/>
                        </a:lnTo>
                        <a:lnTo>
                          <a:pt x="65" y="1761"/>
                        </a:lnTo>
                        <a:lnTo>
                          <a:pt x="65" y="1760"/>
                        </a:lnTo>
                        <a:lnTo>
                          <a:pt x="66" y="1759"/>
                        </a:lnTo>
                        <a:lnTo>
                          <a:pt x="66" y="1759"/>
                        </a:lnTo>
                        <a:lnTo>
                          <a:pt x="67" y="1758"/>
                        </a:lnTo>
                        <a:lnTo>
                          <a:pt x="67" y="1757"/>
                        </a:lnTo>
                        <a:lnTo>
                          <a:pt x="68" y="1756"/>
                        </a:lnTo>
                        <a:lnTo>
                          <a:pt x="68" y="1755"/>
                        </a:lnTo>
                        <a:lnTo>
                          <a:pt x="69" y="1754"/>
                        </a:lnTo>
                        <a:lnTo>
                          <a:pt x="70" y="1753"/>
                        </a:lnTo>
                        <a:lnTo>
                          <a:pt x="70" y="1752"/>
                        </a:lnTo>
                        <a:lnTo>
                          <a:pt x="71" y="1751"/>
                        </a:lnTo>
                        <a:lnTo>
                          <a:pt x="71" y="1749"/>
                        </a:lnTo>
                        <a:lnTo>
                          <a:pt x="72" y="1748"/>
                        </a:lnTo>
                        <a:lnTo>
                          <a:pt x="72" y="1746"/>
                        </a:lnTo>
                        <a:lnTo>
                          <a:pt x="73" y="1744"/>
                        </a:lnTo>
                        <a:lnTo>
                          <a:pt x="73" y="1743"/>
                        </a:lnTo>
                        <a:lnTo>
                          <a:pt x="74" y="1741"/>
                        </a:lnTo>
                        <a:lnTo>
                          <a:pt x="74" y="1739"/>
                        </a:lnTo>
                        <a:lnTo>
                          <a:pt x="75" y="1738"/>
                        </a:lnTo>
                        <a:lnTo>
                          <a:pt x="76" y="1736"/>
                        </a:lnTo>
                        <a:lnTo>
                          <a:pt x="76" y="1735"/>
                        </a:lnTo>
                        <a:lnTo>
                          <a:pt x="77" y="1734"/>
                        </a:lnTo>
                        <a:lnTo>
                          <a:pt x="77" y="1732"/>
                        </a:lnTo>
                        <a:lnTo>
                          <a:pt x="78" y="1730"/>
                        </a:lnTo>
                        <a:lnTo>
                          <a:pt x="78" y="1729"/>
                        </a:lnTo>
                        <a:lnTo>
                          <a:pt x="79" y="1727"/>
                        </a:lnTo>
                        <a:lnTo>
                          <a:pt x="79" y="1726"/>
                        </a:lnTo>
                        <a:lnTo>
                          <a:pt x="80" y="1724"/>
                        </a:lnTo>
                        <a:lnTo>
                          <a:pt x="80" y="1723"/>
                        </a:lnTo>
                        <a:lnTo>
                          <a:pt x="81" y="1722"/>
                        </a:lnTo>
                        <a:lnTo>
                          <a:pt x="82" y="1720"/>
                        </a:lnTo>
                        <a:lnTo>
                          <a:pt x="82" y="1719"/>
                        </a:lnTo>
                        <a:lnTo>
                          <a:pt x="83" y="1718"/>
                        </a:lnTo>
                        <a:lnTo>
                          <a:pt x="83" y="1717"/>
                        </a:lnTo>
                        <a:lnTo>
                          <a:pt x="84" y="1715"/>
                        </a:lnTo>
                        <a:lnTo>
                          <a:pt x="84" y="1714"/>
                        </a:lnTo>
                        <a:lnTo>
                          <a:pt x="85" y="1713"/>
                        </a:lnTo>
                        <a:lnTo>
                          <a:pt x="85" y="1712"/>
                        </a:lnTo>
                        <a:lnTo>
                          <a:pt x="86" y="1710"/>
                        </a:lnTo>
                        <a:lnTo>
                          <a:pt x="86" y="1709"/>
                        </a:lnTo>
                        <a:lnTo>
                          <a:pt x="87" y="1708"/>
                        </a:lnTo>
                        <a:lnTo>
                          <a:pt x="87" y="1707"/>
                        </a:lnTo>
                        <a:lnTo>
                          <a:pt x="88" y="1705"/>
                        </a:lnTo>
                        <a:lnTo>
                          <a:pt x="89" y="1704"/>
                        </a:lnTo>
                        <a:lnTo>
                          <a:pt x="89" y="1702"/>
                        </a:lnTo>
                        <a:lnTo>
                          <a:pt x="90" y="1701"/>
                        </a:lnTo>
                        <a:lnTo>
                          <a:pt x="90" y="1700"/>
                        </a:lnTo>
                        <a:lnTo>
                          <a:pt x="91" y="1698"/>
                        </a:lnTo>
                        <a:lnTo>
                          <a:pt x="91" y="1697"/>
                        </a:lnTo>
                        <a:lnTo>
                          <a:pt x="92" y="1696"/>
                        </a:lnTo>
                        <a:lnTo>
                          <a:pt x="92" y="1694"/>
                        </a:lnTo>
                        <a:lnTo>
                          <a:pt x="93" y="1693"/>
                        </a:lnTo>
                        <a:lnTo>
                          <a:pt x="93" y="1691"/>
                        </a:lnTo>
                        <a:lnTo>
                          <a:pt x="94" y="1690"/>
                        </a:lnTo>
                        <a:lnTo>
                          <a:pt x="95" y="1688"/>
                        </a:lnTo>
                        <a:lnTo>
                          <a:pt x="95" y="1687"/>
                        </a:lnTo>
                        <a:lnTo>
                          <a:pt x="96" y="1686"/>
                        </a:lnTo>
                        <a:lnTo>
                          <a:pt x="96" y="1684"/>
                        </a:lnTo>
                        <a:lnTo>
                          <a:pt x="97" y="1684"/>
                        </a:lnTo>
                        <a:lnTo>
                          <a:pt x="97" y="1683"/>
                        </a:lnTo>
                        <a:lnTo>
                          <a:pt x="98" y="1682"/>
                        </a:lnTo>
                        <a:lnTo>
                          <a:pt x="98" y="1681"/>
                        </a:lnTo>
                        <a:lnTo>
                          <a:pt x="99" y="1680"/>
                        </a:lnTo>
                        <a:lnTo>
                          <a:pt x="99" y="1680"/>
                        </a:lnTo>
                        <a:lnTo>
                          <a:pt x="100" y="1679"/>
                        </a:lnTo>
                        <a:lnTo>
                          <a:pt x="100" y="1678"/>
                        </a:lnTo>
                        <a:lnTo>
                          <a:pt x="101" y="1677"/>
                        </a:lnTo>
                        <a:lnTo>
                          <a:pt x="102" y="1676"/>
                        </a:lnTo>
                        <a:lnTo>
                          <a:pt x="102" y="1674"/>
                        </a:lnTo>
                        <a:lnTo>
                          <a:pt x="103" y="1673"/>
                        </a:lnTo>
                        <a:lnTo>
                          <a:pt x="103" y="1672"/>
                        </a:lnTo>
                        <a:lnTo>
                          <a:pt x="104" y="1671"/>
                        </a:lnTo>
                        <a:lnTo>
                          <a:pt x="104" y="1670"/>
                        </a:lnTo>
                        <a:lnTo>
                          <a:pt x="105" y="1670"/>
                        </a:lnTo>
                        <a:lnTo>
                          <a:pt x="105" y="1669"/>
                        </a:lnTo>
                        <a:lnTo>
                          <a:pt x="106" y="1668"/>
                        </a:lnTo>
                        <a:lnTo>
                          <a:pt x="106" y="1666"/>
                        </a:lnTo>
                        <a:lnTo>
                          <a:pt x="107" y="1665"/>
                        </a:lnTo>
                        <a:lnTo>
                          <a:pt x="108" y="1664"/>
                        </a:lnTo>
                        <a:lnTo>
                          <a:pt x="108" y="1663"/>
                        </a:lnTo>
                        <a:lnTo>
                          <a:pt x="109" y="1662"/>
                        </a:lnTo>
                        <a:lnTo>
                          <a:pt x="109" y="1660"/>
                        </a:lnTo>
                        <a:lnTo>
                          <a:pt x="110" y="1659"/>
                        </a:lnTo>
                        <a:lnTo>
                          <a:pt x="110" y="1658"/>
                        </a:lnTo>
                        <a:lnTo>
                          <a:pt x="111" y="1656"/>
                        </a:lnTo>
                        <a:lnTo>
                          <a:pt x="111" y="1655"/>
                        </a:lnTo>
                        <a:lnTo>
                          <a:pt x="112" y="1653"/>
                        </a:lnTo>
                        <a:lnTo>
                          <a:pt x="112" y="1652"/>
                        </a:lnTo>
                        <a:lnTo>
                          <a:pt x="113" y="1650"/>
                        </a:lnTo>
                        <a:lnTo>
                          <a:pt x="114" y="1649"/>
                        </a:lnTo>
                        <a:lnTo>
                          <a:pt x="114" y="1648"/>
                        </a:lnTo>
                        <a:lnTo>
                          <a:pt x="115" y="1647"/>
                        </a:lnTo>
                        <a:lnTo>
                          <a:pt x="115" y="1645"/>
                        </a:lnTo>
                        <a:lnTo>
                          <a:pt x="116" y="1644"/>
                        </a:lnTo>
                        <a:lnTo>
                          <a:pt x="116" y="1643"/>
                        </a:lnTo>
                        <a:lnTo>
                          <a:pt x="117" y="1642"/>
                        </a:lnTo>
                        <a:lnTo>
                          <a:pt x="117" y="1641"/>
                        </a:lnTo>
                        <a:lnTo>
                          <a:pt x="118" y="1639"/>
                        </a:lnTo>
                        <a:lnTo>
                          <a:pt x="118" y="1638"/>
                        </a:lnTo>
                        <a:lnTo>
                          <a:pt x="119" y="1637"/>
                        </a:lnTo>
                        <a:lnTo>
                          <a:pt x="119" y="1635"/>
                        </a:lnTo>
                        <a:lnTo>
                          <a:pt x="120" y="1633"/>
                        </a:lnTo>
                        <a:lnTo>
                          <a:pt x="121" y="1632"/>
                        </a:lnTo>
                        <a:lnTo>
                          <a:pt x="121" y="1630"/>
                        </a:lnTo>
                        <a:lnTo>
                          <a:pt x="122" y="1629"/>
                        </a:lnTo>
                        <a:lnTo>
                          <a:pt x="122" y="1627"/>
                        </a:lnTo>
                        <a:lnTo>
                          <a:pt x="123" y="1626"/>
                        </a:lnTo>
                        <a:lnTo>
                          <a:pt x="123" y="1625"/>
                        </a:lnTo>
                        <a:lnTo>
                          <a:pt x="124" y="1624"/>
                        </a:lnTo>
                        <a:lnTo>
                          <a:pt x="124" y="1622"/>
                        </a:lnTo>
                        <a:lnTo>
                          <a:pt x="125" y="1621"/>
                        </a:lnTo>
                        <a:lnTo>
                          <a:pt x="125" y="1619"/>
                        </a:lnTo>
                        <a:lnTo>
                          <a:pt x="126" y="1618"/>
                        </a:lnTo>
                        <a:lnTo>
                          <a:pt x="127" y="1617"/>
                        </a:lnTo>
                        <a:lnTo>
                          <a:pt x="127" y="1615"/>
                        </a:lnTo>
                        <a:lnTo>
                          <a:pt x="128" y="1614"/>
                        </a:lnTo>
                        <a:lnTo>
                          <a:pt x="128" y="1612"/>
                        </a:lnTo>
                        <a:lnTo>
                          <a:pt x="129" y="1611"/>
                        </a:lnTo>
                        <a:lnTo>
                          <a:pt x="129" y="1610"/>
                        </a:lnTo>
                        <a:lnTo>
                          <a:pt x="130" y="1608"/>
                        </a:lnTo>
                        <a:lnTo>
                          <a:pt x="130" y="1607"/>
                        </a:lnTo>
                        <a:lnTo>
                          <a:pt x="131" y="1606"/>
                        </a:lnTo>
                        <a:lnTo>
                          <a:pt x="131" y="1604"/>
                        </a:lnTo>
                        <a:lnTo>
                          <a:pt x="132" y="1603"/>
                        </a:lnTo>
                        <a:lnTo>
                          <a:pt x="133" y="1602"/>
                        </a:lnTo>
                        <a:lnTo>
                          <a:pt x="133" y="1600"/>
                        </a:lnTo>
                        <a:lnTo>
                          <a:pt x="134" y="1599"/>
                        </a:lnTo>
                        <a:lnTo>
                          <a:pt x="134" y="1597"/>
                        </a:lnTo>
                        <a:lnTo>
                          <a:pt x="135" y="1596"/>
                        </a:lnTo>
                        <a:lnTo>
                          <a:pt x="135" y="1595"/>
                        </a:lnTo>
                        <a:lnTo>
                          <a:pt x="136" y="1593"/>
                        </a:lnTo>
                        <a:lnTo>
                          <a:pt x="136" y="1592"/>
                        </a:lnTo>
                        <a:lnTo>
                          <a:pt x="137" y="1591"/>
                        </a:lnTo>
                        <a:lnTo>
                          <a:pt x="137" y="1589"/>
                        </a:lnTo>
                        <a:lnTo>
                          <a:pt x="138" y="1588"/>
                        </a:lnTo>
                        <a:lnTo>
                          <a:pt x="138" y="1586"/>
                        </a:lnTo>
                        <a:lnTo>
                          <a:pt x="139" y="1585"/>
                        </a:lnTo>
                        <a:lnTo>
                          <a:pt x="140" y="1583"/>
                        </a:lnTo>
                        <a:lnTo>
                          <a:pt x="140" y="1581"/>
                        </a:lnTo>
                        <a:lnTo>
                          <a:pt x="141" y="1579"/>
                        </a:lnTo>
                        <a:lnTo>
                          <a:pt x="141" y="1577"/>
                        </a:lnTo>
                        <a:lnTo>
                          <a:pt x="142" y="1575"/>
                        </a:lnTo>
                        <a:lnTo>
                          <a:pt x="142" y="1573"/>
                        </a:lnTo>
                        <a:lnTo>
                          <a:pt x="143" y="1571"/>
                        </a:lnTo>
                        <a:lnTo>
                          <a:pt x="143" y="1569"/>
                        </a:lnTo>
                        <a:lnTo>
                          <a:pt x="144" y="1568"/>
                        </a:lnTo>
                        <a:lnTo>
                          <a:pt x="144" y="1566"/>
                        </a:lnTo>
                        <a:lnTo>
                          <a:pt x="145" y="1564"/>
                        </a:lnTo>
                        <a:lnTo>
                          <a:pt x="146" y="1562"/>
                        </a:lnTo>
                        <a:lnTo>
                          <a:pt x="146" y="1560"/>
                        </a:lnTo>
                        <a:lnTo>
                          <a:pt x="147" y="1559"/>
                        </a:lnTo>
                        <a:lnTo>
                          <a:pt x="147" y="1557"/>
                        </a:lnTo>
                        <a:lnTo>
                          <a:pt x="148" y="1555"/>
                        </a:lnTo>
                        <a:lnTo>
                          <a:pt x="148" y="1553"/>
                        </a:lnTo>
                        <a:lnTo>
                          <a:pt x="149" y="1551"/>
                        </a:lnTo>
                        <a:lnTo>
                          <a:pt x="149" y="1550"/>
                        </a:lnTo>
                        <a:lnTo>
                          <a:pt x="150" y="1548"/>
                        </a:lnTo>
                        <a:lnTo>
                          <a:pt x="150" y="1546"/>
                        </a:lnTo>
                        <a:lnTo>
                          <a:pt x="151" y="1545"/>
                        </a:lnTo>
                        <a:lnTo>
                          <a:pt x="152" y="1543"/>
                        </a:lnTo>
                        <a:lnTo>
                          <a:pt x="152" y="1541"/>
                        </a:lnTo>
                        <a:lnTo>
                          <a:pt x="153" y="1539"/>
                        </a:lnTo>
                        <a:lnTo>
                          <a:pt x="153" y="1537"/>
                        </a:lnTo>
                        <a:lnTo>
                          <a:pt x="154" y="1535"/>
                        </a:lnTo>
                        <a:lnTo>
                          <a:pt x="154" y="1533"/>
                        </a:lnTo>
                        <a:lnTo>
                          <a:pt x="155" y="1532"/>
                        </a:lnTo>
                        <a:lnTo>
                          <a:pt x="155" y="1530"/>
                        </a:lnTo>
                        <a:lnTo>
                          <a:pt x="156" y="1528"/>
                        </a:lnTo>
                        <a:lnTo>
                          <a:pt x="156" y="1526"/>
                        </a:lnTo>
                        <a:lnTo>
                          <a:pt x="157" y="1524"/>
                        </a:lnTo>
                        <a:lnTo>
                          <a:pt x="157" y="1523"/>
                        </a:lnTo>
                        <a:lnTo>
                          <a:pt x="158" y="1521"/>
                        </a:lnTo>
                        <a:lnTo>
                          <a:pt x="159" y="1519"/>
                        </a:lnTo>
                        <a:lnTo>
                          <a:pt x="159" y="1517"/>
                        </a:lnTo>
                        <a:lnTo>
                          <a:pt x="160" y="1515"/>
                        </a:lnTo>
                        <a:lnTo>
                          <a:pt x="160" y="1513"/>
                        </a:lnTo>
                        <a:lnTo>
                          <a:pt x="161" y="1511"/>
                        </a:lnTo>
                        <a:lnTo>
                          <a:pt x="161" y="1509"/>
                        </a:lnTo>
                        <a:lnTo>
                          <a:pt x="162" y="1507"/>
                        </a:lnTo>
                        <a:lnTo>
                          <a:pt x="162" y="1505"/>
                        </a:lnTo>
                        <a:lnTo>
                          <a:pt x="163" y="1502"/>
                        </a:lnTo>
                        <a:lnTo>
                          <a:pt x="163" y="1500"/>
                        </a:lnTo>
                        <a:lnTo>
                          <a:pt x="164" y="1498"/>
                        </a:lnTo>
                        <a:lnTo>
                          <a:pt x="165" y="1496"/>
                        </a:lnTo>
                        <a:lnTo>
                          <a:pt x="165" y="1494"/>
                        </a:lnTo>
                        <a:lnTo>
                          <a:pt x="166" y="1492"/>
                        </a:lnTo>
                        <a:lnTo>
                          <a:pt x="166" y="1490"/>
                        </a:lnTo>
                        <a:lnTo>
                          <a:pt x="167" y="1487"/>
                        </a:lnTo>
                        <a:lnTo>
                          <a:pt x="167" y="1485"/>
                        </a:lnTo>
                        <a:lnTo>
                          <a:pt x="168" y="1483"/>
                        </a:lnTo>
                        <a:lnTo>
                          <a:pt x="168" y="1481"/>
                        </a:lnTo>
                        <a:lnTo>
                          <a:pt x="169" y="1479"/>
                        </a:lnTo>
                        <a:lnTo>
                          <a:pt x="169" y="1476"/>
                        </a:lnTo>
                        <a:lnTo>
                          <a:pt x="170" y="1474"/>
                        </a:lnTo>
                        <a:lnTo>
                          <a:pt x="170" y="1472"/>
                        </a:lnTo>
                        <a:lnTo>
                          <a:pt x="171" y="1469"/>
                        </a:lnTo>
                        <a:lnTo>
                          <a:pt x="172" y="1467"/>
                        </a:lnTo>
                        <a:lnTo>
                          <a:pt x="172" y="1464"/>
                        </a:lnTo>
                        <a:lnTo>
                          <a:pt x="173" y="1462"/>
                        </a:lnTo>
                        <a:lnTo>
                          <a:pt x="173" y="1459"/>
                        </a:lnTo>
                        <a:lnTo>
                          <a:pt x="174" y="1457"/>
                        </a:lnTo>
                        <a:lnTo>
                          <a:pt x="174" y="1454"/>
                        </a:lnTo>
                        <a:lnTo>
                          <a:pt x="175" y="1451"/>
                        </a:lnTo>
                        <a:lnTo>
                          <a:pt x="175" y="1448"/>
                        </a:lnTo>
                        <a:lnTo>
                          <a:pt x="176" y="1446"/>
                        </a:lnTo>
                        <a:lnTo>
                          <a:pt x="176" y="1443"/>
                        </a:lnTo>
                        <a:lnTo>
                          <a:pt x="177" y="1440"/>
                        </a:lnTo>
                        <a:lnTo>
                          <a:pt x="178" y="1437"/>
                        </a:lnTo>
                        <a:lnTo>
                          <a:pt x="178" y="1434"/>
                        </a:lnTo>
                        <a:lnTo>
                          <a:pt x="179" y="1431"/>
                        </a:lnTo>
                        <a:lnTo>
                          <a:pt x="179" y="1428"/>
                        </a:lnTo>
                        <a:lnTo>
                          <a:pt x="180" y="1425"/>
                        </a:lnTo>
                        <a:lnTo>
                          <a:pt x="180" y="1422"/>
                        </a:lnTo>
                        <a:lnTo>
                          <a:pt x="181" y="1419"/>
                        </a:lnTo>
                        <a:lnTo>
                          <a:pt x="181" y="1416"/>
                        </a:lnTo>
                        <a:lnTo>
                          <a:pt x="182" y="1413"/>
                        </a:lnTo>
                        <a:lnTo>
                          <a:pt x="182" y="1410"/>
                        </a:lnTo>
                        <a:lnTo>
                          <a:pt x="183" y="1407"/>
                        </a:lnTo>
                        <a:lnTo>
                          <a:pt x="184" y="1404"/>
                        </a:lnTo>
                        <a:lnTo>
                          <a:pt x="184" y="1402"/>
                        </a:lnTo>
                        <a:lnTo>
                          <a:pt x="185" y="1399"/>
                        </a:lnTo>
                        <a:lnTo>
                          <a:pt x="185" y="1396"/>
                        </a:lnTo>
                        <a:lnTo>
                          <a:pt x="186" y="1392"/>
                        </a:lnTo>
                        <a:lnTo>
                          <a:pt x="186" y="1389"/>
                        </a:lnTo>
                        <a:lnTo>
                          <a:pt x="187" y="1386"/>
                        </a:lnTo>
                        <a:lnTo>
                          <a:pt x="187" y="1383"/>
                        </a:lnTo>
                        <a:lnTo>
                          <a:pt x="188" y="1380"/>
                        </a:lnTo>
                        <a:lnTo>
                          <a:pt x="188" y="1376"/>
                        </a:lnTo>
                        <a:lnTo>
                          <a:pt x="189" y="1373"/>
                        </a:lnTo>
                        <a:lnTo>
                          <a:pt x="189" y="1370"/>
                        </a:lnTo>
                        <a:lnTo>
                          <a:pt x="190" y="1366"/>
                        </a:lnTo>
                        <a:lnTo>
                          <a:pt x="191" y="1363"/>
                        </a:lnTo>
                        <a:lnTo>
                          <a:pt x="191" y="1360"/>
                        </a:lnTo>
                        <a:lnTo>
                          <a:pt x="192" y="1356"/>
                        </a:lnTo>
                        <a:lnTo>
                          <a:pt x="192" y="1353"/>
                        </a:lnTo>
                        <a:lnTo>
                          <a:pt x="193" y="1350"/>
                        </a:lnTo>
                        <a:lnTo>
                          <a:pt x="193" y="1346"/>
                        </a:lnTo>
                        <a:lnTo>
                          <a:pt x="194" y="1343"/>
                        </a:lnTo>
                        <a:lnTo>
                          <a:pt x="194" y="1339"/>
                        </a:lnTo>
                        <a:lnTo>
                          <a:pt x="195" y="1335"/>
                        </a:lnTo>
                        <a:lnTo>
                          <a:pt x="195" y="1332"/>
                        </a:lnTo>
                        <a:lnTo>
                          <a:pt x="196" y="1328"/>
                        </a:lnTo>
                        <a:lnTo>
                          <a:pt x="197" y="1324"/>
                        </a:lnTo>
                        <a:lnTo>
                          <a:pt x="197" y="1321"/>
                        </a:lnTo>
                        <a:lnTo>
                          <a:pt x="198" y="1318"/>
                        </a:lnTo>
                        <a:lnTo>
                          <a:pt x="198" y="1314"/>
                        </a:lnTo>
                        <a:lnTo>
                          <a:pt x="199" y="1311"/>
                        </a:lnTo>
                        <a:lnTo>
                          <a:pt x="199" y="1307"/>
                        </a:lnTo>
                        <a:lnTo>
                          <a:pt x="200" y="1303"/>
                        </a:lnTo>
                        <a:lnTo>
                          <a:pt x="200" y="1299"/>
                        </a:lnTo>
                        <a:lnTo>
                          <a:pt x="201" y="1295"/>
                        </a:lnTo>
                        <a:lnTo>
                          <a:pt x="201" y="1292"/>
                        </a:lnTo>
                        <a:lnTo>
                          <a:pt x="202" y="1288"/>
                        </a:lnTo>
                        <a:lnTo>
                          <a:pt x="203" y="1284"/>
                        </a:lnTo>
                        <a:lnTo>
                          <a:pt x="203" y="1280"/>
                        </a:lnTo>
                        <a:lnTo>
                          <a:pt x="204" y="1276"/>
                        </a:lnTo>
                        <a:lnTo>
                          <a:pt x="204" y="1272"/>
                        </a:lnTo>
                        <a:lnTo>
                          <a:pt x="205" y="1268"/>
                        </a:lnTo>
                        <a:lnTo>
                          <a:pt x="205" y="1264"/>
                        </a:lnTo>
                        <a:lnTo>
                          <a:pt x="206" y="1260"/>
                        </a:lnTo>
                        <a:lnTo>
                          <a:pt x="206" y="1257"/>
                        </a:lnTo>
                        <a:lnTo>
                          <a:pt x="207" y="1253"/>
                        </a:lnTo>
                        <a:lnTo>
                          <a:pt x="207" y="1249"/>
                        </a:lnTo>
                        <a:lnTo>
                          <a:pt x="208" y="1245"/>
                        </a:lnTo>
                        <a:lnTo>
                          <a:pt x="208" y="1241"/>
                        </a:lnTo>
                        <a:lnTo>
                          <a:pt x="209" y="1237"/>
                        </a:lnTo>
                        <a:lnTo>
                          <a:pt x="210" y="1233"/>
                        </a:lnTo>
                        <a:lnTo>
                          <a:pt x="210" y="1229"/>
                        </a:lnTo>
                        <a:lnTo>
                          <a:pt x="211" y="1225"/>
                        </a:lnTo>
                        <a:lnTo>
                          <a:pt x="211" y="1221"/>
                        </a:lnTo>
                        <a:lnTo>
                          <a:pt x="212" y="1217"/>
                        </a:lnTo>
                        <a:lnTo>
                          <a:pt x="212" y="1213"/>
                        </a:lnTo>
                        <a:lnTo>
                          <a:pt x="213" y="1208"/>
                        </a:lnTo>
                        <a:lnTo>
                          <a:pt x="213" y="1204"/>
                        </a:lnTo>
                        <a:lnTo>
                          <a:pt x="214" y="1200"/>
                        </a:lnTo>
                        <a:lnTo>
                          <a:pt x="214" y="1196"/>
                        </a:lnTo>
                        <a:lnTo>
                          <a:pt x="215" y="1192"/>
                        </a:lnTo>
                        <a:lnTo>
                          <a:pt x="216" y="1188"/>
                        </a:lnTo>
                        <a:lnTo>
                          <a:pt x="216" y="1183"/>
                        </a:lnTo>
                        <a:lnTo>
                          <a:pt x="217" y="1179"/>
                        </a:lnTo>
                        <a:lnTo>
                          <a:pt x="217" y="1175"/>
                        </a:lnTo>
                        <a:lnTo>
                          <a:pt x="218" y="1171"/>
                        </a:lnTo>
                        <a:lnTo>
                          <a:pt x="218" y="1167"/>
                        </a:lnTo>
                        <a:lnTo>
                          <a:pt x="219" y="1163"/>
                        </a:lnTo>
                        <a:lnTo>
                          <a:pt x="219" y="1158"/>
                        </a:lnTo>
                        <a:lnTo>
                          <a:pt x="220" y="1154"/>
                        </a:lnTo>
                        <a:lnTo>
                          <a:pt x="220" y="1150"/>
                        </a:lnTo>
                        <a:lnTo>
                          <a:pt x="221" y="1145"/>
                        </a:lnTo>
                        <a:lnTo>
                          <a:pt x="222" y="1140"/>
                        </a:lnTo>
                        <a:lnTo>
                          <a:pt x="222" y="1135"/>
                        </a:lnTo>
                        <a:lnTo>
                          <a:pt x="223" y="1131"/>
                        </a:lnTo>
                        <a:lnTo>
                          <a:pt x="223" y="1126"/>
                        </a:lnTo>
                        <a:lnTo>
                          <a:pt x="224" y="1121"/>
                        </a:lnTo>
                        <a:lnTo>
                          <a:pt x="224" y="1116"/>
                        </a:lnTo>
                        <a:lnTo>
                          <a:pt x="225" y="1111"/>
                        </a:lnTo>
                        <a:lnTo>
                          <a:pt x="225" y="1106"/>
                        </a:lnTo>
                        <a:lnTo>
                          <a:pt x="226" y="1101"/>
                        </a:lnTo>
                        <a:lnTo>
                          <a:pt x="226" y="1096"/>
                        </a:lnTo>
                        <a:lnTo>
                          <a:pt x="227" y="1090"/>
                        </a:lnTo>
                        <a:lnTo>
                          <a:pt x="227" y="1085"/>
                        </a:lnTo>
                        <a:lnTo>
                          <a:pt x="228" y="1080"/>
                        </a:lnTo>
                        <a:lnTo>
                          <a:pt x="229" y="1075"/>
                        </a:lnTo>
                        <a:lnTo>
                          <a:pt x="229" y="1069"/>
                        </a:lnTo>
                        <a:lnTo>
                          <a:pt x="230" y="1064"/>
                        </a:lnTo>
                        <a:lnTo>
                          <a:pt x="230" y="1059"/>
                        </a:lnTo>
                        <a:lnTo>
                          <a:pt x="231" y="1053"/>
                        </a:lnTo>
                        <a:lnTo>
                          <a:pt x="231" y="1048"/>
                        </a:lnTo>
                        <a:lnTo>
                          <a:pt x="232" y="1043"/>
                        </a:lnTo>
                        <a:lnTo>
                          <a:pt x="232" y="1038"/>
                        </a:lnTo>
                        <a:lnTo>
                          <a:pt x="233" y="1032"/>
                        </a:lnTo>
                        <a:lnTo>
                          <a:pt x="233" y="1027"/>
                        </a:lnTo>
                        <a:lnTo>
                          <a:pt x="234" y="1022"/>
                        </a:lnTo>
                        <a:lnTo>
                          <a:pt x="235" y="1016"/>
                        </a:lnTo>
                        <a:lnTo>
                          <a:pt x="235" y="1011"/>
                        </a:lnTo>
                        <a:lnTo>
                          <a:pt x="236" y="1006"/>
                        </a:lnTo>
                        <a:lnTo>
                          <a:pt x="236" y="1000"/>
                        </a:lnTo>
                        <a:lnTo>
                          <a:pt x="237" y="995"/>
                        </a:lnTo>
                        <a:lnTo>
                          <a:pt x="237" y="990"/>
                        </a:lnTo>
                        <a:lnTo>
                          <a:pt x="238" y="984"/>
                        </a:lnTo>
                        <a:lnTo>
                          <a:pt x="238" y="979"/>
                        </a:lnTo>
                        <a:lnTo>
                          <a:pt x="239" y="973"/>
                        </a:lnTo>
                        <a:lnTo>
                          <a:pt x="239" y="968"/>
                        </a:lnTo>
                        <a:lnTo>
                          <a:pt x="240" y="962"/>
                        </a:lnTo>
                        <a:lnTo>
                          <a:pt x="240" y="957"/>
                        </a:lnTo>
                        <a:lnTo>
                          <a:pt x="241" y="951"/>
                        </a:lnTo>
                        <a:lnTo>
                          <a:pt x="242" y="946"/>
                        </a:lnTo>
                        <a:lnTo>
                          <a:pt x="242" y="940"/>
                        </a:lnTo>
                        <a:lnTo>
                          <a:pt x="243" y="934"/>
                        </a:lnTo>
                        <a:lnTo>
                          <a:pt x="243" y="929"/>
                        </a:lnTo>
                        <a:lnTo>
                          <a:pt x="244" y="923"/>
                        </a:lnTo>
                        <a:lnTo>
                          <a:pt x="244" y="918"/>
                        </a:lnTo>
                        <a:lnTo>
                          <a:pt x="245" y="912"/>
                        </a:lnTo>
                        <a:lnTo>
                          <a:pt x="245" y="907"/>
                        </a:lnTo>
                        <a:lnTo>
                          <a:pt x="246" y="901"/>
                        </a:lnTo>
                        <a:lnTo>
                          <a:pt x="246" y="895"/>
                        </a:lnTo>
                        <a:lnTo>
                          <a:pt x="247" y="889"/>
                        </a:lnTo>
                        <a:lnTo>
                          <a:pt x="248" y="884"/>
                        </a:lnTo>
                        <a:lnTo>
                          <a:pt x="248" y="878"/>
                        </a:lnTo>
                        <a:lnTo>
                          <a:pt x="249" y="872"/>
                        </a:lnTo>
                        <a:lnTo>
                          <a:pt x="249" y="866"/>
                        </a:lnTo>
                        <a:lnTo>
                          <a:pt x="250" y="860"/>
                        </a:lnTo>
                        <a:lnTo>
                          <a:pt x="250" y="854"/>
                        </a:lnTo>
                        <a:lnTo>
                          <a:pt x="251" y="849"/>
                        </a:lnTo>
                        <a:lnTo>
                          <a:pt x="251" y="843"/>
                        </a:lnTo>
                        <a:lnTo>
                          <a:pt x="252" y="838"/>
                        </a:lnTo>
                        <a:lnTo>
                          <a:pt x="252" y="832"/>
                        </a:lnTo>
                        <a:lnTo>
                          <a:pt x="253" y="827"/>
                        </a:lnTo>
                        <a:lnTo>
                          <a:pt x="254" y="821"/>
                        </a:lnTo>
                        <a:lnTo>
                          <a:pt x="254" y="816"/>
                        </a:lnTo>
                        <a:lnTo>
                          <a:pt x="255" y="811"/>
                        </a:lnTo>
                        <a:lnTo>
                          <a:pt x="255" y="805"/>
                        </a:lnTo>
                        <a:lnTo>
                          <a:pt x="256" y="800"/>
                        </a:lnTo>
                        <a:lnTo>
                          <a:pt x="256" y="795"/>
                        </a:lnTo>
                        <a:lnTo>
                          <a:pt x="257" y="789"/>
                        </a:lnTo>
                        <a:lnTo>
                          <a:pt x="257" y="783"/>
                        </a:lnTo>
                        <a:lnTo>
                          <a:pt x="258" y="778"/>
                        </a:lnTo>
                        <a:lnTo>
                          <a:pt x="258" y="772"/>
                        </a:lnTo>
                        <a:lnTo>
                          <a:pt x="259" y="766"/>
                        </a:lnTo>
                        <a:lnTo>
                          <a:pt x="259" y="761"/>
                        </a:lnTo>
                        <a:lnTo>
                          <a:pt x="260" y="755"/>
                        </a:lnTo>
                        <a:lnTo>
                          <a:pt x="261" y="750"/>
                        </a:lnTo>
                        <a:lnTo>
                          <a:pt x="261" y="745"/>
                        </a:lnTo>
                        <a:lnTo>
                          <a:pt x="262" y="739"/>
                        </a:lnTo>
                        <a:lnTo>
                          <a:pt x="262" y="734"/>
                        </a:lnTo>
                        <a:lnTo>
                          <a:pt x="263" y="728"/>
                        </a:lnTo>
                        <a:lnTo>
                          <a:pt x="263" y="723"/>
                        </a:lnTo>
                        <a:lnTo>
                          <a:pt x="264" y="717"/>
                        </a:lnTo>
                        <a:lnTo>
                          <a:pt x="264" y="712"/>
                        </a:lnTo>
                        <a:lnTo>
                          <a:pt x="265" y="707"/>
                        </a:lnTo>
                        <a:lnTo>
                          <a:pt x="265" y="701"/>
                        </a:lnTo>
                        <a:lnTo>
                          <a:pt x="266" y="696"/>
                        </a:lnTo>
                        <a:lnTo>
                          <a:pt x="267" y="691"/>
                        </a:lnTo>
                        <a:lnTo>
                          <a:pt x="267" y="685"/>
                        </a:lnTo>
                        <a:lnTo>
                          <a:pt x="268" y="680"/>
                        </a:lnTo>
                        <a:lnTo>
                          <a:pt x="268" y="675"/>
                        </a:lnTo>
                        <a:lnTo>
                          <a:pt x="269" y="670"/>
                        </a:lnTo>
                        <a:lnTo>
                          <a:pt x="269" y="664"/>
                        </a:lnTo>
                        <a:lnTo>
                          <a:pt x="270" y="659"/>
                        </a:lnTo>
                        <a:lnTo>
                          <a:pt x="270" y="654"/>
                        </a:lnTo>
                        <a:lnTo>
                          <a:pt x="271" y="648"/>
                        </a:lnTo>
                        <a:lnTo>
                          <a:pt x="271" y="643"/>
                        </a:lnTo>
                        <a:lnTo>
                          <a:pt x="272" y="637"/>
                        </a:lnTo>
                        <a:lnTo>
                          <a:pt x="273" y="632"/>
                        </a:lnTo>
                        <a:lnTo>
                          <a:pt x="273" y="626"/>
                        </a:lnTo>
                        <a:lnTo>
                          <a:pt x="274" y="621"/>
                        </a:lnTo>
                        <a:lnTo>
                          <a:pt x="274" y="615"/>
                        </a:lnTo>
                        <a:lnTo>
                          <a:pt x="275" y="610"/>
                        </a:lnTo>
                        <a:lnTo>
                          <a:pt x="275" y="604"/>
                        </a:lnTo>
                        <a:lnTo>
                          <a:pt x="276" y="599"/>
                        </a:lnTo>
                        <a:lnTo>
                          <a:pt x="276" y="594"/>
                        </a:lnTo>
                        <a:lnTo>
                          <a:pt x="277" y="588"/>
                        </a:lnTo>
                        <a:lnTo>
                          <a:pt x="277" y="583"/>
                        </a:lnTo>
                        <a:lnTo>
                          <a:pt x="278" y="577"/>
                        </a:lnTo>
                        <a:lnTo>
                          <a:pt x="278" y="572"/>
                        </a:lnTo>
                        <a:lnTo>
                          <a:pt x="279" y="567"/>
                        </a:lnTo>
                        <a:lnTo>
                          <a:pt x="280" y="562"/>
                        </a:lnTo>
                        <a:lnTo>
                          <a:pt x="280" y="557"/>
                        </a:lnTo>
                        <a:lnTo>
                          <a:pt x="281" y="552"/>
                        </a:lnTo>
                        <a:lnTo>
                          <a:pt x="281" y="547"/>
                        </a:lnTo>
                        <a:lnTo>
                          <a:pt x="282" y="541"/>
                        </a:lnTo>
                        <a:lnTo>
                          <a:pt x="282" y="536"/>
                        </a:lnTo>
                        <a:lnTo>
                          <a:pt x="283" y="530"/>
                        </a:lnTo>
                        <a:lnTo>
                          <a:pt x="283" y="525"/>
                        </a:lnTo>
                        <a:lnTo>
                          <a:pt x="284" y="519"/>
                        </a:lnTo>
                        <a:lnTo>
                          <a:pt x="284" y="514"/>
                        </a:lnTo>
                        <a:lnTo>
                          <a:pt x="285" y="508"/>
                        </a:lnTo>
                        <a:lnTo>
                          <a:pt x="286" y="503"/>
                        </a:lnTo>
                        <a:lnTo>
                          <a:pt x="286" y="498"/>
                        </a:lnTo>
                        <a:lnTo>
                          <a:pt x="287" y="492"/>
                        </a:lnTo>
                        <a:lnTo>
                          <a:pt x="287" y="487"/>
                        </a:lnTo>
                        <a:lnTo>
                          <a:pt x="288" y="482"/>
                        </a:lnTo>
                        <a:lnTo>
                          <a:pt x="288" y="476"/>
                        </a:lnTo>
                        <a:lnTo>
                          <a:pt x="289" y="471"/>
                        </a:lnTo>
                        <a:lnTo>
                          <a:pt x="289" y="466"/>
                        </a:lnTo>
                        <a:lnTo>
                          <a:pt x="290" y="460"/>
                        </a:lnTo>
                        <a:lnTo>
                          <a:pt x="290" y="455"/>
                        </a:lnTo>
                        <a:lnTo>
                          <a:pt x="291" y="450"/>
                        </a:lnTo>
                        <a:lnTo>
                          <a:pt x="292" y="445"/>
                        </a:lnTo>
                        <a:lnTo>
                          <a:pt x="292" y="440"/>
                        </a:lnTo>
                        <a:lnTo>
                          <a:pt x="293" y="435"/>
                        </a:lnTo>
                        <a:lnTo>
                          <a:pt x="293" y="430"/>
                        </a:lnTo>
                        <a:lnTo>
                          <a:pt x="294" y="425"/>
                        </a:lnTo>
                        <a:lnTo>
                          <a:pt x="294" y="420"/>
                        </a:lnTo>
                        <a:lnTo>
                          <a:pt x="295" y="415"/>
                        </a:lnTo>
                        <a:lnTo>
                          <a:pt x="295" y="410"/>
                        </a:lnTo>
                        <a:lnTo>
                          <a:pt x="296" y="405"/>
                        </a:lnTo>
                        <a:lnTo>
                          <a:pt x="296" y="400"/>
                        </a:lnTo>
                        <a:lnTo>
                          <a:pt x="297" y="395"/>
                        </a:lnTo>
                        <a:lnTo>
                          <a:pt x="297" y="390"/>
                        </a:lnTo>
                        <a:lnTo>
                          <a:pt x="298" y="384"/>
                        </a:lnTo>
                        <a:lnTo>
                          <a:pt x="299" y="379"/>
                        </a:lnTo>
                        <a:lnTo>
                          <a:pt x="299" y="374"/>
                        </a:lnTo>
                        <a:lnTo>
                          <a:pt x="300" y="368"/>
                        </a:lnTo>
                        <a:lnTo>
                          <a:pt x="300" y="363"/>
                        </a:lnTo>
                        <a:lnTo>
                          <a:pt x="301" y="358"/>
                        </a:lnTo>
                        <a:lnTo>
                          <a:pt x="301" y="353"/>
                        </a:lnTo>
                        <a:lnTo>
                          <a:pt x="302" y="348"/>
                        </a:lnTo>
                        <a:lnTo>
                          <a:pt x="302" y="343"/>
                        </a:lnTo>
                        <a:lnTo>
                          <a:pt x="303" y="338"/>
                        </a:lnTo>
                        <a:lnTo>
                          <a:pt x="303" y="334"/>
                        </a:lnTo>
                        <a:lnTo>
                          <a:pt x="304" y="329"/>
                        </a:lnTo>
                        <a:lnTo>
                          <a:pt x="305" y="324"/>
                        </a:lnTo>
                        <a:lnTo>
                          <a:pt x="305" y="320"/>
                        </a:lnTo>
                        <a:lnTo>
                          <a:pt x="306" y="315"/>
                        </a:lnTo>
                        <a:lnTo>
                          <a:pt x="306" y="311"/>
                        </a:lnTo>
                        <a:lnTo>
                          <a:pt x="307" y="306"/>
                        </a:lnTo>
                        <a:lnTo>
                          <a:pt x="307" y="302"/>
                        </a:lnTo>
                        <a:lnTo>
                          <a:pt x="308" y="298"/>
                        </a:lnTo>
                        <a:lnTo>
                          <a:pt x="308" y="294"/>
                        </a:lnTo>
                        <a:lnTo>
                          <a:pt x="309" y="290"/>
                        </a:lnTo>
                        <a:lnTo>
                          <a:pt x="309" y="286"/>
                        </a:lnTo>
                        <a:lnTo>
                          <a:pt x="310" y="282"/>
                        </a:lnTo>
                        <a:lnTo>
                          <a:pt x="310" y="278"/>
                        </a:lnTo>
                        <a:lnTo>
                          <a:pt x="311" y="275"/>
                        </a:lnTo>
                        <a:lnTo>
                          <a:pt x="312" y="271"/>
                        </a:lnTo>
                        <a:lnTo>
                          <a:pt x="312" y="268"/>
                        </a:lnTo>
                        <a:lnTo>
                          <a:pt x="313" y="265"/>
                        </a:lnTo>
                        <a:lnTo>
                          <a:pt x="313" y="261"/>
                        </a:lnTo>
                        <a:lnTo>
                          <a:pt x="314" y="257"/>
                        </a:lnTo>
                        <a:lnTo>
                          <a:pt x="314" y="253"/>
                        </a:lnTo>
                        <a:lnTo>
                          <a:pt x="315" y="249"/>
                        </a:lnTo>
                        <a:lnTo>
                          <a:pt x="315" y="245"/>
                        </a:lnTo>
                        <a:lnTo>
                          <a:pt x="316" y="241"/>
                        </a:lnTo>
                        <a:lnTo>
                          <a:pt x="316" y="237"/>
                        </a:lnTo>
                        <a:lnTo>
                          <a:pt x="317" y="234"/>
                        </a:lnTo>
                        <a:lnTo>
                          <a:pt x="318" y="230"/>
                        </a:lnTo>
                        <a:lnTo>
                          <a:pt x="318" y="226"/>
                        </a:lnTo>
                        <a:lnTo>
                          <a:pt x="319" y="223"/>
                        </a:lnTo>
                        <a:lnTo>
                          <a:pt x="319" y="219"/>
                        </a:lnTo>
                        <a:lnTo>
                          <a:pt x="320" y="216"/>
                        </a:lnTo>
                        <a:lnTo>
                          <a:pt x="320" y="212"/>
                        </a:lnTo>
                        <a:lnTo>
                          <a:pt x="321" y="209"/>
                        </a:lnTo>
                        <a:lnTo>
                          <a:pt x="321" y="205"/>
                        </a:lnTo>
                        <a:lnTo>
                          <a:pt x="322" y="201"/>
                        </a:lnTo>
                        <a:lnTo>
                          <a:pt x="322" y="198"/>
                        </a:lnTo>
                        <a:lnTo>
                          <a:pt x="323" y="194"/>
                        </a:lnTo>
                        <a:lnTo>
                          <a:pt x="324" y="191"/>
                        </a:lnTo>
                        <a:lnTo>
                          <a:pt x="324" y="187"/>
                        </a:lnTo>
                        <a:lnTo>
                          <a:pt x="325" y="184"/>
                        </a:lnTo>
                        <a:lnTo>
                          <a:pt x="325" y="181"/>
                        </a:lnTo>
                        <a:lnTo>
                          <a:pt x="326" y="178"/>
                        </a:lnTo>
                        <a:lnTo>
                          <a:pt x="326" y="175"/>
                        </a:lnTo>
                        <a:lnTo>
                          <a:pt x="327" y="173"/>
                        </a:lnTo>
                        <a:lnTo>
                          <a:pt x="327" y="170"/>
                        </a:lnTo>
                        <a:lnTo>
                          <a:pt x="328" y="167"/>
                        </a:lnTo>
                        <a:lnTo>
                          <a:pt x="328" y="165"/>
                        </a:lnTo>
                        <a:lnTo>
                          <a:pt x="329" y="162"/>
                        </a:lnTo>
                        <a:lnTo>
                          <a:pt x="329" y="159"/>
                        </a:lnTo>
                        <a:lnTo>
                          <a:pt x="330" y="156"/>
                        </a:lnTo>
                        <a:lnTo>
                          <a:pt x="331" y="154"/>
                        </a:lnTo>
                        <a:lnTo>
                          <a:pt x="331" y="151"/>
                        </a:lnTo>
                        <a:lnTo>
                          <a:pt x="332" y="148"/>
                        </a:lnTo>
                        <a:lnTo>
                          <a:pt x="332" y="145"/>
                        </a:lnTo>
                        <a:lnTo>
                          <a:pt x="333" y="143"/>
                        </a:lnTo>
                        <a:lnTo>
                          <a:pt x="333" y="141"/>
                        </a:lnTo>
                        <a:lnTo>
                          <a:pt x="334" y="138"/>
                        </a:lnTo>
                        <a:lnTo>
                          <a:pt x="334" y="136"/>
                        </a:lnTo>
                        <a:lnTo>
                          <a:pt x="335" y="134"/>
                        </a:lnTo>
                        <a:lnTo>
                          <a:pt x="335" y="132"/>
                        </a:lnTo>
                        <a:lnTo>
                          <a:pt x="336" y="130"/>
                        </a:lnTo>
                        <a:lnTo>
                          <a:pt x="337" y="128"/>
                        </a:lnTo>
                        <a:lnTo>
                          <a:pt x="337" y="126"/>
                        </a:lnTo>
                        <a:lnTo>
                          <a:pt x="338" y="124"/>
                        </a:lnTo>
                        <a:lnTo>
                          <a:pt x="338" y="122"/>
                        </a:lnTo>
                        <a:lnTo>
                          <a:pt x="339" y="121"/>
                        </a:lnTo>
                        <a:lnTo>
                          <a:pt x="339" y="119"/>
                        </a:lnTo>
                        <a:lnTo>
                          <a:pt x="340" y="117"/>
                        </a:lnTo>
                        <a:lnTo>
                          <a:pt x="340" y="115"/>
                        </a:lnTo>
                        <a:lnTo>
                          <a:pt x="341" y="113"/>
                        </a:lnTo>
                        <a:lnTo>
                          <a:pt x="341" y="111"/>
                        </a:lnTo>
                        <a:lnTo>
                          <a:pt x="342" y="109"/>
                        </a:lnTo>
                        <a:lnTo>
                          <a:pt x="343" y="107"/>
                        </a:lnTo>
                        <a:lnTo>
                          <a:pt x="343" y="105"/>
                        </a:lnTo>
                        <a:lnTo>
                          <a:pt x="344" y="103"/>
                        </a:lnTo>
                        <a:lnTo>
                          <a:pt x="344" y="101"/>
                        </a:lnTo>
                        <a:lnTo>
                          <a:pt x="345" y="100"/>
                        </a:lnTo>
                        <a:lnTo>
                          <a:pt x="345" y="98"/>
                        </a:lnTo>
                        <a:lnTo>
                          <a:pt x="346" y="97"/>
                        </a:lnTo>
                        <a:lnTo>
                          <a:pt x="346" y="95"/>
                        </a:lnTo>
                        <a:lnTo>
                          <a:pt x="347" y="94"/>
                        </a:lnTo>
                        <a:lnTo>
                          <a:pt x="347" y="92"/>
                        </a:lnTo>
                        <a:lnTo>
                          <a:pt x="348" y="91"/>
                        </a:lnTo>
                        <a:lnTo>
                          <a:pt x="348" y="89"/>
                        </a:lnTo>
                        <a:lnTo>
                          <a:pt x="349" y="88"/>
                        </a:lnTo>
                        <a:lnTo>
                          <a:pt x="350" y="87"/>
                        </a:lnTo>
                        <a:lnTo>
                          <a:pt x="350" y="85"/>
                        </a:lnTo>
                        <a:lnTo>
                          <a:pt x="351" y="84"/>
                        </a:lnTo>
                        <a:lnTo>
                          <a:pt x="351" y="82"/>
                        </a:lnTo>
                        <a:lnTo>
                          <a:pt x="352" y="81"/>
                        </a:lnTo>
                        <a:lnTo>
                          <a:pt x="352" y="79"/>
                        </a:lnTo>
                        <a:lnTo>
                          <a:pt x="353" y="78"/>
                        </a:lnTo>
                        <a:lnTo>
                          <a:pt x="353" y="76"/>
                        </a:lnTo>
                        <a:lnTo>
                          <a:pt x="354" y="75"/>
                        </a:lnTo>
                        <a:lnTo>
                          <a:pt x="354" y="74"/>
                        </a:lnTo>
                        <a:lnTo>
                          <a:pt x="355" y="72"/>
                        </a:lnTo>
                        <a:lnTo>
                          <a:pt x="356" y="71"/>
                        </a:lnTo>
                        <a:lnTo>
                          <a:pt x="356" y="70"/>
                        </a:lnTo>
                        <a:lnTo>
                          <a:pt x="357" y="69"/>
                        </a:lnTo>
                        <a:lnTo>
                          <a:pt x="357" y="68"/>
                        </a:lnTo>
                        <a:lnTo>
                          <a:pt x="358" y="67"/>
                        </a:lnTo>
                        <a:lnTo>
                          <a:pt x="358" y="66"/>
                        </a:lnTo>
                        <a:lnTo>
                          <a:pt x="359" y="65"/>
                        </a:lnTo>
                        <a:lnTo>
                          <a:pt x="359" y="64"/>
                        </a:lnTo>
                        <a:lnTo>
                          <a:pt x="360" y="64"/>
                        </a:lnTo>
                        <a:lnTo>
                          <a:pt x="360" y="63"/>
                        </a:lnTo>
                        <a:lnTo>
                          <a:pt x="361" y="62"/>
                        </a:lnTo>
                        <a:lnTo>
                          <a:pt x="362" y="61"/>
                        </a:lnTo>
                        <a:lnTo>
                          <a:pt x="362" y="60"/>
                        </a:lnTo>
                        <a:lnTo>
                          <a:pt x="363" y="59"/>
                        </a:lnTo>
                        <a:lnTo>
                          <a:pt x="363" y="58"/>
                        </a:lnTo>
                        <a:lnTo>
                          <a:pt x="364" y="57"/>
                        </a:lnTo>
                        <a:lnTo>
                          <a:pt x="364" y="56"/>
                        </a:lnTo>
                        <a:lnTo>
                          <a:pt x="365" y="56"/>
                        </a:lnTo>
                        <a:lnTo>
                          <a:pt x="365" y="55"/>
                        </a:lnTo>
                        <a:lnTo>
                          <a:pt x="366" y="54"/>
                        </a:lnTo>
                        <a:lnTo>
                          <a:pt x="366" y="54"/>
                        </a:lnTo>
                        <a:lnTo>
                          <a:pt x="367" y="53"/>
                        </a:lnTo>
                        <a:lnTo>
                          <a:pt x="367" y="52"/>
                        </a:lnTo>
                        <a:lnTo>
                          <a:pt x="368" y="52"/>
                        </a:lnTo>
                        <a:lnTo>
                          <a:pt x="369" y="51"/>
                        </a:lnTo>
                        <a:lnTo>
                          <a:pt x="369" y="50"/>
                        </a:lnTo>
                        <a:lnTo>
                          <a:pt x="370" y="50"/>
                        </a:lnTo>
                        <a:lnTo>
                          <a:pt x="370" y="49"/>
                        </a:lnTo>
                        <a:lnTo>
                          <a:pt x="371" y="48"/>
                        </a:lnTo>
                        <a:lnTo>
                          <a:pt x="371" y="47"/>
                        </a:lnTo>
                        <a:lnTo>
                          <a:pt x="372" y="46"/>
                        </a:lnTo>
                        <a:lnTo>
                          <a:pt x="372" y="45"/>
                        </a:lnTo>
                        <a:lnTo>
                          <a:pt x="373" y="44"/>
                        </a:lnTo>
                        <a:lnTo>
                          <a:pt x="373" y="44"/>
                        </a:lnTo>
                        <a:lnTo>
                          <a:pt x="374" y="43"/>
                        </a:lnTo>
                        <a:lnTo>
                          <a:pt x="375" y="43"/>
                        </a:lnTo>
                        <a:lnTo>
                          <a:pt x="375" y="42"/>
                        </a:lnTo>
                        <a:lnTo>
                          <a:pt x="376" y="41"/>
                        </a:lnTo>
                        <a:lnTo>
                          <a:pt x="376" y="40"/>
                        </a:lnTo>
                        <a:lnTo>
                          <a:pt x="377" y="40"/>
                        </a:lnTo>
                        <a:lnTo>
                          <a:pt x="377" y="39"/>
                        </a:lnTo>
                        <a:lnTo>
                          <a:pt x="378" y="39"/>
                        </a:lnTo>
                        <a:lnTo>
                          <a:pt x="378" y="38"/>
                        </a:lnTo>
                        <a:lnTo>
                          <a:pt x="379" y="38"/>
                        </a:lnTo>
                        <a:lnTo>
                          <a:pt x="379" y="38"/>
                        </a:lnTo>
                        <a:lnTo>
                          <a:pt x="380" y="37"/>
                        </a:lnTo>
                        <a:lnTo>
                          <a:pt x="380" y="37"/>
                        </a:lnTo>
                        <a:lnTo>
                          <a:pt x="381" y="37"/>
                        </a:lnTo>
                        <a:lnTo>
                          <a:pt x="382" y="36"/>
                        </a:lnTo>
                        <a:lnTo>
                          <a:pt x="382" y="36"/>
                        </a:lnTo>
                        <a:lnTo>
                          <a:pt x="383" y="36"/>
                        </a:lnTo>
                        <a:lnTo>
                          <a:pt x="383" y="35"/>
                        </a:lnTo>
                        <a:lnTo>
                          <a:pt x="384" y="35"/>
                        </a:lnTo>
                        <a:lnTo>
                          <a:pt x="384" y="34"/>
                        </a:lnTo>
                        <a:lnTo>
                          <a:pt x="385" y="34"/>
                        </a:lnTo>
                        <a:lnTo>
                          <a:pt x="385" y="33"/>
                        </a:lnTo>
                        <a:lnTo>
                          <a:pt x="386" y="33"/>
                        </a:lnTo>
                        <a:lnTo>
                          <a:pt x="386" y="33"/>
                        </a:lnTo>
                        <a:lnTo>
                          <a:pt x="387" y="33"/>
                        </a:lnTo>
                        <a:lnTo>
                          <a:pt x="388" y="32"/>
                        </a:lnTo>
                        <a:lnTo>
                          <a:pt x="388" y="32"/>
                        </a:lnTo>
                        <a:lnTo>
                          <a:pt x="389" y="32"/>
                        </a:lnTo>
                        <a:lnTo>
                          <a:pt x="389" y="32"/>
                        </a:lnTo>
                        <a:lnTo>
                          <a:pt x="390" y="31"/>
                        </a:lnTo>
                        <a:lnTo>
                          <a:pt x="390" y="31"/>
                        </a:lnTo>
                        <a:lnTo>
                          <a:pt x="391" y="31"/>
                        </a:lnTo>
                        <a:lnTo>
                          <a:pt x="391" y="31"/>
                        </a:lnTo>
                        <a:lnTo>
                          <a:pt x="392" y="31"/>
                        </a:lnTo>
                        <a:lnTo>
                          <a:pt x="392" y="31"/>
                        </a:lnTo>
                        <a:lnTo>
                          <a:pt x="393" y="31"/>
                        </a:lnTo>
                        <a:lnTo>
                          <a:pt x="394" y="31"/>
                        </a:lnTo>
                        <a:lnTo>
                          <a:pt x="394" y="30"/>
                        </a:lnTo>
                        <a:lnTo>
                          <a:pt x="395" y="30"/>
                        </a:lnTo>
                        <a:lnTo>
                          <a:pt x="395" y="30"/>
                        </a:lnTo>
                        <a:lnTo>
                          <a:pt x="396" y="29"/>
                        </a:lnTo>
                        <a:lnTo>
                          <a:pt x="396" y="29"/>
                        </a:lnTo>
                        <a:lnTo>
                          <a:pt x="397" y="29"/>
                        </a:lnTo>
                        <a:lnTo>
                          <a:pt x="397" y="30"/>
                        </a:lnTo>
                        <a:lnTo>
                          <a:pt x="398" y="30"/>
                        </a:lnTo>
                        <a:lnTo>
                          <a:pt x="398" y="31"/>
                        </a:lnTo>
                        <a:lnTo>
                          <a:pt x="399" y="31"/>
                        </a:lnTo>
                        <a:lnTo>
                          <a:pt x="399" y="31"/>
                        </a:lnTo>
                        <a:lnTo>
                          <a:pt x="400" y="30"/>
                        </a:lnTo>
                        <a:lnTo>
                          <a:pt x="401" y="30"/>
                        </a:lnTo>
                        <a:lnTo>
                          <a:pt x="401" y="29"/>
                        </a:lnTo>
                        <a:lnTo>
                          <a:pt x="402" y="29"/>
                        </a:lnTo>
                        <a:lnTo>
                          <a:pt x="402" y="29"/>
                        </a:lnTo>
                        <a:lnTo>
                          <a:pt x="403" y="28"/>
                        </a:lnTo>
                        <a:lnTo>
                          <a:pt x="403" y="28"/>
                        </a:lnTo>
                        <a:lnTo>
                          <a:pt x="404" y="28"/>
                        </a:lnTo>
                        <a:lnTo>
                          <a:pt x="404" y="27"/>
                        </a:lnTo>
                        <a:lnTo>
                          <a:pt x="405" y="27"/>
                        </a:lnTo>
                        <a:lnTo>
                          <a:pt x="405" y="27"/>
                        </a:lnTo>
                        <a:lnTo>
                          <a:pt x="406" y="26"/>
                        </a:lnTo>
                        <a:lnTo>
                          <a:pt x="407" y="26"/>
                        </a:lnTo>
                        <a:lnTo>
                          <a:pt x="407" y="26"/>
                        </a:lnTo>
                        <a:lnTo>
                          <a:pt x="408" y="25"/>
                        </a:lnTo>
                        <a:lnTo>
                          <a:pt x="408" y="25"/>
                        </a:lnTo>
                        <a:lnTo>
                          <a:pt x="409" y="24"/>
                        </a:lnTo>
                        <a:lnTo>
                          <a:pt x="409" y="23"/>
                        </a:lnTo>
                        <a:lnTo>
                          <a:pt x="410" y="23"/>
                        </a:lnTo>
                        <a:lnTo>
                          <a:pt x="410" y="22"/>
                        </a:lnTo>
                        <a:lnTo>
                          <a:pt x="411" y="22"/>
                        </a:lnTo>
                        <a:lnTo>
                          <a:pt x="411" y="22"/>
                        </a:lnTo>
                        <a:lnTo>
                          <a:pt x="412" y="21"/>
                        </a:lnTo>
                        <a:lnTo>
                          <a:pt x="413" y="21"/>
                        </a:lnTo>
                        <a:lnTo>
                          <a:pt x="413" y="20"/>
                        </a:lnTo>
                        <a:lnTo>
                          <a:pt x="414" y="20"/>
                        </a:lnTo>
                        <a:lnTo>
                          <a:pt x="414" y="19"/>
                        </a:lnTo>
                        <a:lnTo>
                          <a:pt x="415" y="19"/>
                        </a:lnTo>
                        <a:lnTo>
                          <a:pt x="415" y="19"/>
                        </a:lnTo>
                        <a:lnTo>
                          <a:pt x="416" y="18"/>
                        </a:lnTo>
                        <a:lnTo>
                          <a:pt x="416" y="18"/>
                        </a:lnTo>
                        <a:lnTo>
                          <a:pt x="417" y="17"/>
                        </a:lnTo>
                        <a:lnTo>
                          <a:pt x="417" y="17"/>
                        </a:lnTo>
                        <a:lnTo>
                          <a:pt x="418" y="16"/>
                        </a:lnTo>
                        <a:lnTo>
                          <a:pt x="418" y="16"/>
                        </a:lnTo>
                        <a:lnTo>
                          <a:pt x="419" y="16"/>
                        </a:lnTo>
                        <a:lnTo>
                          <a:pt x="420" y="16"/>
                        </a:lnTo>
                        <a:lnTo>
                          <a:pt x="420" y="16"/>
                        </a:lnTo>
                        <a:lnTo>
                          <a:pt x="421" y="16"/>
                        </a:lnTo>
                        <a:lnTo>
                          <a:pt x="421" y="17"/>
                        </a:lnTo>
                        <a:lnTo>
                          <a:pt x="422" y="17"/>
                        </a:lnTo>
                        <a:lnTo>
                          <a:pt x="422" y="18"/>
                        </a:lnTo>
                        <a:lnTo>
                          <a:pt x="423" y="19"/>
                        </a:lnTo>
                        <a:lnTo>
                          <a:pt x="423" y="19"/>
                        </a:lnTo>
                        <a:lnTo>
                          <a:pt x="424" y="20"/>
                        </a:lnTo>
                        <a:lnTo>
                          <a:pt x="424" y="20"/>
                        </a:lnTo>
                        <a:lnTo>
                          <a:pt x="425" y="19"/>
                        </a:lnTo>
                        <a:lnTo>
                          <a:pt x="426" y="19"/>
                        </a:lnTo>
                        <a:lnTo>
                          <a:pt x="426" y="18"/>
                        </a:lnTo>
                        <a:lnTo>
                          <a:pt x="427" y="17"/>
                        </a:lnTo>
                        <a:lnTo>
                          <a:pt x="427" y="17"/>
                        </a:lnTo>
                        <a:lnTo>
                          <a:pt x="428" y="17"/>
                        </a:lnTo>
                        <a:lnTo>
                          <a:pt x="428" y="16"/>
                        </a:lnTo>
                        <a:lnTo>
                          <a:pt x="429" y="16"/>
                        </a:lnTo>
                        <a:lnTo>
                          <a:pt x="429" y="16"/>
                        </a:lnTo>
                        <a:lnTo>
                          <a:pt x="430" y="16"/>
                        </a:lnTo>
                        <a:lnTo>
                          <a:pt x="430" y="15"/>
                        </a:lnTo>
                        <a:lnTo>
                          <a:pt x="431" y="15"/>
                        </a:lnTo>
                        <a:lnTo>
                          <a:pt x="432" y="15"/>
                        </a:lnTo>
                        <a:lnTo>
                          <a:pt x="432" y="14"/>
                        </a:lnTo>
                        <a:lnTo>
                          <a:pt x="433" y="14"/>
                        </a:lnTo>
                        <a:lnTo>
                          <a:pt x="433" y="13"/>
                        </a:lnTo>
                        <a:lnTo>
                          <a:pt x="434" y="13"/>
                        </a:lnTo>
                        <a:lnTo>
                          <a:pt x="434" y="13"/>
                        </a:lnTo>
                        <a:lnTo>
                          <a:pt x="435" y="13"/>
                        </a:lnTo>
                        <a:lnTo>
                          <a:pt x="435" y="13"/>
                        </a:lnTo>
                        <a:lnTo>
                          <a:pt x="436" y="13"/>
                        </a:lnTo>
                        <a:lnTo>
                          <a:pt x="436" y="13"/>
                        </a:lnTo>
                        <a:lnTo>
                          <a:pt x="437" y="13"/>
                        </a:lnTo>
                        <a:lnTo>
                          <a:pt x="437" y="13"/>
                        </a:lnTo>
                        <a:lnTo>
                          <a:pt x="438" y="13"/>
                        </a:lnTo>
                        <a:lnTo>
                          <a:pt x="439" y="13"/>
                        </a:lnTo>
                        <a:lnTo>
                          <a:pt x="439" y="12"/>
                        </a:lnTo>
                        <a:lnTo>
                          <a:pt x="440" y="12"/>
                        </a:lnTo>
                        <a:lnTo>
                          <a:pt x="440" y="12"/>
                        </a:lnTo>
                        <a:lnTo>
                          <a:pt x="441" y="12"/>
                        </a:lnTo>
                        <a:lnTo>
                          <a:pt x="441" y="11"/>
                        </a:lnTo>
                        <a:lnTo>
                          <a:pt x="442" y="11"/>
                        </a:lnTo>
                        <a:lnTo>
                          <a:pt x="442" y="10"/>
                        </a:lnTo>
                        <a:lnTo>
                          <a:pt x="443" y="9"/>
                        </a:lnTo>
                        <a:lnTo>
                          <a:pt x="443" y="9"/>
                        </a:lnTo>
                        <a:lnTo>
                          <a:pt x="444" y="8"/>
                        </a:lnTo>
                        <a:lnTo>
                          <a:pt x="445" y="8"/>
                        </a:lnTo>
                        <a:lnTo>
                          <a:pt x="445" y="7"/>
                        </a:lnTo>
                        <a:lnTo>
                          <a:pt x="446" y="7"/>
                        </a:lnTo>
                        <a:lnTo>
                          <a:pt x="446" y="7"/>
                        </a:lnTo>
                        <a:lnTo>
                          <a:pt x="447" y="7"/>
                        </a:lnTo>
                        <a:lnTo>
                          <a:pt x="447" y="7"/>
                        </a:lnTo>
                        <a:lnTo>
                          <a:pt x="448" y="7"/>
                        </a:lnTo>
                        <a:lnTo>
                          <a:pt x="448" y="7"/>
                        </a:lnTo>
                        <a:lnTo>
                          <a:pt x="449" y="7"/>
                        </a:lnTo>
                        <a:lnTo>
                          <a:pt x="449" y="7"/>
                        </a:lnTo>
                        <a:lnTo>
                          <a:pt x="450" y="7"/>
                        </a:lnTo>
                        <a:lnTo>
                          <a:pt x="450" y="7"/>
                        </a:lnTo>
                        <a:lnTo>
                          <a:pt x="451" y="7"/>
                        </a:lnTo>
                        <a:lnTo>
                          <a:pt x="452" y="7"/>
                        </a:lnTo>
                        <a:lnTo>
                          <a:pt x="452" y="7"/>
                        </a:lnTo>
                        <a:lnTo>
                          <a:pt x="453" y="7"/>
                        </a:lnTo>
                        <a:lnTo>
                          <a:pt x="453" y="7"/>
                        </a:lnTo>
                        <a:lnTo>
                          <a:pt x="454" y="8"/>
                        </a:lnTo>
                        <a:lnTo>
                          <a:pt x="454" y="8"/>
                        </a:lnTo>
                        <a:lnTo>
                          <a:pt x="455" y="7"/>
                        </a:lnTo>
                        <a:lnTo>
                          <a:pt x="455" y="7"/>
                        </a:lnTo>
                        <a:lnTo>
                          <a:pt x="456" y="7"/>
                        </a:lnTo>
                        <a:lnTo>
                          <a:pt x="456" y="8"/>
                        </a:lnTo>
                        <a:lnTo>
                          <a:pt x="457" y="8"/>
                        </a:lnTo>
                        <a:lnTo>
                          <a:pt x="458" y="8"/>
                        </a:lnTo>
                        <a:lnTo>
                          <a:pt x="458" y="9"/>
                        </a:lnTo>
                        <a:lnTo>
                          <a:pt x="459" y="9"/>
                        </a:lnTo>
                        <a:lnTo>
                          <a:pt x="459" y="10"/>
                        </a:lnTo>
                        <a:lnTo>
                          <a:pt x="460" y="10"/>
                        </a:lnTo>
                        <a:lnTo>
                          <a:pt x="460" y="11"/>
                        </a:lnTo>
                        <a:lnTo>
                          <a:pt x="461" y="11"/>
                        </a:lnTo>
                        <a:lnTo>
                          <a:pt x="461" y="11"/>
                        </a:lnTo>
                        <a:lnTo>
                          <a:pt x="462" y="12"/>
                        </a:lnTo>
                        <a:lnTo>
                          <a:pt x="462" y="12"/>
                        </a:lnTo>
                        <a:lnTo>
                          <a:pt x="463" y="12"/>
                        </a:lnTo>
                        <a:lnTo>
                          <a:pt x="464" y="12"/>
                        </a:lnTo>
                        <a:lnTo>
                          <a:pt x="464" y="12"/>
                        </a:lnTo>
                        <a:lnTo>
                          <a:pt x="465" y="12"/>
                        </a:lnTo>
                        <a:lnTo>
                          <a:pt x="465" y="11"/>
                        </a:lnTo>
                        <a:lnTo>
                          <a:pt x="466" y="11"/>
                        </a:lnTo>
                        <a:lnTo>
                          <a:pt x="466" y="11"/>
                        </a:lnTo>
                        <a:lnTo>
                          <a:pt x="467" y="11"/>
                        </a:lnTo>
                        <a:lnTo>
                          <a:pt x="467" y="10"/>
                        </a:lnTo>
                        <a:lnTo>
                          <a:pt x="468" y="10"/>
                        </a:lnTo>
                        <a:lnTo>
                          <a:pt x="468" y="10"/>
                        </a:lnTo>
                        <a:lnTo>
                          <a:pt x="469" y="10"/>
                        </a:lnTo>
                        <a:lnTo>
                          <a:pt x="469" y="10"/>
                        </a:lnTo>
                        <a:lnTo>
                          <a:pt x="470" y="9"/>
                        </a:lnTo>
                        <a:lnTo>
                          <a:pt x="471" y="9"/>
                        </a:lnTo>
                        <a:lnTo>
                          <a:pt x="471" y="8"/>
                        </a:lnTo>
                        <a:lnTo>
                          <a:pt x="472" y="8"/>
                        </a:lnTo>
                        <a:lnTo>
                          <a:pt x="472" y="7"/>
                        </a:lnTo>
                        <a:lnTo>
                          <a:pt x="473" y="7"/>
                        </a:lnTo>
                        <a:lnTo>
                          <a:pt x="473" y="7"/>
                        </a:lnTo>
                        <a:lnTo>
                          <a:pt x="474" y="7"/>
                        </a:lnTo>
                        <a:lnTo>
                          <a:pt x="474" y="7"/>
                        </a:lnTo>
                        <a:lnTo>
                          <a:pt x="475" y="7"/>
                        </a:lnTo>
                        <a:lnTo>
                          <a:pt x="475" y="6"/>
                        </a:lnTo>
                        <a:lnTo>
                          <a:pt x="476" y="7"/>
                        </a:lnTo>
                        <a:lnTo>
                          <a:pt x="477" y="7"/>
                        </a:lnTo>
                        <a:lnTo>
                          <a:pt x="477" y="7"/>
                        </a:lnTo>
                        <a:lnTo>
                          <a:pt x="478" y="8"/>
                        </a:lnTo>
                        <a:lnTo>
                          <a:pt x="478" y="8"/>
                        </a:lnTo>
                        <a:lnTo>
                          <a:pt x="479" y="9"/>
                        </a:lnTo>
                        <a:lnTo>
                          <a:pt x="479" y="9"/>
                        </a:lnTo>
                        <a:lnTo>
                          <a:pt x="480" y="9"/>
                        </a:lnTo>
                        <a:lnTo>
                          <a:pt x="480" y="9"/>
                        </a:lnTo>
                        <a:lnTo>
                          <a:pt x="481" y="9"/>
                        </a:lnTo>
                        <a:lnTo>
                          <a:pt x="481" y="9"/>
                        </a:lnTo>
                        <a:lnTo>
                          <a:pt x="482" y="10"/>
                        </a:lnTo>
                        <a:lnTo>
                          <a:pt x="483" y="11"/>
                        </a:lnTo>
                        <a:lnTo>
                          <a:pt x="483" y="11"/>
                        </a:lnTo>
                        <a:lnTo>
                          <a:pt x="484" y="12"/>
                        </a:lnTo>
                        <a:lnTo>
                          <a:pt x="484" y="12"/>
                        </a:lnTo>
                        <a:lnTo>
                          <a:pt x="485" y="12"/>
                        </a:lnTo>
                        <a:lnTo>
                          <a:pt x="485" y="12"/>
                        </a:lnTo>
                        <a:lnTo>
                          <a:pt x="486" y="12"/>
                        </a:lnTo>
                        <a:lnTo>
                          <a:pt x="486" y="13"/>
                        </a:lnTo>
                        <a:lnTo>
                          <a:pt x="487" y="13"/>
                        </a:lnTo>
                        <a:lnTo>
                          <a:pt x="487" y="13"/>
                        </a:lnTo>
                        <a:lnTo>
                          <a:pt x="488" y="14"/>
                        </a:lnTo>
                        <a:lnTo>
                          <a:pt x="488" y="14"/>
                        </a:lnTo>
                        <a:lnTo>
                          <a:pt x="489" y="15"/>
                        </a:lnTo>
                        <a:lnTo>
                          <a:pt x="490" y="15"/>
                        </a:lnTo>
                        <a:lnTo>
                          <a:pt x="490" y="16"/>
                        </a:lnTo>
                        <a:lnTo>
                          <a:pt x="491" y="17"/>
                        </a:lnTo>
                        <a:lnTo>
                          <a:pt x="491" y="18"/>
                        </a:lnTo>
                        <a:lnTo>
                          <a:pt x="492" y="18"/>
                        </a:lnTo>
                        <a:lnTo>
                          <a:pt x="492" y="18"/>
                        </a:lnTo>
                        <a:lnTo>
                          <a:pt x="493" y="18"/>
                        </a:lnTo>
                        <a:lnTo>
                          <a:pt x="493" y="19"/>
                        </a:lnTo>
                        <a:lnTo>
                          <a:pt x="494" y="19"/>
                        </a:lnTo>
                        <a:lnTo>
                          <a:pt x="494" y="19"/>
                        </a:lnTo>
                        <a:lnTo>
                          <a:pt x="495" y="19"/>
                        </a:lnTo>
                        <a:lnTo>
                          <a:pt x="496" y="19"/>
                        </a:lnTo>
                        <a:lnTo>
                          <a:pt x="496" y="19"/>
                        </a:lnTo>
                        <a:lnTo>
                          <a:pt x="497" y="19"/>
                        </a:lnTo>
                        <a:lnTo>
                          <a:pt x="497" y="19"/>
                        </a:lnTo>
                        <a:lnTo>
                          <a:pt x="498" y="19"/>
                        </a:lnTo>
                        <a:lnTo>
                          <a:pt x="498" y="19"/>
                        </a:lnTo>
                        <a:lnTo>
                          <a:pt x="499" y="20"/>
                        </a:lnTo>
                        <a:lnTo>
                          <a:pt x="499" y="20"/>
                        </a:lnTo>
                        <a:lnTo>
                          <a:pt x="500" y="20"/>
                        </a:lnTo>
                        <a:lnTo>
                          <a:pt x="500" y="20"/>
                        </a:lnTo>
                        <a:lnTo>
                          <a:pt x="501" y="21"/>
                        </a:lnTo>
                        <a:lnTo>
                          <a:pt x="501" y="21"/>
                        </a:lnTo>
                        <a:lnTo>
                          <a:pt x="502" y="21"/>
                        </a:lnTo>
                        <a:lnTo>
                          <a:pt x="503" y="21"/>
                        </a:lnTo>
                        <a:lnTo>
                          <a:pt x="503" y="21"/>
                        </a:lnTo>
                        <a:lnTo>
                          <a:pt x="504" y="21"/>
                        </a:lnTo>
                        <a:lnTo>
                          <a:pt x="504" y="20"/>
                        </a:lnTo>
                        <a:lnTo>
                          <a:pt x="505" y="20"/>
                        </a:lnTo>
                        <a:lnTo>
                          <a:pt x="505" y="20"/>
                        </a:lnTo>
                        <a:lnTo>
                          <a:pt x="506" y="20"/>
                        </a:lnTo>
                        <a:lnTo>
                          <a:pt x="506" y="20"/>
                        </a:lnTo>
                        <a:lnTo>
                          <a:pt x="507" y="20"/>
                        </a:lnTo>
                        <a:lnTo>
                          <a:pt x="507" y="21"/>
                        </a:lnTo>
                        <a:lnTo>
                          <a:pt x="508" y="21"/>
                        </a:lnTo>
                        <a:lnTo>
                          <a:pt x="509" y="21"/>
                        </a:lnTo>
                        <a:lnTo>
                          <a:pt x="509" y="21"/>
                        </a:lnTo>
                        <a:lnTo>
                          <a:pt x="510" y="21"/>
                        </a:lnTo>
                        <a:lnTo>
                          <a:pt x="510" y="21"/>
                        </a:lnTo>
                        <a:lnTo>
                          <a:pt x="511" y="21"/>
                        </a:lnTo>
                        <a:lnTo>
                          <a:pt x="511" y="21"/>
                        </a:lnTo>
                        <a:lnTo>
                          <a:pt x="512" y="21"/>
                        </a:lnTo>
                        <a:lnTo>
                          <a:pt x="512" y="20"/>
                        </a:lnTo>
                        <a:lnTo>
                          <a:pt x="513" y="20"/>
                        </a:lnTo>
                        <a:lnTo>
                          <a:pt x="513" y="20"/>
                        </a:lnTo>
                        <a:lnTo>
                          <a:pt x="514" y="20"/>
                        </a:lnTo>
                        <a:lnTo>
                          <a:pt x="515" y="19"/>
                        </a:lnTo>
                        <a:lnTo>
                          <a:pt x="515" y="19"/>
                        </a:lnTo>
                        <a:lnTo>
                          <a:pt x="516" y="19"/>
                        </a:lnTo>
                        <a:lnTo>
                          <a:pt x="516" y="20"/>
                        </a:lnTo>
                        <a:lnTo>
                          <a:pt x="517" y="20"/>
                        </a:lnTo>
                        <a:lnTo>
                          <a:pt x="517" y="20"/>
                        </a:lnTo>
                        <a:lnTo>
                          <a:pt x="518" y="20"/>
                        </a:lnTo>
                        <a:lnTo>
                          <a:pt x="518" y="20"/>
                        </a:lnTo>
                        <a:lnTo>
                          <a:pt x="519" y="20"/>
                        </a:lnTo>
                        <a:lnTo>
                          <a:pt x="519" y="20"/>
                        </a:lnTo>
                        <a:lnTo>
                          <a:pt x="520" y="20"/>
                        </a:lnTo>
                        <a:lnTo>
                          <a:pt x="520" y="20"/>
                        </a:lnTo>
                        <a:lnTo>
                          <a:pt x="521" y="20"/>
                        </a:lnTo>
                        <a:lnTo>
                          <a:pt x="522" y="20"/>
                        </a:lnTo>
                        <a:lnTo>
                          <a:pt x="522" y="21"/>
                        </a:lnTo>
                        <a:lnTo>
                          <a:pt x="523" y="21"/>
                        </a:lnTo>
                        <a:lnTo>
                          <a:pt x="523" y="21"/>
                        </a:lnTo>
                        <a:lnTo>
                          <a:pt x="524" y="22"/>
                        </a:lnTo>
                        <a:lnTo>
                          <a:pt x="524" y="22"/>
                        </a:lnTo>
                        <a:lnTo>
                          <a:pt x="525" y="23"/>
                        </a:lnTo>
                        <a:lnTo>
                          <a:pt x="525" y="23"/>
                        </a:lnTo>
                        <a:lnTo>
                          <a:pt x="526" y="23"/>
                        </a:lnTo>
                        <a:lnTo>
                          <a:pt x="526" y="23"/>
                        </a:lnTo>
                        <a:lnTo>
                          <a:pt x="527" y="22"/>
                        </a:lnTo>
                        <a:lnTo>
                          <a:pt x="528" y="22"/>
                        </a:lnTo>
                        <a:lnTo>
                          <a:pt x="528" y="22"/>
                        </a:lnTo>
                        <a:lnTo>
                          <a:pt x="529" y="22"/>
                        </a:lnTo>
                        <a:lnTo>
                          <a:pt x="529" y="22"/>
                        </a:lnTo>
                        <a:lnTo>
                          <a:pt x="530" y="22"/>
                        </a:lnTo>
                        <a:lnTo>
                          <a:pt x="530" y="21"/>
                        </a:lnTo>
                        <a:lnTo>
                          <a:pt x="531" y="21"/>
                        </a:lnTo>
                        <a:lnTo>
                          <a:pt x="531" y="20"/>
                        </a:lnTo>
                        <a:lnTo>
                          <a:pt x="532" y="20"/>
                        </a:lnTo>
                        <a:lnTo>
                          <a:pt x="532" y="19"/>
                        </a:lnTo>
                        <a:lnTo>
                          <a:pt x="533" y="19"/>
                        </a:lnTo>
                        <a:lnTo>
                          <a:pt x="534" y="18"/>
                        </a:lnTo>
                        <a:lnTo>
                          <a:pt x="534" y="17"/>
                        </a:lnTo>
                        <a:lnTo>
                          <a:pt x="535" y="17"/>
                        </a:lnTo>
                        <a:lnTo>
                          <a:pt x="535" y="16"/>
                        </a:lnTo>
                        <a:lnTo>
                          <a:pt x="536" y="16"/>
                        </a:lnTo>
                        <a:lnTo>
                          <a:pt x="536" y="16"/>
                        </a:lnTo>
                        <a:lnTo>
                          <a:pt x="537" y="16"/>
                        </a:lnTo>
                        <a:lnTo>
                          <a:pt x="537" y="15"/>
                        </a:lnTo>
                        <a:lnTo>
                          <a:pt x="538" y="15"/>
                        </a:lnTo>
                        <a:lnTo>
                          <a:pt x="538" y="15"/>
                        </a:lnTo>
                        <a:lnTo>
                          <a:pt x="539" y="15"/>
                        </a:lnTo>
                        <a:lnTo>
                          <a:pt x="539" y="14"/>
                        </a:lnTo>
                        <a:lnTo>
                          <a:pt x="540" y="14"/>
                        </a:lnTo>
                        <a:lnTo>
                          <a:pt x="541" y="14"/>
                        </a:lnTo>
                        <a:lnTo>
                          <a:pt x="541" y="14"/>
                        </a:lnTo>
                        <a:lnTo>
                          <a:pt x="542" y="14"/>
                        </a:lnTo>
                        <a:lnTo>
                          <a:pt x="542" y="13"/>
                        </a:lnTo>
                        <a:lnTo>
                          <a:pt x="543" y="13"/>
                        </a:lnTo>
                        <a:lnTo>
                          <a:pt x="543" y="13"/>
                        </a:lnTo>
                        <a:lnTo>
                          <a:pt x="544" y="13"/>
                        </a:lnTo>
                        <a:lnTo>
                          <a:pt x="544" y="13"/>
                        </a:lnTo>
                        <a:lnTo>
                          <a:pt x="545" y="13"/>
                        </a:lnTo>
                        <a:lnTo>
                          <a:pt x="545" y="13"/>
                        </a:lnTo>
                        <a:lnTo>
                          <a:pt x="546" y="13"/>
                        </a:lnTo>
                        <a:lnTo>
                          <a:pt x="547" y="13"/>
                        </a:lnTo>
                        <a:lnTo>
                          <a:pt x="547" y="13"/>
                        </a:lnTo>
                        <a:lnTo>
                          <a:pt x="548" y="14"/>
                        </a:lnTo>
                        <a:lnTo>
                          <a:pt x="548" y="14"/>
                        </a:lnTo>
                        <a:lnTo>
                          <a:pt x="549" y="15"/>
                        </a:lnTo>
                        <a:lnTo>
                          <a:pt x="549" y="15"/>
                        </a:lnTo>
                        <a:lnTo>
                          <a:pt x="550" y="16"/>
                        </a:lnTo>
                        <a:lnTo>
                          <a:pt x="550" y="16"/>
                        </a:lnTo>
                        <a:lnTo>
                          <a:pt x="551" y="16"/>
                        </a:lnTo>
                        <a:lnTo>
                          <a:pt x="551" y="16"/>
                        </a:lnTo>
                        <a:lnTo>
                          <a:pt x="552" y="16"/>
                        </a:lnTo>
                        <a:lnTo>
                          <a:pt x="553" y="17"/>
                        </a:lnTo>
                        <a:lnTo>
                          <a:pt x="553" y="17"/>
                        </a:lnTo>
                        <a:lnTo>
                          <a:pt x="554" y="17"/>
                        </a:lnTo>
                        <a:lnTo>
                          <a:pt x="554" y="18"/>
                        </a:lnTo>
                        <a:lnTo>
                          <a:pt x="555" y="19"/>
                        </a:lnTo>
                        <a:lnTo>
                          <a:pt x="555" y="19"/>
                        </a:lnTo>
                        <a:lnTo>
                          <a:pt x="556" y="20"/>
                        </a:lnTo>
                        <a:lnTo>
                          <a:pt x="556" y="20"/>
                        </a:lnTo>
                        <a:lnTo>
                          <a:pt x="557" y="21"/>
                        </a:lnTo>
                        <a:lnTo>
                          <a:pt x="557" y="21"/>
                        </a:lnTo>
                        <a:lnTo>
                          <a:pt x="558" y="20"/>
                        </a:lnTo>
                        <a:lnTo>
                          <a:pt x="558" y="20"/>
                        </a:lnTo>
                        <a:lnTo>
                          <a:pt x="559" y="19"/>
                        </a:lnTo>
                        <a:lnTo>
                          <a:pt x="560" y="19"/>
                        </a:lnTo>
                        <a:lnTo>
                          <a:pt x="560" y="18"/>
                        </a:lnTo>
                        <a:lnTo>
                          <a:pt x="561" y="18"/>
                        </a:lnTo>
                        <a:lnTo>
                          <a:pt x="561" y="18"/>
                        </a:lnTo>
                        <a:lnTo>
                          <a:pt x="562" y="18"/>
                        </a:lnTo>
                        <a:lnTo>
                          <a:pt x="562" y="18"/>
                        </a:lnTo>
                        <a:lnTo>
                          <a:pt x="563" y="18"/>
                        </a:lnTo>
                        <a:lnTo>
                          <a:pt x="563" y="18"/>
                        </a:lnTo>
                        <a:lnTo>
                          <a:pt x="564" y="18"/>
                        </a:lnTo>
                        <a:lnTo>
                          <a:pt x="564" y="18"/>
                        </a:lnTo>
                        <a:lnTo>
                          <a:pt x="565" y="18"/>
                        </a:lnTo>
                        <a:lnTo>
                          <a:pt x="566" y="18"/>
                        </a:lnTo>
                        <a:lnTo>
                          <a:pt x="566" y="18"/>
                        </a:lnTo>
                        <a:lnTo>
                          <a:pt x="567" y="18"/>
                        </a:lnTo>
                        <a:lnTo>
                          <a:pt x="567" y="18"/>
                        </a:lnTo>
                        <a:lnTo>
                          <a:pt x="568" y="18"/>
                        </a:lnTo>
                        <a:lnTo>
                          <a:pt x="568" y="17"/>
                        </a:lnTo>
                        <a:lnTo>
                          <a:pt x="569" y="17"/>
                        </a:lnTo>
                        <a:lnTo>
                          <a:pt x="569" y="17"/>
                        </a:lnTo>
                        <a:lnTo>
                          <a:pt x="570" y="17"/>
                        </a:lnTo>
                        <a:lnTo>
                          <a:pt x="570" y="17"/>
                        </a:lnTo>
                        <a:lnTo>
                          <a:pt x="571" y="17"/>
                        </a:lnTo>
                        <a:lnTo>
                          <a:pt x="571" y="16"/>
                        </a:lnTo>
                        <a:lnTo>
                          <a:pt x="572" y="16"/>
                        </a:lnTo>
                        <a:lnTo>
                          <a:pt x="573" y="15"/>
                        </a:lnTo>
                        <a:lnTo>
                          <a:pt x="573" y="15"/>
                        </a:lnTo>
                        <a:lnTo>
                          <a:pt x="574" y="15"/>
                        </a:lnTo>
                        <a:lnTo>
                          <a:pt x="574" y="14"/>
                        </a:lnTo>
                        <a:lnTo>
                          <a:pt x="575" y="14"/>
                        </a:lnTo>
                        <a:lnTo>
                          <a:pt x="575" y="14"/>
                        </a:lnTo>
                        <a:lnTo>
                          <a:pt x="576" y="14"/>
                        </a:lnTo>
                        <a:lnTo>
                          <a:pt x="576" y="14"/>
                        </a:lnTo>
                        <a:lnTo>
                          <a:pt x="577" y="14"/>
                        </a:lnTo>
                        <a:lnTo>
                          <a:pt x="577" y="14"/>
                        </a:lnTo>
                        <a:lnTo>
                          <a:pt x="578" y="14"/>
                        </a:lnTo>
                        <a:lnTo>
                          <a:pt x="579" y="14"/>
                        </a:lnTo>
                        <a:lnTo>
                          <a:pt x="579" y="14"/>
                        </a:lnTo>
                        <a:lnTo>
                          <a:pt x="580" y="14"/>
                        </a:lnTo>
                        <a:lnTo>
                          <a:pt x="580" y="14"/>
                        </a:lnTo>
                        <a:lnTo>
                          <a:pt x="581" y="13"/>
                        </a:lnTo>
                        <a:lnTo>
                          <a:pt x="581" y="13"/>
                        </a:lnTo>
                        <a:lnTo>
                          <a:pt x="582" y="13"/>
                        </a:lnTo>
                        <a:lnTo>
                          <a:pt x="582" y="13"/>
                        </a:lnTo>
                        <a:lnTo>
                          <a:pt x="583" y="12"/>
                        </a:lnTo>
                        <a:lnTo>
                          <a:pt x="583" y="12"/>
                        </a:lnTo>
                        <a:lnTo>
                          <a:pt x="584" y="12"/>
                        </a:lnTo>
                        <a:lnTo>
                          <a:pt x="585" y="12"/>
                        </a:lnTo>
                        <a:lnTo>
                          <a:pt x="585" y="12"/>
                        </a:lnTo>
                        <a:lnTo>
                          <a:pt x="586" y="12"/>
                        </a:lnTo>
                        <a:lnTo>
                          <a:pt x="586" y="12"/>
                        </a:lnTo>
                        <a:lnTo>
                          <a:pt x="587" y="12"/>
                        </a:lnTo>
                        <a:lnTo>
                          <a:pt x="587" y="12"/>
                        </a:lnTo>
                        <a:lnTo>
                          <a:pt x="588" y="12"/>
                        </a:lnTo>
                        <a:lnTo>
                          <a:pt x="588" y="11"/>
                        </a:lnTo>
                        <a:lnTo>
                          <a:pt x="589" y="11"/>
                        </a:lnTo>
                        <a:lnTo>
                          <a:pt x="589" y="11"/>
                        </a:lnTo>
                        <a:lnTo>
                          <a:pt x="590" y="11"/>
                        </a:lnTo>
                        <a:lnTo>
                          <a:pt x="590" y="11"/>
                        </a:lnTo>
                        <a:lnTo>
                          <a:pt x="591" y="10"/>
                        </a:lnTo>
                        <a:lnTo>
                          <a:pt x="592" y="10"/>
                        </a:lnTo>
                        <a:lnTo>
                          <a:pt x="592" y="10"/>
                        </a:lnTo>
                        <a:lnTo>
                          <a:pt x="593" y="10"/>
                        </a:lnTo>
                        <a:lnTo>
                          <a:pt x="593" y="9"/>
                        </a:lnTo>
                        <a:lnTo>
                          <a:pt x="594" y="9"/>
                        </a:lnTo>
                        <a:lnTo>
                          <a:pt x="594" y="9"/>
                        </a:lnTo>
                        <a:lnTo>
                          <a:pt x="595" y="8"/>
                        </a:lnTo>
                        <a:lnTo>
                          <a:pt x="595" y="7"/>
                        </a:lnTo>
                        <a:lnTo>
                          <a:pt x="596" y="7"/>
                        </a:lnTo>
                        <a:lnTo>
                          <a:pt x="596" y="6"/>
                        </a:lnTo>
                        <a:lnTo>
                          <a:pt x="597" y="6"/>
                        </a:lnTo>
                        <a:lnTo>
                          <a:pt x="598" y="5"/>
                        </a:lnTo>
                        <a:lnTo>
                          <a:pt x="598" y="5"/>
                        </a:lnTo>
                        <a:lnTo>
                          <a:pt x="599" y="5"/>
                        </a:lnTo>
                        <a:lnTo>
                          <a:pt x="599" y="5"/>
                        </a:lnTo>
                        <a:lnTo>
                          <a:pt x="600" y="6"/>
                        </a:lnTo>
                        <a:lnTo>
                          <a:pt x="600" y="6"/>
                        </a:lnTo>
                        <a:lnTo>
                          <a:pt x="601" y="6"/>
                        </a:lnTo>
                        <a:lnTo>
                          <a:pt x="601" y="6"/>
                        </a:lnTo>
                        <a:lnTo>
                          <a:pt x="602" y="5"/>
                        </a:lnTo>
                        <a:lnTo>
                          <a:pt x="602" y="5"/>
                        </a:lnTo>
                        <a:lnTo>
                          <a:pt x="603" y="5"/>
                        </a:lnTo>
                        <a:lnTo>
                          <a:pt x="604" y="5"/>
                        </a:lnTo>
                        <a:lnTo>
                          <a:pt x="604" y="5"/>
                        </a:lnTo>
                        <a:lnTo>
                          <a:pt x="605" y="5"/>
                        </a:lnTo>
                        <a:lnTo>
                          <a:pt x="605" y="5"/>
                        </a:lnTo>
                        <a:lnTo>
                          <a:pt x="606" y="5"/>
                        </a:lnTo>
                        <a:lnTo>
                          <a:pt x="606" y="6"/>
                        </a:lnTo>
                        <a:lnTo>
                          <a:pt x="607" y="6"/>
                        </a:lnTo>
                        <a:lnTo>
                          <a:pt x="607" y="6"/>
                        </a:lnTo>
                        <a:lnTo>
                          <a:pt x="608" y="6"/>
                        </a:lnTo>
                        <a:lnTo>
                          <a:pt x="608" y="5"/>
                        </a:lnTo>
                        <a:lnTo>
                          <a:pt x="609" y="5"/>
                        </a:lnTo>
                        <a:lnTo>
                          <a:pt x="609" y="5"/>
                        </a:lnTo>
                        <a:lnTo>
                          <a:pt x="610" y="5"/>
                        </a:lnTo>
                        <a:lnTo>
                          <a:pt x="611" y="5"/>
                        </a:lnTo>
                        <a:lnTo>
                          <a:pt x="611" y="5"/>
                        </a:lnTo>
                        <a:lnTo>
                          <a:pt x="612" y="5"/>
                        </a:lnTo>
                        <a:lnTo>
                          <a:pt x="612" y="6"/>
                        </a:lnTo>
                        <a:lnTo>
                          <a:pt x="613" y="6"/>
                        </a:lnTo>
                        <a:lnTo>
                          <a:pt x="613" y="6"/>
                        </a:lnTo>
                        <a:lnTo>
                          <a:pt x="614" y="5"/>
                        </a:lnTo>
                        <a:lnTo>
                          <a:pt x="614" y="5"/>
                        </a:lnTo>
                        <a:lnTo>
                          <a:pt x="615" y="5"/>
                        </a:lnTo>
                        <a:lnTo>
                          <a:pt x="615" y="5"/>
                        </a:lnTo>
                        <a:lnTo>
                          <a:pt x="616" y="5"/>
                        </a:lnTo>
                        <a:lnTo>
                          <a:pt x="617" y="5"/>
                        </a:lnTo>
                        <a:lnTo>
                          <a:pt x="617" y="5"/>
                        </a:lnTo>
                        <a:lnTo>
                          <a:pt x="618" y="5"/>
                        </a:lnTo>
                        <a:lnTo>
                          <a:pt x="618" y="5"/>
                        </a:lnTo>
                        <a:lnTo>
                          <a:pt x="619" y="5"/>
                        </a:lnTo>
                        <a:lnTo>
                          <a:pt x="619" y="4"/>
                        </a:lnTo>
                        <a:lnTo>
                          <a:pt x="620" y="4"/>
                        </a:lnTo>
                        <a:lnTo>
                          <a:pt x="620" y="4"/>
                        </a:lnTo>
                        <a:lnTo>
                          <a:pt x="621" y="4"/>
                        </a:lnTo>
                        <a:lnTo>
                          <a:pt x="621" y="4"/>
                        </a:lnTo>
                        <a:lnTo>
                          <a:pt x="622" y="3"/>
                        </a:lnTo>
                        <a:lnTo>
                          <a:pt x="623" y="3"/>
                        </a:lnTo>
                        <a:lnTo>
                          <a:pt x="623" y="3"/>
                        </a:lnTo>
                        <a:lnTo>
                          <a:pt x="624" y="2"/>
                        </a:lnTo>
                        <a:lnTo>
                          <a:pt x="624" y="2"/>
                        </a:lnTo>
                        <a:lnTo>
                          <a:pt x="625" y="2"/>
                        </a:lnTo>
                        <a:lnTo>
                          <a:pt x="625" y="2"/>
                        </a:lnTo>
                        <a:lnTo>
                          <a:pt x="626" y="2"/>
                        </a:lnTo>
                        <a:lnTo>
                          <a:pt x="626" y="2"/>
                        </a:lnTo>
                        <a:lnTo>
                          <a:pt x="627" y="1"/>
                        </a:lnTo>
                        <a:lnTo>
                          <a:pt x="627" y="1"/>
                        </a:lnTo>
                        <a:lnTo>
                          <a:pt x="628" y="1"/>
                        </a:lnTo>
                        <a:lnTo>
                          <a:pt x="628" y="1"/>
                        </a:lnTo>
                        <a:lnTo>
                          <a:pt x="629" y="1"/>
                        </a:lnTo>
                        <a:lnTo>
                          <a:pt x="630" y="1"/>
                        </a:lnTo>
                        <a:lnTo>
                          <a:pt x="630" y="0"/>
                        </a:lnTo>
                        <a:lnTo>
                          <a:pt x="631" y="0"/>
                        </a:lnTo>
                        <a:lnTo>
                          <a:pt x="631" y="0"/>
                        </a:lnTo>
                        <a:lnTo>
                          <a:pt x="632" y="0"/>
                        </a:lnTo>
                        <a:lnTo>
                          <a:pt x="632" y="0"/>
                        </a:lnTo>
                        <a:lnTo>
                          <a:pt x="633" y="0"/>
                        </a:lnTo>
                        <a:lnTo>
                          <a:pt x="633" y="0"/>
                        </a:lnTo>
                        <a:lnTo>
                          <a:pt x="634" y="0"/>
                        </a:lnTo>
                        <a:lnTo>
                          <a:pt x="634" y="0"/>
                        </a:lnTo>
                        <a:lnTo>
                          <a:pt x="635" y="0"/>
                        </a:lnTo>
                        <a:lnTo>
                          <a:pt x="636" y="0"/>
                        </a:lnTo>
                        <a:lnTo>
                          <a:pt x="636" y="0"/>
                        </a:lnTo>
                        <a:lnTo>
                          <a:pt x="637" y="0"/>
                        </a:lnTo>
                        <a:lnTo>
                          <a:pt x="637" y="0"/>
                        </a:lnTo>
                        <a:lnTo>
                          <a:pt x="638" y="0"/>
                        </a:lnTo>
                        <a:lnTo>
                          <a:pt x="638" y="0"/>
                        </a:lnTo>
                        <a:lnTo>
                          <a:pt x="639" y="1"/>
                        </a:lnTo>
                        <a:lnTo>
                          <a:pt x="639" y="2"/>
                        </a:lnTo>
                        <a:lnTo>
                          <a:pt x="640" y="2"/>
                        </a:lnTo>
                        <a:lnTo>
                          <a:pt x="640" y="3"/>
                        </a:lnTo>
                        <a:lnTo>
                          <a:pt x="641" y="3"/>
                        </a:lnTo>
                        <a:lnTo>
                          <a:pt x="641" y="4"/>
                        </a:lnTo>
                        <a:lnTo>
                          <a:pt x="642" y="4"/>
                        </a:lnTo>
                        <a:lnTo>
                          <a:pt x="643" y="4"/>
                        </a:lnTo>
                        <a:lnTo>
                          <a:pt x="643" y="5"/>
                        </a:lnTo>
                        <a:lnTo>
                          <a:pt x="644" y="5"/>
                        </a:lnTo>
                        <a:lnTo>
                          <a:pt x="644" y="5"/>
                        </a:lnTo>
                        <a:lnTo>
                          <a:pt x="645" y="6"/>
                        </a:lnTo>
                        <a:lnTo>
                          <a:pt x="645" y="7"/>
                        </a:lnTo>
                        <a:lnTo>
                          <a:pt x="646" y="8"/>
                        </a:lnTo>
                        <a:lnTo>
                          <a:pt x="646" y="8"/>
                        </a:lnTo>
                        <a:lnTo>
                          <a:pt x="647" y="10"/>
                        </a:lnTo>
                        <a:lnTo>
                          <a:pt x="647" y="11"/>
                        </a:lnTo>
                        <a:lnTo>
                          <a:pt x="648" y="12"/>
                        </a:lnTo>
                        <a:lnTo>
                          <a:pt x="649" y="13"/>
                        </a:lnTo>
                        <a:lnTo>
                          <a:pt x="649" y="14"/>
                        </a:lnTo>
                        <a:lnTo>
                          <a:pt x="650" y="15"/>
                        </a:lnTo>
                        <a:lnTo>
                          <a:pt x="650" y="16"/>
                        </a:lnTo>
                        <a:lnTo>
                          <a:pt x="651" y="16"/>
                        </a:lnTo>
                        <a:lnTo>
                          <a:pt x="651" y="17"/>
                        </a:lnTo>
                        <a:lnTo>
                          <a:pt x="652" y="17"/>
                        </a:lnTo>
                        <a:lnTo>
                          <a:pt x="652" y="17"/>
                        </a:lnTo>
                        <a:lnTo>
                          <a:pt x="653" y="17"/>
                        </a:lnTo>
                        <a:lnTo>
                          <a:pt x="653" y="18"/>
                        </a:lnTo>
                        <a:lnTo>
                          <a:pt x="654" y="18"/>
                        </a:lnTo>
                        <a:lnTo>
                          <a:pt x="655" y="19"/>
                        </a:lnTo>
                        <a:lnTo>
                          <a:pt x="655" y="19"/>
                        </a:lnTo>
                        <a:lnTo>
                          <a:pt x="656" y="19"/>
                        </a:lnTo>
                        <a:lnTo>
                          <a:pt x="656" y="19"/>
                        </a:lnTo>
                        <a:lnTo>
                          <a:pt x="657" y="19"/>
                        </a:lnTo>
                        <a:lnTo>
                          <a:pt x="657" y="19"/>
                        </a:lnTo>
                        <a:lnTo>
                          <a:pt x="658" y="20"/>
                        </a:lnTo>
                        <a:lnTo>
                          <a:pt x="658" y="20"/>
                        </a:lnTo>
                        <a:lnTo>
                          <a:pt x="659" y="20"/>
                        </a:lnTo>
                        <a:lnTo>
                          <a:pt x="659" y="21"/>
                        </a:lnTo>
                        <a:lnTo>
                          <a:pt x="660" y="21"/>
                        </a:lnTo>
                        <a:lnTo>
                          <a:pt x="660" y="21"/>
                        </a:lnTo>
                        <a:lnTo>
                          <a:pt x="661" y="21"/>
                        </a:lnTo>
                        <a:lnTo>
                          <a:pt x="662" y="21"/>
                        </a:lnTo>
                        <a:lnTo>
                          <a:pt x="662" y="21"/>
                        </a:lnTo>
                        <a:lnTo>
                          <a:pt x="663" y="22"/>
                        </a:lnTo>
                        <a:lnTo>
                          <a:pt x="663" y="25"/>
                        </a:lnTo>
                        <a:lnTo>
                          <a:pt x="664" y="32"/>
                        </a:lnTo>
                        <a:lnTo>
                          <a:pt x="664" y="50"/>
                        </a:lnTo>
                        <a:lnTo>
                          <a:pt x="665" y="89"/>
                        </a:lnTo>
                        <a:lnTo>
                          <a:pt x="665" y="160"/>
                        </a:lnTo>
                        <a:lnTo>
                          <a:pt x="666" y="268"/>
                        </a:lnTo>
                        <a:lnTo>
                          <a:pt x="666" y="413"/>
                        </a:lnTo>
                        <a:lnTo>
                          <a:pt x="667" y="595"/>
                        </a:lnTo>
                        <a:lnTo>
                          <a:pt x="668" y="820"/>
                        </a:lnTo>
                        <a:lnTo>
                          <a:pt x="668" y="1097"/>
                        </a:lnTo>
                        <a:lnTo>
                          <a:pt x="669" y="1422"/>
                        </a:lnTo>
                        <a:lnTo>
                          <a:pt x="669" y="1760"/>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87" name="Line 34">
                    <a:extLst>
                      <a:ext uri="{FF2B5EF4-FFF2-40B4-BE49-F238E27FC236}">
                        <a16:creationId xmlns:a16="http://schemas.microsoft.com/office/drawing/2014/main" id="{CC960721-E850-40C4-B94C-D9E018D9E2DE}"/>
                      </a:ext>
                    </a:extLst>
                  </p:cNvPr>
                  <p:cNvSpPr>
                    <a:spLocks noChangeShapeType="1"/>
                  </p:cNvSpPr>
                  <p:nvPr/>
                </p:nvSpPr>
                <p:spPr bwMode="auto">
                  <a:xfrm flipV="1">
                    <a:off x="2384957" y="4420806"/>
                    <a:ext cx="1512" cy="108283"/>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88" name="Line 35">
                    <a:extLst>
                      <a:ext uri="{FF2B5EF4-FFF2-40B4-BE49-F238E27FC236}">
                        <a16:creationId xmlns:a16="http://schemas.microsoft.com/office/drawing/2014/main" id="{3A32E0D9-808D-4869-B917-8388D8A91BAB}"/>
                      </a:ext>
                    </a:extLst>
                  </p:cNvPr>
                  <p:cNvSpPr>
                    <a:spLocks noChangeShapeType="1"/>
                  </p:cNvSpPr>
                  <p:nvPr/>
                </p:nvSpPr>
                <p:spPr bwMode="auto">
                  <a:xfrm>
                    <a:off x="2387983" y="4420806"/>
                    <a:ext cx="1512" cy="2083"/>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89" name="Freeform 36">
                    <a:extLst>
                      <a:ext uri="{FF2B5EF4-FFF2-40B4-BE49-F238E27FC236}">
                        <a16:creationId xmlns:a16="http://schemas.microsoft.com/office/drawing/2014/main" id="{6D603025-F9E0-459C-B054-B6E7984D8BA0}"/>
                      </a:ext>
                    </a:extLst>
                  </p:cNvPr>
                  <p:cNvSpPr>
                    <a:spLocks/>
                  </p:cNvSpPr>
                  <p:nvPr/>
                </p:nvSpPr>
                <p:spPr bwMode="auto">
                  <a:xfrm flipV="1">
                    <a:off x="2387983" y="4422889"/>
                    <a:ext cx="414340" cy="856899"/>
                  </a:xfrm>
                  <a:custGeom>
                    <a:avLst/>
                    <a:gdLst/>
                    <a:ahLst/>
                    <a:cxnLst>
                      <a:cxn ang="0">
                        <a:pos x="10" y="1897"/>
                      </a:cxn>
                      <a:cxn ang="0">
                        <a:pos x="21" y="1839"/>
                      </a:cxn>
                      <a:cxn ang="0">
                        <a:pos x="32" y="1767"/>
                      </a:cxn>
                      <a:cxn ang="0">
                        <a:pos x="43" y="1663"/>
                      </a:cxn>
                      <a:cxn ang="0">
                        <a:pos x="54" y="1522"/>
                      </a:cxn>
                      <a:cxn ang="0">
                        <a:pos x="65" y="1390"/>
                      </a:cxn>
                      <a:cxn ang="0">
                        <a:pos x="75" y="1310"/>
                      </a:cxn>
                      <a:cxn ang="0">
                        <a:pos x="86" y="1260"/>
                      </a:cxn>
                      <a:cxn ang="0">
                        <a:pos x="97" y="1224"/>
                      </a:cxn>
                      <a:cxn ang="0">
                        <a:pos x="108" y="1188"/>
                      </a:cxn>
                      <a:cxn ang="0">
                        <a:pos x="119" y="1157"/>
                      </a:cxn>
                      <a:cxn ang="0">
                        <a:pos x="130" y="1126"/>
                      </a:cxn>
                      <a:cxn ang="0">
                        <a:pos x="141" y="1099"/>
                      </a:cxn>
                      <a:cxn ang="0">
                        <a:pos x="151" y="1075"/>
                      </a:cxn>
                      <a:cxn ang="0">
                        <a:pos x="162" y="1053"/>
                      </a:cxn>
                      <a:cxn ang="0">
                        <a:pos x="173" y="1023"/>
                      </a:cxn>
                      <a:cxn ang="0">
                        <a:pos x="184" y="998"/>
                      </a:cxn>
                      <a:cxn ang="0">
                        <a:pos x="195" y="966"/>
                      </a:cxn>
                      <a:cxn ang="0">
                        <a:pos x="206" y="938"/>
                      </a:cxn>
                      <a:cxn ang="0">
                        <a:pos x="216" y="908"/>
                      </a:cxn>
                      <a:cxn ang="0">
                        <a:pos x="227" y="866"/>
                      </a:cxn>
                      <a:cxn ang="0">
                        <a:pos x="238" y="825"/>
                      </a:cxn>
                      <a:cxn ang="0">
                        <a:pos x="249" y="785"/>
                      </a:cxn>
                      <a:cxn ang="0">
                        <a:pos x="260" y="744"/>
                      </a:cxn>
                      <a:cxn ang="0">
                        <a:pos x="271" y="699"/>
                      </a:cxn>
                      <a:cxn ang="0">
                        <a:pos x="282" y="649"/>
                      </a:cxn>
                      <a:cxn ang="0">
                        <a:pos x="292" y="595"/>
                      </a:cxn>
                      <a:cxn ang="0">
                        <a:pos x="303" y="532"/>
                      </a:cxn>
                      <a:cxn ang="0">
                        <a:pos x="314" y="466"/>
                      </a:cxn>
                      <a:cxn ang="0">
                        <a:pos x="325" y="402"/>
                      </a:cxn>
                      <a:cxn ang="0">
                        <a:pos x="336" y="337"/>
                      </a:cxn>
                      <a:cxn ang="0">
                        <a:pos x="347" y="279"/>
                      </a:cxn>
                      <a:cxn ang="0">
                        <a:pos x="358" y="226"/>
                      </a:cxn>
                      <a:cxn ang="0">
                        <a:pos x="368" y="175"/>
                      </a:cxn>
                      <a:cxn ang="0">
                        <a:pos x="379" y="134"/>
                      </a:cxn>
                      <a:cxn ang="0">
                        <a:pos x="390" y="105"/>
                      </a:cxn>
                      <a:cxn ang="0">
                        <a:pos x="401" y="87"/>
                      </a:cxn>
                      <a:cxn ang="0">
                        <a:pos x="412" y="71"/>
                      </a:cxn>
                      <a:cxn ang="0">
                        <a:pos x="423" y="58"/>
                      </a:cxn>
                      <a:cxn ang="0">
                        <a:pos x="434" y="41"/>
                      </a:cxn>
                      <a:cxn ang="0">
                        <a:pos x="444" y="28"/>
                      </a:cxn>
                      <a:cxn ang="0">
                        <a:pos x="455" y="18"/>
                      </a:cxn>
                      <a:cxn ang="0">
                        <a:pos x="466" y="10"/>
                      </a:cxn>
                      <a:cxn ang="0">
                        <a:pos x="477" y="8"/>
                      </a:cxn>
                      <a:cxn ang="0">
                        <a:pos x="488" y="7"/>
                      </a:cxn>
                      <a:cxn ang="0">
                        <a:pos x="499" y="3"/>
                      </a:cxn>
                      <a:cxn ang="0">
                        <a:pos x="509" y="3"/>
                      </a:cxn>
                      <a:cxn ang="0">
                        <a:pos x="520" y="2"/>
                      </a:cxn>
                      <a:cxn ang="0">
                        <a:pos x="531" y="1"/>
                      </a:cxn>
                      <a:cxn ang="0">
                        <a:pos x="542" y="4"/>
                      </a:cxn>
                      <a:cxn ang="0">
                        <a:pos x="553" y="2"/>
                      </a:cxn>
                      <a:cxn ang="0">
                        <a:pos x="564" y="9"/>
                      </a:cxn>
                      <a:cxn ang="0">
                        <a:pos x="575" y="16"/>
                      </a:cxn>
                      <a:cxn ang="0">
                        <a:pos x="585" y="13"/>
                      </a:cxn>
                      <a:cxn ang="0">
                        <a:pos x="596" y="10"/>
                      </a:cxn>
                      <a:cxn ang="0">
                        <a:pos x="607" y="8"/>
                      </a:cxn>
                      <a:cxn ang="0">
                        <a:pos x="618" y="8"/>
                      </a:cxn>
                      <a:cxn ang="0">
                        <a:pos x="629" y="8"/>
                      </a:cxn>
                      <a:cxn ang="0">
                        <a:pos x="640" y="6"/>
                      </a:cxn>
                      <a:cxn ang="0">
                        <a:pos x="651" y="6"/>
                      </a:cxn>
                      <a:cxn ang="0">
                        <a:pos x="661" y="14"/>
                      </a:cxn>
                    </a:cxnLst>
                    <a:rect l="0" t="0" r="r" b="b"/>
                    <a:pathLst>
                      <a:path w="670" h="2002">
                        <a:moveTo>
                          <a:pt x="0" y="2002"/>
                        </a:moveTo>
                        <a:lnTo>
                          <a:pt x="1" y="1990"/>
                        </a:lnTo>
                        <a:lnTo>
                          <a:pt x="1" y="1980"/>
                        </a:lnTo>
                        <a:lnTo>
                          <a:pt x="2" y="1970"/>
                        </a:lnTo>
                        <a:lnTo>
                          <a:pt x="2" y="1962"/>
                        </a:lnTo>
                        <a:lnTo>
                          <a:pt x="3" y="1954"/>
                        </a:lnTo>
                        <a:lnTo>
                          <a:pt x="3" y="1947"/>
                        </a:lnTo>
                        <a:lnTo>
                          <a:pt x="4" y="1941"/>
                        </a:lnTo>
                        <a:lnTo>
                          <a:pt x="4" y="1935"/>
                        </a:lnTo>
                        <a:lnTo>
                          <a:pt x="5" y="1930"/>
                        </a:lnTo>
                        <a:lnTo>
                          <a:pt x="5" y="1926"/>
                        </a:lnTo>
                        <a:lnTo>
                          <a:pt x="6" y="1922"/>
                        </a:lnTo>
                        <a:lnTo>
                          <a:pt x="6" y="1918"/>
                        </a:lnTo>
                        <a:lnTo>
                          <a:pt x="7" y="1915"/>
                        </a:lnTo>
                        <a:lnTo>
                          <a:pt x="8" y="1912"/>
                        </a:lnTo>
                        <a:lnTo>
                          <a:pt x="8" y="1909"/>
                        </a:lnTo>
                        <a:lnTo>
                          <a:pt x="9" y="1906"/>
                        </a:lnTo>
                        <a:lnTo>
                          <a:pt x="9" y="1903"/>
                        </a:lnTo>
                        <a:lnTo>
                          <a:pt x="10" y="1900"/>
                        </a:lnTo>
                        <a:lnTo>
                          <a:pt x="10" y="1897"/>
                        </a:lnTo>
                        <a:lnTo>
                          <a:pt x="11" y="1894"/>
                        </a:lnTo>
                        <a:lnTo>
                          <a:pt x="11" y="1891"/>
                        </a:lnTo>
                        <a:lnTo>
                          <a:pt x="12" y="1888"/>
                        </a:lnTo>
                        <a:lnTo>
                          <a:pt x="12" y="1885"/>
                        </a:lnTo>
                        <a:lnTo>
                          <a:pt x="13" y="1883"/>
                        </a:lnTo>
                        <a:lnTo>
                          <a:pt x="14" y="1880"/>
                        </a:lnTo>
                        <a:lnTo>
                          <a:pt x="14" y="1877"/>
                        </a:lnTo>
                        <a:lnTo>
                          <a:pt x="15" y="1875"/>
                        </a:lnTo>
                        <a:lnTo>
                          <a:pt x="15" y="1872"/>
                        </a:lnTo>
                        <a:lnTo>
                          <a:pt x="16" y="1869"/>
                        </a:lnTo>
                        <a:lnTo>
                          <a:pt x="16" y="1866"/>
                        </a:lnTo>
                        <a:lnTo>
                          <a:pt x="17" y="1864"/>
                        </a:lnTo>
                        <a:lnTo>
                          <a:pt x="17" y="1860"/>
                        </a:lnTo>
                        <a:lnTo>
                          <a:pt x="18" y="1857"/>
                        </a:lnTo>
                        <a:lnTo>
                          <a:pt x="18" y="1854"/>
                        </a:lnTo>
                        <a:lnTo>
                          <a:pt x="19" y="1851"/>
                        </a:lnTo>
                        <a:lnTo>
                          <a:pt x="20" y="1848"/>
                        </a:lnTo>
                        <a:lnTo>
                          <a:pt x="20" y="1845"/>
                        </a:lnTo>
                        <a:lnTo>
                          <a:pt x="21" y="1842"/>
                        </a:lnTo>
                        <a:lnTo>
                          <a:pt x="21" y="1839"/>
                        </a:lnTo>
                        <a:lnTo>
                          <a:pt x="22" y="1836"/>
                        </a:lnTo>
                        <a:lnTo>
                          <a:pt x="22" y="1833"/>
                        </a:lnTo>
                        <a:lnTo>
                          <a:pt x="23" y="1830"/>
                        </a:lnTo>
                        <a:lnTo>
                          <a:pt x="23" y="1827"/>
                        </a:lnTo>
                        <a:lnTo>
                          <a:pt x="24" y="1824"/>
                        </a:lnTo>
                        <a:lnTo>
                          <a:pt x="24" y="1820"/>
                        </a:lnTo>
                        <a:lnTo>
                          <a:pt x="25" y="1817"/>
                        </a:lnTo>
                        <a:lnTo>
                          <a:pt x="25" y="1813"/>
                        </a:lnTo>
                        <a:lnTo>
                          <a:pt x="26" y="1810"/>
                        </a:lnTo>
                        <a:lnTo>
                          <a:pt x="27" y="1806"/>
                        </a:lnTo>
                        <a:lnTo>
                          <a:pt x="27" y="1802"/>
                        </a:lnTo>
                        <a:lnTo>
                          <a:pt x="28" y="1799"/>
                        </a:lnTo>
                        <a:lnTo>
                          <a:pt x="28" y="1795"/>
                        </a:lnTo>
                        <a:lnTo>
                          <a:pt x="29" y="1791"/>
                        </a:lnTo>
                        <a:lnTo>
                          <a:pt x="29" y="1787"/>
                        </a:lnTo>
                        <a:lnTo>
                          <a:pt x="30" y="1782"/>
                        </a:lnTo>
                        <a:lnTo>
                          <a:pt x="30" y="1779"/>
                        </a:lnTo>
                        <a:lnTo>
                          <a:pt x="31" y="1775"/>
                        </a:lnTo>
                        <a:lnTo>
                          <a:pt x="31" y="1771"/>
                        </a:lnTo>
                        <a:lnTo>
                          <a:pt x="32" y="1767"/>
                        </a:lnTo>
                        <a:lnTo>
                          <a:pt x="33" y="1762"/>
                        </a:lnTo>
                        <a:lnTo>
                          <a:pt x="33" y="1758"/>
                        </a:lnTo>
                        <a:lnTo>
                          <a:pt x="34" y="1754"/>
                        </a:lnTo>
                        <a:lnTo>
                          <a:pt x="34" y="1750"/>
                        </a:lnTo>
                        <a:lnTo>
                          <a:pt x="35" y="1745"/>
                        </a:lnTo>
                        <a:lnTo>
                          <a:pt x="35" y="1741"/>
                        </a:lnTo>
                        <a:lnTo>
                          <a:pt x="36" y="1736"/>
                        </a:lnTo>
                        <a:lnTo>
                          <a:pt x="36" y="1731"/>
                        </a:lnTo>
                        <a:lnTo>
                          <a:pt x="37" y="1726"/>
                        </a:lnTo>
                        <a:lnTo>
                          <a:pt x="37" y="1721"/>
                        </a:lnTo>
                        <a:lnTo>
                          <a:pt x="38" y="1715"/>
                        </a:lnTo>
                        <a:lnTo>
                          <a:pt x="38" y="1710"/>
                        </a:lnTo>
                        <a:lnTo>
                          <a:pt x="39" y="1705"/>
                        </a:lnTo>
                        <a:lnTo>
                          <a:pt x="40" y="1699"/>
                        </a:lnTo>
                        <a:lnTo>
                          <a:pt x="40" y="1693"/>
                        </a:lnTo>
                        <a:lnTo>
                          <a:pt x="41" y="1687"/>
                        </a:lnTo>
                        <a:lnTo>
                          <a:pt x="41" y="1681"/>
                        </a:lnTo>
                        <a:lnTo>
                          <a:pt x="42" y="1675"/>
                        </a:lnTo>
                        <a:lnTo>
                          <a:pt x="42" y="1669"/>
                        </a:lnTo>
                        <a:lnTo>
                          <a:pt x="43" y="1663"/>
                        </a:lnTo>
                        <a:lnTo>
                          <a:pt x="43" y="1657"/>
                        </a:lnTo>
                        <a:lnTo>
                          <a:pt x="44" y="1650"/>
                        </a:lnTo>
                        <a:lnTo>
                          <a:pt x="44" y="1644"/>
                        </a:lnTo>
                        <a:lnTo>
                          <a:pt x="45" y="1637"/>
                        </a:lnTo>
                        <a:lnTo>
                          <a:pt x="46" y="1630"/>
                        </a:lnTo>
                        <a:lnTo>
                          <a:pt x="46" y="1624"/>
                        </a:lnTo>
                        <a:lnTo>
                          <a:pt x="47" y="1617"/>
                        </a:lnTo>
                        <a:lnTo>
                          <a:pt x="47" y="1610"/>
                        </a:lnTo>
                        <a:lnTo>
                          <a:pt x="48" y="1603"/>
                        </a:lnTo>
                        <a:lnTo>
                          <a:pt x="48" y="1596"/>
                        </a:lnTo>
                        <a:lnTo>
                          <a:pt x="49" y="1589"/>
                        </a:lnTo>
                        <a:lnTo>
                          <a:pt x="49" y="1581"/>
                        </a:lnTo>
                        <a:lnTo>
                          <a:pt x="50" y="1574"/>
                        </a:lnTo>
                        <a:lnTo>
                          <a:pt x="50" y="1566"/>
                        </a:lnTo>
                        <a:lnTo>
                          <a:pt x="51" y="1559"/>
                        </a:lnTo>
                        <a:lnTo>
                          <a:pt x="52" y="1552"/>
                        </a:lnTo>
                        <a:lnTo>
                          <a:pt x="52" y="1544"/>
                        </a:lnTo>
                        <a:lnTo>
                          <a:pt x="53" y="1537"/>
                        </a:lnTo>
                        <a:lnTo>
                          <a:pt x="53" y="1529"/>
                        </a:lnTo>
                        <a:lnTo>
                          <a:pt x="54" y="1522"/>
                        </a:lnTo>
                        <a:lnTo>
                          <a:pt x="54" y="1515"/>
                        </a:lnTo>
                        <a:lnTo>
                          <a:pt x="55" y="1507"/>
                        </a:lnTo>
                        <a:lnTo>
                          <a:pt x="55" y="1500"/>
                        </a:lnTo>
                        <a:lnTo>
                          <a:pt x="56" y="1492"/>
                        </a:lnTo>
                        <a:lnTo>
                          <a:pt x="56" y="1485"/>
                        </a:lnTo>
                        <a:lnTo>
                          <a:pt x="57" y="1477"/>
                        </a:lnTo>
                        <a:lnTo>
                          <a:pt x="57" y="1470"/>
                        </a:lnTo>
                        <a:lnTo>
                          <a:pt x="58" y="1463"/>
                        </a:lnTo>
                        <a:lnTo>
                          <a:pt x="59" y="1456"/>
                        </a:lnTo>
                        <a:lnTo>
                          <a:pt x="59" y="1450"/>
                        </a:lnTo>
                        <a:lnTo>
                          <a:pt x="60" y="1443"/>
                        </a:lnTo>
                        <a:lnTo>
                          <a:pt x="60" y="1437"/>
                        </a:lnTo>
                        <a:lnTo>
                          <a:pt x="61" y="1430"/>
                        </a:lnTo>
                        <a:lnTo>
                          <a:pt x="61" y="1424"/>
                        </a:lnTo>
                        <a:lnTo>
                          <a:pt x="62" y="1418"/>
                        </a:lnTo>
                        <a:lnTo>
                          <a:pt x="62" y="1412"/>
                        </a:lnTo>
                        <a:lnTo>
                          <a:pt x="63" y="1406"/>
                        </a:lnTo>
                        <a:lnTo>
                          <a:pt x="63" y="1400"/>
                        </a:lnTo>
                        <a:lnTo>
                          <a:pt x="64" y="1395"/>
                        </a:lnTo>
                        <a:lnTo>
                          <a:pt x="65" y="1390"/>
                        </a:lnTo>
                        <a:lnTo>
                          <a:pt x="65" y="1384"/>
                        </a:lnTo>
                        <a:lnTo>
                          <a:pt x="66" y="1379"/>
                        </a:lnTo>
                        <a:lnTo>
                          <a:pt x="66" y="1375"/>
                        </a:lnTo>
                        <a:lnTo>
                          <a:pt x="67" y="1370"/>
                        </a:lnTo>
                        <a:lnTo>
                          <a:pt x="67" y="1365"/>
                        </a:lnTo>
                        <a:lnTo>
                          <a:pt x="68" y="1361"/>
                        </a:lnTo>
                        <a:lnTo>
                          <a:pt x="68" y="1356"/>
                        </a:lnTo>
                        <a:lnTo>
                          <a:pt x="69" y="1352"/>
                        </a:lnTo>
                        <a:lnTo>
                          <a:pt x="69" y="1348"/>
                        </a:lnTo>
                        <a:lnTo>
                          <a:pt x="70" y="1344"/>
                        </a:lnTo>
                        <a:lnTo>
                          <a:pt x="71" y="1341"/>
                        </a:lnTo>
                        <a:lnTo>
                          <a:pt x="71" y="1337"/>
                        </a:lnTo>
                        <a:lnTo>
                          <a:pt x="72" y="1334"/>
                        </a:lnTo>
                        <a:lnTo>
                          <a:pt x="72" y="1330"/>
                        </a:lnTo>
                        <a:lnTo>
                          <a:pt x="73" y="1327"/>
                        </a:lnTo>
                        <a:lnTo>
                          <a:pt x="73" y="1323"/>
                        </a:lnTo>
                        <a:lnTo>
                          <a:pt x="74" y="1320"/>
                        </a:lnTo>
                        <a:lnTo>
                          <a:pt x="74" y="1317"/>
                        </a:lnTo>
                        <a:lnTo>
                          <a:pt x="75" y="1313"/>
                        </a:lnTo>
                        <a:lnTo>
                          <a:pt x="75" y="1310"/>
                        </a:lnTo>
                        <a:lnTo>
                          <a:pt x="76" y="1308"/>
                        </a:lnTo>
                        <a:lnTo>
                          <a:pt x="76" y="1305"/>
                        </a:lnTo>
                        <a:lnTo>
                          <a:pt x="77" y="1302"/>
                        </a:lnTo>
                        <a:lnTo>
                          <a:pt x="78" y="1300"/>
                        </a:lnTo>
                        <a:lnTo>
                          <a:pt x="78" y="1297"/>
                        </a:lnTo>
                        <a:lnTo>
                          <a:pt x="79" y="1294"/>
                        </a:lnTo>
                        <a:lnTo>
                          <a:pt x="79" y="1292"/>
                        </a:lnTo>
                        <a:lnTo>
                          <a:pt x="80" y="1289"/>
                        </a:lnTo>
                        <a:lnTo>
                          <a:pt x="80" y="1287"/>
                        </a:lnTo>
                        <a:lnTo>
                          <a:pt x="81" y="1284"/>
                        </a:lnTo>
                        <a:lnTo>
                          <a:pt x="81" y="1282"/>
                        </a:lnTo>
                        <a:lnTo>
                          <a:pt x="82" y="1279"/>
                        </a:lnTo>
                        <a:lnTo>
                          <a:pt x="82" y="1277"/>
                        </a:lnTo>
                        <a:lnTo>
                          <a:pt x="83" y="1274"/>
                        </a:lnTo>
                        <a:lnTo>
                          <a:pt x="84" y="1272"/>
                        </a:lnTo>
                        <a:lnTo>
                          <a:pt x="84" y="1269"/>
                        </a:lnTo>
                        <a:lnTo>
                          <a:pt x="85" y="1267"/>
                        </a:lnTo>
                        <a:lnTo>
                          <a:pt x="85" y="1265"/>
                        </a:lnTo>
                        <a:lnTo>
                          <a:pt x="86" y="1262"/>
                        </a:lnTo>
                        <a:lnTo>
                          <a:pt x="86" y="1260"/>
                        </a:lnTo>
                        <a:lnTo>
                          <a:pt x="87" y="1258"/>
                        </a:lnTo>
                        <a:lnTo>
                          <a:pt x="87" y="1256"/>
                        </a:lnTo>
                        <a:lnTo>
                          <a:pt x="88" y="1254"/>
                        </a:lnTo>
                        <a:lnTo>
                          <a:pt x="88" y="1253"/>
                        </a:lnTo>
                        <a:lnTo>
                          <a:pt x="89" y="1251"/>
                        </a:lnTo>
                        <a:lnTo>
                          <a:pt x="90" y="1249"/>
                        </a:lnTo>
                        <a:lnTo>
                          <a:pt x="90" y="1248"/>
                        </a:lnTo>
                        <a:lnTo>
                          <a:pt x="91" y="1246"/>
                        </a:lnTo>
                        <a:lnTo>
                          <a:pt x="91" y="1244"/>
                        </a:lnTo>
                        <a:lnTo>
                          <a:pt x="92" y="1242"/>
                        </a:lnTo>
                        <a:lnTo>
                          <a:pt x="92" y="1240"/>
                        </a:lnTo>
                        <a:lnTo>
                          <a:pt x="93" y="1239"/>
                        </a:lnTo>
                        <a:lnTo>
                          <a:pt x="93" y="1237"/>
                        </a:lnTo>
                        <a:lnTo>
                          <a:pt x="94" y="1235"/>
                        </a:lnTo>
                        <a:lnTo>
                          <a:pt x="94" y="1233"/>
                        </a:lnTo>
                        <a:lnTo>
                          <a:pt x="95" y="1231"/>
                        </a:lnTo>
                        <a:lnTo>
                          <a:pt x="95" y="1229"/>
                        </a:lnTo>
                        <a:lnTo>
                          <a:pt x="96" y="1227"/>
                        </a:lnTo>
                        <a:lnTo>
                          <a:pt x="97" y="1226"/>
                        </a:lnTo>
                        <a:lnTo>
                          <a:pt x="97" y="1224"/>
                        </a:lnTo>
                        <a:lnTo>
                          <a:pt x="98" y="1222"/>
                        </a:lnTo>
                        <a:lnTo>
                          <a:pt x="98" y="1220"/>
                        </a:lnTo>
                        <a:lnTo>
                          <a:pt x="99" y="1218"/>
                        </a:lnTo>
                        <a:lnTo>
                          <a:pt x="99" y="1216"/>
                        </a:lnTo>
                        <a:lnTo>
                          <a:pt x="100" y="1214"/>
                        </a:lnTo>
                        <a:lnTo>
                          <a:pt x="100" y="1212"/>
                        </a:lnTo>
                        <a:lnTo>
                          <a:pt x="101" y="1210"/>
                        </a:lnTo>
                        <a:lnTo>
                          <a:pt x="101" y="1209"/>
                        </a:lnTo>
                        <a:lnTo>
                          <a:pt x="102" y="1207"/>
                        </a:lnTo>
                        <a:lnTo>
                          <a:pt x="103" y="1205"/>
                        </a:lnTo>
                        <a:lnTo>
                          <a:pt x="103" y="1203"/>
                        </a:lnTo>
                        <a:lnTo>
                          <a:pt x="104" y="1201"/>
                        </a:lnTo>
                        <a:lnTo>
                          <a:pt x="104" y="1199"/>
                        </a:lnTo>
                        <a:lnTo>
                          <a:pt x="105" y="1198"/>
                        </a:lnTo>
                        <a:lnTo>
                          <a:pt x="105" y="1196"/>
                        </a:lnTo>
                        <a:lnTo>
                          <a:pt x="106" y="1195"/>
                        </a:lnTo>
                        <a:lnTo>
                          <a:pt x="106" y="1193"/>
                        </a:lnTo>
                        <a:lnTo>
                          <a:pt x="107" y="1191"/>
                        </a:lnTo>
                        <a:lnTo>
                          <a:pt x="107" y="1190"/>
                        </a:lnTo>
                        <a:lnTo>
                          <a:pt x="108" y="1188"/>
                        </a:lnTo>
                        <a:lnTo>
                          <a:pt x="108" y="1186"/>
                        </a:lnTo>
                        <a:lnTo>
                          <a:pt x="109" y="1185"/>
                        </a:lnTo>
                        <a:lnTo>
                          <a:pt x="110" y="1183"/>
                        </a:lnTo>
                        <a:lnTo>
                          <a:pt x="110" y="1182"/>
                        </a:lnTo>
                        <a:lnTo>
                          <a:pt x="111" y="1180"/>
                        </a:lnTo>
                        <a:lnTo>
                          <a:pt x="111" y="1179"/>
                        </a:lnTo>
                        <a:lnTo>
                          <a:pt x="112" y="1177"/>
                        </a:lnTo>
                        <a:lnTo>
                          <a:pt x="112" y="1175"/>
                        </a:lnTo>
                        <a:lnTo>
                          <a:pt x="113" y="1174"/>
                        </a:lnTo>
                        <a:lnTo>
                          <a:pt x="113" y="1172"/>
                        </a:lnTo>
                        <a:lnTo>
                          <a:pt x="114" y="1171"/>
                        </a:lnTo>
                        <a:lnTo>
                          <a:pt x="114" y="1170"/>
                        </a:lnTo>
                        <a:lnTo>
                          <a:pt x="115" y="1168"/>
                        </a:lnTo>
                        <a:lnTo>
                          <a:pt x="116" y="1167"/>
                        </a:lnTo>
                        <a:lnTo>
                          <a:pt x="116" y="1165"/>
                        </a:lnTo>
                        <a:lnTo>
                          <a:pt x="117" y="1164"/>
                        </a:lnTo>
                        <a:lnTo>
                          <a:pt x="117" y="1162"/>
                        </a:lnTo>
                        <a:lnTo>
                          <a:pt x="118" y="1160"/>
                        </a:lnTo>
                        <a:lnTo>
                          <a:pt x="118" y="1159"/>
                        </a:lnTo>
                        <a:lnTo>
                          <a:pt x="119" y="1157"/>
                        </a:lnTo>
                        <a:lnTo>
                          <a:pt x="119" y="1155"/>
                        </a:lnTo>
                        <a:lnTo>
                          <a:pt x="120" y="1154"/>
                        </a:lnTo>
                        <a:lnTo>
                          <a:pt x="120" y="1152"/>
                        </a:lnTo>
                        <a:lnTo>
                          <a:pt x="121" y="1151"/>
                        </a:lnTo>
                        <a:lnTo>
                          <a:pt x="122" y="1149"/>
                        </a:lnTo>
                        <a:lnTo>
                          <a:pt x="122" y="1147"/>
                        </a:lnTo>
                        <a:lnTo>
                          <a:pt x="123" y="1146"/>
                        </a:lnTo>
                        <a:lnTo>
                          <a:pt x="123" y="1144"/>
                        </a:lnTo>
                        <a:lnTo>
                          <a:pt x="124" y="1143"/>
                        </a:lnTo>
                        <a:lnTo>
                          <a:pt x="124" y="1141"/>
                        </a:lnTo>
                        <a:lnTo>
                          <a:pt x="125" y="1140"/>
                        </a:lnTo>
                        <a:lnTo>
                          <a:pt x="125" y="1138"/>
                        </a:lnTo>
                        <a:lnTo>
                          <a:pt x="126" y="1137"/>
                        </a:lnTo>
                        <a:lnTo>
                          <a:pt x="126" y="1135"/>
                        </a:lnTo>
                        <a:lnTo>
                          <a:pt x="127" y="1134"/>
                        </a:lnTo>
                        <a:lnTo>
                          <a:pt x="127" y="1132"/>
                        </a:lnTo>
                        <a:lnTo>
                          <a:pt x="128" y="1131"/>
                        </a:lnTo>
                        <a:lnTo>
                          <a:pt x="129" y="1129"/>
                        </a:lnTo>
                        <a:lnTo>
                          <a:pt x="129" y="1128"/>
                        </a:lnTo>
                        <a:lnTo>
                          <a:pt x="130" y="1126"/>
                        </a:lnTo>
                        <a:lnTo>
                          <a:pt x="130" y="1125"/>
                        </a:lnTo>
                        <a:lnTo>
                          <a:pt x="131" y="1123"/>
                        </a:lnTo>
                        <a:lnTo>
                          <a:pt x="131" y="1122"/>
                        </a:lnTo>
                        <a:lnTo>
                          <a:pt x="132" y="1121"/>
                        </a:lnTo>
                        <a:lnTo>
                          <a:pt x="132" y="1119"/>
                        </a:lnTo>
                        <a:lnTo>
                          <a:pt x="133" y="1117"/>
                        </a:lnTo>
                        <a:lnTo>
                          <a:pt x="133" y="1116"/>
                        </a:lnTo>
                        <a:lnTo>
                          <a:pt x="134" y="1114"/>
                        </a:lnTo>
                        <a:lnTo>
                          <a:pt x="135" y="1113"/>
                        </a:lnTo>
                        <a:lnTo>
                          <a:pt x="135" y="1111"/>
                        </a:lnTo>
                        <a:lnTo>
                          <a:pt x="136" y="1110"/>
                        </a:lnTo>
                        <a:lnTo>
                          <a:pt x="136" y="1108"/>
                        </a:lnTo>
                        <a:lnTo>
                          <a:pt x="137" y="1107"/>
                        </a:lnTo>
                        <a:lnTo>
                          <a:pt x="137" y="1106"/>
                        </a:lnTo>
                        <a:lnTo>
                          <a:pt x="138" y="1104"/>
                        </a:lnTo>
                        <a:lnTo>
                          <a:pt x="138" y="1103"/>
                        </a:lnTo>
                        <a:lnTo>
                          <a:pt x="139" y="1102"/>
                        </a:lnTo>
                        <a:lnTo>
                          <a:pt x="139" y="1101"/>
                        </a:lnTo>
                        <a:lnTo>
                          <a:pt x="140" y="1100"/>
                        </a:lnTo>
                        <a:lnTo>
                          <a:pt x="141" y="1099"/>
                        </a:lnTo>
                        <a:lnTo>
                          <a:pt x="141" y="1098"/>
                        </a:lnTo>
                        <a:lnTo>
                          <a:pt x="142" y="1096"/>
                        </a:lnTo>
                        <a:lnTo>
                          <a:pt x="142" y="1095"/>
                        </a:lnTo>
                        <a:lnTo>
                          <a:pt x="143" y="1094"/>
                        </a:lnTo>
                        <a:lnTo>
                          <a:pt x="143" y="1093"/>
                        </a:lnTo>
                        <a:lnTo>
                          <a:pt x="144" y="1092"/>
                        </a:lnTo>
                        <a:lnTo>
                          <a:pt x="144" y="1090"/>
                        </a:lnTo>
                        <a:lnTo>
                          <a:pt x="145" y="1089"/>
                        </a:lnTo>
                        <a:lnTo>
                          <a:pt x="145" y="1088"/>
                        </a:lnTo>
                        <a:lnTo>
                          <a:pt x="146" y="1087"/>
                        </a:lnTo>
                        <a:lnTo>
                          <a:pt x="146" y="1085"/>
                        </a:lnTo>
                        <a:lnTo>
                          <a:pt x="147" y="1084"/>
                        </a:lnTo>
                        <a:lnTo>
                          <a:pt x="148" y="1083"/>
                        </a:lnTo>
                        <a:lnTo>
                          <a:pt x="148" y="1082"/>
                        </a:lnTo>
                        <a:lnTo>
                          <a:pt x="149" y="1081"/>
                        </a:lnTo>
                        <a:lnTo>
                          <a:pt x="149" y="1080"/>
                        </a:lnTo>
                        <a:lnTo>
                          <a:pt x="150" y="1079"/>
                        </a:lnTo>
                        <a:lnTo>
                          <a:pt x="150" y="1078"/>
                        </a:lnTo>
                        <a:lnTo>
                          <a:pt x="151" y="1076"/>
                        </a:lnTo>
                        <a:lnTo>
                          <a:pt x="151" y="1075"/>
                        </a:lnTo>
                        <a:lnTo>
                          <a:pt x="152" y="1074"/>
                        </a:lnTo>
                        <a:lnTo>
                          <a:pt x="152" y="1074"/>
                        </a:lnTo>
                        <a:lnTo>
                          <a:pt x="153" y="1072"/>
                        </a:lnTo>
                        <a:lnTo>
                          <a:pt x="154" y="1071"/>
                        </a:lnTo>
                        <a:lnTo>
                          <a:pt x="154" y="1070"/>
                        </a:lnTo>
                        <a:lnTo>
                          <a:pt x="155" y="1069"/>
                        </a:lnTo>
                        <a:lnTo>
                          <a:pt x="155" y="1068"/>
                        </a:lnTo>
                        <a:lnTo>
                          <a:pt x="156" y="1067"/>
                        </a:lnTo>
                        <a:lnTo>
                          <a:pt x="156" y="1066"/>
                        </a:lnTo>
                        <a:lnTo>
                          <a:pt x="157" y="1065"/>
                        </a:lnTo>
                        <a:lnTo>
                          <a:pt x="157" y="1064"/>
                        </a:lnTo>
                        <a:lnTo>
                          <a:pt x="158" y="1062"/>
                        </a:lnTo>
                        <a:lnTo>
                          <a:pt x="158" y="1061"/>
                        </a:lnTo>
                        <a:lnTo>
                          <a:pt x="159" y="1060"/>
                        </a:lnTo>
                        <a:lnTo>
                          <a:pt x="160" y="1059"/>
                        </a:lnTo>
                        <a:lnTo>
                          <a:pt x="160" y="1058"/>
                        </a:lnTo>
                        <a:lnTo>
                          <a:pt x="161" y="1057"/>
                        </a:lnTo>
                        <a:lnTo>
                          <a:pt x="161" y="1056"/>
                        </a:lnTo>
                        <a:lnTo>
                          <a:pt x="162" y="1055"/>
                        </a:lnTo>
                        <a:lnTo>
                          <a:pt x="162" y="1053"/>
                        </a:lnTo>
                        <a:lnTo>
                          <a:pt x="163" y="1052"/>
                        </a:lnTo>
                        <a:lnTo>
                          <a:pt x="163" y="1050"/>
                        </a:lnTo>
                        <a:lnTo>
                          <a:pt x="164" y="1049"/>
                        </a:lnTo>
                        <a:lnTo>
                          <a:pt x="164" y="1047"/>
                        </a:lnTo>
                        <a:lnTo>
                          <a:pt x="165" y="1046"/>
                        </a:lnTo>
                        <a:lnTo>
                          <a:pt x="165" y="1044"/>
                        </a:lnTo>
                        <a:lnTo>
                          <a:pt x="166" y="1042"/>
                        </a:lnTo>
                        <a:lnTo>
                          <a:pt x="167" y="1041"/>
                        </a:lnTo>
                        <a:lnTo>
                          <a:pt x="167" y="1039"/>
                        </a:lnTo>
                        <a:lnTo>
                          <a:pt x="168" y="1037"/>
                        </a:lnTo>
                        <a:lnTo>
                          <a:pt x="168" y="1036"/>
                        </a:lnTo>
                        <a:lnTo>
                          <a:pt x="169" y="1034"/>
                        </a:lnTo>
                        <a:lnTo>
                          <a:pt x="169" y="1033"/>
                        </a:lnTo>
                        <a:lnTo>
                          <a:pt x="170" y="1031"/>
                        </a:lnTo>
                        <a:lnTo>
                          <a:pt x="170" y="1030"/>
                        </a:lnTo>
                        <a:lnTo>
                          <a:pt x="171" y="1028"/>
                        </a:lnTo>
                        <a:lnTo>
                          <a:pt x="171" y="1027"/>
                        </a:lnTo>
                        <a:lnTo>
                          <a:pt x="172" y="1025"/>
                        </a:lnTo>
                        <a:lnTo>
                          <a:pt x="173" y="1024"/>
                        </a:lnTo>
                        <a:lnTo>
                          <a:pt x="173" y="1023"/>
                        </a:lnTo>
                        <a:lnTo>
                          <a:pt x="174" y="1021"/>
                        </a:lnTo>
                        <a:lnTo>
                          <a:pt x="174" y="1020"/>
                        </a:lnTo>
                        <a:lnTo>
                          <a:pt x="175" y="1018"/>
                        </a:lnTo>
                        <a:lnTo>
                          <a:pt x="175" y="1017"/>
                        </a:lnTo>
                        <a:lnTo>
                          <a:pt x="176" y="1015"/>
                        </a:lnTo>
                        <a:lnTo>
                          <a:pt x="176" y="1014"/>
                        </a:lnTo>
                        <a:lnTo>
                          <a:pt x="177" y="1013"/>
                        </a:lnTo>
                        <a:lnTo>
                          <a:pt x="177" y="1012"/>
                        </a:lnTo>
                        <a:lnTo>
                          <a:pt x="178" y="1010"/>
                        </a:lnTo>
                        <a:lnTo>
                          <a:pt x="178" y="1009"/>
                        </a:lnTo>
                        <a:lnTo>
                          <a:pt x="179" y="1008"/>
                        </a:lnTo>
                        <a:lnTo>
                          <a:pt x="180" y="1007"/>
                        </a:lnTo>
                        <a:lnTo>
                          <a:pt x="180" y="1006"/>
                        </a:lnTo>
                        <a:lnTo>
                          <a:pt x="181" y="1005"/>
                        </a:lnTo>
                        <a:lnTo>
                          <a:pt x="181" y="1004"/>
                        </a:lnTo>
                        <a:lnTo>
                          <a:pt x="182" y="1003"/>
                        </a:lnTo>
                        <a:lnTo>
                          <a:pt x="182" y="1002"/>
                        </a:lnTo>
                        <a:lnTo>
                          <a:pt x="183" y="1000"/>
                        </a:lnTo>
                        <a:lnTo>
                          <a:pt x="183" y="999"/>
                        </a:lnTo>
                        <a:lnTo>
                          <a:pt x="184" y="998"/>
                        </a:lnTo>
                        <a:lnTo>
                          <a:pt x="184" y="996"/>
                        </a:lnTo>
                        <a:lnTo>
                          <a:pt x="185" y="995"/>
                        </a:lnTo>
                        <a:lnTo>
                          <a:pt x="186" y="993"/>
                        </a:lnTo>
                        <a:lnTo>
                          <a:pt x="186" y="991"/>
                        </a:lnTo>
                        <a:lnTo>
                          <a:pt x="187" y="990"/>
                        </a:lnTo>
                        <a:lnTo>
                          <a:pt x="187" y="988"/>
                        </a:lnTo>
                        <a:lnTo>
                          <a:pt x="188" y="986"/>
                        </a:lnTo>
                        <a:lnTo>
                          <a:pt x="188" y="985"/>
                        </a:lnTo>
                        <a:lnTo>
                          <a:pt x="189" y="983"/>
                        </a:lnTo>
                        <a:lnTo>
                          <a:pt x="189" y="982"/>
                        </a:lnTo>
                        <a:lnTo>
                          <a:pt x="190" y="980"/>
                        </a:lnTo>
                        <a:lnTo>
                          <a:pt x="190" y="979"/>
                        </a:lnTo>
                        <a:lnTo>
                          <a:pt x="191" y="977"/>
                        </a:lnTo>
                        <a:lnTo>
                          <a:pt x="192" y="975"/>
                        </a:lnTo>
                        <a:lnTo>
                          <a:pt x="192" y="974"/>
                        </a:lnTo>
                        <a:lnTo>
                          <a:pt x="193" y="972"/>
                        </a:lnTo>
                        <a:lnTo>
                          <a:pt x="193" y="971"/>
                        </a:lnTo>
                        <a:lnTo>
                          <a:pt x="194" y="969"/>
                        </a:lnTo>
                        <a:lnTo>
                          <a:pt x="194" y="968"/>
                        </a:lnTo>
                        <a:lnTo>
                          <a:pt x="195" y="966"/>
                        </a:lnTo>
                        <a:lnTo>
                          <a:pt x="195" y="965"/>
                        </a:lnTo>
                        <a:lnTo>
                          <a:pt x="196" y="963"/>
                        </a:lnTo>
                        <a:lnTo>
                          <a:pt x="196" y="962"/>
                        </a:lnTo>
                        <a:lnTo>
                          <a:pt x="197" y="960"/>
                        </a:lnTo>
                        <a:lnTo>
                          <a:pt x="197" y="959"/>
                        </a:lnTo>
                        <a:lnTo>
                          <a:pt x="198" y="958"/>
                        </a:lnTo>
                        <a:lnTo>
                          <a:pt x="199" y="956"/>
                        </a:lnTo>
                        <a:lnTo>
                          <a:pt x="199" y="955"/>
                        </a:lnTo>
                        <a:lnTo>
                          <a:pt x="200" y="953"/>
                        </a:lnTo>
                        <a:lnTo>
                          <a:pt x="200" y="952"/>
                        </a:lnTo>
                        <a:lnTo>
                          <a:pt x="201" y="950"/>
                        </a:lnTo>
                        <a:lnTo>
                          <a:pt x="201" y="949"/>
                        </a:lnTo>
                        <a:lnTo>
                          <a:pt x="202" y="947"/>
                        </a:lnTo>
                        <a:lnTo>
                          <a:pt x="202" y="946"/>
                        </a:lnTo>
                        <a:lnTo>
                          <a:pt x="203" y="944"/>
                        </a:lnTo>
                        <a:lnTo>
                          <a:pt x="203" y="943"/>
                        </a:lnTo>
                        <a:lnTo>
                          <a:pt x="204" y="942"/>
                        </a:lnTo>
                        <a:lnTo>
                          <a:pt x="205" y="940"/>
                        </a:lnTo>
                        <a:lnTo>
                          <a:pt x="205" y="939"/>
                        </a:lnTo>
                        <a:lnTo>
                          <a:pt x="206" y="938"/>
                        </a:lnTo>
                        <a:lnTo>
                          <a:pt x="206" y="937"/>
                        </a:lnTo>
                        <a:lnTo>
                          <a:pt x="207" y="936"/>
                        </a:lnTo>
                        <a:lnTo>
                          <a:pt x="207" y="935"/>
                        </a:lnTo>
                        <a:lnTo>
                          <a:pt x="208" y="934"/>
                        </a:lnTo>
                        <a:lnTo>
                          <a:pt x="208" y="932"/>
                        </a:lnTo>
                        <a:lnTo>
                          <a:pt x="209" y="931"/>
                        </a:lnTo>
                        <a:lnTo>
                          <a:pt x="209" y="929"/>
                        </a:lnTo>
                        <a:lnTo>
                          <a:pt x="210" y="928"/>
                        </a:lnTo>
                        <a:lnTo>
                          <a:pt x="211" y="927"/>
                        </a:lnTo>
                        <a:lnTo>
                          <a:pt x="211" y="925"/>
                        </a:lnTo>
                        <a:lnTo>
                          <a:pt x="212" y="923"/>
                        </a:lnTo>
                        <a:lnTo>
                          <a:pt x="212" y="922"/>
                        </a:lnTo>
                        <a:lnTo>
                          <a:pt x="213" y="920"/>
                        </a:lnTo>
                        <a:lnTo>
                          <a:pt x="213" y="918"/>
                        </a:lnTo>
                        <a:lnTo>
                          <a:pt x="214" y="917"/>
                        </a:lnTo>
                        <a:lnTo>
                          <a:pt x="214" y="915"/>
                        </a:lnTo>
                        <a:lnTo>
                          <a:pt x="215" y="914"/>
                        </a:lnTo>
                        <a:lnTo>
                          <a:pt x="215" y="912"/>
                        </a:lnTo>
                        <a:lnTo>
                          <a:pt x="216" y="910"/>
                        </a:lnTo>
                        <a:lnTo>
                          <a:pt x="216" y="908"/>
                        </a:lnTo>
                        <a:lnTo>
                          <a:pt x="217" y="907"/>
                        </a:lnTo>
                        <a:lnTo>
                          <a:pt x="218" y="905"/>
                        </a:lnTo>
                        <a:lnTo>
                          <a:pt x="218" y="903"/>
                        </a:lnTo>
                        <a:lnTo>
                          <a:pt x="219" y="901"/>
                        </a:lnTo>
                        <a:lnTo>
                          <a:pt x="219" y="899"/>
                        </a:lnTo>
                        <a:lnTo>
                          <a:pt x="220" y="897"/>
                        </a:lnTo>
                        <a:lnTo>
                          <a:pt x="220" y="895"/>
                        </a:lnTo>
                        <a:lnTo>
                          <a:pt x="221" y="892"/>
                        </a:lnTo>
                        <a:lnTo>
                          <a:pt x="221" y="890"/>
                        </a:lnTo>
                        <a:lnTo>
                          <a:pt x="222" y="888"/>
                        </a:lnTo>
                        <a:lnTo>
                          <a:pt x="222" y="886"/>
                        </a:lnTo>
                        <a:lnTo>
                          <a:pt x="223" y="883"/>
                        </a:lnTo>
                        <a:lnTo>
                          <a:pt x="224" y="881"/>
                        </a:lnTo>
                        <a:lnTo>
                          <a:pt x="224" y="879"/>
                        </a:lnTo>
                        <a:lnTo>
                          <a:pt x="225" y="877"/>
                        </a:lnTo>
                        <a:lnTo>
                          <a:pt x="225" y="874"/>
                        </a:lnTo>
                        <a:lnTo>
                          <a:pt x="226" y="872"/>
                        </a:lnTo>
                        <a:lnTo>
                          <a:pt x="226" y="870"/>
                        </a:lnTo>
                        <a:lnTo>
                          <a:pt x="227" y="868"/>
                        </a:lnTo>
                        <a:lnTo>
                          <a:pt x="227" y="866"/>
                        </a:lnTo>
                        <a:lnTo>
                          <a:pt x="228" y="864"/>
                        </a:lnTo>
                        <a:lnTo>
                          <a:pt x="228" y="862"/>
                        </a:lnTo>
                        <a:lnTo>
                          <a:pt x="229" y="860"/>
                        </a:lnTo>
                        <a:lnTo>
                          <a:pt x="229" y="858"/>
                        </a:lnTo>
                        <a:lnTo>
                          <a:pt x="230" y="856"/>
                        </a:lnTo>
                        <a:lnTo>
                          <a:pt x="231" y="854"/>
                        </a:lnTo>
                        <a:lnTo>
                          <a:pt x="231" y="852"/>
                        </a:lnTo>
                        <a:lnTo>
                          <a:pt x="232" y="850"/>
                        </a:lnTo>
                        <a:lnTo>
                          <a:pt x="232" y="848"/>
                        </a:lnTo>
                        <a:lnTo>
                          <a:pt x="233" y="845"/>
                        </a:lnTo>
                        <a:lnTo>
                          <a:pt x="233" y="843"/>
                        </a:lnTo>
                        <a:lnTo>
                          <a:pt x="234" y="841"/>
                        </a:lnTo>
                        <a:lnTo>
                          <a:pt x="234" y="839"/>
                        </a:lnTo>
                        <a:lnTo>
                          <a:pt x="235" y="838"/>
                        </a:lnTo>
                        <a:lnTo>
                          <a:pt x="235" y="836"/>
                        </a:lnTo>
                        <a:lnTo>
                          <a:pt x="236" y="834"/>
                        </a:lnTo>
                        <a:lnTo>
                          <a:pt x="237" y="832"/>
                        </a:lnTo>
                        <a:lnTo>
                          <a:pt x="237" y="830"/>
                        </a:lnTo>
                        <a:lnTo>
                          <a:pt x="238" y="827"/>
                        </a:lnTo>
                        <a:lnTo>
                          <a:pt x="238" y="825"/>
                        </a:lnTo>
                        <a:lnTo>
                          <a:pt x="239" y="824"/>
                        </a:lnTo>
                        <a:lnTo>
                          <a:pt x="239" y="822"/>
                        </a:lnTo>
                        <a:lnTo>
                          <a:pt x="240" y="820"/>
                        </a:lnTo>
                        <a:lnTo>
                          <a:pt x="240" y="818"/>
                        </a:lnTo>
                        <a:lnTo>
                          <a:pt x="241" y="816"/>
                        </a:lnTo>
                        <a:lnTo>
                          <a:pt x="241" y="814"/>
                        </a:lnTo>
                        <a:lnTo>
                          <a:pt x="242" y="812"/>
                        </a:lnTo>
                        <a:lnTo>
                          <a:pt x="243" y="810"/>
                        </a:lnTo>
                        <a:lnTo>
                          <a:pt x="243" y="808"/>
                        </a:lnTo>
                        <a:lnTo>
                          <a:pt x="244" y="806"/>
                        </a:lnTo>
                        <a:lnTo>
                          <a:pt x="244" y="804"/>
                        </a:lnTo>
                        <a:lnTo>
                          <a:pt x="245" y="802"/>
                        </a:lnTo>
                        <a:lnTo>
                          <a:pt x="245" y="800"/>
                        </a:lnTo>
                        <a:lnTo>
                          <a:pt x="246" y="798"/>
                        </a:lnTo>
                        <a:lnTo>
                          <a:pt x="246" y="796"/>
                        </a:lnTo>
                        <a:lnTo>
                          <a:pt x="247" y="794"/>
                        </a:lnTo>
                        <a:lnTo>
                          <a:pt x="247" y="791"/>
                        </a:lnTo>
                        <a:lnTo>
                          <a:pt x="248" y="789"/>
                        </a:lnTo>
                        <a:lnTo>
                          <a:pt x="248" y="787"/>
                        </a:lnTo>
                        <a:lnTo>
                          <a:pt x="249" y="785"/>
                        </a:lnTo>
                        <a:lnTo>
                          <a:pt x="250" y="783"/>
                        </a:lnTo>
                        <a:lnTo>
                          <a:pt x="250" y="780"/>
                        </a:lnTo>
                        <a:lnTo>
                          <a:pt x="251" y="778"/>
                        </a:lnTo>
                        <a:lnTo>
                          <a:pt x="251" y="776"/>
                        </a:lnTo>
                        <a:lnTo>
                          <a:pt x="252" y="775"/>
                        </a:lnTo>
                        <a:lnTo>
                          <a:pt x="252" y="773"/>
                        </a:lnTo>
                        <a:lnTo>
                          <a:pt x="253" y="771"/>
                        </a:lnTo>
                        <a:lnTo>
                          <a:pt x="253" y="769"/>
                        </a:lnTo>
                        <a:lnTo>
                          <a:pt x="254" y="767"/>
                        </a:lnTo>
                        <a:lnTo>
                          <a:pt x="254" y="766"/>
                        </a:lnTo>
                        <a:lnTo>
                          <a:pt x="255" y="764"/>
                        </a:lnTo>
                        <a:lnTo>
                          <a:pt x="256" y="762"/>
                        </a:lnTo>
                        <a:lnTo>
                          <a:pt x="256" y="759"/>
                        </a:lnTo>
                        <a:lnTo>
                          <a:pt x="257" y="757"/>
                        </a:lnTo>
                        <a:lnTo>
                          <a:pt x="257" y="755"/>
                        </a:lnTo>
                        <a:lnTo>
                          <a:pt x="258" y="753"/>
                        </a:lnTo>
                        <a:lnTo>
                          <a:pt x="258" y="751"/>
                        </a:lnTo>
                        <a:lnTo>
                          <a:pt x="259" y="748"/>
                        </a:lnTo>
                        <a:lnTo>
                          <a:pt x="259" y="746"/>
                        </a:lnTo>
                        <a:lnTo>
                          <a:pt x="260" y="744"/>
                        </a:lnTo>
                        <a:lnTo>
                          <a:pt x="260" y="742"/>
                        </a:lnTo>
                        <a:lnTo>
                          <a:pt x="261" y="739"/>
                        </a:lnTo>
                        <a:lnTo>
                          <a:pt x="262" y="737"/>
                        </a:lnTo>
                        <a:lnTo>
                          <a:pt x="262" y="735"/>
                        </a:lnTo>
                        <a:lnTo>
                          <a:pt x="263" y="733"/>
                        </a:lnTo>
                        <a:lnTo>
                          <a:pt x="263" y="731"/>
                        </a:lnTo>
                        <a:lnTo>
                          <a:pt x="264" y="729"/>
                        </a:lnTo>
                        <a:lnTo>
                          <a:pt x="264" y="727"/>
                        </a:lnTo>
                        <a:lnTo>
                          <a:pt x="265" y="724"/>
                        </a:lnTo>
                        <a:lnTo>
                          <a:pt x="265" y="722"/>
                        </a:lnTo>
                        <a:lnTo>
                          <a:pt x="266" y="720"/>
                        </a:lnTo>
                        <a:lnTo>
                          <a:pt x="266" y="718"/>
                        </a:lnTo>
                        <a:lnTo>
                          <a:pt x="267" y="715"/>
                        </a:lnTo>
                        <a:lnTo>
                          <a:pt x="267" y="713"/>
                        </a:lnTo>
                        <a:lnTo>
                          <a:pt x="268" y="711"/>
                        </a:lnTo>
                        <a:lnTo>
                          <a:pt x="269" y="708"/>
                        </a:lnTo>
                        <a:lnTo>
                          <a:pt x="269" y="706"/>
                        </a:lnTo>
                        <a:lnTo>
                          <a:pt x="270" y="704"/>
                        </a:lnTo>
                        <a:lnTo>
                          <a:pt x="270" y="701"/>
                        </a:lnTo>
                        <a:lnTo>
                          <a:pt x="271" y="699"/>
                        </a:lnTo>
                        <a:lnTo>
                          <a:pt x="271" y="696"/>
                        </a:lnTo>
                        <a:lnTo>
                          <a:pt x="272" y="693"/>
                        </a:lnTo>
                        <a:lnTo>
                          <a:pt x="272" y="691"/>
                        </a:lnTo>
                        <a:lnTo>
                          <a:pt x="273" y="688"/>
                        </a:lnTo>
                        <a:lnTo>
                          <a:pt x="273" y="686"/>
                        </a:lnTo>
                        <a:lnTo>
                          <a:pt x="274" y="683"/>
                        </a:lnTo>
                        <a:lnTo>
                          <a:pt x="275" y="681"/>
                        </a:lnTo>
                        <a:lnTo>
                          <a:pt x="275" y="678"/>
                        </a:lnTo>
                        <a:lnTo>
                          <a:pt x="276" y="676"/>
                        </a:lnTo>
                        <a:lnTo>
                          <a:pt x="276" y="673"/>
                        </a:lnTo>
                        <a:lnTo>
                          <a:pt x="277" y="671"/>
                        </a:lnTo>
                        <a:lnTo>
                          <a:pt x="277" y="669"/>
                        </a:lnTo>
                        <a:lnTo>
                          <a:pt x="278" y="667"/>
                        </a:lnTo>
                        <a:lnTo>
                          <a:pt x="278" y="665"/>
                        </a:lnTo>
                        <a:lnTo>
                          <a:pt x="279" y="662"/>
                        </a:lnTo>
                        <a:lnTo>
                          <a:pt x="279" y="659"/>
                        </a:lnTo>
                        <a:lnTo>
                          <a:pt x="280" y="657"/>
                        </a:lnTo>
                        <a:lnTo>
                          <a:pt x="281" y="654"/>
                        </a:lnTo>
                        <a:lnTo>
                          <a:pt x="281" y="652"/>
                        </a:lnTo>
                        <a:lnTo>
                          <a:pt x="282" y="649"/>
                        </a:lnTo>
                        <a:lnTo>
                          <a:pt x="282" y="647"/>
                        </a:lnTo>
                        <a:lnTo>
                          <a:pt x="283" y="644"/>
                        </a:lnTo>
                        <a:lnTo>
                          <a:pt x="283" y="642"/>
                        </a:lnTo>
                        <a:lnTo>
                          <a:pt x="284" y="639"/>
                        </a:lnTo>
                        <a:lnTo>
                          <a:pt x="284" y="637"/>
                        </a:lnTo>
                        <a:lnTo>
                          <a:pt x="285" y="634"/>
                        </a:lnTo>
                        <a:lnTo>
                          <a:pt x="285" y="631"/>
                        </a:lnTo>
                        <a:lnTo>
                          <a:pt x="286" y="628"/>
                        </a:lnTo>
                        <a:lnTo>
                          <a:pt x="286" y="625"/>
                        </a:lnTo>
                        <a:lnTo>
                          <a:pt x="287" y="622"/>
                        </a:lnTo>
                        <a:lnTo>
                          <a:pt x="288" y="619"/>
                        </a:lnTo>
                        <a:lnTo>
                          <a:pt x="288" y="617"/>
                        </a:lnTo>
                        <a:lnTo>
                          <a:pt x="289" y="614"/>
                        </a:lnTo>
                        <a:lnTo>
                          <a:pt x="289" y="611"/>
                        </a:lnTo>
                        <a:lnTo>
                          <a:pt x="290" y="609"/>
                        </a:lnTo>
                        <a:lnTo>
                          <a:pt x="290" y="606"/>
                        </a:lnTo>
                        <a:lnTo>
                          <a:pt x="291" y="603"/>
                        </a:lnTo>
                        <a:lnTo>
                          <a:pt x="291" y="600"/>
                        </a:lnTo>
                        <a:lnTo>
                          <a:pt x="292" y="597"/>
                        </a:lnTo>
                        <a:lnTo>
                          <a:pt x="292" y="595"/>
                        </a:lnTo>
                        <a:lnTo>
                          <a:pt x="293" y="592"/>
                        </a:lnTo>
                        <a:lnTo>
                          <a:pt x="294" y="589"/>
                        </a:lnTo>
                        <a:lnTo>
                          <a:pt x="294" y="586"/>
                        </a:lnTo>
                        <a:lnTo>
                          <a:pt x="295" y="583"/>
                        </a:lnTo>
                        <a:lnTo>
                          <a:pt x="295" y="580"/>
                        </a:lnTo>
                        <a:lnTo>
                          <a:pt x="296" y="577"/>
                        </a:lnTo>
                        <a:lnTo>
                          <a:pt x="296" y="573"/>
                        </a:lnTo>
                        <a:lnTo>
                          <a:pt x="297" y="570"/>
                        </a:lnTo>
                        <a:lnTo>
                          <a:pt x="297" y="567"/>
                        </a:lnTo>
                        <a:lnTo>
                          <a:pt x="298" y="563"/>
                        </a:lnTo>
                        <a:lnTo>
                          <a:pt x="298" y="560"/>
                        </a:lnTo>
                        <a:lnTo>
                          <a:pt x="299" y="557"/>
                        </a:lnTo>
                        <a:lnTo>
                          <a:pt x="299" y="553"/>
                        </a:lnTo>
                        <a:lnTo>
                          <a:pt x="300" y="550"/>
                        </a:lnTo>
                        <a:lnTo>
                          <a:pt x="301" y="547"/>
                        </a:lnTo>
                        <a:lnTo>
                          <a:pt x="301" y="544"/>
                        </a:lnTo>
                        <a:lnTo>
                          <a:pt x="302" y="541"/>
                        </a:lnTo>
                        <a:lnTo>
                          <a:pt x="302" y="538"/>
                        </a:lnTo>
                        <a:lnTo>
                          <a:pt x="303" y="535"/>
                        </a:lnTo>
                        <a:lnTo>
                          <a:pt x="303" y="532"/>
                        </a:lnTo>
                        <a:lnTo>
                          <a:pt x="304" y="529"/>
                        </a:lnTo>
                        <a:lnTo>
                          <a:pt x="304" y="526"/>
                        </a:lnTo>
                        <a:lnTo>
                          <a:pt x="305" y="522"/>
                        </a:lnTo>
                        <a:lnTo>
                          <a:pt x="305" y="519"/>
                        </a:lnTo>
                        <a:lnTo>
                          <a:pt x="306" y="516"/>
                        </a:lnTo>
                        <a:lnTo>
                          <a:pt x="307" y="513"/>
                        </a:lnTo>
                        <a:lnTo>
                          <a:pt x="307" y="509"/>
                        </a:lnTo>
                        <a:lnTo>
                          <a:pt x="308" y="506"/>
                        </a:lnTo>
                        <a:lnTo>
                          <a:pt x="308" y="503"/>
                        </a:lnTo>
                        <a:lnTo>
                          <a:pt x="309" y="499"/>
                        </a:lnTo>
                        <a:lnTo>
                          <a:pt x="309" y="496"/>
                        </a:lnTo>
                        <a:lnTo>
                          <a:pt x="310" y="493"/>
                        </a:lnTo>
                        <a:lnTo>
                          <a:pt x="310" y="489"/>
                        </a:lnTo>
                        <a:lnTo>
                          <a:pt x="311" y="486"/>
                        </a:lnTo>
                        <a:lnTo>
                          <a:pt x="311" y="483"/>
                        </a:lnTo>
                        <a:lnTo>
                          <a:pt x="312" y="479"/>
                        </a:lnTo>
                        <a:lnTo>
                          <a:pt x="313" y="476"/>
                        </a:lnTo>
                        <a:lnTo>
                          <a:pt x="313" y="473"/>
                        </a:lnTo>
                        <a:lnTo>
                          <a:pt x="314" y="470"/>
                        </a:lnTo>
                        <a:lnTo>
                          <a:pt x="314" y="466"/>
                        </a:lnTo>
                        <a:lnTo>
                          <a:pt x="315" y="463"/>
                        </a:lnTo>
                        <a:lnTo>
                          <a:pt x="315" y="460"/>
                        </a:lnTo>
                        <a:lnTo>
                          <a:pt x="316" y="457"/>
                        </a:lnTo>
                        <a:lnTo>
                          <a:pt x="316" y="454"/>
                        </a:lnTo>
                        <a:lnTo>
                          <a:pt x="317" y="450"/>
                        </a:lnTo>
                        <a:lnTo>
                          <a:pt x="317" y="447"/>
                        </a:lnTo>
                        <a:lnTo>
                          <a:pt x="318" y="444"/>
                        </a:lnTo>
                        <a:lnTo>
                          <a:pt x="318" y="440"/>
                        </a:lnTo>
                        <a:lnTo>
                          <a:pt x="319" y="437"/>
                        </a:lnTo>
                        <a:lnTo>
                          <a:pt x="320" y="434"/>
                        </a:lnTo>
                        <a:lnTo>
                          <a:pt x="320" y="431"/>
                        </a:lnTo>
                        <a:lnTo>
                          <a:pt x="321" y="428"/>
                        </a:lnTo>
                        <a:lnTo>
                          <a:pt x="321" y="425"/>
                        </a:lnTo>
                        <a:lnTo>
                          <a:pt x="322" y="421"/>
                        </a:lnTo>
                        <a:lnTo>
                          <a:pt x="322" y="418"/>
                        </a:lnTo>
                        <a:lnTo>
                          <a:pt x="323" y="415"/>
                        </a:lnTo>
                        <a:lnTo>
                          <a:pt x="323" y="412"/>
                        </a:lnTo>
                        <a:lnTo>
                          <a:pt x="324" y="409"/>
                        </a:lnTo>
                        <a:lnTo>
                          <a:pt x="324" y="405"/>
                        </a:lnTo>
                        <a:lnTo>
                          <a:pt x="325" y="402"/>
                        </a:lnTo>
                        <a:lnTo>
                          <a:pt x="326" y="398"/>
                        </a:lnTo>
                        <a:lnTo>
                          <a:pt x="326" y="395"/>
                        </a:lnTo>
                        <a:lnTo>
                          <a:pt x="327" y="392"/>
                        </a:lnTo>
                        <a:lnTo>
                          <a:pt x="327" y="388"/>
                        </a:lnTo>
                        <a:lnTo>
                          <a:pt x="328" y="385"/>
                        </a:lnTo>
                        <a:lnTo>
                          <a:pt x="328" y="382"/>
                        </a:lnTo>
                        <a:lnTo>
                          <a:pt x="329" y="378"/>
                        </a:lnTo>
                        <a:lnTo>
                          <a:pt x="329" y="375"/>
                        </a:lnTo>
                        <a:lnTo>
                          <a:pt x="330" y="372"/>
                        </a:lnTo>
                        <a:lnTo>
                          <a:pt x="330" y="368"/>
                        </a:lnTo>
                        <a:lnTo>
                          <a:pt x="331" y="365"/>
                        </a:lnTo>
                        <a:lnTo>
                          <a:pt x="332" y="362"/>
                        </a:lnTo>
                        <a:lnTo>
                          <a:pt x="332" y="359"/>
                        </a:lnTo>
                        <a:lnTo>
                          <a:pt x="333" y="356"/>
                        </a:lnTo>
                        <a:lnTo>
                          <a:pt x="333" y="353"/>
                        </a:lnTo>
                        <a:lnTo>
                          <a:pt x="334" y="349"/>
                        </a:lnTo>
                        <a:lnTo>
                          <a:pt x="334" y="346"/>
                        </a:lnTo>
                        <a:lnTo>
                          <a:pt x="335" y="343"/>
                        </a:lnTo>
                        <a:lnTo>
                          <a:pt x="335" y="340"/>
                        </a:lnTo>
                        <a:lnTo>
                          <a:pt x="336" y="337"/>
                        </a:lnTo>
                        <a:lnTo>
                          <a:pt x="336" y="334"/>
                        </a:lnTo>
                        <a:lnTo>
                          <a:pt x="337" y="331"/>
                        </a:lnTo>
                        <a:lnTo>
                          <a:pt x="337" y="328"/>
                        </a:lnTo>
                        <a:lnTo>
                          <a:pt x="338" y="325"/>
                        </a:lnTo>
                        <a:lnTo>
                          <a:pt x="339" y="322"/>
                        </a:lnTo>
                        <a:lnTo>
                          <a:pt x="339" y="319"/>
                        </a:lnTo>
                        <a:lnTo>
                          <a:pt x="340" y="316"/>
                        </a:lnTo>
                        <a:lnTo>
                          <a:pt x="340" y="314"/>
                        </a:lnTo>
                        <a:lnTo>
                          <a:pt x="341" y="311"/>
                        </a:lnTo>
                        <a:lnTo>
                          <a:pt x="341" y="308"/>
                        </a:lnTo>
                        <a:lnTo>
                          <a:pt x="342" y="305"/>
                        </a:lnTo>
                        <a:lnTo>
                          <a:pt x="342" y="302"/>
                        </a:lnTo>
                        <a:lnTo>
                          <a:pt x="343" y="299"/>
                        </a:lnTo>
                        <a:lnTo>
                          <a:pt x="343" y="296"/>
                        </a:lnTo>
                        <a:lnTo>
                          <a:pt x="344" y="294"/>
                        </a:lnTo>
                        <a:lnTo>
                          <a:pt x="345" y="291"/>
                        </a:lnTo>
                        <a:lnTo>
                          <a:pt x="345" y="288"/>
                        </a:lnTo>
                        <a:lnTo>
                          <a:pt x="346" y="285"/>
                        </a:lnTo>
                        <a:lnTo>
                          <a:pt x="346" y="282"/>
                        </a:lnTo>
                        <a:lnTo>
                          <a:pt x="347" y="279"/>
                        </a:lnTo>
                        <a:lnTo>
                          <a:pt x="347" y="277"/>
                        </a:lnTo>
                        <a:lnTo>
                          <a:pt x="348" y="274"/>
                        </a:lnTo>
                        <a:lnTo>
                          <a:pt x="348" y="272"/>
                        </a:lnTo>
                        <a:lnTo>
                          <a:pt x="349" y="269"/>
                        </a:lnTo>
                        <a:lnTo>
                          <a:pt x="349" y="266"/>
                        </a:lnTo>
                        <a:lnTo>
                          <a:pt x="350" y="264"/>
                        </a:lnTo>
                        <a:lnTo>
                          <a:pt x="351" y="261"/>
                        </a:lnTo>
                        <a:lnTo>
                          <a:pt x="351" y="258"/>
                        </a:lnTo>
                        <a:lnTo>
                          <a:pt x="352" y="256"/>
                        </a:lnTo>
                        <a:lnTo>
                          <a:pt x="352" y="253"/>
                        </a:lnTo>
                        <a:lnTo>
                          <a:pt x="353" y="251"/>
                        </a:lnTo>
                        <a:lnTo>
                          <a:pt x="353" y="248"/>
                        </a:lnTo>
                        <a:lnTo>
                          <a:pt x="354" y="245"/>
                        </a:lnTo>
                        <a:lnTo>
                          <a:pt x="354" y="242"/>
                        </a:lnTo>
                        <a:lnTo>
                          <a:pt x="355" y="239"/>
                        </a:lnTo>
                        <a:lnTo>
                          <a:pt x="355" y="237"/>
                        </a:lnTo>
                        <a:lnTo>
                          <a:pt x="356" y="234"/>
                        </a:lnTo>
                        <a:lnTo>
                          <a:pt x="356" y="231"/>
                        </a:lnTo>
                        <a:lnTo>
                          <a:pt x="357" y="228"/>
                        </a:lnTo>
                        <a:lnTo>
                          <a:pt x="358" y="226"/>
                        </a:lnTo>
                        <a:lnTo>
                          <a:pt x="358" y="223"/>
                        </a:lnTo>
                        <a:lnTo>
                          <a:pt x="359" y="220"/>
                        </a:lnTo>
                        <a:lnTo>
                          <a:pt x="359" y="218"/>
                        </a:lnTo>
                        <a:lnTo>
                          <a:pt x="360" y="215"/>
                        </a:lnTo>
                        <a:lnTo>
                          <a:pt x="360" y="213"/>
                        </a:lnTo>
                        <a:lnTo>
                          <a:pt x="361" y="210"/>
                        </a:lnTo>
                        <a:lnTo>
                          <a:pt x="361" y="208"/>
                        </a:lnTo>
                        <a:lnTo>
                          <a:pt x="362" y="205"/>
                        </a:lnTo>
                        <a:lnTo>
                          <a:pt x="362" y="203"/>
                        </a:lnTo>
                        <a:lnTo>
                          <a:pt x="363" y="200"/>
                        </a:lnTo>
                        <a:lnTo>
                          <a:pt x="364" y="198"/>
                        </a:lnTo>
                        <a:lnTo>
                          <a:pt x="364" y="195"/>
                        </a:lnTo>
                        <a:lnTo>
                          <a:pt x="365" y="193"/>
                        </a:lnTo>
                        <a:lnTo>
                          <a:pt x="365" y="190"/>
                        </a:lnTo>
                        <a:lnTo>
                          <a:pt x="366" y="188"/>
                        </a:lnTo>
                        <a:lnTo>
                          <a:pt x="366" y="185"/>
                        </a:lnTo>
                        <a:lnTo>
                          <a:pt x="367" y="183"/>
                        </a:lnTo>
                        <a:lnTo>
                          <a:pt x="367" y="180"/>
                        </a:lnTo>
                        <a:lnTo>
                          <a:pt x="368" y="178"/>
                        </a:lnTo>
                        <a:lnTo>
                          <a:pt x="368" y="175"/>
                        </a:lnTo>
                        <a:lnTo>
                          <a:pt x="369" y="173"/>
                        </a:lnTo>
                        <a:lnTo>
                          <a:pt x="369" y="170"/>
                        </a:lnTo>
                        <a:lnTo>
                          <a:pt x="370" y="168"/>
                        </a:lnTo>
                        <a:lnTo>
                          <a:pt x="371" y="166"/>
                        </a:lnTo>
                        <a:lnTo>
                          <a:pt x="371" y="163"/>
                        </a:lnTo>
                        <a:lnTo>
                          <a:pt x="372" y="161"/>
                        </a:lnTo>
                        <a:lnTo>
                          <a:pt x="372" y="159"/>
                        </a:lnTo>
                        <a:lnTo>
                          <a:pt x="373" y="157"/>
                        </a:lnTo>
                        <a:lnTo>
                          <a:pt x="373" y="155"/>
                        </a:lnTo>
                        <a:lnTo>
                          <a:pt x="374" y="153"/>
                        </a:lnTo>
                        <a:lnTo>
                          <a:pt x="374" y="151"/>
                        </a:lnTo>
                        <a:lnTo>
                          <a:pt x="375" y="148"/>
                        </a:lnTo>
                        <a:lnTo>
                          <a:pt x="375" y="146"/>
                        </a:lnTo>
                        <a:lnTo>
                          <a:pt x="376" y="144"/>
                        </a:lnTo>
                        <a:lnTo>
                          <a:pt x="377" y="142"/>
                        </a:lnTo>
                        <a:lnTo>
                          <a:pt x="377" y="140"/>
                        </a:lnTo>
                        <a:lnTo>
                          <a:pt x="378" y="138"/>
                        </a:lnTo>
                        <a:lnTo>
                          <a:pt x="378" y="137"/>
                        </a:lnTo>
                        <a:lnTo>
                          <a:pt x="379" y="135"/>
                        </a:lnTo>
                        <a:lnTo>
                          <a:pt x="379" y="134"/>
                        </a:lnTo>
                        <a:lnTo>
                          <a:pt x="380" y="132"/>
                        </a:lnTo>
                        <a:lnTo>
                          <a:pt x="380" y="130"/>
                        </a:lnTo>
                        <a:lnTo>
                          <a:pt x="381" y="129"/>
                        </a:lnTo>
                        <a:lnTo>
                          <a:pt x="381" y="128"/>
                        </a:lnTo>
                        <a:lnTo>
                          <a:pt x="382" y="126"/>
                        </a:lnTo>
                        <a:lnTo>
                          <a:pt x="383" y="124"/>
                        </a:lnTo>
                        <a:lnTo>
                          <a:pt x="383" y="123"/>
                        </a:lnTo>
                        <a:lnTo>
                          <a:pt x="384" y="121"/>
                        </a:lnTo>
                        <a:lnTo>
                          <a:pt x="384" y="119"/>
                        </a:lnTo>
                        <a:lnTo>
                          <a:pt x="385" y="117"/>
                        </a:lnTo>
                        <a:lnTo>
                          <a:pt x="385" y="116"/>
                        </a:lnTo>
                        <a:lnTo>
                          <a:pt x="386" y="114"/>
                        </a:lnTo>
                        <a:lnTo>
                          <a:pt x="386" y="113"/>
                        </a:lnTo>
                        <a:lnTo>
                          <a:pt x="387" y="112"/>
                        </a:lnTo>
                        <a:lnTo>
                          <a:pt x="387" y="111"/>
                        </a:lnTo>
                        <a:lnTo>
                          <a:pt x="388" y="110"/>
                        </a:lnTo>
                        <a:lnTo>
                          <a:pt x="388" y="108"/>
                        </a:lnTo>
                        <a:lnTo>
                          <a:pt x="389" y="107"/>
                        </a:lnTo>
                        <a:lnTo>
                          <a:pt x="390" y="106"/>
                        </a:lnTo>
                        <a:lnTo>
                          <a:pt x="390" y="105"/>
                        </a:lnTo>
                        <a:lnTo>
                          <a:pt x="391" y="104"/>
                        </a:lnTo>
                        <a:lnTo>
                          <a:pt x="391" y="103"/>
                        </a:lnTo>
                        <a:lnTo>
                          <a:pt x="392" y="101"/>
                        </a:lnTo>
                        <a:lnTo>
                          <a:pt x="392" y="100"/>
                        </a:lnTo>
                        <a:lnTo>
                          <a:pt x="393" y="99"/>
                        </a:lnTo>
                        <a:lnTo>
                          <a:pt x="393" y="98"/>
                        </a:lnTo>
                        <a:lnTo>
                          <a:pt x="394" y="97"/>
                        </a:lnTo>
                        <a:lnTo>
                          <a:pt x="394" y="97"/>
                        </a:lnTo>
                        <a:lnTo>
                          <a:pt x="395" y="96"/>
                        </a:lnTo>
                        <a:lnTo>
                          <a:pt x="396" y="95"/>
                        </a:lnTo>
                        <a:lnTo>
                          <a:pt x="396" y="94"/>
                        </a:lnTo>
                        <a:lnTo>
                          <a:pt x="397" y="92"/>
                        </a:lnTo>
                        <a:lnTo>
                          <a:pt x="397" y="91"/>
                        </a:lnTo>
                        <a:lnTo>
                          <a:pt x="398" y="90"/>
                        </a:lnTo>
                        <a:lnTo>
                          <a:pt x="398" y="89"/>
                        </a:lnTo>
                        <a:lnTo>
                          <a:pt x="399" y="89"/>
                        </a:lnTo>
                        <a:lnTo>
                          <a:pt x="399" y="88"/>
                        </a:lnTo>
                        <a:lnTo>
                          <a:pt x="400" y="88"/>
                        </a:lnTo>
                        <a:lnTo>
                          <a:pt x="400" y="87"/>
                        </a:lnTo>
                        <a:lnTo>
                          <a:pt x="401" y="87"/>
                        </a:lnTo>
                        <a:lnTo>
                          <a:pt x="402" y="86"/>
                        </a:lnTo>
                        <a:lnTo>
                          <a:pt x="402" y="85"/>
                        </a:lnTo>
                        <a:lnTo>
                          <a:pt x="403" y="84"/>
                        </a:lnTo>
                        <a:lnTo>
                          <a:pt x="403" y="83"/>
                        </a:lnTo>
                        <a:lnTo>
                          <a:pt x="404" y="82"/>
                        </a:lnTo>
                        <a:lnTo>
                          <a:pt x="404" y="81"/>
                        </a:lnTo>
                        <a:lnTo>
                          <a:pt x="405" y="80"/>
                        </a:lnTo>
                        <a:lnTo>
                          <a:pt x="405" y="79"/>
                        </a:lnTo>
                        <a:lnTo>
                          <a:pt x="406" y="78"/>
                        </a:lnTo>
                        <a:lnTo>
                          <a:pt x="406" y="77"/>
                        </a:lnTo>
                        <a:lnTo>
                          <a:pt x="407" y="76"/>
                        </a:lnTo>
                        <a:lnTo>
                          <a:pt x="407" y="76"/>
                        </a:lnTo>
                        <a:lnTo>
                          <a:pt x="408" y="75"/>
                        </a:lnTo>
                        <a:lnTo>
                          <a:pt x="409" y="75"/>
                        </a:lnTo>
                        <a:lnTo>
                          <a:pt x="409" y="75"/>
                        </a:lnTo>
                        <a:lnTo>
                          <a:pt x="410" y="75"/>
                        </a:lnTo>
                        <a:lnTo>
                          <a:pt x="410" y="74"/>
                        </a:lnTo>
                        <a:lnTo>
                          <a:pt x="411" y="73"/>
                        </a:lnTo>
                        <a:lnTo>
                          <a:pt x="411" y="72"/>
                        </a:lnTo>
                        <a:lnTo>
                          <a:pt x="412" y="71"/>
                        </a:lnTo>
                        <a:lnTo>
                          <a:pt x="412" y="70"/>
                        </a:lnTo>
                        <a:lnTo>
                          <a:pt x="413" y="69"/>
                        </a:lnTo>
                        <a:lnTo>
                          <a:pt x="413" y="68"/>
                        </a:lnTo>
                        <a:lnTo>
                          <a:pt x="414" y="67"/>
                        </a:lnTo>
                        <a:lnTo>
                          <a:pt x="415" y="67"/>
                        </a:lnTo>
                        <a:lnTo>
                          <a:pt x="415" y="67"/>
                        </a:lnTo>
                        <a:lnTo>
                          <a:pt x="416" y="66"/>
                        </a:lnTo>
                        <a:lnTo>
                          <a:pt x="416" y="66"/>
                        </a:lnTo>
                        <a:lnTo>
                          <a:pt x="417" y="66"/>
                        </a:lnTo>
                        <a:lnTo>
                          <a:pt x="417" y="66"/>
                        </a:lnTo>
                        <a:lnTo>
                          <a:pt x="418" y="65"/>
                        </a:lnTo>
                        <a:lnTo>
                          <a:pt x="418" y="64"/>
                        </a:lnTo>
                        <a:lnTo>
                          <a:pt x="419" y="64"/>
                        </a:lnTo>
                        <a:lnTo>
                          <a:pt x="419" y="63"/>
                        </a:lnTo>
                        <a:lnTo>
                          <a:pt x="420" y="62"/>
                        </a:lnTo>
                        <a:lnTo>
                          <a:pt x="421" y="62"/>
                        </a:lnTo>
                        <a:lnTo>
                          <a:pt x="421" y="61"/>
                        </a:lnTo>
                        <a:lnTo>
                          <a:pt x="422" y="60"/>
                        </a:lnTo>
                        <a:lnTo>
                          <a:pt x="422" y="59"/>
                        </a:lnTo>
                        <a:lnTo>
                          <a:pt x="423" y="58"/>
                        </a:lnTo>
                        <a:lnTo>
                          <a:pt x="423" y="57"/>
                        </a:lnTo>
                        <a:lnTo>
                          <a:pt x="424" y="56"/>
                        </a:lnTo>
                        <a:lnTo>
                          <a:pt x="424" y="55"/>
                        </a:lnTo>
                        <a:lnTo>
                          <a:pt x="425" y="54"/>
                        </a:lnTo>
                        <a:lnTo>
                          <a:pt x="425" y="52"/>
                        </a:lnTo>
                        <a:lnTo>
                          <a:pt x="426" y="51"/>
                        </a:lnTo>
                        <a:lnTo>
                          <a:pt x="426" y="50"/>
                        </a:lnTo>
                        <a:lnTo>
                          <a:pt x="427" y="49"/>
                        </a:lnTo>
                        <a:lnTo>
                          <a:pt x="428" y="48"/>
                        </a:lnTo>
                        <a:lnTo>
                          <a:pt x="428" y="48"/>
                        </a:lnTo>
                        <a:lnTo>
                          <a:pt x="429" y="47"/>
                        </a:lnTo>
                        <a:lnTo>
                          <a:pt x="429" y="46"/>
                        </a:lnTo>
                        <a:lnTo>
                          <a:pt x="430" y="45"/>
                        </a:lnTo>
                        <a:lnTo>
                          <a:pt x="430" y="45"/>
                        </a:lnTo>
                        <a:lnTo>
                          <a:pt x="431" y="44"/>
                        </a:lnTo>
                        <a:lnTo>
                          <a:pt x="431" y="43"/>
                        </a:lnTo>
                        <a:lnTo>
                          <a:pt x="432" y="43"/>
                        </a:lnTo>
                        <a:lnTo>
                          <a:pt x="432" y="42"/>
                        </a:lnTo>
                        <a:lnTo>
                          <a:pt x="433" y="41"/>
                        </a:lnTo>
                        <a:lnTo>
                          <a:pt x="434" y="41"/>
                        </a:lnTo>
                        <a:lnTo>
                          <a:pt x="434" y="40"/>
                        </a:lnTo>
                        <a:lnTo>
                          <a:pt x="435" y="39"/>
                        </a:lnTo>
                        <a:lnTo>
                          <a:pt x="435" y="38"/>
                        </a:lnTo>
                        <a:lnTo>
                          <a:pt x="436" y="37"/>
                        </a:lnTo>
                        <a:lnTo>
                          <a:pt x="436" y="36"/>
                        </a:lnTo>
                        <a:lnTo>
                          <a:pt x="437" y="35"/>
                        </a:lnTo>
                        <a:lnTo>
                          <a:pt x="437" y="35"/>
                        </a:lnTo>
                        <a:lnTo>
                          <a:pt x="438" y="34"/>
                        </a:lnTo>
                        <a:lnTo>
                          <a:pt x="438" y="34"/>
                        </a:lnTo>
                        <a:lnTo>
                          <a:pt x="439" y="33"/>
                        </a:lnTo>
                        <a:lnTo>
                          <a:pt x="439" y="33"/>
                        </a:lnTo>
                        <a:lnTo>
                          <a:pt x="440" y="33"/>
                        </a:lnTo>
                        <a:lnTo>
                          <a:pt x="441" y="32"/>
                        </a:lnTo>
                        <a:lnTo>
                          <a:pt x="441" y="32"/>
                        </a:lnTo>
                        <a:lnTo>
                          <a:pt x="442" y="31"/>
                        </a:lnTo>
                        <a:lnTo>
                          <a:pt x="442" y="30"/>
                        </a:lnTo>
                        <a:lnTo>
                          <a:pt x="443" y="30"/>
                        </a:lnTo>
                        <a:lnTo>
                          <a:pt x="443" y="29"/>
                        </a:lnTo>
                        <a:lnTo>
                          <a:pt x="444" y="28"/>
                        </a:lnTo>
                        <a:lnTo>
                          <a:pt x="444" y="28"/>
                        </a:lnTo>
                        <a:lnTo>
                          <a:pt x="445" y="27"/>
                        </a:lnTo>
                        <a:lnTo>
                          <a:pt x="445" y="27"/>
                        </a:lnTo>
                        <a:lnTo>
                          <a:pt x="446" y="26"/>
                        </a:lnTo>
                        <a:lnTo>
                          <a:pt x="447" y="25"/>
                        </a:lnTo>
                        <a:lnTo>
                          <a:pt x="447" y="25"/>
                        </a:lnTo>
                        <a:lnTo>
                          <a:pt x="448" y="24"/>
                        </a:lnTo>
                        <a:lnTo>
                          <a:pt x="448" y="24"/>
                        </a:lnTo>
                        <a:lnTo>
                          <a:pt x="449" y="23"/>
                        </a:lnTo>
                        <a:lnTo>
                          <a:pt x="449" y="22"/>
                        </a:lnTo>
                        <a:lnTo>
                          <a:pt x="450" y="22"/>
                        </a:lnTo>
                        <a:lnTo>
                          <a:pt x="450" y="21"/>
                        </a:lnTo>
                        <a:lnTo>
                          <a:pt x="451" y="21"/>
                        </a:lnTo>
                        <a:lnTo>
                          <a:pt x="451" y="21"/>
                        </a:lnTo>
                        <a:lnTo>
                          <a:pt x="452" y="20"/>
                        </a:lnTo>
                        <a:lnTo>
                          <a:pt x="453" y="20"/>
                        </a:lnTo>
                        <a:lnTo>
                          <a:pt x="453" y="20"/>
                        </a:lnTo>
                        <a:lnTo>
                          <a:pt x="454" y="20"/>
                        </a:lnTo>
                        <a:lnTo>
                          <a:pt x="454" y="19"/>
                        </a:lnTo>
                        <a:lnTo>
                          <a:pt x="455" y="19"/>
                        </a:lnTo>
                        <a:lnTo>
                          <a:pt x="455" y="18"/>
                        </a:lnTo>
                        <a:lnTo>
                          <a:pt x="456" y="18"/>
                        </a:lnTo>
                        <a:lnTo>
                          <a:pt x="456" y="17"/>
                        </a:lnTo>
                        <a:lnTo>
                          <a:pt x="457" y="16"/>
                        </a:lnTo>
                        <a:lnTo>
                          <a:pt x="457" y="15"/>
                        </a:lnTo>
                        <a:lnTo>
                          <a:pt x="458" y="15"/>
                        </a:lnTo>
                        <a:lnTo>
                          <a:pt x="458" y="14"/>
                        </a:lnTo>
                        <a:lnTo>
                          <a:pt x="459" y="13"/>
                        </a:lnTo>
                        <a:lnTo>
                          <a:pt x="460" y="13"/>
                        </a:lnTo>
                        <a:lnTo>
                          <a:pt x="460" y="12"/>
                        </a:lnTo>
                        <a:lnTo>
                          <a:pt x="461" y="11"/>
                        </a:lnTo>
                        <a:lnTo>
                          <a:pt x="461" y="11"/>
                        </a:lnTo>
                        <a:lnTo>
                          <a:pt x="462" y="11"/>
                        </a:lnTo>
                        <a:lnTo>
                          <a:pt x="462" y="10"/>
                        </a:lnTo>
                        <a:lnTo>
                          <a:pt x="463" y="10"/>
                        </a:lnTo>
                        <a:lnTo>
                          <a:pt x="463" y="10"/>
                        </a:lnTo>
                        <a:lnTo>
                          <a:pt x="464" y="10"/>
                        </a:lnTo>
                        <a:lnTo>
                          <a:pt x="464" y="10"/>
                        </a:lnTo>
                        <a:lnTo>
                          <a:pt x="465" y="10"/>
                        </a:lnTo>
                        <a:lnTo>
                          <a:pt x="466" y="10"/>
                        </a:lnTo>
                        <a:lnTo>
                          <a:pt x="466" y="10"/>
                        </a:lnTo>
                        <a:lnTo>
                          <a:pt x="467" y="10"/>
                        </a:lnTo>
                        <a:lnTo>
                          <a:pt x="467" y="9"/>
                        </a:lnTo>
                        <a:lnTo>
                          <a:pt x="468" y="9"/>
                        </a:lnTo>
                        <a:lnTo>
                          <a:pt x="468" y="9"/>
                        </a:lnTo>
                        <a:lnTo>
                          <a:pt x="469" y="8"/>
                        </a:lnTo>
                        <a:lnTo>
                          <a:pt x="469" y="8"/>
                        </a:lnTo>
                        <a:lnTo>
                          <a:pt x="470" y="8"/>
                        </a:lnTo>
                        <a:lnTo>
                          <a:pt x="470" y="9"/>
                        </a:lnTo>
                        <a:lnTo>
                          <a:pt x="471" y="9"/>
                        </a:lnTo>
                        <a:lnTo>
                          <a:pt x="472" y="9"/>
                        </a:lnTo>
                        <a:lnTo>
                          <a:pt x="472" y="9"/>
                        </a:lnTo>
                        <a:lnTo>
                          <a:pt x="473" y="9"/>
                        </a:lnTo>
                        <a:lnTo>
                          <a:pt x="473" y="9"/>
                        </a:lnTo>
                        <a:lnTo>
                          <a:pt x="474" y="9"/>
                        </a:lnTo>
                        <a:lnTo>
                          <a:pt x="474" y="8"/>
                        </a:lnTo>
                        <a:lnTo>
                          <a:pt x="475" y="8"/>
                        </a:lnTo>
                        <a:lnTo>
                          <a:pt x="475" y="8"/>
                        </a:lnTo>
                        <a:lnTo>
                          <a:pt x="476" y="8"/>
                        </a:lnTo>
                        <a:lnTo>
                          <a:pt x="476" y="8"/>
                        </a:lnTo>
                        <a:lnTo>
                          <a:pt x="477" y="8"/>
                        </a:lnTo>
                        <a:lnTo>
                          <a:pt x="477" y="8"/>
                        </a:lnTo>
                        <a:lnTo>
                          <a:pt x="478" y="8"/>
                        </a:lnTo>
                        <a:lnTo>
                          <a:pt x="479" y="8"/>
                        </a:lnTo>
                        <a:lnTo>
                          <a:pt x="479" y="8"/>
                        </a:lnTo>
                        <a:lnTo>
                          <a:pt x="480" y="8"/>
                        </a:lnTo>
                        <a:lnTo>
                          <a:pt x="480" y="8"/>
                        </a:lnTo>
                        <a:lnTo>
                          <a:pt x="481" y="8"/>
                        </a:lnTo>
                        <a:lnTo>
                          <a:pt x="481" y="8"/>
                        </a:lnTo>
                        <a:lnTo>
                          <a:pt x="482" y="8"/>
                        </a:lnTo>
                        <a:lnTo>
                          <a:pt x="482" y="8"/>
                        </a:lnTo>
                        <a:lnTo>
                          <a:pt x="483" y="8"/>
                        </a:lnTo>
                        <a:lnTo>
                          <a:pt x="483" y="8"/>
                        </a:lnTo>
                        <a:lnTo>
                          <a:pt x="484" y="8"/>
                        </a:lnTo>
                        <a:lnTo>
                          <a:pt x="485" y="8"/>
                        </a:lnTo>
                        <a:lnTo>
                          <a:pt x="485" y="7"/>
                        </a:lnTo>
                        <a:lnTo>
                          <a:pt x="486" y="7"/>
                        </a:lnTo>
                        <a:lnTo>
                          <a:pt x="486" y="7"/>
                        </a:lnTo>
                        <a:lnTo>
                          <a:pt x="487" y="7"/>
                        </a:lnTo>
                        <a:lnTo>
                          <a:pt x="487" y="7"/>
                        </a:lnTo>
                        <a:lnTo>
                          <a:pt x="488" y="7"/>
                        </a:lnTo>
                        <a:lnTo>
                          <a:pt x="488" y="6"/>
                        </a:lnTo>
                        <a:lnTo>
                          <a:pt x="489" y="6"/>
                        </a:lnTo>
                        <a:lnTo>
                          <a:pt x="489" y="6"/>
                        </a:lnTo>
                        <a:lnTo>
                          <a:pt x="490" y="6"/>
                        </a:lnTo>
                        <a:lnTo>
                          <a:pt x="491" y="6"/>
                        </a:lnTo>
                        <a:lnTo>
                          <a:pt x="491" y="6"/>
                        </a:lnTo>
                        <a:lnTo>
                          <a:pt x="492" y="6"/>
                        </a:lnTo>
                        <a:lnTo>
                          <a:pt x="492" y="5"/>
                        </a:lnTo>
                        <a:lnTo>
                          <a:pt x="493" y="5"/>
                        </a:lnTo>
                        <a:lnTo>
                          <a:pt x="493" y="5"/>
                        </a:lnTo>
                        <a:lnTo>
                          <a:pt x="494" y="5"/>
                        </a:lnTo>
                        <a:lnTo>
                          <a:pt x="494" y="4"/>
                        </a:lnTo>
                        <a:lnTo>
                          <a:pt x="495" y="4"/>
                        </a:lnTo>
                        <a:lnTo>
                          <a:pt x="495" y="4"/>
                        </a:lnTo>
                        <a:lnTo>
                          <a:pt x="496" y="4"/>
                        </a:lnTo>
                        <a:lnTo>
                          <a:pt x="496" y="3"/>
                        </a:lnTo>
                        <a:lnTo>
                          <a:pt x="497" y="3"/>
                        </a:lnTo>
                        <a:lnTo>
                          <a:pt x="498" y="3"/>
                        </a:lnTo>
                        <a:lnTo>
                          <a:pt x="498" y="3"/>
                        </a:lnTo>
                        <a:lnTo>
                          <a:pt x="499" y="3"/>
                        </a:lnTo>
                        <a:lnTo>
                          <a:pt x="499" y="3"/>
                        </a:lnTo>
                        <a:lnTo>
                          <a:pt x="500" y="2"/>
                        </a:lnTo>
                        <a:lnTo>
                          <a:pt x="500" y="2"/>
                        </a:lnTo>
                        <a:lnTo>
                          <a:pt x="501" y="2"/>
                        </a:lnTo>
                        <a:lnTo>
                          <a:pt x="501" y="2"/>
                        </a:lnTo>
                        <a:lnTo>
                          <a:pt x="502" y="2"/>
                        </a:lnTo>
                        <a:lnTo>
                          <a:pt x="502" y="2"/>
                        </a:lnTo>
                        <a:lnTo>
                          <a:pt x="503" y="2"/>
                        </a:lnTo>
                        <a:lnTo>
                          <a:pt x="504" y="2"/>
                        </a:lnTo>
                        <a:lnTo>
                          <a:pt x="504" y="2"/>
                        </a:lnTo>
                        <a:lnTo>
                          <a:pt x="505" y="2"/>
                        </a:lnTo>
                        <a:lnTo>
                          <a:pt x="505" y="2"/>
                        </a:lnTo>
                        <a:lnTo>
                          <a:pt x="506" y="2"/>
                        </a:lnTo>
                        <a:lnTo>
                          <a:pt x="506" y="2"/>
                        </a:lnTo>
                        <a:lnTo>
                          <a:pt x="507" y="2"/>
                        </a:lnTo>
                        <a:lnTo>
                          <a:pt x="507" y="3"/>
                        </a:lnTo>
                        <a:lnTo>
                          <a:pt x="508" y="3"/>
                        </a:lnTo>
                        <a:lnTo>
                          <a:pt x="508" y="3"/>
                        </a:lnTo>
                        <a:lnTo>
                          <a:pt x="509" y="3"/>
                        </a:lnTo>
                        <a:lnTo>
                          <a:pt x="509" y="3"/>
                        </a:lnTo>
                        <a:lnTo>
                          <a:pt x="510" y="3"/>
                        </a:lnTo>
                        <a:lnTo>
                          <a:pt x="511" y="4"/>
                        </a:lnTo>
                        <a:lnTo>
                          <a:pt x="511" y="4"/>
                        </a:lnTo>
                        <a:lnTo>
                          <a:pt x="512" y="4"/>
                        </a:lnTo>
                        <a:lnTo>
                          <a:pt x="512" y="4"/>
                        </a:lnTo>
                        <a:lnTo>
                          <a:pt x="513" y="4"/>
                        </a:lnTo>
                        <a:lnTo>
                          <a:pt x="513" y="4"/>
                        </a:lnTo>
                        <a:lnTo>
                          <a:pt x="514" y="4"/>
                        </a:lnTo>
                        <a:lnTo>
                          <a:pt x="514" y="3"/>
                        </a:lnTo>
                        <a:lnTo>
                          <a:pt x="515" y="3"/>
                        </a:lnTo>
                        <a:lnTo>
                          <a:pt x="515" y="3"/>
                        </a:lnTo>
                        <a:lnTo>
                          <a:pt x="516" y="3"/>
                        </a:lnTo>
                        <a:lnTo>
                          <a:pt x="517" y="3"/>
                        </a:lnTo>
                        <a:lnTo>
                          <a:pt x="517" y="3"/>
                        </a:lnTo>
                        <a:lnTo>
                          <a:pt x="518" y="2"/>
                        </a:lnTo>
                        <a:lnTo>
                          <a:pt x="518" y="2"/>
                        </a:lnTo>
                        <a:lnTo>
                          <a:pt x="519" y="2"/>
                        </a:lnTo>
                        <a:lnTo>
                          <a:pt x="519" y="2"/>
                        </a:lnTo>
                        <a:lnTo>
                          <a:pt x="520" y="2"/>
                        </a:lnTo>
                        <a:lnTo>
                          <a:pt x="520" y="2"/>
                        </a:lnTo>
                        <a:lnTo>
                          <a:pt x="521" y="2"/>
                        </a:lnTo>
                        <a:lnTo>
                          <a:pt x="521" y="1"/>
                        </a:lnTo>
                        <a:lnTo>
                          <a:pt x="522" y="1"/>
                        </a:lnTo>
                        <a:lnTo>
                          <a:pt x="523" y="1"/>
                        </a:lnTo>
                        <a:lnTo>
                          <a:pt x="523" y="0"/>
                        </a:lnTo>
                        <a:lnTo>
                          <a:pt x="524" y="0"/>
                        </a:lnTo>
                        <a:lnTo>
                          <a:pt x="524" y="0"/>
                        </a:lnTo>
                        <a:lnTo>
                          <a:pt x="525" y="0"/>
                        </a:lnTo>
                        <a:lnTo>
                          <a:pt x="525" y="0"/>
                        </a:lnTo>
                        <a:lnTo>
                          <a:pt x="526" y="0"/>
                        </a:lnTo>
                        <a:lnTo>
                          <a:pt x="526" y="0"/>
                        </a:lnTo>
                        <a:lnTo>
                          <a:pt x="527" y="0"/>
                        </a:lnTo>
                        <a:lnTo>
                          <a:pt x="527" y="0"/>
                        </a:lnTo>
                        <a:lnTo>
                          <a:pt x="528" y="0"/>
                        </a:lnTo>
                        <a:lnTo>
                          <a:pt x="528" y="0"/>
                        </a:lnTo>
                        <a:lnTo>
                          <a:pt x="529" y="0"/>
                        </a:lnTo>
                        <a:lnTo>
                          <a:pt x="530" y="0"/>
                        </a:lnTo>
                        <a:lnTo>
                          <a:pt x="530" y="0"/>
                        </a:lnTo>
                        <a:lnTo>
                          <a:pt x="531" y="0"/>
                        </a:lnTo>
                        <a:lnTo>
                          <a:pt x="531" y="1"/>
                        </a:lnTo>
                        <a:lnTo>
                          <a:pt x="532" y="1"/>
                        </a:lnTo>
                        <a:lnTo>
                          <a:pt x="532" y="1"/>
                        </a:lnTo>
                        <a:lnTo>
                          <a:pt x="533" y="1"/>
                        </a:lnTo>
                        <a:lnTo>
                          <a:pt x="533" y="2"/>
                        </a:lnTo>
                        <a:lnTo>
                          <a:pt x="534" y="2"/>
                        </a:lnTo>
                        <a:lnTo>
                          <a:pt x="534" y="2"/>
                        </a:lnTo>
                        <a:lnTo>
                          <a:pt x="535" y="2"/>
                        </a:lnTo>
                        <a:lnTo>
                          <a:pt x="536" y="2"/>
                        </a:lnTo>
                        <a:lnTo>
                          <a:pt x="536" y="2"/>
                        </a:lnTo>
                        <a:lnTo>
                          <a:pt x="537" y="2"/>
                        </a:lnTo>
                        <a:lnTo>
                          <a:pt x="537" y="2"/>
                        </a:lnTo>
                        <a:lnTo>
                          <a:pt x="538" y="2"/>
                        </a:lnTo>
                        <a:lnTo>
                          <a:pt x="538" y="2"/>
                        </a:lnTo>
                        <a:lnTo>
                          <a:pt x="539" y="2"/>
                        </a:lnTo>
                        <a:lnTo>
                          <a:pt x="539" y="2"/>
                        </a:lnTo>
                        <a:lnTo>
                          <a:pt x="540" y="3"/>
                        </a:lnTo>
                        <a:lnTo>
                          <a:pt x="540" y="3"/>
                        </a:lnTo>
                        <a:lnTo>
                          <a:pt x="541" y="3"/>
                        </a:lnTo>
                        <a:lnTo>
                          <a:pt x="542" y="3"/>
                        </a:lnTo>
                        <a:lnTo>
                          <a:pt x="542" y="4"/>
                        </a:lnTo>
                        <a:lnTo>
                          <a:pt x="543" y="4"/>
                        </a:lnTo>
                        <a:lnTo>
                          <a:pt x="543" y="4"/>
                        </a:lnTo>
                        <a:lnTo>
                          <a:pt x="544" y="3"/>
                        </a:lnTo>
                        <a:lnTo>
                          <a:pt x="544" y="3"/>
                        </a:lnTo>
                        <a:lnTo>
                          <a:pt x="545" y="3"/>
                        </a:lnTo>
                        <a:lnTo>
                          <a:pt x="545" y="3"/>
                        </a:lnTo>
                        <a:lnTo>
                          <a:pt x="546" y="3"/>
                        </a:lnTo>
                        <a:lnTo>
                          <a:pt x="546" y="3"/>
                        </a:lnTo>
                        <a:lnTo>
                          <a:pt x="547" y="3"/>
                        </a:lnTo>
                        <a:lnTo>
                          <a:pt x="547" y="3"/>
                        </a:lnTo>
                        <a:lnTo>
                          <a:pt x="548" y="3"/>
                        </a:lnTo>
                        <a:lnTo>
                          <a:pt x="549" y="3"/>
                        </a:lnTo>
                        <a:lnTo>
                          <a:pt x="549" y="3"/>
                        </a:lnTo>
                        <a:lnTo>
                          <a:pt x="550" y="3"/>
                        </a:lnTo>
                        <a:lnTo>
                          <a:pt x="550" y="2"/>
                        </a:lnTo>
                        <a:lnTo>
                          <a:pt x="551" y="2"/>
                        </a:lnTo>
                        <a:lnTo>
                          <a:pt x="551" y="2"/>
                        </a:lnTo>
                        <a:lnTo>
                          <a:pt x="552" y="2"/>
                        </a:lnTo>
                        <a:lnTo>
                          <a:pt x="552" y="2"/>
                        </a:lnTo>
                        <a:lnTo>
                          <a:pt x="553" y="2"/>
                        </a:lnTo>
                        <a:lnTo>
                          <a:pt x="553" y="2"/>
                        </a:lnTo>
                        <a:lnTo>
                          <a:pt x="554" y="2"/>
                        </a:lnTo>
                        <a:lnTo>
                          <a:pt x="555" y="2"/>
                        </a:lnTo>
                        <a:lnTo>
                          <a:pt x="555" y="2"/>
                        </a:lnTo>
                        <a:lnTo>
                          <a:pt x="556" y="2"/>
                        </a:lnTo>
                        <a:lnTo>
                          <a:pt x="556" y="3"/>
                        </a:lnTo>
                        <a:lnTo>
                          <a:pt x="557" y="3"/>
                        </a:lnTo>
                        <a:lnTo>
                          <a:pt x="557" y="4"/>
                        </a:lnTo>
                        <a:lnTo>
                          <a:pt x="558" y="5"/>
                        </a:lnTo>
                        <a:lnTo>
                          <a:pt x="558" y="5"/>
                        </a:lnTo>
                        <a:lnTo>
                          <a:pt x="559" y="6"/>
                        </a:lnTo>
                        <a:lnTo>
                          <a:pt x="559" y="7"/>
                        </a:lnTo>
                        <a:lnTo>
                          <a:pt x="560" y="7"/>
                        </a:lnTo>
                        <a:lnTo>
                          <a:pt x="561" y="8"/>
                        </a:lnTo>
                        <a:lnTo>
                          <a:pt x="561" y="8"/>
                        </a:lnTo>
                        <a:lnTo>
                          <a:pt x="562" y="8"/>
                        </a:lnTo>
                        <a:lnTo>
                          <a:pt x="562" y="9"/>
                        </a:lnTo>
                        <a:lnTo>
                          <a:pt x="563" y="9"/>
                        </a:lnTo>
                        <a:lnTo>
                          <a:pt x="563" y="9"/>
                        </a:lnTo>
                        <a:lnTo>
                          <a:pt x="564" y="9"/>
                        </a:lnTo>
                        <a:lnTo>
                          <a:pt x="564" y="9"/>
                        </a:lnTo>
                        <a:lnTo>
                          <a:pt x="565" y="9"/>
                        </a:lnTo>
                        <a:lnTo>
                          <a:pt x="565" y="10"/>
                        </a:lnTo>
                        <a:lnTo>
                          <a:pt x="566" y="10"/>
                        </a:lnTo>
                        <a:lnTo>
                          <a:pt x="566" y="10"/>
                        </a:lnTo>
                        <a:lnTo>
                          <a:pt x="567" y="10"/>
                        </a:lnTo>
                        <a:lnTo>
                          <a:pt x="568" y="10"/>
                        </a:lnTo>
                        <a:lnTo>
                          <a:pt x="568" y="11"/>
                        </a:lnTo>
                        <a:lnTo>
                          <a:pt x="569" y="11"/>
                        </a:lnTo>
                        <a:lnTo>
                          <a:pt x="569" y="12"/>
                        </a:lnTo>
                        <a:lnTo>
                          <a:pt x="570" y="12"/>
                        </a:lnTo>
                        <a:lnTo>
                          <a:pt x="570" y="13"/>
                        </a:lnTo>
                        <a:lnTo>
                          <a:pt x="571" y="14"/>
                        </a:lnTo>
                        <a:lnTo>
                          <a:pt x="571" y="14"/>
                        </a:lnTo>
                        <a:lnTo>
                          <a:pt x="572" y="15"/>
                        </a:lnTo>
                        <a:lnTo>
                          <a:pt x="572" y="15"/>
                        </a:lnTo>
                        <a:lnTo>
                          <a:pt x="573" y="15"/>
                        </a:lnTo>
                        <a:lnTo>
                          <a:pt x="574" y="16"/>
                        </a:lnTo>
                        <a:lnTo>
                          <a:pt x="574" y="16"/>
                        </a:lnTo>
                        <a:lnTo>
                          <a:pt x="575" y="16"/>
                        </a:lnTo>
                        <a:lnTo>
                          <a:pt x="575" y="16"/>
                        </a:lnTo>
                        <a:lnTo>
                          <a:pt x="576" y="16"/>
                        </a:lnTo>
                        <a:lnTo>
                          <a:pt x="576" y="17"/>
                        </a:lnTo>
                        <a:lnTo>
                          <a:pt x="577" y="17"/>
                        </a:lnTo>
                        <a:lnTo>
                          <a:pt x="577" y="17"/>
                        </a:lnTo>
                        <a:lnTo>
                          <a:pt x="578" y="17"/>
                        </a:lnTo>
                        <a:lnTo>
                          <a:pt x="578" y="17"/>
                        </a:lnTo>
                        <a:lnTo>
                          <a:pt x="579" y="17"/>
                        </a:lnTo>
                        <a:lnTo>
                          <a:pt x="579" y="16"/>
                        </a:lnTo>
                        <a:lnTo>
                          <a:pt x="580" y="16"/>
                        </a:lnTo>
                        <a:lnTo>
                          <a:pt x="581" y="16"/>
                        </a:lnTo>
                        <a:lnTo>
                          <a:pt x="581" y="15"/>
                        </a:lnTo>
                        <a:lnTo>
                          <a:pt x="582" y="15"/>
                        </a:lnTo>
                        <a:lnTo>
                          <a:pt x="582" y="15"/>
                        </a:lnTo>
                        <a:lnTo>
                          <a:pt x="583" y="15"/>
                        </a:lnTo>
                        <a:lnTo>
                          <a:pt x="583" y="14"/>
                        </a:lnTo>
                        <a:lnTo>
                          <a:pt x="584" y="14"/>
                        </a:lnTo>
                        <a:lnTo>
                          <a:pt x="584" y="14"/>
                        </a:lnTo>
                        <a:lnTo>
                          <a:pt x="585" y="13"/>
                        </a:lnTo>
                        <a:lnTo>
                          <a:pt x="585" y="13"/>
                        </a:lnTo>
                        <a:lnTo>
                          <a:pt x="586" y="13"/>
                        </a:lnTo>
                        <a:lnTo>
                          <a:pt x="587" y="13"/>
                        </a:lnTo>
                        <a:lnTo>
                          <a:pt x="587" y="13"/>
                        </a:lnTo>
                        <a:lnTo>
                          <a:pt x="588" y="12"/>
                        </a:lnTo>
                        <a:lnTo>
                          <a:pt x="588" y="12"/>
                        </a:lnTo>
                        <a:lnTo>
                          <a:pt x="589" y="12"/>
                        </a:lnTo>
                        <a:lnTo>
                          <a:pt x="589" y="12"/>
                        </a:lnTo>
                        <a:lnTo>
                          <a:pt x="590" y="12"/>
                        </a:lnTo>
                        <a:lnTo>
                          <a:pt x="590" y="12"/>
                        </a:lnTo>
                        <a:lnTo>
                          <a:pt x="591" y="12"/>
                        </a:lnTo>
                        <a:lnTo>
                          <a:pt x="591" y="12"/>
                        </a:lnTo>
                        <a:lnTo>
                          <a:pt x="592" y="12"/>
                        </a:lnTo>
                        <a:lnTo>
                          <a:pt x="593" y="11"/>
                        </a:lnTo>
                        <a:lnTo>
                          <a:pt x="593" y="11"/>
                        </a:lnTo>
                        <a:lnTo>
                          <a:pt x="594" y="10"/>
                        </a:lnTo>
                        <a:lnTo>
                          <a:pt x="594" y="10"/>
                        </a:lnTo>
                        <a:lnTo>
                          <a:pt x="595" y="10"/>
                        </a:lnTo>
                        <a:lnTo>
                          <a:pt x="595" y="10"/>
                        </a:lnTo>
                        <a:lnTo>
                          <a:pt x="596" y="10"/>
                        </a:lnTo>
                        <a:lnTo>
                          <a:pt x="596" y="10"/>
                        </a:lnTo>
                        <a:lnTo>
                          <a:pt x="597" y="10"/>
                        </a:lnTo>
                        <a:lnTo>
                          <a:pt x="597" y="9"/>
                        </a:lnTo>
                        <a:lnTo>
                          <a:pt x="598" y="9"/>
                        </a:lnTo>
                        <a:lnTo>
                          <a:pt x="598" y="9"/>
                        </a:lnTo>
                        <a:lnTo>
                          <a:pt x="599" y="9"/>
                        </a:lnTo>
                        <a:lnTo>
                          <a:pt x="600" y="9"/>
                        </a:lnTo>
                        <a:lnTo>
                          <a:pt x="600" y="9"/>
                        </a:lnTo>
                        <a:lnTo>
                          <a:pt x="601" y="9"/>
                        </a:lnTo>
                        <a:lnTo>
                          <a:pt x="601" y="9"/>
                        </a:lnTo>
                        <a:lnTo>
                          <a:pt x="602" y="9"/>
                        </a:lnTo>
                        <a:lnTo>
                          <a:pt x="602" y="9"/>
                        </a:lnTo>
                        <a:lnTo>
                          <a:pt x="603" y="9"/>
                        </a:lnTo>
                        <a:lnTo>
                          <a:pt x="603" y="9"/>
                        </a:lnTo>
                        <a:lnTo>
                          <a:pt x="604" y="9"/>
                        </a:lnTo>
                        <a:lnTo>
                          <a:pt x="604" y="8"/>
                        </a:lnTo>
                        <a:lnTo>
                          <a:pt x="605" y="8"/>
                        </a:lnTo>
                        <a:lnTo>
                          <a:pt x="606" y="8"/>
                        </a:lnTo>
                        <a:lnTo>
                          <a:pt x="606" y="8"/>
                        </a:lnTo>
                        <a:lnTo>
                          <a:pt x="607" y="8"/>
                        </a:lnTo>
                        <a:lnTo>
                          <a:pt x="607" y="8"/>
                        </a:lnTo>
                        <a:lnTo>
                          <a:pt x="608" y="8"/>
                        </a:lnTo>
                        <a:lnTo>
                          <a:pt x="608" y="8"/>
                        </a:lnTo>
                        <a:lnTo>
                          <a:pt x="609" y="7"/>
                        </a:lnTo>
                        <a:lnTo>
                          <a:pt x="609" y="7"/>
                        </a:lnTo>
                        <a:lnTo>
                          <a:pt x="610" y="7"/>
                        </a:lnTo>
                        <a:lnTo>
                          <a:pt x="610" y="7"/>
                        </a:lnTo>
                        <a:lnTo>
                          <a:pt x="611" y="7"/>
                        </a:lnTo>
                        <a:lnTo>
                          <a:pt x="612" y="7"/>
                        </a:lnTo>
                        <a:lnTo>
                          <a:pt x="612" y="7"/>
                        </a:lnTo>
                        <a:lnTo>
                          <a:pt x="613" y="8"/>
                        </a:lnTo>
                        <a:lnTo>
                          <a:pt x="613" y="8"/>
                        </a:lnTo>
                        <a:lnTo>
                          <a:pt x="614" y="8"/>
                        </a:lnTo>
                        <a:lnTo>
                          <a:pt x="614" y="8"/>
                        </a:lnTo>
                        <a:lnTo>
                          <a:pt x="615" y="8"/>
                        </a:lnTo>
                        <a:lnTo>
                          <a:pt x="615" y="8"/>
                        </a:lnTo>
                        <a:lnTo>
                          <a:pt x="616" y="8"/>
                        </a:lnTo>
                        <a:lnTo>
                          <a:pt x="616" y="8"/>
                        </a:lnTo>
                        <a:lnTo>
                          <a:pt x="617" y="8"/>
                        </a:lnTo>
                        <a:lnTo>
                          <a:pt x="617" y="8"/>
                        </a:lnTo>
                        <a:lnTo>
                          <a:pt x="618" y="8"/>
                        </a:lnTo>
                        <a:lnTo>
                          <a:pt x="619" y="7"/>
                        </a:lnTo>
                        <a:lnTo>
                          <a:pt x="619" y="7"/>
                        </a:lnTo>
                        <a:lnTo>
                          <a:pt x="620" y="7"/>
                        </a:lnTo>
                        <a:lnTo>
                          <a:pt x="620" y="8"/>
                        </a:lnTo>
                        <a:lnTo>
                          <a:pt x="621" y="8"/>
                        </a:lnTo>
                        <a:lnTo>
                          <a:pt x="621" y="8"/>
                        </a:lnTo>
                        <a:lnTo>
                          <a:pt x="622" y="8"/>
                        </a:lnTo>
                        <a:lnTo>
                          <a:pt x="622" y="8"/>
                        </a:lnTo>
                        <a:lnTo>
                          <a:pt x="623" y="8"/>
                        </a:lnTo>
                        <a:lnTo>
                          <a:pt x="623" y="8"/>
                        </a:lnTo>
                        <a:lnTo>
                          <a:pt x="624" y="8"/>
                        </a:lnTo>
                        <a:lnTo>
                          <a:pt x="625" y="8"/>
                        </a:lnTo>
                        <a:lnTo>
                          <a:pt x="625" y="8"/>
                        </a:lnTo>
                        <a:lnTo>
                          <a:pt x="626" y="8"/>
                        </a:lnTo>
                        <a:lnTo>
                          <a:pt x="626" y="8"/>
                        </a:lnTo>
                        <a:lnTo>
                          <a:pt x="627" y="8"/>
                        </a:lnTo>
                        <a:lnTo>
                          <a:pt x="627" y="8"/>
                        </a:lnTo>
                        <a:lnTo>
                          <a:pt x="628" y="8"/>
                        </a:lnTo>
                        <a:lnTo>
                          <a:pt x="628" y="8"/>
                        </a:lnTo>
                        <a:lnTo>
                          <a:pt x="629" y="8"/>
                        </a:lnTo>
                        <a:lnTo>
                          <a:pt x="629" y="8"/>
                        </a:lnTo>
                        <a:lnTo>
                          <a:pt x="630" y="8"/>
                        </a:lnTo>
                        <a:lnTo>
                          <a:pt x="630" y="8"/>
                        </a:lnTo>
                        <a:lnTo>
                          <a:pt x="631" y="8"/>
                        </a:lnTo>
                        <a:lnTo>
                          <a:pt x="632" y="8"/>
                        </a:lnTo>
                        <a:lnTo>
                          <a:pt x="632" y="8"/>
                        </a:lnTo>
                        <a:lnTo>
                          <a:pt x="633" y="9"/>
                        </a:lnTo>
                        <a:lnTo>
                          <a:pt x="633" y="9"/>
                        </a:lnTo>
                        <a:lnTo>
                          <a:pt x="634" y="8"/>
                        </a:lnTo>
                        <a:lnTo>
                          <a:pt x="634" y="8"/>
                        </a:lnTo>
                        <a:lnTo>
                          <a:pt x="635" y="8"/>
                        </a:lnTo>
                        <a:lnTo>
                          <a:pt x="635" y="8"/>
                        </a:lnTo>
                        <a:lnTo>
                          <a:pt x="636" y="8"/>
                        </a:lnTo>
                        <a:lnTo>
                          <a:pt x="636" y="7"/>
                        </a:lnTo>
                        <a:lnTo>
                          <a:pt x="637" y="7"/>
                        </a:lnTo>
                        <a:lnTo>
                          <a:pt x="638" y="7"/>
                        </a:lnTo>
                        <a:lnTo>
                          <a:pt x="638" y="7"/>
                        </a:lnTo>
                        <a:lnTo>
                          <a:pt x="639" y="7"/>
                        </a:lnTo>
                        <a:lnTo>
                          <a:pt x="639" y="6"/>
                        </a:lnTo>
                        <a:lnTo>
                          <a:pt x="640" y="6"/>
                        </a:lnTo>
                        <a:lnTo>
                          <a:pt x="640" y="6"/>
                        </a:lnTo>
                        <a:lnTo>
                          <a:pt x="641" y="6"/>
                        </a:lnTo>
                        <a:lnTo>
                          <a:pt x="641" y="6"/>
                        </a:lnTo>
                        <a:lnTo>
                          <a:pt x="642" y="5"/>
                        </a:lnTo>
                        <a:lnTo>
                          <a:pt x="642" y="5"/>
                        </a:lnTo>
                        <a:lnTo>
                          <a:pt x="643" y="4"/>
                        </a:lnTo>
                        <a:lnTo>
                          <a:pt x="644" y="4"/>
                        </a:lnTo>
                        <a:lnTo>
                          <a:pt x="644" y="4"/>
                        </a:lnTo>
                        <a:lnTo>
                          <a:pt x="645" y="4"/>
                        </a:lnTo>
                        <a:lnTo>
                          <a:pt x="645" y="4"/>
                        </a:lnTo>
                        <a:lnTo>
                          <a:pt x="646" y="4"/>
                        </a:lnTo>
                        <a:lnTo>
                          <a:pt x="646" y="4"/>
                        </a:lnTo>
                        <a:lnTo>
                          <a:pt x="647" y="4"/>
                        </a:lnTo>
                        <a:lnTo>
                          <a:pt x="647" y="5"/>
                        </a:lnTo>
                        <a:lnTo>
                          <a:pt x="648" y="5"/>
                        </a:lnTo>
                        <a:lnTo>
                          <a:pt x="648" y="5"/>
                        </a:lnTo>
                        <a:lnTo>
                          <a:pt x="649" y="5"/>
                        </a:lnTo>
                        <a:lnTo>
                          <a:pt x="649" y="6"/>
                        </a:lnTo>
                        <a:lnTo>
                          <a:pt x="650" y="6"/>
                        </a:lnTo>
                        <a:lnTo>
                          <a:pt x="651" y="6"/>
                        </a:lnTo>
                        <a:lnTo>
                          <a:pt x="651" y="6"/>
                        </a:lnTo>
                        <a:lnTo>
                          <a:pt x="652" y="6"/>
                        </a:lnTo>
                        <a:lnTo>
                          <a:pt x="652" y="7"/>
                        </a:lnTo>
                        <a:lnTo>
                          <a:pt x="653" y="7"/>
                        </a:lnTo>
                        <a:lnTo>
                          <a:pt x="653" y="7"/>
                        </a:lnTo>
                        <a:lnTo>
                          <a:pt x="654" y="8"/>
                        </a:lnTo>
                        <a:lnTo>
                          <a:pt x="654" y="8"/>
                        </a:lnTo>
                        <a:lnTo>
                          <a:pt x="655" y="8"/>
                        </a:lnTo>
                        <a:lnTo>
                          <a:pt x="655" y="9"/>
                        </a:lnTo>
                        <a:lnTo>
                          <a:pt x="656" y="9"/>
                        </a:lnTo>
                        <a:lnTo>
                          <a:pt x="657" y="9"/>
                        </a:lnTo>
                        <a:lnTo>
                          <a:pt x="657" y="10"/>
                        </a:lnTo>
                        <a:lnTo>
                          <a:pt x="658" y="10"/>
                        </a:lnTo>
                        <a:lnTo>
                          <a:pt x="658" y="11"/>
                        </a:lnTo>
                        <a:lnTo>
                          <a:pt x="659" y="12"/>
                        </a:lnTo>
                        <a:lnTo>
                          <a:pt x="659" y="12"/>
                        </a:lnTo>
                        <a:lnTo>
                          <a:pt x="660" y="12"/>
                        </a:lnTo>
                        <a:lnTo>
                          <a:pt x="660" y="13"/>
                        </a:lnTo>
                        <a:lnTo>
                          <a:pt x="661" y="13"/>
                        </a:lnTo>
                        <a:lnTo>
                          <a:pt x="661" y="14"/>
                        </a:lnTo>
                        <a:lnTo>
                          <a:pt x="662" y="14"/>
                        </a:lnTo>
                        <a:lnTo>
                          <a:pt x="663" y="14"/>
                        </a:lnTo>
                        <a:lnTo>
                          <a:pt x="663" y="15"/>
                        </a:lnTo>
                        <a:lnTo>
                          <a:pt x="664" y="17"/>
                        </a:lnTo>
                        <a:lnTo>
                          <a:pt x="664" y="24"/>
                        </a:lnTo>
                        <a:lnTo>
                          <a:pt x="665" y="42"/>
                        </a:lnTo>
                        <a:lnTo>
                          <a:pt x="665" y="81"/>
                        </a:lnTo>
                        <a:lnTo>
                          <a:pt x="666" y="153"/>
                        </a:lnTo>
                        <a:lnTo>
                          <a:pt x="666" y="262"/>
                        </a:lnTo>
                        <a:lnTo>
                          <a:pt x="667" y="409"/>
                        </a:lnTo>
                        <a:lnTo>
                          <a:pt x="667" y="590"/>
                        </a:lnTo>
                        <a:lnTo>
                          <a:pt x="668" y="811"/>
                        </a:lnTo>
                        <a:lnTo>
                          <a:pt x="668" y="1083"/>
                        </a:lnTo>
                        <a:lnTo>
                          <a:pt x="669" y="1403"/>
                        </a:lnTo>
                        <a:lnTo>
                          <a:pt x="670" y="1741"/>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90" name="Line 37">
                    <a:extLst>
                      <a:ext uri="{FF2B5EF4-FFF2-40B4-BE49-F238E27FC236}">
                        <a16:creationId xmlns:a16="http://schemas.microsoft.com/office/drawing/2014/main" id="{80B417B9-E53A-456C-9F3D-36D5CCF2AE92}"/>
                      </a:ext>
                    </a:extLst>
                  </p:cNvPr>
                  <p:cNvSpPr>
                    <a:spLocks noChangeShapeType="1"/>
                  </p:cNvSpPr>
                  <p:nvPr/>
                </p:nvSpPr>
                <p:spPr bwMode="auto">
                  <a:xfrm flipV="1">
                    <a:off x="2802324" y="4420806"/>
                    <a:ext cx="1512" cy="113490"/>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91" name="Line 38">
                    <a:extLst>
                      <a:ext uri="{FF2B5EF4-FFF2-40B4-BE49-F238E27FC236}">
                        <a16:creationId xmlns:a16="http://schemas.microsoft.com/office/drawing/2014/main" id="{5B51D68B-E1A4-42C4-9F77-514FB0C709C3}"/>
                      </a:ext>
                    </a:extLst>
                  </p:cNvPr>
                  <p:cNvSpPr>
                    <a:spLocks noChangeShapeType="1"/>
                  </p:cNvSpPr>
                  <p:nvPr/>
                </p:nvSpPr>
                <p:spPr bwMode="auto">
                  <a:xfrm>
                    <a:off x="2805348" y="4420806"/>
                    <a:ext cx="1512" cy="1041"/>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92" name="Freeform 39">
                    <a:extLst>
                      <a:ext uri="{FF2B5EF4-FFF2-40B4-BE49-F238E27FC236}">
                        <a16:creationId xmlns:a16="http://schemas.microsoft.com/office/drawing/2014/main" id="{2C4FD96C-22D3-4F8E-9059-972F4EE9BC72}"/>
                      </a:ext>
                    </a:extLst>
                  </p:cNvPr>
                  <p:cNvSpPr>
                    <a:spLocks/>
                  </p:cNvSpPr>
                  <p:nvPr/>
                </p:nvSpPr>
                <p:spPr bwMode="auto">
                  <a:xfrm flipV="1">
                    <a:off x="2805348" y="4421848"/>
                    <a:ext cx="414340" cy="857940"/>
                  </a:xfrm>
                  <a:custGeom>
                    <a:avLst/>
                    <a:gdLst/>
                    <a:ahLst/>
                    <a:cxnLst>
                      <a:cxn ang="0">
                        <a:pos x="11" y="1902"/>
                      </a:cxn>
                      <a:cxn ang="0">
                        <a:pos x="22" y="1862"/>
                      </a:cxn>
                      <a:cxn ang="0">
                        <a:pos x="32" y="1830"/>
                      </a:cxn>
                      <a:cxn ang="0">
                        <a:pos x="43" y="1808"/>
                      </a:cxn>
                      <a:cxn ang="0">
                        <a:pos x="54" y="1785"/>
                      </a:cxn>
                      <a:cxn ang="0">
                        <a:pos x="65" y="1761"/>
                      </a:cxn>
                      <a:cxn ang="0">
                        <a:pos x="76" y="1736"/>
                      </a:cxn>
                      <a:cxn ang="0">
                        <a:pos x="87" y="1714"/>
                      </a:cxn>
                      <a:cxn ang="0">
                        <a:pos x="97" y="1687"/>
                      </a:cxn>
                      <a:cxn ang="0">
                        <a:pos x="108" y="1666"/>
                      </a:cxn>
                      <a:cxn ang="0">
                        <a:pos x="119" y="1641"/>
                      </a:cxn>
                      <a:cxn ang="0">
                        <a:pos x="130" y="1615"/>
                      </a:cxn>
                      <a:cxn ang="0">
                        <a:pos x="141" y="1590"/>
                      </a:cxn>
                      <a:cxn ang="0">
                        <a:pos x="152" y="1558"/>
                      </a:cxn>
                      <a:cxn ang="0">
                        <a:pos x="163" y="1521"/>
                      </a:cxn>
                      <a:cxn ang="0">
                        <a:pos x="173" y="1486"/>
                      </a:cxn>
                      <a:cxn ang="0">
                        <a:pos x="184" y="1438"/>
                      </a:cxn>
                      <a:cxn ang="0">
                        <a:pos x="195" y="1379"/>
                      </a:cxn>
                      <a:cxn ang="0">
                        <a:pos x="206" y="1312"/>
                      </a:cxn>
                      <a:cxn ang="0">
                        <a:pos x="217" y="1232"/>
                      </a:cxn>
                      <a:cxn ang="0">
                        <a:pos x="228" y="1136"/>
                      </a:cxn>
                      <a:cxn ang="0">
                        <a:pos x="239" y="1033"/>
                      </a:cxn>
                      <a:cxn ang="0">
                        <a:pos x="249" y="918"/>
                      </a:cxn>
                      <a:cxn ang="0">
                        <a:pos x="260" y="800"/>
                      </a:cxn>
                      <a:cxn ang="0">
                        <a:pos x="271" y="680"/>
                      </a:cxn>
                      <a:cxn ang="0">
                        <a:pos x="282" y="560"/>
                      </a:cxn>
                      <a:cxn ang="0">
                        <a:pos x="293" y="445"/>
                      </a:cxn>
                      <a:cxn ang="0">
                        <a:pos x="304" y="341"/>
                      </a:cxn>
                      <a:cxn ang="0">
                        <a:pos x="315" y="249"/>
                      </a:cxn>
                      <a:cxn ang="0">
                        <a:pos x="325" y="172"/>
                      </a:cxn>
                      <a:cxn ang="0">
                        <a:pos x="336" y="119"/>
                      </a:cxn>
                      <a:cxn ang="0">
                        <a:pos x="347" y="80"/>
                      </a:cxn>
                      <a:cxn ang="0">
                        <a:pos x="358" y="57"/>
                      </a:cxn>
                      <a:cxn ang="0">
                        <a:pos x="369" y="44"/>
                      </a:cxn>
                      <a:cxn ang="0">
                        <a:pos x="380" y="34"/>
                      </a:cxn>
                      <a:cxn ang="0">
                        <a:pos x="391" y="25"/>
                      </a:cxn>
                      <a:cxn ang="0">
                        <a:pos x="401" y="20"/>
                      </a:cxn>
                      <a:cxn ang="0">
                        <a:pos x="412" y="14"/>
                      </a:cxn>
                      <a:cxn ang="0">
                        <a:pos x="423" y="14"/>
                      </a:cxn>
                      <a:cxn ang="0">
                        <a:pos x="434" y="12"/>
                      </a:cxn>
                      <a:cxn ang="0">
                        <a:pos x="445" y="11"/>
                      </a:cxn>
                      <a:cxn ang="0">
                        <a:pos x="456" y="16"/>
                      </a:cxn>
                      <a:cxn ang="0">
                        <a:pos x="466" y="13"/>
                      </a:cxn>
                      <a:cxn ang="0">
                        <a:pos x="477" y="14"/>
                      </a:cxn>
                      <a:cxn ang="0">
                        <a:pos x="488" y="11"/>
                      </a:cxn>
                      <a:cxn ang="0">
                        <a:pos x="499" y="12"/>
                      </a:cxn>
                      <a:cxn ang="0">
                        <a:pos x="510" y="15"/>
                      </a:cxn>
                      <a:cxn ang="0">
                        <a:pos x="521" y="16"/>
                      </a:cxn>
                      <a:cxn ang="0">
                        <a:pos x="532" y="18"/>
                      </a:cxn>
                      <a:cxn ang="0">
                        <a:pos x="542" y="19"/>
                      </a:cxn>
                      <a:cxn ang="0">
                        <a:pos x="553" y="16"/>
                      </a:cxn>
                      <a:cxn ang="0">
                        <a:pos x="564" y="16"/>
                      </a:cxn>
                      <a:cxn ang="0">
                        <a:pos x="575" y="10"/>
                      </a:cxn>
                      <a:cxn ang="0">
                        <a:pos x="586" y="7"/>
                      </a:cxn>
                      <a:cxn ang="0">
                        <a:pos x="597" y="4"/>
                      </a:cxn>
                      <a:cxn ang="0">
                        <a:pos x="608" y="0"/>
                      </a:cxn>
                      <a:cxn ang="0">
                        <a:pos x="618" y="8"/>
                      </a:cxn>
                      <a:cxn ang="0">
                        <a:pos x="629" y="11"/>
                      </a:cxn>
                      <a:cxn ang="0">
                        <a:pos x="640" y="7"/>
                      </a:cxn>
                      <a:cxn ang="0">
                        <a:pos x="651" y="9"/>
                      </a:cxn>
                      <a:cxn ang="0">
                        <a:pos x="662" y="8"/>
                      </a:cxn>
                    </a:cxnLst>
                    <a:rect l="0" t="0" r="r" b="b"/>
                    <a:pathLst>
                      <a:path w="670" h="2006">
                        <a:moveTo>
                          <a:pt x="0" y="2006"/>
                        </a:moveTo>
                        <a:lnTo>
                          <a:pt x="1" y="1994"/>
                        </a:lnTo>
                        <a:lnTo>
                          <a:pt x="1" y="1983"/>
                        </a:lnTo>
                        <a:lnTo>
                          <a:pt x="2" y="1973"/>
                        </a:lnTo>
                        <a:lnTo>
                          <a:pt x="3" y="1964"/>
                        </a:lnTo>
                        <a:lnTo>
                          <a:pt x="3" y="1956"/>
                        </a:lnTo>
                        <a:lnTo>
                          <a:pt x="4" y="1949"/>
                        </a:lnTo>
                        <a:lnTo>
                          <a:pt x="4" y="1943"/>
                        </a:lnTo>
                        <a:lnTo>
                          <a:pt x="5" y="1937"/>
                        </a:lnTo>
                        <a:lnTo>
                          <a:pt x="5" y="1932"/>
                        </a:lnTo>
                        <a:lnTo>
                          <a:pt x="6" y="1928"/>
                        </a:lnTo>
                        <a:lnTo>
                          <a:pt x="6" y="1924"/>
                        </a:lnTo>
                        <a:lnTo>
                          <a:pt x="7" y="1921"/>
                        </a:lnTo>
                        <a:lnTo>
                          <a:pt x="7" y="1917"/>
                        </a:lnTo>
                        <a:lnTo>
                          <a:pt x="8" y="1914"/>
                        </a:lnTo>
                        <a:lnTo>
                          <a:pt x="9" y="1912"/>
                        </a:lnTo>
                        <a:lnTo>
                          <a:pt x="9" y="1909"/>
                        </a:lnTo>
                        <a:lnTo>
                          <a:pt x="10" y="1907"/>
                        </a:lnTo>
                        <a:lnTo>
                          <a:pt x="10" y="1904"/>
                        </a:lnTo>
                        <a:lnTo>
                          <a:pt x="11" y="1902"/>
                        </a:lnTo>
                        <a:lnTo>
                          <a:pt x="11" y="1900"/>
                        </a:lnTo>
                        <a:lnTo>
                          <a:pt x="12" y="1898"/>
                        </a:lnTo>
                        <a:lnTo>
                          <a:pt x="12" y="1896"/>
                        </a:lnTo>
                        <a:lnTo>
                          <a:pt x="13" y="1894"/>
                        </a:lnTo>
                        <a:lnTo>
                          <a:pt x="13" y="1892"/>
                        </a:lnTo>
                        <a:lnTo>
                          <a:pt x="14" y="1890"/>
                        </a:lnTo>
                        <a:lnTo>
                          <a:pt x="14" y="1888"/>
                        </a:lnTo>
                        <a:lnTo>
                          <a:pt x="15" y="1887"/>
                        </a:lnTo>
                        <a:lnTo>
                          <a:pt x="16" y="1885"/>
                        </a:lnTo>
                        <a:lnTo>
                          <a:pt x="16" y="1883"/>
                        </a:lnTo>
                        <a:lnTo>
                          <a:pt x="17" y="1881"/>
                        </a:lnTo>
                        <a:lnTo>
                          <a:pt x="17" y="1880"/>
                        </a:lnTo>
                        <a:lnTo>
                          <a:pt x="18" y="1878"/>
                        </a:lnTo>
                        <a:lnTo>
                          <a:pt x="18" y="1876"/>
                        </a:lnTo>
                        <a:lnTo>
                          <a:pt x="19" y="1874"/>
                        </a:lnTo>
                        <a:lnTo>
                          <a:pt x="19" y="1872"/>
                        </a:lnTo>
                        <a:lnTo>
                          <a:pt x="20" y="1870"/>
                        </a:lnTo>
                        <a:lnTo>
                          <a:pt x="20" y="1867"/>
                        </a:lnTo>
                        <a:lnTo>
                          <a:pt x="21" y="1865"/>
                        </a:lnTo>
                        <a:lnTo>
                          <a:pt x="22" y="1862"/>
                        </a:lnTo>
                        <a:lnTo>
                          <a:pt x="22" y="1860"/>
                        </a:lnTo>
                        <a:lnTo>
                          <a:pt x="23" y="1858"/>
                        </a:lnTo>
                        <a:lnTo>
                          <a:pt x="23" y="1856"/>
                        </a:lnTo>
                        <a:lnTo>
                          <a:pt x="24" y="1854"/>
                        </a:lnTo>
                        <a:lnTo>
                          <a:pt x="24" y="1852"/>
                        </a:lnTo>
                        <a:lnTo>
                          <a:pt x="25" y="1850"/>
                        </a:lnTo>
                        <a:lnTo>
                          <a:pt x="25" y="1848"/>
                        </a:lnTo>
                        <a:lnTo>
                          <a:pt x="26" y="1847"/>
                        </a:lnTo>
                        <a:lnTo>
                          <a:pt x="26" y="1845"/>
                        </a:lnTo>
                        <a:lnTo>
                          <a:pt x="27" y="1844"/>
                        </a:lnTo>
                        <a:lnTo>
                          <a:pt x="27" y="1843"/>
                        </a:lnTo>
                        <a:lnTo>
                          <a:pt x="28" y="1841"/>
                        </a:lnTo>
                        <a:lnTo>
                          <a:pt x="29" y="1840"/>
                        </a:lnTo>
                        <a:lnTo>
                          <a:pt x="29" y="1838"/>
                        </a:lnTo>
                        <a:lnTo>
                          <a:pt x="30" y="1837"/>
                        </a:lnTo>
                        <a:lnTo>
                          <a:pt x="30" y="1835"/>
                        </a:lnTo>
                        <a:lnTo>
                          <a:pt x="31" y="1834"/>
                        </a:lnTo>
                        <a:lnTo>
                          <a:pt x="31" y="1833"/>
                        </a:lnTo>
                        <a:lnTo>
                          <a:pt x="32" y="1831"/>
                        </a:lnTo>
                        <a:lnTo>
                          <a:pt x="32" y="1830"/>
                        </a:lnTo>
                        <a:lnTo>
                          <a:pt x="33" y="1829"/>
                        </a:lnTo>
                        <a:lnTo>
                          <a:pt x="33" y="1828"/>
                        </a:lnTo>
                        <a:lnTo>
                          <a:pt x="34" y="1827"/>
                        </a:lnTo>
                        <a:lnTo>
                          <a:pt x="35" y="1826"/>
                        </a:lnTo>
                        <a:lnTo>
                          <a:pt x="35" y="1825"/>
                        </a:lnTo>
                        <a:lnTo>
                          <a:pt x="36" y="1824"/>
                        </a:lnTo>
                        <a:lnTo>
                          <a:pt x="36" y="1822"/>
                        </a:lnTo>
                        <a:lnTo>
                          <a:pt x="37" y="1821"/>
                        </a:lnTo>
                        <a:lnTo>
                          <a:pt x="37" y="1819"/>
                        </a:lnTo>
                        <a:lnTo>
                          <a:pt x="38" y="1818"/>
                        </a:lnTo>
                        <a:lnTo>
                          <a:pt x="38" y="1817"/>
                        </a:lnTo>
                        <a:lnTo>
                          <a:pt x="39" y="1816"/>
                        </a:lnTo>
                        <a:lnTo>
                          <a:pt x="39" y="1815"/>
                        </a:lnTo>
                        <a:lnTo>
                          <a:pt x="40" y="1813"/>
                        </a:lnTo>
                        <a:lnTo>
                          <a:pt x="41" y="1812"/>
                        </a:lnTo>
                        <a:lnTo>
                          <a:pt x="41" y="1811"/>
                        </a:lnTo>
                        <a:lnTo>
                          <a:pt x="42" y="1811"/>
                        </a:lnTo>
                        <a:lnTo>
                          <a:pt x="42" y="1810"/>
                        </a:lnTo>
                        <a:lnTo>
                          <a:pt x="43" y="1809"/>
                        </a:lnTo>
                        <a:lnTo>
                          <a:pt x="43" y="1808"/>
                        </a:lnTo>
                        <a:lnTo>
                          <a:pt x="44" y="1808"/>
                        </a:lnTo>
                        <a:lnTo>
                          <a:pt x="44" y="1807"/>
                        </a:lnTo>
                        <a:lnTo>
                          <a:pt x="45" y="1806"/>
                        </a:lnTo>
                        <a:lnTo>
                          <a:pt x="45" y="1806"/>
                        </a:lnTo>
                        <a:lnTo>
                          <a:pt x="46" y="1805"/>
                        </a:lnTo>
                        <a:lnTo>
                          <a:pt x="46" y="1804"/>
                        </a:lnTo>
                        <a:lnTo>
                          <a:pt x="47" y="1803"/>
                        </a:lnTo>
                        <a:lnTo>
                          <a:pt x="48" y="1801"/>
                        </a:lnTo>
                        <a:lnTo>
                          <a:pt x="48" y="1800"/>
                        </a:lnTo>
                        <a:lnTo>
                          <a:pt x="49" y="1798"/>
                        </a:lnTo>
                        <a:lnTo>
                          <a:pt x="49" y="1797"/>
                        </a:lnTo>
                        <a:lnTo>
                          <a:pt x="50" y="1795"/>
                        </a:lnTo>
                        <a:lnTo>
                          <a:pt x="50" y="1794"/>
                        </a:lnTo>
                        <a:lnTo>
                          <a:pt x="51" y="1793"/>
                        </a:lnTo>
                        <a:lnTo>
                          <a:pt x="51" y="1792"/>
                        </a:lnTo>
                        <a:lnTo>
                          <a:pt x="52" y="1790"/>
                        </a:lnTo>
                        <a:lnTo>
                          <a:pt x="52" y="1789"/>
                        </a:lnTo>
                        <a:lnTo>
                          <a:pt x="53" y="1788"/>
                        </a:lnTo>
                        <a:lnTo>
                          <a:pt x="54" y="1787"/>
                        </a:lnTo>
                        <a:lnTo>
                          <a:pt x="54" y="1785"/>
                        </a:lnTo>
                        <a:lnTo>
                          <a:pt x="55" y="1784"/>
                        </a:lnTo>
                        <a:lnTo>
                          <a:pt x="55" y="1783"/>
                        </a:lnTo>
                        <a:lnTo>
                          <a:pt x="56" y="1781"/>
                        </a:lnTo>
                        <a:lnTo>
                          <a:pt x="56" y="1780"/>
                        </a:lnTo>
                        <a:lnTo>
                          <a:pt x="57" y="1779"/>
                        </a:lnTo>
                        <a:lnTo>
                          <a:pt x="57" y="1778"/>
                        </a:lnTo>
                        <a:lnTo>
                          <a:pt x="58" y="1777"/>
                        </a:lnTo>
                        <a:lnTo>
                          <a:pt x="58" y="1775"/>
                        </a:lnTo>
                        <a:lnTo>
                          <a:pt x="59" y="1774"/>
                        </a:lnTo>
                        <a:lnTo>
                          <a:pt x="60" y="1773"/>
                        </a:lnTo>
                        <a:lnTo>
                          <a:pt x="60" y="1772"/>
                        </a:lnTo>
                        <a:lnTo>
                          <a:pt x="61" y="1771"/>
                        </a:lnTo>
                        <a:lnTo>
                          <a:pt x="61" y="1770"/>
                        </a:lnTo>
                        <a:lnTo>
                          <a:pt x="62" y="1768"/>
                        </a:lnTo>
                        <a:lnTo>
                          <a:pt x="62" y="1767"/>
                        </a:lnTo>
                        <a:lnTo>
                          <a:pt x="63" y="1766"/>
                        </a:lnTo>
                        <a:lnTo>
                          <a:pt x="63" y="1764"/>
                        </a:lnTo>
                        <a:lnTo>
                          <a:pt x="64" y="1763"/>
                        </a:lnTo>
                        <a:lnTo>
                          <a:pt x="64" y="1762"/>
                        </a:lnTo>
                        <a:lnTo>
                          <a:pt x="65" y="1761"/>
                        </a:lnTo>
                        <a:lnTo>
                          <a:pt x="65" y="1759"/>
                        </a:lnTo>
                        <a:lnTo>
                          <a:pt x="66" y="1758"/>
                        </a:lnTo>
                        <a:lnTo>
                          <a:pt x="67" y="1756"/>
                        </a:lnTo>
                        <a:lnTo>
                          <a:pt x="67" y="1755"/>
                        </a:lnTo>
                        <a:lnTo>
                          <a:pt x="68" y="1754"/>
                        </a:lnTo>
                        <a:lnTo>
                          <a:pt x="68" y="1752"/>
                        </a:lnTo>
                        <a:lnTo>
                          <a:pt x="69" y="1751"/>
                        </a:lnTo>
                        <a:lnTo>
                          <a:pt x="69" y="1750"/>
                        </a:lnTo>
                        <a:lnTo>
                          <a:pt x="70" y="1749"/>
                        </a:lnTo>
                        <a:lnTo>
                          <a:pt x="70" y="1748"/>
                        </a:lnTo>
                        <a:lnTo>
                          <a:pt x="71" y="1746"/>
                        </a:lnTo>
                        <a:lnTo>
                          <a:pt x="71" y="1745"/>
                        </a:lnTo>
                        <a:lnTo>
                          <a:pt x="72" y="1744"/>
                        </a:lnTo>
                        <a:lnTo>
                          <a:pt x="73" y="1743"/>
                        </a:lnTo>
                        <a:lnTo>
                          <a:pt x="73" y="1742"/>
                        </a:lnTo>
                        <a:lnTo>
                          <a:pt x="74" y="1741"/>
                        </a:lnTo>
                        <a:lnTo>
                          <a:pt x="74" y="1740"/>
                        </a:lnTo>
                        <a:lnTo>
                          <a:pt x="75" y="1738"/>
                        </a:lnTo>
                        <a:lnTo>
                          <a:pt x="75" y="1737"/>
                        </a:lnTo>
                        <a:lnTo>
                          <a:pt x="76" y="1736"/>
                        </a:lnTo>
                        <a:lnTo>
                          <a:pt x="76" y="1735"/>
                        </a:lnTo>
                        <a:lnTo>
                          <a:pt x="77" y="1734"/>
                        </a:lnTo>
                        <a:lnTo>
                          <a:pt x="77" y="1733"/>
                        </a:lnTo>
                        <a:lnTo>
                          <a:pt x="78" y="1732"/>
                        </a:lnTo>
                        <a:lnTo>
                          <a:pt x="79" y="1730"/>
                        </a:lnTo>
                        <a:lnTo>
                          <a:pt x="79" y="1729"/>
                        </a:lnTo>
                        <a:lnTo>
                          <a:pt x="80" y="1728"/>
                        </a:lnTo>
                        <a:lnTo>
                          <a:pt x="80" y="1727"/>
                        </a:lnTo>
                        <a:lnTo>
                          <a:pt x="81" y="1726"/>
                        </a:lnTo>
                        <a:lnTo>
                          <a:pt x="81" y="1725"/>
                        </a:lnTo>
                        <a:lnTo>
                          <a:pt x="82" y="1725"/>
                        </a:lnTo>
                        <a:lnTo>
                          <a:pt x="82" y="1724"/>
                        </a:lnTo>
                        <a:lnTo>
                          <a:pt x="83" y="1723"/>
                        </a:lnTo>
                        <a:lnTo>
                          <a:pt x="83" y="1721"/>
                        </a:lnTo>
                        <a:lnTo>
                          <a:pt x="84" y="1720"/>
                        </a:lnTo>
                        <a:lnTo>
                          <a:pt x="84" y="1719"/>
                        </a:lnTo>
                        <a:lnTo>
                          <a:pt x="85" y="1718"/>
                        </a:lnTo>
                        <a:lnTo>
                          <a:pt x="86" y="1717"/>
                        </a:lnTo>
                        <a:lnTo>
                          <a:pt x="86" y="1716"/>
                        </a:lnTo>
                        <a:lnTo>
                          <a:pt x="87" y="1714"/>
                        </a:lnTo>
                        <a:lnTo>
                          <a:pt x="87" y="1713"/>
                        </a:lnTo>
                        <a:lnTo>
                          <a:pt x="88" y="1711"/>
                        </a:lnTo>
                        <a:lnTo>
                          <a:pt x="88" y="1710"/>
                        </a:lnTo>
                        <a:lnTo>
                          <a:pt x="89" y="1708"/>
                        </a:lnTo>
                        <a:lnTo>
                          <a:pt x="89" y="1707"/>
                        </a:lnTo>
                        <a:lnTo>
                          <a:pt x="90" y="1705"/>
                        </a:lnTo>
                        <a:lnTo>
                          <a:pt x="90" y="1704"/>
                        </a:lnTo>
                        <a:lnTo>
                          <a:pt x="91" y="1702"/>
                        </a:lnTo>
                        <a:lnTo>
                          <a:pt x="92" y="1701"/>
                        </a:lnTo>
                        <a:lnTo>
                          <a:pt x="92" y="1699"/>
                        </a:lnTo>
                        <a:lnTo>
                          <a:pt x="93" y="1698"/>
                        </a:lnTo>
                        <a:lnTo>
                          <a:pt x="93" y="1697"/>
                        </a:lnTo>
                        <a:lnTo>
                          <a:pt x="94" y="1695"/>
                        </a:lnTo>
                        <a:lnTo>
                          <a:pt x="94" y="1694"/>
                        </a:lnTo>
                        <a:lnTo>
                          <a:pt x="95" y="1693"/>
                        </a:lnTo>
                        <a:lnTo>
                          <a:pt x="95" y="1692"/>
                        </a:lnTo>
                        <a:lnTo>
                          <a:pt x="96" y="1690"/>
                        </a:lnTo>
                        <a:lnTo>
                          <a:pt x="96" y="1689"/>
                        </a:lnTo>
                        <a:lnTo>
                          <a:pt x="97" y="1688"/>
                        </a:lnTo>
                        <a:lnTo>
                          <a:pt x="97" y="1687"/>
                        </a:lnTo>
                        <a:lnTo>
                          <a:pt x="98" y="1687"/>
                        </a:lnTo>
                        <a:lnTo>
                          <a:pt x="99" y="1686"/>
                        </a:lnTo>
                        <a:lnTo>
                          <a:pt x="99" y="1684"/>
                        </a:lnTo>
                        <a:lnTo>
                          <a:pt x="100" y="1683"/>
                        </a:lnTo>
                        <a:lnTo>
                          <a:pt x="100" y="1682"/>
                        </a:lnTo>
                        <a:lnTo>
                          <a:pt x="101" y="1681"/>
                        </a:lnTo>
                        <a:lnTo>
                          <a:pt x="101" y="1681"/>
                        </a:lnTo>
                        <a:lnTo>
                          <a:pt x="102" y="1680"/>
                        </a:lnTo>
                        <a:lnTo>
                          <a:pt x="102" y="1679"/>
                        </a:lnTo>
                        <a:lnTo>
                          <a:pt x="103" y="1678"/>
                        </a:lnTo>
                        <a:lnTo>
                          <a:pt x="103" y="1677"/>
                        </a:lnTo>
                        <a:lnTo>
                          <a:pt x="104" y="1675"/>
                        </a:lnTo>
                        <a:lnTo>
                          <a:pt x="105" y="1674"/>
                        </a:lnTo>
                        <a:lnTo>
                          <a:pt x="105" y="1673"/>
                        </a:lnTo>
                        <a:lnTo>
                          <a:pt x="106" y="1672"/>
                        </a:lnTo>
                        <a:lnTo>
                          <a:pt x="106" y="1671"/>
                        </a:lnTo>
                        <a:lnTo>
                          <a:pt x="107" y="1670"/>
                        </a:lnTo>
                        <a:lnTo>
                          <a:pt x="107" y="1669"/>
                        </a:lnTo>
                        <a:lnTo>
                          <a:pt x="108" y="1667"/>
                        </a:lnTo>
                        <a:lnTo>
                          <a:pt x="108" y="1666"/>
                        </a:lnTo>
                        <a:lnTo>
                          <a:pt x="109" y="1665"/>
                        </a:lnTo>
                        <a:lnTo>
                          <a:pt x="109" y="1664"/>
                        </a:lnTo>
                        <a:lnTo>
                          <a:pt x="110" y="1663"/>
                        </a:lnTo>
                        <a:lnTo>
                          <a:pt x="111" y="1661"/>
                        </a:lnTo>
                        <a:lnTo>
                          <a:pt x="111" y="1660"/>
                        </a:lnTo>
                        <a:lnTo>
                          <a:pt x="112" y="1659"/>
                        </a:lnTo>
                        <a:lnTo>
                          <a:pt x="112" y="1657"/>
                        </a:lnTo>
                        <a:lnTo>
                          <a:pt x="113" y="1656"/>
                        </a:lnTo>
                        <a:lnTo>
                          <a:pt x="113" y="1654"/>
                        </a:lnTo>
                        <a:lnTo>
                          <a:pt x="114" y="1653"/>
                        </a:lnTo>
                        <a:lnTo>
                          <a:pt x="114" y="1651"/>
                        </a:lnTo>
                        <a:lnTo>
                          <a:pt x="115" y="1650"/>
                        </a:lnTo>
                        <a:lnTo>
                          <a:pt x="115" y="1649"/>
                        </a:lnTo>
                        <a:lnTo>
                          <a:pt x="116" y="1648"/>
                        </a:lnTo>
                        <a:lnTo>
                          <a:pt x="116" y="1646"/>
                        </a:lnTo>
                        <a:lnTo>
                          <a:pt x="117" y="1645"/>
                        </a:lnTo>
                        <a:lnTo>
                          <a:pt x="118" y="1644"/>
                        </a:lnTo>
                        <a:lnTo>
                          <a:pt x="118" y="1643"/>
                        </a:lnTo>
                        <a:lnTo>
                          <a:pt x="119" y="1642"/>
                        </a:lnTo>
                        <a:lnTo>
                          <a:pt x="119" y="1641"/>
                        </a:lnTo>
                        <a:lnTo>
                          <a:pt x="120" y="1640"/>
                        </a:lnTo>
                        <a:lnTo>
                          <a:pt x="120" y="1639"/>
                        </a:lnTo>
                        <a:lnTo>
                          <a:pt x="121" y="1638"/>
                        </a:lnTo>
                        <a:lnTo>
                          <a:pt x="121" y="1637"/>
                        </a:lnTo>
                        <a:lnTo>
                          <a:pt x="122" y="1636"/>
                        </a:lnTo>
                        <a:lnTo>
                          <a:pt x="122" y="1635"/>
                        </a:lnTo>
                        <a:lnTo>
                          <a:pt x="123" y="1633"/>
                        </a:lnTo>
                        <a:lnTo>
                          <a:pt x="124" y="1632"/>
                        </a:lnTo>
                        <a:lnTo>
                          <a:pt x="124" y="1631"/>
                        </a:lnTo>
                        <a:lnTo>
                          <a:pt x="125" y="1629"/>
                        </a:lnTo>
                        <a:lnTo>
                          <a:pt x="125" y="1628"/>
                        </a:lnTo>
                        <a:lnTo>
                          <a:pt x="126" y="1626"/>
                        </a:lnTo>
                        <a:lnTo>
                          <a:pt x="126" y="1625"/>
                        </a:lnTo>
                        <a:lnTo>
                          <a:pt x="127" y="1623"/>
                        </a:lnTo>
                        <a:lnTo>
                          <a:pt x="127" y="1622"/>
                        </a:lnTo>
                        <a:lnTo>
                          <a:pt x="128" y="1621"/>
                        </a:lnTo>
                        <a:lnTo>
                          <a:pt x="128" y="1619"/>
                        </a:lnTo>
                        <a:lnTo>
                          <a:pt x="129" y="1618"/>
                        </a:lnTo>
                        <a:lnTo>
                          <a:pt x="130" y="1616"/>
                        </a:lnTo>
                        <a:lnTo>
                          <a:pt x="130" y="1615"/>
                        </a:lnTo>
                        <a:lnTo>
                          <a:pt x="131" y="1614"/>
                        </a:lnTo>
                        <a:lnTo>
                          <a:pt x="131" y="1613"/>
                        </a:lnTo>
                        <a:lnTo>
                          <a:pt x="132" y="1611"/>
                        </a:lnTo>
                        <a:lnTo>
                          <a:pt x="132" y="1610"/>
                        </a:lnTo>
                        <a:lnTo>
                          <a:pt x="133" y="1609"/>
                        </a:lnTo>
                        <a:lnTo>
                          <a:pt x="133" y="1607"/>
                        </a:lnTo>
                        <a:lnTo>
                          <a:pt x="134" y="1606"/>
                        </a:lnTo>
                        <a:lnTo>
                          <a:pt x="134" y="1605"/>
                        </a:lnTo>
                        <a:lnTo>
                          <a:pt x="135" y="1603"/>
                        </a:lnTo>
                        <a:lnTo>
                          <a:pt x="135" y="1602"/>
                        </a:lnTo>
                        <a:lnTo>
                          <a:pt x="136" y="1601"/>
                        </a:lnTo>
                        <a:lnTo>
                          <a:pt x="137" y="1599"/>
                        </a:lnTo>
                        <a:lnTo>
                          <a:pt x="137" y="1598"/>
                        </a:lnTo>
                        <a:lnTo>
                          <a:pt x="138" y="1597"/>
                        </a:lnTo>
                        <a:lnTo>
                          <a:pt x="138" y="1595"/>
                        </a:lnTo>
                        <a:lnTo>
                          <a:pt x="139" y="1594"/>
                        </a:lnTo>
                        <a:lnTo>
                          <a:pt x="139" y="1593"/>
                        </a:lnTo>
                        <a:lnTo>
                          <a:pt x="140" y="1592"/>
                        </a:lnTo>
                        <a:lnTo>
                          <a:pt x="140" y="1591"/>
                        </a:lnTo>
                        <a:lnTo>
                          <a:pt x="141" y="1590"/>
                        </a:lnTo>
                        <a:lnTo>
                          <a:pt x="141" y="1588"/>
                        </a:lnTo>
                        <a:lnTo>
                          <a:pt x="142" y="1587"/>
                        </a:lnTo>
                        <a:lnTo>
                          <a:pt x="143" y="1586"/>
                        </a:lnTo>
                        <a:lnTo>
                          <a:pt x="143" y="1585"/>
                        </a:lnTo>
                        <a:lnTo>
                          <a:pt x="144" y="1583"/>
                        </a:lnTo>
                        <a:lnTo>
                          <a:pt x="144" y="1582"/>
                        </a:lnTo>
                        <a:lnTo>
                          <a:pt x="145" y="1580"/>
                        </a:lnTo>
                        <a:lnTo>
                          <a:pt x="145" y="1579"/>
                        </a:lnTo>
                        <a:lnTo>
                          <a:pt x="146" y="1577"/>
                        </a:lnTo>
                        <a:lnTo>
                          <a:pt x="146" y="1575"/>
                        </a:lnTo>
                        <a:lnTo>
                          <a:pt x="147" y="1574"/>
                        </a:lnTo>
                        <a:lnTo>
                          <a:pt x="147" y="1572"/>
                        </a:lnTo>
                        <a:lnTo>
                          <a:pt x="148" y="1570"/>
                        </a:lnTo>
                        <a:lnTo>
                          <a:pt x="149" y="1568"/>
                        </a:lnTo>
                        <a:lnTo>
                          <a:pt x="149" y="1567"/>
                        </a:lnTo>
                        <a:lnTo>
                          <a:pt x="150" y="1565"/>
                        </a:lnTo>
                        <a:lnTo>
                          <a:pt x="150" y="1563"/>
                        </a:lnTo>
                        <a:lnTo>
                          <a:pt x="151" y="1561"/>
                        </a:lnTo>
                        <a:lnTo>
                          <a:pt x="151" y="1560"/>
                        </a:lnTo>
                        <a:lnTo>
                          <a:pt x="152" y="1558"/>
                        </a:lnTo>
                        <a:lnTo>
                          <a:pt x="152" y="1556"/>
                        </a:lnTo>
                        <a:lnTo>
                          <a:pt x="153" y="1554"/>
                        </a:lnTo>
                        <a:lnTo>
                          <a:pt x="153" y="1552"/>
                        </a:lnTo>
                        <a:lnTo>
                          <a:pt x="154" y="1550"/>
                        </a:lnTo>
                        <a:lnTo>
                          <a:pt x="154" y="1548"/>
                        </a:lnTo>
                        <a:lnTo>
                          <a:pt x="155" y="1546"/>
                        </a:lnTo>
                        <a:lnTo>
                          <a:pt x="156" y="1545"/>
                        </a:lnTo>
                        <a:lnTo>
                          <a:pt x="156" y="1543"/>
                        </a:lnTo>
                        <a:lnTo>
                          <a:pt x="157" y="1541"/>
                        </a:lnTo>
                        <a:lnTo>
                          <a:pt x="157" y="1540"/>
                        </a:lnTo>
                        <a:lnTo>
                          <a:pt x="158" y="1538"/>
                        </a:lnTo>
                        <a:lnTo>
                          <a:pt x="158" y="1536"/>
                        </a:lnTo>
                        <a:lnTo>
                          <a:pt x="159" y="1534"/>
                        </a:lnTo>
                        <a:lnTo>
                          <a:pt x="159" y="1533"/>
                        </a:lnTo>
                        <a:lnTo>
                          <a:pt x="160" y="1531"/>
                        </a:lnTo>
                        <a:lnTo>
                          <a:pt x="160" y="1529"/>
                        </a:lnTo>
                        <a:lnTo>
                          <a:pt x="161" y="1527"/>
                        </a:lnTo>
                        <a:lnTo>
                          <a:pt x="162" y="1525"/>
                        </a:lnTo>
                        <a:lnTo>
                          <a:pt x="162" y="1523"/>
                        </a:lnTo>
                        <a:lnTo>
                          <a:pt x="163" y="1521"/>
                        </a:lnTo>
                        <a:lnTo>
                          <a:pt x="163" y="1520"/>
                        </a:lnTo>
                        <a:lnTo>
                          <a:pt x="164" y="1518"/>
                        </a:lnTo>
                        <a:lnTo>
                          <a:pt x="164" y="1516"/>
                        </a:lnTo>
                        <a:lnTo>
                          <a:pt x="165" y="1515"/>
                        </a:lnTo>
                        <a:lnTo>
                          <a:pt x="165" y="1513"/>
                        </a:lnTo>
                        <a:lnTo>
                          <a:pt x="166" y="1512"/>
                        </a:lnTo>
                        <a:lnTo>
                          <a:pt x="166" y="1510"/>
                        </a:lnTo>
                        <a:lnTo>
                          <a:pt x="167" y="1508"/>
                        </a:lnTo>
                        <a:lnTo>
                          <a:pt x="167" y="1506"/>
                        </a:lnTo>
                        <a:lnTo>
                          <a:pt x="168" y="1505"/>
                        </a:lnTo>
                        <a:lnTo>
                          <a:pt x="169" y="1503"/>
                        </a:lnTo>
                        <a:lnTo>
                          <a:pt x="169" y="1501"/>
                        </a:lnTo>
                        <a:lnTo>
                          <a:pt x="170" y="1500"/>
                        </a:lnTo>
                        <a:lnTo>
                          <a:pt x="170" y="1498"/>
                        </a:lnTo>
                        <a:lnTo>
                          <a:pt x="171" y="1496"/>
                        </a:lnTo>
                        <a:lnTo>
                          <a:pt x="171" y="1494"/>
                        </a:lnTo>
                        <a:lnTo>
                          <a:pt x="172" y="1492"/>
                        </a:lnTo>
                        <a:lnTo>
                          <a:pt x="172" y="1490"/>
                        </a:lnTo>
                        <a:lnTo>
                          <a:pt x="173" y="1488"/>
                        </a:lnTo>
                        <a:lnTo>
                          <a:pt x="173" y="1486"/>
                        </a:lnTo>
                        <a:lnTo>
                          <a:pt x="174" y="1484"/>
                        </a:lnTo>
                        <a:lnTo>
                          <a:pt x="175" y="1482"/>
                        </a:lnTo>
                        <a:lnTo>
                          <a:pt x="175" y="1480"/>
                        </a:lnTo>
                        <a:lnTo>
                          <a:pt x="176" y="1477"/>
                        </a:lnTo>
                        <a:lnTo>
                          <a:pt x="176" y="1475"/>
                        </a:lnTo>
                        <a:lnTo>
                          <a:pt x="177" y="1473"/>
                        </a:lnTo>
                        <a:lnTo>
                          <a:pt x="177" y="1471"/>
                        </a:lnTo>
                        <a:lnTo>
                          <a:pt x="178" y="1469"/>
                        </a:lnTo>
                        <a:lnTo>
                          <a:pt x="178" y="1467"/>
                        </a:lnTo>
                        <a:lnTo>
                          <a:pt x="179" y="1464"/>
                        </a:lnTo>
                        <a:lnTo>
                          <a:pt x="179" y="1462"/>
                        </a:lnTo>
                        <a:lnTo>
                          <a:pt x="180" y="1459"/>
                        </a:lnTo>
                        <a:lnTo>
                          <a:pt x="181" y="1456"/>
                        </a:lnTo>
                        <a:lnTo>
                          <a:pt x="181" y="1454"/>
                        </a:lnTo>
                        <a:lnTo>
                          <a:pt x="182" y="1451"/>
                        </a:lnTo>
                        <a:lnTo>
                          <a:pt x="182" y="1449"/>
                        </a:lnTo>
                        <a:lnTo>
                          <a:pt x="183" y="1446"/>
                        </a:lnTo>
                        <a:lnTo>
                          <a:pt x="183" y="1443"/>
                        </a:lnTo>
                        <a:lnTo>
                          <a:pt x="184" y="1440"/>
                        </a:lnTo>
                        <a:lnTo>
                          <a:pt x="184" y="1438"/>
                        </a:lnTo>
                        <a:lnTo>
                          <a:pt x="185" y="1435"/>
                        </a:lnTo>
                        <a:lnTo>
                          <a:pt x="185" y="1432"/>
                        </a:lnTo>
                        <a:lnTo>
                          <a:pt x="186" y="1429"/>
                        </a:lnTo>
                        <a:lnTo>
                          <a:pt x="186" y="1426"/>
                        </a:lnTo>
                        <a:lnTo>
                          <a:pt x="187" y="1424"/>
                        </a:lnTo>
                        <a:lnTo>
                          <a:pt x="188" y="1421"/>
                        </a:lnTo>
                        <a:lnTo>
                          <a:pt x="188" y="1418"/>
                        </a:lnTo>
                        <a:lnTo>
                          <a:pt x="189" y="1415"/>
                        </a:lnTo>
                        <a:lnTo>
                          <a:pt x="189" y="1412"/>
                        </a:lnTo>
                        <a:lnTo>
                          <a:pt x="190" y="1409"/>
                        </a:lnTo>
                        <a:lnTo>
                          <a:pt x="190" y="1407"/>
                        </a:lnTo>
                        <a:lnTo>
                          <a:pt x="191" y="1404"/>
                        </a:lnTo>
                        <a:lnTo>
                          <a:pt x="191" y="1401"/>
                        </a:lnTo>
                        <a:lnTo>
                          <a:pt x="192" y="1398"/>
                        </a:lnTo>
                        <a:lnTo>
                          <a:pt x="192" y="1395"/>
                        </a:lnTo>
                        <a:lnTo>
                          <a:pt x="193" y="1392"/>
                        </a:lnTo>
                        <a:lnTo>
                          <a:pt x="194" y="1389"/>
                        </a:lnTo>
                        <a:lnTo>
                          <a:pt x="194" y="1385"/>
                        </a:lnTo>
                        <a:lnTo>
                          <a:pt x="195" y="1382"/>
                        </a:lnTo>
                        <a:lnTo>
                          <a:pt x="195" y="1379"/>
                        </a:lnTo>
                        <a:lnTo>
                          <a:pt x="196" y="1376"/>
                        </a:lnTo>
                        <a:lnTo>
                          <a:pt x="196" y="1373"/>
                        </a:lnTo>
                        <a:lnTo>
                          <a:pt x="197" y="1370"/>
                        </a:lnTo>
                        <a:lnTo>
                          <a:pt x="197" y="1367"/>
                        </a:lnTo>
                        <a:lnTo>
                          <a:pt x="198" y="1364"/>
                        </a:lnTo>
                        <a:lnTo>
                          <a:pt x="198" y="1360"/>
                        </a:lnTo>
                        <a:lnTo>
                          <a:pt x="199" y="1357"/>
                        </a:lnTo>
                        <a:lnTo>
                          <a:pt x="200" y="1354"/>
                        </a:lnTo>
                        <a:lnTo>
                          <a:pt x="200" y="1351"/>
                        </a:lnTo>
                        <a:lnTo>
                          <a:pt x="201" y="1347"/>
                        </a:lnTo>
                        <a:lnTo>
                          <a:pt x="201" y="1344"/>
                        </a:lnTo>
                        <a:lnTo>
                          <a:pt x="202" y="1341"/>
                        </a:lnTo>
                        <a:lnTo>
                          <a:pt x="202" y="1337"/>
                        </a:lnTo>
                        <a:lnTo>
                          <a:pt x="203" y="1334"/>
                        </a:lnTo>
                        <a:lnTo>
                          <a:pt x="203" y="1331"/>
                        </a:lnTo>
                        <a:lnTo>
                          <a:pt x="204" y="1327"/>
                        </a:lnTo>
                        <a:lnTo>
                          <a:pt x="204" y="1323"/>
                        </a:lnTo>
                        <a:lnTo>
                          <a:pt x="205" y="1320"/>
                        </a:lnTo>
                        <a:lnTo>
                          <a:pt x="205" y="1316"/>
                        </a:lnTo>
                        <a:lnTo>
                          <a:pt x="206" y="1312"/>
                        </a:lnTo>
                        <a:lnTo>
                          <a:pt x="207" y="1309"/>
                        </a:lnTo>
                        <a:lnTo>
                          <a:pt x="207" y="1305"/>
                        </a:lnTo>
                        <a:lnTo>
                          <a:pt x="208" y="1301"/>
                        </a:lnTo>
                        <a:lnTo>
                          <a:pt x="208" y="1298"/>
                        </a:lnTo>
                        <a:lnTo>
                          <a:pt x="209" y="1294"/>
                        </a:lnTo>
                        <a:lnTo>
                          <a:pt x="209" y="1290"/>
                        </a:lnTo>
                        <a:lnTo>
                          <a:pt x="210" y="1286"/>
                        </a:lnTo>
                        <a:lnTo>
                          <a:pt x="210" y="1282"/>
                        </a:lnTo>
                        <a:lnTo>
                          <a:pt x="211" y="1278"/>
                        </a:lnTo>
                        <a:lnTo>
                          <a:pt x="211" y="1274"/>
                        </a:lnTo>
                        <a:lnTo>
                          <a:pt x="212" y="1270"/>
                        </a:lnTo>
                        <a:lnTo>
                          <a:pt x="213" y="1266"/>
                        </a:lnTo>
                        <a:lnTo>
                          <a:pt x="213" y="1262"/>
                        </a:lnTo>
                        <a:lnTo>
                          <a:pt x="214" y="1258"/>
                        </a:lnTo>
                        <a:lnTo>
                          <a:pt x="214" y="1254"/>
                        </a:lnTo>
                        <a:lnTo>
                          <a:pt x="215" y="1250"/>
                        </a:lnTo>
                        <a:lnTo>
                          <a:pt x="215" y="1246"/>
                        </a:lnTo>
                        <a:lnTo>
                          <a:pt x="216" y="1241"/>
                        </a:lnTo>
                        <a:lnTo>
                          <a:pt x="216" y="1237"/>
                        </a:lnTo>
                        <a:lnTo>
                          <a:pt x="217" y="1232"/>
                        </a:lnTo>
                        <a:lnTo>
                          <a:pt x="217" y="1227"/>
                        </a:lnTo>
                        <a:lnTo>
                          <a:pt x="218" y="1223"/>
                        </a:lnTo>
                        <a:lnTo>
                          <a:pt x="219" y="1218"/>
                        </a:lnTo>
                        <a:lnTo>
                          <a:pt x="219" y="1214"/>
                        </a:lnTo>
                        <a:lnTo>
                          <a:pt x="220" y="1209"/>
                        </a:lnTo>
                        <a:lnTo>
                          <a:pt x="220" y="1205"/>
                        </a:lnTo>
                        <a:lnTo>
                          <a:pt x="221" y="1200"/>
                        </a:lnTo>
                        <a:lnTo>
                          <a:pt x="221" y="1195"/>
                        </a:lnTo>
                        <a:lnTo>
                          <a:pt x="222" y="1191"/>
                        </a:lnTo>
                        <a:lnTo>
                          <a:pt x="222" y="1186"/>
                        </a:lnTo>
                        <a:lnTo>
                          <a:pt x="223" y="1181"/>
                        </a:lnTo>
                        <a:lnTo>
                          <a:pt x="223" y="1176"/>
                        </a:lnTo>
                        <a:lnTo>
                          <a:pt x="224" y="1171"/>
                        </a:lnTo>
                        <a:lnTo>
                          <a:pt x="224" y="1166"/>
                        </a:lnTo>
                        <a:lnTo>
                          <a:pt x="225" y="1161"/>
                        </a:lnTo>
                        <a:lnTo>
                          <a:pt x="226" y="1156"/>
                        </a:lnTo>
                        <a:lnTo>
                          <a:pt x="226" y="1151"/>
                        </a:lnTo>
                        <a:lnTo>
                          <a:pt x="227" y="1146"/>
                        </a:lnTo>
                        <a:lnTo>
                          <a:pt x="227" y="1141"/>
                        </a:lnTo>
                        <a:lnTo>
                          <a:pt x="228" y="1136"/>
                        </a:lnTo>
                        <a:lnTo>
                          <a:pt x="228" y="1132"/>
                        </a:lnTo>
                        <a:lnTo>
                          <a:pt x="229" y="1127"/>
                        </a:lnTo>
                        <a:lnTo>
                          <a:pt x="229" y="1122"/>
                        </a:lnTo>
                        <a:lnTo>
                          <a:pt x="230" y="1117"/>
                        </a:lnTo>
                        <a:lnTo>
                          <a:pt x="230" y="1112"/>
                        </a:lnTo>
                        <a:lnTo>
                          <a:pt x="231" y="1107"/>
                        </a:lnTo>
                        <a:lnTo>
                          <a:pt x="232" y="1102"/>
                        </a:lnTo>
                        <a:lnTo>
                          <a:pt x="232" y="1097"/>
                        </a:lnTo>
                        <a:lnTo>
                          <a:pt x="233" y="1092"/>
                        </a:lnTo>
                        <a:lnTo>
                          <a:pt x="233" y="1086"/>
                        </a:lnTo>
                        <a:lnTo>
                          <a:pt x="234" y="1081"/>
                        </a:lnTo>
                        <a:lnTo>
                          <a:pt x="234" y="1076"/>
                        </a:lnTo>
                        <a:lnTo>
                          <a:pt x="235" y="1070"/>
                        </a:lnTo>
                        <a:lnTo>
                          <a:pt x="235" y="1065"/>
                        </a:lnTo>
                        <a:lnTo>
                          <a:pt x="236" y="1060"/>
                        </a:lnTo>
                        <a:lnTo>
                          <a:pt x="236" y="1055"/>
                        </a:lnTo>
                        <a:lnTo>
                          <a:pt x="237" y="1049"/>
                        </a:lnTo>
                        <a:lnTo>
                          <a:pt x="237" y="1044"/>
                        </a:lnTo>
                        <a:lnTo>
                          <a:pt x="238" y="1038"/>
                        </a:lnTo>
                        <a:lnTo>
                          <a:pt x="239" y="1033"/>
                        </a:lnTo>
                        <a:lnTo>
                          <a:pt x="239" y="1028"/>
                        </a:lnTo>
                        <a:lnTo>
                          <a:pt x="240" y="1022"/>
                        </a:lnTo>
                        <a:lnTo>
                          <a:pt x="240" y="1017"/>
                        </a:lnTo>
                        <a:lnTo>
                          <a:pt x="241" y="1011"/>
                        </a:lnTo>
                        <a:lnTo>
                          <a:pt x="241" y="1005"/>
                        </a:lnTo>
                        <a:lnTo>
                          <a:pt x="242" y="1000"/>
                        </a:lnTo>
                        <a:lnTo>
                          <a:pt x="242" y="994"/>
                        </a:lnTo>
                        <a:lnTo>
                          <a:pt x="243" y="988"/>
                        </a:lnTo>
                        <a:lnTo>
                          <a:pt x="243" y="982"/>
                        </a:lnTo>
                        <a:lnTo>
                          <a:pt x="244" y="977"/>
                        </a:lnTo>
                        <a:lnTo>
                          <a:pt x="245" y="971"/>
                        </a:lnTo>
                        <a:lnTo>
                          <a:pt x="245" y="965"/>
                        </a:lnTo>
                        <a:lnTo>
                          <a:pt x="246" y="959"/>
                        </a:lnTo>
                        <a:lnTo>
                          <a:pt x="246" y="953"/>
                        </a:lnTo>
                        <a:lnTo>
                          <a:pt x="247" y="947"/>
                        </a:lnTo>
                        <a:lnTo>
                          <a:pt x="247" y="941"/>
                        </a:lnTo>
                        <a:lnTo>
                          <a:pt x="248" y="935"/>
                        </a:lnTo>
                        <a:lnTo>
                          <a:pt x="248" y="930"/>
                        </a:lnTo>
                        <a:lnTo>
                          <a:pt x="249" y="924"/>
                        </a:lnTo>
                        <a:lnTo>
                          <a:pt x="249" y="918"/>
                        </a:lnTo>
                        <a:lnTo>
                          <a:pt x="250" y="912"/>
                        </a:lnTo>
                        <a:lnTo>
                          <a:pt x="251" y="906"/>
                        </a:lnTo>
                        <a:lnTo>
                          <a:pt x="251" y="900"/>
                        </a:lnTo>
                        <a:lnTo>
                          <a:pt x="252" y="895"/>
                        </a:lnTo>
                        <a:lnTo>
                          <a:pt x="252" y="889"/>
                        </a:lnTo>
                        <a:lnTo>
                          <a:pt x="253" y="883"/>
                        </a:lnTo>
                        <a:lnTo>
                          <a:pt x="253" y="877"/>
                        </a:lnTo>
                        <a:lnTo>
                          <a:pt x="254" y="871"/>
                        </a:lnTo>
                        <a:lnTo>
                          <a:pt x="254" y="865"/>
                        </a:lnTo>
                        <a:lnTo>
                          <a:pt x="255" y="859"/>
                        </a:lnTo>
                        <a:lnTo>
                          <a:pt x="255" y="853"/>
                        </a:lnTo>
                        <a:lnTo>
                          <a:pt x="256" y="848"/>
                        </a:lnTo>
                        <a:lnTo>
                          <a:pt x="256" y="842"/>
                        </a:lnTo>
                        <a:lnTo>
                          <a:pt x="257" y="836"/>
                        </a:lnTo>
                        <a:lnTo>
                          <a:pt x="258" y="830"/>
                        </a:lnTo>
                        <a:lnTo>
                          <a:pt x="258" y="824"/>
                        </a:lnTo>
                        <a:lnTo>
                          <a:pt x="259" y="818"/>
                        </a:lnTo>
                        <a:lnTo>
                          <a:pt x="259" y="812"/>
                        </a:lnTo>
                        <a:lnTo>
                          <a:pt x="260" y="806"/>
                        </a:lnTo>
                        <a:lnTo>
                          <a:pt x="260" y="800"/>
                        </a:lnTo>
                        <a:lnTo>
                          <a:pt x="261" y="794"/>
                        </a:lnTo>
                        <a:lnTo>
                          <a:pt x="261" y="788"/>
                        </a:lnTo>
                        <a:lnTo>
                          <a:pt x="262" y="782"/>
                        </a:lnTo>
                        <a:lnTo>
                          <a:pt x="262" y="776"/>
                        </a:lnTo>
                        <a:lnTo>
                          <a:pt x="263" y="769"/>
                        </a:lnTo>
                        <a:lnTo>
                          <a:pt x="264" y="763"/>
                        </a:lnTo>
                        <a:lnTo>
                          <a:pt x="264" y="757"/>
                        </a:lnTo>
                        <a:lnTo>
                          <a:pt x="265" y="751"/>
                        </a:lnTo>
                        <a:lnTo>
                          <a:pt x="265" y="745"/>
                        </a:lnTo>
                        <a:lnTo>
                          <a:pt x="266" y="739"/>
                        </a:lnTo>
                        <a:lnTo>
                          <a:pt x="266" y="733"/>
                        </a:lnTo>
                        <a:lnTo>
                          <a:pt x="267" y="727"/>
                        </a:lnTo>
                        <a:lnTo>
                          <a:pt x="267" y="721"/>
                        </a:lnTo>
                        <a:lnTo>
                          <a:pt x="268" y="715"/>
                        </a:lnTo>
                        <a:lnTo>
                          <a:pt x="268" y="709"/>
                        </a:lnTo>
                        <a:lnTo>
                          <a:pt x="269" y="704"/>
                        </a:lnTo>
                        <a:lnTo>
                          <a:pt x="270" y="698"/>
                        </a:lnTo>
                        <a:lnTo>
                          <a:pt x="270" y="692"/>
                        </a:lnTo>
                        <a:lnTo>
                          <a:pt x="271" y="686"/>
                        </a:lnTo>
                        <a:lnTo>
                          <a:pt x="271" y="680"/>
                        </a:lnTo>
                        <a:lnTo>
                          <a:pt x="272" y="674"/>
                        </a:lnTo>
                        <a:lnTo>
                          <a:pt x="272" y="668"/>
                        </a:lnTo>
                        <a:lnTo>
                          <a:pt x="273" y="662"/>
                        </a:lnTo>
                        <a:lnTo>
                          <a:pt x="273" y="656"/>
                        </a:lnTo>
                        <a:lnTo>
                          <a:pt x="274" y="650"/>
                        </a:lnTo>
                        <a:lnTo>
                          <a:pt x="274" y="644"/>
                        </a:lnTo>
                        <a:lnTo>
                          <a:pt x="275" y="638"/>
                        </a:lnTo>
                        <a:lnTo>
                          <a:pt x="275" y="632"/>
                        </a:lnTo>
                        <a:lnTo>
                          <a:pt x="276" y="626"/>
                        </a:lnTo>
                        <a:lnTo>
                          <a:pt x="277" y="620"/>
                        </a:lnTo>
                        <a:lnTo>
                          <a:pt x="277" y="614"/>
                        </a:lnTo>
                        <a:lnTo>
                          <a:pt x="278" y="608"/>
                        </a:lnTo>
                        <a:lnTo>
                          <a:pt x="278" y="602"/>
                        </a:lnTo>
                        <a:lnTo>
                          <a:pt x="279" y="596"/>
                        </a:lnTo>
                        <a:lnTo>
                          <a:pt x="279" y="590"/>
                        </a:lnTo>
                        <a:lnTo>
                          <a:pt x="280" y="584"/>
                        </a:lnTo>
                        <a:lnTo>
                          <a:pt x="280" y="578"/>
                        </a:lnTo>
                        <a:lnTo>
                          <a:pt x="281" y="572"/>
                        </a:lnTo>
                        <a:lnTo>
                          <a:pt x="281" y="566"/>
                        </a:lnTo>
                        <a:lnTo>
                          <a:pt x="282" y="560"/>
                        </a:lnTo>
                        <a:lnTo>
                          <a:pt x="283" y="554"/>
                        </a:lnTo>
                        <a:lnTo>
                          <a:pt x="283" y="548"/>
                        </a:lnTo>
                        <a:lnTo>
                          <a:pt x="284" y="542"/>
                        </a:lnTo>
                        <a:lnTo>
                          <a:pt x="284" y="536"/>
                        </a:lnTo>
                        <a:lnTo>
                          <a:pt x="285" y="531"/>
                        </a:lnTo>
                        <a:lnTo>
                          <a:pt x="285" y="525"/>
                        </a:lnTo>
                        <a:lnTo>
                          <a:pt x="286" y="519"/>
                        </a:lnTo>
                        <a:lnTo>
                          <a:pt x="286" y="514"/>
                        </a:lnTo>
                        <a:lnTo>
                          <a:pt x="287" y="508"/>
                        </a:lnTo>
                        <a:lnTo>
                          <a:pt x="287" y="502"/>
                        </a:lnTo>
                        <a:lnTo>
                          <a:pt x="288" y="496"/>
                        </a:lnTo>
                        <a:lnTo>
                          <a:pt x="289" y="490"/>
                        </a:lnTo>
                        <a:lnTo>
                          <a:pt x="289" y="484"/>
                        </a:lnTo>
                        <a:lnTo>
                          <a:pt x="290" y="479"/>
                        </a:lnTo>
                        <a:lnTo>
                          <a:pt x="290" y="473"/>
                        </a:lnTo>
                        <a:lnTo>
                          <a:pt x="291" y="467"/>
                        </a:lnTo>
                        <a:lnTo>
                          <a:pt x="291" y="462"/>
                        </a:lnTo>
                        <a:lnTo>
                          <a:pt x="292" y="456"/>
                        </a:lnTo>
                        <a:lnTo>
                          <a:pt x="292" y="450"/>
                        </a:lnTo>
                        <a:lnTo>
                          <a:pt x="293" y="445"/>
                        </a:lnTo>
                        <a:lnTo>
                          <a:pt x="293" y="439"/>
                        </a:lnTo>
                        <a:lnTo>
                          <a:pt x="294" y="434"/>
                        </a:lnTo>
                        <a:lnTo>
                          <a:pt x="294" y="428"/>
                        </a:lnTo>
                        <a:lnTo>
                          <a:pt x="295" y="423"/>
                        </a:lnTo>
                        <a:lnTo>
                          <a:pt x="296" y="418"/>
                        </a:lnTo>
                        <a:lnTo>
                          <a:pt x="296" y="412"/>
                        </a:lnTo>
                        <a:lnTo>
                          <a:pt x="297" y="407"/>
                        </a:lnTo>
                        <a:lnTo>
                          <a:pt x="297" y="402"/>
                        </a:lnTo>
                        <a:lnTo>
                          <a:pt x="298" y="397"/>
                        </a:lnTo>
                        <a:lnTo>
                          <a:pt x="298" y="392"/>
                        </a:lnTo>
                        <a:lnTo>
                          <a:pt x="299" y="387"/>
                        </a:lnTo>
                        <a:lnTo>
                          <a:pt x="299" y="382"/>
                        </a:lnTo>
                        <a:lnTo>
                          <a:pt x="300" y="376"/>
                        </a:lnTo>
                        <a:lnTo>
                          <a:pt x="300" y="371"/>
                        </a:lnTo>
                        <a:lnTo>
                          <a:pt x="301" y="366"/>
                        </a:lnTo>
                        <a:lnTo>
                          <a:pt x="302" y="361"/>
                        </a:lnTo>
                        <a:lnTo>
                          <a:pt x="302" y="356"/>
                        </a:lnTo>
                        <a:lnTo>
                          <a:pt x="303" y="351"/>
                        </a:lnTo>
                        <a:lnTo>
                          <a:pt x="303" y="346"/>
                        </a:lnTo>
                        <a:lnTo>
                          <a:pt x="304" y="341"/>
                        </a:lnTo>
                        <a:lnTo>
                          <a:pt x="304" y="337"/>
                        </a:lnTo>
                        <a:lnTo>
                          <a:pt x="305" y="332"/>
                        </a:lnTo>
                        <a:lnTo>
                          <a:pt x="305" y="327"/>
                        </a:lnTo>
                        <a:lnTo>
                          <a:pt x="306" y="322"/>
                        </a:lnTo>
                        <a:lnTo>
                          <a:pt x="306" y="316"/>
                        </a:lnTo>
                        <a:lnTo>
                          <a:pt x="307" y="311"/>
                        </a:lnTo>
                        <a:lnTo>
                          <a:pt x="307" y="306"/>
                        </a:lnTo>
                        <a:lnTo>
                          <a:pt x="308" y="301"/>
                        </a:lnTo>
                        <a:lnTo>
                          <a:pt x="309" y="296"/>
                        </a:lnTo>
                        <a:lnTo>
                          <a:pt x="309" y="292"/>
                        </a:lnTo>
                        <a:lnTo>
                          <a:pt x="310" y="287"/>
                        </a:lnTo>
                        <a:lnTo>
                          <a:pt x="310" y="282"/>
                        </a:lnTo>
                        <a:lnTo>
                          <a:pt x="311" y="278"/>
                        </a:lnTo>
                        <a:lnTo>
                          <a:pt x="311" y="274"/>
                        </a:lnTo>
                        <a:lnTo>
                          <a:pt x="312" y="269"/>
                        </a:lnTo>
                        <a:lnTo>
                          <a:pt x="312" y="265"/>
                        </a:lnTo>
                        <a:lnTo>
                          <a:pt x="313" y="261"/>
                        </a:lnTo>
                        <a:lnTo>
                          <a:pt x="313" y="257"/>
                        </a:lnTo>
                        <a:lnTo>
                          <a:pt x="314" y="253"/>
                        </a:lnTo>
                        <a:lnTo>
                          <a:pt x="315" y="249"/>
                        </a:lnTo>
                        <a:lnTo>
                          <a:pt x="315" y="245"/>
                        </a:lnTo>
                        <a:lnTo>
                          <a:pt x="316" y="241"/>
                        </a:lnTo>
                        <a:lnTo>
                          <a:pt x="316" y="237"/>
                        </a:lnTo>
                        <a:lnTo>
                          <a:pt x="317" y="232"/>
                        </a:lnTo>
                        <a:lnTo>
                          <a:pt x="317" y="228"/>
                        </a:lnTo>
                        <a:lnTo>
                          <a:pt x="318" y="225"/>
                        </a:lnTo>
                        <a:lnTo>
                          <a:pt x="318" y="221"/>
                        </a:lnTo>
                        <a:lnTo>
                          <a:pt x="319" y="217"/>
                        </a:lnTo>
                        <a:lnTo>
                          <a:pt x="319" y="213"/>
                        </a:lnTo>
                        <a:lnTo>
                          <a:pt x="320" y="209"/>
                        </a:lnTo>
                        <a:lnTo>
                          <a:pt x="321" y="206"/>
                        </a:lnTo>
                        <a:lnTo>
                          <a:pt x="321" y="202"/>
                        </a:lnTo>
                        <a:lnTo>
                          <a:pt x="322" y="198"/>
                        </a:lnTo>
                        <a:lnTo>
                          <a:pt x="322" y="194"/>
                        </a:lnTo>
                        <a:lnTo>
                          <a:pt x="323" y="190"/>
                        </a:lnTo>
                        <a:lnTo>
                          <a:pt x="323" y="187"/>
                        </a:lnTo>
                        <a:lnTo>
                          <a:pt x="324" y="183"/>
                        </a:lnTo>
                        <a:lnTo>
                          <a:pt x="324" y="179"/>
                        </a:lnTo>
                        <a:lnTo>
                          <a:pt x="325" y="176"/>
                        </a:lnTo>
                        <a:lnTo>
                          <a:pt x="325" y="172"/>
                        </a:lnTo>
                        <a:lnTo>
                          <a:pt x="326" y="169"/>
                        </a:lnTo>
                        <a:lnTo>
                          <a:pt x="326" y="166"/>
                        </a:lnTo>
                        <a:lnTo>
                          <a:pt x="327" y="162"/>
                        </a:lnTo>
                        <a:lnTo>
                          <a:pt x="328" y="159"/>
                        </a:lnTo>
                        <a:lnTo>
                          <a:pt x="328" y="156"/>
                        </a:lnTo>
                        <a:lnTo>
                          <a:pt x="329" y="153"/>
                        </a:lnTo>
                        <a:lnTo>
                          <a:pt x="329" y="151"/>
                        </a:lnTo>
                        <a:lnTo>
                          <a:pt x="330" y="148"/>
                        </a:lnTo>
                        <a:lnTo>
                          <a:pt x="330" y="145"/>
                        </a:lnTo>
                        <a:lnTo>
                          <a:pt x="331" y="143"/>
                        </a:lnTo>
                        <a:lnTo>
                          <a:pt x="331" y="140"/>
                        </a:lnTo>
                        <a:lnTo>
                          <a:pt x="332" y="138"/>
                        </a:lnTo>
                        <a:lnTo>
                          <a:pt x="332" y="135"/>
                        </a:lnTo>
                        <a:lnTo>
                          <a:pt x="333" y="133"/>
                        </a:lnTo>
                        <a:lnTo>
                          <a:pt x="334" y="130"/>
                        </a:lnTo>
                        <a:lnTo>
                          <a:pt x="334" y="128"/>
                        </a:lnTo>
                        <a:lnTo>
                          <a:pt x="335" y="125"/>
                        </a:lnTo>
                        <a:lnTo>
                          <a:pt x="335" y="123"/>
                        </a:lnTo>
                        <a:lnTo>
                          <a:pt x="336" y="121"/>
                        </a:lnTo>
                        <a:lnTo>
                          <a:pt x="336" y="119"/>
                        </a:lnTo>
                        <a:lnTo>
                          <a:pt x="337" y="117"/>
                        </a:lnTo>
                        <a:lnTo>
                          <a:pt x="337" y="114"/>
                        </a:lnTo>
                        <a:lnTo>
                          <a:pt x="338" y="112"/>
                        </a:lnTo>
                        <a:lnTo>
                          <a:pt x="338" y="110"/>
                        </a:lnTo>
                        <a:lnTo>
                          <a:pt x="339" y="108"/>
                        </a:lnTo>
                        <a:lnTo>
                          <a:pt x="340" y="106"/>
                        </a:lnTo>
                        <a:lnTo>
                          <a:pt x="340" y="104"/>
                        </a:lnTo>
                        <a:lnTo>
                          <a:pt x="341" y="102"/>
                        </a:lnTo>
                        <a:lnTo>
                          <a:pt x="341" y="100"/>
                        </a:lnTo>
                        <a:lnTo>
                          <a:pt x="342" y="98"/>
                        </a:lnTo>
                        <a:lnTo>
                          <a:pt x="342" y="96"/>
                        </a:lnTo>
                        <a:lnTo>
                          <a:pt x="343" y="94"/>
                        </a:lnTo>
                        <a:lnTo>
                          <a:pt x="343" y="92"/>
                        </a:lnTo>
                        <a:lnTo>
                          <a:pt x="344" y="90"/>
                        </a:lnTo>
                        <a:lnTo>
                          <a:pt x="344" y="88"/>
                        </a:lnTo>
                        <a:lnTo>
                          <a:pt x="345" y="86"/>
                        </a:lnTo>
                        <a:lnTo>
                          <a:pt x="345" y="85"/>
                        </a:lnTo>
                        <a:lnTo>
                          <a:pt x="346" y="83"/>
                        </a:lnTo>
                        <a:lnTo>
                          <a:pt x="347" y="81"/>
                        </a:lnTo>
                        <a:lnTo>
                          <a:pt x="347" y="80"/>
                        </a:lnTo>
                        <a:lnTo>
                          <a:pt x="348" y="78"/>
                        </a:lnTo>
                        <a:lnTo>
                          <a:pt x="348" y="77"/>
                        </a:lnTo>
                        <a:lnTo>
                          <a:pt x="349" y="76"/>
                        </a:lnTo>
                        <a:lnTo>
                          <a:pt x="349" y="74"/>
                        </a:lnTo>
                        <a:lnTo>
                          <a:pt x="350" y="73"/>
                        </a:lnTo>
                        <a:lnTo>
                          <a:pt x="350" y="72"/>
                        </a:lnTo>
                        <a:lnTo>
                          <a:pt x="351" y="70"/>
                        </a:lnTo>
                        <a:lnTo>
                          <a:pt x="351" y="69"/>
                        </a:lnTo>
                        <a:lnTo>
                          <a:pt x="352" y="68"/>
                        </a:lnTo>
                        <a:lnTo>
                          <a:pt x="353" y="67"/>
                        </a:lnTo>
                        <a:lnTo>
                          <a:pt x="353" y="65"/>
                        </a:lnTo>
                        <a:lnTo>
                          <a:pt x="354" y="64"/>
                        </a:lnTo>
                        <a:lnTo>
                          <a:pt x="354" y="63"/>
                        </a:lnTo>
                        <a:lnTo>
                          <a:pt x="355" y="62"/>
                        </a:lnTo>
                        <a:lnTo>
                          <a:pt x="355" y="61"/>
                        </a:lnTo>
                        <a:lnTo>
                          <a:pt x="356" y="61"/>
                        </a:lnTo>
                        <a:lnTo>
                          <a:pt x="356" y="60"/>
                        </a:lnTo>
                        <a:lnTo>
                          <a:pt x="357" y="59"/>
                        </a:lnTo>
                        <a:lnTo>
                          <a:pt x="357" y="58"/>
                        </a:lnTo>
                        <a:lnTo>
                          <a:pt x="358" y="57"/>
                        </a:lnTo>
                        <a:lnTo>
                          <a:pt x="358" y="56"/>
                        </a:lnTo>
                        <a:lnTo>
                          <a:pt x="359" y="55"/>
                        </a:lnTo>
                        <a:lnTo>
                          <a:pt x="360" y="54"/>
                        </a:lnTo>
                        <a:lnTo>
                          <a:pt x="360" y="53"/>
                        </a:lnTo>
                        <a:lnTo>
                          <a:pt x="361" y="52"/>
                        </a:lnTo>
                        <a:lnTo>
                          <a:pt x="361" y="52"/>
                        </a:lnTo>
                        <a:lnTo>
                          <a:pt x="362" y="51"/>
                        </a:lnTo>
                        <a:lnTo>
                          <a:pt x="362" y="51"/>
                        </a:lnTo>
                        <a:lnTo>
                          <a:pt x="363" y="50"/>
                        </a:lnTo>
                        <a:lnTo>
                          <a:pt x="363" y="50"/>
                        </a:lnTo>
                        <a:lnTo>
                          <a:pt x="364" y="49"/>
                        </a:lnTo>
                        <a:lnTo>
                          <a:pt x="364" y="49"/>
                        </a:lnTo>
                        <a:lnTo>
                          <a:pt x="365" y="48"/>
                        </a:lnTo>
                        <a:lnTo>
                          <a:pt x="366" y="48"/>
                        </a:lnTo>
                        <a:lnTo>
                          <a:pt x="366" y="47"/>
                        </a:lnTo>
                        <a:lnTo>
                          <a:pt x="367" y="47"/>
                        </a:lnTo>
                        <a:lnTo>
                          <a:pt x="367" y="46"/>
                        </a:lnTo>
                        <a:lnTo>
                          <a:pt x="368" y="46"/>
                        </a:lnTo>
                        <a:lnTo>
                          <a:pt x="368" y="45"/>
                        </a:lnTo>
                        <a:lnTo>
                          <a:pt x="369" y="44"/>
                        </a:lnTo>
                        <a:lnTo>
                          <a:pt x="369" y="44"/>
                        </a:lnTo>
                        <a:lnTo>
                          <a:pt x="370" y="43"/>
                        </a:lnTo>
                        <a:lnTo>
                          <a:pt x="370" y="42"/>
                        </a:lnTo>
                        <a:lnTo>
                          <a:pt x="371" y="42"/>
                        </a:lnTo>
                        <a:lnTo>
                          <a:pt x="372" y="41"/>
                        </a:lnTo>
                        <a:lnTo>
                          <a:pt x="372" y="40"/>
                        </a:lnTo>
                        <a:lnTo>
                          <a:pt x="373" y="40"/>
                        </a:lnTo>
                        <a:lnTo>
                          <a:pt x="373" y="39"/>
                        </a:lnTo>
                        <a:lnTo>
                          <a:pt x="374" y="39"/>
                        </a:lnTo>
                        <a:lnTo>
                          <a:pt x="374" y="38"/>
                        </a:lnTo>
                        <a:lnTo>
                          <a:pt x="375" y="38"/>
                        </a:lnTo>
                        <a:lnTo>
                          <a:pt x="375" y="38"/>
                        </a:lnTo>
                        <a:lnTo>
                          <a:pt x="376" y="37"/>
                        </a:lnTo>
                        <a:lnTo>
                          <a:pt x="376" y="37"/>
                        </a:lnTo>
                        <a:lnTo>
                          <a:pt x="377" y="36"/>
                        </a:lnTo>
                        <a:lnTo>
                          <a:pt x="377" y="35"/>
                        </a:lnTo>
                        <a:lnTo>
                          <a:pt x="378" y="35"/>
                        </a:lnTo>
                        <a:lnTo>
                          <a:pt x="379" y="35"/>
                        </a:lnTo>
                        <a:lnTo>
                          <a:pt x="379" y="34"/>
                        </a:lnTo>
                        <a:lnTo>
                          <a:pt x="380" y="34"/>
                        </a:lnTo>
                        <a:lnTo>
                          <a:pt x="380" y="34"/>
                        </a:lnTo>
                        <a:lnTo>
                          <a:pt x="381" y="33"/>
                        </a:lnTo>
                        <a:lnTo>
                          <a:pt x="381" y="33"/>
                        </a:lnTo>
                        <a:lnTo>
                          <a:pt x="382" y="32"/>
                        </a:lnTo>
                        <a:lnTo>
                          <a:pt x="382" y="32"/>
                        </a:lnTo>
                        <a:lnTo>
                          <a:pt x="383" y="32"/>
                        </a:lnTo>
                        <a:lnTo>
                          <a:pt x="383" y="31"/>
                        </a:lnTo>
                        <a:lnTo>
                          <a:pt x="384" y="31"/>
                        </a:lnTo>
                        <a:lnTo>
                          <a:pt x="385" y="30"/>
                        </a:lnTo>
                        <a:lnTo>
                          <a:pt x="385" y="30"/>
                        </a:lnTo>
                        <a:lnTo>
                          <a:pt x="386" y="29"/>
                        </a:lnTo>
                        <a:lnTo>
                          <a:pt x="386" y="29"/>
                        </a:lnTo>
                        <a:lnTo>
                          <a:pt x="387" y="29"/>
                        </a:lnTo>
                        <a:lnTo>
                          <a:pt x="387" y="28"/>
                        </a:lnTo>
                        <a:lnTo>
                          <a:pt x="388" y="28"/>
                        </a:lnTo>
                        <a:lnTo>
                          <a:pt x="388" y="27"/>
                        </a:lnTo>
                        <a:lnTo>
                          <a:pt x="389" y="27"/>
                        </a:lnTo>
                        <a:lnTo>
                          <a:pt x="389" y="26"/>
                        </a:lnTo>
                        <a:lnTo>
                          <a:pt x="390" y="26"/>
                        </a:lnTo>
                        <a:lnTo>
                          <a:pt x="391" y="25"/>
                        </a:lnTo>
                        <a:lnTo>
                          <a:pt x="391" y="25"/>
                        </a:lnTo>
                        <a:lnTo>
                          <a:pt x="392" y="24"/>
                        </a:lnTo>
                        <a:lnTo>
                          <a:pt x="392" y="24"/>
                        </a:lnTo>
                        <a:lnTo>
                          <a:pt x="393" y="24"/>
                        </a:lnTo>
                        <a:lnTo>
                          <a:pt x="393" y="24"/>
                        </a:lnTo>
                        <a:lnTo>
                          <a:pt x="394" y="24"/>
                        </a:lnTo>
                        <a:lnTo>
                          <a:pt x="394" y="24"/>
                        </a:lnTo>
                        <a:lnTo>
                          <a:pt x="395" y="24"/>
                        </a:lnTo>
                        <a:lnTo>
                          <a:pt x="395" y="24"/>
                        </a:lnTo>
                        <a:lnTo>
                          <a:pt x="396" y="23"/>
                        </a:lnTo>
                        <a:lnTo>
                          <a:pt x="396" y="23"/>
                        </a:lnTo>
                        <a:lnTo>
                          <a:pt x="397" y="22"/>
                        </a:lnTo>
                        <a:lnTo>
                          <a:pt x="398" y="22"/>
                        </a:lnTo>
                        <a:lnTo>
                          <a:pt x="398" y="21"/>
                        </a:lnTo>
                        <a:lnTo>
                          <a:pt x="399" y="21"/>
                        </a:lnTo>
                        <a:lnTo>
                          <a:pt x="399" y="21"/>
                        </a:lnTo>
                        <a:lnTo>
                          <a:pt x="400" y="21"/>
                        </a:lnTo>
                        <a:lnTo>
                          <a:pt x="400" y="21"/>
                        </a:lnTo>
                        <a:lnTo>
                          <a:pt x="401" y="20"/>
                        </a:lnTo>
                        <a:lnTo>
                          <a:pt x="401" y="20"/>
                        </a:lnTo>
                        <a:lnTo>
                          <a:pt x="402" y="20"/>
                        </a:lnTo>
                        <a:lnTo>
                          <a:pt x="402" y="19"/>
                        </a:lnTo>
                        <a:lnTo>
                          <a:pt x="403" y="19"/>
                        </a:lnTo>
                        <a:lnTo>
                          <a:pt x="404" y="19"/>
                        </a:lnTo>
                        <a:lnTo>
                          <a:pt x="404" y="18"/>
                        </a:lnTo>
                        <a:lnTo>
                          <a:pt x="405" y="18"/>
                        </a:lnTo>
                        <a:lnTo>
                          <a:pt x="405" y="17"/>
                        </a:lnTo>
                        <a:lnTo>
                          <a:pt x="406" y="17"/>
                        </a:lnTo>
                        <a:lnTo>
                          <a:pt x="406" y="17"/>
                        </a:lnTo>
                        <a:lnTo>
                          <a:pt x="407" y="17"/>
                        </a:lnTo>
                        <a:lnTo>
                          <a:pt x="407" y="16"/>
                        </a:lnTo>
                        <a:lnTo>
                          <a:pt x="408" y="16"/>
                        </a:lnTo>
                        <a:lnTo>
                          <a:pt x="408" y="16"/>
                        </a:lnTo>
                        <a:lnTo>
                          <a:pt x="409" y="15"/>
                        </a:lnTo>
                        <a:lnTo>
                          <a:pt x="410" y="15"/>
                        </a:lnTo>
                        <a:lnTo>
                          <a:pt x="410" y="15"/>
                        </a:lnTo>
                        <a:lnTo>
                          <a:pt x="411" y="14"/>
                        </a:lnTo>
                        <a:lnTo>
                          <a:pt x="411" y="14"/>
                        </a:lnTo>
                        <a:lnTo>
                          <a:pt x="412" y="14"/>
                        </a:lnTo>
                        <a:lnTo>
                          <a:pt x="412" y="14"/>
                        </a:lnTo>
                        <a:lnTo>
                          <a:pt x="413" y="14"/>
                        </a:lnTo>
                        <a:lnTo>
                          <a:pt x="413" y="14"/>
                        </a:lnTo>
                        <a:lnTo>
                          <a:pt x="414" y="14"/>
                        </a:lnTo>
                        <a:lnTo>
                          <a:pt x="414" y="14"/>
                        </a:lnTo>
                        <a:lnTo>
                          <a:pt x="415" y="14"/>
                        </a:lnTo>
                        <a:lnTo>
                          <a:pt x="415" y="14"/>
                        </a:lnTo>
                        <a:lnTo>
                          <a:pt x="416" y="14"/>
                        </a:lnTo>
                        <a:lnTo>
                          <a:pt x="417" y="14"/>
                        </a:lnTo>
                        <a:lnTo>
                          <a:pt x="417" y="14"/>
                        </a:lnTo>
                        <a:lnTo>
                          <a:pt x="418" y="14"/>
                        </a:lnTo>
                        <a:lnTo>
                          <a:pt x="418" y="14"/>
                        </a:lnTo>
                        <a:lnTo>
                          <a:pt x="419" y="14"/>
                        </a:lnTo>
                        <a:lnTo>
                          <a:pt x="419" y="14"/>
                        </a:lnTo>
                        <a:lnTo>
                          <a:pt x="420" y="14"/>
                        </a:lnTo>
                        <a:lnTo>
                          <a:pt x="420" y="13"/>
                        </a:lnTo>
                        <a:lnTo>
                          <a:pt x="421" y="14"/>
                        </a:lnTo>
                        <a:lnTo>
                          <a:pt x="421" y="14"/>
                        </a:lnTo>
                        <a:lnTo>
                          <a:pt x="422" y="14"/>
                        </a:lnTo>
                        <a:lnTo>
                          <a:pt x="423" y="14"/>
                        </a:lnTo>
                        <a:lnTo>
                          <a:pt x="423" y="14"/>
                        </a:lnTo>
                        <a:lnTo>
                          <a:pt x="424" y="14"/>
                        </a:lnTo>
                        <a:lnTo>
                          <a:pt x="424" y="14"/>
                        </a:lnTo>
                        <a:lnTo>
                          <a:pt x="425" y="14"/>
                        </a:lnTo>
                        <a:lnTo>
                          <a:pt x="425" y="13"/>
                        </a:lnTo>
                        <a:lnTo>
                          <a:pt x="426" y="13"/>
                        </a:lnTo>
                        <a:lnTo>
                          <a:pt x="426" y="13"/>
                        </a:lnTo>
                        <a:lnTo>
                          <a:pt x="427" y="13"/>
                        </a:lnTo>
                        <a:lnTo>
                          <a:pt x="427" y="13"/>
                        </a:lnTo>
                        <a:lnTo>
                          <a:pt x="428" y="13"/>
                        </a:lnTo>
                        <a:lnTo>
                          <a:pt x="428" y="13"/>
                        </a:lnTo>
                        <a:lnTo>
                          <a:pt x="429" y="13"/>
                        </a:lnTo>
                        <a:lnTo>
                          <a:pt x="430" y="13"/>
                        </a:lnTo>
                        <a:lnTo>
                          <a:pt x="430" y="13"/>
                        </a:lnTo>
                        <a:lnTo>
                          <a:pt x="431" y="13"/>
                        </a:lnTo>
                        <a:lnTo>
                          <a:pt x="431" y="12"/>
                        </a:lnTo>
                        <a:lnTo>
                          <a:pt x="432" y="12"/>
                        </a:lnTo>
                        <a:lnTo>
                          <a:pt x="432" y="12"/>
                        </a:lnTo>
                        <a:lnTo>
                          <a:pt x="433" y="12"/>
                        </a:lnTo>
                        <a:lnTo>
                          <a:pt x="433" y="12"/>
                        </a:lnTo>
                        <a:lnTo>
                          <a:pt x="434" y="12"/>
                        </a:lnTo>
                        <a:lnTo>
                          <a:pt x="434" y="12"/>
                        </a:lnTo>
                        <a:lnTo>
                          <a:pt x="435" y="12"/>
                        </a:lnTo>
                        <a:lnTo>
                          <a:pt x="436" y="12"/>
                        </a:lnTo>
                        <a:lnTo>
                          <a:pt x="436" y="12"/>
                        </a:lnTo>
                        <a:lnTo>
                          <a:pt x="437" y="12"/>
                        </a:lnTo>
                        <a:lnTo>
                          <a:pt x="437" y="12"/>
                        </a:lnTo>
                        <a:lnTo>
                          <a:pt x="438" y="12"/>
                        </a:lnTo>
                        <a:lnTo>
                          <a:pt x="438" y="12"/>
                        </a:lnTo>
                        <a:lnTo>
                          <a:pt x="439" y="12"/>
                        </a:lnTo>
                        <a:lnTo>
                          <a:pt x="439" y="12"/>
                        </a:lnTo>
                        <a:lnTo>
                          <a:pt x="440" y="11"/>
                        </a:lnTo>
                        <a:lnTo>
                          <a:pt x="440" y="11"/>
                        </a:lnTo>
                        <a:lnTo>
                          <a:pt x="441" y="11"/>
                        </a:lnTo>
                        <a:lnTo>
                          <a:pt x="442" y="12"/>
                        </a:lnTo>
                        <a:lnTo>
                          <a:pt x="442" y="12"/>
                        </a:lnTo>
                        <a:lnTo>
                          <a:pt x="443" y="12"/>
                        </a:lnTo>
                        <a:lnTo>
                          <a:pt x="443" y="12"/>
                        </a:lnTo>
                        <a:lnTo>
                          <a:pt x="444" y="12"/>
                        </a:lnTo>
                        <a:lnTo>
                          <a:pt x="444" y="12"/>
                        </a:lnTo>
                        <a:lnTo>
                          <a:pt x="445" y="11"/>
                        </a:lnTo>
                        <a:lnTo>
                          <a:pt x="445" y="11"/>
                        </a:lnTo>
                        <a:lnTo>
                          <a:pt x="446" y="11"/>
                        </a:lnTo>
                        <a:lnTo>
                          <a:pt x="446" y="11"/>
                        </a:lnTo>
                        <a:lnTo>
                          <a:pt x="447" y="12"/>
                        </a:lnTo>
                        <a:lnTo>
                          <a:pt x="447" y="12"/>
                        </a:lnTo>
                        <a:lnTo>
                          <a:pt x="448" y="12"/>
                        </a:lnTo>
                        <a:lnTo>
                          <a:pt x="449" y="13"/>
                        </a:lnTo>
                        <a:lnTo>
                          <a:pt x="449" y="13"/>
                        </a:lnTo>
                        <a:lnTo>
                          <a:pt x="450" y="14"/>
                        </a:lnTo>
                        <a:lnTo>
                          <a:pt x="450" y="14"/>
                        </a:lnTo>
                        <a:lnTo>
                          <a:pt x="451" y="14"/>
                        </a:lnTo>
                        <a:lnTo>
                          <a:pt x="451" y="15"/>
                        </a:lnTo>
                        <a:lnTo>
                          <a:pt x="452" y="15"/>
                        </a:lnTo>
                        <a:lnTo>
                          <a:pt x="452" y="15"/>
                        </a:lnTo>
                        <a:lnTo>
                          <a:pt x="453" y="16"/>
                        </a:lnTo>
                        <a:lnTo>
                          <a:pt x="453" y="16"/>
                        </a:lnTo>
                        <a:lnTo>
                          <a:pt x="454" y="16"/>
                        </a:lnTo>
                        <a:lnTo>
                          <a:pt x="455" y="16"/>
                        </a:lnTo>
                        <a:lnTo>
                          <a:pt x="455" y="16"/>
                        </a:lnTo>
                        <a:lnTo>
                          <a:pt x="456" y="16"/>
                        </a:lnTo>
                        <a:lnTo>
                          <a:pt x="456" y="17"/>
                        </a:lnTo>
                        <a:lnTo>
                          <a:pt x="457" y="17"/>
                        </a:lnTo>
                        <a:lnTo>
                          <a:pt x="457" y="17"/>
                        </a:lnTo>
                        <a:lnTo>
                          <a:pt x="458" y="17"/>
                        </a:lnTo>
                        <a:lnTo>
                          <a:pt x="458" y="17"/>
                        </a:lnTo>
                        <a:lnTo>
                          <a:pt x="459" y="17"/>
                        </a:lnTo>
                        <a:lnTo>
                          <a:pt x="459" y="17"/>
                        </a:lnTo>
                        <a:lnTo>
                          <a:pt x="460" y="17"/>
                        </a:lnTo>
                        <a:lnTo>
                          <a:pt x="461" y="17"/>
                        </a:lnTo>
                        <a:lnTo>
                          <a:pt x="461" y="17"/>
                        </a:lnTo>
                        <a:lnTo>
                          <a:pt x="462" y="16"/>
                        </a:lnTo>
                        <a:lnTo>
                          <a:pt x="462" y="16"/>
                        </a:lnTo>
                        <a:lnTo>
                          <a:pt x="463" y="16"/>
                        </a:lnTo>
                        <a:lnTo>
                          <a:pt x="463" y="16"/>
                        </a:lnTo>
                        <a:lnTo>
                          <a:pt x="464" y="15"/>
                        </a:lnTo>
                        <a:lnTo>
                          <a:pt x="464" y="15"/>
                        </a:lnTo>
                        <a:lnTo>
                          <a:pt x="465" y="14"/>
                        </a:lnTo>
                        <a:lnTo>
                          <a:pt x="465" y="14"/>
                        </a:lnTo>
                        <a:lnTo>
                          <a:pt x="466" y="13"/>
                        </a:lnTo>
                        <a:lnTo>
                          <a:pt x="466" y="13"/>
                        </a:lnTo>
                        <a:lnTo>
                          <a:pt x="467" y="13"/>
                        </a:lnTo>
                        <a:lnTo>
                          <a:pt x="468" y="12"/>
                        </a:lnTo>
                        <a:lnTo>
                          <a:pt x="468" y="12"/>
                        </a:lnTo>
                        <a:lnTo>
                          <a:pt x="469" y="12"/>
                        </a:lnTo>
                        <a:lnTo>
                          <a:pt x="469" y="12"/>
                        </a:lnTo>
                        <a:lnTo>
                          <a:pt x="470" y="12"/>
                        </a:lnTo>
                        <a:lnTo>
                          <a:pt x="470" y="12"/>
                        </a:lnTo>
                        <a:lnTo>
                          <a:pt x="471" y="12"/>
                        </a:lnTo>
                        <a:lnTo>
                          <a:pt x="471" y="12"/>
                        </a:lnTo>
                        <a:lnTo>
                          <a:pt x="472" y="12"/>
                        </a:lnTo>
                        <a:lnTo>
                          <a:pt x="472" y="13"/>
                        </a:lnTo>
                        <a:lnTo>
                          <a:pt x="473" y="13"/>
                        </a:lnTo>
                        <a:lnTo>
                          <a:pt x="474" y="13"/>
                        </a:lnTo>
                        <a:lnTo>
                          <a:pt x="474" y="13"/>
                        </a:lnTo>
                        <a:lnTo>
                          <a:pt x="475" y="14"/>
                        </a:lnTo>
                        <a:lnTo>
                          <a:pt x="475" y="14"/>
                        </a:lnTo>
                        <a:lnTo>
                          <a:pt x="476" y="14"/>
                        </a:lnTo>
                        <a:lnTo>
                          <a:pt x="476" y="14"/>
                        </a:lnTo>
                        <a:lnTo>
                          <a:pt x="477" y="14"/>
                        </a:lnTo>
                        <a:lnTo>
                          <a:pt x="477" y="14"/>
                        </a:lnTo>
                        <a:lnTo>
                          <a:pt x="478" y="13"/>
                        </a:lnTo>
                        <a:lnTo>
                          <a:pt x="478" y="13"/>
                        </a:lnTo>
                        <a:lnTo>
                          <a:pt x="479" y="13"/>
                        </a:lnTo>
                        <a:lnTo>
                          <a:pt x="480" y="13"/>
                        </a:lnTo>
                        <a:lnTo>
                          <a:pt x="480" y="12"/>
                        </a:lnTo>
                        <a:lnTo>
                          <a:pt x="481" y="12"/>
                        </a:lnTo>
                        <a:lnTo>
                          <a:pt x="481" y="12"/>
                        </a:lnTo>
                        <a:lnTo>
                          <a:pt x="482" y="12"/>
                        </a:lnTo>
                        <a:lnTo>
                          <a:pt x="482" y="12"/>
                        </a:lnTo>
                        <a:lnTo>
                          <a:pt x="483" y="11"/>
                        </a:lnTo>
                        <a:lnTo>
                          <a:pt x="483" y="11"/>
                        </a:lnTo>
                        <a:lnTo>
                          <a:pt x="484" y="11"/>
                        </a:lnTo>
                        <a:lnTo>
                          <a:pt x="484" y="11"/>
                        </a:lnTo>
                        <a:lnTo>
                          <a:pt x="485" y="11"/>
                        </a:lnTo>
                        <a:lnTo>
                          <a:pt x="485" y="11"/>
                        </a:lnTo>
                        <a:lnTo>
                          <a:pt x="486" y="11"/>
                        </a:lnTo>
                        <a:lnTo>
                          <a:pt x="487" y="11"/>
                        </a:lnTo>
                        <a:lnTo>
                          <a:pt x="487" y="11"/>
                        </a:lnTo>
                        <a:lnTo>
                          <a:pt x="488" y="11"/>
                        </a:lnTo>
                        <a:lnTo>
                          <a:pt x="488" y="11"/>
                        </a:lnTo>
                        <a:lnTo>
                          <a:pt x="489" y="11"/>
                        </a:lnTo>
                        <a:lnTo>
                          <a:pt x="489" y="11"/>
                        </a:lnTo>
                        <a:lnTo>
                          <a:pt x="490" y="12"/>
                        </a:lnTo>
                        <a:lnTo>
                          <a:pt x="490" y="12"/>
                        </a:lnTo>
                        <a:lnTo>
                          <a:pt x="491" y="12"/>
                        </a:lnTo>
                        <a:lnTo>
                          <a:pt x="491" y="13"/>
                        </a:lnTo>
                        <a:lnTo>
                          <a:pt x="492" y="13"/>
                        </a:lnTo>
                        <a:lnTo>
                          <a:pt x="493" y="13"/>
                        </a:lnTo>
                        <a:lnTo>
                          <a:pt x="493" y="13"/>
                        </a:lnTo>
                        <a:lnTo>
                          <a:pt x="494" y="13"/>
                        </a:lnTo>
                        <a:lnTo>
                          <a:pt x="494" y="13"/>
                        </a:lnTo>
                        <a:lnTo>
                          <a:pt x="495" y="13"/>
                        </a:lnTo>
                        <a:lnTo>
                          <a:pt x="495" y="12"/>
                        </a:lnTo>
                        <a:lnTo>
                          <a:pt x="496" y="12"/>
                        </a:lnTo>
                        <a:lnTo>
                          <a:pt x="496" y="12"/>
                        </a:lnTo>
                        <a:lnTo>
                          <a:pt x="497" y="12"/>
                        </a:lnTo>
                        <a:lnTo>
                          <a:pt x="497" y="12"/>
                        </a:lnTo>
                        <a:lnTo>
                          <a:pt x="498" y="11"/>
                        </a:lnTo>
                        <a:lnTo>
                          <a:pt x="498" y="12"/>
                        </a:lnTo>
                        <a:lnTo>
                          <a:pt x="499" y="12"/>
                        </a:lnTo>
                        <a:lnTo>
                          <a:pt x="500" y="12"/>
                        </a:lnTo>
                        <a:lnTo>
                          <a:pt x="500" y="12"/>
                        </a:lnTo>
                        <a:lnTo>
                          <a:pt x="501" y="12"/>
                        </a:lnTo>
                        <a:lnTo>
                          <a:pt x="501" y="13"/>
                        </a:lnTo>
                        <a:lnTo>
                          <a:pt x="502" y="13"/>
                        </a:lnTo>
                        <a:lnTo>
                          <a:pt x="502" y="13"/>
                        </a:lnTo>
                        <a:lnTo>
                          <a:pt x="503" y="14"/>
                        </a:lnTo>
                        <a:lnTo>
                          <a:pt x="503" y="14"/>
                        </a:lnTo>
                        <a:lnTo>
                          <a:pt x="504" y="15"/>
                        </a:lnTo>
                        <a:lnTo>
                          <a:pt x="504" y="15"/>
                        </a:lnTo>
                        <a:lnTo>
                          <a:pt x="505" y="15"/>
                        </a:lnTo>
                        <a:lnTo>
                          <a:pt x="506" y="15"/>
                        </a:lnTo>
                        <a:lnTo>
                          <a:pt x="506" y="15"/>
                        </a:lnTo>
                        <a:lnTo>
                          <a:pt x="507" y="15"/>
                        </a:lnTo>
                        <a:lnTo>
                          <a:pt x="507" y="15"/>
                        </a:lnTo>
                        <a:lnTo>
                          <a:pt x="508" y="15"/>
                        </a:lnTo>
                        <a:lnTo>
                          <a:pt x="508" y="15"/>
                        </a:lnTo>
                        <a:lnTo>
                          <a:pt x="509" y="15"/>
                        </a:lnTo>
                        <a:lnTo>
                          <a:pt x="509" y="15"/>
                        </a:lnTo>
                        <a:lnTo>
                          <a:pt x="510" y="15"/>
                        </a:lnTo>
                        <a:lnTo>
                          <a:pt x="510" y="15"/>
                        </a:lnTo>
                        <a:lnTo>
                          <a:pt x="511" y="15"/>
                        </a:lnTo>
                        <a:lnTo>
                          <a:pt x="512" y="15"/>
                        </a:lnTo>
                        <a:lnTo>
                          <a:pt x="512" y="15"/>
                        </a:lnTo>
                        <a:lnTo>
                          <a:pt x="513" y="15"/>
                        </a:lnTo>
                        <a:lnTo>
                          <a:pt x="513" y="15"/>
                        </a:lnTo>
                        <a:lnTo>
                          <a:pt x="514" y="15"/>
                        </a:lnTo>
                        <a:lnTo>
                          <a:pt x="514" y="15"/>
                        </a:lnTo>
                        <a:lnTo>
                          <a:pt x="515" y="15"/>
                        </a:lnTo>
                        <a:lnTo>
                          <a:pt x="515" y="15"/>
                        </a:lnTo>
                        <a:lnTo>
                          <a:pt x="516" y="15"/>
                        </a:lnTo>
                        <a:lnTo>
                          <a:pt x="516" y="15"/>
                        </a:lnTo>
                        <a:lnTo>
                          <a:pt x="517" y="15"/>
                        </a:lnTo>
                        <a:lnTo>
                          <a:pt x="517" y="15"/>
                        </a:lnTo>
                        <a:lnTo>
                          <a:pt x="518" y="15"/>
                        </a:lnTo>
                        <a:lnTo>
                          <a:pt x="519" y="15"/>
                        </a:lnTo>
                        <a:lnTo>
                          <a:pt x="519" y="15"/>
                        </a:lnTo>
                        <a:lnTo>
                          <a:pt x="520" y="15"/>
                        </a:lnTo>
                        <a:lnTo>
                          <a:pt x="520" y="15"/>
                        </a:lnTo>
                        <a:lnTo>
                          <a:pt x="521" y="16"/>
                        </a:lnTo>
                        <a:lnTo>
                          <a:pt x="521" y="16"/>
                        </a:lnTo>
                        <a:lnTo>
                          <a:pt x="522" y="17"/>
                        </a:lnTo>
                        <a:lnTo>
                          <a:pt x="522" y="17"/>
                        </a:lnTo>
                        <a:lnTo>
                          <a:pt x="523" y="18"/>
                        </a:lnTo>
                        <a:lnTo>
                          <a:pt x="523" y="18"/>
                        </a:lnTo>
                        <a:lnTo>
                          <a:pt x="524" y="18"/>
                        </a:lnTo>
                        <a:lnTo>
                          <a:pt x="525" y="18"/>
                        </a:lnTo>
                        <a:lnTo>
                          <a:pt x="525" y="18"/>
                        </a:lnTo>
                        <a:lnTo>
                          <a:pt x="526" y="19"/>
                        </a:lnTo>
                        <a:lnTo>
                          <a:pt x="526" y="19"/>
                        </a:lnTo>
                        <a:lnTo>
                          <a:pt x="527" y="19"/>
                        </a:lnTo>
                        <a:lnTo>
                          <a:pt x="527" y="19"/>
                        </a:lnTo>
                        <a:lnTo>
                          <a:pt x="528" y="19"/>
                        </a:lnTo>
                        <a:lnTo>
                          <a:pt x="528" y="18"/>
                        </a:lnTo>
                        <a:lnTo>
                          <a:pt x="529" y="18"/>
                        </a:lnTo>
                        <a:lnTo>
                          <a:pt x="529" y="18"/>
                        </a:lnTo>
                        <a:lnTo>
                          <a:pt x="530" y="18"/>
                        </a:lnTo>
                        <a:lnTo>
                          <a:pt x="531" y="18"/>
                        </a:lnTo>
                        <a:lnTo>
                          <a:pt x="531" y="18"/>
                        </a:lnTo>
                        <a:lnTo>
                          <a:pt x="532" y="18"/>
                        </a:lnTo>
                        <a:lnTo>
                          <a:pt x="532" y="18"/>
                        </a:lnTo>
                        <a:lnTo>
                          <a:pt x="533" y="18"/>
                        </a:lnTo>
                        <a:lnTo>
                          <a:pt x="533" y="19"/>
                        </a:lnTo>
                        <a:lnTo>
                          <a:pt x="534" y="19"/>
                        </a:lnTo>
                        <a:lnTo>
                          <a:pt x="534" y="18"/>
                        </a:lnTo>
                        <a:lnTo>
                          <a:pt x="535" y="18"/>
                        </a:lnTo>
                        <a:lnTo>
                          <a:pt x="535" y="18"/>
                        </a:lnTo>
                        <a:lnTo>
                          <a:pt x="536" y="18"/>
                        </a:lnTo>
                        <a:lnTo>
                          <a:pt x="536" y="18"/>
                        </a:lnTo>
                        <a:lnTo>
                          <a:pt x="537" y="18"/>
                        </a:lnTo>
                        <a:lnTo>
                          <a:pt x="538" y="18"/>
                        </a:lnTo>
                        <a:lnTo>
                          <a:pt x="538" y="18"/>
                        </a:lnTo>
                        <a:lnTo>
                          <a:pt x="539" y="18"/>
                        </a:lnTo>
                        <a:lnTo>
                          <a:pt x="539" y="18"/>
                        </a:lnTo>
                        <a:lnTo>
                          <a:pt x="540" y="18"/>
                        </a:lnTo>
                        <a:lnTo>
                          <a:pt x="540" y="19"/>
                        </a:lnTo>
                        <a:lnTo>
                          <a:pt x="541" y="19"/>
                        </a:lnTo>
                        <a:lnTo>
                          <a:pt x="541" y="19"/>
                        </a:lnTo>
                        <a:lnTo>
                          <a:pt x="542" y="19"/>
                        </a:lnTo>
                        <a:lnTo>
                          <a:pt x="542" y="19"/>
                        </a:lnTo>
                        <a:lnTo>
                          <a:pt x="543" y="19"/>
                        </a:lnTo>
                        <a:lnTo>
                          <a:pt x="544" y="19"/>
                        </a:lnTo>
                        <a:lnTo>
                          <a:pt x="544" y="18"/>
                        </a:lnTo>
                        <a:lnTo>
                          <a:pt x="545" y="18"/>
                        </a:lnTo>
                        <a:lnTo>
                          <a:pt x="545" y="17"/>
                        </a:lnTo>
                        <a:lnTo>
                          <a:pt x="546" y="17"/>
                        </a:lnTo>
                        <a:lnTo>
                          <a:pt x="546" y="17"/>
                        </a:lnTo>
                        <a:lnTo>
                          <a:pt x="547" y="17"/>
                        </a:lnTo>
                        <a:lnTo>
                          <a:pt x="547" y="18"/>
                        </a:lnTo>
                        <a:lnTo>
                          <a:pt x="548" y="17"/>
                        </a:lnTo>
                        <a:lnTo>
                          <a:pt x="548" y="17"/>
                        </a:lnTo>
                        <a:lnTo>
                          <a:pt x="549" y="17"/>
                        </a:lnTo>
                        <a:lnTo>
                          <a:pt x="550" y="16"/>
                        </a:lnTo>
                        <a:lnTo>
                          <a:pt x="550" y="16"/>
                        </a:lnTo>
                        <a:lnTo>
                          <a:pt x="551" y="16"/>
                        </a:lnTo>
                        <a:lnTo>
                          <a:pt x="551" y="16"/>
                        </a:lnTo>
                        <a:lnTo>
                          <a:pt x="552" y="16"/>
                        </a:lnTo>
                        <a:lnTo>
                          <a:pt x="552" y="16"/>
                        </a:lnTo>
                        <a:lnTo>
                          <a:pt x="553" y="16"/>
                        </a:lnTo>
                        <a:lnTo>
                          <a:pt x="553" y="16"/>
                        </a:lnTo>
                        <a:lnTo>
                          <a:pt x="554" y="16"/>
                        </a:lnTo>
                        <a:lnTo>
                          <a:pt x="554" y="17"/>
                        </a:lnTo>
                        <a:lnTo>
                          <a:pt x="555" y="17"/>
                        </a:lnTo>
                        <a:lnTo>
                          <a:pt x="555" y="17"/>
                        </a:lnTo>
                        <a:lnTo>
                          <a:pt x="556" y="17"/>
                        </a:lnTo>
                        <a:lnTo>
                          <a:pt x="557" y="17"/>
                        </a:lnTo>
                        <a:lnTo>
                          <a:pt x="557" y="17"/>
                        </a:lnTo>
                        <a:lnTo>
                          <a:pt x="558" y="17"/>
                        </a:lnTo>
                        <a:lnTo>
                          <a:pt x="558" y="17"/>
                        </a:lnTo>
                        <a:lnTo>
                          <a:pt x="559" y="16"/>
                        </a:lnTo>
                        <a:lnTo>
                          <a:pt x="559" y="16"/>
                        </a:lnTo>
                        <a:lnTo>
                          <a:pt x="560" y="16"/>
                        </a:lnTo>
                        <a:lnTo>
                          <a:pt x="560" y="16"/>
                        </a:lnTo>
                        <a:lnTo>
                          <a:pt x="561" y="15"/>
                        </a:lnTo>
                        <a:lnTo>
                          <a:pt x="561" y="15"/>
                        </a:lnTo>
                        <a:lnTo>
                          <a:pt x="562" y="15"/>
                        </a:lnTo>
                        <a:lnTo>
                          <a:pt x="563" y="15"/>
                        </a:lnTo>
                        <a:lnTo>
                          <a:pt x="563" y="16"/>
                        </a:lnTo>
                        <a:lnTo>
                          <a:pt x="564" y="16"/>
                        </a:lnTo>
                        <a:lnTo>
                          <a:pt x="564" y="16"/>
                        </a:lnTo>
                        <a:lnTo>
                          <a:pt x="565" y="17"/>
                        </a:lnTo>
                        <a:lnTo>
                          <a:pt x="565" y="17"/>
                        </a:lnTo>
                        <a:lnTo>
                          <a:pt x="566" y="17"/>
                        </a:lnTo>
                        <a:lnTo>
                          <a:pt x="566" y="17"/>
                        </a:lnTo>
                        <a:lnTo>
                          <a:pt x="567" y="16"/>
                        </a:lnTo>
                        <a:lnTo>
                          <a:pt x="567" y="16"/>
                        </a:lnTo>
                        <a:lnTo>
                          <a:pt x="568" y="15"/>
                        </a:lnTo>
                        <a:lnTo>
                          <a:pt x="568" y="15"/>
                        </a:lnTo>
                        <a:lnTo>
                          <a:pt x="569" y="14"/>
                        </a:lnTo>
                        <a:lnTo>
                          <a:pt x="570" y="14"/>
                        </a:lnTo>
                        <a:lnTo>
                          <a:pt x="570" y="13"/>
                        </a:lnTo>
                        <a:lnTo>
                          <a:pt x="571" y="13"/>
                        </a:lnTo>
                        <a:lnTo>
                          <a:pt x="571" y="12"/>
                        </a:lnTo>
                        <a:lnTo>
                          <a:pt x="572" y="12"/>
                        </a:lnTo>
                        <a:lnTo>
                          <a:pt x="572" y="11"/>
                        </a:lnTo>
                        <a:lnTo>
                          <a:pt x="573" y="11"/>
                        </a:lnTo>
                        <a:lnTo>
                          <a:pt x="573" y="11"/>
                        </a:lnTo>
                        <a:lnTo>
                          <a:pt x="574" y="10"/>
                        </a:lnTo>
                        <a:lnTo>
                          <a:pt x="574" y="10"/>
                        </a:lnTo>
                        <a:lnTo>
                          <a:pt x="575" y="10"/>
                        </a:lnTo>
                        <a:lnTo>
                          <a:pt x="576" y="9"/>
                        </a:lnTo>
                        <a:lnTo>
                          <a:pt x="576" y="9"/>
                        </a:lnTo>
                        <a:lnTo>
                          <a:pt x="577" y="9"/>
                        </a:lnTo>
                        <a:lnTo>
                          <a:pt x="577" y="8"/>
                        </a:lnTo>
                        <a:lnTo>
                          <a:pt x="578" y="8"/>
                        </a:lnTo>
                        <a:lnTo>
                          <a:pt x="578" y="7"/>
                        </a:lnTo>
                        <a:lnTo>
                          <a:pt x="579" y="7"/>
                        </a:lnTo>
                        <a:lnTo>
                          <a:pt x="579" y="7"/>
                        </a:lnTo>
                        <a:lnTo>
                          <a:pt x="580" y="7"/>
                        </a:lnTo>
                        <a:lnTo>
                          <a:pt x="580" y="7"/>
                        </a:lnTo>
                        <a:lnTo>
                          <a:pt x="581" y="7"/>
                        </a:lnTo>
                        <a:lnTo>
                          <a:pt x="582" y="7"/>
                        </a:lnTo>
                        <a:lnTo>
                          <a:pt x="582" y="7"/>
                        </a:lnTo>
                        <a:lnTo>
                          <a:pt x="583" y="7"/>
                        </a:lnTo>
                        <a:lnTo>
                          <a:pt x="583" y="7"/>
                        </a:lnTo>
                        <a:lnTo>
                          <a:pt x="584" y="7"/>
                        </a:lnTo>
                        <a:lnTo>
                          <a:pt x="584" y="7"/>
                        </a:lnTo>
                        <a:lnTo>
                          <a:pt x="585" y="7"/>
                        </a:lnTo>
                        <a:lnTo>
                          <a:pt x="585" y="7"/>
                        </a:lnTo>
                        <a:lnTo>
                          <a:pt x="586" y="7"/>
                        </a:lnTo>
                        <a:lnTo>
                          <a:pt x="586" y="8"/>
                        </a:lnTo>
                        <a:lnTo>
                          <a:pt x="587" y="8"/>
                        </a:lnTo>
                        <a:lnTo>
                          <a:pt x="587" y="8"/>
                        </a:lnTo>
                        <a:lnTo>
                          <a:pt x="588" y="8"/>
                        </a:lnTo>
                        <a:lnTo>
                          <a:pt x="589" y="8"/>
                        </a:lnTo>
                        <a:lnTo>
                          <a:pt x="589" y="8"/>
                        </a:lnTo>
                        <a:lnTo>
                          <a:pt x="590" y="7"/>
                        </a:lnTo>
                        <a:lnTo>
                          <a:pt x="590" y="7"/>
                        </a:lnTo>
                        <a:lnTo>
                          <a:pt x="591" y="6"/>
                        </a:lnTo>
                        <a:lnTo>
                          <a:pt x="591" y="6"/>
                        </a:lnTo>
                        <a:lnTo>
                          <a:pt x="592" y="6"/>
                        </a:lnTo>
                        <a:lnTo>
                          <a:pt x="592" y="5"/>
                        </a:lnTo>
                        <a:lnTo>
                          <a:pt x="593" y="5"/>
                        </a:lnTo>
                        <a:lnTo>
                          <a:pt x="593" y="4"/>
                        </a:lnTo>
                        <a:lnTo>
                          <a:pt x="594" y="4"/>
                        </a:lnTo>
                        <a:lnTo>
                          <a:pt x="595" y="4"/>
                        </a:lnTo>
                        <a:lnTo>
                          <a:pt x="595" y="4"/>
                        </a:lnTo>
                        <a:lnTo>
                          <a:pt x="596" y="4"/>
                        </a:lnTo>
                        <a:lnTo>
                          <a:pt x="596" y="4"/>
                        </a:lnTo>
                        <a:lnTo>
                          <a:pt x="597" y="4"/>
                        </a:lnTo>
                        <a:lnTo>
                          <a:pt x="597" y="4"/>
                        </a:lnTo>
                        <a:lnTo>
                          <a:pt x="598" y="4"/>
                        </a:lnTo>
                        <a:lnTo>
                          <a:pt x="598" y="3"/>
                        </a:lnTo>
                        <a:lnTo>
                          <a:pt x="599" y="3"/>
                        </a:lnTo>
                        <a:lnTo>
                          <a:pt x="599" y="3"/>
                        </a:lnTo>
                        <a:lnTo>
                          <a:pt x="600" y="3"/>
                        </a:lnTo>
                        <a:lnTo>
                          <a:pt x="601" y="2"/>
                        </a:lnTo>
                        <a:lnTo>
                          <a:pt x="601" y="2"/>
                        </a:lnTo>
                        <a:lnTo>
                          <a:pt x="602" y="2"/>
                        </a:lnTo>
                        <a:lnTo>
                          <a:pt x="602" y="1"/>
                        </a:lnTo>
                        <a:lnTo>
                          <a:pt x="603" y="1"/>
                        </a:lnTo>
                        <a:lnTo>
                          <a:pt x="603" y="1"/>
                        </a:lnTo>
                        <a:lnTo>
                          <a:pt x="604" y="1"/>
                        </a:lnTo>
                        <a:lnTo>
                          <a:pt x="604" y="2"/>
                        </a:lnTo>
                        <a:lnTo>
                          <a:pt x="605" y="2"/>
                        </a:lnTo>
                        <a:lnTo>
                          <a:pt x="605" y="1"/>
                        </a:lnTo>
                        <a:lnTo>
                          <a:pt x="606" y="1"/>
                        </a:lnTo>
                        <a:lnTo>
                          <a:pt x="606" y="1"/>
                        </a:lnTo>
                        <a:lnTo>
                          <a:pt x="607" y="0"/>
                        </a:lnTo>
                        <a:lnTo>
                          <a:pt x="608" y="0"/>
                        </a:lnTo>
                        <a:lnTo>
                          <a:pt x="608" y="0"/>
                        </a:lnTo>
                        <a:lnTo>
                          <a:pt x="609" y="0"/>
                        </a:lnTo>
                        <a:lnTo>
                          <a:pt x="609" y="1"/>
                        </a:lnTo>
                        <a:lnTo>
                          <a:pt x="610" y="1"/>
                        </a:lnTo>
                        <a:lnTo>
                          <a:pt x="610" y="2"/>
                        </a:lnTo>
                        <a:lnTo>
                          <a:pt x="611" y="2"/>
                        </a:lnTo>
                        <a:lnTo>
                          <a:pt x="611" y="3"/>
                        </a:lnTo>
                        <a:lnTo>
                          <a:pt x="612" y="4"/>
                        </a:lnTo>
                        <a:lnTo>
                          <a:pt x="612" y="4"/>
                        </a:lnTo>
                        <a:lnTo>
                          <a:pt x="613" y="5"/>
                        </a:lnTo>
                        <a:lnTo>
                          <a:pt x="614" y="5"/>
                        </a:lnTo>
                        <a:lnTo>
                          <a:pt x="614" y="5"/>
                        </a:lnTo>
                        <a:lnTo>
                          <a:pt x="615" y="5"/>
                        </a:lnTo>
                        <a:lnTo>
                          <a:pt x="615" y="6"/>
                        </a:lnTo>
                        <a:lnTo>
                          <a:pt x="616" y="6"/>
                        </a:lnTo>
                        <a:lnTo>
                          <a:pt x="616" y="7"/>
                        </a:lnTo>
                        <a:lnTo>
                          <a:pt x="617" y="7"/>
                        </a:lnTo>
                        <a:lnTo>
                          <a:pt x="617" y="8"/>
                        </a:lnTo>
                        <a:lnTo>
                          <a:pt x="618" y="8"/>
                        </a:lnTo>
                        <a:lnTo>
                          <a:pt x="618" y="8"/>
                        </a:lnTo>
                        <a:lnTo>
                          <a:pt x="619" y="8"/>
                        </a:lnTo>
                        <a:lnTo>
                          <a:pt x="620" y="8"/>
                        </a:lnTo>
                        <a:lnTo>
                          <a:pt x="620" y="8"/>
                        </a:lnTo>
                        <a:lnTo>
                          <a:pt x="621" y="8"/>
                        </a:lnTo>
                        <a:lnTo>
                          <a:pt x="621" y="8"/>
                        </a:lnTo>
                        <a:lnTo>
                          <a:pt x="622" y="8"/>
                        </a:lnTo>
                        <a:lnTo>
                          <a:pt x="622" y="8"/>
                        </a:lnTo>
                        <a:lnTo>
                          <a:pt x="623" y="8"/>
                        </a:lnTo>
                        <a:lnTo>
                          <a:pt x="623" y="9"/>
                        </a:lnTo>
                        <a:lnTo>
                          <a:pt x="624" y="9"/>
                        </a:lnTo>
                        <a:lnTo>
                          <a:pt x="624" y="9"/>
                        </a:lnTo>
                        <a:lnTo>
                          <a:pt x="625" y="9"/>
                        </a:lnTo>
                        <a:lnTo>
                          <a:pt x="625" y="10"/>
                        </a:lnTo>
                        <a:lnTo>
                          <a:pt x="626" y="10"/>
                        </a:lnTo>
                        <a:lnTo>
                          <a:pt x="627" y="10"/>
                        </a:lnTo>
                        <a:lnTo>
                          <a:pt x="627" y="10"/>
                        </a:lnTo>
                        <a:lnTo>
                          <a:pt x="628" y="10"/>
                        </a:lnTo>
                        <a:lnTo>
                          <a:pt x="628" y="11"/>
                        </a:lnTo>
                        <a:lnTo>
                          <a:pt x="629" y="11"/>
                        </a:lnTo>
                        <a:lnTo>
                          <a:pt x="629" y="11"/>
                        </a:lnTo>
                        <a:lnTo>
                          <a:pt x="630" y="11"/>
                        </a:lnTo>
                        <a:lnTo>
                          <a:pt x="630" y="11"/>
                        </a:lnTo>
                        <a:lnTo>
                          <a:pt x="631" y="10"/>
                        </a:lnTo>
                        <a:lnTo>
                          <a:pt x="631" y="10"/>
                        </a:lnTo>
                        <a:lnTo>
                          <a:pt x="632" y="10"/>
                        </a:lnTo>
                        <a:lnTo>
                          <a:pt x="633" y="10"/>
                        </a:lnTo>
                        <a:lnTo>
                          <a:pt x="633" y="10"/>
                        </a:lnTo>
                        <a:lnTo>
                          <a:pt x="634" y="10"/>
                        </a:lnTo>
                        <a:lnTo>
                          <a:pt x="634" y="10"/>
                        </a:lnTo>
                        <a:lnTo>
                          <a:pt x="635" y="10"/>
                        </a:lnTo>
                        <a:lnTo>
                          <a:pt x="635" y="10"/>
                        </a:lnTo>
                        <a:lnTo>
                          <a:pt x="636" y="11"/>
                        </a:lnTo>
                        <a:lnTo>
                          <a:pt x="636" y="11"/>
                        </a:lnTo>
                        <a:lnTo>
                          <a:pt x="637" y="11"/>
                        </a:lnTo>
                        <a:lnTo>
                          <a:pt x="637" y="10"/>
                        </a:lnTo>
                        <a:lnTo>
                          <a:pt x="638" y="10"/>
                        </a:lnTo>
                        <a:lnTo>
                          <a:pt x="638" y="9"/>
                        </a:lnTo>
                        <a:lnTo>
                          <a:pt x="639" y="8"/>
                        </a:lnTo>
                        <a:lnTo>
                          <a:pt x="640" y="8"/>
                        </a:lnTo>
                        <a:lnTo>
                          <a:pt x="640" y="7"/>
                        </a:lnTo>
                        <a:lnTo>
                          <a:pt x="641" y="7"/>
                        </a:lnTo>
                        <a:lnTo>
                          <a:pt x="641" y="7"/>
                        </a:lnTo>
                        <a:lnTo>
                          <a:pt x="642" y="8"/>
                        </a:lnTo>
                        <a:lnTo>
                          <a:pt x="642" y="8"/>
                        </a:lnTo>
                        <a:lnTo>
                          <a:pt x="643" y="8"/>
                        </a:lnTo>
                        <a:lnTo>
                          <a:pt x="643" y="8"/>
                        </a:lnTo>
                        <a:lnTo>
                          <a:pt x="644" y="8"/>
                        </a:lnTo>
                        <a:lnTo>
                          <a:pt x="644" y="8"/>
                        </a:lnTo>
                        <a:lnTo>
                          <a:pt x="645" y="8"/>
                        </a:lnTo>
                        <a:lnTo>
                          <a:pt x="646" y="8"/>
                        </a:lnTo>
                        <a:lnTo>
                          <a:pt x="646" y="9"/>
                        </a:lnTo>
                        <a:lnTo>
                          <a:pt x="647" y="9"/>
                        </a:lnTo>
                        <a:lnTo>
                          <a:pt x="647" y="9"/>
                        </a:lnTo>
                        <a:lnTo>
                          <a:pt x="648" y="10"/>
                        </a:lnTo>
                        <a:lnTo>
                          <a:pt x="648" y="10"/>
                        </a:lnTo>
                        <a:lnTo>
                          <a:pt x="649" y="9"/>
                        </a:lnTo>
                        <a:lnTo>
                          <a:pt x="649" y="9"/>
                        </a:lnTo>
                        <a:lnTo>
                          <a:pt x="650" y="9"/>
                        </a:lnTo>
                        <a:lnTo>
                          <a:pt x="650" y="9"/>
                        </a:lnTo>
                        <a:lnTo>
                          <a:pt x="651" y="9"/>
                        </a:lnTo>
                        <a:lnTo>
                          <a:pt x="652" y="8"/>
                        </a:lnTo>
                        <a:lnTo>
                          <a:pt x="652" y="8"/>
                        </a:lnTo>
                        <a:lnTo>
                          <a:pt x="653" y="8"/>
                        </a:lnTo>
                        <a:lnTo>
                          <a:pt x="653" y="7"/>
                        </a:lnTo>
                        <a:lnTo>
                          <a:pt x="654" y="7"/>
                        </a:lnTo>
                        <a:lnTo>
                          <a:pt x="654" y="7"/>
                        </a:lnTo>
                        <a:lnTo>
                          <a:pt x="655" y="7"/>
                        </a:lnTo>
                        <a:lnTo>
                          <a:pt x="655" y="7"/>
                        </a:lnTo>
                        <a:lnTo>
                          <a:pt x="656" y="7"/>
                        </a:lnTo>
                        <a:lnTo>
                          <a:pt x="656" y="7"/>
                        </a:lnTo>
                        <a:lnTo>
                          <a:pt x="657" y="7"/>
                        </a:lnTo>
                        <a:lnTo>
                          <a:pt x="657" y="7"/>
                        </a:lnTo>
                        <a:lnTo>
                          <a:pt x="658" y="7"/>
                        </a:lnTo>
                        <a:lnTo>
                          <a:pt x="659" y="7"/>
                        </a:lnTo>
                        <a:lnTo>
                          <a:pt x="659" y="8"/>
                        </a:lnTo>
                        <a:lnTo>
                          <a:pt x="660" y="8"/>
                        </a:lnTo>
                        <a:lnTo>
                          <a:pt x="660" y="8"/>
                        </a:lnTo>
                        <a:lnTo>
                          <a:pt x="661" y="8"/>
                        </a:lnTo>
                        <a:lnTo>
                          <a:pt x="661" y="8"/>
                        </a:lnTo>
                        <a:lnTo>
                          <a:pt x="662" y="8"/>
                        </a:lnTo>
                        <a:lnTo>
                          <a:pt x="662" y="8"/>
                        </a:lnTo>
                        <a:lnTo>
                          <a:pt x="663" y="8"/>
                        </a:lnTo>
                        <a:lnTo>
                          <a:pt x="663" y="9"/>
                        </a:lnTo>
                        <a:lnTo>
                          <a:pt x="664" y="11"/>
                        </a:lnTo>
                        <a:lnTo>
                          <a:pt x="665" y="18"/>
                        </a:lnTo>
                        <a:lnTo>
                          <a:pt x="665" y="36"/>
                        </a:lnTo>
                        <a:lnTo>
                          <a:pt x="666" y="76"/>
                        </a:lnTo>
                        <a:lnTo>
                          <a:pt x="666" y="148"/>
                        </a:lnTo>
                        <a:lnTo>
                          <a:pt x="667" y="257"/>
                        </a:lnTo>
                        <a:lnTo>
                          <a:pt x="667" y="402"/>
                        </a:lnTo>
                        <a:lnTo>
                          <a:pt x="668" y="582"/>
                        </a:lnTo>
                        <a:lnTo>
                          <a:pt x="668" y="801"/>
                        </a:lnTo>
                        <a:lnTo>
                          <a:pt x="669" y="1070"/>
                        </a:lnTo>
                        <a:lnTo>
                          <a:pt x="669" y="1388"/>
                        </a:lnTo>
                        <a:lnTo>
                          <a:pt x="670" y="1725"/>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93" name="Line 40">
                    <a:extLst>
                      <a:ext uri="{FF2B5EF4-FFF2-40B4-BE49-F238E27FC236}">
                        <a16:creationId xmlns:a16="http://schemas.microsoft.com/office/drawing/2014/main" id="{D141C4B9-E7F6-43D9-908C-FB3D162B6123}"/>
                      </a:ext>
                    </a:extLst>
                  </p:cNvPr>
                  <p:cNvSpPr>
                    <a:spLocks noChangeShapeType="1"/>
                  </p:cNvSpPr>
                  <p:nvPr/>
                </p:nvSpPr>
                <p:spPr bwMode="auto">
                  <a:xfrm flipV="1">
                    <a:off x="3219688" y="4420806"/>
                    <a:ext cx="1512" cy="120778"/>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94" name="Line 41">
                    <a:extLst>
                      <a:ext uri="{FF2B5EF4-FFF2-40B4-BE49-F238E27FC236}">
                        <a16:creationId xmlns:a16="http://schemas.microsoft.com/office/drawing/2014/main" id="{724CBF69-1982-4544-B8E7-1919A4CCFDC1}"/>
                      </a:ext>
                    </a:extLst>
                  </p:cNvPr>
                  <p:cNvSpPr>
                    <a:spLocks noChangeShapeType="1"/>
                  </p:cNvSpPr>
                  <p:nvPr/>
                </p:nvSpPr>
                <p:spPr bwMode="auto">
                  <a:xfrm>
                    <a:off x="3222713" y="4420806"/>
                    <a:ext cx="1512" cy="4164"/>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95" name="Freeform 42">
                    <a:extLst>
                      <a:ext uri="{FF2B5EF4-FFF2-40B4-BE49-F238E27FC236}">
                        <a16:creationId xmlns:a16="http://schemas.microsoft.com/office/drawing/2014/main" id="{FAFDCFBA-4F97-408E-893F-3318A1EC08DE}"/>
                      </a:ext>
                    </a:extLst>
                  </p:cNvPr>
                  <p:cNvSpPr>
                    <a:spLocks/>
                  </p:cNvSpPr>
                  <p:nvPr/>
                </p:nvSpPr>
                <p:spPr bwMode="auto">
                  <a:xfrm flipV="1">
                    <a:off x="3222713" y="4424971"/>
                    <a:ext cx="414340" cy="847528"/>
                  </a:xfrm>
                  <a:custGeom>
                    <a:avLst/>
                    <a:gdLst/>
                    <a:ahLst/>
                    <a:cxnLst>
                      <a:cxn ang="0">
                        <a:pos x="10" y="1878"/>
                      </a:cxn>
                      <a:cxn ang="0">
                        <a:pos x="21" y="1817"/>
                      </a:cxn>
                      <a:cxn ang="0">
                        <a:pos x="32" y="1738"/>
                      </a:cxn>
                      <a:cxn ang="0">
                        <a:pos x="43" y="1617"/>
                      </a:cxn>
                      <a:cxn ang="0">
                        <a:pos x="53" y="1472"/>
                      </a:cxn>
                      <a:cxn ang="0">
                        <a:pos x="64" y="1350"/>
                      </a:cxn>
                      <a:cxn ang="0">
                        <a:pos x="75" y="1286"/>
                      </a:cxn>
                      <a:cxn ang="0">
                        <a:pos x="86" y="1250"/>
                      </a:cxn>
                      <a:cxn ang="0">
                        <a:pos x="97" y="1223"/>
                      </a:cxn>
                      <a:cxn ang="0">
                        <a:pos x="108" y="1192"/>
                      </a:cxn>
                      <a:cxn ang="0">
                        <a:pos x="119" y="1163"/>
                      </a:cxn>
                      <a:cxn ang="0">
                        <a:pos x="129" y="1136"/>
                      </a:cxn>
                      <a:cxn ang="0">
                        <a:pos x="140" y="1111"/>
                      </a:cxn>
                      <a:cxn ang="0">
                        <a:pos x="151" y="1085"/>
                      </a:cxn>
                      <a:cxn ang="0">
                        <a:pos x="162" y="1060"/>
                      </a:cxn>
                      <a:cxn ang="0">
                        <a:pos x="173" y="1032"/>
                      </a:cxn>
                      <a:cxn ang="0">
                        <a:pos x="184" y="1004"/>
                      </a:cxn>
                      <a:cxn ang="0">
                        <a:pos x="195" y="976"/>
                      </a:cxn>
                      <a:cxn ang="0">
                        <a:pos x="205" y="945"/>
                      </a:cxn>
                      <a:cxn ang="0">
                        <a:pos x="216" y="907"/>
                      </a:cxn>
                      <a:cxn ang="0">
                        <a:pos x="227" y="875"/>
                      </a:cxn>
                      <a:cxn ang="0">
                        <a:pos x="238" y="837"/>
                      </a:cxn>
                      <a:cxn ang="0">
                        <a:pos x="249" y="798"/>
                      </a:cxn>
                      <a:cxn ang="0">
                        <a:pos x="260" y="757"/>
                      </a:cxn>
                      <a:cxn ang="0">
                        <a:pos x="271" y="709"/>
                      </a:cxn>
                      <a:cxn ang="0">
                        <a:pos x="281" y="656"/>
                      </a:cxn>
                      <a:cxn ang="0">
                        <a:pos x="292" y="599"/>
                      </a:cxn>
                      <a:cxn ang="0">
                        <a:pos x="303" y="536"/>
                      </a:cxn>
                      <a:cxn ang="0">
                        <a:pos x="314" y="475"/>
                      </a:cxn>
                      <a:cxn ang="0">
                        <a:pos x="325" y="412"/>
                      </a:cxn>
                      <a:cxn ang="0">
                        <a:pos x="336" y="349"/>
                      </a:cxn>
                      <a:cxn ang="0">
                        <a:pos x="347" y="287"/>
                      </a:cxn>
                      <a:cxn ang="0">
                        <a:pos x="357" y="231"/>
                      </a:cxn>
                      <a:cxn ang="0">
                        <a:pos x="368" y="184"/>
                      </a:cxn>
                      <a:cxn ang="0">
                        <a:pos x="379" y="141"/>
                      </a:cxn>
                      <a:cxn ang="0">
                        <a:pos x="390" y="104"/>
                      </a:cxn>
                      <a:cxn ang="0">
                        <a:pos x="401" y="75"/>
                      </a:cxn>
                      <a:cxn ang="0">
                        <a:pos x="412" y="58"/>
                      </a:cxn>
                      <a:cxn ang="0">
                        <a:pos x="422" y="42"/>
                      </a:cxn>
                      <a:cxn ang="0">
                        <a:pos x="433" y="28"/>
                      </a:cxn>
                      <a:cxn ang="0">
                        <a:pos x="444" y="19"/>
                      </a:cxn>
                      <a:cxn ang="0">
                        <a:pos x="455" y="14"/>
                      </a:cxn>
                      <a:cxn ang="0">
                        <a:pos x="466" y="13"/>
                      </a:cxn>
                      <a:cxn ang="0">
                        <a:pos x="477" y="12"/>
                      </a:cxn>
                      <a:cxn ang="0">
                        <a:pos x="488" y="12"/>
                      </a:cxn>
                      <a:cxn ang="0">
                        <a:pos x="498" y="7"/>
                      </a:cxn>
                      <a:cxn ang="0">
                        <a:pos x="509" y="6"/>
                      </a:cxn>
                      <a:cxn ang="0">
                        <a:pos x="520" y="14"/>
                      </a:cxn>
                      <a:cxn ang="0">
                        <a:pos x="531" y="14"/>
                      </a:cxn>
                      <a:cxn ang="0">
                        <a:pos x="542" y="14"/>
                      </a:cxn>
                      <a:cxn ang="0">
                        <a:pos x="553" y="8"/>
                      </a:cxn>
                      <a:cxn ang="0">
                        <a:pos x="564" y="2"/>
                      </a:cxn>
                      <a:cxn ang="0">
                        <a:pos x="574" y="2"/>
                      </a:cxn>
                      <a:cxn ang="0">
                        <a:pos x="585" y="4"/>
                      </a:cxn>
                      <a:cxn ang="0">
                        <a:pos x="596" y="6"/>
                      </a:cxn>
                      <a:cxn ang="0">
                        <a:pos x="607" y="2"/>
                      </a:cxn>
                      <a:cxn ang="0">
                        <a:pos x="618" y="2"/>
                      </a:cxn>
                      <a:cxn ang="0">
                        <a:pos x="629" y="2"/>
                      </a:cxn>
                      <a:cxn ang="0">
                        <a:pos x="640" y="7"/>
                      </a:cxn>
                      <a:cxn ang="0">
                        <a:pos x="650" y="5"/>
                      </a:cxn>
                      <a:cxn ang="0">
                        <a:pos x="661" y="0"/>
                      </a:cxn>
                    </a:cxnLst>
                    <a:rect l="0" t="0" r="r" b="b"/>
                    <a:pathLst>
                      <a:path w="669" h="1981">
                        <a:moveTo>
                          <a:pt x="0" y="1981"/>
                        </a:moveTo>
                        <a:lnTo>
                          <a:pt x="0" y="1968"/>
                        </a:lnTo>
                        <a:lnTo>
                          <a:pt x="1" y="1958"/>
                        </a:lnTo>
                        <a:lnTo>
                          <a:pt x="1" y="1948"/>
                        </a:lnTo>
                        <a:lnTo>
                          <a:pt x="2" y="1939"/>
                        </a:lnTo>
                        <a:lnTo>
                          <a:pt x="2" y="1932"/>
                        </a:lnTo>
                        <a:lnTo>
                          <a:pt x="3" y="1925"/>
                        </a:lnTo>
                        <a:lnTo>
                          <a:pt x="4" y="1919"/>
                        </a:lnTo>
                        <a:lnTo>
                          <a:pt x="4" y="1914"/>
                        </a:lnTo>
                        <a:lnTo>
                          <a:pt x="5" y="1909"/>
                        </a:lnTo>
                        <a:lnTo>
                          <a:pt x="5" y="1905"/>
                        </a:lnTo>
                        <a:lnTo>
                          <a:pt x="6" y="1901"/>
                        </a:lnTo>
                        <a:lnTo>
                          <a:pt x="6" y="1897"/>
                        </a:lnTo>
                        <a:lnTo>
                          <a:pt x="7" y="1894"/>
                        </a:lnTo>
                        <a:lnTo>
                          <a:pt x="7" y="1891"/>
                        </a:lnTo>
                        <a:lnTo>
                          <a:pt x="8" y="1888"/>
                        </a:lnTo>
                        <a:lnTo>
                          <a:pt x="8" y="1886"/>
                        </a:lnTo>
                        <a:lnTo>
                          <a:pt x="9" y="1884"/>
                        </a:lnTo>
                        <a:lnTo>
                          <a:pt x="10" y="1881"/>
                        </a:lnTo>
                        <a:lnTo>
                          <a:pt x="10" y="1878"/>
                        </a:lnTo>
                        <a:lnTo>
                          <a:pt x="11" y="1876"/>
                        </a:lnTo>
                        <a:lnTo>
                          <a:pt x="11" y="1873"/>
                        </a:lnTo>
                        <a:lnTo>
                          <a:pt x="12" y="1870"/>
                        </a:lnTo>
                        <a:lnTo>
                          <a:pt x="12" y="1868"/>
                        </a:lnTo>
                        <a:lnTo>
                          <a:pt x="13" y="1865"/>
                        </a:lnTo>
                        <a:lnTo>
                          <a:pt x="13" y="1862"/>
                        </a:lnTo>
                        <a:lnTo>
                          <a:pt x="14" y="1860"/>
                        </a:lnTo>
                        <a:lnTo>
                          <a:pt x="14" y="1857"/>
                        </a:lnTo>
                        <a:lnTo>
                          <a:pt x="15" y="1854"/>
                        </a:lnTo>
                        <a:lnTo>
                          <a:pt x="16" y="1852"/>
                        </a:lnTo>
                        <a:lnTo>
                          <a:pt x="16" y="1849"/>
                        </a:lnTo>
                        <a:lnTo>
                          <a:pt x="17" y="1846"/>
                        </a:lnTo>
                        <a:lnTo>
                          <a:pt x="17" y="1843"/>
                        </a:lnTo>
                        <a:lnTo>
                          <a:pt x="18" y="1840"/>
                        </a:lnTo>
                        <a:lnTo>
                          <a:pt x="18" y="1836"/>
                        </a:lnTo>
                        <a:lnTo>
                          <a:pt x="19" y="1833"/>
                        </a:lnTo>
                        <a:lnTo>
                          <a:pt x="19" y="1829"/>
                        </a:lnTo>
                        <a:lnTo>
                          <a:pt x="20" y="1825"/>
                        </a:lnTo>
                        <a:lnTo>
                          <a:pt x="20" y="1821"/>
                        </a:lnTo>
                        <a:lnTo>
                          <a:pt x="21" y="1817"/>
                        </a:lnTo>
                        <a:lnTo>
                          <a:pt x="21" y="1814"/>
                        </a:lnTo>
                        <a:lnTo>
                          <a:pt x="22" y="1810"/>
                        </a:lnTo>
                        <a:lnTo>
                          <a:pt x="23" y="1806"/>
                        </a:lnTo>
                        <a:lnTo>
                          <a:pt x="23" y="1803"/>
                        </a:lnTo>
                        <a:lnTo>
                          <a:pt x="24" y="1799"/>
                        </a:lnTo>
                        <a:lnTo>
                          <a:pt x="24" y="1796"/>
                        </a:lnTo>
                        <a:lnTo>
                          <a:pt x="25" y="1792"/>
                        </a:lnTo>
                        <a:lnTo>
                          <a:pt x="25" y="1789"/>
                        </a:lnTo>
                        <a:lnTo>
                          <a:pt x="26" y="1785"/>
                        </a:lnTo>
                        <a:lnTo>
                          <a:pt x="26" y="1781"/>
                        </a:lnTo>
                        <a:lnTo>
                          <a:pt x="27" y="1777"/>
                        </a:lnTo>
                        <a:lnTo>
                          <a:pt x="27" y="1773"/>
                        </a:lnTo>
                        <a:lnTo>
                          <a:pt x="28" y="1769"/>
                        </a:lnTo>
                        <a:lnTo>
                          <a:pt x="29" y="1765"/>
                        </a:lnTo>
                        <a:lnTo>
                          <a:pt x="29" y="1761"/>
                        </a:lnTo>
                        <a:lnTo>
                          <a:pt x="30" y="1756"/>
                        </a:lnTo>
                        <a:lnTo>
                          <a:pt x="30" y="1752"/>
                        </a:lnTo>
                        <a:lnTo>
                          <a:pt x="31" y="1747"/>
                        </a:lnTo>
                        <a:lnTo>
                          <a:pt x="31" y="1743"/>
                        </a:lnTo>
                        <a:lnTo>
                          <a:pt x="32" y="1738"/>
                        </a:lnTo>
                        <a:lnTo>
                          <a:pt x="32" y="1733"/>
                        </a:lnTo>
                        <a:lnTo>
                          <a:pt x="33" y="1728"/>
                        </a:lnTo>
                        <a:lnTo>
                          <a:pt x="33" y="1723"/>
                        </a:lnTo>
                        <a:lnTo>
                          <a:pt x="34" y="1718"/>
                        </a:lnTo>
                        <a:lnTo>
                          <a:pt x="34" y="1712"/>
                        </a:lnTo>
                        <a:lnTo>
                          <a:pt x="35" y="1707"/>
                        </a:lnTo>
                        <a:lnTo>
                          <a:pt x="36" y="1701"/>
                        </a:lnTo>
                        <a:lnTo>
                          <a:pt x="36" y="1696"/>
                        </a:lnTo>
                        <a:lnTo>
                          <a:pt x="37" y="1690"/>
                        </a:lnTo>
                        <a:lnTo>
                          <a:pt x="37" y="1684"/>
                        </a:lnTo>
                        <a:lnTo>
                          <a:pt x="38" y="1678"/>
                        </a:lnTo>
                        <a:lnTo>
                          <a:pt x="38" y="1671"/>
                        </a:lnTo>
                        <a:lnTo>
                          <a:pt x="39" y="1665"/>
                        </a:lnTo>
                        <a:lnTo>
                          <a:pt x="39" y="1658"/>
                        </a:lnTo>
                        <a:lnTo>
                          <a:pt x="40" y="1651"/>
                        </a:lnTo>
                        <a:lnTo>
                          <a:pt x="40" y="1645"/>
                        </a:lnTo>
                        <a:lnTo>
                          <a:pt x="41" y="1638"/>
                        </a:lnTo>
                        <a:lnTo>
                          <a:pt x="42" y="1631"/>
                        </a:lnTo>
                        <a:lnTo>
                          <a:pt x="42" y="1624"/>
                        </a:lnTo>
                        <a:lnTo>
                          <a:pt x="43" y="1617"/>
                        </a:lnTo>
                        <a:lnTo>
                          <a:pt x="43" y="1610"/>
                        </a:lnTo>
                        <a:lnTo>
                          <a:pt x="44" y="1603"/>
                        </a:lnTo>
                        <a:lnTo>
                          <a:pt x="44" y="1596"/>
                        </a:lnTo>
                        <a:lnTo>
                          <a:pt x="45" y="1588"/>
                        </a:lnTo>
                        <a:lnTo>
                          <a:pt x="45" y="1581"/>
                        </a:lnTo>
                        <a:lnTo>
                          <a:pt x="46" y="1574"/>
                        </a:lnTo>
                        <a:lnTo>
                          <a:pt x="46" y="1567"/>
                        </a:lnTo>
                        <a:lnTo>
                          <a:pt x="47" y="1559"/>
                        </a:lnTo>
                        <a:lnTo>
                          <a:pt x="48" y="1552"/>
                        </a:lnTo>
                        <a:lnTo>
                          <a:pt x="48" y="1545"/>
                        </a:lnTo>
                        <a:lnTo>
                          <a:pt x="49" y="1537"/>
                        </a:lnTo>
                        <a:lnTo>
                          <a:pt x="49" y="1530"/>
                        </a:lnTo>
                        <a:lnTo>
                          <a:pt x="50" y="1523"/>
                        </a:lnTo>
                        <a:lnTo>
                          <a:pt x="50" y="1515"/>
                        </a:lnTo>
                        <a:lnTo>
                          <a:pt x="51" y="1508"/>
                        </a:lnTo>
                        <a:lnTo>
                          <a:pt x="51" y="1501"/>
                        </a:lnTo>
                        <a:lnTo>
                          <a:pt x="52" y="1494"/>
                        </a:lnTo>
                        <a:lnTo>
                          <a:pt x="52" y="1486"/>
                        </a:lnTo>
                        <a:lnTo>
                          <a:pt x="53" y="1479"/>
                        </a:lnTo>
                        <a:lnTo>
                          <a:pt x="53" y="1472"/>
                        </a:lnTo>
                        <a:lnTo>
                          <a:pt x="54" y="1465"/>
                        </a:lnTo>
                        <a:lnTo>
                          <a:pt x="55" y="1458"/>
                        </a:lnTo>
                        <a:lnTo>
                          <a:pt x="55" y="1451"/>
                        </a:lnTo>
                        <a:lnTo>
                          <a:pt x="56" y="1444"/>
                        </a:lnTo>
                        <a:lnTo>
                          <a:pt x="56" y="1438"/>
                        </a:lnTo>
                        <a:lnTo>
                          <a:pt x="57" y="1431"/>
                        </a:lnTo>
                        <a:lnTo>
                          <a:pt x="57" y="1424"/>
                        </a:lnTo>
                        <a:lnTo>
                          <a:pt x="58" y="1417"/>
                        </a:lnTo>
                        <a:lnTo>
                          <a:pt x="58" y="1411"/>
                        </a:lnTo>
                        <a:lnTo>
                          <a:pt x="59" y="1405"/>
                        </a:lnTo>
                        <a:lnTo>
                          <a:pt x="59" y="1398"/>
                        </a:lnTo>
                        <a:lnTo>
                          <a:pt x="60" y="1392"/>
                        </a:lnTo>
                        <a:lnTo>
                          <a:pt x="61" y="1386"/>
                        </a:lnTo>
                        <a:lnTo>
                          <a:pt x="61" y="1380"/>
                        </a:lnTo>
                        <a:lnTo>
                          <a:pt x="62" y="1374"/>
                        </a:lnTo>
                        <a:lnTo>
                          <a:pt x="62" y="1369"/>
                        </a:lnTo>
                        <a:lnTo>
                          <a:pt x="63" y="1364"/>
                        </a:lnTo>
                        <a:lnTo>
                          <a:pt x="63" y="1359"/>
                        </a:lnTo>
                        <a:lnTo>
                          <a:pt x="64" y="1354"/>
                        </a:lnTo>
                        <a:lnTo>
                          <a:pt x="64" y="1350"/>
                        </a:lnTo>
                        <a:lnTo>
                          <a:pt x="65" y="1345"/>
                        </a:lnTo>
                        <a:lnTo>
                          <a:pt x="65" y="1341"/>
                        </a:lnTo>
                        <a:lnTo>
                          <a:pt x="66" y="1337"/>
                        </a:lnTo>
                        <a:lnTo>
                          <a:pt x="67" y="1333"/>
                        </a:lnTo>
                        <a:lnTo>
                          <a:pt x="67" y="1329"/>
                        </a:lnTo>
                        <a:lnTo>
                          <a:pt x="68" y="1326"/>
                        </a:lnTo>
                        <a:lnTo>
                          <a:pt x="68" y="1322"/>
                        </a:lnTo>
                        <a:lnTo>
                          <a:pt x="69" y="1319"/>
                        </a:lnTo>
                        <a:lnTo>
                          <a:pt x="69" y="1316"/>
                        </a:lnTo>
                        <a:lnTo>
                          <a:pt x="70" y="1312"/>
                        </a:lnTo>
                        <a:lnTo>
                          <a:pt x="70" y="1309"/>
                        </a:lnTo>
                        <a:lnTo>
                          <a:pt x="71" y="1306"/>
                        </a:lnTo>
                        <a:lnTo>
                          <a:pt x="71" y="1303"/>
                        </a:lnTo>
                        <a:lnTo>
                          <a:pt x="72" y="1301"/>
                        </a:lnTo>
                        <a:lnTo>
                          <a:pt x="72" y="1298"/>
                        </a:lnTo>
                        <a:lnTo>
                          <a:pt x="73" y="1296"/>
                        </a:lnTo>
                        <a:lnTo>
                          <a:pt x="74" y="1293"/>
                        </a:lnTo>
                        <a:lnTo>
                          <a:pt x="74" y="1291"/>
                        </a:lnTo>
                        <a:lnTo>
                          <a:pt x="75" y="1289"/>
                        </a:lnTo>
                        <a:lnTo>
                          <a:pt x="75" y="1286"/>
                        </a:lnTo>
                        <a:lnTo>
                          <a:pt x="76" y="1284"/>
                        </a:lnTo>
                        <a:lnTo>
                          <a:pt x="76" y="1282"/>
                        </a:lnTo>
                        <a:lnTo>
                          <a:pt x="77" y="1280"/>
                        </a:lnTo>
                        <a:lnTo>
                          <a:pt x="77" y="1277"/>
                        </a:lnTo>
                        <a:lnTo>
                          <a:pt x="78" y="1275"/>
                        </a:lnTo>
                        <a:lnTo>
                          <a:pt x="78" y="1273"/>
                        </a:lnTo>
                        <a:lnTo>
                          <a:pt x="79" y="1271"/>
                        </a:lnTo>
                        <a:lnTo>
                          <a:pt x="80" y="1269"/>
                        </a:lnTo>
                        <a:lnTo>
                          <a:pt x="80" y="1268"/>
                        </a:lnTo>
                        <a:lnTo>
                          <a:pt x="81" y="1266"/>
                        </a:lnTo>
                        <a:lnTo>
                          <a:pt x="81" y="1264"/>
                        </a:lnTo>
                        <a:lnTo>
                          <a:pt x="82" y="1262"/>
                        </a:lnTo>
                        <a:lnTo>
                          <a:pt x="82" y="1261"/>
                        </a:lnTo>
                        <a:lnTo>
                          <a:pt x="83" y="1259"/>
                        </a:lnTo>
                        <a:lnTo>
                          <a:pt x="83" y="1257"/>
                        </a:lnTo>
                        <a:lnTo>
                          <a:pt x="84" y="1256"/>
                        </a:lnTo>
                        <a:lnTo>
                          <a:pt x="84" y="1255"/>
                        </a:lnTo>
                        <a:lnTo>
                          <a:pt x="85" y="1253"/>
                        </a:lnTo>
                        <a:lnTo>
                          <a:pt x="85" y="1252"/>
                        </a:lnTo>
                        <a:lnTo>
                          <a:pt x="86" y="1250"/>
                        </a:lnTo>
                        <a:lnTo>
                          <a:pt x="87" y="1249"/>
                        </a:lnTo>
                        <a:lnTo>
                          <a:pt x="87" y="1248"/>
                        </a:lnTo>
                        <a:lnTo>
                          <a:pt x="88" y="1247"/>
                        </a:lnTo>
                        <a:lnTo>
                          <a:pt x="88" y="1245"/>
                        </a:lnTo>
                        <a:lnTo>
                          <a:pt x="89" y="1244"/>
                        </a:lnTo>
                        <a:lnTo>
                          <a:pt x="89" y="1243"/>
                        </a:lnTo>
                        <a:lnTo>
                          <a:pt x="90" y="1242"/>
                        </a:lnTo>
                        <a:lnTo>
                          <a:pt x="90" y="1240"/>
                        </a:lnTo>
                        <a:lnTo>
                          <a:pt x="91" y="1239"/>
                        </a:lnTo>
                        <a:lnTo>
                          <a:pt x="91" y="1238"/>
                        </a:lnTo>
                        <a:lnTo>
                          <a:pt x="92" y="1237"/>
                        </a:lnTo>
                        <a:lnTo>
                          <a:pt x="93" y="1235"/>
                        </a:lnTo>
                        <a:lnTo>
                          <a:pt x="93" y="1234"/>
                        </a:lnTo>
                        <a:lnTo>
                          <a:pt x="94" y="1233"/>
                        </a:lnTo>
                        <a:lnTo>
                          <a:pt x="94" y="1231"/>
                        </a:lnTo>
                        <a:lnTo>
                          <a:pt x="95" y="1230"/>
                        </a:lnTo>
                        <a:lnTo>
                          <a:pt x="95" y="1228"/>
                        </a:lnTo>
                        <a:lnTo>
                          <a:pt x="96" y="1226"/>
                        </a:lnTo>
                        <a:lnTo>
                          <a:pt x="96" y="1225"/>
                        </a:lnTo>
                        <a:lnTo>
                          <a:pt x="97" y="1223"/>
                        </a:lnTo>
                        <a:lnTo>
                          <a:pt x="97" y="1222"/>
                        </a:lnTo>
                        <a:lnTo>
                          <a:pt x="98" y="1220"/>
                        </a:lnTo>
                        <a:lnTo>
                          <a:pt x="99" y="1218"/>
                        </a:lnTo>
                        <a:lnTo>
                          <a:pt x="99" y="1217"/>
                        </a:lnTo>
                        <a:lnTo>
                          <a:pt x="100" y="1215"/>
                        </a:lnTo>
                        <a:lnTo>
                          <a:pt x="100" y="1214"/>
                        </a:lnTo>
                        <a:lnTo>
                          <a:pt x="101" y="1212"/>
                        </a:lnTo>
                        <a:lnTo>
                          <a:pt x="101" y="1211"/>
                        </a:lnTo>
                        <a:lnTo>
                          <a:pt x="102" y="1209"/>
                        </a:lnTo>
                        <a:lnTo>
                          <a:pt x="102" y="1208"/>
                        </a:lnTo>
                        <a:lnTo>
                          <a:pt x="103" y="1206"/>
                        </a:lnTo>
                        <a:lnTo>
                          <a:pt x="103" y="1205"/>
                        </a:lnTo>
                        <a:lnTo>
                          <a:pt x="104" y="1203"/>
                        </a:lnTo>
                        <a:lnTo>
                          <a:pt x="104" y="1201"/>
                        </a:lnTo>
                        <a:lnTo>
                          <a:pt x="105" y="1200"/>
                        </a:lnTo>
                        <a:lnTo>
                          <a:pt x="106" y="1198"/>
                        </a:lnTo>
                        <a:lnTo>
                          <a:pt x="106" y="1197"/>
                        </a:lnTo>
                        <a:lnTo>
                          <a:pt x="107" y="1196"/>
                        </a:lnTo>
                        <a:lnTo>
                          <a:pt x="107" y="1194"/>
                        </a:lnTo>
                        <a:lnTo>
                          <a:pt x="108" y="1192"/>
                        </a:lnTo>
                        <a:lnTo>
                          <a:pt x="108" y="1191"/>
                        </a:lnTo>
                        <a:lnTo>
                          <a:pt x="109" y="1190"/>
                        </a:lnTo>
                        <a:lnTo>
                          <a:pt x="109" y="1188"/>
                        </a:lnTo>
                        <a:lnTo>
                          <a:pt x="110" y="1187"/>
                        </a:lnTo>
                        <a:lnTo>
                          <a:pt x="110" y="1185"/>
                        </a:lnTo>
                        <a:lnTo>
                          <a:pt x="111" y="1184"/>
                        </a:lnTo>
                        <a:lnTo>
                          <a:pt x="112" y="1182"/>
                        </a:lnTo>
                        <a:lnTo>
                          <a:pt x="112" y="1181"/>
                        </a:lnTo>
                        <a:lnTo>
                          <a:pt x="113" y="1179"/>
                        </a:lnTo>
                        <a:lnTo>
                          <a:pt x="113" y="1178"/>
                        </a:lnTo>
                        <a:lnTo>
                          <a:pt x="114" y="1176"/>
                        </a:lnTo>
                        <a:lnTo>
                          <a:pt x="114" y="1174"/>
                        </a:lnTo>
                        <a:lnTo>
                          <a:pt x="115" y="1173"/>
                        </a:lnTo>
                        <a:lnTo>
                          <a:pt x="115" y="1171"/>
                        </a:lnTo>
                        <a:lnTo>
                          <a:pt x="116" y="1170"/>
                        </a:lnTo>
                        <a:lnTo>
                          <a:pt x="116" y="1168"/>
                        </a:lnTo>
                        <a:lnTo>
                          <a:pt x="117" y="1167"/>
                        </a:lnTo>
                        <a:lnTo>
                          <a:pt x="118" y="1165"/>
                        </a:lnTo>
                        <a:lnTo>
                          <a:pt x="118" y="1164"/>
                        </a:lnTo>
                        <a:lnTo>
                          <a:pt x="119" y="1163"/>
                        </a:lnTo>
                        <a:lnTo>
                          <a:pt x="119" y="1162"/>
                        </a:lnTo>
                        <a:lnTo>
                          <a:pt x="120" y="1161"/>
                        </a:lnTo>
                        <a:lnTo>
                          <a:pt x="120" y="1159"/>
                        </a:lnTo>
                        <a:lnTo>
                          <a:pt x="121" y="1158"/>
                        </a:lnTo>
                        <a:lnTo>
                          <a:pt x="121" y="1157"/>
                        </a:lnTo>
                        <a:lnTo>
                          <a:pt x="122" y="1155"/>
                        </a:lnTo>
                        <a:lnTo>
                          <a:pt x="122" y="1154"/>
                        </a:lnTo>
                        <a:lnTo>
                          <a:pt x="123" y="1153"/>
                        </a:lnTo>
                        <a:lnTo>
                          <a:pt x="123" y="1151"/>
                        </a:lnTo>
                        <a:lnTo>
                          <a:pt x="124" y="1150"/>
                        </a:lnTo>
                        <a:lnTo>
                          <a:pt x="125" y="1148"/>
                        </a:lnTo>
                        <a:lnTo>
                          <a:pt x="125" y="1147"/>
                        </a:lnTo>
                        <a:lnTo>
                          <a:pt x="126" y="1146"/>
                        </a:lnTo>
                        <a:lnTo>
                          <a:pt x="126" y="1145"/>
                        </a:lnTo>
                        <a:lnTo>
                          <a:pt x="127" y="1143"/>
                        </a:lnTo>
                        <a:lnTo>
                          <a:pt x="127" y="1142"/>
                        </a:lnTo>
                        <a:lnTo>
                          <a:pt x="128" y="1140"/>
                        </a:lnTo>
                        <a:lnTo>
                          <a:pt x="128" y="1139"/>
                        </a:lnTo>
                        <a:lnTo>
                          <a:pt x="129" y="1137"/>
                        </a:lnTo>
                        <a:lnTo>
                          <a:pt x="129" y="1136"/>
                        </a:lnTo>
                        <a:lnTo>
                          <a:pt x="130" y="1135"/>
                        </a:lnTo>
                        <a:lnTo>
                          <a:pt x="131" y="1133"/>
                        </a:lnTo>
                        <a:lnTo>
                          <a:pt x="131" y="1132"/>
                        </a:lnTo>
                        <a:lnTo>
                          <a:pt x="132" y="1131"/>
                        </a:lnTo>
                        <a:lnTo>
                          <a:pt x="132" y="1130"/>
                        </a:lnTo>
                        <a:lnTo>
                          <a:pt x="133" y="1128"/>
                        </a:lnTo>
                        <a:lnTo>
                          <a:pt x="133" y="1127"/>
                        </a:lnTo>
                        <a:lnTo>
                          <a:pt x="134" y="1126"/>
                        </a:lnTo>
                        <a:lnTo>
                          <a:pt x="134" y="1125"/>
                        </a:lnTo>
                        <a:lnTo>
                          <a:pt x="135" y="1124"/>
                        </a:lnTo>
                        <a:lnTo>
                          <a:pt x="135" y="1122"/>
                        </a:lnTo>
                        <a:lnTo>
                          <a:pt x="136" y="1121"/>
                        </a:lnTo>
                        <a:lnTo>
                          <a:pt x="137" y="1120"/>
                        </a:lnTo>
                        <a:lnTo>
                          <a:pt x="137" y="1119"/>
                        </a:lnTo>
                        <a:lnTo>
                          <a:pt x="138" y="1118"/>
                        </a:lnTo>
                        <a:lnTo>
                          <a:pt x="138" y="1116"/>
                        </a:lnTo>
                        <a:lnTo>
                          <a:pt x="139" y="1115"/>
                        </a:lnTo>
                        <a:lnTo>
                          <a:pt x="139" y="1114"/>
                        </a:lnTo>
                        <a:lnTo>
                          <a:pt x="140" y="1112"/>
                        </a:lnTo>
                        <a:lnTo>
                          <a:pt x="140" y="1111"/>
                        </a:lnTo>
                        <a:lnTo>
                          <a:pt x="141" y="1110"/>
                        </a:lnTo>
                        <a:lnTo>
                          <a:pt x="141" y="1108"/>
                        </a:lnTo>
                        <a:lnTo>
                          <a:pt x="142" y="1107"/>
                        </a:lnTo>
                        <a:lnTo>
                          <a:pt x="142" y="1106"/>
                        </a:lnTo>
                        <a:lnTo>
                          <a:pt x="143" y="1104"/>
                        </a:lnTo>
                        <a:lnTo>
                          <a:pt x="144" y="1103"/>
                        </a:lnTo>
                        <a:lnTo>
                          <a:pt x="144" y="1102"/>
                        </a:lnTo>
                        <a:lnTo>
                          <a:pt x="145" y="1100"/>
                        </a:lnTo>
                        <a:lnTo>
                          <a:pt x="145" y="1099"/>
                        </a:lnTo>
                        <a:lnTo>
                          <a:pt x="146" y="1098"/>
                        </a:lnTo>
                        <a:lnTo>
                          <a:pt x="146" y="1096"/>
                        </a:lnTo>
                        <a:lnTo>
                          <a:pt x="147" y="1095"/>
                        </a:lnTo>
                        <a:lnTo>
                          <a:pt x="147" y="1094"/>
                        </a:lnTo>
                        <a:lnTo>
                          <a:pt x="148" y="1093"/>
                        </a:lnTo>
                        <a:lnTo>
                          <a:pt x="148" y="1091"/>
                        </a:lnTo>
                        <a:lnTo>
                          <a:pt x="149" y="1090"/>
                        </a:lnTo>
                        <a:lnTo>
                          <a:pt x="150" y="1089"/>
                        </a:lnTo>
                        <a:lnTo>
                          <a:pt x="150" y="1087"/>
                        </a:lnTo>
                        <a:lnTo>
                          <a:pt x="151" y="1086"/>
                        </a:lnTo>
                        <a:lnTo>
                          <a:pt x="151" y="1085"/>
                        </a:lnTo>
                        <a:lnTo>
                          <a:pt x="152" y="1084"/>
                        </a:lnTo>
                        <a:lnTo>
                          <a:pt x="152" y="1083"/>
                        </a:lnTo>
                        <a:lnTo>
                          <a:pt x="153" y="1081"/>
                        </a:lnTo>
                        <a:lnTo>
                          <a:pt x="153" y="1080"/>
                        </a:lnTo>
                        <a:lnTo>
                          <a:pt x="154" y="1078"/>
                        </a:lnTo>
                        <a:lnTo>
                          <a:pt x="154" y="1077"/>
                        </a:lnTo>
                        <a:lnTo>
                          <a:pt x="155" y="1076"/>
                        </a:lnTo>
                        <a:lnTo>
                          <a:pt x="155" y="1075"/>
                        </a:lnTo>
                        <a:lnTo>
                          <a:pt x="156" y="1074"/>
                        </a:lnTo>
                        <a:lnTo>
                          <a:pt x="157" y="1073"/>
                        </a:lnTo>
                        <a:lnTo>
                          <a:pt x="157" y="1072"/>
                        </a:lnTo>
                        <a:lnTo>
                          <a:pt x="158" y="1070"/>
                        </a:lnTo>
                        <a:lnTo>
                          <a:pt x="158" y="1069"/>
                        </a:lnTo>
                        <a:lnTo>
                          <a:pt x="159" y="1068"/>
                        </a:lnTo>
                        <a:lnTo>
                          <a:pt x="159" y="1066"/>
                        </a:lnTo>
                        <a:lnTo>
                          <a:pt x="160" y="1065"/>
                        </a:lnTo>
                        <a:lnTo>
                          <a:pt x="160" y="1064"/>
                        </a:lnTo>
                        <a:lnTo>
                          <a:pt x="161" y="1063"/>
                        </a:lnTo>
                        <a:lnTo>
                          <a:pt x="161" y="1061"/>
                        </a:lnTo>
                        <a:lnTo>
                          <a:pt x="162" y="1060"/>
                        </a:lnTo>
                        <a:lnTo>
                          <a:pt x="163" y="1058"/>
                        </a:lnTo>
                        <a:lnTo>
                          <a:pt x="163" y="1057"/>
                        </a:lnTo>
                        <a:lnTo>
                          <a:pt x="164" y="1056"/>
                        </a:lnTo>
                        <a:lnTo>
                          <a:pt x="164" y="1054"/>
                        </a:lnTo>
                        <a:lnTo>
                          <a:pt x="165" y="1053"/>
                        </a:lnTo>
                        <a:lnTo>
                          <a:pt x="165" y="1052"/>
                        </a:lnTo>
                        <a:lnTo>
                          <a:pt x="166" y="1050"/>
                        </a:lnTo>
                        <a:lnTo>
                          <a:pt x="166" y="1049"/>
                        </a:lnTo>
                        <a:lnTo>
                          <a:pt x="167" y="1047"/>
                        </a:lnTo>
                        <a:lnTo>
                          <a:pt x="167" y="1046"/>
                        </a:lnTo>
                        <a:lnTo>
                          <a:pt x="168" y="1044"/>
                        </a:lnTo>
                        <a:lnTo>
                          <a:pt x="169" y="1043"/>
                        </a:lnTo>
                        <a:lnTo>
                          <a:pt x="169" y="1042"/>
                        </a:lnTo>
                        <a:lnTo>
                          <a:pt x="170" y="1040"/>
                        </a:lnTo>
                        <a:lnTo>
                          <a:pt x="170" y="1039"/>
                        </a:lnTo>
                        <a:lnTo>
                          <a:pt x="171" y="1038"/>
                        </a:lnTo>
                        <a:lnTo>
                          <a:pt x="171" y="1036"/>
                        </a:lnTo>
                        <a:lnTo>
                          <a:pt x="172" y="1035"/>
                        </a:lnTo>
                        <a:lnTo>
                          <a:pt x="172" y="1034"/>
                        </a:lnTo>
                        <a:lnTo>
                          <a:pt x="173" y="1032"/>
                        </a:lnTo>
                        <a:lnTo>
                          <a:pt x="173" y="1031"/>
                        </a:lnTo>
                        <a:lnTo>
                          <a:pt x="174" y="1029"/>
                        </a:lnTo>
                        <a:lnTo>
                          <a:pt x="174" y="1028"/>
                        </a:lnTo>
                        <a:lnTo>
                          <a:pt x="175" y="1026"/>
                        </a:lnTo>
                        <a:lnTo>
                          <a:pt x="176" y="1025"/>
                        </a:lnTo>
                        <a:lnTo>
                          <a:pt x="176" y="1024"/>
                        </a:lnTo>
                        <a:lnTo>
                          <a:pt x="177" y="1023"/>
                        </a:lnTo>
                        <a:lnTo>
                          <a:pt x="177" y="1022"/>
                        </a:lnTo>
                        <a:lnTo>
                          <a:pt x="178" y="1020"/>
                        </a:lnTo>
                        <a:lnTo>
                          <a:pt x="178" y="1019"/>
                        </a:lnTo>
                        <a:lnTo>
                          <a:pt x="179" y="1017"/>
                        </a:lnTo>
                        <a:lnTo>
                          <a:pt x="179" y="1016"/>
                        </a:lnTo>
                        <a:lnTo>
                          <a:pt x="180" y="1014"/>
                        </a:lnTo>
                        <a:lnTo>
                          <a:pt x="180" y="1013"/>
                        </a:lnTo>
                        <a:lnTo>
                          <a:pt x="181" y="1011"/>
                        </a:lnTo>
                        <a:lnTo>
                          <a:pt x="182" y="1010"/>
                        </a:lnTo>
                        <a:lnTo>
                          <a:pt x="182" y="1008"/>
                        </a:lnTo>
                        <a:lnTo>
                          <a:pt x="183" y="1007"/>
                        </a:lnTo>
                        <a:lnTo>
                          <a:pt x="183" y="1005"/>
                        </a:lnTo>
                        <a:lnTo>
                          <a:pt x="184" y="1004"/>
                        </a:lnTo>
                        <a:lnTo>
                          <a:pt x="184" y="1003"/>
                        </a:lnTo>
                        <a:lnTo>
                          <a:pt x="185" y="1002"/>
                        </a:lnTo>
                        <a:lnTo>
                          <a:pt x="185" y="1000"/>
                        </a:lnTo>
                        <a:lnTo>
                          <a:pt x="186" y="999"/>
                        </a:lnTo>
                        <a:lnTo>
                          <a:pt x="186" y="998"/>
                        </a:lnTo>
                        <a:lnTo>
                          <a:pt x="187" y="996"/>
                        </a:lnTo>
                        <a:lnTo>
                          <a:pt x="188" y="995"/>
                        </a:lnTo>
                        <a:lnTo>
                          <a:pt x="188" y="993"/>
                        </a:lnTo>
                        <a:lnTo>
                          <a:pt x="189" y="992"/>
                        </a:lnTo>
                        <a:lnTo>
                          <a:pt x="189" y="991"/>
                        </a:lnTo>
                        <a:lnTo>
                          <a:pt x="190" y="990"/>
                        </a:lnTo>
                        <a:lnTo>
                          <a:pt x="190" y="988"/>
                        </a:lnTo>
                        <a:lnTo>
                          <a:pt x="191" y="987"/>
                        </a:lnTo>
                        <a:lnTo>
                          <a:pt x="191" y="985"/>
                        </a:lnTo>
                        <a:lnTo>
                          <a:pt x="192" y="984"/>
                        </a:lnTo>
                        <a:lnTo>
                          <a:pt x="192" y="982"/>
                        </a:lnTo>
                        <a:lnTo>
                          <a:pt x="193" y="981"/>
                        </a:lnTo>
                        <a:lnTo>
                          <a:pt x="193" y="979"/>
                        </a:lnTo>
                        <a:lnTo>
                          <a:pt x="194" y="978"/>
                        </a:lnTo>
                        <a:lnTo>
                          <a:pt x="195" y="976"/>
                        </a:lnTo>
                        <a:lnTo>
                          <a:pt x="195" y="975"/>
                        </a:lnTo>
                        <a:lnTo>
                          <a:pt x="196" y="973"/>
                        </a:lnTo>
                        <a:lnTo>
                          <a:pt x="196" y="972"/>
                        </a:lnTo>
                        <a:lnTo>
                          <a:pt x="197" y="970"/>
                        </a:lnTo>
                        <a:lnTo>
                          <a:pt x="197" y="969"/>
                        </a:lnTo>
                        <a:lnTo>
                          <a:pt x="198" y="968"/>
                        </a:lnTo>
                        <a:lnTo>
                          <a:pt x="198" y="966"/>
                        </a:lnTo>
                        <a:lnTo>
                          <a:pt x="199" y="965"/>
                        </a:lnTo>
                        <a:lnTo>
                          <a:pt x="199" y="963"/>
                        </a:lnTo>
                        <a:lnTo>
                          <a:pt x="200" y="962"/>
                        </a:lnTo>
                        <a:lnTo>
                          <a:pt x="201" y="960"/>
                        </a:lnTo>
                        <a:lnTo>
                          <a:pt x="201" y="958"/>
                        </a:lnTo>
                        <a:lnTo>
                          <a:pt x="202" y="956"/>
                        </a:lnTo>
                        <a:lnTo>
                          <a:pt x="202" y="955"/>
                        </a:lnTo>
                        <a:lnTo>
                          <a:pt x="203" y="953"/>
                        </a:lnTo>
                        <a:lnTo>
                          <a:pt x="203" y="951"/>
                        </a:lnTo>
                        <a:lnTo>
                          <a:pt x="204" y="950"/>
                        </a:lnTo>
                        <a:lnTo>
                          <a:pt x="204" y="948"/>
                        </a:lnTo>
                        <a:lnTo>
                          <a:pt x="205" y="946"/>
                        </a:lnTo>
                        <a:lnTo>
                          <a:pt x="205" y="945"/>
                        </a:lnTo>
                        <a:lnTo>
                          <a:pt x="206" y="943"/>
                        </a:lnTo>
                        <a:lnTo>
                          <a:pt x="207" y="942"/>
                        </a:lnTo>
                        <a:lnTo>
                          <a:pt x="207" y="940"/>
                        </a:lnTo>
                        <a:lnTo>
                          <a:pt x="208" y="938"/>
                        </a:lnTo>
                        <a:lnTo>
                          <a:pt x="208" y="936"/>
                        </a:lnTo>
                        <a:lnTo>
                          <a:pt x="209" y="935"/>
                        </a:lnTo>
                        <a:lnTo>
                          <a:pt x="209" y="933"/>
                        </a:lnTo>
                        <a:lnTo>
                          <a:pt x="210" y="931"/>
                        </a:lnTo>
                        <a:lnTo>
                          <a:pt x="210" y="929"/>
                        </a:lnTo>
                        <a:lnTo>
                          <a:pt x="211" y="927"/>
                        </a:lnTo>
                        <a:lnTo>
                          <a:pt x="211" y="925"/>
                        </a:lnTo>
                        <a:lnTo>
                          <a:pt x="212" y="923"/>
                        </a:lnTo>
                        <a:lnTo>
                          <a:pt x="212" y="921"/>
                        </a:lnTo>
                        <a:lnTo>
                          <a:pt x="213" y="919"/>
                        </a:lnTo>
                        <a:lnTo>
                          <a:pt x="214" y="917"/>
                        </a:lnTo>
                        <a:lnTo>
                          <a:pt x="214" y="915"/>
                        </a:lnTo>
                        <a:lnTo>
                          <a:pt x="215" y="913"/>
                        </a:lnTo>
                        <a:lnTo>
                          <a:pt x="215" y="911"/>
                        </a:lnTo>
                        <a:lnTo>
                          <a:pt x="216" y="909"/>
                        </a:lnTo>
                        <a:lnTo>
                          <a:pt x="216" y="907"/>
                        </a:lnTo>
                        <a:lnTo>
                          <a:pt x="217" y="905"/>
                        </a:lnTo>
                        <a:lnTo>
                          <a:pt x="217" y="904"/>
                        </a:lnTo>
                        <a:lnTo>
                          <a:pt x="218" y="902"/>
                        </a:lnTo>
                        <a:lnTo>
                          <a:pt x="218" y="900"/>
                        </a:lnTo>
                        <a:lnTo>
                          <a:pt x="219" y="899"/>
                        </a:lnTo>
                        <a:lnTo>
                          <a:pt x="220" y="897"/>
                        </a:lnTo>
                        <a:lnTo>
                          <a:pt x="220" y="895"/>
                        </a:lnTo>
                        <a:lnTo>
                          <a:pt x="221" y="893"/>
                        </a:lnTo>
                        <a:lnTo>
                          <a:pt x="221" y="891"/>
                        </a:lnTo>
                        <a:lnTo>
                          <a:pt x="222" y="889"/>
                        </a:lnTo>
                        <a:lnTo>
                          <a:pt x="222" y="888"/>
                        </a:lnTo>
                        <a:lnTo>
                          <a:pt x="223" y="887"/>
                        </a:lnTo>
                        <a:lnTo>
                          <a:pt x="223" y="885"/>
                        </a:lnTo>
                        <a:lnTo>
                          <a:pt x="224" y="884"/>
                        </a:lnTo>
                        <a:lnTo>
                          <a:pt x="224" y="882"/>
                        </a:lnTo>
                        <a:lnTo>
                          <a:pt x="225" y="881"/>
                        </a:lnTo>
                        <a:lnTo>
                          <a:pt x="225" y="879"/>
                        </a:lnTo>
                        <a:lnTo>
                          <a:pt x="226" y="878"/>
                        </a:lnTo>
                        <a:lnTo>
                          <a:pt x="227" y="876"/>
                        </a:lnTo>
                        <a:lnTo>
                          <a:pt x="227" y="875"/>
                        </a:lnTo>
                        <a:lnTo>
                          <a:pt x="228" y="873"/>
                        </a:lnTo>
                        <a:lnTo>
                          <a:pt x="228" y="872"/>
                        </a:lnTo>
                        <a:lnTo>
                          <a:pt x="229" y="870"/>
                        </a:lnTo>
                        <a:lnTo>
                          <a:pt x="229" y="868"/>
                        </a:lnTo>
                        <a:lnTo>
                          <a:pt x="230" y="867"/>
                        </a:lnTo>
                        <a:lnTo>
                          <a:pt x="230" y="865"/>
                        </a:lnTo>
                        <a:lnTo>
                          <a:pt x="231" y="863"/>
                        </a:lnTo>
                        <a:lnTo>
                          <a:pt x="231" y="861"/>
                        </a:lnTo>
                        <a:lnTo>
                          <a:pt x="232" y="859"/>
                        </a:lnTo>
                        <a:lnTo>
                          <a:pt x="233" y="857"/>
                        </a:lnTo>
                        <a:lnTo>
                          <a:pt x="233" y="855"/>
                        </a:lnTo>
                        <a:lnTo>
                          <a:pt x="234" y="853"/>
                        </a:lnTo>
                        <a:lnTo>
                          <a:pt x="234" y="852"/>
                        </a:lnTo>
                        <a:lnTo>
                          <a:pt x="235" y="850"/>
                        </a:lnTo>
                        <a:lnTo>
                          <a:pt x="235" y="848"/>
                        </a:lnTo>
                        <a:lnTo>
                          <a:pt x="236" y="846"/>
                        </a:lnTo>
                        <a:lnTo>
                          <a:pt x="236" y="844"/>
                        </a:lnTo>
                        <a:lnTo>
                          <a:pt x="237" y="842"/>
                        </a:lnTo>
                        <a:lnTo>
                          <a:pt x="237" y="840"/>
                        </a:lnTo>
                        <a:lnTo>
                          <a:pt x="238" y="837"/>
                        </a:lnTo>
                        <a:lnTo>
                          <a:pt x="239" y="836"/>
                        </a:lnTo>
                        <a:lnTo>
                          <a:pt x="239" y="834"/>
                        </a:lnTo>
                        <a:lnTo>
                          <a:pt x="240" y="832"/>
                        </a:lnTo>
                        <a:lnTo>
                          <a:pt x="240" y="830"/>
                        </a:lnTo>
                        <a:lnTo>
                          <a:pt x="241" y="829"/>
                        </a:lnTo>
                        <a:lnTo>
                          <a:pt x="241" y="827"/>
                        </a:lnTo>
                        <a:lnTo>
                          <a:pt x="242" y="825"/>
                        </a:lnTo>
                        <a:lnTo>
                          <a:pt x="242" y="823"/>
                        </a:lnTo>
                        <a:lnTo>
                          <a:pt x="243" y="821"/>
                        </a:lnTo>
                        <a:lnTo>
                          <a:pt x="243" y="819"/>
                        </a:lnTo>
                        <a:lnTo>
                          <a:pt x="244" y="817"/>
                        </a:lnTo>
                        <a:lnTo>
                          <a:pt x="244" y="815"/>
                        </a:lnTo>
                        <a:lnTo>
                          <a:pt x="245" y="813"/>
                        </a:lnTo>
                        <a:lnTo>
                          <a:pt x="246" y="811"/>
                        </a:lnTo>
                        <a:lnTo>
                          <a:pt x="246" y="808"/>
                        </a:lnTo>
                        <a:lnTo>
                          <a:pt x="247" y="806"/>
                        </a:lnTo>
                        <a:lnTo>
                          <a:pt x="247" y="804"/>
                        </a:lnTo>
                        <a:lnTo>
                          <a:pt x="248" y="802"/>
                        </a:lnTo>
                        <a:lnTo>
                          <a:pt x="248" y="800"/>
                        </a:lnTo>
                        <a:lnTo>
                          <a:pt x="249" y="798"/>
                        </a:lnTo>
                        <a:lnTo>
                          <a:pt x="249" y="796"/>
                        </a:lnTo>
                        <a:lnTo>
                          <a:pt x="250" y="794"/>
                        </a:lnTo>
                        <a:lnTo>
                          <a:pt x="250" y="791"/>
                        </a:lnTo>
                        <a:lnTo>
                          <a:pt x="251" y="789"/>
                        </a:lnTo>
                        <a:lnTo>
                          <a:pt x="252" y="787"/>
                        </a:lnTo>
                        <a:lnTo>
                          <a:pt x="252" y="785"/>
                        </a:lnTo>
                        <a:lnTo>
                          <a:pt x="253" y="783"/>
                        </a:lnTo>
                        <a:lnTo>
                          <a:pt x="253" y="781"/>
                        </a:lnTo>
                        <a:lnTo>
                          <a:pt x="254" y="779"/>
                        </a:lnTo>
                        <a:lnTo>
                          <a:pt x="254" y="777"/>
                        </a:lnTo>
                        <a:lnTo>
                          <a:pt x="255" y="775"/>
                        </a:lnTo>
                        <a:lnTo>
                          <a:pt x="255" y="773"/>
                        </a:lnTo>
                        <a:lnTo>
                          <a:pt x="256" y="771"/>
                        </a:lnTo>
                        <a:lnTo>
                          <a:pt x="256" y="769"/>
                        </a:lnTo>
                        <a:lnTo>
                          <a:pt x="257" y="767"/>
                        </a:lnTo>
                        <a:lnTo>
                          <a:pt x="258" y="765"/>
                        </a:lnTo>
                        <a:lnTo>
                          <a:pt x="258" y="763"/>
                        </a:lnTo>
                        <a:lnTo>
                          <a:pt x="259" y="761"/>
                        </a:lnTo>
                        <a:lnTo>
                          <a:pt x="259" y="759"/>
                        </a:lnTo>
                        <a:lnTo>
                          <a:pt x="260" y="757"/>
                        </a:lnTo>
                        <a:lnTo>
                          <a:pt x="260" y="755"/>
                        </a:lnTo>
                        <a:lnTo>
                          <a:pt x="261" y="753"/>
                        </a:lnTo>
                        <a:lnTo>
                          <a:pt x="261" y="750"/>
                        </a:lnTo>
                        <a:lnTo>
                          <a:pt x="262" y="748"/>
                        </a:lnTo>
                        <a:lnTo>
                          <a:pt x="262" y="745"/>
                        </a:lnTo>
                        <a:lnTo>
                          <a:pt x="263" y="743"/>
                        </a:lnTo>
                        <a:lnTo>
                          <a:pt x="263" y="740"/>
                        </a:lnTo>
                        <a:lnTo>
                          <a:pt x="264" y="738"/>
                        </a:lnTo>
                        <a:lnTo>
                          <a:pt x="265" y="736"/>
                        </a:lnTo>
                        <a:lnTo>
                          <a:pt x="265" y="734"/>
                        </a:lnTo>
                        <a:lnTo>
                          <a:pt x="266" y="731"/>
                        </a:lnTo>
                        <a:lnTo>
                          <a:pt x="266" y="729"/>
                        </a:lnTo>
                        <a:lnTo>
                          <a:pt x="267" y="726"/>
                        </a:lnTo>
                        <a:lnTo>
                          <a:pt x="267" y="724"/>
                        </a:lnTo>
                        <a:lnTo>
                          <a:pt x="268" y="721"/>
                        </a:lnTo>
                        <a:lnTo>
                          <a:pt x="268" y="719"/>
                        </a:lnTo>
                        <a:lnTo>
                          <a:pt x="269" y="717"/>
                        </a:lnTo>
                        <a:lnTo>
                          <a:pt x="269" y="714"/>
                        </a:lnTo>
                        <a:lnTo>
                          <a:pt x="270" y="712"/>
                        </a:lnTo>
                        <a:lnTo>
                          <a:pt x="271" y="709"/>
                        </a:lnTo>
                        <a:lnTo>
                          <a:pt x="271" y="707"/>
                        </a:lnTo>
                        <a:lnTo>
                          <a:pt x="272" y="704"/>
                        </a:lnTo>
                        <a:lnTo>
                          <a:pt x="272" y="701"/>
                        </a:lnTo>
                        <a:lnTo>
                          <a:pt x="273" y="698"/>
                        </a:lnTo>
                        <a:lnTo>
                          <a:pt x="273" y="695"/>
                        </a:lnTo>
                        <a:lnTo>
                          <a:pt x="274" y="693"/>
                        </a:lnTo>
                        <a:lnTo>
                          <a:pt x="274" y="690"/>
                        </a:lnTo>
                        <a:lnTo>
                          <a:pt x="275" y="687"/>
                        </a:lnTo>
                        <a:lnTo>
                          <a:pt x="275" y="684"/>
                        </a:lnTo>
                        <a:lnTo>
                          <a:pt x="276" y="682"/>
                        </a:lnTo>
                        <a:lnTo>
                          <a:pt x="277" y="679"/>
                        </a:lnTo>
                        <a:lnTo>
                          <a:pt x="277" y="676"/>
                        </a:lnTo>
                        <a:lnTo>
                          <a:pt x="278" y="674"/>
                        </a:lnTo>
                        <a:lnTo>
                          <a:pt x="278" y="671"/>
                        </a:lnTo>
                        <a:lnTo>
                          <a:pt x="279" y="668"/>
                        </a:lnTo>
                        <a:lnTo>
                          <a:pt x="279" y="666"/>
                        </a:lnTo>
                        <a:lnTo>
                          <a:pt x="280" y="663"/>
                        </a:lnTo>
                        <a:lnTo>
                          <a:pt x="280" y="661"/>
                        </a:lnTo>
                        <a:lnTo>
                          <a:pt x="281" y="658"/>
                        </a:lnTo>
                        <a:lnTo>
                          <a:pt x="281" y="656"/>
                        </a:lnTo>
                        <a:lnTo>
                          <a:pt x="282" y="653"/>
                        </a:lnTo>
                        <a:lnTo>
                          <a:pt x="282" y="651"/>
                        </a:lnTo>
                        <a:lnTo>
                          <a:pt x="283" y="648"/>
                        </a:lnTo>
                        <a:lnTo>
                          <a:pt x="284" y="646"/>
                        </a:lnTo>
                        <a:lnTo>
                          <a:pt x="284" y="643"/>
                        </a:lnTo>
                        <a:lnTo>
                          <a:pt x="285" y="640"/>
                        </a:lnTo>
                        <a:lnTo>
                          <a:pt x="285" y="637"/>
                        </a:lnTo>
                        <a:lnTo>
                          <a:pt x="286" y="634"/>
                        </a:lnTo>
                        <a:lnTo>
                          <a:pt x="286" y="631"/>
                        </a:lnTo>
                        <a:lnTo>
                          <a:pt x="287" y="628"/>
                        </a:lnTo>
                        <a:lnTo>
                          <a:pt x="287" y="625"/>
                        </a:lnTo>
                        <a:lnTo>
                          <a:pt x="288" y="622"/>
                        </a:lnTo>
                        <a:lnTo>
                          <a:pt x="288" y="620"/>
                        </a:lnTo>
                        <a:lnTo>
                          <a:pt x="289" y="617"/>
                        </a:lnTo>
                        <a:lnTo>
                          <a:pt x="290" y="614"/>
                        </a:lnTo>
                        <a:lnTo>
                          <a:pt x="290" y="612"/>
                        </a:lnTo>
                        <a:lnTo>
                          <a:pt x="291" y="609"/>
                        </a:lnTo>
                        <a:lnTo>
                          <a:pt x="291" y="605"/>
                        </a:lnTo>
                        <a:lnTo>
                          <a:pt x="292" y="602"/>
                        </a:lnTo>
                        <a:lnTo>
                          <a:pt x="292" y="599"/>
                        </a:lnTo>
                        <a:lnTo>
                          <a:pt x="293" y="596"/>
                        </a:lnTo>
                        <a:lnTo>
                          <a:pt x="293" y="593"/>
                        </a:lnTo>
                        <a:lnTo>
                          <a:pt x="294" y="590"/>
                        </a:lnTo>
                        <a:lnTo>
                          <a:pt x="294" y="587"/>
                        </a:lnTo>
                        <a:lnTo>
                          <a:pt x="295" y="584"/>
                        </a:lnTo>
                        <a:lnTo>
                          <a:pt x="295" y="581"/>
                        </a:lnTo>
                        <a:lnTo>
                          <a:pt x="296" y="577"/>
                        </a:lnTo>
                        <a:lnTo>
                          <a:pt x="297" y="574"/>
                        </a:lnTo>
                        <a:lnTo>
                          <a:pt x="297" y="571"/>
                        </a:lnTo>
                        <a:lnTo>
                          <a:pt x="298" y="568"/>
                        </a:lnTo>
                        <a:lnTo>
                          <a:pt x="298" y="565"/>
                        </a:lnTo>
                        <a:lnTo>
                          <a:pt x="299" y="562"/>
                        </a:lnTo>
                        <a:lnTo>
                          <a:pt x="299" y="559"/>
                        </a:lnTo>
                        <a:lnTo>
                          <a:pt x="300" y="556"/>
                        </a:lnTo>
                        <a:lnTo>
                          <a:pt x="300" y="552"/>
                        </a:lnTo>
                        <a:lnTo>
                          <a:pt x="301" y="549"/>
                        </a:lnTo>
                        <a:lnTo>
                          <a:pt x="301" y="546"/>
                        </a:lnTo>
                        <a:lnTo>
                          <a:pt x="302" y="543"/>
                        </a:lnTo>
                        <a:lnTo>
                          <a:pt x="303" y="539"/>
                        </a:lnTo>
                        <a:lnTo>
                          <a:pt x="303" y="536"/>
                        </a:lnTo>
                        <a:lnTo>
                          <a:pt x="304" y="533"/>
                        </a:lnTo>
                        <a:lnTo>
                          <a:pt x="304" y="530"/>
                        </a:lnTo>
                        <a:lnTo>
                          <a:pt x="305" y="527"/>
                        </a:lnTo>
                        <a:lnTo>
                          <a:pt x="305" y="524"/>
                        </a:lnTo>
                        <a:lnTo>
                          <a:pt x="306" y="521"/>
                        </a:lnTo>
                        <a:lnTo>
                          <a:pt x="306" y="518"/>
                        </a:lnTo>
                        <a:lnTo>
                          <a:pt x="307" y="515"/>
                        </a:lnTo>
                        <a:lnTo>
                          <a:pt x="307" y="511"/>
                        </a:lnTo>
                        <a:lnTo>
                          <a:pt x="308" y="508"/>
                        </a:lnTo>
                        <a:lnTo>
                          <a:pt x="309" y="505"/>
                        </a:lnTo>
                        <a:lnTo>
                          <a:pt x="309" y="502"/>
                        </a:lnTo>
                        <a:lnTo>
                          <a:pt x="310" y="499"/>
                        </a:lnTo>
                        <a:lnTo>
                          <a:pt x="310" y="496"/>
                        </a:lnTo>
                        <a:lnTo>
                          <a:pt x="311" y="493"/>
                        </a:lnTo>
                        <a:lnTo>
                          <a:pt x="311" y="490"/>
                        </a:lnTo>
                        <a:lnTo>
                          <a:pt x="312" y="487"/>
                        </a:lnTo>
                        <a:lnTo>
                          <a:pt x="312" y="484"/>
                        </a:lnTo>
                        <a:lnTo>
                          <a:pt x="313" y="481"/>
                        </a:lnTo>
                        <a:lnTo>
                          <a:pt x="313" y="478"/>
                        </a:lnTo>
                        <a:lnTo>
                          <a:pt x="314" y="475"/>
                        </a:lnTo>
                        <a:lnTo>
                          <a:pt x="314" y="472"/>
                        </a:lnTo>
                        <a:lnTo>
                          <a:pt x="315" y="469"/>
                        </a:lnTo>
                        <a:lnTo>
                          <a:pt x="316" y="466"/>
                        </a:lnTo>
                        <a:lnTo>
                          <a:pt x="316" y="463"/>
                        </a:lnTo>
                        <a:lnTo>
                          <a:pt x="317" y="460"/>
                        </a:lnTo>
                        <a:lnTo>
                          <a:pt x="317" y="457"/>
                        </a:lnTo>
                        <a:lnTo>
                          <a:pt x="318" y="454"/>
                        </a:lnTo>
                        <a:lnTo>
                          <a:pt x="318" y="451"/>
                        </a:lnTo>
                        <a:lnTo>
                          <a:pt x="319" y="448"/>
                        </a:lnTo>
                        <a:lnTo>
                          <a:pt x="319" y="445"/>
                        </a:lnTo>
                        <a:lnTo>
                          <a:pt x="320" y="442"/>
                        </a:lnTo>
                        <a:lnTo>
                          <a:pt x="320" y="438"/>
                        </a:lnTo>
                        <a:lnTo>
                          <a:pt x="321" y="435"/>
                        </a:lnTo>
                        <a:lnTo>
                          <a:pt x="322" y="432"/>
                        </a:lnTo>
                        <a:lnTo>
                          <a:pt x="322" y="429"/>
                        </a:lnTo>
                        <a:lnTo>
                          <a:pt x="323" y="425"/>
                        </a:lnTo>
                        <a:lnTo>
                          <a:pt x="323" y="422"/>
                        </a:lnTo>
                        <a:lnTo>
                          <a:pt x="324" y="419"/>
                        </a:lnTo>
                        <a:lnTo>
                          <a:pt x="324" y="416"/>
                        </a:lnTo>
                        <a:lnTo>
                          <a:pt x="325" y="412"/>
                        </a:lnTo>
                        <a:lnTo>
                          <a:pt x="325" y="409"/>
                        </a:lnTo>
                        <a:lnTo>
                          <a:pt x="326" y="406"/>
                        </a:lnTo>
                        <a:lnTo>
                          <a:pt x="326" y="402"/>
                        </a:lnTo>
                        <a:lnTo>
                          <a:pt x="327" y="399"/>
                        </a:lnTo>
                        <a:lnTo>
                          <a:pt x="328" y="396"/>
                        </a:lnTo>
                        <a:lnTo>
                          <a:pt x="328" y="393"/>
                        </a:lnTo>
                        <a:lnTo>
                          <a:pt x="329" y="390"/>
                        </a:lnTo>
                        <a:lnTo>
                          <a:pt x="329" y="387"/>
                        </a:lnTo>
                        <a:lnTo>
                          <a:pt x="330" y="383"/>
                        </a:lnTo>
                        <a:lnTo>
                          <a:pt x="330" y="380"/>
                        </a:lnTo>
                        <a:lnTo>
                          <a:pt x="331" y="377"/>
                        </a:lnTo>
                        <a:lnTo>
                          <a:pt x="331" y="374"/>
                        </a:lnTo>
                        <a:lnTo>
                          <a:pt x="332" y="371"/>
                        </a:lnTo>
                        <a:lnTo>
                          <a:pt x="332" y="367"/>
                        </a:lnTo>
                        <a:lnTo>
                          <a:pt x="333" y="364"/>
                        </a:lnTo>
                        <a:lnTo>
                          <a:pt x="333" y="361"/>
                        </a:lnTo>
                        <a:lnTo>
                          <a:pt x="334" y="358"/>
                        </a:lnTo>
                        <a:lnTo>
                          <a:pt x="335" y="355"/>
                        </a:lnTo>
                        <a:lnTo>
                          <a:pt x="335" y="352"/>
                        </a:lnTo>
                        <a:lnTo>
                          <a:pt x="336" y="349"/>
                        </a:lnTo>
                        <a:lnTo>
                          <a:pt x="336" y="347"/>
                        </a:lnTo>
                        <a:lnTo>
                          <a:pt x="337" y="343"/>
                        </a:lnTo>
                        <a:lnTo>
                          <a:pt x="337" y="340"/>
                        </a:lnTo>
                        <a:lnTo>
                          <a:pt x="338" y="337"/>
                        </a:lnTo>
                        <a:lnTo>
                          <a:pt x="338" y="334"/>
                        </a:lnTo>
                        <a:lnTo>
                          <a:pt x="339" y="330"/>
                        </a:lnTo>
                        <a:lnTo>
                          <a:pt x="339" y="327"/>
                        </a:lnTo>
                        <a:lnTo>
                          <a:pt x="340" y="324"/>
                        </a:lnTo>
                        <a:lnTo>
                          <a:pt x="341" y="321"/>
                        </a:lnTo>
                        <a:lnTo>
                          <a:pt x="341" y="318"/>
                        </a:lnTo>
                        <a:lnTo>
                          <a:pt x="342" y="315"/>
                        </a:lnTo>
                        <a:lnTo>
                          <a:pt x="342" y="312"/>
                        </a:lnTo>
                        <a:lnTo>
                          <a:pt x="343" y="309"/>
                        </a:lnTo>
                        <a:lnTo>
                          <a:pt x="343" y="306"/>
                        </a:lnTo>
                        <a:lnTo>
                          <a:pt x="344" y="303"/>
                        </a:lnTo>
                        <a:lnTo>
                          <a:pt x="344" y="300"/>
                        </a:lnTo>
                        <a:lnTo>
                          <a:pt x="345" y="297"/>
                        </a:lnTo>
                        <a:lnTo>
                          <a:pt x="345" y="293"/>
                        </a:lnTo>
                        <a:lnTo>
                          <a:pt x="346" y="290"/>
                        </a:lnTo>
                        <a:lnTo>
                          <a:pt x="347" y="287"/>
                        </a:lnTo>
                        <a:lnTo>
                          <a:pt x="347" y="284"/>
                        </a:lnTo>
                        <a:lnTo>
                          <a:pt x="348" y="281"/>
                        </a:lnTo>
                        <a:lnTo>
                          <a:pt x="348" y="278"/>
                        </a:lnTo>
                        <a:lnTo>
                          <a:pt x="349" y="275"/>
                        </a:lnTo>
                        <a:lnTo>
                          <a:pt x="349" y="272"/>
                        </a:lnTo>
                        <a:lnTo>
                          <a:pt x="350" y="269"/>
                        </a:lnTo>
                        <a:lnTo>
                          <a:pt x="350" y="266"/>
                        </a:lnTo>
                        <a:lnTo>
                          <a:pt x="351" y="263"/>
                        </a:lnTo>
                        <a:lnTo>
                          <a:pt x="351" y="260"/>
                        </a:lnTo>
                        <a:lnTo>
                          <a:pt x="352" y="257"/>
                        </a:lnTo>
                        <a:lnTo>
                          <a:pt x="352" y="255"/>
                        </a:lnTo>
                        <a:lnTo>
                          <a:pt x="353" y="252"/>
                        </a:lnTo>
                        <a:lnTo>
                          <a:pt x="354" y="249"/>
                        </a:lnTo>
                        <a:lnTo>
                          <a:pt x="354" y="246"/>
                        </a:lnTo>
                        <a:lnTo>
                          <a:pt x="355" y="244"/>
                        </a:lnTo>
                        <a:lnTo>
                          <a:pt x="355" y="241"/>
                        </a:lnTo>
                        <a:lnTo>
                          <a:pt x="356" y="239"/>
                        </a:lnTo>
                        <a:lnTo>
                          <a:pt x="356" y="236"/>
                        </a:lnTo>
                        <a:lnTo>
                          <a:pt x="357" y="234"/>
                        </a:lnTo>
                        <a:lnTo>
                          <a:pt x="357" y="231"/>
                        </a:lnTo>
                        <a:lnTo>
                          <a:pt x="358" y="228"/>
                        </a:lnTo>
                        <a:lnTo>
                          <a:pt x="358" y="226"/>
                        </a:lnTo>
                        <a:lnTo>
                          <a:pt x="359" y="223"/>
                        </a:lnTo>
                        <a:lnTo>
                          <a:pt x="360" y="220"/>
                        </a:lnTo>
                        <a:lnTo>
                          <a:pt x="360" y="218"/>
                        </a:lnTo>
                        <a:lnTo>
                          <a:pt x="361" y="215"/>
                        </a:lnTo>
                        <a:lnTo>
                          <a:pt x="361" y="213"/>
                        </a:lnTo>
                        <a:lnTo>
                          <a:pt x="362" y="211"/>
                        </a:lnTo>
                        <a:lnTo>
                          <a:pt x="362" y="208"/>
                        </a:lnTo>
                        <a:lnTo>
                          <a:pt x="363" y="206"/>
                        </a:lnTo>
                        <a:lnTo>
                          <a:pt x="363" y="203"/>
                        </a:lnTo>
                        <a:lnTo>
                          <a:pt x="364" y="201"/>
                        </a:lnTo>
                        <a:lnTo>
                          <a:pt x="364" y="199"/>
                        </a:lnTo>
                        <a:lnTo>
                          <a:pt x="365" y="197"/>
                        </a:lnTo>
                        <a:lnTo>
                          <a:pt x="365" y="194"/>
                        </a:lnTo>
                        <a:lnTo>
                          <a:pt x="366" y="192"/>
                        </a:lnTo>
                        <a:lnTo>
                          <a:pt x="367" y="190"/>
                        </a:lnTo>
                        <a:lnTo>
                          <a:pt x="367" y="188"/>
                        </a:lnTo>
                        <a:lnTo>
                          <a:pt x="368" y="186"/>
                        </a:lnTo>
                        <a:lnTo>
                          <a:pt x="368" y="184"/>
                        </a:lnTo>
                        <a:lnTo>
                          <a:pt x="369" y="181"/>
                        </a:lnTo>
                        <a:lnTo>
                          <a:pt x="369" y="179"/>
                        </a:lnTo>
                        <a:lnTo>
                          <a:pt x="370" y="177"/>
                        </a:lnTo>
                        <a:lnTo>
                          <a:pt x="370" y="175"/>
                        </a:lnTo>
                        <a:lnTo>
                          <a:pt x="371" y="172"/>
                        </a:lnTo>
                        <a:lnTo>
                          <a:pt x="371" y="170"/>
                        </a:lnTo>
                        <a:lnTo>
                          <a:pt x="372" y="168"/>
                        </a:lnTo>
                        <a:lnTo>
                          <a:pt x="373" y="166"/>
                        </a:lnTo>
                        <a:lnTo>
                          <a:pt x="373" y="164"/>
                        </a:lnTo>
                        <a:lnTo>
                          <a:pt x="374" y="162"/>
                        </a:lnTo>
                        <a:lnTo>
                          <a:pt x="374" y="160"/>
                        </a:lnTo>
                        <a:lnTo>
                          <a:pt x="375" y="157"/>
                        </a:lnTo>
                        <a:lnTo>
                          <a:pt x="375" y="155"/>
                        </a:lnTo>
                        <a:lnTo>
                          <a:pt x="376" y="153"/>
                        </a:lnTo>
                        <a:lnTo>
                          <a:pt x="376" y="151"/>
                        </a:lnTo>
                        <a:lnTo>
                          <a:pt x="377" y="149"/>
                        </a:lnTo>
                        <a:lnTo>
                          <a:pt x="377" y="146"/>
                        </a:lnTo>
                        <a:lnTo>
                          <a:pt x="378" y="145"/>
                        </a:lnTo>
                        <a:lnTo>
                          <a:pt x="379" y="143"/>
                        </a:lnTo>
                        <a:lnTo>
                          <a:pt x="379" y="141"/>
                        </a:lnTo>
                        <a:lnTo>
                          <a:pt x="380" y="139"/>
                        </a:lnTo>
                        <a:lnTo>
                          <a:pt x="380" y="137"/>
                        </a:lnTo>
                        <a:lnTo>
                          <a:pt x="381" y="135"/>
                        </a:lnTo>
                        <a:lnTo>
                          <a:pt x="381" y="133"/>
                        </a:lnTo>
                        <a:lnTo>
                          <a:pt x="382" y="131"/>
                        </a:lnTo>
                        <a:lnTo>
                          <a:pt x="382" y="129"/>
                        </a:lnTo>
                        <a:lnTo>
                          <a:pt x="383" y="127"/>
                        </a:lnTo>
                        <a:lnTo>
                          <a:pt x="383" y="125"/>
                        </a:lnTo>
                        <a:lnTo>
                          <a:pt x="384" y="123"/>
                        </a:lnTo>
                        <a:lnTo>
                          <a:pt x="384" y="121"/>
                        </a:lnTo>
                        <a:lnTo>
                          <a:pt x="385" y="119"/>
                        </a:lnTo>
                        <a:lnTo>
                          <a:pt x="386" y="118"/>
                        </a:lnTo>
                        <a:lnTo>
                          <a:pt x="386" y="116"/>
                        </a:lnTo>
                        <a:lnTo>
                          <a:pt x="387" y="114"/>
                        </a:lnTo>
                        <a:lnTo>
                          <a:pt x="387" y="113"/>
                        </a:lnTo>
                        <a:lnTo>
                          <a:pt x="388" y="111"/>
                        </a:lnTo>
                        <a:lnTo>
                          <a:pt x="388" y="109"/>
                        </a:lnTo>
                        <a:lnTo>
                          <a:pt x="389" y="107"/>
                        </a:lnTo>
                        <a:lnTo>
                          <a:pt x="389" y="106"/>
                        </a:lnTo>
                        <a:lnTo>
                          <a:pt x="390" y="104"/>
                        </a:lnTo>
                        <a:lnTo>
                          <a:pt x="390" y="102"/>
                        </a:lnTo>
                        <a:lnTo>
                          <a:pt x="391" y="101"/>
                        </a:lnTo>
                        <a:lnTo>
                          <a:pt x="392" y="99"/>
                        </a:lnTo>
                        <a:lnTo>
                          <a:pt x="392" y="97"/>
                        </a:lnTo>
                        <a:lnTo>
                          <a:pt x="393" y="96"/>
                        </a:lnTo>
                        <a:lnTo>
                          <a:pt x="393" y="94"/>
                        </a:lnTo>
                        <a:lnTo>
                          <a:pt x="394" y="92"/>
                        </a:lnTo>
                        <a:lnTo>
                          <a:pt x="394" y="91"/>
                        </a:lnTo>
                        <a:lnTo>
                          <a:pt x="395" y="89"/>
                        </a:lnTo>
                        <a:lnTo>
                          <a:pt x="395" y="88"/>
                        </a:lnTo>
                        <a:lnTo>
                          <a:pt x="396" y="87"/>
                        </a:lnTo>
                        <a:lnTo>
                          <a:pt x="396" y="85"/>
                        </a:lnTo>
                        <a:lnTo>
                          <a:pt x="397" y="84"/>
                        </a:lnTo>
                        <a:lnTo>
                          <a:pt x="398" y="83"/>
                        </a:lnTo>
                        <a:lnTo>
                          <a:pt x="398" y="81"/>
                        </a:lnTo>
                        <a:lnTo>
                          <a:pt x="399" y="80"/>
                        </a:lnTo>
                        <a:lnTo>
                          <a:pt x="399" y="79"/>
                        </a:lnTo>
                        <a:lnTo>
                          <a:pt x="400" y="77"/>
                        </a:lnTo>
                        <a:lnTo>
                          <a:pt x="400" y="76"/>
                        </a:lnTo>
                        <a:lnTo>
                          <a:pt x="401" y="75"/>
                        </a:lnTo>
                        <a:lnTo>
                          <a:pt x="401" y="74"/>
                        </a:lnTo>
                        <a:lnTo>
                          <a:pt x="402" y="73"/>
                        </a:lnTo>
                        <a:lnTo>
                          <a:pt x="402" y="72"/>
                        </a:lnTo>
                        <a:lnTo>
                          <a:pt x="403" y="71"/>
                        </a:lnTo>
                        <a:lnTo>
                          <a:pt x="403" y="69"/>
                        </a:lnTo>
                        <a:lnTo>
                          <a:pt x="404" y="68"/>
                        </a:lnTo>
                        <a:lnTo>
                          <a:pt x="405" y="67"/>
                        </a:lnTo>
                        <a:lnTo>
                          <a:pt x="405" y="66"/>
                        </a:lnTo>
                        <a:lnTo>
                          <a:pt x="406" y="65"/>
                        </a:lnTo>
                        <a:lnTo>
                          <a:pt x="406" y="64"/>
                        </a:lnTo>
                        <a:lnTo>
                          <a:pt x="407" y="63"/>
                        </a:lnTo>
                        <a:lnTo>
                          <a:pt x="407" y="63"/>
                        </a:lnTo>
                        <a:lnTo>
                          <a:pt x="408" y="62"/>
                        </a:lnTo>
                        <a:lnTo>
                          <a:pt x="408" y="61"/>
                        </a:lnTo>
                        <a:lnTo>
                          <a:pt x="409" y="61"/>
                        </a:lnTo>
                        <a:lnTo>
                          <a:pt x="409" y="60"/>
                        </a:lnTo>
                        <a:lnTo>
                          <a:pt x="410" y="59"/>
                        </a:lnTo>
                        <a:lnTo>
                          <a:pt x="411" y="59"/>
                        </a:lnTo>
                        <a:lnTo>
                          <a:pt x="411" y="58"/>
                        </a:lnTo>
                        <a:lnTo>
                          <a:pt x="412" y="58"/>
                        </a:lnTo>
                        <a:lnTo>
                          <a:pt x="412" y="58"/>
                        </a:lnTo>
                        <a:lnTo>
                          <a:pt x="413" y="57"/>
                        </a:lnTo>
                        <a:lnTo>
                          <a:pt x="413" y="57"/>
                        </a:lnTo>
                        <a:lnTo>
                          <a:pt x="414" y="56"/>
                        </a:lnTo>
                        <a:lnTo>
                          <a:pt x="414" y="55"/>
                        </a:lnTo>
                        <a:lnTo>
                          <a:pt x="415" y="54"/>
                        </a:lnTo>
                        <a:lnTo>
                          <a:pt x="415" y="53"/>
                        </a:lnTo>
                        <a:lnTo>
                          <a:pt x="416" y="53"/>
                        </a:lnTo>
                        <a:lnTo>
                          <a:pt x="417" y="52"/>
                        </a:lnTo>
                        <a:lnTo>
                          <a:pt x="417" y="51"/>
                        </a:lnTo>
                        <a:lnTo>
                          <a:pt x="418" y="50"/>
                        </a:lnTo>
                        <a:lnTo>
                          <a:pt x="418" y="49"/>
                        </a:lnTo>
                        <a:lnTo>
                          <a:pt x="419" y="48"/>
                        </a:lnTo>
                        <a:lnTo>
                          <a:pt x="419" y="47"/>
                        </a:lnTo>
                        <a:lnTo>
                          <a:pt x="420" y="46"/>
                        </a:lnTo>
                        <a:lnTo>
                          <a:pt x="420" y="46"/>
                        </a:lnTo>
                        <a:lnTo>
                          <a:pt x="421" y="45"/>
                        </a:lnTo>
                        <a:lnTo>
                          <a:pt x="421" y="44"/>
                        </a:lnTo>
                        <a:lnTo>
                          <a:pt x="422" y="43"/>
                        </a:lnTo>
                        <a:lnTo>
                          <a:pt x="422" y="42"/>
                        </a:lnTo>
                        <a:lnTo>
                          <a:pt x="423" y="42"/>
                        </a:lnTo>
                        <a:lnTo>
                          <a:pt x="424" y="41"/>
                        </a:lnTo>
                        <a:lnTo>
                          <a:pt x="424" y="40"/>
                        </a:lnTo>
                        <a:lnTo>
                          <a:pt x="425" y="39"/>
                        </a:lnTo>
                        <a:lnTo>
                          <a:pt x="425" y="38"/>
                        </a:lnTo>
                        <a:lnTo>
                          <a:pt x="426" y="37"/>
                        </a:lnTo>
                        <a:lnTo>
                          <a:pt x="426" y="37"/>
                        </a:lnTo>
                        <a:lnTo>
                          <a:pt x="427" y="36"/>
                        </a:lnTo>
                        <a:lnTo>
                          <a:pt x="427" y="35"/>
                        </a:lnTo>
                        <a:lnTo>
                          <a:pt x="428" y="34"/>
                        </a:lnTo>
                        <a:lnTo>
                          <a:pt x="428" y="33"/>
                        </a:lnTo>
                        <a:lnTo>
                          <a:pt x="429" y="33"/>
                        </a:lnTo>
                        <a:lnTo>
                          <a:pt x="430" y="32"/>
                        </a:lnTo>
                        <a:lnTo>
                          <a:pt x="430" y="31"/>
                        </a:lnTo>
                        <a:lnTo>
                          <a:pt x="431" y="30"/>
                        </a:lnTo>
                        <a:lnTo>
                          <a:pt x="431" y="30"/>
                        </a:lnTo>
                        <a:lnTo>
                          <a:pt x="432" y="30"/>
                        </a:lnTo>
                        <a:lnTo>
                          <a:pt x="432" y="29"/>
                        </a:lnTo>
                        <a:lnTo>
                          <a:pt x="433" y="29"/>
                        </a:lnTo>
                        <a:lnTo>
                          <a:pt x="433" y="28"/>
                        </a:lnTo>
                        <a:lnTo>
                          <a:pt x="434" y="27"/>
                        </a:lnTo>
                        <a:lnTo>
                          <a:pt x="434" y="27"/>
                        </a:lnTo>
                        <a:lnTo>
                          <a:pt x="435" y="26"/>
                        </a:lnTo>
                        <a:lnTo>
                          <a:pt x="435" y="26"/>
                        </a:lnTo>
                        <a:lnTo>
                          <a:pt x="436" y="25"/>
                        </a:lnTo>
                        <a:lnTo>
                          <a:pt x="437" y="25"/>
                        </a:lnTo>
                        <a:lnTo>
                          <a:pt x="437" y="25"/>
                        </a:lnTo>
                        <a:lnTo>
                          <a:pt x="438" y="25"/>
                        </a:lnTo>
                        <a:lnTo>
                          <a:pt x="438" y="24"/>
                        </a:lnTo>
                        <a:lnTo>
                          <a:pt x="439" y="24"/>
                        </a:lnTo>
                        <a:lnTo>
                          <a:pt x="439" y="23"/>
                        </a:lnTo>
                        <a:lnTo>
                          <a:pt x="440" y="23"/>
                        </a:lnTo>
                        <a:lnTo>
                          <a:pt x="440" y="22"/>
                        </a:lnTo>
                        <a:lnTo>
                          <a:pt x="441" y="22"/>
                        </a:lnTo>
                        <a:lnTo>
                          <a:pt x="441" y="21"/>
                        </a:lnTo>
                        <a:lnTo>
                          <a:pt x="442" y="20"/>
                        </a:lnTo>
                        <a:lnTo>
                          <a:pt x="443" y="20"/>
                        </a:lnTo>
                        <a:lnTo>
                          <a:pt x="443" y="19"/>
                        </a:lnTo>
                        <a:lnTo>
                          <a:pt x="444" y="19"/>
                        </a:lnTo>
                        <a:lnTo>
                          <a:pt x="444" y="19"/>
                        </a:lnTo>
                        <a:lnTo>
                          <a:pt x="445" y="18"/>
                        </a:lnTo>
                        <a:lnTo>
                          <a:pt x="445" y="18"/>
                        </a:lnTo>
                        <a:lnTo>
                          <a:pt x="446" y="18"/>
                        </a:lnTo>
                        <a:lnTo>
                          <a:pt x="446" y="17"/>
                        </a:lnTo>
                        <a:lnTo>
                          <a:pt x="447" y="17"/>
                        </a:lnTo>
                        <a:lnTo>
                          <a:pt x="447" y="17"/>
                        </a:lnTo>
                        <a:lnTo>
                          <a:pt x="448" y="16"/>
                        </a:lnTo>
                        <a:lnTo>
                          <a:pt x="449" y="16"/>
                        </a:lnTo>
                        <a:lnTo>
                          <a:pt x="449" y="16"/>
                        </a:lnTo>
                        <a:lnTo>
                          <a:pt x="450" y="16"/>
                        </a:lnTo>
                        <a:lnTo>
                          <a:pt x="450" y="16"/>
                        </a:lnTo>
                        <a:lnTo>
                          <a:pt x="451" y="15"/>
                        </a:lnTo>
                        <a:lnTo>
                          <a:pt x="451" y="15"/>
                        </a:lnTo>
                        <a:lnTo>
                          <a:pt x="452" y="15"/>
                        </a:lnTo>
                        <a:lnTo>
                          <a:pt x="452" y="15"/>
                        </a:lnTo>
                        <a:lnTo>
                          <a:pt x="453" y="15"/>
                        </a:lnTo>
                        <a:lnTo>
                          <a:pt x="453" y="15"/>
                        </a:lnTo>
                        <a:lnTo>
                          <a:pt x="454" y="14"/>
                        </a:lnTo>
                        <a:lnTo>
                          <a:pt x="454" y="14"/>
                        </a:lnTo>
                        <a:lnTo>
                          <a:pt x="455" y="14"/>
                        </a:lnTo>
                        <a:lnTo>
                          <a:pt x="456" y="13"/>
                        </a:lnTo>
                        <a:lnTo>
                          <a:pt x="456" y="13"/>
                        </a:lnTo>
                        <a:lnTo>
                          <a:pt x="457" y="13"/>
                        </a:lnTo>
                        <a:lnTo>
                          <a:pt x="457" y="13"/>
                        </a:lnTo>
                        <a:lnTo>
                          <a:pt x="458" y="13"/>
                        </a:lnTo>
                        <a:lnTo>
                          <a:pt x="458" y="13"/>
                        </a:lnTo>
                        <a:lnTo>
                          <a:pt x="459" y="13"/>
                        </a:lnTo>
                        <a:lnTo>
                          <a:pt x="459" y="13"/>
                        </a:lnTo>
                        <a:lnTo>
                          <a:pt x="460" y="13"/>
                        </a:lnTo>
                        <a:lnTo>
                          <a:pt x="460" y="12"/>
                        </a:lnTo>
                        <a:lnTo>
                          <a:pt x="461" y="12"/>
                        </a:lnTo>
                        <a:lnTo>
                          <a:pt x="462" y="12"/>
                        </a:lnTo>
                        <a:lnTo>
                          <a:pt x="462" y="12"/>
                        </a:lnTo>
                        <a:lnTo>
                          <a:pt x="463" y="12"/>
                        </a:lnTo>
                        <a:lnTo>
                          <a:pt x="463" y="12"/>
                        </a:lnTo>
                        <a:lnTo>
                          <a:pt x="464" y="12"/>
                        </a:lnTo>
                        <a:lnTo>
                          <a:pt x="464" y="12"/>
                        </a:lnTo>
                        <a:lnTo>
                          <a:pt x="465" y="12"/>
                        </a:lnTo>
                        <a:lnTo>
                          <a:pt x="465" y="13"/>
                        </a:lnTo>
                        <a:lnTo>
                          <a:pt x="466" y="13"/>
                        </a:lnTo>
                        <a:lnTo>
                          <a:pt x="466" y="13"/>
                        </a:lnTo>
                        <a:lnTo>
                          <a:pt x="467" y="13"/>
                        </a:lnTo>
                        <a:lnTo>
                          <a:pt x="468" y="12"/>
                        </a:lnTo>
                        <a:lnTo>
                          <a:pt x="468" y="12"/>
                        </a:lnTo>
                        <a:lnTo>
                          <a:pt x="469" y="12"/>
                        </a:lnTo>
                        <a:lnTo>
                          <a:pt x="469" y="13"/>
                        </a:lnTo>
                        <a:lnTo>
                          <a:pt x="470" y="13"/>
                        </a:lnTo>
                        <a:lnTo>
                          <a:pt x="470" y="13"/>
                        </a:lnTo>
                        <a:lnTo>
                          <a:pt x="471" y="13"/>
                        </a:lnTo>
                        <a:lnTo>
                          <a:pt x="471" y="13"/>
                        </a:lnTo>
                        <a:lnTo>
                          <a:pt x="472" y="13"/>
                        </a:lnTo>
                        <a:lnTo>
                          <a:pt x="472" y="13"/>
                        </a:lnTo>
                        <a:lnTo>
                          <a:pt x="473" y="13"/>
                        </a:lnTo>
                        <a:lnTo>
                          <a:pt x="473" y="13"/>
                        </a:lnTo>
                        <a:lnTo>
                          <a:pt x="474" y="13"/>
                        </a:lnTo>
                        <a:lnTo>
                          <a:pt x="475" y="13"/>
                        </a:lnTo>
                        <a:lnTo>
                          <a:pt x="475" y="13"/>
                        </a:lnTo>
                        <a:lnTo>
                          <a:pt x="476" y="12"/>
                        </a:lnTo>
                        <a:lnTo>
                          <a:pt x="476" y="12"/>
                        </a:lnTo>
                        <a:lnTo>
                          <a:pt x="477" y="12"/>
                        </a:lnTo>
                        <a:lnTo>
                          <a:pt x="477" y="12"/>
                        </a:lnTo>
                        <a:lnTo>
                          <a:pt x="478" y="11"/>
                        </a:lnTo>
                        <a:lnTo>
                          <a:pt x="478" y="11"/>
                        </a:lnTo>
                        <a:lnTo>
                          <a:pt x="479" y="11"/>
                        </a:lnTo>
                        <a:lnTo>
                          <a:pt x="479" y="11"/>
                        </a:lnTo>
                        <a:lnTo>
                          <a:pt x="480" y="10"/>
                        </a:lnTo>
                        <a:lnTo>
                          <a:pt x="481" y="10"/>
                        </a:lnTo>
                        <a:lnTo>
                          <a:pt x="481" y="10"/>
                        </a:lnTo>
                        <a:lnTo>
                          <a:pt x="482" y="10"/>
                        </a:lnTo>
                        <a:lnTo>
                          <a:pt x="482" y="11"/>
                        </a:lnTo>
                        <a:lnTo>
                          <a:pt x="483" y="11"/>
                        </a:lnTo>
                        <a:lnTo>
                          <a:pt x="483" y="11"/>
                        </a:lnTo>
                        <a:lnTo>
                          <a:pt x="484" y="11"/>
                        </a:lnTo>
                        <a:lnTo>
                          <a:pt x="484" y="11"/>
                        </a:lnTo>
                        <a:lnTo>
                          <a:pt x="485" y="11"/>
                        </a:lnTo>
                        <a:lnTo>
                          <a:pt x="485" y="11"/>
                        </a:lnTo>
                        <a:lnTo>
                          <a:pt x="486" y="12"/>
                        </a:lnTo>
                        <a:lnTo>
                          <a:pt x="486" y="12"/>
                        </a:lnTo>
                        <a:lnTo>
                          <a:pt x="487" y="12"/>
                        </a:lnTo>
                        <a:lnTo>
                          <a:pt x="488" y="12"/>
                        </a:lnTo>
                        <a:lnTo>
                          <a:pt x="488" y="12"/>
                        </a:lnTo>
                        <a:lnTo>
                          <a:pt x="489" y="12"/>
                        </a:lnTo>
                        <a:lnTo>
                          <a:pt x="489" y="11"/>
                        </a:lnTo>
                        <a:lnTo>
                          <a:pt x="490" y="11"/>
                        </a:lnTo>
                        <a:lnTo>
                          <a:pt x="490" y="11"/>
                        </a:lnTo>
                        <a:lnTo>
                          <a:pt x="491" y="10"/>
                        </a:lnTo>
                        <a:lnTo>
                          <a:pt x="491" y="10"/>
                        </a:lnTo>
                        <a:lnTo>
                          <a:pt x="492" y="10"/>
                        </a:lnTo>
                        <a:lnTo>
                          <a:pt x="492" y="9"/>
                        </a:lnTo>
                        <a:lnTo>
                          <a:pt x="493" y="9"/>
                        </a:lnTo>
                        <a:lnTo>
                          <a:pt x="494" y="9"/>
                        </a:lnTo>
                        <a:lnTo>
                          <a:pt x="494" y="9"/>
                        </a:lnTo>
                        <a:lnTo>
                          <a:pt x="495" y="9"/>
                        </a:lnTo>
                        <a:lnTo>
                          <a:pt x="495" y="9"/>
                        </a:lnTo>
                        <a:lnTo>
                          <a:pt x="496" y="9"/>
                        </a:lnTo>
                        <a:lnTo>
                          <a:pt x="496" y="9"/>
                        </a:lnTo>
                        <a:lnTo>
                          <a:pt x="497" y="9"/>
                        </a:lnTo>
                        <a:lnTo>
                          <a:pt x="497" y="8"/>
                        </a:lnTo>
                        <a:lnTo>
                          <a:pt x="498" y="8"/>
                        </a:lnTo>
                        <a:lnTo>
                          <a:pt x="498" y="7"/>
                        </a:lnTo>
                        <a:lnTo>
                          <a:pt x="499" y="7"/>
                        </a:lnTo>
                        <a:lnTo>
                          <a:pt x="500" y="7"/>
                        </a:lnTo>
                        <a:lnTo>
                          <a:pt x="500" y="7"/>
                        </a:lnTo>
                        <a:lnTo>
                          <a:pt x="501" y="7"/>
                        </a:lnTo>
                        <a:lnTo>
                          <a:pt x="501" y="6"/>
                        </a:lnTo>
                        <a:lnTo>
                          <a:pt x="502" y="6"/>
                        </a:lnTo>
                        <a:lnTo>
                          <a:pt x="502" y="6"/>
                        </a:lnTo>
                        <a:lnTo>
                          <a:pt x="503" y="6"/>
                        </a:lnTo>
                        <a:lnTo>
                          <a:pt x="503" y="6"/>
                        </a:lnTo>
                        <a:lnTo>
                          <a:pt x="504" y="6"/>
                        </a:lnTo>
                        <a:lnTo>
                          <a:pt x="504" y="6"/>
                        </a:lnTo>
                        <a:lnTo>
                          <a:pt x="505" y="5"/>
                        </a:lnTo>
                        <a:lnTo>
                          <a:pt x="505" y="5"/>
                        </a:lnTo>
                        <a:lnTo>
                          <a:pt x="506" y="5"/>
                        </a:lnTo>
                        <a:lnTo>
                          <a:pt x="507" y="6"/>
                        </a:lnTo>
                        <a:lnTo>
                          <a:pt x="507" y="6"/>
                        </a:lnTo>
                        <a:lnTo>
                          <a:pt x="508" y="6"/>
                        </a:lnTo>
                        <a:lnTo>
                          <a:pt x="508" y="6"/>
                        </a:lnTo>
                        <a:lnTo>
                          <a:pt x="509" y="6"/>
                        </a:lnTo>
                        <a:lnTo>
                          <a:pt x="509" y="6"/>
                        </a:lnTo>
                        <a:lnTo>
                          <a:pt x="510" y="6"/>
                        </a:lnTo>
                        <a:lnTo>
                          <a:pt x="510" y="6"/>
                        </a:lnTo>
                        <a:lnTo>
                          <a:pt x="511" y="6"/>
                        </a:lnTo>
                        <a:lnTo>
                          <a:pt x="511" y="6"/>
                        </a:lnTo>
                        <a:lnTo>
                          <a:pt x="512" y="6"/>
                        </a:lnTo>
                        <a:lnTo>
                          <a:pt x="513" y="7"/>
                        </a:lnTo>
                        <a:lnTo>
                          <a:pt x="513" y="7"/>
                        </a:lnTo>
                        <a:lnTo>
                          <a:pt x="514" y="8"/>
                        </a:lnTo>
                        <a:lnTo>
                          <a:pt x="514" y="9"/>
                        </a:lnTo>
                        <a:lnTo>
                          <a:pt x="515" y="11"/>
                        </a:lnTo>
                        <a:lnTo>
                          <a:pt x="515" y="12"/>
                        </a:lnTo>
                        <a:lnTo>
                          <a:pt x="516" y="13"/>
                        </a:lnTo>
                        <a:lnTo>
                          <a:pt x="516" y="13"/>
                        </a:lnTo>
                        <a:lnTo>
                          <a:pt x="517" y="13"/>
                        </a:lnTo>
                        <a:lnTo>
                          <a:pt x="517" y="13"/>
                        </a:lnTo>
                        <a:lnTo>
                          <a:pt x="518" y="14"/>
                        </a:lnTo>
                        <a:lnTo>
                          <a:pt x="519" y="14"/>
                        </a:lnTo>
                        <a:lnTo>
                          <a:pt x="519" y="14"/>
                        </a:lnTo>
                        <a:lnTo>
                          <a:pt x="520" y="14"/>
                        </a:lnTo>
                        <a:lnTo>
                          <a:pt x="520" y="14"/>
                        </a:lnTo>
                        <a:lnTo>
                          <a:pt x="521" y="13"/>
                        </a:lnTo>
                        <a:lnTo>
                          <a:pt x="521" y="13"/>
                        </a:lnTo>
                        <a:lnTo>
                          <a:pt x="522" y="13"/>
                        </a:lnTo>
                        <a:lnTo>
                          <a:pt x="522" y="13"/>
                        </a:lnTo>
                        <a:lnTo>
                          <a:pt x="523" y="13"/>
                        </a:lnTo>
                        <a:lnTo>
                          <a:pt x="523" y="14"/>
                        </a:lnTo>
                        <a:lnTo>
                          <a:pt x="524" y="15"/>
                        </a:lnTo>
                        <a:lnTo>
                          <a:pt x="524" y="16"/>
                        </a:lnTo>
                        <a:lnTo>
                          <a:pt x="525" y="16"/>
                        </a:lnTo>
                        <a:lnTo>
                          <a:pt x="526" y="17"/>
                        </a:lnTo>
                        <a:lnTo>
                          <a:pt x="526" y="17"/>
                        </a:lnTo>
                        <a:lnTo>
                          <a:pt x="527" y="16"/>
                        </a:lnTo>
                        <a:lnTo>
                          <a:pt x="527" y="16"/>
                        </a:lnTo>
                        <a:lnTo>
                          <a:pt x="528" y="16"/>
                        </a:lnTo>
                        <a:lnTo>
                          <a:pt x="528" y="15"/>
                        </a:lnTo>
                        <a:lnTo>
                          <a:pt x="529" y="15"/>
                        </a:lnTo>
                        <a:lnTo>
                          <a:pt x="529" y="15"/>
                        </a:lnTo>
                        <a:lnTo>
                          <a:pt x="530" y="15"/>
                        </a:lnTo>
                        <a:lnTo>
                          <a:pt x="530" y="14"/>
                        </a:lnTo>
                        <a:lnTo>
                          <a:pt x="531" y="14"/>
                        </a:lnTo>
                        <a:lnTo>
                          <a:pt x="532" y="14"/>
                        </a:lnTo>
                        <a:lnTo>
                          <a:pt x="532" y="13"/>
                        </a:lnTo>
                        <a:lnTo>
                          <a:pt x="533" y="13"/>
                        </a:lnTo>
                        <a:lnTo>
                          <a:pt x="533" y="13"/>
                        </a:lnTo>
                        <a:lnTo>
                          <a:pt x="534" y="12"/>
                        </a:lnTo>
                        <a:lnTo>
                          <a:pt x="534" y="12"/>
                        </a:lnTo>
                        <a:lnTo>
                          <a:pt x="535" y="12"/>
                        </a:lnTo>
                        <a:lnTo>
                          <a:pt x="535" y="12"/>
                        </a:lnTo>
                        <a:lnTo>
                          <a:pt x="536" y="12"/>
                        </a:lnTo>
                        <a:lnTo>
                          <a:pt x="536" y="12"/>
                        </a:lnTo>
                        <a:lnTo>
                          <a:pt x="537" y="12"/>
                        </a:lnTo>
                        <a:lnTo>
                          <a:pt x="538" y="13"/>
                        </a:lnTo>
                        <a:lnTo>
                          <a:pt x="538" y="13"/>
                        </a:lnTo>
                        <a:lnTo>
                          <a:pt x="539" y="13"/>
                        </a:lnTo>
                        <a:lnTo>
                          <a:pt x="539" y="13"/>
                        </a:lnTo>
                        <a:lnTo>
                          <a:pt x="540" y="13"/>
                        </a:lnTo>
                        <a:lnTo>
                          <a:pt x="540" y="13"/>
                        </a:lnTo>
                        <a:lnTo>
                          <a:pt x="541" y="14"/>
                        </a:lnTo>
                        <a:lnTo>
                          <a:pt x="541" y="14"/>
                        </a:lnTo>
                        <a:lnTo>
                          <a:pt x="542" y="14"/>
                        </a:lnTo>
                        <a:lnTo>
                          <a:pt x="542" y="14"/>
                        </a:lnTo>
                        <a:lnTo>
                          <a:pt x="543" y="14"/>
                        </a:lnTo>
                        <a:lnTo>
                          <a:pt x="543" y="14"/>
                        </a:lnTo>
                        <a:lnTo>
                          <a:pt x="544" y="14"/>
                        </a:lnTo>
                        <a:lnTo>
                          <a:pt x="545" y="14"/>
                        </a:lnTo>
                        <a:lnTo>
                          <a:pt x="545" y="13"/>
                        </a:lnTo>
                        <a:lnTo>
                          <a:pt x="546" y="13"/>
                        </a:lnTo>
                        <a:lnTo>
                          <a:pt x="546" y="12"/>
                        </a:lnTo>
                        <a:lnTo>
                          <a:pt x="547" y="11"/>
                        </a:lnTo>
                        <a:lnTo>
                          <a:pt x="547" y="11"/>
                        </a:lnTo>
                        <a:lnTo>
                          <a:pt x="548" y="10"/>
                        </a:lnTo>
                        <a:lnTo>
                          <a:pt x="548" y="10"/>
                        </a:lnTo>
                        <a:lnTo>
                          <a:pt x="549" y="9"/>
                        </a:lnTo>
                        <a:lnTo>
                          <a:pt x="549" y="9"/>
                        </a:lnTo>
                        <a:lnTo>
                          <a:pt x="550" y="9"/>
                        </a:lnTo>
                        <a:lnTo>
                          <a:pt x="551" y="8"/>
                        </a:lnTo>
                        <a:lnTo>
                          <a:pt x="551" y="8"/>
                        </a:lnTo>
                        <a:lnTo>
                          <a:pt x="552" y="8"/>
                        </a:lnTo>
                        <a:lnTo>
                          <a:pt x="552" y="8"/>
                        </a:lnTo>
                        <a:lnTo>
                          <a:pt x="553" y="8"/>
                        </a:lnTo>
                        <a:lnTo>
                          <a:pt x="553" y="8"/>
                        </a:lnTo>
                        <a:lnTo>
                          <a:pt x="554" y="8"/>
                        </a:lnTo>
                        <a:lnTo>
                          <a:pt x="554" y="8"/>
                        </a:lnTo>
                        <a:lnTo>
                          <a:pt x="555" y="8"/>
                        </a:lnTo>
                        <a:lnTo>
                          <a:pt x="555" y="8"/>
                        </a:lnTo>
                        <a:lnTo>
                          <a:pt x="556" y="8"/>
                        </a:lnTo>
                        <a:lnTo>
                          <a:pt x="556" y="8"/>
                        </a:lnTo>
                        <a:lnTo>
                          <a:pt x="557" y="8"/>
                        </a:lnTo>
                        <a:lnTo>
                          <a:pt x="558" y="8"/>
                        </a:lnTo>
                        <a:lnTo>
                          <a:pt x="558" y="8"/>
                        </a:lnTo>
                        <a:lnTo>
                          <a:pt x="559" y="8"/>
                        </a:lnTo>
                        <a:lnTo>
                          <a:pt x="559" y="7"/>
                        </a:lnTo>
                        <a:lnTo>
                          <a:pt x="560" y="7"/>
                        </a:lnTo>
                        <a:lnTo>
                          <a:pt x="560" y="6"/>
                        </a:lnTo>
                        <a:lnTo>
                          <a:pt x="561" y="5"/>
                        </a:lnTo>
                        <a:lnTo>
                          <a:pt x="561" y="5"/>
                        </a:lnTo>
                        <a:lnTo>
                          <a:pt x="562" y="4"/>
                        </a:lnTo>
                        <a:lnTo>
                          <a:pt x="562" y="3"/>
                        </a:lnTo>
                        <a:lnTo>
                          <a:pt x="563" y="3"/>
                        </a:lnTo>
                        <a:lnTo>
                          <a:pt x="564" y="2"/>
                        </a:lnTo>
                        <a:lnTo>
                          <a:pt x="564" y="2"/>
                        </a:lnTo>
                        <a:lnTo>
                          <a:pt x="565" y="2"/>
                        </a:lnTo>
                        <a:lnTo>
                          <a:pt x="565" y="2"/>
                        </a:lnTo>
                        <a:lnTo>
                          <a:pt x="566" y="2"/>
                        </a:lnTo>
                        <a:lnTo>
                          <a:pt x="566" y="2"/>
                        </a:lnTo>
                        <a:lnTo>
                          <a:pt x="567" y="2"/>
                        </a:lnTo>
                        <a:lnTo>
                          <a:pt x="567" y="1"/>
                        </a:lnTo>
                        <a:lnTo>
                          <a:pt x="568" y="1"/>
                        </a:lnTo>
                        <a:lnTo>
                          <a:pt x="568" y="1"/>
                        </a:lnTo>
                        <a:lnTo>
                          <a:pt x="569" y="1"/>
                        </a:lnTo>
                        <a:lnTo>
                          <a:pt x="570" y="1"/>
                        </a:lnTo>
                        <a:lnTo>
                          <a:pt x="570" y="1"/>
                        </a:lnTo>
                        <a:lnTo>
                          <a:pt x="571" y="1"/>
                        </a:lnTo>
                        <a:lnTo>
                          <a:pt x="571" y="1"/>
                        </a:lnTo>
                        <a:lnTo>
                          <a:pt x="572" y="1"/>
                        </a:lnTo>
                        <a:lnTo>
                          <a:pt x="572" y="1"/>
                        </a:lnTo>
                        <a:lnTo>
                          <a:pt x="573" y="1"/>
                        </a:lnTo>
                        <a:lnTo>
                          <a:pt x="573" y="1"/>
                        </a:lnTo>
                        <a:lnTo>
                          <a:pt x="574" y="2"/>
                        </a:lnTo>
                        <a:lnTo>
                          <a:pt x="574" y="2"/>
                        </a:lnTo>
                        <a:lnTo>
                          <a:pt x="575" y="2"/>
                        </a:lnTo>
                        <a:lnTo>
                          <a:pt x="575" y="2"/>
                        </a:lnTo>
                        <a:lnTo>
                          <a:pt x="576" y="2"/>
                        </a:lnTo>
                        <a:lnTo>
                          <a:pt x="577" y="2"/>
                        </a:lnTo>
                        <a:lnTo>
                          <a:pt x="577" y="2"/>
                        </a:lnTo>
                        <a:lnTo>
                          <a:pt x="578" y="2"/>
                        </a:lnTo>
                        <a:lnTo>
                          <a:pt x="578" y="3"/>
                        </a:lnTo>
                        <a:lnTo>
                          <a:pt x="579" y="3"/>
                        </a:lnTo>
                        <a:lnTo>
                          <a:pt x="579" y="4"/>
                        </a:lnTo>
                        <a:lnTo>
                          <a:pt x="580" y="4"/>
                        </a:lnTo>
                        <a:lnTo>
                          <a:pt x="580" y="4"/>
                        </a:lnTo>
                        <a:lnTo>
                          <a:pt x="581" y="4"/>
                        </a:lnTo>
                        <a:lnTo>
                          <a:pt x="581" y="4"/>
                        </a:lnTo>
                        <a:lnTo>
                          <a:pt x="582" y="4"/>
                        </a:lnTo>
                        <a:lnTo>
                          <a:pt x="583" y="4"/>
                        </a:lnTo>
                        <a:lnTo>
                          <a:pt x="583" y="4"/>
                        </a:lnTo>
                        <a:lnTo>
                          <a:pt x="584" y="4"/>
                        </a:lnTo>
                        <a:lnTo>
                          <a:pt x="584" y="4"/>
                        </a:lnTo>
                        <a:lnTo>
                          <a:pt x="585" y="4"/>
                        </a:lnTo>
                        <a:lnTo>
                          <a:pt x="585" y="4"/>
                        </a:lnTo>
                        <a:lnTo>
                          <a:pt x="586" y="5"/>
                        </a:lnTo>
                        <a:lnTo>
                          <a:pt x="586" y="5"/>
                        </a:lnTo>
                        <a:lnTo>
                          <a:pt x="587" y="5"/>
                        </a:lnTo>
                        <a:lnTo>
                          <a:pt x="587" y="5"/>
                        </a:lnTo>
                        <a:lnTo>
                          <a:pt x="588" y="5"/>
                        </a:lnTo>
                        <a:lnTo>
                          <a:pt x="589" y="5"/>
                        </a:lnTo>
                        <a:lnTo>
                          <a:pt x="589" y="5"/>
                        </a:lnTo>
                        <a:lnTo>
                          <a:pt x="590" y="6"/>
                        </a:lnTo>
                        <a:lnTo>
                          <a:pt x="590" y="6"/>
                        </a:lnTo>
                        <a:lnTo>
                          <a:pt x="591" y="6"/>
                        </a:lnTo>
                        <a:lnTo>
                          <a:pt x="591" y="6"/>
                        </a:lnTo>
                        <a:lnTo>
                          <a:pt x="592" y="6"/>
                        </a:lnTo>
                        <a:lnTo>
                          <a:pt x="592" y="6"/>
                        </a:lnTo>
                        <a:lnTo>
                          <a:pt x="593" y="6"/>
                        </a:lnTo>
                        <a:lnTo>
                          <a:pt x="593" y="6"/>
                        </a:lnTo>
                        <a:lnTo>
                          <a:pt x="594" y="6"/>
                        </a:lnTo>
                        <a:lnTo>
                          <a:pt x="594" y="6"/>
                        </a:lnTo>
                        <a:lnTo>
                          <a:pt x="595" y="6"/>
                        </a:lnTo>
                        <a:lnTo>
                          <a:pt x="596" y="6"/>
                        </a:lnTo>
                        <a:lnTo>
                          <a:pt x="596" y="6"/>
                        </a:lnTo>
                        <a:lnTo>
                          <a:pt x="597" y="6"/>
                        </a:lnTo>
                        <a:lnTo>
                          <a:pt x="597" y="6"/>
                        </a:lnTo>
                        <a:lnTo>
                          <a:pt x="598" y="5"/>
                        </a:lnTo>
                        <a:lnTo>
                          <a:pt x="598" y="5"/>
                        </a:lnTo>
                        <a:lnTo>
                          <a:pt x="599" y="5"/>
                        </a:lnTo>
                        <a:lnTo>
                          <a:pt x="599" y="4"/>
                        </a:lnTo>
                        <a:lnTo>
                          <a:pt x="600" y="4"/>
                        </a:lnTo>
                        <a:lnTo>
                          <a:pt x="600" y="4"/>
                        </a:lnTo>
                        <a:lnTo>
                          <a:pt x="601" y="4"/>
                        </a:lnTo>
                        <a:lnTo>
                          <a:pt x="602" y="4"/>
                        </a:lnTo>
                        <a:lnTo>
                          <a:pt x="602" y="4"/>
                        </a:lnTo>
                        <a:lnTo>
                          <a:pt x="603" y="4"/>
                        </a:lnTo>
                        <a:lnTo>
                          <a:pt x="603" y="4"/>
                        </a:lnTo>
                        <a:lnTo>
                          <a:pt x="604" y="4"/>
                        </a:lnTo>
                        <a:lnTo>
                          <a:pt x="604" y="4"/>
                        </a:lnTo>
                        <a:lnTo>
                          <a:pt x="605" y="4"/>
                        </a:lnTo>
                        <a:lnTo>
                          <a:pt x="605" y="3"/>
                        </a:lnTo>
                        <a:lnTo>
                          <a:pt x="606" y="3"/>
                        </a:lnTo>
                        <a:lnTo>
                          <a:pt x="606" y="2"/>
                        </a:lnTo>
                        <a:lnTo>
                          <a:pt x="607" y="2"/>
                        </a:lnTo>
                        <a:lnTo>
                          <a:pt x="608" y="2"/>
                        </a:lnTo>
                        <a:lnTo>
                          <a:pt x="608" y="1"/>
                        </a:lnTo>
                        <a:lnTo>
                          <a:pt x="609" y="1"/>
                        </a:lnTo>
                        <a:lnTo>
                          <a:pt x="609" y="1"/>
                        </a:lnTo>
                        <a:lnTo>
                          <a:pt x="610" y="0"/>
                        </a:lnTo>
                        <a:lnTo>
                          <a:pt x="610" y="1"/>
                        </a:lnTo>
                        <a:lnTo>
                          <a:pt x="611" y="1"/>
                        </a:lnTo>
                        <a:lnTo>
                          <a:pt x="611" y="1"/>
                        </a:lnTo>
                        <a:lnTo>
                          <a:pt x="612" y="1"/>
                        </a:lnTo>
                        <a:lnTo>
                          <a:pt x="612" y="2"/>
                        </a:lnTo>
                        <a:lnTo>
                          <a:pt x="613" y="2"/>
                        </a:lnTo>
                        <a:lnTo>
                          <a:pt x="613" y="2"/>
                        </a:lnTo>
                        <a:lnTo>
                          <a:pt x="614" y="2"/>
                        </a:lnTo>
                        <a:lnTo>
                          <a:pt x="615" y="2"/>
                        </a:lnTo>
                        <a:lnTo>
                          <a:pt x="615" y="2"/>
                        </a:lnTo>
                        <a:lnTo>
                          <a:pt x="616" y="2"/>
                        </a:lnTo>
                        <a:lnTo>
                          <a:pt x="616" y="2"/>
                        </a:lnTo>
                        <a:lnTo>
                          <a:pt x="617" y="2"/>
                        </a:lnTo>
                        <a:lnTo>
                          <a:pt x="617" y="2"/>
                        </a:lnTo>
                        <a:lnTo>
                          <a:pt x="618" y="2"/>
                        </a:lnTo>
                        <a:lnTo>
                          <a:pt x="618" y="1"/>
                        </a:lnTo>
                        <a:lnTo>
                          <a:pt x="619" y="1"/>
                        </a:lnTo>
                        <a:lnTo>
                          <a:pt x="619" y="1"/>
                        </a:lnTo>
                        <a:lnTo>
                          <a:pt x="620" y="2"/>
                        </a:lnTo>
                        <a:lnTo>
                          <a:pt x="621" y="2"/>
                        </a:lnTo>
                        <a:lnTo>
                          <a:pt x="621" y="2"/>
                        </a:lnTo>
                        <a:lnTo>
                          <a:pt x="622" y="2"/>
                        </a:lnTo>
                        <a:lnTo>
                          <a:pt x="622" y="2"/>
                        </a:lnTo>
                        <a:lnTo>
                          <a:pt x="623" y="1"/>
                        </a:lnTo>
                        <a:lnTo>
                          <a:pt x="623" y="1"/>
                        </a:lnTo>
                        <a:lnTo>
                          <a:pt x="624" y="1"/>
                        </a:lnTo>
                        <a:lnTo>
                          <a:pt x="624" y="0"/>
                        </a:lnTo>
                        <a:lnTo>
                          <a:pt x="625" y="0"/>
                        </a:lnTo>
                        <a:lnTo>
                          <a:pt x="625" y="0"/>
                        </a:lnTo>
                        <a:lnTo>
                          <a:pt x="626" y="0"/>
                        </a:lnTo>
                        <a:lnTo>
                          <a:pt x="626" y="0"/>
                        </a:lnTo>
                        <a:lnTo>
                          <a:pt x="627" y="1"/>
                        </a:lnTo>
                        <a:lnTo>
                          <a:pt x="628" y="1"/>
                        </a:lnTo>
                        <a:lnTo>
                          <a:pt x="628" y="2"/>
                        </a:lnTo>
                        <a:lnTo>
                          <a:pt x="629" y="2"/>
                        </a:lnTo>
                        <a:lnTo>
                          <a:pt x="629" y="2"/>
                        </a:lnTo>
                        <a:lnTo>
                          <a:pt x="630" y="3"/>
                        </a:lnTo>
                        <a:lnTo>
                          <a:pt x="630" y="3"/>
                        </a:lnTo>
                        <a:lnTo>
                          <a:pt x="631" y="3"/>
                        </a:lnTo>
                        <a:lnTo>
                          <a:pt x="631" y="3"/>
                        </a:lnTo>
                        <a:lnTo>
                          <a:pt x="632" y="3"/>
                        </a:lnTo>
                        <a:lnTo>
                          <a:pt x="632" y="3"/>
                        </a:lnTo>
                        <a:lnTo>
                          <a:pt x="633" y="3"/>
                        </a:lnTo>
                        <a:lnTo>
                          <a:pt x="634" y="3"/>
                        </a:lnTo>
                        <a:lnTo>
                          <a:pt x="634" y="3"/>
                        </a:lnTo>
                        <a:lnTo>
                          <a:pt x="635" y="3"/>
                        </a:lnTo>
                        <a:lnTo>
                          <a:pt x="635" y="3"/>
                        </a:lnTo>
                        <a:lnTo>
                          <a:pt x="636" y="3"/>
                        </a:lnTo>
                        <a:lnTo>
                          <a:pt x="636" y="4"/>
                        </a:lnTo>
                        <a:lnTo>
                          <a:pt x="637" y="4"/>
                        </a:lnTo>
                        <a:lnTo>
                          <a:pt x="637" y="5"/>
                        </a:lnTo>
                        <a:lnTo>
                          <a:pt x="638" y="5"/>
                        </a:lnTo>
                        <a:lnTo>
                          <a:pt x="638" y="6"/>
                        </a:lnTo>
                        <a:lnTo>
                          <a:pt x="639" y="6"/>
                        </a:lnTo>
                        <a:lnTo>
                          <a:pt x="640" y="7"/>
                        </a:lnTo>
                        <a:lnTo>
                          <a:pt x="640" y="7"/>
                        </a:lnTo>
                        <a:lnTo>
                          <a:pt x="641" y="7"/>
                        </a:lnTo>
                        <a:lnTo>
                          <a:pt x="641" y="8"/>
                        </a:lnTo>
                        <a:lnTo>
                          <a:pt x="642" y="8"/>
                        </a:lnTo>
                        <a:lnTo>
                          <a:pt x="642" y="8"/>
                        </a:lnTo>
                        <a:lnTo>
                          <a:pt x="643" y="8"/>
                        </a:lnTo>
                        <a:lnTo>
                          <a:pt x="643" y="8"/>
                        </a:lnTo>
                        <a:lnTo>
                          <a:pt x="644" y="8"/>
                        </a:lnTo>
                        <a:lnTo>
                          <a:pt x="644" y="8"/>
                        </a:lnTo>
                        <a:lnTo>
                          <a:pt x="645" y="8"/>
                        </a:lnTo>
                        <a:lnTo>
                          <a:pt x="645" y="8"/>
                        </a:lnTo>
                        <a:lnTo>
                          <a:pt x="646" y="8"/>
                        </a:lnTo>
                        <a:lnTo>
                          <a:pt x="647" y="8"/>
                        </a:lnTo>
                        <a:lnTo>
                          <a:pt x="647" y="7"/>
                        </a:lnTo>
                        <a:lnTo>
                          <a:pt x="648" y="7"/>
                        </a:lnTo>
                        <a:lnTo>
                          <a:pt x="648" y="7"/>
                        </a:lnTo>
                        <a:lnTo>
                          <a:pt x="649" y="6"/>
                        </a:lnTo>
                        <a:lnTo>
                          <a:pt x="649" y="5"/>
                        </a:lnTo>
                        <a:lnTo>
                          <a:pt x="650" y="5"/>
                        </a:lnTo>
                        <a:lnTo>
                          <a:pt x="650" y="5"/>
                        </a:lnTo>
                        <a:lnTo>
                          <a:pt x="651" y="4"/>
                        </a:lnTo>
                        <a:lnTo>
                          <a:pt x="651" y="4"/>
                        </a:lnTo>
                        <a:lnTo>
                          <a:pt x="652" y="3"/>
                        </a:lnTo>
                        <a:lnTo>
                          <a:pt x="653" y="3"/>
                        </a:lnTo>
                        <a:lnTo>
                          <a:pt x="653" y="2"/>
                        </a:lnTo>
                        <a:lnTo>
                          <a:pt x="654" y="2"/>
                        </a:lnTo>
                        <a:lnTo>
                          <a:pt x="654" y="1"/>
                        </a:lnTo>
                        <a:lnTo>
                          <a:pt x="655" y="1"/>
                        </a:lnTo>
                        <a:lnTo>
                          <a:pt x="655" y="1"/>
                        </a:lnTo>
                        <a:lnTo>
                          <a:pt x="656" y="1"/>
                        </a:lnTo>
                        <a:lnTo>
                          <a:pt x="656" y="0"/>
                        </a:lnTo>
                        <a:lnTo>
                          <a:pt x="657" y="0"/>
                        </a:lnTo>
                        <a:lnTo>
                          <a:pt x="657" y="0"/>
                        </a:lnTo>
                        <a:lnTo>
                          <a:pt x="658" y="0"/>
                        </a:lnTo>
                        <a:lnTo>
                          <a:pt x="659" y="0"/>
                        </a:lnTo>
                        <a:lnTo>
                          <a:pt x="659" y="0"/>
                        </a:lnTo>
                        <a:lnTo>
                          <a:pt x="660" y="0"/>
                        </a:lnTo>
                        <a:lnTo>
                          <a:pt x="660" y="0"/>
                        </a:lnTo>
                        <a:lnTo>
                          <a:pt x="661" y="0"/>
                        </a:lnTo>
                        <a:lnTo>
                          <a:pt x="661" y="0"/>
                        </a:lnTo>
                        <a:lnTo>
                          <a:pt x="662" y="0"/>
                        </a:lnTo>
                        <a:lnTo>
                          <a:pt x="662" y="0"/>
                        </a:lnTo>
                        <a:lnTo>
                          <a:pt x="663" y="0"/>
                        </a:lnTo>
                        <a:lnTo>
                          <a:pt x="663" y="2"/>
                        </a:lnTo>
                        <a:lnTo>
                          <a:pt x="664" y="9"/>
                        </a:lnTo>
                        <a:lnTo>
                          <a:pt x="664" y="27"/>
                        </a:lnTo>
                        <a:lnTo>
                          <a:pt x="665" y="67"/>
                        </a:lnTo>
                        <a:lnTo>
                          <a:pt x="666" y="139"/>
                        </a:lnTo>
                        <a:lnTo>
                          <a:pt x="666" y="250"/>
                        </a:lnTo>
                        <a:lnTo>
                          <a:pt x="667" y="396"/>
                        </a:lnTo>
                        <a:lnTo>
                          <a:pt x="667" y="575"/>
                        </a:lnTo>
                        <a:lnTo>
                          <a:pt x="668" y="792"/>
                        </a:lnTo>
                        <a:lnTo>
                          <a:pt x="668" y="1057"/>
                        </a:lnTo>
                        <a:lnTo>
                          <a:pt x="669" y="1370"/>
                        </a:lnTo>
                        <a:lnTo>
                          <a:pt x="669" y="1703"/>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96" name="Line 43">
                    <a:extLst>
                      <a:ext uri="{FF2B5EF4-FFF2-40B4-BE49-F238E27FC236}">
                        <a16:creationId xmlns:a16="http://schemas.microsoft.com/office/drawing/2014/main" id="{58497919-F9AC-44C1-B364-1E0FF4E12DD5}"/>
                      </a:ext>
                    </a:extLst>
                  </p:cNvPr>
                  <p:cNvSpPr>
                    <a:spLocks noChangeShapeType="1"/>
                  </p:cNvSpPr>
                  <p:nvPr/>
                </p:nvSpPr>
                <p:spPr bwMode="auto">
                  <a:xfrm flipV="1">
                    <a:off x="3637053" y="4420806"/>
                    <a:ext cx="1512" cy="122859"/>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97" name="Line 44">
                    <a:extLst>
                      <a:ext uri="{FF2B5EF4-FFF2-40B4-BE49-F238E27FC236}">
                        <a16:creationId xmlns:a16="http://schemas.microsoft.com/office/drawing/2014/main" id="{510C2A57-C2EB-4A18-8045-F101A7796AEA}"/>
                      </a:ext>
                    </a:extLst>
                  </p:cNvPr>
                  <p:cNvSpPr>
                    <a:spLocks noChangeShapeType="1"/>
                  </p:cNvSpPr>
                  <p:nvPr/>
                </p:nvSpPr>
                <p:spPr bwMode="auto">
                  <a:xfrm>
                    <a:off x="3640079" y="4420806"/>
                    <a:ext cx="1512" cy="5206"/>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98" name="Freeform 45">
                    <a:extLst>
                      <a:ext uri="{FF2B5EF4-FFF2-40B4-BE49-F238E27FC236}">
                        <a16:creationId xmlns:a16="http://schemas.microsoft.com/office/drawing/2014/main" id="{A6DC930A-82F9-43A4-8235-E4C1D329A714}"/>
                      </a:ext>
                    </a:extLst>
                  </p:cNvPr>
                  <p:cNvSpPr>
                    <a:spLocks/>
                  </p:cNvSpPr>
                  <p:nvPr/>
                </p:nvSpPr>
                <p:spPr bwMode="auto">
                  <a:xfrm flipV="1">
                    <a:off x="3640079" y="4426013"/>
                    <a:ext cx="408292" cy="856899"/>
                  </a:xfrm>
                  <a:custGeom>
                    <a:avLst/>
                    <a:gdLst/>
                    <a:ahLst/>
                    <a:cxnLst>
                      <a:cxn ang="0">
                        <a:pos x="10" y="1905"/>
                      </a:cxn>
                      <a:cxn ang="0">
                        <a:pos x="21" y="1870"/>
                      </a:cxn>
                      <a:cxn ang="0">
                        <a:pos x="32" y="1839"/>
                      </a:cxn>
                      <a:cxn ang="0">
                        <a:pos x="43" y="1806"/>
                      </a:cxn>
                      <a:cxn ang="0">
                        <a:pos x="54" y="1773"/>
                      </a:cxn>
                      <a:cxn ang="0">
                        <a:pos x="65" y="1743"/>
                      </a:cxn>
                      <a:cxn ang="0">
                        <a:pos x="76" y="1714"/>
                      </a:cxn>
                      <a:cxn ang="0">
                        <a:pos x="86" y="1684"/>
                      </a:cxn>
                      <a:cxn ang="0">
                        <a:pos x="97" y="1655"/>
                      </a:cxn>
                      <a:cxn ang="0">
                        <a:pos x="108" y="1624"/>
                      </a:cxn>
                      <a:cxn ang="0">
                        <a:pos x="119" y="1597"/>
                      </a:cxn>
                      <a:cxn ang="0">
                        <a:pos x="130" y="1567"/>
                      </a:cxn>
                      <a:cxn ang="0">
                        <a:pos x="141" y="1531"/>
                      </a:cxn>
                      <a:cxn ang="0">
                        <a:pos x="152" y="1493"/>
                      </a:cxn>
                      <a:cxn ang="0">
                        <a:pos x="162" y="1444"/>
                      </a:cxn>
                      <a:cxn ang="0">
                        <a:pos x="173" y="1386"/>
                      </a:cxn>
                      <a:cxn ang="0">
                        <a:pos x="184" y="1319"/>
                      </a:cxn>
                      <a:cxn ang="0">
                        <a:pos x="195" y="1245"/>
                      </a:cxn>
                      <a:cxn ang="0">
                        <a:pos x="206" y="1158"/>
                      </a:cxn>
                      <a:cxn ang="0">
                        <a:pos x="217" y="1060"/>
                      </a:cxn>
                      <a:cxn ang="0">
                        <a:pos x="228" y="957"/>
                      </a:cxn>
                      <a:cxn ang="0">
                        <a:pos x="238" y="849"/>
                      </a:cxn>
                      <a:cxn ang="0">
                        <a:pos x="249" y="741"/>
                      </a:cxn>
                      <a:cxn ang="0">
                        <a:pos x="260" y="635"/>
                      </a:cxn>
                      <a:cxn ang="0">
                        <a:pos x="271" y="527"/>
                      </a:cxn>
                      <a:cxn ang="0">
                        <a:pos x="282" y="418"/>
                      </a:cxn>
                      <a:cxn ang="0">
                        <a:pos x="293" y="321"/>
                      </a:cxn>
                      <a:cxn ang="0">
                        <a:pos x="303" y="236"/>
                      </a:cxn>
                      <a:cxn ang="0">
                        <a:pos x="314" y="167"/>
                      </a:cxn>
                      <a:cxn ang="0">
                        <a:pos x="325" y="117"/>
                      </a:cxn>
                      <a:cxn ang="0">
                        <a:pos x="336" y="80"/>
                      </a:cxn>
                      <a:cxn ang="0">
                        <a:pos x="347" y="53"/>
                      </a:cxn>
                      <a:cxn ang="0">
                        <a:pos x="358" y="41"/>
                      </a:cxn>
                      <a:cxn ang="0">
                        <a:pos x="369" y="31"/>
                      </a:cxn>
                      <a:cxn ang="0">
                        <a:pos x="379" y="34"/>
                      </a:cxn>
                      <a:cxn ang="0">
                        <a:pos x="390" y="34"/>
                      </a:cxn>
                      <a:cxn ang="0">
                        <a:pos x="401" y="30"/>
                      </a:cxn>
                      <a:cxn ang="0">
                        <a:pos x="412" y="24"/>
                      </a:cxn>
                      <a:cxn ang="0">
                        <a:pos x="423" y="22"/>
                      </a:cxn>
                      <a:cxn ang="0">
                        <a:pos x="434" y="23"/>
                      </a:cxn>
                      <a:cxn ang="0">
                        <a:pos x="445" y="26"/>
                      </a:cxn>
                      <a:cxn ang="0">
                        <a:pos x="455" y="25"/>
                      </a:cxn>
                      <a:cxn ang="0">
                        <a:pos x="466" y="26"/>
                      </a:cxn>
                      <a:cxn ang="0">
                        <a:pos x="477" y="19"/>
                      </a:cxn>
                      <a:cxn ang="0">
                        <a:pos x="488" y="12"/>
                      </a:cxn>
                      <a:cxn ang="0">
                        <a:pos x="499" y="7"/>
                      </a:cxn>
                      <a:cxn ang="0">
                        <a:pos x="510" y="7"/>
                      </a:cxn>
                      <a:cxn ang="0">
                        <a:pos x="521" y="9"/>
                      </a:cxn>
                      <a:cxn ang="0">
                        <a:pos x="531" y="2"/>
                      </a:cxn>
                      <a:cxn ang="0">
                        <a:pos x="542" y="8"/>
                      </a:cxn>
                      <a:cxn ang="0">
                        <a:pos x="553" y="8"/>
                      </a:cxn>
                      <a:cxn ang="0">
                        <a:pos x="564" y="7"/>
                      </a:cxn>
                      <a:cxn ang="0">
                        <a:pos x="575" y="10"/>
                      </a:cxn>
                      <a:cxn ang="0">
                        <a:pos x="586" y="14"/>
                      </a:cxn>
                      <a:cxn ang="0">
                        <a:pos x="597" y="12"/>
                      </a:cxn>
                      <a:cxn ang="0">
                        <a:pos x="607" y="8"/>
                      </a:cxn>
                      <a:cxn ang="0">
                        <a:pos x="618" y="5"/>
                      </a:cxn>
                      <a:cxn ang="0">
                        <a:pos x="629" y="5"/>
                      </a:cxn>
                      <a:cxn ang="0">
                        <a:pos x="640" y="1"/>
                      </a:cxn>
                      <a:cxn ang="0">
                        <a:pos x="651" y="0"/>
                      </a:cxn>
                    </a:cxnLst>
                    <a:rect l="0" t="0" r="r" b="b"/>
                    <a:pathLst>
                      <a:path w="660" h="2004">
                        <a:moveTo>
                          <a:pt x="0" y="2004"/>
                        </a:moveTo>
                        <a:lnTo>
                          <a:pt x="1" y="1992"/>
                        </a:lnTo>
                        <a:lnTo>
                          <a:pt x="1" y="1981"/>
                        </a:lnTo>
                        <a:lnTo>
                          <a:pt x="2" y="1972"/>
                        </a:lnTo>
                        <a:lnTo>
                          <a:pt x="2" y="1964"/>
                        </a:lnTo>
                        <a:lnTo>
                          <a:pt x="3" y="1956"/>
                        </a:lnTo>
                        <a:lnTo>
                          <a:pt x="3" y="1950"/>
                        </a:lnTo>
                        <a:lnTo>
                          <a:pt x="4" y="1944"/>
                        </a:lnTo>
                        <a:lnTo>
                          <a:pt x="5" y="1939"/>
                        </a:lnTo>
                        <a:lnTo>
                          <a:pt x="5" y="1935"/>
                        </a:lnTo>
                        <a:lnTo>
                          <a:pt x="6" y="1930"/>
                        </a:lnTo>
                        <a:lnTo>
                          <a:pt x="6" y="1927"/>
                        </a:lnTo>
                        <a:lnTo>
                          <a:pt x="7" y="1923"/>
                        </a:lnTo>
                        <a:lnTo>
                          <a:pt x="7" y="1920"/>
                        </a:lnTo>
                        <a:lnTo>
                          <a:pt x="8" y="1917"/>
                        </a:lnTo>
                        <a:lnTo>
                          <a:pt x="8" y="1914"/>
                        </a:lnTo>
                        <a:lnTo>
                          <a:pt x="9" y="1911"/>
                        </a:lnTo>
                        <a:lnTo>
                          <a:pt x="9" y="1909"/>
                        </a:lnTo>
                        <a:lnTo>
                          <a:pt x="10" y="1907"/>
                        </a:lnTo>
                        <a:lnTo>
                          <a:pt x="10" y="1905"/>
                        </a:lnTo>
                        <a:lnTo>
                          <a:pt x="11" y="1903"/>
                        </a:lnTo>
                        <a:lnTo>
                          <a:pt x="12" y="1901"/>
                        </a:lnTo>
                        <a:lnTo>
                          <a:pt x="12" y="1899"/>
                        </a:lnTo>
                        <a:lnTo>
                          <a:pt x="13" y="1897"/>
                        </a:lnTo>
                        <a:lnTo>
                          <a:pt x="13" y="1896"/>
                        </a:lnTo>
                        <a:lnTo>
                          <a:pt x="14" y="1894"/>
                        </a:lnTo>
                        <a:lnTo>
                          <a:pt x="14" y="1892"/>
                        </a:lnTo>
                        <a:lnTo>
                          <a:pt x="15" y="1891"/>
                        </a:lnTo>
                        <a:lnTo>
                          <a:pt x="15" y="1890"/>
                        </a:lnTo>
                        <a:lnTo>
                          <a:pt x="16" y="1888"/>
                        </a:lnTo>
                        <a:lnTo>
                          <a:pt x="16" y="1887"/>
                        </a:lnTo>
                        <a:lnTo>
                          <a:pt x="17" y="1885"/>
                        </a:lnTo>
                        <a:lnTo>
                          <a:pt x="18" y="1884"/>
                        </a:lnTo>
                        <a:lnTo>
                          <a:pt x="18" y="1882"/>
                        </a:lnTo>
                        <a:lnTo>
                          <a:pt x="19" y="1880"/>
                        </a:lnTo>
                        <a:lnTo>
                          <a:pt x="19" y="1878"/>
                        </a:lnTo>
                        <a:lnTo>
                          <a:pt x="20" y="1876"/>
                        </a:lnTo>
                        <a:lnTo>
                          <a:pt x="20" y="1874"/>
                        </a:lnTo>
                        <a:lnTo>
                          <a:pt x="21" y="1872"/>
                        </a:lnTo>
                        <a:lnTo>
                          <a:pt x="21" y="1870"/>
                        </a:lnTo>
                        <a:lnTo>
                          <a:pt x="22" y="1869"/>
                        </a:lnTo>
                        <a:lnTo>
                          <a:pt x="22" y="1867"/>
                        </a:lnTo>
                        <a:lnTo>
                          <a:pt x="23" y="1865"/>
                        </a:lnTo>
                        <a:lnTo>
                          <a:pt x="23" y="1864"/>
                        </a:lnTo>
                        <a:lnTo>
                          <a:pt x="24" y="1863"/>
                        </a:lnTo>
                        <a:lnTo>
                          <a:pt x="25" y="1861"/>
                        </a:lnTo>
                        <a:lnTo>
                          <a:pt x="25" y="1860"/>
                        </a:lnTo>
                        <a:lnTo>
                          <a:pt x="26" y="1859"/>
                        </a:lnTo>
                        <a:lnTo>
                          <a:pt x="26" y="1857"/>
                        </a:lnTo>
                        <a:lnTo>
                          <a:pt x="27" y="1856"/>
                        </a:lnTo>
                        <a:lnTo>
                          <a:pt x="27" y="1854"/>
                        </a:lnTo>
                        <a:lnTo>
                          <a:pt x="28" y="1852"/>
                        </a:lnTo>
                        <a:lnTo>
                          <a:pt x="28" y="1850"/>
                        </a:lnTo>
                        <a:lnTo>
                          <a:pt x="29" y="1849"/>
                        </a:lnTo>
                        <a:lnTo>
                          <a:pt x="29" y="1847"/>
                        </a:lnTo>
                        <a:lnTo>
                          <a:pt x="30" y="1845"/>
                        </a:lnTo>
                        <a:lnTo>
                          <a:pt x="31" y="1844"/>
                        </a:lnTo>
                        <a:lnTo>
                          <a:pt x="31" y="1842"/>
                        </a:lnTo>
                        <a:lnTo>
                          <a:pt x="32" y="1840"/>
                        </a:lnTo>
                        <a:lnTo>
                          <a:pt x="32" y="1839"/>
                        </a:lnTo>
                        <a:lnTo>
                          <a:pt x="33" y="1837"/>
                        </a:lnTo>
                        <a:lnTo>
                          <a:pt x="33" y="1836"/>
                        </a:lnTo>
                        <a:lnTo>
                          <a:pt x="34" y="1834"/>
                        </a:lnTo>
                        <a:lnTo>
                          <a:pt x="34" y="1833"/>
                        </a:lnTo>
                        <a:lnTo>
                          <a:pt x="35" y="1831"/>
                        </a:lnTo>
                        <a:lnTo>
                          <a:pt x="35" y="1829"/>
                        </a:lnTo>
                        <a:lnTo>
                          <a:pt x="36" y="1827"/>
                        </a:lnTo>
                        <a:lnTo>
                          <a:pt x="37" y="1826"/>
                        </a:lnTo>
                        <a:lnTo>
                          <a:pt x="37" y="1824"/>
                        </a:lnTo>
                        <a:lnTo>
                          <a:pt x="38" y="1822"/>
                        </a:lnTo>
                        <a:lnTo>
                          <a:pt x="38" y="1821"/>
                        </a:lnTo>
                        <a:lnTo>
                          <a:pt x="39" y="1819"/>
                        </a:lnTo>
                        <a:lnTo>
                          <a:pt x="39" y="1817"/>
                        </a:lnTo>
                        <a:lnTo>
                          <a:pt x="40" y="1816"/>
                        </a:lnTo>
                        <a:lnTo>
                          <a:pt x="40" y="1814"/>
                        </a:lnTo>
                        <a:lnTo>
                          <a:pt x="41" y="1812"/>
                        </a:lnTo>
                        <a:lnTo>
                          <a:pt x="41" y="1811"/>
                        </a:lnTo>
                        <a:lnTo>
                          <a:pt x="42" y="1809"/>
                        </a:lnTo>
                        <a:lnTo>
                          <a:pt x="42" y="1808"/>
                        </a:lnTo>
                        <a:lnTo>
                          <a:pt x="43" y="1806"/>
                        </a:lnTo>
                        <a:lnTo>
                          <a:pt x="44" y="1804"/>
                        </a:lnTo>
                        <a:lnTo>
                          <a:pt x="44" y="1803"/>
                        </a:lnTo>
                        <a:lnTo>
                          <a:pt x="45" y="1801"/>
                        </a:lnTo>
                        <a:lnTo>
                          <a:pt x="45" y="1799"/>
                        </a:lnTo>
                        <a:lnTo>
                          <a:pt x="46" y="1798"/>
                        </a:lnTo>
                        <a:lnTo>
                          <a:pt x="46" y="1796"/>
                        </a:lnTo>
                        <a:lnTo>
                          <a:pt x="47" y="1794"/>
                        </a:lnTo>
                        <a:lnTo>
                          <a:pt x="47" y="1792"/>
                        </a:lnTo>
                        <a:lnTo>
                          <a:pt x="48" y="1791"/>
                        </a:lnTo>
                        <a:lnTo>
                          <a:pt x="48" y="1789"/>
                        </a:lnTo>
                        <a:lnTo>
                          <a:pt x="49" y="1787"/>
                        </a:lnTo>
                        <a:lnTo>
                          <a:pt x="50" y="1785"/>
                        </a:lnTo>
                        <a:lnTo>
                          <a:pt x="50" y="1783"/>
                        </a:lnTo>
                        <a:lnTo>
                          <a:pt x="51" y="1782"/>
                        </a:lnTo>
                        <a:lnTo>
                          <a:pt x="51" y="1780"/>
                        </a:lnTo>
                        <a:lnTo>
                          <a:pt x="52" y="1779"/>
                        </a:lnTo>
                        <a:lnTo>
                          <a:pt x="52" y="1777"/>
                        </a:lnTo>
                        <a:lnTo>
                          <a:pt x="53" y="1776"/>
                        </a:lnTo>
                        <a:lnTo>
                          <a:pt x="53" y="1774"/>
                        </a:lnTo>
                        <a:lnTo>
                          <a:pt x="54" y="1773"/>
                        </a:lnTo>
                        <a:lnTo>
                          <a:pt x="54" y="1772"/>
                        </a:lnTo>
                        <a:lnTo>
                          <a:pt x="55" y="1770"/>
                        </a:lnTo>
                        <a:lnTo>
                          <a:pt x="56" y="1769"/>
                        </a:lnTo>
                        <a:lnTo>
                          <a:pt x="56" y="1768"/>
                        </a:lnTo>
                        <a:lnTo>
                          <a:pt x="57" y="1766"/>
                        </a:lnTo>
                        <a:lnTo>
                          <a:pt x="57" y="1765"/>
                        </a:lnTo>
                        <a:lnTo>
                          <a:pt x="58" y="1763"/>
                        </a:lnTo>
                        <a:lnTo>
                          <a:pt x="58" y="1762"/>
                        </a:lnTo>
                        <a:lnTo>
                          <a:pt x="59" y="1760"/>
                        </a:lnTo>
                        <a:lnTo>
                          <a:pt x="59" y="1758"/>
                        </a:lnTo>
                        <a:lnTo>
                          <a:pt x="60" y="1757"/>
                        </a:lnTo>
                        <a:lnTo>
                          <a:pt x="60" y="1755"/>
                        </a:lnTo>
                        <a:lnTo>
                          <a:pt x="61" y="1754"/>
                        </a:lnTo>
                        <a:lnTo>
                          <a:pt x="61" y="1752"/>
                        </a:lnTo>
                        <a:lnTo>
                          <a:pt x="62" y="1751"/>
                        </a:lnTo>
                        <a:lnTo>
                          <a:pt x="63" y="1749"/>
                        </a:lnTo>
                        <a:lnTo>
                          <a:pt x="63" y="1748"/>
                        </a:lnTo>
                        <a:lnTo>
                          <a:pt x="64" y="1746"/>
                        </a:lnTo>
                        <a:lnTo>
                          <a:pt x="64" y="1745"/>
                        </a:lnTo>
                        <a:lnTo>
                          <a:pt x="65" y="1743"/>
                        </a:lnTo>
                        <a:lnTo>
                          <a:pt x="65" y="1742"/>
                        </a:lnTo>
                        <a:lnTo>
                          <a:pt x="66" y="1740"/>
                        </a:lnTo>
                        <a:lnTo>
                          <a:pt x="66" y="1739"/>
                        </a:lnTo>
                        <a:lnTo>
                          <a:pt x="67" y="1737"/>
                        </a:lnTo>
                        <a:lnTo>
                          <a:pt x="67" y="1736"/>
                        </a:lnTo>
                        <a:lnTo>
                          <a:pt x="68" y="1734"/>
                        </a:lnTo>
                        <a:lnTo>
                          <a:pt x="69" y="1733"/>
                        </a:lnTo>
                        <a:lnTo>
                          <a:pt x="69" y="1732"/>
                        </a:lnTo>
                        <a:lnTo>
                          <a:pt x="70" y="1730"/>
                        </a:lnTo>
                        <a:lnTo>
                          <a:pt x="70" y="1729"/>
                        </a:lnTo>
                        <a:lnTo>
                          <a:pt x="71" y="1727"/>
                        </a:lnTo>
                        <a:lnTo>
                          <a:pt x="71" y="1725"/>
                        </a:lnTo>
                        <a:lnTo>
                          <a:pt x="72" y="1724"/>
                        </a:lnTo>
                        <a:lnTo>
                          <a:pt x="72" y="1723"/>
                        </a:lnTo>
                        <a:lnTo>
                          <a:pt x="73" y="1721"/>
                        </a:lnTo>
                        <a:lnTo>
                          <a:pt x="73" y="1720"/>
                        </a:lnTo>
                        <a:lnTo>
                          <a:pt x="74" y="1718"/>
                        </a:lnTo>
                        <a:lnTo>
                          <a:pt x="75" y="1717"/>
                        </a:lnTo>
                        <a:lnTo>
                          <a:pt x="75" y="1715"/>
                        </a:lnTo>
                        <a:lnTo>
                          <a:pt x="76" y="1714"/>
                        </a:lnTo>
                        <a:lnTo>
                          <a:pt x="76" y="1712"/>
                        </a:lnTo>
                        <a:lnTo>
                          <a:pt x="77" y="1711"/>
                        </a:lnTo>
                        <a:lnTo>
                          <a:pt x="77" y="1709"/>
                        </a:lnTo>
                        <a:lnTo>
                          <a:pt x="78" y="1707"/>
                        </a:lnTo>
                        <a:lnTo>
                          <a:pt x="78" y="1706"/>
                        </a:lnTo>
                        <a:lnTo>
                          <a:pt x="79" y="1704"/>
                        </a:lnTo>
                        <a:lnTo>
                          <a:pt x="79" y="1703"/>
                        </a:lnTo>
                        <a:lnTo>
                          <a:pt x="80" y="1702"/>
                        </a:lnTo>
                        <a:lnTo>
                          <a:pt x="80" y="1700"/>
                        </a:lnTo>
                        <a:lnTo>
                          <a:pt x="81" y="1699"/>
                        </a:lnTo>
                        <a:lnTo>
                          <a:pt x="82" y="1698"/>
                        </a:lnTo>
                        <a:lnTo>
                          <a:pt x="82" y="1696"/>
                        </a:lnTo>
                        <a:lnTo>
                          <a:pt x="83" y="1695"/>
                        </a:lnTo>
                        <a:lnTo>
                          <a:pt x="83" y="1693"/>
                        </a:lnTo>
                        <a:lnTo>
                          <a:pt x="84" y="1692"/>
                        </a:lnTo>
                        <a:lnTo>
                          <a:pt x="84" y="1690"/>
                        </a:lnTo>
                        <a:lnTo>
                          <a:pt x="85" y="1689"/>
                        </a:lnTo>
                        <a:lnTo>
                          <a:pt x="85" y="1687"/>
                        </a:lnTo>
                        <a:lnTo>
                          <a:pt x="86" y="1685"/>
                        </a:lnTo>
                        <a:lnTo>
                          <a:pt x="86" y="1684"/>
                        </a:lnTo>
                        <a:lnTo>
                          <a:pt x="87" y="1682"/>
                        </a:lnTo>
                        <a:lnTo>
                          <a:pt x="88" y="1681"/>
                        </a:lnTo>
                        <a:lnTo>
                          <a:pt x="88" y="1679"/>
                        </a:lnTo>
                        <a:lnTo>
                          <a:pt x="89" y="1678"/>
                        </a:lnTo>
                        <a:lnTo>
                          <a:pt x="89" y="1677"/>
                        </a:lnTo>
                        <a:lnTo>
                          <a:pt x="90" y="1675"/>
                        </a:lnTo>
                        <a:lnTo>
                          <a:pt x="90" y="1673"/>
                        </a:lnTo>
                        <a:lnTo>
                          <a:pt x="91" y="1672"/>
                        </a:lnTo>
                        <a:lnTo>
                          <a:pt x="91" y="1670"/>
                        </a:lnTo>
                        <a:lnTo>
                          <a:pt x="92" y="1669"/>
                        </a:lnTo>
                        <a:lnTo>
                          <a:pt x="92" y="1667"/>
                        </a:lnTo>
                        <a:lnTo>
                          <a:pt x="93" y="1666"/>
                        </a:lnTo>
                        <a:lnTo>
                          <a:pt x="93" y="1664"/>
                        </a:lnTo>
                        <a:lnTo>
                          <a:pt x="94" y="1663"/>
                        </a:lnTo>
                        <a:lnTo>
                          <a:pt x="95" y="1661"/>
                        </a:lnTo>
                        <a:lnTo>
                          <a:pt x="95" y="1660"/>
                        </a:lnTo>
                        <a:lnTo>
                          <a:pt x="96" y="1659"/>
                        </a:lnTo>
                        <a:lnTo>
                          <a:pt x="96" y="1657"/>
                        </a:lnTo>
                        <a:lnTo>
                          <a:pt x="97" y="1656"/>
                        </a:lnTo>
                        <a:lnTo>
                          <a:pt x="97" y="1655"/>
                        </a:lnTo>
                        <a:lnTo>
                          <a:pt x="98" y="1653"/>
                        </a:lnTo>
                        <a:lnTo>
                          <a:pt x="98" y="1652"/>
                        </a:lnTo>
                        <a:lnTo>
                          <a:pt x="99" y="1650"/>
                        </a:lnTo>
                        <a:lnTo>
                          <a:pt x="99" y="1649"/>
                        </a:lnTo>
                        <a:lnTo>
                          <a:pt x="100" y="1647"/>
                        </a:lnTo>
                        <a:lnTo>
                          <a:pt x="101" y="1646"/>
                        </a:lnTo>
                        <a:lnTo>
                          <a:pt x="101" y="1644"/>
                        </a:lnTo>
                        <a:lnTo>
                          <a:pt x="102" y="1642"/>
                        </a:lnTo>
                        <a:lnTo>
                          <a:pt x="102" y="1640"/>
                        </a:lnTo>
                        <a:lnTo>
                          <a:pt x="103" y="1639"/>
                        </a:lnTo>
                        <a:lnTo>
                          <a:pt x="103" y="1637"/>
                        </a:lnTo>
                        <a:lnTo>
                          <a:pt x="104" y="1635"/>
                        </a:lnTo>
                        <a:lnTo>
                          <a:pt x="104" y="1634"/>
                        </a:lnTo>
                        <a:lnTo>
                          <a:pt x="105" y="1632"/>
                        </a:lnTo>
                        <a:lnTo>
                          <a:pt x="105" y="1631"/>
                        </a:lnTo>
                        <a:lnTo>
                          <a:pt x="106" y="1630"/>
                        </a:lnTo>
                        <a:lnTo>
                          <a:pt x="107" y="1629"/>
                        </a:lnTo>
                        <a:lnTo>
                          <a:pt x="107" y="1628"/>
                        </a:lnTo>
                        <a:lnTo>
                          <a:pt x="108" y="1626"/>
                        </a:lnTo>
                        <a:lnTo>
                          <a:pt x="108" y="1624"/>
                        </a:lnTo>
                        <a:lnTo>
                          <a:pt x="109" y="1623"/>
                        </a:lnTo>
                        <a:lnTo>
                          <a:pt x="109" y="1621"/>
                        </a:lnTo>
                        <a:lnTo>
                          <a:pt x="110" y="1620"/>
                        </a:lnTo>
                        <a:lnTo>
                          <a:pt x="110" y="1618"/>
                        </a:lnTo>
                        <a:lnTo>
                          <a:pt x="111" y="1616"/>
                        </a:lnTo>
                        <a:lnTo>
                          <a:pt x="111" y="1615"/>
                        </a:lnTo>
                        <a:lnTo>
                          <a:pt x="112" y="1613"/>
                        </a:lnTo>
                        <a:lnTo>
                          <a:pt x="112" y="1612"/>
                        </a:lnTo>
                        <a:lnTo>
                          <a:pt x="113" y="1610"/>
                        </a:lnTo>
                        <a:lnTo>
                          <a:pt x="114" y="1609"/>
                        </a:lnTo>
                        <a:lnTo>
                          <a:pt x="114" y="1608"/>
                        </a:lnTo>
                        <a:lnTo>
                          <a:pt x="115" y="1607"/>
                        </a:lnTo>
                        <a:lnTo>
                          <a:pt x="115" y="1606"/>
                        </a:lnTo>
                        <a:lnTo>
                          <a:pt x="116" y="1604"/>
                        </a:lnTo>
                        <a:lnTo>
                          <a:pt x="116" y="1603"/>
                        </a:lnTo>
                        <a:lnTo>
                          <a:pt x="117" y="1602"/>
                        </a:lnTo>
                        <a:lnTo>
                          <a:pt x="117" y="1601"/>
                        </a:lnTo>
                        <a:lnTo>
                          <a:pt x="118" y="1599"/>
                        </a:lnTo>
                        <a:lnTo>
                          <a:pt x="118" y="1598"/>
                        </a:lnTo>
                        <a:lnTo>
                          <a:pt x="119" y="1597"/>
                        </a:lnTo>
                        <a:lnTo>
                          <a:pt x="120" y="1595"/>
                        </a:lnTo>
                        <a:lnTo>
                          <a:pt x="120" y="1593"/>
                        </a:lnTo>
                        <a:lnTo>
                          <a:pt x="121" y="1592"/>
                        </a:lnTo>
                        <a:lnTo>
                          <a:pt x="121" y="1590"/>
                        </a:lnTo>
                        <a:lnTo>
                          <a:pt x="122" y="1589"/>
                        </a:lnTo>
                        <a:lnTo>
                          <a:pt x="122" y="1588"/>
                        </a:lnTo>
                        <a:lnTo>
                          <a:pt x="123" y="1586"/>
                        </a:lnTo>
                        <a:lnTo>
                          <a:pt x="123" y="1585"/>
                        </a:lnTo>
                        <a:lnTo>
                          <a:pt x="124" y="1583"/>
                        </a:lnTo>
                        <a:lnTo>
                          <a:pt x="124" y="1581"/>
                        </a:lnTo>
                        <a:lnTo>
                          <a:pt x="125" y="1580"/>
                        </a:lnTo>
                        <a:lnTo>
                          <a:pt x="126" y="1578"/>
                        </a:lnTo>
                        <a:lnTo>
                          <a:pt x="126" y="1576"/>
                        </a:lnTo>
                        <a:lnTo>
                          <a:pt x="127" y="1575"/>
                        </a:lnTo>
                        <a:lnTo>
                          <a:pt x="127" y="1574"/>
                        </a:lnTo>
                        <a:lnTo>
                          <a:pt x="128" y="1572"/>
                        </a:lnTo>
                        <a:lnTo>
                          <a:pt x="128" y="1571"/>
                        </a:lnTo>
                        <a:lnTo>
                          <a:pt x="129" y="1569"/>
                        </a:lnTo>
                        <a:lnTo>
                          <a:pt x="129" y="1568"/>
                        </a:lnTo>
                        <a:lnTo>
                          <a:pt x="130" y="1567"/>
                        </a:lnTo>
                        <a:lnTo>
                          <a:pt x="130" y="1565"/>
                        </a:lnTo>
                        <a:lnTo>
                          <a:pt x="131" y="1563"/>
                        </a:lnTo>
                        <a:lnTo>
                          <a:pt x="131" y="1562"/>
                        </a:lnTo>
                        <a:lnTo>
                          <a:pt x="132" y="1560"/>
                        </a:lnTo>
                        <a:lnTo>
                          <a:pt x="133" y="1558"/>
                        </a:lnTo>
                        <a:lnTo>
                          <a:pt x="133" y="1556"/>
                        </a:lnTo>
                        <a:lnTo>
                          <a:pt x="134" y="1554"/>
                        </a:lnTo>
                        <a:lnTo>
                          <a:pt x="134" y="1553"/>
                        </a:lnTo>
                        <a:lnTo>
                          <a:pt x="135" y="1551"/>
                        </a:lnTo>
                        <a:lnTo>
                          <a:pt x="135" y="1549"/>
                        </a:lnTo>
                        <a:lnTo>
                          <a:pt x="136" y="1548"/>
                        </a:lnTo>
                        <a:lnTo>
                          <a:pt x="136" y="1546"/>
                        </a:lnTo>
                        <a:lnTo>
                          <a:pt x="137" y="1544"/>
                        </a:lnTo>
                        <a:lnTo>
                          <a:pt x="137" y="1542"/>
                        </a:lnTo>
                        <a:lnTo>
                          <a:pt x="138" y="1540"/>
                        </a:lnTo>
                        <a:lnTo>
                          <a:pt x="139" y="1538"/>
                        </a:lnTo>
                        <a:lnTo>
                          <a:pt x="139" y="1537"/>
                        </a:lnTo>
                        <a:lnTo>
                          <a:pt x="140" y="1535"/>
                        </a:lnTo>
                        <a:lnTo>
                          <a:pt x="140" y="1533"/>
                        </a:lnTo>
                        <a:lnTo>
                          <a:pt x="141" y="1531"/>
                        </a:lnTo>
                        <a:lnTo>
                          <a:pt x="141" y="1529"/>
                        </a:lnTo>
                        <a:lnTo>
                          <a:pt x="142" y="1527"/>
                        </a:lnTo>
                        <a:lnTo>
                          <a:pt x="142" y="1526"/>
                        </a:lnTo>
                        <a:lnTo>
                          <a:pt x="143" y="1524"/>
                        </a:lnTo>
                        <a:lnTo>
                          <a:pt x="143" y="1522"/>
                        </a:lnTo>
                        <a:lnTo>
                          <a:pt x="144" y="1520"/>
                        </a:lnTo>
                        <a:lnTo>
                          <a:pt x="145" y="1518"/>
                        </a:lnTo>
                        <a:lnTo>
                          <a:pt x="145" y="1516"/>
                        </a:lnTo>
                        <a:lnTo>
                          <a:pt x="146" y="1514"/>
                        </a:lnTo>
                        <a:lnTo>
                          <a:pt x="146" y="1512"/>
                        </a:lnTo>
                        <a:lnTo>
                          <a:pt x="147" y="1511"/>
                        </a:lnTo>
                        <a:lnTo>
                          <a:pt x="147" y="1509"/>
                        </a:lnTo>
                        <a:lnTo>
                          <a:pt x="148" y="1507"/>
                        </a:lnTo>
                        <a:lnTo>
                          <a:pt x="148" y="1505"/>
                        </a:lnTo>
                        <a:lnTo>
                          <a:pt x="149" y="1503"/>
                        </a:lnTo>
                        <a:lnTo>
                          <a:pt x="149" y="1501"/>
                        </a:lnTo>
                        <a:lnTo>
                          <a:pt x="150" y="1499"/>
                        </a:lnTo>
                        <a:lnTo>
                          <a:pt x="150" y="1497"/>
                        </a:lnTo>
                        <a:lnTo>
                          <a:pt x="151" y="1495"/>
                        </a:lnTo>
                        <a:lnTo>
                          <a:pt x="152" y="1493"/>
                        </a:lnTo>
                        <a:lnTo>
                          <a:pt x="152" y="1491"/>
                        </a:lnTo>
                        <a:lnTo>
                          <a:pt x="153" y="1489"/>
                        </a:lnTo>
                        <a:lnTo>
                          <a:pt x="153" y="1486"/>
                        </a:lnTo>
                        <a:lnTo>
                          <a:pt x="154" y="1484"/>
                        </a:lnTo>
                        <a:lnTo>
                          <a:pt x="154" y="1481"/>
                        </a:lnTo>
                        <a:lnTo>
                          <a:pt x="155" y="1479"/>
                        </a:lnTo>
                        <a:lnTo>
                          <a:pt x="155" y="1476"/>
                        </a:lnTo>
                        <a:lnTo>
                          <a:pt x="156" y="1474"/>
                        </a:lnTo>
                        <a:lnTo>
                          <a:pt x="156" y="1471"/>
                        </a:lnTo>
                        <a:lnTo>
                          <a:pt x="157" y="1469"/>
                        </a:lnTo>
                        <a:lnTo>
                          <a:pt x="158" y="1466"/>
                        </a:lnTo>
                        <a:lnTo>
                          <a:pt x="158" y="1464"/>
                        </a:lnTo>
                        <a:lnTo>
                          <a:pt x="159" y="1461"/>
                        </a:lnTo>
                        <a:lnTo>
                          <a:pt x="159" y="1459"/>
                        </a:lnTo>
                        <a:lnTo>
                          <a:pt x="160" y="1456"/>
                        </a:lnTo>
                        <a:lnTo>
                          <a:pt x="160" y="1454"/>
                        </a:lnTo>
                        <a:lnTo>
                          <a:pt x="161" y="1452"/>
                        </a:lnTo>
                        <a:lnTo>
                          <a:pt x="161" y="1449"/>
                        </a:lnTo>
                        <a:lnTo>
                          <a:pt x="162" y="1447"/>
                        </a:lnTo>
                        <a:lnTo>
                          <a:pt x="162" y="1444"/>
                        </a:lnTo>
                        <a:lnTo>
                          <a:pt x="163" y="1441"/>
                        </a:lnTo>
                        <a:lnTo>
                          <a:pt x="163" y="1439"/>
                        </a:lnTo>
                        <a:lnTo>
                          <a:pt x="164" y="1436"/>
                        </a:lnTo>
                        <a:lnTo>
                          <a:pt x="165" y="1434"/>
                        </a:lnTo>
                        <a:lnTo>
                          <a:pt x="165" y="1431"/>
                        </a:lnTo>
                        <a:lnTo>
                          <a:pt x="166" y="1428"/>
                        </a:lnTo>
                        <a:lnTo>
                          <a:pt x="166" y="1425"/>
                        </a:lnTo>
                        <a:lnTo>
                          <a:pt x="167" y="1422"/>
                        </a:lnTo>
                        <a:lnTo>
                          <a:pt x="167" y="1419"/>
                        </a:lnTo>
                        <a:lnTo>
                          <a:pt x="168" y="1416"/>
                        </a:lnTo>
                        <a:lnTo>
                          <a:pt x="168" y="1413"/>
                        </a:lnTo>
                        <a:lnTo>
                          <a:pt x="169" y="1410"/>
                        </a:lnTo>
                        <a:lnTo>
                          <a:pt x="169" y="1407"/>
                        </a:lnTo>
                        <a:lnTo>
                          <a:pt x="170" y="1404"/>
                        </a:lnTo>
                        <a:lnTo>
                          <a:pt x="171" y="1401"/>
                        </a:lnTo>
                        <a:lnTo>
                          <a:pt x="171" y="1398"/>
                        </a:lnTo>
                        <a:lnTo>
                          <a:pt x="172" y="1395"/>
                        </a:lnTo>
                        <a:lnTo>
                          <a:pt x="172" y="1392"/>
                        </a:lnTo>
                        <a:lnTo>
                          <a:pt x="173" y="1389"/>
                        </a:lnTo>
                        <a:lnTo>
                          <a:pt x="173" y="1386"/>
                        </a:lnTo>
                        <a:lnTo>
                          <a:pt x="174" y="1383"/>
                        </a:lnTo>
                        <a:lnTo>
                          <a:pt x="174" y="1380"/>
                        </a:lnTo>
                        <a:lnTo>
                          <a:pt x="175" y="1376"/>
                        </a:lnTo>
                        <a:lnTo>
                          <a:pt x="175" y="1373"/>
                        </a:lnTo>
                        <a:lnTo>
                          <a:pt x="176" y="1370"/>
                        </a:lnTo>
                        <a:lnTo>
                          <a:pt x="177" y="1367"/>
                        </a:lnTo>
                        <a:lnTo>
                          <a:pt x="177" y="1363"/>
                        </a:lnTo>
                        <a:lnTo>
                          <a:pt x="178" y="1360"/>
                        </a:lnTo>
                        <a:lnTo>
                          <a:pt x="178" y="1357"/>
                        </a:lnTo>
                        <a:lnTo>
                          <a:pt x="179" y="1354"/>
                        </a:lnTo>
                        <a:lnTo>
                          <a:pt x="179" y="1350"/>
                        </a:lnTo>
                        <a:lnTo>
                          <a:pt x="180" y="1347"/>
                        </a:lnTo>
                        <a:lnTo>
                          <a:pt x="180" y="1344"/>
                        </a:lnTo>
                        <a:lnTo>
                          <a:pt x="181" y="1341"/>
                        </a:lnTo>
                        <a:lnTo>
                          <a:pt x="181" y="1337"/>
                        </a:lnTo>
                        <a:lnTo>
                          <a:pt x="182" y="1334"/>
                        </a:lnTo>
                        <a:lnTo>
                          <a:pt x="182" y="1331"/>
                        </a:lnTo>
                        <a:lnTo>
                          <a:pt x="183" y="1327"/>
                        </a:lnTo>
                        <a:lnTo>
                          <a:pt x="184" y="1323"/>
                        </a:lnTo>
                        <a:lnTo>
                          <a:pt x="184" y="1319"/>
                        </a:lnTo>
                        <a:lnTo>
                          <a:pt x="185" y="1316"/>
                        </a:lnTo>
                        <a:lnTo>
                          <a:pt x="185" y="1312"/>
                        </a:lnTo>
                        <a:lnTo>
                          <a:pt x="186" y="1309"/>
                        </a:lnTo>
                        <a:lnTo>
                          <a:pt x="186" y="1306"/>
                        </a:lnTo>
                        <a:lnTo>
                          <a:pt x="187" y="1302"/>
                        </a:lnTo>
                        <a:lnTo>
                          <a:pt x="187" y="1298"/>
                        </a:lnTo>
                        <a:lnTo>
                          <a:pt x="188" y="1295"/>
                        </a:lnTo>
                        <a:lnTo>
                          <a:pt x="188" y="1291"/>
                        </a:lnTo>
                        <a:lnTo>
                          <a:pt x="189" y="1287"/>
                        </a:lnTo>
                        <a:lnTo>
                          <a:pt x="190" y="1284"/>
                        </a:lnTo>
                        <a:lnTo>
                          <a:pt x="190" y="1280"/>
                        </a:lnTo>
                        <a:lnTo>
                          <a:pt x="191" y="1276"/>
                        </a:lnTo>
                        <a:lnTo>
                          <a:pt x="191" y="1273"/>
                        </a:lnTo>
                        <a:lnTo>
                          <a:pt x="192" y="1269"/>
                        </a:lnTo>
                        <a:lnTo>
                          <a:pt x="192" y="1265"/>
                        </a:lnTo>
                        <a:lnTo>
                          <a:pt x="193" y="1261"/>
                        </a:lnTo>
                        <a:lnTo>
                          <a:pt x="193" y="1257"/>
                        </a:lnTo>
                        <a:lnTo>
                          <a:pt x="194" y="1253"/>
                        </a:lnTo>
                        <a:lnTo>
                          <a:pt x="194" y="1249"/>
                        </a:lnTo>
                        <a:lnTo>
                          <a:pt x="195" y="1245"/>
                        </a:lnTo>
                        <a:lnTo>
                          <a:pt x="196" y="1241"/>
                        </a:lnTo>
                        <a:lnTo>
                          <a:pt x="196" y="1236"/>
                        </a:lnTo>
                        <a:lnTo>
                          <a:pt x="197" y="1232"/>
                        </a:lnTo>
                        <a:lnTo>
                          <a:pt x="197" y="1228"/>
                        </a:lnTo>
                        <a:lnTo>
                          <a:pt x="198" y="1224"/>
                        </a:lnTo>
                        <a:lnTo>
                          <a:pt x="198" y="1220"/>
                        </a:lnTo>
                        <a:lnTo>
                          <a:pt x="199" y="1216"/>
                        </a:lnTo>
                        <a:lnTo>
                          <a:pt x="199" y="1211"/>
                        </a:lnTo>
                        <a:lnTo>
                          <a:pt x="200" y="1207"/>
                        </a:lnTo>
                        <a:lnTo>
                          <a:pt x="200" y="1203"/>
                        </a:lnTo>
                        <a:lnTo>
                          <a:pt x="201" y="1198"/>
                        </a:lnTo>
                        <a:lnTo>
                          <a:pt x="201" y="1194"/>
                        </a:lnTo>
                        <a:lnTo>
                          <a:pt x="202" y="1190"/>
                        </a:lnTo>
                        <a:lnTo>
                          <a:pt x="203" y="1186"/>
                        </a:lnTo>
                        <a:lnTo>
                          <a:pt x="203" y="1181"/>
                        </a:lnTo>
                        <a:lnTo>
                          <a:pt x="204" y="1177"/>
                        </a:lnTo>
                        <a:lnTo>
                          <a:pt x="204" y="1172"/>
                        </a:lnTo>
                        <a:lnTo>
                          <a:pt x="205" y="1167"/>
                        </a:lnTo>
                        <a:lnTo>
                          <a:pt x="205" y="1163"/>
                        </a:lnTo>
                        <a:lnTo>
                          <a:pt x="206" y="1158"/>
                        </a:lnTo>
                        <a:lnTo>
                          <a:pt x="206" y="1154"/>
                        </a:lnTo>
                        <a:lnTo>
                          <a:pt x="207" y="1149"/>
                        </a:lnTo>
                        <a:lnTo>
                          <a:pt x="207" y="1145"/>
                        </a:lnTo>
                        <a:lnTo>
                          <a:pt x="208" y="1140"/>
                        </a:lnTo>
                        <a:lnTo>
                          <a:pt x="209" y="1135"/>
                        </a:lnTo>
                        <a:lnTo>
                          <a:pt x="209" y="1131"/>
                        </a:lnTo>
                        <a:lnTo>
                          <a:pt x="210" y="1126"/>
                        </a:lnTo>
                        <a:lnTo>
                          <a:pt x="210" y="1121"/>
                        </a:lnTo>
                        <a:lnTo>
                          <a:pt x="211" y="1116"/>
                        </a:lnTo>
                        <a:lnTo>
                          <a:pt x="211" y="1111"/>
                        </a:lnTo>
                        <a:lnTo>
                          <a:pt x="212" y="1106"/>
                        </a:lnTo>
                        <a:lnTo>
                          <a:pt x="212" y="1101"/>
                        </a:lnTo>
                        <a:lnTo>
                          <a:pt x="213" y="1096"/>
                        </a:lnTo>
                        <a:lnTo>
                          <a:pt x="213" y="1090"/>
                        </a:lnTo>
                        <a:lnTo>
                          <a:pt x="214" y="1085"/>
                        </a:lnTo>
                        <a:lnTo>
                          <a:pt x="214" y="1080"/>
                        </a:lnTo>
                        <a:lnTo>
                          <a:pt x="215" y="1075"/>
                        </a:lnTo>
                        <a:lnTo>
                          <a:pt x="216" y="1070"/>
                        </a:lnTo>
                        <a:lnTo>
                          <a:pt x="216" y="1065"/>
                        </a:lnTo>
                        <a:lnTo>
                          <a:pt x="217" y="1060"/>
                        </a:lnTo>
                        <a:lnTo>
                          <a:pt x="217" y="1055"/>
                        </a:lnTo>
                        <a:lnTo>
                          <a:pt x="218" y="1050"/>
                        </a:lnTo>
                        <a:lnTo>
                          <a:pt x="218" y="1045"/>
                        </a:lnTo>
                        <a:lnTo>
                          <a:pt x="219" y="1040"/>
                        </a:lnTo>
                        <a:lnTo>
                          <a:pt x="219" y="1035"/>
                        </a:lnTo>
                        <a:lnTo>
                          <a:pt x="220" y="1030"/>
                        </a:lnTo>
                        <a:lnTo>
                          <a:pt x="220" y="1025"/>
                        </a:lnTo>
                        <a:lnTo>
                          <a:pt x="221" y="1020"/>
                        </a:lnTo>
                        <a:lnTo>
                          <a:pt x="222" y="1015"/>
                        </a:lnTo>
                        <a:lnTo>
                          <a:pt x="222" y="1010"/>
                        </a:lnTo>
                        <a:lnTo>
                          <a:pt x="223" y="1005"/>
                        </a:lnTo>
                        <a:lnTo>
                          <a:pt x="223" y="1000"/>
                        </a:lnTo>
                        <a:lnTo>
                          <a:pt x="224" y="995"/>
                        </a:lnTo>
                        <a:lnTo>
                          <a:pt x="224" y="989"/>
                        </a:lnTo>
                        <a:lnTo>
                          <a:pt x="225" y="984"/>
                        </a:lnTo>
                        <a:lnTo>
                          <a:pt x="225" y="979"/>
                        </a:lnTo>
                        <a:lnTo>
                          <a:pt x="226" y="973"/>
                        </a:lnTo>
                        <a:lnTo>
                          <a:pt x="226" y="968"/>
                        </a:lnTo>
                        <a:lnTo>
                          <a:pt x="227" y="962"/>
                        </a:lnTo>
                        <a:lnTo>
                          <a:pt x="228" y="957"/>
                        </a:lnTo>
                        <a:lnTo>
                          <a:pt x="228" y="951"/>
                        </a:lnTo>
                        <a:lnTo>
                          <a:pt x="229" y="945"/>
                        </a:lnTo>
                        <a:lnTo>
                          <a:pt x="229" y="940"/>
                        </a:lnTo>
                        <a:lnTo>
                          <a:pt x="230" y="934"/>
                        </a:lnTo>
                        <a:lnTo>
                          <a:pt x="230" y="929"/>
                        </a:lnTo>
                        <a:lnTo>
                          <a:pt x="231" y="924"/>
                        </a:lnTo>
                        <a:lnTo>
                          <a:pt x="231" y="918"/>
                        </a:lnTo>
                        <a:lnTo>
                          <a:pt x="232" y="913"/>
                        </a:lnTo>
                        <a:lnTo>
                          <a:pt x="232" y="908"/>
                        </a:lnTo>
                        <a:lnTo>
                          <a:pt x="233" y="903"/>
                        </a:lnTo>
                        <a:lnTo>
                          <a:pt x="233" y="897"/>
                        </a:lnTo>
                        <a:lnTo>
                          <a:pt x="234" y="892"/>
                        </a:lnTo>
                        <a:lnTo>
                          <a:pt x="235" y="886"/>
                        </a:lnTo>
                        <a:lnTo>
                          <a:pt x="235" y="881"/>
                        </a:lnTo>
                        <a:lnTo>
                          <a:pt x="236" y="876"/>
                        </a:lnTo>
                        <a:lnTo>
                          <a:pt x="236" y="870"/>
                        </a:lnTo>
                        <a:lnTo>
                          <a:pt x="237" y="865"/>
                        </a:lnTo>
                        <a:lnTo>
                          <a:pt x="237" y="860"/>
                        </a:lnTo>
                        <a:lnTo>
                          <a:pt x="238" y="854"/>
                        </a:lnTo>
                        <a:lnTo>
                          <a:pt x="238" y="849"/>
                        </a:lnTo>
                        <a:lnTo>
                          <a:pt x="239" y="844"/>
                        </a:lnTo>
                        <a:lnTo>
                          <a:pt x="239" y="838"/>
                        </a:lnTo>
                        <a:lnTo>
                          <a:pt x="240" y="833"/>
                        </a:lnTo>
                        <a:lnTo>
                          <a:pt x="241" y="827"/>
                        </a:lnTo>
                        <a:lnTo>
                          <a:pt x="241" y="822"/>
                        </a:lnTo>
                        <a:lnTo>
                          <a:pt x="242" y="816"/>
                        </a:lnTo>
                        <a:lnTo>
                          <a:pt x="242" y="811"/>
                        </a:lnTo>
                        <a:lnTo>
                          <a:pt x="243" y="805"/>
                        </a:lnTo>
                        <a:lnTo>
                          <a:pt x="243" y="800"/>
                        </a:lnTo>
                        <a:lnTo>
                          <a:pt x="244" y="795"/>
                        </a:lnTo>
                        <a:lnTo>
                          <a:pt x="244" y="789"/>
                        </a:lnTo>
                        <a:lnTo>
                          <a:pt x="245" y="784"/>
                        </a:lnTo>
                        <a:lnTo>
                          <a:pt x="245" y="778"/>
                        </a:lnTo>
                        <a:lnTo>
                          <a:pt x="246" y="773"/>
                        </a:lnTo>
                        <a:lnTo>
                          <a:pt x="247" y="767"/>
                        </a:lnTo>
                        <a:lnTo>
                          <a:pt x="247" y="762"/>
                        </a:lnTo>
                        <a:lnTo>
                          <a:pt x="248" y="757"/>
                        </a:lnTo>
                        <a:lnTo>
                          <a:pt x="248" y="752"/>
                        </a:lnTo>
                        <a:lnTo>
                          <a:pt x="249" y="746"/>
                        </a:lnTo>
                        <a:lnTo>
                          <a:pt x="249" y="741"/>
                        </a:lnTo>
                        <a:lnTo>
                          <a:pt x="250" y="736"/>
                        </a:lnTo>
                        <a:lnTo>
                          <a:pt x="250" y="730"/>
                        </a:lnTo>
                        <a:lnTo>
                          <a:pt x="251" y="725"/>
                        </a:lnTo>
                        <a:lnTo>
                          <a:pt x="251" y="719"/>
                        </a:lnTo>
                        <a:lnTo>
                          <a:pt x="252" y="714"/>
                        </a:lnTo>
                        <a:lnTo>
                          <a:pt x="252" y="709"/>
                        </a:lnTo>
                        <a:lnTo>
                          <a:pt x="253" y="703"/>
                        </a:lnTo>
                        <a:lnTo>
                          <a:pt x="254" y="698"/>
                        </a:lnTo>
                        <a:lnTo>
                          <a:pt x="254" y="693"/>
                        </a:lnTo>
                        <a:lnTo>
                          <a:pt x="255" y="687"/>
                        </a:lnTo>
                        <a:lnTo>
                          <a:pt x="255" y="682"/>
                        </a:lnTo>
                        <a:lnTo>
                          <a:pt x="256" y="677"/>
                        </a:lnTo>
                        <a:lnTo>
                          <a:pt x="256" y="672"/>
                        </a:lnTo>
                        <a:lnTo>
                          <a:pt x="257" y="666"/>
                        </a:lnTo>
                        <a:lnTo>
                          <a:pt x="257" y="661"/>
                        </a:lnTo>
                        <a:lnTo>
                          <a:pt x="258" y="656"/>
                        </a:lnTo>
                        <a:lnTo>
                          <a:pt x="258" y="651"/>
                        </a:lnTo>
                        <a:lnTo>
                          <a:pt x="259" y="646"/>
                        </a:lnTo>
                        <a:lnTo>
                          <a:pt x="260" y="640"/>
                        </a:lnTo>
                        <a:lnTo>
                          <a:pt x="260" y="635"/>
                        </a:lnTo>
                        <a:lnTo>
                          <a:pt x="261" y="630"/>
                        </a:lnTo>
                        <a:lnTo>
                          <a:pt x="261" y="625"/>
                        </a:lnTo>
                        <a:lnTo>
                          <a:pt x="262" y="619"/>
                        </a:lnTo>
                        <a:lnTo>
                          <a:pt x="262" y="614"/>
                        </a:lnTo>
                        <a:lnTo>
                          <a:pt x="263" y="608"/>
                        </a:lnTo>
                        <a:lnTo>
                          <a:pt x="263" y="603"/>
                        </a:lnTo>
                        <a:lnTo>
                          <a:pt x="264" y="597"/>
                        </a:lnTo>
                        <a:lnTo>
                          <a:pt x="264" y="592"/>
                        </a:lnTo>
                        <a:lnTo>
                          <a:pt x="265" y="587"/>
                        </a:lnTo>
                        <a:lnTo>
                          <a:pt x="266" y="582"/>
                        </a:lnTo>
                        <a:lnTo>
                          <a:pt x="266" y="576"/>
                        </a:lnTo>
                        <a:lnTo>
                          <a:pt x="267" y="571"/>
                        </a:lnTo>
                        <a:lnTo>
                          <a:pt x="267" y="566"/>
                        </a:lnTo>
                        <a:lnTo>
                          <a:pt x="268" y="560"/>
                        </a:lnTo>
                        <a:lnTo>
                          <a:pt x="268" y="555"/>
                        </a:lnTo>
                        <a:lnTo>
                          <a:pt x="269" y="549"/>
                        </a:lnTo>
                        <a:lnTo>
                          <a:pt x="269" y="544"/>
                        </a:lnTo>
                        <a:lnTo>
                          <a:pt x="270" y="538"/>
                        </a:lnTo>
                        <a:lnTo>
                          <a:pt x="270" y="533"/>
                        </a:lnTo>
                        <a:lnTo>
                          <a:pt x="271" y="527"/>
                        </a:lnTo>
                        <a:lnTo>
                          <a:pt x="271" y="522"/>
                        </a:lnTo>
                        <a:lnTo>
                          <a:pt x="272" y="516"/>
                        </a:lnTo>
                        <a:lnTo>
                          <a:pt x="273" y="511"/>
                        </a:lnTo>
                        <a:lnTo>
                          <a:pt x="273" y="505"/>
                        </a:lnTo>
                        <a:lnTo>
                          <a:pt x="274" y="500"/>
                        </a:lnTo>
                        <a:lnTo>
                          <a:pt x="274" y="494"/>
                        </a:lnTo>
                        <a:lnTo>
                          <a:pt x="275" y="488"/>
                        </a:lnTo>
                        <a:lnTo>
                          <a:pt x="275" y="483"/>
                        </a:lnTo>
                        <a:lnTo>
                          <a:pt x="276" y="477"/>
                        </a:lnTo>
                        <a:lnTo>
                          <a:pt x="276" y="471"/>
                        </a:lnTo>
                        <a:lnTo>
                          <a:pt x="277" y="466"/>
                        </a:lnTo>
                        <a:lnTo>
                          <a:pt x="277" y="460"/>
                        </a:lnTo>
                        <a:lnTo>
                          <a:pt x="278" y="455"/>
                        </a:lnTo>
                        <a:lnTo>
                          <a:pt x="279" y="450"/>
                        </a:lnTo>
                        <a:lnTo>
                          <a:pt x="279" y="445"/>
                        </a:lnTo>
                        <a:lnTo>
                          <a:pt x="280" y="439"/>
                        </a:lnTo>
                        <a:lnTo>
                          <a:pt x="280" y="434"/>
                        </a:lnTo>
                        <a:lnTo>
                          <a:pt x="281" y="429"/>
                        </a:lnTo>
                        <a:lnTo>
                          <a:pt x="281" y="423"/>
                        </a:lnTo>
                        <a:lnTo>
                          <a:pt x="282" y="418"/>
                        </a:lnTo>
                        <a:lnTo>
                          <a:pt x="282" y="413"/>
                        </a:lnTo>
                        <a:lnTo>
                          <a:pt x="283" y="408"/>
                        </a:lnTo>
                        <a:lnTo>
                          <a:pt x="283" y="403"/>
                        </a:lnTo>
                        <a:lnTo>
                          <a:pt x="284" y="398"/>
                        </a:lnTo>
                        <a:lnTo>
                          <a:pt x="284" y="393"/>
                        </a:lnTo>
                        <a:lnTo>
                          <a:pt x="285" y="388"/>
                        </a:lnTo>
                        <a:lnTo>
                          <a:pt x="286" y="383"/>
                        </a:lnTo>
                        <a:lnTo>
                          <a:pt x="286" y="379"/>
                        </a:lnTo>
                        <a:lnTo>
                          <a:pt x="287" y="374"/>
                        </a:lnTo>
                        <a:lnTo>
                          <a:pt x="287" y="369"/>
                        </a:lnTo>
                        <a:lnTo>
                          <a:pt x="288" y="364"/>
                        </a:lnTo>
                        <a:lnTo>
                          <a:pt x="288" y="360"/>
                        </a:lnTo>
                        <a:lnTo>
                          <a:pt x="289" y="355"/>
                        </a:lnTo>
                        <a:lnTo>
                          <a:pt x="289" y="350"/>
                        </a:lnTo>
                        <a:lnTo>
                          <a:pt x="290" y="345"/>
                        </a:lnTo>
                        <a:lnTo>
                          <a:pt x="290" y="341"/>
                        </a:lnTo>
                        <a:lnTo>
                          <a:pt x="291" y="336"/>
                        </a:lnTo>
                        <a:lnTo>
                          <a:pt x="292" y="331"/>
                        </a:lnTo>
                        <a:lnTo>
                          <a:pt x="292" y="326"/>
                        </a:lnTo>
                        <a:lnTo>
                          <a:pt x="293" y="321"/>
                        </a:lnTo>
                        <a:lnTo>
                          <a:pt x="293" y="316"/>
                        </a:lnTo>
                        <a:lnTo>
                          <a:pt x="294" y="312"/>
                        </a:lnTo>
                        <a:lnTo>
                          <a:pt x="294" y="307"/>
                        </a:lnTo>
                        <a:lnTo>
                          <a:pt x="295" y="302"/>
                        </a:lnTo>
                        <a:lnTo>
                          <a:pt x="295" y="298"/>
                        </a:lnTo>
                        <a:lnTo>
                          <a:pt x="296" y="293"/>
                        </a:lnTo>
                        <a:lnTo>
                          <a:pt x="296" y="289"/>
                        </a:lnTo>
                        <a:lnTo>
                          <a:pt x="297" y="285"/>
                        </a:lnTo>
                        <a:lnTo>
                          <a:pt x="298" y="280"/>
                        </a:lnTo>
                        <a:lnTo>
                          <a:pt x="298" y="276"/>
                        </a:lnTo>
                        <a:lnTo>
                          <a:pt x="299" y="272"/>
                        </a:lnTo>
                        <a:lnTo>
                          <a:pt x="299" y="267"/>
                        </a:lnTo>
                        <a:lnTo>
                          <a:pt x="300" y="263"/>
                        </a:lnTo>
                        <a:lnTo>
                          <a:pt x="300" y="259"/>
                        </a:lnTo>
                        <a:lnTo>
                          <a:pt x="301" y="255"/>
                        </a:lnTo>
                        <a:lnTo>
                          <a:pt x="301" y="251"/>
                        </a:lnTo>
                        <a:lnTo>
                          <a:pt x="302" y="247"/>
                        </a:lnTo>
                        <a:lnTo>
                          <a:pt x="302" y="243"/>
                        </a:lnTo>
                        <a:lnTo>
                          <a:pt x="303" y="240"/>
                        </a:lnTo>
                        <a:lnTo>
                          <a:pt x="303" y="236"/>
                        </a:lnTo>
                        <a:lnTo>
                          <a:pt x="304" y="232"/>
                        </a:lnTo>
                        <a:lnTo>
                          <a:pt x="305" y="229"/>
                        </a:lnTo>
                        <a:lnTo>
                          <a:pt x="305" y="225"/>
                        </a:lnTo>
                        <a:lnTo>
                          <a:pt x="306" y="221"/>
                        </a:lnTo>
                        <a:lnTo>
                          <a:pt x="306" y="218"/>
                        </a:lnTo>
                        <a:lnTo>
                          <a:pt x="307" y="214"/>
                        </a:lnTo>
                        <a:lnTo>
                          <a:pt x="307" y="210"/>
                        </a:lnTo>
                        <a:lnTo>
                          <a:pt x="308" y="207"/>
                        </a:lnTo>
                        <a:lnTo>
                          <a:pt x="308" y="203"/>
                        </a:lnTo>
                        <a:lnTo>
                          <a:pt x="309" y="200"/>
                        </a:lnTo>
                        <a:lnTo>
                          <a:pt x="309" y="197"/>
                        </a:lnTo>
                        <a:lnTo>
                          <a:pt x="310" y="193"/>
                        </a:lnTo>
                        <a:lnTo>
                          <a:pt x="311" y="190"/>
                        </a:lnTo>
                        <a:lnTo>
                          <a:pt x="311" y="187"/>
                        </a:lnTo>
                        <a:lnTo>
                          <a:pt x="312" y="183"/>
                        </a:lnTo>
                        <a:lnTo>
                          <a:pt x="312" y="180"/>
                        </a:lnTo>
                        <a:lnTo>
                          <a:pt x="313" y="177"/>
                        </a:lnTo>
                        <a:lnTo>
                          <a:pt x="313" y="174"/>
                        </a:lnTo>
                        <a:lnTo>
                          <a:pt x="314" y="170"/>
                        </a:lnTo>
                        <a:lnTo>
                          <a:pt x="314" y="167"/>
                        </a:lnTo>
                        <a:lnTo>
                          <a:pt x="315" y="165"/>
                        </a:lnTo>
                        <a:lnTo>
                          <a:pt x="315" y="162"/>
                        </a:lnTo>
                        <a:lnTo>
                          <a:pt x="316" y="159"/>
                        </a:lnTo>
                        <a:lnTo>
                          <a:pt x="317" y="156"/>
                        </a:lnTo>
                        <a:lnTo>
                          <a:pt x="317" y="154"/>
                        </a:lnTo>
                        <a:lnTo>
                          <a:pt x="318" y="151"/>
                        </a:lnTo>
                        <a:lnTo>
                          <a:pt x="318" y="149"/>
                        </a:lnTo>
                        <a:lnTo>
                          <a:pt x="319" y="146"/>
                        </a:lnTo>
                        <a:lnTo>
                          <a:pt x="319" y="144"/>
                        </a:lnTo>
                        <a:lnTo>
                          <a:pt x="320" y="141"/>
                        </a:lnTo>
                        <a:lnTo>
                          <a:pt x="320" y="139"/>
                        </a:lnTo>
                        <a:lnTo>
                          <a:pt x="321" y="136"/>
                        </a:lnTo>
                        <a:lnTo>
                          <a:pt x="321" y="133"/>
                        </a:lnTo>
                        <a:lnTo>
                          <a:pt x="322" y="131"/>
                        </a:lnTo>
                        <a:lnTo>
                          <a:pt x="322" y="128"/>
                        </a:lnTo>
                        <a:lnTo>
                          <a:pt x="323" y="126"/>
                        </a:lnTo>
                        <a:lnTo>
                          <a:pt x="324" y="124"/>
                        </a:lnTo>
                        <a:lnTo>
                          <a:pt x="324" y="121"/>
                        </a:lnTo>
                        <a:lnTo>
                          <a:pt x="325" y="119"/>
                        </a:lnTo>
                        <a:lnTo>
                          <a:pt x="325" y="117"/>
                        </a:lnTo>
                        <a:lnTo>
                          <a:pt x="326" y="114"/>
                        </a:lnTo>
                        <a:lnTo>
                          <a:pt x="326" y="112"/>
                        </a:lnTo>
                        <a:lnTo>
                          <a:pt x="327" y="110"/>
                        </a:lnTo>
                        <a:lnTo>
                          <a:pt x="327" y="108"/>
                        </a:lnTo>
                        <a:lnTo>
                          <a:pt x="328" y="106"/>
                        </a:lnTo>
                        <a:lnTo>
                          <a:pt x="328" y="104"/>
                        </a:lnTo>
                        <a:lnTo>
                          <a:pt x="329" y="102"/>
                        </a:lnTo>
                        <a:lnTo>
                          <a:pt x="330" y="100"/>
                        </a:lnTo>
                        <a:lnTo>
                          <a:pt x="330" y="98"/>
                        </a:lnTo>
                        <a:lnTo>
                          <a:pt x="331" y="96"/>
                        </a:lnTo>
                        <a:lnTo>
                          <a:pt x="331" y="94"/>
                        </a:lnTo>
                        <a:lnTo>
                          <a:pt x="332" y="93"/>
                        </a:lnTo>
                        <a:lnTo>
                          <a:pt x="332" y="92"/>
                        </a:lnTo>
                        <a:lnTo>
                          <a:pt x="333" y="90"/>
                        </a:lnTo>
                        <a:lnTo>
                          <a:pt x="333" y="88"/>
                        </a:lnTo>
                        <a:lnTo>
                          <a:pt x="334" y="87"/>
                        </a:lnTo>
                        <a:lnTo>
                          <a:pt x="334" y="85"/>
                        </a:lnTo>
                        <a:lnTo>
                          <a:pt x="335" y="83"/>
                        </a:lnTo>
                        <a:lnTo>
                          <a:pt x="336" y="81"/>
                        </a:lnTo>
                        <a:lnTo>
                          <a:pt x="336" y="80"/>
                        </a:lnTo>
                        <a:lnTo>
                          <a:pt x="337" y="78"/>
                        </a:lnTo>
                        <a:lnTo>
                          <a:pt x="337" y="76"/>
                        </a:lnTo>
                        <a:lnTo>
                          <a:pt x="338" y="75"/>
                        </a:lnTo>
                        <a:lnTo>
                          <a:pt x="338" y="73"/>
                        </a:lnTo>
                        <a:lnTo>
                          <a:pt x="339" y="72"/>
                        </a:lnTo>
                        <a:lnTo>
                          <a:pt x="339" y="71"/>
                        </a:lnTo>
                        <a:lnTo>
                          <a:pt x="340" y="69"/>
                        </a:lnTo>
                        <a:lnTo>
                          <a:pt x="340" y="68"/>
                        </a:lnTo>
                        <a:lnTo>
                          <a:pt x="341" y="67"/>
                        </a:lnTo>
                        <a:lnTo>
                          <a:pt x="341" y="65"/>
                        </a:lnTo>
                        <a:lnTo>
                          <a:pt x="342" y="64"/>
                        </a:lnTo>
                        <a:lnTo>
                          <a:pt x="343" y="62"/>
                        </a:lnTo>
                        <a:lnTo>
                          <a:pt x="343" y="61"/>
                        </a:lnTo>
                        <a:lnTo>
                          <a:pt x="344" y="60"/>
                        </a:lnTo>
                        <a:lnTo>
                          <a:pt x="344" y="58"/>
                        </a:lnTo>
                        <a:lnTo>
                          <a:pt x="345" y="57"/>
                        </a:lnTo>
                        <a:lnTo>
                          <a:pt x="345" y="56"/>
                        </a:lnTo>
                        <a:lnTo>
                          <a:pt x="346" y="55"/>
                        </a:lnTo>
                        <a:lnTo>
                          <a:pt x="346" y="54"/>
                        </a:lnTo>
                        <a:lnTo>
                          <a:pt x="347" y="53"/>
                        </a:lnTo>
                        <a:lnTo>
                          <a:pt x="347" y="52"/>
                        </a:lnTo>
                        <a:lnTo>
                          <a:pt x="348" y="52"/>
                        </a:lnTo>
                        <a:lnTo>
                          <a:pt x="349" y="51"/>
                        </a:lnTo>
                        <a:lnTo>
                          <a:pt x="349" y="50"/>
                        </a:lnTo>
                        <a:lnTo>
                          <a:pt x="350" y="49"/>
                        </a:lnTo>
                        <a:lnTo>
                          <a:pt x="350" y="48"/>
                        </a:lnTo>
                        <a:lnTo>
                          <a:pt x="351" y="48"/>
                        </a:lnTo>
                        <a:lnTo>
                          <a:pt x="351" y="47"/>
                        </a:lnTo>
                        <a:lnTo>
                          <a:pt x="352" y="46"/>
                        </a:lnTo>
                        <a:lnTo>
                          <a:pt x="352" y="45"/>
                        </a:lnTo>
                        <a:lnTo>
                          <a:pt x="353" y="45"/>
                        </a:lnTo>
                        <a:lnTo>
                          <a:pt x="353" y="44"/>
                        </a:lnTo>
                        <a:lnTo>
                          <a:pt x="354" y="44"/>
                        </a:lnTo>
                        <a:lnTo>
                          <a:pt x="354" y="43"/>
                        </a:lnTo>
                        <a:lnTo>
                          <a:pt x="355" y="43"/>
                        </a:lnTo>
                        <a:lnTo>
                          <a:pt x="356" y="42"/>
                        </a:lnTo>
                        <a:lnTo>
                          <a:pt x="356" y="42"/>
                        </a:lnTo>
                        <a:lnTo>
                          <a:pt x="357" y="42"/>
                        </a:lnTo>
                        <a:lnTo>
                          <a:pt x="357" y="41"/>
                        </a:lnTo>
                        <a:lnTo>
                          <a:pt x="358" y="41"/>
                        </a:lnTo>
                        <a:lnTo>
                          <a:pt x="358" y="41"/>
                        </a:lnTo>
                        <a:lnTo>
                          <a:pt x="359" y="40"/>
                        </a:lnTo>
                        <a:lnTo>
                          <a:pt x="359" y="40"/>
                        </a:lnTo>
                        <a:lnTo>
                          <a:pt x="360" y="40"/>
                        </a:lnTo>
                        <a:lnTo>
                          <a:pt x="360" y="40"/>
                        </a:lnTo>
                        <a:lnTo>
                          <a:pt x="361" y="39"/>
                        </a:lnTo>
                        <a:lnTo>
                          <a:pt x="362" y="39"/>
                        </a:lnTo>
                        <a:lnTo>
                          <a:pt x="362" y="38"/>
                        </a:lnTo>
                        <a:lnTo>
                          <a:pt x="363" y="38"/>
                        </a:lnTo>
                        <a:lnTo>
                          <a:pt x="363" y="37"/>
                        </a:lnTo>
                        <a:lnTo>
                          <a:pt x="364" y="37"/>
                        </a:lnTo>
                        <a:lnTo>
                          <a:pt x="364" y="36"/>
                        </a:lnTo>
                        <a:lnTo>
                          <a:pt x="365" y="36"/>
                        </a:lnTo>
                        <a:lnTo>
                          <a:pt x="365" y="35"/>
                        </a:lnTo>
                        <a:lnTo>
                          <a:pt x="366" y="34"/>
                        </a:lnTo>
                        <a:lnTo>
                          <a:pt x="366" y="33"/>
                        </a:lnTo>
                        <a:lnTo>
                          <a:pt x="367" y="33"/>
                        </a:lnTo>
                        <a:lnTo>
                          <a:pt x="368" y="32"/>
                        </a:lnTo>
                        <a:lnTo>
                          <a:pt x="368" y="32"/>
                        </a:lnTo>
                        <a:lnTo>
                          <a:pt x="369" y="31"/>
                        </a:lnTo>
                        <a:lnTo>
                          <a:pt x="369" y="31"/>
                        </a:lnTo>
                        <a:lnTo>
                          <a:pt x="370" y="31"/>
                        </a:lnTo>
                        <a:lnTo>
                          <a:pt x="370" y="32"/>
                        </a:lnTo>
                        <a:lnTo>
                          <a:pt x="371" y="32"/>
                        </a:lnTo>
                        <a:lnTo>
                          <a:pt x="371" y="32"/>
                        </a:lnTo>
                        <a:lnTo>
                          <a:pt x="372" y="32"/>
                        </a:lnTo>
                        <a:lnTo>
                          <a:pt x="372" y="32"/>
                        </a:lnTo>
                        <a:lnTo>
                          <a:pt x="373" y="33"/>
                        </a:lnTo>
                        <a:lnTo>
                          <a:pt x="373" y="34"/>
                        </a:lnTo>
                        <a:lnTo>
                          <a:pt x="374" y="34"/>
                        </a:lnTo>
                        <a:lnTo>
                          <a:pt x="375" y="35"/>
                        </a:lnTo>
                        <a:lnTo>
                          <a:pt x="375" y="35"/>
                        </a:lnTo>
                        <a:lnTo>
                          <a:pt x="376" y="35"/>
                        </a:lnTo>
                        <a:lnTo>
                          <a:pt x="376" y="35"/>
                        </a:lnTo>
                        <a:lnTo>
                          <a:pt x="377" y="35"/>
                        </a:lnTo>
                        <a:lnTo>
                          <a:pt x="377" y="34"/>
                        </a:lnTo>
                        <a:lnTo>
                          <a:pt x="378" y="34"/>
                        </a:lnTo>
                        <a:lnTo>
                          <a:pt x="378" y="34"/>
                        </a:lnTo>
                        <a:lnTo>
                          <a:pt x="379" y="34"/>
                        </a:lnTo>
                        <a:lnTo>
                          <a:pt x="379" y="34"/>
                        </a:lnTo>
                        <a:lnTo>
                          <a:pt x="380" y="34"/>
                        </a:lnTo>
                        <a:lnTo>
                          <a:pt x="381" y="34"/>
                        </a:lnTo>
                        <a:lnTo>
                          <a:pt x="381" y="34"/>
                        </a:lnTo>
                        <a:lnTo>
                          <a:pt x="382" y="35"/>
                        </a:lnTo>
                        <a:lnTo>
                          <a:pt x="382" y="35"/>
                        </a:lnTo>
                        <a:lnTo>
                          <a:pt x="383" y="35"/>
                        </a:lnTo>
                        <a:lnTo>
                          <a:pt x="383" y="35"/>
                        </a:lnTo>
                        <a:lnTo>
                          <a:pt x="384" y="35"/>
                        </a:lnTo>
                        <a:lnTo>
                          <a:pt x="384" y="35"/>
                        </a:lnTo>
                        <a:lnTo>
                          <a:pt x="385" y="35"/>
                        </a:lnTo>
                        <a:lnTo>
                          <a:pt x="385" y="35"/>
                        </a:lnTo>
                        <a:lnTo>
                          <a:pt x="386" y="36"/>
                        </a:lnTo>
                        <a:lnTo>
                          <a:pt x="387" y="36"/>
                        </a:lnTo>
                        <a:lnTo>
                          <a:pt x="387" y="36"/>
                        </a:lnTo>
                        <a:lnTo>
                          <a:pt x="388" y="36"/>
                        </a:lnTo>
                        <a:lnTo>
                          <a:pt x="388" y="36"/>
                        </a:lnTo>
                        <a:lnTo>
                          <a:pt x="389" y="36"/>
                        </a:lnTo>
                        <a:lnTo>
                          <a:pt x="389" y="35"/>
                        </a:lnTo>
                        <a:lnTo>
                          <a:pt x="390" y="35"/>
                        </a:lnTo>
                        <a:lnTo>
                          <a:pt x="390" y="34"/>
                        </a:lnTo>
                        <a:lnTo>
                          <a:pt x="391" y="34"/>
                        </a:lnTo>
                        <a:lnTo>
                          <a:pt x="391" y="33"/>
                        </a:lnTo>
                        <a:lnTo>
                          <a:pt x="392" y="33"/>
                        </a:lnTo>
                        <a:lnTo>
                          <a:pt x="392" y="33"/>
                        </a:lnTo>
                        <a:lnTo>
                          <a:pt x="393" y="33"/>
                        </a:lnTo>
                        <a:lnTo>
                          <a:pt x="394" y="34"/>
                        </a:lnTo>
                        <a:lnTo>
                          <a:pt x="394" y="34"/>
                        </a:lnTo>
                        <a:lnTo>
                          <a:pt x="395" y="35"/>
                        </a:lnTo>
                        <a:lnTo>
                          <a:pt x="395" y="35"/>
                        </a:lnTo>
                        <a:lnTo>
                          <a:pt x="396" y="35"/>
                        </a:lnTo>
                        <a:lnTo>
                          <a:pt x="396" y="35"/>
                        </a:lnTo>
                        <a:lnTo>
                          <a:pt x="397" y="35"/>
                        </a:lnTo>
                        <a:lnTo>
                          <a:pt x="397" y="34"/>
                        </a:lnTo>
                        <a:lnTo>
                          <a:pt x="398" y="33"/>
                        </a:lnTo>
                        <a:lnTo>
                          <a:pt x="398" y="33"/>
                        </a:lnTo>
                        <a:lnTo>
                          <a:pt x="399" y="32"/>
                        </a:lnTo>
                        <a:lnTo>
                          <a:pt x="400" y="31"/>
                        </a:lnTo>
                        <a:lnTo>
                          <a:pt x="400" y="31"/>
                        </a:lnTo>
                        <a:lnTo>
                          <a:pt x="401" y="30"/>
                        </a:lnTo>
                        <a:lnTo>
                          <a:pt x="401" y="30"/>
                        </a:lnTo>
                        <a:lnTo>
                          <a:pt x="402" y="29"/>
                        </a:lnTo>
                        <a:lnTo>
                          <a:pt x="402" y="29"/>
                        </a:lnTo>
                        <a:lnTo>
                          <a:pt x="403" y="28"/>
                        </a:lnTo>
                        <a:lnTo>
                          <a:pt x="403" y="28"/>
                        </a:lnTo>
                        <a:lnTo>
                          <a:pt x="404" y="27"/>
                        </a:lnTo>
                        <a:lnTo>
                          <a:pt x="404" y="26"/>
                        </a:lnTo>
                        <a:lnTo>
                          <a:pt x="405" y="26"/>
                        </a:lnTo>
                        <a:lnTo>
                          <a:pt x="406" y="25"/>
                        </a:lnTo>
                        <a:lnTo>
                          <a:pt x="406" y="25"/>
                        </a:lnTo>
                        <a:lnTo>
                          <a:pt x="407" y="25"/>
                        </a:lnTo>
                        <a:lnTo>
                          <a:pt x="407" y="24"/>
                        </a:lnTo>
                        <a:lnTo>
                          <a:pt x="408" y="24"/>
                        </a:lnTo>
                        <a:lnTo>
                          <a:pt x="408" y="24"/>
                        </a:lnTo>
                        <a:lnTo>
                          <a:pt x="409" y="24"/>
                        </a:lnTo>
                        <a:lnTo>
                          <a:pt x="409" y="24"/>
                        </a:lnTo>
                        <a:lnTo>
                          <a:pt x="410" y="24"/>
                        </a:lnTo>
                        <a:lnTo>
                          <a:pt x="410" y="24"/>
                        </a:lnTo>
                        <a:lnTo>
                          <a:pt x="411" y="24"/>
                        </a:lnTo>
                        <a:lnTo>
                          <a:pt x="411" y="24"/>
                        </a:lnTo>
                        <a:lnTo>
                          <a:pt x="412" y="24"/>
                        </a:lnTo>
                        <a:lnTo>
                          <a:pt x="413" y="24"/>
                        </a:lnTo>
                        <a:lnTo>
                          <a:pt x="413" y="24"/>
                        </a:lnTo>
                        <a:lnTo>
                          <a:pt x="414" y="23"/>
                        </a:lnTo>
                        <a:lnTo>
                          <a:pt x="414" y="23"/>
                        </a:lnTo>
                        <a:lnTo>
                          <a:pt x="415" y="23"/>
                        </a:lnTo>
                        <a:lnTo>
                          <a:pt x="415" y="23"/>
                        </a:lnTo>
                        <a:lnTo>
                          <a:pt x="416" y="22"/>
                        </a:lnTo>
                        <a:lnTo>
                          <a:pt x="416" y="22"/>
                        </a:lnTo>
                        <a:lnTo>
                          <a:pt x="417" y="22"/>
                        </a:lnTo>
                        <a:lnTo>
                          <a:pt x="417" y="22"/>
                        </a:lnTo>
                        <a:lnTo>
                          <a:pt x="418" y="22"/>
                        </a:lnTo>
                        <a:lnTo>
                          <a:pt x="419" y="21"/>
                        </a:lnTo>
                        <a:lnTo>
                          <a:pt x="419" y="21"/>
                        </a:lnTo>
                        <a:lnTo>
                          <a:pt x="420" y="22"/>
                        </a:lnTo>
                        <a:lnTo>
                          <a:pt x="420" y="22"/>
                        </a:lnTo>
                        <a:lnTo>
                          <a:pt x="421" y="22"/>
                        </a:lnTo>
                        <a:lnTo>
                          <a:pt x="421" y="22"/>
                        </a:lnTo>
                        <a:lnTo>
                          <a:pt x="422" y="22"/>
                        </a:lnTo>
                        <a:lnTo>
                          <a:pt x="422" y="22"/>
                        </a:lnTo>
                        <a:lnTo>
                          <a:pt x="423" y="22"/>
                        </a:lnTo>
                        <a:lnTo>
                          <a:pt x="423" y="22"/>
                        </a:lnTo>
                        <a:lnTo>
                          <a:pt x="424" y="22"/>
                        </a:lnTo>
                        <a:lnTo>
                          <a:pt x="424" y="22"/>
                        </a:lnTo>
                        <a:lnTo>
                          <a:pt x="425" y="22"/>
                        </a:lnTo>
                        <a:lnTo>
                          <a:pt x="426" y="22"/>
                        </a:lnTo>
                        <a:lnTo>
                          <a:pt x="426" y="22"/>
                        </a:lnTo>
                        <a:lnTo>
                          <a:pt x="427" y="22"/>
                        </a:lnTo>
                        <a:lnTo>
                          <a:pt x="427" y="22"/>
                        </a:lnTo>
                        <a:lnTo>
                          <a:pt x="428" y="23"/>
                        </a:lnTo>
                        <a:lnTo>
                          <a:pt x="428" y="23"/>
                        </a:lnTo>
                        <a:lnTo>
                          <a:pt x="429" y="23"/>
                        </a:lnTo>
                        <a:lnTo>
                          <a:pt x="429" y="23"/>
                        </a:lnTo>
                        <a:lnTo>
                          <a:pt x="430" y="23"/>
                        </a:lnTo>
                        <a:lnTo>
                          <a:pt x="430" y="23"/>
                        </a:lnTo>
                        <a:lnTo>
                          <a:pt x="431" y="23"/>
                        </a:lnTo>
                        <a:lnTo>
                          <a:pt x="432" y="23"/>
                        </a:lnTo>
                        <a:lnTo>
                          <a:pt x="432" y="23"/>
                        </a:lnTo>
                        <a:lnTo>
                          <a:pt x="433" y="23"/>
                        </a:lnTo>
                        <a:lnTo>
                          <a:pt x="433" y="23"/>
                        </a:lnTo>
                        <a:lnTo>
                          <a:pt x="434" y="23"/>
                        </a:lnTo>
                        <a:lnTo>
                          <a:pt x="434" y="23"/>
                        </a:lnTo>
                        <a:lnTo>
                          <a:pt x="435" y="23"/>
                        </a:lnTo>
                        <a:lnTo>
                          <a:pt x="435" y="24"/>
                        </a:lnTo>
                        <a:lnTo>
                          <a:pt x="436" y="24"/>
                        </a:lnTo>
                        <a:lnTo>
                          <a:pt x="436" y="24"/>
                        </a:lnTo>
                        <a:lnTo>
                          <a:pt x="437" y="24"/>
                        </a:lnTo>
                        <a:lnTo>
                          <a:pt x="438" y="24"/>
                        </a:lnTo>
                        <a:lnTo>
                          <a:pt x="438" y="24"/>
                        </a:lnTo>
                        <a:lnTo>
                          <a:pt x="439" y="24"/>
                        </a:lnTo>
                        <a:lnTo>
                          <a:pt x="439" y="24"/>
                        </a:lnTo>
                        <a:lnTo>
                          <a:pt x="440" y="24"/>
                        </a:lnTo>
                        <a:lnTo>
                          <a:pt x="440" y="25"/>
                        </a:lnTo>
                        <a:lnTo>
                          <a:pt x="441" y="25"/>
                        </a:lnTo>
                        <a:lnTo>
                          <a:pt x="441" y="25"/>
                        </a:lnTo>
                        <a:lnTo>
                          <a:pt x="442" y="25"/>
                        </a:lnTo>
                        <a:lnTo>
                          <a:pt x="442" y="26"/>
                        </a:lnTo>
                        <a:lnTo>
                          <a:pt x="443" y="26"/>
                        </a:lnTo>
                        <a:lnTo>
                          <a:pt x="443" y="26"/>
                        </a:lnTo>
                        <a:lnTo>
                          <a:pt x="444" y="26"/>
                        </a:lnTo>
                        <a:lnTo>
                          <a:pt x="445" y="26"/>
                        </a:lnTo>
                        <a:lnTo>
                          <a:pt x="445" y="26"/>
                        </a:lnTo>
                        <a:lnTo>
                          <a:pt x="446" y="26"/>
                        </a:lnTo>
                        <a:lnTo>
                          <a:pt x="446" y="26"/>
                        </a:lnTo>
                        <a:lnTo>
                          <a:pt x="447" y="26"/>
                        </a:lnTo>
                        <a:lnTo>
                          <a:pt x="447" y="26"/>
                        </a:lnTo>
                        <a:lnTo>
                          <a:pt x="448" y="26"/>
                        </a:lnTo>
                        <a:lnTo>
                          <a:pt x="448" y="26"/>
                        </a:lnTo>
                        <a:lnTo>
                          <a:pt x="449" y="26"/>
                        </a:lnTo>
                        <a:lnTo>
                          <a:pt x="449" y="26"/>
                        </a:lnTo>
                        <a:lnTo>
                          <a:pt x="450" y="26"/>
                        </a:lnTo>
                        <a:lnTo>
                          <a:pt x="451" y="26"/>
                        </a:lnTo>
                        <a:lnTo>
                          <a:pt x="451" y="26"/>
                        </a:lnTo>
                        <a:lnTo>
                          <a:pt x="452" y="26"/>
                        </a:lnTo>
                        <a:lnTo>
                          <a:pt x="452" y="26"/>
                        </a:lnTo>
                        <a:lnTo>
                          <a:pt x="453" y="26"/>
                        </a:lnTo>
                        <a:lnTo>
                          <a:pt x="453" y="26"/>
                        </a:lnTo>
                        <a:lnTo>
                          <a:pt x="454" y="25"/>
                        </a:lnTo>
                        <a:lnTo>
                          <a:pt x="454" y="25"/>
                        </a:lnTo>
                        <a:lnTo>
                          <a:pt x="455" y="25"/>
                        </a:lnTo>
                        <a:lnTo>
                          <a:pt x="455" y="25"/>
                        </a:lnTo>
                        <a:lnTo>
                          <a:pt x="456" y="25"/>
                        </a:lnTo>
                        <a:lnTo>
                          <a:pt x="457" y="25"/>
                        </a:lnTo>
                        <a:lnTo>
                          <a:pt x="457" y="25"/>
                        </a:lnTo>
                        <a:lnTo>
                          <a:pt x="458" y="25"/>
                        </a:lnTo>
                        <a:lnTo>
                          <a:pt x="458" y="25"/>
                        </a:lnTo>
                        <a:lnTo>
                          <a:pt x="459" y="25"/>
                        </a:lnTo>
                        <a:lnTo>
                          <a:pt x="459" y="25"/>
                        </a:lnTo>
                        <a:lnTo>
                          <a:pt x="460" y="25"/>
                        </a:lnTo>
                        <a:lnTo>
                          <a:pt x="460" y="25"/>
                        </a:lnTo>
                        <a:lnTo>
                          <a:pt x="461" y="25"/>
                        </a:lnTo>
                        <a:lnTo>
                          <a:pt x="461" y="25"/>
                        </a:lnTo>
                        <a:lnTo>
                          <a:pt x="462" y="25"/>
                        </a:lnTo>
                        <a:lnTo>
                          <a:pt x="462" y="25"/>
                        </a:lnTo>
                        <a:lnTo>
                          <a:pt x="463" y="25"/>
                        </a:lnTo>
                        <a:lnTo>
                          <a:pt x="464" y="25"/>
                        </a:lnTo>
                        <a:lnTo>
                          <a:pt x="464" y="25"/>
                        </a:lnTo>
                        <a:lnTo>
                          <a:pt x="465" y="25"/>
                        </a:lnTo>
                        <a:lnTo>
                          <a:pt x="465" y="25"/>
                        </a:lnTo>
                        <a:lnTo>
                          <a:pt x="466" y="26"/>
                        </a:lnTo>
                        <a:lnTo>
                          <a:pt x="466" y="26"/>
                        </a:lnTo>
                        <a:lnTo>
                          <a:pt x="467" y="26"/>
                        </a:lnTo>
                        <a:lnTo>
                          <a:pt x="467" y="26"/>
                        </a:lnTo>
                        <a:lnTo>
                          <a:pt x="468" y="26"/>
                        </a:lnTo>
                        <a:lnTo>
                          <a:pt x="468" y="26"/>
                        </a:lnTo>
                        <a:lnTo>
                          <a:pt x="469" y="26"/>
                        </a:lnTo>
                        <a:lnTo>
                          <a:pt x="470" y="25"/>
                        </a:lnTo>
                        <a:lnTo>
                          <a:pt x="470" y="24"/>
                        </a:lnTo>
                        <a:lnTo>
                          <a:pt x="471" y="24"/>
                        </a:lnTo>
                        <a:lnTo>
                          <a:pt x="471" y="23"/>
                        </a:lnTo>
                        <a:lnTo>
                          <a:pt x="472" y="22"/>
                        </a:lnTo>
                        <a:lnTo>
                          <a:pt x="472" y="22"/>
                        </a:lnTo>
                        <a:lnTo>
                          <a:pt x="473" y="21"/>
                        </a:lnTo>
                        <a:lnTo>
                          <a:pt x="473" y="21"/>
                        </a:lnTo>
                        <a:lnTo>
                          <a:pt x="474" y="21"/>
                        </a:lnTo>
                        <a:lnTo>
                          <a:pt x="474" y="20"/>
                        </a:lnTo>
                        <a:lnTo>
                          <a:pt x="475" y="20"/>
                        </a:lnTo>
                        <a:lnTo>
                          <a:pt x="476" y="20"/>
                        </a:lnTo>
                        <a:lnTo>
                          <a:pt x="476" y="19"/>
                        </a:lnTo>
                        <a:lnTo>
                          <a:pt x="477" y="19"/>
                        </a:lnTo>
                        <a:lnTo>
                          <a:pt x="477" y="19"/>
                        </a:lnTo>
                        <a:lnTo>
                          <a:pt x="478" y="19"/>
                        </a:lnTo>
                        <a:lnTo>
                          <a:pt x="478" y="19"/>
                        </a:lnTo>
                        <a:lnTo>
                          <a:pt x="479" y="19"/>
                        </a:lnTo>
                        <a:lnTo>
                          <a:pt x="479" y="18"/>
                        </a:lnTo>
                        <a:lnTo>
                          <a:pt x="480" y="18"/>
                        </a:lnTo>
                        <a:lnTo>
                          <a:pt x="480" y="17"/>
                        </a:lnTo>
                        <a:lnTo>
                          <a:pt x="481" y="17"/>
                        </a:lnTo>
                        <a:lnTo>
                          <a:pt x="481" y="16"/>
                        </a:lnTo>
                        <a:lnTo>
                          <a:pt x="482" y="16"/>
                        </a:lnTo>
                        <a:lnTo>
                          <a:pt x="483" y="16"/>
                        </a:lnTo>
                        <a:lnTo>
                          <a:pt x="483" y="15"/>
                        </a:lnTo>
                        <a:lnTo>
                          <a:pt x="484" y="15"/>
                        </a:lnTo>
                        <a:lnTo>
                          <a:pt x="484" y="15"/>
                        </a:lnTo>
                        <a:lnTo>
                          <a:pt x="485" y="15"/>
                        </a:lnTo>
                        <a:lnTo>
                          <a:pt x="485" y="15"/>
                        </a:lnTo>
                        <a:lnTo>
                          <a:pt x="486" y="14"/>
                        </a:lnTo>
                        <a:lnTo>
                          <a:pt x="486" y="14"/>
                        </a:lnTo>
                        <a:lnTo>
                          <a:pt x="487" y="13"/>
                        </a:lnTo>
                        <a:lnTo>
                          <a:pt x="487" y="13"/>
                        </a:lnTo>
                        <a:lnTo>
                          <a:pt x="488" y="12"/>
                        </a:lnTo>
                        <a:lnTo>
                          <a:pt x="489" y="12"/>
                        </a:lnTo>
                        <a:lnTo>
                          <a:pt x="489" y="11"/>
                        </a:lnTo>
                        <a:lnTo>
                          <a:pt x="490" y="11"/>
                        </a:lnTo>
                        <a:lnTo>
                          <a:pt x="490" y="11"/>
                        </a:lnTo>
                        <a:lnTo>
                          <a:pt x="491" y="10"/>
                        </a:lnTo>
                        <a:lnTo>
                          <a:pt x="491" y="10"/>
                        </a:lnTo>
                        <a:lnTo>
                          <a:pt x="492" y="10"/>
                        </a:lnTo>
                        <a:lnTo>
                          <a:pt x="492" y="9"/>
                        </a:lnTo>
                        <a:lnTo>
                          <a:pt x="493" y="9"/>
                        </a:lnTo>
                        <a:lnTo>
                          <a:pt x="493" y="8"/>
                        </a:lnTo>
                        <a:lnTo>
                          <a:pt x="494" y="8"/>
                        </a:lnTo>
                        <a:lnTo>
                          <a:pt x="494" y="8"/>
                        </a:lnTo>
                        <a:lnTo>
                          <a:pt x="495" y="8"/>
                        </a:lnTo>
                        <a:lnTo>
                          <a:pt x="496" y="8"/>
                        </a:lnTo>
                        <a:lnTo>
                          <a:pt x="496" y="8"/>
                        </a:lnTo>
                        <a:lnTo>
                          <a:pt x="497" y="8"/>
                        </a:lnTo>
                        <a:lnTo>
                          <a:pt x="497" y="8"/>
                        </a:lnTo>
                        <a:lnTo>
                          <a:pt x="498" y="8"/>
                        </a:lnTo>
                        <a:lnTo>
                          <a:pt x="498" y="7"/>
                        </a:lnTo>
                        <a:lnTo>
                          <a:pt x="499" y="7"/>
                        </a:lnTo>
                        <a:lnTo>
                          <a:pt x="499" y="7"/>
                        </a:lnTo>
                        <a:lnTo>
                          <a:pt x="500" y="7"/>
                        </a:lnTo>
                        <a:lnTo>
                          <a:pt x="500" y="7"/>
                        </a:lnTo>
                        <a:lnTo>
                          <a:pt x="501" y="7"/>
                        </a:lnTo>
                        <a:lnTo>
                          <a:pt x="502" y="7"/>
                        </a:lnTo>
                        <a:lnTo>
                          <a:pt x="502" y="7"/>
                        </a:lnTo>
                        <a:lnTo>
                          <a:pt x="503" y="6"/>
                        </a:lnTo>
                        <a:lnTo>
                          <a:pt x="503" y="6"/>
                        </a:lnTo>
                        <a:lnTo>
                          <a:pt x="504" y="6"/>
                        </a:lnTo>
                        <a:lnTo>
                          <a:pt x="504" y="6"/>
                        </a:lnTo>
                        <a:lnTo>
                          <a:pt x="505" y="6"/>
                        </a:lnTo>
                        <a:lnTo>
                          <a:pt x="505" y="6"/>
                        </a:lnTo>
                        <a:lnTo>
                          <a:pt x="506" y="6"/>
                        </a:lnTo>
                        <a:lnTo>
                          <a:pt x="506" y="6"/>
                        </a:lnTo>
                        <a:lnTo>
                          <a:pt x="507" y="6"/>
                        </a:lnTo>
                        <a:lnTo>
                          <a:pt x="508" y="6"/>
                        </a:lnTo>
                        <a:lnTo>
                          <a:pt x="508" y="6"/>
                        </a:lnTo>
                        <a:lnTo>
                          <a:pt x="509" y="7"/>
                        </a:lnTo>
                        <a:lnTo>
                          <a:pt x="509" y="7"/>
                        </a:lnTo>
                        <a:lnTo>
                          <a:pt x="510" y="7"/>
                        </a:lnTo>
                        <a:lnTo>
                          <a:pt x="510" y="7"/>
                        </a:lnTo>
                        <a:lnTo>
                          <a:pt x="511" y="7"/>
                        </a:lnTo>
                        <a:lnTo>
                          <a:pt x="511" y="7"/>
                        </a:lnTo>
                        <a:lnTo>
                          <a:pt x="512" y="6"/>
                        </a:lnTo>
                        <a:lnTo>
                          <a:pt x="512" y="6"/>
                        </a:lnTo>
                        <a:lnTo>
                          <a:pt x="513" y="6"/>
                        </a:lnTo>
                        <a:lnTo>
                          <a:pt x="513" y="6"/>
                        </a:lnTo>
                        <a:lnTo>
                          <a:pt x="514" y="6"/>
                        </a:lnTo>
                        <a:lnTo>
                          <a:pt x="515" y="6"/>
                        </a:lnTo>
                        <a:lnTo>
                          <a:pt x="515" y="7"/>
                        </a:lnTo>
                        <a:lnTo>
                          <a:pt x="516" y="7"/>
                        </a:lnTo>
                        <a:lnTo>
                          <a:pt x="516" y="8"/>
                        </a:lnTo>
                        <a:lnTo>
                          <a:pt x="517" y="8"/>
                        </a:lnTo>
                        <a:lnTo>
                          <a:pt x="517" y="8"/>
                        </a:lnTo>
                        <a:lnTo>
                          <a:pt x="518" y="8"/>
                        </a:lnTo>
                        <a:lnTo>
                          <a:pt x="518" y="9"/>
                        </a:lnTo>
                        <a:lnTo>
                          <a:pt x="519" y="9"/>
                        </a:lnTo>
                        <a:lnTo>
                          <a:pt x="519" y="9"/>
                        </a:lnTo>
                        <a:lnTo>
                          <a:pt x="520" y="9"/>
                        </a:lnTo>
                        <a:lnTo>
                          <a:pt x="521" y="9"/>
                        </a:lnTo>
                        <a:lnTo>
                          <a:pt x="521" y="9"/>
                        </a:lnTo>
                        <a:lnTo>
                          <a:pt x="522" y="9"/>
                        </a:lnTo>
                        <a:lnTo>
                          <a:pt x="522" y="9"/>
                        </a:lnTo>
                        <a:lnTo>
                          <a:pt x="523" y="9"/>
                        </a:lnTo>
                        <a:lnTo>
                          <a:pt x="523" y="8"/>
                        </a:lnTo>
                        <a:lnTo>
                          <a:pt x="524" y="8"/>
                        </a:lnTo>
                        <a:lnTo>
                          <a:pt x="524" y="8"/>
                        </a:lnTo>
                        <a:lnTo>
                          <a:pt x="525" y="7"/>
                        </a:lnTo>
                        <a:lnTo>
                          <a:pt x="525" y="7"/>
                        </a:lnTo>
                        <a:lnTo>
                          <a:pt x="526" y="6"/>
                        </a:lnTo>
                        <a:lnTo>
                          <a:pt x="527" y="5"/>
                        </a:lnTo>
                        <a:lnTo>
                          <a:pt x="527" y="5"/>
                        </a:lnTo>
                        <a:lnTo>
                          <a:pt x="528" y="5"/>
                        </a:lnTo>
                        <a:lnTo>
                          <a:pt x="528" y="4"/>
                        </a:lnTo>
                        <a:lnTo>
                          <a:pt x="529" y="4"/>
                        </a:lnTo>
                        <a:lnTo>
                          <a:pt x="529" y="4"/>
                        </a:lnTo>
                        <a:lnTo>
                          <a:pt x="530" y="3"/>
                        </a:lnTo>
                        <a:lnTo>
                          <a:pt x="530" y="3"/>
                        </a:lnTo>
                        <a:lnTo>
                          <a:pt x="531" y="2"/>
                        </a:lnTo>
                        <a:lnTo>
                          <a:pt x="531" y="2"/>
                        </a:lnTo>
                        <a:lnTo>
                          <a:pt x="532" y="2"/>
                        </a:lnTo>
                        <a:lnTo>
                          <a:pt x="532" y="2"/>
                        </a:lnTo>
                        <a:lnTo>
                          <a:pt x="533" y="3"/>
                        </a:lnTo>
                        <a:lnTo>
                          <a:pt x="534" y="3"/>
                        </a:lnTo>
                        <a:lnTo>
                          <a:pt x="534" y="3"/>
                        </a:lnTo>
                        <a:lnTo>
                          <a:pt x="535" y="3"/>
                        </a:lnTo>
                        <a:lnTo>
                          <a:pt x="535" y="3"/>
                        </a:lnTo>
                        <a:lnTo>
                          <a:pt x="536" y="3"/>
                        </a:lnTo>
                        <a:lnTo>
                          <a:pt x="536" y="3"/>
                        </a:lnTo>
                        <a:lnTo>
                          <a:pt x="537" y="3"/>
                        </a:lnTo>
                        <a:lnTo>
                          <a:pt x="537" y="3"/>
                        </a:lnTo>
                        <a:lnTo>
                          <a:pt x="538" y="3"/>
                        </a:lnTo>
                        <a:lnTo>
                          <a:pt x="538" y="4"/>
                        </a:lnTo>
                        <a:lnTo>
                          <a:pt x="539" y="4"/>
                        </a:lnTo>
                        <a:lnTo>
                          <a:pt x="540" y="5"/>
                        </a:lnTo>
                        <a:lnTo>
                          <a:pt x="540" y="6"/>
                        </a:lnTo>
                        <a:lnTo>
                          <a:pt x="541" y="7"/>
                        </a:lnTo>
                        <a:lnTo>
                          <a:pt x="541" y="7"/>
                        </a:lnTo>
                        <a:lnTo>
                          <a:pt x="542" y="8"/>
                        </a:lnTo>
                        <a:lnTo>
                          <a:pt x="542" y="8"/>
                        </a:lnTo>
                        <a:lnTo>
                          <a:pt x="543" y="9"/>
                        </a:lnTo>
                        <a:lnTo>
                          <a:pt x="543" y="9"/>
                        </a:lnTo>
                        <a:lnTo>
                          <a:pt x="544" y="9"/>
                        </a:lnTo>
                        <a:lnTo>
                          <a:pt x="544" y="9"/>
                        </a:lnTo>
                        <a:lnTo>
                          <a:pt x="545" y="9"/>
                        </a:lnTo>
                        <a:lnTo>
                          <a:pt x="546" y="9"/>
                        </a:lnTo>
                        <a:lnTo>
                          <a:pt x="546" y="9"/>
                        </a:lnTo>
                        <a:lnTo>
                          <a:pt x="547" y="9"/>
                        </a:lnTo>
                        <a:lnTo>
                          <a:pt x="547" y="9"/>
                        </a:lnTo>
                        <a:lnTo>
                          <a:pt x="548" y="9"/>
                        </a:lnTo>
                        <a:lnTo>
                          <a:pt x="548" y="9"/>
                        </a:lnTo>
                        <a:lnTo>
                          <a:pt x="549" y="10"/>
                        </a:lnTo>
                        <a:lnTo>
                          <a:pt x="549" y="10"/>
                        </a:lnTo>
                        <a:lnTo>
                          <a:pt x="550" y="10"/>
                        </a:lnTo>
                        <a:lnTo>
                          <a:pt x="550" y="9"/>
                        </a:lnTo>
                        <a:lnTo>
                          <a:pt x="551" y="9"/>
                        </a:lnTo>
                        <a:lnTo>
                          <a:pt x="551" y="9"/>
                        </a:lnTo>
                        <a:lnTo>
                          <a:pt x="552" y="8"/>
                        </a:lnTo>
                        <a:lnTo>
                          <a:pt x="553" y="8"/>
                        </a:lnTo>
                        <a:lnTo>
                          <a:pt x="553" y="8"/>
                        </a:lnTo>
                        <a:lnTo>
                          <a:pt x="554" y="8"/>
                        </a:lnTo>
                        <a:lnTo>
                          <a:pt x="554" y="7"/>
                        </a:lnTo>
                        <a:lnTo>
                          <a:pt x="555" y="7"/>
                        </a:lnTo>
                        <a:lnTo>
                          <a:pt x="555" y="7"/>
                        </a:lnTo>
                        <a:lnTo>
                          <a:pt x="556" y="8"/>
                        </a:lnTo>
                        <a:lnTo>
                          <a:pt x="556" y="8"/>
                        </a:lnTo>
                        <a:lnTo>
                          <a:pt x="557" y="9"/>
                        </a:lnTo>
                        <a:lnTo>
                          <a:pt x="557" y="9"/>
                        </a:lnTo>
                        <a:lnTo>
                          <a:pt x="558" y="9"/>
                        </a:lnTo>
                        <a:lnTo>
                          <a:pt x="559" y="9"/>
                        </a:lnTo>
                        <a:lnTo>
                          <a:pt x="559" y="9"/>
                        </a:lnTo>
                        <a:lnTo>
                          <a:pt x="560" y="9"/>
                        </a:lnTo>
                        <a:lnTo>
                          <a:pt x="560" y="9"/>
                        </a:lnTo>
                        <a:lnTo>
                          <a:pt x="561" y="8"/>
                        </a:lnTo>
                        <a:lnTo>
                          <a:pt x="561" y="8"/>
                        </a:lnTo>
                        <a:lnTo>
                          <a:pt x="562" y="8"/>
                        </a:lnTo>
                        <a:lnTo>
                          <a:pt x="562" y="8"/>
                        </a:lnTo>
                        <a:lnTo>
                          <a:pt x="563" y="8"/>
                        </a:lnTo>
                        <a:lnTo>
                          <a:pt x="563" y="7"/>
                        </a:lnTo>
                        <a:lnTo>
                          <a:pt x="564" y="7"/>
                        </a:lnTo>
                        <a:lnTo>
                          <a:pt x="564" y="7"/>
                        </a:lnTo>
                        <a:lnTo>
                          <a:pt x="565" y="7"/>
                        </a:lnTo>
                        <a:lnTo>
                          <a:pt x="566" y="7"/>
                        </a:lnTo>
                        <a:lnTo>
                          <a:pt x="566" y="8"/>
                        </a:lnTo>
                        <a:lnTo>
                          <a:pt x="567" y="8"/>
                        </a:lnTo>
                        <a:lnTo>
                          <a:pt x="567" y="8"/>
                        </a:lnTo>
                        <a:lnTo>
                          <a:pt x="568" y="8"/>
                        </a:lnTo>
                        <a:lnTo>
                          <a:pt x="568" y="8"/>
                        </a:lnTo>
                        <a:lnTo>
                          <a:pt x="569" y="8"/>
                        </a:lnTo>
                        <a:lnTo>
                          <a:pt x="569" y="8"/>
                        </a:lnTo>
                        <a:lnTo>
                          <a:pt x="570" y="8"/>
                        </a:lnTo>
                        <a:lnTo>
                          <a:pt x="570" y="8"/>
                        </a:lnTo>
                        <a:lnTo>
                          <a:pt x="571" y="8"/>
                        </a:lnTo>
                        <a:lnTo>
                          <a:pt x="572" y="8"/>
                        </a:lnTo>
                        <a:lnTo>
                          <a:pt x="572" y="8"/>
                        </a:lnTo>
                        <a:lnTo>
                          <a:pt x="573" y="9"/>
                        </a:lnTo>
                        <a:lnTo>
                          <a:pt x="573" y="9"/>
                        </a:lnTo>
                        <a:lnTo>
                          <a:pt x="574" y="9"/>
                        </a:lnTo>
                        <a:lnTo>
                          <a:pt x="574" y="10"/>
                        </a:lnTo>
                        <a:lnTo>
                          <a:pt x="575" y="10"/>
                        </a:lnTo>
                        <a:lnTo>
                          <a:pt x="575" y="10"/>
                        </a:lnTo>
                        <a:lnTo>
                          <a:pt x="576" y="11"/>
                        </a:lnTo>
                        <a:lnTo>
                          <a:pt x="576" y="11"/>
                        </a:lnTo>
                        <a:lnTo>
                          <a:pt x="577" y="11"/>
                        </a:lnTo>
                        <a:lnTo>
                          <a:pt x="578" y="11"/>
                        </a:lnTo>
                        <a:lnTo>
                          <a:pt x="578" y="12"/>
                        </a:lnTo>
                        <a:lnTo>
                          <a:pt x="579" y="12"/>
                        </a:lnTo>
                        <a:lnTo>
                          <a:pt x="579" y="12"/>
                        </a:lnTo>
                        <a:lnTo>
                          <a:pt x="580" y="13"/>
                        </a:lnTo>
                        <a:lnTo>
                          <a:pt x="580" y="13"/>
                        </a:lnTo>
                        <a:lnTo>
                          <a:pt x="581" y="13"/>
                        </a:lnTo>
                        <a:lnTo>
                          <a:pt x="581" y="13"/>
                        </a:lnTo>
                        <a:lnTo>
                          <a:pt x="582" y="13"/>
                        </a:lnTo>
                        <a:lnTo>
                          <a:pt x="582" y="14"/>
                        </a:lnTo>
                        <a:lnTo>
                          <a:pt x="583" y="14"/>
                        </a:lnTo>
                        <a:lnTo>
                          <a:pt x="583" y="14"/>
                        </a:lnTo>
                        <a:lnTo>
                          <a:pt x="584" y="14"/>
                        </a:lnTo>
                        <a:lnTo>
                          <a:pt x="585" y="14"/>
                        </a:lnTo>
                        <a:lnTo>
                          <a:pt x="585" y="14"/>
                        </a:lnTo>
                        <a:lnTo>
                          <a:pt x="586" y="14"/>
                        </a:lnTo>
                        <a:lnTo>
                          <a:pt x="586" y="14"/>
                        </a:lnTo>
                        <a:lnTo>
                          <a:pt x="587" y="14"/>
                        </a:lnTo>
                        <a:lnTo>
                          <a:pt x="587" y="14"/>
                        </a:lnTo>
                        <a:lnTo>
                          <a:pt x="588" y="14"/>
                        </a:lnTo>
                        <a:lnTo>
                          <a:pt x="588" y="15"/>
                        </a:lnTo>
                        <a:lnTo>
                          <a:pt x="589" y="15"/>
                        </a:lnTo>
                        <a:lnTo>
                          <a:pt x="589" y="15"/>
                        </a:lnTo>
                        <a:lnTo>
                          <a:pt x="590" y="15"/>
                        </a:lnTo>
                        <a:lnTo>
                          <a:pt x="591" y="15"/>
                        </a:lnTo>
                        <a:lnTo>
                          <a:pt x="591" y="14"/>
                        </a:lnTo>
                        <a:lnTo>
                          <a:pt x="592" y="14"/>
                        </a:lnTo>
                        <a:lnTo>
                          <a:pt x="592" y="14"/>
                        </a:lnTo>
                        <a:lnTo>
                          <a:pt x="593" y="13"/>
                        </a:lnTo>
                        <a:lnTo>
                          <a:pt x="593" y="13"/>
                        </a:lnTo>
                        <a:lnTo>
                          <a:pt x="594" y="13"/>
                        </a:lnTo>
                        <a:lnTo>
                          <a:pt x="594" y="12"/>
                        </a:lnTo>
                        <a:lnTo>
                          <a:pt x="595" y="12"/>
                        </a:lnTo>
                        <a:lnTo>
                          <a:pt x="595" y="12"/>
                        </a:lnTo>
                        <a:lnTo>
                          <a:pt x="596" y="12"/>
                        </a:lnTo>
                        <a:lnTo>
                          <a:pt x="597" y="12"/>
                        </a:lnTo>
                        <a:lnTo>
                          <a:pt x="597" y="12"/>
                        </a:lnTo>
                        <a:lnTo>
                          <a:pt x="598" y="12"/>
                        </a:lnTo>
                        <a:lnTo>
                          <a:pt x="598" y="12"/>
                        </a:lnTo>
                        <a:lnTo>
                          <a:pt x="599" y="12"/>
                        </a:lnTo>
                        <a:lnTo>
                          <a:pt x="599" y="12"/>
                        </a:lnTo>
                        <a:lnTo>
                          <a:pt x="600" y="11"/>
                        </a:lnTo>
                        <a:lnTo>
                          <a:pt x="600" y="11"/>
                        </a:lnTo>
                        <a:lnTo>
                          <a:pt x="601" y="11"/>
                        </a:lnTo>
                        <a:lnTo>
                          <a:pt x="601" y="11"/>
                        </a:lnTo>
                        <a:lnTo>
                          <a:pt x="602" y="10"/>
                        </a:lnTo>
                        <a:lnTo>
                          <a:pt x="602" y="10"/>
                        </a:lnTo>
                        <a:lnTo>
                          <a:pt x="603" y="10"/>
                        </a:lnTo>
                        <a:lnTo>
                          <a:pt x="604" y="9"/>
                        </a:lnTo>
                        <a:lnTo>
                          <a:pt x="604" y="9"/>
                        </a:lnTo>
                        <a:lnTo>
                          <a:pt x="605" y="9"/>
                        </a:lnTo>
                        <a:lnTo>
                          <a:pt x="605" y="9"/>
                        </a:lnTo>
                        <a:lnTo>
                          <a:pt x="606" y="9"/>
                        </a:lnTo>
                        <a:lnTo>
                          <a:pt x="606" y="8"/>
                        </a:lnTo>
                        <a:lnTo>
                          <a:pt x="607" y="8"/>
                        </a:lnTo>
                        <a:lnTo>
                          <a:pt x="607" y="8"/>
                        </a:lnTo>
                        <a:lnTo>
                          <a:pt x="608" y="7"/>
                        </a:lnTo>
                        <a:lnTo>
                          <a:pt x="608" y="7"/>
                        </a:lnTo>
                        <a:lnTo>
                          <a:pt x="609" y="7"/>
                        </a:lnTo>
                        <a:lnTo>
                          <a:pt x="610" y="7"/>
                        </a:lnTo>
                        <a:lnTo>
                          <a:pt x="610" y="6"/>
                        </a:lnTo>
                        <a:lnTo>
                          <a:pt x="611" y="6"/>
                        </a:lnTo>
                        <a:lnTo>
                          <a:pt x="611" y="6"/>
                        </a:lnTo>
                        <a:lnTo>
                          <a:pt x="612" y="6"/>
                        </a:lnTo>
                        <a:lnTo>
                          <a:pt x="612" y="6"/>
                        </a:lnTo>
                        <a:lnTo>
                          <a:pt x="613" y="6"/>
                        </a:lnTo>
                        <a:lnTo>
                          <a:pt x="613" y="6"/>
                        </a:lnTo>
                        <a:lnTo>
                          <a:pt x="614" y="5"/>
                        </a:lnTo>
                        <a:lnTo>
                          <a:pt x="614" y="5"/>
                        </a:lnTo>
                        <a:lnTo>
                          <a:pt x="615" y="5"/>
                        </a:lnTo>
                        <a:lnTo>
                          <a:pt x="615" y="5"/>
                        </a:lnTo>
                        <a:lnTo>
                          <a:pt x="616" y="5"/>
                        </a:lnTo>
                        <a:lnTo>
                          <a:pt x="617" y="5"/>
                        </a:lnTo>
                        <a:lnTo>
                          <a:pt x="617" y="5"/>
                        </a:lnTo>
                        <a:lnTo>
                          <a:pt x="618" y="5"/>
                        </a:lnTo>
                        <a:lnTo>
                          <a:pt x="618" y="5"/>
                        </a:lnTo>
                        <a:lnTo>
                          <a:pt x="619" y="5"/>
                        </a:lnTo>
                        <a:lnTo>
                          <a:pt x="619" y="5"/>
                        </a:lnTo>
                        <a:lnTo>
                          <a:pt x="620" y="5"/>
                        </a:lnTo>
                        <a:lnTo>
                          <a:pt x="620" y="5"/>
                        </a:lnTo>
                        <a:lnTo>
                          <a:pt x="621" y="5"/>
                        </a:lnTo>
                        <a:lnTo>
                          <a:pt x="621" y="5"/>
                        </a:lnTo>
                        <a:lnTo>
                          <a:pt x="622" y="5"/>
                        </a:lnTo>
                        <a:lnTo>
                          <a:pt x="623" y="4"/>
                        </a:lnTo>
                        <a:lnTo>
                          <a:pt x="623" y="4"/>
                        </a:lnTo>
                        <a:lnTo>
                          <a:pt x="624" y="4"/>
                        </a:lnTo>
                        <a:lnTo>
                          <a:pt x="624" y="4"/>
                        </a:lnTo>
                        <a:lnTo>
                          <a:pt x="625" y="4"/>
                        </a:lnTo>
                        <a:lnTo>
                          <a:pt x="625" y="4"/>
                        </a:lnTo>
                        <a:lnTo>
                          <a:pt x="626" y="4"/>
                        </a:lnTo>
                        <a:lnTo>
                          <a:pt x="626" y="4"/>
                        </a:lnTo>
                        <a:lnTo>
                          <a:pt x="627" y="4"/>
                        </a:lnTo>
                        <a:lnTo>
                          <a:pt x="627" y="4"/>
                        </a:lnTo>
                        <a:lnTo>
                          <a:pt x="628" y="5"/>
                        </a:lnTo>
                        <a:lnTo>
                          <a:pt x="629" y="5"/>
                        </a:lnTo>
                        <a:lnTo>
                          <a:pt x="629" y="5"/>
                        </a:lnTo>
                        <a:lnTo>
                          <a:pt x="630" y="5"/>
                        </a:lnTo>
                        <a:lnTo>
                          <a:pt x="630" y="5"/>
                        </a:lnTo>
                        <a:lnTo>
                          <a:pt x="631" y="5"/>
                        </a:lnTo>
                        <a:lnTo>
                          <a:pt x="631" y="5"/>
                        </a:lnTo>
                        <a:lnTo>
                          <a:pt x="632" y="4"/>
                        </a:lnTo>
                        <a:lnTo>
                          <a:pt x="632" y="4"/>
                        </a:lnTo>
                        <a:lnTo>
                          <a:pt x="633" y="4"/>
                        </a:lnTo>
                        <a:lnTo>
                          <a:pt x="633" y="4"/>
                        </a:lnTo>
                        <a:lnTo>
                          <a:pt x="634" y="4"/>
                        </a:lnTo>
                        <a:lnTo>
                          <a:pt x="634" y="4"/>
                        </a:lnTo>
                        <a:lnTo>
                          <a:pt x="635" y="4"/>
                        </a:lnTo>
                        <a:lnTo>
                          <a:pt x="636" y="4"/>
                        </a:lnTo>
                        <a:lnTo>
                          <a:pt x="636" y="3"/>
                        </a:lnTo>
                        <a:lnTo>
                          <a:pt x="637" y="3"/>
                        </a:lnTo>
                        <a:lnTo>
                          <a:pt x="637" y="2"/>
                        </a:lnTo>
                        <a:lnTo>
                          <a:pt x="638" y="2"/>
                        </a:lnTo>
                        <a:lnTo>
                          <a:pt x="638" y="2"/>
                        </a:lnTo>
                        <a:lnTo>
                          <a:pt x="639" y="1"/>
                        </a:lnTo>
                        <a:lnTo>
                          <a:pt x="639" y="1"/>
                        </a:lnTo>
                        <a:lnTo>
                          <a:pt x="640" y="1"/>
                        </a:lnTo>
                        <a:lnTo>
                          <a:pt x="640" y="2"/>
                        </a:lnTo>
                        <a:lnTo>
                          <a:pt x="641" y="2"/>
                        </a:lnTo>
                        <a:lnTo>
                          <a:pt x="642" y="2"/>
                        </a:lnTo>
                        <a:lnTo>
                          <a:pt x="642" y="2"/>
                        </a:lnTo>
                        <a:lnTo>
                          <a:pt x="643" y="2"/>
                        </a:lnTo>
                        <a:lnTo>
                          <a:pt x="643" y="3"/>
                        </a:lnTo>
                        <a:lnTo>
                          <a:pt x="644" y="3"/>
                        </a:lnTo>
                        <a:lnTo>
                          <a:pt x="644" y="3"/>
                        </a:lnTo>
                        <a:lnTo>
                          <a:pt x="645" y="4"/>
                        </a:lnTo>
                        <a:lnTo>
                          <a:pt x="645" y="4"/>
                        </a:lnTo>
                        <a:lnTo>
                          <a:pt x="646" y="4"/>
                        </a:lnTo>
                        <a:lnTo>
                          <a:pt x="646" y="3"/>
                        </a:lnTo>
                        <a:lnTo>
                          <a:pt x="647" y="2"/>
                        </a:lnTo>
                        <a:lnTo>
                          <a:pt x="648" y="2"/>
                        </a:lnTo>
                        <a:lnTo>
                          <a:pt x="648" y="1"/>
                        </a:lnTo>
                        <a:lnTo>
                          <a:pt x="649" y="1"/>
                        </a:lnTo>
                        <a:lnTo>
                          <a:pt x="649" y="1"/>
                        </a:lnTo>
                        <a:lnTo>
                          <a:pt x="650" y="0"/>
                        </a:lnTo>
                        <a:lnTo>
                          <a:pt x="650" y="0"/>
                        </a:lnTo>
                        <a:lnTo>
                          <a:pt x="651" y="0"/>
                        </a:lnTo>
                        <a:lnTo>
                          <a:pt x="651" y="0"/>
                        </a:lnTo>
                        <a:lnTo>
                          <a:pt x="652" y="0"/>
                        </a:lnTo>
                        <a:lnTo>
                          <a:pt x="652" y="0"/>
                        </a:lnTo>
                        <a:lnTo>
                          <a:pt x="653" y="0"/>
                        </a:lnTo>
                        <a:lnTo>
                          <a:pt x="653" y="0"/>
                        </a:lnTo>
                        <a:lnTo>
                          <a:pt x="654" y="1"/>
                        </a:lnTo>
                        <a:lnTo>
                          <a:pt x="655" y="1"/>
                        </a:lnTo>
                        <a:lnTo>
                          <a:pt x="655" y="1"/>
                        </a:lnTo>
                        <a:lnTo>
                          <a:pt x="656" y="1"/>
                        </a:lnTo>
                        <a:lnTo>
                          <a:pt x="656" y="1"/>
                        </a:lnTo>
                        <a:lnTo>
                          <a:pt x="657" y="1"/>
                        </a:lnTo>
                        <a:lnTo>
                          <a:pt x="657" y="1"/>
                        </a:lnTo>
                        <a:lnTo>
                          <a:pt x="658" y="1"/>
                        </a:lnTo>
                        <a:lnTo>
                          <a:pt x="658" y="1"/>
                        </a:lnTo>
                        <a:lnTo>
                          <a:pt x="659" y="1"/>
                        </a:lnTo>
                        <a:lnTo>
                          <a:pt x="659" y="1"/>
                        </a:lnTo>
                        <a:lnTo>
                          <a:pt x="660" y="0"/>
                        </a:lnTo>
                      </a:path>
                    </a:pathLst>
                  </a:cu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199" name="Line 19">
                    <a:extLst>
                      <a:ext uri="{FF2B5EF4-FFF2-40B4-BE49-F238E27FC236}">
                        <a16:creationId xmlns:a16="http://schemas.microsoft.com/office/drawing/2014/main" id="{F2A00752-74A8-421B-B41F-099DBFD0B42C}"/>
                      </a:ext>
                    </a:extLst>
                  </p:cNvPr>
                  <p:cNvSpPr>
                    <a:spLocks noChangeShapeType="1"/>
                  </p:cNvSpPr>
                  <p:nvPr/>
                </p:nvSpPr>
                <p:spPr bwMode="auto">
                  <a:xfrm>
                    <a:off x="1451935" y="4374242"/>
                    <a:ext cx="30244" cy="1204"/>
                  </a:xfrm>
                  <a:prstGeom prst="line">
                    <a:avLst/>
                  </a:prstGeom>
                  <a:no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sp>
                <p:nvSpPr>
                  <p:cNvPr id="1200" name="Rectangle 20">
                    <a:extLst>
                      <a:ext uri="{FF2B5EF4-FFF2-40B4-BE49-F238E27FC236}">
                        <a16:creationId xmlns:a16="http://schemas.microsoft.com/office/drawing/2014/main" id="{0FA2AA3A-5262-4514-BA3E-BCC61B98BE45}"/>
                      </a:ext>
                    </a:extLst>
                  </p:cNvPr>
                  <p:cNvSpPr>
                    <a:spLocks noChangeArrowheads="1"/>
                  </p:cNvSpPr>
                  <p:nvPr/>
                </p:nvSpPr>
                <p:spPr bwMode="auto">
                  <a:xfrm>
                    <a:off x="1146717" y="5142251"/>
                    <a:ext cx="292678" cy="25896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600" b="1" dirty="0">
                        <a:solidFill>
                          <a:srgbClr val="000000"/>
                        </a:solidFill>
                        <a:latin typeface="Arial" panose="020B0604020202020204" pitchFamily="34" charset="0"/>
                        <a:cs typeface="Arial" pitchFamily="34" charset="0"/>
                      </a:rPr>
                      <a:t>-80</a:t>
                    </a:r>
                    <a:endParaRPr lang="en-US" sz="1600" b="1" dirty="0">
                      <a:latin typeface="Arial" panose="020B0604020202020204" pitchFamily="34" charset="0"/>
                      <a:cs typeface="Arial" pitchFamily="34" charset="0"/>
                    </a:endParaRPr>
                  </a:p>
                </p:txBody>
              </p:sp>
              <p:sp>
                <p:nvSpPr>
                  <p:cNvPr id="1201" name="Rectangle 26">
                    <a:extLst>
                      <a:ext uri="{FF2B5EF4-FFF2-40B4-BE49-F238E27FC236}">
                        <a16:creationId xmlns:a16="http://schemas.microsoft.com/office/drawing/2014/main" id="{63EE0854-0020-4491-8063-8B239825C3BA}"/>
                      </a:ext>
                    </a:extLst>
                  </p:cNvPr>
                  <p:cNvSpPr>
                    <a:spLocks noChangeArrowheads="1"/>
                  </p:cNvSpPr>
                  <p:nvPr/>
                </p:nvSpPr>
                <p:spPr bwMode="auto">
                  <a:xfrm>
                    <a:off x="1203711" y="4241348"/>
                    <a:ext cx="224649" cy="25896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1600" b="1" dirty="0">
                        <a:solidFill>
                          <a:srgbClr val="000000"/>
                        </a:solidFill>
                        <a:latin typeface="Arial" panose="020B0604020202020204" pitchFamily="34" charset="0"/>
                        <a:cs typeface="Arial" pitchFamily="34" charset="0"/>
                      </a:rPr>
                      <a:t>60</a:t>
                    </a:r>
                    <a:endParaRPr lang="en-US" sz="1600" b="1" dirty="0">
                      <a:latin typeface="Arial" panose="020B0604020202020204" pitchFamily="34" charset="0"/>
                      <a:cs typeface="Arial" pitchFamily="34" charset="0"/>
                    </a:endParaRPr>
                  </a:p>
                </p:txBody>
              </p:sp>
              <p:sp>
                <p:nvSpPr>
                  <p:cNvPr id="1202" name="Line 19">
                    <a:extLst>
                      <a:ext uri="{FF2B5EF4-FFF2-40B4-BE49-F238E27FC236}">
                        <a16:creationId xmlns:a16="http://schemas.microsoft.com/office/drawing/2014/main" id="{857909EE-1650-4F17-8750-02B12ADE8BBE}"/>
                      </a:ext>
                    </a:extLst>
                  </p:cNvPr>
                  <p:cNvSpPr>
                    <a:spLocks noChangeShapeType="1"/>
                  </p:cNvSpPr>
                  <p:nvPr/>
                </p:nvSpPr>
                <p:spPr bwMode="auto">
                  <a:xfrm flipV="1">
                    <a:off x="1451935" y="5274055"/>
                    <a:ext cx="28763" cy="997"/>
                  </a:xfrm>
                  <a:prstGeom prst="line">
                    <a:avLst/>
                  </a:prstGeom>
                  <a:no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1600" b="1" dirty="0">
                      <a:latin typeface="Arial" panose="020B0604020202020204" pitchFamily="34" charset="0"/>
                      <a:cs typeface="Arial" pitchFamily="34" charset="0"/>
                    </a:endParaRPr>
                  </a:p>
                </p:txBody>
              </p:sp>
              <p:cxnSp>
                <p:nvCxnSpPr>
                  <p:cNvPr id="1203" name="Straight Connector 1202">
                    <a:extLst>
                      <a:ext uri="{FF2B5EF4-FFF2-40B4-BE49-F238E27FC236}">
                        <a16:creationId xmlns:a16="http://schemas.microsoft.com/office/drawing/2014/main" id="{D0517BC9-333D-4B36-8A6E-FBA42E6BD486}"/>
                      </a:ext>
                    </a:extLst>
                  </p:cNvPr>
                  <p:cNvCxnSpPr/>
                  <p:nvPr/>
                </p:nvCxnSpPr>
                <p:spPr>
                  <a:xfrm>
                    <a:off x="1485890" y="4363900"/>
                    <a:ext cx="0" cy="92153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04" name="Rectangle 69">
                    <a:extLst>
                      <a:ext uri="{FF2B5EF4-FFF2-40B4-BE49-F238E27FC236}">
                        <a16:creationId xmlns:a16="http://schemas.microsoft.com/office/drawing/2014/main" id="{4A693539-6388-4A06-AE4B-6DCAB60FA620}"/>
                      </a:ext>
                    </a:extLst>
                  </p:cNvPr>
                  <p:cNvSpPr>
                    <a:spLocks noChangeArrowheads="1"/>
                  </p:cNvSpPr>
                  <p:nvPr/>
                </p:nvSpPr>
                <p:spPr bwMode="auto">
                  <a:xfrm rot="16200000">
                    <a:off x="4675735" y="5379739"/>
                    <a:ext cx="812631" cy="243001"/>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defTabSz="489832" fontAlgn="base">
                      <a:spcBef>
                        <a:spcPct val="0"/>
                      </a:spcBef>
                      <a:spcAft>
                        <a:spcPct val="0"/>
                      </a:spcAft>
                    </a:pPr>
                    <a:r>
                      <a:rPr lang="en-US" sz="1600" b="1" dirty="0" err="1">
                        <a:solidFill>
                          <a:srgbClr val="000000"/>
                        </a:solidFill>
                        <a:latin typeface="Arial" panose="020B0604020202020204" pitchFamily="34" charset="0"/>
                        <a:cs typeface="Arial" pitchFamily="34" charset="0"/>
                      </a:rPr>
                      <a:t>V</a:t>
                    </a:r>
                    <a:r>
                      <a:rPr lang="en-US" sz="1600" b="1" baseline="-25000" dirty="0" err="1">
                        <a:solidFill>
                          <a:srgbClr val="000000"/>
                        </a:solidFill>
                        <a:latin typeface="Arial" panose="020B0604020202020204" pitchFamily="34" charset="0"/>
                        <a:cs typeface="Arial" pitchFamily="34" charset="0"/>
                      </a:rPr>
                      <a:t>m</a:t>
                    </a:r>
                    <a:r>
                      <a:rPr lang="en-US" sz="1600" b="1" dirty="0">
                        <a:solidFill>
                          <a:srgbClr val="000000"/>
                        </a:solidFill>
                        <a:latin typeface="Arial" panose="020B0604020202020204" pitchFamily="34" charset="0"/>
                        <a:cs typeface="Arial" pitchFamily="34" charset="0"/>
                      </a:rPr>
                      <a:t> (mV)</a:t>
                    </a:r>
                    <a:endParaRPr lang="en-US" sz="1600" b="1" dirty="0">
                      <a:latin typeface="Arial" panose="020B0604020202020204" pitchFamily="34" charset="0"/>
                      <a:cs typeface="Arial" pitchFamily="34" charset="0"/>
                    </a:endParaRPr>
                  </a:p>
                </p:txBody>
              </p:sp>
              <p:sp>
                <p:nvSpPr>
                  <p:cNvPr id="1205" name="Line 70">
                    <a:extLst>
                      <a:ext uri="{FF2B5EF4-FFF2-40B4-BE49-F238E27FC236}">
                        <a16:creationId xmlns:a16="http://schemas.microsoft.com/office/drawing/2014/main" id="{8C409FC1-9F61-4594-A739-64ECBFD1D08F}"/>
                      </a:ext>
                    </a:extLst>
                  </p:cNvPr>
                  <p:cNvSpPr>
                    <a:spLocks noChangeShapeType="1"/>
                  </p:cNvSpPr>
                  <p:nvPr/>
                </p:nvSpPr>
                <p:spPr bwMode="auto">
                  <a:xfrm flipV="1">
                    <a:off x="5610161" y="4789300"/>
                    <a:ext cx="0" cy="1550440"/>
                  </a:xfrm>
                  <a:prstGeom prst="line">
                    <a:avLst/>
                  </a:prstGeom>
                  <a:noFill/>
                  <a:ln w="19050">
                    <a:solidFill>
                      <a:srgbClr val="000000"/>
                    </a:solidFill>
                    <a:prstDash val="solid"/>
                    <a:round/>
                    <a:headEnd/>
                    <a:tailEnd/>
                  </a:ln>
                </p:spPr>
                <p:txBody>
                  <a:bodyPr vert="horz" wrap="square" lIns="48986" tIns="24493" rIns="48986" bIns="24493" numCol="1" anchor="t" anchorCtr="0" compatLnSpc="1">
                    <a:prstTxWarp prst="textNoShape">
                      <a:avLst/>
                    </a:prstTxWarp>
                  </a:bodyPr>
                  <a:lstStyle/>
                  <a:p>
                    <a:endParaRPr lang="en-US" sz="1600" b="1">
                      <a:latin typeface="Arial" panose="020B0604020202020204" pitchFamily="34" charset="0"/>
                      <a:cs typeface="Arial" pitchFamily="34" charset="0"/>
                    </a:endParaRPr>
                  </a:p>
                </p:txBody>
              </p:sp>
              <p:sp>
                <p:nvSpPr>
                  <p:cNvPr id="1206" name="Line 72">
                    <a:extLst>
                      <a:ext uri="{FF2B5EF4-FFF2-40B4-BE49-F238E27FC236}">
                        <a16:creationId xmlns:a16="http://schemas.microsoft.com/office/drawing/2014/main" id="{765BD1C2-47FB-467D-9280-8F8BB31D8C1A}"/>
                      </a:ext>
                    </a:extLst>
                  </p:cNvPr>
                  <p:cNvSpPr>
                    <a:spLocks noChangeShapeType="1"/>
                  </p:cNvSpPr>
                  <p:nvPr/>
                </p:nvSpPr>
                <p:spPr bwMode="auto">
                  <a:xfrm>
                    <a:off x="5583990" y="6326958"/>
                    <a:ext cx="29210" cy="0"/>
                  </a:xfrm>
                  <a:prstGeom prst="line">
                    <a:avLst/>
                  </a:prstGeom>
                  <a:noFill/>
                  <a:ln w="19050">
                    <a:solidFill>
                      <a:srgbClr val="000000"/>
                    </a:solidFill>
                    <a:prstDash val="solid"/>
                    <a:round/>
                    <a:headEnd/>
                    <a:tailEnd/>
                  </a:ln>
                </p:spPr>
                <p:txBody>
                  <a:bodyPr vert="horz" wrap="square" lIns="48986" tIns="24493" rIns="48986" bIns="24493" numCol="1" anchor="t" anchorCtr="0" compatLnSpc="1">
                    <a:prstTxWarp prst="textNoShape">
                      <a:avLst/>
                    </a:prstTxWarp>
                  </a:bodyPr>
                  <a:lstStyle/>
                  <a:p>
                    <a:endParaRPr lang="en-US" sz="1600" b="1">
                      <a:latin typeface="Arial" panose="020B0604020202020204" pitchFamily="34" charset="0"/>
                      <a:cs typeface="Arial" pitchFamily="34" charset="0"/>
                    </a:endParaRPr>
                  </a:p>
                </p:txBody>
              </p:sp>
              <p:sp>
                <p:nvSpPr>
                  <p:cNvPr id="1207" name="Line 78">
                    <a:extLst>
                      <a:ext uri="{FF2B5EF4-FFF2-40B4-BE49-F238E27FC236}">
                        <a16:creationId xmlns:a16="http://schemas.microsoft.com/office/drawing/2014/main" id="{637EE475-304A-4F31-A63F-81AFAD63AE65}"/>
                      </a:ext>
                    </a:extLst>
                  </p:cNvPr>
                  <p:cNvSpPr>
                    <a:spLocks noChangeShapeType="1"/>
                  </p:cNvSpPr>
                  <p:nvPr/>
                </p:nvSpPr>
                <p:spPr bwMode="auto">
                  <a:xfrm>
                    <a:off x="5580951" y="4793322"/>
                    <a:ext cx="35289" cy="0"/>
                  </a:xfrm>
                  <a:prstGeom prst="line">
                    <a:avLst/>
                  </a:prstGeom>
                  <a:noFill/>
                  <a:ln w="19050">
                    <a:solidFill>
                      <a:srgbClr val="000000"/>
                    </a:solidFill>
                    <a:prstDash val="solid"/>
                    <a:round/>
                    <a:headEnd/>
                    <a:tailEnd/>
                  </a:ln>
                </p:spPr>
                <p:txBody>
                  <a:bodyPr vert="horz" wrap="square" lIns="48986" tIns="24493" rIns="48986" bIns="24493" numCol="1" anchor="t" anchorCtr="0" compatLnSpc="1">
                    <a:prstTxWarp prst="textNoShape">
                      <a:avLst/>
                    </a:prstTxWarp>
                  </a:bodyPr>
                  <a:lstStyle/>
                  <a:p>
                    <a:endParaRPr lang="en-US" sz="1600" b="1">
                      <a:latin typeface="Arial" panose="020B0604020202020204" pitchFamily="34" charset="0"/>
                      <a:cs typeface="Arial" pitchFamily="34" charset="0"/>
                    </a:endParaRPr>
                  </a:p>
                </p:txBody>
              </p:sp>
              <p:sp>
                <p:nvSpPr>
                  <p:cNvPr id="1208" name="Rectangle 81">
                    <a:extLst>
                      <a:ext uri="{FF2B5EF4-FFF2-40B4-BE49-F238E27FC236}">
                        <a16:creationId xmlns:a16="http://schemas.microsoft.com/office/drawing/2014/main" id="{DE1E9E10-7823-4A79-BC1B-5747294010A0}"/>
                      </a:ext>
                    </a:extLst>
                  </p:cNvPr>
                  <p:cNvSpPr>
                    <a:spLocks noChangeArrowheads="1"/>
                  </p:cNvSpPr>
                  <p:nvPr/>
                </p:nvSpPr>
                <p:spPr bwMode="auto">
                  <a:xfrm>
                    <a:off x="5257212" y="6211917"/>
                    <a:ext cx="292676" cy="258963"/>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r" defTabSz="489832" fontAlgn="base">
                      <a:spcBef>
                        <a:spcPct val="0"/>
                      </a:spcBef>
                      <a:spcAft>
                        <a:spcPct val="0"/>
                      </a:spcAft>
                    </a:pPr>
                    <a:r>
                      <a:rPr lang="en-US" sz="1600" b="1" dirty="0">
                        <a:solidFill>
                          <a:srgbClr val="000000"/>
                        </a:solidFill>
                        <a:latin typeface="Arial" panose="020B0604020202020204" pitchFamily="34" charset="0"/>
                        <a:cs typeface="Arial" pitchFamily="34" charset="0"/>
                      </a:rPr>
                      <a:t>-80</a:t>
                    </a:r>
                    <a:endParaRPr lang="en-US" sz="1600" b="1" dirty="0">
                      <a:latin typeface="Arial" panose="020B0604020202020204" pitchFamily="34" charset="0"/>
                      <a:cs typeface="Arial" pitchFamily="34" charset="0"/>
                    </a:endParaRPr>
                  </a:p>
                </p:txBody>
              </p:sp>
              <p:sp>
                <p:nvSpPr>
                  <p:cNvPr id="1209" name="Rectangle 87">
                    <a:extLst>
                      <a:ext uri="{FF2B5EF4-FFF2-40B4-BE49-F238E27FC236}">
                        <a16:creationId xmlns:a16="http://schemas.microsoft.com/office/drawing/2014/main" id="{7845F035-0560-47A4-B834-F1E4832BB91C}"/>
                      </a:ext>
                    </a:extLst>
                  </p:cNvPr>
                  <p:cNvSpPr>
                    <a:spLocks noChangeArrowheads="1"/>
                  </p:cNvSpPr>
                  <p:nvPr/>
                </p:nvSpPr>
                <p:spPr bwMode="auto">
                  <a:xfrm>
                    <a:off x="5325239" y="4681563"/>
                    <a:ext cx="224649" cy="258963"/>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r" defTabSz="489832" fontAlgn="base">
                      <a:spcBef>
                        <a:spcPct val="0"/>
                      </a:spcBef>
                      <a:spcAft>
                        <a:spcPct val="0"/>
                      </a:spcAft>
                    </a:pPr>
                    <a:r>
                      <a:rPr lang="en-US" sz="1600" b="1" dirty="0">
                        <a:solidFill>
                          <a:srgbClr val="000000"/>
                        </a:solidFill>
                        <a:latin typeface="Arial" panose="020B0604020202020204" pitchFamily="34" charset="0"/>
                        <a:cs typeface="Arial" pitchFamily="34" charset="0"/>
                      </a:rPr>
                      <a:t>40</a:t>
                    </a:r>
                    <a:endParaRPr lang="en-US" sz="1600" b="1" dirty="0">
                      <a:latin typeface="Arial" panose="020B0604020202020204" pitchFamily="34" charset="0"/>
                      <a:cs typeface="Arial" pitchFamily="34" charset="0"/>
                    </a:endParaRPr>
                  </a:p>
                </p:txBody>
              </p:sp>
              <p:sp>
                <p:nvSpPr>
                  <p:cNvPr id="1210" name="Freeform 47">
                    <a:extLst>
                      <a:ext uri="{FF2B5EF4-FFF2-40B4-BE49-F238E27FC236}">
                        <a16:creationId xmlns:a16="http://schemas.microsoft.com/office/drawing/2014/main" id="{9A1F905F-4CF0-4CE6-9ACF-B944B9A2DA45}"/>
                      </a:ext>
                    </a:extLst>
                  </p:cNvPr>
                  <p:cNvSpPr>
                    <a:spLocks/>
                  </p:cNvSpPr>
                  <p:nvPr/>
                </p:nvSpPr>
                <p:spPr bwMode="auto">
                  <a:xfrm flipV="1">
                    <a:off x="7436866" y="4730625"/>
                    <a:ext cx="1559485" cy="1599134"/>
                  </a:xfrm>
                  <a:custGeom>
                    <a:avLst/>
                    <a:gdLst/>
                    <a:ahLst/>
                    <a:cxnLst>
                      <a:cxn ang="0">
                        <a:pos x="54" y="2745"/>
                      </a:cxn>
                      <a:cxn ang="0">
                        <a:pos x="112" y="2705"/>
                      </a:cxn>
                      <a:cxn ang="0">
                        <a:pos x="170" y="2611"/>
                      </a:cxn>
                      <a:cxn ang="0">
                        <a:pos x="228" y="2529"/>
                      </a:cxn>
                      <a:cxn ang="0">
                        <a:pos x="286" y="2472"/>
                      </a:cxn>
                      <a:cxn ang="0">
                        <a:pos x="344" y="2432"/>
                      </a:cxn>
                      <a:cxn ang="0">
                        <a:pos x="402" y="2403"/>
                      </a:cxn>
                      <a:cxn ang="0">
                        <a:pos x="460" y="2381"/>
                      </a:cxn>
                      <a:cxn ang="0">
                        <a:pos x="518" y="2354"/>
                      </a:cxn>
                      <a:cxn ang="0">
                        <a:pos x="576" y="2313"/>
                      </a:cxn>
                      <a:cxn ang="0">
                        <a:pos x="634" y="2271"/>
                      </a:cxn>
                      <a:cxn ang="0">
                        <a:pos x="692" y="2222"/>
                      </a:cxn>
                      <a:cxn ang="0">
                        <a:pos x="750" y="2160"/>
                      </a:cxn>
                      <a:cxn ang="0">
                        <a:pos x="808" y="2094"/>
                      </a:cxn>
                      <a:cxn ang="0">
                        <a:pos x="866" y="2019"/>
                      </a:cxn>
                      <a:cxn ang="0">
                        <a:pos x="924" y="1931"/>
                      </a:cxn>
                      <a:cxn ang="0">
                        <a:pos x="982" y="1836"/>
                      </a:cxn>
                      <a:cxn ang="0">
                        <a:pos x="1040" y="1731"/>
                      </a:cxn>
                      <a:cxn ang="0">
                        <a:pos x="1098" y="1613"/>
                      </a:cxn>
                      <a:cxn ang="0">
                        <a:pos x="1155" y="1480"/>
                      </a:cxn>
                      <a:cxn ang="0">
                        <a:pos x="1213" y="1337"/>
                      </a:cxn>
                      <a:cxn ang="0">
                        <a:pos x="1271" y="1196"/>
                      </a:cxn>
                      <a:cxn ang="0">
                        <a:pos x="1329" y="1051"/>
                      </a:cxn>
                      <a:cxn ang="0">
                        <a:pos x="1387" y="921"/>
                      </a:cxn>
                      <a:cxn ang="0">
                        <a:pos x="1445" y="810"/>
                      </a:cxn>
                      <a:cxn ang="0">
                        <a:pos x="1503" y="709"/>
                      </a:cxn>
                      <a:cxn ang="0">
                        <a:pos x="1561" y="614"/>
                      </a:cxn>
                      <a:cxn ang="0">
                        <a:pos x="1619" y="529"/>
                      </a:cxn>
                      <a:cxn ang="0">
                        <a:pos x="1677" y="460"/>
                      </a:cxn>
                      <a:cxn ang="0">
                        <a:pos x="1735" y="397"/>
                      </a:cxn>
                      <a:cxn ang="0">
                        <a:pos x="1793" y="337"/>
                      </a:cxn>
                      <a:cxn ang="0">
                        <a:pos x="1851" y="283"/>
                      </a:cxn>
                      <a:cxn ang="0">
                        <a:pos x="1909" y="233"/>
                      </a:cxn>
                      <a:cxn ang="0">
                        <a:pos x="1967" y="187"/>
                      </a:cxn>
                      <a:cxn ang="0">
                        <a:pos x="2025" y="151"/>
                      </a:cxn>
                      <a:cxn ang="0">
                        <a:pos x="2083" y="115"/>
                      </a:cxn>
                      <a:cxn ang="0">
                        <a:pos x="2141" y="81"/>
                      </a:cxn>
                      <a:cxn ang="0">
                        <a:pos x="2199" y="52"/>
                      </a:cxn>
                      <a:cxn ang="0">
                        <a:pos x="2257" y="25"/>
                      </a:cxn>
                      <a:cxn ang="0">
                        <a:pos x="2315" y="1"/>
                      </a:cxn>
                      <a:cxn ang="0">
                        <a:pos x="2373" y="1"/>
                      </a:cxn>
                      <a:cxn ang="0">
                        <a:pos x="2431" y="1"/>
                      </a:cxn>
                      <a:cxn ang="0">
                        <a:pos x="2489" y="1"/>
                      </a:cxn>
                      <a:cxn ang="0">
                        <a:pos x="2547" y="1"/>
                      </a:cxn>
                      <a:cxn ang="0">
                        <a:pos x="2605" y="1"/>
                      </a:cxn>
                      <a:cxn ang="0">
                        <a:pos x="2663" y="1"/>
                      </a:cxn>
                      <a:cxn ang="0">
                        <a:pos x="2721" y="1"/>
                      </a:cxn>
                      <a:cxn ang="0">
                        <a:pos x="2779" y="1"/>
                      </a:cxn>
                      <a:cxn ang="0">
                        <a:pos x="2837" y="1"/>
                      </a:cxn>
                      <a:cxn ang="0">
                        <a:pos x="2895" y="1"/>
                      </a:cxn>
                      <a:cxn ang="0">
                        <a:pos x="2953" y="1"/>
                      </a:cxn>
                      <a:cxn ang="0">
                        <a:pos x="3011" y="1"/>
                      </a:cxn>
                      <a:cxn ang="0">
                        <a:pos x="3069" y="1"/>
                      </a:cxn>
                      <a:cxn ang="0">
                        <a:pos x="3126" y="1"/>
                      </a:cxn>
                      <a:cxn ang="0">
                        <a:pos x="3184" y="1"/>
                      </a:cxn>
                      <a:cxn ang="0">
                        <a:pos x="3242" y="1"/>
                      </a:cxn>
                      <a:cxn ang="0">
                        <a:pos x="3300" y="1"/>
                      </a:cxn>
                      <a:cxn ang="0">
                        <a:pos x="3358" y="0"/>
                      </a:cxn>
                      <a:cxn ang="0">
                        <a:pos x="3416" y="1"/>
                      </a:cxn>
                      <a:cxn ang="0">
                        <a:pos x="3474" y="1"/>
                      </a:cxn>
                      <a:cxn ang="0">
                        <a:pos x="3532" y="1"/>
                      </a:cxn>
                      <a:cxn ang="0">
                        <a:pos x="3590" y="1"/>
                      </a:cxn>
                    </a:cxnLst>
                    <a:rect l="0" t="0" r="r" b="b"/>
                    <a:pathLst>
                      <a:path w="3623" h="2745">
                        <a:moveTo>
                          <a:pt x="0" y="1"/>
                        </a:moveTo>
                        <a:lnTo>
                          <a:pt x="3" y="1"/>
                        </a:lnTo>
                        <a:lnTo>
                          <a:pt x="7" y="1"/>
                        </a:lnTo>
                        <a:lnTo>
                          <a:pt x="11" y="1"/>
                        </a:lnTo>
                        <a:lnTo>
                          <a:pt x="14" y="1"/>
                        </a:lnTo>
                        <a:lnTo>
                          <a:pt x="18" y="1"/>
                        </a:lnTo>
                        <a:lnTo>
                          <a:pt x="21" y="1"/>
                        </a:lnTo>
                        <a:lnTo>
                          <a:pt x="25" y="1"/>
                        </a:lnTo>
                        <a:lnTo>
                          <a:pt x="29" y="1"/>
                        </a:lnTo>
                        <a:lnTo>
                          <a:pt x="32" y="1"/>
                        </a:lnTo>
                        <a:lnTo>
                          <a:pt x="36" y="1"/>
                        </a:lnTo>
                        <a:lnTo>
                          <a:pt x="40" y="321"/>
                        </a:lnTo>
                        <a:lnTo>
                          <a:pt x="43" y="1021"/>
                        </a:lnTo>
                        <a:lnTo>
                          <a:pt x="47" y="1721"/>
                        </a:lnTo>
                        <a:lnTo>
                          <a:pt x="50" y="2421"/>
                        </a:lnTo>
                        <a:lnTo>
                          <a:pt x="54" y="2745"/>
                        </a:lnTo>
                        <a:lnTo>
                          <a:pt x="58" y="2700"/>
                        </a:lnTo>
                        <a:lnTo>
                          <a:pt x="61" y="2704"/>
                        </a:lnTo>
                        <a:lnTo>
                          <a:pt x="65" y="2710"/>
                        </a:lnTo>
                        <a:lnTo>
                          <a:pt x="69" y="2714"/>
                        </a:lnTo>
                        <a:lnTo>
                          <a:pt x="72" y="2718"/>
                        </a:lnTo>
                        <a:lnTo>
                          <a:pt x="76" y="2720"/>
                        </a:lnTo>
                        <a:lnTo>
                          <a:pt x="79" y="2723"/>
                        </a:lnTo>
                        <a:lnTo>
                          <a:pt x="83" y="2724"/>
                        </a:lnTo>
                        <a:lnTo>
                          <a:pt x="87" y="2724"/>
                        </a:lnTo>
                        <a:lnTo>
                          <a:pt x="90" y="2724"/>
                        </a:lnTo>
                        <a:lnTo>
                          <a:pt x="94" y="2721"/>
                        </a:lnTo>
                        <a:lnTo>
                          <a:pt x="98" y="2719"/>
                        </a:lnTo>
                        <a:lnTo>
                          <a:pt x="101" y="2717"/>
                        </a:lnTo>
                        <a:lnTo>
                          <a:pt x="105" y="2713"/>
                        </a:lnTo>
                        <a:lnTo>
                          <a:pt x="108" y="2709"/>
                        </a:lnTo>
                        <a:lnTo>
                          <a:pt x="112" y="2705"/>
                        </a:lnTo>
                        <a:lnTo>
                          <a:pt x="116" y="2699"/>
                        </a:lnTo>
                        <a:lnTo>
                          <a:pt x="119" y="2694"/>
                        </a:lnTo>
                        <a:lnTo>
                          <a:pt x="123" y="2690"/>
                        </a:lnTo>
                        <a:lnTo>
                          <a:pt x="126" y="2684"/>
                        </a:lnTo>
                        <a:lnTo>
                          <a:pt x="130" y="2678"/>
                        </a:lnTo>
                        <a:lnTo>
                          <a:pt x="134" y="2672"/>
                        </a:lnTo>
                        <a:lnTo>
                          <a:pt x="137" y="2666"/>
                        </a:lnTo>
                        <a:lnTo>
                          <a:pt x="141" y="2660"/>
                        </a:lnTo>
                        <a:lnTo>
                          <a:pt x="145" y="2652"/>
                        </a:lnTo>
                        <a:lnTo>
                          <a:pt x="148" y="2646"/>
                        </a:lnTo>
                        <a:lnTo>
                          <a:pt x="152" y="2640"/>
                        </a:lnTo>
                        <a:lnTo>
                          <a:pt x="155" y="2633"/>
                        </a:lnTo>
                        <a:lnTo>
                          <a:pt x="159" y="2627"/>
                        </a:lnTo>
                        <a:lnTo>
                          <a:pt x="163" y="2621"/>
                        </a:lnTo>
                        <a:lnTo>
                          <a:pt x="166" y="2615"/>
                        </a:lnTo>
                        <a:lnTo>
                          <a:pt x="170" y="2611"/>
                        </a:lnTo>
                        <a:lnTo>
                          <a:pt x="174" y="2606"/>
                        </a:lnTo>
                        <a:lnTo>
                          <a:pt x="177" y="2600"/>
                        </a:lnTo>
                        <a:lnTo>
                          <a:pt x="181" y="2594"/>
                        </a:lnTo>
                        <a:lnTo>
                          <a:pt x="184" y="2589"/>
                        </a:lnTo>
                        <a:lnTo>
                          <a:pt x="188" y="2584"/>
                        </a:lnTo>
                        <a:lnTo>
                          <a:pt x="192" y="2578"/>
                        </a:lnTo>
                        <a:lnTo>
                          <a:pt x="195" y="2574"/>
                        </a:lnTo>
                        <a:lnTo>
                          <a:pt x="199" y="2568"/>
                        </a:lnTo>
                        <a:lnTo>
                          <a:pt x="203" y="2563"/>
                        </a:lnTo>
                        <a:lnTo>
                          <a:pt x="206" y="2558"/>
                        </a:lnTo>
                        <a:lnTo>
                          <a:pt x="210" y="2553"/>
                        </a:lnTo>
                        <a:lnTo>
                          <a:pt x="213" y="2547"/>
                        </a:lnTo>
                        <a:lnTo>
                          <a:pt x="217" y="2543"/>
                        </a:lnTo>
                        <a:lnTo>
                          <a:pt x="221" y="2538"/>
                        </a:lnTo>
                        <a:lnTo>
                          <a:pt x="224" y="2533"/>
                        </a:lnTo>
                        <a:lnTo>
                          <a:pt x="228" y="2529"/>
                        </a:lnTo>
                        <a:lnTo>
                          <a:pt x="232" y="2524"/>
                        </a:lnTo>
                        <a:lnTo>
                          <a:pt x="235" y="2519"/>
                        </a:lnTo>
                        <a:lnTo>
                          <a:pt x="239" y="2515"/>
                        </a:lnTo>
                        <a:lnTo>
                          <a:pt x="242" y="2511"/>
                        </a:lnTo>
                        <a:lnTo>
                          <a:pt x="246" y="2507"/>
                        </a:lnTo>
                        <a:lnTo>
                          <a:pt x="250" y="2504"/>
                        </a:lnTo>
                        <a:lnTo>
                          <a:pt x="253" y="2500"/>
                        </a:lnTo>
                        <a:lnTo>
                          <a:pt x="257" y="2497"/>
                        </a:lnTo>
                        <a:lnTo>
                          <a:pt x="261" y="2494"/>
                        </a:lnTo>
                        <a:lnTo>
                          <a:pt x="264" y="2490"/>
                        </a:lnTo>
                        <a:lnTo>
                          <a:pt x="268" y="2487"/>
                        </a:lnTo>
                        <a:lnTo>
                          <a:pt x="271" y="2483"/>
                        </a:lnTo>
                        <a:lnTo>
                          <a:pt x="275" y="2481"/>
                        </a:lnTo>
                        <a:lnTo>
                          <a:pt x="279" y="2478"/>
                        </a:lnTo>
                        <a:lnTo>
                          <a:pt x="282" y="2475"/>
                        </a:lnTo>
                        <a:lnTo>
                          <a:pt x="286" y="2472"/>
                        </a:lnTo>
                        <a:lnTo>
                          <a:pt x="290" y="2470"/>
                        </a:lnTo>
                        <a:lnTo>
                          <a:pt x="293" y="2467"/>
                        </a:lnTo>
                        <a:lnTo>
                          <a:pt x="297" y="2464"/>
                        </a:lnTo>
                        <a:lnTo>
                          <a:pt x="300" y="2462"/>
                        </a:lnTo>
                        <a:lnTo>
                          <a:pt x="304" y="2460"/>
                        </a:lnTo>
                        <a:lnTo>
                          <a:pt x="308" y="2457"/>
                        </a:lnTo>
                        <a:lnTo>
                          <a:pt x="311" y="2455"/>
                        </a:lnTo>
                        <a:lnTo>
                          <a:pt x="315" y="2452"/>
                        </a:lnTo>
                        <a:lnTo>
                          <a:pt x="319" y="2449"/>
                        </a:lnTo>
                        <a:lnTo>
                          <a:pt x="322" y="2445"/>
                        </a:lnTo>
                        <a:lnTo>
                          <a:pt x="326" y="2443"/>
                        </a:lnTo>
                        <a:lnTo>
                          <a:pt x="329" y="2440"/>
                        </a:lnTo>
                        <a:lnTo>
                          <a:pt x="333" y="2439"/>
                        </a:lnTo>
                        <a:lnTo>
                          <a:pt x="337" y="2437"/>
                        </a:lnTo>
                        <a:lnTo>
                          <a:pt x="340" y="2435"/>
                        </a:lnTo>
                        <a:lnTo>
                          <a:pt x="344" y="2432"/>
                        </a:lnTo>
                        <a:lnTo>
                          <a:pt x="348" y="2431"/>
                        </a:lnTo>
                        <a:lnTo>
                          <a:pt x="351" y="2429"/>
                        </a:lnTo>
                        <a:lnTo>
                          <a:pt x="355" y="2428"/>
                        </a:lnTo>
                        <a:lnTo>
                          <a:pt x="358" y="2426"/>
                        </a:lnTo>
                        <a:lnTo>
                          <a:pt x="362" y="2423"/>
                        </a:lnTo>
                        <a:lnTo>
                          <a:pt x="366" y="2421"/>
                        </a:lnTo>
                        <a:lnTo>
                          <a:pt x="369" y="2419"/>
                        </a:lnTo>
                        <a:lnTo>
                          <a:pt x="373" y="2418"/>
                        </a:lnTo>
                        <a:lnTo>
                          <a:pt x="376" y="2415"/>
                        </a:lnTo>
                        <a:lnTo>
                          <a:pt x="380" y="2413"/>
                        </a:lnTo>
                        <a:lnTo>
                          <a:pt x="384" y="2411"/>
                        </a:lnTo>
                        <a:lnTo>
                          <a:pt x="387" y="2410"/>
                        </a:lnTo>
                        <a:lnTo>
                          <a:pt x="391" y="2408"/>
                        </a:lnTo>
                        <a:lnTo>
                          <a:pt x="395" y="2407"/>
                        </a:lnTo>
                        <a:lnTo>
                          <a:pt x="398" y="2405"/>
                        </a:lnTo>
                        <a:lnTo>
                          <a:pt x="402" y="2403"/>
                        </a:lnTo>
                        <a:lnTo>
                          <a:pt x="405" y="2403"/>
                        </a:lnTo>
                        <a:lnTo>
                          <a:pt x="409" y="2401"/>
                        </a:lnTo>
                        <a:lnTo>
                          <a:pt x="413" y="2399"/>
                        </a:lnTo>
                        <a:lnTo>
                          <a:pt x="416" y="2397"/>
                        </a:lnTo>
                        <a:lnTo>
                          <a:pt x="420" y="2396"/>
                        </a:lnTo>
                        <a:lnTo>
                          <a:pt x="424" y="2394"/>
                        </a:lnTo>
                        <a:lnTo>
                          <a:pt x="427" y="2393"/>
                        </a:lnTo>
                        <a:lnTo>
                          <a:pt x="431" y="2392"/>
                        </a:lnTo>
                        <a:lnTo>
                          <a:pt x="434" y="2392"/>
                        </a:lnTo>
                        <a:lnTo>
                          <a:pt x="438" y="2390"/>
                        </a:lnTo>
                        <a:lnTo>
                          <a:pt x="442" y="2389"/>
                        </a:lnTo>
                        <a:lnTo>
                          <a:pt x="445" y="2387"/>
                        </a:lnTo>
                        <a:lnTo>
                          <a:pt x="449" y="2386"/>
                        </a:lnTo>
                        <a:lnTo>
                          <a:pt x="453" y="2384"/>
                        </a:lnTo>
                        <a:lnTo>
                          <a:pt x="456" y="2383"/>
                        </a:lnTo>
                        <a:lnTo>
                          <a:pt x="460" y="2381"/>
                        </a:lnTo>
                        <a:lnTo>
                          <a:pt x="463" y="2380"/>
                        </a:lnTo>
                        <a:lnTo>
                          <a:pt x="467" y="2378"/>
                        </a:lnTo>
                        <a:lnTo>
                          <a:pt x="471" y="2377"/>
                        </a:lnTo>
                        <a:lnTo>
                          <a:pt x="474" y="2376"/>
                        </a:lnTo>
                        <a:lnTo>
                          <a:pt x="478" y="2374"/>
                        </a:lnTo>
                        <a:lnTo>
                          <a:pt x="482" y="2372"/>
                        </a:lnTo>
                        <a:lnTo>
                          <a:pt x="485" y="2371"/>
                        </a:lnTo>
                        <a:lnTo>
                          <a:pt x="489" y="2370"/>
                        </a:lnTo>
                        <a:lnTo>
                          <a:pt x="492" y="2369"/>
                        </a:lnTo>
                        <a:lnTo>
                          <a:pt x="496" y="2366"/>
                        </a:lnTo>
                        <a:lnTo>
                          <a:pt x="500" y="2365"/>
                        </a:lnTo>
                        <a:lnTo>
                          <a:pt x="503" y="2364"/>
                        </a:lnTo>
                        <a:lnTo>
                          <a:pt x="507" y="2361"/>
                        </a:lnTo>
                        <a:lnTo>
                          <a:pt x="511" y="2360"/>
                        </a:lnTo>
                        <a:lnTo>
                          <a:pt x="514" y="2357"/>
                        </a:lnTo>
                        <a:lnTo>
                          <a:pt x="518" y="2354"/>
                        </a:lnTo>
                        <a:lnTo>
                          <a:pt x="521" y="2352"/>
                        </a:lnTo>
                        <a:lnTo>
                          <a:pt x="525" y="2349"/>
                        </a:lnTo>
                        <a:lnTo>
                          <a:pt x="529" y="2347"/>
                        </a:lnTo>
                        <a:lnTo>
                          <a:pt x="532" y="2344"/>
                        </a:lnTo>
                        <a:lnTo>
                          <a:pt x="536" y="2342"/>
                        </a:lnTo>
                        <a:lnTo>
                          <a:pt x="540" y="2340"/>
                        </a:lnTo>
                        <a:lnTo>
                          <a:pt x="543" y="2337"/>
                        </a:lnTo>
                        <a:lnTo>
                          <a:pt x="547" y="2335"/>
                        </a:lnTo>
                        <a:lnTo>
                          <a:pt x="550" y="2331"/>
                        </a:lnTo>
                        <a:lnTo>
                          <a:pt x="554" y="2330"/>
                        </a:lnTo>
                        <a:lnTo>
                          <a:pt x="558" y="2327"/>
                        </a:lnTo>
                        <a:lnTo>
                          <a:pt x="561" y="2324"/>
                        </a:lnTo>
                        <a:lnTo>
                          <a:pt x="565" y="2321"/>
                        </a:lnTo>
                        <a:lnTo>
                          <a:pt x="569" y="2318"/>
                        </a:lnTo>
                        <a:lnTo>
                          <a:pt x="572" y="2316"/>
                        </a:lnTo>
                        <a:lnTo>
                          <a:pt x="576" y="2313"/>
                        </a:lnTo>
                        <a:lnTo>
                          <a:pt x="579" y="2310"/>
                        </a:lnTo>
                        <a:lnTo>
                          <a:pt x="583" y="2307"/>
                        </a:lnTo>
                        <a:lnTo>
                          <a:pt x="587" y="2304"/>
                        </a:lnTo>
                        <a:lnTo>
                          <a:pt x="590" y="2302"/>
                        </a:lnTo>
                        <a:lnTo>
                          <a:pt x="594" y="2299"/>
                        </a:lnTo>
                        <a:lnTo>
                          <a:pt x="598" y="2296"/>
                        </a:lnTo>
                        <a:lnTo>
                          <a:pt x="601" y="2293"/>
                        </a:lnTo>
                        <a:lnTo>
                          <a:pt x="605" y="2291"/>
                        </a:lnTo>
                        <a:lnTo>
                          <a:pt x="608" y="2288"/>
                        </a:lnTo>
                        <a:lnTo>
                          <a:pt x="612" y="2286"/>
                        </a:lnTo>
                        <a:lnTo>
                          <a:pt x="616" y="2284"/>
                        </a:lnTo>
                        <a:lnTo>
                          <a:pt x="619" y="2281"/>
                        </a:lnTo>
                        <a:lnTo>
                          <a:pt x="623" y="2279"/>
                        </a:lnTo>
                        <a:lnTo>
                          <a:pt x="626" y="2277"/>
                        </a:lnTo>
                        <a:lnTo>
                          <a:pt x="630" y="2273"/>
                        </a:lnTo>
                        <a:lnTo>
                          <a:pt x="634" y="2271"/>
                        </a:lnTo>
                        <a:lnTo>
                          <a:pt x="637" y="2268"/>
                        </a:lnTo>
                        <a:lnTo>
                          <a:pt x="641" y="2264"/>
                        </a:lnTo>
                        <a:lnTo>
                          <a:pt x="645" y="2260"/>
                        </a:lnTo>
                        <a:lnTo>
                          <a:pt x="648" y="2258"/>
                        </a:lnTo>
                        <a:lnTo>
                          <a:pt x="652" y="2254"/>
                        </a:lnTo>
                        <a:lnTo>
                          <a:pt x="655" y="2251"/>
                        </a:lnTo>
                        <a:lnTo>
                          <a:pt x="659" y="2248"/>
                        </a:lnTo>
                        <a:lnTo>
                          <a:pt x="663" y="2245"/>
                        </a:lnTo>
                        <a:lnTo>
                          <a:pt x="666" y="2243"/>
                        </a:lnTo>
                        <a:lnTo>
                          <a:pt x="670" y="2239"/>
                        </a:lnTo>
                        <a:lnTo>
                          <a:pt x="674" y="2236"/>
                        </a:lnTo>
                        <a:lnTo>
                          <a:pt x="677" y="2233"/>
                        </a:lnTo>
                        <a:lnTo>
                          <a:pt x="681" y="2231"/>
                        </a:lnTo>
                        <a:lnTo>
                          <a:pt x="684" y="2227"/>
                        </a:lnTo>
                        <a:lnTo>
                          <a:pt x="688" y="2224"/>
                        </a:lnTo>
                        <a:lnTo>
                          <a:pt x="692" y="2222"/>
                        </a:lnTo>
                        <a:lnTo>
                          <a:pt x="695" y="2219"/>
                        </a:lnTo>
                        <a:lnTo>
                          <a:pt x="699" y="2214"/>
                        </a:lnTo>
                        <a:lnTo>
                          <a:pt x="703" y="2211"/>
                        </a:lnTo>
                        <a:lnTo>
                          <a:pt x="706" y="2207"/>
                        </a:lnTo>
                        <a:lnTo>
                          <a:pt x="710" y="2203"/>
                        </a:lnTo>
                        <a:lnTo>
                          <a:pt x="713" y="2199"/>
                        </a:lnTo>
                        <a:lnTo>
                          <a:pt x="717" y="2195"/>
                        </a:lnTo>
                        <a:lnTo>
                          <a:pt x="721" y="2191"/>
                        </a:lnTo>
                        <a:lnTo>
                          <a:pt x="724" y="2188"/>
                        </a:lnTo>
                        <a:lnTo>
                          <a:pt x="728" y="2183"/>
                        </a:lnTo>
                        <a:lnTo>
                          <a:pt x="732" y="2179"/>
                        </a:lnTo>
                        <a:lnTo>
                          <a:pt x="735" y="2176"/>
                        </a:lnTo>
                        <a:lnTo>
                          <a:pt x="739" y="2172"/>
                        </a:lnTo>
                        <a:lnTo>
                          <a:pt x="742" y="2168"/>
                        </a:lnTo>
                        <a:lnTo>
                          <a:pt x="746" y="2164"/>
                        </a:lnTo>
                        <a:lnTo>
                          <a:pt x="750" y="2160"/>
                        </a:lnTo>
                        <a:lnTo>
                          <a:pt x="753" y="2156"/>
                        </a:lnTo>
                        <a:lnTo>
                          <a:pt x="757" y="2152"/>
                        </a:lnTo>
                        <a:lnTo>
                          <a:pt x="761" y="2148"/>
                        </a:lnTo>
                        <a:lnTo>
                          <a:pt x="764" y="2143"/>
                        </a:lnTo>
                        <a:lnTo>
                          <a:pt x="768" y="2140"/>
                        </a:lnTo>
                        <a:lnTo>
                          <a:pt x="771" y="2136"/>
                        </a:lnTo>
                        <a:lnTo>
                          <a:pt x="775" y="2133"/>
                        </a:lnTo>
                        <a:lnTo>
                          <a:pt x="779" y="2129"/>
                        </a:lnTo>
                        <a:lnTo>
                          <a:pt x="782" y="2125"/>
                        </a:lnTo>
                        <a:lnTo>
                          <a:pt x="786" y="2121"/>
                        </a:lnTo>
                        <a:lnTo>
                          <a:pt x="790" y="2116"/>
                        </a:lnTo>
                        <a:lnTo>
                          <a:pt x="793" y="2111"/>
                        </a:lnTo>
                        <a:lnTo>
                          <a:pt x="797" y="2107"/>
                        </a:lnTo>
                        <a:lnTo>
                          <a:pt x="800" y="2102"/>
                        </a:lnTo>
                        <a:lnTo>
                          <a:pt x="804" y="2097"/>
                        </a:lnTo>
                        <a:lnTo>
                          <a:pt x="808" y="2094"/>
                        </a:lnTo>
                        <a:lnTo>
                          <a:pt x="811" y="2088"/>
                        </a:lnTo>
                        <a:lnTo>
                          <a:pt x="815" y="2084"/>
                        </a:lnTo>
                        <a:lnTo>
                          <a:pt x="819" y="2079"/>
                        </a:lnTo>
                        <a:lnTo>
                          <a:pt x="822" y="2074"/>
                        </a:lnTo>
                        <a:lnTo>
                          <a:pt x="826" y="2069"/>
                        </a:lnTo>
                        <a:lnTo>
                          <a:pt x="829" y="2065"/>
                        </a:lnTo>
                        <a:lnTo>
                          <a:pt x="833" y="2060"/>
                        </a:lnTo>
                        <a:lnTo>
                          <a:pt x="837" y="2056"/>
                        </a:lnTo>
                        <a:lnTo>
                          <a:pt x="840" y="2051"/>
                        </a:lnTo>
                        <a:lnTo>
                          <a:pt x="844" y="2047"/>
                        </a:lnTo>
                        <a:lnTo>
                          <a:pt x="848" y="2042"/>
                        </a:lnTo>
                        <a:lnTo>
                          <a:pt x="851" y="2037"/>
                        </a:lnTo>
                        <a:lnTo>
                          <a:pt x="855" y="2033"/>
                        </a:lnTo>
                        <a:lnTo>
                          <a:pt x="858" y="2028"/>
                        </a:lnTo>
                        <a:lnTo>
                          <a:pt x="862" y="2023"/>
                        </a:lnTo>
                        <a:lnTo>
                          <a:pt x="866" y="2019"/>
                        </a:lnTo>
                        <a:lnTo>
                          <a:pt x="869" y="2014"/>
                        </a:lnTo>
                        <a:lnTo>
                          <a:pt x="873" y="2010"/>
                        </a:lnTo>
                        <a:lnTo>
                          <a:pt x="876" y="2004"/>
                        </a:lnTo>
                        <a:lnTo>
                          <a:pt x="880" y="1999"/>
                        </a:lnTo>
                        <a:lnTo>
                          <a:pt x="884" y="1995"/>
                        </a:lnTo>
                        <a:lnTo>
                          <a:pt x="887" y="1989"/>
                        </a:lnTo>
                        <a:lnTo>
                          <a:pt x="891" y="1984"/>
                        </a:lnTo>
                        <a:lnTo>
                          <a:pt x="895" y="1980"/>
                        </a:lnTo>
                        <a:lnTo>
                          <a:pt x="898" y="1974"/>
                        </a:lnTo>
                        <a:lnTo>
                          <a:pt x="902" y="1967"/>
                        </a:lnTo>
                        <a:lnTo>
                          <a:pt x="905" y="1961"/>
                        </a:lnTo>
                        <a:lnTo>
                          <a:pt x="909" y="1955"/>
                        </a:lnTo>
                        <a:lnTo>
                          <a:pt x="913" y="1949"/>
                        </a:lnTo>
                        <a:lnTo>
                          <a:pt x="916" y="1943"/>
                        </a:lnTo>
                        <a:lnTo>
                          <a:pt x="920" y="1937"/>
                        </a:lnTo>
                        <a:lnTo>
                          <a:pt x="924" y="1931"/>
                        </a:lnTo>
                        <a:lnTo>
                          <a:pt x="927" y="1924"/>
                        </a:lnTo>
                        <a:lnTo>
                          <a:pt x="931" y="1918"/>
                        </a:lnTo>
                        <a:lnTo>
                          <a:pt x="934" y="1914"/>
                        </a:lnTo>
                        <a:lnTo>
                          <a:pt x="938" y="1908"/>
                        </a:lnTo>
                        <a:lnTo>
                          <a:pt x="942" y="1902"/>
                        </a:lnTo>
                        <a:lnTo>
                          <a:pt x="945" y="1896"/>
                        </a:lnTo>
                        <a:lnTo>
                          <a:pt x="949" y="1890"/>
                        </a:lnTo>
                        <a:lnTo>
                          <a:pt x="953" y="1884"/>
                        </a:lnTo>
                        <a:lnTo>
                          <a:pt x="956" y="1879"/>
                        </a:lnTo>
                        <a:lnTo>
                          <a:pt x="960" y="1873"/>
                        </a:lnTo>
                        <a:lnTo>
                          <a:pt x="963" y="1866"/>
                        </a:lnTo>
                        <a:lnTo>
                          <a:pt x="967" y="1860"/>
                        </a:lnTo>
                        <a:lnTo>
                          <a:pt x="971" y="1855"/>
                        </a:lnTo>
                        <a:lnTo>
                          <a:pt x="974" y="1848"/>
                        </a:lnTo>
                        <a:lnTo>
                          <a:pt x="978" y="1842"/>
                        </a:lnTo>
                        <a:lnTo>
                          <a:pt x="982" y="1836"/>
                        </a:lnTo>
                        <a:lnTo>
                          <a:pt x="985" y="1830"/>
                        </a:lnTo>
                        <a:lnTo>
                          <a:pt x="989" y="1824"/>
                        </a:lnTo>
                        <a:lnTo>
                          <a:pt x="992" y="1818"/>
                        </a:lnTo>
                        <a:lnTo>
                          <a:pt x="996" y="1812"/>
                        </a:lnTo>
                        <a:lnTo>
                          <a:pt x="1000" y="1806"/>
                        </a:lnTo>
                        <a:lnTo>
                          <a:pt x="1003" y="1800"/>
                        </a:lnTo>
                        <a:lnTo>
                          <a:pt x="1007" y="1794"/>
                        </a:lnTo>
                        <a:lnTo>
                          <a:pt x="1011" y="1786"/>
                        </a:lnTo>
                        <a:lnTo>
                          <a:pt x="1014" y="1780"/>
                        </a:lnTo>
                        <a:lnTo>
                          <a:pt x="1018" y="1772"/>
                        </a:lnTo>
                        <a:lnTo>
                          <a:pt x="1021" y="1766"/>
                        </a:lnTo>
                        <a:lnTo>
                          <a:pt x="1025" y="1760"/>
                        </a:lnTo>
                        <a:lnTo>
                          <a:pt x="1029" y="1753"/>
                        </a:lnTo>
                        <a:lnTo>
                          <a:pt x="1032" y="1747"/>
                        </a:lnTo>
                        <a:lnTo>
                          <a:pt x="1036" y="1738"/>
                        </a:lnTo>
                        <a:lnTo>
                          <a:pt x="1040" y="1731"/>
                        </a:lnTo>
                        <a:lnTo>
                          <a:pt x="1043" y="1723"/>
                        </a:lnTo>
                        <a:lnTo>
                          <a:pt x="1047" y="1716"/>
                        </a:lnTo>
                        <a:lnTo>
                          <a:pt x="1050" y="1709"/>
                        </a:lnTo>
                        <a:lnTo>
                          <a:pt x="1054" y="1701"/>
                        </a:lnTo>
                        <a:lnTo>
                          <a:pt x="1058" y="1694"/>
                        </a:lnTo>
                        <a:lnTo>
                          <a:pt x="1061" y="1686"/>
                        </a:lnTo>
                        <a:lnTo>
                          <a:pt x="1065" y="1678"/>
                        </a:lnTo>
                        <a:lnTo>
                          <a:pt x="1069" y="1672"/>
                        </a:lnTo>
                        <a:lnTo>
                          <a:pt x="1072" y="1665"/>
                        </a:lnTo>
                        <a:lnTo>
                          <a:pt x="1076" y="1657"/>
                        </a:lnTo>
                        <a:lnTo>
                          <a:pt x="1079" y="1650"/>
                        </a:lnTo>
                        <a:lnTo>
                          <a:pt x="1083" y="1642"/>
                        </a:lnTo>
                        <a:lnTo>
                          <a:pt x="1087" y="1635"/>
                        </a:lnTo>
                        <a:lnTo>
                          <a:pt x="1090" y="1628"/>
                        </a:lnTo>
                        <a:lnTo>
                          <a:pt x="1094" y="1620"/>
                        </a:lnTo>
                        <a:lnTo>
                          <a:pt x="1098" y="1613"/>
                        </a:lnTo>
                        <a:lnTo>
                          <a:pt x="1101" y="1604"/>
                        </a:lnTo>
                        <a:lnTo>
                          <a:pt x="1105" y="1596"/>
                        </a:lnTo>
                        <a:lnTo>
                          <a:pt x="1108" y="1587"/>
                        </a:lnTo>
                        <a:lnTo>
                          <a:pt x="1112" y="1580"/>
                        </a:lnTo>
                        <a:lnTo>
                          <a:pt x="1116" y="1572"/>
                        </a:lnTo>
                        <a:lnTo>
                          <a:pt x="1119" y="1564"/>
                        </a:lnTo>
                        <a:lnTo>
                          <a:pt x="1123" y="1557"/>
                        </a:lnTo>
                        <a:lnTo>
                          <a:pt x="1126" y="1548"/>
                        </a:lnTo>
                        <a:lnTo>
                          <a:pt x="1130" y="1539"/>
                        </a:lnTo>
                        <a:lnTo>
                          <a:pt x="1134" y="1531"/>
                        </a:lnTo>
                        <a:lnTo>
                          <a:pt x="1137" y="1523"/>
                        </a:lnTo>
                        <a:lnTo>
                          <a:pt x="1141" y="1514"/>
                        </a:lnTo>
                        <a:lnTo>
                          <a:pt x="1145" y="1505"/>
                        </a:lnTo>
                        <a:lnTo>
                          <a:pt x="1148" y="1497"/>
                        </a:lnTo>
                        <a:lnTo>
                          <a:pt x="1152" y="1489"/>
                        </a:lnTo>
                        <a:lnTo>
                          <a:pt x="1155" y="1480"/>
                        </a:lnTo>
                        <a:lnTo>
                          <a:pt x="1159" y="1471"/>
                        </a:lnTo>
                        <a:lnTo>
                          <a:pt x="1163" y="1463"/>
                        </a:lnTo>
                        <a:lnTo>
                          <a:pt x="1166" y="1454"/>
                        </a:lnTo>
                        <a:lnTo>
                          <a:pt x="1170" y="1445"/>
                        </a:lnTo>
                        <a:lnTo>
                          <a:pt x="1174" y="1436"/>
                        </a:lnTo>
                        <a:lnTo>
                          <a:pt x="1177" y="1429"/>
                        </a:lnTo>
                        <a:lnTo>
                          <a:pt x="1181" y="1418"/>
                        </a:lnTo>
                        <a:lnTo>
                          <a:pt x="1184" y="1409"/>
                        </a:lnTo>
                        <a:lnTo>
                          <a:pt x="1188" y="1400"/>
                        </a:lnTo>
                        <a:lnTo>
                          <a:pt x="1192" y="1391"/>
                        </a:lnTo>
                        <a:lnTo>
                          <a:pt x="1195" y="1381"/>
                        </a:lnTo>
                        <a:lnTo>
                          <a:pt x="1199" y="1373"/>
                        </a:lnTo>
                        <a:lnTo>
                          <a:pt x="1203" y="1363"/>
                        </a:lnTo>
                        <a:lnTo>
                          <a:pt x="1206" y="1355"/>
                        </a:lnTo>
                        <a:lnTo>
                          <a:pt x="1210" y="1345"/>
                        </a:lnTo>
                        <a:lnTo>
                          <a:pt x="1213" y="1337"/>
                        </a:lnTo>
                        <a:lnTo>
                          <a:pt x="1217" y="1328"/>
                        </a:lnTo>
                        <a:lnTo>
                          <a:pt x="1221" y="1319"/>
                        </a:lnTo>
                        <a:lnTo>
                          <a:pt x="1224" y="1311"/>
                        </a:lnTo>
                        <a:lnTo>
                          <a:pt x="1228" y="1302"/>
                        </a:lnTo>
                        <a:lnTo>
                          <a:pt x="1232" y="1293"/>
                        </a:lnTo>
                        <a:lnTo>
                          <a:pt x="1235" y="1285"/>
                        </a:lnTo>
                        <a:lnTo>
                          <a:pt x="1239" y="1276"/>
                        </a:lnTo>
                        <a:lnTo>
                          <a:pt x="1242" y="1267"/>
                        </a:lnTo>
                        <a:lnTo>
                          <a:pt x="1246" y="1258"/>
                        </a:lnTo>
                        <a:lnTo>
                          <a:pt x="1250" y="1249"/>
                        </a:lnTo>
                        <a:lnTo>
                          <a:pt x="1253" y="1240"/>
                        </a:lnTo>
                        <a:lnTo>
                          <a:pt x="1257" y="1232"/>
                        </a:lnTo>
                        <a:lnTo>
                          <a:pt x="1261" y="1222"/>
                        </a:lnTo>
                        <a:lnTo>
                          <a:pt x="1264" y="1214"/>
                        </a:lnTo>
                        <a:lnTo>
                          <a:pt x="1268" y="1206"/>
                        </a:lnTo>
                        <a:lnTo>
                          <a:pt x="1271" y="1196"/>
                        </a:lnTo>
                        <a:lnTo>
                          <a:pt x="1275" y="1188"/>
                        </a:lnTo>
                        <a:lnTo>
                          <a:pt x="1279" y="1179"/>
                        </a:lnTo>
                        <a:lnTo>
                          <a:pt x="1282" y="1169"/>
                        </a:lnTo>
                        <a:lnTo>
                          <a:pt x="1286" y="1160"/>
                        </a:lnTo>
                        <a:lnTo>
                          <a:pt x="1290" y="1151"/>
                        </a:lnTo>
                        <a:lnTo>
                          <a:pt x="1293" y="1142"/>
                        </a:lnTo>
                        <a:lnTo>
                          <a:pt x="1297" y="1133"/>
                        </a:lnTo>
                        <a:lnTo>
                          <a:pt x="1300" y="1123"/>
                        </a:lnTo>
                        <a:lnTo>
                          <a:pt x="1304" y="1115"/>
                        </a:lnTo>
                        <a:lnTo>
                          <a:pt x="1308" y="1106"/>
                        </a:lnTo>
                        <a:lnTo>
                          <a:pt x="1311" y="1096"/>
                        </a:lnTo>
                        <a:lnTo>
                          <a:pt x="1315" y="1087"/>
                        </a:lnTo>
                        <a:lnTo>
                          <a:pt x="1319" y="1077"/>
                        </a:lnTo>
                        <a:lnTo>
                          <a:pt x="1322" y="1069"/>
                        </a:lnTo>
                        <a:lnTo>
                          <a:pt x="1326" y="1060"/>
                        </a:lnTo>
                        <a:lnTo>
                          <a:pt x="1329" y="1051"/>
                        </a:lnTo>
                        <a:lnTo>
                          <a:pt x="1333" y="1043"/>
                        </a:lnTo>
                        <a:lnTo>
                          <a:pt x="1337" y="1034"/>
                        </a:lnTo>
                        <a:lnTo>
                          <a:pt x="1340" y="1026"/>
                        </a:lnTo>
                        <a:lnTo>
                          <a:pt x="1344" y="1018"/>
                        </a:lnTo>
                        <a:lnTo>
                          <a:pt x="1348" y="1009"/>
                        </a:lnTo>
                        <a:lnTo>
                          <a:pt x="1351" y="1000"/>
                        </a:lnTo>
                        <a:lnTo>
                          <a:pt x="1355" y="992"/>
                        </a:lnTo>
                        <a:lnTo>
                          <a:pt x="1358" y="985"/>
                        </a:lnTo>
                        <a:lnTo>
                          <a:pt x="1362" y="977"/>
                        </a:lnTo>
                        <a:lnTo>
                          <a:pt x="1366" y="969"/>
                        </a:lnTo>
                        <a:lnTo>
                          <a:pt x="1369" y="961"/>
                        </a:lnTo>
                        <a:lnTo>
                          <a:pt x="1373" y="952"/>
                        </a:lnTo>
                        <a:lnTo>
                          <a:pt x="1376" y="945"/>
                        </a:lnTo>
                        <a:lnTo>
                          <a:pt x="1380" y="937"/>
                        </a:lnTo>
                        <a:lnTo>
                          <a:pt x="1384" y="930"/>
                        </a:lnTo>
                        <a:lnTo>
                          <a:pt x="1387" y="921"/>
                        </a:lnTo>
                        <a:lnTo>
                          <a:pt x="1391" y="914"/>
                        </a:lnTo>
                        <a:lnTo>
                          <a:pt x="1395" y="906"/>
                        </a:lnTo>
                        <a:lnTo>
                          <a:pt x="1398" y="898"/>
                        </a:lnTo>
                        <a:lnTo>
                          <a:pt x="1402" y="891"/>
                        </a:lnTo>
                        <a:lnTo>
                          <a:pt x="1405" y="884"/>
                        </a:lnTo>
                        <a:lnTo>
                          <a:pt x="1409" y="877"/>
                        </a:lnTo>
                        <a:lnTo>
                          <a:pt x="1413" y="870"/>
                        </a:lnTo>
                        <a:lnTo>
                          <a:pt x="1416" y="863"/>
                        </a:lnTo>
                        <a:lnTo>
                          <a:pt x="1420" y="856"/>
                        </a:lnTo>
                        <a:lnTo>
                          <a:pt x="1424" y="849"/>
                        </a:lnTo>
                        <a:lnTo>
                          <a:pt x="1427" y="842"/>
                        </a:lnTo>
                        <a:lnTo>
                          <a:pt x="1431" y="836"/>
                        </a:lnTo>
                        <a:lnTo>
                          <a:pt x="1434" y="829"/>
                        </a:lnTo>
                        <a:lnTo>
                          <a:pt x="1438" y="822"/>
                        </a:lnTo>
                        <a:lnTo>
                          <a:pt x="1442" y="816"/>
                        </a:lnTo>
                        <a:lnTo>
                          <a:pt x="1445" y="810"/>
                        </a:lnTo>
                        <a:lnTo>
                          <a:pt x="1449" y="803"/>
                        </a:lnTo>
                        <a:lnTo>
                          <a:pt x="1453" y="796"/>
                        </a:lnTo>
                        <a:lnTo>
                          <a:pt x="1456" y="789"/>
                        </a:lnTo>
                        <a:lnTo>
                          <a:pt x="1460" y="782"/>
                        </a:lnTo>
                        <a:lnTo>
                          <a:pt x="1463" y="775"/>
                        </a:lnTo>
                        <a:lnTo>
                          <a:pt x="1467" y="769"/>
                        </a:lnTo>
                        <a:lnTo>
                          <a:pt x="1471" y="764"/>
                        </a:lnTo>
                        <a:lnTo>
                          <a:pt x="1474" y="758"/>
                        </a:lnTo>
                        <a:lnTo>
                          <a:pt x="1478" y="751"/>
                        </a:lnTo>
                        <a:lnTo>
                          <a:pt x="1482" y="745"/>
                        </a:lnTo>
                        <a:lnTo>
                          <a:pt x="1485" y="740"/>
                        </a:lnTo>
                        <a:lnTo>
                          <a:pt x="1489" y="733"/>
                        </a:lnTo>
                        <a:lnTo>
                          <a:pt x="1492" y="727"/>
                        </a:lnTo>
                        <a:lnTo>
                          <a:pt x="1496" y="721"/>
                        </a:lnTo>
                        <a:lnTo>
                          <a:pt x="1500" y="715"/>
                        </a:lnTo>
                        <a:lnTo>
                          <a:pt x="1503" y="709"/>
                        </a:lnTo>
                        <a:lnTo>
                          <a:pt x="1507" y="703"/>
                        </a:lnTo>
                        <a:lnTo>
                          <a:pt x="1511" y="697"/>
                        </a:lnTo>
                        <a:lnTo>
                          <a:pt x="1514" y="691"/>
                        </a:lnTo>
                        <a:lnTo>
                          <a:pt x="1518" y="686"/>
                        </a:lnTo>
                        <a:lnTo>
                          <a:pt x="1521" y="679"/>
                        </a:lnTo>
                        <a:lnTo>
                          <a:pt x="1525" y="674"/>
                        </a:lnTo>
                        <a:lnTo>
                          <a:pt x="1529" y="667"/>
                        </a:lnTo>
                        <a:lnTo>
                          <a:pt x="1532" y="662"/>
                        </a:lnTo>
                        <a:lnTo>
                          <a:pt x="1536" y="655"/>
                        </a:lnTo>
                        <a:lnTo>
                          <a:pt x="1540" y="648"/>
                        </a:lnTo>
                        <a:lnTo>
                          <a:pt x="1543" y="642"/>
                        </a:lnTo>
                        <a:lnTo>
                          <a:pt x="1547" y="637"/>
                        </a:lnTo>
                        <a:lnTo>
                          <a:pt x="1550" y="631"/>
                        </a:lnTo>
                        <a:lnTo>
                          <a:pt x="1554" y="625"/>
                        </a:lnTo>
                        <a:lnTo>
                          <a:pt x="1558" y="620"/>
                        </a:lnTo>
                        <a:lnTo>
                          <a:pt x="1561" y="614"/>
                        </a:lnTo>
                        <a:lnTo>
                          <a:pt x="1565" y="608"/>
                        </a:lnTo>
                        <a:lnTo>
                          <a:pt x="1569" y="602"/>
                        </a:lnTo>
                        <a:lnTo>
                          <a:pt x="1572" y="597"/>
                        </a:lnTo>
                        <a:lnTo>
                          <a:pt x="1576" y="591"/>
                        </a:lnTo>
                        <a:lnTo>
                          <a:pt x="1579" y="585"/>
                        </a:lnTo>
                        <a:lnTo>
                          <a:pt x="1583" y="579"/>
                        </a:lnTo>
                        <a:lnTo>
                          <a:pt x="1587" y="574"/>
                        </a:lnTo>
                        <a:lnTo>
                          <a:pt x="1590" y="569"/>
                        </a:lnTo>
                        <a:lnTo>
                          <a:pt x="1594" y="563"/>
                        </a:lnTo>
                        <a:lnTo>
                          <a:pt x="1598" y="558"/>
                        </a:lnTo>
                        <a:lnTo>
                          <a:pt x="1601" y="553"/>
                        </a:lnTo>
                        <a:lnTo>
                          <a:pt x="1605" y="549"/>
                        </a:lnTo>
                        <a:lnTo>
                          <a:pt x="1608" y="544"/>
                        </a:lnTo>
                        <a:lnTo>
                          <a:pt x="1612" y="539"/>
                        </a:lnTo>
                        <a:lnTo>
                          <a:pt x="1616" y="534"/>
                        </a:lnTo>
                        <a:lnTo>
                          <a:pt x="1619" y="529"/>
                        </a:lnTo>
                        <a:lnTo>
                          <a:pt x="1623" y="524"/>
                        </a:lnTo>
                        <a:lnTo>
                          <a:pt x="1626" y="519"/>
                        </a:lnTo>
                        <a:lnTo>
                          <a:pt x="1630" y="515"/>
                        </a:lnTo>
                        <a:lnTo>
                          <a:pt x="1634" y="511"/>
                        </a:lnTo>
                        <a:lnTo>
                          <a:pt x="1637" y="506"/>
                        </a:lnTo>
                        <a:lnTo>
                          <a:pt x="1641" y="502"/>
                        </a:lnTo>
                        <a:lnTo>
                          <a:pt x="1645" y="497"/>
                        </a:lnTo>
                        <a:lnTo>
                          <a:pt x="1648" y="494"/>
                        </a:lnTo>
                        <a:lnTo>
                          <a:pt x="1652" y="490"/>
                        </a:lnTo>
                        <a:lnTo>
                          <a:pt x="1655" y="486"/>
                        </a:lnTo>
                        <a:lnTo>
                          <a:pt x="1659" y="481"/>
                        </a:lnTo>
                        <a:lnTo>
                          <a:pt x="1663" y="477"/>
                        </a:lnTo>
                        <a:lnTo>
                          <a:pt x="1666" y="472"/>
                        </a:lnTo>
                        <a:lnTo>
                          <a:pt x="1670" y="467"/>
                        </a:lnTo>
                        <a:lnTo>
                          <a:pt x="1674" y="464"/>
                        </a:lnTo>
                        <a:lnTo>
                          <a:pt x="1677" y="460"/>
                        </a:lnTo>
                        <a:lnTo>
                          <a:pt x="1681" y="456"/>
                        </a:lnTo>
                        <a:lnTo>
                          <a:pt x="1684" y="451"/>
                        </a:lnTo>
                        <a:lnTo>
                          <a:pt x="1688" y="447"/>
                        </a:lnTo>
                        <a:lnTo>
                          <a:pt x="1692" y="443"/>
                        </a:lnTo>
                        <a:lnTo>
                          <a:pt x="1695" y="439"/>
                        </a:lnTo>
                        <a:lnTo>
                          <a:pt x="1699" y="435"/>
                        </a:lnTo>
                        <a:lnTo>
                          <a:pt x="1703" y="431"/>
                        </a:lnTo>
                        <a:lnTo>
                          <a:pt x="1706" y="427"/>
                        </a:lnTo>
                        <a:lnTo>
                          <a:pt x="1710" y="423"/>
                        </a:lnTo>
                        <a:lnTo>
                          <a:pt x="1713" y="419"/>
                        </a:lnTo>
                        <a:lnTo>
                          <a:pt x="1717" y="416"/>
                        </a:lnTo>
                        <a:lnTo>
                          <a:pt x="1721" y="412"/>
                        </a:lnTo>
                        <a:lnTo>
                          <a:pt x="1724" y="409"/>
                        </a:lnTo>
                        <a:lnTo>
                          <a:pt x="1728" y="405"/>
                        </a:lnTo>
                        <a:lnTo>
                          <a:pt x="1732" y="401"/>
                        </a:lnTo>
                        <a:lnTo>
                          <a:pt x="1735" y="397"/>
                        </a:lnTo>
                        <a:lnTo>
                          <a:pt x="1739" y="394"/>
                        </a:lnTo>
                        <a:lnTo>
                          <a:pt x="1742" y="390"/>
                        </a:lnTo>
                        <a:lnTo>
                          <a:pt x="1746" y="387"/>
                        </a:lnTo>
                        <a:lnTo>
                          <a:pt x="1750" y="384"/>
                        </a:lnTo>
                        <a:lnTo>
                          <a:pt x="1753" y="380"/>
                        </a:lnTo>
                        <a:lnTo>
                          <a:pt x="1757" y="376"/>
                        </a:lnTo>
                        <a:lnTo>
                          <a:pt x="1761" y="372"/>
                        </a:lnTo>
                        <a:lnTo>
                          <a:pt x="1764" y="367"/>
                        </a:lnTo>
                        <a:lnTo>
                          <a:pt x="1768" y="364"/>
                        </a:lnTo>
                        <a:lnTo>
                          <a:pt x="1771" y="361"/>
                        </a:lnTo>
                        <a:lnTo>
                          <a:pt x="1775" y="356"/>
                        </a:lnTo>
                        <a:lnTo>
                          <a:pt x="1779" y="351"/>
                        </a:lnTo>
                        <a:lnTo>
                          <a:pt x="1782" y="348"/>
                        </a:lnTo>
                        <a:lnTo>
                          <a:pt x="1786" y="345"/>
                        </a:lnTo>
                        <a:lnTo>
                          <a:pt x="1790" y="341"/>
                        </a:lnTo>
                        <a:lnTo>
                          <a:pt x="1793" y="337"/>
                        </a:lnTo>
                        <a:lnTo>
                          <a:pt x="1797" y="334"/>
                        </a:lnTo>
                        <a:lnTo>
                          <a:pt x="1800" y="330"/>
                        </a:lnTo>
                        <a:lnTo>
                          <a:pt x="1804" y="327"/>
                        </a:lnTo>
                        <a:lnTo>
                          <a:pt x="1808" y="324"/>
                        </a:lnTo>
                        <a:lnTo>
                          <a:pt x="1811" y="320"/>
                        </a:lnTo>
                        <a:lnTo>
                          <a:pt x="1815" y="317"/>
                        </a:lnTo>
                        <a:lnTo>
                          <a:pt x="1819" y="314"/>
                        </a:lnTo>
                        <a:lnTo>
                          <a:pt x="1822" y="311"/>
                        </a:lnTo>
                        <a:lnTo>
                          <a:pt x="1826" y="308"/>
                        </a:lnTo>
                        <a:lnTo>
                          <a:pt x="1829" y="305"/>
                        </a:lnTo>
                        <a:lnTo>
                          <a:pt x="1833" y="301"/>
                        </a:lnTo>
                        <a:lnTo>
                          <a:pt x="1837" y="298"/>
                        </a:lnTo>
                        <a:lnTo>
                          <a:pt x="1840" y="294"/>
                        </a:lnTo>
                        <a:lnTo>
                          <a:pt x="1844" y="290"/>
                        </a:lnTo>
                        <a:lnTo>
                          <a:pt x="1848" y="286"/>
                        </a:lnTo>
                        <a:lnTo>
                          <a:pt x="1851" y="283"/>
                        </a:lnTo>
                        <a:lnTo>
                          <a:pt x="1855" y="279"/>
                        </a:lnTo>
                        <a:lnTo>
                          <a:pt x="1858" y="276"/>
                        </a:lnTo>
                        <a:lnTo>
                          <a:pt x="1862" y="273"/>
                        </a:lnTo>
                        <a:lnTo>
                          <a:pt x="1866" y="270"/>
                        </a:lnTo>
                        <a:lnTo>
                          <a:pt x="1869" y="268"/>
                        </a:lnTo>
                        <a:lnTo>
                          <a:pt x="1873" y="264"/>
                        </a:lnTo>
                        <a:lnTo>
                          <a:pt x="1876" y="261"/>
                        </a:lnTo>
                        <a:lnTo>
                          <a:pt x="1880" y="258"/>
                        </a:lnTo>
                        <a:lnTo>
                          <a:pt x="1884" y="255"/>
                        </a:lnTo>
                        <a:lnTo>
                          <a:pt x="1887" y="251"/>
                        </a:lnTo>
                        <a:lnTo>
                          <a:pt x="1891" y="248"/>
                        </a:lnTo>
                        <a:lnTo>
                          <a:pt x="1895" y="245"/>
                        </a:lnTo>
                        <a:lnTo>
                          <a:pt x="1898" y="243"/>
                        </a:lnTo>
                        <a:lnTo>
                          <a:pt x="1902" y="239"/>
                        </a:lnTo>
                        <a:lnTo>
                          <a:pt x="1905" y="236"/>
                        </a:lnTo>
                        <a:lnTo>
                          <a:pt x="1909" y="233"/>
                        </a:lnTo>
                        <a:lnTo>
                          <a:pt x="1913" y="230"/>
                        </a:lnTo>
                        <a:lnTo>
                          <a:pt x="1916" y="227"/>
                        </a:lnTo>
                        <a:lnTo>
                          <a:pt x="1920" y="225"/>
                        </a:lnTo>
                        <a:lnTo>
                          <a:pt x="1924" y="222"/>
                        </a:lnTo>
                        <a:lnTo>
                          <a:pt x="1927" y="218"/>
                        </a:lnTo>
                        <a:lnTo>
                          <a:pt x="1931" y="216"/>
                        </a:lnTo>
                        <a:lnTo>
                          <a:pt x="1934" y="213"/>
                        </a:lnTo>
                        <a:lnTo>
                          <a:pt x="1938" y="209"/>
                        </a:lnTo>
                        <a:lnTo>
                          <a:pt x="1942" y="206"/>
                        </a:lnTo>
                        <a:lnTo>
                          <a:pt x="1945" y="203"/>
                        </a:lnTo>
                        <a:lnTo>
                          <a:pt x="1949" y="200"/>
                        </a:lnTo>
                        <a:lnTo>
                          <a:pt x="1953" y="198"/>
                        </a:lnTo>
                        <a:lnTo>
                          <a:pt x="1956" y="195"/>
                        </a:lnTo>
                        <a:lnTo>
                          <a:pt x="1960" y="193"/>
                        </a:lnTo>
                        <a:lnTo>
                          <a:pt x="1963" y="190"/>
                        </a:lnTo>
                        <a:lnTo>
                          <a:pt x="1967" y="187"/>
                        </a:lnTo>
                        <a:lnTo>
                          <a:pt x="1971" y="184"/>
                        </a:lnTo>
                        <a:lnTo>
                          <a:pt x="1974" y="182"/>
                        </a:lnTo>
                        <a:lnTo>
                          <a:pt x="1978" y="179"/>
                        </a:lnTo>
                        <a:lnTo>
                          <a:pt x="1982" y="177"/>
                        </a:lnTo>
                        <a:lnTo>
                          <a:pt x="1985" y="175"/>
                        </a:lnTo>
                        <a:lnTo>
                          <a:pt x="1989" y="172"/>
                        </a:lnTo>
                        <a:lnTo>
                          <a:pt x="1992" y="170"/>
                        </a:lnTo>
                        <a:lnTo>
                          <a:pt x="1996" y="169"/>
                        </a:lnTo>
                        <a:lnTo>
                          <a:pt x="2000" y="167"/>
                        </a:lnTo>
                        <a:lnTo>
                          <a:pt x="2003" y="164"/>
                        </a:lnTo>
                        <a:lnTo>
                          <a:pt x="2007" y="162"/>
                        </a:lnTo>
                        <a:lnTo>
                          <a:pt x="2011" y="160"/>
                        </a:lnTo>
                        <a:lnTo>
                          <a:pt x="2014" y="158"/>
                        </a:lnTo>
                        <a:lnTo>
                          <a:pt x="2018" y="155"/>
                        </a:lnTo>
                        <a:lnTo>
                          <a:pt x="2021" y="153"/>
                        </a:lnTo>
                        <a:lnTo>
                          <a:pt x="2025" y="151"/>
                        </a:lnTo>
                        <a:lnTo>
                          <a:pt x="2029" y="149"/>
                        </a:lnTo>
                        <a:lnTo>
                          <a:pt x="2032" y="146"/>
                        </a:lnTo>
                        <a:lnTo>
                          <a:pt x="2036" y="145"/>
                        </a:lnTo>
                        <a:lnTo>
                          <a:pt x="2040" y="143"/>
                        </a:lnTo>
                        <a:lnTo>
                          <a:pt x="2043" y="140"/>
                        </a:lnTo>
                        <a:lnTo>
                          <a:pt x="2047" y="138"/>
                        </a:lnTo>
                        <a:lnTo>
                          <a:pt x="2050" y="136"/>
                        </a:lnTo>
                        <a:lnTo>
                          <a:pt x="2054" y="134"/>
                        </a:lnTo>
                        <a:lnTo>
                          <a:pt x="2058" y="131"/>
                        </a:lnTo>
                        <a:lnTo>
                          <a:pt x="2061" y="130"/>
                        </a:lnTo>
                        <a:lnTo>
                          <a:pt x="2065" y="127"/>
                        </a:lnTo>
                        <a:lnTo>
                          <a:pt x="2069" y="125"/>
                        </a:lnTo>
                        <a:lnTo>
                          <a:pt x="2072" y="122"/>
                        </a:lnTo>
                        <a:lnTo>
                          <a:pt x="2076" y="120"/>
                        </a:lnTo>
                        <a:lnTo>
                          <a:pt x="2079" y="117"/>
                        </a:lnTo>
                        <a:lnTo>
                          <a:pt x="2083" y="115"/>
                        </a:lnTo>
                        <a:lnTo>
                          <a:pt x="2087" y="113"/>
                        </a:lnTo>
                        <a:lnTo>
                          <a:pt x="2090" y="111"/>
                        </a:lnTo>
                        <a:lnTo>
                          <a:pt x="2094" y="109"/>
                        </a:lnTo>
                        <a:lnTo>
                          <a:pt x="2098" y="107"/>
                        </a:lnTo>
                        <a:lnTo>
                          <a:pt x="2101" y="105"/>
                        </a:lnTo>
                        <a:lnTo>
                          <a:pt x="2105" y="102"/>
                        </a:lnTo>
                        <a:lnTo>
                          <a:pt x="2108" y="100"/>
                        </a:lnTo>
                        <a:lnTo>
                          <a:pt x="2112" y="97"/>
                        </a:lnTo>
                        <a:lnTo>
                          <a:pt x="2116" y="96"/>
                        </a:lnTo>
                        <a:lnTo>
                          <a:pt x="2119" y="93"/>
                        </a:lnTo>
                        <a:lnTo>
                          <a:pt x="2123" y="92"/>
                        </a:lnTo>
                        <a:lnTo>
                          <a:pt x="2126" y="90"/>
                        </a:lnTo>
                        <a:lnTo>
                          <a:pt x="2130" y="88"/>
                        </a:lnTo>
                        <a:lnTo>
                          <a:pt x="2134" y="86"/>
                        </a:lnTo>
                        <a:lnTo>
                          <a:pt x="2137" y="83"/>
                        </a:lnTo>
                        <a:lnTo>
                          <a:pt x="2141" y="81"/>
                        </a:lnTo>
                        <a:lnTo>
                          <a:pt x="2145" y="80"/>
                        </a:lnTo>
                        <a:lnTo>
                          <a:pt x="2148" y="79"/>
                        </a:lnTo>
                        <a:lnTo>
                          <a:pt x="2152" y="76"/>
                        </a:lnTo>
                        <a:lnTo>
                          <a:pt x="2155" y="75"/>
                        </a:lnTo>
                        <a:lnTo>
                          <a:pt x="2159" y="73"/>
                        </a:lnTo>
                        <a:lnTo>
                          <a:pt x="2163" y="72"/>
                        </a:lnTo>
                        <a:lnTo>
                          <a:pt x="2166" y="68"/>
                        </a:lnTo>
                        <a:lnTo>
                          <a:pt x="2170" y="67"/>
                        </a:lnTo>
                        <a:lnTo>
                          <a:pt x="2174" y="64"/>
                        </a:lnTo>
                        <a:lnTo>
                          <a:pt x="2177" y="64"/>
                        </a:lnTo>
                        <a:lnTo>
                          <a:pt x="2181" y="62"/>
                        </a:lnTo>
                        <a:lnTo>
                          <a:pt x="2184" y="60"/>
                        </a:lnTo>
                        <a:lnTo>
                          <a:pt x="2188" y="58"/>
                        </a:lnTo>
                        <a:lnTo>
                          <a:pt x="2192" y="56"/>
                        </a:lnTo>
                        <a:lnTo>
                          <a:pt x="2195" y="54"/>
                        </a:lnTo>
                        <a:lnTo>
                          <a:pt x="2199" y="52"/>
                        </a:lnTo>
                        <a:lnTo>
                          <a:pt x="2203" y="50"/>
                        </a:lnTo>
                        <a:lnTo>
                          <a:pt x="2206" y="48"/>
                        </a:lnTo>
                        <a:lnTo>
                          <a:pt x="2210" y="48"/>
                        </a:lnTo>
                        <a:lnTo>
                          <a:pt x="2213" y="45"/>
                        </a:lnTo>
                        <a:lnTo>
                          <a:pt x="2217" y="44"/>
                        </a:lnTo>
                        <a:lnTo>
                          <a:pt x="2221" y="43"/>
                        </a:lnTo>
                        <a:lnTo>
                          <a:pt x="2224" y="41"/>
                        </a:lnTo>
                        <a:lnTo>
                          <a:pt x="2228" y="39"/>
                        </a:lnTo>
                        <a:lnTo>
                          <a:pt x="2232" y="37"/>
                        </a:lnTo>
                        <a:lnTo>
                          <a:pt x="2235" y="36"/>
                        </a:lnTo>
                        <a:lnTo>
                          <a:pt x="2239" y="34"/>
                        </a:lnTo>
                        <a:lnTo>
                          <a:pt x="2242" y="33"/>
                        </a:lnTo>
                        <a:lnTo>
                          <a:pt x="2246" y="31"/>
                        </a:lnTo>
                        <a:lnTo>
                          <a:pt x="2250" y="29"/>
                        </a:lnTo>
                        <a:lnTo>
                          <a:pt x="2253" y="28"/>
                        </a:lnTo>
                        <a:lnTo>
                          <a:pt x="2257" y="25"/>
                        </a:lnTo>
                        <a:lnTo>
                          <a:pt x="2261" y="24"/>
                        </a:lnTo>
                        <a:lnTo>
                          <a:pt x="2264" y="22"/>
                        </a:lnTo>
                        <a:lnTo>
                          <a:pt x="2268" y="21"/>
                        </a:lnTo>
                        <a:lnTo>
                          <a:pt x="2271" y="20"/>
                        </a:lnTo>
                        <a:lnTo>
                          <a:pt x="2275" y="18"/>
                        </a:lnTo>
                        <a:lnTo>
                          <a:pt x="2279" y="17"/>
                        </a:lnTo>
                        <a:lnTo>
                          <a:pt x="2282" y="15"/>
                        </a:lnTo>
                        <a:lnTo>
                          <a:pt x="2286" y="14"/>
                        </a:lnTo>
                        <a:lnTo>
                          <a:pt x="2290" y="12"/>
                        </a:lnTo>
                        <a:lnTo>
                          <a:pt x="2293" y="10"/>
                        </a:lnTo>
                        <a:lnTo>
                          <a:pt x="2297" y="8"/>
                        </a:lnTo>
                        <a:lnTo>
                          <a:pt x="2300" y="5"/>
                        </a:lnTo>
                        <a:lnTo>
                          <a:pt x="2304" y="1"/>
                        </a:lnTo>
                        <a:lnTo>
                          <a:pt x="2308" y="1"/>
                        </a:lnTo>
                        <a:lnTo>
                          <a:pt x="2311" y="1"/>
                        </a:lnTo>
                        <a:lnTo>
                          <a:pt x="2315" y="1"/>
                        </a:lnTo>
                        <a:lnTo>
                          <a:pt x="2319" y="1"/>
                        </a:lnTo>
                        <a:lnTo>
                          <a:pt x="2322" y="1"/>
                        </a:lnTo>
                        <a:lnTo>
                          <a:pt x="2326" y="1"/>
                        </a:lnTo>
                        <a:lnTo>
                          <a:pt x="2329" y="1"/>
                        </a:lnTo>
                        <a:lnTo>
                          <a:pt x="2333" y="1"/>
                        </a:lnTo>
                        <a:lnTo>
                          <a:pt x="2337" y="1"/>
                        </a:lnTo>
                        <a:lnTo>
                          <a:pt x="2340" y="1"/>
                        </a:lnTo>
                        <a:lnTo>
                          <a:pt x="2344" y="1"/>
                        </a:lnTo>
                        <a:lnTo>
                          <a:pt x="2348" y="1"/>
                        </a:lnTo>
                        <a:lnTo>
                          <a:pt x="2351" y="1"/>
                        </a:lnTo>
                        <a:lnTo>
                          <a:pt x="2355" y="1"/>
                        </a:lnTo>
                        <a:lnTo>
                          <a:pt x="2358" y="1"/>
                        </a:lnTo>
                        <a:lnTo>
                          <a:pt x="2362" y="1"/>
                        </a:lnTo>
                        <a:lnTo>
                          <a:pt x="2366" y="1"/>
                        </a:lnTo>
                        <a:lnTo>
                          <a:pt x="2369" y="1"/>
                        </a:lnTo>
                        <a:lnTo>
                          <a:pt x="2373" y="1"/>
                        </a:lnTo>
                        <a:lnTo>
                          <a:pt x="2376" y="1"/>
                        </a:lnTo>
                        <a:lnTo>
                          <a:pt x="2380" y="1"/>
                        </a:lnTo>
                        <a:lnTo>
                          <a:pt x="2384" y="0"/>
                        </a:lnTo>
                        <a:lnTo>
                          <a:pt x="2387" y="1"/>
                        </a:lnTo>
                        <a:lnTo>
                          <a:pt x="2391" y="1"/>
                        </a:lnTo>
                        <a:lnTo>
                          <a:pt x="2395" y="1"/>
                        </a:lnTo>
                        <a:lnTo>
                          <a:pt x="2398" y="1"/>
                        </a:lnTo>
                        <a:lnTo>
                          <a:pt x="2402" y="1"/>
                        </a:lnTo>
                        <a:lnTo>
                          <a:pt x="2405" y="1"/>
                        </a:lnTo>
                        <a:lnTo>
                          <a:pt x="2409" y="1"/>
                        </a:lnTo>
                        <a:lnTo>
                          <a:pt x="2413" y="0"/>
                        </a:lnTo>
                        <a:lnTo>
                          <a:pt x="2416" y="1"/>
                        </a:lnTo>
                        <a:lnTo>
                          <a:pt x="2420" y="1"/>
                        </a:lnTo>
                        <a:lnTo>
                          <a:pt x="2424" y="1"/>
                        </a:lnTo>
                        <a:lnTo>
                          <a:pt x="2427" y="1"/>
                        </a:lnTo>
                        <a:lnTo>
                          <a:pt x="2431" y="1"/>
                        </a:lnTo>
                        <a:lnTo>
                          <a:pt x="2434" y="1"/>
                        </a:lnTo>
                        <a:lnTo>
                          <a:pt x="2438" y="1"/>
                        </a:lnTo>
                        <a:lnTo>
                          <a:pt x="2442" y="1"/>
                        </a:lnTo>
                        <a:lnTo>
                          <a:pt x="2445" y="0"/>
                        </a:lnTo>
                        <a:lnTo>
                          <a:pt x="2449" y="1"/>
                        </a:lnTo>
                        <a:lnTo>
                          <a:pt x="2453" y="1"/>
                        </a:lnTo>
                        <a:lnTo>
                          <a:pt x="2456" y="1"/>
                        </a:lnTo>
                        <a:lnTo>
                          <a:pt x="2460" y="1"/>
                        </a:lnTo>
                        <a:lnTo>
                          <a:pt x="2463" y="1"/>
                        </a:lnTo>
                        <a:lnTo>
                          <a:pt x="2467" y="1"/>
                        </a:lnTo>
                        <a:lnTo>
                          <a:pt x="2471" y="1"/>
                        </a:lnTo>
                        <a:lnTo>
                          <a:pt x="2474" y="1"/>
                        </a:lnTo>
                        <a:lnTo>
                          <a:pt x="2478" y="1"/>
                        </a:lnTo>
                        <a:lnTo>
                          <a:pt x="2482" y="1"/>
                        </a:lnTo>
                        <a:lnTo>
                          <a:pt x="2485" y="1"/>
                        </a:lnTo>
                        <a:lnTo>
                          <a:pt x="2489" y="1"/>
                        </a:lnTo>
                        <a:lnTo>
                          <a:pt x="2492" y="1"/>
                        </a:lnTo>
                        <a:lnTo>
                          <a:pt x="2496" y="1"/>
                        </a:lnTo>
                        <a:lnTo>
                          <a:pt x="2500" y="1"/>
                        </a:lnTo>
                        <a:lnTo>
                          <a:pt x="2503" y="1"/>
                        </a:lnTo>
                        <a:lnTo>
                          <a:pt x="2507" y="1"/>
                        </a:lnTo>
                        <a:lnTo>
                          <a:pt x="2511" y="1"/>
                        </a:lnTo>
                        <a:lnTo>
                          <a:pt x="2514" y="1"/>
                        </a:lnTo>
                        <a:lnTo>
                          <a:pt x="2518" y="1"/>
                        </a:lnTo>
                        <a:lnTo>
                          <a:pt x="2521" y="1"/>
                        </a:lnTo>
                        <a:lnTo>
                          <a:pt x="2525" y="1"/>
                        </a:lnTo>
                        <a:lnTo>
                          <a:pt x="2529" y="1"/>
                        </a:lnTo>
                        <a:lnTo>
                          <a:pt x="2532" y="1"/>
                        </a:lnTo>
                        <a:lnTo>
                          <a:pt x="2536" y="1"/>
                        </a:lnTo>
                        <a:lnTo>
                          <a:pt x="2540" y="1"/>
                        </a:lnTo>
                        <a:lnTo>
                          <a:pt x="2543" y="1"/>
                        </a:lnTo>
                        <a:lnTo>
                          <a:pt x="2547" y="1"/>
                        </a:lnTo>
                        <a:lnTo>
                          <a:pt x="2550" y="1"/>
                        </a:lnTo>
                        <a:lnTo>
                          <a:pt x="2554" y="1"/>
                        </a:lnTo>
                        <a:lnTo>
                          <a:pt x="2558" y="1"/>
                        </a:lnTo>
                        <a:lnTo>
                          <a:pt x="2561" y="1"/>
                        </a:lnTo>
                        <a:lnTo>
                          <a:pt x="2565" y="1"/>
                        </a:lnTo>
                        <a:lnTo>
                          <a:pt x="2569" y="1"/>
                        </a:lnTo>
                        <a:lnTo>
                          <a:pt x="2572" y="1"/>
                        </a:lnTo>
                        <a:lnTo>
                          <a:pt x="2576" y="1"/>
                        </a:lnTo>
                        <a:lnTo>
                          <a:pt x="2579" y="1"/>
                        </a:lnTo>
                        <a:lnTo>
                          <a:pt x="2583" y="1"/>
                        </a:lnTo>
                        <a:lnTo>
                          <a:pt x="2587" y="1"/>
                        </a:lnTo>
                        <a:lnTo>
                          <a:pt x="2590" y="1"/>
                        </a:lnTo>
                        <a:lnTo>
                          <a:pt x="2594" y="1"/>
                        </a:lnTo>
                        <a:lnTo>
                          <a:pt x="2598" y="1"/>
                        </a:lnTo>
                        <a:lnTo>
                          <a:pt x="2601" y="1"/>
                        </a:lnTo>
                        <a:lnTo>
                          <a:pt x="2605" y="1"/>
                        </a:lnTo>
                        <a:lnTo>
                          <a:pt x="2608" y="1"/>
                        </a:lnTo>
                        <a:lnTo>
                          <a:pt x="2612" y="1"/>
                        </a:lnTo>
                        <a:lnTo>
                          <a:pt x="2616" y="1"/>
                        </a:lnTo>
                        <a:lnTo>
                          <a:pt x="2619" y="1"/>
                        </a:lnTo>
                        <a:lnTo>
                          <a:pt x="2623" y="1"/>
                        </a:lnTo>
                        <a:lnTo>
                          <a:pt x="2626" y="1"/>
                        </a:lnTo>
                        <a:lnTo>
                          <a:pt x="2630" y="1"/>
                        </a:lnTo>
                        <a:lnTo>
                          <a:pt x="2634" y="1"/>
                        </a:lnTo>
                        <a:lnTo>
                          <a:pt x="2637" y="1"/>
                        </a:lnTo>
                        <a:lnTo>
                          <a:pt x="2641" y="1"/>
                        </a:lnTo>
                        <a:lnTo>
                          <a:pt x="2645" y="1"/>
                        </a:lnTo>
                        <a:lnTo>
                          <a:pt x="2648" y="1"/>
                        </a:lnTo>
                        <a:lnTo>
                          <a:pt x="2652" y="0"/>
                        </a:lnTo>
                        <a:lnTo>
                          <a:pt x="2655" y="1"/>
                        </a:lnTo>
                        <a:lnTo>
                          <a:pt x="2659" y="1"/>
                        </a:lnTo>
                        <a:lnTo>
                          <a:pt x="2663" y="1"/>
                        </a:lnTo>
                        <a:lnTo>
                          <a:pt x="2666" y="1"/>
                        </a:lnTo>
                        <a:lnTo>
                          <a:pt x="2670" y="1"/>
                        </a:lnTo>
                        <a:lnTo>
                          <a:pt x="2674" y="1"/>
                        </a:lnTo>
                        <a:lnTo>
                          <a:pt x="2677" y="1"/>
                        </a:lnTo>
                        <a:lnTo>
                          <a:pt x="2681" y="1"/>
                        </a:lnTo>
                        <a:lnTo>
                          <a:pt x="2684" y="1"/>
                        </a:lnTo>
                        <a:lnTo>
                          <a:pt x="2688" y="1"/>
                        </a:lnTo>
                        <a:lnTo>
                          <a:pt x="2692" y="1"/>
                        </a:lnTo>
                        <a:lnTo>
                          <a:pt x="2695" y="1"/>
                        </a:lnTo>
                        <a:lnTo>
                          <a:pt x="2699" y="1"/>
                        </a:lnTo>
                        <a:lnTo>
                          <a:pt x="2703" y="1"/>
                        </a:lnTo>
                        <a:lnTo>
                          <a:pt x="2706" y="1"/>
                        </a:lnTo>
                        <a:lnTo>
                          <a:pt x="2710" y="1"/>
                        </a:lnTo>
                        <a:lnTo>
                          <a:pt x="2713" y="1"/>
                        </a:lnTo>
                        <a:lnTo>
                          <a:pt x="2717" y="1"/>
                        </a:lnTo>
                        <a:lnTo>
                          <a:pt x="2721" y="1"/>
                        </a:lnTo>
                        <a:lnTo>
                          <a:pt x="2724" y="1"/>
                        </a:lnTo>
                        <a:lnTo>
                          <a:pt x="2728" y="1"/>
                        </a:lnTo>
                        <a:lnTo>
                          <a:pt x="2732" y="1"/>
                        </a:lnTo>
                        <a:lnTo>
                          <a:pt x="2735" y="1"/>
                        </a:lnTo>
                        <a:lnTo>
                          <a:pt x="2739" y="1"/>
                        </a:lnTo>
                        <a:lnTo>
                          <a:pt x="2742" y="1"/>
                        </a:lnTo>
                        <a:lnTo>
                          <a:pt x="2746" y="1"/>
                        </a:lnTo>
                        <a:lnTo>
                          <a:pt x="2750" y="1"/>
                        </a:lnTo>
                        <a:lnTo>
                          <a:pt x="2753" y="1"/>
                        </a:lnTo>
                        <a:lnTo>
                          <a:pt x="2757" y="1"/>
                        </a:lnTo>
                        <a:lnTo>
                          <a:pt x="2761" y="1"/>
                        </a:lnTo>
                        <a:lnTo>
                          <a:pt x="2764" y="1"/>
                        </a:lnTo>
                        <a:lnTo>
                          <a:pt x="2768" y="1"/>
                        </a:lnTo>
                        <a:lnTo>
                          <a:pt x="2771" y="1"/>
                        </a:lnTo>
                        <a:lnTo>
                          <a:pt x="2775" y="0"/>
                        </a:lnTo>
                        <a:lnTo>
                          <a:pt x="2779" y="1"/>
                        </a:lnTo>
                        <a:lnTo>
                          <a:pt x="2782" y="1"/>
                        </a:lnTo>
                        <a:lnTo>
                          <a:pt x="2786" y="1"/>
                        </a:lnTo>
                        <a:lnTo>
                          <a:pt x="2790" y="1"/>
                        </a:lnTo>
                        <a:lnTo>
                          <a:pt x="2793" y="1"/>
                        </a:lnTo>
                        <a:lnTo>
                          <a:pt x="2797" y="1"/>
                        </a:lnTo>
                        <a:lnTo>
                          <a:pt x="2800" y="1"/>
                        </a:lnTo>
                        <a:lnTo>
                          <a:pt x="2804" y="1"/>
                        </a:lnTo>
                        <a:lnTo>
                          <a:pt x="2808" y="1"/>
                        </a:lnTo>
                        <a:lnTo>
                          <a:pt x="2811" y="1"/>
                        </a:lnTo>
                        <a:lnTo>
                          <a:pt x="2815" y="1"/>
                        </a:lnTo>
                        <a:lnTo>
                          <a:pt x="2819" y="1"/>
                        </a:lnTo>
                        <a:lnTo>
                          <a:pt x="2822" y="1"/>
                        </a:lnTo>
                        <a:lnTo>
                          <a:pt x="2826" y="1"/>
                        </a:lnTo>
                        <a:lnTo>
                          <a:pt x="2829" y="1"/>
                        </a:lnTo>
                        <a:lnTo>
                          <a:pt x="2833" y="1"/>
                        </a:lnTo>
                        <a:lnTo>
                          <a:pt x="2837" y="1"/>
                        </a:lnTo>
                        <a:lnTo>
                          <a:pt x="2840" y="1"/>
                        </a:lnTo>
                        <a:lnTo>
                          <a:pt x="2844" y="1"/>
                        </a:lnTo>
                        <a:lnTo>
                          <a:pt x="2848" y="1"/>
                        </a:lnTo>
                        <a:lnTo>
                          <a:pt x="2851" y="1"/>
                        </a:lnTo>
                        <a:lnTo>
                          <a:pt x="2855" y="1"/>
                        </a:lnTo>
                        <a:lnTo>
                          <a:pt x="2858" y="1"/>
                        </a:lnTo>
                        <a:lnTo>
                          <a:pt x="2862" y="1"/>
                        </a:lnTo>
                        <a:lnTo>
                          <a:pt x="2866" y="1"/>
                        </a:lnTo>
                        <a:lnTo>
                          <a:pt x="2869" y="1"/>
                        </a:lnTo>
                        <a:lnTo>
                          <a:pt x="2873" y="1"/>
                        </a:lnTo>
                        <a:lnTo>
                          <a:pt x="2876" y="1"/>
                        </a:lnTo>
                        <a:lnTo>
                          <a:pt x="2880" y="1"/>
                        </a:lnTo>
                        <a:lnTo>
                          <a:pt x="2884" y="1"/>
                        </a:lnTo>
                        <a:lnTo>
                          <a:pt x="2887" y="0"/>
                        </a:lnTo>
                        <a:lnTo>
                          <a:pt x="2891" y="1"/>
                        </a:lnTo>
                        <a:lnTo>
                          <a:pt x="2895" y="1"/>
                        </a:lnTo>
                        <a:lnTo>
                          <a:pt x="2898" y="1"/>
                        </a:lnTo>
                        <a:lnTo>
                          <a:pt x="2902" y="1"/>
                        </a:lnTo>
                        <a:lnTo>
                          <a:pt x="2905" y="1"/>
                        </a:lnTo>
                        <a:lnTo>
                          <a:pt x="2909" y="1"/>
                        </a:lnTo>
                        <a:lnTo>
                          <a:pt x="2913" y="1"/>
                        </a:lnTo>
                        <a:lnTo>
                          <a:pt x="2916" y="1"/>
                        </a:lnTo>
                        <a:lnTo>
                          <a:pt x="2920" y="1"/>
                        </a:lnTo>
                        <a:lnTo>
                          <a:pt x="2924" y="1"/>
                        </a:lnTo>
                        <a:lnTo>
                          <a:pt x="2927" y="1"/>
                        </a:lnTo>
                        <a:lnTo>
                          <a:pt x="2931" y="1"/>
                        </a:lnTo>
                        <a:lnTo>
                          <a:pt x="2934" y="1"/>
                        </a:lnTo>
                        <a:lnTo>
                          <a:pt x="2938" y="1"/>
                        </a:lnTo>
                        <a:lnTo>
                          <a:pt x="2942" y="1"/>
                        </a:lnTo>
                        <a:lnTo>
                          <a:pt x="2945" y="1"/>
                        </a:lnTo>
                        <a:lnTo>
                          <a:pt x="2949" y="1"/>
                        </a:lnTo>
                        <a:lnTo>
                          <a:pt x="2953" y="1"/>
                        </a:lnTo>
                        <a:lnTo>
                          <a:pt x="2956" y="1"/>
                        </a:lnTo>
                        <a:lnTo>
                          <a:pt x="2960" y="1"/>
                        </a:lnTo>
                        <a:lnTo>
                          <a:pt x="2963" y="1"/>
                        </a:lnTo>
                        <a:lnTo>
                          <a:pt x="2967" y="1"/>
                        </a:lnTo>
                        <a:lnTo>
                          <a:pt x="2971" y="1"/>
                        </a:lnTo>
                        <a:lnTo>
                          <a:pt x="2974" y="1"/>
                        </a:lnTo>
                        <a:lnTo>
                          <a:pt x="2978" y="1"/>
                        </a:lnTo>
                        <a:lnTo>
                          <a:pt x="2982" y="1"/>
                        </a:lnTo>
                        <a:lnTo>
                          <a:pt x="2985" y="1"/>
                        </a:lnTo>
                        <a:lnTo>
                          <a:pt x="2989" y="1"/>
                        </a:lnTo>
                        <a:lnTo>
                          <a:pt x="2992" y="1"/>
                        </a:lnTo>
                        <a:lnTo>
                          <a:pt x="2996" y="1"/>
                        </a:lnTo>
                        <a:lnTo>
                          <a:pt x="3000" y="1"/>
                        </a:lnTo>
                        <a:lnTo>
                          <a:pt x="3003" y="1"/>
                        </a:lnTo>
                        <a:lnTo>
                          <a:pt x="3007" y="1"/>
                        </a:lnTo>
                        <a:lnTo>
                          <a:pt x="3011" y="1"/>
                        </a:lnTo>
                        <a:lnTo>
                          <a:pt x="3014" y="0"/>
                        </a:lnTo>
                        <a:lnTo>
                          <a:pt x="3018" y="1"/>
                        </a:lnTo>
                        <a:lnTo>
                          <a:pt x="3021" y="1"/>
                        </a:lnTo>
                        <a:lnTo>
                          <a:pt x="3025" y="1"/>
                        </a:lnTo>
                        <a:lnTo>
                          <a:pt x="3029" y="1"/>
                        </a:lnTo>
                        <a:lnTo>
                          <a:pt x="3032" y="1"/>
                        </a:lnTo>
                        <a:lnTo>
                          <a:pt x="3036" y="1"/>
                        </a:lnTo>
                        <a:lnTo>
                          <a:pt x="3040" y="1"/>
                        </a:lnTo>
                        <a:lnTo>
                          <a:pt x="3043" y="1"/>
                        </a:lnTo>
                        <a:lnTo>
                          <a:pt x="3047" y="1"/>
                        </a:lnTo>
                        <a:lnTo>
                          <a:pt x="3050" y="1"/>
                        </a:lnTo>
                        <a:lnTo>
                          <a:pt x="3054" y="1"/>
                        </a:lnTo>
                        <a:lnTo>
                          <a:pt x="3058" y="1"/>
                        </a:lnTo>
                        <a:lnTo>
                          <a:pt x="3061" y="0"/>
                        </a:lnTo>
                        <a:lnTo>
                          <a:pt x="3065" y="1"/>
                        </a:lnTo>
                        <a:lnTo>
                          <a:pt x="3069" y="1"/>
                        </a:lnTo>
                        <a:lnTo>
                          <a:pt x="3072" y="1"/>
                        </a:lnTo>
                        <a:lnTo>
                          <a:pt x="3076" y="1"/>
                        </a:lnTo>
                        <a:lnTo>
                          <a:pt x="3079" y="1"/>
                        </a:lnTo>
                        <a:lnTo>
                          <a:pt x="3083" y="1"/>
                        </a:lnTo>
                        <a:lnTo>
                          <a:pt x="3087" y="1"/>
                        </a:lnTo>
                        <a:lnTo>
                          <a:pt x="3090" y="1"/>
                        </a:lnTo>
                        <a:lnTo>
                          <a:pt x="3094" y="1"/>
                        </a:lnTo>
                        <a:lnTo>
                          <a:pt x="3098" y="1"/>
                        </a:lnTo>
                        <a:lnTo>
                          <a:pt x="3101" y="1"/>
                        </a:lnTo>
                        <a:lnTo>
                          <a:pt x="3105" y="1"/>
                        </a:lnTo>
                        <a:lnTo>
                          <a:pt x="3108" y="1"/>
                        </a:lnTo>
                        <a:lnTo>
                          <a:pt x="3112" y="1"/>
                        </a:lnTo>
                        <a:lnTo>
                          <a:pt x="3116" y="1"/>
                        </a:lnTo>
                        <a:lnTo>
                          <a:pt x="3119" y="1"/>
                        </a:lnTo>
                        <a:lnTo>
                          <a:pt x="3123" y="1"/>
                        </a:lnTo>
                        <a:lnTo>
                          <a:pt x="3126" y="1"/>
                        </a:lnTo>
                        <a:lnTo>
                          <a:pt x="3130" y="1"/>
                        </a:lnTo>
                        <a:lnTo>
                          <a:pt x="3134" y="1"/>
                        </a:lnTo>
                        <a:lnTo>
                          <a:pt x="3137" y="1"/>
                        </a:lnTo>
                        <a:lnTo>
                          <a:pt x="3141" y="1"/>
                        </a:lnTo>
                        <a:lnTo>
                          <a:pt x="3145" y="1"/>
                        </a:lnTo>
                        <a:lnTo>
                          <a:pt x="3148" y="1"/>
                        </a:lnTo>
                        <a:lnTo>
                          <a:pt x="3152" y="1"/>
                        </a:lnTo>
                        <a:lnTo>
                          <a:pt x="3155" y="0"/>
                        </a:lnTo>
                        <a:lnTo>
                          <a:pt x="3159" y="1"/>
                        </a:lnTo>
                        <a:lnTo>
                          <a:pt x="3163" y="1"/>
                        </a:lnTo>
                        <a:lnTo>
                          <a:pt x="3166" y="1"/>
                        </a:lnTo>
                        <a:lnTo>
                          <a:pt x="3170" y="1"/>
                        </a:lnTo>
                        <a:lnTo>
                          <a:pt x="3174" y="1"/>
                        </a:lnTo>
                        <a:lnTo>
                          <a:pt x="3177" y="1"/>
                        </a:lnTo>
                        <a:lnTo>
                          <a:pt x="3181" y="1"/>
                        </a:lnTo>
                        <a:lnTo>
                          <a:pt x="3184" y="1"/>
                        </a:lnTo>
                        <a:lnTo>
                          <a:pt x="3188" y="1"/>
                        </a:lnTo>
                        <a:lnTo>
                          <a:pt x="3192" y="1"/>
                        </a:lnTo>
                        <a:lnTo>
                          <a:pt x="3195" y="0"/>
                        </a:lnTo>
                        <a:lnTo>
                          <a:pt x="3199" y="1"/>
                        </a:lnTo>
                        <a:lnTo>
                          <a:pt x="3203" y="1"/>
                        </a:lnTo>
                        <a:lnTo>
                          <a:pt x="3206" y="1"/>
                        </a:lnTo>
                        <a:lnTo>
                          <a:pt x="3210" y="1"/>
                        </a:lnTo>
                        <a:lnTo>
                          <a:pt x="3213" y="1"/>
                        </a:lnTo>
                        <a:lnTo>
                          <a:pt x="3217" y="0"/>
                        </a:lnTo>
                        <a:lnTo>
                          <a:pt x="3221" y="1"/>
                        </a:lnTo>
                        <a:lnTo>
                          <a:pt x="3224" y="1"/>
                        </a:lnTo>
                        <a:lnTo>
                          <a:pt x="3228" y="1"/>
                        </a:lnTo>
                        <a:lnTo>
                          <a:pt x="3232" y="1"/>
                        </a:lnTo>
                        <a:lnTo>
                          <a:pt x="3235" y="1"/>
                        </a:lnTo>
                        <a:lnTo>
                          <a:pt x="3239" y="1"/>
                        </a:lnTo>
                        <a:lnTo>
                          <a:pt x="3242" y="1"/>
                        </a:lnTo>
                        <a:lnTo>
                          <a:pt x="3246" y="1"/>
                        </a:lnTo>
                        <a:lnTo>
                          <a:pt x="3250" y="1"/>
                        </a:lnTo>
                        <a:lnTo>
                          <a:pt x="3253" y="1"/>
                        </a:lnTo>
                        <a:lnTo>
                          <a:pt x="3257" y="0"/>
                        </a:lnTo>
                        <a:lnTo>
                          <a:pt x="3261" y="1"/>
                        </a:lnTo>
                        <a:lnTo>
                          <a:pt x="3264" y="1"/>
                        </a:lnTo>
                        <a:lnTo>
                          <a:pt x="3268" y="1"/>
                        </a:lnTo>
                        <a:lnTo>
                          <a:pt x="3271" y="1"/>
                        </a:lnTo>
                        <a:lnTo>
                          <a:pt x="3275" y="1"/>
                        </a:lnTo>
                        <a:lnTo>
                          <a:pt x="3279" y="1"/>
                        </a:lnTo>
                        <a:lnTo>
                          <a:pt x="3282" y="1"/>
                        </a:lnTo>
                        <a:lnTo>
                          <a:pt x="3286" y="1"/>
                        </a:lnTo>
                        <a:lnTo>
                          <a:pt x="3290" y="1"/>
                        </a:lnTo>
                        <a:lnTo>
                          <a:pt x="3293" y="1"/>
                        </a:lnTo>
                        <a:lnTo>
                          <a:pt x="3297" y="1"/>
                        </a:lnTo>
                        <a:lnTo>
                          <a:pt x="3300" y="1"/>
                        </a:lnTo>
                        <a:lnTo>
                          <a:pt x="3304" y="1"/>
                        </a:lnTo>
                        <a:lnTo>
                          <a:pt x="3308" y="1"/>
                        </a:lnTo>
                        <a:lnTo>
                          <a:pt x="3311" y="1"/>
                        </a:lnTo>
                        <a:lnTo>
                          <a:pt x="3315" y="1"/>
                        </a:lnTo>
                        <a:lnTo>
                          <a:pt x="3319" y="1"/>
                        </a:lnTo>
                        <a:lnTo>
                          <a:pt x="3322" y="1"/>
                        </a:lnTo>
                        <a:lnTo>
                          <a:pt x="3326" y="1"/>
                        </a:lnTo>
                        <a:lnTo>
                          <a:pt x="3329" y="1"/>
                        </a:lnTo>
                        <a:lnTo>
                          <a:pt x="3333" y="1"/>
                        </a:lnTo>
                        <a:lnTo>
                          <a:pt x="3337" y="1"/>
                        </a:lnTo>
                        <a:lnTo>
                          <a:pt x="3340" y="1"/>
                        </a:lnTo>
                        <a:lnTo>
                          <a:pt x="3344" y="1"/>
                        </a:lnTo>
                        <a:lnTo>
                          <a:pt x="3348" y="1"/>
                        </a:lnTo>
                        <a:lnTo>
                          <a:pt x="3351" y="1"/>
                        </a:lnTo>
                        <a:lnTo>
                          <a:pt x="3355" y="1"/>
                        </a:lnTo>
                        <a:lnTo>
                          <a:pt x="3358" y="0"/>
                        </a:lnTo>
                        <a:lnTo>
                          <a:pt x="3362" y="1"/>
                        </a:lnTo>
                        <a:lnTo>
                          <a:pt x="3366" y="1"/>
                        </a:lnTo>
                        <a:lnTo>
                          <a:pt x="3369" y="1"/>
                        </a:lnTo>
                        <a:lnTo>
                          <a:pt x="3373" y="1"/>
                        </a:lnTo>
                        <a:lnTo>
                          <a:pt x="3376" y="1"/>
                        </a:lnTo>
                        <a:lnTo>
                          <a:pt x="3380" y="1"/>
                        </a:lnTo>
                        <a:lnTo>
                          <a:pt x="3384" y="1"/>
                        </a:lnTo>
                        <a:lnTo>
                          <a:pt x="3387" y="1"/>
                        </a:lnTo>
                        <a:lnTo>
                          <a:pt x="3391" y="0"/>
                        </a:lnTo>
                        <a:lnTo>
                          <a:pt x="3395" y="1"/>
                        </a:lnTo>
                        <a:lnTo>
                          <a:pt x="3398" y="1"/>
                        </a:lnTo>
                        <a:lnTo>
                          <a:pt x="3402" y="1"/>
                        </a:lnTo>
                        <a:lnTo>
                          <a:pt x="3405" y="1"/>
                        </a:lnTo>
                        <a:lnTo>
                          <a:pt x="3409" y="1"/>
                        </a:lnTo>
                        <a:lnTo>
                          <a:pt x="3413" y="1"/>
                        </a:lnTo>
                        <a:lnTo>
                          <a:pt x="3416" y="1"/>
                        </a:lnTo>
                        <a:lnTo>
                          <a:pt x="3420" y="0"/>
                        </a:lnTo>
                        <a:lnTo>
                          <a:pt x="3424" y="1"/>
                        </a:lnTo>
                        <a:lnTo>
                          <a:pt x="3427" y="1"/>
                        </a:lnTo>
                        <a:lnTo>
                          <a:pt x="3431" y="1"/>
                        </a:lnTo>
                        <a:lnTo>
                          <a:pt x="3434" y="1"/>
                        </a:lnTo>
                        <a:lnTo>
                          <a:pt x="3438" y="1"/>
                        </a:lnTo>
                        <a:lnTo>
                          <a:pt x="3442" y="1"/>
                        </a:lnTo>
                        <a:lnTo>
                          <a:pt x="3445" y="1"/>
                        </a:lnTo>
                        <a:lnTo>
                          <a:pt x="3449" y="1"/>
                        </a:lnTo>
                        <a:lnTo>
                          <a:pt x="3453" y="1"/>
                        </a:lnTo>
                        <a:lnTo>
                          <a:pt x="3456" y="1"/>
                        </a:lnTo>
                        <a:lnTo>
                          <a:pt x="3460" y="1"/>
                        </a:lnTo>
                        <a:lnTo>
                          <a:pt x="3463" y="1"/>
                        </a:lnTo>
                        <a:lnTo>
                          <a:pt x="3467" y="1"/>
                        </a:lnTo>
                        <a:lnTo>
                          <a:pt x="3471" y="1"/>
                        </a:lnTo>
                        <a:lnTo>
                          <a:pt x="3474" y="1"/>
                        </a:lnTo>
                        <a:lnTo>
                          <a:pt x="3478" y="1"/>
                        </a:lnTo>
                        <a:lnTo>
                          <a:pt x="3482" y="1"/>
                        </a:lnTo>
                        <a:lnTo>
                          <a:pt x="3485" y="1"/>
                        </a:lnTo>
                        <a:lnTo>
                          <a:pt x="3489" y="1"/>
                        </a:lnTo>
                        <a:lnTo>
                          <a:pt x="3492" y="1"/>
                        </a:lnTo>
                        <a:lnTo>
                          <a:pt x="3496" y="1"/>
                        </a:lnTo>
                        <a:lnTo>
                          <a:pt x="3500" y="1"/>
                        </a:lnTo>
                        <a:lnTo>
                          <a:pt x="3503" y="1"/>
                        </a:lnTo>
                        <a:lnTo>
                          <a:pt x="3507" y="1"/>
                        </a:lnTo>
                        <a:lnTo>
                          <a:pt x="3511" y="1"/>
                        </a:lnTo>
                        <a:lnTo>
                          <a:pt x="3514" y="1"/>
                        </a:lnTo>
                        <a:lnTo>
                          <a:pt x="3518" y="1"/>
                        </a:lnTo>
                        <a:lnTo>
                          <a:pt x="3521" y="1"/>
                        </a:lnTo>
                        <a:lnTo>
                          <a:pt x="3525" y="1"/>
                        </a:lnTo>
                        <a:lnTo>
                          <a:pt x="3529" y="1"/>
                        </a:lnTo>
                        <a:lnTo>
                          <a:pt x="3532" y="1"/>
                        </a:lnTo>
                        <a:lnTo>
                          <a:pt x="3536" y="1"/>
                        </a:lnTo>
                        <a:lnTo>
                          <a:pt x="3540" y="1"/>
                        </a:lnTo>
                        <a:lnTo>
                          <a:pt x="3543" y="1"/>
                        </a:lnTo>
                        <a:lnTo>
                          <a:pt x="3547" y="1"/>
                        </a:lnTo>
                        <a:lnTo>
                          <a:pt x="3550" y="1"/>
                        </a:lnTo>
                        <a:lnTo>
                          <a:pt x="3554" y="1"/>
                        </a:lnTo>
                        <a:lnTo>
                          <a:pt x="3558" y="1"/>
                        </a:lnTo>
                        <a:lnTo>
                          <a:pt x="3561" y="1"/>
                        </a:lnTo>
                        <a:lnTo>
                          <a:pt x="3565" y="1"/>
                        </a:lnTo>
                        <a:lnTo>
                          <a:pt x="3569" y="1"/>
                        </a:lnTo>
                        <a:lnTo>
                          <a:pt x="3572" y="1"/>
                        </a:lnTo>
                        <a:lnTo>
                          <a:pt x="3576" y="1"/>
                        </a:lnTo>
                        <a:lnTo>
                          <a:pt x="3579" y="1"/>
                        </a:lnTo>
                        <a:lnTo>
                          <a:pt x="3583" y="1"/>
                        </a:lnTo>
                        <a:lnTo>
                          <a:pt x="3587" y="1"/>
                        </a:lnTo>
                        <a:lnTo>
                          <a:pt x="3590" y="1"/>
                        </a:lnTo>
                        <a:lnTo>
                          <a:pt x="3594" y="1"/>
                        </a:lnTo>
                        <a:lnTo>
                          <a:pt x="3598" y="1"/>
                        </a:lnTo>
                        <a:lnTo>
                          <a:pt x="3601" y="1"/>
                        </a:lnTo>
                        <a:lnTo>
                          <a:pt x="3605" y="1"/>
                        </a:lnTo>
                        <a:lnTo>
                          <a:pt x="3608" y="1"/>
                        </a:lnTo>
                        <a:lnTo>
                          <a:pt x="3612" y="1"/>
                        </a:lnTo>
                        <a:lnTo>
                          <a:pt x="3616" y="1"/>
                        </a:lnTo>
                        <a:lnTo>
                          <a:pt x="3619" y="1"/>
                        </a:lnTo>
                        <a:lnTo>
                          <a:pt x="3623" y="1"/>
                        </a:lnTo>
                      </a:path>
                    </a:pathLst>
                  </a:custGeom>
                  <a:noFill/>
                  <a:ln w="19050">
                    <a:solidFill>
                      <a:schemeClr val="accent1"/>
                    </a:solidFill>
                    <a:prstDash val="solid"/>
                    <a:round/>
                    <a:headEnd/>
                    <a:tailEnd/>
                  </a:ln>
                </p:spPr>
                <p:txBody>
                  <a:bodyPr vert="horz" wrap="square" lIns="48986" tIns="24493" rIns="48986" bIns="24493" numCol="1" anchor="t" anchorCtr="0" compatLnSpc="1">
                    <a:prstTxWarp prst="textNoShape">
                      <a:avLst/>
                    </a:prstTxWarp>
                  </a:bodyPr>
                  <a:lstStyle/>
                  <a:p>
                    <a:endParaRPr lang="en-US" sz="1600">
                      <a:latin typeface="Arial" panose="020B0604020202020204" pitchFamily="34" charset="0"/>
                      <a:cs typeface="Arial" pitchFamily="34" charset="0"/>
                    </a:endParaRPr>
                  </a:p>
                </p:txBody>
              </p:sp>
              <p:sp>
                <p:nvSpPr>
                  <p:cNvPr id="1211" name="Freeform 89">
                    <a:extLst>
                      <a:ext uri="{FF2B5EF4-FFF2-40B4-BE49-F238E27FC236}">
                        <a16:creationId xmlns:a16="http://schemas.microsoft.com/office/drawing/2014/main" id="{AAC2EBB9-B4B5-443E-8667-3369AE6DE032}"/>
                      </a:ext>
                    </a:extLst>
                  </p:cNvPr>
                  <p:cNvSpPr>
                    <a:spLocks/>
                  </p:cNvSpPr>
                  <p:nvPr/>
                </p:nvSpPr>
                <p:spPr bwMode="auto">
                  <a:xfrm flipV="1">
                    <a:off x="5705212" y="4732649"/>
                    <a:ext cx="1559486" cy="1596099"/>
                  </a:xfrm>
                  <a:custGeom>
                    <a:avLst/>
                    <a:gdLst/>
                    <a:ahLst/>
                    <a:cxnLst>
                      <a:cxn ang="0">
                        <a:pos x="54" y="2740"/>
                      </a:cxn>
                      <a:cxn ang="0">
                        <a:pos x="112" y="2615"/>
                      </a:cxn>
                      <a:cxn ang="0">
                        <a:pos x="170" y="2395"/>
                      </a:cxn>
                      <a:cxn ang="0">
                        <a:pos x="228" y="2231"/>
                      </a:cxn>
                      <a:cxn ang="0">
                        <a:pos x="286" y="2099"/>
                      </a:cxn>
                      <a:cxn ang="0">
                        <a:pos x="344" y="1999"/>
                      </a:cxn>
                      <a:cxn ang="0">
                        <a:pos x="402" y="1880"/>
                      </a:cxn>
                      <a:cxn ang="0">
                        <a:pos x="460" y="1729"/>
                      </a:cxn>
                      <a:cxn ang="0">
                        <a:pos x="518" y="1568"/>
                      </a:cxn>
                      <a:cxn ang="0">
                        <a:pos x="576" y="1399"/>
                      </a:cxn>
                      <a:cxn ang="0">
                        <a:pos x="634" y="1252"/>
                      </a:cxn>
                      <a:cxn ang="0">
                        <a:pos x="692" y="1140"/>
                      </a:cxn>
                      <a:cxn ang="0">
                        <a:pos x="750" y="1060"/>
                      </a:cxn>
                      <a:cxn ang="0">
                        <a:pos x="808" y="998"/>
                      </a:cxn>
                      <a:cxn ang="0">
                        <a:pos x="866" y="955"/>
                      </a:cxn>
                      <a:cxn ang="0">
                        <a:pos x="924" y="914"/>
                      </a:cxn>
                      <a:cxn ang="0">
                        <a:pos x="982" y="878"/>
                      </a:cxn>
                      <a:cxn ang="0">
                        <a:pos x="1040" y="844"/>
                      </a:cxn>
                      <a:cxn ang="0">
                        <a:pos x="1098" y="817"/>
                      </a:cxn>
                      <a:cxn ang="0">
                        <a:pos x="1155" y="783"/>
                      </a:cxn>
                      <a:cxn ang="0">
                        <a:pos x="1213" y="751"/>
                      </a:cxn>
                      <a:cxn ang="0">
                        <a:pos x="1271" y="718"/>
                      </a:cxn>
                      <a:cxn ang="0">
                        <a:pos x="1329" y="685"/>
                      </a:cxn>
                      <a:cxn ang="0">
                        <a:pos x="1387" y="655"/>
                      </a:cxn>
                      <a:cxn ang="0">
                        <a:pos x="1445" y="629"/>
                      </a:cxn>
                      <a:cxn ang="0">
                        <a:pos x="1503" y="609"/>
                      </a:cxn>
                      <a:cxn ang="0">
                        <a:pos x="1561" y="579"/>
                      </a:cxn>
                      <a:cxn ang="0">
                        <a:pos x="1619" y="544"/>
                      </a:cxn>
                      <a:cxn ang="0">
                        <a:pos x="1677" y="507"/>
                      </a:cxn>
                      <a:cxn ang="0">
                        <a:pos x="1735" y="475"/>
                      </a:cxn>
                      <a:cxn ang="0">
                        <a:pos x="1793" y="438"/>
                      </a:cxn>
                      <a:cxn ang="0">
                        <a:pos x="1851" y="407"/>
                      </a:cxn>
                      <a:cxn ang="0">
                        <a:pos x="1909" y="374"/>
                      </a:cxn>
                      <a:cxn ang="0">
                        <a:pos x="1967" y="340"/>
                      </a:cxn>
                      <a:cxn ang="0">
                        <a:pos x="2025" y="305"/>
                      </a:cxn>
                      <a:cxn ang="0">
                        <a:pos x="2083" y="270"/>
                      </a:cxn>
                      <a:cxn ang="0">
                        <a:pos x="2141" y="241"/>
                      </a:cxn>
                      <a:cxn ang="0">
                        <a:pos x="2199" y="214"/>
                      </a:cxn>
                      <a:cxn ang="0">
                        <a:pos x="2257" y="183"/>
                      </a:cxn>
                      <a:cxn ang="0">
                        <a:pos x="2315" y="159"/>
                      </a:cxn>
                      <a:cxn ang="0">
                        <a:pos x="2373" y="124"/>
                      </a:cxn>
                      <a:cxn ang="0">
                        <a:pos x="2431" y="70"/>
                      </a:cxn>
                      <a:cxn ang="0">
                        <a:pos x="2489" y="11"/>
                      </a:cxn>
                      <a:cxn ang="0">
                        <a:pos x="2547" y="1"/>
                      </a:cxn>
                      <a:cxn ang="0">
                        <a:pos x="2605" y="1"/>
                      </a:cxn>
                      <a:cxn ang="0">
                        <a:pos x="2663" y="1"/>
                      </a:cxn>
                      <a:cxn ang="0">
                        <a:pos x="2721" y="1"/>
                      </a:cxn>
                      <a:cxn ang="0">
                        <a:pos x="2779" y="1"/>
                      </a:cxn>
                      <a:cxn ang="0">
                        <a:pos x="2837" y="1"/>
                      </a:cxn>
                      <a:cxn ang="0">
                        <a:pos x="2895" y="1"/>
                      </a:cxn>
                      <a:cxn ang="0">
                        <a:pos x="2953" y="1"/>
                      </a:cxn>
                      <a:cxn ang="0">
                        <a:pos x="3011" y="1"/>
                      </a:cxn>
                      <a:cxn ang="0">
                        <a:pos x="3069" y="1"/>
                      </a:cxn>
                      <a:cxn ang="0">
                        <a:pos x="3126" y="1"/>
                      </a:cxn>
                      <a:cxn ang="0">
                        <a:pos x="3184" y="0"/>
                      </a:cxn>
                      <a:cxn ang="0">
                        <a:pos x="3242" y="1"/>
                      </a:cxn>
                      <a:cxn ang="0">
                        <a:pos x="3300" y="1"/>
                      </a:cxn>
                      <a:cxn ang="0">
                        <a:pos x="3358" y="1"/>
                      </a:cxn>
                      <a:cxn ang="0">
                        <a:pos x="3416" y="0"/>
                      </a:cxn>
                      <a:cxn ang="0">
                        <a:pos x="3474" y="1"/>
                      </a:cxn>
                      <a:cxn ang="0">
                        <a:pos x="3532" y="1"/>
                      </a:cxn>
                      <a:cxn ang="0">
                        <a:pos x="3590" y="1"/>
                      </a:cxn>
                    </a:cxnLst>
                    <a:rect l="0" t="0" r="r" b="b"/>
                    <a:pathLst>
                      <a:path w="3623" h="2740">
                        <a:moveTo>
                          <a:pt x="0" y="1"/>
                        </a:moveTo>
                        <a:lnTo>
                          <a:pt x="3" y="1"/>
                        </a:lnTo>
                        <a:lnTo>
                          <a:pt x="7" y="1"/>
                        </a:lnTo>
                        <a:lnTo>
                          <a:pt x="11" y="1"/>
                        </a:lnTo>
                        <a:lnTo>
                          <a:pt x="14" y="1"/>
                        </a:lnTo>
                        <a:lnTo>
                          <a:pt x="18" y="1"/>
                        </a:lnTo>
                        <a:lnTo>
                          <a:pt x="21" y="1"/>
                        </a:lnTo>
                        <a:lnTo>
                          <a:pt x="25" y="1"/>
                        </a:lnTo>
                        <a:lnTo>
                          <a:pt x="29" y="1"/>
                        </a:lnTo>
                        <a:lnTo>
                          <a:pt x="32" y="1"/>
                        </a:lnTo>
                        <a:lnTo>
                          <a:pt x="36" y="1"/>
                        </a:lnTo>
                        <a:lnTo>
                          <a:pt x="40" y="201"/>
                        </a:lnTo>
                        <a:lnTo>
                          <a:pt x="43" y="881"/>
                        </a:lnTo>
                        <a:lnTo>
                          <a:pt x="47" y="1581"/>
                        </a:lnTo>
                        <a:lnTo>
                          <a:pt x="50" y="2281"/>
                        </a:lnTo>
                        <a:lnTo>
                          <a:pt x="54" y="2740"/>
                        </a:lnTo>
                        <a:lnTo>
                          <a:pt x="58" y="2669"/>
                        </a:lnTo>
                        <a:lnTo>
                          <a:pt x="61" y="2678"/>
                        </a:lnTo>
                        <a:lnTo>
                          <a:pt x="65" y="2688"/>
                        </a:lnTo>
                        <a:lnTo>
                          <a:pt x="69" y="2695"/>
                        </a:lnTo>
                        <a:lnTo>
                          <a:pt x="72" y="2700"/>
                        </a:lnTo>
                        <a:lnTo>
                          <a:pt x="76" y="2703"/>
                        </a:lnTo>
                        <a:lnTo>
                          <a:pt x="79" y="2703"/>
                        </a:lnTo>
                        <a:lnTo>
                          <a:pt x="83" y="2699"/>
                        </a:lnTo>
                        <a:lnTo>
                          <a:pt x="87" y="2692"/>
                        </a:lnTo>
                        <a:lnTo>
                          <a:pt x="90" y="2686"/>
                        </a:lnTo>
                        <a:lnTo>
                          <a:pt x="94" y="2676"/>
                        </a:lnTo>
                        <a:lnTo>
                          <a:pt x="98" y="2666"/>
                        </a:lnTo>
                        <a:lnTo>
                          <a:pt x="101" y="2653"/>
                        </a:lnTo>
                        <a:lnTo>
                          <a:pt x="105" y="2641"/>
                        </a:lnTo>
                        <a:lnTo>
                          <a:pt x="108" y="2628"/>
                        </a:lnTo>
                        <a:lnTo>
                          <a:pt x="112" y="2615"/>
                        </a:lnTo>
                        <a:lnTo>
                          <a:pt x="116" y="2601"/>
                        </a:lnTo>
                        <a:lnTo>
                          <a:pt x="119" y="2586"/>
                        </a:lnTo>
                        <a:lnTo>
                          <a:pt x="123" y="2571"/>
                        </a:lnTo>
                        <a:lnTo>
                          <a:pt x="126" y="2555"/>
                        </a:lnTo>
                        <a:lnTo>
                          <a:pt x="130" y="2540"/>
                        </a:lnTo>
                        <a:lnTo>
                          <a:pt x="134" y="2524"/>
                        </a:lnTo>
                        <a:lnTo>
                          <a:pt x="137" y="2511"/>
                        </a:lnTo>
                        <a:lnTo>
                          <a:pt x="141" y="2496"/>
                        </a:lnTo>
                        <a:lnTo>
                          <a:pt x="145" y="2483"/>
                        </a:lnTo>
                        <a:lnTo>
                          <a:pt x="148" y="2470"/>
                        </a:lnTo>
                        <a:lnTo>
                          <a:pt x="152" y="2457"/>
                        </a:lnTo>
                        <a:lnTo>
                          <a:pt x="155" y="2445"/>
                        </a:lnTo>
                        <a:lnTo>
                          <a:pt x="159" y="2433"/>
                        </a:lnTo>
                        <a:lnTo>
                          <a:pt x="163" y="2420"/>
                        </a:lnTo>
                        <a:lnTo>
                          <a:pt x="166" y="2406"/>
                        </a:lnTo>
                        <a:lnTo>
                          <a:pt x="170" y="2395"/>
                        </a:lnTo>
                        <a:lnTo>
                          <a:pt x="174" y="2381"/>
                        </a:lnTo>
                        <a:lnTo>
                          <a:pt x="177" y="2370"/>
                        </a:lnTo>
                        <a:lnTo>
                          <a:pt x="181" y="2360"/>
                        </a:lnTo>
                        <a:lnTo>
                          <a:pt x="184" y="2347"/>
                        </a:lnTo>
                        <a:lnTo>
                          <a:pt x="188" y="2337"/>
                        </a:lnTo>
                        <a:lnTo>
                          <a:pt x="192" y="2326"/>
                        </a:lnTo>
                        <a:lnTo>
                          <a:pt x="195" y="2315"/>
                        </a:lnTo>
                        <a:lnTo>
                          <a:pt x="199" y="2306"/>
                        </a:lnTo>
                        <a:lnTo>
                          <a:pt x="203" y="2297"/>
                        </a:lnTo>
                        <a:lnTo>
                          <a:pt x="206" y="2288"/>
                        </a:lnTo>
                        <a:lnTo>
                          <a:pt x="210" y="2279"/>
                        </a:lnTo>
                        <a:lnTo>
                          <a:pt x="213" y="2270"/>
                        </a:lnTo>
                        <a:lnTo>
                          <a:pt x="217" y="2260"/>
                        </a:lnTo>
                        <a:lnTo>
                          <a:pt x="221" y="2250"/>
                        </a:lnTo>
                        <a:lnTo>
                          <a:pt x="224" y="2241"/>
                        </a:lnTo>
                        <a:lnTo>
                          <a:pt x="228" y="2231"/>
                        </a:lnTo>
                        <a:lnTo>
                          <a:pt x="232" y="2220"/>
                        </a:lnTo>
                        <a:lnTo>
                          <a:pt x="235" y="2207"/>
                        </a:lnTo>
                        <a:lnTo>
                          <a:pt x="239" y="2196"/>
                        </a:lnTo>
                        <a:lnTo>
                          <a:pt x="242" y="2187"/>
                        </a:lnTo>
                        <a:lnTo>
                          <a:pt x="246" y="2179"/>
                        </a:lnTo>
                        <a:lnTo>
                          <a:pt x="250" y="2170"/>
                        </a:lnTo>
                        <a:lnTo>
                          <a:pt x="253" y="2163"/>
                        </a:lnTo>
                        <a:lnTo>
                          <a:pt x="257" y="2155"/>
                        </a:lnTo>
                        <a:lnTo>
                          <a:pt x="261" y="2147"/>
                        </a:lnTo>
                        <a:lnTo>
                          <a:pt x="264" y="2139"/>
                        </a:lnTo>
                        <a:lnTo>
                          <a:pt x="268" y="2131"/>
                        </a:lnTo>
                        <a:lnTo>
                          <a:pt x="271" y="2125"/>
                        </a:lnTo>
                        <a:lnTo>
                          <a:pt x="275" y="2118"/>
                        </a:lnTo>
                        <a:lnTo>
                          <a:pt x="279" y="2111"/>
                        </a:lnTo>
                        <a:lnTo>
                          <a:pt x="282" y="2105"/>
                        </a:lnTo>
                        <a:lnTo>
                          <a:pt x="286" y="2099"/>
                        </a:lnTo>
                        <a:lnTo>
                          <a:pt x="290" y="2093"/>
                        </a:lnTo>
                        <a:lnTo>
                          <a:pt x="293" y="2087"/>
                        </a:lnTo>
                        <a:lnTo>
                          <a:pt x="297" y="2081"/>
                        </a:lnTo>
                        <a:lnTo>
                          <a:pt x="300" y="2076"/>
                        </a:lnTo>
                        <a:lnTo>
                          <a:pt x="304" y="2070"/>
                        </a:lnTo>
                        <a:lnTo>
                          <a:pt x="308" y="2064"/>
                        </a:lnTo>
                        <a:lnTo>
                          <a:pt x="311" y="2058"/>
                        </a:lnTo>
                        <a:lnTo>
                          <a:pt x="315" y="2052"/>
                        </a:lnTo>
                        <a:lnTo>
                          <a:pt x="319" y="2044"/>
                        </a:lnTo>
                        <a:lnTo>
                          <a:pt x="322" y="2037"/>
                        </a:lnTo>
                        <a:lnTo>
                          <a:pt x="326" y="2031"/>
                        </a:lnTo>
                        <a:lnTo>
                          <a:pt x="329" y="2026"/>
                        </a:lnTo>
                        <a:lnTo>
                          <a:pt x="333" y="2019"/>
                        </a:lnTo>
                        <a:lnTo>
                          <a:pt x="337" y="2012"/>
                        </a:lnTo>
                        <a:lnTo>
                          <a:pt x="340" y="2004"/>
                        </a:lnTo>
                        <a:lnTo>
                          <a:pt x="344" y="1999"/>
                        </a:lnTo>
                        <a:lnTo>
                          <a:pt x="348" y="1992"/>
                        </a:lnTo>
                        <a:lnTo>
                          <a:pt x="351" y="1986"/>
                        </a:lnTo>
                        <a:lnTo>
                          <a:pt x="355" y="1980"/>
                        </a:lnTo>
                        <a:lnTo>
                          <a:pt x="358" y="1974"/>
                        </a:lnTo>
                        <a:lnTo>
                          <a:pt x="362" y="1967"/>
                        </a:lnTo>
                        <a:lnTo>
                          <a:pt x="366" y="1960"/>
                        </a:lnTo>
                        <a:lnTo>
                          <a:pt x="369" y="1952"/>
                        </a:lnTo>
                        <a:lnTo>
                          <a:pt x="373" y="1943"/>
                        </a:lnTo>
                        <a:lnTo>
                          <a:pt x="376" y="1936"/>
                        </a:lnTo>
                        <a:lnTo>
                          <a:pt x="380" y="1930"/>
                        </a:lnTo>
                        <a:lnTo>
                          <a:pt x="384" y="1921"/>
                        </a:lnTo>
                        <a:lnTo>
                          <a:pt x="387" y="1913"/>
                        </a:lnTo>
                        <a:lnTo>
                          <a:pt x="391" y="1905"/>
                        </a:lnTo>
                        <a:lnTo>
                          <a:pt x="395" y="1897"/>
                        </a:lnTo>
                        <a:lnTo>
                          <a:pt x="398" y="1888"/>
                        </a:lnTo>
                        <a:lnTo>
                          <a:pt x="402" y="1880"/>
                        </a:lnTo>
                        <a:lnTo>
                          <a:pt x="405" y="1872"/>
                        </a:lnTo>
                        <a:lnTo>
                          <a:pt x="409" y="1862"/>
                        </a:lnTo>
                        <a:lnTo>
                          <a:pt x="413" y="1853"/>
                        </a:lnTo>
                        <a:lnTo>
                          <a:pt x="416" y="1843"/>
                        </a:lnTo>
                        <a:lnTo>
                          <a:pt x="420" y="1835"/>
                        </a:lnTo>
                        <a:lnTo>
                          <a:pt x="424" y="1826"/>
                        </a:lnTo>
                        <a:lnTo>
                          <a:pt x="427" y="1816"/>
                        </a:lnTo>
                        <a:lnTo>
                          <a:pt x="431" y="1808"/>
                        </a:lnTo>
                        <a:lnTo>
                          <a:pt x="434" y="1799"/>
                        </a:lnTo>
                        <a:lnTo>
                          <a:pt x="438" y="1789"/>
                        </a:lnTo>
                        <a:lnTo>
                          <a:pt x="442" y="1779"/>
                        </a:lnTo>
                        <a:lnTo>
                          <a:pt x="445" y="1769"/>
                        </a:lnTo>
                        <a:lnTo>
                          <a:pt x="449" y="1759"/>
                        </a:lnTo>
                        <a:lnTo>
                          <a:pt x="453" y="1750"/>
                        </a:lnTo>
                        <a:lnTo>
                          <a:pt x="456" y="1740"/>
                        </a:lnTo>
                        <a:lnTo>
                          <a:pt x="460" y="1729"/>
                        </a:lnTo>
                        <a:lnTo>
                          <a:pt x="463" y="1719"/>
                        </a:lnTo>
                        <a:lnTo>
                          <a:pt x="467" y="1709"/>
                        </a:lnTo>
                        <a:lnTo>
                          <a:pt x="471" y="1699"/>
                        </a:lnTo>
                        <a:lnTo>
                          <a:pt x="474" y="1689"/>
                        </a:lnTo>
                        <a:lnTo>
                          <a:pt x="478" y="1679"/>
                        </a:lnTo>
                        <a:lnTo>
                          <a:pt x="482" y="1668"/>
                        </a:lnTo>
                        <a:lnTo>
                          <a:pt x="485" y="1659"/>
                        </a:lnTo>
                        <a:lnTo>
                          <a:pt x="489" y="1649"/>
                        </a:lnTo>
                        <a:lnTo>
                          <a:pt x="492" y="1639"/>
                        </a:lnTo>
                        <a:lnTo>
                          <a:pt x="496" y="1629"/>
                        </a:lnTo>
                        <a:lnTo>
                          <a:pt x="500" y="1620"/>
                        </a:lnTo>
                        <a:lnTo>
                          <a:pt x="503" y="1609"/>
                        </a:lnTo>
                        <a:lnTo>
                          <a:pt x="507" y="1599"/>
                        </a:lnTo>
                        <a:lnTo>
                          <a:pt x="511" y="1588"/>
                        </a:lnTo>
                        <a:lnTo>
                          <a:pt x="514" y="1578"/>
                        </a:lnTo>
                        <a:lnTo>
                          <a:pt x="518" y="1568"/>
                        </a:lnTo>
                        <a:lnTo>
                          <a:pt x="521" y="1558"/>
                        </a:lnTo>
                        <a:lnTo>
                          <a:pt x="525" y="1547"/>
                        </a:lnTo>
                        <a:lnTo>
                          <a:pt x="529" y="1536"/>
                        </a:lnTo>
                        <a:lnTo>
                          <a:pt x="532" y="1524"/>
                        </a:lnTo>
                        <a:lnTo>
                          <a:pt x="536" y="1513"/>
                        </a:lnTo>
                        <a:lnTo>
                          <a:pt x="540" y="1503"/>
                        </a:lnTo>
                        <a:lnTo>
                          <a:pt x="543" y="1491"/>
                        </a:lnTo>
                        <a:lnTo>
                          <a:pt x="547" y="1481"/>
                        </a:lnTo>
                        <a:lnTo>
                          <a:pt x="550" y="1471"/>
                        </a:lnTo>
                        <a:lnTo>
                          <a:pt x="554" y="1461"/>
                        </a:lnTo>
                        <a:lnTo>
                          <a:pt x="558" y="1450"/>
                        </a:lnTo>
                        <a:lnTo>
                          <a:pt x="561" y="1440"/>
                        </a:lnTo>
                        <a:lnTo>
                          <a:pt x="565" y="1430"/>
                        </a:lnTo>
                        <a:lnTo>
                          <a:pt x="569" y="1419"/>
                        </a:lnTo>
                        <a:lnTo>
                          <a:pt x="572" y="1410"/>
                        </a:lnTo>
                        <a:lnTo>
                          <a:pt x="576" y="1399"/>
                        </a:lnTo>
                        <a:lnTo>
                          <a:pt x="579" y="1388"/>
                        </a:lnTo>
                        <a:lnTo>
                          <a:pt x="583" y="1378"/>
                        </a:lnTo>
                        <a:lnTo>
                          <a:pt x="587" y="1368"/>
                        </a:lnTo>
                        <a:lnTo>
                          <a:pt x="590" y="1358"/>
                        </a:lnTo>
                        <a:lnTo>
                          <a:pt x="594" y="1348"/>
                        </a:lnTo>
                        <a:lnTo>
                          <a:pt x="598" y="1338"/>
                        </a:lnTo>
                        <a:lnTo>
                          <a:pt x="601" y="1329"/>
                        </a:lnTo>
                        <a:lnTo>
                          <a:pt x="605" y="1320"/>
                        </a:lnTo>
                        <a:lnTo>
                          <a:pt x="608" y="1311"/>
                        </a:lnTo>
                        <a:lnTo>
                          <a:pt x="612" y="1302"/>
                        </a:lnTo>
                        <a:lnTo>
                          <a:pt x="616" y="1293"/>
                        </a:lnTo>
                        <a:lnTo>
                          <a:pt x="619" y="1285"/>
                        </a:lnTo>
                        <a:lnTo>
                          <a:pt x="623" y="1276"/>
                        </a:lnTo>
                        <a:lnTo>
                          <a:pt x="626" y="1268"/>
                        </a:lnTo>
                        <a:lnTo>
                          <a:pt x="630" y="1260"/>
                        </a:lnTo>
                        <a:lnTo>
                          <a:pt x="634" y="1252"/>
                        </a:lnTo>
                        <a:lnTo>
                          <a:pt x="637" y="1244"/>
                        </a:lnTo>
                        <a:lnTo>
                          <a:pt x="641" y="1235"/>
                        </a:lnTo>
                        <a:lnTo>
                          <a:pt x="645" y="1228"/>
                        </a:lnTo>
                        <a:lnTo>
                          <a:pt x="648" y="1220"/>
                        </a:lnTo>
                        <a:lnTo>
                          <a:pt x="652" y="1214"/>
                        </a:lnTo>
                        <a:lnTo>
                          <a:pt x="655" y="1207"/>
                        </a:lnTo>
                        <a:lnTo>
                          <a:pt x="659" y="1199"/>
                        </a:lnTo>
                        <a:lnTo>
                          <a:pt x="663" y="1192"/>
                        </a:lnTo>
                        <a:lnTo>
                          <a:pt x="666" y="1185"/>
                        </a:lnTo>
                        <a:lnTo>
                          <a:pt x="670" y="1178"/>
                        </a:lnTo>
                        <a:lnTo>
                          <a:pt x="674" y="1170"/>
                        </a:lnTo>
                        <a:lnTo>
                          <a:pt x="677" y="1164"/>
                        </a:lnTo>
                        <a:lnTo>
                          <a:pt x="681" y="1157"/>
                        </a:lnTo>
                        <a:lnTo>
                          <a:pt x="684" y="1151"/>
                        </a:lnTo>
                        <a:lnTo>
                          <a:pt x="688" y="1146"/>
                        </a:lnTo>
                        <a:lnTo>
                          <a:pt x="692" y="1140"/>
                        </a:lnTo>
                        <a:lnTo>
                          <a:pt x="695" y="1133"/>
                        </a:lnTo>
                        <a:lnTo>
                          <a:pt x="699" y="1126"/>
                        </a:lnTo>
                        <a:lnTo>
                          <a:pt x="703" y="1121"/>
                        </a:lnTo>
                        <a:lnTo>
                          <a:pt x="706" y="1115"/>
                        </a:lnTo>
                        <a:lnTo>
                          <a:pt x="710" y="1110"/>
                        </a:lnTo>
                        <a:lnTo>
                          <a:pt x="713" y="1105"/>
                        </a:lnTo>
                        <a:lnTo>
                          <a:pt x="717" y="1099"/>
                        </a:lnTo>
                        <a:lnTo>
                          <a:pt x="721" y="1095"/>
                        </a:lnTo>
                        <a:lnTo>
                          <a:pt x="724" y="1091"/>
                        </a:lnTo>
                        <a:lnTo>
                          <a:pt x="728" y="1086"/>
                        </a:lnTo>
                        <a:lnTo>
                          <a:pt x="732" y="1082"/>
                        </a:lnTo>
                        <a:lnTo>
                          <a:pt x="735" y="1078"/>
                        </a:lnTo>
                        <a:lnTo>
                          <a:pt x="739" y="1074"/>
                        </a:lnTo>
                        <a:lnTo>
                          <a:pt x="742" y="1069"/>
                        </a:lnTo>
                        <a:lnTo>
                          <a:pt x="746" y="1065"/>
                        </a:lnTo>
                        <a:lnTo>
                          <a:pt x="750" y="1060"/>
                        </a:lnTo>
                        <a:lnTo>
                          <a:pt x="753" y="1057"/>
                        </a:lnTo>
                        <a:lnTo>
                          <a:pt x="757" y="1051"/>
                        </a:lnTo>
                        <a:lnTo>
                          <a:pt x="761" y="1047"/>
                        </a:lnTo>
                        <a:lnTo>
                          <a:pt x="764" y="1044"/>
                        </a:lnTo>
                        <a:lnTo>
                          <a:pt x="768" y="1040"/>
                        </a:lnTo>
                        <a:lnTo>
                          <a:pt x="771" y="1036"/>
                        </a:lnTo>
                        <a:lnTo>
                          <a:pt x="775" y="1031"/>
                        </a:lnTo>
                        <a:lnTo>
                          <a:pt x="779" y="1028"/>
                        </a:lnTo>
                        <a:lnTo>
                          <a:pt x="782" y="1024"/>
                        </a:lnTo>
                        <a:lnTo>
                          <a:pt x="786" y="1020"/>
                        </a:lnTo>
                        <a:lnTo>
                          <a:pt x="790" y="1016"/>
                        </a:lnTo>
                        <a:lnTo>
                          <a:pt x="793" y="1013"/>
                        </a:lnTo>
                        <a:lnTo>
                          <a:pt x="797" y="1009"/>
                        </a:lnTo>
                        <a:lnTo>
                          <a:pt x="800" y="1005"/>
                        </a:lnTo>
                        <a:lnTo>
                          <a:pt x="804" y="1002"/>
                        </a:lnTo>
                        <a:lnTo>
                          <a:pt x="808" y="998"/>
                        </a:lnTo>
                        <a:lnTo>
                          <a:pt x="811" y="995"/>
                        </a:lnTo>
                        <a:lnTo>
                          <a:pt x="815" y="992"/>
                        </a:lnTo>
                        <a:lnTo>
                          <a:pt x="819" y="990"/>
                        </a:lnTo>
                        <a:lnTo>
                          <a:pt x="822" y="986"/>
                        </a:lnTo>
                        <a:lnTo>
                          <a:pt x="826" y="984"/>
                        </a:lnTo>
                        <a:lnTo>
                          <a:pt x="829" y="982"/>
                        </a:lnTo>
                        <a:lnTo>
                          <a:pt x="833" y="978"/>
                        </a:lnTo>
                        <a:lnTo>
                          <a:pt x="837" y="976"/>
                        </a:lnTo>
                        <a:lnTo>
                          <a:pt x="840" y="973"/>
                        </a:lnTo>
                        <a:lnTo>
                          <a:pt x="844" y="972"/>
                        </a:lnTo>
                        <a:lnTo>
                          <a:pt x="848" y="969"/>
                        </a:lnTo>
                        <a:lnTo>
                          <a:pt x="851" y="966"/>
                        </a:lnTo>
                        <a:lnTo>
                          <a:pt x="855" y="963"/>
                        </a:lnTo>
                        <a:lnTo>
                          <a:pt x="858" y="961"/>
                        </a:lnTo>
                        <a:lnTo>
                          <a:pt x="862" y="958"/>
                        </a:lnTo>
                        <a:lnTo>
                          <a:pt x="866" y="955"/>
                        </a:lnTo>
                        <a:lnTo>
                          <a:pt x="869" y="952"/>
                        </a:lnTo>
                        <a:lnTo>
                          <a:pt x="873" y="950"/>
                        </a:lnTo>
                        <a:lnTo>
                          <a:pt x="876" y="948"/>
                        </a:lnTo>
                        <a:lnTo>
                          <a:pt x="880" y="945"/>
                        </a:lnTo>
                        <a:lnTo>
                          <a:pt x="884" y="942"/>
                        </a:lnTo>
                        <a:lnTo>
                          <a:pt x="887" y="939"/>
                        </a:lnTo>
                        <a:lnTo>
                          <a:pt x="891" y="938"/>
                        </a:lnTo>
                        <a:lnTo>
                          <a:pt x="895" y="934"/>
                        </a:lnTo>
                        <a:lnTo>
                          <a:pt x="898" y="932"/>
                        </a:lnTo>
                        <a:lnTo>
                          <a:pt x="902" y="929"/>
                        </a:lnTo>
                        <a:lnTo>
                          <a:pt x="905" y="926"/>
                        </a:lnTo>
                        <a:lnTo>
                          <a:pt x="909" y="924"/>
                        </a:lnTo>
                        <a:lnTo>
                          <a:pt x="913" y="922"/>
                        </a:lnTo>
                        <a:lnTo>
                          <a:pt x="916" y="919"/>
                        </a:lnTo>
                        <a:lnTo>
                          <a:pt x="920" y="917"/>
                        </a:lnTo>
                        <a:lnTo>
                          <a:pt x="924" y="914"/>
                        </a:lnTo>
                        <a:lnTo>
                          <a:pt x="927" y="911"/>
                        </a:lnTo>
                        <a:lnTo>
                          <a:pt x="931" y="909"/>
                        </a:lnTo>
                        <a:lnTo>
                          <a:pt x="934" y="907"/>
                        </a:lnTo>
                        <a:lnTo>
                          <a:pt x="938" y="905"/>
                        </a:lnTo>
                        <a:lnTo>
                          <a:pt x="942" y="902"/>
                        </a:lnTo>
                        <a:lnTo>
                          <a:pt x="945" y="900"/>
                        </a:lnTo>
                        <a:lnTo>
                          <a:pt x="949" y="897"/>
                        </a:lnTo>
                        <a:lnTo>
                          <a:pt x="953" y="895"/>
                        </a:lnTo>
                        <a:lnTo>
                          <a:pt x="956" y="892"/>
                        </a:lnTo>
                        <a:lnTo>
                          <a:pt x="960" y="892"/>
                        </a:lnTo>
                        <a:lnTo>
                          <a:pt x="963" y="889"/>
                        </a:lnTo>
                        <a:lnTo>
                          <a:pt x="967" y="887"/>
                        </a:lnTo>
                        <a:lnTo>
                          <a:pt x="971" y="885"/>
                        </a:lnTo>
                        <a:lnTo>
                          <a:pt x="974" y="883"/>
                        </a:lnTo>
                        <a:lnTo>
                          <a:pt x="978" y="880"/>
                        </a:lnTo>
                        <a:lnTo>
                          <a:pt x="982" y="878"/>
                        </a:lnTo>
                        <a:lnTo>
                          <a:pt x="985" y="876"/>
                        </a:lnTo>
                        <a:lnTo>
                          <a:pt x="989" y="873"/>
                        </a:lnTo>
                        <a:lnTo>
                          <a:pt x="992" y="871"/>
                        </a:lnTo>
                        <a:lnTo>
                          <a:pt x="996" y="869"/>
                        </a:lnTo>
                        <a:lnTo>
                          <a:pt x="1000" y="868"/>
                        </a:lnTo>
                        <a:lnTo>
                          <a:pt x="1003" y="865"/>
                        </a:lnTo>
                        <a:lnTo>
                          <a:pt x="1007" y="863"/>
                        </a:lnTo>
                        <a:lnTo>
                          <a:pt x="1011" y="860"/>
                        </a:lnTo>
                        <a:lnTo>
                          <a:pt x="1014" y="860"/>
                        </a:lnTo>
                        <a:lnTo>
                          <a:pt x="1018" y="857"/>
                        </a:lnTo>
                        <a:lnTo>
                          <a:pt x="1021" y="854"/>
                        </a:lnTo>
                        <a:lnTo>
                          <a:pt x="1025" y="852"/>
                        </a:lnTo>
                        <a:lnTo>
                          <a:pt x="1029" y="850"/>
                        </a:lnTo>
                        <a:lnTo>
                          <a:pt x="1032" y="849"/>
                        </a:lnTo>
                        <a:lnTo>
                          <a:pt x="1036" y="846"/>
                        </a:lnTo>
                        <a:lnTo>
                          <a:pt x="1040" y="844"/>
                        </a:lnTo>
                        <a:lnTo>
                          <a:pt x="1043" y="842"/>
                        </a:lnTo>
                        <a:lnTo>
                          <a:pt x="1047" y="841"/>
                        </a:lnTo>
                        <a:lnTo>
                          <a:pt x="1050" y="838"/>
                        </a:lnTo>
                        <a:lnTo>
                          <a:pt x="1054" y="836"/>
                        </a:lnTo>
                        <a:lnTo>
                          <a:pt x="1058" y="833"/>
                        </a:lnTo>
                        <a:lnTo>
                          <a:pt x="1061" y="832"/>
                        </a:lnTo>
                        <a:lnTo>
                          <a:pt x="1065" y="830"/>
                        </a:lnTo>
                        <a:lnTo>
                          <a:pt x="1069" y="828"/>
                        </a:lnTo>
                        <a:lnTo>
                          <a:pt x="1072" y="827"/>
                        </a:lnTo>
                        <a:lnTo>
                          <a:pt x="1076" y="826"/>
                        </a:lnTo>
                        <a:lnTo>
                          <a:pt x="1079" y="825"/>
                        </a:lnTo>
                        <a:lnTo>
                          <a:pt x="1083" y="823"/>
                        </a:lnTo>
                        <a:lnTo>
                          <a:pt x="1087" y="822"/>
                        </a:lnTo>
                        <a:lnTo>
                          <a:pt x="1090" y="820"/>
                        </a:lnTo>
                        <a:lnTo>
                          <a:pt x="1094" y="819"/>
                        </a:lnTo>
                        <a:lnTo>
                          <a:pt x="1098" y="817"/>
                        </a:lnTo>
                        <a:lnTo>
                          <a:pt x="1101" y="815"/>
                        </a:lnTo>
                        <a:lnTo>
                          <a:pt x="1105" y="813"/>
                        </a:lnTo>
                        <a:lnTo>
                          <a:pt x="1108" y="811"/>
                        </a:lnTo>
                        <a:lnTo>
                          <a:pt x="1112" y="809"/>
                        </a:lnTo>
                        <a:lnTo>
                          <a:pt x="1116" y="807"/>
                        </a:lnTo>
                        <a:lnTo>
                          <a:pt x="1119" y="805"/>
                        </a:lnTo>
                        <a:lnTo>
                          <a:pt x="1123" y="803"/>
                        </a:lnTo>
                        <a:lnTo>
                          <a:pt x="1126" y="801"/>
                        </a:lnTo>
                        <a:lnTo>
                          <a:pt x="1130" y="799"/>
                        </a:lnTo>
                        <a:lnTo>
                          <a:pt x="1134" y="796"/>
                        </a:lnTo>
                        <a:lnTo>
                          <a:pt x="1137" y="794"/>
                        </a:lnTo>
                        <a:lnTo>
                          <a:pt x="1141" y="792"/>
                        </a:lnTo>
                        <a:lnTo>
                          <a:pt x="1145" y="789"/>
                        </a:lnTo>
                        <a:lnTo>
                          <a:pt x="1148" y="787"/>
                        </a:lnTo>
                        <a:lnTo>
                          <a:pt x="1152" y="784"/>
                        </a:lnTo>
                        <a:lnTo>
                          <a:pt x="1155" y="783"/>
                        </a:lnTo>
                        <a:lnTo>
                          <a:pt x="1159" y="781"/>
                        </a:lnTo>
                        <a:lnTo>
                          <a:pt x="1163" y="779"/>
                        </a:lnTo>
                        <a:lnTo>
                          <a:pt x="1166" y="777"/>
                        </a:lnTo>
                        <a:lnTo>
                          <a:pt x="1170" y="775"/>
                        </a:lnTo>
                        <a:lnTo>
                          <a:pt x="1174" y="773"/>
                        </a:lnTo>
                        <a:lnTo>
                          <a:pt x="1177" y="771"/>
                        </a:lnTo>
                        <a:lnTo>
                          <a:pt x="1181" y="769"/>
                        </a:lnTo>
                        <a:lnTo>
                          <a:pt x="1184" y="767"/>
                        </a:lnTo>
                        <a:lnTo>
                          <a:pt x="1188" y="765"/>
                        </a:lnTo>
                        <a:lnTo>
                          <a:pt x="1192" y="762"/>
                        </a:lnTo>
                        <a:lnTo>
                          <a:pt x="1195" y="760"/>
                        </a:lnTo>
                        <a:lnTo>
                          <a:pt x="1199" y="758"/>
                        </a:lnTo>
                        <a:lnTo>
                          <a:pt x="1203" y="756"/>
                        </a:lnTo>
                        <a:lnTo>
                          <a:pt x="1206" y="754"/>
                        </a:lnTo>
                        <a:lnTo>
                          <a:pt x="1210" y="752"/>
                        </a:lnTo>
                        <a:lnTo>
                          <a:pt x="1213" y="751"/>
                        </a:lnTo>
                        <a:lnTo>
                          <a:pt x="1217" y="750"/>
                        </a:lnTo>
                        <a:lnTo>
                          <a:pt x="1221" y="748"/>
                        </a:lnTo>
                        <a:lnTo>
                          <a:pt x="1224" y="746"/>
                        </a:lnTo>
                        <a:lnTo>
                          <a:pt x="1228" y="744"/>
                        </a:lnTo>
                        <a:lnTo>
                          <a:pt x="1232" y="742"/>
                        </a:lnTo>
                        <a:lnTo>
                          <a:pt x="1235" y="739"/>
                        </a:lnTo>
                        <a:lnTo>
                          <a:pt x="1239" y="738"/>
                        </a:lnTo>
                        <a:lnTo>
                          <a:pt x="1242" y="736"/>
                        </a:lnTo>
                        <a:lnTo>
                          <a:pt x="1246" y="734"/>
                        </a:lnTo>
                        <a:lnTo>
                          <a:pt x="1250" y="732"/>
                        </a:lnTo>
                        <a:lnTo>
                          <a:pt x="1253" y="729"/>
                        </a:lnTo>
                        <a:lnTo>
                          <a:pt x="1257" y="726"/>
                        </a:lnTo>
                        <a:lnTo>
                          <a:pt x="1261" y="724"/>
                        </a:lnTo>
                        <a:lnTo>
                          <a:pt x="1264" y="721"/>
                        </a:lnTo>
                        <a:lnTo>
                          <a:pt x="1268" y="720"/>
                        </a:lnTo>
                        <a:lnTo>
                          <a:pt x="1271" y="718"/>
                        </a:lnTo>
                        <a:lnTo>
                          <a:pt x="1275" y="715"/>
                        </a:lnTo>
                        <a:lnTo>
                          <a:pt x="1279" y="712"/>
                        </a:lnTo>
                        <a:lnTo>
                          <a:pt x="1282" y="711"/>
                        </a:lnTo>
                        <a:lnTo>
                          <a:pt x="1286" y="708"/>
                        </a:lnTo>
                        <a:lnTo>
                          <a:pt x="1290" y="706"/>
                        </a:lnTo>
                        <a:lnTo>
                          <a:pt x="1293" y="705"/>
                        </a:lnTo>
                        <a:lnTo>
                          <a:pt x="1297" y="704"/>
                        </a:lnTo>
                        <a:lnTo>
                          <a:pt x="1300" y="702"/>
                        </a:lnTo>
                        <a:lnTo>
                          <a:pt x="1304" y="700"/>
                        </a:lnTo>
                        <a:lnTo>
                          <a:pt x="1308" y="697"/>
                        </a:lnTo>
                        <a:lnTo>
                          <a:pt x="1311" y="695"/>
                        </a:lnTo>
                        <a:lnTo>
                          <a:pt x="1315" y="693"/>
                        </a:lnTo>
                        <a:lnTo>
                          <a:pt x="1319" y="691"/>
                        </a:lnTo>
                        <a:lnTo>
                          <a:pt x="1322" y="689"/>
                        </a:lnTo>
                        <a:lnTo>
                          <a:pt x="1326" y="687"/>
                        </a:lnTo>
                        <a:lnTo>
                          <a:pt x="1329" y="685"/>
                        </a:lnTo>
                        <a:lnTo>
                          <a:pt x="1333" y="682"/>
                        </a:lnTo>
                        <a:lnTo>
                          <a:pt x="1337" y="680"/>
                        </a:lnTo>
                        <a:lnTo>
                          <a:pt x="1340" y="678"/>
                        </a:lnTo>
                        <a:lnTo>
                          <a:pt x="1344" y="676"/>
                        </a:lnTo>
                        <a:lnTo>
                          <a:pt x="1348" y="674"/>
                        </a:lnTo>
                        <a:lnTo>
                          <a:pt x="1351" y="672"/>
                        </a:lnTo>
                        <a:lnTo>
                          <a:pt x="1355" y="671"/>
                        </a:lnTo>
                        <a:lnTo>
                          <a:pt x="1358" y="668"/>
                        </a:lnTo>
                        <a:lnTo>
                          <a:pt x="1362" y="667"/>
                        </a:lnTo>
                        <a:lnTo>
                          <a:pt x="1366" y="665"/>
                        </a:lnTo>
                        <a:lnTo>
                          <a:pt x="1369" y="663"/>
                        </a:lnTo>
                        <a:lnTo>
                          <a:pt x="1373" y="661"/>
                        </a:lnTo>
                        <a:lnTo>
                          <a:pt x="1376" y="659"/>
                        </a:lnTo>
                        <a:lnTo>
                          <a:pt x="1380" y="658"/>
                        </a:lnTo>
                        <a:lnTo>
                          <a:pt x="1384" y="656"/>
                        </a:lnTo>
                        <a:lnTo>
                          <a:pt x="1387" y="655"/>
                        </a:lnTo>
                        <a:lnTo>
                          <a:pt x="1391" y="654"/>
                        </a:lnTo>
                        <a:lnTo>
                          <a:pt x="1395" y="651"/>
                        </a:lnTo>
                        <a:lnTo>
                          <a:pt x="1398" y="650"/>
                        </a:lnTo>
                        <a:lnTo>
                          <a:pt x="1402" y="648"/>
                        </a:lnTo>
                        <a:lnTo>
                          <a:pt x="1405" y="647"/>
                        </a:lnTo>
                        <a:lnTo>
                          <a:pt x="1409" y="646"/>
                        </a:lnTo>
                        <a:lnTo>
                          <a:pt x="1413" y="644"/>
                        </a:lnTo>
                        <a:lnTo>
                          <a:pt x="1416" y="642"/>
                        </a:lnTo>
                        <a:lnTo>
                          <a:pt x="1420" y="640"/>
                        </a:lnTo>
                        <a:lnTo>
                          <a:pt x="1424" y="639"/>
                        </a:lnTo>
                        <a:lnTo>
                          <a:pt x="1427" y="637"/>
                        </a:lnTo>
                        <a:lnTo>
                          <a:pt x="1431" y="635"/>
                        </a:lnTo>
                        <a:lnTo>
                          <a:pt x="1434" y="633"/>
                        </a:lnTo>
                        <a:lnTo>
                          <a:pt x="1438" y="632"/>
                        </a:lnTo>
                        <a:lnTo>
                          <a:pt x="1442" y="629"/>
                        </a:lnTo>
                        <a:lnTo>
                          <a:pt x="1445" y="629"/>
                        </a:lnTo>
                        <a:lnTo>
                          <a:pt x="1449" y="627"/>
                        </a:lnTo>
                        <a:lnTo>
                          <a:pt x="1453" y="625"/>
                        </a:lnTo>
                        <a:lnTo>
                          <a:pt x="1456" y="623"/>
                        </a:lnTo>
                        <a:lnTo>
                          <a:pt x="1460" y="623"/>
                        </a:lnTo>
                        <a:lnTo>
                          <a:pt x="1463" y="622"/>
                        </a:lnTo>
                        <a:lnTo>
                          <a:pt x="1467" y="621"/>
                        </a:lnTo>
                        <a:lnTo>
                          <a:pt x="1471" y="620"/>
                        </a:lnTo>
                        <a:lnTo>
                          <a:pt x="1474" y="618"/>
                        </a:lnTo>
                        <a:lnTo>
                          <a:pt x="1478" y="617"/>
                        </a:lnTo>
                        <a:lnTo>
                          <a:pt x="1482" y="616"/>
                        </a:lnTo>
                        <a:lnTo>
                          <a:pt x="1485" y="615"/>
                        </a:lnTo>
                        <a:lnTo>
                          <a:pt x="1489" y="614"/>
                        </a:lnTo>
                        <a:lnTo>
                          <a:pt x="1492" y="613"/>
                        </a:lnTo>
                        <a:lnTo>
                          <a:pt x="1496" y="612"/>
                        </a:lnTo>
                        <a:lnTo>
                          <a:pt x="1500" y="610"/>
                        </a:lnTo>
                        <a:lnTo>
                          <a:pt x="1503" y="609"/>
                        </a:lnTo>
                        <a:lnTo>
                          <a:pt x="1507" y="608"/>
                        </a:lnTo>
                        <a:lnTo>
                          <a:pt x="1511" y="607"/>
                        </a:lnTo>
                        <a:lnTo>
                          <a:pt x="1514" y="605"/>
                        </a:lnTo>
                        <a:lnTo>
                          <a:pt x="1518" y="603"/>
                        </a:lnTo>
                        <a:lnTo>
                          <a:pt x="1521" y="601"/>
                        </a:lnTo>
                        <a:lnTo>
                          <a:pt x="1525" y="599"/>
                        </a:lnTo>
                        <a:lnTo>
                          <a:pt x="1529" y="597"/>
                        </a:lnTo>
                        <a:lnTo>
                          <a:pt x="1532" y="595"/>
                        </a:lnTo>
                        <a:lnTo>
                          <a:pt x="1536" y="594"/>
                        </a:lnTo>
                        <a:lnTo>
                          <a:pt x="1540" y="591"/>
                        </a:lnTo>
                        <a:lnTo>
                          <a:pt x="1543" y="590"/>
                        </a:lnTo>
                        <a:lnTo>
                          <a:pt x="1547" y="587"/>
                        </a:lnTo>
                        <a:lnTo>
                          <a:pt x="1550" y="585"/>
                        </a:lnTo>
                        <a:lnTo>
                          <a:pt x="1554" y="583"/>
                        </a:lnTo>
                        <a:lnTo>
                          <a:pt x="1558" y="581"/>
                        </a:lnTo>
                        <a:lnTo>
                          <a:pt x="1561" y="579"/>
                        </a:lnTo>
                        <a:lnTo>
                          <a:pt x="1565" y="577"/>
                        </a:lnTo>
                        <a:lnTo>
                          <a:pt x="1569" y="575"/>
                        </a:lnTo>
                        <a:lnTo>
                          <a:pt x="1572" y="573"/>
                        </a:lnTo>
                        <a:lnTo>
                          <a:pt x="1576" y="571"/>
                        </a:lnTo>
                        <a:lnTo>
                          <a:pt x="1579" y="569"/>
                        </a:lnTo>
                        <a:lnTo>
                          <a:pt x="1583" y="567"/>
                        </a:lnTo>
                        <a:lnTo>
                          <a:pt x="1587" y="566"/>
                        </a:lnTo>
                        <a:lnTo>
                          <a:pt x="1590" y="563"/>
                        </a:lnTo>
                        <a:lnTo>
                          <a:pt x="1594" y="561"/>
                        </a:lnTo>
                        <a:lnTo>
                          <a:pt x="1598" y="559"/>
                        </a:lnTo>
                        <a:lnTo>
                          <a:pt x="1601" y="556"/>
                        </a:lnTo>
                        <a:lnTo>
                          <a:pt x="1605" y="553"/>
                        </a:lnTo>
                        <a:lnTo>
                          <a:pt x="1608" y="552"/>
                        </a:lnTo>
                        <a:lnTo>
                          <a:pt x="1612" y="549"/>
                        </a:lnTo>
                        <a:lnTo>
                          <a:pt x="1616" y="547"/>
                        </a:lnTo>
                        <a:lnTo>
                          <a:pt x="1619" y="544"/>
                        </a:lnTo>
                        <a:lnTo>
                          <a:pt x="1623" y="542"/>
                        </a:lnTo>
                        <a:lnTo>
                          <a:pt x="1626" y="540"/>
                        </a:lnTo>
                        <a:lnTo>
                          <a:pt x="1630" y="537"/>
                        </a:lnTo>
                        <a:lnTo>
                          <a:pt x="1634" y="534"/>
                        </a:lnTo>
                        <a:lnTo>
                          <a:pt x="1637" y="532"/>
                        </a:lnTo>
                        <a:lnTo>
                          <a:pt x="1641" y="528"/>
                        </a:lnTo>
                        <a:lnTo>
                          <a:pt x="1645" y="525"/>
                        </a:lnTo>
                        <a:lnTo>
                          <a:pt x="1648" y="524"/>
                        </a:lnTo>
                        <a:lnTo>
                          <a:pt x="1652" y="521"/>
                        </a:lnTo>
                        <a:lnTo>
                          <a:pt x="1655" y="519"/>
                        </a:lnTo>
                        <a:lnTo>
                          <a:pt x="1659" y="517"/>
                        </a:lnTo>
                        <a:lnTo>
                          <a:pt x="1663" y="515"/>
                        </a:lnTo>
                        <a:lnTo>
                          <a:pt x="1666" y="513"/>
                        </a:lnTo>
                        <a:lnTo>
                          <a:pt x="1670" y="511"/>
                        </a:lnTo>
                        <a:lnTo>
                          <a:pt x="1674" y="509"/>
                        </a:lnTo>
                        <a:lnTo>
                          <a:pt x="1677" y="507"/>
                        </a:lnTo>
                        <a:lnTo>
                          <a:pt x="1681" y="506"/>
                        </a:lnTo>
                        <a:lnTo>
                          <a:pt x="1684" y="504"/>
                        </a:lnTo>
                        <a:lnTo>
                          <a:pt x="1688" y="501"/>
                        </a:lnTo>
                        <a:lnTo>
                          <a:pt x="1692" y="499"/>
                        </a:lnTo>
                        <a:lnTo>
                          <a:pt x="1695" y="497"/>
                        </a:lnTo>
                        <a:lnTo>
                          <a:pt x="1699" y="495"/>
                        </a:lnTo>
                        <a:lnTo>
                          <a:pt x="1703" y="493"/>
                        </a:lnTo>
                        <a:lnTo>
                          <a:pt x="1706" y="491"/>
                        </a:lnTo>
                        <a:lnTo>
                          <a:pt x="1710" y="490"/>
                        </a:lnTo>
                        <a:lnTo>
                          <a:pt x="1713" y="487"/>
                        </a:lnTo>
                        <a:lnTo>
                          <a:pt x="1717" y="485"/>
                        </a:lnTo>
                        <a:lnTo>
                          <a:pt x="1721" y="482"/>
                        </a:lnTo>
                        <a:lnTo>
                          <a:pt x="1724" y="480"/>
                        </a:lnTo>
                        <a:lnTo>
                          <a:pt x="1728" y="479"/>
                        </a:lnTo>
                        <a:lnTo>
                          <a:pt x="1732" y="477"/>
                        </a:lnTo>
                        <a:lnTo>
                          <a:pt x="1735" y="475"/>
                        </a:lnTo>
                        <a:lnTo>
                          <a:pt x="1739" y="472"/>
                        </a:lnTo>
                        <a:lnTo>
                          <a:pt x="1742" y="470"/>
                        </a:lnTo>
                        <a:lnTo>
                          <a:pt x="1746" y="467"/>
                        </a:lnTo>
                        <a:lnTo>
                          <a:pt x="1750" y="465"/>
                        </a:lnTo>
                        <a:lnTo>
                          <a:pt x="1753" y="462"/>
                        </a:lnTo>
                        <a:lnTo>
                          <a:pt x="1757" y="460"/>
                        </a:lnTo>
                        <a:lnTo>
                          <a:pt x="1761" y="458"/>
                        </a:lnTo>
                        <a:lnTo>
                          <a:pt x="1764" y="455"/>
                        </a:lnTo>
                        <a:lnTo>
                          <a:pt x="1768" y="455"/>
                        </a:lnTo>
                        <a:lnTo>
                          <a:pt x="1771" y="451"/>
                        </a:lnTo>
                        <a:lnTo>
                          <a:pt x="1775" y="448"/>
                        </a:lnTo>
                        <a:lnTo>
                          <a:pt x="1779" y="447"/>
                        </a:lnTo>
                        <a:lnTo>
                          <a:pt x="1782" y="445"/>
                        </a:lnTo>
                        <a:lnTo>
                          <a:pt x="1786" y="442"/>
                        </a:lnTo>
                        <a:lnTo>
                          <a:pt x="1790" y="440"/>
                        </a:lnTo>
                        <a:lnTo>
                          <a:pt x="1793" y="438"/>
                        </a:lnTo>
                        <a:lnTo>
                          <a:pt x="1797" y="435"/>
                        </a:lnTo>
                        <a:lnTo>
                          <a:pt x="1800" y="433"/>
                        </a:lnTo>
                        <a:lnTo>
                          <a:pt x="1804" y="432"/>
                        </a:lnTo>
                        <a:lnTo>
                          <a:pt x="1808" y="430"/>
                        </a:lnTo>
                        <a:lnTo>
                          <a:pt x="1811" y="429"/>
                        </a:lnTo>
                        <a:lnTo>
                          <a:pt x="1815" y="428"/>
                        </a:lnTo>
                        <a:lnTo>
                          <a:pt x="1819" y="426"/>
                        </a:lnTo>
                        <a:lnTo>
                          <a:pt x="1822" y="424"/>
                        </a:lnTo>
                        <a:lnTo>
                          <a:pt x="1826" y="422"/>
                        </a:lnTo>
                        <a:lnTo>
                          <a:pt x="1829" y="419"/>
                        </a:lnTo>
                        <a:lnTo>
                          <a:pt x="1833" y="418"/>
                        </a:lnTo>
                        <a:lnTo>
                          <a:pt x="1837" y="417"/>
                        </a:lnTo>
                        <a:lnTo>
                          <a:pt x="1840" y="414"/>
                        </a:lnTo>
                        <a:lnTo>
                          <a:pt x="1844" y="412"/>
                        </a:lnTo>
                        <a:lnTo>
                          <a:pt x="1848" y="409"/>
                        </a:lnTo>
                        <a:lnTo>
                          <a:pt x="1851" y="407"/>
                        </a:lnTo>
                        <a:lnTo>
                          <a:pt x="1855" y="406"/>
                        </a:lnTo>
                        <a:lnTo>
                          <a:pt x="1858" y="404"/>
                        </a:lnTo>
                        <a:lnTo>
                          <a:pt x="1862" y="402"/>
                        </a:lnTo>
                        <a:lnTo>
                          <a:pt x="1866" y="399"/>
                        </a:lnTo>
                        <a:lnTo>
                          <a:pt x="1869" y="398"/>
                        </a:lnTo>
                        <a:lnTo>
                          <a:pt x="1873" y="395"/>
                        </a:lnTo>
                        <a:lnTo>
                          <a:pt x="1876" y="393"/>
                        </a:lnTo>
                        <a:lnTo>
                          <a:pt x="1880" y="391"/>
                        </a:lnTo>
                        <a:lnTo>
                          <a:pt x="1884" y="389"/>
                        </a:lnTo>
                        <a:lnTo>
                          <a:pt x="1887" y="387"/>
                        </a:lnTo>
                        <a:lnTo>
                          <a:pt x="1891" y="385"/>
                        </a:lnTo>
                        <a:lnTo>
                          <a:pt x="1895" y="383"/>
                        </a:lnTo>
                        <a:lnTo>
                          <a:pt x="1898" y="381"/>
                        </a:lnTo>
                        <a:lnTo>
                          <a:pt x="1902" y="378"/>
                        </a:lnTo>
                        <a:lnTo>
                          <a:pt x="1905" y="376"/>
                        </a:lnTo>
                        <a:lnTo>
                          <a:pt x="1909" y="374"/>
                        </a:lnTo>
                        <a:lnTo>
                          <a:pt x="1913" y="371"/>
                        </a:lnTo>
                        <a:lnTo>
                          <a:pt x="1916" y="370"/>
                        </a:lnTo>
                        <a:lnTo>
                          <a:pt x="1920" y="368"/>
                        </a:lnTo>
                        <a:lnTo>
                          <a:pt x="1924" y="365"/>
                        </a:lnTo>
                        <a:lnTo>
                          <a:pt x="1927" y="364"/>
                        </a:lnTo>
                        <a:lnTo>
                          <a:pt x="1931" y="362"/>
                        </a:lnTo>
                        <a:lnTo>
                          <a:pt x="1934" y="358"/>
                        </a:lnTo>
                        <a:lnTo>
                          <a:pt x="1938" y="356"/>
                        </a:lnTo>
                        <a:lnTo>
                          <a:pt x="1942" y="354"/>
                        </a:lnTo>
                        <a:lnTo>
                          <a:pt x="1945" y="353"/>
                        </a:lnTo>
                        <a:lnTo>
                          <a:pt x="1949" y="350"/>
                        </a:lnTo>
                        <a:lnTo>
                          <a:pt x="1953" y="349"/>
                        </a:lnTo>
                        <a:lnTo>
                          <a:pt x="1956" y="347"/>
                        </a:lnTo>
                        <a:lnTo>
                          <a:pt x="1960" y="345"/>
                        </a:lnTo>
                        <a:lnTo>
                          <a:pt x="1963" y="342"/>
                        </a:lnTo>
                        <a:lnTo>
                          <a:pt x="1967" y="340"/>
                        </a:lnTo>
                        <a:lnTo>
                          <a:pt x="1971" y="338"/>
                        </a:lnTo>
                        <a:lnTo>
                          <a:pt x="1974" y="335"/>
                        </a:lnTo>
                        <a:lnTo>
                          <a:pt x="1978" y="333"/>
                        </a:lnTo>
                        <a:lnTo>
                          <a:pt x="1982" y="331"/>
                        </a:lnTo>
                        <a:lnTo>
                          <a:pt x="1985" y="328"/>
                        </a:lnTo>
                        <a:lnTo>
                          <a:pt x="1989" y="326"/>
                        </a:lnTo>
                        <a:lnTo>
                          <a:pt x="1992" y="325"/>
                        </a:lnTo>
                        <a:lnTo>
                          <a:pt x="1996" y="323"/>
                        </a:lnTo>
                        <a:lnTo>
                          <a:pt x="2000" y="321"/>
                        </a:lnTo>
                        <a:lnTo>
                          <a:pt x="2003" y="318"/>
                        </a:lnTo>
                        <a:lnTo>
                          <a:pt x="2007" y="316"/>
                        </a:lnTo>
                        <a:lnTo>
                          <a:pt x="2011" y="315"/>
                        </a:lnTo>
                        <a:lnTo>
                          <a:pt x="2014" y="312"/>
                        </a:lnTo>
                        <a:lnTo>
                          <a:pt x="2018" y="309"/>
                        </a:lnTo>
                        <a:lnTo>
                          <a:pt x="2021" y="307"/>
                        </a:lnTo>
                        <a:lnTo>
                          <a:pt x="2025" y="305"/>
                        </a:lnTo>
                        <a:lnTo>
                          <a:pt x="2029" y="302"/>
                        </a:lnTo>
                        <a:lnTo>
                          <a:pt x="2032" y="300"/>
                        </a:lnTo>
                        <a:lnTo>
                          <a:pt x="2036" y="297"/>
                        </a:lnTo>
                        <a:lnTo>
                          <a:pt x="2040" y="296"/>
                        </a:lnTo>
                        <a:lnTo>
                          <a:pt x="2043" y="293"/>
                        </a:lnTo>
                        <a:lnTo>
                          <a:pt x="2047" y="292"/>
                        </a:lnTo>
                        <a:lnTo>
                          <a:pt x="2050" y="290"/>
                        </a:lnTo>
                        <a:lnTo>
                          <a:pt x="2054" y="286"/>
                        </a:lnTo>
                        <a:lnTo>
                          <a:pt x="2058" y="284"/>
                        </a:lnTo>
                        <a:lnTo>
                          <a:pt x="2061" y="282"/>
                        </a:lnTo>
                        <a:lnTo>
                          <a:pt x="2065" y="280"/>
                        </a:lnTo>
                        <a:lnTo>
                          <a:pt x="2069" y="277"/>
                        </a:lnTo>
                        <a:lnTo>
                          <a:pt x="2072" y="277"/>
                        </a:lnTo>
                        <a:lnTo>
                          <a:pt x="2076" y="274"/>
                        </a:lnTo>
                        <a:lnTo>
                          <a:pt x="2079" y="272"/>
                        </a:lnTo>
                        <a:lnTo>
                          <a:pt x="2083" y="270"/>
                        </a:lnTo>
                        <a:lnTo>
                          <a:pt x="2087" y="268"/>
                        </a:lnTo>
                        <a:lnTo>
                          <a:pt x="2090" y="267"/>
                        </a:lnTo>
                        <a:lnTo>
                          <a:pt x="2094" y="265"/>
                        </a:lnTo>
                        <a:lnTo>
                          <a:pt x="2098" y="263"/>
                        </a:lnTo>
                        <a:lnTo>
                          <a:pt x="2101" y="261"/>
                        </a:lnTo>
                        <a:lnTo>
                          <a:pt x="2105" y="260"/>
                        </a:lnTo>
                        <a:lnTo>
                          <a:pt x="2108" y="258"/>
                        </a:lnTo>
                        <a:lnTo>
                          <a:pt x="2112" y="257"/>
                        </a:lnTo>
                        <a:lnTo>
                          <a:pt x="2116" y="255"/>
                        </a:lnTo>
                        <a:lnTo>
                          <a:pt x="2119" y="253"/>
                        </a:lnTo>
                        <a:lnTo>
                          <a:pt x="2123" y="251"/>
                        </a:lnTo>
                        <a:lnTo>
                          <a:pt x="2126" y="248"/>
                        </a:lnTo>
                        <a:lnTo>
                          <a:pt x="2130" y="247"/>
                        </a:lnTo>
                        <a:lnTo>
                          <a:pt x="2134" y="245"/>
                        </a:lnTo>
                        <a:lnTo>
                          <a:pt x="2137" y="243"/>
                        </a:lnTo>
                        <a:lnTo>
                          <a:pt x="2141" y="241"/>
                        </a:lnTo>
                        <a:lnTo>
                          <a:pt x="2145" y="239"/>
                        </a:lnTo>
                        <a:lnTo>
                          <a:pt x="2148" y="237"/>
                        </a:lnTo>
                        <a:lnTo>
                          <a:pt x="2152" y="234"/>
                        </a:lnTo>
                        <a:lnTo>
                          <a:pt x="2155" y="233"/>
                        </a:lnTo>
                        <a:lnTo>
                          <a:pt x="2159" y="231"/>
                        </a:lnTo>
                        <a:lnTo>
                          <a:pt x="2163" y="231"/>
                        </a:lnTo>
                        <a:lnTo>
                          <a:pt x="2166" y="229"/>
                        </a:lnTo>
                        <a:lnTo>
                          <a:pt x="2170" y="227"/>
                        </a:lnTo>
                        <a:lnTo>
                          <a:pt x="2174" y="225"/>
                        </a:lnTo>
                        <a:lnTo>
                          <a:pt x="2177" y="223"/>
                        </a:lnTo>
                        <a:lnTo>
                          <a:pt x="2181" y="221"/>
                        </a:lnTo>
                        <a:lnTo>
                          <a:pt x="2184" y="219"/>
                        </a:lnTo>
                        <a:lnTo>
                          <a:pt x="2188" y="218"/>
                        </a:lnTo>
                        <a:lnTo>
                          <a:pt x="2192" y="217"/>
                        </a:lnTo>
                        <a:lnTo>
                          <a:pt x="2195" y="215"/>
                        </a:lnTo>
                        <a:lnTo>
                          <a:pt x="2199" y="214"/>
                        </a:lnTo>
                        <a:lnTo>
                          <a:pt x="2203" y="212"/>
                        </a:lnTo>
                        <a:lnTo>
                          <a:pt x="2206" y="211"/>
                        </a:lnTo>
                        <a:lnTo>
                          <a:pt x="2210" y="208"/>
                        </a:lnTo>
                        <a:lnTo>
                          <a:pt x="2213" y="207"/>
                        </a:lnTo>
                        <a:lnTo>
                          <a:pt x="2217" y="205"/>
                        </a:lnTo>
                        <a:lnTo>
                          <a:pt x="2221" y="204"/>
                        </a:lnTo>
                        <a:lnTo>
                          <a:pt x="2224" y="202"/>
                        </a:lnTo>
                        <a:lnTo>
                          <a:pt x="2228" y="200"/>
                        </a:lnTo>
                        <a:lnTo>
                          <a:pt x="2232" y="197"/>
                        </a:lnTo>
                        <a:lnTo>
                          <a:pt x="2235" y="195"/>
                        </a:lnTo>
                        <a:lnTo>
                          <a:pt x="2239" y="194"/>
                        </a:lnTo>
                        <a:lnTo>
                          <a:pt x="2242" y="192"/>
                        </a:lnTo>
                        <a:lnTo>
                          <a:pt x="2246" y="189"/>
                        </a:lnTo>
                        <a:lnTo>
                          <a:pt x="2250" y="187"/>
                        </a:lnTo>
                        <a:lnTo>
                          <a:pt x="2253" y="184"/>
                        </a:lnTo>
                        <a:lnTo>
                          <a:pt x="2257" y="183"/>
                        </a:lnTo>
                        <a:lnTo>
                          <a:pt x="2261" y="180"/>
                        </a:lnTo>
                        <a:lnTo>
                          <a:pt x="2264" y="179"/>
                        </a:lnTo>
                        <a:lnTo>
                          <a:pt x="2268" y="178"/>
                        </a:lnTo>
                        <a:lnTo>
                          <a:pt x="2271" y="176"/>
                        </a:lnTo>
                        <a:lnTo>
                          <a:pt x="2275" y="174"/>
                        </a:lnTo>
                        <a:lnTo>
                          <a:pt x="2279" y="174"/>
                        </a:lnTo>
                        <a:lnTo>
                          <a:pt x="2282" y="172"/>
                        </a:lnTo>
                        <a:lnTo>
                          <a:pt x="2286" y="171"/>
                        </a:lnTo>
                        <a:lnTo>
                          <a:pt x="2290" y="170"/>
                        </a:lnTo>
                        <a:lnTo>
                          <a:pt x="2293" y="169"/>
                        </a:lnTo>
                        <a:lnTo>
                          <a:pt x="2297" y="166"/>
                        </a:lnTo>
                        <a:lnTo>
                          <a:pt x="2300" y="166"/>
                        </a:lnTo>
                        <a:lnTo>
                          <a:pt x="2304" y="164"/>
                        </a:lnTo>
                        <a:lnTo>
                          <a:pt x="2308" y="162"/>
                        </a:lnTo>
                        <a:lnTo>
                          <a:pt x="2311" y="161"/>
                        </a:lnTo>
                        <a:lnTo>
                          <a:pt x="2315" y="159"/>
                        </a:lnTo>
                        <a:lnTo>
                          <a:pt x="2319" y="156"/>
                        </a:lnTo>
                        <a:lnTo>
                          <a:pt x="2322" y="156"/>
                        </a:lnTo>
                        <a:lnTo>
                          <a:pt x="2326" y="154"/>
                        </a:lnTo>
                        <a:lnTo>
                          <a:pt x="2329" y="152"/>
                        </a:lnTo>
                        <a:lnTo>
                          <a:pt x="2333" y="151"/>
                        </a:lnTo>
                        <a:lnTo>
                          <a:pt x="2337" y="149"/>
                        </a:lnTo>
                        <a:lnTo>
                          <a:pt x="2340" y="148"/>
                        </a:lnTo>
                        <a:lnTo>
                          <a:pt x="2344" y="147"/>
                        </a:lnTo>
                        <a:lnTo>
                          <a:pt x="2348" y="145"/>
                        </a:lnTo>
                        <a:lnTo>
                          <a:pt x="2351" y="143"/>
                        </a:lnTo>
                        <a:lnTo>
                          <a:pt x="2355" y="139"/>
                        </a:lnTo>
                        <a:lnTo>
                          <a:pt x="2358" y="136"/>
                        </a:lnTo>
                        <a:lnTo>
                          <a:pt x="2362" y="133"/>
                        </a:lnTo>
                        <a:lnTo>
                          <a:pt x="2366" y="130"/>
                        </a:lnTo>
                        <a:lnTo>
                          <a:pt x="2369" y="127"/>
                        </a:lnTo>
                        <a:lnTo>
                          <a:pt x="2373" y="124"/>
                        </a:lnTo>
                        <a:lnTo>
                          <a:pt x="2376" y="120"/>
                        </a:lnTo>
                        <a:lnTo>
                          <a:pt x="2380" y="117"/>
                        </a:lnTo>
                        <a:lnTo>
                          <a:pt x="2384" y="114"/>
                        </a:lnTo>
                        <a:lnTo>
                          <a:pt x="2387" y="111"/>
                        </a:lnTo>
                        <a:lnTo>
                          <a:pt x="2391" y="108"/>
                        </a:lnTo>
                        <a:lnTo>
                          <a:pt x="2395" y="105"/>
                        </a:lnTo>
                        <a:lnTo>
                          <a:pt x="2398" y="101"/>
                        </a:lnTo>
                        <a:lnTo>
                          <a:pt x="2402" y="98"/>
                        </a:lnTo>
                        <a:lnTo>
                          <a:pt x="2405" y="94"/>
                        </a:lnTo>
                        <a:lnTo>
                          <a:pt x="2409" y="91"/>
                        </a:lnTo>
                        <a:lnTo>
                          <a:pt x="2413" y="88"/>
                        </a:lnTo>
                        <a:lnTo>
                          <a:pt x="2416" y="84"/>
                        </a:lnTo>
                        <a:lnTo>
                          <a:pt x="2420" y="81"/>
                        </a:lnTo>
                        <a:lnTo>
                          <a:pt x="2424" y="78"/>
                        </a:lnTo>
                        <a:lnTo>
                          <a:pt x="2427" y="74"/>
                        </a:lnTo>
                        <a:lnTo>
                          <a:pt x="2431" y="70"/>
                        </a:lnTo>
                        <a:lnTo>
                          <a:pt x="2434" y="66"/>
                        </a:lnTo>
                        <a:lnTo>
                          <a:pt x="2438" y="62"/>
                        </a:lnTo>
                        <a:lnTo>
                          <a:pt x="2442" y="59"/>
                        </a:lnTo>
                        <a:lnTo>
                          <a:pt x="2445" y="55"/>
                        </a:lnTo>
                        <a:lnTo>
                          <a:pt x="2449" y="52"/>
                        </a:lnTo>
                        <a:lnTo>
                          <a:pt x="2453" y="48"/>
                        </a:lnTo>
                        <a:lnTo>
                          <a:pt x="2456" y="45"/>
                        </a:lnTo>
                        <a:lnTo>
                          <a:pt x="2460" y="41"/>
                        </a:lnTo>
                        <a:lnTo>
                          <a:pt x="2463" y="38"/>
                        </a:lnTo>
                        <a:lnTo>
                          <a:pt x="2467" y="34"/>
                        </a:lnTo>
                        <a:lnTo>
                          <a:pt x="2471" y="30"/>
                        </a:lnTo>
                        <a:lnTo>
                          <a:pt x="2474" y="25"/>
                        </a:lnTo>
                        <a:lnTo>
                          <a:pt x="2478" y="23"/>
                        </a:lnTo>
                        <a:lnTo>
                          <a:pt x="2482" y="19"/>
                        </a:lnTo>
                        <a:lnTo>
                          <a:pt x="2485" y="15"/>
                        </a:lnTo>
                        <a:lnTo>
                          <a:pt x="2489" y="11"/>
                        </a:lnTo>
                        <a:lnTo>
                          <a:pt x="2492" y="8"/>
                        </a:lnTo>
                        <a:lnTo>
                          <a:pt x="2496" y="5"/>
                        </a:lnTo>
                        <a:lnTo>
                          <a:pt x="2500" y="1"/>
                        </a:lnTo>
                        <a:lnTo>
                          <a:pt x="2503" y="0"/>
                        </a:lnTo>
                        <a:lnTo>
                          <a:pt x="2507" y="0"/>
                        </a:lnTo>
                        <a:lnTo>
                          <a:pt x="2511" y="1"/>
                        </a:lnTo>
                        <a:lnTo>
                          <a:pt x="2514" y="1"/>
                        </a:lnTo>
                        <a:lnTo>
                          <a:pt x="2518" y="1"/>
                        </a:lnTo>
                        <a:lnTo>
                          <a:pt x="2521" y="1"/>
                        </a:lnTo>
                        <a:lnTo>
                          <a:pt x="2525" y="1"/>
                        </a:lnTo>
                        <a:lnTo>
                          <a:pt x="2529" y="1"/>
                        </a:lnTo>
                        <a:lnTo>
                          <a:pt x="2532" y="1"/>
                        </a:lnTo>
                        <a:lnTo>
                          <a:pt x="2536" y="1"/>
                        </a:lnTo>
                        <a:lnTo>
                          <a:pt x="2540" y="1"/>
                        </a:lnTo>
                        <a:lnTo>
                          <a:pt x="2543" y="1"/>
                        </a:lnTo>
                        <a:lnTo>
                          <a:pt x="2547" y="1"/>
                        </a:lnTo>
                        <a:lnTo>
                          <a:pt x="2550" y="1"/>
                        </a:lnTo>
                        <a:lnTo>
                          <a:pt x="2554" y="1"/>
                        </a:lnTo>
                        <a:lnTo>
                          <a:pt x="2558" y="1"/>
                        </a:lnTo>
                        <a:lnTo>
                          <a:pt x="2561" y="1"/>
                        </a:lnTo>
                        <a:lnTo>
                          <a:pt x="2565" y="1"/>
                        </a:lnTo>
                        <a:lnTo>
                          <a:pt x="2569" y="1"/>
                        </a:lnTo>
                        <a:lnTo>
                          <a:pt x="2572" y="0"/>
                        </a:lnTo>
                        <a:lnTo>
                          <a:pt x="2576" y="0"/>
                        </a:lnTo>
                        <a:lnTo>
                          <a:pt x="2579" y="1"/>
                        </a:lnTo>
                        <a:lnTo>
                          <a:pt x="2583" y="1"/>
                        </a:lnTo>
                        <a:lnTo>
                          <a:pt x="2587" y="1"/>
                        </a:lnTo>
                        <a:lnTo>
                          <a:pt x="2590" y="1"/>
                        </a:lnTo>
                        <a:lnTo>
                          <a:pt x="2594" y="1"/>
                        </a:lnTo>
                        <a:lnTo>
                          <a:pt x="2598" y="1"/>
                        </a:lnTo>
                        <a:lnTo>
                          <a:pt x="2601" y="1"/>
                        </a:lnTo>
                        <a:lnTo>
                          <a:pt x="2605" y="1"/>
                        </a:lnTo>
                        <a:lnTo>
                          <a:pt x="2608" y="0"/>
                        </a:lnTo>
                        <a:lnTo>
                          <a:pt x="2612" y="1"/>
                        </a:lnTo>
                        <a:lnTo>
                          <a:pt x="2616" y="1"/>
                        </a:lnTo>
                        <a:lnTo>
                          <a:pt x="2619" y="1"/>
                        </a:lnTo>
                        <a:lnTo>
                          <a:pt x="2623" y="1"/>
                        </a:lnTo>
                        <a:lnTo>
                          <a:pt x="2626" y="1"/>
                        </a:lnTo>
                        <a:lnTo>
                          <a:pt x="2630" y="1"/>
                        </a:lnTo>
                        <a:lnTo>
                          <a:pt x="2634" y="1"/>
                        </a:lnTo>
                        <a:lnTo>
                          <a:pt x="2637" y="1"/>
                        </a:lnTo>
                        <a:lnTo>
                          <a:pt x="2641" y="1"/>
                        </a:lnTo>
                        <a:lnTo>
                          <a:pt x="2645" y="0"/>
                        </a:lnTo>
                        <a:lnTo>
                          <a:pt x="2648" y="1"/>
                        </a:lnTo>
                        <a:lnTo>
                          <a:pt x="2652" y="1"/>
                        </a:lnTo>
                        <a:lnTo>
                          <a:pt x="2655" y="1"/>
                        </a:lnTo>
                        <a:lnTo>
                          <a:pt x="2659" y="1"/>
                        </a:lnTo>
                        <a:lnTo>
                          <a:pt x="2663" y="1"/>
                        </a:lnTo>
                        <a:lnTo>
                          <a:pt x="2666" y="1"/>
                        </a:lnTo>
                        <a:lnTo>
                          <a:pt x="2670" y="1"/>
                        </a:lnTo>
                        <a:lnTo>
                          <a:pt x="2674" y="1"/>
                        </a:lnTo>
                        <a:lnTo>
                          <a:pt x="2677" y="1"/>
                        </a:lnTo>
                        <a:lnTo>
                          <a:pt x="2681" y="1"/>
                        </a:lnTo>
                        <a:lnTo>
                          <a:pt x="2684" y="1"/>
                        </a:lnTo>
                        <a:lnTo>
                          <a:pt x="2688" y="1"/>
                        </a:lnTo>
                        <a:lnTo>
                          <a:pt x="2692" y="1"/>
                        </a:lnTo>
                        <a:lnTo>
                          <a:pt x="2695" y="1"/>
                        </a:lnTo>
                        <a:lnTo>
                          <a:pt x="2699" y="1"/>
                        </a:lnTo>
                        <a:lnTo>
                          <a:pt x="2703" y="1"/>
                        </a:lnTo>
                        <a:lnTo>
                          <a:pt x="2706" y="1"/>
                        </a:lnTo>
                        <a:lnTo>
                          <a:pt x="2710" y="1"/>
                        </a:lnTo>
                        <a:lnTo>
                          <a:pt x="2713" y="1"/>
                        </a:lnTo>
                        <a:lnTo>
                          <a:pt x="2717" y="1"/>
                        </a:lnTo>
                        <a:lnTo>
                          <a:pt x="2721" y="1"/>
                        </a:lnTo>
                        <a:lnTo>
                          <a:pt x="2724" y="1"/>
                        </a:lnTo>
                        <a:lnTo>
                          <a:pt x="2728" y="1"/>
                        </a:lnTo>
                        <a:lnTo>
                          <a:pt x="2732" y="1"/>
                        </a:lnTo>
                        <a:lnTo>
                          <a:pt x="2735" y="1"/>
                        </a:lnTo>
                        <a:lnTo>
                          <a:pt x="2739" y="1"/>
                        </a:lnTo>
                        <a:lnTo>
                          <a:pt x="2742" y="1"/>
                        </a:lnTo>
                        <a:lnTo>
                          <a:pt x="2746" y="1"/>
                        </a:lnTo>
                        <a:lnTo>
                          <a:pt x="2750" y="1"/>
                        </a:lnTo>
                        <a:lnTo>
                          <a:pt x="2753" y="1"/>
                        </a:lnTo>
                        <a:lnTo>
                          <a:pt x="2757" y="1"/>
                        </a:lnTo>
                        <a:lnTo>
                          <a:pt x="2761" y="1"/>
                        </a:lnTo>
                        <a:lnTo>
                          <a:pt x="2764" y="1"/>
                        </a:lnTo>
                        <a:lnTo>
                          <a:pt x="2768" y="1"/>
                        </a:lnTo>
                        <a:lnTo>
                          <a:pt x="2771" y="1"/>
                        </a:lnTo>
                        <a:lnTo>
                          <a:pt x="2775" y="1"/>
                        </a:lnTo>
                        <a:lnTo>
                          <a:pt x="2779" y="1"/>
                        </a:lnTo>
                        <a:lnTo>
                          <a:pt x="2782" y="1"/>
                        </a:lnTo>
                        <a:lnTo>
                          <a:pt x="2786" y="1"/>
                        </a:lnTo>
                        <a:lnTo>
                          <a:pt x="2790" y="1"/>
                        </a:lnTo>
                        <a:lnTo>
                          <a:pt x="2793" y="1"/>
                        </a:lnTo>
                        <a:lnTo>
                          <a:pt x="2797" y="1"/>
                        </a:lnTo>
                        <a:lnTo>
                          <a:pt x="2800" y="1"/>
                        </a:lnTo>
                        <a:lnTo>
                          <a:pt x="2804" y="1"/>
                        </a:lnTo>
                        <a:lnTo>
                          <a:pt x="2808" y="1"/>
                        </a:lnTo>
                        <a:lnTo>
                          <a:pt x="2811" y="1"/>
                        </a:lnTo>
                        <a:lnTo>
                          <a:pt x="2815" y="1"/>
                        </a:lnTo>
                        <a:lnTo>
                          <a:pt x="2819" y="1"/>
                        </a:lnTo>
                        <a:lnTo>
                          <a:pt x="2822" y="1"/>
                        </a:lnTo>
                        <a:lnTo>
                          <a:pt x="2826" y="1"/>
                        </a:lnTo>
                        <a:lnTo>
                          <a:pt x="2829" y="1"/>
                        </a:lnTo>
                        <a:lnTo>
                          <a:pt x="2833" y="1"/>
                        </a:lnTo>
                        <a:lnTo>
                          <a:pt x="2837" y="1"/>
                        </a:lnTo>
                        <a:lnTo>
                          <a:pt x="2840" y="1"/>
                        </a:lnTo>
                        <a:lnTo>
                          <a:pt x="2844" y="1"/>
                        </a:lnTo>
                        <a:lnTo>
                          <a:pt x="2848" y="1"/>
                        </a:lnTo>
                        <a:lnTo>
                          <a:pt x="2851" y="1"/>
                        </a:lnTo>
                        <a:lnTo>
                          <a:pt x="2855" y="1"/>
                        </a:lnTo>
                        <a:lnTo>
                          <a:pt x="2858" y="1"/>
                        </a:lnTo>
                        <a:lnTo>
                          <a:pt x="2862" y="1"/>
                        </a:lnTo>
                        <a:lnTo>
                          <a:pt x="2866" y="1"/>
                        </a:lnTo>
                        <a:lnTo>
                          <a:pt x="2869" y="1"/>
                        </a:lnTo>
                        <a:lnTo>
                          <a:pt x="2873" y="1"/>
                        </a:lnTo>
                        <a:lnTo>
                          <a:pt x="2876" y="1"/>
                        </a:lnTo>
                        <a:lnTo>
                          <a:pt x="2880" y="1"/>
                        </a:lnTo>
                        <a:lnTo>
                          <a:pt x="2884" y="1"/>
                        </a:lnTo>
                        <a:lnTo>
                          <a:pt x="2887" y="1"/>
                        </a:lnTo>
                        <a:lnTo>
                          <a:pt x="2891" y="1"/>
                        </a:lnTo>
                        <a:lnTo>
                          <a:pt x="2895" y="1"/>
                        </a:lnTo>
                        <a:lnTo>
                          <a:pt x="2898" y="1"/>
                        </a:lnTo>
                        <a:lnTo>
                          <a:pt x="2902" y="1"/>
                        </a:lnTo>
                        <a:lnTo>
                          <a:pt x="2905" y="1"/>
                        </a:lnTo>
                        <a:lnTo>
                          <a:pt x="2909" y="0"/>
                        </a:lnTo>
                        <a:lnTo>
                          <a:pt x="2913" y="1"/>
                        </a:lnTo>
                        <a:lnTo>
                          <a:pt x="2916" y="1"/>
                        </a:lnTo>
                        <a:lnTo>
                          <a:pt x="2920" y="0"/>
                        </a:lnTo>
                        <a:lnTo>
                          <a:pt x="2924" y="1"/>
                        </a:lnTo>
                        <a:lnTo>
                          <a:pt x="2927" y="1"/>
                        </a:lnTo>
                        <a:lnTo>
                          <a:pt x="2931" y="1"/>
                        </a:lnTo>
                        <a:lnTo>
                          <a:pt x="2934" y="1"/>
                        </a:lnTo>
                        <a:lnTo>
                          <a:pt x="2938" y="1"/>
                        </a:lnTo>
                        <a:lnTo>
                          <a:pt x="2942" y="1"/>
                        </a:lnTo>
                        <a:lnTo>
                          <a:pt x="2945" y="1"/>
                        </a:lnTo>
                        <a:lnTo>
                          <a:pt x="2949" y="1"/>
                        </a:lnTo>
                        <a:lnTo>
                          <a:pt x="2953" y="1"/>
                        </a:lnTo>
                        <a:lnTo>
                          <a:pt x="2956" y="1"/>
                        </a:lnTo>
                        <a:lnTo>
                          <a:pt x="2960" y="1"/>
                        </a:lnTo>
                        <a:lnTo>
                          <a:pt x="2963" y="1"/>
                        </a:lnTo>
                        <a:lnTo>
                          <a:pt x="2967" y="1"/>
                        </a:lnTo>
                        <a:lnTo>
                          <a:pt x="2971" y="1"/>
                        </a:lnTo>
                        <a:lnTo>
                          <a:pt x="2974" y="1"/>
                        </a:lnTo>
                        <a:lnTo>
                          <a:pt x="2978" y="1"/>
                        </a:lnTo>
                        <a:lnTo>
                          <a:pt x="2982" y="1"/>
                        </a:lnTo>
                        <a:lnTo>
                          <a:pt x="2985" y="1"/>
                        </a:lnTo>
                        <a:lnTo>
                          <a:pt x="2989" y="1"/>
                        </a:lnTo>
                        <a:lnTo>
                          <a:pt x="2992" y="1"/>
                        </a:lnTo>
                        <a:lnTo>
                          <a:pt x="2996" y="1"/>
                        </a:lnTo>
                        <a:lnTo>
                          <a:pt x="3000" y="1"/>
                        </a:lnTo>
                        <a:lnTo>
                          <a:pt x="3003" y="1"/>
                        </a:lnTo>
                        <a:lnTo>
                          <a:pt x="3007" y="0"/>
                        </a:lnTo>
                        <a:lnTo>
                          <a:pt x="3011" y="1"/>
                        </a:lnTo>
                        <a:lnTo>
                          <a:pt x="3014" y="1"/>
                        </a:lnTo>
                        <a:lnTo>
                          <a:pt x="3018" y="1"/>
                        </a:lnTo>
                        <a:lnTo>
                          <a:pt x="3021" y="1"/>
                        </a:lnTo>
                        <a:lnTo>
                          <a:pt x="3025" y="1"/>
                        </a:lnTo>
                        <a:lnTo>
                          <a:pt x="3029" y="1"/>
                        </a:lnTo>
                        <a:lnTo>
                          <a:pt x="3032" y="1"/>
                        </a:lnTo>
                        <a:lnTo>
                          <a:pt x="3036" y="1"/>
                        </a:lnTo>
                        <a:lnTo>
                          <a:pt x="3040" y="1"/>
                        </a:lnTo>
                        <a:lnTo>
                          <a:pt x="3043" y="1"/>
                        </a:lnTo>
                        <a:lnTo>
                          <a:pt x="3047" y="1"/>
                        </a:lnTo>
                        <a:lnTo>
                          <a:pt x="3050" y="1"/>
                        </a:lnTo>
                        <a:lnTo>
                          <a:pt x="3054" y="1"/>
                        </a:lnTo>
                        <a:lnTo>
                          <a:pt x="3058" y="1"/>
                        </a:lnTo>
                        <a:lnTo>
                          <a:pt x="3061" y="1"/>
                        </a:lnTo>
                        <a:lnTo>
                          <a:pt x="3065" y="1"/>
                        </a:lnTo>
                        <a:lnTo>
                          <a:pt x="3069" y="1"/>
                        </a:lnTo>
                        <a:lnTo>
                          <a:pt x="3072" y="1"/>
                        </a:lnTo>
                        <a:lnTo>
                          <a:pt x="3076" y="1"/>
                        </a:lnTo>
                        <a:lnTo>
                          <a:pt x="3079" y="1"/>
                        </a:lnTo>
                        <a:lnTo>
                          <a:pt x="3083" y="1"/>
                        </a:lnTo>
                        <a:lnTo>
                          <a:pt x="3087" y="1"/>
                        </a:lnTo>
                        <a:lnTo>
                          <a:pt x="3090" y="1"/>
                        </a:lnTo>
                        <a:lnTo>
                          <a:pt x="3094" y="1"/>
                        </a:lnTo>
                        <a:lnTo>
                          <a:pt x="3098" y="1"/>
                        </a:lnTo>
                        <a:lnTo>
                          <a:pt x="3101" y="1"/>
                        </a:lnTo>
                        <a:lnTo>
                          <a:pt x="3105" y="1"/>
                        </a:lnTo>
                        <a:lnTo>
                          <a:pt x="3108" y="1"/>
                        </a:lnTo>
                        <a:lnTo>
                          <a:pt x="3112" y="1"/>
                        </a:lnTo>
                        <a:lnTo>
                          <a:pt x="3116" y="1"/>
                        </a:lnTo>
                        <a:lnTo>
                          <a:pt x="3119" y="1"/>
                        </a:lnTo>
                        <a:lnTo>
                          <a:pt x="3123" y="1"/>
                        </a:lnTo>
                        <a:lnTo>
                          <a:pt x="3126" y="1"/>
                        </a:lnTo>
                        <a:lnTo>
                          <a:pt x="3130" y="1"/>
                        </a:lnTo>
                        <a:lnTo>
                          <a:pt x="3134" y="1"/>
                        </a:lnTo>
                        <a:lnTo>
                          <a:pt x="3137" y="1"/>
                        </a:lnTo>
                        <a:lnTo>
                          <a:pt x="3141" y="1"/>
                        </a:lnTo>
                        <a:lnTo>
                          <a:pt x="3145" y="1"/>
                        </a:lnTo>
                        <a:lnTo>
                          <a:pt x="3148" y="1"/>
                        </a:lnTo>
                        <a:lnTo>
                          <a:pt x="3152" y="1"/>
                        </a:lnTo>
                        <a:lnTo>
                          <a:pt x="3155" y="1"/>
                        </a:lnTo>
                        <a:lnTo>
                          <a:pt x="3159" y="1"/>
                        </a:lnTo>
                        <a:lnTo>
                          <a:pt x="3163" y="1"/>
                        </a:lnTo>
                        <a:lnTo>
                          <a:pt x="3166" y="1"/>
                        </a:lnTo>
                        <a:lnTo>
                          <a:pt x="3170" y="1"/>
                        </a:lnTo>
                        <a:lnTo>
                          <a:pt x="3174" y="1"/>
                        </a:lnTo>
                        <a:lnTo>
                          <a:pt x="3177" y="1"/>
                        </a:lnTo>
                        <a:lnTo>
                          <a:pt x="3181" y="1"/>
                        </a:lnTo>
                        <a:lnTo>
                          <a:pt x="3184" y="0"/>
                        </a:lnTo>
                        <a:lnTo>
                          <a:pt x="3188" y="1"/>
                        </a:lnTo>
                        <a:lnTo>
                          <a:pt x="3192" y="1"/>
                        </a:lnTo>
                        <a:lnTo>
                          <a:pt x="3195" y="1"/>
                        </a:lnTo>
                        <a:lnTo>
                          <a:pt x="3199" y="1"/>
                        </a:lnTo>
                        <a:lnTo>
                          <a:pt x="3203" y="1"/>
                        </a:lnTo>
                        <a:lnTo>
                          <a:pt x="3206" y="1"/>
                        </a:lnTo>
                        <a:lnTo>
                          <a:pt x="3210" y="1"/>
                        </a:lnTo>
                        <a:lnTo>
                          <a:pt x="3213" y="1"/>
                        </a:lnTo>
                        <a:lnTo>
                          <a:pt x="3217" y="1"/>
                        </a:lnTo>
                        <a:lnTo>
                          <a:pt x="3221" y="1"/>
                        </a:lnTo>
                        <a:lnTo>
                          <a:pt x="3224" y="1"/>
                        </a:lnTo>
                        <a:lnTo>
                          <a:pt x="3228" y="1"/>
                        </a:lnTo>
                        <a:lnTo>
                          <a:pt x="3232" y="1"/>
                        </a:lnTo>
                        <a:lnTo>
                          <a:pt x="3235" y="1"/>
                        </a:lnTo>
                        <a:lnTo>
                          <a:pt x="3239" y="1"/>
                        </a:lnTo>
                        <a:lnTo>
                          <a:pt x="3242" y="1"/>
                        </a:lnTo>
                        <a:lnTo>
                          <a:pt x="3246" y="1"/>
                        </a:lnTo>
                        <a:lnTo>
                          <a:pt x="3250" y="1"/>
                        </a:lnTo>
                        <a:lnTo>
                          <a:pt x="3253" y="1"/>
                        </a:lnTo>
                        <a:lnTo>
                          <a:pt x="3257" y="1"/>
                        </a:lnTo>
                        <a:lnTo>
                          <a:pt x="3261" y="1"/>
                        </a:lnTo>
                        <a:lnTo>
                          <a:pt x="3264" y="1"/>
                        </a:lnTo>
                        <a:lnTo>
                          <a:pt x="3268" y="1"/>
                        </a:lnTo>
                        <a:lnTo>
                          <a:pt x="3271" y="1"/>
                        </a:lnTo>
                        <a:lnTo>
                          <a:pt x="3275" y="1"/>
                        </a:lnTo>
                        <a:lnTo>
                          <a:pt x="3279" y="1"/>
                        </a:lnTo>
                        <a:lnTo>
                          <a:pt x="3282" y="1"/>
                        </a:lnTo>
                        <a:lnTo>
                          <a:pt x="3286" y="1"/>
                        </a:lnTo>
                        <a:lnTo>
                          <a:pt x="3290" y="1"/>
                        </a:lnTo>
                        <a:lnTo>
                          <a:pt x="3293" y="1"/>
                        </a:lnTo>
                        <a:lnTo>
                          <a:pt x="3297" y="1"/>
                        </a:lnTo>
                        <a:lnTo>
                          <a:pt x="3300" y="1"/>
                        </a:lnTo>
                        <a:lnTo>
                          <a:pt x="3304" y="1"/>
                        </a:lnTo>
                        <a:lnTo>
                          <a:pt x="3308" y="1"/>
                        </a:lnTo>
                        <a:lnTo>
                          <a:pt x="3311" y="1"/>
                        </a:lnTo>
                        <a:lnTo>
                          <a:pt x="3315" y="1"/>
                        </a:lnTo>
                        <a:lnTo>
                          <a:pt x="3319" y="1"/>
                        </a:lnTo>
                        <a:lnTo>
                          <a:pt x="3322" y="1"/>
                        </a:lnTo>
                        <a:lnTo>
                          <a:pt x="3326" y="1"/>
                        </a:lnTo>
                        <a:lnTo>
                          <a:pt x="3329" y="1"/>
                        </a:lnTo>
                        <a:lnTo>
                          <a:pt x="3333" y="1"/>
                        </a:lnTo>
                        <a:lnTo>
                          <a:pt x="3337" y="1"/>
                        </a:lnTo>
                        <a:lnTo>
                          <a:pt x="3340" y="1"/>
                        </a:lnTo>
                        <a:lnTo>
                          <a:pt x="3344" y="1"/>
                        </a:lnTo>
                        <a:lnTo>
                          <a:pt x="3348" y="0"/>
                        </a:lnTo>
                        <a:lnTo>
                          <a:pt x="3351" y="1"/>
                        </a:lnTo>
                        <a:lnTo>
                          <a:pt x="3355" y="1"/>
                        </a:lnTo>
                        <a:lnTo>
                          <a:pt x="3358" y="1"/>
                        </a:lnTo>
                        <a:lnTo>
                          <a:pt x="3362" y="1"/>
                        </a:lnTo>
                        <a:lnTo>
                          <a:pt x="3366" y="1"/>
                        </a:lnTo>
                        <a:lnTo>
                          <a:pt x="3369" y="1"/>
                        </a:lnTo>
                        <a:lnTo>
                          <a:pt x="3373" y="1"/>
                        </a:lnTo>
                        <a:lnTo>
                          <a:pt x="3376" y="1"/>
                        </a:lnTo>
                        <a:lnTo>
                          <a:pt x="3380" y="1"/>
                        </a:lnTo>
                        <a:lnTo>
                          <a:pt x="3384" y="1"/>
                        </a:lnTo>
                        <a:lnTo>
                          <a:pt x="3387" y="1"/>
                        </a:lnTo>
                        <a:lnTo>
                          <a:pt x="3391" y="1"/>
                        </a:lnTo>
                        <a:lnTo>
                          <a:pt x="3395" y="1"/>
                        </a:lnTo>
                        <a:lnTo>
                          <a:pt x="3398" y="1"/>
                        </a:lnTo>
                        <a:lnTo>
                          <a:pt x="3402" y="1"/>
                        </a:lnTo>
                        <a:lnTo>
                          <a:pt x="3405" y="1"/>
                        </a:lnTo>
                        <a:lnTo>
                          <a:pt x="3409" y="1"/>
                        </a:lnTo>
                        <a:lnTo>
                          <a:pt x="3413" y="1"/>
                        </a:lnTo>
                        <a:lnTo>
                          <a:pt x="3416" y="0"/>
                        </a:lnTo>
                        <a:lnTo>
                          <a:pt x="3420" y="1"/>
                        </a:lnTo>
                        <a:lnTo>
                          <a:pt x="3424" y="1"/>
                        </a:lnTo>
                        <a:lnTo>
                          <a:pt x="3427" y="1"/>
                        </a:lnTo>
                        <a:lnTo>
                          <a:pt x="3431" y="1"/>
                        </a:lnTo>
                        <a:lnTo>
                          <a:pt x="3434" y="1"/>
                        </a:lnTo>
                        <a:lnTo>
                          <a:pt x="3438" y="1"/>
                        </a:lnTo>
                        <a:lnTo>
                          <a:pt x="3442" y="1"/>
                        </a:lnTo>
                        <a:lnTo>
                          <a:pt x="3445" y="1"/>
                        </a:lnTo>
                        <a:lnTo>
                          <a:pt x="3449" y="1"/>
                        </a:lnTo>
                        <a:lnTo>
                          <a:pt x="3453" y="1"/>
                        </a:lnTo>
                        <a:lnTo>
                          <a:pt x="3456" y="1"/>
                        </a:lnTo>
                        <a:lnTo>
                          <a:pt x="3460" y="1"/>
                        </a:lnTo>
                        <a:lnTo>
                          <a:pt x="3463" y="1"/>
                        </a:lnTo>
                        <a:lnTo>
                          <a:pt x="3467" y="1"/>
                        </a:lnTo>
                        <a:lnTo>
                          <a:pt x="3471" y="0"/>
                        </a:lnTo>
                        <a:lnTo>
                          <a:pt x="3474" y="1"/>
                        </a:lnTo>
                        <a:lnTo>
                          <a:pt x="3478" y="1"/>
                        </a:lnTo>
                        <a:lnTo>
                          <a:pt x="3482" y="1"/>
                        </a:lnTo>
                        <a:lnTo>
                          <a:pt x="3485" y="1"/>
                        </a:lnTo>
                        <a:lnTo>
                          <a:pt x="3489" y="1"/>
                        </a:lnTo>
                        <a:lnTo>
                          <a:pt x="3492" y="1"/>
                        </a:lnTo>
                        <a:lnTo>
                          <a:pt x="3496" y="1"/>
                        </a:lnTo>
                        <a:lnTo>
                          <a:pt x="3500" y="1"/>
                        </a:lnTo>
                        <a:lnTo>
                          <a:pt x="3503" y="1"/>
                        </a:lnTo>
                        <a:lnTo>
                          <a:pt x="3507" y="1"/>
                        </a:lnTo>
                        <a:lnTo>
                          <a:pt x="3511" y="1"/>
                        </a:lnTo>
                        <a:lnTo>
                          <a:pt x="3514" y="1"/>
                        </a:lnTo>
                        <a:lnTo>
                          <a:pt x="3518" y="1"/>
                        </a:lnTo>
                        <a:lnTo>
                          <a:pt x="3521" y="1"/>
                        </a:lnTo>
                        <a:lnTo>
                          <a:pt x="3525" y="1"/>
                        </a:lnTo>
                        <a:lnTo>
                          <a:pt x="3529" y="1"/>
                        </a:lnTo>
                        <a:lnTo>
                          <a:pt x="3532" y="1"/>
                        </a:lnTo>
                        <a:lnTo>
                          <a:pt x="3536" y="1"/>
                        </a:lnTo>
                        <a:lnTo>
                          <a:pt x="3540" y="1"/>
                        </a:lnTo>
                        <a:lnTo>
                          <a:pt x="3543" y="1"/>
                        </a:lnTo>
                        <a:lnTo>
                          <a:pt x="3547" y="1"/>
                        </a:lnTo>
                        <a:lnTo>
                          <a:pt x="3550" y="1"/>
                        </a:lnTo>
                        <a:lnTo>
                          <a:pt x="3554" y="1"/>
                        </a:lnTo>
                        <a:lnTo>
                          <a:pt x="3558" y="1"/>
                        </a:lnTo>
                        <a:lnTo>
                          <a:pt x="3561" y="1"/>
                        </a:lnTo>
                        <a:lnTo>
                          <a:pt x="3565" y="1"/>
                        </a:lnTo>
                        <a:lnTo>
                          <a:pt x="3569" y="1"/>
                        </a:lnTo>
                        <a:lnTo>
                          <a:pt x="3572" y="1"/>
                        </a:lnTo>
                        <a:lnTo>
                          <a:pt x="3576" y="1"/>
                        </a:lnTo>
                        <a:lnTo>
                          <a:pt x="3579" y="1"/>
                        </a:lnTo>
                        <a:lnTo>
                          <a:pt x="3583" y="1"/>
                        </a:lnTo>
                        <a:lnTo>
                          <a:pt x="3587" y="1"/>
                        </a:lnTo>
                        <a:lnTo>
                          <a:pt x="3590" y="1"/>
                        </a:lnTo>
                        <a:lnTo>
                          <a:pt x="3594" y="1"/>
                        </a:lnTo>
                        <a:lnTo>
                          <a:pt x="3598" y="1"/>
                        </a:lnTo>
                        <a:lnTo>
                          <a:pt x="3601" y="1"/>
                        </a:lnTo>
                        <a:lnTo>
                          <a:pt x="3605" y="1"/>
                        </a:lnTo>
                        <a:lnTo>
                          <a:pt x="3608" y="1"/>
                        </a:lnTo>
                        <a:lnTo>
                          <a:pt x="3612" y="1"/>
                        </a:lnTo>
                        <a:lnTo>
                          <a:pt x="3616" y="1"/>
                        </a:lnTo>
                        <a:lnTo>
                          <a:pt x="3619" y="1"/>
                        </a:lnTo>
                        <a:lnTo>
                          <a:pt x="3623" y="1"/>
                        </a:lnTo>
                      </a:path>
                    </a:pathLst>
                  </a:custGeom>
                  <a:noFill/>
                  <a:ln w="19050">
                    <a:solidFill>
                      <a:srgbClr val="FF0000"/>
                    </a:solidFill>
                    <a:prstDash val="solid"/>
                    <a:round/>
                    <a:headEnd/>
                    <a:tailEnd/>
                  </a:ln>
                </p:spPr>
                <p:txBody>
                  <a:bodyPr vert="horz" wrap="square" lIns="48986" tIns="24493" rIns="48986" bIns="24493" numCol="1" anchor="t" anchorCtr="0" compatLnSpc="1">
                    <a:prstTxWarp prst="textNoShape">
                      <a:avLst/>
                    </a:prstTxWarp>
                  </a:bodyPr>
                  <a:lstStyle/>
                  <a:p>
                    <a:endParaRPr lang="en-US" sz="1600">
                      <a:solidFill>
                        <a:srgbClr val="FF0000"/>
                      </a:solidFill>
                      <a:latin typeface="Arial" panose="020B0604020202020204" pitchFamily="34" charset="0"/>
                      <a:cs typeface="Arial" pitchFamily="34" charset="0"/>
                    </a:endParaRPr>
                  </a:p>
                </p:txBody>
              </p:sp>
              <p:cxnSp>
                <p:nvCxnSpPr>
                  <p:cNvPr id="1212" name="Straight Connector 1211">
                    <a:extLst>
                      <a:ext uri="{FF2B5EF4-FFF2-40B4-BE49-F238E27FC236}">
                        <a16:creationId xmlns:a16="http://schemas.microsoft.com/office/drawing/2014/main" id="{FF2CACFC-E338-40F0-9DE8-72E64D40219E}"/>
                      </a:ext>
                    </a:extLst>
                  </p:cNvPr>
                  <p:cNvCxnSpPr/>
                  <p:nvPr/>
                </p:nvCxnSpPr>
                <p:spPr>
                  <a:xfrm>
                    <a:off x="5958441" y="6435516"/>
                    <a:ext cx="62813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213" name="Rectangle 86">
                    <a:extLst>
                      <a:ext uri="{FF2B5EF4-FFF2-40B4-BE49-F238E27FC236}">
                        <a16:creationId xmlns:a16="http://schemas.microsoft.com/office/drawing/2014/main" id="{B882D68C-B0F6-4D80-903D-F4E6748E3BE3}"/>
                      </a:ext>
                    </a:extLst>
                  </p:cNvPr>
                  <p:cNvSpPr>
                    <a:spLocks noChangeArrowheads="1"/>
                  </p:cNvSpPr>
                  <p:nvPr/>
                </p:nvSpPr>
                <p:spPr bwMode="auto">
                  <a:xfrm>
                    <a:off x="5696233" y="6141000"/>
                    <a:ext cx="1012918" cy="258963"/>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algn="ctr" defTabSz="489832" fontAlgn="base">
                      <a:spcBef>
                        <a:spcPct val="0"/>
                      </a:spcBef>
                      <a:spcAft>
                        <a:spcPct val="0"/>
                      </a:spcAft>
                    </a:pPr>
                    <a:r>
                      <a:rPr lang="en-US" sz="1600" b="1" dirty="0">
                        <a:solidFill>
                          <a:srgbClr val="000000"/>
                        </a:solidFill>
                        <a:latin typeface="Arial" panose="020B0604020202020204" pitchFamily="34" charset="0"/>
                        <a:cs typeface="Arial" pitchFamily="34" charset="0"/>
                      </a:rPr>
                      <a:t>200 ms</a:t>
                    </a:r>
                    <a:endParaRPr lang="en-US" sz="1600" b="1" dirty="0">
                      <a:latin typeface="Arial" panose="020B0604020202020204" pitchFamily="34" charset="0"/>
                      <a:cs typeface="Arial" pitchFamily="34" charset="0"/>
                    </a:endParaRPr>
                  </a:p>
                </p:txBody>
              </p:sp>
              <p:sp>
                <p:nvSpPr>
                  <p:cNvPr id="1214" name="Rectangle 86">
                    <a:extLst>
                      <a:ext uri="{FF2B5EF4-FFF2-40B4-BE49-F238E27FC236}">
                        <a16:creationId xmlns:a16="http://schemas.microsoft.com/office/drawing/2014/main" id="{4BC4F3A5-1990-4832-9A70-7C4FBFB2AA1E}"/>
                      </a:ext>
                    </a:extLst>
                  </p:cNvPr>
                  <p:cNvSpPr>
                    <a:spLocks noChangeArrowheads="1"/>
                  </p:cNvSpPr>
                  <p:nvPr/>
                </p:nvSpPr>
                <p:spPr bwMode="auto">
                  <a:xfrm>
                    <a:off x="5911859" y="4706310"/>
                    <a:ext cx="1235362" cy="258963"/>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defTabSz="489832" fontAlgn="base">
                      <a:spcBef>
                        <a:spcPct val="0"/>
                      </a:spcBef>
                      <a:spcAft>
                        <a:spcPct val="0"/>
                      </a:spcAft>
                    </a:pPr>
                    <a:r>
                      <a:rPr lang="en-US" sz="1600" b="1" dirty="0" err="1">
                        <a:solidFill>
                          <a:srgbClr val="FF0000"/>
                        </a:solidFill>
                        <a:latin typeface="Arial" panose="020B0604020202020204" pitchFamily="34" charset="0"/>
                        <a:cs typeface="Arial" pitchFamily="34" charset="0"/>
                      </a:rPr>
                      <a:t>AP</a:t>
                    </a:r>
                    <a:r>
                      <a:rPr lang="en-US" sz="1600" b="1" baseline="-25000" dirty="0" err="1">
                        <a:solidFill>
                          <a:srgbClr val="FF0000"/>
                        </a:solidFill>
                        <a:latin typeface="Arial" panose="020B0604020202020204" pitchFamily="34" charset="0"/>
                        <a:cs typeface="Arial" pitchFamily="34" charset="0"/>
                      </a:rPr>
                      <a:t>CaT_Large</a:t>
                    </a:r>
                    <a:endParaRPr lang="en-US" sz="1600" b="1" baseline="-25000" dirty="0">
                      <a:solidFill>
                        <a:srgbClr val="FF0000"/>
                      </a:solidFill>
                      <a:latin typeface="Arial" panose="020B0604020202020204" pitchFamily="34" charset="0"/>
                      <a:cs typeface="Arial" pitchFamily="34" charset="0"/>
                    </a:endParaRPr>
                  </a:p>
                </p:txBody>
              </p:sp>
              <p:sp>
                <p:nvSpPr>
                  <p:cNvPr id="1215" name="Rectangle 86">
                    <a:extLst>
                      <a:ext uri="{FF2B5EF4-FFF2-40B4-BE49-F238E27FC236}">
                        <a16:creationId xmlns:a16="http://schemas.microsoft.com/office/drawing/2014/main" id="{EB192137-1765-461D-AE4B-DF57E73401E2}"/>
                      </a:ext>
                    </a:extLst>
                  </p:cNvPr>
                  <p:cNvSpPr>
                    <a:spLocks noChangeArrowheads="1"/>
                  </p:cNvSpPr>
                  <p:nvPr/>
                </p:nvSpPr>
                <p:spPr bwMode="auto">
                  <a:xfrm>
                    <a:off x="7764463" y="4706310"/>
                    <a:ext cx="1263215" cy="258963"/>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defTabSz="489832" fontAlgn="base">
                      <a:spcBef>
                        <a:spcPct val="0"/>
                      </a:spcBef>
                      <a:spcAft>
                        <a:spcPct val="0"/>
                      </a:spcAft>
                    </a:pPr>
                    <a:r>
                      <a:rPr lang="en-US" sz="1600" b="1" dirty="0" err="1">
                        <a:solidFill>
                          <a:srgbClr val="0070C0"/>
                        </a:solidFill>
                        <a:latin typeface="Arial" panose="020B0604020202020204" pitchFamily="34" charset="0"/>
                        <a:cs typeface="Arial" pitchFamily="34" charset="0"/>
                      </a:rPr>
                      <a:t>AP</a:t>
                    </a:r>
                    <a:r>
                      <a:rPr lang="en-US" sz="1600" b="1" baseline="-25000" dirty="0" err="1">
                        <a:solidFill>
                          <a:srgbClr val="0070C0"/>
                        </a:solidFill>
                        <a:latin typeface="Arial" panose="020B0604020202020204" pitchFamily="34" charset="0"/>
                        <a:cs typeface="Arial" pitchFamily="34" charset="0"/>
                      </a:rPr>
                      <a:t>CaT_Small</a:t>
                    </a:r>
                    <a:endParaRPr lang="en-US" sz="1600" b="1" baseline="-25000" dirty="0">
                      <a:solidFill>
                        <a:srgbClr val="0070C0"/>
                      </a:solidFill>
                      <a:latin typeface="Arial" panose="020B0604020202020204" pitchFamily="34" charset="0"/>
                      <a:cs typeface="Arial" pitchFamily="34" charset="0"/>
                    </a:endParaRPr>
                  </a:p>
                </p:txBody>
              </p:sp>
              <p:sp>
                <p:nvSpPr>
                  <p:cNvPr id="1216" name="TextBox 1215">
                    <a:extLst>
                      <a:ext uri="{FF2B5EF4-FFF2-40B4-BE49-F238E27FC236}">
                        <a16:creationId xmlns:a16="http://schemas.microsoft.com/office/drawing/2014/main" id="{326E6D71-5BF8-4CF0-A842-DFC53E70B001}"/>
                      </a:ext>
                    </a:extLst>
                  </p:cNvPr>
                  <p:cNvSpPr txBox="1"/>
                  <p:nvPr/>
                </p:nvSpPr>
                <p:spPr>
                  <a:xfrm>
                    <a:off x="502473" y="3912443"/>
                    <a:ext cx="444352" cy="523220"/>
                  </a:xfrm>
                  <a:prstGeom prst="rect">
                    <a:avLst/>
                  </a:prstGeom>
                  <a:noFill/>
                </p:spPr>
                <p:txBody>
                  <a:bodyPr wrap="none" rtlCol="0">
                    <a:spAutoFit/>
                  </a:bodyPr>
                  <a:lstStyle/>
                  <a:p>
                    <a:r>
                      <a:rPr lang="en-US" sz="2800" b="1" dirty="0">
                        <a:latin typeface="Arial" pitchFamily="34" charset="0"/>
                        <a:cs typeface="Arial" pitchFamily="34" charset="0"/>
                      </a:rPr>
                      <a:t>A</a:t>
                    </a:r>
                  </a:p>
                </p:txBody>
              </p:sp>
              <p:sp>
                <p:nvSpPr>
                  <p:cNvPr id="1217" name="TextBox 1216">
                    <a:extLst>
                      <a:ext uri="{FF2B5EF4-FFF2-40B4-BE49-F238E27FC236}">
                        <a16:creationId xmlns:a16="http://schemas.microsoft.com/office/drawing/2014/main" id="{5C766E85-80E4-4228-8898-74B40C0C071F}"/>
                      </a:ext>
                    </a:extLst>
                  </p:cNvPr>
                  <p:cNvSpPr txBox="1"/>
                  <p:nvPr/>
                </p:nvSpPr>
                <p:spPr>
                  <a:xfrm>
                    <a:off x="4574005" y="3912443"/>
                    <a:ext cx="444352" cy="523220"/>
                  </a:xfrm>
                  <a:prstGeom prst="rect">
                    <a:avLst/>
                  </a:prstGeom>
                  <a:noFill/>
                </p:spPr>
                <p:txBody>
                  <a:bodyPr wrap="none" rtlCol="0">
                    <a:spAutoFit/>
                  </a:bodyPr>
                  <a:lstStyle/>
                  <a:p>
                    <a:r>
                      <a:rPr lang="en-US" sz="2800" b="1" dirty="0">
                        <a:latin typeface="Arial" pitchFamily="34" charset="0"/>
                        <a:cs typeface="Arial" pitchFamily="34" charset="0"/>
                      </a:rPr>
                      <a:t>B</a:t>
                    </a:r>
                  </a:p>
                </p:txBody>
              </p:sp>
              <p:sp>
                <p:nvSpPr>
                  <p:cNvPr id="1218" name="TextBox 1217">
                    <a:extLst>
                      <a:ext uri="{FF2B5EF4-FFF2-40B4-BE49-F238E27FC236}">
                        <a16:creationId xmlns:a16="http://schemas.microsoft.com/office/drawing/2014/main" id="{38965419-3BB0-4DBE-9A8F-AA48A37DA3AF}"/>
                      </a:ext>
                    </a:extLst>
                  </p:cNvPr>
                  <p:cNvSpPr txBox="1"/>
                  <p:nvPr/>
                </p:nvSpPr>
                <p:spPr>
                  <a:xfrm>
                    <a:off x="9030563" y="3912443"/>
                    <a:ext cx="444352" cy="523220"/>
                  </a:xfrm>
                  <a:prstGeom prst="rect">
                    <a:avLst/>
                  </a:prstGeom>
                  <a:noFill/>
                </p:spPr>
                <p:txBody>
                  <a:bodyPr wrap="none" rtlCol="0">
                    <a:spAutoFit/>
                  </a:bodyPr>
                  <a:lstStyle/>
                  <a:p>
                    <a:r>
                      <a:rPr lang="en-US" sz="2800" b="1" dirty="0">
                        <a:latin typeface="Arial" pitchFamily="34" charset="0"/>
                        <a:cs typeface="Arial" pitchFamily="34" charset="0"/>
                      </a:rPr>
                      <a:t>C</a:t>
                    </a:r>
                  </a:p>
                </p:txBody>
              </p:sp>
              <p:sp>
                <p:nvSpPr>
                  <p:cNvPr id="1219" name="Rectangle 1218">
                    <a:extLst>
                      <a:ext uri="{FF2B5EF4-FFF2-40B4-BE49-F238E27FC236}">
                        <a16:creationId xmlns:a16="http://schemas.microsoft.com/office/drawing/2014/main" id="{54AFF3B7-3F3A-4F3A-BDA6-83EA1DC0AD76}"/>
                      </a:ext>
                    </a:extLst>
                  </p:cNvPr>
                  <p:cNvSpPr/>
                  <p:nvPr/>
                </p:nvSpPr>
                <p:spPr>
                  <a:xfrm>
                    <a:off x="450212" y="7225503"/>
                    <a:ext cx="11369382" cy="1785104"/>
                  </a:xfrm>
                  <a:prstGeom prst="rect">
                    <a:avLst/>
                  </a:prstGeom>
                </p:spPr>
                <p:txBody>
                  <a:bodyPr wrap="square">
                    <a:spAutoFit/>
                  </a:bodyPr>
                  <a:lstStyle/>
                  <a:p>
                    <a:pPr algn="just"/>
                    <a:r>
                      <a:rPr lang="en-US" sz="2200" b="1" dirty="0">
                        <a:latin typeface="Arial" pitchFamily="34" charset="0"/>
                        <a:cs typeface="Arial" pitchFamily="34" charset="0"/>
                      </a:rPr>
                      <a:t>Fig.1 A: </a:t>
                    </a:r>
                    <a:r>
                      <a:rPr lang="en-US" sz="2200" dirty="0">
                        <a:latin typeface="Arial" pitchFamily="34" charset="0"/>
                        <a:cs typeface="Arial" pitchFamily="34" charset="0"/>
                      </a:rPr>
                      <a:t>Simultaneous recordings of AP and [Ca]</a:t>
                    </a:r>
                    <a:r>
                      <a:rPr lang="en-US" sz="2200" baseline="-25000" dirty="0" err="1">
                        <a:latin typeface="Arial" pitchFamily="34" charset="0"/>
                        <a:cs typeface="Arial" pitchFamily="34" charset="0"/>
                      </a:rPr>
                      <a:t>i</a:t>
                    </a:r>
                    <a:r>
                      <a:rPr lang="en-US" sz="2200" dirty="0">
                        <a:latin typeface="Arial" pitchFamily="34" charset="0"/>
                        <a:cs typeface="Arial" pitchFamily="34" charset="0"/>
                      </a:rPr>
                      <a:t> alternans in current-clamped atrial myocytes. </a:t>
                    </a:r>
                    <a:r>
                      <a:rPr lang="en-US" sz="2200" b="1" dirty="0">
                        <a:latin typeface="Arial" pitchFamily="34" charset="0"/>
                        <a:cs typeface="Arial" pitchFamily="34" charset="0"/>
                      </a:rPr>
                      <a:t>B:</a:t>
                    </a:r>
                    <a:r>
                      <a:rPr lang="en-US" sz="2200" dirty="0">
                        <a:latin typeface="Arial" panose="020B0604020202020204" pitchFamily="34" charset="0"/>
                        <a:ea typeface="Calibri" panose="020F0502020204030204" pitchFamily="34" charset="0"/>
                        <a:cs typeface="Arial" panose="020B0604020202020204" pitchFamily="34" charset="0"/>
                      </a:rPr>
                      <a:t> AP waveforms recorded during large (</a:t>
                    </a:r>
                    <a:r>
                      <a:rPr lang="en-US" sz="2200" dirty="0" err="1">
                        <a:latin typeface="Arial" panose="020B0604020202020204" pitchFamily="34" charset="0"/>
                        <a:ea typeface="Calibri" panose="020F0502020204030204" pitchFamily="34" charset="0"/>
                        <a:cs typeface="Arial" panose="020B0604020202020204" pitchFamily="34" charset="0"/>
                      </a:rPr>
                      <a:t>AP</a:t>
                    </a:r>
                    <a:r>
                      <a:rPr lang="en-US" sz="2200" baseline="-25000" dirty="0" err="1">
                        <a:latin typeface="Arial" panose="020B0604020202020204" pitchFamily="34" charset="0"/>
                        <a:ea typeface="Calibri" panose="020F0502020204030204" pitchFamily="34" charset="0"/>
                        <a:cs typeface="Arial" panose="020B0604020202020204" pitchFamily="34" charset="0"/>
                      </a:rPr>
                      <a:t>CaT_Large</a:t>
                    </a:r>
                    <a:r>
                      <a:rPr lang="en-US" sz="2200" dirty="0">
                        <a:latin typeface="Arial" panose="020B0604020202020204" pitchFamily="34" charset="0"/>
                        <a:ea typeface="Calibri" panose="020F0502020204030204" pitchFamily="34" charset="0"/>
                        <a:cs typeface="Arial" panose="020B0604020202020204" pitchFamily="34" charset="0"/>
                      </a:rPr>
                      <a:t>) and small (</a:t>
                    </a:r>
                    <a:r>
                      <a:rPr lang="en-US" sz="2200" dirty="0" err="1">
                        <a:latin typeface="Arial" panose="020B0604020202020204" pitchFamily="34" charset="0"/>
                        <a:ea typeface="Calibri" panose="020F0502020204030204" pitchFamily="34" charset="0"/>
                        <a:cs typeface="Arial" panose="020B0604020202020204" pitchFamily="34" charset="0"/>
                      </a:rPr>
                      <a:t>AP</a:t>
                    </a:r>
                    <a:r>
                      <a:rPr lang="en-US" sz="2200" baseline="-25000" dirty="0" err="1">
                        <a:latin typeface="Arial" panose="020B0604020202020204" pitchFamily="34" charset="0"/>
                        <a:ea typeface="Calibri" panose="020F0502020204030204" pitchFamily="34" charset="0"/>
                        <a:cs typeface="Arial" panose="020B0604020202020204" pitchFamily="34" charset="0"/>
                      </a:rPr>
                      <a:t>CaT_Small</a:t>
                    </a:r>
                    <a:r>
                      <a:rPr lang="en-US" sz="2200" dirty="0">
                        <a:latin typeface="Arial" panose="020B0604020202020204" pitchFamily="34" charset="0"/>
                        <a:ea typeface="Calibri" panose="020F0502020204030204" pitchFamily="34" charset="0"/>
                        <a:cs typeface="Arial" panose="020B0604020202020204" pitchFamily="34" charset="0"/>
                      </a:rPr>
                      <a:t>) alternans </a:t>
                    </a:r>
                    <a:r>
                      <a:rPr lang="en-US" sz="2200" dirty="0" err="1">
                        <a:latin typeface="Arial" panose="020B0604020202020204" pitchFamily="34" charset="0"/>
                        <a:ea typeface="Calibri" panose="020F0502020204030204" pitchFamily="34" charset="0"/>
                        <a:cs typeface="Arial" panose="020B0604020202020204" pitchFamily="34" charset="0"/>
                      </a:rPr>
                      <a:t>CaTs</a:t>
                    </a:r>
                    <a:r>
                      <a:rPr lang="en-US" sz="2200" dirty="0">
                        <a:latin typeface="Arial" panose="020B0604020202020204" pitchFamily="34" charset="0"/>
                        <a:ea typeface="Calibri" panose="020F0502020204030204" pitchFamily="34" charset="0"/>
                        <a:cs typeface="Arial" panose="020B0604020202020204" pitchFamily="34" charset="0"/>
                      </a:rPr>
                      <a:t> were used as voltage commands to pace cells during AP voltage clamp experiments. </a:t>
                    </a:r>
                    <a:r>
                      <a:rPr lang="en-US" sz="2200" b="1" dirty="0">
                        <a:latin typeface="Arial" panose="020B0604020202020204" pitchFamily="34" charset="0"/>
                        <a:ea typeface="Calibri" panose="020F0502020204030204" pitchFamily="34" charset="0"/>
                        <a:cs typeface="Arial" panose="020B0604020202020204" pitchFamily="34" charset="0"/>
                      </a:rPr>
                      <a:t>C: </a:t>
                    </a:r>
                    <a:r>
                      <a:rPr lang="en-US" sz="2200" dirty="0">
                        <a:latin typeface="Arial" panose="020B0604020202020204" pitchFamily="34" charset="0"/>
                        <a:ea typeface="Calibri" panose="020F0502020204030204" pitchFamily="34" charset="0"/>
                        <a:cs typeface="Arial" panose="020B0604020202020204" pitchFamily="34" charset="0"/>
                      </a:rPr>
                      <a:t>During AP-clamp experiments  trains of voltage stimuli were applied as same-shape </a:t>
                    </a:r>
                    <a:r>
                      <a:rPr lang="en-US" sz="2200" dirty="0" err="1">
                        <a:latin typeface="Arial" panose="020B0604020202020204" pitchFamily="34" charset="0"/>
                        <a:ea typeface="Calibri" panose="020F0502020204030204" pitchFamily="34" charset="0"/>
                        <a:cs typeface="Arial" panose="020B0604020202020204" pitchFamily="34" charset="0"/>
                      </a:rPr>
                      <a:t>AP</a:t>
                    </a:r>
                    <a:r>
                      <a:rPr lang="en-US" sz="2200" baseline="-25000" dirty="0" err="1">
                        <a:latin typeface="Arial" panose="020B0604020202020204" pitchFamily="34" charset="0"/>
                        <a:ea typeface="Calibri" panose="020F0502020204030204" pitchFamily="34" charset="0"/>
                        <a:cs typeface="Arial" panose="020B0604020202020204" pitchFamily="34" charset="0"/>
                      </a:rPr>
                      <a:t>CaT_Large</a:t>
                    </a:r>
                    <a:r>
                      <a:rPr lang="en-US" sz="2200" dirty="0">
                        <a:latin typeface="Arial" panose="020B0604020202020204" pitchFamily="34" charset="0"/>
                        <a:ea typeface="Calibri" panose="020F0502020204030204" pitchFamily="34" charset="0"/>
                        <a:cs typeface="Arial" panose="020B0604020202020204" pitchFamily="34" charset="0"/>
                      </a:rPr>
                      <a:t>, same-shape </a:t>
                    </a:r>
                    <a:r>
                      <a:rPr lang="en-US" sz="2200" dirty="0" err="1">
                        <a:latin typeface="Arial" panose="020B0604020202020204" pitchFamily="34" charset="0"/>
                        <a:ea typeface="Calibri" panose="020F0502020204030204" pitchFamily="34" charset="0"/>
                        <a:cs typeface="Arial" panose="020B0604020202020204" pitchFamily="34" charset="0"/>
                      </a:rPr>
                      <a:t>AP</a:t>
                    </a:r>
                    <a:r>
                      <a:rPr lang="en-US" sz="2200" baseline="-25000" dirty="0" err="1">
                        <a:latin typeface="Arial" panose="020B0604020202020204" pitchFamily="34" charset="0"/>
                        <a:ea typeface="Calibri" panose="020F0502020204030204" pitchFamily="34" charset="0"/>
                        <a:cs typeface="Arial" panose="020B0604020202020204" pitchFamily="34" charset="0"/>
                      </a:rPr>
                      <a:t>CaT_Small</a:t>
                    </a:r>
                    <a:r>
                      <a:rPr lang="en-US" sz="2200" dirty="0">
                        <a:latin typeface="Arial" panose="020B0604020202020204" pitchFamily="34" charset="0"/>
                        <a:ea typeface="Calibri" panose="020F0502020204030204" pitchFamily="34" charset="0"/>
                        <a:cs typeface="Arial" panose="020B0604020202020204" pitchFamily="34" charset="0"/>
                      </a:rPr>
                      <a:t> and alternans AP stimulation protocols.</a:t>
                    </a:r>
                    <a:endParaRPr lang="en-US" sz="2200" dirty="0">
                      <a:latin typeface="Arial" pitchFamily="34" charset="0"/>
                      <a:cs typeface="Arial" pitchFamily="34" charset="0"/>
                    </a:endParaRPr>
                  </a:p>
                </p:txBody>
              </p:sp>
            </p:grpSp>
          </p:grpSp>
        </p:grpSp>
        <p:grpSp>
          <p:nvGrpSpPr>
            <p:cNvPr id="1303" name="Group 1302">
              <a:extLst>
                <a:ext uri="{FF2B5EF4-FFF2-40B4-BE49-F238E27FC236}">
                  <a16:creationId xmlns:a16="http://schemas.microsoft.com/office/drawing/2014/main" id="{E664A9E9-5E66-4DC5-8D0C-8226AD061D2C}"/>
                </a:ext>
              </a:extLst>
            </p:cNvPr>
            <p:cNvGrpSpPr/>
            <p:nvPr/>
          </p:nvGrpSpPr>
          <p:grpSpPr>
            <a:xfrm>
              <a:off x="533400" y="29336770"/>
              <a:ext cx="12123930" cy="8257528"/>
              <a:chOff x="157127" y="227428"/>
              <a:chExt cx="12123930" cy="8257528"/>
            </a:xfrm>
          </p:grpSpPr>
          <p:sp>
            <p:nvSpPr>
              <p:cNvPr id="1304" name="Rectangle 16007">
                <a:extLst>
                  <a:ext uri="{FF2B5EF4-FFF2-40B4-BE49-F238E27FC236}">
                    <a16:creationId xmlns:a16="http://schemas.microsoft.com/office/drawing/2014/main" id="{1ABB0CCB-864E-431F-8C9C-247B8A0D5DFD}"/>
                  </a:ext>
                </a:extLst>
              </p:cNvPr>
              <p:cNvSpPr>
                <a:spLocks noChangeArrowheads="1"/>
              </p:cNvSpPr>
              <p:nvPr/>
            </p:nvSpPr>
            <p:spPr bwMode="auto">
              <a:xfrm>
                <a:off x="157127" y="227428"/>
                <a:ext cx="12123930" cy="8257528"/>
              </a:xfrm>
              <a:prstGeom prst="rect">
                <a:avLst/>
              </a:prstGeom>
              <a:solidFill>
                <a:schemeClr val="bg1"/>
              </a:solidFill>
              <a:ln w="57150">
                <a:solidFill>
                  <a:schemeClr val="tx1"/>
                </a:solidFill>
                <a:miter lim="800000"/>
                <a:headEnd/>
                <a:tailEnd/>
              </a:ln>
            </p:spPr>
            <p:txBody>
              <a:bodyPr wrap="none" anchor="ctr"/>
              <a:lstStyle/>
              <a:p>
                <a:pPr eaLnBrk="0" hangingPunct="0"/>
                <a:endParaRPr lang="en-US"/>
              </a:p>
            </p:txBody>
          </p:sp>
          <p:sp>
            <p:nvSpPr>
              <p:cNvPr id="1305" name="Rectangle 1">
                <a:extLst>
                  <a:ext uri="{FF2B5EF4-FFF2-40B4-BE49-F238E27FC236}">
                    <a16:creationId xmlns:a16="http://schemas.microsoft.com/office/drawing/2014/main" id="{4BA21AD8-BEB2-44E5-8E56-67884C742D0F}"/>
                  </a:ext>
                </a:extLst>
              </p:cNvPr>
              <p:cNvSpPr>
                <a:spLocks noChangeArrowheads="1"/>
              </p:cNvSpPr>
              <p:nvPr/>
            </p:nvSpPr>
            <p:spPr bwMode="auto">
              <a:xfrm>
                <a:off x="446432" y="6561183"/>
                <a:ext cx="11650375" cy="1785104"/>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algn="just" defTabSz="914400" fontAlgn="base">
                  <a:spcBef>
                    <a:spcPct val="0"/>
                  </a:spcBef>
                  <a:spcAft>
                    <a:spcPct val="0"/>
                  </a:spcAft>
                </a:pPr>
                <a:r>
                  <a:rPr kumimoji="0" lang="en-US" sz="2200" b="1" i="0" u="none" strike="noStrike" cap="none" normalizeH="0" baseline="0" dirty="0">
                    <a:ln>
                      <a:noFill/>
                    </a:ln>
                    <a:effectLst/>
                    <a:latin typeface="Arial" pitchFamily="34" charset="0"/>
                    <a:ea typeface="Arial" pitchFamily="34" charset="0"/>
                    <a:cs typeface="Arial" pitchFamily="34" charset="0"/>
                  </a:rPr>
                  <a:t>Fig.2 </a:t>
                </a:r>
                <a:r>
                  <a:rPr lang="en-US" sz="2200" b="1" dirty="0">
                    <a:latin typeface="Arial" pitchFamily="34" charset="0"/>
                    <a:ea typeface="Arial" pitchFamily="34" charset="0"/>
                    <a:cs typeface="Arial" pitchFamily="34" charset="0"/>
                  </a:rPr>
                  <a:t>A: </a:t>
                </a:r>
                <a:r>
                  <a:rPr lang="en-US" sz="2200" dirty="0" err="1">
                    <a:latin typeface="Arial" pitchFamily="34" charset="0"/>
                    <a:ea typeface="Arial" pitchFamily="34" charset="0"/>
                    <a:cs typeface="Arial" pitchFamily="34" charset="0"/>
                  </a:rPr>
                  <a:t>CaTs</a:t>
                </a:r>
                <a:r>
                  <a:rPr lang="en-US" sz="2200" dirty="0">
                    <a:latin typeface="Arial" pitchFamily="34" charset="0"/>
                    <a:ea typeface="Arial" pitchFamily="34" charset="0"/>
                    <a:cs typeface="Arial" pitchFamily="34" charset="0"/>
                  </a:rPr>
                  <a:t> elicited with same-shape </a:t>
                </a:r>
                <a:r>
                  <a:rPr lang="en-US" sz="2200" dirty="0" err="1">
                    <a:latin typeface="Arial" pitchFamily="34" charset="0"/>
                    <a:ea typeface="Arial" pitchFamily="34" charset="0"/>
                    <a:cs typeface="Arial" pitchFamily="34" charset="0"/>
                  </a:rPr>
                  <a:t>AP</a:t>
                </a:r>
                <a:r>
                  <a:rPr lang="en-US" sz="2200" baseline="-25000" dirty="0" err="1">
                    <a:latin typeface="Arial" pitchFamily="34" charset="0"/>
                    <a:ea typeface="Arial" pitchFamily="34" charset="0"/>
                    <a:cs typeface="Arial" pitchFamily="34" charset="0"/>
                  </a:rPr>
                  <a:t>CaT_Large</a:t>
                </a:r>
                <a:r>
                  <a:rPr lang="en-US" sz="2200" dirty="0">
                    <a:latin typeface="Arial" pitchFamily="34" charset="0"/>
                    <a:ea typeface="Arial" pitchFamily="34" charset="0"/>
                    <a:cs typeface="Arial" pitchFamily="34" charset="0"/>
                  </a:rPr>
                  <a:t>, same-shape </a:t>
                </a:r>
                <a:r>
                  <a:rPr lang="en-US" sz="2200" dirty="0" err="1">
                    <a:latin typeface="Arial" pitchFamily="34" charset="0"/>
                    <a:ea typeface="Arial" pitchFamily="34" charset="0"/>
                    <a:cs typeface="Arial" pitchFamily="34" charset="0"/>
                  </a:rPr>
                  <a:t>AP</a:t>
                </a:r>
                <a:r>
                  <a:rPr lang="en-US" sz="2200" baseline="-25000" dirty="0" err="1">
                    <a:latin typeface="Arial" pitchFamily="34" charset="0"/>
                    <a:ea typeface="Arial" pitchFamily="34" charset="0"/>
                    <a:cs typeface="Arial" pitchFamily="34" charset="0"/>
                  </a:rPr>
                  <a:t>CaT_Small</a:t>
                </a:r>
                <a:r>
                  <a:rPr lang="en-US" sz="2200" dirty="0">
                    <a:latin typeface="Arial" pitchFamily="34" charset="0"/>
                    <a:ea typeface="Arial" pitchFamily="34" charset="0"/>
                    <a:cs typeface="Arial" pitchFamily="34" charset="0"/>
                  </a:rPr>
                  <a:t> and alternans AP-clamp protocols recorded from the same atrial myocyte at different pacing frequencies. </a:t>
                </a:r>
                <a:r>
                  <a:rPr lang="en-US" sz="2200" b="1" dirty="0">
                    <a:latin typeface="Arial" pitchFamily="34" charset="0"/>
                    <a:ea typeface="Arial" pitchFamily="34" charset="0"/>
                    <a:cs typeface="Arial" pitchFamily="34" charset="0"/>
                  </a:rPr>
                  <a:t>B: </a:t>
                </a:r>
                <a:r>
                  <a:rPr lang="en-US" sz="2200" dirty="0">
                    <a:latin typeface="Arial" pitchFamily="34" charset="0"/>
                    <a:cs typeface="Arial" pitchFamily="34" charset="0"/>
                  </a:rPr>
                  <a:t>Pacing with same-shape </a:t>
                </a:r>
                <a:r>
                  <a:rPr lang="en-US" sz="2200" dirty="0" err="1">
                    <a:latin typeface="Arial" pitchFamily="34" charset="0"/>
                    <a:cs typeface="Arial" pitchFamily="34" charset="0"/>
                  </a:rPr>
                  <a:t>AP</a:t>
                </a:r>
                <a:r>
                  <a:rPr lang="en-US" sz="2200" baseline="-25000" dirty="0" err="1">
                    <a:latin typeface="Arial" pitchFamily="34" charset="0"/>
                    <a:cs typeface="Arial" pitchFamily="34" charset="0"/>
                  </a:rPr>
                  <a:t>CaT_Small</a:t>
                </a:r>
                <a:r>
                  <a:rPr lang="en-US" sz="2200" dirty="0">
                    <a:latin typeface="Arial" pitchFamily="34" charset="0"/>
                    <a:cs typeface="Arial" pitchFamily="34" charset="0"/>
                  </a:rPr>
                  <a:t> waveforms (n=30) enhances the degree of </a:t>
                </a:r>
                <a:r>
                  <a:rPr lang="en-US" sz="2200" dirty="0" err="1">
                    <a:latin typeface="Arial" pitchFamily="34" charset="0"/>
                    <a:cs typeface="Arial" pitchFamily="34" charset="0"/>
                  </a:rPr>
                  <a:t>CaT</a:t>
                </a:r>
                <a:r>
                  <a:rPr lang="en-US" sz="2200" dirty="0">
                    <a:latin typeface="Arial" pitchFamily="34" charset="0"/>
                    <a:cs typeface="Arial" pitchFamily="34" charset="0"/>
                  </a:rPr>
                  <a:t> alternans compared to </a:t>
                </a:r>
                <a:r>
                  <a:rPr lang="en-US" sz="2200" dirty="0" err="1">
                    <a:latin typeface="Arial" pitchFamily="34" charset="0"/>
                    <a:cs typeface="Arial" pitchFamily="34" charset="0"/>
                  </a:rPr>
                  <a:t>AP</a:t>
                </a:r>
                <a:r>
                  <a:rPr lang="en-US" sz="2200" baseline="-25000" dirty="0" err="1">
                    <a:latin typeface="Arial" pitchFamily="34" charset="0"/>
                    <a:cs typeface="Arial" pitchFamily="34" charset="0"/>
                  </a:rPr>
                  <a:t>CaT_Large</a:t>
                </a:r>
                <a:r>
                  <a:rPr lang="en-US" sz="2200" dirty="0">
                    <a:latin typeface="Arial" pitchFamily="34" charset="0"/>
                    <a:cs typeface="Arial" pitchFamily="34" charset="0"/>
                  </a:rPr>
                  <a:t> stimuli (n=28). </a:t>
                </a:r>
                <a:r>
                  <a:rPr lang="en-US" sz="2200" dirty="0" err="1">
                    <a:latin typeface="Arial" pitchFamily="34" charset="0"/>
                    <a:cs typeface="Arial" pitchFamily="34" charset="0"/>
                  </a:rPr>
                  <a:t>CaT</a:t>
                </a:r>
                <a:r>
                  <a:rPr lang="en-US" sz="2200" dirty="0">
                    <a:latin typeface="Arial" pitchFamily="34" charset="0"/>
                    <a:cs typeface="Arial" pitchFamily="34" charset="0"/>
                  </a:rPr>
                  <a:t> alternans ratio is further increased and the pacing threshold is lowered when alternans AP protocol is applied (n=18). </a:t>
                </a:r>
                <a:endParaRPr kumimoji="0" lang="en-US" sz="2200" i="0" u="none" strike="noStrike" cap="none" normalizeH="0" dirty="0">
                  <a:ln>
                    <a:noFill/>
                  </a:ln>
                  <a:effectLst/>
                  <a:latin typeface="Arial" pitchFamily="34" charset="0"/>
                  <a:cs typeface="Arial" pitchFamily="34" charset="0"/>
                </a:endParaRPr>
              </a:p>
            </p:txBody>
          </p:sp>
          <p:sp>
            <p:nvSpPr>
              <p:cNvPr id="1306" name="TextBox 1305">
                <a:extLst>
                  <a:ext uri="{FF2B5EF4-FFF2-40B4-BE49-F238E27FC236}">
                    <a16:creationId xmlns:a16="http://schemas.microsoft.com/office/drawing/2014/main" id="{CE28DA59-CFCD-4E11-A1B0-7AB8C55F3632}"/>
                  </a:ext>
                </a:extLst>
              </p:cNvPr>
              <p:cNvSpPr txBox="1"/>
              <p:nvPr/>
            </p:nvSpPr>
            <p:spPr>
              <a:xfrm>
                <a:off x="289750" y="2799692"/>
                <a:ext cx="1596133" cy="345691"/>
              </a:xfrm>
              <a:prstGeom prst="rect">
                <a:avLst/>
              </a:prstGeom>
              <a:noFill/>
            </p:spPr>
            <p:txBody>
              <a:bodyPr wrap="square" rtlCol="0">
                <a:spAutoFit/>
              </a:bodyPr>
              <a:lstStyle/>
              <a:p>
                <a:r>
                  <a:rPr lang="en-US" sz="1800" b="1" dirty="0">
                    <a:latin typeface="Arial" pitchFamily="34" charset="0"/>
                    <a:cs typeface="Arial" pitchFamily="34" charset="0"/>
                  </a:rPr>
                  <a:t>CL=840 </a:t>
                </a:r>
                <a:r>
                  <a:rPr lang="en-US" sz="1800" b="1" dirty="0" err="1">
                    <a:latin typeface="Arial" pitchFamily="34" charset="0"/>
                    <a:cs typeface="Arial" pitchFamily="34" charset="0"/>
                  </a:rPr>
                  <a:t>ms</a:t>
                </a:r>
                <a:endParaRPr lang="en-US" sz="1800" b="1" dirty="0">
                  <a:latin typeface="Arial" pitchFamily="34" charset="0"/>
                  <a:cs typeface="Arial" pitchFamily="34" charset="0"/>
                </a:endParaRPr>
              </a:p>
            </p:txBody>
          </p:sp>
          <p:sp>
            <p:nvSpPr>
              <p:cNvPr id="1307" name="Freeform 124">
                <a:extLst>
                  <a:ext uri="{FF2B5EF4-FFF2-40B4-BE49-F238E27FC236}">
                    <a16:creationId xmlns:a16="http://schemas.microsoft.com/office/drawing/2014/main" id="{04E4478A-EF4E-44C6-98EF-D27C7451C6CB}"/>
                  </a:ext>
                </a:extLst>
              </p:cNvPr>
              <p:cNvSpPr>
                <a:spLocks/>
              </p:cNvSpPr>
              <p:nvPr/>
            </p:nvSpPr>
            <p:spPr bwMode="auto">
              <a:xfrm flipV="1">
                <a:off x="3442187" y="2420671"/>
                <a:ext cx="1408619" cy="1014712"/>
              </a:xfrm>
              <a:custGeom>
                <a:avLst/>
                <a:gdLst/>
                <a:ahLst/>
                <a:cxnLst>
                  <a:cxn ang="0">
                    <a:pos x="56" y="1870"/>
                  </a:cxn>
                  <a:cxn ang="0">
                    <a:pos x="114" y="2549"/>
                  </a:cxn>
                  <a:cxn ang="0">
                    <a:pos x="172" y="2117"/>
                  </a:cxn>
                  <a:cxn ang="0">
                    <a:pos x="230" y="1764"/>
                  </a:cxn>
                  <a:cxn ang="0">
                    <a:pos x="288" y="1379"/>
                  </a:cxn>
                  <a:cxn ang="0">
                    <a:pos x="346" y="1089"/>
                  </a:cxn>
                  <a:cxn ang="0">
                    <a:pos x="404" y="600"/>
                  </a:cxn>
                  <a:cxn ang="0">
                    <a:pos x="462" y="683"/>
                  </a:cxn>
                  <a:cxn ang="0">
                    <a:pos x="520" y="488"/>
                  </a:cxn>
                  <a:cxn ang="0">
                    <a:pos x="578" y="408"/>
                  </a:cxn>
                  <a:cxn ang="0">
                    <a:pos x="636" y="630"/>
                  </a:cxn>
                  <a:cxn ang="0">
                    <a:pos x="694" y="2258"/>
                  </a:cxn>
                  <a:cxn ang="0">
                    <a:pos x="751" y="2607"/>
                  </a:cxn>
                  <a:cxn ang="0">
                    <a:pos x="809" y="2094"/>
                  </a:cxn>
                  <a:cxn ang="0">
                    <a:pos x="867" y="1460"/>
                  </a:cxn>
                  <a:cxn ang="0">
                    <a:pos x="925" y="1381"/>
                  </a:cxn>
                  <a:cxn ang="0">
                    <a:pos x="983" y="816"/>
                  </a:cxn>
                  <a:cxn ang="0">
                    <a:pos x="1041" y="538"/>
                  </a:cxn>
                  <a:cxn ang="0">
                    <a:pos x="1099" y="564"/>
                  </a:cxn>
                  <a:cxn ang="0">
                    <a:pos x="1157" y="482"/>
                  </a:cxn>
                  <a:cxn ang="0">
                    <a:pos x="1215" y="257"/>
                  </a:cxn>
                  <a:cxn ang="0">
                    <a:pos x="1273" y="1438"/>
                  </a:cxn>
                  <a:cxn ang="0">
                    <a:pos x="1331" y="2536"/>
                  </a:cxn>
                  <a:cxn ang="0">
                    <a:pos x="1389" y="2256"/>
                  </a:cxn>
                  <a:cxn ang="0">
                    <a:pos x="1447" y="1903"/>
                  </a:cxn>
                  <a:cxn ang="0">
                    <a:pos x="1505" y="1361"/>
                  </a:cxn>
                  <a:cxn ang="0">
                    <a:pos x="1563" y="670"/>
                  </a:cxn>
                  <a:cxn ang="0">
                    <a:pos x="1621" y="700"/>
                  </a:cxn>
                  <a:cxn ang="0">
                    <a:pos x="1679" y="652"/>
                  </a:cxn>
                  <a:cxn ang="0">
                    <a:pos x="1737" y="550"/>
                  </a:cxn>
                  <a:cxn ang="0">
                    <a:pos x="1795" y="532"/>
                  </a:cxn>
                  <a:cxn ang="0">
                    <a:pos x="1853" y="358"/>
                  </a:cxn>
                  <a:cxn ang="0">
                    <a:pos x="1911" y="2252"/>
                  </a:cxn>
                  <a:cxn ang="0">
                    <a:pos x="1969" y="2598"/>
                  </a:cxn>
                  <a:cxn ang="0">
                    <a:pos x="2027" y="2105"/>
                  </a:cxn>
                  <a:cxn ang="0">
                    <a:pos x="2085" y="1599"/>
                  </a:cxn>
                  <a:cxn ang="0">
                    <a:pos x="2143" y="1101"/>
                  </a:cxn>
                  <a:cxn ang="0">
                    <a:pos x="2201" y="1099"/>
                  </a:cxn>
                  <a:cxn ang="0">
                    <a:pos x="2259" y="676"/>
                  </a:cxn>
                  <a:cxn ang="0">
                    <a:pos x="2317" y="501"/>
                  </a:cxn>
                  <a:cxn ang="0">
                    <a:pos x="2375" y="308"/>
                  </a:cxn>
                  <a:cxn ang="0">
                    <a:pos x="2433" y="294"/>
                  </a:cxn>
                  <a:cxn ang="0">
                    <a:pos x="2491" y="1197"/>
                  </a:cxn>
                  <a:cxn ang="0">
                    <a:pos x="2549" y="2394"/>
                  </a:cxn>
                  <a:cxn ang="0">
                    <a:pos x="2607" y="2517"/>
                  </a:cxn>
                  <a:cxn ang="0">
                    <a:pos x="2665" y="1982"/>
                  </a:cxn>
                  <a:cxn ang="0">
                    <a:pos x="2723" y="1295"/>
                  </a:cxn>
                  <a:cxn ang="0">
                    <a:pos x="2780" y="948"/>
                  </a:cxn>
                  <a:cxn ang="0">
                    <a:pos x="2838" y="692"/>
                  </a:cxn>
                  <a:cxn ang="0">
                    <a:pos x="2896" y="564"/>
                  </a:cxn>
                  <a:cxn ang="0">
                    <a:pos x="2954" y="344"/>
                  </a:cxn>
                  <a:cxn ang="0">
                    <a:pos x="3012" y="495"/>
                  </a:cxn>
                  <a:cxn ang="0">
                    <a:pos x="3070" y="219"/>
                  </a:cxn>
                  <a:cxn ang="0">
                    <a:pos x="3128" y="2006"/>
                  </a:cxn>
                  <a:cxn ang="0">
                    <a:pos x="3186" y="2492"/>
                  </a:cxn>
                  <a:cxn ang="0">
                    <a:pos x="3244" y="1984"/>
                  </a:cxn>
                  <a:cxn ang="0">
                    <a:pos x="3302" y="1729"/>
                  </a:cxn>
                  <a:cxn ang="0">
                    <a:pos x="3360" y="1201"/>
                  </a:cxn>
                  <a:cxn ang="0">
                    <a:pos x="3418" y="719"/>
                  </a:cxn>
                  <a:cxn ang="0">
                    <a:pos x="3476" y="786"/>
                  </a:cxn>
                  <a:cxn ang="0">
                    <a:pos x="3534" y="733"/>
                  </a:cxn>
                  <a:cxn ang="0">
                    <a:pos x="3592" y="139"/>
                  </a:cxn>
                  <a:cxn ang="0">
                    <a:pos x="3650" y="265"/>
                  </a:cxn>
                </a:cxnLst>
                <a:rect l="0" t="0" r="r" b="b"/>
                <a:pathLst>
                  <a:path w="3672" h="2870">
                    <a:moveTo>
                      <a:pt x="0" y="620"/>
                    </a:moveTo>
                    <a:lnTo>
                      <a:pt x="1" y="522"/>
                    </a:lnTo>
                    <a:lnTo>
                      <a:pt x="3" y="383"/>
                    </a:lnTo>
                    <a:lnTo>
                      <a:pt x="5" y="279"/>
                    </a:lnTo>
                    <a:lnTo>
                      <a:pt x="7" y="254"/>
                    </a:lnTo>
                    <a:lnTo>
                      <a:pt x="9" y="327"/>
                    </a:lnTo>
                    <a:lnTo>
                      <a:pt x="11" y="472"/>
                    </a:lnTo>
                    <a:lnTo>
                      <a:pt x="12" y="527"/>
                    </a:lnTo>
                    <a:lnTo>
                      <a:pt x="14" y="464"/>
                    </a:lnTo>
                    <a:lnTo>
                      <a:pt x="16" y="376"/>
                    </a:lnTo>
                    <a:lnTo>
                      <a:pt x="18" y="322"/>
                    </a:lnTo>
                    <a:lnTo>
                      <a:pt x="20" y="369"/>
                    </a:lnTo>
                    <a:lnTo>
                      <a:pt x="21" y="464"/>
                    </a:lnTo>
                    <a:lnTo>
                      <a:pt x="23" y="533"/>
                    </a:lnTo>
                    <a:lnTo>
                      <a:pt x="25" y="632"/>
                    </a:lnTo>
                    <a:lnTo>
                      <a:pt x="27" y="735"/>
                    </a:lnTo>
                    <a:lnTo>
                      <a:pt x="29" y="768"/>
                    </a:lnTo>
                    <a:lnTo>
                      <a:pt x="30" y="823"/>
                    </a:lnTo>
                    <a:lnTo>
                      <a:pt x="32" y="950"/>
                    </a:lnTo>
                    <a:lnTo>
                      <a:pt x="34" y="1065"/>
                    </a:lnTo>
                    <a:lnTo>
                      <a:pt x="36" y="1073"/>
                    </a:lnTo>
                    <a:lnTo>
                      <a:pt x="38" y="1059"/>
                    </a:lnTo>
                    <a:lnTo>
                      <a:pt x="40" y="1100"/>
                    </a:lnTo>
                    <a:lnTo>
                      <a:pt x="41" y="1192"/>
                    </a:lnTo>
                    <a:lnTo>
                      <a:pt x="43" y="1321"/>
                    </a:lnTo>
                    <a:lnTo>
                      <a:pt x="45" y="1456"/>
                    </a:lnTo>
                    <a:lnTo>
                      <a:pt x="47" y="1568"/>
                    </a:lnTo>
                    <a:lnTo>
                      <a:pt x="49" y="1610"/>
                    </a:lnTo>
                    <a:lnTo>
                      <a:pt x="50" y="1646"/>
                    </a:lnTo>
                    <a:lnTo>
                      <a:pt x="52" y="1710"/>
                    </a:lnTo>
                    <a:lnTo>
                      <a:pt x="54" y="1780"/>
                    </a:lnTo>
                    <a:lnTo>
                      <a:pt x="56" y="1870"/>
                    </a:lnTo>
                    <a:lnTo>
                      <a:pt x="58" y="1942"/>
                    </a:lnTo>
                    <a:lnTo>
                      <a:pt x="59" y="1961"/>
                    </a:lnTo>
                    <a:lnTo>
                      <a:pt x="61" y="1927"/>
                    </a:lnTo>
                    <a:lnTo>
                      <a:pt x="63" y="1909"/>
                    </a:lnTo>
                    <a:lnTo>
                      <a:pt x="65" y="1964"/>
                    </a:lnTo>
                    <a:lnTo>
                      <a:pt x="67" y="2016"/>
                    </a:lnTo>
                    <a:lnTo>
                      <a:pt x="69" y="2052"/>
                    </a:lnTo>
                    <a:lnTo>
                      <a:pt x="70" y="2120"/>
                    </a:lnTo>
                    <a:lnTo>
                      <a:pt x="72" y="2177"/>
                    </a:lnTo>
                    <a:lnTo>
                      <a:pt x="74" y="2226"/>
                    </a:lnTo>
                    <a:lnTo>
                      <a:pt x="76" y="2309"/>
                    </a:lnTo>
                    <a:lnTo>
                      <a:pt x="78" y="2404"/>
                    </a:lnTo>
                    <a:lnTo>
                      <a:pt x="79" y="2457"/>
                    </a:lnTo>
                    <a:lnTo>
                      <a:pt x="81" y="2478"/>
                    </a:lnTo>
                    <a:lnTo>
                      <a:pt x="83" y="2465"/>
                    </a:lnTo>
                    <a:lnTo>
                      <a:pt x="85" y="2432"/>
                    </a:lnTo>
                    <a:lnTo>
                      <a:pt x="87" y="2448"/>
                    </a:lnTo>
                    <a:lnTo>
                      <a:pt x="88" y="2448"/>
                    </a:lnTo>
                    <a:lnTo>
                      <a:pt x="90" y="2395"/>
                    </a:lnTo>
                    <a:lnTo>
                      <a:pt x="92" y="2360"/>
                    </a:lnTo>
                    <a:lnTo>
                      <a:pt x="94" y="2370"/>
                    </a:lnTo>
                    <a:lnTo>
                      <a:pt x="96" y="2391"/>
                    </a:lnTo>
                    <a:lnTo>
                      <a:pt x="98" y="2471"/>
                    </a:lnTo>
                    <a:lnTo>
                      <a:pt x="99" y="2508"/>
                    </a:lnTo>
                    <a:lnTo>
                      <a:pt x="101" y="2531"/>
                    </a:lnTo>
                    <a:lnTo>
                      <a:pt x="103" y="2604"/>
                    </a:lnTo>
                    <a:lnTo>
                      <a:pt x="105" y="2694"/>
                    </a:lnTo>
                    <a:lnTo>
                      <a:pt x="107" y="2826"/>
                    </a:lnTo>
                    <a:lnTo>
                      <a:pt x="108" y="2870"/>
                    </a:lnTo>
                    <a:lnTo>
                      <a:pt x="110" y="2760"/>
                    </a:lnTo>
                    <a:lnTo>
                      <a:pt x="112" y="2627"/>
                    </a:lnTo>
                    <a:lnTo>
                      <a:pt x="114" y="2549"/>
                    </a:lnTo>
                    <a:lnTo>
                      <a:pt x="116" y="2522"/>
                    </a:lnTo>
                    <a:lnTo>
                      <a:pt x="117" y="2558"/>
                    </a:lnTo>
                    <a:lnTo>
                      <a:pt x="119" y="2582"/>
                    </a:lnTo>
                    <a:lnTo>
                      <a:pt x="121" y="2568"/>
                    </a:lnTo>
                    <a:lnTo>
                      <a:pt x="123" y="2611"/>
                    </a:lnTo>
                    <a:lnTo>
                      <a:pt x="125" y="2719"/>
                    </a:lnTo>
                    <a:lnTo>
                      <a:pt x="126" y="2772"/>
                    </a:lnTo>
                    <a:lnTo>
                      <a:pt x="128" y="2715"/>
                    </a:lnTo>
                    <a:lnTo>
                      <a:pt x="130" y="2608"/>
                    </a:lnTo>
                    <a:lnTo>
                      <a:pt x="132" y="2537"/>
                    </a:lnTo>
                    <a:lnTo>
                      <a:pt x="134" y="2498"/>
                    </a:lnTo>
                    <a:lnTo>
                      <a:pt x="136" y="2507"/>
                    </a:lnTo>
                    <a:lnTo>
                      <a:pt x="137" y="2550"/>
                    </a:lnTo>
                    <a:lnTo>
                      <a:pt x="139" y="2597"/>
                    </a:lnTo>
                    <a:lnTo>
                      <a:pt x="141" y="2631"/>
                    </a:lnTo>
                    <a:lnTo>
                      <a:pt x="143" y="2609"/>
                    </a:lnTo>
                    <a:lnTo>
                      <a:pt x="145" y="2533"/>
                    </a:lnTo>
                    <a:lnTo>
                      <a:pt x="146" y="2456"/>
                    </a:lnTo>
                    <a:lnTo>
                      <a:pt x="148" y="2332"/>
                    </a:lnTo>
                    <a:lnTo>
                      <a:pt x="150" y="2266"/>
                    </a:lnTo>
                    <a:lnTo>
                      <a:pt x="152" y="2336"/>
                    </a:lnTo>
                    <a:lnTo>
                      <a:pt x="154" y="2421"/>
                    </a:lnTo>
                    <a:lnTo>
                      <a:pt x="155" y="2413"/>
                    </a:lnTo>
                    <a:lnTo>
                      <a:pt x="157" y="2413"/>
                    </a:lnTo>
                    <a:lnTo>
                      <a:pt x="159" y="2465"/>
                    </a:lnTo>
                    <a:lnTo>
                      <a:pt x="161" y="2427"/>
                    </a:lnTo>
                    <a:lnTo>
                      <a:pt x="163" y="2337"/>
                    </a:lnTo>
                    <a:lnTo>
                      <a:pt x="165" y="2301"/>
                    </a:lnTo>
                    <a:lnTo>
                      <a:pt x="166" y="2247"/>
                    </a:lnTo>
                    <a:lnTo>
                      <a:pt x="168" y="2189"/>
                    </a:lnTo>
                    <a:lnTo>
                      <a:pt x="170" y="2181"/>
                    </a:lnTo>
                    <a:lnTo>
                      <a:pt x="172" y="2117"/>
                    </a:lnTo>
                    <a:lnTo>
                      <a:pt x="174" y="2014"/>
                    </a:lnTo>
                    <a:lnTo>
                      <a:pt x="175" y="2013"/>
                    </a:lnTo>
                    <a:lnTo>
                      <a:pt x="177" y="2107"/>
                    </a:lnTo>
                    <a:lnTo>
                      <a:pt x="179" y="2217"/>
                    </a:lnTo>
                    <a:lnTo>
                      <a:pt x="181" y="2264"/>
                    </a:lnTo>
                    <a:lnTo>
                      <a:pt x="183" y="2261"/>
                    </a:lnTo>
                    <a:lnTo>
                      <a:pt x="184" y="2230"/>
                    </a:lnTo>
                    <a:lnTo>
                      <a:pt x="186" y="2185"/>
                    </a:lnTo>
                    <a:lnTo>
                      <a:pt x="188" y="2196"/>
                    </a:lnTo>
                    <a:lnTo>
                      <a:pt x="190" y="2255"/>
                    </a:lnTo>
                    <a:lnTo>
                      <a:pt x="192" y="2313"/>
                    </a:lnTo>
                    <a:lnTo>
                      <a:pt x="194" y="2291"/>
                    </a:lnTo>
                    <a:lnTo>
                      <a:pt x="195" y="2186"/>
                    </a:lnTo>
                    <a:lnTo>
                      <a:pt x="197" y="2142"/>
                    </a:lnTo>
                    <a:lnTo>
                      <a:pt x="199" y="2157"/>
                    </a:lnTo>
                    <a:lnTo>
                      <a:pt x="201" y="2154"/>
                    </a:lnTo>
                    <a:lnTo>
                      <a:pt x="203" y="2108"/>
                    </a:lnTo>
                    <a:lnTo>
                      <a:pt x="204" y="2087"/>
                    </a:lnTo>
                    <a:lnTo>
                      <a:pt x="206" y="2081"/>
                    </a:lnTo>
                    <a:lnTo>
                      <a:pt x="208" y="2025"/>
                    </a:lnTo>
                    <a:lnTo>
                      <a:pt x="210" y="1977"/>
                    </a:lnTo>
                    <a:lnTo>
                      <a:pt x="212" y="1931"/>
                    </a:lnTo>
                    <a:lnTo>
                      <a:pt x="213" y="1821"/>
                    </a:lnTo>
                    <a:lnTo>
                      <a:pt x="215" y="1693"/>
                    </a:lnTo>
                    <a:lnTo>
                      <a:pt x="217" y="1678"/>
                    </a:lnTo>
                    <a:lnTo>
                      <a:pt x="219" y="1801"/>
                    </a:lnTo>
                    <a:lnTo>
                      <a:pt x="221" y="1945"/>
                    </a:lnTo>
                    <a:lnTo>
                      <a:pt x="223" y="1983"/>
                    </a:lnTo>
                    <a:lnTo>
                      <a:pt x="224" y="1870"/>
                    </a:lnTo>
                    <a:lnTo>
                      <a:pt x="226" y="1740"/>
                    </a:lnTo>
                    <a:lnTo>
                      <a:pt x="228" y="1699"/>
                    </a:lnTo>
                    <a:lnTo>
                      <a:pt x="230" y="1764"/>
                    </a:lnTo>
                    <a:lnTo>
                      <a:pt x="232" y="1879"/>
                    </a:lnTo>
                    <a:lnTo>
                      <a:pt x="233" y="1903"/>
                    </a:lnTo>
                    <a:lnTo>
                      <a:pt x="235" y="1826"/>
                    </a:lnTo>
                    <a:lnTo>
                      <a:pt x="237" y="1741"/>
                    </a:lnTo>
                    <a:lnTo>
                      <a:pt x="239" y="1737"/>
                    </a:lnTo>
                    <a:lnTo>
                      <a:pt x="241" y="1776"/>
                    </a:lnTo>
                    <a:lnTo>
                      <a:pt x="242" y="1745"/>
                    </a:lnTo>
                    <a:lnTo>
                      <a:pt x="244" y="1670"/>
                    </a:lnTo>
                    <a:lnTo>
                      <a:pt x="246" y="1635"/>
                    </a:lnTo>
                    <a:lnTo>
                      <a:pt x="248" y="1652"/>
                    </a:lnTo>
                    <a:lnTo>
                      <a:pt x="250" y="1683"/>
                    </a:lnTo>
                    <a:lnTo>
                      <a:pt x="251" y="1709"/>
                    </a:lnTo>
                    <a:lnTo>
                      <a:pt x="253" y="1705"/>
                    </a:lnTo>
                    <a:lnTo>
                      <a:pt x="255" y="1672"/>
                    </a:lnTo>
                    <a:lnTo>
                      <a:pt x="257" y="1628"/>
                    </a:lnTo>
                    <a:lnTo>
                      <a:pt x="259" y="1595"/>
                    </a:lnTo>
                    <a:lnTo>
                      <a:pt x="261" y="1612"/>
                    </a:lnTo>
                    <a:lnTo>
                      <a:pt x="262" y="1629"/>
                    </a:lnTo>
                    <a:lnTo>
                      <a:pt x="264" y="1602"/>
                    </a:lnTo>
                    <a:lnTo>
                      <a:pt x="266" y="1609"/>
                    </a:lnTo>
                    <a:lnTo>
                      <a:pt x="268" y="1590"/>
                    </a:lnTo>
                    <a:lnTo>
                      <a:pt x="270" y="1469"/>
                    </a:lnTo>
                    <a:lnTo>
                      <a:pt x="271" y="1399"/>
                    </a:lnTo>
                    <a:lnTo>
                      <a:pt x="273" y="1357"/>
                    </a:lnTo>
                    <a:lnTo>
                      <a:pt x="275" y="1203"/>
                    </a:lnTo>
                    <a:lnTo>
                      <a:pt x="277" y="1095"/>
                    </a:lnTo>
                    <a:lnTo>
                      <a:pt x="279" y="1126"/>
                    </a:lnTo>
                    <a:lnTo>
                      <a:pt x="280" y="1215"/>
                    </a:lnTo>
                    <a:lnTo>
                      <a:pt x="282" y="1306"/>
                    </a:lnTo>
                    <a:lnTo>
                      <a:pt x="284" y="1371"/>
                    </a:lnTo>
                    <a:lnTo>
                      <a:pt x="286" y="1377"/>
                    </a:lnTo>
                    <a:lnTo>
                      <a:pt x="288" y="1379"/>
                    </a:lnTo>
                    <a:lnTo>
                      <a:pt x="290" y="1371"/>
                    </a:lnTo>
                    <a:lnTo>
                      <a:pt x="291" y="1323"/>
                    </a:lnTo>
                    <a:lnTo>
                      <a:pt x="293" y="1318"/>
                    </a:lnTo>
                    <a:lnTo>
                      <a:pt x="295" y="1315"/>
                    </a:lnTo>
                    <a:lnTo>
                      <a:pt x="297" y="1248"/>
                    </a:lnTo>
                    <a:lnTo>
                      <a:pt x="299" y="1191"/>
                    </a:lnTo>
                    <a:lnTo>
                      <a:pt x="300" y="1173"/>
                    </a:lnTo>
                    <a:lnTo>
                      <a:pt x="302" y="1178"/>
                    </a:lnTo>
                    <a:lnTo>
                      <a:pt x="304" y="1153"/>
                    </a:lnTo>
                    <a:lnTo>
                      <a:pt x="306" y="1085"/>
                    </a:lnTo>
                    <a:lnTo>
                      <a:pt x="308" y="973"/>
                    </a:lnTo>
                    <a:lnTo>
                      <a:pt x="309" y="854"/>
                    </a:lnTo>
                    <a:lnTo>
                      <a:pt x="311" y="782"/>
                    </a:lnTo>
                    <a:lnTo>
                      <a:pt x="313" y="780"/>
                    </a:lnTo>
                    <a:lnTo>
                      <a:pt x="315" y="920"/>
                    </a:lnTo>
                    <a:lnTo>
                      <a:pt x="317" y="1102"/>
                    </a:lnTo>
                    <a:lnTo>
                      <a:pt x="319" y="1197"/>
                    </a:lnTo>
                    <a:lnTo>
                      <a:pt x="320" y="1210"/>
                    </a:lnTo>
                    <a:lnTo>
                      <a:pt x="322" y="1166"/>
                    </a:lnTo>
                    <a:lnTo>
                      <a:pt x="324" y="1100"/>
                    </a:lnTo>
                    <a:lnTo>
                      <a:pt x="326" y="1058"/>
                    </a:lnTo>
                    <a:lnTo>
                      <a:pt x="328" y="1018"/>
                    </a:lnTo>
                    <a:lnTo>
                      <a:pt x="329" y="1037"/>
                    </a:lnTo>
                    <a:lnTo>
                      <a:pt x="331" y="1149"/>
                    </a:lnTo>
                    <a:lnTo>
                      <a:pt x="333" y="1236"/>
                    </a:lnTo>
                    <a:lnTo>
                      <a:pt x="335" y="1200"/>
                    </a:lnTo>
                    <a:lnTo>
                      <a:pt x="337" y="1178"/>
                    </a:lnTo>
                    <a:lnTo>
                      <a:pt x="338" y="1258"/>
                    </a:lnTo>
                    <a:lnTo>
                      <a:pt x="340" y="1343"/>
                    </a:lnTo>
                    <a:lnTo>
                      <a:pt x="342" y="1299"/>
                    </a:lnTo>
                    <a:lnTo>
                      <a:pt x="344" y="1154"/>
                    </a:lnTo>
                    <a:lnTo>
                      <a:pt x="346" y="1089"/>
                    </a:lnTo>
                    <a:lnTo>
                      <a:pt x="348" y="1092"/>
                    </a:lnTo>
                    <a:lnTo>
                      <a:pt x="349" y="1092"/>
                    </a:lnTo>
                    <a:lnTo>
                      <a:pt x="351" y="1088"/>
                    </a:lnTo>
                    <a:lnTo>
                      <a:pt x="353" y="1057"/>
                    </a:lnTo>
                    <a:lnTo>
                      <a:pt x="355" y="1036"/>
                    </a:lnTo>
                    <a:lnTo>
                      <a:pt x="357" y="1034"/>
                    </a:lnTo>
                    <a:lnTo>
                      <a:pt x="358" y="991"/>
                    </a:lnTo>
                    <a:lnTo>
                      <a:pt x="360" y="919"/>
                    </a:lnTo>
                    <a:lnTo>
                      <a:pt x="362" y="827"/>
                    </a:lnTo>
                    <a:lnTo>
                      <a:pt x="364" y="764"/>
                    </a:lnTo>
                    <a:lnTo>
                      <a:pt x="366" y="824"/>
                    </a:lnTo>
                    <a:lnTo>
                      <a:pt x="367" y="918"/>
                    </a:lnTo>
                    <a:lnTo>
                      <a:pt x="369" y="951"/>
                    </a:lnTo>
                    <a:lnTo>
                      <a:pt x="371" y="927"/>
                    </a:lnTo>
                    <a:lnTo>
                      <a:pt x="373" y="904"/>
                    </a:lnTo>
                    <a:lnTo>
                      <a:pt x="375" y="939"/>
                    </a:lnTo>
                    <a:lnTo>
                      <a:pt x="376" y="974"/>
                    </a:lnTo>
                    <a:lnTo>
                      <a:pt x="378" y="923"/>
                    </a:lnTo>
                    <a:lnTo>
                      <a:pt x="380" y="851"/>
                    </a:lnTo>
                    <a:lnTo>
                      <a:pt x="382" y="825"/>
                    </a:lnTo>
                    <a:lnTo>
                      <a:pt x="384" y="826"/>
                    </a:lnTo>
                    <a:lnTo>
                      <a:pt x="386" y="796"/>
                    </a:lnTo>
                    <a:lnTo>
                      <a:pt x="387" y="703"/>
                    </a:lnTo>
                    <a:lnTo>
                      <a:pt x="389" y="657"/>
                    </a:lnTo>
                    <a:lnTo>
                      <a:pt x="391" y="707"/>
                    </a:lnTo>
                    <a:lnTo>
                      <a:pt x="393" y="760"/>
                    </a:lnTo>
                    <a:lnTo>
                      <a:pt x="395" y="722"/>
                    </a:lnTo>
                    <a:lnTo>
                      <a:pt x="396" y="676"/>
                    </a:lnTo>
                    <a:lnTo>
                      <a:pt x="398" y="753"/>
                    </a:lnTo>
                    <a:lnTo>
                      <a:pt x="400" y="785"/>
                    </a:lnTo>
                    <a:lnTo>
                      <a:pt x="402" y="680"/>
                    </a:lnTo>
                    <a:lnTo>
                      <a:pt x="404" y="600"/>
                    </a:lnTo>
                    <a:lnTo>
                      <a:pt x="405" y="612"/>
                    </a:lnTo>
                    <a:lnTo>
                      <a:pt x="407" y="649"/>
                    </a:lnTo>
                    <a:lnTo>
                      <a:pt x="409" y="610"/>
                    </a:lnTo>
                    <a:lnTo>
                      <a:pt x="411" y="554"/>
                    </a:lnTo>
                    <a:lnTo>
                      <a:pt x="413" y="575"/>
                    </a:lnTo>
                    <a:lnTo>
                      <a:pt x="415" y="654"/>
                    </a:lnTo>
                    <a:lnTo>
                      <a:pt x="416" y="732"/>
                    </a:lnTo>
                    <a:lnTo>
                      <a:pt x="418" y="764"/>
                    </a:lnTo>
                    <a:lnTo>
                      <a:pt x="420" y="757"/>
                    </a:lnTo>
                    <a:lnTo>
                      <a:pt x="422" y="752"/>
                    </a:lnTo>
                    <a:lnTo>
                      <a:pt x="424" y="740"/>
                    </a:lnTo>
                    <a:lnTo>
                      <a:pt x="425" y="660"/>
                    </a:lnTo>
                    <a:lnTo>
                      <a:pt x="427" y="544"/>
                    </a:lnTo>
                    <a:lnTo>
                      <a:pt x="429" y="507"/>
                    </a:lnTo>
                    <a:lnTo>
                      <a:pt x="431" y="605"/>
                    </a:lnTo>
                    <a:lnTo>
                      <a:pt x="433" y="683"/>
                    </a:lnTo>
                    <a:lnTo>
                      <a:pt x="434" y="624"/>
                    </a:lnTo>
                    <a:lnTo>
                      <a:pt x="436" y="534"/>
                    </a:lnTo>
                    <a:lnTo>
                      <a:pt x="438" y="531"/>
                    </a:lnTo>
                    <a:lnTo>
                      <a:pt x="440" y="554"/>
                    </a:lnTo>
                    <a:lnTo>
                      <a:pt x="442" y="555"/>
                    </a:lnTo>
                    <a:lnTo>
                      <a:pt x="444" y="619"/>
                    </a:lnTo>
                    <a:lnTo>
                      <a:pt x="445" y="672"/>
                    </a:lnTo>
                    <a:lnTo>
                      <a:pt x="447" y="620"/>
                    </a:lnTo>
                    <a:lnTo>
                      <a:pt x="449" y="488"/>
                    </a:lnTo>
                    <a:lnTo>
                      <a:pt x="451" y="429"/>
                    </a:lnTo>
                    <a:lnTo>
                      <a:pt x="453" y="498"/>
                    </a:lnTo>
                    <a:lnTo>
                      <a:pt x="454" y="611"/>
                    </a:lnTo>
                    <a:lnTo>
                      <a:pt x="456" y="665"/>
                    </a:lnTo>
                    <a:lnTo>
                      <a:pt x="458" y="618"/>
                    </a:lnTo>
                    <a:lnTo>
                      <a:pt x="460" y="601"/>
                    </a:lnTo>
                    <a:lnTo>
                      <a:pt x="462" y="683"/>
                    </a:lnTo>
                    <a:lnTo>
                      <a:pt x="463" y="700"/>
                    </a:lnTo>
                    <a:lnTo>
                      <a:pt x="465" y="616"/>
                    </a:lnTo>
                    <a:lnTo>
                      <a:pt x="467" y="524"/>
                    </a:lnTo>
                    <a:lnTo>
                      <a:pt x="469" y="478"/>
                    </a:lnTo>
                    <a:lnTo>
                      <a:pt x="471" y="471"/>
                    </a:lnTo>
                    <a:lnTo>
                      <a:pt x="473" y="464"/>
                    </a:lnTo>
                    <a:lnTo>
                      <a:pt x="474" y="458"/>
                    </a:lnTo>
                    <a:lnTo>
                      <a:pt x="476" y="492"/>
                    </a:lnTo>
                    <a:lnTo>
                      <a:pt x="478" y="471"/>
                    </a:lnTo>
                    <a:lnTo>
                      <a:pt x="480" y="378"/>
                    </a:lnTo>
                    <a:lnTo>
                      <a:pt x="482" y="332"/>
                    </a:lnTo>
                    <a:lnTo>
                      <a:pt x="483" y="381"/>
                    </a:lnTo>
                    <a:lnTo>
                      <a:pt x="485" y="432"/>
                    </a:lnTo>
                    <a:lnTo>
                      <a:pt x="487" y="422"/>
                    </a:lnTo>
                    <a:lnTo>
                      <a:pt x="489" y="372"/>
                    </a:lnTo>
                    <a:lnTo>
                      <a:pt x="491" y="385"/>
                    </a:lnTo>
                    <a:lnTo>
                      <a:pt x="492" y="477"/>
                    </a:lnTo>
                    <a:lnTo>
                      <a:pt x="494" y="558"/>
                    </a:lnTo>
                    <a:lnTo>
                      <a:pt x="496" y="580"/>
                    </a:lnTo>
                    <a:lnTo>
                      <a:pt x="498" y="579"/>
                    </a:lnTo>
                    <a:lnTo>
                      <a:pt x="500" y="544"/>
                    </a:lnTo>
                    <a:lnTo>
                      <a:pt x="501" y="501"/>
                    </a:lnTo>
                    <a:lnTo>
                      <a:pt x="503" y="510"/>
                    </a:lnTo>
                    <a:lnTo>
                      <a:pt x="505" y="614"/>
                    </a:lnTo>
                    <a:lnTo>
                      <a:pt x="507" y="711"/>
                    </a:lnTo>
                    <a:lnTo>
                      <a:pt x="509" y="637"/>
                    </a:lnTo>
                    <a:lnTo>
                      <a:pt x="511" y="527"/>
                    </a:lnTo>
                    <a:lnTo>
                      <a:pt x="512" y="547"/>
                    </a:lnTo>
                    <a:lnTo>
                      <a:pt x="514" y="625"/>
                    </a:lnTo>
                    <a:lnTo>
                      <a:pt x="516" y="627"/>
                    </a:lnTo>
                    <a:lnTo>
                      <a:pt x="518" y="533"/>
                    </a:lnTo>
                    <a:lnTo>
                      <a:pt x="520" y="488"/>
                    </a:lnTo>
                    <a:lnTo>
                      <a:pt x="521" y="495"/>
                    </a:lnTo>
                    <a:lnTo>
                      <a:pt x="523" y="490"/>
                    </a:lnTo>
                    <a:lnTo>
                      <a:pt x="525" y="501"/>
                    </a:lnTo>
                    <a:lnTo>
                      <a:pt x="527" y="518"/>
                    </a:lnTo>
                    <a:lnTo>
                      <a:pt x="529" y="498"/>
                    </a:lnTo>
                    <a:lnTo>
                      <a:pt x="530" y="414"/>
                    </a:lnTo>
                    <a:lnTo>
                      <a:pt x="532" y="266"/>
                    </a:lnTo>
                    <a:lnTo>
                      <a:pt x="534" y="157"/>
                    </a:lnTo>
                    <a:lnTo>
                      <a:pt x="536" y="175"/>
                    </a:lnTo>
                    <a:lnTo>
                      <a:pt x="538" y="290"/>
                    </a:lnTo>
                    <a:lnTo>
                      <a:pt x="540" y="388"/>
                    </a:lnTo>
                    <a:lnTo>
                      <a:pt x="541" y="440"/>
                    </a:lnTo>
                    <a:lnTo>
                      <a:pt x="543" y="503"/>
                    </a:lnTo>
                    <a:lnTo>
                      <a:pt x="545" y="556"/>
                    </a:lnTo>
                    <a:lnTo>
                      <a:pt x="547" y="503"/>
                    </a:lnTo>
                    <a:lnTo>
                      <a:pt x="549" y="405"/>
                    </a:lnTo>
                    <a:lnTo>
                      <a:pt x="550" y="326"/>
                    </a:lnTo>
                    <a:lnTo>
                      <a:pt x="552" y="290"/>
                    </a:lnTo>
                    <a:lnTo>
                      <a:pt x="554" y="292"/>
                    </a:lnTo>
                    <a:lnTo>
                      <a:pt x="556" y="234"/>
                    </a:lnTo>
                    <a:lnTo>
                      <a:pt x="558" y="138"/>
                    </a:lnTo>
                    <a:lnTo>
                      <a:pt x="559" y="122"/>
                    </a:lnTo>
                    <a:lnTo>
                      <a:pt x="561" y="167"/>
                    </a:lnTo>
                    <a:lnTo>
                      <a:pt x="563" y="215"/>
                    </a:lnTo>
                    <a:lnTo>
                      <a:pt x="565" y="316"/>
                    </a:lnTo>
                    <a:lnTo>
                      <a:pt x="567" y="393"/>
                    </a:lnTo>
                    <a:lnTo>
                      <a:pt x="569" y="425"/>
                    </a:lnTo>
                    <a:lnTo>
                      <a:pt x="570" y="444"/>
                    </a:lnTo>
                    <a:lnTo>
                      <a:pt x="572" y="402"/>
                    </a:lnTo>
                    <a:lnTo>
                      <a:pt x="574" y="380"/>
                    </a:lnTo>
                    <a:lnTo>
                      <a:pt x="576" y="418"/>
                    </a:lnTo>
                    <a:lnTo>
                      <a:pt x="578" y="408"/>
                    </a:lnTo>
                    <a:lnTo>
                      <a:pt x="579" y="392"/>
                    </a:lnTo>
                    <a:lnTo>
                      <a:pt x="581" y="438"/>
                    </a:lnTo>
                    <a:lnTo>
                      <a:pt x="583" y="499"/>
                    </a:lnTo>
                    <a:lnTo>
                      <a:pt x="585" y="498"/>
                    </a:lnTo>
                    <a:lnTo>
                      <a:pt x="587" y="414"/>
                    </a:lnTo>
                    <a:lnTo>
                      <a:pt x="588" y="359"/>
                    </a:lnTo>
                    <a:lnTo>
                      <a:pt x="590" y="366"/>
                    </a:lnTo>
                    <a:lnTo>
                      <a:pt x="592" y="372"/>
                    </a:lnTo>
                    <a:lnTo>
                      <a:pt x="594" y="368"/>
                    </a:lnTo>
                    <a:lnTo>
                      <a:pt x="596" y="379"/>
                    </a:lnTo>
                    <a:lnTo>
                      <a:pt x="598" y="335"/>
                    </a:lnTo>
                    <a:lnTo>
                      <a:pt x="599" y="251"/>
                    </a:lnTo>
                    <a:lnTo>
                      <a:pt x="601" y="263"/>
                    </a:lnTo>
                    <a:lnTo>
                      <a:pt x="603" y="352"/>
                    </a:lnTo>
                    <a:lnTo>
                      <a:pt x="605" y="356"/>
                    </a:lnTo>
                    <a:lnTo>
                      <a:pt x="607" y="290"/>
                    </a:lnTo>
                    <a:lnTo>
                      <a:pt x="608" y="287"/>
                    </a:lnTo>
                    <a:lnTo>
                      <a:pt x="610" y="344"/>
                    </a:lnTo>
                    <a:lnTo>
                      <a:pt x="612" y="406"/>
                    </a:lnTo>
                    <a:lnTo>
                      <a:pt x="614" y="486"/>
                    </a:lnTo>
                    <a:lnTo>
                      <a:pt x="616" y="563"/>
                    </a:lnTo>
                    <a:lnTo>
                      <a:pt x="617" y="540"/>
                    </a:lnTo>
                    <a:lnTo>
                      <a:pt x="619" y="438"/>
                    </a:lnTo>
                    <a:lnTo>
                      <a:pt x="621" y="397"/>
                    </a:lnTo>
                    <a:lnTo>
                      <a:pt x="623" y="411"/>
                    </a:lnTo>
                    <a:lnTo>
                      <a:pt x="625" y="374"/>
                    </a:lnTo>
                    <a:lnTo>
                      <a:pt x="626" y="378"/>
                    </a:lnTo>
                    <a:lnTo>
                      <a:pt x="628" y="439"/>
                    </a:lnTo>
                    <a:lnTo>
                      <a:pt x="630" y="463"/>
                    </a:lnTo>
                    <a:lnTo>
                      <a:pt x="632" y="452"/>
                    </a:lnTo>
                    <a:lnTo>
                      <a:pt x="634" y="513"/>
                    </a:lnTo>
                    <a:lnTo>
                      <a:pt x="636" y="630"/>
                    </a:lnTo>
                    <a:lnTo>
                      <a:pt x="637" y="735"/>
                    </a:lnTo>
                    <a:lnTo>
                      <a:pt x="639" y="774"/>
                    </a:lnTo>
                    <a:lnTo>
                      <a:pt x="641" y="777"/>
                    </a:lnTo>
                    <a:lnTo>
                      <a:pt x="643" y="793"/>
                    </a:lnTo>
                    <a:lnTo>
                      <a:pt x="645" y="860"/>
                    </a:lnTo>
                    <a:lnTo>
                      <a:pt x="646" y="957"/>
                    </a:lnTo>
                    <a:lnTo>
                      <a:pt x="648" y="1006"/>
                    </a:lnTo>
                    <a:lnTo>
                      <a:pt x="650" y="1019"/>
                    </a:lnTo>
                    <a:lnTo>
                      <a:pt x="652" y="1168"/>
                    </a:lnTo>
                    <a:lnTo>
                      <a:pt x="654" y="1384"/>
                    </a:lnTo>
                    <a:lnTo>
                      <a:pt x="655" y="1496"/>
                    </a:lnTo>
                    <a:lnTo>
                      <a:pt x="657" y="1555"/>
                    </a:lnTo>
                    <a:lnTo>
                      <a:pt x="659" y="1627"/>
                    </a:lnTo>
                    <a:lnTo>
                      <a:pt x="661" y="1677"/>
                    </a:lnTo>
                    <a:lnTo>
                      <a:pt x="663" y="1692"/>
                    </a:lnTo>
                    <a:lnTo>
                      <a:pt x="665" y="1762"/>
                    </a:lnTo>
                    <a:lnTo>
                      <a:pt x="666" y="1888"/>
                    </a:lnTo>
                    <a:lnTo>
                      <a:pt x="668" y="1942"/>
                    </a:lnTo>
                    <a:lnTo>
                      <a:pt x="670" y="1954"/>
                    </a:lnTo>
                    <a:lnTo>
                      <a:pt x="672" y="2045"/>
                    </a:lnTo>
                    <a:lnTo>
                      <a:pt x="674" y="2100"/>
                    </a:lnTo>
                    <a:lnTo>
                      <a:pt x="675" y="1993"/>
                    </a:lnTo>
                    <a:lnTo>
                      <a:pt x="677" y="1811"/>
                    </a:lnTo>
                    <a:lnTo>
                      <a:pt x="679" y="1730"/>
                    </a:lnTo>
                    <a:lnTo>
                      <a:pt x="681" y="1730"/>
                    </a:lnTo>
                    <a:lnTo>
                      <a:pt x="683" y="1796"/>
                    </a:lnTo>
                    <a:lnTo>
                      <a:pt x="684" y="1972"/>
                    </a:lnTo>
                    <a:lnTo>
                      <a:pt x="686" y="2195"/>
                    </a:lnTo>
                    <a:lnTo>
                      <a:pt x="688" y="2279"/>
                    </a:lnTo>
                    <a:lnTo>
                      <a:pt x="690" y="2237"/>
                    </a:lnTo>
                    <a:lnTo>
                      <a:pt x="692" y="2212"/>
                    </a:lnTo>
                    <a:lnTo>
                      <a:pt x="694" y="2258"/>
                    </a:lnTo>
                    <a:lnTo>
                      <a:pt x="695" y="2318"/>
                    </a:lnTo>
                    <a:lnTo>
                      <a:pt x="697" y="2287"/>
                    </a:lnTo>
                    <a:lnTo>
                      <a:pt x="699" y="2214"/>
                    </a:lnTo>
                    <a:lnTo>
                      <a:pt x="701" y="2164"/>
                    </a:lnTo>
                    <a:lnTo>
                      <a:pt x="703" y="2131"/>
                    </a:lnTo>
                    <a:lnTo>
                      <a:pt x="704" y="2165"/>
                    </a:lnTo>
                    <a:lnTo>
                      <a:pt x="706" y="2272"/>
                    </a:lnTo>
                    <a:lnTo>
                      <a:pt x="708" y="2328"/>
                    </a:lnTo>
                    <a:lnTo>
                      <a:pt x="710" y="2263"/>
                    </a:lnTo>
                    <a:lnTo>
                      <a:pt x="712" y="2220"/>
                    </a:lnTo>
                    <a:lnTo>
                      <a:pt x="713" y="2303"/>
                    </a:lnTo>
                    <a:lnTo>
                      <a:pt x="715" y="2399"/>
                    </a:lnTo>
                    <a:lnTo>
                      <a:pt x="717" y="2485"/>
                    </a:lnTo>
                    <a:lnTo>
                      <a:pt x="719" y="2539"/>
                    </a:lnTo>
                    <a:lnTo>
                      <a:pt x="721" y="2551"/>
                    </a:lnTo>
                    <a:lnTo>
                      <a:pt x="723" y="2546"/>
                    </a:lnTo>
                    <a:lnTo>
                      <a:pt x="724" y="2514"/>
                    </a:lnTo>
                    <a:lnTo>
                      <a:pt x="726" y="2453"/>
                    </a:lnTo>
                    <a:lnTo>
                      <a:pt x="728" y="2453"/>
                    </a:lnTo>
                    <a:lnTo>
                      <a:pt x="730" y="2487"/>
                    </a:lnTo>
                    <a:lnTo>
                      <a:pt x="732" y="2444"/>
                    </a:lnTo>
                    <a:lnTo>
                      <a:pt x="733" y="2390"/>
                    </a:lnTo>
                    <a:lnTo>
                      <a:pt x="735" y="2359"/>
                    </a:lnTo>
                    <a:lnTo>
                      <a:pt x="737" y="2351"/>
                    </a:lnTo>
                    <a:lnTo>
                      <a:pt x="739" y="2436"/>
                    </a:lnTo>
                    <a:lnTo>
                      <a:pt x="741" y="2562"/>
                    </a:lnTo>
                    <a:lnTo>
                      <a:pt x="742" y="2618"/>
                    </a:lnTo>
                    <a:lnTo>
                      <a:pt x="744" y="2569"/>
                    </a:lnTo>
                    <a:lnTo>
                      <a:pt x="746" y="2521"/>
                    </a:lnTo>
                    <a:lnTo>
                      <a:pt x="748" y="2560"/>
                    </a:lnTo>
                    <a:lnTo>
                      <a:pt x="750" y="2645"/>
                    </a:lnTo>
                    <a:lnTo>
                      <a:pt x="751" y="2607"/>
                    </a:lnTo>
                    <a:lnTo>
                      <a:pt x="753" y="2447"/>
                    </a:lnTo>
                    <a:lnTo>
                      <a:pt x="755" y="2322"/>
                    </a:lnTo>
                    <a:lnTo>
                      <a:pt x="757" y="2290"/>
                    </a:lnTo>
                    <a:lnTo>
                      <a:pt x="759" y="2309"/>
                    </a:lnTo>
                    <a:lnTo>
                      <a:pt x="761" y="2361"/>
                    </a:lnTo>
                    <a:lnTo>
                      <a:pt x="762" y="2392"/>
                    </a:lnTo>
                    <a:lnTo>
                      <a:pt x="764" y="2403"/>
                    </a:lnTo>
                    <a:lnTo>
                      <a:pt x="766" y="2367"/>
                    </a:lnTo>
                    <a:lnTo>
                      <a:pt x="768" y="2239"/>
                    </a:lnTo>
                    <a:lnTo>
                      <a:pt x="770" y="2084"/>
                    </a:lnTo>
                    <a:lnTo>
                      <a:pt x="771" y="2043"/>
                    </a:lnTo>
                    <a:lnTo>
                      <a:pt x="773" y="2175"/>
                    </a:lnTo>
                    <a:lnTo>
                      <a:pt x="775" y="2327"/>
                    </a:lnTo>
                    <a:lnTo>
                      <a:pt x="777" y="2352"/>
                    </a:lnTo>
                    <a:lnTo>
                      <a:pt x="779" y="2336"/>
                    </a:lnTo>
                    <a:lnTo>
                      <a:pt x="780" y="2350"/>
                    </a:lnTo>
                    <a:lnTo>
                      <a:pt x="782" y="2235"/>
                    </a:lnTo>
                    <a:lnTo>
                      <a:pt x="784" y="2045"/>
                    </a:lnTo>
                    <a:lnTo>
                      <a:pt x="786" y="1994"/>
                    </a:lnTo>
                    <a:lnTo>
                      <a:pt x="788" y="2070"/>
                    </a:lnTo>
                    <a:lnTo>
                      <a:pt x="790" y="2149"/>
                    </a:lnTo>
                    <a:lnTo>
                      <a:pt x="791" y="2207"/>
                    </a:lnTo>
                    <a:lnTo>
                      <a:pt x="793" y="2301"/>
                    </a:lnTo>
                    <a:lnTo>
                      <a:pt x="795" y="2331"/>
                    </a:lnTo>
                    <a:lnTo>
                      <a:pt x="797" y="2240"/>
                    </a:lnTo>
                    <a:lnTo>
                      <a:pt x="799" y="2199"/>
                    </a:lnTo>
                    <a:lnTo>
                      <a:pt x="800" y="2227"/>
                    </a:lnTo>
                    <a:lnTo>
                      <a:pt x="802" y="2188"/>
                    </a:lnTo>
                    <a:lnTo>
                      <a:pt x="804" y="2089"/>
                    </a:lnTo>
                    <a:lnTo>
                      <a:pt x="806" y="2011"/>
                    </a:lnTo>
                    <a:lnTo>
                      <a:pt x="808" y="2020"/>
                    </a:lnTo>
                    <a:lnTo>
                      <a:pt x="809" y="2094"/>
                    </a:lnTo>
                    <a:lnTo>
                      <a:pt x="811" y="2094"/>
                    </a:lnTo>
                    <a:lnTo>
                      <a:pt x="813" y="2035"/>
                    </a:lnTo>
                    <a:lnTo>
                      <a:pt x="815" y="2050"/>
                    </a:lnTo>
                    <a:lnTo>
                      <a:pt x="817" y="2088"/>
                    </a:lnTo>
                    <a:lnTo>
                      <a:pt x="819" y="2079"/>
                    </a:lnTo>
                    <a:lnTo>
                      <a:pt x="820" y="2017"/>
                    </a:lnTo>
                    <a:lnTo>
                      <a:pt x="822" y="1971"/>
                    </a:lnTo>
                    <a:lnTo>
                      <a:pt x="824" y="2006"/>
                    </a:lnTo>
                    <a:lnTo>
                      <a:pt x="826" y="2037"/>
                    </a:lnTo>
                    <a:lnTo>
                      <a:pt x="828" y="2050"/>
                    </a:lnTo>
                    <a:lnTo>
                      <a:pt x="829" y="2026"/>
                    </a:lnTo>
                    <a:lnTo>
                      <a:pt x="831" y="1888"/>
                    </a:lnTo>
                    <a:lnTo>
                      <a:pt x="833" y="1733"/>
                    </a:lnTo>
                    <a:lnTo>
                      <a:pt x="835" y="1672"/>
                    </a:lnTo>
                    <a:lnTo>
                      <a:pt x="837" y="1686"/>
                    </a:lnTo>
                    <a:lnTo>
                      <a:pt x="838" y="1764"/>
                    </a:lnTo>
                    <a:lnTo>
                      <a:pt x="840" y="1806"/>
                    </a:lnTo>
                    <a:lnTo>
                      <a:pt x="842" y="1739"/>
                    </a:lnTo>
                    <a:lnTo>
                      <a:pt x="844" y="1776"/>
                    </a:lnTo>
                    <a:lnTo>
                      <a:pt x="846" y="1932"/>
                    </a:lnTo>
                    <a:lnTo>
                      <a:pt x="848" y="1970"/>
                    </a:lnTo>
                    <a:lnTo>
                      <a:pt x="849" y="1826"/>
                    </a:lnTo>
                    <a:lnTo>
                      <a:pt x="851" y="1623"/>
                    </a:lnTo>
                    <a:lnTo>
                      <a:pt x="853" y="1502"/>
                    </a:lnTo>
                    <a:lnTo>
                      <a:pt x="855" y="1461"/>
                    </a:lnTo>
                    <a:lnTo>
                      <a:pt x="857" y="1530"/>
                    </a:lnTo>
                    <a:lnTo>
                      <a:pt x="858" y="1686"/>
                    </a:lnTo>
                    <a:lnTo>
                      <a:pt x="860" y="1740"/>
                    </a:lnTo>
                    <a:lnTo>
                      <a:pt x="862" y="1674"/>
                    </a:lnTo>
                    <a:lnTo>
                      <a:pt x="864" y="1617"/>
                    </a:lnTo>
                    <a:lnTo>
                      <a:pt x="866" y="1541"/>
                    </a:lnTo>
                    <a:lnTo>
                      <a:pt x="867" y="1460"/>
                    </a:lnTo>
                    <a:lnTo>
                      <a:pt x="869" y="1428"/>
                    </a:lnTo>
                    <a:lnTo>
                      <a:pt x="871" y="1463"/>
                    </a:lnTo>
                    <a:lnTo>
                      <a:pt x="873" y="1508"/>
                    </a:lnTo>
                    <a:lnTo>
                      <a:pt x="875" y="1515"/>
                    </a:lnTo>
                    <a:lnTo>
                      <a:pt x="876" y="1491"/>
                    </a:lnTo>
                    <a:lnTo>
                      <a:pt x="878" y="1478"/>
                    </a:lnTo>
                    <a:lnTo>
                      <a:pt x="880" y="1495"/>
                    </a:lnTo>
                    <a:lnTo>
                      <a:pt x="882" y="1499"/>
                    </a:lnTo>
                    <a:lnTo>
                      <a:pt x="884" y="1462"/>
                    </a:lnTo>
                    <a:lnTo>
                      <a:pt x="886" y="1432"/>
                    </a:lnTo>
                    <a:lnTo>
                      <a:pt x="887" y="1366"/>
                    </a:lnTo>
                    <a:lnTo>
                      <a:pt x="889" y="1240"/>
                    </a:lnTo>
                    <a:lnTo>
                      <a:pt x="891" y="1200"/>
                    </a:lnTo>
                    <a:lnTo>
                      <a:pt x="893" y="1290"/>
                    </a:lnTo>
                    <a:lnTo>
                      <a:pt x="895" y="1414"/>
                    </a:lnTo>
                    <a:lnTo>
                      <a:pt x="896" y="1486"/>
                    </a:lnTo>
                    <a:lnTo>
                      <a:pt x="898" y="1456"/>
                    </a:lnTo>
                    <a:lnTo>
                      <a:pt x="900" y="1380"/>
                    </a:lnTo>
                    <a:lnTo>
                      <a:pt x="902" y="1374"/>
                    </a:lnTo>
                    <a:lnTo>
                      <a:pt x="904" y="1415"/>
                    </a:lnTo>
                    <a:lnTo>
                      <a:pt x="905" y="1392"/>
                    </a:lnTo>
                    <a:lnTo>
                      <a:pt x="907" y="1298"/>
                    </a:lnTo>
                    <a:lnTo>
                      <a:pt x="909" y="1247"/>
                    </a:lnTo>
                    <a:lnTo>
                      <a:pt x="911" y="1235"/>
                    </a:lnTo>
                    <a:lnTo>
                      <a:pt x="913" y="1230"/>
                    </a:lnTo>
                    <a:lnTo>
                      <a:pt x="915" y="1263"/>
                    </a:lnTo>
                    <a:lnTo>
                      <a:pt x="916" y="1282"/>
                    </a:lnTo>
                    <a:lnTo>
                      <a:pt x="918" y="1286"/>
                    </a:lnTo>
                    <a:lnTo>
                      <a:pt x="920" y="1323"/>
                    </a:lnTo>
                    <a:lnTo>
                      <a:pt x="922" y="1386"/>
                    </a:lnTo>
                    <a:lnTo>
                      <a:pt x="924" y="1399"/>
                    </a:lnTo>
                    <a:lnTo>
                      <a:pt x="925" y="1381"/>
                    </a:lnTo>
                    <a:lnTo>
                      <a:pt x="927" y="1321"/>
                    </a:lnTo>
                    <a:lnTo>
                      <a:pt x="929" y="1236"/>
                    </a:lnTo>
                    <a:lnTo>
                      <a:pt x="931" y="1127"/>
                    </a:lnTo>
                    <a:lnTo>
                      <a:pt x="933" y="1014"/>
                    </a:lnTo>
                    <a:lnTo>
                      <a:pt x="934" y="958"/>
                    </a:lnTo>
                    <a:lnTo>
                      <a:pt x="936" y="923"/>
                    </a:lnTo>
                    <a:lnTo>
                      <a:pt x="938" y="855"/>
                    </a:lnTo>
                    <a:lnTo>
                      <a:pt x="940" y="806"/>
                    </a:lnTo>
                    <a:lnTo>
                      <a:pt x="942" y="847"/>
                    </a:lnTo>
                    <a:lnTo>
                      <a:pt x="944" y="981"/>
                    </a:lnTo>
                    <a:lnTo>
                      <a:pt x="945" y="1096"/>
                    </a:lnTo>
                    <a:lnTo>
                      <a:pt x="947" y="1045"/>
                    </a:lnTo>
                    <a:lnTo>
                      <a:pt x="949" y="916"/>
                    </a:lnTo>
                    <a:lnTo>
                      <a:pt x="951" y="854"/>
                    </a:lnTo>
                    <a:lnTo>
                      <a:pt x="953" y="876"/>
                    </a:lnTo>
                    <a:lnTo>
                      <a:pt x="954" y="920"/>
                    </a:lnTo>
                    <a:lnTo>
                      <a:pt x="956" y="927"/>
                    </a:lnTo>
                    <a:lnTo>
                      <a:pt x="958" y="894"/>
                    </a:lnTo>
                    <a:lnTo>
                      <a:pt x="960" y="913"/>
                    </a:lnTo>
                    <a:lnTo>
                      <a:pt x="962" y="1001"/>
                    </a:lnTo>
                    <a:lnTo>
                      <a:pt x="963" y="1057"/>
                    </a:lnTo>
                    <a:lnTo>
                      <a:pt x="965" y="1002"/>
                    </a:lnTo>
                    <a:lnTo>
                      <a:pt x="967" y="903"/>
                    </a:lnTo>
                    <a:lnTo>
                      <a:pt x="969" y="819"/>
                    </a:lnTo>
                    <a:lnTo>
                      <a:pt x="971" y="795"/>
                    </a:lnTo>
                    <a:lnTo>
                      <a:pt x="973" y="869"/>
                    </a:lnTo>
                    <a:lnTo>
                      <a:pt x="974" y="947"/>
                    </a:lnTo>
                    <a:lnTo>
                      <a:pt x="976" y="927"/>
                    </a:lnTo>
                    <a:lnTo>
                      <a:pt x="978" y="902"/>
                    </a:lnTo>
                    <a:lnTo>
                      <a:pt x="980" y="942"/>
                    </a:lnTo>
                    <a:lnTo>
                      <a:pt x="982" y="916"/>
                    </a:lnTo>
                    <a:lnTo>
                      <a:pt x="983" y="816"/>
                    </a:lnTo>
                    <a:lnTo>
                      <a:pt x="985" y="781"/>
                    </a:lnTo>
                    <a:lnTo>
                      <a:pt x="987" y="784"/>
                    </a:lnTo>
                    <a:lnTo>
                      <a:pt x="989" y="779"/>
                    </a:lnTo>
                    <a:lnTo>
                      <a:pt x="991" y="781"/>
                    </a:lnTo>
                    <a:lnTo>
                      <a:pt x="992" y="780"/>
                    </a:lnTo>
                    <a:lnTo>
                      <a:pt x="994" y="742"/>
                    </a:lnTo>
                    <a:lnTo>
                      <a:pt x="996" y="658"/>
                    </a:lnTo>
                    <a:lnTo>
                      <a:pt x="998" y="646"/>
                    </a:lnTo>
                    <a:lnTo>
                      <a:pt x="1000" y="691"/>
                    </a:lnTo>
                    <a:lnTo>
                      <a:pt x="1001" y="668"/>
                    </a:lnTo>
                    <a:lnTo>
                      <a:pt x="1003" y="620"/>
                    </a:lnTo>
                    <a:lnTo>
                      <a:pt x="1005" y="596"/>
                    </a:lnTo>
                    <a:lnTo>
                      <a:pt x="1007" y="590"/>
                    </a:lnTo>
                    <a:lnTo>
                      <a:pt x="1009" y="584"/>
                    </a:lnTo>
                    <a:lnTo>
                      <a:pt x="1011" y="595"/>
                    </a:lnTo>
                    <a:lnTo>
                      <a:pt x="1012" y="622"/>
                    </a:lnTo>
                    <a:lnTo>
                      <a:pt x="1014" y="594"/>
                    </a:lnTo>
                    <a:lnTo>
                      <a:pt x="1016" y="506"/>
                    </a:lnTo>
                    <a:lnTo>
                      <a:pt x="1018" y="453"/>
                    </a:lnTo>
                    <a:lnTo>
                      <a:pt x="1020" y="542"/>
                    </a:lnTo>
                    <a:lnTo>
                      <a:pt x="1021" y="733"/>
                    </a:lnTo>
                    <a:lnTo>
                      <a:pt x="1023" y="821"/>
                    </a:lnTo>
                    <a:lnTo>
                      <a:pt x="1025" y="729"/>
                    </a:lnTo>
                    <a:lnTo>
                      <a:pt x="1027" y="623"/>
                    </a:lnTo>
                    <a:lnTo>
                      <a:pt x="1029" y="674"/>
                    </a:lnTo>
                    <a:lnTo>
                      <a:pt x="1030" y="765"/>
                    </a:lnTo>
                    <a:lnTo>
                      <a:pt x="1032" y="756"/>
                    </a:lnTo>
                    <a:lnTo>
                      <a:pt x="1034" y="712"/>
                    </a:lnTo>
                    <a:lnTo>
                      <a:pt x="1036" y="679"/>
                    </a:lnTo>
                    <a:lnTo>
                      <a:pt x="1038" y="664"/>
                    </a:lnTo>
                    <a:lnTo>
                      <a:pt x="1040" y="587"/>
                    </a:lnTo>
                    <a:lnTo>
                      <a:pt x="1041" y="538"/>
                    </a:lnTo>
                    <a:lnTo>
                      <a:pt x="1043" y="574"/>
                    </a:lnTo>
                    <a:lnTo>
                      <a:pt x="1045" y="595"/>
                    </a:lnTo>
                    <a:lnTo>
                      <a:pt x="1047" y="537"/>
                    </a:lnTo>
                    <a:lnTo>
                      <a:pt x="1049" y="452"/>
                    </a:lnTo>
                    <a:lnTo>
                      <a:pt x="1050" y="457"/>
                    </a:lnTo>
                    <a:lnTo>
                      <a:pt x="1052" y="624"/>
                    </a:lnTo>
                    <a:lnTo>
                      <a:pt x="1054" y="748"/>
                    </a:lnTo>
                    <a:lnTo>
                      <a:pt x="1056" y="724"/>
                    </a:lnTo>
                    <a:lnTo>
                      <a:pt x="1058" y="672"/>
                    </a:lnTo>
                    <a:lnTo>
                      <a:pt x="1059" y="570"/>
                    </a:lnTo>
                    <a:lnTo>
                      <a:pt x="1061" y="462"/>
                    </a:lnTo>
                    <a:lnTo>
                      <a:pt x="1063" y="481"/>
                    </a:lnTo>
                    <a:lnTo>
                      <a:pt x="1065" y="538"/>
                    </a:lnTo>
                    <a:lnTo>
                      <a:pt x="1067" y="528"/>
                    </a:lnTo>
                    <a:lnTo>
                      <a:pt x="1069" y="546"/>
                    </a:lnTo>
                    <a:lnTo>
                      <a:pt x="1070" y="573"/>
                    </a:lnTo>
                    <a:lnTo>
                      <a:pt x="1072" y="554"/>
                    </a:lnTo>
                    <a:lnTo>
                      <a:pt x="1074" y="547"/>
                    </a:lnTo>
                    <a:lnTo>
                      <a:pt x="1076" y="558"/>
                    </a:lnTo>
                    <a:lnTo>
                      <a:pt x="1078" y="481"/>
                    </a:lnTo>
                    <a:lnTo>
                      <a:pt x="1079" y="361"/>
                    </a:lnTo>
                    <a:lnTo>
                      <a:pt x="1081" y="382"/>
                    </a:lnTo>
                    <a:lnTo>
                      <a:pt x="1083" y="499"/>
                    </a:lnTo>
                    <a:lnTo>
                      <a:pt x="1085" y="522"/>
                    </a:lnTo>
                    <a:lnTo>
                      <a:pt x="1087" y="472"/>
                    </a:lnTo>
                    <a:lnTo>
                      <a:pt x="1088" y="516"/>
                    </a:lnTo>
                    <a:lnTo>
                      <a:pt x="1090" y="617"/>
                    </a:lnTo>
                    <a:lnTo>
                      <a:pt x="1092" y="683"/>
                    </a:lnTo>
                    <a:lnTo>
                      <a:pt x="1094" y="706"/>
                    </a:lnTo>
                    <a:lnTo>
                      <a:pt x="1096" y="643"/>
                    </a:lnTo>
                    <a:lnTo>
                      <a:pt x="1098" y="571"/>
                    </a:lnTo>
                    <a:lnTo>
                      <a:pt x="1099" y="564"/>
                    </a:lnTo>
                    <a:lnTo>
                      <a:pt x="1101" y="598"/>
                    </a:lnTo>
                    <a:lnTo>
                      <a:pt x="1103" y="689"/>
                    </a:lnTo>
                    <a:lnTo>
                      <a:pt x="1105" y="748"/>
                    </a:lnTo>
                    <a:lnTo>
                      <a:pt x="1107" y="687"/>
                    </a:lnTo>
                    <a:lnTo>
                      <a:pt x="1108" y="649"/>
                    </a:lnTo>
                    <a:lnTo>
                      <a:pt x="1110" y="626"/>
                    </a:lnTo>
                    <a:lnTo>
                      <a:pt x="1112" y="576"/>
                    </a:lnTo>
                    <a:lnTo>
                      <a:pt x="1114" y="561"/>
                    </a:lnTo>
                    <a:lnTo>
                      <a:pt x="1116" y="488"/>
                    </a:lnTo>
                    <a:lnTo>
                      <a:pt x="1117" y="351"/>
                    </a:lnTo>
                    <a:lnTo>
                      <a:pt x="1119" y="276"/>
                    </a:lnTo>
                    <a:lnTo>
                      <a:pt x="1121" y="246"/>
                    </a:lnTo>
                    <a:lnTo>
                      <a:pt x="1123" y="194"/>
                    </a:lnTo>
                    <a:lnTo>
                      <a:pt x="1125" y="236"/>
                    </a:lnTo>
                    <a:lnTo>
                      <a:pt x="1126" y="350"/>
                    </a:lnTo>
                    <a:lnTo>
                      <a:pt x="1128" y="366"/>
                    </a:lnTo>
                    <a:lnTo>
                      <a:pt x="1130" y="312"/>
                    </a:lnTo>
                    <a:lnTo>
                      <a:pt x="1132" y="266"/>
                    </a:lnTo>
                    <a:lnTo>
                      <a:pt x="1134" y="271"/>
                    </a:lnTo>
                    <a:lnTo>
                      <a:pt x="1136" y="358"/>
                    </a:lnTo>
                    <a:lnTo>
                      <a:pt x="1137" y="510"/>
                    </a:lnTo>
                    <a:lnTo>
                      <a:pt x="1139" y="599"/>
                    </a:lnTo>
                    <a:lnTo>
                      <a:pt x="1141" y="529"/>
                    </a:lnTo>
                    <a:lnTo>
                      <a:pt x="1143" y="407"/>
                    </a:lnTo>
                    <a:lnTo>
                      <a:pt x="1145" y="332"/>
                    </a:lnTo>
                    <a:lnTo>
                      <a:pt x="1146" y="316"/>
                    </a:lnTo>
                    <a:lnTo>
                      <a:pt x="1148" y="288"/>
                    </a:lnTo>
                    <a:lnTo>
                      <a:pt x="1150" y="236"/>
                    </a:lnTo>
                    <a:lnTo>
                      <a:pt x="1152" y="278"/>
                    </a:lnTo>
                    <a:lnTo>
                      <a:pt x="1154" y="403"/>
                    </a:lnTo>
                    <a:lnTo>
                      <a:pt x="1155" y="447"/>
                    </a:lnTo>
                    <a:lnTo>
                      <a:pt x="1157" y="482"/>
                    </a:lnTo>
                    <a:lnTo>
                      <a:pt x="1159" y="561"/>
                    </a:lnTo>
                    <a:lnTo>
                      <a:pt x="1161" y="578"/>
                    </a:lnTo>
                    <a:lnTo>
                      <a:pt x="1163" y="463"/>
                    </a:lnTo>
                    <a:lnTo>
                      <a:pt x="1165" y="304"/>
                    </a:lnTo>
                    <a:lnTo>
                      <a:pt x="1166" y="188"/>
                    </a:lnTo>
                    <a:lnTo>
                      <a:pt x="1168" y="149"/>
                    </a:lnTo>
                    <a:lnTo>
                      <a:pt x="1170" y="223"/>
                    </a:lnTo>
                    <a:lnTo>
                      <a:pt x="1172" y="319"/>
                    </a:lnTo>
                    <a:lnTo>
                      <a:pt x="1174" y="354"/>
                    </a:lnTo>
                    <a:lnTo>
                      <a:pt x="1175" y="313"/>
                    </a:lnTo>
                    <a:lnTo>
                      <a:pt x="1177" y="284"/>
                    </a:lnTo>
                    <a:lnTo>
                      <a:pt x="1179" y="288"/>
                    </a:lnTo>
                    <a:lnTo>
                      <a:pt x="1181" y="311"/>
                    </a:lnTo>
                    <a:lnTo>
                      <a:pt x="1183" y="332"/>
                    </a:lnTo>
                    <a:lnTo>
                      <a:pt x="1184" y="415"/>
                    </a:lnTo>
                    <a:lnTo>
                      <a:pt x="1186" y="557"/>
                    </a:lnTo>
                    <a:lnTo>
                      <a:pt x="1188" y="544"/>
                    </a:lnTo>
                    <a:lnTo>
                      <a:pt x="1190" y="393"/>
                    </a:lnTo>
                    <a:lnTo>
                      <a:pt x="1192" y="340"/>
                    </a:lnTo>
                    <a:lnTo>
                      <a:pt x="1194" y="353"/>
                    </a:lnTo>
                    <a:lnTo>
                      <a:pt x="1195" y="319"/>
                    </a:lnTo>
                    <a:lnTo>
                      <a:pt x="1197" y="263"/>
                    </a:lnTo>
                    <a:lnTo>
                      <a:pt x="1199" y="238"/>
                    </a:lnTo>
                    <a:lnTo>
                      <a:pt x="1201" y="233"/>
                    </a:lnTo>
                    <a:lnTo>
                      <a:pt x="1203" y="245"/>
                    </a:lnTo>
                    <a:lnTo>
                      <a:pt x="1204" y="307"/>
                    </a:lnTo>
                    <a:lnTo>
                      <a:pt x="1206" y="375"/>
                    </a:lnTo>
                    <a:lnTo>
                      <a:pt x="1208" y="340"/>
                    </a:lnTo>
                    <a:lnTo>
                      <a:pt x="1210" y="290"/>
                    </a:lnTo>
                    <a:lnTo>
                      <a:pt x="1212" y="300"/>
                    </a:lnTo>
                    <a:lnTo>
                      <a:pt x="1213" y="289"/>
                    </a:lnTo>
                    <a:lnTo>
                      <a:pt x="1215" y="257"/>
                    </a:lnTo>
                    <a:lnTo>
                      <a:pt x="1217" y="202"/>
                    </a:lnTo>
                    <a:lnTo>
                      <a:pt x="1219" y="172"/>
                    </a:lnTo>
                    <a:lnTo>
                      <a:pt x="1221" y="207"/>
                    </a:lnTo>
                    <a:lnTo>
                      <a:pt x="1223" y="236"/>
                    </a:lnTo>
                    <a:lnTo>
                      <a:pt x="1224" y="222"/>
                    </a:lnTo>
                    <a:lnTo>
                      <a:pt x="1226" y="239"/>
                    </a:lnTo>
                    <a:lnTo>
                      <a:pt x="1228" y="275"/>
                    </a:lnTo>
                    <a:lnTo>
                      <a:pt x="1230" y="254"/>
                    </a:lnTo>
                    <a:lnTo>
                      <a:pt x="1232" y="273"/>
                    </a:lnTo>
                    <a:lnTo>
                      <a:pt x="1233" y="362"/>
                    </a:lnTo>
                    <a:lnTo>
                      <a:pt x="1235" y="399"/>
                    </a:lnTo>
                    <a:lnTo>
                      <a:pt x="1237" y="362"/>
                    </a:lnTo>
                    <a:lnTo>
                      <a:pt x="1239" y="351"/>
                    </a:lnTo>
                    <a:lnTo>
                      <a:pt x="1241" y="394"/>
                    </a:lnTo>
                    <a:lnTo>
                      <a:pt x="1242" y="376"/>
                    </a:lnTo>
                    <a:lnTo>
                      <a:pt x="1244" y="307"/>
                    </a:lnTo>
                    <a:lnTo>
                      <a:pt x="1246" y="364"/>
                    </a:lnTo>
                    <a:lnTo>
                      <a:pt x="1248" y="479"/>
                    </a:lnTo>
                    <a:lnTo>
                      <a:pt x="1250" y="547"/>
                    </a:lnTo>
                    <a:lnTo>
                      <a:pt x="1251" y="572"/>
                    </a:lnTo>
                    <a:lnTo>
                      <a:pt x="1253" y="606"/>
                    </a:lnTo>
                    <a:lnTo>
                      <a:pt x="1255" y="632"/>
                    </a:lnTo>
                    <a:lnTo>
                      <a:pt x="1257" y="620"/>
                    </a:lnTo>
                    <a:lnTo>
                      <a:pt x="1259" y="677"/>
                    </a:lnTo>
                    <a:lnTo>
                      <a:pt x="1261" y="799"/>
                    </a:lnTo>
                    <a:lnTo>
                      <a:pt x="1262" y="919"/>
                    </a:lnTo>
                    <a:lnTo>
                      <a:pt x="1264" y="1087"/>
                    </a:lnTo>
                    <a:lnTo>
                      <a:pt x="1266" y="1242"/>
                    </a:lnTo>
                    <a:lnTo>
                      <a:pt x="1268" y="1296"/>
                    </a:lnTo>
                    <a:lnTo>
                      <a:pt x="1270" y="1335"/>
                    </a:lnTo>
                    <a:lnTo>
                      <a:pt x="1271" y="1399"/>
                    </a:lnTo>
                    <a:lnTo>
                      <a:pt x="1273" y="1438"/>
                    </a:lnTo>
                    <a:lnTo>
                      <a:pt x="1275" y="1492"/>
                    </a:lnTo>
                    <a:lnTo>
                      <a:pt x="1277" y="1606"/>
                    </a:lnTo>
                    <a:lnTo>
                      <a:pt x="1279" y="1697"/>
                    </a:lnTo>
                    <a:lnTo>
                      <a:pt x="1280" y="1759"/>
                    </a:lnTo>
                    <a:lnTo>
                      <a:pt x="1282" y="1753"/>
                    </a:lnTo>
                    <a:lnTo>
                      <a:pt x="1284" y="1711"/>
                    </a:lnTo>
                    <a:lnTo>
                      <a:pt x="1286" y="1758"/>
                    </a:lnTo>
                    <a:lnTo>
                      <a:pt x="1288" y="1884"/>
                    </a:lnTo>
                    <a:lnTo>
                      <a:pt x="1290" y="2015"/>
                    </a:lnTo>
                    <a:lnTo>
                      <a:pt x="1291" y="2062"/>
                    </a:lnTo>
                    <a:lnTo>
                      <a:pt x="1293" y="2042"/>
                    </a:lnTo>
                    <a:lnTo>
                      <a:pt x="1295" y="2003"/>
                    </a:lnTo>
                    <a:lnTo>
                      <a:pt x="1297" y="2024"/>
                    </a:lnTo>
                    <a:lnTo>
                      <a:pt x="1299" y="2098"/>
                    </a:lnTo>
                    <a:lnTo>
                      <a:pt x="1300" y="2124"/>
                    </a:lnTo>
                    <a:lnTo>
                      <a:pt x="1302" y="2121"/>
                    </a:lnTo>
                    <a:lnTo>
                      <a:pt x="1304" y="2124"/>
                    </a:lnTo>
                    <a:lnTo>
                      <a:pt x="1306" y="2170"/>
                    </a:lnTo>
                    <a:lnTo>
                      <a:pt x="1308" y="2242"/>
                    </a:lnTo>
                    <a:lnTo>
                      <a:pt x="1309" y="2302"/>
                    </a:lnTo>
                    <a:lnTo>
                      <a:pt x="1311" y="2309"/>
                    </a:lnTo>
                    <a:lnTo>
                      <a:pt x="1313" y="2330"/>
                    </a:lnTo>
                    <a:lnTo>
                      <a:pt x="1315" y="2421"/>
                    </a:lnTo>
                    <a:lnTo>
                      <a:pt x="1317" y="2541"/>
                    </a:lnTo>
                    <a:lnTo>
                      <a:pt x="1319" y="2633"/>
                    </a:lnTo>
                    <a:lnTo>
                      <a:pt x="1320" y="2615"/>
                    </a:lnTo>
                    <a:lnTo>
                      <a:pt x="1322" y="2521"/>
                    </a:lnTo>
                    <a:lnTo>
                      <a:pt x="1324" y="2428"/>
                    </a:lnTo>
                    <a:lnTo>
                      <a:pt x="1326" y="2376"/>
                    </a:lnTo>
                    <a:lnTo>
                      <a:pt x="1328" y="2388"/>
                    </a:lnTo>
                    <a:lnTo>
                      <a:pt x="1329" y="2454"/>
                    </a:lnTo>
                    <a:lnTo>
                      <a:pt x="1331" y="2536"/>
                    </a:lnTo>
                    <a:lnTo>
                      <a:pt x="1333" y="2572"/>
                    </a:lnTo>
                    <a:lnTo>
                      <a:pt x="1335" y="2528"/>
                    </a:lnTo>
                    <a:lnTo>
                      <a:pt x="1337" y="2447"/>
                    </a:lnTo>
                    <a:lnTo>
                      <a:pt x="1338" y="2437"/>
                    </a:lnTo>
                    <a:lnTo>
                      <a:pt x="1340" y="2453"/>
                    </a:lnTo>
                    <a:lnTo>
                      <a:pt x="1342" y="2403"/>
                    </a:lnTo>
                    <a:lnTo>
                      <a:pt x="1344" y="2375"/>
                    </a:lnTo>
                    <a:lnTo>
                      <a:pt x="1346" y="2421"/>
                    </a:lnTo>
                    <a:lnTo>
                      <a:pt x="1348" y="2417"/>
                    </a:lnTo>
                    <a:lnTo>
                      <a:pt x="1349" y="2403"/>
                    </a:lnTo>
                    <a:lnTo>
                      <a:pt x="1351" y="2469"/>
                    </a:lnTo>
                    <a:lnTo>
                      <a:pt x="1353" y="2502"/>
                    </a:lnTo>
                    <a:lnTo>
                      <a:pt x="1355" y="2489"/>
                    </a:lnTo>
                    <a:lnTo>
                      <a:pt x="1357" y="2537"/>
                    </a:lnTo>
                    <a:lnTo>
                      <a:pt x="1358" y="2609"/>
                    </a:lnTo>
                    <a:lnTo>
                      <a:pt x="1360" y="2613"/>
                    </a:lnTo>
                    <a:lnTo>
                      <a:pt x="1362" y="2568"/>
                    </a:lnTo>
                    <a:lnTo>
                      <a:pt x="1364" y="2531"/>
                    </a:lnTo>
                    <a:lnTo>
                      <a:pt x="1366" y="2516"/>
                    </a:lnTo>
                    <a:lnTo>
                      <a:pt x="1367" y="2467"/>
                    </a:lnTo>
                    <a:lnTo>
                      <a:pt x="1369" y="2397"/>
                    </a:lnTo>
                    <a:lnTo>
                      <a:pt x="1371" y="2377"/>
                    </a:lnTo>
                    <a:lnTo>
                      <a:pt x="1373" y="2399"/>
                    </a:lnTo>
                    <a:lnTo>
                      <a:pt x="1375" y="2423"/>
                    </a:lnTo>
                    <a:lnTo>
                      <a:pt x="1376" y="2392"/>
                    </a:lnTo>
                    <a:lnTo>
                      <a:pt x="1378" y="2295"/>
                    </a:lnTo>
                    <a:lnTo>
                      <a:pt x="1380" y="2214"/>
                    </a:lnTo>
                    <a:lnTo>
                      <a:pt x="1382" y="2225"/>
                    </a:lnTo>
                    <a:lnTo>
                      <a:pt x="1384" y="2223"/>
                    </a:lnTo>
                    <a:lnTo>
                      <a:pt x="1386" y="2164"/>
                    </a:lnTo>
                    <a:lnTo>
                      <a:pt x="1387" y="2196"/>
                    </a:lnTo>
                    <a:lnTo>
                      <a:pt x="1389" y="2256"/>
                    </a:lnTo>
                    <a:lnTo>
                      <a:pt x="1391" y="2202"/>
                    </a:lnTo>
                    <a:lnTo>
                      <a:pt x="1393" y="2093"/>
                    </a:lnTo>
                    <a:lnTo>
                      <a:pt x="1395" y="2074"/>
                    </a:lnTo>
                    <a:lnTo>
                      <a:pt x="1396" y="2181"/>
                    </a:lnTo>
                    <a:lnTo>
                      <a:pt x="1398" y="2224"/>
                    </a:lnTo>
                    <a:lnTo>
                      <a:pt x="1400" y="2114"/>
                    </a:lnTo>
                    <a:lnTo>
                      <a:pt x="1402" y="2086"/>
                    </a:lnTo>
                    <a:lnTo>
                      <a:pt x="1404" y="2163"/>
                    </a:lnTo>
                    <a:lnTo>
                      <a:pt x="1405" y="2255"/>
                    </a:lnTo>
                    <a:lnTo>
                      <a:pt x="1407" y="2349"/>
                    </a:lnTo>
                    <a:lnTo>
                      <a:pt x="1409" y="2392"/>
                    </a:lnTo>
                    <a:lnTo>
                      <a:pt x="1411" y="2415"/>
                    </a:lnTo>
                    <a:lnTo>
                      <a:pt x="1413" y="2412"/>
                    </a:lnTo>
                    <a:lnTo>
                      <a:pt x="1415" y="2340"/>
                    </a:lnTo>
                    <a:lnTo>
                      <a:pt x="1416" y="2183"/>
                    </a:lnTo>
                    <a:lnTo>
                      <a:pt x="1418" y="2046"/>
                    </a:lnTo>
                    <a:lnTo>
                      <a:pt x="1420" y="2018"/>
                    </a:lnTo>
                    <a:lnTo>
                      <a:pt x="1422" y="2058"/>
                    </a:lnTo>
                    <a:lnTo>
                      <a:pt x="1424" y="2167"/>
                    </a:lnTo>
                    <a:lnTo>
                      <a:pt x="1425" y="2170"/>
                    </a:lnTo>
                    <a:lnTo>
                      <a:pt x="1427" y="2053"/>
                    </a:lnTo>
                    <a:lnTo>
                      <a:pt x="1429" y="1984"/>
                    </a:lnTo>
                    <a:lnTo>
                      <a:pt x="1431" y="1882"/>
                    </a:lnTo>
                    <a:lnTo>
                      <a:pt x="1433" y="1796"/>
                    </a:lnTo>
                    <a:lnTo>
                      <a:pt x="1434" y="1857"/>
                    </a:lnTo>
                    <a:lnTo>
                      <a:pt x="1436" y="2004"/>
                    </a:lnTo>
                    <a:lnTo>
                      <a:pt x="1438" y="2128"/>
                    </a:lnTo>
                    <a:lnTo>
                      <a:pt x="1440" y="2136"/>
                    </a:lnTo>
                    <a:lnTo>
                      <a:pt x="1442" y="2094"/>
                    </a:lnTo>
                    <a:lnTo>
                      <a:pt x="1444" y="2043"/>
                    </a:lnTo>
                    <a:lnTo>
                      <a:pt x="1445" y="1987"/>
                    </a:lnTo>
                    <a:lnTo>
                      <a:pt x="1447" y="1903"/>
                    </a:lnTo>
                    <a:lnTo>
                      <a:pt x="1449" y="1746"/>
                    </a:lnTo>
                    <a:lnTo>
                      <a:pt x="1451" y="1681"/>
                    </a:lnTo>
                    <a:lnTo>
                      <a:pt x="1453" y="1737"/>
                    </a:lnTo>
                    <a:lnTo>
                      <a:pt x="1454" y="1780"/>
                    </a:lnTo>
                    <a:lnTo>
                      <a:pt x="1456" y="1849"/>
                    </a:lnTo>
                    <a:lnTo>
                      <a:pt x="1458" y="1855"/>
                    </a:lnTo>
                    <a:lnTo>
                      <a:pt x="1460" y="1734"/>
                    </a:lnTo>
                    <a:lnTo>
                      <a:pt x="1462" y="1614"/>
                    </a:lnTo>
                    <a:lnTo>
                      <a:pt x="1463" y="1634"/>
                    </a:lnTo>
                    <a:lnTo>
                      <a:pt x="1465" y="1700"/>
                    </a:lnTo>
                    <a:lnTo>
                      <a:pt x="1467" y="1737"/>
                    </a:lnTo>
                    <a:lnTo>
                      <a:pt x="1469" y="1717"/>
                    </a:lnTo>
                    <a:lnTo>
                      <a:pt x="1471" y="1708"/>
                    </a:lnTo>
                    <a:lnTo>
                      <a:pt x="1473" y="1737"/>
                    </a:lnTo>
                    <a:lnTo>
                      <a:pt x="1474" y="1658"/>
                    </a:lnTo>
                    <a:lnTo>
                      <a:pt x="1476" y="1576"/>
                    </a:lnTo>
                    <a:lnTo>
                      <a:pt x="1478" y="1546"/>
                    </a:lnTo>
                    <a:lnTo>
                      <a:pt x="1480" y="1512"/>
                    </a:lnTo>
                    <a:lnTo>
                      <a:pt x="1482" y="1491"/>
                    </a:lnTo>
                    <a:lnTo>
                      <a:pt x="1483" y="1495"/>
                    </a:lnTo>
                    <a:lnTo>
                      <a:pt x="1485" y="1484"/>
                    </a:lnTo>
                    <a:lnTo>
                      <a:pt x="1487" y="1456"/>
                    </a:lnTo>
                    <a:lnTo>
                      <a:pt x="1489" y="1402"/>
                    </a:lnTo>
                    <a:lnTo>
                      <a:pt x="1491" y="1340"/>
                    </a:lnTo>
                    <a:lnTo>
                      <a:pt x="1492" y="1312"/>
                    </a:lnTo>
                    <a:lnTo>
                      <a:pt x="1494" y="1315"/>
                    </a:lnTo>
                    <a:lnTo>
                      <a:pt x="1496" y="1341"/>
                    </a:lnTo>
                    <a:lnTo>
                      <a:pt x="1498" y="1367"/>
                    </a:lnTo>
                    <a:lnTo>
                      <a:pt x="1500" y="1381"/>
                    </a:lnTo>
                    <a:lnTo>
                      <a:pt x="1501" y="1377"/>
                    </a:lnTo>
                    <a:lnTo>
                      <a:pt x="1503" y="1373"/>
                    </a:lnTo>
                    <a:lnTo>
                      <a:pt x="1505" y="1361"/>
                    </a:lnTo>
                    <a:lnTo>
                      <a:pt x="1507" y="1357"/>
                    </a:lnTo>
                    <a:lnTo>
                      <a:pt x="1509" y="1387"/>
                    </a:lnTo>
                    <a:lnTo>
                      <a:pt x="1511" y="1378"/>
                    </a:lnTo>
                    <a:lnTo>
                      <a:pt x="1512" y="1389"/>
                    </a:lnTo>
                    <a:lnTo>
                      <a:pt x="1514" y="1455"/>
                    </a:lnTo>
                    <a:lnTo>
                      <a:pt x="1516" y="1482"/>
                    </a:lnTo>
                    <a:lnTo>
                      <a:pt x="1518" y="1432"/>
                    </a:lnTo>
                    <a:lnTo>
                      <a:pt x="1520" y="1318"/>
                    </a:lnTo>
                    <a:lnTo>
                      <a:pt x="1521" y="1206"/>
                    </a:lnTo>
                    <a:lnTo>
                      <a:pt x="1523" y="1189"/>
                    </a:lnTo>
                    <a:lnTo>
                      <a:pt x="1525" y="1227"/>
                    </a:lnTo>
                    <a:lnTo>
                      <a:pt x="1527" y="1190"/>
                    </a:lnTo>
                    <a:lnTo>
                      <a:pt x="1529" y="1087"/>
                    </a:lnTo>
                    <a:lnTo>
                      <a:pt x="1530" y="1041"/>
                    </a:lnTo>
                    <a:lnTo>
                      <a:pt x="1532" y="1049"/>
                    </a:lnTo>
                    <a:lnTo>
                      <a:pt x="1534" y="1025"/>
                    </a:lnTo>
                    <a:lnTo>
                      <a:pt x="1536" y="1039"/>
                    </a:lnTo>
                    <a:lnTo>
                      <a:pt x="1538" y="1125"/>
                    </a:lnTo>
                    <a:lnTo>
                      <a:pt x="1540" y="1174"/>
                    </a:lnTo>
                    <a:lnTo>
                      <a:pt x="1541" y="1152"/>
                    </a:lnTo>
                    <a:lnTo>
                      <a:pt x="1543" y="1108"/>
                    </a:lnTo>
                    <a:lnTo>
                      <a:pt x="1545" y="1028"/>
                    </a:lnTo>
                    <a:lnTo>
                      <a:pt x="1547" y="955"/>
                    </a:lnTo>
                    <a:lnTo>
                      <a:pt x="1549" y="970"/>
                    </a:lnTo>
                    <a:lnTo>
                      <a:pt x="1550" y="1000"/>
                    </a:lnTo>
                    <a:lnTo>
                      <a:pt x="1552" y="994"/>
                    </a:lnTo>
                    <a:lnTo>
                      <a:pt x="1554" y="1065"/>
                    </a:lnTo>
                    <a:lnTo>
                      <a:pt x="1556" y="1153"/>
                    </a:lnTo>
                    <a:lnTo>
                      <a:pt x="1558" y="1054"/>
                    </a:lnTo>
                    <a:lnTo>
                      <a:pt x="1559" y="833"/>
                    </a:lnTo>
                    <a:lnTo>
                      <a:pt x="1561" y="689"/>
                    </a:lnTo>
                    <a:lnTo>
                      <a:pt x="1563" y="670"/>
                    </a:lnTo>
                    <a:lnTo>
                      <a:pt x="1565" y="714"/>
                    </a:lnTo>
                    <a:lnTo>
                      <a:pt x="1567" y="769"/>
                    </a:lnTo>
                    <a:lnTo>
                      <a:pt x="1569" y="817"/>
                    </a:lnTo>
                    <a:lnTo>
                      <a:pt x="1570" y="840"/>
                    </a:lnTo>
                    <a:lnTo>
                      <a:pt x="1572" y="819"/>
                    </a:lnTo>
                    <a:lnTo>
                      <a:pt x="1574" y="803"/>
                    </a:lnTo>
                    <a:lnTo>
                      <a:pt x="1576" y="796"/>
                    </a:lnTo>
                    <a:lnTo>
                      <a:pt x="1578" y="766"/>
                    </a:lnTo>
                    <a:lnTo>
                      <a:pt x="1579" y="714"/>
                    </a:lnTo>
                    <a:lnTo>
                      <a:pt x="1581" y="640"/>
                    </a:lnTo>
                    <a:lnTo>
                      <a:pt x="1583" y="617"/>
                    </a:lnTo>
                    <a:lnTo>
                      <a:pt x="1585" y="674"/>
                    </a:lnTo>
                    <a:lnTo>
                      <a:pt x="1587" y="747"/>
                    </a:lnTo>
                    <a:lnTo>
                      <a:pt x="1588" y="818"/>
                    </a:lnTo>
                    <a:lnTo>
                      <a:pt x="1590" y="849"/>
                    </a:lnTo>
                    <a:lnTo>
                      <a:pt x="1592" y="910"/>
                    </a:lnTo>
                    <a:lnTo>
                      <a:pt x="1594" y="987"/>
                    </a:lnTo>
                    <a:lnTo>
                      <a:pt x="1596" y="1008"/>
                    </a:lnTo>
                    <a:lnTo>
                      <a:pt x="1598" y="935"/>
                    </a:lnTo>
                    <a:lnTo>
                      <a:pt x="1599" y="816"/>
                    </a:lnTo>
                    <a:lnTo>
                      <a:pt x="1601" y="706"/>
                    </a:lnTo>
                    <a:lnTo>
                      <a:pt x="1603" y="639"/>
                    </a:lnTo>
                    <a:lnTo>
                      <a:pt x="1605" y="623"/>
                    </a:lnTo>
                    <a:lnTo>
                      <a:pt x="1607" y="606"/>
                    </a:lnTo>
                    <a:lnTo>
                      <a:pt x="1608" y="625"/>
                    </a:lnTo>
                    <a:lnTo>
                      <a:pt x="1610" y="675"/>
                    </a:lnTo>
                    <a:lnTo>
                      <a:pt x="1612" y="727"/>
                    </a:lnTo>
                    <a:lnTo>
                      <a:pt x="1614" y="745"/>
                    </a:lnTo>
                    <a:lnTo>
                      <a:pt x="1616" y="730"/>
                    </a:lnTo>
                    <a:lnTo>
                      <a:pt x="1617" y="761"/>
                    </a:lnTo>
                    <a:lnTo>
                      <a:pt x="1619" y="794"/>
                    </a:lnTo>
                    <a:lnTo>
                      <a:pt x="1621" y="700"/>
                    </a:lnTo>
                    <a:lnTo>
                      <a:pt x="1623" y="600"/>
                    </a:lnTo>
                    <a:lnTo>
                      <a:pt x="1625" y="636"/>
                    </a:lnTo>
                    <a:lnTo>
                      <a:pt x="1626" y="620"/>
                    </a:lnTo>
                    <a:lnTo>
                      <a:pt x="1628" y="521"/>
                    </a:lnTo>
                    <a:lnTo>
                      <a:pt x="1630" y="504"/>
                    </a:lnTo>
                    <a:lnTo>
                      <a:pt x="1632" y="595"/>
                    </a:lnTo>
                    <a:lnTo>
                      <a:pt x="1634" y="674"/>
                    </a:lnTo>
                    <a:lnTo>
                      <a:pt x="1636" y="719"/>
                    </a:lnTo>
                    <a:lnTo>
                      <a:pt x="1637" y="753"/>
                    </a:lnTo>
                    <a:lnTo>
                      <a:pt x="1639" y="755"/>
                    </a:lnTo>
                    <a:lnTo>
                      <a:pt x="1641" y="723"/>
                    </a:lnTo>
                    <a:lnTo>
                      <a:pt x="1643" y="753"/>
                    </a:lnTo>
                    <a:lnTo>
                      <a:pt x="1645" y="884"/>
                    </a:lnTo>
                    <a:lnTo>
                      <a:pt x="1646" y="997"/>
                    </a:lnTo>
                    <a:lnTo>
                      <a:pt x="1648" y="913"/>
                    </a:lnTo>
                    <a:lnTo>
                      <a:pt x="1650" y="675"/>
                    </a:lnTo>
                    <a:lnTo>
                      <a:pt x="1652" y="520"/>
                    </a:lnTo>
                    <a:lnTo>
                      <a:pt x="1654" y="518"/>
                    </a:lnTo>
                    <a:lnTo>
                      <a:pt x="1655" y="566"/>
                    </a:lnTo>
                    <a:lnTo>
                      <a:pt x="1657" y="611"/>
                    </a:lnTo>
                    <a:lnTo>
                      <a:pt x="1659" y="604"/>
                    </a:lnTo>
                    <a:lnTo>
                      <a:pt x="1661" y="523"/>
                    </a:lnTo>
                    <a:lnTo>
                      <a:pt x="1663" y="420"/>
                    </a:lnTo>
                    <a:lnTo>
                      <a:pt x="1665" y="354"/>
                    </a:lnTo>
                    <a:lnTo>
                      <a:pt x="1666" y="429"/>
                    </a:lnTo>
                    <a:lnTo>
                      <a:pt x="1668" y="668"/>
                    </a:lnTo>
                    <a:lnTo>
                      <a:pt x="1670" y="852"/>
                    </a:lnTo>
                    <a:lnTo>
                      <a:pt x="1672" y="870"/>
                    </a:lnTo>
                    <a:lnTo>
                      <a:pt x="1674" y="772"/>
                    </a:lnTo>
                    <a:lnTo>
                      <a:pt x="1675" y="641"/>
                    </a:lnTo>
                    <a:lnTo>
                      <a:pt x="1677" y="617"/>
                    </a:lnTo>
                    <a:lnTo>
                      <a:pt x="1679" y="652"/>
                    </a:lnTo>
                    <a:lnTo>
                      <a:pt x="1681" y="666"/>
                    </a:lnTo>
                    <a:lnTo>
                      <a:pt x="1683" y="680"/>
                    </a:lnTo>
                    <a:lnTo>
                      <a:pt x="1684" y="692"/>
                    </a:lnTo>
                    <a:lnTo>
                      <a:pt x="1686" y="614"/>
                    </a:lnTo>
                    <a:lnTo>
                      <a:pt x="1688" y="515"/>
                    </a:lnTo>
                    <a:lnTo>
                      <a:pt x="1690" y="517"/>
                    </a:lnTo>
                    <a:lnTo>
                      <a:pt x="1692" y="555"/>
                    </a:lnTo>
                    <a:lnTo>
                      <a:pt x="1694" y="572"/>
                    </a:lnTo>
                    <a:lnTo>
                      <a:pt x="1695" y="606"/>
                    </a:lnTo>
                    <a:lnTo>
                      <a:pt x="1697" y="605"/>
                    </a:lnTo>
                    <a:lnTo>
                      <a:pt x="1699" y="536"/>
                    </a:lnTo>
                    <a:lnTo>
                      <a:pt x="1701" y="496"/>
                    </a:lnTo>
                    <a:lnTo>
                      <a:pt x="1703" y="518"/>
                    </a:lnTo>
                    <a:lnTo>
                      <a:pt x="1704" y="549"/>
                    </a:lnTo>
                    <a:lnTo>
                      <a:pt x="1706" y="515"/>
                    </a:lnTo>
                    <a:lnTo>
                      <a:pt x="1708" y="414"/>
                    </a:lnTo>
                    <a:lnTo>
                      <a:pt x="1710" y="305"/>
                    </a:lnTo>
                    <a:lnTo>
                      <a:pt x="1712" y="311"/>
                    </a:lnTo>
                    <a:lnTo>
                      <a:pt x="1713" y="402"/>
                    </a:lnTo>
                    <a:lnTo>
                      <a:pt x="1715" y="505"/>
                    </a:lnTo>
                    <a:lnTo>
                      <a:pt x="1717" y="519"/>
                    </a:lnTo>
                    <a:lnTo>
                      <a:pt x="1719" y="488"/>
                    </a:lnTo>
                    <a:lnTo>
                      <a:pt x="1721" y="527"/>
                    </a:lnTo>
                    <a:lnTo>
                      <a:pt x="1723" y="554"/>
                    </a:lnTo>
                    <a:lnTo>
                      <a:pt x="1724" y="508"/>
                    </a:lnTo>
                    <a:lnTo>
                      <a:pt x="1726" y="455"/>
                    </a:lnTo>
                    <a:lnTo>
                      <a:pt x="1728" y="453"/>
                    </a:lnTo>
                    <a:lnTo>
                      <a:pt x="1730" y="500"/>
                    </a:lnTo>
                    <a:lnTo>
                      <a:pt x="1732" y="555"/>
                    </a:lnTo>
                    <a:lnTo>
                      <a:pt x="1733" y="597"/>
                    </a:lnTo>
                    <a:lnTo>
                      <a:pt x="1735" y="602"/>
                    </a:lnTo>
                    <a:lnTo>
                      <a:pt x="1737" y="550"/>
                    </a:lnTo>
                    <a:lnTo>
                      <a:pt x="1739" y="488"/>
                    </a:lnTo>
                    <a:lnTo>
                      <a:pt x="1741" y="411"/>
                    </a:lnTo>
                    <a:lnTo>
                      <a:pt x="1742" y="370"/>
                    </a:lnTo>
                    <a:lnTo>
                      <a:pt x="1744" y="425"/>
                    </a:lnTo>
                    <a:lnTo>
                      <a:pt x="1746" y="484"/>
                    </a:lnTo>
                    <a:lnTo>
                      <a:pt x="1748" y="418"/>
                    </a:lnTo>
                    <a:lnTo>
                      <a:pt x="1750" y="307"/>
                    </a:lnTo>
                    <a:lnTo>
                      <a:pt x="1751" y="280"/>
                    </a:lnTo>
                    <a:lnTo>
                      <a:pt x="1753" y="312"/>
                    </a:lnTo>
                    <a:lnTo>
                      <a:pt x="1755" y="313"/>
                    </a:lnTo>
                    <a:lnTo>
                      <a:pt x="1757" y="331"/>
                    </a:lnTo>
                    <a:lnTo>
                      <a:pt x="1759" y="372"/>
                    </a:lnTo>
                    <a:lnTo>
                      <a:pt x="1761" y="341"/>
                    </a:lnTo>
                    <a:lnTo>
                      <a:pt x="1762" y="266"/>
                    </a:lnTo>
                    <a:lnTo>
                      <a:pt x="1764" y="234"/>
                    </a:lnTo>
                    <a:lnTo>
                      <a:pt x="1766" y="291"/>
                    </a:lnTo>
                    <a:lnTo>
                      <a:pt x="1768" y="405"/>
                    </a:lnTo>
                    <a:lnTo>
                      <a:pt x="1770" y="470"/>
                    </a:lnTo>
                    <a:lnTo>
                      <a:pt x="1771" y="418"/>
                    </a:lnTo>
                    <a:lnTo>
                      <a:pt x="1773" y="298"/>
                    </a:lnTo>
                    <a:lnTo>
                      <a:pt x="1775" y="249"/>
                    </a:lnTo>
                    <a:lnTo>
                      <a:pt x="1777" y="298"/>
                    </a:lnTo>
                    <a:lnTo>
                      <a:pt x="1779" y="395"/>
                    </a:lnTo>
                    <a:lnTo>
                      <a:pt x="1780" y="494"/>
                    </a:lnTo>
                    <a:lnTo>
                      <a:pt x="1782" y="496"/>
                    </a:lnTo>
                    <a:lnTo>
                      <a:pt x="1784" y="413"/>
                    </a:lnTo>
                    <a:lnTo>
                      <a:pt x="1786" y="293"/>
                    </a:lnTo>
                    <a:lnTo>
                      <a:pt x="1788" y="192"/>
                    </a:lnTo>
                    <a:lnTo>
                      <a:pt x="1790" y="195"/>
                    </a:lnTo>
                    <a:lnTo>
                      <a:pt x="1791" y="296"/>
                    </a:lnTo>
                    <a:lnTo>
                      <a:pt x="1793" y="400"/>
                    </a:lnTo>
                    <a:lnTo>
                      <a:pt x="1795" y="532"/>
                    </a:lnTo>
                    <a:lnTo>
                      <a:pt x="1797" y="621"/>
                    </a:lnTo>
                    <a:lnTo>
                      <a:pt x="1799" y="504"/>
                    </a:lnTo>
                    <a:lnTo>
                      <a:pt x="1800" y="337"/>
                    </a:lnTo>
                    <a:lnTo>
                      <a:pt x="1802" y="268"/>
                    </a:lnTo>
                    <a:lnTo>
                      <a:pt x="1804" y="343"/>
                    </a:lnTo>
                    <a:lnTo>
                      <a:pt x="1806" y="537"/>
                    </a:lnTo>
                    <a:lnTo>
                      <a:pt x="1808" y="657"/>
                    </a:lnTo>
                    <a:lnTo>
                      <a:pt x="1809" y="592"/>
                    </a:lnTo>
                    <a:lnTo>
                      <a:pt x="1811" y="416"/>
                    </a:lnTo>
                    <a:lnTo>
                      <a:pt x="1813" y="286"/>
                    </a:lnTo>
                    <a:lnTo>
                      <a:pt x="1815" y="275"/>
                    </a:lnTo>
                    <a:lnTo>
                      <a:pt x="1817" y="331"/>
                    </a:lnTo>
                    <a:lnTo>
                      <a:pt x="1819" y="385"/>
                    </a:lnTo>
                    <a:lnTo>
                      <a:pt x="1820" y="366"/>
                    </a:lnTo>
                    <a:lnTo>
                      <a:pt x="1822" y="321"/>
                    </a:lnTo>
                    <a:lnTo>
                      <a:pt x="1824" y="280"/>
                    </a:lnTo>
                    <a:lnTo>
                      <a:pt x="1826" y="241"/>
                    </a:lnTo>
                    <a:lnTo>
                      <a:pt x="1828" y="208"/>
                    </a:lnTo>
                    <a:lnTo>
                      <a:pt x="1829" y="192"/>
                    </a:lnTo>
                    <a:lnTo>
                      <a:pt x="1831" y="288"/>
                    </a:lnTo>
                    <a:lnTo>
                      <a:pt x="1833" y="359"/>
                    </a:lnTo>
                    <a:lnTo>
                      <a:pt x="1835" y="321"/>
                    </a:lnTo>
                    <a:lnTo>
                      <a:pt x="1837" y="286"/>
                    </a:lnTo>
                    <a:lnTo>
                      <a:pt x="1838" y="316"/>
                    </a:lnTo>
                    <a:lnTo>
                      <a:pt x="1840" y="357"/>
                    </a:lnTo>
                    <a:lnTo>
                      <a:pt x="1842" y="323"/>
                    </a:lnTo>
                    <a:lnTo>
                      <a:pt x="1844" y="290"/>
                    </a:lnTo>
                    <a:lnTo>
                      <a:pt x="1846" y="350"/>
                    </a:lnTo>
                    <a:lnTo>
                      <a:pt x="1848" y="460"/>
                    </a:lnTo>
                    <a:lnTo>
                      <a:pt x="1849" y="510"/>
                    </a:lnTo>
                    <a:lnTo>
                      <a:pt x="1851" y="444"/>
                    </a:lnTo>
                    <a:lnTo>
                      <a:pt x="1853" y="358"/>
                    </a:lnTo>
                    <a:lnTo>
                      <a:pt x="1855" y="356"/>
                    </a:lnTo>
                    <a:lnTo>
                      <a:pt x="1857" y="408"/>
                    </a:lnTo>
                    <a:lnTo>
                      <a:pt x="1858" y="483"/>
                    </a:lnTo>
                    <a:lnTo>
                      <a:pt x="1860" y="619"/>
                    </a:lnTo>
                    <a:lnTo>
                      <a:pt x="1862" y="837"/>
                    </a:lnTo>
                    <a:lnTo>
                      <a:pt x="1864" y="996"/>
                    </a:lnTo>
                    <a:lnTo>
                      <a:pt x="1866" y="1020"/>
                    </a:lnTo>
                    <a:lnTo>
                      <a:pt x="1867" y="960"/>
                    </a:lnTo>
                    <a:lnTo>
                      <a:pt x="1869" y="939"/>
                    </a:lnTo>
                    <a:lnTo>
                      <a:pt x="1871" y="992"/>
                    </a:lnTo>
                    <a:lnTo>
                      <a:pt x="1873" y="1101"/>
                    </a:lnTo>
                    <a:lnTo>
                      <a:pt x="1875" y="1257"/>
                    </a:lnTo>
                    <a:lnTo>
                      <a:pt x="1876" y="1419"/>
                    </a:lnTo>
                    <a:lnTo>
                      <a:pt x="1878" y="1477"/>
                    </a:lnTo>
                    <a:lnTo>
                      <a:pt x="1880" y="1478"/>
                    </a:lnTo>
                    <a:lnTo>
                      <a:pt x="1882" y="1460"/>
                    </a:lnTo>
                    <a:lnTo>
                      <a:pt x="1884" y="1453"/>
                    </a:lnTo>
                    <a:lnTo>
                      <a:pt x="1886" y="1544"/>
                    </a:lnTo>
                    <a:lnTo>
                      <a:pt x="1887" y="1713"/>
                    </a:lnTo>
                    <a:lnTo>
                      <a:pt x="1889" y="1860"/>
                    </a:lnTo>
                    <a:lnTo>
                      <a:pt x="1891" y="1963"/>
                    </a:lnTo>
                    <a:lnTo>
                      <a:pt x="1893" y="1991"/>
                    </a:lnTo>
                    <a:lnTo>
                      <a:pt x="1895" y="1917"/>
                    </a:lnTo>
                    <a:lnTo>
                      <a:pt x="1896" y="1780"/>
                    </a:lnTo>
                    <a:lnTo>
                      <a:pt x="1898" y="1772"/>
                    </a:lnTo>
                    <a:lnTo>
                      <a:pt x="1900" y="1910"/>
                    </a:lnTo>
                    <a:lnTo>
                      <a:pt x="1902" y="2042"/>
                    </a:lnTo>
                    <a:lnTo>
                      <a:pt x="1904" y="2144"/>
                    </a:lnTo>
                    <a:lnTo>
                      <a:pt x="1905" y="2187"/>
                    </a:lnTo>
                    <a:lnTo>
                      <a:pt x="1907" y="2159"/>
                    </a:lnTo>
                    <a:lnTo>
                      <a:pt x="1909" y="2153"/>
                    </a:lnTo>
                    <a:lnTo>
                      <a:pt x="1911" y="2252"/>
                    </a:lnTo>
                    <a:lnTo>
                      <a:pt x="1913" y="2381"/>
                    </a:lnTo>
                    <a:lnTo>
                      <a:pt x="1915" y="2466"/>
                    </a:lnTo>
                    <a:lnTo>
                      <a:pt x="1916" y="2446"/>
                    </a:lnTo>
                    <a:lnTo>
                      <a:pt x="1918" y="2298"/>
                    </a:lnTo>
                    <a:lnTo>
                      <a:pt x="1920" y="2169"/>
                    </a:lnTo>
                    <a:lnTo>
                      <a:pt x="1922" y="2185"/>
                    </a:lnTo>
                    <a:lnTo>
                      <a:pt x="1924" y="2315"/>
                    </a:lnTo>
                    <a:lnTo>
                      <a:pt x="1925" y="2424"/>
                    </a:lnTo>
                    <a:lnTo>
                      <a:pt x="1927" y="2435"/>
                    </a:lnTo>
                    <a:lnTo>
                      <a:pt x="1929" y="2445"/>
                    </a:lnTo>
                    <a:lnTo>
                      <a:pt x="1931" y="2495"/>
                    </a:lnTo>
                    <a:lnTo>
                      <a:pt x="1933" y="2534"/>
                    </a:lnTo>
                    <a:lnTo>
                      <a:pt x="1934" y="2570"/>
                    </a:lnTo>
                    <a:lnTo>
                      <a:pt x="1936" y="2628"/>
                    </a:lnTo>
                    <a:lnTo>
                      <a:pt x="1938" y="2688"/>
                    </a:lnTo>
                    <a:lnTo>
                      <a:pt x="1940" y="2674"/>
                    </a:lnTo>
                    <a:lnTo>
                      <a:pt x="1942" y="2530"/>
                    </a:lnTo>
                    <a:lnTo>
                      <a:pt x="1944" y="2342"/>
                    </a:lnTo>
                    <a:lnTo>
                      <a:pt x="1945" y="2285"/>
                    </a:lnTo>
                    <a:lnTo>
                      <a:pt x="1947" y="2337"/>
                    </a:lnTo>
                    <a:lnTo>
                      <a:pt x="1949" y="2396"/>
                    </a:lnTo>
                    <a:lnTo>
                      <a:pt x="1951" y="2385"/>
                    </a:lnTo>
                    <a:lnTo>
                      <a:pt x="1953" y="2375"/>
                    </a:lnTo>
                    <a:lnTo>
                      <a:pt x="1954" y="2464"/>
                    </a:lnTo>
                    <a:lnTo>
                      <a:pt x="1956" y="2589"/>
                    </a:lnTo>
                    <a:lnTo>
                      <a:pt x="1958" y="2657"/>
                    </a:lnTo>
                    <a:lnTo>
                      <a:pt x="1960" y="2605"/>
                    </a:lnTo>
                    <a:lnTo>
                      <a:pt x="1962" y="2464"/>
                    </a:lnTo>
                    <a:lnTo>
                      <a:pt x="1963" y="2367"/>
                    </a:lnTo>
                    <a:lnTo>
                      <a:pt x="1965" y="2395"/>
                    </a:lnTo>
                    <a:lnTo>
                      <a:pt x="1967" y="2518"/>
                    </a:lnTo>
                    <a:lnTo>
                      <a:pt x="1969" y="2598"/>
                    </a:lnTo>
                    <a:lnTo>
                      <a:pt x="1971" y="2567"/>
                    </a:lnTo>
                    <a:lnTo>
                      <a:pt x="1973" y="2460"/>
                    </a:lnTo>
                    <a:lnTo>
                      <a:pt x="1974" y="2359"/>
                    </a:lnTo>
                    <a:lnTo>
                      <a:pt x="1976" y="2340"/>
                    </a:lnTo>
                    <a:lnTo>
                      <a:pt x="1978" y="2397"/>
                    </a:lnTo>
                    <a:lnTo>
                      <a:pt x="1980" y="2467"/>
                    </a:lnTo>
                    <a:lnTo>
                      <a:pt x="1982" y="2469"/>
                    </a:lnTo>
                    <a:lnTo>
                      <a:pt x="1983" y="2421"/>
                    </a:lnTo>
                    <a:lnTo>
                      <a:pt x="1985" y="2365"/>
                    </a:lnTo>
                    <a:lnTo>
                      <a:pt x="1987" y="2324"/>
                    </a:lnTo>
                    <a:lnTo>
                      <a:pt x="1989" y="2259"/>
                    </a:lnTo>
                    <a:lnTo>
                      <a:pt x="1991" y="2170"/>
                    </a:lnTo>
                    <a:lnTo>
                      <a:pt x="1992" y="2145"/>
                    </a:lnTo>
                    <a:lnTo>
                      <a:pt x="1994" y="2196"/>
                    </a:lnTo>
                    <a:lnTo>
                      <a:pt x="1996" y="2224"/>
                    </a:lnTo>
                    <a:lnTo>
                      <a:pt x="1998" y="2168"/>
                    </a:lnTo>
                    <a:lnTo>
                      <a:pt x="2000" y="2104"/>
                    </a:lnTo>
                    <a:lnTo>
                      <a:pt x="2001" y="2073"/>
                    </a:lnTo>
                    <a:lnTo>
                      <a:pt x="2003" y="2076"/>
                    </a:lnTo>
                    <a:lnTo>
                      <a:pt x="2005" y="2167"/>
                    </a:lnTo>
                    <a:lnTo>
                      <a:pt x="2007" y="2280"/>
                    </a:lnTo>
                    <a:lnTo>
                      <a:pt x="2009" y="2328"/>
                    </a:lnTo>
                    <a:lnTo>
                      <a:pt x="2011" y="2313"/>
                    </a:lnTo>
                    <a:lnTo>
                      <a:pt x="2012" y="2268"/>
                    </a:lnTo>
                    <a:lnTo>
                      <a:pt x="2014" y="2255"/>
                    </a:lnTo>
                    <a:lnTo>
                      <a:pt x="2016" y="2243"/>
                    </a:lnTo>
                    <a:lnTo>
                      <a:pt x="2018" y="2174"/>
                    </a:lnTo>
                    <a:lnTo>
                      <a:pt x="2020" y="2118"/>
                    </a:lnTo>
                    <a:lnTo>
                      <a:pt x="2021" y="2152"/>
                    </a:lnTo>
                    <a:lnTo>
                      <a:pt x="2023" y="2209"/>
                    </a:lnTo>
                    <a:lnTo>
                      <a:pt x="2025" y="2162"/>
                    </a:lnTo>
                    <a:lnTo>
                      <a:pt x="2027" y="2105"/>
                    </a:lnTo>
                    <a:lnTo>
                      <a:pt x="2029" y="2169"/>
                    </a:lnTo>
                    <a:lnTo>
                      <a:pt x="2030" y="2328"/>
                    </a:lnTo>
                    <a:lnTo>
                      <a:pt x="2032" y="2473"/>
                    </a:lnTo>
                    <a:lnTo>
                      <a:pt x="2034" y="2407"/>
                    </a:lnTo>
                    <a:lnTo>
                      <a:pt x="2036" y="2183"/>
                    </a:lnTo>
                    <a:lnTo>
                      <a:pt x="2038" y="2040"/>
                    </a:lnTo>
                    <a:lnTo>
                      <a:pt x="2040" y="2077"/>
                    </a:lnTo>
                    <a:lnTo>
                      <a:pt x="2041" y="2138"/>
                    </a:lnTo>
                    <a:lnTo>
                      <a:pt x="2043" y="2098"/>
                    </a:lnTo>
                    <a:lnTo>
                      <a:pt x="2045" y="2012"/>
                    </a:lnTo>
                    <a:lnTo>
                      <a:pt x="2047" y="1978"/>
                    </a:lnTo>
                    <a:lnTo>
                      <a:pt x="2049" y="2025"/>
                    </a:lnTo>
                    <a:lnTo>
                      <a:pt x="2050" y="2051"/>
                    </a:lnTo>
                    <a:lnTo>
                      <a:pt x="2052" y="1993"/>
                    </a:lnTo>
                    <a:lnTo>
                      <a:pt x="2054" y="1995"/>
                    </a:lnTo>
                    <a:lnTo>
                      <a:pt x="2056" y="2077"/>
                    </a:lnTo>
                    <a:lnTo>
                      <a:pt x="2058" y="2061"/>
                    </a:lnTo>
                    <a:lnTo>
                      <a:pt x="2059" y="1869"/>
                    </a:lnTo>
                    <a:lnTo>
                      <a:pt x="2061" y="1750"/>
                    </a:lnTo>
                    <a:lnTo>
                      <a:pt x="2063" y="1850"/>
                    </a:lnTo>
                    <a:lnTo>
                      <a:pt x="2065" y="1973"/>
                    </a:lnTo>
                    <a:lnTo>
                      <a:pt x="2067" y="1937"/>
                    </a:lnTo>
                    <a:lnTo>
                      <a:pt x="2069" y="1837"/>
                    </a:lnTo>
                    <a:lnTo>
                      <a:pt x="2070" y="1858"/>
                    </a:lnTo>
                    <a:lnTo>
                      <a:pt x="2072" y="1972"/>
                    </a:lnTo>
                    <a:lnTo>
                      <a:pt x="2074" y="2013"/>
                    </a:lnTo>
                    <a:lnTo>
                      <a:pt x="2076" y="1862"/>
                    </a:lnTo>
                    <a:lnTo>
                      <a:pt x="2078" y="1631"/>
                    </a:lnTo>
                    <a:lnTo>
                      <a:pt x="2079" y="1514"/>
                    </a:lnTo>
                    <a:lnTo>
                      <a:pt x="2081" y="1535"/>
                    </a:lnTo>
                    <a:lnTo>
                      <a:pt x="2083" y="1595"/>
                    </a:lnTo>
                    <a:lnTo>
                      <a:pt x="2085" y="1599"/>
                    </a:lnTo>
                    <a:lnTo>
                      <a:pt x="2087" y="1594"/>
                    </a:lnTo>
                    <a:lnTo>
                      <a:pt x="2088" y="1570"/>
                    </a:lnTo>
                    <a:lnTo>
                      <a:pt x="2090" y="1500"/>
                    </a:lnTo>
                    <a:lnTo>
                      <a:pt x="2092" y="1480"/>
                    </a:lnTo>
                    <a:lnTo>
                      <a:pt x="2094" y="1528"/>
                    </a:lnTo>
                    <a:lnTo>
                      <a:pt x="2096" y="1536"/>
                    </a:lnTo>
                    <a:lnTo>
                      <a:pt x="2098" y="1473"/>
                    </a:lnTo>
                    <a:lnTo>
                      <a:pt x="2099" y="1425"/>
                    </a:lnTo>
                    <a:lnTo>
                      <a:pt x="2101" y="1464"/>
                    </a:lnTo>
                    <a:lnTo>
                      <a:pt x="2103" y="1513"/>
                    </a:lnTo>
                    <a:lnTo>
                      <a:pt x="2105" y="1498"/>
                    </a:lnTo>
                    <a:lnTo>
                      <a:pt x="2107" y="1485"/>
                    </a:lnTo>
                    <a:lnTo>
                      <a:pt x="2108" y="1533"/>
                    </a:lnTo>
                    <a:lnTo>
                      <a:pt x="2110" y="1528"/>
                    </a:lnTo>
                    <a:lnTo>
                      <a:pt x="2112" y="1512"/>
                    </a:lnTo>
                    <a:lnTo>
                      <a:pt x="2114" y="1574"/>
                    </a:lnTo>
                    <a:lnTo>
                      <a:pt x="2116" y="1630"/>
                    </a:lnTo>
                    <a:lnTo>
                      <a:pt x="2117" y="1569"/>
                    </a:lnTo>
                    <a:lnTo>
                      <a:pt x="2119" y="1409"/>
                    </a:lnTo>
                    <a:lnTo>
                      <a:pt x="2121" y="1334"/>
                    </a:lnTo>
                    <a:lnTo>
                      <a:pt x="2123" y="1390"/>
                    </a:lnTo>
                    <a:lnTo>
                      <a:pt x="2125" y="1449"/>
                    </a:lnTo>
                    <a:lnTo>
                      <a:pt x="2126" y="1456"/>
                    </a:lnTo>
                    <a:lnTo>
                      <a:pt x="2128" y="1425"/>
                    </a:lnTo>
                    <a:lnTo>
                      <a:pt x="2130" y="1379"/>
                    </a:lnTo>
                    <a:lnTo>
                      <a:pt x="2132" y="1355"/>
                    </a:lnTo>
                    <a:lnTo>
                      <a:pt x="2134" y="1279"/>
                    </a:lnTo>
                    <a:lnTo>
                      <a:pt x="2136" y="1122"/>
                    </a:lnTo>
                    <a:lnTo>
                      <a:pt x="2137" y="1048"/>
                    </a:lnTo>
                    <a:lnTo>
                      <a:pt x="2139" y="1103"/>
                    </a:lnTo>
                    <a:lnTo>
                      <a:pt x="2141" y="1123"/>
                    </a:lnTo>
                    <a:lnTo>
                      <a:pt x="2143" y="1101"/>
                    </a:lnTo>
                    <a:lnTo>
                      <a:pt x="2145" y="1124"/>
                    </a:lnTo>
                    <a:lnTo>
                      <a:pt x="2146" y="1142"/>
                    </a:lnTo>
                    <a:lnTo>
                      <a:pt x="2148" y="1122"/>
                    </a:lnTo>
                    <a:lnTo>
                      <a:pt x="2150" y="1098"/>
                    </a:lnTo>
                    <a:lnTo>
                      <a:pt x="2152" y="1045"/>
                    </a:lnTo>
                    <a:lnTo>
                      <a:pt x="2154" y="1012"/>
                    </a:lnTo>
                    <a:lnTo>
                      <a:pt x="2155" y="1115"/>
                    </a:lnTo>
                    <a:lnTo>
                      <a:pt x="2157" y="1214"/>
                    </a:lnTo>
                    <a:lnTo>
                      <a:pt x="2159" y="1145"/>
                    </a:lnTo>
                    <a:lnTo>
                      <a:pt x="2161" y="1078"/>
                    </a:lnTo>
                    <a:lnTo>
                      <a:pt x="2163" y="1057"/>
                    </a:lnTo>
                    <a:lnTo>
                      <a:pt x="2165" y="971"/>
                    </a:lnTo>
                    <a:lnTo>
                      <a:pt x="2166" y="893"/>
                    </a:lnTo>
                    <a:lnTo>
                      <a:pt x="2168" y="922"/>
                    </a:lnTo>
                    <a:lnTo>
                      <a:pt x="2170" y="954"/>
                    </a:lnTo>
                    <a:lnTo>
                      <a:pt x="2172" y="955"/>
                    </a:lnTo>
                    <a:lnTo>
                      <a:pt x="2174" y="985"/>
                    </a:lnTo>
                    <a:lnTo>
                      <a:pt x="2175" y="1005"/>
                    </a:lnTo>
                    <a:lnTo>
                      <a:pt x="2177" y="927"/>
                    </a:lnTo>
                    <a:lnTo>
                      <a:pt x="2179" y="802"/>
                    </a:lnTo>
                    <a:lnTo>
                      <a:pt x="2181" y="804"/>
                    </a:lnTo>
                    <a:lnTo>
                      <a:pt x="2183" y="873"/>
                    </a:lnTo>
                    <a:lnTo>
                      <a:pt x="2184" y="878"/>
                    </a:lnTo>
                    <a:lnTo>
                      <a:pt x="2186" y="836"/>
                    </a:lnTo>
                    <a:lnTo>
                      <a:pt x="2188" y="825"/>
                    </a:lnTo>
                    <a:lnTo>
                      <a:pt x="2190" y="881"/>
                    </a:lnTo>
                    <a:lnTo>
                      <a:pt x="2192" y="951"/>
                    </a:lnTo>
                    <a:lnTo>
                      <a:pt x="2194" y="936"/>
                    </a:lnTo>
                    <a:lnTo>
                      <a:pt x="2195" y="876"/>
                    </a:lnTo>
                    <a:lnTo>
                      <a:pt x="2197" y="916"/>
                    </a:lnTo>
                    <a:lnTo>
                      <a:pt x="2199" y="1040"/>
                    </a:lnTo>
                    <a:lnTo>
                      <a:pt x="2201" y="1099"/>
                    </a:lnTo>
                    <a:lnTo>
                      <a:pt x="2203" y="1021"/>
                    </a:lnTo>
                    <a:lnTo>
                      <a:pt x="2204" y="913"/>
                    </a:lnTo>
                    <a:lnTo>
                      <a:pt x="2206" y="838"/>
                    </a:lnTo>
                    <a:lnTo>
                      <a:pt x="2208" y="785"/>
                    </a:lnTo>
                    <a:lnTo>
                      <a:pt x="2210" y="787"/>
                    </a:lnTo>
                    <a:lnTo>
                      <a:pt x="2212" y="820"/>
                    </a:lnTo>
                    <a:lnTo>
                      <a:pt x="2213" y="829"/>
                    </a:lnTo>
                    <a:lnTo>
                      <a:pt x="2215" y="848"/>
                    </a:lnTo>
                    <a:lnTo>
                      <a:pt x="2217" y="923"/>
                    </a:lnTo>
                    <a:lnTo>
                      <a:pt x="2219" y="963"/>
                    </a:lnTo>
                    <a:lnTo>
                      <a:pt x="2221" y="871"/>
                    </a:lnTo>
                    <a:lnTo>
                      <a:pt x="2223" y="751"/>
                    </a:lnTo>
                    <a:lnTo>
                      <a:pt x="2224" y="686"/>
                    </a:lnTo>
                    <a:lnTo>
                      <a:pt x="2226" y="649"/>
                    </a:lnTo>
                    <a:lnTo>
                      <a:pt x="2228" y="613"/>
                    </a:lnTo>
                    <a:lnTo>
                      <a:pt x="2230" y="664"/>
                    </a:lnTo>
                    <a:lnTo>
                      <a:pt x="2232" y="728"/>
                    </a:lnTo>
                    <a:lnTo>
                      <a:pt x="2233" y="771"/>
                    </a:lnTo>
                    <a:lnTo>
                      <a:pt x="2235" y="864"/>
                    </a:lnTo>
                    <a:lnTo>
                      <a:pt x="2237" y="961"/>
                    </a:lnTo>
                    <a:lnTo>
                      <a:pt x="2239" y="993"/>
                    </a:lnTo>
                    <a:lnTo>
                      <a:pt x="2241" y="948"/>
                    </a:lnTo>
                    <a:lnTo>
                      <a:pt x="2242" y="823"/>
                    </a:lnTo>
                    <a:lnTo>
                      <a:pt x="2244" y="707"/>
                    </a:lnTo>
                    <a:lnTo>
                      <a:pt x="2246" y="693"/>
                    </a:lnTo>
                    <a:lnTo>
                      <a:pt x="2248" y="698"/>
                    </a:lnTo>
                    <a:lnTo>
                      <a:pt x="2250" y="697"/>
                    </a:lnTo>
                    <a:lnTo>
                      <a:pt x="2251" y="709"/>
                    </a:lnTo>
                    <a:lnTo>
                      <a:pt x="2253" y="758"/>
                    </a:lnTo>
                    <a:lnTo>
                      <a:pt x="2255" y="787"/>
                    </a:lnTo>
                    <a:lnTo>
                      <a:pt x="2257" y="741"/>
                    </a:lnTo>
                    <a:lnTo>
                      <a:pt x="2259" y="676"/>
                    </a:lnTo>
                    <a:lnTo>
                      <a:pt x="2261" y="636"/>
                    </a:lnTo>
                    <a:lnTo>
                      <a:pt x="2262" y="622"/>
                    </a:lnTo>
                    <a:lnTo>
                      <a:pt x="2264" y="622"/>
                    </a:lnTo>
                    <a:lnTo>
                      <a:pt x="2266" y="635"/>
                    </a:lnTo>
                    <a:lnTo>
                      <a:pt x="2268" y="668"/>
                    </a:lnTo>
                    <a:lnTo>
                      <a:pt x="2270" y="732"/>
                    </a:lnTo>
                    <a:lnTo>
                      <a:pt x="2271" y="770"/>
                    </a:lnTo>
                    <a:lnTo>
                      <a:pt x="2273" y="683"/>
                    </a:lnTo>
                    <a:lnTo>
                      <a:pt x="2275" y="473"/>
                    </a:lnTo>
                    <a:lnTo>
                      <a:pt x="2277" y="395"/>
                    </a:lnTo>
                    <a:lnTo>
                      <a:pt x="2279" y="522"/>
                    </a:lnTo>
                    <a:lnTo>
                      <a:pt x="2280" y="677"/>
                    </a:lnTo>
                    <a:lnTo>
                      <a:pt x="2282" y="691"/>
                    </a:lnTo>
                    <a:lnTo>
                      <a:pt x="2284" y="578"/>
                    </a:lnTo>
                    <a:lnTo>
                      <a:pt x="2286" y="490"/>
                    </a:lnTo>
                    <a:lnTo>
                      <a:pt x="2288" y="491"/>
                    </a:lnTo>
                    <a:lnTo>
                      <a:pt x="2290" y="535"/>
                    </a:lnTo>
                    <a:lnTo>
                      <a:pt x="2291" y="592"/>
                    </a:lnTo>
                    <a:lnTo>
                      <a:pt x="2293" y="629"/>
                    </a:lnTo>
                    <a:lnTo>
                      <a:pt x="2295" y="603"/>
                    </a:lnTo>
                    <a:lnTo>
                      <a:pt x="2297" y="483"/>
                    </a:lnTo>
                    <a:lnTo>
                      <a:pt x="2299" y="338"/>
                    </a:lnTo>
                    <a:lnTo>
                      <a:pt x="2300" y="335"/>
                    </a:lnTo>
                    <a:lnTo>
                      <a:pt x="2302" y="409"/>
                    </a:lnTo>
                    <a:lnTo>
                      <a:pt x="2304" y="381"/>
                    </a:lnTo>
                    <a:lnTo>
                      <a:pt x="2306" y="256"/>
                    </a:lnTo>
                    <a:lnTo>
                      <a:pt x="2308" y="195"/>
                    </a:lnTo>
                    <a:lnTo>
                      <a:pt x="2309" y="319"/>
                    </a:lnTo>
                    <a:lnTo>
                      <a:pt x="2311" y="541"/>
                    </a:lnTo>
                    <a:lnTo>
                      <a:pt x="2313" y="636"/>
                    </a:lnTo>
                    <a:lnTo>
                      <a:pt x="2315" y="561"/>
                    </a:lnTo>
                    <a:lnTo>
                      <a:pt x="2317" y="501"/>
                    </a:lnTo>
                    <a:lnTo>
                      <a:pt x="2319" y="543"/>
                    </a:lnTo>
                    <a:lnTo>
                      <a:pt x="2320" y="586"/>
                    </a:lnTo>
                    <a:lnTo>
                      <a:pt x="2322" y="506"/>
                    </a:lnTo>
                    <a:lnTo>
                      <a:pt x="2324" y="308"/>
                    </a:lnTo>
                    <a:lnTo>
                      <a:pt x="2326" y="224"/>
                    </a:lnTo>
                    <a:lnTo>
                      <a:pt x="2328" y="313"/>
                    </a:lnTo>
                    <a:lnTo>
                      <a:pt x="2329" y="457"/>
                    </a:lnTo>
                    <a:lnTo>
                      <a:pt x="2331" y="552"/>
                    </a:lnTo>
                    <a:lnTo>
                      <a:pt x="2333" y="567"/>
                    </a:lnTo>
                    <a:lnTo>
                      <a:pt x="2335" y="551"/>
                    </a:lnTo>
                    <a:lnTo>
                      <a:pt x="2337" y="488"/>
                    </a:lnTo>
                    <a:lnTo>
                      <a:pt x="2338" y="394"/>
                    </a:lnTo>
                    <a:lnTo>
                      <a:pt x="2340" y="314"/>
                    </a:lnTo>
                    <a:lnTo>
                      <a:pt x="2342" y="254"/>
                    </a:lnTo>
                    <a:lnTo>
                      <a:pt x="2344" y="267"/>
                    </a:lnTo>
                    <a:lnTo>
                      <a:pt x="2346" y="394"/>
                    </a:lnTo>
                    <a:lnTo>
                      <a:pt x="2348" y="577"/>
                    </a:lnTo>
                    <a:lnTo>
                      <a:pt x="2349" y="687"/>
                    </a:lnTo>
                    <a:lnTo>
                      <a:pt x="2351" y="662"/>
                    </a:lnTo>
                    <a:lnTo>
                      <a:pt x="2353" y="566"/>
                    </a:lnTo>
                    <a:lnTo>
                      <a:pt x="2355" y="431"/>
                    </a:lnTo>
                    <a:lnTo>
                      <a:pt x="2357" y="359"/>
                    </a:lnTo>
                    <a:lnTo>
                      <a:pt x="2358" y="367"/>
                    </a:lnTo>
                    <a:lnTo>
                      <a:pt x="2360" y="403"/>
                    </a:lnTo>
                    <a:lnTo>
                      <a:pt x="2362" y="492"/>
                    </a:lnTo>
                    <a:lnTo>
                      <a:pt x="2364" y="554"/>
                    </a:lnTo>
                    <a:lnTo>
                      <a:pt x="2366" y="488"/>
                    </a:lnTo>
                    <a:lnTo>
                      <a:pt x="2367" y="384"/>
                    </a:lnTo>
                    <a:lnTo>
                      <a:pt x="2369" y="349"/>
                    </a:lnTo>
                    <a:lnTo>
                      <a:pt x="2371" y="338"/>
                    </a:lnTo>
                    <a:lnTo>
                      <a:pt x="2373" y="301"/>
                    </a:lnTo>
                    <a:lnTo>
                      <a:pt x="2375" y="308"/>
                    </a:lnTo>
                    <a:lnTo>
                      <a:pt x="2376" y="358"/>
                    </a:lnTo>
                    <a:lnTo>
                      <a:pt x="2378" y="431"/>
                    </a:lnTo>
                    <a:lnTo>
                      <a:pt x="2380" y="502"/>
                    </a:lnTo>
                    <a:lnTo>
                      <a:pt x="2382" y="533"/>
                    </a:lnTo>
                    <a:lnTo>
                      <a:pt x="2384" y="524"/>
                    </a:lnTo>
                    <a:lnTo>
                      <a:pt x="2386" y="506"/>
                    </a:lnTo>
                    <a:lnTo>
                      <a:pt x="2387" y="525"/>
                    </a:lnTo>
                    <a:lnTo>
                      <a:pt x="2389" y="516"/>
                    </a:lnTo>
                    <a:lnTo>
                      <a:pt x="2391" y="429"/>
                    </a:lnTo>
                    <a:lnTo>
                      <a:pt x="2393" y="327"/>
                    </a:lnTo>
                    <a:lnTo>
                      <a:pt x="2395" y="269"/>
                    </a:lnTo>
                    <a:lnTo>
                      <a:pt x="2396" y="268"/>
                    </a:lnTo>
                    <a:lnTo>
                      <a:pt x="2398" y="337"/>
                    </a:lnTo>
                    <a:lnTo>
                      <a:pt x="2400" y="389"/>
                    </a:lnTo>
                    <a:lnTo>
                      <a:pt x="2402" y="387"/>
                    </a:lnTo>
                    <a:lnTo>
                      <a:pt x="2404" y="426"/>
                    </a:lnTo>
                    <a:lnTo>
                      <a:pt x="2405" y="430"/>
                    </a:lnTo>
                    <a:lnTo>
                      <a:pt x="2407" y="365"/>
                    </a:lnTo>
                    <a:lnTo>
                      <a:pt x="2409" y="287"/>
                    </a:lnTo>
                    <a:lnTo>
                      <a:pt x="2411" y="215"/>
                    </a:lnTo>
                    <a:lnTo>
                      <a:pt x="2413" y="103"/>
                    </a:lnTo>
                    <a:lnTo>
                      <a:pt x="2415" y="9"/>
                    </a:lnTo>
                    <a:lnTo>
                      <a:pt x="2416" y="122"/>
                    </a:lnTo>
                    <a:lnTo>
                      <a:pt x="2418" y="296"/>
                    </a:lnTo>
                    <a:lnTo>
                      <a:pt x="2420" y="297"/>
                    </a:lnTo>
                    <a:lnTo>
                      <a:pt x="2422" y="174"/>
                    </a:lnTo>
                    <a:lnTo>
                      <a:pt x="2424" y="80"/>
                    </a:lnTo>
                    <a:lnTo>
                      <a:pt x="2425" y="125"/>
                    </a:lnTo>
                    <a:lnTo>
                      <a:pt x="2427" y="227"/>
                    </a:lnTo>
                    <a:lnTo>
                      <a:pt x="2429" y="299"/>
                    </a:lnTo>
                    <a:lnTo>
                      <a:pt x="2431" y="327"/>
                    </a:lnTo>
                    <a:lnTo>
                      <a:pt x="2433" y="294"/>
                    </a:lnTo>
                    <a:lnTo>
                      <a:pt x="2434" y="283"/>
                    </a:lnTo>
                    <a:lnTo>
                      <a:pt x="2436" y="322"/>
                    </a:lnTo>
                    <a:lnTo>
                      <a:pt x="2438" y="361"/>
                    </a:lnTo>
                    <a:lnTo>
                      <a:pt x="2440" y="425"/>
                    </a:lnTo>
                    <a:lnTo>
                      <a:pt x="2442" y="527"/>
                    </a:lnTo>
                    <a:lnTo>
                      <a:pt x="2444" y="543"/>
                    </a:lnTo>
                    <a:lnTo>
                      <a:pt x="2445" y="444"/>
                    </a:lnTo>
                    <a:lnTo>
                      <a:pt x="2447" y="313"/>
                    </a:lnTo>
                    <a:lnTo>
                      <a:pt x="2449" y="282"/>
                    </a:lnTo>
                    <a:lnTo>
                      <a:pt x="2451" y="317"/>
                    </a:lnTo>
                    <a:lnTo>
                      <a:pt x="2453" y="246"/>
                    </a:lnTo>
                    <a:lnTo>
                      <a:pt x="2454" y="114"/>
                    </a:lnTo>
                    <a:lnTo>
                      <a:pt x="2456" y="19"/>
                    </a:lnTo>
                    <a:lnTo>
                      <a:pt x="2458" y="0"/>
                    </a:lnTo>
                    <a:lnTo>
                      <a:pt x="2460" y="73"/>
                    </a:lnTo>
                    <a:lnTo>
                      <a:pt x="2462" y="188"/>
                    </a:lnTo>
                    <a:lnTo>
                      <a:pt x="2463" y="257"/>
                    </a:lnTo>
                    <a:lnTo>
                      <a:pt x="2465" y="303"/>
                    </a:lnTo>
                    <a:lnTo>
                      <a:pt x="2467" y="386"/>
                    </a:lnTo>
                    <a:lnTo>
                      <a:pt x="2469" y="457"/>
                    </a:lnTo>
                    <a:lnTo>
                      <a:pt x="2471" y="439"/>
                    </a:lnTo>
                    <a:lnTo>
                      <a:pt x="2473" y="438"/>
                    </a:lnTo>
                    <a:lnTo>
                      <a:pt x="2474" y="537"/>
                    </a:lnTo>
                    <a:lnTo>
                      <a:pt x="2476" y="637"/>
                    </a:lnTo>
                    <a:lnTo>
                      <a:pt x="2478" y="637"/>
                    </a:lnTo>
                    <a:lnTo>
                      <a:pt x="2480" y="630"/>
                    </a:lnTo>
                    <a:lnTo>
                      <a:pt x="2482" y="732"/>
                    </a:lnTo>
                    <a:lnTo>
                      <a:pt x="2483" y="948"/>
                    </a:lnTo>
                    <a:lnTo>
                      <a:pt x="2485" y="1167"/>
                    </a:lnTo>
                    <a:lnTo>
                      <a:pt x="2487" y="1274"/>
                    </a:lnTo>
                    <a:lnTo>
                      <a:pt x="2489" y="1249"/>
                    </a:lnTo>
                    <a:lnTo>
                      <a:pt x="2491" y="1197"/>
                    </a:lnTo>
                    <a:lnTo>
                      <a:pt x="2492" y="1224"/>
                    </a:lnTo>
                    <a:lnTo>
                      <a:pt x="2494" y="1331"/>
                    </a:lnTo>
                    <a:lnTo>
                      <a:pt x="2496" y="1456"/>
                    </a:lnTo>
                    <a:lnTo>
                      <a:pt x="2498" y="1574"/>
                    </a:lnTo>
                    <a:lnTo>
                      <a:pt x="2500" y="1700"/>
                    </a:lnTo>
                    <a:lnTo>
                      <a:pt x="2501" y="1805"/>
                    </a:lnTo>
                    <a:lnTo>
                      <a:pt x="2503" y="1830"/>
                    </a:lnTo>
                    <a:lnTo>
                      <a:pt x="2505" y="1752"/>
                    </a:lnTo>
                    <a:lnTo>
                      <a:pt x="2507" y="1675"/>
                    </a:lnTo>
                    <a:lnTo>
                      <a:pt x="2509" y="1696"/>
                    </a:lnTo>
                    <a:lnTo>
                      <a:pt x="2511" y="1719"/>
                    </a:lnTo>
                    <a:lnTo>
                      <a:pt x="2512" y="1754"/>
                    </a:lnTo>
                    <a:lnTo>
                      <a:pt x="2514" y="1868"/>
                    </a:lnTo>
                    <a:lnTo>
                      <a:pt x="2516" y="1999"/>
                    </a:lnTo>
                    <a:lnTo>
                      <a:pt x="2518" y="2059"/>
                    </a:lnTo>
                    <a:lnTo>
                      <a:pt x="2520" y="2036"/>
                    </a:lnTo>
                    <a:lnTo>
                      <a:pt x="2521" y="2048"/>
                    </a:lnTo>
                    <a:lnTo>
                      <a:pt x="2523" y="2080"/>
                    </a:lnTo>
                    <a:lnTo>
                      <a:pt x="2525" y="2114"/>
                    </a:lnTo>
                    <a:lnTo>
                      <a:pt x="2527" y="2174"/>
                    </a:lnTo>
                    <a:lnTo>
                      <a:pt x="2529" y="2249"/>
                    </a:lnTo>
                    <a:lnTo>
                      <a:pt x="2530" y="2287"/>
                    </a:lnTo>
                    <a:lnTo>
                      <a:pt x="2532" y="2286"/>
                    </a:lnTo>
                    <a:lnTo>
                      <a:pt x="2534" y="2326"/>
                    </a:lnTo>
                    <a:lnTo>
                      <a:pt x="2536" y="2380"/>
                    </a:lnTo>
                    <a:lnTo>
                      <a:pt x="2538" y="2423"/>
                    </a:lnTo>
                    <a:lnTo>
                      <a:pt x="2540" y="2444"/>
                    </a:lnTo>
                    <a:lnTo>
                      <a:pt x="2541" y="2450"/>
                    </a:lnTo>
                    <a:lnTo>
                      <a:pt x="2543" y="2457"/>
                    </a:lnTo>
                    <a:lnTo>
                      <a:pt x="2545" y="2389"/>
                    </a:lnTo>
                    <a:lnTo>
                      <a:pt x="2547" y="2327"/>
                    </a:lnTo>
                    <a:lnTo>
                      <a:pt x="2549" y="2394"/>
                    </a:lnTo>
                    <a:lnTo>
                      <a:pt x="2550" y="2477"/>
                    </a:lnTo>
                    <a:lnTo>
                      <a:pt x="2552" y="2524"/>
                    </a:lnTo>
                    <a:lnTo>
                      <a:pt x="2554" y="2563"/>
                    </a:lnTo>
                    <a:lnTo>
                      <a:pt x="2556" y="2601"/>
                    </a:lnTo>
                    <a:lnTo>
                      <a:pt x="2558" y="2615"/>
                    </a:lnTo>
                    <a:lnTo>
                      <a:pt x="2559" y="2575"/>
                    </a:lnTo>
                    <a:lnTo>
                      <a:pt x="2561" y="2462"/>
                    </a:lnTo>
                    <a:lnTo>
                      <a:pt x="2563" y="2326"/>
                    </a:lnTo>
                    <a:lnTo>
                      <a:pt x="2565" y="2306"/>
                    </a:lnTo>
                    <a:lnTo>
                      <a:pt x="2567" y="2397"/>
                    </a:lnTo>
                    <a:lnTo>
                      <a:pt x="2569" y="2450"/>
                    </a:lnTo>
                    <a:lnTo>
                      <a:pt x="2570" y="2444"/>
                    </a:lnTo>
                    <a:lnTo>
                      <a:pt x="2572" y="2538"/>
                    </a:lnTo>
                    <a:lnTo>
                      <a:pt x="2574" y="2631"/>
                    </a:lnTo>
                    <a:lnTo>
                      <a:pt x="2576" y="2592"/>
                    </a:lnTo>
                    <a:lnTo>
                      <a:pt x="2578" y="2464"/>
                    </a:lnTo>
                    <a:lnTo>
                      <a:pt x="2579" y="2349"/>
                    </a:lnTo>
                    <a:lnTo>
                      <a:pt x="2581" y="2348"/>
                    </a:lnTo>
                    <a:lnTo>
                      <a:pt x="2583" y="2411"/>
                    </a:lnTo>
                    <a:lnTo>
                      <a:pt x="2585" y="2445"/>
                    </a:lnTo>
                    <a:lnTo>
                      <a:pt x="2587" y="2454"/>
                    </a:lnTo>
                    <a:lnTo>
                      <a:pt x="2588" y="2463"/>
                    </a:lnTo>
                    <a:lnTo>
                      <a:pt x="2590" y="2494"/>
                    </a:lnTo>
                    <a:lnTo>
                      <a:pt x="2592" y="2510"/>
                    </a:lnTo>
                    <a:lnTo>
                      <a:pt x="2594" y="2488"/>
                    </a:lnTo>
                    <a:lnTo>
                      <a:pt x="2596" y="2409"/>
                    </a:lnTo>
                    <a:lnTo>
                      <a:pt x="2598" y="2318"/>
                    </a:lnTo>
                    <a:lnTo>
                      <a:pt x="2599" y="2300"/>
                    </a:lnTo>
                    <a:lnTo>
                      <a:pt x="2601" y="2366"/>
                    </a:lnTo>
                    <a:lnTo>
                      <a:pt x="2603" y="2474"/>
                    </a:lnTo>
                    <a:lnTo>
                      <a:pt x="2605" y="2530"/>
                    </a:lnTo>
                    <a:lnTo>
                      <a:pt x="2607" y="2517"/>
                    </a:lnTo>
                    <a:lnTo>
                      <a:pt x="2608" y="2492"/>
                    </a:lnTo>
                    <a:lnTo>
                      <a:pt x="2610" y="2429"/>
                    </a:lnTo>
                    <a:lnTo>
                      <a:pt x="2612" y="2372"/>
                    </a:lnTo>
                    <a:lnTo>
                      <a:pt x="2614" y="2356"/>
                    </a:lnTo>
                    <a:lnTo>
                      <a:pt x="2616" y="2322"/>
                    </a:lnTo>
                    <a:lnTo>
                      <a:pt x="2617" y="2247"/>
                    </a:lnTo>
                    <a:lnTo>
                      <a:pt x="2619" y="2173"/>
                    </a:lnTo>
                    <a:lnTo>
                      <a:pt x="2621" y="2194"/>
                    </a:lnTo>
                    <a:lnTo>
                      <a:pt x="2623" y="2268"/>
                    </a:lnTo>
                    <a:lnTo>
                      <a:pt x="2625" y="2298"/>
                    </a:lnTo>
                    <a:lnTo>
                      <a:pt x="2626" y="2316"/>
                    </a:lnTo>
                    <a:lnTo>
                      <a:pt x="2628" y="2339"/>
                    </a:lnTo>
                    <a:lnTo>
                      <a:pt x="2630" y="2230"/>
                    </a:lnTo>
                    <a:lnTo>
                      <a:pt x="2632" y="2051"/>
                    </a:lnTo>
                    <a:lnTo>
                      <a:pt x="2634" y="1972"/>
                    </a:lnTo>
                    <a:lnTo>
                      <a:pt x="2636" y="2066"/>
                    </a:lnTo>
                    <a:lnTo>
                      <a:pt x="2637" y="2171"/>
                    </a:lnTo>
                    <a:lnTo>
                      <a:pt x="2639" y="2103"/>
                    </a:lnTo>
                    <a:lnTo>
                      <a:pt x="2641" y="1995"/>
                    </a:lnTo>
                    <a:lnTo>
                      <a:pt x="2643" y="1967"/>
                    </a:lnTo>
                    <a:lnTo>
                      <a:pt x="2645" y="2021"/>
                    </a:lnTo>
                    <a:lnTo>
                      <a:pt x="2646" y="2133"/>
                    </a:lnTo>
                    <a:lnTo>
                      <a:pt x="2648" y="2139"/>
                    </a:lnTo>
                    <a:lnTo>
                      <a:pt x="2650" y="2079"/>
                    </a:lnTo>
                    <a:lnTo>
                      <a:pt x="2652" y="2060"/>
                    </a:lnTo>
                    <a:lnTo>
                      <a:pt x="2654" y="2123"/>
                    </a:lnTo>
                    <a:lnTo>
                      <a:pt x="2655" y="2238"/>
                    </a:lnTo>
                    <a:lnTo>
                      <a:pt x="2657" y="2257"/>
                    </a:lnTo>
                    <a:lnTo>
                      <a:pt x="2659" y="2093"/>
                    </a:lnTo>
                    <a:lnTo>
                      <a:pt x="2661" y="1962"/>
                    </a:lnTo>
                    <a:lnTo>
                      <a:pt x="2663" y="1958"/>
                    </a:lnTo>
                    <a:lnTo>
                      <a:pt x="2665" y="1982"/>
                    </a:lnTo>
                    <a:lnTo>
                      <a:pt x="2666" y="2000"/>
                    </a:lnTo>
                    <a:lnTo>
                      <a:pt x="2668" y="1945"/>
                    </a:lnTo>
                    <a:lnTo>
                      <a:pt x="2670" y="1843"/>
                    </a:lnTo>
                    <a:lnTo>
                      <a:pt x="2672" y="1792"/>
                    </a:lnTo>
                    <a:lnTo>
                      <a:pt x="2674" y="1748"/>
                    </a:lnTo>
                    <a:lnTo>
                      <a:pt x="2675" y="1757"/>
                    </a:lnTo>
                    <a:lnTo>
                      <a:pt x="2677" y="1822"/>
                    </a:lnTo>
                    <a:lnTo>
                      <a:pt x="2679" y="1842"/>
                    </a:lnTo>
                    <a:lnTo>
                      <a:pt x="2681" y="1775"/>
                    </a:lnTo>
                    <a:lnTo>
                      <a:pt x="2683" y="1715"/>
                    </a:lnTo>
                    <a:lnTo>
                      <a:pt x="2684" y="1690"/>
                    </a:lnTo>
                    <a:lnTo>
                      <a:pt x="2686" y="1659"/>
                    </a:lnTo>
                    <a:lnTo>
                      <a:pt x="2688" y="1612"/>
                    </a:lnTo>
                    <a:lnTo>
                      <a:pt x="2690" y="1561"/>
                    </a:lnTo>
                    <a:lnTo>
                      <a:pt x="2692" y="1579"/>
                    </a:lnTo>
                    <a:lnTo>
                      <a:pt x="2694" y="1627"/>
                    </a:lnTo>
                    <a:lnTo>
                      <a:pt x="2695" y="1647"/>
                    </a:lnTo>
                    <a:lnTo>
                      <a:pt x="2697" y="1718"/>
                    </a:lnTo>
                    <a:lnTo>
                      <a:pt x="2699" y="1799"/>
                    </a:lnTo>
                    <a:lnTo>
                      <a:pt x="2701" y="1718"/>
                    </a:lnTo>
                    <a:lnTo>
                      <a:pt x="2703" y="1565"/>
                    </a:lnTo>
                    <a:lnTo>
                      <a:pt x="2704" y="1534"/>
                    </a:lnTo>
                    <a:lnTo>
                      <a:pt x="2706" y="1577"/>
                    </a:lnTo>
                    <a:lnTo>
                      <a:pt x="2708" y="1618"/>
                    </a:lnTo>
                    <a:lnTo>
                      <a:pt x="2710" y="1638"/>
                    </a:lnTo>
                    <a:lnTo>
                      <a:pt x="2712" y="1610"/>
                    </a:lnTo>
                    <a:lnTo>
                      <a:pt x="2713" y="1619"/>
                    </a:lnTo>
                    <a:lnTo>
                      <a:pt x="2715" y="1650"/>
                    </a:lnTo>
                    <a:lnTo>
                      <a:pt x="2717" y="1641"/>
                    </a:lnTo>
                    <a:lnTo>
                      <a:pt x="2719" y="1545"/>
                    </a:lnTo>
                    <a:lnTo>
                      <a:pt x="2721" y="1378"/>
                    </a:lnTo>
                    <a:lnTo>
                      <a:pt x="2723" y="1295"/>
                    </a:lnTo>
                    <a:lnTo>
                      <a:pt x="2724" y="1266"/>
                    </a:lnTo>
                    <a:lnTo>
                      <a:pt x="2726" y="1256"/>
                    </a:lnTo>
                    <a:lnTo>
                      <a:pt x="2728" y="1311"/>
                    </a:lnTo>
                    <a:lnTo>
                      <a:pt x="2730" y="1350"/>
                    </a:lnTo>
                    <a:lnTo>
                      <a:pt x="2732" y="1318"/>
                    </a:lnTo>
                    <a:lnTo>
                      <a:pt x="2733" y="1301"/>
                    </a:lnTo>
                    <a:lnTo>
                      <a:pt x="2735" y="1377"/>
                    </a:lnTo>
                    <a:lnTo>
                      <a:pt x="2737" y="1443"/>
                    </a:lnTo>
                    <a:lnTo>
                      <a:pt x="2739" y="1514"/>
                    </a:lnTo>
                    <a:lnTo>
                      <a:pt x="2741" y="1639"/>
                    </a:lnTo>
                    <a:lnTo>
                      <a:pt x="2742" y="1679"/>
                    </a:lnTo>
                    <a:lnTo>
                      <a:pt x="2744" y="1501"/>
                    </a:lnTo>
                    <a:lnTo>
                      <a:pt x="2746" y="1221"/>
                    </a:lnTo>
                    <a:lnTo>
                      <a:pt x="2748" y="1078"/>
                    </a:lnTo>
                    <a:lnTo>
                      <a:pt x="2750" y="1110"/>
                    </a:lnTo>
                    <a:lnTo>
                      <a:pt x="2751" y="1148"/>
                    </a:lnTo>
                    <a:lnTo>
                      <a:pt x="2753" y="1067"/>
                    </a:lnTo>
                    <a:lnTo>
                      <a:pt x="2755" y="965"/>
                    </a:lnTo>
                    <a:lnTo>
                      <a:pt x="2757" y="985"/>
                    </a:lnTo>
                    <a:lnTo>
                      <a:pt x="2759" y="1015"/>
                    </a:lnTo>
                    <a:lnTo>
                      <a:pt x="2761" y="971"/>
                    </a:lnTo>
                    <a:lnTo>
                      <a:pt x="2762" y="986"/>
                    </a:lnTo>
                    <a:lnTo>
                      <a:pt x="2764" y="1098"/>
                    </a:lnTo>
                    <a:lnTo>
                      <a:pt x="2766" y="1156"/>
                    </a:lnTo>
                    <a:lnTo>
                      <a:pt x="2768" y="1151"/>
                    </a:lnTo>
                    <a:lnTo>
                      <a:pt x="2770" y="1157"/>
                    </a:lnTo>
                    <a:lnTo>
                      <a:pt x="2771" y="1174"/>
                    </a:lnTo>
                    <a:lnTo>
                      <a:pt x="2773" y="1242"/>
                    </a:lnTo>
                    <a:lnTo>
                      <a:pt x="2775" y="1314"/>
                    </a:lnTo>
                    <a:lnTo>
                      <a:pt x="2777" y="1284"/>
                    </a:lnTo>
                    <a:lnTo>
                      <a:pt x="2779" y="1142"/>
                    </a:lnTo>
                    <a:lnTo>
                      <a:pt x="2780" y="948"/>
                    </a:lnTo>
                    <a:lnTo>
                      <a:pt x="2782" y="835"/>
                    </a:lnTo>
                    <a:lnTo>
                      <a:pt x="2784" y="846"/>
                    </a:lnTo>
                    <a:lnTo>
                      <a:pt x="2786" y="914"/>
                    </a:lnTo>
                    <a:lnTo>
                      <a:pt x="2788" y="945"/>
                    </a:lnTo>
                    <a:lnTo>
                      <a:pt x="2790" y="932"/>
                    </a:lnTo>
                    <a:lnTo>
                      <a:pt x="2791" y="990"/>
                    </a:lnTo>
                    <a:lnTo>
                      <a:pt x="2793" y="1063"/>
                    </a:lnTo>
                    <a:lnTo>
                      <a:pt x="2795" y="1008"/>
                    </a:lnTo>
                    <a:lnTo>
                      <a:pt x="2797" y="862"/>
                    </a:lnTo>
                    <a:lnTo>
                      <a:pt x="2799" y="756"/>
                    </a:lnTo>
                    <a:lnTo>
                      <a:pt x="2800" y="805"/>
                    </a:lnTo>
                    <a:lnTo>
                      <a:pt x="2802" y="949"/>
                    </a:lnTo>
                    <a:lnTo>
                      <a:pt x="2804" y="1030"/>
                    </a:lnTo>
                    <a:lnTo>
                      <a:pt x="2806" y="1094"/>
                    </a:lnTo>
                    <a:lnTo>
                      <a:pt x="2808" y="1157"/>
                    </a:lnTo>
                    <a:lnTo>
                      <a:pt x="2809" y="1103"/>
                    </a:lnTo>
                    <a:lnTo>
                      <a:pt x="2811" y="940"/>
                    </a:lnTo>
                    <a:lnTo>
                      <a:pt x="2813" y="801"/>
                    </a:lnTo>
                    <a:lnTo>
                      <a:pt x="2815" y="812"/>
                    </a:lnTo>
                    <a:lnTo>
                      <a:pt x="2817" y="917"/>
                    </a:lnTo>
                    <a:lnTo>
                      <a:pt x="2819" y="951"/>
                    </a:lnTo>
                    <a:lnTo>
                      <a:pt x="2820" y="908"/>
                    </a:lnTo>
                    <a:lnTo>
                      <a:pt x="2822" y="825"/>
                    </a:lnTo>
                    <a:lnTo>
                      <a:pt x="2824" y="765"/>
                    </a:lnTo>
                    <a:lnTo>
                      <a:pt x="2826" y="752"/>
                    </a:lnTo>
                    <a:lnTo>
                      <a:pt x="2828" y="710"/>
                    </a:lnTo>
                    <a:lnTo>
                      <a:pt x="2829" y="615"/>
                    </a:lnTo>
                    <a:lnTo>
                      <a:pt x="2831" y="619"/>
                    </a:lnTo>
                    <a:lnTo>
                      <a:pt x="2833" y="763"/>
                    </a:lnTo>
                    <a:lnTo>
                      <a:pt x="2835" y="869"/>
                    </a:lnTo>
                    <a:lnTo>
                      <a:pt x="2837" y="797"/>
                    </a:lnTo>
                    <a:lnTo>
                      <a:pt x="2838" y="692"/>
                    </a:lnTo>
                    <a:lnTo>
                      <a:pt x="2840" y="704"/>
                    </a:lnTo>
                    <a:lnTo>
                      <a:pt x="2842" y="747"/>
                    </a:lnTo>
                    <a:lnTo>
                      <a:pt x="2844" y="779"/>
                    </a:lnTo>
                    <a:lnTo>
                      <a:pt x="2846" y="822"/>
                    </a:lnTo>
                    <a:lnTo>
                      <a:pt x="2848" y="821"/>
                    </a:lnTo>
                    <a:lnTo>
                      <a:pt x="2849" y="824"/>
                    </a:lnTo>
                    <a:lnTo>
                      <a:pt x="2851" y="855"/>
                    </a:lnTo>
                    <a:lnTo>
                      <a:pt x="2853" y="830"/>
                    </a:lnTo>
                    <a:lnTo>
                      <a:pt x="2855" y="791"/>
                    </a:lnTo>
                    <a:lnTo>
                      <a:pt x="2857" y="747"/>
                    </a:lnTo>
                    <a:lnTo>
                      <a:pt x="2858" y="649"/>
                    </a:lnTo>
                    <a:lnTo>
                      <a:pt x="2860" y="535"/>
                    </a:lnTo>
                    <a:lnTo>
                      <a:pt x="2862" y="447"/>
                    </a:lnTo>
                    <a:lnTo>
                      <a:pt x="2864" y="462"/>
                    </a:lnTo>
                    <a:lnTo>
                      <a:pt x="2866" y="589"/>
                    </a:lnTo>
                    <a:lnTo>
                      <a:pt x="2867" y="731"/>
                    </a:lnTo>
                    <a:lnTo>
                      <a:pt x="2869" y="801"/>
                    </a:lnTo>
                    <a:lnTo>
                      <a:pt x="2871" y="805"/>
                    </a:lnTo>
                    <a:lnTo>
                      <a:pt x="2873" y="814"/>
                    </a:lnTo>
                    <a:lnTo>
                      <a:pt x="2875" y="848"/>
                    </a:lnTo>
                    <a:lnTo>
                      <a:pt x="2876" y="865"/>
                    </a:lnTo>
                    <a:lnTo>
                      <a:pt x="2878" y="779"/>
                    </a:lnTo>
                    <a:lnTo>
                      <a:pt x="2880" y="717"/>
                    </a:lnTo>
                    <a:lnTo>
                      <a:pt x="2882" y="731"/>
                    </a:lnTo>
                    <a:lnTo>
                      <a:pt x="2884" y="716"/>
                    </a:lnTo>
                    <a:lnTo>
                      <a:pt x="2886" y="626"/>
                    </a:lnTo>
                    <a:lnTo>
                      <a:pt x="2887" y="521"/>
                    </a:lnTo>
                    <a:lnTo>
                      <a:pt x="2889" y="495"/>
                    </a:lnTo>
                    <a:lnTo>
                      <a:pt x="2891" y="598"/>
                    </a:lnTo>
                    <a:lnTo>
                      <a:pt x="2893" y="718"/>
                    </a:lnTo>
                    <a:lnTo>
                      <a:pt x="2895" y="686"/>
                    </a:lnTo>
                    <a:lnTo>
                      <a:pt x="2896" y="564"/>
                    </a:lnTo>
                    <a:lnTo>
                      <a:pt x="2898" y="515"/>
                    </a:lnTo>
                    <a:lnTo>
                      <a:pt x="2900" y="540"/>
                    </a:lnTo>
                    <a:lnTo>
                      <a:pt x="2902" y="574"/>
                    </a:lnTo>
                    <a:lnTo>
                      <a:pt x="2904" y="531"/>
                    </a:lnTo>
                    <a:lnTo>
                      <a:pt x="2905" y="429"/>
                    </a:lnTo>
                    <a:lnTo>
                      <a:pt x="2907" y="375"/>
                    </a:lnTo>
                    <a:lnTo>
                      <a:pt x="2909" y="410"/>
                    </a:lnTo>
                    <a:lnTo>
                      <a:pt x="2911" y="466"/>
                    </a:lnTo>
                    <a:lnTo>
                      <a:pt x="2913" y="518"/>
                    </a:lnTo>
                    <a:lnTo>
                      <a:pt x="2915" y="598"/>
                    </a:lnTo>
                    <a:lnTo>
                      <a:pt x="2916" y="618"/>
                    </a:lnTo>
                    <a:lnTo>
                      <a:pt x="2918" y="554"/>
                    </a:lnTo>
                    <a:lnTo>
                      <a:pt x="2920" y="481"/>
                    </a:lnTo>
                    <a:lnTo>
                      <a:pt x="2922" y="439"/>
                    </a:lnTo>
                    <a:lnTo>
                      <a:pt x="2924" y="488"/>
                    </a:lnTo>
                    <a:lnTo>
                      <a:pt x="2925" y="606"/>
                    </a:lnTo>
                    <a:lnTo>
                      <a:pt x="2927" y="677"/>
                    </a:lnTo>
                    <a:lnTo>
                      <a:pt x="2929" y="640"/>
                    </a:lnTo>
                    <a:lnTo>
                      <a:pt x="2931" y="528"/>
                    </a:lnTo>
                    <a:lnTo>
                      <a:pt x="2933" y="452"/>
                    </a:lnTo>
                    <a:lnTo>
                      <a:pt x="2934" y="438"/>
                    </a:lnTo>
                    <a:lnTo>
                      <a:pt x="2936" y="441"/>
                    </a:lnTo>
                    <a:lnTo>
                      <a:pt x="2938" y="486"/>
                    </a:lnTo>
                    <a:lnTo>
                      <a:pt x="2940" y="531"/>
                    </a:lnTo>
                    <a:lnTo>
                      <a:pt x="2942" y="514"/>
                    </a:lnTo>
                    <a:lnTo>
                      <a:pt x="2944" y="438"/>
                    </a:lnTo>
                    <a:lnTo>
                      <a:pt x="2945" y="412"/>
                    </a:lnTo>
                    <a:lnTo>
                      <a:pt x="2947" y="435"/>
                    </a:lnTo>
                    <a:lnTo>
                      <a:pt x="2949" y="385"/>
                    </a:lnTo>
                    <a:lnTo>
                      <a:pt x="2951" y="328"/>
                    </a:lnTo>
                    <a:lnTo>
                      <a:pt x="2953" y="335"/>
                    </a:lnTo>
                    <a:lnTo>
                      <a:pt x="2954" y="344"/>
                    </a:lnTo>
                    <a:lnTo>
                      <a:pt x="2956" y="370"/>
                    </a:lnTo>
                    <a:lnTo>
                      <a:pt x="2958" y="437"/>
                    </a:lnTo>
                    <a:lnTo>
                      <a:pt x="2960" y="423"/>
                    </a:lnTo>
                    <a:lnTo>
                      <a:pt x="2962" y="319"/>
                    </a:lnTo>
                    <a:lnTo>
                      <a:pt x="2963" y="244"/>
                    </a:lnTo>
                    <a:lnTo>
                      <a:pt x="2965" y="240"/>
                    </a:lnTo>
                    <a:lnTo>
                      <a:pt x="2967" y="295"/>
                    </a:lnTo>
                    <a:lnTo>
                      <a:pt x="2969" y="361"/>
                    </a:lnTo>
                    <a:lnTo>
                      <a:pt x="2971" y="384"/>
                    </a:lnTo>
                    <a:lnTo>
                      <a:pt x="2973" y="377"/>
                    </a:lnTo>
                    <a:lnTo>
                      <a:pt x="2974" y="336"/>
                    </a:lnTo>
                    <a:lnTo>
                      <a:pt x="2976" y="235"/>
                    </a:lnTo>
                    <a:lnTo>
                      <a:pt x="2978" y="142"/>
                    </a:lnTo>
                    <a:lnTo>
                      <a:pt x="2980" y="188"/>
                    </a:lnTo>
                    <a:lnTo>
                      <a:pt x="2982" y="353"/>
                    </a:lnTo>
                    <a:lnTo>
                      <a:pt x="2983" y="503"/>
                    </a:lnTo>
                    <a:lnTo>
                      <a:pt x="2985" y="603"/>
                    </a:lnTo>
                    <a:lnTo>
                      <a:pt x="2987" y="640"/>
                    </a:lnTo>
                    <a:lnTo>
                      <a:pt x="2989" y="609"/>
                    </a:lnTo>
                    <a:lnTo>
                      <a:pt x="2991" y="493"/>
                    </a:lnTo>
                    <a:lnTo>
                      <a:pt x="2992" y="312"/>
                    </a:lnTo>
                    <a:lnTo>
                      <a:pt x="2994" y="180"/>
                    </a:lnTo>
                    <a:lnTo>
                      <a:pt x="2996" y="253"/>
                    </a:lnTo>
                    <a:lnTo>
                      <a:pt x="2998" y="354"/>
                    </a:lnTo>
                    <a:lnTo>
                      <a:pt x="3000" y="356"/>
                    </a:lnTo>
                    <a:lnTo>
                      <a:pt x="3001" y="395"/>
                    </a:lnTo>
                    <a:lnTo>
                      <a:pt x="3003" y="513"/>
                    </a:lnTo>
                    <a:lnTo>
                      <a:pt x="3005" y="532"/>
                    </a:lnTo>
                    <a:lnTo>
                      <a:pt x="3007" y="424"/>
                    </a:lnTo>
                    <a:lnTo>
                      <a:pt x="3009" y="357"/>
                    </a:lnTo>
                    <a:lnTo>
                      <a:pt x="3011" y="399"/>
                    </a:lnTo>
                    <a:lnTo>
                      <a:pt x="3012" y="495"/>
                    </a:lnTo>
                    <a:lnTo>
                      <a:pt x="3014" y="580"/>
                    </a:lnTo>
                    <a:lnTo>
                      <a:pt x="3016" y="565"/>
                    </a:lnTo>
                    <a:lnTo>
                      <a:pt x="3018" y="469"/>
                    </a:lnTo>
                    <a:lnTo>
                      <a:pt x="3020" y="410"/>
                    </a:lnTo>
                    <a:lnTo>
                      <a:pt x="3021" y="439"/>
                    </a:lnTo>
                    <a:lnTo>
                      <a:pt x="3023" y="385"/>
                    </a:lnTo>
                    <a:lnTo>
                      <a:pt x="3025" y="243"/>
                    </a:lnTo>
                    <a:lnTo>
                      <a:pt x="3027" y="203"/>
                    </a:lnTo>
                    <a:lnTo>
                      <a:pt x="3029" y="285"/>
                    </a:lnTo>
                    <a:lnTo>
                      <a:pt x="3030" y="331"/>
                    </a:lnTo>
                    <a:lnTo>
                      <a:pt x="3032" y="362"/>
                    </a:lnTo>
                    <a:lnTo>
                      <a:pt x="3034" y="426"/>
                    </a:lnTo>
                    <a:lnTo>
                      <a:pt x="3036" y="447"/>
                    </a:lnTo>
                    <a:lnTo>
                      <a:pt x="3038" y="393"/>
                    </a:lnTo>
                    <a:lnTo>
                      <a:pt x="3040" y="348"/>
                    </a:lnTo>
                    <a:lnTo>
                      <a:pt x="3041" y="332"/>
                    </a:lnTo>
                    <a:lnTo>
                      <a:pt x="3043" y="294"/>
                    </a:lnTo>
                    <a:lnTo>
                      <a:pt x="3045" y="219"/>
                    </a:lnTo>
                    <a:lnTo>
                      <a:pt x="3047" y="224"/>
                    </a:lnTo>
                    <a:lnTo>
                      <a:pt x="3049" y="317"/>
                    </a:lnTo>
                    <a:lnTo>
                      <a:pt x="3050" y="374"/>
                    </a:lnTo>
                    <a:lnTo>
                      <a:pt x="3052" y="331"/>
                    </a:lnTo>
                    <a:lnTo>
                      <a:pt x="3054" y="265"/>
                    </a:lnTo>
                    <a:lnTo>
                      <a:pt x="3056" y="213"/>
                    </a:lnTo>
                    <a:lnTo>
                      <a:pt x="3058" y="219"/>
                    </a:lnTo>
                    <a:lnTo>
                      <a:pt x="3059" y="280"/>
                    </a:lnTo>
                    <a:lnTo>
                      <a:pt x="3061" y="331"/>
                    </a:lnTo>
                    <a:lnTo>
                      <a:pt x="3063" y="396"/>
                    </a:lnTo>
                    <a:lnTo>
                      <a:pt x="3065" y="444"/>
                    </a:lnTo>
                    <a:lnTo>
                      <a:pt x="3067" y="389"/>
                    </a:lnTo>
                    <a:lnTo>
                      <a:pt x="3069" y="293"/>
                    </a:lnTo>
                    <a:lnTo>
                      <a:pt x="3070" y="219"/>
                    </a:lnTo>
                    <a:lnTo>
                      <a:pt x="3072" y="178"/>
                    </a:lnTo>
                    <a:lnTo>
                      <a:pt x="3074" y="193"/>
                    </a:lnTo>
                    <a:lnTo>
                      <a:pt x="3076" y="204"/>
                    </a:lnTo>
                    <a:lnTo>
                      <a:pt x="3078" y="189"/>
                    </a:lnTo>
                    <a:lnTo>
                      <a:pt x="3079" y="196"/>
                    </a:lnTo>
                    <a:lnTo>
                      <a:pt x="3081" y="236"/>
                    </a:lnTo>
                    <a:lnTo>
                      <a:pt x="3083" y="315"/>
                    </a:lnTo>
                    <a:lnTo>
                      <a:pt x="3085" y="443"/>
                    </a:lnTo>
                    <a:lnTo>
                      <a:pt x="3087" y="507"/>
                    </a:lnTo>
                    <a:lnTo>
                      <a:pt x="3088" y="554"/>
                    </a:lnTo>
                    <a:lnTo>
                      <a:pt x="3090" y="619"/>
                    </a:lnTo>
                    <a:lnTo>
                      <a:pt x="3092" y="644"/>
                    </a:lnTo>
                    <a:lnTo>
                      <a:pt x="3094" y="676"/>
                    </a:lnTo>
                    <a:lnTo>
                      <a:pt x="3096" y="727"/>
                    </a:lnTo>
                    <a:lnTo>
                      <a:pt x="3098" y="862"/>
                    </a:lnTo>
                    <a:lnTo>
                      <a:pt x="3099" y="1076"/>
                    </a:lnTo>
                    <a:lnTo>
                      <a:pt x="3101" y="1165"/>
                    </a:lnTo>
                    <a:lnTo>
                      <a:pt x="3103" y="1159"/>
                    </a:lnTo>
                    <a:lnTo>
                      <a:pt x="3105" y="1221"/>
                    </a:lnTo>
                    <a:lnTo>
                      <a:pt x="3107" y="1325"/>
                    </a:lnTo>
                    <a:lnTo>
                      <a:pt x="3108" y="1410"/>
                    </a:lnTo>
                    <a:lnTo>
                      <a:pt x="3110" y="1503"/>
                    </a:lnTo>
                    <a:lnTo>
                      <a:pt x="3112" y="1634"/>
                    </a:lnTo>
                    <a:lnTo>
                      <a:pt x="3114" y="1771"/>
                    </a:lnTo>
                    <a:lnTo>
                      <a:pt x="3116" y="1862"/>
                    </a:lnTo>
                    <a:lnTo>
                      <a:pt x="3117" y="1908"/>
                    </a:lnTo>
                    <a:lnTo>
                      <a:pt x="3119" y="1935"/>
                    </a:lnTo>
                    <a:lnTo>
                      <a:pt x="3121" y="1945"/>
                    </a:lnTo>
                    <a:lnTo>
                      <a:pt x="3123" y="1971"/>
                    </a:lnTo>
                    <a:lnTo>
                      <a:pt x="3125" y="2016"/>
                    </a:lnTo>
                    <a:lnTo>
                      <a:pt x="3126" y="2027"/>
                    </a:lnTo>
                    <a:lnTo>
                      <a:pt x="3128" y="2006"/>
                    </a:lnTo>
                    <a:lnTo>
                      <a:pt x="3130" y="1962"/>
                    </a:lnTo>
                    <a:lnTo>
                      <a:pt x="3132" y="1928"/>
                    </a:lnTo>
                    <a:lnTo>
                      <a:pt x="3134" y="1971"/>
                    </a:lnTo>
                    <a:lnTo>
                      <a:pt x="3136" y="2083"/>
                    </a:lnTo>
                    <a:lnTo>
                      <a:pt x="3137" y="2169"/>
                    </a:lnTo>
                    <a:lnTo>
                      <a:pt x="3139" y="2224"/>
                    </a:lnTo>
                    <a:lnTo>
                      <a:pt x="3141" y="2262"/>
                    </a:lnTo>
                    <a:lnTo>
                      <a:pt x="3143" y="2251"/>
                    </a:lnTo>
                    <a:lnTo>
                      <a:pt x="3145" y="2233"/>
                    </a:lnTo>
                    <a:lnTo>
                      <a:pt x="3146" y="2249"/>
                    </a:lnTo>
                    <a:lnTo>
                      <a:pt x="3148" y="2283"/>
                    </a:lnTo>
                    <a:lnTo>
                      <a:pt x="3150" y="2288"/>
                    </a:lnTo>
                    <a:lnTo>
                      <a:pt x="3152" y="2342"/>
                    </a:lnTo>
                    <a:lnTo>
                      <a:pt x="3154" y="2514"/>
                    </a:lnTo>
                    <a:lnTo>
                      <a:pt x="3155" y="2601"/>
                    </a:lnTo>
                    <a:lnTo>
                      <a:pt x="3157" y="2523"/>
                    </a:lnTo>
                    <a:lnTo>
                      <a:pt x="3159" y="2420"/>
                    </a:lnTo>
                    <a:lnTo>
                      <a:pt x="3161" y="2390"/>
                    </a:lnTo>
                    <a:lnTo>
                      <a:pt x="3163" y="2343"/>
                    </a:lnTo>
                    <a:lnTo>
                      <a:pt x="3165" y="2293"/>
                    </a:lnTo>
                    <a:lnTo>
                      <a:pt x="3166" y="2346"/>
                    </a:lnTo>
                    <a:lnTo>
                      <a:pt x="3168" y="2481"/>
                    </a:lnTo>
                    <a:lnTo>
                      <a:pt x="3170" y="2589"/>
                    </a:lnTo>
                    <a:lnTo>
                      <a:pt x="3172" y="2573"/>
                    </a:lnTo>
                    <a:lnTo>
                      <a:pt x="3174" y="2479"/>
                    </a:lnTo>
                    <a:lnTo>
                      <a:pt x="3175" y="2411"/>
                    </a:lnTo>
                    <a:lnTo>
                      <a:pt x="3177" y="2431"/>
                    </a:lnTo>
                    <a:lnTo>
                      <a:pt x="3179" y="2574"/>
                    </a:lnTo>
                    <a:lnTo>
                      <a:pt x="3181" y="2703"/>
                    </a:lnTo>
                    <a:lnTo>
                      <a:pt x="3183" y="2661"/>
                    </a:lnTo>
                    <a:lnTo>
                      <a:pt x="3184" y="2551"/>
                    </a:lnTo>
                    <a:lnTo>
                      <a:pt x="3186" y="2492"/>
                    </a:lnTo>
                    <a:lnTo>
                      <a:pt x="3188" y="2454"/>
                    </a:lnTo>
                    <a:lnTo>
                      <a:pt x="3190" y="2466"/>
                    </a:lnTo>
                    <a:lnTo>
                      <a:pt x="3192" y="2497"/>
                    </a:lnTo>
                    <a:lnTo>
                      <a:pt x="3194" y="2448"/>
                    </a:lnTo>
                    <a:lnTo>
                      <a:pt x="3195" y="2416"/>
                    </a:lnTo>
                    <a:lnTo>
                      <a:pt x="3197" y="2445"/>
                    </a:lnTo>
                    <a:lnTo>
                      <a:pt x="3199" y="2402"/>
                    </a:lnTo>
                    <a:lnTo>
                      <a:pt x="3201" y="2341"/>
                    </a:lnTo>
                    <a:lnTo>
                      <a:pt x="3203" y="2374"/>
                    </a:lnTo>
                    <a:lnTo>
                      <a:pt x="3204" y="2450"/>
                    </a:lnTo>
                    <a:lnTo>
                      <a:pt x="3206" y="2500"/>
                    </a:lnTo>
                    <a:lnTo>
                      <a:pt x="3208" y="2516"/>
                    </a:lnTo>
                    <a:lnTo>
                      <a:pt x="3210" y="2514"/>
                    </a:lnTo>
                    <a:lnTo>
                      <a:pt x="3212" y="2450"/>
                    </a:lnTo>
                    <a:lnTo>
                      <a:pt x="3213" y="2405"/>
                    </a:lnTo>
                    <a:lnTo>
                      <a:pt x="3215" y="2465"/>
                    </a:lnTo>
                    <a:lnTo>
                      <a:pt x="3217" y="2519"/>
                    </a:lnTo>
                    <a:lnTo>
                      <a:pt x="3219" y="2533"/>
                    </a:lnTo>
                    <a:lnTo>
                      <a:pt x="3221" y="2451"/>
                    </a:lnTo>
                    <a:lnTo>
                      <a:pt x="3223" y="2375"/>
                    </a:lnTo>
                    <a:lnTo>
                      <a:pt x="3224" y="2438"/>
                    </a:lnTo>
                    <a:lnTo>
                      <a:pt x="3226" y="2511"/>
                    </a:lnTo>
                    <a:lnTo>
                      <a:pt x="3228" y="2497"/>
                    </a:lnTo>
                    <a:lnTo>
                      <a:pt x="3230" y="2395"/>
                    </a:lnTo>
                    <a:lnTo>
                      <a:pt x="3232" y="2301"/>
                    </a:lnTo>
                    <a:lnTo>
                      <a:pt x="3233" y="2203"/>
                    </a:lnTo>
                    <a:lnTo>
                      <a:pt x="3235" y="2109"/>
                    </a:lnTo>
                    <a:lnTo>
                      <a:pt x="3237" y="2142"/>
                    </a:lnTo>
                    <a:lnTo>
                      <a:pt x="3239" y="2268"/>
                    </a:lnTo>
                    <a:lnTo>
                      <a:pt x="3241" y="2278"/>
                    </a:lnTo>
                    <a:lnTo>
                      <a:pt x="3242" y="2135"/>
                    </a:lnTo>
                    <a:lnTo>
                      <a:pt x="3244" y="1984"/>
                    </a:lnTo>
                    <a:lnTo>
                      <a:pt x="3246" y="1948"/>
                    </a:lnTo>
                    <a:lnTo>
                      <a:pt x="3248" y="2019"/>
                    </a:lnTo>
                    <a:lnTo>
                      <a:pt x="3250" y="2101"/>
                    </a:lnTo>
                    <a:lnTo>
                      <a:pt x="3251" y="2106"/>
                    </a:lnTo>
                    <a:lnTo>
                      <a:pt x="3253" y="2045"/>
                    </a:lnTo>
                    <a:lnTo>
                      <a:pt x="3255" y="2044"/>
                    </a:lnTo>
                    <a:lnTo>
                      <a:pt x="3257" y="2050"/>
                    </a:lnTo>
                    <a:lnTo>
                      <a:pt x="3259" y="2033"/>
                    </a:lnTo>
                    <a:lnTo>
                      <a:pt x="3261" y="2083"/>
                    </a:lnTo>
                    <a:lnTo>
                      <a:pt x="3262" y="2165"/>
                    </a:lnTo>
                    <a:lnTo>
                      <a:pt x="3264" y="2142"/>
                    </a:lnTo>
                    <a:lnTo>
                      <a:pt x="3266" y="2088"/>
                    </a:lnTo>
                    <a:lnTo>
                      <a:pt x="3268" y="2067"/>
                    </a:lnTo>
                    <a:lnTo>
                      <a:pt x="3270" y="2053"/>
                    </a:lnTo>
                    <a:lnTo>
                      <a:pt x="3271" y="2029"/>
                    </a:lnTo>
                    <a:lnTo>
                      <a:pt x="3273" y="2053"/>
                    </a:lnTo>
                    <a:lnTo>
                      <a:pt x="3275" y="2119"/>
                    </a:lnTo>
                    <a:lnTo>
                      <a:pt x="3277" y="2111"/>
                    </a:lnTo>
                    <a:lnTo>
                      <a:pt x="3279" y="2005"/>
                    </a:lnTo>
                    <a:lnTo>
                      <a:pt x="3280" y="1867"/>
                    </a:lnTo>
                    <a:lnTo>
                      <a:pt x="3282" y="1770"/>
                    </a:lnTo>
                    <a:lnTo>
                      <a:pt x="3284" y="1778"/>
                    </a:lnTo>
                    <a:lnTo>
                      <a:pt x="3286" y="1895"/>
                    </a:lnTo>
                    <a:lnTo>
                      <a:pt x="3288" y="1957"/>
                    </a:lnTo>
                    <a:lnTo>
                      <a:pt x="3290" y="1920"/>
                    </a:lnTo>
                    <a:lnTo>
                      <a:pt x="3291" y="1847"/>
                    </a:lnTo>
                    <a:lnTo>
                      <a:pt x="3293" y="1752"/>
                    </a:lnTo>
                    <a:lnTo>
                      <a:pt x="3295" y="1700"/>
                    </a:lnTo>
                    <a:lnTo>
                      <a:pt x="3297" y="1724"/>
                    </a:lnTo>
                    <a:lnTo>
                      <a:pt x="3299" y="1710"/>
                    </a:lnTo>
                    <a:lnTo>
                      <a:pt x="3300" y="1691"/>
                    </a:lnTo>
                    <a:lnTo>
                      <a:pt x="3302" y="1729"/>
                    </a:lnTo>
                    <a:lnTo>
                      <a:pt x="3304" y="1741"/>
                    </a:lnTo>
                    <a:lnTo>
                      <a:pt x="3306" y="1747"/>
                    </a:lnTo>
                    <a:lnTo>
                      <a:pt x="3308" y="1724"/>
                    </a:lnTo>
                    <a:lnTo>
                      <a:pt x="3309" y="1647"/>
                    </a:lnTo>
                    <a:lnTo>
                      <a:pt x="3311" y="1615"/>
                    </a:lnTo>
                    <a:lnTo>
                      <a:pt x="3313" y="1632"/>
                    </a:lnTo>
                    <a:lnTo>
                      <a:pt x="3315" y="1657"/>
                    </a:lnTo>
                    <a:lnTo>
                      <a:pt x="3317" y="1675"/>
                    </a:lnTo>
                    <a:lnTo>
                      <a:pt x="3319" y="1665"/>
                    </a:lnTo>
                    <a:lnTo>
                      <a:pt x="3320" y="1646"/>
                    </a:lnTo>
                    <a:lnTo>
                      <a:pt x="3322" y="1577"/>
                    </a:lnTo>
                    <a:lnTo>
                      <a:pt x="3324" y="1514"/>
                    </a:lnTo>
                    <a:lnTo>
                      <a:pt x="3326" y="1459"/>
                    </a:lnTo>
                    <a:lnTo>
                      <a:pt x="3328" y="1393"/>
                    </a:lnTo>
                    <a:lnTo>
                      <a:pt x="3329" y="1375"/>
                    </a:lnTo>
                    <a:lnTo>
                      <a:pt x="3331" y="1349"/>
                    </a:lnTo>
                    <a:lnTo>
                      <a:pt x="3333" y="1356"/>
                    </a:lnTo>
                    <a:lnTo>
                      <a:pt x="3335" y="1410"/>
                    </a:lnTo>
                    <a:lnTo>
                      <a:pt x="3337" y="1401"/>
                    </a:lnTo>
                    <a:lnTo>
                      <a:pt x="3338" y="1363"/>
                    </a:lnTo>
                    <a:lnTo>
                      <a:pt x="3340" y="1403"/>
                    </a:lnTo>
                    <a:lnTo>
                      <a:pt x="3342" y="1446"/>
                    </a:lnTo>
                    <a:lnTo>
                      <a:pt x="3344" y="1488"/>
                    </a:lnTo>
                    <a:lnTo>
                      <a:pt x="3346" y="1520"/>
                    </a:lnTo>
                    <a:lnTo>
                      <a:pt x="3348" y="1430"/>
                    </a:lnTo>
                    <a:lnTo>
                      <a:pt x="3349" y="1264"/>
                    </a:lnTo>
                    <a:lnTo>
                      <a:pt x="3351" y="1126"/>
                    </a:lnTo>
                    <a:lnTo>
                      <a:pt x="3353" y="1162"/>
                    </a:lnTo>
                    <a:lnTo>
                      <a:pt x="3355" y="1345"/>
                    </a:lnTo>
                    <a:lnTo>
                      <a:pt x="3357" y="1459"/>
                    </a:lnTo>
                    <a:lnTo>
                      <a:pt x="3358" y="1373"/>
                    </a:lnTo>
                    <a:lnTo>
                      <a:pt x="3360" y="1201"/>
                    </a:lnTo>
                    <a:lnTo>
                      <a:pt x="3362" y="1145"/>
                    </a:lnTo>
                    <a:lnTo>
                      <a:pt x="3364" y="1168"/>
                    </a:lnTo>
                    <a:lnTo>
                      <a:pt x="3366" y="1147"/>
                    </a:lnTo>
                    <a:lnTo>
                      <a:pt x="3367" y="1065"/>
                    </a:lnTo>
                    <a:lnTo>
                      <a:pt x="3369" y="1022"/>
                    </a:lnTo>
                    <a:lnTo>
                      <a:pt x="3371" y="1109"/>
                    </a:lnTo>
                    <a:lnTo>
                      <a:pt x="3373" y="1302"/>
                    </a:lnTo>
                    <a:lnTo>
                      <a:pt x="3375" y="1372"/>
                    </a:lnTo>
                    <a:lnTo>
                      <a:pt x="3376" y="1259"/>
                    </a:lnTo>
                    <a:lnTo>
                      <a:pt x="3378" y="1170"/>
                    </a:lnTo>
                    <a:lnTo>
                      <a:pt x="3380" y="1169"/>
                    </a:lnTo>
                    <a:lnTo>
                      <a:pt x="3382" y="1133"/>
                    </a:lnTo>
                    <a:lnTo>
                      <a:pt x="3384" y="1037"/>
                    </a:lnTo>
                    <a:lnTo>
                      <a:pt x="3386" y="976"/>
                    </a:lnTo>
                    <a:lnTo>
                      <a:pt x="3387" y="907"/>
                    </a:lnTo>
                    <a:lnTo>
                      <a:pt x="3389" y="845"/>
                    </a:lnTo>
                    <a:lnTo>
                      <a:pt x="3391" y="917"/>
                    </a:lnTo>
                    <a:lnTo>
                      <a:pt x="3393" y="1039"/>
                    </a:lnTo>
                    <a:lnTo>
                      <a:pt x="3395" y="1082"/>
                    </a:lnTo>
                    <a:lnTo>
                      <a:pt x="3396" y="1063"/>
                    </a:lnTo>
                    <a:lnTo>
                      <a:pt x="3398" y="1041"/>
                    </a:lnTo>
                    <a:lnTo>
                      <a:pt x="3400" y="978"/>
                    </a:lnTo>
                    <a:lnTo>
                      <a:pt x="3402" y="879"/>
                    </a:lnTo>
                    <a:lnTo>
                      <a:pt x="3404" y="839"/>
                    </a:lnTo>
                    <a:lnTo>
                      <a:pt x="3405" y="844"/>
                    </a:lnTo>
                    <a:lnTo>
                      <a:pt x="3407" y="889"/>
                    </a:lnTo>
                    <a:lnTo>
                      <a:pt x="3409" y="939"/>
                    </a:lnTo>
                    <a:lnTo>
                      <a:pt x="3411" y="900"/>
                    </a:lnTo>
                    <a:lnTo>
                      <a:pt x="3413" y="826"/>
                    </a:lnTo>
                    <a:lnTo>
                      <a:pt x="3415" y="774"/>
                    </a:lnTo>
                    <a:lnTo>
                      <a:pt x="3416" y="724"/>
                    </a:lnTo>
                    <a:lnTo>
                      <a:pt x="3418" y="719"/>
                    </a:lnTo>
                    <a:lnTo>
                      <a:pt x="3420" y="770"/>
                    </a:lnTo>
                    <a:lnTo>
                      <a:pt x="3422" y="906"/>
                    </a:lnTo>
                    <a:lnTo>
                      <a:pt x="3424" y="1101"/>
                    </a:lnTo>
                    <a:lnTo>
                      <a:pt x="3425" y="1128"/>
                    </a:lnTo>
                    <a:lnTo>
                      <a:pt x="3427" y="934"/>
                    </a:lnTo>
                    <a:lnTo>
                      <a:pt x="3429" y="710"/>
                    </a:lnTo>
                    <a:lnTo>
                      <a:pt x="3431" y="625"/>
                    </a:lnTo>
                    <a:lnTo>
                      <a:pt x="3433" y="582"/>
                    </a:lnTo>
                    <a:lnTo>
                      <a:pt x="3434" y="561"/>
                    </a:lnTo>
                    <a:lnTo>
                      <a:pt x="3436" y="586"/>
                    </a:lnTo>
                    <a:lnTo>
                      <a:pt x="3438" y="616"/>
                    </a:lnTo>
                    <a:lnTo>
                      <a:pt x="3440" y="698"/>
                    </a:lnTo>
                    <a:lnTo>
                      <a:pt x="3442" y="842"/>
                    </a:lnTo>
                    <a:lnTo>
                      <a:pt x="3444" y="935"/>
                    </a:lnTo>
                    <a:lnTo>
                      <a:pt x="3445" y="918"/>
                    </a:lnTo>
                    <a:lnTo>
                      <a:pt x="3447" y="842"/>
                    </a:lnTo>
                    <a:lnTo>
                      <a:pt x="3449" y="768"/>
                    </a:lnTo>
                    <a:lnTo>
                      <a:pt x="3451" y="719"/>
                    </a:lnTo>
                    <a:lnTo>
                      <a:pt x="3453" y="671"/>
                    </a:lnTo>
                    <a:lnTo>
                      <a:pt x="3454" y="677"/>
                    </a:lnTo>
                    <a:lnTo>
                      <a:pt x="3456" y="751"/>
                    </a:lnTo>
                    <a:lnTo>
                      <a:pt x="3458" y="782"/>
                    </a:lnTo>
                    <a:lnTo>
                      <a:pt x="3460" y="770"/>
                    </a:lnTo>
                    <a:lnTo>
                      <a:pt x="3462" y="742"/>
                    </a:lnTo>
                    <a:lnTo>
                      <a:pt x="3463" y="724"/>
                    </a:lnTo>
                    <a:lnTo>
                      <a:pt x="3465" y="728"/>
                    </a:lnTo>
                    <a:lnTo>
                      <a:pt x="3467" y="701"/>
                    </a:lnTo>
                    <a:lnTo>
                      <a:pt x="3469" y="679"/>
                    </a:lnTo>
                    <a:lnTo>
                      <a:pt x="3471" y="718"/>
                    </a:lnTo>
                    <a:lnTo>
                      <a:pt x="3473" y="745"/>
                    </a:lnTo>
                    <a:lnTo>
                      <a:pt x="3474" y="764"/>
                    </a:lnTo>
                    <a:lnTo>
                      <a:pt x="3476" y="786"/>
                    </a:lnTo>
                    <a:lnTo>
                      <a:pt x="3478" y="768"/>
                    </a:lnTo>
                    <a:lnTo>
                      <a:pt x="3480" y="675"/>
                    </a:lnTo>
                    <a:lnTo>
                      <a:pt x="3482" y="510"/>
                    </a:lnTo>
                    <a:lnTo>
                      <a:pt x="3483" y="368"/>
                    </a:lnTo>
                    <a:lnTo>
                      <a:pt x="3485" y="342"/>
                    </a:lnTo>
                    <a:lnTo>
                      <a:pt x="3487" y="435"/>
                    </a:lnTo>
                    <a:lnTo>
                      <a:pt x="3489" y="553"/>
                    </a:lnTo>
                    <a:lnTo>
                      <a:pt x="3491" y="590"/>
                    </a:lnTo>
                    <a:lnTo>
                      <a:pt x="3492" y="576"/>
                    </a:lnTo>
                    <a:lnTo>
                      <a:pt x="3494" y="594"/>
                    </a:lnTo>
                    <a:lnTo>
                      <a:pt x="3496" y="582"/>
                    </a:lnTo>
                    <a:lnTo>
                      <a:pt x="3498" y="522"/>
                    </a:lnTo>
                    <a:lnTo>
                      <a:pt x="3500" y="482"/>
                    </a:lnTo>
                    <a:lnTo>
                      <a:pt x="3501" y="500"/>
                    </a:lnTo>
                    <a:lnTo>
                      <a:pt x="3503" y="560"/>
                    </a:lnTo>
                    <a:lnTo>
                      <a:pt x="3505" y="643"/>
                    </a:lnTo>
                    <a:lnTo>
                      <a:pt x="3507" y="643"/>
                    </a:lnTo>
                    <a:lnTo>
                      <a:pt x="3509" y="535"/>
                    </a:lnTo>
                    <a:lnTo>
                      <a:pt x="3511" y="497"/>
                    </a:lnTo>
                    <a:lnTo>
                      <a:pt x="3512" y="529"/>
                    </a:lnTo>
                    <a:lnTo>
                      <a:pt x="3514" y="495"/>
                    </a:lnTo>
                    <a:lnTo>
                      <a:pt x="3516" y="418"/>
                    </a:lnTo>
                    <a:lnTo>
                      <a:pt x="3518" y="356"/>
                    </a:lnTo>
                    <a:lnTo>
                      <a:pt x="3520" y="363"/>
                    </a:lnTo>
                    <a:lnTo>
                      <a:pt x="3521" y="422"/>
                    </a:lnTo>
                    <a:lnTo>
                      <a:pt x="3523" y="452"/>
                    </a:lnTo>
                    <a:lnTo>
                      <a:pt x="3525" y="442"/>
                    </a:lnTo>
                    <a:lnTo>
                      <a:pt x="3527" y="453"/>
                    </a:lnTo>
                    <a:lnTo>
                      <a:pt x="3529" y="515"/>
                    </a:lnTo>
                    <a:lnTo>
                      <a:pt x="3530" y="578"/>
                    </a:lnTo>
                    <a:lnTo>
                      <a:pt x="3532" y="626"/>
                    </a:lnTo>
                    <a:lnTo>
                      <a:pt x="3534" y="733"/>
                    </a:lnTo>
                    <a:lnTo>
                      <a:pt x="3536" y="912"/>
                    </a:lnTo>
                    <a:lnTo>
                      <a:pt x="3538" y="968"/>
                    </a:lnTo>
                    <a:lnTo>
                      <a:pt x="3540" y="861"/>
                    </a:lnTo>
                    <a:lnTo>
                      <a:pt x="3541" y="679"/>
                    </a:lnTo>
                    <a:lnTo>
                      <a:pt x="3543" y="482"/>
                    </a:lnTo>
                    <a:lnTo>
                      <a:pt x="3545" y="384"/>
                    </a:lnTo>
                    <a:lnTo>
                      <a:pt x="3547" y="423"/>
                    </a:lnTo>
                    <a:lnTo>
                      <a:pt x="3549" y="516"/>
                    </a:lnTo>
                    <a:lnTo>
                      <a:pt x="3550" y="553"/>
                    </a:lnTo>
                    <a:lnTo>
                      <a:pt x="3552" y="530"/>
                    </a:lnTo>
                    <a:lnTo>
                      <a:pt x="3554" y="548"/>
                    </a:lnTo>
                    <a:lnTo>
                      <a:pt x="3556" y="567"/>
                    </a:lnTo>
                    <a:lnTo>
                      <a:pt x="3558" y="494"/>
                    </a:lnTo>
                    <a:lnTo>
                      <a:pt x="3559" y="432"/>
                    </a:lnTo>
                    <a:lnTo>
                      <a:pt x="3561" y="431"/>
                    </a:lnTo>
                    <a:lnTo>
                      <a:pt x="3563" y="477"/>
                    </a:lnTo>
                    <a:lnTo>
                      <a:pt x="3565" y="540"/>
                    </a:lnTo>
                    <a:lnTo>
                      <a:pt x="3567" y="522"/>
                    </a:lnTo>
                    <a:lnTo>
                      <a:pt x="3569" y="441"/>
                    </a:lnTo>
                    <a:lnTo>
                      <a:pt x="3570" y="415"/>
                    </a:lnTo>
                    <a:lnTo>
                      <a:pt x="3572" y="452"/>
                    </a:lnTo>
                    <a:lnTo>
                      <a:pt x="3574" y="485"/>
                    </a:lnTo>
                    <a:lnTo>
                      <a:pt x="3576" y="484"/>
                    </a:lnTo>
                    <a:lnTo>
                      <a:pt x="3578" y="478"/>
                    </a:lnTo>
                    <a:lnTo>
                      <a:pt x="3579" y="466"/>
                    </a:lnTo>
                    <a:lnTo>
                      <a:pt x="3581" y="428"/>
                    </a:lnTo>
                    <a:lnTo>
                      <a:pt x="3583" y="371"/>
                    </a:lnTo>
                    <a:lnTo>
                      <a:pt x="3585" y="332"/>
                    </a:lnTo>
                    <a:lnTo>
                      <a:pt x="3587" y="360"/>
                    </a:lnTo>
                    <a:lnTo>
                      <a:pt x="3588" y="384"/>
                    </a:lnTo>
                    <a:lnTo>
                      <a:pt x="3590" y="293"/>
                    </a:lnTo>
                    <a:lnTo>
                      <a:pt x="3592" y="139"/>
                    </a:lnTo>
                    <a:lnTo>
                      <a:pt x="3594" y="96"/>
                    </a:lnTo>
                    <a:lnTo>
                      <a:pt x="3596" y="190"/>
                    </a:lnTo>
                    <a:lnTo>
                      <a:pt x="3598" y="341"/>
                    </a:lnTo>
                    <a:lnTo>
                      <a:pt x="3599" y="479"/>
                    </a:lnTo>
                    <a:lnTo>
                      <a:pt x="3601" y="562"/>
                    </a:lnTo>
                    <a:lnTo>
                      <a:pt x="3603" y="568"/>
                    </a:lnTo>
                    <a:lnTo>
                      <a:pt x="3605" y="510"/>
                    </a:lnTo>
                    <a:lnTo>
                      <a:pt x="3607" y="448"/>
                    </a:lnTo>
                    <a:lnTo>
                      <a:pt x="3608" y="374"/>
                    </a:lnTo>
                    <a:lnTo>
                      <a:pt x="3610" y="299"/>
                    </a:lnTo>
                    <a:lnTo>
                      <a:pt x="3612" y="246"/>
                    </a:lnTo>
                    <a:lnTo>
                      <a:pt x="3614" y="324"/>
                    </a:lnTo>
                    <a:lnTo>
                      <a:pt x="3616" y="417"/>
                    </a:lnTo>
                    <a:lnTo>
                      <a:pt x="3617" y="363"/>
                    </a:lnTo>
                    <a:lnTo>
                      <a:pt x="3619" y="292"/>
                    </a:lnTo>
                    <a:lnTo>
                      <a:pt x="3621" y="290"/>
                    </a:lnTo>
                    <a:lnTo>
                      <a:pt x="3623" y="252"/>
                    </a:lnTo>
                    <a:lnTo>
                      <a:pt x="3625" y="190"/>
                    </a:lnTo>
                    <a:lnTo>
                      <a:pt x="3626" y="198"/>
                    </a:lnTo>
                    <a:lnTo>
                      <a:pt x="3628" y="252"/>
                    </a:lnTo>
                    <a:lnTo>
                      <a:pt x="3630" y="332"/>
                    </a:lnTo>
                    <a:lnTo>
                      <a:pt x="3632" y="362"/>
                    </a:lnTo>
                    <a:lnTo>
                      <a:pt x="3634" y="346"/>
                    </a:lnTo>
                    <a:lnTo>
                      <a:pt x="3636" y="328"/>
                    </a:lnTo>
                    <a:lnTo>
                      <a:pt x="3637" y="343"/>
                    </a:lnTo>
                    <a:lnTo>
                      <a:pt x="3639" y="403"/>
                    </a:lnTo>
                    <a:lnTo>
                      <a:pt x="3641" y="412"/>
                    </a:lnTo>
                    <a:lnTo>
                      <a:pt x="3643" y="380"/>
                    </a:lnTo>
                    <a:lnTo>
                      <a:pt x="3645" y="350"/>
                    </a:lnTo>
                    <a:lnTo>
                      <a:pt x="3646" y="270"/>
                    </a:lnTo>
                    <a:lnTo>
                      <a:pt x="3648" y="239"/>
                    </a:lnTo>
                    <a:lnTo>
                      <a:pt x="3650" y="265"/>
                    </a:lnTo>
                    <a:lnTo>
                      <a:pt x="3652" y="271"/>
                    </a:lnTo>
                    <a:lnTo>
                      <a:pt x="3654" y="282"/>
                    </a:lnTo>
                    <a:lnTo>
                      <a:pt x="3655" y="326"/>
                    </a:lnTo>
                    <a:lnTo>
                      <a:pt x="3657" y="401"/>
                    </a:lnTo>
                    <a:lnTo>
                      <a:pt x="3659" y="480"/>
                    </a:lnTo>
                    <a:lnTo>
                      <a:pt x="3661" y="507"/>
                    </a:lnTo>
                    <a:lnTo>
                      <a:pt x="3663" y="492"/>
                    </a:lnTo>
                    <a:lnTo>
                      <a:pt x="3665" y="438"/>
                    </a:lnTo>
                    <a:lnTo>
                      <a:pt x="3666" y="374"/>
                    </a:lnTo>
                    <a:lnTo>
                      <a:pt x="3668" y="328"/>
                    </a:lnTo>
                    <a:lnTo>
                      <a:pt x="3670" y="276"/>
                    </a:lnTo>
                    <a:lnTo>
                      <a:pt x="3672" y="249"/>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08" name="TextBox 4">
                <a:extLst>
                  <a:ext uri="{FF2B5EF4-FFF2-40B4-BE49-F238E27FC236}">
                    <a16:creationId xmlns:a16="http://schemas.microsoft.com/office/drawing/2014/main" id="{61F737FE-991E-4A67-81A3-DAF26310ADCA}"/>
                  </a:ext>
                </a:extLst>
              </p:cNvPr>
              <p:cNvSpPr txBox="1"/>
              <p:nvPr/>
            </p:nvSpPr>
            <p:spPr>
              <a:xfrm>
                <a:off x="289750" y="5588546"/>
                <a:ext cx="1596131" cy="345691"/>
              </a:xfrm>
              <a:prstGeom prst="rect">
                <a:avLst/>
              </a:prstGeom>
              <a:noFill/>
            </p:spPr>
            <p:txBody>
              <a:bodyPr wrap="square" rtlCol="0">
                <a:spAutoFit/>
              </a:bodyPr>
              <a:lstStyle/>
              <a:p>
                <a:r>
                  <a:rPr lang="en-US" sz="1800" b="1" dirty="0">
                    <a:latin typeface="Arial" pitchFamily="34" charset="0"/>
                    <a:cs typeface="Arial" pitchFamily="34" charset="0"/>
                  </a:rPr>
                  <a:t>CL=540 </a:t>
                </a:r>
                <a:r>
                  <a:rPr lang="en-US" sz="1800" b="1" dirty="0" err="1">
                    <a:latin typeface="Arial" pitchFamily="34" charset="0"/>
                    <a:cs typeface="Arial" pitchFamily="34" charset="0"/>
                  </a:rPr>
                  <a:t>ms</a:t>
                </a:r>
                <a:endParaRPr lang="en-US" sz="1800" b="1" dirty="0">
                  <a:latin typeface="Arial" pitchFamily="34" charset="0"/>
                  <a:cs typeface="Arial" pitchFamily="34" charset="0"/>
                </a:endParaRPr>
              </a:p>
            </p:txBody>
          </p:sp>
          <p:sp>
            <p:nvSpPr>
              <p:cNvPr id="1309" name="Freeform 540">
                <a:extLst>
                  <a:ext uri="{FF2B5EF4-FFF2-40B4-BE49-F238E27FC236}">
                    <a16:creationId xmlns:a16="http://schemas.microsoft.com/office/drawing/2014/main" id="{7CF07DBF-9200-4ACE-ADFE-AFD21AC6E108}"/>
                  </a:ext>
                </a:extLst>
              </p:cNvPr>
              <p:cNvSpPr>
                <a:spLocks/>
              </p:cNvSpPr>
              <p:nvPr/>
            </p:nvSpPr>
            <p:spPr bwMode="auto">
              <a:xfrm flipV="1">
                <a:off x="3460609" y="5081924"/>
                <a:ext cx="1407028" cy="1081263"/>
              </a:xfrm>
              <a:custGeom>
                <a:avLst/>
                <a:gdLst/>
                <a:ahLst/>
                <a:cxnLst>
                  <a:cxn ang="0">
                    <a:pos x="63" y="705"/>
                  </a:cxn>
                  <a:cxn ang="0">
                    <a:pos x="130" y="1796"/>
                  </a:cxn>
                  <a:cxn ang="0">
                    <a:pos x="196" y="2631"/>
                  </a:cxn>
                  <a:cxn ang="0">
                    <a:pos x="263" y="2706"/>
                  </a:cxn>
                  <a:cxn ang="0">
                    <a:pos x="329" y="2789"/>
                  </a:cxn>
                  <a:cxn ang="0">
                    <a:pos x="396" y="2268"/>
                  </a:cxn>
                  <a:cxn ang="0">
                    <a:pos x="462" y="1978"/>
                  </a:cxn>
                  <a:cxn ang="0">
                    <a:pos x="529" y="1593"/>
                  </a:cxn>
                  <a:cxn ang="0">
                    <a:pos x="595" y="968"/>
                  </a:cxn>
                  <a:cxn ang="0">
                    <a:pos x="662" y="812"/>
                  </a:cxn>
                  <a:cxn ang="0">
                    <a:pos x="728" y="785"/>
                  </a:cxn>
                  <a:cxn ang="0">
                    <a:pos x="794" y="873"/>
                  </a:cxn>
                  <a:cxn ang="0">
                    <a:pos x="861" y="1278"/>
                  </a:cxn>
                  <a:cxn ang="0">
                    <a:pos x="927" y="1044"/>
                  </a:cxn>
                  <a:cxn ang="0">
                    <a:pos x="994" y="942"/>
                  </a:cxn>
                  <a:cxn ang="0">
                    <a:pos x="1060" y="553"/>
                  </a:cxn>
                  <a:cxn ang="0">
                    <a:pos x="1127" y="663"/>
                  </a:cxn>
                  <a:cxn ang="0">
                    <a:pos x="1193" y="261"/>
                  </a:cxn>
                  <a:cxn ang="0">
                    <a:pos x="1260" y="398"/>
                  </a:cxn>
                  <a:cxn ang="0">
                    <a:pos x="1326" y="159"/>
                  </a:cxn>
                  <a:cxn ang="0">
                    <a:pos x="1393" y="140"/>
                  </a:cxn>
                  <a:cxn ang="0">
                    <a:pos x="1459" y="970"/>
                  </a:cxn>
                  <a:cxn ang="0">
                    <a:pos x="1525" y="2621"/>
                  </a:cxn>
                  <a:cxn ang="0">
                    <a:pos x="1592" y="2805"/>
                  </a:cxn>
                  <a:cxn ang="0">
                    <a:pos x="1658" y="2668"/>
                  </a:cxn>
                  <a:cxn ang="0">
                    <a:pos x="1725" y="2483"/>
                  </a:cxn>
                  <a:cxn ang="0">
                    <a:pos x="1791" y="2306"/>
                  </a:cxn>
                  <a:cxn ang="0">
                    <a:pos x="1858" y="1739"/>
                  </a:cxn>
                  <a:cxn ang="0">
                    <a:pos x="1924" y="1373"/>
                  </a:cxn>
                  <a:cxn ang="0">
                    <a:pos x="1991" y="1119"/>
                  </a:cxn>
                  <a:cxn ang="0">
                    <a:pos x="2057" y="813"/>
                  </a:cxn>
                  <a:cxn ang="0">
                    <a:pos x="2124" y="650"/>
                  </a:cxn>
                  <a:cxn ang="0">
                    <a:pos x="2190" y="1101"/>
                  </a:cxn>
                  <a:cxn ang="0">
                    <a:pos x="2256" y="1127"/>
                  </a:cxn>
                  <a:cxn ang="0">
                    <a:pos x="2323" y="893"/>
                  </a:cxn>
                  <a:cxn ang="0">
                    <a:pos x="2389" y="807"/>
                  </a:cxn>
                  <a:cxn ang="0">
                    <a:pos x="2456" y="583"/>
                  </a:cxn>
                  <a:cxn ang="0">
                    <a:pos x="2522" y="455"/>
                  </a:cxn>
                  <a:cxn ang="0">
                    <a:pos x="2589" y="374"/>
                  </a:cxn>
                  <a:cxn ang="0">
                    <a:pos x="2655" y="234"/>
                  </a:cxn>
                  <a:cxn ang="0">
                    <a:pos x="2722" y="171"/>
                  </a:cxn>
                  <a:cxn ang="0">
                    <a:pos x="2788" y="313"/>
                  </a:cxn>
                  <a:cxn ang="0">
                    <a:pos x="2855" y="1575"/>
                  </a:cxn>
                  <a:cxn ang="0">
                    <a:pos x="2921" y="2703"/>
                  </a:cxn>
                  <a:cxn ang="0">
                    <a:pos x="2987" y="2658"/>
                  </a:cxn>
                  <a:cxn ang="0">
                    <a:pos x="3054" y="2675"/>
                  </a:cxn>
                  <a:cxn ang="0">
                    <a:pos x="3120" y="2471"/>
                  </a:cxn>
                  <a:cxn ang="0">
                    <a:pos x="3187" y="1967"/>
                  </a:cxn>
                  <a:cxn ang="0">
                    <a:pos x="3253" y="1702"/>
                  </a:cxn>
                  <a:cxn ang="0">
                    <a:pos x="3320" y="1319"/>
                  </a:cxn>
                  <a:cxn ang="0">
                    <a:pos x="3386" y="931"/>
                  </a:cxn>
                  <a:cxn ang="0">
                    <a:pos x="3453" y="630"/>
                  </a:cxn>
                  <a:cxn ang="0">
                    <a:pos x="3519" y="940"/>
                  </a:cxn>
                  <a:cxn ang="0">
                    <a:pos x="3586" y="924"/>
                  </a:cxn>
                  <a:cxn ang="0">
                    <a:pos x="3652" y="957"/>
                  </a:cxn>
                  <a:cxn ang="0">
                    <a:pos x="3718" y="843"/>
                  </a:cxn>
                  <a:cxn ang="0">
                    <a:pos x="3785" y="586"/>
                  </a:cxn>
                  <a:cxn ang="0">
                    <a:pos x="3851" y="472"/>
                  </a:cxn>
                  <a:cxn ang="0">
                    <a:pos x="3918" y="215"/>
                  </a:cxn>
                  <a:cxn ang="0">
                    <a:pos x="3984" y="387"/>
                  </a:cxn>
                  <a:cxn ang="0">
                    <a:pos x="4051" y="160"/>
                  </a:cxn>
                </a:cxnLst>
                <a:rect l="0" t="0" r="r" b="b"/>
                <a:pathLst>
                  <a:path w="4114" h="2990">
                    <a:moveTo>
                      <a:pt x="0" y="426"/>
                    </a:moveTo>
                    <a:lnTo>
                      <a:pt x="3" y="352"/>
                    </a:lnTo>
                    <a:lnTo>
                      <a:pt x="6" y="191"/>
                    </a:lnTo>
                    <a:lnTo>
                      <a:pt x="10" y="55"/>
                    </a:lnTo>
                    <a:lnTo>
                      <a:pt x="13" y="62"/>
                    </a:lnTo>
                    <a:lnTo>
                      <a:pt x="16" y="154"/>
                    </a:lnTo>
                    <a:lnTo>
                      <a:pt x="19" y="201"/>
                    </a:lnTo>
                    <a:lnTo>
                      <a:pt x="22" y="126"/>
                    </a:lnTo>
                    <a:lnTo>
                      <a:pt x="25" y="22"/>
                    </a:lnTo>
                    <a:lnTo>
                      <a:pt x="29" y="0"/>
                    </a:lnTo>
                    <a:lnTo>
                      <a:pt x="32" y="77"/>
                    </a:lnTo>
                    <a:lnTo>
                      <a:pt x="35" y="220"/>
                    </a:lnTo>
                    <a:lnTo>
                      <a:pt x="38" y="326"/>
                    </a:lnTo>
                    <a:lnTo>
                      <a:pt x="41" y="348"/>
                    </a:lnTo>
                    <a:lnTo>
                      <a:pt x="44" y="346"/>
                    </a:lnTo>
                    <a:lnTo>
                      <a:pt x="48" y="307"/>
                    </a:lnTo>
                    <a:lnTo>
                      <a:pt x="51" y="297"/>
                    </a:lnTo>
                    <a:lnTo>
                      <a:pt x="54" y="355"/>
                    </a:lnTo>
                    <a:lnTo>
                      <a:pt x="57" y="458"/>
                    </a:lnTo>
                    <a:lnTo>
                      <a:pt x="60" y="592"/>
                    </a:lnTo>
                    <a:lnTo>
                      <a:pt x="63" y="705"/>
                    </a:lnTo>
                    <a:lnTo>
                      <a:pt x="67" y="716"/>
                    </a:lnTo>
                    <a:lnTo>
                      <a:pt x="70" y="663"/>
                    </a:lnTo>
                    <a:lnTo>
                      <a:pt x="73" y="671"/>
                    </a:lnTo>
                    <a:lnTo>
                      <a:pt x="76" y="755"/>
                    </a:lnTo>
                    <a:lnTo>
                      <a:pt x="79" y="839"/>
                    </a:lnTo>
                    <a:lnTo>
                      <a:pt x="82" y="936"/>
                    </a:lnTo>
                    <a:lnTo>
                      <a:pt x="86" y="1060"/>
                    </a:lnTo>
                    <a:lnTo>
                      <a:pt x="89" y="1216"/>
                    </a:lnTo>
                    <a:lnTo>
                      <a:pt x="92" y="1387"/>
                    </a:lnTo>
                    <a:lnTo>
                      <a:pt x="95" y="1461"/>
                    </a:lnTo>
                    <a:lnTo>
                      <a:pt x="98" y="1436"/>
                    </a:lnTo>
                    <a:lnTo>
                      <a:pt x="101" y="1376"/>
                    </a:lnTo>
                    <a:lnTo>
                      <a:pt x="105" y="1348"/>
                    </a:lnTo>
                    <a:lnTo>
                      <a:pt x="108" y="1389"/>
                    </a:lnTo>
                    <a:lnTo>
                      <a:pt x="111" y="1540"/>
                    </a:lnTo>
                    <a:lnTo>
                      <a:pt x="114" y="1680"/>
                    </a:lnTo>
                    <a:lnTo>
                      <a:pt x="117" y="1748"/>
                    </a:lnTo>
                    <a:lnTo>
                      <a:pt x="120" y="1763"/>
                    </a:lnTo>
                    <a:lnTo>
                      <a:pt x="124" y="1754"/>
                    </a:lnTo>
                    <a:lnTo>
                      <a:pt x="127" y="1752"/>
                    </a:lnTo>
                    <a:lnTo>
                      <a:pt x="130" y="1796"/>
                    </a:lnTo>
                    <a:lnTo>
                      <a:pt x="133" y="1915"/>
                    </a:lnTo>
                    <a:lnTo>
                      <a:pt x="136" y="2066"/>
                    </a:lnTo>
                    <a:lnTo>
                      <a:pt x="139" y="2228"/>
                    </a:lnTo>
                    <a:lnTo>
                      <a:pt x="143" y="2316"/>
                    </a:lnTo>
                    <a:lnTo>
                      <a:pt x="146" y="2233"/>
                    </a:lnTo>
                    <a:lnTo>
                      <a:pt x="149" y="2168"/>
                    </a:lnTo>
                    <a:lnTo>
                      <a:pt x="152" y="2276"/>
                    </a:lnTo>
                    <a:lnTo>
                      <a:pt x="155" y="2438"/>
                    </a:lnTo>
                    <a:lnTo>
                      <a:pt x="158" y="2469"/>
                    </a:lnTo>
                    <a:lnTo>
                      <a:pt x="162" y="2346"/>
                    </a:lnTo>
                    <a:lnTo>
                      <a:pt x="165" y="2278"/>
                    </a:lnTo>
                    <a:lnTo>
                      <a:pt x="168" y="2359"/>
                    </a:lnTo>
                    <a:lnTo>
                      <a:pt x="171" y="2436"/>
                    </a:lnTo>
                    <a:lnTo>
                      <a:pt x="174" y="2501"/>
                    </a:lnTo>
                    <a:lnTo>
                      <a:pt x="177" y="2605"/>
                    </a:lnTo>
                    <a:lnTo>
                      <a:pt x="181" y="2666"/>
                    </a:lnTo>
                    <a:lnTo>
                      <a:pt x="184" y="2685"/>
                    </a:lnTo>
                    <a:lnTo>
                      <a:pt x="187" y="2684"/>
                    </a:lnTo>
                    <a:lnTo>
                      <a:pt x="190" y="2646"/>
                    </a:lnTo>
                    <a:lnTo>
                      <a:pt x="193" y="2621"/>
                    </a:lnTo>
                    <a:lnTo>
                      <a:pt x="196" y="2631"/>
                    </a:lnTo>
                    <a:lnTo>
                      <a:pt x="199" y="2671"/>
                    </a:lnTo>
                    <a:lnTo>
                      <a:pt x="203" y="2687"/>
                    </a:lnTo>
                    <a:lnTo>
                      <a:pt x="206" y="2627"/>
                    </a:lnTo>
                    <a:lnTo>
                      <a:pt x="209" y="2546"/>
                    </a:lnTo>
                    <a:lnTo>
                      <a:pt x="212" y="2517"/>
                    </a:lnTo>
                    <a:lnTo>
                      <a:pt x="215" y="2546"/>
                    </a:lnTo>
                    <a:lnTo>
                      <a:pt x="218" y="2619"/>
                    </a:lnTo>
                    <a:lnTo>
                      <a:pt x="222" y="2689"/>
                    </a:lnTo>
                    <a:lnTo>
                      <a:pt x="225" y="2718"/>
                    </a:lnTo>
                    <a:lnTo>
                      <a:pt x="228" y="2734"/>
                    </a:lnTo>
                    <a:lnTo>
                      <a:pt x="231" y="2740"/>
                    </a:lnTo>
                    <a:lnTo>
                      <a:pt x="234" y="2700"/>
                    </a:lnTo>
                    <a:lnTo>
                      <a:pt x="237" y="2649"/>
                    </a:lnTo>
                    <a:lnTo>
                      <a:pt x="241" y="2643"/>
                    </a:lnTo>
                    <a:lnTo>
                      <a:pt x="244" y="2653"/>
                    </a:lnTo>
                    <a:lnTo>
                      <a:pt x="247" y="2705"/>
                    </a:lnTo>
                    <a:lnTo>
                      <a:pt x="250" y="2798"/>
                    </a:lnTo>
                    <a:lnTo>
                      <a:pt x="253" y="2833"/>
                    </a:lnTo>
                    <a:lnTo>
                      <a:pt x="256" y="2785"/>
                    </a:lnTo>
                    <a:lnTo>
                      <a:pt x="260" y="2727"/>
                    </a:lnTo>
                    <a:lnTo>
                      <a:pt x="263" y="2706"/>
                    </a:lnTo>
                    <a:lnTo>
                      <a:pt x="266" y="2756"/>
                    </a:lnTo>
                    <a:lnTo>
                      <a:pt x="269" y="2840"/>
                    </a:lnTo>
                    <a:lnTo>
                      <a:pt x="272" y="2844"/>
                    </a:lnTo>
                    <a:lnTo>
                      <a:pt x="275" y="2729"/>
                    </a:lnTo>
                    <a:lnTo>
                      <a:pt x="279" y="2595"/>
                    </a:lnTo>
                    <a:lnTo>
                      <a:pt x="282" y="2544"/>
                    </a:lnTo>
                    <a:lnTo>
                      <a:pt x="285" y="2524"/>
                    </a:lnTo>
                    <a:lnTo>
                      <a:pt x="288" y="2536"/>
                    </a:lnTo>
                    <a:lnTo>
                      <a:pt x="291" y="2628"/>
                    </a:lnTo>
                    <a:lnTo>
                      <a:pt x="294" y="2711"/>
                    </a:lnTo>
                    <a:lnTo>
                      <a:pt x="298" y="2750"/>
                    </a:lnTo>
                    <a:lnTo>
                      <a:pt x="301" y="2726"/>
                    </a:lnTo>
                    <a:lnTo>
                      <a:pt x="304" y="2628"/>
                    </a:lnTo>
                    <a:lnTo>
                      <a:pt x="307" y="2613"/>
                    </a:lnTo>
                    <a:lnTo>
                      <a:pt x="310" y="2725"/>
                    </a:lnTo>
                    <a:lnTo>
                      <a:pt x="313" y="2785"/>
                    </a:lnTo>
                    <a:lnTo>
                      <a:pt x="317" y="2724"/>
                    </a:lnTo>
                    <a:lnTo>
                      <a:pt x="320" y="2688"/>
                    </a:lnTo>
                    <a:lnTo>
                      <a:pt x="323" y="2734"/>
                    </a:lnTo>
                    <a:lnTo>
                      <a:pt x="326" y="2762"/>
                    </a:lnTo>
                    <a:lnTo>
                      <a:pt x="329" y="2789"/>
                    </a:lnTo>
                    <a:lnTo>
                      <a:pt x="332" y="2812"/>
                    </a:lnTo>
                    <a:lnTo>
                      <a:pt x="336" y="2744"/>
                    </a:lnTo>
                    <a:lnTo>
                      <a:pt x="339" y="2624"/>
                    </a:lnTo>
                    <a:lnTo>
                      <a:pt x="342" y="2540"/>
                    </a:lnTo>
                    <a:lnTo>
                      <a:pt x="345" y="2482"/>
                    </a:lnTo>
                    <a:lnTo>
                      <a:pt x="348" y="2458"/>
                    </a:lnTo>
                    <a:lnTo>
                      <a:pt x="351" y="2472"/>
                    </a:lnTo>
                    <a:lnTo>
                      <a:pt x="355" y="2474"/>
                    </a:lnTo>
                    <a:lnTo>
                      <a:pt x="358" y="2468"/>
                    </a:lnTo>
                    <a:lnTo>
                      <a:pt x="361" y="2417"/>
                    </a:lnTo>
                    <a:lnTo>
                      <a:pt x="364" y="2341"/>
                    </a:lnTo>
                    <a:lnTo>
                      <a:pt x="367" y="2342"/>
                    </a:lnTo>
                    <a:lnTo>
                      <a:pt x="370" y="2394"/>
                    </a:lnTo>
                    <a:lnTo>
                      <a:pt x="374" y="2391"/>
                    </a:lnTo>
                    <a:lnTo>
                      <a:pt x="377" y="2395"/>
                    </a:lnTo>
                    <a:lnTo>
                      <a:pt x="380" y="2467"/>
                    </a:lnTo>
                    <a:lnTo>
                      <a:pt x="383" y="2508"/>
                    </a:lnTo>
                    <a:lnTo>
                      <a:pt x="386" y="2425"/>
                    </a:lnTo>
                    <a:lnTo>
                      <a:pt x="389" y="2335"/>
                    </a:lnTo>
                    <a:lnTo>
                      <a:pt x="393" y="2297"/>
                    </a:lnTo>
                    <a:lnTo>
                      <a:pt x="396" y="2268"/>
                    </a:lnTo>
                    <a:lnTo>
                      <a:pt x="399" y="2288"/>
                    </a:lnTo>
                    <a:lnTo>
                      <a:pt x="402" y="2348"/>
                    </a:lnTo>
                    <a:lnTo>
                      <a:pt x="405" y="2401"/>
                    </a:lnTo>
                    <a:lnTo>
                      <a:pt x="408" y="2400"/>
                    </a:lnTo>
                    <a:lnTo>
                      <a:pt x="412" y="2293"/>
                    </a:lnTo>
                    <a:lnTo>
                      <a:pt x="415" y="2152"/>
                    </a:lnTo>
                    <a:lnTo>
                      <a:pt x="418" y="2078"/>
                    </a:lnTo>
                    <a:lnTo>
                      <a:pt x="421" y="2051"/>
                    </a:lnTo>
                    <a:lnTo>
                      <a:pt x="424" y="2066"/>
                    </a:lnTo>
                    <a:lnTo>
                      <a:pt x="427" y="2058"/>
                    </a:lnTo>
                    <a:lnTo>
                      <a:pt x="431" y="2020"/>
                    </a:lnTo>
                    <a:lnTo>
                      <a:pt x="434" y="2029"/>
                    </a:lnTo>
                    <a:lnTo>
                      <a:pt x="437" y="2079"/>
                    </a:lnTo>
                    <a:lnTo>
                      <a:pt x="440" y="2102"/>
                    </a:lnTo>
                    <a:lnTo>
                      <a:pt x="443" y="2072"/>
                    </a:lnTo>
                    <a:lnTo>
                      <a:pt x="446" y="2032"/>
                    </a:lnTo>
                    <a:lnTo>
                      <a:pt x="449" y="2009"/>
                    </a:lnTo>
                    <a:lnTo>
                      <a:pt x="453" y="1979"/>
                    </a:lnTo>
                    <a:lnTo>
                      <a:pt x="456" y="1959"/>
                    </a:lnTo>
                    <a:lnTo>
                      <a:pt x="459" y="1967"/>
                    </a:lnTo>
                    <a:lnTo>
                      <a:pt x="462" y="1978"/>
                    </a:lnTo>
                    <a:lnTo>
                      <a:pt x="465" y="1948"/>
                    </a:lnTo>
                    <a:lnTo>
                      <a:pt x="468" y="1898"/>
                    </a:lnTo>
                    <a:lnTo>
                      <a:pt x="472" y="1859"/>
                    </a:lnTo>
                    <a:lnTo>
                      <a:pt x="475" y="1829"/>
                    </a:lnTo>
                    <a:lnTo>
                      <a:pt x="478" y="1832"/>
                    </a:lnTo>
                    <a:lnTo>
                      <a:pt x="481" y="1842"/>
                    </a:lnTo>
                    <a:lnTo>
                      <a:pt x="484" y="1823"/>
                    </a:lnTo>
                    <a:lnTo>
                      <a:pt x="487" y="1735"/>
                    </a:lnTo>
                    <a:lnTo>
                      <a:pt x="491" y="1610"/>
                    </a:lnTo>
                    <a:lnTo>
                      <a:pt x="494" y="1605"/>
                    </a:lnTo>
                    <a:lnTo>
                      <a:pt x="497" y="1742"/>
                    </a:lnTo>
                    <a:lnTo>
                      <a:pt x="500" y="1852"/>
                    </a:lnTo>
                    <a:lnTo>
                      <a:pt x="503" y="1814"/>
                    </a:lnTo>
                    <a:lnTo>
                      <a:pt x="506" y="1703"/>
                    </a:lnTo>
                    <a:lnTo>
                      <a:pt x="510" y="1661"/>
                    </a:lnTo>
                    <a:lnTo>
                      <a:pt x="513" y="1658"/>
                    </a:lnTo>
                    <a:lnTo>
                      <a:pt x="516" y="1627"/>
                    </a:lnTo>
                    <a:lnTo>
                      <a:pt x="519" y="1594"/>
                    </a:lnTo>
                    <a:lnTo>
                      <a:pt x="522" y="1624"/>
                    </a:lnTo>
                    <a:lnTo>
                      <a:pt x="525" y="1628"/>
                    </a:lnTo>
                    <a:lnTo>
                      <a:pt x="529" y="1593"/>
                    </a:lnTo>
                    <a:lnTo>
                      <a:pt x="532" y="1551"/>
                    </a:lnTo>
                    <a:lnTo>
                      <a:pt x="535" y="1458"/>
                    </a:lnTo>
                    <a:lnTo>
                      <a:pt x="538" y="1363"/>
                    </a:lnTo>
                    <a:lnTo>
                      <a:pt x="541" y="1317"/>
                    </a:lnTo>
                    <a:lnTo>
                      <a:pt x="544" y="1334"/>
                    </a:lnTo>
                    <a:lnTo>
                      <a:pt x="548" y="1350"/>
                    </a:lnTo>
                    <a:lnTo>
                      <a:pt x="551" y="1315"/>
                    </a:lnTo>
                    <a:lnTo>
                      <a:pt x="554" y="1293"/>
                    </a:lnTo>
                    <a:lnTo>
                      <a:pt x="557" y="1303"/>
                    </a:lnTo>
                    <a:lnTo>
                      <a:pt x="560" y="1280"/>
                    </a:lnTo>
                    <a:lnTo>
                      <a:pt x="563" y="1220"/>
                    </a:lnTo>
                    <a:lnTo>
                      <a:pt x="567" y="1188"/>
                    </a:lnTo>
                    <a:lnTo>
                      <a:pt x="570" y="1184"/>
                    </a:lnTo>
                    <a:lnTo>
                      <a:pt x="573" y="1155"/>
                    </a:lnTo>
                    <a:lnTo>
                      <a:pt x="576" y="1100"/>
                    </a:lnTo>
                    <a:lnTo>
                      <a:pt x="579" y="1066"/>
                    </a:lnTo>
                    <a:lnTo>
                      <a:pt x="582" y="1050"/>
                    </a:lnTo>
                    <a:lnTo>
                      <a:pt x="586" y="1057"/>
                    </a:lnTo>
                    <a:lnTo>
                      <a:pt x="589" y="1023"/>
                    </a:lnTo>
                    <a:lnTo>
                      <a:pt x="592" y="962"/>
                    </a:lnTo>
                    <a:lnTo>
                      <a:pt x="595" y="968"/>
                    </a:lnTo>
                    <a:lnTo>
                      <a:pt x="598" y="1011"/>
                    </a:lnTo>
                    <a:lnTo>
                      <a:pt x="601" y="968"/>
                    </a:lnTo>
                    <a:lnTo>
                      <a:pt x="605" y="892"/>
                    </a:lnTo>
                    <a:lnTo>
                      <a:pt x="608" y="846"/>
                    </a:lnTo>
                    <a:lnTo>
                      <a:pt x="611" y="808"/>
                    </a:lnTo>
                    <a:lnTo>
                      <a:pt x="614" y="815"/>
                    </a:lnTo>
                    <a:lnTo>
                      <a:pt x="617" y="918"/>
                    </a:lnTo>
                    <a:lnTo>
                      <a:pt x="620" y="1063"/>
                    </a:lnTo>
                    <a:lnTo>
                      <a:pt x="624" y="1180"/>
                    </a:lnTo>
                    <a:lnTo>
                      <a:pt x="627" y="1172"/>
                    </a:lnTo>
                    <a:lnTo>
                      <a:pt x="630" y="1090"/>
                    </a:lnTo>
                    <a:lnTo>
                      <a:pt x="633" y="1014"/>
                    </a:lnTo>
                    <a:lnTo>
                      <a:pt x="636" y="928"/>
                    </a:lnTo>
                    <a:lnTo>
                      <a:pt x="639" y="871"/>
                    </a:lnTo>
                    <a:lnTo>
                      <a:pt x="643" y="883"/>
                    </a:lnTo>
                    <a:lnTo>
                      <a:pt x="646" y="956"/>
                    </a:lnTo>
                    <a:lnTo>
                      <a:pt x="649" y="1052"/>
                    </a:lnTo>
                    <a:lnTo>
                      <a:pt x="652" y="1098"/>
                    </a:lnTo>
                    <a:lnTo>
                      <a:pt x="655" y="1038"/>
                    </a:lnTo>
                    <a:lnTo>
                      <a:pt x="658" y="930"/>
                    </a:lnTo>
                    <a:lnTo>
                      <a:pt x="662" y="812"/>
                    </a:lnTo>
                    <a:lnTo>
                      <a:pt x="665" y="715"/>
                    </a:lnTo>
                    <a:lnTo>
                      <a:pt x="668" y="670"/>
                    </a:lnTo>
                    <a:lnTo>
                      <a:pt x="671" y="753"/>
                    </a:lnTo>
                    <a:lnTo>
                      <a:pt x="674" y="890"/>
                    </a:lnTo>
                    <a:lnTo>
                      <a:pt x="677" y="924"/>
                    </a:lnTo>
                    <a:lnTo>
                      <a:pt x="681" y="856"/>
                    </a:lnTo>
                    <a:lnTo>
                      <a:pt x="684" y="839"/>
                    </a:lnTo>
                    <a:lnTo>
                      <a:pt x="687" y="859"/>
                    </a:lnTo>
                    <a:lnTo>
                      <a:pt x="690" y="822"/>
                    </a:lnTo>
                    <a:lnTo>
                      <a:pt x="693" y="780"/>
                    </a:lnTo>
                    <a:lnTo>
                      <a:pt x="696" y="708"/>
                    </a:lnTo>
                    <a:lnTo>
                      <a:pt x="699" y="598"/>
                    </a:lnTo>
                    <a:lnTo>
                      <a:pt x="703" y="542"/>
                    </a:lnTo>
                    <a:lnTo>
                      <a:pt x="706" y="558"/>
                    </a:lnTo>
                    <a:lnTo>
                      <a:pt x="709" y="644"/>
                    </a:lnTo>
                    <a:lnTo>
                      <a:pt x="712" y="766"/>
                    </a:lnTo>
                    <a:lnTo>
                      <a:pt x="715" y="806"/>
                    </a:lnTo>
                    <a:lnTo>
                      <a:pt x="718" y="764"/>
                    </a:lnTo>
                    <a:lnTo>
                      <a:pt x="722" y="739"/>
                    </a:lnTo>
                    <a:lnTo>
                      <a:pt x="725" y="764"/>
                    </a:lnTo>
                    <a:lnTo>
                      <a:pt x="728" y="785"/>
                    </a:lnTo>
                    <a:lnTo>
                      <a:pt x="731" y="790"/>
                    </a:lnTo>
                    <a:lnTo>
                      <a:pt x="734" y="771"/>
                    </a:lnTo>
                    <a:lnTo>
                      <a:pt x="737" y="715"/>
                    </a:lnTo>
                    <a:lnTo>
                      <a:pt x="741" y="687"/>
                    </a:lnTo>
                    <a:lnTo>
                      <a:pt x="744" y="712"/>
                    </a:lnTo>
                    <a:lnTo>
                      <a:pt x="747" y="722"/>
                    </a:lnTo>
                    <a:lnTo>
                      <a:pt x="750" y="733"/>
                    </a:lnTo>
                    <a:lnTo>
                      <a:pt x="753" y="768"/>
                    </a:lnTo>
                    <a:lnTo>
                      <a:pt x="756" y="748"/>
                    </a:lnTo>
                    <a:lnTo>
                      <a:pt x="760" y="662"/>
                    </a:lnTo>
                    <a:lnTo>
                      <a:pt x="763" y="614"/>
                    </a:lnTo>
                    <a:lnTo>
                      <a:pt x="766" y="641"/>
                    </a:lnTo>
                    <a:lnTo>
                      <a:pt x="769" y="726"/>
                    </a:lnTo>
                    <a:lnTo>
                      <a:pt x="772" y="802"/>
                    </a:lnTo>
                    <a:lnTo>
                      <a:pt x="775" y="860"/>
                    </a:lnTo>
                    <a:lnTo>
                      <a:pt x="779" y="901"/>
                    </a:lnTo>
                    <a:lnTo>
                      <a:pt x="782" y="929"/>
                    </a:lnTo>
                    <a:lnTo>
                      <a:pt x="785" y="920"/>
                    </a:lnTo>
                    <a:lnTo>
                      <a:pt x="788" y="874"/>
                    </a:lnTo>
                    <a:lnTo>
                      <a:pt x="791" y="853"/>
                    </a:lnTo>
                    <a:lnTo>
                      <a:pt x="794" y="873"/>
                    </a:lnTo>
                    <a:lnTo>
                      <a:pt x="798" y="868"/>
                    </a:lnTo>
                    <a:lnTo>
                      <a:pt x="801" y="852"/>
                    </a:lnTo>
                    <a:lnTo>
                      <a:pt x="804" y="911"/>
                    </a:lnTo>
                    <a:lnTo>
                      <a:pt x="807" y="976"/>
                    </a:lnTo>
                    <a:lnTo>
                      <a:pt x="810" y="991"/>
                    </a:lnTo>
                    <a:lnTo>
                      <a:pt x="813" y="973"/>
                    </a:lnTo>
                    <a:lnTo>
                      <a:pt x="817" y="920"/>
                    </a:lnTo>
                    <a:lnTo>
                      <a:pt x="820" y="874"/>
                    </a:lnTo>
                    <a:lnTo>
                      <a:pt x="823" y="869"/>
                    </a:lnTo>
                    <a:lnTo>
                      <a:pt x="826" y="920"/>
                    </a:lnTo>
                    <a:lnTo>
                      <a:pt x="829" y="988"/>
                    </a:lnTo>
                    <a:lnTo>
                      <a:pt x="832" y="1024"/>
                    </a:lnTo>
                    <a:lnTo>
                      <a:pt x="836" y="1035"/>
                    </a:lnTo>
                    <a:lnTo>
                      <a:pt x="839" y="1039"/>
                    </a:lnTo>
                    <a:lnTo>
                      <a:pt x="842" y="1035"/>
                    </a:lnTo>
                    <a:lnTo>
                      <a:pt x="845" y="1053"/>
                    </a:lnTo>
                    <a:lnTo>
                      <a:pt x="848" y="1129"/>
                    </a:lnTo>
                    <a:lnTo>
                      <a:pt x="851" y="1237"/>
                    </a:lnTo>
                    <a:lnTo>
                      <a:pt x="855" y="1315"/>
                    </a:lnTo>
                    <a:lnTo>
                      <a:pt x="858" y="1318"/>
                    </a:lnTo>
                    <a:lnTo>
                      <a:pt x="861" y="1278"/>
                    </a:lnTo>
                    <a:lnTo>
                      <a:pt x="864" y="1254"/>
                    </a:lnTo>
                    <a:lnTo>
                      <a:pt x="867" y="1228"/>
                    </a:lnTo>
                    <a:lnTo>
                      <a:pt x="870" y="1129"/>
                    </a:lnTo>
                    <a:lnTo>
                      <a:pt x="874" y="1017"/>
                    </a:lnTo>
                    <a:lnTo>
                      <a:pt x="877" y="997"/>
                    </a:lnTo>
                    <a:lnTo>
                      <a:pt x="880" y="1068"/>
                    </a:lnTo>
                    <a:lnTo>
                      <a:pt x="883" y="1131"/>
                    </a:lnTo>
                    <a:lnTo>
                      <a:pt x="886" y="1132"/>
                    </a:lnTo>
                    <a:lnTo>
                      <a:pt x="889" y="1077"/>
                    </a:lnTo>
                    <a:lnTo>
                      <a:pt x="893" y="1025"/>
                    </a:lnTo>
                    <a:lnTo>
                      <a:pt x="896" y="1032"/>
                    </a:lnTo>
                    <a:lnTo>
                      <a:pt x="899" y="1084"/>
                    </a:lnTo>
                    <a:lnTo>
                      <a:pt x="902" y="1073"/>
                    </a:lnTo>
                    <a:lnTo>
                      <a:pt x="905" y="951"/>
                    </a:lnTo>
                    <a:lnTo>
                      <a:pt x="908" y="834"/>
                    </a:lnTo>
                    <a:lnTo>
                      <a:pt x="912" y="823"/>
                    </a:lnTo>
                    <a:lnTo>
                      <a:pt x="915" y="907"/>
                    </a:lnTo>
                    <a:lnTo>
                      <a:pt x="918" y="979"/>
                    </a:lnTo>
                    <a:lnTo>
                      <a:pt x="921" y="984"/>
                    </a:lnTo>
                    <a:lnTo>
                      <a:pt x="924" y="986"/>
                    </a:lnTo>
                    <a:lnTo>
                      <a:pt x="927" y="1044"/>
                    </a:lnTo>
                    <a:lnTo>
                      <a:pt x="931" y="1130"/>
                    </a:lnTo>
                    <a:lnTo>
                      <a:pt x="934" y="1178"/>
                    </a:lnTo>
                    <a:lnTo>
                      <a:pt x="937" y="1117"/>
                    </a:lnTo>
                    <a:lnTo>
                      <a:pt x="940" y="1034"/>
                    </a:lnTo>
                    <a:lnTo>
                      <a:pt x="943" y="1003"/>
                    </a:lnTo>
                    <a:lnTo>
                      <a:pt x="946" y="1000"/>
                    </a:lnTo>
                    <a:lnTo>
                      <a:pt x="949" y="974"/>
                    </a:lnTo>
                    <a:lnTo>
                      <a:pt x="953" y="920"/>
                    </a:lnTo>
                    <a:lnTo>
                      <a:pt x="956" y="846"/>
                    </a:lnTo>
                    <a:lnTo>
                      <a:pt x="959" y="790"/>
                    </a:lnTo>
                    <a:lnTo>
                      <a:pt x="962" y="777"/>
                    </a:lnTo>
                    <a:lnTo>
                      <a:pt x="965" y="848"/>
                    </a:lnTo>
                    <a:lnTo>
                      <a:pt x="968" y="954"/>
                    </a:lnTo>
                    <a:lnTo>
                      <a:pt x="972" y="994"/>
                    </a:lnTo>
                    <a:lnTo>
                      <a:pt x="975" y="975"/>
                    </a:lnTo>
                    <a:lnTo>
                      <a:pt x="978" y="984"/>
                    </a:lnTo>
                    <a:lnTo>
                      <a:pt x="981" y="1022"/>
                    </a:lnTo>
                    <a:lnTo>
                      <a:pt x="984" y="1040"/>
                    </a:lnTo>
                    <a:lnTo>
                      <a:pt x="987" y="1032"/>
                    </a:lnTo>
                    <a:lnTo>
                      <a:pt x="991" y="997"/>
                    </a:lnTo>
                    <a:lnTo>
                      <a:pt x="994" y="942"/>
                    </a:lnTo>
                    <a:lnTo>
                      <a:pt x="997" y="885"/>
                    </a:lnTo>
                    <a:lnTo>
                      <a:pt x="1000" y="803"/>
                    </a:lnTo>
                    <a:lnTo>
                      <a:pt x="1003" y="704"/>
                    </a:lnTo>
                    <a:lnTo>
                      <a:pt x="1006" y="640"/>
                    </a:lnTo>
                    <a:lnTo>
                      <a:pt x="1010" y="629"/>
                    </a:lnTo>
                    <a:lnTo>
                      <a:pt x="1013" y="634"/>
                    </a:lnTo>
                    <a:lnTo>
                      <a:pt x="1016" y="650"/>
                    </a:lnTo>
                    <a:lnTo>
                      <a:pt x="1019" y="683"/>
                    </a:lnTo>
                    <a:lnTo>
                      <a:pt x="1022" y="720"/>
                    </a:lnTo>
                    <a:lnTo>
                      <a:pt x="1025" y="737"/>
                    </a:lnTo>
                    <a:lnTo>
                      <a:pt x="1029" y="741"/>
                    </a:lnTo>
                    <a:lnTo>
                      <a:pt x="1032" y="733"/>
                    </a:lnTo>
                    <a:lnTo>
                      <a:pt x="1035" y="683"/>
                    </a:lnTo>
                    <a:lnTo>
                      <a:pt x="1038" y="640"/>
                    </a:lnTo>
                    <a:lnTo>
                      <a:pt x="1041" y="689"/>
                    </a:lnTo>
                    <a:lnTo>
                      <a:pt x="1044" y="763"/>
                    </a:lnTo>
                    <a:lnTo>
                      <a:pt x="1048" y="778"/>
                    </a:lnTo>
                    <a:lnTo>
                      <a:pt x="1051" y="714"/>
                    </a:lnTo>
                    <a:lnTo>
                      <a:pt x="1054" y="607"/>
                    </a:lnTo>
                    <a:lnTo>
                      <a:pt x="1057" y="516"/>
                    </a:lnTo>
                    <a:lnTo>
                      <a:pt x="1060" y="553"/>
                    </a:lnTo>
                    <a:lnTo>
                      <a:pt x="1063" y="672"/>
                    </a:lnTo>
                    <a:lnTo>
                      <a:pt x="1067" y="698"/>
                    </a:lnTo>
                    <a:lnTo>
                      <a:pt x="1070" y="657"/>
                    </a:lnTo>
                    <a:lnTo>
                      <a:pt x="1073" y="667"/>
                    </a:lnTo>
                    <a:lnTo>
                      <a:pt x="1076" y="676"/>
                    </a:lnTo>
                    <a:lnTo>
                      <a:pt x="1079" y="595"/>
                    </a:lnTo>
                    <a:lnTo>
                      <a:pt x="1082" y="477"/>
                    </a:lnTo>
                    <a:lnTo>
                      <a:pt x="1086" y="398"/>
                    </a:lnTo>
                    <a:lnTo>
                      <a:pt x="1089" y="392"/>
                    </a:lnTo>
                    <a:lnTo>
                      <a:pt x="1092" y="427"/>
                    </a:lnTo>
                    <a:lnTo>
                      <a:pt x="1095" y="408"/>
                    </a:lnTo>
                    <a:lnTo>
                      <a:pt x="1098" y="410"/>
                    </a:lnTo>
                    <a:lnTo>
                      <a:pt x="1101" y="503"/>
                    </a:lnTo>
                    <a:lnTo>
                      <a:pt x="1105" y="572"/>
                    </a:lnTo>
                    <a:lnTo>
                      <a:pt x="1108" y="575"/>
                    </a:lnTo>
                    <a:lnTo>
                      <a:pt x="1111" y="592"/>
                    </a:lnTo>
                    <a:lnTo>
                      <a:pt x="1114" y="600"/>
                    </a:lnTo>
                    <a:lnTo>
                      <a:pt x="1117" y="573"/>
                    </a:lnTo>
                    <a:lnTo>
                      <a:pt x="1120" y="582"/>
                    </a:lnTo>
                    <a:lnTo>
                      <a:pt x="1124" y="651"/>
                    </a:lnTo>
                    <a:lnTo>
                      <a:pt x="1127" y="663"/>
                    </a:lnTo>
                    <a:lnTo>
                      <a:pt x="1130" y="565"/>
                    </a:lnTo>
                    <a:lnTo>
                      <a:pt x="1133" y="479"/>
                    </a:lnTo>
                    <a:lnTo>
                      <a:pt x="1136" y="507"/>
                    </a:lnTo>
                    <a:lnTo>
                      <a:pt x="1139" y="556"/>
                    </a:lnTo>
                    <a:lnTo>
                      <a:pt x="1143" y="534"/>
                    </a:lnTo>
                    <a:lnTo>
                      <a:pt x="1146" y="476"/>
                    </a:lnTo>
                    <a:lnTo>
                      <a:pt x="1149" y="436"/>
                    </a:lnTo>
                    <a:lnTo>
                      <a:pt x="1152" y="435"/>
                    </a:lnTo>
                    <a:lnTo>
                      <a:pt x="1155" y="425"/>
                    </a:lnTo>
                    <a:lnTo>
                      <a:pt x="1158" y="357"/>
                    </a:lnTo>
                    <a:lnTo>
                      <a:pt x="1162" y="334"/>
                    </a:lnTo>
                    <a:lnTo>
                      <a:pt x="1165" y="403"/>
                    </a:lnTo>
                    <a:lnTo>
                      <a:pt x="1168" y="501"/>
                    </a:lnTo>
                    <a:lnTo>
                      <a:pt x="1171" y="568"/>
                    </a:lnTo>
                    <a:lnTo>
                      <a:pt x="1174" y="529"/>
                    </a:lnTo>
                    <a:lnTo>
                      <a:pt x="1177" y="415"/>
                    </a:lnTo>
                    <a:lnTo>
                      <a:pt x="1181" y="374"/>
                    </a:lnTo>
                    <a:lnTo>
                      <a:pt x="1184" y="420"/>
                    </a:lnTo>
                    <a:lnTo>
                      <a:pt x="1187" y="398"/>
                    </a:lnTo>
                    <a:lnTo>
                      <a:pt x="1190" y="319"/>
                    </a:lnTo>
                    <a:lnTo>
                      <a:pt x="1193" y="261"/>
                    </a:lnTo>
                    <a:lnTo>
                      <a:pt x="1196" y="220"/>
                    </a:lnTo>
                    <a:lnTo>
                      <a:pt x="1199" y="187"/>
                    </a:lnTo>
                    <a:lnTo>
                      <a:pt x="1203" y="212"/>
                    </a:lnTo>
                    <a:lnTo>
                      <a:pt x="1206" y="266"/>
                    </a:lnTo>
                    <a:lnTo>
                      <a:pt x="1209" y="284"/>
                    </a:lnTo>
                    <a:lnTo>
                      <a:pt x="1212" y="234"/>
                    </a:lnTo>
                    <a:lnTo>
                      <a:pt x="1215" y="152"/>
                    </a:lnTo>
                    <a:lnTo>
                      <a:pt x="1218" y="140"/>
                    </a:lnTo>
                    <a:lnTo>
                      <a:pt x="1222" y="240"/>
                    </a:lnTo>
                    <a:lnTo>
                      <a:pt x="1225" y="406"/>
                    </a:lnTo>
                    <a:lnTo>
                      <a:pt x="1228" y="520"/>
                    </a:lnTo>
                    <a:lnTo>
                      <a:pt x="1231" y="517"/>
                    </a:lnTo>
                    <a:lnTo>
                      <a:pt x="1234" y="443"/>
                    </a:lnTo>
                    <a:lnTo>
                      <a:pt x="1237" y="383"/>
                    </a:lnTo>
                    <a:lnTo>
                      <a:pt x="1241" y="379"/>
                    </a:lnTo>
                    <a:lnTo>
                      <a:pt x="1244" y="416"/>
                    </a:lnTo>
                    <a:lnTo>
                      <a:pt x="1247" y="411"/>
                    </a:lnTo>
                    <a:lnTo>
                      <a:pt x="1250" y="389"/>
                    </a:lnTo>
                    <a:lnTo>
                      <a:pt x="1253" y="381"/>
                    </a:lnTo>
                    <a:lnTo>
                      <a:pt x="1256" y="387"/>
                    </a:lnTo>
                    <a:lnTo>
                      <a:pt x="1260" y="398"/>
                    </a:lnTo>
                    <a:lnTo>
                      <a:pt x="1263" y="345"/>
                    </a:lnTo>
                    <a:lnTo>
                      <a:pt x="1266" y="245"/>
                    </a:lnTo>
                    <a:lnTo>
                      <a:pt x="1269" y="234"/>
                    </a:lnTo>
                    <a:lnTo>
                      <a:pt x="1272" y="383"/>
                    </a:lnTo>
                    <a:lnTo>
                      <a:pt x="1275" y="543"/>
                    </a:lnTo>
                    <a:lnTo>
                      <a:pt x="1279" y="535"/>
                    </a:lnTo>
                    <a:lnTo>
                      <a:pt x="1282" y="405"/>
                    </a:lnTo>
                    <a:lnTo>
                      <a:pt x="1285" y="293"/>
                    </a:lnTo>
                    <a:lnTo>
                      <a:pt x="1288" y="271"/>
                    </a:lnTo>
                    <a:lnTo>
                      <a:pt x="1291" y="307"/>
                    </a:lnTo>
                    <a:lnTo>
                      <a:pt x="1294" y="341"/>
                    </a:lnTo>
                    <a:lnTo>
                      <a:pt x="1298" y="387"/>
                    </a:lnTo>
                    <a:lnTo>
                      <a:pt x="1301" y="406"/>
                    </a:lnTo>
                    <a:lnTo>
                      <a:pt x="1304" y="355"/>
                    </a:lnTo>
                    <a:lnTo>
                      <a:pt x="1307" y="274"/>
                    </a:lnTo>
                    <a:lnTo>
                      <a:pt x="1310" y="301"/>
                    </a:lnTo>
                    <a:lnTo>
                      <a:pt x="1313" y="366"/>
                    </a:lnTo>
                    <a:lnTo>
                      <a:pt x="1317" y="336"/>
                    </a:lnTo>
                    <a:lnTo>
                      <a:pt x="1320" y="198"/>
                    </a:lnTo>
                    <a:lnTo>
                      <a:pt x="1323" y="104"/>
                    </a:lnTo>
                    <a:lnTo>
                      <a:pt x="1326" y="159"/>
                    </a:lnTo>
                    <a:lnTo>
                      <a:pt x="1329" y="257"/>
                    </a:lnTo>
                    <a:lnTo>
                      <a:pt x="1332" y="321"/>
                    </a:lnTo>
                    <a:lnTo>
                      <a:pt x="1336" y="350"/>
                    </a:lnTo>
                    <a:lnTo>
                      <a:pt x="1339" y="315"/>
                    </a:lnTo>
                    <a:lnTo>
                      <a:pt x="1342" y="288"/>
                    </a:lnTo>
                    <a:lnTo>
                      <a:pt x="1345" y="339"/>
                    </a:lnTo>
                    <a:lnTo>
                      <a:pt x="1348" y="365"/>
                    </a:lnTo>
                    <a:lnTo>
                      <a:pt x="1351" y="308"/>
                    </a:lnTo>
                    <a:lnTo>
                      <a:pt x="1355" y="276"/>
                    </a:lnTo>
                    <a:lnTo>
                      <a:pt x="1358" y="232"/>
                    </a:lnTo>
                    <a:lnTo>
                      <a:pt x="1361" y="152"/>
                    </a:lnTo>
                    <a:lnTo>
                      <a:pt x="1364" y="168"/>
                    </a:lnTo>
                    <a:lnTo>
                      <a:pt x="1367" y="252"/>
                    </a:lnTo>
                    <a:lnTo>
                      <a:pt x="1370" y="261"/>
                    </a:lnTo>
                    <a:lnTo>
                      <a:pt x="1374" y="252"/>
                    </a:lnTo>
                    <a:lnTo>
                      <a:pt x="1377" y="284"/>
                    </a:lnTo>
                    <a:lnTo>
                      <a:pt x="1380" y="265"/>
                    </a:lnTo>
                    <a:lnTo>
                      <a:pt x="1383" y="160"/>
                    </a:lnTo>
                    <a:lnTo>
                      <a:pt x="1386" y="86"/>
                    </a:lnTo>
                    <a:lnTo>
                      <a:pt x="1389" y="99"/>
                    </a:lnTo>
                    <a:lnTo>
                      <a:pt x="1393" y="140"/>
                    </a:lnTo>
                    <a:lnTo>
                      <a:pt x="1396" y="124"/>
                    </a:lnTo>
                    <a:lnTo>
                      <a:pt x="1399" y="60"/>
                    </a:lnTo>
                    <a:lnTo>
                      <a:pt x="1402" y="80"/>
                    </a:lnTo>
                    <a:lnTo>
                      <a:pt x="1405" y="155"/>
                    </a:lnTo>
                    <a:lnTo>
                      <a:pt x="1408" y="217"/>
                    </a:lnTo>
                    <a:lnTo>
                      <a:pt x="1412" y="271"/>
                    </a:lnTo>
                    <a:lnTo>
                      <a:pt x="1415" y="300"/>
                    </a:lnTo>
                    <a:lnTo>
                      <a:pt x="1418" y="357"/>
                    </a:lnTo>
                    <a:lnTo>
                      <a:pt x="1421" y="481"/>
                    </a:lnTo>
                    <a:lnTo>
                      <a:pt x="1424" y="566"/>
                    </a:lnTo>
                    <a:lnTo>
                      <a:pt x="1427" y="572"/>
                    </a:lnTo>
                    <a:lnTo>
                      <a:pt x="1431" y="564"/>
                    </a:lnTo>
                    <a:lnTo>
                      <a:pt x="1434" y="607"/>
                    </a:lnTo>
                    <a:lnTo>
                      <a:pt x="1437" y="695"/>
                    </a:lnTo>
                    <a:lnTo>
                      <a:pt x="1440" y="774"/>
                    </a:lnTo>
                    <a:lnTo>
                      <a:pt x="1443" y="833"/>
                    </a:lnTo>
                    <a:lnTo>
                      <a:pt x="1446" y="909"/>
                    </a:lnTo>
                    <a:lnTo>
                      <a:pt x="1449" y="967"/>
                    </a:lnTo>
                    <a:lnTo>
                      <a:pt x="1453" y="974"/>
                    </a:lnTo>
                    <a:lnTo>
                      <a:pt x="1456" y="969"/>
                    </a:lnTo>
                    <a:lnTo>
                      <a:pt x="1459" y="970"/>
                    </a:lnTo>
                    <a:lnTo>
                      <a:pt x="1462" y="1014"/>
                    </a:lnTo>
                    <a:lnTo>
                      <a:pt x="1465" y="1147"/>
                    </a:lnTo>
                    <a:lnTo>
                      <a:pt x="1468" y="1363"/>
                    </a:lnTo>
                    <a:lnTo>
                      <a:pt x="1472" y="1531"/>
                    </a:lnTo>
                    <a:lnTo>
                      <a:pt x="1475" y="1620"/>
                    </a:lnTo>
                    <a:lnTo>
                      <a:pt x="1478" y="1711"/>
                    </a:lnTo>
                    <a:lnTo>
                      <a:pt x="1481" y="1766"/>
                    </a:lnTo>
                    <a:lnTo>
                      <a:pt x="1484" y="1773"/>
                    </a:lnTo>
                    <a:lnTo>
                      <a:pt x="1487" y="1761"/>
                    </a:lnTo>
                    <a:lnTo>
                      <a:pt x="1491" y="1805"/>
                    </a:lnTo>
                    <a:lnTo>
                      <a:pt x="1494" y="1951"/>
                    </a:lnTo>
                    <a:lnTo>
                      <a:pt x="1497" y="2056"/>
                    </a:lnTo>
                    <a:lnTo>
                      <a:pt x="1500" y="2043"/>
                    </a:lnTo>
                    <a:lnTo>
                      <a:pt x="1503" y="2074"/>
                    </a:lnTo>
                    <a:lnTo>
                      <a:pt x="1506" y="2196"/>
                    </a:lnTo>
                    <a:lnTo>
                      <a:pt x="1510" y="2280"/>
                    </a:lnTo>
                    <a:lnTo>
                      <a:pt x="1513" y="2366"/>
                    </a:lnTo>
                    <a:lnTo>
                      <a:pt x="1516" y="2478"/>
                    </a:lnTo>
                    <a:lnTo>
                      <a:pt x="1519" y="2562"/>
                    </a:lnTo>
                    <a:lnTo>
                      <a:pt x="1522" y="2594"/>
                    </a:lnTo>
                    <a:lnTo>
                      <a:pt x="1525" y="2621"/>
                    </a:lnTo>
                    <a:lnTo>
                      <a:pt x="1529" y="2580"/>
                    </a:lnTo>
                    <a:lnTo>
                      <a:pt x="1532" y="2441"/>
                    </a:lnTo>
                    <a:lnTo>
                      <a:pt x="1535" y="2332"/>
                    </a:lnTo>
                    <a:lnTo>
                      <a:pt x="1538" y="2331"/>
                    </a:lnTo>
                    <a:lnTo>
                      <a:pt x="1541" y="2455"/>
                    </a:lnTo>
                    <a:lnTo>
                      <a:pt x="1544" y="2622"/>
                    </a:lnTo>
                    <a:lnTo>
                      <a:pt x="1548" y="2780"/>
                    </a:lnTo>
                    <a:lnTo>
                      <a:pt x="1551" y="2927"/>
                    </a:lnTo>
                    <a:lnTo>
                      <a:pt x="1554" y="2974"/>
                    </a:lnTo>
                    <a:lnTo>
                      <a:pt x="1557" y="2909"/>
                    </a:lnTo>
                    <a:lnTo>
                      <a:pt x="1560" y="2826"/>
                    </a:lnTo>
                    <a:lnTo>
                      <a:pt x="1563" y="2772"/>
                    </a:lnTo>
                    <a:lnTo>
                      <a:pt x="1567" y="2760"/>
                    </a:lnTo>
                    <a:lnTo>
                      <a:pt x="1570" y="2756"/>
                    </a:lnTo>
                    <a:lnTo>
                      <a:pt x="1573" y="2732"/>
                    </a:lnTo>
                    <a:lnTo>
                      <a:pt x="1576" y="2704"/>
                    </a:lnTo>
                    <a:lnTo>
                      <a:pt x="1579" y="2693"/>
                    </a:lnTo>
                    <a:lnTo>
                      <a:pt x="1582" y="2719"/>
                    </a:lnTo>
                    <a:lnTo>
                      <a:pt x="1586" y="2757"/>
                    </a:lnTo>
                    <a:lnTo>
                      <a:pt x="1589" y="2800"/>
                    </a:lnTo>
                    <a:lnTo>
                      <a:pt x="1592" y="2805"/>
                    </a:lnTo>
                    <a:lnTo>
                      <a:pt x="1595" y="2767"/>
                    </a:lnTo>
                    <a:lnTo>
                      <a:pt x="1598" y="2741"/>
                    </a:lnTo>
                    <a:lnTo>
                      <a:pt x="1601" y="2724"/>
                    </a:lnTo>
                    <a:lnTo>
                      <a:pt x="1605" y="2696"/>
                    </a:lnTo>
                    <a:lnTo>
                      <a:pt x="1608" y="2721"/>
                    </a:lnTo>
                    <a:lnTo>
                      <a:pt x="1611" y="2801"/>
                    </a:lnTo>
                    <a:lnTo>
                      <a:pt x="1614" y="2842"/>
                    </a:lnTo>
                    <a:lnTo>
                      <a:pt x="1617" y="2821"/>
                    </a:lnTo>
                    <a:lnTo>
                      <a:pt x="1620" y="2778"/>
                    </a:lnTo>
                    <a:lnTo>
                      <a:pt x="1624" y="2771"/>
                    </a:lnTo>
                    <a:lnTo>
                      <a:pt x="1627" y="2843"/>
                    </a:lnTo>
                    <a:lnTo>
                      <a:pt x="1630" y="2902"/>
                    </a:lnTo>
                    <a:lnTo>
                      <a:pt x="1633" y="2833"/>
                    </a:lnTo>
                    <a:lnTo>
                      <a:pt x="1636" y="2726"/>
                    </a:lnTo>
                    <a:lnTo>
                      <a:pt x="1639" y="2707"/>
                    </a:lnTo>
                    <a:lnTo>
                      <a:pt x="1643" y="2756"/>
                    </a:lnTo>
                    <a:lnTo>
                      <a:pt x="1646" y="2759"/>
                    </a:lnTo>
                    <a:lnTo>
                      <a:pt x="1649" y="2733"/>
                    </a:lnTo>
                    <a:lnTo>
                      <a:pt x="1652" y="2741"/>
                    </a:lnTo>
                    <a:lnTo>
                      <a:pt x="1655" y="2735"/>
                    </a:lnTo>
                    <a:lnTo>
                      <a:pt x="1658" y="2668"/>
                    </a:lnTo>
                    <a:lnTo>
                      <a:pt x="1662" y="2575"/>
                    </a:lnTo>
                    <a:lnTo>
                      <a:pt x="1665" y="2540"/>
                    </a:lnTo>
                    <a:lnTo>
                      <a:pt x="1668" y="2636"/>
                    </a:lnTo>
                    <a:lnTo>
                      <a:pt x="1671" y="2782"/>
                    </a:lnTo>
                    <a:lnTo>
                      <a:pt x="1674" y="2835"/>
                    </a:lnTo>
                    <a:lnTo>
                      <a:pt x="1677" y="2748"/>
                    </a:lnTo>
                    <a:lnTo>
                      <a:pt x="1681" y="2638"/>
                    </a:lnTo>
                    <a:lnTo>
                      <a:pt x="1684" y="2644"/>
                    </a:lnTo>
                    <a:lnTo>
                      <a:pt x="1687" y="2745"/>
                    </a:lnTo>
                    <a:lnTo>
                      <a:pt x="1690" y="2810"/>
                    </a:lnTo>
                    <a:lnTo>
                      <a:pt x="1693" y="2745"/>
                    </a:lnTo>
                    <a:lnTo>
                      <a:pt x="1696" y="2605"/>
                    </a:lnTo>
                    <a:lnTo>
                      <a:pt x="1699" y="2538"/>
                    </a:lnTo>
                    <a:lnTo>
                      <a:pt x="1703" y="2529"/>
                    </a:lnTo>
                    <a:lnTo>
                      <a:pt x="1706" y="2532"/>
                    </a:lnTo>
                    <a:lnTo>
                      <a:pt x="1709" y="2483"/>
                    </a:lnTo>
                    <a:lnTo>
                      <a:pt x="1712" y="2383"/>
                    </a:lnTo>
                    <a:lnTo>
                      <a:pt x="1715" y="2366"/>
                    </a:lnTo>
                    <a:lnTo>
                      <a:pt x="1718" y="2398"/>
                    </a:lnTo>
                    <a:lnTo>
                      <a:pt x="1722" y="2447"/>
                    </a:lnTo>
                    <a:lnTo>
                      <a:pt x="1725" y="2483"/>
                    </a:lnTo>
                    <a:lnTo>
                      <a:pt x="1728" y="2478"/>
                    </a:lnTo>
                    <a:lnTo>
                      <a:pt x="1731" y="2450"/>
                    </a:lnTo>
                    <a:lnTo>
                      <a:pt x="1734" y="2407"/>
                    </a:lnTo>
                    <a:lnTo>
                      <a:pt x="1737" y="2392"/>
                    </a:lnTo>
                    <a:lnTo>
                      <a:pt x="1741" y="2374"/>
                    </a:lnTo>
                    <a:lnTo>
                      <a:pt x="1744" y="2355"/>
                    </a:lnTo>
                    <a:lnTo>
                      <a:pt x="1747" y="2407"/>
                    </a:lnTo>
                    <a:lnTo>
                      <a:pt x="1750" y="2469"/>
                    </a:lnTo>
                    <a:lnTo>
                      <a:pt x="1753" y="2397"/>
                    </a:lnTo>
                    <a:lnTo>
                      <a:pt x="1756" y="2254"/>
                    </a:lnTo>
                    <a:lnTo>
                      <a:pt x="1760" y="2160"/>
                    </a:lnTo>
                    <a:lnTo>
                      <a:pt x="1763" y="2158"/>
                    </a:lnTo>
                    <a:lnTo>
                      <a:pt x="1766" y="2223"/>
                    </a:lnTo>
                    <a:lnTo>
                      <a:pt x="1769" y="2275"/>
                    </a:lnTo>
                    <a:lnTo>
                      <a:pt x="1772" y="2246"/>
                    </a:lnTo>
                    <a:lnTo>
                      <a:pt x="1775" y="2182"/>
                    </a:lnTo>
                    <a:lnTo>
                      <a:pt x="1779" y="2144"/>
                    </a:lnTo>
                    <a:lnTo>
                      <a:pt x="1782" y="2143"/>
                    </a:lnTo>
                    <a:lnTo>
                      <a:pt x="1785" y="2207"/>
                    </a:lnTo>
                    <a:lnTo>
                      <a:pt x="1788" y="2266"/>
                    </a:lnTo>
                    <a:lnTo>
                      <a:pt x="1791" y="2306"/>
                    </a:lnTo>
                    <a:lnTo>
                      <a:pt x="1794" y="2310"/>
                    </a:lnTo>
                    <a:lnTo>
                      <a:pt x="1798" y="2221"/>
                    </a:lnTo>
                    <a:lnTo>
                      <a:pt x="1801" y="2097"/>
                    </a:lnTo>
                    <a:lnTo>
                      <a:pt x="1804" y="2048"/>
                    </a:lnTo>
                    <a:lnTo>
                      <a:pt x="1807" y="2045"/>
                    </a:lnTo>
                    <a:lnTo>
                      <a:pt x="1810" y="1979"/>
                    </a:lnTo>
                    <a:lnTo>
                      <a:pt x="1813" y="1848"/>
                    </a:lnTo>
                    <a:lnTo>
                      <a:pt x="1817" y="1765"/>
                    </a:lnTo>
                    <a:lnTo>
                      <a:pt x="1820" y="1811"/>
                    </a:lnTo>
                    <a:lnTo>
                      <a:pt x="1823" y="1886"/>
                    </a:lnTo>
                    <a:lnTo>
                      <a:pt x="1826" y="1922"/>
                    </a:lnTo>
                    <a:lnTo>
                      <a:pt x="1829" y="1913"/>
                    </a:lnTo>
                    <a:lnTo>
                      <a:pt x="1832" y="1871"/>
                    </a:lnTo>
                    <a:lnTo>
                      <a:pt x="1836" y="1810"/>
                    </a:lnTo>
                    <a:lnTo>
                      <a:pt x="1839" y="1790"/>
                    </a:lnTo>
                    <a:lnTo>
                      <a:pt x="1842" y="1813"/>
                    </a:lnTo>
                    <a:lnTo>
                      <a:pt x="1845" y="1817"/>
                    </a:lnTo>
                    <a:lnTo>
                      <a:pt x="1848" y="1791"/>
                    </a:lnTo>
                    <a:lnTo>
                      <a:pt x="1851" y="1778"/>
                    </a:lnTo>
                    <a:lnTo>
                      <a:pt x="1855" y="1751"/>
                    </a:lnTo>
                    <a:lnTo>
                      <a:pt x="1858" y="1739"/>
                    </a:lnTo>
                    <a:lnTo>
                      <a:pt x="1861" y="1768"/>
                    </a:lnTo>
                    <a:lnTo>
                      <a:pt x="1864" y="1784"/>
                    </a:lnTo>
                    <a:lnTo>
                      <a:pt x="1867" y="1715"/>
                    </a:lnTo>
                    <a:lnTo>
                      <a:pt x="1870" y="1596"/>
                    </a:lnTo>
                    <a:lnTo>
                      <a:pt x="1874" y="1534"/>
                    </a:lnTo>
                    <a:lnTo>
                      <a:pt x="1877" y="1532"/>
                    </a:lnTo>
                    <a:lnTo>
                      <a:pt x="1880" y="1555"/>
                    </a:lnTo>
                    <a:lnTo>
                      <a:pt x="1883" y="1573"/>
                    </a:lnTo>
                    <a:lnTo>
                      <a:pt x="1886" y="1569"/>
                    </a:lnTo>
                    <a:lnTo>
                      <a:pt x="1889" y="1535"/>
                    </a:lnTo>
                    <a:lnTo>
                      <a:pt x="1893" y="1515"/>
                    </a:lnTo>
                    <a:lnTo>
                      <a:pt x="1896" y="1582"/>
                    </a:lnTo>
                    <a:lnTo>
                      <a:pt x="1899" y="1695"/>
                    </a:lnTo>
                    <a:lnTo>
                      <a:pt x="1902" y="1726"/>
                    </a:lnTo>
                    <a:lnTo>
                      <a:pt x="1905" y="1654"/>
                    </a:lnTo>
                    <a:lnTo>
                      <a:pt x="1908" y="1522"/>
                    </a:lnTo>
                    <a:lnTo>
                      <a:pt x="1912" y="1405"/>
                    </a:lnTo>
                    <a:lnTo>
                      <a:pt x="1915" y="1338"/>
                    </a:lnTo>
                    <a:lnTo>
                      <a:pt x="1918" y="1303"/>
                    </a:lnTo>
                    <a:lnTo>
                      <a:pt x="1921" y="1320"/>
                    </a:lnTo>
                    <a:lnTo>
                      <a:pt x="1924" y="1373"/>
                    </a:lnTo>
                    <a:lnTo>
                      <a:pt x="1927" y="1394"/>
                    </a:lnTo>
                    <a:lnTo>
                      <a:pt x="1931" y="1394"/>
                    </a:lnTo>
                    <a:lnTo>
                      <a:pt x="1934" y="1341"/>
                    </a:lnTo>
                    <a:lnTo>
                      <a:pt x="1937" y="1234"/>
                    </a:lnTo>
                    <a:lnTo>
                      <a:pt x="1940" y="1216"/>
                    </a:lnTo>
                    <a:lnTo>
                      <a:pt x="1943" y="1280"/>
                    </a:lnTo>
                    <a:lnTo>
                      <a:pt x="1946" y="1340"/>
                    </a:lnTo>
                    <a:lnTo>
                      <a:pt x="1949" y="1356"/>
                    </a:lnTo>
                    <a:lnTo>
                      <a:pt x="1953" y="1307"/>
                    </a:lnTo>
                    <a:lnTo>
                      <a:pt x="1956" y="1251"/>
                    </a:lnTo>
                    <a:lnTo>
                      <a:pt x="1959" y="1229"/>
                    </a:lnTo>
                    <a:lnTo>
                      <a:pt x="1962" y="1217"/>
                    </a:lnTo>
                    <a:lnTo>
                      <a:pt x="1965" y="1197"/>
                    </a:lnTo>
                    <a:lnTo>
                      <a:pt x="1968" y="1139"/>
                    </a:lnTo>
                    <a:lnTo>
                      <a:pt x="1972" y="1055"/>
                    </a:lnTo>
                    <a:lnTo>
                      <a:pt x="1975" y="1024"/>
                    </a:lnTo>
                    <a:lnTo>
                      <a:pt x="1978" y="1048"/>
                    </a:lnTo>
                    <a:lnTo>
                      <a:pt x="1981" y="1060"/>
                    </a:lnTo>
                    <a:lnTo>
                      <a:pt x="1984" y="1068"/>
                    </a:lnTo>
                    <a:lnTo>
                      <a:pt x="1987" y="1104"/>
                    </a:lnTo>
                    <a:lnTo>
                      <a:pt x="1991" y="1119"/>
                    </a:lnTo>
                    <a:lnTo>
                      <a:pt x="1994" y="1095"/>
                    </a:lnTo>
                    <a:lnTo>
                      <a:pt x="1997" y="1102"/>
                    </a:lnTo>
                    <a:lnTo>
                      <a:pt x="2000" y="1114"/>
                    </a:lnTo>
                    <a:lnTo>
                      <a:pt x="2003" y="1022"/>
                    </a:lnTo>
                    <a:lnTo>
                      <a:pt x="2006" y="910"/>
                    </a:lnTo>
                    <a:lnTo>
                      <a:pt x="2010" y="931"/>
                    </a:lnTo>
                    <a:lnTo>
                      <a:pt x="2013" y="998"/>
                    </a:lnTo>
                    <a:lnTo>
                      <a:pt x="2016" y="983"/>
                    </a:lnTo>
                    <a:lnTo>
                      <a:pt x="2019" y="929"/>
                    </a:lnTo>
                    <a:lnTo>
                      <a:pt x="2022" y="886"/>
                    </a:lnTo>
                    <a:lnTo>
                      <a:pt x="2025" y="842"/>
                    </a:lnTo>
                    <a:lnTo>
                      <a:pt x="2029" y="835"/>
                    </a:lnTo>
                    <a:lnTo>
                      <a:pt x="2032" y="860"/>
                    </a:lnTo>
                    <a:lnTo>
                      <a:pt x="2035" y="836"/>
                    </a:lnTo>
                    <a:lnTo>
                      <a:pt x="2038" y="847"/>
                    </a:lnTo>
                    <a:lnTo>
                      <a:pt x="2041" y="926"/>
                    </a:lnTo>
                    <a:lnTo>
                      <a:pt x="2044" y="969"/>
                    </a:lnTo>
                    <a:lnTo>
                      <a:pt x="2048" y="939"/>
                    </a:lnTo>
                    <a:lnTo>
                      <a:pt x="2051" y="874"/>
                    </a:lnTo>
                    <a:lnTo>
                      <a:pt x="2054" y="834"/>
                    </a:lnTo>
                    <a:lnTo>
                      <a:pt x="2057" y="813"/>
                    </a:lnTo>
                    <a:lnTo>
                      <a:pt x="2060" y="797"/>
                    </a:lnTo>
                    <a:lnTo>
                      <a:pt x="2063" y="774"/>
                    </a:lnTo>
                    <a:lnTo>
                      <a:pt x="2067" y="771"/>
                    </a:lnTo>
                    <a:lnTo>
                      <a:pt x="2070" y="796"/>
                    </a:lnTo>
                    <a:lnTo>
                      <a:pt x="2073" y="840"/>
                    </a:lnTo>
                    <a:lnTo>
                      <a:pt x="2076" y="878"/>
                    </a:lnTo>
                    <a:lnTo>
                      <a:pt x="2079" y="861"/>
                    </a:lnTo>
                    <a:lnTo>
                      <a:pt x="2082" y="819"/>
                    </a:lnTo>
                    <a:lnTo>
                      <a:pt x="2086" y="781"/>
                    </a:lnTo>
                    <a:lnTo>
                      <a:pt x="2089" y="782"/>
                    </a:lnTo>
                    <a:lnTo>
                      <a:pt x="2092" y="839"/>
                    </a:lnTo>
                    <a:lnTo>
                      <a:pt x="2095" y="894"/>
                    </a:lnTo>
                    <a:lnTo>
                      <a:pt x="2098" y="905"/>
                    </a:lnTo>
                    <a:lnTo>
                      <a:pt x="2101" y="904"/>
                    </a:lnTo>
                    <a:lnTo>
                      <a:pt x="2105" y="883"/>
                    </a:lnTo>
                    <a:lnTo>
                      <a:pt x="2108" y="847"/>
                    </a:lnTo>
                    <a:lnTo>
                      <a:pt x="2111" y="791"/>
                    </a:lnTo>
                    <a:lnTo>
                      <a:pt x="2114" y="701"/>
                    </a:lnTo>
                    <a:lnTo>
                      <a:pt x="2117" y="649"/>
                    </a:lnTo>
                    <a:lnTo>
                      <a:pt x="2120" y="645"/>
                    </a:lnTo>
                    <a:lnTo>
                      <a:pt x="2124" y="650"/>
                    </a:lnTo>
                    <a:lnTo>
                      <a:pt x="2127" y="671"/>
                    </a:lnTo>
                    <a:lnTo>
                      <a:pt x="2130" y="700"/>
                    </a:lnTo>
                    <a:lnTo>
                      <a:pt x="2133" y="717"/>
                    </a:lnTo>
                    <a:lnTo>
                      <a:pt x="2136" y="746"/>
                    </a:lnTo>
                    <a:lnTo>
                      <a:pt x="2139" y="748"/>
                    </a:lnTo>
                    <a:lnTo>
                      <a:pt x="2143" y="674"/>
                    </a:lnTo>
                    <a:lnTo>
                      <a:pt x="2146" y="575"/>
                    </a:lnTo>
                    <a:lnTo>
                      <a:pt x="2149" y="590"/>
                    </a:lnTo>
                    <a:lnTo>
                      <a:pt x="2152" y="731"/>
                    </a:lnTo>
                    <a:lnTo>
                      <a:pt x="2155" y="893"/>
                    </a:lnTo>
                    <a:lnTo>
                      <a:pt x="2158" y="972"/>
                    </a:lnTo>
                    <a:lnTo>
                      <a:pt x="2162" y="969"/>
                    </a:lnTo>
                    <a:lnTo>
                      <a:pt x="2165" y="979"/>
                    </a:lnTo>
                    <a:lnTo>
                      <a:pt x="2168" y="978"/>
                    </a:lnTo>
                    <a:lnTo>
                      <a:pt x="2171" y="933"/>
                    </a:lnTo>
                    <a:lnTo>
                      <a:pt x="2174" y="948"/>
                    </a:lnTo>
                    <a:lnTo>
                      <a:pt x="2177" y="972"/>
                    </a:lnTo>
                    <a:lnTo>
                      <a:pt x="2181" y="929"/>
                    </a:lnTo>
                    <a:lnTo>
                      <a:pt x="2184" y="885"/>
                    </a:lnTo>
                    <a:lnTo>
                      <a:pt x="2187" y="961"/>
                    </a:lnTo>
                    <a:lnTo>
                      <a:pt x="2190" y="1101"/>
                    </a:lnTo>
                    <a:lnTo>
                      <a:pt x="2193" y="1138"/>
                    </a:lnTo>
                    <a:lnTo>
                      <a:pt x="2196" y="1089"/>
                    </a:lnTo>
                    <a:lnTo>
                      <a:pt x="2199" y="1086"/>
                    </a:lnTo>
                    <a:lnTo>
                      <a:pt x="2203" y="1079"/>
                    </a:lnTo>
                    <a:lnTo>
                      <a:pt x="2206" y="1023"/>
                    </a:lnTo>
                    <a:lnTo>
                      <a:pt x="2209" y="987"/>
                    </a:lnTo>
                    <a:lnTo>
                      <a:pt x="2212" y="954"/>
                    </a:lnTo>
                    <a:lnTo>
                      <a:pt x="2215" y="931"/>
                    </a:lnTo>
                    <a:lnTo>
                      <a:pt x="2218" y="965"/>
                    </a:lnTo>
                    <a:lnTo>
                      <a:pt x="2222" y="999"/>
                    </a:lnTo>
                    <a:lnTo>
                      <a:pt x="2225" y="1003"/>
                    </a:lnTo>
                    <a:lnTo>
                      <a:pt x="2228" y="990"/>
                    </a:lnTo>
                    <a:lnTo>
                      <a:pt x="2231" y="990"/>
                    </a:lnTo>
                    <a:lnTo>
                      <a:pt x="2234" y="993"/>
                    </a:lnTo>
                    <a:lnTo>
                      <a:pt x="2237" y="967"/>
                    </a:lnTo>
                    <a:lnTo>
                      <a:pt x="2241" y="965"/>
                    </a:lnTo>
                    <a:lnTo>
                      <a:pt x="2244" y="1041"/>
                    </a:lnTo>
                    <a:lnTo>
                      <a:pt x="2247" y="1122"/>
                    </a:lnTo>
                    <a:lnTo>
                      <a:pt x="2250" y="1168"/>
                    </a:lnTo>
                    <a:lnTo>
                      <a:pt x="2253" y="1170"/>
                    </a:lnTo>
                    <a:lnTo>
                      <a:pt x="2256" y="1127"/>
                    </a:lnTo>
                    <a:lnTo>
                      <a:pt x="2260" y="1062"/>
                    </a:lnTo>
                    <a:lnTo>
                      <a:pt x="2263" y="1017"/>
                    </a:lnTo>
                    <a:lnTo>
                      <a:pt x="2266" y="1027"/>
                    </a:lnTo>
                    <a:lnTo>
                      <a:pt x="2269" y="1030"/>
                    </a:lnTo>
                    <a:lnTo>
                      <a:pt x="2272" y="1042"/>
                    </a:lnTo>
                    <a:lnTo>
                      <a:pt x="2275" y="1091"/>
                    </a:lnTo>
                    <a:lnTo>
                      <a:pt x="2279" y="1080"/>
                    </a:lnTo>
                    <a:lnTo>
                      <a:pt x="2282" y="1036"/>
                    </a:lnTo>
                    <a:lnTo>
                      <a:pt x="2285" y="1053"/>
                    </a:lnTo>
                    <a:lnTo>
                      <a:pt x="2288" y="1084"/>
                    </a:lnTo>
                    <a:lnTo>
                      <a:pt x="2291" y="1080"/>
                    </a:lnTo>
                    <a:lnTo>
                      <a:pt x="2294" y="1061"/>
                    </a:lnTo>
                    <a:lnTo>
                      <a:pt x="2298" y="1017"/>
                    </a:lnTo>
                    <a:lnTo>
                      <a:pt x="2301" y="1012"/>
                    </a:lnTo>
                    <a:lnTo>
                      <a:pt x="2304" y="1051"/>
                    </a:lnTo>
                    <a:lnTo>
                      <a:pt x="2307" y="1111"/>
                    </a:lnTo>
                    <a:lnTo>
                      <a:pt x="2310" y="1136"/>
                    </a:lnTo>
                    <a:lnTo>
                      <a:pt x="2313" y="1113"/>
                    </a:lnTo>
                    <a:lnTo>
                      <a:pt x="2317" y="1053"/>
                    </a:lnTo>
                    <a:lnTo>
                      <a:pt x="2320" y="969"/>
                    </a:lnTo>
                    <a:lnTo>
                      <a:pt x="2323" y="893"/>
                    </a:lnTo>
                    <a:lnTo>
                      <a:pt x="2326" y="838"/>
                    </a:lnTo>
                    <a:lnTo>
                      <a:pt x="2329" y="781"/>
                    </a:lnTo>
                    <a:lnTo>
                      <a:pt x="2332" y="739"/>
                    </a:lnTo>
                    <a:lnTo>
                      <a:pt x="2336" y="769"/>
                    </a:lnTo>
                    <a:lnTo>
                      <a:pt x="2339" y="866"/>
                    </a:lnTo>
                    <a:lnTo>
                      <a:pt x="2342" y="933"/>
                    </a:lnTo>
                    <a:lnTo>
                      <a:pt x="2345" y="935"/>
                    </a:lnTo>
                    <a:lnTo>
                      <a:pt x="2348" y="960"/>
                    </a:lnTo>
                    <a:lnTo>
                      <a:pt x="2351" y="1065"/>
                    </a:lnTo>
                    <a:lnTo>
                      <a:pt x="2355" y="1149"/>
                    </a:lnTo>
                    <a:lnTo>
                      <a:pt x="2358" y="1119"/>
                    </a:lnTo>
                    <a:lnTo>
                      <a:pt x="2361" y="977"/>
                    </a:lnTo>
                    <a:lnTo>
                      <a:pt x="2364" y="806"/>
                    </a:lnTo>
                    <a:lnTo>
                      <a:pt x="2367" y="671"/>
                    </a:lnTo>
                    <a:lnTo>
                      <a:pt x="2370" y="604"/>
                    </a:lnTo>
                    <a:lnTo>
                      <a:pt x="2374" y="633"/>
                    </a:lnTo>
                    <a:lnTo>
                      <a:pt x="2377" y="734"/>
                    </a:lnTo>
                    <a:lnTo>
                      <a:pt x="2380" y="840"/>
                    </a:lnTo>
                    <a:lnTo>
                      <a:pt x="2383" y="899"/>
                    </a:lnTo>
                    <a:lnTo>
                      <a:pt x="2386" y="897"/>
                    </a:lnTo>
                    <a:lnTo>
                      <a:pt x="2389" y="807"/>
                    </a:lnTo>
                    <a:lnTo>
                      <a:pt x="2393" y="724"/>
                    </a:lnTo>
                    <a:lnTo>
                      <a:pt x="2396" y="702"/>
                    </a:lnTo>
                    <a:lnTo>
                      <a:pt x="2399" y="667"/>
                    </a:lnTo>
                    <a:lnTo>
                      <a:pt x="2402" y="670"/>
                    </a:lnTo>
                    <a:lnTo>
                      <a:pt x="2405" y="756"/>
                    </a:lnTo>
                    <a:lnTo>
                      <a:pt x="2408" y="892"/>
                    </a:lnTo>
                    <a:lnTo>
                      <a:pt x="2412" y="962"/>
                    </a:lnTo>
                    <a:lnTo>
                      <a:pt x="2415" y="882"/>
                    </a:lnTo>
                    <a:lnTo>
                      <a:pt x="2418" y="761"/>
                    </a:lnTo>
                    <a:lnTo>
                      <a:pt x="2421" y="684"/>
                    </a:lnTo>
                    <a:lnTo>
                      <a:pt x="2424" y="605"/>
                    </a:lnTo>
                    <a:lnTo>
                      <a:pt x="2427" y="578"/>
                    </a:lnTo>
                    <a:lnTo>
                      <a:pt x="2431" y="648"/>
                    </a:lnTo>
                    <a:lnTo>
                      <a:pt x="2434" y="727"/>
                    </a:lnTo>
                    <a:lnTo>
                      <a:pt x="2437" y="720"/>
                    </a:lnTo>
                    <a:lnTo>
                      <a:pt x="2440" y="652"/>
                    </a:lnTo>
                    <a:lnTo>
                      <a:pt x="2443" y="590"/>
                    </a:lnTo>
                    <a:lnTo>
                      <a:pt x="2446" y="584"/>
                    </a:lnTo>
                    <a:lnTo>
                      <a:pt x="2449" y="584"/>
                    </a:lnTo>
                    <a:lnTo>
                      <a:pt x="2453" y="577"/>
                    </a:lnTo>
                    <a:lnTo>
                      <a:pt x="2456" y="583"/>
                    </a:lnTo>
                    <a:lnTo>
                      <a:pt x="2459" y="607"/>
                    </a:lnTo>
                    <a:lnTo>
                      <a:pt x="2462" y="599"/>
                    </a:lnTo>
                    <a:lnTo>
                      <a:pt x="2465" y="552"/>
                    </a:lnTo>
                    <a:lnTo>
                      <a:pt x="2468" y="483"/>
                    </a:lnTo>
                    <a:lnTo>
                      <a:pt x="2472" y="382"/>
                    </a:lnTo>
                    <a:lnTo>
                      <a:pt x="2475" y="295"/>
                    </a:lnTo>
                    <a:lnTo>
                      <a:pt x="2478" y="284"/>
                    </a:lnTo>
                    <a:lnTo>
                      <a:pt x="2481" y="359"/>
                    </a:lnTo>
                    <a:lnTo>
                      <a:pt x="2484" y="494"/>
                    </a:lnTo>
                    <a:lnTo>
                      <a:pt x="2487" y="576"/>
                    </a:lnTo>
                    <a:lnTo>
                      <a:pt x="2491" y="532"/>
                    </a:lnTo>
                    <a:lnTo>
                      <a:pt x="2494" y="437"/>
                    </a:lnTo>
                    <a:lnTo>
                      <a:pt x="2497" y="391"/>
                    </a:lnTo>
                    <a:lnTo>
                      <a:pt x="2500" y="376"/>
                    </a:lnTo>
                    <a:lnTo>
                      <a:pt x="2503" y="400"/>
                    </a:lnTo>
                    <a:lnTo>
                      <a:pt x="2506" y="482"/>
                    </a:lnTo>
                    <a:lnTo>
                      <a:pt x="2510" y="525"/>
                    </a:lnTo>
                    <a:lnTo>
                      <a:pt x="2513" y="506"/>
                    </a:lnTo>
                    <a:lnTo>
                      <a:pt x="2516" y="532"/>
                    </a:lnTo>
                    <a:lnTo>
                      <a:pt x="2519" y="548"/>
                    </a:lnTo>
                    <a:lnTo>
                      <a:pt x="2522" y="455"/>
                    </a:lnTo>
                    <a:lnTo>
                      <a:pt x="2525" y="418"/>
                    </a:lnTo>
                    <a:lnTo>
                      <a:pt x="2529" y="486"/>
                    </a:lnTo>
                    <a:lnTo>
                      <a:pt x="2532" y="487"/>
                    </a:lnTo>
                    <a:lnTo>
                      <a:pt x="2535" y="372"/>
                    </a:lnTo>
                    <a:lnTo>
                      <a:pt x="2538" y="263"/>
                    </a:lnTo>
                    <a:lnTo>
                      <a:pt x="2541" y="256"/>
                    </a:lnTo>
                    <a:lnTo>
                      <a:pt x="2544" y="322"/>
                    </a:lnTo>
                    <a:lnTo>
                      <a:pt x="2548" y="392"/>
                    </a:lnTo>
                    <a:lnTo>
                      <a:pt x="2551" y="405"/>
                    </a:lnTo>
                    <a:lnTo>
                      <a:pt x="2554" y="390"/>
                    </a:lnTo>
                    <a:lnTo>
                      <a:pt x="2557" y="354"/>
                    </a:lnTo>
                    <a:lnTo>
                      <a:pt x="2560" y="258"/>
                    </a:lnTo>
                    <a:lnTo>
                      <a:pt x="2563" y="192"/>
                    </a:lnTo>
                    <a:lnTo>
                      <a:pt x="2567" y="244"/>
                    </a:lnTo>
                    <a:lnTo>
                      <a:pt x="2570" y="332"/>
                    </a:lnTo>
                    <a:lnTo>
                      <a:pt x="2573" y="318"/>
                    </a:lnTo>
                    <a:lnTo>
                      <a:pt x="2576" y="264"/>
                    </a:lnTo>
                    <a:lnTo>
                      <a:pt x="2579" y="292"/>
                    </a:lnTo>
                    <a:lnTo>
                      <a:pt x="2582" y="331"/>
                    </a:lnTo>
                    <a:lnTo>
                      <a:pt x="2586" y="341"/>
                    </a:lnTo>
                    <a:lnTo>
                      <a:pt x="2589" y="374"/>
                    </a:lnTo>
                    <a:lnTo>
                      <a:pt x="2592" y="409"/>
                    </a:lnTo>
                    <a:lnTo>
                      <a:pt x="2595" y="449"/>
                    </a:lnTo>
                    <a:lnTo>
                      <a:pt x="2598" y="489"/>
                    </a:lnTo>
                    <a:lnTo>
                      <a:pt x="2601" y="428"/>
                    </a:lnTo>
                    <a:lnTo>
                      <a:pt x="2605" y="295"/>
                    </a:lnTo>
                    <a:lnTo>
                      <a:pt x="2608" y="247"/>
                    </a:lnTo>
                    <a:lnTo>
                      <a:pt x="2611" y="310"/>
                    </a:lnTo>
                    <a:lnTo>
                      <a:pt x="2614" y="396"/>
                    </a:lnTo>
                    <a:lnTo>
                      <a:pt x="2617" y="439"/>
                    </a:lnTo>
                    <a:lnTo>
                      <a:pt x="2620" y="408"/>
                    </a:lnTo>
                    <a:lnTo>
                      <a:pt x="2624" y="365"/>
                    </a:lnTo>
                    <a:lnTo>
                      <a:pt x="2627" y="321"/>
                    </a:lnTo>
                    <a:lnTo>
                      <a:pt x="2630" y="261"/>
                    </a:lnTo>
                    <a:lnTo>
                      <a:pt x="2633" y="250"/>
                    </a:lnTo>
                    <a:lnTo>
                      <a:pt x="2636" y="287"/>
                    </a:lnTo>
                    <a:lnTo>
                      <a:pt x="2639" y="315"/>
                    </a:lnTo>
                    <a:lnTo>
                      <a:pt x="2643" y="303"/>
                    </a:lnTo>
                    <a:lnTo>
                      <a:pt x="2646" y="230"/>
                    </a:lnTo>
                    <a:lnTo>
                      <a:pt x="2649" y="159"/>
                    </a:lnTo>
                    <a:lnTo>
                      <a:pt x="2652" y="165"/>
                    </a:lnTo>
                    <a:lnTo>
                      <a:pt x="2655" y="234"/>
                    </a:lnTo>
                    <a:lnTo>
                      <a:pt x="2658" y="286"/>
                    </a:lnTo>
                    <a:lnTo>
                      <a:pt x="2662" y="312"/>
                    </a:lnTo>
                    <a:lnTo>
                      <a:pt x="2665" y="347"/>
                    </a:lnTo>
                    <a:lnTo>
                      <a:pt x="2668" y="354"/>
                    </a:lnTo>
                    <a:lnTo>
                      <a:pt x="2671" y="319"/>
                    </a:lnTo>
                    <a:lnTo>
                      <a:pt x="2674" y="268"/>
                    </a:lnTo>
                    <a:lnTo>
                      <a:pt x="2677" y="301"/>
                    </a:lnTo>
                    <a:lnTo>
                      <a:pt x="2681" y="402"/>
                    </a:lnTo>
                    <a:lnTo>
                      <a:pt x="2684" y="388"/>
                    </a:lnTo>
                    <a:lnTo>
                      <a:pt x="2687" y="276"/>
                    </a:lnTo>
                    <a:lnTo>
                      <a:pt x="2690" y="209"/>
                    </a:lnTo>
                    <a:lnTo>
                      <a:pt x="2693" y="230"/>
                    </a:lnTo>
                    <a:lnTo>
                      <a:pt x="2696" y="291"/>
                    </a:lnTo>
                    <a:lnTo>
                      <a:pt x="2699" y="349"/>
                    </a:lnTo>
                    <a:lnTo>
                      <a:pt x="2703" y="313"/>
                    </a:lnTo>
                    <a:lnTo>
                      <a:pt x="2706" y="203"/>
                    </a:lnTo>
                    <a:lnTo>
                      <a:pt x="2709" y="132"/>
                    </a:lnTo>
                    <a:lnTo>
                      <a:pt x="2712" y="121"/>
                    </a:lnTo>
                    <a:lnTo>
                      <a:pt x="2715" y="116"/>
                    </a:lnTo>
                    <a:lnTo>
                      <a:pt x="2718" y="144"/>
                    </a:lnTo>
                    <a:lnTo>
                      <a:pt x="2722" y="171"/>
                    </a:lnTo>
                    <a:lnTo>
                      <a:pt x="2725" y="157"/>
                    </a:lnTo>
                    <a:lnTo>
                      <a:pt x="2728" y="162"/>
                    </a:lnTo>
                    <a:lnTo>
                      <a:pt x="2731" y="204"/>
                    </a:lnTo>
                    <a:lnTo>
                      <a:pt x="2734" y="248"/>
                    </a:lnTo>
                    <a:lnTo>
                      <a:pt x="2737" y="268"/>
                    </a:lnTo>
                    <a:lnTo>
                      <a:pt x="2741" y="234"/>
                    </a:lnTo>
                    <a:lnTo>
                      <a:pt x="2744" y="198"/>
                    </a:lnTo>
                    <a:lnTo>
                      <a:pt x="2747" y="168"/>
                    </a:lnTo>
                    <a:lnTo>
                      <a:pt x="2750" y="125"/>
                    </a:lnTo>
                    <a:lnTo>
                      <a:pt x="2753" y="65"/>
                    </a:lnTo>
                    <a:lnTo>
                      <a:pt x="2756" y="16"/>
                    </a:lnTo>
                    <a:lnTo>
                      <a:pt x="2760" y="49"/>
                    </a:lnTo>
                    <a:lnTo>
                      <a:pt x="2763" y="189"/>
                    </a:lnTo>
                    <a:lnTo>
                      <a:pt x="2766" y="288"/>
                    </a:lnTo>
                    <a:lnTo>
                      <a:pt x="2769" y="247"/>
                    </a:lnTo>
                    <a:lnTo>
                      <a:pt x="2772" y="181"/>
                    </a:lnTo>
                    <a:lnTo>
                      <a:pt x="2775" y="211"/>
                    </a:lnTo>
                    <a:lnTo>
                      <a:pt x="2779" y="209"/>
                    </a:lnTo>
                    <a:lnTo>
                      <a:pt x="2782" y="166"/>
                    </a:lnTo>
                    <a:lnTo>
                      <a:pt x="2785" y="223"/>
                    </a:lnTo>
                    <a:lnTo>
                      <a:pt x="2788" y="313"/>
                    </a:lnTo>
                    <a:lnTo>
                      <a:pt x="2791" y="359"/>
                    </a:lnTo>
                    <a:lnTo>
                      <a:pt x="2794" y="395"/>
                    </a:lnTo>
                    <a:lnTo>
                      <a:pt x="2798" y="489"/>
                    </a:lnTo>
                    <a:lnTo>
                      <a:pt x="2801" y="599"/>
                    </a:lnTo>
                    <a:lnTo>
                      <a:pt x="2804" y="671"/>
                    </a:lnTo>
                    <a:lnTo>
                      <a:pt x="2807" y="711"/>
                    </a:lnTo>
                    <a:lnTo>
                      <a:pt x="2810" y="703"/>
                    </a:lnTo>
                    <a:lnTo>
                      <a:pt x="2813" y="703"/>
                    </a:lnTo>
                    <a:lnTo>
                      <a:pt x="2817" y="746"/>
                    </a:lnTo>
                    <a:lnTo>
                      <a:pt x="2820" y="779"/>
                    </a:lnTo>
                    <a:lnTo>
                      <a:pt x="2823" y="764"/>
                    </a:lnTo>
                    <a:lnTo>
                      <a:pt x="2826" y="834"/>
                    </a:lnTo>
                    <a:lnTo>
                      <a:pt x="2829" y="944"/>
                    </a:lnTo>
                    <a:lnTo>
                      <a:pt x="2832" y="1054"/>
                    </a:lnTo>
                    <a:lnTo>
                      <a:pt x="2836" y="1219"/>
                    </a:lnTo>
                    <a:lnTo>
                      <a:pt x="2839" y="1348"/>
                    </a:lnTo>
                    <a:lnTo>
                      <a:pt x="2842" y="1375"/>
                    </a:lnTo>
                    <a:lnTo>
                      <a:pt x="2845" y="1392"/>
                    </a:lnTo>
                    <a:lnTo>
                      <a:pt x="2848" y="1470"/>
                    </a:lnTo>
                    <a:lnTo>
                      <a:pt x="2851" y="1548"/>
                    </a:lnTo>
                    <a:lnTo>
                      <a:pt x="2855" y="1575"/>
                    </a:lnTo>
                    <a:lnTo>
                      <a:pt x="2858" y="1606"/>
                    </a:lnTo>
                    <a:lnTo>
                      <a:pt x="2861" y="1703"/>
                    </a:lnTo>
                    <a:lnTo>
                      <a:pt x="2864" y="1883"/>
                    </a:lnTo>
                    <a:lnTo>
                      <a:pt x="2867" y="2132"/>
                    </a:lnTo>
                    <a:lnTo>
                      <a:pt x="2870" y="2346"/>
                    </a:lnTo>
                    <a:lnTo>
                      <a:pt x="2874" y="2402"/>
                    </a:lnTo>
                    <a:lnTo>
                      <a:pt x="2877" y="2339"/>
                    </a:lnTo>
                    <a:lnTo>
                      <a:pt x="2880" y="2282"/>
                    </a:lnTo>
                    <a:lnTo>
                      <a:pt x="2883" y="2193"/>
                    </a:lnTo>
                    <a:lnTo>
                      <a:pt x="2886" y="2096"/>
                    </a:lnTo>
                    <a:lnTo>
                      <a:pt x="2889" y="2116"/>
                    </a:lnTo>
                    <a:lnTo>
                      <a:pt x="2893" y="2227"/>
                    </a:lnTo>
                    <a:lnTo>
                      <a:pt x="2896" y="2366"/>
                    </a:lnTo>
                    <a:lnTo>
                      <a:pt x="2899" y="2474"/>
                    </a:lnTo>
                    <a:lnTo>
                      <a:pt x="2902" y="2494"/>
                    </a:lnTo>
                    <a:lnTo>
                      <a:pt x="2905" y="2488"/>
                    </a:lnTo>
                    <a:lnTo>
                      <a:pt x="2908" y="2522"/>
                    </a:lnTo>
                    <a:lnTo>
                      <a:pt x="2912" y="2615"/>
                    </a:lnTo>
                    <a:lnTo>
                      <a:pt x="2915" y="2717"/>
                    </a:lnTo>
                    <a:lnTo>
                      <a:pt x="2918" y="2739"/>
                    </a:lnTo>
                    <a:lnTo>
                      <a:pt x="2921" y="2703"/>
                    </a:lnTo>
                    <a:lnTo>
                      <a:pt x="2924" y="2707"/>
                    </a:lnTo>
                    <a:lnTo>
                      <a:pt x="2927" y="2752"/>
                    </a:lnTo>
                    <a:lnTo>
                      <a:pt x="2931" y="2782"/>
                    </a:lnTo>
                    <a:lnTo>
                      <a:pt x="2934" y="2805"/>
                    </a:lnTo>
                    <a:lnTo>
                      <a:pt x="2937" y="2806"/>
                    </a:lnTo>
                    <a:lnTo>
                      <a:pt x="2940" y="2853"/>
                    </a:lnTo>
                    <a:lnTo>
                      <a:pt x="2943" y="2928"/>
                    </a:lnTo>
                    <a:lnTo>
                      <a:pt x="2946" y="2965"/>
                    </a:lnTo>
                    <a:lnTo>
                      <a:pt x="2949" y="2986"/>
                    </a:lnTo>
                    <a:lnTo>
                      <a:pt x="2953" y="2990"/>
                    </a:lnTo>
                    <a:lnTo>
                      <a:pt x="2956" y="2888"/>
                    </a:lnTo>
                    <a:lnTo>
                      <a:pt x="2959" y="2749"/>
                    </a:lnTo>
                    <a:lnTo>
                      <a:pt x="2962" y="2741"/>
                    </a:lnTo>
                    <a:lnTo>
                      <a:pt x="2965" y="2830"/>
                    </a:lnTo>
                    <a:lnTo>
                      <a:pt x="2968" y="2890"/>
                    </a:lnTo>
                    <a:lnTo>
                      <a:pt x="2972" y="2870"/>
                    </a:lnTo>
                    <a:lnTo>
                      <a:pt x="2975" y="2826"/>
                    </a:lnTo>
                    <a:lnTo>
                      <a:pt x="2978" y="2785"/>
                    </a:lnTo>
                    <a:lnTo>
                      <a:pt x="2981" y="2727"/>
                    </a:lnTo>
                    <a:lnTo>
                      <a:pt x="2984" y="2653"/>
                    </a:lnTo>
                    <a:lnTo>
                      <a:pt x="2987" y="2658"/>
                    </a:lnTo>
                    <a:lnTo>
                      <a:pt x="2991" y="2768"/>
                    </a:lnTo>
                    <a:lnTo>
                      <a:pt x="2994" y="2855"/>
                    </a:lnTo>
                    <a:lnTo>
                      <a:pt x="2997" y="2833"/>
                    </a:lnTo>
                    <a:lnTo>
                      <a:pt x="3000" y="2766"/>
                    </a:lnTo>
                    <a:lnTo>
                      <a:pt x="3003" y="2807"/>
                    </a:lnTo>
                    <a:lnTo>
                      <a:pt x="3006" y="2889"/>
                    </a:lnTo>
                    <a:lnTo>
                      <a:pt x="3010" y="2882"/>
                    </a:lnTo>
                    <a:lnTo>
                      <a:pt x="3013" y="2805"/>
                    </a:lnTo>
                    <a:lnTo>
                      <a:pt x="3016" y="2750"/>
                    </a:lnTo>
                    <a:lnTo>
                      <a:pt x="3019" y="2776"/>
                    </a:lnTo>
                    <a:lnTo>
                      <a:pt x="3022" y="2784"/>
                    </a:lnTo>
                    <a:lnTo>
                      <a:pt x="3025" y="2759"/>
                    </a:lnTo>
                    <a:lnTo>
                      <a:pt x="3029" y="2753"/>
                    </a:lnTo>
                    <a:lnTo>
                      <a:pt x="3032" y="2754"/>
                    </a:lnTo>
                    <a:lnTo>
                      <a:pt x="3035" y="2795"/>
                    </a:lnTo>
                    <a:lnTo>
                      <a:pt x="3038" y="2849"/>
                    </a:lnTo>
                    <a:lnTo>
                      <a:pt x="3041" y="2848"/>
                    </a:lnTo>
                    <a:lnTo>
                      <a:pt x="3044" y="2828"/>
                    </a:lnTo>
                    <a:lnTo>
                      <a:pt x="3048" y="2778"/>
                    </a:lnTo>
                    <a:lnTo>
                      <a:pt x="3051" y="2695"/>
                    </a:lnTo>
                    <a:lnTo>
                      <a:pt x="3054" y="2675"/>
                    </a:lnTo>
                    <a:lnTo>
                      <a:pt x="3057" y="2694"/>
                    </a:lnTo>
                    <a:lnTo>
                      <a:pt x="3060" y="2656"/>
                    </a:lnTo>
                    <a:lnTo>
                      <a:pt x="3063" y="2556"/>
                    </a:lnTo>
                    <a:lnTo>
                      <a:pt x="3067" y="2499"/>
                    </a:lnTo>
                    <a:lnTo>
                      <a:pt x="3070" y="2493"/>
                    </a:lnTo>
                    <a:lnTo>
                      <a:pt x="3073" y="2477"/>
                    </a:lnTo>
                    <a:lnTo>
                      <a:pt x="3076" y="2499"/>
                    </a:lnTo>
                    <a:lnTo>
                      <a:pt x="3079" y="2584"/>
                    </a:lnTo>
                    <a:lnTo>
                      <a:pt x="3082" y="2611"/>
                    </a:lnTo>
                    <a:lnTo>
                      <a:pt x="3086" y="2516"/>
                    </a:lnTo>
                    <a:lnTo>
                      <a:pt x="3089" y="2417"/>
                    </a:lnTo>
                    <a:lnTo>
                      <a:pt x="3092" y="2437"/>
                    </a:lnTo>
                    <a:lnTo>
                      <a:pt x="3095" y="2468"/>
                    </a:lnTo>
                    <a:lnTo>
                      <a:pt x="3098" y="2456"/>
                    </a:lnTo>
                    <a:lnTo>
                      <a:pt x="3101" y="2437"/>
                    </a:lnTo>
                    <a:lnTo>
                      <a:pt x="3105" y="2402"/>
                    </a:lnTo>
                    <a:lnTo>
                      <a:pt x="3108" y="2408"/>
                    </a:lnTo>
                    <a:lnTo>
                      <a:pt x="3111" y="2423"/>
                    </a:lnTo>
                    <a:lnTo>
                      <a:pt x="3114" y="2404"/>
                    </a:lnTo>
                    <a:lnTo>
                      <a:pt x="3117" y="2415"/>
                    </a:lnTo>
                    <a:lnTo>
                      <a:pt x="3120" y="2471"/>
                    </a:lnTo>
                    <a:lnTo>
                      <a:pt x="3124" y="2537"/>
                    </a:lnTo>
                    <a:lnTo>
                      <a:pt x="3127" y="2578"/>
                    </a:lnTo>
                    <a:lnTo>
                      <a:pt x="3130" y="2548"/>
                    </a:lnTo>
                    <a:lnTo>
                      <a:pt x="3133" y="2422"/>
                    </a:lnTo>
                    <a:lnTo>
                      <a:pt x="3136" y="2264"/>
                    </a:lnTo>
                    <a:lnTo>
                      <a:pt x="3139" y="2186"/>
                    </a:lnTo>
                    <a:lnTo>
                      <a:pt x="3143" y="2171"/>
                    </a:lnTo>
                    <a:lnTo>
                      <a:pt x="3146" y="2174"/>
                    </a:lnTo>
                    <a:lnTo>
                      <a:pt x="3149" y="2178"/>
                    </a:lnTo>
                    <a:lnTo>
                      <a:pt x="3152" y="2141"/>
                    </a:lnTo>
                    <a:lnTo>
                      <a:pt x="3155" y="2112"/>
                    </a:lnTo>
                    <a:lnTo>
                      <a:pt x="3158" y="2142"/>
                    </a:lnTo>
                    <a:lnTo>
                      <a:pt x="3162" y="2167"/>
                    </a:lnTo>
                    <a:lnTo>
                      <a:pt x="3165" y="2192"/>
                    </a:lnTo>
                    <a:lnTo>
                      <a:pt x="3168" y="2293"/>
                    </a:lnTo>
                    <a:lnTo>
                      <a:pt x="3171" y="2402"/>
                    </a:lnTo>
                    <a:lnTo>
                      <a:pt x="3174" y="2339"/>
                    </a:lnTo>
                    <a:lnTo>
                      <a:pt x="3177" y="2178"/>
                    </a:lnTo>
                    <a:lnTo>
                      <a:pt x="3181" y="2055"/>
                    </a:lnTo>
                    <a:lnTo>
                      <a:pt x="3184" y="1971"/>
                    </a:lnTo>
                    <a:lnTo>
                      <a:pt x="3187" y="1967"/>
                    </a:lnTo>
                    <a:lnTo>
                      <a:pt x="3190" y="2006"/>
                    </a:lnTo>
                    <a:lnTo>
                      <a:pt x="3193" y="2057"/>
                    </a:lnTo>
                    <a:lnTo>
                      <a:pt x="3196" y="2108"/>
                    </a:lnTo>
                    <a:lnTo>
                      <a:pt x="3199" y="2098"/>
                    </a:lnTo>
                    <a:lnTo>
                      <a:pt x="3203" y="2021"/>
                    </a:lnTo>
                    <a:lnTo>
                      <a:pt x="3206" y="1965"/>
                    </a:lnTo>
                    <a:lnTo>
                      <a:pt x="3209" y="1972"/>
                    </a:lnTo>
                    <a:lnTo>
                      <a:pt x="3212" y="2033"/>
                    </a:lnTo>
                    <a:lnTo>
                      <a:pt x="3215" y="2014"/>
                    </a:lnTo>
                    <a:lnTo>
                      <a:pt x="3218" y="1900"/>
                    </a:lnTo>
                    <a:lnTo>
                      <a:pt x="3222" y="1830"/>
                    </a:lnTo>
                    <a:lnTo>
                      <a:pt x="3225" y="1832"/>
                    </a:lnTo>
                    <a:lnTo>
                      <a:pt x="3228" y="1841"/>
                    </a:lnTo>
                    <a:lnTo>
                      <a:pt x="3231" y="1812"/>
                    </a:lnTo>
                    <a:lnTo>
                      <a:pt x="3234" y="1771"/>
                    </a:lnTo>
                    <a:lnTo>
                      <a:pt x="3237" y="1802"/>
                    </a:lnTo>
                    <a:lnTo>
                      <a:pt x="3241" y="1870"/>
                    </a:lnTo>
                    <a:lnTo>
                      <a:pt x="3244" y="1877"/>
                    </a:lnTo>
                    <a:lnTo>
                      <a:pt x="3247" y="1815"/>
                    </a:lnTo>
                    <a:lnTo>
                      <a:pt x="3250" y="1765"/>
                    </a:lnTo>
                    <a:lnTo>
                      <a:pt x="3253" y="1702"/>
                    </a:lnTo>
                    <a:lnTo>
                      <a:pt x="3256" y="1576"/>
                    </a:lnTo>
                    <a:lnTo>
                      <a:pt x="3260" y="1505"/>
                    </a:lnTo>
                    <a:lnTo>
                      <a:pt x="3263" y="1479"/>
                    </a:lnTo>
                    <a:lnTo>
                      <a:pt x="3266" y="1448"/>
                    </a:lnTo>
                    <a:lnTo>
                      <a:pt x="3269" y="1435"/>
                    </a:lnTo>
                    <a:lnTo>
                      <a:pt x="3272" y="1406"/>
                    </a:lnTo>
                    <a:lnTo>
                      <a:pt x="3275" y="1360"/>
                    </a:lnTo>
                    <a:lnTo>
                      <a:pt x="3279" y="1296"/>
                    </a:lnTo>
                    <a:lnTo>
                      <a:pt x="3282" y="1273"/>
                    </a:lnTo>
                    <a:lnTo>
                      <a:pt x="3285" y="1298"/>
                    </a:lnTo>
                    <a:lnTo>
                      <a:pt x="3288" y="1343"/>
                    </a:lnTo>
                    <a:lnTo>
                      <a:pt x="3291" y="1389"/>
                    </a:lnTo>
                    <a:lnTo>
                      <a:pt x="3294" y="1388"/>
                    </a:lnTo>
                    <a:lnTo>
                      <a:pt x="3298" y="1421"/>
                    </a:lnTo>
                    <a:lnTo>
                      <a:pt x="3301" y="1498"/>
                    </a:lnTo>
                    <a:lnTo>
                      <a:pt x="3304" y="1541"/>
                    </a:lnTo>
                    <a:lnTo>
                      <a:pt x="3307" y="1543"/>
                    </a:lnTo>
                    <a:lnTo>
                      <a:pt x="3310" y="1521"/>
                    </a:lnTo>
                    <a:lnTo>
                      <a:pt x="3313" y="1465"/>
                    </a:lnTo>
                    <a:lnTo>
                      <a:pt x="3317" y="1380"/>
                    </a:lnTo>
                    <a:lnTo>
                      <a:pt x="3320" y="1319"/>
                    </a:lnTo>
                    <a:lnTo>
                      <a:pt x="3323" y="1268"/>
                    </a:lnTo>
                    <a:lnTo>
                      <a:pt x="3326" y="1248"/>
                    </a:lnTo>
                    <a:lnTo>
                      <a:pt x="3329" y="1275"/>
                    </a:lnTo>
                    <a:lnTo>
                      <a:pt x="3332" y="1256"/>
                    </a:lnTo>
                    <a:lnTo>
                      <a:pt x="3336" y="1144"/>
                    </a:lnTo>
                    <a:lnTo>
                      <a:pt x="3339" y="991"/>
                    </a:lnTo>
                    <a:lnTo>
                      <a:pt x="3342" y="910"/>
                    </a:lnTo>
                    <a:lnTo>
                      <a:pt x="3345" y="959"/>
                    </a:lnTo>
                    <a:lnTo>
                      <a:pt x="3348" y="1054"/>
                    </a:lnTo>
                    <a:lnTo>
                      <a:pt x="3351" y="1069"/>
                    </a:lnTo>
                    <a:lnTo>
                      <a:pt x="3355" y="997"/>
                    </a:lnTo>
                    <a:lnTo>
                      <a:pt x="3358" y="943"/>
                    </a:lnTo>
                    <a:lnTo>
                      <a:pt x="3361" y="931"/>
                    </a:lnTo>
                    <a:lnTo>
                      <a:pt x="3364" y="903"/>
                    </a:lnTo>
                    <a:lnTo>
                      <a:pt x="3367" y="904"/>
                    </a:lnTo>
                    <a:lnTo>
                      <a:pt x="3370" y="955"/>
                    </a:lnTo>
                    <a:lnTo>
                      <a:pt x="3374" y="948"/>
                    </a:lnTo>
                    <a:lnTo>
                      <a:pt x="3377" y="883"/>
                    </a:lnTo>
                    <a:lnTo>
                      <a:pt x="3380" y="867"/>
                    </a:lnTo>
                    <a:lnTo>
                      <a:pt x="3383" y="901"/>
                    </a:lnTo>
                    <a:lnTo>
                      <a:pt x="3386" y="931"/>
                    </a:lnTo>
                    <a:lnTo>
                      <a:pt x="3389" y="972"/>
                    </a:lnTo>
                    <a:lnTo>
                      <a:pt x="3393" y="985"/>
                    </a:lnTo>
                    <a:lnTo>
                      <a:pt x="3396" y="973"/>
                    </a:lnTo>
                    <a:lnTo>
                      <a:pt x="3399" y="938"/>
                    </a:lnTo>
                    <a:lnTo>
                      <a:pt x="3402" y="917"/>
                    </a:lnTo>
                    <a:lnTo>
                      <a:pt x="3405" y="948"/>
                    </a:lnTo>
                    <a:lnTo>
                      <a:pt x="3408" y="942"/>
                    </a:lnTo>
                    <a:lnTo>
                      <a:pt x="3412" y="852"/>
                    </a:lnTo>
                    <a:lnTo>
                      <a:pt x="3415" y="802"/>
                    </a:lnTo>
                    <a:lnTo>
                      <a:pt x="3418" y="819"/>
                    </a:lnTo>
                    <a:lnTo>
                      <a:pt x="3421" y="845"/>
                    </a:lnTo>
                    <a:lnTo>
                      <a:pt x="3424" y="820"/>
                    </a:lnTo>
                    <a:lnTo>
                      <a:pt x="3427" y="808"/>
                    </a:lnTo>
                    <a:lnTo>
                      <a:pt x="3431" y="846"/>
                    </a:lnTo>
                    <a:lnTo>
                      <a:pt x="3434" y="838"/>
                    </a:lnTo>
                    <a:lnTo>
                      <a:pt x="3437" y="768"/>
                    </a:lnTo>
                    <a:lnTo>
                      <a:pt x="3440" y="737"/>
                    </a:lnTo>
                    <a:lnTo>
                      <a:pt x="3443" y="791"/>
                    </a:lnTo>
                    <a:lnTo>
                      <a:pt x="3446" y="813"/>
                    </a:lnTo>
                    <a:lnTo>
                      <a:pt x="3449" y="720"/>
                    </a:lnTo>
                    <a:lnTo>
                      <a:pt x="3453" y="630"/>
                    </a:lnTo>
                    <a:lnTo>
                      <a:pt x="3456" y="596"/>
                    </a:lnTo>
                    <a:lnTo>
                      <a:pt x="3459" y="534"/>
                    </a:lnTo>
                    <a:lnTo>
                      <a:pt x="3462" y="483"/>
                    </a:lnTo>
                    <a:lnTo>
                      <a:pt x="3465" y="490"/>
                    </a:lnTo>
                    <a:lnTo>
                      <a:pt x="3468" y="541"/>
                    </a:lnTo>
                    <a:lnTo>
                      <a:pt x="3472" y="598"/>
                    </a:lnTo>
                    <a:lnTo>
                      <a:pt x="3475" y="624"/>
                    </a:lnTo>
                    <a:lnTo>
                      <a:pt x="3478" y="668"/>
                    </a:lnTo>
                    <a:lnTo>
                      <a:pt x="3481" y="765"/>
                    </a:lnTo>
                    <a:lnTo>
                      <a:pt x="3484" y="851"/>
                    </a:lnTo>
                    <a:lnTo>
                      <a:pt x="3487" y="894"/>
                    </a:lnTo>
                    <a:lnTo>
                      <a:pt x="3491" y="876"/>
                    </a:lnTo>
                    <a:lnTo>
                      <a:pt x="3494" y="805"/>
                    </a:lnTo>
                    <a:lnTo>
                      <a:pt x="3497" y="694"/>
                    </a:lnTo>
                    <a:lnTo>
                      <a:pt x="3500" y="580"/>
                    </a:lnTo>
                    <a:lnTo>
                      <a:pt x="3503" y="584"/>
                    </a:lnTo>
                    <a:lnTo>
                      <a:pt x="3506" y="695"/>
                    </a:lnTo>
                    <a:lnTo>
                      <a:pt x="3510" y="787"/>
                    </a:lnTo>
                    <a:lnTo>
                      <a:pt x="3513" y="843"/>
                    </a:lnTo>
                    <a:lnTo>
                      <a:pt x="3516" y="895"/>
                    </a:lnTo>
                    <a:lnTo>
                      <a:pt x="3519" y="940"/>
                    </a:lnTo>
                    <a:lnTo>
                      <a:pt x="3522" y="964"/>
                    </a:lnTo>
                    <a:lnTo>
                      <a:pt x="3525" y="1003"/>
                    </a:lnTo>
                    <a:lnTo>
                      <a:pt x="3529" y="1066"/>
                    </a:lnTo>
                    <a:lnTo>
                      <a:pt x="3532" y="1091"/>
                    </a:lnTo>
                    <a:lnTo>
                      <a:pt x="3535" y="1043"/>
                    </a:lnTo>
                    <a:lnTo>
                      <a:pt x="3538" y="961"/>
                    </a:lnTo>
                    <a:lnTo>
                      <a:pt x="3541" y="883"/>
                    </a:lnTo>
                    <a:lnTo>
                      <a:pt x="3544" y="855"/>
                    </a:lnTo>
                    <a:lnTo>
                      <a:pt x="3548" y="859"/>
                    </a:lnTo>
                    <a:lnTo>
                      <a:pt x="3551" y="840"/>
                    </a:lnTo>
                    <a:lnTo>
                      <a:pt x="3554" y="856"/>
                    </a:lnTo>
                    <a:lnTo>
                      <a:pt x="3557" y="879"/>
                    </a:lnTo>
                    <a:lnTo>
                      <a:pt x="3560" y="851"/>
                    </a:lnTo>
                    <a:lnTo>
                      <a:pt x="3563" y="822"/>
                    </a:lnTo>
                    <a:lnTo>
                      <a:pt x="3567" y="825"/>
                    </a:lnTo>
                    <a:lnTo>
                      <a:pt x="3570" y="899"/>
                    </a:lnTo>
                    <a:lnTo>
                      <a:pt x="3573" y="998"/>
                    </a:lnTo>
                    <a:lnTo>
                      <a:pt x="3576" y="1071"/>
                    </a:lnTo>
                    <a:lnTo>
                      <a:pt x="3579" y="1092"/>
                    </a:lnTo>
                    <a:lnTo>
                      <a:pt x="3582" y="1025"/>
                    </a:lnTo>
                    <a:lnTo>
                      <a:pt x="3586" y="924"/>
                    </a:lnTo>
                    <a:lnTo>
                      <a:pt x="3589" y="916"/>
                    </a:lnTo>
                    <a:lnTo>
                      <a:pt x="3592" y="1036"/>
                    </a:lnTo>
                    <a:lnTo>
                      <a:pt x="3595" y="1095"/>
                    </a:lnTo>
                    <a:lnTo>
                      <a:pt x="3598" y="1046"/>
                    </a:lnTo>
                    <a:lnTo>
                      <a:pt x="3601" y="1041"/>
                    </a:lnTo>
                    <a:lnTo>
                      <a:pt x="3605" y="1094"/>
                    </a:lnTo>
                    <a:lnTo>
                      <a:pt x="3608" y="1166"/>
                    </a:lnTo>
                    <a:lnTo>
                      <a:pt x="3611" y="1235"/>
                    </a:lnTo>
                    <a:lnTo>
                      <a:pt x="3614" y="1228"/>
                    </a:lnTo>
                    <a:lnTo>
                      <a:pt x="3617" y="1162"/>
                    </a:lnTo>
                    <a:lnTo>
                      <a:pt x="3620" y="1104"/>
                    </a:lnTo>
                    <a:lnTo>
                      <a:pt x="3624" y="1044"/>
                    </a:lnTo>
                    <a:lnTo>
                      <a:pt x="3627" y="1029"/>
                    </a:lnTo>
                    <a:lnTo>
                      <a:pt x="3630" y="1082"/>
                    </a:lnTo>
                    <a:lnTo>
                      <a:pt x="3633" y="1131"/>
                    </a:lnTo>
                    <a:lnTo>
                      <a:pt x="3636" y="1135"/>
                    </a:lnTo>
                    <a:lnTo>
                      <a:pt x="3639" y="1082"/>
                    </a:lnTo>
                    <a:lnTo>
                      <a:pt x="3643" y="993"/>
                    </a:lnTo>
                    <a:lnTo>
                      <a:pt x="3646" y="904"/>
                    </a:lnTo>
                    <a:lnTo>
                      <a:pt x="3649" y="876"/>
                    </a:lnTo>
                    <a:lnTo>
                      <a:pt x="3652" y="957"/>
                    </a:lnTo>
                    <a:lnTo>
                      <a:pt x="3655" y="1072"/>
                    </a:lnTo>
                    <a:lnTo>
                      <a:pt x="3658" y="1124"/>
                    </a:lnTo>
                    <a:lnTo>
                      <a:pt x="3662" y="1083"/>
                    </a:lnTo>
                    <a:lnTo>
                      <a:pt x="3665" y="1055"/>
                    </a:lnTo>
                    <a:lnTo>
                      <a:pt x="3668" y="1086"/>
                    </a:lnTo>
                    <a:lnTo>
                      <a:pt x="3671" y="1088"/>
                    </a:lnTo>
                    <a:lnTo>
                      <a:pt x="3674" y="1021"/>
                    </a:lnTo>
                    <a:lnTo>
                      <a:pt x="3677" y="972"/>
                    </a:lnTo>
                    <a:lnTo>
                      <a:pt x="3681" y="968"/>
                    </a:lnTo>
                    <a:lnTo>
                      <a:pt x="3684" y="964"/>
                    </a:lnTo>
                    <a:lnTo>
                      <a:pt x="3687" y="963"/>
                    </a:lnTo>
                    <a:lnTo>
                      <a:pt x="3690" y="980"/>
                    </a:lnTo>
                    <a:lnTo>
                      <a:pt x="3693" y="958"/>
                    </a:lnTo>
                    <a:lnTo>
                      <a:pt x="3696" y="902"/>
                    </a:lnTo>
                    <a:lnTo>
                      <a:pt x="3699" y="953"/>
                    </a:lnTo>
                    <a:lnTo>
                      <a:pt x="3703" y="1086"/>
                    </a:lnTo>
                    <a:lnTo>
                      <a:pt x="3706" y="1136"/>
                    </a:lnTo>
                    <a:lnTo>
                      <a:pt x="3709" y="1029"/>
                    </a:lnTo>
                    <a:lnTo>
                      <a:pt x="3712" y="895"/>
                    </a:lnTo>
                    <a:lnTo>
                      <a:pt x="3715" y="852"/>
                    </a:lnTo>
                    <a:lnTo>
                      <a:pt x="3718" y="843"/>
                    </a:lnTo>
                    <a:lnTo>
                      <a:pt x="3722" y="773"/>
                    </a:lnTo>
                    <a:lnTo>
                      <a:pt x="3725" y="717"/>
                    </a:lnTo>
                    <a:lnTo>
                      <a:pt x="3728" y="751"/>
                    </a:lnTo>
                    <a:lnTo>
                      <a:pt x="3731" y="848"/>
                    </a:lnTo>
                    <a:lnTo>
                      <a:pt x="3734" y="863"/>
                    </a:lnTo>
                    <a:lnTo>
                      <a:pt x="3737" y="743"/>
                    </a:lnTo>
                    <a:lnTo>
                      <a:pt x="3741" y="630"/>
                    </a:lnTo>
                    <a:lnTo>
                      <a:pt x="3744" y="604"/>
                    </a:lnTo>
                    <a:lnTo>
                      <a:pt x="3747" y="681"/>
                    </a:lnTo>
                    <a:lnTo>
                      <a:pt x="3750" y="763"/>
                    </a:lnTo>
                    <a:lnTo>
                      <a:pt x="3753" y="803"/>
                    </a:lnTo>
                    <a:lnTo>
                      <a:pt x="3756" y="811"/>
                    </a:lnTo>
                    <a:lnTo>
                      <a:pt x="3760" y="768"/>
                    </a:lnTo>
                    <a:lnTo>
                      <a:pt x="3763" y="705"/>
                    </a:lnTo>
                    <a:lnTo>
                      <a:pt x="3766" y="723"/>
                    </a:lnTo>
                    <a:lnTo>
                      <a:pt x="3769" y="786"/>
                    </a:lnTo>
                    <a:lnTo>
                      <a:pt x="3772" y="779"/>
                    </a:lnTo>
                    <a:lnTo>
                      <a:pt x="3775" y="729"/>
                    </a:lnTo>
                    <a:lnTo>
                      <a:pt x="3779" y="662"/>
                    </a:lnTo>
                    <a:lnTo>
                      <a:pt x="3782" y="614"/>
                    </a:lnTo>
                    <a:lnTo>
                      <a:pt x="3785" y="586"/>
                    </a:lnTo>
                    <a:lnTo>
                      <a:pt x="3788" y="575"/>
                    </a:lnTo>
                    <a:lnTo>
                      <a:pt x="3791" y="592"/>
                    </a:lnTo>
                    <a:lnTo>
                      <a:pt x="3794" y="600"/>
                    </a:lnTo>
                    <a:lnTo>
                      <a:pt x="3798" y="646"/>
                    </a:lnTo>
                    <a:lnTo>
                      <a:pt x="3801" y="667"/>
                    </a:lnTo>
                    <a:lnTo>
                      <a:pt x="3804" y="593"/>
                    </a:lnTo>
                    <a:lnTo>
                      <a:pt x="3807" y="535"/>
                    </a:lnTo>
                    <a:lnTo>
                      <a:pt x="3810" y="577"/>
                    </a:lnTo>
                    <a:lnTo>
                      <a:pt x="3813" y="667"/>
                    </a:lnTo>
                    <a:lnTo>
                      <a:pt x="3817" y="738"/>
                    </a:lnTo>
                    <a:lnTo>
                      <a:pt x="3820" y="736"/>
                    </a:lnTo>
                    <a:lnTo>
                      <a:pt x="3823" y="632"/>
                    </a:lnTo>
                    <a:lnTo>
                      <a:pt x="3826" y="535"/>
                    </a:lnTo>
                    <a:lnTo>
                      <a:pt x="3829" y="580"/>
                    </a:lnTo>
                    <a:lnTo>
                      <a:pt x="3832" y="686"/>
                    </a:lnTo>
                    <a:lnTo>
                      <a:pt x="3836" y="753"/>
                    </a:lnTo>
                    <a:lnTo>
                      <a:pt x="3839" y="757"/>
                    </a:lnTo>
                    <a:lnTo>
                      <a:pt x="3842" y="725"/>
                    </a:lnTo>
                    <a:lnTo>
                      <a:pt x="3845" y="651"/>
                    </a:lnTo>
                    <a:lnTo>
                      <a:pt x="3848" y="562"/>
                    </a:lnTo>
                    <a:lnTo>
                      <a:pt x="3851" y="472"/>
                    </a:lnTo>
                    <a:lnTo>
                      <a:pt x="3855" y="343"/>
                    </a:lnTo>
                    <a:lnTo>
                      <a:pt x="3858" y="294"/>
                    </a:lnTo>
                    <a:lnTo>
                      <a:pt x="3861" y="350"/>
                    </a:lnTo>
                    <a:lnTo>
                      <a:pt x="3864" y="382"/>
                    </a:lnTo>
                    <a:lnTo>
                      <a:pt x="3867" y="368"/>
                    </a:lnTo>
                    <a:lnTo>
                      <a:pt x="3870" y="357"/>
                    </a:lnTo>
                    <a:lnTo>
                      <a:pt x="3874" y="379"/>
                    </a:lnTo>
                    <a:lnTo>
                      <a:pt x="3877" y="378"/>
                    </a:lnTo>
                    <a:lnTo>
                      <a:pt x="3880" y="376"/>
                    </a:lnTo>
                    <a:lnTo>
                      <a:pt x="3883" y="429"/>
                    </a:lnTo>
                    <a:lnTo>
                      <a:pt x="3886" y="497"/>
                    </a:lnTo>
                    <a:lnTo>
                      <a:pt x="3889" y="465"/>
                    </a:lnTo>
                    <a:lnTo>
                      <a:pt x="3893" y="420"/>
                    </a:lnTo>
                    <a:lnTo>
                      <a:pt x="3896" y="478"/>
                    </a:lnTo>
                    <a:lnTo>
                      <a:pt x="3899" y="610"/>
                    </a:lnTo>
                    <a:lnTo>
                      <a:pt x="3902" y="708"/>
                    </a:lnTo>
                    <a:lnTo>
                      <a:pt x="3905" y="711"/>
                    </a:lnTo>
                    <a:lnTo>
                      <a:pt x="3908" y="599"/>
                    </a:lnTo>
                    <a:lnTo>
                      <a:pt x="3912" y="455"/>
                    </a:lnTo>
                    <a:lnTo>
                      <a:pt x="3915" y="318"/>
                    </a:lnTo>
                    <a:lnTo>
                      <a:pt x="3918" y="215"/>
                    </a:lnTo>
                    <a:lnTo>
                      <a:pt x="3921" y="169"/>
                    </a:lnTo>
                    <a:lnTo>
                      <a:pt x="3924" y="201"/>
                    </a:lnTo>
                    <a:lnTo>
                      <a:pt x="3927" y="255"/>
                    </a:lnTo>
                    <a:lnTo>
                      <a:pt x="3931" y="246"/>
                    </a:lnTo>
                    <a:lnTo>
                      <a:pt x="3934" y="199"/>
                    </a:lnTo>
                    <a:lnTo>
                      <a:pt x="3937" y="212"/>
                    </a:lnTo>
                    <a:lnTo>
                      <a:pt x="3940" y="340"/>
                    </a:lnTo>
                    <a:lnTo>
                      <a:pt x="3943" y="474"/>
                    </a:lnTo>
                    <a:lnTo>
                      <a:pt x="3946" y="454"/>
                    </a:lnTo>
                    <a:lnTo>
                      <a:pt x="3949" y="325"/>
                    </a:lnTo>
                    <a:lnTo>
                      <a:pt x="3953" y="277"/>
                    </a:lnTo>
                    <a:lnTo>
                      <a:pt x="3956" y="305"/>
                    </a:lnTo>
                    <a:lnTo>
                      <a:pt x="3959" y="340"/>
                    </a:lnTo>
                    <a:lnTo>
                      <a:pt x="3962" y="416"/>
                    </a:lnTo>
                    <a:lnTo>
                      <a:pt x="3965" y="474"/>
                    </a:lnTo>
                    <a:lnTo>
                      <a:pt x="3968" y="467"/>
                    </a:lnTo>
                    <a:lnTo>
                      <a:pt x="3972" y="374"/>
                    </a:lnTo>
                    <a:lnTo>
                      <a:pt x="3975" y="194"/>
                    </a:lnTo>
                    <a:lnTo>
                      <a:pt x="3978" y="98"/>
                    </a:lnTo>
                    <a:lnTo>
                      <a:pt x="3981" y="196"/>
                    </a:lnTo>
                    <a:lnTo>
                      <a:pt x="3984" y="387"/>
                    </a:lnTo>
                    <a:lnTo>
                      <a:pt x="3987" y="520"/>
                    </a:lnTo>
                    <a:lnTo>
                      <a:pt x="3991" y="547"/>
                    </a:lnTo>
                    <a:lnTo>
                      <a:pt x="3994" y="500"/>
                    </a:lnTo>
                    <a:lnTo>
                      <a:pt x="3997" y="491"/>
                    </a:lnTo>
                    <a:lnTo>
                      <a:pt x="4000" y="489"/>
                    </a:lnTo>
                    <a:lnTo>
                      <a:pt x="4003" y="416"/>
                    </a:lnTo>
                    <a:lnTo>
                      <a:pt x="4006" y="319"/>
                    </a:lnTo>
                    <a:lnTo>
                      <a:pt x="4010" y="229"/>
                    </a:lnTo>
                    <a:lnTo>
                      <a:pt x="4013" y="171"/>
                    </a:lnTo>
                    <a:lnTo>
                      <a:pt x="4016" y="218"/>
                    </a:lnTo>
                    <a:lnTo>
                      <a:pt x="4019" y="289"/>
                    </a:lnTo>
                    <a:lnTo>
                      <a:pt x="4022" y="243"/>
                    </a:lnTo>
                    <a:lnTo>
                      <a:pt x="4025" y="198"/>
                    </a:lnTo>
                    <a:lnTo>
                      <a:pt x="4029" y="256"/>
                    </a:lnTo>
                    <a:lnTo>
                      <a:pt x="4032" y="331"/>
                    </a:lnTo>
                    <a:lnTo>
                      <a:pt x="4035" y="320"/>
                    </a:lnTo>
                    <a:lnTo>
                      <a:pt x="4038" y="268"/>
                    </a:lnTo>
                    <a:lnTo>
                      <a:pt x="4041" y="265"/>
                    </a:lnTo>
                    <a:lnTo>
                      <a:pt x="4044" y="259"/>
                    </a:lnTo>
                    <a:lnTo>
                      <a:pt x="4048" y="205"/>
                    </a:lnTo>
                    <a:lnTo>
                      <a:pt x="4051" y="160"/>
                    </a:lnTo>
                    <a:lnTo>
                      <a:pt x="4054" y="136"/>
                    </a:lnTo>
                    <a:lnTo>
                      <a:pt x="4057" y="167"/>
                    </a:lnTo>
                    <a:lnTo>
                      <a:pt x="4060" y="288"/>
                    </a:lnTo>
                    <a:lnTo>
                      <a:pt x="4063" y="413"/>
                    </a:lnTo>
                    <a:lnTo>
                      <a:pt x="4067" y="442"/>
                    </a:lnTo>
                    <a:lnTo>
                      <a:pt x="4070" y="429"/>
                    </a:lnTo>
                    <a:lnTo>
                      <a:pt x="4073" y="443"/>
                    </a:lnTo>
                    <a:lnTo>
                      <a:pt x="4076" y="408"/>
                    </a:lnTo>
                    <a:lnTo>
                      <a:pt x="4079" y="315"/>
                    </a:lnTo>
                    <a:lnTo>
                      <a:pt x="4082" y="283"/>
                    </a:lnTo>
                    <a:lnTo>
                      <a:pt x="4086" y="324"/>
                    </a:lnTo>
                    <a:lnTo>
                      <a:pt x="4089" y="315"/>
                    </a:lnTo>
                    <a:lnTo>
                      <a:pt x="4092" y="264"/>
                    </a:lnTo>
                    <a:lnTo>
                      <a:pt x="4095" y="285"/>
                    </a:lnTo>
                    <a:lnTo>
                      <a:pt x="4098" y="301"/>
                    </a:lnTo>
                    <a:lnTo>
                      <a:pt x="4101" y="264"/>
                    </a:lnTo>
                    <a:lnTo>
                      <a:pt x="4105" y="208"/>
                    </a:lnTo>
                    <a:lnTo>
                      <a:pt x="4108" y="151"/>
                    </a:lnTo>
                    <a:lnTo>
                      <a:pt x="4111" y="147"/>
                    </a:lnTo>
                    <a:lnTo>
                      <a:pt x="4114" y="215"/>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10" name="TextBox 6">
                <a:extLst>
                  <a:ext uri="{FF2B5EF4-FFF2-40B4-BE49-F238E27FC236}">
                    <a16:creationId xmlns:a16="http://schemas.microsoft.com/office/drawing/2014/main" id="{17E679E8-656E-4E9A-A1B5-33766BDB2201}"/>
                  </a:ext>
                </a:extLst>
              </p:cNvPr>
              <p:cNvSpPr txBox="1"/>
              <p:nvPr/>
            </p:nvSpPr>
            <p:spPr>
              <a:xfrm>
                <a:off x="289750" y="4060390"/>
                <a:ext cx="1662638" cy="345691"/>
              </a:xfrm>
              <a:prstGeom prst="rect">
                <a:avLst/>
              </a:prstGeom>
              <a:noFill/>
            </p:spPr>
            <p:txBody>
              <a:bodyPr wrap="square" rtlCol="0">
                <a:spAutoFit/>
              </a:bodyPr>
              <a:lstStyle/>
              <a:p>
                <a:r>
                  <a:rPr lang="en-US" sz="1800" b="1" dirty="0">
                    <a:latin typeface="Arial" pitchFamily="34" charset="0"/>
                    <a:cs typeface="Arial" pitchFamily="34" charset="0"/>
                  </a:rPr>
                  <a:t>CL=640 </a:t>
                </a:r>
                <a:r>
                  <a:rPr lang="en-US" sz="1800" b="1" dirty="0" err="1">
                    <a:latin typeface="Arial" pitchFamily="34" charset="0"/>
                    <a:cs typeface="Arial" pitchFamily="34" charset="0"/>
                  </a:rPr>
                  <a:t>ms</a:t>
                </a:r>
                <a:endParaRPr lang="en-US" sz="1800" b="1" dirty="0">
                  <a:latin typeface="Arial" pitchFamily="34" charset="0"/>
                  <a:cs typeface="Arial" pitchFamily="34" charset="0"/>
                </a:endParaRPr>
              </a:p>
            </p:txBody>
          </p:sp>
          <p:sp>
            <p:nvSpPr>
              <p:cNvPr id="1311" name="Freeform 330">
                <a:extLst>
                  <a:ext uri="{FF2B5EF4-FFF2-40B4-BE49-F238E27FC236}">
                    <a16:creationId xmlns:a16="http://schemas.microsoft.com/office/drawing/2014/main" id="{41B51FFB-A7B2-4C9E-9931-0E6A857A69A6}"/>
                  </a:ext>
                </a:extLst>
              </p:cNvPr>
              <p:cNvSpPr>
                <a:spLocks/>
              </p:cNvSpPr>
              <p:nvPr/>
            </p:nvSpPr>
            <p:spPr bwMode="auto">
              <a:xfrm flipV="1">
                <a:off x="3444615" y="3666662"/>
                <a:ext cx="1399379" cy="1070079"/>
              </a:xfrm>
              <a:custGeom>
                <a:avLst/>
                <a:gdLst/>
                <a:ahLst/>
                <a:cxnLst>
                  <a:cxn ang="0">
                    <a:pos x="67" y="881"/>
                  </a:cxn>
                  <a:cxn ang="0">
                    <a:pos x="136" y="2189"/>
                  </a:cxn>
                  <a:cxn ang="0">
                    <a:pos x="206" y="2204"/>
                  </a:cxn>
                  <a:cxn ang="0">
                    <a:pos x="275" y="2086"/>
                  </a:cxn>
                  <a:cxn ang="0">
                    <a:pos x="345" y="1550"/>
                  </a:cxn>
                  <a:cxn ang="0">
                    <a:pos x="414" y="1379"/>
                  </a:cxn>
                  <a:cxn ang="0">
                    <a:pos x="483" y="1123"/>
                  </a:cxn>
                  <a:cxn ang="0">
                    <a:pos x="553" y="493"/>
                  </a:cxn>
                  <a:cxn ang="0">
                    <a:pos x="622" y="721"/>
                  </a:cxn>
                  <a:cxn ang="0">
                    <a:pos x="692" y="387"/>
                  </a:cxn>
                  <a:cxn ang="0">
                    <a:pos x="761" y="360"/>
                  </a:cxn>
                  <a:cxn ang="0">
                    <a:pos x="831" y="1164"/>
                  </a:cxn>
                  <a:cxn ang="0">
                    <a:pos x="900" y="1524"/>
                  </a:cxn>
                  <a:cxn ang="0">
                    <a:pos x="970" y="1565"/>
                  </a:cxn>
                  <a:cxn ang="0">
                    <a:pos x="1039" y="1334"/>
                  </a:cxn>
                  <a:cxn ang="0">
                    <a:pos x="1108" y="865"/>
                  </a:cxn>
                  <a:cxn ang="0">
                    <a:pos x="1178" y="580"/>
                  </a:cxn>
                  <a:cxn ang="0">
                    <a:pos x="1247" y="456"/>
                  </a:cxn>
                  <a:cxn ang="0">
                    <a:pos x="1317" y="311"/>
                  </a:cxn>
                  <a:cxn ang="0">
                    <a:pos x="1386" y="379"/>
                  </a:cxn>
                  <a:cxn ang="0">
                    <a:pos x="1456" y="181"/>
                  </a:cxn>
                  <a:cxn ang="0">
                    <a:pos x="1525" y="1550"/>
                  </a:cxn>
                  <a:cxn ang="0">
                    <a:pos x="1595" y="2227"/>
                  </a:cxn>
                  <a:cxn ang="0">
                    <a:pos x="1664" y="2129"/>
                  </a:cxn>
                  <a:cxn ang="0">
                    <a:pos x="1733" y="1901"/>
                  </a:cxn>
                  <a:cxn ang="0">
                    <a:pos x="1803" y="1482"/>
                  </a:cxn>
                  <a:cxn ang="0">
                    <a:pos x="1872" y="1149"/>
                  </a:cxn>
                  <a:cxn ang="0">
                    <a:pos x="1942" y="724"/>
                  </a:cxn>
                  <a:cxn ang="0">
                    <a:pos x="2011" y="740"/>
                  </a:cxn>
                  <a:cxn ang="0">
                    <a:pos x="2081" y="452"/>
                  </a:cxn>
                  <a:cxn ang="0">
                    <a:pos x="2150" y="72"/>
                  </a:cxn>
                  <a:cxn ang="0">
                    <a:pos x="2220" y="823"/>
                  </a:cxn>
                  <a:cxn ang="0">
                    <a:pos x="2289" y="1631"/>
                  </a:cxn>
                  <a:cxn ang="0">
                    <a:pos x="2358" y="1711"/>
                  </a:cxn>
                  <a:cxn ang="0">
                    <a:pos x="2428" y="1253"/>
                  </a:cxn>
                  <a:cxn ang="0">
                    <a:pos x="2497" y="1098"/>
                  </a:cxn>
                  <a:cxn ang="0">
                    <a:pos x="2567" y="731"/>
                  </a:cxn>
                  <a:cxn ang="0">
                    <a:pos x="2636" y="432"/>
                  </a:cxn>
                  <a:cxn ang="0">
                    <a:pos x="2706" y="340"/>
                  </a:cxn>
                  <a:cxn ang="0">
                    <a:pos x="2775" y="108"/>
                  </a:cxn>
                  <a:cxn ang="0">
                    <a:pos x="2845" y="65"/>
                  </a:cxn>
                  <a:cxn ang="0">
                    <a:pos x="2914" y="561"/>
                  </a:cxn>
                  <a:cxn ang="0">
                    <a:pos x="2983" y="1761"/>
                  </a:cxn>
                  <a:cxn ang="0">
                    <a:pos x="3053" y="2218"/>
                  </a:cxn>
                  <a:cxn ang="0">
                    <a:pos x="3122" y="2058"/>
                  </a:cxn>
                  <a:cxn ang="0">
                    <a:pos x="3192" y="1880"/>
                  </a:cxn>
                  <a:cxn ang="0">
                    <a:pos x="3261" y="1227"/>
                  </a:cxn>
                  <a:cxn ang="0">
                    <a:pos x="3331" y="870"/>
                  </a:cxn>
                  <a:cxn ang="0">
                    <a:pos x="3400" y="663"/>
                  </a:cxn>
                  <a:cxn ang="0">
                    <a:pos x="3470" y="330"/>
                  </a:cxn>
                  <a:cxn ang="0">
                    <a:pos x="3539" y="342"/>
                  </a:cxn>
                  <a:cxn ang="0">
                    <a:pos x="3608" y="529"/>
                  </a:cxn>
                  <a:cxn ang="0">
                    <a:pos x="3678" y="1050"/>
                  </a:cxn>
                  <a:cxn ang="0">
                    <a:pos x="3747" y="1542"/>
                  </a:cxn>
                  <a:cxn ang="0">
                    <a:pos x="3817" y="1638"/>
                  </a:cxn>
                  <a:cxn ang="0">
                    <a:pos x="3886" y="1285"/>
                  </a:cxn>
                  <a:cxn ang="0">
                    <a:pos x="3956" y="963"/>
                  </a:cxn>
                  <a:cxn ang="0">
                    <a:pos x="4025" y="524"/>
                  </a:cxn>
                  <a:cxn ang="0">
                    <a:pos x="4095" y="547"/>
                  </a:cxn>
                  <a:cxn ang="0">
                    <a:pos x="4164" y="147"/>
                  </a:cxn>
                  <a:cxn ang="0">
                    <a:pos x="4233" y="221"/>
                  </a:cxn>
                </a:cxnLst>
                <a:rect l="0" t="0" r="r" b="b"/>
                <a:pathLst>
                  <a:path w="4283" h="2498">
                    <a:moveTo>
                      <a:pt x="0" y="111"/>
                    </a:moveTo>
                    <a:lnTo>
                      <a:pt x="3" y="70"/>
                    </a:lnTo>
                    <a:lnTo>
                      <a:pt x="6" y="0"/>
                    </a:lnTo>
                    <a:lnTo>
                      <a:pt x="8" y="40"/>
                    </a:lnTo>
                    <a:lnTo>
                      <a:pt x="11" y="89"/>
                    </a:lnTo>
                    <a:lnTo>
                      <a:pt x="14" y="48"/>
                    </a:lnTo>
                    <a:lnTo>
                      <a:pt x="17" y="15"/>
                    </a:lnTo>
                    <a:lnTo>
                      <a:pt x="20" y="80"/>
                    </a:lnTo>
                    <a:lnTo>
                      <a:pt x="22" y="163"/>
                    </a:lnTo>
                    <a:lnTo>
                      <a:pt x="25" y="186"/>
                    </a:lnTo>
                    <a:lnTo>
                      <a:pt x="28" y="186"/>
                    </a:lnTo>
                    <a:lnTo>
                      <a:pt x="31" y="205"/>
                    </a:lnTo>
                    <a:lnTo>
                      <a:pt x="33" y="228"/>
                    </a:lnTo>
                    <a:lnTo>
                      <a:pt x="36" y="233"/>
                    </a:lnTo>
                    <a:lnTo>
                      <a:pt x="39" y="232"/>
                    </a:lnTo>
                    <a:lnTo>
                      <a:pt x="42" y="274"/>
                    </a:lnTo>
                    <a:lnTo>
                      <a:pt x="45" y="335"/>
                    </a:lnTo>
                    <a:lnTo>
                      <a:pt x="47" y="371"/>
                    </a:lnTo>
                    <a:lnTo>
                      <a:pt x="50" y="414"/>
                    </a:lnTo>
                    <a:lnTo>
                      <a:pt x="53" y="510"/>
                    </a:lnTo>
                    <a:lnTo>
                      <a:pt x="56" y="655"/>
                    </a:lnTo>
                    <a:lnTo>
                      <a:pt x="58" y="733"/>
                    </a:lnTo>
                    <a:lnTo>
                      <a:pt x="61" y="757"/>
                    </a:lnTo>
                    <a:lnTo>
                      <a:pt x="64" y="811"/>
                    </a:lnTo>
                    <a:lnTo>
                      <a:pt x="67" y="881"/>
                    </a:lnTo>
                    <a:lnTo>
                      <a:pt x="70" y="919"/>
                    </a:lnTo>
                    <a:lnTo>
                      <a:pt x="72" y="953"/>
                    </a:lnTo>
                    <a:lnTo>
                      <a:pt x="75" y="993"/>
                    </a:lnTo>
                    <a:lnTo>
                      <a:pt x="78" y="966"/>
                    </a:lnTo>
                    <a:lnTo>
                      <a:pt x="81" y="914"/>
                    </a:lnTo>
                    <a:lnTo>
                      <a:pt x="83" y="971"/>
                    </a:lnTo>
                    <a:lnTo>
                      <a:pt x="86" y="1151"/>
                    </a:lnTo>
                    <a:lnTo>
                      <a:pt x="89" y="1322"/>
                    </a:lnTo>
                    <a:lnTo>
                      <a:pt x="92" y="1421"/>
                    </a:lnTo>
                    <a:lnTo>
                      <a:pt x="95" y="1492"/>
                    </a:lnTo>
                    <a:lnTo>
                      <a:pt x="97" y="1554"/>
                    </a:lnTo>
                    <a:lnTo>
                      <a:pt x="100" y="1596"/>
                    </a:lnTo>
                    <a:lnTo>
                      <a:pt x="103" y="1607"/>
                    </a:lnTo>
                    <a:lnTo>
                      <a:pt x="106" y="1644"/>
                    </a:lnTo>
                    <a:lnTo>
                      <a:pt x="108" y="1709"/>
                    </a:lnTo>
                    <a:lnTo>
                      <a:pt x="111" y="1774"/>
                    </a:lnTo>
                    <a:lnTo>
                      <a:pt x="114" y="1884"/>
                    </a:lnTo>
                    <a:lnTo>
                      <a:pt x="117" y="2001"/>
                    </a:lnTo>
                    <a:lnTo>
                      <a:pt x="120" y="2056"/>
                    </a:lnTo>
                    <a:lnTo>
                      <a:pt x="122" y="2087"/>
                    </a:lnTo>
                    <a:lnTo>
                      <a:pt x="125" y="2149"/>
                    </a:lnTo>
                    <a:lnTo>
                      <a:pt x="128" y="2211"/>
                    </a:lnTo>
                    <a:lnTo>
                      <a:pt x="131" y="2238"/>
                    </a:lnTo>
                    <a:lnTo>
                      <a:pt x="133" y="2230"/>
                    </a:lnTo>
                    <a:lnTo>
                      <a:pt x="136" y="2189"/>
                    </a:lnTo>
                    <a:lnTo>
                      <a:pt x="139" y="2137"/>
                    </a:lnTo>
                    <a:lnTo>
                      <a:pt x="142" y="2138"/>
                    </a:lnTo>
                    <a:lnTo>
                      <a:pt x="145" y="2126"/>
                    </a:lnTo>
                    <a:lnTo>
                      <a:pt x="147" y="2053"/>
                    </a:lnTo>
                    <a:lnTo>
                      <a:pt x="150" y="2036"/>
                    </a:lnTo>
                    <a:lnTo>
                      <a:pt x="153" y="2154"/>
                    </a:lnTo>
                    <a:lnTo>
                      <a:pt x="156" y="2289"/>
                    </a:lnTo>
                    <a:lnTo>
                      <a:pt x="158" y="2309"/>
                    </a:lnTo>
                    <a:lnTo>
                      <a:pt x="161" y="2252"/>
                    </a:lnTo>
                    <a:lnTo>
                      <a:pt x="164" y="2219"/>
                    </a:lnTo>
                    <a:lnTo>
                      <a:pt x="167" y="2268"/>
                    </a:lnTo>
                    <a:lnTo>
                      <a:pt x="170" y="2287"/>
                    </a:lnTo>
                    <a:lnTo>
                      <a:pt x="172" y="2212"/>
                    </a:lnTo>
                    <a:lnTo>
                      <a:pt x="175" y="2163"/>
                    </a:lnTo>
                    <a:lnTo>
                      <a:pt x="178" y="2215"/>
                    </a:lnTo>
                    <a:lnTo>
                      <a:pt x="181" y="2333"/>
                    </a:lnTo>
                    <a:lnTo>
                      <a:pt x="183" y="2424"/>
                    </a:lnTo>
                    <a:lnTo>
                      <a:pt x="186" y="2452"/>
                    </a:lnTo>
                    <a:lnTo>
                      <a:pt x="189" y="2427"/>
                    </a:lnTo>
                    <a:lnTo>
                      <a:pt x="192" y="2421"/>
                    </a:lnTo>
                    <a:lnTo>
                      <a:pt x="195" y="2435"/>
                    </a:lnTo>
                    <a:lnTo>
                      <a:pt x="197" y="2423"/>
                    </a:lnTo>
                    <a:lnTo>
                      <a:pt x="200" y="2364"/>
                    </a:lnTo>
                    <a:lnTo>
                      <a:pt x="203" y="2271"/>
                    </a:lnTo>
                    <a:lnTo>
                      <a:pt x="206" y="2204"/>
                    </a:lnTo>
                    <a:lnTo>
                      <a:pt x="208" y="2209"/>
                    </a:lnTo>
                    <a:lnTo>
                      <a:pt x="211" y="2274"/>
                    </a:lnTo>
                    <a:lnTo>
                      <a:pt x="214" y="2317"/>
                    </a:lnTo>
                    <a:lnTo>
                      <a:pt x="217" y="2256"/>
                    </a:lnTo>
                    <a:lnTo>
                      <a:pt x="220" y="2181"/>
                    </a:lnTo>
                    <a:lnTo>
                      <a:pt x="222" y="2255"/>
                    </a:lnTo>
                    <a:lnTo>
                      <a:pt x="225" y="2418"/>
                    </a:lnTo>
                    <a:lnTo>
                      <a:pt x="228" y="2498"/>
                    </a:lnTo>
                    <a:lnTo>
                      <a:pt x="231" y="2490"/>
                    </a:lnTo>
                    <a:lnTo>
                      <a:pt x="233" y="2456"/>
                    </a:lnTo>
                    <a:lnTo>
                      <a:pt x="236" y="2389"/>
                    </a:lnTo>
                    <a:lnTo>
                      <a:pt x="239" y="2310"/>
                    </a:lnTo>
                    <a:lnTo>
                      <a:pt x="242" y="2280"/>
                    </a:lnTo>
                    <a:lnTo>
                      <a:pt x="245" y="2282"/>
                    </a:lnTo>
                    <a:lnTo>
                      <a:pt x="247" y="2236"/>
                    </a:lnTo>
                    <a:lnTo>
                      <a:pt x="250" y="2164"/>
                    </a:lnTo>
                    <a:lnTo>
                      <a:pt x="253" y="2105"/>
                    </a:lnTo>
                    <a:lnTo>
                      <a:pt x="256" y="2083"/>
                    </a:lnTo>
                    <a:lnTo>
                      <a:pt x="258" y="2094"/>
                    </a:lnTo>
                    <a:lnTo>
                      <a:pt x="261" y="2081"/>
                    </a:lnTo>
                    <a:lnTo>
                      <a:pt x="264" y="2049"/>
                    </a:lnTo>
                    <a:lnTo>
                      <a:pt x="267" y="2038"/>
                    </a:lnTo>
                    <a:lnTo>
                      <a:pt x="270" y="2065"/>
                    </a:lnTo>
                    <a:lnTo>
                      <a:pt x="272" y="2101"/>
                    </a:lnTo>
                    <a:lnTo>
                      <a:pt x="275" y="2086"/>
                    </a:lnTo>
                    <a:lnTo>
                      <a:pt x="278" y="1972"/>
                    </a:lnTo>
                    <a:lnTo>
                      <a:pt x="281" y="1885"/>
                    </a:lnTo>
                    <a:lnTo>
                      <a:pt x="283" y="1938"/>
                    </a:lnTo>
                    <a:lnTo>
                      <a:pt x="286" y="2017"/>
                    </a:lnTo>
                    <a:lnTo>
                      <a:pt x="289" y="2002"/>
                    </a:lnTo>
                    <a:lnTo>
                      <a:pt x="292" y="1930"/>
                    </a:lnTo>
                    <a:lnTo>
                      <a:pt x="295" y="1908"/>
                    </a:lnTo>
                    <a:lnTo>
                      <a:pt x="297" y="1944"/>
                    </a:lnTo>
                    <a:lnTo>
                      <a:pt x="300" y="2009"/>
                    </a:lnTo>
                    <a:lnTo>
                      <a:pt x="303" y="2025"/>
                    </a:lnTo>
                    <a:lnTo>
                      <a:pt x="306" y="1970"/>
                    </a:lnTo>
                    <a:lnTo>
                      <a:pt x="308" y="1926"/>
                    </a:lnTo>
                    <a:lnTo>
                      <a:pt x="311" y="1924"/>
                    </a:lnTo>
                    <a:lnTo>
                      <a:pt x="314" y="1905"/>
                    </a:lnTo>
                    <a:lnTo>
                      <a:pt x="317" y="1850"/>
                    </a:lnTo>
                    <a:lnTo>
                      <a:pt x="320" y="1745"/>
                    </a:lnTo>
                    <a:lnTo>
                      <a:pt x="322" y="1665"/>
                    </a:lnTo>
                    <a:lnTo>
                      <a:pt x="325" y="1687"/>
                    </a:lnTo>
                    <a:lnTo>
                      <a:pt x="328" y="1706"/>
                    </a:lnTo>
                    <a:lnTo>
                      <a:pt x="331" y="1678"/>
                    </a:lnTo>
                    <a:lnTo>
                      <a:pt x="333" y="1664"/>
                    </a:lnTo>
                    <a:lnTo>
                      <a:pt x="336" y="1624"/>
                    </a:lnTo>
                    <a:lnTo>
                      <a:pt x="339" y="1534"/>
                    </a:lnTo>
                    <a:lnTo>
                      <a:pt x="342" y="1492"/>
                    </a:lnTo>
                    <a:lnTo>
                      <a:pt x="345" y="1550"/>
                    </a:lnTo>
                    <a:lnTo>
                      <a:pt x="347" y="1696"/>
                    </a:lnTo>
                    <a:lnTo>
                      <a:pt x="350" y="1821"/>
                    </a:lnTo>
                    <a:lnTo>
                      <a:pt x="353" y="1827"/>
                    </a:lnTo>
                    <a:lnTo>
                      <a:pt x="356" y="1758"/>
                    </a:lnTo>
                    <a:lnTo>
                      <a:pt x="358" y="1737"/>
                    </a:lnTo>
                    <a:lnTo>
                      <a:pt x="361" y="1752"/>
                    </a:lnTo>
                    <a:lnTo>
                      <a:pt x="364" y="1704"/>
                    </a:lnTo>
                    <a:lnTo>
                      <a:pt x="367" y="1641"/>
                    </a:lnTo>
                    <a:lnTo>
                      <a:pt x="370" y="1645"/>
                    </a:lnTo>
                    <a:lnTo>
                      <a:pt x="372" y="1661"/>
                    </a:lnTo>
                    <a:lnTo>
                      <a:pt x="375" y="1671"/>
                    </a:lnTo>
                    <a:lnTo>
                      <a:pt x="378" y="1647"/>
                    </a:lnTo>
                    <a:lnTo>
                      <a:pt x="381" y="1564"/>
                    </a:lnTo>
                    <a:lnTo>
                      <a:pt x="383" y="1475"/>
                    </a:lnTo>
                    <a:lnTo>
                      <a:pt x="386" y="1460"/>
                    </a:lnTo>
                    <a:lnTo>
                      <a:pt x="389" y="1512"/>
                    </a:lnTo>
                    <a:lnTo>
                      <a:pt x="392" y="1528"/>
                    </a:lnTo>
                    <a:lnTo>
                      <a:pt x="395" y="1497"/>
                    </a:lnTo>
                    <a:lnTo>
                      <a:pt x="397" y="1466"/>
                    </a:lnTo>
                    <a:lnTo>
                      <a:pt x="400" y="1400"/>
                    </a:lnTo>
                    <a:lnTo>
                      <a:pt x="403" y="1363"/>
                    </a:lnTo>
                    <a:lnTo>
                      <a:pt x="406" y="1390"/>
                    </a:lnTo>
                    <a:lnTo>
                      <a:pt x="408" y="1428"/>
                    </a:lnTo>
                    <a:lnTo>
                      <a:pt x="411" y="1432"/>
                    </a:lnTo>
                    <a:lnTo>
                      <a:pt x="414" y="1379"/>
                    </a:lnTo>
                    <a:lnTo>
                      <a:pt x="417" y="1365"/>
                    </a:lnTo>
                    <a:lnTo>
                      <a:pt x="420" y="1404"/>
                    </a:lnTo>
                    <a:lnTo>
                      <a:pt x="422" y="1374"/>
                    </a:lnTo>
                    <a:lnTo>
                      <a:pt x="425" y="1292"/>
                    </a:lnTo>
                    <a:lnTo>
                      <a:pt x="428" y="1277"/>
                    </a:lnTo>
                    <a:lnTo>
                      <a:pt x="431" y="1302"/>
                    </a:lnTo>
                    <a:lnTo>
                      <a:pt x="433" y="1253"/>
                    </a:lnTo>
                    <a:lnTo>
                      <a:pt x="436" y="1178"/>
                    </a:lnTo>
                    <a:lnTo>
                      <a:pt x="439" y="1124"/>
                    </a:lnTo>
                    <a:lnTo>
                      <a:pt x="442" y="1084"/>
                    </a:lnTo>
                    <a:lnTo>
                      <a:pt x="445" y="1119"/>
                    </a:lnTo>
                    <a:lnTo>
                      <a:pt x="447" y="1217"/>
                    </a:lnTo>
                    <a:lnTo>
                      <a:pt x="450" y="1225"/>
                    </a:lnTo>
                    <a:lnTo>
                      <a:pt x="453" y="1127"/>
                    </a:lnTo>
                    <a:lnTo>
                      <a:pt x="456" y="1073"/>
                    </a:lnTo>
                    <a:lnTo>
                      <a:pt x="458" y="1073"/>
                    </a:lnTo>
                    <a:lnTo>
                      <a:pt x="461" y="1046"/>
                    </a:lnTo>
                    <a:lnTo>
                      <a:pt x="464" y="1026"/>
                    </a:lnTo>
                    <a:lnTo>
                      <a:pt x="467" y="1057"/>
                    </a:lnTo>
                    <a:lnTo>
                      <a:pt x="470" y="1090"/>
                    </a:lnTo>
                    <a:lnTo>
                      <a:pt x="472" y="1094"/>
                    </a:lnTo>
                    <a:lnTo>
                      <a:pt x="475" y="1121"/>
                    </a:lnTo>
                    <a:lnTo>
                      <a:pt x="478" y="1157"/>
                    </a:lnTo>
                    <a:lnTo>
                      <a:pt x="481" y="1163"/>
                    </a:lnTo>
                    <a:lnTo>
                      <a:pt x="483" y="1123"/>
                    </a:lnTo>
                    <a:lnTo>
                      <a:pt x="486" y="1016"/>
                    </a:lnTo>
                    <a:lnTo>
                      <a:pt x="489" y="903"/>
                    </a:lnTo>
                    <a:lnTo>
                      <a:pt x="492" y="846"/>
                    </a:lnTo>
                    <a:lnTo>
                      <a:pt x="495" y="828"/>
                    </a:lnTo>
                    <a:lnTo>
                      <a:pt x="497" y="803"/>
                    </a:lnTo>
                    <a:lnTo>
                      <a:pt x="500" y="779"/>
                    </a:lnTo>
                    <a:lnTo>
                      <a:pt x="503" y="758"/>
                    </a:lnTo>
                    <a:lnTo>
                      <a:pt x="506" y="733"/>
                    </a:lnTo>
                    <a:lnTo>
                      <a:pt x="508" y="676"/>
                    </a:lnTo>
                    <a:lnTo>
                      <a:pt x="511" y="602"/>
                    </a:lnTo>
                    <a:lnTo>
                      <a:pt x="514" y="606"/>
                    </a:lnTo>
                    <a:lnTo>
                      <a:pt x="517" y="704"/>
                    </a:lnTo>
                    <a:lnTo>
                      <a:pt x="520" y="837"/>
                    </a:lnTo>
                    <a:lnTo>
                      <a:pt x="522" y="920"/>
                    </a:lnTo>
                    <a:lnTo>
                      <a:pt x="525" y="916"/>
                    </a:lnTo>
                    <a:lnTo>
                      <a:pt x="528" y="881"/>
                    </a:lnTo>
                    <a:lnTo>
                      <a:pt x="531" y="855"/>
                    </a:lnTo>
                    <a:lnTo>
                      <a:pt x="533" y="818"/>
                    </a:lnTo>
                    <a:lnTo>
                      <a:pt x="536" y="788"/>
                    </a:lnTo>
                    <a:lnTo>
                      <a:pt x="539" y="804"/>
                    </a:lnTo>
                    <a:lnTo>
                      <a:pt x="542" y="820"/>
                    </a:lnTo>
                    <a:lnTo>
                      <a:pt x="545" y="805"/>
                    </a:lnTo>
                    <a:lnTo>
                      <a:pt x="547" y="754"/>
                    </a:lnTo>
                    <a:lnTo>
                      <a:pt x="550" y="626"/>
                    </a:lnTo>
                    <a:lnTo>
                      <a:pt x="553" y="493"/>
                    </a:lnTo>
                    <a:lnTo>
                      <a:pt x="556" y="465"/>
                    </a:lnTo>
                    <a:lnTo>
                      <a:pt x="558" y="537"/>
                    </a:lnTo>
                    <a:lnTo>
                      <a:pt x="561" y="633"/>
                    </a:lnTo>
                    <a:lnTo>
                      <a:pt x="564" y="674"/>
                    </a:lnTo>
                    <a:lnTo>
                      <a:pt x="567" y="615"/>
                    </a:lnTo>
                    <a:lnTo>
                      <a:pt x="570" y="564"/>
                    </a:lnTo>
                    <a:lnTo>
                      <a:pt x="572" y="572"/>
                    </a:lnTo>
                    <a:lnTo>
                      <a:pt x="575" y="585"/>
                    </a:lnTo>
                    <a:lnTo>
                      <a:pt x="578" y="604"/>
                    </a:lnTo>
                    <a:lnTo>
                      <a:pt x="581" y="652"/>
                    </a:lnTo>
                    <a:lnTo>
                      <a:pt x="583" y="691"/>
                    </a:lnTo>
                    <a:lnTo>
                      <a:pt x="586" y="693"/>
                    </a:lnTo>
                    <a:lnTo>
                      <a:pt x="589" y="666"/>
                    </a:lnTo>
                    <a:lnTo>
                      <a:pt x="592" y="602"/>
                    </a:lnTo>
                    <a:lnTo>
                      <a:pt x="595" y="471"/>
                    </a:lnTo>
                    <a:lnTo>
                      <a:pt x="597" y="397"/>
                    </a:lnTo>
                    <a:lnTo>
                      <a:pt x="600" y="419"/>
                    </a:lnTo>
                    <a:lnTo>
                      <a:pt x="603" y="429"/>
                    </a:lnTo>
                    <a:lnTo>
                      <a:pt x="606" y="415"/>
                    </a:lnTo>
                    <a:lnTo>
                      <a:pt x="608" y="474"/>
                    </a:lnTo>
                    <a:lnTo>
                      <a:pt x="611" y="601"/>
                    </a:lnTo>
                    <a:lnTo>
                      <a:pt x="614" y="739"/>
                    </a:lnTo>
                    <a:lnTo>
                      <a:pt x="617" y="766"/>
                    </a:lnTo>
                    <a:lnTo>
                      <a:pt x="620" y="703"/>
                    </a:lnTo>
                    <a:lnTo>
                      <a:pt x="622" y="721"/>
                    </a:lnTo>
                    <a:lnTo>
                      <a:pt x="625" y="783"/>
                    </a:lnTo>
                    <a:lnTo>
                      <a:pt x="628" y="693"/>
                    </a:lnTo>
                    <a:lnTo>
                      <a:pt x="631" y="536"/>
                    </a:lnTo>
                    <a:lnTo>
                      <a:pt x="633" y="493"/>
                    </a:lnTo>
                    <a:lnTo>
                      <a:pt x="636" y="472"/>
                    </a:lnTo>
                    <a:lnTo>
                      <a:pt x="639" y="464"/>
                    </a:lnTo>
                    <a:lnTo>
                      <a:pt x="642" y="497"/>
                    </a:lnTo>
                    <a:lnTo>
                      <a:pt x="645" y="438"/>
                    </a:lnTo>
                    <a:lnTo>
                      <a:pt x="647" y="312"/>
                    </a:lnTo>
                    <a:lnTo>
                      <a:pt x="650" y="341"/>
                    </a:lnTo>
                    <a:lnTo>
                      <a:pt x="653" y="492"/>
                    </a:lnTo>
                    <a:lnTo>
                      <a:pt x="656" y="525"/>
                    </a:lnTo>
                    <a:lnTo>
                      <a:pt x="658" y="443"/>
                    </a:lnTo>
                    <a:lnTo>
                      <a:pt x="661" y="306"/>
                    </a:lnTo>
                    <a:lnTo>
                      <a:pt x="664" y="175"/>
                    </a:lnTo>
                    <a:lnTo>
                      <a:pt x="667" y="114"/>
                    </a:lnTo>
                    <a:lnTo>
                      <a:pt x="670" y="173"/>
                    </a:lnTo>
                    <a:lnTo>
                      <a:pt x="672" y="280"/>
                    </a:lnTo>
                    <a:lnTo>
                      <a:pt x="675" y="340"/>
                    </a:lnTo>
                    <a:lnTo>
                      <a:pt x="678" y="340"/>
                    </a:lnTo>
                    <a:lnTo>
                      <a:pt x="681" y="322"/>
                    </a:lnTo>
                    <a:lnTo>
                      <a:pt x="683" y="284"/>
                    </a:lnTo>
                    <a:lnTo>
                      <a:pt x="686" y="247"/>
                    </a:lnTo>
                    <a:lnTo>
                      <a:pt x="689" y="299"/>
                    </a:lnTo>
                    <a:lnTo>
                      <a:pt x="692" y="387"/>
                    </a:lnTo>
                    <a:lnTo>
                      <a:pt x="695" y="419"/>
                    </a:lnTo>
                    <a:lnTo>
                      <a:pt x="697" y="383"/>
                    </a:lnTo>
                    <a:lnTo>
                      <a:pt x="700" y="323"/>
                    </a:lnTo>
                    <a:lnTo>
                      <a:pt x="703" y="298"/>
                    </a:lnTo>
                    <a:lnTo>
                      <a:pt x="706" y="261"/>
                    </a:lnTo>
                    <a:lnTo>
                      <a:pt x="708" y="149"/>
                    </a:lnTo>
                    <a:lnTo>
                      <a:pt x="711" y="66"/>
                    </a:lnTo>
                    <a:lnTo>
                      <a:pt x="714" y="98"/>
                    </a:lnTo>
                    <a:lnTo>
                      <a:pt x="717" y="213"/>
                    </a:lnTo>
                    <a:lnTo>
                      <a:pt x="720" y="315"/>
                    </a:lnTo>
                    <a:lnTo>
                      <a:pt x="722" y="322"/>
                    </a:lnTo>
                    <a:lnTo>
                      <a:pt x="725" y="283"/>
                    </a:lnTo>
                    <a:lnTo>
                      <a:pt x="728" y="306"/>
                    </a:lnTo>
                    <a:lnTo>
                      <a:pt x="731" y="364"/>
                    </a:lnTo>
                    <a:lnTo>
                      <a:pt x="733" y="337"/>
                    </a:lnTo>
                    <a:lnTo>
                      <a:pt x="736" y="247"/>
                    </a:lnTo>
                    <a:lnTo>
                      <a:pt x="739" y="237"/>
                    </a:lnTo>
                    <a:lnTo>
                      <a:pt x="742" y="337"/>
                    </a:lnTo>
                    <a:lnTo>
                      <a:pt x="745" y="450"/>
                    </a:lnTo>
                    <a:lnTo>
                      <a:pt x="747" y="495"/>
                    </a:lnTo>
                    <a:lnTo>
                      <a:pt x="750" y="447"/>
                    </a:lnTo>
                    <a:lnTo>
                      <a:pt x="753" y="383"/>
                    </a:lnTo>
                    <a:lnTo>
                      <a:pt x="756" y="378"/>
                    </a:lnTo>
                    <a:lnTo>
                      <a:pt x="758" y="363"/>
                    </a:lnTo>
                    <a:lnTo>
                      <a:pt x="761" y="360"/>
                    </a:lnTo>
                    <a:lnTo>
                      <a:pt x="764" y="460"/>
                    </a:lnTo>
                    <a:lnTo>
                      <a:pt x="767" y="579"/>
                    </a:lnTo>
                    <a:lnTo>
                      <a:pt x="770" y="594"/>
                    </a:lnTo>
                    <a:lnTo>
                      <a:pt x="772" y="548"/>
                    </a:lnTo>
                    <a:lnTo>
                      <a:pt x="775" y="520"/>
                    </a:lnTo>
                    <a:lnTo>
                      <a:pt x="778" y="530"/>
                    </a:lnTo>
                    <a:lnTo>
                      <a:pt x="781" y="627"/>
                    </a:lnTo>
                    <a:lnTo>
                      <a:pt x="783" y="766"/>
                    </a:lnTo>
                    <a:lnTo>
                      <a:pt x="786" y="839"/>
                    </a:lnTo>
                    <a:lnTo>
                      <a:pt x="789" y="883"/>
                    </a:lnTo>
                    <a:lnTo>
                      <a:pt x="792" y="892"/>
                    </a:lnTo>
                    <a:lnTo>
                      <a:pt x="795" y="884"/>
                    </a:lnTo>
                    <a:lnTo>
                      <a:pt x="797" y="914"/>
                    </a:lnTo>
                    <a:lnTo>
                      <a:pt x="800" y="916"/>
                    </a:lnTo>
                    <a:lnTo>
                      <a:pt x="803" y="852"/>
                    </a:lnTo>
                    <a:lnTo>
                      <a:pt x="806" y="857"/>
                    </a:lnTo>
                    <a:lnTo>
                      <a:pt x="808" y="960"/>
                    </a:lnTo>
                    <a:lnTo>
                      <a:pt x="811" y="1065"/>
                    </a:lnTo>
                    <a:lnTo>
                      <a:pt x="814" y="1087"/>
                    </a:lnTo>
                    <a:lnTo>
                      <a:pt x="817" y="1093"/>
                    </a:lnTo>
                    <a:lnTo>
                      <a:pt x="820" y="1127"/>
                    </a:lnTo>
                    <a:lnTo>
                      <a:pt x="822" y="1159"/>
                    </a:lnTo>
                    <a:lnTo>
                      <a:pt x="825" y="1193"/>
                    </a:lnTo>
                    <a:lnTo>
                      <a:pt x="828" y="1175"/>
                    </a:lnTo>
                    <a:lnTo>
                      <a:pt x="831" y="1164"/>
                    </a:lnTo>
                    <a:lnTo>
                      <a:pt x="833" y="1229"/>
                    </a:lnTo>
                    <a:lnTo>
                      <a:pt x="836" y="1328"/>
                    </a:lnTo>
                    <a:lnTo>
                      <a:pt x="839" y="1423"/>
                    </a:lnTo>
                    <a:lnTo>
                      <a:pt x="842" y="1508"/>
                    </a:lnTo>
                    <a:lnTo>
                      <a:pt x="845" y="1537"/>
                    </a:lnTo>
                    <a:lnTo>
                      <a:pt x="847" y="1470"/>
                    </a:lnTo>
                    <a:lnTo>
                      <a:pt x="850" y="1451"/>
                    </a:lnTo>
                    <a:lnTo>
                      <a:pt x="853" y="1514"/>
                    </a:lnTo>
                    <a:lnTo>
                      <a:pt x="856" y="1552"/>
                    </a:lnTo>
                    <a:lnTo>
                      <a:pt x="858" y="1536"/>
                    </a:lnTo>
                    <a:lnTo>
                      <a:pt x="861" y="1480"/>
                    </a:lnTo>
                    <a:lnTo>
                      <a:pt x="864" y="1444"/>
                    </a:lnTo>
                    <a:lnTo>
                      <a:pt x="867" y="1444"/>
                    </a:lnTo>
                    <a:lnTo>
                      <a:pt x="870" y="1486"/>
                    </a:lnTo>
                    <a:lnTo>
                      <a:pt x="872" y="1598"/>
                    </a:lnTo>
                    <a:lnTo>
                      <a:pt x="875" y="1659"/>
                    </a:lnTo>
                    <a:lnTo>
                      <a:pt x="878" y="1577"/>
                    </a:lnTo>
                    <a:lnTo>
                      <a:pt x="881" y="1481"/>
                    </a:lnTo>
                    <a:lnTo>
                      <a:pt x="883" y="1488"/>
                    </a:lnTo>
                    <a:lnTo>
                      <a:pt x="886" y="1555"/>
                    </a:lnTo>
                    <a:lnTo>
                      <a:pt x="889" y="1599"/>
                    </a:lnTo>
                    <a:lnTo>
                      <a:pt x="892" y="1592"/>
                    </a:lnTo>
                    <a:lnTo>
                      <a:pt x="895" y="1564"/>
                    </a:lnTo>
                    <a:lnTo>
                      <a:pt x="897" y="1532"/>
                    </a:lnTo>
                    <a:lnTo>
                      <a:pt x="900" y="1524"/>
                    </a:lnTo>
                    <a:lnTo>
                      <a:pt x="903" y="1509"/>
                    </a:lnTo>
                    <a:lnTo>
                      <a:pt x="906" y="1479"/>
                    </a:lnTo>
                    <a:lnTo>
                      <a:pt x="908" y="1506"/>
                    </a:lnTo>
                    <a:lnTo>
                      <a:pt x="911" y="1609"/>
                    </a:lnTo>
                    <a:lnTo>
                      <a:pt x="914" y="1663"/>
                    </a:lnTo>
                    <a:lnTo>
                      <a:pt x="917" y="1650"/>
                    </a:lnTo>
                    <a:lnTo>
                      <a:pt x="920" y="1619"/>
                    </a:lnTo>
                    <a:lnTo>
                      <a:pt x="922" y="1597"/>
                    </a:lnTo>
                    <a:lnTo>
                      <a:pt x="925" y="1645"/>
                    </a:lnTo>
                    <a:lnTo>
                      <a:pt x="928" y="1734"/>
                    </a:lnTo>
                    <a:lnTo>
                      <a:pt x="931" y="1799"/>
                    </a:lnTo>
                    <a:lnTo>
                      <a:pt x="933" y="1783"/>
                    </a:lnTo>
                    <a:lnTo>
                      <a:pt x="936" y="1707"/>
                    </a:lnTo>
                    <a:lnTo>
                      <a:pt x="939" y="1636"/>
                    </a:lnTo>
                    <a:lnTo>
                      <a:pt x="942" y="1585"/>
                    </a:lnTo>
                    <a:lnTo>
                      <a:pt x="945" y="1565"/>
                    </a:lnTo>
                    <a:lnTo>
                      <a:pt x="947" y="1556"/>
                    </a:lnTo>
                    <a:lnTo>
                      <a:pt x="950" y="1533"/>
                    </a:lnTo>
                    <a:lnTo>
                      <a:pt x="953" y="1529"/>
                    </a:lnTo>
                    <a:lnTo>
                      <a:pt x="956" y="1547"/>
                    </a:lnTo>
                    <a:lnTo>
                      <a:pt x="958" y="1566"/>
                    </a:lnTo>
                    <a:lnTo>
                      <a:pt x="961" y="1562"/>
                    </a:lnTo>
                    <a:lnTo>
                      <a:pt x="964" y="1554"/>
                    </a:lnTo>
                    <a:lnTo>
                      <a:pt x="967" y="1560"/>
                    </a:lnTo>
                    <a:lnTo>
                      <a:pt x="970" y="1565"/>
                    </a:lnTo>
                    <a:lnTo>
                      <a:pt x="972" y="1574"/>
                    </a:lnTo>
                    <a:lnTo>
                      <a:pt x="975" y="1547"/>
                    </a:lnTo>
                    <a:lnTo>
                      <a:pt x="978" y="1481"/>
                    </a:lnTo>
                    <a:lnTo>
                      <a:pt x="981" y="1459"/>
                    </a:lnTo>
                    <a:lnTo>
                      <a:pt x="983" y="1439"/>
                    </a:lnTo>
                    <a:lnTo>
                      <a:pt x="986" y="1401"/>
                    </a:lnTo>
                    <a:lnTo>
                      <a:pt x="989" y="1469"/>
                    </a:lnTo>
                    <a:lnTo>
                      <a:pt x="992" y="1579"/>
                    </a:lnTo>
                    <a:lnTo>
                      <a:pt x="995" y="1605"/>
                    </a:lnTo>
                    <a:lnTo>
                      <a:pt x="997" y="1569"/>
                    </a:lnTo>
                    <a:lnTo>
                      <a:pt x="1000" y="1521"/>
                    </a:lnTo>
                    <a:lnTo>
                      <a:pt x="1003" y="1453"/>
                    </a:lnTo>
                    <a:lnTo>
                      <a:pt x="1006" y="1372"/>
                    </a:lnTo>
                    <a:lnTo>
                      <a:pt x="1008" y="1316"/>
                    </a:lnTo>
                    <a:lnTo>
                      <a:pt x="1011" y="1360"/>
                    </a:lnTo>
                    <a:lnTo>
                      <a:pt x="1014" y="1441"/>
                    </a:lnTo>
                    <a:lnTo>
                      <a:pt x="1017" y="1467"/>
                    </a:lnTo>
                    <a:lnTo>
                      <a:pt x="1020" y="1405"/>
                    </a:lnTo>
                    <a:lnTo>
                      <a:pt x="1022" y="1289"/>
                    </a:lnTo>
                    <a:lnTo>
                      <a:pt x="1025" y="1219"/>
                    </a:lnTo>
                    <a:lnTo>
                      <a:pt x="1028" y="1245"/>
                    </a:lnTo>
                    <a:lnTo>
                      <a:pt x="1031" y="1357"/>
                    </a:lnTo>
                    <a:lnTo>
                      <a:pt x="1033" y="1475"/>
                    </a:lnTo>
                    <a:lnTo>
                      <a:pt x="1036" y="1472"/>
                    </a:lnTo>
                    <a:lnTo>
                      <a:pt x="1039" y="1334"/>
                    </a:lnTo>
                    <a:lnTo>
                      <a:pt x="1042" y="1148"/>
                    </a:lnTo>
                    <a:lnTo>
                      <a:pt x="1045" y="1047"/>
                    </a:lnTo>
                    <a:lnTo>
                      <a:pt x="1047" y="1079"/>
                    </a:lnTo>
                    <a:lnTo>
                      <a:pt x="1050" y="1115"/>
                    </a:lnTo>
                    <a:lnTo>
                      <a:pt x="1053" y="1084"/>
                    </a:lnTo>
                    <a:lnTo>
                      <a:pt x="1056" y="1061"/>
                    </a:lnTo>
                    <a:lnTo>
                      <a:pt x="1058" y="1076"/>
                    </a:lnTo>
                    <a:lnTo>
                      <a:pt x="1061" y="1094"/>
                    </a:lnTo>
                    <a:lnTo>
                      <a:pt x="1064" y="1102"/>
                    </a:lnTo>
                    <a:lnTo>
                      <a:pt x="1067" y="1117"/>
                    </a:lnTo>
                    <a:lnTo>
                      <a:pt x="1070" y="1174"/>
                    </a:lnTo>
                    <a:lnTo>
                      <a:pt x="1072" y="1198"/>
                    </a:lnTo>
                    <a:lnTo>
                      <a:pt x="1075" y="1150"/>
                    </a:lnTo>
                    <a:lnTo>
                      <a:pt x="1078" y="1093"/>
                    </a:lnTo>
                    <a:lnTo>
                      <a:pt x="1081" y="1058"/>
                    </a:lnTo>
                    <a:lnTo>
                      <a:pt x="1083" y="996"/>
                    </a:lnTo>
                    <a:lnTo>
                      <a:pt x="1086" y="904"/>
                    </a:lnTo>
                    <a:lnTo>
                      <a:pt x="1089" y="831"/>
                    </a:lnTo>
                    <a:lnTo>
                      <a:pt x="1092" y="847"/>
                    </a:lnTo>
                    <a:lnTo>
                      <a:pt x="1095" y="982"/>
                    </a:lnTo>
                    <a:lnTo>
                      <a:pt x="1097" y="1055"/>
                    </a:lnTo>
                    <a:lnTo>
                      <a:pt x="1100" y="986"/>
                    </a:lnTo>
                    <a:lnTo>
                      <a:pt x="1103" y="903"/>
                    </a:lnTo>
                    <a:lnTo>
                      <a:pt x="1106" y="882"/>
                    </a:lnTo>
                    <a:lnTo>
                      <a:pt x="1108" y="865"/>
                    </a:lnTo>
                    <a:lnTo>
                      <a:pt x="1111" y="803"/>
                    </a:lnTo>
                    <a:lnTo>
                      <a:pt x="1114" y="729"/>
                    </a:lnTo>
                    <a:lnTo>
                      <a:pt x="1117" y="707"/>
                    </a:lnTo>
                    <a:lnTo>
                      <a:pt x="1120" y="735"/>
                    </a:lnTo>
                    <a:lnTo>
                      <a:pt x="1122" y="762"/>
                    </a:lnTo>
                    <a:lnTo>
                      <a:pt x="1125" y="746"/>
                    </a:lnTo>
                    <a:lnTo>
                      <a:pt x="1128" y="717"/>
                    </a:lnTo>
                    <a:lnTo>
                      <a:pt x="1131" y="715"/>
                    </a:lnTo>
                    <a:lnTo>
                      <a:pt x="1133" y="812"/>
                    </a:lnTo>
                    <a:lnTo>
                      <a:pt x="1136" y="979"/>
                    </a:lnTo>
                    <a:lnTo>
                      <a:pt x="1139" y="1072"/>
                    </a:lnTo>
                    <a:lnTo>
                      <a:pt x="1142" y="995"/>
                    </a:lnTo>
                    <a:lnTo>
                      <a:pt x="1145" y="848"/>
                    </a:lnTo>
                    <a:lnTo>
                      <a:pt x="1147" y="802"/>
                    </a:lnTo>
                    <a:lnTo>
                      <a:pt x="1150" y="799"/>
                    </a:lnTo>
                    <a:lnTo>
                      <a:pt x="1153" y="777"/>
                    </a:lnTo>
                    <a:lnTo>
                      <a:pt x="1156" y="767"/>
                    </a:lnTo>
                    <a:lnTo>
                      <a:pt x="1158" y="738"/>
                    </a:lnTo>
                    <a:lnTo>
                      <a:pt x="1161" y="638"/>
                    </a:lnTo>
                    <a:lnTo>
                      <a:pt x="1164" y="528"/>
                    </a:lnTo>
                    <a:lnTo>
                      <a:pt x="1167" y="507"/>
                    </a:lnTo>
                    <a:lnTo>
                      <a:pt x="1170" y="537"/>
                    </a:lnTo>
                    <a:lnTo>
                      <a:pt x="1172" y="556"/>
                    </a:lnTo>
                    <a:lnTo>
                      <a:pt x="1175" y="569"/>
                    </a:lnTo>
                    <a:lnTo>
                      <a:pt x="1178" y="580"/>
                    </a:lnTo>
                    <a:lnTo>
                      <a:pt x="1181" y="543"/>
                    </a:lnTo>
                    <a:lnTo>
                      <a:pt x="1183" y="443"/>
                    </a:lnTo>
                    <a:lnTo>
                      <a:pt x="1186" y="439"/>
                    </a:lnTo>
                    <a:lnTo>
                      <a:pt x="1189" y="549"/>
                    </a:lnTo>
                    <a:lnTo>
                      <a:pt x="1192" y="592"/>
                    </a:lnTo>
                    <a:lnTo>
                      <a:pt x="1195" y="518"/>
                    </a:lnTo>
                    <a:lnTo>
                      <a:pt x="1197" y="503"/>
                    </a:lnTo>
                    <a:lnTo>
                      <a:pt x="1200" y="593"/>
                    </a:lnTo>
                    <a:lnTo>
                      <a:pt x="1203" y="670"/>
                    </a:lnTo>
                    <a:lnTo>
                      <a:pt x="1206" y="629"/>
                    </a:lnTo>
                    <a:lnTo>
                      <a:pt x="1208" y="515"/>
                    </a:lnTo>
                    <a:lnTo>
                      <a:pt x="1211" y="466"/>
                    </a:lnTo>
                    <a:lnTo>
                      <a:pt x="1214" y="530"/>
                    </a:lnTo>
                    <a:lnTo>
                      <a:pt x="1217" y="610"/>
                    </a:lnTo>
                    <a:lnTo>
                      <a:pt x="1220" y="616"/>
                    </a:lnTo>
                    <a:lnTo>
                      <a:pt x="1222" y="544"/>
                    </a:lnTo>
                    <a:lnTo>
                      <a:pt x="1225" y="443"/>
                    </a:lnTo>
                    <a:lnTo>
                      <a:pt x="1228" y="365"/>
                    </a:lnTo>
                    <a:lnTo>
                      <a:pt x="1231" y="352"/>
                    </a:lnTo>
                    <a:lnTo>
                      <a:pt x="1233" y="415"/>
                    </a:lnTo>
                    <a:lnTo>
                      <a:pt x="1236" y="467"/>
                    </a:lnTo>
                    <a:lnTo>
                      <a:pt x="1239" y="445"/>
                    </a:lnTo>
                    <a:lnTo>
                      <a:pt x="1242" y="439"/>
                    </a:lnTo>
                    <a:lnTo>
                      <a:pt x="1245" y="465"/>
                    </a:lnTo>
                    <a:lnTo>
                      <a:pt x="1247" y="456"/>
                    </a:lnTo>
                    <a:lnTo>
                      <a:pt x="1250" y="421"/>
                    </a:lnTo>
                    <a:lnTo>
                      <a:pt x="1253" y="408"/>
                    </a:lnTo>
                    <a:lnTo>
                      <a:pt x="1256" y="417"/>
                    </a:lnTo>
                    <a:lnTo>
                      <a:pt x="1258" y="416"/>
                    </a:lnTo>
                    <a:lnTo>
                      <a:pt x="1261" y="422"/>
                    </a:lnTo>
                    <a:lnTo>
                      <a:pt x="1264" y="435"/>
                    </a:lnTo>
                    <a:lnTo>
                      <a:pt x="1267" y="449"/>
                    </a:lnTo>
                    <a:lnTo>
                      <a:pt x="1270" y="416"/>
                    </a:lnTo>
                    <a:lnTo>
                      <a:pt x="1272" y="360"/>
                    </a:lnTo>
                    <a:lnTo>
                      <a:pt x="1275" y="343"/>
                    </a:lnTo>
                    <a:lnTo>
                      <a:pt x="1278" y="390"/>
                    </a:lnTo>
                    <a:lnTo>
                      <a:pt x="1281" y="411"/>
                    </a:lnTo>
                    <a:lnTo>
                      <a:pt x="1283" y="386"/>
                    </a:lnTo>
                    <a:lnTo>
                      <a:pt x="1286" y="405"/>
                    </a:lnTo>
                    <a:lnTo>
                      <a:pt x="1289" y="391"/>
                    </a:lnTo>
                    <a:lnTo>
                      <a:pt x="1292" y="305"/>
                    </a:lnTo>
                    <a:lnTo>
                      <a:pt x="1295" y="248"/>
                    </a:lnTo>
                    <a:lnTo>
                      <a:pt x="1297" y="246"/>
                    </a:lnTo>
                    <a:lnTo>
                      <a:pt x="1300" y="254"/>
                    </a:lnTo>
                    <a:lnTo>
                      <a:pt x="1303" y="270"/>
                    </a:lnTo>
                    <a:lnTo>
                      <a:pt x="1306" y="368"/>
                    </a:lnTo>
                    <a:lnTo>
                      <a:pt x="1308" y="511"/>
                    </a:lnTo>
                    <a:lnTo>
                      <a:pt x="1311" y="538"/>
                    </a:lnTo>
                    <a:lnTo>
                      <a:pt x="1314" y="428"/>
                    </a:lnTo>
                    <a:lnTo>
                      <a:pt x="1317" y="311"/>
                    </a:lnTo>
                    <a:lnTo>
                      <a:pt x="1320" y="282"/>
                    </a:lnTo>
                    <a:lnTo>
                      <a:pt x="1322" y="270"/>
                    </a:lnTo>
                    <a:lnTo>
                      <a:pt x="1325" y="204"/>
                    </a:lnTo>
                    <a:lnTo>
                      <a:pt x="1328" y="130"/>
                    </a:lnTo>
                    <a:lnTo>
                      <a:pt x="1331" y="144"/>
                    </a:lnTo>
                    <a:lnTo>
                      <a:pt x="1333" y="228"/>
                    </a:lnTo>
                    <a:lnTo>
                      <a:pt x="1336" y="290"/>
                    </a:lnTo>
                    <a:lnTo>
                      <a:pt x="1339" y="333"/>
                    </a:lnTo>
                    <a:lnTo>
                      <a:pt x="1342" y="372"/>
                    </a:lnTo>
                    <a:lnTo>
                      <a:pt x="1345" y="368"/>
                    </a:lnTo>
                    <a:lnTo>
                      <a:pt x="1347" y="383"/>
                    </a:lnTo>
                    <a:lnTo>
                      <a:pt x="1350" y="438"/>
                    </a:lnTo>
                    <a:lnTo>
                      <a:pt x="1353" y="399"/>
                    </a:lnTo>
                    <a:lnTo>
                      <a:pt x="1356" y="263"/>
                    </a:lnTo>
                    <a:lnTo>
                      <a:pt x="1358" y="203"/>
                    </a:lnTo>
                    <a:lnTo>
                      <a:pt x="1361" y="203"/>
                    </a:lnTo>
                    <a:lnTo>
                      <a:pt x="1364" y="178"/>
                    </a:lnTo>
                    <a:lnTo>
                      <a:pt x="1367" y="129"/>
                    </a:lnTo>
                    <a:lnTo>
                      <a:pt x="1370" y="62"/>
                    </a:lnTo>
                    <a:lnTo>
                      <a:pt x="1372" y="49"/>
                    </a:lnTo>
                    <a:lnTo>
                      <a:pt x="1375" y="80"/>
                    </a:lnTo>
                    <a:lnTo>
                      <a:pt x="1378" y="117"/>
                    </a:lnTo>
                    <a:lnTo>
                      <a:pt x="1381" y="162"/>
                    </a:lnTo>
                    <a:lnTo>
                      <a:pt x="1383" y="257"/>
                    </a:lnTo>
                    <a:lnTo>
                      <a:pt x="1386" y="379"/>
                    </a:lnTo>
                    <a:lnTo>
                      <a:pt x="1389" y="438"/>
                    </a:lnTo>
                    <a:lnTo>
                      <a:pt x="1392" y="378"/>
                    </a:lnTo>
                    <a:lnTo>
                      <a:pt x="1395" y="279"/>
                    </a:lnTo>
                    <a:lnTo>
                      <a:pt x="1397" y="208"/>
                    </a:lnTo>
                    <a:lnTo>
                      <a:pt x="1400" y="137"/>
                    </a:lnTo>
                    <a:lnTo>
                      <a:pt x="1403" y="101"/>
                    </a:lnTo>
                    <a:lnTo>
                      <a:pt x="1406" y="124"/>
                    </a:lnTo>
                    <a:lnTo>
                      <a:pt x="1408" y="167"/>
                    </a:lnTo>
                    <a:lnTo>
                      <a:pt x="1411" y="182"/>
                    </a:lnTo>
                    <a:lnTo>
                      <a:pt x="1414" y="205"/>
                    </a:lnTo>
                    <a:lnTo>
                      <a:pt x="1417" y="237"/>
                    </a:lnTo>
                    <a:lnTo>
                      <a:pt x="1420" y="213"/>
                    </a:lnTo>
                    <a:lnTo>
                      <a:pt x="1422" y="196"/>
                    </a:lnTo>
                    <a:lnTo>
                      <a:pt x="1425" y="261"/>
                    </a:lnTo>
                    <a:lnTo>
                      <a:pt x="1428" y="344"/>
                    </a:lnTo>
                    <a:lnTo>
                      <a:pt x="1431" y="336"/>
                    </a:lnTo>
                    <a:lnTo>
                      <a:pt x="1433" y="262"/>
                    </a:lnTo>
                    <a:lnTo>
                      <a:pt x="1436" y="192"/>
                    </a:lnTo>
                    <a:lnTo>
                      <a:pt x="1439" y="87"/>
                    </a:lnTo>
                    <a:lnTo>
                      <a:pt x="1442" y="16"/>
                    </a:lnTo>
                    <a:lnTo>
                      <a:pt x="1445" y="27"/>
                    </a:lnTo>
                    <a:lnTo>
                      <a:pt x="1447" y="58"/>
                    </a:lnTo>
                    <a:lnTo>
                      <a:pt x="1450" y="94"/>
                    </a:lnTo>
                    <a:lnTo>
                      <a:pt x="1453" y="136"/>
                    </a:lnTo>
                    <a:lnTo>
                      <a:pt x="1456" y="181"/>
                    </a:lnTo>
                    <a:lnTo>
                      <a:pt x="1458" y="211"/>
                    </a:lnTo>
                    <a:lnTo>
                      <a:pt x="1461" y="230"/>
                    </a:lnTo>
                    <a:lnTo>
                      <a:pt x="1464" y="285"/>
                    </a:lnTo>
                    <a:lnTo>
                      <a:pt x="1467" y="358"/>
                    </a:lnTo>
                    <a:lnTo>
                      <a:pt x="1470" y="410"/>
                    </a:lnTo>
                    <a:lnTo>
                      <a:pt x="1472" y="464"/>
                    </a:lnTo>
                    <a:lnTo>
                      <a:pt x="1475" y="546"/>
                    </a:lnTo>
                    <a:lnTo>
                      <a:pt x="1478" y="585"/>
                    </a:lnTo>
                    <a:lnTo>
                      <a:pt x="1481" y="597"/>
                    </a:lnTo>
                    <a:lnTo>
                      <a:pt x="1483" y="654"/>
                    </a:lnTo>
                    <a:lnTo>
                      <a:pt x="1486" y="741"/>
                    </a:lnTo>
                    <a:lnTo>
                      <a:pt x="1489" y="882"/>
                    </a:lnTo>
                    <a:lnTo>
                      <a:pt x="1492" y="978"/>
                    </a:lnTo>
                    <a:lnTo>
                      <a:pt x="1495" y="939"/>
                    </a:lnTo>
                    <a:lnTo>
                      <a:pt x="1497" y="872"/>
                    </a:lnTo>
                    <a:lnTo>
                      <a:pt x="1500" y="894"/>
                    </a:lnTo>
                    <a:lnTo>
                      <a:pt x="1503" y="984"/>
                    </a:lnTo>
                    <a:lnTo>
                      <a:pt x="1506" y="1091"/>
                    </a:lnTo>
                    <a:lnTo>
                      <a:pt x="1508" y="1192"/>
                    </a:lnTo>
                    <a:lnTo>
                      <a:pt x="1511" y="1296"/>
                    </a:lnTo>
                    <a:lnTo>
                      <a:pt x="1514" y="1429"/>
                    </a:lnTo>
                    <a:lnTo>
                      <a:pt x="1517" y="1577"/>
                    </a:lnTo>
                    <a:lnTo>
                      <a:pt x="1520" y="1650"/>
                    </a:lnTo>
                    <a:lnTo>
                      <a:pt x="1522" y="1608"/>
                    </a:lnTo>
                    <a:lnTo>
                      <a:pt x="1525" y="1550"/>
                    </a:lnTo>
                    <a:lnTo>
                      <a:pt x="1528" y="1566"/>
                    </a:lnTo>
                    <a:lnTo>
                      <a:pt x="1531" y="1701"/>
                    </a:lnTo>
                    <a:lnTo>
                      <a:pt x="1533" y="1843"/>
                    </a:lnTo>
                    <a:lnTo>
                      <a:pt x="1536" y="1868"/>
                    </a:lnTo>
                    <a:lnTo>
                      <a:pt x="1539" y="1785"/>
                    </a:lnTo>
                    <a:lnTo>
                      <a:pt x="1542" y="1742"/>
                    </a:lnTo>
                    <a:lnTo>
                      <a:pt x="1545" y="1754"/>
                    </a:lnTo>
                    <a:lnTo>
                      <a:pt x="1547" y="1755"/>
                    </a:lnTo>
                    <a:lnTo>
                      <a:pt x="1550" y="1792"/>
                    </a:lnTo>
                    <a:lnTo>
                      <a:pt x="1553" y="1923"/>
                    </a:lnTo>
                    <a:lnTo>
                      <a:pt x="1556" y="2071"/>
                    </a:lnTo>
                    <a:lnTo>
                      <a:pt x="1558" y="2158"/>
                    </a:lnTo>
                    <a:lnTo>
                      <a:pt x="1561" y="2182"/>
                    </a:lnTo>
                    <a:lnTo>
                      <a:pt x="1564" y="2171"/>
                    </a:lnTo>
                    <a:lnTo>
                      <a:pt x="1567" y="2175"/>
                    </a:lnTo>
                    <a:lnTo>
                      <a:pt x="1570" y="2206"/>
                    </a:lnTo>
                    <a:lnTo>
                      <a:pt x="1572" y="2175"/>
                    </a:lnTo>
                    <a:lnTo>
                      <a:pt x="1575" y="2112"/>
                    </a:lnTo>
                    <a:lnTo>
                      <a:pt x="1578" y="2121"/>
                    </a:lnTo>
                    <a:lnTo>
                      <a:pt x="1581" y="2162"/>
                    </a:lnTo>
                    <a:lnTo>
                      <a:pt x="1583" y="2161"/>
                    </a:lnTo>
                    <a:lnTo>
                      <a:pt x="1586" y="2063"/>
                    </a:lnTo>
                    <a:lnTo>
                      <a:pt x="1589" y="1997"/>
                    </a:lnTo>
                    <a:lnTo>
                      <a:pt x="1592" y="2094"/>
                    </a:lnTo>
                    <a:lnTo>
                      <a:pt x="1595" y="2227"/>
                    </a:lnTo>
                    <a:lnTo>
                      <a:pt x="1597" y="2271"/>
                    </a:lnTo>
                    <a:lnTo>
                      <a:pt x="1600" y="2286"/>
                    </a:lnTo>
                    <a:lnTo>
                      <a:pt x="1603" y="2344"/>
                    </a:lnTo>
                    <a:lnTo>
                      <a:pt x="1606" y="2427"/>
                    </a:lnTo>
                    <a:lnTo>
                      <a:pt x="1608" y="2458"/>
                    </a:lnTo>
                    <a:lnTo>
                      <a:pt x="1611" y="2438"/>
                    </a:lnTo>
                    <a:lnTo>
                      <a:pt x="1614" y="2405"/>
                    </a:lnTo>
                    <a:lnTo>
                      <a:pt x="1617" y="2375"/>
                    </a:lnTo>
                    <a:lnTo>
                      <a:pt x="1620" y="2362"/>
                    </a:lnTo>
                    <a:lnTo>
                      <a:pt x="1622" y="2340"/>
                    </a:lnTo>
                    <a:lnTo>
                      <a:pt x="1625" y="2309"/>
                    </a:lnTo>
                    <a:lnTo>
                      <a:pt x="1628" y="2259"/>
                    </a:lnTo>
                    <a:lnTo>
                      <a:pt x="1631" y="2198"/>
                    </a:lnTo>
                    <a:lnTo>
                      <a:pt x="1633" y="2176"/>
                    </a:lnTo>
                    <a:lnTo>
                      <a:pt x="1636" y="2127"/>
                    </a:lnTo>
                    <a:lnTo>
                      <a:pt x="1639" y="2036"/>
                    </a:lnTo>
                    <a:lnTo>
                      <a:pt x="1642" y="1982"/>
                    </a:lnTo>
                    <a:lnTo>
                      <a:pt x="1645" y="2013"/>
                    </a:lnTo>
                    <a:lnTo>
                      <a:pt x="1647" y="2085"/>
                    </a:lnTo>
                    <a:lnTo>
                      <a:pt x="1650" y="2130"/>
                    </a:lnTo>
                    <a:lnTo>
                      <a:pt x="1653" y="2127"/>
                    </a:lnTo>
                    <a:lnTo>
                      <a:pt x="1656" y="2128"/>
                    </a:lnTo>
                    <a:lnTo>
                      <a:pt x="1658" y="2186"/>
                    </a:lnTo>
                    <a:lnTo>
                      <a:pt x="1661" y="2207"/>
                    </a:lnTo>
                    <a:lnTo>
                      <a:pt x="1664" y="2129"/>
                    </a:lnTo>
                    <a:lnTo>
                      <a:pt x="1667" y="2030"/>
                    </a:lnTo>
                    <a:lnTo>
                      <a:pt x="1670" y="2031"/>
                    </a:lnTo>
                    <a:lnTo>
                      <a:pt x="1672" y="2096"/>
                    </a:lnTo>
                    <a:lnTo>
                      <a:pt x="1675" y="2091"/>
                    </a:lnTo>
                    <a:lnTo>
                      <a:pt x="1678" y="2075"/>
                    </a:lnTo>
                    <a:lnTo>
                      <a:pt x="1681" y="2118"/>
                    </a:lnTo>
                    <a:lnTo>
                      <a:pt x="1683" y="2151"/>
                    </a:lnTo>
                    <a:lnTo>
                      <a:pt x="1686" y="2214"/>
                    </a:lnTo>
                    <a:lnTo>
                      <a:pt x="1689" y="2320"/>
                    </a:lnTo>
                    <a:lnTo>
                      <a:pt x="1692" y="2275"/>
                    </a:lnTo>
                    <a:lnTo>
                      <a:pt x="1695" y="2096"/>
                    </a:lnTo>
                    <a:lnTo>
                      <a:pt x="1697" y="1975"/>
                    </a:lnTo>
                    <a:lnTo>
                      <a:pt x="1700" y="1950"/>
                    </a:lnTo>
                    <a:lnTo>
                      <a:pt x="1703" y="2021"/>
                    </a:lnTo>
                    <a:lnTo>
                      <a:pt x="1706" y="2119"/>
                    </a:lnTo>
                    <a:lnTo>
                      <a:pt x="1708" y="2214"/>
                    </a:lnTo>
                    <a:lnTo>
                      <a:pt x="1711" y="2249"/>
                    </a:lnTo>
                    <a:lnTo>
                      <a:pt x="1714" y="2166"/>
                    </a:lnTo>
                    <a:lnTo>
                      <a:pt x="1717" y="2018"/>
                    </a:lnTo>
                    <a:lnTo>
                      <a:pt x="1720" y="1895"/>
                    </a:lnTo>
                    <a:lnTo>
                      <a:pt x="1722" y="1861"/>
                    </a:lnTo>
                    <a:lnTo>
                      <a:pt x="1725" y="1900"/>
                    </a:lnTo>
                    <a:lnTo>
                      <a:pt x="1728" y="1961"/>
                    </a:lnTo>
                    <a:lnTo>
                      <a:pt x="1731" y="1969"/>
                    </a:lnTo>
                    <a:lnTo>
                      <a:pt x="1733" y="1901"/>
                    </a:lnTo>
                    <a:lnTo>
                      <a:pt x="1736" y="1835"/>
                    </a:lnTo>
                    <a:lnTo>
                      <a:pt x="1739" y="1821"/>
                    </a:lnTo>
                    <a:lnTo>
                      <a:pt x="1742" y="1866"/>
                    </a:lnTo>
                    <a:lnTo>
                      <a:pt x="1745" y="1933"/>
                    </a:lnTo>
                    <a:lnTo>
                      <a:pt x="1747" y="1929"/>
                    </a:lnTo>
                    <a:lnTo>
                      <a:pt x="1750" y="1911"/>
                    </a:lnTo>
                    <a:lnTo>
                      <a:pt x="1753" y="1921"/>
                    </a:lnTo>
                    <a:lnTo>
                      <a:pt x="1756" y="1889"/>
                    </a:lnTo>
                    <a:lnTo>
                      <a:pt x="1758" y="1784"/>
                    </a:lnTo>
                    <a:lnTo>
                      <a:pt x="1761" y="1745"/>
                    </a:lnTo>
                    <a:lnTo>
                      <a:pt x="1764" y="1863"/>
                    </a:lnTo>
                    <a:lnTo>
                      <a:pt x="1767" y="1979"/>
                    </a:lnTo>
                    <a:lnTo>
                      <a:pt x="1770" y="1996"/>
                    </a:lnTo>
                    <a:lnTo>
                      <a:pt x="1772" y="1965"/>
                    </a:lnTo>
                    <a:lnTo>
                      <a:pt x="1775" y="1922"/>
                    </a:lnTo>
                    <a:lnTo>
                      <a:pt x="1778" y="1806"/>
                    </a:lnTo>
                    <a:lnTo>
                      <a:pt x="1781" y="1685"/>
                    </a:lnTo>
                    <a:lnTo>
                      <a:pt x="1783" y="1689"/>
                    </a:lnTo>
                    <a:lnTo>
                      <a:pt x="1786" y="1726"/>
                    </a:lnTo>
                    <a:lnTo>
                      <a:pt x="1789" y="1729"/>
                    </a:lnTo>
                    <a:lnTo>
                      <a:pt x="1792" y="1725"/>
                    </a:lnTo>
                    <a:lnTo>
                      <a:pt x="1795" y="1730"/>
                    </a:lnTo>
                    <a:lnTo>
                      <a:pt x="1797" y="1704"/>
                    </a:lnTo>
                    <a:lnTo>
                      <a:pt x="1800" y="1597"/>
                    </a:lnTo>
                    <a:lnTo>
                      <a:pt x="1803" y="1482"/>
                    </a:lnTo>
                    <a:lnTo>
                      <a:pt x="1806" y="1482"/>
                    </a:lnTo>
                    <a:lnTo>
                      <a:pt x="1808" y="1523"/>
                    </a:lnTo>
                    <a:lnTo>
                      <a:pt x="1811" y="1470"/>
                    </a:lnTo>
                    <a:lnTo>
                      <a:pt x="1814" y="1372"/>
                    </a:lnTo>
                    <a:lnTo>
                      <a:pt x="1817" y="1347"/>
                    </a:lnTo>
                    <a:lnTo>
                      <a:pt x="1820" y="1361"/>
                    </a:lnTo>
                    <a:lnTo>
                      <a:pt x="1822" y="1286"/>
                    </a:lnTo>
                    <a:lnTo>
                      <a:pt x="1825" y="1209"/>
                    </a:lnTo>
                    <a:lnTo>
                      <a:pt x="1828" y="1216"/>
                    </a:lnTo>
                    <a:lnTo>
                      <a:pt x="1831" y="1226"/>
                    </a:lnTo>
                    <a:lnTo>
                      <a:pt x="1833" y="1223"/>
                    </a:lnTo>
                    <a:lnTo>
                      <a:pt x="1836" y="1254"/>
                    </a:lnTo>
                    <a:lnTo>
                      <a:pt x="1839" y="1260"/>
                    </a:lnTo>
                    <a:lnTo>
                      <a:pt x="1842" y="1233"/>
                    </a:lnTo>
                    <a:lnTo>
                      <a:pt x="1845" y="1213"/>
                    </a:lnTo>
                    <a:lnTo>
                      <a:pt x="1847" y="1218"/>
                    </a:lnTo>
                    <a:lnTo>
                      <a:pt x="1850" y="1270"/>
                    </a:lnTo>
                    <a:lnTo>
                      <a:pt x="1853" y="1304"/>
                    </a:lnTo>
                    <a:lnTo>
                      <a:pt x="1856" y="1275"/>
                    </a:lnTo>
                    <a:lnTo>
                      <a:pt x="1858" y="1241"/>
                    </a:lnTo>
                    <a:lnTo>
                      <a:pt x="1861" y="1219"/>
                    </a:lnTo>
                    <a:lnTo>
                      <a:pt x="1864" y="1229"/>
                    </a:lnTo>
                    <a:lnTo>
                      <a:pt x="1867" y="1284"/>
                    </a:lnTo>
                    <a:lnTo>
                      <a:pt x="1870" y="1273"/>
                    </a:lnTo>
                    <a:lnTo>
                      <a:pt x="1872" y="1149"/>
                    </a:lnTo>
                    <a:lnTo>
                      <a:pt x="1875" y="1012"/>
                    </a:lnTo>
                    <a:lnTo>
                      <a:pt x="1878" y="972"/>
                    </a:lnTo>
                    <a:lnTo>
                      <a:pt x="1881" y="969"/>
                    </a:lnTo>
                    <a:lnTo>
                      <a:pt x="1883" y="941"/>
                    </a:lnTo>
                    <a:lnTo>
                      <a:pt x="1886" y="923"/>
                    </a:lnTo>
                    <a:lnTo>
                      <a:pt x="1889" y="939"/>
                    </a:lnTo>
                    <a:lnTo>
                      <a:pt x="1892" y="980"/>
                    </a:lnTo>
                    <a:lnTo>
                      <a:pt x="1895" y="969"/>
                    </a:lnTo>
                    <a:lnTo>
                      <a:pt x="1897" y="945"/>
                    </a:lnTo>
                    <a:lnTo>
                      <a:pt x="1900" y="986"/>
                    </a:lnTo>
                    <a:lnTo>
                      <a:pt x="1903" y="996"/>
                    </a:lnTo>
                    <a:lnTo>
                      <a:pt x="1906" y="975"/>
                    </a:lnTo>
                    <a:lnTo>
                      <a:pt x="1908" y="992"/>
                    </a:lnTo>
                    <a:lnTo>
                      <a:pt x="1911" y="966"/>
                    </a:lnTo>
                    <a:lnTo>
                      <a:pt x="1914" y="894"/>
                    </a:lnTo>
                    <a:lnTo>
                      <a:pt x="1917" y="870"/>
                    </a:lnTo>
                    <a:lnTo>
                      <a:pt x="1920" y="925"/>
                    </a:lnTo>
                    <a:lnTo>
                      <a:pt x="1922" y="958"/>
                    </a:lnTo>
                    <a:lnTo>
                      <a:pt x="1925" y="947"/>
                    </a:lnTo>
                    <a:lnTo>
                      <a:pt x="1928" y="904"/>
                    </a:lnTo>
                    <a:lnTo>
                      <a:pt x="1931" y="813"/>
                    </a:lnTo>
                    <a:lnTo>
                      <a:pt x="1933" y="741"/>
                    </a:lnTo>
                    <a:lnTo>
                      <a:pt x="1936" y="707"/>
                    </a:lnTo>
                    <a:lnTo>
                      <a:pt x="1939" y="707"/>
                    </a:lnTo>
                    <a:lnTo>
                      <a:pt x="1942" y="724"/>
                    </a:lnTo>
                    <a:lnTo>
                      <a:pt x="1945" y="712"/>
                    </a:lnTo>
                    <a:lnTo>
                      <a:pt x="1947" y="681"/>
                    </a:lnTo>
                    <a:lnTo>
                      <a:pt x="1950" y="670"/>
                    </a:lnTo>
                    <a:lnTo>
                      <a:pt x="1953" y="685"/>
                    </a:lnTo>
                    <a:lnTo>
                      <a:pt x="1956" y="727"/>
                    </a:lnTo>
                    <a:lnTo>
                      <a:pt x="1958" y="796"/>
                    </a:lnTo>
                    <a:lnTo>
                      <a:pt x="1961" y="831"/>
                    </a:lnTo>
                    <a:lnTo>
                      <a:pt x="1964" y="809"/>
                    </a:lnTo>
                    <a:lnTo>
                      <a:pt x="1967" y="776"/>
                    </a:lnTo>
                    <a:lnTo>
                      <a:pt x="1970" y="765"/>
                    </a:lnTo>
                    <a:lnTo>
                      <a:pt x="1972" y="771"/>
                    </a:lnTo>
                    <a:lnTo>
                      <a:pt x="1975" y="759"/>
                    </a:lnTo>
                    <a:lnTo>
                      <a:pt x="1978" y="720"/>
                    </a:lnTo>
                    <a:lnTo>
                      <a:pt x="1981" y="669"/>
                    </a:lnTo>
                    <a:lnTo>
                      <a:pt x="1983" y="615"/>
                    </a:lnTo>
                    <a:lnTo>
                      <a:pt x="1986" y="591"/>
                    </a:lnTo>
                    <a:lnTo>
                      <a:pt x="1989" y="578"/>
                    </a:lnTo>
                    <a:lnTo>
                      <a:pt x="1992" y="590"/>
                    </a:lnTo>
                    <a:lnTo>
                      <a:pt x="1995" y="615"/>
                    </a:lnTo>
                    <a:lnTo>
                      <a:pt x="1997" y="659"/>
                    </a:lnTo>
                    <a:lnTo>
                      <a:pt x="2000" y="749"/>
                    </a:lnTo>
                    <a:lnTo>
                      <a:pt x="2003" y="827"/>
                    </a:lnTo>
                    <a:lnTo>
                      <a:pt x="2006" y="855"/>
                    </a:lnTo>
                    <a:lnTo>
                      <a:pt x="2008" y="830"/>
                    </a:lnTo>
                    <a:lnTo>
                      <a:pt x="2011" y="740"/>
                    </a:lnTo>
                    <a:lnTo>
                      <a:pt x="2014" y="617"/>
                    </a:lnTo>
                    <a:lnTo>
                      <a:pt x="2017" y="490"/>
                    </a:lnTo>
                    <a:lnTo>
                      <a:pt x="2020" y="409"/>
                    </a:lnTo>
                    <a:lnTo>
                      <a:pt x="2022" y="429"/>
                    </a:lnTo>
                    <a:lnTo>
                      <a:pt x="2025" y="475"/>
                    </a:lnTo>
                    <a:lnTo>
                      <a:pt x="2028" y="481"/>
                    </a:lnTo>
                    <a:lnTo>
                      <a:pt x="2031" y="470"/>
                    </a:lnTo>
                    <a:lnTo>
                      <a:pt x="2033" y="467"/>
                    </a:lnTo>
                    <a:lnTo>
                      <a:pt x="2036" y="489"/>
                    </a:lnTo>
                    <a:lnTo>
                      <a:pt x="2039" y="502"/>
                    </a:lnTo>
                    <a:lnTo>
                      <a:pt x="2042" y="448"/>
                    </a:lnTo>
                    <a:lnTo>
                      <a:pt x="2045" y="403"/>
                    </a:lnTo>
                    <a:lnTo>
                      <a:pt x="2047" y="478"/>
                    </a:lnTo>
                    <a:lnTo>
                      <a:pt x="2050" y="624"/>
                    </a:lnTo>
                    <a:lnTo>
                      <a:pt x="2053" y="693"/>
                    </a:lnTo>
                    <a:lnTo>
                      <a:pt x="2056" y="627"/>
                    </a:lnTo>
                    <a:lnTo>
                      <a:pt x="2058" y="521"/>
                    </a:lnTo>
                    <a:lnTo>
                      <a:pt x="2061" y="416"/>
                    </a:lnTo>
                    <a:lnTo>
                      <a:pt x="2064" y="347"/>
                    </a:lnTo>
                    <a:lnTo>
                      <a:pt x="2067" y="319"/>
                    </a:lnTo>
                    <a:lnTo>
                      <a:pt x="2070" y="339"/>
                    </a:lnTo>
                    <a:lnTo>
                      <a:pt x="2072" y="418"/>
                    </a:lnTo>
                    <a:lnTo>
                      <a:pt x="2075" y="487"/>
                    </a:lnTo>
                    <a:lnTo>
                      <a:pt x="2078" y="508"/>
                    </a:lnTo>
                    <a:lnTo>
                      <a:pt x="2081" y="452"/>
                    </a:lnTo>
                    <a:lnTo>
                      <a:pt x="2083" y="379"/>
                    </a:lnTo>
                    <a:lnTo>
                      <a:pt x="2086" y="348"/>
                    </a:lnTo>
                    <a:lnTo>
                      <a:pt x="2089" y="322"/>
                    </a:lnTo>
                    <a:lnTo>
                      <a:pt x="2092" y="337"/>
                    </a:lnTo>
                    <a:lnTo>
                      <a:pt x="2095" y="354"/>
                    </a:lnTo>
                    <a:lnTo>
                      <a:pt x="2097" y="327"/>
                    </a:lnTo>
                    <a:lnTo>
                      <a:pt x="2100" y="301"/>
                    </a:lnTo>
                    <a:lnTo>
                      <a:pt x="2103" y="321"/>
                    </a:lnTo>
                    <a:lnTo>
                      <a:pt x="2106" y="356"/>
                    </a:lnTo>
                    <a:lnTo>
                      <a:pt x="2108" y="370"/>
                    </a:lnTo>
                    <a:lnTo>
                      <a:pt x="2111" y="380"/>
                    </a:lnTo>
                    <a:lnTo>
                      <a:pt x="2114" y="404"/>
                    </a:lnTo>
                    <a:lnTo>
                      <a:pt x="2117" y="445"/>
                    </a:lnTo>
                    <a:lnTo>
                      <a:pt x="2120" y="415"/>
                    </a:lnTo>
                    <a:lnTo>
                      <a:pt x="2122" y="335"/>
                    </a:lnTo>
                    <a:lnTo>
                      <a:pt x="2125" y="289"/>
                    </a:lnTo>
                    <a:lnTo>
                      <a:pt x="2128" y="243"/>
                    </a:lnTo>
                    <a:lnTo>
                      <a:pt x="2131" y="176"/>
                    </a:lnTo>
                    <a:lnTo>
                      <a:pt x="2133" y="94"/>
                    </a:lnTo>
                    <a:lnTo>
                      <a:pt x="2136" y="89"/>
                    </a:lnTo>
                    <a:lnTo>
                      <a:pt x="2139" y="201"/>
                    </a:lnTo>
                    <a:lnTo>
                      <a:pt x="2142" y="272"/>
                    </a:lnTo>
                    <a:lnTo>
                      <a:pt x="2145" y="203"/>
                    </a:lnTo>
                    <a:lnTo>
                      <a:pt x="2147" y="114"/>
                    </a:lnTo>
                    <a:lnTo>
                      <a:pt x="2150" y="72"/>
                    </a:lnTo>
                    <a:lnTo>
                      <a:pt x="2153" y="96"/>
                    </a:lnTo>
                    <a:lnTo>
                      <a:pt x="2156" y="193"/>
                    </a:lnTo>
                    <a:lnTo>
                      <a:pt x="2158" y="277"/>
                    </a:lnTo>
                    <a:lnTo>
                      <a:pt x="2161" y="320"/>
                    </a:lnTo>
                    <a:lnTo>
                      <a:pt x="2164" y="310"/>
                    </a:lnTo>
                    <a:lnTo>
                      <a:pt x="2167" y="300"/>
                    </a:lnTo>
                    <a:lnTo>
                      <a:pt x="2170" y="355"/>
                    </a:lnTo>
                    <a:lnTo>
                      <a:pt x="2172" y="389"/>
                    </a:lnTo>
                    <a:lnTo>
                      <a:pt x="2175" y="370"/>
                    </a:lnTo>
                    <a:lnTo>
                      <a:pt x="2178" y="316"/>
                    </a:lnTo>
                    <a:lnTo>
                      <a:pt x="2181" y="300"/>
                    </a:lnTo>
                    <a:lnTo>
                      <a:pt x="2183" y="329"/>
                    </a:lnTo>
                    <a:lnTo>
                      <a:pt x="2186" y="400"/>
                    </a:lnTo>
                    <a:lnTo>
                      <a:pt x="2189" y="517"/>
                    </a:lnTo>
                    <a:lnTo>
                      <a:pt x="2192" y="618"/>
                    </a:lnTo>
                    <a:lnTo>
                      <a:pt x="2195" y="639"/>
                    </a:lnTo>
                    <a:lnTo>
                      <a:pt x="2197" y="593"/>
                    </a:lnTo>
                    <a:lnTo>
                      <a:pt x="2200" y="536"/>
                    </a:lnTo>
                    <a:lnTo>
                      <a:pt x="2203" y="552"/>
                    </a:lnTo>
                    <a:lnTo>
                      <a:pt x="2206" y="642"/>
                    </a:lnTo>
                    <a:lnTo>
                      <a:pt x="2208" y="709"/>
                    </a:lnTo>
                    <a:lnTo>
                      <a:pt x="2211" y="719"/>
                    </a:lnTo>
                    <a:lnTo>
                      <a:pt x="2214" y="731"/>
                    </a:lnTo>
                    <a:lnTo>
                      <a:pt x="2217" y="773"/>
                    </a:lnTo>
                    <a:lnTo>
                      <a:pt x="2220" y="823"/>
                    </a:lnTo>
                    <a:lnTo>
                      <a:pt x="2222" y="910"/>
                    </a:lnTo>
                    <a:lnTo>
                      <a:pt x="2225" y="988"/>
                    </a:lnTo>
                    <a:lnTo>
                      <a:pt x="2228" y="1024"/>
                    </a:lnTo>
                    <a:lnTo>
                      <a:pt x="2231" y="1025"/>
                    </a:lnTo>
                    <a:lnTo>
                      <a:pt x="2233" y="988"/>
                    </a:lnTo>
                    <a:lnTo>
                      <a:pt x="2236" y="939"/>
                    </a:lnTo>
                    <a:lnTo>
                      <a:pt x="2239" y="913"/>
                    </a:lnTo>
                    <a:lnTo>
                      <a:pt x="2242" y="866"/>
                    </a:lnTo>
                    <a:lnTo>
                      <a:pt x="2245" y="800"/>
                    </a:lnTo>
                    <a:lnTo>
                      <a:pt x="2247" y="798"/>
                    </a:lnTo>
                    <a:lnTo>
                      <a:pt x="2250" y="896"/>
                    </a:lnTo>
                    <a:lnTo>
                      <a:pt x="2253" y="1088"/>
                    </a:lnTo>
                    <a:lnTo>
                      <a:pt x="2256" y="1288"/>
                    </a:lnTo>
                    <a:lnTo>
                      <a:pt x="2258" y="1394"/>
                    </a:lnTo>
                    <a:lnTo>
                      <a:pt x="2261" y="1450"/>
                    </a:lnTo>
                    <a:lnTo>
                      <a:pt x="2264" y="1476"/>
                    </a:lnTo>
                    <a:lnTo>
                      <a:pt x="2267" y="1465"/>
                    </a:lnTo>
                    <a:lnTo>
                      <a:pt x="2269" y="1464"/>
                    </a:lnTo>
                    <a:lnTo>
                      <a:pt x="2272" y="1465"/>
                    </a:lnTo>
                    <a:lnTo>
                      <a:pt x="2275" y="1416"/>
                    </a:lnTo>
                    <a:lnTo>
                      <a:pt x="2278" y="1365"/>
                    </a:lnTo>
                    <a:lnTo>
                      <a:pt x="2281" y="1407"/>
                    </a:lnTo>
                    <a:lnTo>
                      <a:pt x="2283" y="1513"/>
                    </a:lnTo>
                    <a:lnTo>
                      <a:pt x="2286" y="1599"/>
                    </a:lnTo>
                    <a:lnTo>
                      <a:pt x="2289" y="1631"/>
                    </a:lnTo>
                    <a:lnTo>
                      <a:pt x="2292" y="1622"/>
                    </a:lnTo>
                    <a:lnTo>
                      <a:pt x="2294" y="1583"/>
                    </a:lnTo>
                    <a:lnTo>
                      <a:pt x="2297" y="1540"/>
                    </a:lnTo>
                    <a:lnTo>
                      <a:pt x="2300" y="1525"/>
                    </a:lnTo>
                    <a:lnTo>
                      <a:pt x="2303" y="1511"/>
                    </a:lnTo>
                    <a:lnTo>
                      <a:pt x="2306" y="1509"/>
                    </a:lnTo>
                    <a:lnTo>
                      <a:pt x="2308" y="1498"/>
                    </a:lnTo>
                    <a:lnTo>
                      <a:pt x="2311" y="1491"/>
                    </a:lnTo>
                    <a:lnTo>
                      <a:pt x="2314" y="1599"/>
                    </a:lnTo>
                    <a:lnTo>
                      <a:pt x="2317" y="1764"/>
                    </a:lnTo>
                    <a:lnTo>
                      <a:pt x="2320" y="1838"/>
                    </a:lnTo>
                    <a:lnTo>
                      <a:pt x="2322" y="1775"/>
                    </a:lnTo>
                    <a:lnTo>
                      <a:pt x="2325" y="1703"/>
                    </a:lnTo>
                    <a:lnTo>
                      <a:pt x="2328" y="1706"/>
                    </a:lnTo>
                    <a:lnTo>
                      <a:pt x="2331" y="1727"/>
                    </a:lnTo>
                    <a:lnTo>
                      <a:pt x="2333" y="1699"/>
                    </a:lnTo>
                    <a:lnTo>
                      <a:pt x="2336" y="1627"/>
                    </a:lnTo>
                    <a:lnTo>
                      <a:pt x="2339" y="1551"/>
                    </a:lnTo>
                    <a:lnTo>
                      <a:pt x="2342" y="1505"/>
                    </a:lnTo>
                    <a:lnTo>
                      <a:pt x="2345" y="1518"/>
                    </a:lnTo>
                    <a:lnTo>
                      <a:pt x="2347" y="1579"/>
                    </a:lnTo>
                    <a:lnTo>
                      <a:pt x="2350" y="1668"/>
                    </a:lnTo>
                    <a:lnTo>
                      <a:pt x="2353" y="1755"/>
                    </a:lnTo>
                    <a:lnTo>
                      <a:pt x="2356" y="1749"/>
                    </a:lnTo>
                    <a:lnTo>
                      <a:pt x="2358" y="1711"/>
                    </a:lnTo>
                    <a:lnTo>
                      <a:pt x="2361" y="1723"/>
                    </a:lnTo>
                    <a:lnTo>
                      <a:pt x="2364" y="1723"/>
                    </a:lnTo>
                    <a:lnTo>
                      <a:pt x="2367" y="1655"/>
                    </a:lnTo>
                    <a:lnTo>
                      <a:pt x="2370" y="1586"/>
                    </a:lnTo>
                    <a:lnTo>
                      <a:pt x="2372" y="1560"/>
                    </a:lnTo>
                    <a:lnTo>
                      <a:pt x="2375" y="1522"/>
                    </a:lnTo>
                    <a:lnTo>
                      <a:pt x="2378" y="1459"/>
                    </a:lnTo>
                    <a:lnTo>
                      <a:pt x="2381" y="1447"/>
                    </a:lnTo>
                    <a:lnTo>
                      <a:pt x="2383" y="1475"/>
                    </a:lnTo>
                    <a:lnTo>
                      <a:pt x="2386" y="1500"/>
                    </a:lnTo>
                    <a:lnTo>
                      <a:pt x="2389" y="1531"/>
                    </a:lnTo>
                    <a:lnTo>
                      <a:pt x="2392" y="1569"/>
                    </a:lnTo>
                    <a:lnTo>
                      <a:pt x="2395" y="1533"/>
                    </a:lnTo>
                    <a:lnTo>
                      <a:pt x="2397" y="1438"/>
                    </a:lnTo>
                    <a:lnTo>
                      <a:pt x="2400" y="1395"/>
                    </a:lnTo>
                    <a:lnTo>
                      <a:pt x="2403" y="1423"/>
                    </a:lnTo>
                    <a:lnTo>
                      <a:pt x="2406" y="1486"/>
                    </a:lnTo>
                    <a:lnTo>
                      <a:pt x="2408" y="1533"/>
                    </a:lnTo>
                    <a:lnTo>
                      <a:pt x="2411" y="1531"/>
                    </a:lnTo>
                    <a:lnTo>
                      <a:pt x="2414" y="1520"/>
                    </a:lnTo>
                    <a:lnTo>
                      <a:pt x="2417" y="1525"/>
                    </a:lnTo>
                    <a:lnTo>
                      <a:pt x="2420" y="1480"/>
                    </a:lnTo>
                    <a:lnTo>
                      <a:pt x="2422" y="1388"/>
                    </a:lnTo>
                    <a:lnTo>
                      <a:pt x="2425" y="1314"/>
                    </a:lnTo>
                    <a:lnTo>
                      <a:pt x="2428" y="1253"/>
                    </a:lnTo>
                    <a:lnTo>
                      <a:pt x="2431" y="1218"/>
                    </a:lnTo>
                    <a:lnTo>
                      <a:pt x="2433" y="1264"/>
                    </a:lnTo>
                    <a:lnTo>
                      <a:pt x="2436" y="1328"/>
                    </a:lnTo>
                    <a:lnTo>
                      <a:pt x="2439" y="1315"/>
                    </a:lnTo>
                    <a:lnTo>
                      <a:pt x="2442" y="1291"/>
                    </a:lnTo>
                    <a:lnTo>
                      <a:pt x="2445" y="1324"/>
                    </a:lnTo>
                    <a:lnTo>
                      <a:pt x="2447" y="1367"/>
                    </a:lnTo>
                    <a:lnTo>
                      <a:pt x="2450" y="1409"/>
                    </a:lnTo>
                    <a:lnTo>
                      <a:pt x="2453" y="1460"/>
                    </a:lnTo>
                    <a:lnTo>
                      <a:pt x="2456" y="1494"/>
                    </a:lnTo>
                    <a:lnTo>
                      <a:pt x="2458" y="1487"/>
                    </a:lnTo>
                    <a:lnTo>
                      <a:pt x="2461" y="1428"/>
                    </a:lnTo>
                    <a:lnTo>
                      <a:pt x="2464" y="1381"/>
                    </a:lnTo>
                    <a:lnTo>
                      <a:pt x="2467" y="1380"/>
                    </a:lnTo>
                    <a:lnTo>
                      <a:pt x="2470" y="1361"/>
                    </a:lnTo>
                    <a:lnTo>
                      <a:pt x="2472" y="1268"/>
                    </a:lnTo>
                    <a:lnTo>
                      <a:pt x="2475" y="1151"/>
                    </a:lnTo>
                    <a:lnTo>
                      <a:pt x="2478" y="1075"/>
                    </a:lnTo>
                    <a:lnTo>
                      <a:pt x="2481" y="1089"/>
                    </a:lnTo>
                    <a:lnTo>
                      <a:pt x="2483" y="1147"/>
                    </a:lnTo>
                    <a:lnTo>
                      <a:pt x="2486" y="1124"/>
                    </a:lnTo>
                    <a:lnTo>
                      <a:pt x="2489" y="1077"/>
                    </a:lnTo>
                    <a:lnTo>
                      <a:pt x="2492" y="1093"/>
                    </a:lnTo>
                    <a:lnTo>
                      <a:pt x="2495" y="1100"/>
                    </a:lnTo>
                    <a:lnTo>
                      <a:pt x="2497" y="1098"/>
                    </a:lnTo>
                    <a:lnTo>
                      <a:pt x="2500" y="1095"/>
                    </a:lnTo>
                    <a:lnTo>
                      <a:pt x="2503" y="1094"/>
                    </a:lnTo>
                    <a:lnTo>
                      <a:pt x="2506" y="1122"/>
                    </a:lnTo>
                    <a:lnTo>
                      <a:pt x="2508" y="1118"/>
                    </a:lnTo>
                    <a:lnTo>
                      <a:pt x="2511" y="1029"/>
                    </a:lnTo>
                    <a:lnTo>
                      <a:pt x="2514" y="954"/>
                    </a:lnTo>
                    <a:lnTo>
                      <a:pt x="2517" y="936"/>
                    </a:lnTo>
                    <a:lnTo>
                      <a:pt x="2520" y="904"/>
                    </a:lnTo>
                    <a:lnTo>
                      <a:pt x="2522" y="905"/>
                    </a:lnTo>
                    <a:lnTo>
                      <a:pt x="2525" y="976"/>
                    </a:lnTo>
                    <a:lnTo>
                      <a:pt x="2528" y="1068"/>
                    </a:lnTo>
                    <a:lnTo>
                      <a:pt x="2531" y="1064"/>
                    </a:lnTo>
                    <a:lnTo>
                      <a:pt x="2533" y="1026"/>
                    </a:lnTo>
                    <a:lnTo>
                      <a:pt x="2536" y="1016"/>
                    </a:lnTo>
                    <a:lnTo>
                      <a:pt x="2539" y="939"/>
                    </a:lnTo>
                    <a:lnTo>
                      <a:pt x="2542" y="811"/>
                    </a:lnTo>
                    <a:lnTo>
                      <a:pt x="2545" y="701"/>
                    </a:lnTo>
                    <a:lnTo>
                      <a:pt x="2547" y="673"/>
                    </a:lnTo>
                    <a:lnTo>
                      <a:pt x="2550" y="738"/>
                    </a:lnTo>
                    <a:lnTo>
                      <a:pt x="2553" y="798"/>
                    </a:lnTo>
                    <a:lnTo>
                      <a:pt x="2556" y="762"/>
                    </a:lnTo>
                    <a:lnTo>
                      <a:pt x="2558" y="693"/>
                    </a:lnTo>
                    <a:lnTo>
                      <a:pt x="2561" y="697"/>
                    </a:lnTo>
                    <a:lnTo>
                      <a:pt x="2564" y="725"/>
                    </a:lnTo>
                    <a:lnTo>
                      <a:pt x="2567" y="731"/>
                    </a:lnTo>
                    <a:lnTo>
                      <a:pt x="2570" y="720"/>
                    </a:lnTo>
                    <a:lnTo>
                      <a:pt x="2572" y="645"/>
                    </a:lnTo>
                    <a:lnTo>
                      <a:pt x="2575" y="545"/>
                    </a:lnTo>
                    <a:lnTo>
                      <a:pt x="2578" y="545"/>
                    </a:lnTo>
                    <a:lnTo>
                      <a:pt x="2581" y="658"/>
                    </a:lnTo>
                    <a:lnTo>
                      <a:pt x="2583" y="764"/>
                    </a:lnTo>
                    <a:lnTo>
                      <a:pt x="2586" y="811"/>
                    </a:lnTo>
                    <a:lnTo>
                      <a:pt x="2589" y="875"/>
                    </a:lnTo>
                    <a:lnTo>
                      <a:pt x="2592" y="913"/>
                    </a:lnTo>
                    <a:lnTo>
                      <a:pt x="2595" y="863"/>
                    </a:lnTo>
                    <a:lnTo>
                      <a:pt x="2597" y="765"/>
                    </a:lnTo>
                    <a:lnTo>
                      <a:pt x="2600" y="704"/>
                    </a:lnTo>
                    <a:lnTo>
                      <a:pt x="2603" y="685"/>
                    </a:lnTo>
                    <a:lnTo>
                      <a:pt x="2606" y="640"/>
                    </a:lnTo>
                    <a:lnTo>
                      <a:pt x="2608" y="603"/>
                    </a:lnTo>
                    <a:lnTo>
                      <a:pt x="2611" y="639"/>
                    </a:lnTo>
                    <a:lnTo>
                      <a:pt x="2614" y="701"/>
                    </a:lnTo>
                    <a:lnTo>
                      <a:pt x="2617" y="703"/>
                    </a:lnTo>
                    <a:lnTo>
                      <a:pt x="2620" y="638"/>
                    </a:lnTo>
                    <a:lnTo>
                      <a:pt x="2622" y="658"/>
                    </a:lnTo>
                    <a:lnTo>
                      <a:pt x="2625" y="726"/>
                    </a:lnTo>
                    <a:lnTo>
                      <a:pt x="2628" y="685"/>
                    </a:lnTo>
                    <a:lnTo>
                      <a:pt x="2631" y="575"/>
                    </a:lnTo>
                    <a:lnTo>
                      <a:pt x="2633" y="470"/>
                    </a:lnTo>
                    <a:lnTo>
                      <a:pt x="2636" y="432"/>
                    </a:lnTo>
                    <a:lnTo>
                      <a:pt x="2639" y="440"/>
                    </a:lnTo>
                    <a:lnTo>
                      <a:pt x="2642" y="404"/>
                    </a:lnTo>
                    <a:lnTo>
                      <a:pt x="2645" y="391"/>
                    </a:lnTo>
                    <a:lnTo>
                      <a:pt x="2647" y="470"/>
                    </a:lnTo>
                    <a:lnTo>
                      <a:pt x="2650" y="539"/>
                    </a:lnTo>
                    <a:lnTo>
                      <a:pt x="2653" y="545"/>
                    </a:lnTo>
                    <a:lnTo>
                      <a:pt x="2656" y="516"/>
                    </a:lnTo>
                    <a:lnTo>
                      <a:pt x="2658" y="490"/>
                    </a:lnTo>
                    <a:lnTo>
                      <a:pt x="2661" y="489"/>
                    </a:lnTo>
                    <a:lnTo>
                      <a:pt x="2664" y="503"/>
                    </a:lnTo>
                    <a:lnTo>
                      <a:pt x="2667" y="521"/>
                    </a:lnTo>
                    <a:lnTo>
                      <a:pt x="2670" y="504"/>
                    </a:lnTo>
                    <a:lnTo>
                      <a:pt x="2672" y="412"/>
                    </a:lnTo>
                    <a:lnTo>
                      <a:pt x="2675" y="281"/>
                    </a:lnTo>
                    <a:lnTo>
                      <a:pt x="2678" y="247"/>
                    </a:lnTo>
                    <a:lnTo>
                      <a:pt x="2681" y="337"/>
                    </a:lnTo>
                    <a:lnTo>
                      <a:pt x="2683" y="397"/>
                    </a:lnTo>
                    <a:lnTo>
                      <a:pt x="2686" y="414"/>
                    </a:lnTo>
                    <a:lnTo>
                      <a:pt x="2689" y="467"/>
                    </a:lnTo>
                    <a:lnTo>
                      <a:pt x="2692" y="497"/>
                    </a:lnTo>
                    <a:lnTo>
                      <a:pt x="2695" y="488"/>
                    </a:lnTo>
                    <a:lnTo>
                      <a:pt x="2697" y="463"/>
                    </a:lnTo>
                    <a:lnTo>
                      <a:pt x="2700" y="396"/>
                    </a:lnTo>
                    <a:lnTo>
                      <a:pt x="2703" y="330"/>
                    </a:lnTo>
                    <a:lnTo>
                      <a:pt x="2706" y="340"/>
                    </a:lnTo>
                    <a:lnTo>
                      <a:pt x="2708" y="432"/>
                    </a:lnTo>
                    <a:lnTo>
                      <a:pt x="2711" y="545"/>
                    </a:lnTo>
                    <a:lnTo>
                      <a:pt x="2714" y="567"/>
                    </a:lnTo>
                    <a:lnTo>
                      <a:pt x="2717" y="547"/>
                    </a:lnTo>
                    <a:lnTo>
                      <a:pt x="2720" y="532"/>
                    </a:lnTo>
                    <a:lnTo>
                      <a:pt x="2722" y="474"/>
                    </a:lnTo>
                    <a:lnTo>
                      <a:pt x="2725" y="447"/>
                    </a:lnTo>
                    <a:lnTo>
                      <a:pt x="2728" y="424"/>
                    </a:lnTo>
                    <a:lnTo>
                      <a:pt x="2731" y="354"/>
                    </a:lnTo>
                    <a:lnTo>
                      <a:pt x="2733" y="338"/>
                    </a:lnTo>
                    <a:lnTo>
                      <a:pt x="2736" y="413"/>
                    </a:lnTo>
                    <a:lnTo>
                      <a:pt x="2739" y="418"/>
                    </a:lnTo>
                    <a:lnTo>
                      <a:pt x="2742" y="304"/>
                    </a:lnTo>
                    <a:lnTo>
                      <a:pt x="2745" y="172"/>
                    </a:lnTo>
                    <a:lnTo>
                      <a:pt x="2747" y="140"/>
                    </a:lnTo>
                    <a:lnTo>
                      <a:pt x="2750" y="236"/>
                    </a:lnTo>
                    <a:lnTo>
                      <a:pt x="2753" y="329"/>
                    </a:lnTo>
                    <a:lnTo>
                      <a:pt x="2756" y="356"/>
                    </a:lnTo>
                    <a:lnTo>
                      <a:pt x="2758" y="366"/>
                    </a:lnTo>
                    <a:lnTo>
                      <a:pt x="2761" y="357"/>
                    </a:lnTo>
                    <a:lnTo>
                      <a:pt x="2764" y="331"/>
                    </a:lnTo>
                    <a:lnTo>
                      <a:pt x="2767" y="310"/>
                    </a:lnTo>
                    <a:lnTo>
                      <a:pt x="2770" y="228"/>
                    </a:lnTo>
                    <a:lnTo>
                      <a:pt x="2772" y="126"/>
                    </a:lnTo>
                    <a:lnTo>
                      <a:pt x="2775" y="108"/>
                    </a:lnTo>
                    <a:lnTo>
                      <a:pt x="2778" y="160"/>
                    </a:lnTo>
                    <a:lnTo>
                      <a:pt x="2781" y="174"/>
                    </a:lnTo>
                    <a:lnTo>
                      <a:pt x="2783" y="121"/>
                    </a:lnTo>
                    <a:lnTo>
                      <a:pt x="2786" y="108"/>
                    </a:lnTo>
                    <a:lnTo>
                      <a:pt x="2789" y="180"/>
                    </a:lnTo>
                    <a:lnTo>
                      <a:pt x="2792" y="241"/>
                    </a:lnTo>
                    <a:lnTo>
                      <a:pt x="2795" y="282"/>
                    </a:lnTo>
                    <a:lnTo>
                      <a:pt x="2797" y="267"/>
                    </a:lnTo>
                    <a:lnTo>
                      <a:pt x="2800" y="218"/>
                    </a:lnTo>
                    <a:lnTo>
                      <a:pt x="2803" y="226"/>
                    </a:lnTo>
                    <a:lnTo>
                      <a:pt x="2806" y="287"/>
                    </a:lnTo>
                    <a:lnTo>
                      <a:pt x="2808" y="288"/>
                    </a:lnTo>
                    <a:lnTo>
                      <a:pt x="2811" y="199"/>
                    </a:lnTo>
                    <a:lnTo>
                      <a:pt x="2814" y="171"/>
                    </a:lnTo>
                    <a:lnTo>
                      <a:pt x="2817" y="250"/>
                    </a:lnTo>
                    <a:lnTo>
                      <a:pt x="2820" y="336"/>
                    </a:lnTo>
                    <a:lnTo>
                      <a:pt x="2822" y="359"/>
                    </a:lnTo>
                    <a:lnTo>
                      <a:pt x="2825" y="344"/>
                    </a:lnTo>
                    <a:lnTo>
                      <a:pt x="2828" y="330"/>
                    </a:lnTo>
                    <a:lnTo>
                      <a:pt x="2831" y="351"/>
                    </a:lnTo>
                    <a:lnTo>
                      <a:pt x="2833" y="370"/>
                    </a:lnTo>
                    <a:lnTo>
                      <a:pt x="2836" y="319"/>
                    </a:lnTo>
                    <a:lnTo>
                      <a:pt x="2839" y="215"/>
                    </a:lnTo>
                    <a:lnTo>
                      <a:pt x="2842" y="109"/>
                    </a:lnTo>
                    <a:lnTo>
                      <a:pt x="2845" y="65"/>
                    </a:lnTo>
                    <a:lnTo>
                      <a:pt x="2847" y="121"/>
                    </a:lnTo>
                    <a:lnTo>
                      <a:pt x="2850" y="176"/>
                    </a:lnTo>
                    <a:lnTo>
                      <a:pt x="2853" y="159"/>
                    </a:lnTo>
                    <a:lnTo>
                      <a:pt x="2856" y="129"/>
                    </a:lnTo>
                    <a:lnTo>
                      <a:pt x="2858" y="84"/>
                    </a:lnTo>
                    <a:lnTo>
                      <a:pt x="2861" y="91"/>
                    </a:lnTo>
                    <a:lnTo>
                      <a:pt x="2864" y="149"/>
                    </a:lnTo>
                    <a:lnTo>
                      <a:pt x="2867" y="176"/>
                    </a:lnTo>
                    <a:lnTo>
                      <a:pt x="2870" y="176"/>
                    </a:lnTo>
                    <a:lnTo>
                      <a:pt x="2872" y="176"/>
                    </a:lnTo>
                    <a:lnTo>
                      <a:pt x="2875" y="148"/>
                    </a:lnTo>
                    <a:lnTo>
                      <a:pt x="2878" y="137"/>
                    </a:lnTo>
                    <a:lnTo>
                      <a:pt x="2881" y="164"/>
                    </a:lnTo>
                    <a:lnTo>
                      <a:pt x="2883" y="160"/>
                    </a:lnTo>
                    <a:lnTo>
                      <a:pt x="2886" y="125"/>
                    </a:lnTo>
                    <a:lnTo>
                      <a:pt x="2889" y="93"/>
                    </a:lnTo>
                    <a:lnTo>
                      <a:pt x="2892" y="86"/>
                    </a:lnTo>
                    <a:lnTo>
                      <a:pt x="2895" y="106"/>
                    </a:lnTo>
                    <a:lnTo>
                      <a:pt x="2897" y="165"/>
                    </a:lnTo>
                    <a:lnTo>
                      <a:pt x="2900" y="261"/>
                    </a:lnTo>
                    <a:lnTo>
                      <a:pt x="2903" y="374"/>
                    </a:lnTo>
                    <a:lnTo>
                      <a:pt x="2906" y="512"/>
                    </a:lnTo>
                    <a:lnTo>
                      <a:pt x="2908" y="624"/>
                    </a:lnTo>
                    <a:lnTo>
                      <a:pt x="2911" y="631"/>
                    </a:lnTo>
                    <a:lnTo>
                      <a:pt x="2914" y="561"/>
                    </a:lnTo>
                    <a:lnTo>
                      <a:pt x="2917" y="502"/>
                    </a:lnTo>
                    <a:lnTo>
                      <a:pt x="2920" y="519"/>
                    </a:lnTo>
                    <a:lnTo>
                      <a:pt x="2922" y="614"/>
                    </a:lnTo>
                    <a:lnTo>
                      <a:pt x="2925" y="761"/>
                    </a:lnTo>
                    <a:lnTo>
                      <a:pt x="2928" y="887"/>
                    </a:lnTo>
                    <a:lnTo>
                      <a:pt x="2931" y="924"/>
                    </a:lnTo>
                    <a:lnTo>
                      <a:pt x="2933" y="933"/>
                    </a:lnTo>
                    <a:lnTo>
                      <a:pt x="2936" y="1001"/>
                    </a:lnTo>
                    <a:lnTo>
                      <a:pt x="2939" y="1085"/>
                    </a:lnTo>
                    <a:lnTo>
                      <a:pt x="2942" y="1135"/>
                    </a:lnTo>
                    <a:lnTo>
                      <a:pt x="2945" y="1166"/>
                    </a:lnTo>
                    <a:lnTo>
                      <a:pt x="2947" y="1157"/>
                    </a:lnTo>
                    <a:lnTo>
                      <a:pt x="2950" y="1178"/>
                    </a:lnTo>
                    <a:lnTo>
                      <a:pt x="2953" y="1276"/>
                    </a:lnTo>
                    <a:lnTo>
                      <a:pt x="2956" y="1371"/>
                    </a:lnTo>
                    <a:lnTo>
                      <a:pt x="2958" y="1415"/>
                    </a:lnTo>
                    <a:lnTo>
                      <a:pt x="2961" y="1399"/>
                    </a:lnTo>
                    <a:lnTo>
                      <a:pt x="2964" y="1419"/>
                    </a:lnTo>
                    <a:lnTo>
                      <a:pt x="2967" y="1527"/>
                    </a:lnTo>
                    <a:lnTo>
                      <a:pt x="2970" y="1629"/>
                    </a:lnTo>
                    <a:lnTo>
                      <a:pt x="2972" y="1679"/>
                    </a:lnTo>
                    <a:lnTo>
                      <a:pt x="2975" y="1704"/>
                    </a:lnTo>
                    <a:lnTo>
                      <a:pt x="2978" y="1739"/>
                    </a:lnTo>
                    <a:lnTo>
                      <a:pt x="2981" y="1750"/>
                    </a:lnTo>
                    <a:lnTo>
                      <a:pt x="2983" y="1761"/>
                    </a:lnTo>
                    <a:lnTo>
                      <a:pt x="2986" y="1827"/>
                    </a:lnTo>
                    <a:lnTo>
                      <a:pt x="2989" y="1970"/>
                    </a:lnTo>
                    <a:lnTo>
                      <a:pt x="2992" y="2130"/>
                    </a:lnTo>
                    <a:lnTo>
                      <a:pt x="2995" y="2196"/>
                    </a:lnTo>
                    <a:lnTo>
                      <a:pt x="2997" y="2203"/>
                    </a:lnTo>
                    <a:lnTo>
                      <a:pt x="3000" y="2159"/>
                    </a:lnTo>
                    <a:lnTo>
                      <a:pt x="3003" y="2152"/>
                    </a:lnTo>
                    <a:lnTo>
                      <a:pt x="3006" y="2213"/>
                    </a:lnTo>
                    <a:lnTo>
                      <a:pt x="3008" y="2219"/>
                    </a:lnTo>
                    <a:lnTo>
                      <a:pt x="3011" y="2178"/>
                    </a:lnTo>
                    <a:lnTo>
                      <a:pt x="3014" y="2192"/>
                    </a:lnTo>
                    <a:lnTo>
                      <a:pt x="3017" y="2195"/>
                    </a:lnTo>
                    <a:lnTo>
                      <a:pt x="3020" y="2150"/>
                    </a:lnTo>
                    <a:lnTo>
                      <a:pt x="3022" y="2164"/>
                    </a:lnTo>
                    <a:lnTo>
                      <a:pt x="3025" y="2215"/>
                    </a:lnTo>
                    <a:lnTo>
                      <a:pt x="3028" y="2203"/>
                    </a:lnTo>
                    <a:lnTo>
                      <a:pt x="3031" y="2186"/>
                    </a:lnTo>
                    <a:lnTo>
                      <a:pt x="3033" y="2219"/>
                    </a:lnTo>
                    <a:lnTo>
                      <a:pt x="3036" y="2254"/>
                    </a:lnTo>
                    <a:lnTo>
                      <a:pt x="3039" y="2245"/>
                    </a:lnTo>
                    <a:lnTo>
                      <a:pt x="3042" y="2212"/>
                    </a:lnTo>
                    <a:lnTo>
                      <a:pt x="3045" y="2242"/>
                    </a:lnTo>
                    <a:lnTo>
                      <a:pt x="3047" y="2325"/>
                    </a:lnTo>
                    <a:lnTo>
                      <a:pt x="3050" y="2305"/>
                    </a:lnTo>
                    <a:lnTo>
                      <a:pt x="3053" y="2218"/>
                    </a:lnTo>
                    <a:lnTo>
                      <a:pt x="3056" y="2226"/>
                    </a:lnTo>
                    <a:lnTo>
                      <a:pt x="3058" y="2294"/>
                    </a:lnTo>
                    <a:lnTo>
                      <a:pt x="3061" y="2330"/>
                    </a:lnTo>
                    <a:lnTo>
                      <a:pt x="3064" y="2337"/>
                    </a:lnTo>
                    <a:lnTo>
                      <a:pt x="3067" y="2304"/>
                    </a:lnTo>
                    <a:lnTo>
                      <a:pt x="3070" y="2227"/>
                    </a:lnTo>
                    <a:lnTo>
                      <a:pt x="3072" y="2176"/>
                    </a:lnTo>
                    <a:lnTo>
                      <a:pt x="3075" y="2204"/>
                    </a:lnTo>
                    <a:lnTo>
                      <a:pt x="3078" y="2230"/>
                    </a:lnTo>
                    <a:lnTo>
                      <a:pt x="3081" y="2169"/>
                    </a:lnTo>
                    <a:lnTo>
                      <a:pt x="3083" y="2044"/>
                    </a:lnTo>
                    <a:lnTo>
                      <a:pt x="3086" y="1954"/>
                    </a:lnTo>
                    <a:lnTo>
                      <a:pt x="3089" y="1934"/>
                    </a:lnTo>
                    <a:lnTo>
                      <a:pt x="3092" y="1910"/>
                    </a:lnTo>
                    <a:lnTo>
                      <a:pt x="3095" y="1897"/>
                    </a:lnTo>
                    <a:lnTo>
                      <a:pt x="3097" y="1969"/>
                    </a:lnTo>
                    <a:lnTo>
                      <a:pt x="3100" y="2077"/>
                    </a:lnTo>
                    <a:lnTo>
                      <a:pt x="3103" y="2123"/>
                    </a:lnTo>
                    <a:lnTo>
                      <a:pt x="3106" y="2128"/>
                    </a:lnTo>
                    <a:lnTo>
                      <a:pt x="3108" y="2204"/>
                    </a:lnTo>
                    <a:lnTo>
                      <a:pt x="3111" y="2275"/>
                    </a:lnTo>
                    <a:lnTo>
                      <a:pt x="3114" y="2287"/>
                    </a:lnTo>
                    <a:lnTo>
                      <a:pt x="3117" y="2237"/>
                    </a:lnTo>
                    <a:lnTo>
                      <a:pt x="3120" y="2128"/>
                    </a:lnTo>
                    <a:lnTo>
                      <a:pt x="3122" y="2058"/>
                    </a:lnTo>
                    <a:lnTo>
                      <a:pt x="3125" y="2105"/>
                    </a:lnTo>
                    <a:lnTo>
                      <a:pt x="3128" y="2182"/>
                    </a:lnTo>
                    <a:lnTo>
                      <a:pt x="3131" y="2203"/>
                    </a:lnTo>
                    <a:lnTo>
                      <a:pt x="3133" y="2146"/>
                    </a:lnTo>
                    <a:lnTo>
                      <a:pt x="3136" y="2032"/>
                    </a:lnTo>
                    <a:lnTo>
                      <a:pt x="3139" y="1971"/>
                    </a:lnTo>
                    <a:lnTo>
                      <a:pt x="3142" y="1905"/>
                    </a:lnTo>
                    <a:lnTo>
                      <a:pt x="3145" y="1860"/>
                    </a:lnTo>
                    <a:lnTo>
                      <a:pt x="3147" y="1903"/>
                    </a:lnTo>
                    <a:lnTo>
                      <a:pt x="3150" y="1959"/>
                    </a:lnTo>
                    <a:lnTo>
                      <a:pt x="3153" y="1980"/>
                    </a:lnTo>
                    <a:lnTo>
                      <a:pt x="3156" y="1983"/>
                    </a:lnTo>
                    <a:lnTo>
                      <a:pt x="3158" y="1973"/>
                    </a:lnTo>
                    <a:lnTo>
                      <a:pt x="3161" y="1981"/>
                    </a:lnTo>
                    <a:lnTo>
                      <a:pt x="3164" y="2007"/>
                    </a:lnTo>
                    <a:lnTo>
                      <a:pt x="3167" y="2018"/>
                    </a:lnTo>
                    <a:lnTo>
                      <a:pt x="3170" y="2016"/>
                    </a:lnTo>
                    <a:lnTo>
                      <a:pt x="3172" y="1998"/>
                    </a:lnTo>
                    <a:lnTo>
                      <a:pt x="3175" y="1977"/>
                    </a:lnTo>
                    <a:lnTo>
                      <a:pt x="3178" y="1909"/>
                    </a:lnTo>
                    <a:lnTo>
                      <a:pt x="3181" y="1810"/>
                    </a:lnTo>
                    <a:lnTo>
                      <a:pt x="3183" y="1779"/>
                    </a:lnTo>
                    <a:lnTo>
                      <a:pt x="3186" y="1818"/>
                    </a:lnTo>
                    <a:lnTo>
                      <a:pt x="3189" y="1859"/>
                    </a:lnTo>
                    <a:lnTo>
                      <a:pt x="3192" y="1880"/>
                    </a:lnTo>
                    <a:lnTo>
                      <a:pt x="3195" y="1869"/>
                    </a:lnTo>
                    <a:lnTo>
                      <a:pt x="3197" y="1798"/>
                    </a:lnTo>
                    <a:lnTo>
                      <a:pt x="3200" y="1718"/>
                    </a:lnTo>
                    <a:lnTo>
                      <a:pt x="3203" y="1646"/>
                    </a:lnTo>
                    <a:lnTo>
                      <a:pt x="3206" y="1580"/>
                    </a:lnTo>
                    <a:lnTo>
                      <a:pt x="3208" y="1536"/>
                    </a:lnTo>
                    <a:lnTo>
                      <a:pt x="3211" y="1492"/>
                    </a:lnTo>
                    <a:lnTo>
                      <a:pt x="3214" y="1509"/>
                    </a:lnTo>
                    <a:lnTo>
                      <a:pt x="3217" y="1613"/>
                    </a:lnTo>
                    <a:lnTo>
                      <a:pt x="3220" y="1641"/>
                    </a:lnTo>
                    <a:lnTo>
                      <a:pt x="3222" y="1525"/>
                    </a:lnTo>
                    <a:lnTo>
                      <a:pt x="3225" y="1454"/>
                    </a:lnTo>
                    <a:lnTo>
                      <a:pt x="3228" y="1488"/>
                    </a:lnTo>
                    <a:lnTo>
                      <a:pt x="3231" y="1488"/>
                    </a:lnTo>
                    <a:lnTo>
                      <a:pt x="3233" y="1509"/>
                    </a:lnTo>
                    <a:lnTo>
                      <a:pt x="3236" y="1605"/>
                    </a:lnTo>
                    <a:lnTo>
                      <a:pt x="3239" y="1692"/>
                    </a:lnTo>
                    <a:lnTo>
                      <a:pt x="3242" y="1715"/>
                    </a:lnTo>
                    <a:lnTo>
                      <a:pt x="3245" y="1677"/>
                    </a:lnTo>
                    <a:lnTo>
                      <a:pt x="3247" y="1603"/>
                    </a:lnTo>
                    <a:lnTo>
                      <a:pt x="3250" y="1469"/>
                    </a:lnTo>
                    <a:lnTo>
                      <a:pt x="3253" y="1295"/>
                    </a:lnTo>
                    <a:lnTo>
                      <a:pt x="3256" y="1186"/>
                    </a:lnTo>
                    <a:lnTo>
                      <a:pt x="3258" y="1189"/>
                    </a:lnTo>
                    <a:lnTo>
                      <a:pt x="3261" y="1227"/>
                    </a:lnTo>
                    <a:lnTo>
                      <a:pt x="3264" y="1253"/>
                    </a:lnTo>
                    <a:lnTo>
                      <a:pt x="3267" y="1299"/>
                    </a:lnTo>
                    <a:lnTo>
                      <a:pt x="3270" y="1362"/>
                    </a:lnTo>
                    <a:lnTo>
                      <a:pt x="3272" y="1439"/>
                    </a:lnTo>
                    <a:lnTo>
                      <a:pt x="3275" y="1520"/>
                    </a:lnTo>
                    <a:lnTo>
                      <a:pt x="3278" y="1538"/>
                    </a:lnTo>
                    <a:lnTo>
                      <a:pt x="3281" y="1475"/>
                    </a:lnTo>
                    <a:lnTo>
                      <a:pt x="3283" y="1382"/>
                    </a:lnTo>
                    <a:lnTo>
                      <a:pt x="3286" y="1336"/>
                    </a:lnTo>
                    <a:lnTo>
                      <a:pt x="3289" y="1349"/>
                    </a:lnTo>
                    <a:lnTo>
                      <a:pt x="3292" y="1313"/>
                    </a:lnTo>
                    <a:lnTo>
                      <a:pt x="3295" y="1231"/>
                    </a:lnTo>
                    <a:lnTo>
                      <a:pt x="3297" y="1223"/>
                    </a:lnTo>
                    <a:lnTo>
                      <a:pt x="3300" y="1234"/>
                    </a:lnTo>
                    <a:lnTo>
                      <a:pt x="3303" y="1224"/>
                    </a:lnTo>
                    <a:lnTo>
                      <a:pt x="3306" y="1231"/>
                    </a:lnTo>
                    <a:lnTo>
                      <a:pt x="3308" y="1222"/>
                    </a:lnTo>
                    <a:lnTo>
                      <a:pt x="3311" y="1185"/>
                    </a:lnTo>
                    <a:lnTo>
                      <a:pt x="3314" y="1144"/>
                    </a:lnTo>
                    <a:lnTo>
                      <a:pt x="3317" y="1069"/>
                    </a:lnTo>
                    <a:lnTo>
                      <a:pt x="3320" y="1006"/>
                    </a:lnTo>
                    <a:lnTo>
                      <a:pt x="3322" y="923"/>
                    </a:lnTo>
                    <a:lnTo>
                      <a:pt x="3325" y="839"/>
                    </a:lnTo>
                    <a:lnTo>
                      <a:pt x="3328" y="841"/>
                    </a:lnTo>
                    <a:lnTo>
                      <a:pt x="3331" y="870"/>
                    </a:lnTo>
                    <a:lnTo>
                      <a:pt x="3333" y="913"/>
                    </a:lnTo>
                    <a:lnTo>
                      <a:pt x="3336" y="985"/>
                    </a:lnTo>
                    <a:lnTo>
                      <a:pt x="3339" y="1004"/>
                    </a:lnTo>
                    <a:lnTo>
                      <a:pt x="3342" y="964"/>
                    </a:lnTo>
                    <a:lnTo>
                      <a:pt x="3345" y="976"/>
                    </a:lnTo>
                    <a:lnTo>
                      <a:pt x="3347" y="1011"/>
                    </a:lnTo>
                    <a:lnTo>
                      <a:pt x="3350" y="943"/>
                    </a:lnTo>
                    <a:lnTo>
                      <a:pt x="3353" y="853"/>
                    </a:lnTo>
                    <a:lnTo>
                      <a:pt x="3356" y="822"/>
                    </a:lnTo>
                    <a:lnTo>
                      <a:pt x="3358" y="844"/>
                    </a:lnTo>
                    <a:lnTo>
                      <a:pt x="3361" y="912"/>
                    </a:lnTo>
                    <a:lnTo>
                      <a:pt x="3364" y="946"/>
                    </a:lnTo>
                    <a:lnTo>
                      <a:pt x="3367" y="873"/>
                    </a:lnTo>
                    <a:lnTo>
                      <a:pt x="3370" y="745"/>
                    </a:lnTo>
                    <a:lnTo>
                      <a:pt x="3372" y="679"/>
                    </a:lnTo>
                    <a:lnTo>
                      <a:pt x="3375" y="698"/>
                    </a:lnTo>
                    <a:lnTo>
                      <a:pt x="3378" y="766"/>
                    </a:lnTo>
                    <a:lnTo>
                      <a:pt x="3381" y="843"/>
                    </a:lnTo>
                    <a:lnTo>
                      <a:pt x="3383" y="846"/>
                    </a:lnTo>
                    <a:lnTo>
                      <a:pt x="3386" y="777"/>
                    </a:lnTo>
                    <a:lnTo>
                      <a:pt x="3389" y="699"/>
                    </a:lnTo>
                    <a:lnTo>
                      <a:pt x="3392" y="672"/>
                    </a:lnTo>
                    <a:lnTo>
                      <a:pt x="3395" y="689"/>
                    </a:lnTo>
                    <a:lnTo>
                      <a:pt x="3397" y="689"/>
                    </a:lnTo>
                    <a:lnTo>
                      <a:pt x="3400" y="663"/>
                    </a:lnTo>
                    <a:lnTo>
                      <a:pt x="3403" y="631"/>
                    </a:lnTo>
                    <a:lnTo>
                      <a:pt x="3406" y="667"/>
                    </a:lnTo>
                    <a:lnTo>
                      <a:pt x="3408" y="705"/>
                    </a:lnTo>
                    <a:lnTo>
                      <a:pt x="3411" y="662"/>
                    </a:lnTo>
                    <a:lnTo>
                      <a:pt x="3414" y="681"/>
                    </a:lnTo>
                    <a:lnTo>
                      <a:pt x="3417" y="795"/>
                    </a:lnTo>
                    <a:lnTo>
                      <a:pt x="3420" y="819"/>
                    </a:lnTo>
                    <a:lnTo>
                      <a:pt x="3422" y="702"/>
                    </a:lnTo>
                    <a:lnTo>
                      <a:pt x="3425" y="589"/>
                    </a:lnTo>
                    <a:lnTo>
                      <a:pt x="3428" y="510"/>
                    </a:lnTo>
                    <a:lnTo>
                      <a:pt x="3431" y="425"/>
                    </a:lnTo>
                    <a:lnTo>
                      <a:pt x="3433" y="358"/>
                    </a:lnTo>
                    <a:lnTo>
                      <a:pt x="3436" y="349"/>
                    </a:lnTo>
                    <a:lnTo>
                      <a:pt x="3439" y="416"/>
                    </a:lnTo>
                    <a:lnTo>
                      <a:pt x="3442" y="508"/>
                    </a:lnTo>
                    <a:lnTo>
                      <a:pt x="3445" y="566"/>
                    </a:lnTo>
                    <a:lnTo>
                      <a:pt x="3447" y="611"/>
                    </a:lnTo>
                    <a:lnTo>
                      <a:pt x="3450" y="630"/>
                    </a:lnTo>
                    <a:lnTo>
                      <a:pt x="3453" y="596"/>
                    </a:lnTo>
                    <a:lnTo>
                      <a:pt x="3456" y="507"/>
                    </a:lnTo>
                    <a:lnTo>
                      <a:pt x="3458" y="398"/>
                    </a:lnTo>
                    <a:lnTo>
                      <a:pt x="3461" y="309"/>
                    </a:lnTo>
                    <a:lnTo>
                      <a:pt x="3464" y="305"/>
                    </a:lnTo>
                    <a:lnTo>
                      <a:pt x="3467" y="329"/>
                    </a:lnTo>
                    <a:lnTo>
                      <a:pt x="3470" y="330"/>
                    </a:lnTo>
                    <a:lnTo>
                      <a:pt x="3472" y="315"/>
                    </a:lnTo>
                    <a:lnTo>
                      <a:pt x="3475" y="286"/>
                    </a:lnTo>
                    <a:lnTo>
                      <a:pt x="3478" y="273"/>
                    </a:lnTo>
                    <a:lnTo>
                      <a:pt x="3481" y="330"/>
                    </a:lnTo>
                    <a:lnTo>
                      <a:pt x="3483" y="422"/>
                    </a:lnTo>
                    <a:lnTo>
                      <a:pt x="3486" y="491"/>
                    </a:lnTo>
                    <a:lnTo>
                      <a:pt x="3489" y="480"/>
                    </a:lnTo>
                    <a:lnTo>
                      <a:pt x="3492" y="423"/>
                    </a:lnTo>
                    <a:lnTo>
                      <a:pt x="3495" y="379"/>
                    </a:lnTo>
                    <a:lnTo>
                      <a:pt x="3497" y="332"/>
                    </a:lnTo>
                    <a:lnTo>
                      <a:pt x="3500" y="343"/>
                    </a:lnTo>
                    <a:lnTo>
                      <a:pt x="3503" y="481"/>
                    </a:lnTo>
                    <a:lnTo>
                      <a:pt x="3506" y="591"/>
                    </a:lnTo>
                    <a:lnTo>
                      <a:pt x="3508" y="536"/>
                    </a:lnTo>
                    <a:lnTo>
                      <a:pt x="3511" y="388"/>
                    </a:lnTo>
                    <a:lnTo>
                      <a:pt x="3514" y="320"/>
                    </a:lnTo>
                    <a:lnTo>
                      <a:pt x="3517" y="384"/>
                    </a:lnTo>
                    <a:lnTo>
                      <a:pt x="3520" y="457"/>
                    </a:lnTo>
                    <a:lnTo>
                      <a:pt x="3522" y="452"/>
                    </a:lnTo>
                    <a:lnTo>
                      <a:pt x="3525" y="374"/>
                    </a:lnTo>
                    <a:lnTo>
                      <a:pt x="3528" y="282"/>
                    </a:lnTo>
                    <a:lnTo>
                      <a:pt x="3531" y="285"/>
                    </a:lnTo>
                    <a:lnTo>
                      <a:pt x="3533" y="356"/>
                    </a:lnTo>
                    <a:lnTo>
                      <a:pt x="3536" y="369"/>
                    </a:lnTo>
                    <a:lnTo>
                      <a:pt x="3539" y="342"/>
                    </a:lnTo>
                    <a:lnTo>
                      <a:pt x="3542" y="357"/>
                    </a:lnTo>
                    <a:lnTo>
                      <a:pt x="3545" y="372"/>
                    </a:lnTo>
                    <a:lnTo>
                      <a:pt x="3547" y="333"/>
                    </a:lnTo>
                    <a:lnTo>
                      <a:pt x="3550" y="259"/>
                    </a:lnTo>
                    <a:lnTo>
                      <a:pt x="3553" y="185"/>
                    </a:lnTo>
                    <a:lnTo>
                      <a:pt x="3556" y="201"/>
                    </a:lnTo>
                    <a:lnTo>
                      <a:pt x="3558" y="296"/>
                    </a:lnTo>
                    <a:lnTo>
                      <a:pt x="3561" y="340"/>
                    </a:lnTo>
                    <a:lnTo>
                      <a:pt x="3564" y="290"/>
                    </a:lnTo>
                    <a:lnTo>
                      <a:pt x="3567" y="263"/>
                    </a:lnTo>
                    <a:lnTo>
                      <a:pt x="3570" y="285"/>
                    </a:lnTo>
                    <a:lnTo>
                      <a:pt x="3572" y="344"/>
                    </a:lnTo>
                    <a:lnTo>
                      <a:pt x="3575" y="428"/>
                    </a:lnTo>
                    <a:lnTo>
                      <a:pt x="3578" y="464"/>
                    </a:lnTo>
                    <a:lnTo>
                      <a:pt x="3581" y="454"/>
                    </a:lnTo>
                    <a:lnTo>
                      <a:pt x="3583" y="481"/>
                    </a:lnTo>
                    <a:lnTo>
                      <a:pt x="3586" y="492"/>
                    </a:lnTo>
                    <a:lnTo>
                      <a:pt x="3589" y="389"/>
                    </a:lnTo>
                    <a:lnTo>
                      <a:pt x="3592" y="224"/>
                    </a:lnTo>
                    <a:lnTo>
                      <a:pt x="3595" y="131"/>
                    </a:lnTo>
                    <a:lnTo>
                      <a:pt x="3597" y="158"/>
                    </a:lnTo>
                    <a:lnTo>
                      <a:pt x="3600" y="267"/>
                    </a:lnTo>
                    <a:lnTo>
                      <a:pt x="3603" y="412"/>
                    </a:lnTo>
                    <a:lnTo>
                      <a:pt x="3606" y="508"/>
                    </a:lnTo>
                    <a:lnTo>
                      <a:pt x="3608" y="529"/>
                    </a:lnTo>
                    <a:lnTo>
                      <a:pt x="3611" y="494"/>
                    </a:lnTo>
                    <a:lnTo>
                      <a:pt x="3614" y="403"/>
                    </a:lnTo>
                    <a:lnTo>
                      <a:pt x="3617" y="321"/>
                    </a:lnTo>
                    <a:lnTo>
                      <a:pt x="3620" y="293"/>
                    </a:lnTo>
                    <a:lnTo>
                      <a:pt x="3622" y="359"/>
                    </a:lnTo>
                    <a:lnTo>
                      <a:pt x="3625" y="457"/>
                    </a:lnTo>
                    <a:lnTo>
                      <a:pt x="3628" y="497"/>
                    </a:lnTo>
                    <a:lnTo>
                      <a:pt x="3631" y="517"/>
                    </a:lnTo>
                    <a:lnTo>
                      <a:pt x="3633" y="558"/>
                    </a:lnTo>
                    <a:lnTo>
                      <a:pt x="3636" y="598"/>
                    </a:lnTo>
                    <a:lnTo>
                      <a:pt x="3639" y="650"/>
                    </a:lnTo>
                    <a:lnTo>
                      <a:pt x="3642" y="732"/>
                    </a:lnTo>
                    <a:lnTo>
                      <a:pt x="3645" y="825"/>
                    </a:lnTo>
                    <a:lnTo>
                      <a:pt x="3647" y="963"/>
                    </a:lnTo>
                    <a:lnTo>
                      <a:pt x="3650" y="1099"/>
                    </a:lnTo>
                    <a:lnTo>
                      <a:pt x="3653" y="1100"/>
                    </a:lnTo>
                    <a:lnTo>
                      <a:pt x="3656" y="964"/>
                    </a:lnTo>
                    <a:lnTo>
                      <a:pt x="3658" y="812"/>
                    </a:lnTo>
                    <a:lnTo>
                      <a:pt x="3661" y="768"/>
                    </a:lnTo>
                    <a:lnTo>
                      <a:pt x="3664" y="797"/>
                    </a:lnTo>
                    <a:lnTo>
                      <a:pt x="3667" y="835"/>
                    </a:lnTo>
                    <a:lnTo>
                      <a:pt x="3670" y="882"/>
                    </a:lnTo>
                    <a:lnTo>
                      <a:pt x="3672" y="962"/>
                    </a:lnTo>
                    <a:lnTo>
                      <a:pt x="3675" y="1036"/>
                    </a:lnTo>
                    <a:lnTo>
                      <a:pt x="3678" y="1050"/>
                    </a:lnTo>
                    <a:lnTo>
                      <a:pt x="3681" y="1058"/>
                    </a:lnTo>
                    <a:lnTo>
                      <a:pt x="3683" y="1117"/>
                    </a:lnTo>
                    <a:lnTo>
                      <a:pt x="3686" y="1216"/>
                    </a:lnTo>
                    <a:lnTo>
                      <a:pt x="3689" y="1266"/>
                    </a:lnTo>
                    <a:lnTo>
                      <a:pt x="3692" y="1234"/>
                    </a:lnTo>
                    <a:lnTo>
                      <a:pt x="3695" y="1208"/>
                    </a:lnTo>
                    <a:lnTo>
                      <a:pt x="3697" y="1222"/>
                    </a:lnTo>
                    <a:lnTo>
                      <a:pt x="3700" y="1219"/>
                    </a:lnTo>
                    <a:lnTo>
                      <a:pt x="3703" y="1193"/>
                    </a:lnTo>
                    <a:lnTo>
                      <a:pt x="3706" y="1197"/>
                    </a:lnTo>
                    <a:lnTo>
                      <a:pt x="3708" y="1278"/>
                    </a:lnTo>
                    <a:lnTo>
                      <a:pt x="3711" y="1447"/>
                    </a:lnTo>
                    <a:lnTo>
                      <a:pt x="3714" y="1617"/>
                    </a:lnTo>
                    <a:lnTo>
                      <a:pt x="3717" y="1669"/>
                    </a:lnTo>
                    <a:lnTo>
                      <a:pt x="3720" y="1595"/>
                    </a:lnTo>
                    <a:lnTo>
                      <a:pt x="3722" y="1445"/>
                    </a:lnTo>
                    <a:lnTo>
                      <a:pt x="3725" y="1319"/>
                    </a:lnTo>
                    <a:lnTo>
                      <a:pt x="3728" y="1267"/>
                    </a:lnTo>
                    <a:lnTo>
                      <a:pt x="3731" y="1343"/>
                    </a:lnTo>
                    <a:lnTo>
                      <a:pt x="3733" y="1508"/>
                    </a:lnTo>
                    <a:lnTo>
                      <a:pt x="3736" y="1624"/>
                    </a:lnTo>
                    <a:lnTo>
                      <a:pt x="3739" y="1659"/>
                    </a:lnTo>
                    <a:lnTo>
                      <a:pt x="3742" y="1635"/>
                    </a:lnTo>
                    <a:lnTo>
                      <a:pt x="3745" y="1564"/>
                    </a:lnTo>
                    <a:lnTo>
                      <a:pt x="3747" y="1542"/>
                    </a:lnTo>
                    <a:lnTo>
                      <a:pt x="3750" y="1586"/>
                    </a:lnTo>
                    <a:lnTo>
                      <a:pt x="3753" y="1595"/>
                    </a:lnTo>
                    <a:lnTo>
                      <a:pt x="3756" y="1531"/>
                    </a:lnTo>
                    <a:lnTo>
                      <a:pt x="3758" y="1471"/>
                    </a:lnTo>
                    <a:lnTo>
                      <a:pt x="3761" y="1446"/>
                    </a:lnTo>
                    <a:lnTo>
                      <a:pt x="3764" y="1463"/>
                    </a:lnTo>
                    <a:lnTo>
                      <a:pt x="3767" y="1544"/>
                    </a:lnTo>
                    <a:lnTo>
                      <a:pt x="3770" y="1614"/>
                    </a:lnTo>
                    <a:lnTo>
                      <a:pt x="3772" y="1614"/>
                    </a:lnTo>
                    <a:lnTo>
                      <a:pt x="3775" y="1567"/>
                    </a:lnTo>
                    <a:lnTo>
                      <a:pt x="3778" y="1510"/>
                    </a:lnTo>
                    <a:lnTo>
                      <a:pt x="3781" y="1524"/>
                    </a:lnTo>
                    <a:lnTo>
                      <a:pt x="3783" y="1621"/>
                    </a:lnTo>
                    <a:lnTo>
                      <a:pt x="3786" y="1667"/>
                    </a:lnTo>
                    <a:lnTo>
                      <a:pt x="3789" y="1654"/>
                    </a:lnTo>
                    <a:lnTo>
                      <a:pt x="3792" y="1656"/>
                    </a:lnTo>
                    <a:lnTo>
                      <a:pt x="3795" y="1654"/>
                    </a:lnTo>
                    <a:lnTo>
                      <a:pt x="3797" y="1635"/>
                    </a:lnTo>
                    <a:lnTo>
                      <a:pt x="3800" y="1598"/>
                    </a:lnTo>
                    <a:lnTo>
                      <a:pt x="3803" y="1558"/>
                    </a:lnTo>
                    <a:lnTo>
                      <a:pt x="3806" y="1521"/>
                    </a:lnTo>
                    <a:lnTo>
                      <a:pt x="3808" y="1553"/>
                    </a:lnTo>
                    <a:lnTo>
                      <a:pt x="3811" y="1667"/>
                    </a:lnTo>
                    <a:lnTo>
                      <a:pt x="3814" y="1718"/>
                    </a:lnTo>
                    <a:lnTo>
                      <a:pt x="3817" y="1638"/>
                    </a:lnTo>
                    <a:lnTo>
                      <a:pt x="3820" y="1500"/>
                    </a:lnTo>
                    <a:lnTo>
                      <a:pt x="3822" y="1377"/>
                    </a:lnTo>
                    <a:lnTo>
                      <a:pt x="3825" y="1386"/>
                    </a:lnTo>
                    <a:lnTo>
                      <a:pt x="3828" y="1500"/>
                    </a:lnTo>
                    <a:lnTo>
                      <a:pt x="3831" y="1552"/>
                    </a:lnTo>
                    <a:lnTo>
                      <a:pt x="3833" y="1501"/>
                    </a:lnTo>
                    <a:lnTo>
                      <a:pt x="3836" y="1468"/>
                    </a:lnTo>
                    <a:lnTo>
                      <a:pt x="3839" y="1494"/>
                    </a:lnTo>
                    <a:lnTo>
                      <a:pt x="3842" y="1509"/>
                    </a:lnTo>
                    <a:lnTo>
                      <a:pt x="3845" y="1494"/>
                    </a:lnTo>
                    <a:lnTo>
                      <a:pt x="3847" y="1449"/>
                    </a:lnTo>
                    <a:lnTo>
                      <a:pt x="3850" y="1350"/>
                    </a:lnTo>
                    <a:lnTo>
                      <a:pt x="3853" y="1238"/>
                    </a:lnTo>
                    <a:lnTo>
                      <a:pt x="3856" y="1220"/>
                    </a:lnTo>
                    <a:lnTo>
                      <a:pt x="3858" y="1327"/>
                    </a:lnTo>
                    <a:lnTo>
                      <a:pt x="3861" y="1458"/>
                    </a:lnTo>
                    <a:lnTo>
                      <a:pt x="3864" y="1549"/>
                    </a:lnTo>
                    <a:lnTo>
                      <a:pt x="3867" y="1551"/>
                    </a:lnTo>
                    <a:lnTo>
                      <a:pt x="3870" y="1459"/>
                    </a:lnTo>
                    <a:lnTo>
                      <a:pt x="3872" y="1297"/>
                    </a:lnTo>
                    <a:lnTo>
                      <a:pt x="3875" y="1178"/>
                    </a:lnTo>
                    <a:lnTo>
                      <a:pt x="3878" y="1172"/>
                    </a:lnTo>
                    <a:lnTo>
                      <a:pt x="3881" y="1219"/>
                    </a:lnTo>
                    <a:lnTo>
                      <a:pt x="3883" y="1273"/>
                    </a:lnTo>
                    <a:lnTo>
                      <a:pt x="3886" y="1285"/>
                    </a:lnTo>
                    <a:lnTo>
                      <a:pt x="3889" y="1262"/>
                    </a:lnTo>
                    <a:lnTo>
                      <a:pt x="3892" y="1289"/>
                    </a:lnTo>
                    <a:lnTo>
                      <a:pt x="3895" y="1295"/>
                    </a:lnTo>
                    <a:lnTo>
                      <a:pt x="3897" y="1260"/>
                    </a:lnTo>
                    <a:lnTo>
                      <a:pt x="3900" y="1192"/>
                    </a:lnTo>
                    <a:lnTo>
                      <a:pt x="3903" y="1128"/>
                    </a:lnTo>
                    <a:lnTo>
                      <a:pt x="3906" y="1089"/>
                    </a:lnTo>
                    <a:lnTo>
                      <a:pt x="3908" y="1088"/>
                    </a:lnTo>
                    <a:lnTo>
                      <a:pt x="3911" y="1111"/>
                    </a:lnTo>
                    <a:lnTo>
                      <a:pt x="3914" y="1114"/>
                    </a:lnTo>
                    <a:lnTo>
                      <a:pt x="3917" y="1089"/>
                    </a:lnTo>
                    <a:lnTo>
                      <a:pt x="3920" y="1050"/>
                    </a:lnTo>
                    <a:lnTo>
                      <a:pt x="3922" y="1015"/>
                    </a:lnTo>
                    <a:lnTo>
                      <a:pt x="3925" y="1002"/>
                    </a:lnTo>
                    <a:lnTo>
                      <a:pt x="3928" y="1047"/>
                    </a:lnTo>
                    <a:lnTo>
                      <a:pt x="3931" y="1154"/>
                    </a:lnTo>
                    <a:lnTo>
                      <a:pt x="3933" y="1183"/>
                    </a:lnTo>
                    <a:lnTo>
                      <a:pt x="3936" y="1115"/>
                    </a:lnTo>
                    <a:lnTo>
                      <a:pt x="3939" y="1020"/>
                    </a:lnTo>
                    <a:lnTo>
                      <a:pt x="3942" y="1014"/>
                    </a:lnTo>
                    <a:lnTo>
                      <a:pt x="3945" y="1097"/>
                    </a:lnTo>
                    <a:lnTo>
                      <a:pt x="3947" y="1062"/>
                    </a:lnTo>
                    <a:lnTo>
                      <a:pt x="3950" y="899"/>
                    </a:lnTo>
                    <a:lnTo>
                      <a:pt x="3953" y="866"/>
                    </a:lnTo>
                    <a:lnTo>
                      <a:pt x="3956" y="963"/>
                    </a:lnTo>
                    <a:lnTo>
                      <a:pt x="3958" y="1028"/>
                    </a:lnTo>
                    <a:lnTo>
                      <a:pt x="3961" y="1051"/>
                    </a:lnTo>
                    <a:lnTo>
                      <a:pt x="3964" y="1043"/>
                    </a:lnTo>
                    <a:lnTo>
                      <a:pt x="3967" y="1031"/>
                    </a:lnTo>
                    <a:lnTo>
                      <a:pt x="3970" y="964"/>
                    </a:lnTo>
                    <a:lnTo>
                      <a:pt x="3972" y="827"/>
                    </a:lnTo>
                    <a:lnTo>
                      <a:pt x="3975" y="739"/>
                    </a:lnTo>
                    <a:lnTo>
                      <a:pt x="3978" y="755"/>
                    </a:lnTo>
                    <a:lnTo>
                      <a:pt x="3981" y="806"/>
                    </a:lnTo>
                    <a:lnTo>
                      <a:pt x="3983" y="816"/>
                    </a:lnTo>
                    <a:lnTo>
                      <a:pt x="3986" y="813"/>
                    </a:lnTo>
                    <a:lnTo>
                      <a:pt x="3989" y="815"/>
                    </a:lnTo>
                    <a:lnTo>
                      <a:pt x="3992" y="826"/>
                    </a:lnTo>
                    <a:lnTo>
                      <a:pt x="3995" y="869"/>
                    </a:lnTo>
                    <a:lnTo>
                      <a:pt x="3997" y="892"/>
                    </a:lnTo>
                    <a:lnTo>
                      <a:pt x="4000" y="824"/>
                    </a:lnTo>
                    <a:lnTo>
                      <a:pt x="4003" y="713"/>
                    </a:lnTo>
                    <a:lnTo>
                      <a:pt x="4006" y="638"/>
                    </a:lnTo>
                    <a:lnTo>
                      <a:pt x="4008" y="577"/>
                    </a:lnTo>
                    <a:lnTo>
                      <a:pt x="4011" y="515"/>
                    </a:lnTo>
                    <a:lnTo>
                      <a:pt x="4014" y="451"/>
                    </a:lnTo>
                    <a:lnTo>
                      <a:pt x="4017" y="404"/>
                    </a:lnTo>
                    <a:lnTo>
                      <a:pt x="4020" y="392"/>
                    </a:lnTo>
                    <a:lnTo>
                      <a:pt x="4022" y="432"/>
                    </a:lnTo>
                    <a:lnTo>
                      <a:pt x="4025" y="524"/>
                    </a:lnTo>
                    <a:lnTo>
                      <a:pt x="4028" y="600"/>
                    </a:lnTo>
                    <a:lnTo>
                      <a:pt x="4031" y="601"/>
                    </a:lnTo>
                    <a:lnTo>
                      <a:pt x="4033" y="601"/>
                    </a:lnTo>
                    <a:lnTo>
                      <a:pt x="4036" y="652"/>
                    </a:lnTo>
                    <a:lnTo>
                      <a:pt x="4039" y="708"/>
                    </a:lnTo>
                    <a:lnTo>
                      <a:pt x="4042" y="720"/>
                    </a:lnTo>
                    <a:lnTo>
                      <a:pt x="4045" y="687"/>
                    </a:lnTo>
                    <a:lnTo>
                      <a:pt x="4047" y="617"/>
                    </a:lnTo>
                    <a:lnTo>
                      <a:pt x="4050" y="526"/>
                    </a:lnTo>
                    <a:lnTo>
                      <a:pt x="4053" y="495"/>
                    </a:lnTo>
                    <a:lnTo>
                      <a:pt x="4056" y="520"/>
                    </a:lnTo>
                    <a:lnTo>
                      <a:pt x="4058" y="519"/>
                    </a:lnTo>
                    <a:lnTo>
                      <a:pt x="4061" y="519"/>
                    </a:lnTo>
                    <a:lnTo>
                      <a:pt x="4064" y="586"/>
                    </a:lnTo>
                    <a:lnTo>
                      <a:pt x="4067" y="605"/>
                    </a:lnTo>
                    <a:lnTo>
                      <a:pt x="4070" y="531"/>
                    </a:lnTo>
                    <a:lnTo>
                      <a:pt x="4072" y="496"/>
                    </a:lnTo>
                    <a:lnTo>
                      <a:pt x="4075" y="518"/>
                    </a:lnTo>
                    <a:lnTo>
                      <a:pt x="4078" y="500"/>
                    </a:lnTo>
                    <a:lnTo>
                      <a:pt x="4081" y="468"/>
                    </a:lnTo>
                    <a:lnTo>
                      <a:pt x="4083" y="437"/>
                    </a:lnTo>
                    <a:lnTo>
                      <a:pt x="4086" y="410"/>
                    </a:lnTo>
                    <a:lnTo>
                      <a:pt x="4089" y="450"/>
                    </a:lnTo>
                    <a:lnTo>
                      <a:pt x="4092" y="508"/>
                    </a:lnTo>
                    <a:lnTo>
                      <a:pt x="4095" y="547"/>
                    </a:lnTo>
                    <a:lnTo>
                      <a:pt x="4097" y="511"/>
                    </a:lnTo>
                    <a:lnTo>
                      <a:pt x="4100" y="428"/>
                    </a:lnTo>
                    <a:lnTo>
                      <a:pt x="4103" y="439"/>
                    </a:lnTo>
                    <a:lnTo>
                      <a:pt x="4106" y="537"/>
                    </a:lnTo>
                    <a:lnTo>
                      <a:pt x="4108" y="536"/>
                    </a:lnTo>
                    <a:lnTo>
                      <a:pt x="4111" y="449"/>
                    </a:lnTo>
                    <a:lnTo>
                      <a:pt x="4114" y="428"/>
                    </a:lnTo>
                    <a:lnTo>
                      <a:pt x="4117" y="503"/>
                    </a:lnTo>
                    <a:lnTo>
                      <a:pt x="4120" y="579"/>
                    </a:lnTo>
                    <a:lnTo>
                      <a:pt x="4122" y="593"/>
                    </a:lnTo>
                    <a:lnTo>
                      <a:pt x="4125" y="553"/>
                    </a:lnTo>
                    <a:lnTo>
                      <a:pt x="4128" y="503"/>
                    </a:lnTo>
                    <a:lnTo>
                      <a:pt x="4131" y="407"/>
                    </a:lnTo>
                    <a:lnTo>
                      <a:pt x="4133" y="325"/>
                    </a:lnTo>
                    <a:lnTo>
                      <a:pt x="4136" y="333"/>
                    </a:lnTo>
                    <a:lnTo>
                      <a:pt x="4139" y="365"/>
                    </a:lnTo>
                    <a:lnTo>
                      <a:pt x="4142" y="331"/>
                    </a:lnTo>
                    <a:lnTo>
                      <a:pt x="4145" y="249"/>
                    </a:lnTo>
                    <a:lnTo>
                      <a:pt x="4147" y="162"/>
                    </a:lnTo>
                    <a:lnTo>
                      <a:pt x="4150" y="121"/>
                    </a:lnTo>
                    <a:lnTo>
                      <a:pt x="4153" y="140"/>
                    </a:lnTo>
                    <a:lnTo>
                      <a:pt x="4156" y="192"/>
                    </a:lnTo>
                    <a:lnTo>
                      <a:pt x="4158" y="220"/>
                    </a:lnTo>
                    <a:lnTo>
                      <a:pt x="4161" y="167"/>
                    </a:lnTo>
                    <a:lnTo>
                      <a:pt x="4164" y="147"/>
                    </a:lnTo>
                    <a:lnTo>
                      <a:pt x="4167" y="194"/>
                    </a:lnTo>
                    <a:lnTo>
                      <a:pt x="4170" y="225"/>
                    </a:lnTo>
                    <a:lnTo>
                      <a:pt x="4172" y="247"/>
                    </a:lnTo>
                    <a:lnTo>
                      <a:pt x="4175" y="290"/>
                    </a:lnTo>
                    <a:lnTo>
                      <a:pt x="4178" y="302"/>
                    </a:lnTo>
                    <a:lnTo>
                      <a:pt x="4181" y="315"/>
                    </a:lnTo>
                    <a:lnTo>
                      <a:pt x="4183" y="357"/>
                    </a:lnTo>
                    <a:lnTo>
                      <a:pt x="4186" y="403"/>
                    </a:lnTo>
                    <a:lnTo>
                      <a:pt x="4189" y="397"/>
                    </a:lnTo>
                    <a:lnTo>
                      <a:pt x="4192" y="345"/>
                    </a:lnTo>
                    <a:lnTo>
                      <a:pt x="4195" y="269"/>
                    </a:lnTo>
                    <a:lnTo>
                      <a:pt x="4197" y="212"/>
                    </a:lnTo>
                    <a:lnTo>
                      <a:pt x="4200" y="236"/>
                    </a:lnTo>
                    <a:lnTo>
                      <a:pt x="4203" y="279"/>
                    </a:lnTo>
                    <a:lnTo>
                      <a:pt x="4206" y="262"/>
                    </a:lnTo>
                    <a:lnTo>
                      <a:pt x="4208" y="246"/>
                    </a:lnTo>
                    <a:lnTo>
                      <a:pt x="4211" y="281"/>
                    </a:lnTo>
                    <a:lnTo>
                      <a:pt x="4214" y="281"/>
                    </a:lnTo>
                    <a:lnTo>
                      <a:pt x="4217" y="222"/>
                    </a:lnTo>
                    <a:lnTo>
                      <a:pt x="4220" y="194"/>
                    </a:lnTo>
                    <a:lnTo>
                      <a:pt x="4222" y="193"/>
                    </a:lnTo>
                    <a:lnTo>
                      <a:pt x="4225" y="240"/>
                    </a:lnTo>
                    <a:lnTo>
                      <a:pt x="4228" y="312"/>
                    </a:lnTo>
                    <a:lnTo>
                      <a:pt x="4231" y="299"/>
                    </a:lnTo>
                    <a:lnTo>
                      <a:pt x="4233" y="221"/>
                    </a:lnTo>
                    <a:lnTo>
                      <a:pt x="4236" y="176"/>
                    </a:lnTo>
                    <a:lnTo>
                      <a:pt x="4239" y="185"/>
                    </a:lnTo>
                    <a:lnTo>
                      <a:pt x="4242" y="195"/>
                    </a:lnTo>
                    <a:lnTo>
                      <a:pt x="4245" y="184"/>
                    </a:lnTo>
                    <a:lnTo>
                      <a:pt x="4247" y="171"/>
                    </a:lnTo>
                    <a:lnTo>
                      <a:pt x="4250" y="206"/>
                    </a:lnTo>
                    <a:lnTo>
                      <a:pt x="4253" y="250"/>
                    </a:lnTo>
                    <a:lnTo>
                      <a:pt x="4256" y="229"/>
                    </a:lnTo>
                    <a:lnTo>
                      <a:pt x="4258" y="205"/>
                    </a:lnTo>
                    <a:lnTo>
                      <a:pt x="4261" y="206"/>
                    </a:lnTo>
                    <a:lnTo>
                      <a:pt x="4264" y="176"/>
                    </a:lnTo>
                    <a:lnTo>
                      <a:pt x="4267" y="95"/>
                    </a:lnTo>
                    <a:lnTo>
                      <a:pt x="4270" y="36"/>
                    </a:lnTo>
                    <a:lnTo>
                      <a:pt x="4272" y="50"/>
                    </a:lnTo>
                    <a:lnTo>
                      <a:pt x="4275" y="185"/>
                    </a:lnTo>
                    <a:lnTo>
                      <a:pt x="4278" y="349"/>
                    </a:lnTo>
                    <a:lnTo>
                      <a:pt x="4281" y="333"/>
                    </a:lnTo>
                    <a:lnTo>
                      <a:pt x="4283" y="151"/>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12" name="Freeform 88">
                <a:extLst>
                  <a:ext uri="{FF2B5EF4-FFF2-40B4-BE49-F238E27FC236}">
                    <a16:creationId xmlns:a16="http://schemas.microsoft.com/office/drawing/2014/main" id="{2938FE47-896C-40BA-B8D6-287C15F20AEC}"/>
                  </a:ext>
                </a:extLst>
              </p:cNvPr>
              <p:cNvSpPr>
                <a:spLocks/>
              </p:cNvSpPr>
              <p:nvPr/>
            </p:nvSpPr>
            <p:spPr bwMode="auto">
              <a:xfrm flipV="1">
                <a:off x="1686805" y="2577069"/>
                <a:ext cx="1404738" cy="837905"/>
              </a:xfrm>
              <a:custGeom>
                <a:avLst/>
                <a:gdLst/>
                <a:ahLst/>
                <a:cxnLst>
                  <a:cxn ang="0">
                    <a:pos x="56" y="1963"/>
                  </a:cxn>
                  <a:cxn ang="0">
                    <a:pos x="114" y="1725"/>
                  </a:cxn>
                  <a:cxn ang="0">
                    <a:pos x="172" y="1889"/>
                  </a:cxn>
                  <a:cxn ang="0">
                    <a:pos x="230" y="1349"/>
                  </a:cxn>
                  <a:cxn ang="0">
                    <a:pos x="288" y="1059"/>
                  </a:cxn>
                  <a:cxn ang="0">
                    <a:pos x="346" y="901"/>
                  </a:cxn>
                  <a:cxn ang="0">
                    <a:pos x="404" y="717"/>
                  </a:cxn>
                  <a:cxn ang="0">
                    <a:pos x="462" y="737"/>
                  </a:cxn>
                  <a:cxn ang="0">
                    <a:pos x="520" y="615"/>
                  </a:cxn>
                  <a:cxn ang="0">
                    <a:pos x="578" y="461"/>
                  </a:cxn>
                  <a:cxn ang="0">
                    <a:pos x="636" y="626"/>
                  </a:cxn>
                  <a:cxn ang="0">
                    <a:pos x="694" y="2061"/>
                  </a:cxn>
                  <a:cxn ang="0">
                    <a:pos x="751" y="1878"/>
                  </a:cxn>
                  <a:cxn ang="0">
                    <a:pos x="809" y="1766"/>
                  </a:cxn>
                  <a:cxn ang="0">
                    <a:pos x="867" y="1107"/>
                  </a:cxn>
                  <a:cxn ang="0">
                    <a:pos x="925" y="1206"/>
                  </a:cxn>
                  <a:cxn ang="0">
                    <a:pos x="983" y="680"/>
                  </a:cxn>
                  <a:cxn ang="0">
                    <a:pos x="1041" y="698"/>
                  </a:cxn>
                  <a:cxn ang="0">
                    <a:pos x="1099" y="368"/>
                  </a:cxn>
                  <a:cxn ang="0">
                    <a:pos x="1157" y="666"/>
                  </a:cxn>
                  <a:cxn ang="0">
                    <a:pos x="1215" y="491"/>
                  </a:cxn>
                  <a:cxn ang="0">
                    <a:pos x="1273" y="1474"/>
                  </a:cxn>
                  <a:cxn ang="0">
                    <a:pos x="1331" y="2261"/>
                  </a:cxn>
                  <a:cxn ang="0">
                    <a:pos x="1389" y="1969"/>
                  </a:cxn>
                  <a:cxn ang="0">
                    <a:pos x="1447" y="1401"/>
                  </a:cxn>
                  <a:cxn ang="0">
                    <a:pos x="1505" y="1098"/>
                  </a:cxn>
                  <a:cxn ang="0">
                    <a:pos x="1563" y="799"/>
                  </a:cxn>
                  <a:cxn ang="0">
                    <a:pos x="1621" y="714"/>
                  </a:cxn>
                  <a:cxn ang="0">
                    <a:pos x="1679" y="343"/>
                  </a:cxn>
                  <a:cxn ang="0">
                    <a:pos x="1737" y="256"/>
                  </a:cxn>
                  <a:cxn ang="0">
                    <a:pos x="1795" y="374"/>
                  </a:cxn>
                  <a:cxn ang="0">
                    <a:pos x="1853" y="481"/>
                  </a:cxn>
                  <a:cxn ang="0">
                    <a:pos x="1911" y="2008"/>
                  </a:cxn>
                  <a:cxn ang="0">
                    <a:pos x="1969" y="2204"/>
                  </a:cxn>
                  <a:cxn ang="0">
                    <a:pos x="2027" y="1864"/>
                  </a:cxn>
                  <a:cxn ang="0">
                    <a:pos x="2085" y="1164"/>
                  </a:cxn>
                  <a:cxn ang="0">
                    <a:pos x="2143" y="994"/>
                  </a:cxn>
                  <a:cxn ang="0">
                    <a:pos x="2201" y="667"/>
                  </a:cxn>
                  <a:cxn ang="0">
                    <a:pos x="2259" y="735"/>
                  </a:cxn>
                  <a:cxn ang="0">
                    <a:pos x="2317" y="733"/>
                  </a:cxn>
                  <a:cxn ang="0">
                    <a:pos x="2375" y="332"/>
                  </a:cxn>
                  <a:cxn ang="0">
                    <a:pos x="2433" y="389"/>
                  </a:cxn>
                  <a:cxn ang="0">
                    <a:pos x="2491" y="1860"/>
                  </a:cxn>
                  <a:cxn ang="0">
                    <a:pos x="2549" y="1926"/>
                  </a:cxn>
                  <a:cxn ang="0">
                    <a:pos x="2607" y="1810"/>
                  </a:cxn>
                  <a:cxn ang="0">
                    <a:pos x="2665" y="1571"/>
                  </a:cxn>
                  <a:cxn ang="0">
                    <a:pos x="2723" y="1153"/>
                  </a:cxn>
                  <a:cxn ang="0">
                    <a:pos x="2780" y="1082"/>
                  </a:cxn>
                  <a:cxn ang="0">
                    <a:pos x="2838" y="507"/>
                  </a:cxn>
                  <a:cxn ang="0">
                    <a:pos x="2896" y="607"/>
                  </a:cxn>
                  <a:cxn ang="0">
                    <a:pos x="2954" y="408"/>
                  </a:cxn>
                  <a:cxn ang="0">
                    <a:pos x="3012" y="405"/>
                  </a:cxn>
                  <a:cxn ang="0">
                    <a:pos x="3070" y="374"/>
                  </a:cxn>
                  <a:cxn ang="0">
                    <a:pos x="3128" y="1926"/>
                  </a:cxn>
                  <a:cxn ang="0">
                    <a:pos x="3186" y="2019"/>
                  </a:cxn>
                  <a:cxn ang="0">
                    <a:pos x="3244" y="1867"/>
                  </a:cxn>
                  <a:cxn ang="0">
                    <a:pos x="3302" y="1334"/>
                  </a:cxn>
                  <a:cxn ang="0">
                    <a:pos x="3360" y="981"/>
                  </a:cxn>
                  <a:cxn ang="0">
                    <a:pos x="3418" y="956"/>
                  </a:cxn>
                  <a:cxn ang="0">
                    <a:pos x="3476" y="778"/>
                  </a:cxn>
                  <a:cxn ang="0">
                    <a:pos x="3534" y="756"/>
                  </a:cxn>
                  <a:cxn ang="0">
                    <a:pos x="3592" y="388"/>
                  </a:cxn>
                  <a:cxn ang="0">
                    <a:pos x="3650" y="595"/>
                  </a:cxn>
                </a:cxnLst>
                <a:rect l="0" t="0" r="r" b="b"/>
                <a:pathLst>
                  <a:path w="3672" h="2343">
                    <a:moveTo>
                      <a:pt x="0" y="532"/>
                    </a:moveTo>
                    <a:lnTo>
                      <a:pt x="1" y="649"/>
                    </a:lnTo>
                    <a:lnTo>
                      <a:pt x="3" y="619"/>
                    </a:lnTo>
                    <a:lnTo>
                      <a:pt x="5" y="498"/>
                    </a:lnTo>
                    <a:lnTo>
                      <a:pt x="7" y="422"/>
                    </a:lnTo>
                    <a:lnTo>
                      <a:pt x="9" y="418"/>
                    </a:lnTo>
                    <a:lnTo>
                      <a:pt x="11" y="440"/>
                    </a:lnTo>
                    <a:lnTo>
                      <a:pt x="12" y="438"/>
                    </a:lnTo>
                    <a:lnTo>
                      <a:pt x="14" y="427"/>
                    </a:lnTo>
                    <a:lnTo>
                      <a:pt x="16" y="493"/>
                    </a:lnTo>
                    <a:lnTo>
                      <a:pt x="18" y="632"/>
                    </a:lnTo>
                    <a:lnTo>
                      <a:pt x="20" y="739"/>
                    </a:lnTo>
                    <a:lnTo>
                      <a:pt x="21" y="808"/>
                    </a:lnTo>
                    <a:lnTo>
                      <a:pt x="23" y="849"/>
                    </a:lnTo>
                    <a:lnTo>
                      <a:pt x="25" y="890"/>
                    </a:lnTo>
                    <a:lnTo>
                      <a:pt x="27" y="943"/>
                    </a:lnTo>
                    <a:lnTo>
                      <a:pt x="29" y="920"/>
                    </a:lnTo>
                    <a:lnTo>
                      <a:pt x="30" y="978"/>
                    </a:lnTo>
                    <a:lnTo>
                      <a:pt x="32" y="1183"/>
                    </a:lnTo>
                    <a:lnTo>
                      <a:pt x="34" y="1377"/>
                    </a:lnTo>
                    <a:lnTo>
                      <a:pt x="36" y="1534"/>
                    </a:lnTo>
                    <a:lnTo>
                      <a:pt x="38" y="1672"/>
                    </a:lnTo>
                    <a:lnTo>
                      <a:pt x="40" y="1733"/>
                    </a:lnTo>
                    <a:lnTo>
                      <a:pt x="41" y="1665"/>
                    </a:lnTo>
                    <a:lnTo>
                      <a:pt x="43" y="1581"/>
                    </a:lnTo>
                    <a:lnTo>
                      <a:pt x="45" y="1588"/>
                    </a:lnTo>
                    <a:lnTo>
                      <a:pt x="47" y="1677"/>
                    </a:lnTo>
                    <a:lnTo>
                      <a:pt x="49" y="1792"/>
                    </a:lnTo>
                    <a:lnTo>
                      <a:pt x="50" y="1866"/>
                    </a:lnTo>
                    <a:lnTo>
                      <a:pt x="52" y="1923"/>
                    </a:lnTo>
                    <a:lnTo>
                      <a:pt x="54" y="1964"/>
                    </a:lnTo>
                    <a:lnTo>
                      <a:pt x="56" y="1963"/>
                    </a:lnTo>
                    <a:lnTo>
                      <a:pt x="58" y="1944"/>
                    </a:lnTo>
                    <a:lnTo>
                      <a:pt x="59" y="1912"/>
                    </a:lnTo>
                    <a:lnTo>
                      <a:pt x="61" y="1855"/>
                    </a:lnTo>
                    <a:lnTo>
                      <a:pt x="63" y="1794"/>
                    </a:lnTo>
                    <a:lnTo>
                      <a:pt x="65" y="1735"/>
                    </a:lnTo>
                    <a:lnTo>
                      <a:pt x="67" y="1742"/>
                    </a:lnTo>
                    <a:lnTo>
                      <a:pt x="69" y="1850"/>
                    </a:lnTo>
                    <a:lnTo>
                      <a:pt x="70" y="1971"/>
                    </a:lnTo>
                    <a:lnTo>
                      <a:pt x="72" y="2037"/>
                    </a:lnTo>
                    <a:lnTo>
                      <a:pt x="74" y="2062"/>
                    </a:lnTo>
                    <a:lnTo>
                      <a:pt x="76" y="2095"/>
                    </a:lnTo>
                    <a:lnTo>
                      <a:pt x="78" y="2132"/>
                    </a:lnTo>
                    <a:lnTo>
                      <a:pt x="79" y="2118"/>
                    </a:lnTo>
                    <a:lnTo>
                      <a:pt x="81" y="2096"/>
                    </a:lnTo>
                    <a:lnTo>
                      <a:pt x="83" y="2072"/>
                    </a:lnTo>
                    <a:lnTo>
                      <a:pt x="85" y="2018"/>
                    </a:lnTo>
                    <a:lnTo>
                      <a:pt x="87" y="1937"/>
                    </a:lnTo>
                    <a:lnTo>
                      <a:pt x="88" y="1892"/>
                    </a:lnTo>
                    <a:lnTo>
                      <a:pt x="90" y="1937"/>
                    </a:lnTo>
                    <a:lnTo>
                      <a:pt x="92" y="2043"/>
                    </a:lnTo>
                    <a:lnTo>
                      <a:pt x="94" y="2203"/>
                    </a:lnTo>
                    <a:lnTo>
                      <a:pt x="96" y="2331"/>
                    </a:lnTo>
                    <a:lnTo>
                      <a:pt x="98" y="2291"/>
                    </a:lnTo>
                    <a:lnTo>
                      <a:pt x="99" y="2126"/>
                    </a:lnTo>
                    <a:lnTo>
                      <a:pt x="101" y="2032"/>
                    </a:lnTo>
                    <a:lnTo>
                      <a:pt x="103" y="2013"/>
                    </a:lnTo>
                    <a:lnTo>
                      <a:pt x="105" y="2008"/>
                    </a:lnTo>
                    <a:lnTo>
                      <a:pt x="107" y="2003"/>
                    </a:lnTo>
                    <a:lnTo>
                      <a:pt x="108" y="1985"/>
                    </a:lnTo>
                    <a:lnTo>
                      <a:pt x="110" y="1921"/>
                    </a:lnTo>
                    <a:lnTo>
                      <a:pt x="112" y="1802"/>
                    </a:lnTo>
                    <a:lnTo>
                      <a:pt x="114" y="1725"/>
                    </a:lnTo>
                    <a:lnTo>
                      <a:pt x="116" y="1790"/>
                    </a:lnTo>
                    <a:lnTo>
                      <a:pt x="117" y="1916"/>
                    </a:lnTo>
                    <a:lnTo>
                      <a:pt x="119" y="1947"/>
                    </a:lnTo>
                    <a:lnTo>
                      <a:pt x="121" y="1906"/>
                    </a:lnTo>
                    <a:lnTo>
                      <a:pt x="123" y="1903"/>
                    </a:lnTo>
                    <a:lnTo>
                      <a:pt x="125" y="1942"/>
                    </a:lnTo>
                    <a:lnTo>
                      <a:pt x="126" y="1943"/>
                    </a:lnTo>
                    <a:lnTo>
                      <a:pt x="128" y="1926"/>
                    </a:lnTo>
                    <a:lnTo>
                      <a:pt x="130" y="1999"/>
                    </a:lnTo>
                    <a:lnTo>
                      <a:pt x="132" y="2222"/>
                    </a:lnTo>
                    <a:lnTo>
                      <a:pt x="134" y="2318"/>
                    </a:lnTo>
                    <a:lnTo>
                      <a:pt x="136" y="2166"/>
                    </a:lnTo>
                    <a:lnTo>
                      <a:pt x="137" y="1970"/>
                    </a:lnTo>
                    <a:lnTo>
                      <a:pt x="139" y="1855"/>
                    </a:lnTo>
                    <a:lnTo>
                      <a:pt x="141" y="1853"/>
                    </a:lnTo>
                    <a:lnTo>
                      <a:pt x="143" y="1906"/>
                    </a:lnTo>
                    <a:lnTo>
                      <a:pt x="145" y="1933"/>
                    </a:lnTo>
                    <a:lnTo>
                      <a:pt x="146" y="1945"/>
                    </a:lnTo>
                    <a:lnTo>
                      <a:pt x="148" y="1973"/>
                    </a:lnTo>
                    <a:lnTo>
                      <a:pt x="150" y="1984"/>
                    </a:lnTo>
                    <a:lnTo>
                      <a:pt x="152" y="2025"/>
                    </a:lnTo>
                    <a:lnTo>
                      <a:pt x="154" y="2104"/>
                    </a:lnTo>
                    <a:lnTo>
                      <a:pt x="155" y="2128"/>
                    </a:lnTo>
                    <a:lnTo>
                      <a:pt x="157" y="2040"/>
                    </a:lnTo>
                    <a:lnTo>
                      <a:pt x="159" y="1909"/>
                    </a:lnTo>
                    <a:lnTo>
                      <a:pt x="161" y="1904"/>
                    </a:lnTo>
                    <a:lnTo>
                      <a:pt x="163" y="2004"/>
                    </a:lnTo>
                    <a:lnTo>
                      <a:pt x="165" y="2051"/>
                    </a:lnTo>
                    <a:lnTo>
                      <a:pt x="166" y="2021"/>
                    </a:lnTo>
                    <a:lnTo>
                      <a:pt x="168" y="1963"/>
                    </a:lnTo>
                    <a:lnTo>
                      <a:pt x="170" y="1895"/>
                    </a:lnTo>
                    <a:lnTo>
                      <a:pt x="172" y="1889"/>
                    </a:lnTo>
                    <a:lnTo>
                      <a:pt x="174" y="1932"/>
                    </a:lnTo>
                    <a:lnTo>
                      <a:pt x="175" y="1959"/>
                    </a:lnTo>
                    <a:lnTo>
                      <a:pt x="177" y="1927"/>
                    </a:lnTo>
                    <a:lnTo>
                      <a:pt x="179" y="1850"/>
                    </a:lnTo>
                    <a:lnTo>
                      <a:pt x="181" y="1819"/>
                    </a:lnTo>
                    <a:lnTo>
                      <a:pt x="183" y="1818"/>
                    </a:lnTo>
                    <a:lnTo>
                      <a:pt x="184" y="1775"/>
                    </a:lnTo>
                    <a:lnTo>
                      <a:pt x="186" y="1705"/>
                    </a:lnTo>
                    <a:lnTo>
                      <a:pt x="188" y="1656"/>
                    </a:lnTo>
                    <a:lnTo>
                      <a:pt x="190" y="1660"/>
                    </a:lnTo>
                    <a:lnTo>
                      <a:pt x="192" y="1724"/>
                    </a:lnTo>
                    <a:lnTo>
                      <a:pt x="194" y="1749"/>
                    </a:lnTo>
                    <a:lnTo>
                      <a:pt x="195" y="1687"/>
                    </a:lnTo>
                    <a:lnTo>
                      <a:pt x="197" y="1663"/>
                    </a:lnTo>
                    <a:lnTo>
                      <a:pt x="199" y="1762"/>
                    </a:lnTo>
                    <a:lnTo>
                      <a:pt x="201" y="1796"/>
                    </a:lnTo>
                    <a:lnTo>
                      <a:pt x="203" y="1691"/>
                    </a:lnTo>
                    <a:lnTo>
                      <a:pt x="204" y="1672"/>
                    </a:lnTo>
                    <a:lnTo>
                      <a:pt x="206" y="1699"/>
                    </a:lnTo>
                    <a:lnTo>
                      <a:pt x="208" y="1630"/>
                    </a:lnTo>
                    <a:lnTo>
                      <a:pt x="210" y="1512"/>
                    </a:lnTo>
                    <a:lnTo>
                      <a:pt x="212" y="1400"/>
                    </a:lnTo>
                    <a:lnTo>
                      <a:pt x="213" y="1344"/>
                    </a:lnTo>
                    <a:lnTo>
                      <a:pt x="215" y="1406"/>
                    </a:lnTo>
                    <a:lnTo>
                      <a:pt x="217" y="1530"/>
                    </a:lnTo>
                    <a:lnTo>
                      <a:pt x="219" y="1568"/>
                    </a:lnTo>
                    <a:lnTo>
                      <a:pt x="221" y="1536"/>
                    </a:lnTo>
                    <a:lnTo>
                      <a:pt x="223" y="1480"/>
                    </a:lnTo>
                    <a:lnTo>
                      <a:pt x="224" y="1385"/>
                    </a:lnTo>
                    <a:lnTo>
                      <a:pt x="226" y="1337"/>
                    </a:lnTo>
                    <a:lnTo>
                      <a:pt x="228" y="1342"/>
                    </a:lnTo>
                    <a:lnTo>
                      <a:pt x="230" y="1349"/>
                    </a:lnTo>
                    <a:lnTo>
                      <a:pt x="232" y="1399"/>
                    </a:lnTo>
                    <a:lnTo>
                      <a:pt x="233" y="1416"/>
                    </a:lnTo>
                    <a:lnTo>
                      <a:pt x="235" y="1351"/>
                    </a:lnTo>
                    <a:lnTo>
                      <a:pt x="237" y="1375"/>
                    </a:lnTo>
                    <a:lnTo>
                      <a:pt x="239" y="1490"/>
                    </a:lnTo>
                    <a:lnTo>
                      <a:pt x="241" y="1512"/>
                    </a:lnTo>
                    <a:lnTo>
                      <a:pt x="242" y="1465"/>
                    </a:lnTo>
                    <a:lnTo>
                      <a:pt x="244" y="1504"/>
                    </a:lnTo>
                    <a:lnTo>
                      <a:pt x="246" y="1621"/>
                    </a:lnTo>
                    <a:lnTo>
                      <a:pt x="248" y="1626"/>
                    </a:lnTo>
                    <a:lnTo>
                      <a:pt x="250" y="1464"/>
                    </a:lnTo>
                    <a:lnTo>
                      <a:pt x="251" y="1323"/>
                    </a:lnTo>
                    <a:lnTo>
                      <a:pt x="253" y="1257"/>
                    </a:lnTo>
                    <a:lnTo>
                      <a:pt x="255" y="1267"/>
                    </a:lnTo>
                    <a:lnTo>
                      <a:pt x="257" y="1384"/>
                    </a:lnTo>
                    <a:lnTo>
                      <a:pt x="259" y="1407"/>
                    </a:lnTo>
                    <a:lnTo>
                      <a:pt x="261" y="1310"/>
                    </a:lnTo>
                    <a:lnTo>
                      <a:pt x="262" y="1227"/>
                    </a:lnTo>
                    <a:lnTo>
                      <a:pt x="264" y="1172"/>
                    </a:lnTo>
                    <a:lnTo>
                      <a:pt x="266" y="1139"/>
                    </a:lnTo>
                    <a:lnTo>
                      <a:pt x="268" y="1107"/>
                    </a:lnTo>
                    <a:lnTo>
                      <a:pt x="270" y="1041"/>
                    </a:lnTo>
                    <a:lnTo>
                      <a:pt x="271" y="1018"/>
                    </a:lnTo>
                    <a:lnTo>
                      <a:pt x="273" y="1090"/>
                    </a:lnTo>
                    <a:lnTo>
                      <a:pt x="275" y="1082"/>
                    </a:lnTo>
                    <a:lnTo>
                      <a:pt x="277" y="1003"/>
                    </a:lnTo>
                    <a:lnTo>
                      <a:pt x="279" y="904"/>
                    </a:lnTo>
                    <a:lnTo>
                      <a:pt x="280" y="833"/>
                    </a:lnTo>
                    <a:lnTo>
                      <a:pt x="282" y="884"/>
                    </a:lnTo>
                    <a:lnTo>
                      <a:pt x="284" y="963"/>
                    </a:lnTo>
                    <a:lnTo>
                      <a:pt x="286" y="1000"/>
                    </a:lnTo>
                    <a:lnTo>
                      <a:pt x="288" y="1059"/>
                    </a:lnTo>
                    <a:lnTo>
                      <a:pt x="290" y="1137"/>
                    </a:lnTo>
                    <a:lnTo>
                      <a:pt x="291" y="1110"/>
                    </a:lnTo>
                    <a:lnTo>
                      <a:pt x="293" y="928"/>
                    </a:lnTo>
                    <a:lnTo>
                      <a:pt x="295" y="712"/>
                    </a:lnTo>
                    <a:lnTo>
                      <a:pt x="297" y="639"/>
                    </a:lnTo>
                    <a:lnTo>
                      <a:pt x="299" y="724"/>
                    </a:lnTo>
                    <a:lnTo>
                      <a:pt x="300" y="803"/>
                    </a:lnTo>
                    <a:lnTo>
                      <a:pt x="302" y="868"/>
                    </a:lnTo>
                    <a:lnTo>
                      <a:pt x="304" y="1030"/>
                    </a:lnTo>
                    <a:lnTo>
                      <a:pt x="306" y="1175"/>
                    </a:lnTo>
                    <a:lnTo>
                      <a:pt x="308" y="1133"/>
                    </a:lnTo>
                    <a:lnTo>
                      <a:pt x="309" y="996"/>
                    </a:lnTo>
                    <a:lnTo>
                      <a:pt x="311" y="940"/>
                    </a:lnTo>
                    <a:lnTo>
                      <a:pt x="313" y="1007"/>
                    </a:lnTo>
                    <a:lnTo>
                      <a:pt x="315" y="1165"/>
                    </a:lnTo>
                    <a:lnTo>
                      <a:pt x="317" y="1296"/>
                    </a:lnTo>
                    <a:lnTo>
                      <a:pt x="319" y="1296"/>
                    </a:lnTo>
                    <a:lnTo>
                      <a:pt x="320" y="1229"/>
                    </a:lnTo>
                    <a:lnTo>
                      <a:pt x="322" y="1111"/>
                    </a:lnTo>
                    <a:lnTo>
                      <a:pt x="324" y="939"/>
                    </a:lnTo>
                    <a:lnTo>
                      <a:pt x="326" y="847"/>
                    </a:lnTo>
                    <a:lnTo>
                      <a:pt x="328" y="915"/>
                    </a:lnTo>
                    <a:lnTo>
                      <a:pt x="329" y="1037"/>
                    </a:lnTo>
                    <a:lnTo>
                      <a:pt x="331" y="1103"/>
                    </a:lnTo>
                    <a:lnTo>
                      <a:pt x="333" y="1041"/>
                    </a:lnTo>
                    <a:lnTo>
                      <a:pt x="335" y="901"/>
                    </a:lnTo>
                    <a:lnTo>
                      <a:pt x="337" y="834"/>
                    </a:lnTo>
                    <a:lnTo>
                      <a:pt x="338" y="839"/>
                    </a:lnTo>
                    <a:lnTo>
                      <a:pt x="340" y="864"/>
                    </a:lnTo>
                    <a:lnTo>
                      <a:pt x="342" y="852"/>
                    </a:lnTo>
                    <a:lnTo>
                      <a:pt x="344" y="833"/>
                    </a:lnTo>
                    <a:lnTo>
                      <a:pt x="346" y="901"/>
                    </a:lnTo>
                    <a:lnTo>
                      <a:pt x="348" y="962"/>
                    </a:lnTo>
                    <a:lnTo>
                      <a:pt x="349" y="929"/>
                    </a:lnTo>
                    <a:lnTo>
                      <a:pt x="351" y="868"/>
                    </a:lnTo>
                    <a:lnTo>
                      <a:pt x="353" y="849"/>
                    </a:lnTo>
                    <a:lnTo>
                      <a:pt x="355" y="904"/>
                    </a:lnTo>
                    <a:lnTo>
                      <a:pt x="357" y="955"/>
                    </a:lnTo>
                    <a:lnTo>
                      <a:pt x="358" y="981"/>
                    </a:lnTo>
                    <a:lnTo>
                      <a:pt x="360" y="994"/>
                    </a:lnTo>
                    <a:lnTo>
                      <a:pt x="362" y="934"/>
                    </a:lnTo>
                    <a:lnTo>
                      <a:pt x="364" y="855"/>
                    </a:lnTo>
                    <a:lnTo>
                      <a:pt x="366" y="816"/>
                    </a:lnTo>
                    <a:lnTo>
                      <a:pt x="367" y="822"/>
                    </a:lnTo>
                    <a:lnTo>
                      <a:pt x="369" y="837"/>
                    </a:lnTo>
                    <a:lnTo>
                      <a:pt x="371" y="918"/>
                    </a:lnTo>
                    <a:lnTo>
                      <a:pt x="373" y="985"/>
                    </a:lnTo>
                    <a:lnTo>
                      <a:pt x="375" y="948"/>
                    </a:lnTo>
                    <a:lnTo>
                      <a:pt x="376" y="869"/>
                    </a:lnTo>
                    <a:lnTo>
                      <a:pt x="378" y="817"/>
                    </a:lnTo>
                    <a:lnTo>
                      <a:pt x="380" y="759"/>
                    </a:lnTo>
                    <a:lnTo>
                      <a:pt x="382" y="724"/>
                    </a:lnTo>
                    <a:lnTo>
                      <a:pt x="384" y="730"/>
                    </a:lnTo>
                    <a:lnTo>
                      <a:pt x="386" y="682"/>
                    </a:lnTo>
                    <a:lnTo>
                      <a:pt x="387" y="602"/>
                    </a:lnTo>
                    <a:lnTo>
                      <a:pt x="389" y="642"/>
                    </a:lnTo>
                    <a:lnTo>
                      <a:pt x="391" y="682"/>
                    </a:lnTo>
                    <a:lnTo>
                      <a:pt x="393" y="587"/>
                    </a:lnTo>
                    <a:lnTo>
                      <a:pt x="395" y="555"/>
                    </a:lnTo>
                    <a:lnTo>
                      <a:pt x="396" y="677"/>
                    </a:lnTo>
                    <a:lnTo>
                      <a:pt x="398" y="776"/>
                    </a:lnTo>
                    <a:lnTo>
                      <a:pt x="400" y="758"/>
                    </a:lnTo>
                    <a:lnTo>
                      <a:pt x="402" y="711"/>
                    </a:lnTo>
                    <a:lnTo>
                      <a:pt x="404" y="717"/>
                    </a:lnTo>
                    <a:lnTo>
                      <a:pt x="405" y="773"/>
                    </a:lnTo>
                    <a:lnTo>
                      <a:pt x="407" y="772"/>
                    </a:lnTo>
                    <a:lnTo>
                      <a:pt x="409" y="693"/>
                    </a:lnTo>
                    <a:lnTo>
                      <a:pt x="411" y="606"/>
                    </a:lnTo>
                    <a:lnTo>
                      <a:pt x="413" y="560"/>
                    </a:lnTo>
                    <a:lnTo>
                      <a:pt x="415" y="615"/>
                    </a:lnTo>
                    <a:lnTo>
                      <a:pt x="416" y="680"/>
                    </a:lnTo>
                    <a:lnTo>
                      <a:pt x="418" y="679"/>
                    </a:lnTo>
                    <a:lnTo>
                      <a:pt x="420" y="619"/>
                    </a:lnTo>
                    <a:lnTo>
                      <a:pt x="422" y="538"/>
                    </a:lnTo>
                    <a:lnTo>
                      <a:pt x="424" y="503"/>
                    </a:lnTo>
                    <a:lnTo>
                      <a:pt x="425" y="541"/>
                    </a:lnTo>
                    <a:lnTo>
                      <a:pt x="427" y="551"/>
                    </a:lnTo>
                    <a:lnTo>
                      <a:pt x="429" y="579"/>
                    </a:lnTo>
                    <a:lnTo>
                      <a:pt x="431" y="718"/>
                    </a:lnTo>
                    <a:lnTo>
                      <a:pt x="433" y="843"/>
                    </a:lnTo>
                    <a:lnTo>
                      <a:pt x="434" y="810"/>
                    </a:lnTo>
                    <a:lnTo>
                      <a:pt x="436" y="666"/>
                    </a:lnTo>
                    <a:lnTo>
                      <a:pt x="438" y="568"/>
                    </a:lnTo>
                    <a:lnTo>
                      <a:pt x="440" y="533"/>
                    </a:lnTo>
                    <a:lnTo>
                      <a:pt x="442" y="510"/>
                    </a:lnTo>
                    <a:lnTo>
                      <a:pt x="444" y="577"/>
                    </a:lnTo>
                    <a:lnTo>
                      <a:pt x="445" y="692"/>
                    </a:lnTo>
                    <a:lnTo>
                      <a:pt x="447" y="694"/>
                    </a:lnTo>
                    <a:lnTo>
                      <a:pt x="449" y="690"/>
                    </a:lnTo>
                    <a:lnTo>
                      <a:pt x="451" y="748"/>
                    </a:lnTo>
                    <a:lnTo>
                      <a:pt x="453" y="695"/>
                    </a:lnTo>
                    <a:lnTo>
                      <a:pt x="454" y="574"/>
                    </a:lnTo>
                    <a:lnTo>
                      <a:pt x="456" y="544"/>
                    </a:lnTo>
                    <a:lnTo>
                      <a:pt x="458" y="621"/>
                    </a:lnTo>
                    <a:lnTo>
                      <a:pt x="460" y="708"/>
                    </a:lnTo>
                    <a:lnTo>
                      <a:pt x="462" y="737"/>
                    </a:lnTo>
                    <a:lnTo>
                      <a:pt x="463" y="707"/>
                    </a:lnTo>
                    <a:lnTo>
                      <a:pt x="465" y="704"/>
                    </a:lnTo>
                    <a:lnTo>
                      <a:pt x="467" y="702"/>
                    </a:lnTo>
                    <a:lnTo>
                      <a:pt x="469" y="657"/>
                    </a:lnTo>
                    <a:lnTo>
                      <a:pt x="471" y="574"/>
                    </a:lnTo>
                    <a:lnTo>
                      <a:pt x="473" y="543"/>
                    </a:lnTo>
                    <a:lnTo>
                      <a:pt x="474" y="641"/>
                    </a:lnTo>
                    <a:lnTo>
                      <a:pt x="476" y="749"/>
                    </a:lnTo>
                    <a:lnTo>
                      <a:pt x="478" y="751"/>
                    </a:lnTo>
                    <a:lnTo>
                      <a:pt x="480" y="672"/>
                    </a:lnTo>
                    <a:lnTo>
                      <a:pt x="482" y="576"/>
                    </a:lnTo>
                    <a:lnTo>
                      <a:pt x="483" y="547"/>
                    </a:lnTo>
                    <a:lnTo>
                      <a:pt x="485" y="586"/>
                    </a:lnTo>
                    <a:lnTo>
                      <a:pt x="487" y="666"/>
                    </a:lnTo>
                    <a:lnTo>
                      <a:pt x="489" y="697"/>
                    </a:lnTo>
                    <a:lnTo>
                      <a:pt x="491" y="641"/>
                    </a:lnTo>
                    <a:lnTo>
                      <a:pt x="492" y="564"/>
                    </a:lnTo>
                    <a:lnTo>
                      <a:pt x="494" y="551"/>
                    </a:lnTo>
                    <a:lnTo>
                      <a:pt x="496" y="590"/>
                    </a:lnTo>
                    <a:lnTo>
                      <a:pt x="498" y="675"/>
                    </a:lnTo>
                    <a:lnTo>
                      <a:pt x="500" y="749"/>
                    </a:lnTo>
                    <a:lnTo>
                      <a:pt x="501" y="675"/>
                    </a:lnTo>
                    <a:lnTo>
                      <a:pt x="503" y="530"/>
                    </a:lnTo>
                    <a:lnTo>
                      <a:pt x="505" y="412"/>
                    </a:lnTo>
                    <a:lnTo>
                      <a:pt x="507" y="351"/>
                    </a:lnTo>
                    <a:lnTo>
                      <a:pt x="509" y="314"/>
                    </a:lnTo>
                    <a:lnTo>
                      <a:pt x="511" y="264"/>
                    </a:lnTo>
                    <a:lnTo>
                      <a:pt x="512" y="283"/>
                    </a:lnTo>
                    <a:lnTo>
                      <a:pt x="514" y="351"/>
                    </a:lnTo>
                    <a:lnTo>
                      <a:pt x="516" y="399"/>
                    </a:lnTo>
                    <a:lnTo>
                      <a:pt x="518" y="495"/>
                    </a:lnTo>
                    <a:lnTo>
                      <a:pt x="520" y="615"/>
                    </a:lnTo>
                    <a:lnTo>
                      <a:pt x="521" y="639"/>
                    </a:lnTo>
                    <a:lnTo>
                      <a:pt x="523" y="601"/>
                    </a:lnTo>
                    <a:lnTo>
                      <a:pt x="525" y="571"/>
                    </a:lnTo>
                    <a:lnTo>
                      <a:pt x="527" y="545"/>
                    </a:lnTo>
                    <a:lnTo>
                      <a:pt x="529" y="532"/>
                    </a:lnTo>
                    <a:lnTo>
                      <a:pt x="530" y="608"/>
                    </a:lnTo>
                    <a:lnTo>
                      <a:pt x="532" y="714"/>
                    </a:lnTo>
                    <a:lnTo>
                      <a:pt x="534" y="730"/>
                    </a:lnTo>
                    <a:lnTo>
                      <a:pt x="536" y="668"/>
                    </a:lnTo>
                    <a:lnTo>
                      <a:pt x="538" y="645"/>
                    </a:lnTo>
                    <a:lnTo>
                      <a:pt x="540" y="620"/>
                    </a:lnTo>
                    <a:lnTo>
                      <a:pt x="541" y="554"/>
                    </a:lnTo>
                    <a:lnTo>
                      <a:pt x="543" y="567"/>
                    </a:lnTo>
                    <a:lnTo>
                      <a:pt x="545" y="634"/>
                    </a:lnTo>
                    <a:lnTo>
                      <a:pt x="547" y="589"/>
                    </a:lnTo>
                    <a:lnTo>
                      <a:pt x="549" y="482"/>
                    </a:lnTo>
                    <a:lnTo>
                      <a:pt x="550" y="465"/>
                    </a:lnTo>
                    <a:lnTo>
                      <a:pt x="552" y="475"/>
                    </a:lnTo>
                    <a:lnTo>
                      <a:pt x="554" y="474"/>
                    </a:lnTo>
                    <a:lnTo>
                      <a:pt x="556" y="504"/>
                    </a:lnTo>
                    <a:lnTo>
                      <a:pt x="558" y="484"/>
                    </a:lnTo>
                    <a:lnTo>
                      <a:pt x="559" y="377"/>
                    </a:lnTo>
                    <a:lnTo>
                      <a:pt x="561" y="259"/>
                    </a:lnTo>
                    <a:lnTo>
                      <a:pt x="563" y="240"/>
                    </a:lnTo>
                    <a:lnTo>
                      <a:pt x="565" y="295"/>
                    </a:lnTo>
                    <a:lnTo>
                      <a:pt x="567" y="348"/>
                    </a:lnTo>
                    <a:lnTo>
                      <a:pt x="569" y="364"/>
                    </a:lnTo>
                    <a:lnTo>
                      <a:pt x="570" y="382"/>
                    </a:lnTo>
                    <a:lnTo>
                      <a:pt x="572" y="355"/>
                    </a:lnTo>
                    <a:lnTo>
                      <a:pt x="574" y="327"/>
                    </a:lnTo>
                    <a:lnTo>
                      <a:pt x="576" y="392"/>
                    </a:lnTo>
                    <a:lnTo>
                      <a:pt x="578" y="461"/>
                    </a:lnTo>
                    <a:lnTo>
                      <a:pt x="579" y="468"/>
                    </a:lnTo>
                    <a:lnTo>
                      <a:pt x="581" y="483"/>
                    </a:lnTo>
                    <a:lnTo>
                      <a:pt x="583" y="591"/>
                    </a:lnTo>
                    <a:lnTo>
                      <a:pt x="585" y="659"/>
                    </a:lnTo>
                    <a:lnTo>
                      <a:pt x="587" y="522"/>
                    </a:lnTo>
                    <a:lnTo>
                      <a:pt x="588" y="270"/>
                    </a:lnTo>
                    <a:lnTo>
                      <a:pt x="590" y="138"/>
                    </a:lnTo>
                    <a:lnTo>
                      <a:pt x="592" y="230"/>
                    </a:lnTo>
                    <a:lnTo>
                      <a:pt x="594" y="424"/>
                    </a:lnTo>
                    <a:lnTo>
                      <a:pt x="596" y="487"/>
                    </a:lnTo>
                    <a:lnTo>
                      <a:pt x="598" y="419"/>
                    </a:lnTo>
                    <a:lnTo>
                      <a:pt x="599" y="345"/>
                    </a:lnTo>
                    <a:lnTo>
                      <a:pt x="601" y="285"/>
                    </a:lnTo>
                    <a:lnTo>
                      <a:pt x="603" y="234"/>
                    </a:lnTo>
                    <a:lnTo>
                      <a:pt x="605" y="235"/>
                    </a:lnTo>
                    <a:lnTo>
                      <a:pt x="607" y="328"/>
                    </a:lnTo>
                    <a:lnTo>
                      <a:pt x="608" y="392"/>
                    </a:lnTo>
                    <a:lnTo>
                      <a:pt x="610" y="371"/>
                    </a:lnTo>
                    <a:lnTo>
                      <a:pt x="612" y="334"/>
                    </a:lnTo>
                    <a:lnTo>
                      <a:pt x="614" y="307"/>
                    </a:lnTo>
                    <a:lnTo>
                      <a:pt x="616" y="308"/>
                    </a:lnTo>
                    <a:lnTo>
                      <a:pt x="617" y="290"/>
                    </a:lnTo>
                    <a:lnTo>
                      <a:pt x="619" y="268"/>
                    </a:lnTo>
                    <a:lnTo>
                      <a:pt x="621" y="262"/>
                    </a:lnTo>
                    <a:lnTo>
                      <a:pt x="623" y="272"/>
                    </a:lnTo>
                    <a:lnTo>
                      <a:pt x="625" y="380"/>
                    </a:lnTo>
                    <a:lnTo>
                      <a:pt x="626" y="536"/>
                    </a:lnTo>
                    <a:lnTo>
                      <a:pt x="628" y="588"/>
                    </a:lnTo>
                    <a:lnTo>
                      <a:pt x="630" y="522"/>
                    </a:lnTo>
                    <a:lnTo>
                      <a:pt x="632" y="472"/>
                    </a:lnTo>
                    <a:lnTo>
                      <a:pt x="634" y="528"/>
                    </a:lnTo>
                    <a:lnTo>
                      <a:pt x="636" y="626"/>
                    </a:lnTo>
                    <a:lnTo>
                      <a:pt x="637" y="705"/>
                    </a:lnTo>
                    <a:lnTo>
                      <a:pt x="639" y="792"/>
                    </a:lnTo>
                    <a:lnTo>
                      <a:pt x="641" y="914"/>
                    </a:lnTo>
                    <a:lnTo>
                      <a:pt x="643" y="969"/>
                    </a:lnTo>
                    <a:lnTo>
                      <a:pt x="645" y="999"/>
                    </a:lnTo>
                    <a:lnTo>
                      <a:pt x="646" y="1153"/>
                    </a:lnTo>
                    <a:lnTo>
                      <a:pt x="648" y="1323"/>
                    </a:lnTo>
                    <a:lnTo>
                      <a:pt x="650" y="1445"/>
                    </a:lnTo>
                    <a:lnTo>
                      <a:pt x="652" y="1598"/>
                    </a:lnTo>
                    <a:lnTo>
                      <a:pt x="654" y="1784"/>
                    </a:lnTo>
                    <a:lnTo>
                      <a:pt x="655" y="1849"/>
                    </a:lnTo>
                    <a:lnTo>
                      <a:pt x="657" y="1718"/>
                    </a:lnTo>
                    <a:lnTo>
                      <a:pt x="659" y="1560"/>
                    </a:lnTo>
                    <a:lnTo>
                      <a:pt x="661" y="1535"/>
                    </a:lnTo>
                    <a:lnTo>
                      <a:pt x="663" y="1648"/>
                    </a:lnTo>
                    <a:lnTo>
                      <a:pt x="665" y="1750"/>
                    </a:lnTo>
                    <a:lnTo>
                      <a:pt x="666" y="1752"/>
                    </a:lnTo>
                    <a:lnTo>
                      <a:pt x="668" y="1746"/>
                    </a:lnTo>
                    <a:lnTo>
                      <a:pt x="670" y="1801"/>
                    </a:lnTo>
                    <a:lnTo>
                      <a:pt x="672" y="1848"/>
                    </a:lnTo>
                    <a:lnTo>
                      <a:pt x="674" y="1844"/>
                    </a:lnTo>
                    <a:lnTo>
                      <a:pt x="675" y="1826"/>
                    </a:lnTo>
                    <a:lnTo>
                      <a:pt x="677" y="1833"/>
                    </a:lnTo>
                    <a:lnTo>
                      <a:pt x="679" y="1940"/>
                    </a:lnTo>
                    <a:lnTo>
                      <a:pt x="681" y="2032"/>
                    </a:lnTo>
                    <a:lnTo>
                      <a:pt x="683" y="1986"/>
                    </a:lnTo>
                    <a:lnTo>
                      <a:pt x="684" y="1945"/>
                    </a:lnTo>
                    <a:lnTo>
                      <a:pt x="686" y="2009"/>
                    </a:lnTo>
                    <a:lnTo>
                      <a:pt x="688" y="2050"/>
                    </a:lnTo>
                    <a:lnTo>
                      <a:pt x="690" y="2036"/>
                    </a:lnTo>
                    <a:lnTo>
                      <a:pt x="692" y="2034"/>
                    </a:lnTo>
                    <a:lnTo>
                      <a:pt x="694" y="2061"/>
                    </a:lnTo>
                    <a:lnTo>
                      <a:pt x="695" y="2071"/>
                    </a:lnTo>
                    <a:lnTo>
                      <a:pt x="697" y="2000"/>
                    </a:lnTo>
                    <a:lnTo>
                      <a:pt x="699" y="1915"/>
                    </a:lnTo>
                    <a:lnTo>
                      <a:pt x="701" y="1884"/>
                    </a:lnTo>
                    <a:lnTo>
                      <a:pt x="703" y="1934"/>
                    </a:lnTo>
                    <a:lnTo>
                      <a:pt x="704" y="2054"/>
                    </a:lnTo>
                    <a:lnTo>
                      <a:pt x="706" y="2109"/>
                    </a:lnTo>
                    <a:lnTo>
                      <a:pt x="708" y="2023"/>
                    </a:lnTo>
                    <a:lnTo>
                      <a:pt x="710" y="1970"/>
                    </a:lnTo>
                    <a:lnTo>
                      <a:pt x="712" y="2020"/>
                    </a:lnTo>
                    <a:lnTo>
                      <a:pt x="713" y="2021"/>
                    </a:lnTo>
                    <a:lnTo>
                      <a:pt x="715" y="1996"/>
                    </a:lnTo>
                    <a:lnTo>
                      <a:pt x="717" y="2045"/>
                    </a:lnTo>
                    <a:lnTo>
                      <a:pt x="719" y="2051"/>
                    </a:lnTo>
                    <a:lnTo>
                      <a:pt x="721" y="2045"/>
                    </a:lnTo>
                    <a:lnTo>
                      <a:pt x="723" y="2038"/>
                    </a:lnTo>
                    <a:lnTo>
                      <a:pt x="724" y="2016"/>
                    </a:lnTo>
                    <a:lnTo>
                      <a:pt x="726" y="1989"/>
                    </a:lnTo>
                    <a:lnTo>
                      <a:pt x="728" y="1976"/>
                    </a:lnTo>
                    <a:lnTo>
                      <a:pt x="730" y="1969"/>
                    </a:lnTo>
                    <a:lnTo>
                      <a:pt x="732" y="1970"/>
                    </a:lnTo>
                    <a:lnTo>
                      <a:pt x="733" y="2051"/>
                    </a:lnTo>
                    <a:lnTo>
                      <a:pt x="735" y="2173"/>
                    </a:lnTo>
                    <a:lnTo>
                      <a:pt x="737" y="2292"/>
                    </a:lnTo>
                    <a:lnTo>
                      <a:pt x="739" y="2343"/>
                    </a:lnTo>
                    <a:lnTo>
                      <a:pt x="741" y="2268"/>
                    </a:lnTo>
                    <a:lnTo>
                      <a:pt x="742" y="2132"/>
                    </a:lnTo>
                    <a:lnTo>
                      <a:pt x="744" y="2034"/>
                    </a:lnTo>
                    <a:lnTo>
                      <a:pt x="746" y="1965"/>
                    </a:lnTo>
                    <a:lnTo>
                      <a:pt x="748" y="1897"/>
                    </a:lnTo>
                    <a:lnTo>
                      <a:pt x="750" y="1866"/>
                    </a:lnTo>
                    <a:lnTo>
                      <a:pt x="751" y="1878"/>
                    </a:lnTo>
                    <a:lnTo>
                      <a:pt x="753" y="1855"/>
                    </a:lnTo>
                    <a:lnTo>
                      <a:pt x="755" y="1769"/>
                    </a:lnTo>
                    <a:lnTo>
                      <a:pt x="757" y="1687"/>
                    </a:lnTo>
                    <a:lnTo>
                      <a:pt x="759" y="1710"/>
                    </a:lnTo>
                    <a:lnTo>
                      <a:pt x="761" y="1758"/>
                    </a:lnTo>
                    <a:lnTo>
                      <a:pt x="762" y="1742"/>
                    </a:lnTo>
                    <a:lnTo>
                      <a:pt x="764" y="1762"/>
                    </a:lnTo>
                    <a:lnTo>
                      <a:pt x="766" y="1809"/>
                    </a:lnTo>
                    <a:lnTo>
                      <a:pt x="768" y="1817"/>
                    </a:lnTo>
                    <a:lnTo>
                      <a:pt x="770" y="1897"/>
                    </a:lnTo>
                    <a:lnTo>
                      <a:pt x="771" y="1969"/>
                    </a:lnTo>
                    <a:lnTo>
                      <a:pt x="773" y="1949"/>
                    </a:lnTo>
                    <a:lnTo>
                      <a:pt x="775" y="1943"/>
                    </a:lnTo>
                    <a:lnTo>
                      <a:pt x="777" y="1943"/>
                    </a:lnTo>
                    <a:lnTo>
                      <a:pt x="779" y="1871"/>
                    </a:lnTo>
                    <a:lnTo>
                      <a:pt x="780" y="1759"/>
                    </a:lnTo>
                    <a:lnTo>
                      <a:pt x="782" y="1675"/>
                    </a:lnTo>
                    <a:lnTo>
                      <a:pt x="784" y="1704"/>
                    </a:lnTo>
                    <a:lnTo>
                      <a:pt x="786" y="1763"/>
                    </a:lnTo>
                    <a:lnTo>
                      <a:pt x="788" y="1727"/>
                    </a:lnTo>
                    <a:lnTo>
                      <a:pt x="790" y="1641"/>
                    </a:lnTo>
                    <a:lnTo>
                      <a:pt x="791" y="1640"/>
                    </a:lnTo>
                    <a:lnTo>
                      <a:pt x="793" y="1721"/>
                    </a:lnTo>
                    <a:lnTo>
                      <a:pt x="795" y="1771"/>
                    </a:lnTo>
                    <a:lnTo>
                      <a:pt x="797" y="1759"/>
                    </a:lnTo>
                    <a:lnTo>
                      <a:pt x="799" y="1699"/>
                    </a:lnTo>
                    <a:lnTo>
                      <a:pt x="800" y="1590"/>
                    </a:lnTo>
                    <a:lnTo>
                      <a:pt x="802" y="1511"/>
                    </a:lnTo>
                    <a:lnTo>
                      <a:pt x="804" y="1549"/>
                    </a:lnTo>
                    <a:lnTo>
                      <a:pt x="806" y="1662"/>
                    </a:lnTo>
                    <a:lnTo>
                      <a:pt x="808" y="1769"/>
                    </a:lnTo>
                    <a:lnTo>
                      <a:pt x="809" y="1766"/>
                    </a:lnTo>
                    <a:lnTo>
                      <a:pt x="811" y="1644"/>
                    </a:lnTo>
                    <a:lnTo>
                      <a:pt x="813" y="1508"/>
                    </a:lnTo>
                    <a:lnTo>
                      <a:pt x="815" y="1464"/>
                    </a:lnTo>
                    <a:lnTo>
                      <a:pt x="817" y="1510"/>
                    </a:lnTo>
                    <a:lnTo>
                      <a:pt x="819" y="1583"/>
                    </a:lnTo>
                    <a:lnTo>
                      <a:pt x="820" y="1623"/>
                    </a:lnTo>
                    <a:lnTo>
                      <a:pt x="822" y="1619"/>
                    </a:lnTo>
                    <a:lnTo>
                      <a:pt x="824" y="1580"/>
                    </a:lnTo>
                    <a:lnTo>
                      <a:pt x="826" y="1459"/>
                    </a:lnTo>
                    <a:lnTo>
                      <a:pt x="828" y="1316"/>
                    </a:lnTo>
                    <a:lnTo>
                      <a:pt x="829" y="1254"/>
                    </a:lnTo>
                    <a:lnTo>
                      <a:pt x="831" y="1315"/>
                    </a:lnTo>
                    <a:lnTo>
                      <a:pt x="833" y="1376"/>
                    </a:lnTo>
                    <a:lnTo>
                      <a:pt x="835" y="1283"/>
                    </a:lnTo>
                    <a:lnTo>
                      <a:pt x="837" y="1112"/>
                    </a:lnTo>
                    <a:lnTo>
                      <a:pt x="838" y="1040"/>
                    </a:lnTo>
                    <a:lnTo>
                      <a:pt x="840" y="1075"/>
                    </a:lnTo>
                    <a:lnTo>
                      <a:pt x="842" y="1147"/>
                    </a:lnTo>
                    <a:lnTo>
                      <a:pt x="844" y="1217"/>
                    </a:lnTo>
                    <a:lnTo>
                      <a:pt x="846" y="1249"/>
                    </a:lnTo>
                    <a:lnTo>
                      <a:pt x="848" y="1261"/>
                    </a:lnTo>
                    <a:lnTo>
                      <a:pt x="849" y="1273"/>
                    </a:lnTo>
                    <a:lnTo>
                      <a:pt x="851" y="1330"/>
                    </a:lnTo>
                    <a:lnTo>
                      <a:pt x="853" y="1413"/>
                    </a:lnTo>
                    <a:lnTo>
                      <a:pt x="855" y="1487"/>
                    </a:lnTo>
                    <a:lnTo>
                      <a:pt x="857" y="1461"/>
                    </a:lnTo>
                    <a:lnTo>
                      <a:pt x="858" y="1333"/>
                    </a:lnTo>
                    <a:lnTo>
                      <a:pt x="860" y="1198"/>
                    </a:lnTo>
                    <a:lnTo>
                      <a:pt x="862" y="1141"/>
                    </a:lnTo>
                    <a:lnTo>
                      <a:pt x="864" y="1120"/>
                    </a:lnTo>
                    <a:lnTo>
                      <a:pt x="866" y="1113"/>
                    </a:lnTo>
                    <a:lnTo>
                      <a:pt x="867" y="1107"/>
                    </a:lnTo>
                    <a:lnTo>
                      <a:pt x="869" y="1094"/>
                    </a:lnTo>
                    <a:lnTo>
                      <a:pt x="871" y="1097"/>
                    </a:lnTo>
                    <a:lnTo>
                      <a:pt x="873" y="1142"/>
                    </a:lnTo>
                    <a:lnTo>
                      <a:pt x="875" y="1217"/>
                    </a:lnTo>
                    <a:lnTo>
                      <a:pt x="876" y="1300"/>
                    </a:lnTo>
                    <a:lnTo>
                      <a:pt x="878" y="1303"/>
                    </a:lnTo>
                    <a:lnTo>
                      <a:pt x="880" y="1186"/>
                    </a:lnTo>
                    <a:lnTo>
                      <a:pt x="882" y="1031"/>
                    </a:lnTo>
                    <a:lnTo>
                      <a:pt x="884" y="886"/>
                    </a:lnTo>
                    <a:lnTo>
                      <a:pt x="886" y="795"/>
                    </a:lnTo>
                    <a:lnTo>
                      <a:pt x="887" y="798"/>
                    </a:lnTo>
                    <a:lnTo>
                      <a:pt x="889" y="883"/>
                    </a:lnTo>
                    <a:lnTo>
                      <a:pt x="891" y="967"/>
                    </a:lnTo>
                    <a:lnTo>
                      <a:pt x="893" y="1002"/>
                    </a:lnTo>
                    <a:lnTo>
                      <a:pt x="895" y="1023"/>
                    </a:lnTo>
                    <a:lnTo>
                      <a:pt x="896" y="1030"/>
                    </a:lnTo>
                    <a:lnTo>
                      <a:pt x="898" y="1004"/>
                    </a:lnTo>
                    <a:lnTo>
                      <a:pt x="900" y="1058"/>
                    </a:lnTo>
                    <a:lnTo>
                      <a:pt x="902" y="1186"/>
                    </a:lnTo>
                    <a:lnTo>
                      <a:pt x="904" y="1212"/>
                    </a:lnTo>
                    <a:lnTo>
                      <a:pt x="905" y="1040"/>
                    </a:lnTo>
                    <a:lnTo>
                      <a:pt x="907" y="888"/>
                    </a:lnTo>
                    <a:lnTo>
                      <a:pt x="909" y="926"/>
                    </a:lnTo>
                    <a:lnTo>
                      <a:pt x="911" y="1044"/>
                    </a:lnTo>
                    <a:lnTo>
                      <a:pt x="913" y="1115"/>
                    </a:lnTo>
                    <a:lnTo>
                      <a:pt x="915" y="1124"/>
                    </a:lnTo>
                    <a:lnTo>
                      <a:pt x="916" y="1068"/>
                    </a:lnTo>
                    <a:lnTo>
                      <a:pt x="918" y="973"/>
                    </a:lnTo>
                    <a:lnTo>
                      <a:pt x="920" y="954"/>
                    </a:lnTo>
                    <a:lnTo>
                      <a:pt x="922" y="1083"/>
                    </a:lnTo>
                    <a:lnTo>
                      <a:pt x="924" y="1221"/>
                    </a:lnTo>
                    <a:lnTo>
                      <a:pt x="925" y="1206"/>
                    </a:lnTo>
                    <a:lnTo>
                      <a:pt x="927" y="1143"/>
                    </a:lnTo>
                    <a:lnTo>
                      <a:pt x="929" y="1128"/>
                    </a:lnTo>
                    <a:lnTo>
                      <a:pt x="931" y="1091"/>
                    </a:lnTo>
                    <a:lnTo>
                      <a:pt x="933" y="981"/>
                    </a:lnTo>
                    <a:lnTo>
                      <a:pt x="934" y="907"/>
                    </a:lnTo>
                    <a:lnTo>
                      <a:pt x="936" y="822"/>
                    </a:lnTo>
                    <a:lnTo>
                      <a:pt x="938" y="785"/>
                    </a:lnTo>
                    <a:lnTo>
                      <a:pt x="940" y="819"/>
                    </a:lnTo>
                    <a:lnTo>
                      <a:pt x="942" y="865"/>
                    </a:lnTo>
                    <a:lnTo>
                      <a:pt x="944" y="943"/>
                    </a:lnTo>
                    <a:lnTo>
                      <a:pt x="945" y="1036"/>
                    </a:lnTo>
                    <a:lnTo>
                      <a:pt x="947" y="1001"/>
                    </a:lnTo>
                    <a:lnTo>
                      <a:pt x="949" y="838"/>
                    </a:lnTo>
                    <a:lnTo>
                      <a:pt x="951" y="746"/>
                    </a:lnTo>
                    <a:lnTo>
                      <a:pt x="953" y="771"/>
                    </a:lnTo>
                    <a:lnTo>
                      <a:pt x="954" y="785"/>
                    </a:lnTo>
                    <a:lnTo>
                      <a:pt x="956" y="783"/>
                    </a:lnTo>
                    <a:lnTo>
                      <a:pt x="958" y="831"/>
                    </a:lnTo>
                    <a:lnTo>
                      <a:pt x="960" y="926"/>
                    </a:lnTo>
                    <a:lnTo>
                      <a:pt x="962" y="972"/>
                    </a:lnTo>
                    <a:lnTo>
                      <a:pt x="963" y="943"/>
                    </a:lnTo>
                    <a:lnTo>
                      <a:pt x="965" y="879"/>
                    </a:lnTo>
                    <a:lnTo>
                      <a:pt x="967" y="887"/>
                    </a:lnTo>
                    <a:lnTo>
                      <a:pt x="969" y="957"/>
                    </a:lnTo>
                    <a:lnTo>
                      <a:pt x="971" y="965"/>
                    </a:lnTo>
                    <a:lnTo>
                      <a:pt x="973" y="927"/>
                    </a:lnTo>
                    <a:lnTo>
                      <a:pt x="974" y="923"/>
                    </a:lnTo>
                    <a:lnTo>
                      <a:pt x="976" y="904"/>
                    </a:lnTo>
                    <a:lnTo>
                      <a:pt x="978" y="865"/>
                    </a:lnTo>
                    <a:lnTo>
                      <a:pt x="980" y="804"/>
                    </a:lnTo>
                    <a:lnTo>
                      <a:pt x="982" y="744"/>
                    </a:lnTo>
                    <a:lnTo>
                      <a:pt x="983" y="680"/>
                    </a:lnTo>
                    <a:lnTo>
                      <a:pt x="985" y="644"/>
                    </a:lnTo>
                    <a:lnTo>
                      <a:pt x="987" y="666"/>
                    </a:lnTo>
                    <a:lnTo>
                      <a:pt x="989" y="695"/>
                    </a:lnTo>
                    <a:lnTo>
                      <a:pt x="991" y="681"/>
                    </a:lnTo>
                    <a:lnTo>
                      <a:pt x="992" y="617"/>
                    </a:lnTo>
                    <a:lnTo>
                      <a:pt x="994" y="634"/>
                    </a:lnTo>
                    <a:lnTo>
                      <a:pt x="996" y="727"/>
                    </a:lnTo>
                    <a:lnTo>
                      <a:pt x="998" y="705"/>
                    </a:lnTo>
                    <a:lnTo>
                      <a:pt x="1000" y="627"/>
                    </a:lnTo>
                    <a:lnTo>
                      <a:pt x="1001" y="669"/>
                    </a:lnTo>
                    <a:lnTo>
                      <a:pt x="1003" y="756"/>
                    </a:lnTo>
                    <a:lnTo>
                      <a:pt x="1005" y="760"/>
                    </a:lnTo>
                    <a:lnTo>
                      <a:pt x="1007" y="678"/>
                    </a:lnTo>
                    <a:lnTo>
                      <a:pt x="1009" y="638"/>
                    </a:lnTo>
                    <a:lnTo>
                      <a:pt x="1011" y="732"/>
                    </a:lnTo>
                    <a:lnTo>
                      <a:pt x="1012" y="816"/>
                    </a:lnTo>
                    <a:lnTo>
                      <a:pt x="1014" y="840"/>
                    </a:lnTo>
                    <a:lnTo>
                      <a:pt x="1016" y="839"/>
                    </a:lnTo>
                    <a:lnTo>
                      <a:pt x="1018" y="792"/>
                    </a:lnTo>
                    <a:lnTo>
                      <a:pt x="1020" y="763"/>
                    </a:lnTo>
                    <a:lnTo>
                      <a:pt x="1021" y="772"/>
                    </a:lnTo>
                    <a:lnTo>
                      <a:pt x="1023" y="751"/>
                    </a:lnTo>
                    <a:lnTo>
                      <a:pt x="1025" y="746"/>
                    </a:lnTo>
                    <a:lnTo>
                      <a:pt x="1027" y="760"/>
                    </a:lnTo>
                    <a:lnTo>
                      <a:pt x="1029" y="735"/>
                    </a:lnTo>
                    <a:lnTo>
                      <a:pt x="1030" y="687"/>
                    </a:lnTo>
                    <a:lnTo>
                      <a:pt x="1032" y="651"/>
                    </a:lnTo>
                    <a:lnTo>
                      <a:pt x="1034" y="654"/>
                    </a:lnTo>
                    <a:lnTo>
                      <a:pt x="1036" y="652"/>
                    </a:lnTo>
                    <a:lnTo>
                      <a:pt x="1038" y="676"/>
                    </a:lnTo>
                    <a:lnTo>
                      <a:pt x="1040" y="720"/>
                    </a:lnTo>
                    <a:lnTo>
                      <a:pt x="1041" y="698"/>
                    </a:lnTo>
                    <a:lnTo>
                      <a:pt x="1043" y="686"/>
                    </a:lnTo>
                    <a:lnTo>
                      <a:pt x="1045" y="695"/>
                    </a:lnTo>
                    <a:lnTo>
                      <a:pt x="1047" y="627"/>
                    </a:lnTo>
                    <a:lnTo>
                      <a:pt x="1049" y="504"/>
                    </a:lnTo>
                    <a:lnTo>
                      <a:pt x="1050" y="452"/>
                    </a:lnTo>
                    <a:lnTo>
                      <a:pt x="1052" y="519"/>
                    </a:lnTo>
                    <a:lnTo>
                      <a:pt x="1054" y="581"/>
                    </a:lnTo>
                    <a:lnTo>
                      <a:pt x="1056" y="477"/>
                    </a:lnTo>
                    <a:lnTo>
                      <a:pt x="1058" y="277"/>
                    </a:lnTo>
                    <a:lnTo>
                      <a:pt x="1059" y="219"/>
                    </a:lnTo>
                    <a:lnTo>
                      <a:pt x="1061" y="394"/>
                    </a:lnTo>
                    <a:lnTo>
                      <a:pt x="1063" y="636"/>
                    </a:lnTo>
                    <a:lnTo>
                      <a:pt x="1065" y="717"/>
                    </a:lnTo>
                    <a:lnTo>
                      <a:pt x="1067" y="659"/>
                    </a:lnTo>
                    <a:lnTo>
                      <a:pt x="1069" y="674"/>
                    </a:lnTo>
                    <a:lnTo>
                      <a:pt x="1070" y="762"/>
                    </a:lnTo>
                    <a:lnTo>
                      <a:pt x="1072" y="744"/>
                    </a:lnTo>
                    <a:lnTo>
                      <a:pt x="1074" y="658"/>
                    </a:lnTo>
                    <a:lnTo>
                      <a:pt x="1076" y="553"/>
                    </a:lnTo>
                    <a:lnTo>
                      <a:pt x="1078" y="425"/>
                    </a:lnTo>
                    <a:lnTo>
                      <a:pt x="1079" y="344"/>
                    </a:lnTo>
                    <a:lnTo>
                      <a:pt x="1081" y="365"/>
                    </a:lnTo>
                    <a:lnTo>
                      <a:pt x="1083" y="396"/>
                    </a:lnTo>
                    <a:lnTo>
                      <a:pt x="1085" y="468"/>
                    </a:lnTo>
                    <a:lnTo>
                      <a:pt x="1087" y="618"/>
                    </a:lnTo>
                    <a:lnTo>
                      <a:pt x="1088" y="667"/>
                    </a:lnTo>
                    <a:lnTo>
                      <a:pt x="1090" y="599"/>
                    </a:lnTo>
                    <a:lnTo>
                      <a:pt x="1092" y="543"/>
                    </a:lnTo>
                    <a:lnTo>
                      <a:pt x="1094" y="504"/>
                    </a:lnTo>
                    <a:lnTo>
                      <a:pt x="1096" y="486"/>
                    </a:lnTo>
                    <a:lnTo>
                      <a:pt x="1098" y="463"/>
                    </a:lnTo>
                    <a:lnTo>
                      <a:pt x="1099" y="368"/>
                    </a:lnTo>
                    <a:lnTo>
                      <a:pt x="1101" y="292"/>
                    </a:lnTo>
                    <a:lnTo>
                      <a:pt x="1103" y="333"/>
                    </a:lnTo>
                    <a:lnTo>
                      <a:pt x="1105" y="463"/>
                    </a:lnTo>
                    <a:lnTo>
                      <a:pt x="1107" y="534"/>
                    </a:lnTo>
                    <a:lnTo>
                      <a:pt x="1108" y="475"/>
                    </a:lnTo>
                    <a:lnTo>
                      <a:pt x="1110" y="392"/>
                    </a:lnTo>
                    <a:lnTo>
                      <a:pt x="1112" y="392"/>
                    </a:lnTo>
                    <a:lnTo>
                      <a:pt x="1114" y="436"/>
                    </a:lnTo>
                    <a:lnTo>
                      <a:pt x="1116" y="450"/>
                    </a:lnTo>
                    <a:lnTo>
                      <a:pt x="1117" y="471"/>
                    </a:lnTo>
                    <a:lnTo>
                      <a:pt x="1119" y="509"/>
                    </a:lnTo>
                    <a:lnTo>
                      <a:pt x="1121" y="469"/>
                    </a:lnTo>
                    <a:lnTo>
                      <a:pt x="1123" y="400"/>
                    </a:lnTo>
                    <a:lnTo>
                      <a:pt x="1125" y="410"/>
                    </a:lnTo>
                    <a:lnTo>
                      <a:pt x="1126" y="474"/>
                    </a:lnTo>
                    <a:lnTo>
                      <a:pt x="1128" y="462"/>
                    </a:lnTo>
                    <a:lnTo>
                      <a:pt x="1130" y="432"/>
                    </a:lnTo>
                    <a:lnTo>
                      <a:pt x="1132" y="499"/>
                    </a:lnTo>
                    <a:lnTo>
                      <a:pt x="1134" y="518"/>
                    </a:lnTo>
                    <a:lnTo>
                      <a:pt x="1136" y="469"/>
                    </a:lnTo>
                    <a:lnTo>
                      <a:pt x="1137" y="517"/>
                    </a:lnTo>
                    <a:lnTo>
                      <a:pt x="1139" y="651"/>
                    </a:lnTo>
                    <a:lnTo>
                      <a:pt x="1141" y="645"/>
                    </a:lnTo>
                    <a:lnTo>
                      <a:pt x="1143" y="482"/>
                    </a:lnTo>
                    <a:lnTo>
                      <a:pt x="1145" y="414"/>
                    </a:lnTo>
                    <a:lnTo>
                      <a:pt x="1146" y="471"/>
                    </a:lnTo>
                    <a:lnTo>
                      <a:pt x="1148" y="521"/>
                    </a:lnTo>
                    <a:lnTo>
                      <a:pt x="1150" y="443"/>
                    </a:lnTo>
                    <a:lnTo>
                      <a:pt x="1152" y="350"/>
                    </a:lnTo>
                    <a:lnTo>
                      <a:pt x="1154" y="422"/>
                    </a:lnTo>
                    <a:lnTo>
                      <a:pt x="1155" y="601"/>
                    </a:lnTo>
                    <a:lnTo>
                      <a:pt x="1157" y="666"/>
                    </a:lnTo>
                    <a:lnTo>
                      <a:pt x="1159" y="629"/>
                    </a:lnTo>
                    <a:lnTo>
                      <a:pt x="1161" y="594"/>
                    </a:lnTo>
                    <a:lnTo>
                      <a:pt x="1163" y="499"/>
                    </a:lnTo>
                    <a:lnTo>
                      <a:pt x="1165" y="357"/>
                    </a:lnTo>
                    <a:lnTo>
                      <a:pt x="1166" y="292"/>
                    </a:lnTo>
                    <a:lnTo>
                      <a:pt x="1168" y="311"/>
                    </a:lnTo>
                    <a:lnTo>
                      <a:pt x="1170" y="348"/>
                    </a:lnTo>
                    <a:lnTo>
                      <a:pt x="1172" y="384"/>
                    </a:lnTo>
                    <a:lnTo>
                      <a:pt x="1174" y="456"/>
                    </a:lnTo>
                    <a:lnTo>
                      <a:pt x="1175" y="535"/>
                    </a:lnTo>
                    <a:lnTo>
                      <a:pt x="1177" y="549"/>
                    </a:lnTo>
                    <a:lnTo>
                      <a:pt x="1179" y="526"/>
                    </a:lnTo>
                    <a:lnTo>
                      <a:pt x="1181" y="486"/>
                    </a:lnTo>
                    <a:lnTo>
                      <a:pt x="1183" y="497"/>
                    </a:lnTo>
                    <a:lnTo>
                      <a:pt x="1184" y="562"/>
                    </a:lnTo>
                    <a:lnTo>
                      <a:pt x="1186" y="616"/>
                    </a:lnTo>
                    <a:lnTo>
                      <a:pt x="1188" y="575"/>
                    </a:lnTo>
                    <a:lnTo>
                      <a:pt x="1190" y="431"/>
                    </a:lnTo>
                    <a:lnTo>
                      <a:pt x="1192" y="321"/>
                    </a:lnTo>
                    <a:lnTo>
                      <a:pt x="1194" y="306"/>
                    </a:lnTo>
                    <a:lnTo>
                      <a:pt x="1195" y="308"/>
                    </a:lnTo>
                    <a:lnTo>
                      <a:pt x="1197" y="278"/>
                    </a:lnTo>
                    <a:lnTo>
                      <a:pt x="1199" y="226"/>
                    </a:lnTo>
                    <a:lnTo>
                      <a:pt x="1201" y="216"/>
                    </a:lnTo>
                    <a:lnTo>
                      <a:pt x="1203" y="255"/>
                    </a:lnTo>
                    <a:lnTo>
                      <a:pt x="1204" y="246"/>
                    </a:lnTo>
                    <a:lnTo>
                      <a:pt x="1206" y="193"/>
                    </a:lnTo>
                    <a:lnTo>
                      <a:pt x="1208" y="273"/>
                    </a:lnTo>
                    <a:lnTo>
                      <a:pt x="1210" y="457"/>
                    </a:lnTo>
                    <a:lnTo>
                      <a:pt x="1212" y="504"/>
                    </a:lnTo>
                    <a:lnTo>
                      <a:pt x="1213" y="452"/>
                    </a:lnTo>
                    <a:lnTo>
                      <a:pt x="1215" y="491"/>
                    </a:lnTo>
                    <a:lnTo>
                      <a:pt x="1217" y="593"/>
                    </a:lnTo>
                    <a:lnTo>
                      <a:pt x="1219" y="654"/>
                    </a:lnTo>
                    <a:lnTo>
                      <a:pt x="1221" y="633"/>
                    </a:lnTo>
                    <a:lnTo>
                      <a:pt x="1223" y="533"/>
                    </a:lnTo>
                    <a:lnTo>
                      <a:pt x="1224" y="467"/>
                    </a:lnTo>
                    <a:lnTo>
                      <a:pt x="1226" y="502"/>
                    </a:lnTo>
                    <a:lnTo>
                      <a:pt x="1228" y="569"/>
                    </a:lnTo>
                    <a:lnTo>
                      <a:pt x="1230" y="580"/>
                    </a:lnTo>
                    <a:lnTo>
                      <a:pt x="1232" y="525"/>
                    </a:lnTo>
                    <a:lnTo>
                      <a:pt x="1233" y="478"/>
                    </a:lnTo>
                    <a:lnTo>
                      <a:pt x="1235" y="450"/>
                    </a:lnTo>
                    <a:lnTo>
                      <a:pt x="1237" y="392"/>
                    </a:lnTo>
                    <a:lnTo>
                      <a:pt x="1239" y="332"/>
                    </a:lnTo>
                    <a:lnTo>
                      <a:pt x="1241" y="349"/>
                    </a:lnTo>
                    <a:lnTo>
                      <a:pt x="1242" y="398"/>
                    </a:lnTo>
                    <a:lnTo>
                      <a:pt x="1244" y="416"/>
                    </a:lnTo>
                    <a:lnTo>
                      <a:pt x="1246" y="512"/>
                    </a:lnTo>
                    <a:lnTo>
                      <a:pt x="1248" y="671"/>
                    </a:lnTo>
                    <a:lnTo>
                      <a:pt x="1250" y="789"/>
                    </a:lnTo>
                    <a:lnTo>
                      <a:pt x="1251" y="825"/>
                    </a:lnTo>
                    <a:lnTo>
                      <a:pt x="1253" y="808"/>
                    </a:lnTo>
                    <a:lnTo>
                      <a:pt x="1255" y="885"/>
                    </a:lnTo>
                    <a:lnTo>
                      <a:pt x="1257" y="974"/>
                    </a:lnTo>
                    <a:lnTo>
                      <a:pt x="1259" y="1040"/>
                    </a:lnTo>
                    <a:lnTo>
                      <a:pt x="1261" y="1161"/>
                    </a:lnTo>
                    <a:lnTo>
                      <a:pt x="1262" y="1345"/>
                    </a:lnTo>
                    <a:lnTo>
                      <a:pt x="1264" y="1530"/>
                    </a:lnTo>
                    <a:lnTo>
                      <a:pt x="1266" y="1657"/>
                    </a:lnTo>
                    <a:lnTo>
                      <a:pt x="1268" y="1716"/>
                    </a:lnTo>
                    <a:lnTo>
                      <a:pt x="1270" y="1672"/>
                    </a:lnTo>
                    <a:lnTo>
                      <a:pt x="1271" y="1557"/>
                    </a:lnTo>
                    <a:lnTo>
                      <a:pt x="1273" y="1474"/>
                    </a:lnTo>
                    <a:lnTo>
                      <a:pt x="1275" y="1536"/>
                    </a:lnTo>
                    <a:lnTo>
                      <a:pt x="1277" y="1717"/>
                    </a:lnTo>
                    <a:lnTo>
                      <a:pt x="1279" y="1882"/>
                    </a:lnTo>
                    <a:lnTo>
                      <a:pt x="1280" y="1997"/>
                    </a:lnTo>
                    <a:lnTo>
                      <a:pt x="1282" y="1983"/>
                    </a:lnTo>
                    <a:lnTo>
                      <a:pt x="1284" y="1824"/>
                    </a:lnTo>
                    <a:lnTo>
                      <a:pt x="1286" y="1761"/>
                    </a:lnTo>
                    <a:lnTo>
                      <a:pt x="1288" y="1816"/>
                    </a:lnTo>
                    <a:lnTo>
                      <a:pt x="1290" y="1854"/>
                    </a:lnTo>
                    <a:lnTo>
                      <a:pt x="1291" y="1882"/>
                    </a:lnTo>
                    <a:lnTo>
                      <a:pt x="1293" y="1876"/>
                    </a:lnTo>
                    <a:lnTo>
                      <a:pt x="1295" y="1816"/>
                    </a:lnTo>
                    <a:lnTo>
                      <a:pt x="1297" y="1825"/>
                    </a:lnTo>
                    <a:lnTo>
                      <a:pt x="1299" y="1921"/>
                    </a:lnTo>
                    <a:lnTo>
                      <a:pt x="1300" y="2009"/>
                    </a:lnTo>
                    <a:lnTo>
                      <a:pt x="1302" y="2030"/>
                    </a:lnTo>
                    <a:lnTo>
                      <a:pt x="1304" y="2013"/>
                    </a:lnTo>
                    <a:lnTo>
                      <a:pt x="1306" y="2036"/>
                    </a:lnTo>
                    <a:lnTo>
                      <a:pt x="1308" y="2096"/>
                    </a:lnTo>
                    <a:lnTo>
                      <a:pt x="1309" y="2220"/>
                    </a:lnTo>
                    <a:lnTo>
                      <a:pt x="1311" y="2306"/>
                    </a:lnTo>
                    <a:lnTo>
                      <a:pt x="1313" y="2218"/>
                    </a:lnTo>
                    <a:lnTo>
                      <a:pt x="1315" y="2046"/>
                    </a:lnTo>
                    <a:lnTo>
                      <a:pt x="1317" y="1963"/>
                    </a:lnTo>
                    <a:lnTo>
                      <a:pt x="1319" y="2020"/>
                    </a:lnTo>
                    <a:lnTo>
                      <a:pt x="1320" y="2171"/>
                    </a:lnTo>
                    <a:lnTo>
                      <a:pt x="1322" y="2265"/>
                    </a:lnTo>
                    <a:lnTo>
                      <a:pt x="1324" y="2211"/>
                    </a:lnTo>
                    <a:lnTo>
                      <a:pt x="1326" y="2079"/>
                    </a:lnTo>
                    <a:lnTo>
                      <a:pt x="1328" y="2020"/>
                    </a:lnTo>
                    <a:lnTo>
                      <a:pt x="1329" y="2126"/>
                    </a:lnTo>
                    <a:lnTo>
                      <a:pt x="1331" y="2261"/>
                    </a:lnTo>
                    <a:lnTo>
                      <a:pt x="1333" y="2298"/>
                    </a:lnTo>
                    <a:lnTo>
                      <a:pt x="1335" y="2211"/>
                    </a:lnTo>
                    <a:lnTo>
                      <a:pt x="1337" y="2094"/>
                    </a:lnTo>
                    <a:lnTo>
                      <a:pt x="1338" y="2038"/>
                    </a:lnTo>
                    <a:lnTo>
                      <a:pt x="1340" y="2001"/>
                    </a:lnTo>
                    <a:lnTo>
                      <a:pt x="1342" y="1926"/>
                    </a:lnTo>
                    <a:lnTo>
                      <a:pt x="1344" y="1904"/>
                    </a:lnTo>
                    <a:lnTo>
                      <a:pt x="1346" y="1940"/>
                    </a:lnTo>
                    <a:lnTo>
                      <a:pt x="1348" y="1935"/>
                    </a:lnTo>
                    <a:lnTo>
                      <a:pt x="1349" y="1917"/>
                    </a:lnTo>
                    <a:lnTo>
                      <a:pt x="1351" y="1979"/>
                    </a:lnTo>
                    <a:lnTo>
                      <a:pt x="1353" y="2108"/>
                    </a:lnTo>
                    <a:lnTo>
                      <a:pt x="1355" y="2248"/>
                    </a:lnTo>
                    <a:lnTo>
                      <a:pt x="1357" y="2279"/>
                    </a:lnTo>
                    <a:lnTo>
                      <a:pt x="1358" y="2185"/>
                    </a:lnTo>
                    <a:lnTo>
                      <a:pt x="1360" y="2027"/>
                    </a:lnTo>
                    <a:lnTo>
                      <a:pt x="1362" y="1875"/>
                    </a:lnTo>
                    <a:lnTo>
                      <a:pt x="1364" y="1800"/>
                    </a:lnTo>
                    <a:lnTo>
                      <a:pt x="1366" y="1806"/>
                    </a:lnTo>
                    <a:lnTo>
                      <a:pt x="1367" y="1776"/>
                    </a:lnTo>
                    <a:lnTo>
                      <a:pt x="1369" y="1682"/>
                    </a:lnTo>
                    <a:lnTo>
                      <a:pt x="1371" y="1604"/>
                    </a:lnTo>
                    <a:lnTo>
                      <a:pt x="1373" y="1617"/>
                    </a:lnTo>
                    <a:lnTo>
                      <a:pt x="1375" y="1680"/>
                    </a:lnTo>
                    <a:lnTo>
                      <a:pt x="1376" y="1807"/>
                    </a:lnTo>
                    <a:lnTo>
                      <a:pt x="1378" y="2031"/>
                    </a:lnTo>
                    <a:lnTo>
                      <a:pt x="1380" y="2182"/>
                    </a:lnTo>
                    <a:lnTo>
                      <a:pt x="1382" y="2123"/>
                    </a:lnTo>
                    <a:lnTo>
                      <a:pt x="1384" y="2019"/>
                    </a:lnTo>
                    <a:lnTo>
                      <a:pt x="1386" y="2008"/>
                    </a:lnTo>
                    <a:lnTo>
                      <a:pt x="1387" y="2018"/>
                    </a:lnTo>
                    <a:lnTo>
                      <a:pt x="1389" y="1969"/>
                    </a:lnTo>
                    <a:lnTo>
                      <a:pt x="1391" y="1923"/>
                    </a:lnTo>
                    <a:lnTo>
                      <a:pt x="1393" y="1909"/>
                    </a:lnTo>
                    <a:lnTo>
                      <a:pt x="1395" y="1874"/>
                    </a:lnTo>
                    <a:lnTo>
                      <a:pt x="1396" y="1828"/>
                    </a:lnTo>
                    <a:lnTo>
                      <a:pt x="1398" y="1822"/>
                    </a:lnTo>
                    <a:lnTo>
                      <a:pt x="1400" y="1841"/>
                    </a:lnTo>
                    <a:lnTo>
                      <a:pt x="1402" y="1825"/>
                    </a:lnTo>
                    <a:lnTo>
                      <a:pt x="1404" y="1782"/>
                    </a:lnTo>
                    <a:lnTo>
                      <a:pt x="1405" y="1750"/>
                    </a:lnTo>
                    <a:lnTo>
                      <a:pt x="1407" y="1710"/>
                    </a:lnTo>
                    <a:lnTo>
                      <a:pt x="1409" y="1713"/>
                    </a:lnTo>
                    <a:lnTo>
                      <a:pt x="1411" y="1707"/>
                    </a:lnTo>
                    <a:lnTo>
                      <a:pt x="1413" y="1683"/>
                    </a:lnTo>
                    <a:lnTo>
                      <a:pt x="1415" y="1611"/>
                    </a:lnTo>
                    <a:lnTo>
                      <a:pt x="1416" y="1489"/>
                    </a:lnTo>
                    <a:lnTo>
                      <a:pt x="1418" y="1475"/>
                    </a:lnTo>
                    <a:lnTo>
                      <a:pt x="1420" y="1556"/>
                    </a:lnTo>
                    <a:lnTo>
                      <a:pt x="1422" y="1581"/>
                    </a:lnTo>
                    <a:lnTo>
                      <a:pt x="1424" y="1564"/>
                    </a:lnTo>
                    <a:lnTo>
                      <a:pt x="1425" y="1594"/>
                    </a:lnTo>
                    <a:lnTo>
                      <a:pt x="1427" y="1591"/>
                    </a:lnTo>
                    <a:lnTo>
                      <a:pt x="1429" y="1533"/>
                    </a:lnTo>
                    <a:lnTo>
                      <a:pt x="1431" y="1473"/>
                    </a:lnTo>
                    <a:lnTo>
                      <a:pt x="1433" y="1395"/>
                    </a:lnTo>
                    <a:lnTo>
                      <a:pt x="1434" y="1370"/>
                    </a:lnTo>
                    <a:lnTo>
                      <a:pt x="1436" y="1452"/>
                    </a:lnTo>
                    <a:lnTo>
                      <a:pt x="1438" y="1598"/>
                    </a:lnTo>
                    <a:lnTo>
                      <a:pt x="1440" y="1752"/>
                    </a:lnTo>
                    <a:lnTo>
                      <a:pt x="1442" y="1785"/>
                    </a:lnTo>
                    <a:lnTo>
                      <a:pt x="1444" y="1613"/>
                    </a:lnTo>
                    <a:lnTo>
                      <a:pt x="1445" y="1415"/>
                    </a:lnTo>
                    <a:lnTo>
                      <a:pt x="1447" y="1401"/>
                    </a:lnTo>
                    <a:lnTo>
                      <a:pt x="1449" y="1480"/>
                    </a:lnTo>
                    <a:lnTo>
                      <a:pt x="1451" y="1537"/>
                    </a:lnTo>
                    <a:lnTo>
                      <a:pt x="1453" y="1586"/>
                    </a:lnTo>
                    <a:lnTo>
                      <a:pt x="1454" y="1651"/>
                    </a:lnTo>
                    <a:lnTo>
                      <a:pt x="1456" y="1552"/>
                    </a:lnTo>
                    <a:lnTo>
                      <a:pt x="1458" y="1371"/>
                    </a:lnTo>
                    <a:lnTo>
                      <a:pt x="1460" y="1276"/>
                    </a:lnTo>
                    <a:lnTo>
                      <a:pt x="1462" y="1259"/>
                    </a:lnTo>
                    <a:lnTo>
                      <a:pt x="1463" y="1272"/>
                    </a:lnTo>
                    <a:lnTo>
                      <a:pt x="1465" y="1289"/>
                    </a:lnTo>
                    <a:lnTo>
                      <a:pt x="1467" y="1304"/>
                    </a:lnTo>
                    <a:lnTo>
                      <a:pt x="1469" y="1291"/>
                    </a:lnTo>
                    <a:lnTo>
                      <a:pt x="1471" y="1222"/>
                    </a:lnTo>
                    <a:lnTo>
                      <a:pt x="1473" y="1139"/>
                    </a:lnTo>
                    <a:lnTo>
                      <a:pt x="1474" y="1070"/>
                    </a:lnTo>
                    <a:lnTo>
                      <a:pt x="1476" y="1080"/>
                    </a:lnTo>
                    <a:lnTo>
                      <a:pt x="1478" y="1127"/>
                    </a:lnTo>
                    <a:lnTo>
                      <a:pt x="1480" y="1203"/>
                    </a:lnTo>
                    <a:lnTo>
                      <a:pt x="1482" y="1340"/>
                    </a:lnTo>
                    <a:lnTo>
                      <a:pt x="1483" y="1432"/>
                    </a:lnTo>
                    <a:lnTo>
                      <a:pt x="1485" y="1413"/>
                    </a:lnTo>
                    <a:lnTo>
                      <a:pt x="1487" y="1330"/>
                    </a:lnTo>
                    <a:lnTo>
                      <a:pt x="1489" y="1269"/>
                    </a:lnTo>
                    <a:lnTo>
                      <a:pt x="1491" y="1234"/>
                    </a:lnTo>
                    <a:lnTo>
                      <a:pt x="1492" y="1175"/>
                    </a:lnTo>
                    <a:lnTo>
                      <a:pt x="1494" y="1061"/>
                    </a:lnTo>
                    <a:lnTo>
                      <a:pt x="1496" y="1010"/>
                    </a:lnTo>
                    <a:lnTo>
                      <a:pt x="1498" y="1041"/>
                    </a:lnTo>
                    <a:lnTo>
                      <a:pt x="1500" y="1031"/>
                    </a:lnTo>
                    <a:lnTo>
                      <a:pt x="1501" y="1043"/>
                    </a:lnTo>
                    <a:lnTo>
                      <a:pt x="1503" y="1084"/>
                    </a:lnTo>
                    <a:lnTo>
                      <a:pt x="1505" y="1098"/>
                    </a:lnTo>
                    <a:lnTo>
                      <a:pt x="1507" y="1164"/>
                    </a:lnTo>
                    <a:lnTo>
                      <a:pt x="1509" y="1263"/>
                    </a:lnTo>
                    <a:lnTo>
                      <a:pt x="1511" y="1248"/>
                    </a:lnTo>
                    <a:lnTo>
                      <a:pt x="1512" y="1173"/>
                    </a:lnTo>
                    <a:lnTo>
                      <a:pt x="1514" y="1146"/>
                    </a:lnTo>
                    <a:lnTo>
                      <a:pt x="1516" y="1106"/>
                    </a:lnTo>
                    <a:lnTo>
                      <a:pt x="1518" y="948"/>
                    </a:lnTo>
                    <a:lnTo>
                      <a:pt x="1520" y="796"/>
                    </a:lnTo>
                    <a:lnTo>
                      <a:pt x="1521" y="843"/>
                    </a:lnTo>
                    <a:lnTo>
                      <a:pt x="1523" y="1015"/>
                    </a:lnTo>
                    <a:lnTo>
                      <a:pt x="1525" y="1215"/>
                    </a:lnTo>
                    <a:lnTo>
                      <a:pt x="1527" y="1341"/>
                    </a:lnTo>
                    <a:lnTo>
                      <a:pt x="1529" y="1309"/>
                    </a:lnTo>
                    <a:lnTo>
                      <a:pt x="1530" y="1162"/>
                    </a:lnTo>
                    <a:lnTo>
                      <a:pt x="1532" y="996"/>
                    </a:lnTo>
                    <a:lnTo>
                      <a:pt x="1534" y="914"/>
                    </a:lnTo>
                    <a:lnTo>
                      <a:pt x="1536" y="967"/>
                    </a:lnTo>
                    <a:lnTo>
                      <a:pt x="1538" y="1045"/>
                    </a:lnTo>
                    <a:lnTo>
                      <a:pt x="1540" y="1007"/>
                    </a:lnTo>
                    <a:lnTo>
                      <a:pt x="1541" y="941"/>
                    </a:lnTo>
                    <a:lnTo>
                      <a:pt x="1543" y="942"/>
                    </a:lnTo>
                    <a:lnTo>
                      <a:pt x="1545" y="944"/>
                    </a:lnTo>
                    <a:lnTo>
                      <a:pt x="1547" y="989"/>
                    </a:lnTo>
                    <a:lnTo>
                      <a:pt x="1549" y="1076"/>
                    </a:lnTo>
                    <a:lnTo>
                      <a:pt x="1550" y="992"/>
                    </a:lnTo>
                    <a:lnTo>
                      <a:pt x="1552" y="809"/>
                    </a:lnTo>
                    <a:lnTo>
                      <a:pt x="1554" y="749"/>
                    </a:lnTo>
                    <a:lnTo>
                      <a:pt x="1556" y="787"/>
                    </a:lnTo>
                    <a:lnTo>
                      <a:pt x="1558" y="829"/>
                    </a:lnTo>
                    <a:lnTo>
                      <a:pt x="1559" y="898"/>
                    </a:lnTo>
                    <a:lnTo>
                      <a:pt x="1561" y="903"/>
                    </a:lnTo>
                    <a:lnTo>
                      <a:pt x="1563" y="799"/>
                    </a:lnTo>
                    <a:lnTo>
                      <a:pt x="1565" y="712"/>
                    </a:lnTo>
                    <a:lnTo>
                      <a:pt x="1567" y="771"/>
                    </a:lnTo>
                    <a:lnTo>
                      <a:pt x="1569" y="841"/>
                    </a:lnTo>
                    <a:lnTo>
                      <a:pt x="1570" y="791"/>
                    </a:lnTo>
                    <a:lnTo>
                      <a:pt x="1572" y="681"/>
                    </a:lnTo>
                    <a:lnTo>
                      <a:pt x="1574" y="621"/>
                    </a:lnTo>
                    <a:lnTo>
                      <a:pt x="1576" y="661"/>
                    </a:lnTo>
                    <a:lnTo>
                      <a:pt x="1578" y="791"/>
                    </a:lnTo>
                    <a:lnTo>
                      <a:pt x="1579" y="942"/>
                    </a:lnTo>
                    <a:lnTo>
                      <a:pt x="1581" y="1007"/>
                    </a:lnTo>
                    <a:lnTo>
                      <a:pt x="1583" y="996"/>
                    </a:lnTo>
                    <a:lnTo>
                      <a:pt x="1585" y="973"/>
                    </a:lnTo>
                    <a:lnTo>
                      <a:pt x="1587" y="945"/>
                    </a:lnTo>
                    <a:lnTo>
                      <a:pt x="1588" y="900"/>
                    </a:lnTo>
                    <a:lnTo>
                      <a:pt x="1590" y="832"/>
                    </a:lnTo>
                    <a:lnTo>
                      <a:pt x="1592" y="757"/>
                    </a:lnTo>
                    <a:lnTo>
                      <a:pt x="1594" y="659"/>
                    </a:lnTo>
                    <a:lnTo>
                      <a:pt x="1596" y="600"/>
                    </a:lnTo>
                    <a:lnTo>
                      <a:pt x="1598" y="570"/>
                    </a:lnTo>
                    <a:lnTo>
                      <a:pt x="1599" y="543"/>
                    </a:lnTo>
                    <a:lnTo>
                      <a:pt x="1601" y="506"/>
                    </a:lnTo>
                    <a:lnTo>
                      <a:pt x="1603" y="487"/>
                    </a:lnTo>
                    <a:lnTo>
                      <a:pt x="1605" y="488"/>
                    </a:lnTo>
                    <a:lnTo>
                      <a:pt x="1607" y="473"/>
                    </a:lnTo>
                    <a:lnTo>
                      <a:pt x="1608" y="432"/>
                    </a:lnTo>
                    <a:lnTo>
                      <a:pt x="1610" y="404"/>
                    </a:lnTo>
                    <a:lnTo>
                      <a:pt x="1612" y="407"/>
                    </a:lnTo>
                    <a:lnTo>
                      <a:pt x="1614" y="456"/>
                    </a:lnTo>
                    <a:lnTo>
                      <a:pt x="1616" y="528"/>
                    </a:lnTo>
                    <a:lnTo>
                      <a:pt x="1617" y="604"/>
                    </a:lnTo>
                    <a:lnTo>
                      <a:pt x="1619" y="691"/>
                    </a:lnTo>
                    <a:lnTo>
                      <a:pt x="1621" y="714"/>
                    </a:lnTo>
                    <a:lnTo>
                      <a:pt x="1623" y="640"/>
                    </a:lnTo>
                    <a:lnTo>
                      <a:pt x="1625" y="570"/>
                    </a:lnTo>
                    <a:lnTo>
                      <a:pt x="1626" y="599"/>
                    </a:lnTo>
                    <a:lnTo>
                      <a:pt x="1628" y="623"/>
                    </a:lnTo>
                    <a:lnTo>
                      <a:pt x="1630" y="582"/>
                    </a:lnTo>
                    <a:lnTo>
                      <a:pt x="1632" y="568"/>
                    </a:lnTo>
                    <a:lnTo>
                      <a:pt x="1634" y="590"/>
                    </a:lnTo>
                    <a:lnTo>
                      <a:pt x="1636" y="626"/>
                    </a:lnTo>
                    <a:lnTo>
                      <a:pt x="1637" y="630"/>
                    </a:lnTo>
                    <a:lnTo>
                      <a:pt x="1639" y="603"/>
                    </a:lnTo>
                    <a:lnTo>
                      <a:pt x="1641" y="666"/>
                    </a:lnTo>
                    <a:lnTo>
                      <a:pt x="1643" y="770"/>
                    </a:lnTo>
                    <a:lnTo>
                      <a:pt x="1645" y="804"/>
                    </a:lnTo>
                    <a:lnTo>
                      <a:pt x="1646" y="779"/>
                    </a:lnTo>
                    <a:lnTo>
                      <a:pt x="1648" y="707"/>
                    </a:lnTo>
                    <a:lnTo>
                      <a:pt x="1650" y="650"/>
                    </a:lnTo>
                    <a:lnTo>
                      <a:pt x="1652" y="672"/>
                    </a:lnTo>
                    <a:lnTo>
                      <a:pt x="1654" y="666"/>
                    </a:lnTo>
                    <a:lnTo>
                      <a:pt x="1655" y="592"/>
                    </a:lnTo>
                    <a:lnTo>
                      <a:pt x="1657" y="613"/>
                    </a:lnTo>
                    <a:lnTo>
                      <a:pt x="1659" y="664"/>
                    </a:lnTo>
                    <a:lnTo>
                      <a:pt x="1661" y="667"/>
                    </a:lnTo>
                    <a:lnTo>
                      <a:pt x="1663" y="686"/>
                    </a:lnTo>
                    <a:lnTo>
                      <a:pt x="1665" y="716"/>
                    </a:lnTo>
                    <a:lnTo>
                      <a:pt x="1666" y="714"/>
                    </a:lnTo>
                    <a:lnTo>
                      <a:pt x="1668" y="704"/>
                    </a:lnTo>
                    <a:lnTo>
                      <a:pt x="1670" y="727"/>
                    </a:lnTo>
                    <a:lnTo>
                      <a:pt x="1672" y="736"/>
                    </a:lnTo>
                    <a:lnTo>
                      <a:pt x="1674" y="639"/>
                    </a:lnTo>
                    <a:lnTo>
                      <a:pt x="1675" y="488"/>
                    </a:lnTo>
                    <a:lnTo>
                      <a:pt x="1677" y="406"/>
                    </a:lnTo>
                    <a:lnTo>
                      <a:pt x="1679" y="343"/>
                    </a:lnTo>
                    <a:lnTo>
                      <a:pt x="1681" y="275"/>
                    </a:lnTo>
                    <a:lnTo>
                      <a:pt x="1683" y="360"/>
                    </a:lnTo>
                    <a:lnTo>
                      <a:pt x="1684" y="577"/>
                    </a:lnTo>
                    <a:lnTo>
                      <a:pt x="1686" y="678"/>
                    </a:lnTo>
                    <a:lnTo>
                      <a:pt x="1688" y="583"/>
                    </a:lnTo>
                    <a:lnTo>
                      <a:pt x="1690" y="476"/>
                    </a:lnTo>
                    <a:lnTo>
                      <a:pt x="1692" y="452"/>
                    </a:lnTo>
                    <a:lnTo>
                      <a:pt x="1694" y="471"/>
                    </a:lnTo>
                    <a:lnTo>
                      <a:pt x="1695" y="528"/>
                    </a:lnTo>
                    <a:lnTo>
                      <a:pt x="1697" y="610"/>
                    </a:lnTo>
                    <a:lnTo>
                      <a:pt x="1699" y="681"/>
                    </a:lnTo>
                    <a:lnTo>
                      <a:pt x="1701" y="682"/>
                    </a:lnTo>
                    <a:lnTo>
                      <a:pt x="1703" y="628"/>
                    </a:lnTo>
                    <a:lnTo>
                      <a:pt x="1704" y="575"/>
                    </a:lnTo>
                    <a:lnTo>
                      <a:pt x="1706" y="540"/>
                    </a:lnTo>
                    <a:lnTo>
                      <a:pt x="1708" y="499"/>
                    </a:lnTo>
                    <a:lnTo>
                      <a:pt x="1710" y="493"/>
                    </a:lnTo>
                    <a:lnTo>
                      <a:pt x="1712" y="445"/>
                    </a:lnTo>
                    <a:lnTo>
                      <a:pt x="1713" y="345"/>
                    </a:lnTo>
                    <a:lnTo>
                      <a:pt x="1715" y="343"/>
                    </a:lnTo>
                    <a:lnTo>
                      <a:pt x="1717" y="400"/>
                    </a:lnTo>
                    <a:lnTo>
                      <a:pt x="1719" y="452"/>
                    </a:lnTo>
                    <a:lnTo>
                      <a:pt x="1721" y="550"/>
                    </a:lnTo>
                    <a:lnTo>
                      <a:pt x="1723" y="656"/>
                    </a:lnTo>
                    <a:lnTo>
                      <a:pt x="1724" y="594"/>
                    </a:lnTo>
                    <a:lnTo>
                      <a:pt x="1726" y="382"/>
                    </a:lnTo>
                    <a:lnTo>
                      <a:pt x="1728" y="247"/>
                    </a:lnTo>
                    <a:lnTo>
                      <a:pt x="1730" y="315"/>
                    </a:lnTo>
                    <a:lnTo>
                      <a:pt x="1732" y="457"/>
                    </a:lnTo>
                    <a:lnTo>
                      <a:pt x="1733" y="448"/>
                    </a:lnTo>
                    <a:lnTo>
                      <a:pt x="1735" y="329"/>
                    </a:lnTo>
                    <a:lnTo>
                      <a:pt x="1737" y="256"/>
                    </a:lnTo>
                    <a:lnTo>
                      <a:pt x="1739" y="312"/>
                    </a:lnTo>
                    <a:lnTo>
                      <a:pt x="1741" y="448"/>
                    </a:lnTo>
                    <a:lnTo>
                      <a:pt x="1742" y="507"/>
                    </a:lnTo>
                    <a:lnTo>
                      <a:pt x="1744" y="470"/>
                    </a:lnTo>
                    <a:lnTo>
                      <a:pt x="1746" y="451"/>
                    </a:lnTo>
                    <a:lnTo>
                      <a:pt x="1748" y="471"/>
                    </a:lnTo>
                    <a:lnTo>
                      <a:pt x="1750" y="491"/>
                    </a:lnTo>
                    <a:lnTo>
                      <a:pt x="1751" y="544"/>
                    </a:lnTo>
                    <a:lnTo>
                      <a:pt x="1753" y="638"/>
                    </a:lnTo>
                    <a:lnTo>
                      <a:pt x="1755" y="652"/>
                    </a:lnTo>
                    <a:lnTo>
                      <a:pt x="1757" y="546"/>
                    </a:lnTo>
                    <a:lnTo>
                      <a:pt x="1759" y="411"/>
                    </a:lnTo>
                    <a:lnTo>
                      <a:pt x="1761" y="288"/>
                    </a:lnTo>
                    <a:lnTo>
                      <a:pt x="1762" y="256"/>
                    </a:lnTo>
                    <a:lnTo>
                      <a:pt x="1764" y="278"/>
                    </a:lnTo>
                    <a:lnTo>
                      <a:pt x="1766" y="280"/>
                    </a:lnTo>
                    <a:lnTo>
                      <a:pt x="1768" y="262"/>
                    </a:lnTo>
                    <a:lnTo>
                      <a:pt x="1770" y="289"/>
                    </a:lnTo>
                    <a:lnTo>
                      <a:pt x="1771" y="313"/>
                    </a:lnTo>
                    <a:lnTo>
                      <a:pt x="1773" y="288"/>
                    </a:lnTo>
                    <a:lnTo>
                      <a:pt x="1775" y="281"/>
                    </a:lnTo>
                    <a:lnTo>
                      <a:pt x="1777" y="254"/>
                    </a:lnTo>
                    <a:lnTo>
                      <a:pt x="1779" y="259"/>
                    </a:lnTo>
                    <a:lnTo>
                      <a:pt x="1780" y="354"/>
                    </a:lnTo>
                    <a:lnTo>
                      <a:pt x="1782" y="429"/>
                    </a:lnTo>
                    <a:lnTo>
                      <a:pt x="1784" y="483"/>
                    </a:lnTo>
                    <a:lnTo>
                      <a:pt x="1786" y="523"/>
                    </a:lnTo>
                    <a:lnTo>
                      <a:pt x="1788" y="524"/>
                    </a:lnTo>
                    <a:lnTo>
                      <a:pt x="1790" y="520"/>
                    </a:lnTo>
                    <a:lnTo>
                      <a:pt x="1791" y="461"/>
                    </a:lnTo>
                    <a:lnTo>
                      <a:pt x="1793" y="398"/>
                    </a:lnTo>
                    <a:lnTo>
                      <a:pt x="1795" y="374"/>
                    </a:lnTo>
                    <a:lnTo>
                      <a:pt x="1797" y="397"/>
                    </a:lnTo>
                    <a:lnTo>
                      <a:pt x="1799" y="443"/>
                    </a:lnTo>
                    <a:lnTo>
                      <a:pt x="1800" y="447"/>
                    </a:lnTo>
                    <a:lnTo>
                      <a:pt x="1802" y="460"/>
                    </a:lnTo>
                    <a:lnTo>
                      <a:pt x="1804" y="522"/>
                    </a:lnTo>
                    <a:lnTo>
                      <a:pt x="1806" y="489"/>
                    </a:lnTo>
                    <a:lnTo>
                      <a:pt x="1808" y="368"/>
                    </a:lnTo>
                    <a:lnTo>
                      <a:pt x="1809" y="306"/>
                    </a:lnTo>
                    <a:lnTo>
                      <a:pt x="1811" y="281"/>
                    </a:lnTo>
                    <a:lnTo>
                      <a:pt x="1813" y="243"/>
                    </a:lnTo>
                    <a:lnTo>
                      <a:pt x="1815" y="267"/>
                    </a:lnTo>
                    <a:lnTo>
                      <a:pt x="1817" y="326"/>
                    </a:lnTo>
                    <a:lnTo>
                      <a:pt x="1819" y="350"/>
                    </a:lnTo>
                    <a:lnTo>
                      <a:pt x="1820" y="420"/>
                    </a:lnTo>
                    <a:lnTo>
                      <a:pt x="1822" y="563"/>
                    </a:lnTo>
                    <a:lnTo>
                      <a:pt x="1824" y="702"/>
                    </a:lnTo>
                    <a:lnTo>
                      <a:pt x="1826" y="781"/>
                    </a:lnTo>
                    <a:lnTo>
                      <a:pt x="1828" y="796"/>
                    </a:lnTo>
                    <a:lnTo>
                      <a:pt x="1829" y="805"/>
                    </a:lnTo>
                    <a:lnTo>
                      <a:pt x="1831" y="739"/>
                    </a:lnTo>
                    <a:lnTo>
                      <a:pt x="1833" y="591"/>
                    </a:lnTo>
                    <a:lnTo>
                      <a:pt x="1835" y="474"/>
                    </a:lnTo>
                    <a:lnTo>
                      <a:pt x="1837" y="457"/>
                    </a:lnTo>
                    <a:lnTo>
                      <a:pt x="1838" y="417"/>
                    </a:lnTo>
                    <a:lnTo>
                      <a:pt x="1840" y="288"/>
                    </a:lnTo>
                    <a:lnTo>
                      <a:pt x="1842" y="192"/>
                    </a:lnTo>
                    <a:lnTo>
                      <a:pt x="1844" y="250"/>
                    </a:lnTo>
                    <a:lnTo>
                      <a:pt x="1846" y="337"/>
                    </a:lnTo>
                    <a:lnTo>
                      <a:pt x="1848" y="276"/>
                    </a:lnTo>
                    <a:lnTo>
                      <a:pt x="1849" y="197"/>
                    </a:lnTo>
                    <a:lnTo>
                      <a:pt x="1851" y="296"/>
                    </a:lnTo>
                    <a:lnTo>
                      <a:pt x="1853" y="481"/>
                    </a:lnTo>
                    <a:lnTo>
                      <a:pt x="1855" y="583"/>
                    </a:lnTo>
                    <a:lnTo>
                      <a:pt x="1857" y="557"/>
                    </a:lnTo>
                    <a:lnTo>
                      <a:pt x="1858" y="510"/>
                    </a:lnTo>
                    <a:lnTo>
                      <a:pt x="1860" y="528"/>
                    </a:lnTo>
                    <a:lnTo>
                      <a:pt x="1862" y="600"/>
                    </a:lnTo>
                    <a:lnTo>
                      <a:pt x="1864" y="741"/>
                    </a:lnTo>
                    <a:lnTo>
                      <a:pt x="1866" y="916"/>
                    </a:lnTo>
                    <a:lnTo>
                      <a:pt x="1867" y="1022"/>
                    </a:lnTo>
                    <a:lnTo>
                      <a:pt x="1869" y="1184"/>
                    </a:lnTo>
                    <a:lnTo>
                      <a:pt x="1871" y="1442"/>
                    </a:lnTo>
                    <a:lnTo>
                      <a:pt x="1873" y="1575"/>
                    </a:lnTo>
                    <a:lnTo>
                      <a:pt x="1875" y="1554"/>
                    </a:lnTo>
                    <a:lnTo>
                      <a:pt x="1876" y="1525"/>
                    </a:lnTo>
                    <a:lnTo>
                      <a:pt x="1878" y="1569"/>
                    </a:lnTo>
                    <a:lnTo>
                      <a:pt x="1880" y="1610"/>
                    </a:lnTo>
                    <a:lnTo>
                      <a:pt x="1882" y="1604"/>
                    </a:lnTo>
                    <a:lnTo>
                      <a:pt x="1884" y="1588"/>
                    </a:lnTo>
                    <a:lnTo>
                      <a:pt x="1886" y="1652"/>
                    </a:lnTo>
                    <a:lnTo>
                      <a:pt x="1887" y="1805"/>
                    </a:lnTo>
                    <a:lnTo>
                      <a:pt x="1889" y="1881"/>
                    </a:lnTo>
                    <a:lnTo>
                      <a:pt x="1891" y="1838"/>
                    </a:lnTo>
                    <a:lnTo>
                      <a:pt x="1893" y="1830"/>
                    </a:lnTo>
                    <a:lnTo>
                      <a:pt x="1895" y="1924"/>
                    </a:lnTo>
                    <a:lnTo>
                      <a:pt x="1896" y="2077"/>
                    </a:lnTo>
                    <a:lnTo>
                      <a:pt x="1898" y="2217"/>
                    </a:lnTo>
                    <a:lnTo>
                      <a:pt x="1900" y="2213"/>
                    </a:lnTo>
                    <a:lnTo>
                      <a:pt x="1902" y="2049"/>
                    </a:lnTo>
                    <a:lnTo>
                      <a:pt x="1904" y="1876"/>
                    </a:lnTo>
                    <a:lnTo>
                      <a:pt x="1905" y="1821"/>
                    </a:lnTo>
                    <a:lnTo>
                      <a:pt x="1907" y="1837"/>
                    </a:lnTo>
                    <a:lnTo>
                      <a:pt x="1909" y="1902"/>
                    </a:lnTo>
                    <a:lnTo>
                      <a:pt x="1911" y="2008"/>
                    </a:lnTo>
                    <a:lnTo>
                      <a:pt x="1913" y="2130"/>
                    </a:lnTo>
                    <a:lnTo>
                      <a:pt x="1915" y="2229"/>
                    </a:lnTo>
                    <a:lnTo>
                      <a:pt x="1916" y="2183"/>
                    </a:lnTo>
                    <a:lnTo>
                      <a:pt x="1918" y="2018"/>
                    </a:lnTo>
                    <a:lnTo>
                      <a:pt x="1920" y="1896"/>
                    </a:lnTo>
                    <a:lnTo>
                      <a:pt x="1922" y="1866"/>
                    </a:lnTo>
                    <a:lnTo>
                      <a:pt x="1924" y="1935"/>
                    </a:lnTo>
                    <a:lnTo>
                      <a:pt x="1925" y="2045"/>
                    </a:lnTo>
                    <a:lnTo>
                      <a:pt x="1927" y="2111"/>
                    </a:lnTo>
                    <a:lnTo>
                      <a:pt x="1929" y="2101"/>
                    </a:lnTo>
                    <a:lnTo>
                      <a:pt x="1931" y="2041"/>
                    </a:lnTo>
                    <a:lnTo>
                      <a:pt x="1933" y="1966"/>
                    </a:lnTo>
                    <a:lnTo>
                      <a:pt x="1934" y="1947"/>
                    </a:lnTo>
                    <a:lnTo>
                      <a:pt x="1936" y="1956"/>
                    </a:lnTo>
                    <a:lnTo>
                      <a:pt x="1938" y="1960"/>
                    </a:lnTo>
                    <a:lnTo>
                      <a:pt x="1940" y="2036"/>
                    </a:lnTo>
                    <a:lnTo>
                      <a:pt x="1942" y="2165"/>
                    </a:lnTo>
                    <a:lnTo>
                      <a:pt x="1944" y="2187"/>
                    </a:lnTo>
                    <a:lnTo>
                      <a:pt x="1945" y="2128"/>
                    </a:lnTo>
                    <a:lnTo>
                      <a:pt x="1947" y="2104"/>
                    </a:lnTo>
                    <a:lnTo>
                      <a:pt x="1949" y="2125"/>
                    </a:lnTo>
                    <a:lnTo>
                      <a:pt x="1951" y="2098"/>
                    </a:lnTo>
                    <a:lnTo>
                      <a:pt x="1953" y="2037"/>
                    </a:lnTo>
                    <a:lnTo>
                      <a:pt x="1954" y="2029"/>
                    </a:lnTo>
                    <a:lnTo>
                      <a:pt x="1956" y="2081"/>
                    </a:lnTo>
                    <a:lnTo>
                      <a:pt x="1958" y="2164"/>
                    </a:lnTo>
                    <a:lnTo>
                      <a:pt x="1960" y="2178"/>
                    </a:lnTo>
                    <a:lnTo>
                      <a:pt x="1962" y="2084"/>
                    </a:lnTo>
                    <a:lnTo>
                      <a:pt x="1963" y="2049"/>
                    </a:lnTo>
                    <a:lnTo>
                      <a:pt x="1965" y="2114"/>
                    </a:lnTo>
                    <a:lnTo>
                      <a:pt x="1967" y="2175"/>
                    </a:lnTo>
                    <a:lnTo>
                      <a:pt x="1969" y="2204"/>
                    </a:lnTo>
                    <a:lnTo>
                      <a:pt x="1971" y="2260"/>
                    </a:lnTo>
                    <a:lnTo>
                      <a:pt x="1973" y="2338"/>
                    </a:lnTo>
                    <a:lnTo>
                      <a:pt x="1974" y="2285"/>
                    </a:lnTo>
                    <a:lnTo>
                      <a:pt x="1976" y="2062"/>
                    </a:lnTo>
                    <a:lnTo>
                      <a:pt x="1978" y="1846"/>
                    </a:lnTo>
                    <a:lnTo>
                      <a:pt x="1980" y="1769"/>
                    </a:lnTo>
                    <a:lnTo>
                      <a:pt x="1982" y="1779"/>
                    </a:lnTo>
                    <a:lnTo>
                      <a:pt x="1983" y="1787"/>
                    </a:lnTo>
                    <a:lnTo>
                      <a:pt x="1985" y="1822"/>
                    </a:lnTo>
                    <a:lnTo>
                      <a:pt x="1987" y="1888"/>
                    </a:lnTo>
                    <a:lnTo>
                      <a:pt x="1989" y="1939"/>
                    </a:lnTo>
                    <a:lnTo>
                      <a:pt x="1991" y="1909"/>
                    </a:lnTo>
                    <a:lnTo>
                      <a:pt x="1992" y="1872"/>
                    </a:lnTo>
                    <a:lnTo>
                      <a:pt x="1994" y="1877"/>
                    </a:lnTo>
                    <a:lnTo>
                      <a:pt x="1996" y="1915"/>
                    </a:lnTo>
                    <a:lnTo>
                      <a:pt x="1998" y="1994"/>
                    </a:lnTo>
                    <a:lnTo>
                      <a:pt x="2000" y="1964"/>
                    </a:lnTo>
                    <a:lnTo>
                      <a:pt x="2001" y="1812"/>
                    </a:lnTo>
                    <a:lnTo>
                      <a:pt x="2003" y="1752"/>
                    </a:lnTo>
                    <a:lnTo>
                      <a:pt x="2005" y="1804"/>
                    </a:lnTo>
                    <a:lnTo>
                      <a:pt x="2007" y="1846"/>
                    </a:lnTo>
                    <a:lnTo>
                      <a:pt x="2009" y="1905"/>
                    </a:lnTo>
                    <a:lnTo>
                      <a:pt x="2011" y="1916"/>
                    </a:lnTo>
                    <a:lnTo>
                      <a:pt x="2012" y="1853"/>
                    </a:lnTo>
                    <a:lnTo>
                      <a:pt x="2014" y="1817"/>
                    </a:lnTo>
                    <a:lnTo>
                      <a:pt x="2016" y="1804"/>
                    </a:lnTo>
                    <a:lnTo>
                      <a:pt x="2018" y="1734"/>
                    </a:lnTo>
                    <a:lnTo>
                      <a:pt x="2020" y="1633"/>
                    </a:lnTo>
                    <a:lnTo>
                      <a:pt x="2021" y="1692"/>
                    </a:lnTo>
                    <a:lnTo>
                      <a:pt x="2023" y="1808"/>
                    </a:lnTo>
                    <a:lnTo>
                      <a:pt x="2025" y="1853"/>
                    </a:lnTo>
                    <a:lnTo>
                      <a:pt x="2027" y="1864"/>
                    </a:lnTo>
                    <a:lnTo>
                      <a:pt x="2029" y="1861"/>
                    </a:lnTo>
                    <a:lnTo>
                      <a:pt x="2030" y="1793"/>
                    </a:lnTo>
                    <a:lnTo>
                      <a:pt x="2032" y="1636"/>
                    </a:lnTo>
                    <a:lnTo>
                      <a:pt x="2034" y="1516"/>
                    </a:lnTo>
                    <a:lnTo>
                      <a:pt x="2036" y="1548"/>
                    </a:lnTo>
                    <a:lnTo>
                      <a:pt x="2038" y="1628"/>
                    </a:lnTo>
                    <a:lnTo>
                      <a:pt x="2040" y="1694"/>
                    </a:lnTo>
                    <a:lnTo>
                      <a:pt x="2041" y="1746"/>
                    </a:lnTo>
                    <a:lnTo>
                      <a:pt x="2043" y="1697"/>
                    </a:lnTo>
                    <a:lnTo>
                      <a:pt x="2045" y="1542"/>
                    </a:lnTo>
                    <a:lnTo>
                      <a:pt x="2047" y="1384"/>
                    </a:lnTo>
                    <a:lnTo>
                      <a:pt x="2049" y="1354"/>
                    </a:lnTo>
                    <a:lnTo>
                      <a:pt x="2050" y="1444"/>
                    </a:lnTo>
                    <a:lnTo>
                      <a:pt x="2052" y="1531"/>
                    </a:lnTo>
                    <a:lnTo>
                      <a:pt x="2054" y="1588"/>
                    </a:lnTo>
                    <a:lnTo>
                      <a:pt x="2056" y="1593"/>
                    </a:lnTo>
                    <a:lnTo>
                      <a:pt x="2058" y="1551"/>
                    </a:lnTo>
                    <a:lnTo>
                      <a:pt x="2059" y="1542"/>
                    </a:lnTo>
                    <a:lnTo>
                      <a:pt x="2061" y="1588"/>
                    </a:lnTo>
                    <a:lnTo>
                      <a:pt x="2063" y="1681"/>
                    </a:lnTo>
                    <a:lnTo>
                      <a:pt x="2065" y="1675"/>
                    </a:lnTo>
                    <a:lnTo>
                      <a:pt x="2067" y="1527"/>
                    </a:lnTo>
                    <a:lnTo>
                      <a:pt x="2069" y="1382"/>
                    </a:lnTo>
                    <a:lnTo>
                      <a:pt x="2070" y="1339"/>
                    </a:lnTo>
                    <a:lnTo>
                      <a:pt x="2072" y="1379"/>
                    </a:lnTo>
                    <a:lnTo>
                      <a:pt x="2074" y="1395"/>
                    </a:lnTo>
                    <a:lnTo>
                      <a:pt x="2076" y="1364"/>
                    </a:lnTo>
                    <a:lnTo>
                      <a:pt x="2078" y="1386"/>
                    </a:lnTo>
                    <a:lnTo>
                      <a:pt x="2079" y="1407"/>
                    </a:lnTo>
                    <a:lnTo>
                      <a:pt x="2081" y="1325"/>
                    </a:lnTo>
                    <a:lnTo>
                      <a:pt x="2083" y="1206"/>
                    </a:lnTo>
                    <a:lnTo>
                      <a:pt x="2085" y="1164"/>
                    </a:lnTo>
                    <a:lnTo>
                      <a:pt x="2087" y="1118"/>
                    </a:lnTo>
                    <a:lnTo>
                      <a:pt x="2088" y="1087"/>
                    </a:lnTo>
                    <a:lnTo>
                      <a:pt x="2090" y="1093"/>
                    </a:lnTo>
                    <a:lnTo>
                      <a:pt x="2092" y="1085"/>
                    </a:lnTo>
                    <a:lnTo>
                      <a:pt x="2094" y="1100"/>
                    </a:lnTo>
                    <a:lnTo>
                      <a:pt x="2096" y="1159"/>
                    </a:lnTo>
                    <a:lnTo>
                      <a:pt x="2098" y="1201"/>
                    </a:lnTo>
                    <a:lnTo>
                      <a:pt x="2099" y="1194"/>
                    </a:lnTo>
                    <a:lnTo>
                      <a:pt x="2101" y="1119"/>
                    </a:lnTo>
                    <a:lnTo>
                      <a:pt x="2103" y="1059"/>
                    </a:lnTo>
                    <a:lnTo>
                      <a:pt x="2105" y="1048"/>
                    </a:lnTo>
                    <a:lnTo>
                      <a:pt x="2107" y="1000"/>
                    </a:lnTo>
                    <a:lnTo>
                      <a:pt x="2108" y="1020"/>
                    </a:lnTo>
                    <a:lnTo>
                      <a:pt x="2110" y="1167"/>
                    </a:lnTo>
                    <a:lnTo>
                      <a:pt x="2112" y="1312"/>
                    </a:lnTo>
                    <a:lnTo>
                      <a:pt x="2114" y="1357"/>
                    </a:lnTo>
                    <a:lnTo>
                      <a:pt x="2116" y="1314"/>
                    </a:lnTo>
                    <a:lnTo>
                      <a:pt x="2117" y="1283"/>
                    </a:lnTo>
                    <a:lnTo>
                      <a:pt x="2119" y="1218"/>
                    </a:lnTo>
                    <a:lnTo>
                      <a:pt x="2121" y="1104"/>
                    </a:lnTo>
                    <a:lnTo>
                      <a:pt x="2123" y="1047"/>
                    </a:lnTo>
                    <a:lnTo>
                      <a:pt x="2125" y="1061"/>
                    </a:lnTo>
                    <a:lnTo>
                      <a:pt x="2126" y="1132"/>
                    </a:lnTo>
                    <a:lnTo>
                      <a:pt x="2128" y="1154"/>
                    </a:lnTo>
                    <a:lnTo>
                      <a:pt x="2130" y="1096"/>
                    </a:lnTo>
                    <a:lnTo>
                      <a:pt x="2132" y="1058"/>
                    </a:lnTo>
                    <a:lnTo>
                      <a:pt x="2134" y="1095"/>
                    </a:lnTo>
                    <a:lnTo>
                      <a:pt x="2136" y="1150"/>
                    </a:lnTo>
                    <a:lnTo>
                      <a:pt x="2137" y="1170"/>
                    </a:lnTo>
                    <a:lnTo>
                      <a:pt x="2139" y="1144"/>
                    </a:lnTo>
                    <a:lnTo>
                      <a:pt x="2141" y="1069"/>
                    </a:lnTo>
                    <a:lnTo>
                      <a:pt x="2143" y="994"/>
                    </a:lnTo>
                    <a:lnTo>
                      <a:pt x="2145" y="938"/>
                    </a:lnTo>
                    <a:lnTo>
                      <a:pt x="2146" y="931"/>
                    </a:lnTo>
                    <a:lnTo>
                      <a:pt x="2148" y="968"/>
                    </a:lnTo>
                    <a:lnTo>
                      <a:pt x="2150" y="1012"/>
                    </a:lnTo>
                    <a:lnTo>
                      <a:pt x="2152" y="1018"/>
                    </a:lnTo>
                    <a:lnTo>
                      <a:pt x="2154" y="988"/>
                    </a:lnTo>
                    <a:lnTo>
                      <a:pt x="2155" y="954"/>
                    </a:lnTo>
                    <a:lnTo>
                      <a:pt x="2157" y="900"/>
                    </a:lnTo>
                    <a:lnTo>
                      <a:pt x="2159" y="851"/>
                    </a:lnTo>
                    <a:lnTo>
                      <a:pt x="2161" y="910"/>
                    </a:lnTo>
                    <a:lnTo>
                      <a:pt x="2163" y="1027"/>
                    </a:lnTo>
                    <a:lnTo>
                      <a:pt x="2165" y="1042"/>
                    </a:lnTo>
                    <a:lnTo>
                      <a:pt x="2166" y="931"/>
                    </a:lnTo>
                    <a:lnTo>
                      <a:pt x="2168" y="784"/>
                    </a:lnTo>
                    <a:lnTo>
                      <a:pt x="2170" y="773"/>
                    </a:lnTo>
                    <a:lnTo>
                      <a:pt x="2172" y="801"/>
                    </a:lnTo>
                    <a:lnTo>
                      <a:pt x="2174" y="717"/>
                    </a:lnTo>
                    <a:lnTo>
                      <a:pt x="2175" y="617"/>
                    </a:lnTo>
                    <a:lnTo>
                      <a:pt x="2177" y="663"/>
                    </a:lnTo>
                    <a:lnTo>
                      <a:pt x="2179" y="784"/>
                    </a:lnTo>
                    <a:lnTo>
                      <a:pt x="2181" y="854"/>
                    </a:lnTo>
                    <a:lnTo>
                      <a:pt x="2183" y="730"/>
                    </a:lnTo>
                    <a:lnTo>
                      <a:pt x="2184" y="549"/>
                    </a:lnTo>
                    <a:lnTo>
                      <a:pt x="2186" y="528"/>
                    </a:lnTo>
                    <a:lnTo>
                      <a:pt x="2188" y="630"/>
                    </a:lnTo>
                    <a:lnTo>
                      <a:pt x="2190" y="780"/>
                    </a:lnTo>
                    <a:lnTo>
                      <a:pt x="2192" y="833"/>
                    </a:lnTo>
                    <a:lnTo>
                      <a:pt x="2194" y="790"/>
                    </a:lnTo>
                    <a:lnTo>
                      <a:pt x="2195" y="778"/>
                    </a:lnTo>
                    <a:lnTo>
                      <a:pt x="2197" y="775"/>
                    </a:lnTo>
                    <a:lnTo>
                      <a:pt x="2199" y="726"/>
                    </a:lnTo>
                    <a:lnTo>
                      <a:pt x="2201" y="667"/>
                    </a:lnTo>
                    <a:lnTo>
                      <a:pt x="2203" y="685"/>
                    </a:lnTo>
                    <a:lnTo>
                      <a:pt x="2204" y="705"/>
                    </a:lnTo>
                    <a:lnTo>
                      <a:pt x="2206" y="677"/>
                    </a:lnTo>
                    <a:lnTo>
                      <a:pt x="2208" y="697"/>
                    </a:lnTo>
                    <a:lnTo>
                      <a:pt x="2210" y="687"/>
                    </a:lnTo>
                    <a:lnTo>
                      <a:pt x="2212" y="592"/>
                    </a:lnTo>
                    <a:lnTo>
                      <a:pt x="2213" y="543"/>
                    </a:lnTo>
                    <a:lnTo>
                      <a:pt x="2215" y="563"/>
                    </a:lnTo>
                    <a:lnTo>
                      <a:pt x="2217" y="611"/>
                    </a:lnTo>
                    <a:lnTo>
                      <a:pt x="2219" y="698"/>
                    </a:lnTo>
                    <a:lnTo>
                      <a:pt x="2221" y="754"/>
                    </a:lnTo>
                    <a:lnTo>
                      <a:pt x="2223" y="693"/>
                    </a:lnTo>
                    <a:lnTo>
                      <a:pt x="2224" y="571"/>
                    </a:lnTo>
                    <a:lnTo>
                      <a:pt x="2226" y="546"/>
                    </a:lnTo>
                    <a:lnTo>
                      <a:pt x="2228" y="584"/>
                    </a:lnTo>
                    <a:lnTo>
                      <a:pt x="2230" y="538"/>
                    </a:lnTo>
                    <a:lnTo>
                      <a:pt x="2232" y="494"/>
                    </a:lnTo>
                    <a:lnTo>
                      <a:pt x="2233" y="525"/>
                    </a:lnTo>
                    <a:lnTo>
                      <a:pt x="2235" y="498"/>
                    </a:lnTo>
                    <a:lnTo>
                      <a:pt x="2237" y="461"/>
                    </a:lnTo>
                    <a:lnTo>
                      <a:pt x="2239" y="533"/>
                    </a:lnTo>
                    <a:lnTo>
                      <a:pt x="2241" y="627"/>
                    </a:lnTo>
                    <a:lnTo>
                      <a:pt x="2242" y="689"/>
                    </a:lnTo>
                    <a:lnTo>
                      <a:pt x="2244" y="740"/>
                    </a:lnTo>
                    <a:lnTo>
                      <a:pt x="2246" y="755"/>
                    </a:lnTo>
                    <a:lnTo>
                      <a:pt x="2248" y="721"/>
                    </a:lnTo>
                    <a:lnTo>
                      <a:pt x="2250" y="676"/>
                    </a:lnTo>
                    <a:lnTo>
                      <a:pt x="2251" y="650"/>
                    </a:lnTo>
                    <a:lnTo>
                      <a:pt x="2253" y="581"/>
                    </a:lnTo>
                    <a:lnTo>
                      <a:pt x="2255" y="556"/>
                    </a:lnTo>
                    <a:lnTo>
                      <a:pt x="2257" y="652"/>
                    </a:lnTo>
                    <a:lnTo>
                      <a:pt x="2259" y="735"/>
                    </a:lnTo>
                    <a:lnTo>
                      <a:pt x="2261" y="722"/>
                    </a:lnTo>
                    <a:lnTo>
                      <a:pt x="2262" y="707"/>
                    </a:lnTo>
                    <a:lnTo>
                      <a:pt x="2264" y="706"/>
                    </a:lnTo>
                    <a:lnTo>
                      <a:pt x="2266" y="618"/>
                    </a:lnTo>
                    <a:lnTo>
                      <a:pt x="2268" y="489"/>
                    </a:lnTo>
                    <a:lnTo>
                      <a:pt x="2270" y="404"/>
                    </a:lnTo>
                    <a:lnTo>
                      <a:pt x="2271" y="389"/>
                    </a:lnTo>
                    <a:lnTo>
                      <a:pt x="2273" y="400"/>
                    </a:lnTo>
                    <a:lnTo>
                      <a:pt x="2275" y="457"/>
                    </a:lnTo>
                    <a:lnTo>
                      <a:pt x="2277" y="510"/>
                    </a:lnTo>
                    <a:lnTo>
                      <a:pt x="2279" y="548"/>
                    </a:lnTo>
                    <a:lnTo>
                      <a:pt x="2280" y="608"/>
                    </a:lnTo>
                    <a:lnTo>
                      <a:pt x="2282" y="604"/>
                    </a:lnTo>
                    <a:lnTo>
                      <a:pt x="2284" y="539"/>
                    </a:lnTo>
                    <a:lnTo>
                      <a:pt x="2286" y="580"/>
                    </a:lnTo>
                    <a:lnTo>
                      <a:pt x="2288" y="696"/>
                    </a:lnTo>
                    <a:lnTo>
                      <a:pt x="2290" y="732"/>
                    </a:lnTo>
                    <a:lnTo>
                      <a:pt x="2291" y="710"/>
                    </a:lnTo>
                    <a:lnTo>
                      <a:pt x="2293" y="653"/>
                    </a:lnTo>
                    <a:lnTo>
                      <a:pt x="2295" y="533"/>
                    </a:lnTo>
                    <a:lnTo>
                      <a:pt x="2297" y="434"/>
                    </a:lnTo>
                    <a:lnTo>
                      <a:pt x="2299" y="433"/>
                    </a:lnTo>
                    <a:lnTo>
                      <a:pt x="2300" y="498"/>
                    </a:lnTo>
                    <a:lnTo>
                      <a:pt x="2302" y="537"/>
                    </a:lnTo>
                    <a:lnTo>
                      <a:pt x="2304" y="545"/>
                    </a:lnTo>
                    <a:lnTo>
                      <a:pt x="2306" y="569"/>
                    </a:lnTo>
                    <a:lnTo>
                      <a:pt x="2308" y="610"/>
                    </a:lnTo>
                    <a:lnTo>
                      <a:pt x="2309" y="583"/>
                    </a:lnTo>
                    <a:lnTo>
                      <a:pt x="2311" y="520"/>
                    </a:lnTo>
                    <a:lnTo>
                      <a:pt x="2313" y="559"/>
                    </a:lnTo>
                    <a:lnTo>
                      <a:pt x="2315" y="661"/>
                    </a:lnTo>
                    <a:lnTo>
                      <a:pt x="2317" y="733"/>
                    </a:lnTo>
                    <a:lnTo>
                      <a:pt x="2319" y="702"/>
                    </a:lnTo>
                    <a:lnTo>
                      <a:pt x="2320" y="567"/>
                    </a:lnTo>
                    <a:lnTo>
                      <a:pt x="2322" y="453"/>
                    </a:lnTo>
                    <a:lnTo>
                      <a:pt x="2324" y="472"/>
                    </a:lnTo>
                    <a:lnTo>
                      <a:pt x="2326" y="583"/>
                    </a:lnTo>
                    <a:lnTo>
                      <a:pt x="2328" y="645"/>
                    </a:lnTo>
                    <a:lnTo>
                      <a:pt x="2329" y="658"/>
                    </a:lnTo>
                    <a:lnTo>
                      <a:pt x="2331" y="664"/>
                    </a:lnTo>
                    <a:lnTo>
                      <a:pt x="2333" y="648"/>
                    </a:lnTo>
                    <a:lnTo>
                      <a:pt x="2335" y="615"/>
                    </a:lnTo>
                    <a:lnTo>
                      <a:pt x="2337" y="627"/>
                    </a:lnTo>
                    <a:lnTo>
                      <a:pt x="2338" y="619"/>
                    </a:lnTo>
                    <a:lnTo>
                      <a:pt x="2340" y="611"/>
                    </a:lnTo>
                    <a:lnTo>
                      <a:pt x="2342" y="641"/>
                    </a:lnTo>
                    <a:lnTo>
                      <a:pt x="2344" y="661"/>
                    </a:lnTo>
                    <a:lnTo>
                      <a:pt x="2346" y="633"/>
                    </a:lnTo>
                    <a:lnTo>
                      <a:pt x="2348" y="603"/>
                    </a:lnTo>
                    <a:lnTo>
                      <a:pt x="2349" y="595"/>
                    </a:lnTo>
                    <a:lnTo>
                      <a:pt x="2351" y="549"/>
                    </a:lnTo>
                    <a:lnTo>
                      <a:pt x="2353" y="520"/>
                    </a:lnTo>
                    <a:lnTo>
                      <a:pt x="2355" y="558"/>
                    </a:lnTo>
                    <a:lnTo>
                      <a:pt x="2357" y="632"/>
                    </a:lnTo>
                    <a:lnTo>
                      <a:pt x="2358" y="639"/>
                    </a:lnTo>
                    <a:lnTo>
                      <a:pt x="2360" y="543"/>
                    </a:lnTo>
                    <a:lnTo>
                      <a:pt x="2362" y="458"/>
                    </a:lnTo>
                    <a:lnTo>
                      <a:pt x="2364" y="392"/>
                    </a:lnTo>
                    <a:lnTo>
                      <a:pt x="2366" y="327"/>
                    </a:lnTo>
                    <a:lnTo>
                      <a:pt x="2367" y="295"/>
                    </a:lnTo>
                    <a:lnTo>
                      <a:pt x="2369" y="314"/>
                    </a:lnTo>
                    <a:lnTo>
                      <a:pt x="2371" y="362"/>
                    </a:lnTo>
                    <a:lnTo>
                      <a:pt x="2373" y="352"/>
                    </a:lnTo>
                    <a:lnTo>
                      <a:pt x="2375" y="332"/>
                    </a:lnTo>
                    <a:lnTo>
                      <a:pt x="2376" y="367"/>
                    </a:lnTo>
                    <a:lnTo>
                      <a:pt x="2378" y="370"/>
                    </a:lnTo>
                    <a:lnTo>
                      <a:pt x="2380" y="367"/>
                    </a:lnTo>
                    <a:lnTo>
                      <a:pt x="2382" y="423"/>
                    </a:lnTo>
                    <a:lnTo>
                      <a:pt x="2384" y="508"/>
                    </a:lnTo>
                    <a:lnTo>
                      <a:pt x="2386" y="512"/>
                    </a:lnTo>
                    <a:lnTo>
                      <a:pt x="2387" y="439"/>
                    </a:lnTo>
                    <a:lnTo>
                      <a:pt x="2389" y="355"/>
                    </a:lnTo>
                    <a:lnTo>
                      <a:pt x="2391" y="356"/>
                    </a:lnTo>
                    <a:lnTo>
                      <a:pt x="2393" y="370"/>
                    </a:lnTo>
                    <a:lnTo>
                      <a:pt x="2395" y="378"/>
                    </a:lnTo>
                    <a:lnTo>
                      <a:pt x="2396" y="426"/>
                    </a:lnTo>
                    <a:lnTo>
                      <a:pt x="2398" y="485"/>
                    </a:lnTo>
                    <a:lnTo>
                      <a:pt x="2400" y="510"/>
                    </a:lnTo>
                    <a:lnTo>
                      <a:pt x="2402" y="477"/>
                    </a:lnTo>
                    <a:lnTo>
                      <a:pt x="2404" y="484"/>
                    </a:lnTo>
                    <a:lnTo>
                      <a:pt x="2405" y="537"/>
                    </a:lnTo>
                    <a:lnTo>
                      <a:pt x="2407" y="595"/>
                    </a:lnTo>
                    <a:lnTo>
                      <a:pt x="2409" y="595"/>
                    </a:lnTo>
                    <a:lnTo>
                      <a:pt x="2411" y="539"/>
                    </a:lnTo>
                    <a:lnTo>
                      <a:pt x="2413" y="504"/>
                    </a:lnTo>
                    <a:lnTo>
                      <a:pt x="2415" y="501"/>
                    </a:lnTo>
                    <a:lnTo>
                      <a:pt x="2416" y="483"/>
                    </a:lnTo>
                    <a:lnTo>
                      <a:pt x="2418" y="406"/>
                    </a:lnTo>
                    <a:lnTo>
                      <a:pt x="2420" y="255"/>
                    </a:lnTo>
                    <a:lnTo>
                      <a:pt x="2422" y="76"/>
                    </a:lnTo>
                    <a:lnTo>
                      <a:pt x="2424" y="71"/>
                    </a:lnTo>
                    <a:lnTo>
                      <a:pt x="2425" y="240"/>
                    </a:lnTo>
                    <a:lnTo>
                      <a:pt x="2427" y="383"/>
                    </a:lnTo>
                    <a:lnTo>
                      <a:pt x="2429" y="412"/>
                    </a:lnTo>
                    <a:lnTo>
                      <a:pt x="2431" y="379"/>
                    </a:lnTo>
                    <a:lnTo>
                      <a:pt x="2433" y="389"/>
                    </a:lnTo>
                    <a:lnTo>
                      <a:pt x="2434" y="449"/>
                    </a:lnTo>
                    <a:lnTo>
                      <a:pt x="2436" y="438"/>
                    </a:lnTo>
                    <a:lnTo>
                      <a:pt x="2438" y="333"/>
                    </a:lnTo>
                    <a:lnTo>
                      <a:pt x="2440" y="268"/>
                    </a:lnTo>
                    <a:lnTo>
                      <a:pt x="2442" y="306"/>
                    </a:lnTo>
                    <a:lnTo>
                      <a:pt x="2444" y="344"/>
                    </a:lnTo>
                    <a:lnTo>
                      <a:pt x="2445" y="380"/>
                    </a:lnTo>
                    <a:lnTo>
                      <a:pt x="2447" y="435"/>
                    </a:lnTo>
                    <a:lnTo>
                      <a:pt x="2449" y="479"/>
                    </a:lnTo>
                    <a:lnTo>
                      <a:pt x="2451" y="489"/>
                    </a:lnTo>
                    <a:lnTo>
                      <a:pt x="2453" y="489"/>
                    </a:lnTo>
                    <a:lnTo>
                      <a:pt x="2454" y="417"/>
                    </a:lnTo>
                    <a:lnTo>
                      <a:pt x="2456" y="264"/>
                    </a:lnTo>
                    <a:lnTo>
                      <a:pt x="2458" y="145"/>
                    </a:lnTo>
                    <a:lnTo>
                      <a:pt x="2460" y="125"/>
                    </a:lnTo>
                    <a:lnTo>
                      <a:pt x="2462" y="180"/>
                    </a:lnTo>
                    <a:lnTo>
                      <a:pt x="2463" y="284"/>
                    </a:lnTo>
                    <a:lnTo>
                      <a:pt x="2465" y="357"/>
                    </a:lnTo>
                    <a:lnTo>
                      <a:pt x="2467" y="390"/>
                    </a:lnTo>
                    <a:lnTo>
                      <a:pt x="2469" y="406"/>
                    </a:lnTo>
                    <a:lnTo>
                      <a:pt x="2471" y="476"/>
                    </a:lnTo>
                    <a:lnTo>
                      <a:pt x="2473" y="614"/>
                    </a:lnTo>
                    <a:lnTo>
                      <a:pt x="2474" y="708"/>
                    </a:lnTo>
                    <a:lnTo>
                      <a:pt x="2476" y="731"/>
                    </a:lnTo>
                    <a:lnTo>
                      <a:pt x="2478" y="854"/>
                    </a:lnTo>
                    <a:lnTo>
                      <a:pt x="2480" y="1067"/>
                    </a:lnTo>
                    <a:lnTo>
                      <a:pt x="2482" y="1169"/>
                    </a:lnTo>
                    <a:lnTo>
                      <a:pt x="2483" y="1167"/>
                    </a:lnTo>
                    <a:lnTo>
                      <a:pt x="2485" y="1253"/>
                    </a:lnTo>
                    <a:lnTo>
                      <a:pt x="2487" y="1499"/>
                    </a:lnTo>
                    <a:lnTo>
                      <a:pt x="2489" y="1763"/>
                    </a:lnTo>
                    <a:lnTo>
                      <a:pt x="2491" y="1860"/>
                    </a:lnTo>
                    <a:lnTo>
                      <a:pt x="2492" y="1862"/>
                    </a:lnTo>
                    <a:lnTo>
                      <a:pt x="2494" y="1954"/>
                    </a:lnTo>
                    <a:lnTo>
                      <a:pt x="2496" y="2065"/>
                    </a:lnTo>
                    <a:lnTo>
                      <a:pt x="2498" y="2036"/>
                    </a:lnTo>
                    <a:lnTo>
                      <a:pt x="2500" y="1950"/>
                    </a:lnTo>
                    <a:lnTo>
                      <a:pt x="2501" y="1951"/>
                    </a:lnTo>
                    <a:lnTo>
                      <a:pt x="2503" y="1996"/>
                    </a:lnTo>
                    <a:lnTo>
                      <a:pt x="2505" y="2010"/>
                    </a:lnTo>
                    <a:lnTo>
                      <a:pt x="2507" y="1925"/>
                    </a:lnTo>
                    <a:lnTo>
                      <a:pt x="2509" y="1831"/>
                    </a:lnTo>
                    <a:lnTo>
                      <a:pt x="2511" y="1843"/>
                    </a:lnTo>
                    <a:lnTo>
                      <a:pt x="2512" y="1883"/>
                    </a:lnTo>
                    <a:lnTo>
                      <a:pt x="2514" y="1897"/>
                    </a:lnTo>
                    <a:lnTo>
                      <a:pt x="2516" y="1950"/>
                    </a:lnTo>
                    <a:lnTo>
                      <a:pt x="2518" y="2003"/>
                    </a:lnTo>
                    <a:lnTo>
                      <a:pt x="2520" y="1993"/>
                    </a:lnTo>
                    <a:lnTo>
                      <a:pt x="2521" y="1972"/>
                    </a:lnTo>
                    <a:lnTo>
                      <a:pt x="2523" y="2030"/>
                    </a:lnTo>
                    <a:lnTo>
                      <a:pt x="2525" y="2138"/>
                    </a:lnTo>
                    <a:lnTo>
                      <a:pt x="2527" y="2168"/>
                    </a:lnTo>
                    <a:lnTo>
                      <a:pt x="2529" y="2130"/>
                    </a:lnTo>
                    <a:lnTo>
                      <a:pt x="2530" y="2090"/>
                    </a:lnTo>
                    <a:lnTo>
                      <a:pt x="2532" y="2037"/>
                    </a:lnTo>
                    <a:lnTo>
                      <a:pt x="2534" y="1985"/>
                    </a:lnTo>
                    <a:lnTo>
                      <a:pt x="2536" y="1955"/>
                    </a:lnTo>
                    <a:lnTo>
                      <a:pt x="2538" y="1981"/>
                    </a:lnTo>
                    <a:lnTo>
                      <a:pt x="2540" y="2081"/>
                    </a:lnTo>
                    <a:lnTo>
                      <a:pt x="2541" y="2150"/>
                    </a:lnTo>
                    <a:lnTo>
                      <a:pt x="2543" y="2117"/>
                    </a:lnTo>
                    <a:lnTo>
                      <a:pt x="2545" y="2040"/>
                    </a:lnTo>
                    <a:lnTo>
                      <a:pt x="2547" y="1987"/>
                    </a:lnTo>
                    <a:lnTo>
                      <a:pt x="2549" y="1926"/>
                    </a:lnTo>
                    <a:lnTo>
                      <a:pt x="2550" y="1867"/>
                    </a:lnTo>
                    <a:lnTo>
                      <a:pt x="2552" y="1864"/>
                    </a:lnTo>
                    <a:lnTo>
                      <a:pt x="2554" y="1902"/>
                    </a:lnTo>
                    <a:lnTo>
                      <a:pt x="2556" y="2038"/>
                    </a:lnTo>
                    <a:lnTo>
                      <a:pt x="2558" y="2119"/>
                    </a:lnTo>
                    <a:lnTo>
                      <a:pt x="2559" y="2053"/>
                    </a:lnTo>
                    <a:lnTo>
                      <a:pt x="2561" y="2045"/>
                    </a:lnTo>
                    <a:lnTo>
                      <a:pt x="2563" y="2099"/>
                    </a:lnTo>
                    <a:lnTo>
                      <a:pt x="2565" y="2099"/>
                    </a:lnTo>
                    <a:lnTo>
                      <a:pt x="2567" y="2062"/>
                    </a:lnTo>
                    <a:lnTo>
                      <a:pt x="2569" y="2034"/>
                    </a:lnTo>
                    <a:lnTo>
                      <a:pt x="2570" y="2020"/>
                    </a:lnTo>
                    <a:lnTo>
                      <a:pt x="2572" y="2033"/>
                    </a:lnTo>
                    <a:lnTo>
                      <a:pt x="2574" y="2009"/>
                    </a:lnTo>
                    <a:lnTo>
                      <a:pt x="2576" y="1948"/>
                    </a:lnTo>
                    <a:lnTo>
                      <a:pt x="2578" y="1925"/>
                    </a:lnTo>
                    <a:lnTo>
                      <a:pt x="2579" y="1954"/>
                    </a:lnTo>
                    <a:lnTo>
                      <a:pt x="2581" y="1950"/>
                    </a:lnTo>
                    <a:lnTo>
                      <a:pt x="2583" y="1848"/>
                    </a:lnTo>
                    <a:lnTo>
                      <a:pt x="2585" y="1814"/>
                    </a:lnTo>
                    <a:lnTo>
                      <a:pt x="2587" y="1931"/>
                    </a:lnTo>
                    <a:lnTo>
                      <a:pt x="2588" y="2111"/>
                    </a:lnTo>
                    <a:lnTo>
                      <a:pt x="2590" y="2214"/>
                    </a:lnTo>
                    <a:lnTo>
                      <a:pt x="2592" y="2242"/>
                    </a:lnTo>
                    <a:lnTo>
                      <a:pt x="2594" y="2214"/>
                    </a:lnTo>
                    <a:lnTo>
                      <a:pt x="2596" y="2056"/>
                    </a:lnTo>
                    <a:lnTo>
                      <a:pt x="2598" y="1842"/>
                    </a:lnTo>
                    <a:lnTo>
                      <a:pt x="2599" y="1743"/>
                    </a:lnTo>
                    <a:lnTo>
                      <a:pt x="2601" y="1766"/>
                    </a:lnTo>
                    <a:lnTo>
                      <a:pt x="2603" y="1791"/>
                    </a:lnTo>
                    <a:lnTo>
                      <a:pt x="2605" y="1807"/>
                    </a:lnTo>
                    <a:lnTo>
                      <a:pt x="2607" y="1810"/>
                    </a:lnTo>
                    <a:lnTo>
                      <a:pt x="2608" y="1795"/>
                    </a:lnTo>
                    <a:lnTo>
                      <a:pt x="2610" y="1784"/>
                    </a:lnTo>
                    <a:lnTo>
                      <a:pt x="2612" y="1800"/>
                    </a:lnTo>
                    <a:lnTo>
                      <a:pt x="2614" y="1849"/>
                    </a:lnTo>
                    <a:lnTo>
                      <a:pt x="2616" y="1906"/>
                    </a:lnTo>
                    <a:lnTo>
                      <a:pt x="2617" y="1959"/>
                    </a:lnTo>
                    <a:lnTo>
                      <a:pt x="2619" y="1975"/>
                    </a:lnTo>
                    <a:lnTo>
                      <a:pt x="2621" y="1930"/>
                    </a:lnTo>
                    <a:lnTo>
                      <a:pt x="2623" y="1867"/>
                    </a:lnTo>
                    <a:lnTo>
                      <a:pt x="2625" y="1803"/>
                    </a:lnTo>
                    <a:lnTo>
                      <a:pt x="2626" y="1780"/>
                    </a:lnTo>
                    <a:lnTo>
                      <a:pt x="2628" y="1771"/>
                    </a:lnTo>
                    <a:lnTo>
                      <a:pt x="2630" y="1741"/>
                    </a:lnTo>
                    <a:lnTo>
                      <a:pt x="2632" y="1731"/>
                    </a:lnTo>
                    <a:lnTo>
                      <a:pt x="2634" y="1750"/>
                    </a:lnTo>
                    <a:lnTo>
                      <a:pt x="2636" y="1734"/>
                    </a:lnTo>
                    <a:lnTo>
                      <a:pt x="2637" y="1639"/>
                    </a:lnTo>
                    <a:lnTo>
                      <a:pt x="2639" y="1587"/>
                    </a:lnTo>
                    <a:lnTo>
                      <a:pt x="2641" y="1659"/>
                    </a:lnTo>
                    <a:lnTo>
                      <a:pt x="2643" y="1701"/>
                    </a:lnTo>
                    <a:lnTo>
                      <a:pt x="2645" y="1604"/>
                    </a:lnTo>
                    <a:lnTo>
                      <a:pt x="2646" y="1507"/>
                    </a:lnTo>
                    <a:lnTo>
                      <a:pt x="2648" y="1521"/>
                    </a:lnTo>
                    <a:lnTo>
                      <a:pt x="2650" y="1563"/>
                    </a:lnTo>
                    <a:lnTo>
                      <a:pt x="2652" y="1560"/>
                    </a:lnTo>
                    <a:lnTo>
                      <a:pt x="2654" y="1519"/>
                    </a:lnTo>
                    <a:lnTo>
                      <a:pt x="2655" y="1526"/>
                    </a:lnTo>
                    <a:lnTo>
                      <a:pt x="2657" y="1543"/>
                    </a:lnTo>
                    <a:lnTo>
                      <a:pt x="2659" y="1479"/>
                    </a:lnTo>
                    <a:lnTo>
                      <a:pt x="2661" y="1436"/>
                    </a:lnTo>
                    <a:lnTo>
                      <a:pt x="2663" y="1515"/>
                    </a:lnTo>
                    <a:lnTo>
                      <a:pt x="2665" y="1571"/>
                    </a:lnTo>
                    <a:lnTo>
                      <a:pt x="2666" y="1500"/>
                    </a:lnTo>
                    <a:lnTo>
                      <a:pt x="2668" y="1428"/>
                    </a:lnTo>
                    <a:lnTo>
                      <a:pt x="2670" y="1421"/>
                    </a:lnTo>
                    <a:lnTo>
                      <a:pt x="2672" y="1399"/>
                    </a:lnTo>
                    <a:lnTo>
                      <a:pt x="2674" y="1374"/>
                    </a:lnTo>
                    <a:lnTo>
                      <a:pt x="2675" y="1405"/>
                    </a:lnTo>
                    <a:lnTo>
                      <a:pt x="2677" y="1474"/>
                    </a:lnTo>
                    <a:lnTo>
                      <a:pt x="2679" y="1482"/>
                    </a:lnTo>
                    <a:lnTo>
                      <a:pt x="2681" y="1382"/>
                    </a:lnTo>
                    <a:lnTo>
                      <a:pt x="2683" y="1218"/>
                    </a:lnTo>
                    <a:lnTo>
                      <a:pt x="2684" y="1136"/>
                    </a:lnTo>
                    <a:lnTo>
                      <a:pt x="2686" y="1173"/>
                    </a:lnTo>
                    <a:lnTo>
                      <a:pt x="2688" y="1258"/>
                    </a:lnTo>
                    <a:lnTo>
                      <a:pt x="2690" y="1364"/>
                    </a:lnTo>
                    <a:lnTo>
                      <a:pt x="2692" y="1436"/>
                    </a:lnTo>
                    <a:lnTo>
                      <a:pt x="2694" y="1454"/>
                    </a:lnTo>
                    <a:lnTo>
                      <a:pt x="2695" y="1486"/>
                    </a:lnTo>
                    <a:lnTo>
                      <a:pt x="2697" y="1471"/>
                    </a:lnTo>
                    <a:lnTo>
                      <a:pt x="2699" y="1366"/>
                    </a:lnTo>
                    <a:lnTo>
                      <a:pt x="2701" y="1249"/>
                    </a:lnTo>
                    <a:lnTo>
                      <a:pt x="2703" y="1197"/>
                    </a:lnTo>
                    <a:lnTo>
                      <a:pt x="2704" y="1205"/>
                    </a:lnTo>
                    <a:lnTo>
                      <a:pt x="2706" y="1253"/>
                    </a:lnTo>
                    <a:lnTo>
                      <a:pt x="2708" y="1315"/>
                    </a:lnTo>
                    <a:lnTo>
                      <a:pt x="2710" y="1331"/>
                    </a:lnTo>
                    <a:lnTo>
                      <a:pt x="2712" y="1260"/>
                    </a:lnTo>
                    <a:lnTo>
                      <a:pt x="2713" y="1274"/>
                    </a:lnTo>
                    <a:lnTo>
                      <a:pt x="2715" y="1369"/>
                    </a:lnTo>
                    <a:lnTo>
                      <a:pt x="2717" y="1416"/>
                    </a:lnTo>
                    <a:lnTo>
                      <a:pt x="2719" y="1416"/>
                    </a:lnTo>
                    <a:lnTo>
                      <a:pt x="2721" y="1321"/>
                    </a:lnTo>
                    <a:lnTo>
                      <a:pt x="2723" y="1153"/>
                    </a:lnTo>
                    <a:lnTo>
                      <a:pt x="2724" y="1058"/>
                    </a:lnTo>
                    <a:lnTo>
                      <a:pt x="2726" y="1044"/>
                    </a:lnTo>
                    <a:lnTo>
                      <a:pt x="2728" y="1046"/>
                    </a:lnTo>
                    <a:lnTo>
                      <a:pt x="2730" y="1090"/>
                    </a:lnTo>
                    <a:lnTo>
                      <a:pt x="2732" y="1147"/>
                    </a:lnTo>
                    <a:lnTo>
                      <a:pt x="2733" y="1123"/>
                    </a:lnTo>
                    <a:lnTo>
                      <a:pt x="2735" y="1068"/>
                    </a:lnTo>
                    <a:lnTo>
                      <a:pt x="2737" y="1088"/>
                    </a:lnTo>
                    <a:lnTo>
                      <a:pt x="2739" y="1196"/>
                    </a:lnTo>
                    <a:lnTo>
                      <a:pt x="2741" y="1283"/>
                    </a:lnTo>
                    <a:lnTo>
                      <a:pt x="2742" y="1259"/>
                    </a:lnTo>
                    <a:lnTo>
                      <a:pt x="2744" y="1264"/>
                    </a:lnTo>
                    <a:lnTo>
                      <a:pt x="2746" y="1303"/>
                    </a:lnTo>
                    <a:lnTo>
                      <a:pt x="2748" y="1251"/>
                    </a:lnTo>
                    <a:lnTo>
                      <a:pt x="2750" y="1141"/>
                    </a:lnTo>
                    <a:lnTo>
                      <a:pt x="2751" y="1033"/>
                    </a:lnTo>
                    <a:lnTo>
                      <a:pt x="2753" y="967"/>
                    </a:lnTo>
                    <a:lnTo>
                      <a:pt x="2755" y="967"/>
                    </a:lnTo>
                    <a:lnTo>
                      <a:pt x="2757" y="954"/>
                    </a:lnTo>
                    <a:lnTo>
                      <a:pt x="2759" y="935"/>
                    </a:lnTo>
                    <a:lnTo>
                      <a:pt x="2761" y="995"/>
                    </a:lnTo>
                    <a:lnTo>
                      <a:pt x="2762" y="1080"/>
                    </a:lnTo>
                    <a:lnTo>
                      <a:pt x="2764" y="1039"/>
                    </a:lnTo>
                    <a:lnTo>
                      <a:pt x="2766" y="870"/>
                    </a:lnTo>
                    <a:lnTo>
                      <a:pt x="2768" y="740"/>
                    </a:lnTo>
                    <a:lnTo>
                      <a:pt x="2770" y="722"/>
                    </a:lnTo>
                    <a:lnTo>
                      <a:pt x="2771" y="772"/>
                    </a:lnTo>
                    <a:lnTo>
                      <a:pt x="2773" y="912"/>
                    </a:lnTo>
                    <a:lnTo>
                      <a:pt x="2775" y="1029"/>
                    </a:lnTo>
                    <a:lnTo>
                      <a:pt x="2777" y="1005"/>
                    </a:lnTo>
                    <a:lnTo>
                      <a:pt x="2779" y="980"/>
                    </a:lnTo>
                    <a:lnTo>
                      <a:pt x="2780" y="1082"/>
                    </a:lnTo>
                    <a:lnTo>
                      <a:pt x="2782" y="1184"/>
                    </a:lnTo>
                    <a:lnTo>
                      <a:pt x="2784" y="1199"/>
                    </a:lnTo>
                    <a:lnTo>
                      <a:pt x="2786" y="1125"/>
                    </a:lnTo>
                    <a:lnTo>
                      <a:pt x="2788" y="1030"/>
                    </a:lnTo>
                    <a:lnTo>
                      <a:pt x="2790" y="958"/>
                    </a:lnTo>
                    <a:lnTo>
                      <a:pt x="2791" y="896"/>
                    </a:lnTo>
                    <a:lnTo>
                      <a:pt x="2793" y="891"/>
                    </a:lnTo>
                    <a:lnTo>
                      <a:pt x="2795" y="879"/>
                    </a:lnTo>
                    <a:lnTo>
                      <a:pt x="2797" y="809"/>
                    </a:lnTo>
                    <a:lnTo>
                      <a:pt x="2799" y="751"/>
                    </a:lnTo>
                    <a:lnTo>
                      <a:pt x="2800" y="759"/>
                    </a:lnTo>
                    <a:lnTo>
                      <a:pt x="2802" y="814"/>
                    </a:lnTo>
                    <a:lnTo>
                      <a:pt x="2804" y="838"/>
                    </a:lnTo>
                    <a:lnTo>
                      <a:pt x="2806" y="795"/>
                    </a:lnTo>
                    <a:lnTo>
                      <a:pt x="2808" y="756"/>
                    </a:lnTo>
                    <a:lnTo>
                      <a:pt x="2809" y="779"/>
                    </a:lnTo>
                    <a:lnTo>
                      <a:pt x="2811" y="838"/>
                    </a:lnTo>
                    <a:lnTo>
                      <a:pt x="2813" y="898"/>
                    </a:lnTo>
                    <a:lnTo>
                      <a:pt x="2815" y="938"/>
                    </a:lnTo>
                    <a:lnTo>
                      <a:pt x="2817" y="916"/>
                    </a:lnTo>
                    <a:lnTo>
                      <a:pt x="2819" y="853"/>
                    </a:lnTo>
                    <a:lnTo>
                      <a:pt x="2820" y="838"/>
                    </a:lnTo>
                    <a:lnTo>
                      <a:pt x="2822" y="841"/>
                    </a:lnTo>
                    <a:lnTo>
                      <a:pt x="2824" y="803"/>
                    </a:lnTo>
                    <a:lnTo>
                      <a:pt x="2826" y="771"/>
                    </a:lnTo>
                    <a:lnTo>
                      <a:pt x="2828" y="724"/>
                    </a:lnTo>
                    <a:lnTo>
                      <a:pt x="2829" y="651"/>
                    </a:lnTo>
                    <a:lnTo>
                      <a:pt x="2831" y="614"/>
                    </a:lnTo>
                    <a:lnTo>
                      <a:pt x="2833" y="645"/>
                    </a:lnTo>
                    <a:lnTo>
                      <a:pt x="2835" y="626"/>
                    </a:lnTo>
                    <a:lnTo>
                      <a:pt x="2837" y="571"/>
                    </a:lnTo>
                    <a:lnTo>
                      <a:pt x="2838" y="507"/>
                    </a:lnTo>
                    <a:lnTo>
                      <a:pt x="2840" y="422"/>
                    </a:lnTo>
                    <a:lnTo>
                      <a:pt x="2842" y="385"/>
                    </a:lnTo>
                    <a:lnTo>
                      <a:pt x="2844" y="478"/>
                    </a:lnTo>
                    <a:lnTo>
                      <a:pt x="2846" y="565"/>
                    </a:lnTo>
                    <a:lnTo>
                      <a:pt x="2848" y="576"/>
                    </a:lnTo>
                    <a:lnTo>
                      <a:pt x="2849" y="573"/>
                    </a:lnTo>
                    <a:lnTo>
                      <a:pt x="2851" y="588"/>
                    </a:lnTo>
                    <a:lnTo>
                      <a:pt x="2853" y="670"/>
                    </a:lnTo>
                    <a:lnTo>
                      <a:pt x="2855" y="780"/>
                    </a:lnTo>
                    <a:lnTo>
                      <a:pt x="2857" y="768"/>
                    </a:lnTo>
                    <a:lnTo>
                      <a:pt x="2858" y="675"/>
                    </a:lnTo>
                    <a:lnTo>
                      <a:pt x="2860" y="606"/>
                    </a:lnTo>
                    <a:lnTo>
                      <a:pt x="2862" y="563"/>
                    </a:lnTo>
                    <a:lnTo>
                      <a:pt x="2864" y="531"/>
                    </a:lnTo>
                    <a:lnTo>
                      <a:pt x="2866" y="520"/>
                    </a:lnTo>
                    <a:lnTo>
                      <a:pt x="2867" y="569"/>
                    </a:lnTo>
                    <a:lnTo>
                      <a:pt x="2869" y="644"/>
                    </a:lnTo>
                    <a:lnTo>
                      <a:pt x="2871" y="696"/>
                    </a:lnTo>
                    <a:lnTo>
                      <a:pt x="2873" y="702"/>
                    </a:lnTo>
                    <a:lnTo>
                      <a:pt x="2875" y="621"/>
                    </a:lnTo>
                    <a:lnTo>
                      <a:pt x="2876" y="562"/>
                    </a:lnTo>
                    <a:lnTo>
                      <a:pt x="2878" y="576"/>
                    </a:lnTo>
                    <a:lnTo>
                      <a:pt x="2880" y="561"/>
                    </a:lnTo>
                    <a:lnTo>
                      <a:pt x="2882" y="556"/>
                    </a:lnTo>
                    <a:lnTo>
                      <a:pt x="2884" y="640"/>
                    </a:lnTo>
                    <a:lnTo>
                      <a:pt x="2886" y="670"/>
                    </a:lnTo>
                    <a:lnTo>
                      <a:pt x="2887" y="637"/>
                    </a:lnTo>
                    <a:lnTo>
                      <a:pt x="2889" y="644"/>
                    </a:lnTo>
                    <a:lnTo>
                      <a:pt x="2891" y="669"/>
                    </a:lnTo>
                    <a:lnTo>
                      <a:pt x="2893" y="713"/>
                    </a:lnTo>
                    <a:lnTo>
                      <a:pt x="2895" y="725"/>
                    </a:lnTo>
                    <a:lnTo>
                      <a:pt x="2896" y="607"/>
                    </a:lnTo>
                    <a:lnTo>
                      <a:pt x="2898" y="458"/>
                    </a:lnTo>
                    <a:lnTo>
                      <a:pt x="2900" y="368"/>
                    </a:lnTo>
                    <a:lnTo>
                      <a:pt x="2902" y="332"/>
                    </a:lnTo>
                    <a:lnTo>
                      <a:pt x="2904" y="390"/>
                    </a:lnTo>
                    <a:lnTo>
                      <a:pt x="2905" y="483"/>
                    </a:lnTo>
                    <a:lnTo>
                      <a:pt x="2907" y="481"/>
                    </a:lnTo>
                    <a:lnTo>
                      <a:pt x="2909" y="374"/>
                    </a:lnTo>
                    <a:lnTo>
                      <a:pt x="2911" y="355"/>
                    </a:lnTo>
                    <a:lnTo>
                      <a:pt x="2913" y="458"/>
                    </a:lnTo>
                    <a:lnTo>
                      <a:pt x="2915" y="496"/>
                    </a:lnTo>
                    <a:lnTo>
                      <a:pt x="2916" y="421"/>
                    </a:lnTo>
                    <a:lnTo>
                      <a:pt x="2918" y="308"/>
                    </a:lnTo>
                    <a:lnTo>
                      <a:pt x="2920" y="220"/>
                    </a:lnTo>
                    <a:lnTo>
                      <a:pt x="2922" y="244"/>
                    </a:lnTo>
                    <a:lnTo>
                      <a:pt x="2924" y="444"/>
                    </a:lnTo>
                    <a:lnTo>
                      <a:pt x="2925" y="671"/>
                    </a:lnTo>
                    <a:lnTo>
                      <a:pt x="2927" y="738"/>
                    </a:lnTo>
                    <a:lnTo>
                      <a:pt x="2929" y="693"/>
                    </a:lnTo>
                    <a:lnTo>
                      <a:pt x="2931" y="656"/>
                    </a:lnTo>
                    <a:lnTo>
                      <a:pt x="2933" y="618"/>
                    </a:lnTo>
                    <a:lnTo>
                      <a:pt x="2934" y="569"/>
                    </a:lnTo>
                    <a:lnTo>
                      <a:pt x="2936" y="567"/>
                    </a:lnTo>
                    <a:lnTo>
                      <a:pt x="2938" y="570"/>
                    </a:lnTo>
                    <a:lnTo>
                      <a:pt x="2940" y="539"/>
                    </a:lnTo>
                    <a:lnTo>
                      <a:pt x="2942" y="514"/>
                    </a:lnTo>
                    <a:lnTo>
                      <a:pt x="2944" y="585"/>
                    </a:lnTo>
                    <a:lnTo>
                      <a:pt x="2945" y="698"/>
                    </a:lnTo>
                    <a:lnTo>
                      <a:pt x="2947" y="638"/>
                    </a:lnTo>
                    <a:lnTo>
                      <a:pt x="2949" y="411"/>
                    </a:lnTo>
                    <a:lnTo>
                      <a:pt x="2951" y="294"/>
                    </a:lnTo>
                    <a:lnTo>
                      <a:pt x="2953" y="363"/>
                    </a:lnTo>
                    <a:lnTo>
                      <a:pt x="2954" y="408"/>
                    </a:lnTo>
                    <a:lnTo>
                      <a:pt x="2956" y="350"/>
                    </a:lnTo>
                    <a:lnTo>
                      <a:pt x="2958" y="281"/>
                    </a:lnTo>
                    <a:lnTo>
                      <a:pt x="2960" y="277"/>
                    </a:lnTo>
                    <a:lnTo>
                      <a:pt x="2962" y="300"/>
                    </a:lnTo>
                    <a:lnTo>
                      <a:pt x="2963" y="354"/>
                    </a:lnTo>
                    <a:lnTo>
                      <a:pt x="2965" y="476"/>
                    </a:lnTo>
                    <a:lnTo>
                      <a:pt x="2967" y="588"/>
                    </a:lnTo>
                    <a:lnTo>
                      <a:pt x="2969" y="641"/>
                    </a:lnTo>
                    <a:lnTo>
                      <a:pt x="2971" y="643"/>
                    </a:lnTo>
                    <a:lnTo>
                      <a:pt x="2973" y="602"/>
                    </a:lnTo>
                    <a:lnTo>
                      <a:pt x="2974" y="518"/>
                    </a:lnTo>
                    <a:lnTo>
                      <a:pt x="2976" y="380"/>
                    </a:lnTo>
                    <a:lnTo>
                      <a:pt x="2978" y="277"/>
                    </a:lnTo>
                    <a:lnTo>
                      <a:pt x="2980" y="293"/>
                    </a:lnTo>
                    <a:lnTo>
                      <a:pt x="2982" y="440"/>
                    </a:lnTo>
                    <a:lnTo>
                      <a:pt x="2983" y="620"/>
                    </a:lnTo>
                    <a:lnTo>
                      <a:pt x="2985" y="701"/>
                    </a:lnTo>
                    <a:lnTo>
                      <a:pt x="2987" y="686"/>
                    </a:lnTo>
                    <a:lnTo>
                      <a:pt x="2989" y="629"/>
                    </a:lnTo>
                    <a:lnTo>
                      <a:pt x="2991" y="599"/>
                    </a:lnTo>
                    <a:lnTo>
                      <a:pt x="2992" y="570"/>
                    </a:lnTo>
                    <a:lnTo>
                      <a:pt x="2994" y="489"/>
                    </a:lnTo>
                    <a:lnTo>
                      <a:pt x="2996" y="397"/>
                    </a:lnTo>
                    <a:lnTo>
                      <a:pt x="2998" y="339"/>
                    </a:lnTo>
                    <a:lnTo>
                      <a:pt x="3000" y="340"/>
                    </a:lnTo>
                    <a:lnTo>
                      <a:pt x="3001" y="441"/>
                    </a:lnTo>
                    <a:lnTo>
                      <a:pt x="3003" y="587"/>
                    </a:lnTo>
                    <a:lnTo>
                      <a:pt x="3005" y="694"/>
                    </a:lnTo>
                    <a:lnTo>
                      <a:pt x="3007" y="699"/>
                    </a:lnTo>
                    <a:lnTo>
                      <a:pt x="3009" y="624"/>
                    </a:lnTo>
                    <a:lnTo>
                      <a:pt x="3011" y="499"/>
                    </a:lnTo>
                    <a:lnTo>
                      <a:pt x="3012" y="405"/>
                    </a:lnTo>
                    <a:lnTo>
                      <a:pt x="3014" y="388"/>
                    </a:lnTo>
                    <a:lnTo>
                      <a:pt x="3016" y="399"/>
                    </a:lnTo>
                    <a:lnTo>
                      <a:pt x="3018" y="388"/>
                    </a:lnTo>
                    <a:lnTo>
                      <a:pt x="3020" y="379"/>
                    </a:lnTo>
                    <a:lnTo>
                      <a:pt x="3021" y="419"/>
                    </a:lnTo>
                    <a:lnTo>
                      <a:pt x="3023" y="563"/>
                    </a:lnTo>
                    <a:lnTo>
                      <a:pt x="3025" y="645"/>
                    </a:lnTo>
                    <a:lnTo>
                      <a:pt x="3027" y="477"/>
                    </a:lnTo>
                    <a:lnTo>
                      <a:pt x="3029" y="229"/>
                    </a:lnTo>
                    <a:lnTo>
                      <a:pt x="3030" y="122"/>
                    </a:lnTo>
                    <a:lnTo>
                      <a:pt x="3032" y="183"/>
                    </a:lnTo>
                    <a:lnTo>
                      <a:pt x="3034" y="349"/>
                    </a:lnTo>
                    <a:lnTo>
                      <a:pt x="3036" y="497"/>
                    </a:lnTo>
                    <a:lnTo>
                      <a:pt x="3038" y="501"/>
                    </a:lnTo>
                    <a:lnTo>
                      <a:pt x="3040" y="399"/>
                    </a:lnTo>
                    <a:lnTo>
                      <a:pt x="3041" y="311"/>
                    </a:lnTo>
                    <a:lnTo>
                      <a:pt x="3043" y="354"/>
                    </a:lnTo>
                    <a:lnTo>
                      <a:pt x="3045" y="525"/>
                    </a:lnTo>
                    <a:lnTo>
                      <a:pt x="3047" y="643"/>
                    </a:lnTo>
                    <a:lnTo>
                      <a:pt x="3049" y="601"/>
                    </a:lnTo>
                    <a:lnTo>
                      <a:pt x="3050" y="516"/>
                    </a:lnTo>
                    <a:lnTo>
                      <a:pt x="3052" y="499"/>
                    </a:lnTo>
                    <a:lnTo>
                      <a:pt x="3054" y="433"/>
                    </a:lnTo>
                    <a:lnTo>
                      <a:pt x="3056" y="265"/>
                    </a:lnTo>
                    <a:lnTo>
                      <a:pt x="3058" y="95"/>
                    </a:lnTo>
                    <a:lnTo>
                      <a:pt x="3059" y="0"/>
                    </a:lnTo>
                    <a:lnTo>
                      <a:pt x="3061" y="15"/>
                    </a:lnTo>
                    <a:lnTo>
                      <a:pt x="3063" y="130"/>
                    </a:lnTo>
                    <a:lnTo>
                      <a:pt x="3065" y="235"/>
                    </a:lnTo>
                    <a:lnTo>
                      <a:pt x="3067" y="256"/>
                    </a:lnTo>
                    <a:lnTo>
                      <a:pt x="3069" y="272"/>
                    </a:lnTo>
                    <a:lnTo>
                      <a:pt x="3070" y="374"/>
                    </a:lnTo>
                    <a:lnTo>
                      <a:pt x="3072" y="522"/>
                    </a:lnTo>
                    <a:lnTo>
                      <a:pt x="3074" y="583"/>
                    </a:lnTo>
                    <a:lnTo>
                      <a:pt x="3076" y="500"/>
                    </a:lnTo>
                    <a:lnTo>
                      <a:pt x="3078" y="320"/>
                    </a:lnTo>
                    <a:lnTo>
                      <a:pt x="3079" y="185"/>
                    </a:lnTo>
                    <a:lnTo>
                      <a:pt x="3081" y="275"/>
                    </a:lnTo>
                    <a:lnTo>
                      <a:pt x="3083" y="504"/>
                    </a:lnTo>
                    <a:lnTo>
                      <a:pt x="3085" y="670"/>
                    </a:lnTo>
                    <a:lnTo>
                      <a:pt x="3087" y="741"/>
                    </a:lnTo>
                    <a:lnTo>
                      <a:pt x="3088" y="773"/>
                    </a:lnTo>
                    <a:lnTo>
                      <a:pt x="3090" y="831"/>
                    </a:lnTo>
                    <a:lnTo>
                      <a:pt x="3092" y="921"/>
                    </a:lnTo>
                    <a:lnTo>
                      <a:pt x="3094" y="1005"/>
                    </a:lnTo>
                    <a:lnTo>
                      <a:pt x="3096" y="1134"/>
                    </a:lnTo>
                    <a:lnTo>
                      <a:pt x="3098" y="1291"/>
                    </a:lnTo>
                    <a:lnTo>
                      <a:pt x="3099" y="1357"/>
                    </a:lnTo>
                    <a:lnTo>
                      <a:pt x="3101" y="1394"/>
                    </a:lnTo>
                    <a:lnTo>
                      <a:pt x="3103" y="1523"/>
                    </a:lnTo>
                    <a:lnTo>
                      <a:pt x="3105" y="1669"/>
                    </a:lnTo>
                    <a:lnTo>
                      <a:pt x="3107" y="1791"/>
                    </a:lnTo>
                    <a:lnTo>
                      <a:pt x="3108" y="1891"/>
                    </a:lnTo>
                    <a:lnTo>
                      <a:pt x="3110" y="1947"/>
                    </a:lnTo>
                    <a:lnTo>
                      <a:pt x="3112" y="1916"/>
                    </a:lnTo>
                    <a:lnTo>
                      <a:pt x="3114" y="1837"/>
                    </a:lnTo>
                    <a:lnTo>
                      <a:pt x="3116" y="1803"/>
                    </a:lnTo>
                    <a:lnTo>
                      <a:pt x="3117" y="1845"/>
                    </a:lnTo>
                    <a:lnTo>
                      <a:pt x="3119" y="1932"/>
                    </a:lnTo>
                    <a:lnTo>
                      <a:pt x="3121" y="2057"/>
                    </a:lnTo>
                    <a:lnTo>
                      <a:pt x="3123" y="2124"/>
                    </a:lnTo>
                    <a:lnTo>
                      <a:pt x="3125" y="2075"/>
                    </a:lnTo>
                    <a:lnTo>
                      <a:pt x="3126" y="1988"/>
                    </a:lnTo>
                    <a:lnTo>
                      <a:pt x="3128" y="1926"/>
                    </a:lnTo>
                    <a:lnTo>
                      <a:pt x="3130" y="1960"/>
                    </a:lnTo>
                    <a:lnTo>
                      <a:pt x="3132" y="2073"/>
                    </a:lnTo>
                    <a:lnTo>
                      <a:pt x="3134" y="2163"/>
                    </a:lnTo>
                    <a:lnTo>
                      <a:pt x="3136" y="2157"/>
                    </a:lnTo>
                    <a:lnTo>
                      <a:pt x="3137" y="2057"/>
                    </a:lnTo>
                    <a:lnTo>
                      <a:pt x="3139" y="1959"/>
                    </a:lnTo>
                    <a:lnTo>
                      <a:pt x="3141" y="1998"/>
                    </a:lnTo>
                    <a:lnTo>
                      <a:pt x="3143" y="2146"/>
                    </a:lnTo>
                    <a:lnTo>
                      <a:pt x="3145" y="2212"/>
                    </a:lnTo>
                    <a:lnTo>
                      <a:pt x="3146" y="2168"/>
                    </a:lnTo>
                    <a:lnTo>
                      <a:pt x="3148" y="2177"/>
                    </a:lnTo>
                    <a:lnTo>
                      <a:pt x="3150" y="2191"/>
                    </a:lnTo>
                    <a:lnTo>
                      <a:pt x="3152" y="2164"/>
                    </a:lnTo>
                    <a:lnTo>
                      <a:pt x="3154" y="2198"/>
                    </a:lnTo>
                    <a:lnTo>
                      <a:pt x="3155" y="2308"/>
                    </a:lnTo>
                    <a:lnTo>
                      <a:pt x="3157" y="2246"/>
                    </a:lnTo>
                    <a:lnTo>
                      <a:pt x="3159" y="2087"/>
                    </a:lnTo>
                    <a:lnTo>
                      <a:pt x="3161" y="2102"/>
                    </a:lnTo>
                    <a:lnTo>
                      <a:pt x="3163" y="2211"/>
                    </a:lnTo>
                    <a:lnTo>
                      <a:pt x="3165" y="2214"/>
                    </a:lnTo>
                    <a:lnTo>
                      <a:pt x="3166" y="2141"/>
                    </a:lnTo>
                    <a:lnTo>
                      <a:pt x="3168" y="2087"/>
                    </a:lnTo>
                    <a:lnTo>
                      <a:pt x="3170" y="2115"/>
                    </a:lnTo>
                    <a:lnTo>
                      <a:pt x="3172" y="2170"/>
                    </a:lnTo>
                    <a:lnTo>
                      <a:pt x="3174" y="2204"/>
                    </a:lnTo>
                    <a:lnTo>
                      <a:pt x="3175" y="2173"/>
                    </a:lnTo>
                    <a:lnTo>
                      <a:pt x="3177" y="2116"/>
                    </a:lnTo>
                    <a:lnTo>
                      <a:pt x="3179" y="2080"/>
                    </a:lnTo>
                    <a:lnTo>
                      <a:pt x="3181" y="2018"/>
                    </a:lnTo>
                    <a:lnTo>
                      <a:pt x="3183" y="1957"/>
                    </a:lnTo>
                    <a:lnTo>
                      <a:pt x="3184" y="1967"/>
                    </a:lnTo>
                    <a:lnTo>
                      <a:pt x="3186" y="2019"/>
                    </a:lnTo>
                    <a:lnTo>
                      <a:pt x="3188" y="2086"/>
                    </a:lnTo>
                    <a:lnTo>
                      <a:pt x="3190" y="2135"/>
                    </a:lnTo>
                    <a:lnTo>
                      <a:pt x="3192" y="2141"/>
                    </a:lnTo>
                    <a:lnTo>
                      <a:pt x="3194" y="2105"/>
                    </a:lnTo>
                    <a:lnTo>
                      <a:pt x="3195" y="2018"/>
                    </a:lnTo>
                    <a:lnTo>
                      <a:pt x="3197" y="1954"/>
                    </a:lnTo>
                    <a:lnTo>
                      <a:pt x="3199" y="1971"/>
                    </a:lnTo>
                    <a:lnTo>
                      <a:pt x="3201" y="2061"/>
                    </a:lnTo>
                    <a:lnTo>
                      <a:pt x="3203" y="2123"/>
                    </a:lnTo>
                    <a:lnTo>
                      <a:pt x="3204" y="2137"/>
                    </a:lnTo>
                    <a:lnTo>
                      <a:pt x="3206" y="2152"/>
                    </a:lnTo>
                    <a:lnTo>
                      <a:pt x="3208" y="2154"/>
                    </a:lnTo>
                    <a:lnTo>
                      <a:pt x="3210" y="2182"/>
                    </a:lnTo>
                    <a:lnTo>
                      <a:pt x="3212" y="2155"/>
                    </a:lnTo>
                    <a:lnTo>
                      <a:pt x="3213" y="1989"/>
                    </a:lnTo>
                    <a:lnTo>
                      <a:pt x="3215" y="1784"/>
                    </a:lnTo>
                    <a:lnTo>
                      <a:pt x="3217" y="1760"/>
                    </a:lnTo>
                    <a:lnTo>
                      <a:pt x="3219" y="1897"/>
                    </a:lnTo>
                    <a:lnTo>
                      <a:pt x="3221" y="1990"/>
                    </a:lnTo>
                    <a:lnTo>
                      <a:pt x="3223" y="2002"/>
                    </a:lnTo>
                    <a:lnTo>
                      <a:pt x="3224" y="1993"/>
                    </a:lnTo>
                    <a:lnTo>
                      <a:pt x="3226" y="2010"/>
                    </a:lnTo>
                    <a:lnTo>
                      <a:pt x="3228" y="2022"/>
                    </a:lnTo>
                    <a:lnTo>
                      <a:pt x="3230" y="1962"/>
                    </a:lnTo>
                    <a:lnTo>
                      <a:pt x="3232" y="1867"/>
                    </a:lnTo>
                    <a:lnTo>
                      <a:pt x="3233" y="1789"/>
                    </a:lnTo>
                    <a:lnTo>
                      <a:pt x="3235" y="1753"/>
                    </a:lnTo>
                    <a:lnTo>
                      <a:pt x="3237" y="1732"/>
                    </a:lnTo>
                    <a:lnTo>
                      <a:pt x="3239" y="1759"/>
                    </a:lnTo>
                    <a:lnTo>
                      <a:pt x="3241" y="1814"/>
                    </a:lnTo>
                    <a:lnTo>
                      <a:pt x="3242" y="1854"/>
                    </a:lnTo>
                    <a:lnTo>
                      <a:pt x="3244" y="1867"/>
                    </a:lnTo>
                    <a:lnTo>
                      <a:pt x="3246" y="1792"/>
                    </a:lnTo>
                    <a:lnTo>
                      <a:pt x="3248" y="1675"/>
                    </a:lnTo>
                    <a:lnTo>
                      <a:pt x="3250" y="1626"/>
                    </a:lnTo>
                    <a:lnTo>
                      <a:pt x="3251" y="1698"/>
                    </a:lnTo>
                    <a:lnTo>
                      <a:pt x="3253" y="1827"/>
                    </a:lnTo>
                    <a:lnTo>
                      <a:pt x="3255" y="1974"/>
                    </a:lnTo>
                    <a:lnTo>
                      <a:pt x="3257" y="2016"/>
                    </a:lnTo>
                    <a:lnTo>
                      <a:pt x="3259" y="1862"/>
                    </a:lnTo>
                    <a:lnTo>
                      <a:pt x="3261" y="1690"/>
                    </a:lnTo>
                    <a:lnTo>
                      <a:pt x="3262" y="1666"/>
                    </a:lnTo>
                    <a:lnTo>
                      <a:pt x="3264" y="1633"/>
                    </a:lnTo>
                    <a:lnTo>
                      <a:pt x="3266" y="1492"/>
                    </a:lnTo>
                    <a:lnTo>
                      <a:pt x="3268" y="1387"/>
                    </a:lnTo>
                    <a:lnTo>
                      <a:pt x="3270" y="1347"/>
                    </a:lnTo>
                    <a:lnTo>
                      <a:pt x="3271" y="1382"/>
                    </a:lnTo>
                    <a:lnTo>
                      <a:pt x="3273" y="1509"/>
                    </a:lnTo>
                    <a:lnTo>
                      <a:pt x="3275" y="1620"/>
                    </a:lnTo>
                    <a:lnTo>
                      <a:pt x="3277" y="1649"/>
                    </a:lnTo>
                    <a:lnTo>
                      <a:pt x="3279" y="1644"/>
                    </a:lnTo>
                    <a:lnTo>
                      <a:pt x="3280" y="1555"/>
                    </a:lnTo>
                    <a:lnTo>
                      <a:pt x="3282" y="1399"/>
                    </a:lnTo>
                    <a:lnTo>
                      <a:pt x="3284" y="1337"/>
                    </a:lnTo>
                    <a:lnTo>
                      <a:pt x="3286" y="1386"/>
                    </a:lnTo>
                    <a:lnTo>
                      <a:pt x="3288" y="1447"/>
                    </a:lnTo>
                    <a:lnTo>
                      <a:pt x="3290" y="1468"/>
                    </a:lnTo>
                    <a:lnTo>
                      <a:pt x="3291" y="1454"/>
                    </a:lnTo>
                    <a:lnTo>
                      <a:pt x="3293" y="1396"/>
                    </a:lnTo>
                    <a:lnTo>
                      <a:pt x="3295" y="1386"/>
                    </a:lnTo>
                    <a:lnTo>
                      <a:pt x="3297" y="1481"/>
                    </a:lnTo>
                    <a:lnTo>
                      <a:pt x="3299" y="1544"/>
                    </a:lnTo>
                    <a:lnTo>
                      <a:pt x="3300" y="1443"/>
                    </a:lnTo>
                    <a:lnTo>
                      <a:pt x="3302" y="1334"/>
                    </a:lnTo>
                    <a:lnTo>
                      <a:pt x="3304" y="1300"/>
                    </a:lnTo>
                    <a:lnTo>
                      <a:pt x="3306" y="1277"/>
                    </a:lnTo>
                    <a:lnTo>
                      <a:pt x="3308" y="1292"/>
                    </a:lnTo>
                    <a:lnTo>
                      <a:pt x="3309" y="1342"/>
                    </a:lnTo>
                    <a:lnTo>
                      <a:pt x="3311" y="1372"/>
                    </a:lnTo>
                    <a:lnTo>
                      <a:pt x="3313" y="1412"/>
                    </a:lnTo>
                    <a:lnTo>
                      <a:pt x="3315" y="1457"/>
                    </a:lnTo>
                    <a:lnTo>
                      <a:pt x="3317" y="1431"/>
                    </a:lnTo>
                    <a:lnTo>
                      <a:pt x="3319" y="1364"/>
                    </a:lnTo>
                    <a:lnTo>
                      <a:pt x="3320" y="1354"/>
                    </a:lnTo>
                    <a:lnTo>
                      <a:pt x="3322" y="1299"/>
                    </a:lnTo>
                    <a:lnTo>
                      <a:pt x="3324" y="1174"/>
                    </a:lnTo>
                    <a:lnTo>
                      <a:pt x="3326" y="1116"/>
                    </a:lnTo>
                    <a:lnTo>
                      <a:pt x="3328" y="1087"/>
                    </a:lnTo>
                    <a:lnTo>
                      <a:pt x="3329" y="1037"/>
                    </a:lnTo>
                    <a:lnTo>
                      <a:pt x="3331" y="994"/>
                    </a:lnTo>
                    <a:lnTo>
                      <a:pt x="3333" y="1014"/>
                    </a:lnTo>
                    <a:lnTo>
                      <a:pt x="3335" y="1146"/>
                    </a:lnTo>
                    <a:lnTo>
                      <a:pt x="3337" y="1273"/>
                    </a:lnTo>
                    <a:lnTo>
                      <a:pt x="3338" y="1257"/>
                    </a:lnTo>
                    <a:lnTo>
                      <a:pt x="3340" y="1174"/>
                    </a:lnTo>
                    <a:lnTo>
                      <a:pt x="3342" y="1129"/>
                    </a:lnTo>
                    <a:lnTo>
                      <a:pt x="3344" y="1144"/>
                    </a:lnTo>
                    <a:lnTo>
                      <a:pt x="3346" y="1160"/>
                    </a:lnTo>
                    <a:lnTo>
                      <a:pt x="3348" y="1152"/>
                    </a:lnTo>
                    <a:lnTo>
                      <a:pt x="3349" y="1223"/>
                    </a:lnTo>
                    <a:lnTo>
                      <a:pt x="3351" y="1300"/>
                    </a:lnTo>
                    <a:lnTo>
                      <a:pt x="3353" y="1250"/>
                    </a:lnTo>
                    <a:lnTo>
                      <a:pt x="3355" y="1130"/>
                    </a:lnTo>
                    <a:lnTo>
                      <a:pt x="3357" y="1029"/>
                    </a:lnTo>
                    <a:lnTo>
                      <a:pt x="3358" y="978"/>
                    </a:lnTo>
                    <a:lnTo>
                      <a:pt x="3360" y="981"/>
                    </a:lnTo>
                    <a:lnTo>
                      <a:pt x="3362" y="1009"/>
                    </a:lnTo>
                    <a:lnTo>
                      <a:pt x="3364" y="999"/>
                    </a:lnTo>
                    <a:lnTo>
                      <a:pt x="3366" y="971"/>
                    </a:lnTo>
                    <a:lnTo>
                      <a:pt x="3367" y="984"/>
                    </a:lnTo>
                    <a:lnTo>
                      <a:pt x="3369" y="996"/>
                    </a:lnTo>
                    <a:lnTo>
                      <a:pt x="3371" y="924"/>
                    </a:lnTo>
                    <a:lnTo>
                      <a:pt x="3373" y="820"/>
                    </a:lnTo>
                    <a:lnTo>
                      <a:pt x="3375" y="800"/>
                    </a:lnTo>
                    <a:lnTo>
                      <a:pt x="3376" y="775"/>
                    </a:lnTo>
                    <a:lnTo>
                      <a:pt x="3378" y="762"/>
                    </a:lnTo>
                    <a:lnTo>
                      <a:pt x="3380" y="856"/>
                    </a:lnTo>
                    <a:lnTo>
                      <a:pt x="3382" y="919"/>
                    </a:lnTo>
                    <a:lnTo>
                      <a:pt x="3384" y="898"/>
                    </a:lnTo>
                    <a:lnTo>
                      <a:pt x="3386" y="825"/>
                    </a:lnTo>
                    <a:lnTo>
                      <a:pt x="3387" y="786"/>
                    </a:lnTo>
                    <a:lnTo>
                      <a:pt x="3389" y="837"/>
                    </a:lnTo>
                    <a:lnTo>
                      <a:pt x="3391" y="941"/>
                    </a:lnTo>
                    <a:lnTo>
                      <a:pt x="3393" y="972"/>
                    </a:lnTo>
                    <a:lnTo>
                      <a:pt x="3395" y="892"/>
                    </a:lnTo>
                    <a:lnTo>
                      <a:pt x="3396" y="789"/>
                    </a:lnTo>
                    <a:lnTo>
                      <a:pt x="3398" y="745"/>
                    </a:lnTo>
                    <a:lnTo>
                      <a:pt x="3400" y="750"/>
                    </a:lnTo>
                    <a:lnTo>
                      <a:pt x="3402" y="779"/>
                    </a:lnTo>
                    <a:lnTo>
                      <a:pt x="3404" y="861"/>
                    </a:lnTo>
                    <a:lnTo>
                      <a:pt x="3405" y="939"/>
                    </a:lnTo>
                    <a:lnTo>
                      <a:pt x="3407" y="994"/>
                    </a:lnTo>
                    <a:lnTo>
                      <a:pt x="3409" y="1007"/>
                    </a:lnTo>
                    <a:lnTo>
                      <a:pt x="3411" y="1003"/>
                    </a:lnTo>
                    <a:lnTo>
                      <a:pt x="3413" y="1050"/>
                    </a:lnTo>
                    <a:lnTo>
                      <a:pt x="3415" y="1082"/>
                    </a:lnTo>
                    <a:lnTo>
                      <a:pt x="3416" y="1024"/>
                    </a:lnTo>
                    <a:lnTo>
                      <a:pt x="3418" y="956"/>
                    </a:lnTo>
                    <a:lnTo>
                      <a:pt x="3420" y="946"/>
                    </a:lnTo>
                    <a:lnTo>
                      <a:pt x="3422" y="906"/>
                    </a:lnTo>
                    <a:lnTo>
                      <a:pt x="3424" y="843"/>
                    </a:lnTo>
                    <a:lnTo>
                      <a:pt x="3425" y="814"/>
                    </a:lnTo>
                    <a:lnTo>
                      <a:pt x="3427" y="804"/>
                    </a:lnTo>
                    <a:lnTo>
                      <a:pt x="3429" y="796"/>
                    </a:lnTo>
                    <a:lnTo>
                      <a:pt x="3431" y="792"/>
                    </a:lnTo>
                    <a:lnTo>
                      <a:pt x="3433" y="806"/>
                    </a:lnTo>
                    <a:lnTo>
                      <a:pt x="3434" y="817"/>
                    </a:lnTo>
                    <a:lnTo>
                      <a:pt x="3436" y="811"/>
                    </a:lnTo>
                    <a:lnTo>
                      <a:pt x="3438" y="734"/>
                    </a:lnTo>
                    <a:lnTo>
                      <a:pt x="3440" y="617"/>
                    </a:lnTo>
                    <a:lnTo>
                      <a:pt x="3442" y="589"/>
                    </a:lnTo>
                    <a:lnTo>
                      <a:pt x="3444" y="642"/>
                    </a:lnTo>
                    <a:lnTo>
                      <a:pt x="3445" y="691"/>
                    </a:lnTo>
                    <a:lnTo>
                      <a:pt x="3447" y="714"/>
                    </a:lnTo>
                    <a:lnTo>
                      <a:pt x="3449" y="713"/>
                    </a:lnTo>
                    <a:lnTo>
                      <a:pt x="3451" y="723"/>
                    </a:lnTo>
                    <a:lnTo>
                      <a:pt x="3453" y="789"/>
                    </a:lnTo>
                    <a:lnTo>
                      <a:pt x="3454" y="835"/>
                    </a:lnTo>
                    <a:lnTo>
                      <a:pt x="3456" y="817"/>
                    </a:lnTo>
                    <a:lnTo>
                      <a:pt x="3458" y="782"/>
                    </a:lnTo>
                    <a:lnTo>
                      <a:pt x="3460" y="728"/>
                    </a:lnTo>
                    <a:lnTo>
                      <a:pt x="3462" y="667"/>
                    </a:lnTo>
                    <a:lnTo>
                      <a:pt x="3463" y="698"/>
                    </a:lnTo>
                    <a:lnTo>
                      <a:pt x="3465" y="779"/>
                    </a:lnTo>
                    <a:lnTo>
                      <a:pt x="3467" y="780"/>
                    </a:lnTo>
                    <a:lnTo>
                      <a:pt x="3469" y="697"/>
                    </a:lnTo>
                    <a:lnTo>
                      <a:pt x="3471" y="589"/>
                    </a:lnTo>
                    <a:lnTo>
                      <a:pt x="3473" y="527"/>
                    </a:lnTo>
                    <a:lnTo>
                      <a:pt x="3474" y="626"/>
                    </a:lnTo>
                    <a:lnTo>
                      <a:pt x="3476" y="778"/>
                    </a:lnTo>
                    <a:lnTo>
                      <a:pt x="3478" y="876"/>
                    </a:lnTo>
                    <a:lnTo>
                      <a:pt x="3480" y="937"/>
                    </a:lnTo>
                    <a:lnTo>
                      <a:pt x="3482" y="897"/>
                    </a:lnTo>
                    <a:lnTo>
                      <a:pt x="3483" y="742"/>
                    </a:lnTo>
                    <a:lnTo>
                      <a:pt x="3485" y="551"/>
                    </a:lnTo>
                    <a:lnTo>
                      <a:pt x="3487" y="476"/>
                    </a:lnTo>
                    <a:lnTo>
                      <a:pt x="3489" y="517"/>
                    </a:lnTo>
                    <a:lnTo>
                      <a:pt x="3491" y="587"/>
                    </a:lnTo>
                    <a:lnTo>
                      <a:pt x="3492" y="734"/>
                    </a:lnTo>
                    <a:lnTo>
                      <a:pt x="3494" y="900"/>
                    </a:lnTo>
                    <a:lnTo>
                      <a:pt x="3496" y="956"/>
                    </a:lnTo>
                    <a:lnTo>
                      <a:pt x="3498" y="923"/>
                    </a:lnTo>
                    <a:lnTo>
                      <a:pt x="3500" y="866"/>
                    </a:lnTo>
                    <a:lnTo>
                      <a:pt x="3501" y="829"/>
                    </a:lnTo>
                    <a:lnTo>
                      <a:pt x="3503" y="812"/>
                    </a:lnTo>
                    <a:lnTo>
                      <a:pt x="3505" y="776"/>
                    </a:lnTo>
                    <a:lnTo>
                      <a:pt x="3507" y="730"/>
                    </a:lnTo>
                    <a:lnTo>
                      <a:pt x="3509" y="747"/>
                    </a:lnTo>
                    <a:lnTo>
                      <a:pt x="3511" y="784"/>
                    </a:lnTo>
                    <a:lnTo>
                      <a:pt x="3512" y="834"/>
                    </a:lnTo>
                    <a:lnTo>
                      <a:pt x="3514" y="881"/>
                    </a:lnTo>
                    <a:lnTo>
                      <a:pt x="3516" y="857"/>
                    </a:lnTo>
                    <a:lnTo>
                      <a:pt x="3518" y="711"/>
                    </a:lnTo>
                    <a:lnTo>
                      <a:pt x="3520" y="580"/>
                    </a:lnTo>
                    <a:lnTo>
                      <a:pt x="3521" y="573"/>
                    </a:lnTo>
                    <a:lnTo>
                      <a:pt x="3523" y="580"/>
                    </a:lnTo>
                    <a:lnTo>
                      <a:pt x="3525" y="543"/>
                    </a:lnTo>
                    <a:lnTo>
                      <a:pt x="3527" y="529"/>
                    </a:lnTo>
                    <a:lnTo>
                      <a:pt x="3529" y="611"/>
                    </a:lnTo>
                    <a:lnTo>
                      <a:pt x="3530" y="727"/>
                    </a:lnTo>
                    <a:lnTo>
                      <a:pt x="3532" y="761"/>
                    </a:lnTo>
                    <a:lnTo>
                      <a:pt x="3534" y="756"/>
                    </a:lnTo>
                    <a:lnTo>
                      <a:pt x="3536" y="760"/>
                    </a:lnTo>
                    <a:lnTo>
                      <a:pt x="3538" y="751"/>
                    </a:lnTo>
                    <a:lnTo>
                      <a:pt x="3540" y="685"/>
                    </a:lnTo>
                    <a:lnTo>
                      <a:pt x="3541" y="586"/>
                    </a:lnTo>
                    <a:lnTo>
                      <a:pt x="3543" y="497"/>
                    </a:lnTo>
                    <a:lnTo>
                      <a:pt x="3545" y="466"/>
                    </a:lnTo>
                    <a:lnTo>
                      <a:pt x="3547" y="519"/>
                    </a:lnTo>
                    <a:lnTo>
                      <a:pt x="3549" y="609"/>
                    </a:lnTo>
                    <a:lnTo>
                      <a:pt x="3550" y="627"/>
                    </a:lnTo>
                    <a:lnTo>
                      <a:pt x="3552" y="537"/>
                    </a:lnTo>
                    <a:lnTo>
                      <a:pt x="3554" y="512"/>
                    </a:lnTo>
                    <a:lnTo>
                      <a:pt x="3556" y="608"/>
                    </a:lnTo>
                    <a:lnTo>
                      <a:pt x="3558" y="747"/>
                    </a:lnTo>
                    <a:lnTo>
                      <a:pt x="3559" y="845"/>
                    </a:lnTo>
                    <a:lnTo>
                      <a:pt x="3561" y="843"/>
                    </a:lnTo>
                    <a:lnTo>
                      <a:pt x="3563" y="783"/>
                    </a:lnTo>
                    <a:lnTo>
                      <a:pt x="3565" y="716"/>
                    </a:lnTo>
                    <a:lnTo>
                      <a:pt x="3567" y="654"/>
                    </a:lnTo>
                    <a:lnTo>
                      <a:pt x="3569" y="633"/>
                    </a:lnTo>
                    <a:lnTo>
                      <a:pt x="3570" y="634"/>
                    </a:lnTo>
                    <a:lnTo>
                      <a:pt x="3572" y="619"/>
                    </a:lnTo>
                    <a:lnTo>
                      <a:pt x="3574" y="543"/>
                    </a:lnTo>
                    <a:lnTo>
                      <a:pt x="3576" y="439"/>
                    </a:lnTo>
                    <a:lnTo>
                      <a:pt x="3578" y="409"/>
                    </a:lnTo>
                    <a:lnTo>
                      <a:pt x="3579" y="450"/>
                    </a:lnTo>
                    <a:lnTo>
                      <a:pt x="3581" y="427"/>
                    </a:lnTo>
                    <a:lnTo>
                      <a:pt x="3583" y="363"/>
                    </a:lnTo>
                    <a:lnTo>
                      <a:pt x="3585" y="326"/>
                    </a:lnTo>
                    <a:lnTo>
                      <a:pt x="3587" y="296"/>
                    </a:lnTo>
                    <a:lnTo>
                      <a:pt x="3588" y="310"/>
                    </a:lnTo>
                    <a:lnTo>
                      <a:pt x="3590" y="350"/>
                    </a:lnTo>
                    <a:lnTo>
                      <a:pt x="3592" y="388"/>
                    </a:lnTo>
                    <a:lnTo>
                      <a:pt x="3594" y="469"/>
                    </a:lnTo>
                    <a:lnTo>
                      <a:pt x="3596" y="553"/>
                    </a:lnTo>
                    <a:lnTo>
                      <a:pt x="3598" y="592"/>
                    </a:lnTo>
                    <a:lnTo>
                      <a:pt x="3599" y="562"/>
                    </a:lnTo>
                    <a:lnTo>
                      <a:pt x="3601" y="508"/>
                    </a:lnTo>
                    <a:lnTo>
                      <a:pt x="3603" y="531"/>
                    </a:lnTo>
                    <a:lnTo>
                      <a:pt x="3605" y="557"/>
                    </a:lnTo>
                    <a:lnTo>
                      <a:pt x="3607" y="499"/>
                    </a:lnTo>
                    <a:lnTo>
                      <a:pt x="3608" y="439"/>
                    </a:lnTo>
                    <a:lnTo>
                      <a:pt x="3610" y="375"/>
                    </a:lnTo>
                    <a:lnTo>
                      <a:pt x="3612" y="334"/>
                    </a:lnTo>
                    <a:lnTo>
                      <a:pt x="3614" y="441"/>
                    </a:lnTo>
                    <a:lnTo>
                      <a:pt x="3616" y="567"/>
                    </a:lnTo>
                    <a:lnTo>
                      <a:pt x="3617" y="543"/>
                    </a:lnTo>
                    <a:lnTo>
                      <a:pt x="3619" y="420"/>
                    </a:lnTo>
                    <a:lnTo>
                      <a:pt x="3621" y="343"/>
                    </a:lnTo>
                    <a:lnTo>
                      <a:pt x="3623" y="344"/>
                    </a:lnTo>
                    <a:lnTo>
                      <a:pt x="3625" y="335"/>
                    </a:lnTo>
                    <a:lnTo>
                      <a:pt x="3626" y="331"/>
                    </a:lnTo>
                    <a:lnTo>
                      <a:pt x="3628" y="446"/>
                    </a:lnTo>
                    <a:lnTo>
                      <a:pt x="3630" y="537"/>
                    </a:lnTo>
                    <a:lnTo>
                      <a:pt x="3632" y="516"/>
                    </a:lnTo>
                    <a:lnTo>
                      <a:pt x="3634" y="456"/>
                    </a:lnTo>
                    <a:lnTo>
                      <a:pt x="3636" y="424"/>
                    </a:lnTo>
                    <a:lnTo>
                      <a:pt x="3637" y="401"/>
                    </a:lnTo>
                    <a:lnTo>
                      <a:pt x="3639" y="389"/>
                    </a:lnTo>
                    <a:lnTo>
                      <a:pt x="3641" y="436"/>
                    </a:lnTo>
                    <a:lnTo>
                      <a:pt x="3643" y="492"/>
                    </a:lnTo>
                    <a:lnTo>
                      <a:pt x="3645" y="528"/>
                    </a:lnTo>
                    <a:lnTo>
                      <a:pt x="3646" y="564"/>
                    </a:lnTo>
                    <a:lnTo>
                      <a:pt x="3648" y="594"/>
                    </a:lnTo>
                    <a:lnTo>
                      <a:pt x="3650" y="595"/>
                    </a:lnTo>
                    <a:lnTo>
                      <a:pt x="3652" y="535"/>
                    </a:lnTo>
                    <a:lnTo>
                      <a:pt x="3654" y="464"/>
                    </a:lnTo>
                    <a:lnTo>
                      <a:pt x="3655" y="428"/>
                    </a:lnTo>
                    <a:lnTo>
                      <a:pt x="3657" y="369"/>
                    </a:lnTo>
                    <a:lnTo>
                      <a:pt x="3659" y="298"/>
                    </a:lnTo>
                    <a:lnTo>
                      <a:pt x="3661" y="253"/>
                    </a:lnTo>
                    <a:lnTo>
                      <a:pt x="3663" y="210"/>
                    </a:lnTo>
                    <a:lnTo>
                      <a:pt x="3665" y="219"/>
                    </a:lnTo>
                    <a:lnTo>
                      <a:pt x="3666" y="271"/>
                    </a:lnTo>
                    <a:lnTo>
                      <a:pt x="3668" y="299"/>
                    </a:lnTo>
                    <a:lnTo>
                      <a:pt x="3670" y="350"/>
                    </a:lnTo>
                    <a:lnTo>
                      <a:pt x="3672" y="536"/>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dirty="0">
                  <a:latin typeface="Arial" pitchFamily="34" charset="0"/>
                  <a:cs typeface="Arial" pitchFamily="34" charset="0"/>
                </a:endParaRPr>
              </a:p>
            </p:txBody>
          </p:sp>
          <p:sp>
            <p:nvSpPr>
              <p:cNvPr id="1313" name="Freeform 502">
                <a:extLst>
                  <a:ext uri="{FF2B5EF4-FFF2-40B4-BE49-F238E27FC236}">
                    <a16:creationId xmlns:a16="http://schemas.microsoft.com/office/drawing/2014/main" id="{134E07AA-B765-4521-B9D2-9E1A7BD96E5A}"/>
                  </a:ext>
                </a:extLst>
              </p:cNvPr>
              <p:cNvSpPr>
                <a:spLocks/>
              </p:cNvSpPr>
              <p:nvPr/>
            </p:nvSpPr>
            <p:spPr bwMode="auto">
              <a:xfrm flipV="1">
                <a:off x="1694954" y="5407365"/>
                <a:ext cx="1406857" cy="763890"/>
              </a:xfrm>
              <a:custGeom>
                <a:avLst/>
                <a:gdLst/>
                <a:ahLst/>
                <a:cxnLst>
                  <a:cxn ang="0">
                    <a:pos x="63" y="693"/>
                  </a:cxn>
                  <a:cxn ang="0">
                    <a:pos x="130" y="1731"/>
                  </a:cxn>
                  <a:cxn ang="0">
                    <a:pos x="196" y="2038"/>
                  </a:cxn>
                  <a:cxn ang="0">
                    <a:pos x="263" y="1885"/>
                  </a:cxn>
                  <a:cxn ang="0">
                    <a:pos x="329" y="1690"/>
                  </a:cxn>
                  <a:cxn ang="0">
                    <a:pos x="396" y="1349"/>
                  </a:cxn>
                  <a:cxn ang="0">
                    <a:pos x="462" y="1165"/>
                  </a:cxn>
                  <a:cxn ang="0">
                    <a:pos x="529" y="928"/>
                  </a:cxn>
                  <a:cxn ang="0">
                    <a:pos x="595" y="621"/>
                  </a:cxn>
                  <a:cxn ang="0">
                    <a:pos x="662" y="504"/>
                  </a:cxn>
                  <a:cxn ang="0">
                    <a:pos x="728" y="477"/>
                  </a:cxn>
                  <a:cxn ang="0">
                    <a:pos x="794" y="1521"/>
                  </a:cxn>
                  <a:cxn ang="0">
                    <a:pos x="861" y="1437"/>
                  </a:cxn>
                  <a:cxn ang="0">
                    <a:pos x="927" y="882"/>
                  </a:cxn>
                  <a:cxn ang="0">
                    <a:pos x="994" y="1063"/>
                  </a:cxn>
                  <a:cxn ang="0">
                    <a:pos x="1060" y="681"/>
                  </a:cxn>
                  <a:cxn ang="0">
                    <a:pos x="1127" y="515"/>
                  </a:cxn>
                  <a:cxn ang="0">
                    <a:pos x="1193" y="524"/>
                  </a:cxn>
                  <a:cxn ang="0">
                    <a:pos x="1260" y="159"/>
                  </a:cxn>
                  <a:cxn ang="0">
                    <a:pos x="1326" y="194"/>
                  </a:cxn>
                  <a:cxn ang="0">
                    <a:pos x="1393" y="219"/>
                  </a:cxn>
                  <a:cxn ang="0">
                    <a:pos x="1459" y="1253"/>
                  </a:cxn>
                  <a:cxn ang="0">
                    <a:pos x="1525" y="1935"/>
                  </a:cxn>
                  <a:cxn ang="0">
                    <a:pos x="1592" y="1948"/>
                  </a:cxn>
                  <a:cxn ang="0">
                    <a:pos x="1658" y="1922"/>
                  </a:cxn>
                  <a:cxn ang="0">
                    <a:pos x="1725" y="1738"/>
                  </a:cxn>
                  <a:cxn ang="0">
                    <a:pos x="1791" y="1384"/>
                  </a:cxn>
                  <a:cxn ang="0">
                    <a:pos x="1858" y="1091"/>
                  </a:cxn>
                  <a:cxn ang="0">
                    <a:pos x="1924" y="515"/>
                  </a:cxn>
                  <a:cxn ang="0">
                    <a:pos x="1991" y="683"/>
                  </a:cxn>
                  <a:cxn ang="0">
                    <a:pos x="2057" y="525"/>
                  </a:cxn>
                  <a:cxn ang="0">
                    <a:pos x="2124" y="700"/>
                  </a:cxn>
                  <a:cxn ang="0">
                    <a:pos x="2190" y="1361"/>
                  </a:cxn>
                  <a:cxn ang="0">
                    <a:pos x="2256" y="1313"/>
                  </a:cxn>
                  <a:cxn ang="0">
                    <a:pos x="2323" y="1088"/>
                  </a:cxn>
                  <a:cxn ang="0">
                    <a:pos x="2389" y="941"/>
                  </a:cxn>
                  <a:cxn ang="0">
                    <a:pos x="2456" y="805"/>
                  </a:cxn>
                  <a:cxn ang="0">
                    <a:pos x="2522" y="432"/>
                  </a:cxn>
                  <a:cxn ang="0">
                    <a:pos x="2589" y="481"/>
                  </a:cxn>
                  <a:cxn ang="0">
                    <a:pos x="2655" y="156"/>
                  </a:cxn>
                  <a:cxn ang="0">
                    <a:pos x="2722" y="188"/>
                  </a:cxn>
                  <a:cxn ang="0">
                    <a:pos x="2788" y="353"/>
                  </a:cxn>
                  <a:cxn ang="0">
                    <a:pos x="2855" y="1331"/>
                  </a:cxn>
                  <a:cxn ang="0">
                    <a:pos x="2921" y="2073"/>
                  </a:cxn>
                  <a:cxn ang="0">
                    <a:pos x="2987" y="1849"/>
                  </a:cxn>
                  <a:cxn ang="0">
                    <a:pos x="3054" y="1890"/>
                  </a:cxn>
                  <a:cxn ang="0">
                    <a:pos x="3120" y="1563"/>
                  </a:cxn>
                  <a:cxn ang="0">
                    <a:pos x="3187" y="1084"/>
                  </a:cxn>
                  <a:cxn ang="0">
                    <a:pos x="3253" y="834"/>
                  </a:cxn>
                  <a:cxn ang="0">
                    <a:pos x="3320" y="609"/>
                  </a:cxn>
                  <a:cxn ang="0">
                    <a:pos x="3386" y="555"/>
                  </a:cxn>
                  <a:cxn ang="0">
                    <a:pos x="3453" y="456"/>
                  </a:cxn>
                  <a:cxn ang="0">
                    <a:pos x="3519" y="1076"/>
                  </a:cxn>
                  <a:cxn ang="0">
                    <a:pos x="3586" y="1370"/>
                  </a:cxn>
                  <a:cxn ang="0">
                    <a:pos x="3652" y="1180"/>
                  </a:cxn>
                  <a:cxn ang="0">
                    <a:pos x="3718" y="1148"/>
                  </a:cxn>
                  <a:cxn ang="0">
                    <a:pos x="3785" y="1103"/>
                  </a:cxn>
                  <a:cxn ang="0">
                    <a:pos x="3851" y="438"/>
                  </a:cxn>
                  <a:cxn ang="0">
                    <a:pos x="3918" y="508"/>
                  </a:cxn>
                  <a:cxn ang="0">
                    <a:pos x="3984" y="454"/>
                  </a:cxn>
                  <a:cxn ang="0">
                    <a:pos x="4051" y="197"/>
                  </a:cxn>
                </a:cxnLst>
                <a:rect l="0" t="0" r="r" b="b"/>
                <a:pathLst>
                  <a:path w="4114" h="2148">
                    <a:moveTo>
                      <a:pt x="0" y="136"/>
                    </a:moveTo>
                    <a:lnTo>
                      <a:pt x="3" y="92"/>
                    </a:lnTo>
                    <a:lnTo>
                      <a:pt x="6" y="41"/>
                    </a:lnTo>
                    <a:lnTo>
                      <a:pt x="10" y="0"/>
                    </a:lnTo>
                    <a:lnTo>
                      <a:pt x="13" y="37"/>
                    </a:lnTo>
                    <a:lnTo>
                      <a:pt x="16" y="95"/>
                    </a:lnTo>
                    <a:lnTo>
                      <a:pt x="19" y="169"/>
                    </a:lnTo>
                    <a:lnTo>
                      <a:pt x="22" y="271"/>
                    </a:lnTo>
                    <a:lnTo>
                      <a:pt x="25" y="383"/>
                    </a:lnTo>
                    <a:lnTo>
                      <a:pt x="29" y="427"/>
                    </a:lnTo>
                    <a:lnTo>
                      <a:pt x="32" y="383"/>
                    </a:lnTo>
                    <a:lnTo>
                      <a:pt x="35" y="322"/>
                    </a:lnTo>
                    <a:lnTo>
                      <a:pt x="38" y="288"/>
                    </a:lnTo>
                    <a:lnTo>
                      <a:pt x="41" y="290"/>
                    </a:lnTo>
                    <a:lnTo>
                      <a:pt x="44" y="320"/>
                    </a:lnTo>
                    <a:lnTo>
                      <a:pt x="48" y="324"/>
                    </a:lnTo>
                    <a:lnTo>
                      <a:pt x="51" y="278"/>
                    </a:lnTo>
                    <a:lnTo>
                      <a:pt x="54" y="275"/>
                    </a:lnTo>
                    <a:lnTo>
                      <a:pt x="57" y="397"/>
                    </a:lnTo>
                    <a:lnTo>
                      <a:pt x="60" y="569"/>
                    </a:lnTo>
                    <a:lnTo>
                      <a:pt x="63" y="693"/>
                    </a:lnTo>
                    <a:lnTo>
                      <a:pt x="67" y="815"/>
                    </a:lnTo>
                    <a:lnTo>
                      <a:pt x="70" y="935"/>
                    </a:lnTo>
                    <a:lnTo>
                      <a:pt x="73" y="989"/>
                    </a:lnTo>
                    <a:lnTo>
                      <a:pt x="76" y="1021"/>
                    </a:lnTo>
                    <a:lnTo>
                      <a:pt x="79" y="1121"/>
                    </a:lnTo>
                    <a:lnTo>
                      <a:pt x="82" y="1263"/>
                    </a:lnTo>
                    <a:lnTo>
                      <a:pt x="86" y="1356"/>
                    </a:lnTo>
                    <a:lnTo>
                      <a:pt x="89" y="1374"/>
                    </a:lnTo>
                    <a:lnTo>
                      <a:pt x="92" y="1403"/>
                    </a:lnTo>
                    <a:lnTo>
                      <a:pt x="95" y="1498"/>
                    </a:lnTo>
                    <a:lnTo>
                      <a:pt x="98" y="1569"/>
                    </a:lnTo>
                    <a:lnTo>
                      <a:pt x="101" y="1599"/>
                    </a:lnTo>
                    <a:lnTo>
                      <a:pt x="105" y="1619"/>
                    </a:lnTo>
                    <a:lnTo>
                      <a:pt x="108" y="1650"/>
                    </a:lnTo>
                    <a:lnTo>
                      <a:pt x="111" y="1719"/>
                    </a:lnTo>
                    <a:lnTo>
                      <a:pt x="114" y="1816"/>
                    </a:lnTo>
                    <a:lnTo>
                      <a:pt x="117" y="1911"/>
                    </a:lnTo>
                    <a:lnTo>
                      <a:pt x="120" y="1927"/>
                    </a:lnTo>
                    <a:lnTo>
                      <a:pt x="124" y="1841"/>
                    </a:lnTo>
                    <a:lnTo>
                      <a:pt x="127" y="1753"/>
                    </a:lnTo>
                    <a:lnTo>
                      <a:pt x="130" y="1731"/>
                    </a:lnTo>
                    <a:lnTo>
                      <a:pt x="133" y="1757"/>
                    </a:lnTo>
                    <a:lnTo>
                      <a:pt x="136" y="1822"/>
                    </a:lnTo>
                    <a:lnTo>
                      <a:pt x="139" y="1902"/>
                    </a:lnTo>
                    <a:lnTo>
                      <a:pt x="143" y="1951"/>
                    </a:lnTo>
                    <a:lnTo>
                      <a:pt x="146" y="1992"/>
                    </a:lnTo>
                    <a:lnTo>
                      <a:pt x="149" y="1989"/>
                    </a:lnTo>
                    <a:lnTo>
                      <a:pt x="152" y="1955"/>
                    </a:lnTo>
                    <a:lnTo>
                      <a:pt x="155" y="1994"/>
                    </a:lnTo>
                    <a:lnTo>
                      <a:pt x="158" y="2017"/>
                    </a:lnTo>
                    <a:lnTo>
                      <a:pt x="162" y="1946"/>
                    </a:lnTo>
                    <a:lnTo>
                      <a:pt x="165" y="1882"/>
                    </a:lnTo>
                    <a:lnTo>
                      <a:pt x="168" y="1886"/>
                    </a:lnTo>
                    <a:lnTo>
                      <a:pt x="171" y="1969"/>
                    </a:lnTo>
                    <a:lnTo>
                      <a:pt x="174" y="1994"/>
                    </a:lnTo>
                    <a:lnTo>
                      <a:pt x="177" y="1938"/>
                    </a:lnTo>
                    <a:lnTo>
                      <a:pt x="181" y="1895"/>
                    </a:lnTo>
                    <a:lnTo>
                      <a:pt x="184" y="1882"/>
                    </a:lnTo>
                    <a:lnTo>
                      <a:pt x="187" y="1922"/>
                    </a:lnTo>
                    <a:lnTo>
                      <a:pt x="190" y="2027"/>
                    </a:lnTo>
                    <a:lnTo>
                      <a:pt x="193" y="2075"/>
                    </a:lnTo>
                    <a:lnTo>
                      <a:pt x="196" y="2038"/>
                    </a:lnTo>
                    <a:lnTo>
                      <a:pt x="199" y="2036"/>
                    </a:lnTo>
                    <a:lnTo>
                      <a:pt x="203" y="2036"/>
                    </a:lnTo>
                    <a:lnTo>
                      <a:pt x="206" y="1963"/>
                    </a:lnTo>
                    <a:lnTo>
                      <a:pt x="209" y="1949"/>
                    </a:lnTo>
                    <a:lnTo>
                      <a:pt x="212" y="2040"/>
                    </a:lnTo>
                    <a:lnTo>
                      <a:pt x="215" y="2116"/>
                    </a:lnTo>
                    <a:lnTo>
                      <a:pt x="218" y="2130"/>
                    </a:lnTo>
                    <a:lnTo>
                      <a:pt x="222" y="2114"/>
                    </a:lnTo>
                    <a:lnTo>
                      <a:pt x="225" y="2049"/>
                    </a:lnTo>
                    <a:lnTo>
                      <a:pt x="228" y="1958"/>
                    </a:lnTo>
                    <a:lnTo>
                      <a:pt x="231" y="1934"/>
                    </a:lnTo>
                    <a:lnTo>
                      <a:pt x="234" y="2010"/>
                    </a:lnTo>
                    <a:lnTo>
                      <a:pt x="237" y="2088"/>
                    </a:lnTo>
                    <a:lnTo>
                      <a:pt x="241" y="2081"/>
                    </a:lnTo>
                    <a:lnTo>
                      <a:pt x="244" y="2007"/>
                    </a:lnTo>
                    <a:lnTo>
                      <a:pt x="247" y="1996"/>
                    </a:lnTo>
                    <a:lnTo>
                      <a:pt x="250" y="2044"/>
                    </a:lnTo>
                    <a:lnTo>
                      <a:pt x="253" y="2055"/>
                    </a:lnTo>
                    <a:lnTo>
                      <a:pt x="256" y="1977"/>
                    </a:lnTo>
                    <a:lnTo>
                      <a:pt x="260" y="1883"/>
                    </a:lnTo>
                    <a:lnTo>
                      <a:pt x="263" y="1885"/>
                    </a:lnTo>
                    <a:lnTo>
                      <a:pt x="266" y="1931"/>
                    </a:lnTo>
                    <a:lnTo>
                      <a:pt x="269" y="1926"/>
                    </a:lnTo>
                    <a:lnTo>
                      <a:pt x="272" y="1910"/>
                    </a:lnTo>
                    <a:lnTo>
                      <a:pt x="275" y="1930"/>
                    </a:lnTo>
                    <a:lnTo>
                      <a:pt x="279" y="1985"/>
                    </a:lnTo>
                    <a:lnTo>
                      <a:pt x="282" y="2024"/>
                    </a:lnTo>
                    <a:lnTo>
                      <a:pt x="285" y="2017"/>
                    </a:lnTo>
                    <a:lnTo>
                      <a:pt x="288" y="2005"/>
                    </a:lnTo>
                    <a:lnTo>
                      <a:pt x="291" y="1965"/>
                    </a:lnTo>
                    <a:lnTo>
                      <a:pt x="294" y="1916"/>
                    </a:lnTo>
                    <a:lnTo>
                      <a:pt x="298" y="1876"/>
                    </a:lnTo>
                    <a:lnTo>
                      <a:pt x="301" y="1818"/>
                    </a:lnTo>
                    <a:lnTo>
                      <a:pt x="304" y="1754"/>
                    </a:lnTo>
                    <a:lnTo>
                      <a:pt x="307" y="1694"/>
                    </a:lnTo>
                    <a:lnTo>
                      <a:pt x="310" y="1647"/>
                    </a:lnTo>
                    <a:lnTo>
                      <a:pt x="313" y="1630"/>
                    </a:lnTo>
                    <a:lnTo>
                      <a:pt x="317" y="1656"/>
                    </a:lnTo>
                    <a:lnTo>
                      <a:pt x="320" y="1736"/>
                    </a:lnTo>
                    <a:lnTo>
                      <a:pt x="323" y="1823"/>
                    </a:lnTo>
                    <a:lnTo>
                      <a:pt x="326" y="1782"/>
                    </a:lnTo>
                    <a:lnTo>
                      <a:pt x="329" y="1690"/>
                    </a:lnTo>
                    <a:lnTo>
                      <a:pt x="332" y="1646"/>
                    </a:lnTo>
                    <a:lnTo>
                      <a:pt x="336" y="1676"/>
                    </a:lnTo>
                    <a:lnTo>
                      <a:pt x="339" y="1776"/>
                    </a:lnTo>
                    <a:lnTo>
                      <a:pt x="342" y="1831"/>
                    </a:lnTo>
                    <a:lnTo>
                      <a:pt x="345" y="1741"/>
                    </a:lnTo>
                    <a:lnTo>
                      <a:pt x="348" y="1600"/>
                    </a:lnTo>
                    <a:lnTo>
                      <a:pt x="351" y="1530"/>
                    </a:lnTo>
                    <a:lnTo>
                      <a:pt x="355" y="1493"/>
                    </a:lnTo>
                    <a:lnTo>
                      <a:pt x="358" y="1468"/>
                    </a:lnTo>
                    <a:lnTo>
                      <a:pt x="361" y="1461"/>
                    </a:lnTo>
                    <a:lnTo>
                      <a:pt x="364" y="1502"/>
                    </a:lnTo>
                    <a:lnTo>
                      <a:pt x="367" y="1582"/>
                    </a:lnTo>
                    <a:lnTo>
                      <a:pt x="370" y="1641"/>
                    </a:lnTo>
                    <a:lnTo>
                      <a:pt x="374" y="1639"/>
                    </a:lnTo>
                    <a:lnTo>
                      <a:pt x="377" y="1600"/>
                    </a:lnTo>
                    <a:lnTo>
                      <a:pt x="380" y="1570"/>
                    </a:lnTo>
                    <a:lnTo>
                      <a:pt x="383" y="1587"/>
                    </a:lnTo>
                    <a:lnTo>
                      <a:pt x="386" y="1546"/>
                    </a:lnTo>
                    <a:lnTo>
                      <a:pt x="389" y="1442"/>
                    </a:lnTo>
                    <a:lnTo>
                      <a:pt x="393" y="1389"/>
                    </a:lnTo>
                    <a:lnTo>
                      <a:pt x="396" y="1349"/>
                    </a:lnTo>
                    <a:lnTo>
                      <a:pt x="399" y="1291"/>
                    </a:lnTo>
                    <a:lnTo>
                      <a:pt x="402" y="1262"/>
                    </a:lnTo>
                    <a:lnTo>
                      <a:pt x="405" y="1251"/>
                    </a:lnTo>
                    <a:lnTo>
                      <a:pt x="408" y="1252"/>
                    </a:lnTo>
                    <a:lnTo>
                      <a:pt x="412" y="1286"/>
                    </a:lnTo>
                    <a:lnTo>
                      <a:pt x="415" y="1304"/>
                    </a:lnTo>
                    <a:lnTo>
                      <a:pt x="418" y="1292"/>
                    </a:lnTo>
                    <a:lnTo>
                      <a:pt x="421" y="1272"/>
                    </a:lnTo>
                    <a:lnTo>
                      <a:pt x="424" y="1218"/>
                    </a:lnTo>
                    <a:lnTo>
                      <a:pt x="427" y="1144"/>
                    </a:lnTo>
                    <a:lnTo>
                      <a:pt x="431" y="1095"/>
                    </a:lnTo>
                    <a:lnTo>
                      <a:pt x="434" y="1118"/>
                    </a:lnTo>
                    <a:lnTo>
                      <a:pt x="437" y="1172"/>
                    </a:lnTo>
                    <a:lnTo>
                      <a:pt x="440" y="1168"/>
                    </a:lnTo>
                    <a:lnTo>
                      <a:pt x="443" y="1078"/>
                    </a:lnTo>
                    <a:lnTo>
                      <a:pt x="446" y="1033"/>
                    </a:lnTo>
                    <a:lnTo>
                      <a:pt x="449" y="1113"/>
                    </a:lnTo>
                    <a:lnTo>
                      <a:pt x="453" y="1187"/>
                    </a:lnTo>
                    <a:lnTo>
                      <a:pt x="456" y="1220"/>
                    </a:lnTo>
                    <a:lnTo>
                      <a:pt x="459" y="1214"/>
                    </a:lnTo>
                    <a:lnTo>
                      <a:pt x="462" y="1165"/>
                    </a:lnTo>
                    <a:lnTo>
                      <a:pt x="465" y="1130"/>
                    </a:lnTo>
                    <a:lnTo>
                      <a:pt x="468" y="1123"/>
                    </a:lnTo>
                    <a:lnTo>
                      <a:pt x="472" y="1130"/>
                    </a:lnTo>
                    <a:lnTo>
                      <a:pt x="475" y="1097"/>
                    </a:lnTo>
                    <a:lnTo>
                      <a:pt x="478" y="1016"/>
                    </a:lnTo>
                    <a:lnTo>
                      <a:pt x="481" y="957"/>
                    </a:lnTo>
                    <a:lnTo>
                      <a:pt x="484" y="977"/>
                    </a:lnTo>
                    <a:lnTo>
                      <a:pt x="487" y="1036"/>
                    </a:lnTo>
                    <a:lnTo>
                      <a:pt x="491" y="1074"/>
                    </a:lnTo>
                    <a:lnTo>
                      <a:pt x="494" y="1091"/>
                    </a:lnTo>
                    <a:lnTo>
                      <a:pt x="497" y="1074"/>
                    </a:lnTo>
                    <a:lnTo>
                      <a:pt x="500" y="1055"/>
                    </a:lnTo>
                    <a:lnTo>
                      <a:pt x="503" y="1071"/>
                    </a:lnTo>
                    <a:lnTo>
                      <a:pt x="506" y="1099"/>
                    </a:lnTo>
                    <a:lnTo>
                      <a:pt x="510" y="1126"/>
                    </a:lnTo>
                    <a:lnTo>
                      <a:pt x="513" y="1129"/>
                    </a:lnTo>
                    <a:lnTo>
                      <a:pt x="516" y="1069"/>
                    </a:lnTo>
                    <a:lnTo>
                      <a:pt x="519" y="981"/>
                    </a:lnTo>
                    <a:lnTo>
                      <a:pt x="522" y="918"/>
                    </a:lnTo>
                    <a:lnTo>
                      <a:pt x="525" y="923"/>
                    </a:lnTo>
                    <a:lnTo>
                      <a:pt x="529" y="928"/>
                    </a:lnTo>
                    <a:lnTo>
                      <a:pt x="532" y="864"/>
                    </a:lnTo>
                    <a:lnTo>
                      <a:pt x="535" y="787"/>
                    </a:lnTo>
                    <a:lnTo>
                      <a:pt x="538" y="762"/>
                    </a:lnTo>
                    <a:lnTo>
                      <a:pt x="541" y="743"/>
                    </a:lnTo>
                    <a:lnTo>
                      <a:pt x="544" y="714"/>
                    </a:lnTo>
                    <a:lnTo>
                      <a:pt x="548" y="690"/>
                    </a:lnTo>
                    <a:lnTo>
                      <a:pt x="551" y="655"/>
                    </a:lnTo>
                    <a:lnTo>
                      <a:pt x="554" y="631"/>
                    </a:lnTo>
                    <a:lnTo>
                      <a:pt x="557" y="657"/>
                    </a:lnTo>
                    <a:lnTo>
                      <a:pt x="560" y="663"/>
                    </a:lnTo>
                    <a:lnTo>
                      <a:pt x="563" y="677"/>
                    </a:lnTo>
                    <a:lnTo>
                      <a:pt x="567" y="768"/>
                    </a:lnTo>
                    <a:lnTo>
                      <a:pt x="570" y="836"/>
                    </a:lnTo>
                    <a:lnTo>
                      <a:pt x="573" y="810"/>
                    </a:lnTo>
                    <a:lnTo>
                      <a:pt x="576" y="714"/>
                    </a:lnTo>
                    <a:lnTo>
                      <a:pt x="579" y="647"/>
                    </a:lnTo>
                    <a:lnTo>
                      <a:pt x="582" y="688"/>
                    </a:lnTo>
                    <a:lnTo>
                      <a:pt x="586" y="722"/>
                    </a:lnTo>
                    <a:lnTo>
                      <a:pt x="589" y="700"/>
                    </a:lnTo>
                    <a:lnTo>
                      <a:pt x="592" y="664"/>
                    </a:lnTo>
                    <a:lnTo>
                      <a:pt x="595" y="621"/>
                    </a:lnTo>
                    <a:lnTo>
                      <a:pt x="598" y="554"/>
                    </a:lnTo>
                    <a:lnTo>
                      <a:pt x="601" y="523"/>
                    </a:lnTo>
                    <a:lnTo>
                      <a:pt x="605" y="569"/>
                    </a:lnTo>
                    <a:lnTo>
                      <a:pt x="608" y="636"/>
                    </a:lnTo>
                    <a:lnTo>
                      <a:pt x="611" y="657"/>
                    </a:lnTo>
                    <a:lnTo>
                      <a:pt x="614" y="595"/>
                    </a:lnTo>
                    <a:lnTo>
                      <a:pt x="617" y="477"/>
                    </a:lnTo>
                    <a:lnTo>
                      <a:pt x="620" y="408"/>
                    </a:lnTo>
                    <a:lnTo>
                      <a:pt x="624" y="400"/>
                    </a:lnTo>
                    <a:lnTo>
                      <a:pt x="627" y="427"/>
                    </a:lnTo>
                    <a:lnTo>
                      <a:pt x="630" y="491"/>
                    </a:lnTo>
                    <a:lnTo>
                      <a:pt x="633" y="575"/>
                    </a:lnTo>
                    <a:lnTo>
                      <a:pt x="636" y="563"/>
                    </a:lnTo>
                    <a:lnTo>
                      <a:pt x="639" y="438"/>
                    </a:lnTo>
                    <a:lnTo>
                      <a:pt x="643" y="345"/>
                    </a:lnTo>
                    <a:lnTo>
                      <a:pt x="646" y="364"/>
                    </a:lnTo>
                    <a:lnTo>
                      <a:pt x="649" y="428"/>
                    </a:lnTo>
                    <a:lnTo>
                      <a:pt x="652" y="461"/>
                    </a:lnTo>
                    <a:lnTo>
                      <a:pt x="655" y="442"/>
                    </a:lnTo>
                    <a:lnTo>
                      <a:pt x="658" y="441"/>
                    </a:lnTo>
                    <a:lnTo>
                      <a:pt x="662" y="504"/>
                    </a:lnTo>
                    <a:lnTo>
                      <a:pt x="665" y="553"/>
                    </a:lnTo>
                    <a:lnTo>
                      <a:pt x="668" y="519"/>
                    </a:lnTo>
                    <a:lnTo>
                      <a:pt x="671" y="458"/>
                    </a:lnTo>
                    <a:lnTo>
                      <a:pt x="674" y="406"/>
                    </a:lnTo>
                    <a:lnTo>
                      <a:pt x="677" y="385"/>
                    </a:lnTo>
                    <a:lnTo>
                      <a:pt x="681" y="405"/>
                    </a:lnTo>
                    <a:lnTo>
                      <a:pt x="684" y="380"/>
                    </a:lnTo>
                    <a:lnTo>
                      <a:pt x="687" y="367"/>
                    </a:lnTo>
                    <a:lnTo>
                      <a:pt x="690" y="429"/>
                    </a:lnTo>
                    <a:lnTo>
                      <a:pt x="693" y="516"/>
                    </a:lnTo>
                    <a:lnTo>
                      <a:pt x="696" y="539"/>
                    </a:lnTo>
                    <a:lnTo>
                      <a:pt x="699" y="499"/>
                    </a:lnTo>
                    <a:lnTo>
                      <a:pt x="703" y="465"/>
                    </a:lnTo>
                    <a:lnTo>
                      <a:pt x="706" y="432"/>
                    </a:lnTo>
                    <a:lnTo>
                      <a:pt x="709" y="381"/>
                    </a:lnTo>
                    <a:lnTo>
                      <a:pt x="712" y="376"/>
                    </a:lnTo>
                    <a:lnTo>
                      <a:pt x="715" y="356"/>
                    </a:lnTo>
                    <a:lnTo>
                      <a:pt x="718" y="284"/>
                    </a:lnTo>
                    <a:lnTo>
                      <a:pt x="722" y="252"/>
                    </a:lnTo>
                    <a:lnTo>
                      <a:pt x="725" y="339"/>
                    </a:lnTo>
                    <a:lnTo>
                      <a:pt x="728" y="477"/>
                    </a:lnTo>
                    <a:lnTo>
                      <a:pt x="731" y="560"/>
                    </a:lnTo>
                    <a:lnTo>
                      <a:pt x="734" y="534"/>
                    </a:lnTo>
                    <a:lnTo>
                      <a:pt x="737" y="523"/>
                    </a:lnTo>
                    <a:lnTo>
                      <a:pt x="741" y="583"/>
                    </a:lnTo>
                    <a:lnTo>
                      <a:pt x="744" y="636"/>
                    </a:lnTo>
                    <a:lnTo>
                      <a:pt x="747" y="704"/>
                    </a:lnTo>
                    <a:lnTo>
                      <a:pt x="750" y="808"/>
                    </a:lnTo>
                    <a:lnTo>
                      <a:pt x="753" y="862"/>
                    </a:lnTo>
                    <a:lnTo>
                      <a:pt x="756" y="853"/>
                    </a:lnTo>
                    <a:lnTo>
                      <a:pt x="760" y="844"/>
                    </a:lnTo>
                    <a:lnTo>
                      <a:pt x="763" y="870"/>
                    </a:lnTo>
                    <a:lnTo>
                      <a:pt x="766" y="898"/>
                    </a:lnTo>
                    <a:lnTo>
                      <a:pt x="769" y="922"/>
                    </a:lnTo>
                    <a:lnTo>
                      <a:pt x="772" y="984"/>
                    </a:lnTo>
                    <a:lnTo>
                      <a:pt x="775" y="1081"/>
                    </a:lnTo>
                    <a:lnTo>
                      <a:pt x="779" y="1182"/>
                    </a:lnTo>
                    <a:lnTo>
                      <a:pt x="782" y="1269"/>
                    </a:lnTo>
                    <a:lnTo>
                      <a:pt x="785" y="1358"/>
                    </a:lnTo>
                    <a:lnTo>
                      <a:pt x="788" y="1433"/>
                    </a:lnTo>
                    <a:lnTo>
                      <a:pt x="791" y="1480"/>
                    </a:lnTo>
                    <a:lnTo>
                      <a:pt x="794" y="1521"/>
                    </a:lnTo>
                    <a:lnTo>
                      <a:pt x="798" y="1550"/>
                    </a:lnTo>
                    <a:lnTo>
                      <a:pt x="801" y="1549"/>
                    </a:lnTo>
                    <a:lnTo>
                      <a:pt x="804" y="1516"/>
                    </a:lnTo>
                    <a:lnTo>
                      <a:pt x="807" y="1495"/>
                    </a:lnTo>
                    <a:lnTo>
                      <a:pt x="810" y="1520"/>
                    </a:lnTo>
                    <a:lnTo>
                      <a:pt x="813" y="1536"/>
                    </a:lnTo>
                    <a:lnTo>
                      <a:pt x="817" y="1516"/>
                    </a:lnTo>
                    <a:lnTo>
                      <a:pt x="820" y="1525"/>
                    </a:lnTo>
                    <a:lnTo>
                      <a:pt x="823" y="1572"/>
                    </a:lnTo>
                    <a:lnTo>
                      <a:pt x="826" y="1588"/>
                    </a:lnTo>
                    <a:lnTo>
                      <a:pt x="829" y="1538"/>
                    </a:lnTo>
                    <a:lnTo>
                      <a:pt x="832" y="1444"/>
                    </a:lnTo>
                    <a:lnTo>
                      <a:pt x="836" y="1388"/>
                    </a:lnTo>
                    <a:lnTo>
                      <a:pt x="839" y="1410"/>
                    </a:lnTo>
                    <a:lnTo>
                      <a:pt x="842" y="1468"/>
                    </a:lnTo>
                    <a:lnTo>
                      <a:pt x="845" y="1533"/>
                    </a:lnTo>
                    <a:lnTo>
                      <a:pt x="848" y="1558"/>
                    </a:lnTo>
                    <a:lnTo>
                      <a:pt x="851" y="1482"/>
                    </a:lnTo>
                    <a:lnTo>
                      <a:pt x="855" y="1383"/>
                    </a:lnTo>
                    <a:lnTo>
                      <a:pt x="858" y="1389"/>
                    </a:lnTo>
                    <a:lnTo>
                      <a:pt x="861" y="1437"/>
                    </a:lnTo>
                    <a:lnTo>
                      <a:pt x="864" y="1410"/>
                    </a:lnTo>
                    <a:lnTo>
                      <a:pt x="867" y="1326"/>
                    </a:lnTo>
                    <a:lnTo>
                      <a:pt x="870" y="1283"/>
                    </a:lnTo>
                    <a:lnTo>
                      <a:pt x="874" y="1305"/>
                    </a:lnTo>
                    <a:lnTo>
                      <a:pt x="877" y="1294"/>
                    </a:lnTo>
                    <a:lnTo>
                      <a:pt x="880" y="1265"/>
                    </a:lnTo>
                    <a:lnTo>
                      <a:pt x="883" y="1271"/>
                    </a:lnTo>
                    <a:lnTo>
                      <a:pt x="886" y="1248"/>
                    </a:lnTo>
                    <a:lnTo>
                      <a:pt x="889" y="1208"/>
                    </a:lnTo>
                    <a:lnTo>
                      <a:pt x="893" y="1172"/>
                    </a:lnTo>
                    <a:lnTo>
                      <a:pt x="896" y="1102"/>
                    </a:lnTo>
                    <a:lnTo>
                      <a:pt x="899" y="1049"/>
                    </a:lnTo>
                    <a:lnTo>
                      <a:pt x="902" y="1094"/>
                    </a:lnTo>
                    <a:lnTo>
                      <a:pt x="905" y="1197"/>
                    </a:lnTo>
                    <a:lnTo>
                      <a:pt x="908" y="1263"/>
                    </a:lnTo>
                    <a:lnTo>
                      <a:pt x="912" y="1280"/>
                    </a:lnTo>
                    <a:lnTo>
                      <a:pt x="915" y="1253"/>
                    </a:lnTo>
                    <a:lnTo>
                      <a:pt x="918" y="1210"/>
                    </a:lnTo>
                    <a:lnTo>
                      <a:pt x="921" y="1091"/>
                    </a:lnTo>
                    <a:lnTo>
                      <a:pt x="924" y="923"/>
                    </a:lnTo>
                    <a:lnTo>
                      <a:pt x="927" y="882"/>
                    </a:lnTo>
                    <a:lnTo>
                      <a:pt x="931" y="988"/>
                    </a:lnTo>
                    <a:lnTo>
                      <a:pt x="934" y="1113"/>
                    </a:lnTo>
                    <a:lnTo>
                      <a:pt x="937" y="1214"/>
                    </a:lnTo>
                    <a:lnTo>
                      <a:pt x="940" y="1282"/>
                    </a:lnTo>
                    <a:lnTo>
                      <a:pt x="943" y="1278"/>
                    </a:lnTo>
                    <a:lnTo>
                      <a:pt x="946" y="1209"/>
                    </a:lnTo>
                    <a:lnTo>
                      <a:pt x="949" y="1141"/>
                    </a:lnTo>
                    <a:lnTo>
                      <a:pt x="953" y="1100"/>
                    </a:lnTo>
                    <a:lnTo>
                      <a:pt x="956" y="1078"/>
                    </a:lnTo>
                    <a:lnTo>
                      <a:pt x="959" y="1134"/>
                    </a:lnTo>
                    <a:lnTo>
                      <a:pt x="962" y="1201"/>
                    </a:lnTo>
                    <a:lnTo>
                      <a:pt x="965" y="1156"/>
                    </a:lnTo>
                    <a:lnTo>
                      <a:pt x="968" y="989"/>
                    </a:lnTo>
                    <a:lnTo>
                      <a:pt x="972" y="866"/>
                    </a:lnTo>
                    <a:lnTo>
                      <a:pt x="975" y="866"/>
                    </a:lnTo>
                    <a:lnTo>
                      <a:pt x="978" y="930"/>
                    </a:lnTo>
                    <a:lnTo>
                      <a:pt x="981" y="954"/>
                    </a:lnTo>
                    <a:lnTo>
                      <a:pt x="984" y="910"/>
                    </a:lnTo>
                    <a:lnTo>
                      <a:pt x="987" y="895"/>
                    </a:lnTo>
                    <a:lnTo>
                      <a:pt x="991" y="975"/>
                    </a:lnTo>
                    <a:lnTo>
                      <a:pt x="994" y="1063"/>
                    </a:lnTo>
                    <a:lnTo>
                      <a:pt x="997" y="1055"/>
                    </a:lnTo>
                    <a:lnTo>
                      <a:pt x="1000" y="967"/>
                    </a:lnTo>
                    <a:lnTo>
                      <a:pt x="1003" y="809"/>
                    </a:lnTo>
                    <a:lnTo>
                      <a:pt x="1006" y="680"/>
                    </a:lnTo>
                    <a:lnTo>
                      <a:pt x="1010" y="722"/>
                    </a:lnTo>
                    <a:lnTo>
                      <a:pt x="1013" y="827"/>
                    </a:lnTo>
                    <a:lnTo>
                      <a:pt x="1016" y="841"/>
                    </a:lnTo>
                    <a:lnTo>
                      <a:pt x="1019" y="799"/>
                    </a:lnTo>
                    <a:lnTo>
                      <a:pt x="1022" y="833"/>
                    </a:lnTo>
                    <a:lnTo>
                      <a:pt x="1025" y="920"/>
                    </a:lnTo>
                    <a:lnTo>
                      <a:pt x="1029" y="940"/>
                    </a:lnTo>
                    <a:lnTo>
                      <a:pt x="1032" y="837"/>
                    </a:lnTo>
                    <a:lnTo>
                      <a:pt x="1035" y="677"/>
                    </a:lnTo>
                    <a:lnTo>
                      <a:pt x="1038" y="610"/>
                    </a:lnTo>
                    <a:lnTo>
                      <a:pt x="1041" y="630"/>
                    </a:lnTo>
                    <a:lnTo>
                      <a:pt x="1044" y="613"/>
                    </a:lnTo>
                    <a:lnTo>
                      <a:pt x="1048" y="551"/>
                    </a:lnTo>
                    <a:lnTo>
                      <a:pt x="1051" y="538"/>
                    </a:lnTo>
                    <a:lnTo>
                      <a:pt x="1054" y="606"/>
                    </a:lnTo>
                    <a:lnTo>
                      <a:pt x="1057" y="673"/>
                    </a:lnTo>
                    <a:lnTo>
                      <a:pt x="1060" y="681"/>
                    </a:lnTo>
                    <a:lnTo>
                      <a:pt x="1063" y="678"/>
                    </a:lnTo>
                    <a:lnTo>
                      <a:pt x="1067" y="694"/>
                    </a:lnTo>
                    <a:lnTo>
                      <a:pt x="1070" y="709"/>
                    </a:lnTo>
                    <a:lnTo>
                      <a:pt x="1073" y="697"/>
                    </a:lnTo>
                    <a:lnTo>
                      <a:pt x="1076" y="673"/>
                    </a:lnTo>
                    <a:lnTo>
                      <a:pt x="1079" y="668"/>
                    </a:lnTo>
                    <a:lnTo>
                      <a:pt x="1082" y="667"/>
                    </a:lnTo>
                    <a:lnTo>
                      <a:pt x="1086" y="613"/>
                    </a:lnTo>
                    <a:lnTo>
                      <a:pt x="1089" y="572"/>
                    </a:lnTo>
                    <a:lnTo>
                      <a:pt x="1092" y="605"/>
                    </a:lnTo>
                    <a:lnTo>
                      <a:pt x="1095" y="638"/>
                    </a:lnTo>
                    <a:lnTo>
                      <a:pt x="1098" y="671"/>
                    </a:lnTo>
                    <a:lnTo>
                      <a:pt x="1101" y="710"/>
                    </a:lnTo>
                    <a:lnTo>
                      <a:pt x="1105" y="713"/>
                    </a:lnTo>
                    <a:lnTo>
                      <a:pt x="1108" y="639"/>
                    </a:lnTo>
                    <a:lnTo>
                      <a:pt x="1111" y="505"/>
                    </a:lnTo>
                    <a:lnTo>
                      <a:pt x="1114" y="418"/>
                    </a:lnTo>
                    <a:lnTo>
                      <a:pt x="1117" y="438"/>
                    </a:lnTo>
                    <a:lnTo>
                      <a:pt x="1120" y="473"/>
                    </a:lnTo>
                    <a:lnTo>
                      <a:pt x="1124" y="469"/>
                    </a:lnTo>
                    <a:lnTo>
                      <a:pt x="1127" y="515"/>
                    </a:lnTo>
                    <a:lnTo>
                      <a:pt x="1130" y="571"/>
                    </a:lnTo>
                    <a:lnTo>
                      <a:pt x="1133" y="574"/>
                    </a:lnTo>
                    <a:lnTo>
                      <a:pt x="1136" y="560"/>
                    </a:lnTo>
                    <a:lnTo>
                      <a:pt x="1139" y="530"/>
                    </a:lnTo>
                    <a:lnTo>
                      <a:pt x="1143" y="493"/>
                    </a:lnTo>
                    <a:lnTo>
                      <a:pt x="1146" y="464"/>
                    </a:lnTo>
                    <a:lnTo>
                      <a:pt x="1149" y="444"/>
                    </a:lnTo>
                    <a:lnTo>
                      <a:pt x="1152" y="467"/>
                    </a:lnTo>
                    <a:lnTo>
                      <a:pt x="1155" y="533"/>
                    </a:lnTo>
                    <a:lnTo>
                      <a:pt x="1158" y="597"/>
                    </a:lnTo>
                    <a:lnTo>
                      <a:pt x="1162" y="605"/>
                    </a:lnTo>
                    <a:lnTo>
                      <a:pt x="1165" y="543"/>
                    </a:lnTo>
                    <a:lnTo>
                      <a:pt x="1168" y="473"/>
                    </a:lnTo>
                    <a:lnTo>
                      <a:pt x="1171" y="445"/>
                    </a:lnTo>
                    <a:lnTo>
                      <a:pt x="1174" y="418"/>
                    </a:lnTo>
                    <a:lnTo>
                      <a:pt x="1177" y="399"/>
                    </a:lnTo>
                    <a:lnTo>
                      <a:pt x="1181" y="429"/>
                    </a:lnTo>
                    <a:lnTo>
                      <a:pt x="1184" y="501"/>
                    </a:lnTo>
                    <a:lnTo>
                      <a:pt x="1187" y="571"/>
                    </a:lnTo>
                    <a:lnTo>
                      <a:pt x="1190" y="581"/>
                    </a:lnTo>
                    <a:lnTo>
                      <a:pt x="1193" y="524"/>
                    </a:lnTo>
                    <a:lnTo>
                      <a:pt x="1196" y="472"/>
                    </a:lnTo>
                    <a:lnTo>
                      <a:pt x="1199" y="484"/>
                    </a:lnTo>
                    <a:lnTo>
                      <a:pt x="1203" y="529"/>
                    </a:lnTo>
                    <a:lnTo>
                      <a:pt x="1206" y="533"/>
                    </a:lnTo>
                    <a:lnTo>
                      <a:pt x="1209" y="464"/>
                    </a:lnTo>
                    <a:lnTo>
                      <a:pt x="1212" y="402"/>
                    </a:lnTo>
                    <a:lnTo>
                      <a:pt x="1215" y="406"/>
                    </a:lnTo>
                    <a:lnTo>
                      <a:pt x="1218" y="410"/>
                    </a:lnTo>
                    <a:lnTo>
                      <a:pt x="1222" y="405"/>
                    </a:lnTo>
                    <a:lnTo>
                      <a:pt x="1225" y="423"/>
                    </a:lnTo>
                    <a:lnTo>
                      <a:pt x="1228" y="432"/>
                    </a:lnTo>
                    <a:lnTo>
                      <a:pt x="1231" y="404"/>
                    </a:lnTo>
                    <a:lnTo>
                      <a:pt x="1234" y="353"/>
                    </a:lnTo>
                    <a:lnTo>
                      <a:pt x="1237" y="317"/>
                    </a:lnTo>
                    <a:lnTo>
                      <a:pt x="1241" y="313"/>
                    </a:lnTo>
                    <a:lnTo>
                      <a:pt x="1244" y="322"/>
                    </a:lnTo>
                    <a:lnTo>
                      <a:pt x="1247" y="321"/>
                    </a:lnTo>
                    <a:lnTo>
                      <a:pt x="1250" y="281"/>
                    </a:lnTo>
                    <a:lnTo>
                      <a:pt x="1253" y="217"/>
                    </a:lnTo>
                    <a:lnTo>
                      <a:pt x="1256" y="156"/>
                    </a:lnTo>
                    <a:lnTo>
                      <a:pt x="1260" y="159"/>
                    </a:lnTo>
                    <a:lnTo>
                      <a:pt x="1263" y="243"/>
                    </a:lnTo>
                    <a:lnTo>
                      <a:pt x="1266" y="334"/>
                    </a:lnTo>
                    <a:lnTo>
                      <a:pt x="1269" y="393"/>
                    </a:lnTo>
                    <a:lnTo>
                      <a:pt x="1272" y="417"/>
                    </a:lnTo>
                    <a:lnTo>
                      <a:pt x="1275" y="388"/>
                    </a:lnTo>
                    <a:lnTo>
                      <a:pt x="1279" y="328"/>
                    </a:lnTo>
                    <a:lnTo>
                      <a:pt x="1282" y="315"/>
                    </a:lnTo>
                    <a:lnTo>
                      <a:pt x="1285" y="293"/>
                    </a:lnTo>
                    <a:lnTo>
                      <a:pt x="1288" y="245"/>
                    </a:lnTo>
                    <a:lnTo>
                      <a:pt x="1291" y="259"/>
                    </a:lnTo>
                    <a:lnTo>
                      <a:pt x="1294" y="327"/>
                    </a:lnTo>
                    <a:lnTo>
                      <a:pt x="1298" y="364"/>
                    </a:lnTo>
                    <a:lnTo>
                      <a:pt x="1301" y="379"/>
                    </a:lnTo>
                    <a:lnTo>
                      <a:pt x="1304" y="358"/>
                    </a:lnTo>
                    <a:lnTo>
                      <a:pt x="1307" y="326"/>
                    </a:lnTo>
                    <a:lnTo>
                      <a:pt x="1310" y="355"/>
                    </a:lnTo>
                    <a:lnTo>
                      <a:pt x="1313" y="354"/>
                    </a:lnTo>
                    <a:lnTo>
                      <a:pt x="1317" y="266"/>
                    </a:lnTo>
                    <a:lnTo>
                      <a:pt x="1320" y="172"/>
                    </a:lnTo>
                    <a:lnTo>
                      <a:pt x="1323" y="161"/>
                    </a:lnTo>
                    <a:lnTo>
                      <a:pt x="1326" y="194"/>
                    </a:lnTo>
                    <a:lnTo>
                      <a:pt x="1329" y="247"/>
                    </a:lnTo>
                    <a:lnTo>
                      <a:pt x="1332" y="368"/>
                    </a:lnTo>
                    <a:lnTo>
                      <a:pt x="1336" y="450"/>
                    </a:lnTo>
                    <a:lnTo>
                      <a:pt x="1339" y="427"/>
                    </a:lnTo>
                    <a:lnTo>
                      <a:pt x="1342" y="355"/>
                    </a:lnTo>
                    <a:lnTo>
                      <a:pt x="1345" y="313"/>
                    </a:lnTo>
                    <a:lnTo>
                      <a:pt x="1348" y="350"/>
                    </a:lnTo>
                    <a:lnTo>
                      <a:pt x="1351" y="371"/>
                    </a:lnTo>
                    <a:lnTo>
                      <a:pt x="1355" y="313"/>
                    </a:lnTo>
                    <a:lnTo>
                      <a:pt x="1358" y="244"/>
                    </a:lnTo>
                    <a:lnTo>
                      <a:pt x="1361" y="244"/>
                    </a:lnTo>
                    <a:lnTo>
                      <a:pt x="1364" y="250"/>
                    </a:lnTo>
                    <a:lnTo>
                      <a:pt x="1367" y="215"/>
                    </a:lnTo>
                    <a:lnTo>
                      <a:pt x="1370" y="153"/>
                    </a:lnTo>
                    <a:lnTo>
                      <a:pt x="1374" y="90"/>
                    </a:lnTo>
                    <a:lnTo>
                      <a:pt x="1377" y="31"/>
                    </a:lnTo>
                    <a:lnTo>
                      <a:pt x="1380" y="21"/>
                    </a:lnTo>
                    <a:lnTo>
                      <a:pt x="1383" y="39"/>
                    </a:lnTo>
                    <a:lnTo>
                      <a:pt x="1386" y="107"/>
                    </a:lnTo>
                    <a:lnTo>
                      <a:pt x="1389" y="199"/>
                    </a:lnTo>
                    <a:lnTo>
                      <a:pt x="1393" y="219"/>
                    </a:lnTo>
                    <a:lnTo>
                      <a:pt x="1396" y="183"/>
                    </a:lnTo>
                    <a:lnTo>
                      <a:pt x="1399" y="198"/>
                    </a:lnTo>
                    <a:lnTo>
                      <a:pt x="1402" y="236"/>
                    </a:lnTo>
                    <a:lnTo>
                      <a:pt x="1405" y="219"/>
                    </a:lnTo>
                    <a:lnTo>
                      <a:pt x="1408" y="173"/>
                    </a:lnTo>
                    <a:lnTo>
                      <a:pt x="1412" y="173"/>
                    </a:lnTo>
                    <a:lnTo>
                      <a:pt x="1415" y="199"/>
                    </a:lnTo>
                    <a:lnTo>
                      <a:pt x="1418" y="230"/>
                    </a:lnTo>
                    <a:lnTo>
                      <a:pt x="1421" y="306"/>
                    </a:lnTo>
                    <a:lnTo>
                      <a:pt x="1424" y="385"/>
                    </a:lnTo>
                    <a:lnTo>
                      <a:pt x="1427" y="413"/>
                    </a:lnTo>
                    <a:lnTo>
                      <a:pt x="1431" y="409"/>
                    </a:lnTo>
                    <a:lnTo>
                      <a:pt x="1434" y="446"/>
                    </a:lnTo>
                    <a:lnTo>
                      <a:pt x="1437" y="578"/>
                    </a:lnTo>
                    <a:lnTo>
                      <a:pt x="1440" y="743"/>
                    </a:lnTo>
                    <a:lnTo>
                      <a:pt x="1443" y="874"/>
                    </a:lnTo>
                    <a:lnTo>
                      <a:pt x="1446" y="909"/>
                    </a:lnTo>
                    <a:lnTo>
                      <a:pt x="1449" y="876"/>
                    </a:lnTo>
                    <a:lnTo>
                      <a:pt x="1453" y="963"/>
                    </a:lnTo>
                    <a:lnTo>
                      <a:pt x="1456" y="1138"/>
                    </a:lnTo>
                    <a:lnTo>
                      <a:pt x="1459" y="1253"/>
                    </a:lnTo>
                    <a:lnTo>
                      <a:pt x="1462" y="1291"/>
                    </a:lnTo>
                    <a:lnTo>
                      <a:pt x="1465" y="1327"/>
                    </a:lnTo>
                    <a:lnTo>
                      <a:pt x="1468" y="1415"/>
                    </a:lnTo>
                    <a:lnTo>
                      <a:pt x="1472" y="1554"/>
                    </a:lnTo>
                    <a:lnTo>
                      <a:pt x="1475" y="1685"/>
                    </a:lnTo>
                    <a:lnTo>
                      <a:pt x="1478" y="1749"/>
                    </a:lnTo>
                    <a:lnTo>
                      <a:pt x="1481" y="1715"/>
                    </a:lnTo>
                    <a:lnTo>
                      <a:pt x="1484" y="1602"/>
                    </a:lnTo>
                    <a:lnTo>
                      <a:pt x="1487" y="1519"/>
                    </a:lnTo>
                    <a:lnTo>
                      <a:pt x="1491" y="1524"/>
                    </a:lnTo>
                    <a:lnTo>
                      <a:pt x="1494" y="1567"/>
                    </a:lnTo>
                    <a:lnTo>
                      <a:pt x="1497" y="1606"/>
                    </a:lnTo>
                    <a:lnTo>
                      <a:pt x="1500" y="1659"/>
                    </a:lnTo>
                    <a:lnTo>
                      <a:pt x="1503" y="1690"/>
                    </a:lnTo>
                    <a:lnTo>
                      <a:pt x="1506" y="1699"/>
                    </a:lnTo>
                    <a:lnTo>
                      <a:pt x="1510" y="1756"/>
                    </a:lnTo>
                    <a:lnTo>
                      <a:pt x="1513" y="1879"/>
                    </a:lnTo>
                    <a:lnTo>
                      <a:pt x="1516" y="2008"/>
                    </a:lnTo>
                    <a:lnTo>
                      <a:pt x="1519" y="2070"/>
                    </a:lnTo>
                    <a:lnTo>
                      <a:pt x="1522" y="2051"/>
                    </a:lnTo>
                    <a:lnTo>
                      <a:pt x="1525" y="1935"/>
                    </a:lnTo>
                    <a:lnTo>
                      <a:pt x="1529" y="1838"/>
                    </a:lnTo>
                    <a:lnTo>
                      <a:pt x="1532" y="1854"/>
                    </a:lnTo>
                    <a:lnTo>
                      <a:pt x="1535" y="1932"/>
                    </a:lnTo>
                    <a:lnTo>
                      <a:pt x="1538" y="2002"/>
                    </a:lnTo>
                    <a:lnTo>
                      <a:pt x="1541" y="2029"/>
                    </a:lnTo>
                    <a:lnTo>
                      <a:pt x="1544" y="2059"/>
                    </a:lnTo>
                    <a:lnTo>
                      <a:pt x="1548" y="2113"/>
                    </a:lnTo>
                    <a:lnTo>
                      <a:pt x="1551" y="2101"/>
                    </a:lnTo>
                    <a:lnTo>
                      <a:pt x="1554" y="2055"/>
                    </a:lnTo>
                    <a:lnTo>
                      <a:pt x="1557" y="2057"/>
                    </a:lnTo>
                    <a:lnTo>
                      <a:pt x="1560" y="2092"/>
                    </a:lnTo>
                    <a:lnTo>
                      <a:pt x="1563" y="2148"/>
                    </a:lnTo>
                    <a:lnTo>
                      <a:pt x="1567" y="2140"/>
                    </a:lnTo>
                    <a:lnTo>
                      <a:pt x="1570" y="2035"/>
                    </a:lnTo>
                    <a:lnTo>
                      <a:pt x="1573" y="1990"/>
                    </a:lnTo>
                    <a:lnTo>
                      <a:pt x="1576" y="2046"/>
                    </a:lnTo>
                    <a:lnTo>
                      <a:pt x="1579" y="2038"/>
                    </a:lnTo>
                    <a:lnTo>
                      <a:pt x="1582" y="1980"/>
                    </a:lnTo>
                    <a:lnTo>
                      <a:pt x="1586" y="1944"/>
                    </a:lnTo>
                    <a:lnTo>
                      <a:pt x="1589" y="1945"/>
                    </a:lnTo>
                    <a:lnTo>
                      <a:pt x="1592" y="1948"/>
                    </a:lnTo>
                    <a:lnTo>
                      <a:pt x="1595" y="1910"/>
                    </a:lnTo>
                    <a:lnTo>
                      <a:pt x="1598" y="1887"/>
                    </a:lnTo>
                    <a:lnTo>
                      <a:pt x="1601" y="1938"/>
                    </a:lnTo>
                    <a:lnTo>
                      <a:pt x="1605" y="1993"/>
                    </a:lnTo>
                    <a:lnTo>
                      <a:pt x="1608" y="1959"/>
                    </a:lnTo>
                    <a:lnTo>
                      <a:pt x="1611" y="1897"/>
                    </a:lnTo>
                    <a:lnTo>
                      <a:pt x="1614" y="1902"/>
                    </a:lnTo>
                    <a:lnTo>
                      <a:pt x="1617" y="1923"/>
                    </a:lnTo>
                    <a:lnTo>
                      <a:pt x="1620" y="1929"/>
                    </a:lnTo>
                    <a:lnTo>
                      <a:pt x="1624" y="1901"/>
                    </a:lnTo>
                    <a:lnTo>
                      <a:pt x="1627" y="1849"/>
                    </a:lnTo>
                    <a:lnTo>
                      <a:pt x="1630" y="1811"/>
                    </a:lnTo>
                    <a:lnTo>
                      <a:pt x="1633" y="1849"/>
                    </a:lnTo>
                    <a:lnTo>
                      <a:pt x="1636" y="1965"/>
                    </a:lnTo>
                    <a:lnTo>
                      <a:pt x="1639" y="2039"/>
                    </a:lnTo>
                    <a:lnTo>
                      <a:pt x="1643" y="2001"/>
                    </a:lnTo>
                    <a:lnTo>
                      <a:pt x="1646" y="1922"/>
                    </a:lnTo>
                    <a:lnTo>
                      <a:pt x="1649" y="1853"/>
                    </a:lnTo>
                    <a:lnTo>
                      <a:pt x="1652" y="1805"/>
                    </a:lnTo>
                    <a:lnTo>
                      <a:pt x="1655" y="1840"/>
                    </a:lnTo>
                    <a:lnTo>
                      <a:pt x="1658" y="1922"/>
                    </a:lnTo>
                    <a:lnTo>
                      <a:pt x="1662" y="1950"/>
                    </a:lnTo>
                    <a:lnTo>
                      <a:pt x="1665" y="1895"/>
                    </a:lnTo>
                    <a:lnTo>
                      <a:pt x="1668" y="1870"/>
                    </a:lnTo>
                    <a:lnTo>
                      <a:pt x="1671" y="1899"/>
                    </a:lnTo>
                    <a:lnTo>
                      <a:pt x="1674" y="1922"/>
                    </a:lnTo>
                    <a:lnTo>
                      <a:pt x="1677" y="1895"/>
                    </a:lnTo>
                    <a:lnTo>
                      <a:pt x="1681" y="1858"/>
                    </a:lnTo>
                    <a:lnTo>
                      <a:pt x="1684" y="1851"/>
                    </a:lnTo>
                    <a:lnTo>
                      <a:pt x="1687" y="1812"/>
                    </a:lnTo>
                    <a:lnTo>
                      <a:pt x="1690" y="1739"/>
                    </a:lnTo>
                    <a:lnTo>
                      <a:pt x="1693" y="1706"/>
                    </a:lnTo>
                    <a:lnTo>
                      <a:pt x="1696" y="1726"/>
                    </a:lnTo>
                    <a:lnTo>
                      <a:pt x="1699" y="1762"/>
                    </a:lnTo>
                    <a:lnTo>
                      <a:pt x="1703" y="1735"/>
                    </a:lnTo>
                    <a:lnTo>
                      <a:pt x="1706" y="1688"/>
                    </a:lnTo>
                    <a:lnTo>
                      <a:pt x="1709" y="1717"/>
                    </a:lnTo>
                    <a:lnTo>
                      <a:pt x="1712" y="1772"/>
                    </a:lnTo>
                    <a:lnTo>
                      <a:pt x="1715" y="1751"/>
                    </a:lnTo>
                    <a:lnTo>
                      <a:pt x="1718" y="1650"/>
                    </a:lnTo>
                    <a:lnTo>
                      <a:pt x="1722" y="1627"/>
                    </a:lnTo>
                    <a:lnTo>
                      <a:pt x="1725" y="1738"/>
                    </a:lnTo>
                    <a:lnTo>
                      <a:pt x="1728" y="1811"/>
                    </a:lnTo>
                    <a:lnTo>
                      <a:pt x="1731" y="1783"/>
                    </a:lnTo>
                    <a:lnTo>
                      <a:pt x="1734" y="1726"/>
                    </a:lnTo>
                    <a:lnTo>
                      <a:pt x="1737" y="1632"/>
                    </a:lnTo>
                    <a:lnTo>
                      <a:pt x="1741" y="1501"/>
                    </a:lnTo>
                    <a:lnTo>
                      <a:pt x="1744" y="1404"/>
                    </a:lnTo>
                    <a:lnTo>
                      <a:pt x="1747" y="1404"/>
                    </a:lnTo>
                    <a:lnTo>
                      <a:pt x="1750" y="1451"/>
                    </a:lnTo>
                    <a:lnTo>
                      <a:pt x="1753" y="1494"/>
                    </a:lnTo>
                    <a:lnTo>
                      <a:pt x="1756" y="1550"/>
                    </a:lnTo>
                    <a:lnTo>
                      <a:pt x="1760" y="1603"/>
                    </a:lnTo>
                    <a:lnTo>
                      <a:pt x="1763" y="1639"/>
                    </a:lnTo>
                    <a:lnTo>
                      <a:pt x="1766" y="1662"/>
                    </a:lnTo>
                    <a:lnTo>
                      <a:pt x="1769" y="1654"/>
                    </a:lnTo>
                    <a:lnTo>
                      <a:pt x="1772" y="1599"/>
                    </a:lnTo>
                    <a:lnTo>
                      <a:pt x="1775" y="1501"/>
                    </a:lnTo>
                    <a:lnTo>
                      <a:pt x="1779" y="1420"/>
                    </a:lnTo>
                    <a:lnTo>
                      <a:pt x="1782" y="1440"/>
                    </a:lnTo>
                    <a:lnTo>
                      <a:pt x="1785" y="1493"/>
                    </a:lnTo>
                    <a:lnTo>
                      <a:pt x="1788" y="1466"/>
                    </a:lnTo>
                    <a:lnTo>
                      <a:pt x="1791" y="1384"/>
                    </a:lnTo>
                    <a:lnTo>
                      <a:pt x="1794" y="1285"/>
                    </a:lnTo>
                    <a:lnTo>
                      <a:pt x="1798" y="1212"/>
                    </a:lnTo>
                    <a:lnTo>
                      <a:pt x="1801" y="1251"/>
                    </a:lnTo>
                    <a:lnTo>
                      <a:pt x="1804" y="1324"/>
                    </a:lnTo>
                    <a:lnTo>
                      <a:pt x="1807" y="1339"/>
                    </a:lnTo>
                    <a:lnTo>
                      <a:pt x="1810" y="1304"/>
                    </a:lnTo>
                    <a:lnTo>
                      <a:pt x="1813" y="1224"/>
                    </a:lnTo>
                    <a:lnTo>
                      <a:pt x="1817" y="1168"/>
                    </a:lnTo>
                    <a:lnTo>
                      <a:pt x="1820" y="1177"/>
                    </a:lnTo>
                    <a:lnTo>
                      <a:pt x="1823" y="1203"/>
                    </a:lnTo>
                    <a:lnTo>
                      <a:pt x="1826" y="1251"/>
                    </a:lnTo>
                    <a:lnTo>
                      <a:pt x="1829" y="1281"/>
                    </a:lnTo>
                    <a:lnTo>
                      <a:pt x="1832" y="1222"/>
                    </a:lnTo>
                    <a:lnTo>
                      <a:pt x="1836" y="1108"/>
                    </a:lnTo>
                    <a:lnTo>
                      <a:pt x="1839" y="996"/>
                    </a:lnTo>
                    <a:lnTo>
                      <a:pt x="1842" y="953"/>
                    </a:lnTo>
                    <a:lnTo>
                      <a:pt x="1845" y="1004"/>
                    </a:lnTo>
                    <a:lnTo>
                      <a:pt x="1848" y="1097"/>
                    </a:lnTo>
                    <a:lnTo>
                      <a:pt x="1851" y="1118"/>
                    </a:lnTo>
                    <a:lnTo>
                      <a:pt x="1855" y="1086"/>
                    </a:lnTo>
                    <a:lnTo>
                      <a:pt x="1858" y="1091"/>
                    </a:lnTo>
                    <a:lnTo>
                      <a:pt x="1861" y="1079"/>
                    </a:lnTo>
                    <a:lnTo>
                      <a:pt x="1864" y="1025"/>
                    </a:lnTo>
                    <a:lnTo>
                      <a:pt x="1867" y="936"/>
                    </a:lnTo>
                    <a:lnTo>
                      <a:pt x="1870" y="838"/>
                    </a:lnTo>
                    <a:lnTo>
                      <a:pt x="1874" y="814"/>
                    </a:lnTo>
                    <a:lnTo>
                      <a:pt x="1877" y="893"/>
                    </a:lnTo>
                    <a:lnTo>
                      <a:pt x="1880" y="954"/>
                    </a:lnTo>
                    <a:lnTo>
                      <a:pt x="1883" y="897"/>
                    </a:lnTo>
                    <a:lnTo>
                      <a:pt x="1886" y="851"/>
                    </a:lnTo>
                    <a:lnTo>
                      <a:pt x="1889" y="936"/>
                    </a:lnTo>
                    <a:lnTo>
                      <a:pt x="1893" y="1013"/>
                    </a:lnTo>
                    <a:lnTo>
                      <a:pt x="1896" y="959"/>
                    </a:lnTo>
                    <a:lnTo>
                      <a:pt x="1899" y="815"/>
                    </a:lnTo>
                    <a:lnTo>
                      <a:pt x="1902" y="712"/>
                    </a:lnTo>
                    <a:lnTo>
                      <a:pt x="1905" y="701"/>
                    </a:lnTo>
                    <a:lnTo>
                      <a:pt x="1908" y="739"/>
                    </a:lnTo>
                    <a:lnTo>
                      <a:pt x="1912" y="762"/>
                    </a:lnTo>
                    <a:lnTo>
                      <a:pt x="1915" y="772"/>
                    </a:lnTo>
                    <a:lnTo>
                      <a:pt x="1918" y="767"/>
                    </a:lnTo>
                    <a:lnTo>
                      <a:pt x="1921" y="667"/>
                    </a:lnTo>
                    <a:lnTo>
                      <a:pt x="1924" y="515"/>
                    </a:lnTo>
                    <a:lnTo>
                      <a:pt x="1927" y="434"/>
                    </a:lnTo>
                    <a:lnTo>
                      <a:pt x="1931" y="499"/>
                    </a:lnTo>
                    <a:lnTo>
                      <a:pt x="1934" y="636"/>
                    </a:lnTo>
                    <a:lnTo>
                      <a:pt x="1937" y="762"/>
                    </a:lnTo>
                    <a:lnTo>
                      <a:pt x="1940" y="826"/>
                    </a:lnTo>
                    <a:lnTo>
                      <a:pt x="1943" y="777"/>
                    </a:lnTo>
                    <a:lnTo>
                      <a:pt x="1946" y="684"/>
                    </a:lnTo>
                    <a:lnTo>
                      <a:pt x="1949" y="671"/>
                    </a:lnTo>
                    <a:lnTo>
                      <a:pt x="1953" y="679"/>
                    </a:lnTo>
                    <a:lnTo>
                      <a:pt x="1956" y="596"/>
                    </a:lnTo>
                    <a:lnTo>
                      <a:pt x="1959" y="500"/>
                    </a:lnTo>
                    <a:lnTo>
                      <a:pt x="1962" y="506"/>
                    </a:lnTo>
                    <a:lnTo>
                      <a:pt x="1965" y="601"/>
                    </a:lnTo>
                    <a:lnTo>
                      <a:pt x="1968" y="643"/>
                    </a:lnTo>
                    <a:lnTo>
                      <a:pt x="1972" y="580"/>
                    </a:lnTo>
                    <a:lnTo>
                      <a:pt x="1975" y="488"/>
                    </a:lnTo>
                    <a:lnTo>
                      <a:pt x="1978" y="458"/>
                    </a:lnTo>
                    <a:lnTo>
                      <a:pt x="1981" y="513"/>
                    </a:lnTo>
                    <a:lnTo>
                      <a:pt x="1984" y="575"/>
                    </a:lnTo>
                    <a:lnTo>
                      <a:pt x="1987" y="628"/>
                    </a:lnTo>
                    <a:lnTo>
                      <a:pt x="1991" y="683"/>
                    </a:lnTo>
                    <a:lnTo>
                      <a:pt x="1994" y="696"/>
                    </a:lnTo>
                    <a:lnTo>
                      <a:pt x="1997" y="648"/>
                    </a:lnTo>
                    <a:lnTo>
                      <a:pt x="2000" y="556"/>
                    </a:lnTo>
                    <a:lnTo>
                      <a:pt x="2003" y="450"/>
                    </a:lnTo>
                    <a:lnTo>
                      <a:pt x="2006" y="409"/>
                    </a:lnTo>
                    <a:lnTo>
                      <a:pt x="2010" y="460"/>
                    </a:lnTo>
                    <a:lnTo>
                      <a:pt x="2013" y="550"/>
                    </a:lnTo>
                    <a:lnTo>
                      <a:pt x="2016" y="601"/>
                    </a:lnTo>
                    <a:lnTo>
                      <a:pt x="2019" y="599"/>
                    </a:lnTo>
                    <a:lnTo>
                      <a:pt x="2022" y="594"/>
                    </a:lnTo>
                    <a:lnTo>
                      <a:pt x="2025" y="571"/>
                    </a:lnTo>
                    <a:lnTo>
                      <a:pt x="2029" y="508"/>
                    </a:lnTo>
                    <a:lnTo>
                      <a:pt x="2032" y="375"/>
                    </a:lnTo>
                    <a:lnTo>
                      <a:pt x="2035" y="246"/>
                    </a:lnTo>
                    <a:lnTo>
                      <a:pt x="2038" y="242"/>
                    </a:lnTo>
                    <a:lnTo>
                      <a:pt x="2041" y="294"/>
                    </a:lnTo>
                    <a:lnTo>
                      <a:pt x="2044" y="369"/>
                    </a:lnTo>
                    <a:lnTo>
                      <a:pt x="2048" y="474"/>
                    </a:lnTo>
                    <a:lnTo>
                      <a:pt x="2051" y="548"/>
                    </a:lnTo>
                    <a:lnTo>
                      <a:pt x="2054" y="544"/>
                    </a:lnTo>
                    <a:lnTo>
                      <a:pt x="2057" y="525"/>
                    </a:lnTo>
                    <a:lnTo>
                      <a:pt x="2060" y="501"/>
                    </a:lnTo>
                    <a:lnTo>
                      <a:pt x="2063" y="470"/>
                    </a:lnTo>
                    <a:lnTo>
                      <a:pt x="2067" y="507"/>
                    </a:lnTo>
                    <a:lnTo>
                      <a:pt x="2070" y="527"/>
                    </a:lnTo>
                    <a:lnTo>
                      <a:pt x="2073" y="427"/>
                    </a:lnTo>
                    <a:lnTo>
                      <a:pt x="2076" y="281"/>
                    </a:lnTo>
                    <a:lnTo>
                      <a:pt x="2079" y="261"/>
                    </a:lnTo>
                    <a:lnTo>
                      <a:pt x="2082" y="386"/>
                    </a:lnTo>
                    <a:lnTo>
                      <a:pt x="2086" y="464"/>
                    </a:lnTo>
                    <a:lnTo>
                      <a:pt x="2089" y="490"/>
                    </a:lnTo>
                    <a:lnTo>
                      <a:pt x="2092" y="501"/>
                    </a:lnTo>
                    <a:lnTo>
                      <a:pt x="2095" y="540"/>
                    </a:lnTo>
                    <a:lnTo>
                      <a:pt x="2098" y="629"/>
                    </a:lnTo>
                    <a:lnTo>
                      <a:pt x="2101" y="703"/>
                    </a:lnTo>
                    <a:lnTo>
                      <a:pt x="2105" y="697"/>
                    </a:lnTo>
                    <a:lnTo>
                      <a:pt x="2108" y="649"/>
                    </a:lnTo>
                    <a:lnTo>
                      <a:pt x="2111" y="646"/>
                    </a:lnTo>
                    <a:lnTo>
                      <a:pt x="2114" y="640"/>
                    </a:lnTo>
                    <a:lnTo>
                      <a:pt x="2117" y="592"/>
                    </a:lnTo>
                    <a:lnTo>
                      <a:pt x="2120" y="582"/>
                    </a:lnTo>
                    <a:lnTo>
                      <a:pt x="2124" y="700"/>
                    </a:lnTo>
                    <a:lnTo>
                      <a:pt x="2127" y="846"/>
                    </a:lnTo>
                    <a:lnTo>
                      <a:pt x="2130" y="889"/>
                    </a:lnTo>
                    <a:lnTo>
                      <a:pt x="2133" y="885"/>
                    </a:lnTo>
                    <a:lnTo>
                      <a:pt x="2136" y="906"/>
                    </a:lnTo>
                    <a:lnTo>
                      <a:pt x="2139" y="947"/>
                    </a:lnTo>
                    <a:lnTo>
                      <a:pt x="2143" y="1032"/>
                    </a:lnTo>
                    <a:lnTo>
                      <a:pt x="2146" y="1106"/>
                    </a:lnTo>
                    <a:lnTo>
                      <a:pt x="2149" y="1142"/>
                    </a:lnTo>
                    <a:lnTo>
                      <a:pt x="2152" y="1136"/>
                    </a:lnTo>
                    <a:lnTo>
                      <a:pt x="2155" y="1123"/>
                    </a:lnTo>
                    <a:lnTo>
                      <a:pt x="2158" y="1196"/>
                    </a:lnTo>
                    <a:lnTo>
                      <a:pt x="2162" y="1327"/>
                    </a:lnTo>
                    <a:lnTo>
                      <a:pt x="2165" y="1424"/>
                    </a:lnTo>
                    <a:lnTo>
                      <a:pt x="2168" y="1475"/>
                    </a:lnTo>
                    <a:lnTo>
                      <a:pt x="2171" y="1522"/>
                    </a:lnTo>
                    <a:lnTo>
                      <a:pt x="2174" y="1478"/>
                    </a:lnTo>
                    <a:lnTo>
                      <a:pt x="2177" y="1365"/>
                    </a:lnTo>
                    <a:lnTo>
                      <a:pt x="2181" y="1299"/>
                    </a:lnTo>
                    <a:lnTo>
                      <a:pt x="2184" y="1267"/>
                    </a:lnTo>
                    <a:lnTo>
                      <a:pt x="2187" y="1264"/>
                    </a:lnTo>
                    <a:lnTo>
                      <a:pt x="2190" y="1361"/>
                    </a:lnTo>
                    <a:lnTo>
                      <a:pt x="2193" y="1515"/>
                    </a:lnTo>
                    <a:lnTo>
                      <a:pt x="2196" y="1655"/>
                    </a:lnTo>
                    <a:lnTo>
                      <a:pt x="2199" y="1710"/>
                    </a:lnTo>
                    <a:lnTo>
                      <a:pt x="2203" y="1712"/>
                    </a:lnTo>
                    <a:lnTo>
                      <a:pt x="2206" y="1660"/>
                    </a:lnTo>
                    <a:lnTo>
                      <a:pt x="2209" y="1527"/>
                    </a:lnTo>
                    <a:lnTo>
                      <a:pt x="2212" y="1408"/>
                    </a:lnTo>
                    <a:lnTo>
                      <a:pt x="2215" y="1384"/>
                    </a:lnTo>
                    <a:lnTo>
                      <a:pt x="2218" y="1463"/>
                    </a:lnTo>
                    <a:lnTo>
                      <a:pt x="2222" y="1490"/>
                    </a:lnTo>
                    <a:lnTo>
                      <a:pt x="2225" y="1436"/>
                    </a:lnTo>
                    <a:lnTo>
                      <a:pt x="2228" y="1427"/>
                    </a:lnTo>
                    <a:lnTo>
                      <a:pt x="2231" y="1462"/>
                    </a:lnTo>
                    <a:lnTo>
                      <a:pt x="2234" y="1465"/>
                    </a:lnTo>
                    <a:lnTo>
                      <a:pt x="2237" y="1448"/>
                    </a:lnTo>
                    <a:lnTo>
                      <a:pt x="2241" y="1410"/>
                    </a:lnTo>
                    <a:lnTo>
                      <a:pt x="2244" y="1335"/>
                    </a:lnTo>
                    <a:lnTo>
                      <a:pt x="2247" y="1287"/>
                    </a:lnTo>
                    <a:lnTo>
                      <a:pt x="2250" y="1325"/>
                    </a:lnTo>
                    <a:lnTo>
                      <a:pt x="2253" y="1349"/>
                    </a:lnTo>
                    <a:lnTo>
                      <a:pt x="2256" y="1313"/>
                    </a:lnTo>
                    <a:lnTo>
                      <a:pt x="2260" y="1332"/>
                    </a:lnTo>
                    <a:lnTo>
                      <a:pt x="2263" y="1396"/>
                    </a:lnTo>
                    <a:lnTo>
                      <a:pt x="2266" y="1389"/>
                    </a:lnTo>
                    <a:lnTo>
                      <a:pt x="2269" y="1302"/>
                    </a:lnTo>
                    <a:lnTo>
                      <a:pt x="2272" y="1235"/>
                    </a:lnTo>
                    <a:lnTo>
                      <a:pt x="2275" y="1192"/>
                    </a:lnTo>
                    <a:lnTo>
                      <a:pt x="2279" y="1177"/>
                    </a:lnTo>
                    <a:lnTo>
                      <a:pt x="2282" y="1187"/>
                    </a:lnTo>
                    <a:lnTo>
                      <a:pt x="2285" y="1199"/>
                    </a:lnTo>
                    <a:lnTo>
                      <a:pt x="2288" y="1256"/>
                    </a:lnTo>
                    <a:lnTo>
                      <a:pt x="2291" y="1330"/>
                    </a:lnTo>
                    <a:lnTo>
                      <a:pt x="2294" y="1345"/>
                    </a:lnTo>
                    <a:lnTo>
                      <a:pt x="2298" y="1276"/>
                    </a:lnTo>
                    <a:lnTo>
                      <a:pt x="2301" y="1187"/>
                    </a:lnTo>
                    <a:lnTo>
                      <a:pt x="2304" y="1130"/>
                    </a:lnTo>
                    <a:lnTo>
                      <a:pt x="2307" y="1077"/>
                    </a:lnTo>
                    <a:lnTo>
                      <a:pt x="2310" y="1029"/>
                    </a:lnTo>
                    <a:lnTo>
                      <a:pt x="2313" y="1029"/>
                    </a:lnTo>
                    <a:lnTo>
                      <a:pt x="2317" y="1051"/>
                    </a:lnTo>
                    <a:lnTo>
                      <a:pt x="2320" y="1052"/>
                    </a:lnTo>
                    <a:lnTo>
                      <a:pt x="2323" y="1088"/>
                    </a:lnTo>
                    <a:lnTo>
                      <a:pt x="2326" y="1141"/>
                    </a:lnTo>
                    <a:lnTo>
                      <a:pt x="2329" y="1160"/>
                    </a:lnTo>
                    <a:lnTo>
                      <a:pt x="2332" y="1173"/>
                    </a:lnTo>
                    <a:lnTo>
                      <a:pt x="2336" y="1215"/>
                    </a:lnTo>
                    <a:lnTo>
                      <a:pt x="2339" y="1250"/>
                    </a:lnTo>
                    <a:lnTo>
                      <a:pt x="2342" y="1236"/>
                    </a:lnTo>
                    <a:lnTo>
                      <a:pt x="2345" y="1209"/>
                    </a:lnTo>
                    <a:lnTo>
                      <a:pt x="2348" y="1163"/>
                    </a:lnTo>
                    <a:lnTo>
                      <a:pt x="2351" y="1129"/>
                    </a:lnTo>
                    <a:lnTo>
                      <a:pt x="2355" y="1141"/>
                    </a:lnTo>
                    <a:lnTo>
                      <a:pt x="2358" y="1108"/>
                    </a:lnTo>
                    <a:lnTo>
                      <a:pt x="2361" y="982"/>
                    </a:lnTo>
                    <a:lnTo>
                      <a:pt x="2364" y="882"/>
                    </a:lnTo>
                    <a:lnTo>
                      <a:pt x="2367" y="902"/>
                    </a:lnTo>
                    <a:lnTo>
                      <a:pt x="2370" y="939"/>
                    </a:lnTo>
                    <a:lnTo>
                      <a:pt x="2374" y="938"/>
                    </a:lnTo>
                    <a:lnTo>
                      <a:pt x="2377" y="920"/>
                    </a:lnTo>
                    <a:lnTo>
                      <a:pt x="2380" y="926"/>
                    </a:lnTo>
                    <a:lnTo>
                      <a:pt x="2383" y="953"/>
                    </a:lnTo>
                    <a:lnTo>
                      <a:pt x="2386" y="964"/>
                    </a:lnTo>
                    <a:lnTo>
                      <a:pt x="2389" y="941"/>
                    </a:lnTo>
                    <a:lnTo>
                      <a:pt x="2393" y="932"/>
                    </a:lnTo>
                    <a:lnTo>
                      <a:pt x="2396" y="962"/>
                    </a:lnTo>
                    <a:lnTo>
                      <a:pt x="2399" y="977"/>
                    </a:lnTo>
                    <a:lnTo>
                      <a:pt x="2402" y="1003"/>
                    </a:lnTo>
                    <a:lnTo>
                      <a:pt x="2405" y="1031"/>
                    </a:lnTo>
                    <a:lnTo>
                      <a:pt x="2408" y="995"/>
                    </a:lnTo>
                    <a:lnTo>
                      <a:pt x="2412" y="911"/>
                    </a:lnTo>
                    <a:lnTo>
                      <a:pt x="2415" y="835"/>
                    </a:lnTo>
                    <a:lnTo>
                      <a:pt x="2418" y="750"/>
                    </a:lnTo>
                    <a:lnTo>
                      <a:pt x="2421" y="691"/>
                    </a:lnTo>
                    <a:lnTo>
                      <a:pt x="2424" y="675"/>
                    </a:lnTo>
                    <a:lnTo>
                      <a:pt x="2427" y="646"/>
                    </a:lnTo>
                    <a:lnTo>
                      <a:pt x="2431" y="603"/>
                    </a:lnTo>
                    <a:lnTo>
                      <a:pt x="2434" y="642"/>
                    </a:lnTo>
                    <a:lnTo>
                      <a:pt x="2437" y="747"/>
                    </a:lnTo>
                    <a:lnTo>
                      <a:pt x="2440" y="833"/>
                    </a:lnTo>
                    <a:lnTo>
                      <a:pt x="2443" y="881"/>
                    </a:lnTo>
                    <a:lnTo>
                      <a:pt x="2446" y="905"/>
                    </a:lnTo>
                    <a:lnTo>
                      <a:pt x="2449" y="914"/>
                    </a:lnTo>
                    <a:lnTo>
                      <a:pt x="2453" y="879"/>
                    </a:lnTo>
                    <a:lnTo>
                      <a:pt x="2456" y="805"/>
                    </a:lnTo>
                    <a:lnTo>
                      <a:pt x="2459" y="731"/>
                    </a:lnTo>
                    <a:lnTo>
                      <a:pt x="2462" y="677"/>
                    </a:lnTo>
                    <a:lnTo>
                      <a:pt x="2465" y="672"/>
                    </a:lnTo>
                    <a:lnTo>
                      <a:pt x="2468" y="742"/>
                    </a:lnTo>
                    <a:lnTo>
                      <a:pt x="2472" y="855"/>
                    </a:lnTo>
                    <a:lnTo>
                      <a:pt x="2475" y="907"/>
                    </a:lnTo>
                    <a:lnTo>
                      <a:pt x="2478" y="847"/>
                    </a:lnTo>
                    <a:lnTo>
                      <a:pt x="2481" y="752"/>
                    </a:lnTo>
                    <a:lnTo>
                      <a:pt x="2484" y="688"/>
                    </a:lnTo>
                    <a:lnTo>
                      <a:pt x="2487" y="614"/>
                    </a:lnTo>
                    <a:lnTo>
                      <a:pt x="2491" y="555"/>
                    </a:lnTo>
                    <a:lnTo>
                      <a:pt x="2494" y="528"/>
                    </a:lnTo>
                    <a:lnTo>
                      <a:pt x="2497" y="545"/>
                    </a:lnTo>
                    <a:lnTo>
                      <a:pt x="2500" y="601"/>
                    </a:lnTo>
                    <a:lnTo>
                      <a:pt x="2503" y="608"/>
                    </a:lnTo>
                    <a:lnTo>
                      <a:pt x="2506" y="553"/>
                    </a:lnTo>
                    <a:lnTo>
                      <a:pt x="2510" y="554"/>
                    </a:lnTo>
                    <a:lnTo>
                      <a:pt x="2513" y="598"/>
                    </a:lnTo>
                    <a:lnTo>
                      <a:pt x="2516" y="593"/>
                    </a:lnTo>
                    <a:lnTo>
                      <a:pt x="2519" y="513"/>
                    </a:lnTo>
                    <a:lnTo>
                      <a:pt x="2522" y="432"/>
                    </a:lnTo>
                    <a:lnTo>
                      <a:pt x="2525" y="433"/>
                    </a:lnTo>
                    <a:lnTo>
                      <a:pt x="2529" y="465"/>
                    </a:lnTo>
                    <a:lnTo>
                      <a:pt x="2532" y="471"/>
                    </a:lnTo>
                    <a:lnTo>
                      <a:pt x="2535" y="484"/>
                    </a:lnTo>
                    <a:lnTo>
                      <a:pt x="2538" y="497"/>
                    </a:lnTo>
                    <a:lnTo>
                      <a:pt x="2541" y="514"/>
                    </a:lnTo>
                    <a:lnTo>
                      <a:pt x="2544" y="465"/>
                    </a:lnTo>
                    <a:lnTo>
                      <a:pt x="2548" y="385"/>
                    </a:lnTo>
                    <a:lnTo>
                      <a:pt x="2551" y="317"/>
                    </a:lnTo>
                    <a:lnTo>
                      <a:pt x="2554" y="256"/>
                    </a:lnTo>
                    <a:lnTo>
                      <a:pt x="2557" y="264"/>
                    </a:lnTo>
                    <a:lnTo>
                      <a:pt x="2560" y="347"/>
                    </a:lnTo>
                    <a:lnTo>
                      <a:pt x="2563" y="403"/>
                    </a:lnTo>
                    <a:lnTo>
                      <a:pt x="2567" y="414"/>
                    </a:lnTo>
                    <a:lnTo>
                      <a:pt x="2570" y="418"/>
                    </a:lnTo>
                    <a:lnTo>
                      <a:pt x="2573" y="383"/>
                    </a:lnTo>
                    <a:lnTo>
                      <a:pt x="2576" y="327"/>
                    </a:lnTo>
                    <a:lnTo>
                      <a:pt x="2579" y="326"/>
                    </a:lnTo>
                    <a:lnTo>
                      <a:pt x="2582" y="406"/>
                    </a:lnTo>
                    <a:lnTo>
                      <a:pt x="2586" y="476"/>
                    </a:lnTo>
                    <a:lnTo>
                      <a:pt x="2589" y="481"/>
                    </a:lnTo>
                    <a:lnTo>
                      <a:pt x="2592" y="452"/>
                    </a:lnTo>
                    <a:lnTo>
                      <a:pt x="2595" y="413"/>
                    </a:lnTo>
                    <a:lnTo>
                      <a:pt x="2598" y="364"/>
                    </a:lnTo>
                    <a:lnTo>
                      <a:pt x="2601" y="305"/>
                    </a:lnTo>
                    <a:lnTo>
                      <a:pt x="2605" y="226"/>
                    </a:lnTo>
                    <a:lnTo>
                      <a:pt x="2608" y="193"/>
                    </a:lnTo>
                    <a:lnTo>
                      <a:pt x="2611" y="204"/>
                    </a:lnTo>
                    <a:lnTo>
                      <a:pt x="2614" y="181"/>
                    </a:lnTo>
                    <a:lnTo>
                      <a:pt x="2617" y="159"/>
                    </a:lnTo>
                    <a:lnTo>
                      <a:pt x="2620" y="210"/>
                    </a:lnTo>
                    <a:lnTo>
                      <a:pt x="2624" y="284"/>
                    </a:lnTo>
                    <a:lnTo>
                      <a:pt x="2627" y="331"/>
                    </a:lnTo>
                    <a:lnTo>
                      <a:pt x="2630" y="328"/>
                    </a:lnTo>
                    <a:lnTo>
                      <a:pt x="2633" y="323"/>
                    </a:lnTo>
                    <a:lnTo>
                      <a:pt x="2636" y="317"/>
                    </a:lnTo>
                    <a:lnTo>
                      <a:pt x="2639" y="253"/>
                    </a:lnTo>
                    <a:lnTo>
                      <a:pt x="2643" y="204"/>
                    </a:lnTo>
                    <a:lnTo>
                      <a:pt x="2646" y="219"/>
                    </a:lnTo>
                    <a:lnTo>
                      <a:pt x="2649" y="192"/>
                    </a:lnTo>
                    <a:lnTo>
                      <a:pt x="2652" y="155"/>
                    </a:lnTo>
                    <a:lnTo>
                      <a:pt x="2655" y="156"/>
                    </a:lnTo>
                    <a:lnTo>
                      <a:pt x="2658" y="165"/>
                    </a:lnTo>
                    <a:lnTo>
                      <a:pt x="2662" y="220"/>
                    </a:lnTo>
                    <a:lnTo>
                      <a:pt x="2665" y="268"/>
                    </a:lnTo>
                    <a:lnTo>
                      <a:pt x="2668" y="265"/>
                    </a:lnTo>
                    <a:lnTo>
                      <a:pt x="2671" y="264"/>
                    </a:lnTo>
                    <a:lnTo>
                      <a:pt x="2674" y="246"/>
                    </a:lnTo>
                    <a:lnTo>
                      <a:pt x="2677" y="201"/>
                    </a:lnTo>
                    <a:lnTo>
                      <a:pt x="2681" y="142"/>
                    </a:lnTo>
                    <a:lnTo>
                      <a:pt x="2684" y="104"/>
                    </a:lnTo>
                    <a:lnTo>
                      <a:pt x="2687" y="133"/>
                    </a:lnTo>
                    <a:lnTo>
                      <a:pt x="2690" y="190"/>
                    </a:lnTo>
                    <a:lnTo>
                      <a:pt x="2693" y="188"/>
                    </a:lnTo>
                    <a:lnTo>
                      <a:pt x="2696" y="152"/>
                    </a:lnTo>
                    <a:lnTo>
                      <a:pt x="2699" y="119"/>
                    </a:lnTo>
                    <a:lnTo>
                      <a:pt x="2703" y="89"/>
                    </a:lnTo>
                    <a:lnTo>
                      <a:pt x="2706" y="152"/>
                    </a:lnTo>
                    <a:lnTo>
                      <a:pt x="2709" y="300"/>
                    </a:lnTo>
                    <a:lnTo>
                      <a:pt x="2712" y="371"/>
                    </a:lnTo>
                    <a:lnTo>
                      <a:pt x="2715" y="327"/>
                    </a:lnTo>
                    <a:lnTo>
                      <a:pt x="2718" y="232"/>
                    </a:lnTo>
                    <a:lnTo>
                      <a:pt x="2722" y="188"/>
                    </a:lnTo>
                    <a:lnTo>
                      <a:pt x="2725" y="209"/>
                    </a:lnTo>
                    <a:lnTo>
                      <a:pt x="2728" y="242"/>
                    </a:lnTo>
                    <a:lnTo>
                      <a:pt x="2731" y="255"/>
                    </a:lnTo>
                    <a:lnTo>
                      <a:pt x="2734" y="228"/>
                    </a:lnTo>
                    <a:lnTo>
                      <a:pt x="2737" y="235"/>
                    </a:lnTo>
                    <a:lnTo>
                      <a:pt x="2741" y="301"/>
                    </a:lnTo>
                    <a:lnTo>
                      <a:pt x="2744" y="311"/>
                    </a:lnTo>
                    <a:lnTo>
                      <a:pt x="2747" y="243"/>
                    </a:lnTo>
                    <a:lnTo>
                      <a:pt x="2750" y="171"/>
                    </a:lnTo>
                    <a:lnTo>
                      <a:pt x="2753" y="109"/>
                    </a:lnTo>
                    <a:lnTo>
                      <a:pt x="2756" y="68"/>
                    </a:lnTo>
                    <a:lnTo>
                      <a:pt x="2760" y="43"/>
                    </a:lnTo>
                    <a:lnTo>
                      <a:pt x="2763" y="37"/>
                    </a:lnTo>
                    <a:lnTo>
                      <a:pt x="2766" y="93"/>
                    </a:lnTo>
                    <a:lnTo>
                      <a:pt x="2769" y="201"/>
                    </a:lnTo>
                    <a:lnTo>
                      <a:pt x="2772" y="196"/>
                    </a:lnTo>
                    <a:lnTo>
                      <a:pt x="2775" y="113"/>
                    </a:lnTo>
                    <a:lnTo>
                      <a:pt x="2779" y="110"/>
                    </a:lnTo>
                    <a:lnTo>
                      <a:pt x="2782" y="193"/>
                    </a:lnTo>
                    <a:lnTo>
                      <a:pt x="2785" y="289"/>
                    </a:lnTo>
                    <a:lnTo>
                      <a:pt x="2788" y="353"/>
                    </a:lnTo>
                    <a:lnTo>
                      <a:pt x="2791" y="323"/>
                    </a:lnTo>
                    <a:lnTo>
                      <a:pt x="2794" y="267"/>
                    </a:lnTo>
                    <a:lnTo>
                      <a:pt x="2798" y="360"/>
                    </a:lnTo>
                    <a:lnTo>
                      <a:pt x="2801" y="514"/>
                    </a:lnTo>
                    <a:lnTo>
                      <a:pt x="2804" y="582"/>
                    </a:lnTo>
                    <a:lnTo>
                      <a:pt x="2807" y="627"/>
                    </a:lnTo>
                    <a:lnTo>
                      <a:pt x="2810" y="726"/>
                    </a:lnTo>
                    <a:lnTo>
                      <a:pt x="2813" y="887"/>
                    </a:lnTo>
                    <a:lnTo>
                      <a:pt x="2817" y="1035"/>
                    </a:lnTo>
                    <a:lnTo>
                      <a:pt x="2820" y="1102"/>
                    </a:lnTo>
                    <a:lnTo>
                      <a:pt x="2823" y="1120"/>
                    </a:lnTo>
                    <a:lnTo>
                      <a:pt x="2826" y="1162"/>
                    </a:lnTo>
                    <a:lnTo>
                      <a:pt x="2829" y="1274"/>
                    </a:lnTo>
                    <a:lnTo>
                      <a:pt x="2832" y="1432"/>
                    </a:lnTo>
                    <a:lnTo>
                      <a:pt x="2836" y="1528"/>
                    </a:lnTo>
                    <a:lnTo>
                      <a:pt x="2839" y="1498"/>
                    </a:lnTo>
                    <a:lnTo>
                      <a:pt x="2842" y="1442"/>
                    </a:lnTo>
                    <a:lnTo>
                      <a:pt x="2845" y="1423"/>
                    </a:lnTo>
                    <a:lnTo>
                      <a:pt x="2848" y="1399"/>
                    </a:lnTo>
                    <a:lnTo>
                      <a:pt x="2851" y="1352"/>
                    </a:lnTo>
                    <a:lnTo>
                      <a:pt x="2855" y="1331"/>
                    </a:lnTo>
                    <a:lnTo>
                      <a:pt x="2858" y="1380"/>
                    </a:lnTo>
                    <a:lnTo>
                      <a:pt x="2861" y="1522"/>
                    </a:lnTo>
                    <a:lnTo>
                      <a:pt x="2864" y="1728"/>
                    </a:lnTo>
                    <a:lnTo>
                      <a:pt x="2867" y="1882"/>
                    </a:lnTo>
                    <a:lnTo>
                      <a:pt x="2870" y="1889"/>
                    </a:lnTo>
                    <a:lnTo>
                      <a:pt x="2874" y="1841"/>
                    </a:lnTo>
                    <a:lnTo>
                      <a:pt x="2877" y="1825"/>
                    </a:lnTo>
                    <a:lnTo>
                      <a:pt x="2880" y="1828"/>
                    </a:lnTo>
                    <a:lnTo>
                      <a:pt x="2883" y="1873"/>
                    </a:lnTo>
                    <a:lnTo>
                      <a:pt x="2886" y="1938"/>
                    </a:lnTo>
                    <a:lnTo>
                      <a:pt x="2889" y="1955"/>
                    </a:lnTo>
                    <a:lnTo>
                      <a:pt x="2893" y="1912"/>
                    </a:lnTo>
                    <a:lnTo>
                      <a:pt x="2896" y="1901"/>
                    </a:lnTo>
                    <a:lnTo>
                      <a:pt x="2899" y="1954"/>
                    </a:lnTo>
                    <a:lnTo>
                      <a:pt x="2902" y="1995"/>
                    </a:lnTo>
                    <a:lnTo>
                      <a:pt x="2905" y="2034"/>
                    </a:lnTo>
                    <a:lnTo>
                      <a:pt x="2908" y="2080"/>
                    </a:lnTo>
                    <a:lnTo>
                      <a:pt x="2912" y="2091"/>
                    </a:lnTo>
                    <a:lnTo>
                      <a:pt x="2915" y="2080"/>
                    </a:lnTo>
                    <a:lnTo>
                      <a:pt x="2918" y="2080"/>
                    </a:lnTo>
                    <a:lnTo>
                      <a:pt x="2921" y="2073"/>
                    </a:lnTo>
                    <a:lnTo>
                      <a:pt x="2924" y="2084"/>
                    </a:lnTo>
                    <a:lnTo>
                      <a:pt x="2927" y="2087"/>
                    </a:lnTo>
                    <a:lnTo>
                      <a:pt x="2931" y="2039"/>
                    </a:lnTo>
                    <a:lnTo>
                      <a:pt x="2934" y="1974"/>
                    </a:lnTo>
                    <a:lnTo>
                      <a:pt x="2937" y="1940"/>
                    </a:lnTo>
                    <a:lnTo>
                      <a:pt x="2940" y="1909"/>
                    </a:lnTo>
                    <a:lnTo>
                      <a:pt x="2943" y="1927"/>
                    </a:lnTo>
                    <a:lnTo>
                      <a:pt x="2946" y="2024"/>
                    </a:lnTo>
                    <a:lnTo>
                      <a:pt x="2949" y="2115"/>
                    </a:lnTo>
                    <a:lnTo>
                      <a:pt x="2953" y="2129"/>
                    </a:lnTo>
                    <a:lnTo>
                      <a:pt x="2956" y="2054"/>
                    </a:lnTo>
                    <a:lnTo>
                      <a:pt x="2959" y="1958"/>
                    </a:lnTo>
                    <a:lnTo>
                      <a:pt x="2962" y="1972"/>
                    </a:lnTo>
                    <a:lnTo>
                      <a:pt x="2965" y="2053"/>
                    </a:lnTo>
                    <a:lnTo>
                      <a:pt x="2968" y="2054"/>
                    </a:lnTo>
                    <a:lnTo>
                      <a:pt x="2972" y="1966"/>
                    </a:lnTo>
                    <a:lnTo>
                      <a:pt x="2975" y="1901"/>
                    </a:lnTo>
                    <a:lnTo>
                      <a:pt x="2978" y="1881"/>
                    </a:lnTo>
                    <a:lnTo>
                      <a:pt x="2981" y="1885"/>
                    </a:lnTo>
                    <a:lnTo>
                      <a:pt x="2984" y="1889"/>
                    </a:lnTo>
                    <a:lnTo>
                      <a:pt x="2987" y="1849"/>
                    </a:lnTo>
                    <a:lnTo>
                      <a:pt x="2991" y="1841"/>
                    </a:lnTo>
                    <a:lnTo>
                      <a:pt x="2994" y="1868"/>
                    </a:lnTo>
                    <a:lnTo>
                      <a:pt x="2997" y="1877"/>
                    </a:lnTo>
                    <a:lnTo>
                      <a:pt x="3000" y="1903"/>
                    </a:lnTo>
                    <a:lnTo>
                      <a:pt x="3003" y="1933"/>
                    </a:lnTo>
                    <a:lnTo>
                      <a:pt x="3006" y="1993"/>
                    </a:lnTo>
                    <a:lnTo>
                      <a:pt x="3010" y="2015"/>
                    </a:lnTo>
                    <a:lnTo>
                      <a:pt x="3013" y="1874"/>
                    </a:lnTo>
                    <a:lnTo>
                      <a:pt x="3016" y="1700"/>
                    </a:lnTo>
                    <a:lnTo>
                      <a:pt x="3019" y="1666"/>
                    </a:lnTo>
                    <a:lnTo>
                      <a:pt x="3022" y="1793"/>
                    </a:lnTo>
                    <a:lnTo>
                      <a:pt x="3025" y="1908"/>
                    </a:lnTo>
                    <a:lnTo>
                      <a:pt x="3029" y="1908"/>
                    </a:lnTo>
                    <a:lnTo>
                      <a:pt x="3032" y="1815"/>
                    </a:lnTo>
                    <a:lnTo>
                      <a:pt x="3035" y="1719"/>
                    </a:lnTo>
                    <a:lnTo>
                      <a:pt x="3038" y="1695"/>
                    </a:lnTo>
                    <a:lnTo>
                      <a:pt x="3041" y="1700"/>
                    </a:lnTo>
                    <a:lnTo>
                      <a:pt x="3044" y="1724"/>
                    </a:lnTo>
                    <a:lnTo>
                      <a:pt x="3048" y="1815"/>
                    </a:lnTo>
                    <a:lnTo>
                      <a:pt x="3051" y="1926"/>
                    </a:lnTo>
                    <a:lnTo>
                      <a:pt x="3054" y="1890"/>
                    </a:lnTo>
                    <a:lnTo>
                      <a:pt x="3057" y="1701"/>
                    </a:lnTo>
                    <a:lnTo>
                      <a:pt x="3060" y="1561"/>
                    </a:lnTo>
                    <a:lnTo>
                      <a:pt x="3063" y="1594"/>
                    </a:lnTo>
                    <a:lnTo>
                      <a:pt x="3067" y="1694"/>
                    </a:lnTo>
                    <a:lnTo>
                      <a:pt x="3070" y="1745"/>
                    </a:lnTo>
                    <a:lnTo>
                      <a:pt x="3073" y="1745"/>
                    </a:lnTo>
                    <a:lnTo>
                      <a:pt x="3076" y="1704"/>
                    </a:lnTo>
                    <a:lnTo>
                      <a:pt x="3079" y="1669"/>
                    </a:lnTo>
                    <a:lnTo>
                      <a:pt x="3082" y="1710"/>
                    </a:lnTo>
                    <a:lnTo>
                      <a:pt x="3086" y="1765"/>
                    </a:lnTo>
                    <a:lnTo>
                      <a:pt x="3089" y="1733"/>
                    </a:lnTo>
                    <a:lnTo>
                      <a:pt x="3092" y="1627"/>
                    </a:lnTo>
                    <a:lnTo>
                      <a:pt x="3095" y="1558"/>
                    </a:lnTo>
                    <a:lnTo>
                      <a:pt x="3098" y="1575"/>
                    </a:lnTo>
                    <a:lnTo>
                      <a:pt x="3101" y="1654"/>
                    </a:lnTo>
                    <a:lnTo>
                      <a:pt x="3105" y="1723"/>
                    </a:lnTo>
                    <a:lnTo>
                      <a:pt x="3108" y="1730"/>
                    </a:lnTo>
                    <a:lnTo>
                      <a:pt x="3111" y="1686"/>
                    </a:lnTo>
                    <a:lnTo>
                      <a:pt x="3114" y="1679"/>
                    </a:lnTo>
                    <a:lnTo>
                      <a:pt x="3117" y="1642"/>
                    </a:lnTo>
                    <a:lnTo>
                      <a:pt x="3120" y="1563"/>
                    </a:lnTo>
                    <a:lnTo>
                      <a:pt x="3124" y="1547"/>
                    </a:lnTo>
                    <a:lnTo>
                      <a:pt x="3127" y="1615"/>
                    </a:lnTo>
                    <a:lnTo>
                      <a:pt x="3130" y="1648"/>
                    </a:lnTo>
                    <a:lnTo>
                      <a:pt x="3133" y="1594"/>
                    </a:lnTo>
                    <a:lnTo>
                      <a:pt x="3136" y="1498"/>
                    </a:lnTo>
                    <a:lnTo>
                      <a:pt x="3139" y="1455"/>
                    </a:lnTo>
                    <a:lnTo>
                      <a:pt x="3143" y="1424"/>
                    </a:lnTo>
                    <a:lnTo>
                      <a:pt x="3146" y="1329"/>
                    </a:lnTo>
                    <a:lnTo>
                      <a:pt x="3149" y="1253"/>
                    </a:lnTo>
                    <a:lnTo>
                      <a:pt x="3152" y="1245"/>
                    </a:lnTo>
                    <a:lnTo>
                      <a:pt x="3155" y="1282"/>
                    </a:lnTo>
                    <a:lnTo>
                      <a:pt x="3158" y="1356"/>
                    </a:lnTo>
                    <a:lnTo>
                      <a:pt x="3162" y="1411"/>
                    </a:lnTo>
                    <a:lnTo>
                      <a:pt x="3165" y="1350"/>
                    </a:lnTo>
                    <a:lnTo>
                      <a:pt x="3168" y="1177"/>
                    </a:lnTo>
                    <a:lnTo>
                      <a:pt x="3171" y="1071"/>
                    </a:lnTo>
                    <a:lnTo>
                      <a:pt x="3174" y="1121"/>
                    </a:lnTo>
                    <a:lnTo>
                      <a:pt x="3177" y="1191"/>
                    </a:lnTo>
                    <a:lnTo>
                      <a:pt x="3181" y="1218"/>
                    </a:lnTo>
                    <a:lnTo>
                      <a:pt x="3184" y="1184"/>
                    </a:lnTo>
                    <a:lnTo>
                      <a:pt x="3187" y="1084"/>
                    </a:lnTo>
                    <a:lnTo>
                      <a:pt x="3190" y="1009"/>
                    </a:lnTo>
                    <a:lnTo>
                      <a:pt x="3193" y="955"/>
                    </a:lnTo>
                    <a:lnTo>
                      <a:pt x="3196" y="977"/>
                    </a:lnTo>
                    <a:lnTo>
                      <a:pt x="3199" y="1114"/>
                    </a:lnTo>
                    <a:lnTo>
                      <a:pt x="3203" y="1241"/>
                    </a:lnTo>
                    <a:lnTo>
                      <a:pt x="3206" y="1253"/>
                    </a:lnTo>
                    <a:lnTo>
                      <a:pt x="3209" y="1152"/>
                    </a:lnTo>
                    <a:lnTo>
                      <a:pt x="3212" y="1048"/>
                    </a:lnTo>
                    <a:lnTo>
                      <a:pt x="3215" y="1024"/>
                    </a:lnTo>
                    <a:lnTo>
                      <a:pt x="3218" y="1071"/>
                    </a:lnTo>
                    <a:lnTo>
                      <a:pt x="3222" y="1093"/>
                    </a:lnTo>
                    <a:lnTo>
                      <a:pt x="3225" y="1077"/>
                    </a:lnTo>
                    <a:lnTo>
                      <a:pt x="3228" y="1079"/>
                    </a:lnTo>
                    <a:lnTo>
                      <a:pt x="3231" y="1069"/>
                    </a:lnTo>
                    <a:lnTo>
                      <a:pt x="3234" y="1019"/>
                    </a:lnTo>
                    <a:lnTo>
                      <a:pt x="3237" y="891"/>
                    </a:lnTo>
                    <a:lnTo>
                      <a:pt x="3241" y="762"/>
                    </a:lnTo>
                    <a:lnTo>
                      <a:pt x="3244" y="736"/>
                    </a:lnTo>
                    <a:lnTo>
                      <a:pt x="3247" y="797"/>
                    </a:lnTo>
                    <a:lnTo>
                      <a:pt x="3250" y="830"/>
                    </a:lnTo>
                    <a:lnTo>
                      <a:pt x="3253" y="834"/>
                    </a:lnTo>
                    <a:lnTo>
                      <a:pt x="3256" y="878"/>
                    </a:lnTo>
                    <a:lnTo>
                      <a:pt x="3260" y="927"/>
                    </a:lnTo>
                    <a:lnTo>
                      <a:pt x="3263" y="921"/>
                    </a:lnTo>
                    <a:lnTo>
                      <a:pt x="3266" y="839"/>
                    </a:lnTo>
                    <a:lnTo>
                      <a:pt x="3269" y="711"/>
                    </a:lnTo>
                    <a:lnTo>
                      <a:pt x="3272" y="672"/>
                    </a:lnTo>
                    <a:lnTo>
                      <a:pt x="3275" y="737"/>
                    </a:lnTo>
                    <a:lnTo>
                      <a:pt x="3279" y="797"/>
                    </a:lnTo>
                    <a:lnTo>
                      <a:pt x="3282" y="788"/>
                    </a:lnTo>
                    <a:lnTo>
                      <a:pt x="3285" y="760"/>
                    </a:lnTo>
                    <a:lnTo>
                      <a:pt x="3288" y="742"/>
                    </a:lnTo>
                    <a:lnTo>
                      <a:pt x="3291" y="733"/>
                    </a:lnTo>
                    <a:lnTo>
                      <a:pt x="3294" y="789"/>
                    </a:lnTo>
                    <a:lnTo>
                      <a:pt x="3298" y="857"/>
                    </a:lnTo>
                    <a:lnTo>
                      <a:pt x="3301" y="850"/>
                    </a:lnTo>
                    <a:lnTo>
                      <a:pt x="3304" y="829"/>
                    </a:lnTo>
                    <a:lnTo>
                      <a:pt x="3307" y="859"/>
                    </a:lnTo>
                    <a:lnTo>
                      <a:pt x="3310" y="880"/>
                    </a:lnTo>
                    <a:lnTo>
                      <a:pt x="3313" y="820"/>
                    </a:lnTo>
                    <a:lnTo>
                      <a:pt x="3317" y="704"/>
                    </a:lnTo>
                    <a:lnTo>
                      <a:pt x="3320" y="609"/>
                    </a:lnTo>
                    <a:lnTo>
                      <a:pt x="3323" y="565"/>
                    </a:lnTo>
                    <a:lnTo>
                      <a:pt x="3326" y="598"/>
                    </a:lnTo>
                    <a:lnTo>
                      <a:pt x="3329" y="677"/>
                    </a:lnTo>
                    <a:lnTo>
                      <a:pt x="3332" y="689"/>
                    </a:lnTo>
                    <a:lnTo>
                      <a:pt x="3336" y="671"/>
                    </a:lnTo>
                    <a:lnTo>
                      <a:pt x="3339" y="702"/>
                    </a:lnTo>
                    <a:lnTo>
                      <a:pt x="3342" y="705"/>
                    </a:lnTo>
                    <a:lnTo>
                      <a:pt x="3345" y="653"/>
                    </a:lnTo>
                    <a:lnTo>
                      <a:pt x="3348" y="650"/>
                    </a:lnTo>
                    <a:lnTo>
                      <a:pt x="3351" y="703"/>
                    </a:lnTo>
                    <a:lnTo>
                      <a:pt x="3355" y="724"/>
                    </a:lnTo>
                    <a:lnTo>
                      <a:pt x="3358" y="685"/>
                    </a:lnTo>
                    <a:lnTo>
                      <a:pt x="3361" y="631"/>
                    </a:lnTo>
                    <a:lnTo>
                      <a:pt x="3364" y="605"/>
                    </a:lnTo>
                    <a:lnTo>
                      <a:pt x="3367" y="595"/>
                    </a:lnTo>
                    <a:lnTo>
                      <a:pt x="3370" y="553"/>
                    </a:lnTo>
                    <a:lnTo>
                      <a:pt x="3374" y="485"/>
                    </a:lnTo>
                    <a:lnTo>
                      <a:pt x="3377" y="504"/>
                    </a:lnTo>
                    <a:lnTo>
                      <a:pt x="3380" y="604"/>
                    </a:lnTo>
                    <a:lnTo>
                      <a:pt x="3383" y="637"/>
                    </a:lnTo>
                    <a:lnTo>
                      <a:pt x="3386" y="555"/>
                    </a:lnTo>
                    <a:lnTo>
                      <a:pt x="3389" y="442"/>
                    </a:lnTo>
                    <a:lnTo>
                      <a:pt x="3393" y="386"/>
                    </a:lnTo>
                    <a:lnTo>
                      <a:pt x="3396" y="369"/>
                    </a:lnTo>
                    <a:lnTo>
                      <a:pt x="3399" y="366"/>
                    </a:lnTo>
                    <a:lnTo>
                      <a:pt x="3402" y="378"/>
                    </a:lnTo>
                    <a:lnTo>
                      <a:pt x="3405" y="391"/>
                    </a:lnTo>
                    <a:lnTo>
                      <a:pt x="3408" y="416"/>
                    </a:lnTo>
                    <a:lnTo>
                      <a:pt x="3412" y="451"/>
                    </a:lnTo>
                    <a:lnTo>
                      <a:pt x="3415" y="486"/>
                    </a:lnTo>
                    <a:lnTo>
                      <a:pt x="3418" y="472"/>
                    </a:lnTo>
                    <a:lnTo>
                      <a:pt x="3421" y="470"/>
                    </a:lnTo>
                    <a:lnTo>
                      <a:pt x="3424" y="486"/>
                    </a:lnTo>
                    <a:lnTo>
                      <a:pt x="3427" y="437"/>
                    </a:lnTo>
                    <a:lnTo>
                      <a:pt x="3431" y="365"/>
                    </a:lnTo>
                    <a:lnTo>
                      <a:pt x="3434" y="372"/>
                    </a:lnTo>
                    <a:lnTo>
                      <a:pt x="3437" y="421"/>
                    </a:lnTo>
                    <a:lnTo>
                      <a:pt x="3440" y="409"/>
                    </a:lnTo>
                    <a:lnTo>
                      <a:pt x="3443" y="323"/>
                    </a:lnTo>
                    <a:lnTo>
                      <a:pt x="3446" y="302"/>
                    </a:lnTo>
                    <a:lnTo>
                      <a:pt x="3449" y="386"/>
                    </a:lnTo>
                    <a:lnTo>
                      <a:pt x="3453" y="456"/>
                    </a:lnTo>
                    <a:lnTo>
                      <a:pt x="3456" y="445"/>
                    </a:lnTo>
                    <a:lnTo>
                      <a:pt x="3459" y="408"/>
                    </a:lnTo>
                    <a:lnTo>
                      <a:pt x="3462" y="370"/>
                    </a:lnTo>
                    <a:lnTo>
                      <a:pt x="3465" y="329"/>
                    </a:lnTo>
                    <a:lnTo>
                      <a:pt x="3468" y="314"/>
                    </a:lnTo>
                    <a:lnTo>
                      <a:pt x="3472" y="320"/>
                    </a:lnTo>
                    <a:lnTo>
                      <a:pt x="3475" y="372"/>
                    </a:lnTo>
                    <a:lnTo>
                      <a:pt x="3478" y="440"/>
                    </a:lnTo>
                    <a:lnTo>
                      <a:pt x="3481" y="512"/>
                    </a:lnTo>
                    <a:lnTo>
                      <a:pt x="3484" y="617"/>
                    </a:lnTo>
                    <a:lnTo>
                      <a:pt x="3487" y="664"/>
                    </a:lnTo>
                    <a:lnTo>
                      <a:pt x="3491" y="637"/>
                    </a:lnTo>
                    <a:lnTo>
                      <a:pt x="3494" y="685"/>
                    </a:lnTo>
                    <a:lnTo>
                      <a:pt x="3497" y="802"/>
                    </a:lnTo>
                    <a:lnTo>
                      <a:pt x="3500" y="851"/>
                    </a:lnTo>
                    <a:lnTo>
                      <a:pt x="3503" y="808"/>
                    </a:lnTo>
                    <a:lnTo>
                      <a:pt x="3506" y="751"/>
                    </a:lnTo>
                    <a:lnTo>
                      <a:pt x="3510" y="795"/>
                    </a:lnTo>
                    <a:lnTo>
                      <a:pt x="3513" y="963"/>
                    </a:lnTo>
                    <a:lnTo>
                      <a:pt x="3516" y="1056"/>
                    </a:lnTo>
                    <a:lnTo>
                      <a:pt x="3519" y="1076"/>
                    </a:lnTo>
                    <a:lnTo>
                      <a:pt x="3522" y="1149"/>
                    </a:lnTo>
                    <a:lnTo>
                      <a:pt x="3525" y="1237"/>
                    </a:lnTo>
                    <a:lnTo>
                      <a:pt x="3529" y="1284"/>
                    </a:lnTo>
                    <a:lnTo>
                      <a:pt x="3532" y="1318"/>
                    </a:lnTo>
                    <a:lnTo>
                      <a:pt x="3535" y="1295"/>
                    </a:lnTo>
                    <a:lnTo>
                      <a:pt x="3538" y="1271"/>
                    </a:lnTo>
                    <a:lnTo>
                      <a:pt x="3541" y="1343"/>
                    </a:lnTo>
                    <a:lnTo>
                      <a:pt x="3544" y="1454"/>
                    </a:lnTo>
                    <a:lnTo>
                      <a:pt x="3548" y="1563"/>
                    </a:lnTo>
                    <a:lnTo>
                      <a:pt x="3551" y="1584"/>
                    </a:lnTo>
                    <a:lnTo>
                      <a:pt x="3554" y="1514"/>
                    </a:lnTo>
                    <a:lnTo>
                      <a:pt x="3557" y="1461"/>
                    </a:lnTo>
                    <a:lnTo>
                      <a:pt x="3560" y="1471"/>
                    </a:lnTo>
                    <a:lnTo>
                      <a:pt x="3563" y="1508"/>
                    </a:lnTo>
                    <a:lnTo>
                      <a:pt x="3567" y="1514"/>
                    </a:lnTo>
                    <a:lnTo>
                      <a:pt x="3570" y="1489"/>
                    </a:lnTo>
                    <a:lnTo>
                      <a:pt x="3573" y="1451"/>
                    </a:lnTo>
                    <a:lnTo>
                      <a:pt x="3576" y="1431"/>
                    </a:lnTo>
                    <a:lnTo>
                      <a:pt x="3579" y="1427"/>
                    </a:lnTo>
                    <a:lnTo>
                      <a:pt x="3582" y="1400"/>
                    </a:lnTo>
                    <a:lnTo>
                      <a:pt x="3586" y="1370"/>
                    </a:lnTo>
                    <a:lnTo>
                      <a:pt x="3589" y="1333"/>
                    </a:lnTo>
                    <a:lnTo>
                      <a:pt x="3592" y="1311"/>
                    </a:lnTo>
                    <a:lnTo>
                      <a:pt x="3595" y="1348"/>
                    </a:lnTo>
                    <a:lnTo>
                      <a:pt x="3598" y="1444"/>
                    </a:lnTo>
                    <a:lnTo>
                      <a:pt x="3601" y="1520"/>
                    </a:lnTo>
                    <a:lnTo>
                      <a:pt x="3605" y="1476"/>
                    </a:lnTo>
                    <a:lnTo>
                      <a:pt x="3608" y="1374"/>
                    </a:lnTo>
                    <a:lnTo>
                      <a:pt x="3611" y="1339"/>
                    </a:lnTo>
                    <a:lnTo>
                      <a:pt x="3614" y="1353"/>
                    </a:lnTo>
                    <a:lnTo>
                      <a:pt x="3617" y="1375"/>
                    </a:lnTo>
                    <a:lnTo>
                      <a:pt x="3620" y="1406"/>
                    </a:lnTo>
                    <a:lnTo>
                      <a:pt x="3624" y="1417"/>
                    </a:lnTo>
                    <a:lnTo>
                      <a:pt x="3627" y="1397"/>
                    </a:lnTo>
                    <a:lnTo>
                      <a:pt x="3630" y="1360"/>
                    </a:lnTo>
                    <a:lnTo>
                      <a:pt x="3633" y="1332"/>
                    </a:lnTo>
                    <a:lnTo>
                      <a:pt x="3636" y="1319"/>
                    </a:lnTo>
                    <a:lnTo>
                      <a:pt x="3639" y="1302"/>
                    </a:lnTo>
                    <a:lnTo>
                      <a:pt x="3643" y="1303"/>
                    </a:lnTo>
                    <a:lnTo>
                      <a:pt x="3646" y="1320"/>
                    </a:lnTo>
                    <a:lnTo>
                      <a:pt x="3649" y="1282"/>
                    </a:lnTo>
                    <a:lnTo>
                      <a:pt x="3652" y="1180"/>
                    </a:lnTo>
                    <a:lnTo>
                      <a:pt x="3655" y="1119"/>
                    </a:lnTo>
                    <a:lnTo>
                      <a:pt x="3658" y="1097"/>
                    </a:lnTo>
                    <a:lnTo>
                      <a:pt x="3662" y="1102"/>
                    </a:lnTo>
                    <a:lnTo>
                      <a:pt x="3665" y="1138"/>
                    </a:lnTo>
                    <a:lnTo>
                      <a:pt x="3668" y="1196"/>
                    </a:lnTo>
                    <a:lnTo>
                      <a:pt x="3671" y="1261"/>
                    </a:lnTo>
                    <a:lnTo>
                      <a:pt x="3674" y="1309"/>
                    </a:lnTo>
                    <a:lnTo>
                      <a:pt x="3677" y="1335"/>
                    </a:lnTo>
                    <a:lnTo>
                      <a:pt x="3681" y="1353"/>
                    </a:lnTo>
                    <a:lnTo>
                      <a:pt x="3684" y="1363"/>
                    </a:lnTo>
                    <a:lnTo>
                      <a:pt x="3687" y="1339"/>
                    </a:lnTo>
                    <a:lnTo>
                      <a:pt x="3690" y="1299"/>
                    </a:lnTo>
                    <a:lnTo>
                      <a:pt x="3693" y="1260"/>
                    </a:lnTo>
                    <a:lnTo>
                      <a:pt x="3696" y="1196"/>
                    </a:lnTo>
                    <a:lnTo>
                      <a:pt x="3699" y="1140"/>
                    </a:lnTo>
                    <a:lnTo>
                      <a:pt x="3703" y="1153"/>
                    </a:lnTo>
                    <a:lnTo>
                      <a:pt x="3706" y="1227"/>
                    </a:lnTo>
                    <a:lnTo>
                      <a:pt x="3709" y="1297"/>
                    </a:lnTo>
                    <a:lnTo>
                      <a:pt x="3712" y="1281"/>
                    </a:lnTo>
                    <a:lnTo>
                      <a:pt x="3715" y="1188"/>
                    </a:lnTo>
                    <a:lnTo>
                      <a:pt x="3718" y="1148"/>
                    </a:lnTo>
                    <a:lnTo>
                      <a:pt x="3722" y="1192"/>
                    </a:lnTo>
                    <a:lnTo>
                      <a:pt x="3725" y="1191"/>
                    </a:lnTo>
                    <a:lnTo>
                      <a:pt x="3728" y="1092"/>
                    </a:lnTo>
                    <a:lnTo>
                      <a:pt x="3731" y="975"/>
                    </a:lnTo>
                    <a:lnTo>
                      <a:pt x="3734" y="900"/>
                    </a:lnTo>
                    <a:lnTo>
                      <a:pt x="3737" y="863"/>
                    </a:lnTo>
                    <a:lnTo>
                      <a:pt x="3741" y="811"/>
                    </a:lnTo>
                    <a:lnTo>
                      <a:pt x="3744" y="825"/>
                    </a:lnTo>
                    <a:lnTo>
                      <a:pt x="3747" y="936"/>
                    </a:lnTo>
                    <a:lnTo>
                      <a:pt x="3750" y="1054"/>
                    </a:lnTo>
                    <a:lnTo>
                      <a:pt x="3753" y="1082"/>
                    </a:lnTo>
                    <a:lnTo>
                      <a:pt x="3756" y="986"/>
                    </a:lnTo>
                    <a:lnTo>
                      <a:pt x="3760" y="801"/>
                    </a:lnTo>
                    <a:lnTo>
                      <a:pt x="3763" y="634"/>
                    </a:lnTo>
                    <a:lnTo>
                      <a:pt x="3766" y="618"/>
                    </a:lnTo>
                    <a:lnTo>
                      <a:pt x="3769" y="717"/>
                    </a:lnTo>
                    <a:lnTo>
                      <a:pt x="3772" y="789"/>
                    </a:lnTo>
                    <a:lnTo>
                      <a:pt x="3775" y="787"/>
                    </a:lnTo>
                    <a:lnTo>
                      <a:pt x="3779" y="842"/>
                    </a:lnTo>
                    <a:lnTo>
                      <a:pt x="3782" y="1010"/>
                    </a:lnTo>
                    <a:lnTo>
                      <a:pt x="3785" y="1103"/>
                    </a:lnTo>
                    <a:lnTo>
                      <a:pt x="3788" y="989"/>
                    </a:lnTo>
                    <a:lnTo>
                      <a:pt x="3791" y="801"/>
                    </a:lnTo>
                    <a:lnTo>
                      <a:pt x="3794" y="712"/>
                    </a:lnTo>
                    <a:lnTo>
                      <a:pt x="3798" y="696"/>
                    </a:lnTo>
                    <a:lnTo>
                      <a:pt x="3801" y="666"/>
                    </a:lnTo>
                    <a:lnTo>
                      <a:pt x="3804" y="643"/>
                    </a:lnTo>
                    <a:lnTo>
                      <a:pt x="3807" y="645"/>
                    </a:lnTo>
                    <a:lnTo>
                      <a:pt x="3810" y="707"/>
                    </a:lnTo>
                    <a:lnTo>
                      <a:pt x="3813" y="813"/>
                    </a:lnTo>
                    <a:lnTo>
                      <a:pt x="3817" y="874"/>
                    </a:lnTo>
                    <a:lnTo>
                      <a:pt x="3820" y="848"/>
                    </a:lnTo>
                    <a:lnTo>
                      <a:pt x="3823" y="795"/>
                    </a:lnTo>
                    <a:lnTo>
                      <a:pt x="3826" y="783"/>
                    </a:lnTo>
                    <a:lnTo>
                      <a:pt x="3829" y="756"/>
                    </a:lnTo>
                    <a:lnTo>
                      <a:pt x="3832" y="668"/>
                    </a:lnTo>
                    <a:lnTo>
                      <a:pt x="3836" y="600"/>
                    </a:lnTo>
                    <a:lnTo>
                      <a:pt x="3839" y="540"/>
                    </a:lnTo>
                    <a:lnTo>
                      <a:pt x="3842" y="500"/>
                    </a:lnTo>
                    <a:lnTo>
                      <a:pt x="3845" y="522"/>
                    </a:lnTo>
                    <a:lnTo>
                      <a:pt x="3848" y="498"/>
                    </a:lnTo>
                    <a:lnTo>
                      <a:pt x="3851" y="438"/>
                    </a:lnTo>
                    <a:lnTo>
                      <a:pt x="3855" y="451"/>
                    </a:lnTo>
                    <a:lnTo>
                      <a:pt x="3858" y="571"/>
                    </a:lnTo>
                    <a:lnTo>
                      <a:pt x="3861" y="696"/>
                    </a:lnTo>
                    <a:lnTo>
                      <a:pt x="3864" y="726"/>
                    </a:lnTo>
                    <a:lnTo>
                      <a:pt x="3867" y="701"/>
                    </a:lnTo>
                    <a:lnTo>
                      <a:pt x="3870" y="642"/>
                    </a:lnTo>
                    <a:lnTo>
                      <a:pt x="3874" y="528"/>
                    </a:lnTo>
                    <a:lnTo>
                      <a:pt x="3877" y="459"/>
                    </a:lnTo>
                    <a:lnTo>
                      <a:pt x="3880" y="461"/>
                    </a:lnTo>
                    <a:lnTo>
                      <a:pt x="3883" y="501"/>
                    </a:lnTo>
                    <a:lnTo>
                      <a:pt x="3886" y="526"/>
                    </a:lnTo>
                    <a:lnTo>
                      <a:pt x="3889" y="468"/>
                    </a:lnTo>
                    <a:lnTo>
                      <a:pt x="3893" y="382"/>
                    </a:lnTo>
                    <a:lnTo>
                      <a:pt x="3896" y="366"/>
                    </a:lnTo>
                    <a:lnTo>
                      <a:pt x="3899" y="434"/>
                    </a:lnTo>
                    <a:lnTo>
                      <a:pt x="3902" y="492"/>
                    </a:lnTo>
                    <a:lnTo>
                      <a:pt x="3905" y="415"/>
                    </a:lnTo>
                    <a:lnTo>
                      <a:pt x="3908" y="317"/>
                    </a:lnTo>
                    <a:lnTo>
                      <a:pt x="3912" y="337"/>
                    </a:lnTo>
                    <a:lnTo>
                      <a:pt x="3915" y="432"/>
                    </a:lnTo>
                    <a:lnTo>
                      <a:pt x="3918" y="508"/>
                    </a:lnTo>
                    <a:lnTo>
                      <a:pt x="3921" y="544"/>
                    </a:lnTo>
                    <a:lnTo>
                      <a:pt x="3924" y="585"/>
                    </a:lnTo>
                    <a:lnTo>
                      <a:pt x="3927" y="593"/>
                    </a:lnTo>
                    <a:lnTo>
                      <a:pt x="3931" y="557"/>
                    </a:lnTo>
                    <a:lnTo>
                      <a:pt x="3934" y="550"/>
                    </a:lnTo>
                    <a:lnTo>
                      <a:pt x="3937" y="538"/>
                    </a:lnTo>
                    <a:lnTo>
                      <a:pt x="3940" y="510"/>
                    </a:lnTo>
                    <a:lnTo>
                      <a:pt x="3943" y="505"/>
                    </a:lnTo>
                    <a:lnTo>
                      <a:pt x="3946" y="536"/>
                    </a:lnTo>
                    <a:lnTo>
                      <a:pt x="3949" y="516"/>
                    </a:lnTo>
                    <a:lnTo>
                      <a:pt x="3953" y="423"/>
                    </a:lnTo>
                    <a:lnTo>
                      <a:pt x="3956" y="334"/>
                    </a:lnTo>
                    <a:lnTo>
                      <a:pt x="3959" y="314"/>
                    </a:lnTo>
                    <a:lnTo>
                      <a:pt x="3962" y="348"/>
                    </a:lnTo>
                    <a:lnTo>
                      <a:pt x="3965" y="379"/>
                    </a:lnTo>
                    <a:lnTo>
                      <a:pt x="3968" y="382"/>
                    </a:lnTo>
                    <a:lnTo>
                      <a:pt x="3972" y="336"/>
                    </a:lnTo>
                    <a:lnTo>
                      <a:pt x="3975" y="289"/>
                    </a:lnTo>
                    <a:lnTo>
                      <a:pt x="3978" y="306"/>
                    </a:lnTo>
                    <a:lnTo>
                      <a:pt x="3981" y="388"/>
                    </a:lnTo>
                    <a:lnTo>
                      <a:pt x="3984" y="454"/>
                    </a:lnTo>
                    <a:lnTo>
                      <a:pt x="3987" y="382"/>
                    </a:lnTo>
                    <a:lnTo>
                      <a:pt x="3991" y="261"/>
                    </a:lnTo>
                    <a:lnTo>
                      <a:pt x="3994" y="216"/>
                    </a:lnTo>
                    <a:lnTo>
                      <a:pt x="3997" y="217"/>
                    </a:lnTo>
                    <a:lnTo>
                      <a:pt x="4000" y="226"/>
                    </a:lnTo>
                    <a:lnTo>
                      <a:pt x="4003" y="262"/>
                    </a:lnTo>
                    <a:lnTo>
                      <a:pt x="4006" y="306"/>
                    </a:lnTo>
                    <a:lnTo>
                      <a:pt x="4010" y="324"/>
                    </a:lnTo>
                    <a:lnTo>
                      <a:pt x="4013" y="327"/>
                    </a:lnTo>
                    <a:lnTo>
                      <a:pt x="4016" y="361"/>
                    </a:lnTo>
                    <a:lnTo>
                      <a:pt x="4019" y="388"/>
                    </a:lnTo>
                    <a:lnTo>
                      <a:pt x="4022" y="347"/>
                    </a:lnTo>
                    <a:lnTo>
                      <a:pt x="4025" y="255"/>
                    </a:lnTo>
                    <a:lnTo>
                      <a:pt x="4029" y="151"/>
                    </a:lnTo>
                    <a:lnTo>
                      <a:pt x="4032" y="89"/>
                    </a:lnTo>
                    <a:lnTo>
                      <a:pt x="4035" y="142"/>
                    </a:lnTo>
                    <a:lnTo>
                      <a:pt x="4038" y="234"/>
                    </a:lnTo>
                    <a:lnTo>
                      <a:pt x="4041" y="281"/>
                    </a:lnTo>
                    <a:lnTo>
                      <a:pt x="4044" y="309"/>
                    </a:lnTo>
                    <a:lnTo>
                      <a:pt x="4048" y="268"/>
                    </a:lnTo>
                    <a:lnTo>
                      <a:pt x="4051" y="197"/>
                    </a:lnTo>
                    <a:lnTo>
                      <a:pt x="4054" y="187"/>
                    </a:lnTo>
                    <a:lnTo>
                      <a:pt x="4057" y="246"/>
                    </a:lnTo>
                    <a:lnTo>
                      <a:pt x="4060" y="292"/>
                    </a:lnTo>
                    <a:lnTo>
                      <a:pt x="4063" y="328"/>
                    </a:lnTo>
                    <a:lnTo>
                      <a:pt x="4067" y="390"/>
                    </a:lnTo>
                    <a:lnTo>
                      <a:pt x="4070" y="426"/>
                    </a:lnTo>
                    <a:lnTo>
                      <a:pt x="4073" y="395"/>
                    </a:lnTo>
                    <a:lnTo>
                      <a:pt x="4076" y="321"/>
                    </a:lnTo>
                    <a:lnTo>
                      <a:pt x="4079" y="270"/>
                    </a:lnTo>
                    <a:lnTo>
                      <a:pt x="4082" y="288"/>
                    </a:lnTo>
                    <a:lnTo>
                      <a:pt x="4086" y="287"/>
                    </a:lnTo>
                    <a:lnTo>
                      <a:pt x="4089" y="210"/>
                    </a:lnTo>
                    <a:lnTo>
                      <a:pt x="4092" y="147"/>
                    </a:lnTo>
                    <a:lnTo>
                      <a:pt x="4095" y="199"/>
                    </a:lnTo>
                    <a:lnTo>
                      <a:pt x="4098" y="276"/>
                    </a:lnTo>
                    <a:lnTo>
                      <a:pt x="4101" y="239"/>
                    </a:lnTo>
                    <a:lnTo>
                      <a:pt x="4105" y="140"/>
                    </a:lnTo>
                    <a:lnTo>
                      <a:pt x="4108" y="124"/>
                    </a:lnTo>
                    <a:lnTo>
                      <a:pt x="4111" y="158"/>
                    </a:lnTo>
                    <a:lnTo>
                      <a:pt x="4114" y="190"/>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14" name="Freeform 296">
                <a:extLst>
                  <a:ext uri="{FF2B5EF4-FFF2-40B4-BE49-F238E27FC236}">
                    <a16:creationId xmlns:a16="http://schemas.microsoft.com/office/drawing/2014/main" id="{C5AB5D18-BCF2-4DF8-A6F1-D4688C378B90}"/>
                  </a:ext>
                </a:extLst>
              </p:cNvPr>
              <p:cNvSpPr>
                <a:spLocks/>
              </p:cNvSpPr>
              <p:nvPr/>
            </p:nvSpPr>
            <p:spPr bwMode="auto">
              <a:xfrm flipV="1">
                <a:off x="1691134" y="3884968"/>
                <a:ext cx="1389772" cy="848527"/>
              </a:xfrm>
              <a:custGeom>
                <a:avLst/>
                <a:gdLst/>
                <a:ahLst/>
                <a:cxnLst>
                  <a:cxn ang="0">
                    <a:pos x="67" y="1363"/>
                  </a:cxn>
                  <a:cxn ang="0">
                    <a:pos x="136" y="2190"/>
                  </a:cxn>
                  <a:cxn ang="0">
                    <a:pos x="206" y="2176"/>
                  </a:cxn>
                  <a:cxn ang="0">
                    <a:pos x="275" y="1771"/>
                  </a:cxn>
                  <a:cxn ang="0">
                    <a:pos x="345" y="1508"/>
                  </a:cxn>
                  <a:cxn ang="0">
                    <a:pos x="414" y="1112"/>
                  </a:cxn>
                  <a:cxn ang="0">
                    <a:pos x="483" y="663"/>
                  </a:cxn>
                  <a:cxn ang="0">
                    <a:pos x="553" y="669"/>
                  </a:cxn>
                  <a:cxn ang="0">
                    <a:pos x="622" y="253"/>
                  </a:cxn>
                  <a:cxn ang="0">
                    <a:pos x="692" y="351"/>
                  </a:cxn>
                  <a:cxn ang="0">
                    <a:pos x="761" y="558"/>
                  </a:cxn>
                  <a:cxn ang="0">
                    <a:pos x="831" y="1850"/>
                  </a:cxn>
                  <a:cxn ang="0">
                    <a:pos x="900" y="1827"/>
                  </a:cxn>
                  <a:cxn ang="0">
                    <a:pos x="970" y="1574"/>
                  </a:cxn>
                  <a:cxn ang="0">
                    <a:pos x="1039" y="1296"/>
                  </a:cxn>
                  <a:cxn ang="0">
                    <a:pos x="1108" y="827"/>
                  </a:cxn>
                  <a:cxn ang="0">
                    <a:pos x="1178" y="568"/>
                  </a:cxn>
                  <a:cxn ang="0">
                    <a:pos x="1247" y="533"/>
                  </a:cxn>
                  <a:cxn ang="0">
                    <a:pos x="1317" y="422"/>
                  </a:cxn>
                  <a:cxn ang="0">
                    <a:pos x="1386" y="262"/>
                  </a:cxn>
                  <a:cxn ang="0">
                    <a:pos x="1456" y="245"/>
                  </a:cxn>
                  <a:cxn ang="0">
                    <a:pos x="1525" y="1935"/>
                  </a:cxn>
                  <a:cxn ang="0">
                    <a:pos x="1595" y="2190"/>
                  </a:cxn>
                  <a:cxn ang="0">
                    <a:pos x="1664" y="2363"/>
                  </a:cxn>
                  <a:cxn ang="0">
                    <a:pos x="1733" y="1569"/>
                  </a:cxn>
                  <a:cxn ang="0">
                    <a:pos x="1803" y="1397"/>
                  </a:cxn>
                  <a:cxn ang="0">
                    <a:pos x="1872" y="949"/>
                  </a:cxn>
                  <a:cxn ang="0">
                    <a:pos x="1942" y="689"/>
                  </a:cxn>
                  <a:cxn ang="0">
                    <a:pos x="2011" y="548"/>
                  </a:cxn>
                  <a:cxn ang="0">
                    <a:pos x="2081" y="452"/>
                  </a:cxn>
                  <a:cxn ang="0">
                    <a:pos x="2150" y="95"/>
                  </a:cxn>
                  <a:cxn ang="0">
                    <a:pos x="2220" y="1394"/>
                  </a:cxn>
                  <a:cxn ang="0">
                    <a:pos x="2289" y="1850"/>
                  </a:cxn>
                  <a:cxn ang="0">
                    <a:pos x="2358" y="1664"/>
                  </a:cxn>
                  <a:cxn ang="0">
                    <a:pos x="2428" y="1236"/>
                  </a:cxn>
                  <a:cxn ang="0">
                    <a:pos x="2497" y="1022"/>
                  </a:cxn>
                  <a:cxn ang="0">
                    <a:pos x="2567" y="782"/>
                  </a:cxn>
                  <a:cxn ang="0">
                    <a:pos x="2636" y="461"/>
                  </a:cxn>
                  <a:cxn ang="0">
                    <a:pos x="2706" y="343"/>
                  </a:cxn>
                  <a:cxn ang="0">
                    <a:pos x="2775" y="353"/>
                  </a:cxn>
                  <a:cxn ang="0">
                    <a:pos x="2845" y="152"/>
                  </a:cxn>
                  <a:cxn ang="0">
                    <a:pos x="2914" y="795"/>
                  </a:cxn>
                  <a:cxn ang="0">
                    <a:pos x="2983" y="2086"/>
                  </a:cxn>
                  <a:cxn ang="0">
                    <a:pos x="3053" y="2058"/>
                  </a:cxn>
                  <a:cxn ang="0">
                    <a:pos x="3122" y="2002"/>
                  </a:cxn>
                  <a:cxn ang="0">
                    <a:pos x="3192" y="1545"/>
                  </a:cxn>
                  <a:cxn ang="0">
                    <a:pos x="3261" y="1150"/>
                  </a:cxn>
                  <a:cxn ang="0">
                    <a:pos x="3331" y="992"/>
                  </a:cxn>
                  <a:cxn ang="0">
                    <a:pos x="3400" y="469"/>
                  </a:cxn>
                  <a:cxn ang="0">
                    <a:pos x="3470" y="334"/>
                  </a:cxn>
                  <a:cxn ang="0">
                    <a:pos x="3539" y="208"/>
                  </a:cxn>
                  <a:cxn ang="0">
                    <a:pos x="3608" y="390"/>
                  </a:cxn>
                  <a:cxn ang="0">
                    <a:pos x="3678" y="1733"/>
                  </a:cxn>
                  <a:cxn ang="0">
                    <a:pos x="3747" y="1824"/>
                  </a:cxn>
                  <a:cxn ang="0">
                    <a:pos x="3817" y="1600"/>
                  </a:cxn>
                  <a:cxn ang="0">
                    <a:pos x="3886" y="1168"/>
                  </a:cxn>
                  <a:cxn ang="0">
                    <a:pos x="3956" y="911"/>
                  </a:cxn>
                  <a:cxn ang="0">
                    <a:pos x="4025" y="784"/>
                  </a:cxn>
                  <a:cxn ang="0">
                    <a:pos x="4095" y="455"/>
                  </a:cxn>
                  <a:cxn ang="0">
                    <a:pos x="4164" y="440"/>
                  </a:cxn>
                  <a:cxn ang="0">
                    <a:pos x="4233" y="281"/>
                  </a:cxn>
                </a:cxnLst>
                <a:rect l="0" t="0" r="r" b="b"/>
                <a:pathLst>
                  <a:path w="4283" h="2386">
                    <a:moveTo>
                      <a:pt x="0" y="127"/>
                    </a:moveTo>
                    <a:lnTo>
                      <a:pt x="3" y="153"/>
                    </a:lnTo>
                    <a:lnTo>
                      <a:pt x="6" y="189"/>
                    </a:lnTo>
                    <a:lnTo>
                      <a:pt x="8" y="258"/>
                    </a:lnTo>
                    <a:lnTo>
                      <a:pt x="11" y="272"/>
                    </a:lnTo>
                    <a:lnTo>
                      <a:pt x="14" y="172"/>
                    </a:lnTo>
                    <a:lnTo>
                      <a:pt x="17" y="81"/>
                    </a:lnTo>
                    <a:lnTo>
                      <a:pt x="20" y="76"/>
                    </a:lnTo>
                    <a:lnTo>
                      <a:pt x="22" y="126"/>
                    </a:lnTo>
                    <a:lnTo>
                      <a:pt x="25" y="121"/>
                    </a:lnTo>
                    <a:lnTo>
                      <a:pt x="28" y="120"/>
                    </a:lnTo>
                    <a:lnTo>
                      <a:pt x="31" y="150"/>
                    </a:lnTo>
                    <a:lnTo>
                      <a:pt x="33" y="163"/>
                    </a:lnTo>
                    <a:lnTo>
                      <a:pt x="36" y="216"/>
                    </a:lnTo>
                    <a:lnTo>
                      <a:pt x="39" y="325"/>
                    </a:lnTo>
                    <a:lnTo>
                      <a:pt x="42" y="481"/>
                    </a:lnTo>
                    <a:lnTo>
                      <a:pt x="45" y="577"/>
                    </a:lnTo>
                    <a:lnTo>
                      <a:pt x="47" y="629"/>
                    </a:lnTo>
                    <a:lnTo>
                      <a:pt x="50" y="740"/>
                    </a:lnTo>
                    <a:lnTo>
                      <a:pt x="53" y="870"/>
                    </a:lnTo>
                    <a:lnTo>
                      <a:pt x="56" y="966"/>
                    </a:lnTo>
                    <a:lnTo>
                      <a:pt x="58" y="1017"/>
                    </a:lnTo>
                    <a:lnTo>
                      <a:pt x="61" y="1085"/>
                    </a:lnTo>
                    <a:lnTo>
                      <a:pt x="64" y="1209"/>
                    </a:lnTo>
                    <a:lnTo>
                      <a:pt x="67" y="1363"/>
                    </a:lnTo>
                    <a:lnTo>
                      <a:pt x="70" y="1464"/>
                    </a:lnTo>
                    <a:lnTo>
                      <a:pt x="72" y="1468"/>
                    </a:lnTo>
                    <a:lnTo>
                      <a:pt x="75" y="1443"/>
                    </a:lnTo>
                    <a:lnTo>
                      <a:pt x="78" y="1500"/>
                    </a:lnTo>
                    <a:lnTo>
                      <a:pt x="81" y="1625"/>
                    </a:lnTo>
                    <a:lnTo>
                      <a:pt x="83" y="1713"/>
                    </a:lnTo>
                    <a:lnTo>
                      <a:pt x="86" y="1744"/>
                    </a:lnTo>
                    <a:lnTo>
                      <a:pt x="89" y="1814"/>
                    </a:lnTo>
                    <a:lnTo>
                      <a:pt x="92" y="1916"/>
                    </a:lnTo>
                    <a:lnTo>
                      <a:pt x="95" y="1958"/>
                    </a:lnTo>
                    <a:lnTo>
                      <a:pt x="97" y="1927"/>
                    </a:lnTo>
                    <a:lnTo>
                      <a:pt x="100" y="1842"/>
                    </a:lnTo>
                    <a:lnTo>
                      <a:pt x="103" y="1776"/>
                    </a:lnTo>
                    <a:lnTo>
                      <a:pt x="106" y="1798"/>
                    </a:lnTo>
                    <a:lnTo>
                      <a:pt x="108" y="1910"/>
                    </a:lnTo>
                    <a:lnTo>
                      <a:pt x="111" y="2041"/>
                    </a:lnTo>
                    <a:lnTo>
                      <a:pt x="114" y="2093"/>
                    </a:lnTo>
                    <a:lnTo>
                      <a:pt x="117" y="2020"/>
                    </a:lnTo>
                    <a:lnTo>
                      <a:pt x="120" y="1954"/>
                    </a:lnTo>
                    <a:lnTo>
                      <a:pt x="122" y="1996"/>
                    </a:lnTo>
                    <a:lnTo>
                      <a:pt x="125" y="2054"/>
                    </a:lnTo>
                    <a:lnTo>
                      <a:pt x="128" y="2070"/>
                    </a:lnTo>
                    <a:lnTo>
                      <a:pt x="131" y="2110"/>
                    </a:lnTo>
                    <a:lnTo>
                      <a:pt x="133" y="2171"/>
                    </a:lnTo>
                    <a:lnTo>
                      <a:pt x="136" y="2190"/>
                    </a:lnTo>
                    <a:lnTo>
                      <a:pt x="139" y="2178"/>
                    </a:lnTo>
                    <a:lnTo>
                      <a:pt x="142" y="2227"/>
                    </a:lnTo>
                    <a:lnTo>
                      <a:pt x="145" y="2254"/>
                    </a:lnTo>
                    <a:lnTo>
                      <a:pt x="147" y="2191"/>
                    </a:lnTo>
                    <a:lnTo>
                      <a:pt x="150" y="2114"/>
                    </a:lnTo>
                    <a:lnTo>
                      <a:pt x="153" y="2112"/>
                    </a:lnTo>
                    <a:lnTo>
                      <a:pt x="156" y="2090"/>
                    </a:lnTo>
                    <a:lnTo>
                      <a:pt x="158" y="2019"/>
                    </a:lnTo>
                    <a:lnTo>
                      <a:pt x="161" y="2048"/>
                    </a:lnTo>
                    <a:lnTo>
                      <a:pt x="164" y="2175"/>
                    </a:lnTo>
                    <a:lnTo>
                      <a:pt x="167" y="2232"/>
                    </a:lnTo>
                    <a:lnTo>
                      <a:pt x="170" y="2202"/>
                    </a:lnTo>
                    <a:lnTo>
                      <a:pt x="172" y="2195"/>
                    </a:lnTo>
                    <a:lnTo>
                      <a:pt x="175" y="2227"/>
                    </a:lnTo>
                    <a:lnTo>
                      <a:pt x="178" y="2269"/>
                    </a:lnTo>
                    <a:lnTo>
                      <a:pt x="181" y="2318"/>
                    </a:lnTo>
                    <a:lnTo>
                      <a:pt x="183" y="2302"/>
                    </a:lnTo>
                    <a:lnTo>
                      <a:pt x="186" y="2208"/>
                    </a:lnTo>
                    <a:lnTo>
                      <a:pt x="189" y="2159"/>
                    </a:lnTo>
                    <a:lnTo>
                      <a:pt x="192" y="2160"/>
                    </a:lnTo>
                    <a:lnTo>
                      <a:pt x="195" y="2159"/>
                    </a:lnTo>
                    <a:lnTo>
                      <a:pt x="197" y="2148"/>
                    </a:lnTo>
                    <a:lnTo>
                      <a:pt x="200" y="2115"/>
                    </a:lnTo>
                    <a:lnTo>
                      <a:pt x="203" y="2124"/>
                    </a:lnTo>
                    <a:lnTo>
                      <a:pt x="206" y="2176"/>
                    </a:lnTo>
                    <a:lnTo>
                      <a:pt x="208" y="2181"/>
                    </a:lnTo>
                    <a:lnTo>
                      <a:pt x="211" y="2186"/>
                    </a:lnTo>
                    <a:lnTo>
                      <a:pt x="214" y="2221"/>
                    </a:lnTo>
                    <a:lnTo>
                      <a:pt x="217" y="2243"/>
                    </a:lnTo>
                    <a:lnTo>
                      <a:pt x="220" y="2208"/>
                    </a:lnTo>
                    <a:lnTo>
                      <a:pt x="222" y="2108"/>
                    </a:lnTo>
                    <a:lnTo>
                      <a:pt x="225" y="2059"/>
                    </a:lnTo>
                    <a:lnTo>
                      <a:pt x="228" y="2114"/>
                    </a:lnTo>
                    <a:lnTo>
                      <a:pt x="231" y="2158"/>
                    </a:lnTo>
                    <a:lnTo>
                      <a:pt x="233" y="2088"/>
                    </a:lnTo>
                    <a:lnTo>
                      <a:pt x="236" y="2039"/>
                    </a:lnTo>
                    <a:lnTo>
                      <a:pt x="239" y="2083"/>
                    </a:lnTo>
                    <a:lnTo>
                      <a:pt x="242" y="2126"/>
                    </a:lnTo>
                    <a:lnTo>
                      <a:pt x="245" y="2112"/>
                    </a:lnTo>
                    <a:lnTo>
                      <a:pt x="247" y="2023"/>
                    </a:lnTo>
                    <a:lnTo>
                      <a:pt x="250" y="1925"/>
                    </a:lnTo>
                    <a:lnTo>
                      <a:pt x="253" y="1892"/>
                    </a:lnTo>
                    <a:lnTo>
                      <a:pt x="256" y="1903"/>
                    </a:lnTo>
                    <a:lnTo>
                      <a:pt x="258" y="1893"/>
                    </a:lnTo>
                    <a:lnTo>
                      <a:pt x="261" y="1868"/>
                    </a:lnTo>
                    <a:lnTo>
                      <a:pt x="264" y="1834"/>
                    </a:lnTo>
                    <a:lnTo>
                      <a:pt x="267" y="1799"/>
                    </a:lnTo>
                    <a:lnTo>
                      <a:pt x="270" y="1780"/>
                    </a:lnTo>
                    <a:lnTo>
                      <a:pt x="272" y="1774"/>
                    </a:lnTo>
                    <a:lnTo>
                      <a:pt x="275" y="1771"/>
                    </a:lnTo>
                    <a:lnTo>
                      <a:pt x="278" y="1805"/>
                    </a:lnTo>
                    <a:lnTo>
                      <a:pt x="281" y="1861"/>
                    </a:lnTo>
                    <a:lnTo>
                      <a:pt x="283" y="1848"/>
                    </a:lnTo>
                    <a:lnTo>
                      <a:pt x="286" y="1776"/>
                    </a:lnTo>
                    <a:lnTo>
                      <a:pt x="289" y="1719"/>
                    </a:lnTo>
                    <a:lnTo>
                      <a:pt x="292" y="1700"/>
                    </a:lnTo>
                    <a:lnTo>
                      <a:pt x="295" y="1742"/>
                    </a:lnTo>
                    <a:lnTo>
                      <a:pt x="297" y="1750"/>
                    </a:lnTo>
                    <a:lnTo>
                      <a:pt x="300" y="1671"/>
                    </a:lnTo>
                    <a:lnTo>
                      <a:pt x="303" y="1637"/>
                    </a:lnTo>
                    <a:lnTo>
                      <a:pt x="306" y="1697"/>
                    </a:lnTo>
                    <a:lnTo>
                      <a:pt x="308" y="1742"/>
                    </a:lnTo>
                    <a:lnTo>
                      <a:pt x="311" y="1720"/>
                    </a:lnTo>
                    <a:lnTo>
                      <a:pt x="314" y="1641"/>
                    </a:lnTo>
                    <a:lnTo>
                      <a:pt x="317" y="1628"/>
                    </a:lnTo>
                    <a:lnTo>
                      <a:pt x="320" y="1707"/>
                    </a:lnTo>
                    <a:lnTo>
                      <a:pt x="322" y="1724"/>
                    </a:lnTo>
                    <a:lnTo>
                      <a:pt x="325" y="1678"/>
                    </a:lnTo>
                    <a:lnTo>
                      <a:pt x="328" y="1641"/>
                    </a:lnTo>
                    <a:lnTo>
                      <a:pt x="331" y="1644"/>
                    </a:lnTo>
                    <a:lnTo>
                      <a:pt x="333" y="1687"/>
                    </a:lnTo>
                    <a:lnTo>
                      <a:pt x="336" y="1701"/>
                    </a:lnTo>
                    <a:lnTo>
                      <a:pt x="339" y="1665"/>
                    </a:lnTo>
                    <a:lnTo>
                      <a:pt x="342" y="1591"/>
                    </a:lnTo>
                    <a:lnTo>
                      <a:pt x="345" y="1508"/>
                    </a:lnTo>
                    <a:lnTo>
                      <a:pt x="347" y="1511"/>
                    </a:lnTo>
                    <a:lnTo>
                      <a:pt x="350" y="1512"/>
                    </a:lnTo>
                    <a:lnTo>
                      <a:pt x="353" y="1420"/>
                    </a:lnTo>
                    <a:lnTo>
                      <a:pt x="356" y="1308"/>
                    </a:lnTo>
                    <a:lnTo>
                      <a:pt x="358" y="1271"/>
                    </a:lnTo>
                    <a:lnTo>
                      <a:pt x="361" y="1315"/>
                    </a:lnTo>
                    <a:lnTo>
                      <a:pt x="364" y="1393"/>
                    </a:lnTo>
                    <a:lnTo>
                      <a:pt x="367" y="1457"/>
                    </a:lnTo>
                    <a:lnTo>
                      <a:pt x="370" y="1459"/>
                    </a:lnTo>
                    <a:lnTo>
                      <a:pt x="372" y="1418"/>
                    </a:lnTo>
                    <a:lnTo>
                      <a:pt x="375" y="1389"/>
                    </a:lnTo>
                    <a:lnTo>
                      <a:pt x="378" y="1353"/>
                    </a:lnTo>
                    <a:lnTo>
                      <a:pt x="381" y="1315"/>
                    </a:lnTo>
                    <a:lnTo>
                      <a:pt x="383" y="1350"/>
                    </a:lnTo>
                    <a:lnTo>
                      <a:pt x="386" y="1436"/>
                    </a:lnTo>
                    <a:lnTo>
                      <a:pt x="389" y="1470"/>
                    </a:lnTo>
                    <a:lnTo>
                      <a:pt x="392" y="1427"/>
                    </a:lnTo>
                    <a:lnTo>
                      <a:pt x="395" y="1345"/>
                    </a:lnTo>
                    <a:lnTo>
                      <a:pt x="397" y="1263"/>
                    </a:lnTo>
                    <a:lnTo>
                      <a:pt x="400" y="1148"/>
                    </a:lnTo>
                    <a:lnTo>
                      <a:pt x="403" y="1020"/>
                    </a:lnTo>
                    <a:lnTo>
                      <a:pt x="406" y="994"/>
                    </a:lnTo>
                    <a:lnTo>
                      <a:pt x="408" y="1080"/>
                    </a:lnTo>
                    <a:lnTo>
                      <a:pt x="411" y="1143"/>
                    </a:lnTo>
                    <a:lnTo>
                      <a:pt x="414" y="1112"/>
                    </a:lnTo>
                    <a:lnTo>
                      <a:pt x="417" y="1091"/>
                    </a:lnTo>
                    <a:lnTo>
                      <a:pt x="420" y="1120"/>
                    </a:lnTo>
                    <a:lnTo>
                      <a:pt x="422" y="1073"/>
                    </a:lnTo>
                    <a:lnTo>
                      <a:pt x="425" y="972"/>
                    </a:lnTo>
                    <a:lnTo>
                      <a:pt x="428" y="928"/>
                    </a:lnTo>
                    <a:lnTo>
                      <a:pt x="431" y="902"/>
                    </a:lnTo>
                    <a:lnTo>
                      <a:pt x="433" y="880"/>
                    </a:lnTo>
                    <a:lnTo>
                      <a:pt x="436" y="887"/>
                    </a:lnTo>
                    <a:lnTo>
                      <a:pt x="439" y="907"/>
                    </a:lnTo>
                    <a:lnTo>
                      <a:pt x="442" y="948"/>
                    </a:lnTo>
                    <a:lnTo>
                      <a:pt x="445" y="982"/>
                    </a:lnTo>
                    <a:lnTo>
                      <a:pt x="447" y="984"/>
                    </a:lnTo>
                    <a:lnTo>
                      <a:pt x="450" y="949"/>
                    </a:lnTo>
                    <a:lnTo>
                      <a:pt x="453" y="861"/>
                    </a:lnTo>
                    <a:lnTo>
                      <a:pt x="456" y="803"/>
                    </a:lnTo>
                    <a:lnTo>
                      <a:pt x="458" y="869"/>
                    </a:lnTo>
                    <a:lnTo>
                      <a:pt x="461" y="966"/>
                    </a:lnTo>
                    <a:lnTo>
                      <a:pt x="464" y="938"/>
                    </a:lnTo>
                    <a:lnTo>
                      <a:pt x="467" y="835"/>
                    </a:lnTo>
                    <a:lnTo>
                      <a:pt x="470" y="769"/>
                    </a:lnTo>
                    <a:lnTo>
                      <a:pt x="472" y="715"/>
                    </a:lnTo>
                    <a:lnTo>
                      <a:pt x="475" y="690"/>
                    </a:lnTo>
                    <a:lnTo>
                      <a:pt x="478" y="709"/>
                    </a:lnTo>
                    <a:lnTo>
                      <a:pt x="481" y="709"/>
                    </a:lnTo>
                    <a:lnTo>
                      <a:pt x="483" y="663"/>
                    </a:lnTo>
                    <a:lnTo>
                      <a:pt x="486" y="635"/>
                    </a:lnTo>
                    <a:lnTo>
                      <a:pt x="489" y="657"/>
                    </a:lnTo>
                    <a:lnTo>
                      <a:pt x="492" y="664"/>
                    </a:lnTo>
                    <a:lnTo>
                      <a:pt x="495" y="661"/>
                    </a:lnTo>
                    <a:lnTo>
                      <a:pt x="497" y="692"/>
                    </a:lnTo>
                    <a:lnTo>
                      <a:pt x="500" y="658"/>
                    </a:lnTo>
                    <a:lnTo>
                      <a:pt x="503" y="587"/>
                    </a:lnTo>
                    <a:lnTo>
                      <a:pt x="506" y="571"/>
                    </a:lnTo>
                    <a:lnTo>
                      <a:pt x="508" y="661"/>
                    </a:lnTo>
                    <a:lnTo>
                      <a:pt x="511" y="735"/>
                    </a:lnTo>
                    <a:lnTo>
                      <a:pt x="514" y="697"/>
                    </a:lnTo>
                    <a:lnTo>
                      <a:pt x="517" y="633"/>
                    </a:lnTo>
                    <a:lnTo>
                      <a:pt x="520" y="631"/>
                    </a:lnTo>
                    <a:lnTo>
                      <a:pt x="522" y="643"/>
                    </a:lnTo>
                    <a:lnTo>
                      <a:pt x="525" y="634"/>
                    </a:lnTo>
                    <a:lnTo>
                      <a:pt x="528" y="613"/>
                    </a:lnTo>
                    <a:lnTo>
                      <a:pt x="531" y="573"/>
                    </a:lnTo>
                    <a:lnTo>
                      <a:pt x="533" y="530"/>
                    </a:lnTo>
                    <a:lnTo>
                      <a:pt x="536" y="512"/>
                    </a:lnTo>
                    <a:lnTo>
                      <a:pt x="539" y="559"/>
                    </a:lnTo>
                    <a:lnTo>
                      <a:pt x="542" y="614"/>
                    </a:lnTo>
                    <a:lnTo>
                      <a:pt x="545" y="574"/>
                    </a:lnTo>
                    <a:lnTo>
                      <a:pt x="547" y="531"/>
                    </a:lnTo>
                    <a:lnTo>
                      <a:pt x="550" y="610"/>
                    </a:lnTo>
                    <a:lnTo>
                      <a:pt x="553" y="669"/>
                    </a:lnTo>
                    <a:lnTo>
                      <a:pt x="556" y="609"/>
                    </a:lnTo>
                    <a:lnTo>
                      <a:pt x="558" y="535"/>
                    </a:lnTo>
                    <a:lnTo>
                      <a:pt x="561" y="514"/>
                    </a:lnTo>
                    <a:lnTo>
                      <a:pt x="564" y="482"/>
                    </a:lnTo>
                    <a:lnTo>
                      <a:pt x="567" y="437"/>
                    </a:lnTo>
                    <a:lnTo>
                      <a:pt x="570" y="438"/>
                    </a:lnTo>
                    <a:lnTo>
                      <a:pt x="572" y="444"/>
                    </a:lnTo>
                    <a:lnTo>
                      <a:pt x="575" y="407"/>
                    </a:lnTo>
                    <a:lnTo>
                      <a:pt x="578" y="371"/>
                    </a:lnTo>
                    <a:lnTo>
                      <a:pt x="581" y="433"/>
                    </a:lnTo>
                    <a:lnTo>
                      <a:pt x="583" y="599"/>
                    </a:lnTo>
                    <a:lnTo>
                      <a:pt x="586" y="725"/>
                    </a:lnTo>
                    <a:lnTo>
                      <a:pt x="589" y="702"/>
                    </a:lnTo>
                    <a:lnTo>
                      <a:pt x="592" y="586"/>
                    </a:lnTo>
                    <a:lnTo>
                      <a:pt x="595" y="542"/>
                    </a:lnTo>
                    <a:lnTo>
                      <a:pt x="597" y="610"/>
                    </a:lnTo>
                    <a:lnTo>
                      <a:pt x="600" y="651"/>
                    </a:lnTo>
                    <a:lnTo>
                      <a:pt x="603" y="583"/>
                    </a:lnTo>
                    <a:lnTo>
                      <a:pt x="606" y="489"/>
                    </a:lnTo>
                    <a:lnTo>
                      <a:pt x="608" y="431"/>
                    </a:lnTo>
                    <a:lnTo>
                      <a:pt x="611" y="409"/>
                    </a:lnTo>
                    <a:lnTo>
                      <a:pt x="614" y="368"/>
                    </a:lnTo>
                    <a:lnTo>
                      <a:pt x="617" y="318"/>
                    </a:lnTo>
                    <a:lnTo>
                      <a:pt x="620" y="276"/>
                    </a:lnTo>
                    <a:lnTo>
                      <a:pt x="622" y="253"/>
                    </a:lnTo>
                    <a:lnTo>
                      <a:pt x="625" y="263"/>
                    </a:lnTo>
                    <a:lnTo>
                      <a:pt x="628" y="358"/>
                    </a:lnTo>
                    <a:lnTo>
                      <a:pt x="631" y="475"/>
                    </a:lnTo>
                    <a:lnTo>
                      <a:pt x="633" y="479"/>
                    </a:lnTo>
                    <a:lnTo>
                      <a:pt x="636" y="430"/>
                    </a:lnTo>
                    <a:lnTo>
                      <a:pt x="639" y="417"/>
                    </a:lnTo>
                    <a:lnTo>
                      <a:pt x="642" y="434"/>
                    </a:lnTo>
                    <a:lnTo>
                      <a:pt x="645" y="449"/>
                    </a:lnTo>
                    <a:lnTo>
                      <a:pt x="647" y="390"/>
                    </a:lnTo>
                    <a:lnTo>
                      <a:pt x="650" y="292"/>
                    </a:lnTo>
                    <a:lnTo>
                      <a:pt x="653" y="234"/>
                    </a:lnTo>
                    <a:lnTo>
                      <a:pt x="656" y="264"/>
                    </a:lnTo>
                    <a:lnTo>
                      <a:pt x="658" y="339"/>
                    </a:lnTo>
                    <a:lnTo>
                      <a:pt x="661" y="372"/>
                    </a:lnTo>
                    <a:lnTo>
                      <a:pt x="664" y="333"/>
                    </a:lnTo>
                    <a:lnTo>
                      <a:pt x="667" y="340"/>
                    </a:lnTo>
                    <a:lnTo>
                      <a:pt x="670" y="447"/>
                    </a:lnTo>
                    <a:lnTo>
                      <a:pt x="672" y="496"/>
                    </a:lnTo>
                    <a:lnTo>
                      <a:pt x="675" y="456"/>
                    </a:lnTo>
                    <a:lnTo>
                      <a:pt x="678" y="440"/>
                    </a:lnTo>
                    <a:lnTo>
                      <a:pt x="681" y="363"/>
                    </a:lnTo>
                    <a:lnTo>
                      <a:pt x="683" y="256"/>
                    </a:lnTo>
                    <a:lnTo>
                      <a:pt x="686" y="242"/>
                    </a:lnTo>
                    <a:lnTo>
                      <a:pt x="689" y="307"/>
                    </a:lnTo>
                    <a:lnTo>
                      <a:pt x="692" y="351"/>
                    </a:lnTo>
                    <a:lnTo>
                      <a:pt x="695" y="322"/>
                    </a:lnTo>
                    <a:lnTo>
                      <a:pt x="697" y="301"/>
                    </a:lnTo>
                    <a:lnTo>
                      <a:pt x="700" y="345"/>
                    </a:lnTo>
                    <a:lnTo>
                      <a:pt x="703" y="388"/>
                    </a:lnTo>
                    <a:lnTo>
                      <a:pt x="706" y="380"/>
                    </a:lnTo>
                    <a:lnTo>
                      <a:pt x="708" y="329"/>
                    </a:lnTo>
                    <a:lnTo>
                      <a:pt x="711" y="297"/>
                    </a:lnTo>
                    <a:lnTo>
                      <a:pt x="714" y="315"/>
                    </a:lnTo>
                    <a:lnTo>
                      <a:pt x="717" y="341"/>
                    </a:lnTo>
                    <a:lnTo>
                      <a:pt x="720" y="384"/>
                    </a:lnTo>
                    <a:lnTo>
                      <a:pt x="722" y="439"/>
                    </a:lnTo>
                    <a:lnTo>
                      <a:pt x="725" y="453"/>
                    </a:lnTo>
                    <a:lnTo>
                      <a:pt x="728" y="400"/>
                    </a:lnTo>
                    <a:lnTo>
                      <a:pt x="731" y="345"/>
                    </a:lnTo>
                    <a:lnTo>
                      <a:pt x="733" y="338"/>
                    </a:lnTo>
                    <a:lnTo>
                      <a:pt x="736" y="374"/>
                    </a:lnTo>
                    <a:lnTo>
                      <a:pt x="739" y="423"/>
                    </a:lnTo>
                    <a:lnTo>
                      <a:pt x="742" y="438"/>
                    </a:lnTo>
                    <a:lnTo>
                      <a:pt x="745" y="367"/>
                    </a:lnTo>
                    <a:lnTo>
                      <a:pt x="747" y="264"/>
                    </a:lnTo>
                    <a:lnTo>
                      <a:pt x="750" y="291"/>
                    </a:lnTo>
                    <a:lnTo>
                      <a:pt x="753" y="372"/>
                    </a:lnTo>
                    <a:lnTo>
                      <a:pt x="756" y="388"/>
                    </a:lnTo>
                    <a:lnTo>
                      <a:pt x="758" y="429"/>
                    </a:lnTo>
                    <a:lnTo>
                      <a:pt x="761" y="558"/>
                    </a:lnTo>
                    <a:lnTo>
                      <a:pt x="764" y="724"/>
                    </a:lnTo>
                    <a:lnTo>
                      <a:pt x="767" y="812"/>
                    </a:lnTo>
                    <a:lnTo>
                      <a:pt x="770" y="880"/>
                    </a:lnTo>
                    <a:lnTo>
                      <a:pt x="772" y="962"/>
                    </a:lnTo>
                    <a:lnTo>
                      <a:pt x="775" y="1003"/>
                    </a:lnTo>
                    <a:lnTo>
                      <a:pt x="778" y="1035"/>
                    </a:lnTo>
                    <a:lnTo>
                      <a:pt x="781" y="1117"/>
                    </a:lnTo>
                    <a:lnTo>
                      <a:pt x="783" y="1207"/>
                    </a:lnTo>
                    <a:lnTo>
                      <a:pt x="786" y="1294"/>
                    </a:lnTo>
                    <a:lnTo>
                      <a:pt x="789" y="1444"/>
                    </a:lnTo>
                    <a:lnTo>
                      <a:pt x="792" y="1579"/>
                    </a:lnTo>
                    <a:lnTo>
                      <a:pt x="795" y="1622"/>
                    </a:lnTo>
                    <a:lnTo>
                      <a:pt x="797" y="1587"/>
                    </a:lnTo>
                    <a:lnTo>
                      <a:pt x="800" y="1536"/>
                    </a:lnTo>
                    <a:lnTo>
                      <a:pt x="803" y="1549"/>
                    </a:lnTo>
                    <a:lnTo>
                      <a:pt x="806" y="1649"/>
                    </a:lnTo>
                    <a:lnTo>
                      <a:pt x="808" y="1797"/>
                    </a:lnTo>
                    <a:lnTo>
                      <a:pt x="811" y="1945"/>
                    </a:lnTo>
                    <a:lnTo>
                      <a:pt x="814" y="2036"/>
                    </a:lnTo>
                    <a:lnTo>
                      <a:pt x="817" y="2031"/>
                    </a:lnTo>
                    <a:lnTo>
                      <a:pt x="820" y="1962"/>
                    </a:lnTo>
                    <a:lnTo>
                      <a:pt x="822" y="1866"/>
                    </a:lnTo>
                    <a:lnTo>
                      <a:pt x="825" y="1791"/>
                    </a:lnTo>
                    <a:lnTo>
                      <a:pt x="828" y="1792"/>
                    </a:lnTo>
                    <a:lnTo>
                      <a:pt x="831" y="1850"/>
                    </a:lnTo>
                    <a:lnTo>
                      <a:pt x="833" y="1864"/>
                    </a:lnTo>
                    <a:lnTo>
                      <a:pt x="836" y="1839"/>
                    </a:lnTo>
                    <a:lnTo>
                      <a:pt x="839" y="1833"/>
                    </a:lnTo>
                    <a:lnTo>
                      <a:pt x="842" y="1859"/>
                    </a:lnTo>
                    <a:lnTo>
                      <a:pt x="845" y="1864"/>
                    </a:lnTo>
                    <a:lnTo>
                      <a:pt x="847" y="1800"/>
                    </a:lnTo>
                    <a:lnTo>
                      <a:pt x="850" y="1755"/>
                    </a:lnTo>
                    <a:lnTo>
                      <a:pt x="853" y="1805"/>
                    </a:lnTo>
                    <a:lnTo>
                      <a:pt x="856" y="1843"/>
                    </a:lnTo>
                    <a:lnTo>
                      <a:pt x="858" y="1868"/>
                    </a:lnTo>
                    <a:lnTo>
                      <a:pt x="861" y="1935"/>
                    </a:lnTo>
                    <a:lnTo>
                      <a:pt x="864" y="1973"/>
                    </a:lnTo>
                    <a:lnTo>
                      <a:pt x="867" y="1909"/>
                    </a:lnTo>
                    <a:lnTo>
                      <a:pt x="870" y="1807"/>
                    </a:lnTo>
                    <a:lnTo>
                      <a:pt x="872" y="1766"/>
                    </a:lnTo>
                    <a:lnTo>
                      <a:pt x="875" y="1790"/>
                    </a:lnTo>
                    <a:lnTo>
                      <a:pt x="878" y="1860"/>
                    </a:lnTo>
                    <a:lnTo>
                      <a:pt x="881" y="1912"/>
                    </a:lnTo>
                    <a:lnTo>
                      <a:pt x="883" y="1865"/>
                    </a:lnTo>
                    <a:lnTo>
                      <a:pt x="886" y="1737"/>
                    </a:lnTo>
                    <a:lnTo>
                      <a:pt x="889" y="1649"/>
                    </a:lnTo>
                    <a:lnTo>
                      <a:pt x="892" y="1668"/>
                    </a:lnTo>
                    <a:lnTo>
                      <a:pt x="895" y="1804"/>
                    </a:lnTo>
                    <a:lnTo>
                      <a:pt x="897" y="1915"/>
                    </a:lnTo>
                    <a:lnTo>
                      <a:pt x="900" y="1827"/>
                    </a:lnTo>
                    <a:lnTo>
                      <a:pt x="903" y="1671"/>
                    </a:lnTo>
                    <a:lnTo>
                      <a:pt x="906" y="1650"/>
                    </a:lnTo>
                    <a:lnTo>
                      <a:pt x="908" y="1700"/>
                    </a:lnTo>
                    <a:lnTo>
                      <a:pt x="911" y="1713"/>
                    </a:lnTo>
                    <a:lnTo>
                      <a:pt x="914" y="1731"/>
                    </a:lnTo>
                    <a:lnTo>
                      <a:pt x="917" y="1755"/>
                    </a:lnTo>
                    <a:lnTo>
                      <a:pt x="920" y="1769"/>
                    </a:lnTo>
                    <a:lnTo>
                      <a:pt x="922" y="1823"/>
                    </a:lnTo>
                    <a:lnTo>
                      <a:pt x="925" y="1840"/>
                    </a:lnTo>
                    <a:lnTo>
                      <a:pt x="928" y="1769"/>
                    </a:lnTo>
                    <a:lnTo>
                      <a:pt x="931" y="1696"/>
                    </a:lnTo>
                    <a:lnTo>
                      <a:pt x="933" y="1692"/>
                    </a:lnTo>
                    <a:lnTo>
                      <a:pt x="936" y="1750"/>
                    </a:lnTo>
                    <a:lnTo>
                      <a:pt x="939" y="1770"/>
                    </a:lnTo>
                    <a:lnTo>
                      <a:pt x="942" y="1711"/>
                    </a:lnTo>
                    <a:lnTo>
                      <a:pt x="945" y="1614"/>
                    </a:lnTo>
                    <a:lnTo>
                      <a:pt x="947" y="1544"/>
                    </a:lnTo>
                    <a:lnTo>
                      <a:pt x="950" y="1548"/>
                    </a:lnTo>
                    <a:lnTo>
                      <a:pt x="953" y="1531"/>
                    </a:lnTo>
                    <a:lnTo>
                      <a:pt x="956" y="1479"/>
                    </a:lnTo>
                    <a:lnTo>
                      <a:pt x="958" y="1491"/>
                    </a:lnTo>
                    <a:lnTo>
                      <a:pt x="961" y="1557"/>
                    </a:lnTo>
                    <a:lnTo>
                      <a:pt x="964" y="1609"/>
                    </a:lnTo>
                    <a:lnTo>
                      <a:pt x="967" y="1597"/>
                    </a:lnTo>
                    <a:lnTo>
                      <a:pt x="970" y="1574"/>
                    </a:lnTo>
                    <a:lnTo>
                      <a:pt x="972" y="1566"/>
                    </a:lnTo>
                    <a:lnTo>
                      <a:pt x="975" y="1545"/>
                    </a:lnTo>
                    <a:lnTo>
                      <a:pt x="978" y="1477"/>
                    </a:lnTo>
                    <a:lnTo>
                      <a:pt x="981" y="1404"/>
                    </a:lnTo>
                    <a:lnTo>
                      <a:pt x="983" y="1374"/>
                    </a:lnTo>
                    <a:lnTo>
                      <a:pt x="986" y="1379"/>
                    </a:lnTo>
                    <a:lnTo>
                      <a:pt x="989" y="1415"/>
                    </a:lnTo>
                    <a:lnTo>
                      <a:pt x="992" y="1459"/>
                    </a:lnTo>
                    <a:lnTo>
                      <a:pt x="995" y="1465"/>
                    </a:lnTo>
                    <a:lnTo>
                      <a:pt x="997" y="1420"/>
                    </a:lnTo>
                    <a:lnTo>
                      <a:pt x="1000" y="1356"/>
                    </a:lnTo>
                    <a:lnTo>
                      <a:pt x="1003" y="1303"/>
                    </a:lnTo>
                    <a:lnTo>
                      <a:pt x="1006" y="1261"/>
                    </a:lnTo>
                    <a:lnTo>
                      <a:pt x="1008" y="1168"/>
                    </a:lnTo>
                    <a:lnTo>
                      <a:pt x="1011" y="1095"/>
                    </a:lnTo>
                    <a:lnTo>
                      <a:pt x="1014" y="1137"/>
                    </a:lnTo>
                    <a:lnTo>
                      <a:pt x="1017" y="1207"/>
                    </a:lnTo>
                    <a:lnTo>
                      <a:pt x="1020" y="1200"/>
                    </a:lnTo>
                    <a:lnTo>
                      <a:pt x="1022" y="1174"/>
                    </a:lnTo>
                    <a:lnTo>
                      <a:pt x="1025" y="1223"/>
                    </a:lnTo>
                    <a:lnTo>
                      <a:pt x="1028" y="1274"/>
                    </a:lnTo>
                    <a:lnTo>
                      <a:pt x="1031" y="1295"/>
                    </a:lnTo>
                    <a:lnTo>
                      <a:pt x="1033" y="1323"/>
                    </a:lnTo>
                    <a:lnTo>
                      <a:pt x="1036" y="1326"/>
                    </a:lnTo>
                    <a:lnTo>
                      <a:pt x="1039" y="1296"/>
                    </a:lnTo>
                    <a:lnTo>
                      <a:pt x="1042" y="1224"/>
                    </a:lnTo>
                    <a:lnTo>
                      <a:pt x="1045" y="1082"/>
                    </a:lnTo>
                    <a:lnTo>
                      <a:pt x="1047" y="985"/>
                    </a:lnTo>
                    <a:lnTo>
                      <a:pt x="1050" y="972"/>
                    </a:lnTo>
                    <a:lnTo>
                      <a:pt x="1053" y="970"/>
                    </a:lnTo>
                    <a:lnTo>
                      <a:pt x="1056" y="943"/>
                    </a:lnTo>
                    <a:lnTo>
                      <a:pt x="1058" y="972"/>
                    </a:lnTo>
                    <a:lnTo>
                      <a:pt x="1061" y="1005"/>
                    </a:lnTo>
                    <a:lnTo>
                      <a:pt x="1064" y="975"/>
                    </a:lnTo>
                    <a:lnTo>
                      <a:pt x="1067" y="986"/>
                    </a:lnTo>
                    <a:lnTo>
                      <a:pt x="1070" y="1022"/>
                    </a:lnTo>
                    <a:lnTo>
                      <a:pt x="1072" y="1015"/>
                    </a:lnTo>
                    <a:lnTo>
                      <a:pt x="1075" y="1006"/>
                    </a:lnTo>
                    <a:lnTo>
                      <a:pt x="1078" y="987"/>
                    </a:lnTo>
                    <a:lnTo>
                      <a:pt x="1081" y="911"/>
                    </a:lnTo>
                    <a:lnTo>
                      <a:pt x="1083" y="816"/>
                    </a:lnTo>
                    <a:lnTo>
                      <a:pt x="1086" y="773"/>
                    </a:lnTo>
                    <a:lnTo>
                      <a:pt x="1089" y="785"/>
                    </a:lnTo>
                    <a:lnTo>
                      <a:pt x="1092" y="787"/>
                    </a:lnTo>
                    <a:lnTo>
                      <a:pt x="1095" y="776"/>
                    </a:lnTo>
                    <a:lnTo>
                      <a:pt x="1097" y="790"/>
                    </a:lnTo>
                    <a:lnTo>
                      <a:pt x="1100" y="841"/>
                    </a:lnTo>
                    <a:lnTo>
                      <a:pt x="1103" y="867"/>
                    </a:lnTo>
                    <a:lnTo>
                      <a:pt x="1106" y="830"/>
                    </a:lnTo>
                    <a:lnTo>
                      <a:pt x="1108" y="827"/>
                    </a:lnTo>
                    <a:lnTo>
                      <a:pt x="1111" y="890"/>
                    </a:lnTo>
                    <a:lnTo>
                      <a:pt x="1114" y="973"/>
                    </a:lnTo>
                    <a:lnTo>
                      <a:pt x="1117" y="948"/>
                    </a:lnTo>
                    <a:lnTo>
                      <a:pt x="1120" y="757"/>
                    </a:lnTo>
                    <a:lnTo>
                      <a:pt x="1122" y="540"/>
                    </a:lnTo>
                    <a:lnTo>
                      <a:pt x="1125" y="502"/>
                    </a:lnTo>
                    <a:lnTo>
                      <a:pt x="1128" y="580"/>
                    </a:lnTo>
                    <a:lnTo>
                      <a:pt x="1131" y="609"/>
                    </a:lnTo>
                    <a:lnTo>
                      <a:pt x="1133" y="588"/>
                    </a:lnTo>
                    <a:lnTo>
                      <a:pt x="1136" y="581"/>
                    </a:lnTo>
                    <a:lnTo>
                      <a:pt x="1139" y="640"/>
                    </a:lnTo>
                    <a:lnTo>
                      <a:pt x="1142" y="723"/>
                    </a:lnTo>
                    <a:lnTo>
                      <a:pt x="1145" y="746"/>
                    </a:lnTo>
                    <a:lnTo>
                      <a:pt x="1147" y="692"/>
                    </a:lnTo>
                    <a:lnTo>
                      <a:pt x="1150" y="622"/>
                    </a:lnTo>
                    <a:lnTo>
                      <a:pt x="1153" y="598"/>
                    </a:lnTo>
                    <a:lnTo>
                      <a:pt x="1156" y="629"/>
                    </a:lnTo>
                    <a:lnTo>
                      <a:pt x="1158" y="615"/>
                    </a:lnTo>
                    <a:lnTo>
                      <a:pt x="1161" y="578"/>
                    </a:lnTo>
                    <a:lnTo>
                      <a:pt x="1164" y="593"/>
                    </a:lnTo>
                    <a:lnTo>
                      <a:pt x="1167" y="608"/>
                    </a:lnTo>
                    <a:lnTo>
                      <a:pt x="1170" y="584"/>
                    </a:lnTo>
                    <a:lnTo>
                      <a:pt x="1172" y="561"/>
                    </a:lnTo>
                    <a:lnTo>
                      <a:pt x="1175" y="576"/>
                    </a:lnTo>
                    <a:lnTo>
                      <a:pt x="1178" y="568"/>
                    </a:lnTo>
                    <a:lnTo>
                      <a:pt x="1181" y="503"/>
                    </a:lnTo>
                    <a:lnTo>
                      <a:pt x="1183" y="475"/>
                    </a:lnTo>
                    <a:lnTo>
                      <a:pt x="1186" y="582"/>
                    </a:lnTo>
                    <a:lnTo>
                      <a:pt x="1189" y="735"/>
                    </a:lnTo>
                    <a:lnTo>
                      <a:pt x="1192" y="788"/>
                    </a:lnTo>
                    <a:lnTo>
                      <a:pt x="1195" y="798"/>
                    </a:lnTo>
                    <a:lnTo>
                      <a:pt x="1197" y="825"/>
                    </a:lnTo>
                    <a:lnTo>
                      <a:pt x="1200" y="783"/>
                    </a:lnTo>
                    <a:lnTo>
                      <a:pt x="1203" y="659"/>
                    </a:lnTo>
                    <a:lnTo>
                      <a:pt x="1206" y="529"/>
                    </a:lnTo>
                    <a:lnTo>
                      <a:pt x="1208" y="486"/>
                    </a:lnTo>
                    <a:lnTo>
                      <a:pt x="1211" y="513"/>
                    </a:lnTo>
                    <a:lnTo>
                      <a:pt x="1214" y="537"/>
                    </a:lnTo>
                    <a:lnTo>
                      <a:pt x="1217" y="562"/>
                    </a:lnTo>
                    <a:lnTo>
                      <a:pt x="1220" y="577"/>
                    </a:lnTo>
                    <a:lnTo>
                      <a:pt x="1222" y="566"/>
                    </a:lnTo>
                    <a:lnTo>
                      <a:pt x="1225" y="553"/>
                    </a:lnTo>
                    <a:lnTo>
                      <a:pt x="1228" y="552"/>
                    </a:lnTo>
                    <a:lnTo>
                      <a:pt x="1231" y="561"/>
                    </a:lnTo>
                    <a:lnTo>
                      <a:pt x="1233" y="549"/>
                    </a:lnTo>
                    <a:lnTo>
                      <a:pt x="1236" y="521"/>
                    </a:lnTo>
                    <a:lnTo>
                      <a:pt x="1239" y="522"/>
                    </a:lnTo>
                    <a:lnTo>
                      <a:pt x="1242" y="487"/>
                    </a:lnTo>
                    <a:lnTo>
                      <a:pt x="1245" y="486"/>
                    </a:lnTo>
                    <a:lnTo>
                      <a:pt x="1247" y="533"/>
                    </a:lnTo>
                    <a:lnTo>
                      <a:pt x="1250" y="562"/>
                    </a:lnTo>
                    <a:lnTo>
                      <a:pt x="1253" y="540"/>
                    </a:lnTo>
                    <a:lnTo>
                      <a:pt x="1256" y="506"/>
                    </a:lnTo>
                    <a:lnTo>
                      <a:pt x="1258" y="512"/>
                    </a:lnTo>
                    <a:lnTo>
                      <a:pt x="1261" y="511"/>
                    </a:lnTo>
                    <a:lnTo>
                      <a:pt x="1264" y="435"/>
                    </a:lnTo>
                    <a:lnTo>
                      <a:pt x="1267" y="363"/>
                    </a:lnTo>
                    <a:lnTo>
                      <a:pt x="1270" y="359"/>
                    </a:lnTo>
                    <a:lnTo>
                      <a:pt x="1272" y="379"/>
                    </a:lnTo>
                    <a:lnTo>
                      <a:pt x="1275" y="373"/>
                    </a:lnTo>
                    <a:lnTo>
                      <a:pt x="1278" y="341"/>
                    </a:lnTo>
                    <a:lnTo>
                      <a:pt x="1281" y="274"/>
                    </a:lnTo>
                    <a:lnTo>
                      <a:pt x="1283" y="245"/>
                    </a:lnTo>
                    <a:lnTo>
                      <a:pt x="1286" y="279"/>
                    </a:lnTo>
                    <a:lnTo>
                      <a:pt x="1289" y="335"/>
                    </a:lnTo>
                    <a:lnTo>
                      <a:pt x="1292" y="402"/>
                    </a:lnTo>
                    <a:lnTo>
                      <a:pt x="1295" y="445"/>
                    </a:lnTo>
                    <a:lnTo>
                      <a:pt x="1297" y="434"/>
                    </a:lnTo>
                    <a:lnTo>
                      <a:pt x="1300" y="419"/>
                    </a:lnTo>
                    <a:lnTo>
                      <a:pt x="1303" y="439"/>
                    </a:lnTo>
                    <a:lnTo>
                      <a:pt x="1306" y="481"/>
                    </a:lnTo>
                    <a:lnTo>
                      <a:pt x="1308" y="462"/>
                    </a:lnTo>
                    <a:lnTo>
                      <a:pt x="1311" y="388"/>
                    </a:lnTo>
                    <a:lnTo>
                      <a:pt x="1314" y="406"/>
                    </a:lnTo>
                    <a:lnTo>
                      <a:pt x="1317" y="422"/>
                    </a:lnTo>
                    <a:lnTo>
                      <a:pt x="1320" y="352"/>
                    </a:lnTo>
                    <a:lnTo>
                      <a:pt x="1322" y="276"/>
                    </a:lnTo>
                    <a:lnTo>
                      <a:pt x="1325" y="230"/>
                    </a:lnTo>
                    <a:lnTo>
                      <a:pt x="1328" y="224"/>
                    </a:lnTo>
                    <a:lnTo>
                      <a:pt x="1331" y="275"/>
                    </a:lnTo>
                    <a:lnTo>
                      <a:pt x="1333" y="335"/>
                    </a:lnTo>
                    <a:lnTo>
                      <a:pt x="1336" y="344"/>
                    </a:lnTo>
                    <a:lnTo>
                      <a:pt x="1339" y="356"/>
                    </a:lnTo>
                    <a:lnTo>
                      <a:pt x="1342" y="348"/>
                    </a:lnTo>
                    <a:lnTo>
                      <a:pt x="1345" y="299"/>
                    </a:lnTo>
                    <a:lnTo>
                      <a:pt x="1347" y="287"/>
                    </a:lnTo>
                    <a:lnTo>
                      <a:pt x="1350" y="290"/>
                    </a:lnTo>
                    <a:lnTo>
                      <a:pt x="1353" y="282"/>
                    </a:lnTo>
                    <a:lnTo>
                      <a:pt x="1356" y="327"/>
                    </a:lnTo>
                    <a:lnTo>
                      <a:pt x="1358" y="388"/>
                    </a:lnTo>
                    <a:lnTo>
                      <a:pt x="1361" y="356"/>
                    </a:lnTo>
                    <a:lnTo>
                      <a:pt x="1364" y="295"/>
                    </a:lnTo>
                    <a:lnTo>
                      <a:pt x="1367" y="280"/>
                    </a:lnTo>
                    <a:lnTo>
                      <a:pt x="1370" y="273"/>
                    </a:lnTo>
                    <a:lnTo>
                      <a:pt x="1372" y="283"/>
                    </a:lnTo>
                    <a:lnTo>
                      <a:pt x="1375" y="330"/>
                    </a:lnTo>
                    <a:lnTo>
                      <a:pt x="1378" y="404"/>
                    </a:lnTo>
                    <a:lnTo>
                      <a:pt x="1381" y="450"/>
                    </a:lnTo>
                    <a:lnTo>
                      <a:pt x="1383" y="403"/>
                    </a:lnTo>
                    <a:lnTo>
                      <a:pt x="1386" y="262"/>
                    </a:lnTo>
                    <a:lnTo>
                      <a:pt x="1389" y="98"/>
                    </a:lnTo>
                    <a:lnTo>
                      <a:pt x="1392" y="31"/>
                    </a:lnTo>
                    <a:lnTo>
                      <a:pt x="1395" y="40"/>
                    </a:lnTo>
                    <a:lnTo>
                      <a:pt x="1397" y="69"/>
                    </a:lnTo>
                    <a:lnTo>
                      <a:pt x="1400" y="197"/>
                    </a:lnTo>
                    <a:lnTo>
                      <a:pt x="1403" y="345"/>
                    </a:lnTo>
                    <a:lnTo>
                      <a:pt x="1406" y="354"/>
                    </a:lnTo>
                    <a:lnTo>
                      <a:pt x="1408" y="245"/>
                    </a:lnTo>
                    <a:lnTo>
                      <a:pt x="1411" y="112"/>
                    </a:lnTo>
                    <a:lnTo>
                      <a:pt x="1414" y="23"/>
                    </a:lnTo>
                    <a:lnTo>
                      <a:pt x="1417" y="17"/>
                    </a:lnTo>
                    <a:lnTo>
                      <a:pt x="1420" y="81"/>
                    </a:lnTo>
                    <a:lnTo>
                      <a:pt x="1422" y="129"/>
                    </a:lnTo>
                    <a:lnTo>
                      <a:pt x="1425" y="158"/>
                    </a:lnTo>
                    <a:lnTo>
                      <a:pt x="1428" y="223"/>
                    </a:lnTo>
                    <a:lnTo>
                      <a:pt x="1431" y="272"/>
                    </a:lnTo>
                    <a:lnTo>
                      <a:pt x="1433" y="248"/>
                    </a:lnTo>
                    <a:lnTo>
                      <a:pt x="1436" y="197"/>
                    </a:lnTo>
                    <a:lnTo>
                      <a:pt x="1439" y="143"/>
                    </a:lnTo>
                    <a:lnTo>
                      <a:pt x="1442" y="124"/>
                    </a:lnTo>
                    <a:lnTo>
                      <a:pt x="1445" y="188"/>
                    </a:lnTo>
                    <a:lnTo>
                      <a:pt x="1447" y="277"/>
                    </a:lnTo>
                    <a:lnTo>
                      <a:pt x="1450" y="294"/>
                    </a:lnTo>
                    <a:lnTo>
                      <a:pt x="1453" y="247"/>
                    </a:lnTo>
                    <a:lnTo>
                      <a:pt x="1456" y="245"/>
                    </a:lnTo>
                    <a:lnTo>
                      <a:pt x="1458" y="298"/>
                    </a:lnTo>
                    <a:lnTo>
                      <a:pt x="1461" y="350"/>
                    </a:lnTo>
                    <a:lnTo>
                      <a:pt x="1464" y="400"/>
                    </a:lnTo>
                    <a:lnTo>
                      <a:pt x="1467" y="425"/>
                    </a:lnTo>
                    <a:lnTo>
                      <a:pt x="1470" y="442"/>
                    </a:lnTo>
                    <a:lnTo>
                      <a:pt x="1472" y="542"/>
                    </a:lnTo>
                    <a:lnTo>
                      <a:pt x="1475" y="677"/>
                    </a:lnTo>
                    <a:lnTo>
                      <a:pt x="1478" y="811"/>
                    </a:lnTo>
                    <a:lnTo>
                      <a:pt x="1481" y="933"/>
                    </a:lnTo>
                    <a:lnTo>
                      <a:pt x="1483" y="1013"/>
                    </a:lnTo>
                    <a:lnTo>
                      <a:pt x="1486" y="1136"/>
                    </a:lnTo>
                    <a:lnTo>
                      <a:pt x="1489" y="1310"/>
                    </a:lnTo>
                    <a:lnTo>
                      <a:pt x="1492" y="1458"/>
                    </a:lnTo>
                    <a:lnTo>
                      <a:pt x="1495" y="1540"/>
                    </a:lnTo>
                    <a:lnTo>
                      <a:pt x="1497" y="1545"/>
                    </a:lnTo>
                    <a:lnTo>
                      <a:pt x="1500" y="1508"/>
                    </a:lnTo>
                    <a:lnTo>
                      <a:pt x="1503" y="1494"/>
                    </a:lnTo>
                    <a:lnTo>
                      <a:pt x="1506" y="1526"/>
                    </a:lnTo>
                    <a:lnTo>
                      <a:pt x="1508" y="1576"/>
                    </a:lnTo>
                    <a:lnTo>
                      <a:pt x="1511" y="1637"/>
                    </a:lnTo>
                    <a:lnTo>
                      <a:pt x="1514" y="1721"/>
                    </a:lnTo>
                    <a:lnTo>
                      <a:pt x="1517" y="1820"/>
                    </a:lnTo>
                    <a:lnTo>
                      <a:pt x="1520" y="1902"/>
                    </a:lnTo>
                    <a:lnTo>
                      <a:pt x="1522" y="1934"/>
                    </a:lnTo>
                    <a:lnTo>
                      <a:pt x="1525" y="1935"/>
                    </a:lnTo>
                    <a:lnTo>
                      <a:pt x="1528" y="1899"/>
                    </a:lnTo>
                    <a:lnTo>
                      <a:pt x="1531" y="1870"/>
                    </a:lnTo>
                    <a:lnTo>
                      <a:pt x="1533" y="1876"/>
                    </a:lnTo>
                    <a:lnTo>
                      <a:pt x="1536" y="1905"/>
                    </a:lnTo>
                    <a:lnTo>
                      <a:pt x="1539" y="1954"/>
                    </a:lnTo>
                    <a:lnTo>
                      <a:pt x="1542" y="2008"/>
                    </a:lnTo>
                    <a:lnTo>
                      <a:pt x="1545" y="2081"/>
                    </a:lnTo>
                    <a:lnTo>
                      <a:pt x="1547" y="2176"/>
                    </a:lnTo>
                    <a:lnTo>
                      <a:pt x="1550" y="2224"/>
                    </a:lnTo>
                    <a:lnTo>
                      <a:pt x="1553" y="2209"/>
                    </a:lnTo>
                    <a:lnTo>
                      <a:pt x="1556" y="2179"/>
                    </a:lnTo>
                    <a:lnTo>
                      <a:pt x="1558" y="2130"/>
                    </a:lnTo>
                    <a:lnTo>
                      <a:pt x="1561" y="2061"/>
                    </a:lnTo>
                    <a:lnTo>
                      <a:pt x="1564" y="1989"/>
                    </a:lnTo>
                    <a:lnTo>
                      <a:pt x="1567" y="1962"/>
                    </a:lnTo>
                    <a:lnTo>
                      <a:pt x="1570" y="1973"/>
                    </a:lnTo>
                    <a:lnTo>
                      <a:pt x="1572" y="1965"/>
                    </a:lnTo>
                    <a:lnTo>
                      <a:pt x="1575" y="1913"/>
                    </a:lnTo>
                    <a:lnTo>
                      <a:pt x="1578" y="1884"/>
                    </a:lnTo>
                    <a:lnTo>
                      <a:pt x="1581" y="1953"/>
                    </a:lnTo>
                    <a:lnTo>
                      <a:pt x="1583" y="2074"/>
                    </a:lnTo>
                    <a:lnTo>
                      <a:pt x="1586" y="2128"/>
                    </a:lnTo>
                    <a:lnTo>
                      <a:pt x="1589" y="2144"/>
                    </a:lnTo>
                    <a:lnTo>
                      <a:pt x="1592" y="2173"/>
                    </a:lnTo>
                    <a:lnTo>
                      <a:pt x="1595" y="2190"/>
                    </a:lnTo>
                    <a:lnTo>
                      <a:pt x="1597" y="2230"/>
                    </a:lnTo>
                    <a:lnTo>
                      <a:pt x="1600" y="2288"/>
                    </a:lnTo>
                    <a:lnTo>
                      <a:pt x="1603" y="2315"/>
                    </a:lnTo>
                    <a:lnTo>
                      <a:pt x="1606" y="2296"/>
                    </a:lnTo>
                    <a:lnTo>
                      <a:pt x="1608" y="2268"/>
                    </a:lnTo>
                    <a:lnTo>
                      <a:pt x="1611" y="2184"/>
                    </a:lnTo>
                    <a:lnTo>
                      <a:pt x="1614" y="2071"/>
                    </a:lnTo>
                    <a:lnTo>
                      <a:pt x="1617" y="2063"/>
                    </a:lnTo>
                    <a:lnTo>
                      <a:pt x="1620" y="2158"/>
                    </a:lnTo>
                    <a:lnTo>
                      <a:pt x="1622" y="2232"/>
                    </a:lnTo>
                    <a:lnTo>
                      <a:pt x="1625" y="2246"/>
                    </a:lnTo>
                    <a:lnTo>
                      <a:pt x="1628" y="2249"/>
                    </a:lnTo>
                    <a:lnTo>
                      <a:pt x="1631" y="2228"/>
                    </a:lnTo>
                    <a:lnTo>
                      <a:pt x="1633" y="2188"/>
                    </a:lnTo>
                    <a:lnTo>
                      <a:pt x="1636" y="2193"/>
                    </a:lnTo>
                    <a:lnTo>
                      <a:pt x="1639" y="2214"/>
                    </a:lnTo>
                    <a:lnTo>
                      <a:pt x="1642" y="2219"/>
                    </a:lnTo>
                    <a:lnTo>
                      <a:pt x="1645" y="2198"/>
                    </a:lnTo>
                    <a:lnTo>
                      <a:pt x="1647" y="2156"/>
                    </a:lnTo>
                    <a:lnTo>
                      <a:pt x="1650" y="2134"/>
                    </a:lnTo>
                    <a:lnTo>
                      <a:pt x="1653" y="2141"/>
                    </a:lnTo>
                    <a:lnTo>
                      <a:pt x="1656" y="2179"/>
                    </a:lnTo>
                    <a:lnTo>
                      <a:pt x="1658" y="2231"/>
                    </a:lnTo>
                    <a:lnTo>
                      <a:pt x="1661" y="2283"/>
                    </a:lnTo>
                    <a:lnTo>
                      <a:pt x="1664" y="2363"/>
                    </a:lnTo>
                    <a:lnTo>
                      <a:pt x="1667" y="2386"/>
                    </a:lnTo>
                    <a:lnTo>
                      <a:pt x="1670" y="2267"/>
                    </a:lnTo>
                    <a:lnTo>
                      <a:pt x="1672" y="2061"/>
                    </a:lnTo>
                    <a:lnTo>
                      <a:pt x="1675" y="1909"/>
                    </a:lnTo>
                    <a:lnTo>
                      <a:pt x="1678" y="1888"/>
                    </a:lnTo>
                    <a:lnTo>
                      <a:pt x="1681" y="1934"/>
                    </a:lnTo>
                    <a:lnTo>
                      <a:pt x="1683" y="1984"/>
                    </a:lnTo>
                    <a:lnTo>
                      <a:pt x="1686" y="2016"/>
                    </a:lnTo>
                    <a:lnTo>
                      <a:pt x="1689" y="2007"/>
                    </a:lnTo>
                    <a:lnTo>
                      <a:pt x="1692" y="1974"/>
                    </a:lnTo>
                    <a:lnTo>
                      <a:pt x="1695" y="1958"/>
                    </a:lnTo>
                    <a:lnTo>
                      <a:pt x="1697" y="1944"/>
                    </a:lnTo>
                    <a:lnTo>
                      <a:pt x="1700" y="1926"/>
                    </a:lnTo>
                    <a:lnTo>
                      <a:pt x="1703" y="1940"/>
                    </a:lnTo>
                    <a:lnTo>
                      <a:pt x="1706" y="1957"/>
                    </a:lnTo>
                    <a:lnTo>
                      <a:pt x="1708" y="1920"/>
                    </a:lnTo>
                    <a:lnTo>
                      <a:pt x="1711" y="1837"/>
                    </a:lnTo>
                    <a:lnTo>
                      <a:pt x="1714" y="1832"/>
                    </a:lnTo>
                    <a:lnTo>
                      <a:pt x="1717" y="1915"/>
                    </a:lnTo>
                    <a:lnTo>
                      <a:pt x="1720" y="1981"/>
                    </a:lnTo>
                    <a:lnTo>
                      <a:pt x="1722" y="1945"/>
                    </a:lnTo>
                    <a:lnTo>
                      <a:pt x="1725" y="1825"/>
                    </a:lnTo>
                    <a:lnTo>
                      <a:pt x="1728" y="1709"/>
                    </a:lnTo>
                    <a:lnTo>
                      <a:pt x="1731" y="1638"/>
                    </a:lnTo>
                    <a:lnTo>
                      <a:pt x="1733" y="1569"/>
                    </a:lnTo>
                    <a:lnTo>
                      <a:pt x="1736" y="1545"/>
                    </a:lnTo>
                    <a:lnTo>
                      <a:pt x="1739" y="1584"/>
                    </a:lnTo>
                    <a:lnTo>
                      <a:pt x="1742" y="1646"/>
                    </a:lnTo>
                    <a:lnTo>
                      <a:pt x="1745" y="1712"/>
                    </a:lnTo>
                    <a:lnTo>
                      <a:pt x="1747" y="1762"/>
                    </a:lnTo>
                    <a:lnTo>
                      <a:pt x="1750" y="1727"/>
                    </a:lnTo>
                    <a:lnTo>
                      <a:pt x="1753" y="1603"/>
                    </a:lnTo>
                    <a:lnTo>
                      <a:pt x="1756" y="1563"/>
                    </a:lnTo>
                    <a:lnTo>
                      <a:pt x="1758" y="1683"/>
                    </a:lnTo>
                    <a:lnTo>
                      <a:pt x="1761" y="1787"/>
                    </a:lnTo>
                    <a:lnTo>
                      <a:pt x="1764" y="1745"/>
                    </a:lnTo>
                    <a:lnTo>
                      <a:pt x="1767" y="1654"/>
                    </a:lnTo>
                    <a:lnTo>
                      <a:pt x="1770" y="1585"/>
                    </a:lnTo>
                    <a:lnTo>
                      <a:pt x="1772" y="1523"/>
                    </a:lnTo>
                    <a:lnTo>
                      <a:pt x="1775" y="1443"/>
                    </a:lnTo>
                    <a:lnTo>
                      <a:pt x="1778" y="1367"/>
                    </a:lnTo>
                    <a:lnTo>
                      <a:pt x="1781" y="1361"/>
                    </a:lnTo>
                    <a:lnTo>
                      <a:pt x="1783" y="1392"/>
                    </a:lnTo>
                    <a:lnTo>
                      <a:pt x="1786" y="1416"/>
                    </a:lnTo>
                    <a:lnTo>
                      <a:pt x="1789" y="1446"/>
                    </a:lnTo>
                    <a:lnTo>
                      <a:pt x="1792" y="1517"/>
                    </a:lnTo>
                    <a:lnTo>
                      <a:pt x="1795" y="1573"/>
                    </a:lnTo>
                    <a:lnTo>
                      <a:pt x="1797" y="1554"/>
                    </a:lnTo>
                    <a:lnTo>
                      <a:pt x="1800" y="1483"/>
                    </a:lnTo>
                    <a:lnTo>
                      <a:pt x="1803" y="1397"/>
                    </a:lnTo>
                    <a:lnTo>
                      <a:pt x="1806" y="1294"/>
                    </a:lnTo>
                    <a:lnTo>
                      <a:pt x="1808" y="1211"/>
                    </a:lnTo>
                    <a:lnTo>
                      <a:pt x="1811" y="1183"/>
                    </a:lnTo>
                    <a:lnTo>
                      <a:pt x="1814" y="1198"/>
                    </a:lnTo>
                    <a:lnTo>
                      <a:pt x="1817" y="1245"/>
                    </a:lnTo>
                    <a:lnTo>
                      <a:pt x="1820" y="1291"/>
                    </a:lnTo>
                    <a:lnTo>
                      <a:pt x="1822" y="1288"/>
                    </a:lnTo>
                    <a:lnTo>
                      <a:pt x="1825" y="1309"/>
                    </a:lnTo>
                    <a:lnTo>
                      <a:pt x="1828" y="1343"/>
                    </a:lnTo>
                    <a:lnTo>
                      <a:pt x="1831" y="1266"/>
                    </a:lnTo>
                    <a:lnTo>
                      <a:pt x="1833" y="1144"/>
                    </a:lnTo>
                    <a:lnTo>
                      <a:pt x="1836" y="1163"/>
                    </a:lnTo>
                    <a:lnTo>
                      <a:pt x="1839" y="1250"/>
                    </a:lnTo>
                    <a:lnTo>
                      <a:pt x="1842" y="1283"/>
                    </a:lnTo>
                    <a:lnTo>
                      <a:pt x="1845" y="1282"/>
                    </a:lnTo>
                    <a:lnTo>
                      <a:pt x="1847" y="1241"/>
                    </a:lnTo>
                    <a:lnTo>
                      <a:pt x="1850" y="1126"/>
                    </a:lnTo>
                    <a:lnTo>
                      <a:pt x="1853" y="1051"/>
                    </a:lnTo>
                    <a:lnTo>
                      <a:pt x="1856" y="1096"/>
                    </a:lnTo>
                    <a:lnTo>
                      <a:pt x="1858" y="1140"/>
                    </a:lnTo>
                    <a:lnTo>
                      <a:pt x="1861" y="1097"/>
                    </a:lnTo>
                    <a:lnTo>
                      <a:pt x="1864" y="1064"/>
                    </a:lnTo>
                    <a:lnTo>
                      <a:pt x="1867" y="1043"/>
                    </a:lnTo>
                    <a:lnTo>
                      <a:pt x="1870" y="991"/>
                    </a:lnTo>
                    <a:lnTo>
                      <a:pt x="1872" y="949"/>
                    </a:lnTo>
                    <a:lnTo>
                      <a:pt x="1875" y="937"/>
                    </a:lnTo>
                    <a:lnTo>
                      <a:pt x="1878" y="937"/>
                    </a:lnTo>
                    <a:lnTo>
                      <a:pt x="1881" y="928"/>
                    </a:lnTo>
                    <a:lnTo>
                      <a:pt x="1883" y="856"/>
                    </a:lnTo>
                    <a:lnTo>
                      <a:pt x="1886" y="774"/>
                    </a:lnTo>
                    <a:lnTo>
                      <a:pt x="1889" y="817"/>
                    </a:lnTo>
                    <a:lnTo>
                      <a:pt x="1892" y="959"/>
                    </a:lnTo>
                    <a:lnTo>
                      <a:pt x="1895" y="1044"/>
                    </a:lnTo>
                    <a:lnTo>
                      <a:pt x="1897" y="966"/>
                    </a:lnTo>
                    <a:lnTo>
                      <a:pt x="1900" y="862"/>
                    </a:lnTo>
                    <a:lnTo>
                      <a:pt x="1903" y="863"/>
                    </a:lnTo>
                    <a:lnTo>
                      <a:pt x="1906" y="886"/>
                    </a:lnTo>
                    <a:lnTo>
                      <a:pt x="1908" y="860"/>
                    </a:lnTo>
                    <a:lnTo>
                      <a:pt x="1911" y="826"/>
                    </a:lnTo>
                    <a:lnTo>
                      <a:pt x="1914" y="823"/>
                    </a:lnTo>
                    <a:lnTo>
                      <a:pt x="1917" y="841"/>
                    </a:lnTo>
                    <a:lnTo>
                      <a:pt x="1920" y="873"/>
                    </a:lnTo>
                    <a:lnTo>
                      <a:pt x="1922" y="883"/>
                    </a:lnTo>
                    <a:lnTo>
                      <a:pt x="1925" y="802"/>
                    </a:lnTo>
                    <a:lnTo>
                      <a:pt x="1928" y="652"/>
                    </a:lnTo>
                    <a:lnTo>
                      <a:pt x="1931" y="597"/>
                    </a:lnTo>
                    <a:lnTo>
                      <a:pt x="1933" y="621"/>
                    </a:lnTo>
                    <a:lnTo>
                      <a:pt x="1936" y="630"/>
                    </a:lnTo>
                    <a:lnTo>
                      <a:pt x="1939" y="650"/>
                    </a:lnTo>
                    <a:lnTo>
                      <a:pt x="1942" y="689"/>
                    </a:lnTo>
                    <a:lnTo>
                      <a:pt x="1945" y="715"/>
                    </a:lnTo>
                    <a:lnTo>
                      <a:pt x="1947" y="678"/>
                    </a:lnTo>
                    <a:lnTo>
                      <a:pt x="1950" y="631"/>
                    </a:lnTo>
                    <a:lnTo>
                      <a:pt x="1953" y="631"/>
                    </a:lnTo>
                    <a:lnTo>
                      <a:pt x="1956" y="637"/>
                    </a:lnTo>
                    <a:lnTo>
                      <a:pt x="1958" y="671"/>
                    </a:lnTo>
                    <a:lnTo>
                      <a:pt x="1961" y="681"/>
                    </a:lnTo>
                    <a:lnTo>
                      <a:pt x="1964" y="634"/>
                    </a:lnTo>
                    <a:lnTo>
                      <a:pt x="1967" y="593"/>
                    </a:lnTo>
                    <a:lnTo>
                      <a:pt x="1970" y="577"/>
                    </a:lnTo>
                    <a:lnTo>
                      <a:pt x="1972" y="574"/>
                    </a:lnTo>
                    <a:lnTo>
                      <a:pt x="1975" y="561"/>
                    </a:lnTo>
                    <a:lnTo>
                      <a:pt x="1978" y="520"/>
                    </a:lnTo>
                    <a:lnTo>
                      <a:pt x="1981" y="509"/>
                    </a:lnTo>
                    <a:lnTo>
                      <a:pt x="1983" y="551"/>
                    </a:lnTo>
                    <a:lnTo>
                      <a:pt x="1986" y="562"/>
                    </a:lnTo>
                    <a:lnTo>
                      <a:pt x="1989" y="495"/>
                    </a:lnTo>
                    <a:lnTo>
                      <a:pt x="1992" y="441"/>
                    </a:lnTo>
                    <a:lnTo>
                      <a:pt x="1995" y="436"/>
                    </a:lnTo>
                    <a:lnTo>
                      <a:pt x="1997" y="457"/>
                    </a:lnTo>
                    <a:lnTo>
                      <a:pt x="2000" y="470"/>
                    </a:lnTo>
                    <a:lnTo>
                      <a:pt x="2003" y="480"/>
                    </a:lnTo>
                    <a:lnTo>
                      <a:pt x="2006" y="527"/>
                    </a:lnTo>
                    <a:lnTo>
                      <a:pt x="2008" y="581"/>
                    </a:lnTo>
                    <a:lnTo>
                      <a:pt x="2011" y="548"/>
                    </a:lnTo>
                    <a:lnTo>
                      <a:pt x="2014" y="470"/>
                    </a:lnTo>
                    <a:lnTo>
                      <a:pt x="2017" y="436"/>
                    </a:lnTo>
                    <a:lnTo>
                      <a:pt x="2020" y="465"/>
                    </a:lnTo>
                    <a:lnTo>
                      <a:pt x="2022" y="555"/>
                    </a:lnTo>
                    <a:lnTo>
                      <a:pt x="2025" y="645"/>
                    </a:lnTo>
                    <a:lnTo>
                      <a:pt x="2028" y="681"/>
                    </a:lnTo>
                    <a:lnTo>
                      <a:pt x="2031" y="619"/>
                    </a:lnTo>
                    <a:lnTo>
                      <a:pt x="2033" y="492"/>
                    </a:lnTo>
                    <a:lnTo>
                      <a:pt x="2036" y="413"/>
                    </a:lnTo>
                    <a:lnTo>
                      <a:pt x="2039" y="386"/>
                    </a:lnTo>
                    <a:lnTo>
                      <a:pt x="2042" y="332"/>
                    </a:lnTo>
                    <a:lnTo>
                      <a:pt x="2045" y="327"/>
                    </a:lnTo>
                    <a:lnTo>
                      <a:pt x="2047" y="344"/>
                    </a:lnTo>
                    <a:lnTo>
                      <a:pt x="2050" y="352"/>
                    </a:lnTo>
                    <a:lnTo>
                      <a:pt x="2053" y="402"/>
                    </a:lnTo>
                    <a:lnTo>
                      <a:pt x="2056" y="474"/>
                    </a:lnTo>
                    <a:lnTo>
                      <a:pt x="2058" y="453"/>
                    </a:lnTo>
                    <a:lnTo>
                      <a:pt x="2061" y="398"/>
                    </a:lnTo>
                    <a:lnTo>
                      <a:pt x="2064" y="403"/>
                    </a:lnTo>
                    <a:lnTo>
                      <a:pt x="2067" y="336"/>
                    </a:lnTo>
                    <a:lnTo>
                      <a:pt x="2070" y="217"/>
                    </a:lnTo>
                    <a:lnTo>
                      <a:pt x="2072" y="182"/>
                    </a:lnTo>
                    <a:lnTo>
                      <a:pt x="2075" y="280"/>
                    </a:lnTo>
                    <a:lnTo>
                      <a:pt x="2078" y="409"/>
                    </a:lnTo>
                    <a:lnTo>
                      <a:pt x="2081" y="452"/>
                    </a:lnTo>
                    <a:lnTo>
                      <a:pt x="2083" y="468"/>
                    </a:lnTo>
                    <a:lnTo>
                      <a:pt x="2086" y="525"/>
                    </a:lnTo>
                    <a:lnTo>
                      <a:pt x="2089" y="545"/>
                    </a:lnTo>
                    <a:lnTo>
                      <a:pt x="2092" y="471"/>
                    </a:lnTo>
                    <a:lnTo>
                      <a:pt x="2095" y="392"/>
                    </a:lnTo>
                    <a:lnTo>
                      <a:pt x="2097" y="397"/>
                    </a:lnTo>
                    <a:lnTo>
                      <a:pt x="2100" y="427"/>
                    </a:lnTo>
                    <a:lnTo>
                      <a:pt x="2103" y="423"/>
                    </a:lnTo>
                    <a:lnTo>
                      <a:pt x="2106" y="385"/>
                    </a:lnTo>
                    <a:lnTo>
                      <a:pt x="2108" y="285"/>
                    </a:lnTo>
                    <a:lnTo>
                      <a:pt x="2111" y="207"/>
                    </a:lnTo>
                    <a:lnTo>
                      <a:pt x="2114" y="237"/>
                    </a:lnTo>
                    <a:lnTo>
                      <a:pt x="2117" y="311"/>
                    </a:lnTo>
                    <a:lnTo>
                      <a:pt x="2120" y="350"/>
                    </a:lnTo>
                    <a:lnTo>
                      <a:pt x="2122" y="375"/>
                    </a:lnTo>
                    <a:lnTo>
                      <a:pt x="2125" y="396"/>
                    </a:lnTo>
                    <a:lnTo>
                      <a:pt x="2128" y="350"/>
                    </a:lnTo>
                    <a:lnTo>
                      <a:pt x="2131" y="259"/>
                    </a:lnTo>
                    <a:lnTo>
                      <a:pt x="2133" y="202"/>
                    </a:lnTo>
                    <a:lnTo>
                      <a:pt x="2136" y="236"/>
                    </a:lnTo>
                    <a:lnTo>
                      <a:pt x="2139" y="354"/>
                    </a:lnTo>
                    <a:lnTo>
                      <a:pt x="2142" y="441"/>
                    </a:lnTo>
                    <a:lnTo>
                      <a:pt x="2145" y="393"/>
                    </a:lnTo>
                    <a:lnTo>
                      <a:pt x="2147" y="227"/>
                    </a:lnTo>
                    <a:lnTo>
                      <a:pt x="2150" y="95"/>
                    </a:lnTo>
                    <a:lnTo>
                      <a:pt x="2153" y="89"/>
                    </a:lnTo>
                    <a:lnTo>
                      <a:pt x="2156" y="197"/>
                    </a:lnTo>
                    <a:lnTo>
                      <a:pt x="2158" y="298"/>
                    </a:lnTo>
                    <a:lnTo>
                      <a:pt x="2161" y="316"/>
                    </a:lnTo>
                    <a:lnTo>
                      <a:pt x="2164" y="266"/>
                    </a:lnTo>
                    <a:lnTo>
                      <a:pt x="2167" y="258"/>
                    </a:lnTo>
                    <a:lnTo>
                      <a:pt x="2170" y="331"/>
                    </a:lnTo>
                    <a:lnTo>
                      <a:pt x="2172" y="398"/>
                    </a:lnTo>
                    <a:lnTo>
                      <a:pt x="2175" y="399"/>
                    </a:lnTo>
                    <a:lnTo>
                      <a:pt x="2178" y="326"/>
                    </a:lnTo>
                    <a:lnTo>
                      <a:pt x="2181" y="289"/>
                    </a:lnTo>
                    <a:lnTo>
                      <a:pt x="2183" y="389"/>
                    </a:lnTo>
                    <a:lnTo>
                      <a:pt x="2186" y="562"/>
                    </a:lnTo>
                    <a:lnTo>
                      <a:pt x="2189" y="703"/>
                    </a:lnTo>
                    <a:lnTo>
                      <a:pt x="2192" y="742"/>
                    </a:lnTo>
                    <a:lnTo>
                      <a:pt x="2195" y="696"/>
                    </a:lnTo>
                    <a:lnTo>
                      <a:pt x="2197" y="693"/>
                    </a:lnTo>
                    <a:lnTo>
                      <a:pt x="2200" y="807"/>
                    </a:lnTo>
                    <a:lnTo>
                      <a:pt x="2203" y="1008"/>
                    </a:lnTo>
                    <a:lnTo>
                      <a:pt x="2206" y="1152"/>
                    </a:lnTo>
                    <a:lnTo>
                      <a:pt x="2208" y="1191"/>
                    </a:lnTo>
                    <a:lnTo>
                      <a:pt x="2211" y="1222"/>
                    </a:lnTo>
                    <a:lnTo>
                      <a:pt x="2214" y="1283"/>
                    </a:lnTo>
                    <a:lnTo>
                      <a:pt x="2217" y="1332"/>
                    </a:lnTo>
                    <a:lnTo>
                      <a:pt x="2220" y="1394"/>
                    </a:lnTo>
                    <a:lnTo>
                      <a:pt x="2222" y="1493"/>
                    </a:lnTo>
                    <a:lnTo>
                      <a:pt x="2225" y="1613"/>
                    </a:lnTo>
                    <a:lnTo>
                      <a:pt x="2228" y="1725"/>
                    </a:lnTo>
                    <a:lnTo>
                      <a:pt x="2231" y="1771"/>
                    </a:lnTo>
                    <a:lnTo>
                      <a:pt x="2233" y="1791"/>
                    </a:lnTo>
                    <a:lnTo>
                      <a:pt x="2236" y="1816"/>
                    </a:lnTo>
                    <a:lnTo>
                      <a:pt x="2239" y="1806"/>
                    </a:lnTo>
                    <a:lnTo>
                      <a:pt x="2242" y="1790"/>
                    </a:lnTo>
                    <a:lnTo>
                      <a:pt x="2245" y="1779"/>
                    </a:lnTo>
                    <a:lnTo>
                      <a:pt x="2247" y="1753"/>
                    </a:lnTo>
                    <a:lnTo>
                      <a:pt x="2250" y="1814"/>
                    </a:lnTo>
                    <a:lnTo>
                      <a:pt x="2253" y="1915"/>
                    </a:lnTo>
                    <a:lnTo>
                      <a:pt x="2256" y="1949"/>
                    </a:lnTo>
                    <a:lnTo>
                      <a:pt x="2258" y="1945"/>
                    </a:lnTo>
                    <a:lnTo>
                      <a:pt x="2261" y="1911"/>
                    </a:lnTo>
                    <a:lnTo>
                      <a:pt x="2264" y="1832"/>
                    </a:lnTo>
                    <a:lnTo>
                      <a:pt x="2267" y="1778"/>
                    </a:lnTo>
                    <a:lnTo>
                      <a:pt x="2269" y="1817"/>
                    </a:lnTo>
                    <a:lnTo>
                      <a:pt x="2272" y="1939"/>
                    </a:lnTo>
                    <a:lnTo>
                      <a:pt x="2275" y="2032"/>
                    </a:lnTo>
                    <a:lnTo>
                      <a:pt x="2278" y="1970"/>
                    </a:lnTo>
                    <a:lnTo>
                      <a:pt x="2281" y="1861"/>
                    </a:lnTo>
                    <a:lnTo>
                      <a:pt x="2283" y="1823"/>
                    </a:lnTo>
                    <a:lnTo>
                      <a:pt x="2286" y="1832"/>
                    </a:lnTo>
                    <a:lnTo>
                      <a:pt x="2289" y="1850"/>
                    </a:lnTo>
                    <a:lnTo>
                      <a:pt x="2292" y="1867"/>
                    </a:lnTo>
                    <a:lnTo>
                      <a:pt x="2294" y="1916"/>
                    </a:lnTo>
                    <a:lnTo>
                      <a:pt x="2297" y="1964"/>
                    </a:lnTo>
                    <a:lnTo>
                      <a:pt x="2300" y="1966"/>
                    </a:lnTo>
                    <a:lnTo>
                      <a:pt x="2303" y="1941"/>
                    </a:lnTo>
                    <a:lnTo>
                      <a:pt x="2306" y="1908"/>
                    </a:lnTo>
                    <a:lnTo>
                      <a:pt x="2308" y="1900"/>
                    </a:lnTo>
                    <a:lnTo>
                      <a:pt x="2311" y="1881"/>
                    </a:lnTo>
                    <a:lnTo>
                      <a:pt x="2314" y="1870"/>
                    </a:lnTo>
                    <a:lnTo>
                      <a:pt x="2317" y="1938"/>
                    </a:lnTo>
                    <a:lnTo>
                      <a:pt x="2320" y="2042"/>
                    </a:lnTo>
                    <a:lnTo>
                      <a:pt x="2322" y="2079"/>
                    </a:lnTo>
                    <a:lnTo>
                      <a:pt x="2325" y="2054"/>
                    </a:lnTo>
                    <a:lnTo>
                      <a:pt x="2328" y="1962"/>
                    </a:lnTo>
                    <a:lnTo>
                      <a:pt x="2331" y="1830"/>
                    </a:lnTo>
                    <a:lnTo>
                      <a:pt x="2333" y="1737"/>
                    </a:lnTo>
                    <a:lnTo>
                      <a:pt x="2336" y="1749"/>
                    </a:lnTo>
                    <a:lnTo>
                      <a:pt x="2339" y="1832"/>
                    </a:lnTo>
                    <a:lnTo>
                      <a:pt x="2342" y="1888"/>
                    </a:lnTo>
                    <a:lnTo>
                      <a:pt x="2345" y="1862"/>
                    </a:lnTo>
                    <a:lnTo>
                      <a:pt x="2347" y="1784"/>
                    </a:lnTo>
                    <a:lnTo>
                      <a:pt x="2350" y="1732"/>
                    </a:lnTo>
                    <a:lnTo>
                      <a:pt x="2353" y="1708"/>
                    </a:lnTo>
                    <a:lnTo>
                      <a:pt x="2356" y="1672"/>
                    </a:lnTo>
                    <a:lnTo>
                      <a:pt x="2358" y="1664"/>
                    </a:lnTo>
                    <a:lnTo>
                      <a:pt x="2361" y="1712"/>
                    </a:lnTo>
                    <a:lnTo>
                      <a:pt x="2364" y="1749"/>
                    </a:lnTo>
                    <a:lnTo>
                      <a:pt x="2367" y="1724"/>
                    </a:lnTo>
                    <a:lnTo>
                      <a:pt x="2370" y="1685"/>
                    </a:lnTo>
                    <a:lnTo>
                      <a:pt x="2372" y="1719"/>
                    </a:lnTo>
                    <a:lnTo>
                      <a:pt x="2375" y="1790"/>
                    </a:lnTo>
                    <a:lnTo>
                      <a:pt x="2378" y="1782"/>
                    </a:lnTo>
                    <a:lnTo>
                      <a:pt x="2381" y="1715"/>
                    </a:lnTo>
                    <a:lnTo>
                      <a:pt x="2383" y="1681"/>
                    </a:lnTo>
                    <a:lnTo>
                      <a:pt x="2386" y="1663"/>
                    </a:lnTo>
                    <a:lnTo>
                      <a:pt x="2389" y="1604"/>
                    </a:lnTo>
                    <a:lnTo>
                      <a:pt x="2392" y="1571"/>
                    </a:lnTo>
                    <a:lnTo>
                      <a:pt x="2395" y="1629"/>
                    </a:lnTo>
                    <a:lnTo>
                      <a:pt x="2397" y="1681"/>
                    </a:lnTo>
                    <a:lnTo>
                      <a:pt x="2400" y="1677"/>
                    </a:lnTo>
                    <a:lnTo>
                      <a:pt x="2403" y="1605"/>
                    </a:lnTo>
                    <a:lnTo>
                      <a:pt x="2406" y="1471"/>
                    </a:lnTo>
                    <a:lnTo>
                      <a:pt x="2408" y="1350"/>
                    </a:lnTo>
                    <a:lnTo>
                      <a:pt x="2411" y="1320"/>
                    </a:lnTo>
                    <a:lnTo>
                      <a:pt x="2414" y="1376"/>
                    </a:lnTo>
                    <a:lnTo>
                      <a:pt x="2417" y="1405"/>
                    </a:lnTo>
                    <a:lnTo>
                      <a:pt x="2420" y="1309"/>
                    </a:lnTo>
                    <a:lnTo>
                      <a:pt x="2422" y="1213"/>
                    </a:lnTo>
                    <a:lnTo>
                      <a:pt x="2425" y="1195"/>
                    </a:lnTo>
                    <a:lnTo>
                      <a:pt x="2428" y="1236"/>
                    </a:lnTo>
                    <a:lnTo>
                      <a:pt x="2431" y="1329"/>
                    </a:lnTo>
                    <a:lnTo>
                      <a:pt x="2433" y="1410"/>
                    </a:lnTo>
                    <a:lnTo>
                      <a:pt x="2436" y="1465"/>
                    </a:lnTo>
                    <a:lnTo>
                      <a:pt x="2439" y="1498"/>
                    </a:lnTo>
                    <a:lnTo>
                      <a:pt x="2442" y="1494"/>
                    </a:lnTo>
                    <a:lnTo>
                      <a:pt x="2445" y="1422"/>
                    </a:lnTo>
                    <a:lnTo>
                      <a:pt x="2447" y="1317"/>
                    </a:lnTo>
                    <a:lnTo>
                      <a:pt x="2450" y="1227"/>
                    </a:lnTo>
                    <a:lnTo>
                      <a:pt x="2453" y="1139"/>
                    </a:lnTo>
                    <a:lnTo>
                      <a:pt x="2456" y="1113"/>
                    </a:lnTo>
                    <a:lnTo>
                      <a:pt x="2458" y="1193"/>
                    </a:lnTo>
                    <a:lnTo>
                      <a:pt x="2461" y="1285"/>
                    </a:lnTo>
                    <a:lnTo>
                      <a:pt x="2464" y="1290"/>
                    </a:lnTo>
                    <a:lnTo>
                      <a:pt x="2467" y="1259"/>
                    </a:lnTo>
                    <a:lnTo>
                      <a:pt x="2470" y="1209"/>
                    </a:lnTo>
                    <a:lnTo>
                      <a:pt x="2472" y="1165"/>
                    </a:lnTo>
                    <a:lnTo>
                      <a:pt x="2475" y="1115"/>
                    </a:lnTo>
                    <a:lnTo>
                      <a:pt x="2478" y="1101"/>
                    </a:lnTo>
                    <a:lnTo>
                      <a:pt x="2481" y="1167"/>
                    </a:lnTo>
                    <a:lnTo>
                      <a:pt x="2483" y="1236"/>
                    </a:lnTo>
                    <a:lnTo>
                      <a:pt x="2486" y="1197"/>
                    </a:lnTo>
                    <a:lnTo>
                      <a:pt x="2489" y="1105"/>
                    </a:lnTo>
                    <a:lnTo>
                      <a:pt x="2492" y="1073"/>
                    </a:lnTo>
                    <a:lnTo>
                      <a:pt x="2495" y="1079"/>
                    </a:lnTo>
                    <a:lnTo>
                      <a:pt x="2497" y="1022"/>
                    </a:lnTo>
                    <a:lnTo>
                      <a:pt x="2500" y="946"/>
                    </a:lnTo>
                    <a:lnTo>
                      <a:pt x="2503" y="942"/>
                    </a:lnTo>
                    <a:lnTo>
                      <a:pt x="2506" y="987"/>
                    </a:lnTo>
                    <a:lnTo>
                      <a:pt x="2508" y="952"/>
                    </a:lnTo>
                    <a:lnTo>
                      <a:pt x="2511" y="880"/>
                    </a:lnTo>
                    <a:lnTo>
                      <a:pt x="2514" y="914"/>
                    </a:lnTo>
                    <a:lnTo>
                      <a:pt x="2517" y="960"/>
                    </a:lnTo>
                    <a:lnTo>
                      <a:pt x="2520" y="963"/>
                    </a:lnTo>
                    <a:lnTo>
                      <a:pt x="2522" y="937"/>
                    </a:lnTo>
                    <a:lnTo>
                      <a:pt x="2525" y="920"/>
                    </a:lnTo>
                    <a:lnTo>
                      <a:pt x="2528" y="958"/>
                    </a:lnTo>
                    <a:lnTo>
                      <a:pt x="2531" y="977"/>
                    </a:lnTo>
                    <a:lnTo>
                      <a:pt x="2533" y="924"/>
                    </a:lnTo>
                    <a:lnTo>
                      <a:pt x="2536" y="868"/>
                    </a:lnTo>
                    <a:lnTo>
                      <a:pt x="2539" y="888"/>
                    </a:lnTo>
                    <a:lnTo>
                      <a:pt x="2542" y="886"/>
                    </a:lnTo>
                    <a:lnTo>
                      <a:pt x="2545" y="838"/>
                    </a:lnTo>
                    <a:lnTo>
                      <a:pt x="2547" y="793"/>
                    </a:lnTo>
                    <a:lnTo>
                      <a:pt x="2550" y="737"/>
                    </a:lnTo>
                    <a:lnTo>
                      <a:pt x="2553" y="693"/>
                    </a:lnTo>
                    <a:lnTo>
                      <a:pt x="2556" y="654"/>
                    </a:lnTo>
                    <a:lnTo>
                      <a:pt x="2558" y="625"/>
                    </a:lnTo>
                    <a:lnTo>
                      <a:pt x="2561" y="647"/>
                    </a:lnTo>
                    <a:lnTo>
                      <a:pt x="2564" y="710"/>
                    </a:lnTo>
                    <a:lnTo>
                      <a:pt x="2567" y="782"/>
                    </a:lnTo>
                    <a:lnTo>
                      <a:pt x="2570" y="814"/>
                    </a:lnTo>
                    <a:lnTo>
                      <a:pt x="2572" y="813"/>
                    </a:lnTo>
                    <a:lnTo>
                      <a:pt x="2575" y="804"/>
                    </a:lnTo>
                    <a:lnTo>
                      <a:pt x="2578" y="796"/>
                    </a:lnTo>
                    <a:lnTo>
                      <a:pt x="2581" y="745"/>
                    </a:lnTo>
                    <a:lnTo>
                      <a:pt x="2583" y="659"/>
                    </a:lnTo>
                    <a:lnTo>
                      <a:pt x="2586" y="657"/>
                    </a:lnTo>
                    <a:lnTo>
                      <a:pt x="2589" y="726"/>
                    </a:lnTo>
                    <a:lnTo>
                      <a:pt x="2592" y="753"/>
                    </a:lnTo>
                    <a:lnTo>
                      <a:pt x="2595" y="705"/>
                    </a:lnTo>
                    <a:lnTo>
                      <a:pt x="2597" y="658"/>
                    </a:lnTo>
                    <a:lnTo>
                      <a:pt x="2600" y="692"/>
                    </a:lnTo>
                    <a:lnTo>
                      <a:pt x="2603" y="738"/>
                    </a:lnTo>
                    <a:lnTo>
                      <a:pt x="2606" y="690"/>
                    </a:lnTo>
                    <a:lnTo>
                      <a:pt x="2608" y="602"/>
                    </a:lnTo>
                    <a:lnTo>
                      <a:pt x="2611" y="595"/>
                    </a:lnTo>
                    <a:lnTo>
                      <a:pt x="2614" y="644"/>
                    </a:lnTo>
                    <a:lnTo>
                      <a:pt x="2617" y="646"/>
                    </a:lnTo>
                    <a:lnTo>
                      <a:pt x="2620" y="613"/>
                    </a:lnTo>
                    <a:lnTo>
                      <a:pt x="2622" y="583"/>
                    </a:lnTo>
                    <a:lnTo>
                      <a:pt x="2625" y="539"/>
                    </a:lnTo>
                    <a:lnTo>
                      <a:pt x="2628" y="505"/>
                    </a:lnTo>
                    <a:lnTo>
                      <a:pt x="2631" y="516"/>
                    </a:lnTo>
                    <a:lnTo>
                      <a:pt x="2633" y="500"/>
                    </a:lnTo>
                    <a:lnTo>
                      <a:pt x="2636" y="461"/>
                    </a:lnTo>
                    <a:lnTo>
                      <a:pt x="2639" y="425"/>
                    </a:lnTo>
                    <a:lnTo>
                      <a:pt x="2642" y="379"/>
                    </a:lnTo>
                    <a:lnTo>
                      <a:pt x="2645" y="355"/>
                    </a:lnTo>
                    <a:lnTo>
                      <a:pt x="2647" y="370"/>
                    </a:lnTo>
                    <a:lnTo>
                      <a:pt x="2650" y="428"/>
                    </a:lnTo>
                    <a:lnTo>
                      <a:pt x="2653" y="480"/>
                    </a:lnTo>
                    <a:lnTo>
                      <a:pt x="2656" y="538"/>
                    </a:lnTo>
                    <a:lnTo>
                      <a:pt x="2658" y="642"/>
                    </a:lnTo>
                    <a:lnTo>
                      <a:pt x="2661" y="723"/>
                    </a:lnTo>
                    <a:lnTo>
                      <a:pt x="2664" y="688"/>
                    </a:lnTo>
                    <a:lnTo>
                      <a:pt x="2667" y="578"/>
                    </a:lnTo>
                    <a:lnTo>
                      <a:pt x="2670" y="534"/>
                    </a:lnTo>
                    <a:lnTo>
                      <a:pt x="2672" y="555"/>
                    </a:lnTo>
                    <a:lnTo>
                      <a:pt x="2675" y="551"/>
                    </a:lnTo>
                    <a:lnTo>
                      <a:pt x="2678" y="533"/>
                    </a:lnTo>
                    <a:lnTo>
                      <a:pt x="2681" y="549"/>
                    </a:lnTo>
                    <a:lnTo>
                      <a:pt x="2683" y="600"/>
                    </a:lnTo>
                    <a:lnTo>
                      <a:pt x="2686" y="622"/>
                    </a:lnTo>
                    <a:lnTo>
                      <a:pt x="2689" y="591"/>
                    </a:lnTo>
                    <a:lnTo>
                      <a:pt x="2692" y="537"/>
                    </a:lnTo>
                    <a:lnTo>
                      <a:pt x="2695" y="487"/>
                    </a:lnTo>
                    <a:lnTo>
                      <a:pt x="2697" y="425"/>
                    </a:lnTo>
                    <a:lnTo>
                      <a:pt x="2700" y="381"/>
                    </a:lnTo>
                    <a:lnTo>
                      <a:pt x="2703" y="365"/>
                    </a:lnTo>
                    <a:lnTo>
                      <a:pt x="2706" y="343"/>
                    </a:lnTo>
                    <a:lnTo>
                      <a:pt x="2708" y="326"/>
                    </a:lnTo>
                    <a:lnTo>
                      <a:pt x="2711" y="353"/>
                    </a:lnTo>
                    <a:lnTo>
                      <a:pt x="2714" y="402"/>
                    </a:lnTo>
                    <a:lnTo>
                      <a:pt x="2717" y="411"/>
                    </a:lnTo>
                    <a:lnTo>
                      <a:pt x="2720" y="369"/>
                    </a:lnTo>
                    <a:lnTo>
                      <a:pt x="2722" y="306"/>
                    </a:lnTo>
                    <a:lnTo>
                      <a:pt x="2725" y="287"/>
                    </a:lnTo>
                    <a:lnTo>
                      <a:pt x="2728" y="317"/>
                    </a:lnTo>
                    <a:lnTo>
                      <a:pt x="2731" y="329"/>
                    </a:lnTo>
                    <a:lnTo>
                      <a:pt x="2733" y="339"/>
                    </a:lnTo>
                    <a:lnTo>
                      <a:pt x="2736" y="394"/>
                    </a:lnTo>
                    <a:lnTo>
                      <a:pt x="2739" y="469"/>
                    </a:lnTo>
                    <a:lnTo>
                      <a:pt x="2742" y="518"/>
                    </a:lnTo>
                    <a:lnTo>
                      <a:pt x="2745" y="486"/>
                    </a:lnTo>
                    <a:lnTo>
                      <a:pt x="2747" y="334"/>
                    </a:lnTo>
                    <a:lnTo>
                      <a:pt x="2750" y="233"/>
                    </a:lnTo>
                    <a:lnTo>
                      <a:pt x="2753" y="286"/>
                    </a:lnTo>
                    <a:lnTo>
                      <a:pt x="2756" y="322"/>
                    </a:lnTo>
                    <a:lnTo>
                      <a:pt x="2758" y="322"/>
                    </a:lnTo>
                    <a:lnTo>
                      <a:pt x="2761" y="372"/>
                    </a:lnTo>
                    <a:lnTo>
                      <a:pt x="2764" y="390"/>
                    </a:lnTo>
                    <a:lnTo>
                      <a:pt x="2767" y="300"/>
                    </a:lnTo>
                    <a:lnTo>
                      <a:pt x="2770" y="231"/>
                    </a:lnTo>
                    <a:lnTo>
                      <a:pt x="2772" y="280"/>
                    </a:lnTo>
                    <a:lnTo>
                      <a:pt x="2775" y="353"/>
                    </a:lnTo>
                    <a:lnTo>
                      <a:pt x="2778" y="337"/>
                    </a:lnTo>
                    <a:lnTo>
                      <a:pt x="2781" y="312"/>
                    </a:lnTo>
                    <a:lnTo>
                      <a:pt x="2783" y="344"/>
                    </a:lnTo>
                    <a:lnTo>
                      <a:pt x="2786" y="338"/>
                    </a:lnTo>
                    <a:lnTo>
                      <a:pt x="2789" y="319"/>
                    </a:lnTo>
                    <a:lnTo>
                      <a:pt x="2792" y="371"/>
                    </a:lnTo>
                    <a:lnTo>
                      <a:pt x="2795" y="423"/>
                    </a:lnTo>
                    <a:lnTo>
                      <a:pt x="2797" y="348"/>
                    </a:lnTo>
                    <a:lnTo>
                      <a:pt x="2800" y="161"/>
                    </a:lnTo>
                    <a:lnTo>
                      <a:pt x="2803" y="79"/>
                    </a:lnTo>
                    <a:lnTo>
                      <a:pt x="2806" y="156"/>
                    </a:lnTo>
                    <a:lnTo>
                      <a:pt x="2808" y="247"/>
                    </a:lnTo>
                    <a:lnTo>
                      <a:pt x="2811" y="288"/>
                    </a:lnTo>
                    <a:lnTo>
                      <a:pt x="2814" y="284"/>
                    </a:lnTo>
                    <a:lnTo>
                      <a:pt x="2817" y="283"/>
                    </a:lnTo>
                    <a:lnTo>
                      <a:pt x="2820" y="304"/>
                    </a:lnTo>
                    <a:lnTo>
                      <a:pt x="2822" y="291"/>
                    </a:lnTo>
                    <a:lnTo>
                      <a:pt x="2825" y="245"/>
                    </a:lnTo>
                    <a:lnTo>
                      <a:pt x="2828" y="206"/>
                    </a:lnTo>
                    <a:lnTo>
                      <a:pt x="2831" y="205"/>
                    </a:lnTo>
                    <a:lnTo>
                      <a:pt x="2833" y="225"/>
                    </a:lnTo>
                    <a:lnTo>
                      <a:pt x="2836" y="220"/>
                    </a:lnTo>
                    <a:lnTo>
                      <a:pt x="2839" y="176"/>
                    </a:lnTo>
                    <a:lnTo>
                      <a:pt x="2842" y="143"/>
                    </a:lnTo>
                    <a:lnTo>
                      <a:pt x="2845" y="152"/>
                    </a:lnTo>
                    <a:lnTo>
                      <a:pt x="2847" y="212"/>
                    </a:lnTo>
                    <a:lnTo>
                      <a:pt x="2850" y="283"/>
                    </a:lnTo>
                    <a:lnTo>
                      <a:pt x="2853" y="272"/>
                    </a:lnTo>
                    <a:lnTo>
                      <a:pt x="2856" y="216"/>
                    </a:lnTo>
                    <a:lnTo>
                      <a:pt x="2858" y="165"/>
                    </a:lnTo>
                    <a:lnTo>
                      <a:pt x="2861" y="83"/>
                    </a:lnTo>
                    <a:lnTo>
                      <a:pt x="2864" y="17"/>
                    </a:lnTo>
                    <a:lnTo>
                      <a:pt x="2867" y="0"/>
                    </a:lnTo>
                    <a:lnTo>
                      <a:pt x="2870" y="93"/>
                    </a:lnTo>
                    <a:lnTo>
                      <a:pt x="2872" y="236"/>
                    </a:lnTo>
                    <a:lnTo>
                      <a:pt x="2875" y="301"/>
                    </a:lnTo>
                    <a:lnTo>
                      <a:pt x="2878" y="273"/>
                    </a:lnTo>
                    <a:lnTo>
                      <a:pt x="2881" y="238"/>
                    </a:lnTo>
                    <a:lnTo>
                      <a:pt x="2883" y="261"/>
                    </a:lnTo>
                    <a:lnTo>
                      <a:pt x="2886" y="347"/>
                    </a:lnTo>
                    <a:lnTo>
                      <a:pt x="2889" y="386"/>
                    </a:lnTo>
                    <a:lnTo>
                      <a:pt x="2892" y="344"/>
                    </a:lnTo>
                    <a:lnTo>
                      <a:pt x="2895" y="348"/>
                    </a:lnTo>
                    <a:lnTo>
                      <a:pt x="2897" y="419"/>
                    </a:lnTo>
                    <a:lnTo>
                      <a:pt x="2900" y="526"/>
                    </a:lnTo>
                    <a:lnTo>
                      <a:pt x="2903" y="578"/>
                    </a:lnTo>
                    <a:lnTo>
                      <a:pt x="2906" y="540"/>
                    </a:lnTo>
                    <a:lnTo>
                      <a:pt x="2908" y="551"/>
                    </a:lnTo>
                    <a:lnTo>
                      <a:pt x="2911" y="652"/>
                    </a:lnTo>
                    <a:lnTo>
                      <a:pt x="2914" y="795"/>
                    </a:lnTo>
                    <a:lnTo>
                      <a:pt x="2917" y="951"/>
                    </a:lnTo>
                    <a:lnTo>
                      <a:pt x="2920" y="1104"/>
                    </a:lnTo>
                    <a:lnTo>
                      <a:pt x="2922" y="1257"/>
                    </a:lnTo>
                    <a:lnTo>
                      <a:pt x="2925" y="1382"/>
                    </a:lnTo>
                    <a:lnTo>
                      <a:pt x="2928" y="1473"/>
                    </a:lnTo>
                    <a:lnTo>
                      <a:pt x="2931" y="1517"/>
                    </a:lnTo>
                    <a:lnTo>
                      <a:pt x="2933" y="1530"/>
                    </a:lnTo>
                    <a:lnTo>
                      <a:pt x="2936" y="1576"/>
                    </a:lnTo>
                    <a:lnTo>
                      <a:pt x="2939" y="1691"/>
                    </a:lnTo>
                    <a:lnTo>
                      <a:pt x="2942" y="1787"/>
                    </a:lnTo>
                    <a:lnTo>
                      <a:pt x="2945" y="1824"/>
                    </a:lnTo>
                    <a:lnTo>
                      <a:pt x="2947" y="1881"/>
                    </a:lnTo>
                    <a:lnTo>
                      <a:pt x="2950" y="1915"/>
                    </a:lnTo>
                    <a:lnTo>
                      <a:pt x="2953" y="1891"/>
                    </a:lnTo>
                    <a:lnTo>
                      <a:pt x="2956" y="1848"/>
                    </a:lnTo>
                    <a:lnTo>
                      <a:pt x="2958" y="1817"/>
                    </a:lnTo>
                    <a:lnTo>
                      <a:pt x="2961" y="1777"/>
                    </a:lnTo>
                    <a:lnTo>
                      <a:pt x="2964" y="1744"/>
                    </a:lnTo>
                    <a:lnTo>
                      <a:pt x="2967" y="1820"/>
                    </a:lnTo>
                    <a:lnTo>
                      <a:pt x="2970" y="1998"/>
                    </a:lnTo>
                    <a:lnTo>
                      <a:pt x="2972" y="2144"/>
                    </a:lnTo>
                    <a:lnTo>
                      <a:pt x="2975" y="2203"/>
                    </a:lnTo>
                    <a:lnTo>
                      <a:pt x="2978" y="2212"/>
                    </a:lnTo>
                    <a:lnTo>
                      <a:pt x="2981" y="2162"/>
                    </a:lnTo>
                    <a:lnTo>
                      <a:pt x="2983" y="2086"/>
                    </a:lnTo>
                    <a:lnTo>
                      <a:pt x="2986" y="2057"/>
                    </a:lnTo>
                    <a:lnTo>
                      <a:pt x="2989" y="2080"/>
                    </a:lnTo>
                    <a:lnTo>
                      <a:pt x="2992" y="2051"/>
                    </a:lnTo>
                    <a:lnTo>
                      <a:pt x="2995" y="1982"/>
                    </a:lnTo>
                    <a:lnTo>
                      <a:pt x="2997" y="1932"/>
                    </a:lnTo>
                    <a:lnTo>
                      <a:pt x="3000" y="1905"/>
                    </a:lnTo>
                    <a:lnTo>
                      <a:pt x="3003" y="1894"/>
                    </a:lnTo>
                    <a:lnTo>
                      <a:pt x="3006" y="1902"/>
                    </a:lnTo>
                    <a:lnTo>
                      <a:pt x="3008" y="1996"/>
                    </a:lnTo>
                    <a:lnTo>
                      <a:pt x="3011" y="2086"/>
                    </a:lnTo>
                    <a:lnTo>
                      <a:pt x="3014" y="2090"/>
                    </a:lnTo>
                    <a:lnTo>
                      <a:pt x="3017" y="2084"/>
                    </a:lnTo>
                    <a:lnTo>
                      <a:pt x="3020" y="2109"/>
                    </a:lnTo>
                    <a:lnTo>
                      <a:pt x="3022" y="2139"/>
                    </a:lnTo>
                    <a:lnTo>
                      <a:pt x="3025" y="2162"/>
                    </a:lnTo>
                    <a:lnTo>
                      <a:pt x="3028" y="2170"/>
                    </a:lnTo>
                    <a:lnTo>
                      <a:pt x="3031" y="2158"/>
                    </a:lnTo>
                    <a:lnTo>
                      <a:pt x="3033" y="2169"/>
                    </a:lnTo>
                    <a:lnTo>
                      <a:pt x="3036" y="2178"/>
                    </a:lnTo>
                    <a:lnTo>
                      <a:pt x="3039" y="2196"/>
                    </a:lnTo>
                    <a:lnTo>
                      <a:pt x="3042" y="2208"/>
                    </a:lnTo>
                    <a:lnTo>
                      <a:pt x="3045" y="2186"/>
                    </a:lnTo>
                    <a:lnTo>
                      <a:pt x="3047" y="2146"/>
                    </a:lnTo>
                    <a:lnTo>
                      <a:pt x="3050" y="2097"/>
                    </a:lnTo>
                    <a:lnTo>
                      <a:pt x="3053" y="2058"/>
                    </a:lnTo>
                    <a:lnTo>
                      <a:pt x="3056" y="2051"/>
                    </a:lnTo>
                    <a:lnTo>
                      <a:pt x="3058" y="2081"/>
                    </a:lnTo>
                    <a:lnTo>
                      <a:pt x="3061" y="2124"/>
                    </a:lnTo>
                    <a:lnTo>
                      <a:pt x="3064" y="2150"/>
                    </a:lnTo>
                    <a:lnTo>
                      <a:pt x="3067" y="2137"/>
                    </a:lnTo>
                    <a:lnTo>
                      <a:pt x="3070" y="2118"/>
                    </a:lnTo>
                    <a:lnTo>
                      <a:pt x="3072" y="2119"/>
                    </a:lnTo>
                    <a:lnTo>
                      <a:pt x="3075" y="2102"/>
                    </a:lnTo>
                    <a:lnTo>
                      <a:pt x="3078" y="2084"/>
                    </a:lnTo>
                    <a:lnTo>
                      <a:pt x="3081" y="2113"/>
                    </a:lnTo>
                    <a:lnTo>
                      <a:pt x="3083" y="2131"/>
                    </a:lnTo>
                    <a:lnTo>
                      <a:pt x="3086" y="2145"/>
                    </a:lnTo>
                    <a:lnTo>
                      <a:pt x="3089" y="2160"/>
                    </a:lnTo>
                    <a:lnTo>
                      <a:pt x="3092" y="2140"/>
                    </a:lnTo>
                    <a:lnTo>
                      <a:pt x="3095" y="2091"/>
                    </a:lnTo>
                    <a:lnTo>
                      <a:pt x="3097" y="2036"/>
                    </a:lnTo>
                    <a:lnTo>
                      <a:pt x="3100" y="2006"/>
                    </a:lnTo>
                    <a:lnTo>
                      <a:pt x="3103" y="2003"/>
                    </a:lnTo>
                    <a:lnTo>
                      <a:pt x="3106" y="2002"/>
                    </a:lnTo>
                    <a:lnTo>
                      <a:pt x="3108" y="2006"/>
                    </a:lnTo>
                    <a:lnTo>
                      <a:pt x="3111" y="2022"/>
                    </a:lnTo>
                    <a:lnTo>
                      <a:pt x="3114" y="2036"/>
                    </a:lnTo>
                    <a:lnTo>
                      <a:pt x="3117" y="2060"/>
                    </a:lnTo>
                    <a:lnTo>
                      <a:pt x="3120" y="2085"/>
                    </a:lnTo>
                    <a:lnTo>
                      <a:pt x="3122" y="2002"/>
                    </a:lnTo>
                    <a:lnTo>
                      <a:pt x="3125" y="1857"/>
                    </a:lnTo>
                    <a:lnTo>
                      <a:pt x="3128" y="1748"/>
                    </a:lnTo>
                    <a:lnTo>
                      <a:pt x="3131" y="1640"/>
                    </a:lnTo>
                    <a:lnTo>
                      <a:pt x="3133" y="1606"/>
                    </a:lnTo>
                    <a:lnTo>
                      <a:pt x="3136" y="1669"/>
                    </a:lnTo>
                    <a:lnTo>
                      <a:pt x="3139" y="1717"/>
                    </a:lnTo>
                    <a:lnTo>
                      <a:pt x="3142" y="1709"/>
                    </a:lnTo>
                    <a:lnTo>
                      <a:pt x="3145" y="1665"/>
                    </a:lnTo>
                    <a:lnTo>
                      <a:pt x="3147" y="1631"/>
                    </a:lnTo>
                    <a:lnTo>
                      <a:pt x="3150" y="1605"/>
                    </a:lnTo>
                    <a:lnTo>
                      <a:pt x="3153" y="1583"/>
                    </a:lnTo>
                    <a:lnTo>
                      <a:pt x="3156" y="1565"/>
                    </a:lnTo>
                    <a:lnTo>
                      <a:pt x="3158" y="1590"/>
                    </a:lnTo>
                    <a:lnTo>
                      <a:pt x="3161" y="1677"/>
                    </a:lnTo>
                    <a:lnTo>
                      <a:pt x="3164" y="1708"/>
                    </a:lnTo>
                    <a:lnTo>
                      <a:pt x="3167" y="1619"/>
                    </a:lnTo>
                    <a:lnTo>
                      <a:pt x="3170" y="1515"/>
                    </a:lnTo>
                    <a:lnTo>
                      <a:pt x="3172" y="1483"/>
                    </a:lnTo>
                    <a:lnTo>
                      <a:pt x="3175" y="1509"/>
                    </a:lnTo>
                    <a:lnTo>
                      <a:pt x="3178" y="1495"/>
                    </a:lnTo>
                    <a:lnTo>
                      <a:pt x="3181" y="1414"/>
                    </a:lnTo>
                    <a:lnTo>
                      <a:pt x="3183" y="1329"/>
                    </a:lnTo>
                    <a:lnTo>
                      <a:pt x="3186" y="1316"/>
                    </a:lnTo>
                    <a:lnTo>
                      <a:pt x="3189" y="1396"/>
                    </a:lnTo>
                    <a:lnTo>
                      <a:pt x="3192" y="1545"/>
                    </a:lnTo>
                    <a:lnTo>
                      <a:pt x="3195" y="1677"/>
                    </a:lnTo>
                    <a:lnTo>
                      <a:pt x="3197" y="1679"/>
                    </a:lnTo>
                    <a:lnTo>
                      <a:pt x="3200" y="1615"/>
                    </a:lnTo>
                    <a:lnTo>
                      <a:pt x="3203" y="1588"/>
                    </a:lnTo>
                    <a:lnTo>
                      <a:pt x="3206" y="1505"/>
                    </a:lnTo>
                    <a:lnTo>
                      <a:pt x="3208" y="1392"/>
                    </a:lnTo>
                    <a:lnTo>
                      <a:pt x="3211" y="1364"/>
                    </a:lnTo>
                    <a:lnTo>
                      <a:pt x="3214" y="1402"/>
                    </a:lnTo>
                    <a:lnTo>
                      <a:pt x="3217" y="1403"/>
                    </a:lnTo>
                    <a:lnTo>
                      <a:pt x="3220" y="1334"/>
                    </a:lnTo>
                    <a:lnTo>
                      <a:pt x="3222" y="1242"/>
                    </a:lnTo>
                    <a:lnTo>
                      <a:pt x="3225" y="1193"/>
                    </a:lnTo>
                    <a:lnTo>
                      <a:pt x="3228" y="1240"/>
                    </a:lnTo>
                    <a:lnTo>
                      <a:pt x="3231" y="1286"/>
                    </a:lnTo>
                    <a:lnTo>
                      <a:pt x="3233" y="1223"/>
                    </a:lnTo>
                    <a:lnTo>
                      <a:pt x="3236" y="1167"/>
                    </a:lnTo>
                    <a:lnTo>
                      <a:pt x="3239" y="1177"/>
                    </a:lnTo>
                    <a:lnTo>
                      <a:pt x="3242" y="1164"/>
                    </a:lnTo>
                    <a:lnTo>
                      <a:pt x="3245" y="1120"/>
                    </a:lnTo>
                    <a:lnTo>
                      <a:pt x="3247" y="1088"/>
                    </a:lnTo>
                    <a:lnTo>
                      <a:pt x="3250" y="1088"/>
                    </a:lnTo>
                    <a:lnTo>
                      <a:pt x="3253" y="1118"/>
                    </a:lnTo>
                    <a:lnTo>
                      <a:pt x="3256" y="1158"/>
                    </a:lnTo>
                    <a:lnTo>
                      <a:pt x="3258" y="1187"/>
                    </a:lnTo>
                    <a:lnTo>
                      <a:pt x="3261" y="1150"/>
                    </a:lnTo>
                    <a:lnTo>
                      <a:pt x="3264" y="1011"/>
                    </a:lnTo>
                    <a:lnTo>
                      <a:pt x="3267" y="900"/>
                    </a:lnTo>
                    <a:lnTo>
                      <a:pt x="3270" y="846"/>
                    </a:lnTo>
                    <a:lnTo>
                      <a:pt x="3272" y="819"/>
                    </a:lnTo>
                    <a:lnTo>
                      <a:pt x="3275" y="873"/>
                    </a:lnTo>
                    <a:lnTo>
                      <a:pt x="3278" y="900"/>
                    </a:lnTo>
                    <a:lnTo>
                      <a:pt x="3281" y="878"/>
                    </a:lnTo>
                    <a:lnTo>
                      <a:pt x="3283" y="890"/>
                    </a:lnTo>
                    <a:lnTo>
                      <a:pt x="3286" y="929"/>
                    </a:lnTo>
                    <a:lnTo>
                      <a:pt x="3289" y="1002"/>
                    </a:lnTo>
                    <a:lnTo>
                      <a:pt x="3292" y="1044"/>
                    </a:lnTo>
                    <a:lnTo>
                      <a:pt x="3295" y="998"/>
                    </a:lnTo>
                    <a:lnTo>
                      <a:pt x="3297" y="972"/>
                    </a:lnTo>
                    <a:lnTo>
                      <a:pt x="3300" y="965"/>
                    </a:lnTo>
                    <a:lnTo>
                      <a:pt x="3303" y="929"/>
                    </a:lnTo>
                    <a:lnTo>
                      <a:pt x="3306" y="922"/>
                    </a:lnTo>
                    <a:lnTo>
                      <a:pt x="3308" y="969"/>
                    </a:lnTo>
                    <a:lnTo>
                      <a:pt x="3311" y="1000"/>
                    </a:lnTo>
                    <a:lnTo>
                      <a:pt x="3314" y="961"/>
                    </a:lnTo>
                    <a:lnTo>
                      <a:pt x="3317" y="923"/>
                    </a:lnTo>
                    <a:lnTo>
                      <a:pt x="3320" y="903"/>
                    </a:lnTo>
                    <a:lnTo>
                      <a:pt x="3322" y="895"/>
                    </a:lnTo>
                    <a:lnTo>
                      <a:pt x="3325" y="926"/>
                    </a:lnTo>
                    <a:lnTo>
                      <a:pt x="3328" y="975"/>
                    </a:lnTo>
                    <a:lnTo>
                      <a:pt x="3331" y="992"/>
                    </a:lnTo>
                    <a:lnTo>
                      <a:pt x="3333" y="912"/>
                    </a:lnTo>
                    <a:lnTo>
                      <a:pt x="3336" y="815"/>
                    </a:lnTo>
                    <a:lnTo>
                      <a:pt x="3339" y="752"/>
                    </a:lnTo>
                    <a:lnTo>
                      <a:pt x="3342" y="698"/>
                    </a:lnTo>
                    <a:lnTo>
                      <a:pt x="3345" y="671"/>
                    </a:lnTo>
                    <a:lnTo>
                      <a:pt x="3347" y="681"/>
                    </a:lnTo>
                    <a:lnTo>
                      <a:pt x="3350" y="705"/>
                    </a:lnTo>
                    <a:lnTo>
                      <a:pt x="3353" y="772"/>
                    </a:lnTo>
                    <a:lnTo>
                      <a:pt x="3356" y="816"/>
                    </a:lnTo>
                    <a:lnTo>
                      <a:pt x="3358" y="756"/>
                    </a:lnTo>
                    <a:lnTo>
                      <a:pt x="3361" y="679"/>
                    </a:lnTo>
                    <a:lnTo>
                      <a:pt x="3364" y="694"/>
                    </a:lnTo>
                    <a:lnTo>
                      <a:pt x="3367" y="804"/>
                    </a:lnTo>
                    <a:lnTo>
                      <a:pt x="3370" y="868"/>
                    </a:lnTo>
                    <a:lnTo>
                      <a:pt x="3372" y="818"/>
                    </a:lnTo>
                    <a:lnTo>
                      <a:pt x="3375" y="751"/>
                    </a:lnTo>
                    <a:lnTo>
                      <a:pt x="3378" y="726"/>
                    </a:lnTo>
                    <a:lnTo>
                      <a:pt x="3381" y="700"/>
                    </a:lnTo>
                    <a:lnTo>
                      <a:pt x="3383" y="725"/>
                    </a:lnTo>
                    <a:lnTo>
                      <a:pt x="3386" y="777"/>
                    </a:lnTo>
                    <a:lnTo>
                      <a:pt x="3389" y="741"/>
                    </a:lnTo>
                    <a:lnTo>
                      <a:pt x="3392" y="645"/>
                    </a:lnTo>
                    <a:lnTo>
                      <a:pt x="3395" y="574"/>
                    </a:lnTo>
                    <a:lnTo>
                      <a:pt x="3397" y="530"/>
                    </a:lnTo>
                    <a:lnTo>
                      <a:pt x="3400" y="469"/>
                    </a:lnTo>
                    <a:lnTo>
                      <a:pt x="3403" y="453"/>
                    </a:lnTo>
                    <a:lnTo>
                      <a:pt x="3406" y="515"/>
                    </a:lnTo>
                    <a:lnTo>
                      <a:pt x="3408" y="555"/>
                    </a:lnTo>
                    <a:lnTo>
                      <a:pt x="3411" y="558"/>
                    </a:lnTo>
                    <a:lnTo>
                      <a:pt x="3414" y="517"/>
                    </a:lnTo>
                    <a:lnTo>
                      <a:pt x="3417" y="493"/>
                    </a:lnTo>
                    <a:lnTo>
                      <a:pt x="3420" y="539"/>
                    </a:lnTo>
                    <a:lnTo>
                      <a:pt x="3422" y="587"/>
                    </a:lnTo>
                    <a:lnTo>
                      <a:pt x="3425" y="574"/>
                    </a:lnTo>
                    <a:lnTo>
                      <a:pt x="3428" y="507"/>
                    </a:lnTo>
                    <a:lnTo>
                      <a:pt x="3431" y="438"/>
                    </a:lnTo>
                    <a:lnTo>
                      <a:pt x="3433" y="421"/>
                    </a:lnTo>
                    <a:lnTo>
                      <a:pt x="3436" y="397"/>
                    </a:lnTo>
                    <a:lnTo>
                      <a:pt x="3439" y="322"/>
                    </a:lnTo>
                    <a:lnTo>
                      <a:pt x="3442" y="286"/>
                    </a:lnTo>
                    <a:lnTo>
                      <a:pt x="3445" y="309"/>
                    </a:lnTo>
                    <a:lnTo>
                      <a:pt x="3447" y="344"/>
                    </a:lnTo>
                    <a:lnTo>
                      <a:pt x="3450" y="393"/>
                    </a:lnTo>
                    <a:lnTo>
                      <a:pt x="3453" y="430"/>
                    </a:lnTo>
                    <a:lnTo>
                      <a:pt x="3456" y="453"/>
                    </a:lnTo>
                    <a:lnTo>
                      <a:pt x="3458" y="443"/>
                    </a:lnTo>
                    <a:lnTo>
                      <a:pt x="3461" y="416"/>
                    </a:lnTo>
                    <a:lnTo>
                      <a:pt x="3464" y="374"/>
                    </a:lnTo>
                    <a:lnTo>
                      <a:pt x="3467" y="310"/>
                    </a:lnTo>
                    <a:lnTo>
                      <a:pt x="3470" y="334"/>
                    </a:lnTo>
                    <a:lnTo>
                      <a:pt x="3472" y="429"/>
                    </a:lnTo>
                    <a:lnTo>
                      <a:pt x="3475" y="522"/>
                    </a:lnTo>
                    <a:lnTo>
                      <a:pt x="3478" y="596"/>
                    </a:lnTo>
                    <a:lnTo>
                      <a:pt x="3481" y="645"/>
                    </a:lnTo>
                    <a:lnTo>
                      <a:pt x="3483" y="648"/>
                    </a:lnTo>
                    <a:lnTo>
                      <a:pt x="3486" y="565"/>
                    </a:lnTo>
                    <a:lnTo>
                      <a:pt x="3489" y="471"/>
                    </a:lnTo>
                    <a:lnTo>
                      <a:pt x="3492" y="421"/>
                    </a:lnTo>
                    <a:lnTo>
                      <a:pt x="3495" y="415"/>
                    </a:lnTo>
                    <a:lnTo>
                      <a:pt x="3497" y="431"/>
                    </a:lnTo>
                    <a:lnTo>
                      <a:pt x="3500" y="418"/>
                    </a:lnTo>
                    <a:lnTo>
                      <a:pt x="3503" y="399"/>
                    </a:lnTo>
                    <a:lnTo>
                      <a:pt x="3506" y="433"/>
                    </a:lnTo>
                    <a:lnTo>
                      <a:pt x="3508" y="485"/>
                    </a:lnTo>
                    <a:lnTo>
                      <a:pt x="3511" y="497"/>
                    </a:lnTo>
                    <a:lnTo>
                      <a:pt x="3514" y="476"/>
                    </a:lnTo>
                    <a:lnTo>
                      <a:pt x="3517" y="425"/>
                    </a:lnTo>
                    <a:lnTo>
                      <a:pt x="3520" y="403"/>
                    </a:lnTo>
                    <a:lnTo>
                      <a:pt x="3522" y="388"/>
                    </a:lnTo>
                    <a:lnTo>
                      <a:pt x="3525" y="340"/>
                    </a:lnTo>
                    <a:lnTo>
                      <a:pt x="3528" y="223"/>
                    </a:lnTo>
                    <a:lnTo>
                      <a:pt x="3531" y="93"/>
                    </a:lnTo>
                    <a:lnTo>
                      <a:pt x="3533" y="74"/>
                    </a:lnTo>
                    <a:lnTo>
                      <a:pt x="3536" y="149"/>
                    </a:lnTo>
                    <a:lnTo>
                      <a:pt x="3539" y="208"/>
                    </a:lnTo>
                    <a:lnTo>
                      <a:pt x="3542" y="188"/>
                    </a:lnTo>
                    <a:lnTo>
                      <a:pt x="3545" y="173"/>
                    </a:lnTo>
                    <a:lnTo>
                      <a:pt x="3547" y="249"/>
                    </a:lnTo>
                    <a:lnTo>
                      <a:pt x="3550" y="367"/>
                    </a:lnTo>
                    <a:lnTo>
                      <a:pt x="3553" y="446"/>
                    </a:lnTo>
                    <a:lnTo>
                      <a:pt x="3556" y="453"/>
                    </a:lnTo>
                    <a:lnTo>
                      <a:pt x="3558" y="405"/>
                    </a:lnTo>
                    <a:lnTo>
                      <a:pt x="3561" y="308"/>
                    </a:lnTo>
                    <a:lnTo>
                      <a:pt x="3564" y="203"/>
                    </a:lnTo>
                    <a:lnTo>
                      <a:pt x="3567" y="203"/>
                    </a:lnTo>
                    <a:lnTo>
                      <a:pt x="3570" y="263"/>
                    </a:lnTo>
                    <a:lnTo>
                      <a:pt x="3572" y="252"/>
                    </a:lnTo>
                    <a:lnTo>
                      <a:pt x="3575" y="196"/>
                    </a:lnTo>
                    <a:lnTo>
                      <a:pt x="3578" y="185"/>
                    </a:lnTo>
                    <a:lnTo>
                      <a:pt x="3581" y="200"/>
                    </a:lnTo>
                    <a:lnTo>
                      <a:pt x="3583" y="221"/>
                    </a:lnTo>
                    <a:lnTo>
                      <a:pt x="3586" y="285"/>
                    </a:lnTo>
                    <a:lnTo>
                      <a:pt x="3589" y="351"/>
                    </a:lnTo>
                    <a:lnTo>
                      <a:pt x="3592" y="377"/>
                    </a:lnTo>
                    <a:lnTo>
                      <a:pt x="3595" y="415"/>
                    </a:lnTo>
                    <a:lnTo>
                      <a:pt x="3597" y="450"/>
                    </a:lnTo>
                    <a:lnTo>
                      <a:pt x="3600" y="385"/>
                    </a:lnTo>
                    <a:lnTo>
                      <a:pt x="3603" y="256"/>
                    </a:lnTo>
                    <a:lnTo>
                      <a:pt x="3606" y="264"/>
                    </a:lnTo>
                    <a:lnTo>
                      <a:pt x="3608" y="390"/>
                    </a:lnTo>
                    <a:lnTo>
                      <a:pt x="3611" y="440"/>
                    </a:lnTo>
                    <a:lnTo>
                      <a:pt x="3614" y="426"/>
                    </a:lnTo>
                    <a:lnTo>
                      <a:pt x="3617" y="459"/>
                    </a:lnTo>
                    <a:lnTo>
                      <a:pt x="3620" y="565"/>
                    </a:lnTo>
                    <a:lnTo>
                      <a:pt x="3622" y="720"/>
                    </a:lnTo>
                    <a:lnTo>
                      <a:pt x="3625" y="854"/>
                    </a:lnTo>
                    <a:lnTo>
                      <a:pt x="3628" y="931"/>
                    </a:lnTo>
                    <a:lnTo>
                      <a:pt x="3631" y="970"/>
                    </a:lnTo>
                    <a:lnTo>
                      <a:pt x="3633" y="1002"/>
                    </a:lnTo>
                    <a:lnTo>
                      <a:pt x="3636" y="1120"/>
                    </a:lnTo>
                    <a:lnTo>
                      <a:pt x="3639" y="1312"/>
                    </a:lnTo>
                    <a:lnTo>
                      <a:pt x="3642" y="1478"/>
                    </a:lnTo>
                    <a:lnTo>
                      <a:pt x="3645" y="1523"/>
                    </a:lnTo>
                    <a:lnTo>
                      <a:pt x="3647" y="1537"/>
                    </a:lnTo>
                    <a:lnTo>
                      <a:pt x="3650" y="1635"/>
                    </a:lnTo>
                    <a:lnTo>
                      <a:pt x="3653" y="1746"/>
                    </a:lnTo>
                    <a:lnTo>
                      <a:pt x="3656" y="1779"/>
                    </a:lnTo>
                    <a:lnTo>
                      <a:pt x="3658" y="1749"/>
                    </a:lnTo>
                    <a:lnTo>
                      <a:pt x="3661" y="1698"/>
                    </a:lnTo>
                    <a:lnTo>
                      <a:pt x="3664" y="1707"/>
                    </a:lnTo>
                    <a:lnTo>
                      <a:pt x="3667" y="1774"/>
                    </a:lnTo>
                    <a:lnTo>
                      <a:pt x="3670" y="1852"/>
                    </a:lnTo>
                    <a:lnTo>
                      <a:pt x="3672" y="1887"/>
                    </a:lnTo>
                    <a:lnTo>
                      <a:pt x="3675" y="1836"/>
                    </a:lnTo>
                    <a:lnTo>
                      <a:pt x="3678" y="1733"/>
                    </a:lnTo>
                    <a:lnTo>
                      <a:pt x="3681" y="1685"/>
                    </a:lnTo>
                    <a:lnTo>
                      <a:pt x="3683" y="1776"/>
                    </a:lnTo>
                    <a:lnTo>
                      <a:pt x="3686" y="1940"/>
                    </a:lnTo>
                    <a:lnTo>
                      <a:pt x="3689" y="2003"/>
                    </a:lnTo>
                    <a:lnTo>
                      <a:pt x="3692" y="1941"/>
                    </a:lnTo>
                    <a:lnTo>
                      <a:pt x="3695" y="1908"/>
                    </a:lnTo>
                    <a:lnTo>
                      <a:pt x="3697" y="1929"/>
                    </a:lnTo>
                    <a:lnTo>
                      <a:pt x="3700" y="1932"/>
                    </a:lnTo>
                    <a:lnTo>
                      <a:pt x="3703" y="1863"/>
                    </a:lnTo>
                    <a:lnTo>
                      <a:pt x="3706" y="1755"/>
                    </a:lnTo>
                    <a:lnTo>
                      <a:pt x="3708" y="1708"/>
                    </a:lnTo>
                    <a:lnTo>
                      <a:pt x="3711" y="1765"/>
                    </a:lnTo>
                    <a:lnTo>
                      <a:pt x="3714" y="1820"/>
                    </a:lnTo>
                    <a:lnTo>
                      <a:pt x="3717" y="1838"/>
                    </a:lnTo>
                    <a:lnTo>
                      <a:pt x="3720" y="1858"/>
                    </a:lnTo>
                    <a:lnTo>
                      <a:pt x="3722" y="1903"/>
                    </a:lnTo>
                    <a:lnTo>
                      <a:pt x="3725" y="1929"/>
                    </a:lnTo>
                    <a:lnTo>
                      <a:pt x="3728" y="1878"/>
                    </a:lnTo>
                    <a:lnTo>
                      <a:pt x="3731" y="1785"/>
                    </a:lnTo>
                    <a:lnTo>
                      <a:pt x="3733" y="1778"/>
                    </a:lnTo>
                    <a:lnTo>
                      <a:pt x="3736" y="1894"/>
                    </a:lnTo>
                    <a:lnTo>
                      <a:pt x="3739" y="1942"/>
                    </a:lnTo>
                    <a:lnTo>
                      <a:pt x="3742" y="1883"/>
                    </a:lnTo>
                    <a:lnTo>
                      <a:pt x="3745" y="1840"/>
                    </a:lnTo>
                    <a:lnTo>
                      <a:pt x="3747" y="1824"/>
                    </a:lnTo>
                    <a:lnTo>
                      <a:pt x="3750" y="1786"/>
                    </a:lnTo>
                    <a:lnTo>
                      <a:pt x="3753" y="1758"/>
                    </a:lnTo>
                    <a:lnTo>
                      <a:pt x="3756" y="1816"/>
                    </a:lnTo>
                    <a:lnTo>
                      <a:pt x="3758" y="1879"/>
                    </a:lnTo>
                    <a:lnTo>
                      <a:pt x="3761" y="1848"/>
                    </a:lnTo>
                    <a:lnTo>
                      <a:pt x="3764" y="1835"/>
                    </a:lnTo>
                    <a:lnTo>
                      <a:pt x="3767" y="1871"/>
                    </a:lnTo>
                    <a:lnTo>
                      <a:pt x="3770" y="1887"/>
                    </a:lnTo>
                    <a:lnTo>
                      <a:pt x="3772" y="1853"/>
                    </a:lnTo>
                    <a:lnTo>
                      <a:pt x="3775" y="1764"/>
                    </a:lnTo>
                    <a:lnTo>
                      <a:pt x="3778" y="1680"/>
                    </a:lnTo>
                    <a:lnTo>
                      <a:pt x="3781" y="1641"/>
                    </a:lnTo>
                    <a:lnTo>
                      <a:pt x="3783" y="1628"/>
                    </a:lnTo>
                    <a:lnTo>
                      <a:pt x="3786" y="1647"/>
                    </a:lnTo>
                    <a:lnTo>
                      <a:pt x="3789" y="1689"/>
                    </a:lnTo>
                    <a:lnTo>
                      <a:pt x="3792" y="1744"/>
                    </a:lnTo>
                    <a:lnTo>
                      <a:pt x="3795" y="1748"/>
                    </a:lnTo>
                    <a:lnTo>
                      <a:pt x="3797" y="1661"/>
                    </a:lnTo>
                    <a:lnTo>
                      <a:pt x="3800" y="1608"/>
                    </a:lnTo>
                    <a:lnTo>
                      <a:pt x="3803" y="1651"/>
                    </a:lnTo>
                    <a:lnTo>
                      <a:pt x="3806" y="1715"/>
                    </a:lnTo>
                    <a:lnTo>
                      <a:pt x="3808" y="1692"/>
                    </a:lnTo>
                    <a:lnTo>
                      <a:pt x="3811" y="1627"/>
                    </a:lnTo>
                    <a:lnTo>
                      <a:pt x="3814" y="1630"/>
                    </a:lnTo>
                    <a:lnTo>
                      <a:pt x="3817" y="1600"/>
                    </a:lnTo>
                    <a:lnTo>
                      <a:pt x="3820" y="1511"/>
                    </a:lnTo>
                    <a:lnTo>
                      <a:pt x="3822" y="1497"/>
                    </a:lnTo>
                    <a:lnTo>
                      <a:pt x="3825" y="1514"/>
                    </a:lnTo>
                    <a:lnTo>
                      <a:pt x="3828" y="1425"/>
                    </a:lnTo>
                    <a:lnTo>
                      <a:pt x="3831" y="1342"/>
                    </a:lnTo>
                    <a:lnTo>
                      <a:pt x="3833" y="1390"/>
                    </a:lnTo>
                    <a:lnTo>
                      <a:pt x="3836" y="1473"/>
                    </a:lnTo>
                    <a:lnTo>
                      <a:pt x="3839" y="1560"/>
                    </a:lnTo>
                    <a:lnTo>
                      <a:pt x="3842" y="1654"/>
                    </a:lnTo>
                    <a:lnTo>
                      <a:pt x="3845" y="1692"/>
                    </a:lnTo>
                    <a:lnTo>
                      <a:pt x="3847" y="1621"/>
                    </a:lnTo>
                    <a:lnTo>
                      <a:pt x="3850" y="1473"/>
                    </a:lnTo>
                    <a:lnTo>
                      <a:pt x="3853" y="1341"/>
                    </a:lnTo>
                    <a:lnTo>
                      <a:pt x="3856" y="1271"/>
                    </a:lnTo>
                    <a:lnTo>
                      <a:pt x="3858" y="1211"/>
                    </a:lnTo>
                    <a:lnTo>
                      <a:pt x="3861" y="1271"/>
                    </a:lnTo>
                    <a:lnTo>
                      <a:pt x="3864" y="1382"/>
                    </a:lnTo>
                    <a:lnTo>
                      <a:pt x="3867" y="1379"/>
                    </a:lnTo>
                    <a:lnTo>
                      <a:pt x="3870" y="1292"/>
                    </a:lnTo>
                    <a:lnTo>
                      <a:pt x="3872" y="1212"/>
                    </a:lnTo>
                    <a:lnTo>
                      <a:pt x="3875" y="1193"/>
                    </a:lnTo>
                    <a:lnTo>
                      <a:pt x="3878" y="1197"/>
                    </a:lnTo>
                    <a:lnTo>
                      <a:pt x="3881" y="1176"/>
                    </a:lnTo>
                    <a:lnTo>
                      <a:pt x="3883" y="1166"/>
                    </a:lnTo>
                    <a:lnTo>
                      <a:pt x="3886" y="1168"/>
                    </a:lnTo>
                    <a:lnTo>
                      <a:pt x="3889" y="1144"/>
                    </a:lnTo>
                    <a:lnTo>
                      <a:pt x="3892" y="1099"/>
                    </a:lnTo>
                    <a:lnTo>
                      <a:pt x="3895" y="1127"/>
                    </a:lnTo>
                    <a:lnTo>
                      <a:pt x="3897" y="1150"/>
                    </a:lnTo>
                    <a:lnTo>
                      <a:pt x="3900" y="1115"/>
                    </a:lnTo>
                    <a:lnTo>
                      <a:pt x="3903" y="1121"/>
                    </a:lnTo>
                    <a:lnTo>
                      <a:pt x="3906" y="1200"/>
                    </a:lnTo>
                    <a:lnTo>
                      <a:pt x="3908" y="1262"/>
                    </a:lnTo>
                    <a:lnTo>
                      <a:pt x="3911" y="1261"/>
                    </a:lnTo>
                    <a:lnTo>
                      <a:pt x="3914" y="1203"/>
                    </a:lnTo>
                    <a:lnTo>
                      <a:pt x="3917" y="1149"/>
                    </a:lnTo>
                    <a:lnTo>
                      <a:pt x="3920" y="1145"/>
                    </a:lnTo>
                    <a:lnTo>
                      <a:pt x="3922" y="1196"/>
                    </a:lnTo>
                    <a:lnTo>
                      <a:pt x="3925" y="1215"/>
                    </a:lnTo>
                    <a:lnTo>
                      <a:pt x="3928" y="1158"/>
                    </a:lnTo>
                    <a:lnTo>
                      <a:pt x="3931" y="1108"/>
                    </a:lnTo>
                    <a:lnTo>
                      <a:pt x="3933" y="1094"/>
                    </a:lnTo>
                    <a:lnTo>
                      <a:pt x="3936" y="1082"/>
                    </a:lnTo>
                    <a:lnTo>
                      <a:pt x="3939" y="1035"/>
                    </a:lnTo>
                    <a:lnTo>
                      <a:pt x="3942" y="988"/>
                    </a:lnTo>
                    <a:lnTo>
                      <a:pt x="3945" y="926"/>
                    </a:lnTo>
                    <a:lnTo>
                      <a:pt x="3947" y="866"/>
                    </a:lnTo>
                    <a:lnTo>
                      <a:pt x="3950" y="875"/>
                    </a:lnTo>
                    <a:lnTo>
                      <a:pt x="3953" y="922"/>
                    </a:lnTo>
                    <a:lnTo>
                      <a:pt x="3956" y="911"/>
                    </a:lnTo>
                    <a:lnTo>
                      <a:pt x="3958" y="856"/>
                    </a:lnTo>
                    <a:lnTo>
                      <a:pt x="3961" y="823"/>
                    </a:lnTo>
                    <a:lnTo>
                      <a:pt x="3964" y="815"/>
                    </a:lnTo>
                    <a:lnTo>
                      <a:pt x="3967" y="771"/>
                    </a:lnTo>
                    <a:lnTo>
                      <a:pt x="3970" y="715"/>
                    </a:lnTo>
                    <a:lnTo>
                      <a:pt x="3972" y="713"/>
                    </a:lnTo>
                    <a:lnTo>
                      <a:pt x="3975" y="721"/>
                    </a:lnTo>
                    <a:lnTo>
                      <a:pt x="3978" y="713"/>
                    </a:lnTo>
                    <a:lnTo>
                      <a:pt x="3981" y="710"/>
                    </a:lnTo>
                    <a:lnTo>
                      <a:pt x="3983" y="678"/>
                    </a:lnTo>
                    <a:lnTo>
                      <a:pt x="3986" y="612"/>
                    </a:lnTo>
                    <a:lnTo>
                      <a:pt x="3989" y="583"/>
                    </a:lnTo>
                    <a:lnTo>
                      <a:pt x="3992" y="645"/>
                    </a:lnTo>
                    <a:lnTo>
                      <a:pt x="3995" y="784"/>
                    </a:lnTo>
                    <a:lnTo>
                      <a:pt x="3997" y="853"/>
                    </a:lnTo>
                    <a:lnTo>
                      <a:pt x="4000" y="756"/>
                    </a:lnTo>
                    <a:lnTo>
                      <a:pt x="4003" y="667"/>
                    </a:lnTo>
                    <a:lnTo>
                      <a:pt x="4006" y="715"/>
                    </a:lnTo>
                    <a:lnTo>
                      <a:pt x="4008" y="766"/>
                    </a:lnTo>
                    <a:lnTo>
                      <a:pt x="4011" y="790"/>
                    </a:lnTo>
                    <a:lnTo>
                      <a:pt x="4014" y="819"/>
                    </a:lnTo>
                    <a:lnTo>
                      <a:pt x="4017" y="801"/>
                    </a:lnTo>
                    <a:lnTo>
                      <a:pt x="4020" y="758"/>
                    </a:lnTo>
                    <a:lnTo>
                      <a:pt x="4022" y="755"/>
                    </a:lnTo>
                    <a:lnTo>
                      <a:pt x="4025" y="784"/>
                    </a:lnTo>
                    <a:lnTo>
                      <a:pt x="4028" y="778"/>
                    </a:lnTo>
                    <a:lnTo>
                      <a:pt x="4031" y="696"/>
                    </a:lnTo>
                    <a:lnTo>
                      <a:pt x="4033" y="616"/>
                    </a:lnTo>
                    <a:lnTo>
                      <a:pt x="4036" y="596"/>
                    </a:lnTo>
                    <a:lnTo>
                      <a:pt x="4039" y="602"/>
                    </a:lnTo>
                    <a:lnTo>
                      <a:pt x="4042" y="647"/>
                    </a:lnTo>
                    <a:lnTo>
                      <a:pt x="4045" y="716"/>
                    </a:lnTo>
                    <a:lnTo>
                      <a:pt x="4047" y="703"/>
                    </a:lnTo>
                    <a:lnTo>
                      <a:pt x="4050" y="613"/>
                    </a:lnTo>
                    <a:lnTo>
                      <a:pt x="4053" y="524"/>
                    </a:lnTo>
                    <a:lnTo>
                      <a:pt x="4056" y="427"/>
                    </a:lnTo>
                    <a:lnTo>
                      <a:pt x="4058" y="377"/>
                    </a:lnTo>
                    <a:lnTo>
                      <a:pt x="4061" y="397"/>
                    </a:lnTo>
                    <a:lnTo>
                      <a:pt x="4064" y="505"/>
                    </a:lnTo>
                    <a:lnTo>
                      <a:pt x="4067" y="683"/>
                    </a:lnTo>
                    <a:lnTo>
                      <a:pt x="4070" y="746"/>
                    </a:lnTo>
                    <a:lnTo>
                      <a:pt x="4072" y="684"/>
                    </a:lnTo>
                    <a:lnTo>
                      <a:pt x="4075" y="696"/>
                    </a:lnTo>
                    <a:lnTo>
                      <a:pt x="4078" y="740"/>
                    </a:lnTo>
                    <a:lnTo>
                      <a:pt x="4081" y="723"/>
                    </a:lnTo>
                    <a:lnTo>
                      <a:pt x="4083" y="670"/>
                    </a:lnTo>
                    <a:lnTo>
                      <a:pt x="4086" y="561"/>
                    </a:lnTo>
                    <a:lnTo>
                      <a:pt x="4089" y="458"/>
                    </a:lnTo>
                    <a:lnTo>
                      <a:pt x="4092" y="455"/>
                    </a:lnTo>
                    <a:lnTo>
                      <a:pt x="4095" y="455"/>
                    </a:lnTo>
                    <a:lnTo>
                      <a:pt x="4097" y="429"/>
                    </a:lnTo>
                    <a:lnTo>
                      <a:pt x="4100" y="451"/>
                    </a:lnTo>
                    <a:lnTo>
                      <a:pt x="4103" y="481"/>
                    </a:lnTo>
                    <a:lnTo>
                      <a:pt x="4106" y="424"/>
                    </a:lnTo>
                    <a:lnTo>
                      <a:pt x="4108" y="305"/>
                    </a:lnTo>
                    <a:lnTo>
                      <a:pt x="4111" y="265"/>
                    </a:lnTo>
                    <a:lnTo>
                      <a:pt x="4114" y="352"/>
                    </a:lnTo>
                    <a:lnTo>
                      <a:pt x="4117" y="505"/>
                    </a:lnTo>
                    <a:lnTo>
                      <a:pt x="4120" y="595"/>
                    </a:lnTo>
                    <a:lnTo>
                      <a:pt x="4122" y="612"/>
                    </a:lnTo>
                    <a:lnTo>
                      <a:pt x="4125" y="628"/>
                    </a:lnTo>
                    <a:lnTo>
                      <a:pt x="4128" y="661"/>
                    </a:lnTo>
                    <a:lnTo>
                      <a:pt x="4131" y="672"/>
                    </a:lnTo>
                    <a:lnTo>
                      <a:pt x="4133" y="633"/>
                    </a:lnTo>
                    <a:lnTo>
                      <a:pt x="4136" y="599"/>
                    </a:lnTo>
                    <a:lnTo>
                      <a:pt x="4139" y="622"/>
                    </a:lnTo>
                    <a:lnTo>
                      <a:pt x="4142" y="590"/>
                    </a:lnTo>
                    <a:lnTo>
                      <a:pt x="4145" y="424"/>
                    </a:lnTo>
                    <a:lnTo>
                      <a:pt x="4147" y="255"/>
                    </a:lnTo>
                    <a:lnTo>
                      <a:pt x="4150" y="243"/>
                    </a:lnTo>
                    <a:lnTo>
                      <a:pt x="4153" y="349"/>
                    </a:lnTo>
                    <a:lnTo>
                      <a:pt x="4156" y="431"/>
                    </a:lnTo>
                    <a:lnTo>
                      <a:pt x="4158" y="447"/>
                    </a:lnTo>
                    <a:lnTo>
                      <a:pt x="4161" y="441"/>
                    </a:lnTo>
                    <a:lnTo>
                      <a:pt x="4164" y="440"/>
                    </a:lnTo>
                    <a:lnTo>
                      <a:pt x="4167" y="470"/>
                    </a:lnTo>
                    <a:lnTo>
                      <a:pt x="4170" y="494"/>
                    </a:lnTo>
                    <a:lnTo>
                      <a:pt x="4172" y="422"/>
                    </a:lnTo>
                    <a:lnTo>
                      <a:pt x="4175" y="315"/>
                    </a:lnTo>
                    <a:lnTo>
                      <a:pt x="4178" y="266"/>
                    </a:lnTo>
                    <a:lnTo>
                      <a:pt x="4181" y="244"/>
                    </a:lnTo>
                    <a:lnTo>
                      <a:pt x="4183" y="233"/>
                    </a:lnTo>
                    <a:lnTo>
                      <a:pt x="4186" y="185"/>
                    </a:lnTo>
                    <a:lnTo>
                      <a:pt x="4189" y="108"/>
                    </a:lnTo>
                    <a:lnTo>
                      <a:pt x="4192" y="90"/>
                    </a:lnTo>
                    <a:lnTo>
                      <a:pt x="4195" y="158"/>
                    </a:lnTo>
                    <a:lnTo>
                      <a:pt x="4197" y="243"/>
                    </a:lnTo>
                    <a:lnTo>
                      <a:pt x="4200" y="280"/>
                    </a:lnTo>
                    <a:lnTo>
                      <a:pt x="4203" y="293"/>
                    </a:lnTo>
                    <a:lnTo>
                      <a:pt x="4206" y="347"/>
                    </a:lnTo>
                    <a:lnTo>
                      <a:pt x="4208" y="395"/>
                    </a:lnTo>
                    <a:lnTo>
                      <a:pt x="4211" y="401"/>
                    </a:lnTo>
                    <a:lnTo>
                      <a:pt x="4214" y="387"/>
                    </a:lnTo>
                    <a:lnTo>
                      <a:pt x="4217" y="401"/>
                    </a:lnTo>
                    <a:lnTo>
                      <a:pt x="4220" y="445"/>
                    </a:lnTo>
                    <a:lnTo>
                      <a:pt x="4222" y="407"/>
                    </a:lnTo>
                    <a:lnTo>
                      <a:pt x="4225" y="318"/>
                    </a:lnTo>
                    <a:lnTo>
                      <a:pt x="4228" y="269"/>
                    </a:lnTo>
                    <a:lnTo>
                      <a:pt x="4231" y="265"/>
                    </a:lnTo>
                    <a:lnTo>
                      <a:pt x="4233" y="281"/>
                    </a:lnTo>
                    <a:lnTo>
                      <a:pt x="4236" y="267"/>
                    </a:lnTo>
                    <a:lnTo>
                      <a:pt x="4239" y="231"/>
                    </a:lnTo>
                    <a:lnTo>
                      <a:pt x="4242" y="235"/>
                    </a:lnTo>
                    <a:lnTo>
                      <a:pt x="4245" y="226"/>
                    </a:lnTo>
                    <a:lnTo>
                      <a:pt x="4247" y="192"/>
                    </a:lnTo>
                    <a:lnTo>
                      <a:pt x="4250" y="208"/>
                    </a:lnTo>
                    <a:lnTo>
                      <a:pt x="4253" y="231"/>
                    </a:lnTo>
                    <a:lnTo>
                      <a:pt x="4256" y="209"/>
                    </a:lnTo>
                    <a:lnTo>
                      <a:pt x="4258" y="177"/>
                    </a:lnTo>
                    <a:lnTo>
                      <a:pt x="4261" y="177"/>
                    </a:lnTo>
                    <a:lnTo>
                      <a:pt x="4264" y="204"/>
                    </a:lnTo>
                    <a:lnTo>
                      <a:pt x="4267" y="218"/>
                    </a:lnTo>
                    <a:lnTo>
                      <a:pt x="4270" y="210"/>
                    </a:lnTo>
                    <a:lnTo>
                      <a:pt x="4272" y="185"/>
                    </a:lnTo>
                    <a:lnTo>
                      <a:pt x="4275" y="156"/>
                    </a:lnTo>
                    <a:lnTo>
                      <a:pt x="4278" y="131"/>
                    </a:lnTo>
                    <a:lnTo>
                      <a:pt x="4281" y="111"/>
                    </a:lnTo>
                    <a:lnTo>
                      <a:pt x="4283" y="101"/>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15" name="Freeform 654">
                <a:extLst>
                  <a:ext uri="{FF2B5EF4-FFF2-40B4-BE49-F238E27FC236}">
                    <a16:creationId xmlns:a16="http://schemas.microsoft.com/office/drawing/2014/main" id="{DB187BB0-91C8-4C66-99F3-8E64FB851148}"/>
                  </a:ext>
                </a:extLst>
              </p:cNvPr>
              <p:cNvSpPr>
                <a:spLocks/>
              </p:cNvSpPr>
              <p:nvPr/>
            </p:nvSpPr>
            <p:spPr bwMode="auto">
              <a:xfrm flipV="1">
                <a:off x="5168629" y="5048982"/>
                <a:ext cx="535965" cy="1103738"/>
              </a:xfrm>
              <a:custGeom>
                <a:avLst/>
                <a:gdLst/>
                <a:ahLst/>
                <a:cxnLst>
                  <a:cxn ang="0">
                    <a:pos x="22" y="205"/>
                  </a:cxn>
                  <a:cxn ang="0">
                    <a:pos x="48" y="450"/>
                  </a:cxn>
                  <a:cxn ang="0">
                    <a:pos x="73" y="1288"/>
                  </a:cxn>
                  <a:cxn ang="0">
                    <a:pos x="98" y="1937"/>
                  </a:cxn>
                  <a:cxn ang="0">
                    <a:pos x="124" y="2359"/>
                  </a:cxn>
                  <a:cxn ang="0">
                    <a:pos x="149" y="2687"/>
                  </a:cxn>
                  <a:cxn ang="0">
                    <a:pos x="174" y="2693"/>
                  </a:cxn>
                  <a:cxn ang="0">
                    <a:pos x="199" y="3072"/>
                  </a:cxn>
                  <a:cxn ang="0">
                    <a:pos x="225" y="2577"/>
                  </a:cxn>
                  <a:cxn ang="0">
                    <a:pos x="250" y="2712"/>
                  </a:cxn>
                  <a:cxn ang="0">
                    <a:pos x="275" y="2497"/>
                  </a:cxn>
                  <a:cxn ang="0">
                    <a:pos x="301" y="2649"/>
                  </a:cxn>
                  <a:cxn ang="0">
                    <a:pos x="326" y="2557"/>
                  </a:cxn>
                  <a:cxn ang="0">
                    <a:pos x="351" y="2391"/>
                  </a:cxn>
                  <a:cxn ang="0">
                    <a:pos x="377" y="2133"/>
                  </a:cxn>
                  <a:cxn ang="0">
                    <a:pos x="402" y="2060"/>
                  </a:cxn>
                  <a:cxn ang="0">
                    <a:pos x="427" y="1872"/>
                  </a:cxn>
                  <a:cxn ang="0">
                    <a:pos x="453" y="1909"/>
                  </a:cxn>
                  <a:cxn ang="0">
                    <a:pos x="478" y="1695"/>
                  </a:cxn>
                  <a:cxn ang="0">
                    <a:pos x="503" y="1458"/>
                  </a:cxn>
                  <a:cxn ang="0">
                    <a:pos x="529" y="1199"/>
                  </a:cxn>
                  <a:cxn ang="0">
                    <a:pos x="554" y="1286"/>
                  </a:cxn>
                  <a:cxn ang="0">
                    <a:pos x="579" y="955"/>
                  </a:cxn>
                  <a:cxn ang="0">
                    <a:pos x="605" y="938"/>
                  </a:cxn>
                  <a:cxn ang="0">
                    <a:pos x="630" y="835"/>
                  </a:cxn>
                  <a:cxn ang="0">
                    <a:pos x="655" y="820"/>
                  </a:cxn>
                  <a:cxn ang="0">
                    <a:pos x="681" y="886"/>
                  </a:cxn>
                  <a:cxn ang="0">
                    <a:pos x="706" y="765"/>
                  </a:cxn>
                  <a:cxn ang="0">
                    <a:pos x="731" y="570"/>
                  </a:cxn>
                  <a:cxn ang="0">
                    <a:pos x="756" y="869"/>
                  </a:cxn>
                  <a:cxn ang="0">
                    <a:pos x="782" y="1104"/>
                  </a:cxn>
                  <a:cxn ang="0">
                    <a:pos x="807" y="1057"/>
                  </a:cxn>
                  <a:cxn ang="0">
                    <a:pos x="832" y="896"/>
                  </a:cxn>
                  <a:cxn ang="0">
                    <a:pos x="858" y="1026"/>
                  </a:cxn>
                  <a:cxn ang="0">
                    <a:pos x="883" y="898"/>
                  </a:cxn>
                  <a:cxn ang="0">
                    <a:pos x="908" y="930"/>
                  </a:cxn>
                  <a:cxn ang="0">
                    <a:pos x="934" y="835"/>
                  </a:cxn>
                  <a:cxn ang="0">
                    <a:pos x="959" y="738"/>
                  </a:cxn>
                  <a:cxn ang="0">
                    <a:pos x="984" y="554"/>
                  </a:cxn>
                  <a:cxn ang="0">
                    <a:pos x="1010" y="467"/>
                  </a:cxn>
                  <a:cxn ang="0">
                    <a:pos x="1035" y="645"/>
                  </a:cxn>
                  <a:cxn ang="0">
                    <a:pos x="1060" y="461"/>
                  </a:cxn>
                  <a:cxn ang="0">
                    <a:pos x="1086" y="548"/>
                  </a:cxn>
                  <a:cxn ang="0">
                    <a:pos x="1111" y="297"/>
                  </a:cxn>
                  <a:cxn ang="0">
                    <a:pos x="1136" y="594"/>
                  </a:cxn>
                  <a:cxn ang="0">
                    <a:pos x="1162" y="372"/>
                  </a:cxn>
                  <a:cxn ang="0">
                    <a:pos x="1187" y="528"/>
                  </a:cxn>
                  <a:cxn ang="0">
                    <a:pos x="1212" y="425"/>
                  </a:cxn>
                  <a:cxn ang="0">
                    <a:pos x="1237" y="321"/>
                  </a:cxn>
                  <a:cxn ang="0">
                    <a:pos x="1263" y="209"/>
                  </a:cxn>
                  <a:cxn ang="0">
                    <a:pos x="1288" y="242"/>
                  </a:cxn>
                  <a:cxn ang="0">
                    <a:pos x="1313" y="231"/>
                  </a:cxn>
                  <a:cxn ang="0">
                    <a:pos x="1339" y="137"/>
                  </a:cxn>
                  <a:cxn ang="0">
                    <a:pos x="1364" y="413"/>
                  </a:cxn>
                  <a:cxn ang="0">
                    <a:pos x="1389" y="175"/>
                  </a:cxn>
                  <a:cxn ang="0">
                    <a:pos x="1415" y="336"/>
                  </a:cxn>
                  <a:cxn ang="0">
                    <a:pos x="1440" y="1305"/>
                  </a:cxn>
                  <a:cxn ang="0">
                    <a:pos x="1465" y="2071"/>
                  </a:cxn>
                  <a:cxn ang="0">
                    <a:pos x="1491" y="2386"/>
                  </a:cxn>
                  <a:cxn ang="0">
                    <a:pos x="1516" y="2859"/>
                  </a:cxn>
                  <a:cxn ang="0">
                    <a:pos x="1541" y="2832"/>
                  </a:cxn>
                  <a:cxn ang="0">
                    <a:pos x="1567" y="2991"/>
                  </a:cxn>
                </a:cxnLst>
                <a:rect l="0" t="0" r="r" b="b"/>
                <a:pathLst>
                  <a:path w="1570" h="3085">
                    <a:moveTo>
                      <a:pt x="0" y="260"/>
                    </a:moveTo>
                    <a:lnTo>
                      <a:pt x="3" y="284"/>
                    </a:lnTo>
                    <a:lnTo>
                      <a:pt x="6" y="243"/>
                    </a:lnTo>
                    <a:lnTo>
                      <a:pt x="10" y="157"/>
                    </a:lnTo>
                    <a:lnTo>
                      <a:pt x="13" y="51"/>
                    </a:lnTo>
                    <a:lnTo>
                      <a:pt x="16" y="0"/>
                    </a:lnTo>
                    <a:lnTo>
                      <a:pt x="19" y="92"/>
                    </a:lnTo>
                    <a:lnTo>
                      <a:pt x="22" y="205"/>
                    </a:lnTo>
                    <a:lnTo>
                      <a:pt x="25" y="235"/>
                    </a:lnTo>
                    <a:lnTo>
                      <a:pt x="29" y="188"/>
                    </a:lnTo>
                    <a:lnTo>
                      <a:pt x="32" y="124"/>
                    </a:lnTo>
                    <a:lnTo>
                      <a:pt x="35" y="154"/>
                    </a:lnTo>
                    <a:lnTo>
                      <a:pt x="38" y="179"/>
                    </a:lnTo>
                    <a:lnTo>
                      <a:pt x="41" y="180"/>
                    </a:lnTo>
                    <a:lnTo>
                      <a:pt x="44" y="275"/>
                    </a:lnTo>
                    <a:lnTo>
                      <a:pt x="48" y="450"/>
                    </a:lnTo>
                    <a:lnTo>
                      <a:pt x="51" y="656"/>
                    </a:lnTo>
                    <a:lnTo>
                      <a:pt x="54" y="817"/>
                    </a:lnTo>
                    <a:lnTo>
                      <a:pt x="57" y="866"/>
                    </a:lnTo>
                    <a:lnTo>
                      <a:pt x="60" y="952"/>
                    </a:lnTo>
                    <a:lnTo>
                      <a:pt x="63" y="1182"/>
                    </a:lnTo>
                    <a:lnTo>
                      <a:pt x="67" y="1376"/>
                    </a:lnTo>
                    <a:lnTo>
                      <a:pt x="70" y="1389"/>
                    </a:lnTo>
                    <a:lnTo>
                      <a:pt x="73" y="1288"/>
                    </a:lnTo>
                    <a:lnTo>
                      <a:pt x="76" y="1256"/>
                    </a:lnTo>
                    <a:lnTo>
                      <a:pt x="79" y="1430"/>
                    </a:lnTo>
                    <a:lnTo>
                      <a:pt x="82" y="1699"/>
                    </a:lnTo>
                    <a:lnTo>
                      <a:pt x="86" y="1847"/>
                    </a:lnTo>
                    <a:lnTo>
                      <a:pt x="89" y="1792"/>
                    </a:lnTo>
                    <a:lnTo>
                      <a:pt x="92" y="1709"/>
                    </a:lnTo>
                    <a:lnTo>
                      <a:pt x="95" y="1780"/>
                    </a:lnTo>
                    <a:lnTo>
                      <a:pt x="98" y="1937"/>
                    </a:lnTo>
                    <a:lnTo>
                      <a:pt x="101" y="2074"/>
                    </a:lnTo>
                    <a:lnTo>
                      <a:pt x="105" y="2208"/>
                    </a:lnTo>
                    <a:lnTo>
                      <a:pt x="108" y="2284"/>
                    </a:lnTo>
                    <a:lnTo>
                      <a:pt x="111" y="2224"/>
                    </a:lnTo>
                    <a:lnTo>
                      <a:pt x="114" y="2094"/>
                    </a:lnTo>
                    <a:lnTo>
                      <a:pt x="117" y="2070"/>
                    </a:lnTo>
                    <a:lnTo>
                      <a:pt x="120" y="2206"/>
                    </a:lnTo>
                    <a:lnTo>
                      <a:pt x="124" y="2359"/>
                    </a:lnTo>
                    <a:lnTo>
                      <a:pt x="127" y="2386"/>
                    </a:lnTo>
                    <a:lnTo>
                      <a:pt x="130" y="2381"/>
                    </a:lnTo>
                    <a:lnTo>
                      <a:pt x="133" y="2480"/>
                    </a:lnTo>
                    <a:lnTo>
                      <a:pt x="136" y="2645"/>
                    </a:lnTo>
                    <a:lnTo>
                      <a:pt x="139" y="2731"/>
                    </a:lnTo>
                    <a:lnTo>
                      <a:pt x="143" y="2666"/>
                    </a:lnTo>
                    <a:lnTo>
                      <a:pt x="146" y="2601"/>
                    </a:lnTo>
                    <a:lnTo>
                      <a:pt x="149" y="2687"/>
                    </a:lnTo>
                    <a:lnTo>
                      <a:pt x="152" y="2827"/>
                    </a:lnTo>
                    <a:lnTo>
                      <a:pt x="155" y="2796"/>
                    </a:lnTo>
                    <a:lnTo>
                      <a:pt x="158" y="2676"/>
                    </a:lnTo>
                    <a:lnTo>
                      <a:pt x="162" y="2666"/>
                    </a:lnTo>
                    <a:lnTo>
                      <a:pt x="165" y="2721"/>
                    </a:lnTo>
                    <a:lnTo>
                      <a:pt x="168" y="2696"/>
                    </a:lnTo>
                    <a:lnTo>
                      <a:pt x="171" y="2632"/>
                    </a:lnTo>
                    <a:lnTo>
                      <a:pt x="174" y="2693"/>
                    </a:lnTo>
                    <a:lnTo>
                      <a:pt x="177" y="2849"/>
                    </a:lnTo>
                    <a:lnTo>
                      <a:pt x="181" y="2970"/>
                    </a:lnTo>
                    <a:lnTo>
                      <a:pt x="184" y="3021"/>
                    </a:lnTo>
                    <a:lnTo>
                      <a:pt x="187" y="2993"/>
                    </a:lnTo>
                    <a:lnTo>
                      <a:pt x="190" y="2944"/>
                    </a:lnTo>
                    <a:lnTo>
                      <a:pt x="193" y="2961"/>
                    </a:lnTo>
                    <a:lnTo>
                      <a:pt x="196" y="3044"/>
                    </a:lnTo>
                    <a:lnTo>
                      <a:pt x="199" y="3072"/>
                    </a:lnTo>
                    <a:lnTo>
                      <a:pt x="203" y="3008"/>
                    </a:lnTo>
                    <a:lnTo>
                      <a:pt x="206" y="2921"/>
                    </a:lnTo>
                    <a:lnTo>
                      <a:pt x="209" y="2877"/>
                    </a:lnTo>
                    <a:lnTo>
                      <a:pt x="212" y="2841"/>
                    </a:lnTo>
                    <a:lnTo>
                      <a:pt x="215" y="2771"/>
                    </a:lnTo>
                    <a:lnTo>
                      <a:pt x="218" y="2677"/>
                    </a:lnTo>
                    <a:lnTo>
                      <a:pt x="222" y="2586"/>
                    </a:lnTo>
                    <a:lnTo>
                      <a:pt x="225" y="2577"/>
                    </a:lnTo>
                    <a:lnTo>
                      <a:pt x="228" y="2651"/>
                    </a:lnTo>
                    <a:lnTo>
                      <a:pt x="231" y="2730"/>
                    </a:lnTo>
                    <a:lnTo>
                      <a:pt x="234" y="2784"/>
                    </a:lnTo>
                    <a:lnTo>
                      <a:pt x="237" y="2810"/>
                    </a:lnTo>
                    <a:lnTo>
                      <a:pt x="241" y="2796"/>
                    </a:lnTo>
                    <a:lnTo>
                      <a:pt x="244" y="2741"/>
                    </a:lnTo>
                    <a:lnTo>
                      <a:pt x="247" y="2710"/>
                    </a:lnTo>
                    <a:lnTo>
                      <a:pt x="250" y="2712"/>
                    </a:lnTo>
                    <a:lnTo>
                      <a:pt x="253" y="2753"/>
                    </a:lnTo>
                    <a:lnTo>
                      <a:pt x="256" y="2796"/>
                    </a:lnTo>
                    <a:lnTo>
                      <a:pt x="260" y="2745"/>
                    </a:lnTo>
                    <a:lnTo>
                      <a:pt x="263" y="2686"/>
                    </a:lnTo>
                    <a:lnTo>
                      <a:pt x="266" y="2674"/>
                    </a:lnTo>
                    <a:lnTo>
                      <a:pt x="269" y="2628"/>
                    </a:lnTo>
                    <a:lnTo>
                      <a:pt x="272" y="2534"/>
                    </a:lnTo>
                    <a:lnTo>
                      <a:pt x="275" y="2497"/>
                    </a:lnTo>
                    <a:lnTo>
                      <a:pt x="279" y="2567"/>
                    </a:lnTo>
                    <a:lnTo>
                      <a:pt x="282" y="2668"/>
                    </a:lnTo>
                    <a:lnTo>
                      <a:pt x="285" y="2682"/>
                    </a:lnTo>
                    <a:lnTo>
                      <a:pt x="288" y="2575"/>
                    </a:lnTo>
                    <a:lnTo>
                      <a:pt x="291" y="2495"/>
                    </a:lnTo>
                    <a:lnTo>
                      <a:pt x="294" y="2513"/>
                    </a:lnTo>
                    <a:lnTo>
                      <a:pt x="298" y="2590"/>
                    </a:lnTo>
                    <a:lnTo>
                      <a:pt x="301" y="2649"/>
                    </a:lnTo>
                    <a:lnTo>
                      <a:pt x="304" y="2646"/>
                    </a:lnTo>
                    <a:lnTo>
                      <a:pt x="307" y="2661"/>
                    </a:lnTo>
                    <a:lnTo>
                      <a:pt x="310" y="2701"/>
                    </a:lnTo>
                    <a:lnTo>
                      <a:pt x="313" y="2689"/>
                    </a:lnTo>
                    <a:lnTo>
                      <a:pt x="317" y="2633"/>
                    </a:lnTo>
                    <a:lnTo>
                      <a:pt x="320" y="2576"/>
                    </a:lnTo>
                    <a:lnTo>
                      <a:pt x="323" y="2555"/>
                    </a:lnTo>
                    <a:lnTo>
                      <a:pt x="326" y="2557"/>
                    </a:lnTo>
                    <a:lnTo>
                      <a:pt x="329" y="2564"/>
                    </a:lnTo>
                    <a:lnTo>
                      <a:pt x="332" y="2580"/>
                    </a:lnTo>
                    <a:lnTo>
                      <a:pt x="336" y="2592"/>
                    </a:lnTo>
                    <a:lnTo>
                      <a:pt x="339" y="2472"/>
                    </a:lnTo>
                    <a:lnTo>
                      <a:pt x="342" y="2300"/>
                    </a:lnTo>
                    <a:lnTo>
                      <a:pt x="345" y="2240"/>
                    </a:lnTo>
                    <a:lnTo>
                      <a:pt x="348" y="2305"/>
                    </a:lnTo>
                    <a:lnTo>
                      <a:pt x="351" y="2391"/>
                    </a:lnTo>
                    <a:lnTo>
                      <a:pt x="355" y="2456"/>
                    </a:lnTo>
                    <a:lnTo>
                      <a:pt x="358" y="2468"/>
                    </a:lnTo>
                    <a:lnTo>
                      <a:pt x="361" y="2375"/>
                    </a:lnTo>
                    <a:lnTo>
                      <a:pt x="364" y="2218"/>
                    </a:lnTo>
                    <a:lnTo>
                      <a:pt x="367" y="2094"/>
                    </a:lnTo>
                    <a:lnTo>
                      <a:pt x="370" y="2056"/>
                    </a:lnTo>
                    <a:lnTo>
                      <a:pt x="374" y="2087"/>
                    </a:lnTo>
                    <a:lnTo>
                      <a:pt x="377" y="2133"/>
                    </a:lnTo>
                    <a:lnTo>
                      <a:pt x="380" y="2163"/>
                    </a:lnTo>
                    <a:lnTo>
                      <a:pt x="383" y="2105"/>
                    </a:lnTo>
                    <a:lnTo>
                      <a:pt x="386" y="2143"/>
                    </a:lnTo>
                    <a:lnTo>
                      <a:pt x="389" y="2326"/>
                    </a:lnTo>
                    <a:lnTo>
                      <a:pt x="393" y="2372"/>
                    </a:lnTo>
                    <a:lnTo>
                      <a:pt x="396" y="2199"/>
                    </a:lnTo>
                    <a:lnTo>
                      <a:pt x="399" y="2035"/>
                    </a:lnTo>
                    <a:lnTo>
                      <a:pt x="402" y="2060"/>
                    </a:lnTo>
                    <a:lnTo>
                      <a:pt x="405" y="2123"/>
                    </a:lnTo>
                    <a:lnTo>
                      <a:pt x="408" y="2059"/>
                    </a:lnTo>
                    <a:lnTo>
                      <a:pt x="412" y="1926"/>
                    </a:lnTo>
                    <a:lnTo>
                      <a:pt x="415" y="1804"/>
                    </a:lnTo>
                    <a:lnTo>
                      <a:pt x="418" y="1790"/>
                    </a:lnTo>
                    <a:lnTo>
                      <a:pt x="421" y="1846"/>
                    </a:lnTo>
                    <a:lnTo>
                      <a:pt x="424" y="1879"/>
                    </a:lnTo>
                    <a:lnTo>
                      <a:pt x="427" y="1872"/>
                    </a:lnTo>
                    <a:lnTo>
                      <a:pt x="431" y="1815"/>
                    </a:lnTo>
                    <a:lnTo>
                      <a:pt x="434" y="1752"/>
                    </a:lnTo>
                    <a:lnTo>
                      <a:pt x="437" y="1754"/>
                    </a:lnTo>
                    <a:lnTo>
                      <a:pt x="440" y="1835"/>
                    </a:lnTo>
                    <a:lnTo>
                      <a:pt x="443" y="1893"/>
                    </a:lnTo>
                    <a:lnTo>
                      <a:pt x="446" y="1878"/>
                    </a:lnTo>
                    <a:lnTo>
                      <a:pt x="449" y="1861"/>
                    </a:lnTo>
                    <a:lnTo>
                      <a:pt x="453" y="1909"/>
                    </a:lnTo>
                    <a:lnTo>
                      <a:pt x="456" y="1942"/>
                    </a:lnTo>
                    <a:lnTo>
                      <a:pt x="459" y="1843"/>
                    </a:lnTo>
                    <a:lnTo>
                      <a:pt x="462" y="1740"/>
                    </a:lnTo>
                    <a:lnTo>
                      <a:pt x="465" y="1729"/>
                    </a:lnTo>
                    <a:lnTo>
                      <a:pt x="468" y="1708"/>
                    </a:lnTo>
                    <a:lnTo>
                      <a:pt x="472" y="1682"/>
                    </a:lnTo>
                    <a:lnTo>
                      <a:pt x="475" y="1677"/>
                    </a:lnTo>
                    <a:lnTo>
                      <a:pt x="478" y="1695"/>
                    </a:lnTo>
                    <a:lnTo>
                      <a:pt x="481" y="1757"/>
                    </a:lnTo>
                    <a:lnTo>
                      <a:pt x="484" y="1751"/>
                    </a:lnTo>
                    <a:lnTo>
                      <a:pt x="487" y="1639"/>
                    </a:lnTo>
                    <a:lnTo>
                      <a:pt x="491" y="1618"/>
                    </a:lnTo>
                    <a:lnTo>
                      <a:pt x="494" y="1719"/>
                    </a:lnTo>
                    <a:lnTo>
                      <a:pt x="497" y="1731"/>
                    </a:lnTo>
                    <a:lnTo>
                      <a:pt x="500" y="1602"/>
                    </a:lnTo>
                    <a:lnTo>
                      <a:pt x="503" y="1458"/>
                    </a:lnTo>
                    <a:lnTo>
                      <a:pt x="506" y="1356"/>
                    </a:lnTo>
                    <a:lnTo>
                      <a:pt x="510" y="1300"/>
                    </a:lnTo>
                    <a:lnTo>
                      <a:pt x="513" y="1336"/>
                    </a:lnTo>
                    <a:lnTo>
                      <a:pt x="516" y="1401"/>
                    </a:lnTo>
                    <a:lnTo>
                      <a:pt x="519" y="1320"/>
                    </a:lnTo>
                    <a:lnTo>
                      <a:pt x="522" y="1196"/>
                    </a:lnTo>
                    <a:lnTo>
                      <a:pt x="525" y="1186"/>
                    </a:lnTo>
                    <a:lnTo>
                      <a:pt x="529" y="1199"/>
                    </a:lnTo>
                    <a:lnTo>
                      <a:pt x="532" y="1156"/>
                    </a:lnTo>
                    <a:lnTo>
                      <a:pt x="535" y="1150"/>
                    </a:lnTo>
                    <a:lnTo>
                      <a:pt x="538" y="1204"/>
                    </a:lnTo>
                    <a:lnTo>
                      <a:pt x="541" y="1253"/>
                    </a:lnTo>
                    <a:lnTo>
                      <a:pt x="544" y="1292"/>
                    </a:lnTo>
                    <a:lnTo>
                      <a:pt x="548" y="1298"/>
                    </a:lnTo>
                    <a:lnTo>
                      <a:pt x="551" y="1277"/>
                    </a:lnTo>
                    <a:lnTo>
                      <a:pt x="554" y="1286"/>
                    </a:lnTo>
                    <a:lnTo>
                      <a:pt x="557" y="1189"/>
                    </a:lnTo>
                    <a:lnTo>
                      <a:pt x="560" y="975"/>
                    </a:lnTo>
                    <a:lnTo>
                      <a:pt x="563" y="907"/>
                    </a:lnTo>
                    <a:lnTo>
                      <a:pt x="567" y="999"/>
                    </a:lnTo>
                    <a:lnTo>
                      <a:pt x="570" y="1020"/>
                    </a:lnTo>
                    <a:lnTo>
                      <a:pt x="573" y="1011"/>
                    </a:lnTo>
                    <a:lnTo>
                      <a:pt x="576" y="1011"/>
                    </a:lnTo>
                    <a:lnTo>
                      <a:pt x="579" y="955"/>
                    </a:lnTo>
                    <a:lnTo>
                      <a:pt x="582" y="912"/>
                    </a:lnTo>
                    <a:lnTo>
                      <a:pt x="586" y="985"/>
                    </a:lnTo>
                    <a:lnTo>
                      <a:pt x="589" y="1099"/>
                    </a:lnTo>
                    <a:lnTo>
                      <a:pt x="592" y="1129"/>
                    </a:lnTo>
                    <a:lnTo>
                      <a:pt x="595" y="1108"/>
                    </a:lnTo>
                    <a:lnTo>
                      <a:pt x="598" y="1068"/>
                    </a:lnTo>
                    <a:lnTo>
                      <a:pt x="601" y="998"/>
                    </a:lnTo>
                    <a:lnTo>
                      <a:pt x="605" y="938"/>
                    </a:lnTo>
                    <a:lnTo>
                      <a:pt x="608" y="893"/>
                    </a:lnTo>
                    <a:lnTo>
                      <a:pt x="611" y="902"/>
                    </a:lnTo>
                    <a:lnTo>
                      <a:pt x="614" y="1002"/>
                    </a:lnTo>
                    <a:lnTo>
                      <a:pt x="617" y="1041"/>
                    </a:lnTo>
                    <a:lnTo>
                      <a:pt x="620" y="924"/>
                    </a:lnTo>
                    <a:lnTo>
                      <a:pt x="624" y="783"/>
                    </a:lnTo>
                    <a:lnTo>
                      <a:pt x="627" y="749"/>
                    </a:lnTo>
                    <a:lnTo>
                      <a:pt x="630" y="835"/>
                    </a:lnTo>
                    <a:lnTo>
                      <a:pt x="633" y="972"/>
                    </a:lnTo>
                    <a:lnTo>
                      <a:pt x="636" y="1043"/>
                    </a:lnTo>
                    <a:lnTo>
                      <a:pt x="639" y="986"/>
                    </a:lnTo>
                    <a:lnTo>
                      <a:pt x="643" y="818"/>
                    </a:lnTo>
                    <a:lnTo>
                      <a:pt x="646" y="680"/>
                    </a:lnTo>
                    <a:lnTo>
                      <a:pt x="649" y="687"/>
                    </a:lnTo>
                    <a:lnTo>
                      <a:pt x="652" y="771"/>
                    </a:lnTo>
                    <a:lnTo>
                      <a:pt x="655" y="820"/>
                    </a:lnTo>
                    <a:lnTo>
                      <a:pt x="658" y="752"/>
                    </a:lnTo>
                    <a:lnTo>
                      <a:pt x="662" y="651"/>
                    </a:lnTo>
                    <a:lnTo>
                      <a:pt x="665" y="684"/>
                    </a:lnTo>
                    <a:lnTo>
                      <a:pt x="668" y="761"/>
                    </a:lnTo>
                    <a:lnTo>
                      <a:pt x="671" y="778"/>
                    </a:lnTo>
                    <a:lnTo>
                      <a:pt x="674" y="843"/>
                    </a:lnTo>
                    <a:lnTo>
                      <a:pt x="677" y="924"/>
                    </a:lnTo>
                    <a:lnTo>
                      <a:pt x="681" y="886"/>
                    </a:lnTo>
                    <a:lnTo>
                      <a:pt x="684" y="842"/>
                    </a:lnTo>
                    <a:lnTo>
                      <a:pt x="687" y="858"/>
                    </a:lnTo>
                    <a:lnTo>
                      <a:pt x="690" y="894"/>
                    </a:lnTo>
                    <a:lnTo>
                      <a:pt x="693" y="909"/>
                    </a:lnTo>
                    <a:lnTo>
                      <a:pt x="696" y="851"/>
                    </a:lnTo>
                    <a:lnTo>
                      <a:pt x="699" y="777"/>
                    </a:lnTo>
                    <a:lnTo>
                      <a:pt x="703" y="756"/>
                    </a:lnTo>
                    <a:lnTo>
                      <a:pt x="706" y="765"/>
                    </a:lnTo>
                    <a:lnTo>
                      <a:pt x="709" y="752"/>
                    </a:lnTo>
                    <a:lnTo>
                      <a:pt x="712" y="732"/>
                    </a:lnTo>
                    <a:lnTo>
                      <a:pt x="715" y="760"/>
                    </a:lnTo>
                    <a:lnTo>
                      <a:pt x="718" y="816"/>
                    </a:lnTo>
                    <a:lnTo>
                      <a:pt x="722" y="825"/>
                    </a:lnTo>
                    <a:lnTo>
                      <a:pt x="725" y="816"/>
                    </a:lnTo>
                    <a:lnTo>
                      <a:pt x="728" y="733"/>
                    </a:lnTo>
                    <a:lnTo>
                      <a:pt x="731" y="570"/>
                    </a:lnTo>
                    <a:lnTo>
                      <a:pt x="734" y="495"/>
                    </a:lnTo>
                    <a:lnTo>
                      <a:pt x="737" y="532"/>
                    </a:lnTo>
                    <a:lnTo>
                      <a:pt x="741" y="647"/>
                    </a:lnTo>
                    <a:lnTo>
                      <a:pt x="744" y="807"/>
                    </a:lnTo>
                    <a:lnTo>
                      <a:pt x="747" y="955"/>
                    </a:lnTo>
                    <a:lnTo>
                      <a:pt x="750" y="1044"/>
                    </a:lnTo>
                    <a:lnTo>
                      <a:pt x="753" y="1005"/>
                    </a:lnTo>
                    <a:lnTo>
                      <a:pt x="756" y="869"/>
                    </a:lnTo>
                    <a:lnTo>
                      <a:pt x="760" y="823"/>
                    </a:lnTo>
                    <a:lnTo>
                      <a:pt x="763" y="916"/>
                    </a:lnTo>
                    <a:lnTo>
                      <a:pt x="766" y="1001"/>
                    </a:lnTo>
                    <a:lnTo>
                      <a:pt x="769" y="997"/>
                    </a:lnTo>
                    <a:lnTo>
                      <a:pt x="772" y="942"/>
                    </a:lnTo>
                    <a:lnTo>
                      <a:pt x="775" y="911"/>
                    </a:lnTo>
                    <a:lnTo>
                      <a:pt x="779" y="975"/>
                    </a:lnTo>
                    <a:lnTo>
                      <a:pt x="782" y="1104"/>
                    </a:lnTo>
                    <a:lnTo>
                      <a:pt x="785" y="1145"/>
                    </a:lnTo>
                    <a:lnTo>
                      <a:pt x="788" y="1044"/>
                    </a:lnTo>
                    <a:lnTo>
                      <a:pt x="791" y="874"/>
                    </a:lnTo>
                    <a:lnTo>
                      <a:pt x="794" y="743"/>
                    </a:lnTo>
                    <a:lnTo>
                      <a:pt x="798" y="716"/>
                    </a:lnTo>
                    <a:lnTo>
                      <a:pt x="801" y="816"/>
                    </a:lnTo>
                    <a:lnTo>
                      <a:pt x="804" y="955"/>
                    </a:lnTo>
                    <a:lnTo>
                      <a:pt x="807" y="1057"/>
                    </a:lnTo>
                    <a:lnTo>
                      <a:pt x="810" y="1114"/>
                    </a:lnTo>
                    <a:lnTo>
                      <a:pt x="813" y="1069"/>
                    </a:lnTo>
                    <a:lnTo>
                      <a:pt x="817" y="958"/>
                    </a:lnTo>
                    <a:lnTo>
                      <a:pt x="820" y="864"/>
                    </a:lnTo>
                    <a:lnTo>
                      <a:pt x="823" y="765"/>
                    </a:lnTo>
                    <a:lnTo>
                      <a:pt x="826" y="742"/>
                    </a:lnTo>
                    <a:lnTo>
                      <a:pt x="829" y="820"/>
                    </a:lnTo>
                    <a:lnTo>
                      <a:pt x="832" y="896"/>
                    </a:lnTo>
                    <a:lnTo>
                      <a:pt x="836" y="921"/>
                    </a:lnTo>
                    <a:lnTo>
                      <a:pt x="839" y="900"/>
                    </a:lnTo>
                    <a:lnTo>
                      <a:pt x="842" y="875"/>
                    </a:lnTo>
                    <a:lnTo>
                      <a:pt x="845" y="823"/>
                    </a:lnTo>
                    <a:lnTo>
                      <a:pt x="848" y="736"/>
                    </a:lnTo>
                    <a:lnTo>
                      <a:pt x="851" y="753"/>
                    </a:lnTo>
                    <a:lnTo>
                      <a:pt x="855" y="910"/>
                    </a:lnTo>
                    <a:lnTo>
                      <a:pt x="858" y="1026"/>
                    </a:lnTo>
                    <a:lnTo>
                      <a:pt x="861" y="1010"/>
                    </a:lnTo>
                    <a:lnTo>
                      <a:pt x="864" y="943"/>
                    </a:lnTo>
                    <a:lnTo>
                      <a:pt x="867" y="938"/>
                    </a:lnTo>
                    <a:lnTo>
                      <a:pt x="870" y="1036"/>
                    </a:lnTo>
                    <a:lnTo>
                      <a:pt x="874" y="1109"/>
                    </a:lnTo>
                    <a:lnTo>
                      <a:pt x="877" y="1092"/>
                    </a:lnTo>
                    <a:lnTo>
                      <a:pt x="880" y="1037"/>
                    </a:lnTo>
                    <a:lnTo>
                      <a:pt x="883" y="898"/>
                    </a:lnTo>
                    <a:lnTo>
                      <a:pt x="886" y="777"/>
                    </a:lnTo>
                    <a:lnTo>
                      <a:pt x="889" y="725"/>
                    </a:lnTo>
                    <a:lnTo>
                      <a:pt x="893" y="711"/>
                    </a:lnTo>
                    <a:lnTo>
                      <a:pt x="896" y="719"/>
                    </a:lnTo>
                    <a:lnTo>
                      <a:pt x="899" y="777"/>
                    </a:lnTo>
                    <a:lnTo>
                      <a:pt x="902" y="861"/>
                    </a:lnTo>
                    <a:lnTo>
                      <a:pt x="905" y="899"/>
                    </a:lnTo>
                    <a:lnTo>
                      <a:pt x="908" y="930"/>
                    </a:lnTo>
                    <a:lnTo>
                      <a:pt x="912" y="986"/>
                    </a:lnTo>
                    <a:lnTo>
                      <a:pt x="915" y="998"/>
                    </a:lnTo>
                    <a:lnTo>
                      <a:pt x="918" y="940"/>
                    </a:lnTo>
                    <a:lnTo>
                      <a:pt x="921" y="907"/>
                    </a:lnTo>
                    <a:lnTo>
                      <a:pt x="924" y="922"/>
                    </a:lnTo>
                    <a:lnTo>
                      <a:pt x="927" y="915"/>
                    </a:lnTo>
                    <a:lnTo>
                      <a:pt x="931" y="878"/>
                    </a:lnTo>
                    <a:lnTo>
                      <a:pt x="934" y="835"/>
                    </a:lnTo>
                    <a:lnTo>
                      <a:pt x="937" y="753"/>
                    </a:lnTo>
                    <a:lnTo>
                      <a:pt x="940" y="738"/>
                    </a:lnTo>
                    <a:lnTo>
                      <a:pt x="943" y="810"/>
                    </a:lnTo>
                    <a:lnTo>
                      <a:pt x="946" y="818"/>
                    </a:lnTo>
                    <a:lnTo>
                      <a:pt x="949" y="732"/>
                    </a:lnTo>
                    <a:lnTo>
                      <a:pt x="953" y="679"/>
                    </a:lnTo>
                    <a:lnTo>
                      <a:pt x="956" y="685"/>
                    </a:lnTo>
                    <a:lnTo>
                      <a:pt x="959" y="738"/>
                    </a:lnTo>
                    <a:lnTo>
                      <a:pt x="962" y="761"/>
                    </a:lnTo>
                    <a:lnTo>
                      <a:pt x="965" y="817"/>
                    </a:lnTo>
                    <a:lnTo>
                      <a:pt x="968" y="916"/>
                    </a:lnTo>
                    <a:lnTo>
                      <a:pt x="972" y="926"/>
                    </a:lnTo>
                    <a:lnTo>
                      <a:pt x="975" y="882"/>
                    </a:lnTo>
                    <a:lnTo>
                      <a:pt x="978" y="792"/>
                    </a:lnTo>
                    <a:lnTo>
                      <a:pt x="981" y="640"/>
                    </a:lnTo>
                    <a:lnTo>
                      <a:pt x="984" y="554"/>
                    </a:lnTo>
                    <a:lnTo>
                      <a:pt x="987" y="635"/>
                    </a:lnTo>
                    <a:lnTo>
                      <a:pt x="991" y="739"/>
                    </a:lnTo>
                    <a:lnTo>
                      <a:pt x="994" y="723"/>
                    </a:lnTo>
                    <a:lnTo>
                      <a:pt x="997" y="664"/>
                    </a:lnTo>
                    <a:lnTo>
                      <a:pt x="1000" y="625"/>
                    </a:lnTo>
                    <a:lnTo>
                      <a:pt x="1003" y="561"/>
                    </a:lnTo>
                    <a:lnTo>
                      <a:pt x="1006" y="513"/>
                    </a:lnTo>
                    <a:lnTo>
                      <a:pt x="1010" y="467"/>
                    </a:lnTo>
                    <a:lnTo>
                      <a:pt x="1013" y="425"/>
                    </a:lnTo>
                    <a:lnTo>
                      <a:pt x="1016" y="453"/>
                    </a:lnTo>
                    <a:lnTo>
                      <a:pt x="1019" y="527"/>
                    </a:lnTo>
                    <a:lnTo>
                      <a:pt x="1022" y="621"/>
                    </a:lnTo>
                    <a:lnTo>
                      <a:pt x="1025" y="712"/>
                    </a:lnTo>
                    <a:lnTo>
                      <a:pt x="1029" y="742"/>
                    </a:lnTo>
                    <a:lnTo>
                      <a:pt x="1032" y="696"/>
                    </a:lnTo>
                    <a:lnTo>
                      <a:pt x="1035" y="645"/>
                    </a:lnTo>
                    <a:lnTo>
                      <a:pt x="1038" y="600"/>
                    </a:lnTo>
                    <a:lnTo>
                      <a:pt x="1041" y="574"/>
                    </a:lnTo>
                    <a:lnTo>
                      <a:pt x="1044" y="562"/>
                    </a:lnTo>
                    <a:lnTo>
                      <a:pt x="1048" y="529"/>
                    </a:lnTo>
                    <a:lnTo>
                      <a:pt x="1051" y="504"/>
                    </a:lnTo>
                    <a:lnTo>
                      <a:pt x="1054" y="545"/>
                    </a:lnTo>
                    <a:lnTo>
                      <a:pt x="1057" y="538"/>
                    </a:lnTo>
                    <a:lnTo>
                      <a:pt x="1060" y="461"/>
                    </a:lnTo>
                    <a:lnTo>
                      <a:pt x="1063" y="489"/>
                    </a:lnTo>
                    <a:lnTo>
                      <a:pt x="1067" y="572"/>
                    </a:lnTo>
                    <a:lnTo>
                      <a:pt x="1070" y="540"/>
                    </a:lnTo>
                    <a:lnTo>
                      <a:pt x="1073" y="455"/>
                    </a:lnTo>
                    <a:lnTo>
                      <a:pt x="1076" y="431"/>
                    </a:lnTo>
                    <a:lnTo>
                      <a:pt x="1079" y="488"/>
                    </a:lnTo>
                    <a:lnTo>
                      <a:pt x="1082" y="542"/>
                    </a:lnTo>
                    <a:lnTo>
                      <a:pt x="1086" y="548"/>
                    </a:lnTo>
                    <a:lnTo>
                      <a:pt x="1089" y="502"/>
                    </a:lnTo>
                    <a:lnTo>
                      <a:pt x="1092" y="445"/>
                    </a:lnTo>
                    <a:lnTo>
                      <a:pt x="1095" y="461"/>
                    </a:lnTo>
                    <a:lnTo>
                      <a:pt x="1098" y="501"/>
                    </a:lnTo>
                    <a:lnTo>
                      <a:pt x="1101" y="479"/>
                    </a:lnTo>
                    <a:lnTo>
                      <a:pt x="1105" y="442"/>
                    </a:lnTo>
                    <a:lnTo>
                      <a:pt x="1108" y="386"/>
                    </a:lnTo>
                    <a:lnTo>
                      <a:pt x="1111" y="297"/>
                    </a:lnTo>
                    <a:lnTo>
                      <a:pt x="1114" y="257"/>
                    </a:lnTo>
                    <a:lnTo>
                      <a:pt x="1117" y="272"/>
                    </a:lnTo>
                    <a:lnTo>
                      <a:pt x="1120" y="322"/>
                    </a:lnTo>
                    <a:lnTo>
                      <a:pt x="1124" y="415"/>
                    </a:lnTo>
                    <a:lnTo>
                      <a:pt x="1127" y="489"/>
                    </a:lnTo>
                    <a:lnTo>
                      <a:pt x="1130" y="473"/>
                    </a:lnTo>
                    <a:lnTo>
                      <a:pt x="1133" y="477"/>
                    </a:lnTo>
                    <a:lnTo>
                      <a:pt x="1136" y="594"/>
                    </a:lnTo>
                    <a:lnTo>
                      <a:pt x="1139" y="711"/>
                    </a:lnTo>
                    <a:lnTo>
                      <a:pt x="1143" y="679"/>
                    </a:lnTo>
                    <a:lnTo>
                      <a:pt x="1146" y="535"/>
                    </a:lnTo>
                    <a:lnTo>
                      <a:pt x="1149" y="406"/>
                    </a:lnTo>
                    <a:lnTo>
                      <a:pt x="1152" y="321"/>
                    </a:lnTo>
                    <a:lnTo>
                      <a:pt x="1155" y="325"/>
                    </a:lnTo>
                    <a:lnTo>
                      <a:pt x="1158" y="368"/>
                    </a:lnTo>
                    <a:lnTo>
                      <a:pt x="1162" y="372"/>
                    </a:lnTo>
                    <a:lnTo>
                      <a:pt x="1165" y="322"/>
                    </a:lnTo>
                    <a:lnTo>
                      <a:pt x="1168" y="305"/>
                    </a:lnTo>
                    <a:lnTo>
                      <a:pt x="1171" y="423"/>
                    </a:lnTo>
                    <a:lnTo>
                      <a:pt x="1174" y="618"/>
                    </a:lnTo>
                    <a:lnTo>
                      <a:pt x="1177" y="762"/>
                    </a:lnTo>
                    <a:lnTo>
                      <a:pt x="1181" y="797"/>
                    </a:lnTo>
                    <a:lnTo>
                      <a:pt x="1184" y="691"/>
                    </a:lnTo>
                    <a:lnTo>
                      <a:pt x="1187" y="528"/>
                    </a:lnTo>
                    <a:lnTo>
                      <a:pt x="1190" y="405"/>
                    </a:lnTo>
                    <a:lnTo>
                      <a:pt x="1193" y="350"/>
                    </a:lnTo>
                    <a:lnTo>
                      <a:pt x="1196" y="375"/>
                    </a:lnTo>
                    <a:lnTo>
                      <a:pt x="1199" y="380"/>
                    </a:lnTo>
                    <a:lnTo>
                      <a:pt x="1203" y="317"/>
                    </a:lnTo>
                    <a:lnTo>
                      <a:pt x="1206" y="280"/>
                    </a:lnTo>
                    <a:lnTo>
                      <a:pt x="1209" y="317"/>
                    </a:lnTo>
                    <a:lnTo>
                      <a:pt x="1212" y="425"/>
                    </a:lnTo>
                    <a:lnTo>
                      <a:pt x="1215" y="532"/>
                    </a:lnTo>
                    <a:lnTo>
                      <a:pt x="1218" y="589"/>
                    </a:lnTo>
                    <a:lnTo>
                      <a:pt x="1222" y="483"/>
                    </a:lnTo>
                    <a:lnTo>
                      <a:pt x="1225" y="276"/>
                    </a:lnTo>
                    <a:lnTo>
                      <a:pt x="1228" y="162"/>
                    </a:lnTo>
                    <a:lnTo>
                      <a:pt x="1231" y="178"/>
                    </a:lnTo>
                    <a:lnTo>
                      <a:pt x="1234" y="250"/>
                    </a:lnTo>
                    <a:lnTo>
                      <a:pt x="1237" y="321"/>
                    </a:lnTo>
                    <a:lnTo>
                      <a:pt x="1241" y="377"/>
                    </a:lnTo>
                    <a:lnTo>
                      <a:pt x="1244" y="384"/>
                    </a:lnTo>
                    <a:lnTo>
                      <a:pt x="1247" y="355"/>
                    </a:lnTo>
                    <a:lnTo>
                      <a:pt x="1250" y="351"/>
                    </a:lnTo>
                    <a:lnTo>
                      <a:pt x="1253" y="359"/>
                    </a:lnTo>
                    <a:lnTo>
                      <a:pt x="1256" y="325"/>
                    </a:lnTo>
                    <a:lnTo>
                      <a:pt x="1260" y="258"/>
                    </a:lnTo>
                    <a:lnTo>
                      <a:pt x="1263" y="209"/>
                    </a:lnTo>
                    <a:lnTo>
                      <a:pt x="1266" y="197"/>
                    </a:lnTo>
                    <a:lnTo>
                      <a:pt x="1269" y="252"/>
                    </a:lnTo>
                    <a:lnTo>
                      <a:pt x="1272" y="352"/>
                    </a:lnTo>
                    <a:lnTo>
                      <a:pt x="1275" y="389"/>
                    </a:lnTo>
                    <a:lnTo>
                      <a:pt x="1279" y="356"/>
                    </a:lnTo>
                    <a:lnTo>
                      <a:pt x="1282" y="338"/>
                    </a:lnTo>
                    <a:lnTo>
                      <a:pt x="1285" y="303"/>
                    </a:lnTo>
                    <a:lnTo>
                      <a:pt x="1288" y="242"/>
                    </a:lnTo>
                    <a:lnTo>
                      <a:pt x="1291" y="252"/>
                    </a:lnTo>
                    <a:lnTo>
                      <a:pt x="1294" y="302"/>
                    </a:lnTo>
                    <a:lnTo>
                      <a:pt x="1298" y="348"/>
                    </a:lnTo>
                    <a:lnTo>
                      <a:pt x="1301" y="364"/>
                    </a:lnTo>
                    <a:lnTo>
                      <a:pt x="1304" y="298"/>
                    </a:lnTo>
                    <a:lnTo>
                      <a:pt x="1307" y="209"/>
                    </a:lnTo>
                    <a:lnTo>
                      <a:pt x="1310" y="224"/>
                    </a:lnTo>
                    <a:lnTo>
                      <a:pt x="1313" y="231"/>
                    </a:lnTo>
                    <a:lnTo>
                      <a:pt x="1317" y="131"/>
                    </a:lnTo>
                    <a:lnTo>
                      <a:pt x="1320" y="66"/>
                    </a:lnTo>
                    <a:lnTo>
                      <a:pt x="1323" y="70"/>
                    </a:lnTo>
                    <a:lnTo>
                      <a:pt x="1326" y="72"/>
                    </a:lnTo>
                    <a:lnTo>
                      <a:pt x="1329" y="62"/>
                    </a:lnTo>
                    <a:lnTo>
                      <a:pt x="1332" y="81"/>
                    </a:lnTo>
                    <a:lnTo>
                      <a:pt x="1336" y="122"/>
                    </a:lnTo>
                    <a:lnTo>
                      <a:pt x="1339" y="137"/>
                    </a:lnTo>
                    <a:lnTo>
                      <a:pt x="1342" y="146"/>
                    </a:lnTo>
                    <a:lnTo>
                      <a:pt x="1345" y="193"/>
                    </a:lnTo>
                    <a:lnTo>
                      <a:pt x="1348" y="241"/>
                    </a:lnTo>
                    <a:lnTo>
                      <a:pt x="1351" y="251"/>
                    </a:lnTo>
                    <a:lnTo>
                      <a:pt x="1355" y="254"/>
                    </a:lnTo>
                    <a:lnTo>
                      <a:pt x="1358" y="264"/>
                    </a:lnTo>
                    <a:lnTo>
                      <a:pt x="1361" y="311"/>
                    </a:lnTo>
                    <a:lnTo>
                      <a:pt x="1364" y="413"/>
                    </a:lnTo>
                    <a:lnTo>
                      <a:pt x="1367" y="461"/>
                    </a:lnTo>
                    <a:lnTo>
                      <a:pt x="1370" y="485"/>
                    </a:lnTo>
                    <a:lnTo>
                      <a:pt x="1374" y="518"/>
                    </a:lnTo>
                    <a:lnTo>
                      <a:pt x="1377" y="459"/>
                    </a:lnTo>
                    <a:lnTo>
                      <a:pt x="1380" y="299"/>
                    </a:lnTo>
                    <a:lnTo>
                      <a:pt x="1383" y="174"/>
                    </a:lnTo>
                    <a:lnTo>
                      <a:pt x="1386" y="138"/>
                    </a:lnTo>
                    <a:lnTo>
                      <a:pt x="1389" y="175"/>
                    </a:lnTo>
                    <a:lnTo>
                      <a:pt x="1393" y="216"/>
                    </a:lnTo>
                    <a:lnTo>
                      <a:pt x="1396" y="186"/>
                    </a:lnTo>
                    <a:lnTo>
                      <a:pt x="1399" y="173"/>
                    </a:lnTo>
                    <a:lnTo>
                      <a:pt x="1402" y="234"/>
                    </a:lnTo>
                    <a:lnTo>
                      <a:pt x="1405" y="247"/>
                    </a:lnTo>
                    <a:lnTo>
                      <a:pt x="1408" y="214"/>
                    </a:lnTo>
                    <a:lnTo>
                      <a:pt x="1412" y="240"/>
                    </a:lnTo>
                    <a:lnTo>
                      <a:pt x="1415" y="336"/>
                    </a:lnTo>
                    <a:lnTo>
                      <a:pt x="1418" y="466"/>
                    </a:lnTo>
                    <a:lnTo>
                      <a:pt x="1421" y="598"/>
                    </a:lnTo>
                    <a:lnTo>
                      <a:pt x="1424" y="759"/>
                    </a:lnTo>
                    <a:lnTo>
                      <a:pt x="1427" y="894"/>
                    </a:lnTo>
                    <a:lnTo>
                      <a:pt x="1431" y="975"/>
                    </a:lnTo>
                    <a:lnTo>
                      <a:pt x="1434" y="1072"/>
                    </a:lnTo>
                    <a:lnTo>
                      <a:pt x="1437" y="1185"/>
                    </a:lnTo>
                    <a:lnTo>
                      <a:pt x="1440" y="1305"/>
                    </a:lnTo>
                    <a:lnTo>
                      <a:pt x="1443" y="1419"/>
                    </a:lnTo>
                    <a:lnTo>
                      <a:pt x="1446" y="1592"/>
                    </a:lnTo>
                    <a:lnTo>
                      <a:pt x="1449" y="1820"/>
                    </a:lnTo>
                    <a:lnTo>
                      <a:pt x="1453" y="1906"/>
                    </a:lnTo>
                    <a:lnTo>
                      <a:pt x="1456" y="1850"/>
                    </a:lnTo>
                    <a:lnTo>
                      <a:pt x="1459" y="1862"/>
                    </a:lnTo>
                    <a:lnTo>
                      <a:pt x="1462" y="1949"/>
                    </a:lnTo>
                    <a:lnTo>
                      <a:pt x="1465" y="2071"/>
                    </a:lnTo>
                    <a:lnTo>
                      <a:pt x="1468" y="2216"/>
                    </a:lnTo>
                    <a:lnTo>
                      <a:pt x="1472" y="2270"/>
                    </a:lnTo>
                    <a:lnTo>
                      <a:pt x="1475" y="2280"/>
                    </a:lnTo>
                    <a:lnTo>
                      <a:pt x="1478" y="2412"/>
                    </a:lnTo>
                    <a:lnTo>
                      <a:pt x="1481" y="2530"/>
                    </a:lnTo>
                    <a:lnTo>
                      <a:pt x="1484" y="2521"/>
                    </a:lnTo>
                    <a:lnTo>
                      <a:pt x="1487" y="2424"/>
                    </a:lnTo>
                    <a:lnTo>
                      <a:pt x="1491" y="2386"/>
                    </a:lnTo>
                    <a:lnTo>
                      <a:pt x="1494" y="2477"/>
                    </a:lnTo>
                    <a:lnTo>
                      <a:pt x="1497" y="2577"/>
                    </a:lnTo>
                    <a:lnTo>
                      <a:pt x="1500" y="2615"/>
                    </a:lnTo>
                    <a:lnTo>
                      <a:pt x="1503" y="2622"/>
                    </a:lnTo>
                    <a:lnTo>
                      <a:pt x="1506" y="2680"/>
                    </a:lnTo>
                    <a:lnTo>
                      <a:pt x="1510" y="2782"/>
                    </a:lnTo>
                    <a:lnTo>
                      <a:pt x="1513" y="2847"/>
                    </a:lnTo>
                    <a:lnTo>
                      <a:pt x="1516" y="2859"/>
                    </a:lnTo>
                    <a:lnTo>
                      <a:pt x="1519" y="2897"/>
                    </a:lnTo>
                    <a:lnTo>
                      <a:pt x="1522" y="2953"/>
                    </a:lnTo>
                    <a:lnTo>
                      <a:pt x="1525" y="2916"/>
                    </a:lnTo>
                    <a:lnTo>
                      <a:pt x="1529" y="2867"/>
                    </a:lnTo>
                    <a:lnTo>
                      <a:pt x="1532" y="2886"/>
                    </a:lnTo>
                    <a:lnTo>
                      <a:pt x="1535" y="2917"/>
                    </a:lnTo>
                    <a:lnTo>
                      <a:pt x="1538" y="2876"/>
                    </a:lnTo>
                    <a:lnTo>
                      <a:pt x="1541" y="2832"/>
                    </a:lnTo>
                    <a:lnTo>
                      <a:pt x="1544" y="2861"/>
                    </a:lnTo>
                    <a:lnTo>
                      <a:pt x="1548" y="2899"/>
                    </a:lnTo>
                    <a:lnTo>
                      <a:pt x="1551" y="2910"/>
                    </a:lnTo>
                    <a:lnTo>
                      <a:pt x="1554" y="2900"/>
                    </a:lnTo>
                    <a:lnTo>
                      <a:pt x="1557" y="2905"/>
                    </a:lnTo>
                    <a:lnTo>
                      <a:pt x="1560" y="2940"/>
                    </a:lnTo>
                    <a:lnTo>
                      <a:pt x="1563" y="2958"/>
                    </a:lnTo>
                    <a:lnTo>
                      <a:pt x="1567" y="2991"/>
                    </a:lnTo>
                    <a:lnTo>
                      <a:pt x="1570" y="3085"/>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16" name="Freeform 660">
                <a:extLst>
                  <a:ext uri="{FF2B5EF4-FFF2-40B4-BE49-F238E27FC236}">
                    <a16:creationId xmlns:a16="http://schemas.microsoft.com/office/drawing/2014/main" id="{30118997-0312-48C4-AB67-2103A92BD90A}"/>
                  </a:ext>
                </a:extLst>
              </p:cNvPr>
              <p:cNvSpPr>
                <a:spLocks/>
              </p:cNvSpPr>
              <p:nvPr/>
            </p:nvSpPr>
            <p:spPr bwMode="auto">
              <a:xfrm flipV="1">
                <a:off x="5710032" y="5035893"/>
                <a:ext cx="861417" cy="1101026"/>
              </a:xfrm>
              <a:custGeom>
                <a:avLst/>
                <a:gdLst/>
                <a:ahLst/>
                <a:cxnLst>
                  <a:cxn ang="0">
                    <a:pos x="38" y="2683"/>
                  </a:cxn>
                  <a:cxn ang="0">
                    <a:pos x="79" y="2524"/>
                  </a:cxn>
                  <a:cxn ang="0">
                    <a:pos x="120" y="2572"/>
                  </a:cxn>
                  <a:cxn ang="0">
                    <a:pos x="161" y="2143"/>
                  </a:cxn>
                  <a:cxn ang="0">
                    <a:pos x="203" y="1698"/>
                  </a:cxn>
                  <a:cxn ang="0">
                    <a:pos x="244" y="1762"/>
                  </a:cxn>
                  <a:cxn ang="0">
                    <a:pos x="285" y="1436"/>
                  </a:cxn>
                  <a:cxn ang="0">
                    <a:pos x="326" y="1076"/>
                  </a:cxn>
                  <a:cxn ang="0">
                    <a:pos x="367" y="1194"/>
                  </a:cxn>
                  <a:cxn ang="0">
                    <a:pos x="408" y="842"/>
                  </a:cxn>
                  <a:cxn ang="0">
                    <a:pos x="449" y="582"/>
                  </a:cxn>
                  <a:cxn ang="0">
                    <a:pos x="491" y="648"/>
                  </a:cxn>
                  <a:cxn ang="0">
                    <a:pos x="532" y="853"/>
                  </a:cxn>
                  <a:cxn ang="0">
                    <a:pos x="573" y="1076"/>
                  </a:cxn>
                  <a:cxn ang="0">
                    <a:pos x="614" y="758"/>
                  </a:cxn>
                  <a:cxn ang="0">
                    <a:pos x="655" y="996"/>
                  </a:cxn>
                  <a:cxn ang="0">
                    <a:pos x="696" y="866"/>
                  </a:cxn>
                  <a:cxn ang="0">
                    <a:pos x="737" y="742"/>
                  </a:cxn>
                  <a:cxn ang="0">
                    <a:pos x="779" y="995"/>
                  </a:cxn>
                  <a:cxn ang="0">
                    <a:pos x="820" y="391"/>
                  </a:cxn>
                  <a:cxn ang="0">
                    <a:pos x="861" y="730"/>
                  </a:cxn>
                  <a:cxn ang="0">
                    <a:pos x="902" y="467"/>
                  </a:cxn>
                  <a:cxn ang="0">
                    <a:pos x="943" y="469"/>
                  </a:cxn>
                  <a:cxn ang="0">
                    <a:pos x="984" y="569"/>
                  </a:cxn>
                  <a:cxn ang="0">
                    <a:pos x="1025" y="205"/>
                  </a:cxn>
                  <a:cxn ang="0">
                    <a:pos x="1067" y="338"/>
                  </a:cxn>
                  <a:cxn ang="0">
                    <a:pos x="1108" y="160"/>
                  </a:cxn>
                  <a:cxn ang="0">
                    <a:pos x="1149" y="520"/>
                  </a:cxn>
                  <a:cxn ang="0">
                    <a:pos x="1190" y="468"/>
                  </a:cxn>
                  <a:cxn ang="0">
                    <a:pos x="1231" y="1623"/>
                  </a:cxn>
                  <a:cxn ang="0">
                    <a:pos x="1272" y="2411"/>
                  </a:cxn>
                  <a:cxn ang="0">
                    <a:pos x="1313" y="2777"/>
                  </a:cxn>
                  <a:cxn ang="0">
                    <a:pos x="1354" y="2697"/>
                  </a:cxn>
                  <a:cxn ang="0">
                    <a:pos x="1396" y="2937"/>
                  </a:cxn>
                  <a:cxn ang="0">
                    <a:pos x="1437" y="2401"/>
                  </a:cxn>
                  <a:cxn ang="0">
                    <a:pos x="1478" y="2434"/>
                  </a:cxn>
                  <a:cxn ang="0">
                    <a:pos x="1519" y="2636"/>
                  </a:cxn>
                  <a:cxn ang="0">
                    <a:pos x="1560" y="2001"/>
                  </a:cxn>
                  <a:cxn ang="0">
                    <a:pos x="1601" y="1748"/>
                  </a:cxn>
                  <a:cxn ang="0">
                    <a:pos x="1642" y="1559"/>
                  </a:cxn>
                  <a:cxn ang="0">
                    <a:pos x="1684" y="1298"/>
                  </a:cxn>
                  <a:cxn ang="0">
                    <a:pos x="1725" y="1134"/>
                  </a:cxn>
                  <a:cxn ang="0">
                    <a:pos x="1766" y="930"/>
                  </a:cxn>
                  <a:cxn ang="0">
                    <a:pos x="1807" y="655"/>
                  </a:cxn>
                  <a:cxn ang="0">
                    <a:pos x="1848" y="858"/>
                  </a:cxn>
                  <a:cxn ang="0">
                    <a:pos x="1889" y="599"/>
                  </a:cxn>
                  <a:cxn ang="0">
                    <a:pos x="1930" y="863"/>
                  </a:cxn>
                  <a:cxn ang="0">
                    <a:pos x="1972" y="901"/>
                  </a:cxn>
                  <a:cxn ang="0">
                    <a:pos x="2013" y="718"/>
                  </a:cxn>
                  <a:cxn ang="0">
                    <a:pos x="2054" y="1092"/>
                  </a:cxn>
                  <a:cxn ang="0">
                    <a:pos x="2095" y="968"/>
                  </a:cxn>
                  <a:cxn ang="0">
                    <a:pos x="2136" y="806"/>
                  </a:cxn>
                  <a:cxn ang="0">
                    <a:pos x="2177" y="580"/>
                  </a:cxn>
                  <a:cxn ang="0">
                    <a:pos x="2218" y="392"/>
                  </a:cxn>
                  <a:cxn ang="0">
                    <a:pos x="2260" y="499"/>
                  </a:cxn>
                  <a:cxn ang="0">
                    <a:pos x="2301" y="275"/>
                  </a:cxn>
                  <a:cxn ang="0">
                    <a:pos x="2342" y="413"/>
                  </a:cxn>
                  <a:cxn ang="0">
                    <a:pos x="2383" y="178"/>
                  </a:cxn>
                  <a:cxn ang="0">
                    <a:pos x="2424" y="379"/>
                  </a:cxn>
                  <a:cxn ang="0">
                    <a:pos x="2465" y="343"/>
                  </a:cxn>
                  <a:cxn ang="0">
                    <a:pos x="2506" y="53"/>
                  </a:cxn>
                </a:cxnLst>
                <a:rect l="0" t="0" r="r" b="b"/>
                <a:pathLst>
                  <a:path w="2519" h="3096">
                    <a:moveTo>
                      <a:pt x="0" y="3081"/>
                    </a:moveTo>
                    <a:lnTo>
                      <a:pt x="3" y="3055"/>
                    </a:lnTo>
                    <a:lnTo>
                      <a:pt x="6" y="3052"/>
                    </a:lnTo>
                    <a:lnTo>
                      <a:pt x="10" y="3036"/>
                    </a:lnTo>
                    <a:lnTo>
                      <a:pt x="13" y="3058"/>
                    </a:lnTo>
                    <a:lnTo>
                      <a:pt x="16" y="3089"/>
                    </a:lnTo>
                    <a:lnTo>
                      <a:pt x="19" y="3096"/>
                    </a:lnTo>
                    <a:lnTo>
                      <a:pt x="22" y="3080"/>
                    </a:lnTo>
                    <a:lnTo>
                      <a:pt x="25" y="2947"/>
                    </a:lnTo>
                    <a:lnTo>
                      <a:pt x="29" y="2783"/>
                    </a:lnTo>
                    <a:lnTo>
                      <a:pt x="32" y="2716"/>
                    </a:lnTo>
                    <a:lnTo>
                      <a:pt x="35" y="2723"/>
                    </a:lnTo>
                    <a:lnTo>
                      <a:pt x="38" y="2683"/>
                    </a:lnTo>
                    <a:lnTo>
                      <a:pt x="41" y="2686"/>
                    </a:lnTo>
                    <a:lnTo>
                      <a:pt x="44" y="2785"/>
                    </a:lnTo>
                    <a:lnTo>
                      <a:pt x="48" y="2824"/>
                    </a:lnTo>
                    <a:lnTo>
                      <a:pt x="51" y="2751"/>
                    </a:lnTo>
                    <a:lnTo>
                      <a:pt x="54" y="2681"/>
                    </a:lnTo>
                    <a:lnTo>
                      <a:pt x="57" y="2689"/>
                    </a:lnTo>
                    <a:lnTo>
                      <a:pt x="60" y="2760"/>
                    </a:lnTo>
                    <a:lnTo>
                      <a:pt x="63" y="2760"/>
                    </a:lnTo>
                    <a:lnTo>
                      <a:pt x="67" y="2694"/>
                    </a:lnTo>
                    <a:lnTo>
                      <a:pt x="70" y="2697"/>
                    </a:lnTo>
                    <a:lnTo>
                      <a:pt x="73" y="2723"/>
                    </a:lnTo>
                    <a:lnTo>
                      <a:pt x="76" y="2634"/>
                    </a:lnTo>
                    <a:lnTo>
                      <a:pt x="79" y="2524"/>
                    </a:lnTo>
                    <a:lnTo>
                      <a:pt x="82" y="2547"/>
                    </a:lnTo>
                    <a:lnTo>
                      <a:pt x="86" y="2606"/>
                    </a:lnTo>
                    <a:lnTo>
                      <a:pt x="89" y="2564"/>
                    </a:lnTo>
                    <a:lnTo>
                      <a:pt x="92" y="2497"/>
                    </a:lnTo>
                    <a:lnTo>
                      <a:pt x="95" y="2501"/>
                    </a:lnTo>
                    <a:lnTo>
                      <a:pt x="98" y="2534"/>
                    </a:lnTo>
                    <a:lnTo>
                      <a:pt x="101" y="2518"/>
                    </a:lnTo>
                    <a:lnTo>
                      <a:pt x="104" y="2374"/>
                    </a:lnTo>
                    <a:lnTo>
                      <a:pt x="108" y="2241"/>
                    </a:lnTo>
                    <a:lnTo>
                      <a:pt x="111" y="2299"/>
                    </a:lnTo>
                    <a:lnTo>
                      <a:pt x="114" y="2427"/>
                    </a:lnTo>
                    <a:lnTo>
                      <a:pt x="117" y="2495"/>
                    </a:lnTo>
                    <a:lnTo>
                      <a:pt x="120" y="2572"/>
                    </a:lnTo>
                    <a:lnTo>
                      <a:pt x="123" y="2696"/>
                    </a:lnTo>
                    <a:lnTo>
                      <a:pt x="127" y="2764"/>
                    </a:lnTo>
                    <a:lnTo>
                      <a:pt x="130" y="2651"/>
                    </a:lnTo>
                    <a:lnTo>
                      <a:pt x="133" y="2405"/>
                    </a:lnTo>
                    <a:lnTo>
                      <a:pt x="136" y="2244"/>
                    </a:lnTo>
                    <a:lnTo>
                      <a:pt x="139" y="2234"/>
                    </a:lnTo>
                    <a:lnTo>
                      <a:pt x="142" y="2317"/>
                    </a:lnTo>
                    <a:lnTo>
                      <a:pt x="146" y="2389"/>
                    </a:lnTo>
                    <a:lnTo>
                      <a:pt x="149" y="2372"/>
                    </a:lnTo>
                    <a:lnTo>
                      <a:pt x="152" y="2323"/>
                    </a:lnTo>
                    <a:lnTo>
                      <a:pt x="155" y="2272"/>
                    </a:lnTo>
                    <a:lnTo>
                      <a:pt x="158" y="2185"/>
                    </a:lnTo>
                    <a:lnTo>
                      <a:pt x="161" y="2143"/>
                    </a:lnTo>
                    <a:lnTo>
                      <a:pt x="165" y="2144"/>
                    </a:lnTo>
                    <a:lnTo>
                      <a:pt x="168" y="2143"/>
                    </a:lnTo>
                    <a:lnTo>
                      <a:pt x="171" y="2180"/>
                    </a:lnTo>
                    <a:lnTo>
                      <a:pt x="174" y="2164"/>
                    </a:lnTo>
                    <a:lnTo>
                      <a:pt x="177" y="2088"/>
                    </a:lnTo>
                    <a:lnTo>
                      <a:pt x="180" y="2053"/>
                    </a:lnTo>
                    <a:lnTo>
                      <a:pt x="184" y="2069"/>
                    </a:lnTo>
                    <a:lnTo>
                      <a:pt x="187" y="2065"/>
                    </a:lnTo>
                    <a:lnTo>
                      <a:pt x="190" y="1980"/>
                    </a:lnTo>
                    <a:lnTo>
                      <a:pt x="193" y="1850"/>
                    </a:lnTo>
                    <a:lnTo>
                      <a:pt x="196" y="1746"/>
                    </a:lnTo>
                    <a:lnTo>
                      <a:pt x="199" y="1688"/>
                    </a:lnTo>
                    <a:lnTo>
                      <a:pt x="203" y="1698"/>
                    </a:lnTo>
                    <a:lnTo>
                      <a:pt x="206" y="1750"/>
                    </a:lnTo>
                    <a:lnTo>
                      <a:pt x="209" y="1809"/>
                    </a:lnTo>
                    <a:lnTo>
                      <a:pt x="212" y="1856"/>
                    </a:lnTo>
                    <a:lnTo>
                      <a:pt x="215" y="1947"/>
                    </a:lnTo>
                    <a:lnTo>
                      <a:pt x="218" y="1997"/>
                    </a:lnTo>
                    <a:lnTo>
                      <a:pt x="222" y="1875"/>
                    </a:lnTo>
                    <a:lnTo>
                      <a:pt x="225" y="1721"/>
                    </a:lnTo>
                    <a:lnTo>
                      <a:pt x="228" y="1678"/>
                    </a:lnTo>
                    <a:lnTo>
                      <a:pt x="231" y="1726"/>
                    </a:lnTo>
                    <a:lnTo>
                      <a:pt x="234" y="1845"/>
                    </a:lnTo>
                    <a:lnTo>
                      <a:pt x="237" y="1902"/>
                    </a:lnTo>
                    <a:lnTo>
                      <a:pt x="241" y="1850"/>
                    </a:lnTo>
                    <a:lnTo>
                      <a:pt x="244" y="1762"/>
                    </a:lnTo>
                    <a:lnTo>
                      <a:pt x="247" y="1589"/>
                    </a:lnTo>
                    <a:lnTo>
                      <a:pt x="250" y="1421"/>
                    </a:lnTo>
                    <a:lnTo>
                      <a:pt x="253" y="1466"/>
                    </a:lnTo>
                    <a:lnTo>
                      <a:pt x="256" y="1647"/>
                    </a:lnTo>
                    <a:lnTo>
                      <a:pt x="260" y="1748"/>
                    </a:lnTo>
                    <a:lnTo>
                      <a:pt x="263" y="1721"/>
                    </a:lnTo>
                    <a:lnTo>
                      <a:pt x="266" y="1608"/>
                    </a:lnTo>
                    <a:lnTo>
                      <a:pt x="269" y="1475"/>
                    </a:lnTo>
                    <a:lnTo>
                      <a:pt x="272" y="1430"/>
                    </a:lnTo>
                    <a:lnTo>
                      <a:pt x="275" y="1485"/>
                    </a:lnTo>
                    <a:lnTo>
                      <a:pt x="279" y="1540"/>
                    </a:lnTo>
                    <a:lnTo>
                      <a:pt x="282" y="1522"/>
                    </a:lnTo>
                    <a:lnTo>
                      <a:pt x="285" y="1436"/>
                    </a:lnTo>
                    <a:lnTo>
                      <a:pt x="288" y="1362"/>
                    </a:lnTo>
                    <a:lnTo>
                      <a:pt x="291" y="1362"/>
                    </a:lnTo>
                    <a:lnTo>
                      <a:pt x="294" y="1395"/>
                    </a:lnTo>
                    <a:lnTo>
                      <a:pt x="298" y="1427"/>
                    </a:lnTo>
                    <a:lnTo>
                      <a:pt x="301" y="1429"/>
                    </a:lnTo>
                    <a:lnTo>
                      <a:pt x="304" y="1365"/>
                    </a:lnTo>
                    <a:lnTo>
                      <a:pt x="307" y="1235"/>
                    </a:lnTo>
                    <a:lnTo>
                      <a:pt x="310" y="1130"/>
                    </a:lnTo>
                    <a:lnTo>
                      <a:pt x="313" y="1136"/>
                    </a:lnTo>
                    <a:lnTo>
                      <a:pt x="317" y="1222"/>
                    </a:lnTo>
                    <a:lnTo>
                      <a:pt x="320" y="1233"/>
                    </a:lnTo>
                    <a:lnTo>
                      <a:pt x="323" y="1138"/>
                    </a:lnTo>
                    <a:lnTo>
                      <a:pt x="326" y="1076"/>
                    </a:lnTo>
                    <a:lnTo>
                      <a:pt x="329" y="1117"/>
                    </a:lnTo>
                    <a:lnTo>
                      <a:pt x="332" y="1184"/>
                    </a:lnTo>
                    <a:lnTo>
                      <a:pt x="336" y="1170"/>
                    </a:lnTo>
                    <a:lnTo>
                      <a:pt x="339" y="1117"/>
                    </a:lnTo>
                    <a:lnTo>
                      <a:pt x="342" y="1094"/>
                    </a:lnTo>
                    <a:lnTo>
                      <a:pt x="345" y="1135"/>
                    </a:lnTo>
                    <a:lnTo>
                      <a:pt x="348" y="1197"/>
                    </a:lnTo>
                    <a:lnTo>
                      <a:pt x="351" y="1210"/>
                    </a:lnTo>
                    <a:lnTo>
                      <a:pt x="354" y="1145"/>
                    </a:lnTo>
                    <a:lnTo>
                      <a:pt x="358" y="1092"/>
                    </a:lnTo>
                    <a:lnTo>
                      <a:pt x="361" y="1128"/>
                    </a:lnTo>
                    <a:lnTo>
                      <a:pt x="364" y="1200"/>
                    </a:lnTo>
                    <a:lnTo>
                      <a:pt x="367" y="1194"/>
                    </a:lnTo>
                    <a:lnTo>
                      <a:pt x="370" y="1099"/>
                    </a:lnTo>
                    <a:lnTo>
                      <a:pt x="373" y="1037"/>
                    </a:lnTo>
                    <a:lnTo>
                      <a:pt x="377" y="997"/>
                    </a:lnTo>
                    <a:lnTo>
                      <a:pt x="380" y="980"/>
                    </a:lnTo>
                    <a:lnTo>
                      <a:pt x="383" y="1021"/>
                    </a:lnTo>
                    <a:lnTo>
                      <a:pt x="386" y="1046"/>
                    </a:lnTo>
                    <a:lnTo>
                      <a:pt x="389" y="977"/>
                    </a:lnTo>
                    <a:lnTo>
                      <a:pt x="392" y="898"/>
                    </a:lnTo>
                    <a:lnTo>
                      <a:pt x="396" y="870"/>
                    </a:lnTo>
                    <a:lnTo>
                      <a:pt x="399" y="791"/>
                    </a:lnTo>
                    <a:lnTo>
                      <a:pt x="402" y="711"/>
                    </a:lnTo>
                    <a:lnTo>
                      <a:pt x="405" y="745"/>
                    </a:lnTo>
                    <a:lnTo>
                      <a:pt x="408" y="842"/>
                    </a:lnTo>
                    <a:lnTo>
                      <a:pt x="411" y="891"/>
                    </a:lnTo>
                    <a:lnTo>
                      <a:pt x="415" y="838"/>
                    </a:lnTo>
                    <a:lnTo>
                      <a:pt x="418" y="782"/>
                    </a:lnTo>
                    <a:lnTo>
                      <a:pt x="421" y="869"/>
                    </a:lnTo>
                    <a:lnTo>
                      <a:pt x="424" y="979"/>
                    </a:lnTo>
                    <a:lnTo>
                      <a:pt x="427" y="980"/>
                    </a:lnTo>
                    <a:lnTo>
                      <a:pt x="430" y="880"/>
                    </a:lnTo>
                    <a:lnTo>
                      <a:pt x="434" y="809"/>
                    </a:lnTo>
                    <a:lnTo>
                      <a:pt x="437" y="783"/>
                    </a:lnTo>
                    <a:lnTo>
                      <a:pt x="440" y="763"/>
                    </a:lnTo>
                    <a:lnTo>
                      <a:pt x="443" y="754"/>
                    </a:lnTo>
                    <a:lnTo>
                      <a:pt x="446" y="676"/>
                    </a:lnTo>
                    <a:lnTo>
                      <a:pt x="449" y="582"/>
                    </a:lnTo>
                    <a:lnTo>
                      <a:pt x="453" y="634"/>
                    </a:lnTo>
                    <a:lnTo>
                      <a:pt x="456" y="750"/>
                    </a:lnTo>
                    <a:lnTo>
                      <a:pt x="459" y="797"/>
                    </a:lnTo>
                    <a:lnTo>
                      <a:pt x="462" y="829"/>
                    </a:lnTo>
                    <a:lnTo>
                      <a:pt x="465" y="852"/>
                    </a:lnTo>
                    <a:lnTo>
                      <a:pt x="468" y="794"/>
                    </a:lnTo>
                    <a:lnTo>
                      <a:pt x="472" y="721"/>
                    </a:lnTo>
                    <a:lnTo>
                      <a:pt x="475" y="713"/>
                    </a:lnTo>
                    <a:lnTo>
                      <a:pt x="478" y="701"/>
                    </a:lnTo>
                    <a:lnTo>
                      <a:pt x="481" y="668"/>
                    </a:lnTo>
                    <a:lnTo>
                      <a:pt x="484" y="661"/>
                    </a:lnTo>
                    <a:lnTo>
                      <a:pt x="487" y="673"/>
                    </a:lnTo>
                    <a:lnTo>
                      <a:pt x="491" y="648"/>
                    </a:lnTo>
                    <a:lnTo>
                      <a:pt x="494" y="615"/>
                    </a:lnTo>
                    <a:lnTo>
                      <a:pt x="497" y="678"/>
                    </a:lnTo>
                    <a:lnTo>
                      <a:pt x="500" y="781"/>
                    </a:lnTo>
                    <a:lnTo>
                      <a:pt x="503" y="789"/>
                    </a:lnTo>
                    <a:lnTo>
                      <a:pt x="506" y="708"/>
                    </a:lnTo>
                    <a:lnTo>
                      <a:pt x="510" y="618"/>
                    </a:lnTo>
                    <a:lnTo>
                      <a:pt x="513" y="568"/>
                    </a:lnTo>
                    <a:lnTo>
                      <a:pt x="516" y="593"/>
                    </a:lnTo>
                    <a:lnTo>
                      <a:pt x="519" y="690"/>
                    </a:lnTo>
                    <a:lnTo>
                      <a:pt x="522" y="793"/>
                    </a:lnTo>
                    <a:lnTo>
                      <a:pt x="525" y="860"/>
                    </a:lnTo>
                    <a:lnTo>
                      <a:pt x="529" y="874"/>
                    </a:lnTo>
                    <a:lnTo>
                      <a:pt x="532" y="853"/>
                    </a:lnTo>
                    <a:lnTo>
                      <a:pt x="535" y="907"/>
                    </a:lnTo>
                    <a:lnTo>
                      <a:pt x="538" y="1048"/>
                    </a:lnTo>
                    <a:lnTo>
                      <a:pt x="541" y="1064"/>
                    </a:lnTo>
                    <a:lnTo>
                      <a:pt x="544" y="857"/>
                    </a:lnTo>
                    <a:lnTo>
                      <a:pt x="548" y="670"/>
                    </a:lnTo>
                    <a:lnTo>
                      <a:pt x="551" y="655"/>
                    </a:lnTo>
                    <a:lnTo>
                      <a:pt x="554" y="671"/>
                    </a:lnTo>
                    <a:lnTo>
                      <a:pt x="557" y="654"/>
                    </a:lnTo>
                    <a:lnTo>
                      <a:pt x="560" y="705"/>
                    </a:lnTo>
                    <a:lnTo>
                      <a:pt x="563" y="843"/>
                    </a:lnTo>
                    <a:lnTo>
                      <a:pt x="567" y="1010"/>
                    </a:lnTo>
                    <a:lnTo>
                      <a:pt x="570" y="1107"/>
                    </a:lnTo>
                    <a:lnTo>
                      <a:pt x="573" y="1076"/>
                    </a:lnTo>
                    <a:lnTo>
                      <a:pt x="576" y="1002"/>
                    </a:lnTo>
                    <a:lnTo>
                      <a:pt x="579" y="945"/>
                    </a:lnTo>
                    <a:lnTo>
                      <a:pt x="582" y="938"/>
                    </a:lnTo>
                    <a:lnTo>
                      <a:pt x="586" y="976"/>
                    </a:lnTo>
                    <a:lnTo>
                      <a:pt x="589" y="968"/>
                    </a:lnTo>
                    <a:lnTo>
                      <a:pt x="592" y="914"/>
                    </a:lnTo>
                    <a:lnTo>
                      <a:pt x="595" y="955"/>
                    </a:lnTo>
                    <a:lnTo>
                      <a:pt x="598" y="1024"/>
                    </a:lnTo>
                    <a:lnTo>
                      <a:pt x="601" y="968"/>
                    </a:lnTo>
                    <a:lnTo>
                      <a:pt x="604" y="858"/>
                    </a:lnTo>
                    <a:lnTo>
                      <a:pt x="608" y="809"/>
                    </a:lnTo>
                    <a:lnTo>
                      <a:pt x="611" y="796"/>
                    </a:lnTo>
                    <a:lnTo>
                      <a:pt x="614" y="758"/>
                    </a:lnTo>
                    <a:lnTo>
                      <a:pt x="617" y="715"/>
                    </a:lnTo>
                    <a:lnTo>
                      <a:pt x="620" y="702"/>
                    </a:lnTo>
                    <a:lnTo>
                      <a:pt x="623" y="699"/>
                    </a:lnTo>
                    <a:lnTo>
                      <a:pt x="627" y="703"/>
                    </a:lnTo>
                    <a:lnTo>
                      <a:pt x="630" y="800"/>
                    </a:lnTo>
                    <a:lnTo>
                      <a:pt x="633" y="901"/>
                    </a:lnTo>
                    <a:lnTo>
                      <a:pt x="636" y="904"/>
                    </a:lnTo>
                    <a:lnTo>
                      <a:pt x="639" y="917"/>
                    </a:lnTo>
                    <a:lnTo>
                      <a:pt x="642" y="1012"/>
                    </a:lnTo>
                    <a:lnTo>
                      <a:pt x="646" y="1062"/>
                    </a:lnTo>
                    <a:lnTo>
                      <a:pt x="649" y="1016"/>
                    </a:lnTo>
                    <a:lnTo>
                      <a:pt x="652" y="997"/>
                    </a:lnTo>
                    <a:lnTo>
                      <a:pt x="655" y="996"/>
                    </a:lnTo>
                    <a:lnTo>
                      <a:pt x="658" y="986"/>
                    </a:lnTo>
                    <a:lnTo>
                      <a:pt x="661" y="938"/>
                    </a:lnTo>
                    <a:lnTo>
                      <a:pt x="665" y="847"/>
                    </a:lnTo>
                    <a:lnTo>
                      <a:pt x="668" y="793"/>
                    </a:lnTo>
                    <a:lnTo>
                      <a:pt x="671" y="816"/>
                    </a:lnTo>
                    <a:lnTo>
                      <a:pt x="674" y="919"/>
                    </a:lnTo>
                    <a:lnTo>
                      <a:pt x="677" y="1014"/>
                    </a:lnTo>
                    <a:lnTo>
                      <a:pt x="680" y="1036"/>
                    </a:lnTo>
                    <a:lnTo>
                      <a:pt x="684" y="970"/>
                    </a:lnTo>
                    <a:lnTo>
                      <a:pt x="687" y="919"/>
                    </a:lnTo>
                    <a:lnTo>
                      <a:pt x="690" y="921"/>
                    </a:lnTo>
                    <a:lnTo>
                      <a:pt x="693" y="882"/>
                    </a:lnTo>
                    <a:lnTo>
                      <a:pt x="696" y="866"/>
                    </a:lnTo>
                    <a:lnTo>
                      <a:pt x="699" y="930"/>
                    </a:lnTo>
                    <a:lnTo>
                      <a:pt x="703" y="1037"/>
                    </a:lnTo>
                    <a:lnTo>
                      <a:pt x="706" y="1066"/>
                    </a:lnTo>
                    <a:lnTo>
                      <a:pt x="709" y="1003"/>
                    </a:lnTo>
                    <a:lnTo>
                      <a:pt x="712" y="982"/>
                    </a:lnTo>
                    <a:lnTo>
                      <a:pt x="715" y="1040"/>
                    </a:lnTo>
                    <a:lnTo>
                      <a:pt x="718" y="1114"/>
                    </a:lnTo>
                    <a:lnTo>
                      <a:pt x="722" y="1094"/>
                    </a:lnTo>
                    <a:lnTo>
                      <a:pt x="725" y="1002"/>
                    </a:lnTo>
                    <a:lnTo>
                      <a:pt x="728" y="862"/>
                    </a:lnTo>
                    <a:lnTo>
                      <a:pt x="731" y="757"/>
                    </a:lnTo>
                    <a:lnTo>
                      <a:pt x="734" y="760"/>
                    </a:lnTo>
                    <a:lnTo>
                      <a:pt x="737" y="742"/>
                    </a:lnTo>
                    <a:lnTo>
                      <a:pt x="741" y="685"/>
                    </a:lnTo>
                    <a:lnTo>
                      <a:pt x="744" y="751"/>
                    </a:lnTo>
                    <a:lnTo>
                      <a:pt x="747" y="908"/>
                    </a:lnTo>
                    <a:lnTo>
                      <a:pt x="750" y="914"/>
                    </a:lnTo>
                    <a:lnTo>
                      <a:pt x="753" y="784"/>
                    </a:lnTo>
                    <a:lnTo>
                      <a:pt x="756" y="750"/>
                    </a:lnTo>
                    <a:lnTo>
                      <a:pt x="760" y="833"/>
                    </a:lnTo>
                    <a:lnTo>
                      <a:pt x="763" y="910"/>
                    </a:lnTo>
                    <a:lnTo>
                      <a:pt x="766" y="832"/>
                    </a:lnTo>
                    <a:lnTo>
                      <a:pt x="769" y="655"/>
                    </a:lnTo>
                    <a:lnTo>
                      <a:pt x="772" y="645"/>
                    </a:lnTo>
                    <a:lnTo>
                      <a:pt x="775" y="824"/>
                    </a:lnTo>
                    <a:lnTo>
                      <a:pt x="779" y="995"/>
                    </a:lnTo>
                    <a:lnTo>
                      <a:pt x="782" y="983"/>
                    </a:lnTo>
                    <a:lnTo>
                      <a:pt x="785" y="821"/>
                    </a:lnTo>
                    <a:lnTo>
                      <a:pt x="788" y="712"/>
                    </a:lnTo>
                    <a:lnTo>
                      <a:pt x="791" y="691"/>
                    </a:lnTo>
                    <a:lnTo>
                      <a:pt x="794" y="663"/>
                    </a:lnTo>
                    <a:lnTo>
                      <a:pt x="798" y="622"/>
                    </a:lnTo>
                    <a:lnTo>
                      <a:pt x="801" y="613"/>
                    </a:lnTo>
                    <a:lnTo>
                      <a:pt x="804" y="661"/>
                    </a:lnTo>
                    <a:lnTo>
                      <a:pt x="807" y="770"/>
                    </a:lnTo>
                    <a:lnTo>
                      <a:pt x="810" y="826"/>
                    </a:lnTo>
                    <a:lnTo>
                      <a:pt x="813" y="753"/>
                    </a:lnTo>
                    <a:lnTo>
                      <a:pt x="817" y="575"/>
                    </a:lnTo>
                    <a:lnTo>
                      <a:pt x="820" y="391"/>
                    </a:lnTo>
                    <a:lnTo>
                      <a:pt x="823" y="358"/>
                    </a:lnTo>
                    <a:lnTo>
                      <a:pt x="826" y="470"/>
                    </a:lnTo>
                    <a:lnTo>
                      <a:pt x="829" y="618"/>
                    </a:lnTo>
                    <a:lnTo>
                      <a:pt x="832" y="722"/>
                    </a:lnTo>
                    <a:lnTo>
                      <a:pt x="836" y="758"/>
                    </a:lnTo>
                    <a:lnTo>
                      <a:pt x="839" y="705"/>
                    </a:lnTo>
                    <a:lnTo>
                      <a:pt x="842" y="607"/>
                    </a:lnTo>
                    <a:lnTo>
                      <a:pt x="845" y="524"/>
                    </a:lnTo>
                    <a:lnTo>
                      <a:pt x="848" y="454"/>
                    </a:lnTo>
                    <a:lnTo>
                      <a:pt x="851" y="431"/>
                    </a:lnTo>
                    <a:lnTo>
                      <a:pt x="854" y="520"/>
                    </a:lnTo>
                    <a:lnTo>
                      <a:pt x="858" y="682"/>
                    </a:lnTo>
                    <a:lnTo>
                      <a:pt x="861" y="730"/>
                    </a:lnTo>
                    <a:lnTo>
                      <a:pt x="864" y="657"/>
                    </a:lnTo>
                    <a:lnTo>
                      <a:pt x="867" y="563"/>
                    </a:lnTo>
                    <a:lnTo>
                      <a:pt x="870" y="497"/>
                    </a:lnTo>
                    <a:lnTo>
                      <a:pt x="873" y="531"/>
                    </a:lnTo>
                    <a:lnTo>
                      <a:pt x="877" y="632"/>
                    </a:lnTo>
                    <a:lnTo>
                      <a:pt x="880" y="696"/>
                    </a:lnTo>
                    <a:lnTo>
                      <a:pt x="883" y="684"/>
                    </a:lnTo>
                    <a:lnTo>
                      <a:pt x="886" y="554"/>
                    </a:lnTo>
                    <a:lnTo>
                      <a:pt x="889" y="370"/>
                    </a:lnTo>
                    <a:lnTo>
                      <a:pt x="892" y="270"/>
                    </a:lnTo>
                    <a:lnTo>
                      <a:pt x="896" y="314"/>
                    </a:lnTo>
                    <a:lnTo>
                      <a:pt x="899" y="408"/>
                    </a:lnTo>
                    <a:lnTo>
                      <a:pt x="902" y="467"/>
                    </a:lnTo>
                    <a:lnTo>
                      <a:pt x="905" y="476"/>
                    </a:lnTo>
                    <a:lnTo>
                      <a:pt x="908" y="423"/>
                    </a:lnTo>
                    <a:lnTo>
                      <a:pt x="911" y="320"/>
                    </a:lnTo>
                    <a:lnTo>
                      <a:pt x="915" y="222"/>
                    </a:lnTo>
                    <a:lnTo>
                      <a:pt x="918" y="214"/>
                    </a:lnTo>
                    <a:lnTo>
                      <a:pt x="921" y="344"/>
                    </a:lnTo>
                    <a:lnTo>
                      <a:pt x="924" y="483"/>
                    </a:lnTo>
                    <a:lnTo>
                      <a:pt x="927" y="475"/>
                    </a:lnTo>
                    <a:lnTo>
                      <a:pt x="930" y="377"/>
                    </a:lnTo>
                    <a:lnTo>
                      <a:pt x="934" y="353"/>
                    </a:lnTo>
                    <a:lnTo>
                      <a:pt x="937" y="398"/>
                    </a:lnTo>
                    <a:lnTo>
                      <a:pt x="940" y="425"/>
                    </a:lnTo>
                    <a:lnTo>
                      <a:pt x="943" y="469"/>
                    </a:lnTo>
                    <a:lnTo>
                      <a:pt x="946" y="544"/>
                    </a:lnTo>
                    <a:lnTo>
                      <a:pt x="949" y="593"/>
                    </a:lnTo>
                    <a:lnTo>
                      <a:pt x="953" y="592"/>
                    </a:lnTo>
                    <a:lnTo>
                      <a:pt x="956" y="535"/>
                    </a:lnTo>
                    <a:lnTo>
                      <a:pt x="959" y="490"/>
                    </a:lnTo>
                    <a:lnTo>
                      <a:pt x="962" y="450"/>
                    </a:lnTo>
                    <a:lnTo>
                      <a:pt x="965" y="376"/>
                    </a:lnTo>
                    <a:lnTo>
                      <a:pt x="968" y="273"/>
                    </a:lnTo>
                    <a:lnTo>
                      <a:pt x="972" y="199"/>
                    </a:lnTo>
                    <a:lnTo>
                      <a:pt x="975" y="244"/>
                    </a:lnTo>
                    <a:lnTo>
                      <a:pt x="978" y="410"/>
                    </a:lnTo>
                    <a:lnTo>
                      <a:pt x="981" y="555"/>
                    </a:lnTo>
                    <a:lnTo>
                      <a:pt x="984" y="569"/>
                    </a:lnTo>
                    <a:lnTo>
                      <a:pt x="987" y="473"/>
                    </a:lnTo>
                    <a:lnTo>
                      <a:pt x="991" y="387"/>
                    </a:lnTo>
                    <a:lnTo>
                      <a:pt x="994" y="326"/>
                    </a:lnTo>
                    <a:lnTo>
                      <a:pt x="997" y="267"/>
                    </a:lnTo>
                    <a:lnTo>
                      <a:pt x="1000" y="265"/>
                    </a:lnTo>
                    <a:lnTo>
                      <a:pt x="1003" y="257"/>
                    </a:lnTo>
                    <a:lnTo>
                      <a:pt x="1006" y="114"/>
                    </a:lnTo>
                    <a:lnTo>
                      <a:pt x="1010" y="12"/>
                    </a:lnTo>
                    <a:lnTo>
                      <a:pt x="1013" y="99"/>
                    </a:lnTo>
                    <a:lnTo>
                      <a:pt x="1016" y="276"/>
                    </a:lnTo>
                    <a:lnTo>
                      <a:pt x="1019" y="360"/>
                    </a:lnTo>
                    <a:lnTo>
                      <a:pt x="1022" y="295"/>
                    </a:lnTo>
                    <a:lnTo>
                      <a:pt x="1025" y="205"/>
                    </a:lnTo>
                    <a:lnTo>
                      <a:pt x="1029" y="187"/>
                    </a:lnTo>
                    <a:lnTo>
                      <a:pt x="1032" y="222"/>
                    </a:lnTo>
                    <a:lnTo>
                      <a:pt x="1035" y="205"/>
                    </a:lnTo>
                    <a:lnTo>
                      <a:pt x="1038" y="177"/>
                    </a:lnTo>
                    <a:lnTo>
                      <a:pt x="1041" y="196"/>
                    </a:lnTo>
                    <a:lnTo>
                      <a:pt x="1044" y="231"/>
                    </a:lnTo>
                    <a:lnTo>
                      <a:pt x="1048" y="284"/>
                    </a:lnTo>
                    <a:lnTo>
                      <a:pt x="1051" y="360"/>
                    </a:lnTo>
                    <a:lnTo>
                      <a:pt x="1054" y="416"/>
                    </a:lnTo>
                    <a:lnTo>
                      <a:pt x="1057" y="408"/>
                    </a:lnTo>
                    <a:lnTo>
                      <a:pt x="1060" y="378"/>
                    </a:lnTo>
                    <a:lnTo>
                      <a:pt x="1063" y="357"/>
                    </a:lnTo>
                    <a:lnTo>
                      <a:pt x="1067" y="338"/>
                    </a:lnTo>
                    <a:lnTo>
                      <a:pt x="1070" y="376"/>
                    </a:lnTo>
                    <a:lnTo>
                      <a:pt x="1073" y="434"/>
                    </a:lnTo>
                    <a:lnTo>
                      <a:pt x="1076" y="428"/>
                    </a:lnTo>
                    <a:lnTo>
                      <a:pt x="1079" y="334"/>
                    </a:lnTo>
                    <a:lnTo>
                      <a:pt x="1082" y="161"/>
                    </a:lnTo>
                    <a:lnTo>
                      <a:pt x="1086" y="62"/>
                    </a:lnTo>
                    <a:lnTo>
                      <a:pt x="1089" y="77"/>
                    </a:lnTo>
                    <a:lnTo>
                      <a:pt x="1092" y="73"/>
                    </a:lnTo>
                    <a:lnTo>
                      <a:pt x="1095" y="56"/>
                    </a:lnTo>
                    <a:lnTo>
                      <a:pt x="1098" y="53"/>
                    </a:lnTo>
                    <a:lnTo>
                      <a:pt x="1101" y="0"/>
                    </a:lnTo>
                    <a:lnTo>
                      <a:pt x="1104" y="8"/>
                    </a:lnTo>
                    <a:lnTo>
                      <a:pt x="1108" y="160"/>
                    </a:lnTo>
                    <a:lnTo>
                      <a:pt x="1111" y="287"/>
                    </a:lnTo>
                    <a:lnTo>
                      <a:pt x="1114" y="308"/>
                    </a:lnTo>
                    <a:lnTo>
                      <a:pt x="1117" y="301"/>
                    </a:lnTo>
                    <a:lnTo>
                      <a:pt x="1120" y="321"/>
                    </a:lnTo>
                    <a:lnTo>
                      <a:pt x="1123" y="369"/>
                    </a:lnTo>
                    <a:lnTo>
                      <a:pt x="1127" y="391"/>
                    </a:lnTo>
                    <a:lnTo>
                      <a:pt x="1130" y="350"/>
                    </a:lnTo>
                    <a:lnTo>
                      <a:pt x="1133" y="310"/>
                    </a:lnTo>
                    <a:lnTo>
                      <a:pt x="1136" y="413"/>
                    </a:lnTo>
                    <a:lnTo>
                      <a:pt x="1139" y="584"/>
                    </a:lnTo>
                    <a:lnTo>
                      <a:pt x="1142" y="641"/>
                    </a:lnTo>
                    <a:lnTo>
                      <a:pt x="1146" y="593"/>
                    </a:lnTo>
                    <a:lnTo>
                      <a:pt x="1149" y="520"/>
                    </a:lnTo>
                    <a:lnTo>
                      <a:pt x="1152" y="453"/>
                    </a:lnTo>
                    <a:lnTo>
                      <a:pt x="1155" y="381"/>
                    </a:lnTo>
                    <a:lnTo>
                      <a:pt x="1158" y="312"/>
                    </a:lnTo>
                    <a:lnTo>
                      <a:pt x="1161" y="301"/>
                    </a:lnTo>
                    <a:lnTo>
                      <a:pt x="1165" y="361"/>
                    </a:lnTo>
                    <a:lnTo>
                      <a:pt x="1168" y="480"/>
                    </a:lnTo>
                    <a:lnTo>
                      <a:pt x="1171" y="524"/>
                    </a:lnTo>
                    <a:lnTo>
                      <a:pt x="1174" y="451"/>
                    </a:lnTo>
                    <a:lnTo>
                      <a:pt x="1177" y="426"/>
                    </a:lnTo>
                    <a:lnTo>
                      <a:pt x="1180" y="454"/>
                    </a:lnTo>
                    <a:lnTo>
                      <a:pt x="1184" y="449"/>
                    </a:lnTo>
                    <a:lnTo>
                      <a:pt x="1187" y="424"/>
                    </a:lnTo>
                    <a:lnTo>
                      <a:pt x="1190" y="468"/>
                    </a:lnTo>
                    <a:lnTo>
                      <a:pt x="1193" y="508"/>
                    </a:lnTo>
                    <a:lnTo>
                      <a:pt x="1196" y="485"/>
                    </a:lnTo>
                    <a:lnTo>
                      <a:pt x="1199" y="520"/>
                    </a:lnTo>
                    <a:lnTo>
                      <a:pt x="1203" y="685"/>
                    </a:lnTo>
                    <a:lnTo>
                      <a:pt x="1206" y="835"/>
                    </a:lnTo>
                    <a:lnTo>
                      <a:pt x="1209" y="957"/>
                    </a:lnTo>
                    <a:lnTo>
                      <a:pt x="1212" y="1114"/>
                    </a:lnTo>
                    <a:lnTo>
                      <a:pt x="1215" y="1291"/>
                    </a:lnTo>
                    <a:lnTo>
                      <a:pt x="1218" y="1422"/>
                    </a:lnTo>
                    <a:lnTo>
                      <a:pt x="1222" y="1489"/>
                    </a:lnTo>
                    <a:lnTo>
                      <a:pt x="1225" y="1500"/>
                    </a:lnTo>
                    <a:lnTo>
                      <a:pt x="1228" y="1528"/>
                    </a:lnTo>
                    <a:lnTo>
                      <a:pt x="1231" y="1623"/>
                    </a:lnTo>
                    <a:lnTo>
                      <a:pt x="1234" y="1696"/>
                    </a:lnTo>
                    <a:lnTo>
                      <a:pt x="1237" y="1694"/>
                    </a:lnTo>
                    <a:lnTo>
                      <a:pt x="1241" y="1762"/>
                    </a:lnTo>
                    <a:lnTo>
                      <a:pt x="1244" y="1893"/>
                    </a:lnTo>
                    <a:lnTo>
                      <a:pt x="1247" y="1918"/>
                    </a:lnTo>
                    <a:lnTo>
                      <a:pt x="1250" y="1901"/>
                    </a:lnTo>
                    <a:lnTo>
                      <a:pt x="1253" y="1941"/>
                    </a:lnTo>
                    <a:lnTo>
                      <a:pt x="1256" y="1997"/>
                    </a:lnTo>
                    <a:lnTo>
                      <a:pt x="1260" y="2087"/>
                    </a:lnTo>
                    <a:lnTo>
                      <a:pt x="1263" y="2237"/>
                    </a:lnTo>
                    <a:lnTo>
                      <a:pt x="1266" y="2345"/>
                    </a:lnTo>
                    <a:lnTo>
                      <a:pt x="1269" y="2362"/>
                    </a:lnTo>
                    <a:lnTo>
                      <a:pt x="1272" y="2411"/>
                    </a:lnTo>
                    <a:lnTo>
                      <a:pt x="1275" y="2519"/>
                    </a:lnTo>
                    <a:lnTo>
                      <a:pt x="1279" y="2607"/>
                    </a:lnTo>
                    <a:lnTo>
                      <a:pt x="1282" y="2639"/>
                    </a:lnTo>
                    <a:lnTo>
                      <a:pt x="1285" y="2620"/>
                    </a:lnTo>
                    <a:lnTo>
                      <a:pt x="1288" y="2563"/>
                    </a:lnTo>
                    <a:lnTo>
                      <a:pt x="1291" y="2557"/>
                    </a:lnTo>
                    <a:lnTo>
                      <a:pt x="1294" y="2640"/>
                    </a:lnTo>
                    <a:lnTo>
                      <a:pt x="1298" y="2712"/>
                    </a:lnTo>
                    <a:lnTo>
                      <a:pt x="1301" y="2759"/>
                    </a:lnTo>
                    <a:lnTo>
                      <a:pt x="1304" y="2823"/>
                    </a:lnTo>
                    <a:lnTo>
                      <a:pt x="1307" y="2867"/>
                    </a:lnTo>
                    <a:lnTo>
                      <a:pt x="1310" y="2849"/>
                    </a:lnTo>
                    <a:lnTo>
                      <a:pt x="1313" y="2777"/>
                    </a:lnTo>
                    <a:lnTo>
                      <a:pt x="1317" y="2638"/>
                    </a:lnTo>
                    <a:lnTo>
                      <a:pt x="1320" y="2514"/>
                    </a:lnTo>
                    <a:lnTo>
                      <a:pt x="1323" y="2614"/>
                    </a:lnTo>
                    <a:lnTo>
                      <a:pt x="1326" y="2810"/>
                    </a:lnTo>
                    <a:lnTo>
                      <a:pt x="1329" y="2842"/>
                    </a:lnTo>
                    <a:lnTo>
                      <a:pt x="1332" y="2851"/>
                    </a:lnTo>
                    <a:lnTo>
                      <a:pt x="1336" y="2908"/>
                    </a:lnTo>
                    <a:lnTo>
                      <a:pt x="1339" y="2803"/>
                    </a:lnTo>
                    <a:lnTo>
                      <a:pt x="1342" y="2671"/>
                    </a:lnTo>
                    <a:lnTo>
                      <a:pt x="1345" y="2684"/>
                    </a:lnTo>
                    <a:lnTo>
                      <a:pt x="1348" y="2753"/>
                    </a:lnTo>
                    <a:lnTo>
                      <a:pt x="1351" y="2760"/>
                    </a:lnTo>
                    <a:lnTo>
                      <a:pt x="1354" y="2697"/>
                    </a:lnTo>
                    <a:lnTo>
                      <a:pt x="1358" y="2709"/>
                    </a:lnTo>
                    <a:lnTo>
                      <a:pt x="1361" y="2808"/>
                    </a:lnTo>
                    <a:lnTo>
                      <a:pt x="1364" y="2854"/>
                    </a:lnTo>
                    <a:lnTo>
                      <a:pt x="1367" y="2802"/>
                    </a:lnTo>
                    <a:lnTo>
                      <a:pt x="1370" y="2689"/>
                    </a:lnTo>
                    <a:lnTo>
                      <a:pt x="1373" y="2662"/>
                    </a:lnTo>
                    <a:lnTo>
                      <a:pt x="1377" y="2754"/>
                    </a:lnTo>
                    <a:lnTo>
                      <a:pt x="1380" y="2818"/>
                    </a:lnTo>
                    <a:lnTo>
                      <a:pt x="1383" y="2826"/>
                    </a:lnTo>
                    <a:lnTo>
                      <a:pt x="1386" y="2823"/>
                    </a:lnTo>
                    <a:lnTo>
                      <a:pt x="1389" y="2853"/>
                    </a:lnTo>
                    <a:lnTo>
                      <a:pt x="1392" y="2923"/>
                    </a:lnTo>
                    <a:lnTo>
                      <a:pt x="1396" y="2937"/>
                    </a:lnTo>
                    <a:lnTo>
                      <a:pt x="1399" y="2855"/>
                    </a:lnTo>
                    <a:lnTo>
                      <a:pt x="1402" y="2807"/>
                    </a:lnTo>
                    <a:lnTo>
                      <a:pt x="1405" y="2855"/>
                    </a:lnTo>
                    <a:lnTo>
                      <a:pt x="1408" y="2908"/>
                    </a:lnTo>
                    <a:lnTo>
                      <a:pt x="1411" y="2884"/>
                    </a:lnTo>
                    <a:lnTo>
                      <a:pt x="1415" y="2817"/>
                    </a:lnTo>
                    <a:lnTo>
                      <a:pt x="1418" y="2740"/>
                    </a:lnTo>
                    <a:lnTo>
                      <a:pt x="1421" y="2717"/>
                    </a:lnTo>
                    <a:lnTo>
                      <a:pt x="1424" y="2782"/>
                    </a:lnTo>
                    <a:lnTo>
                      <a:pt x="1427" y="2743"/>
                    </a:lnTo>
                    <a:lnTo>
                      <a:pt x="1430" y="2554"/>
                    </a:lnTo>
                    <a:lnTo>
                      <a:pt x="1434" y="2415"/>
                    </a:lnTo>
                    <a:lnTo>
                      <a:pt x="1437" y="2401"/>
                    </a:lnTo>
                    <a:lnTo>
                      <a:pt x="1440" y="2428"/>
                    </a:lnTo>
                    <a:lnTo>
                      <a:pt x="1443" y="2503"/>
                    </a:lnTo>
                    <a:lnTo>
                      <a:pt x="1446" y="2623"/>
                    </a:lnTo>
                    <a:lnTo>
                      <a:pt x="1449" y="2731"/>
                    </a:lnTo>
                    <a:lnTo>
                      <a:pt x="1453" y="2803"/>
                    </a:lnTo>
                    <a:lnTo>
                      <a:pt x="1456" y="2752"/>
                    </a:lnTo>
                    <a:lnTo>
                      <a:pt x="1459" y="2571"/>
                    </a:lnTo>
                    <a:lnTo>
                      <a:pt x="1462" y="2428"/>
                    </a:lnTo>
                    <a:lnTo>
                      <a:pt x="1465" y="2428"/>
                    </a:lnTo>
                    <a:lnTo>
                      <a:pt x="1468" y="2507"/>
                    </a:lnTo>
                    <a:lnTo>
                      <a:pt x="1472" y="2575"/>
                    </a:lnTo>
                    <a:lnTo>
                      <a:pt x="1475" y="2530"/>
                    </a:lnTo>
                    <a:lnTo>
                      <a:pt x="1478" y="2434"/>
                    </a:lnTo>
                    <a:lnTo>
                      <a:pt x="1481" y="2425"/>
                    </a:lnTo>
                    <a:lnTo>
                      <a:pt x="1484" y="2542"/>
                    </a:lnTo>
                    <a:lnTo>
                      <a:pt x="1487" y="2635"/>
                    </a:lnTo>
                    <a:lnTo>
                      <a:pt x="1491" y="2628"/>
                    </a:lnTo>
                    <a:lnTo>
                      <a:pt x="1494" y="2537"/>
                    </a:lnTo>
                    <a:lnTo>
                      <a:pt x="1497" y="2378"/>
                    </a:lnTo>
                    <a:lnTo>
                      <a:pt x="1500" y="2261"/>
                    </a:lnTo>
                    <a:lnTo>
                      <a:pt x="1503" y="2208"/>
                    </a:lnTo>
                    <a:lnTo>
                      <a:pt x="1506" y="2204"/>
                    </a:lnTo>
                    <a:lnTo>
                      <a:pt x="1510" y="2322"/>
                    </a:lnTo>
                    <a:lnTo>
                      <a:pt x="1513" y="2533"/>
                    </a:lnTo>
                    <a:lnTo>
                      <a:pt x="1516" y="2656"/>
                    </a:lnTo>
                    <a:lnTo>
                      <a:pt x="1519" y="2636"/>
                    </a:lnTo>
                    <a:lnTo>
                      <a:pt x="1522" y="2556"/>
                    </a:lnTo>
                    <a:lnTo>
                      <a:pt x="1525" y="2460"/>
                    </a:lnTo>
                    <a:lnTo>
                      <a:pt x="1529" y="2316"/>
                    </a:lnTo>
                    <a:lnTo>
                      <a:pt x="1532" y="2140"/>
                    </a:lnTo>
                    <a:lnTo>
                      <a:pt x="1535" y="1992"/>
                    </a:lnTo>
                    <a:lnTo>
                      <a:pt x="1538" y="1971"/>
                    </a:lnTo>
                    <a:lnTo>
                      <a:pt x="1541" y="2054"/>
                    </a:lnTo>
                    <a:lnTo>
                      <a:pt x="1544" y="2013"/>
                    </a:lnTo>
                    <a:lnTo>
                      <a:pt x="1548" y="1850"/>
                    </a:lnTo>
                    <a:lnTo>
                      <a:pt x="1551" y="1751"/>
                    </a:lnTo>
                    <a:lnTo>
                      <a:pt x="1554" y="1796"/>
                    </a:lnTo>
                    <a:lnTo>
                      <a:pt x="1557" y="1934"/>
                    </a:lnTo>
                    <a:lnTo>
                      <a:pt x="1560" y="2001"/>
                    </a:lnTo>
                    <a:lnTo>
                      <a:pt x="1563" y="1886"/>
                    </a:lnTo>
                    <a:lnTo>
                      <a:pt x="1567" y="1706"/>
                    </a:lnTo>
                    <a:lnTo>
                      <a:pt x="1570" y="1690"/>
                    </a:lnTo>
                    <a:lnTo>
                      <a:pt x="1573" y="1742"/>
                    </a:lnTo>
                    <a:lnTo>
                      <a:pt x="1576" y="1689"/>
                    </a:lnTo>
                    <a:lnTo>
                      <a:pt x="1579" y="1643"/>
                    </a:lnTo>
                    <a:lnTo>
                      <a:pt x="1582" y="1642"/>
                    </a:lnTo>
                    <a:lnTo>
                      <a:pt x="1586" y="1662"/>
                    </a:lnTo>
                    <a:lnTo>
                      <a:pt x="1589" y="1717"/>
                    </a:lnTo>
                    <a:lnTo>
                      <a:pt x="1592" y="1800"/>
                    </a:lnTo>
                    <a:lnTo>
                      <a:pt x="1595" y="1851"/>
                    </a:lnTo>
                    <a:lnTo>
                      <a:pt x="1598" y="1822"/>
                    </a:lnTo>
                    <a:lnTo>
                      <a:pt x="1601" y="1748"/>
                    </a:lnTo>
                    <a:lnTo>
                      <a:pt x="1604" y="1642"/>
                    </a:lnTo>
                    <a:lnTo>
                      <a:pt x="1608" y="1521"/>
                    </a:lnTo>
                    <a:lnTo>
                      <a:pt x="1611" y="1509"/>
                    </a:lnTo>
                    <a:lnTo>
                      <a:pt x="1614" y="1604"/>
                    </a:lnTo>
                    <a:lnTo>
                      <a:pt x="1617" y="1596"/>
                    </a:lnTo>
                    <a:lnTo>
                      <a:pt x="1620" y="1460"/>
                    </a:lnTo>
                    <a:lnTo>
                      <a:pt x="1623" y="1329"/>
                    </a:lnTo>
                    <a:lnTo>
                      <a:pt x="1627" y="1348"/>
                    </a:lnTo>
                    <a:lnTo>
                      <a:pt x="1630" y="1491"/>
                    </a:lnTo>
                    <a:lnTo>
                      <a:pt x="1633" y="1537"/>
                    </a:lnTo>
                    <a:lnTo>
                      <a:pt x="1636" y="1532"/>
                    </a:lnTo>
                    <a:lnTo>
                      <a:pt x="1639" y="1588"/>
                    </a:lnTo>
                    <a:lnTo>
                      <a:pt x="1642" y="1559"/>
                    </a:lnTo>
                    <a:lnTo>
                      <a:pt x="1646" y="1467"/>
                    </a:lnTo>
                    <a:lnTo>
                      <a:pt x="1649" y="1454"/>
                    </a:lnTo>
                    <a:lnTo>
                      <a:pt x="1652" y="1475"/>
                    </a:lnTo>
                    <a:lnTo>
                      <a:pt x="1655" y="1482"/>
                    </a:lnTo>
                    <a:lnTo>
                      <a:pt x="1658" y="1472"/>
                    </a:lnTo>
                    <a:lnTo>
                      <a:pt x="1661" y="1451"/>
                    </a:lnTo>
                    <a:lnTo>
                      <a:pt x="1665" y="1421"/>
                    </a:lnTo>
                    <a:lnTo>
                      <a:pt x="1668" y="1367"/>
                    </a:lnTo>
                    <a:lnTo>
                      <a:pt x="1671" y="1297"/>
                    </a:lnTo>
                    <a:lnTo>
                      <a:pt x="1674" y="1271"/>
                    </a:lnTo>
                    <a:lnTo>
                      <a:pt x="1677" y="1284"/>
                    </a:lnTo>
                    <a:lnTo>
                      <a:pt x="1680" y="1303"/>
                    </a:lnTo>
                    <a:lnTo>
                      <a:pt x="1684" y="1298"/>
                    </a:lnTo>
                    <a:lnTo>
                      <a:pt x="1687" y="1177"/>
                    </a:lnTo>
                    <a:lnTo>
                      <a:pt x="1690" y="999"/>
                    </a:lnTo>
                    <a:lnTo>
                      <a:pt x="1693" y="971"/>
                    </a:lnTo>
                    <a:lnTo>
                      <a:pt x="1696" y="1108"/>
                    </a:lnTo>
                    <a:lnTo>
                      <a:pt x="1699" y="1218"/>
                    </a:lnTo>
                    <a:lnTo>
                      <a:pt x="1703" y="1200"/>
                    </a:lnTo>
                    <a:lnTo>
                      <a:pt x="1706" y="1085"/>
                    </a:lnTo>
                    <a:lnTo>
                      <a:pt x="1709" y="1040"/>
                    </a:lnTo>
                    <a:lnTo>
                      <a:pt x="1712" y="1152"/>
                    </a:lnTo>
                    <a:lnTo>
                      <a:pt x="1715" y="1286"/>
                    </a:lnTo>
                    <a:lnTo>
                      <a:pt x="1718" y="1337"/>
                    </a:lnTo>
                    <a:lnTo>
                      <a:pt x="1722" y="1265"/>
                    </a:lnTo>
                    <a:lnTo>
                      <a:pt x="1725" y="1134"/>
                    </a:lnTo>
                    <a:lnTo>
                      <a:pt x="1728" y="1055"/>
                    </a:lnTo>
                    <a:lnTo>
                      <a:pt x="1731" y="986"/>
                    </a:lnTo>
                    <a:lnTo>
                      <a:pt x="1734" y="919"/>
                    </a:lnTo>
                    <a:lnTo>
                      <a:pt x="1737" y="883"/>
                    </a:lnTo>
                    <a:lnTo>
                      <a:pt x="1741" y="875"/>
                    </a:lnTo>
                    <a:lnTo>
                      <a:pt x="1744" y="908"/>
                    </a:lnTo>
                    <a:lnTo>
                      <a:pt x="1747" y="933"/>
                    </a:lnTo>
                    <a:lnTo>
                      <a:pt x="1750" y="915"/>
                    </a:lnTo>
                    <a:lnTo>
                      <a:pt x="1753" y="905"/>
                    </a:lnTo>
                    <a:lnTo>
                      <a:pt x="1756" y="877"/>
                    </a:lnTo>
                    <a:lnTo>
                      <a:pt x="1760" y="858"/>
                    </a:lnTo>
                    <a:lnTo>
                      <a:pt x="1763" y="885"/>
                    </a:lnTo>
                    <a:lnTo>
                      <a:pt x="1766" y="930"/>
                    </a:lnTo>
                    <a:lnTo>
                      <a:pt x="1769" y="970"/>
                    </a:lnTo>
                    <a:lnTo>
                      <a:pt x="1772" y="977"/>
                    </a:lnTo>
                    <a:lnTo>
                      <a:pt x="1775" y="892"/>
                    </a:lnTo>
                    <a:lnTo>
                      <a:pt x="1779" y="763"/>
                    </a:lnTo>
                    <a:lnTo>
                      <a:pt x="1782" y="720"/>
                    </a:lnTo>
                    <a:lnTo>
                      <a:pt x="1785" y="760"/>
                    </a:lnTo>
                    <a:lnTo>
                      <a:pt x="1788" y="842"/>
                    </a:lnTo>
                    <a:lnTo>
                      <a:pt x="1791" y="980"/>
                    </a:lnTo>
                    <a:lnTo>
                      <a:pt x="1794" y="1081"/>
                    </a:lnTo>
                    <a:lnTo>
                      <a:pt x="1798" y="1029"/>
                    </a:lnTo>
                    <a:lnTo>
                      <a:pt x="1801" y="798"/>
                    </a:lnTo>
                    <a:lnTo>
                      <a:pt x="1804" y="621"/>
                    </a:lnTo>
                    <a:lnTo>
                      <a:pt x="1807" y="655"/>
                    </a:lnTo>
                    <a:lnTo>
                      <a:pt x="1810" y="742"/>
                    </a:lnTo>
                    <a:lnTo>
                      <a:pt x="1813" y="793"/>
                    </a:lnTo>
                    <a:lnTo>
                      <a:pt x="1817" y="792"/>
                    </a:lnTo>
                    <a:lnTo>
                      <a:pt x="1820" y="747"/>
                    </a:lnTo>
                    <a:lnTo>
                      <a:pt x="1823" y="742"/>
                    </a:lnTo>
                    <a:lnTo>
                      <a:pt x="1826" y="785"/>
                    </a:lnTo>
                    <a:lnTo>
                      <a:pt x="1829" y="793"/>
                    </a:lnTo>
                    <a:lnTo>
                      <a:pt x="1832" y="807"/>
                    </a:lnTo>
                    <a:lnTo>
                      <a:pt x="1836" y="828"/>
                    </a:lnTo>
                    <a:lnTo>
                      <a:pt x="1839" y="825"/>
                    </a:lnTo>
                    <a:lnTo>
                      <a:pt x="1842" y="816"/>
                    </a:lnTo>
                    <a:lnTo>
                      <a:pt x="1845" y="835"/>
                    </a:lnTo>
                    <a:lnTo>
                      <a:pt x="1848" y="858"/>
                    </a:lnTo>
                    <a:lnTo>
                      <a:pt x="1851" y="867"/>
                    </a:lnTo>
                    <a:lnTo>
                      <a:pt x="1854" y="821"/>
                    </a:lnTo>
                    <a:lnTo>
                      <a:pt x="1858" y="715"/>
                    </a:lnTo>
                    <a:lnTo>
                      <a:pt x="1861" y="634"/>
                    </a:lnTo>
                    <a:lnTo>
                      <a:pt x="1864" y="601"/>
                    </a:lnTo>
                    <a:lnTo>
                      <a:pt x="1867" y="622"/>
                    </a:lnTo>
                    <a:lnTo>
                      <a:pt x="1870" y="671"/>
                    </a:lnTo>
                    <a:lnTo>
                      <a:pt x="1873" y="731"/>
                    </a:lnTo>
                    <a:lnTo>
                      <a:pt x="1877" y="772"/>
                    </a:lnTo>
                    <a:lnTo>
                      <a:pt x="1880" y="773"/>
                    </a:lnTo>
                    <a:lnTo>
                      <a:pt x="1883" y="755"/>
                    </a:lnTo>
                    <a:lnTo>
                      <a:pt x="1886" y="696"/>
                    </a:lnTo>
                    <a:lnTo>
                      <a:pt x="1889" y="599"/>
                    </a:lnTo>
                    <a:lnTo>
                      <a:pt x="1892" y="541"/>
                    </a:lnTo>
                    <a:lnTo>
                      <a:pt x="1896" y="657"/>
                    </a:lnTo>
                    <a:lnTo>
                      <a:pt x="1899" y="835"/>
                    </a:lnTo>
                    <a:lnTo>
                      <a:pt x="1902" y="858"/>
                    </a:lnTo>
                    <a:lnTo>
                      <a:pt x="1905" y="807"/>
                    </a:lnTo>
                    <a:lnTo>
                      <a:pt x="1908" y="801"/>
                    </a:lnTo>
                    <a:lnTo>
                      <a:pt x="1911" y="768"/>
                    </a:lnTo>
                    <a:lnTo>
                      <a:pt x="1915" y="670"/>
                    </a:lnTo>
                    <a:lnTo>
                      <a:pt x="1918" y="565"/>
                    </a:lnTo>
                    <a:lnTo>
                      <a:pt x="1921" y="558"/>
                    </a:lnTo>
                    <a:lnTo>
                      <a:pt x="1924" y="665"/>
                    </a:lnTo>
                    <a:lnTo>
                      <a:pt x="1927" y="805"/>
                    </a:lnTo>
                    <a:lnTo>
                      <a:pt x="1930" y="863"/>
                    </a:lnTo>
                    <a:lnTo>
                      <a:pt x="1934" y="854"/>
                    </a:lnTo>
                    <a:lnTo>
                      <a:pt x="1937" y="905"/>
                    </a:lnTo>
                    <a:lnTo>
                      <a:pt x="1940" y="982"/>
                    </a:lnTo>
                    <a:lnTo>
                      <a:pt x="1943" y="956"/>
                    </a:lnTo>
                    <a:lnTo>
                      <a:pt x="1946" y="889"/>
                    </a:lnTo>
                    <a:lnTo>
                      <a:pt x="1949" y="879"/>
                    </a:lnTo>
                    <a:lnTo>
                      <a:pt x="1953" y="853"/>
                    </a:lnTo>
                    <a:lnTo>
                      <a:pt x="1956" y="870"/>
                    </a:lnTo>
                    <a:lnTo>
                      <a:pt x="1959" y="932"/>
                    </a:lnTo>
                    <a:lnTo>
                      <a:pt x="1962" y="911"/>
                    </a:lnTo>
                    <a:lnTo>
                      <a:pt x="1965" y="841"/>
                    </a:lnTo>
                    <a:lnTo>
                      <a:pt x="1968" y="843"/>
                    </a:lnTo>
                    <a:lnTo>
                      <a:pt x="1972" y="901"/>
                    </a:lnTo>
                    <a:lnTo>
                      <a:pt x="1975" y="948"/>
                    </a:lnTo>
                    <a:lnTo>
                      <a:pt x="1978" y="991"/>
                    </a:lnTo>
                    <a:lnTo>
                      <a:pt x="1981" y="1020"/>
                    </a:lnTo>
                    <a:lnTo>
                      <a:pt x="1984" y="1052"/>
                    </a:lnTo>
                    <a:lnTo>
                      <a:pt x="1987" y="1062"/>
                    </a:lnTo>
                    <a:lnTo>
                      <a:pt x="1991" y="1051"/>
                    </a:lnTo>
                    <a:lnTo>
                      <a:pt x="1994" y="1001"/>
                    </a:lnTo>
                    <a:lnTo>
                      <a:pt x="1997" y="960"/>
                    </a:lnTo>
                    <a:lnTo>
                      <a:pt x="2000" y="996"/>
                    </a:lnTo>
                    <a:lnTo>
                      <a:pt x="2003" y="1044"/>
                    </a:lnTo>
                    <a:lnTo>
                      <a:pt x="2006" y="949"/>
                    </a:lnTo>
                    <a:lnTo>
                      <a:pt x="2010" y="784"/>
                    </a:lnTo>
                    <a:lnTo>
                      <a:pt x="2013" y="718"/>
                    </a:lnTo>
                    <a:lnTo>
                      <a:pt x="2016" y="738"/>
                    </a:lnTo>
                    <a:lnTo>
                      <a:pt x="2019" y="801"/>
                    </a:lnTo>
                    <a:lnTo>
                      <a:pt x="2022" y="866"/>
                    </a:lnTo>
                    <a:lnTo>
                      <a:pt x="2025" y="836"/>
                    </a:lnTo>
                    <a:lnTo>
                      <a:pt x="2029" y="777"/>
                    </a:lnTo>
                    <a:lnTo>
                      <a:pt x="2032" y="756"/>
                    </a:lnTo>
                    <a:lnTo>
                      <a:pt x="2035" y="762"/>
                    </a:lnTo>
                    <a:lnTo>
                      <a:pt x="2038" y="818"/>
                    </a:lnTo>
                    <a:lnTo>
                      <a:pt x="2041" y="929"/>
                    </a:lnTo>
                    <a:lnTo>
                      <a:pt x="2044" y="997"/>
                    </a:lnTo>
                    <a:lnTo>
                      <a:pt x="2048" y="992"/>
                    </a:lnTo>
                    <a:lnTo>
                      <a:pt x="2051" y="1019"/>
                    </a:lnTo>
                    <a:lnTo>
                      <a:pt x="2054" y="1092"/>
                    </a:lnTo>
                    <a:lnTo>
                      <a:pt x="2057" y="1128"/>
                    </a:lnTo>
                    <a:lnTo>
                      <a:pt x="2060" y="1109"/>
                    </a:lnTo>
                    <a:lnTo>
                      <a:pt x="2063" y="1050"/>
                    </a:lnTo>
                    <a:lnTo>
                      <a:pt x="2067" y="986"/>
                    </a:lnTo>
                    <a:lnTo>
                      <a:pt x="2070" y="880"/>
                    </a:lnTo>
                    <a:lnTo>
                      <a:pt x="2073" y="747"/>
                    </a:lnTo>
                    <a:lnTo>
                      <a:pt x="2076" y="687"/>
                    </a:lnTo>
                    <a:lnTo>
                      <a:pt x="2079" y="752"/>
                    </a:lnTo>
                    <a:lnTo>
                      <a:pt x="2082" y="898"/>
                    </a:lnTo>
                    <a:lnTo>
                      <a:pt x="2086" y="986"/>
                    </a:lnTo>
                    <a:lnTo>
                      <a:pt x="2089" y="992"/>
                    </a:lnTo>
                    <a:lnTo>
                      <a:pt x="2092" y="1005"/>
                    </a:lnTo>
                    <a:lnTo>
                      <a:pt x="2095" y="968"/>
                    </a:lnTo>
                    <a:lnTo>
                      <a:pt x="2098" y="831"/>
                    </a:lnTo>
                    <a:lnTo>
                      <a:pt x="2101" y="757"/>
                    </a:lnTo>
                    <a:lnTo>
                      <a:pt x="2104" y="821"/>
                    </a:lnTo>
                    <a:lnTo>
                      <a:pt x="2108" y="894"/>
                    </a:lnTo>
                    <a:lnTo>
                      <a:pt x="2111" y="833"/>
                    </a:lnTo>
                    <a:lnTo>
                      <a:pt x="2114" y="675"/>
                    </a:lnTo>
                    <a:lnTo>
                      <a:pt x="2117" y="565"/>
                    </a:lnTo>
                    <a:lnTo>
                      <a:pt x="2120" y="618"/>
                    </a:lnTo>
                    <a:lnTo>
                      <a:pt x="2123" y="750"/>
                    </a:lnTo>
                    <a:lnTo>
                      <a:pt x="2127" y="748"/>
                    </a:lnTo>
                    <a:lnTo>
                      <a:pt x="2130" y="690"/>
                    </a:lnTo>
                    <a:lnTo>
                      <a:pt x="2133" y="720"/>
                    </a:lnTo>
                    <a:lnTo>
                      <a:pt x="2136" y="806"/>
                    </a:lnTo>
                    <a:lnTo>
                      <a:pt x="2139" y="837"/>
                    </a:lnTo>
                    <a:lnTo>
                      <a:pt x="2142" y="806"/>
                    </a:lnTo>
                    <a:lnTo>
                      <a:pt x="2146" y="798"/>
                    </a:lnTo>
                    <a:lnTo>
                      <a:pt x="2149" y="819"/>
                    </a:lnTo>
                    <a:lnTo>
                      <a:pt x="2152" y="732"/>
                    </a:lnTo>
                    <a:lnTo>
                      <a:pt x="2155" y="555"/>
                    </a:lnTo>
                    <a:lnTo>
                      <a:pt x="2158" y="428"/>
                    </a:lnTo>
                    <a:lnTo>
                      <a:pt x="2161" y="378"/>
                    </a:lnTo>
                    <a:lnTo>
                      <a:pt x="2165" y="383"/>
                    </a:lnTo>
                    <a:lnTo>
                      <a:pt x="2168" y="448"/>
                    </a:lnTo>
                    <a:lnTo>
                      <a:pt x="2171" y="525"/>
                    </a:lnTo>
                    <a:lnTo>
                      <a:pt x="2174" y="568"/>
                    </a:lnTo>
                    <a:lnTo>
                      <a:pt x="2177" y="580"/>
                    </a:lnTo>
                    <a:lnTo>
                      <a:pt x="2180" y="636"/>
                    </a:lnTo>
                    <a:lnTo>
                      <a:pt x="2184" y="711"/>
                    </a:lnTo>
                    <a:lnTo>
                      <a:pt x="2187" y="729"/>
                    </a:lnTo>
                    <a:lnTo>
                      <a:pt x="2190" y="715"/>
                    </a:lnTo>
                    <a:lnTo>
                      <a:pt x="2193" y="672"/>
                    </a:lnTo>
                    <a:lnTo>
                      <a:pt x="2196" y="675"/>
                    </a:lnTo>
                    <a:lnTo>
                      <a:pt x="2199" y="688"/>
                    </a:lnTo>
                    <a:lnTo>
                      <a:pt x="2203" y="623"/>
                    </a:lnTo>
                    <a:lnTo>
                      <a:pt x="2206" y="546"/>
                    </a:lnTo>
                    <a:lnTo>
                      <a:pt x="2209" y="466"/>
                    </a:lnTo>
                    <a:lnTo>
                      <a:pt x="2212" y="363"/>
                    </a:lnTo>
                    <a:lnTo>
                      <a:pt x="2215" y="323"/>
                    </a:lnTo>
                    <a:lnTo>
                      <a:pt x="2218" y="392"/>
                    </a:lnTo>
                    <a:lnTo>
                      <a:pt x="2222" y="490"/>
                    </a:lnTo>
                    <a:lnTo>
                      <a:pt x="2225" y="463"/>
                    </a:lnTo>
                    <a:lnTo>
                      <a:pt x="2228" y="398"/>
                    </a:lnTo>
                    <a:lnTo>
                      <a:pt x="2231" y="442"/>
                    </a:lnTo>
                    <a:lnTo>
                      <a:pt x="2234" y="468"/>
                    </a:lnTo>
                    <a:lnTo>
                      <a:pt x="2237" y="380"/>
                    </a:lnTo>
                    <a:lnTo>
                      <a:pt x="2241" y="329"/>
                    </a:lnTo>
                    <a:lnTo>
                      <a:pt x="2244" y="436"/>
                    </a:lnTo>
                    <a:lnTo>
                      <a:pt x="2247" y="527"/>
                    </a:lnTo>
                    <a:lnTo>
                      <a:pt x="2250" y="457"/>
                    </a:lnTo>
                    <a:lnTo>
                      <a:pt x="2253" y="374"/>
                    </a:lnTo>
                    <a:lnTo>
                      <a:pt x="2256" y="406"/>
                    </a:lnTo>
                    <a:lnTo>
                      <a:pt x="2260" y="499"/>
                    </a:lnTo>
                    <a:lnTo>
                      <a:pt x="2263" y="600"/>
                    </a:lnTo>
                    <a:lnTo>
                      <a:pt x="2266" y="651"/>
                    </a:lnTo>
                    <a:lnTo>
                      <a:pt x="2269" y="603"/>
                    </a:lnTo>
                    <a:lnTo>
                      <a:pt x="2272" y="506"/>
                    </a:lnTo>
                    <a:lnTo>
                      <a:pt x="2275" y="394"/>
                    </a:lnTo>
                    <a:lnTo>
                      <a:pt x="2279" y="290"/>
                    </a:lnTo>
                    <a:lnTo>
                      <a:pt x="2282" y="266"/>
                    </a:lnTo>
                    <a:lnTo>
                      <a:pt x="2285" y="410"/>
                    </a:lnTo>
                    <a:lnTo>
                      <a:pt x="2288" y="563"/>
                    </a:lnTo>
                    <a:lnTo>
                      <a:pt x="2291" y="526"/>
                    </a:lnTo>
                    <a:lnTo>
                      <a:pt x="2294" y="376"/>
                    </a:lnTo>
                    <a:lnTo>
                      <a:pt x="2298" y="294"/>
                    </a:lnTo>
                    <a:lnTo>
                      <a:pt x="2301" y="275"/>
                    </a:lnTo>
                    <a:lnTo>
                      <a:pt x="2304" y="269"/>
                    </a:lnTo>
                    <a:lnTo>
                      <a:pt x="2307" y="275"/>
                    </a:lnTo>
                    <a:lnTo>
                      <a:pt x="2310" y="240"/>
                    </a:lnTo>
                    <a:lnTo>
                      <a:pt x="2313" y="267"/>
                    </a:lnTo>
                    <a:lnTo>
                      <a:pt x="2317" y="334"/>
                    </a:lnTo>
                    <a:lnTo>
                      <a:pt x="2320" y="320"/>
                    </a:lnTo>
                    <a:lnTo>
                      <a:pt x="2323" y="286"/>
                    </a:lnTo>
                    <a:lnTo>
                      <a:pt x="2326" y="333"/>
                    </a:lnTo>
                    <a:lnTo>
                      <a:pt x="2329" y="459"/>
                    </a:lnTo>
                    <a:lnTo>
                      <a:pt x="2332" y="508"/>
                    </a:lnTo>
                    <a:lnTo>
                      <a:pt x="2336" y="421"/>
                    </a:lnTo>
                    <a:lnTo>
                      <a:pt x="2339" y="356"/>
                    </a:lnTo>
                    <a:lnTo>
                      <a:pt x="2342" y="413"/>
                    </a:lnTo>
                    <a:lnTo>
                      <a:pt x="2345" y="433"/>
                    </a:lnTo>
                    <a:lnTo>
                      <a:pt x="2348" y="371"/>
                    </a:lnTo>
                    <a:lnTo>
                      <a:pt x="2351" y="348"/>
                    </a:lnTo>
                    <a:lnTo>
                      <a:pt x="2354" y="366"/>
                    </a:lnTo>
                    <a:lnTo>
                      <a:pt x="2358" y="405"/>
                    </a:lnTo>
                    <a:lnTo>
                      <a:pt x="2361" y="417"/>
                    </a:lnTo>
                    <a:lnTo>
                      <a:pt x="2364" y="359"/>
                    </a:lnTo>
                    <a:lnTo>
                      <a:pt x="2367" y="338"/>
                    </a:lnTo>
                    <a:lnTo>
                      <a:pt x="2370" y="361"/>
                    </a:lnTo>
                    <a:lnTo>
                      <a:pt x="2373" y="367"/>
                    </a:lnTo>
                    <a:lnTo>
                      <a:pt x="2377" y="336"/>
                    </a:lnTo>
                    <a:lnTo>
                      <a:pt x="2380" y="254"/>
                    </a:lnTo>
                    <a:lnTo>
                      <a:pt x="2383" y="178"/>
                    </a:lnTo>
                    <a:lnTo>
                      <a:pt x="2386" y="186"/>
                    </a:lnTo>
                    <a:lnTo>
                      <a:pt x="2389" y="180"/>
                    </a:lnTo>
                    <a:lnTo>
                      <a:pt x="2392" y="111"/>
                    </a:lnTo>
                    <a:lnTo>
                      <a:pt x="2396" y="83"/>
                    </a:lnTo>
                    <a:lnTo>
                      <a:pt x="2399" y="143"/>
                    </a:lnTo>
                    <a:lnTo>
                      <a:pt x="2402" y="262"/>
                    </a:lnTo>
                    <a:lnTo>
                      <a:pt x="2405" y="338"/>
                    </a:lnTo>
                    <a:lnTo>
                      <a:pt x="2408" y="315"/>
                    </a:lnTo>
                    <a:lnTo>
                      <a:pt x="2411" y="283"/>
                    </a:lnTo>
                    <a:lnTo>
                      <a:pt x="2415" y="303"/>
                    </a:lnTo>
                    <a:lnTo>
                      <a:pt x="2418" y="347"/>
                    </a:lnTo>
                    <a:lnTo>
                      <a:pt x="2421" y="398"/>
                    </a:lnTo>
                    <a:lnTo>
                      <a:pt x="2424" y="379"/>
                    </a:lnTo>
                    <a:lnTo>
                      <a:pt x="2427" y="290"/>
                    </a:lnTo>
                    <a:lnTo>
                      <a:pt x="2430" y="266"/>
                    </a:lnTo>
                    <a:lnTo>
                      <a:pt x="2434" y="341"/>
                    </a:lnTo>
                    <a:lnTo>
                      <a:pt x="2437" y="380"/>
                    </a:lnTo>
                    <a:lnTo>
                      <a:pt x="2440" y="320"/>
                    </a:lnTo>
                    <a:lnTo>
                      <a:pt x="2443" y="208"/>
                    </a:lnTo>
                    <a:lnTo>
                      <a:pt x="2446" y="151"/>
                    </a:lnTo>
                    <a:lnTo>
                      <a:pt x="2449" y="102"/>
                    </a:lnTo>
                    <a:lnTo>
                      <a:pt x="2453" y="11"/>
                    </a:lnTo>
                    <a:lnTo>
                      <a:pt x="2456" y="10"/>
                    </a:lnTo>
                    <a:lnTo>
                      <a:pt x="2459" y="180"/>
                    </a:lnTo>
                    <a:lnTo>
                      <a:pt x="2462" y="338"/>
                    </a:lnTo>
                    <a:lnTo>
                      <a:pt x="2465" y="343"/>
                    </a:lnTo>
                    <a:lnTo>
                      <a:pt x="2468" y="333"/>
                    </a:lnTo>
                    <a:lnTo>
                      <a:pt x="2472" y="382"/>
                    </a:lnTo>
                    <a:lnTo>
                      <a:pt x="2475" y="489"/>
                    </a:lnTo>
                    <a:lnTo>
                      <a:pt x="2478" y="632"/>
                    </a:lnTo>
                    <a:lnTo>
                      <a:pt x="2481" y="671"/>
                    </a:lnTo>
                    <a:lnTo>
                      <a:pt x="2484" y="522"/>
                    </a:lnTo>
                    <a:lnTo>
                      <a:pt x="2487" y="274"/>
                    </a:lnTo>
                    <a:lnTo>
                      <a:pt x="2491" y="65"/>
                    </a:lnTo>
                    <a:lnTo>
                      <a:pt x="2494" y="35"/>
                    </a:lnTo>
                    <a:lnTo>
                      <a:pt x="2497" y="129"/>
                    </a:lnTo>
                    <a:lnTo>
                      <a:pt x="2500" y="163"/>
                    </a:lnTo>
                    <a:lnTo>
                      <a:pt x="2503" y="113"/>
                    </a:lnTo>
                    <a:lnTo>
                      <a:pt x="2506" y="53"/>
                    </a:lnTo>
                    <a:lnTo>
                      <a:pt x="2510" y="90"/>
                    </a:lnTo>
                    <a:lnTo>
                      <a:pt x="2513" y="151"/>
                    </a:lnTo>
                    <a:lnTo>
                      <a:pt x="2516" y="168"/>
                    </a:lnTo>
                    <a:lnTo>
                      <a:pt x="2519" y="162"/>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dirty="0">
                  <a:solidFill>
                    <a:srgbClr val="FF0000"/>
                  </a:solidFill>
                  <a:latin typeface="Arial" pitchFamily="34" charset="0"/>
                  <a:cs typeface="Arial" pitchFamily="34" charset="0"/>
                </a:endParaRPr>
              </a:p>
            </p:txBody>
          </p:sp>
          <p:sp>
            <p:nvSpPr>
              <p:cNvPr id="1317" name="Freeform 232">
                <a:extLst>
                  <a:ext uri="{FF2B5EF4-FFF2-40B4-BE49-F238E27FC236}">
                    <a16:creationId xmlns:a16="http://schemas.microsoft.com/office/drawing/2014/main" id="{7D8F5B01-48A7-450D-A79F-16F7E46FE773}"/>
                  </a:ext>
                </a:extLst>
              </p:cNvPr>
              <p:cNvSpPr>
                <a:spLocks/>
              </p:cNvSpPr>
              <p:nvPr/>
            </p:nvSpPr>
            <p:spPr bwMode="auto">
              <a:xfrm flipV="1">
                <a:off x="5173807" y="2400326"/>
                <a:ext cx="1409896" cy="1021308"/>
              </a:xfrm>
              <a:custGeom>
                <a:avLst/>
                <a:gdLst/>
                <a:ahLst/>
                <a:cxnLst>
                  <a:cxn ang="0">
                    <a:pos x="56" y="2410"/>
                  </a:cxn>
                  <a:cxn ang="0">
                    <a:pos x="114" y="2381"/>
                  </a:cxn>
                  <a:cxn ang="0">
                    <a:pos x="172" y="2323"/>
                  </a:cxn>
                  <a:cxn ang="0">
                    <a:pos x="230" y="1887"/>
                  </a:cxn>
                  <a:cxn ang="0">
                    <a:pos x="288" y="1265"/>
                  </a:cxn>
                  <a:cxn ang="0">
                    <a:pos x="346" y="958"/>
                  </a:cxn>
                  <a:cxn ang="0">
                    <a:pos x="404" y="732"/>
                  </a:cxn>
                  <a:cxn ang="0">
                    <a:pos x="462" y="657"/>
                  </a:cxn>
                  <a:cxn ang="0">
                    <a:pos x="520" y="431"/>
                  </a:cxn>
                  <a:cxn ang="0">
                    <a:pos x="578" y="248"/>
                  </a:cxn>
                  <a:cxn ang="0">
                    <a:pos x="636" y="652"/>
                  </a:cxn>
                  <a:cxn ang="0">
                    <a:pos x="694" y="1903"/>
                  </a:cxn>
                  <a:cxn ang="0">
                    <a:pos x="751" y="2084"/>
                  </a:cxn>
                  <a:cxn ang="0">
                    <a:pos x="809" y="1763"/>
                  </a:cxn>
                  <a:cxn ang="0">
                    <a:pos x="867" y="1055"/>
                  </a:cxn>
                  <a:cxn ang="0">
                    <a:pos x="925" y="900"/>
                  </a:cxn>
                  <a:cxn ang="0">
                    <a:pos x="983" y="454"/>
                  </a:cxn>
                  <a:cxn ang="0">
                    <a:pos x="1041" y="449"/>
                  </a:cxn>
                  <a:cxn ang="0">
                    <a:pos x="1099" y="335"/>
                  </a:cxn>
                  <a:cxn ang="0">
                    <a:pos x="1157" y="420"/>
                  </a:cxn>
                  <a:cxn ang="0">
                    <a:pos x="1215" y="211"/>
                  </a:cxn>
                  <a:cxn ang="0">
                    <a:pos x="1273" y="2151"/>
                  </a:cxn>
                  <a:cxn ang="0">
                    <a:pos x="1331" y="2544"/>
                  </a:cxn>
                  <a:cxn ang="0">
                    <a:pos x="1389" y="2322"/>
                  </a:cxn>
                  <a:cxn ang="0">
                    <a:pos x="1447" y="1692"/>
                  </a:cxn>
                  <a:cxn ang="0">
                    <a:pos x="1505" y="1334"/>
                  </a:cxn>
                  <a:cxn ang="0">
                    <a:pos x="1563" y="833"/>
                  </a:cxn>
                  <a:cxn ang="0">
                    <a:pos x="1621" y="752"/>
                  </a:cxn>
                  <a:cxn ang="0">
                    <a:pos x="1679" y="636"/>
                  </a:cxn>
                  <a:cxn ang="0">
                    <a:pos x="1737" y="506"/>
                  </a:cxn>
                  <a:cxn ang="0">
                    <a:pos x="1795" y="436"/>
                  </a:cxn>
                  <a:cxn ang="0">
                    <a:pos x="1853" y="259"/>
                  </a:cxn>
                  <a:cxn ang="0">
                    <a:pos x="1911" y="1982"/>
                  </a:cxn>
                  <a:cxn ang="0">
                    <a:pos x="1969" y="1874"/>
                  </a:cxn>
                  <a:cxn ang="0">
                    <a:pos x="2027" y="1781"/>
                  </a:cxn>
                  <a:cxn ang="0">
                    <a:pos x="2085" y="1272"/>
                  </a:cxn>
                  <a:cxn ang="0">
                    <a:pos x="2143" y="744"/>
                  </a:cxn>
                  <a:cxn ang="0">
                    <a:pos x="2201" y="713"/>
                  </a:cxn>
                  <a:cxn ang="0">
                    <a:pos x="2259" y="412"/>
                  </a:cxn>
                  <a:cxn ang="0">
                    <a:pos x="2317" y="358"/>
                  </a:cxn>
                  <a:cxn ang="0">
                    <a:pos x="2375" y="273"/>
                  </a:cxn>
                  <a:cxn ang="0">
                    <a:pos x="2433" y="115"/>
                  </a:cxn>
                  <a:cxn ang="0">
                    <a:pos x="2491" y="1721"/>
                  </a:cxn>
                  <a:cxn ang="0">
                    <a:pos x="2549" y="2592"/>
                  </a:cxn>
                  <a:cxn ang="0">
                    <a:pos x="2607" y="2120"/>
                  </a:cxn>
                  <a:cxn ang="0">
                    <a:pos x="2665" y="1977"/>
                  </a:cxn>
                  <a:cxn ang="0">
                    <a:pos x="2723" y="1270"/>
                  </a:cxn>
                  <a:cxn ang="0">
                    <a:pos x="2780" y="830"/>
                  </a:cxn>
                  <a:cxn ang="0">
                    <a:pos x="2838" y="774"/>
                  </a:cxn>
                  <a:cxn ang="0">
                    <a:pos x="2896" y="537"/>
                  </a:cxn>
                  <a:cxn ang="0">
                    <a:pos x="2954" y="275"/>
                  </a:cxn>
                  <a:cxn ang="0">
                    <a:pos x="3012" y="365"/>
                  </a:cxn>
                  <a:cxn ang="0">
                    <a:pos x="3070" y="281"/>
                  </a:cxn>
                  <a:cxn ang="0">
                    <a:pos x="3128" y="1879"/>
                  </a:cxn>
                  <a:cxn ang="0">
                    <a:pos x="3186" y="2118"/>
                  </a:cxn>
                  <a:cxn ang="0">
                    <a:pos x="3244" y="1720"/>
                  </a:cxn>
                  <a:cxn ang="0">
                    <a:pos x="3302" y="1626"/>
                  </a:cxn>
                  <a:cxn ang="0">
                    <a:pos x="3360" y="1097"/>
                  </a:cxn>
                  <a:cxn ang="0">
                    <a:pos x="3418" y="352"/>
                  </a:cxn>
                  <a:cxn ang="0">
                    <a:pos x="3476" y="422"/>
                  </a:cxn>
                  <a:cxn ang="0">
                    <a:pos x="3534" y="341"/>
                  </a:cxn>
                  <a:cxn ang="0">
                    <a:pos x="3592" y="234"/>
                  </a:cxn>
                  <a:cxn ang="0">
                    <a:pos x="3650" y="506"/>
                  </a:cxn>
                </a:cxnLst>
                <a:rect l="0" t="0" r="r" b="b"/>
                <a:pathLst>
                  <a:path w="3672" h="2860">
                    <a:moveTo>
                      <a:pt x="0" y="260"/>
                    </a:moveTo>
                    <a:lnTo>
                      <a:pt x="1" y="224"/>
                    </a:lnTo>
                    <a:lnTo>
                      <a:pt x="3" y="266"/>
                    </a:lnTo>
                    <a:lnTo>
                      <a:pt x="5" y="402"/>
                    </a:lnTo>
                    <a:lnTo>
                      <a:pt x="7" y="539"/>
                    </a:lnTo>
                    <a:lnTo>
                      <a:pt x="9" y="540"/>
                    </a:lnTo>
                    <a:lnTo>
                      <a:pt x="11" y="448"/>
                    </a:lnTo>
                    <a:lnTo>
                      <a:pt x="12" y="347"/>
                    </a:lnTo>
                    <a:lnTo>
                      <a:pt x="14" y="290"/>
                    </a:lnTo>
                    <a:lnTo>
                      <a:pt x="16" y="259"/>
                    </a:lnTo>
                    <a:lnTo>
                      <a:pt x="18" y="263"/>
                    </a:lnTo>
                    <a:lnTo>
                      <a:pt x="20" y="363"/>
                    </a:lnTo>
                    <a:lnTo>
                      <a:pt x="21" y="471"/>
                    </a:lnTo>
                    <a:lnTo>
                      <a:pt x="23" y="576"/>
                    </a:lnTo>
                    <a:lnTo>
                      <a:pt x="25" y="735"/>
                    </a:lnTo>
                    <a:lnTo>
                      <a:pt x="27" y="909"/>
                    </a:lnTo>
                    <a:lnTo>
                      <a:pt x="29" y="1062"/>
                    </a:lnTo>
                    <a:lnTo>
                      <a:pt x="30" y="1146"/>
                    </a:lnTo>
                    <a:lnTo>
                      <a:pt x="32" y="1206"/>
                    </a:lnTo>
                    <a:lnTo>
                      <a:pt x="34" y="1283"/>
                    </a:lnTo>
                    <a:lnTo>
                      <a:pt x="36" y="1367"/>
                    </a:lnTo>
                    <a:lnTo>
                      <a:pt x="38" y="1541"/>
                    </a:lnTo>
                    <a:lnTo>
                      <a:pt x="40" y="1763"/>
                    </a:lnTo>
                    <a:lnTo>
                      <a:pt x="41" y="1937"/>
                    </a:lnTo>
                    <a:lnTo>
                      <a:pt x="43" y="2005"/>
                    </a:lnTo>
                    <a:lnTo>
                      <a:pt x="45" y="2037"/>
                    </a:lnTo>
                    <a:lnTo>
                      <a:pt x="47" y="2090"/>
                    </a:lnTo>
                    <a:lnTo>
                      <a:pt x="49" y="2113"/>
                    </a:lnTo>
                    <a:lnTo>
                      <a:pt x="50" y="2154"/>
                    </a:lnTo>
                    <a:lnTo>
                      <a:pt x="52" y="2261"/>
                    </a:lnTo>
                    <a:lnTo>
                      <a:pt x="54" y="2375"/>
                    </a:lnTo>
                    <a:lnTo>
                      <a:pt x="56" y="2410"/>
                    </a:lnTo>
                    <a:lnTo>
                      <a:pt x="58" y="2318"/>
                    </a:lnTo>
                    <a:lnTo>
                      <a:pt x="59" y="2177"/>
                    </a:lnTo>
                    <a:lnTo>
                      <a:pt x="61" y="2088"/>
                    </a:lnTo>
                    <a:lnTo>
                      <a:pt x="63" y="2150"/>
                    </a:lnTo>
                    <a:lnTo>
                      <a:pt x="65" y="2372"/>
                    </a:lnTo>
                    <a:lnTo>
                      <a:pt x="67" y="2542"/>
                    </a:lnTo>
                    <a:lnTo>
                      <a:pt x="69" y="2493"/>
                    </a:lnTo>
                    <a:lnTo>
                      <a:pt x="70" y="2352"/>
                    </a:lnTo>
                    <a:lnTo>
                      <a:pt x="72" y="2309"/>
                    </a:lnTo>
                    <a:lnTo>
                      <a:pt x="74" y="2399"/>
                    </a:lnTo>
                    <a:lnTo>
                      <a:pt x="76" y="2561"/>
                    </a:lnTo>
                    <a:lnTo>
                      <a:pt x="78" y="2633"/>
                    </a:lnTo>
                    <a:lnTo>
                      <a:pt x="79" y="2625"/>
                    </a:lnTo>
                    <a:lnTo>
                      <a:pt x="81" y="2698"/>
                    </a:lnTo>
                    <a:lnTo>
                      <a:pt x="83" y="2846"/>
                    </a:lnTo>
                    <a:lnTo>
                      <a:pt x="85" y="2860"/>
                    </a:lnTo>
                    <a:lnTo>
                      <a:pt x="87" y="2681"/>
                    </a:lnTo>
                    <a:lnTo>
                      <a:pt x="88" y="2515"/>
                    </a:lnTo>
                    <a:lnTo>
                      <a:pt x="90" y="2535"/>
                    </a:lnTo>
                    <a:lnTo>
                      <a:pt x="92" y="2588"/>
                    </a:lnTo>
                    <a:lnTo>
                      <a:pt x="94" y="2558"/>
                    </a:lnTo>
                    <a:lnTo>
                      <a:pt x="96" y="2489"/>
                    </a:lnTo>
                    <a:lnTo>
                      <a:pt x="98" y="2424"/>
                    </a:lnTo>
                    <a:lnTo>
                      <a:pt x="99" y="2443"/>
                    </a:lnTo>
                    <a:lnTo>
                      <a:pt x="101" y="2553"/>
                    </a:lnTo>
                    <a:lnTo>
                      <a:pt x="103" y="2587"/>
                    </a:lnTo>
                    <a:lnTo>
                      <a:pt x="105" y="2561"/>
                    </a:lnTo>
                    <a:lnTo>
                      <a:pt x="107" y="2461"/>
                    </a:lnTo>
                    <a:lnTo>
                      <a:pt x="108" y="2277"/>
                    </a:lnTo>
                    <a:lnTo>
                      <a:pt x="110" y="2160"/>
                    </a:lnTo>
                    <a:lnTo>
                      <a:pt x="112" y="2205"/>
                    </a:lnTo>
                    <a:lnTo>
                      <a:pt x="114" y="2381"/>
                    </a:lnTo>
                    <a:lnTo>
                      <a:pt x="116" y="2528"/>
                    </a:lnTo>
                    <a:lnTo>
                      <a:pt x="117" y="2602"/>
                    </a:lnTo>
                    <a:lnTo>
                      <a:pt x="119" y="2656"/>
                    </a:lnTo>
                    <a:lnTo>
                      <a:pt x="121" y="2648"/>
                    </a:lnTo>
                    <a:lnTo>
                      <a:pt x="123" y="2570"/>
                    </a:lnTo>
                    <a:lnTo>
                      <a:pt x="125" y="2491"/>
                    </a:lnTo>
                    <a:lnTo>
                      <a:pt x="126" y="2440"/>
                    </a:lnTo>
                    <a:lnTo>
                      <a:pt x="128" y="2448"/>
                    </a:lnTo>
                    <a:lnTo>
                      <a:pt x="130" y="2460"/>
                    </a:lnTo>
                    <a:lnTo>
                      <a:pt x="132" y="2432"/>
                    </a:lnTo>
                    <a:lnTo>
                      <a:pt x="134" y="2482"/>
                    </a:lnTo>
                    <a:lnTo>
                      <a:pt x="136" y="2558"/>
                    </a:lnTo>
                    <a:lnTo>
                      <a:pt x="137" y="2521"/>
                    </a:lnTo>
                    <a:lnTo>
                      <a:pt x="139" y="2461"/>
                    </a:lnTo>
                    <a:lnTo>
                      <a:pt x="141" y="2440"/>
                    </a:lnTo>
                    <a:lnTo>
                      <a:pt x="143" y="2393"/>
                    </a:lnTo>
                    <a:lnTo>
                      <a:pt x="145" y="2372"/>
                    </a:lnTo>
                    <a:lnTo>
                      <a:pt x="146" y="2397"/>
                    </a:lnTo>
                    <a:lnTo>
                      <a:pt x="148" y="2405"/>
                    </a:lnTo>
                    <a:lnTo>
                      <a:pt x="150" y="2356"/>
                    </a:lnTo>
                    <a:lnTo>
                      <a:pt x="152" y="2331"/>
                    </a:lnTo>
                    <a:lnTo>
                      <a:pt x="154" y="2387"/>
                    </a:lnTo>
                    <a:lnTo>
                      <a:pt x="155" y="2445"/>
                    </a:lnTo>
                    <a:lnTo>
                      <a:pt x="157" y="2385"/>
                    </a:lnTo>
                    <a:lnTo>
                      <a:pt x="159" y="2296"/>
                    </a:lnTo>
                    <a:lnTo>
                      <a:pt x="161" y="2280"/>
                    </a:lnTo>
                    <a:lnTo>
                      <a:pt x="163" y="2360"/>
                    </a:lnTo>
                    <a:lnTo>
                      <a:pt x="165" y="2452"/>
                    </a:lnTo>
                    <a:lnTo>
                      <a:pt x="166" y="2442"/>
                    </a:lnTo>
                    <a:lnTo>
                      <a:pt x="168" y="2346"/>
                    </a:lnTo>
                    <a:lnTo>
                      <a:pt x="170" y="2311"/>
                    </a:lnTo>
                    <a:lnTo>
                      <a:pt x="172" y="2323"/>
                    </a:lnTo>
                    <a:lnTo>
                      <a:pt x="174" y="2276"/>
                    </a:lnTo>
                    <a:lnTo>
                      <a:pt x="175" y="2211"/>
                    </a:lnTo>
                    <a:lnTo>
                      <a:pt x="177" y="2195"/>
                    </a:lnTo>
                    <a:lnTo>
                      <a:pt x="179" y="2187"/>
                    </a:lnTo>
                    <a:lnTo>
                      <a:pt x="181" y="2184"/>
                    </a:lnTo>
                    <a:lnTo>
                      <a:pt x="183" y="2195"/>
                    </a:lnTo>
                    <a:lnTo>
                      <a:pt x="184" y="2153"/>
                    </a:lnTo>
                    <a:lnTo>
                      <a:pt x="186" y="2090"/>
                    </a:lnTo>
                    <a:lnTo>
                      <a:pt x="188" y="2115"/>
                    </a:lnTo>
                    <a:lnTo>
                      <a:pt x="190" y="2234"/>
                    </a:lnTo>
                    <a:lnTo>
                      <a:pt x="192" y="2264"/>
                    </a:lnTo>
                    <a:lnTo>
                      <a:pt x="194" y="2181"/>
                    </a:lnTo>
                    <a:lnTo>
                      <a:pt x="195" y="2095"/>
                    </a:lnTo>
                    <a:lnTo>
                      <a:pt x="197" y="2008"/>
                    </a:lnTo>
                    <a:lnTo>
                      <a:pt x="199" y="1973"/>
                    </a:lnTo>
                    <a:lnTo>
                      <a:pt x="201" y="2019"/>
                    </a:lnTo>
                    <a:lnTo>
                      <a:pt x="203" y="2040"/>
                    </a:lnTo>
                    <a:lnTo>
                      <a:pt x="204" y="1975"/>
                    </a:lnTo>
                    <a:lnTo>
                      <a:pt x="206" y="1905"/>
                    </a:lnTo>
                    <a:lnTo>
                      <a:pt x="208" y="1891"/>
                    </a:lnTo>
                    <a:lnTo>
                      <a:pt x="210" y="1864"/>
                    </a:lnTo>
                    <a:lnTo>
                      <a:pt x="212" y="1839"/>
                    </a:lnTo>
                    <a:lnTo>
                      <a:pt x="213" y="1873"/>
                    </a:lnTo>
                    <a:lnTo>
                      <a:pt x="215" y="1890"/>
                    </a:lnTo>
                    <a:lnTo>
                      <a:pt x="217" y="1823"/>
                    </a:lnTo>
                    <a:lnTo>
                      <a:pt x="219" y="1729"/>
                    </a:lnTo>
                    <a:lnTo>
                      <a:pt x="221" y="1763"/>
                    </a:lnTo>
                    <a:lnTo>
                      <a:pt x="223" y="1903"/>
                    </a:lnTo>
                    <a:lnTo>
                      <a:pt x="224" y="1949"/>
                    </a:lnTo>
                    <a:lnTo>
                      <a:pt x="226" y="1970"/>
                    </a:lnTo>
                    <a:lnTo>
                      <a:pt x="228" y="1981"/>
                    </a:lnTo>
                    <a:lnTo>
                      <a:pt x="230" y="1887"/>
                    </a:lnTo>
                    <a:lnTo>
                      <a:pt x="232" y="1830"/>
                    </a:lnTo>
                    <a:lnTo>
                      <a:pt x="233" y="1865"/>
                    </a:lnTo>
                    <a:lnTo>
                      <a:pt x="235" y="1836"/>
                    </a:lnTo>
                    <a:lnTo>
                      <a:pt x="237" y="1700"/>
                    </a:lnTo>
                    <a:lnTo>
                      <a:pt x="239" y="1579"/>
                    </a:lnTo>
                    <a:lnTo>
                      <a:pt x="241" y="1515"/>
                    </a:lnTo>
                    <a:lnTo>
                      <a:pt x="242" y="1544"/>
                    </a:lnTo>
                    <a:lnTo>
                      <a:pt x="244" y="1653"/>
                    </a:lnTo>
                    <a:lnTo>
                      <a:pt x="246" y="1755"/>
                    </a:lnTo>
                    <a:lnTo>
                      <a:pt x="248" y="1838"/>
                    </a:lnTo>
                    <a:lnTo>
                      <a:pt x="250" y="1875"/>
                    </a:lnTo>
                    <a:lnTo>
                      <a:pt x="251" y="1864"/>
                    </a:lnTo>
                    <a:lnTo>
                      <a:pt x="253" y="1789"/>
                    </a:lnTo>
                    <a:lnTo>
                      <a:pt x="255" y="1624"/>
                    </a:lnTo>
                    <a:lnTo>
                      <a:pt x="257" y="1543"/>
                    </a:lnTo>
                    <a:lnTo>
                      <a:pt x="259" y="1648"/>
                    </a:lnTo>
                    <a:lnTo>
                      <a:pt x="261" y="1773"/>
                    </a:lnTo>
                    <a:lnTo>
                      <a:pt x="262" y="1719"/>
                    </a:lnTo>
                    <a:lnTo>
                      <a:pt x="264" y="1559"/>
                    </a:lnTo>
                    <a:lnTo>
                      <a:pt x="266" y="1495"/>
                    </a:lnTo>
                    <a:lnTo>
                      <a:pt x="268" y="1565"/>
                    </a:lnTo>
                    <a:lnTo>
                      <a:pt x="270" y="1635"/>
                    </a:lnTo>
                    <a:lnTo>
                      <a:pt x="271" y="1596"/>
                    </a:lnTo>
                    <a:lnTo>
                      <a:pt x="273" y="1536"/>
                    </a:lnTo>
                    <a:lnTo>
                      <a:pt x="275" y="1482"/>
                    </a:lnTo>
                    <a:lnTo>
                      <a:pt x="277" y="1414"/>
                    </a:lnTo>
                    <a:lnTo>
                      <a:pt x="279" y="1483"/>
                    </a:lnTo>
                    <a:lnTo>
                      <a:pt x="280" y="1624"/>
                    </a:lnTo>
                    <a:lnTo>
                      <a:pt x="282" y="1574"/>
                    </a:lnTo>
                    <a:lnTo>
                      <a:pt x="284" y="1381"/>
                    </a:lnTo>
                    <a:lnTo>
                      <a:pt x="286" y="1265"/>
                    </a:lnTo>
                    <a:lnTo>
                      <a:pt x="288" y="1265"/>
                    </a:lnTo>
                    <a:lnTo>
                      <a:pt x="290" y="1325"/>
                    </a:lnTo>
                    <a:lnTo>
                      <a:pt x="291" y="1331"/>
                    </a:lnTo>
                    <a:lnTo>
                      <a:pt x="293" y="1252"/>
                    </a:lnTo>
                    <a:lnTo>
                      <a:pt x="295" y="1219"/>
                    </a:lnTo>
                    <a:lnTo>
                      <a:pt x="297" y="1306"/>
                    </a:lnTo>
                    <a:lnTo>
                      <a:pt x="299" y="1400"/>
                    </a:lnTo>
                    <a:lnTo>
                      <a:pt x="300" y="1435"/>
                    </a:lnTo>
                    <a:lnTo>
                      <a:pt x="302" y="1449"/>
                    </a:lnTo>
                    <a:lnTo>
                      <a:pt x="304" y="1475"/>
                    </a:lnTo>
                    <a:lnTo>
                      <a:pt x="306" y="1498"/>
                    </a:lnTo>
                    <a:lnTo>
                      <a:pt x="308" y="1479"/>
                    </a:lnTo>
                    <a:lnTo>
                      <a:pt x="309" y="1379"/>
                    </a:lnTo>
                    <a:lnTo>
                      <a:pt x="311" y="1266"/>
                    </a:lnTo>
                    <a:lnTo>
                      <a:pt x="313" y="1222"/>
                    </a:lnTo>
                    <a:lnTo>
                      <a:pt x="315" y="1175"/>
                    </a:lnTo>
                    <a:lnTo>
                      <a:pt x="317" y="1158"/>
                    </a:lnTo>
                    <a:lnTo>
                      <a:pt x="319" y="1242"/>
                    </a:lnTo>
                    <a:lnTo>
                      <a:pt x="320" y="1311"/>
                    </a:lnTo>
                    <a:lnTo>
                      <a:pt x="322" y="1267"/>
                    </a:lnTo>
                    <a:lnTo>
                      <a:pt x="324" y="1241"/>
                    </a:lnTo>
                    <a:lnTo>
                      <a:pt x="326" y="1291"/>
                    </a:lnTo>
                    <a:lnTo>
                      <a:pt x="328" y="1303"/>
                    </a:lnTo>
                    <a:lnTo>
                      <a:pt x="329" y="1176"/>
                    </a:lnTo>
                    <a:lnTo>
                      <a:pt x="331" y="997"/>
                    </a:lnTo>
                    <a:lnTo>
                      <a:pt x="333" y="915"/>
                    </a:lnTo>
                    <a:lnTo>
                      <a:pt x="335" y="905"/>
                    </a:lnTo>
                    <a:lnTo>
                      <a:pt x="337" y="927"/>
                    </a:lnTo>
                    <a:lnTo>
                      <a:pt x="338" y="966"/>
                    </a:lnTo>
                    <a:lnTo>
                      <a:pt x="340" y="971"/>
                    </a:lnTo>
                    <a:lnTo>
                      <a:pt x="342" y="945"/>
                    </a:lnTo>
                    <a:lnTo>
                      <a:pt x="344" y="964"/>
                    </a:lnTo>
                    <a:lnTo>
                      <a:pt x="346" y="958"/>
                    </a:lnTo>
                    <a:lnTo>
                      <a:pt x="348" y="903"/>
                    </a:lnTo>
                    <a:lnTo>
                      <a:pt x="349" y="896"/>
                    </a:lnTo>
                    <a:lnTo>
                      <a:pt x="351" y="925"/>
                    </a:lnTo>
                    <a:lnTo>
                      <a:pt x="353" y="897"/>
                    </a:lnTo>
                    <a:lnTo>
                      <a:pt x="355" y="872"/>
                    </a:lnTo>
                    <a:lnTo>
                      <a:pt x="357" y="877"/>
                    </a:lnTo>
                    <a:lnTo>
                      <a:pt x="358" y="867"/>
                    </a:lnTo>
                    <a:lnTo>
                      <a:pt x="360" y="850"/>
                    </a:lnTo>
                    <a:lnTo>
                      <a:pt x="362" y="833"/>
                    </a:lnTo>
                    <a:lnTo>
                      <a:pt x="364" y="759"/>
                    </a:lnTo>
                    <a:lnTo>
                      <a:pt x="366" y="642"/>
                    </a:lnTo>
                    <a:lnTo>
                      <a:pt x="367" y="651"/>
                    </a:lnTo>
                    <a:lnTo>
                      <a:pt x="369" y="781"/>
                    </a:lnTo>
                    <a:lnTo>
                      <a:pt x="371" y="864"/>
                    </a:lnTo>
                    <a:lnTo>
                      <a:pt x="373" y="905"/>
                    </a:lnTo>
                    <a:lnTo>
                      <a:pt x="375" y="921"/>
                    </a:lnTo>
                    <a:lnTo>
                      <a:pt x="376" y="938"/>
                    </a:lnTo>
                    <a:lnTo>
                      <a:pt x="378" y="1031"/>
                    </a:lnTo>
                    <a:lnTo>
                      <a:pt x="380" y="1116"/>
                    </a:lnTo>
                    <a:lnTo>
                      <a:pt x="382" y="1055"/>
                    </a:lnTo>
                    <a:lnTo>
                      <a:pt x="384" y="863"/>
                    </a:lnTo>
                    <a:lnTo>
                      <a:pt x="386" y="705"/>
                    </a:lnTo>
                    <a:lnTo>
                      <a:pt x="387" y="641"/>
                    </a:lnTo>
                    <a:lnTo>
                      <a:pt x="389" y="683"/>
                    </a:lnTo>
                    <a:lnTo>
                      <a:pt x="391" y="710"/>
                    </a:lnTo>
                    <a:lnTo>
                      <a:pt x="393" y="738"/>
                    </a:lnTo>
                    <a:lnTo>
                      <a:pt x="395" y="869"/>
                    </a:lnTo>
                    <a:lnTo>
                      <a:pt x="396" y="961"/>
                    </a:lnTo>
                    <a:lnTo>
                      <a:pt x="398" y="915"/>
                    </a:lnTo>
                    <a:lnTo>
                      <a:pt x="400" y="833"/>
                    </a:lnTo>
                    <a:lnTo>
                      <a:pt x="402" y="774"/>
                    </a:lnTo>
                    <a:lnTo>
                      <a:pt x="404" y="732"/>
                    </a:lnTo>
                    <a:lnTo>
                      <a:pt x="405" y="781"/>
                    </a:lnTo>
                    <a:lnTo>
                      <a:pt x="407" y="858"/>
                    </a:lnTo>
                    <a:lnTo>
                      <a:pt x="409" y="843"/>
                    </a:lnTo>
                    <a:lnTo>
                      <a:pt x="411" y="796"/>
                    </a:lnTo>
                    <a:lnTo>
                      <a:pt x="413" y="770"/>
                    </a:lnTo>
                    <a:lnTo>
                      <a:pt x="415" y="781"/>
                    </a:lnTo>
                    <a:lnTo>
                      <a:pt x="416" y="762"/>
                    </a:lnTo>
                    <a:lnTo>
                      <a:pt x="418" y="660"/>
                    </a:lnTo>
                    <a:lnTo>
                      <a:pt x="420" y="534"/>
                    </a:lnTo>
                    <a:lnTo>
                      <a:pt x="422" y="490"/>
                    </a:lnTo>
                    <a:lnTo>
                      <a:pt x="424" y="566"/>
                    </a:lnTo>
                    <a:lnTo>
                      <a:pt x="425" y="640"/>
                    </a:lnTo>
                    <a:lnTo>
                      <a:pt x="427" y="633"/>
                    </a:lnTo>
                    <a:lnTo>
                      <a:pt x="429" y="653"/>
                    </a:lnTo>
                    <a:lnTo>
                      <a:pt x="431" y="728"/>
                    </a:lnTo>
                    <a:lnTo>
                      <a:pt x="433" y="760"/>
                    </a:lnTo>
                    <a:lnTo>
                      <a:pt x="434" y="750"/>
                    </a:lnTo>
                    <a:lnTo>
                      <a:pt x="436" y="704"/>
                    </a:lnTo>
                    <a:lnTo>
                      <a:pt x="438" y="599"/>
                    </a:lnTo>
                    <a:lnTo>
                      <a:pt x="440" y="531"/>
                    </a:lnTo>
                    <a:lnTo>
                      <a:pt x="442" y="581"/>
                    </a:lnTo>
                    <a:lnTo>
                      <a:pt x="444" y="653"/>
                    </a:lnTo>
                    <a:lnTo>
                      <a:pt x="445" y="693"/>
                    </a:lnTo>
                    <a:lnTo>
                      <a:pt x="447" y="700"/>
                    </a:lnTo>
                    <a:lnTo>
                      <a:pt x="449" y="622"/>
                    </a:lnTo>
                    <a:lnTo>
                      <a:pt x="451" y="526"/>
                    </a:lnTo>
                    <a:lnTo>
                      <a:pt x="453" y="526"/>
                    </a:lnTo>
                    <a:lnTo>
                      <a:pt x="454" y="559"/>
                    </a:lnTo>
                    <a:lnTo>
                      <a:pt x="456" y="629"/>
                    </a:lnTo>
                    <a:lnTo>
                      <a:pt x="458" y="728"/>
                    </a:lnTo>
                    <a:lnTo>
                      <a:pt x="460" y="730"/>
                    </a:lnTo>
                    <a:lnTo>
                      <a:pt x="462" y="657"/>
                    </a:lnTo>
                    <a:lnTo>
                      <a:pt x="463" y="603"/>
                    </a:lnTo>
                    <a:lnTo>
                      <a:pt x="465" y="550"/>
                    </a:lnTo>
                    <a:lnTo>
                      <a:pt x="467" y="488"/>
                    </a:lnTo>
                    <a:lnTo>
                      <a:pt x="469" y="487"/>
                    </a:lnTo>
                    <a:lnTo>
                      <a:pt x="471" y="478"/>
                    </a:lnTo>
                    <a:lnTo>
                      <a:pt x="473" y="386"/>
                    </a:lnTo>
                    <a:lnTo>
                      <a:pt x="474" y="278"/>
                    </a:lnTo>
                    <a:lnTo>
                      <a:pt x="476" y="327"/>
                    </a:lnTo>
                    <a:lnTo>
                      <a:pt x="478" y="451"/>
                    </a:lnTo>
                    <a:lnTo>
                      <a:pt x="480" y="460"/>
                    </a:lnTo>
                    <a:lnTo>
                      <a:pt x="482" y="429"/>
                    </a:lnTo>
                    <a:lnTo>
                      <a:pt x="483" y="487"/>
                    </a:lnTo>
                    <a:lnTo>
                      <a:pt x="485" y="544"/>
                    </a:lnTo>
                    <a:lnTo>
                      <a:pt x="487" y="491"/>
                    </a:lnTo>
                    <a:lnTo>
                      <a:pt x="489" y="433"/>
                    </a:lnTo>
                    <a:lnTo>
                      <a:pt x="491" y="456"/>
                    </a:lnTo>
                    <a:lnTo>
                      <a:pt x="492" y="467"/>
                    </a:lnTo>
                    <a:lnTo>
                      <a:pt x="494" y="430"/>
                    </a:lnTo>
                    <a:lnTo>
                      <a:pt x="496" y="378"/>
                    </a:lnTo>
                    <a:lnTo>
                      <a:pt x="498" y="297"/>
                    </a:lnTo>
                    <a:lnTo>
                      <a:pt x="500" y="272"/>
                    </a:lnTo>
                    <a:lnTo>
                      <a:pt x="501" y="264"/>
                    </a:lnTo>
                    <a:lnTo>
                      <a:pt x="503" y="178"/>
                    </a:lnTo>
                    <a:lnTo>
                      <a:pt x="505" y="122"/>
                    </a:lnTo>
                    <a:lnTo>
                      <a:pt x="507" y="178"/>
                    </a:lnTo>
                    <a:lnTo>
                      <a:pt x="509" y="232"/>
                    </a:lnTo>
                    <a:lnTo>
                      <a:pt x="511" y="189"/>
                    </a:lnTo>
                    <a:lnTo>
                      <a:pt x="512" y="105"/>
                    </a:lnTo>
                    <a:lnTo>
                      <a:pt x="514" y="104"/>
                    </a:lnTo>
                    <a:lnTo>
                      <a:pt x="516" y="229"/>
                    </a:lnTo>
                    <a:lnTo>
                      <a:pt x="518" y="374"/>
                    </a:lnTo>
                    <a:lnTo>
                      <a:pt x="520" y="431"/>
                    </a:lnTo>
                    <a:lnTo>
                      <a:pt x="521" y="502"/>
                    </a:lnTo>
                    <a:lnTo>
                      <a:pt x="523" y="600"/>
                    </a:lnTo>
                    <a:lnTo>
                      <a:pt x="525" y="605"/>
                    </a:lnTo>
                    <a:lnTo>
                      <a:pt x="527" y="570"/>
                    </a:lnTo>
                    <a:lnTo>
                      <a:pt x="529" y="559"/>
                    </a:lnTo>
                    <a:lnTo>
                      <a:pt x="530" y="540"/>
                    </a:lnTo>
                    <a:lnTo>
                      <a:pt x="532" y="483"/>
                    </a:lnTo>
                    <a:lnTo>
                      <a:pt x="534" y="377"/>
                    </a:lnTo>
                    <a:lnTo>
                      <a:pt x="536" y="265"/>
                    </a:lnTo>
                    <a:lnTo>
                      <a:pt x="538" y="234"/>
                    </a:lnTo>
                    <a:lnTo>
                      <a:pt x="540" y="343"/>
                    </a:lnTo>
                    <a:lnTo>
                      <a:pt x="541" y="455"/>
                    </a:lnTo>
                    <a:lnTo>
                      <a:pt x="543" y="396"/>
                    </a:lnTo>
                    <a:lnTo>
                      <a:pt x="545" y="264"/>
                    </a:lnTo>
                    <a:lnTo>
                      <a:pt x="547" y="212"/>
                    </a:lnTo>
                    <a:lnTo>
                      <a:pt x="549" y="259"/>
                    </a:lnTo>
                    <a:lnTo>
                      <a:pt x="550" y="374"/>
                    </a:lnTo>
                    <a:lnTo>
                      <a:pt x="552" y="450"/>
                    </a:lnTo>
                    <a:lnTo>
                      <a:pt x="554" y="413"/>
                    </a:lnTo>
                    <a:lnTo>
                      <a:pt x="556" y="322"/>
                    </a:lnTo>
                    <a:lnTo>
                      <a:pt x="558" y="325"/>
                    </a:lnTo>
                    <a:lnTo>
                      <a:pt x="559" y="359"/>
                    </a:lnTo>
                    <a:lnTo>
                      <a:pt x="561" y="343"/>
                    </a:lnTo>
                    <a:lnTo>
                      <a:pt x="563" y="328"/>
                    </a:lnTo>
                    <a:lnTo>
                      <a:pt x="565" y="288"/>
                    </a:lnTo>
                    <a:lnTo>
                      <a:pt x="567" y="272"/>
                    </a:lnTo>
                    <a:lnTo>
                      <a:pt x="569" y="349"/>
                    </a:lnTo>
                    <a:lnTo>
                      <a:pt x="570" y="480"/>
                    </a:lnTo>
                    <a:lnTo>
                      <a:pt x="572" y="538"/>
                    </a:lnTo>
                    <a:lnTo>
                      <a:pt x="574" y="466"/>
                    </a:lnTo>
                    <a:lnTo>
                      <a:pt x="576" y="329"/>
                    </a:lnTo>
                    <a:lnTo>
                      <a:pt x="578" y="248"/>
                    </a:lnTo>
                    <a:lnTo>
                      <a:pt x="579" y="287"/>
                    </a:lnTo>
                    <a:lnTo>
                      <a:pt x="581" y="424"/>
                    </a:lnTo>
                    <a:lnTo>
                      <a:pt x="583" y="551"/>
                    </a:lnTo>
                    <a:lnTo>
                      <a:pt x="585" y="578"/>
                    </a:lnTo>
                    <a:lnTo>
                      <a:pt x="587" y="468"/>
                    </a:lnTo>
                    <a:lnTo>
                      <a:pt x="588" y="391"/>
                    </a:lnTo>
                    <a:lnTo>
                      <a:pt x="590" y="394"/>
                    </a:lnTo>
                    <a:lnTo>
                      <a:pt x="592" y="401"/>
                    </a:lnTo>
                    <a:lnTo>
                      <a:pt x="594" y="434"/>
                    </a:lnTo>
                    <a:lnTo>
                      <a:pt x="596" y="419"/>
                    </a:lnTo>
                    <a:lnTo>
                      <a:pt x="598" y="351"/>
                    </a:lnTo>
                    <a:lnTo>
                      <a:pt x="599" y="304"/>
                    </a:lnTo>
                    <a:lnTo>
                      <a:pt x="601" y="316"/>
                    </a:lnTo>
                    <a:lnTo>
                      <a:pt x="603" y="382"/>
                    </a:lnTo>
                    <a:lnTo>
                      <a:pt x="605" y="453"/>
                    </a:lnTo>
                    <a:lnTo>
                      <a:pt x="607" y="512"/>
                    </a:lnTo>
                    <a:lnTo>
                      <a:pt x="608" y="528"/>
                    </a:lnTo>
                    <a:lnTo>
                      <a:pt x="610" y="490"/>
                    </a:lnTo>
                    <a:lnTo>
                      <a:pt x="612" y="415"/>
                    </a:lnTo>
                    <a:lnTo>
                      <a:pt x="614" y="334"/>
                    </a:lnTo>
                    <a:lnTo>
                      <a:pt x="616" y="290"/>
                    </a:lnTo>
                    <a:lnTo>
                      <a:pt x="617" y="332"/>
                    </a:lnTo>
                    <a:lnTo>
                      <a:pt x="619" y="405"/>
                    </a:lnTo>
                    <a:lnTo>
                      <a:pt x="621" y="459"/>
                    </a:lnTo>
                    <a:lnTo>
                      <a:pt x="623" y="492"/>
                    </a:lnTo>
                    <a:lnTo>
                      <a:pt x="625" y="468"/>
                    </a:lnTo>
                    <a:lnTo>
                      <a:pt x="626" y="451"/>
                    </a:lnTo>
                    <a:lnTo>
                      <a:pt x="628" y="452"/>
                    </a:lnTo>
                    <a:lnTo>
                      <a:pt x="630" y="439"/>
                    </a:lnTo>
                    <a:lnTo>
                      <a:pt x="632" y="488"/>
                    </a:lnTo>
                    <a:lnTo>
                      <a:pt x="634" y="579"/>
                    </a:lnTo>
                    <a:lnTo>
                      <a:pt x="636" y="652"/>
                    </a:lnTo>
                    <a:lnTo>
                      <a:pt x="637" y="655"/>
                    </a:lnTo>
                    <a:lnTo>
                      <a:pt x="639" y="595"/>
                    </a:lnTo>
                    <a:lnTo>
                      <a:pt x="641" y="507"/>
                    </a:lnTo>
                    <a:lnTo>
                      <a:pt x="643" y="393"/>
                    </a:lnTo>
                    <a:lnTo>
                      <a:pt x="645" y="375"/>
                    </a:lnTo>
                    <a:lnTo>
                      <a:pt x="646" y="466"/>
                    </a:lnTo>
                    <a:lnTo>
                      <a:pt x="648" y="665"/>
                    </a:lnTo>
                    <a:lnTo>
                      <a:pt x="650" y="971"/>
                    </a:lnTo>
                    <a:lnTo>
                      <a:pt x="652" y="1195"/>
                    </a:lnTo>
                    <a:lnTo>
                      <a:pt x="654" y="1269"/>
                    </a:lnTo>
                    <a:lnTo>
                      <a:pt x="655" y="1267"/>
                    </a:lnTo>
                    <a:lnTo>
                      <a:pt x="657" y="1316"/>
                    </a:lnTo>
                    <a:lnTo>
                      <a:pt x="659" y="1402"/>
                    </a:lnTo>
                    <a:lnTo>
                      <a:pt x="661" y="1431"/>
                    </a:lnTo>
                    <a:lnTo>
                      <a:pt x="663" y="1325"/>
                    </a:lnTo>
                    <a:lnTo>
                      <a:pt x="665" y="1255"/>
                    </a:lnTo>
                    <a:lnTo>
                      <a:pt x="666" y="1389"/>
                    </a:lnTo>
                    <a:lnTo>
                      <a:pt x="668" y="1578"/>
                    </a:lnTo>
                    <a:lnTo>
                      <a:pt x="670" y="1630"/>
                    </a:lnTo>
                    <a:lnTo>
                      <a:pt x="672" y="1600"/>
                    </a:lnTo>
                    <a:lnTo>
                      <a:pt x="674" y="1553"/>
                    </a:lnTo>
                    <a:lnTo>
                      <a:pt x="675" y="1557"/>
                    </a:lnTo>
                    <a:lnTo>
                      <a:pt x="677" y="1642"/>
                    </a:lnTo>
                    <a:lnTo>
                      <a:pt x="679" y="1797"/>
                    </a:lnTo>
                    <a:lnTo>
                      <a:pt x="681" y="1979"/>
                    </a:lnTo>
                    <a:lnTo>
                      <a:pt x="683" y="2076"/>
                    </a:lnTo>
                    <a:lnTo>
                      <a:pt x="684" y="2078"/>
                    </a:lnTo>
                    <a:lnTo>
                      <a:pt x="686" y="1979"/>
                    </a:lnTo>
                    <a:lnTo>
                      <a:pt x="688" y="1810"/>
                    </a:lnTo>
                    <a:lnTo>
                      <a:pt x="690" y="1732"/>
                    </a:lnTo>
                    <a:lnTo>
                      <a:pt x="692" y="1788"/>
                    </a:lnTo>
                    <a:lnTo>
                      <a:pt x="694" y="1903"/>
                    </a:lnTo>
                    <a:lnTo>
                      <a:pt x="695" y="2039"/>
                    </a:lnTo>
                    <a:lnTo>
                      <a:pt x="697" y="2081"/>
                    </a:lnTo>
                    <a:lnTo>
                      <a:pt x="699" y="1982"/>
                    </a:lnTo>
                    <a:lnTo>
                      <a:pt x="701" y="1940"/>
                    </a:lnTo>
                    <a:lnTo>
                      <a:pt x="703" y="2030"/>
                    </a:lnTo>
                    <a:lnTo>
                      <a:pt x="704" y="2114"/>
                    </a:lnTo>
                    <a:lnTo>
                      <a:pt x="706" y="2115"/>
                    </a:lnTo>
                    <a:lnTo>
                      <a:pt x="708" y="2071"/>
                    </a:lnTo>
                    <a:lnTo>
                      <a:pt x="710" y="2063"/>
                    </a:lnTo>
                    <a:lnTo>
                      <a:pt x="712" y="2090"/>
                    </a:lnTo>
                    <a:lnTo>
                      <a:pt x="713" y="2126"/>
                    </a:lnTo>
                    <a:lnTo>
                      <a:pt x="715" y="2126"/>
                    </a:lnTo>
                    <a:lnTo>
                      <a:pt x="717" y="2053"/>
                    </a:lnTo>
                    <a:lnTo>
                      <a:pt x="719" y="1930"/>
                    </a:lnTo>
                    <a:lnTo>
                      <a:pt x="721" y="1827"/>
                    </a:lnTo>
                    <a:lnTo>
                      <a:pt x="723" y="1855"/>
                    </a:lnTo>
                    <a:lnTo>
                      <a:pt x="724" y="2030"/>
                    </a:lnTo>
                    <a:lnTo>
                      <a:pt x="726" y="2179"/>
                    </a:lnTo>
                    <a:lnTo>
                      <a:pt x="728" y="2200"/>
                    </a:lnTo>
                    <a:lnTo>
                      <a:pt x="730" y="2245"/>
                    </a:lnTo>
                    <a:lnTo>
                      <a:pt x="732" y="2295"/>
                    </a:lnTo>
                    <a:lnTo>
                      <a:pt x="733" y="2208"/>
                    </a:lnTo>
                    <a:lnTo>
                      <a:pt x="735" y="2036"/>
                    </a:lnTo>
                    <a:lnTo>
                      <a:pt x="737" y="2025"/>
                    </a:lnTo>
                    <a:lnTo>
                      <a:pt x="739" y="2149"/>
                    </a:lnTo>
                    <a:lnTo>
                      <a:pt x="741" y="2184"/>
                    </a:lnTo>
                    <a:lnTo>
                      <a:pt x="742" y="2128"/>
                    </a:lnTo>
                    <a:lnTo>
                      <a:pt x="744" y="2123"/>
                    </a:lnTo>
                    <a:lnTo>
                      <a:pt x="746" y="2170"/>
                    </a:lnTo>
                    <a:lnTo>
                      <a:pt x="748" y="2148"/>
                    </a:lnTo>
                    <a:lnTo>
                      <a:pt x="750" y="2080"/>
                    </a:lnTo>
                    <a:lnTo>
                      <a:pt x="751" y="2084"/>
                    </a:lnTo>
                    <a:lnTo>
                      <a:pt x="753" y="2120"/>
                    </a:lnTo>
                    <a:lnTo>
                      <a:pt x="755" y="2134"/>
                    </a:lnTo>
                    <a:lnTo>
                      <a:pt x="757" y="2067"/>
                    </a:lnTo>
                    <a:lnTo>
                      <a:pt x="759" y="2017"/>
                    </a:lnTo>
                    <a:lnTo>
                      <a:pt x="761" y="2073"/>
                    </a:lnTo>
                    <a:lnTo>
                      <a:pt x="762" y="2187"/>
                    </a:lnTo>
                    <a:lnTo>
                      <a:pt x="764" y="2285"/>
                    </a:lnTo>
                    <a:lnTo>
                      <a:pt x="766" y="2228"/>
                    </a:lnTo>
                    <a:lnTo>
                      <a:pt x="768" y="2097"/>
                    </a:lnTo>
                    <a:lnTo>
                      <a:pt x="770" y="2095"/>
                    </a:lnTo>
                    <a:lnTo>
                      <a:pt x="771" y="2210"/>
                    </a:lnTo>
                    <a:lnTo>
                      <a:pt x="773" y="2218"/>
                    </a:lnTo>
                    <a:lnTo>
                      <a:pt x="775" y="2070"/>
                    </a:lnTo>
                    <a:lnTo>
                      <a:pt x="777" y="1958"/>
                    </a:lnTo>
                    <a:lnTo>
                      <a:pt x="779" y="1923"/>
                    </a:lnTo>
                    <a:lnTo>
                      <a:pt x="780" y="1841"/>
                    </a:lnTo>
                    <a:lnTo>
                      <a:pt x="782" y="1755"/>
                    </a:lnTo>
                    <a:lnTo>
                      <a:pt x="784" y="1770"/>
                    </a:lnTo>
                    <a:lnTo>
                      <a:pt x="786" y="1792"/>
                    </a:lnTo>
                    <a:lnTo>
                      <a:pt x="788" y="1768"/>
                    </a:lnTo>
                    <a:lnTo>
                      <a:pt x="790" y="1748"/>
                    </a:lnTo>
                    <a:lnTo>
                      <a:pt x="791" y="1755"/>
                    </a:lnTo>
                    <a:lnTo>
                      <a:pt x="793" y="1840"/>
                    </a:lnTo>
                    <a:lnTo>
                      <a:pt x="795" y="1960"/>
                    </a:lnTo>
                    <a:lnTo>
                      <a:pt x="797" y="1984"/>
                    </a:lnTo>
                    <a:lnTo>
                      <a:pt x="799" y="1929"/>
                    </a:lnTo>
                    <a:lnTo>
                      <a:pt x="800" y="1834"/>
                    </a:lnTo>
                    <a:lnTo>
                      <a:pt x="802" y="1747"/>
                    </a:lnTo>
                    <a:lnTo>
                      <a:pt x="804" y="1714"/>
                    </a:lnTo>
                    <a:lnTo>
                      <a:pt x="806" y="1727"/>
                    </a:lnTo>
                    <a:lnTo>
                      <a:pt x="808" y="1758"/>
                    </a:lnTo>
                    <a:lnTo>
                      <a:pt x="809" y="1763"/>
                    </a:lnTo>
                    <a:lnTo>
                      <a:pt x="811" y="1742"/>
                    </a:lnTo>
                    <a:lnTo>
                      <a:pt x="813" y="1703"/>
                    </a:lnTo>
                    <a:lnTo>
                      <a:pt x="815" y="1604"/>
                    </a:lnTo>
                    <a:lnTo>
                      <a:pt x="817" y="1423"/>
                    </a:lnTo>
                    <a:lnTo>
                      <a:pt x="819" y="1303"/>
                    </a:lnTo>
                    <a:lnTo>
                      <a:pt x="820" y="1371"/>
                    </a:lnTo>
                    <a:lnTo>
                      <a:pt x="822" y="1494"/>
                    </a:lnTo>
                    <a:lnTo>
                      <a:pt x="824" y="1504"/>
                    </a:lnTo>
                    <a:lnTo>
                      <a:pt x="826" y="1470"/>
                    </a:lnTo>
                    <a:lnTo>
                      <a:pt x="828" y="1475"/>
                    </a:lnTo>
                    <a:lnTo>
                      <a:pt x="829" y="1464"/>
                    </a:lnTo>
                    <a:lnTo>
                      <a:pt x="831" y="1430"/>
                    </a:lnTo>
                    <a:lnTo>
                      <a:pt x="833" y="1411"/>
                    </a:lnTo>
                    <a:lnTo>
                      <a:pt x="835" y="1451"/>
                    </a:lnTo>
                    <a:lnTo>
                      <a:pt x="837" y="1540"/>
                    </a:lnTo>
                    <a:lnTo>
                      <a:pt x="838" y="1558"/>
                    </a:lnTo>
                    <a:lnTo>
                      <a:pt x="840" y="1442"/>
                    </a:lnTo>
                    <a:lnTo>
                      <a:pt x="842" y="1261"/>
                    </a:lnTo>
                    <a:lnTo>
                      <a:pt x="844" y="1121"/>
                    </a:lnTo>
                    <a:lnTo>
                      <a:pt x="846" y="1065"/>
                    </a:lnTo>
                    <a:lnTo>
                      <a:pt x="848" y="1065"/>
                    </a:lnTo>
                    <a:lnTo>
                      <a:pt x="849" y="1087"/>
                    </a:lnTo>
                    <a:lnTo>
                      <a:pt x="851" y="1186"/>
                    </a:lnTo>
                    <a:lnTo>
                      <a:pt x="853" y="1310"/>
                    </a:lnTo>
                    <a:lnTo>
                      <a:pt x="855" y="1339"/>
                    </a:lnTo>
                    <a:lnTo>
                      <a:pt x="857" y="1278"/>
                    </a:lnTo>
                    <a:lnTo>
                      <a:pt x="858" y="1235"/>
                    </a:lnTo>
                    <a:lnTo>
                      <a:pt x="860" y="1237"/>
                    </a:lnTo>
                    <a:lnTo>
                      <a:pt x="862" y="1206"/>
                    </a:lnTo>
                    <a:lnTo>
                      <a:pt x="864" y="1137"/>
                    </a:lnTo>
                    <a:lnTo>
                      <a:pt x="866" y="1093"/>
                    </a:lnTo>
                    <a:lnTo>
                      <a:pt x="867" y="1055"/>
                    </a:lnTo>
                    <a:lnTo>
                      <a:pt x="869" y="973"/>
                    </a:lnTo>
                    <a:lnTo>
                      <a:pt x="871" y="924"/>
                    </a:lnTo>
                    <a:lnTo>
                      <a:pt x="873" y="896"/>
                    </a:lnTo>
                    <a:lnTo>
                      <a:pt x="875" y="872"/>
                    </a:lnTo>
                    <a:lnTo>
                      <a:pt x="876" y="882"/>
                    </a:lnTo>
                    <a:lnTo>
                      <a:pt x="878" y="907"/>
                    </a:lnTo>
                    <a:lnTo>
                      <a:pt x="880" y="939"/>
                    </a:lnTo>
                    <a:lnTo>
                      <a:pt x="882" y="992"/>
                    </a:lnTo>
                    <a:lnTo>
                      <a:pt x="884" y="957"/>
                    </a:lnTo>
                    <a:lnTo>
                      <a:pt x="886" y="845"/>
                    </a:lnTo>
                    <a:lnTo>
                      <a:pt x="887" y="819"/>
                    </a:lnTo>
                    <a:lnTo>
                      <a:pt x="889" y="959"/>
                    </a:lnTo>
                    <a:lnTo>
                      <a:pt x="891" y="1156"/>
                    </a:lnTo>
                    <a:lnTo>
                      <a:pt x="893" y="1232"/>
                    </a:lnTo>
                    <a:lnTo>
                      <a:pt x="895" y="1144"/>
                    </a:lnTo>
                    <a:lnTo>
                      <a:pt x="896" y="1024"/>
                    </a:lnTo>
                    <a:lnTo>
                      <a:pt x="898" y="967"/>
                    </a:lnTo>
                    <a:lnTo>
                      <a:pt x="900" y="998"/>
                    </a:lnTo>
                    <a:lnTo>
                      <a:pt x="902" y="1044"/>
                    </a:lnTo>
                    <a:lnTo>
                      <a:pt x="904" y="1046"/>
                    </a:lnTo>
                    <a:lnTo>
                      <a:pt x="905" y="995"/>
                    </a:lnTo>
                    <a:lnTo>
                      <a:pt x="907" y="974"/>
                    </a:lnTo>
                    <a:lnTo>
                      <a:pt x="909" y="1030"/>
                    </a:lnTo>
                    <a:lnTo>
                      <a:pt x="911" y="1045"/>
                    </a:lnTo>
                    <a:lnTo>
                      <a:pt x="913" y="1004"/>
                    </a:lnTo>
                    <a:lnTo>
                      <a:pt x="915" y="984"/>
                    </a:lnTo>
                    <a:lnTo>
                      <a:pt x="916" y="1007"/>
                    </a:lnTo>
                    <a:lnTo>
                      <a:pt x="918" y="1049"/>
                    </a:lnTo>
                    <a:lnTo>
                      <a:pt x="920" y="1095"/>
                    </a:lnTo>
                    <a:lnTo>
                      <a:pt x="922" y="1085"/>
                    </a:lnTo>
                    <a:lnTo>
                      <a:pt x="924" y="975"/>
                    </a:lnTo>
                    <a:lnTo>
                      <a:pt x="925" y="900"/>
                    </a:lnTo>
                    <a:lnTo>
                      <a:pt x="927" y="942"/>
                    </a:lnTo>
                    <a:lnTo>
                      <a:pt x="929" y="1024"/>
                    </a:lnTo>
                    <a:lnTo>
                      <a:pt x="931" y="1056"/>
                    </a:lnTo>
                    <a:lnTo>
                      <a:pt x="933" y="936"/>
                    </a:lnTo>
                    <a:lnTo>
                      <a:pt x="934" y="793"/>
                    </a:lnTo>
                    <a:lnTo>
                      <a:pt x="936" y="774"/>
                    </a:lnTo>
                    <a:lnTo>
                      <a:pt x="938" y="781"/>
                    </a:lnTo>
                    <a:lnTo>
                      <a:pt x="940" y="770"/>
                    </a:lnTo>
                    <a:lnTo>
                      <a:pt x="942" y="771"/>
                    </a:lnTo>
                    <a:lnTo>
                      <a:pt x="944" y="777"/>
                    </a:lnTo>
                    <a:lnTo>
                      <a:pt x="945" y="821"/>
                    </a:lnTo>
                    <a:lnTo>
                      <a:pt x="947" y="941"/>
                    </a:lnTo>
                    <a:lnTo>
                      <a:pt x="949" y="1028"/>
                    </a:lnTo>
                    <a:lnTo>
                      <a:pt x="951" y="944"/>
                    </a:lnTo>
                    <a:lnTo>
                      <a:pt x="953" y="769"/>
                    </a:lnTo>
                    <a:lnTo>
                      <a:pt x="954" y="642"/>
                    </a:lnTo>
                    <a:lnTo>
                      <a:pt x="956" y="671"/>
                    </a:lnTo>
                    <a:lnTo>
                      <a:pt x="958" y="766"/>
                    </a:lnTo>
                    <a:lnTo>
                      <a:pt x="960" y="754"/>
                    </a:lnTo>
                    <a:lnTo>
                      <a:pt x="962" y="652"/>
                    </a:lnTo>
                    <a:lnTo>
                      <a:pt x="963" y="541"/>
                    </a:lnTo>
                    <a:lnTo>
                      <a:pt x="965" y="477"/>
                    </a:lnTo>
                    <a:lnTo>
                      <a:pt x="967" y="516"/>
                    </a:lnTo>
                    <a:lnTo>
                      <a:pt x="969" y="664"/>
                    </a:lnTo>
                    <a:lnTo>
                      <a:pt x="971" y="824"/>
                    </a:lnTo>
                    <a:lnTo>
                      <a:pt x="973" y="844"/>
                    </a:lnTo>
                    <a:lnTo>
                      <a:pt x="974" y="711"/>
                    </a:lnTo>
                    <a:lnTo>
                      <a:pt x="976" y="568"/>
                    </a:lnTo>
                    <a:lnTo>
                      <a:pt x="978" y="504"/>
                    </a:lnTo>
                    <a:lnTo>
                      <a:pt x="980" y="486"/>
                    </a:lnTo>
                    <a:lnTo>
                      <a:pt x="982" y="474"/>
                    </a:lnTo>
                    <a:lnTo>
                      <a:pt x="983" y="454"/>
                    </a:lnTo>
                    <a:lnTo>
                      <a:pt x="985" y="489"/>
                    </a:lnTo>
                    <a:lnTo>
                      <a:pt x="987" y="585"/>
                    </a:lnTo>
                    <a:lnTo>
                      <a:pt x="989" y="664"/>
                    </a:lnTo>
                    <a:lnTo>
                      <a:pt x="991" y="714"/>
                    </a:lnTo>
                    <a:lnTo>
                      <a:pt x="992" y="734"/>
                    </a:lnTo>
                    <a:lnTo>
                      <a:pt x="994" y="649"/>
                    </a:lnTo>
                    <a:lnTo>
                      <a:pt x="996" y="518"/>
                    </a:lnTo>
                    <a:lnTo>
                      <a:pt x="998" y="489"/>
                    </a:lnTo>
                    <a:lnTo>
                      <a:pt x="1000" y="568"/>
                    </a:lnTo>
                    <a:lnTo>
                      <a:pt x="1001" y="582"/>
                    </a:lnTo>
                    <a:lnTo>
                      <a:pt x="1003" y="534"/>
                    </a:lnTo>
                    <a:lnTo>
                      <a:pt x="1005" y="519"/>
                    </a:lnTo>
                    <a:lnTo>
                      <a:pt x="1007" y="605"/>
                    </a:lnTo>
                    <a:lnTo>
                      <a:pt x="1009" y="699"/>
                    </a:lnTo>
                    <a:lnTo>
                      <a:pt x="1011" y="627"/>
                    </a:lnTo>
                    <a:lnTo>
                      <a:pt x="1012" y="463"/>
                    </a:lnTo>
                    <a:lnTo>
                      <a:pt x="1014" y="428"/>
                    </a:lnTo>
                    <a:lnTo>
                      <a:pt x="1016" y="556"/>
                    </a:lnTo>
                    <a:lnTo>
                      <a:pt x="1018" y="603"/>
                    </a:lnTo>
                    <a:lnTo>
                      <a:pt x="1020" y="497"/>
                    </a:lnTo>
                    <a:lnTo>
                      <a:pt x="1021" y="342"/>
                    </a:lnTo>
                    <a:lnTo>
                      <a:pt x="1023" y="265"/>
                    </a:lnTo>
                    <a:lnTo>
                      <a:pt x="1025" y="315"/>
                    </a:lnTo>
                    <a:lnTo>
                      <a:pt x="1027" y="476"/>
                    </a:lnTo>
                    <a:lnTo>
                      <a:pt x="1029" y="637"/>
                    </a:lnTo>
                    <a:lnTo>
                      <a:pt x="1030" y="603"/>
                    </a:lnTo>
                    <a:lnTo>
                      <a:pt x="1032" y="419"/>
                    </a:lnTo>
                    <a:lnTo>
                      <a:pt x="1034" y="325"/>
                    </a:lnTo>
                    <a:lnTo>
                      <a:pt x="1036" y="390"/>
                    </a:lnTo>
                    <a:lnTo>
                      <a:pt x="1038" y="440"/>
                    </a:lnTo>
                    <a:lnTo>
                      <a:pt x="1040" y="405"/>
                    </a:lnTo>
                    <a:lnTo>
                      <a:pt x="1041" y="449"/>
                    </a:lnTo>
                    <a:lnTo>
                      <a:pt x="1043" y="542"/>
                    </a:lnTo>
                    <a:lnTo>
                      <a:pt x="1045" y="596"/>
                    </a:lnTo>
                    <a:lnTo>
                      <a:pt x="1047" y="611"/>
                    </a:lnTo>
                    <a:lnTo>
                      <a:pt x="1049" y="566"/>
                    </a:lnTo>
                    <a:lnTo>
                      <a:pt x="1050" y="547"/>
                    </a:lnTo>
                    <a:lnTo>
                      <a:pt x="1052" y="583"/>
                    </a:lnTo>
                    <a:lnTo>
                      <a:pt x="1054" y="554"/>
                    </a:lnTo>
                    <a:lnTo>
                      <a:pt x="1056" y="532"/>
                    </a:lnTo>
                    <a:lnTo>
                      <a:pt x="1058" y="614"/>
                    </a:lnTo>
                    <a:lnTo>
                      <a:pt x="1059" y="684"/>
                    </a:lnTo>
                    <a:lnTo>
                      <a:pt x="1061" y="693"/>
                    </a:lnTo>
                    <a:lnTo>
                      <a:pt x="1063" y="627"/>
                    </a:lnTo>
                    <a:lnTo>
                      <a:pt x="1065" y="494"/>
                    </a:lnTo>
                    <a:lnTo>
                      <a:pt x="1067" y="361"/>
                    </a:lnTo>
                    <a:lnTo>
                      <a:pt x="1069" y="306"/>
                    </a:lnTo>
                    <a:lnTo>
                      <a:pt x="1070" y="317"/>
                    </a:lnTo>
                    <a:lnTo>
                      <a:pt x="1072" y="371"/>
                    </a:lnTo>
                    <a:lnTo>
                      <a:pt x="1074" y="410"/>
                    </a:lnTo>
                    <a:lnTo>
                      <a:pt x="1076" y="384"/>
                    </a:lnTo>
                    <a:lnTo>
                      <a:pt x="1078" y="340"/>
                    </a:lnTo>
                    <a:lnTo>
                      <a:pt x="1079" y="379"/>
                    </a:lnTo>
                    <a:lnTo>
                      <a:pt x="1081" y="398"/>
                    </a:lnTo>
                    <a:lnTo>
                      <a:pt x="1083" y="373"/>
                    </a:lnTo>
                    <a:lnTo>
                      <a:pt x="1085" y="380"/>
                    </a:lnTo>
                    <a:lnTo>
                      <a:pt x="1087" y="436"/>
                    </a:lnTo>
                    <a:lnTo>
                      <a:pt x="1088" y="505"/>
                    </a:lnTo>
                    <a:lnTo>
                      <a:pt x="1090" y="506"/>
                    </a:lnTo>
                    <a:lnTo>
                      <a:pt x="1092" y="444"/>
                    </a:lnTo>
                    <a:lnTo>
                      <a:pt x="1094" y="388"/>
                    </a:lnTo>
                    <a:lnTo>
                      <a:pt x="1096" y="395"/>
                    </a:lnTo>
                    <a:lnTo>
                      <a:pt x="1098" y="379"/>
                    </a:lnTo>
                    <a:lnTo>
                      <a:pt x="1099" y="335"/>
                    </a:lnTo>
                    <a:lnTo>
                      <a:pt x="1101" y="372"/>
                    </a:lnTo>
                    <a:lnTo>
                      <a:pt x="1103" y="416"/>
                    </a:lnTo>
                    <a:lnTo>
                      <a:pt x="1105" y="381"/>
                    </a:lnTo>
                    <a:lnTo>
                      <a:pt x="1107" y="335"/>
                    </a:lnTo>
                    <a:lnTo>
                      <a:pt x="1108" y="344"/>
                    </a:lnTo>
                    <a:lnTo>
                      <a:pt x="1110" y="381"/>
                    </a:lnTo>
                    <a:lnTo>
                      <a:pt x="1112" y="423"/>
                    </a:lnTo>
                    <a:lnTo>
                      <a:pt x="1114" y="461"/>
                    </a:lnTo>
                    <a:lnTo>
                      <a:pt x="1116" y="453"/>
                    </a:lnTo>
                    <a:lnTo>
                      <a:pt x="1117" y="428"/>
                    </a:lnTo>
                    <a:lnTo>
                      <a:pt x="1119" y="461"/>
                    </a:lnTo>
                    <a:lnTo>
                      <a:pt x="1121" y="502"/>
                    </a:lnTo>
                    <a:lnTo>
                      <a:pt x="1123" y="561"/>
                    </a:lnTo>
                    <a:lnTo>
                      <a:pt x="1125" y="554"/>
                    </a:lnTo>
                    <a:lnTo>
                      <a:pt x="1126" y="467"/>
                    </a:lnTo>
                    <a:lnTo>
                      <a:pt x="1128" y="401"/>
                    </a:lnTo>
                    <a:lnTo>
                      <a:pt x="1130" y="306"/>
                    </a:lnTo>
                    <a:lnTo>
                      <a:pt x="1132" y="206"/>
                    </a:lnTo>
                    <a:lnTo>
                      <a:pt x="1134" y="168"/>
                    </a:lnTo>
                    <a:lnTo>
                      <a:pt x="1136" y="202"/>
                    </a:lnTo>
                    <a:lnTo>
                      <a:pt x="1137" y="320"/>
                    </a:lnTo>
                    <a:lnTo>
                      <a:pt x="1139" y="397"/>
                    </a:lnTo>
                    <a:lnTo>
                      <a:pt x="1141" y="358"/>
                    </a:lnTo>
                    <a:lnTo>
                      <a:pt x="1143" y="296"/>
                    </a:lnTo>
                    <a:lnTo>
                      <a:pt x="1145" y="299"/>
                    </a:lnTo>
                    <a:lnTo>
                      <a:pt x="1146" y="307"/>
                    </a:lnTo>
                    <a:lnTo>
                      <a:pt x="1148" y="347"/>
                    </a:lnTo>
                    <a:lnTo>
                      <a:pt x="1150" y="482"/>
                    </a:lnTo>
                    <a:lnTo>
                      <a:pt x="1152" y="577"/>
                    </a:lnTo>
                    <a:lnTo>
                      <a:pt x="1154" y="542"/>
                    </a:lnTo>
                    <a:lnTo>
                      <a:pt x="1155" y="468"/>
                    </a:lnTo>
                    <a:lnTo>
                      <a:pt x="1157" y="420"/>
                    </a:lnTo>
                    <a:lnTo>
                      <a:pt x="1159" y="378"/>
                    </a:lnTo>
                    <a:lnTo>
                      <a:pt x="1161" y="343"/>
                    </a:lnTo>
                    <a:lnTo>
                      <a:pt x="1163" y="313"/>
                    </a:lnTo>
                    <a:lnTo>
                      <a:pt x="1165" y="286"/>
                    </a:lnTo>
                    <a:lnTo>
                      <a:pt x="1166" y="241"/>
                    </a:lnTo>
                    <a:lnTo>
                      <a:pt x="1168" y="241"/>
                    </a:lnTo>
                    <a:lnTo>
                      <a:pt x="1170" y="346"/>
                    </a:lnTo>
                    <a:lnTo>
                      <a:pt x="1172" y="416"/>
                    </a:lnTo>
                    <a:lnTo>
                      <a:pt x="1174" y="354"/>
                    </a:lnTo>
                    <a:lnTo>
                      <a:pt x="1175" y="206"/>
                    </a:lnTo>
                    <a:lnTo>
                      <a:pt x="1177" y="84"/>
                    </a:lnTo>
                    <a:lnTo>
                      <a:pt x="1179" y="81"/>
                    </a:lnTo>
                    <a:lnTo>
                      <a:pt x="1181" y="196"/>
                    </a:lnTo>
                    <a:lnTo>
                      <a:pt x="1183" y="306"/>
                    </a:lnTo>
                    <a:lnTo>
                      <a:pt x="1184" y="329"/>
                    </a:lnTo>
                    <a:lnTo>
                      <a:pt x="1186" y="362"/>
                    </a:lnTo>
                    <a:lnTo>
                      <a:pt x="1188" y="397"/>
                    </a:lnTo>
                    <a:lnTo>
                      <a:pt x="1190" y="377"/>
                    </a:lnTo>
                    <a:lnTo>
                      <a:pt x="1192" y="294"/>
                    </a:lnTo>
                    <a:lnTo>
                      <a:pt x="1194" y="226"/>
                    </a:lnTo>
                    <a:lnTo>
                      <a:pt x="1195" y="250"/>
                    </a:lnTo>
                    <a:lnTo>
                      <a:pt x="1197" y="288"/>
                    </a:lnTo>
                    <a:lnTo>
                      <a:pt x="1199" y="316"/>
                    </a:lnTo>
                    <a:lnTo>
                      <a:pt x="1201" y="393"/>
                    </a:lnTo>
                    <a:lnTo>
                      <a:pt x="1203" y="461"/>
                    </a:lnTo>
                    <a:lnTo>
                      <a:pt x="1204" y="370"/>
                    </a:lnTo>
                    <a:lnTo>
                      <a:pt x="1206" y="147"/>
                    </a:lnTo>
                    <a:lnTo>
                      <a:pt x="1208" y="25"/>
                    </a:lnTo>
                    <a:lnTo>
                      <a:pt x="1210" y="67"/>
                    </a:lnTo>
                    <a:lnTo>
                      <a:pt x="1212" y="151"/>
                    </a:lnTo>
                    <a:lnTo>
                      <a:pt x="1213" y="211"/>
                    </a:lnTo>
                    <a:lnTo>
                      <a:pt x="1215" y="211"/>
                    </a:lnTo>
                    <a:lnTo>
                      <a:pt x="1217" y="168"/>
                    </a:lnTo>
                    <a:lnTo>
                      <a:pt x="1219" y="120"/>
                    </a:lnTo>
                    <a:lnTo>
                      <a:pt x="1221" y="83"/>
                    </a:lnTo>
                    <a:lnTo>
                      <a:pt x="1223" y="92"/>
                    </a:lnTo>
                    <a:lnTo>
                      <a:pt x="1224" y="140"/>
                    </a:lnTo>
                    <a:lnTo>
                      <a:pt x="1226" y="191"/>
                    </a:lnTo>
                    <a:lnTo>
                      <a:pt x="1228" y="234"/>
                    </a:lnTo>
                    <a:lnTo>
                      <a:pt x="1230" y="285"/>
                    </a:lnTo>
                    <a:lnTo>
                      <a:pt x="1232" y="308"/>
                    </a:lnTo>
                    <a:lnTo>
                      <a:pt x="1233" y="323"/>
                    </a:lnTo>
                    <a:lnTo>
                      <a:pt x="1235" y="435"/>
                    </a:lnTo>
                    <a:lnTo>
                      <a:pt x="1237" y="593"/>
                    </a:lnTo>
                    <a:lnTo>
                      <a:pt x="1239" y="636"/>
                    </a:lnTo>
                    <a:lnTo>
                      <a:pt x="1241" y="564"/>
                    </a:lnTo>
                    <a:lnTo>
                      <a:pt x="1242" y="480"/>
                    </a:lnTo>
                    <a:lnTo>
                      <a:pt x="1244" y="455"/>
                    </a:lnTo>
                    <a:lnTo>
                      <a:pt x="1246" y="504"/>
                    </a:lnTo>
                    <a:lnTo>
                      <a:pt x="1248" y="637"/>
                    </a:lnTo>
                    <a:lnTo>
                      <a:pt x="1250" y="816"/>
                    </a:lnTo>
                    <a:lnTo>
                      <a:pt x="1251" y="973"/>
                    </a:lnTo>
                    <a:lnTo>
                      <a:pt x="1253" y="1114"/>
                    </a:lnTo>
                    <a:lnTo>
                      <a:pt x="1255" y="1312"/>
                    </a:lnTo>
                    <a:lnTo>
                      <a:pt x="1257" y="1540"/>
                    </a:lnTo>
                    <a:lnTo>
                      <a:pt x="1259" y="1647"/>
                    </a:lnTo>
                    <a:lnTo>
                      <a:pt x="1261" y="1580"/>
                    </a:lnTo>
                    <a:lnTo>
                      <a:pt x="1262" y="1514"/>
                    </a:lnTo>
                    <a:lnTo>
                      <a:pt x="1264" y="1582"/>
                    </a:lnTo>
                    <a:lnTo>
                      <a:pt x="1266" y="1723"/>
                    </a:lnTo>
                    <a:lnTo>
                      <a:pt x="1268" y="1856"/>
                    </a:lnTo>
                    <a:lnTo>
                      <a:pt x="1270" y="1971"/>
                    </a:lnTo>
                    <a:lnTo>
                      <a:pt x="1271" y="2057"/>
                    </a:lnTo>
                    <a:lnTo>
                      <a:pt x="1273" y="2151"/>
                    </a:lnTo>
                    <a:lnTo>
                      <a:pt x="1275" y="2254"/>
                    </a:lnTo>
                    <a:lnTo>
                      <a:pt x="1277" y="2265"/>
                    </a:lnTo>
                    <a:lnTo>
                      <a:pt x="1279" y="2239"/>
                    </a:lnTo>
                    <a:lnTo>
                      <a:pt x="1280" y="2256"/>
                    </a:lnTo>
                    <a:lnTo>
                      <a:pt x="1282" y="2306"/>
                    </a:lnTo>
                    <a:lnTo>
                      <a:pt x="1284" y="2402"/>
                    </a:lnTo>
                    <a:lnTo>
                      <a:pt x="1286" y="2469"/>
                    </a:lnTo>
                    <a:lnTo>
                      <a:pt x="1288" y="2421"/>
                    </a:lnTo>
                    <a:lnTo>
                      <a:pt x="1290" y="2356"/>
                    </a:lnTo>
                    <a:lnTo>
                      <a:pt x="1291" y="2415"/>
                    </a:lnTo>
                    <a:lnTo>
                      <a:pt x="1293" y="2533"/>
                    </a:lnTo>
                    <a:lnTo>
                      <a:pt x="1295" y="2597"/>
                    </a:lnTo>
                    <a:lnTo>
                      <a:pt x="1297" y="2639"/>
                    </a:lnTo>
                    <a:lnTo>
                      <a:pt x="1299" y="2666"/>
                    </a:lnTo>
                    <a:lnTo>
                      <a:pt x="1300" y="2648"/>
                    </a:lnTo>
                    <a:lnTo>
                      <a:pt x="1302" y="2552"/>
                    </a:lnTo>
                    <a:lnTo>
                      <a:pt x="1304" y="2492"/>
                    </a:lnTo>
                    <a:lnTo>
                      <a:pt x="1306" y="2508"/>
                    </a:lnTo>
                    <a:lnTo>
                      <a:pt x="1308" y="2532"/>
                    </a:lnTo>
                    <a:lnTo>
                      <a:pt x="1309" y="2625"/>
                    </a:lnTo>
                    <a:lnTo>
                      <a:pt x="1311" y="2776"/>
                    </a:lnTo>
                    <a:lnTo>
                      <a:pt x="1313" y="2819"/>
                    </a:lnTo>
                    <a:lnTo>
                      <a:pt x="1315" y="2793"/>
                    </a:lnTo>
                    <a:lnTo>
                      <a:pt x="1317" y="2773"/>
                    </a:lnTo>
                    <a:lnTo>
                      <a:pt x="1319" y="2715"/>
                    </a:lnTo>
                    <a:lnTo>
                      <a:pt x="1320" y="2636"/>
                    </a:lnTo>
                    <a:lnTo>
                      <a:pt x="1322" y="2540"/>
                    </a:lnTo>
                    <a:lnTo>
                      <a:pt x="1324" y="2466"/>
                    </a:lnTo>
                    <a:lnTo>
                      <a:pt x="1326" y="2465"/>
                    </a:lnTo>
                    <a:lnTo>
                      <a:pt x="1328" y="2527"/>
                    </a:lnTo>
                    <a:lnTo>
                      <a:pt x="1329" y="2574"/>
                    </a:lnTo>
                    <a:lnTo>
                      <a:pt x="1331" y="2544"/>
                    </a:lnTo>
                    <a:lnTo>
                      <a:pt x="1333" y="2538"/>
                    </a:lnTo>
                    <a:lnTo>
                      <a:pt x="1335" y="2562"/>
                    </a:lnTo>
                    <a:lnTo>
                      <a:pt x="1337" y="2512"/>
                    </a:lnTo>
                    <a:lnTo>
                      <a:pt x="1338" y="2435"/>
                    </a:lnTo>
                    <a:lnTo>
                      <a:pt x="1340" y="2451"/>
                    </a:lnTo>
                    <a:lnTo>
                      <a:pt x="1342" y="2572"/>
                    </a:lnTo>
                    <a:lnTo>
                      <a:pt x="1344" y="2682"/>
                    </a:lnTo>
                    <a:lnTo>
                      <a:pt x="1346" y="2713"/>
                    </a:lnTo>
                    <a:lnTo>
                      <a:pt x="1348" y="2705"/>
                    </a:lnTo>
                    <a:lnTo>
                      <a:pt x="1349" y="2676"/>
                    </a:lnTo>
                    <a:lnTo>
                      <a:pt x="1351" y="2609"/>
                    </a:lnTo>
                    <a:lnTo>
                      <a:pt x="1353" y="2474"/>
                    </a:lnTo>
                    <a:lnTo>
                      <a:pt x="1355" y="2313"/>
                    </a:lnTo>
                    <a:lnTo>
                      <a:pt x="1357" y="2266"/>
                    </a:lnTo>
                    <a:lnTo>
                      <a:pt x="1358" y="2380"/>
                    </a:lnTo>
                    <a:lnTo>
                      <a:pt x="1360" y="2468"/>
                    </a:lnTo>
                    <a:lnTo>
                      <a:pt x="1362" y="2418"/>
                    </a:lnTo>
                    <a:lnTo>
                      <a:pt x="1364" y="2365"/>
                    </a:lnTo>
                    <a:lnTo>
                      <a:pt x="1366" y="2451"/>
                    </a:lnTo>
                    <a:lnTo>
                      <a:pt x="1367" y="2551"/>
                    </a:lnTo>
                    <a:lnTo>
                      <a:pt x="1369" y="2547"/>
                    </a:lnTo>
                    <a:lnTo>
                      <a:pt x="1371" y="2483"/>
                    </a:lnTo>
                    <a:lnTo>
                      <a:pt x="1373" y="2428"/>
                    </a:lnTo>
                    <a:lnTo>
                      <a:pt x="1375" y="2397"/>
                    </a:lnTo>
                    <a:lnTo>
                      <a:pt x="1376" y="2285"/>
                    </a:lnTo>
                    <a:lnTo>
                      <a:pt x="1378" y="2117"/>
                    </a:lnTo>
                    <a:lnTo>
                      <a:pt x="1380" y="2066"/>
                    </a:lnTo>
                    <a:lnTo>
                      <a:pt x="1382" y="2117"/>
                    </a:lnTo>
                    <a:lnTo>
                      <a:pt x="1384" y="2196"/>
                    </a:lnTo>
                    <a:lnTo>
                      <a:pt x="1386" y="2257"/>
                    </a:lnTo>
                    <a:lnTo>
                      <a:pt x="1387" y="2300"/>
                    </a:lnTo>
                    <a:lnTo>
                      <a:pt x="1389" y="2322"/>
                    </a:lnTo>
                    <a:lnTo>
                      <a:pt x="1391" y="2324"/>
                    </a:lnTo>
                    <a:lnTo>
                      <a:pt x="1393" y="2331"/>
                    </a:lnTo>
                    <a:lnTo>
                      <a:pt x="1395" y="2386"/>
                    </a:lnTo>
                    <a:lnTo>
                      <a:pt x="1396" y="2369"/>
                    </a:lnTo>
                    <a:lnTo>
                      <a:pt x="1398" y="2273"/>
                    </a:lnTo>
                    <a:lnTo>
                      <a:pt x="1400" y="2253"/>
                    </a:lnTo>
                    <a:lnTo>
                      <a:pt x="1402" y="2337"/>
                    </a:lnTo>
                    <a:lnTo>
                      <a:pt x="1404" y="2416"/>
                    </a:lnTo>
                    <a:lnTo>
                      <a:pt x="1405" y="2370"/>
                    </a:lnTo>
                    <a:lnTo>
                      <a:pt x="1407" y="2264"/>
                    </a:lnTo>
                    <a:lnTo>
                      <a:pt x="1409" y="2275"/>
                    </a:lnTo>
                    <a:lnTo>
                      <a:pt x="1411" y="2359"/>
                    </a:lnTo>
                    <a:lnTo>
                      <a:pt x="1413" y="2303"/>
                    </a:lnTo>
                    <a:lnTo>
                      <a:pt x="1415" y="2143"/>
                    </a:lnTo>
                    <a:lnTo>
                      <a:pt x="1416" y="2114"/>
                    </a:lnTo>
                    <a:lnTo>
                      <a:pt x="1418" y="2208"/>
                    </a:lnTo>
                    <a:lnTo>
                      <a:pt x="1420" y="2213"/>
                    </a:lnTo>
                    <a:lnTo>
                      <a:pt x="1422" y="2128"/>
                    </a:lnTo>
                    <a:lnTo>
                      <a:pt x="1424" y="2051"/>
                    </a:lnTo>
                    <a:lnTo>
                      <a:pt x="1425" y="2065"/>
                    </a:lnTo>
                    <a:lnTo>
                      <a:pt x="1427" y="2143"/>
                    </a:lnTo>
                    <a:lnTo>
                      <a:pt x="1429" y="2172"/>
                    </a:lnTo>
                    <a:lnTo>
                      <a:pt x="1431" y="2190"/>
                    </a:lnTo>
                    <a:lnTo>
                      <a:pt x="1433" y="2239"/>
                    </a:lnTo>
                    <a:lnTo>
                      <a:pt x="1434" y="2223"/>
                    </a:lnTo>
                    <a:lnTo>
                      <a:pt x="1436" y="2099"/>
                    </a:lnTo>
                    <a:lnTo>
                      <a:pt x="1438" y="1866"/>
                    </a:lnTo>
                    <a:lnTo>
                      <a:pt x="1440" y="1628"/>
                    </a:lnTo>
                    <a:lnTo>
                      <a:pt x="1442" y="1551"/>
                    </a:lnTo>
                    <a:lnTo>
                      <a:pt x="1444" y="1649"/>
                    </a:lnTo>
                    <a:lnTo>
                      <a:pt x="1445" y="1721"/>
                    </a:lnTo>
                    <a:lnTo>
                      <a:pt x="1447" y="1692"/>
                    </a:lnTo>
                    <a:lnTo>
                      <a:pt x="1449" y="1587"/>
                    </a:lnTo>
                    <a:lnTo>
                      <a:pt x="1451" y="1556"/>
                    </a:lnTo>
                    <a:lnTo>
                      <a:pt x="1453" y="1659"/>
                    </a:lnTo>
                    <a:lnTo>
                      <a:pt x="1454" y="1715"/>
                    </a:lnTo>
                    <a:lnTo>
                      <a:pt x="1456" y="1694"/>
                    </a:lnTo>
                    <a:lnTo>
                      <a:pt x="1458" y="1688"/>
                    </a:lnTo>
                    <a:lnTo>
                      <a:pt x="1460" y="1689"/>
                    </a:lnTo>
                    <a:lnTo>
                      <a:pt x="1462" y="1662"/>
                    </a:lnTo>
                    <a:lnTo>
                      <a:pt x="1463" y="1603"/>
                    </a:lnTo>
                    <a:lnTo>
                      <a:pt x="1465" y="1494"/>
                    </a:lnTo>
                    <a:lnTo>
                      <a:pt x="1467" y="1403"/>
                    </a:lnTo>
                    <a:lnTo>
                      <a:pt x="1469" y="1401"/>
                    </a:lnTo>
                    <a:lnTo>
                      <a:pt x="1471" y="1535"/>
                    </a:lnTo>
                    <a:lnTo>
                      <a:pt x="1473" y="1724"/>
                    </a:lnTo>
                    <a:lnTo>
                      <a:pt x="1474" y="1801"/>
                    </a:lnTo>
                    <a:lnTo>
                      <a:pt x="1476" y="1743"/>
                    </a:lnTo>
                    <a:lnTo>
                      <a:pt x="1478" y="1672"/>
                    </a:lnTo>
                    <a:lnTo>
                      <a:pt x="1480" y="1575"/>
                    </a:lnTo>
                    <a:lnTo>
                      <a:pt x="1482" y="1441"/>
                    </a:lnTo>
                    <a:lnTo>
                      <a:pt x="1483" y="1399"/>
                    </a:lnTo>
                    <a:lnTo>
                      <a:pt x="1485" y="1530"/>
                    </a:lnTo>
                    <a:lnTo>
                      <a:pt x="1487" y="1763"/>
                    </a:lnTo>
                    <a:lnTo>
                      <a:pt x="1489" y="1898"/>
                    </a:lnTo>
                    <a:lnTo>
                      <a:pt x="1491" y="1806"/>
                    </a:lnTo>
                    <a:lnTo>
                      <a:pt x="1492" y="1569"/>
                    </a:lnTo>
                    <a:lnTo>
                      <a:pt x="1494" y="1364"/>
                    </a:lnTo>
                    <a:lnTo>
                      <a:pt x="1496" y="1255"/>
                    </a:lnTo>
                    <a:lnTo>
                      <a:pt x="1498" y="1231"/>
                    </a:lnTo>
                    <a:lnTo>
                      <a:pt x="1500" y="1204"/>
                    </a:lnTo>
                    <a:lnTo>
                      <a:pt x="1501" y="1209"/>
                    </a:lnTo>
                    <a:lnTo>
                      <a:pt x="1503" y="1290"/>
                    </a:lnTo>
                    <a:lnTo>
                      <a:pt x="1505" y="1334"/>
                    </a:lnTo>
                    <a:lnTo>
                      <a:pt x="1507" y="1248"/>
                    </a:lnTo>
                    <a:lnTo>
                      <a:pt x="1509" y="1164"/>
                    </a:lnTo>
                    <a:lnTo>
                      <a:pt x="1511" y="1177"/>
                    </a:lnTo>
                    <a:lnTo>
                      <a:pt x="1512" y="1207"/>
                    </a:lnTo>
                    <a:lnTo>
                      <a:pt x="1514" y="1232"/>
                    </a:lnTo>
                    <a:lnTo>
                      <a:pt x="1516" y="1335"/>
                    </a:lnTo>
                    <a:lnTo>
                      <a:pt x="1518" y="1435"/>
                    </a:lnTo>
                    <a:lnTo>
                      <a:pt x="1520" y="1400"/>
                    </a:lnTo>
                    <a:lnTo>
                      <a:pt x="1521" y="1287"/>
                    </a:lnTo>
                    <a:lnTo>
                      <a:pt x="1523" y="1204"/>
                    </a:lnTo>
                    <a:lnTo>
                      <a:pt x="1525" y="1173"/>
                    </a:lnTo>
                    <a:lnTo>
                      <a:pt x="1527" y="1148"/>
                    </a:lnTo>
                    <a:lnTo>
                      <a:pt x="1529" y="1136"/>
                    </a:lnTo>
                    <a:lnTo>
                      <a:pt x="1530" y="1115"/>
                    </a:lnTo>
                    <a:lnTo>
                      <a:pt x="1532" y="1027"/>
                    </a:lnTo>
                    <a:lnTo>
                      <a:pt x="1534" y="986"/>
                    </a:lnTo>
                    <a:lnTo>
                      <a:pt x="1536" y="1042"/>
                    </a:lnTo>
                    <a:lnTo>
                      <a:pt x="1538" y="1104"/>
                    </a:lnTo>
                    <a:lnTo>
                      <a:pt x="1540" y="1197"/>
                    </a:lnTo>
                    <a:lnTo>
                      <a:pt x="1541" y="1288"/>
                    </a:lnTo>
                    <a:lnTo>
                      <a:pt x="1543" y="1253"/>
                    </a:lnTo>
                    <a:lnTo>
                      <a:pt x="1545" y="1190"/>
                    </a:lnTo>
                    <a:lnTo>
                      <a:pt x="1547" y="1136"/>
                    </a:lnTo>
                    <a:lnTo>
                      <a:pt x="1549" y="1010"/>
                    </a:lnTo>
                    <a:lnTo>
                      <a:pt x="1550" y="880"/>
                    </a:lnTo>
                    <a:lnTo>
                      <a:pt x="1552" y="788"/>
                    </a:lnTo>
                    <a:lnTo>
                      <a:pt x="1554" y="784"/>
                    </a:lnTo>
                    <a:lnTo>
                      <a:pt x="1556" y="933"/>
                    </a:lnTo>
                    <a:lnTo>
                      <a:pt x="1558" y="1091"/>
                    </a:lnTo>
                    <a:lnTo>
                      <a:pt x="1559" y="1085"/>
                    </a:lnTo>
                    <a:lnTo>
                      <a:pt x="1561" y="957"/>
                    </a:lnTo>
                    <a:lnTo>
                      <a:pt x="1563" y="833"/>
                    </a:lnTo>
                    <a:lnTo>
                      <a:pt x="1565" y="779"/>
                    </a:lnTo>
                    <a:lnTo>
                      <a:pt x="1567" y="839"/>
                    </a:lnTo>
                    <a:lnTo>
                      <a:pt x="1569" y="939"/>
                    </a:lnTo>
                    <a:lnTo>
                      <a:pt x="1570" y="998"/>
                    </a:lnTo>
                    <a:lnTo>
                      <a:pt x="1572" y="980"/>
                    </a:lnTo>
                    <a:lnTo>
                      <a:pt x="1574" y="916"/>
                    </a:lnTo>
                    <a:lnTo>
                      <a:pt x="1576" y="933"/>
                    </a:lnTo>
                    <a:lnTo>
                      <a:pt x="1578" y="994"/>
                    </a:lnTo>
                    <a:lnTo>
                      <a:pt x="1579" y="1001"/>
                    </a:lnTo>
                    <a:lnTo>
                      <a:pt x="1581" y="960"/>
                    </a:lnTo>
                    <a:lnTo>
                      <a:pt x="1583" y="921"/>
                    </a:lnTo>
                    <a:lnTo>
                      <a:pt x="1585" y="926"/>
                    </a:lnTo>
                    <a:lnTo>
                      <a:pt x="1587" y="946"/>
                    </a:lnTo>
                    <a:lnTo>
                      <a:pt x="1588" y="985"/>
                    </a:lnTo>
                    <a:lnTo>
                      <a:pt x="1590" y="1001"/>
                    </a:lnTo>
                    <a:lnTo>
                      <a:pt x="1592" y="1012"/>
                    </a:lnTo>
                    <a:lnTo>
                      <a:pt x="1594" y="1033"/>
                    </a:lnTo>
                    <a:lnTo>
                      <a:pt x="1596" y="969"/>
                    </a:lnTo>
                    <a:lnTo>
                      <a:pt x="1598" y="887"/>
                    </a:lnTo>
                    <a:lnTo>
                      <a:pt x="1599" y="867"/>
                    </a:lnTo>
                    <a:lnTo>
                      <a:pt x="1601" y="854"/>
                    </a:lnTo>
                    <a:lnTo>
                      <a:pt x="1603" y="885"/>
                    </a:lnTo>
                    <a:lnTo>
                      <a:pt x="1605" y="954"/>
                    </a:lnTo>
                    <a:lnTo>
                      <a:pt x="1607" y="929"/>
                    </a:lnTo>
                    <a:lnTo>
                      <a:pt x="1608" y="789"/>
                    </a:lnTo>
                    <a:lnTo>
                      <a:pt x="1610" y="693"/>
                    </a:lnTo>
                    <a:lnTo>
                      <a:pt x="1612" y="729"/>
                    </a:lnTo>
                    <a:lnTo>
                      <a:pt x="1614" y="793"/>
                    </a:lnTo>
                    <a:lnTo>
                      <a:pt x="1616" y="749"/>
                    </a:lnTo>
                    <a:lnTo>
                      <a:pt x="1617" y="678"/>
                    </a:lnTo>
                    <a:lnTo>
                      <a:pt x="1619" y="677"/>
                    </a:lnTo>
                    <a:lnTo>
                      <a:pt x="1621" y="752"/>
                    </a:lnTo>
                    <a:lnTo>
                      <a:pt x="1623" y="804"/>
                    </a:lnTo>
                    <a:lnTo>
                      <a:pt x="1625" y="755"/>
                    </a:lnTo>
                    <a:lnTo>
                      <a:pt x="1626" y="648"/>
                    </a:lnTo>
                    <a:lnTo>
                      <a:pt x="1628" y="592"/>
                    </a:lnTo>
                    <a:lnTo>
                      <a:pt x="1630" y="704"/>
                    </a:lnTo>
                    <a:lnTo>
                      <a:pt x="1632" y="880"/>
                    </a:lnTo>
                    <a:lnTo>
                      <a:pt x="1634" y="958"/>
                    </a:lnTo>
                    <a:lnTo>
                      <a:pt x="1636" y="966"/>
                    </a:lnTo>
                    <a:lnTo>
                      <a:pt x="1637" y="939"/>
                    </a:lnTo>
                    <a:lnTo>
                      <a:pt x="1639" y="881"/>
                    </a:lnTo>
                    <a:lnTo>
                      <a:pt x="1641" y="801"/>
                    </a:lnTo>
                    <a:lnTo>
                      <a:pt x="1643" y="711"/>
                    </a:lnTo>
                    <a:lnTo>
                      <a:pt x="1645" y="650"/>
                    </a:lnTo>
                    <a:lnTo>
                      <a:pt x="1646" y="581"/>
                    </a:lnTo>
                    <a:lnTo>
                      <a:pt x="1648" y="573"/>
                    </a:lnTo>
                    <a:lnTo>
                      <a:pt x="1650" y="588"/>
                    </a:lnTo>
                    <a:lnTo>
                      <a:pt x="1652" y="532"/>
                    </a:lnTo>
                    <a:lnTo>
                      <a:pt x="1654" y="476"/>
                    </a:lnTo>
                    <a:lnTo>
                      <a:pt x="1655" y="461"/>
                    </a:lnTo>
                    <a:lnTo>
                      <a:pt x="1657" y="440"/>
                    </a:lnTo>
                    <a:lnTo>
                      <a:pt x="1659" y="435"/>
                    </a:lnTo>
                    <a:lnTo>
                      <a:pt x="1661" y="502"/>
                    </a:lnTo>
                    <a:lnTo>
                      <a:pt x="1663" y="579"/>
                    </a:lnTo>
                    <a:lnTo>
                      <a:pt x="1665" y="619"/>
                    </a:lnTo>
                    <a:lnTo>
                      <a:pt x="1666" y="603"/>
                    </a:lnTo>
                    <a:lnTo>
                      <a:pt x="1668" y="584"/>
                    </a:lnTo>
                    <a:lnTo>
                      <a:pt x="1670" y="617"/>
                    </a:lnTo>
                    <a:lnTo>
                      <a:pt x="1672" y="688"/>
                    </a:lnTo>
                    <a:lnTo>
                      <a:pt x="1674" y="720"/>
                    </a:lnTo>
                    <a:lnTo>
                      <a:pt x="1675" y="664"/>
                    </a:lnTo>
                    <a:lnTo>
                      <a:pt x="1677" y="602"/>
                    </a:lnTo>
                    <a:lnTo>
                      <a:pt x="1679" y="636"/>
                    </a:lnTo>
                    <a:lnTo>
                      <a:pt x="1681" y="714"/>
                    </a:lnTo>
                    <a:lnTo>
                      <a:pt x="1683" y="682"/>
                    </a:lnTo>
                    <a:lnTo>
                      <a:pt x="1684" y="520"/>
                    </a:lnTo>
                    <a:lnTo>
                      <a:pt x="1686" y="355"/>
                    </a:lnTo>
                    <a:lnTo>
                      <a:pt x="1688" y="298"/>
                    </a:lnTo>
                    <a:lnTo>
                      <a:pt x="1690" y="339"/>
                    </a:lnTo>
                    <a:lnTo>
                      <a:pt x="1692" y="437"/>
                    </a:lnTo>
                    <a:lnTo>
                      <a:pt x="1694" y="613"/>
                    </a:lnTo>
                    <a:lnTo>
                      <a:pt x="1695" y="709"/>
                    </a:lnTo>
                    <a:lnTo>
                      <a:pt x="1697" y="650"/>
                    </a:lnTo>
                    <a:lnTo>
                      <a:pt x="1699" y="551"/>
                    </a:lnTo>
                    <a:lnTo>
                      <a:pt x="1701" y="531"/>
                    </a:lnTo>
                    <a:lnTo>
                      <a:pt x="1703" y="622"/>
                    </a:lnTo>
                    <a:lnTo>
                      <a:pt x="1704" y="707"/>
                    </a:lnTo>
                    <a:lnTo>
                      <a:pt x="1706" y="728"/>
                    </a:lnTo>
                    <a:lnTo>
                      <a:pt x="1708" y="751"/>
                    </a:lnTo>
                    <a:lnTo>
                      <a:pt x="1710" y="746"/>
                    </a:lnTo>
                    <a:lnTo>
                      <a:pt x="1712" y="654"/>
                    </a:lnTo>
                    <a:lnTo>
                      <a:pt x="1713" y="535"/>
                    </a:lnTo>
                    <a:lnTo>
                      <a:pt x="1715" y="463"/>
                    </a:lnTo>
                    <a:lnTo>
                      <a:pt x="1717" y="446"/>
                    </a:lnTo>
                    <a:lnTo>
                      <a:pt x="1719" y="490"/>
                    </a:lnTo>
                    <a:lnTo>
                      <a:pt x="1721" y="577"/>
                    </a:lnTo>
                    <a:lnTo>
                      <a:pt x="1723" y="600"/>
                    </a:lnTo>
                    <a:lnTo>
                      <a:pt x="1724" y="573"/>
                    </a:lnTo>
                    <a:lnTo>
                      <a:pt x="1726" y="587"/>
                    </a:lnTo>
                    <a:lnTo>
                      <a:pt x="1728" y="570"/>
                    </a:lnTo>
                    <a:lnTo>
                      <a:pt x="1730" y="531"/>
                    </a:lnTo>
                    <a:lnTo>
                      <a:pt x="1732" y="545"/>
                    </a:lnTo>
                    <a:lnTo>
                      <a:pt x="1733" y="543"/>
                    </a:lnTo>
                    <a:lnTo>
                      <a:pt x="1735" y="507"/>
                    </a:lnTo>
                    <a:lnTo>
                      <a:pt x="1737" y="506"/>
                    </a:lnTo>
                    <a:lnTo>
                      <a:pt x="1739" y="445"/>
                    </a:lnTo>
                    <a:lnTo>
                      <a:pt x="1741" y="334"/>
                    </a:lnTo>
                    <a:lnTo>
                      <a:pt x="1742" y="253"/>
                    </a:lnTo>
                    <a:lnTo>
                      <a:pt x="1744" y="235"/>
                    </a:lnTo>
                    <a:lnTo>
                      <a:pt x="1746" y="322"/>
                    </a:lnTo>
                    <a:lnTo>
                      <a:pt x="1748" y="384"/>
                    </a:lnTo>
                    <a:lnTo>
                      <a:pt x="1750" y="427"/>
                    </a:lnTo>
                    <a:lnTo>
                      <a:pt x="1751" y="545"/>
                    </a:lnTo>
                    <a:lnTo>
                      <a:pt x="1753" y="642"/>
                    </a:lnTo>
                    <a:lnTo>
                      <a:pt x="1755" y="599"/>
                    </a:lnTo>
                    <a:lnTo>
                      <a:pt x="1757" y="460"/>
                    </a:lnTo>
                    <a:lnTo>
                      <a:pt x="1759" y="382"/>
                    </a:lnTo>
                    <a:lnTo>
                      <a:pt x="1761" y="350"/>
                    </a:lnTo>
                    <a:lnTo>
                      <a:pt x="1762" y="307"/>
                    </a:lnTo>
                    <a:lnTo>
                      <a:pt x="1764" y="311"/>
                    </a:lnTo>
                    <a:lnTo>
                      <a:pt x="1766" y="348"/>
                    </a:lnTo>
                    <a:lnTo>
                      <a:pt x="1768" y="305"/>
                    </a:lnTo>
                    <a:lnTo>
                      <a:pt x="1770" y="255"/>
                    </a:lnTo>
                    <a:lnTo>
                      <a:pt x="1771" y="291"/>
                    </a:lnTo>
                    <a:lnTo>
                      <a:pt x="1773" y="361"/>
                    </a:lnTo>
                    <a:lnTo>
                      <a:pt x="1775" y="427"/>
                    </a:lnTo>
                    <a:lnTo>
                      <a:pt x="1777" y="465"/>
                    </a:lnTo>
                    <a:lnTo>
                      <a:pt x="1779" y="487"/>
                    </a:lnTo>
                    <a:lnTo>
                      <a:pt x="1780" y="514"/>
                    </a:lnTo>
                    <a:lnTo>
                      <a:pt x="1782" y="532"/>
                    </a:lnTo>
                    <a:lnTo>
                      <a:pt x="1784" y="519"/>
                    </a:lnTo>
                    <a:lnTo>
                      <a:pt x="1786" y="476"/>
                    </a:lnTo>
                    <a:lnTo>
                      <a:pt x="1788" y="417"/>
                    </a:lnTo>
                    <a:lnTo>
                      <a:pt x="1790" y="415"/>
                    </a:lnTo>
                    <a:lnTo>
                      <a:pt x="1791" y="478"/>
                    </a:lnTo>
                    <a:lnTo>
                      <a:pt x="1793" y="496"/>
                    </a:lnTo>
                    <a:lnTo>
                      <a:pt x="1795" y="436"/>
                    </a:lnTo>
                    <a:lnTo>
                      <a:pt x="1797" y="378"/>
                    </a:lnTo>
                    <a:lnTo>
                      <a:pt x="1799" y="419"/>
                    </a:lnTo>
                    <a:lnTo>
                      <a:pt x="1800" y="491"/>
                    </a:lnTo>
                    <a:lnTo>
                      <a:pt x="1802" y="503"/>
                    </a:lnTo>
                    <a:lnTo>
                      <a:pt x="1804" y="470"/>
                    </a:lnTo>
                    <a:lnTo>
                      <a:pt x="1806" y="441"/>
                    </a:lnTo>
                    <a:lnTo>
                      <a:pt x="1808" y="343"/>
                    </a:lnTo>
                    <a:lnTo>
                      <a:pt x="1809" y="187"/>
                    </a:lnTo>
                    <a:lnTo>
                      <a:pt x="1811" y="125"/>
                    </a:lnTo>
                    <a:lnTo>
                      <a:pt x="1813" y="174"/>
                    </a:lnTo>
                    <a:lnTo>
                      <a:pt x="1815" y="305"/>
                    </a:lnTo>
                    <a:lnTo>
                      <a:pt x="1817" y="454"/>
                    </a:lnTo>
                    <a:lnTo>
                      <a:pt x="1819" y="492"/>
                    </a:lnTo>
                    <a:lnTo>
                      <a:pt x="1820" y="402"/>
                    </a:lnTo>
                    <a:lnTo>
                      <a:pt x="1822" y="307"/>
                    </a:lnTo>
                    <a:lnTo>
                      <a:pt x="1824" y="319"/>
                    </a:lnTo>
                    <a:lnTo>
                      <a:pt x="1826" y="465"/>
                    </a:lnTo>
                    <a:lnTo>
                      <a:pt x="1828" y="532"/>
                    </a:lnTo>
                    <a:lnTo>
                      <a:pt x="1829" y="419"/>
                    </a:lnTo>
                    <a:lnTo>
                      <a:pt x="1831" y="391"/>
                    </a:lnTo>
                    <a:lnTo>
                      <a:pt x="1833" y="391"/>
                    </a:lnTo>
                    <a:lnTo>
                      <a:pt x="1835" y="318"/>
                    </a:lnTo>
                    <a:lnTo>
                      <a:pt x="1837" y="267"/>
                    </a:lnTo>
                    <a:lnTo>
                      <a:pt x="1838" y="250"/>
                    </a:lnTo>
                    <a:lnTo>
                      <a:pt x="1840" y="249"/>
                    </a:lnTo>
                    <a:lnTo>
                      <a:pt x="1842" y="308"/>
                    </a:lnTo>
                    <a:lnTo>
                      <a:pt x="1844" y="317"/>
                    </a:lnTo>
                    <a:lnTo>
                      <a:pt x="1846" y="200"/>
                    </a:lnTo>
                    <a:lnTo>
                      <a:pt x="1848" y="171"/>
                    </a:lnTo>
                    <a:lnTo>
                      <a:pt x="1849" y="299"/>
                    </a:lnTo>
                    <a:lnTo>
                      <a:pt x="1851" y="355"/>
                    </a:lnTo>
                    <a:lnTo>
                      <a:pt x="1853" y="259"/>
                    </a:lnTo>
                    <a:lnTo>
                      <a:pt x="1855" y="193"/>
                    </a:lnTo>
                    <a:lnTo>
                      <a:pt x="1857" y="197"/>
                    </a:lnTo>
                    <a:lnTo>
                      <a:pt x="1858" y="253"/>
                    </a:lnTo>
                    <a:lnTo>
                      <a:pt x="1860" y="397"/>
                    </a:lnTo>
                    <a:lnTo>
                      <a:pt x="1862" y="547"/>
                    </a:lnTo>
                    <a:lnTo>
                      <a:pt x="1864" y="601"/>
                    </a:lnTo>
                    <a:lnTo>
                      <a:pt x="1866" y="626"/>
                    </a:lnTo>
                    <a:lnTo>
                      <a:pt x="1867" y="696"/>
                    </a:lnTo>
                    <a:lnTo>
                      <a:pt x="1869" y="806"/>
                    </a:lnTo>
                    <a:lnTo>
                      <a:pt x="1871" y="933"/>
                    </a:lnTo>
                    <a:lnTo>
                      <a:pt x="1873" y="1061"/>
                    </a:lnTo>
                    <a:lnTo>
                      <a:pt x="1875" y="1175"/>
                    </a:lnTo>
                    <a:lnTo>
                      <a:pt x="1876" y="1219"/>
                    </a:lnTo>
                    <a:lnTo>
                      <a:pt x="1878" y="1221"/>
                    </a:lnTo>
                    <a:lnTo>
                      <a:pt x="1880" y="1258"/>
                    </a:lnTo>
                    <a:lnTo>
                      <a:pt x="1882" y="1373"/>
                    </a:lnTo>
                    <a:lnTo>
                      <a:pt x="1884" y="1471"/>
                    </a:lnTo>
                    <a:lnTo>
                      <a:pt x="1886" y="1529"/>
                    </a:lnTo>
                    <a:lnTo>
                      <a:pt x="1887" y="1521"/>
                    </a:lnTo>
                    <a:lnTo>
                      <a:pt x="1889" y="1426"/>
                    </a:lnTo>
                    <a:lnTo>
                      <a:pt x="1891" y="1320"/>
                    </a:lnTo>
                    <a:lnTo>
                      <a:pt x="1893" y="1276"/>
                    </a:lnTo>
                    <a:lnTo>
                      <a:pt x="1895" y="1312"/>
                    </a:lnTo>
                    <a:lnTo>
                      <a:pt x="1896" y="1419"/>
                    </a:lnTo>
                    <a:lnTo>
                      <a:pt x="1898" y="1519"/>
                    </a:lnTo>
                    <a:lnTo>
                      <a:pt x="1900" y="1545"/>
                    </a:lnTo>
                    <a:lnTo>
                      <a:pt x="1902" y="1578"/>
                    </a:lnTo>
                    <a:lnTo>
                      <a:pt x="1904" y="1691"/>
                    </a:lnTo>
                    <a:lnTo>
                      <a:pt x="1905" y="1899"/>
                    </a:lnTo>
                    <a:lnTo>
                      <a:pt x="1907" y="2108"/>
                    </a:lnTo>
                    <a:lnTo>
                      <a:pt x="1909" y="2123"/>
                    </a:lnTo>
                    <a:lnTo>
                      <a:pt x="1911" y="1982"/>
                    </a:lnTo>
                    <a:lnTo>
                      <a:pt x="1913" y="1872"/>
                    </a:lnTo>
                    <a:lnTo>
                      <a:pt x="1915" y="1880"/>
                    </a:lnTo>
                    <a:lnTo>
                      <a:pt x="1916" y="1965"/>
                    </a:lnTo>
                    <a:lnTo>
                      <a:pt x="1918" y="2014"/>
                    </a:lnTo>
                    <a:lnTo>
                      <a:pt x="1920" y="1983"/>
                    </a:lnTo>
                    <a:lnTo>
                      <a:pt x="1922" y="1928"/>
                    </a:lnTo>
                    <a:lnTo>
                      <a:pt x="1924" y="1858"/>
                    </a:lnTo>
                    <a:lnTo>
                      <a:pt x="1925" y="1786"/>
                    </a:lnTo>
                    <a:lnTo>
                      <a:pt x="1927" y="1791"/>
                    </a:lnTo>
                    <a:lnTo>
                      <a:pt x="1929" y="1868"/>
                    </a:lnTo>
                    <a:lnTo>
                      <a:pt x="1931" y="2016"/>
                    </a:lnTo>
                    <a:lnTo>
                      <a:pt x="1933" y="2144"/>
                    </a:lnTo>
                    <a:lnTo>
                      <a:pt x="1934" y="2121"/>
                    </a:lnTo>
                    <a:lnTo>
                      <a:pt x="1936" y="1964"/>
                    </a:lnTo>
                    <a:lnTo>
                      <a:pt x="1938" y="1850"/>
                    </a:lnTo>
                    <a:lnTo>
                      <a:pt x="1940" y="1870"/>
                    </a:lnTo>
                    <a:lnTo>
                      <a:pt x="1942" y="1954"/>
                    </a:lnTo>
                    <a:lnTo>
                      <a:pt x="1944" y="2028"/>
                    </a:lnTo>
                    <a:lnTo>
                      <a:pt x="1945" y="2077"/>
                    </a:lnTo>
                    <a:lnTo>
                      <a:pt x="1947" y="2084"/>
                    </a:lnTo>
                    <a:lnTo>
                      <a:pt x="1949" y="1966"/>
                    </a:lnTo>
                    <a:lnTo>
                      <a:pt x="1951" y="1759"/>
                    </a:lnTo>
                    <a:lnTo>
                      <a:pt x="1953" y="1735"/>
                    </a:lnTo>
                    <a:lnTo>
                      <a:pt x="1954" y="1933"/>
                    </a:lnTo>
                    <a:lnTo>
                      <a:pt x="1956" y="2113"/>
                    </a:lnTo>
                    <a:lnTo>
                      <a:pt x="1958" y="2139"/>
                    </a:lnTo>
                    <a:lnTo>
                      <a:pt x="1960" y="2021"/>
                    </a:lnTo>
                    <a:lnTo>
                      <a:pt x="1962" y="1876"/>
                    </a:lnTo>
                    <a:lnTo>
                      <a:pt x="1963" y="1855"/>
                    </a:lnTo>
                    <a:lnTo>
                      <a:pt x="1965" y="1891"/>
                    </a:lnTo>
                    <a:lnTo>
                      <a:pt x="1967" y="1898"/>
                    </a:lnTo>
                    <a:lnTo>
                      <a:pt x="1969" y="1874"/>
                    </a:lnTo>
                    <a:lnTo>
                      <a:pt x="1971" y="1843"/>
                    </a:lnTo>
                    <a:lnTo>
                      <a:pt x="1973" y="1854"/>
                    </a:lnTo>
                    <a:lnTo>
                      <a:pt x="1974" y="1927"/>
                    </a:lnTo>
                    <a:lnTo>
                      <a:pt x="1976" y="2035"/>
                    </a:lnTo>
                    <a:lnTo>
                      <a:pt x="1978" y="2046"/>
                    </a:lnTo>
                    <a:lnTo>
                      <a:pt x="1980" y="2068"/>
                    </a:lnTo>
                    <a:lnTo>
                      <a:pt x="1982" y="2157"/>
                    </a:lnTo>
                    <a:lnTo>
                      <a:pt x="1983" y="2149"/>
                    </a:lnTo>
                    <a:lnTo>
                      <a:pt x="1985" y="2029"/>
                    </a:lnTo>
                    <a:lnTo>
                      <a:pt x="1987" y="1957"/>
                    </a:lnTo>
                    <a:lnTo>
                      <a:pt x="1989" y="1973"/>
                    </a:lnTo>
                    <a:lnTo>
                      <a:pt x="1991" y="1961"/>
                    </a:lnTo>
                    <a:lnTo>
                      <a:pt x="1992" y="1893"/>
                    </a:lnTo>
                    <a:lnTo>
                      <a:pt x="1994" y="1818"/>
                    </a:lnTo>
                    <a:lnTo>
                      <a:pt x="1996" y="1759"/>
                    </a:lnTo>
                    <a:lnTo>
                      <a:pt x="1998" y="1804"/>
                    </a:lnTo>
                    <a:lnTo>
                      <a:pt x="2000" y="1890"/>
                    </a:lnTo>
                    <a:lnTo>
                      <a:pt x="2001" y="1867"/>
                    </a:lnTo>
                    <a:lnTo>
                      <a:pt x="2003" y="1749"/>
                    </a:lnTo>
                    <a:lnTo>
                      <a:pt x="2005" y="1728"/>
                    </a:lnTo>
                    <a:lnTo>
                      <a:pt x="2007" y="1760"/>
                    </a:lnTo>
                    <a:lnTo>
                      <a:pt x="2009" y="1731"/>
                    </a:lnTo>
                    <a:lnTo>
                      <a:pt x="2011" y="1652"/>
                    </a:lnTo>
                    <a:lnTo>
                      <a:pt x="2012" y="1625"/>
                    </a:lnTo>
                    <a:lnTo>
                      <a:pt x="2014" y="1709"/>
                    </a:lnTo>
                    <a:lnTo>
                      <a:pt x="2016" y="1782"/>
                    </a:lnTo>
                    <a:lnTo>
                      <a:pt x="2018" y="1784"/>
                    </a:lnTo>
                    <a:lnTo>
                      <a:pt x="2020" y="1831"/>
                    </a:lnTo>
                    <a:lnTo>
                      <a:pt x="2021" y="1855"/>
                    </a:lnTo>
                    <a:lnTo>
                      <a:pt x="2023" y="1834"/>
                    </a:lnTo>
                    <a:lnTo>
                      <a:pt x="2025" y="1831"/>
                    </a:lnTo>
                    <a:lnTo>
                      <a:pt x="2027" y="1781"/>
                    </a:lnTo>
                    <a:lnTo>
                      <a:pt x="2029" y="1672"/>
                    </a:lnTo>
                    <a:lnTo>
                      <a:pt x="2030" y="1592"/>
                    </a:lnTo>
                    <a:lnTo>
                      <a:pt x="2032" y="1583"/>
                    </a:lnTo>
                    <a:lnTo>
                      <a:pt x="2034" y="1638"/>
                    </a:lnTo>
                    <a:lnTo>
                      <a:pt x="2036" y="1614"/>
                    </a:lnTo>
                    <a:lnTo>
                      <a:pt x="2038" y="1472"/>
                    </a:lnTo>
                    <a:lnTo>
                      <a:pt x="2040" y="1291"/>
                    </a:lnTo>
                    <a:lnTo>
                      <a:pt x="2041" y="1171"/>
                    </a:lnTo>
                    <a:lnTo>
                      <a:pt x="2043" y="1167"/>
                    </a:lnTo>
                    <a:lnTo>
                      <a:pt x="2045" y="1186"/>
                    </a:lnTo>
                    <a:lnTo>
                      <a:pt x="2047" y="1172"/>
                    </a:lnTo>
                    <a:lnTo>
                      <a:pt x="2049" y="1258"/>
                    </a:lnTo>
                    <a:lnTo>
                      <a:pt x="2050" y="1470"/>
                    </a:lnTo>
                    <a:lnTo>
                      <a:pt x="2052" y="1648"/>
                    </a:lnTo>
                    <a:lnTo>
                      <a:pt x="2054" y="1705"/>
                    </a:lnTo>
                    <a:lnTo>
                      <a:pt x="2056" y="1613"/>
                    </a:lnTo>
                    <a:lnTo>
                      <a:pt x="2058" y="1450"/>
                    </a:lnTo>
                    <a:lnTo>
                      <a:pt x="2059" y="1336"/>
                    </a:lnTo>
                    <a:lnTo>
                      <a:pt x="2061" y="1308"/>
                    </a:lnTo>
                    <a:lnTo>
                      <a:pt x="2063" y="1362"/>
                    </a:lnTo>
                    <a:lnTo>
                      <a:pt x="2065" y="1453"/>
                    </a:lnTo>
                    <a:lnTo>
                      <a:pt x="2067" y="1517"/>
                    </a:lnTo>
                    <a:lnTo>
                      <a:pt x="2069" y="1477"/>
                    </a:lnTo>
                    <a:lnTo>
                      <a:pt x="2070" y="1394"/>
                    </a:lnTo>
                    <a:lnTo>
                      <a:pt x="2072" y="1393"/>
                    </a:lnTo>
                    <a:lnTo>
                      <a:pt x="2074" y="1395"/>
                    </a:lnTo>
                    <a:lnTo>
                      <a:pt x="2076" y="1341"/>
                    </a:lnTo>
                    <a:lnTo>
                      <a:pt x="2078" y="1285"/>
                    </a:lnTo>
                    <a:lnTo>
                      <a:pt x="2079" y="1242"/>
                    </a:lnTo>
                    <a:lnTo>
                      <a:pt x="2081" y="1299"/>
                    </a:lnTo>
                    <a:lnTo>
                      <a:pt x="2083" y="1344"/>
                    </a:lnTo>
                    <a:lnTo>
                      <a:pt x="2085" y="1272"/>
                    </a:lnTo>
                    <a:lnTo>
                      <a:pt x="2087" y="1227"/>
                    </a:lnTo>
                    <a:lnTo>
                      <a:pt x="2088" y="1219"/>
                    </a:lnTo>
                    <a:lnTo>
                      <a:pt x="2090" y="1155"/>
                    </a:lnTo>
                    <a:lnTo>
                      <a:pt x="2092" y="1086"/>
                    </a:lnTo>
                    <a:lnTo>
                      <a:pt x="2094" y="1099"/>
                    </a:lnTo>
                    <a:lnTo>
                      <a:pt x="2096" y="1137"/>
                    </a:lnTo>
                    <a:lnTo>
                      <a:pt x="2098" y="1111"/>
                    </a:lnTo>
                    <a:lnTo>
                      <a:pt x="2099" y="1032"/>
                    </a:lnTo>
                    <a:lnTo>
                      <a:pt x="2101" y="983"/>
                    </a:lnTo>
                    <a:lnTo>
                      <a:pt x="2103" y="1030"/>
                    </a:lnTo>
                    <a:lnTo>
                      <a:pt x="2105" y="1125"/>
                    </a:lnTo>
                    <a:lnTo>
                      <a:pt x="2107" y="1138"/>
                    </a:lnTo>
                    <a:lnTo>
                      <a:pt x="2108" y="1040"/>
                    </a:lnTo>
                    <a:lnTo>
                      <a:pt x="2110" y="893"/>
                    </a:lnTo>
                    <a:lnTo>
                      <a:pt x="2112" y="809"/>
                    </a:lnTo>
                    <a:lnTo>
                      <a:pt x="2114" y="830"/>
                    </a:lnTo>
                    <a:lnTo>
                      <a:pt x="2116" y="920"/>
                    </a:lnTo>
                    <a:lnTo>
                      <a:pt x="2117" y="1017"/>
                    </a:lnTo>
                    <a:lnTo>
                      <a:pt x="2119" y="1026"/>
                    </a:lnTo>
                    <a:lnTo>
                      <a:pt x="2121" y="1035"/>
                    </a:lnTo>
                    <a:lnTo>
                      <a:pt x="2123" y="1108"/>
                    </a:lnTo>
                    <a:lnTo>
                      <a:pt x="2125" y="1183"/>
                    </a:lnTo>
                    <a:lnTo>
                      <a:pt x="2126" y="1146"/>
                    </a:lnTo>
                    <a:lnTo>
                      <a:pt x="2128" y="1049"/>
                    </a:lnTo>
                    <a:lnTo>
                      <a:pt x="2130" y="995"/>
                    </a:lnTo>
                    <a:lnTo>
                      <a:pt x="2132" y="983"/>
                    </a:lnTo>
                    <a:lnTo>
                      <a:pt x="2134" y="1047"/>
                    </a:lnTo>
                    <a:lnTo>
                      <a:pt x="2136" y="1021"/>
                    </a:lnTo>
                    <a:lnTo>
                      <a:pt x="2137" y="863"/>
                    </a:lnTo>
                    <a:lnTo>
                      <a:pt x="2139" y="712"/>
                    </a:lnTo>
                    <a:lnTo>
                      <a:pt x="2141" y="671"/>
                    </a:lnTo>
                    <a:lnTo>
                      <a:pt x="2143" y="744"/>
                    </a:lnTo>
                    <a:lnTo>
                      <a:pt x="2145" y="809"/>
                    </a:lnTo>
                    <a:lnTo>
                      <a:pt x="2146" y="843"/>
                    </a:lnTo>
                    <a:lnTo>
                      <a:pt x="2148" y="914"/>
                    </a:lnTo>
                    <a:lnTo>
                      <a:pt x="2150" y="977"/>
                    </a:lnTo>
                    <a:lnTo>
                      <a:pt x="2152" y="1009"/>
                    </a:lnTo>
                    <a:lnTo>
                      <a:pt x="2154" y="1013"/>
                    </a:lnTo>
                    <a:lnTo>
                      <a:pt x="2155" y="982"/>
                    </a:lnTo>
                    <a:lnTo>
                      <a:pt x="2157" y="893"/>
                    </a:lnTo>
                    <a:lnTo>
                      <a:pt x="2159" y="782"/>
                    </a:lnTo>
                    <a:lnTo>
                      <a:pt x="2161" y="715"/>
                    </a:lnTo>
                    <a:lnTo>
                      <a:pt x="2163" y="725"/>
                    </a:lnTo>
                    <a:lnTo>
                      <a:pt x="2165" y="794"/>
                    </a:lnTo>
                    <a:lnTo>
                      <a:pt x="2166" y="859"/>
                    </a:lnTo>
                    <a:lnTo>
                      <a:pt x="2168" y="864"/>
                    </a:lnTo>
                    <a:lnTo>
                      <a:pt x="2170" y="850"/>
                    </a:lnTo>
                    <a:lnTo>
                      <a:pt x="2172" y="846"/>
                    </a:lnTo>
                    <a:lnTo>
                      <a:pt x="2174" y="789"/>
                    </a:lnTo>
                    <a:lnTo>
                      <a:pt x="2175" y="691"/>
                    </a:lnTo>
                    <a:lnTo>
                      <a:pt x="2177" y="645"/>
                    </a:lnTo>
                    <a:lnTo>
                      <a:pt x="2179" y="710"/>
                    </a:lnTo>
                    <a:lnTo>
                      <a:pt x="2181" y="779"/>
                    </a:lnTo>
                    <a:lnTo>
                      <a:pt x="2183" y="769"/>
                    </a:lnTo>
                    <a:lnTo>
                      <a:pt x="2184" y="751"/>
                    </a:lnTo>
                    <a:lnTo>
                      <a:pt x="2186" y="757"/>
                    </a:lnTo>
                    <a:lnTo>
                      <a:pt x="2188" y="759"/>
                    </a:lnTo>
                    <a:lnTo>
                      <a:pt x="2190" y="743"/>
                    </a:lnTo>
                    <a:lnTo>
                      <a:pt x="2192" y="705"/>
                    </a:lnTo>
                    <a:lnTo>
                      <a:pt x="2194" y="650"/>
                    </a:lnTo>
                    <a:lnTo>
                      <a:pt x="2195" y="614"/>
                    </a:lnTo>
                    <a:lnTo>
                      <a:pt x="2197" y="596"/>
                    </a:lnTo>
                    <a:lnTo>
                      <a:pt x="2199" y="640"/>
                    </a:lnTo>
                    <a:lnTo>
                      <a:pt x="2201" y="713"/>
                    </a:lnTo>
                    <a:lnTo>
                      <a:pt x="2203" y="746"/>
                    </a:lnTo>
                    <a:lnTo>
                      <a:pt x="2204" y="725"/>
                    </a:lnTo>
                    <a:lnTo>
                      <a:pt x="2206" y="652"/>
                    </a:lnTo>
                    <a:lnTo>
                      <a:pt x="2208" y="586"/>
                    </a:lnTo>
                    <a:lnTo>
                      <a:pt x="2210" y="628"/>
                    </a:lnTo>
                    <a:lnTo>
                      <a:pt x="2212" y="737"/>
                    </a:lnTo>
                    <a:lnTo>
                      <a:pt x="2213" y="766"/>
                    </a:lnTo>
                    <a:lnTo>
                      <a:pt x="2215" y="681"/>
                    </a:lnTo>
                    <a:lnTo>
                      <a:pt x="2217" y="587"/>
                    </a:lnTo>
                    <a:lnTo>
                      <a:pt x="2219" y="568"/>
                    </a:lnTo>
                    <a:lnTo>
                      <a:pt x="2221" y="616"/>
                    </a:lnTo>
                    <a:lnTo>
                      <a:pt x="2223" y="702"/>
                    </a:lnTo>
                    <a:lnTo>
                      <a:pt x="2224" y="795"/>
                    </a:lnTo>
                    <a:lnTo>
                      <a:pt x="2226" y="844"/>
                    </a:lnTo>
                    <a:lnTo>
                      <a:pt x="2228" y="835"/>
                    </a:lnTo>
                    <a:lnTo>
                      <a:pt x="2230" y="792"/>
                    </a:lnTo>
                    <a:lnTo>
                      <a:pt x="2232" y="729"/>
                    </a:lnTo>
                    <a:lnTo>
                      <a:pt x="2233" y="680"/>
                    </a:lnTo>
                    <a:lnTo>
                      <a:pt x="2235" y="632"/>
                    </a:lnTo>
                    <a:lnTo>
                      <a:pt x="2237" y="597"/>
                    </a:lnTo>
                    <a:lnTo>
                      <a:pt x="2239" y="626"/>
                    </a:lnTo>
                    <a:lnTo>
                      <a:pt x="2241" y="662"/>
                    </a:lnTo>
                    <a:lnTo>
                      <a:pt x="2242" y="651"/>
                    </a:lnTo>
                    <a:lnTo>
                      <a:pt x="2244" y="653"/>
                    </a:lnTo>
                    <a:lnTo>
                      <a:pt x="2246" y="663"/>
                    </a:lnTo>
                    <a:lnTo>
                      <a:pt x="2248" y="618"/>
                    </a:lnTo>
                    <a:lnTo>
                      <a:pt x="2250" y="508"/>
                    </a:lnTo>
                    <a:lnTo>
                      <a:pt x="2251" y="381"/>
                    </a:lnTo>
                    <a:lnTo>
                      <a:pt x="2253" y="284"/>
                    </a:lnTo>
                    <a:lnTo>
                      <a:pt x="2255" y="303"/>
                    </a:lnTo>
                    <a:lnTo>
                      <a:pt x="2257" y="377"/>
                    </a:lnTo>
                    <a:lnTo>
                      <a:pt x="2259" y="412"/>
                    </a:lnTo>
                    <a:lnTo>
                      <a:pt x="2261" y="503"/>
                    </a:lnTo>
                    <a:lnTo>
                      <a:pt x="2262" y="630"/>
                    </a:lnTo>
                    <a:lnTo>
                      <a:pt x="2264" y="571"/>
                    </a:lnTo>
                    <a:lnTo>
                      <a:pt x="2266" y="369"/>
                    </a:lnTo>
                    <a:lnTo>
                      <a:pt x="2268" y="315"/>
                    </a:lnTo>
                    <a:lnTo>
                      <a:pt x="2270" y="421"/>
                    </a:lnTo>
                    <a:lnTo>
                      <a:pt x="2271" y="527"/>
                    </a:lnTo>
                    <a:lnTo>
                      <a:pt x="2273" y="572"/>
                    </a:lnTo>
                    <a:lnTo>
                      <a:pt x="2275" y="566"/>
                    </a:lnTo>
                    <a:lnTo>
                      <a:pt x="2277" y="561"/>
                    </a:lnTo>
                    <a:lnTo>
                      <a:pt x="2279" y="606"/>
                    </a:lnTo>
                    <a:lnTo>
                      <a:pt x="2280" y="639"/>
                    </a:lnTo>
                    <a:lnTo>
                      <a:pt x="2282" y="542"/>
                    </a:lnTo>
                    <a:lnTo>
                      <a:pt x="2284" y="366"/>
                    </a:lnTo>
                    <a:lnTo>
                      <a:pt x="2286" y="279"/>
                    </a:lnTo>
                    <a:lnTo>
                      <a:pt x="2288" y="259"/>
                    </a:lnTo>
                    <a:lnTo>
                      <a:pt x="2290" y="207"/>
                    </a:lnTo>
                    <a:lnTo>
                      <a:pt x="2291" y="181"/>
                    </a:lnTo>
                    <a:lnTo>
                      <a:pt x="2293" y="216"/>
                    </a:lnTo>
                    <a:lnTo>
                      <a:pt x="2295" y="270"/>
                    </a:lnTo>
                    <a:lnTo>
                      <a:pt x="2297" y="283"/>
                    </a:lnTo>
                    <a:lnTo>
                      <a:pt x="2299" y="290"/>
                    </a:lnTo>
                    <a:lnTo>
                      <a:pt x="2300" y="349"/>
                    </a:lnTo>
                    <a:lnTo>
                      <a:pt x="2302" y="438"/>
                    </a:lnTo>
                    <a:lnTo>
                      <a:pt x="2304" y="515"/>
                    </a:lnTo>
                    <a:lnTo>
                      <a:pt x="2306" y="589"/>
                    </a:lnTo>
                    <a:lnTo>
                      <a:pt x="2308" y="589"/>
                    </a:lnTo>
                    <a:lnTo>
                      <a:pt x="2309" y="554"/>
                    </a:lnTo>
                    <a:lnTo>
                      <a:pt x="2311" y="588"/>
                    </a:lnTo>
                    <a:lnTo>
                      <a:pt x="2313" y="569"/>
                    </a:lnTo>
                    <a:lnTo>
                      <a:pt x="2315" y="462"/>
                    </a:lnTo>
                    <a:lnTo>
                      <a:pt x="2317" y="358"/>
                    </a:lnTo>
                    <a:lnTo>
                      <a:pt x="2319" y="340"/>
                    </a:lnTo>
                    <a:lnTo>
                      <a:pt x="2320" y="335"/>
                    </a:lnTo>
                    <a:lnTo>
                      <a:pt x="2322" y="246"/>
                    </a:lnTo>
                    <a:lnTo>
                      <a:pt x="2324" y="154"/>
                    </a:lnTo>
                    <a:lnTo>
                      <a:pt x="2326" y="163"/>
                    </a:lnTo>
                    <a:lnTo>
                      <a:pt x="2328" y="276"/>
                    </a:lnTo>
                    <a:lnTo>
                      <a:pt x="2329" y="343"/>
                    </a:lnTo>
                    <a:lnTo>
                      <a:pt x="2331" y="320"/>
                    </a:lnTo>
                    <a:lnTo>
                      <a:pt x="2333" y="353"/>
                    </a:lnTo>
                    <a:lnTo>
                      <a:pt x="2335" y="398"/>
                    </a:lnTo>
                    <a:lnTo>
                      <a:pt x="2337" y="371"/>
                    </a:lnTo>
                    <a:lnTo>
                      <a:pt x="2338" y="340"/>
                    </a:lnTo>
                    <a:lnTo>
                      <a:pt x="2340" y="352"/>
                    </a:lnTo>
                    <a:lnTo>
                      <a:pt x="2342" y="369"/>
                    </a:lnTo>
                    <a:lnTo>
                      <a:pt x="2344" y="347"/>
                    </a:lnTo>
                    <a:lnTo>
                      <a:pt x="2346" y="330"/>
                    </a:lnTo>
                    <a:lnTo>
                      <a:pt x="2348" y="356"/>
                    </a:lnTo>
                    <a:lnTo>
                      <a:pt x="2349" y="295"/>
                    </a:lnTo>
                    <a:lnTo>
                      <a:pt x="2351" y="163"/>
                    </a:lnTo>
                    <a:lnTo>
                      <a:pt x="2353" y="125"/>
                    </a:lnTo>
                    <a:lnTo>
                      <a:pt x="2355" y="178"/>
                    </a:lnTo>
                    <a:lnTo>
                      <a:pt x="2357" y="216"/>
                    </a:lnTo>
                    <a:lnTo>
                      <a:pt x="2358" y="228"/>
                    </a:lnTo>
                    <a:lnTo>
                      <a:pt x="2360" y="224"/>
                    </a:lnTo>
                    <a:lnTo>
                      <a:pt x="2362" y="161"/>
                    </a:lnTo>
                    <a:lnTo>
                      <a:pt x="2364" y="89"/>
                    </a:lnTo>
                    <a:lnTo>
                      <a:pt x="2366" y="72"/>
                    </a:lnTo>
                    <a:lnTo>
                      <a:pt x="2367" y="122"/>
                    </a:lnTo>
                    <a:lnTo>
                      <a:pt x="2369" y="273"/>
                    </a:lnTo>
                    <a:lnTo>
                      <a:pt x="2371" y="458"/>
                    </a:lnTo>
                    <a:lnTo>
                      <a:pt x="2373" y="467"/>
                    </a:lnTo>
                    <a:lnTo>
                      <a:pt x="2375" y="273"/>
                    </a:lnTo>
                    <a:lnTo>
                      <a:pt x="2376" y="124"/>
                    </a:lnTo>
                    <a:lnTo>
                      <a:pt x="2378" y="174"/>
                    </a:lnTo>
                    <a:lnTo>
                      <a:pt x="2380" y="319"/>
                    </a:lnTo>
                    <a:lnTo>
                      <a:pt x="2382" y="393"/>
                    </a:lnTo>
                    <a:lnTo>
                      <a:pt x="2384" y="340"/>
                    </a:lnTo>
                    <a:lnTo>
                      <a:pt x="2386" y="230"/>
                    </a:lnTo>
                    <a:lnTo>
                      <a:pt x="2387" y="142"/>
                    </a:lnTo>
                    <a:lnTo>
                      <a:pt x="2389" y="156"/>
                    </a:lnTo>
                    <a:lnTo>
                      <a:pt x="2391" y="246"/>
                    </a:lnTo>
                    <a:lnTo>
                      <a:pt x="2393" y="351"/>
                    </a:lnTo>
                    <a:lnTo>
                      <a:pt x="2395" y="433"/>
                    </a:lnTo>
                    <a:lnTo>
                      <a:pt x="2396" y="434"/>
                    </a:lnTo>
                    <a:lnTo>
                      <a:pt x="2398" y="348"/>
                    </a:lnTo>
                    <a:lnTo>
                      <a:pt x="2400" y="223"/>
                    </a:lnTo>
                    <a:lnTo>
                      <a:pt x="2402" y="157"/>
                    </a:lnTo>
                    <a:lnTo>
                      <a:pt x="2404" y="206"/>
                    </a:lnTo>
                    <a:lnTo>
                      <a:pt x="2405" y="331"/>
                    </a:lnTo>
                    <a:lnTo>
                      <a:pt x="2407" y="432"/>
                    </a:lnTo>
                    <a:lnTo>
                      <a:pt x="2409" y="436"/>
                    </a:lnTo>
                    <a:lnTo>
                      <a:pt x="2411" y="388"/>
                    </a:lnTo>
                    <a:lnTo>
                      <a:pt x="2413" y="281"/>
                    </a:lnTo>
                    <a:lnTo>
                      <a:pt x="2415" y="240"/>
                    </a:lnTo>
                    <a:lnTo>
                      <a:pt x="2416" y="309"/>
                    </a:lnTo>
                    <a:lnTo>
                      <a:pt x="2418" y="394"/>
                    </a:lnTo>
                    <a:lnTo>
                      <a:pt x="2420" y="430"/>
                    </a:lnTo>
                    <a:lnTo>
                      <a:pt x="2422" y="393"/>
                    </a:lnTo>
                    <a:lnTo>
                      <a:pt x="2424" y="342"/>
                    </a:lnTo>
                    <a:lnTo>
                      <a:pt x="2425" y="325"/>
                    </a:lnTo>
                    <a:lnTo>
                      <a:pt x="2427" y="278"/>
                    </a:lnTo>
                    <a:lnTo>
                      <a:pt x="2429" y="208"/>
                    </a:lnTo>
                    <a:lnTo>
                      <a:pt x="2431" y="140"/>
                    </a:lnTo>
                    <a:lnTo>
                      <a:pt x="2433" y="115"/>
                    </a:lnTo>
                    <a:lnTo>
                      <a:pt x="2434" y="178"/>
                    </a:lnTo>
                    <a:lnTo>
                      <a:pt x="2436" y="245"/>
                    </a:lnTo>
                    <a:lnTo>
                      <a:pt x="2438" y="282"/>
                    </a:lnTo>
                    <a:lnTo>
                      <a:pt x="2440" y="322"/>
                    </a:lnTo>
                    <a:lnTo>
                      <a:pt x="2442" y="309"/>
                    </a:lnTo>
                    <a:lnTo>
                      <a:pt x="2444" y="219"/>
                    </a:lnTo>
                    <a:lnTo>
                      <a:pt x="2445" y="177"/>
                    </a:lnTo>
                    <a:lnTo>
                      <a:pt x="2447" y="209"/>
                    </a:lnTo>
                    <a:lnTo>
                      <a:pt x="2449" y="233"/>
                    </a:lnTo>
                    <a:lnTo>
                      <a:pt x="2451" y="211"/>
                    </a:lnTo>
                    <a:lnTo>
                      <a:pt x="2453" y="258"/>
                    </a:lnTo>
                    <a:lnTo>
                      <a:pt x="2454" y="323"/>
                    </a:lnTo>
                    <a:lnTo>
                      <a:pt x="2456" y="334"/>
                    </a:lnTo>
                    <a:lnTo>
                      <a:pt x="2458" y="341"/>
                    </a:lnTo>
                    <a:lnTo>
                      <a:pt x="2460" y="333"/>
                    </a:lnTo>
                    <a:lnTo>
                      <a:pt x="2462" y="302"/>
                    </a:lnTo>
                    <a:lnTo>
                      <a:pt x="2463" y="245"/>
                    </a:lnTo>
                    <a:lnTo>
                      <a:pt x="2465" y="169"/>
                    </a:lnTo>
                    <a:lnTo>
                      <a:pt x="2467" y="267"/>
                    </a:lnTo>
                    <a:lnTo>
                      <a:pt x="2469" y="529"/>
                    </a:lnTo>
                    <a:lnTo>
                      <a:pt x="2471" y="695"/>
                    </a:lnTo>
                    <a:lnTo>
                      <a:pt x="2473" y="730"/>
                    </a:lnTo>
                    <a:lnTo>
                      <a:pt x="2474" y="732"/>
                    </a:lnTo>
                    <a:lnTo>
                      <a:pt x="2476" y="814"/>
                    </a:lnTo>
                    <a:lnTo>
                      <a:pt x="2478" y="970"/>
                    </a:lnTo>
                    <a:lnTo>
                      <a:pt x="2480" y="1137"/>
                    </a:lnTo>
                    <a:lnTo>
                      <a:pt x="2482" y="1279"/>
                    </a:lnTo>
                    <a:lnTo>
                      <a:pt x="2483" y="1362"/>
                    </a:lnTo>
                    <a:lnTo>
                      <a:pt x="2485" y="1379"/>
                    </a:lnTo>
                    <a:lnTo>
                      <a:pt x="2487" y="1392"/>
                    </a:lnTo>
                    <a:lnTo>
                      <a:pt x="2489" y="1528"/>
                    </a:lnTo>
                    <a:lnTo>
                      <a:pt x="2491" y="1721"/>
                    </a:lnTo>
                    <a:lnTo>
                      <a:pt x="2492" y="1850"/>
                    </a:lnTo>
                    <a:lnTo>
                      <a:pt x="2494" y="1958"/>
                    </a:lnTo>
                    <a:lnTo>
                      <a:pt x="2496" y="2018"/>
                    </a:lnTo>
                    <a:lnTo>
                      <a:pt x="2498" y="2065"/>
                    </a:lnTo>
                    <a:lnTo>
                      <a:pt x="2500" y="2196"/>
                    </a:lnTo>
                    <a:lnTo>
                      <a:pt x="2501" y="2353"/>
                    </a:lnTo>
                    <a:lnTo>
                      <a:pt x="2503" y="2409"/>
                    </a:lnTo>
                    <a:lnTo>
                      <a:pt x="2505" y="2330"/>
                    </a:lnTo>
                    <a:lnTo>
                      <a:pt x="2507" y="2216"/>
                    </a:lnTo>
                    <a:lnTo>
                      <a:pt x="2509" y="2243"/>
                    </a:lnTo>
                    <a:lnTo>
                      <a:pt x="2511" y="2405"/>
                    </a:lnTo>
                    <a:lnTo>
                      <a:pt x="2512" y="2544"/>
                    </a:lnTo>
                    <a:lnTo>
                      <a:pt x="2514" y="2614"/>
                    </a:lnTo>
                    <a:lnTo>
                      <a:pt x="2516" y="2644"/>
                    </a:lnTo>
                    <a:lnTo>
                      <a:pt x="2518" y="2706"/>
                    </a:lnTo>
                    <a:lnTo>
                      <a:pt x="2520" y="2763"/>
                    </a:lnTo>
                    <a:lnTo>
                      <a:pt x="2521" y="2718"/>
                    </a:lnTo>
                    <a:lnTo>
                      <a:pt x="2523" y="2613"/>
                    </a:lnTo>
                    <a:lnTo>
                      <a:pt x="2525" y="2531"/>
                    </a:lnTo>
                    <a:lnTo>
                      <a:pt x="2527" y="2547"/>
                    </a:lnTo>
                    <a:lnTo>
                      <a:pt x="2529" y="2633"/>
                    </a:lnTo>
                    <a:lnTo>
                      <a:pt x="2530" y="2730"/>
                    </a:lnTo>
                    <a:lnTo>
                      <a:pt x="2532" y="2756"/>
                    </a:lnTo>
                    <a:lnTo>
                      <a:pt x="2534" y="2671"/>
                    </a:lnTo>
                    <a:lnTo>
                      <a:pt x="2536" y="2662"/>
                    </a:lnTo>
                    <a:lnTo>
                      <a:pt x="2538" y="2761"/>
                    </a:lnTo>
                    <a:lnTo>
                      <a:pt x="2540" y="2788"/>
                    </a:lnTo>
                    <a:lnTo>
                      <a:pt x="2541" y="2607"/>
                    </a:lnTo>
                    <a:lnTo>
                      <a:pt x="2543" y="2360"/>
                    </a:lnTo>
                    <a:lnTo>
                      <a:pt x="2545" y="2314"/>
                    </a:lnTo>
                    <a:lnTo>
                      <a:pt x="2547" y="2479"/>
                    </a:lnTo>
                    <a:lnTo>
                      <a:pt x="2549" y="2592"/>
                    </a:lnTo>
                    <a:lnTo>
                      <a:pt x="2550" y="2546"/>
                    </a:lnTo>
                    <a:lnTo>
                      <a:pt x="2552" y="2451"/>
                    </a:lnTo>
                    <a:lnTo>
                      <a:pt x="2554" y="2449"/>
                    </a:lnTo>
                    <a:lnTo>
                      <a:pt x="2556" y="2532"/>
                    </a:lnTo>
                    <a:lnTo>
                      <a:pt x="2558" y="2575"/>
                    </a:lnTo>
                    <a:lnTo>
                      <a:pt x="2559" y="2586"/>
                    </a:lnTo>
                    <a:lnTo>
                      <a:pt x="2561" y="2576"/>
                    </a:lnTo>
                    <a:lnTo>
                      <a:pt x="2563" y="2512"/>
                    </a:lnTo>
                    <a:lnTo>
                      <a:pt x="2565" y="2434"/>
                    </a:lnTo>
                    <a:lnTo>
                      <a:pt x="2567" y="2429"/>
                    </a:lnTo>
                    <a:lnTo>
                      <a:pt x="2569" y="2471"/>
                    </a:lnTo>
                    <a:lnTo>
                      <a:pt x="2570" y="2529"/>
                    </a:lnTo>
                    <a:lnTo>
                      <a:pt x="2572" y="2547"/>
                    </a:lnTo>
                    <a:lnTo>
                      <a:pt x="2574" y="2499"/>
                    </a:lnTo>
                    <a:lnTo>
                      <a:pt x="2576" y="2412"/>
                    </a:lnTo>
                    <a:lnTo>
                      <a:pt x="2578" y="2382"/>
                    </a:lnTo>
                    <a:lnTo>
                      <a:pt x="2579" y="2432"/>
                    </a:lnTo>
                    <a:lnTo>
                      <a:pt x="2581" y="2485"/>
                    </a:lnTo>
                    <a:lnTo>
                      <a:pt x="2583" y="2480"/>
                    </a:lnTo>
                    <a:lnTo>
                      <a:pt x="2585" y="2466"/>
                    </a:lnTo>
                    <a:lnTo>
                      <a:pt x="2587" y="2491"/>
                    </a:lnTo>
                    <a:lnTo>
                      <a:pt x="2588" y="2489"/>
                    </a:lnTo>
                    <a:lnTo>
                      <a:pt x="2590" y="2445"/>
                    </a:lnTo>
                    <a:lnTo>
                      <a:pt x="2592" y="2381"/>
                    </a:lnTo>
                    <a:lnTo>
                      <a:pt x="2594" y="2304"/>
                    </a:lnTo>
                    <a:lnTo>
                      <a:pt x="2596" y="2244"/>
                    </a:lnTo>
                    <a:lnTo>
                      <a:pt x="2598" y="2327"/>
                    </a:lnTo>
                    <a:lnTo>
                      <a:pt x="2599" y="2497"/>
                    </a:lnTo>
                    <a:lnTo>
                      <a:pt x="2601" y="2508"/>
                    </a:lnTo>
                    <a:lnTo>
                      <a:pt x="2603" y="2348"/>
                    </a:lnTo>
                    <a:lnTo>
                      <a:pt x="2605" y="2172"/>
                    </a:lnTo>
                    <a:lnTo>
                      <a:pt x="2607" y="2120"/>
                    </a:lnTo>
                    <a:lnTo>
                      <a:pt x="2608" y="2229"/>
                    </a:lnTo>
                    <a:lnTo>
                      <a:pt x="2610" y="2401"/>
                    </a:lnTo>
                    <a:lnTo>
                      <a:pt x="2612" y="2536"/>
                    </a:lnTo>
                    <a:lnTo>
                      <a:pt x="2614" y="2519"/>
                    </a:lnTo>
                    <a:lnTo>
                      <a:pt x="2616" y="2393"/>
                    </a:lnTo>
                    <a:lnTo>
                      <a:pt x="2617" y="2252"/>
                    </a:lnTo>
                    <a:lnTo>
                      <a:pt x="2619" y="2177"/>
                    </a:lnTo>
                    <a:lnTo>
                      <a:pt x="2621" y="2170"/>
                    </a:lnTo>
                    <a:lnTo>
                      <a:pt x="2623" y="2148"/>
                    </a:lnTo>
                    <a:lnTo>
                      <a:pt x="2625" y="2149"/>
                    </a:lnTo>
                    <a:lnTo>
                      <a:pt x="2626" y="2202"/>
                    </a:lnTo>
                    <a:lnTo>
                      <a:pt x="2628" y="2238"/>
                    </a:lnTo>
                    <a:lnTo>
                      <a:pt x="2630" y="2140"/>
                    </a:lnTo>
                    <a:lnTo>
                      <a:pt x="2632" y="1951"/>
                    </a:lnTo>
                    <a:lnTo>
                      <a:pt x="2634" y="1909"/>
                    </a:lnTo>
                    <a:lnTo>
                      <a:pt x="2636" y="2013"/>
                    </a:lnTo>
                    <a:lnTo>
                      <a:pt x="2637" y="2064"/>
                    </a:lnTo>
                    <a:lnTo>
                      <a:pt x="2639" y="2063"/>
                    </a:lnTo>
                    <a:lnTo>
                      <a:pt x="2641" y="2082"/>
                    </a:lnTo>
                    <a:lnTo>
                      <a:pt x="2643" y="2114"/>
                    </a:lnTo>
                    <a:lnTo>
                      <a:pt x="2645" y="2155"/>
                    </a:lnTo>
                    <a:lnTo>
                      <a:pt x="2646" y="2133"/>
                    </a:lnTo>
                    <a:lnTo>
                      <a:pt x="2648" y="2043"/>
                    </a:lnTo>
                    <a:lnTo>
                      <a:pt x="2650" y="2020"/>
                    </a:lnTo>
                    <a:lnTo>
                      <a:pt x="2652" y="2009"/>
                    </a:lnTo>
                    <a:lnTo>
                      <a:pt x="2654" y="1926"/>
                    </a:lnTo>
                    <a:lnTo>
                      <a:pt x="2655" y="1857"/>
                    </a:lnTo>
                    <a:lnTo>
                      <a:pt x="2657" y="1886"/>
                    </a:lnTo>
                    <a:lnTo>
                      <a:pt x="2659" y="1895"/>
                    </a:lnTo>
                    <a:lnTo>
                      <a:pt x="2661" y="1870"/>
                    </a:lnTo>
                    <a:lnTo>
                      <a:pt x="2663" y="1901"/>
                    </a:lnTo>
                    <a:lnTo>
                      <a:pt x="2665" y="1977"/>
                    </a:lnTo>
                    <a:lnTo>
                      <a:pt x="2666" y="2007"/>
                    </a:lnTo>
                    <a:lnTo>
                      <a:pt x="2668" y="1902"/>
                    </a:lnTo>
                    <a:lnTo>
                      <a:pt x="2670" y="1742"/>
                    </a:lnTo>
                    <a:lnTo>
                      <a:pt x="2672" y="1700"/>
                    </a:lnTo>
                    <a:lnTo>
                      <a:pt x="2674" y="1804"/>
                    </a:lnTo>
                    <a:lnTo>
                      <a:pt x="2675" y="1888"/>
                    </a:lnTo>
                    <a:lnTo>
                      <a:pt x="2677" y="1847"/>
                    </a:lnTo>
                    <a:lnTo>
                      <a:pt x="2679" y="1831"/>
                    </a:lnTo>
                    <a:lnTo>
                      <a:pt x="2681" y="1872"/>
                    </a:lnTo>
                    <a:lnTo>
                      <a:pt x="2683" y="1891"/>
                    </a:lnTo>
                    <a:lnTo>
                      <a:pt x="2684" y="1875"/>
                    </a:lnTo>
                    <a:lnTo>
                      <a:pt x="2686" y="1800"/>
                    </a:lnTo>
                    <a:lnTo>
                      <a:pt x="2688" y="1781"/>
                    </a:lnTo>
                    <a:lnTo>
                      <a:pt x="2690" y="1825"/>
                    </a:lnTo>
                    <a:lnTo>
                      <a:pt x="2692" y="1761"/>
                    </a:lnTo>
                    <a:lnTo>
                      <a:pt x="2694" y="1658"/>
                    </a:lnTo>
                    <a:lnTo>
                      <a:pt x="2695" y="1614"/>
                    </a:lnTo>
                    <a:lnTo>
                      <a:pt x="2697" y="1607"/>
                    </a:lnTo>
                    <a:lnTo>
                      <a:pt x="2699" y="1633"/>
                    </a:lnTo>
                    <a:lnTo>
                      <a:pt x="2701" y="1721"/>
                    </a:lnTo>
                    <a:lnTo>
                      <a:pt x="2703" y="1781"/>
                    </a:lnTo>
                    <a:lnTo>
                      <a:pt x="2704" y="1720"/>
                    </a:lnTo>
                    <a:lnTo>
                      <a:pt x="2706" y="1666"/>
                    </a:lnTo>
                    <a:lnTo>
                      <a:pt x="2708" y="1712"/>
                    </a:lnTo>
                    <a:lnTo>
                      <a:pt x="2710" y="1757"/>
                    </a:lnTo>
                    <a:lnTo>
                      <a:pt x="2712" y="1734"/>
                    </a:lnTo>
                    <a:lnTo>
                      <a:pt x="2713" y="1677"/>
                    </a:lnTo>
                    <a:lnTo>
                      <a:pt x="2715" y="1547"/>
                    </a:lnTo>
                    <a:lnTo>
                      <a:pt x="2717" y="1377"/>
                    </a:lnTo>
                    <a:lnTo>
                      <a:pt x="2719" y="1291"/>
                    </a:lnTo>
                    <a:lnTo>
                      <a:pt x="2721" y="1283"/>
                    </a:lnTo>
                    <a:lnTo>
                      <a:pt x="2723" y="1270"/>
                    </a:lnTo>
                    <a:lnTo>
                      <a:pt x="2724" y="1248"/>
                    </a:lnTo>
                    <a:lnTo>
                      <a:pt x="2726" y="1280"/>
                    </a:lnTo>
                    <a:lnTo>
                      <a:pt x="2728" y="1302"/>
                    </a:lnTo>
                    <a:lnTo>
                      <a:pt x="2730" y="1270"/>
                    </a:lnTo>
                    <a:lnTo>
                      <a:pt x="2732" y="1304"/>
                    </a:lnTo>
                    <a:lnTo>
                      <a:pt x="2733" y="1426"/>
                    </a:lnTo>
                    <a:lnTo>
                      <a:pt x="2735" y="1529"/>
                    </a:lnTo>
                    <a:lnTo>
                      <a:pt x="2737" y="1496"/>
                    </a:lnTo>
                    <a:lnTo>
                      <a:pt x="2739" y="1409"/>
                    </a:lnTo>
                    <a:lnTo>
                      <a:pt x="2741" y="1426"/>
                    </a:lnTo>
                    <a:lnTo>
                      <a:pt x="2742" y="1412"/>
                    </a:lnTo>
                    <a:lnTo>
                      <a:pt x="2744" y="1313"/>
                    </a:lnTo>
                    <a:lnTo>
                      <a:pt x="2746" y="1282"/>
                    </a:lnTo>
                    <a:lnTo>
                      <a:pt x="2748" y="1315"/>
                    </a:lnTo>
                    <a:lnTo>
                      <a:pt x="2750" y="1287"/>
                    </a:lnTo>
                    <a:lnTo>
                      <a:pt x="2751" y="1194"/>
                    </a:lnTo>
                    <a:lnTo>
                      <a:pt x="2753" y="1177"/>
                    </a:lnTo>
                    <a:lnTo>
                      <a:pt x="2755" y="1257"/>
                    </a:lnTo>
                    <a:lnTo>
                      <a:pt x="2757" y="1279"/>
                    </a:lnTo>
                    <a:lnTo>
                      <a:pt x="2759" y="1236"/>
                    </a:lnTo>
                    <a:lnTo>
                      <a:pt x="2761" y="1208"/>
                    </a:lnTo>
                    <a:lnTo>
                      <a:pt x="2762" y="1146"/>
                    </a:lnTo>
                    <a:lnTo>
                      <a:pt x="2764" y="1017"/>
                    </a:lnTo>
                    <a:lnTo>
                      <a:pt x="2766" y="936"/>
                    </a:lnTo>
                    <a:lnTo>
                      <a:pt x="2768" y="997"/>
                    </a:lnTo>
                    <a:lnTo>
                      <a:pt x="2770" y="1112"/>
                    </a:lnTo>
                    <a:lnTo>
                      <a:pt x="2771" y="1126"/>
                    </a:lnTo>
                    <a:lnTo>
                      <a:pt x="2773" y="1054"/>
                    </a:lnTo>
                    <a:lnTo>
                      <a:pt x="2775" y="953"/>
                    </a:lnTo>
                    <a:lnTo>
                      <a:pt x="2777" y="859"/>
                    </a:lnTo>
                    <a:lnTo>
                      <a:pt x="2779" y="837"/>
                    </a:lnTo>
                    <a:lnTo>
                      <a:pt x="2780" y="830"/>
                    </a:lnTo>
                    <a:lnTo>
                      <a:pt x="2782" y="764"/>
                    </a:lnTo>
                    <a:lnTo>
                      <a:pt x="2784" y="730"/>
                    </a:lnTo>
                    <a:lnTo>
                      <a:pt x="2786" y="810"/>
                    </a:lnTo>
                    <a:lnTo>
                      <a:pt x="2788" y="859"/>
                    </a:lnTo>
                    <a:lnTo>
                      <a:pt x="2790" y="826"/>
                    </a:lnTo>
                    <a:lnTo>
                      <a:pt x="2791" y="832"/>
                    </a:lnTo>
                    <a:lnTo>
                      <a:pt x="2793" y="870"/>
                    </a:lnTo>
                    <a:lnTo>
                      <a:pt x="2795" y="866"/>
                    </a:lnTo>
                    <a:lnTo>
                      <a:pt x="2797" y="838"/>
                    </a:lnTo>
                    <a:lnTo>
                      <a:pt x="2799" y="932"/>
                    </a:lnTo>
                    <a:lnTo>
                      <a:pt x="2800" y="1132"/>
                    </a:lnTo>
                    <a:lnTo>
                      <a:pt x="2802" y="1212"/>
                    </a:lnTo>
                    <a:lnTo>
                      <a:pt x="2804" y="1103"/>
                    </a:lnTo>
                    <a:lnTo>
                      <a:pt x="2806" y="941"/>
                    </a:lnTo>
                    <a:lnTo>
                      <a:pt x="2808" y="778"/>
                    </a:lnTo>
                    <a:lnTo>
                      <a:pt x="2809" y="725"/>
                    </a:lnTo>
                    <a:lnTo>
                      <a:pt x="2811" y="781"/>
                    </a:lnTo>
                    <a:lnTo>
                      <a:pt x="2813" y="825"/>
                    </a:lnTo>
                    <a:lnTo>
                      <a:pt x="2815" y="865"/>
                    </a:lnTo>
                    <a:lnTo>
                      <a:pt x="2817" y="906"/>
                    </a:lnTo>
                    <a:lnTo>
                      <a:pt x="2819" y="928"/>
                    </a:lnTo>
                    <a:lnTo>
                      <a:pt x="2820" y="924"/>
                    </a:lnTo>
                    <a:lnTo>
                      <a:pt x="2822" y="889"/>
                    </a:lnTo>
                    <a:lnTo>
                      <a:pt x="2824" y="864"/>
                    </a:lnTo>
                    <a:lnTo>
                      <a:pt x="2826" y="919"/>
                    </a:lnTo>
                    <a:lnTo>
                      <a:pt x="2828" y="948"/>
                    </a:lnTo>
                    <a:lnTo>
                      <a:pt x="2829" y="848"/>
                    </a:lnTo>
                    <a:lnTo>
                      <a:pt x="2831" y="735"/>
                    </a:lnTo>
                    <a:lnTo>
                      <a:pt x="2833" y="715"/>
                    </a:lnTo>
                    <a:lnTo>
                      <a:pt x="2835" y="721"/>
                    </a:lnTo>
                    <a:lnTo>
                      <a:pt x="2837" y="738"/>
                    </a:lnTo>
                    <a:lnTo>
                      <a:pt x="2838" y="774"/>
                    </a:lnTo>
                    <a:lnTo>
                      <a:pt x="2840" y="717"/>
                    </a:lnTo>
                    <a:lnTo>
                      <a:pt x="2842" y="563"/>
                    </a:lnTo>
                    <a:lnTo>
                      <a:pt x="2844" y="473"/>
                    </a:lnTo>
                    <a:lnTo>
                      <a:pt x="2846" y="520"/>
                    </a:lnTo>
                    <a:lnTo>
                      <a:pt x="2848" y="645"/>
                    </a:lnTo>
                    <a:lnTo>
                      <a:pt x="2849" y="713"/>
                    </a:lnTo>
                    <a:lnTo>
                      <a:pt x="2851" y="744"/>
                    </a:lnTo>
                    <a:lnTo>
                      <a:pt x="2853" y="794"/>
                    </a:lnTo>
                    <a:lnTo>
                      <a:pt x="2855" y="794"/>
                    </a:lnTo>
                    <a:lnTo>
                      <a:pt x="2857" y="790"/>
                    </a:lnTo>
                    <a:lnTo>
                      <a:pt x="2858" y="832"/>
                    </a:lnTo>
                    <a:lnTo>
                      <a:pt x="2860" y="890"/>
                    </a:lnTo>
                    <a:lnTo>
                      <a:pt x="2862" y="811"/>
                    </a:lnTo>
                    <a:lnTo>
                      <a:pt x="2864" y="619"/>
                    </a:lnTo>
                    <a:lnTo>
                      <a:pt x="2866" y="540"/>
                    </a:lnTo>
                    <a:lnTo>
                      <a:pt x="2867" y="660"/>
                    </a:lnTo>
                    <a:lnTo>
                      <a:pt x="2869" y="710"/>
                    </a:lnTo>
                    <a:lnTo>
                      <a:pt x="2871" y="664"/>
                    </a:lnTo>
                    <a:lnTo>
                      <a:pt x="2873" y="660"/>
                    </a:lnTo>
                    <a:lnTo>
                      <a:pt x="2875" y="749"/>
                    </a:lnTo>
                    <a:lnTo>
                      <a:pt x="2876" y="824"/>
                    </a:lnTo>
                    <a:lnTo>
                      <a:pt x="2878" y="796"/>
                    </a:lnTo>
                    <a:lnTo>
                      <a:pt x="2880" y="740"/>
                    </a:lnTo>
                    <a:lnTo>
                      <a:pt x="2882" y="710"/>
                    </a:lnTo>
                    <a:lnTo>
                      <a:pt x="2884" y="704"/>
                    </a:lnTo>
                    <a:lnTo>
                      <a:pt x="2886" y="683"/>
                    </a:lnTo>
                    <a:lnTo>
                      <a:pt x="2887" y="682"/>
                    </a:lnTo>
                    <a:lnTo>
                      <a:pt x="2889" y="728"/>
                    </a:lnTo>
                    <a:lnTo>
                      <a:pt x="2891" y="726"/>
                    </a:lnTo>
                    <a:lnTo>
                      <a:pt x="2893" y="657"/>
                    </a:lnTo>
                    <a:lnTo>
                      <a:pt x="2895" y="577"/>
                    </a:lnTo>
                    <a:lnTo>
                      <a:pt x="2896" y="537"/>
                    </a:lnTo>
                    <a:lnTo>
                      <a:pt x="2898" y="529"/>
                    </a:lnTo>
                    <a:lnTo>
                      <a:pt x="2900" y="524"/>
                    </a:lnTo>
                    <a:lnTo>
                      <a:pt x="2902" y="515"/>
                    </a:lnTo>
                    <a:lnTo>
                      <a:pt x="2904" y="524"/>
                    </a:lnTo>
                    <a:lnTo>
                      <a:pt x="2905" y="554"/>
                    </a:lnTo>
                    <a:lnTo>
                      <a:pt x="2907" y="610"/>
                    </a:lnTo>
                    <a:lnTo>
                      <a:pt x="2909" y="690"/>
                    </a:lnTo>
                    <a:lnTo>
                      <a:pt x="2911" y="788"/>
                    </a:lnTo>
                    <a:lnTo>
                      <a:pt x="2913" y="820"/>
                    </a:lnTo>
                    <a:lnTo>
                      <a:pt x="2915" y="726"/>
                    </a:lnTo>
                    <a:lnTo>
                      <a:pt x="2916" y="581"/>
                    </a:lnTo>
                    <a:lnTo>
                      <a:pt x="2918" y="461"/>
                    </a:lnTo>
                    <a:lnTo>
                      <a:pt x="2920" y="416"/>
                    </a:lnTo>
                    <a:lnTo>
                      <a:pt x="2922" y="499"/>
                    </a:lnTo>
                    <a:lnTo>
                      <a:pt x="2924" y="577"/>
                    </a:lnTo>
                    <a:lnTo>
                      <a:pt x="2925" y="532"/>
                    </a:lnTo>
                    <a:lnTo>
                      <a:pt x="2927" y="446"/>
                    </a:lnTo>
                    <a:lnTo>
                      <a:pt x="2929" y="402"/>
                    </a:lnTo>
                    <a:lnTo>
                      <a:pt x="2931" y="383"/>
                    </a:lnTo>
                    <a:lnTo>
                      <a:pt x="2933" y="346"/>
                    </a:lnTo>
                    <a:lnTo>
                      <a:pt x="2934" y="304"/>
                    </a:lnTo>
                    <a:lnTo>
                      <a:pt x="2936" y="342"/>
                    </a:lnTo>
                    <a:lnTo>
                      <a:pt x="2938" y="398"/>
                    </a:lnTo>
                    <a:lnTo>
                      <a:pt x="2940" y="399"/>
                    </a:lnTo>
                    <a:lnTo>
                      <a:pt x="2942" y="424"/>
                    </a:lnTo>
                    <a:lnTo>
                      <a:pt x="2944" y="478"/>
                    </a:lnTo>
                    <a:lnTo>
                      <a:pt x="2945" y="455"/>
                    </a:lnTo>
                    <a:lnTo>
                      <a:pt x="2947" y="356"/>
                    </a:lnTo>
                    <a:lnTo>
                      <a:pt x="2949" y="260"/>
                    </a:lnTo>
                    <a:lnTo>
                      <a:pt x="2951" y="262"/>
                    </a:lnTo>
                    <a:lnTo>
                      <a:pt x="2953" y="324"/>
                    </a:lnTo>
                    <a:lnTo>
                      <a:pt x="2954" y="275"/>
                    </a:lnTo>
                    <a:lnTo>
                      <a:pt x="2956" y="167"/>
                    </a:lnTo>
                    <a:lnTo>
                      <a:pt x="2958" y="126"/>
                    </a:lnTo>
                    <a:lnTo>
                      <a:pt x="2960" y="141"/>
                    </a:lnTo>
                    <a:lnTo>
                      <a:pt x="2962" y="175"/>
                    </a:lnTo>
                    <a:lnTo>
                      <a:pt x="2963" y="197"/>
                    </a:lnTo>
                    <a:lnTo>
                      <a:pt x="2965" y="235"/>
                    </a:lnTo>
                    <a:lnTo>
                      <a:pt x="2967" y="358"/>
                    </a:lnTo>
                    <a:lnTo>
                      <a:pt x="2969" y="545"/>
                    </a:lnTo>
                    <a:lnTo>
                      <a:pt x="2971" y="614"/>
                    </a:lnTo>
                    <a:lnTo>
                      <a:pt x="2973" y="552"/>
                    </a:lnTo>
                    <a:lnTo>
                      <a:pt x="2974" y="509"/>
                    </a:lnTo>
                    <a:lnTo>
                      <a:pt x="2976" y="463"/>
                    </a:lnTo>
                    <a:lnTo>
                      <a:pt x="2978" y="410"/>
                    </a:lnTo>
                    <a:lnTo>
                      <a:pt x="2980" y="405"/>
                    </a:lnTo>
                    <a:lnTo>
                      <a:pt x="2982" y="447"/>
                    </a:lnTo>
                    <a:lnTo>
                      <a:pt x="2983" y="489"/>
                    </a:lnTo>
                    <a:lnTo>
                      <a:pt x="2985" y="468"/>
                    </a:lnTo>
                    <a:lnTo>
                      <a:pt x="2987" y="402"/>
                    </a:lnTo>
                    <a:lnTo>
                      <a:pt x="2989" y="367"/>
                    </a:lnTo>
                    <a:lnTo>
                      <a:pt x="2991" y="326"/>
                    </a:lnTo>
                    <a:lnTo>
                      <a:pt x="2992" y="186"/>
                    </a:lnTo>
                    <a:lnTo>
                      <a:pt x="2994" y="67"/>
                    </a:lnTo>
                    <a:lnTo>
                      <a:pt x="2996" y="119"/>
                    </a:lnTo>
                    <a:lnTo>
                      <a:pt x="2998" y="241"/>
                    </a:lnTo>
                    <a:lnTo>
                      <a:pt x="3000" y="319"/>
                    </a:lnTo>
                    <a:lnTo>
                      <a:pt x="3001" y="397"/>
                    </a:lnTo>
                    <a:lnTo>
                      <a:pt x="3003" y="437"/>
                    </a:lnTo>
                    <a:lnTo>
                      <a:pt x="3005" y="367"/>
                    </a:lnTo>
                    <a:lnTo>
                      <a:pt x="3007" y="328"/>
                    </a:lnTo>
                    <a:lnTo>
                      <a:pt x="3009" y="365"/>
                    </a:lnTo>
                    <a:lnTo>
                      <a:pt x="3011" y="386"/>
                    </a:lnTo>
                    <a:lnTo>
                      <a:pt x="3012" y="365"/>
                    </a:lnTo>
                    <a:lnTo>
                      <a:pt x="3014" y="326"/>
                    </a:lnTo>
                    <a:lnTo>
                      <a:pt x="3016" y="292"/>
                    </a:lnTo>
                    <a:lnTo>
                      <a:pt x="3018" y="312"/>
                    </a:lnTo>
                    <a:lnTo>
                      <a:pt x="3020" y="355"/>
                    </a:lnTo>
                    <a:lnTo>
                      <a:pt x="3021" y="427"/>
                    </a:lnTo>
                    <a:lnTo>
                      <a:pt x="3023" y="478"/>
                    </a:lnTo>
                    <a:lnTo>
                      <a:pt x="3025" y="447"/>
                    </a:lnTo>
                    <a:lnTo>
                      <a:pt x="3027" y="389"/>
                    </a:lnTo>
                    <a:lnTo>
                      <a:pt x="3029" y="340"/>
                    </a:lnTo>
                    <a:lnTo>
                      <a:pt x="3030" y="321"/>
                    </a:lnTo>
                    <a:lnTo>
                      <a:pt x="3032" y="314"/>
                    </a:lnTo>
                    <a:lnTo>
                      <a:pt x="3034" y="327"/>
                    </a:lnTo>
                    <a:lnTo>
                      <a:pt x="3036" y="424"/>
                    </a:lnTo>
                    <a:lnTo>
                      <a:pt x="3038" y="553"/>
                    </a:lnTo>
                    <a:lnTo>
                      <a:pt x="3040" y="547"/>
                    </a:lnTo>
                    <a:lnTo>
                      <a:pt x="3041" y="473"/>
                    </a:lnTo>
                    <a:lnTo>
                      <a:pt x="3043" y="492"/>
                    </a:lnTo>
                    <a:lnTo>
                      <a:pt x="3045" y="473"/>
                    </a:lnTo>
                    <a:lnTo>
                      <a:pt x="3047" y="381"/>
                    </a:lnTo>
                    <a:lnTo>
                      <a:pt x="3049" y="389"/>
                    </a:lnTo>
                    <a:lnTo>
                      <a:pt x="3050" y="488"/>
                    </a:lnTo>
                    <a:lnTo>
                      <a:pt x="3052" y="511"/>
                    </a:lnTo>
                    <a:lnTo>
                      <a:pt x="3054" y="456"/>
                    </a:lnTo>
                    <a:lnTo>
                      <a:pt x="3056" y="434"/>
                    </a:lnTo>
                    <a:lnTo>
                      <a:pt x="3058" y="452"/>
                    </a:lnTo>
                    <a:lnTo>
                      <a:pt x="3059" y="440"/>
                    </a:lnTo>
                    <a:lnTo>
                      <a:pt x="3061" y="379"/>
                    </a:lnTo>
                    <a:lnTo>
                      <a:pt x="3063" y="312"/>
                    </a:lnTo>
                    <a:lnTo>
                      <a:pt x="3065" y="339"/>
                    </a:lnTo>
                    <a:lnTo>
                      <a:pt x="3067" y="403"/>
                    </a:lnTo>
                    <a:lnTo>
                      <a:pt x="3069" y="376"/>
                    </a:lnTo>
                    <a:lnTo>
                      <a:pt x="3070" y="281"/>
                    </a:lnTo>
                    <a:lnTo>
                      <a:pt x="3072" y="287"/>
                    </a:lnTo>
                    <a:lnTo>
                      <a:pt x="3074" y="351"/>
                    </a:lnTo>
                    <a:lnTo>
                      <a:pt x="3076" y="362"/>
                    </a:lnTo>
                    <a:lnTo>
                      <a:pt x="3078" y="362"/>
                    </a:lnTo>
                    <a:lnTo>
                      <a:pt x="3079" y="377"/>
                    </a:lnTo>
                    <a:lnTo>
                      <a:pt x="3081" y="419"/>
                    </a:lnTo>
                    <a:lnTo>
                      <a:pt x="3083" y="479"/>
                    </a:lnTo>
                    <a:lnTo>
                      <a:pt x="3085" y="497"/>
                    </a:lnTo>
                    <a:lnTo>
                      <a:pt x="3087" y="415"/>
                    </a:lnTo>
                    <a:lnTo>
                      <a:pt x="3088" y="413"/>
                    </a:lnTo>
                    <a:lnTo>
                      <a:pt x="3090" y="665"/>
                    </a:lnTo>
                    <a:lnTo>
                      <a:pt x="3092" y="920"/>
                    </a:lnTo>
                    <a:lnTo>
                      <a:pt x="3094" y="959"/>
                    </a:lnTo>
                    <a:lnTo>
                      <a:pt x="3096" y="928"/>
                    </a:lnTo>
                    <a:lnTo>
                      <a:pt x="3098" y="945"/>
                    </a:lnTo>
                    <a:lnTo>
                      <a:pt x="3099" y="1016"/>
                    </a:lnTo>
                    <a:lnTo>
                      <a:pt x="3101" y="1085"/>
                    </a:lnTo>
                    <a:lnTo>
                      <a:pt x="3103" y="1073"/>
                    </a:lnTo>
                    <a:lnTo>
                      <a:pt x="3105" y="1028"/>
                    </a:lnTo>
                    <a:lnTo>
                      <a:pt x="3107" y="1062"/>
                    </a:lnTo>
                    <a:lnTo>
                      <a:pt x="3108" y="1119"/>
                    </a:lnTo>
                    <a:lnTo>
                      <a:pt x="3110" y="1226"/>
                    </a:lnTo>
                    <a:lnTo>
                      <a:pt x="3112" y="1405"/>
                    </a:lnTo>
                    <a:lnTo>
                      <a:pt x="3114" y="1548"/>
                    </a:lnTo>
                    <a:lnTo>
                      <a:pt x="3116" y="1607"/>
                    </a:lnTo>
                    <a:lnTo>
                      <a:pt x="3117" y="1604"/>
                    </a:lnTo>
                    <a:lnTo>
                      <a:pt x="3119" y="1608"/>
                    </a:lnTo>
                    <a:lnTo>
                      <a:pt x="3121" y="1660"/>
                    </a:lnTo>
                    <a:lnTo>
                      <a:pt x="3123" y="1743"/>
                    </a:lnTo>
                    <a:lnTo>
                      <a:pt x="3125" y="1822"/>
                    </a:lnTo>
                    <a:lnTo>
                      <a:pt x="3126" y="1875"/>
                    </a:lnTo>
                    <a:lnTo>
                      <a:pt x="3128" y="1879"/>
                    </a:lnTo>
                    <a:lnTo>
                      <a:pt x="3130" y="1813"/>
                    </a:lnTo>
                    <a:lnTo>
                      <a:pt x="3132" y="1719"/>
                    </a:lnTo>
                    <a:lnTo>
                      <a:pt x="3134" y="1667"/>
                    </a:lnTo>
                    <a:lnTo>
                      <a:pt x="3136" y="1673"/>
                    </a:lnTo>
                    <a:lnTo>
                      <a:pt x="3137" y="1734"/>
                    </a:lnTo>
                    <a:lnTo>
                      <a:pt x="3139" y="1748"/>
                    </a:lnTo>
                    <a:lnTo>
                      <a:pt x="3141" y="1803"/>
                    </a:lnTo>
                    <a:lnTo>
                      <a:pt x="3143" y="1922"/>
                    </a:lnTo>
                    <a:lnTo>
                      <a:pt x="3145" y="1998"/>
                    </a:lnTo>
                    <a:lnTo>
                      <a:pt x="3146" y="1991"/>
                    </a:lnTo>
                    <a:lnTo>
                      <a:pt x="3148" y="1915"/>
                    </a:lnTo>
                    <a:lnTo>
                      <a:pt x="3150" y="1816"/>
                    </a:lnTo>
                    <a:lnTo>
                      <a:pt x="3152" y="1815"/>
                    </a:lnTo>
                    <a:lnTo>
                      <a:pt x="3154" y="1890"/>
                    </a:lnTo>
                    <a:lnTo>
                      <a:pt x="3155" y="1890"/>
                    </a:lnTo>
                    <a:lnTo>
                      <a:pt x="3157" y="1882"/>
                    </a:lnTo>
                    <a:lnTo>
                      <a:pt x="3159" y="1943"/>
                    </a:lnTo>
                    <a:lnTo>
                      <a:pt x="3161" y="1914"/>
                    </a:lnTo>
                    <a:lnTo>
                      <a:pt x="3163" y="1839"/>
                    </a:lnTo>
                    <a:lnTo>
                      <a:pt x="3165" y="1866"/>
                    </a:lnTo>
                    <a:lnTo>
                      <a:pt x="3166" y="1936"/>
                    </a:lnTo>
                    <a:lnTo>
                      <a:pt x="3168" y="2043"/>
                    </a:lnTo>
                    <a:lnTo>
                      <a:pt x="3170" y="2224"/>
                    </a:lnTo>
                    <a:lnTo>
                      <a:pt x="3172" y="2285"/>
                    </a:lnTo>
                    <a:lnTo>
                      <a:pt x="3174" y="2133"/>
                    </a:lnTo>
                    <a:lnTo>
                      <a:pt x="3175" y="1994"/>
                    </a:lnTo>
                    <a:lnTo>
                      <a:pt x="3177" y="2003"/>
                    </a:lnTo>
                    <a:lnTo>
                      <a:pt x="3179" y="2021"/>
                    </a:lnTo>
                    <a:lnTo>
                      <a:pt x="3181" y="1929"/>
                    </a:lnTo>
                    <a:lnTo>
                      <a:pt x="3183" y="1870"/>
                    </a:lnTo>
                    <a:lnTo>
                      <a:pt x="3184" y="1990"/>
                    </a:lnTo>
                    <a:lnTo>
                      <a:pt x="3186" y="2118"/>
                    </a:lnTo>
                    <a:lnTo>
                      <a:pt x="3188" y="2145"/>
                    </a:lnTo>
                    <a:lnTo>
                      <a:pt x="3190" y="2186"/>
                    </a:lnTo>
                    <a:lnTo>
                      <a:pt x="3192" y="2300"/>
                    </a:lnTo>
                    <a:lnTo>
                      <a:pt x="3194" y="2371"/>
                    </a:lnTo>
                    <a:lnTo>
                      <a:pt x="3195" y="2349"/>
                    </a:lnTo>
                    <a:lnTo>
                      <a:pt x="3197" y="2270"/>
                    </a:lnTo>
                    <a:lnTo>
                      <a:pt x="3199" y="2102"/>
                    </a:lnTo>
                    <a:lnTo>
                      <a:pt x="3201" y="1933"/>
                    </a:lnTo>
                    <a:lnTo>
                      <a:pt x="3203" y="1905"/>
                    </a:lnTo>
                    <a:lnTo>
                      <a:pt x="3204" y="1993"/>
                    </a:lnTo>
                    <a:lnTo>
                      <a:pt x="3206" y="2015"/>
                    </a:lnTo>
                    <a:lnTo>
                      <a:pt x="3208" y="1957"/>
                    </a:lnTo>
                    <a:lnTo>
                      <a:pt x="3210" y="1879"/>
                    </a:lnTo>
                    <a:lnTo>
                      <a:pt x="3212" y="1783"/>
                    </a:lnTo>
                    <a:lnTo>
                      <a:pt x="3213" y="1719"/>
                    </a:lnTo>
                    <a:lnTo>
                      <a:pt x="3215" y="1698"/>
                    </a:lnTo>
                    <a:lnTo>
                      <a:pt x="3217" y="1654"/>
                    </a:lnTo>
                    <a:lnTo>
                      <a:pt x="3219" y="1652"/>
                    </a:lnTo>
                    <a:lnTo>
                      <a:pt x="3221" y="1723"/>
                    </a:lnTo>
                    <a:lnTo>
                      <a:pt x="3223" y="1836"/>
                    </a:lnTo>
                    <a:lnTo>
                      <a:pt x="3224" y="1945"/>
                    </a:lnTo>
                    <a:lnTo>
                      <a:pt x="3226" y="1966"/>
                    </a:lnTo>
                    <a:lnTo>
                      <a:pt x="3228" y="1941"/>
                    </a:lnTo>
                    <a:lnTo>
                      <a:pt x="3230" y="1927"/>
                    </a:lnTo>
                    <a:lnTo>
                      <a:pt x="3232" y="1855"/>
                    </a:lnTo>
                    <a:lnTo>
                      <a:pt x="3233" y="1766"/>
                    </a:lnTo>
                    <a:lnTo>
                      <a:pt x="3235" y="1815"/>
                    </a:lnTo>
                    <a:lnTo>
                      <a:pt x="3237" y="1899"/>
                    </a:lnTo>
                    <a:lnTo>
                      <a:pt x="3239" y="1856"/>
                    </a:lnTo>
                    <a:lnTo>
                      <a:pt x="3241" y="1776"/>
                    </a:lnTo>
                    <a:lnTo>
                      <a:pt x="3242" y="1723"/>
                    </a:lnTo>
                    <a:lnTo>
                      <a:pt x="3244" y="1720"/>
                    </a:lnTo>
                    <a:lnTo>
                      <a:pt x="3246" y="1790"/>
                    </a:lnTo>
                    <a:lnTo>
                      <a:pt x="3248" y="1848"/>
                    </a:lnTo>
                    <a:lnTo>
                      <a:pt x="3250" y="1824"/>
                    </a:lnTo>
                    <a:lnTo>
                      <a:pt x="3251" y="1808"/>
                    </a:lnTo>
                    <a:lnTo>
                      <a:pt x="3253" y="1832"/>
                    </a:lnTo>
                    <a:lnTo>
                      <a:pt x="3255" y="1795"/>
                    </a:lnTo>
                    <a:lnTo>
                      <a:pt x="3257" y="1676"/>
                    </a:lnTo>
                    <a:lnTo>
                      <a:pt x="3259" y="1529"/>
                    </a:lnTo>
                    <a:lnTo>
                      <a:pt x="3261" y="1485"/>
                    </a:lnTo>
                    <a:lnTo>
                      <a:pt x="3262" y="1601"/>
                    </a:lnTo>
                    <a:lnTo>
                      <a:pt x="3264" y="1665"/>
                    </a:lnTo>
                    <a:lnTo>
                      <a:pt x="3266" y="1674"/>
                    </a:lnTo>
                    <a:lnTo>
                      <a:pt x="3268" y="1714"/>
                    </a:lnTo>
                    <a:lnTo>
                      <a:pt x="3270" y="1757"/>
                    </a:lnTo>
                    <a:lnTo>
                      <a:pt x="3271" y="1743"/>
                    </a:lnTo>
                    <a:lnTo>
                      <a:pt x="3273" y="1664"/>
                    </a:lnTo>
                    <a:lnTo>
                      <a:pt x="3275" y="1560"/>
                    </a:lnTo>
                    <a:lnTo>
                      <a:pt x="3277" y="1490"/>
                    </a:lnTo>
                    <a:lnTo>
                      <a:pt x="3279" y="1465"/>
                    </a:lnTo>
                    <a:lnTo>
                      <a:pt x="3280" y="1515"/>
                    </a:lnTo>
                    <a:lnTo>
                      <a:pt x="3282" y="1532"/>
                    </a:lnTo>
                    <a:lnTo>
                      <a:pt x="3284" y="1401"/>
                    </a:lnTo>
                    <a:lnTo>
                      <a:pt x="3286" y="1275"/>
                    </a:lnTo>
                    <a:lnTo>
                      <a:pt x="3288" y="1215"/>
                    </a:lnTo>
                    <a:lnTo>
                      <a:pt x="3290" y="1224"/>
                    </a:lnTo>
                    <a:lnTo>
                      <a:pt x="3291" y="1344"/>
                    </a:lnTo>
                    <a:lnTo>
                      <a:pt x="3293" y="1408"/>
                    </a:lnTo>
                    <a:lnTo>
                      <a:pt x="3295" y="1350"/>
                    </a:lnTo>
                    <a:lnTo>
                      <a:pt x="3297" y="1332"/>
                    </a:lnTo>
                    <a:lnTo>
                      <a:pt x="3299" y="1436"/>
                    </a:lnTo>
                    <a:lnTo>
                      <a:pt x="3300" y="1568"/>
                    </a:lnTo>
                    <a:lnTo>
                      <a:pt x="3302" y="1626"/>
                    </a:lnTo>
                    <a:lnTo>
                      <a:pt x="3304" y="1576"/>
                    </a:lnTo>
                    <a:lnTo>
                      <a:pt x="3306" y="1416"/>
                    </a:lnTo>
                    <a:lnTo>
                      <a:pt x="3308" y="1258"/>
                    </a:lnTo>
                    <a:lnTo>
                      <a:pt x="3309" y="1257"/>
                    </a:lnTo>
                    <a:lnTo>
                      <a:pt x="3311" y="1304"/>
                    </a:lnTo>
                    <a:lnTo>
                      <a:pt x="3313" y="1233"/>
                    </a:lnTo>
                    <a:lnTo>
                      <a:pt x="3315" y="1114"/>
                    </a:lnTo>
                    <a:lnTo>
                      <a:pt x="3317" y="1051"/>
                    </a:lnTo>
                    <a:lnTo>
                      <a:pt x="3319" y="1048"/>
                    </a:lnTo>
                    <a:lnTo>
                      <a:pt x="3320" y="1140"/>
                    </a:lnTo>
                    <a:lnTo>
                      <a:pt x="3322" y="1257"/>
                    </a:lnTo>
                    <a:lnTo>
                      <a:pt x="3324" y="1358"/>
                    </a:lnTo>
                    <a:lnTo>
                      <a:pt x="3326" y="1386"/>
                    </a:lnTo>
                    <a:lnTo>
                      <a:pt x="3328" y="1321"/>
                    </a:lnTo>
                    <a:lnTo>
                      <a:pt x="3329" y="1244"/>
                    </a:lnTo>
                    <a:lnTo>
                      <a:pt x="3331" y="1224"/>
                    </a:lnTo>
                    <a:lnTo>
                      <a:pt x="3333" y="1159"/>
                    </a:lnTo>
                    <a:lnTo>
                      <a:pt x="3335" y="1016"/>
                    </a:lnTo>
                    <a:lnTo>
                      <a:pt x="3337" y="944"/>
                    </a:lnTo>
                    <a:lnTo>
                      <a:pt x="3338" y="985"/>
                    </a:lnTo>
                    <a:lnTo>
                      <a:pt x="3340" y="1022"/>
                    </a:lnTo>
                    <a:lnTo>
                      <a:pt x="3342" y="1014"/>
                    </a:lnTo>
                    <a:lnTo>
                      <a:pt x="3344" y="1002"/>
                    </a:lnTo>
                    <a:lnTo>
                      <a:pt x="3346" y="1006"/>
                    </a:lnTo>
                    <a:lnTo>
                      <a:pt x="3348" y="985"/>
                    </a:lnTo>
                    <a:lnTo>
                      <a:pt x="3349" y="883"/>
                    </a:lnTo>
                    <a:lnTo>
                      <a:pt x="3351" y="833"/>
                    </a:lnTo>
                    <a:lnTo>
                      <a:pt x="3353" y="875"/>
                    </a:lnTo>
                    <a:lnTo>
                      <a:pt x="3355" y="936"/>
                    </a:lnTo>
                    <a:lnTo>
                      <a:pt x="3357" y="999"/>
                    </a:lnTo>
                    <a:lnTo>
                      <a:pt x="3358" y="1086"/>
                    </a:lnTo>
                    <a:lnTo>
                      <a:pt x="3360" y="1097"/>
                    </a:lnTo>
                    <a:lnTo>
                      <a:pt x="3362" y="1075"/>
                    </a:lnTo>
                    <a:lnTo>
                      <a:pt x="3364" y="1172"/>
                    </a:lnTo>
                    <a:lnTo>
                      <a:pt x="3366" y="1209"/>
                    </a:lnTo>
                    <a:lnTo>
                      <a:pt x="3367" y="1025"/>
                    </a:lnTo>
                    <a:lnTo>
                      <a:pt x="3369" y="802"/>
                    </a:lnTo>
                    <a:lnTo>
                      <a:pt x="3371" y="773"/>
                    </a:lnTo>
                    <a:lnTo>
                      <a:pt x="3373" y="879"/>
                    </a:lnTo>
                    <a:lnTo>
                      <a:pt x="3375" y="963"/>
                    </a:lnTo>
                    <a:lnTo>
                      <a:pt x="3376" y="977"/>
                    </a:lnTo>
                    <a:lnTo>
                      <a:pt x="3378" y="945"/>
                    </a:lnTo>
                    <a:lnTo>
                      <a:pt x="3380" y="951"/>
                    </a:lnTo>
                    <a:lnTo>
                      <a:pt x="3382" y="1015"/>
                    </a:lnTo>
                    <a:lnTo>
                      <a:pt x="3384" y="1025"/>
                    </a:lnTo>
                    <a:lnTo>
                      <a:pt x="3386" y="922"/>
                    </a:lnTo>
                    <a:lnTo>
                      <a:pt x="3387" y="844"/>
                    </a:lnTo>
                    <a:lnTo>
                      <a:pt x="3389" y="844"/>
                    </a:lnTo>
                    <a:lnTo>
                      <a:pt x="3391" y="770"/>
                    </a:lnTo>
                    <a:lnTo>
                      <a:pt x="3393" y="618"/>
                    </a:lnTo>
                    <a:lnTo>
                      <a:pt x="3395" y="528"/>
                    </a:lnTo>
                    <a:lnTo>
                      <a:pt x="3396" y="561"/>
                    </a:lnTo>
                    <a:lnTo>
                      <a:pt x="3398" y="592"/>
                    </a:lnTo>
                    <a:lnTo>
                      <a:pt x="3400" y="493"/>
                    </a:lnTo>
                    <a:lnTo>
                      <a:pt x="3402" y="435"/>
                    </a:lnTo>
                    <a:lnTo>
                      <a:pt x="3404" y="553"/>
                    </a:lnTo>
                    <a:lnTo>
                      <a:pt x="3405" y="708"/>
                    </a:lnTo>
                    <a:lnTo>
                      <a:pt x="3407" y="794"/>
                    </a:lnTo>
                    <a:lnTo>
                      <a:pt x="3409" y="804"/>
                    </a:lnTo>
                    <a:lnTo>
                      <a:pt x="3411" y="747"/>
                    </a:lnTo>
                    <a:lnTo>
                      <a:pt x="3413" y="687"/>
                    </a:lnTo>
                    <a:lnTo>
                      <a:pt x="3415" y="585"/>
                    </a:lnTo>
                    <a:lnTo>
                      <a:pt x="3416" y="457"/>
                    </a:lnTo>
                    <a:lnTo>
                      <a:pt x="3418" y="352"/>
                    </a:lnTo>
                    <a:lnTo>
                      <a:pt x="3420" y="281"/>
                    </a:lnTo>
                    <a:lnTo>
                      <a:pt x="3422" y="260"/>
                    </a:lnTo>
                    <a:lnTo>
                      <a:pt x="3424" y="287"/>
                    </a:lnTo>
                    <a:lnTo>
                      <a:pt x="3425" y="356"/>
                    </a:lnTo>
                    <a:lnTo>
                      <a:pt x="3427" y="409"/>
                    </a:lnTo>
                    <a:lnTo>
                      <a:pt x="3429" y="417"/>
                    </a:lnTo>
                    <a:lnTo>
                      <a:pt x="3431" y="458"/>
                    </a:lnTo>
                    <a:lnTo>
                      <a:pt x="3433" y="518"/>
                    </a:lnTo>
                    <a:lnTo>
                      <a:pt x="3434" y="663"/>
                    </a:lnTo>
                    <a:lnTo>
                      <a:pt x="3436" y="854"/>
                    </a:lnTo>
                    <a:lnTo>
                      <a:pt x="3438" y="896"/>
                    </a:lnTo>
                    <a:lnTo>
                      <a:pt x="3440" y="836"/>
                    </a:lnTo>
                    <a:lnTo>
                      <a:pt x="3442" y="836"/>
                    </a:lnTo>
                    <a:lnTo>
                      <a:pt x="3444" y="819"/>
                    </a:lnTo>
                    <a:lnTo>
                      <a:pt x="3445" y="697"/>
                    </a:lnTo>
                    <a:lnTo>
                      <a:pt x="3447" y="534"/>
                    </a:lnTo>
                    <a:lnTo>
                      <a:pt x="3449" y="473"/>
                    </a:lnTo>
                    <a:lnTo>
                      <a:pt x="3451" y="533"/>
                    </a:lnTo>
                    <a:lnTo>
                      <a:pt x="3453" y="642"/>
                    </a:lnTo>
                    <a:lnTo>
                      <a:pt x="3454" y="668"/>
                    </a:lnTo>
                    <a:lnTo>
                      <a:pt x="3456" y="665"/>
                    </a:lnTo>
                    <a:lnTo>
                      <a:pt x="3458" y="688"/>
                    </a:lnTo>
                    <a:lnTo>
                      <a:pt x="3460" y="712"/>
                    </a:lnTo>
                    <a:lnTo>
                      <a:pt x="3462" y="732"/>
                    </a:lnTo>
                    <a:lnTo>
                      <a:pt x="3463" y="736"/>
                    </a:lnTo>
                    <a:lnTo>
                      <a:pt x="3465" y="668"/>
                    </a:lnTo>
                    <a:lnTo>
                      <a:pt x="3467" y="630"/>
                    </a:lnTo>
                    <a:lnTo>
                      <a:pt x="3469" y="675"/>
                    </a:lnTo>
                    <a:lnTo>
                      <a:pt x="3471" y="674"/>
                    </a:lnTo>
                    <a:lnTo>
                      <a:pt x="3473" y="602"/>
                    </a:lnTo>
                    <a:lnTo>
                      <a:pt x="3474" y="493"/>
                    </a:lnTo>
                    <a:lnTo>
                      <a:pt x="3476" y="422"/>
                    </a:lnTo>
                    <a:lnTo>
                      <a:pt x="3478" y="450"/>
                    </a:lnTo>
                    <a:lnTo>
                      <a:pt x="3480" y="453"/>
                    </a:lnTo>
                    <a:lnTo>
                      <a:pt x="3482" y="393"/>
                    </a:lnTo>
                    <a:lnTo>
                      <a:pt x="3483" y="427"/>
                    </a:lnTo>
                    <a:lnTo>
                      <a:pt x="3485" y="573"/>
                    </a:lnTo>
                    <a:lnTo>
                      <a:pt x="3487" y="675"/>
                    </a:lnTo>
                    <a:lnTo>
                      <a:pt x="3489" y="637"/>
                    </a:lnTo>
                    <a:lnTo>
                      <a:pt x="3491" y="574"/>
                    </a:lnTo>
                    <a:lnTo>
                      <a:pt x="3492" y="510"/>
                    </a:lnTo>
                    <a:lnTo>
                      <a:pt x="3494" y="457"/>
                    </a:lnTo>
                    <a:lnTo>
                      <a:pt x="3496" y="504"/>
                    </a:lnTo>
                    <a:lnTo>
                      <a:pt x="3498" y="620"/>
                    </a:lnTo>
                    <a:lnTo>
                      <a:pt x="3500" y="659"/>
                    </a:lnTo>
                    <a:lnTo>
                      <a:pt x="3501" y="639"/>
                    </a:lnTo>
                    <a:lnTo>
                      <a:pt x="3503" y="651"/>
                    </a:lnTo>
                    <a:lnTo>
                      <a:pt x="3505" y="656"/>
                    </a:lnTo>
                    <a:lnTo>
                      <a:pt x="3507" y="623"/>
                    </a:lnTo>
                    <a:lnTo>
                      <a:pt x="3509" y="588"/>
                    </a:lnTo>
                    <a:lnTo>
                      <a:pt x="3511" y="534"/>
                    </a:lnTo>
                    <a:lnTo>
                      <a:pt x="3512" y="447"/>
                    </a:lnTo>
                    <a:lnTo>
                      <a:pt x="3514" y="436"/>
                    </a:lnTo>
                    <a:lnTo>
                      <a:pt x="3516" y="574"/>
                    </a:lnTo>
                    <a:lnTo>
                      <a:pt x="3518" y="671"/>
                    </a:lnTo>
                    <a:lnTo>
                      <a:pt x="3520" y="608"/>
                    </a:lnTo>
                    <a:lnTo>
                      <a:pt x="3521" y="491"/>
                    </a:lnTo>
                    <a:lnTo>
                      <a:pt x="3523" y="408"/>
                    </a:lnTo>
                    <a:lnTo>
                      <a:pt x="3525" y="363"/>
                    </a:lnTo>
                    <a:lnTo>
                      <a:pt x="3527" y="400"/>
                    </a:lnTo>
                    <a:lnTo>
                      <a:pt x="3529" y="481"/>
                    </a:lnTo>
                    <a:lnTo>
                      <a:pt x="3530" y="532"/>
                    </a:lnTo>
                    <a:lnTo>
                      <a:pt x="3532" y="487"/>
                    </a:lnTo>
                    <a:lnTo>
                      <a:pt x="3534" y="341"/>
                    </a:lnTo>
                    <a:lnTo>
                      <a:pt x="3536" y="194"/>
                    </a:lnTo>
                    <a:lnTo>
                      <a:pt x="3538" y="158"/>
                    </a:lnTo>
                    <a:lnTo>
                      <a:pt x="3540" y="213"/>
                    </a:lnTo>
                    <a:lnTo>
                      <a:pt x="3541" y="247"/>
                    </a:lnTo>
                    <a:lnTo>
                      <a:pt x="3543" y="250"/>
                    </a:lnTo>
                    <a:lnTo>
                      <a:pt x="3545" y="312"/>
                    </a:lnTo>
                    <a:lnTo>
                      <a:pt x="3547" y="441"/>
                    </a:lnTo>
                    <a:lnTo>
                      <a:pt x="3549" y="504"/>
                    </a:lnTo>
                    <a:lnTo>
                      <a:pt x="3550" y="431"/>
                    </a:lnTo>
                    <a:lnTo>
                      <a:pt x="3552" y="343"/>
                    </a:lnTo>
                    <a:lnTo>
                      <a:pt x="3554" y="318"/>
                    </a:lnTo>
                    <a:lnTo>
                      <a:pt x="3556" y="297"/>
                    </a:lnTo>
                    <a:lnTo>
                      <a:pt x="3558" y="230"/>
                    </a:lnTo>
                    <a:lnTo>
                      <a:pt x="3559" y="223"/>
                    </a:lnTo>
                    <a:lnTo>
                      <a:pt x="3561" y="331"/>
                    </a:lnTo>
                    <a:lnTo>
                      <a:pt x="3563" y="431"/>
                    </a:lnTo>
                    <a:lnTo>
                      <a:pt x="3565" y="472"/>
                    </a:lnTo>
                    <a:lnTo>
                      <a:pt x="3567" y="485"/>
                    </a:lnTo>
                    <a:lnTo>
                      <a:pt x="3569" y="499"/>
                    </a:lnTo>
                    <a:lnTo>
                      <a:pt x="3570" y="496"/>
                    </a:lnTo>
                    <a:lnTo>
                      <a:pt x="3572" y="466"/>
                    </a:lnTo>
                    <a:lnTo>
                      <a:pt x="3574" y="396"/>
                    </a:lnTo>
                    <a:lnTo>
                      <a:pt x="3576" y="317"/>
                    </a:lnTo>
                    <a:lnTo>
                      <a:pt x="3578" y="323"/>
                    </a:lnTo>
                    <a:lnTo>
                      <a:pt x="3579" y="343"/>
                    </a:lnTo>
                    <a:lnTo>
                      <a:pt x="3581" y="313"/>
                    </a:lnTo>
                    <a:lnTo>
                      <a:pt x="3583" y="281"/>
                    </a:lnTo>
                    <a:lnTo>
                      <a:pt x="3585" y="236"/>
                    </a:lnTo>
                    <a:lnTo>
                      <a:pt x="3587" y="158"/>
                    </a:lnTo>
                    <a:lnTo>
                      <a:pt x="3588" y="121"/>
                    </a:lnTo>
                    <a:lnTo>
                      <a:pt x="3590" y="174"/>
                    </a:lnTo>
                    <a:lnTo>
                      <a:pt x="3592" y="234"/>
                    </a:lnTo>
                    <a:lnTo>
                      <a:pt x="3594" y="299"/>
                    </a:lnTo>
                    <a:lnTo>
                      <a:pt x="3596" y="400"/>
                    </a:lnTo>
                    <a:lnTo>
                      <a:pt x="3598" y="488"/>
                    </a:lnTo>
                    <a:lnTo>
                      <a:pt x="3599" y="512"/>
                    </a:lnTo>
                    <a:lnTo>
                      <a:pt x="3601" y="525"/>
                    </a:lnTo>
                    <a:lnTo>
                      <a:pt x="3603" y="545"/>
                    </a:lnTo>
                    <a:lnTo>
                      <a:pt x="3605" y="550"/>
                    </a:lnTo>
                    <a:lnTo>
                      <a:pt x="3607" y="534"/>
                    </a:lnTo>
                    <a:lnTo>
                      <a:pt x="3608" y="466"/>
                    </a:lnTo>
                    <a:lnTo>
                      <a:pt x="3610" y="343"/>
                    </a:lnTo>
                    <a:lnTo>
                      <a:pt x="3612" y="195"/>
                    </a:lnTo>
                    <a:lnTo>
                      <a:pt x="3614" y="65"/>
                    </a:lnTo>
                    <a:lnTo>
                      <a:pt x="3616" y="38"/>
                    </a:lnTo>
                    <a:lnTo>
                      <a:pt x="3617" y="123"/>
                    </a:lnTo>
                    <a:lnTo>
                      <a:pt x="3619" y="281"/>
                    </a:lnTo>
                    <a:lnTo>
                      <a:pt x="3621" y="402"/>
                    </a:lnTo>
                    <a:lnTo>
                      <a:pt x="3623" y="455"/>
                    </a:lnTo>
                    <a:lnTo>
                      <a:pt x="3625" y="491"/>
                    </a:lnTo>
                    <a:lnTo>
                      <a:pt x="3626" y="517"/>
                    </a:lnTo>
                    <a:lnTo>
                      <a:pt x="3628" y="425"/>
                    </a:lnTo>
                    <a:lnTo>
                      <a:pt x="3630" y="269"/>
                    </a:lnTo>
                    <a:lnTo>
                      <a:pt x="3632" y="176"/>
                    </a:lnTo>
                    <a:lnTo>
                      <a:pt x="3634" y="123"/>
                    </a:lnTo>
                    <a:lnTo>
                      <a:pt x="3636" y="149"/>
                    </a:lnTo>
                    <a:lnTo>
                      <a:pt x="3637" y="246"/>
                    </a:lnTo>
                    <a:lnTo>
                      <a:pt x="3639" y="277"/>
                    </a:lnTo>
                    <a:lnTo>
                      <a:pt x="3641" y="248"/>
                    </a:lnTo>
                    <a:lnTo>
                      <a:pt x="3643" y="203"/>
                    </a:lnTo>
                    <a:lnTo>
                      <a:pt x="3645" y="245"/>
                    </a:lnTo>
                    <a:lnTo>
                      <a:pt x="3646" y="379"/>
                    </a:lnTo>
                    <a:lnTo>
                      <a:pt x="3648" y="499"/>
                    </a:lnTo>
                    <a:lnTo>
                      <a:pt x="3650" y="506"/>
                    </a:lnTo>
                    <a:lnTo>
                      <a:pt x="3652" y="389"/>
                    </a:lnTo>
                    <a:lnTo>
                      <a:pt x="3654" y="210"/>
                    </a:lnTo>
                    <a:lnTo>
                      <a:pt x="3655" y="99"/>
                    </a:lnTo>
                    <a:lnTo>
                      <a:pt x="3657" y="53"/>
                    </a:lnTo>
                    <a:lnTo>
                      <a:pt x="3659" y="58"/>
                    </a:lnTo>
                    <a:lnTo>
                      <a:pt x="3661" y="94"/>
                    </a:lnTo>
                    <a:lnTo>
                      <a:pt x="3663" y="137"/>
                    </a:lnTo>
                    <a:lnTo>
                      <a:pt x="3665" y="161"/>
                    </a:lnTo>
                    <a:lnTo>
                      <a:pt x="3666" y="128"/>
                    </a:lnTo>
                    <a:lnTo>
                      <a:pt x="3668" y="98"/>
                    </a:lnTo>
                    <a:lnTo>
                      <a:pt x="3670" y="65"/>
                    </a:lnTo>
                    <a:lnTo>
                      <a:pt x="3672" y="0"/>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dirty="0">
                  <a:latin typeface="Arial" pitchFamily="34" charset="0"/>
                  <a:cs typeface="Arial" pitchFamily="34" charset="0"/>
                </a:endParaRPr>
              </a:p>
            </p:txBody>
          </p:sp>
          <p:cxnSp>
            <p:nvCxnSpPr>
              <p:cNvPr id="1318" name="Straight Connector 14">
                <a:extLst>
                  <a:ext uri="{FF2B5EF4-FFF2-40B4-BE49-F238E27FC236}">
                    <a16:creationId xmlns:a16="http://schemas.microsoft.com/office/drawing/2014/main" id="{C73F2D77-C422-43A9-B773-E8B9F2722CC6}"/>
                  </a:ext>
                </a:extLst>
              </p:cNvPr>
              <p:cNvCxnSpPr/>
              <p:nvPr/>
            </p:nvCxnSpPr>
            <p:spPr>
              <a:xfrm>
                <a:off x="5987545" y="3638203"/>
                <a:ext cx="57163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19" name="TextBox 15">
                <a:extLst>
                  <a:ext uri="{FF2B5EF4-FFF2-40B4-BE49-F238E27FC236}">
                    <a16:creationId xmlns:a16="http://schemas.microsoft.com/office/drawing/2014/main" id="{7869C149-3DA5-4741-A916-770AEBA024D6}"/>
                  </a:ext>
                </a:extLst>
              </p:cNvPr>
              <p:cNvSpPr txBox="1"/>
              <p:nvPr/>
            </p:nvSpPr>
            <p:spPr>
              <a:xfrm>
                <a:off x="6028287" y="3306787"/>
                <a:ext cx="490148" cy="374499"/>
              </a:xfrm>
              <a:prstGeom prst="rect">
                <a:avLst/>
              </a:prstGeom>
              <a:noFill/>
            </p:spPr>
            <p:txBody>
              <a:bodyPr wrap="none" rtlCol="0">
                <a:spAutoFit/>
              </a:bodyPr>
              <a:lstStyle/>
              <a:p>
                <a:r>
                  <a:rPr lang="en-US" sz="2000" b="1" dirty="0">
                    <a:latin typeface="Arial" pitchFamily="34" charset="0"/>
                    <a:cs typeface="Arial" pitchFamily="34" charset="0"/>
                  </a:rPr>
                  <a:t>2 s</a:t>
                </a:r>
              </a:p>
            </p:txBody>
          </p:sp>
          <p:cxnSp>
            <p:nvCxnSpPr>
              <p:cNvPr id="1320" name="Straight Connector 16">
                <a:extLst>
                  <a:ext uri="{FF2B5EF4-FFF2-40B4-BE49-F238E27FC236}">
                    <a16:creationId xmlns:a16="http://schemas.microsoft.com/office/drawing/2014/main" id="{9096D634-2BD2-4A9E-9026-E47740DAC552}"/>
                  </a:ext>
                </a:extLst>
              </p:cNvPr>
              <p:cNvCxnSpPr/>
              <p:nvPr/>
            </p:nvCxnSpPr>
            <p:spPr>
              <a:xfrm>
                <a:off x="5696171" y="6419437"/>
                <a:ext cx="873018"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21" name="Freeform 426">
                <a:extLst>
                  <a:ext uri="{FF2B5EF4-FFF2-40B4-BE49-F238E27FC236}">
                    <a16:creationId xmlns:a16="http://schemas.microsoft.com/office/drawing/2014/main" id="{7A809E81-7B15-45D5-818C-B353B43FCDB1}"/>
                  </a:ext>
                </a:extLst>
              </p:cNvPr>
              <p:cNvSpPr>
                <a:spLocks/>
              </p:cNvSpPr>
              <p:nvPr/>
            </p:nvSpPr>
            <p:spPr bwMode="auto">
              <a:xfrm flipV="1">
                <a:off x="5170469" y="3679209"/>
                <a:ext cx="1400980" cy="1121296"/>
              </a:xfrm>
              <a:custGeom>
                <a:avLst/>
                <a:gdLst/>
                <a:ahLst/>
                <a:cxnLst>
                  <a:cxn ang="0">
                    <a:pos x="67" y="1627"/>
                  </a:cxn>
                  <a:cxn ang="0">
                    <a:pos x="136" y="2720"/>
                  </a:cxn>
                  <a:cxn ang="0">
                    <a:pos x="206" y="2849"/>
                  </a:cxn>
                  <a:cxn ang="0">
                    <a:pos x="275" y="2569"/>
                  </a:cxn>
                  <a:cxn ang="0">
                    <a:pos x="345" y="2202"/>
                  </a:cxn>
                  <a:cxn ang="0">
                    <a:pos x="414" y="1926"/>
                  </a:cxn>
                  <a:cxn ang="0">
                    <a:pos x="483" y="1203"/>
                  </a:cxn>
                  <a:cxn ang="0">
                    <a:pos x="553" y="998"/>
                  </a:cxn>
                  <a:cxn ang="0">
                    <a:pos x="622" y="857"/>
                  </a:cxn>
                  <a:cxn ang="0">
                    <a:pos x="692" y="427"/>
                  </a:cxn>
                  <a:cxn ang="0">
                    <a:pos x="761" y="636"/>
                  </a:cxn>
                  <a:cxn ang="0">
                    <a:pos x="831" y="1373"/>
                  </a:cxn>
                  <a:cxn ang="0">
                    <a:pos x="900" y="1649"/>
                  </a:cxn>
                  <a:cxn ang="0">
                    <a:pos x="970" y="1270"/>
                  </a:cxn>
                  <a:cxn ang="0">
                    <a:pos x="1039" y="817"/>
                  </a:cxn>
                  <a:cxn ang="0">
                    <a:pos x="1108" y="761"/>
                  </a:cxn>
                  <a:cxn ang="0">
                    <a:pos x="1178" y="577"/>
                  </a:cxn>
                  <a:cxn ang="0">
                    <a:pos x="1247" y="414"/>
                  </a:cxn>
                  <a:cxn ang="0">
                    <a:pos x="1317" y="313"/>
                  </a:cxn>
                  <a:cxn ang="0">
                    <a:pos x="1386" y="314"/>
                  </a:cxn>
                  <a:cxn ang="0">
                    <a:pos x="1456" y="276"/>
                  </a:cxn>
                  <a:cxn ang="0">
                    <a:pos x="1525" y="2553"/>
                  </a:cxn>
                  <a:cxn ang="0">
                    <a:pos x="1595" y="2964"/>
                  </a:cxn>
                  <a:cxn ang="0">
                    <a:pos x="1664" y="2776"/>
                  </a:cxn>
                  <a:cxn ang="0">
                    <a:pos x="1733" y="2530"/>
                  </a:cxn>
                  <a:cxn ang="0">
                    <a:pos x="1803" y="1836"/>
                  </a:cxn>
                  <a:cxn ang="0">
                    <a:pos x="1872" y="1417"/>
                  </a:cxn>
                  <a:cxn ang="0">
                    <a:pos x="1942" y="1269"/>
                  </a:cxn>
                  <a:cxn ang="0">
                    <a:pos x="2011" y="810"/>
                  </a:cxn>
                  <a:cxn ang="0">
                    <a:pos x="2081" y="559"/>
                  </a:cxn>
                  <a:cxn ang="0">
                    <a:pos x="2150" y="587"/>
                  </a:cxn>
                  <a:cxn ang="0">
                    <a:pos x="2220" y="1095"/>
                  </a:cxn>
                  <a:cxn ang="0">
                    <a:pos x="2289" y="1609"/>
                  </a:cxn>
                  <a:cxn ang="0">
                    <a:pos x="2358" y="1252"/>
                  </a:cxn>
                  <a:cxn ang="0">
                    <a:pos x="2428" y="1045"/>
                  </a:cxn>
                  <a:cxn ang="0">
                    <a:pos x="2497" y="1038"/>
                  </a:cxn>
                  <a:cxn ang="0">
                    <a:pos x="2567" y="826"/>
                  </a:cxn>
                  <a:cxn ang="0">
                    <a:pos x="2636" y="464"/>
                  </a:cxn>
                  <a:cxn ang="0">
                    <a:pos x="2706" y="479"/>
                  </a:cxn>
                  <a:cxn ang="0">
                    <a:pos x="2775" y="486"/>
                  </a:cxn>
                  <a:cxn ang="0">
                    <a:pos x="2845" y="156"/>
                  </a:cxn>
                  <a:cxn ang="0">
                    <a:pos x="2914" y="1199"/>
                  </a:cxn>
                  <a:cxn ang="0">
                    <a:pos x="2983" y="3034"/>
                  </a:cxn>
                  <a:cxn ang="0">
                    <a:pos x="3053" y="2742"/>
                  </a:cxn>
                  <a:cxn ang="0">
                    <a:pos x="3122" y="2649"/>
                  </a:cxn>
                  <a:cxn ang="0">
                    <a:pos x="3192" y="2165"/>
                  </a:cxn>
                  <a:cxn ang="0">
                    <a:pos x="3261" y="1939"/>
                  </a:cxn>
                  <a:cxn ang="0">
                    <a:pos x="3331" y="1225"/>
                  </a:cxn>
                  <a:cxn ang="0">
                    <a:pos x="3400" y="987"/>
                  </a:cxn>
                  <a:cxn ang="0">
                    <a:pos x="3470" y="758"/>
                  </a:cxn>
                  <a:cxn ang="0">
                    <a:pos x="3539" y="717"/>
                  </a:cxn>
                  <a:cxn ang="0">
                    <a:pos x="3608" y="494"/>
                  </a:cxn>
                  <a:cxn ang="0">
                    <a:pos x="3678" y="1346"/>
                  </a:cxn>
                  <a:cxn ang="0">
                    <a:pos x="3747" y="1851"/>
                  </a:cxn>
                  <a:cxn ang="0">
                    <a:pos x="3817" y="1566"/>
                  </a:cxn>
                  <a:cxn ang="0">
                    <a:pos x="3886" y="941"/>
                  </a:cxn>
                  <a:cxn ang="0">
                    <a:pos x="3956" y="715"/>
                  </a:cxn>
                  <a:cxn ang="0">
                    <a:pos x="4025" y="488"/>
                  </a:cxn>
                  <a:cxn ang="0">
                    <a:pos x="4095" y="720"/>
                  </a:cxn>
                  <a:cxn ang="0">
                    <a:pos x="4164" y="95"/>
                  </a:cxn>
                  <a:cxn ang="0">
                    <a:pos x="4233" y="504"/>
                  </a:cxn>
                </a:cxnLst>
                <a:rect l="0" t="0" r="r" b="b"/>
                <a:pathLst>
                  <a:path w="4283" h="3153">
                    <a:moveTo>
                      <a:pt x="0" y="470"/>
                    </a:moveTo>
                    <a:lnTo>
                      <a:pt x="3" y="434"/>
                    </a:lnTo>
                    <a:lnTo>
                      <a:pt x="6" y="365"/>
                    </a:lnTo>
                    <a:lnTo>
                      <a:pt x="8" y="301"/>
                    </a:lnTo>
                    <a:lnTo>
                      <a:pt x="11" y="272"/>
                    </a:lnTo>
                    <a:lnTo>
                      <a:pt x="14" y="306"/>
                    </a:lnTo>
                    <a:lnTo>
                      <a:pt x="17" y="370"/>
                    </a:lnTo>
                    <a:lnTo>
                      <a:pt x="20" y="309"/>
                    </a:lnTo>
                    <a:lnTo>
                      <a:pt x="22" y="198"/>
                    </a:lnTo>
                    <a:lnTo>
                      <a:pt x="25" y="193"/>
                    </a:lnTo>
                    <a:lnTo>
                      <a:pt x="28" y="302"/>
                    </a:lnTo>
                    <a:lnTo>
                      <a:pt x="31" y="391"/>
                    </a:lnTo>
                    <a:lnTo>
                      <a:pt x="33" y="431"/>
                    </a:lnTo>
                    <a:lnTo>
                      <a:pt x="36" y="504"/>
                    </a:lnTo>
                    <a:lnTo>
                      <a:pt x="39" y="665"/>
                    </a:lnTo>
                    <a:lnTo>
                      <a:pt x="42" y="812"/>
                    </a:lnTo>
                    <a:lnTo>
                      <a:pt x="45" y="803"/>
                    </a:lnTo>
                    <a:lnTo>
                      <a:pt x="47" y="734"/>
                    </a:lnTo>
                    <a:lnTo>
                      <a:pt x="50" y="829"/>
                    </a:lnTo>
                    <a:lnTo>
                      <a:pt x="53" y="1034"/>
                    </a:lnTo>
                    <a:lnTo>
                      <a:pt x="56" y="1162"/>
                    </a:lnTo>
                    <a:lnTo>
                      <a:pt x="58" y="1237"/>
                    </a:lnTo>
                    <a:lnTo>
                      <a:pt x="61" y="1371"/>
                    </a:lnTo>
                    <a:lnTo>
                      <a:pt x="64" y="1536"/>
                    </a:lnTo>
                    <a:lnTo>
                      <a:pt x="67" y="1627"/>
                    </a:lnTo>
                    <a:lnTo>
                      <a:pt x="70" y="1676"/>
                    </a:lnTo>
                    <a:lnTo>
                      <a:pt x="72" y="1775"/>
                    </a:lnTo>
                    <a:lnTo>
                      <a:pt x="75" y="1935"/>
                    </a:lnTo>
                    <a:lnTo>
                      <a:pt x="78" y="2140"/>
                    </a:lnTo>
                    <a:lnTo>
                      <a:pt x="81" y="2315"/>
                    </a:lnTo>
                    <a:lnTo>
                      <a:pt x="83" y="2344"/>
                    </a:lnTo>
                    <a:lnTo>
                      <a:pt x="86" y="2248"/>
                    </a:lnTo>
                    <a:lnTo>
                      <a:pt x="89" y="2236"/>
                    </a:lnTo>
                    <a:lnTo>
                      <a:pt x="92" y="2413"/>
                    </a:lnTo>
                    <a:lnTo>
                      <a:pt x="95" y="2563"/>
                    </a:lnTo>
                    <a:lnTo>
                      <a:pt x="97" y="2579"/>
                    </a:lnTo>
                    <a:lnTo>
                      <a:pt x="100" y="2566"/>
                    </a:lnTo>
                    <a:lnTo>
                      <a:pt x="103" y="2597"/>
                    </a:lnTo>
                    <a:lnTo>
                      <a:pt x="106" y="2683"/>
                    </a:lnTo>
                    <a:lnTo>
                      <a:pt x="108" y="2751"/>
                    </a:lnTo>
                    <a:lnTo>
                      <a:pt x="111" y="2796"/>
                    </a:lnTo>
                    <a:lnTo>
                      <a:pt x="114" y="2855"/>
                    </a:lnTo>
                    <a:lnTo>
                      <a:pt x="117" y="2877"/>
                    </a:lnTo>
                    <a:lnTo>
                      <a:pt x="120" y="2873"/>
                    </a:lnTo>
                    <a:lnTo>
                      <a:pt x="122" y="2879"/>
                    </a:lnTo>
                    <a:lnTo>
                      <a:pt x="125" y="2918"/>
                    </a:lnTo>
                    <a:lnTo>
                      <a:pt x="128" y="2953"/>
                    </a:lnTo>
                    <a:lnTo>
                      <a:pt x="131" y="2905"/>
                    </a:lnTo>
                    <a:lnTo>
                      <a:pt x="133" y="2780"/>
                    </a:lnTo>
                    <a:lnTo>
                      <a:pt x="136" y="2720"/>
                    </a:lnTo>
                    <a:lnTo>
                      <a:pt x="139" y="2833"/>
                    </a:lnTo>
                    <a:lnTo>
                      <a:pt x="142" y="3047"/>
                    </a:lnTo>
                    <a:lnTo>
                      <a:pt x="145" y="3153"/>
                    </a:lnTo>
                    <a:lnTo>
                      <a:pt x="147" y="3135"/>
                    </a:lnTo>
                    <a:lnTo>
                      <a:pt x="150" y="3066"/>
                    </a:lnTo>
                    <a:lnTo>
                      <a:pt x="153" y="2976"/>
                    </a:lnTo>
                    <a:lnTo>
                      <a:pt x="156" y="2878"/>
                    </a:lnTo>
                    <a:lnTo>
                      <a:pt x="158" y="2837"/>
                    </a:lnTo>
                    <a:lnTo>
                      <a:pt x="161" y="2891"/>
                    </a:lnTo>
                    <a:lnTo>
                      <a:pt x="164" y="2913"/>
                    </a:lnTo>
                    <a:lnTo>
                      <a:pt x="167" y="2863"/>
                    </a:lnTo>
                    <a:lnTo>
                      <a:pt x="170" y="2916"/>
                    </a:lnTo>
                    <a:lnTo>
                      <a:pt x="172" y="2963"/>
                    </a:lnTo>
                    <a:lnTo>
                      <a:pt x="175" y="2875"/>
                    </a:lnTo>
                    <a:lnTo>
                      <a:pt x="178" y="2809"/>
                    </a:lnTo>
                    <a:lnTo>
                      <a:pt x="181" y="2909"/>
                    </a:lnTo>
                    <a:lnTo>
                      <a:pt x="183" y="3089"/>
                    </a:lnTo>
                    <a:lnTo>
                      <a:pt x="186" y="3114"/>
                    </a:lnTo>
                    <a:lnTo>
                      <a:pt x="189" y="3032"/>
                    </a:lnTo>
                    <a:lnTo>
                      <a:pt x="192" y="2999"/>
                    </a:lnTo>
                    <a:lnTo>
                      <a:pt x="195" y="2998"/>
                    </a:lnTo>
                    <a:lnTo>
                      <a:pt x="197" y="3015"/>
                    </a:lnTo>
                    <a:lnTo>
                      <a:pt x="200" y="3024"/>
                    </a:lnTo>
                    <a:lnTo>
                      <a:pt x="203" y="2949"/>
                    </a:lnTo>
                    <a:lnTo>
                      <a:pt x="206" y="2849"/>
                    </a:lnTo>
                    <a:lnTo>
                      <a:pt x="208" y="2865"/>
                    </a:lnTo>
                    <a:lnTo>
                      <a:pt x="211" y="2949"/>
                    </a:lnTo>
                    <a:lnTo>
                      <a:pt x="214" y="2961"/>
                    </a:lnTo>
                    <a:lnTo>
                      <a:pt x="217" y="2936"/>
                    </a:lnTo>
                    <a:lnTo>
                      <a:pt x="220" y="2906"/>
                    </a:lnTo>
                    <a:lnTo>
                      <a:pt x="222" y="2862"/>
                    </a:lnTo>
                    <a:lnTo>
                      <a:pt x="225" y="2874"/>
                    </a:lnTo>
                    <a:lnTo>
                      <a:pt x="228" y="2926"/>
                    </a:lnTo>
                    <a:lnTo>
                      <a:pt x="231" y="2897"/>
                    </a:lnTo>
                    <a:lnTo>
                      <a:pt x="233" y="2788"/>
                    </a:lnTo>
                    <a:lnTo>
                      <a:pt x="236" y="2643"/>
                    </a:lnTo>
                    <a:lnTo>
                      <a:pt x="239" y="2532"/>
                    </a:lnTo>
                    <a:lnTo>
                      <a:pt x="242" y="2473"/>
                    </a:lnTo>
                    <a:lnTo>
                      <a:pt x="245" y="2510"/>
                    </a:lnTo>
                    <a:lnTo>
                      <a:pt x="247" y="2621"/>
                    </a:lnTo>
                    <a:lnTo>
                      <a:pt x="250" y="2648"/>
                    </a:lnTo>
                    <a:lnTo>
                      <a:pt x="253" y="2605"/>
                    </a:lnTo>
                    <a:lnTo>
                      <a:pt x="256" y="2644"/>
                    </a:lnTo>
                    <a:lnTo>
                      <a:pt x="258" y="2719"/>
                    </a:lnTo>
                    <a:lnTo>
                      <a:pt x="261" y="2701"/>
                    </a:lnTo>
                    <a:lnTo>
                      <a:pt x="264" y="2630"/>
                    </a:lnTo>
                    <a:lnTo>
                      <a:pt x="267" y="2515"/>
                    </a:lnTo>
                    <a:lnTo>
                      <a:pt x="270" y="2404"/>
                    </a:lnTo>
                    <a:lnTo>
                      <a:pt x="272" y="2437"/>
                    </a:lnTo>
                    <a:lnTo>
                      <a:pt x="275" y="2569"/>
                    </a:lnTo>
                    <a:lnTo>
                      <a:pt x="278" y="2545"/>
                    </a:lnTo>
                    <a:lnTo>
                      <a:pt x="281" y="2414"/>
                    </a:lnTo>
                    <a:lnTo>
                      <a:pt x="283" y="2413"/>
                    </a:lnTo>
                    <a:lnTo>
                      <a:pt x="286" y="2542"/>
                    </a:lnTo>
                    <a:lnTo>
                      <a:pt x="289" y="2659"/>
                    </a:lnTo>
                    <a:lnTo>
                      <a:pt x="292" y="2632"/>
                    </a:lnTo>
                    <a:lnTo>
                      <a:pt x="295" y="2509"/>
                    </a:lnTo>
                    <a:lnTo>
                      <a:pt x="297" y="2464"/>
                    </a:lnTo>
                    <a:lnTo>
                      <a:pt x="300" y="2508"/>
                    </a:lnTo>
                    <a:lnTo>
                      <a:pt x="303" y="2523"/>
                    </a:lnTo>
                    <a:lnTo>
                      <a:pt x="306" y="2490"/>
                    </a:lnTo>
                    <a:lnTo>
                      <a:pt x="308" y="2461"/>
                    </a:lnTo>
                    <a:lnTo>
                      <a:pt x="311" y="2451"/>
                    </a:lnTo>
                    <a:lnTo>
                      <a:pt x="314" y="2492"/>
                    </a:lnTo>
                    <a:lnTo>
                      <a:pt x="317" y="2547"/>
                    </a:lnTo>
                    <a:lnTo>
                      <a:pt x="320" y="2491"/>
                    </a:lnTo>
                    <a:lnTo>
                      <a:pt x="322" y="2399"/>
                    </a:lnTo>
                    <a:lnTo>
                      <a:pt x="325" y="2390"/>
                    </a:lnTo>
                    <a:lnTo>
                      <a:pt x="328" y="2376"/>
                    </a:lnTo>
                    <a:lnTo>
                      <a:pt x="331" y="2338"/>
                    </a:lnTo>
                    <a:lnTo>
                      <a:pt x="333" y="2328"/>
                    </a:lnTo>
                    <a:lnTo>
                      <a:pt x="336" y="2252"/>
                    </a:lnTo>
                    <a:lnTo>
                      <a:pt x="339" y="2151"/>
                    </a:lnTo>
                    <a:lnTo>
                      <a:pt x="342" y="2151"/>
                    </a:lnTo>
                    <a:lnTo>
                      <a:pt x="345" y="2202"/>
                    </a:lnTo>
                    <a:lnTo>
                      <a:pt x="347" y="2194"/>
                    </a:lnTo>
                    <a:lnTo>
                      <a:pt x="350" y="2134"/>
                    </a:lnTo>
                    <a:lnTo>
                      <a:pt x="353" y="2088"/>
                    </a:lnTo>
                    <a:lnTo>
                      <a:pt x="356" y="2023"/>
                    </a:lnTo>
                    <a:lnTo>
                      <a:pt x="358" y="1955"/>
                    </a:lnTo>
                    <a:lnTo>
                      <a:pt x="361" y="1940"/>
                    </a:lnTo>
                    <a:lnTo>
                      <a:pt x="364" y="1998"/>
                    </a:lnTo>
                    <a:lnTo>
                      <a:pt x="367" y="2028"/>
                    </a:lnTo>
                    <a:lnTo>
                      <a:pt x="370" y="1937"/>
                    </a:lnTo>
                    <a:lnTo>
                      <a:pt x="372" y="1842"/>
                    </a:lnTo>
                    <a:lnTo>
                      <a:pt x="375" y="1858"/>
                    </a:lnTo>
                    <a:lnTo>
                      <a:pt x="378" y="1936"/>
                    </a:lnTo>
                    <a:lnTo>
                      <a:pt x="381" y="1974"/>
                    </a:lnTo>
                    <a:lnTo>
                      <a:pt x="383" y="1980"/>
                    </a:lnTo>
                    <a:lnTo>
                      <a:pt x="386" y="2007"/>
                    </a:lnTo>
                    <a:lnTo>
                      <a:pt x="389" y="2067"/>
                    </a:lnTo>
                    <a:lnTo>
                      <a:pt x="392" y="2096"/>
                    </a:lnTo>
                    <a:lnTo>
                      <a:pt x="395" y="2035"/>
                    </a:lnTo>
                    <a:lnTo>
                      <a:pt x="397" y="1913"/>
                    </a:lnTo>
                    <a:lnTo>
                      <a:pt x="400" y="1938"/>
                    </a:lnTo>
                    <a:lnTo>
                      <a:pt x="403" y="2095"/>
                    </a:lnTo>
                    <a:lnTo>
                      <a:pt x="406" y="2152"/>
                    </a:lnTo>
                    <a:lnTo>
                      <a:pt x="408" y="2050"/>
                    </a:lnTo>
                    <a:lnTo>
                      <a:pt x="411" y="1951"/>
                    </a:lnTo>
                    <a:lnTo>
                      <a:pt x="414" y="1926"/>
                    </a:lnTo>
                    <a:lnTo>
                      <a:pt x="417" y="1943"/>
                    </a:lnTo>
                    <a:lnTo>
                      <a:pt x="420" y="1875"/>
                    </a:lnTo>
                    <a:lnTo>
                      <a:pt x="422" y="1733"/>
                    </a:lnTo>
                    <a:lnTo>
                      <a:pt x="425" y="1628"/>
                    </a:lnTo>
                    <a:lnTo>
                      <a:pt x="428" y="1636"/>
                    </a:lnTo>
                    <a:lnTo>
                      <a:pt x="431" y="1713"/>
                    </a:lnTo>
                    <a:lnTo>
                      <a:pt x="433" y="1721"/>
                    </a:lnTo>
                    <a:lnTo>
                      <a:pt x="436" y="1640"/>
                    </a:lnTo>
                    <a:lnTo>
                      <a:pt x="439" y="1572"/>
                    </a:lnTo>
                    <a:lnTo>
                      <a:pt x="442" y="1519"/>
                    </a:lnTo>
                    <a:lnTo>
                      <a:pt x="445" y="1510"/>
                    </a:lnTo>
                    <a:lnTo>
                      <a:pt x="447" y="1590"/>
                    </a:lnTo>
                    <a:lnTo>
                      <a:pt x="450" y="1626"/>
                    </a:lnTo>
                    <a:lnTo>
                      <a:pt x="453" y="1567"/>
                    </a:lnTo>
                    <a:lnTo>
                      <a:pt x="456" y="1530"/>
                    </a:lnTo>
                    <a:lnTo>
                      <a:pt x="458" y="1536"/>
                    </a:lnTo>
                    <a:lnTo>
                      <a:pt x="461" y="1527"/>
                    </a:lnTo>
                    <a:lnTo>
                      <a:pt x="464" y="1448"/>
                    </a:lnTo>
                    <a:lnTo>
                      <a:pt x="467" y="1359"/>
                    </a:lnTo>
                    <a:lnTo>
                      <a:pt x="470" y="1353"/>
                    </a:lnTo>
                    <a:lnTo>
                      <a:pt x="472" y="1355"/>
                    </a:lnTo>
                    <a:lnTo>
                      <a:pt x="475" y="1310"/>
                    </a:lnTo>
                    <a:lnTo>
                      <a:pt x="478" y="1277"/>
                    </a:lnTo>
                    <a:lnTo>
                      <a:pt x="481" y="1241"/>
                    </a:lnTo>
                    <a:lnTo>
                      <a:pt x="483" y="1203"/>
                    </a:lnTo>
                    <a:lnTo>
                      <a:pt x="486" y="1252"/>
                    </a:lnTo>
                    <a:lnTo>
                      <a:pt x="489" y="1369"/>
                    </a:lnTo>
                    <a:lnTo>
                      <a:pt x="492" y="1426"/>
                    </a:lnTo>
                    <a:lnTo>
                      <a:pt x="495" y="1411"/>
                    </a:lnTo>
                    <a:lnTo>
                      <a:pt x="497" y="1412"/>
                    </a:lnTo>
                    <a:lnTo>
                      <a:pt x="500" y="1372"/>
                    </a:lnTo>
                    <a:lnTo>
                      <a:pt x="503" y="1259"/>
                    </a:lnTo>
                    <a:lnTo>
                      <a:pt x="506" y="1215"/>
                    </a:lnTo>
                    <a:lnTo>
                      <a:pt x="508" y="1249"/>
                    </a:lnTo>
                    <a:lnTo>
                      <a:pt x="511" y="1201"/>
                    </a:lnTo>
                    <a:lnTo>
                      <a:pt x="514" y="1131"/>
                    </a:lnTo>
                    <a:lnTo>
                      <a:pt x="517" y="1142"/>
                    </a:lnTo>
                    <a:lnTo>
                      <a:pt x="520" y="1178"/>
                    </a:lnTo>
                    <a:lnTo>
                      <a:pt x="522" y="1194"/>
                    </a:lnTo>
                    <a:lnTo>
                      <a:pt x="525" y="1180"/>
                    </a:lnTo>
                    <a:lnTo>
                      <a:pt x="528" y="1158"/>
                    </a:lnTo>
                    <a:lnTo>
                      <a:pt x="531" y="1080"/>
                    </a:lnTo>
                    <a:lnTo>
                      <a:pt x="533" y="956"/>
                    </a:lnTo>
                    <a:lnTo>
                      <a:pt x="536" y="919"/>
                    </a:lnTo>
                    <a:lnTo>
                      <a:pt x="539" y="962"/>
                    </a:lnTo>
                    <a:lnTo>
                      <a:pt x="542" y="951"/>
                    </a:lnTo>
                    <a:lnTo>
                      <a:pt x="545" y="923"/>
                    </a:lnTo>
                    <a:lnTo>
                      <a:pt x="547" y="984"/>
                    </a:lnTo>
                    <a:lnTo>
                      <a:pt x="550" y="1050"/>
                    </a:lnTo>
                    <a:lnTo>
                      <a:pt x="553" y="998"/>
                    </a:lnTo>
                    <a:lnTo>
                      <a:pt x="556" y="916"/>
                    </a:lnTo>
                    <a:lnTo>
                      <a:pt x="558" y="877"/>
                    </a:lnTo>
                    <a:lnTo>
                      <a:pt x="561" y="843"/>
                    </a:lnTo>
                    <a:lnTo>
                      <a:pt x="564" y="766"/>
                    </a:lnTo>
                    <a:lnTo>
                      <a:pt x="567" y="705"/>
                    </a:lnTo>
                    <a:lnTo>
                      <a:pt x="570" y="698"/>
                    </a:lnTo>
                    <a:lnTo>
                      <a:pt x="572" y="759"/>
                    </a:lnTo>
                    <a:lnTo>
                      <a:pt x="575" y="874"/>
                    </a:lnTo>
                    <a:lnTo>
                      <a:pt x="578" y="996"/>
                    </a:lnTo>
                    <a:lnTo>
                      <a:pt x="581" y="1016"/>
                    </a:lnTo>
                    <a:lnTo>
                      <a:pt x="583" y="962"/>
                    </a:lnTo>
                    <a:lnTo>
                      <a:pt x="586" y="962"/>
                    </a:lnTo>
                    <a:lnTo>
                      <a:pt x="589" y="941"/>
                    </a:lnTo>
                    <a:lnTo>
                      <a:pt x="592" y="868"/>
                    </a:lnTo>
                    <a:lnTo>
                      <a:pt x="595" y="751"/>
                    </a:lnTo>
                    <a:lnTo>
                      <a:pt x="597" y="620"/>
                    </a:lnTo>
                    <a:lnTo>
                      <a:pt x="600" y="606"/>
                    </a:lnTo>
                    <a:lnTo>
                      <a:pt x="603" y="694"/>
                    </a:lnTo>
                    <a:lnTo>
                      <a:pt x="606" y="783"/>
                    </a:lnTo>
                    <a:lnTo>
                      <a:pt x="608" y="852"/>
                    </a:lnTo>
                    <a:lnTo>
                      <a:pt x="611" y="865"/>
                    </a:lnTo>
                    <a:lnTo>
                      <a:pt x="614" y="804"/>
                    </a:lnTo>
                    <a:lnTo>
                      <a:pt x="617" y="788"/>
                    </a:lnTo>
                    <a:lnTo>
                      <a:pt x="620" y="836"/>
                    </a:lnTo>
                    <a:lnTo>
                      <a:pt x="622" y="857"/>
                    </a:lnTo>
                    <a:lnTo>
                      <a:pt x="625" y="831"/>
                    </a:lnTo>
                    <a:lnTo>
                      <a:pt x="628" y="795"/>
                    </a:lnTo>
                    <a:lnTo>
                      <a:pt x="631" y="773"/>
                    </a:lnTo>
                    <a:lnTo>
                      <a:pt x="633" y="795"/>
                    </a:lnTo>
                    <a:lnTo>
                      <a:pt x="636" y="786"/>
                    </a:lnTo>
                    <a:lnTo>
                      <a:pt x="639" y="725"/>
                    </a:lnTo>
                    <a:lnTo>
                      <a:pt x="642" y="728"/>
                    </a:lnTo>
                    <a:lnTo>
                      <a:pt x="645" y="778"/>
                    </a:lnTo>
                    <a:lnTo>
                      <a:pt x="647" y="856"/>
                    </a:lnTo>
                    <a:lnTo>
                      <a:pt x="650" y="955"/>
                    </a:lnTo>
                    <a:lnTo>
                      <a:pt x="653" y="937"/>
                    </a:lnTo>
                    <a:lnTo>
                      <a:pt x="656" y="785"/>
                    </a:lnTo>
                    <a:lnTo>
                      <a:pt x="658" y="698"/>
                    </a:lnTo>
                    <a:lnTo>
                      <a:pt x="661" y="676"/>
                    </a:lnTo>
                    <a:lnTo>
                      <a:pt x="664" y="640"/>
                    </a:lnTo>
                    <a:lnTo>
                      <a:pt x="667" y="559"/>
                    </a:lnTo>
                    <a:lnTo>
                      <a:pt x="670" y="455"/>
                    </a:lnTo>
                    <a:lnTo>
                      <a:pt x="672" y="423"/>
                    </a:lnTo>
                    <a:lnTo>
                      <a:pt x="675" y="524"/>
                    </a:lnTo>
                    <a:lnTo>
                      <a:pt x="678" y="664"/>
                    </a:lnTo>
                    <a:lnTo>
                      <a:pt x="681" y="765"/>
                    </a:lnTo>
                    <a:lnTo>
                      <a:pt x="683" y="789"/>
                    </a:lnTo>
                    <a:lnTo>
                      <a:pt x="686" y="666"/>
                    </a:lnTo>
                    <a:lnTo>
                      <a:pt x="689" y="499"/>
                    </a:lnTo>
                    <a:lnTo>
                      <a:pt x="692" y="427"/>
                    </a:lnTo>
                    <a:lnTo>
                      <a:pt x="695" y="425"/>
                    </a:lnTo>
                    <a:lnTo>
                      <a:pt x="697" y="381"/>
                    </a:lnTo>
                    <a:lnTo>
                      <a:pt x="700" y="292"/>
                    </a:lnTo>
                    <a:lnTo>
                      <a:pt x="703" y="308"/>
                    </a:lnTo>
                    <a:lnTo>
                      <a:pt x="706" y="420"/>
                    </a:lnTo>
                    <a:lnTo>
                      <a:pt x="708" y="486"/>
                    </a:lnTo>
                    <a:lnTo>
                      <a:pt x="711" y="487"/>
                    </a:lnTo>
                    <a:lnTo>
                      <a:pt x="714" y="489"/>
                    </a:lnTo>
                    <a:lnTo>
                      <a:pt x="717" y="523"/>
                    </a:lnTo>
                    <a:lnTo>
                      <a:pt x="720" y="509"/>
                    </a:lnTo>
                    <a:lnTo>
                      <a:pt x="722" y="478"/>
                    </a:lnTo>
                    <a:lnTo>
                      <a:pt x="725" y="443"/>
                    </a:lnTo>
                    <a:lnTo>
                      <a:pt x="728" y="363"/>
                    </a:lnTo>
                    <a:lnTo>
                      <a:pt x="731" y="365"/>
                    </a:lnTo>
                    <a:lnTo>
                      <a:pt x="733" y="463"/>
                    </a:lnTo>
                    <a:lnTo>
                      <a:pt x="736" y="527"/>
                    </a:lnTo>
                    <a:lnTo>
                      <a:pt x="739" y="565"/>
                    </a:lnTo>
                    <a:lnTo>
                      <a:pt x="742" y="669"/>
                    </a:lnTo>
                    <a:lnTo>
                      <a:pt x="745" y="751"/>
                    </a:lnTo>
                    <a:lnTo>
                      <a:pt x="747" y="776"/>
                    </a:lnTo>
                    <a:lnTo>
                      <a:pt x="750" y="754"/>
                    </a:lnTo>
                    <a:lnTo>
                      <a:pt x="753" y="653"/>
                    </a:lnTo>
                    <a:lnTo>
                      <a:pt x="756" y="546"/>
                    </a:lnTo>
                    <a:lnTo>
                      <a:pt x="758" y="562"/>
                    </a:lnTo>
                    <a:lnTo>
                      <a:pt x="761" y="636"/>
                    </a:lnTo>
                    <a:lnTo>
                      <a:pt x="764" y="650"/>
                    </a:lnTo>
                    <a:lnTo>
                      <a:pt x="767" y="620"/>
                    </a:lnTo>
                    <a:lnTo>
                      <a:pt x="770" y="625"/>
                    </a:lnTo>
                    <a:lnTo>
                      <a:pt x="772" y="684"/>
                    </a:lnTo>
                    <a:lnTo>
                      <a:pt x="775" y="736"/>
                    </a:lnTo>
                    <a:lnTo>
                      <a:pt x="778" y="752"/>
                    </a:lnTo>
                    <a:lnTo>
                      <a:pt x="781" y="784"/>
                    </a:lnTo>
                    <a:lnTo>
                      <a:pt x="783" y="864"/>
                    </a:lnTo>
                    <a:lnTo>
                      <a:pt x="786" y="978"/>
                    </a:lnTo>
                    <a:lnTo>
                      <a:pt x="789" y="1061"/>
                    </a:lnTo>
                    <a:lnTo>
                      <a:pt x="792" y="1079"/>
                    </a:lnTo>
                    <a:lnTo>
                      <a:pt x="795" y="1078"/>
                    </a:lnTo>
                    <a:lnTo>
                      <a:pt x="797" y="1095"/>
                    </a:lnTo>
                    <a:lnTo>
                      <a:pt x="800" y="1157"/>
                    </a:lnTo>
                    <a:lnTo>
                      <a:pt x="803" y="1232"/>
                    </a:lnTo>
                    <a:lnTo>
                      <a:pt x="806" y="1275"/>
                    </a:lnTo>
                    <a:lnTo>
                      <a:pt x="808" y="1290"/>
                    </a:lnTo>
                    <a:lnTo>
                      <a:pt x="811" y="1238"/>
                    </a:lnTo>
                    <a:lnTo>
                      <a:pt x="814" y="1197"/>
                    </a:lnTo>
                    <a:lnTo>
                      <a:pt x="817" y="1208"/>
                    </a:lnTo>
                    <a:lnTo>
                      <a:pt x="820" y="1301"/>
                    </a:lnTo>
                    <a:lnTo>
                      <a:pt x="822" y="1426"/>
                    </a:lnTo>
                    <a:lnTo>
                      <a:pt x="825" y="1454"/>
                    </a:lnTo>
                    <a:lnTo>
                      <a:pt x="828" y="1403"/>
                    </a:lnTo>
                    <a:lnTo>
                      <a:pt x="831" y="1373"/>
                    </a:lnTo>
                    <a:lnTo>
                      <a:pt x="833" y="1451"/>
                    </a:lnTo>
                    <a:lnTo>
                      <a:pt x="836" y="1529"/>
                    </a:lnTo>
                    <a:lnTo>
                      <a:pt x="839" y="1514"/>
                    </a:lnTo>
                    <a:lnTo>
                      <a:pt x="842" y="1419"/>
                    </a:lnTo>
                    <a:lnTo>
                      <a:pt x="845" y="1326"/>
                    </a:lnTo>
                    <a:lnTo>
                      <a:pt x="847" y="1350"/>
                    </a:lnTo>
                    <a:lnTo>
                      <a:pt x="850" y="1470"/>
                    </a:lnTo>
                    <a:lnTo>
                      <a:pt x="853" y="1588"/>
                    </a:lnTo>
                    <a:lnTo>
                      <a:pt x="856" y="1669"/>
                    </a:lnTo>
                    <a:lnTo>
                      <a:pt x="858" y="1688"/>
                    </a:lnTo>
                    <a:lnTo>
                      <a:pt x="861" y="1707"/>
                    </a:lnTo>
                    <a:lnTo>
                      <a:pt x="864" y="1761"/>
                    </a:lnTo>
                    <a:lnTo>
                      <a:pt x="867" y="1771"/>
                    </a:lnTo>
                    <a:lnTo>
                      <a:pt x="870" y="1761"/>
                    </a:lnTo>
                    <a:lnTo>
                      <a:pt x="872" y="1769"/>
                    </a:lnTo>
                    <a:lnTo>
                      <a:pt x="875" y="1681"/>
                    </a:lnTo>
                    <a:lnTo>
                      <a:pt x="878" y="1492"/>
                    </a:lnTo>
                    <a:lnTo>
                      <a:pt x="881" y="1410"/>
                    </a:lnTo>
                    <a:lnTo>
                      <a:pt x="883" y="1400"/>
                    </a:lnTo>
                    <a:lnTo>
                      <a:pt x="886" y="1389"/>
                    </a:lnTo>
                    <a:lnTo>
                      <a:pt x="889" y="1400"/>
                    </a:lnTo>
                    <a:lnTo>
                      <a:pt x="892" y="1435"/>
                    </a:lnTo>
                    <a:lnTo>
                      <a:pt x="895" y="1481"/>
                    </a:lnTo>
                    <a:lnTo>
                      <a:pt x="897" y="1563"/>
                    </a:lnTo>
                    <a:lnTo>
                      <a:pt x="900" y="1649"/>
                    </a:lnTo>
                    <a:lnTo>
                      <a:pt x="903" y="1620"/>
                    </a:lnTo>
                    <a:lnTo>
                      <a:pt x="906" y="1525"/>
                    </a:lnTo>
                    <a:lnTo>
                      <a:pt x="908" y="1499"/>
                    </a:lnTo>
                    <a:lnTo>
                      <a:pt x="911" y="1538"/>
                    </a:lnTo>
                    <a:lnTo>
                      <a:pt x="914" y="1596"/>
                    </a:lnTo>
                    <a:lnTo>
                      <a:pt x="917" y="1640"/>
                    </a:lnTo>
                    <a:lnTo>
                      <a:pt x="920" y="1607"/>
                    </a:lnTo>
                    <a:lnTo>
                      <a:pt x="922" y="1523"/>
                    </a:lnTo>
                    <a:lnTo>
                      <a:pt x="925" y="1453"/>
                    </a:lnTo>
                    <a:lnTo>
                      <a:pt x="928" y="1385"/>
                    </a:lnTo>
                    <a:lnTo>
                      <a:pt x="931" y="1358"/>
                    </a:lnTo>
                    <a:lnTo>
                      <a:pt x="933" y="1423"/>
                    </a:lnTo>
                    <a:lnTo>
                      <a:pt x="936" y="1465"/>
                    </a:lnTo>
                    <a:lnTo>
                      <a:pt x="939" y="1406"/>
                    </a:lnTo>
                    <a:lnTo>
                      <a:pt x="942" y="1293"/>
                    </a:lnTo>
                    <a:lnTo>
                      <a:pt x="945" y="1228"/>
                    </a:lnTo>
                    <a:lnTo>
                      <a:pt x="947" y="1217"/>
                    </a:lnTo>
                    <a:lnTo>
                      <a:pt x="950" y="1245"/>
                    </a:lnTo>
                    <a:lnTo>
                      <a:pt x="953" y="1266"/>
                    </a:lnTo>
                    <a:lnTo>
                      <a:pt x="956" y="1249"/>
                    </a:lnTo>
                    <a:lnTo>
                      <a:pt x="958" y="1221"/>
                    </a:lnTo>
                    <a:lnTo>
                      <a:pt x="961" y="1217"/>
                    </a:lnTo>
                    <a:lnTo>
                      <a:pt x="964" y="1260"/>
                    </a:lnTo>
                    <a:lnTo>
                      <a:pt x="967" y="1298"/>
                    </a:lnTo>
                    <a:lnTo>
                      <a:pt x="970" y="1270"/>
                    </a:lnTo>
                    <a:lnTo>
                      <a:pt x="972" y="1222"/>
                    </a:lnTo>
                    <a:lnTo>
                      <a:pt x="975" y="1192"/>
                    </a:lnTo>
                    <a:lnTo>
                      <a:pt x="978" y="1140"/>
                    </a:lnTo>
                    <a:lnTo>
                      <a:pt x="981" y="1131"/>
                    </a:lnTo>
                    <a:lnTo>
                      <a:pt x="983" y="1142"/>
                    </a:lnTo>
                    <a:lnTo>
                      <a:pt x="986" y="1133"/>
                    </a:lnTo>
                    <a:lnTo>
                      <a:pt x="989" y="1188"/>
                    </a:lnTo>
                    <a:lnTo>
                      <a:pt x="992" y="1213"/>
                    </a:lnTo>
                    <a:lnTo>
                      <a:pt x="995" y="1126"/>
                    </a:lnTo>
                    <a:lnTo>
                      <a:pt x="997" y="1054"/>
                    </a:lnTo>
                    <a:lnTo>
                      <a:pt x="1000" y="1044"/>
                    </a:lnTo>
                    <a:lnTo>
                      <a:pt x="1003" y="1091"/>
                    </a:lnTo>
                    <a:lnTo>
                      <a:pt x="1006" y="1172"/>
                    </a:lnTo>
                    <a:lnTo>
                      <a:pt x="1008" y="1128"/>
                    </a:lnTo>
                    <a:lnTo>
                      <a:pt x="1011" y="949"/>
                    </a:lnTo>
                    <a:lnTo>
                      <a:pt x="1014" y="906"/>
                    </a:lnTo>
                    <a:lnTo>
                      <a:pt x="1017" y="1061"/>
                    </a:lnTo>
                    <a:lnTo>
                      <a:pt x="1020" y="1183"/>
                    </a:lnTo>
                    <a:lnTo>
                      <a:pt x="1022" y="1142"/>
                    </a:lnTo>
                    <a:lnTo>
                      <a:pt x="1025" y="1022"/>
                    </a:lnTo>
                    <a:lnTo>
                      <a:pt x="1028" y="906"/>
                    </a:lnTo>
                    <a:lnTo>
                      <a:pt x="1031" y="850"/>
                    </a:lnTo>
                    <a:lnTo>
                      <a:pt x="1033" y="851"/>
                    </a:lnTo>
                    <a:lnTo>
                      <a:pt x="1036" y="824"/>
                    </a:lnTo>
                    <a:lnTo>
                      <a:pt x="1039" y="817"/>
                    </a:lnTo>
                    <a:lnTo>
                      <a:pt x="1042" y="849"/>
                    </a:lnTo>
                    <a:lnTo>
                      <a:pt x="1045" y="853"/>
                    </a:lnTo>
                    <a:lnTo>
                      <a:pt x="1047" y="868"/>
                    </a:lnTo>
                    <a:lnTo>
                      <a:pt x="1050" y="914"/>
                    </a:lnTo>
                    <a:lnTo>
                      <a:pt x="1053" y="921"/>
                    </a:lnTo>
                    <a:lnTo>
                      <a:pt x="1056" y="880"/>
                    </a:lnTo>
                    <a:lnTo>
                      <a:pt x="1058" y="894"/>
                    </a:lnTo>
                    <a:lnTo>
                      <a:pt x="1061" y="979"/>
                    </a:lnTo>
                    <a:lnTo>
                      <a:pt x="1064" y="1002"/>
                    </a:lnTo>
                    <a:lnTo>
                      <a:pt x="1067" y="890"/>
                    </a:lnTo>
                    <a:lnTo>
                      <a:pt x="1070" y="821"/>
                    </a:lnTo>
                    <a:lnTo>
                      <a:pt x="1072" y="833"/>
                    </a:lnTo>
                    <a:lnTo>
                      <a:pt x="1075" y="864"/>
                    </a:lnTo>
                    <a:lnTo>
                      <a:pt x="1078" y="889"/>
                    </a:lnTo>
                    <a:lnTo>
                      <a:pt x="1081" y="851"/>
                    </a:lnTo>
                    <a:lnTo>
                      <a:pt x="1083" y="769"/>
                    </a:lnTo>
                    <a:lnTo>
                      <a:pt x="1086" y="715"/>
                    </a:lnTo>
                    <a:lnTo>
                      <a:pt x="1089" y="712"/>
                    </a:lnTo>
                    <a:lnTo>
                      <a:pt x="1092" y="750"/>
                    </a:lnTo>
                    <a:lnTo>
                      <a:pt x="1095" y="736"/>
                    </a:lnTo>
                    <a:lnTo>
                      <a:pt x="1097" y="689"/>
                    </a:lnTo>
                    <a:lnTo>
                      <a:pt x="1100" y="729"/>
                    </a:lnTo>
                    <a:lnTo>
                      <a:pt x="1103" y="808"/>
                    </a:lnTo>
                    <a:lnTo>
                      <a:pt x="1106" y="806"/>
                    </a:lnTo>
                    <a:lnTo>
                      <a:pt x="1108" y="761"/>
                    </a:lnTo>
                    <a:lnTo>
                      <a:pt x="1111" y="771"/>
                    </a:lnTo>
                    <a:lnTo>
                      <a:pt x="1114" y="791"/>
                    </a:lnTo>
                    <a:lnTo>
                      <a:pt x="1117" y="728"/>
                    </a:lnTo>
                    <a:lnTo>
                      <a:pt x="1120" y="645"/>
                    </a:lnTo>
                    <a:lnTo>
                      <a:pt x="1122" y="596"/>
                    </a:lnTo>
                    <a:lnTo>
                      <a:pt x="1125" y="566"/>
                    </a:lnTo>
                    <a:lnTo>
                      <a:pt x="1128" y="641"/>
                    </a:lnTo>
                    <a:lnTo>
                      <a:pt x="1131" y="737"/>
                    </a:lnTo>
                    <a:lnTo>
                      <a:pt x="1133" y="699"/>
                    </a:lnTo>
                    <a:lnTo>
                      <a:pt x="1136" y="705"/>
                    </a:lnTo>
                    <a:lnTo>
                      <a:pt x="1139" y="758"/>
                    </a:lnTo>
                    <a:lnTo>
                      <a:pt x="1142" y="675"/>
                    </a:lnTo>
                    <a:lnTo>
                      <a:pt x="1145" y="532"/>
                    </a:lnTo>
                    <a:lnTo>
                      <a:pt x="1147" y="488"/>
                    </a:lnTo>
                    <a:lnTo>
                      <a:pt x="1150" y="510"/>
                    </a:lnTo>
                    <a:lnTo>
                      <a:pt x="1153" y="441"/>
                    </a:lnTo>
                    <a:lnTo>
                      <a:pt x="1156" y="349"/>
                    </a:lnTo>
                    <a:lnTo>
                      <a:pt x="1158" y="448"/>
                    </a:lnTo>
                    <a:lnTo>
                      <a:pt x="1161" y="590"/>
                    </a:lnTo>
                    <a:lnTo>
                      <a:pt x="1164" y="608"/>
                    </a:lnTo>
                    <a:lnTo>
                      <a:pt x="1167" y="546"/>
                    </a:lnTo>
                    <a:lnTo>
                      <a:pt x="1170" y="509"/>
                    </a:lnTo>
                    <a:lnTo>
                      <a:pt x="1172" y="532"/>
                    </a:lnTo>
                    <a:lnTo>
                      <a:pt x="1175" y="533"/>
                    </a:lnTo>
                    <a:lnTo>
                      <a:pt x="1178" y="577"/>
                    </a:lnTo>
                    <a:lnTo>
                      <a:pt x="1181" y="703"/>
                    </a:lnTo>
                    <a:lnTo>
                      <a:pt x="1183" y="739"/>
                    </a:lnTo>
                    <a:lnTo>
                      <a:pt x="1186" y="644"/>
                    </a:lnTo>
                    <a:lnTo>
                      <a:pt x="1189" y="549"/>
                    </a:lnTo>
                    <a:lnTo>
                      <a:pt x="1192" y="429"/>
                    </a:lnTo>
                    <a:lnTo>
                      <a:pt x="1195" y="197"/>
                    </a:lnTo>
                    <a:lnTo>
                      <a:pt x="1197" y="131"/>
                    </a:lnTo>
                    <a:lnTo>
                      <a:pt x="1200" y="360"/>
                    </a:lnTo>
                    <a:lnTo>
                      <a:pt x="1203" y="589"/>
                    </a:lnTo>
                    <a:lnTo>
                      <a:pt x="1206" y="580"/>
                    </a:lnTo>
                    <a:lnTo>
                      <a:pt x="1208" y="471"/>
                    </a:lnTo>
                    <a:lnTo>
                      <a:pt x="1211" y="484"/>
                    </a:lnTo>
                    <a:lnTo>
                      <a:pt x="1214" y="566"/>
                    </a:lnTo>
                    <a:lnTo>
                      <a:pt x="1217" y="585"/>
                    </a:lnTo>
                    <a:lnTo>
                      <a:pt x="1220" y="664"/>
                    </a:lnTo>
                    <a:lnTo>
                      <a:pt x="1222" y="770"/>
                    </a:lnTo>
                    <a:lnTo>
                      <a:pt x="1225" y="724"/>
                    </a:lnTo>
                    <a:lnTo>
                      <a:pt x="1228" y="649"/>
                    </a:lnTo>
                    <a:lnTo>
                      <a:pt x="1231" y="608"/>
                    </a:lnTo>
                    <a:lnTo>
                      <a:pt x="1233" y="545"/>
                    </a:lnTo>
                    <a:lnTo>
                      <a:pt x="1236" y="442"/>
                    </a:lnTo>
                    <a:lnTo>
                      <a:pt x="1239" y="342"/>
                    </a:lnTo>
                    <a:lnTo>
                      <a:pt x="1242" y="360"/>
                    </a:lnTo>
                    <a:lnTo>
                      <a:pt x="1245" y="424"/>
                    </a:lnTo>
                    <a:lnTo>
                      <a:pt x="1247" y="414"/>
                    </a:lnTo>
                    <a:lnTo>
                      <a:pt x="1250" y="362"/>
                    </a:lnTo>
                    <a:lnTo>
                      <a:pt x="1253" y="263"/>
                    </a:lnTo>
                    <a:lnTo>
                      <a:pt x="1256" y="170"/>
                    </a:lnTo>
                    <a:lnTo>
                      <a:pt x="1258" y="183"/>
                    </a:lnTo>
                    <a:lnTo>
                      <a:pt x="1261" y="308"/>
                    </a:lnTo>
                    <a:lnTo>
                      <a:pt x="1264" y="431"/>
                    </a:lnTo>
                    <a:lnTo>
                      <a:pt x="1267" y="498"/>
                    </a:lnTo>
                    <a:lnTo>
                      <a:pt x="1270" y="481"/>
                    </a:lnTo>
                    <a:lnTo>
                      <a:pt x="1272" y="391"/>
                    </a:lnTo>
                    <a:lnTo>
                      <a:pt x="1275" y="347"/>
                    </a:lnTo>
                    <a:lnTo>
                      <a:pt x="1278" y="374"/>
                    </a:lnTo>
                    <a:lnTo>
                      <a:pt x="1281" y="421"/>
                    </a:lnTo>
                    <a:lnTo>
                      <a:pt x="1283" y="404"/>
                    </a:lnTo>
                    <a:lnTo>
                      <a:pt x="1286" y="319"/>
                    </a:lnTo>
                    <a:lnTo>
                      <a:pt x="1289" y="263"/>
                    </a:lnTo>
                    <a:lnTo>
                      <a:pt x="1292" y="348"/>
                    </a:lnTo>
                    <a:lnTo>
                      <a:pt x="1295" y="487"/>
                    </a:lnTo>
                    <a:lnTo>
                      <a:pt x="1297" y="455"/>
                    </a:lnTo>
                    <a:lnTo>
                      <a:pt x="1300" y="261"/>
                    </a:lnTo>
                    <a:lnTo>
                      <a:pt x="1303" y="126"/>
                    </a:lnTo>
                    <a:lnTo>
                      <a:pt x="1306" y="133"/>
                    </a:lnTo>
                    <a:lnTo>
                      <a:pt x="1308" y="190"/>
                    </a:lnTo>
                    <a:lnTo>
                      <a:pt x="1311" y="249"/>
                    </a:lnTo>
                    <a:lnTo>
                      <a:pt x="1314" y="298"/>
                    </a:lnTo>
                    <a:lnTo>
                      <a:pt x="1317" y="313"/>
                    </a:lnTo>
                    <a:lnTo>
                      <a:pt x="1320" y="339"/>
                    </a:lnTo>
                    <a:lnTo>
                      <a:pt x="1322" y="399"/>
                    </a:lnTo>
                    <a:lnTo>
                      <a:pt x="1325" y="490"/>
                    </a:lnTo>
                    <a:lnTo>
                      <a:pt x="1328" y="492"/>
                    </a:lnTo>
                    <a:lnTo>
                      <a:pt x="1331" y="411"/>
                    </a:lnTo>
                    <a:lnTo>
                      <a:pt x="1333" y="352"/>
                    </a:lnTo>
                    <a:lnTo>
                      <a:pt x="1336" y="292"/>
                    </a:lnTo>
                    <a:lnTo>
                      <a:pt x="1339" y="240"/>
                    </a:lnTo>
                    <a:lnTo>
                      <a:pt x="1342" y="295"/>
                    </a:lnTo>
                    <a:lnTo>
                      <a:pt x="1345" y="379"/>
                    </a:lnTo>
                    <a:lnTo>
                      <a:pt x="1347" y="426"/>
                    </a:lnTo>
                    <a:lnTo>
                      <a:pt x="1350" y="418"/>
                    </a:lnTo>
                    <a:lnTo>
                      <a:pt x="1353" y="359"/>
                    </a:lnTo>
                    <a:lnTo>
                      <a:pt x="1356" y="255"/>
                    </a:lnTo>
                    <a:lnTo>
                      <a:pt x="1358" y="159"/>
                    </a:lnTo>
                    <a:lnTo>
                      <a:pt x="1361" y="157"/>
                    </a:lnTo>
                    <a:lnTo>
                      <a:pt x="1364" y="165"/>
                    </a:lnTo>
                    <a:lnTo>
                      <a:pt x="1367" y="84"/>
                    </a:lnTo>
                    <a:lnTo>
                      <a:pt x="1370" y="59"/>
                    </a:lnTo>
                    <a:lnTo>
                      <a:pt x="1372" y="170"/>
                    </a:lnTo>
                    <a:lnTo>
                      <a:pt x="1375" y="330"/>
                    </a:lnTo>
                    <a:lnTo>
                      <a:pt x="1378" y="453"/>
                    </a:lnTo>
                    <a:lnTo>
                      <a:pt x="1381" y="427"/>
                    </a:lnTo>
                    <a:lnTo>
                      <a:pt x="1383" y="314"/>
                    </a:lnTo>
                    <a:lnTo>
                      <a:pt x="1386" y="314"/>
                    </a:lnTo>
                    <a:lnTo>
                      <a:pt x="1389" y="362"/>
                    </a:lnTo>
                    <a:lnTo>
                      <a:pt x="1392" y="321"/>
                    </a:lnTo>
                    <a:lnTo>
                      <a:pt x="1395" y="214"/>
                    </a:lnTo>
                    <a:lnTo>
                      <a:pt x="1397" y="167"/>
                    </a:lnTo>
                    <a:lnTo>
                      <a:pt x="1400" y="194"/>
                    </a:lnTo>
                    <a:lnTo>
                      <a:pt x="1403" y="225"/>
                    </a:lnTo>
                    <a:lnTo>
                      <a:pt x="1406" y="294"/>
                    </a:lnTo>
                    <a:lnTo>
                      <a:pt x="1408" y="408"/>
                    </a:lnTo>
                    <a:lnTo>
                      <a:pt x="1411" y="478"/>
                    </a:lnTo>
                    <a:lnTo>
                      <a:pt x="1414" y="435"/>
                    </a:lnTo>
                    <a:lnTo>
                      <a:pt x="1417" y="312"/>
                    </a:lnTo>
                    <a:lnTo>
                      <a:pt x="1420" y="245"/>
                    </a:lnTo>
                    <a:lnTo>
                      <a:pt x="1422" y="259"/>
                    </a:lnTo>
                    <a:lnTo>
                      <a:pt x="1425" y="307"/>
                    </a:lnTo>
                    <a:lnTo>
                      <a:pt x="1428" y="348"/>
                    </a:lnTo>
                    <a:lnTo>
                      <a:pt x="1431" y="246"/>
                    </a:lnTo>
                    <a:lnTo>
                      <a:pt x="1433" y="76"/>
                    </a:lnTo>
                    <a:lnTo>
                      <a:pt x="1436" y="115"/>
                    </a:lnTo>
                    <a:lnTo>
                      <a:pt x="1439" y="257"/>
                    </a:lnTo>
                    <a:lnTo>
                      <a:pt x="1442" y="328"/>
                    </a:lnTo>
                    <a:lnTo>
                      <a:pt x="1445" y="365"/>
                    </a:lnTo>
                    <a:lnTo>
                      <a:pt x="1447" y="304"/>
                    </a:lnTo>
                    <a:lnTo>
                      <a:pt x="1450" y="204"/>
                    </a:lnTo>
                    <a:lnTo>
                      <a:pt x="1453" y="215"/>
                    </a:lnTo>
                    <a:lnTo>
                      <a:pt x="1456" y="276"/>
                    </a:lnTo>
                    <a:lnTo>
                      <a:pt x="1458" y="305"/>
                    </a:lnTo>
                    <a:lnTo>
                      <a:pt x="1461" y="339"/>
                    </a:lnTo>
                    <a:lnTo>
                      <a:pt x="1464" y="412"/>
                    </a:lnTo>
                    <a:lnTo>
                      <a:pt x="1467" y="483"/>
                    </a:lnTo>
                    <a:lnTo>
                      <a:pt x="1470" y="562"/>
                    </a:lnTo>
                    <a:lnTo>
                      <a:pt x="1472" y="626"/>
                    </a:lnTo>
                    <a:lnTo>
                      <a:pt x="1475" y="617"/>
                    </a:lnTo>
                    <a:lnTo>
                      <a:pt x="1478" y="654"/>
                    </a:lnTo>
                    <a:lnTo>
                      <a:pt x="1481" y="804"/>
                    </a:lnTo>
                    <a:lnTo>
                      <a:pt x="1483" y="977"/>
                    </a:lnTo>
                    <a:lnTo>
                      <a:pt x="1486" y="1129"/>
                    </a:lnTo>
                    <a:lnTo>
                      <a:pt x="1489" y="1280"/>
                    </a:lnTo>
                    <a:lnTo>
                      <a:pt x="1492" y="1443"/>
                    </a:lnTo>
                    <a:lnTo>
                      <a:pt x="1495" y="1541"/>
                    </a:lnTo>
                    <a:lnTo>
                      <a:pt x="1497" y="1534"/>
                    </a:lnTo>
                    <a:lnTo>
                      <a:pt x="1500" y="1552"/>
                    </a:lnTo>
                    <a:lnTo>
                      <a:pt x="1503" y="1652"/>
                    </a:lnTo>
                    <a:lnTo>
                      <a:pt x="1506" y="1787"/>
                    </a:lnTo>
                    <a:lnTo>
                      <a:pt x="1508" y="1986"/>
                    </a:lnTo>
                    <a:lnTo>
                      <a:pt x="1511" y="2187"/>
                    </a:lnTo>
                    <a:lnTo>
                      <a:pt x="1514" y="2250"/>
                    </a:lnTo>
                    <a:lnTo>
                      <a:pt x="1517" y="2291"/>
                    </a:lnTo>
                    <a:lnTo>
                      <a:pt x="1520" y="2425"/>
                    </a:lnTo>
                    <a:lnTo>
                      <a:pt x="1522" y="2542"/>
                    </a:lnTo>
                    <a:lnTo>
                      <a:pt x="1525" y="2553"/>
                    </a:lnTo>
                    <a:lnTo>
                      <a:pt x="1528" y="2549"/>
                    </a:lnTo>
                    <a:lnTo>
                      <a:pt x="1531" y="2626"/>
                    </a:lnTo>
                    <a:lnTo>
                      <a:pt x="1533" y="2698"/>
                    </a:lnTo>
                    <a:lnTo>
                      <a:pt x="1536" y="2718"/>
                    </a:lnTo>
                    <a:lnTo>
                      <a:pt x="1539" y="2721"/>
                    </a:lnTo>
                    <a:lnTo>
                      <a:pt x="1542" y="2721"/>
                    </a:lnTo>
                    <a:lnTo>
                      <a:pt x="1545" y="2720"/>
                    </a:lnTo>
                    <a:lnTo>
                      <a:pt x="1547" y="2761"/>
                    </a:lnTo>
                    <a:lnTo>
                      <a:pt x="1550" y="2834"/>
                    </a:lnTo>
                    <a:lnTo>
                      <a:pt x="1553" y="2912"/>
                    </a:lnTo>
                    <a:lnTo>
                      <a:pt x="1556" y="3013"/>
                    </a:lnTo>
                    <a:lnTo>
                      <a:pt x="1558" y="3076"/>
                    </a:lnTo>
                    <a:lnTo>
                      <a:pt x="1561" y="3062"/>
                    </a:lnTo>
                    <a:lnTo>
                      <a:pt x="1564" y="3009"/>
                    </a:lnTo>
                    <a:lnTo>
                      <a:pt x="1567" y="2907"/>
                    </a:lnTo>
                    <a:lnTo>
                      <a:pt x="1570" y="2795"/>
                    </a:lnTo>
                    <a:lnTo>
                      <a:pt x="1572" y="2760"/>
                    </a:lnTo>
                    <a:lnTo>
                      <a:pt x="1575" y="2758"/>
                    </a:lnTo>
                    <a:lnTo>
                      <a:pt x="1578" y="2681"/>
                    </a:lnTo>
                    <a:lnTo>
                      <a:pt x="1581" y="2666"/>
                    </a:lnTo>
                    <a:lnTo>
                      <a:pt x="1583" y="2811"/>
                    </a:lnTo>
                    <a:lnTo>
                      <a:pt x="1586" y="2977"/>
                    </a:lnTo>
                    <a:lnTo>
                      <a:pt x="1589" y="3010"/>
                    </a:lnTo>
                    <a:lnTo>
                      <a:pt x="1592" y="2970"/>
                    </a:lnTo>
                    <a:lnTo>
                      <a:pt x="1595" y="2964"/>
                    </a:lnTo>
                    <a:lnTo>
                      <a:pt x="1597" y="2986"/>
                    </a:lnTo>
                    <a:lnTo>
                      <a:pt x="1600" y="2972"/>
                    </a:lnTo>
                    <a:lnTo>
                      <a:pt x="1603" y="2901"/>
                    </a:lnTo>
                    <a:lnTo>
                      <a:pt x="1606" y="2832"/>
                    </a:lnTo>
                    <a:lnTo>
                      <a:pt x="1608" y="2835"/>
                    </a:lnTo>
                    <a:lnTo>
                      <a:pt x="1611" y="2892"/>
                    </a:lnTo>
                    <a:lnTo>
                      <a:pt x="1614" y="2931"/>
                    </a:lnTo>
                    <a:lnTo>
                      <a:pt x="1617" y="2901"/>
                    </a:lnTo>
                    <a:lnTo>
                      <a:pt x="1620" y="2887"/>
                    </a:lnTo>
                    <a:lnTo>
                      <a:pt x="1622" y="2914"/>
                    </a:lnTo>
                    <a:lnTo>
                      <a:pt x="1625" y="2902"/>
                    </a:lnTo>
                    <a:lnTo>
                      <a:pt x="1628" y="2811"/>
                    </a:lnTo>
                    <a:lnTo>
                      <a:pt x="1631" y="2741"/>
                    </a:lnTo>
                    <a:lnTo>
                      <a:pt x="1633" y="2725"/>
                    </a:lnTo>
                    <a:lnTo>
                      <a:pt x="1636" y="2718"/>
                    </a:lnTo>
                    <a:lnTo>
                      <a:pt x="1639" y="2735"/>
                    </a:lnTo>
                    <a:lnTo>
                      <a:pt x="1642" y="2776"/>
                    </a:lnTo>
                    <a:lnTo>
                      <a:pt x="1645" y="2808"/>
                    </a:lnTo>
                    <a:lnTo>
                      <a:pt x="1647" y="2799"/>
                    </a:lnTo>
                    <a:lnTo>
                      <a:pt x="1650" y="2775"/>
                    </a:lnTo>
                    <a:lnTo>
                      <a:pt x="1653" y="2781"/>
                    </a:lnTo>
                    <a:lnTo>
                      <a:pt x="1656" y="2795"/>
                    </a:lnTo>
                    <a:lnTo>
                      <a:pt x="1658" y="2825"/>
                    </a:lnTo>
                    <a:lnTo>
                      <a:pt x="1661" y="2834"/>
                    </a:lnTo>
                    <a:lnTo>
                      <a:pt x="1664" y="2776"/>
                    </a:lnTo>
                    <a:lnTo>
                      <a:pt x="1667" y="2750"/>
                    </a:lnTo>
                    <a:lnTo>
                      <a:pt x="1670" y="2744"/>
                    </a:lnTo>
                    <a:lnTo>
                      <a:pt x="1672" y="2718"/>
                    </a:lnTo>
                    <a:lnTo>
                      <a:pt x="1675" y="2723"/>
                    </a:lnTo>
                    <a:lnTo>
                      <a:pt x="1678" y="2707"/>
                    </a:lnTo>
                    <a:lnTo>
                      <a:pt x="1681" y="2646"/>
                    </a:lnTo>
                    <a:lnTo>
                      <a:pt x="1683" y="2553"/>
                    </a:lnTo>
                    <a:lnTo>
                      <a:pt x="1686" y="2441"/>
                    </a:lnTo>
                    <a:lnTo>
                      <a:pt x="1689" y="2351"/>
                    </a:lnTo>
                    <a:lnTo>
                      <a:pt x="1692" y="2325"/>
                    </a:lnTo>
                    <a:lnTo>
                      <a:pt x="1695" y="2346"/>
                    </a:lnTo>
                    <a:lnTo>
                      <a:pt x="1697" y="2441"/>
                    </a:lnTo>
                    <a:lnTo>
                      <a:pt x="1700" y="2582"/>
                    </a:lnTo>
                    <a:lnTo>
                      <a:pt x="1703" y="2702"/>
                    </a:lnTo>
                    <a:lnTo>
                      <a:pt x="1706" y="2696"/>
                    </a:lnTo>
                    <a:lnTo>
                      <a:pt x="1708" y="2572"/>
                    </a:lnTo>
                    <a:lnTo>
                      <a:pt x="1711" y="2465"/>
                    </a:lnTo>
                    <a:lnTo>
                      <a:pt x="1714" y="2434"/>
                    </a:lnTo>
                    <a:lnTo>
                      <a:pt x="1717" y="2439"/>
                    </a:lnTo>
                    <a:lnTo>
                      <a:pt x="1720" y="2426"/>
                    </a:lnTo>
                    <a:lnTo>
                      <a:pt x="1722" y="2395"/>
                    </a:lnTo>
                    <a:lnTo>
                      <a:pt x="1725" y="2398"/>
                    </a:lnTo>
                    <a:lnTo>
                      <a:pt x="1728" y="2447"/>
                    </a:lnTo>
                    <a:lnTo>
                      <a:pt x="1731" y="2500"/>
                    </a:lnTo>
                    <a:lnTo>
                      <a:pt x="1733" y="2530"/>
                    </a:lnTo>
                    <a:lnTo>
                      <a:pt x="1736" y="2573"/>
                    </a:lnTo>
                    <a:lnTo>
                      <a:pt x="1739" y="2661"/>
                    </a:lnTo>
                    <a:lnTo>
                      <a:pt x="1742" y="2677"/>
                    </a:lnTo>
                    <a:lnTo>
                      <a:pt x="1745" y="2575"/>
                    </a:lnTo>
                    <a:lnTo>
                      <a:pt x="1747" y="2518"/>
                    </a:lnTo>
                    <a:lnTo>
                      <a:pt x="1750" y="2515"/>
                    </a:lnTo>
                    <a:lnTo>
                      <a:pt x="1753" y="2477"/>
                    </a:lnTo>
                    <a:lnTo>
                      <a:pt x="1756" y="2424"/>
                    </a:lnTo>
                    <a:lnTo>
                      <a:pt x="1758" y="2420"/>
                    </a:lnTo>
                    <a:lnTo>
                      <a:pt x="1761" y="2375"/>
                    </a:lnTo>
                    <a:lnTo>
                      <a:pt x="1764" y="2310"/>
                    </a:lnTo>
                    <a:lnTo>
                      <a:pt x="1767" y="2291"/>
                    </a:lnTo>
                    <a:lnTo>
                      <a:pt x="1770" y="2246"/>
                    </a:lnTo>
                    <a:lnTo>
                      <a:pt x="1772" y="2148"/>
                    </a:lnTo>
                    <a:lnTo>
                      <a:pt x="1775" y="2097"/>
                    </a:lnTo>
                    <a:lnTo>
                      <a:pt x="1778" y="2158"/>
                    </a:lnTo>
                    <a:lnTo>
                      <a:pt x="1781" y="2268"/>
                    </a:lnTo>
                    <a:lnTo>
                      <a:pt x="1783" y="2263"/>
                    </a:lnTo>
                    <a:lnTo>
                      <a:pt x="1786" y="2122"/>
                    </a:lnTo>
                    <a:lnTo>
                      <a:pt x="1789" y="1977"/>
                    </a:lnTo>
                    <a:lnTo>
                      <a:pt x="1792" y="1941"/>
                    </a:lnTo>
                    <a:lnTo>
                      <a:pt x="1795" y="1925"/>
                    </a:lnTo>
                    <a:lnTo>
                      <a:pt x="1797" y="1846"/>
                    </a:lnTo>
                    <a:lnTo>
                      <a:pt x="1800" y="1797"/>
                    </a:lnTo>
                    <a:lnTo>
                      <a:pt x="1803" y="1836"/>
                    </a:lnTo>
                    <a:lnTo>
                      <a:pt x="1806" y="1886"/>
                    </a:lnTo>
                    <a:lnTo>
                      <a:pt x="1808" y="1904"/>
                    </a:lnTo>
                    <a:lnTo>
                      <a:pt x="1811" y="1902"/>
                    </a:lnTo>
                    <a:lnTo>
                      <a:pt x="1814" y="1938"/>
                    </a:lnTo>
                    <a:lnTo>
                      <a:pt x="1817" y="1951"/>
                    </a:lnTo>
                    <a:lnTo>
                      <a:pt x="1820" y="1887"/>
                    </a:lnTo>
                    <a:lnTo>
                      <a:pt x="1822" y="1795"/>
                    </a:lnTo>
                    <a:lnTo>
                      <a:pt x="1825" y="1700"/>
                    </a:lnTo>
                    <a:lnTo>
                      <a:pt x="1828" y="1653"/>
                    </a:lnTo>
                    <a:lnTo>
                      <a:pt x="1831" y="1715"/>
                    </a:lnTo>
                    <a:lnTo>
                      <a:pt x="1833" y="1747"/>
                    </a:lnTo>
                    <a:lnTo>
                      <a:pt x="1836" y="1678"/>
                    </a:lnTo>
                    <a:lnTo>
                      <a:pt x="1839" y="1608"/>
                    </a:lnTo>
                    <a:lnTo>
                      <a:pt x="1842" y="1616"/>
                    </a:lnTo>
                    <a:lnTo>
                      <a:pt x="1845" y="1689"/>
                    </a:lnTo>
                    <a:lnTo>
                      <a:pt x="1847" y="1716"/>
                    </a:lnTo>
                    <a:lnTo>
                      <a:pt x="1850" y="1727"/>
                    </a:lnTo>
                    <a:lnTo>
                      <a:pt x="1853" y="1756"/>
                    </a:lnTo>
                    <a:lnTo>
                      <a:pt x="1856" y="1699"/>
                    </a:lnTo>
                    <a:lnTo>
                      <a:pt x="1858" y="1544"/>
                    </a:lnTo>
                    <a:lnTo>
                      <a:pt x="1861" y="1399"/>
                    </a:lnTo>
                    <a:lnTo>
                      <a:pt x="1864" y="1356"/>
                    </a:lnTo>
                    <a:lnTo>
                      <a:pt x="1867" y="1415"/>
                    </a:lnTo>
                    <a:lnTo>
                      <a:pt x="1870" y="1476"/>
                    </a:lnTo>
                    <a:lnTo>
                      <a:pt x="1872" y="1417"/>
                    </a:lnTo>
                    <a:lnTo>
                      <a:pt x="1875" y="1356"/>
                    </a:lnTo>
                    <a:lnTo>
                      <a:pt x="1878" y="1350"/>
                    </a:lnTo>
                    <a:lnTo>
                      <a:pt x="1881" y="1331"/>
                    </a:lnTo>
                    <a:lnTo>
                      <a:pt x="1883" y="1358"/>
                    </a:lnTo>
                    <a:lnTo>
                      <a:pt x="1886" y="1439"/>
                    </a:lnTo>
                    <a:lnTo>
                      <a:pt x="1889" y="1475"/>
                    </a:lnTo>
                    <a:lnTo>
                      <a:pt x="1892" y="1429"/>
                    </a:lnTo>
                    <a:lnTo>
                      <a:pt x="1895" y="1361"/>
                    </a:lnTo>
                    <a:lnTo>
                      <a:pt x="1897" y="1313"/>
                    </a:lnTo>
                    <a:lnTo>
                      <a:pt x="1900" y="1297"/>
                    </a:lnTo>
                    <a:lnTo>
                      <a:pt x="1903" y="1307"/>
                    </a:lnTo>
                    <a:lnTo>
                      <a:pt x="1906" y="1260"/>
                    </a:lnTo>
                    <a:lnTo>
                      <a:pt x="1908" y="1193"/>
                    </a:lnTo>
                    <a:lnTo>
                      <a:pt x="1911" y="1256"/>
                    </a:lnTo>
                    <a:lnTo>
                      <a:pt x="1914" y="1354"/>
                    </a:lnTo>
                    <a:lnTo>
                      <a:pt x="1917" y="1319"/>
                    </a:lnTo>
                    <a:lnTo>
                      <a:pt x="1920" y="1228"/>
                    </a:lnTo>
                    <a:lnTo>
                      <a:pt x="1922" y="1206"/>
                    </a:lnTo>
                    <a:lnTo>
                      <a:pt x="1925" y="1188"/>
                    </a:lnTo>
                    <a:lnTo>
                      <a:pt x="1928" y="1148"/>
                    </a:lnTo>
                    <a:lnTo>
                      <a:pt x="1931" y="1178"/>
                    </a:lnTo>
                    <a:lnTo>
                      <a:pt x="1933" y="1314"/>
                    </a:lnTo>
                    <a:lnTo>
                      <a:pt x="1936" y="1438"/>
                    </a:lnTo>
                    <a:lnTo>
                      <a:pt x="1939" y="1403"/>
                    </a:lnTo>
                    <a:lnTo>
                      <a:pt x="1942" y="1269"/>
                    </a:lnTo>
                    <a:lnTo>
                      <a:pt x="1945" y="1173"/>
                    </a:lnTo>
                    <a:lnTo>
                      <a:pt x="1947" y="1166"/>
                    </a:lnTo>
                    <a:lnTo>
                      <a:pt x="1950" y="1215"/>
                    </a:lnTo>
                    <a:lnTo>
                      <a:pt x="1953" y="1170"/>
                    </a:lnTo>
                    <a:lnTo>
                      <a:pt x="1956" y="1077"/>
                    </a:lnTo>
                    <a:lnTo>
                      <a:pt x="1958" y="1006"/>
                    </a:lnTo>
                    <a:lnTo>
                      <a:pt x="1961" y="961"/>
                    </a:lnTo>
                    <a:lnTo>
                      <a:pt x="1964" y="977"/>
                    </a:lnTo>
                    <a:lnTo>
                      <a:pt x="1967" y="998"/>
                    </a:lnTo>
                    <a:lnTo>
                      <a:pt x="1970" y="983"/>
                    </a:lnTo>
                    <a:lnTo>
                      <a:pt x="1972" y="972"/>
                    </a:lnTo>
                    <a:lnTo>
                      <a:pt x="1975" y="939"/>
                    </a:lnTo>
                    <a:lnTo>
                      <a:pt x="1978" y="851"/>
                    </a:lnTo>
                    <a:lnTo>
                      <a:pt x="1981" y="851"/>
                    </a:lnTo>
                    <a:lnTo>
                      <a:pt x="1983" y="962"/>
                    </a:lnTo>
                    <a:lnTo>
                      <a:pt x="1986" y="1050"/>
                    </a:lnTo>
                    <a:lnTo>
                      <a:pt x="1989" y="1022"/>
                    </a:lnTo>
                    <a:lnTo>
                      <a:pt x="1992" y="861"/>
                    </a:lnTo>
                    <a:lnTo>
                      <a:pt x="1995" y="707"/>
                    </a:lnTo>
                    <a:lnTo>
                      <a:pt x="1997" y="692"/>
                    </a:lnTo>
                    <a:lnTo>
                      <a:pt x="2000" y="757"/>
                    </a:lnTo>
                    <a:lnTo>
                      <a:pt x="2003" y="801"/>
                    </a:lnTo>
                    <a:lnTo>
                      <a:pt x="2006" y="831"/>
                    </a:lnTo>
                    <a:lnTo>
                      <a:pt x="2008" y="846"/>
                    </a:lnTo>
                    <a:lnTo>
                      <a:pt x="2011" y="810"/>
                    </a:lnTo>
                    <a:lnTo>
                      <a:pt x="2014" y="733"/>
                    </a:lnTo>
                    <a:lnTo>
                      <a:pt x="2017" y="715"/>
                    </a:lnTo>
                    <a:lnTo>
                      <a:pt x="2020" y="773"/>
                    </a:lnTo>
                    <a:lnTo>
                      <a:pt x="2022" y="809"/>
                    </a:lnTo>
                    <a:lnTo>
                      <a:pt x="2025" y="809"/>
                    </a:lnTo>
                    <a:lnTo>
                      <a:pt x="2028" y="807"/>
                    </a:lnTo>
                    <a:lnTo>
                      <a:pt x="2031" y="823"/>
                    </a:lnTo>
                    <a:lnTo>
                      <a:pt x="2033" y="828"/>
                    </a:lnTo>
                    <a:lnTo>
                      <a:pt x="2036" y="801"/>
                    </a:lnTo>
                    <a:lnTo>
                      <a:pt x="2039" y="821"/>
                    </a:lnTo>
                    <a:lnTo>
                      <a:pt x="2042" y="868"/>
                    </a:lnTo>
                    <a:lnTo>
                      <a:pt x="2045" y="851"/>
                    </a:lnTo>
                    <a:lnTo>
                      <a:pt x="2047" y="797"/>
                    </a:lnTo>
                    <a:lnTo>
                      <a:pt x="2050" y="844"/>
                    </a:lnTo>
                    <a:lnTo>
                      <a:pt x="2053" y="891"/>
                    </a:lnTo>
                    <a:lnTo>
                      <a:pt x="2056" y="811"/>
                    </a:lnTo>
                    <a:lnTo>
                      <a:pt x="2058" y="691"/>
                    </a:lnTo>
                    <a:lnTo>
                      <a:pt x="2061" y="609"/>
                    </a:lnTo>
                    <a:lnTo>
                      <a:pt x="2064" y="610"/>
                    </a:lnTo>
                    <a:lnTo>
                      <a:pt x="2067" y="722"/>
                    </a:lnTo>
                    <a:lnTo>
                      <a:pt x="2070" y="820"/>
                    </a:lnTo>
                    <a:lnTo>
                      <a:pt x="2072" y="813"/>
                    </a:lnTo>
                    <a:lnTo>
                      <a:pt x="2075" y="758"/>
                    </a:lnTo>
                    <a:lnTo>
                      <a:pt x="2078" y="663"/>
                    </a:lnTo>
                    <a:lnTo>
                      <a:pt x="2081" y="559"/>
                    </a:lnTo>
                    <a:lnTo>
                      <a:pt x="2083" y="579"/>
                    </a:lnTo>
                    <a:lnTo>
                      <a:pt x="2086" y="641"/>
                    </a:lnTo>
                    <a:lnTo>
                      <a:pt x="2089" y="652"/>
                    </a:lnTo>
                    <a:lnTo>
                      <a:pt x="2092" y="673"/>
                    </a:lnTo>
                    <a:lnTo>
                      <a:pt x="2095" y="691"/>
                    </a:lnTo>
                    <a:lnTo>
                      <a:pt x="2097" y="742"/>
                    </a:lnTo>
                    <a:lnTo>
                      <a:pt x="2100" y="823"/>
                    </a:lnTo>
                    <a:lnTo>
                      <a:pt x="2103" y="780"/>
                    </a:lnTo>
                    <a:lnTo>
                      <a:pt x="2106" y="670"/>
                    </a:lnTo>
                    <a:lnTo>
                      <a:pt x="2108" y="618"/>
                    </a:lnTo>
                    <a:lnTo>
                      <a:pt x="2111" y="608"/>
                    </a:lnTo>
                    <a:lnTo>
                      <a:pt x="2114" y="560"/>
                    </a:lnTo>
                    <a:lnTo>
                      <a:pt x="2117" y="489"/>
                    </a:lnTo>
                    <a:lnTo>
                      <a:pt x="2120" y="512"/>
                    </a:lnTo>
                    <a:lnTo>
                      <a:pt x="2122" y="572"/>
                    </a:lnTo>
                    <a:lnTo>
                      <a:pt x="2125" y="524"/>
                    </a:lnTo>
                    <a:lnTo>
                      <a:pt x="2128" y="498"/>
                    </a:lnTo>
                    <a:lnTo>
                      <a:pt x="2131" y="563"/>
                    </a:lnTo>
                    <a:lnTo>
                      <a:pt x="2133" y="615"/>
                    </a:lnTo>
                    <a:lnTo>
                      <a:pt x="2136" y="596"/>
                    </a:lnTo>
                    <a:lnTo>
                      <a:pt x="2139" y="577"/>
                    </a:lnTo>
                    <a:lnTo>
                      <a:pt x="2142" y="606"/>
                    </a:lnTo>
                    <a:lnTo>
                      <a:pt x="2145" y="641"/>
                    </a:lnTo>
                    <a:lnTo>
                      <a:pt x="2147" y="637"/>
                    </a:lnTo>
                    <a:lnTo>
                      <a:pt x="2150" y="587"/>
                    </a:lnTo>
                    <a:lnTo>
                      <a:pt x="2153" y="515"/>
                    </a:lnTo>
                    <a:lnTo>
                      <a:pt x="2156" y="501"/>
                    </a:lnTo>
                    <a:lnTo>
                      <a:pt x="2158" y="561"/>
                    </a:lnTo>
                    <a:lnTo>
                      <a:pt x="2161" y="592"/>
                    </a:lnTo>
                    <a:lnTo>
                      <a:pt x="2164" y="561"/>
                    </a:lnTo>
                    <a:lnTo>
                      <a:pt x="2167" y="525"/>
                    </a:lnTo>
                    <a:lnTo>
                      <a:pt x="2170" y="541"/>
                    </a:lnTo>
                    <a:lnTo>
                      <a:pt x="2172" y="546"/>
                    </a:lnTo>
                    <a:lnTo>
                      <a:pt x="2175" y="462"/>
                    </a:lnTo>
                    <a:lnTo>
                      <a:pt x="2178" y="364"/>
                    </a:lnTo>
                    <a:lnTo>
                      <a:pt x="2181" y="367"/>
                    </a:lnTo>
                    <a:lnTo>
                      <a:pt x="2183" y="495"/>
                    </a:lnTo>
                    <a:lnTo>
                      <a:pt x="2186" y="582"/>
                    </a:lnTo>
                    <a:lnTo>
                      <a:pt x="2189" y="528"/>
                    </a:lnTo>
                    <a:lnTo>
                      <a:pt x="2192" y="484"/>
                    </a:lnTo>
                    <a:lnTo>
                      <a:pt x="2195" y="611"/>
                    </a:lnTo>
                    <a:lnTo>
                      <a:pt x="2197" y="856"/>
                    </a:lnTo>
                    <a:lnTo>
                      <a:pt x="2200" y="996"/>
                    </a:lnTo>
                    <a:lnTo>
                      <a:pt x="2203" y="962"/>
                    </a:lnTo>
                    <a:lnTo>
                      <a:pt x="2206" y="903"/>
                    </a:lnTo>
                    <a:lnTo>
                      <a:pt x="2208" y="930"/>
                    </a:lnTo>
                    <a:lnTo>
                      <a:pt x="2211" y="1022"/>
                    </a:lnTo>
                    <a:lnTo>
                      <a:pt x="2214" y="1110"/>
                    </a:lnTo>
                    <a:lnTo>
                      <a:pt x="2217" y="1141"/>
                    </a:lnTo>
                    <a:lnTo>
                      <a:pt x="2220" y="1095"/>
                    </a:lnTo>
                    <a:lnTo>
                      <a:pt x="2222" y="1123"/>
                    </a:lnTo>
                    <a:lnTo>
                      <a:pt x="2225" y="1223"/>
                    </a:lnTo>
                    <a:lnTo>
                      <a:pt x="2228" y="1204"/>
                    </a:lnTo>
                    <a:lnTo>
                      <a:pt x="2231" y="1085"/>
                    </a:lnTo>
                    <a:lnTo>
                      <a:pt x="2233" y="1095"/>
                    </a:lnTo>
                    <a:lnTo>
                      <a:pt x="2236" y="1266"/>
                    </a:lnTo>
                    <a:lnTo>
                      <a:pt x="2239" y="1370"/>
                    </a:lnTo>
                    <a:lnTo>
                      <a:pt x="2242" y="1339"/>
                    </a:lnTo>
                    <a:lnTo>
                      <a:pt x="2245" y="1305"/>
                    </a:lnTo>
                    <a:lnTo>
                      <a:pt x="2247" y="1313"/>
                    </a:lnTo>
                    <a:lnTo>
                      <a:pt x="2250" y="1305"/>
                    </a:lnTo>
                    <a:lnTo>
                      <a:pt x="2253" y="1283"/>
                    </a:lnTo>
                    <a:lnTo>
                      <a:pt x="2256" y="1295"/>
                    </a:lnTo>
                    <a:lnTo>
                      <a:pt x="2258" y="1365"/>
                    </a:lnTo>
                    <a:lnTo>
                      <a:pt x="2261" y="1420"/>
                    </a:lnTo>
                    <a:lnTo>
                      <a:pt x="2264" y="1401"/>
                    </a:lnTo>
                    <a:lnTo>
                      <a:pt x="2267" y="1283"/>
                    </a:lnTo>
                    <a:lnTo>
                      <a:pt x="2269" y="1171"/>
                    </a:lnTo>
                    <a:lnTo>
                      <a:pt x="2272" y="1216"/>
                    </a:lnTo>
                    <a:lnTo>
                      <a:pt x="2275" y="1369"/>
                    </a:lnTo>
                    <a:lnTo>
                      <a:pt x="2278" y="1487"/>
                    </a:lnTo>
                    <a:lnTo>
                      <a:pt x="2281" y="1530"/>
                    </a:lnTo>
                    <a:lnTo>
                      <a:pt x="2283" y="1514"/>
                    </a:lnTo>
                    <a:lnTo>
                      <a:pt x="2286" y="1518"/>
                    </a:lnTo>
                    <a:lnTo>
                      <a:pt x="2289" y="1609"/>
                    </a:lnTo>
                    <a:lnTo>
                      <a:pt x="2292" y="1701"/>
                    </a:lnTo>
                    <a:lnTo>
                      <a:pt x="2294" y="1679"/>
                    </a:lnTo>
                    <a:lnTo>
                      <a:pt x="2297" y="1561"/>
                    </a:lnTo>
                    <a:lnTo>
                      <a:pt x="2300" y="1529"/>
                    </a:lnTo>
                    <a:lnTo>
                      <a:pt x="2303" y="1529"/>
                    </a:lnTo>
                    <a:lnTo>
                      <a:pt x="2306" y="1455"/>
                    </a:lnTo>
                    <a:lnTo>
                      <a:pt x="2308" y="1472"/>
                    </a:lnTo>
                    <a:lnTo>
                      <a:pt x="2311" y="1584"/>
                    </a:lnTo>
                    <a:lnTo>
                      <a:pt x="2314" y="1656"/>
                    </a:lnTo>
                    <a:lnTo>
                      <a:pt x="2317" y="1723"/>
                    </a:lnTo>
                    <a:lnTo>
                      <a:pt x="2320" y="1820"/>
                    </a:lnTo>
                    <a:lnTo>
                      <a:pt x="2322" y="1893"/>
                    </a:lnTo>
                    <a:lnTo>
                      <a:pt x="2325" y="1923"/>
                    </a:lnTo>
                    <a:lnTo>
                      <a:pt x="2328" y="1940"/>
                    </a:lnTo>
                    <a:lnTo>
                      <a:pt x="2331" y="1954"/>
                    </a:lnTo>
                    <a:lnTo>
                      <a:pt x="2333" y="1891"/>
                    </a:lnTo>
                    <a:lnTo>
                      <a:pt x="2336" y="1760"/>
                    </a:lnTo>
                    <a:lnTo>
                      <a:pt x="2339" y="1633"/>
                    </a:lnTo>
                    <a:lnTo>
                      <a:pt x="2342" y="1528"/>
                    </a:lnTo>
                    <a:lnTo>
                      <a:pt x="2345" y="1435"/>
                    </a:lnTo>
                    <a:lnTo>
                      <a:pt x="2347" y="1315"/>
                    </a:lnTo>
                    <a:lnTo>
                      <a:pt x="2350" y="1275"/>
                    </a:lnTo>
                    <a:lnTo>
                      <a:pt x="2353" y="1288"/>
                    </a:lnTo>
                    <a:lnTo>
                      <a:pt x="2356" y="1251"/>
                    </a:lnTo>
                    <a:lnTo>
                      <a:pt x="2358" y="1252"/>
                    </a:lnTo>
                    <a:lnTo>
                      <a:pt x="2361" y="1334"/>
                    </a:lnTo>
                    <a:lnTo>
                      <a:pt x="2364" y="1381"/>
                    </a:lnTo>
                    <a:lnTo>
                      <a:pt x="2367" y="1441"/>
                    </a:lnTo>
                    <a:lnTo>
                      <a:pt x="2370" y="1548"/>
                    </a:lnTo>
                    <a:lnTo>
                      <a:pt x="2372" y="1541"/>
                    </a:lnTo>
                    <a:lnTo>
                      <a:pt x="2375" y="1393"/>
                    </a:lnTo>
                    <a:lnTo>
                      <a:pt x="2378" y="1267"/>
                    </a:lnTo>
                    <a:lnTo>
                      <a:pt x="2381" y="1253"/>
                    </a:lnTo>
                    <a:lnTo>
                      <a:pt x="2383" y="1346"/>
                    </a:lnTo>
                    <a:lnTo>
                      <a:pt x="2386" y="1392"/>
                    </a:lnTo>
                    <a:lnTo>
                      <a:pt x="2389" y="1291"/>
                    </a:lnTo>
                    <a:lnTo>
                      <a:pt x="2392" y="1205"/>
                    </a:lnTo>
                    <a:lnTo>
                      <a:pt x="2395" y="1254"/>
                    </a:lnTo>
                    <a:lnTo>
                      <a:pt x="2397" y="1314"/>
                    </a:lnTo>
                    <a:lnTo>
                      <a:pt x="2400" y="1251"/>
                    </a:lnTo>
                    <a:lnTo>
                      <a:pt x="2403" y="1143"/>
                    </a:lnTo>
                    <a:lnTo>
                      <a:pt x="2406" y="1113"/>
                    </a:lnTo>
                    <a:lnTo>
                      <a:pt x="2408" y="1164"/>
                    </a:lnTo>
                    <a:lnTo>
                      <a:pt x="2411" y="1238"/>
                    </a:lnTo>
                    <a:lnTo>
                      <a:pt x="2414" y="1271"/>
                    </a:lnTo>
                    <a:lnTo>
                      <a:pt x="2417" y="1240"/>
                    </a:lnTo>
                    <a:lnTo>
                      <a:pt x="2420" y="1204"/>
                    </a:lnTo>
                    <a:lnTo>
                      <a:pt x="2422" y="1172"/>
                    </a:lnTo>
                    <a:lnTo>
                      <a:pt x="2425" y="1106"/>
                    </a:lnTo>
                    <a:lnTo>
                      <a:pt x="2428" y="1045"/>
                    </a:lnTo>
                    <a:lnTo>
                      <a:pt x="2431" y="1083"/>
                    </a:lnTo>
                    <a:lnTo>
                      <a:pt x="2433" y="1167"/>
                    </a:lnTo>
                    <a:lnTo>
                      <a:pt x="2436" y="1123"/>
                    </a:lnTo>
                    <a:lnTo>
                      <a:pt x="2439" y="1003"/>
                    </a:lnTo>
                    <a:lnTo>
                      <a:pt x="2442" y="909"/>
                    </a:lnTo>
                    <a:lnTo>
                      <a:pt x="2445" y="815"/>
                    </a:lnTo>
                    <a:lnTo>
                      <a:pt x="2447" y="742"/>
                    </a:lnTo>
                    <a:lnTo>
                      <a:pt x="2450" y="699"/>
                    </a:lnTo>
                    <a:lnTo>
                      <a:pt x="2453" y="771"/>
                    </a:lnTo>
                    <a:lnTo>
                      <a:pt x="2456" y="958"/>
                    </a:lnTo>
                    <a:lnTo>
                      <a:pt x="2458" y="1090"/>
                    </a:lnTo>
                    <a:lnTo>
                      <a:pt x="2461" y="1091"/>
                    </a:lnTo>
                    <a:lnTo>
                      <a:pt x="2464" y="1018"/>
                    </a:lnTo>
                    <a:lnTo>
                      <a:pt x="2467" y="923"/>
                    </a:lnTo>
                    <a:lnTo>
                      <a:pt x="2470" y="884"/>
                    </a:lnTo>
                    <a:lnTo>
                      <a:pt x="2472" y="936"/>
                    </a:lnTo>
                    <a:lnTo>
                      <a:pt x="2475" y="929"/>
                    </a:lnTo>
                    <a:lnTo>
                      <a:pt x="2478" y="849"/>
                    </a:lnTo>
                    <a:lnTo>
                      <a:pt x="2481" y="847"/>
                    </a:lnTo>
                    <a:lnTo>
                      <a:pt x="2483" y="894"/>
                    </a:lnTo>
                    <a:lnTo>
                      <a:pt x="2486" y="910"/>
                    </a:lnTo>
                    <a:lnTo>
                      <a:pt x="2489" y="918"/>
                    </a:lnTo>
                    <a:lnTo>
                      <a:pt x="2492" y="965"/>
                    </a:lnTo>
                    <a:lnTo>
                      <a:pt x="2495" y="1029"/>
                    </a:lnTo>
                    <a:lnTo>
                      <a:pt x="2497" y="1038"/>
                    </a:lnTo>
                    <a:lnTo>
                      <a:pt x="2500" y="1028"/>
                    </a:lnTo>
                    <a:lnTo>
                      <a:pt x="2503" y="1028"/>
                    </a:lnTo>
                    <a:lnTo>
                      <a:pt x="2506" y="1009"/>
                    </a:lnTo>
                    <a:lnTo>
                      <a:pt x="2508" y="1000"/>
                    </a:lnTo>
                    <a:lnTo>
                      <a:pt x="2511" y="951"/>
                    </a:lnTo>
                    <a:lnTo>
                      <a:pt x="2514" y="779"/>
                    </a:lnTo>
                    <a:lnTo>
                      <a:pt x="2517" y="593"/>
                    </a:lnTo>
                    <a:lnTo>
                      <a:pt x="2520" y="501"/>
                    </a:lnTo>
                    <a:lnTo>
                      <a:pt x="2522" y="547"/>
                    </a:lnTo>
                    <a:lnTo>
                      <a:pt x="2525" y="696"/>
                    </a:lnTo>
                    <a:lnTo>
                      <a:pt x="2528" y="841"/>
                    </a:lnTo>
                    <a:lnTo>
                      <a:pt x="2531" y="918"/>
                    </a:lnTo>
                    <a:lnTo>
                      <a:pt x="2533" y="898"/>
                    </a:lnTo>
                    <a:lnTo>
                      <a:pt x="2536" y="853"/>
                    </a:lnTo>
                    <a:lnTo>
                      <a:pt x="2539" y="861"/>
                    </a:lnTo>
                    <a:lnTo>
                      <a:pt x="2542" y="839"/>
                    </a:lnTo>
                    <a:lnTo>
                      <a:pt x="2545" y="770"/>
                    </a:lnTo>
                    <a:lnTo>
                      <a:pt x="2547" y="711"/>
                    </a:lnTo>
                    <a:lnTo>
                      <a:pt x="2550" y="700"/>
                    </a:lnTo>
                    <a:lnTo>
                      <a:pt x="2553" y="748"/>
                    </a:lnTo>
                    <a:lnTo>
                      <a:pt x="2556" y="780"/>
                    </a:lnTo>
                    <a:lnTo>
                      <a:pt x="2558" y="738"/>
                    </a:lnTo>
                    <a:lnTo>
                      <a:pt x="2561" y="704"/>
                    </a:lnTo>
                    <a:lnTo>
                      <a:pt x="2564" y="756"/>
                    </a:lnTo>
                    <a:lnTo>
                      <a:pt x="2567" y="826"/>
                    </a:lnTo>
                    <a:lnTo>
                      <a:pt x="2570" y="835"/>
                    </a:lnTo>
                    <a:lnTo>
                      <a:pt x="2572" y="786"/>
                    </a:lnTo>
                    <a:lnTo>
                      <a:pt x="2575" y="757"/>
                    </a:lnTo>
                    <a:lnTo>
                      <a:pt x="2578" y="738"/>
                    </a:lnTo>
                    <a:lnTo>
                      <a:pt x="2581" y="649"/>
                    </a:lnTo>
                    <a:lnTo>
                      <a:pt x="2583" y="516"/>
                    </a:lnTo>
                    <a:lnTo>
                      <a:pt x="2586" y="424"/>
                    </a:lnTo>
                    <a:lnTo>
                      <a:pt x="2589" y="459"/>
                    </a:lnTo>
                    <a:lnTo>
                      <a:pt x="2592" y="586"/>
                    </a:lnTo>
                    <a:lnTo>
                      <a:pt x="2595" y="658"/>
                    </a:lnTo>
                    <a:lnTo>
                      <a:pt x="2597" y="651"/>
                    </a:lnTo>
                    <a:lnTo>
                      <a:pt x="2600" y="602"/>
                    </a:lnTo>
                    <a:lnTo>
                      <a:pt x="2603" y="493"/>
                    </a:lnTo>
                    <a:lnTo>
                      <a:pt x="2606" y="414"/>
                    </a:lnTo>
                    <a:lnTo>
                      <a:pt x="2608" y="483"/>
                    </a:lnTo>
                    <a:lnTo>
                      <a:pt x="2611" y="569"/>
                    </a:lnTo>
                    <a:lnTo>
                      <a:pt x="2614" y="591"/>
                    </a:lnTo>
                    <a:lnTo>
                      <a:pt x="2617" y="575"/>
                    </a:lnTo>
                    <a:lnTo>
                      <a:pt x="2620" y="541"/>
                    </a:lnTo>
                    <a:lnTo>
                      <a:pt x="2622" y="515"/>
                    </a:lnTo>
                    <a:lnTo>
                      <a:pt x="2625" y="547"/>
                    </a:lnTo>
                    <a:lnTo>
                      <a:pt x="2628" y="568"/>
                    </a:lnTo>
                    <a:lnTo>
                      <a:pt x="2631" y="518"/>
                    </a:lnTo>
                    <a:lnTo>
                      <a:pt x="2633" y="457"/>
                    </a:lnTo>
                    <a:lnTo>
                      <a:pt x="2636" y="464"/>
                    </a:lnTo>
                    <a:lnTo>
                      <a:pt x="2639" y="579"/>
                    </a:lnTo>
                    <a:lnTo>
                      <a:pt x="2642" y="735"/>
                    </a:lnTo>
                    <a:lnTo>
                      <a:pt x="2645" y="799"/>
                    </a:lnTo>
                    <a:lnTo>
                      <a:pt x="2647" y="734"/>
                    </a:lnTo>
                    <a:lnTo>
                      <a:pt x="2650" y="672"/>
                    </a:lnTo>
                    <a:lnTo>
                      <a:pt x="2653" y="673"/>
                    </a:lnTo>
                    <a:lnTo>
                      <a:pt x="2656" y="627"/>
                    </a:lnTo>
                    <a:lnTo>
                      <a:pt x="2658" y="509"/>
                    </a:lnTo>
                    <a:lnTo>
                      <a:pt x="2661" y="394"/>
                    </a:lnTo>
                    <a:lnTo>
                      <a:pt x="2664" y="338"/>
                    </a:lnTo>
                    <a:lnTo>
                      <a:pt x="2667" y="394"/>
                    </a:lnTo>
                    <a:lnTo>
                      <a:pt x="2670" y="460"/>
                    </a:lnTo>
                    <a:lnTo>
                      <a:pt x="2672" y="466"/>
                    </a:lnTo>
                    <a:lnTo>
                      <a:pt x="2675" y="423"/>
                    </a:lnTo>
                    <a:lnTo>
                      <a:pt x="2678" y="382"/>
                    </a:lnTo>
                    <a:lnTo>
                      <a:pt x="2681" y="362"/>
                    </a:lnTo>
                    <a:lnTo>
                      <a:pt x="2683" y="330"/>
                    </a:lnTo>
                    <a:lnTo>
                      <a:pt x="2686" y="263"/>
                    </a:lnTo>
                    <a:lnTo>
                      <a:pt x="2689" y="226"/>
                    </a:lnTo>
                    <a:lnTo>
                      <a:pt x="2692" y="292"/>
                    </a:lnTo>
                    <a:lnTo>
                      <a:pt x="2695" y="420"/>
                    </a:lnTo>
                    <a:lnTo>
                      <a:pt x="2697" y="453"/>
                    </a:lnTo>
                    <a:lnTo>
                      <a:pt x="2700" y="392"/>
                    </a:lnTo>
                    <a:lnTo>
                      <a:pt x="2703" y="394"/>
                    </a:lnTo>
                    <a:lnTo>
                      <a:pt x="2706" y="479"/>
                    </a:lnTo>
                    <a:lnTo>
                      <a:pt x="2708" y="524"/>
                    </a:lnTo>
                    <a:lnTo>
                      <a:pt x="2711" y="451"/>
                    </a:lnTo>
                    <a:lnTo>
                      <a:pt x="2714" y="372"/>
                    </a:lnTo>
                    <a:lnTo>
                      <a:pt x="2717" y="402"/>
                    </a:lnTo>
                    <a:lnTo>
                      <a:pt x="2720" y="524"/>
                    </a:lnTo>
                    <a:lnTo>
                      <a:pt x="2722" y="592"/>
                    </a:lnTo>
                    <a:lnTo>
                      <a:pt x="2725" y="525"/>
                    </a:lnTo>
                    <a:lnTo>
                      <a:pt x="2728" y="441"/>
                    </a:lnTo>
                    <a:lnTo>
                      <a:pt x="2731" y="360"/>
                    </a:lnTo>
                    <a:lnTo>
                      <a:pt x="2733" y="254"/>
                    </a:lnTo>
                    <a:lnTo>
                      <a:pt x="2736" y="180"/>
                    </a:lnTo>
                    <a:lnTo>
                      <a:pt x="2739" y="203"/>
                    </a:lnTo>
                    <a:lnTo>
                      <a:pt x="2742" y="285"/>
                    </a:lnTo>
                    <a:lnTo>
                      <a:pt x="2745" y="387"/>
                    </a:lnTo>
                    <a:lnTo>
                      <a:pt x="2747" y="469"/>
                    </a:lnTo>
                    <a:lnTo>
                      <a:pt x="2750" y="492"/>
                    </a:lnTo>
                    <a:lnTo>
                      <a:pt x="2753" y="398"/>
                    </a:lnTo>
                    <a:lnTo>
                      <a:pt x="2756" y="251"/>
                    </a:lnTo>
                    <a:lnTo>
                      <a:pt x="2758" y="222"/>
                    </a:lnTo>
                    <a:lnTo>
                      <a:pt x="2761" y="233"/>
                    </a:lnTo>
                    <a:lnTo>
                      <a:pt x="2764" y="161"/>
                    </a:lnTo>
                    <a:lnTo>
                      <a:pt x="2767" y="132"/>
                    </a:lnTo>
                    <a:lnTo>
                      <a:pt x="2770" y="218"/>
                    </a:lnTo>
                    <a:lnTo>
                      <a:pt x="2772" y="371"/>
                    </a:lnTo>
                    <a:lnTo>
                      <a:pt x="2775" y="486"/>
                    </a:lnTo>
                    <a:lnTo>
                      <a:pt x="2778" y="450"/>
                    </a:lnTo>
                    <a:lnTo>
                      <a:pt x="2781" y="339"/>
                    </a:lnTo>
                    <a:lnTo>
                      <a:pt x="2783" y="272"/>
                    </a:lnTo>
                    <a:lnTo>
                      <a:pt x="2786" y="311"/>
                    </a:lnTo>
                    <a:lnTo>
                      <a:pt x="2789" y="405"/>
                    </a:lnTo>
                    <a:lnTo>
                      <a:pt x="2792" y="441"/>
                    </a:lnTo>
                    <a:lnTo>
                      <a:pt x="2795" y="496"/>
                    </a:lnTo>
                    <a:lnTo>
                      <a:pt x="2797" y="559"/>
                    </a:lnTo>
                    <a:lnTo>
                      <a:pt x="2800" y="517"/>
                    </a:lnTo>
                    <a:lnTo>
                      <a:pt x="2803" y="409"/>
                    </a:lnTo>
                    <a:lnTo>
                      <a:pt x="2806" y="293"/>
                    </a:lnTo>
                    <a:lnTo>
                      <a:pt x="2808" y="163"/>
                    </a:lnTo>
                    <a:lnTo>
                      <a:pt x="2811" y="135"/>
                    </a:lnTo>
                    <a:lnTo>
                      <a:pt x="2814" y="217"/>
                    </a:lnTo>
                    <a:lnTo>
                      <a:pt x="2817" y="239"/>
                    </a:lnTo>
                    <a:lnTo>
                      <a:pt x="2820" y="158"/>
                    </a:lnTo>
                    <a:lnTo>
                      <a:pt x="2822" y="96"/>
                    </a:lnTo>
                    <a:lnTo>
                      <a:pt x="2825" y="122"/>
                    </a:lnTo>
                    <a:lnTo>
                      <a:pt x="2828" y="181"/>
                    </a:lnTo>
                    <a:lnTo>
                      <a:pt x="2831" y="214"/>
                    </a:lnTo>
                    <a:lnTo>
                      <a:pt x="2833" y="197"/>
                    </a:lnTo>
                    <a:lnTo>
                      <a:pt x="2836" y="188"/>
                    </a:lnTo>
                    <a:lnTo>
                      <a:pt x="2839" y="208"/>
                    </a:lnTo>
                    <a:lnTo>
                      <a:pt x="2842" y="195"/>
                    </a:lnTo>
                    <a:lnTo>
                      <a:pt x="2845" y="156"/>
                    </a:lnTo>
                    <a:lnTo>
                      <a:pt x="2847" y="157"/>
                    </a:lnTo>
                    <a:lnTo>
                      <a:pt x="2850" y="141"/>
                    </a:lnTo>
                    <a:lnTo>
                      <a:pt x="2853" y="100"/>
                    </a:lnTo>
                    <a:lnTo>
                      <a:pt x="2856" y="126"/>
                    </a:lnTo>
                    <a:lnTo>
                      <a:pt x="2858" y="205"/>
                    </a:lnTo>
                    <a:lnTo>
                      <a:pt x="2861" y="223"/>
                    </a:lnTo>
                    <a:lnTo>
                      <a:pt x="2864" y="231"/>
                    </a:lnTo>
                    <a:lnTo>
                      <a:pt x="2867" y="317"/>
                    </a:lnTo>
                    <a:lnTo>
                      <a:pt x="2870" y="382"/>
                    </a:lnTo>
                    <a:lnTo>
                      <a:pt x="2872" y="305"/>
                    </a:lnTo>
                    <a:lnTo>
                      <a:pt x="2875" y="246"/>
                    </a:lnTo>
                    <a:lnTo>
                      <a:pt x="2878" y="240"/>
                    </a:lnTo>
                    <a:lnTo>
                      <a:pt x="2881" y="213"/>
                    </a:lnTo>
                    <a:lnTo>
                      <a:pt x="2883" y="197"/>
                    </a:lnTo>
                    <a:lnTo>
                      <a:pt x="2886" y="204"/>
                    </a:lnTo>
                    <a:lnTo>
                      <a:pt x="2889" y="299"/>
                    </a:lnTo>
                    <a:lnTo>
                      <a:pt x="2892" y="453"/>
                    </a:lnTo>
                    <a:lnTo>
                      <a:pt x="2895" y="565"/>
                    </a:lnTo>
                    <a:lnTo>
                      <a:pt x="2897" y="669"/>
                    </a:lnTo>
                    <a:lnTo>
                      <a:pt x="2900" y="760"/>
                    </a:lnTo>
                    <a:lnTo>
                      <a:pt x="2903" y="854"/>
                    </a:lnTo>
                    <a:lnTo>
                      <a:pt x="2906" y="984"/>
                    </a:lnTo>
                    <a:lnTo>
                      <a:pt x="2908" y="1126"/>
                    </a:lnTo>
                    <a:lnTo>
                      <a:pt x="2911" y="1210"/>
                    </a:lnTo>
                    <a:lnTo>
                      <a:pt x="2914" y="1199"/>
                    </a:lnTo>
                    <a:lnTo>
                      <a:pt x="2917" y="1200"/>
                    </a:lnTo>
                    <a:lnTo>
                      <a:pt x="2920" y="1294"/>
                    </a:lnTo>
                    <a:lnTo>
                      <a:pt x="2922" y="1430"/>
                    </a:lnTo>
                    <a:lnTo>
                      <a:pt x="2925" y="1544"/>
                    </a:lnTo>
                    <a:lnTo>
                      <a:pt x="2928" y="1623"/>
                    </a:lnTo>
                    <a:lnTo>
                      <a:pt x="2931" y="1762"/>
                    </a:lnTo>
                    <a:lnTo>
                      <a:pt x="2933" y="2010"/>
                    </a:lnTo>
                    <a:lnTo>
                      <a:pt x="2936" y="2201"/>
                    </a:lnTo>
                    <a:lnTo>
                      <a:pt x="2939" y="2255"/>
                    </a:lnTo>
                    <a:lnTo>
                      <a:pt x="2942" y="2295"/>
                    </a:lnTo>
                    <a:lnTo>
                      <a:pt x="2945" y="2314"/>
                    </a:lnTo>
                    <a:lnTo>
                      <a:pt x="2947" y="2249"/>
                    </a:lnTo>
                    <a:lnTo>
                      <a:pt x="2950" y="2253"/>
                    </a:lnTo>
                    <a:lnTo>
                      <a:pt x="2953" y="2399"/>
                    </a:lnTo>
                    <a:lnTo>
                      <a:pt x="2956" y="2546"/>
                    </a:lnTo>
                    <a:lnTo>
                      <a:pt x="2958" y="2642"/>
                    </a:lnTo>
                    <a:lnTo>
                      <a:pt x="2961" y="2731"/>
                    </a:lnTo>
                    <a:lnTo>
                      <a:pt x="2964" y="2814"/>
                    </a:lnTo>
                    <a:lnTo>
                      <a:pt x="2967" y="2895"/>
                    </a:lnTo>
                    <a:lnTo>
                      <a:pt x="2970" y="2925"/>
                    </a:lnTo>
                    <a:lnTo>
                      <a:pt x="2972" y="2858"/>
                    </a:lnTo>
                    <a:lnTo>
                      <a:pt x="2975" y="2820"/>
                    </a:lnTo>
                    <a:lnTo>
                      <a:pt x="2978" y="2871"/>
                    </a:lnTo>
                    <a:lnTo>
                      <a:pt x="2981" y="2961"/>
                    </a:lnTo>
                    <a:lnTo>
                      <a:pt x="2983" y="3034"/>
                    </a:lnTo>
                    <a:lnTo>
                      <a:pt x="2986" y="3030"/>
                    </a:lnTo>
                    <a:lnTo>
                      <a:pt x="2989" y="2952"/>
                    </a:lnTo>
                    <a:lnTo>
                      <a:pt x="2992" y="2886"/>
                    </a:lnTo>
                    <a:lnTo>
                      <a:pt x="2995" y="2883"/>
                    </a:lnTo>
                    <a:lnTo>
                      <a:pt x="2997" y="2854"/>
                    </a:lnTo>
                    <a:lnTo>
                      <a:pt x="3000" y="2806"/>
                    </a:lnTo>
                    <a:lnTo>
                      <a:pt x="3003" y="2810"/>
                    </a:lnTo>
                    <a:lnTo>
                      <a:pt x="3006" y="2870"/>
                    </a:lnTo>
                    <a:lnTo>
                      <a:pt x="3008" y="2961"/>
                    </a:lnTo>
                    <a:lnTo>
                      <a:pt x="3011" y="3031"/>
                    </a:lnTo>
                    <a:lnTo>
                      <a:pt x="3014" y="2976"/>
                    </a:lnTo>
                    <a:lnTo>
                      <a:pt x="3017" y="2816"/>
                    </a:lnTo>
                    <a:lnTo>
                      <a:pt x="3020" y="2723"/>
                    </a:lnTo>
                    <a:lnTo>
                      <a:pt x="3022" y="2802"/>
                    </a:lnTo>
                    <a:lnTo>
                      <a:pt x="3025" y="2921"/>
                    </a:lnTo>
                    <a:lnTo>
                      <a:pt x="3028" y="2947"/>
                    </a:lnTo>
                    <a:lnTo>
                      <a:pt x="3031" y="2887"/>
                    </a:lnTo>
                    <a:lnTo>
                      <a:pt x="3033" y="2779"/>
                    </a:lnTo>
                    <a:lnTo>
                      <a:pt x="3036" y="2719"/>
                    </a:lnTo>
                    <a:lnTo>
                      <a:pt x="3039" y="2786"/>
                    </a:lnTo>
                    <a:lnTo>
                      <a:pt x="3042" y="2842"/>
                    </a:lnTo>
                    <a:lnTo>
                      <a:pt x="3045" y="2737"/>
                    </a:lnTo>
                    <a:lnTo>
                      <a:pt x="3047" y="2640"/>
                    </a:lnTo>
                    <a:lnTo>
                      <a:pt x="3050" y="2689"/>
                    </a:lnTo>
                    <a:lnTo>
                      <a:pt x="3053" y="2742"/>
                    </a:lnTo>
                    <a:lnTo>
                      <a:pt x="3056" y="2812"/>
                    </a:lnTo>
                    <a:lnTo>
                      <a:pt x="3058" y="2964"/>
                    </a:lnTo>
                    <a:lnTo>
                      <a:pt x="3061" y="3063"/>
                    </a:lnTo>
                    <a:lnTo>
                      <a:pt x="3064" y="2947"/>
                    </a:lnTo>
                    <a:lnTo>
                      <a:pt x="3067" y="2708"/>
                    </a:lnTo>
                    <a:lnTo>
                      <a:pt x="3070" y="2540"/>
                    </a:lnTo>
                    <a:lnTo>
                      <a:pt x="3072" y="2507"/>
                    </a:lnTo>
                    <a:lnTo>
                      <a:pt x="3075" y="2572"/>
                    </a:lnTo>
                    <a:lnTo>
                      <a:pt x="3078" y="2662"/>
                    </a:lnTo>
                    <a:lnTo>
                      <a:pt x="3081" y="2669"/>
                    </a:lnTo>
                    <a:lnTo>
                      <a:pt x="3083" y="2575"/>
                    </a:lnTo>
                    <a:lnTo>
                      <a:pt x="3086" y="2551"/>
                    </a:lnTo>
                    <a:lnTo>
                      <a:pt x="3089" y="2647"/>
                    </a:lnTo>
                    <a:lnTo>
                      <a:pt x="3092" y="2683"/>
                    </a:lnTo>
                    <a:lnTo>
                      <a:pt x="3095" y="2662"/>
                    </a:lnTo>
                    <a:lnTo>
                      <a:pt x="3097" y="2658"/>
                    </a:lnTo>
                    <a:lnTo>
                      <a:pt x="3100" y="2688"/>
                    </a:lnTo>
                    <a:lnTo>
                      <a:pt x="3103" y="2751"/>
                    </a:lnTo>
                    <a:lnTo>
                      <a:pt x="3106" y="2775"/>
                    </a:lnTo>
                    <a:lnTo>
                      <a:pt x="3108" y="2725"/>
                    </a:lnTo>
                    <a:lnTo>
                      <a:pt x="3111" y="2655"/>
                    </a:lnTo>
                    <a:lnTo>
                      <a:pt x="3114" y="2622"/>
                    </a:lnTo>
                    <a:lnTo>
                      <a:pt x="3117" y="2647"/>
                    </a:lnTo>
                    <a:lnTo>
                      <a:pt x="3120" y="2685"/>
                    </a:lnTo>
                    <a:lnTo>
                      <a:pt x="3122" y="2649"/>
                    </a:lnTo>
                    <a:lnTo>
                      <a:pt x="3125" y="2542"/>
                    </a:lnTo>
                    <a:lnTo>
                      <a:pt x="3128" y="2473"/>
                    </a:lnTo>
                    <a:lnTo>
                      <a:pt x="3131" y="2485"/>
                    </a:lnTo>
                    <a:lnTo>
                      <a:pt x="3133" y="2537"/>
                    </a:lnTo>
                    <a:lnTo>
                      <a:pt x="3136" y="2600"/>
                    </a:lnTo>
                    <a:lnTo>
                      <a:pt x="3139" y="2607"/>
                    </a:lnTo>
                    <a:lnTo>
                      <a:pt x="3142" y="2567"/>
                    </a:lnTo>
                    <a:lnTo>
                      <a:pt x="3145" y="2566"/>
                    </a:lnTo>
                    <a:lnTo>
                      <a:pt x="3147" y="2556"/>
                    </a:lnTo>
                    <a:lnTo>
                      <a:pt x="3150" y="2523"/>
                    </a:lnTo>
                    <a:lnTo>
                      <a:pt x="3153" y="2519"/>
                    </a:lnTo>
                    <a:lnTo>
                      <a:pt x="3156" y="2498"/>
                    </a:lnTo>
                    <a:lnTo>
                      <a:pt x="3158" y="2495"/>
                    </a:lnTo>
                    <a:lnTo>
                      <a:pt x="3161" y="2473"/>
                    </a:lnTo>
                    <a:lnTo>
                      <a:pt x="3164" y="2406"/>
                    </a:lnTo>
                    <a:lnTo>
                      <a:pt x="3167" y="2350"/>
                    </a:lnTo>
                    <a:lnTo>
                      <a:pt x="3170" y="2358"/>
                    </a:lnTo>
                    <a:lnTo>
                      <a:pt x="3172" y="2436"/>
                    </a:lnTo>
                    <a:lnTo>
                      <a:pt x="3175" y="2445"/>
                    </a:lnTo>
                    <a:lnTo>
                      <a:pt x="3178" y="2331"/>
                    </a:lnTo>
                    <a:lnTo>
                      <a:pt x="3181" y="2227"/>
                    </a:lnTo>
                    <a:lnTo>
                      <a:pt x="3183" y="2184"/>
                    </a:lnTo>
                    <a:lnTo>
                      <a:pt x="3186" y="2157"/>
                    </a:lnTo>
                    <a:lnTo>
                      <a:pt x="3189" y="2148"/>
                    </a:lnTo>
                    <a:lnTo>
                      <a:pt x="3192" y="2165"/>
                    </a:lnTo>
                    <a:lnTo>
                      <a:pt x="3195" y="2199"/>
                    </a:lnTo>
                    <a:lnTo>
                      <a:pt x="3197" y="2284"/>
                    </a:lnTo>
                    <a:lnTo>
                      <a:pt x="3200" y="2356"/>
                    </a:lnTo>
                    <a:lnTo>
                      <a:pt x="3203" y="2322"/>
                    </a:lnTo>
                    <a:lnTo>
                      <a:pt x="3206" y="2272"/>
                    </a:lnTo>
                    <a:lnTo>
                      <a:pt x="3208" y="2265"/>
                    </a:lnTo>
                    <a:lnTo>
                      <a:pt x="3211" y="2223"/>
                    </a:lnTo>
                    <a:lnTo>
                      <a:pt x="3214" y="2153"/>
                    </a:lnTo>
                    <a:lnTo>
                      <a:pt x="3217" y="2109"/>
                    </a:lnTo>
                    <a:lnTo>
                      <a:pt x="3220" y="2063"/>
                    </a:lnTo>
                    <a:lnTo>
                      <a:pt x="3222" y="1936"/>
                    </a:lnTo>
                    <a:lnTo>
                      <a:pt x="3225" y="1848"/>
                    </a:lnTo>
                    <a:lnTo>
                      <a:pt x="3228" y="1871"/>
                    </a:lnTo>
                    <a:lnTo>
                      <a:pt x="3231" y="1880"/>
                    </a:lnTo>
                    <a:lnTo>
                      <a:pt x="3233" y="1819"/>
                    </a:lnTo>
                    <a:lnTo>
                      <a:pt x="3236" y="1718"/>
                    </a:lnTo>
                    <a:lnTo>
                      <a:pt x="3239" y="1608"/>
                    </a:lnTo>
                    <a:lnTo>
                      <a:pt x="3242" y="1576"/>
                    </a:lnTo>
                    <a:lnTo>
                      <a:pt x="3245" y="1668"/>
                    </a:lnTo>
                    <a:lnTo>
                      <a:pt x="3247" y="1791"/>
                    </a:lnTo>
                    <a:lnTo>
                      <a:pt x="3250" y="1787"/>
                    </a:lnTo>
                    <a:lnTo>
                      <a:pt x="3253" y="1710"/>
                    </a:lnTo>
                    <a:lnTo>
                      <a:pt x="3256" y="1761"/>
                    </a:lnTo>
                    <a:lnTo>
                      <a:pt x="3258" y="1888"/>
                    </a:lnTo>
                    <a:lnTo>
                      <a:pt x="3261" y="1939"/>
                    </a:lnTo>
                    <a:lnTo>
                      <a:pt x="3264" y="1875"/>
                    </a:lnTo>
                    <a:lnTo>
                      <a:pt x="3267" y="1776"/>
                    </a:lnTo>
                    <a:lnTo>
                      <a:pt x="3270" y="1740"/>
                    </a:lnTo>
                    <a:lnTo>
                      <a:pt x="3272" y="1710"/>
                    </a:lnTo>
                    <a:lnTo>
                      <a:pt x="3275" y="1647"/>
                    </a:lnTo>
                    <a:lnTo>
                      <a:pt x="3278" y="1682"/>
                    </a:lnTo>
                    <a:lnTo>
                      <a:pt x="3281" y="1701"/>
                    </a:lnTo>
                    <a:lnTo>
                      <a:pt x="3283" y="1621"/>
                    </a:lnTo>
                    <a:lnTo>
                      <a:pt x="3286" y="1596"/>
                    </a:lnTo>
                    <a:lnTo>
                      <a:pt x="3289" y="1630"/>
                    </a:lnTo>
                    <a:lnTo>
                      <a:pt x="3292" y="1651"/>
                    </a:lnTo>
                    <a:lnTo>
                      <a:pt x="3295" y="1659"/>
                    </a:lnTo>
                    <a:lnTo>
                      <a:pt x="3297" y="1610"/>
                    </a:lnTo>
                    <a:lnTo>
                      <a:pt x="3300" y="1485"/>
                    </a:lnTo>
                    <a:lnTo>
                      <a:pt x="3303" y="1385"/>
                    </a:lnTo>
                    <a:lnTo>
                      <a:pt x="3306" y="1391"/>
                    </a:lnTo>
                    <a:lnTo>
                      <a:pt x="3308" y="1510"/>
                    </a:lnTo>
                    <a:lnTo>
                      <a:pt x="3311" y="1662"/>
                    </a:lnTo>
                    <a:lnTo>
                      <a:pt x="3314" y="1724"/>
                    </a:lnTo>
                    <a:lnTo>
                      <a:pt x="3317" y="1663"/>
                    </a:lnTo>
                    <a:lnTo>
                      <a:pt x="3320" y="1532"/>
                    </a:lnTo>
                    <a:lnTo>
                      <a:pt x="3322" y="1430"/>
                    </a:lnTo>
                    <a:lnTo>
                      <a:pt x="3325" y="1412"/>
                    </a:lnTo>
                    <a:lnTo>
                      <a:pt x="3328" y="1359"/>
                    </a:lnTo>
                    <a:lnTo>
                      <a:pt x="3331" y="1225"/>
                    </a:lnTo>
                    <a:lnTo>
                      <a:pt x="3333" y="1201"/>
                    </a:lnTo>
                    <a:lnTo>
                      <a:pt x="3336" y="1344"/>
                    </a:lnTo>
                    <a:lnTo>
                      <a:pt x="3339" y="1456"/>
                    </a:lnTo>
                    <a:lnTo>
                      <a:pt x="3342" y="1428"/>
                    </a:lnTo>
                    <a:lnTo>
                      <a:pt x="3345" y="1268"/>
                    </a:lnTo>
                    <a:lnTo>
                      <a:pt x="3347" y="1086"/>
                    </a:lnTo>
                    <a:lnTo>
                      <a:pt x="3350" y="978"/>
                    </a:lnTo>
                    <a:lnTo>
                      <a:pt x="3353" y="959"/>
                    </a:lnTo>
                    <a:lnTo>
                      <a:pt x="3356" y="1053"/>
                    </a:lnTo>
                    <a:lnTo>
                      <a:pt x="3358" y="1216"/>
                    </a:lnTo>
                    <a:lnTo>
                      <a:pt x="3361" y="1301"/>
                    </a:lnTo>
                    <a:lnTo>
                      <a:pt x="3364" y="1253"/>
                    </a:lnTo>
                    <a:lnTo>
                      <a:pt x="3367" y="1256"/>
                    </a:lnTo>
                    <a:lnTo>
                      <a:pt x="3370" y="1359"/>
                    </a:lnTo>
                    <a:lnTo>
                      <a:pt x="3372" y="1376"/>
                    </a:lnTo>
                    <a:lnTo>
                      <a:pt x="3375" y="1190"/>
                    </a:lnTo>
                    <a:lnTo>
                      <a:pt x="3378" y="1019"/>
                    </a:lnTo>
                    <a:lnTo>
                      <a:pt x="3381" y="1009"/>
                    </a:lnTo>
                    <a:lnTo>
                      <a:pt x="3383" y="1009"/>
                    </a:lnTo>
                    <a:lnTo>
                      <a:pt x="3386" y="1019"/>
                    </a:lnTo>
                    <a:lnTo>
                      <a:pt x="3389" y="1032"/>
                    </a:lnTo>
                    <a:lnTo>
                      <a:pt x="3392" y="1000"/>
                    </a:lnTo>
                    <a:lnTo>
                      <a:pt x="3395" y="977"/>
                    </a:lnTo>
                    <a:lnTo>
                      <a:pt x="3397" y="973"/>
                    </a:lnTo>
                    <a:lnTo>
                      <a:pt x="3400" y="987"/>
                    </a:lnTo>
                    <a:lnTo>
                      <a:pt x="3403" y="968"/>
                    </a:lnTo>
                    <a:lnTo>
                      <a:pt x="3406" y="906"/>
                    </a:lnTo>
                    <a:lnTo>
                      <a:pt x="3408" y="927"/>
                    </a:lnTo>
                    <a:lnTo>
                      <a:pt x="3411" y="1001"/>
                    </a:lnTo>
                    <a:lnTo>
                      <a:pt x="3414" y="962"/>
                    </a:lnTo>
                    <a:lnTo>
                      <a:pt x="3417" y="878"/>
                    </a:lnTo>
                    <a:lnTo>
                      <a:pt x="3420" y="810"/>
                    </a:lnTo>
                    <a:lnTo>
                      <a:pt x="3422" y="761"/>
                    </a:lnTo>
                    <a:lnTo>
                      <a:pt x="3425" y="809"/>
                    </a:lnTo>
                    <a:lnTo>
                      <a:pt x="3428" y="880"/>
                    </a:lnTo>
                    <a:lnTo>
                      <a:pt x="3431" y="874"/>
                    </a:lnTo>
                    <a:lnTo>
                      <a:pt x="3433" y="790"/>
                    </a:lnTo>
                    <a:lnTo>
                      <a:pt x="3436" y="660"/>
                    </a:lnTo>
                    <a:lnTo>
                      <a:pt x="3439" y="602"/>
                    </a:lnTo>
                    <a:lnTo>
                      <a:pt x="3442" y="658"/>
                    </a:lnTo>
                    <a:lnTo>
                      <a:pt x="3445" y="720"/>
                    </a:lnTo>
                    <a:lnTo>
                      <a:pt x="3447" y="773"/>
                    </a:lnTo>
                    <a:lnTo>
                      <a:pt x="3450" y="835"/>
                    </a:lnTo>
                    <a:lnTo>
                      <a:pt x="3453" y="838"/>
                    </a:lnTo>
                    <a:lnTo>
                      <a:pt x="3456" y="787"/>
                    </a:lnTo>
                    <a:lnTo>
                      <a:pt x="3458" y="796"/>
                    </a:lnTo>
                    <a:lnTo>
                      <a:pt x="3461" y="796"/>
                    </a:lnTo>
                    <a:lnTo>
                      <a:pt x="3464" y="773"/>
                    </a:lnTo>
                    <a:lnTo>
                      <a:pt x="3467" y="788"/>
                    </a:lnTo>
                    <a:lnTo>
                      <a:pt x="3470" y="758"/>
                    </a:lnTo>
                    <a:lnTo>
                      <a:pt x="3472" y="674"/>
                    </a:lnTo>
                    <a:lnTo>
                      <a:pt x="3475" y="683"/>
                    </a:lnTo>
                    <a:lnTo>
                      <a:pt x="3478" y="804"/>
                    </a:lnTo>
                    <a:lnTo>
                      <a:pt x="3481" y="902"/>
                    </a:lnTo>
                    <a:lnTo>
                      <a:pt x="3483" y="857"/>
                    </a:lnTo>
                    <a:lnTo>
                      <a:pt x="3486" y="732"/>
                    </a:lnTo>
                    <a:lnTo>
                      <a:pt x="3489" y="663"/>
                    </a:lnTo>
                    <a:lnTo>
                      <a:pt x="3492" y="687"/>
                    </a:lnTo>
                    <a:lnTo>
                      <a:pt x="3495" y="716"/>
                    </a:lnTo>
                    <a:lnTo>
                      <a:pt x="3497" y="732"/>
                    </a:lnTo>
                    <a:lnTo>
                      <a:pt x="3500" y="790"/>
                    </a:lnTo>
                    <a:lnTo>
                      <a:pt x="3503" y="902"/>
                    </a:lnTo>
                    <a:lnTo>
                      <a:pt x="3506" y="952"/>
                    </a:lnTo>
                    <a:lnTo>
                      <a:pt x="3508" y="877"/>
                    </a:lnTo>
                    <a:lnTo>
                      <a:pt x="3511" y="708"/>
                    </a:lnTo>
                    <a:lnTo>
                      <a:pt x="3514" y="522"/>
                    </a:lnTo>
                    <a:lnTo>
                      <a:pt x="3517" y="381"/>
                    </a:lnTo>
                    <a:lnTo>
                      <a:pt x="3520" y="339"/>
                    </a:lnTo>
                    <a:lnTo>
                      <a:pt x="3522" y="399"/>
                    </a:lnTo>
                    <a:lnTo>
                      <a:pt x="3525" y="544"/>
                    </a:lnTo>
                    <a:lnTo>
                      <a:pt x="3528" y="716"/>
                    </a:lnTo>
                    <a:lnTo>
                      <a:pt x="3531" y="876"/>
                    </a:lnTo>
                    <a:lnTo>
                      <a:pt x="3533" y="910"/>
                    </a:lnTo>
                    <a:lnTo>
                      <a:pt x="3536" y="809"/>
                    </a:lnTo>
                    <a:lnTo>
                      <a:pt x="3539" y="717"/>
                    </a:lnTo>
                    <a:lnTo>
                      <a:pt x="3542" y="694"/>
                    </a:lnTo>
                    <a:lnTo>
                      <a:pt x="3545" y="683"/>
                    </a:lnTo>
                    <a:lnTo>
                      <a:pt x="3547" y="629"/>
                    </a:lnTo>
                    <a:lnTo>
                      <a:pt x="3550" y="575"/>
                    </a:lnTo>
                    <a:lnTo>
                      <a:pt x="3553" y="602"/>
                    </a:lnTo>
                    <a:lnTo>
                      <a:pt x="3556" y="732"/>
                    </a:lnTo>
                    <a:lnTo>
                      <a:pt x="3558" y="844"/>
                    </a:lnTo>
                    <a:lnTo>
                      <a:pt x="3561" y="829"/>
                    </a:lnTo>
                    <a:lnTo>
                      <a:pt x="3564" y="727"/>
                    </a:lnTo>
                    <a:lnTo>
                      <a:pt x="3567" y="614"/>
                    </a:lnTo>
                    <a:lnTo>
                      <a:pt x="3570" y="569"/>
                    </a:lnTo>
                    <a:lnTo>
                      <a:pt x="3572" y="559"/>
                    </a:lnTo>
                    <a:lnTo>
                      <a:pt x="3575" y="587"/>
                    </a:lnTo>
                    <a:lnTo>
                      <a:pt x="3578" y="674"/>
                    </a:lnTo>
                    <a:lnTo>
                      <a:pt x="3581" y="737"/>
                    </a:lnTo>
                    <a:lnTo>
                      <a:pt x="3583" y="750"/>
                    </a:lnTo>
                    <a:lnTo>
                      <a:pt x="3586" y="715"/>
                    </a:lnTo>
                    <a:lnTo>
                      <a:pt x="3589" y="625"/>
                    </a:lnTo>
                    <a:lnTo>
                      <a:pt x="3592" y="503"/>
                    </a:lnTo>
                    <a:lnTo>
                      <a:pt x="3595" y="368"/>
                    </a:lnTo>
                    <a:lnTo>
                      <a:pt x="3597" y="348"/>
                    </a:lnTo>
                    <a:lnTo>
                      <a:pt x="3600" y="479"/>
                    </a:lnTo>
                    <a:lnTo>
                      <a:pt x="3603" y="548"/>
                    </a:lnTo>
                    <a:lnTo>
                      <a:pt x="3606" y="484"/>
                    </a:lnTo>
                    <a:lnTo>
                      <a:pt x="3608" y="494"/>
                    </a:lnTo>
                    <a:lnTo>
                      <a:pt x="3611" y="648"/>
                    </a:lnTo>
                    <a:lnTo>
                      <a:pt x="3614" y="726"/>
                    </a:lnTo>
                    <a:lnTo>
                      <a:pt x="3617" y="630"/>
                    </a:lnTo>
                    <a:lnTo>
                      <a:pt x="3620" y="494"/>
                    </a:lnTo>
                    <a:lnTo>
                      <a:pt x="3622" y="411"/>
                    </a:lnTo>
                    <a:lnTo>
                      <a:pt x="3625" y="432"/>
                    </a:lnTo>
                    <a:lnTo>
                      <a:pt x="3628" y="549"/>
                    </a:lnTo>
                    <a:lnTo>
                      <a:pt x="3631" y="720"/>
                    </a:lnTo>
                    <a:lnTo>
                      <a:pt x="3633" y="908"/>
                    </a:lnTo>
                    <a:lnTo>
                      <a:pt x="3636" y="1003"/>
                    </a:lnTo>
                    <a:lnTo>
                      <a:pt x="3639" y="922"/>
                    </a:lnTo>
                    <a:lnTo>
                      <a:pt x="3642" y="823"/>
                    </a:lnTo>
                    <a:lnTo>
                      <a:pt x="3645" y="846"/>
                    </a:lnTo>
                    <a:lnTo>
                      <a:pt x="3647" y="1003"/>
                    </a:lnTo>
                    <a:lnTo>
                      <a:pt x="3650" y="1143"/>
                    </a:lnTo>
                    <a:lnTo>
                      <a:pt x="3653" y="1248"/>
                    </a:lnTo>
                    <a:lnTo>
                      <a:pt x="3656" y="1356"/>
                    </a:lnTo>
                    <a:lnTo>
                      <a:pt x="3658" y="1404"/>
                    </a:lnTo>
                    <a:lnTo>
                      <a:pt x="3661" y="1378"/>
                    </a:lnTo>
                    <a:lnTo>
                      <a:pt x="3664" y="1334"/>
                    </a:lnTo>
                    <a:lnTo>
                      <a:pt x="3667" y="1282"/>
                    </a:lnTo>
                    <a:lnTo>
                      <a:pt x="3670" y="1207"/>
                    </a:lnTo>
                    <a:lnTo>
                      <a:pt x="3672" y="1157"/>
                    </a:lnTo>
                    <a:lnTo>
                      <a:pt x="3675" y="1260"/>
                    </a:lnTo>
                    <a:lnTo>
                      <a:pt x="3678" y="1346"/>
                    </a:lnTo>
                    <a:lnTo>
                      <a:pt x="3681" y="1231"/>
                    </a:lnTo>
                    <a:lnTo>
                      <a:pt x="3683" y="1106"/>
                    </a:lnTo>
                    <a:lnTo>
                      <a:pt x="3686" y="1175"/>
                    </a:lnTo>
                    <a:lnTo>
                      <a:pt x="3689" y="1386"/>
                    </a:lnTo>
                    <a:lnTo>
                      <a:pt x="3692" y="1541"/>
                    </a:lnTo>
                    <a:lnTo>
                      <a:pt x="3695" y="1528"/>
                    </a:lnTo>
                    <a:lnTo>
                      <a:pt x="3697" y="1427"/>
                    </a:lnTo>
                    <a:lnTo>
                      <a:pt x="3700" y="1335"/>
                    </a:lnTo>
                    <a:lnTo>
                      <a:pt x="3703" y="1249"/>
                    </a:lnTo>
                    <a:lnTo>
                      <a:pt x="3706" y="1172"/>
                    </a:lnTo>
                    <a:lnTo>
                      <a:pt x="3708" y="1190"/>
                    </a:lnTo>
                    <a:lnTo>
                      <a:pt x="3711" y="1345"/>
                    </a:lnTo>
                    <a:lnTo>
                      <a:pt x="3714" y="1478"/>
                    </a:lnTo>
                    <a:lnTo>
                      <a:pt x="3717" y="1487"/>
                    </a:lnTo>
                    <a:lnTo>
                      <a:pt x="3720" y="1443"/>
                    </a:lnTo>
                    <a:lnTo>
                      <a:pt x="3722" y="1445"/>
                    </a:lnTo>
                    <a:lnTo>
                      <a:pt x="3725" y="1483"/>
                    </a:lnTo>
                    <a:lnTo>
                      <a:pt x="3728" y="1464"/>
                    </a:lnTo>
                    <a:lnTo>
                      <a:pt x="3731" y="1366"/>
                    </a:lnTo>
                    <a:lnTo>
                      <a:pt x="3733" y="1329"/>
                    </a:lnTo>
                    <a:lnTo>
                      <a:pt x="3736" y="1463"/>
                    </a:lnTo>
                    <a:lnTo>
                      <a:pt x="3739" y="1646"/>
                    </a:lnTo>
                    <a:lnTo>
                      <a:pt x="3742" y="1773"/>
                    </a:lnTo>
                    <a:lnTo>
                      <a:pt x="3745" y="1845"/>
                    </a:lnTo>
                    <a:lnTo>
                      <a:pt x="3747" y="1851"/>
                    </a:lnTo>
                    <a:lnTo>
                      <a:pt x="3750" y="1811"/>
                    </a:lnTo>
                    <a:lnTo>
                      <a:pt x="3753" y="1759"/>
                    </a:lnTo>
                    <a:lnTo>
                      <a:pt x="3756" y="1697"/>
                    </a:lnTo>
                    <a:lnTo>
                      <a:pt x="3758" y="1647"/>
                    </a:lnTo>
                    <a:lnTo>
                      <a:pt x="3761" y="1623"/>
                    </a:lnTo>
                    <a:lnTo>
                      <a:pt x="3764" y="1639"/>
                    </a:lnTo>
                    <a:lnTo>
                      <a:pt x="3767" y="1654"/>
                    </a:lnTo>
                    <a:lnTo>
                      <a:pt x="3770" y="1595"/>
                    </a:lnTo>
                    <a:lnTo>
                      <a:pt x="3772" y="1528"/>
                    </a:lnTo>
                    <a:lnTo>
                      <a:pt x="3775" y="1500"/>
                    </a:lnTo>
                    <a:lnTo>
                      <a:pt x="3778" y="1515"/>
                    </a:lnTo>
                    <a:lnTo>
                      <a:pt x="3781" y="1546"/>
                    </a:lnTo>
                    <a:lnTo>
                      <a:pt x="3783" y="1548"/>
                    </a:lnTo>
                    <a:lnTo>
                      <a:pt x="3786" y="1533"/>
                    </a:lnTo>
                    <a:lnTo>
                      <a:pt x="3789" y="1503"/>
                    </a:lnTo>
                    <a:lnTo>
                      <a:pt x="3792" y="1462"/>
                    </a:lnTo>
                    <a:lnTo>
                      <a:pt x="3795" y="1478"/>
                    </a:lnTo>
                    <a:lnTo>
                      <a:pt x="3797" y="1518"/>
                    </a:lnTo>
                    <a:lnTo>
                      <a:pt x="3800" y="1508"/>
                    </a:lnTo>
                    <a:lnTo>
                      <a:pt x="3803" y="1471"/>
                    </a:lnTo>
                    <a:lnTo>
                      <a:pt x="3806" y="1436"/>
                    </a:lnTo>
                    <a:lnTo>
                      <a:pt x="3808" y="1453"/>
                    </a:lnTo>
                    <a:lnTo>
                      <a:pt x="3811" y="1509"/>
                    </a:lnTo>
                    <a:lnTo>
                      <a:pt x="3814" y="1560"/>
                    </a:lnTo>
                    <a:lnTo>
                      <a:pt x="3817" y="1566"/>
                    </a:lnTo>
                    <a:lnTo>
                      <a:pt x="3820" y="1456"/>
                    </a:lnTo>
                    <a:lnTo>
                      <a:pt x="3822" y="1306"/>
                    </a:lnTo>
                    <a:lnTo>
                      <a:pt x="3825" y="1236"/>
                    </a:lnTo>
                    <a:lnTo>
                      <a:pt x="3828" y="1293"/>
                    </a:lnTo>
                    <a:lnTo>
                      <a:pt x="3831" y="1372"/>
                    </a:lnTo>
                    <a:lnTo>
                      <a:pt x="3833" y="1365"/>
                    </a:lnTo>
                    <a:lnTo>
                      <a:pt x="3836" y="1323"/>
                    </a:lnTo>
                    <a:lnTo>
                      <a:pt x="3839" y="1342"/>
                    </a:lnTo>
                    <a:lnTo>
                      <a:pt x="3842" y="1354"/>
                    </a:lnTo>
                    <a:lnTo>
                      <a:pt x="3845" y="1345"/>
                    </a:lnTo>
                    <a:lnTo>
                      <a:pt x="3847" y="1300"/>
                    </a:lnTo>
                    <a:lnTo>
                      <a:pt x="3850" y="1267"/>
                    </a:lnTo>
                    <a:lnTo>
                      <a:pt x="3853" y="1239"/>
                    </a:lnTo>
                    <a:lnTo>
                      <a:pt x="3856" y="1115"/>
                    </a:lnTo>
                    <a:lnTo>
                      <a:pt x="3858" y="969"/>
                    </a:lnTo>
                    <a:lnTo>
                      <a:pt x="3861" y="963"/>
                    </a:lnTo>
                    <a:lnTo>
                      <a:pt x="3864" y="989"/>
                    </a:lnTo>
                    <a:lnTo>
                      <a:pt x="3867" y="968"/>
                    </a:lnTo>
                    <a:lnTo>
                      <a:pt x="3870" y="996"/>
                    </a:lnTo>
                    <a:lnTo>
                      <a:pt x="3872" y="1078"/>
                    </a:lnTo>
                    <a:lnTo>
                      <a:pt x="3875" y="1126"/>
                    </a:lnTo>
                    <a:lnTo>
                      <a:pt x="3878" y="1134"/>
                    </a:lnTo>
                    <a:lnTo>
                      <a:pt x="3881" y="1085"/>
                    </a:lnTo>
                    <a:lnTo>
                      <a:pt x="3883" y="998"/>
                    </a:lnTo>
                    <a:lnTo>
                      <a:pt x="3886" y="941"/>
                    </a:lnTo>
                    <a:lnTo>
                      <a:pt x="3889" y="872"/>
                    </a:lnTo>
                    <a:lnTo>
                      <a:pt x="3892" y="769"/>
                    </a:lnTo>
                    <a:lnTo>
                      <a:pt x="3895" y="666"/>
                    </a:lnTo>
                    <a:lnTo>
                      <a:pt x="3897" y="600"/>
                    </a:lnTo>
                    <a:lnTo>
                      <a:pt x="3900" y="568"/>
                    </a:lnTo>
                    <a:lnTo>
                      <a:pt x="3903" y="653"/>
                    </a:lnTo>
                    <a:lnTo>
                      <a:pt x="3906" y="857"/>
                    </a:lnTo>
                    <a:lnTo>
                      <a:pt x="3908" y="1066"/>
                    </a:lnTo>
                    <a:lnTo>
                      <a:pt x="3911" y="1224"/>
                    </a:lnTo>
                    <a:lnTo>
                      <a:pt x="3914" y="1265"/>
                    </a:lnTo>
                    <a:lnTo>
                      <a:pt x="3917" y="1143"/>
                    </a:lnTo>
                    <a:lnTo>
                      <a:pt x="3920" y="980"/>
                    </a:lnTo>
                    <a:lnTo>
                      <a:pt x="3922" y="858"/>
                    </a:lnTo>
                    <a:lnTo>
                      <a:pt x="3925" y="795"/>
                    </a:lnTo>
                    <a:lnTo>
                      <a:pt x="3928" y="825"/>
                    </a:lnTo>
                    <a:lnTo>
                      <a:pt x="3931" y="821"/>
                    </a:lnTo>
                    <a:lnTo>
                      <a:pt x="3933" y="777"/>
                    </a:lnTo>
                    <a:lnTo>
                      <a:pt x="3936" y="870"/>
                    </a:lnTo>
                    <a:lnTo>
                      <a:pt x="3939" y="986"/>
                    </a:lnTo>
                    <a:lnTo>
                      <a:pt x="3942" y="950"/>
                    </a:lnTo>
                    <a:lnTo>
                      <a:pt x="3945" y="853"/>
                    </a:lnTo>
                    <a:lnTo>
                      <a:pt x="3947" y="835"/>
                    </a:lnTo>
                    <a:lnTo>
                      <a:pt x="3950" y="840"/>
                    </a:lnTo>
                    <a:lnTo>
                      <a:pt x="3953" y="798"/>
                    </a:lnTo>
                    <a:lnTo>
                      <a:pt x="3956" y="715"/>
                    </a:lnTo>
                    <a:lnTo>
                      <a:pt x="3958" y="640"/>
                    </a:lnTo>
                    <a:lnTo>
                      <a:pt x="3961" y="589"/>
                    </a:lnTo>
                    <a:lnTo>
                      <a:pt x="3964" y="614"/>
                    </a:lnTo>
                    <a:lnTo>
                      <a:pt x="3967" y="664"/>
                    </a:lnTo>
                    <a:lnTo>
                      <a:pt x="3970" y="620"/>
                    </a:lnTo>
                    <a:lnTo>
                      <a:pt x="3972" y="565"/>
                    </a:lnTo>
                    <a:lnTo>
                      <a:pt x="3975" y="565"/>
                    </a:lnTo>
                    <a:lnTo>
                      <a:pt x="3978" y="551"/>
                    </a:lnTo>
                    <a:lnTo>
                      <a:pt x="3981" y="509"/>
                    </a:lnTo>
                    <a:lnTo>
                      <a:pt x="3983" y="485"/>
                    </a:lnTo>
                    <a:lnTo>
                      <a:pt x="3986" y="470"/>
                    </a:lnTo>
                    <a:lnTo>
                      <a:pt x="3989" y="483"/>
                    </a:lnTo>
                    <a:lnTo>
                      <a:pt x="3992" y="545"/>
                    </a:lnTo>
                    <a:lnTo>
                      <a:pt x="3995" y="600"/>
                    </a:lnTo>
                    <a:lnTo>
                      <a:pt x="3997" y="654"/>
                    </a:lnTo>
                    <a:lnTo>
                      <a:pt x="4000" y="712"/>
                    </a:lnTo>
                    <a:lnTo>
                      <a:pt x="4003" y="757"/>
                    </a:lnTo>
                    <a:lnTo>
                      <a:pt x="4006" y="763"/>
                    </a:lnTo>
                    <a:lnTo>
                      <a:pt x="4008" y="693"/>
                    </a:lnTo>
                    <a:lnTo>
                      <a:pt x="4011" y="559"/>
                    </a:lnTo>
                    <a:lnTo>
                      <a:pt x="4014" y="459"/>
                    </a:lnTo>
                    <a:lnTo>
                      <a:pt x="4017" y="481"/>
                    </a:lnTo>
                    <a:lnTo>
                      <a:pt x="4020" y="560"/>
                    </a:lnTo>
                    <a:lnTo>
                      <a:pt x="4022" y="559"/>
                    </a:lnTo>
                    <a:lnTo>
                      <a:pt x="4025" y="488"/>
                    </a:lnTo>
                    <a:lnTo>
                      <a:pt x="4028" y="481"/>
                    </a:lnTo>
                    <a:lnTo>
                      <a:pt x="4031" y="508"/>
                    </a:lnTo>
                    <a:lnTo>
                      <a:pt x="4033" y="471"/>
                    </a:lnTo>
                    <a:lnTo>
                      <a:pt x="4036" y="412"/>
                    </a:lnTo>
                    <a:lnTo>
                      <a:pt x="4039" y="417"/>
                    </a:lnTo>
                    <a:lnTo>
                      <a:pt x="4042" y="469"/>
                    </a:lnTo>
                    <a:lnTo>
                      <a:pt x="4045" y="528"/>
                    </a:lnTo>
                    <a:lnTo>
                      <a:pt x="4047" y="533"/>
                    </a:lnTo>
                    <a:lnTo>
                      <a:pt x="4050" y="404"/>
                    </a:lnTo>
                    <a:lnTo>
                      <a:pt x="4053" y="288"/>
                    </a:lnTo>
                    <a:lnTo>
                      <a:pt x="4056" y="368"/>
                    </a:lnTo>
                    <a:lnTo>
                      <a:pt x="4058" y="470"/>
                    </a:lnTo>
                    <a:lnTo>
                      <a:pt x="4061" y="456"/>
                    </a:lnTo>
                    <a:lnTo>
                      <a:pt x="4064" y="452"/>
                    </a:lnTo>
                    <a:lnTo>
                      <a:pt x="4067" y="490"/>
                    </a:lnTo>
                    <a:lnTo>
                      <a:pt x="4070" y="483"/>
                    </a:lnTo>
                    <a:lnTo>
                      <a:pt x="4072" y="481"/>
                    </a:lnTo>
                    <a:lnTo>
                      <a:pt x="4075" y="532"/>
                    </a:lnTo>
                    <a:lnTo>
                      <a:pt x="4078" y="533"/>
                    </a:lnTo>
                    <a:lnTo>
                      <a:pt x="4081" y="521"/>
                    </a:lnTo>
                    <a:lnTo>
                      <a:pt x="4083" y="529"/>
                    </a:lnTo>
                    <a:lnTo>
                      <a:pt x="4086" y="510"/>
                    </a:lnTo>
                    <a:lnTo>
                      <a:pt x="4089" y="531"/>
                    </a:lnTo>
                    <a:lnTo>
                      <a:pt x="4092" y="641"/>
                    </a:lnTo>
                    <a:lnTo>
                      <a:pt x="4095" y="720"/>
                    </a:lnTo>
                    <a:lnTo>
                      <a:pt x="4097" y="619"/>
                    </a:lnTo>
                    <a:lnTo>
                      <a:pt x="4100" y="436"/>
                    </a:lnTo>
                    <a:lnTo>
                      <a:pt x="4103" y="363"/>
                    </a:lnTo>
                    <a:lnTo>
                      <a:pt x="4106" y="432"/>
                    </a:lnTo>
                    <a:lnTo>
                      <a:pt x="4108" y="461"/>
                    </a:lnTo>
                    <a:lnTo>
                      <a:pt x="4111" y="438"/>
                    </a:lnTo>
                    <a:lnTo>
                      <a:pt x="4114" y="484"/>
                    </a:lnTo>
                    <a:lnTo>
                      <a:pt x="4117" y="528"/>
                    </a:lnTo>
                    <a:lnTo>
                      <a:pt x="4120" y="510"/>
                    </a:lnTo>
                    <a:lnTo>
                      <a:pt x="4122" y="534"/>
                    </a:lnTo>
                    <a:lnTo>
                      <a:pt x="4125" y="579"/>
                    </a:lnTo>
                    <a:lnTo>
                      <a:pt x="4128" y="472"/>
                    </a:lnTo>
                    <a:lnTo>
                      <a:pt x="4131" y="248"/>
                    </a:lnTo>
                    <a:lnTo>
                      <a:pt x="4133" y="146"/>
                    </a:lnTo>
                    <a:lnTo>
                      <a:pt x="4136" y="230"/>
                    </a:lnTo>
                    <a:lnTo>
                      <a:pt x="4139" y="313"/>
                    </a:lnTo>
                    <a:lnTo>
                      <a:pt x="4142" y="359"/>
                    </a:lnTo>
                    <a:lnTo>
                      <a:pt x="4145" y="423"/>
                    </a:lnTo>
                    <a:lnTo>
                      <a:pt x="4147" y="485"/>
                    </a:lnTo>
                    <a:lnTo>
                      <a:pt x="4150" y="449"/>
                    </a:lnTo>
                    <a:lnTo>
                      <a:pt x="4153" y="273"/>
                    </a:lnTo>
                    <a:lnTo>
                      <a:pt x="4156" y="54"/>
                    </a:lnTo>
                    <a:lnTo>
                      <a:pt x="4158" y="0"/>
                    </a:lnTo>
                    <a:lnTo>
                      <a:pt x="4161" y="66"/>
                    </a:lnTo>
                    <a:lnTo>
                      <a:pt x="4164" y="95"/>
                    </a:lnTo>
                    <a:lnTo>
                      <a:pt x="4167" y="87"/>
                    </a:lnTo>
                    <a:lnTo>
                      <a:pt x="4170" y="96"/>
                    </a:lnTo>
                    <a:lnTo>
                      <a:pt x="4172" y="136"/>
                    </a:lnTo>
                    <a:lnTo>
                      <a:pt x="4175" y="190"/>
                    </a:lnTo>
                    <a:lnTo>
                      <a:pt x="4178" y="236"/>
                    </a:lnTo>
                    <a:lnTo>
                      <a:pt x="4181" y="213"/>
                    </a:lnTo>
                    <a:lnTo>
                      <a:pt x="4183" y="125"/>
                    </a:lnTo>
                    <a:lnTo>
                      <a:pt x="4186" y="84"/>
                    </a:lnTo>
                    <a:lnTo>
                      <a:pt x="4189" y="161"/>
                    </a:lnTo>
                    <a:lnTo>
                      <a:pt x="4192" y="287"/>
                    </a:lnTo>
                    <a:lnTo>
                      <a:pt x="4195" y="327"/>
                    </a:lnTo>
                    <a:lnTo>
                      <a:pt x="4197" y="314"/>
                    </a:lnTo>
                    <a:lnTo>
                      <a:pt x="4200" y="380"/>
                    </a:lnTo>
                    <a:lnTo>
                      <a:pt x="4203" y="467"/>
                    </a:lnTo>
                    <a:lnTo>
                      <a:pt x="4206" y="466"/>
                    </a:lnTo>
                    <a:lnTo>
                      <a:pt x="4208" y="366"/>
                    </a:lnTo>
                    <a:lnTo>
                      <a:pt x="4211" y="265"/>
                    </a:lnTo>
                    <a:lnTo>
                      <a:pt x="4214" y="224"/>
                    </a:lnTo>
                    <a:lnTo>
                      <a:pt x="4217" y="229"/>
                    </a:lnTo>
                    <a:lnTo>
                      <a:pt x="4220" y="277"/>
                    </a:lnTo>
                    <a:lnTo>
                      <a:pt x="4222" y="289"/>
                    </a:lnTo>
                    <a:lnTo>
                      <a:pt x="4225" y="290"/>
                    </a:lnTo>
                    <a:lnTo>
                      <a:pt x="4228" y="379"/>
                    </a:lnTo>
                    <a:lnTo>
                      <a:pt x="4231" y="495"/>
                    </a:lnTo>
                    <a:lnTo>
                      <a:pt x="4233" y="504"/>
                    </a:lnTo>
                    <a:lnTo>
                      <a:pt x="4236" y="374"/>
                    </a:lnTo>
                    <a:lnTo>
                      <a:pt x="4239" y="253"/>
                    </a:lnTo>
                    <a:lnTo>
                      <a:pt x="4242" y="192"/>
                    </a:lnTo>
                    <a:lnTo>
                      <a:pt x="4245" y="167"/>
                    </a:lnTo>
                    <a:lnTo>
                      <a:pt x="4247" y="136"/>
                    </a:lnTo>
                    <a:lnTo>
                      <a:pt x="4250" y="108"/>
                    </a:lnTo>
                    <a:lnTo>
                      <a:pt x="4253" y="118"/>
                    </a:lnTo>
                    <a:lnTo>
                      <a:pt x="4256" y="154"/>
                    </a:lnTo>
                    <a:lnTo>
                      <a:pt x="4258" y="211"/>
                    </a:lnTo>
                    <a:lnTo>
                      <a:pt x="4261" y="306"/>
                    </a:lnTo>
                    <a:lnTo>
                      <a:pt x="4264" y="371"/>
                    </a:lnTo>
                    <a:lnTo>
                      <a:pt x="4267" y="331"/>
                    </a:lnTo>
                    <a:lnTo>
                      <a:pt x="4270" y="283"/>
                    </a:lnTo>
                    <a:lnTo>
                      <a:pt x="4272" y="290"/>
                    </a:lnTo>
                    <a:lnTo>
                      <a:pt x="4275" y="259"/>
                    </a:lnTo>
                    <a:lnTo>
                      <a:pt x="4278" y="246"/>
                    </a:lnTo>
                    <a:lnTo>
                      <a:pt x="4281" y="272"/>
                    </a:lnTo>
                    <a:lnTo>
                      <a:pt x="4283" y="280"/>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cxnSp>
            <p:nvCxnSpPr>
              <p:cNvPr id="1322" name="Straight Connector 18">
                <a:extLst>
                  <a:ext uri="{FF2B5EF4-FFF2-40B4-BE49-F238E27FC236}">
                    <a16:creationId xmlns:a16="http://schemas.microsoft.com/office/drawing/2014/main" id="{944B280A-3161-42A7-B9FA-7C6F03ACD18D}"/>
                  </a:ext>
                </a:extLst>
              </p:cNvPr>
              <p:cNvCxnSpPr/>
              <p:nvPr/>
            </p:nvCxnSpPr>
            <p:spPr>
              <a:xfrm>
                <a:off x="5837043" y="5014787"/>
                <a:ext cx="731955"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323" name="TextBox 19">
                <a:extLst>
                  <a:ext uri="{FF2B5EF4-FFF2-40B4-BE49-F238E27FC236}">
                    <a16:creationId xmlns:a16="http://schemas.microsoft.com/office/drawing/2014/main" id="{2706E4C3-5079-4586-8C18-286C119475C5}"/>
                  </a:ext>
                </a:extLst>
              </p:cNvPr>
              <p:cNvSpPr txBox="1"/>
              <p:nvPr/>
            </p:nvSpPr>
            <p:spPr>
              <a:xfrm>
                <a:off x="5972015" y="4679202"/>
                <a:ext cx="490148" cy="374499"/>
              </a:xfrm>
              <a:prstGeom prst="rect">
                <a:avLst/>
              </a:prstGeom>
              <a:noFill/>
            </p:spPr>
            <p:txBody>
              <a:bodyPr wrap="none" rtlCol="0">
                <a:spAutoFit/>
              </a:bodyPr>
              <a:lstStyle/>
              <a:p>
                <a:r>
                  <a:rPr lang="en-US" sz="2000" b="1" dirty="0">
                    <a:latin typeface="Arial" pitchFamily="34" charset="0"/>
                    <a:cs typeface="Arial" pitchFamily="34" charset="0"/>
                  </a:rPr>
                  <a:t>2 s</a:t>
                </a:r>
              </a:p>
            </p:txBody>
          </p:sp>
          <p:sp>
            <p:nvSpPr>
              <p:cNvPr id="1324" name="TextBox 20">
                <a:extLst>
                  <a:ext uri="{FF2B5EF4-FFF2-40B4-BE49-F238E27FC236}">
                    <a16:creationId xmlns:a16="http://schemas.microsoft.com/office/drawing/2014/main" id="{064E5610-C959-4462-8F03-9CECF675BE63}"/>
                  </a:ext>
                </a:extLst>
              </p:cNvPr>
              <p:cNvSpPr txBox="1"/>
              <p:nvPr/>
            </p:nvSpPr>
            <p:spPr>
              <a:xfrm>
                <a:off x="5943879" y="6069556"/>
                <a:ext cx="490148" cy="374499"/>
              </a:xfrm>
              <a:prstGeom prst="rect">
                <a:avLst/>
              </a:prstGeom>
              <a:noFill/>
            </p:spPr>
            <p:txBody>
              <a:bodyPr wrap="none" rtlCol="0">
                <a:spAutoFit/>
              </a:bodyPr>
              <a:lstStyle/>
              <a:p>
                <a:r>
                  <a:rPr lang="en-US" sz="2000" b="1" dirty="0">
                    <a:latin typeface="Arial" pitchFamily="34" charset="0"/>
                    <a:cs typeface="Arial" pitchFamily="34" charset="0"/>
                  </a:rPr>
                  <a:t>2 s</a:t>
                </a:r>
              </a:p>
            </p:txBody>
          </p:sp>
          <p:sp>
            <p:nvSpPr>
              <p:cNvPr id="1325" name="TextBox 1324">
                <a:extLst>
                  <a:ext uri="{FF2B5EF4-FFF2-40B4-BE49-F238E27FC236}">
                    <a16:creationId xmlns:a16="http://schemas.microsoft.com/office/drawing/2014/main" id="{A4ADD928-8E1C-4279-8DC3-DA4142D2E7C8}"/>
                  </a:ext>
                </a:extLst>
              </p:cNvPr>
              <p:cNvSpPr txBox="1"/>
              <p:nvPr/>
            </p:nvSpPr>
            <p:spPr>
              <a:xfrm>
                <a:off x="1488832" y="1683262"/>
                <a:ext cx="1741305" cy="707887"/>
              </a:xfrm>
              <a:prstGeom prst="rect">
                <a:avLst/>
              </a:prstGeom>
              <a:noFill/>
            </p:spPr>
            <p:txBody>
              <a:bodyPr wrap="square" rtlCol="0">
                <a:spAutoFit/>
              </a:bodyPr>
              <a:lstStyle/>
              <a:p>
                <a:pPr algn="ctr"/>
                <a:r>
                  <a:rPr lang="en-US" sz="2000" b="1" dirty="0">
                    <a:solidFill>
                      <a:srgbClr val="FF0000"/>
                    </a:solidFill>
                    <a:latin typeface="Arial" pitchFamily="34" charset="0"/>
                    <a:cs typeface="Arial" pitchFamily="34" charset="0"/>
                  </a:rPr>
                  <a:t>same-shape</a:t>
                </a:r>
              </a:p>
              <a:p>
                <a:pPr algn="ctr"/>
                <a:r>
                  <a:rPr lang="en-US" sz="2000" b="1" dirty="0" err="1">
                    <a:solidFill>
                      <a:srgbClr val="FF0000"/>
                    </a:solidFill>
                    <a:latin typeface="Arial" pitchFamily="34" charset="0"/>
                    <a:cs typeface="Arial" pitchFamily="34" charset="0"/>
                  </a:rPr>
                  <a:t>AP</a:t>
                </a:r>
                <a:r>
                  <a:rPr lang="en-US" sz="2000" b="1" baseline="-25000" dirty="0" err="1">
                    <a:solidFill>
                      <a:srgbClr val="FF0000"/>
                    </a:solidFill>
                    <a:latin typeface="Arial" pitchFamily="34" charset="0"/>
                    <a:cs typeface="Arial" pitchFamily="34" charset="0"/>
                  </a:rPr>
                  <a:t>CaT_Large</a:t>
                </a:r>
                <a:endParaRPr lang="en-US" sz="2000" b="1" baseline="-25000" dirty="0">
                  <a:solidFill>
                    <a:srgbClr val="FF0000"/>
                  </a:solidFill>
                  <a:latin typeface="Arial" pitchFamily="34" charset="0"/>
                  <a:cs typeface="Arial" pitchFamily="34" charset="0"/>
                </a:endParaRPr>
              </a:p>
            </p:txBody>
          </p:sp>
          <p:sp>
            <p:nvSpPr>
              <p:cNvPr id="1326" name="TextBox 1325">
                <a:extLst>
                  <a:ext uri="{FF2B5EF4-FFF2-40B4-BE49-F238E27FC236}">
                    <a16:creationId xmlns:a16="http://schemas.microsoft.com/office/drawing/2014/main" id="{4D1187D5-E23E-43B2-B31D-A5122C88781D}"/>
                  </a:ext>
                </a:extLst>
              </p:cNvPr>
              <p:cNvSpPr txBox="1"/>
              <p:nvPr/>
            </p:nvSpPr>
            <p:spPr>
              <a:xfrm>
                <a:off x="3277775" y="1683262"/>
                <a:ext cx="1691683" cy="707887"/>
              </a:xfrm>
              <a:prstGeom prst="rect">
                <a:avLst/>
              </a:prstGeom>
              <a:noFill/>
            </p:spPr>
            <p:txBody>
              <a:bodyPr wrap="square" rtlCol="0">
                <a:spAutoFit/>
              </a:bodyPr>
              <a:lstStyle/>
              <a:p>
                <a:pPr algn="ctr"/>
                <a:r>
                  <a:rPr lang="en-US" sz="2000" b="1" dirty="0">
                    <a:solidFill>
                      <a:schemeClr val="tx2"/>
                    </a:solidFill>
                    <a:latin typeface="Arial" pitchFamily="34" charset="0"/>
                    <a:cs typeface="Arial" pitchFamily="34" charset="0"/>
                  </a:rPr>
                  <a:t>same-shape</a:t>
                </a:r>
              </a:p>
              <a:p>
                <a:pPr algn="ctr"/>
                <a:r>
                  <a:rPr lang="en-US" sz="2000" b="1" dirty="0">
                    <a:solidFill>
                      <a:schemeClr val="tx2"/>
                    </a:solidFill>
                    <a:latin typeface="Arial" pitchFamily="34" charset="0"/>
                    <a:cs typeface="Arial" pitchFamily="34" charset="0"/>
                  </a:rPr>
                  <a:t> </a:t>
                </a:r>
                <a:r>
                  <a:rPr lang="en-US" sz="2000" b="1" dirty="0" err="1">
                    <a:solidFill>
                      <a:schemeClr val="tx2"/>
                    </a:solidFill>
                    <a:latin typeface="Arial" pitchFamily="34" charset="0"/>
                    <a:cs typeface="Arial" pitchFamily="34" charset="0"/>
                  </a:rPr>
                  <a:t>AP</a:t>
                </a:r>
                <a:r>
                  <a:rPr lang="en-US" sz="2000" b="1" baseline="-25000" dirty="0" err="1">
                    <a:solidFill>
                      <a:schemeClr val="tx2"/>
                    </a:solidFill>
                    <a:latin typeface="Arial" pitchFamily="34" charset="0"/>
                    <a:cs typeface="Arial" pitchFamily="34" charset="0"/>
                  </a:rPr>
                  <a:t>CaT_Small</a:t>
                </a:r>
                <a:endParaRPr lang="en-US" sz="2000" b="1" baseline="-25000" dirty="0">
                  <a:solidFill>
                    <a:schemeClr val="tx2"/>
                  </a:solidFill>
                  <a:latin typeface="Arial" pitchFamily="34" charset="0"/>
                  <a:cs typeface="Arial" pitchFamily="34" charset="0"/>
                </a:endParaRPr>
              </a:p>
            </p:txBody>
          </p:sp>
          <p:sp>
            <p:nvSpPr>
              <p:cNvPr id="1327" name="TextBox 1326">
                <a:extLst>
                  <a:ext uri="{FF2B5EF4-FFF2-40B4-BE49-F238E27FC236}">
                    <a16:creationId xmlns:a16="http://schemas.microsoft.com/office/drawing/2014/main" id="{72966709-D7C7-4626-9E17-5431CD95F534}"/>
                  </a:ext>
                </a:extLst>
              </p:cNvPr>
              <p:cNvSpPr txBox="1"/>
              <p:nvPr/>
            </p:nvSpPr>
            <p:spPr>
              <a:xfrm>
                <a:off x="5106574" y="1683262"/>
                <a:ext cx="1427933" cy="707887"/>
              </a:xfrm>
              <a:prstGeom prst="rect">
                <a:avLst/>
              </a:prstGeom>
              <a:noFill/>
            </p:spPr>
            <p:txBody>
              <a:bodyPr wrap="square" rtlCol="0">
                <a:spAutoFit/>
              </a:bodyPr>
              <a:lstStyle/>
              <a:p>
                <a:pPr algn="ctr"/>
                <a:r>
                  <a:rPr lang="en-US" sz="2000" b="1" dirty="0">
                    <a:latin typeface="Arial" pitchFamily="34" charset="0"/>
                    <a:cs typeface="Arial" pitchFamily="34" charset="0"/>
                  </a:rPr>
                  <a:t>alternans</a:t>
                </a:r>
              </a:p>
              <a:p>
                <a:pPr algn="ctr"/>
                <a:r>
                  <a:rPr lang="en-US" sz="2000" b="1" dirty="0">
                    <a:latin typeface="Arial" pitchFamily="34" charset="0"/>
                    <a:cs typeface="Arial" pitchFamily="34" charset="0"/>
                  </a:rPr>
                  <a:t>AP-clamp</a:t>
                </a:r>
                <a:endParaRPr lang="en-US" sz="2000" b="1" baseline="-25000" dirty="0">
                  <a:latin typeface="Arial" pitchFamily="34" charset="0"/>
                  <a:cs typeface="Arial" pitchFamily="34" charset="0"/>
                </a:endParaRPr>
              </a:p>
            </p:txBody>
          </p:sp>
          <p:sp>
            <p:nvSpPr>
              <p:cNvPr id="1328" name="TextBox 1327">
                <a:extLst>
                  <a:ext uri="{FF2B5EF4-FFF2-40B4-BE49-F238E27FC236}">
                    <a16:creationId xmlns:a16="http://schemas.microsoft.com/office/drawing/2014/main" id="{E1561F8A-A8C7-4380-AC9B-460B9C2E32DD}"/>
                  </a:ext>
                </a:extLst>
              </p:cNvPr>
              <p:cNvSpPr txBox="1"/>
              <p:nvPr/>
            </p:nvSpPr>
            <p:spPr>
              <a:xfrm>
                <a:off x="380159" y="1695892"/>
                <a:ext cx="436366" cy="547345"/>
              </a:xfrm>
              <a:prstGeom prst="rect">
                <a:avLst/>
              </a:prstGeom>
              <a:noFill/>
            </p:spPr>
            <p:txBody>
              <a:bodyPr wrap="none" rtlCol="0">
                <a:spAutoFit/>
              </a:bodyPr>
              <a:lstStyle/>
              <a:p>
                <a:r>
                  <a:rPr lang="en-US" sz="3200" b="1" dirty="0">
                    <a:latin typeface="Arial" pitchFamily="34" charset="0"/>
                    <a:cs typeface="Arial" pitchFamily="34" charset="0"/>
                  </a:rPr>
                  <a:t>A</a:t>
                </a:r>
              </a:p>
            </p:txBody>
          </p:sp>
          <p:sp>
            <p:nvSpPr>
              <p:cNvPr id="1329" name="Rectangle 7">
                <a:extLst>
                  <a:ext uri="{FF2B5EF4-FFF2-40B4-BE49-F238E27FC236}">
                    <a16:creationId xmlns:a16="http://schemas.microsoft.com/office/drawing/2014/main" id="{B4856E24-88AB-44DA-9ECB-2C9635D59040}"/>
                  </a:ext>
                </a:extLst>
              </p:cNvPr>
              <p:cNvSpPr>
                <a:spLocks noChangeArrowheads="1"/>
              </p:cNvSpPr>
              <p:nvPr/>
            </p:nvSpPr>
            <p:spPr bwMode="auto">
              <a:xfrm>
                <a:off x="8172975" y="2395157"/>
                <a:ext cx="6512" cy="3211130"/>
              </a:xfrm>
              <a:prstGeom prst="rect">
                <a:avLst/>
              </a:prstGeom>
              <a:solidFill>
                <a:srgbClr val="000000"/>
              </a:solidFill>
              <a:ln w="28575"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30" name="Freeform 8">
                <a:extLst>
                  <a:ext uri="{FF2B5EF4-FFF2-40B4-BE49-F238E27FC236}">
                    <a16:creationId xmlns:a16="http://schemas.microsoft.com/office/drawing/2014/main" id="{10D1DC12-D15A-4C68-B766-F4B7F5B09C9E}"/>
                  </a:ext>
                </a:extLst>
              </p:cNvPr>
              <p:cNvSpPr>
                <a:spLocks noEditPoints="1"/>
              </p:cNvSpPr>
              <p:nvPr/>
            </p:nvSpPr>
            <p:spPr bwMode="auto">
              <a:xfrm>
                <a:off x="8145630" y="2390695"/>
                <a:ext cx="29948" cy="3220058"/>
              </a:xfrm>
              <a:custGeom>
                <a:avLst/>
                <a:gdLst/>
                <a:ahLst/>
                <a:cxnLst>
                  <a:cxn ang="0">
                    <a:pos x="0" y="2159"/>
                  </a:cxn>
                  <a:cxn ang="0">
                    <a:pos x="23" y="2159"/>
                  </a:cxn>
                  <a:cxn ang="0">
                    <a:pos x="23" y="2164"/>
                  </a:cxn>
                  <a:cxn ang="0">
                    <a:pos x="0" y="2164"/>
                  </a:cxn>
                  <a:cxn ang="0">
                    <a:pos x="0" y="2159"/>
                  </a:cxn>
                  <a:cxn ang="0">
                    <a:pos x="0" y="1887"/>
                  </a:cxn>
                  <a:cxn ang="0">
                    <a:pos x="23" y="1887"/>
                  </a:cxn>
                  <a:cxn ang="0">
                    <a:pos x="23" y="1892"/>
                  </a:cxn>
                  <a:cxn ang="0">
                    <a:pos x="0" y="1892"/>
                  </a:cxn>
                  <a:cxn ang="0">
                    <a:pos x="0" y="1887"/>
                  </a:cxn>
                  <a:cxn ang="0">
                    <a:pos x="0" y="1620"/>
                  </a:cxn>
                  <a:cxn ang="0">
                    <a:pos x="23" y="1620"/>
                  </a:cxn>
                  <a:cxn ang="0">
                    <a:pos x="23" y="1625"/>
                  </a:cxn>
                  <a:cxn ang="0">
                    <a:pos x="0" y="1625"/>
                  </a:cxn>
                  <a:cxn ang="0">
                    <a:pos x="0" y="1620"/>
                  </a:cxn>
                  <a:cxn ang="0">
                    <a:pos x="0" y="1349"/>
                  </a:cxn>
                  <a:cxn ang="0">
                    <a:pos x="23" y="1349"/>
                  </a:cxn>
                  <a:cxn ang="0">
                    <a:pos x="23" y="1354"/>
                  </a:cxn>
                  <a:cxn ang="0">
                    <a:pos x="0" y="1354"/>
                  </a:cxn>
                  <a:cxn ang="0">
                    <a:pos x="0" y="1349"/>
                  </a:cxn>
                  <a:cxn ang="0">
                    <a:pos x="0" y="1077"/>
                  </a:cxn>
                  <a:cxn ang="0">
                    <a:pos x="23" y="1077"/>
                  </a:cxn>
                  <a:cxn ang="0">
                    <a:pos x="23" y="1082"/>
                  </a:cxn>
                  <a:cxn ang="0">
                    <a:pos x="0" y="1082"/>
                  </a:cxn>
                  <a:cxn ang="0">
                    <a:pos x="0" y="1077"/>
                  </a:cxn>
                  <a:cxn ang="0">
                    <a:pos x="0" y="810"/>
                  </a:cxn>
                  <a:cxn ang="0">
                    <a:pos x="23" y="810"/>
                  </a:cxn>
                  <a:cxn ang="0">
                    <a:pos x="23" y="815"/>
                  </a:cxn>
                  <a:cxn ang="0">
                    <a:pos x="0" y="815"/>
                  </a:cxn>
                  <a:cxn ang="0">
                    <a:pos x="0" y="810"/>
                  </a:cxn>
                  <a:cxn ang="0">
                    <a:pos x="0" y="539"/>
                  </a:cxn>
                  <a:cxn ang="0">
                    <a:pos x="23" y="539"/>
                  </a:cxn>
                  <a:cxn ang="0">
                    <a:pos x="23" y="543"/>
                  </a:cxn>
                  <a:cxn ang="0">
                    <a:pos x="0" y="543"/>
                  </a:cxn>
                  <a:cxn ang="0">
                    <a:pos x="0" y="539"/>
                  </a:cxn>
                  <a:cxn ang="0">
                    <a:pos x="0" y="267"/>
                  </a:cxn>
                  <a:cxn ang="0">
                    <a:pos x="23" y="267"/>
                  </a:cxn>
                  <a:cxn ang="0">
                    <a:pos x="23" y="272"/>
                  </a:cxn>
                  <a:cxn ang="0">
                    <a:pos x="0" y="272"/>
                  </a:cxn>
                  <a:cxn ang="0">
                    <a:pos x="0" y="267"/>
                  </a:cxn>
                  <a:cxn ang="0">
                    <a:pos x="0" y="0"/>
                  </a:cxn>
                  <a:cxn ang="0">
                    <a:pos x="23" y="0"/>
                  </a:cxn>
                  <a:cxn ang="0">
                    <a:pos x="23" y="5"/>
                  </a:cxn>
                  <a:cxn ang="0">
                    <a:pos x="0" y="5"/>
                  </a:cxn>
                  <a:cxn ang="0">
                    <a:pos x="0" y="0"/>
                  </a:cxn>
                </a:cxnLst>
                <a:rect l="0" t="0" r="r" b="b"/>
                <a:pathLst>
                  <a:path w="23" h="2164">
                    <a:moveTo>
                      <a:pt x="0" y="2159"/>
                    </a:moveTo>
                    <a:lnTo>
                      <a:pt x="23" y="2159"/>
                    </a:lnTo>
                    <a:lnTo>
                      <a:pt x="23" y="2164"/>
                    </a:lnTo>
                    <a:lnTo>
                      <a:pt x="0" y="2164"/>
                    </a:lnTo>
                    <a:lnTo>
                      <a:pt x="0" y="2159"/>
                    </a:lnTo>
                    <a:close/>
                    <a:moveTo>
                      <a:pt x="0" y="1887"/>
                    </a:moveTo>
                    <a:lnTo>
                      <a:pt x="23" y="1887"/>
                    </a:lnTo>
                    <a:lnTo>
                      <a:pt x="23" y="1892"/>
                    </a:lnTo>
                    <a:lnTo>
                      <a:pt x="0" y="1892"/>
                    </a:lnTo>
                    <a:lnTo>
                      <a:pt x="0" y="1887"/>
                    </a:lnTo>
                    <a:close/>
                    <a:moveTo>
                      <a:pt x="0" y="1620"/>
                    </a:moveTo>
                    <a:lnTo>
                      <a:pt x="23" y="1620"/>
                    </a:lnTo>
                    <a:lnTo>
                      <a:pt x="23" y="1625"/>
                    </a:lnTo>
                    <a:lnTo>
                      <a:pt x="0" y="1625"/>
                    </a:lnTo>
                    <a:lnTo>
                      <a:pt x="0" y="1620"/>
                    </a:lnTo>
                    <a:close/>
                    <a:moveTo>
                      <a:pt x="0" y="1349"/>
                    </a:moveTo>
                    <a:lnTo>
                      <a:pt x="23" y="1349"/>
                    </a:lnTo>
                    <a:lnTo>
                      <a:pt x="23" y="1354"/>
                    </a:lnTo>
                    <a:lnTo>
                      <a:pt x="0" y="1354"/>
                    </a:lnTo>
                    <a:lnTo>
                      <a:pt x="0" y="1349"/>
                    </a:lnTo>
                    <a:close/>
                    <a:moveTo>
                      <a:pt x="0" y="1077"/>
                    </a:moveTo>
                    <a:lnTo>
                      <a:pt x="23" y="1077"/>
                    </a:lnTo>
                    <a:lnTo>
                      <a:pt x="23" y="1082"/>
                    </a:lnTo>
                    <a:lnTo>
                      <a:pt x="0" y="1082"/>
                    </a:lnTo>
                    <a:lnTo>
                      <a:pt x="0" y="1077"/>
                    </a:lnTo>
                    <a:close/>
                    <a:moveTo>
                      <a:pt x="0" y="810"/>
                    </a:moveTo>
                    <a:lnTo>
                      <a:pt x="23" y="810"/>
                    </a:lnTo>
                    <a:lnTo>
                      <a:pt x="23" y="815"/>
                    </a:lnTo>
                    <a:lnTo>
                      <a:pt x="0" y="815"/>
                    </a:lnTo>
                    <a:lnTo>
                      <a:pt x="0" y="810"/>
                    </a:lnTo>
                    <a:close/>
                    <a:moveTo>
                      <a:pt x="0" y="539"/>
                    </a:moveTo>
                    <a:lnTo>
                      <a:pt x="23" y="539"/>
                    </a:lnTo>
                    <a:lnTo>
                      <a:pt x="23" y="543"/>
                    </a:lnTo>
                    <a:lnTo>
                      <a:pt x="0" y="543"/>
                    </a:lnTo>
                    <a:lnTo>
                      <a:pt x="0" y="539"/>
                    </a:lnTo>
                    <a:close/>
                    <a:moveTo>
                      <a:pt x="0" y="267"/>
                    </a:moveTo>
                    <a:lnTo>
                      <a:pt x="23" y="267"/>
                    </a:lnTo>
                    <a:lnTo>
                      <a:pt x="23" y="272"/>
                    </a:lnTo>
                    <a:lnTo>
                      <a:pt x="0" y="272"/>
                    </a:lnTo>
                    <a:lnTo>
                      <a:pt x="0" y="267"/>
                    </a:lnTo>
                    <a:close/>
                    <a:moveTo>
                      <a:pt x="0" y="0"/>
                    </a:moveTo>
                    <a:lnTo>
                      <a:pt x="23" y="0"/>
                    </a:lnTo>
                    <a:lnTo>
                      <a:pt x="23" y="5"/>
                    </a:lnTo>
                    <a:lnTo>
                      <a:pt x="0" y="5"/>
                    </a:lnTo>
                    <a:lnTo>
                      <a:pt x="0" y="0"/>
                    </a:lnTo>
                    <a:close/>
                  </a:path>
                </a:pathLst>
              </a:custGeom>
              <a:solidFill>
                <a:srgbClr val="000000"/>
              </a:solidFill>
              <a:ln w="28575"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31" name="Rectangle 9">
                <a:extLst>
                  <a:ext uri="{FF2B5EF4-FFF2-40B4-BE49-F238E27FC236}">
                    <a16:creationId xmlns:a16="http://schemas.microsoft.com/office/drawing/2014/main" id="{3EE65789-93DA-4B4D-B0AE-BFEE9AD9F870}"/>
                  </a:ext>
                </a:extLst>
              </p:cNvPr>
              <p:cNvSpPr>
                <a:spLocks noChangeArrowheads="1"/>
              </p:cNvSpPr>
              <p:nvPr/>
            </p:nvSpPr>
            <p:spPr bwMode="auto">
              <a:xfrm>
                <a:off x="8175578" y="5603311"/>
                <a:ext cx="3836004" cy="7440"/>
              </a:xfrm>
              <a:prstGeom prst="rect">
                <a:avLst/>
              </a:prstGeom>
              <a:solidFill>
                <a:srgbClr val="000000"/>
              </a:solidFill>
              <a:ln w="28575"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32" name="Freeform 10">
                <a:extLst>
                  <a:ext uri="{FF2B5EF4-FFF2-40B4-BE49-F238E27FC236}">
                    <a16:creationId xmlns:a16="http://schemas.microsoft.com/office/drawing/2014/main" id="{D830396F-B438-4634-9DEE-B7E149D7398C}"/>
                  </a:ext>
                </a:extLst>
              </p:cNvPr>
              <p:cNvSpPr>
                <a:spLocks noEditPoints="1"/>
              </p:cNvSpPr>
              <p:nvPr/>
            </p:nvSpPr>
            <p:spPr bwMode="auto">
              <a:xfrm>
                <a:off x="8172975" y="5606287"/>
                <a:ext cx="3841212" cy="35712"/>
              </a:xfrm>
              <a:custGeom>
                <a:avLst/>
                <a:gdLst/>
                <a:ahLst/>
                <a:cxnLst>
                  <a:cxn ang="0">
                    <a:pos x="5" y="0"/>
                  </a:cxn>
                  <a:cxn ang="0">
                    <a:pos x="5" y="24"/>
                  </a:cxn>
                  <a:cxn ang="0">
                    <a:pos x="0" y="24"/>
                  </a:cxn>
                  <a:cxn ang="0">
                    <a:pos x="0" y="0"/>
                  </a:cxn>
                  <a:cxn ang="0">
                    <a:pos x="5" y="0"/>
                  </a:cxn>
                  <a:cxn ang="0">
                    <a:pos x="426" y="0"/>
                  </a:cxn>
                  <a:cxn ang="0">
                    <a:pos x="426" y="24"/>
                  </a:cxn>
                  <a:cxn ang="0">
                    <a:pos x="421" y="24"/>
                  </a:cxn>
                  <a:cxn ang="0">
                    <a:pos x="421" y="0"/>
                  </a:cxn>
                  <a:cxn ang="0">
                    <a:pos x="426" y="0"/>
                  </a:cxn>
                  <a:cxn ang="0">
                    <a:pos x="848" y="0"/>
                  </a:cxn>
                  <a:cxn ang="0">
                    <a:pos x="848" y="24"/>
                  </a:cxn>
                  <a:cxn ang="0">
                    <a:pos x="843" y="24"/>
                  </a:cxn>
                  <a:cxn ang="0">
                    <a:pos x="843" y="0"/>
                  </a:cxn>
                  <a:cxn ang="0">
                    <a:pos x="848" y="0"/>
                  </a:cxn>
                  <a:cxn ang="0">
                    <a:pos x="1269" y="0"/>
                  </a:cxn>
                  <a:cxn ang="0">
                    <a:pos x="1269" y="24"/>
                  </a:cxn>
                  <a:cxn ang="0">
                    <a:pos x="1264" y="24"/>
                  </a:cxn>
                  <a:cxn ang="0">
                    <a:pos x="1264" y="0"/>
                  </a:cxn>
                  <a:cxn ang="0">
                    <a:pos x="1269" y="0"/>
                  </a:cxn>
                  <a:cxn ang="0">
                    <a:pos x="1686" y="0"/>
                  </a:cxn>
                  <a:cxn ang="0">
                    <a:pos x="1686" y="24"/>
                  </a:cxn>
                  <a:cxn ang="0">
                    <a:pos x="1681" y="24"/>
                  </a:cxn>
                  <a:cxn ang="0">
                    <a:pos x="1681" y="0"/>
                  </a:cxn>
                  <a:cxn ang="0">
                    <a:pos x="1686" y="0"/>
                  </a:cxn>
                  <a:cxn ang="0">
                    <a:pos x="2107" y="0"/>
                  </a:cxn>
                  <a:cxn ang="0">
                    <a:pos x="2107" y="24"/>
                  </a:cxn>
                  <a:cxn ang="0">
                    <a:pos x="2102" y="24"/>
                  </a:cxn>
                  <a:cxn ang="0">
                    <a:pos x="2102" y="0"/>
                  </a:cxn>
                  <a:cxn ang="0">
                    <a:pos x="2107" y="0"/>
                  </a:cxn>
                  <a:cxn ang="0">
                    <a:pos x="2529" y="0"/>
                  </a:cxn>
                  <a:cxn ang="0">
                    <a:pos x="2529" y="24"/>
                  </a:cxn>
                  <a:cxn ang="0">
                    <a:pos x="2524" y="24"/>
                  </a:cxn>
                  <a:cxn ang="0">
                    <a:pos x="2524" y="0"/>
                  </a:cxn>
                  <a:cxn ang="0">
                    <a:pos x="2529" y="0"/>
                  </a:cxn>
                  <a:cxn ang="0">
                    <a:pos x="2950" y="0"/>
                  </a:cxn>
                  <a:cxn ang="0">
                    <a:pos x="2950" y="24"/>
                  </a:cxn>
                  <a:cxn ang="0">
                    <a:pos x="2945" y="24"/>
                  </a:cxn>
                  <a:cxn ang="0">
                    <a:pos x="2945" y="0"/>
                  </a:cxn>
                  <a:cxn ang="0">
                    <a:pos x="2950" y="0"/>
                  </a:cxn>
                </a:cxnLst>
                <a:rect l="0" t="0" r="r" b="b"/>
                <a:pathLst>
                  <a:path w="2950" h="24">
                    <a:moveTo>
                      <a:pt x="5" y="0"/>
                    </a:moveTo>
                    <a:lnTo>
                      <a:pt x="5" y="24"/>
                    </a:lnTo>
                    <a:lnTo>
                      <a:pt x="0" y="24"/>
                    </a:lnTo>
                    <a:lnTo>
                      <a:pt x="0" y="0"/>
                    </a:lnTo>
                    <a:lnTo>
                      <a:pt x="5" y="0"/>
                    </a:lnTo>
                    <a:close/>
                    <a:moveTo>
                      <a:pt x="426" y="0"/>
                    </a:moveTo>
                    <a:lnTo>
                      <a:pt x="426" y="24"/>
                    </a:lnTo>
                    <a:lnTo>
                      <a:pt x="421" y="24"/>
                    </a:lnTo>
                    <a:lnTo>
                      <a:pt x="421" y="0"/>
                    </a:lnTo>
                    <a:lnTo>
                      <a:pt x="426" y="0"/>
                    </a:lnTo>
                    <a:close/>
                    <a:moveTo>
                      <a:pt x="848" y="0"/>
                    </a:moveTo>
                    <a:lnTo>
                      <a:pt x="848" y="24"/>
                    </a:lnTo>
                    <a:lnTo>
                      <a:pt x="843" y="24"/>
                    </a:lnTo>
                    <a:lnTo>
                      <a:pt x="843" y="0"/>
                    </a:lnTo>
                    <a:lnTo>
                      <a:pt x="848" y="0"/>
                    </a:lnTo>
                    <a:close/>
                    <a:moveTo>
                      <a:pt x="1269" y="0"/>
                    </a:moveTo>
                    <a:lnTo>
                      <a:pt x="1269" y="24"/>
                    </a:lnTo>
                    <a:lnTo>
                      <a:pt x="1264" y="24"/>
                    </a:lnTo>
                    <a:lnTo>
                      <a:pt x="1264" y="0"/>
                    </a:lnTo>
                    <a:lnTo>
                      <a:pt x="1269" y="0"/>
                    </a:lnTo>
                    <a:close/>
                    <a:moveTo>
                      <a:pt x="1686" y="0"/>
                    </a:moveTo>
                    <a:lnTo>
                      <a:pt x="1686" y="24"/>
                    </a:lnTo>
                    <a:lnTo>
                      <a:pt x="1681" y="24"/>
                    </a:lnTo>
                    <a:lnTo>
                      <a:pt x="1681" y="0"/>
                    </a:lnTo>
                    <a:lnTo>
                      <a:pt x="1686" y="0"/>
                    </a:lnTo>
                    <a:close/>
                    <a:moveTo>
                      <a:pt x="2107" y="0"/>
                    </a:moveTo>
                    <a:lnTo>
                      <a:pt x="2107" y="24"/>
                    </a:lnTo>
                    <a:lnTo>
                      <a:pt x="2102" y="24"/>
                    </a:lnTo>
                    <a:lnTo>
                      <a:pt x="2102" y="0"/>
                    </a:lnTo>
                    <a:lnTo>
                      <a:pt x="2107" y="0"/>
                    </a:lnTo>
                    <a:close/>
                    <a:moveTo>
                      <a:pt x="2529" y="0"/>
                    </a:moveTo>
                    <a:lnTo>
                      <a:pt x="2529" y="24"/>
                    </a:lnTo>
                    <a:lnTo>
                      <a:pt x="2524" y="24"/>
                    </a:lnTo>
                    <a:lnTo>
                      <a:pt x="2524" y="0"/>
                    </a:lnTo>
                    <a:lnTo>
                      <a:pt x="2529" y="0"/>
                    </a:lnTo>
                    <a:close/>
                    <a:moveTo>
                      <a:pt x="2950" y="0"/>
                    </a:moveTo>
                    <a:lnTo>
                      <a:pt x="2950" y="24"/>
                    </a:lnTo>
                    <a:lnTo>
                      <a:pt x="2945" y="24"/>
                    </a:lnTo>
                    <a:lnTo>
                      <a:pt x="2945" y="0"/>
                    </a:lnTo>
                    <a:lnTo>
                      <a:pt x="2950" y="0"/>
                    </a:lnTo>
                    <a:close/>
                  </a:path>
                </a:pathLst>
              </a:custGeom>
              <a:solidFill>
                <a:srgbClr val="000000"/>
              </a:solidFill>
              <a:ln w="28575" cap="flat">
                <a:solidFill>
                  <a:srgbClr val="000000"/>
                </a:solidFill>
                <a:prstDash val="solid"/>
                <a:bevel/>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33" name="Freeform 11">
                <a:extLst>
                  <a:ext uri="{FF2B5EF4-FFF2-40B4-BE49-F238E27FC236}">
                    <a16:creationId xmlns:a16="http://schemas.microsoft.com/office/drawing/2014/main" id="{F8F2D306-7442-4B5F-9745-BFD6E29FBE31}"/>
                  </a:ext>
                </a:extLst>
              </p:cNvPr>
              <p:cNvSpPr>
                <a:spLocks noEditPoints="1"/>
              </p:cNvSpPr>
              <p:nvPr/>
            </p:nvSpPr>
            <p:spPr bwMode="auto">
              <a:xfrm>
                <a:off x="11834496" y="4192676"/>
                <a:ext cx="36459" cy="619012"/>
              </a:xfrm>
              <a:custGeom>
                <a:avLst/>
                <a:gdLst/>
                <a:ahLst/>
                <a:cxnLst>
                  <a:cxn ang="0">
                    <a:pos x="14" y="416"/>
                  </a:cxn>
                  <a:cxn ang="0">
                    <a:pos x="14" y="208"/>
                  </a:cxn>
                  <a:cxn ang="0">
                    <a:pos x="14" y="0"/>
                  </a:cxn>
                  <a:cxn ang="0">
                    <a:pos x="14" y="416"/>
                  </a:cxn>
                  <a:cxn ang="0">
                    <a:pos x="0" y="416"/>
                  </a:cxn>
                  <a:cxn ang="0">
                    <a:pos x="28" y="416"/>
                  </a:cxn>
                  <a:cxn ang="0">
                    <a:pos x="0" y="416"/>
                  </a:cxn>
                  <a:cxn ang="0">
                    <a:pos x="0" y="0"/>
                  </a:cxn>
                  <a:cxn ang="0">
                    <a:pos x="28" y="0"/>
                  </a:cxn>
                  <a:cxn ang="0">
                    <a:pos x="0" y="0"/>
                  </a:cxn>
                </a:cxnLst>
                <a:rect l="0" t="0" r="r" b="b"/>
                <a:pathLst>
                  <a:path w="28" h="416">
                    <a:moveTo>
                      <a:pt x="14" y="416"/>
                    </a:moveTo>
                    <a:lnTo>
                      <a:pt x="14" y="208"/>
                    </a:lnTo>
                    <a:lnTo>
                      <a:pt x="14" y="0"/>
                    </a:lnTo>
                    <a:lnTo>
                      <a:pt x="14" y="416"/>
                    </a:lnTo>
                    <a:close/>
                    <a:moveTo>
                      <a:pt x="0" y="416"/>
                    </a:moveTo>
                    <a:lnTo>
                      <a:pt x="28" y="416"/>
                    </a:lnTo>
                    <a:lnTo>
                      <a:pt x="0" y="416"/>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34" name="Freeform 12">
                <a:extLst>
                  <a:ext uri="{FF2B5EF4-FFF2-40B4-BE49-F238E27FC236}">
                    <a16:creationId xmlns:a16="http://schemas.microsoft.com/office/drawing/2014/main" id="{EAD87845-6E4D-4A6F-A50C-B199FCBBBB6F}"/>
                  </a:ext>
                </a:extLst>
              </p:cNvPr>
              <p:cNvSpPr>
                <a:spLocks noEditPoints="1"/>
              </p:cNvSpPr>
              <p:nvPr/>
            </p:nvSpPr>
            <p:spPr bwMode="auto">
              <a:xfrm>
                <a:off x="11834496" y="4188212"/>
                <a:ext cx="36459" cy="627941"/>
              </a:xfrm>
              <a:custGeom>
                <a:avLst/>
                <a:gdLst/>
                <a:ahLst/>
                <a:cxnLst>
                  <a:cxn ang="0">
                    <a:pos x="12" y="419"/>
                  </a:cxn>
                  <a:cxn ang="0">
                    <a:pos x="12" y="211"/>
                  </a:cxn>
                  <a:cxn ang="0">
                    <a:pos x="12" y="3"/>
                  </a:cxn>
                  <a:cxn ang="0">
                    <a:pos x="16" y="3"/>
                  </a:cxn>
                  <a:cxn ang="0">
                    <a:pos x="16" y="211"/>
                  </a:cxn>
                  <a:cxn ang="0">
                    <a:pos x="16" y="419"/>
                  </a:cxn>
                  <a:cxn ang="0">
                    <a:pos x="12" y="419"/>
                  </a:cxn>
                  <a:cxn ang="0">
                    <a:pos x="0" y="417"/>
                  </a:cxn>
                  <a:cxn ang="0">
                    <a:pos x="28" y="417"/>
                  </a:cxn>
                  <a:cxn ang="0">
                    <a:pos x="28" y="422"/>
                  </a:cxn>
                  <a:cxn ang="0">
                    <a:pos x="0" y="422"/>
                  </a:cxn>
                  <a:cxn ang="0">
                    <a:pos x="0" y="417"/>
                  </a:cxn>
                  <a:cxn ang="0">
                    <a:pos x="0" y="0"/>
                  </a:cxn>
                  <a:cxn ang="0">
                    <a:pos x="28" y="0"/>
                  </a:cxn>
                  <a:cxn ang="0">
                    <a:pos x="28" y="5"/>
                  </a:cxn>
                  <a:cxn ang="0">
                    <a:pos x="0" y="5"/>
                  </a:cxn>
                  <a:cxn ang="0">
                    <a:pos x="0" y="0"/>
                  </a:cxn>
                </a:cxnLst>
                <a:rect l="0" t="0" r="r" b="b"/>
                <a:pathLst>
                  <a:path w="28" h="422">
                    <a:moveTo>
                      <a:pt x="12" y="419"/>
                    </a:moveTo>
                    <a:lnTo>
                      <a:pt x="12" y="211"/>
                    </a:lnTo>
                    <a:lnTo>
                      <a:pt x="12" y="3"/>
                    </a:lnTo>
                    <a:lnTo>
                      <a:pt x="16" y="3"/>
                    </a:lnTo>
                    <a:lnTo>
                      <a:pt x="16" y="211"/>
                    </a:lnTo>
                    <a:lnTo>
                      <a:pt x="16" y="419"/>
                    </a:lnTo>
                    <a:lnTo>
                      <a:pt x="12" y="419"/>
                    </a:lnTo>
                    <a:close/>
                    <a:moveTo>
                      <a:pt x="0" y="417"/>
                    </a:moveTo>
                    <a:lnTo>
                      <a:pt x="28" y="417"/>
                    </a:lnTo>
                    <a:lnTo>
                      <a:pt x="28" y="422"/>
                    </a:lnTo>
                    <a:lnTo>
                      <a:pt x="0" y="422"/>
                    </a:lnTo>
                    <a:lnTo>
                      <a:pt x="0" y="417"/>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35" name="Freeform 13">
                <a:extLst>
                  <a:ext uri="{FF2B5EF4-FFF2-40B4-BE49-F238E27FC236}">
                    <a16:creationId xmlns:a16="http://schemas.microsoft.com/office/drawing/2014/main" id="{9A733DEA-12CC-412D-9254-5494A045181F}"/>
                  </a:ext>
                </a:extLst>
              </p:cNvPr>
              <p:cNvSpPr>
                <a:spLocks noEditPoints="1"/>
              </p:cNvSpPr>
              <p:nvPr/>
            </p:nvSpPr>
            <p:spPr bwMode="auto">
              <a:xfrm>
                <a:off x="11316257" y="4756632"/>
                <a:ext cx="36459" cy="236595"/>
              </a:xfrm>
              <a:custGeom>
                <a:avLst/>
                <a:gdLst/>
                <a:ahLst/>
                <a:cxnLst>
                  <a:cxn ang="0">
                    <a:pos x="14" y="159"/>
                  </a:cxn>
                  <a:cxn ang="0">
                    <a:pos x="14" y="80"/>
                  </a:cxn>
                  <a:cxn ang="0">
                    <a:pos x="14" y="0"/>
                  </a:cxn>
                  <a:cxn ang="0">
                    <a:pos x="14" y="159"/>
                  </a:cxn>
                  <a:cxn ang="0">
                    <a:pos x="0" y="159"/>
                  </a:cxn>
                  <a:cxn ang="0">
                    <a:pos x="28" y="159"/>
                  </a:cxn>
                  <a:cxn ang="0">
                    <a:pos x="0" y="159"/>
                  </a:cxn>
                  <a:cxn ang="0">
                    <a:pos x="0" y="0"/>
                  </a:cxn>
                  <a:cxn ang="0">
                    <a:pos x="28" y="0"/>
                  </a:cxn>
                  <a:cxn ang="0">
                    <a:pos x="0" y="0"/>
                  </a:cxn>
                </a:cxnLst>
                <a:rect l="0" t="0" r="r" b="b"/>
                <a:pathLst>
                  <a:path w="28" h="159">
                    <a:moveTo>
                      <a:pt x="14" y="159"/>
                    </a:moveTo>
                    <a:lnTo>
                      <a:pt x="14" y="80"/>
                    </a:lnTo>
                    <a:lnTo>
                      <a:pt x="14" y="0"/>
                    </a:lnTo>
                    <a:lnTo>
                      <a:pt x="14" y="159"/>
                    </a:lnTo>
                    <a:close/>
                    <a:moveTo>
                      <a:pt x="0" y="159"/>
                    </a:moveTo>
                    <a:lnTo>
                      <a:pt x="28" y="159"/>
                    </a:lnTo>
                    <a:lnTo>
                      <a:pt x="0" y="159"/>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36" name="Freeform 14">
                <a:extLst>
                  <a:ext uri="{FF2B5EF4-FFF2-40B4-BE49-F238E27FC236}">
                    <a16:creationId xmlns:a16="http://schemas.microsoft.com/office/drawing/2014/main" id="{DAEE77FB-D22A-451D-B90F-16AA878D86C6}"/>
                  </a:ext>
                </a:extLst>
              </p:cNvPr>
              <p:cNvSpPr>
                <a:spLocks noEditPoints="1"/>
              </p:cNvSpPr>
              <p:nvPr/>
            </p:nvSpPr>
            <p:spPr bwMode="auto">
              <a:xfrm>
                <a:off x="11316257" y="4753656"/>
                <a:ext cx="36459" cy="244034"/>
              </a:xfrm>
              <a:custGeom>
                <a:avLst/>
                <a:gdLst/>
                <a:ahLst/>
                <a:cxnLst>
                  <a:cxn ang="0">
                    <a:pos x="12" y="161"/>
                  </a:cxn>
                  <a:cxn ang="0">
                    <a:pos x="12" y="82"/>
                  </a:cxn>
                  <a:cxn ang="0">
                    <a:pos x="12" y="2"/>
                  </a:cxn>
                  <a:cxn ang="0">
                    <a:pos x="16" y="2"/>
                  </a:cxn>
                  <a:cxn ang="0">
                    <a:pos x="16" y="82"/>
                  </a:cxn>
                  <a:cxn ang="0">
                    <a:pos x="16" y="161"/>
                  </a:cxn>
                  <a:cxn ang="0">
                    <a:pos x="12" y="161"/>
                  </a:cxn>
                  <a:cxn ang="0">
                    <a:pos x="0" y="159"/>
                  </a:cxn>
                  <a:cxn ang="0">
                    <a:pos x="28" y="159"/>
                  </a:cxn>
                  <a:cxn ang="0">
                    <a:pos x="28" y="164"/>
                  </a:cxn>
                  <a:cxn ang="0">
                    <a:pos x="0" y="164"/>
                  </a:cxn>
                  <a:cxn ang="0">
                    <a:pos x="0" y="159"/>
                  </a:cxn>
                  <a:cxn ang="0">
                    <a:pos x="0" y="0"/>
                  </a:cxn>
                  <a:cxn ang="0">
                    <a:pos x="28" y="0"/>
                  </a:cxn>
                  <a:cxn ang="0">
                    <a:pos x="28" y="4"/>
                  </a:cxn>
                  <a:cxn ang="0">
                    <a:pos x="0" y="4"/>
                  </a:cxn>
                  <a:cxn ang="0">
                    <a:pos x="0" y="0"/>
                  </a:cxn>
                </a:cxnLst>
                <a:rect l="0" t="0" r="r" b="b"/>
                <a:pathLst>
                  <a:path w="28" h="164">
                    <a:moveTo>
                      <a:pt x="12" y="161"/>
                    </a:moveTo>
                    <a:lnTo>
                      <a:pt x="12" y="82"/>
                    </a:lnTo>
                    <a:lnTo>
                      <a:pt x="12" y="2"/>
                    </a:lnTo>
                    <a:lnTo>
                      <a:pt x="16" y="2"/>
                    </a:lnTo>
                    <a:lnTo>
                      <a:pt x="16" y="82"/>
                    </a:lnTo>
                    <a:lnTo>
                      <a:pt x="16" y="161"/>
                    </a:lnTo>
                    <a:lnTo>
                      <a:pt x="12" y="161"/>
                    </a:lnTo>
                    <a:close/>
                    <a:moveTo>
                      <a:pt x="0" y="159"/>
                    </a:moveTo>
                    <a:lnTo>
                      <a:pt x="28" y="159"/>
                    </a:lnTo>
                    <a:lnTo>
                      <a:pt x="28" y="164"/>
                    </a:lnTo>
                    <a:lnTo>
                      <a:pt x="0" y="164"/>
                    </a:lnTo>
                    <a:lnTo>
                      <a:pt x="0" y="159"/>
                    </a:lnTo>
                    <a:close/>
                    <a:moveTo>
                      <a:pt x="0" y="0"/>
                    </a:moveTo>
                    <a:lnTo>
                      <a:pt x="28" y="0"/>
                    </a:lnTo>
                    <a:lnTo>
                      <a:pt x="28" y="4"/>
                    </a:lnTo>
                    <a:lnTo>
                      <a:pt x="0" y="4"/>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37" name="Freeform 15">
                <a:extLst>
                  <a:ext uri="{FF2B5EF4-FFF2-40B4-BE49-F238E27FC236}">
                    <a16:creationId xmlns:a16="http://schemas.microsoft.com/office/drawing/2014/main" id="{87845A62-7FB5-45C0-8D5D-66841F957F11}"/>
                  </a:ext>
                </a:extLst>
              </p:cNvPr>
              <p:cNvSpPr>
                <a:spLocks noEditPoints="1"/>
              </p:cNvSpPr>
              <p:nvPr/>
            </p:nvSpPr>
            <p:spPr bwMode="auto">
              <a:xfrm>
                <a:off x="10523275" y="4798297"/>
                <a:ext cx="36459" cy="348195"/>
              </a:xfrm>
              <a:custGeom>
                <a:avLst/>
                <a:gdLst/>
                <a:ahLst/>
                <a:cxnLst>
                  <a:cxn ang="0">
                    <a:pos x="14" y="234"/>
                  </a:cxn>
                  <a:cxn ang="0">
                    <a:pos x="14" y="117"/>
                  </a:cxn>
                  <a:cxn ang="0">
                    <a:pos x="14" y="0"/>
                  </a:cxn>
                  <a:cxn ang="0">
                    <a:pos x="14" y="234"/>
                  </a:cxn>
                  <a:cxn ang="0">
                    <a:pos x="0" y="234"/>
                  </a:cxn>
                  <a:cxn ang="0">
                    <a:pos x="28" y="234"/>
                  </a:cxn>
                  <a:cxn ang="0">
                    <a:pos x="0" y="234"/>
                  </a:cxn>
                  <a:cxn ang="0">
                    <a:pos x="0" y="0"/>
                  </a:cxn>
                  <a:cxn ang="0">
                    <a:pos x="28" y="0"/>
                  </a:cxn>
                  <a:cxn ang="0">
                    <a:pos x="0" y="0"/>
                  </a:cxn>
                </a:cxnLst>
                <a:rect l="0" t="0" r="r" b="b"/>
                <a:pathLst>
                  <a:path w="28" h="234">
                    <a:moveTo>
                      <a:pt x="14" y="234"/>
                    </a:moveTo>
                    <a:lnTo>
                      <a:pt x="14" y="117"/>
                    </a:lnTo>
                    <a:lnTo>
                      <a:pt x="14" y="0"/>
                    </a:lnTo>
                    <a:lnTo>
                      <a:pt x="14" y="234"/>
                    </a:lnTo>
                    <a:close/>
                    <a:moveTo>
                      <a:pt x="0" y="234"/>
                    </a:moveTo>
                    <a:lnTo>
                      <a:pt x="28" y="234"/>
                    </a:lnTo>
                    <a:lnTo>
                      <a:pt x="0" y="234"/>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38" name="Freeform 16">
                <a:extLst>
                  <a:ext uri="{FF2B5EF4-FFF2-40B4-BE49-F238E27FC236}">
                    <a16:creationId xmlns:a16="http://schemas.microsoft.com/office/drawing/2014/main" id="{619E4E0C-BE8A-4590-9542-7ABC99B62170}"/>
                  </a:ext>
                </a:extLst>
              </p:cNvPr>
              <p:cNvSpPr>
                <a:spLocks noEditPoints="1"/>
              </p:cNvSpPr>
              <p:nvPr/>
            </p:nvSpPr>
            <p:spPr bwMode="auto">
              <a:xfrm>
                <a:off x="10523275" y="4795321"/>
                <a:ext cx="36459" cy="355635"/>
              </a:xfrm>
              <a:custGeom>
                <a:avLst/>
                <a:gdLst/>
                <a:ahLst/>
                <a:cxnLst>
                  <a:cxn ang="0">
                    <a:pos x="12" y="236"/>
                  </a:cxn>
                  <a:cxn ang="0">
                    <a:pos x="12" y="119"/>
                  </a:cxn>
                  <a:cxn ang="0">
                    <a:pos x="12" y="2"/>
                  </a:cxn>
                  <a:cxn ang="0">
                    <a:pos x="17" y="2"/>
                  </a:cxn>
                  <a:cxn ang="0">
                    <a:pos x="17" y="119"/>
                  </a:cxn>
                  <a:cxn ang="0">
                    <a:pos x="17" y="236"/>
                  </a:cxn>
                  <a:cxn ang="0">
                    <a:pos x="12" y="236"/>
                  </a:cxn>
                  <a:cxn ang="0">
                    <a:pos x="0" y="234"/>
                  </a:cxn>
                  <a:cxn ang="0">
                    <a:pos x="28" y="234"/>
                  </a:cxn>
                  <a:cxn ang="0">
                    <a:pos x="28" y="239"/>
                  </a:cxn>
                  <a:cxn ang="0">
                    <a:pos x="0" y="239"/>
                  </a:cxn>
                  <a:cxn ang="0">
                    <a:pos x="0" y="234"/>
                  </a:cxn>
                  <a:cxn ang="0">
                    <a:pos x="0" y="0"/>
                  </a:cxn>
                  <a:cxn ang="0">
                    <a:pos x="28" y="0"/>
                  </a:cxn>
                  <a:cxn ang="0">
                    <a:pos x="28" y="4"/>
                  </a:cxn>
                  <a:cxn ang="0">
                    <a:pos x="0" y="4"/>
                  </a:cxn>
                  <a:cxn ang="0">
                    <a:pos x="0" y="0"/>
                  </a:cxn>
                </a:cxnLst>
                <a:rect l="0" t="0" r="r" b="b"/>
                <a:pathLst>
                  <a:path w="28" h="239">
                    <a:moveTo>
                      <a:pt x="12" y="236"/>
                    </a:moveTo>
                    <a:lnTo>
                      <a:pt x="12" y="119"/>
                    </a:lnTo>
                    <a:lnTo>
                      <a:pt x="12" y="2"/>
                    </a:lnTo>
                    <a:lnTo>
                      <a:pt x="17" y="2"/>
                    </a:lnTo>
                    <a:lnTo>
                      <a:pt x="17" y="119"/>
                    </a:lnTo>
                    <a:lnTo>
                      <a:pt x="17" y="236"/>
                    </a:lnTo>
                    <a:lnTo>
                      <a:pt x="12" y="236"/>
                    </a:lnTo>
                    <a:close/>
                    <a:moveTo>
                      <a:pt x="0" y="234"/>
                    </a:moveTo>
                    <a:lnTo>
                      <a:pt x="28" y="234"/>
                    </a:lnTo>
                    <a:lnTo>
                      <a:pt x="28" y="239"/>
                    </a:lnTo>
                    <a:lnTo>
                      <a:pt x="0" y="239"/>
                    </a:lnTo>
                    <a:lnTo>
                      <a:pt x="0" y="234"/>
                    </a:lnTo>
                    <a:close/>
                    <a:moveTo>
                      <a:pt x="0" y="0"/>
                    </a:moveTo>
                    <a:lnTo>
                      <a:pt x="28" y="0"/>
                    </a:lnTo>
                    <a:lnTo>
                      <a:pt x="28" y="4"/>
                    </a:lnTo>
                    <a:lnTo>
                      <a:pt x="0" y="4"/>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39" name="Freeform 17">
                <a:extLst>
                  <a:ext uri="{FF2B5EF4-FFF2-40B4-BE49-F238E27FC236}">
                    <a16:creationId xmlns:a16="http://schemas.microsoft.com/office/drawing/2014/main" id="{06111260-53C6-421E-BA1B-A8A7DFEFB323}"/>
                  </a:ext>
                </a:extLst>
              </p:cNvPr>
              <p:cNvSpPr>
                <a:spLocks noEditPoints="1"/>
              </p:cNvSpPr>
              <p:nvPr/>
            </p:nvSpPr>
            <p:spPr bwMode="auto">
              <a:xfrm>
                <a:off x="9943838" y="5125659"/>
                <a:ext cx="36459" cy="153266"/>
              </a:xfrm>
              <a:custGeom>
                <a:avLst/>
                <a:gdLst/>
                <a:ahLst/>
                <a:cxnLst>
                  <a:cxn ang="0">
                    <a:pos x="14" y="103"/>
                  </a:cxn>
                  <a:cxn ang="0">
                    <a:pos x="14" y="52"/>
                  </a:cxn>
                  <a:cxn ang="0">
                    <a:pos x="14" y="0"/>
                  </a:cxn>
                  <a:cxn ang="0">
                    <a:pos x="14" y="103"/>
                  </a:cxn>
                  <a:cxn ang="0">
                    <a:pos x="0" y="103"/>
                  </a:cxn>
                  <a:cxn ang="0">
                    <a:pos x="28" y="103"/>
                  </a:cxn>
                  <a:cxn ang="0">
                    <a:pos x="0" y="103"/>
                  </a:cxn>
                  <a:cxn ang="0">
                    <a:pos x="0" y="0"/>
                  </a:cxn>
                  <a:cxn ang="0">
                    <a:pos x="28" y="0"/>
                  </a:cxn>
                  <a:cxn ang="0">
                    <a:pos x="0" y="0"/>
                  </a:cxn>
                </a:cxnLst>
                <a:rect l="0" t="0" r="r" b="b"/>
                <a:pathLst>
                  <a:path w="28" h="103">
                    <a:moveTo>
                      <a:pt x="14" y="103"/>
                    </a:moveTo>
                    <a:lnTo>
                      <a:pt x="14" y="52"/>
                    </a:lnTo>
                    <a:lnTo>
                      <a:pt x="14" y="0"/>
                    </a:lnTo>
                    <a:lnTo>
                      <a:pt x="14" y="103"/>
                    </a:lnTo>
                    <a:close/>
                    <a:moveTo>
                      <a:pt x="0" y="103"/>
                    </a:moveTo>
                    <a:lnTo>
                      <a:pt x="28" y="103"/>
                    </a:lnTo>
                    <a:lnTo>
                      <a:pt x="0" y="103"/>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40" name="Freeform 18">
                <a:extLst>
                  <a:ext uri="{FF2B5EF4-FFF2-40B4-BE49-F238E27FC236}">
                    <a16:creationId xmlns:a16="http://schemas.microsoft.com/office/drawing/2014/main" id="{91758711-FA64-4697-975F-85711184B33E}"/>
                  </a:ext>
                </a:extLst>
              </p:cNvPr>
              <p:cNvSpPr>
                <a:spLocks noEditPoints="1"/>
              </p:cNvSpPr>
              <p:nvPr/>
            </p:nvSpPr>
            <p:spPr bwMode="auto">
              <a:xfrm>
                <a:off x="9943838" y="5122683"/>
                <a:ext cx="36459" cy="160706"/>
              </a:xfrm>
              <a:custGeom>
                <a:avLst/>
                <a:gdLst/>
                <a:ahLst/>
                <a:cxnLst>
                  <a:cxn ang="0">
                    <a:pos x="12" y="105"/>
                  </a:cxn>
                  <a:cxn ang="0">
                    <a:pos x="12" y="54"/>
                  </a:cxn>
                  <a:cxn ang="0">
                    <a:pos x="12" y="2"/>
                  </a:cxn>
                  <a:cxn ang="0">
                    <a:pos x="17" y="2"/>
                  </a:cxn>
                  <a:cxn ang="0">
                    <a:pos x="17" y="54"/>
                  </a:cxn>
                  <a:cxn ang="0">
                    <a:pos x="17" y="105"/>
                  </a:cxn>
                  <a:cxn ang="0">
                    <a:pos x="12" y="105"/>
                  </a:cxn>
                  <a:cxn ang="0">
                    <a:pos x="0" y="103"/>
                  </a:cxn>
                  <a:cxn ang="0">
                    <a:pos x="28" y="103"/>
                  </a:cxn>
                  <a:cxn ang="0">
                    <a:pos x="28" y="108"/>
                  </a:cxn>
                  <a:cxn ang="0">
                    <a:pos x="0" y="108"/>
                  </a:cxn>
                  <a:cxn ang="0">
                    <a:pos x="0" y="103"/>
                  </a:cxn>
                  <a:cxn ang="0">
                    <a:pos x="0" y="0"/>
                  </a:cxn>
                  <a:cxn ang="0">
                    <a:pos x="28" y="0"/>
                  </a:cxn>
                  <a:cxn ang="0">
                    <a:pos x="28" y="4"/>
                  </a:cxn>
                  <a:cxn ang="0">
                    <a:pos x="0" y="4"/>
                  </a:cxn>
                  <a:cxn ang="0">
                    <a:pos x="0" y="0"/>
                  </a:cxn>
                </a:cxnLst>
                <a:rect l="0" t="0" r="r" b="b"/>
                <a:pathLst>
                  <a:path w="28" h="108">
                    <a:moveTo>
                      <a:pt x="12" y="105"/>
                    </a:moveTo>
                    <a:lnTo>
                      <a:pt x="12" y="54"/>
                    </a:lnTo>
                    <a:lnTo>
                      <a:pt x="12" y="2"/>
                    </a:lnTo>
                    <a:lnTo>
                      <a:pt x="17" y="2"/>
                    </a:lnTo>
                    <a:lnTo>
                      <a:pt x="17" y="54"/>
                    </a:lnTo>
                    <a:lnTo>
                      <a:pt x="17" y="105"/>
                    </a:lnTo>
                    <a:lnTo>
                      <a:pt x="12" y="105"/>
                    </a:lnTo>
                    <a:close/>
                    <a:moveTo>
                      <a:pt x="0" y="103"/>
                    </a:moveTo>
                    <a:lnTo>
                      <a:pt x="28" y="103"/>
                    </a:lnTo>
                    <a:lnTo>
                      <a:pt x="28" y="108"/>
                    </a:lnTo>
                    <a:lnTo>
                      <a:pt x="0" y="108"/>
                    </a:lnTo>
                    <a:lnTo>
                      <a:pt x="0" y="103"/>
                    </a:lnTo>
                    <a:close/>
                    <a:moveTo>
                      <a:pt x="0" y="0"/>
                    </a:moveTo>
                    <a:lnTo>
                      <a:pt x="28" y="0"/>
                    </a:lnTo>
                    <a:lnTo>
                      <a:pt x="28" y="4"/>
                    </a:lnTo>
                    <a:lnTo>
                      <a:pt x="0" y="4"/>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41" name="Freeform 19">
                <a:extLst>
                  <a:ext uri="{FF2B5EF4-FFF2-40B4-BE49-F238E27FC236}">
                    <a16:creationId xmlns:a16="http://schemas.microsoft.com/office/drawing/2014/main" id="{E261BECB-C1E2-475F-A7BD-AB65022751DD}"/>
                  </a:ext>
                </a:extLst>
              </p:cNvPr>
              <p:cNvSpPr>
                <a:spLocks noEditPoints="1"/>
              </p:cNvSpPr>
              <p:nvPr/>
            </p:nvSpPr>
            <p:spPr bwMode="auto">
              <a:xfrm>
                <a:off x="9505029" y="5403918"/>
                <a:ext cx="36459" cy="49105"/>
              </a:xfrm>
              <a:custGeom>
                <a:avLst/>
                <a:gdLst/>
                <a:ahLst/>
                <a:cxnLst>
                  <a:cxn ang="0">
                    <a:pos x="14" y="33"/>
                  </a:cxn>
                  <a:cxn ang="0">
                    <a:pos x="14" y="17"/>
                  </a:cxn>
                  <a:cxn ang="0">
                    <a:pos x="14" y="0"/>
                  </a:cxn>
                  <a:cxn ang="0">
                    <a:pos x="14" y="33"/>
                  </a:cxn>
                  <a:cxn ang="0">
                    <a:pos x="0" y="33"/>
                  </a:cxn>
                  <a:cxn ang="0">
                    <a:pos x="28" y="33"/>
                  </a:cxn>
                  <a:cxn ang="0">
                    <a:pos x="0" y="33"/>
                  </a:cxn>
                  <a:cxn ang="0">
                    <a:pos x="0" y="0"/>
                  </a:cxn>
                  <a:cxn ang="0">
                    <a:pos x="28" y="0"/>
                  </a:cxn>
                  <a:cxn ang="0">
                    <a:pos x="0" y="0"/>
                  </a:cxn>
                </a:cxnLst>
                <a:rect l="0" t="0" r="r" b="b"/>
                <a:pathLst>
                  <a:path w="28" h="33">
                    <a:moveTo>
                      <a:pt x="14" y="33"/>
                    </a:moveTo>
                    <a:lnTo>
                      <a:pt x="14" y="17"/>
                    </a:lnTo>
                    <a:lnTo>
                      <a:pt x="14" y="0"/>
                    </a:lnTo>
                    <a:lnTo>
                      <a:pt x="14" y="33"/>
                    </a:lnTo>
                    <a:close/>
                    <a:moveTo>
                      <a:pt x="0" y="33"/>
                    </a:moveTo>
                    <a:lnTo>
                      <a:pt x="28" y="33"/>
                    </a:lnTo>
                    <a:lnTo>
                      <a:pt x="0" y="33"/>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42" name="Freeform 20">
                <a:extLst>
                  <a:ext uri="{FF2B5EF4-FFF2-40B4-BE49-F238E27FC236}">
                    <a16:creationId xmlns:a16="http://schemas.microsoft.com/office/drawing/2014/main" id="{21CB12F7-4D3A-4156-B0EC-D3F6394EFD70}"/>
                  </a:ext>
                </a:extLst>
              </p:cNvPr>
              <p:cNvSpPr>
                <a:spLocks noEditPoints="1"/>
              </p:cNvSpPr>
              <p:nvPr/>
            </p:nvSpPr>
            <p:spPr bwMode="auto">
              <a:xfrm>
                <a:off x="9505029" y="5400942"/>
                <a:ext cx="36459" cy="56544"/>
              </a:xfrm>
              <a:custGeom>
                <a:avLst/>
                <a:gdLst/>
                <a:ahLst/>
                <a:cxnLst>
                  <a:cxn ang="0">
                    <a:pos x="12" y="35"/>
                  </a:cxn>
                  <a:cxn ang="0">
                    <a:pos x="12" y="19"/>
                  </a:cxn>
                  <a:cxn ang="0">
                    <a:pos x="12" y="2"/>
                  </a:cxn>
                  <a:cxn ang="0">
                    <a:pos x="17" y="2"/>
                  </a:cxn>
                  <a:cxn ang="0">
                    <a:pos x="17" y="19"/>
                  </a:cxn>
                  <a:cxn ang="0">
                    <a:pos x="17" y="35"/>
                  </a:cxn>
                  <a:cxn ang="0">
                    <a:pos x="12" y="35"/>
                  </a:cxn>
                  <a:cxn ang="0">
                    <a:pos x="0" y="33"/>
                  </a:cxn>
                  <a:cxn ang="0">
                    <a:pos x="28" y="33"/>
                  </a:cxn>
                  <a:cxn ang="0">
                    <a:pos x="28" y="38"/>
                  </a:cxn>
                  <a:cxn ang="0">
                    <a:pos x="0" y="38"/>
                  </a:cxn>
                  <a:cxn ang="0">
                    <a:pos x="0" y="33"/>
                  </a:cxn>
                  <a:cxn ang="0">
                    <a:pos x="0" y="0"/>
                  </a:cxn>
                  <a:cxn ang="0">
                    <a:pos x="28" y="0"/>
                  </a:cxn>
                  <a:cxn ang="0">
                    <a:pos x="28" y="5"/>
                  </a:cxn>
                  <a:cxn ang="0">
                    <a:pos x="0" y="5"/>
                  </a:cxn>
                  <a:cxn ang="0">
                    <a:pos x="0" y="0"/>
                  </a:cxn>
                </a:cxnLst>
                <a:rect l="0" t="0" r="r" b="b"/>
                <a:pathLst>
                  <a:path w="28" h="38">
                    <a:moveTo>
                      <a:pt x="12" y="35"/>
                    </a:moveTo>
                    <a:lnTo>
                      <a:pt x="12" y="19"/>
                    </a:lnTo>
                    <a:lnTo>
                      <a:pt x="12" y="2"/>
                    </a:lnTo>
                    <a:lnTo>
                      <a:pt x="17" y="2"/>
                    </a:lnTo>
                    <a:lnTo>
                      <a:pt x="17" y="19"/>
                    </a:lnTo>
                    <a:lnTo>
                      <a:pt x="17" y="35"/>
                    </a:lnTo>
                    <a:lnTo>
                      <a:pt x="12" y="35"/>
                    </a:lnTo>
                    <a:close/>
                    <a:moveTo>
                      <a:pt x="0" y="33"/>
                    </a:moveTo>
                    <a:lnTo>
                      <a:pt x="28" y="33"/>
                    </a:lnTo>
                    <a:lnTo>
                      <a:pt x="28" y="38"/>
                    </a:lnTo>
                    <a:lnTo>
                      <a:pt x="0" y="38"/>
                    </a:lnTo>
                    <a:lnTo>
                      <a:pt x="0" y="33"/>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43" name="Freeform 21">
                <a:extLst>
                  <a:ext uri="{FF2B5EF4-FFF2-40B4-BE49-F238E27FC236}">
                    <a16:creationId xmlns:a16="http://schemas.microsoft.com/office/drawing/2014/main" id="{90CE6255-92DB-449F-AAF3-F8AF8B9A5D23}"/>
                  </a:ext>
                </a:extLst>
              </p:cNvPr>
              <p:cNvSpPr>
                <a:spLocks noEditPoints="1"/>
              </p:cNvSpPr>
              <p:nvPr/>
            </p:nvSpPr>
            <p:spPr bwMode="auto">
              <a:xfrm>
                <a:off x="8286258" y="5362253"/>
                <a:ext cx="36459" cy="105649"/>
              </a:xfrm>
              <a:custGeom>
                <a:avLst/>
                <a:gdLst/>
                <a:ahLst/>
                <a:cxnLst>
                  <a:cxn ang="0">
                    <a:pos x="14" y="71"/>
                  </a:cxn>
                  <a:cxn ang="0">
                    <a:pos x="14" y="35"/>
                  </a:cxn>
                  <a:cxn ang="0">
                    <a:pos x="14" y="0"/>
                  </a:cxn>
                  <a:cxn ang="0">
                    <a:pos x="14" y="71"/>
                  </a:cxn>
                  <a:cxn ang="0">
                    <a:pos x="0" y="71"/>
                  </a:cxn>
                  <a:cxn ang="0">
                    <a:pos x="28" y="71"/>
                  </a:cxn>
                  <a:cxn ang="0">
                    <a:pos x="0" y="71"/>
                  </a:cxn>
                  <a:cxn ang="0">
                    <a:pos x="0" y="0"/>
                  </a:cxn>
                  <a:cxn ang="0">
                    <a:pos x="28" y="0"/>
                  </a:cxn>
                  <a:cxn ang="0">
                    <a:pos x="0" y="0"/>
                  </a:cxn>
                </a:cxnLst>
                <a:rect l="0" t="0" r="r" b="b"/>
                <a:pathLst>
                  <a:path w="28" h="71">
                    <a:moveTo>
                      <a:pt x="14" y="71"/>
                    </a:moveTo>
                    <a:lnTo>
                      <a:pt x="14" y="35"/>
                    </a:lnTo>
                    <a:lnTo>
                      <a:pt x="14" y="0"/>
                    </a:lnTo>
                    <a:lnTo>
                      <a:pt x="14" y="71"/>
                    </a:lnTo>
                    <a:close/>
                    <a:moveTo>
                      <a:pt x="0" y="71"/>
                    </a:moveTo>
                    <a:lnTo>
                      <a:pt x="28" y="71"/>
                    </a:lnTo>
                    <a:lnTo>
                      <a:pt x="0" y="71"/>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44" name="Freeform 22">
                <a:extLst>
                  <a:ext uri="{FF2B5EF4-FFF2-40B4-BE49-F238E27FC236}">
                    <a16:creationId xmlns:a16="http://schemas.microsoft.com/office/drawing/2014/main" id="{24238816-E9F7-4FFE-A6E8-D4B9336089C8}"/>
                  </a:ext>
                </a:extLst>
              </p:cNvPr>
              <p:cNvSpPr>
                <a:spLocks noEditPoints="1"/>
              </p:cNvSpPr>
              <p:nvPr/>
            </p:nvSpPr>
            <p:spPr bwMode="auto">
              <a:xfrm>
                <a:off x="8286258" y="5359277"/>
                <a:ext cx="36459" cy="111602"/>
              </a:xfrm>
              <a:custGeom>
                <a:avLst/>
                <a:gdLst/>
                <a:ahLst/>
                <a:cxnLst>
                  <a:cxn ang="0">
                    <a:pos x="11" y="73"/>
                  </a:cxn>
                  <a:cxn ang="0">
                    <a:pos x="11" y="37"/>
                  </a:cxn>
                  <a:cxn ang="0">
                    <a:pos x="11" y="2"/>
                  </a:cxn>
                  <a:cxn ang="0">
                    <a:pos x="16" y="2"/>
                  </a:cxn>
                  <a:cxn ang="0">
                    <a:pos x="16" y="37"/>
                  </a:cxn>
                  <a:cxn ang="0">
                    <a:pos x="16" y="73"/>
                  </a:cxn>
                  <a:cxn ang="0">
                    <a:pos x="11" y="73"/>
                  </a:cxn>
                  <a:cxn ang="0">
                    <a:pos x="0" y="70"/>
                  </a:cxn>
                  <a:cxn ang="0">
                    <a:pos x="28" y="70"/>
                  </a:cxn>
                  <a:cxn ang="0">
                    <a:pos x="28" y="75"/>
                  </a:cxn>
                  <a:cxn ang="0">
                    <a:pos x="0" y="75"/>
                  </a:cxn>
                  <a:cxn ang="0">
                    <a:pos x="0" y="70"/>
                  </a:cxn>
                  <a:cxn ang="0">
                    <a:pos x="0" y="0"/>
                  </a:cxn>
                  <a:cxn ang="0">
                    <a:pos x="28" y="0"/>
                  </a:cxn>
                  <a:cxn ang="0">
                    <a:pos x="28" y="5"/>
                  </a:cxn>
                  <a:cxn ang="0">
                    <a:pos x="0" y="5"/>
                  </a:cxn>
                  <a:cxn ang="0">
                    <a:pos x="0" y="0"/>
                  </a:cxn>
                </a:cxnLst>
                <a:rect l="0" t="0" r="r" b="b"/>
                <a:pathLst>
                  <a:path w="28" h="75">
                    <a:moveTo>
                      <a:pt x="11" y="73"/>
                    </a:moveTo>
                    <a:lnTo>
                      <a:pt x="11" y="37"/>
                    </a:lnTo>
                    <a:lnTo>
                      <a:pt x="11" y="2"/>
                    </a:lnTo>
                    <a:lnTo>
                      <a:pt x="16" y="2"/>
                    </a:lnTo>
                    <a:lnTo>
                      <a:pt x="16" y="37"/>
                    </a:lnTo>
                    <a:lnTo>
                      <a:pt x="16" y="73"/>
                    </a:lnTo>
                    <a:lnTo>
                      <a:pt x="11" y="73"/>
                    </a:lnTo>
                    <a:close/>
                    <a:moveTo>
                      <a:pt x="0" y="70"/>
                    </a:moveTo>
                    <a:lnTo>
                      <a:pt x="28" y="70"/>
                    </a:lnTo>
                    <a:lnTo>
                      <a:pt x="28" y="75"/>
                    </a:lnTo>
                    <a:lnTo>
                      <a:pt x="0" y="75"/>
                    </a:lnTo>
                    <a:lnTo>
                      <a:pt x="0" y="70"/>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45" name="Freeform 23">
                <a:extLst>
                  <a:ext uri="{FF2B5EF4-FFF2-40B4-BE49-F238E27FC236}">
                    <a16:creationId xmlns:a16="http://schemas.microsoft.com/office/drawing/2014/main" id="{1CA554A3-1B91-4CEA-95D4-8CD8B3486DFA}"/>
                  </a:ext>
                </a:extLst>
              </p:cNvPr>
              <p:cNvSpPr>
                <a:spLocks noEditPoints="1"/>
              </p:cNvSpPr>
              <p:nvPr/>
            </p:nvSpPr>
            <p:spPr bwMode="auto">
              <a:xfrm>
                <a:off x="11834496" y="3021611"/>
                <a:ext cx="36459" cy="459797"/>
              </a:xfrm>
              <a:custGeom>
                <a:avLst/>
                <a:gdLst/>
                <a:ahLst/>
                <a:cxnLst>
                  <a:cxn ang="0">
                    <a:pos x="14" y="309"/>
                  </a:cxn>
                  <a:cxn ang="0">
                    <a:pos x="14" y="155"/>
                  </a:cxn>
                  <a:cxn ang="0">
                    <a:pos x="14" y="0"/>
                  </a:cxn>
                  <a:cxn ang="0">
                    <a:pos x="14" y="309"/>
                  </a:cxn>
                  <a:cxn ang="0">
                    <a:pos x="0" y="309"/>
                  </a:cxn>
                  <a:cxn ang="0">
                    <a:pos x="28" y="309"/>
                  </a:cxn>
                  <a:cxn ang="0">
                    <a:pos x="0" y="309"/>
                  </a:cxn>
                  <a:cxn ang="0">
                    <a:pos x="0" y="0"/>
                  </a:cxn>
                  <a:cxn ang="0">
                    <a:pos x="28" y="0"/>
                  </a:cxn>
                  <a:cxn ang="0">
                    <a:pos x="0" y="0"/>
                  </a:cxn>
                </a:cxnLst>
                <a:rect l="0" t="0" r="r" b="b"/>
                <a:pathLst>
                  <a:path w="28" h="309">
                    <a:moveTo>
                      <a:pt x="14" y="309"/>
                    </a:moveTo>
                    <a:lnTo>
                      <a:pt x="14" y="155"/>
                    </a:lnTo>
                    <a:lnTo>
                      <a:pt x="14" y="0"/>
                    </a:lnTo>
                    <a:lnTo>
                      <a:pt x="14" y="309"/>
                    </a:lnTo>
                    <a:close/>
                    <a:moveTo>
                      <a:pt x="0" y="309"/>
                    </a:moveTo>
                    <a:lnTo>
                      <a:pt x="28" y="309"/>
                    </a:lnTo>
                    <a:lnTo>
                      <a:pt x="0" y="309"/>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46" name="Freeform 24">
                <a:extLst>
                  <a:ext uri="{FF2B5EF4-FFF2-40B4-BE49-F238E27FC236}">
                    <a16:creationId xmlns:a16="http://schemas.microsoft.com/office/drawing/2014/main" id="{A30A529A-4B5E-49E6-8302-229E9C0F3F74}"/>
                  </a:ext>
                </a:extLst>
              </p:cNvPr>
              <p:cNvSpPr>
                <a:spLocks noEditPoints="1"/>
              </p:cNvSpPr>
              <p:nvPr/>
            </p:nvSpPr>
            <p:spPr bwMode="auto">
              <a:xfrm>
                <a:off x="11834496" y="3018634"/>
                <a:ext cx="36459" cy="465748"/>
              </a:xfrm>
              <a:custGeom>
                <a:avLst/>
                <a:gdLst/>
                <a:ahLst/>
                <a:cxnLst>
                  <a:cxn ang="0">
                    <a:pos x="12" y="311"/>
                  </a:cxn>
                  <a:cxn ang="0">
                    <a:pos x="12" y="157"/>
                  </a:cxn>
                  <a:cxn ang="0">
                    <a:pos x="12" y="2"/>
                  </a:cxn>
                  <a:cxn ang="0">
                    <a:pos x="16" y="2"/>
                  </a:cxn>
                  <a:cxn ang="0">
                    <a:pos x="16" y="157"/>
                  </a:cxn>
                  <a:cxn ang="0">
                    <a:pos x="16" y="311"/>
                  </a:cxn>
                  <a:cxn ang="0">
                    <a:pos x="12" y="311"/>
                  </a:cxn>
                  <a:cxn ang="0">
                    <a:pos x="0" y="309"/>
                  </a:cxn>
                  <a:cxn ang="0">
                    <a:pos x="28" y="309"/>
                  </a:cxn>
                  <a:cxn ang="0">
                    <a:pos x="28" y="313"/>
                  </a:cxn>
                  <a:cxn ang="0">
                    <a:pos x="0" y="313"/>
                  </a:cxn>
                  <a:cxn ang="0">
                    <a:pos x="0" y="309"/>
                  </a:cxn>
                  <a:cxn ang="0">
                    <a:pos x="0" y="0"/>
                  </a:cxn>
                  <a:cxn ang="0">
                    <a:pos x="28" y="0"/>
                  </a:cxn>
                  <a:cxn ang="0">
                    <a:pos x="28" y="4"/>
                  </a:cxn>
                  <a:cxn ang="0">
                    <a:pos x="0" y="4"/>
                  </a:cxn>
                  <a:cxn ang="0">
                    <a:pos x="0" y="0"/>
                  </a:cxn>
                </a:cxnLst>
                <a:rect l="0" t="0" r="r" b="b"/>
                <a:pathLst>
                  <a:path w="28" h="313">
                    <a:moveTo>
                      <a:pt x="12" y="311"/>
                    </a:moveTo>
                    <a:lnTo>
                      <a:pt x="12" y="157"/>
                    </a:lnTo>
                    <a:lnTo>
                      <a:pt x="12" y="2"/>
                    </a:lnTo>
                    <a:lnTo>
                      <a:pt x="16" y="2"/>
                    </a:lnTo>
                    <a:lnTo>
                      <a:pt x="16" y="157"/>
                    </a:lnTo>
                    <a:lnTo>
                      <a:pt x="16" y="311"/>
                    </a:lnTo>
                    <a:lnTo>
                      <a:pt x="12" y="311"/>
                    </a:lnTo>
                    <a:close/>
                    <a:moveTo>
                      <a:pt x="0" y="309"/>
                    </a:moveTo>
                    <a:lnTo>
                      <a:pt x="28" y="309"/>
                    </a:lnTo>
                    <a:lnTo>
                      <a:pt x="28" y="313"/>
                    </a:lnTo>
                    <a:lnTo>
                      <a:pt x="0" y="313"/>
                    </a:lnTo>
                    <a:lnTo>
                      <a:pt x="0" y="309"/>
                    </a:lnTo>
                    <a:close/>
                    <a:moveTo>
                      <a:pt x="0" y="0"/>
                    </a:moveTo>
                    <a:lnTo>
                      <a:pt x="28" y="0"/>
                    </a:lnTo>
                    <a:lnTo>
                      <a:pt x="28" y="4"/>
                    </a:lnTo>
                    <a:lnTo>
                      <a:pt x="0" y="4"/>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47" name="Freeform 25">
                <a:extLst>
                  <a:ext uri="{FF2B5EF4-FFF2-40B4-BE49-F238E27FC236}">
                    <a16:creationId xmlns:a16="http://schemas.microsoft.com/office/drawing/2014/main" id="{A94A8250-B993-4F08-A215-AA963E2EBA8C}"/>
                  </a:ext>
                </a:extLst>
              </p:cNvPr>
              <p:cNvSpPr>
                <a:spLocks noEditPoints="1"/>
              </p:cNvSpPr>
              <p:nvPr/>
            </p:nvSpPr>
            <p:spPr bwMode="auto">
              <a:xfrm>
                <a:off x="11316257" y="3642111"/>
                <a:ext cx="36459" cy="312483"/>
              </a:xfrm>
              <a:custGeom>
                <a:avLst/>
                <a:gdLst/>
                <a:ahLst/>
                <a:cxnLst>
                  <a:cxn ang="0">
                    <a:pos x="14" y="210"/>
                  </a:cxn>
                  <a:cxn ang="0">
                    <a:pos x="14" y="105"/>
                  </a:cxn>
                  <a:cxn ang="0">
                    <a:pos x="14" y="0"/>
                  </a:cxn>
                  <a:cxn ang="0">
                    <a:pos x="14" y="210"/>
                  </a:cxn>
                  <a:cxn ang="0">
                    <a:pos x="0" y="210"/>
                  </a:cxn>
                  <a:cxn ang="0">
                    <a:pos x="28" y="210"/>
                  </a:cxn>
                  <a:cxn ang="0">
                    <a:pos x="0" y="210"/>
                  </a:cxn>
                  <a:cxn ang="0">
                    <a:pos x="0" y="0"/>
                  </a:cxn>
                  <a:cxn ang="0">
                    <a:pos x="28" y="0"/>
                  </a:cxn>
                  <a:cxn ang="0">
                    <a:pos x="0" y="0"/>
                  </a:cxn>
                </a:cxnLst>
                <a:rect l="0" t="0" r="r" b="b"/>
                <a:pathLst>
                  <a:path w="28" h="210">
                    <a:moveTo>
                      <a:pt x="14" y="210"/>
                    </a:moveTo>
                    <a:lnTo>
                      <a:pt x="14" y="105"/>
                    </a:lnTo>
                    <a:lnTo>
                      <a:pt x="14" y="0"/>
                    </a:lnTo>
                    <a:lnTo>
                      <a:pt x="14" y="210"/>
                    </a:lnTo>
                    <a:close/>
                    <a:moveTo>
                      <a:pt x="0" y="210"/>
                    </a:moveTo>
                    <a:lnTo>
                      <a:pt x="28" y="210"/>
                    </a:lnTo>
                    <a:lnTo>
                      <a:pt x="0" y="210"/>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48" name="Freeform 26">
                <a:extLst>
                  <a:ext uri="{FF2B5EF4-FFF2-40B4-BE49-F238E27FC236}">
                    <a16:creationId xmlns:a16="http://schemas.microsoft.com/office/drawing/2014/main" id="{BA211C7D-97C3-4B1F-99DB-F055A1983AB2}"/>
                  </a:ext>
                </a:extLst>
              </p:cNvPr>
              <p:cNvSpPr>
                <a:spLocks noEditPoints="1"/>
              </p:cNvSpPr>
              <p:nvPr/>
            </p:nvSpPr>
            <p:spPr bwMode="auto">
              <a:xfrm>
                <a:off x="11316257" y="3637649"/>
                <a:ext cx="36459" cy="321411"/>
              </a:xfrm>
              <a:custGeom>
                <a:avLst/>
                <a:gdLst/>
                <a:ahLst/>
                <a:cxnLst>
                  <a:cxn ang="0">
                    <a:pos x="12" y="213"/>
                  </a:cxn>
                  <a:cxn ang="0">
                    <a:pos x="12" y="108"/>
                  </a:cxn>
                  <a:cxn ang="0">
                    <a:pos x="12" y="3"/>
                  </a:cxn>
                  <a:cxn ang="0">
                    <a:pos x="16" y="3"/>
                  </a:cxn>
                  <a:cxn ang="0">
                    <a:pos x="16" y="108"/>
                  </a:cxn>
                  <a:cxn ang="0">
                    <a:pos x="16" y="213"/>
                  </a:cxn>
                  <a:cxn ang="0">
                    <a:pos x="12" y="213"/>
                  </a:cxn>
                  <a:cxn ang="0">
                    <a:pos x="0" y="211"/>
                  </a:cxn>
                  <a:cxn ang="0">
                    <a:pos x="28" y="211"/>
                  </a:cxn>
                  <a:cxn ang="0">
                    <a:pos x="28" y="216"/>
                  </a:cxn>
                  <a:cxn ang="0">
                    <a:pos x="0" y="216"/>
                  </a:cxn>
                  <a:cxn ang="0">
                    <a:pos x="0" y="211"/>
                  </a:cxn>
                  <a:cxn ang="0">
                    <a:pos x="0" y="0"/>
                  </a:cxn>
                  <a:cxn ang="0">
                    <a:pos x="28" y="0"/>
                  </a:cxn>
                  <a:cxn ang="0">
                    <a:pos x="28" y="5"/>
                  </a:cxn>
                  <a:cxn ang="0">
                    <a:pos x="0" y="5"/>
                  </a:cxn>
                  <a:cxn ang="0">
                    <a:pos x="0" y="0"/>
                  </a:cxn>
                </a:cxnLst>
                <a:rect l="0" t="0" r="r" b="b"/>
                <a:pathLst>
                  <a:path w="28" h="216">
                    <a:moveTo>
                      <a:pt x="12" y="213"/>
                    </a:moveTo>
                    <a:lnTo>
                      <a:pt x="12" y="108"/>
                    </a:lnTo>
                    <a:lnTo>
                      <a:pt x="12" y="3"/>
                    </a:lnTo>
                    <a:lnTo>
                      <a:pt x="16" y="3"/>
                    </a:lnTo>
                    <a:lnTo>
                      <a:pt x="16" y="108"/>
                    </a:lnTo>
                    <a:lnTo>
                      <a:pt x="16" y="213"/>
                    </a:lnTo>
                    <a:lnTo>
                      <a:pt x="12" y="213"/>
                    </a:lnTo>
                    <a:close/>
                    <a:moveTo>
                      <a:pt x="0" y="211"/>
                    </a:moveTo>
                    <a:lnTo>
                      <a:pt x="28" y="211"/>
                    </a:lnTo>
                    <a:lnTo>
                      <a:pt x="28" y="216"/>
                    </a:lnTo>
                    <a:lnTo>
                      <a:pt x="0" y="216"/>
                    </a:lnTo>
                    <a:lnTo>
                      <a:pt x="0" y="211"/>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49" name="Freeform 27">
                <a:extLst>
                  <a:ext uri="{FF2B5EF4-FFF2-40B4-BE49-F238E27FC236}">
                    <a16:creationId xmlns:a16="http://schemas.microsoft.com/office/drawing/2014/main" id="{F67DF983-6566-418A-8445-A3D3AA40F607}"/>
                  </a:ext>
                </a:extLst>
              </p:cNvPr>
              <p:cNvSpPr>
                <a:spLocks noEditPoints="1"/>
              </p:cNvSpPr>
              <p:nvPr/>
            </p:nvSpPr>
            <p:spPr bwMode="auto">
              <a:xfrm>
                <a:off x="10523275" y="4143573"/>
                <a:ext cx="36459" cy="514852"/>
              </a:xfrm>
              <a:custGeom>
                <a:avLst/>
                <a:gdLst/>
                <a:ahLst/>
                <a:cxnLst>
                  <a:cxn ang="0">
                    <a:pos x="14" y="346"/>
                  </a:cxn>
                  <a:cxn ang="0">
                    <a:pos x="14" y="173"/>
                  </a:cxn>
                  <a:cxn ang="0">
                    <a:pos x="14" y="0"/>
                  </a:cxn>
                  <a:cxn ang="0">
                    <a:pos x="14" y="346"/>
                  </a:cxn>
                  <a:cxn ang="0">
                    <a:pos x="0" y="346"/>
                  </a:cxn>
                  <a:cxn ang="0">
                    <a:pos x="28" y="346"/>
                  </a:cxn>
                  <a:cxn ang="0">
                    <a:pos x="0" y="346"/>
                  </a:cxn>
                  <a:cxn ang="0">
                    <a:pos x="0" y="0"/>
                  </a:cxn>
                  <a:cxn ang="0">
                    <a:pos x="28" y="0"/>
                  </a:cxn>
                  <a:cxn ang="0">
                    <a:pos x="0" y="0"/>
                  </a:cxn>
                </a:cxnLst>
                <a:rect l="0" t="0" r="r" b="b"/>
                <a:pathLst>
                  <a:path w="28" h="346">
                    <a:moveTo>
                      <a:pt x="14" y="346"/>
                    </a:moveTo>
                    <a:lnTo>
                      <a:pt x="14" y="173"/>
                    </a:lnTo>
                    <a:lnTo>
                      <a:pt x="14" y="0"/>
                    </a:lnTo>
                    <a:lnTo>
                      <a:pt x="14" y="346"/>
                    </a:lnTo>
                    <a:close/>
                    <a:moveTo>
                      <a:pt x="0" y="346"/>
                    </a:moveTo>
                    <a:lnTo>
                      <a:pt x="28" y="346"/>
                    </a:lnTo>
                    <a:lnTo>
                      <a:pt x="0" y="346"/>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50" name="Freeform 28">
                <a:extLst>
                  <a:ext uri="{FF2B5EF4-FFF2-40B4-BE49-F238E27FC236}">
                    <a16:creationId xmlns:a16="http://schemas.microsoft.com/office/drawing/2014/main" id="{B86AC00F-496C-4BAB-A600-64DD4590841F}"/>
                  </a:ext>
                </a:extLst>
              </p:cNvPr>
              <p:cNvSpPr>
                <a:spLocks noEditPoints="1"/>
              </p:cNvSpPr>
              <p:nvPr/>
            </p:nvSpPr>
            <p:spPr bwMode="auto">
              <a:xfrm>
                <a:off x="10523275" y="4140596"/>
                <a:ext cx="36459" cy="522293"/>
              </a:xfrm>
              <a:custGeom>
                <a:avLst/>
                <a:gdLst/>
                <a:ahLst/>
                <a:cxnLst>
                  <a:cxn ang="0">
                    <a:pos x="12" y="348"/>
                  </a:cxn>
                  <a:cxn ang="0">
                    <a:pos x="12" y="175"/>
                  </a:cxn>
                  <a:cxn ang="0">
                    <a:pos x="12" y="2"/>
                  </a:cxn>
                  <a:cxn ang="0">
                    <a:pos x="17" y="2"/>
                  </a:cxn>
                  <a:cxn ang="0">
                    <a:pos x="17" y="175"/>
                  </a:cxn>
                  <a:cxn ang="0">
                    <a:pos x="17" y="348"/>
                  </a:cxn>
                  <a:cxn ang="0">
                    <a:pos x="12" y="348"/>
                  </a:cxn>
                  <a:cxn ang="0">
                    <a:pos x="0" y="346"/>
                  </a:cxn>
                  <a:cxn ang="0">
                    <a:pos x="28" y="346"/>
                  </a:cxn>
                  <a:cxn ang="0">
                    <a:pos x="28" y="351"/>
                  </a:cxn>
                  <a:cxn ang="0">
                    <a:pos x="0" y="351"/>
                  </a:cxn>
                  <a:cxn ang="0">
                    <a:pos x="0" y="346"/>
                  </a:cxn>
                  <a:cxn ang="0">
                    <a:pos x="0" y="0"/>
                  </a:cxn>
                  <a:cxn ang="0">
                    <a:pos x="28" y="0"/>
                  </a:cxn>
                  <a:cxn ang="0">
                    <a:pos x="28" y="4"/>
                  </a:cxn>
                  <a:cxn ang="0">
                    <a:pos x="0" y="4"/>
                  </a:cxn>
                  <a:cxn ang="0">
                    <a:pos x="0" y="0"/>
                  </a:cxn>
                </a:cxnLst>
                <a:rect l="0" t="0" r="r" b="b"/>
                <a:pathLst>
                  <a:path w="28" h="351">
                    <a:moveTo>
                      <a:pt x="12" y="348"/>
                    </a:moveTo>
                    <a:lnTo>
                      <a:pt x="12" y="175"/>
                    </a:lnTo>
                    <a:lnTo>
                      <a:pt x="12" y="2"/>
                    </a:lnTo>
                    <a:lnTo>
                      <a:pt x="17" y="2"/>
                    </a:lnTo>
                    <a:lnTo>
                      <a:pt x="17" y="175"/>
                    </a:lnTo>
                    <a:lnTo>
                      <a:pt x="17" y="348"/>
                    </a:lnTo>
                    <a:lnTo>
                      <a:pt x="12" y="348"/>
                    </a:lnTo>
                    <a:close/>
                    <a:moveTo>
                      <a:pt x="0" y="346"/>
                    </a:moveTo>
                    <a:lnTo>
                      <a:pt x="28" y="346"/>
                    </a:lnTo>
                    <a:lnTo>
                      <a:pt x="28" y="351"/>
                    </a:lnTo>
                    <a:lnTo>
                      <a:pt x="0" y="351"/>
                    </a:lnTo>
                    <a:lnTo>
                      <a:pt x="0" y="346"/>
                    </a:lnTo>
                    <a:close/>
                    <a:moveTo>
                      <a:pt x="0" y="0"/>
                    </a:moveTo>
                    <a:lnTo>
                      <a:pt x="28" y="0"/>
                    </a:lnTo>
                    <a:lnTo>
                      <a:pt x="28" y="4"/>
                    </a:lnTo>
                    <a:lnTo>
                      <a:pt x="0" y="4"/>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51" name="Freeform 29">
                <a:extLst>
                  <a:ext uri="{FF2B5EF4-FFF2-40B4-BE49-F238E27FC236}">
                    <a16:creationId xmlns:a16="http://schemas.microsoft.com/office/drawing/2014/main" id="{2F634CA3-BD36-4F55-9B9E-8B938A9EC15A}"/>
                  </a:ext>
                </a:extLst>
              </p:cNvPr>
              <p:cNvSpPr>
                <a:spLocks noEditPoints="1"/>
              </p:cNvSpPr>
              <p:nvPr/>
            </p:nvSpPr>
            <p:spPr bwMode="auto">
              <a:xfrm>
                <a:off x="9943838" y="4811689"/>
                <a:ext cx="36459" cy="279746"/>
              </a:xfrm>
              <a:custGeom>
                <a:avLst/>
                <a:gdLst/>
                <a:ahLst/>
                <a:cxnLst>
                  <a:cxn ang="0">
                    <a:pos x="14" y="188"/>
                  </a:cxn>
                  <a:cxn ang="0">
                    <a:pos x="14" y="94"/>
                  </a:cxn>
                  <a:cxn ang="0">
                    <a:pos x="14" y="0"/>
                  </a:cxn>
                  <a:cxn ang="0">
                    <a:pos x="14" y="188"/>
                  </a:cxn>
                  <a:cxn ang="0">
                    <a:pos x="0" y="188"/>
                  </a:cxn>
                  <a:cxn ang="0">
                    <a:pos x="28" y="188"/>
                  </a:cxn>
                  <a:cxn ang="0">
                    <a:pos x="0" y="188"/>
                  </a:cxn>
                  <a:cxn ang="0">
                    <a:pos x="0" y="0"/>
                  </a:cxn>
                  <a:cxn ang="0">
                    <a:pos x="28" y="0"/>
                  </a:cxn>
                  <a:cxn ang="0">
                    <a:pos x="0" y="0"/>
                  </a:cxn>
                </a:cxnLst>
                <a:rect l="0" t="0" r="r" b="b"/>
                <a:pathLst>
                  <a:path w="28" h="188">
                    <a:moveTo>
                      <a:pt x="14" y="188"/>
                    </a:moveTo>
                    <a:lnTo>
                      <a:pt x="14" y="94"/>
                    </a:lnTo>
                    <a:lnTo>
                      <a:pt x="14" y="0"/>
                    </a:lnTo>
                    <a:lnTo>
                      <a:pt x="14" y="188"/>
                    </a:lnTo>
                    <a:close/>
                    <a:moveTo>
                      <a:pt x="0" y="188"/>
                    </a:moveTo>
                    <a:lnTo>
                      <a:pt x="28" y="188"/>
                    </a:lnTo>
                    <a:lnTo>
                      <a:pt x="0" y="188"/>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52" name="Freeform 30">
                <a:extLst>
                  <a:ext uri="{FF2B5EF4-FFF2-40B4-BE49-F238E27FC236}">
                    <a16:creationId xmlns:a16="http://schemas.microsoft.com/office/drawing/2014/main" id="{5CB2A4E7-48CB-4965-B212-2DF259D8F2BA}"/>
                  </a:ext>
                </a:extLst>
              </p:cNvPr>
              <p:cNvSpPr>
                <a:spLocks noEditPoints="1"/>
              </p:cNvSpPr>
              <p:nvPr/>
            </p:nvSpPr>
            <p:spPr bwMode="auto">
              <a:xfrm>
                <a:off x="9943838" y="4808713"/>
                <a:ext cx="36459" cy="285699"/>
              </a:xfrm>
              <a:custGeom>
                <a:avLst/>
                <a:gdLst/>
                <a:ahLst/>
                <a:cxnLst>
                  <a:cxn ang="0">
                    <a:pos x="12" y="190"/>
                  </a:cxn>
                  <a:cxn ang="0">
                    <a:pos x="12" y="96"/>
                  </a:cxn>
                  <a:cxn ang="0">
                    <a:pos x="12" y="2"/>
                  </a:cxn>
                  <a:cxn ang="0">
                    <a:pos x="17" y="2"/>
                  </a:cxn>
                  <a:cxn ang="0">
                    <a:pos x="17" y="96"/>
                  </a:cxn>
                  <a:cxn ang="0">
                    <a:pos x="17" y="190"/>
                  </a:cxn>
                  <a:cxn ang="0">
                    <a:pos x="12" y="190"/>
                  </a:cxn>
                  <a:cxn ang="0">
                    <a:pos x="0" y="187"/>
                  </a:cxn>
                  <a:cxn ang="0">
                    <a:pos x="28" y="187"/>
                  </a:cxn>
                  <a:cxn ang="0">
                    <a:pos x="28" y="192"/>
                  </a:cxn>
                  <a:cxn ang="0">
                    <a:pos x="0" y="192"/>
                  </a:cxn>
                  <a:cxn ang="0">
                    <a:pos x="0" y="187"/>
                  </a:cxn>
                  <a:cxn ang="0">
                    <a:pos x="0" y="0"/>
                  </a:cxn>
                  <a:cxn ang="0">
                    <a:pos x="28" y="0"/>
                  </a:cxn>
                  <a:cxn ang="0">
                    <a:pos x="28" y="5"/>
                  </a:cxn>
                  <a:cxn ang="0">
                    <a:pos x="0" y="5"/>
                  </a:cxn>
                  <a:cxn ang="0">
                    <a:pos x="0" y="0"/>
                  </a:cxn>
                </a:cxnLst>
                <a:rect l="0" t="0" r="r" b="b"/>
                <a:pathLst>
                  <a:path w="28" h="192">
                    <a:moveTo>
                      <a:pt x="12" y="190"/>
                    </a:moveTo>
                    <a:lnTo>
                      <a:pt x="12" y="96"/>
                    </a:lnTo>
                    <a:lnTo>
                      <a:pt x="12" y="2"/>
                    </a:lnTo>
                    <a:lnTo>
                      <a:pt x="17" y="2"/>
                    </a:lnTo>
                    <a:lnTo>
                      <a:pt x="17" y="96"/>
                    </a:lnTo>
                    <a:lnTo>
                      <a:pt x="17" y="190"/>
                    </a:lnTo>
                    <a:lnTo>
                      <a:pt x="12" y="190"/>
                    </a:lnTo>
                    <a:close/>
                    <a:moveTo>
                      <a:pt x="0" y="187"/>
                    </a:moveTo>
                    <a:lnTo>
                      <a:pt x="28" y="187"/>
                    </a:lnTo>
                    <a:lnTo>
                      <a:pt x="28" y="192"/>
                    </a:lnTo>
                    <a:lnTo>
                      <a:pt x="0" y="192"/>
                    </a:lnTo>
                    <a:lnTo>
                      <a:pt x="0" y="187"/>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53" name="Freeform 31">
                <a:extLst>
                  <a:ext uri="{FF2B5EF4-FFF2-40B4-BE49-F238E27FC236}">
                    <a16:creationId xmlns:a16="http://schemas.microsoft.com/office/drawing/2014/main" id="{438FFC3E-3E11-4E20-AD31-745B1965D510}"/>
                  </a:ext>
                </a:extLst>
              </p:cNvPr>
              <p:cNvSpPr>
                <a:spLocks noEditPoints="1"/>
              </p:cNvSpPr>
              <p:nvPr/>
            </p:nvSpPr>
            <p:spPr bwMode="auto">
              <a:xfrm>
                <a:off x="9505029" y="5293804"/>
                <a:ext cx="36459" cy="110114"/>
              </a:xfrm>
              <a:custGeom>
                <a:avLst/>
                <a:gdLst/>
                <a:ahLst/>
                <a:cxnLst>
                  <a:cxn ang="0">
                    <a:pos x="14" y="74"/>
                  </a:cxn>
                  <a:cxn ang="0">
                    <a:pos x="14" y="37"/>
                  </a:cxn>
                  <a:cxn ang="0">
                    <a:pos x="14" y="0"/>
                  </a:cxn>
                  <a:cxn ang="0">
                    <a:pos x="14" y="74"/>
                  </a:cxn>
                  <a:cxn ang="0">
                    <a:pos x="0" y="74"/>
                  </a:cxn>
                  <a:cxn ang="0">
                    <a:pos x="28" y="74"/>
                  </a:cxn>
                  <a:cxn ang="0">
                    <a:pos x="0" y="74"/>
                  </a:cxn>
                  <a:cxn ang="0">
                    <a:pos x="0" y="0"/>
                  </a:cxn>
                  <a:cxn ang="0">
                    <a:pos x="28" y="0"/>
                  </a:cxn>
                  <a:cxn ang="0">
                    <a:pos x="0" y="0"/>
                  </a:cxn>
                </a:cxnLst>
                <a:rect l="0" t="0" r="r" b="b"/>
                <a:pathLst>
                  <a:path w="28" h="74">
                    <a:moveTo>
                      <a:pt x="14" y="74"/>
                    </a:moveTo>
                    <a:lnTo>
                      <a:pt x="14" y="37"/>
                    </a:lnTo>
                    <a:lnTo>
                      <a:pt x="14" y="0"/>
                    </a:lnTo>
                    <a:lnTo>
                      <a:pt x="14" y="74"/>
                    </a:lnTo>
                    <a:close/>
                    <a:moveTo>
                      <a:pt x="0" y="74"/>
                    </a:moveTo>
                    <a:lnTo>
                      <a:pt x="28" y="74"/>
                    </a:lnTo>
                    <a:lnTo>
                      <a:pt x="0" y="74"/>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54" name="Freeform 32">
                <a:extLst>
                  <a:ext uri="{FF2B5EF4-FFF2-40B4-BE49-F238E27FC236}">
                    <a16:creationId xmlns:a16="http://schemas.microsoft.com/office/drawing/2014/main" id="{DE064015-4361-4383-B6DF-3359FA0B4302}"/>
                  </a:ext>
                </a:extLst>
              </p:cNvPr>
              <p:cNvSpPr>
                <a:spLocks noEditPoints="1"/>
              </p:cNvSpPr>
              <p:nvPr/>
            </p:nvSpPr>
            <p:spPr bwMode="auto">
              <a:xfrm>
                <a:off x="9505029" y="5289341"/>
                <a:ext cx="36459" cy="119041"/>
              </a:xfrm>
              <a:custGeom>
                <a:avLst/>
                <a:gdLst/>
                <a:ahLst/>
                <a:cxnLst>
                  <a:cxn ang="0">
                    <a:pos x="12" y="77"/>
                  </a:cxn>
                  <a:cxn ang="0">
                    <a:pos x="12" y="40"/>
                  </a:cxn>
                  <a:cxn ang="0">
                    <a:pos x="12" y="3"/>
                  </a:cxn>
                  <a:cxn ang="0">
                    <a:pos x="17" y="3"/>
                  </a:cxn>
                  <a:cxn ang="0">
                    <a:pos x="17" y="40"/>
                  </a:cxn>
                  <a:cxn ang="0">
                    <a:pos x="17" y="77"/>
                  </a:cxn>
                  <a:cxn ang="0">
                    <a:pos x="12" y="77"/>
                  </a:cxn>
                  <a:cxn ang="0">
                    <a:pos x="0" y="75"/>
                  </a:cxn>
                  <a:cxn ang="0">
                    <a:pos x="28" y="75"/>
                  </a:cxn>
                  <a:cxn ang="0">
                    <a:pos x="28" y="80"/>
                  </a:cxn>
                  <a:cxn ang="0">
                    <a:pos x="0" y="80"/>
                  </a:cxn>
                  <a:cxn ang="0">
                    <a:pos x="0" y="75"/>
                  </a:cxn>
                  <a:cxn ang="0">
                    <a:pos x="0" y="0"/>
                  </a:cxn>
                  <a:cxn ang="0">
                    <a:pos x="28" y="0"/>
                  </a:cxn>
                  <a:cxn ang="0">
                    <a:pos x="28" y="5"/>
                  </a:cxn>
                  <a:cxn ang="0">
                    <a:pos x="0" y="5"/>
                  </a:cxn>
                  <a:cxn ang="0">
                    <a:pos x="0" y="0"/>
                  </a:cxn>
                </a:cxnLst>
                <a:rect l="0" t="0" r="r" b="b"/>
                <a:pathLst>
                  <a:path w="28" h="80">
                    <a:moveTo>
                      <a:pt x="12" y="77"/>
                    </a:moveTo>
                    <a:lnTo>
                      <a:pt x="12" y="40"/>
                    </a:lnTo>
                    <a:lnTo>
                      <a:pt x="12" y="3"/>
                    </a:lnTo>
                    <a:lnTo>
                      <a:pt x="17" y="3"/>
                    </a:lnTo>
                    <a:lnTo>
                      <a:pt x="17" y="40"/>
                    </a:lnTo>
                    <a:lnTo>
                      <a:pt x="17" y="77"/>
                    </a:lnTo>
                    <a:lnTo>
                      <a:pt x="12" y="77"/>
                    </a:lnTo>
                    <a:close/>
                    <a:moveTo>
                      <a:pt x="0" y="75"/>
                    </a:moveTo>
                    <a:lnTo>
                      <a:pt x="28" y="75"/>
                    </a:lnTo>
                    <a:lnTo>
                      <a:pt x="28" y="80"/>
                    </a:lnTo>
                    <a:lnTo>
                      <a:pt x="0" y="80"/>
                    </a:lnTo>
                    <a:lnTo>
                      <a:pt x="0" y="75"/>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55" name="Freeform 33">
                <a:extLst>
                  <a:ext uri="{FF2B5EF4-FFF2-40B4-BE49-F238E27FC236}">
                    <a16:creationId xmlns:a16="http://schemas.microsoft.com/office/drawing/2014/main" id="{FC356563-7F23-486D-B6B4-375F9A9EC15D}"/>
                  </a:ext>
                </a:extLst>
              </p:cNvPr>
              <p:cNvSpPr>
                <a:spLocks noEditPoints="1"/>
              </p:cNvSpPr>
              <p:nvPr/>
            </p:nvSpPr>
            <p:spPr bwMode="auto">
              <a:xfrm>
                <a:off x="8286258" y="5418797"/>
                <a:ext cx="36459" cy="90770"/>
              </a:xfrm>
              <a:custGeom>
                <a:avLst/>
                <a:gdLst/>
                <a:ahLst/>
                <a:cxnLst>
                  <a:cxn ang="0">
                    <a:pos x="14" y="61"/>
                  </a:cxn>
                  <a:cxn ang="0">
                    <a:pos x="14" y="30"/>
                  </a:cxn>
                  <a:cxn ang="0">
                    <a:pos x="14" y="0"/>
                  </a:cxn>
                  <a:cxn ang="0">
                    <a:pos x="14" y="61"/>
                  </a:cxn>
                  <a:cxn ang="0">
                    <a:pos x="0" y="61"/>
                  </a:cxn>
                  <a:cxn ang="0">
                    <a:pos x="28" y="61"/>
                  </a:cxn>
                  <a:cxn ang="0">
                    <a:pos x="0" y="61"/>
                  </a:cxn>
                  <a:cxn ang="0">
                    <a:pos x="0" y="0"/>
                  </a:cxn>
                  <a:cxn ang="0">
                    <a:pos x="28" y="0"/>
                  </a:cxn>
                  <a:cxn ang="0">
                    <a:pos x="0" y="0"/>
                  </a:cxn>
                </a:cxnLst>
                <a:rect l="0" t="0" r="r" b="b"/>
                <a:pathLst>
                  <a:path w="28" h="61">
                    <a:moveTo>
                      <a:pt x="14" y="61"/>
                    </a:moveTo>
                    <a:lnTo>
                      <a:pt x="14" y="30"/>
                    </a:lnTo>
                    <a:lnTo>
                      <a:pt x="14" y="0"/>
                    </a:lnTo>
                    <a:lnTo>
                      <a:pt x="14" y="61"/>
                    </a:lnTo>
                    <a:close/>
                    <a:moveTo>
                      <a:pt x="0" y="61"/>
                    </a:moveTo>
                    <a:lnTo>
                      <a:pt x="28" y="61"/>
                    </a:lnTo>
                    <a:lnTo>
                      <a:pt x="0" y="61"/>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56" name="Freeform 34">
                <a:extLst>
                  <a:ext uri="{FF2B5EF4-FFF2-40B4-BE49-F238E27FC236}">
                    <a16:creationId xmlns:a16="http://schemas.microsoft.com/office/drawing/2014/main" id="{02CA1A1F-F76C-442C-8A41-87FE6A4DAAB3}"/>
                  </a:ext>
                </a:extLst>
              </p:cNvPr>
              <p:cNvSpPr>
                <a:spLocks noEditPoints="1"/>
              </p:cNvSpPr>
              <p:nvPr/>
            </p:nvSpPr>
            <p:spPr bwMode="auto">
              <a:xfrm>
                <a:off x="8286258" y="5414335"/>
                <a:ext cx="36459" cy="98208"/>
              </a:xfrm>
              <a:custGeom>
                <a:avLst/>
                <a:gdLst/>
                <a:ahLst/>
                <a:cxnLst>
                  <a:cxn ang="0">
                    <a:pos x="11" y="64"/>
                  </a:cxn>
                  <a:cxn ang="0">
                    <a:pos x="11" y="33"/>
                  </a:cxn>
                  <a:cxn ang="0">
                    <a:pos x="11" y="3"/>
                  </a:cxn>
                  <a:cxn ang="0">
                    <a:pos x="16" y="3"/>
                  </a:cxn>
                  <a:cxn ang="0">
                    <a:pos x="16" y="33"/>
                  </a:cxn>
                  <a:cxn ang="0">
                    <a:pos x="16" y="64"/>
                  </a:cxn>
                  <a:cxn ang="0">
                    <a:pos x="11" y="64"/>
                  </a:cxn>
                  <a:cxn ang="0">
                    <a:pos x="0" y="61"/>
                  </a:cxn>
                  <a:cxn ang="0">
                    <a:pos x="28" y="61"/>
                  </a:cxn>
                  <a:cxn ang="0">
                    <a:pos x="28" y="66"/>
                  </a:cxn>
                  <a:cxn ang="0">
                    <a:pos x="0" y="66"/>
                  </a:cxn>
                  <a:cxn ang="0">
                    <a:pos x="0" y="61"/>
                  </a:cxn>
                  <a:cxn ang="0">
                    <a:pos x="0" y="0"/>
                  </a:cxn>
                  <a:cxn ang="0">
                    <a:pos x="28" y="0"/>
                  </a:cxn>
                  <a:cxn ang="0">
                    <a:pos x="28" y="5"/>
                  </a:cxn>
                  <a:cxn ang="0">
                    <a:pos x="0" y="5"/>
                  </a:cxn>
                  <a:cxn ang="0">
                    <a:pos x="0" y="0"/>
                  </a:cxn>
                </a:cxnLst>
                <a:rect l="0" t="0" r="r" b="b"/>
                <a:pathLst>
                  <a:path w="28" h="66">
                    <a:moveTo>
                      <a:pt x="11" y="64"/>
                    </a:moveTo>
                    <a:lnTo>
                      <a:pt x="11" y="33"/>
                    </a:lnTo>
                    <a:lnTo>
                      <a:pt x="11" y="3"/>
                    </a:lnTo>
                    <a:lnTo>
                      <a:pt x="16" y="3"/>
                    </a:lnTo>
                    <a:lnTo>
                      <a:pt x="16" y="33"/>
                    </a:lnTo>
                    <a:lnTo>
                      <a:pt x="16" y="64"/>
                    </a:lnTo>
                    <a:lnTo>
                      <a:pt x="11" y="64"/>
                    </a:lnTo>
                    <a:close/>
                    <a:moveTo>
                      <a:pt x="0" y="61"/>
                    </a:moveTo>
                    <a:lnTo>
                      <a:pt x="28" y="61"/>
                    </a:lnTo>
                    <a:lnTo>
                      <a:pt x="28" y="66"/>
                    </a:lnTo>
                    <a:lnTo>
                      <a:pt x="0" y="66"/>
                    </a:lnTo>
                    <a:lnTo>
                      <a:pt x="0" y="61"/>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57" name="Freeform 35">
                <a:extLst>
                  <a:ext uri="{FF2B5EF4-FFF2-40B4-BE49-F238E27FC236}">
                    <a16:creationId xmlns:a16="http://schemas.microsoft.com/office/drawing/2014/main" id="{17166EEE-8C06-4040-81D1-121FB81D7E70}"/>
                  </a:ext>
                </a:extLst>
              </p:cNvPr>
              <p:cNvSpPr>
                <a:spLocks noEditPoints="1"/>
              </p:cNvSpPr>
              <p:nvPr/>
            </p:nvSpPr>
            <p:spPr bwMode="auto">
              <a:xfrm>
                <a:off x="11834496" y="2582647"/>
                <a:ext cx="36459" cy="369027"/>
              </a:xfrm>
              <a:custGeom>
                <a:avLst/>
                <a:gdLst/>
                <a:ahLst/>
                <a:cxnLst>
                  <a:cxn ang="0">
                    <a:pos x="14" y="248"/>
                  </a:cxn>
                  <a:cxn ang="0">
                    <a:pos x="14" y="124"/>
                  </a:cxn>
                  <a:cxn ang="0">
                    <a:pos x="14" y="0"/>
                  </a:cxn>
                  <a:cxn ang="0">
                    <a:pos x="14" y="248"/>
                  </a:cxn>
                  <a:cxn ang="0">
                    <a:pos x="0" y="248"/>
                  </a:cxn>
                  <a:cxn ang="0">
                    <a:pos x="28" y="248"/>
                  </a:cxn>
                  <a:cxn ang="0">
                    <a:pos x="0" y="248"/>
                  </a:cxn>
                  <a:cxn ang="0">
                    <a:pos x="0" y="0"/>
                  </a:cxn>
                  <a:cxn ang="0">
                    <a:pos x="28" y="0"/>
                  </a:cxn>
                  <a:cxn ang="0">
                    <a:pos x="0" y="0"/>
                  </a:cxn>
                </a:cxnLst>
                <a:rect l="0" t="0" r="r" b="b"/>
                <a:pathLst>
                  <a:path w="28" h="248">
                    <a:moveTo>
                      <a:pt x="14" y="248"/>
                    </a:moveTo>
                    <a:lnTo>
                      <a:pt x="14" y="124"/>
                    </a:lnTo>
                    <a:lnTo>
                      <a:pt x="14" y="0"/>
                    </a:lnTo>
                    <a:lnTo>
                      <a:pt x="14" y="248"/>
                    </a:lnTo>
                    <a:close/>
                    <a:moveTo>
                      <a:pt x="0" y="248"/>
                    </a:moveTo>
                    <a:lnTo>
                      <a:pt x="28" y="248"/>
                    </a:lnTo>
                    <a:lnTo>
                      <a:pt x="0" y="248"/>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58" name="Freeform 36">
                <a:extLst>
                  <a:ext uri="{FF2B5EF4-FFF2-40B4-BE49-F238E27FC236}">
                    <a16:creationId xmlns:a16="http://schemas.microsoft.com/office/drawing/2014/main" id="{E7233972-2A5D-4914-936E-027D23110724}"/>
                  </a:ext>
                </a:extLst>
              </p:cNvPr>
              <p:cNvSpPr>
                <a:spLocks noEditPoints="1"/>
              </p:cNvSpPr>
              <p:nvPr/>
            </p:nvSpPr>
            <p:spPr bwMode="auto">
              <a:xfrm>
                <a:off x="11834496" y="2579671"/>
                <a:ext cx="36459" cy="376467"/>
              </a:xfrm>
              <a:custGeom>
                <a:avLst/>
                <a:gdLst/>
                <a:ahLst/>
                <a:cxnLst>
                  <a:cxn ang="0">
                    <a:pos x="12" y="250"/>
                  </a:cxn>
                  <a:cxn ang="0">
                    <a:pos x="12" y="126"/>
                  </a:cxn>
                  <a:cxn ang="0">
                    <a:pos x="12" y="2"/>
                  </a:cxn>
                  <a:cxn ang="0">
                    <a:pos x="16" y="2"/>
                  </a:cxn>
                  <a:cxn ang="0">
                    <a:pos x="16" y="126"/>
                  </a:cxn>
                  <a:cxn ang="0">
                    <a:pos x="16" y="250"/>
                  </a:cxn>
                  <a:cxn ang="0">
                    <a:pos x="12" y="250"/>
                  </a:cxn>
                  <a:cxn ang="0">
                    <a:pos x="0" y="248"/>
                  </a:cxn>
                  <a:cxn ang="0">
                    <a:pos x="28" y="248"/>
                  </a:cxn>
                  <a:cxn ang="0">
                    <a:pos x="28" y="253"/>
                  </a:cxn>
                  <a:cxn ang="0">
                    <a:pos x="0" y="253"/>
                  </a:cxn>
                  <a:cxn ang="0">
                    <a:pos x="0" y="248"/>
                  </a:cxn>
                  <a:cxn ang="0">
                    <a:pos x="0" y="0"/>
                  </a:cxn>
                  <a:cxn ang="0">
                    <a:pos x="28" y="0"/>
                  </a:cxn>
                  <a:cxn ang="0">
                    <a:pos x="28" y="4"/>
                  </a:cxn>
                  <a:cxn ang="0">
                    <a:pos x="0" y="4"/>
                  </a:cxn>
                  <a:cxn ang="0">
                    <a:pos x="0" y="0"/>
                  </a:cxn>
                </a:cxnLst>
                <a:rect l="0" t="0" r="r" b="b"/>
                <a:pathLst>
                  <a:path w="28" h="253">
                    <a:moveTo>
                      <a:pt x="12" y="250"/>
                    </a:moveTo>
                    <a:lnTo>
                      <a:pt x="12" y="126"/>
                    </a:lnTo>
                    <a:lnTo>
                      <a:pt x="12" y="2"/>
                    </a:lnTo>
                    <a:lnTo>
                      <a:pt x="16" y="2"/>
                    </a:lnTo>
                    <a:lnTo>
                      <a:pt x="16" y="126"/>
                    </a:lnTo>
                    <a:lnTo>
                      <a:pt x="16" y="250"/>
                    </a:lnTo>
                    <a:lnTo>
                      <a:pt x="12" y="250"/>
                    </a:lnTo>
                    <a:close/>
                    <a:moveTo>
                      <a:pt x="0" y="248"/>
                    </a:moveTo>
                    <a:lnTo>
                      <a:pt x="28" y="248"/>
                    </a:lnTo>
                    <a:lnTo>
                      <a:pt x="28" y="253"/>
                    </a:lnTo>
                    <a:lnTo>
                      <a:pt x="0" y="253"/>
                    </a:lnTo>
                    <a:lnTo>
                      <a:pt x="0" y="248"/>
                    </a:lnTo>
                    <a:close/>
                    <a:moveTo>
                      <a:pt x="0" y="0"/>
                    </a:moveTo>
                    <a:lnTo>
                      <a:pt x="28" y="0"/>
                    </a:lnTo>
                    <a:lnTo>
                      <a:pt x="28" y="4"/>
                    </a:lnTo>
                    <a:lnTo>
                      <a:pt x="0" y="4"/>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59" name="Freeform 37">
                <a:extLst>
                  <a:ext uri="{FF2B5EF4-FFF2-40B4-BE49-F238E27FC236}">
                    <a16:creationId xmlns:a16="http://schemas.microsoft.com/office/drawing/2014/main" id="{68A76C1D-F4BD-4446-A8E5-1D7267EF1228}"/>
                  </a:ext>
                </a:extLst>
              </p:cNvPr>
              <p:cNvSpPr>
                <a:spLocks noEditPoints="1"/>
              </p:cNvSpPr>
              <p:nvPr/>
            </p:nvSpPr>
            <p:spPr bwMode="auto">
              <a:xfrm>
                <a:off x="11316257" y="2707639"/>
                <a:ext cx="36459" cy="446404"/>
              </a:xfrm>
              <a:custGeom>
                <a:avLst/>
                <a:gdLst/>
                <a:ahLst/>
                <a:cxnLst>
                  <a:cxn ang="0">
                    <a:pos x="14" y="300"/>
                  </a:cxn>
                  <a:cxn ang="0">
                    <a:pos x="14" y="150"/>
                  </a:cxn>
                  <a:cxn ang="0">
                    <a:pos x="14" y="0"/>
                  </a:cxn>
                  <a:cxn ang="0">
                    <a:pos x="14" y="300"/>
                  </a:cxn>
                  <a:cxn ang="0">
                    <a:pos x="0" y="300"/>
                  </a:cxn>
                  <a:cxn ang="0">
                    <a:pos x="28" y="300"/>
                  </a:cxn>
                  <a:cxn ang="0">
                    <a:pos x="0" y="300"/>
                  </a:cxn>
                  <a:cxn ang="0">
                    <a:pos x="0" y="0"/>
                  </a:cxn>
                  <a:cxn ang="0">
                    <a:pos x="28" y="0"/>
                  </a:cxn>
                  <a:cxn ang="0">
                    <a:pos x="0" y="0"/>
                  </a:cxn>
                </a:cxnLst>
                <a:rect l="0" t="0" r="r" b="b"/>
                <a:pathLst>
                  <a:path w="28" h="300">
                    <a:moveTo>
                      <a:pt x="14" y="300"/>
                    </a:moveTo>
                    <a:lnTo>
                      <a:pt x="14" y="150"/>
                    </a:lnTo>
                    <a:lnTo>
                      <a:pt x="14" y="0"/>
                    </a:lnTo>
                    <a:lnTo>
                      <a:pt x="14" y="300"/>
                    </a:lnTo>
                    <a:close/>
                    <a:moveTo>
                      <a:pt x="0" y="300"/>
                    </a:moveTo>
                    <a:lnTo>
                      <a:pt x="28" y="300"/>
                    </a:lnTo>
                    <a:lnTo>
                      <a:pt x="0" y="300"/>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60" name="Freeform 38">
                <a:extLst>
                  <a:ext uri="{FF2B5EF4-FFF2-40B4-BE49-F238E27FC236}">
                    <a16:creationId xmlns:a16="http://schemas.microsoft.com/office/drawing/2014/main" id="{23877F92-80C4-4E87-9374-F72B9521852F}"/>
                  </a:ext>
                </a:extLst>
              </p:cNvPr>
              <p:cNvSpPr>
                <a:spLocks noEditPoints="1"/>
              </p:cNvSpPr>
              <p:nvPr/>
            </p:nvSpPr>
            <p:spPr bwMode="auto">
              <a:xfrm>
                <a:off x="11316257" y="2704664"/>
                <a:ext cx="36459" cy="453845"/>
              </a:xfrm>
              <a:custGeom>
                <a:avLst/>
                <a:gdLst/>
                <a:ahLst/>
                <a:cxnLst>
                  <a:cxn ang="0">
                    <a:pos x="12" y="302"/>
                  </a:cxn>
                  <a:cxn ang="0">
                    <a:pos x="12" y="152"/>
                  </a:cxn>
                  <a:cxn ang="0">
                    <a:pos x="12" y="2"/>
                  </a:cxn>
                  <a:cxn ang="0">
                    <a:pos x="16" y="2"/>
                  </a:cxn>
                  <a:cxn ang="0">
                    <a:pos x="16" y="152"/>
                  </a:cxn>
                  <a:cxn ang="0">
                    <a:pos x="16" y="302"/>
                  </a:cxn>
                  <a:cxn ang="0">
                    <a:pos x="12" y="302"/>
                  </a:cxn>
                  <a:cxn ang="0">
                    <a:pos x="0" y="300"/>
                  </a:cxn>
                  <a:cxn ang="0">
                    <a:pos x="28" y="300"/>
                  </a:cxn>
                  <a:cxn ang="0">
                    <a:pos x="28" y="305"/>
                  </a:cxn>
                  <a:cxn ang="0">
                    <a:pos x="0" y="305"/>
                  </a:cxn>
                  <a:cxn ang="0">
                    <a:pos x="0" y="300"/>
                  </a:cxn>
                  <a:cxn ang="0">
                    <a:pos x="0" y="0"/>
                  </a:cxn>
                  <a:cxn ang="0">
                    <a:pos x="28" y="0"/>
                  </a:cxn>
                  <a:cxn ang="0">
                    <a:pos x="28" y="5"/>
                  </a:cxn>
                  <a:cxn ang="0">
                    <a:pos x="0" y="5"/>
                  </a:cxn>
                  <a:cxn ang="0">
                    <a:pos x="0" y="0"/>
                  </a:cxn>
                </a:cxnLst>
                <a:rect l="0" t="0" r="r" b="b"/>
                <a:pathLst>
                  <a:path w="28" h="305">
                    <a:moveTo>
                      <a:pt x="12" y="302"/>
                    </a:moveTo>
                    <a:lnTo>
                      <a:pt x="12" y="152"/>
                    </a:lnTo>
                    <a:lnTo>
                      <a:pt x="12" y="2"/>
                    </a:lnTo>
                    <a:lnTo>
                      <a:pt x="16" y="2"/>
                    </a:lnTo>
                    <a:lnTo>
                      <a:pt x="16" y="152"/>
                    </a:lnTo>
                    <a:lnTo>
                      <a:pt x="16" y="302"/>
                    </a:lnTo>
                    <a:lnTo>
                      <a:pt x="12" y="302"/>
                    </a:lnTo>
                    <a:close/>
                    <a:moveTo>
                      <a:pt x="0" y="300"/>
                    </a:moveTo>
                    <a:lnTo>
                      <a:pt x="28" y="300"/>
                    </a:lnTo>
                    <a:lnTo>
                      <a:pt x="28" y="305"/>
                    </a:lnTo>
                    <a:lnTo>
                      <a:pt x="0" y="305"/>
                    </a:lnTo>
                    <a:lnTo>
                      <a:pt x="0" y="300"/>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61" name="Freeform 39">
                <a:extLst>
                  <a:ext uri="{FF2B5EF4-FFF2-40B4-BE49-F238E27FC236}">
                    <a16:creationId xmlns:a16="http://schemas.microsoft.com/office/drawing/2014/main" id="{E96C7EEA-8B0E-4C54-9601-47F8BC1F27D4}"/>
                  </a:ext>
                </a:extLst>
              </p:cNvPr>
              <p:cNvSpPr>
                <a:spLocks noEditPoints="1"/>
              </p:cNvSpPr>
              <p:nvPr/>
            </p:nvSpPr>
            <p:spPr bwMode="auto">
              <a:xfrm>
                <a:off x="10523275" y="3411470"/>
                <a:ext cx="36459" cy="348195"/>
              </a:xfrm>
              <a:custGeom>
                <a:avLst/>
                <a:gdLst/>
                <a:ahLst/>
                <a:cxnLst>
                  <a:cxn ang="0">
                    <a:pos x="14" y="234"/>
                  </a:cxn>
                  <a:cxn ang="0">
                    <a:pos x="14" y="117"/>
                  </a:cxn>
                  <a:cxn ang="0">
                    <a:pos x="14" y="0"/>
                  </a:cxn>
                  <a:cxn ang="0">
                    <a:pos x="14" y="234"/>
                  </a:cxn>
                  <a:cxn ang="0">
                    <a:pos x="0" y="234"/>
                  </a:cxn>
                  <a:cxn ang="0">
                    <a:pos x="28" y="234"/>
                  </a:cxn>
                  <a:cxn ang="0">
                    <a:pos x="0" y="234"/>
                  </a:cxn>
                  <a:cxn ang="0">
                    <a:pos x="0" y="0"/>
                  </a:cxn>
                  <a:cxn ang="0">
                    <a:pos x="28" y="0"/>
                  </a:cxn>
                  <a:cxn ang="0">
                    <a:pos x="0" y="0"/>
                  </a:cxn>
                </a:cxnLst>
                <a:rect l="0" t="0" r="r" b="b"/>
                <a:pathLst>
                  <a:path w="28" h="234">
                    <a:moveTo>
                      <a:pt x="14" y="234"/>
                    </a:moveTo>
                    <a:lnTo>
                      <a:pt x="14" y="117"/>
                    </a:lnTo>
                    <a:lnTo>
                      <a:pt x="14" y="0"/>
                    </a:lnTo>
                    <a:lnTo>
                      <a:pt x="14" y="234"/>
                    </a:lnTo>
                    <a:close/>
                    <a:moveTo>
                      <a:pt x="0" y="234"/>
                    </a:moveTo>
                    <a:lnTo>
                      <a:pt x="28" y="234"/>
                    </a:lnTo>
                    <a:lnTo>
                      <a:pt x="0" y="234"/>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62" name="Freeform 40">
                <a:extLst>
                  <a:ext uri="{FF2B5EF4-FFF2-40B4-BE49-F238E27FC236}">
                    <a16:creationId xmlns:a16="http://schemas.microsoft.com/office/drawing/2014/main" id="{A9566399-93D8-402F-BC82-B52442E9F020}"/>
                  </a:ext>
                </a:extLst>
              </p:cNvPr>
              <p:cNvSpPr>
                <a:spLocks noEditPoints="1"/>
              </p:cNvSpPr>
              <p:nvPr/>
            </p:nvSpPr>
            <p:spPr bwMode="auto">
              <a:xfrm>
                <a:off x="10523275" y="3408494"/>
                <a:ext cx="36459" cy="355635"/>
              </a:xfrm>
              <a:custGeom>
                <a:avLst/>
                <a:gdLst/>
                <a:ahLst/>
                <a:cxnLst>
                  <a:cxn ang="0">
                    <a:pos x="12" y="236"/>
                  </a:cxn>
                  <a:cxn ang="0">
                    <a:pos x="12" y="119"/>
                  </a:cxn>
                  <a:cxn ang="0">
                    <a:pos x="12" y="2"/>
                  </a:cxn>
                  <a:cxn ang="0">
                    <a:pos x="17" y="2"/>
                  </a:cxn>
                  <a:cxn ang="0">
                    <a:pos x="17" y="119"/>
                  </a:cxn>
                  <a:cxn ang="0">
                    <a:pos x="17" y="236"/>
                  </a:cxn>
                  <a:cxn ang="0">
                    <a:pos x="12" y="236"/>
                  </a:cxn>
                  <a:cxn ang="0">
                    <a:pos x="0" y="234"/>
                  </a:cxn>
                  <a:cxn ang="0">
                    <a:pos x="28" y="234"/>
                  </a:cxn>
                  <a:cxn ang="0">
                    <a:pos x="28" y="239"/>
                  </a:cxn>
                  <a:cxn ang="0">
                    <a:pos x="0" y="239"/>
                  </a:cxn>
                  <a:cxn ang="0">
                    <a:pos x="0" y="234"/>
                  </a:cxn>
                  <a:cxn ang="0">
                    <a:pos x="0" y="0"/>
                  </a:cxn>
                  <a:cxn ang="0">
                    <a:pos x="28" y="0"/>
                  </a:cxn>
                  <a:cxn ang="0">
                    <a:pos x="28" y="5"/>
                  </a:cxn>
                  <a:cxn ang="0">
                    <a:pos x="0" y="5"/>
                  </a:cxn>
                  <a:cxn ang="0">
                    <a:pos x="0" y="0"/>
                  </a:cxn>
                </a:cxnLst>
                <a:rect l="0" t="0" r="r" b="b"/>
                <a:pathLst>
                  <a:path w="28" h="239">
                    <a:moveTo>
                      <a:pt x="12" y="236"/>
                    </a:moveTo>
                    <a:lnTo>
                      <a:pt x="12" y="119"/>
                    </a:lnTo>
                    <a:lnTo>
                      <a:pt x="12" y="2"/>
                    </a:lnTo>
                    <a:lnTo>
                      <a:pt x="17" y="2"/>
                    </a:lnTo>
                    <a:lnTo>
                      <a:pt x="17" y="119"/>
                    </a:lnTo>
                    <a:lnTo>
                      <a:pt x="17" y="236"/>
                    </a:lnTo>
                    <a:lnTo>
                      <a:pt x="12" y="236"/>
                    </a:lnTo>
                    <a:close/>
                    <a:moveTo>
                      <a:pt x="0" y="234"/>
                    </a:moveTo>
                    <a:lnTo>
                      <a:pt x="28" y="234"/>
                    </a:lnTo>
                    <a:lnTo>
                      <a:pt x="28" y="239"/>
                    </a:lnTo>
                    <a:lnTo>
                      <a:pt x="0" y="239"/>
                    </a:lnTo>
                    <a:lnTo>
                      <a:pt x="0" y="234"/>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63" name="Freeform 41">
                <a:extLst>
                  <a:ext uri="{FF2B5EF4-FFF2-40B4-BE49-F238E27FC236}">
                    <a16:creationId xmlns:a16="http://schemas.microsoft.com/office/drawing/2014/main" id="{F1DF5810-45BB-4E00-8D58-149611FEA61C}"/>
                  </a:ext>
                </a:extLst>
              </p:cNvPr>
              <p:cNvSpPr>
                <a:spLocks noEditPoints="1"/>
              </p:cNvSpPr>
              <p:nvPr/>
            </p:nvSpPr>
            <p:spPr bwMode="auto">
              <a:xfrm>
                <a:off x="9943838" y="3759665"/>
                <a:ext cx="36459" cy="724662"/>
              </a:xfrm>
              <a:custGeom>
                <a:avLst/>
                <a:gdLst/>
                <a:ahLst/>
                <a:cxnLst>
                  <a:cxn ang="0">
                    <a:pos x="14" y="487"/>
                  </a:cxn>
                  <a:cxn ang="0">
                    <a:pos x="14" y="244"/>
                  </a:cxn>
                  <a:cxn ang="0">
                    <a:pos x="14" y="0"/>
                  </a:cxn>
                  <a:cxn ang="0">
                    <a:pos x="14" y="487"/>
                  </a:cxn>
                  <a:cxn ang="0">
                    <a:pos x="0" y="487"/>
                  </a:cxn>
                  <a:cxn ang="0">
                    <a:pos x="28" y="487"/>
                  </a:cxn>
                  <a:cxn ang="0">
                    <a:pos x="0" y="487"/>
                  </a:cxn>
                  <a:cxn ang="0">
                    <a:pos x="0" y="0"/>
                  </a:cxn>
                  <a:cxn ang="0">
                    <a:pos x="28" y="0"/>
                  </a:cxn>
                  <a:cxn ang="0">
                    <a:pos x="0" y="0"/>
                  </a:cxn>
                </a:cxnLst>
                <a:rect l="0" t="0" r="r" b="b"/>
                <a:pathLst>
                  <a:path w="28" h="487">
                    <a:moveTo>
                      <a:pt x="14" y="487"/>
                    </a:moveTo>
                    <a:lnTo>
                      <a:pt x="14" y="244"/>
                    </a:lnTo>
                    <a:lnTo>
                      <a:pt x="14" y="0"/>
                    </a:lnTo>
                    <a:lnTo>
                      <a:pt x="14" y="487"/>
                    </a:lnTo>
                    <a:close/>
                    <a:moveTo>
                      <a:pt x="0" y="487"/>
                    </a:moveTo>
                    <a:lnTo>
                      <a:pt x="28" y="487"/>
                    </a:lnTo>
                    <a:lnTo>
                      <a:pt x="0" y="487"/>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64" name="Freeform 42">
                <a:extLst>
                  <a:ext uri="{FF2B5EF4-FFF2-40B4-BE49-F238E27FC236}">
                    <a16:creationId xmlns:a16="http://schemas.microsoft.com/office/drawing/2014/main" id="{CB0085BF-A11B-4804-919C-400EEC27B60B}"/>
                  </a:ext>
                </a:extLst>
              </p:cNvPr>
              <p:cNvSpPr>
                <a:spLocks noEditPoints="1"/>
              </p:cNvSpPr>
              <p:nvPr/>
            </p:nvSpPr>
            <p:spPr bwMode="auto">
              <a:xfrm>
                <a:off x="9943838" y="3756689"/>
                <a:ext cx="36459" cy="732102"/>
              </a:xfrm>
              <a:custGeom>
                <a:avLst/>
                <a:gdLst/>
                <a:ahLst/>
                <a:cxnLst>
                  <a:cxn ang="0">
                    <a:pos x="12" y="489"/>
                  </a:cxn>
                  <a:cxn ang="0">
                    <a:pos x="12" y="246"/>
                  </a:cxn>
                  <a:cxn ang="0">
                    <a:pos x="12" y="2"/>
                  </a:cxn>
                  <a:cxn ang="0">
                    <a:pos x="17" y="2"/>
                  </a:cxn>
                  <a:cxn ang="0">
                    <a:pos x="17" y="246"/>
                  </a:cxn>
                  <a:cxn ang="0">
                    <a:pos x="17" y="489"/>
                  </a:cxn>
                  <a:cxn ang="0">
                    <a:pos x="12" y="489"/>
                  </a:cxn>
                  <a:cxn ang="0">
                    <a:pos x="0" y="487"/>
                  </a:cxn>
                  <a:cxn ang="0">
                    <a:pos x="28" y="487"/>
                  </a:cxn>
                  <a:cxn ang="0">
                    <a:pos x="28" y="492"/>
                  </a:cxn>
                  <a:cxn ang="0">
                    <a:pos x="0" y="492"/>
                  </a:cxn>
                  <a:cxn ang="0">
                    <a:pos x="0" y="487"/>
                  </a:cxn>
                  <a:cxn ang="0">
                    <a:pos x="0" y="0"/>
                  </a:cxn>
                  <a:cxn ang="0">
                    <a:pos x="28" y="0"/>
                  </a:cxn>
                  <a:cxn ang="0">
                    <a:pos x="28" y="5"/>
                  </a:cxn>
                  <a:cxn ang="0">
                    <a:pos x="0" y="5"/>
                  </a:cxn>
                  <a:cxn ang="0">
                    <a:pos x="0" y="0"/>
                  </a:cxn>
                </a:cxnLst>
                <a:rect l="0" t="0" r="r" b="b"/>
                <a:pathLst>
                  <a:path w="28" h="492">
                    <a:moveTo>
                      <a:pt x="12" y="489"/>
                    </a:moveTo>
                    <a:lnTo>
                      <a:pt x="12" y="246"/>
                    </a:lnTo>
                    <a:lnTo>
                      <a:pt x="12" y="2"/>
                    </a:lnTo>
                    <a:lnTo>
                      <a:pt x="17" y="2"/>
                    </a:lnTo>
                    <a:lnTo>
                      <a:pt x="17" y="246"/>
                    </a:lnTo>
                    <a:lnTo>
                      <a:pt x="17" y="489"/>
                    </a:lnTo>
                    <a:lnTo>
                      <a:pt x="12" y="489"/>
                    </a:lnTo>
                    <a:close/>
                    <a:moveTo>
                      <a:pt x="0" y="487"/>
                    </a:moveTo>
                    <a:lnTo>
                      <a:pt x="28" y="487"/>
                    </a:lnTo>
                    <a:lnTo>
                      <a:pt x="28" y="492"/>
                    </a:lnTo>
                    <a:lnTo>
                      <a:pt x="0" y="492"/>
                    </a:lnTo>
                    <a:lnTo>
                      <a:pt x="0" y="487"/>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65" name="Freeform 43">
                <a:extLst>
                  <a:ext uri="{FF2B5EF4-FFF2-40B4-BE49-F238E27FC236}">
                    <a16:creationId xmlns:a16="http://schemas.microsoft.com/office/drawing/2014/main" id="{FEA195EC-FB09-4802-81F4-127BDC339CED}"/>
                  </a:ext>
                </a:extLst>
              </p:cNvPr>
              <p:cNvSpPr>
                <a:spLocks noEditPoints="1"/>
              </p:cNvSpPr>
              <p:nvPr/>
            </p:nvSpPr>
            <p:spPr bwMode="auto">
              <a:xfrm>
                <a:off x="9505029" y="4575095"/>
                <a:ext cx="36459" cy="300578"/>
              </a:xfrm>
              <a:custGeom>
                <a:avLst/>
                <a:gdLst/>
                <a:ahLst/>
                <a:cxnLst>
                  <a:cxn ang="0">
                    <a:pos x="14" y="202"/>
                  </a:cxn>
                  <a:cxn ang="0">
                    <a:pos x="14" y="101"/>
                  </a:cxn>
                  <a:cxn ang="0">
                    <a:pos x="14" y="0"/>
                  </a:cxn>
                  <a:cxn ang="0">
                    <a:pos x="14" y="202"/>
                  </a:cxn>
                  <a:cxn ang="0">
                    <a:pos x="0" y="202"/>
                  </a:cxn>
                  <a:cxn ang="0">
                    <a:pos x="28" y="202"/>
                  </a:cxn>
                  <a:cxn ang="0">
                    <a:pos x="0" y="202"/>
                  </a:cxn>
                  <a:cxn ang="0">
                    <a:pos x="0" y="0"/>
                  </a:cxn>
                  <a:cxn ang="0">
                    <a:pos x="28" y="0"/>
                  </a:cxn>
                  <a:cxn ang="0">
                    <a:pos x="0" y="0"/>
                  </a:cxn>
                </a:cxnLst>
                <a:rect l="0" t="0" r="r" b="b"/>
                <a:pathLst>
                  <a:path w="28" h="202">
                    <a:moveTo>
                      <a:pt x="14" y="202"/>
                    </a:moveTo>
                    <a:lnTo>
                      <a:pt x="14" y="101"/>
                    </a:lnTo>
                    <a:lnTo>
                      <a:pt x="14" y="0"/>
                    </a:lnTo>
                    <a:lnTo>
                      <a:pt x="14" y="202"/>
                    </a:lnTo>
                    <a:close/>
                    <a:moveTo>
                      <a:pt x="0" y="202"/>
                    </a:moveTo>
                    <a:lnTo>
                      <a:pt x="28" y="202"/>
                    </a:lnTo>
                    <a:lnTo>
                      <a:pt x="0" y="202"/>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66" name="Freeform 44">
                <a:extLst>
                  <a:ext uri="{FF2B5EF4-FFF2-40B4-BE49-F238E27FC236}">
                    <a16:creationId xmlns:a16="http://schemas.microsoft.com/office/drawing/2014/main" id="{D3EF14E6-E08A-4363-B8C4-5D8E6AAAF682}"/>
                  </a:ext>
                </a:extLst>
              </p:cNvPr>
              <p:cNvSpPr>
                <a:spLocks noEditPoints="1"/>
              </p:cNvSpPr>
              <p:nvPr/>
            </p:nvSpPr>
            <p:spPr bwMode="auto">
              <a:xfrm>
                <a:off x="9505029" y="4572119"/>
                <a:ext cx="36459" cy="306531"/>
              </a:xfrm>
              <a:custGeom>
                <a:avLst/>
                <a:gdLst/>
                <a:ahLst/>
                <a:cxnLst>
                  <a:cxn ang="0">
                    <a:pos x="12" y="204"/>
                  </a:cxn>
                  <a:cxn ang="0">
                    <a:pos x="12" y="103"/>
                  </a:cxn>
                  <a:cxn ang="0">
                    <a:pos x="12" y="2"/>
                  </a:cxn>
                  <a:cxn ang="0">
                    <a:pos x="17" y="2"/>
                  </a:cxn>
                  <a:cxn ang="0">
                    <a:pos x="17" y="103"/>
                  </a:cxn>
                  <a:cxn ang="0">
                    <a:pos x="17" y="204"/>
                  </a:cxn>
                  <a:cxn ang="0">
                    <a:pos x="12" y="204"/>
                  </a:cxn>
                  <a:cxn ang="0">
                    <a:pos x="0" y="201"/>
                  </a:cxn>
                  <a:cxn ang="0">
                    <a:pos x="28" y="201"/>
                  </a:cxn>
                  <a:cxn ang="0">
                    <a:pos x="28" y="206"/>
                  </a:cxn>
                  <a:cxn ang="0">
                    <a:pos x="0" y="206"/>
                  </a:cxn>
                  <a:cxn ang="0">
                    <a:pos x="0" y="201"/>
                  </a:cxn>
                  <a:cxn ang="0">
                    <a:pos x="0" y="0"/>
                  </a:cxn>
                  <a:cxn ang="0">
                    <a:pos x="28" y="0"/>
                  </a:cxn>
                  <a:cxn ang="0">
                    <a:pos x="28" y="5"/>
                  </a:cxn>
                  <a:cxn ang="0">
                    <a:pos x="0" y="5"/>
                  </a:cxn>
                  <a:cxn ang="0">
                    <a:pos x="0" y="0"/>
                  </a:cxn>
                </a:cxnLst>
                <a:rect l="0" t="0" r="r" b="b"/>
                <a:pathLst>
                  <a:path w="28" h="206">
                    <a:moveTo>
                      <a:pt x="12" y="204"/>
                    </a:moveTo>
                    <a:lnTo>
                      <a:pt x="12" y="103"/>
                    </a:lnTo>
                    <a:lnTo>
                      <a:pt x="12" y="2"/>
                    </a:lnTo>
                    <a:lnTo>
                      <a:pt x="17" y="2"/>
                    </a:lnTo>
                    <a:lnTo>
                      <a:pt x="17" y="103"/>
                    </a:lnTo>
                    <a:lnTo>
                      <a:pt x="17" y="204"/>
                    </a:lnTo>
                    <a:lnTo>
                      <a:pt x="12" y="204"/>
                    </a:lnTo>
                    <a:close/>
                    <a:moveTo>
                      <a:pt x="0" y="201"/>
                    </a:moveTo>
                    <a:lnTo>
                      <a:pt x="28" y="201"/>
                    </a:lnTo>
                    <a:lnTo>
                      <a:pt x="28" y="206"/>
                    </a:lnTo>
                    <a:lnTo>
                      <a:pt x="0" y="206"/>
                    </a:lnTo>
                    <a:lnTo>
                      <a:pt x="0" y="201"/>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67" name="Freeform 45">
                <a:extLst>
                  <a:ext uri="{FF2B5EF4-FFF2-40B4-BE49-F238E27FC236}">
                    <a16:creationId xmlns:a16="http://schemas.microsoft.com/office/drawing/2014/main" id="{0B439D67-0725-4B26-8B65-9D62DEC7062B}"/>
                  </a:ext>
                </a:extLst>
              </p:cNvPr>
              <p:cNvSpPr>
                <a:spLocks noEditPoints="1"/>
              </p:cNvSpPr>
              <p:nvPr/>
            </p:nvSpPr>
            <p:spPr bwMode="auto">
              <a:xfrm>
                <a:off x="8286258" y="4728360"/>
                <a:ext cx="36459" cy="355635"/>
              </a:xfrm>
              <a:custGeom>
                <a:avLst/>
                <a:gdLst/>
                <a:ahLst/>
                <a:cxnLst>
                  <a:cxn ang="0">
                    <a:pos x="14" y="239"/>
                  </a:cxn>
                  <a:cxn ang="0">
                    <a:pos x="14" y="120"/>
                  </a:cxn>
                  <a:cxn ang="0">
                    <a:pos x="14" y="0"/>
                  </a:cxn>
                  <a:cxn ang="0">
                    <a:pos x="14" y="239"/>
                  </a:cxn>
                  <a:cxn ang="0">
                    <a:pos x="0" y="239"/>
                  </a:cxn>
                  <a:cxn ang="0">
                    <a:pos x="28" y="239"/>
                  </a:cxn>
                  <a:cxn ang="0">
                    <a:pos x="0" y="239"/>
                  </a:cxn>
                  <a:cxn ang="0">
                    <a:pos x="0" y="0"/>
                  </a:cxn>
                  <a:cxn ang="0">
                    <a:pos x="28" y="0"/>
                  </a:cxn>
                  <a:cxn ang="0">
                    <a:pos x="0" y="0"/>
                  </a:cxn>
                </a:cxnLst>
                <a:rect l="0" t="0" r="r" b="b"/>
                <a:pathLst>
                  <a:path w="28" h="239">
                    <a:moveTo>
                      <a:pt x="14" y="239"/>
                    </a:moveTo>
                    <a:lnTo>
                      <a:pt x="14" y="120"/>
                    </a:lnTo>
                    <a:lnTo>
                      <a:pt x="14" y="0"/>
                    </a:lnTo>
                    <a:lnTo>
                      <a:pt x="14" y="239"/>
                    </a:lnTo>
                    <a:close/>
                    <a:moveTo>
                      <a:pt x="0" y="239"/>
                    </a:moveTo>
                    <a:lnTo>
                      <a:pt x="28" y="239"/>
                    </a:lnTo>
                    <a:lnTo>
                      <a:pt x="0" y="239"/>
                    </a:lnTo>
                    <a:close/>
                    <a:moveTo>
                      <a:pt x="0" y="0"/>
                    </a:moveTo>
                    <a:lnTo>
                      <a:pt x="28" y="0"/>
                    </a:lnTo>
                    <a:lnTo>
                      <a:pt x="0" y="0"/>
                    </a:lnTo>
                    <a:close/>
                  </a:path>
                </a:pathLst>
              </a:custGeom>
              <a:solidFill>
                <a:srgbClr val="000000"/>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68" name="Freeform 46">
                <a:extLst>
                  <a:ext uri="{FF2B5EF4-FFF2-40B4-BE49-F238E27FC236}">
                    <a16:creationId xmlns:a16="http://schemas.microsoft.com/office/drawing/2014/main" id="{7E603BC3-87A4-4832-9751-506DDFC3125F}"/>
                  </a:ext>
                </a:extLst>
              </p:cNvPr>
              <p:cNvSpPr>
                <a:spLocks noEditPoints="1"/>
              </p:cNvSpPr>
              <p:nvPr/>
            </p:nvSpPr>
            <p:spPr bwMode="auto">
              <a:xfrm>
                <a:off x="8286258" y="4725384"/>
                <a:ext cx="36459" cy="361587"/>
              </a:xfrm>
              <a:custGeom>
                <a:avLst/>
                <a:gdLst/>
                <a:ahLst/>
                <a:cxnLst>
                  <a:cxn ang="0">
                    <a:pos x="11" y="241"/>
                  </a:cxn>
                  <a:cxn ang="0">
                    <a:pos x="11" y="122"/>
                  </a:cxn>
                  <a:cxn ang="0">
                    <a:pos x="11" y="2"/>
                  </a:cxn>
                  <a:cxn ang="0">
                    <a:pos x="16" y="2"/>
                  </a:cxn>
                  <a:cxn ang="0">
                    <a:pos x="16" y="122"/>
                  </a:cxn>
                  <a:cxn ang="0">
                    <a:pos x="16" y="241"/>
                  </a:cxn>
                  <a:cxn ang="0">
                    <a:pos x="11" y="241"/>
                  </a:cxn>
                  <a:cxn ang="0">
                    <a:pos x="0" y="239"/>
                  </a:cxn>
                  <a:cxn ang="0">
                    <a:pos x="28" y="239"/>
                  </a:cxn>
                  <a:cxn ang="0">
                    <a:pos x="28" y="243"/>
                  </a:cxn>
                  <a:cxn ang="0">
                    <a:pos x="0" y="243"/>
                  </a:cxn>
                  <a:cxn ang="0">
                    <a:pos x="0" y="239"/>
                  </a:cxn>
                  <a:cxn ang="0">
                    <a:pos x="0" y="0"/>
                  </a:cxn>
                  <a:cxn ang="0">
                    <a:pos x="28" y="0"/>
                  </a:cxn>
                  <a:cxn ang="0">
                    <a:pos x="28" y="5"/>
                  </a:cxn>
                  <a:cxn ang="0">
                    <a:pos x="0" y="5"/>
                  </a:cxn>
                  <a:cxn ang="0">
                    <a:pos x="0" y="0"/>
                  </a:cxn>
                </a:cxnLst>
                <a:rect l="0" t="0" r="r" b="b"/>
                <a:pathLst>
                  <a:path w="28" h="243">
                    <a:moveTo>
                      <a:pt x="11" y="241"/>
                    </a:moveTo>
                    <a:lnTo>
                      <a:pt x="11" y="122"/>
                    </a:lnTo>
                    <a:lnTo>
                      <a:pt x="11" y="2"/>
                    </a:lnTo>
                    <a:lnTo>
                      <a:pt x="16" y="2"/>
                    </a:lnTo>
                    <a:lnTo>
                      <a:pt x="16" y="122"/>
                    </a:lnTo>
                    <a:lnTo>
                      <a:pt x="16" y="241"/>
                    </a:lnTo>
                    <a:lnTo>
                      <a:pt x="11" y="241"/>
                    </a:lnTo>
                    <a:close/>
                    <a:moveTo>
                      <a:pt x="0" y="239"/>
                    </a:moveTo>
                    <a:lnTo>
                      <a:pt x="28" y="239"/>
                    </a:lnTo>
                    <a:lnTo>
                      <a:pt x="28" y="243"/>
                    </a:lnTo>
                    <a:lnTo>
                      <a:pt x="0" y="243"/>
                    </a:lnTo>
                    <a:lnTo>
                      <a:pt x="0" y="239"/>
                    </a:lnTo>
                    <a:close/>
                    <a:moveTo>
                      <a:pt x="0" y="0"/>
                    </a:moveTo>
                    <a:lnTo>
                      <a:pt x="28" y="0"/>
                    </a:lnTo>
                    <a:lnTo>
                      <a:pt x="28" y="5"/>
                    </a:lnTo>
                    <a:lnTo>
                      <a:pt x="0" y="5"/>
                    </a:lnTo>
                    <a:lnTo>
                      <a:pt x="0" y="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69" name="Freeform 47">
                <a:extLst>
                  <a:ext uri="{FF2B5EF4-FFF2-40B4-BE49-F238E27FC236}">
                    <a16:creationId xmlns:a16="http://schemas.microsoft.com/office/drawing/2014/main" id="{B267AFF3-5AD1-4DA7-AB43-31085FAFAFE9}"/>
                  </a:ext>
                </a:extLst>
              </p:cNvPr>
              <p:cNvSpPr>
                <a:spLocks/>
              </p:cNvSpPr>
              <p:nvPr/>
            </p:nvSpPr>
            <p:spPr bwMode="auto">
              <a:xfrm>
                <a:off x="8295372" y="4487302"/>
                <a:ext cx="3567769" cy="949352"/>
              </a:xfrm>
              <a:custGeom>
                <a:avLst/>
                <a:gdLst/>
                <a:ahLst/>
                <a:cxnLst>
                  <a:cxn ang="0">
                    <a:pos x="9349" y="48"/>
                  </a:cxn>
                  <a:cxn ang="0">
                    <a:pos x="7989" y="896"/>
                  </a:cxn>
                  <a:cxn ang="0">
                    <a:pos x="7979" y="899"/>
                  </a:cxn>
                  <a:cxn ang="0">
                    <a:pos x="5899" y="1139"/>
                  </a:cxn>
                  <a:cxn ang="0">
                    <a:pos x="5904" y="1138"/>
                  </a:cxn>
                  <a:cxn ang="0">
                    <a:pos x="4384" y="1650"/>
                  </a:cxn>
                  <a:cxn ang="0">
                    <a:pos x="3218" y="2177"/>
                  </a:cxn>
                  <a:cxn ang="0">
                    <a:pos x="3208" y="2179"/>
                  </a:cxn>
                  <a:cxn ang="0">
                    <a:pos x="24" y="2147"/>
                  </a:cxn>
                  <a:cxn ang="0">
                    <a:pos x="0" y="2123"/>
                  </a:cxn>
                  <a:cxn ang="0">
                    <a:pos x="25" y="2099"/>
                  </a:cxn>
                  <a:cxn ang="0">
                    <a:pos x="3209" y="2131"/>
                  </a:cxn>
                  <a:cxn ang="0">
                    <a:pos x="3199" y="2134"/>
                  </a:cxn>
                  <a:cxn ang="0">
                    <a:pos x="4369" y="1605"/>
                  </a:cxn>
                  <a:cxn ang="0">
                    <a:pos x="5889" y="1093"/>
                  </a:cxn>
                  <a:cxn ang="0">
                    <a:pos x="5894" y="1092"/>
                  </a:cxn>
                  <a:cxn ang="0">
                    <a:pos x="7974" y="852"/>
                  </a:cxn>
                  <a:cxn ang="0">
                    <a:pos x="7964" y="855"/>
                  </a:cxn>
                  <a:cxn ang="0">
                    <a:pos x="9324" y="7"/>
                  </a:cxn>
                  <a:cxn ang="0">
                    <a:pos x="9357" y="15"/>
                  </a:cxn>
                  <a:cxn ang="0">
                    <a:pos x="9349" y="48"/>
                  </a:cxn>
                </a:cxnLst>
                <a:rect l="0" t="0" r="r" b="b"/>
                <a:pathLst>
                  <a:path w="9364" h="2180">
                    <a:moveTo>
                      <a:pt x="9349" y="48"/>
                    </a:moveTo>
                    <a:lnTo>
                      <a:pt x="7989" y="896"/>
                    </a:lnTo>
                    <a:cubicBezTo>
                      <a:pt x="7986" y="898"/>
                      <a:pt x="7983" y="899"/>
                      <a:pt x="7979" y="899"/>
                    </a:cubicBezTo>
                    <a:lnTo>
                      <a:pt x="5899" y="1139"/>
                    </a:lnTo>
                    <a:lnTo>
                      <a:pt x="5904" y="1138"/>
                    </a:lnTo>
                    <a:lnTo>
                      <a:pt x="4384" y="1650"/>
                    </a:lnTo>
                    <a:lnTo>
                      <a:pt x="3218" y="2177"/>
                    </a:lnTo>
                    <a:cubicBezTo>
                      <a:pt x="3215" y="2179"/>
                      <a:pt x="3212" y="2180"/>
                      <a:pt x="3208" y="2179"/>
                    </a:cubicBezTo>
                    <a:lnTo>
                      <a:pt x="24" y="2147"/>
                    </a:lnTo>
                    <a:cubicBezTo>
                      <a:pt x="11" y="2147"/>
                      <a:pt x="0" y="2136"/>
                      <a:pt x="0" y="2123"/>
                    </a:cubicBezTo>
                    <a:cubicBezTo>
                      <a:pt x="1" y="2110"/>
                      <a:pt x="11" y="2099"/>
                      <a:pt x="25" y="2099"/>
                    </a:cubicBezTo>
                    <a:lnTo>
                      <a:pt x="3209" y="2131"/>
                    </a:lnTo>
                    <a:lnTo>
                      <a:pt x="3199" y="2134"/>
                    </a:lnTo>
                    <a:lnTo>
                      <a:pt x="4369" y="1605"/>
                    </a:lnTo>
                    <a:lnTo>
                      <a:pt x="5889" y="1093"/>
                    </a:lnTo>
                    <a:cubicBezTo>
                      <a:pt x="5890" y="1092"/>
                      <a:pt x="5892" y="1092"/>
                      <a:pt x="5894" y="1092"/>
                    </a:cubicBezTo>
                    <a:lnTo>
                      <a:pt x="7974" y="852"/>
                    </a:lnTo>
                    <a:lnTo>
                      <a:pt x="7964" y="855"/>
                    </a:lnTo>
                    <a:lnTo>
                      <a:pt x="9324" y="7"/>
                    </a:lnTo>
                    <a:cubicBezTo>
                      <a:pt x="9335" y="0"/>
                      <a:pt x="9350" y="4"/>
                      <a:pt x="9357" y="15"/>
                    </a:cubicBezTo>
                    <a:cubicBezTo>
                      <a:pt x="9364" y="26"/>
                      <a:pt x="9360" y="41"/>
                      <a:pt x="9349" y="48"/>
                    </a:cubicBezTo>
                    <a:close/>
                  </a:path>
                </a:pathLst>
              </a:custGeom>
              <a:solidFill>
                <a:srgbClr val="FF0000"/>
              </a:solidFill>
              <a:ln w="6350" cap="flat">
                <a:solidFill>
                  <a:srgbClr val="FF0000"/>
                </a:solidFill>
                <a:prstDash val="solid"/>
                <a:bevel/>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70" name="Rectangle 48">
                <a:extLst>
                  <a:ext uri="{FF2B5EF4-FFF2-40B4-BE49-F238E27FC236}">
                    <a16:creationId xmlns:a16="http://schemas.microsoft.com/office/drawing/2014/main" id="{F16D9A5E-0B26-41FC-8B75-4C66CF462EC3}"/>
                  </a:ext>
                </a:extLst>
              </p:cNvPr>
              <p:cNvSpPr>
                <a:spLocks noChangeArrowheads="1"/>
              </p:cNvSpPr>
              <p:nvPr/>
            </p:nvSpPr>
            <p:spPr bwMode="auto">
              <a:xfrm>
                <a:off x="11816266" y="4460517"/>
                <a:ext cx="72918" cy="83328"/>
              </a:xfrm>
              <a:prstGeom prst="rect">
                <a:avLst/>
              </a:prstGeom>
              <a:solidFill>
                <a:srgbClr val="000000"/>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71" name="Freeform 49">
                <a:extLst>
                  <a:ext uri="{FF2B5EF4-FFF2-40B4-BE49-F238E27FC236}">
                    <a16:creationId xmlns:a16="http://schemas.microsoft.com/office/drawing/2014/main" id="{550FC60B-5DB2-4DD5-BC23-EA6D74DB46F9}"/>
                  </a:ext>
                </a:extLst>
              </p:cNvPr>
              <p:cNvSpPr>
                <a:spLocks noEditPoints="1"/>
              </p:cNvSpPr>
              <p:nvPr/>
            </p:nvSpPr>
            <p:spPr bwMode="auto">
              <a:xfrm>
                <a:off x="11812359" y="4457542"/>
                <a:ext cx="79429" cy="90770"/>
              </a:xfrm>
              <a:custGeom>
                <a:avLst/>
                <a:gdLst/>
                <a:ahLst/>
                <a:cxnLst>
                  <a:cxn ang="0">
                    <a:pos x="0" y="8"/>
                  </a:cxn>
                  <a:cxn ang="0">
                    <a:pos x="8" y="0"/>
                  </a:cxn>
                  <a:cxn ang="0">
                    <a:pos x="200" y="0"/>
                  </a:cxn>
                  <a:cxn ang="0">
                    <a:pos x="208" y="8"/>
                  </a:cxn>
                  <a:cxn ang="0">
                    <a:pos x="208" y="200"/>
                  </a:cxn>
                  <a:cxn ang="0">
                    <a:pos x="200" y="208"/>
                  </a:cxn>
                  <a:cxn ang="0">
                    <a:pos x="8" y="208"/>
                  </a:cxn>
                  <a:cxn ang="0">
                    <a:pos x="0" y="200"/>
                  </a:cxn>
                  <a:cxn ang="0">
                    <a:pos x="0" y="8"/>
                  </a:cxn>
                  <a:cxn ang="0">
                    <a:pos x="16" y="200"/>
                  </a:cxn>
                  <a:cxn ang="0">
                    <a:pos x="8" y="192"/>
                  </a:cxn>
                  <a:cxn ang="0">
                    <a:pos x="200" y="192"/>
                  </a:cxn>
                  <a:cxn ang="0">
                    <a:pos x="192" y="200"/>
                  </a:cxn>
                  <a:cxn ang="0">
                    <a:pos x="192" y="8"/>
                  </a:cxn>
                  <a:cxn ang="0">
                    <a:pos x="200" y="16"/>
                  </a:cxn>
                  <a:cxn ang="0">
                    <a:pos x="8" y="16"/>
                  </a:cxn>
                  <a:cxn ang="0">
                    <a:pos x="16" y="8"/>
                  </a:cxn>
                  <a:cxn ang="0">
                    <a:pos x="16" y="200"/>
                  </a:cxn>
                </a:cxnLst>
                <a:rect l="0" t="0" r="r" b="b"/>
                <a:pathLst>
                  <a:path w="208" h="208">
                    <a:moveTo>
                      <a:pt x="0" y="8"/>
                    </a:moveTo>
                    <a:cubicBezTo>
                      <a:pt x="0" y="3"/>
                      <a:pt x="3" y="0"/>
                      <a:pt x="8" y="0"/>
                    </a:cubicBezTo>
                    <a:lnTo>
                      <a:pt x="200" y="0"/>
                    </a:lnTo>
                    <a:cubicBezTo>
                      <a:pt x="204" y="0"/>
                      <a:pt x="208" y="3"/>
                      <a:pt x="208" y="8"/>
                    </a:cubicBezTo>
                    <a:lnTo>
                      <a:pt x="208" y="200"/>
                    </a:lnTo>
                    <a:cubicBezTo>
                      <a:pt x="208" y="204"/>
                      <a:pt x="204" y="208"/>
                      <a:pt x="200" y="208"/>
                    </a:cubicBezTo>
                    <a:lnTo>
                      <a:pt x="8" y="208"/>
                    </a:lnTo>
                    <a:cubicBezTo>
                      <a:pt x="3" y="208"/>
                      <a:pt x="0" y="204"/>
                      <a:pt x="0" y="200"/>
                    </a:cubicBezTo>
                    <a:lnTo>
                      <a:pt x="0" y="8"/>
                    </a:lnTo>
                    <a:close/>
                    <a:moveTo>
                      <a:pt x="16" y="200"/>
                    </a:moveTo>
                    <a:lnTo>
                      <a:pt x="8" y="192"/>
                    </a:lnTo>
                    <a:lnTo>
                      <a:pt x="200" y="192"/>
                    </a:lnTo>
                    <a:lnTo>
                      <a:pt x="192" y="200"/>
                    </a:lnTo>
                    <a:lnTo>
                      <a:pt x="192" y="8"/>
                    </a:lnTo>
                    <a:lnTo>
                      <a:pt x="200" y="16"/>
                    </a:lnTo>
                    <a:lnTo>
                      <a:pt x="8" y="16"/>
                    </a:lnTo>
                    <a:lnTo>
                      <a:pt x="16" y="8"/>
                    </a:lnTo>
                    <a:lnTo>
                      <a:pt x="16" y="20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72" name="Rectangle 50">
                <a:extLst>
                  <a:ext uri="{FF2B5EF4-FFF2-40B4-BE49-F238E27FC236}">
                    <a16:creationId xmlns:a16="http://schemas.microsoft.com/office/drawing/2014/main" id="{FA85BCF6-43CF-45F1-85FE-E17CC0B45C36}"/>
                  </a:ext>
                </a:extLst>
              </p:cNvPr>
              <p:cNvSpPr>
                <a:spLocks noChangeArrowheads="1"/>
              </p:cNvSpPr>
              <p:nvPr/>
            </p:nvSpPr>
            <p:spPr bwMode="auto">
              <a:xfrm>
                <a:off x="11298028" y="4832520"/>
                <a:ext cx="72918" cy="83328"/>
              </a:xfrm>
              <a:prstGeom prst="rect">
                <a:avLst/>
              </a:prstGeom>
              <a:solidFill>
                <a:srgbClr val="000000"/>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73" name="Freeform 51">
                <a:extLst>
                  <a:ext uri="{FF2B5EF4-FFF2-40B4-BE49-F238E27FC236}">
                    <a16:creationId xmlns:a16="http://schemas.microsoft.com/office/drawing/2014/main" id="{7FE37A45-876A-4BA9-9287-BBDC7E82C528}"/>
                  </a:ext>
                </a:extLst>
              </p:cNvPr>
              <p:cNvSpPr>
                <a:spLocks noEditPoints="1"/>
              </p:cNvSpPr>
              <p:nvPr/>
            </p:nvSpPr>
            <p:spPr bwMode="auto">
              <a:xfrm>
                <a:off x="11294122" y="4829544"/>
                <a:ext cx="79429" cy="90770"/>
              </a:xfrm>
              <a:custGeom>
                <a:avLst/>
                <a:gdLst/>
                <a:ahLst/>
                <a:cxnLst>
                  <a:cxn ang="0">
                    <a:pos x="0" y="8"/>
                  </a:cxn>
                  <a:cxn ang="0">
                    <a:pos x="8" y="0"/>
                  </a:cxn>
                  <a:cxn ang="0">
                    <a:pos x="200" y="0"/>
                  </a:cxn>
                  <a:cxn ang="0">
                    <a:pos x="208" y="8"/>
                  </a:cxn>
                  <a:cxn ang="0">
                    <a:pos x="208" y="200"/>
                  </a:cxn>
                  <a:cxn ang="0">
                    <a:pos x="200" y="208"/>
                  </a:cxn>
                  <a:cxn ang="0">
                    <a:pos x="8" y="208"/>
                  </a:cxn>
                  <a:cxn ang="0">
                    <a:pos x="0" y="200"/>
                  </a:cxn>
                  <a:cxn ang="0">
                    <a:pos x="0" y="8"/>
                  </a:cxn>
                  <a:cxn ang="0">
                    <a:pos x="16" y="200"/>
                  </a:cxn>
                  <a:cxn ang="0">
                    <a:pos x="8" y="192"/>
                  </a:cxn>
                  <a:cxn ang="0">
                    <a:pos x="200" y="192"/>
                  </a:cxn>
                  <a:cxn ang="0">
                    <a:pos x="192" y="200"/>
                  </a:cxn>
                  <a:cxn ang="0">
                    <a:pos x="192" y="8"/>
                  </a:cxn>
                  <a:cxn ang="0">
                    <a:pos x="200" y="16"/>
                  </a:cxn>
                  <a:cxn ang="0">
                    <a:pos x="8" y="16"/>
                  </a:cxn>
                  <a:cxn ang="0">
                    <a:pos x="16" y="8"/>
                  </a:cxn>
                  <a:cxn ang="0">
                    <a:pos x="16" y="200"/>
                  </a:cxn>
                </a:cxnLst>
                <a:rect l="0" t="0" r="r" b="b"/>
                <a:pathLst>
                  <a:path w="208" h="208">
                    <a:moveTo>
                      <a:pt x="0" y="8"/>
                    </a:moveTo>
                    <a:cubicBezTo>
                      <a:pt x="0" y="4"/>
                      <a:pt x="4" y="0"/>
                      <a:pt x="8" y="0"/>
                    </a:cubicBezTo>
                    <a:lnTo>
                      <a:pt x="200" y="0"/>
                    </a:lnTo>
                    <a:cubicBezTo>
                      <a:pt x="205" y="0"/>
                      <a:pt x="208" y="4"/>
                      <a:pt x="208" y="8"/>
                    </a:cubicBezTo>
                    <a:lnTo>
                      <a:pt x="208" y="200"/>
                    </a:lnTo>
                    <a:cubicBezTo>
                      <a:pt x="208" y="205"/>
                      <a:pt x="205" y="208"/>
                      <a:pt x="200" y="208"/>
                    </a:cubicBezTo>
                    <a:lnTo>
                      <a:pt x="8" y="208"/>
                    </a:lnTo>
                    <a:cubicBezTo>
                      <a:pt x="4" y="208"/>
                      <a:pt x="0" y="205"/>
                      <a:pt x="0" y="200"/>
                    </a:cubicBezTo>
                    <a:lnTo>
                      <a:pt x="0" y="8"/>
                    </a:lnTo>
                    <a:close/>
                    <a:moveTo>
                      <a:pt x="16" y="200"/>
                    </a:moveTo>
                    <a:lnTo>
                      <a:pt x="8" y="192"/>
                    </a:lnTo>
                    <a:lnTo>
                      <a:pt x="200" y="192"/>
                    </a:lnTo>
                    <a:lnTo>
                      <a:pt x="192" y="200"/>
                    </a:lnTo>
                    <a:lnTo>
                      <a:pt x="192" y="8"/>
                    </a:lnTo>
                    <a:lnTo>
                      <a:pt x="200" y="16"/>
                    </a:lnTo>
                    <a:lnTo>
                      <a:pt x="8" y="16"/>
                    </a:lnTo>
                    <a:lnTo>
                      <a:pt x="16" y="8"/>
                    </a:lnTo>
                    <a:lnTo>
                      <a:pt x="16" y="20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74" name="Rectangle 52">
                <a:extLst>
                  <a:ext uri="{FF2B5EF4-FFF2-40B4-BE49-F238E27FC236}">
                    <a16:creationId xmlns:a16="http://schemas.microsoft.com/office/drawing/2014/main" id="{E38FD4D1-B401-4C35-BBF0-9D6ED5FB71F7}"/>
                  </a:ext>
                </a:extLst>
              </p:cNvPr>
              <p:cNvSpPr>
                <a:spLocks noChangeArrowheads="1"/>
              </p:cNvSpPr>
              <p:nvPr/>
            </p:nvSpPr>
            <p:spPr bwMode="auto">
              <a:xfrm>
                <a:off x="10503743" y="4933706"/>
                <a:ext cx="74220" cy="83328"/>
              </a:xfrm>
              <a:prstGeom prst="rect">
                <a:avLst/>
              </a:prstGeom>
              <a:solidFill>
                <a:srgbClr val="000000"/>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75" name="Freeform 53">
                <a:extLst>
                  <a:ext uri="{FF2B5EF4-FFF2-40B4-BE49-F238E27FC236}">
                    <a16:creationId xmlns:a16="http://schemas.microsoft.com/office/drawing/2014/main" id="{C984D708-6F43-47C3-BA13-094204F570C4}"/>
                  </a:ext>
                </a:extLst>
              </p:cNvPr>
              <p:cNvSpPr>
                <a:spLocks noEditPoints="1"/>
              </p:cNvSpPr>
              <p:nvPr/>
            </p:nvSpPr>
            <p:spPr bwMode="auto">
              <a:xfrm>
                <a:off x="10501140" y="4929243"/>
                <a:ext cx="79429" cy="90770"/>
              </a:xfrm>
              <a:custGeom>
                <a:avLst/>
                <a:gdLst/>
                <a:ahLst/>
                <a:cxnLst>
                  <a:cxn ang="0">
                    <a:pos x="0" y="8"/>
                  </a:cxn>
                  <a:cxn ang="0">
                    <a:pos x="8" y="0"/>
                  </a:cxn>
                  <a:cxn ang="0">
                    <a:pos x="200" y="0"/>
                  </a:cxn>
                  <a:cxn ang="0">
                    <a:pos x="208" y="8"/>
                  </a:cxn>
                  <a:cxn ang="0">
                    <a:pos x="208" y="200"/>
                  </a:cxn>
                  <a:cxn ang="0">
                    <a:pos x="200" y="208"/>
                  </a:cxn>
                  <a:cxn ang="0">
                    <a:pos x="8" y="208"/>
                  </a:cxn>
                  <a:cxn ang="0">
                    <a:pos x="0" y="200"/>
                  </a:cxn>
                  <a:cxn ang="0">
                    <a:pos x="0" y="8"/>
                  </a:cxn>
                  <a:cxn ang="0">
                    <a:pos x="16" y="200"/>
                  </a:cxn>
                  <a:cxn ang="0">
                    <a:pos x="8" y="192"/>
                  </a:cxn>
                  <a:cxn ang="0">
                    <a:pos x="200" y="192"/>
                  </a:cxn>
                  <a:cxn ang="0">
                    <a:pos x="192" y="200"/>
                  </a:cxn>
                  <a:cxn ang="0">
                    <a:pos x="192" y="8"/>
                  </a:cxn>
                  <a:cxn ang="0">
                    <a:pos x="200" y="16"/>
                  </a:cxn>
                  <a:cxn ang="0">
                    <a:pos x="8" y="16"/>
                  </a:cxn>
                  <a:cxn ang="0">
                    <a:pos x="16" y="8"/>
                  </a:cxn>
                  <a:cxn ang="0">
                    <a:pos x="16" y="200"/>
                  </a:cxn>
                </a:cxnLst>
                <a:rect l="0" t="0" r="r" b="b"/>
                <a:pathLst>
                  <a:path w="208" h="208">
                    <a:moveTo>
                      <a:pt x="0" y="8"/>
                    </a:moveTo>
                    <a:cubicBezTo>
                      <a:pt x="0" y="3"/>
                      <a:pt x="3" y="0"/>
                      <a:pt x="8" y="0"/>
                    </a:cubicBezTo>
                    <a:lnTo>
                      <a:pt x="200" y="0"/>
                    </a:lnTo>
                    <a:cubicBezTo>
                      <a:pt x="204" y="0"/>
                      <a:pt x="208" y="3"/>
                      <a:pt x="208" y="8"/>
                    </a:cubicBezTo>
                    <a:lnTo>
                      <a:pt x="208" y="200"/>
                    </a:lnTo>
                    <a:cubicBezTo>
                      <a:pt x="208" y="204"/>
                      <a:pt x="204" y="208"/>
                      <a:pt x="200" y="208"/>
                    </a:cubicBezTo>
                    <a:lnTo>
                      <a:pt x="8" y="208"/>
                    </a:lnTo>
                    <a:cubicBezTo>
                      <a:pt x="3" y="208"/>
                      <a:pt x="0" y="204"/>
                      <a:pt x="0" y="200"/>
                    </a:cubicBezTo>
                    <a:lnTo>
                      <a:pt x="0" y="8"/>
                    </a:lnTo>
                    <a:close/>
                    <a:moveTo>
                      <a:pt x="16" y="200"/>
                    </a:moveTo>
                    <a:lnTo>
                      <a:pt x="8" y="192"/>
                    </a:lnTo>
                    <a:lnTo>
                      <a:pt x="200" y="192"/>
                    </a:lnTo>
                    <a:lnTo>
                      <a:pt x="192" y="200"/>
                    </a:lnTo>
                    <a:lnTo>
                      <a:pt x="192" y="8"/>
                    </a:lnTo>
                    <a:lnTo>
                      <a:pt x="200" y="16"/>
                    </a:lnTo>
                    <a:lnTo>
                      <a:pt x="8" y="16"/>
                    </a:lnTo>
                    <a:lnTo>
                      <a:pt x="16" y="8"/>
                    </a:lnTo>
                    <a:lnTo>
                      <a:pt x="16" y="20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76" name="Rectangle 54">
                <a:extLst>
                  <a:ext uri="{FF2B5EF4-FFF2-40B4-BE49-F238E27FC236}">
                    <a16:creationId xmlns:a16="http://schemas.microsoft.com/office/drawing/2014/main" id="{D761A59D-1D29-4BD2-BC11-AE19A4FAD4BA}"/>
                  </a:ext>
                </a:extLst>
              </p:cNvPr>
              <p:cNvSpPr>
                <a:spLocks noChangeArrowheads="1"/>
              </p:cNvSpPr>
              <p:nvPr/>
            </p:nvSpPr>
            <p:spPr bwMode="auto">
              <a:xfrm>
                <a:off x="9925609" y="5158396"/>
                <a:ext cx="72918" cy="84818"/>
              </a:xfrm>
              <a:prstGeom prst="rect">
                <a:avLst/>
              </a:prstGeom>
              <a:solidFill>
                <a:srgbClr val="000000"/>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77" name="Freeform 55">
                <a:extLst>
                  <a:ext uri="{FF2B5EF4-FFF2-40B4-BE49-F238E27FC236}">
                    <a16:creationId xmlns:a16="http://schemas.microsoft.com/office/drawing/2014/main" id="{5D4CDC83-0E97-4C57-AC35-F4F81DF1EEF5}"/>
                  </a:ext>
                </a:extLst>
              </p:cNvPr>
              <p:cNvSpPr>
                <a:spLocks noEditPoints="1"/>
              </p:cNvSpPr>
              <p:nvPr/>
            </p:nvSpPr>
            <p:spPr bwMode="auto">
              <a:xfrm>
                <a:off x="9923004" y="5155419"/>
                <a:ext cx="78126" cy="90770"/>
              </a:xfrm>
              <a:custGeom>
                <a:avLst/>
                <a:gdLst/>
                <a:ahLst/>
                <a:cxnLst>
                  <a:cxn ang="0">
                    <a:pos x="0" y="8"/>
                  </a:cxn>
                  <a:cxn ang="0">
                    <a:pos x="8" y="0"/>
                  </a:cxn>
                  <a:cxn ang="0">
                    <a:pos x="200" y="0"/>
                  </a:cxn>
                  <a:cxn ang="0">
                    <a:pos x="208" y="8"/>
                  </a:cxn>
                  <a:cxn ang="0">
                    <a:pos x="208" y="200"/>
                  </a:cxn>
                  <a:cxn ang="0">
                    <a:pos x="200" y="208"/>
                  </a:cxn>
                  <a:cxn ang="0">
                    <a:pos x="8" y="208"/>
                  </a:cxn>
                  <a:cxn ang="0">
                    <a:pos x="0" y="200"/>
                  </a:cxn>
                  <a:cxn ang="0">
                    <a:pos x="0" y="8"/>
                  </a:cxn>
                  <a:cxn ang="0">
                    <a:pos x="16" y="200"/>
                  </a:cxn>
                  <a:cxn ang="0">
                    <a:pos x="8" y="192"/>
                  </a:cxn>
                  <a:cxn ang="0">
                    <a:pos x="200" y="192"/>
                  </a:cxn>
                  <a:cxn ang="0">
                    <a:pos x="192" y="200"/>
                  </a:cxn>
                  <a:cxn ang="0">
                    <a:pos x="192" y="8"/>
                  </a:cxn>
                  <a:cxn ang="0">
                    <a:pos x="200" y="16"/>
                  </a:cxn>
                  <a:cxn ang="0">
                    <a:pos x="8" y="16"/>
                  </a:cxn>
                  <a:cxn ang="0">
                    <a:pos x="16" y="8"/>
                  </a:cxn>
                  <a:cxn ang="0">
                    <a:pos x="16" y="200"/>
                  </a:cxn>
                </a:cxnLst>
                <a:rect l="0" t="0" r="r" b="b"/>
                <a:pathLst>
                  <a:path w="208" h="208">
                    <a:moveTo>
                      <a:pt x="0" y="8"/>
                    </a:moveTo>
                    <a:cubicBezTo>
                      <a:pt x="0" y="3"/>
                      <a:pt x="3" y="0"/>
                      <a:pt x="8" y="0"/>
                    </a:cubicBezTo>
                    <a:lnTo>
                      <a:pt x="200" y="0"/>
                    </a:lnTo>
                    <a:cubicBezTo>
                      <a:pt x="204" y="0"/>
                      <a:pt x="208" y="3"/>
                      <a:pt x="208" y="8"/>
                    </a:cubicBezTo>
                    <a:lnTo>
                      <a:pt x="208" y="200"/>
                    </a:lnTo>
                    <a:cubicBezTo>
                      <a:pt x="208" y="204"/>
                      <a:pt x="204" y="208"/>
                      <a:pt x="200" y="208"/>
                    </a:cubicBezTo>
                    <a:lnTo>
                      <a:pt x="8" y="208"/>
                    </a:lnTo>
                    <a:cubicBezTo>
                      <a:pt x="3" y="208"/>
                      <a:pt x="0" y="204"/>
                      <a:pt x="0" y="200"/>
                    </a:cubicBezTo>
                    <a:lnTo>
                      <a:pt x="0" y="8"/>
                    </a:lnTo>
                    <a:close/>
                    <a:moveTo>
                      <a:pt x="16" y="200"/>
                    </a:moveTo>
                    <a:lnTo>
                      <a:pt x="8" y="192"/>
                    </a:lnTo>
                    <a:lnTo>
                      <a:pt x="200" y="192"/>
                    </a:lnTo>
                    <a:lnTo>
                      <a:pt x="192" y="200"/>
                    </a:lnTo>
                    <a:lnTo>
                      <a:pt x="192" y="8"/>
                    </a:lnTo>
                    <a:lnTo>
                      <a:pt x="200" y="16"/>
                    </a:lnTo>
                    <a:lnTo>
                      <a:pt x="8" y="16"/>
                    </a:lnTo>
                    <a:lnTo>
                      <a:pt x="16" y="8"/>
                    </a:lnTo>
                    <a:lnTo>
                      <a:pt x="16" y="20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78" name="Rectangle 56">
                <a:extLst>
                  <a:ext uri="{FF2B5EF4-FFF2-40B4-BE49-F238E27FC236}">
                    <a16:creationId xmlns:a16="http://schemas.microsoft.com/office/drawing/2014/main" id="{BD92F755-8CF1-4882-ADE5-CD8001FABB0B}"/>
                  </a:ext>
                </a:extLst>
              </p:cNvPr>
              <p:cNvSpPr>
                <a:spLocks noChangeArrowheads="1"/>
              </p:cNvSpPr>
              <p:nvPr/>
            </p:nvSpPr>
            <p:spPr bwMode="auto">
              <a:xfrm>
                <a:off x="9482893" y="5389037"/>
                <a:ext cx="72918" cy="83328"/>
              </a:xfrm>
              <a:prstGeom prst="rect">
                <a:avLst/>
              </a:prstGeom>
              <a:solidFill>
                <a:srgbClr val="000000"/>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79" name="Freeform 57">
                <a:extLst>
                  <a:ext uri="{FF2B5EF4-FFF2-40B4-BE49-F238E27FC236}">
                    <a16:creationId xmlns:a16="http://schemas.microsoft.com/office/drawing/2014/main" id="{4CC6E2FE-A29F-4A55-9899-E1432E9280E4}"/>
                  </a:ext>
                </a:extLst>
              </p:cNvPr>
              <p:cNvSpPr>
                <a:spLocks noEditPoints="1"/>
              </p:cNvSpPr>
              <p:nvPr/>
            </p:nvSpPr>
            <p:spPr bwMode="auto">
              <a:xfrm>
                <a:off x="9480288" y="5386061"/>
                <a:ext cx="79429" cy="89281"/>
              </a:xfrm>
              <a:custGeom>
                <a:avLst/>
                <a:gdLst/>
                <a:ahLst/>
                <a:cxnLst>
                  <a:cxn ang="0">
                    <a:pos x="0" y="8"/>
                  </a:cxn>
                  <a:cxn ang="0">
                    <a:pos x="8" y="0"/>
                  </a:cxn>
                  <a:cxn ang="0">
                    <a:pos x="200" y="0"/>
                  </a:cxn>
                  <a:cxn ang="0">
                    <a:pos x="208" y="8"/>
                  </a:cxn>
                  <a:cxn ang="0">
                    <a:pos x="208" y="200"/>
                  </a:cxn>
                  <a:cxn ang="0">
                    <a:pos x="200" y="208"/>
                  </a:cxn>
                  <a:cxn ang="0">
                    <a:pos x="8" y="208"/>
                  </a:cxn>
                  <a:cxn ang="0">
                    <a:pos x="0" y="200"/>
                  </a:cxn>
                  <a:cxn ang="0">
                    <a:pos x="0" y="8"/>
                  </a:cxn>
                  <a:cxn ang="0">
                    <a:pos x="16" y="200"/>
                  </a:cxn>
                  <a:cxn ang="0">
                    <a:pos x="8" y="192"/>
                  </a:cxn>
                  <a:cxn ang="0">
                    <a:pos x="200" y="192"/>
                  </a:cxn>
                  <a:cxn ang="0">
                    <a:pos x="192" y="200"/>
                  </a:cxn>
                  <a:cxn ang="0">
                    <a:pos x="192" y="8"/>
                  </a:cxn>
                  <a:cxn ang="0">
                    <a:pos x="200" y="16"/>
                  </a:cxn>
                  <a:cxn ang="0">
                    <a:pos x="8" y="16"/>
                  </a:cxn>
                  <a:cxn ang="0">
                    <a:pos x="16" y="8"/>
                  </a:cxn>
                  <a:cxn ang="0">
                    <a:pos x="16" y="200"/>
                  </a:cxn>
                </a:cxnLst>
                <a:rect l="0" t="0" r="r" b="b"/>
                <a:pathLst>
                  <a:path w="208" h="208">
                    <a:moveTo>
                      <a:pt x="0" y="8"/>
                    </a:moveTo>
                    <a:cubicBezTo>
                      <a:pt x="0" y="3"/>
                      <a:pt x="4" y="0"/>
                      <a:pt x="8" y="0"/>
                    </a:cubicBezTo>
                    <a:lnTo>
                      <a:pt x="200" y="0"/>
                    </a:lnTo>
                    <a:cubicBezTo>
                      <a:pt x="205" y="0"/>
                      <a:pt x="208" y="3"/>
                      <a:pt x="208" y="8"/>
                    </a:cubicBezTo>
                    <a:lnTo>
                      <a:pt x="208" y="200"/>
                    </a:lnTo>
                    <a:cubicBezTo>
                      <a:pt x="208" y="204"/>
                      <a:pt x="205" y="208"/>
                      <a:pt x="200" y="208"/>
                    </a:cubicBezTo>
                    <a:lnTo>
                      <a:pt x="8" y="208"/>
                    </a:lnTo>
                    <a:cubicBezTo>
                      <a:pt x="4" y="208"/>
                      <a:pt x="0" y="204"/>
                      <a:pt x="0" y="200"/>
                    </a:cubicBezTo>
                    <a:lnTo>
                      <a:pt x="0" y="8"/>
                    </a:lnTo>
                    <a:close/>
                    <a:moveTo>
                      <a:pt x="16" y="200"/>
                    </a:moveTo>
                    <a:lnTo>
                      <a:pt x="8" y="192"/>
                    </a:lnTo>
                    <a:lnTo>
                      <a:pt x="200" y="192"/>
                    </a:lnTo>
                    <a:lnTo>
                      <a:pt x="192" y="200"/>
                    </a:lnTo>
                    <a:lnTo>
                      <a:pt x="192" y="8"/>
                    </a:lnTo>
                    <a:lnTo>
                      <a:pt x="200" y="16"/>
                    </a:lnTo>
                    <a:lnTo>
                      <a:pt x="8" y="16"/>
                    </a:lnTo>
                    <a:lnTo>
                      <a:pt x="16" y="8"/>
                    </a:lnTo>
                    <a:lnTo>
                      <a:pt x="16" y="20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80" name="Rectangle 58">
                <a:extLst>
                  <a:ext uri="{FF2B5EF4-FFF2-40B4-BE49-F238E27FC236}">
                    <a16:creationId xmlns:a16="http://schemas.microsoft.com/office/drawing/2014/main" id="{A286C226-1219-42C6-9BE0-CF8EEC2CA534}"/>
                  </a:ext>
                </a:extLst>
              </p:cNvPr>
              <p:cNvSpPr>
                <a:spLocks noChangeArrowheads="1"/>
              </p:cNvSpPr>
              <p:nvPr/>
            </p:nvSpPr>
            <p:spPr bwMode="auto">
              <a:xfrm>
                <a:off x="8266726" y="5372670"/>
                <a:ext cx="72918" cy="83328"/>
              </a:xfrm>
              <a:prstGeom prst="rect">
                <a:avLst/>
              </a:prstGeom>
              <a:solidFill>
                <a:srgbClr val="000000"/>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81" name="Freeform 59">
                <a:extLst>
                  <a:ext uri="{FF2B5EF4-FFF2-40B4-BE49-F238E27FC236}">
                    <a16:creationId xmlns:a16="http://schemas.microsoft.com/office/drawing/2014/main" id="{891616C0-3439-4BE0-8634-50480D517E12}"/>
                  </a:ext>
                </a:extLst>
              </p:cNvPr>
              <p:cNvSpPr>
                <a:spLocks noEditPoints="1"/>
              </p:cNvSpPr>
              <p:nvPr/>
            </p:nvSpPr>
            <p:spPr bwMode="auto">
              <a:xfrm>
                <a:off x="8264122" y="5368204"/>
                <a:ext cx="79429" cy="90770"/>
              </a:xfrm>
              <a:custGeom>
                <a:avLst/>
                <a:gdLst/>
                <a:ahLst/>
                <a:cxnLst>
                  <a:cxn ang="0">
                    <a:pos x="0" y="8"/>
                  </a:cxn>
                  <a:cxn ang="0">
                    <a:pos x="8" y="0"/>
                  </a:cxn>
                  <a:cxn ang="0">
                    <a:pos x="200" y="0"/>
                  </a:cxn>
                  <a:cxn ang="0">
                    <a:pos x="208" y="8"/>
                  </a:cxn>
                  <a:cxn ang="0">
                    <a:pos x="208" y="200"/>
                  </a:cxn>
                  <a:cxn ang="0">
                    <a:pos x="200" y="208"/>
                  </a:cxn>
                  <a:cxn ang="0">
                    <a:pos x="8" y="208"/>
                  </a:cxn>
                  <a:cxn ang="0">
                    <a:pos x="0" y="200"/>
                  </a:cxn>
                  <a:cxn ang="0">
                    <a:pos x="0" y="8"/>
                  </a:cxn>
                  <a:cxn ang="0">
                    <a:pos x="16" y="200"/>
                  </a:cxn>
                  <a:cxn ang="0">
                    <a:pos x="8" y="192"/>
                  </a:cxn>
                  <a:cxn ang="0">
                    <a:pos x="200" y="192"/>
                  </a:cxn>
                  <a:cxn ang="0">
                    <a:pos x="192" y="200"/>
                  </a:cxn>
                  <a:cxn ang="0">
                    <a:pos x="192" y="8"/>
                  </a:cxn>
                  <a:cxn ang="0">
                    <a:pos x="200" y="16"/>
                  </a:cxn>
                  <a:cxn ang="0">
                    <a:pos x="8" y="16"/>
                  </a:cxn>
                  <a:cxn ang="0">
                    <a:pos x="16" y="8"/>
                  </a:cxn>
                  <a:cxn ang="0">
                    <a:pos x="16" y="200"/>
                  </a:cxn>
                </a:cxnLst>
                <a:rect l="0" t="0" r="r" b="b"/>
                <a:pathLst>
                  <a:path w="208" h="208">
                    <a:moveTo>
                      <a:pt x="0" y="8"/>
                    </a:moveTo>
                    <a:cubicBezTo>
                      <a:pt x="0" y="4"/>
                      <a:pt x="4" y="0"/>
                      <a:pt x="8" y="0"/>
                    </a:cubicBezTo>
                    <a:lnTo>
                      <a:pt x="200" y="0"/>
                    </a:lnTo>
                    <a:cubicBezTo>
                      <a:pt x="205" y="0"/>
                      <a:pt x="208" y="4"/>
                      <a:pt x="208" y="8"/>
                    </a:cubicBezTo>
                    <a:lnTo>
                      <a:pt x="208" y="200"/>
                    </a:lnTo>
                    <a:cubicBezTo>
                      <a:pt x="208" y="205"/>
                      <a:pt x="205" y="208"/>
                      <a:pt x="200" y="208"/>
                    </a:cubicBezTo>
                    <a:lnTo>
                      <a:pt x="8" y="208"/>
                    </a:lnTo>
                    <a:cubicBezTo>
                      <a:pt x="4" y="208"/>
                      <a:pt x="0" y="205"/>
                      <a:pt x="0" y="200"/>
                    </a:cubicBezTo>
                    <a:lnTo>
                      <a:pt x="0" y="8"/>
                    </a:lnTo>
                    <a:close/>
                    <a:moveTo>
                      <a:pt x="16" y="200"/>
                    </a:moveTo>
                    <a:lnTo>
                      <a:pt x="8" y="192"/>
                    </a:lnTo>
                    <a:lnTo>
                      <a:pt x="200" y="192"/>
                    </a:lnTo>
                    <a:lnTo>
                      <a:pt x="192" y="200"/>
                    </a:lnTo>
                    <a:lnTo>
                      <a:pt x="192" y="8"/>
                    </a:lnTo>
                    <a:lnTo>
                      <a:pt x="200" y="16"/>
                    </a:lnTo>
                    <a:lnTo>
                      <a:pt x="8" y="16"/>
                    </a:lnTo>
                    <a:lnTo>
                      <a:pt x="16" y="8"/>
                    </a:lnTo>
                    <a:lnTo>
                      <a:pt x="16" y="200"/>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82" name="Freeform 60">
                <a:extLst>
                  <a:ext uri="{FF2B5EF4-FFF2-40B4-BE49-F238E27FC236}">
                    <a16:creationId xmlns:a16="http://schemas.microsoft.com/office/drawing/2014/main" id="{3EC5EA67-008C-4E9C-855B-361F5A88115A}"/>
                  </a:ext>
                </a:extLst>
              </p:cNvPr>
              <p:cNvSpPr>
                <a:spLocks/>
              </p:cNvSpPr>
              <p:nvPr/>
            </p:nvSpPr>
            <p:spPr bwMode="auto">
              <a:xfrm>
                <a:off x="8294071" y="3240348"/>
                <a:ext cx="3569072" cy="2232017"/>
              </a:xfrm>
              <a:custGeom>
                <a:avLst/>
                <a:gdLst/>
                <a:ahLst/>
                <a:cxnLst>
                  <a:cxn ang="0">
                    <a:pos x="9354" y="44"/>
                  </a:cxn>
                  <a:cxn ang="0">
                    <a:pos x="7994" y="1292"/>
                  </a:cxn>
                  <a:cxn ang="0">
                    <a:pos x="7991" y="1294"/>
                  </a:cxn>
                  <a:cxn ang="0">
                    <a:pos x="5911" y="2670"/>
                  </a:cxn>
                  <a:cxn ang="0">
                    <a:pos x="4393" y="3933"/>
                  </a:cxn>
                  <a:cxn ang="0">
                    <a:pos x="3224" y="4845"/>
                  </a:cxn>
                  <a:cxn ang="0">
                    <a:pos x="3212" y="4850"/>
                  </a:cxn>
                  <a:cxn ang="0">
                    <a:pos x="28" y="5122"/>
                  </a:cxn>
                  <a:cxn ang="0">
                    <a:pos x="2" y="5101"/>
                  </a:cxn>
                  <a:cxn ang="0">
                    <a:pos x="23" y="5075"/>
                  </a:cxn>
                  <a:cxn ang="0">
                    <a:pos x="3207" y="4803"/>
                  </a:cxn>
                  <a:cxn ang="0">
                    <a:pos x="3195" y="4808"/>
                  </a:cxn>
                  <a:cxn ang="0">
                    <a:pos x="4362" y="3896"/>
                  </a:cxn>
                  <a:cxn ang="0">
                    <a:pos x="5884" y="2630"/>
                  </a:cxn>
                  <a:cxn ang="0">
                    <a:pos x="7964" y="1254"/>
                  </a:cxn>
                  <a:cxn ang="0">
                    <a:pos x="7961" y="1257"/>
                  </a:cxn>
                  <a:cxn ang="0">
                    <a:pos x="9321" y="9"/>
                  </a:cxn>
                  <a:cxn ang="0">
                    <a:pos x="9355" y="10"/>
                  </a:cxn>
                  <a:cxn ang="0">
                    <a:pos x="9354" y="44"/>
                  </a:cxn>
                </a:cxnLst>
                <a:rect l="0" t="0" r="r" b="b"/>
                <a:pathLst>
                  <a:path w="9364" h="5124">
                    <a:moveTo>
                      <a:pt x="9354" y="44"/>
                    </a:moveTo>
                    <a:lnTo>
                      <a:pt x="7994" y="1292"/>
                    </a:lnTo>
                    <a:cubicBezTo>
                      <a:pt x="7993" y="1293"/>
                      <a:pt x="7992" y="1294"/>
                      <a:pt x="7991" y="1294"/>
                    </a:cubicBezTo>
                    <a:lnTo>
                      <a:pt x="5911" y="2670"/>
                    </a:lnTo>
                    <a:lnTo>
                      <a:pt x="4393" y="3933"/>
                    </a:lnTo>
                    <a:lnTo>
                      <a:pt x="3224" y="4845"/>
                    </a:lnTo>
                    <a:cubicBezTo>
                      <a:pt x="3221" y="4848"/>
                      <a:pt x="3216" y="4850"/>
                      <a:pt x="3212" y="4850"/>
                    </a:cubicBezTo>
                    <a:lnTo>
                      <a:pt x="28" y="5122"/>
                    </a:lnTo>
                    <a:cubicBezTo>
                      <a:pt x="14" y="5124"/>
                      <a:pt x="3" y="5114"/>
                      <a:pt x="2" y="5101"/>
                    </a:cubicBezTo>
                    <a:cubicBezTo>
                      <a:pt x="0" y="5087"/>
                      <a:pt x="10" y="5076"/>
                      <a:pt x="23" y="5075"/>
                    </a:cubicBezTo>
                    <a:lnTo>
                      <a:pt x="3207" y="4803"/>
                    </a:lnTo>
                    <a:lnTo>
                      <a:pt x="3195" y="4808"/>
                    </a:lnTo>
                    <a:lnTo>
                      <a:pt x="4362" y="3896"/>
                    </a:lnTo>
                    <a:lnTo>
                      <a:pt x="5884" y="2630"/>
                    </a:lnTo>
                    <a:lnTo>
                      <a:pt x="7964" y="1254"/>
                    </a:lnTo>
                    <a:lnTo>
                      <a:pt x="7961" y="1257"/>
                    </a:lnTo>
                    <a:lnTo>
                      <a:pt x="9321" y="9"/>
                    </a:lnTo>
                    <a:cubicBezTo>
                      <a:pt x="9331" y="0"/>
                      <a:pt x="9346" y="0"/>
                      <a:pt x="9355" y="10"/>
                    </a:cubicBezTo>
                    <a:cubicBezTo>
                      <a:pt x="9364" y="20"/>
                      <a:pt x="9363" y="35"/>
                      <a:pt x="9354" y="44"/>
                    </a:cubicBezTo>
                    <a:close/>
                  </a:path>
                </a:pathLst>
              </a:custGeom>
              <a:solidFill>
                <a:schemeClr val="tx2"/>
              </a:solidFill>
              <a:ln w="6350" cap="flat">
                <a:solidFill>
                  <a:schemeClr val="tx2"/>
                </a:solidFill>
                <a:prstDash val="solid"/>
                <a:bevel/>
                <a:headEnd/>
                <a:tailEnd/>
              </a:ln>
            </p:spPr>
            <p:txBody>
              <a:bodyPr vert="horz" wrap="square" lIns="91440" tIns="45720" rIns="91440" bIns="45720" numCol="1" anchor="t" anchorCtr="0" compatLnSpc="1">
                <a:prstTxWarp prst="textNoShape">
                  <a:avLst/>
                </a:prstTxWarp>
              </a:bodyPr>
              <a:lstStyle/>
              <a:p>
                <a:endParaRPr lang="en-US" sz="2000" dirty="0">
                  <a:solidFill>
                    <a:schemeClr val="accent1"/>
                  </a:solidFill>
                  <a:latin typeface="Arial" pitchFamily="34" charset="0"/>
                  <a:cs typeface="Arial" pitchFamily="34" charset="0"/>
                </a:endParaRPr>
              </a:p>
            </p:txBody>
          </p:sp>
          <p:sp>
            <p:nvSpPr>
              <p:cNvPr id="1383" name="Oval 61">
                <a:extLst>
                  <a:ext uri="{FF2B5EF4-FFF2-40B4-BE49-F238E27FC236}">
                    <a16:creationId xmlns:a16="http://schemas.microsoft.com/office/drawing/2014/main" id="{867C4B81-C327-47BE-8B6B-1DE79A13E9BB}"/>
                  </a:ext>
                </a:extLst>
              </p:cNvPr>
              <p:cNvSpPr>
                <a:spLocks noChangeArrowheads="1"/>
              </p:cNvSpPr>
              <p:nvPr/>
            </p:nvSpPr>
            <p:spPr bwMode="auto">
              <a:xfrm>
                <a:off x="11816266" y="3210587"/>
                <a:ext cx="72918" cy="83328"/>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84" name="Freeform 62">
                <a:extLst>
                  <a:ext uri="{FF2B5EF4-FFF2-40B4-BE49-F238E27FC236}">
                    <a16:creationId xmlns:a16="http://schemas.microsoft.com/office/drawing/2014/main" id="{4FAC2DDC-68B3-44B4-9BA6-39A8E664A040}"/>
                  </a:ext>
                </a:extLst>
              </p:cNvPr>
              <p:cNvSpPr>
                <a:spLocks noEditPoints="1"/>
              </p:cNvSpPr>
              <p:nvPr/>
            </p:nvSpPr>
            <p:spPr bwMode="auto">
              <a:xfrm>
                <a:off x="11812359" y="3207613"/>
                <a:ext cx="79429" cy="90770"/>
              </a:xfrm>
              <a:custGeom>
                <a:avLst/>
                <a:gdLst/>
                <a:ahLst/>
                <a:cxnLst>
                  <a:cxn ang="0">
                    <a:pos x="208" y="106"/>
                  </a:cxn>
                  <a:cxn ang="0">
                    <a:pos x="199" y="146"/>
                  </a:cxn>
                  <a:cxn ang="0">
                    <a:pos x="177" y="179"/>
                  </a:cxn>
                  <a:cxn ang="0">
                    <a:pos x="143" y="200"/>
                  </a:cxn>
                  <a:cxn ang="0">
                    <a:pos x="103" y="208"/>
                  </a:cxn>
                  <a:cxn ang="0">
                    <a:pos x="63" y="199"/>
                  </a:cxn>
                  <a:cxn ang="0">
                    <a:pos x="30" y="177"/>
                  </a:cxn>
                  <a:cxn ang="0">
                    <a:pos x="9" y="143"/>
                  </a:cxn>
                  <a:cxn ang="0">
                    <a:pos x="1" y="103"/>
                  </a:cxn>
                  <a:cxn ang="0">
                    <a:pos x="10" y="63"/>
                  </a:cxn>
                  <a:cxn ang="0">
                    <a:pos x="32" y="30"/>
                  </a:cxn>
                  <a:cxn ang="0">
                    <a:pos x="66" y="9"/>
                  </a:cxn>
                  <a:cxn ang="0">
                    <a:pos x="106" y="1"/>
                  </a:cxn>
                  <a:cxn ang="0">
                    <a:pos x="146" y="10"/>
                  </a:cxn>
                  <a:cxn ang="0">
                    <a:pos x="179" y="32"/>
                  </a:cxn>
                  <a:cxn ang="0">
                    <a:pos x="200" y="66"/>
                  </a:cxn>
                  <a:cxn ang="0">
                    <a:pos x="185" y="69"/>
                  </a:cxn>
                  <a:cxn ang="0">
                    <a:pos x="166" y="41"/>
                  </a:cxn>
                  <a:cxn ang="0">
                    <a:pos x="137" y="23"/>
                  </a:cxn>
                  <a:cxn ang="0">
                    <a:pos x="103" y="16"/>
                  </a:cxn>
                  <a:cxn ang="0">
                    <a:pos x="69" y="24"/>
                  </a:cxn>
                  <a:cxn ang="0">
                    <a:pos x="41" y="43"/>
                  </a:cxn>
                  <a:cxn ang="0">
                    <a:pos x="23" y="72"/>
                  </a:cxn>
                  <a:cxn ang="0">
                    <a:pos x="16" y="106"/>
                  </a:cxn>
                  <a:cxn ang="0">
                    <a:pos x="24" y="140"/>
                  </a:cxn>
                  <a:cxn ang="0">
                    <a:pos x="43" y="168"/>
                  </a:cxn>
                  <a:cxn ang="0">
                    <a:pos x="72" y="186"/>
                  </a:cxn>
                  <a:cxn ang="0">
                    <a:pos x="106" y="193"/>
                  </a:cxn>
                  <a:cxn ang="0">
                    <a:pos x="140" y="185"/>
                  </a:cxn>
                  <a:cxn ang="0">
                    <a:pos x="168" y="166"/>
                  </a:cxn>
                  <a:cxn ang="0">
                    <a:pos x="186" y="137"/>
                  </a:cxn>
                  <a:cxn ang="0">
                    <a:pos x="193" y="103"/>
                  </a:cxn>
                  <a:cxn ang="0">
                    <a:pos x="185" y="69"/>
                  </a:cxn>
                </a:cxnLst>
                <a:rect l="0" t="0" r="r" b="b"/>
                <a:pathLst>
                  <a:path w="208" h="209">
                    <a:moveTo>
                      <a:pt x="208" y="103"/>
                    </a:moveTo>
                    <a:cubicBezTo>
                      <a:pt x="208" y="104"/>
                      <a:pt x="208" y="105"/>
                      <a:pt x="208" y="106"/>
                    </a:cubicBezTo>
                    <a:lnTo>
                      <a:pt x="200" y="143"/>
                    </a:lnTo>
                    <a:cubicBezTo>
                      <a:pt x="200" y="144"/>
                      <a:pt x="200" y="145"/>
                      <a:pt x="199" y="146"/>
                    </a:cubicBezTo>
                    <a:lnTo>
                      <a:pt x="179" y="177"/>
                    </a:lnTo>
                    <a:cubicBezTo>
                      <a:pt x="179" y="178"/>
                      <a:pt x="178" y="179"/>
                      <a:pt x="177" y="179"/>
                    </a:cubicBezTo>
                    <a:lnTo>
                      <a:pt x="146" y="199"/>
                    </a:lnTo>
                    <a:cubicBezTo>
                      <a:pt x="145" y="200"/>
                      <a:pt x="144" y="200"/>
                      <a:pt x="143" y="200"/>
                    </a:cubicBezTo>
                    <a:lnTo>
                      <a:pt x="106" y="208"/>
                    </a:lnTo>
                    <a:cubicBezTo>
                      <a:pt x="105" y="209"/>
                      <a:pt x="104" y="209"/>
                      <a:pt x="103" y="208"/>
                    </a:cubicBezTo>
                    <a:lnTo>
                      <a:pt x="66" y="200"/>
                    </a:lnTo>
                    <a:cubicBezTo>
                      <a:pt x="65" y="200"/>
                      <a:pt x="64" y="200"/>
                      <a:pt x="63" y="199"/>
                    </a:cubicBezTo>
                    <a:lnTo>
                      <a:pt x="32" y="179"/>
                    </a:lnTo>
                    <a:cubicBezTo>
                      <a:pt x="31" y="179"/>
                      <a:pt x="30" y="178"/>
                      <a:pt x="30" y="177"/>
                    </a:cubicBezTo>
                    <a:lnTo>
                      <a:pt x="10" y="146"/>
                    </a:lnTo>
                    <a:cubicBezTo>
                      <a:pt x="9" y="145"/>
                      <a:pt x="9" y="144"/>
                      <a:pt x="9" y="143"/>
                    </a:cubicBezTo>
                    <a:lnTo>
                      <a:pt x="1" y="106"/>
                    </a:lnTo>
                    <a:cubicBezTo>
                      <a:pt x="0" y="105"/>
                      <a:pt x="0" y="104"/>
                      <a:pt x="1" y="103"/>
                    </a:cubicBezTo>
                    <a:lnTo>
                      <a:pt x="9" y="66"/>
                    </a:lnTo>
                    <a:cubicBezTo>
                      <a:pt x="9" y="65"/>
                      <a:pt x="9" y="64"/>
                      <a:pt x="10" y="63"/>
                    </a:cubicBezTo>
                    <a:lnTo>
                      <a:pt x="30" y="32"/>
                    </a:lnTo>
                    <a:cubicBezTo>
                      <a:pt x="30" y="31"/>
                      <a:pt x="31" y="30"/>
                      <a:pt x="32" y="30"/>
                    </a:cubicBezTo>
                    <a:lnTo>
                      <a:pt x="63" y="10"/>
                    </a:lnTo>
                    <a:cubicBezTo>
                      <a:pt x="64" y="9"/>
                      <a:pt x="65" y="9"/>
                      <a:pt x="66" y="9"/>
                    </a:cubicBezTo>
                    <a:lnTo>
                      <a:pt x="103" y="1"/>
                    </a:lnTo>
                    <a:cubicBezTo>
                      <a:pt x="104" y="0"/>
                      <a:pt x="105" y="0"/>
                      <a:pt x="106" y="1"/>
                    </a:cubicBezTo>
                    <a:lnTo>
                      <a:pt x="143" y="9"/>
                    </a:lnTo>
                    <a:cubicBezTo>
                      <a:pt x="144" y="9"/>
                      <a:pt x="145" y="9"/>
                      <a:pt x="146" y="10"/>
                    </a:cubicBezTo>
                    <a:lnTo>
                      <a:pt x="177" y="30"/>
                    </a:lnTo>
                    <a:cubicBezTo>
                      <a:pt x="178" y="30"/>
                      <a:pt x="179" y="31"/>
                      <a:pt x="179" y="32"/>
                    </a:cubicBezTo>
                    <a:lnTo>
                      <a:pt x="199" y="63"/>
                    </a:lnTo>
                    <a:cubicBezTo>
                      <a:pt x="200" y="64"/>
                      <a:pt x="200" y="65"/>
                      <a:pt x="200" y="66"/>
                    </a:cubicBezTo>
                    <a:lnTo>
                      <a:pt x="208" y="103"/>
                    </a:lnTo>
                    <a:close/>
                    <a:moveTo>
                      <a:pt x="185" y="69"/>
                    </a:moveTo>
                    <a:lnTo>
                      <a:pt x="186" y="72"/>
                    </a:lnTo>
                    <a:lnTo>
                      <a:pt x="166" y="41"/>
                    </a:lnTo>
                    <a:lnTo>
                      <a:pt x="168" y="43"/>
                    </a:lnTo>
                    <a:lnTo>
                      <a:pt x="137" y="23"/>
                    </a:lnTo>
                    <a:lnTo>
                      <a:pt x="140" y="24"/>
                    </a:lnTo>
                    <a:lnTo>
                      <a:pt x="103" y="16"/>
                    </a:lnTo>
                    <a:lnTo>
                      <a:pt x="106" y="16"/>
                    </a:lnTo>
                    <a:lnTo>
                      <a:pt x="69" y="24"/>
                    </a:lnTo>
                    <a:lnTo>
                      <a:pt x="72" y="23"/>
                    </a:lnTo>
                    <a:lnTo>
                      <a:pt x="41" y="43"/>
                    </a:lnTo>
                    <a:lnTo>
                      <a:pt x="43" y="41"/>
                    </a:lnTo>
                    <a:lnTo>
                      <a:pt x="23" y="72"/>
                    </a:lnTo>
                    <a:lnTo>
                      <a:pt x="24" y="69"/>
                    </a:lnTo>
                    <a:lnTo>
                      <a:pt x="16" y="106"/>
                    </a:lnTo>
                    <a:lnTo>
                      <a:pt x="16" y="103"/>
                    </a:lnTo>
                    <a:lnTo>
                      <a:pt x="24" y="140"/>
                    </a:lnTo>
                    <a:lnTo>
                      <a:pt x="23" y="137"/>
                    </a:lnTo>
                    <a:lnTo>
                      <a:pt x="43" y="168"/>
                    </a:lnTo>
                    <a:lnTo>
                      <a:pt x="41" y="166"/>
                    </a:lnTo>
                    <a:lnTo>
                      <a:pt x="72" y="186"/>
                    </a:lnTo>
                    <a:lnTo>
                      <a:pt x="69" y="185"/>
                    </a:lnTo>
                    <a:lnTo>
                      <a:pt x="106" y="193"/>
                    </a:lnTo>
                    <a:lnTo>
                      <a:pt x="103" y="193"/>
                    </a:lnTo>
                    <a:lnTo>
                      <a:pt x="140" y="185"/>
                    </a:lnTo>
                    <a:lnTo>
                      <a:pt x="137" y="186"/>
                    </a:lnTo>
                    <a:lnTo>
                      <a:pt x="168" y="166"/>
                    </a:lnTo>
                    <a:lnTo>
                      <a:pt x="166" y="168"/>
                    </a:lnTo>
                    <a:lnTo>
                      <a:pt x="186" y="137"/>
                    </a:lnTo>
                    <a:lnTo>
                      <a:pt x="185" y="140"/>
                    </a:lnTo>
                    <a:lnTo>
                      <a:pt x="193" y="103"/>
                    </a:lnTo>
                    <a:lnTo>
                      <a:pt x="193" y="106"/>
                    </a:lnTo>
                    <a:lnTo>
                      <a:pt x="185" y="69"/>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85" name="Oval 63">
                <a:extLst>
                  <a:ext uri="{FF2B5EF4-FFF2-40B4-BE49-F238E27FC236}">
                    <a16:creationId xmlns:a16="http://schemas.microsoft.com/office/drawing/2014/main" id="{D657F2F8-89CB-4D33-B1B4-E7C982466480}"/>
                  </a:ext>
                </a:extLst>
              </p:cNvPr>
              <p:cNvSpPr>
                <a:spLocks noChangeArrowheads="1"/>
              </p:cNvSpPr>
              <p:nvPr/>
            </p:nvSpPr>
            <p:spPr bwMode="auto">
              <a:xfrm>
                <a:off x="11298028" y="3758176"/>
                <a:ext cx="72918" cy="83328"/>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86" name="Freeform 64">
                <a:extLst>
                  <a:ext uri="{FF2B5EF4-FFF2-40B4-BE49-F238E27FC236}">
                    <a16:creationId xmlns:a16="http://schemas.microsoft.com/office/drawing/2014/main" id="{E3558C8C-1B0D-4C00-A8FF-FCE98FC12FEB}"/>
                  </a:ext>
                </a:extLst>
              </p:cNvPr>
              <p:cNvSpPr>
                <a:spLocks noEditPoints="1"/>
              </p:cNvSpPr>
              <p:nvPr/>
            </p:nvSpPr>
            <p:spPr bwMode="auto">
              <a:xfrm>
                <a:off x="11294122" y="3753713"/>
                <a:ext cx="79429" cy="90770"/>
              </a:xfrm>
              <a:custGeom>
                <a:avLst/>
                <a:gdLst/>
                <a:ahLst/>
                <a:cxnLst>
                  <a:cxn ang="0">
                    <a:pos x="208" y="106"/>
                  </a:cxn>
                  <a:cxn ang="0">
                    <a:pos x="199" y="146"/>
                  </a:cxn>
                  <a:cxn ang="0">
                    <a:pos x="177" y="179"/>
                  </a:cxn>
                  <a:cxn ang="0">
                    <a:pos x="143" y="200"/>
                  </a:cxn>
                  <a:cxn ang="0">
                    <a:pos x="103" y="208"/>
                  </a:cxn>
                  <a:cxn ang="0">
                    <a:pos x="63" y="199"/>
                  </a:cxn>
                  <a:cxn ang="0">
                    <a:pos x="30" y="177"/>
                  </a:cxn>
                  <a:cxn ang="0">
                    <a:pos x="9" y="143"/>
                  </a:cxn>
                  <a:cxn ang="0">
                    <a:pos x="1" y="103"/>
                  </a:cxn>
                  <a:cxn ang="0">
                    <a:pos x="10" y="63"/>
                  </a:cxn>
                  <a:cxn ang="0">
                    <a:pos x="32" y="30"/>
                  </a:cxn>
                  <a:cxn ang="0">
                    <a:pos x="66" y="9"/>
                  </a:cxn>
                  <a:cxn ang="0">
                    <a:pos x="106" y="1"/>
                  </a:cxn>
                  <a:cxn ang="0">
                    <a:pos x="146" y="10"/>
                  </a:cxn>
                  <a:cxn ang="0">
                    <a:pos x="179" y="32"/>
                  </a:cxn>
                  <a:cxn ang="0">
                    <a:pos x="200" y="66"/>
                  </a:cxn>
                  <a:cxn ang="0">
                    <a:pos x="185" y="69"/>
                  </a:cxn>
                  <a:cxn ang="0">
                    <a:pos x="166" y="41"/>
                  </a:cxn>
                  <a:cxn ang="0">
                    <a:pos x="137" y="23"/>
                  </a:cxn>
                  <a:cxn ang="0">
                    <a:pos x="103" y="16"/>
                  </a:cxn>
                  <a:cxn ang="0">
                    <a:pos x="69" y="24"/>
                  </a:cxn>
                  <a:cxn ang="0">
                    <a:pos x="41" y="43"/>
                  </a:cxn>
                  <a:cxn ang="0">
                    <a:pos x="23" y="72"/>
                  </a:cxn>
                  <a:cxn ang="0">
                    <a:pos x="16" y="106"/>
                  </a:cxn>
                  <a:cxn ang="0">
                    <a:pos x="24" y="140"/>
                  </a:cxn>
                  <a:cxn ang="0">
                    <a:pos x="43" y="168"/>
                  </a:cxn>
                  <a:cxn ang="0">
                    <a:pos x="72" y="186"/>
                  </a:cxn>
                  <a:cxn ang="0">
                    <a:pos x="106" y="193"/>
                  </a:cxn>
                  <a:cxn ang="0">
                    <a:pos x="140" y="185"/>
                  </a:cxn>
                  <a:cxn ang="0">
                    <a:pos x="168" y="166"/>
                  </a:cxn>
                  <a:cxn ang="0">
                    <a:pos x="186" y="137"/>
                  </a:cxn>
                  <a:cxn ang="0">
                    <a:pos x="193" y="103"/>
                  </a:cxn>
                  <a:cxn ang="0">
                    <a:pos x="185" y="69"/>
                  </a:cxn>
                </a:cxnLst>
                <a:rect l="0" t="0" r="r" b="b"/>
                <a:pathLst>
                  <a:path w="208" h="209">
                    <a:moveTo>
                      <a:pt x="208" y="103"/>
                    </a:moveTo>
                    <a:cubicBezTo>
                      <a:pt x="208" y="104"/>
                      <a:pt x="208" y="105"/>
                      <a:pt x="208" y="106"/>
                    </a:cubicBezTo>
                    <a:lnTo>
                      <a:pt x="200" y="143"/>
                    </a:lnTo>
                    <a:cubicBezTo>
                      <a:pt x="200" y="144"/>
                      <a:pt x="200" y="145"/>
                      <a:pt x="199" y="146"/>
                    </a:cubicBezTo>
                    <a:lnTo>
                      <a:pt x="179" y="177"/>
                    </a:lnTo>
                    <a:cubicBezTo>
                      <a:pt x="179" y="178"/>
                      <a:pt x="178" y="179"/>
                      <a:pt x="177" y="179"/>
                    </a:cubicBezTo>
                    <a:lnTo>
                      <a:pt x="146" y="199"/>
                    </a:lnTo>
                    <a:cubicBezTo>
                      <a:pt x="145" y="200"/>
                      <a:pt x="144" y="200"/>
                      <a:pt x="143" y="200"/>
                    </a:cubicBezTo>
                    <a:lnTo>
                      <a:pt x="106" y="208"/>
                    </a:lnTo>
                    <a:cubicBezTo>
                      <a:pt x="105" y="209"/>
                      <a:pt x="104" y="209"/>
                      <a:pt x="103" y="208"/>
                    </a:cubicBezTo>
                    <a:lnTo>
                      <a:pt x="66" y="200"/>
                    </a:lnTo>
                    <a:cubicBezTo>
                      <a:pt x="65" y="200"/>
                      <a:pt x="64" y="200"/>
                      <a:pt x="63" y="199"/>
                    </a:cubicBezTo>
                    <a:lnTo>
                      <a:pt x="32" y="179"/>
                    </a:lnTo>
                    <a:cubicBezTo>
                      <a:pt x="31" y="179"/>
                      <a:pt x="30" y="178"/>
                      <a:pt x="30" y="177"/>
                    </a:cubicBezTo>
                    <a:lnTo>
                      <a:pt x="10" y="146"/>
                    </a:lnTo>
                    <a:cubicBezTo>
                      <a:pt x="9" y="145"/>
                      <a:pt x="9" y="144"/>
                      <a:pt x="9" y="143"/>
                    </a:cubicBezTo>
                    <a:lnTo>
                      <a:pt x="1" y="106"/>
                    </a:lnTo>
                    <a:cubicBezTo>
                      <a:pt x="0" y="105"/>
                      <a:pt x="0" y="104"/>
                      <a:pt x="1" y="103"/>
                    </a:cubicBezTo>
                    <a:lnTo>
                      <a:pt x="9" y="66"/>
                    </a:lnTo>
                    <a:cubicBezTo>
                      <a:pt x="9" y="65"/>
                      <a:pt x="9" y="64"/>
                      <a:pt x="10" y="63"/>
                    </a:cubicBezTo>
                    <a:lnTo>
                      <a:pt x="30" y="32"/>
                    </a:lnTo>
                    <a:cubicBezTo>
                      <a:pt x="30" y="31"/>
                      <a:pt x="31" y="30"/>
                      <a:pt x="32" y="30"/>
                    </a:cubicBezTo>
                    <a:lnTo>
                      <a:pt x="63" y="10"/>
                    </a:lnTo>
                    <a:cubicBezTo>
                      <a:pt x="64" y="9"/>
                      <a:pt x="65" y="9"/>
                      <a:pt x="66" y="9"/>
                    </a:cubicBezTo>
                    <a:lnTo>
                      <a:pt x="103" y="1"/>
                    </a:lnTo>
                    <a:cubicBezTo>
                      <a:pt x="104" y="0"/>
                      <a:pt x="105" y="0"/>
                      <a:pt x="106" y="1"/>
                    </a:cubicBezTo>
                    <a:lnTo>
                      <a:pt x="143" y="9"/>
                    </a:lnTo>
                    <a:cubicBezTo>
                      <a:pt x="144" y="9"/>
                      <a:pt x="145" y="9"/>
                      <a:pt x="146" y="10"/>
                    </a:cubicBezTo>
                    <a:lnTo>
                      <a:pt x="177" y="30"/>
                    </a:lnTo>
                    <a:cubicBezTo>
                      <a:pt x="178" y="30"/>
                      <a:pt x="179" y="31"/>
                      <a:pt x="179" y="32"/>
                    </a:cubicBezTo>
                    <a:lnTo>
                      <a:pt x="199" y="63"/>
                    </a:lnTo>
                    <a:cubicBezTo>
                      <a:pt x="200" y="64"/>
                      <a:pt x="200" y="65"/>
                      <a:pt x="200" y="66"/>
                    </a:cubicBezTo>
                    <a:lnTo>
                      <a:pt x="208" y="103"/>
                    </a:lnTo>
                    <a:close/>
                    <a:moveTo>
                      <a:pt x="185" y="69"/>
                    </a:moveTo>
                    <a:lnTo>
                      <a:pt x="186" y="72"/>
                    </a:lnTo>
                    <a:lnTo>
                      <a:pt x="166" y="41"/>
                    </a:lnTo>
                    <a:lnTo>
                      <a:pt x="168" y="43"/>
                    </a:lnTo>
                    <a:lnTo>
                      <a:pt x="137" y="23"/>
                    </a:lnTo>
                    <a:lnTo>
                      <a:pt x="140" y="24"/>
                    </a:lnTo>
                    <a:lnTo>
                      <a:pt x="103" y="16"/>
                    </a:lnTo>
                    <a:lnTo>
                      <a:pt x="106" y="16"/>
                    </a:lnTo>
                    <a:lnTo>
                      <a:pt x="69" y="24"/>
                    </a:lnTo>
                    <a:lnTo>
                      <a:pt x="72" y="23"/>
                    </a:lnTo>
                    <a:lnTo>
                      <a:pt x="41" y="43"/>
                    </a:lnTo>
                    <a:lnTo>
                      <a:pt x="43" y="41"/>
                    </a:lnTo>
                    <a:lnTo>
                      <a:pt x="23" y="72"/>
                    </a:lnTo>
                    <a:lnTo>
                      <a:pt x="24" y="69"/>
                    </a:lnTo>
                    <a:lnTo>
                      <a:pt x="16" y="106"/>
                    </a:lnTo>
                    <a:lnTo>
                      <a:pt x="16" y="103"/>
                    </a:lnTo>
                    <a:lnTo>
                      <a:pt x="24" y="140"/>
                    </a:lnTo>
                    <a:lnTo>
                      <a:pt x="23" y="137"/>
                    </a:lnTo>
                    <a:lnTo>
                      <a:pt x="43" y="168"/>
                    </a:lnTo>
                    <a:lnTo>
                      <a:pt x="41" y="166"/>
                    </a:lnTo>
                    <a:lnTo>
                      <a:pt x="72" y="186"/>
                    </a:lnTo>
                    <a:lnTo>
                      <a:pt x="69" y="185"/>
                    </a:lnTo>
                    <a:lnTo>
                      <a:pt x="106" y="193"/>
                    </a:lnTo>
                    <a:lnTo>
                      <a:pt x="103" y="193"/>
                    </a:lnTo>
                    <a:lnTo>
                      <a:pt x="140" y="185"/>
                    </a:lnTo>
                    <a:lnTo>
                      <a:pt x="137" y="186"/>
                    </a:lnTo>
                    <a:lnTo>
                      <a:pt x="168" y="166"/>
                    </a:lnTo>
                    <a:lnTo>
                      <a:pt x="166" y="168"/>
                    </a:lnTo>
                    <a:lnTo>
                      <a:pt x="186" y="137"/>
                    </a:lnTo>
                    <a:lnTo>
                      <a:pt x="185" y="140"/>
                    </a:lnTo>
                    <a:lnTo>
                      <a:pt x="193" y="103"/>
                    </a:lnTo>
                    <a:lnTo>
                      <a:pt x="193" y="106"/>
                    </a:lnTo>
                    <a:lnTo>
                      <a:pt x="185" y="69"/>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87" name="Oval 65">
                <a:extLst>
                  <a:ext uri="{FF2B5EF4-FFF2-40B4-BE49-F238E27FC236}">
                    <a16:creationId xmlns:a16="http://schemas.microsoft.com/office/drawing/2014/main" id="{DB0AC89A-B8D5-46A2-8332-56A241CA3E30}"/>
                  </a:ext>
                </a:extLst>
              </p:cNvPr>
              <p:cNvSpPr>
                <a:spLocks noChangeArrowheads="1"/>
              </p:cNvSpPr>
              <p:nvPr/>
            </p:nvSpPr>
            <p:spPr bwMode="auto">
              <a:xfrm>
                <a:off x="10503743" y="4357845"/>
                <a:ext cx="74220" cy="83328"/>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88" name="Freeform 66">
                <a:extLst>
                  <a:ext uri="{FF2B5EF4-FFF2-40B4-BE49-F238E27FC236}">
                    <a16:creationId xmlns:a16="http://schemas.microsoft.com/office/drawing/2014/main" id="{A4D3F884-8B6B-44FC-B779-4C4CEC94E972}"/>
                  </a:ext>
                </a:extLst>
              </p:cNvPr>
              <p:cNvSpPr>
                <a:spLocks noEditPoints="1"/>
              </p:cNvSpPr>
              <p:nvPr/>
            </p:nvSpPr>
            <p:spPr bwMode="auto">
              <a:xfrm>
                <a:off x="10501140" y="4354870"/>
                <a:ext cx="79429" cy="90770"/>
              </a:xfrm>
              <a:custGeom>
                <a:avLst/>
                <a:gdLst/>
                <a:ahLst/>
                <a:cxnLst>
                  <a:cxn ang="0">
                    <a:pos x="208" y="106"/>
                  </a:cxn>
                  <a:cxn ang="0">
                    <a:pos x="199" y="146"/>
                  </a:cxn>
                  <a:cxn ang="0">
                    <a:pos x="177" y="179"/>
                  </a:cxn>
                  <a:cxn ang="0">
                    <a:pos x="143" y="200"/>
                  </a:cxn>
                  <a:cxn ang="0">
                    <a:pos x="103" y="208"/>
                  </a:cxn>
                  <a:cxn ang="0">
                    <a:pos x="63" y="199"/>
                  </a:cxn>
                  <a:cxn ang="0">
                    <a:pos x="30" y="177"/>
                  </a:cxn>
                  <a:cxn ang="0">
                    <a:pos x="9" y="143"/>
                  </a:cxn>
                  <a:cxn ang="0">
                    <a:pos x="1" y="103"/>
                  </a:cxn>
                  <a:cxn ang="0">
                    <a:pos x="10" y="63"/>
                  </a:cxn>
                  <a:cxn ang="0">
                    <a:pos x="32" y="30"/>
                  </a:cxn>
                  <a:cxn ang="0">
                    <a:pos x="66" y="9"/>
                  </a:cxn>
                  <a:cxn ang="0">
                    <a:pos x="106" y="1"/>
                  </a:cxn>
                  <a:cxn ang="0">
                    <a:pos x="146" y="10"/>
                  </a:cxn>
                  <a:cxn ang="0">
                    <a:pos x="179" y="32"/>
                  </a:cxn>
                  <a:cxn ang="0">
                    <a:pos x="200" y="66"/>
                  </a:cxn>
                  <a:cxn ang="0">
                    <a:pos x="185" y="69"/>
                  </a:cxn>
                  <a:cxn ang="0">
                    <a:pos x="166" y="41"/>
                  </a:cxn>
                  <a:cxn ang="0">
                    <a:pos x="137" y="23"/>
                  </a:cxn>
                  <a:cxn ang="0">
                    <a:pos x="103" y="16"/>
                  </a:cxn>
                  <a:cxn ang="0">
                    <a:pos x="69" y="24"/>
                  </a:cxn>
                  <a:cxn ang="0">
                    <a:pos x="41" y="43"/>
                  </a:cxn>
                  <a:cxn ang="0">
                    <a:pos x="23" y="72"/>
                  </a:cxn>
                  <a:cxn ang="0">
                    <a:pos x="16" y="106"/>
                  </a:cxn>
                  <a:cxn ang="0">
                    <a:pos x="24" y="140"/>
                  </a:cxn>
                  <a:cxn ang="0">
                    <a:pos x="43" y="168"/>
                  </a:cxn>
                  <a:cxn ang="0">
                    <a:pos x="72" y="186"/>
                  </a:cxn>
                  <a:cxn ang="0">
                    <a:pos x="106" y="193"/>
                  </a:cxn>
                  <a:cxn ang="0">
                    <a:pos x="140" y="185"/>
                  </a:cxn>
                  <a:cxn ang="0">
                    <a:pos x="168" y="166"/>
                  </a:cxn>
                  <a:cxn ang="0">
                    <a:pos x="186" y="137"/>
                  </a:cxn>
                  <a:cxn ang="0">
                    <a:pos x="193" y="103"/>
                  </a:cxn>
                  <a:cxn ang="0">
                    <a:pos x="185" y="69"/>
                  </a:cxn>
                </a:cxnLst>
                <a:rect l="0" t="0" r="r" b="b"/>
                <a:pathLst>
                  <a:path w="208" h="209">
                    <a:moveTo>
                      <a:pt x="208" y="103"/>
                    </a:moveTo>
                    <a:cubicBezTo>
                      <a:pt x="208" y="104"/>
                      <a:pt x="208" y="105"/>
                      <a:pt x="208" y="106"/>
                    </a:cubicBezTo>
                    <a:lnTo>
                      <a:pt x="200" y="143"/>
                    </a:lnTo>
                    <a:cubicBezTo>
                      <a:pt x="200" y="144"/>
                      <a:pt x="200" y="145"/>
                      <a:pt x="199" y="146"/>
                    </a:cubicBezTo>
                    <a:lnTo>
                      <a:pt x="179" y="177"/>
                    </a:lnTo>
                    <a:cubicBezTo>
                      <a:pt x="179" y="178"/>
                      <a:pt x="178" y="179"/>
                      <a:pt x="177" y="179"/>
                    </a:cubicBezTo>
                    <a:lnTo>
                      <a:pt x="146" y="199"/>
                    </a:lnTo>
                    <a:cubicBezTo>
                      <a:pt x="145" y="200"/>
                      <a:pt x="144" y="200"/>
                      <a:pt x="143" y="200"/>
                    </a:cubicBezTo>
                    <a:lnTo>
                      <a:pt x="106" y="208"/>
                    </a:lnTo>
                    <a:cubicBezTo>
                      <a:pt x="105" y="209"/>
                      <a:pt x="104" y="209"/>
                      <a:pt x="103" y="208"/>
                    </a:cubicBezTo>
                    <a:lnTo>
                      <a:pt x="66" y="200"/>
                    </a:lnTo>
                    <a:cubicBezTo>
                      <a:pt x="65" y="200"/>
                      <a:pt x="64" y="200"/>
                      <a:pt x="63" y="199"/>
                    </a:cubicBezTo>
                    <a:lnTo>
                      <a:pt x="32" y="179"/>
                    </a:lnTo>
                    <a:cubicBezTo>
                      <a:pt x="31" y="179"/>
                      <a:pt x="30" y="178"/>
                      <a:pt x="30" y="177"/>
                    </a:cubicBezTo>
                    <a:lnTo>
                      <a:pt x="10" y="146"/>
                    </a:lnTo>
                    <a:cubicBezTo>
                      <a:pt x="9" y="145"/>
                      <a:pt x="9" y="144"/>
                      <a:pt x="9" y="143"/>
                    </a:cubicBezTo>
                    <a:lnTo>
                      <a:pt x="1" y="106"/>
                    </a:lnTo>
                    <a:cubicBezTo>
                      <a:pt x="0" y="105"/>
                      <a:pt x="0" y="104"/>
                      <a:pt x="1" y="103"/>
                    </a:cubicBezTo>
                    <a:lnTo>
                      <a:pt x="9" y="66"/>
                    </a:lnTo>
                    <a:cubicBezTo>
                      <a:pt x="9" y="65"/>
                      <a:pt x="9" y="64"/>
                      <a:pt x="10" y="63"/>
                    </a:cubicBezTo>
                    <a:lnTo>
                      <a:pt x="30" y="32"/>
                    </a:lnTo>
                    <a:cubicBezTo>
                      <a:pt x="30" y="31"/>
                      <a:pt x="31" y="30"/>
                      <a:pt x="32" y="30"/>
                    </a:cubicBezTo>
                    <a:lnTo>
                      <a:pt x="63" y="10"/>
                    </a:lnTo>
                    <a:cubicBezTo>
                      <a:pt x="64" y="9"/>
                      <a:pt x="65" y="9"/>
                      <a:pt x="66" y="9"/>
                    </a:cubicBezTo>
                    <a:lnTo>
                      <a:pt x="103" y="1"/>
                    </a:lnTo>
                    <a:cubicBezTo>
                      <a:pt x="104" y="0"/>
                      <a:pt x="105" y="0"/>
                      <a:pt x="106" y="1"/>
                    </a:cubicBezTo>
                    <a:lnTo>
                      <a:pt x="143" y="9"/>
                    </a:lnTo>
                    <a:cubicBezTo>
                      <a:pt x="144" y="9"/>
                      <a:pt x="145" y="9"/>
                      <a:pt x="146" y="10"/>
                    </a:cubicBezTo>
                    <a:lnTo>
                      <a:pt x="177" y="30"/>
                    </a:lnTo>
                    <a:cubicBezTo>
                      <a:pt x="178" y="30"/>
                      <a:pt x="179" y="31"/>
                      <a:pt x="179" y="32"/>
                    </a:cubicBezTo>
                    <a:lnTo>
                      <a:pt x="199" y="63"/>
                    </a:lnTo>
                    <a:cubicBezTo>
                      <a:pt x="200" y="64"/>
                      <a:pt x="200" y="65"/>
                      <a:pt x="200" y="66"/>
                    </a:cubicBezTo>
                    <a:lnTo>
                      <a:pt x="208" y="103"/>
                    </a:lnTo>
                    <a:close/>
                    <a:moveTo>
                      <a:pt x="185" y="69"/>
                    </a:moveTo>
                    <a:lnTo>
                      <a:pt x="186" y="72"/>
                    </a:lnTo>
                    <a:lnTo>
                      <a:pt x="166" y="41"/>
                    </a:lnTo>
                    <a:lnTo>
                      <a:pt x="168" y="43"/>
                    </a:lnTo>
                    <a:lnTo>
                      <a:pt x="137" y="23"/>
                    </a:lnTo>
                    <a:lnTo>
                      <a:pt x="140" y="24"/>
                    </a:lnTo>
                    <a:lnTo>
                      <a:pt x="103" y="16"/>
                    </a:lnTo>
                    <a:lnTo>
                      <a:pt x="106" y="16"/>
                    </a:lnTo>
                    <a:lnTo>
                      <a:pt x="69" y="24"/>
                    </a:lnTo>
                    <a:lnTo>
                      <a:pt x="72" y="23"/>
                    </a:lnTo>
                    <a:lnTo>
                      <a:pt x="41" y="43"/>
                    </a:lnTo>
                    <a:lnTo>
                      <a:pt x="43" y="41"/>
                    </a:lnTo>
                    <a:lnTo>
                      <a:pt x="23" y="72"/>
                    </a:lnTo>
                    <a:lnTo>
                      <a:pt x="24" y="69"/>
                    </a:lnTo>
                    <a:lnTo>
                      <a:pt x="16" y="106"/>
                    </a:lnTo>
                    <a:lnTo>
                      <a:pt x="16" y="103"/>
                    </a:lnTo>
                    <a:lnTo>
                      <a:pt x="24" y="140"/>
                    </a:lnTo>
                    <a:lnTo>
                      <a:pt x="23" y="137"/>
                    </a:lnTo>
                    <a:lnTo>
                      <a:pt x="43" y="168"/>
                    </a:lnTo>
                    <a:lnTo>
                      <a:pt x="41" y="166"/>
                    </a:lnTo>
                    <a:lnTo>
                      <a:pt x="72" y="186"/>
                    </a:lnTo>
                    <a:lnTo>
                      <a:pt x="69" y="185"/>
                    </a:lnTo>
                    <a:lnTo>
                      <a:pt x="106" y="193"/>
                    </a:lnTo>
                    <a:lnTo>
                      <a:pt x="103" y="193"/>
                    </a:lnTo>
                    <a:lnTo>
                      <a:pt x="140" y="185"/>
                    </a:lnTo>
                    <a:lnTo>
                      <a:pt x="137" y="186"/>
                    </a:lnTo>
                    <a:lnTo>
                      <a:pt x="168" y="166"/>
                    </a:lnTo>
                    <a:lnTo>
                      <a:pt x="166" y="168"/>
                    </a:lnTo>
                    <a:lnTo>
                      <a:pt x="186" y="137"/>
                    </a:lnTo>
                    <a:lnTo>
                      <a:pt x="185" y="140"/>
                    </a:lnTo>
                    <a:lnTo>
                      <a:pt x="193" y="103"/>
                    </a:lnTo>
                    <a:lnTo>
                      <a:pt x="193" y="106"/>
                    </a:lnTo>
                    <a:lnTo>
                      <a:pt x="185" y="69"/>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89" name="Oval 67">
                <a:extLst>
                  <a:ext uri="{FF2B5EF4-FFF2-40B4-BE49-F238E27FC236}">
                    <a16:creationId xmlns:a16="http://schemas.microsoft.com/office/drawing/2014/main" id="{3A03172F-CAF1-43E0-BF66-5BB4A8273D88}"/>
                  </a:ext>
                </a:extLst>
              </p:cNvPr>
              <p:cNvSpPr>
                <a:spLocks noChangeArrowheads="1"/>
              </p:cNvSpPr>
              <p:nvPr/>
            </p:nvSpPr>
            <p:spPr bwMode="auto">
              <a:xfrm>
                <a:off x="9925609" y="4908410"/>
                <a:ext cx="72918" cy="83328"/>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90" name="Freeform 68">
                <a:extLst>
                  <a:ext uri="{FF2B5EF4-FFF2-40B4-BE49-F238E27FC236}">
                    <a16:creationId xmlns:a16="http://schemas.microsoft.com/office/drawing/2014/main" id="{D271AAD7-CBC1-4C53-94A7-EB925389BC7B}"/>
                  </a:ext>
                </a:extLst>
              </p:cNvPr>
              <p:cNvSpPr>
                <a:spLocks noEditPoints="1"/>
              </p:cNvSpPr>
              <p:nvPr/>
            </p:nvSpPr>
            <p:spPr bwMode="auto">
              <a:xfrm>
                <a:off x="9923004" y="4903946"/>
                <a:ext cx="78126" cy="92256"/>
              </a:xfrm>
              <a:custGeom>
                <a:avLst/>
                <a:gdLst/>
                <a:ahLst/>
                <a:cxnLst>
                  <a:cxn ang="0">
                    <a:pos x="208" y="106"/>
                  </a:cxn>
                  <a:cxn ang="0">
                    <a:pos x="199" y="146"/>
                  </a:cxn>
                  <a:cxn ang="0">
                    <a:pos x="177" y="179"/>
                  </a:cxn>
                  <a:cxn ang="0">
                    <a:pos x="143" y="200"/>
                  </a:cxn>
                  <a:cxn ang="0">
                    <a:pos x="103" y="208"/>
                  </a:cxn>
                  <a:cxn ang="0">
                    <a:pos x="63" y="199"/>
                  </a:cxn>
                  <a:cxn ang="0">
                    <a:pos x="30" y="177"/>
                  </a:cxn>
                  <a:cxn ang="0">
                    <a:pos x="9" y="143"/>
                  </a:cxn>
                  <a:cxn ang="0">
                    <a:pos x="1" y="103"/>
                  </a:cxn>
                  <a:cxn ang="0">
                    <a:pos x="10" y="63"/>
                  </a:cxn>
                  <a:cxn ang="0">
                    <a:pos x="32" y="30"/>
                  </a:cxn>
                  <a:cxn ang="0">
                    <a:pos x="66" y="9"/>
                  </a:cxn>
                  <a:cxn ang="0">
                    <a:pos x="106" y="1"/>
                  </a:cxn>
                  <a:cxn ang="0">
                    <a:pos x="146" y="10"/>
                  </a:cxn>
                  <a:cxn ang="0">
                    <a:pos x="179" y="32"/>
                  </a:cxn>
                  <a:cxn ang="0">
                    <a:pos x="200" y="66"/>
                  </a:cxn>
                  <a:cxn ang="0">
                    <a:pos x="185" y="69"/>
                  </a:cxn>
                  <a:cxn ang="0">
                    <a:pos x="166" y="41"/>
                  </a:cxn>
                  <a:cxn ang="0">
                    <a:pos x="137" y="23"/>
                  </a:cxn>
                  <a:cxn ang="0">
                    <a:pos x="103" y="16"/>
                  </a:cxn>
                  <a:cxn ang="0">
                    <a:pos x="69" y="24"/>
                  </a:cxn>
                  <a:cxn ang="0">
                    <a:pos x="41" y="43"/>
                  </a:cxn>
                  <a:cxn ang="0">
                    <a:pos x="23" y="72"/>
                  </a:cxn>
                  <a:cxn ang="0">
                    <a:pos x="16" y="106"/>
                  </a:cxn>
                  <a:cxn ang="0">
                    <a:pos x="24" y="140"/>
                  </a:cxn>
                  <a:cxn ang="0">
                    <a:pos x="43" y="168"/>
                  </a:cxn>
                  <a:cxn ang="0">
                    <a:pos x="72" y="186"/>
                  </a:cxn>
                  <a:cxn ang="0">
                    <a:pos x="106" y="193"/>
                  </a:cxn>
                  <a:cxn ang="0">
                    <a:pos x="140" y="185"/>
                  </a:cxn>
                  <a:cxn ang="0">
                    <a:pos x="168" y="166"/>
                  </a:cxn>
                  <a:cxn ang="0">
                    <a:pos x="186" y="137"/>
                  </a:cxn>
                  <a:cxn ang="0">
                    <a:pos x="193" y="103"/>
                  </a:cxn>
                  <a:cxn ang="0">
                    <a:pos x="185" y="69"/>
                  </a:cxn>
                </a:cxnLst>
                <a:rect l="0" t="0" r="r" b="b"/>
                <a:pathLst>
                  <a:path w="208" h="209">
                    <a:moveTo>
                      <a:pt x="208" y="103"/>
                    </a:moveTo>
                    <a:cubicBezTo>
                      <a:pt x="208" y="104"/>
                      <a:pt x="208" y="105"/>
                      <a:pt x="208" y="106"/>
                    </a:cubicBezTo>
                    <a:lnTo>
                      <a:pt x="200" y="143"/>
                    </a:lnTo>
                    <a:cubicBezTo>
                      <a:pt x="200" y="144"/>
                      <a:pt x="200" y="145"/>
                      <a:pt x="199" y="146"/>
                    </a:cubicBezTo>
                    <a:lnTo>
                      <a:pt x="179" y="177"/>
                    </a:lnTo>
                    <a:cubicBezTo>
                      <a:pt x="179" y="178"/>
                      <a:pt x="178" y="179"/>
                      <a:pt x="177" y="179"/>
                    </a:cubicBezTo>
                    <a:lnTo>
                      <a:pt x="146" y="199"/>
                    </a:lnTo>
                    <a:cubicBezTo>
                      <a:pt x="145" y="200"/>
                      <a:pt x="144" y="200"/>
                      <a:pt x="143" y="200"/>
                    </a:cubicBezTo>
                    <a:lnTo>
                      <a:pt x="106" y="208"/>
                    </a:lnTo>
                    <a:cubicBezTo>
                      <a:pt x="105" y="209"/>
                      <a:pt x="104" y="209"/>
                      <a:pt x="103" y="208"/>
                    </a:cubicBezTo>
                    <a:lnTo>
                      <a:pt x="66" y="200"/>
                    </a:lnTo>
                    <a:cubicBezTo>
                      <a:pt x="65" y="200"/>
                      <a:pt x="64" y="200"/>
                      <a:pt x="63" y="199"/>
                    </a:cubicBezTo>
                    <a:lnTo>
                      <a:pt x="32" y="179"/>
                    </a:lnTo>
                    <a:cubicBezTo>
                      <a:pt x="31" y="179"/>
                      <a:pt x="30" y="178"/>
                      <a:pt x="30" y="177"/>
                    </a:cubicBezTo>
                    <a:lnTo>
                      <a:pt x="10" y="146"/>
                    </a:lnTo>
                    <a:cubicBezTo>
                      <a:pt x="9" y="145"/>
                      <a:pt x="9" y="144"/>
                      <a:pt x="9" y="143"/>
                    </a:cubicBezTo>
                    <a:lnTo>
                      <a:pt x="1" y="106"/>
                    </a:lnTo>
                    <a:cubicBezTo>
                      <a:pt x="0" y="105"/>
                      <a:pt x="0" y="104"/>
                      <a:pt x="1" y="103"/>
                    </a:cubicBezTo>
                    <a:lnTo>
                      <a:pt x="9" y="66"/>
                    </a:lnTo>
                    <a:cubicBezTo>
                      <a:pt x="9" y="65"/>
                      <a:pt x="9" y="64"/>
                      <a:pt x="10" y="63"/>
                    </a:cubicBezTo>
                    <a:lnTo>
                      <a:pt x="30" y="32"/>
                    </a:lnTo>
                    <a:cubicBezTo>
                      <a:pt x="30" y="31"/>
                      <a:pt x="31" y="30"/>
                      <a:pt x="32" y="30"/>
                    </a:cubicBezTo>
                    <a:lnTo>
                      <a:pt x="63" y="10"/>
                    </a:lnTo>
                    <a:cubicBezTo>
                      <a:pt x="64" y="9"/>
                      <a:pt x="65" y="9"/>
                      <a:pt x="66" y="9"/>
                    </a:cubicBezTo>
                    <a:lnTo>
                      <a:pt x="103" y="1"/>
                    </a:lnTo>
                    <a:cubicBezTo>
                      <a:pt x="104" y="0"/>
                      <a:pt x="105" y="0"/>
                      <a:pt x="106" y="1"/>
                    </a:cubicBezTo>
                    <a:lnTo>
                      <a:pt x="143" y="9"/>
                    </a:lnTo>
                    <a:cubicBezTo>
                      <a:pt x="144" y="9"/>
                      <a:pt x="145" y="9"/>
                      <a:pt x="146" y="10"/>
                    </a:cubicBezTo>
                    <a:lnTo>
                      <a:pt x="177" y="30"/>
                    </a:lnTo>
                    <a:cubicBezTo>
                      <a:pt x="178" y="30"/>
                      <a:pt x="179" y="31"/>
                      <a:pt x="179" y="32"/>
                    </a:cubicBezTo>
                    <a:lnTo>
                      <a:pt x="199" y="63"/>
                    </a:lnTo>
                    <a:cubicBezTo>
                      <a:pt x="200" y="64"/>
                      <a:pt x="200" y="65"/>
                      <a:pt x="200" y="66"/>
                    </a:cubicBezTo>
                    <a:lnTo>
                      <a:pt x="208" y="103"/>
                    </a:lnTo>
                    <a:close/>
                    <a:moveTo>
                      <a:pt x="185" y="69"/>
                    </a:moveTo>
                    <a:lnTo>
                      <a:pt x="186" y="72"/>
                    </a:lnTo>
                    <a:lnTo>
                      <a:pt x="166" y="41"/>
                    </a:lnTo>
                    <a:lnTo>
                      <a:pt x="168" y="43"/>
                    </a:lnTo>
                    <a:lnTo>
                      <a:pt x="137" y="23"/>
                    </a:lnTo>
                    <a:lnTo>
                      <a:pt x="140" y="24"/>
                    </a:lnTo>
                    <a:lnTo>
                      <a:pt x="103" y="16"/>
                    </a:lnTo>
                    <a:lnTo>
                      <a:pt x="106" y="16"/>
                    </a:lnTo>
                    <a:lnTo>
                      <a:pt x="69" y="24"/>
                    </a:lnTo>
                    <a:lnTo>
                      <a:pt x="72" y="23"/>
                    </a:lnTo>
                    <a:lnTo>
                      <a:pt x="41" y="43"/>
                    </a:lnTo>
                    <a:lnTo>
                      <a:pt x="43" y="41"/>
                    </a:lnTo>
                    <a:lnTo>
                      <a:pt x="23" y="72"/>
                    </a:lnTo>
                    <a:lnTo>
                      <a:pt x="24" y="69"/>
                    </a:lnTo>
                    <a:lnTo>
                      <a:pt x="16" y="106"/>
                    </a:lnTo>
                    <a:lnTo>
                      <a:pt x="16" y="103"/>
                    </a:lnTo>
                    <a:lnTo>
                      <a:pt x="24" y="140"/>
                    </a:lnTo>
                    <a:lnTo>
                      <a:pt x="23" y="137"/>
                    </a:lnTo>
                    <a:lnTo>
                      <a:pt x="43" y="168"/>
                    </a:lnTo>
                    <a:lnTo>
                      <a:pt x="41" y="166"/>
                    </a:lnTo>
                    <a:lnTo>
                      <a:pt x="72" y="186"/>
                    </a:lnTo>
                    <a:lnTo>
                      <a:pt x="69" y="185"/>
                    </a:lnTo>
                    <a:lnTo>
                      <a:pt x="106" y="193"/>
                    </a:lnTo>
                    <a:lnTo>
                      <a:pt x="103" y="193"/>
                    </a:lnTo>
                    <a:lnTo>
                      <a:pt x="140" y="185"/>
                    </a:lnTo>
                    <a:lnTo>
                      <a:pt x="137" y="186"/>
                    </a:lnTo>
                    <a:lnTo>
                      <a:pt x="168" y="166"/>
                    </a:lnTo>
                    <a:lnTo>
                      <a:pt x="166" y="168"/>
                    </a:lnTo>
                    <a:lnTo>
                      <a:pt x="186" y="137"/>
                    </a:lnTo>
                    <a:lnTo>
                      <a:pt x="185" y="140"/>
                    </a:lnTo>
                    <a:lnTo>
                      <a:pt x="193" y="103"/>
                    </a:lnTo>
                    <a:lnTo>
                      <a:pt x="193" y="106"/>
                    </a:lnTo>
                    <a:lnTo>
                      <a:pt x="185" y="69"/>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91" name="Oval 69">
                <a:extLst>
                  <a:ext uri="{FF2B5EF4-FFF2-40B4-BE49-F238E27FC236}">
                    <a16:creationId xmlns:a16="http://schemas.microsoft.com/office/drawing/2014/main" id="{77E9926B-20A5-4A43-A402-47735514E7BE}"/>
                  </a:ext>
                </a:extLst>
              </p:cNvPr>
              <p:cNvSpPr>
                <a:spLocks noChangeArrowheads="1"/>
              </p:cNvSpPr>
              <p:nvPr/>
            </p:nvSpPr>
            <p:spPr bwMode="auto">
              <a:xfrm>
                <a:off x="9482893" y="5307197"/>
                <a:ext cx="72918" cy="83328"/>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92" name="Freeform 70">
                <a:extLst>
                  <a:ext uri="{FF2B5EF4-FFF2-40B4-BE49-F238E27FC236}">
                    <a16:creationId xmlns:a16="http://schemas.microsoft.com/office/drawing/2014/main" id="{EAA2EC43-D7B4-47D3-A51B-FBDD44227691}"/>
                  </a:ext>
                </a:extLst>
              </p:cNvPr>
              <p:cNvSpPr>
                <a:spLocks noEditPoints="1"/>
              </p:cNvSpPr>
              <p:nvPr/>
            </p:nvSpPr>
            <p:spPr bwMode="auto">
              <a:xfrm>
                <a:off x="9480288" y="5304221"/>
                <a:ext cx="79429" cy="90770"/>
              </a:xfrm>
              <a:custGeom>
                <a:avLst/>
                <a:gdLst/>
                <a:ahLst/>
                <a:cxnLst>
                  <a:cxn ang="0">
                    <a:pos x="208" y="106"/>
                  </a:cxn>
                  <a:cxn ang="0">
                    <a:pos x="199" y="146"/>
                  </a:cxn>
                  <a:cxn ang="0">
                    <a:pos x="177" y="179"/>
                  </a:cxn>
                  <a:cxn ang="0">
                    <a:pos x="143" y="200"/>
                  </a:cxn>
                  <a:cxn ang="0">
                    <a:pos x="103" y="208"/>
                  </a:cxn>
                  <a:cxn ang="0">
                    <a:pos x="63" y="199"/>
                  </a:cxn>
                  <a:cxn ang="0">
                    <a:pos x="30" y="177"/>
                  </a:cxn>
                  <a:cxn ang="0">
                    <a:pos x="9" y="143"/>
                  </a:cxn>
                  <a:cxn ang="0">
                    <a:pos x="1" y="103"/>
                  </a:cxn>
                  <a:cxn ang="0">
                    <a:pos x="10" y="63"/>
                  </a:cxn>
                  <a:cxn ang="0">
                    <a:pos x="32" y="30"/>
                  </a:cxn>
                  <a:cxn ang="0">
                    <a:pos x="66" y="9"/>
                  </a:cxn>
                  <a:cxn ang="0">
                    <a:pos x="106" y="1"/>
                  </a:cxn>
                  <a:cxn ang="0">
                    <a:pos x="146" y="10"/>
                  </a:cxn>
                  <a:cxn ang="0">
                    <a:pos x="179" y="32"/>
                  </a:cxn>
                  <a:cxn ang="0">
                    <a:pos x="200" y="66"/>
                  </a:cxn>
                  <a:cxn ang="0">
                    <a:pos x="185" y="69"/>
                  </a:cxn>
                  <a:cxn ang="0">
                    <a:pos x="166" y="41"/>
                  </a:cxn>
                  <a:cxn ang="0">
                    <a:pos x="137" y="23"/>
                  </a:cxn>
                  <a:cxn ang="0">
                    <a:pos x="103" y="16"/>
                  </a:cxn>
                  <a:cxn ang="0">
                    <a:pos x="69" y="24"/>
                  </a:cxn>
                  <a:cxn ang="0">
                    <a:pos x="41" y="43"/>
                  </a:cxn>
                  <a:cxn ang="0">
                    <a:pos x="23" y="72"/>
                  </a:cxn>
                  <a:cxn ang="0">
                    <a:pos x="16" y="106"/>
                  </a:cxn>
                  <a:cxn ang="0">
                    <a:pos x="24" y="140"/>
                  </a:cxn>
                  <a:cxn ang="0">
                    <a:pos x="43" y="168"/>
                  </a:cxn>
                  <a:cxn ang="0">
                    <a:pos x="72" y="186"/>
                  </a:cxn>
                  <a:cxn ang="0">
                    <a:pos x="106" y="193"/>
                  </a:cxn>
                  <a:cxn ang="0">
                    <a:pos x="140" y="185"/>
                  </a:cxn>
                  <a:cxn ang="0">
                    <a:pos x="168" y="166"/>
                  </a:cxn>
                  <a:cxn ang="0">
                    <a:pos x="186" y="137"/>
                  </a:cxn>
                  <a:cxn ang="0">
                    <a:pos x="193" y="103"/>
                  </a:cxn>
                  <a:cxn ang="0">
                    <a:pos x="185" y="69"/>
                  </a:cxn>
                </a:cxnLst>
                <a:rect l="0" t="0" r="r" b="b"/>
                <a:pathLst>
                  <a:path w="208" h="209">
                    <a:moveTo>
                      <a:pt x="208" y="103"/>
                    </a:moveTo>
                    <a:cubicBezTo>
                      <a:pt x="208" y="104"/>
                      <a:pt x="208" y="105"/>
                      <a:pt x="208" y="106"/>
                    </a:cubicBezTo>
                    <a:lnTo>
                      <a:pt x="200" y="143"/>
                    </a:lnTo>
                    <a:cubicBezTo>
                      <a:pt x="200" y="144"/>
                      <a:pt x="200" y="145"/>
                      <a:pt x="199" y="146"/>
                    </a:cubicBezTo>
                    <a:lnTo>
                      <a:pt x="179" y="177"/>
                    </a:lnTo>
                    <a:cubicBezTo>
                      <a:pt x="179" y="178"/>
                      <a:pt x="178" y="179"/>
                      <a:pt x="177" y="179"/>
                    </a:cubicBezTo>
                    <a:lnTo>
                      <a:pt x="146" y="199"/>
                    </a:lnTo>
                    <a:cubicBezTo>
                      <a:pt x="145" y="200"/>
                      <a:pt x="144" y="200"/>
                      <a:pt x="143" y="200"/>
                    </a:cubicBezTo>
                    <a:lnTo>
                      <a:pt x="106" y="208"/>
                    </a:lnTo>
                    <a:cubicBezTo>
                      <a:pt x="105" y="209"/>
                      <a:pt x="104" y="209"/>
                      <a:pt x="103" y="208"/>
                    </a:cubicBezTo>
                    <a:lnTo>
                      <a:pt x="66" y="200"/>
                    </a:lnTo>
                    <a:cubicBezTo>
                      <a:pt x="65" y="200"/>
                      <a:pt x="64" y="200"/>
                      <a:pt x="63" y="199"/>
                    </a:cubicBezTo>
                    <a:lnTo>
                      <a:pt x="32" y="179"/>
                    </a:lnTo>
                    <a:cubicBezTo>
                      <a:pt x="31" y="179"/>
                      <a:pt x="30" y="178"/>
                      <a:pt x="30" y="177"/>
                    </a:cubicBezTo>
                    <a:lnTo>
                      <a:pt x="10" y="146"/>
                    </a:lnTo>
                    <a:cubicBezTo>
                      <a:pt x="9" y="145"/>
                      <a:pt x="9" y="144"/>
                      <a:pt x="9" y="143"/>
                    </a:cubicBezTo>
                    <a:lnTo>
                      <a:pt x="1" y="106"/>
                    </a:lnTo>
                    <a:cubicBezTo>
                      <a:pt x="0" y="105"/>
                      <a:pt x="0" y="104"/>
                      <a:pt x="1" y="103"/>
                    </a:cubicBezTo>
                    <a:lnTo>
                      <a:pt x="9" y="66"/>
                    </a:lnTo>
                    <a:cubicBezTo>
                      <a:pt x="9" y="65"/>
                      <a:pt x="9" y="64"/>
                      <a:pt x="10" y="63"/>
                    </a:cubicBezTo>
                    <a:lnTo>
                      <a:pt x="30" y="32"/>
                    </a:lnTo>
                    <a:cubicBezTo>
                      <a:pt x="30" y="31"/>
                      <a:pt x="31" y="30"/>
                      <a:pt x="32" y="30"/>
                    </a:cubicBezTo>
                    <a:lnTo>
                      <a:pt x="63" y="10"/>
                    </a:lnTo>
                    <a:cubicBezTo>
                      <a:pt x="64" y="9"/>
                      <a:pt x="65" y="9"/>
                      <a:pt x="66" y="9"/>
                    </a:cubicBezTo>
                    <a:lnTo>
                      <a:pt x="103" y="1"/>
                    </a:lnTo>
                    <a:cubicBezTo>
                      <a:pt x="104" y="0"/>
                      <a:pt x="105" y="0"/>
                      <a:pt x="106" y="1"/>
                    </a:cubicBezTo>
                    <a:lnTo>
                      <a:pt x="143" y="9"/>
                    </a:lnTo>
                    <a:cubicBezTo>
                      <a:pt x="144" y="9"/>
                      <a:pt x="145" y="9"/>
                      <a:pt x="146" y="10"/>
                    </a:cubicBezTo>
                    <a:lnTo>
                      <a:pt x="177" y="30"/>
                    </a:lnTo>
                    <a:cubicBezTo>
                      <a:pt x="178" y="30"/>
                      <a:pt x="179" y="31"/>
                      <a:pt x="179" y="32"/>
                    </a:cubicBezTo>
                    <a:lnTo>
                      <a:pt x="199" y="63"/>
                    </a:lnTo>
                    <a:cubicBezTo>
                      <a:pt x="200" y="64"/>
                      <a:pt x="200" y="65"/>
                      <a:pt x="200" y="66"/>
                    </a:cubicBezTo>
                    <a:lnTo>
                      <a:pt x="208" y="103"/>
                    </a:lnTo>
                    <a:close/>
                    <a:moveTo>
                      <a:pt x="185" y="69"/>
                    </a:moveTo>
                    <a:lnTo>
                      <a:pt x="186" y="72"/>
                    </a:lnTo>
                    <a:lnTo>
                      <a:pt x="166" y="41"/>
                    </a:lnTo>
                    <a:lnTo>
                      <a:pt x="168" y="43"/>
                    </a:lnTo>
                    <a:lnTo>
                      <a:pt x="137" y="23"/>
                    </a:lnTo>
                    <a:lnTo>
                      <a:pt x="140" y="24"/>
                    </a:lnTo>
                    <a:lnTo>
                      <a:pt x="103" y="16"/>
                    </a:lnTo>
                    <a:lnTo>
                      <a:pt x="106" y="16"/>
                    </a:lnTo>
                    <a:lnTo>
                      <a:pt x="69" y="24"/>
                    </a:lnTo>
                    <a:lnTo>
                      <a:pt x="72" y="23"/>
                    </a:lnTo>
                    <a:lnTo>
                      <a:pt x="41" y="43"/>
                    </a:lnTo>
                    <a:lnTo>
                      <a:pt x="43" y="41"/>
                    </a:lnTo>
                    <a:lnTo>
                      <a:pt x="23" y="72"/>
                    </a:lnTo>
                    <a:lnTo>
                      <a:pt x="24" y="69"/>
                    </a:lnTo>
                    <a:lnTo>
                      <a:pt x="16" y="106"/>
                    </a:lnTo>
                    <a:lnTo>
                      <a:pt x="16" y="103"/>
                    </a:lnTo>
                    <a:lnTo>
                      <a:pt x="24" y="140"/>
                    </a:lnTo>
                    <a:lnTo>
                      <a:pt x="23" y="137"/>
                    </a:lnTo>
                    <a:lnTo>
                      <a:pt x="43" y="168"/>
                    </a:lnTo>
                    <a:lnTo>
                      <a:pt x="41" y="166"/>
                    </a:lnTo>
                    <a:lnTo>
                      <a:pt x="72" y="186"/>
                    </a:lnTo>
                    <a:lnTo>
                      <a:pt x="69" y="185"/>
                    </a:lnTo>
                    <a:lnTo>
                      <a:pt x="106" y="193"/>
                    </a:lnTo>
                    <a:lnTo>
                      <a:pt x="103" y="193"/>
                    </a:lnTo>
                    <a:lnTo>
                      <a:pt x="140" y="185"/>
                    </a:lnTo>
                    <a:lnTo>
                      <a:pt x="137" y="186"/>
                    </a:lnTo>
                    <a:lnTo>
                      <a:pt x="168" y="166"/>
                    </a:lnTo>
                    <a:lnTo>
                      <a:pt x="166" y="168"/>
                    </a:lnTo>
                    <a:lnTo>
                      <a:pt x="186" y="137"/>
                    </a:lnTo>
                    <a:lnTo>
                      <a:pt x="185" y="140"/>
                    </a:lnTo>
                    <a:lnTo>
                      <a:pt x="193" y="103"/>
                    </a:lnTo>
                    <a:lnTo>
                      <a:pt x="193" y="106"/>
                    </a:lnTo>
                    <a:lnTo>
                      <a:pt x="185" y="69"/>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93" name="Oval 71">
                <a:extLst>
                  <a:ext uri="{FF2B5EF4-FFF2-40B4-BE49-F238E27FC236}">
                    <a16:creationId xmlns:a16="http://schemas.microsoft.com/office/drawing/2014/main" id="{492591DE-F9F4-4C2F-A712-C808C4859178}"/>
                  </a:ext>
                </a:extLst>
              </p:cNvPr>
              <p:cNvSpPr>
                <a:spLocks noChangeArrowheads="1"/>
              </p:cNvSpPr>
              <p:nvPr/>
            </p:nvSpPr>
            <p:spPr bwMode="auto">
              <a:xfrm>
                <a:off x="8266726" y="5420286"/>
                <a:ext cx="72918" cy="83328"/>
              </a:xfrm>
              <a:prstGeom prst="ellipse">
                <a:avLst/>
              </a:prstGeom>
              <a:solidFill>
                <a:srgbClr val="FFFFFF"/>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94" name="Freeform 72">
                <a:extLst>
                  <a:ext uri="{FF2B5EF4-FFF2-40B4-BE49-F238E27FC236}">
                    <a16:creationId xmlns:a16="http://schemas.microsoft.com/office/drawing/2014/main" id="{3EFD3DDA-58AF-46E3-AF10-B6DC6CFE1CE3}"/>
                  </a:ext>
                </a:extLst>
              </p:cNvPr>
              <p:cNvSpPr>
                <a:spLocks noEditPoints="1"/>
              </p:cNvSpPr>
              <p:nvPr/>
            </p:nvSpPr>
            <p:spPr bwMode="auto">
              <a:xfrm>
                <a:off x="8264122" y="5417311"/>
                <a:ext cx="79429" cy="90770"/>
              </a:xfrm>
              <a:custGeom>
                <a:avLst/>
                <a:gdLst/>
                <a:ahLst/>
                <a:cxnLst>
                  <a:cxn ang="0">
                    <a:pos x="208" y="106"/>
                  </a:cxn>
                  <a:cxn ang="0">
                    <a:pos x="199" y="146"/>
                  </a:cxn>
                  <a:cxn ang="0">
                    <a:pos x="177" y="179"/>
                  </a:cxn>
                  <a:cxn ang="0">
                    <a:pos x="143" y="200"/>
                  </a:cxn>
                  <a:cxn ang="0">
                    <a:pos x="103" y="208"/>
                  </a:cxn>
                  <a:cxn ang="0">
                    <a:pos x="63" y="199"/>
                  </a:cxn>
                  <a:cxn ang="0">
                    <a:pos x="30" y="177"/>
                  </a:cxn>
                  <a:cxn ang="0">
                    <a:pos x="9" y="143"/>
                  </a:cxn>
                  <a:cxn ang="0">
                    <a:pos x="1" y="103"/>
                  </a:cxn>
                  <a:cxn ang="0">
                    <a:pos x="10" y="63"/>
                  </a:cxn>
                  <a:cxn ang="0">
                    <a:pos x="32" y="30"/>
                  </a:cxn>
                  <a:cxn ang="0">
                    <a:pos x="66" y="9"/>
                  </a:cxn>
                  <a:cxn ang="0">
                    <a:pos x="106" y="1"/>
                  </a:cxn>
                  <a:cxn ang="0">
                    <a:pos x="146" y="10"/>
                  </a:cxn>
                  <a:cxn ang="0">
                    <a:pos x="179" y="32"/>
                  </a:cxn>
                  <a:cxn ang="0">
                    <a:pos x="200" y="66"/>
                  </a:cxn>
                  <a:cxn ang="0">
                    <a:pos x="185" y="69"/>
                  </a:cxn>
                  <a:cxn ang="0">
                    <a:pos x="166" y="41"/>
                  </a:cxn>
                  <a:cxn ang="0">
                    <a:pos x="137" y="23"/>
                  </a:cxn>
                  <a:cxn ang="0">
                    <a:pos x="103" y="16"/>
                  </a:cxn>
                  <a:cxn ang="0">
                    <a:pos x="69" y="24"/>
                  </a:cxn>
                  <a:cxn ang="0">
                    <a:pos x="41" y="43"/>
                  </a:cxn>
                  <a:cxn ang="0">
                    <a:pos x="23" y="72"/>
                  </a:cxn>
                  <a:cxn ang="0">
                    <a:pos x="16" y="106"/>
                  </a:cxn>
                  <a:cxn ang="0">
                    <a:pos x="24" y="140"/>
                  </a:cxn>
                  <a:cxn ang="0">
                    <a:pos x="43" y="168"/>
                  </a:cxn>
                  <a:cxn ang="0">
                    <a:pos x="72" y="186"/>
                  </a:cxn>
                  <a:cxn ang="0">
                    <a:pos x="106" y="193"/>
                  </a:cxn>
                  <a:cxn ang="0">
                    <a:pos x="140" y="185"/>
                  </a:cxn>
                  <a:cxn ang="0">
                    <a:pos x="168" y="166"/>
                  </a:cxn>
                  <a:cxn ang="0">
                    <a:pos x="186" y="137"/>
                  </a:cxn>
                  <a:cxn ang="0">
                    <a:pos x="193" y="103"/>
                  </a:cxn>
                  <a:cxn ang="0">
                    <a:pos x="185" y="69"/>
                  </a:cxn>
                </a:cxnLst>
                <a:rect l="0" t="0" r="r" b="b"/>
                <a:pathLst>
                  <a:path w="208" h="209">
                    <a:moveTo>
                      <a:pt x="208" y="103"/>
                    </a:moveTo>
                    <a:cubicBezTo>
                      <a:pt x="208" y="104"/>
                      <a:pt x="208" y="105"/>
                      <a:pt x="208" y="106"/>
                    </a:cubicBezTo>
                    <a:lnTo>
                      <a:pt x="200" y="143"/>
                    </a:lnTo>
                    <a:cubicBezTo>
                      <a:pt x="200" y="144"/>
                      <a:pt x="200" y="145"/>
                      <a:pt x="199" y="146"/>
                    </a:cubicBezTo>
                    <a:lnTo>
                      <a:pt x="179" y="177"/>
                    </a:lnTo>
                    <a:cubicBezTo>
                      <a:pt x="179" y="178"/>
                      <a:pt x="178" y="179"/>
                      <a:pt x="177" y="179"/>
                    </a:cubicBezTo>
                    <a:lnTo>
                      <a:pt x="146" y="199"/>
                    </a:lnTo>
                    <a:cubicBezTo>
                      <a:pt x="145" y="200"/>
                      <a:pt x="144" y="200"/>
                      <a:pt x="143" y="200"/>
                    </a:cubicBezTo>
                    <a:lnTo>
                      <a:pt x="106" y="208"/>
                    </a:lnTo>
                    <a:cubicBezTo>
                      <a:pt x="105" y="209"/>
                      <a:pt x="104" y="209"/>
                      <a:pt x="103" y="208"/>
                    </a:cubicBezTo>
                    <a:lnTo>
                      <a:pt x="66" y="200"/>
                    </a:lnTo>
                    <a:cubicBezTo>
                      <a:pt x="65" y="200"/>
                      <a:pt x="64" y="200"/>
                      <a:pt x="63" y="199"/>
                    </a:cubicBezTo>
                    <a:lnTo>
                      <a:pt x="32" y="179"/>
                    </a:lnTo>
                    <a:cubicBezTo>
                      <a:pt x="31" y="179"/>
                      <a:pt x="30" y="178"/>
                      <a:pt x="30" y="177"/>
                    </a:cubicBezTo>
                    <a:lnTo>
                      <a:pt x="10" y="146"/>
                    </a:lnTo>
                    <a:cubicBezTo>
                      <a:pt x="9" y="145"/>
                      <a:pt x="9" y="144"/>
                      <a:pt x="9" y="143"/>
                    </a:cubicBezTo>
                    <a:lnTo>
                      <a:pt x="1" y="106"/>
                    </a:lnTo>
                    <a:cubicBezTo>
                      <a:pt x="0" y="105"/>
                      <a:pt x="0" y="104"/>
                      <a:pt x="1" y="103"/>
                    </a:cubicBezTo>
                    <a:lnTo>
                      <a:pt x="9" y="66"/>
                    </a:lnTo>
                    <a:cubicBezTo>
                      <a:pt x="9" y="65"/>
                      <a:pt x="9" y="64"/>
                      <a:pt x="10" y="63"/>
                    </a:cubicBezTo>
                    <a:lnTo>
                      <a:pt x="30" y="32"/>
                    </a:lnTo>
                    <a:cubicBezTo>
                      <a:pt x="30" y="31"/>
                      <a:pt x="31" y="30"/>
                      <a:pt x="32" y="30"/>
                    </a:cubicBezTo>
                    <a:lnTo>
                      <a:pt x="63" y="10"/>
                    </a:lnTo>
                    <a:cubicBezTo>
                      <a:pt x="64" y="9"/>
                      <a:pt x="65" y="9"/>
                      <a:pt x="66" y="9"/>
                    </a:cubicBezTo>
                    <a:lnTo>
                      <a:pt x="103" y="1"/>
                    </a:lnTo>
                    <a:cubicBezTo>
                      <a:pt x="104" y="0"/>
                      <a:pt x="105" y="0"/>
                      <a:pt x="106" y="1"/>
                    </a:cubicBezTo>
                    <a:lnTo>
                      <a:pt x="143" y="9"/>
                    </a:lnTo>
                    <a:cubicBezTo>
                      <a:pt x="144" y="9"/>
                      <a:pt x="145" y="9"/>
                      <a:pt x="146" y="10"/>
                    </a:cubicBezTo>
                    <a:lnTo>
                      <a:pt x="177" y="30"/>
                    </a:lnTo>
                    <a:cubicBezTo>
                      <a:pt x="178" y="30"/>
                      <a:pt x="179" y="31"/>
                      <a:pt x="179" y="32"/>
                    </a:cubicBezTo>
                    <a:lnTo>
                      <a:pt x="199" y="63"/>
                    </a:lnTo>
                    <a:cubicBezTo>
                      <a:pt x="200" y="64"/>
                      <a:pt x="200" y="65"/>
                      <a:pt x="200" y="66"/>
                    </a:cubicBezTo>
                    <a:lnTo>
                      <a:pt x="208" y="103"/>
                    </a:lnTo>
                    <a:close/>
                    <a:moveTo>
                      <a:pt x="185" y="69"/>
                    </a:moveTo>
                    <a:lnTo>
                      <a:pt x="186" y="72"/>
                    </a:lnTo>
                    <a:lnTo>
                      <a:pt x="166" y="41"/>
                    </a:lnTo>
                    <a:lnTo>
                      <a:pt x="168" y="43"/>
                    </a:lnTo>
                    <a:lnTo>
                      <a:pt x="137" y="23"/>
                    </a:lnTo>
                    <a:lnTo>
                      <a:pt x="140" y="24"/>
                    </a:lnTo>
                    <a:lnTo>
                      <a:pt x="103" y="16"/>
                    </a:lnTo>
                    <a:lnTo>
                      <a:pt x="106" y="16"/>
                    </a:lnTo>
                    <a:lnTo>
                      <a:pt x="69" y="24"/>
                    </a:lnTo>
                    <a:lnTo>
                      <a:pt x="72" y="23"/>
                    </a:lnTo>
                    <a:lnTo>
                      <a:pt x="41" y="43"/>
                    </a:lnTo>
                    <a:lnTo>
                      <a:pt x="43" y="41"/>
                    </a:lnTo>
                    <a:lnTo>
                      <a:pt x="23" y="72"/>
                    </a:lnTo>
                    <a:lnTo>
                      <a:pt x="24" y="69"/>
                    </a:lnTo>
                    <a:lnTo>
                      <a:pt x="16" y="106"/>
                    </a:lnTo>
                    <a:lnTo>
                      <a:pt x="16" y="103"/>
                    </a:lnTo>
                    <a:lnTo>
                      <a:pt x="24" y="140"/>
                    </a:lnTo>
                    <a:lnTo>
                      <a:pt x="23" y="137"/>
                    </a:lnTo>
                    <a:lnTo>
                      <a:pt x="43" y="168"/>
                    </a:lnTo>
                    <a:lnTo>
                      <a:pt x="41" y="166"/>
                    </a:lnTo>
                    <a:lnTo>
                      <a:pt x="72" y="186"/>
                    </a:lnTo>
                    <a:lnTo>
                      <a:pt x="69" y="185"/>
                    </a:lnTo>
                    <a:lnTo>
                      <a:pt x="106" y="193"/>
                    </a:lnTo>
                    <a:lnTo>
                      <a:pt x="103" y="193"/>
                    </a:lnTo>
                    <a:lnTo>
                      <a:pt x="140" y="185"/>
                    </a:lnTo>
                    <a:lnTo>
                      <a:pt x="137" y="186"/>
                    </a:lnTo>
                    <a:lnTo>
                      <a:pt x="168" y="166"/>
                    </a:lnTo>
                    <a:lnTo>
                      <a:pt x="166" y="168"/>
                    </a:lnTo>
                    <a:lnTo>
                      <a:pt x="186" y="137"/>
                    </a:lnTo>
                    <a:lnTo>
                      <a:pt x="185" y="140"/>
                    </a:lnTo>
                    <a:lnTo>
                      <a:pt x="193" y="103"/>
                    </a:lnTo>
                    <a:lnTo>
                      <a:pt x="193" y="106"/>
                    </a:lnTo>
                    <a:lnTo>
                      <a:pt x="185" y="69"/>
                    </a:lnTo>
                    <a:close/>
                  </a:path>
                </a:pathLst>
              </a:custGeom>
              <a:solidFill>
                <a:srgbClr val="000000"/>
              </a:solidFill>
              <a:ln w="0" cap="flat">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95" name="Freeform 73">
                <a:extLst>
                  <a:ext uri="{FF2B5EF4-FFF2-40B4-BE49-F238E27FC236}">
                    <a16:creationId xmlns:a16="http://schemas.microsoft.com/office/drawing/2014/main" id="{103A876F-681C-4D39-A93E-7A44AF882368}"/>
                  </a:ext>
                </a:extLst>
              </p:cNvPr>
              <p:cNvSpPr>
                <a:spLocks/>
              </p:cNvSpPr>
              <p:nvPr/>
            </p:nvSpPr>
            <p:spPr bwMode="auto">
              <a:xfrm>
                <a:off x="8294071" y="2752281"/>
                <a:ext cx="3569072" cy="2162082"/>
              </a:xfrm>
              <a:custGeom>
                <a:avLst/>
                <a:gdLst/>
                <a:ahLst/>
                <a:cxnLst>
                  <a:cxn ang="0">
                    <a:pos x="9344" y="50"/>
                  </a:cxn>
                  <a:cxn ang="0">
                    <a:pos x="7984" y="418"/>
                  </a:cxn>
                  <a:cxn ang="0">
                    <a:pos x="7992" y="414"/>
                  </a:cxn>
                  <a:cxn ang="0">
                    <a:pos x="5912" y="1934"/>
                  </a:cxn>
                  <a:cxn ang="0">
                    <a:pos x="4393" y="3165"/>
                  </a:cxn>
                  <a:cxn ang="0">
                    <a:pos x="4396" y="3162"/>
                  </a:cxn>
                  <a:cxn ang="0">
                    <a:pos x="3228" y="4538"/>
                  </a:cxn>
                  <a:cxn ang="0">
                    <a:pos x="3213" y="4546"/>
                  </a:cxn>
                  <a:cxn ang="0">
                    <a:pos x="29" y="4962"/>
                  </a:cxn>
                  <a:cxn ang="0">
                    <a:pos x="2" y="4942"/>
                  </a:cxn>
                  <a:cxn ang="0">
                    <a:pos x="22" y="4915"/>
                  </a:cxn>
                  <a:cxn ang="0">
                    <a:pos x="3206" y="4499"/>
                  </a:cxn>
                  <a:cxn ang="0">
                    <a:pos x="3191" y="4507"/>
                  </a:cxn>
                  <a:cxn ang="0">
                    <a:pos x="4359" y="3131"/>
                  </a:cxn>
                  <a:cxn ang="0">
                    <a:pos x="4362" y="3128"/>
                  </a:cxn>
                  <a:cxn ang="0">
                    <a:pos x="5883" y="1895"/>
                  </a:cxn>
                  <a:cxn ang="0">
                    <a:pos x="7963" y="375"/>
                  </a:cxn>
                  <a:cxn ang="0">
                    <a:pos x="7971" y="371"/>
                  </a:cxn>
                  <a:cxn ang="0">
                    <a:pos x="9331" y="3"/>
                  </a:cxn>
                  <a:cxn ang="0">
                    <a:pos x="9361" y="20"/>
                  </a:cxn>
                  <a:cxn ang="0">
                    <a:pos x="9344" y="50"/>
                  </a:cxn>
                </a:cxnLst>
                <a:rect l="0" t="0" r="r" b="b"/>
                <a:pathLst>
                  <a:path w="9364" h="4964">
                    <a:moveTo>
                      <a:pt x="9344" y="50"/>
                    </a:moveTo>
                    <a:lnTo>
                      <a:pt x="7984" y="418"/>
                    </a:lnTo>
                    <a:lnTo>
                      <a:pt x="7992" y="414"/>
                    </a:lnTo>
                    <a:lnTo>
                      <a:pt x="5912" y="1934"/>
                    </a:lnTo>
                    <a:lnTo>
                      <a:pt x="4393" y="3165"/>
                    </a:lnTo>
                    <a:lnTo>
                      <a:pt x="4396" y="3162"/>
                    </a:lnTo>
                    <a:lnTo>
                      <a:pt x="3228" y="4538"/>
                    </a:lnTo>
                    <a:cubicBezTo>
                      <a:pt x="3224" y="4543"/>
                      <a:pt x="3218" y="4545"/>
                      <a:pt x="3213" y="4546"/>
                    </a:cubicBezTo>
                    <a:lnTo>
                      <a:pt x="29" y="4962"/>
                    </a:lnTo>
                    <a:cubicBezTo>
                      <a:pt x="15" y="4964"/>
                      <a:pt x="3" y="4955"/>
                      <a:pt x="2" y="4942"/>
                    </a:cubicBezTo>
                    <a:cubicBezTo>
                      <a:pt x="0" y="4928"/>
                      <a:pt x="9" y="4916"/>
                      <a:pt x="22" y="4915"/>
                    </a:cubicBezTo>
                    <a:lnTo>
                      <a:pt x="3206" y="4499"/>
                    </a:lnTo>
                    <a:lnTo>
                      <a:pt x="3191" y="4507"/>
                    </a:lnTo>
                    <a:lnTo>
                      <a:pt x="4359" y="3131"/>
                    </a:lnTo>
                    <a:cubicBezTo>
                      <a:pt x="4360" y="3130"/>
                      <a:pt x="4361" y="3129"/>
                      <a:pt x="4362" y="3128"/>
                    </a:cubicBezTo>
                    <a:lnTo>
                      <a:pt x="5883" y="1895"/>
                    </a:lnTo>
                    <a:lnTo>
                      <a:pt x="7963" y="375"/>
                    </a:lnTo>
                    <a:cubicBezTo>
                      <a:pt x="7966" y="373"/>
                      <a:pt x="7968" y="372"/>
                      <a:pt x="7971" y="371"/>
                    </a:cubicBezTo>
                    <a:lnTo>
                      <a:pt x="9331" y="3"/>
                    </a:lnTo>
                    <a:cubicBezTo>
                      <a:pt x="9344" y="0"/>
                      <a:pt x="9357" y="7"/>
                      <a:pt x="9361" y="20"/>
                    </a:cubicBezTo>
                    <a:cubicBezTo>
                      <a:pt x="9364" y="33"/>
                      <a:pt x="9357" y="46"/>
                      <a:pt x="9344" y="50"/>
                    </a:cubicBezTo>
                    <a:close/>
                  </a:path>
                </a:pathLst>
              </a:custGeom>
              <a:solidFill>
                <a:schemeClr val="tx1"/>
              </a:solidFill>
              <a:ln w="6350" cap="flat">
                <a:solidFill>
                  <a:schemeClr val="tx1"/>
                </a:solidFill>
                <a:prstDash val="solid"/>
                <a:bevel/>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96" name="Freeform 74">
                <a:extLst>
                  <a:ext uri="{FF2B5EF4-FFF2-40B4-BE49-F238E27FC236}">
                    <a16:creationId xmlns:a16="http://schemas.microsoft.com/office/drawing/2014/main" id="{CFC7DB1C-1C00-4E88-958C-F8923D38C789}"/>
                  </a:ext>
                </a:extLst>
              </p:cNvPr>
              <p:cNvSpPr>
                <a:spLocks/>
              </p:cNvSpPr>
              <p:nvPr/>
            </p:nvSpPr>
            <p:spPr bwMode="auto">
              <a:xfrm>
                <a:off x="11821474" y="2734424"/>
                <a:ext cx="61199" cy="63985"/>
              </a:xfrm>
              <a:custGeom>
                <a:avLst/>
                <a:gdLst/>
                <a:ahLst/>
                <a:cxnLst>
                  <a:cxn ang="0">
                    <a:pos x="24" y="0"/>
                  </a:cxn>
                  <a:cxn ang="0">
                    <a:pos x="47" y="43"/>
                  </a:cxn>
                  <a:cxn ang="0">
                    <a:pos x="0" y="43"/>
                  </a:cxn>
                  <a:cxn ang="0">
                    <a:pos x="24" y="0"/>
                  </a:cxn>
                </a:cxnLst>
                <a:rect l="0" t="0" r="r" b="b"/>
                <a:pathLst>
                  <a:path w="47" h="43">
                    <a:moveTo>
                      <a:pt x="24" y="0"/>
                    </a:moveTo>
                    <a:lnTo>
                      <a:pt x="47" y="43"/>
                    </a:lnTo>
                    <a:lnTo>
                      <a:pt x="0" y="43"/>
                    </a:lnTo>
                    <a:lnTo>
                      <a:pt x="24" y="0"/>
                    </a:lnTo>
                    <a:close/>
                  </a:path>
                </a:pathLst>
              </a:custGeom>
              <a:solidFill>
                <a:srgbClr val="818181"/>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97" name="Freeform 75">
                <a:extLst>
                  <a:ext uri="{FF2B5EF4-FFF2-40B4-BE49-F238E27FC236}">
                    <a16:creationId xmlns:a16="http://schemas.microsoft.com/office/drawing/2014/main" id="{A5221778-7F70-4EF9-A8ED-62DC6D505946}"/>
                  </a:ext>
                </a:extLst>
              </p:cNvPr>
              <p:cNvSpPr>
                <a:spLocks noEditPoints="1"/>
              </p:cNvSpPr>
              <p:nvPr/>
            </p:nvSpPr>
            <p:spPr bwMode="auto">
              <a:xfrm>
                <a:off x="11818870" y="2731447"/>
                <a:ext cx="66408" cy="69937"/>
              </a:xfrm>
              <a:custGeom>
                <a:avLst/>
                <a:gdLst/>
                <a:ahLst/>
                <a:cxnLst>
                  <a:cxn ang="0">
                    <a:pos x="82" y="4"/>
                  </a:cxn>
                  <a:cxn ang="0">
                    <a:pos x="89" y="0"/>
                  </a:cxn>
                  <a:cxn ang="0">
                    <a:pos x="96" y="4"/>
                  </a:cxn>
                  <a:cxn ang="0">
                    <a:pos x="176" y="148"/>
                  </a:cxn>
                  <a:cxn ang="0">
                    <a:pos x="175" y="156"/>
                  </a:cxn>
                  <a:cxn ang="0">
                    <a:pos x="169" y="160"/>
                  </a:cxn>
                  <a:cxn ang="0">
                    <a:pos x="9" y="160"/>
                  </a:cxn>
                  <a:cxn ang="0">
                    <a:pos x="2" y="156"/>
                  </a:cxn>
                  <a:cxn ang="0">
                    <a:pos x="2" y="148"/>
                  </a:cxn>
                  <a:cxn ang="0">
                    <a:pos x="82" y="4"/>
                  </a:cxn>
                  <a:cxn ang="0">
                    <a:pos x="16" y="156"/>
                  </a:cxn>
                  <a:cxn ang="0">
                    <a:pos x="9" y="144"/>
                  </a:cxn>
                  <a:cxn ang="0">
                    <a:pos x="169" y="144"/>
                  </a:cxn>
                  <a:cxn ang="0">
                    <a:pos x="162" y="156"/>
                  </a:cxn>
                  <a:cxn ang="0">
                    <a:pos x="82" y="12"/>
                  </a:cxn>
                  <a:cxn ang="0">
                    <a:pos x="96" y="12"/>
                  </a:cxn>
                  <a:cxn ang="0">
                    <a:pos x="16" y="156"/>
                  </a:cxn>
                </a:cxnLst>
                <a:rect l="0" t="0" r="r" b="b"/>
                <a:pathLst>
                  <a:path w="177" h="160">
                    <a:moveTo>
                      <a:pt x="82" y="4"/>
                    </a:moveTo>
                    <a:cubicBezTo>
                      <a:pt x="83" y="2"/>
                      <a:pt x="86" y="0"/>
                      <a:pt x="89" y="0"/>
                    </a:cubicBezTo>
                    <a:cubicBezTo>
                      <a:pt x="91" y="0"/>
                      <a:pt x="94" y="2"/>
                      <a:pt x="96" y="4"/>
                    </a:cubicBezTo>
                    <a:lnTo>
                      <a:pt x="176" y="148"/>
                    </a:lnTo>
                    <a:cubicBezTo>
                      <a:pt x="177" y="151"/>
                      <a:pt x="177" y="154"/>
                      <a:pt x="175" y="156"/>
                    </a:cubicBezTo>
                    <a:cubicBezTo>
                      <a:pt x="174" y="158"/>
                      <a:pt x="171" y="160"/>
                      <a:pt x="169" y="160"/>
                    </a:cubicBezTo>
                    <a:lnTo>
                      <a:pt x="9" y="160"/>
                    </a:lnTo>
                    <a:cubicBezTo>
                      <a:pt x="6" y="160"/>
                      <a:pt x="3" y="158"/>
                      <a:pt x="2" y="156"/>
                    </a:cubicBezTo>
                    <a:cubicBezTo>
                      <a:pt x="0" y="154"/>
                      <a:pt x="0" y="151"/>
                      <a:pt x="2" y="148"/>
                    </a:cubicBezTo>
                    <a:lnTo>
                      <a:pt x="82" y="4"/>
                    </a:lnTo>
                    <a:close/>
                    <a:moveTo>
                      <a:pt x="16" y="156"/>
                    </a:moveTo>
                    <a:lnTo>
                      <a:pt x="9" y="144"/>
                    </a:lnTo>
                    <a:lnTo>
                      <a:pt x="169" y="144"/>
                    </a:lnTo>
                    <a:lnTo>
                      <a:pt x="162" y="156"/>
                    </a:lnTo>
                    <a:lnTo>
                      <a:pt x="82" y="12"/>
                    </a:lnTo>
                    <a:lnTo>
                      <a:pt x="96" y="12"/>
                    </a:lnTo>
                    <a:lnTo>
                      <a:pt x="16" y="156"/>
                    </a:lnTo>
                    <a:close/>
                  </a:path>
                </a:pathLst>
              </a:custGeom>
              <a:solidFill>
                <a:schemeClr val="tx1"/>
              </a:solidFill>
              <a:ln w="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98" name="Freeform 76">
                <a:extLst>
                  <a:ext uri="{FF2B5EF4-FFF2-40B4-BE49-F238E27FC236}">
                    <a16:creationId xmlns:a16="http://schemas.microsoft.com/office/drawing/2014/main" id="{C9D99DB8-F146-4ACB-B441-75909F7CC7A3}"/>
                  </a:ext>
                </a:extLst>
              </p:cNvPr>
              <p:cNvSpPr>
                <a:spLocks/>
              </p:cNvSpPr>
              <p:nvPr/>
            </p:nvSpPr>
            <p:spPr bwMode="auto">
              <a:xfrm>
                <a:off x="11303237" y="2898105"/>
                <a:ext cx="61199" cy="63985"/>
              </a:xfrm>
              <a:custGeom>
                <a:avLst/>
                <a:gdLst/>
                <a:ahLst/>
                <a:cxnLst>
                  <a:cxn ang="0">
                    <a:pos x="24" y="0"/>
                  </a:cxn>
                  <a:cxn ang="0">
                    <a:pos x="47" y="43"/>
                  </a:cxn>
                  <a:cxn ang="0">
                    <a:pos x="0" y="43"/>
                  </a:cxn>
                  <a:cxn ang="0">
                    <a:pos x="24" y="0"/>
                  </a:cxn>
                </a:cxnLst>
                <a:rect l="0" t="0" r="r" b="b"/>
                <a:pathLst>
                  <a:path w="47" h="43">
                    <a:moveTo>
                      <a:pt x="24" y="0"/>
                    </a:moveTo>
                    <a:lnTo>
                      <a:pt x="47" y="43"/>
                    </a:lnTo>
                    <a:lnTo>
                      <a:pt x="0" y="43"/>
                    </a:lnTo>
                    <a:lnTo>
                      <a:pt x="24" y="0"/>
                    </a:lnTo>
                    <a:close/>
                  </a:path>
                </a:pathLst>
              </a:custGeom>
              <a:solidFill>
                <a:srgbClr val="818181"/>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399" name="Freeform 77">
                <a:extLst>
                  <a:ext uri="{FF2B5EF4-FFF2-40B4-BE49-F238E27FC236}">
                    <a16:creationId xmlns:a16="http://schemas.microsoft.com/office/drawing/2014/main" id="{66FF7138-4B96-4F48-8FAC-D3E4E9DCBEB5}"/>
                  </a:ext>
                </a:extLst>
              </p:cNvPr>
              <p:cNvSpPr>
                <a:spLocks noEditPoints="1"/>
              </p:cNvSpPr>
              <p:nvPr/>
            </p:nvSpPr>
            <p:spPr bwMode="auto">
              <a:xfrm>
                <a:off x="11300632" y="2895130"/>
                <a:ext cx="67710" cy="69937"/>
              </a:xfrm>
              <a:custGeom>
                <a:avLst/>
                <a:gdLst/>
                <a:ahLst/>
                <a:cxnLst>
                  <a:cxn ang="0">
                    <a:pos x="81" y="4"/>
                  </a:cxn>
                  <a:cxn ang="0">
                    <a:pos x="88" y="0"/>
                  </a:cxn>
                  <a:cxn ang="0">
                    <a:pos x="95" y="4"/>
                  </a:cxn>
                  <a:cxn ang="0">
                    <a:pos x="175" y="148"/>
                  </a:cxn>
                  <a:cxn ang="0">
                    <a:pos x="175" y="156"/>
                  </a:cxn>
                  <a:cxn ang="0">
                    <a:pos x="168" y="160"/>
                  </a:cxn>
                  <a:cxn ang="0">
                    <a:pos x="8" y="160"/>
                  </a:cxn>
                  <a:cxn ang="0">
                    <a:pos x="1" y="156"/>
                  </a:cxn>
                  <a:cxn ang="0">
                    <a:pos x="1" y="148"/>
                  </a:cxn>
                  <a:cxn ang="0">
                    <a:pos x="81" y="4"/>
                  </a:cxn>
                  <a:cxn ang="0">
                    <a:pos x="15" y="156"/>
                  </a:cxn>
                  <a:cxn ang="0">
                    <a:pos x="8" y="144"/>
                  </a:cxn>
                  <a:cxn ang="0">
                    <a:pos x="168" y="144"/>
                  </a:cxn>
                  <a:cxn ang="0">
                    <a:pos x="161" y="156"/>
                  </a:cxn>
                  <a:cxn ang="0">
                    <a:pos x="81" y="12"/>
                  </a:cxn>
                  <a:cxn ang="0">
                    <a:pos x="95" y="12"/>
                  </a:cxn>
                  <a:cxn ang="0">
                    <a:pos x="15" y="156"/>
                  </a:cxn>
                </a:cxnLst>
                <a:rect l="0" t="0" r="r" b="b"/>
                <a:pathLst>
                  <a:path w="177" h="160">
                    <a:moveTo>
                      <a:pt x="81" y="4"/>
                    </a:moveTo>
                    <a:cubicBezTo>
                      <a:pt x="83" y="1"/>
                      <a:pt x="85" y="0"/>
                      <a:pt x="88" y="0"/>
                    </a:cubicBezTo>
                    <a:cubicBezTo>
                      <a:pt x="91" y="0"/>
                      <a:pt x="94" y="1"/>
                      <a:pt x="95" y="4"/>
                    </a:cubicBezTo>
                    <a:lnTo>
                      <a:pt x="175" y="148"/>
                    </a:lnTo>
                    <a:cubicBezTo>
                      <a:pt x="177" y="150"/>
                      <a:pt x="177" y="153"/>
                      <a:pt x="175" y="156"/>
                    </a:cubicBezTo>
                    <a:cubicBezTo>
                      <a:pt x="174" y="158"/>
                      <a:pt x="171" y="160"/>
                      <a:pt x="168" y="160"/>
                    </a:cubicBezTo>
                    <a:lnTo>
                      <a:pt x="8" y="160"/>
                    </a:lnTo>
                    <a:cubicBezTo>
                      <a:pt x="5" y="160"/>
                      <a:pt x="3" y="158"/>
                      <a:pt x="1" y="156"/>
                    </a:cubicBezTo>
                    <a:cubicBezTo>
                      <a:pt x="0" y="153"/>
                      <a:pt x="0" y="150"/>
                      <a:pt x="1" y="148"/>
                    </a:cubicBezTo>
                    <a:lnTo>
                      <a:pt x="81" y="4"/>
                    </a:lnTo>
                    <a:close/>
                    <a:moveTo>
                      <a:pt x="15" y="156"/>
                    </a:moveTo>
                    <a:lnTo>
                      <a:pt x="8" y="144"/>
                    </a:lnTo>
                    <a:lnTo>
                      <a:pt x="168" y="144"/>
                    </a:lnTo>
                    <a:lnTo>
                      <a:pt x="161" y="156"/>
                    </a:lnTo>
                    <a:lnTo>
                      <a:pt x="81" y="12"/>
                    </a:lnTo>
                    <a:lnTo>
                      <a:pt x="95" y="12"/>
                    </a:lnTo>
                    <a:lnTo>
                      <a:pt x="15" y="156"/>
                    </a:lnTo>
                    <a:close/>
                  </a:path>
                </a:pathLst>
              </a:custGeom>
              <a:solidFill>
                <a:schemeClr val="tx1"/>
              </a:solidFill>
              <a:ln w="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400" name="Freeform 78">
                <a:extLst>
                  <a:ext uri="{FF2B5EF4-FFF2-40B4-BE49-F238E27FC236}">
                    <a16:creationId xmlns:a16="http://schemas.microsoft.com/office/drawing/2014/main" id="{1A6ADC01-C557-496E-A717-FA80C40FFE4E}"/>
                  </a:ext>
                </a:extLst>
              </p:cNvPr>
              <p:cNvSpPr>
                <a:spLocks/>
              </p:cNvSpPr>
              <p:nvPr/>
            </p:nvSpPr>
            <p:spPr bwMode="auto">
              <a:xfrm>
                <a:off x="10510255" y="3555807"/>
                <a:ext cx="61199" cy="62496"/>
              </a:xfrm>
              <a:custGeom>
                <a:avLst/>
                <a:gdLst/>
                <a:ahLst/>
                <a:cxnLst>
                  <a:cxn ang="0">
                    <a:pos x="24" y="0"/>
                  </a:cxn>
                  <a:cxn ang="0">
                    <a:pos x="47" y="42"/>
                  </a:cxn>
                  <a:cxn ang="0">
                    <a:pos x="0" y="42"/>
                  </a:cxn>
                  <a:cxn ang="0">
                    <a:pos x="24" y="0"/>
                  </a:cxn>
                </a:cxnLst>
                <a:rect l="0" t="0" r="r" b="b"/>
                <a:pathLst>
                  <a:path w="47" h="42">
                    <a:moveTo>
                      <a:pt x="24" y="0"/>
                    </a:moveTo>
                    <a:lnTo>
                      <a:pt x="47" y="42"/>
                    </a:lnTo>
                    <a:lnTo>
                      <a:pt x="0" y="42"/>
                    </a:lnTo>
                    <a:lnTo>
                      <a:pt x="24" y="0"/>
                    </a:lnTo>
                    <a:close/>
                  </a:path>
                </a:pathLst>
              </a:custGeom>
              <a:solidFill>
                <a:srgbClr val="818181"/>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401" name="Freeform 79">
                <a:extLst>
                  <a:ext uri="{FF2B5EF4-FFF2-40B4-BE49-F238E27FC236}">
                    <a16:creationId xmlns:a16="http://schemas.microsoft.com/office/drawing/2014/main" id="{52F98415-11D9-416C-8CDE-5849AE8C3E84}"/>
                  </a:ext>
                </a:extLst>
              </p:cNvPr>
              <p:cNvSpPr>
                <a:spLocks noEditPoints="1"/>
              </p:cNvSpPr>
              <p:nvPr/>
            </p:nvSpPr>
            <p:spPr bwMode="auto">
              <a:xfrm>
                <a:off x="10507650" y="3551344"/>
                <a:ext cx="66408" cy="69937"/>
              </a:xfrm>
              <a:custGeom>
                <a:avLst/>
                <a:gdLst/>
                <a:ahLst/>
                <a:cxnLst>
                  <a:cxn ang="0">
                    <a:pos x="82" y="4"/>
                  </a:cxn>
                  <a:cxn ang="0">
                    <a:pos x="89" y="0"/>
                  </a:cxn>
                  <a:cxn ang="0">
                    <a:pos x="96" y="4"/>
                  </a:cxn>
                  <a:cxn ang="0">
                    <a:pos x="176" y="148"/>
                  </a:cxn>
                  <a:cxn ang="0">
                    <a:pos x="176" y="156"/>
                  </a:cxn>
                  <a:cxn ang="0">
                    <a:pos x="169" y="160"/>
                  </a:cxn>
                  <a:cxn ang="0">
                    <a:pos x="9" y="160"/>
                  </a:cxn>
                  <a:cxn ang="0">
                    <a:pos x="2" y="156"/>
                  </a:cxn>
                  <a:cxn ang="0">
                    <a:pos x="2" y="148"/>
                  </a:cxn>
                  <a:cxn ang="0">
                    <a:pos x="82" y="4"/>
                  </a:cxn>
                  <a:cxn ang="0">
                    <a:pos x="16" y="156"/>
                  </a:cxn>
                  <a:cxn ang="0">
                    <a:pos x="9" y="144"/>
                  </a:cxn>
                  <a:cxn ang="0">
                    <a:pos x="169" y="144"/>
                  </a:cxn>
                  <a:cxn ang="0">
                    <a:pos x="162" y="156"/>
                  </a:cxn>
                  <a:cxn ang="0">
                    <a:pos x="82" y="12"/>
                  </a:cxn>
                  <a:cxn ang="0">
                    <a:pos x="96" y="12"/>
                  </a:cxn>
                  <a:cxn ang="0">
                    <a:pos x="16" y="156"/>
                  </a:cxn>
                </a:cxnLst>
                <a:rect l="0" t="0" r="r" b="b"/>
                <a:pathLst>
                  <a:path w="177" h="160">
                    <a:moveTo>
                      <a:pt x="82" y="4"/>
                    </a:moveTo>
                    <a:cubicBezTo>
                      <a:pt x="83" y="1"/>
                      <a:pt x="86" y="0"/>
                      <a:pt x="89" y="0"/>
                    </a:cubicBezTo>
                    <a:cubicBezTo>
                      <a:pt x="92" y="0"/>
                      <a:pt x="94" y="1"/>
                      <a:pt x="96" y="4"/>
                    </a:cubicBezTo>
                    <a:lnTo>
                      <a:pt x="176" y="148"/>
                    </a:lnTo>
                    <a:cubicBezTo>
                      <a:pt x="177" y="150"/>
                      <a:pt x="177" y="153"/>
                      <a:pt x="176" y="156"/>
                    </a:cubicBezTo>
                    <a:cubicBezTo>
                      <a:pt x="174" y="158"/>
                      <a:pt x="172" y="160"/>
                      <a:pt x="169" y="160"/>
                    </a:cubicBezTo>
                    <a:lnTo>
                      <a:pt x="9" y="160"/>
                    </a:lnTo>
                    <a:cubicBezTo>
                      <a:pt x="6" y="160"/>
                      <a:pt x="3" y="158"/>
                      <a:pt x="2" y="156"/>
                    </a:cubicBezTo>
                    <a:cubicBezTo>
                      <a:pt x="0" y="153"/>
                      <a:pt x="0" y="150"/>
                      <a:pt x="2" y="148"/>
                    </a:cubicBezTo>
                    <a:lnTo>
                      <a:pt x="82" y="4"/>
                    </a:lnTo>
                    <a:close/>
                    <a:moveTo>
                      <a:pt x="16" y="156"/>
                    </a:moveTo>
                    <a:lnTo>
                      <a:pt x="9" y="144"/>
                    </a:lnTo>
                    <a:lnTo>
                      <a:pt x="169" y="144"/>
                    </a:lnTo>
                    <a:lnTo>
                      <a:pt x="162" y="156"/>
                    </a:lnTo>
                    <a:lnTo>
                      <a:pt x="82" y="12"/>
                    </a:lnTo>
                    <a:lnTo>
                      <a:pt x="96" y="12"/>
                    </a:lnTo>
                    <a:lnTo>
                      <a:pt x="16" y="156"/>
                    </a:lnTo>
                    <a:close/>
                  </a:path>
                </a:pathLst>
              </a:custGeom>
              <a:solidFill>
                <a:schemeClr val="tx1"/>
              </a:solidFill>
              <a:ln w="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402" name="Freeform 80">
                <a:extLst>
                  <a:ext uri="{FF2B5EF4-FFF2-40B4-BE49-F238E27FC236}">
                    <a16:creationId xmlns:a16="http://schemas.microsoft.com/office/drawing/2014/main" id="{91341111-6488-4055-99B6-46CD0EA7469F}"/>
                  </a:ext>
                </a:extLst>
              </p:cNvPr>
              <p:cNvSpPr>
                <a:spLocks/>
              </p:cNvSpPr>
              <p:nvPr/>
            </p:nvSpPr>
            <p:spPr bwMode="auto">
              <a:xfrm>
                <a:off x="9932119" y="4092980"/>
                <a:ext cx="59897" cy="62496"/>
              </a:xfrm>
              <a:custGeom>
                <a:avLst/>
                <a:gdLst/>
                <a:ahLst/>
                <a:cxnLst>
                  <a:cxn ang="0">
                    <a:pos x="23" y="0"/>
                  </a:cxn>
                  <a:cxn ang="0">
                    <a:pos x="46" y="42"/>
                  </a:cxn>
                  <a:cxn ang="0">
                    <a:pos x="0" y="42"/>
                  </a:cxn>
                  <a:cxn ang="0">
                    <a:pos x="23" y="0"/>
                  </a:cxn>
                </a:cxnLst>
                <a:rect l="0" t="0" r="r" b="b"/>
                <a:pathLst>
                  <a:path w="46" h="42">
                    <a:moveTo>
                      <a:pt x="23" y="0"/>
                    </a:moveTo>
                    <a:lnTo>
                      <a:pt x="46" y="42"/>
                    </a:lnTo>
                    <a:lnTo>
                      <a:pt x="0" y="42"/>
                    </a:lnTo>
                    <a:lnTo>
                      <a:pt x="23" y="0"/>
                    </a:lnTo>
                    <a:close/>
                  </a:path>
                </a:pathLst>
              </a:custGeom>
              <a:solidFill>
                <a:srgbClr val="818181"/>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403" name="Freeform 81">
                <a:extLst>
                  <a:ext uri="{FF2B5EF4-FFF2-40B4-BE49-F238E27FC236}">
                    <a16:creationId xmlns:a16="http://schemas.microsoft.com/office/drawing/2014/main" id="{3D77CCC3-20A0-4AB4-BBFF-DF6EE2704AF5}"/>
                  </a:ext>
                </a:extLst>
              </p:cNvPr>
              <p:cNvSpPr>
                <a:spLocks noEditPoints="1"/>
              </p:cNvSpPr>
              <p:nvPr/>
            </p:nvSpPr>
            <p:spPr bwMode="auto">
              <a:xfrm>
                <a:off x="9928213" y="4090003"/>
                <a:ext cx="67710" cy="69937"/>
              </a:xfrm>
              <a:custGeom>
                <a:avLst/>
                <a:gdLst/>
                <a:ahLst/>
                <a:cxnLst>
                  <a:cxn ang="0">
                    <a:pos x="81" y="4"/>
                  </a:cxn>
                  <a:cxn ang="0">
                    <a:pos x="88" y="0"/>
                  </a:cxn>
                  <a:cxn ang="0">
                    <a:pos x="95" y="4"/>
                  </a:cxn>
                  <a:cxn ang="0">
                    <a:pos x="175" y="148"/>
                  </a:cxn>
                  <a:cxn ang="0">
                    <a:pos x="175" y="156"/>
                  </a:cxn>
                  <a:cxn ang="0">
                    <a:pos x="168" y="160"/>
                  </a:cxn>
                  <a:cxn ang="0">
                    <a:pos x="8" y="160"/>
                  </a:cxn>
                  <a:cxn ang="0">
                    <a:pos x="1" y="156"/>
                  </a:cxn>
                  <a:cxn ang="0">
                    <a:pos x="1" y="148"/>
                  </a:cxn>
                  <a:cxn ang="0">
                    <a:pos x="81" y="4"/>
                  </a:cxn>
                  <a:cxn ang="0">
                    <a:pos x="15" y="156"/>
                  </a:cxn>
                  <a:cxn ang="0">
                    <a:pos x="8" y="144"/>
                  </a:cxn>
                  <a:cxn ang="0">
                    <a:pos x="168" y="144"/>
                  </a:cxn>
                  <a:cxn ang="0">
                    <a:pos x="161" y="156"/>
                  </a:cxn>
                  <a:cxn ang="0">
                    <a:pos x="81" y="12"/>
                  </a:cxn>
                  <a:cxn ang="0">
                    <a:pos x="95" y="12"/>
                  </a:cxn>
                  <a:cxn ang="0">
                    <a:pos x="15" y="156"/>
                  </a:cxn>
                </a:cxnLst>
                <a:rect l="0" t="0" r="r" b="b"/>
                <a:pathLst>
                  <a:path w="176" h="160">
                    <a:moveTo>
                      <a:pt x="81" y="4"/>
                    </a:moveTo>
                    <a:cubicBezTo>
                      <a:pt x="82" y="1"/>
                      <a:pt x="85" y="0"/>
                      <a:pt x="88" y="0"/>
                    </a:cubicBezTo>
                    <a:cubicBezTo>
                      <a:pt x="91" y="0"/>
                      <a:pt x="93" y="1"/>
                      <a:pt x="95" y="4"/>
                    </a:cubicBezTo>
                    <a:lnTo>
                      <a:pt x="175" y="148"/>
                    </a:lnTo>
                    <a:cubicBezTo>
                      <a:pt x="176" y="150"/>
                      <a:pt x="176" y="153"/>
                      <a:pt x="175" y="156"/>
                    </a:cubicBezTo>
                    <a:cubicBezTo>
                      <a:pt x="173" y="158"/>
                      <a:pt x="171" y="160"/>
                      <a:pt x="168" y="160"/>
                    </a:cubicBezTo>
                    <a:lnTo>
                      <a:pt x="8" y="160"/>
                    </a:lnTo>
                    <a:cubicBezTo>
                      <a:pt x="5" y="160"/>
                      <a:pt x="2" y="158"/>
                      <a:pt x="1" y="156"/>
                    </a:cubicBezTo>
                    <a:cubicBezTo>
                      <a:pt x="0" y="153"/>
                      <a:pt x="0" y="150"/>
                      <a:pt x="1" y="148"/>
                    </a:cubicBezTo>
                    <a:lnTo>
                      <a:pt x="81" y="4"/>
                    </a:lnTo>
                    <a:close/>
                    <a:moveTo>
                      <a:pt x="15" y="156"/>
                    </a:moveTo>
                    <a:lnTo>
                      <a:pt x="8" y="144"/>
                    </a:lnTo>
                    <a:lnTo>
                      <a:pt x="168" y="144"/>
                    </a:lnTo>
                    <a:lnTo>
                      <a:pt x="161" y="156"/>
                    </a:lnTo>
                    <a:lnTo>
                      <a:pt x="81" y="12"/>
                    </a:lnTo>
                    <a:lnTo>
                      <a:pt x="95" y="12"/>
                    </a:lnTo>
                    <a:lnTo>
                      <a:pt x="15" y="156"/>
                    </a:lnTo>
                    <a:close/>
                  </a:path>
                </a:pathLst>
              </a:custGeom>
              <a:solidFill>
                <a:schemeClr val="tx1"/>
              </a:solidFill>
              <a:ln w="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404" name="Freeform 82">
                <a:extLst>
                  <a:ext uri="{FF2B5EF4-FFF2-40B4-BE49-F238E27FC236}">
                    <a16:creationId xmlns:a16="http://schemas.microsoft.com/office/drawing/2014/main" id="{DCCC12FF-FCBE-49BC-ACB9-86DF1490D7E2}"/>
                  </a:ext>
                </a:extLst>
              </p:cNvPr>
              <p:cNvSpPr>
                <a:spLocks/>
              </p:cNvSpPr>
              <p:nvPr/>
            </p:nvSpPr>
            <p:spPr bwMode="auto">
              <a:xfrm>
                <a:off x="9489403" y="4692648"/>
                <a:ext cx="61199" cy="62496"/>
              </a:xfrm>
              <a:custGeom>
                <a:avLst/>
                <a:gdLst/>
                <a:ahLst/>
                <a:cxnLst>
                  <a:cxn ang="0">
                    <a:pos x="23" y="0"/>
                  </a:cxn>
                  <a:cxn ang="0">
                    <a:pos x="47" y="42"/>
                  </a:cxn>
                  <a:cxn ang="0">
                    <a:pos x="0" y="42"/>
                  </a:cxn>
                  <a:cxn ang="0">
                    <a:pos x="23" y="0"/>
                  </a:cxn>
                </a:cxnLst>
                <a:rect l="0" t="0" r="r" b="b"/>
                <a:pathLst>
                  <a:path w="47" h="42">
                    <a:moveTo>
                      <a:pt x="23" y="0"/>
                    </a:moveTo>
                    <a:lnTo>
                      <a:pt x="47" y="42"/>
                    </a:lnTo>
                    <a:lnTo>
                      <a:pt x="0" y="42"/>
                    </a:lnTo>
                    <a:lnTo>
                      <a:pt x="23" y="0"/>
                    </a:lnTo>
                    <a:close/>
                  </a:path>
                </a:pathLst>
              </a:custGeom>
              <a:solidFill>
                <a:srgbClr val="818181"/>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405" name="Freeform 83">
                <a:extLst>
                  <a:ext uri="{FF2B5EF4-FFF2-40B4-BE49-F238E27FC236}">
                    <a16:creationId xmlns:a16="http://schemas.microsoft.com/office/drawing/2014/main" id="{41C81D10-DB46-4F67-9997-37F6C040D782}"/>
                  </a:ext>
                </a:extLst>
              </p:cNvPr>
              <p:cNvSpPr>
                <a:spLocks noEditPoints="1"/>
              </p:cNvSpPr>
              <p:nvPr/>
            </p:nvSpPr>
            <p:spPr bwMode="auto">
              <a:xfrm>
                <a:off x="9486799" y="4689671"/>
                <a:ext cx="66408" cy="68449"/>
              </a:xfrm>
              <a:custGeom>
                <a:avLst/>
                <a:gdLst/>
                <a:ahLst/>
                <a:cxnLst>
                  <a:cxn ang="0">
                    <a:pos x="81" y="5"/>
                  </a:cxn>
                  <a:cxn ang="0">
                    <a:pos x="88" y="0"/>
                  </a:cxn>
                  <a:cxn ang="0">
                    <a:pos x="95" y="5"/>
                  </a:cxn>
                  <a:cxn ang="0">
                    <a:pos x="175" y="149"/>
                  </a:cxn>
                  <a:cxn ang="0">
                    <a:pos x="175" y="156"/>
                  </a:cxn>
                  <a:cxn ang="0">
                    <a:pos x="168" y="160"/>
                  </a:cxn>
                  <a:cxn ang="0">
                    <a:pos x="8" y="160"/>
                  </a:cxn>
                  <a:cxn ang="0">
                    <a:pos x="1" y="156"/>
                  </a:cxn>
                  <a:cxn ang="0">
                    <a:pos x="1" y="149"/>
                  </a:cxn>
                  <a:cxn ang="0">
                    <a:pos x="81" y="5"/>
                  </a:cxn>
                  <a:cxn ang="0">
                    <a:pos x="15" y="156"/>
                  </a:cxn>
                  <a:cxn ang="0">
                    <a:pos x="8" y="144"/>
                  </a:cxn>
                  <a:cxn ang="0">
                    <a:pos x="168" y="144"/>
                  </a:cxn>
                  <a:cxn ang="0">
                    <a:pos x="161" y="156"/>
                  </a:cxn>
                  <a:cxn ang="0">
                    <a:pos x="81" y="12"/>
                  </a:cxn>
                  <a:cxn ang="0">
                    <a:pos x="95" y="12"/>
                  </a:cxn>
                  <a:cxn ang="0">
                    <a:pos x="15" y="156"/>
                  </a:cxn>
                </a:cxnLst>
                <a:rect l="0" t="0" r="r" b="b"/>
                <a:pathLst>
                  <a:path w="177" h="160">
                    <a:moveTo>
                      <a:pt x="81" y="5"/>
                    </a:moveTo>
                    <a:cubicBezTo>
                      <a:pt x="83" y="2"/>
                      <a:pt x="85" y="0"/>
                      <a:pt x="88" y="0"/>
                    </a:cubicBezTo>
                    <a:cubicBezTo>
                      <a:pt x="91" y="0"/>
                      <a:pt x="94" y="2"/>
                      <a:pt x="95" y="5"/>
                    </a:cubicBezTo>
                    <a:lnTo>
                      <a:pt x="175" y="149"/>
                    </a:lnTo>
                    <a:cubicBezTo>
                      <a:pt x="177" y="151"/>
                      <a:pt x="177" y="154"/>
                      <a:pt x="175" y="156"/>
                    </a:cubicBezTo>
                    <a:cubicBezTo>
                      <a:pt x="174" y="159"/>
                      <a:pt x="171" y="160"/>
                      <a:pt x="168" y="160"/>
                    </a:cubicBezTo>
                    <a:lnTo>
                      <a:pt x="8" y="160"/>
                    </a:lnTo>
                    <a:cubicBezTo>
                      <a:pt x="5" y="160"/>
                      <a:pt x="3" y="159"/>
                      <a:pt x="1" y="156"/>
                    </a:cubicBezTo>
                    <a:cubicBezTo>
                      <a:pt x="0" y="154"/>
                      <a:pt x="0" y="151"/>
                      <a:pt x="1" y="149"/>
                    </a:cubicBezTo>
                    <a:lnTo>
                      <a:pt x="81" y="5"/>
                    </a:lnTo>
                    <a:close/>
                    <a:moveTo>
                      <a:pt x="15" y="156"/>
                    </a:moveTo>
                    <a:lnTo>
                      <a:pt x="8" y="144"/>
                    </a:lnTo>
                    <a:lnTo>
                      <a:pt x="168" y="144"/>
                    </a:lnTo>
                    <a:lnTo>
                      <a:pt x="161" y="156"/>
                    </a:lnTo>
                    <a:lnTo>
                      <a:pt x="81" y="12"/>
                    </a:lnTo>
                    <a:lnTo>
                      <a:pt x="95" y="12"/>
                    </a:lnTo>
                    <a:lnTo>
                      <a:pt x="15" y="156"/>
                    </a:lnTo>
                    <a:close/>
                  </a:path>
                </a:pathLst>
              </a:custGeom>
              <a:solidFill>
                <a:schemeClr val="tx1"/>
              </a:solidFill>
              <a:ln w="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406" name="Freeform 84">
                <a:extLst>
                  <a:ext uri="{FF2B5EF4-FFF2-40B4-BE49-F238E27FC236}">
                    <a16:creationId xmlns:a16="http://schemas.microsoft.com/office/drawing/2014/main" id="{82DD4E08-5264-40FB-ADC6-BA870FDC9311}"/>
                  </a:ext>
                </a:extLst>
              </p:cNvPr>
              <p:cNvSpPr>
                <a:spLocks/>
              </p:cNvSpPr>
              <p:nvPr/>
            </p:nvSpPr>
            <p:spPr bwMode="auto">
              <a:xfrm>
                <a:off x="8273237" y="4877161"/>
                <a:ext cx="61199" cy="62496"/>
              </a:xfrm>
              <a:custGeom>
                <a:avLst/>
                <a:gdLst/>
                <a:ahLst/>
                <a:cxnLst>
                  <a:cxn ang="0">
                    <a:pos x="23" y="0"/>
                  </a:cxn>
                  <a:cxn ang="0">
                    <a:pos x="47" y="42"/>
                  </a:cxn>
                  <a:cxn ang="0">
                    <a:pos x="0" y="42"/>
                  </a:cxn>
                  <a:cxn ang="0">
                    <a:pos x="23" y="0"/>
                  </a:cxn>
                </a:cxnLst>
                <a:rect l="0" t="0" r="r" b="b"/>
                <a:pathLst>
                  <a:path w="47" h="42">
                    <a:moveTo>
                      <a:pt x="23" y="0"/>
                    </a:moveTo>
                    <a:lnTo>
                      <a:pt x="47" y="42"/>
                    </a:lnTo>
                    <a:lnTo>
                      <a:pt x="0" y="42"/>
                    </a:lnTo>
                    <a:lnTo>
                      <a:pt x="23" y="0"/>
                    </a:lnTo>
                    <a:close/>
                  </a:path>
                </a:pathLst>
              </a:custGeom>
              <a:solidFill>
                <a:srgbClr val="818181"/>
              </a:solidFill>
              <a:ln w="9525">
                <a:noFill/>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407" name="Freeform 85">
                <a:extLst>
                  <a:ext uri="{FF2B5EF4-FFF2-40B4-BE49-F238E27FC236}">
                    <a16:creationId xmlns:a16="http://schemas.microsoft.com/office/drawing/2014/main" id="{3DD4F707-3868-4E02-B882-F8DFE4120547}"/>
                  </a:ext>
                </a:extLst>
              </p:cNvPr>
              <p:cNvSpPr>
                <a:spLocks noEditPoints="1"/>
              </p:cNvSpPr>
              <p:nvPr/>
            </p:nvSpPr>
            <p:spPr bwMode="auto">
              <a:xfrm>
                <a:off x="8269330" y="4874185"/>
                <a:ext cx="67710" cy="69937"/>
              </a:xfrm>
              <a:custGeom>
                <a:avLst/>
                <a:gdLst/>
                <a:ahLst/>
                <a:cxnLst>
                  <a:cxn ang="0">
                    <a:pos x="81" y="4"/>
                  </a:cxn>
                  <a:cxn ang="0">
                    <a:pos x="88" y="0"/>
                  </a:cxn>
                  <a:cxn ang="0">
                    <a:pos x="95" y="4"/>
                  </a:cxn>
                  <a:cxn ang="0">
                    <a:pos x="175" y="148"/>
                  </a:cxn>
                  <a:cxn ang="0">
                    <a:pos x="175" y="156"/>
                  </a:cxn>
                  <a:cxn ang="0">
                    <a:pos x="168" y="160"/>
                  </a:cxn>
                  <a:cxn ang="0">
                    <a:pos x="8" y="160"/>
                  </a:cxn>
                  <a:cxn ang="0">
                    <a:pos x="1" y="156"/>
                  </a:cxn>
                  <a:cxn ang="0">
                    <a:pos x="1" y="148"/>
                  </a:cxn>
                  <a:cxn ang="0">
                    <a:pos x="81" y="4"/>
                  </a:cxn>
                  <a:cxn ang="0">
                    <a:pos x="15" y="156"/>
                  </a:cxn>
                  <a:cxn ang="0">
                    <a:pos x="8" y="144"/>
                  </a:cxn>
                  <a:cxn ang="0">
                    <a:pos x="168" y="144"/>
                  </a:cxn>
                  <a:cxn ang="0">
                    <a:pos x="161" y="156"/>
                  </a:cxn>
                  <a:cxn ang="0">
                    <a:pos x="81" y="12"/>
                  </a:cxn>
                  <a:cxn ang="0">
                    <a:pos x="95" y="12"/>
                  </a:cxn>
                  <a:cxn ang="0">
                    <a:pos x="15" y="156"/>
                  </a:cxn>
                </a:cxnLst>
                <a:rect l="0" t="0" r="r" b="b"/>
                <a:pathLst>
                  <a:path w="177" h="160">
                    <a:moveTo>
                      <a:pt x="81" y="4"/>
                    </a:moveTo>
                    <a:cubicBezTo>
                      <a:pt x="83" y="1"/>
                      <a:pt x="85" y="0"/>
                      <a:pt x="88" y="0"/>
                    </a:cubicBezTo>
                    <a:cubicBezTo>
                      <a:pt x="91" y="0"/>
                      <a:pt x="94" y="1"/>
                      <a:pt x="95" y="4"/>
                    </a:cubicBezTo>
                    <a:lnTo>
                      <a:pt x="175" y="148"/>
                    </a:lnTo>
                    <a:cubicBezTo>
                      <a:pt x="177" y="150"/>
                      <a:pt x="177" y="153"/>
                      <a:pt x="175" y="156"/>
                    </a:cubicBezTo>
                    <a:cubicBezTo>
                      <a:pt x="174" y="158"/>
                      <a:pt x="171" y="160"/>
                      <a:pt x="168" y="160"/>
                    </a:cubicBezTo>
                    <a:lnTo>
                      <a:pt x="8" y="160"/>
                    </a:lnTo>
                    <a:cubicBezTo>
                      <a:pt x="5" y="160"/>
                      <a:pt x="3" y="158"/>
                      <a:pt x="1" y="156"/>
                    </a:cubicBezTo>
                    <a:cubicBezTo>
                      <a:pt x="0" y="153"/>
                      <a:pt x="0" y="150"/>
                      <a:pt x="1" y="148"/>
                    </a:cubicBezTo>
                    <a:lnTo>
                      <a:pt x="81" y="4"/>
                    </a:lnTo>
                    <a:close/>
                    <a:moveTo>
                      <a:pt x="15" y="156"/>
                    </a:moveTo>
                    <a:lnTo>
                      <a:pt x="8" y="144"/>
                    </a:lnTo>
                    <a:lnTo>
                      <a:pt x="168" y="144"/>
                    </a:lnTo>
                    <a:lnTo>
                      <a:pt x="161" y="156"/>
                    </a:lnTo>
                    <a:lnTo>
                      <a:pt x="81" y="12"/>
                    </a:lnTo>
                    <a:lnTo>
                      <a:pt x="95" y="12"/>
                    </a:lnTo>
                    <a:lnTo>
                      <a:pt x="15" y="156"/>
                    </a:lnTo>
                    <a:close/>
                  </a:path>
                </a:pathLst>
              </a:custGeom>
              <a:solidFill>
                <a:schemeClr val="tx1"/>
              </a:solidFill>
              <a:ln w="0" cap="flat">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itchFamily="34" charset="0"/>
                  <a:cs typeface="Arial" pitchFamily="34" charset="0"/>
                </a:endParaRPr>
              </a:p>
            </p:txBody>
          </p:sp>
          <p:sp>
            <p:nvSpPr>
              <p:cNvPr id="1408" name="Rectangle 86">
                <a:extLst>
                  <a:ext uri="{FF2B5EF4-FFF2-40B4-BE49-F238E27FC236}">
                    <a16:creationId xmlns:a16="http://schemas.microsoft.com/office/drawing/2014/main" id="{BE986F02-7FA0-46B8-8C7A-C276FA2C1715}"/>
                  </a:ext>
                </a:extLst>
              </p:cNvPr>
              <p:cNvSpPr>
                <a:spLocks noChangeArrowheads="1"/>
              </p:cNvSpPr>
              <p:nvPr/>
            </p:nvSpPr>
            <p:spPr bwMode="auto">
              <a:xfrm>
                <a:off x="7951164" y="5478365"/>
                <a:ext cx="129369"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0</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
            <p:nvSpPr>
              <p:cNvPr id="1409" name="Rectangle 1408">
                <a:extLst>
                  <a:ext uri="{FF2B5EF4-FFF2-40B4-BE49-F238E27FC236}">
                    <a16:creationId xmlns:a16="http://schemas.microsoft.com/office/drawing/2014/main" id="{639DD86B-C49E-4E62-939A-39492F7303BF}"/>
                  </a:ext>
                </a:extLst>
              </p:cNvPr>
              <p:cNvSpPr>
                <a:spLocks noChangeArrowheads="1"/>
              </p:cNvSpPr>
              <p:nvPr/>
            </p:nvSpPr>
            <p:spPr bwMode="auto">
              <a:xfrm>
                <a:off x="7757838" y="4674838"/>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0.2</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
            <p:nvSpPr>
              <p:cNvPr id="1410" name="Rectangle 90">
                <a:extLst>
                  <a:ext uri="{FF2B5EF4-FFF2-40B4-BE49-F238E27FC236}">
                    <a16:creationId xmlns:a16="http://schemas.microsoft.com/office/drawing/2014/main" id="{FC944B2B-58B9-4151-95FC-F302E4DED063}"/>
                  </a:ext>
                </a:extLst>
              </p:cNvPr>
              <p:cNvSpPr>
                <a:spLocks noChangeArrowheads="1"/>
              </p:cNvSpPr>
              <p:nvPr/>
            </p:nvSpPr>
            <p:spPr bwMode="auto">
              <a:xfrm>
                <a:off x="7757838" y="3871311"/>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pitchFamily="34" charset="0"/>
                    <a:cs typeface="Arial" pitchFamily="34" charset="0"/>
                  </a:rPr>
                  <a:t>0.4</a:t>
                </a:r>
                <a:endParaRPr kumimoji="0" lang="en-US" sz="2000" b="0" i="0" u="none" strike="noStrike" cap="none" normalizeH="0" baseline="0">
                  <a:ln>
                    <a:noFill/>
                  </a:ln>
                  <a:solidFill>
                    <a:schemeClr val="tx1"/>
                  </a:solidFill>
                  <a:effectLst/>
                  <a:latin typeface="Arial" pitchFamily="34" charset="0"/>
                  <a:cs typeface="Arial" pitchFamily="34" charset="0"/>
                </a:endParaRPr>
              </a:p>
            </p:txBody>
          </p:sp>
          <p:sp>
            <p:nvSpPr>
              <p:cNvPr id="1411" name="Rectangle 92">
                <a:extLst>
                  <a:ext uri="{FF2B5EF4-FFF2-40B4-BE49-F238E27FC236}">
                    <a16:creationId xmlns:a16="http://schemas.microsoft.com/office/drawing/2014/main" id="{F8BE863A-C756-4D3E-8707-C608DA3D2127}"/>
                  </a:ext>
                </a:extLst>
              </p:cNvPr>
              <p:cNvSpPr>
                <a:spLocks noChangeArrowheads="1"/>
              </p:cNvSpPr>
              <p:nvPr/>
            </p:nvSpPr>
            <p:spPr bwMode="auto">
              <a:xfrm>
                <a:off x="7757838" y="3067787"/>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pitchFamily="34" charset="0"/>
                    <a:cs typeface="Arial" pitchFamily="34" charset="0"/>
                  </a:rPr>
                  <a:t>0.6</a:t>
                </a:r>
                <a:endParaRPr kumimoji="0" lang="en-US" sz="2000" b="0" i="0" u="none" strike="noStrike" cap="none" normalizeH="0" baseline="0">
                  <a:ln>
                    <a:noFill/>
                  </a:ln>
                  <a:solidFill>
                    <a:schemeClr val="tx1"/>
                  </a:solidFill>
                  <a:effectLst/>
                  <a:latin typeface="Arial" pitchFamily="34" charset="0"/>
                  <a:cs typeface="Arial" pitchFamily="34" charset="0"/>
                </a:endParaRPr>
              </a:p>
            </p:txBody>
          </p:sp>
          <p:sp>
            <p:nvSpPr>
              <p:cNvPr id="1412" name="Rectangle 94">
                <a:extLst>
                  <a:ext uri="{FF2B5EF4-FFF2-40B4-BE49-F238E27FC236}">
                    <a16:creationId xmlns:a16="http://schemas.microsoft.com/office/drawing/2014/main" id="{2831570B-EB68-4B95-A976-9767E7A4DCE9}"/>
                  </a:ext>
                </a:extLst>
              </p:cNvPr>
              <p:cNvSpPr>
                <a:spLocks noChangeArrowheads="1"/>
              </p:cNvSpPr>
              <p:nvPr/>
            </p:nvSpPr>
            <p:spPr bwMode="auto">
              <a:xfrm>
                <a:off x="7757838" y="2264258"/>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0.8</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
            <p:nvSpPr>
              <p:cNvPr id="1413" name="Rectangle 95">
                <a:extLst>
                  <a:ext uri="{FF2B5EF4-FFF2-40B4-BE49-F238E27FC236}">
                    <a16:creationId xmlns:a16="http://schemas.microsoft.com/office/drawing/2014/main" id="{5B047086-EF86-42C4-A5F3-9277C12C9622}"/>
                  </a:ext>
                </a:extLst>
              </p:cNvPr>
              <p:cNvSpPr>
                <a:spLocks noChangeArrowheads="1"/>
              </p:cNvSpPr>
              <p:nvPr/>
            </p:nvSpPr>
            <p:spPr bwMode="auto">
              <a:xfrm>
                <a:off x="8020401" y="5682495"/>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0.7</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
            <p:nvSpPr>
              <p:cNvPr id="1414" name="Rectangle 96">
                <a:extLst>
                  <a:ext uri="{FF2B5EF4-FFF2-40B4-BE49-F238E27FC236}">
                    <a16:creationId xmlns:a16="http://schemas.microsoft.com/office/drawing/2014/main" id="{E547DA79-7D89-43BB-9E99-DBB4FE233BF7}"/>
                  </a:ext>
                </a:extLst>
              </p:cNvPr>
              <p:cNvSpPr>
                <a:spLocks noChangeArrowheads="1"/>
              </p:cNvSpPr>
              <p:nvPr/>
            </p:nvSpPr>
            <p:spPr bwMode="auto">
              <a:xfrm>
                <a:off x="8555929" y="5682495"/>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0.9</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
            <p:nvSpPr>
              <p:cNvPr id="1415" name="Rectangle 97">
                <a:extLst>
                  <a:ext uri="{FF2B5EF4-FFF2-40B4-BE49-F238E27FC236}">
                    <a16:creationId xmlns:a16="http://schemas.microsoft.com/office/drawing/2014/main" id="{49D6EDDF-ADEF-475F-A5C0-0B3183A38449}"/>
                  </a:ext>
                </a:extLst>
              </p:cNvPr>
              <p:cNvSpPr>
                <a:spLocks noChangeArrowheads="1"/>
              </p:cNvSpPr>
              <p:nvPr/>
            </p:nvSpPr>
            <p:spPr bwMode="auto">
              <a:xfrm>
                <a:off x="9104115" y="5682495"/>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1.1</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
            <p:nvSpPr>
              <p:cNvPr id="1416" name="Rectangle 98">
                <a:extLst>
                  <a:ext uri="{FF2B5EF4-FFF2-40B4-BE49-F238E27FC236}">
                    <a16:creationId xmlns:a16="http://schemas.microsoft.com/office/drawing/2014/main" id="{CA8EAB8D-D98B-445F-89DA-6FFB1E7A8AD5}"/>
                  </a:ext>
                </a:extLst>
              </p:cNvPr>
              <p:cNvSpPr>
                <a:spLocks noChangeArrowheads="1"/>
              </p:cNvSpPr>
              <p:nvPr/>
            </p:nvSpPr>
            <p:spPr bwMode="auto">
              <a:xfrm>
                <a:off x="9652302" y="5682495"/>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pitchFamily="34" charset="0"/>
                    <a:cs typeface="Arial" pitchFamily="34" charset="0"/>
                  </a:rPr>
                  <a:t>1.3</a:t>
                </a:r>
                <a:endParaRPr kumimoji="0" lang="en-US" sz="2000" b="0" i="0" u="none" strike="noStrike" cap="none" normalizeH="0" baseline="0">
                  <a:ln>
                    <a:noFill/>
                  </a:ln>
                  <a:solidFill>
                    <a:schemeClr val="tx1"/>
                  </a:solidFill>
                  <a:effectLst/>
                  <a:latin typeface="Arial" pitchFamily="34" charset="0"/>
                  <a:cs typeface="Arial" pitchFamily="34" charset="0"/>
                </a:endParaRPr>
              </a:p>
            </p:txBody>
          </p:sp>
          <p:sp>
            <p:nvSpPr>
              <p:cNvPr id="1417" name="Rectangle 99">
                <a:extLst>
                  <a:ext uri="{FF2B5EF4-FFF2-40B4-BE49-F238E27FC236}">
                    <a16:creationId xmlns:a16="http://schemas.microsoft.com/office/drawing/2014/main" id="{A95C3373-C357-4565-8EF8-6643268B1B75}"/>
                  </a:ext>
                </a:extLst>
              </p:cNvPr>
              <p:cNvSpPr>
                <a:spLocks noChangeArrowheads="1"/>
              </p:cNvSpPr>
              <p:nvPr/>
            </p:nvSpPr>
            <p:spPr bwMode="auto">
              <a:xfrm>
                <a:off x="10200490" y="5682495"/>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pitchFamily="34" charset="0"/>
                    <a:cs typeface="Arial" pitchFamily="34" charset="0"/>
                  </a:rPr>
                  <a:t>1.5</a:t>
                </a:r>
                <a:endParaRPr kumimoji="0" lang="en-US" sz="2000" b="0" i="0" u="none" strike="noStrike" cap="none" normalizeH="0" baseline="0">
                  <a:ln>
                    <a:noFill/>
                  </a:ln>
                  <a:solidFill>
                    <a:schemeClr val="tx1"/>
                  </a:solidFill>
                  <a:effectLst/>
                  <a:latin typeface="Arial" pitchFamily="34" charset="0"/>
                  <a:cs typeface="Arial" pitchFamily="34" charset="0"/>
                </a:endParaRPr>
              </a:p>
            </p:txBody>
          </p:sp>
          <p:sp>
            <p:nvSpPr>
              <p:cNvPr id="1418" name="Rectangle 100">
                <a:extLst>
                  <a:ext uri="{FF2B5EF4-FFF2-40B4-BE49-F238E27FC236}">
                    <a16:creationId xmlns:a16="http://schemas.microsoft.com/office/drawing/2014/main" id="{A67CF411-0958-420F-B5B2-950C17551807}"/>
                  </a:ext>
                </a:extLst>
              </p:cNvPr>
              <p:cNvSpPr>
                <a:spLocks noChangeArrowheads="1"/>
              </p:cNvSpPr>
              <p:nvPr/>
            </p:nvSpPr>
            <p:spPr bwMode="auto">
              <a:xfrm>
                <a:off x="10748675" y="5682495"/>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1.7</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
            <p:nvSpPr>
              <p:cNvPr id="1419" name="Rectangle 101">
                <a:extLst>
                  <a:ext uri="{FF2B5EF4-FFF2-40B4-BE49-F238E27FC236}">
                    <a16:creationId xmlns:a16="http://schemas.microsoft.com/office/drawing/2014/main" id="{3D0DC71E-9C3D-4AB0-8088-110E60822D71}"/>
                  </a:ext>
                </a:extLst>
              </p:cNvPr>
              <p:cNvSpPr>
                <a:spLocks noChangeArrowheads="1"/>
              </p:cNvSpPr>
              <p:nvPr/>
            </p:nvSpPr>
            <p:spPr bwMode="auto">
              <a:xfrm>
                <a:off x="11290533" y="5682495"/>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1.9</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
            <p:nvSpPr>
              <p:cNvPr id="1420" name="Rectangle 102">
                <a:extLst>
                  <a:ext uri="{FF2B5EF4-FFF2-40B4-BE49-F238E27FC236}">
                    <a16:creationId xmlns:a16="http://schemas.microsoft.com/office/drawing/2014/main" id="{D3B77459-BB9C-4EB3-827E-52E1BFFDA323}"/>
                  </a:ext>
                </a:extLst>
              </p:cNvPr>
              <p:cNvSpPr>
                <a:spLocks noChangeArrowheads="1"/>
              </p:cNvSpPr>
              <p:nvPr/>
            </p:nvSpPr>
            <p:spPr bwMode="auto">
              <a:xfrm>
                <a:off x="11838719" y="5682495"/>
                <a:ext cx="322695" cy="2880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2.1</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
            <p:nvSpPr>
              <p:cNvPr id="1421" name="Rectangle 104">
                <a:extLst>
                  <a:ext uri="{FF2B5EF4-FFF2-40B4-BE49-F238E27FC236}">
                    <a16:creationId xmlns:a16="http://schemas.microsoft.com/office/drawing/2014/main" id="{52D0C716-89DE-4812-BC82-C76E73985829}"/>
                  </a:ext>
                </a:extLst>
              </p:cNvPr>
              <p:cNvSpPr>
                <a:spLocks noChangeArrowheads="1"/>
              </p:cNvSpPr>
              <p:nvPr/>
            </p:nvSpPr>
            <p:spPr bwMode="auto">
              <a:xfrm>
                <a:off x="8835074" y="6062312"/>
                <a:ext cx="2763577"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2000" b="1" dirty="0">
                    <a:solidFill>
                      <a:srgbClr val="000000"/>
                    </a:solidFill>
                    <a:latin typeface="Arial" pitchFamily="34" charset="0"/>
                    <a:cs typeface="Arial" pitchFamily="34" charset="0"/>
                  </a:rPr>
                  <a:t>P</a:t>
                </a:r>
                <a:r>
                  <a:rPr kumimoji="0" lang="en-US" sz="2000" b="1" i="0" u="none" strike="noStrike" cap="none" normalizeH="0" baseline="0" dirty="0">
                    <a:ln>
                      <a:noFill/>
                    </a:ln>
                    <a:solidFill>
                      <a:srgbClr val="000000"/>
                    </a:solidFill>
                    <a:effectLst/>
                    <a:latin typeface="Arial" pitchFamily="34" charset="0"/>
                    <a:cs typeface="Arial" pitchFamily="34" charset="0"/>
                  </a:rPr>
                  <a:t>acing frequency (Hz)</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
            <p:nvSpPr>
              <p:cNvPr id="1422" name="Rectangle 104">
                <a:extLst>
                  <a:ext uri="{FF2B5EF4-FFF2-40B4-BE49-F238E27FC236}">
                    <a16:creationId xmlns:a16="http://schemas.microsoft.com/office/drawing/2014/main" id="{02BB5E95-3D51-487F-A2BE-F745D1F6D07B}"/>
                  </a:ext>
                </a:extLst>
              </p:cNvPr>
              <p:cNvSpPr>
                <a:spLocks noChangeArrowheads="1"/>
              </p:cNvSpPr>
              <p:nvPr/>
            </p:nvSpPr>
            <p:spPr bwMode="auto">
              <a:xfrm rot="16200000">
                <a:off x="6427858" y="3910360"/>
                <a:ext cx="2172569" cy="27908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2000" b="1" dirty="0" err="1">
                    <a:solidFill>
                      <a:srgbClr val="000000"/>
                    </a:solidFill>
                    <a:latin typeface="Arial" pitchFamily="34" charset="0"/>
                    <a:cs typeface="Arial" pitchFamily="34" charset="0"/>
                  </a:rPr>
                  <a:t>CaT</a:t>
                </a:r>
                <a:r>
                  <a:rPr lang="en-US" sz="2000" b="1" dirty="0">
                    <a:solidFill>
                      <a:srgbClr val="000000"/>
                    </a:solidFill>
                    <a:latin typeface="Arial" pitchFamily="34" charset="0"/>
                    <a:cs typeface="Arial" pitchFamily="34" charset="0"/>
                  </a:rPr>
                  <a:t> alternans ratio</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grpSp>
            <p:nvGrpSpPr>
              <p:cNvPr id="1423" name="Group 1422">
                <a:extLst>
                  <a:ext uri="{FF2B5EF4-FFF2-40B4-BE49-F238E27FC236}">
                    <a16:creationId xmlns:a16="http://schemas.microsoft.com/office/drawing/2014/main" id="{5138FB6A-5116-4489-9D8D-0CB06A7D015C}"/>
                  </a:ext>
                </a:extLst>
              </p:cNvPr>
              <p:cNvGrpSpPr/>
              <p:nvPr/>
            </p:nvGrpSpPr>
            <p:grpSpPr>
              <a:xfrm>
                <a:off x="8411835" y="1766589"/>
                <a:ext cx="2901126" cy="1108172"/>
                <a:chOff x="8411835" y="1949473"/>
                <a:chExt cx="2901126" cy="1108172"/>
              </a:xfrm>
            </p:grpSpPr>
            <p:grpSp>
              <p:nvGrpSpPr>
                <p:cNvPr id="1426" name="Group 171">
                  <a:extLst>
                    <a:ext uri="{FF2B5EF4-FFF2-40B4-BE49-F238E27FC236}">
                      <a16:creationId xmlns:a16="http://schemas.microsoft.com/office/drawing/2014/main" id="{ADFAEAC6-BC2A-4F6E-B8E3-03D30E3F58C0}"/>
                    </a:ext>
                  </a:extLst>
                </p:cNvPr>
                <p:cNvGrpSpPr/>
                <p:nvPr/>
              </p:nvGrpSpPr>
              <p:grpSpPr>
                <a:xfrm>
                  <a:off x="8411835" y="2139765"/>
                  <a:ext cx="259307" cy="90355"/>
                  <a:chOff x="8375515" y="638750"/>
                  <a:chExt cx="291830" cy="85917"/>
                </a:xfrm>
              </p:grpSpPr>
              <p:cxnSp>
                <p:nvCxnSpPr>
                  <p:cNvPr id="1436" name="Straight Connector 1435">
                    <a:extLst>
                      <a:ext uri="{FF2B5EF4-FFF2-40B4-BE49-F238E27FC236}">
                        <a16:creationId xmlns:a16="http://schemas.microsoft.com/office/drawing/2014/main" id="{3C9C1197-999B-4E70-898B-1D0EECB1A5EA}"/>
                      </a:ext>
                    </a:extLst>
                  </p:cNvPr>
                  <p:cNvCxnSpPr/>
                  <p:nvPr/>
                </p:nvCxnSpPr>
                <p:spPr>
                  <a:xfrm>
                    <a:off x="8375515" y="681708"/>
                    <a:ext cx="291830" cy="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1437" name="Rectangle 1436">
                    <a:extLst>
                      <a:ext uri="{FF2B5EF4-FFF2-40B4-BE49-F238E27FC236}">
                        <a16:creationId xmlns:a16="http://schemas.microsoft.com/office/drawing/2014/main" id="{CE8656C7-D4B2-428B-A253-D40CF2312A40}"/>
                      </a:ext>
                    </a:extLst>
                  </p:cNvPr>
                  <p:cNvSpPr/>
                  <p:nvPr/>
                </p:nvSpPr>
                <p:spPr>
                  <a:xfrm>
                    <a:off x="8478472" y="638750"/>
                    <a:ext cx="85917" cy="85917"/>
                  </a:xfrm>
                  <a:prstGeom prst="rect">
                    <a:avLst/>
                  </a:prstGeom>
                  <a:solidFill>
                    <a:schemeClr val="tx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Arial" pitchFamily="34" charset="0"/>
                      <a:cs typeface="Arial" pitchFamily="34" charset="0"/>
                    </a:endParaRPr>
                  </a:p>
                </p:txBody>
              </p:sp>
            </p:grpSp>
            <p:sp>
              <p:nvSpPr>
                <p:cNvPr id="1427" name="TextBox 1426">
                  <a:extLst>
                    <a:ext uri="{FF2B5EF4-FFF2-40B4-BE49-F238E27FC236}">
                      <a16:creationId xmlns:a16="http://schemas.microsoft.com/office/drawing/2014/main" id="{7ADCC54D-B456-4696-94AE-1443B294DBC4}"/>
                    </a:ext>
                  </a:extLst>
                </p:cNvPr>
                <p:cNvSpPr txBox="1"/>
                <p:nvPr/>
              </p:nvSpPr>
              <p:spPr>
                <a:xfrm>
                  <a:off x="8621975" y="1949473"/>
                  <a:ext cx="2690986" cy="374499"/>
                </a:xfrm>
                <a:prstGeom prst="rect">
                  <a:avLst/>
                </a:prstGeom>
                <a:noFill/>
              </p:spPr>
              <p:txBody>
                <a:bodyPr wrap="none" rtlCol="0">
                  <a:spAutoFit/>
                </a:bodyPr>
                <a:lstStyle/>
                <a:p>
                  <a:r>
                    <a:rPr lang="en-US" sz="2000" b="1" dirty="0">
                      <a:solidFill>
                        <a:srgbClr val="FF0000"/>
                      </a:solidFill>
                      <a:latin typeface="Arial" pitchFamily="34" charset="0"/>
                      <a:cs typeface="Arial" pitchFamily="34" charset="0"/>
                    </a:rPr>
                    <a:t>same-shape </a:t>
                  </a:r>
                  <a:r>
                    <a:rPr lang="en-US" sz="2000" b="1" dirty="0" err="1">
                      <a:solidFill>
                        <a:srgbClr val="FF0000"/>
                      </a:solidFill>
                      <a:latin typeface="Arial" pitchFamily="34" charset="0"/>
                      <a:cs typeface="Arial" pitchFamily="34" charset="0"/>
                    </a:rPr>
                    <a:t>AP</a:t>
                  </a:r>
                  <a:r>
                    <a:rPr lang="en-US" sz="2000" b="1" baseline="-25000" dirty="0" err="1">
                      <a:solidFill>
                        <a:srgbClr val="FF0000"/>
                      </a:solidFill>
                      <a:latin typeface="Arial" pitchFamily="34" charset="0"/>
                      <a:cs typeface="Arial" pitchFamily="34" charset="0"/>
                    </a:rPr>
                    <a:t>CaT_Large</a:t>
                  </a:r>
                  <a:endParaRPr lang="en-US" sz="2000" b="1" baseline="-25000" dirty="0">
                    <a:solidFill>
                      <a:srgbClr val="FF0000"/>
                    </a:solidFill>
                    <a:latin typeface="Arial" pitchFamily="34" charset="0"/>
                    <a:cs typeface="Arial" pitchFamily="34" charset="0"/>
                  </a:endParaRPr>
                </a:p>
              </p:txBody>
            </p:sp>
            <p:grpSp>
              <p:nvGrpSpPr>
                <p:cNvPr id="1428" name="Group 172">
                  <a:extLst>
                    <a:ext uri="{FF2B5EF4-FFF2-40B4-BE49-F238E27FC236}">
                      <a16:creationId xmlns:a16="http://schemas.microsoft.com/office/drawing/2014/main" id="{08C513E9-6E36-4218-80DF-2B06409A97E3}"/>
                    </a:ext>
                  </a:extLst>
                </p:cNvPr>
                <p:cNvGrpSpPr/>
                <p:nvPr/>
              </p:nvGrpSpPr>
              <p:grpSpPr>
                <a:xfrm>
                  <a:off x="8411835" y="2499494"/>
                  <a:ext cx="259307" cy="98153"/>
                  <a:chOff x="8375515" y="797799"/>
                  <a:chExt cx="291830" cy="93332"/>
                </a:xfrm>
              </p:grpSpPr>
              <p:cxnSp>
                <p:nvCxnSpPr>
                  <p:cNvPr id="1434" name="Straight Connector 1433">
                    <a:extLst>
                      <a:ext uri="{FF2B5EF4-FFF2-40B4-BE49-F238E27FC236}">
                        <a16:creationId xmlns:a16="http://schemas.microsoft.com/office/drawing/2014/main" id="{E7A0AFD4-D1B9-4CA4-9F63-C3E39F362889}"/>
                      </a:ext>
                    </a:extLst>
                  </p:cNvPr>
                  <p:cNvCxnSpPr/>
                  <p:nvPr/>
                </p:nvCxnSpPr>
                <p:spPr>
                  <a:xfrm>
                    <a:off x="8375515" y="844465"/>
                    <a:ext cx="291830"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435" name="Oval 1434">
                    <a:extLst>
                      <a:ext uri="{FF2B5EF4-FFF2-40B4-BE49-F238E27FC236}">
                        <a16:creationId xmlns:a16="http://schemas.microsoft.com/office/drawing/2014/main" id="{2D47CAE9-7202-4885-BFBA-B9DD0F9BACFA}"/>
                      </a:ext>
                    </a:extLst>
                  </p:cNvPr>
                  <p:cNvSpPr/>
                  <p:nvPr/>
                </p:nvSpPr>
                <p:spPr>
                  <a:xfrm>
                    <a:off x="8474764" y="797799"/>
                    <a:ext cx="93332" cy="93332"/>
                  </a:xfrm>
                  <a:prstGeom prst="ellips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Arial" pitchFamily="34" charset="0"/>
                      <a:cs typeface="Arial" pitchFamily="34" charset="0"/>
                    </a:endParaRPr>
                  </a:p>
                </p:txBody>
              </p:sp>
            </p:grpSp>
            <p:sp>
              <p:nvSpPr>
                <p:cNvPr id="1429" name="TextBox 1428">
                  <a:extLst>
                    <a:ext uri="{FF2B5EF4-FFF2-40B4-BE49-F238E27FC236}">
                      <a16:creationId xmlns:a16="http://schemas.microsoft.com/office/drawing/2014/main" id="{E17E7D26-46E3-45FE-BB45-D536AB459C95}"/>
                    </a:ext>
                  </a:extLst>
                </p:cNvPr>
                <p:cNvSpPr txBox="1"/>
                <p:nvPr/>
              </p:nvSpPr>
              <p:spPr>
                <a:xfrm>
                  <a:off x="8621975" y="2316310"/>
                  <a:ext cx="2683719" cy="374499"/>
                </a:xfrm>
                <a:prstGeom prst="rect">
                  <a:avLst/>
                </a:prstGeom>
                <a:noFill/>
              </p:spPr>
              <p:txBody>
                <a:bodyPr wrap="none" rtlCol="0">
                  <a:spAutoFit/>
                </a:bodyPr>
                <a:lstStyle/>
                <a:p>
                  <a:r>
                    <a:rPr lang="en-US" sz="2000" b="1" dirty="0">
                      <a:solidFill>
                        <a:schemeClr val="tx2"/>
                      </a:solidFill>
                      <a:latin typeface="Arial" pitchFamily="34" charset="0"/>
                      <a:cs typeface="Arial" pitchFamily="34" charset="0"/>
                    </a:rPr>
                    <a:t>same-shape </a:t>
                  </a:r>
                  <a:r>
                    <a:rPr lang="en-US" sz="2000" b="1" dirty="0" err="1">
                      <a:solidFill>
                        <a:schemeClr val="tx2"/>
                      </a:solidFill>
                      <a:latin typeface="Arial" pitchFamily="34" charset="0"/>
                      <a:cs typeface="Arial" pitchFamily="34" charset="0"/>
                    </a:rPr>
                    <a:t>AP</a:t>
                  </a:r>
                  <a:r>
                    <a:rPr lang="en-US" sz="2000" b="1" baseline="-25000" dirty="0" err="1">
                      <a:solidFill>
                        <a:schemeClr val="tx2"/>
                      </a:solidFill>
                      <a:latin typeface="Arial" pitchFamily="34" charset="0"/>
                      <a:cs typeface="Arial" pitchFamily="34" charset="0"/>
                    </a:rPr>
                    <a:t>CaT_Small</a:t>
                  </a:r>
                  <a:endParaRPr lang="en-US" sz="2000" b="1" baseline="-25000" dirty="0">
                    <a:solidFill>
                      <a:schemeClr val="tx2"/>
                    </a:solidFill>
                    <a:latin typeface="Arial" pitchFamily="34" charset="0"/>
                    <a:cs typeface="Arial" pitchFamily="34" charset="0"/>
                  </a:endParaRPr>
                </a:p>
              </p:txBody>
            </p:sp>
            <p:grpSp>
              <p:nvGrpSpPr>
                <p:cNvPr id="1430" name="Group 173">
                  <a:extLst>
                    <a:ext uri="{FF2B5EF4-FFF2-40B4-BE49-F238E27FC236}">
                      <a16:creationId xmlns:a16="http://schemas.microsoft.com/office/drawing/2014/main" id="{257BB569-F11E-40E6-A925-FDF6BA3997B7}"/>
                    </a:ext>
                  </a:extLst>
                </p:cNvPr>
                <p:cNvGrpSpPr/>
                <p:nvPr/>
              </p:nvGrpSpPr>
              <p:grpSpPr>
                <a:xfrm>
                  <a:off x="8411835" y="2867018"/>
                  <a:ext cx="259307" cy="87129"/>
                  <a:chOff x="8375515" y="945083"/>
                  <a:chExt cx="291830" cy="82849"/>
                </a:xfrm>
              </p:grpSpPr>
              <p:cxnSp>
                <p:nvCxnSpPr>
                  <p:cNvPr id="1432" name="Straight Connector 1431">
                    <a:extLst>
                      <a:ext uri="{FF2B5EF4-FFF2-40B4-BE49-F238E27FC236}">
                        <a16:creationId xmlns:a16="http://schemas.microsoft.com/office/drawing/2014/main" id="{6C16F416-3B17-401A-989B-A051539666FB}"/>
                      </a:ext>
                    </a:extLst>
                  </p:cNvPr>
                  <p:cNvCxnSpPr/>
                  <p:nvPr/>
                </p:nvCxnSpPr>
                <p:spPr>
                  <a:xfrm>
                    <a:off x="8375515" y="986507"/>
                    <a:ext cx="2918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433" name="Isosceles Triangle 1432">
                    <a:extLst>
                      <a:ext uri="{FF2B5EF4-FFF2-40B4-BE49-F238E27FC236}">
                        <a16:creationId xmlns:a16="http://schemas.microsoft.com/office/drawing/2014/main" id="{5ECE2298-5013-4AC7-BD93-89C0215125A5}"/>
                      </a:ext>
                    </a:extLst>
                  </p:cNvPr>
                  <p:cNvSpPr/>
                  <p:nvPr/>
                </p:nvSpPr>
                <p:spPr>
                  <a:xfrm>
                    <a:off x="8473378" y="945083"/>
                    <a:ext cx="96105" cy="82849"/>
                  </a:xfrm>
                  <a:prstGeom prst="triangle">
                    <a:avLst/>
                  </a:prstGeom>
                  <a:solidFill>
                    <a:schemeClr val="bg1">
                      <a:lumMod val="5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Arial" pitchFamily="34" charset="0"/>
                      <a:cs typeface="Arial" pitchFamily="34" charset="0"/>
                    </a:endParaRPr>
                  </a:p>
                </p:txBody>
              </p:sp>
            </p:grpSp>
            <p:sp>
              <p:nvSpPr>
                <p:cNvPr id="1431" name="TextBox 1430">
                  <a:extLst>
                    <a:ext uri="{FF2B5EF4-FFF2-40B4-BE49-F238E27FC236}">
                      <a16:creationId xmlns:a16="http://schemas.microsoft.com/office/drawing/2014/main" id="{60CCCD31-EBDC-46C4-9F71-72C45A092855}"/>
                    </a:ext>
                  </a:extLst>
                </p:cNvPr>
                <p:cNvSpPr txBox="1"/>
                <p:nvPr/>
              </p:nvSpPr>
              <p:spPr>
                <a:xfrm>
                  <a:off x="8621975" y="2683146"/>
                  <a:ext cx="2329045" cy="374499"/>
                </a:xfrm>
                <a:prstGeom prst="rect">
                  <a:avLst/>
                </a:prstGeom>
                <a:noFill/>
              </p:spPr>
              <p:txBody>
                <a:bodyPr wrap="none" rtlCol="0">
                  <a:spAutoFit/>
                </a:bodyPr>
                <a:lstStyle/>
                <a:p>
                  <a:r>
                    <a:rPr lang="en-US" sz="2000" b="1" dirty="0">
                      <a:latin typeface="Arial" pitchFamily="34" charset="0"/>
                      <a:cs typeface="Arial" pitchFamily="34" charset="0"/>
                    </a:rPr>
                    <a:t>alternans AP-clamp</a:t>
                  </a:r>
                </a:p>
              </p:txBody>
            </p:sp>
          </p:grpSp>
          <p:sp>
            <p:nvSpPr>
              <p:cNvPr id="1424" name="TextBox 1423">
                <a:extLst>
                  <a:ext uri="{FF2B5EF4-FFF2-40B4-BE49-F238E27FC236}">
                    <a16:creationId xmlns:a16="http://schemas.microsoft.com/office/drawing/2014/main" id="{C7FF88AF-C8B6-4098-81E4-B941FBDB92E8}"/>
                  </a:ext>
                </a:extLst>
              </p:cNvPr>
              <p:cNvSpPr txBox="1"/>
              <p:nvPr/>
            </p:nvSpPr>
            <p:spPr>
              <a:xfrm>
                <a:off x="6999542" y="1695892"/>
                <a:ext cx="436366" cy="547344"/>
              </a:xfrm>
              <a:prstGeom prst="rect">
                <a:avLst/>
              </a:prstGeom>
              <a:noFill/>
            </p:spPr>
            <p:txBody>
              <a:bodyPr wrap="none" rtlCol="0">
                <a:spAutoFit/>
              </a:bodyPr>
              <a:lstStyle/>
              <a:p>
                <a:r>
                  <a:rPr lang="en-US" sz="3200" b="1" dirty="0">
                    <a:latin typeface="Arial" pitchFamily="34" charset="0"/>
                    <a:cs typeface="Arial" pitchFamily="34" charset="0"/>
                  </a:rPr>
                  <a:t>B</a:t>
                </a:r>
              </a:p>
            </p:txBody>
          </p:sp>
          <p:sp>
            <p:nvSpPr>
              <p:cNvPr id="1425" name="Title 1">
                <a:extLst>
                  <a:ext uri="{FF2B5EF4-FFF2-40B4-BE49-F238E27FC236}">
                    <a16:creationId xmlns:a16="http://schemas.microsoft.com/office/drawing/2014/main" id="{FEF2D70F-40DB-449C-9777-C1B752B9EAE9}"/>
                  </a:ext>
                </a:extLst>
              </p:cNvPr>
              <p:cNvSpPr txBox="1">
                <a:spLocks/>
              </p:cNvSpPr>
              <p:nvPr/>
            </p:nvSpPr>
            <p:spPr>
              <a:xfrm>
                <a:off x="419100" y="391329"/>
                <a:ext cx="11620500" cy="1036638"/>
              </a:xfrm>
              <a:prstGeom prst="rect">
                <a:avLst/>
              </a:prstGeom>
              <a:solidFill>
                <a:srgbClr val="006600">
                  <a:alpha val="15000"/>
                </a:srgbClr>
              </a:solidFill>
              <a:ln>
                <a:solidFill>
                  <a:schemeClr val="accent2"/>
                </a:solidFill>
              </a:ln>
            </p:spPr>
            <p:txBody>
              <a:bodyPr vert="horz" lIns="156746" tIns="78373" rIns="156746" bIns="78373" rtlCol="0" anchor="ctr">
                <a:noAutofit/>
              </a:bodyPr>
              <a:lstStyle/>
              <a:p>
                <a:pPr lvl="0" algn="ctr" defTabSz="5013590">
                  <a:spcBef>
                    <a:spcPct val="0"/>
                  </a:spcBef>
                  <a:defRPr/>
                </a:pPr>
                <a:r>
                  <a:rPr lang="en-US" sz="3200" b="1" dirty="0">
                    <a:latin typeface="Arial" pitchFamily="34" charset="0"/>
                    <a:cs typeface="Arial" pitchFamily="34" charset="0"/>
                  </a:rPr>
                  <a:t>AP morphology determines threshold and degree of</a:t>
                </a:r>
              </a:p>
              <a:p>
                <a:pPr lvl="0" algn="ctr" defTabSz="5013590">
                  <a:spcBef>
                    <a:spcPct val="0"/>
                  </a:spcBef>
                  <a:defRPr/>
                </a:pPr>
                <a:r>
                  <a:rPr lang="en-US" sz="3200" b="1" dirty="0">
                    <a:latin typeface="Arial" pitchFamily="34" charset="0"/>
                    <a:cs typeface="Arial" pitchFamily="34" charset="0"/>
                  </a:rPr>
                  <a:t> </a:t>
                </a:r>
                <a:r>
                  <a:rPr lang="en-US" sz="3200" b="1" dirty="0" err="1">
                    <a:latin typeface="Arial" pitchFamily="34" charset="0"/>
                    <a:cs typeface="Arial" pitchFamily="34" charset="0"/>
                  </a:rPr>
                  <a:t>CaT</a:t>
                </a:r>
                <a:r>
                  <a:rPr lang="en-US" sz="3200" b="1" dirty="0">
                    <a:latin typeface="Arial" pitchFamily="34" charset="0"/>
                    <a:cs typeface="Arial" pitchFamily="34" charset="0"/>
                  </a:rPr>
                  <a:t> alternans</a:t>
                </a:r>
                <a:endParaRPr kumimoji="0" lang="en-US" sz="3200" b="1" i="0" u="none" strike="noStrike" kern="1200" cap="none" spc="0" normalizeH="0" baseline="0" noProof="0" dirty="0">
                  <a:ln>
                    <a:noFill/>
                  </a:ln>
                  <a:effectLst/>
                  <a:uLnTx/>
                  <a:uFillTx/>
                  <a:latin typeface="Arial" pitchFamily="34" charset="0"/>
                  <a:ea typeface="+mj-ea"/>
                  <a:cs typeface="Arial" pitchFamily="34" charset="0"/>
                </a:endParaRPr>
              </a:p>
            </p:txBody>
          </p:sp>
        </p:grpSp>
        <p:grpSp>
          <p:nvGrpSpPr>
            <p:cNvPr id="3424" name="Group 3423">
              <a:extLst>
                <a:ext uri="{FF2B5EF4-FFF2-40B4-BE49-F238E27FC236}">
                  <a16:creationId xmlns:a16="http://schemas.microsoft.com/office/drawing/2014/main" id="{7AF9A553-1A63-4C01-A4F0-1021D2B6184C}"/>
                </a:ext>
              </a:extLst>
            </p:cNvPr>
            <p:cNvGrpSpPr/>
            <p:nvPr/>
          </p:nvGrpSpPr>
          <p:grpSpPr>
            <a:xfrm>
              <a:off x="13174470" y="22971174"/>
              <a:ext cx="12123930" cy="14603669"/>
              <a:chOff x="13182430" y="22694314"/>
              <a:chExt cx="12123930" cy="14423571"/>
            </a:xfrm>
          </p:grpSpPr>
          <p:sp>
            <p:nvSpPr>
              <p:cNvPr id="1616" name="Rectangle 16007">
                <a:extLst>
                  <a:ext uri="{FF2B5EF4-FFF2-40B4-BE49-F238E27FC236}">
                    <a16:creationId xmlns:a16="http://schemas.microsoft.com/office/drawing/2014/main" id="{1EECABA3-C407-4041-A22A-D2471DF8A407}"/>
                  </a:ext>
                </a:extLst>
              </p:cNvPr>
              <p:cNvSpPr>
                <a:spLocks noChangeArrowheads="1"/>
              </p:cNvSpPr>
              <p:nvPr/>
            </p:nvSpPr>
            <p:spPr bwMode="auto">
              <a:xfrm>
                <a:off x="13182430" y="22694314"/>
                <a:ext cx="12123930" cy="14423571"/>
              </a:xfrm>
              <a:prstGeom prst="rect">
                <a:avLst/>
              </a:prstGeom>
              <a:solidFill>
                <a:schemeClr val="bg1"/>
              </a:solidFill>
              <a:ln w="57150">
                <a:solidFill>
                  <a:schemeClr val="tx1"/>
                </a:solidFill>
                <a:miter lim="800000"/>
                <a:headEnd/>
                <a:tailEnd/>
              </a:ln>
            </p:spPr>
            <p:txBody>
              <a:bodyPr wrap="none" anchor="ctr"/>
              <a:lstStyle/>
              <a:p>
                <a:pPr eaLnBrk="0" hangingPunct="0"/>
                <a:endParaRPr lang="en-US"/>
              </a:p>
            </p:txBody>
          </p:sp>
          <p:sp>
            <p:nvSpPr>
              <p:cNvPr id="1617" name="Rectangle 1">
                <a:extLst>
                  <a:ext uri="{FF2B5EF4-FFF2-40B4-BE49-F238E27FC236}">
                    <a16:creationId xmlns:a16="http://schemas.microsoft.com/office/drawing/2014/main" id="{FFCF3C49-8406-4336-9939-5F3E8F804744}"/>
                  </a:ext>
                </a:extLst>
              </p:cNvPr>
              <p:cNvSpPr>
                <a:spLocks noChangeArrowheads="1"/>
              </p:cNvSpPr>
              <p:nvPr/>
            </p:nvSpPr>
            <p:spPr bwMode="auto">
              <a:xfrm>
                <a:off x="13517370" y="35205505"/>
                <a:ext cx="11560390" cy="144655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algn="just" defTabSz="914400" fontAlgn="base">
                  <a:spcBef>
                    <a:spcPct val="0"/>
                  </a:spcBef>
                  <a:spcAft>
                    <a:spcPct val="0"/>
                  </a:spcAft>
                </a:pPr>
                <a:r>
                  <a:rPr lang="en-US" sz="2200" b="1" dirty="0">
                    <a:latin typeface="Arial" panose="020B0604020202020204" pitchFamily="34" charset="0"/>
                    <a:cs typeface="Arial" pitchFamily="34" charset="0"/>
                  </a:rPr>
                  <a:t>Fig.5 A: </a:t>
                </a:r>
                <a:r>
                  <a:rPr lang="en-US" sz="2200" dirty="0">
                    <a:latin typeface="Arial" panose="020B0604020202020204" pitchFamily="34" charset="0"/>
                    <a:cs typeface="Arial" pitchFamily="34" charset="0"/>
                  </a:rPr>
                  <a:t>K currents recorded in control and in presence of 20 µM NS1643. </a:t>
                </a:r>
                <a:r>
                  <a:rPr lang="en-US" sz="2200" b="1" dirty="0">
                    <a:latin typeface="Arial" panose="020B0604020202020204" pitchFamily="34" charset="0"/>
                    <a:cs typeface="Arial" pitchFamily="34" charset="0"/>
                  </a:rPr>
                  <a:t>B: </a:t>
                </a:r>
                <a:r>
                  <a:rPr lang="en-US" sz="2200" dirty="0">
                    <a:latin typeface="Arial" panose="020B0604020202020204" pitchFamily="34" charset="0"/>
                    <a:cs typeface="Arial" pitchFamily="34" charset="0"/>
                  </a:rPr>
                  <a:t>Effect of NS1643 (20 µM), agonist of </a:t>
                </a:r>
                <a:r>
                  <a:rPr lang="en-US" sz="2200" dirty="0" err="1">
                    <a:latin typeface="Arial" panose="020B0604020202020204" pitchFamily="34" charset="0"/>
                    <a:ea typeface="Arial" panose="020B0604020202020204" pitchFamily="34" charset="0"/>
                    <a:cs typeface="Arial" panose="020B0604020202020204" pitchFamily="34" charset="0"/>
                  </a:rPr>
                  <a:t>hERG</a:t>
                </a:r>
                <a:r>
                  <a:rPr lang="en-US" sz="2200" dirty="0">
                    <a:latin typeface="Arial" panose="020B0604020202020204" pitchFamily="34" charset="0"/>
                    <a:ea typeface="Arial" panose="020B0604020202020204" pitchFamily="34" charset="0"/>
                    <a:cs typeface="Arial" panose="020B0604020202020204" pitchFamily="34" charset="0"/>
                  </a:rPr>
                  <a:t> K (K</a:t>
                </a:r>
                <a:r>
                  <a:rPr lang="en-US" sz="2200" baseline="-25000" dirty="0">
                    <a:latin typeface="Arial" panose="020B0604020202020204" pitchFamily="34" charset="0"/>
                    <a:ea typeface="Arial" panose="020B0604020202020204" pitchFamily="34" charset="0"/>
                    <a:cs typeface="Arial" panose="020B0604020202020204" pitchFamily="34" charset="0"/>
                  </a:rPr>
                  <a:t>v</a:t>
                </a:r>
                <a:r>
                  <a:rPr lang="en-US" sz="2200" dirty="0">
                    <a:latin typeface="Arial" panose="020B0604020202020204" pitchFamily="34" charset="0"/>
                    <a:ea typeface="Arial" panose="020B0604020202020204" pitchFamily="34" charset="0"/>
                    <a:cs typeface="Arial" panose="020B0604020202020204" pitchFamily="34" charset="0"/>
                  </a:rPr>
                  <a:t>11.1) channels </a:t>
                </a:r>
                <a:r>
                  <a:rPr lang="en-US" sz="2200" dirty="0">
                    <a:latin typeface="Arial" panose="020B0604020202020204" pitchFamily="34" charset="0"/>
                    <a:cs typeface="Arial" pitchFamily="34" charset="0"/>
                  </a:rPr>
                  <a:t>(</a:t>
                </a:r>
                <a:r>
                  <a:rPr lang="en-US" sz="2200" b="1" dirty="0">
                    <a:latin typeface="Arial" panose="020B0604020202020204" pitchFamily="34" charset="0"/>
                    <a:cs typeface="Arial" pitchFamily="34" charset="0"/>
                  </a:rPr>
                  <a:t>a</a:t>
                </a:r>
                <a:r>
                  <a:rPr lang="en-US" sz="2200" dirty="0">
                    <a:latin typeface="Arial" panose="020B0604020202020204" pitchFamily="34" charset="0"/>
                    <a:cs typeface="Arial" pitchFamily="34" charset="0"/>
                  </a:rPr>
                  <a:t>), and ML277 (500 </a:t>
                </a:r>
                <a:r>
                  <a:rPr lang="en-US" sz="2200" dirty="0" err="1">
                    <a:latin typeface="Arial" panose="020B0604020202020204" pitchFamily="34" charset="0"/>
                    <a:cs typeface="Arial" pitchFamily="34" charset="0"/>
                  </a:rPr>
                  <a:t>nM</a:t>
                </a:r>
                <a:r>
                  <a:rPr lang="en-US" sz="2200" dirty="0">
                    <a:latin typeface="Arial" panose="020B0604020202020204" pitchFamily="34" charset="0"/>
                    <a:cs typeface="Arial" pitchFamily="34" charset="0"/>
                  </a:rPr>
                  <a:t>), agonist of </a:t>
                </a:r>
                <a:r>
                  <a:rPr lang="en-US" sz="2200" dirty="0">
                    <a:latin typeface="Arial" panose="020B0604020202020204" pitchFamily="34" charset="0"/>
                    <a:ea typeface="Arial" panose="020B0604020202020204" pitchFamily="34" charset="0"/>
                    <a:cs typeface="Arial" panose="020B0604020202020204" pitchFamily="34" charset="0"/>
                  </a:rPr>
                  <a:t>slow delayed rectifier</a:t>
                </a:r>
                <a:r>
                  <a:rPr lang="en-US" sz="2200" b="1" dirty="0">
                    <a:latin typeface="Arial" panose="020B0604020202020204" pitchFamily="34" charset="0"/>
                    <a:ea typeface="Arial" panose="020B0604020202020204" pitchFamily="34" charset="0"/>
                    <a:cs typeface="Arial" panose="020B0604020202020204" pitchFamily="34" charset="0"/>
                  </a:rPr>
                  <a:t> </a:t>
                </a:r>
                <a:r>
                  <a:rPr lang="en-US" sz="2200" dirty="0">
                    <a:latin typeface="Arial" panose="020B0604020202020204" pitchFamily="34" charset="0"/>
                    <a:ea typeface="Arial" panose="020B0604020202020204" pitchFamily="34" charset="0"/>
                    <a:cs typeface="Arial" panose="020B0604020202020204" pitchFamily="34" charset="0"/>
                  </a:rPr>
                  <a:t>K (K</a:t>
                </a:r>
                <a:r>
                  <a:rPr lang="en-US" sz="2200" baseline="-25000" dirty="0">
                    <a:latin typeface="Arial" panose="020B0604020202020204" pitchFamily="34" charset="0"/>
                    <a:ea typeface="Arial" panose="020B0604020202020204" pitchFamily="34" charset="0"/>
                    <a:cs typeface="Arial" panose="020B0604020202020204" pitchFamily="34" charset="0"/>
                  </a:rPr>
                  <a:t>v</a:t>
                </a:r>
                <a:r>
                  <a:rPr lang="en-US" sz="2200" dirty="0">
                    <a:latin typeface="Arial" panose="020B0604020202020204" pitchFamily="34" charset="0"/>
                    <a:ea typeface="Arial" panose="020B0604020202020204" pitchFamily="34" charset="0"/>
                    <a:cs typeface="Arial" panose="020B0604020202020204" pitchFamily="34" charset="0"/>
                  </a:rPr>
                  <a:t>7.1) channels </a:t>
                </a:r>
                <a:r>
                  <a:rPr lang="en-US" sz="2200" dirty="0">
                    <a:latin typeface="Arial" panose="020B0604020202020204" pitchFamily="34" charset="0"/>
                    <a:cs typeface="Arial" pitchFamily="34" charset="0"/>
                  </a:rPr>
                  <a:t>(</a:t>
                </a:r>
                <a:r>
                  <a:rPr lang="en-US" sz="2200" b="1" dirty="0">
                    <a:latin typeface="Arial" panose="020B0604020202020204" pitchFamily="34" charset="0"/>
                    <a:cs typeface="Arial" pitchFamily="34" charset="0"/>
                  </a:rPr>
                  <a:t>b</a:t>
                </a:r>
                <a:r>
                  <a:rPr lang="en-US" sz="2200" dirty="0">
                    <a:latin typeface="Arial" panose="020B0604020202020204" pitchFamily="34" charset="0"/>
                    <a:cs typeface="Arial" pitchFamily="34" charset="0"/>
                  </a:rPr>
                  <a:t>), on action potential morphology in atrial cells paced at 1Hz and exhibiting no </a:t>
                </a:r>
                <a:r>
                  <a:rPr lang="en-US" sz="2200" dirty="0" err="1">
                    <a:latin typeface="Arial" panose="020B0604020202020204" pitchFamily="34" charset="0"/>
                    <a:cs typeface="Arial" pitchFamily="34" charset="0"/>
                  </a:rPr>
                  <a:t>CaT</a:t>
                </a:r>
                <a:r>
                  <a:rPr lang="en-US" sz="2200" dirty="0">
                    <a:latin typeface="Arial" panose="020B0604020202020204" pitchFamily="34" charset="0"/>
                    <a:cs typeface="Arial" pitchFamily="34" charset="0"/>
                  </a:rPr>
                  <a:t> alternans.</a:t>
                </a:r>
              </a:p>
            </p:txBody>
          </p:sp>
          <p:grpSp>
            <p:nvGrpSpPr>
              <p:cNvPr id="1618" name="Group 1617">
                <a:extLst>
                  <a:ext uri="{FF2B5EF4-FFF2-40B4-BE49-F238E27FC236}">
                    <a16:creationId xmlns:a16="http://schemas.microsoft.com/office/drawing/2014/main" id="{93601974-944F-4C27-BA5D-334B82D86BB4}"/>
                  </a:ext>
                </a:extLst>
              </p:cNvPr>
              <p:cNvGrpSpPr/>
              <p:nvPr/>
            </p:nvGrpSpPr>
            <p:grpSpPr>
              <a:xfrm>
                <a:off x="13385712" y="24081650"/>
                <a:ext cx="11276809" cy="10457732"/>
                <a:chOff x="363642" y="1560456"/>
                <a:chExt cx="11276809" cy="8511599"/>
              </a:xfrm>
            </p:grpSpPr>
            <p:grpSp>
              <p:nvGrpSpPr>
                <p:cNvPr id="1620" name="Group 1619">
                  <a:extLst>
                    <a:ext uri="{FF2B5EF4-FFF2-40B4-BE49-F238E27FC236}">
                      <a16:creationId xmlns:a16="http://schemas.microsoft.com/office/drawing/2014/main" id="{BAB9AB0C-D5C1-41A1-BC14-A10BEAABD58B}"/>
                    </a:ext>
                  </a:extLst>
                </p:cNvPr>
                <p:cNvGrpSpPr/>
                <p:nvPr/>
              </p:nvGrpSpPr>
              <p:grpSpPr>
                <a:xfrm>
                  <a:off x="6564990" y="6197063"/>
                  <a:ext cx="5046440" cy="3874992"/>
                  <a:chOff x="6654884" y="1888521"/>
                  <a:chExt cx="5031371" cy="5019702"/>
                </a:xfrm>
              </p:grpSpPr>
              <p:sp>
                <p:nvSpPr>
                  <p:cNvPr id="1858" name="Line 43">
                    <a:extLst>
                      <a:ext uri="{FF2B5EF4-FFF2-40B4-BE49-F238E27FC236}">
                        <a16:creationId xmlns:a16="http://schemas.microsoft.com/office/drawing/2014/main" id="{7F5F6995-4B07-4606-AC12-44EFFA553D7F}"/>
                      </a:ext>
                    </a:extLst>
                  </p:cNvPr>
                  <p:cNvSpPr>
                    <a:spLocks noChangeShapeType="1"/>
                  </p:cNvSpPr>
                  <p:nvPr/>
                </p:nvSpPr>
                <p:spPr bwMode="auto">
                  <a:xfrm flipV="1">
                    <a:off x="7666328" y="6083559"/>
                    <a:ext cx="3814384" cy="7124"/>
                  </a:xfrm>
                  <a:prstGeom prst="line">
                    <a:avLst/>
                  </a:prstGeom>
                  <a:ln w="28575">
                    <a:solidFill>
                      <a:schemeClr val="tx1"/>
                    </a:solidFill>
                    <a:headEnd/>
                    <a:tailEnd/>
                  </a:ln>
                  <a:extLst>
                    <a:ext uri="{909E8E84-426E-40DD-AFC4-6F175D3DCCD1}">
                      <a14:hiddenFill xmlns:a14="http://schemas.microsoft.com/office/drawing/2010/main">
                        <a:noFill/>
                      </a14:hiddenFill>
                    </a:ext>
                  </a:extLst>
                </p:spPr>
                <p:style>
                  <a:lnRef idx="2">
                    <a:schemeClr val="dk1"/>
                  </a:lnRef>
                  <a:fillRef idx="0">
                    <a:schemeClr val="dk1"/>
                  </a:fillRef>
                  <a:effectRef idx="1">
                    <a:schemeClr val="dk1"/>
                  </a:effectRef>
                  <a:fontRef idx="minor">
                    <a:schemeClr val="tx1"/>
                  </a:fontRef>
                </p:style>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59" name="Freeform 45">
                    <a:extLst>
                      <a:ext uri="{FF2B5EF4-FFF2-40B4-BE49-F238E27FC236}">
                        <a16:creationId xmlns:a16="http://schemas.microsoft.com/office/drawing/2014/main" id="{BF7F327A-885F-4C6D-A981-0AEADAC1C19C}"/>
                      </a:ext>
                    </a:extLst>
                  </p:cNvPr>
                  <p:cNvSpPr>
                    <a:spLocks/>
                  </p:cNvSpPr>
                  <p:nvPr/>
                </p:nvSpPr>
                <p:spPr bwMode="auto">
                  <a:xfrm>
                    <a:off x="7658215" y="2154484"/>
                    <a:ext cx="3770145" cy="3819511"/>
                  </a:xfrm>
                  <a:custGeom>
                    <a:avLst/>
                    <a:gdLst>
                      <a:gd name="T0" fmla="*/ 32 w 2010"/>
                      <a:gd name="T1" fmla="*/ 371 h 2201"/>
                      <a:gd name="T2" fmla="*/ 64 w 2010"/>
                      <a:gd name="T3" fmla="*/ 152 h 2201"/>
                      <a:gd name="T4" fmla="*/ 95 w 2010"/>
                      <a:gd name="T5" fmla="*/ 324 h 2201"/>
                      <a:gd name="T6" fmla="*/ 126 w 2010"/>
                      <a:gd name="T7" fmla="*/ 646 h 2201"/>
                      <a:gd name="T8" fmla="*/ 158 w 2010"/>
                      <a:gd name="T9" fmla="*/ 920 h 2201"/>
                      <a:gd name="T10" fmla="*/ 189 w 2010"/>
                      <a:gd name="T11" fmla="*/ 1047 h 2201"/>
                      <a:gd name="T12" fmla="*/ 221 w 2010"/>
                      <a:gd name="T13" fmla="*/ 1120 h 2201"/>
                      <a:gd name="T14" fmla="*/ 252 w 2010"/>
                      <a:gd name="T15" fmla="*/ 1182 h 2201"/>
                      <a:gd name="T16" fmla="*/ 284 w 2010"/>
                      <a:gd name="T17" fmla="*/ 1238 h 2201"/>
                      <a:gd name="T18" fmla="*/ 316 w 2010"/>
                      <a:gd name="T19" fmla="*/ 1285 h 2201"/>
                      <a:gd name="T20" fmla="*/ 347 w 2010"/>
                      <a:gd name="T21" fmla="*/ 1329 h 2201"/>
                      <a:gd name="T22" fmla="*/ 379 w 2010"/>
                      <a:gd name="T23" fmla="*/ 1367 h 2201"/>
                      <a:gd name="T24" fmla="*/ 410 w 2010"/>
                      <a:gd name="T25" fmla="*/ 1398 h 2201"/>
                      <a:gd name="T26" fmla="*/ 442 w 2010"/>
                      <a:gd name="T27" fmla="*/ 1427 h 2201"/>
                      <a:gd name="T28" fmla="*/ 473 w 2010"/>
                      <a:gd name="T29" fmla="*/ 1456 h 2201"/>
                      <a:gd name="T30" fmla="*/ 505 w 2010"/>
                      <a:gd name="T31" fmla="*/ 1487 h 2201"/>
                      <a:gd name="T32" fmla="*/ 537 w 2010"/>
                      <a:gd name="T33" fmla="*/ 1516 h 2201"/>
                      <a:gd name="T34" fmla="*/ 568 w 2010"/>
                      <a:gd name="T35" fmla="*/ 1547 h 2201"/>
                      <a:gd name="T36" fmla="*/ 600 w 2010"/>
                      <a:gd name="T37" fmla="*/ 1578 h 2201"/>
                      <a:gd name="T38" fmla="*/ 631 w 2010"/>
                      <a:gd name="T39" fmla="*/ 1612 h 2201"/>
                      <a:gd name="T40" fmla="*/ 663 w 2010"/>
                      <a:gd name="T41" fmla="*/ 1649 h 2201"/>
                      <a:gd name="T42" fmla="*/ 694 w 2010"/>
                      <a:gd name="T43" fmla="*/ 1689 h 2201"/>
                      <a:gd name="T44" fmla="*/ 726 w 2010"/>
                      <a:gd name="T45" fmla="*/ 1732 h 2201"/>
                      <a:gd name="T46" fmla="*/ 758 w 2010"/>
                      <a:gd name="T47" fmla="*/ 1774 h 2201"/>
                      <a:gd name="T48" fmla="*/ 789 w 2010"/>
                      <a:gd name="T49" fmla="*/ 1818 h 2201"/>
                      <a:gd name="T50" fmla="*/ 821 w 2010"/>
                      <a:gd name="T51" fmla="*/ 1861 h 2201"/>
                      <a:gd name="T52" fmla="*/ 852 w 2010"/>
                      <a:gd name="T53" fmla="*/ 1903 h 2201"/>
                      <a:gd name="T54" fmla="*/ 884 w 2010"/>
                      <a:gd name="T55" fmla="*/ 1942 h 2201"/>
                      <a:gd name="T56" fmla="*/ 915 w 2010"/>
                      <a:gd name="T57" fmla="*/ 1978 h 2201"/>
                      <a:gd name="T58" fmla="*/ 947 w 2010"/>
                      <a:gd name="T59" fmla="*/ 2012 h 2201"/>
                      <a:gd name="T60" fmla="*/ 978 w 2010"/>
                      <a:gd name="T61" fmla="*/ 2040 h 2201"/>
                      <a:gd name="T62" fmla="*/ 1010 w 2010"/>
                      <a:gd name="T63" fmla="*/ 2064 h 2201"/>
                      <a:gd name="T64" fmla="*/ 1041 w 2010"/>
                      <a:gd name="T65" fmla="*/ 2084 h 2201"/>
                      <a:gd name="T66" fmla="*/ 1073 w 2010"/>
                      <a:gd name="T67" fmla="*/ 2101 h 2201"/>
                      <a:gd name="T68" fmla="*/ 1104 w 2010"/>
                      <a:gd name="T69" fmla="*/ 2112 h 2201"/>
                      <a:gd name="T70" fmla="*/ 1136 w 2010"/>
                      <a:gd name="T71" fmla="*/ 2122 h 2201"/>
                      <a:gd name="T72" fmla="*/ 1167 w 2010"/>
                      <a:gd name="T73" fmla="*/ 2133 h 2201"/>
                      <a:gd name="T74" fmla="*/ 1199 w 2010"/>
                      <a:gd name="T75" fmla="*/ 2142 h 2201"/>
                      <a:gd name="T76" fmla="*/ 1231 w 2010"/>
                      <a:gd name="T77" fmla="*/ 2147 h 2201"/>
                      <a:gd name="T78" fmla="*/ 1262 w 2010"/>
                      <a:gd name="T79" fmla="*/ 2151 h 2201"/>
                      <a:gd name="T80" fmla="*/ 1294 w 2010"/>
                      <a:gd name="T81" fmla="*/ 2156 h 2201"/>
                      <a:gd name="T82" fmla="*/ 1325 w 2010"/>
                      <a:gd name="T83" fmla="*/ 2163 h 2201"/>
                      <a:gd name="T84" fmla="*/ 1357 w 2010"/>
                      <a:gd name="T85" fmla="*/ 2162 h 2201"/>
                      <a:gd name="T86" fmla="*/ 1388 w 2010"/>
                      <a:gd name="T87" fmla="*/ 2162 h 2201"/>
                      <a:gd name="T88" fmla="*/ 1420 w 2010"/>
                      <a:gd name="T89" fmla="*/ 2164 h 2201"/>
                      <a:gd name="T90" fmla="*/ 1451 w 2010"/>
                      <a:gd name="T91" fmla="*/ 2165 h 2201"/>
                      <a:gd name="T92" fmla="*/ 1483 w 2010"/>
                      <a:gd name="T93" fmla="*/ 2167 h 2201"/>
                      <a:gd name="T94" fmla="*/ 1515 w 2010"/>
                      <a:gd name="T95" fmla="*/ 2169 h 2201"/>
                      <a:gd name="T96" fmla="*/ 1546 w 2010"/>
                      <a:gd name="T97" fmla="*/ 2172 h 2201"/>
                      <a:gd name="T98" fmla="*/ 1578 w 2010"/>
                      <a:gd name="T99" fmla="*/ 2173 h 2201"/>
                      <a:gd name="T100" fmla="*/ 1609 w 2010"/>
                      <a:gd name="T101" fmla="*/ 2176 h 2201"/>
                      <a:gd name="T102" fmla="*/ 1641 w 2010"/>
                      <a:gd name="T103" fmla="*/ 2179 h 2201"/>
                      <a:gd name="T104" fmla="*/ 1672 w 2010"/>
                      <a:gd name="T105" fmla="*/ 2181 h 2201"/>
                      <a:gd name="T106" fmla="*/ 1704 w 2010"/>
                      <a:gd name="T107" fmla="*/ 2181 h 2201"/>
                      <a:gd name="T108" fmla="*/ 1736 w 2010"/>
                      <a:gd name="T109" fmla="*/ 2180 h 2201"/>
                      <a:gd name="T110" fmla="*/ 1767 w 2010"/>
                      <a:gd name="T111" fmla="*/ 2180 h 2201"/>
                      <a:gd name="T112" fmla="*/ 1799 w 2010"/>
                      <a:gd name="T113" fmla="*/ 2179 h 2201"/>
                      <a:gd name="T114" fmla="*/ 1830 w 2010"/>
                      <a:gd name="T115" fmla="*/ 2181 h 2201"/>
                      <a:gd name="T116" fmla="*/ 1862 w 2010"/>
                      <a:gd name="T117" fmla="*/ 2184 h 2201"/>
                      <a:gd name="T118" fmla="*/ 1893 w 2010"/>
                      <a:gd name="T119" fmla="*/ 2186 h 2201"/>
                      <a:gd name="T120" fmla="*/ 1924 w 2010"/>
                      <a:gd name="T121" fmla="*/ 2186 h 2201"/>
                      <a:gd name="T122" fmla="*/ 1956 w 2010"/>
                      <a:gd name="T123" fmla="*/ 2189 h 2201"/>
                      <a:gd name="T124" fmla="*/ 1988 w 2010"/>
                      <a:gd name="T125" fmla="*/ 2191 h 2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0" h="2201">
                        <a:moveTo>
                          <a:pt x="0" y="2201"/>
                        </a:moveTo>
                        <a:cubicBezTo>
                          <a:pt x="0" y="2200"/>
                          <a:pt x="0" y="2200"/>
                          <a:pt x="1" y="2200"/>
                        </a:cubicBezTo>
                        <a:cubicBezTo>
                          <a:pt x="1" y="2200"/>
                          <a:pt x="1" y="2200"/>
                          <a:pt x="1" y="2200"/>
                        </a:cubicBezTo>
                        <a:cubicBezTo>
                          <a:pt x="1" y="2200"/>
                          <a:pt x="1" y="2200"/>
                          <a:pt x="1" y="2200"/>
                        </a:cubicBezTo>
                        <a:cubicBezTo>
                          <a:pt x="1" y="2201"/>
                          <a:pt x="1" y="2200"/>
                          <a:pt x="1" y="2200"/>
                        </a:cubicBezTo>
                        <a:cubicBezTo>
                          <a:pt x="1" y="2200"/>
                          <a:pt x="1" y="2200"/>
                          <a:pt x="2" y="2200"/>
                        </a:cubicBezTo>
                        <a:cubicBezTo>
                          <a:pt x="2" y="2200"/>
                          <a:pt x="2" y="2200"/>
                          <a:pt x="2" y="2200"/>
                        </a:cubicBezTo>
                        <a:cubicBezTo>
                          <a:pt x="2" y="2200"/>
                          <a:pt x="2" y="2200"/>
                          <a:pt x="2" y="2200"/>
                        </a:cubicBezTo>
                        <a:cubicBezTo>
                          <a:pt x="2" y="2200"/>
                          <a:pt x="2" y="2200"/>
                          <a:pt x="2" y="2200"/>
                        </a:cubicBezTo>
                        <a:cubicBezTo>
                          <a:pt x="2" y="2200"/>
                          <a:pt x="3" y="2200"/>
                          <a:pt x="3" y="2200"/>
                        </a:cubicBezTo>
                        <a:cubicBezTo>
                          <a:pt x="3" y="2200"/>
                          <a:pt x="3" y="2199"/>
                          <a:pt x="3" y="2199"/>
                        </a:cubicBezTo>
                        <a:cubicBezTo>
                          <a:pt x="3" y="2199"/>
                          <a:pt x="3" y="2200"/>
                          <a:pt x="3" y="2200"/>
                        </a:cubicBezTo>
                        <a:cubicBezTo>
                          <a:pt x="3" y="2200"/>
                          <a:pt x="3" y="2200"/>
                          <a:pt x="3" y="2200"/>
                        </a:cubicBezTo>
                        <a:cubicBezTo>
                          <a:pt x="3" y="2200"/>
                          <a:pt x="4" y="2200"/>
                          <a:pt x="4" y="2200"/>
                        </a:cubicBezTo>
                        <a:cubicBezTo>
                          <a:pt x="4" y="2200"/>
                          <a:pt x="4" y="2200"/>
                          <a:pt x="4" y="2200"/>
                        </a:cubicBezTo>
                        <a:cubicBezTo>
                          <a:pt x="4" y="2200"/>
                          <a:pt x="4" y="2200"/>
                          <a:pt x="4" y="2200"/>
                        </a:cubicBezTo>
                        <a:cubicBezTo>
                          <a:pt x="4" y="2200"/>
                          <a:pt x="4" y="2200"/>
                          <a:pt x="4" y="2200"/>
                        </a:cubicBezTo>
                        <a:cubicBezTo>
                          <a:pt x="4" y="2200"/>
                          <a:pt x="5" y="2200"/>
                          <a:pt x="5" y="2200"/>
                        </a:cubicBezTo>
                        <a:cubicBezTo>
                          <a:pt x="5" y="2200"/>
                          <a:pt x="5" y="2200"/>
                          <a:pt x="5" y="2200"/>
                        </a:cubicBezTo>
                        <a:cubicBezTo>
                          <a:pt x="5" y="2200"/>
                          <a:pt x="5" y="2199"/>
                          <a:pt x="5" y="2199"/>
                        </a:cubicBezTo>
                        <a:cubicBezTo>
                          <a:pt x="5" y="2199"/>
                          <a:pt x="5" y="2200"/>
                          <a:pt x="5" y="2200"/>
                        </a:cubicBezTo>
                        <a:cubicBezTo>
                          <a:pt x="5" y="2200"/>
                          <a:pt x="6" y="2200"/>
                          <a:pt x="6" y="2200"/>
                        </a:cubicBezTo>
                        <a:cubicBezTo>
                          <a:pt x="6" y="2200"/>
                          <a:pt x="6" y="2200"/>
                          <a:pt x="6" y="2200"/>
                        </a:cubicBezTo>
                        <a:cubicBezTo>
                          <a:pt x="6" y="2200"/>
                          <a:pt x="6" y="2200"/>
                          <a:pt x="6" y="2200"/>
                        </a:cubicBezTo>
                        <a:cubicBezTo>
                          <a:pt x="6" y="2200"/>
                          <a:pt x="6" y="2200"/>
                          <a:pt x="6" y="2200"/>
                        </a:cubicBezTo>
                        <a:cubicBezTo>
                          <a:pt x="6" y="2200"/>
                          <a:pt x="7" y="2200"/>
                          <a:pt x="7" y="2200"/>
                        </a:cubicBezTo>
                        <a:cubicBezTo>
                          <a:pt x="7" y="2200"/>
                          <a:pt x="7" y="2200"/>
                          <a:pt x="7" y="2200"/>
                        </a:cubicBezTo>
                        <a:cubicBezTo>
                          <a:pt x="7" y="2200"/>
                          <a:pt x="7" y="2199"/>
                          <a:pt x="7" y="2199"/>
                        </a:cubicBezTo>
                        <a:cubicBezTo>
                          <a:pt x="7" y="2199"/>
                          <a:pt x="7" y="2200"/>
                          <a:pt x="7" y="2200"/>
                        </a:cubicBezTo>
                        <a:cubicBezTo>
                          <a:pt x="7" y="2200"/>
                          <a:pt x="8" y="2200"/>
                          <a:pt x="8" y="2200"/>
                        </a:cubicBezTo>
                        <a:cubicBezTo>
                          <a:pt x="8" y="2200"/>
                          <a:pt x="8" y="2200"/>
                          <a:pt x="8" y="2200"/>
                        </a:cubicBezTo>
                        <a:cubicBezTo>
                          <a:pt x="8" y="2200"/>
                          <a:pt x="8" y="2200"/>
                          <a:pt x="8" y="2200"/>
                        </a:cubicBezTo>
                        <a:cubicBezTo>
                          <a:pt x="8" y="2200"/>
                          <a:pt x="8" y="2200"/>
                          <a:pt x="8" y="2200"/>
                        </a:cubicBezTo>
                        <a:cubicBezTo>
                          <a:pt x="9" y="2200"/>
                          <a:pt x="9" y="2200"/>
                          <a:pt x="9" y="2200"/>
                        </a:cubicBezTo>
                        <a:cubicBezTo>
                          <a:pt x="9" y="2200"/>
                          <a:pt x="9" y="2199"/>
                          <a:pt x="9" y="2199"/>
                        </a:cubicBezTo>
                        <a:cubicBezTo>
                          <a:pt x="9" y="2199"/>
                          <a:pt x="9" y="2200"/>
                          <a:pt x="9" y="2200"/>
                        </a:cubicBezTo>
                        <a:cubicBezTo>
                          <a:pt x="9" y="2200"/>
                          <a:pt x="9" y="2200"/>
                          <a:pt x="9" y="2200"/>
                        </a:cubicBezTo>
                        <a:cubicBezTo>
                          <a:pt x="10" y="2199"/>
                          <a:pt x="10" y="2199"/>
                          <a:pt x="10" y="2199"/>
                        </a:cubicBezTo>
                        <a:cubicBezTo>
                          <a:pt x="10" y="2199"/>
                          <a:pt x="10" y="2200"/>
                          <a:pt x="10" y="2200"/>
                        </a:cubicBezTo>
                        <a:cubicBezTo>
                          <a:pt x="10" y="2200"/>
                          <a:pt x="10" y="2200"/>
                          <a:pt x="10" y="2200"/>
                        </a:cubicBezTo>
                        <a:cubicBezTo>
                          <a:pt x="10" y="2200"/>
                          <a:pt x="10" y="2200"/>
                          <a:pt x="10" y="2200"/>
                        </a:cubicBezTo>
                        <a:cubicBezTo>
                          <a:pt x="11" y="2200"/>
                          <a:pt x="11" y="2200"/>
                          <a:pt x="11" y="2199"/>
                        </a:cubicBezTo>
                        <a:cubicBezTo>
                          <a:pt x="11" y="2199"/>
                          <a:pt x="11" y="2199"/>
                          <a:pt x="11" y="2199"/>
                        </a:cubicBezTo>
                        <a:cubicBezTo>
                          <a:pt x="11" y="2199"/>
                          <a:pt x="11" y="2200"/>
                          <a:pt x="11" y="2200"/>
                        </a:cubicBezTo>
                        <a:cubicBezTo>
                          <a:pt x="11" y="2200"/>
                          <a:pt x="11" y="2200"/>
                          <a:pt x="11" y="2200"/>
                        </a:cubicBezTo>
                        <a:cubicBezTo>
                          <a:pt x="12" y="2200"/>
                          <a:pt x="12" y="2200"/>
                          <a:pt x="12" y="2200"/>
                        </a:cubicBezTo>
                        <a:cubicBezTo>
                          <a:pt x="12" y="2200"/>
                          <a:pt x="12" y="2200"/>
                          <a:pt x="12" y="2199"/>
                        </a:cubicBezTo>
                        <a:cubicBezTo>
                          <a:pt x="12" y="2199"/>
                          <a:pt x="12" y="2200"/>
                          <a:pt x="12" y="2200"/>
                        </a:cubicBezTo>
                        <a:cubicBezTo>
                          <a:pt x="12" y="2200"/>
                          <a:pt x="12" y="2199"/>
                          <a:pt x="12" y="2199"/>
                        </a:cubicBezTo>
                        <a:cubicBezTo>
                          <a:pt x="13" y="2199"/>
                          <a:pt x="13" y="2199"/>
                          <a:pt x="13" y="2200"/>
                        </a:cubicBezTo>
                        <a:cubicBezTo>
                          <a:pt x="13" y="2200"/>
                          <a:pt x="13" y="2201"/>
                          <a:pt x="13" y="2201"/>
                        </a:cubicBezTo>
                        <a:cubicBezTo>
                          <a:pt x="14" y="2201"/>
                          <a:pt x="14" y="2200"/>
                          <a:pt x="14" y="2200"/>
                        </a:cubicBezTo>
                        <a:cubicBezTo>
                          <a:pt x="14" y="2199"/>
                          <a:pt x="14" y="2200"/>
                          <a:pt x="14" y="2200"/>
                        </a:cubicBezTo>
                        <a:cubicBezTo>
                          <a:pt x="14" y="2200"/>
                          <a:pt x="14" y="2200"/>
                          <a:pt x="14" y="2200"/>
                        </a:cubicBezTo>
                        <a:cubicBezTo>
                          <a:pt x="14" y="2200"/>
                          <a:pt x="14" y="2200"/>
                          <a:pt x="15" y="2200"/>
                        </a:cubicBezTo>
                        <a:cubicBezTo>
                          <a:pt x="15" y="2200"/>
                          <a:pt x="15" y="2200"/>
                          <a:pt x="15" y="2200"/>
                        </a:cubicBezTo>
                        <a:cubicBezTo>
                          <a:pt x="15" y="2200"/>
                          <a:pt x="15" y="2200"/>
                          <a:pt x="15" y="2200"/>
                        </a:cubicBezTo>
                        <a:cubicBezTo>
                          <a:pt x="15" y="2200"/>
                          <a:pt x="15" y="2200"/>
                          <a:pt x="15" y="2200"/>
                        </a:cubicBezTo>
                        <a:cubicBezTo>
                          <a:pt x="15" y="2200"/>
                          <a:pt x="15" y="2200"/>
                          <a:pt x="16" y="2200"/>
                        </a:cubicBezTo>
                        <a:cubicBezTo>
                          <a:pt x="16" y="2200"/>
                          <a:pt x="16" y="2200"/>
                          <a:pt x="16" y="2200"/>
                        </a:cubicBezTo>
                        <a:cubicBezTo>
                          <a:pt x="16" y="2200"/>
                          <a:pt x="16" y="2200"/>
                          <a:pt x="16" y="2200"/>
                        </a:cubicBezTo>
                        <a:cubicBezTo>
                          <a:pt x="16" y="2200"/>
                          <a:pt x="16" y="2199"/>
                          <a:pt x="16" y="2199"/>
                        </a:cubicBezTo>
                        <a:cubicBezTo>
                          <a:pt x="16" y="2199"/>
                          <a:pt x="16" y="2199"/>
                          <a:pt x="17" y="2200"/>
                        </a:cubicBezTo>
                        <a:cubicBezTo>
                          <a:pt x="17" y="2200"/>
                          <a:pt x="17" y="2200"/>
                          <a:pt x="17" y="2200"/>
                        </a:cubicBezTo>
                        <a:cubicBezTo>
                          <a:pt x="17" y="2200"/>
                          <a:pt x="17" y="2199"/>
                          <a:pt x="17" y="2199"/>
                        </a:cubicBezTo>
                        <a:cubicBezTo>
                          <a:pt x="17" y="2199"/>
                          <a:pt x="17" y="2200"/>
                          <a:pt x="17" y="2200"/>
                        </a:cubicBezTo>
                        <a:cubicBezTo>
                          <a:pt x="17" y="2200"/>
                          <a:pt x="17" y="2200"/>
                          <a:pt x="18" y="2200"/>
                        </a:cubicBezTo>
                        <a:cubicBezTo>
                          <a:pt x="18" y="2200"/>
                          <a:pt x="18" y="2200"/>
                          <a:pt x="18" y="2200"/>
                        </a:cubicBezTo>
                        <a:cubicBezTo>
                          <a:pt x="18" y="2200"/>
                          <a:pt x="18" y="2200"/>
                          <a:pt x="18" y="2200"/>
                        </a:cubicBezTo>
                        <a:cubicBezTo>
                          <a:pt x="18" y="2200"/>
                          <a:pt x="18" y="2200"/>
                          <a:pt x="18" y="2200"/>
                        </a:cubicBezTo>
                        <a:cubicBezTo>
                          <a:pt x="18" y="2200"/>
                          <a:pt x="18" y="2200"/>
                          <a:pt x="19" y="2200"/>
                        </a:cubicBezTo>
                        <a:cubicBezTo>
                          <a:pt x="19" y="2200"/>
                          <a:pt x="19" y="2200"/>
                          <a:pt x="19" y="2200"/>
                        </a:cubicBezTo>
                        <a:cubicBezTo>
                          <a:pt x="19" y="2200"/>
                          <a:pt x="19" y="2200"/>
                          <a:pt x="19" y="2200"/>
                        </a:cubicBezTo>
                        <a:cubicBezTo>
                          <a:pt x="19" y="2201"/>
                          <a:pt x="19" y="2200"/>
                          <a:pt x="19" y="2200"/>
                        </a:cubicBezTo>
                        <a:cubicBezTo>
                          <a:pt x="19" y="2200"/>
                          <a:pt x="20" y="2200"/>
                          <a:pt x="20" y="2200"/>
                        </a:cubicBezTo>
                        <a:cubicBezTo>
                          <a:pt x="20" y="2200"/>
                          <a:pt x="20" y="2200"/>
                          <a:pt x="20" y="2200"/>
                        </a:cubicBezTo>
                        <a:cubicBezTo>
                          <a:pt x="20" y="2200"/>
                          <a:pt x="20" y="2200"/>
                          <a:pt x="20" y="2201"/>
                        </a:cubicBezTo>
                        <a:cubicBezTo>
                          <a:pt x="20" y="2201"/>
                          <a:pt x="20" y="2200"/>
                          <a:pt x="20" y="2200"/>
                        </a:cubicBezTo>
                        <a:cubicBezTo>
                          <a:pt x="20" y="2200"/>
                          <a:pt x="21" y="2200"/>
                          <a:pt x="21" y="2200"/>
                        </a:cubicBezTo>
                        <a:cubicBezTo>
                          <a:pt x="21" y="2200"/>
                          <a:pt x="21" y="2200"/>
                          <a:pt x="21" y="2200"/>
                        </a:cubicBezTo>
                        <a:cubicBezTo>
                          <a:pt x="21" y="2200"/>
                          <a:pt x="21" y="2200"/>
                          <a:pt x="21" y="2200"/>
                        </a:cubicBezTo>
                        <a:cubicBezTo>
                          <a:pt x="21" y="2200"/>
                          <a:pt x="21" y="2200"/>
                          <a:pt x="21" y="2200"/>
                        </a:cubicBezTo>
                        <a:cubicBezTo>
                          <a:pt x="21" y="2200"/>
                          <a:pt x="22" y="2200"/>
                          <a:pt x="22" y="2201"/>
                        </a:cubicBezTo>
                        <a:cubicBezTo>
                          <a:pt x="22" y="2201"/>
                          <a:pt x="22" y="2200"/>
                          <a:pt x="22" y="2200"/>
                        </a:cubicBezTo>
                        <a:cubicBezTo>
                          <a:pt x="22" y="2200"/>
                          <a:pt x="22" y="2200"/>
                          <a:pt x="22" y="2200"/>
                        </a:cubicBezTo>
                        <a:cubicBezTo>
                          <a:pt x="22" y="2200"/>
                          <a:pt x="22" y="2200"/>
                          <a:pt x="22" y="2200"/>
                        </a:cubicBezTo>
                        <a:cubicBezTo>
                          <a:pt x="22" y="2200"/>
                          <a:pt x="23" y="2200"/>
                          <a:pt x="23" y="2200"/>
                        </a:cubicBezTo>
                        <a:cubicBezTo>
                          <a:pt x="23" y="2200"/>
                          <a:pt x="23" y="2200"/>
                          <a:pt x="23" y="2200"/>
                        </a:cubicBezTo>
                        <a:cubicBezTo>
                          <a:pt x="23" y="2200"/>
                          <a:pt x="23" y="2200"/>
                          <a:pt x="23" y="2200"/>
                        </a:cubicBezTo>
                        <a:cubicBezTo>
                          <a:pt x="23" y="2200"/>
                          <a:pt x="23" y="2200"/>
                          <a:pt x="23" y="2200"/>
                        </a:cubicBezTo>
                        <a:cubicBezTo>
                          <a:pt x="23" y="2200"/>
                          <a:pt x="24" y="2200"/>
                          <a:pt x="24" y="2200"/>
                        </a:cubicBezTo>
                        <a:cubicBezTo>
                          <a:pt x="24" y="2200"/>
                          <a:pt x="24" y="2200"/>
                          <a:pt x="24" y="2200"/>
                        </a:cubicBezTo>
                        <a:cubicBezTo>
                          <a:pt x="24" y="2200"/>
                          <a:pt x="24" y="2200"/>
                          <a:pt x="24" y="2200"/>
                        </a:cubicBezTo>
                        <a:cubicBezTo>
                          <a:pt x="24" y="2200"/>
                          <a:pt x="24" y="2200"/>
                          <a:pt x="24" y="2200"/>
                        </a:cubicBezTo>
                        <a:cubicBezTo>
                          <a:pt x="24" y="2200"/>
                          <a:pt x="25" y="2200"/>
                          <a:pt x="25" y="2200"/>
                        </a:cubicBezTo>
                        <a:cubicBezTo>
                          <a:pt x="25" y="2200"/>
                          <a:pt x="25" y="2200"/>
                          <a:pt x="25" y="2200"/>
                        </a:cubicBezTo>
                        <a:cubicBezTo>
                          <a:pt x="25" y="2200"/>
                          <a:pt x="25" y="2200"/>
                          <a:pt x="25" y="2200"/>
                        </a:cubicBezTo>
                        <a:cubicBezTo>
                          <a:pt x="25" y="2200"/>
                          <a:pt x="25" y="2200"/>
                          <a:pt x="25" y="2200"/>
                        </a:cubicBezTo>
                        <a:cubicBezTo>
                          <a:pt x="26" y="2200"/>
                          <a:pt x="26" y="2200"/>
                          <a:pt x="26" y="2200"/>
                        </a:cubicBezTo>
                        <a:cubicBezTo>
                          <a:pt x="26" y="2200"/>
                          <a:pt x="26" y="2201"/>
                          <a:pt x="26" y="2201"/>
                        </a:cubicBezTo>
                        <a:cubicBezTo>
                          <a:pt x="26" y="2163"/>
                          <a:pt x="26" y="2025"/>
                          <a:pt x="26" y="1975"/>
                        </a:cubicBezTo>
                        <a:cubicBezTo>
                          <a:pt x="26" y="1938"/>
                          <a:pt x="26" y="1916"/>
                          <a:pt x="26" y="1901"/>
                        </a:cubicBezTo>
                        <a:cubicBezTo>
                          <a:pt x="27" y="1882"/>
                          <a:pt x="27" y="1872"/>
                          <a:pt x="27" y="1858"/>
                        </a:cubicBezTo>
                        <a:cubicBezTo>
                          <a:pt x="27" y="1844"/>
                          <a:pt x="27" y="1832"/>
                          <a:pt x="27" y="1818"/>
                        </a:cubicBezTo>
                        <a:cubicBezTo>
                          <a:pt x="27" y="1806"/>
                          <a:pt x="27" y="1793"/>
                          <a:pt x="27" y="1780"/>
                        </a:cubicBezTo>
                        <a:cubicBezTo>
                          <a:pt x="27" y="1768"/>
                          <a:pt x="27" y="1754"/>
                          <a:pt x="27" y="1742"/>
                        </a:cubicBezTo>
                        <a:cubicBezTo>
                          <a:pt x="28" y="1729"/>
                          <a:pt x="28" y="1716"/>
                          <a:pt x="28" y="1703"/>
                        </a:cubicBezTo>
                        <a:cubicBezTo>
                          <a:pt x="28" y="1691"/>
                          <a:pt x="28" y="1678"/>
                          <a:pt x="28" y="1666"/>
                        </a:cubicBezTo>
                        <a:cubicBezTo>
                          <a:pt x="28" y="1653"/>
                          <a:pt x="28" y="1640"/>
                          <a:pt x="28" y="1628"/>
                        </a:cubicBezTo>
                        <a:cubicBezTo>
                          <a:pt x="28" y="1615"/>
                          <a:pt x="28" y="1603"/>
                          <a:pt x="28" y="1591"/>
                        </a:cubicBezTo>
                        <a:cubicBezTo>
                          <a:pt x="29" y="1578"/>
                          <a:pt x="29" y="1565"/>
                          <a:pt x="29" y="1552"/>
                        </a:cubicBezTo>
                        <a:cubicBezTo>
                          <a:pt x="29" y="1540"/>
                          <a:pt x="29" y="1527"/>
                          <a:pt x="29" y="1514"/>
                        </a:cubicBezTo>
                        <a:cubicBezTo>
                          <a:pt x="29" y="1501"/>
                          <a:pt x="29" y="1489"/>
                          <a:pt x="29" y="1476"/>
                        </a:cubicBezTo>
                        <a:cubicBezTo>
                          <a:pt x="29" y="1463"/>
                          <a:pt x="29" y="1450"/>
                          <a:pt x="29" y="1437"/>
                        </a:cubicBezTo>
                        <a:cubicBezTo>
                          <a:pt x="30" y="1423"/>
                          <a:pt x="30" y="1410"/>
                          <a:pt x="30" y="1396"/>
                        </a:cubicBezTo>
                        <a:cubicBezTo>
                          <a:pt x="30" y="1383"/>
                          <a:pt x="30" y="1368"/>
                          <a:pt x="30" y="1353"/>
                        </a:cubicBezTo>
                        <a:cubicBezTo>
                          <a:pt x="30" y="1338"/>
                          <a:pt x="30" y="1323"/>
                          <a:pt x="30" y="1306"/>
                        </a:cubicBezTo>
                        <a:cubicBezTo>
                          <a:pt x="30" y="1289"/>
                          <a:pt x="30" y="1271"/>
                          <a:pt x="31" y="1252"/>
                        </a:cubicBezTo>
                        <a:cubicBezTo>
                          <a:pt x="31" y="1232"/>
                          <a:pt x="31" y="1211"/>
                          <a:pt x="31" y="1186"/>
                        </a:cubicBezTo>
                        <a:cubicBezTo>
                          <a:pt x="31" y="1162"/>
                          <a:pt x="31" y="1136"/>
                          <a:pt x="31" y="1103"/>
                        </a:cubicBezTo>
                        <a:cubicBezTo>
                          <a:pt x="31" y="1069"/>
                          <a:pt x="31" y="1033"/>
                          <a:pt x="31" y="987"/>
                        </a:cubicBezTo>
                        <a:cubicBezTo>
                          <a:pt x="31" y="940"/>
                          <a:pt x="31" y="887"/>
                          <a:pt x="32" y="824"/>
                        </a:cubicBezTo>
                        <a:cubicBezTo>
                          <a:pt x="32" y="761"/>
                          <a:pt x="32" y="684"/>
                          <a:pt x="32" y="608"/>
                        </a:cubicBezTo>
                        <a:cubicBezTo>
                          <a:pt x="32" y="533"/>
                          <a:pt x="32" y="444"/>
                          <a:pt x="32" y="371"/>
                        </a:cubicBezTo>
                        <a:cubicBezTo>
                          <a:pt x="32" y="299"/>
                          <a:pt x="32" y="233"/>
                          <a:pt x="32" y="172"/>
                        </a:cubicBezTo>
                        <a:cubicBezTo>
                          <a:pt x="32" y="110"/>
                          <a:pt x="32" y="29"/>
                          <a:pt x="33" y="1"/>
                        </a:cubicBezTo>
                        <a:cubicBezTo>
                          <a:pt x="33" y="0"/>
                          <a:pt x="33" y="3"/>
                          <a:pt x="33" y="3"/>
                        </a:cubicBezTo>
                        <a:cubicBezTo>
                          <a:pt x="33" y="4"/>
                          <a:pt x="33" y="5"/>
                          <a:pt x="33" y="6"/>
                        </a:cubicBezTo>
                        <a:cubicBezTo>
                          <a:pt x="33" y="7"/>
                          <a:pt x="33" y="8"/>
                          <a:pt x="33" y="9"/>
                        </a:cubicBezTo>
                        <a:cubicBezTo>
                          <a:pt x="33" y="10"/>
                          <a:pt x="33" y="10"/>
                          <a:pt x="34" y="11"/>
                        </a:cubicBezTo>
                        <a:cubicBezTo>
                          <a:pt x="34" y="12"/>
                          <a:pt x="34" y="13"/>
                          <a:pt x="34" y="14"/>
                        </a:cubicBezTo>
                        <a:cubicBezTo>
                          <a:pt x="34" y="14"/>
                          <a:pt x="34" y="16"/>
                          <a:pt x="34" y="16"/>
                        </a:cubicBezTo>
                        <a:cubicBezTo>
                          <a:pt x="34" y="17"/>
                          <a:pt x="34" y="17"/>
                          <a:pt x="34" y="18"/>
                        </a:cubicBezTo>
                        <a:cubicBezTo>
                          <a:pt x="34" y="19"/>
                          <a:pt x="34" y="20"/>
                          <a:pt x="35" y="21"/>
                        </a:cubicBezTo>
                        <a:cubicBezTo>
                          <a:pt x="35" y="22"/>
                          <a:pt x="35" y="22"/>
                          <a:pt x="35" y="23"/>
                        </a:cubicBezTo>
                        <a:cubicBezTo>
                          <a:pt x="35" y="24"/>
                          <a:pt x="35" y="25"/>
                          <a:pt x="35" y="25"/>
                        </a:cubicBezTo>
                        <a:cubicBezTo>
                          <a:pt x="35" y="26"/>
                          <a:pt x="35" y="27"/>
                          <a:pt x="35" y="28"/>
                        </a:cubicBezTo>
                        <a:cubicBezTo>
                          <a:pt x="35" y="29"/>
                          <a:pt x="36" y="29"/>
                          <a:pt x="36" y="30"/>
                        </a:cubicBezTo>
                        <a:cubicBezTo>
                          <a:pt x="36" y="30"/>
                          <a:pt x="36" y="31"/>
                          <a:pt x="36" y="32"/>
                        </a:cubicBezTo>
                        <a:cubicBezTo>
                          <a:pt x="36" y="33"/>
                          <a:pt x="36" y="33"/>
                          <a:pt x="36" y="34"/>
                        </a:cubicBezTo>
                        <a:cubicBezTo>
                          <a:pt x="36" y="34"/>
                          <a:pt x="36" y="35"/>
                          <a:pt x="36" y="36"/>
                        </a:cubicBezTo>
                        <a:cubicBezTo>
                          <a:pt x="36" y="36"/>
                          <a:pt x="37" y="37"/>
                          <a:pt x="37" y="38"/>
                        </a:cubicBezTo>
                        <a:cubicBezTo>
                          <a:pt x="37" y="38"/>
                          <a:pt x="37" y="39"/>
                          <a:pt x="37" y="40"/>
                        </a:cubicBezTo>
                        <a:cubicBezTo>
                          <a:pt x="37" y="41"/>
                          <a:pt x="37" y="41"/>
                          <a:pt x="37" y="42"/>
                        </a:cubicBezTo>
                        <a:cubicBezTo>
                          <a:pt x="37" y="43"/>
                          <a:pt x="37" y="43"/>
                          <a:pt x="37" y="44"/>
                        </a:cubicBezTo>
                        <a:cubicBezTo>
                          <a:pt x="37" y="45"/>
                          <a:pt x="38" y="45"/>
                          <a:pt x="38" y="46"/>
                        </a:cubicBezTo>
                        <a:cubicBezTo>
                          <a:pt x="38" y="47"/>
                          <a:pt x="38" y="47"/>
                          <a:pt x="38" y="48"/>
                        </a:cubicBezTo>
                        <a:cubicBezTo>
                          <a:pt x="38" y="48"/>
                          <a:pt x="38" y="49"/>
                          <a:pt x="38" y="50"/>
                        </a:cubicBezTo>
                        <a:cubicBezTo>
                          <a:pt x="38" y="51"/>
                          <a:pt x="38" y="51"/>
                          <a:pt x="38" y="52"/>
                        </a:cubicBezTo>
                        <a:cubicBezTo>
                          <a:pt x="38" y="52"/>
                          <a:pt x="39" y="53"/>
                          <a:pt x="39" y="53"/>
                        </a:cubicBezTo>
                        <a:cubicBezTo>
                          <a:pt x="39" y="54"/>
                          <a:pt x="39" y="55"/>
                          <a:pt x="39" y="56"/>
                        </a:cubicBezTo>
                        <a:cubicBezTo>
                          <a:pt x="39" y="56"/>
                          <a:pt x="39" y="57"/>
                          <a:pt x="39" y="57"/>
                        </a:cubicBezTo>
                        <a:cubicBezTo>
                          <a:pt x="39" y="57"/>
                          <a:pt x="39" y="58"/>
                          <a:pt x="39" y="58"/>
                        </a:cubicBezTo>
                        <a:cubicBezTo>
                          <a:pt x="39" y="59"/>
                          <a:pt x="40" y="59"/>
                          <a:pt x="40" y="60"/>
                        </a:cubicBezTo>
                        <a:cubicBezTo>
                          <a:pt x="40" y="60"/>
                          <a:pt x="40" y="61"/>
                          <a:pt x="40" y="62"/>
                        </a:cubicBezTo>
                        <a:cubicBezTo>
                          <a:pt x="40" y="62"/>
                          <a:pt x="40" y="63"/>
                          <a:pt x="40" y="63"/>
                        </a:cubicBezTo>
                        <a:cubicBezTo>
                          <a:pt x="40" y="64"/>
                          <a:pt x="40" y="64"/>
                          <a:pt x="40" y="65"/>
                        </a:cubicBezTo>
                        <a:cubicBezTo>
                          <a:pt x="40" y="65"/>
                          <a:pt x="41" y="66"/>
                          <a:pt x="41" y="66"/>
                        </a:cubicBezTo>
                        <a:cubicBezTo>
                          <a:pt x="41" y="67"/>
                          <a:pt x="41" y="67"/>
                          <a:pt x="41" y="68"/>
                        </a:cubicBezTo>
                        <a:cubicBezTo>
                          <a:pt x="41" y="68"/>
                          <a:pt x="41" y="69"/>
                          <a:pt x="41" y="69"/>
                        </a:cubicBezTo>
                        <a:cubicBezTo>
                          <a:pt x="41" y="70"/>
                          <a:pt x="41" y="70"/>
                          <a:pt x="41" y="71"/>
                        </a:cubicBezTo>
                        <a:cubicBezTo>
                          <a:pt x="42" y="71"/>
                          <a:pt x="42" y="71"/>
                          <a:pt x="42" y="72"/>
                        </a:cubicBezTo>
                        <a:cubicBezTo>
                          <a:pt x="42" y="72"/>
                          <a:pt x="42" y="73"/>
                          <a:pt x="42" y="73"/>
                        </a:cubicBezTo>
                        <a:cubicBezTo>
                          <a:pt x="42" y="74"/>
                          <a:pt x="42" y="74"/>
                          <a:pt x="42" y="74"/>
                        </a:cubicBezTo>
                        <a:cubicBezTo>
                          <a:pt x="42" y="75"/>
                          <a:pt x="42" y="75"/>
                          <a:pt x="42" y="76"/>
                        </a:cubicBezTo>
                        <a:cubicBezTo>
                          <a:pt x="43" y="76"/>
                          <a:pt x="43" y="76"/>
                          <a:pt x="43" y="77"/>
                        </a:cubicBezTo>
                        <a:cubicBezTo>
                          <a:pt x="43" y="77"/>
                          <a:pt x="43" y="78"/>
                          <a:pt x="43" y="78"/>
                        </a:cubicBezTo>
                        <a:cubicBezTo>
                          <a:pt x="43" y="79"/>
                          <a:pt x="43" y="80"/>
                          <a:pt x="43" y="80"/>
                        </a:cubicBezTo>
                        <a:cubicBezTo>
                          <a:pt x="43" y="81"/>
                          <a:pt x="43" y="81"/>
                          <a:pt x="43" y="81"/>
                        </a:cubicBezTo>
                        <a:cubicBezTo>
                          <a:pt x="44" y="81"/>
                          <a:pt x="44" y="82"/>
                          <a:pt x="44" y="82"/>
                        </a:cubicBezTo>
                        <a:cubicBezTo>
                          <a:pt x="44" y="83"/>
                          <a:pt x="44" y="83"/>
                          <a:pt x="44" y="83"/>
                        </a:cubicBezTo>
                        <a:cubicBezTo>
                          <a:pt x="44" y="84"/>
                          <a:pt x="44" y="84"/>
                          <a:pt x="44" y="85"/>
                        </a:cubicBezTo>
                        <a:cubicBezTo>
                          <a:pt x="44" y="85"/>
                          <a:pt x="44" y="85"/>
                          <a:pt x="44" y="86"/>
                        </a:cubicBezTo>
                        <a:cubicBezTo>
                          <a:pt x="45" y="86"/>
                          <a:pt x="45" y="87"/>
                          <a:pt x="45" y="87"/>
                        </a:cubicBezTo>
                        <a:cubicBezTo>
                          <a:pt x="45" y="88"/>
                          <a:pt x="45" y="88"/>
                          <a:pt x="45" y="89"/>
                        </a:cubicBezTo>
                        <a:cubicBezTo>
                          <a:pt x="45" y="89"/>
                          <a:pt x="45" y="89"/>
                          <a:pt x="45" y="90"/>
                        </a:cubicBezTo>
                        <a:cubicBezTo>
                          <a:pt x="45" y="90"/>
                          <a:pt x="45" y="90"/>
                          <a:pt x="45" y="91"/>
                        </a:cubicBezTo>
                        <a:cubicBezTo>
                          <a:pt x="46" y="91"/>
                          <a:pt x="46" y="91"/>
                          <a:pt x="46" y="92"/>
                        </a:cubicBezTo>
                        <a:cubicBezTo>
                          <a:pt x="46" y="92"/>
                          <a:pt x="46" y="92"/>
                          <a:pt x="46" y="93"/>
                        </a:cubicBezTo>
                        <a:cubicBezTo>
                          <a:pt x="46" y="93"/>
                          <a:pt x="46" y="93"/>
                          <a:pt x="46" y="94"/>
                        </a:cubicBezTo>
                        <a:cubicBezTo>
                          <a:pt x="46" y="94"/>
                          <a:pt x="46" y="94"/>
                          <a:pt x="47" y="94"/>
                        </a:cubicBezTo>
                        <a:cubicBezTo>
                          <a:pt x="47" y="95"/>
                          <a:pt x="47" y="95"/>
                          <a:pt x="47" y="96"/>
                        </a:cubicBezTo>
                        <a:cubicBezTo>
                          <a:pt x="47" y="96"/>
                          <a:pt x="47" y="97"/>
                          <a:pt x="47" y="97"/>
                        </a:cubicBezTo>
                        <a:cubicBezTo>
                          <a:pt x="47" y="98"/>
                          <a:pt x="47" y="98"/>
                          <a:pt x="47" y="98"/>
                        </a:cubicBezTo>
                        <a:cubicBezTo>
                          <a:pt x="47" y="99"/>
                          <a:pt x="47" y="99"/>
                          <a:pt x="48" y="100"/>
                        </a:cubicBezTo>
                        <a:cubicBezTo>
                          <a:pt x="48" y="100"/>
                          <a:pt x="48" y="101"/>
                          <a:pt x="48" y="101"/>
                        </a:cubicBezTo>
                        <a:cubicBezTo>
                          <a:pt x="48" y="101"/>
                          <a:pt x="48" y="102"/>
                          <a:pt x="48" y="102"/>
                        </a:cubicBezTo>
                        <a:cubicBezTo>
                          <a:pt x="48" y="102"/>
                          <a:pt x="48" y="102"/>
                          <a:pt x="48" y="103"/>
                        </a:cubicBezTo>
                        <a:cubicBezTo>
                          <a:pt x="48" y="103"/>
                          <a:pt x="48" y="103"/>
                          <a:pt x="49" y="103"/>
                        </a:cubicBezTo>
                        <a:cubicBezTo>
                          <a:pt x="49" y="103"/>
                          <a:pt x="49" y="104"/>
                          <a:pt x="49" y="104"/>
                        </a:cubicBezTo>
                        <a:cubicBezTo>
                          <a:pt x="49" y="104"/>
                          <a:pt x="49" y="104"/>
                          <a:pt x="49" y="104"/>
                        </a:cubicBezTo>
                        <a:cubicBezTo>
                          <a:pt x="49" y="104"/>
                          <a:pt x="49" y="105"/>
                          <a:pt x="49" y="105"/>
                        </a:cubicBezTo>
                        <a:cubicBezTo>
                          <a:pt x="49" y="106"/>
                          <a:pt x="49" y="107"/>
                          <a:pt x="50" y="107"/>
                        </a:cubicBezTo>
                        <a:cubicBezTo>
                          <a:pt x="50" y="107"/>
                          <a:pt x="50" y="107"/>
                          <a:pt x="50" y="107"/>
                        </a:cubicBezTo>
                        <a:cubicBezTo>
                          <a:pt x="50" y="107"/>
                          <a:pt x="50" y="108"/>
                          <a:pt x="50" y="108"/>
                        </a:cubicBezTo>
                        <a:cubicBezTo>
                          <a:pt x="50" y="109"/>
                          <a:pt x="50" y="109"/>
                          <a:pt x="50" y="110"/>
                        </a:cubicBezTo>
                        <a:cubicBezTo>
                          <a:pt x="50" y="110"/>
                          <a:pt x="50" y="111"/>
                          <a:pt x="51" y="111"/>
                        </a:cubicBezTo>
                        <a:cubicBezTo>
                          <a:pt x="51" y="111"/>
                          <a:pt x="51" y="111"/>
                          <a:pt x="51" y="111"/>
                        </a:cubicBezTo>
                        <a:cubicBezTo>
                          <a:pt x="51" y="111"/>
                          <a:pt x="51" y="111"/>
                          <a:pt x="51" y="111"/>
                        </a:cubicBezTo>
                        <a:cubicBezTo>
                          <a:pt x="51" y="112"/>
                          <a:pt x="51" y="112"/>
                          <a:pt x="51" y="112"/>
                        </a:cubicBezTo>
                        <a:cubicBezTo>
                          <a:pt x="51" y="112"/>
                          <a:pt x="51" y="113"/>
                          <a:pt x="52" y="113"/>
                        </a:cubicBezTo>
                        <a:cubicBezTo>
                          <a:pt x="52" y="114"/>
                          <a:pt x="52" y="114"/>
                          <a:pt x="52" y="114"/>
                        </a:cubicBezTo>
                        <a:cubicBezTo>
                          <a:pt x="52" y="114"/>
                          <a:pt x="52" y="115"/>
                          <a:pt x="52" y="115"/>
                        </a:cubicBezTo>
                        <a:cubicBezTo>
                          <a:pt x="52" y="116"/>
                          <a:pt x="52" y="116"/>
                          <a:pt x="52" y="116"/>
                        </a:cubicBezTo>
                        <a:cubicBezTo>
                          <a:pt x="52" y="116"/>
                          <a:pt x="53" y="116"/>
                          <a:pt x="53" y="117"/>
                        </a:cubicBezTo>
                        <a:cubicBezTo>
                          <a:pt x="53" y="117"/>
                          <a:pt x="53" y="118"/>
                          <a:pt x="53" y="118"/>
                        </a:cubicBezTo>
                        <a:cubicBezTo>
                          <a:pt x="53" y="118"/>
                          <a:pt x="53" y="118"/>
                          <a:pt x="53" y="118"/>
                        </a:cubicBezTo>
                        <a:cubicBezTo>
                          <a:pt x="53" y="118"/>
                          <a:pt x="53" y="119"/>
                          <a:pt x="53" y="120"/>
                        </a:cubicBezTo>
                        <a:cubicBezTo>
                          <a:pt x="53" y="120"/>
                          <a:pt x="54" y="120"/>
                          <a:pt x="54" y="121"/>
                        </a:cubicBezTo>
                        <a:cubicBezTo>
                          <a:pt x="54" y="121"/>
                          <a:pt x="54" y="122"/>
                          <a:pt x="54" y="122"/>
                        </a:cubicBezTo>
                        <a:cubicBezTo>
                          <a:pt x="54" y="122"/>
                          <a:pt x="54" y="122"/>
                          <a:pt x="54" y="122"/>
                        </a:cubicBezTo>
                        <a:cubicBezTo>
                          <a:pt x="54" y="122"/>
                          <a:pt x="54" y="123"/>
                          <a:pt x="54" y="123"/>
                        </a:cubicBezTo>
                        <a:cubicBezTo>
                          <a:pt x="54" y="124"/>
                          <a:pt x="55" y="124"/>
                          <a:pt x="55" y="125"/>
                        </a:cubicBezTo>
                        <a:cubicBezTo>
                          <a:pt x="55" y="125"/>
                          <a:pt x="55" y="125"/>
                          <a:pt x="55" y="125"/>
                        </a:cubicBezTo>
                        <a:cubicBezTo>
                          <a:pt x="55" y="125"/>
                          <a:pt x="55" y="125"/>
                          <a:pt x="55" y="125"/>
                        </a:cubicBezTo>
                        <a:cubicBezTo>
                          <a:pt x="55" y="126"/>
                          <a:pt x="55" y="127"/>
                          <a:pt x="55" y="127"/>
                        </a:cubicBezTo>
                        <a:cubicBezTo>
                          <a:pt x="55" y="127"/>
                          <a:pt x="56" y="127"/>
                          <a:pt x="56" y="127"/>
                        </a:cubicBezTo>
                        <a:cubicBezTo>
                          <a:pt x="56" y="127"/>
                          <a:pt x="56" y="128"/>
                          <a:pt x="56" y="128"/>
                        </a:cubicBezTo>
                        <a:cubicBezTo>
                          <a:pt x="56" y="129"/>
                          <a:pt x="56" y="129"/>
                          <a:pt x="56" y="129"/>
                        </a:cubicBezTo>
                        <a:cubicBezTo>
                          <a:pt x="56" y="129"/>
                          <a:pt x="56" y="129"/>
                          <a:pt x="56" y="130"/>
                        </a:cubicBezTo>
                        <a:cubicBezTo>
                          <a:pt x="56" y="130"/>
                          <a:pt x="57" y="130"/>
                          <a:pt x="57" y="130"/>
                        </a:cubicBezTo>
                        <a:cubicBezTo>
                          <a:pt x="57" y="130"/>
                          <a:pt x="57" y="131"/>
                          <a:pt x="57" y="131"/>
                        </a:cubicBezTo>
                        <a:cubicBezTo>
                          <a:pt x="57" y="132"/>
                          <a:pt x="57" y="132"/>
                          <a:pt x="57" y="132"/>
                        </a:cubicBezTo>
                        <a:cubicBezTo>
                          <a:pt x="57" y="133"/>
                          <a:pt x="57" y="133"/>
                          <a:pt x="57" y="133"/>
                        </a:cubicBezTo>
                        <a:cubicBezTo>
                          <a:pt x="58" y="133"/>
                          <a:pt x="58" y="133"/>
                          <a:pt x="58" y="134"/>
                        </a:cubicBezTo>
                        <a:cubicBezTo>
                          <a:pt x="58" y="134"/>
                          <a:pt x="58" y="134"/>
                          <a:pt x="58" y="134"/>
                        </a:cubicBezTo>
                        <a:cubicBezTo>
                          <a:pt x="58" y="134"/>
                          <a:pt x="58" y="134"/>
                          <a:pt x="58" y="135"/>
                        </a:cubicBezTo>
                        <a:cubicBezTo>
                          <a:pt x="58" y="135"/>
                          <a:pt x="58" y="136"/>
                          <a:pt x="58" y="136"/>
                        </a:cubicBezTo>
                        <a:cubicBezTo>
                          <a:pt x="58" y="136"/>
                          <a:pt x="59" y="136"/>
                          <a:pt x="59" y="136"/>
                        </a:cubicBezTo>
                        <a:cubicBezTo>
                          <a:pt x="59" y="136"/>
                          <a:pt x="59" y="137"/>
                          <a:pt x="59" y="137"/>
                        </a:cubicBezTo>
                        <a:cubicBezTo>
                          <a:pt x="59" y="138"/>
                          <a:pt x="59" y="138"/>
                          <a:pt x="59" y="138"/>
                        </a:cubicBezTo>
                        <a:cubicBezTo>
                          <a:pt x="59" y="138"/>
                          <a:pt x="59" y="139"/>
                          <a:pt x="59" y="139"/>
                        </a:cubicBezTo>
                        <a:cubicBezTo>
                          <a:pt x="60" y="140"/>
                          <a:pt x="60" y="140"/>
                          <a:pt x="60" y="140"/>
                        </a:cubicBezTo>
                        <a:cubicBezTo>
                          <a:pt x="60" y="140"/>
                          <a:pt x="60" y="141"/>
                          <a:pt x="60" y="142"/>
                        </a:cubicBezTo>
                        <a:cubicBezTo>
                          <a:pt x="60" y="142"/>
                          <a:pt x="60" y="142"/>
                          <a:pt x="60" y="142"/>
                        </a:cubicBezTo>
                        <a:cubicBezTo>
                          <a:pt x="60" y="142"/>
                          <a:pt x="60" y="142"/>
                          <a:pt x="60" y="142"/>
                        </a:cubicBezTo>
                        <a:cubicBezTo>
                          <a:pt x="61" y="143"/>
                          <a:pt x="61" y="143"/>
                          <a:pt x="61" y="143"/>
                        </a:cubicBezTo>
                        <a:cubicBezTo>
                          <a:pt x="61" y="144"/>
                          <a:pt x="61" y="144"/>
                          <a:pt x="61" y="144"/>
                        </a:cubicBezTo>
                        <a:cubicBezTo>
                          <a:pt x="61" y="144"/>
                          <a:pt x="61" y="145"/>
                          <a:pt x="61" y="145"/>
                        </a:cubicBezTo>
                        <a:cubicBezTo>
                          <a:pt x="61" y="145"/>
                          <a:pt x="61" y="145"/>
                          <a:pt x="61" y="146"/>
                        </a:cubicBezTo>
                        <a:cubicBezTo>
                          <a:pt x="62" y="146"/>
                          <a:pt x="62" y="146"/>
                          <a:pt x="62" y="146"/>
                        </a:cubicBezTo>
                        <a:cubicBezTo>
                          <a:pt x="62" y="147"/>
                          <a:pt x="62" y="147"/>
                          <a:pt x="62" y="147"/>
                        </a:cubicBezTo>
                        <a:cubicBezTo>
                          <a:pt x="62" y="148"/>
                          <a:pt x="62" y="148"/>
                          <a:pt x="62" y="148"/>
                        </a:cubicBezTo>
                        <a:cubicBezTo>
                          <a:pt x="62" y="148"/>
                          <a:pt x="62" y="148"/>
                          <a:pt x="62" y="149"/>
                        </a:cubicBezTo>
                        <a:cubicBezTo>
                          <a:pt x="63" y="149"/>
                          <a:pt x="63" y="149"/>
                          <a:pt x="63" y="150"/>
                        </a:cubicBezTo>
                        <a:cubicBezTo>
                          <a:pt x="63" y="150"/>
                          <a:pt x="63" y="150"/>
                          <a:pt x="63" y="151"/>
                        </a:cubicBezTo>
                        <a:cubicBezTo>
                          <a:pt x="63" y="151"/>
                          <a:pt x="63" y="151"/>
                          <a:pt x="63" y="151"/>
                        </a:cubicBezTo>
                        <a:cubicBezTo>
                          <a:pt x="63" y="151"/>
                          <a:pt x="63" y="152"/>
                          <a:pt x="64" y="152"/>
                        </a:cubicBezTo>
                        <a:cubicBezTo>
                          <a:pt x="64" y="153"/>
                          <a:pt x="64" y="153"/>
                          <a:pt x="64" y="153"/>
                        </a:cubicBezTo>
                        <a:cubicBezTo>
                          <a:pt x="64" y="153"/>
                          <a:pt x="64" y="154"/>
                          <a:pt x="64" y="154"/>
                        </a:cubicBezTo>
                        <a:cubicBezTo>
                          <a:pt x="64" y="155"/>
                          <a:pt x="64" y="155"/>
                          <a:pt x="64" y="155"/>
                        </a:cubicBezTo>
                        <a:cubicBezTo>
                          <a:pt x="64" y="156"/>
                          <a:pt x="64" y="156"/>
                          <a:pt x="65" y="156"/>
                        </a:cubicBezTo>
                        <a:cubicBezTo>
                          <a:pt x="65" y="156"/>
                          <a:pt x="65" y="157"/>
                          <a:pt x="65" y="157"/>
                        </a:cubicBezTo>
                        <a:cubicBezTo>
                          <a:pt x="65" y="157"/>
                          <a:pt x="65" y="157"/>
                          <a:pt x="65" y="158"/>
                        </a:cubicBezTo>
                        <a:cubicBezTo>
                          <a:pt x="65" y="158"/>
                          <a:pt x="65" y="159"/>
                          <a:pt x="65" y="159"/>
                        </a:cubicBezTo>
                        <a:cubicBezTo>
                          <a:pt x="65" y="159"/>
                          <a:pt x="66" y="159"/>
                          <a:pt x="66" y="159"/>
                        </a:cubicBezTo>
                        <a:cubicBezTo>
                          <a:pt x="66" y="159"/>
                          <a:pt x="66" y="160"/>
                          <a:pt x="66" y="160"/>
                        </a:cubicBezTo>
                        <a:cubicBezTo>
                          <a:pt x="66" y="161"/>
                          <a:pt x="66" y="161"/>
                          <a:pt x="66" y="161"/>
                        </a:cubicBezTo>
                        <a:cubicBezTo>
                          <a:pt x="66" y="162"/>
                          <a:pt x="66" y="162"/>
                          <a:pt x="66" y="162"/>
                        </a:cubicBezTo>
                        <a:cubicBezTo>
                          <a:pt x="66" y="162"/>
                          <a:pt x="66" y="162"/>
                          <a:pt x="67" y="163"/>
                        </a:cubicBezTo>
                        <a:cubicBezTo>
                          <a:pt x="67" y="163"/>
                          <a:pt x="67" y="163"/>
                          <a:pt x="67" y="164"/>
                        </a:cubicBezTo>
                        <a:cubicBezTo>
                          <a:pt x="67" y="164"/>
                          <a:pt x="67" y="164"/>
                          <a:pt x="67" y="165"/>
                        </a:cubicBezTo>
                        <a:cubicBezTo>
                          <a:pt x="67" y="165"/>
                          <a:pt x="67" y="165"/>
                          <a:pt x="67" y="166"/>
                        </a:cubicBezTo>
                        <a:cubicBezTo>
                          <a:pt x="67" y="166"/>
                          <a:pt x="67" y="166"/>
                          <a:pt x="68" y="167"/>
                        </a:cubicBezTo>
                        <a:cubicBezTo>
                          <a:pt x="68" y="167"/>
                          <a:pt x="68" y="168"/>
                          <a:pt x="68" y="168"/>
                        </a:cubicBezTo>
                        <a:cubicBezTo>
                          <a:pt x="68" y="168"/>
                          <a:pt x="68" y="168"/>
                          <a:pt x="68" y="168"/>
                        </a:cubicBezTo>
                        <a:cubicBezTo>
                          <a:pt x="68" y="169"/>
                          <a:pt x="68" y="169"/>
                          <a:pt x="68" y="170"/>
                        </a:cubicBezTo>
                        <a:cubicBezTo>
                          <a:pt x="68" y="170"/>
                          <a:pt x="69" y="170"/>
                          <a:pt x="69" y="171"/>
                        </a:cubicBezTo>
                        <a:cubicBezTo>
                          <a:pt x="69" y="171"/>
                          <a:pt x="69" y="172"/>
                          <a:pt x="69" y="172"/>
                        </a:cubicBezTo>
                        <a:cubicBezTo>
                          <a:pt x="69" y="173"/>
                          <a:pt x="69" y="173"/>
                          <a:pt x="69" y="173"/>
                        </a:cubicBezTo>
                        <a:cubicBezTo>
                          <a:pt x="69" y="173"/>
                          <a:pt x="69" y="174"/>
                          <a:pt x="69" y="174"/>
                        </a:cubicBezTo>
                        <a:cubicBezTo>
                          <a:pt x="69" y="174"/>
                          <a:pt x="70" y="175"/>
                          <a:pt x="70" y="175"/>
                        </a:cubicBezTo>
                        <a:cubicBezTo>
                          <a:pt x="70" y="176"/>
                          <a:pt x="70" y="176"/>
                          <a:pt x="70" y="176"/>
                        </a:cubicBezTo>
                        <a:cubicBezTo>
                          <a:pt x="70" y="177"/>
                          <a:pt x="70" y="177"/>
                          <a:pt x="70" y="177"/>
                        </a:cubicBezTo>
                        <a:cubicBezTo>
                          <a:pt x="70" y="177"/>
                          <a:pt x="70" y="178"/>
                          <a:pt x="70" y="178"/>
                        </a:cubicBezTo>
                        <a:cubicBezTo>
                          <a:pt x="70" y="178"/>
                          <a:pt x="71" y="179"/>
                          <a:pt x="71" y="179"/>
                        </a:cubicBezTo>
                        <a:cubicBezTo>
                          <a:pt x="71" y="179"/>
                          <a:pt x="71" y="179"/>
                          <a:pt x="71" y="180"/>
                        </a:cubicBezTo>
                        <a:cubicBezTo>
                          <a:pt x="71" y="180"/>
                          <a:pt x="71" y="180"/>
                          <a:pt x="71" y="181"/>
                        </a:cubicBezTo>
                        <a:cubicBezTo>
                          <a:pt x="71" y="181"/>
                          <a:pt x="71" y="181"/>
                          <a:pt x="71" y="182"/>
                        </a:cubicBezTo>
                        <a:cubicBezTo>
                          <a:pt x="71" y="182"/>
                          <a:pt x="72" y="182"/>
                          <a:pt x="72" y="182"/>
                        </a:cubicBezTo>
                        <a:cubicBezTo>
                          <a:pt x="72" y="183"/>
                          <a:pt x="72" y="183"/>
                          <a:pt x="72" y="184"/>
                        </a:cubicBezTo>
                        <a:cubicBezTo>
                          <a:pt x="72" y="184"/>
                          <a:pt x="72" y="185"/>
                          <a:pt x="72" y="185"/>
                        </a:cubicBezTo>
                        <a:cubicBezTo>
                          <a:pt x="72" y="186"/>
                          <a:pt x="72" y="186"/>
                          <a:pt x="72" y="186"/>
                        </a:cubicBezTo>
                        <a:cubicBezTo>
                          <a:pt x="72" y="186"/>
                          <a:pt x="73" y="187"/>
                          <a:pt x="73" y="188"/>
                        </a:cubicBezTo>
                        <a:cubicBezTo>
                          <a:pt x="73" y="188"/>
                          <a:pt x="73" y="188"/>
                          <a:pt x="73" y="188"/>
                        </a:cubicBezTo>
                        <a:cubicBezTo>
                          <a:pt x="73" y="189"/>
                          <a:pt x="73" y="189"/>
                          <a:pt x="73" y="189"/>
                        </a:cubicBezTo>
                        <a:cubicBezTo>
                          <a:pt x="73" y="190"/>
                          <a:pt x="73" y="190"/>
                          <a:pt x="73" y="191"/>
                        </a:cubicBezTo>
                        <a:cubicBezTo>
                          <a:pt x="74" y="191"/>
                          <a:pt x="74" y="192"/>
                          <a:pt x="74" y="192"/>
                        </a:cubicBezTo>
                        <a:cubicBezTo>
                          <a:pt x="74" y="193"/>
                          <a:pt x="74" y="193"/>
                          <a:pt x="74" y="194"/>
                        </a:cubicBezTo>
                        <a:cubicBezTo>
                          <a:pt x="74" y="194"/>
                          <a:pt x="74" y="194"/>
                          <a:pt x="74" y="194"/>
                        </a:cubicBezTo>
                        <a:cubicBezTo>
                          <a:pt x="74" y="195"/>
                          <a:pt x="74" y="196"/>
                          <a:pt x="74" y="196"/>
                        </a:cubicBezTo>
                        <a:cubicBezTo>
                          <a:pt x="74" y="197"/>
                          <a:pt x="75" y="197"/>
                          <a:pt x="75" y="197"/>
                        </a:cubicBezTo>
                        <a:cubicBezTo>
                          <a:pt x="75" y="197"/>
                          <a:pt x="75" y="198"/>
                          <a:pt x="75" y="198"/>
                        </a:cubicBezTo>
                        <a:cubicBezTo>
                          <a:pt x="75" y="199"/>
                          <a:pt x="75" y="199"/>
                          <a:pt x="75" y="200"/>
                        </a:cubicBezTo>
                        <a:cubicBezTo>
                          <a:pt x="75" y="200"/>
                          <a:pt x="75" y="200"/>
                          <a:pt x="75" y="200"/>
                        </a:cubicBezTo>
                        <a:cubicBezTo>
                          <a:pt x="76" y="201"/>
                          <a:pt x="76" y="202"/>
                          <a:pt x="76" y="203"/>
                        </a:cubicBezTo>
                        <a:cubicBezTo>
                          <a:pt x="76" y="203"/>
                          <a:pt x="76" y="203"/>
                          <a:pt x="76" y="203"/>
                        </a:cubicBezTo>
                        <a:cubicBezTo>
                          <a:pt x="76" y="204"/>
                          <a:pt x="76" y="204"/>
                          <a:pt x="76" y="205"/>
                        </a:cubicBezTo>
                        <a:cubicBezTo>
                          <a:pt x="76" y="205"/>
                          <a:pt x="76" y="206"/>
                          <a:pt x="76" y="206"/>
                        </a:cubicBezTo>
                        <a:cubicBezTo>
                          <a:pt x="77" y="207"/>
                          <a:pt x="77" y="207"/>
                          <a:pt x="77" y="207"/>
                        </a:cubicBezTo>
                        <a:cubicBezTo>
                          <a:pt x="77" y="208"/>
                          <a:pt x="77" y="209"/>
                          <a:pt x="77" y="209"/>
                        </a:cubicBezTo>
                        <a:cubicBezTo>
                          <a:pt x="77" y="209"/>
                          <a:pt x="77" y="210"/>
                          <a:pt x="77" y="210"/>
                        </a:cubicBezTo>
                        <a:cubicBezTo>
                          <a:pt x="77" y="210"/>
                          <a:pt x="77" y="210"/>
                          <a:pt x="77" y="211"/>
                        </a:cubicBezTo>
                        <a:cubicBezTo>
                          <a:pt x="78" y="211"/>
                          <a:pt x="78" y="212"/>
                          <a:pt x="78" y="212"/>
                        </a:cubicBezTo>
                        <a:cubicBezTo>
                          <a:pt x="78" y="213"/>
                          <a:pt x="78" y="214"/>
                          <a:pt x="78" y="214"/>
                        </a:cubicBezTo>
                        <a:cubicBezTo>
                          <a:pt x="78" y="215"/>
                          <a:pt x="78" y="215"/>
                          <a:pt x="78" y="215"/>
                        </a:cubicBezTo>
                        <a:cubicBezTo>
                          <a:pt x="78" y="216"/>
                          <a:pt x="78" y="216"/>
                          <a:pt x="78" y="216"/>
                        </a:cubicBezTo>
                        <a:cubicBezTo>
                          <a:pt x="79" y="216"/>
                          <a:pt x="79" y="217"/>
                          <a:pt x="79" y="217"/>
                        </a:cubicBezTo>
                        <a:cubicBezTo>
                          <a:pt x="79" y="217"/>
                          <a:pt x="79" y="218"/>
                          <a:pt x="79" y="219"/>
                        </a:cubicBezTo>
                        <a:cubicBezTo>
                          <a:pt x="79" y="219"/>
                          <a:pt x="79" y="220"/>
                          <a:pt x="79" y="221"/>
                        </a:cubicBezTo>
                        <a:cubicBezTo>
                          <a:pt x="79" y="221"/>
                          <a:pt x="79" y="222"/>
                          <a:pt x="80" y="223"/>
                        </a:cubicBezTo>
                        <a:cubicBezTo>
                          <a:pt x="80" y="223"/>
                          <a:pt x="80" y="223"/>
                          <a:pt x="80" y="223"/>
                        </a:cubicBezTo>
                        <a:cubicBezTo>
                          <a:pt x="80" y="223"/>
                          <a:pt x="80" y="224"/>
                          <a:pt x="80" y="224"/>
                        </a:cubicBezTo>
                        <a:cubicBezTo>
                          <a:pt x="80" y="224"/>
                          <a:pt x="80" y="225"/>
                          <a:pt x="80" y="225"/>
                        </a:cubicBezTo>
                        <a:cubicBezTo>
                          <a:pt x="80" y="226"/>
                          <a:pt x="80" y="226"/>
                          <a:pt x="81" y="227"/>
                        </a:cubicBezTo>
                        <a:cubicBezTo>
                          <a:pt x="81" y="227"/>
                          <a:pt x="81" y="228"/>
                          <a:pt x="81" y="228"/>
                        </a:cubicBezTo>
                        <a:cubicBezTo>
                          <a:pt x="81" y="229"/>
                          <a:pt x="81" y="229"/>
                          <a:pt x="81" y="230"/>
                        </a:cubicBezTo>
                        <a:cubicBezTo>
                          <a:pt x="81" y="230"/>
                          <a:pt x="81" y="231"/>
                          <a:pt x="81" y="231"/>
                        </a:cubicBezTo>
                        <a:cubicBezTo>
                          <a:pt x="81" y="232"/>
                          <a:pt x="81" y="233"/>
                          <a:pt x="82" y="233"/>
                        </a:cubicBezTo>
                        <a:cubicBezTo>
                          <a:pt x="82" y="234"/>
                          <a:pt x="82" y="234"/>
                          <a:pt x="82" y="234"/>
                        </a:cubicBezTo>
                        <a:cubicBezTo>
                          <a:pt x="82" y="235"/>
                          <a:pt x="82" y="235"/>
                          <a:pt x="82" y="236"/>
                        </a:cubicBezTo>
                        <a:cubicBezTo>
                          <a:pt x="82" y="236"/>
                          <a:pt x="82" y="236"/>
                          <a:pt x="82" y="237"/>
                        </a:cubicBezTo>
                        <a:cubicBezTo>
                          <a:pt x="82" y="237"/>
                          <a:pt x="82" y="238"/>
                          <a:pt x="83" y="238"/>
                        </a:cubicBezTo>
                        <a:cubicBezTo>
                          <a:pt x="83" y="239"/>
                          <a:pt x="83" y="239"/>
                          <a:pt x="83" y="240"/>
                        </a:cubicBezTo>
                        <a:cubicBezTo>
                          <a:pt x="83" y="241"/>
                          <a:pt x="83" y="241"/>
                          <a:pt x="83" y="242"/>
                        </a:cubicBezTo>
                        <a:cubicBezTo>
                          <a:pt x="83" y="242"/>
                          <a:pt x="83" y="243"/>
                          <a:pt x="83" y="243"/>
                        </a:cubicBezTo>
                        <a:cubicBezTo>
                          <a:pt x="83" y="244"/>
                          <a:pt x="83" y="244"/>
                          <a:pt x="84" y="245"/>
                        </a:cubicBezTo>
                        <a:cubicBezTo>
                          <a:pt x="84" y="246"/>
                          <a:pt x="84" y="246"/>
                          <a:pt x="84" y="247"/>
                        </a:cubicBezTo>
                        <a:cubicBezTo>
                          <a:pt x="84" y="247"/>
                          <a:pt x="84" y="248"/>
                          <a:pt x="84" y="248"/>
                        </a:cubicBezTo>
                        <a:cubicBezTo>
                          <a:pt x="84" y="249"/>
                          <a:pt x="84" y="249"/>
                          <a:pt x="84" y="250"/>
                        </a:cubicBezTo>
                        <a:cubicBezTo>
                          <a:pt x="84" y="250"/>
                          <a:pt x="85" y="251"/>
                          <a:pt x="85" y="251"/>
                        </a:cubicBezTo>
                        <a:cubicBezTo>
                          <a:pt x="85" y="251"/>
                          <a:pt x="85" y="252"/>
                          <a:pt x="85" y="252"/>
                        </a:cubicBezTo>
                        <a:cubicBezTo>
                          <a:pt x="85" y="253"/>
                          <a:pt x="85" y="254"/>
                          <a:pt x="85" y="254"/>
                        </a:cubicBezTo>
                        <a:cubicBezTo>
                          <a:pt x="85" y="255"/>
                          <a:pt x="85" y="255"/>
                          <a:pt x="85" y="256"/>
                        </a:cubicBezTo>
                        <a:cubicBezTo>
                          <a:pt x="85" y="256"/>
                          <a:pt x="86" y="257"/>
                          <a:pt x="86" y="258"/>
                        </a:cubicBezTo>
                        <a:cubicBezTo>
                          <a:pt x="86" y="258"/>
                          <a:pt x="86" y="259"/>
                          <a:pt x="86" y="259"/>
                        </a:cubicBezTo>
                        <a:cubicBezTo>
                          <a:pt x="86" y="259"/>
                          <a:pt x="86" y="260"/>
                          <a:pt x="86" y="260"/>
                        </a:cubicBezTo>
                        <a:cubicBezTo>
                          <a:pt x="86" y="261"/>
                          <a:pt x="86" y="262"/>
                          <a:pt x="86" y="262"/>
                        </a:cubicBezTo>
                        <a:cubicBezTo>
                          <a:pt x="86" y="263"/>
                          <a:pt x="87" y="263"/>
                          <a:pt x="87" y="263"/>
                        </a:cubicBezTo>
                        <a:cubicBezTo>
                          <a:pt x="87" y="264"/>
                          <a:pt x="87" y="265"/>
                          <a:pt x="87" y="266"/>
                        </a:cubicBezTo>
                        <a:cubicBezTo>
                          <a:pt x="87" y="266"/>
                          <a:pt x="87" y="267"/>
                          <a:pt x="87" y="267"/>
                        </a:cubicBezTo>
                        <a:cubicBezTo>
                          <a:pt x="87" y="268"/>
                          <a:pt x="87" y="269"/>
                          <a:pt x="87" y="269"/>
                        </a:cubicBezTo>
                        <a:cubicBezTo>
                          <a:pt x="87" y="270"/>
                          <a:pt x="88" y="270"/>
                          <a:pt x="88" y="271"/>
                        </a:cubicBezTo>
                        <a:cubicBezTo>
                          <a:pt x="88" y="271"/>
                          <a:pt x="88" y="272"/>
                          <a:pt x="88" y="273"/>
                        </a:cubicBezTo>
                        <a:cubicBezTo>
                          <a:pt x="88" y="273"/>
                          <a:pt x="88" y="274"/>
                          <a:pt x="88" y="274"/>
                        </a:cubicBezTo>
                        <a:cubicBezTo>
                          <a:pt x="88" y="275"/>
                          <a:pt x="88" y="275"/>
                          <a:pt x="88" y="276"/>
                        </a:cubicBezTo>
                        <a:cubicBezTo>
                          <a:pt x="88" y="276"/>
                          <a:pt x="89" y="277"/>
                          <a:pt x="89" y="277"/>
                        </a:cubicBezTo>
                        <a:cubicBezTo>
                          <a:pt x="89" y="278"/>
                          <a:pt x="89" y="279"/>
                          <a:pt x="89" y="279"/>
                        </a:cubicBezTo>
                        <a:cubicBezTo>
                          <a:pt x="89" y="280"/>
                          <a:pt x="89" y="280"/>
                          <a:pt x="89" y="281"/>
                        </a:cubicBezTo>
                        <a:cubicBezTo>
                          <a:pt x="89" y="282"/>
                          <a:pt x="89" y="282"/>
                          <a:pt x="89" y="283"/>
                        </a:cubicBezTo>
                        <a:cubicBezTo>
                          <a:pt x="89" y="283"/>
                          <a:pt x="90" y="284"/>
                          <a:pt x="90" y="284"/>
                        </a:cubicBezTo>
                        <a:cubicBezTo>
                          <a:pt x="90" y="285"/>
                          <a:pt x="90" y="286"/>
                          <a:pt x="90" y="286"/>
                        </a:cubicBezTo>
                        <a:cubicBezTo>
                          <a:pt x="90" y="287"/>
                          <a:pt x="90" y="287"/>
                          <a:pt x="90" y="288"/>
                        </a:cubicBezTo>
                        <a:cubicBezTo>
                          <a:pt x="90" y="288"/>
                          <a:pt x="90" y="289"/>
                          <a:pt x="90" y="290"/>
                        </a:cubicBezTo>
                        <a:cubicBezTo>
                          <a:pt x="91" y="290"/>
                          <a:pt x="91" y="292"/>
                          <a:pt x="91" y="292"/>
                        </a:cubicBezTo>
                        <a:cubicBezTo>
                          <a:pt x="91" y="293"/>
                          <a:pt x="91" y="293"/>
                          <a:pt x="91" y="294"/>
                        </a:cubicBezTo>
                        <a:cubicBezTo>
                          <a:pt x="91" y="294"/>
                          <a:pt x="91" y="295"/>
                          <a:pt x="91" y="296"/>
                        </a:cubicBezTo>
                        <a:cubicBezTo>
                          <a:pt x="91" y="296"/>
                          <a:pt x="91" y="297"/>
                          <a:pt x="91" y="297"/>
                        </a:cubicBezTo>
                        <a:cubicBezTo>
                          <a:pt x="92" y="298"/>
                          <a:pt x="92" y="299"/>
                          <a:pt x="92" y="299"/>
                        </a:cubicBezTo>
                        <a:cubicBezTo>
                          <a:pt x="92" y="300"/>
                          <a:pt x="92" y="300"/>
                          <a:pt x="92" y="301"/>
                        </a:cubicBezTo>
                        <a:cubicBezTo>
                          <a:pt x="92" y="302"/>
                          <a:pt x="92" y="302"/>
                          <a:pt x="92" y="303"/>
                        </a:cubicBezTo>
                        <a:cubicBezTo>
                          <a:pt x="92" y="304"/>
                          <a:pt x="92" y="305"/>
                          <a:pt x="92" y="305"/>
                        </a:cubicBezTo>
                        <a:cubicBezTo>
                          <a:pt x="93" y="306"/>
                          <a:pt x="93" y="306"/>
                          <a:pt x="93" y="307"/>
                        </a:cubicBezTo>
                        <a:cubicBezTo>
                          <a:pt x="93" y="307"/>
                          <a:pt x="93" y="308"/>
                          <a:pt x="93" y="309"/>
                        </a:cubicBezTo>
                        <a:cubicBezTo>
                          <a:pt x="93" y="309"/>
                          <a:pt x="93" y="310"/>
                          <a:pt x="93" y="311"/>
                        </a:cubicBezTo>
                        <a:cubicBezTo>
                          <a:pt x="93" y="311"/>
                          <a:pt x="93" y="312"/>
                          <a:pt x="93" y="313"/>
                        </a:cubicBezTo>
                        <a:cubicBezTo>
                          <a:pt x="94" y="313"/>
                          <a:pt x="94" y="314"/>
                          <a:pt x="94" y="315"/>
                        </a:cubicBezTo>
                        <a:cubicBezTo>
                          <a:pt x="94" y="315"/>
                          <a:pt x="94" y="315"/>
                          <a:pt x="94" y="316"/>
                        </a:cubicBezTo>
                        <a:cubicBezTo>
                          <a:pt x="94" y="316"/>
                          <a:pt x="94" y="317"/>
                          <a:pt x="94" y="318"/>
                        </a:cubicBezTo>
                        <a:cubicBezTo>
                          <a:pt x="94" y="319"/>
                          <a:pt x="94" y="319"/>
                          <a:pt x="94" y="320"/>
                        </a:cubicBezTo>
                        <a:cubicBezTo>
                          <a:pt x="95" y="321"/>
                          <a:pt x="95" y="321"/>
                          <a:pt x="95" y="322"/>
                        </a:cubicBezTo>
                        <a:cubicBezTo>
                          <a:pt x="95" y="323"/>
                          <a:pt x="95" y="323"/>
                          <a:pt x="95" y="324"/>
                        </a:cubicBezTo>
                        <a:cubicBezTo>
                          <a:pt x="95" y="325"/>
                          <a:pt x="95" y="326"/>
                          <a:pt x="95" y="326"/>
                        </a:cubicBezTo>
                        <a:cubicBezTo>
                          <a:pt x="95" y="327"/>
                          <a:pt x="95" y="328"/>
                          <a:pt x="96" y="329"/>
                        </a:cubicBezTo>
                        <a:cubicBezTo>
                          <a:pt x="96" y="329"/>
                          <a:pt x="96" y="330"/>
                          <a:pt x="96" y="330"/>
                        </a:cubicBezTo>
                        <a:cubicBezTo>
                          <a:pt x="96" y="331"/>
                          <a:pt x="96" y="331"/>
                          <a:pt x="96" y="332"/>
                        </a:cubicBezTo>
                        <a:cubicBezTo>
                          <a:pt x="96" y="333"/>
                          <a:pt x="96" y="335"/>
                          <a:pt x="96" y="335"/>
                        </a:cubicBezTo>
                        <a:cubicBezTo>
                          <a:pt x="96" y="336"/>
                          <a:pt x="96" y="336"/>
                          <a:pt x="97" y="337"/>
                        </a:cubicBezTo>
                        <a:cubicBezTo>
                          <a:pt x="97" y="337"/>
                          <a:pt x="97" y="338"/>
                          <a:pt x="97" y="339"/>
                        </a:cubicBezTo>
                        <a:cubicBezTo>
                          <a:pt x="97" y="339"/>
                          <a:pt x="97" y="341"/>
                          <a:pt x="97" y="342"/>
                        </a:cubicBezTo>
                        <a:cubicBezTo>
                          <a:pt x="97" y="342"/>
                          <a:pt x="97" y="343"/>
                          <a:pt x="97" y="343"/>
                        </a:cubicBezTo>
                        <a:cubicBezTo>
                          <a:pt x="97" y="344"/>
                          <a:pt x="97" y="344"/>
                          <a:pt x="98" y="345"/>
                        </a:cubicBezTo>
                        <a:cubicBezTo>
                          <a:pt x="98" y="345"/>
                          <a:pt x="98" y="347"/>
                          <a:pt x="98" y="347"/>
                        </a:cubicBezTo>
                        <a:cubicBezTo>
                          <a:pt x="98" y="348"/>
                          <a:pt x="98" y="349"/>
                          <a:pt x="98" y="350"/>
                        </a:cubicBezTo>
                        <a:cubicBezTo>
                          <a:pt x="98" y="350"/>
                          <a:pt x="98" y="351"/>
                          <a:pt x="98" y="351"/>
                        </a:cubicBezTo>
                        <a:cubicBezTo>
                          <a:pt x="98" y="352"/>
                          <a:pt x="98" y="353"/>
                          <a:pt x="99" y="354"/>
                        </a:cubicBezTo>
                        <a:cubicBezTo>
                          <a:pt x="99" y="355"/>
                          <a:pt x="99" y="356"/>
                          <a:pt x="99" y="356"/>
                        </a:cubicBezTo>
                        <a:cubicBezTo>
                          <a:pt x="99" y="357"/>
                          <a:pt x="99" y="357"/>
                          <a:pt x="99" y="358"/>
                        </a:cubicBezTo>
                        <a:cubicBezTo>
                          <a:pt x="99" y="358"/>
                          <a:pt x="99" y="359"/>
                          <a:pt x="99" y="360"/>
                        </a:cubicBezTo>
                        <a:cubicBezTo>
                          <a:pt x="99" y="361"/>
                          <a:pt x="99" y="362"/>
                          <a:pt x="100" y="363"/>
                        </a:cubicBezTo>
                        <a:cubicBezTo>
                          <a:pt x="100" y="363"/>
                          <a:pt x="100" y="364"/>
                          <a:pt x="100" y="364"/>
                        </a:cubicBezTo>
                        <a:cubicBezTo>
                          <a:pt x="100" y="365"/>
                          <a:pt x="100" y="366"/>
                          <a:pt x="100" y="367"/>
                        </a:cubicBezTo>
                        <a:cubicBezTo>
                          <a:pt x="100" y="368"/>
                          <a:pt x="100" y="368"/>
                          <a:pt x="100" y="369"/>
                        </a:cubicBezTo>
                        <a:cubicBezTo>
                          <a:pt x="100" y="370"/>
                          <a:pt x="100" y="371"/>
                          <a:pt x="101" y="372"/>
                        </a:cubicBezTo>
                        <a:cubicBezTo>
                          <a:pt x="101" y="372"/>
                          <a:pt x="101" y="373"/>
                          <a:pt x="101" y="374"/>
                        </a:cubicBezTo>
                        <a:cubicBezTo>
                          <a:pt x="101" y="375"/>
                          <a:pt x="101" y="375"/>
                          <a:pt x="101" y="376"/>
                        </a:cubicBezTo>
                        <a:cubicBezTo>
                          <a:pt x="101" y="377"/>
                          <a:pt x="101" y="378"/>
                          <a:pt x="101" y="378"/>
                        </a:cubicBezTo>
                        <a:cubicBezTo>
                          <a:pt x="101" y="379"/>
                          <a:pt x="102" y="379"/>
                          <a:pt x="102" y="380"/>
                        </a:cubicBezTo>
                        <a:cubicBezTo>
                          <a:pt x="102" y="381"/>
                          <a:pt x="102" y="382"/>
                          <a:pt x="102" y="382"/>
                        </a:cubicBezTo>
                        <a:cubicBezTo>
                          <a:pt x="102" y="383"/>
                          <a:pt x="102" y="385"/>
                          <a:pt x="102" y="385"/>
                        </a:cubicBezTo>
                        <a:cubicBezTo>
                          <a:pt x="102" y="386"/>
                          <a:pt x="102" y="387"/>
                          <a:pt x="102" y="388"/>
                        </a:cubicBezTo>
                        <a:cubicBezTo>
                          <a:pt x="102" y="389"/>
                          <a:pt x="103" y="389"/>
                          <a:pt x="103" y="390"/>
                        </a:cubicBezTo>
                        <a:cubicBezTo>
                          <a:pt x="103" y="390"/>
                          <a:pt x="103" y="391"/>
                          <a:pt x="103" y="392"/>
                        </a:cubicBezTo>
                        <a:cubicBezTo>
                          <a:pt x="103" y="392"/>
                          <a:pt x="103" y="393"/>
                          <a:pt x="103" y="394"/>
                        </a:cubicBezTo>
                        <a:cubicBezTo>
                          <a:pt x="103" y="395"/>
                          <a:pt x="103" y="395"/>
                          <a:pt x="103" y="396"/>
                        </a:cubicBezTo>
                        <a:cubicBezTo>
                          <a:pt x="103" y="397"/>
                          <a:pt x="104" y="397"/>
                          <a:pt x="104" y="398"/>
                        </a:cubicBezTo>
                        <a:cubicBezTo>
                          <a:pt x="104" y="399"/>
                          <a:pt x="104" y="400"/>
                          <a:pt x="104" y="401"/>
                        </a:cubicBezTo>
                        <a:cubicBezTo>
                          <a:pt x="104" y="402"/>
                          <a:pt x="104" y="403"/>
                          <a:pt x="104" y="404"/>
                        </a:cubicBezTo>
                        <a:cubicBezTo>
                          <a:pt x="104" y="405"/>
                          <a:pt x="104" y="406"/>
                          <a:pt x="104" y="406"/>
                        </a:cubicBezTo>
                        <a:cubicBezTo>
                          <a:pt x="104" y="407"/>
                          <a:pt x="105" y="408"/>
                          <a:pt x="105" y="408"/>
                        </a:cubicBezTo>
                        <a:cubicBezTo>
                          <a:pt x="105" y="409"/>
                          <a:pt x="105" y="410"/>
                          <a:pt x="105" y="411"/>
                        </a:cubicBezTo>
                        <a:cubicBezTo>
                          <a:pt x="105" y="412"/>
                          <a:pt x="105" y="412"/>
                          <a:pt x="105" y="413"/>
                        </a:cubicBezTo>
                        <a:cubicBezTo>
                          <a:pt x="105" y="414"/>
                          <a:pt x="105" y="415"/>
                          <a:pt x="105" y="416"/>
                        </a:cubicBezTo>
                        <a:cubicBezTo>
                          <a:pt x="105" y="417"/>
                          <a:pt x="106" y="417"/>
                          <a:pt x="106" y="418"/>
                        </a:cubicBezTo>
                        <a:cubicBezTo>
                          <a:pt x="106" y="419"/>
                          <a:pt x="106" y="420"/>
                          <a:pt x="106" y="421"/>
                        </a:cubicBezTo>
                        <a:cubicBezTo>
                          <a:pt x="106" y="422"/>
                          <a:pt x="106" y="423"/>
                          <a:pt x="106" y="424"/>
                        </a:cubicBezTo>
                        <a:cubicBezTo>
                          <a:pt x="106" y="425"/>
                          <a:pt x="106" y="426"/>
                          <a:pt x="106" y="426"/>
                        </a:cubicBezTo>
                        <a:cubicBezTo>
                          <a:pt x="107" y="427"/>
                          <a:pt x="107" y="428"/>
                          <a:pt x="107" y="429"/>
                        </a:cubicBezTo>
                        <a:cubicBezTo>
                          <a:pt x="107" y="429"/>
                          <a:pt x="107" y="431"/>
                          <a:pt x="107" y="432"/>
                        </a:cubicBezTo>
                        <a:cubicBezTo>
                          <a:pt x="107" y="432"/>
                          <a:pt x="107" y="433"/>
                          <a:pt x="107" y="434"/>
                        </a:cubicBezTo>
                        <a:cubicBezTo>
                          <a:pt x="107" y="435"/>
                          <a:pt x="107" y="436"/>
                          <a:pt x="107" y="437"/>
                        </a:cubicBezTo>
                        <a:cubicBezTo>
                          <a:pt x="108" y="438"/>
                          <a:pt x="108" y="438"/>
                          <a:pt x="108" y="439"/>
                        </a:cubicBezTo>
                        <a:cubicBezTo>
                          <a:pt x="108" y="440"/>
                          <a:pt x="108" y="441"/>
                          <a:pt x="108" y="442"/>
                        </a:cubicBezTo>
                        <a:cubicBezTo>
                          <a:pt x="108" y="443"/>
                          <a:pt x="108" y="443"/>
                          <a:pt x="108" y="444"/>
                        </a:cubicBezTo>
                        <a:cubicBezTo>
                          <a:pt x="108" y="445"/>
                          <a:pt x="108" y="445"/>
                          <a:pt x="108" y="446"/>
                        </a:cubicBezTo>
                        <a:cubicBezTo>
                          <a:pt x="109" y="447"/>
                          <a:pt x="109" y="448"/>
                          <a:pt x="109" y="449"/>
                        </a:cubicBezTo>
                        <a:cubicBezTo>
                          <a:pt x="109" y="450"/>
                          <a:pt x="109" y="451"/>
                          <a:pt x="109" y="452"/>
                        </a:cubicBezTo>
                        <a:cubicBezTo>
                          <a:pt x="109" y="452"/>
                          <a:pt x="109" y="453"/>
                          <a:pt x="109" y="454"/>
                        </a:cubicBezTo>
                        <a:cubicBezTo>
                          <a:pt x="109" y="455"/>
                          <a:pt x="109" y="456"/>
                          <a:pt x="109" y="456"/>
                        </a:cubicBezTo>
                        <a:cubicBezTo>
                          <a:pt x="110" y="457"/>
                          <a:pt x="110" y="458"/>
                          <a:pt x="110" y="459"/>
                        </a:cubicBezTo>
                        <a:cubicBezTo>
                          <a:pt x="110" y="460"/>
                          <a:pt x="110" y="461"/>
                          <a:pt x="110" y="463"/>
                        </a:cubicBezTo>
                        <a:cubicBezTo>
                          <a:pt x="110" y="464"/>
                          <a:pt x="110" y="465"/>
                          <a:pt x="110" y="466"/>
                        </a:cubicBezTo>
                        <a:cubicBezTo>
                          <a:pt x="110" y="467"/>
                          <a:pt x="110" y="468"/>
                          <a:pt x="110" y="468"/>
                        </a:cubicBezTo>
                        <a:cubicBezTo>
                          <a:pt x="111" y="469"/>
                          <a:pt x="111" y="470"/>
                          <a:pt x="111" y="471"/>
                        </a:cubicBezTo>
                        <a:cubicBezTo>
                          <a:pt x="111" y="472"/>
                          <a:pt x="111" y="473"/>
                          <a:pt x="111" y="474"/>
                        </a:cubicBezTo>
                        <a:cubicBezTo>
                          <a:pt x="111" y="475"/>
                          <a:pt x="111" y="476"/>
                          <a:pt x="111" y="477"/>
                        </a:cubicBezTo>
                        <a:cubicBezTo>
                          <a:pt x="111" y="478"/>
                          <a:pt x="111" y="479"/>
                          <a:pt x="111" y="480"/>
                        </a:cubicBezTo>
                        <a:cubicBezTo>
                          <a:pt x="112" y="481"/>
                          <a:pt x="112" y="481"/>
                          <a:pt x="112" y="482"/>
                        </a:cubicBezTo>
                        <a:cubicBezTo>
                          <a:pt x="112" y="483"/>
                          <a:pt x="112" y="484"/>
                          <a:pt x="112" y="485"/>
                        </a:cubicBezTo>
                        <a:cubicBezTo>
                          <a:pt x="112" y="486"/>
                          <a:pt x="112" y="487"/>
                          <a:pt x="112" y="488"/>
                        </a:cubicBezTo>
                        <a:cubicBezTo>
                          <a:pt x="112" y="488"/>
                          <a:pt x="112" y="489"/>
                          <a:pt x="113" y="490"/>
                        </a:cubicBezTo>
                        <a:cubicBezTo>
                          <a:pt x="113" y="491"/>
                          <a:pt x="113" y="492"/>
                          <a:pt x="113" y="493"/>
                        </a:cubicBezTo>
                        <a:cubicBezTo>
                          <a:pt x="113" y="494"/>
                          <a:pt x="113" y="495"/>
                          <a:pt x="113" y="496"/>
                        </a:cubicBezTo>
                        <a:cubicBezTo>
                          <a:pt x="113" y="497"/>
                          <a:pt x="113" y="498"/>
                          <a:pt x="113" y="499"/>
                        </a:cubicBezTo>
                        <a:cubicBezTo>
                          <a:pt x="113" y="500"/>
                          <a:pt x="113" y="501"/>
                          <a:pt x="114" y="502"/>
                        </a:cubicBezTo>
                        <a:cubicBezTo>
                          <a:pt x="114" y="503"/>
                          <a:pt x="114" y="504"/>
                          <a:pt x="114" y="504"/>
                        </a:cubicBezTo>
                        <a:cubicBezTo>
                          <a:pt x="114" y="505"/>
                          <a:pt x="114" y="506"/>
                          <a:pt x="114" y="507"/>
                        </a:cubicBezTo>
                        <a:cubicBezTo>
                          <a:pt x="114" y="508"/>
                          <a:pt x="114" y="509"/>
                          <a:pt x="114" y="510"/>
                        </a:cubicBezTo>
                        <a:cubicBezTo>
                          <a:pt x="114" y="511"/>
                          <a:pt x="114" y="511"/>
                          <a:pt x="115" y="512"/>
                        </a:cubicBezTo>
                        <a:cubicBezTo>
                          <a:pt x="115" y="513"/>
                          <a:pt x="115" y="514"/>
                          <a:pt x="115" y="515"/>
                        </a:cubicBezTo>
                        <a:cubicBezTo>
                          <a:pt x="115" y="516"/>
                          <a:pt x="115" y="517"/>
                          <a:pt x="115" y="518"/>
                        </a:cubicBezTo>
                        <a:cubicBezTo>
                          <a:pt x="115" y="519"/>
                          <a:pt x="115" y="520"/>
                          <a:pt x="115" y="521"/>
                        </a:cubicBezTo>
                        <a:cubicBezTo>
                          <a:pt x="115" y="522"/>
                          <a:pt x="115" y="522"/>
                          <a:pt x="116" y="523"/>
                        </a:cubicBezTo>
                        <a:cubicBezTo>
                          <a:pt x="116" y="524"/>
                          <a:pt x="116" y="525"/>
                          <a:pt x="116" y="526"/>
                        </a:cubicBezTo>
                        <a:cubicBezTo>
                          <a:pt x="116" y="527"/>
                          <a:pt x="116" y="528"/>
                          <a:pt x="116" y="529"/>
                        </a:cubicBezTo>
                        <a:cubicBezTo>
                          <a:pt x="116" y="530"/>
                          <a:pt x="116" y="530"/>
                          <a:pt x="116" y="531"/>
                        </a:cubicBezTo>
                        <a:cubicBezTo>
                          <a:pt x="116" y="532"/>
                          <a:pt x="116" y="534"/>
                          <a:pt x="117" y="535"/>
                        </a:cubicBezTo>
                        <a:cubicBezTo>
                          <a:pt x="117" y="536"/>
                          <a:pt x="117" y="537"/>
                          <a:pt x="117" y="538"/>
                        </a:cubicBezTo>
                        <a:cubicBezTo>
                          <a:pt x="117" y="539"/>
                          <a:pt x="117" y="539"/>
                          <a:pt x="117" y="540"/>
                        </a:cubicBezTo>
                        <a:cubicBezTo>
                          <a:pt x="117" y="541"/>
                          <a:pt x="117" y="542"/>
                          <a:pt x="117" y="543"/>
                        </a:cubicBezTo>
                        <a:cubicBezTo>
                          <a:pt x="117" y="544"/>
                          <a:pt x="118" y="546"/>
                          <a:pt x="118" y="547"/>
                        </a:cubicBezTo>
                        <a:cubicBezTo>
                          <a:pt x="118" y="547"/>
                          <a:pt x="118" y="548"/>
                          <a:pt x="118" y="549"/>
                        </a:cubicBezTo>
                        <a:cubicBezTo>
                          <a:pt x="118" y="550"/>
                          <a:pt x="118" y="551"/>
                          <a:pt x="118" y="552"/>
                        </a:cubicBezTo>
                        <a:cubicBezTo>
                          <a:pt x="118" y="553"/>
                          <a:pt x="118" y="554"/>
                          <a:pt x="118" y="555"/>
                        </a:cubicBezTo>
                        <a:cubicBezTo>
                          <a:pt x="118" y="556"/>
                          <a:pt x="119" y="557"/>
                          <a:pt x="119" y="557"/>
                        </a:cubicBezTo>
                        <a:cubicBezTo>
                          <a:pt x="119" y="558"/>
                          <a:pt x="119" y="559"/>
                          <a:pt x="119" y="560"/>
                        </a:cubicBezTo>
                        <a:cubicBezTo>
                          <a:pt x="119" y="561"/>
                          <a:pt x="119" y="562"/>
                          <a:pt x="119" y="563"/>
                        </a:cubicBezTo>
                        <a:cubicBezTo>
                          <a:pt x="119" y="564"/>
                          <a:pt x="119" y="565"/>
                          <a:pt x="119" y="566"/>
                        </a:cubicBezTo>
                        <a:cubicBezTo>
                          <a:pt x="119" y="567"/>
                          <a:pt x="120" y="568"/>
                          <a:pt x="120" y="569"/>
                        </a:cubicBezTo>
                        <a:cubicBezTo>
                          <a:pt x="120" y="570"/>
                          <a:pt x="120" y="571"/>
                          <a:pt x="120" y="572"/>
                        </a:cubicBezTo>
                        <a:cubicBezTo>
                          <a:pt x="120" y="573"/>
                          <a:pt x="120" y="574"/>
                          <a:pt x="120" y="575"/>
                        </a:cubicBezTo>
                        <a:cubicBezTo>
                          <a:pt x="120" y="576"/>
                          <a:pt x="120" y="577"/>
                          <a:pt x="120" y="578"/>
                        </a:cubicBezTo>
                        <a:cubicBezTo>
                          <a:pt x="120" y="579"/>
                          <a:pt x="121" y="580"/>
                          <a:pt x="121" y="581"/>
                        </a:cubicBezTo>
                        <a:cubicBezTo>
                          <a:pt x="121" y="582"/>
                          <a:pt x="121" y="582"/>
                          <a:pt x="121" y="583"/>
                        </a:cubicBezTo>
                        <a:cubicBezTo>
                          <a:pt x="121" y="584"/>
                          <a:pt x="121" y="585"/>
                          <a:pt x="121" y="586"/>
                        </a:cubicBezTo>
                        <a:cubicBezTo>
                          <a:pt x="121" y="587"/>
                          <a:pt x="121" y="588"/>
                          <a:pt x="121" y="589"/>
                        </a:cubicBezTo>
                        <a:cubicBezTo>
                          <a:pt x="121" y="590"/>
                          <a:pt x="122" y="591"/>
                          <a:pt x="122" y="592"/>
                        </a:cubicBezTo>
                        <a:cubicBezTo>
                          <a:pt x="122" y="593"/>
                          <a:pt x="122" y="593"/>
                          <a:pt x="122" y="594"/>
                        </a:cubicBezTo>
                        <a:cubicBezTo>
                          <a:pt x="122" y="595"/>
                          <a:pt x="122" y="596"/>
                          <a:pt x="122" y="597"/>
                        </a:cubicBezTo>
                        <a:cubicBezTo>
                          <a:pt x="122" y="598"/>
                          <a:pt x="122" y="599"/>
                          <a:pt x="122" y="600"/>
                        </a:cubicBezTo>
                        <a:cubicBezTo>
                          <a:pt x="123" y="601"/>
                          <a:pt x="123" y="602"/>
                          <a:pt x="123" y="603"/>
                        </a:cubicBezTo>
                        <a:cubicBezTo>
                          <a:pt x="123" y="604"/>
                          <a:pt x="123" y="605"/>
                          <a:pt x="123" y="606"/>
                        </a:cubicBezTo>
                        <a:cubicBezTo>
                          <a:pt x="123" y="607"/>
                          <a:pt x="123" y="608"/>
                          <a:pt x="123" y="608"/>
                        </a:cubicBezTo>
                        <a:cubicBezTo>
                          <a:pt x="123" y="609"/>
                          <a:pt x="123" y="610"/>
                          <a:pt x="123" y="611"/>
                        </a:cubicBezTo>
                        <a:cubicBezTo>
                          <a:pt x="124" y="612"/>
                          <a:pt x="124" y="613"/>
                          <a:pt x="124" y="614"/>
                        </a:cubicBezTo>
                        <a:cubicBezTo>
                          <a:pt x="124" y="615"/>
                          <a:pt x="124" y="616"/>
                          <a:pt x="124" y="617"/>
                        </a:cubicBezTo>
                        <a:cubicBezTo>
                          <a:pt x="124" y="618"/>
                          <a:pt x="124" y="619"/>
                          <a:pt x="124" y="620"/>
                        </a:cubicBezTo>
                        <a:cubicBezTo>
                          <a:pt x="124" y="621"/>
                          <a:pt x="124" y="622"/>
                          <a:pt x="124" y="623"/>
                        </a:cubicBezTo>
                        <a:cubicBezTo>
                          <a:pt x="125" y="624"/>
                          <a:pt x="125" y="625"/>
                          <a:pt x="125" y="626"/>
                        </a:cubicBezTo>
                        <a:cubicBezTo>
                          <a:pt x="125" y="627"/>
                          <a:pt x="125" y="627"/>
                          <a:pt x="125" y="628"/>
                        </a:cubicBezTo>
                        <a:cubicBezTo>
                          <a:pt x="125" y="629"/>
                          <a:pt x="125" y="631"/>
                          <a:pt x="125" y="632"/>
                        </a:cubicBezTo>
                        <a:cubicBezTo>
                          <a:pt x="125" y="633"/>
                          <a:pt x="125" y="634"/>
                          <a:pt x="125" y="635"/>
                        </a:cubicBezTo>
                        <a:cubicBezTo>
                          <a:pt x="126" y="636"/>
                          <a:pt x="126" y="637"/>
                          <a:pt x="126" y="638"/>
                        </a:cubicBezTo>
                        <a:cubicBezTo>
                          <a:pt x="126" y="639"/>
                          <a:pt x="126" y="640"/>
                          <a:pt x="126" y="641"/>
                        </a:cubicBezTo>
                        <a:cubicBezTo>
                          <a:pt x="126" y="642"/>
                          <a:pt x="126" y="642"/>
                          <a:pt x="126" y="643"/>
                        </a:cubicBezTo>
                        <a:cubicBezTo>
                          <a:pt x="126" y="644"/>
                          <a:pt x="126" y="645"/>
                          <a:pt x="126" y="646"/>
                        </a:cubicBezTo>
                        <a:cubicBezTo>
                          <a:pt x="127" y="647"/>
                          <a:pt x="127" y="648"/>
                          <a:pt x="127" y="649"/>
                        </a:cubicBezTo>
                        <a:cubicBezTo>
                          <a:pt x="127" y="649"/>
                          <a:pt x="127" y="650"/>
                          <a:pt x="127" y="651"/>
                        </a:cubicBezTo>
                        <a:cubicBezTo>
                          <a:pt x="127" y="651"/>
                          <a:pt x="127" y="652"/>
                          <a:pt x="127" y="653"/>
                        </a:cubicBezTo>
                        <a:cubicBezTo>
                          <a:pt x="127" y="654"/>
                          <a:pt x="127" y="655"/>
                          <a:pt x="127" y="656"/>
                        </a:cubicBezTo>
                        <a:cubicBezTo>
                          <a:pt x="128" y="657"/>
                          <a:pt x="128" y="659"/>
                          <a:pt x="128" y="660"/>
                        </a:cubicBezTo>
                        <a:cubicBezTo>
                          <a:pt x="128" y="661"/>
                          <a:pt x="128" y="661"/>
                          <a:pt x="128" y="662"/>
                        </a:cubicBezTo>
                        <a:cubicBezTo>
                          <a:pt x="128" y="663"/>
                          <a:pt x="128" y="664"/>
                          <a:pt x="128" y="665"/>
                        </a:cubicBezTo>
                        <a:cubicBezTo>
                          <a:pt x="128" y="666"/>
                          <a:pt x="128" y="667"/>
                          <a:pt x="129" y="668"/>
                        </a:cubicBezTo>
                        <a:cubicBezTo>
                          <a:pt x="129" y="669"/>
                          <a:pt x="129" y="670"/>
                          <a:pt x="129" y="671"/>
                        </a:cubicBezTo>
                        <a:cubicBezTo>
                          <a:pt x="129" y="672"/>
                          <a:pt x="129" y="673"/>
                          <a:pt x="129" y="674"/>
                        </a:cubicBezTo>
                        <a:cubicBezTo>
                          <a:pt x="129" y="675"/>
                          <a:pt x="129" y="675"/>
                          <a:pt x="129" y="676"/>
                        </a:cubicBezTo>
                        <a:cubicBezTo>
                          <a:pt x="129" y="677"/>
                          <a:pt x="129" y="679"/>
                          <a:pt x="130" y="680"/>
                        </a:cubicBezTo>
                        <a:cubicBezTo>
                          <a:pt x="130" y="681"/>
                          <a:pt x="130" y="681"/>
                          <a:pt x="130" y="682"/>
                        </a:cubicBezTo>
                        <a:cubicBezTo>
                          <a:pt x="130" y="683"/>
                          <a:pt x="130" y="684"/>
                          <a:pt x="130" y="685"/>
                        </a:cubicBezTo>
                        <a:cubicBezTo>
                          <a:pt x="130" y="686"/>
                          <a:pt x="130" y="687"/>
                          <a:pt x="130" y="688"/>
                        </a:cubicBezTo>
                        <a:cubicBezTo>
                          <a:pt x="130" y="688"/>
                          <a:pt x="130" y="690"/>
                          <a:pt x="131" y="690"/>
                        </a:cubicBezTo>
                        <a:cubicBezTo>
                          <a:pt x="131" y="691"/>
                          <a:pt x="131" y="692"/>
                          <a:pt x="131" y="693"/>
                        </a:cubicBezTo>
                        <a:cubicBezTo>
                          <a:pt x="131" y="694"/>
                          <a:pt x="131" y="695"/>
                          <a:pt x="131" y="695"/>
                        </a:cubicBezTo>
                        <a:cubicBezTo>
                          <a:pt x="131" y="696"/>
                          <a:pt x="131" y="697"/>
                          <a:pt x="131" y="698"/>
                        </a:cubicBezTo>
                        <a:cubicBezTo>
                          <a:pt x="131" y="699"/>
                          <a:pt x="131" y="700"/>
                          <a:pt x="132" y="701"/>
                        </a:cubicBezTo>
                        <a:cubicBezTo>
                          <a:pt x="132" y="701"/>
                          <a:pt x="132" y="702"/>
                          <a:pt x="132" y="703"/>
                        </a:cubicBezTo>
                        <a:cubicBezTo>
                          <a:pt x="132" y="704"/>
                          <a:pt x="132" y="705"/>
                          <a:pt x="132" y="706"/>
                        </a:cubicBezTo>
                        <a:cubicBezTo>
                          <a:pt x="132" y="707"/>
                          <a:pt x="132" y="707"/>
                          <a:pt x="132" y="708"/>
                        </a:cubicBezTo>
                        <a:cubicBezTo>
                          <a:pt x="132" y="709"/>
                          <a:pt x="132" y="710"/>
                          <a:pt x="133" y="711"/>
                        </a:cubicBezTo>
                        <a:cubicBezTo>
                          <a:pt x="133" y="712"/>
                          <a:pt x="133" y="713"/>
                          <a:pt x="133" y="714"/>
                        </a:cubicBezTo>
                        <a:cubicBezTo>
                          <a:pt x="133" y="715"/>
                          <a:pt x="133" y="716"/>
                          <a:pt x="133" y="717"/>
                        </a:cubicBezTo>
                        <a:cubicBezTo>
                          <a:pt x="133" y="718"/>
                          <a:pt x="133" y="719"/>
                          <a:pt x="133" y="720"/>
                        </a:cubicBezTo>
                        <a:cubicBezTo>
                          <a:pt x="133" y="721"/>
                          <a:pt x="134" y="721"/>
                          <a:pt x="134" y="722"/>
                        </a:cubicBezTo>
                        <a:cubicBezTo>
                          <a:pt x="134" y="723"/>
                          <a:pt x="134" y="724"/>
                          <a:pt x="134" y="725"/>
                        </a:cubicBezTo>
                        <a:cubicBezTo>
                          <a:pt x="134" y="726"/>
                          <a:pt x="134" y="727"/>
                          <a:pt x="134" y="728"/>
                        </a:cubicBezTo>
                        <a:cubicBezTo>
                          <a:pt x="134" y="729"/>
                          <a:pt x="134" y="729"/>
                          <a:pt x="134" y="730"/>
                        </a:cubicBezTo>
                        <a:cubicBezTo>
                          <a:pt x="134" y="731"/>
                          <a:pt x="135" y="732"/>
                          <a:pt x="135" y="733"/>
                        </a:cubicBezTo>
                        <a:cubicBezTo>
                          <a:pt x="135" y="734"/>
                          <a:pt x="135" y="734"/>
                          <a:pt x="135" y="735"/>
                        </a:cubicBezTo>
                        <a:cubicBezTo>
                          <a:pt x="135" y="736"/>
                          <a:pt x="135" y="737"/>
                          <a:pt x="135" y="738"/>
                        </a:cubicBezTo>
                        <a:cubicBezTo>
                          <a:pt x="135" y="739"/>
                          <a:pt x="135" y="739"/>
                          <a:pt x="135" y="740"/>
                        </a:cubicBezTo>
                        <a:cubicBezTo>
                          <a:pt x="135" y="740"/>
                          <a:pt x="136" y="741"/>
                          <a:pt x="136" y="742"/>
                        </a:cubicBezTo>
                        <a:cubicBezTo>
                          <a:pt x="136" y="743"/>
                          <a:pt x="136" y="744"/>
                          <a:pt x="136" y="745"/>
                        </a:cubicBezTo>
                        <a:cubicBezTo>
                          <a:pt x="136" y="745"/>
                          <a:pt x="136" y="746"/>
                          <a:pt x="136" y="747"/>
                        </a:cubicBezTo>
                        <a:cubicBezTo>
                          <a:pt x="136" y="748"/>
                          <a:pt x="136" y="749"/>
                          <a:pt x="136" y="749"/>
                        </a:cubicBezTo>
                        <a:cubicBezTo>
                          <a:pt x="136" y="750"/>
                          <a:pt x="137" y="751"/>
                          <a:pt x="137" y="752"/>
                        </a:cubicBezTo>
                        <a:cubicBezTo>
                          <a:pt x="137" y="753"/>
                          <a:pt x="137" y="753"/>
                          <a:pt x="137" y="754"/>
                        </a:cubicBezTo>
                        <a:cubicBezTo>
                          <a:pt x="137" y="755"/>
                          <a:pt x="137" y="756"/>
                          <a:pt x="137" y="757"/>
                        </a:cubicBezTo>
                        <a:cubicBezTo>
                          <a:pt x="137" y="758"/>
                          <a:pt x="137" y="759"/>
                          <a:pt x="137" y="759"/>
                        </a:cubicBezTo>
                        <a:cubicBezTo>
                          <a:pt x="137" y="760"/>
                          <a:pt x="138" y="761"/>
                          <a:pt x="138" y="761"/>
                        </a:cubicBezTo>
                        <a:cubicBezTo>
                          <a:pt x="138" y="762"/>
                          <a:pt x="138" y="763"/>
                          <a:pt x="138" y="764"/>
                        </a:cubicBezTo>
                        <a:cubicBezTo>
                          <a:pt x="138" y="765"/>
                          <a:pt x="138" y="766"/>
                          <a:pt x="138" y="767"/>
                        </a:cubicBezTo>
                        <a:cubicBezTo>
                          <a:pt x="138" y="767"/>
                          <a:pt x="138" y="768"/>
                          <a:pt x="138" y="769"/>
                        </a:cubicBezTo>
                        <a:cubicBezTo>
                          <a:pt x="138" y="769"/>
                          <a:pt x="139" y="771"/>
                          <a:pt x="139" y="771"/>
                        </a:cubicBezTo>
                        <a:cubicBezTo>
                          <a:pt x="139" y="772"/>
                          <a:pt x="139" y="773"/>
                          <a:pt x="139" y="773"/>
                        </a:cubicBezTo>
                        <a:cubicBezTo>
                          <a:pt x="139" y="774"/>
                          <a:pt x="139" y="775"/>
                          <a:pt x="139" y="776"/>
                        </a:cubicBezTo>
                        <a:cubicBezTo>
                          <a:pt x="139" y="777"/>
                          <a:pt x="139" y="778"/>
                          <a:pt x="139" y="778"/>
                        </a:cubicBezTo>
                        <a:cubicBezTo>
                          <a:pt x="140" y="779"/>
                          <a:pt x="140" y="779"/>
                          <a:pt x="140" y="780"/>
                        </a:cubicBezTo>
                        <a:cubicBezTo>
                          <a:pt x="140" y="781"/>
                          <a:pt x="140" y="782"/>
                          <a:pt x="140" y="783"/>
                        </a:cubicBezTo>
                        <a:cubicBezTo>
                          <a:pt x="140" y="784"/>
                          <a:pt x="140" y="785"/>
                          <a:pt x="140" y="786"/>
                        </a:cubicBezTo>
                        <a:cubicBezTo>
                          <a:pt x="140" y="786"/>
                          <a:pt x="140" y="787"/>
                          <a:pt x="140" y="788"/>
                        </a:cubicBezTo>
                        <a:cubicBezTo>
                          <a:pt x="141" y="788"/>
                          <a:pt x="141" y="789"/>
                          <a:pt x="141" y="790"/>
                        </a:cubicBezTo>
                        <a:cubicBezTo>
                          <a:pt x="141" y="791"/>
                          <a:pt x="141" y="791"/>
                          <a:pt x="141" y="792"/>
                        </a:cubicBezTo>
                        <a:cubicBezTo>
                          <a:pt x="141" y="793"/>
                          <a:pt x="141" y="793"/>
                          <a:pt x="141" y="794"/>
                        </a:cubicBezTo>
                        <a:cubicBezTo>
                          <a:pt x="141" y="795"/>
                          <a:pt x="141" y="795"/>
                          <a:pt x="141" y="796"/>
                        </a:cubicBezTo>
                        <a:cubicBezTo>
                          <a:pt x="142" y="797"/>
                          <a:pt x="142" y="798"/>
                          <a:pt x="142" y="799"/>
                        </a:cubicBezTo>
                        <a:cubicBezTo>
                          <a:pt x="142" y="799"/>
                          <a:pt x="142" y="801"/>
                          <a:pt x="142" y="802"/>
                        </a:cubicBezTo>
                        <a:cubicBezTo>
                          <a:pt x="142" y="802"/>
                          <a:pt x="142" y="803"/>
                          <a:pt x="142" y="804"/>
                        </a:cubicBezTo>
                        <a:cubicBezTo>
                          <a:pt x="142" y="804"/>
                          <a:pt x="142" y="805"/>
                          <a:pt x="142" y="806"/>
                        </a:cubicBezTo>
                        <a:cubicBezTo>
                          <a:pt x="143" y="807"/>
                          <a:pt x="143" y="808"/>
                          <a:pt x="143" y="809"/>
                        </a:cubicBezTo>
                        <a:cubicBezTo>
                          <a:pt x="143" y="809"/>
                          <a:pt x="143" y="809"/>
                          <a:pt x="143" y="809"/>
                        </a:cubicBezTo>
                        <a:cubicBezTo>
                          <a:pt x="143" y="810"/>
                          <a:pt x="143" y="811"/>
                          <a:pt x="143" y="812"/>
                        </a:cubicBezTo>
                        <a:cubicBezTo>
                          <a:pt x="143" y="813"/>
                          <a:pt x="143" y="814"/>
                          <a:pt x="143" y="814"/>
                        </a:cubicBezTo>
                        <a:cubicBezTo>
                          <a:pt x="144" y="815"/>
                          <a:pt x="144" y="816"/>
                          <a:pt x="144" y="816"/>
                        </a:cubicBezTo>
                        <a:cubicBezTo>
                          <a:pt x="144" y="817"/>
                          <a:pt x="144" y="818"/>
                          <a:pt x="144" y="819"/>
                        </a:cubicBezTo>
                        <a:cubicBezTo>
                          <a:pt x="144" y="820"/>
                          <a:pt x="144" y="820"/>
                          <a:pt x="144" y="821"/>
                        </a:cubicBezTo>
                        <a:cubicBezTo>
                          <a:pt x="144" y="822"/>
                          <a:pt x="144" y="823"/>
                          <a:pt x="145" y="823"/>
                        </a:cubicBezTo>
                        <a:cubicBezTo>
                          <a:pt x="145" y="824"/>
                          <a:pt x="145" y="825"/>
                          <a:pt x="145" y="825"/>
                        </a:cubicBezTo>
                        <a:cubicBezTo>
                          <a:pt x="145" y="826"/>
                          <a:pt x="145" y="826"/>
                          <a:pt x="145" y="827"/>
                        </a:cubicBezTo>
                        <a:cubicBezTo>
                          <a:pt x="145" y="828"/>
                          <a:pt x="145" y="829"/>
                          <a:pt x="145" y="830"/>
                        </a:cubicBezTo>
                        <a:cubicBezTo>
                          <a:pt x="145" y="831"/>
                          <a:pt x="145" y="831"/>
                          <a:pt x="146" y="832"/>
                        </a:cubicBezTo>
                        <a:cubicBezTo>
                          <a:pt x="146" y="833"/>
                          <a:pt x="146" y="833"/>
                          <a:pt x="146" y="834"/>
                        </a:cubicBezTo>
                        <a:cubicBezTo>
                          <a:pt x="146" y="835"/>
                          <a:pt x="146" y="835"/>
                          <a:pt x="146" y="836"/>
                        </a:cubicBezTo>
                        <a:cubicBezTo>
                          <a:pt x="146" y="837"/>
                          <a:pt x="146" y="837"/>
                          <a:pt x="146" y="838"/>
                        </a:cubicBezTo>
                        <a:cubicBezTo>
                          <a:pt x="146" y="839"/>
                          <a:pt x="146" y="839"/>
                          <a:pt x="147" y="840"/>
                        </a:cubicBezTo>
                        <a:cubicBezTo>
                          <a:pt x="147" y="841"/>
                          <a:pt x="147" y="842"/>
                          <a:pt x="147" y="842"/>
                        </a:cubicBezTo>
                        <a:cubicBezTo>
                          <a:pt x="147" y="843"/>
                          <a:pt x="147" y="843"/>
                          <a:pt x="147" y="844"/>
                        </a:cubicBezTo>
                        <a:cubicBezTo>
                          <a:pt x="147" y="844"/>
                          <a:pt x="147" y="845"/>
                          <a:pt x="147" y="845"/>
                        </a:cubicBezTo>
                        <a:cubicBezTo>
                          <a:pt x="147" y="846"/>
                          <a:pt x="147" y="847"/>
                          <a:pt x="148" y="848"/>
                        </a:cubicBezTo>
                        <a:cubicBezTo>
                          <a:pt x="148" y="849"/>
                          <a:pt x="148" y="849"/>
                          <a:pt x="148" y="850"/>
                        </a:cubicBezTo>
                        <a:cubicBezTo>
                          <a:pt x="148" y="851"/>
                          <a:pt x="148" y="852"/>
                          <a:pt x="148" y="853"/>
                        </a:cubicBezTo>
                        <a:cubicBezTo>
                          <a:pt x="148" y="853"/>
                          <a:pt x="148" y="854"/>
                          <a:pt x="148" y="854"/>
                        </a:cubicBezTo>
                        <a:cubicBezTo>
                          <a:pt x="148" y="855"/>
                          <a:pt x="148" y="855"/>
                          <a:pt x="149" y="856"/>
                        </a:cubicBezTo>
                        <a:cubicBezTo>
                          <a:pt x="149" y="856"/>
                          <a:pt x="149" y="857"/>
                          <a:pt x="149" y="858"/>
                        </a:cubicBezTo>
                        <a:cubicBezTo>
                          <a:pt x="149" y="858"/>
                          <a:pt x="149" y="858"/>
                          <a:pt x="149" y="859"/>
                        </a:cubicBezTo>
                        <a:cubicBezTo>
                          <a:pt x="149" y="859"/>
                          <a:pt x="149" y="860"/>
                          <a:pt x="149" y="861"/>
                        </a:cubicBezTo>
                        <a:cubicBezTo>
                          <a:pt x="149" y="862"/>
                          <a:pt x="149" y="863"/>
                          <a:pt x="150" y="863"/>
                        </a:cubicBezTo>
                        <a:cubicBezTo>
                          <a:pt x="150" y="864"/>
                          <a:pt x="150" y="865"/>
                          <a:pt x="150" y="865"/>
                        </a:cubicBezTo>
                        <a:cubicBezTo>
                          <a:pt x="150" y="866"/>
                          <a:pt x="150" y="866"/>
                          <a:pt x="150" y="867"/>
                        </a:cubicBezTo>
                        <a:cubicBezTo>
                          <a:pt x="150" y="867"/>
                          <a:pt x="150" y="868"/>
                          <a:pt x="150" y="869"/>
                        </a:cubicBezTo>
                        <a:cubicBezTo>
                          <a:pt x="150" y="869"/>
                          <a:pt x="151" y="870"/>
                          <a:pt x="151" y="871"/>
                        </a:cubicBezTo>
                        <a:cubicBezTo>
                          <a:pt x="151" y="871"/>
                          <a:pt x="151" y="872"/>
                          <a:pt x="151" y="872"/>
                        </a:cubicBezTo>
                        <a:cubicBezTo>
                          <a:pt x="151" y="873"/>
                          <a:pt x="151" y="874"/>
                          <a:pt x="151" y="875"/>
                        </a:cubicBezTo>
                        <a:cubicBezTo>
                          <a:pt x="151" y="875"/>
                          <a:pt x="151" y="876"/>
                          <a:pt x="151" y="876"/>
                        </a:cubicBezTo>
                        <a:cubicBezTo>
                          <a:pt x="151" y="877"/>
                          <a:pt x="152" y="877"/>
                          <a:pt x="152" y="878"/>
                        </a:cubicBezTo>
                        <a:cubicBezTo>
                          <a:pt x="152" y="879"/>
                          <a:pt x="152" y="879"/>
                          <a:pt x="152" y="880"/>
                        </a:cubicBezTo>
                        <a:cubicBezTo>
                          <a:pt x="152" y="880"/>
                          <a:pt x="152" y="881"/>
                          <a:pt x="152" y="882"/>
                        </a:cubicBezTo>
                        <a:cubicBezTo>
                          <a:pt x="152" y="882"/>
                          <a:pt x="152" y="883"/>
                          <a:pt x="152" y="883"/>
                        </a:cubicBezTo>
                        <a:cubicBezTo>
                          <a:pt x="152" y="884"/>
                          <a:pt x="153" y="884"/>
                          <a:pt x="153" y="885"/>
                        </a:cubicBezTo>
                        <a:cubicBezTo>
                          <a:pt x="153" y="886"/>
                          <a:pt x="153" y="886"/>
                          <a:pt x="153" y="887"/>
                        </a:cubicBezTo>
                        <a:cubicBezTo>
                          <a:pt x="153" y="887"/>
                          <a:pt x="153" y="888"/>
                          <a:pt x="153" y="888"/>
                        </a:cubicBezTo>
                        <a:cubicBezTo>
                          <a:pt x="153" y="889"/>
                          <a:pt x="153" y="890"/>
                          <a:pt x="153" y="891"/>
                        </a:cubicBezTo>
                        <a:cubicBezTo>
                          <a:pt x="153" y="891"/>
                          <a:pt x="154" y="891"/>
                          <a:pt x="154" y="892"/>
                        </a:cubicBezTo>
                        <a:cubicBezTo>
                          <a:pt x="154" y="892"/>
                          <a:pt x="154" y="893"/>
                          <a:pt x="154" y="894"/>
                        </a:cubicBezTo>
                        <a:cubicBezTo>
                          <a:pt x="154" y="894"/>
                          <a:pt x="154" y="895"/>
                          <a:pt x="154" y="895"/>
                        </a:cubicBezTo>
                        <a:cubicBezTo>
                          <a:pt x="154" y="896"/>
                          <a:pt x="154" y="896"/>
                          <a:pt x="154" y="897"/>
                        </a:cubicBezTo>
                        <a:cubicBezTo>
                          <a:pt x="154" y="897"/>
                          <a:pt x="155" y="898"/>
                          <a:pt x="155" y="898"/>
                        </a:cubicBezTo>
                        <a:cubicBezTo>
                          <a:pt x="155" y="899"/>
                          <a:pt x="155" y="899"/>
                          <a:pt x="155" y="900"/>
                        </a:cubicBezTo>
                        <a:cubicBezTo>
                          <a:pt x="155" y="901"/>
                          <a:pt x="155" y="901"/>
                          <a:pt x="155" y="902"/>
                        </a:cubicBezTo>
                        <a:cubicBezTo>
                          <a:pt x="155" y="902"/>
                          <a:pt x="155" y="903"/>
                          <a:pt x="155" y="904"/>
                        </a:cubicBezTo>
                        <a:cubicBezTo>
                          <a:pt x="156" y="904"/>
                          <a:pt x="156" y="905"/>
                          <a:pt x="156" y="906"/>
                        </a:cubicBezTo>
                        <a:cubicBezTo>
                          <a:pt x="156" y="906"/>
                          <a:pt x="156" y="907"/>
                          <a:pt x="156" y="907"/>
                        </a:cubicBezTo>
                        <a:cubicBezTo>
                          <a:pt x="156" y="908"/>
                          <a:pt x="156" y="908"/>
                          <a:pt x="156" y="908"/>
                        </a:cubicBezTo>
                        <a:cubicBezTo>
                          <a:pt x="156" y="909"/>
                          <a:pt x="156" y="910"/>
                          <a:pt x="156" y="910"/>
                        </a:cubicBezTo>
                        <a:cubicBezTo>
                          <a:pt x="157" y="911"/>
                          <a:pt x="157" y="911"/>
                          <a:pt x="157" y="912"/>
                        </a:cubicBezTo>
                        <a:cubicBezTo>
                          <a:pt x="157" y="912"/>
                          <a:pt x="157" y="913"/>
                          <a:pt x="157" y="913"/>
                        </a:cubicBezTo>
                        <a:cubicBezTo>
                          <a:pt x="157" y="914"/>
                          <a:pt x="157" y="914"/>
                          <a:pt x="157" y="915"/>
                        </a:cubicBezTo>
                        <a:cubicBezTo>
                          <a:pt x="157" y="915"/>
                          <a:pt x="157" y="916"/>
                          <a:pt x="157" y="916"/>
                        </a:cubicBezTo>
                        <a:cubicBezTo>
                          <a:pt x="158" y="917"/>
                          <a:pt x="158" y="918"/>
                          <a:pt x="158" y="918"/>
                        </a:cubicBezTo>
                        <a:cubicBezTo>
                          <a:pt x="158" y="919"/>
                          <a:pt x="158" y="919"/>
                          <a:pt x="158" y="920"/>
                        </a:cubicBezTo>
                        <a:cubicBezTo>
                          <a:pt x="158" y="920"/>
                          <a:pt x="158" y="920"/>
                          <a:pt x="158" y="920"/>
                        </a:cubicBezTo>
                        <a:cubicBezTo>
                          <a:pt x="158" y="921"/>
                          <a:pt x="158" y="921"/>
                          <a:pt x="158" y="922"/>
                        </a:cubicBezTo>
                        <a:cubicBezTo>
                          <a:pt x="159" y="923"/>
                          <a:pt x="159" y="923"/>
                          <a:pt x="159" y="924"/>
                        </a:cubicBezTo>
                        <a:cubicBezTo>
                          <a:pt x="159" y="924"/>
                          <a:pt x="159" y="924"/>
                          <a:pt x="159" y="925"/>
                        </a:cubicBezTo>
                        <a:cubicBezTo>
                          <a:pt x="159" y="925"/>
                          <a:pt x="159" y="926"/>
                          <a:pt x="159" y="926"/>
                        </a:cubicBezTo>
                        <a:cubicBezTo>
                          <a:pt x="159" y="927"/>
                          <a:pt x="159" y="928"/>
                          <a:pt x="159" y="928"/>
                        </a:cubicBezTo>
                        <a:cubicBezTo>
                          <a:pt x="160" y="929"/>
                          <a:pt x="160" y="930"/>
                          <a:pt x="160" y="930"/>
                        </a:cubicBezTo>
                        <a:cubicBezTo>
                          <a:pt x="160" y="930"/>
                          <a:pt x="160" y="931"/>
                          <a:pt x="160" y="931"/>
                        </a:cubicBezTo>
                        <a:cubicBezTo>
                          <a:pt x="160" y="931"/>
                          <a:pt x="160" y="932"/>
                          <a:pt x="160" y="932"/>
                        </a:cubicBezTo>
                        <a:cubicBezTo>
                          <a:pt x="160" y="933"/>
                          <a:pt x="160" y="934"/>
                          <a:pt x="161" y="935"/>
                        </a:cubicBezTo>
                        <a:cubicBezTo>
                          <a:pt x="161" y="935"/>
                          <a:pt x="161" y="935"/>
                          <a:pt x="161" y="935"/>
                        </a:cubicBezTo>
                        <a:cubicBezTo>
                          <a:pt x="161" y="935"/>
                          <a:pt x="161" y="936"/>
                          <a:pt x="161" y="937"/>
                        </a:cubicBezTo>
                        <a:cubicBezTo>
                          <a:pt x="161" y="937"/>
                          <a:pt x="161" y="938"/>
                          <a:pt x="161" y="939"/>
                        </a:cubicBezTo>
                        <a:cubicBezTo>
                          <a:pt x="161" y="939"/>
                          <a:pt x="161" y="939"/>
                          <a:pt x="162" y="940"/>
                        </a:cubicBezTo>
                        <a:cubicBezTo>
                          <a:pt x="162" y="940"/>
                          <a:pt x="162" y="941"/>
                          <a:pt x="162" y="941"/>
                        </a:cubicBezTo>
                        <a:cubicBezTo>
                          <a:pt x="162" y="942"/>
                          <a:pt x="162" y="942"/>
                          <a:pt x="162" y="942"/>
                        </a:cubicBezTo>
                        <a:cubicBezTo>
                          <a:pt x="162" y="943"/>
                          <a:pt x="162" y="943"/>
                          <a:pt x="162" y="944"/>
                        </a:cubicBezTo>
                        <a:cubicBezTo>
                          <a:pt x="162" y="944"/>
                          <a:pt x="162" y="945"/>
                          <a:pt x="163" y="946"/>
                        </a:cubicBezTo>
                        <a:cubicBezTo>
                          <a:pt x="163" y="946"/>
                          <a:pt x="163" y="946"/>
                          <a:pt x="163" y="946"/>
                        </a:cubicBezTo>
                        <a:cubicBezTo>
                          <a:pt x="163" y="946"/>
                          <a:pt x="163" y="947"/>
                          <a:pt x="163" y="947"/>
                        </a:cubicBezTo>
                        <a:cubicBezTo>
                          <a:pt x="163" y="948"/>
                          <a:pt x="163" y="948"/>
                          <a:pt x="163" y="948"/>
                        </a:cubicBezTo>
                        <a:cubicBezTo>
                          <a:pt x="163" y="949"/>
                          <a:pt x="163" y="950"/>
                          <a:pt x="164" y="951"/>
                        </a:cubicBezTo>
                        <a:cubicBezTo>
                          <a:pt x="164" y="952"/>
                          <a:pt x="164" y="952"/>
                          <a:pt x="164" y="952"/>
                        </a:cubicBezTo>
                        <a:cubicBezTo>
                          <a:pt x="164" y="953"/>
                          <a:pt x="164" y="953"/>
                          <a:pt x="164" y="953"/>
                        </a:cubicBezTo>
                        <a:cubicBezTo>
                          <a:pt x="164" y="953"/>
                          <a:pt x="164" y="953"/>
                          <a:pt x="164" y="954"/>
                        </a:cubicBezTo>
                        <a:cubicBezTo>
                          <a:pt x="164" y="954"/>
                          <a:pt x="164" y="955"/>
                          <a:pt x="165" y="955"/>
                        </a:cubicBezTo>
                        <a:cubicBezTo>
                          <a:pt x="165" y="955"/>
                          <a:pt x="165" y="956"/>
                          <a:pt x="165" y="956"/>
                        </a:cubicBezTo>
                        <a:cubicBezTo>
                          <a:pt x="165" y="957"/>
                          <a:pt x="165" y="958"/>
                          <a:pt x="165" y="958"/>
                        </a:cubicBezTo>
                        <a:cubicBezTo>
                          <a:pt x="165" y="958"/>
                          <a:pt x="165" y="959"/>
                          <a:pt x="165" y="959"/>
                        </a:cubicBezTo>
                        <a:cubicBezTo>
                          <a:pt x="165" y="959"/>
                          <a:pt x="165" y="959"/>
                          <a:pt x="166" y="960"/>
                        </a:cubicBezTo>
                        <a:cubicBezTo>
                          <a:pt x="166" y="960"/>
                          <a:pt x="166" y="961"/>
                          <a:pt x="166" y="961"/>
                        </a:cubicBezTo>
                        <a:cubicBezTo>
                          <a:pt x="166" y="962"/>
                          <a:pt x="166" y="963"/>
                          <a:pt x="166" y="963"/>
                        </a:cubicBezTo>
                        <a:cubicBezTo>
                          <a:pt x="166" y="964"/>
                          <a:pt x="166" y="964"/>
                          <a:pt x="166" y="964"/>
                        </a:cubicBezTo>
                        <a:cubicBezTo>
                          <a:pt x="166" y="964"/>
                          <a:pt x="167" y="964"/>
                          <a:pt x="167" y="965"/>
                        </a:cubicBezTo>
                        <a:cubicBezTo>
                          <a:pt x="167" y="965"/>
                          <a:pt x="167" y="965"/>
                          <a:pt x="167" y="966"/>
                        </a:cubicBezTo>
                        <a:cubicBezTo>
                          <a:pt x="167" y="966"/>
                          <a:pt x="167" y="967"/>
                          <a:pt x="167" y="967"/>
                        </a:cubicBezTo>
                        <a:cubicBezTo>
                          <a:pt x="167" y="967"/>
                          <a:pt x="167" y="967"/>
                          <a:pt x="167" y="968"/>
                        </a:cubicBezTo>
                        <a:cubicBezTo>
                          <a:pt x="167" y="968"/>
                          <a:pt x="168" y="968"/>
                          <a:pt x="168" y="969"/>
                        </a:cubicBezTo>
                        <a:cubicBezTo>
                          <a:pt x="168" y="969"/>
                          <a:pt x="168" y="969"/>
                          <a:pt x="168" y="970"/>
                        </a:cubicBezTo>
                        <a:cubicBezTo>
                          <a:pt x="168" y="970"/>
                          <a:pt x="168" y="971"/>
                          <a:pt x="168" y="972"/>
                        </a:cubicBezTo>
                        <a:cubicBezTo>
                          <a:pt x="168" y="972"/>
                          <a:pt x="168" y="973"/>
                          <a:pt x="168" y="973"/>
                        </a:cubicBezTo>
                        <a:cubicBezTo>
                          <a:pt x="168" y="973"/>
                          <a:pt x="169" y="973"/>
                          <a:pt x="169" y="974"/>
                        </a:cubicBezTo>
                        <a:cubicBezTo>
                          <a:pt x="169" y="975"/>
                          <a:pt x="169" y="975"/>
                          <a:pt x="169" y="976"/>
                        </a:cubicBezTo>
                        <a:cubicBezTo>
                          <a:pt x="169" y="976"/>
                          <a:pt x="169" y="976"/>
                          <a:pt x="169" y="976"/>
                        </a:cubicBezTo>
                        <a:cubicBezTo>
                          <a:pt x="169" y="977"/>
                          <a:pt x="169" y="978"/>
                          <a:pt x="169" y="978"/>
                        </a:cubicBezTo>
                        <a:cubicBezTo>
                          <a:pt x="169" y="979"/>
                          <a:pt x="170" y="979"/>
                          <a:pt x="170" y="979"/>
                        </a:cubicBezTo>
                        <a:cubicBezTo>
                          <a:pt x="170" y="979"/>
                          <a:pt x="170" y="979"/>
                          <a:pt x="170" y="980"/>
                        </a:cubicBezTo>
                        <a:cubicBezTo>
                          <a:pt x="170" y="980"/>
                          <a:pt x="170" y="980"/>
                          <a:pt x="170" y="981"/>
                        </a:cubicBezTo>
                        <a:cubicBezTo>
                          <a:pt x="170" y="981"/>
                          <a:pt x="170" y="982"/>
                          <a:pt x="170" y="982"/>
                        </a:cubicBezTo>
                        <a:cubicBezTo>
                          <a:pt x="170" y="982"/>
                          <a:pt x="171" y="982"/>
                          <a:pt x="171" y="983"/>
                        </a:cubicBezTo>
                        <a:cubicBezTo>
                          <a:pt x="171" y="983"/>
                          <a:pt x="171" y="984"/>
                          <a:pt x="171" y="984"/>
                        </a:cubicBezTo>
                        <a:cubicBezTo>
                          <a:pt x="171" y="985"/>
                          <a:pt x="171" y="985"/>
                          <a:pt x="171" y="986"/>
                        </a:cubicBezTo>
                        <a:cubicBezTo>
                          <a:pt x="171" y="986"/>
                          <a:pt x="171" y="986"/>
                          <a:pt x="171" y="987"/>
                        </a:cubicBezTo>
                        <a:cubicBezTo>
                          <a:pt x="171" y="987"/>
                          <a:pt x="172" y="987"/>
                          <a:pt x="172" y="987"/>
                        </a:cubicBezTo>
                        <a:cubicBezTo>
                          <a:pt x="172" y="987"/>
                          <a:pt x="172" y="988"/>
                          <a:pt x="172" y="988"/>
                        </a:cubicBezTo>
                        <a:cubicBezTo>
                          <a:pt x="172" y="989"/>
                          <a:pt x="172" y="989"/>
                          <a:pt x="172" y="990"/>
                        </a:cubicBezTo>
                        <a:cubicBezTo>
                          <a:pt x="172" y="990"/>
                          <a:pt x="172" y="990"/>
                          <a:pt x="172" y="990"/>
                        </a:cubicBezTo>
                        <a:cubicBezTo>
                          <a:pt x="173" y="991"/>
                          <a:pt x="173" y="991"/>
                          <a:pt x="173" y="992"/>
                        </a:cubicBezTo>
                        <a:cubicBezTo>
                          <a:pt x="173" y="992"/>
                          <a:pt x="173" y="993"/>
                          <a:pt x="173" y="993"/>
                        </a:cubicBezTo>
                        <a:cubicBezTo>
                          <a:pt x="173" y="993"/>
                          <a:pt x="173" y="993"/>
                          <a:pt x="173" y="993"/>
                        </a:cubicBezTo>
                        <a:cubicBezTo>
                          <a:pt x="173" y="994"/>
                          <a:pt x="173" y="994"/>
                          <a:pt x="173" y="995"/>
                        </a:cubicBezTo>
                        <a:cubicBezTo>
                          <a:pt x="174" y="995"/>
                          <a:pt x="174" y="995"/>
                          <a:pt x="174" y="995"/>
                        </a:cubicBezTo>
                        <a:cubicBezTo>
                          <a:pt x="174" y="995"/>
                          <a:pt x="174" y="995"/>
                          <a:pt x="174" y="996"/>
                        </a:cubicBezTo>
                        <a:cubicBezTo>
                          <a:pt x="174" y="996"/>
                          <a:pt x="174" y="997"/>
                          <a:pt x="174" y="997"/>
                        </a:cubicBezTo>
                        <a:cubicBezTo>
                          <a:pt x="174" y="998"/>
                          <a:pt x="174" y="998"/>
                          <a:pt x="174" y="998"/>
                        </a:cubicBezTo>
                        <a:cubicBezTo>
                          <a:pt x="175" y="998"/>
                          <a:pt x="175" y="999"/>
                          <a:pt x="175" y="999"/>
                        </a:cubicBezTo>
                        <a:cubicBezTo>
                          <a:pt x="175" y="999"/>
                          <a:pt x="175" y="1000"/>
                          <a:pt x="175" y="1000"/>
                        </a:cubicBezTo>
                        <a:cubicBezTo>
                          <a:pt x="175" y="1000"/>
                          <a:pt x="175" y="1000"/>
                          <a:pt x="175" y="1001"/>
                        </a:cubicBezTo>
                        <a:cubicBezTo>
                          <a:pt x="175" y="1001"/>
                          <a:pt x="175" y="1002"/>
                          <a:pt x="175" y="1002"/>
                        </a:cubicBezTo>
                        <a:cubicBezTo>
                          <a:pt x="176" y="1002"/>
                          <a:pt x="176" y="1003"/>
                          <a:pt x="176" y="1003"/>
                        </a:cubicBezTo>
                        <a:cubicBezTo>
                          <a:pt x="176" y="1003"/>
                          <a:pt x="176" y="1004"/>
                          <a:pt x="176" y="1004"/>
                        </a:cubicBezTo>
                        <a:cubicBezTo>
                          <a:pt x="176" y="1004"/>
                          <a:pt x="176" y="1005"/>
                          <a:pt x="176" y="1005"/>
                        </a:cubicBezTo>
                        <a:cubicBezTo>
                          <a:pt x="176" y="1005"/>
                          <a:pt x="176" y="1005"/>
                          <a:pt x="176" y="1006"/>
                        </a:cubicBezTo>
                        <a:cubicBezTo>
                          <a:pt x="177" y="1006"/>
                          <a:pt x="177" y="1007"/>
                          <a:pt x="177" y="1007"/>
                        </a:cubicBezTo>
                        <a:cubicBezTo>
                          <a:pt x="177" y="1007"/>
                          <a:pt x="177" y="1007"/>
                          <a:pt x="177" y="1007"/>
                        </a:cubicBezTo>
                        <a:cubicBezTo>
                          <a:pt x="177" y="1008"/>
                          <a:pt x="177" y="1008"/>
                          <a:pt x="177" y="1008"/>
                        </a:cubicBezTo>
                        <a:cubicBezTo>
                          <a:pt x="177" y="1008"/>
                          <a:pt x="177" y="1009"/>
                          <a:pt x="178" y="1009"/>
                        </a:cubicBezTo>
                        <a:cubicBezTo>
                          <a:pt x="178" y="1009"/>
                          <a:pt x="178" y="1010"/>
                          <a:pt x="178" y="1010"/>
                        </a:cubicBezTo>
                        <a:cubicBezTo>
                          <a:pt x="178" y="1010"/>
                          <a:pt x="178" y="1010"/>
                          <a:pt x="178" y="1011"/>
                        </a:cubicBezTo>
                        <a:cubicBezTo>
                          <a:pt x="178" y="1011"/>
                          <a:pt x="178" y="1011"/>
                          <a:pt x="178" y="1012"/>
                        </a:cubicBezTo>
                        <a:cubicBezTo>
                          <a:pt x="178" y="1012"/>
                          <a:pt x="178" y="1012"/>
                          <a:pt x="179" y="1013"/>
                        </a:cubicBezTo>
                        <a:cubicBezTo>
                          <a:pt x="179" y="1013"/>
                          <a:pt x="179" y="1013"/>
                          <a:pt x="179" y="1013"/>
                        </a:cubicBezTo>
                        <a:cubicBezTo>
                          <a:pt x="179" y="1014"/>
                          <a:pt x="179" y="1014"/>
                          <a:pt x="179" y="1015"/>
                        </a:cubicBezTo>
                        <a:cubicBezTo>
                          <a:pt x="179" y="1015"/>
                          <a:pt x="179" y="1015"/>
                          <a:pt x="179" y="1015"/>
                        </a:cubicBezTo>
                        <a:cubicBezTo>
                          <a:pt x="179" y="1015"/>
                          <a:pt x="179" y="1016"/>
                          <a:pt x="180" y="1016"/>
                        </a:cubicBezTo>
                        <a:cubicBezTo>
                          <a:pt x="180" y="1016"/>
                          <a:pt x="180" y="1017"/>
                          <a:pt x="180" y="1017"/>
                        </a:cubicBezTo>
                        <a:cubicBezTo>
                          <a:pt x="180" y="1017"/>
                          <a:pt x="180" y="1018"/>
                          <a:pt x="180" y="1018"/>
                        </a:cubicBezTo>
                        <a:cubicBezTo>
                          <a:pt x="180" y="1018"/>
                          <a:pt x="180" y="1018"/>
                          <a:pt x="180" y="1018"/>
                        </a:cubicBezTo>
                        <a:cubicBezTo>
                          <a:pt x="180" y="1018"/>
                          <a:pt x="180" y="1019"/>
                          <a:pt x="181" y="1019"/>
                        </a:cubicBezTo>
                        <a:cubicBezTo>
                          <a:pt x="181" y="1020"/>
                          <a:pt x="181" y="1020"/>
                          <a:pt x="181" y="1020"/>
                        </a:cubicBezTo>
                        <a:cubicBezTo>
                          <a:pt x="181" y="1021"/>
                          <a:pt x="181" y="1021"/>
                          <a:pt x="181" y="1021"/>
                        </a:cubicBezTo>
                        <a:cubicBezTo>
                          <a:pt x="181" y="1021"/>
                          <a:pt x="181" y="1022"/>
                          <a:pt x="181" y="1022"/>
                        </a:cubicBezTo>
                        <a:cubicBezTo>
                          <a:pt x="181" y="1022"/>
                          <a:pt x="182" y="1022"/>
                          <a:pt x="182" y="1023"/>
                        </a:cubicBezTo>
                        <a:cubicBezTo>
                          <a:pt x="182" y="1023"/>
                          <a:pt x="182" y="1024"/>
                          <a:pt x="182" y="1024"/>
                        </a:cubicBezTo>
                        <a:cubicBezTo>
                          <a:pt x="182" y="1024"/>
                          <a:pt x="182" y="1024"/>
                          <a:pt x="182" y="1024"/>
                        </a:cubicBezTo>
                        <a:cubicBezTo>
                          <a:pt x="182" y="1025"/>
                          <a:pt x="182" y="1025"/>
                          <a:pt x="182" y="1025"/>
                        </a:cubicBezTo>
                        <a:cubicBezTo>
                          <a:pt x="182" y="1026"/>
                          <a:pt x="183" y="1026"/>
                          <a:pt x="183" y="1026"/>
                        </a:cubicBezTo>
                        <a:cubicBezTo>
                          <a:pt x="183" y="1027"/>
                          <a:pt x="183" y="1027"/>
                          <a:pt x="183" y="1027"/>
                        </a:cubicBezTo>
                        <a:cubicBezTo>
                          <a:pt x="183" y="1027"/>
                          <a:pt x="183" y="1028"/>
                          <a:pt x="183" y="1028"/>
                        </a:cubicBezTo>
                        <a:cubicBezTo>
                          <a:pt x="183" y="1028"/>
                          <a:pt x="183" y="1028"/>
                          <a:pt x="183" y="1028"/>
                        </a:cubicBezTo>
                        <a:cubicBezTo>
                          <a:pt x="183" y="1029"/>
                          <a:pt x="184" y="1029"/>
                          <a:pt x="184" y="1029"/>
                        </a:cubicBezTo>
                        <a:cubicBezTo>
                          <a:pt x="184" y="1029"/>
                          <a:pt x="184" y="1030"/>
                          <a:pt x="184" y="1030"/>
                        </a:cubicBezTo>
                        <a:cubicBezTo>
                          <a:pt x="184" y="1030"/>
                          <a:pt x="184" y="1031"/>
                          <a:pt x="184" y="1031"/>
                        </a:cubicBezTo>
                        <a:cubicBezTo>
                          <a:pt x="184" y="1032"/>
                          <a:pt x="184" y="1032"/>
                          <a:pt x="184" y="1033"/>
                        </a:cubicBezTo>
                        <a:cubicBezTo>
                          <a:pt x="184" y="1033"/>
                          <a:pt x="185" y="1032"/>
                          <a:pt x="185" y="1032"/>
                        </a:cubicBezTo>
                        <a:cubicBezTo>
                          <a:pt x="185" y="1032"/>
                          <a:pt x="185" y="1032"/>
                          <a:pt x="185" y="1033"/>
                        </a:cubicBezTo>
                        <a:cubicBezTo>
                          <a:pt x="185" y="1033"/>
                          <a:pt x="185" y="1034"/>
                          <a:pt x="185" y="1034"/>
                        </a:cubicBezTo>
                        <a:cubicBezTo>
                          <a:pt x="185" y="1035"/>
                          <a:pt x="185" y="1035"/>
                          <a:pt x="185" y="1035"/>
                        </a:cubicBezTo>
                        <a:cubicBezTo>
                          <a:pt x="185" y="1035"/>
                          <a:pt x="186" y="1035"/>
                          <a:pt x="186" y="1036"/>
                        </a:cubicBezTo>
                        <a:cubicBezTo>
                          <a:pt x="186" y="1036"/>
                          <a:pt x="186" y="1037"/>
                          <a:pt x="186" y="1037"/>
                        </a:cubicBezTo>
                        <a:cubicBezTo>
                          <a:pt x="186" y="1037"/>
                          <a:pt x="186" y="1037"/>
                          <a:pt x="186" y="1037"/>
                        </a:cubicBezTo>
                        <a:cubicBezTo>
                          <a:pt x="186" y="1038"/>
                          <a:pt x="186" y="1038"/>
                          <a:pt x="186" y="1038"/>
                        </a:cubicBezTo>
                        <a:cubicBezTo>
                          <a:pt x="186" y="1038"/>
                          <a:pt x="187" y="1038"/>
                          <a:pt x="187" y="1038"/>
                        </a:cubicBezTo>
                        <a:cubicBezTo>
                          <a:pt x="187" y="1038"/>
                          <a:pt x="187" y="1039"/>
                          <a:pt x="187" y="1039"/>
                        </a:cubicBezTo>
                        <a:cubicBezTo>
                          <a:pt x="187" y="1039"/>
                          <a:pt x="187" y="1040"/>
                          <a:pt x="187" y="1041"/>
                        </a:cubicBezTo>
                        <a:cubicBezTo>
                          <a:pt x="187" y="1041"/>
                          <a:pt x="187" y="1041"/>
                          <a:pt x="187" y="1041"/>
                        </a:cubicBezTo>
                        <a:cubicBezTo>
                          <a:pt x="187" y="1042"/>
                          <a:pt x="188" y="1042"/>
                          <a:pt x="188" y="1042"/>
                        </a:cubicBezTo>
                        <a:cubicBezTo>
                          <a:pt x="188" y="1042"/>
                          <a:pt x="188" y="1042"/>
                          <a:pt x="188" y="1043"/>
                        </a:cubicBezTo>
                        <a:cubicBezTo>
                          <a:pt x="188" y="1043"/>
                          <a:pt x="188" y="1043"/>
                          <a:pt x="188" y="1043"/>
                        </a:cubicBezTo>
                        <a:cubicBezTo>
                          <a:pt x="188" y="1043"/>
                          <a:pt x="188" y="1044"/>
                          <a:pt x="188" y="1044"/>
                        </a:cubicBezTo>
                        <a:cubicBezTo>
                          <a:pt x="189" y="1044"/>
                          <a:pt x="189" y="1044"/>
                          <a:pt x="189" y="1045"/>
                        </a:cubicBezTo>
                        <a:cubicBezTo>
                          <a:pt x="189" y="1045"/>
                          <a:pt x="189" y="1045"/>
                          <a:pt x="189" y="1045"/>
                        </a:cubicBezTo>
                        <a:cubicBezTo>
                          <a:pt x="189" y="1046"/>
                          <a:pt x="189" y="1046"/>
                          <a:pt x="189" y="1046"/>
                        </a:cubicBezTo>
                        <a:cubicBezTo>
                          <a:pt x="189" y="1047"/>
                          <a:pt x="189" y="1047"/>
                          <a:pt x="189" y="1047"/>
                        </a:cubicBezTo>
                        <a:cubicBezTo>
                          <a:pt x="190" y="1047"/>
                          <a:pt x="190" y="1048"/>
                          <a:pt x="190" y="1048"/>
                        </a:cubicBezTo>
                        <a:cubicBezTo>
                          <a:pt x="190" y="1048"/>
                          <a:pt x="190" y="1048"/>
                          <a:pt x="190" y="1048"/>
                        </a:cubicBezTo>
                        <a:cubicBezTo>
                          <a:pt x="190" y="1049"/>
                          <a:pt x="190" y="1049"/>
                          <a:pt x="190" y="1049"/>
                        </a:cubicBezTo>
                        <a:cubicBezTo>
                          <a:pt x="190" y="1049"/>
                          <a:pt x="190" y="1049"/>
                          <a:pt x="190" y="1050"/>
                        </a:cubicBezTo>
                        <a:cubicBezTo>
                          <a:pt x="191" y="1050"/>
                          <a:pt x="191" y="1051"/>
                          <a:pt x="191" y="1051"/>
                        </a:cubicBezTo>
                        <a:cubicBezTo>
                          <a:pt x="191" y="1051"/>
                          <a:pt x="191" y="1051"/>
                          <a:pt x="191" y="1051"/>
                        </a:cubicBezTo>
                        <a:cubicBezTo>
                          <a:pt x="191" y="1051"/>
                          <a:pt x="191" y="1051"/>
                          <a:pt x="191" y="1052"/>
                        </a:cubicBezTo>
                        <a:cubicBezTo>
                          <a:pt x="191" y="1052"/>
                          <a:pt x="191" y="1053"/>
                          <a:pt x="191" y="1053"/>
                        </a:cubicBezTo>
                        <a:cubicBezTo>
                          <a:pt x="192" y="1053"/>
                          <a:pt x="192" y="1053"/>
                          <a:pt x="192" y="1053"/>
                        </a:cubicBezTo>
                        <a:cubicBezTo>
                          <a:pt x="192" y="1054"/>
                          <a:pt x="192" y="1054"/>
                          <a:pt x="192" y="1054"/>
                        </a:cubicBezTo>
                        <a:cubicBezTo>
                          <a:pt x="192" y="1055"/>
                          <a:pt x="192" y="1055"/>
                          <a:pt x="192" y="1055"/>
                        </a:cubicBezTo>
                        <a:cubicBezTo>
                          <a:pt x="192" y="1055"/>
                          <a:pt x="192" y="1055"/>
                          <a:pt x="192" y="1056"/>
                        </a:cubicBezTo>
                        <a:cubicBezTo>
                          <a:pt x="193" y="1056"/>
                          <a:pt x="193" y="1056"/>
                          <a:pt x="193" y="1056"/>
                        </a:cubicBezTo>
                        <a:cubicBezTo>
                          <a:pt x="193" y="1056"/>
                          <a:pt x="193" y="1057"/>
                          <a:pt x="193" y="1057"/>
                        </a:cubicBezTo>
                        <a:cubicBezTo>
                          <a:pt x="193" y="1057"/>
                          <a:pt x="193" y="1057"/>
                          <a:pt x="193" y="1057"/>
                        </a:cubicBezTo>
                        <a:cubicBezTo>
                          <a:pt x="193" y="1058"/>
                          <a:pt x="193" y="1058"/>
                          <a:pt x="194" y="1058"/>
                        </a:cubicBezTo>
                        <a:cubicBezTo>
                          <a:pt x="194" y="1058"/>
                          <a:pt x="194" y="1059"/>
                          <a:pt x="194" y="1059"/>
                        </a:cubicBezTo>
                        <a:cubicBezTo>
                          <a:pt x="194" y="1059"/>
                          <a:pt x="194" y="1059"/>
                          <a:pt x="194" y="1059"/>
                        </a:cubicBezTo>
                        <a:cubicBezTo>
                          <a:pt x="194" y="1059"/>
                          <a:pt x="194" y="1060"/>
                          <a:pt x="194" y="1060"/>
                        </a:cubicBezTo>
                        <a:cubicBezTo>
                          <a:pt x="194" y="1060"/>
                          <a:pt x="194" y="1060"/>
                          <a:pt x="195" y="1060"/>
                        </a:cubicBezTo>
                        <a:cubicBezTo>
                          <a:pt x="195" y="1061"/>
                          <a:pt x="195" y="1061"/>
                          <a:pt x="195" y="1061"/>
                        </a:cubicBezTo>
                        <a:cubicBezTo>
                          <a:pt x="195" y="1062"/>
                          <a:pt x="195" y="1062"/>
                          <a:pt x="195" y="1062"/>
                        </a:cubicBezTo>
                        <a:cubicBezTo>
                          <a:pt x="195" y="1062"/>
                          <a:pt x="195" y="1063"/>
                          <a:pt x="195" y="1063"/>
                        </a:cubicBezTo>
                        <a:cubicBezTo>
                          <a:pt x="195" y="1063"/>
                          <a:pt x="195" y="1063"/>
                          <a:pt x="196" y="1063"/>
                        </a:cubicBezTo>
                        <a:cubicBezTo>
                          <a:pt x="196" y="1064"/>
                          <a:pt x="196" y="1064"/>
                          <a:pt x="196" y="1065"/>
                        </a:cubicBezTo>
                        <a:cubicBezTo>
                          <a:pt x="196" y="1065"/>
                          <a:pt x="196" y="1065"/>
                          <a:pt x="196" y="1065"/>
                        </a:cubicBezTo>
                        <a:cubicBezTo>
                          <a:pt x="196" y="1065"/>
                          <a:pt x="196" y="1065"/>
                          <a:pt x="196" y="1065"/>
                        </a:cubicBezTo>
                        <a:cubicBezTo>
                          <a:pt x="196" y="1066"/>
                          <a:pt x="196" y="1066"/>
                          <a:pt x="197" y="1066"/>
                        </a:cubicBezTo>
                        <a:cubicBezTo>
                          <a:pt x="197" y="1067"/>
                          <a:pt x="197" y="1067"/>
                          <a:pt x="197" y="1067"/>
                        </a:cubicBezTo>
                        <a:cubicBezTo>
                          <a:pt x="197" y="1067"/>
                          <a:pt x="197" y="1067"/>
                          <a:pt x="197" y="1067"/>
                        </a:cubicBezTo>
                        <a:cubicBezTo>
                          <a:pt x="197" y="1067"/>
                          <a:pt x="197" y="1067"/>
                          <a:pt x="197" y="1067"/>
                        </a:cubicBezTo>
                        <a:cubicBezTo>
                          <a:pt x="197" y="1067"/>
                          <a:pt x="197" y="1068"/>
                          <a:pt x="198" y="1068"/>
                        </a:cubicBezTo>
                        <a:cubicBezTo>
                          <a:pt x="198" y="1068"/>
                          <a:pt x="198" y="1069"/>
                          <a:pt x="198" y="1069"/>
                        </a:cubicBezTo>
                        <a:cubicBezTo>
                          <a:pt x="198" y="1069"/>
                          <a:pt x="198" y="1069"/>
                          <a:pt x="198" y="1069"/>
                        </a:cubicBezTo>
                        <a:cubicBezTo>
                          <a:pt x="198" y="1069"/>
                          <a:pt x="198" y="1070"/>
                          <a:pt x="198" y="1070"/>
                        </a:cubicBezTo>
                        <a:cubicBezTo>
                          <a:pt x="198" y="1071"/>
                          <a:pt x="198" y="1071"/>
                          <a:pt x="199" y="1071"/>
                        </a:cubicBezTo>
                        <a:cubicBezTo>
                          <a:pt x="199" y="1071"/>
                          <a:pt x="199" y="1071"/>
                          <a:pt x="199" y="1072"/>
                        </a:cubicBezTo>
                        <a:cubicBezTo>
                          <a:pt x="199" y="1072"/>
                          <a:pt x="199" y="1072"/>
                          <a:pt x="199" y="1072"/>
                        </a:cubicBezTo>
                        <a:cubicBezTo>
                          <a:pt x="199" y="1073"/>
                          <a:pt x="199" y="1072"/>
                          <a:pt x="199" y="1073"/>
                        </a:cubicBezTo>
                        <a:cubicBezTo>
                          <a:pt x="199" y="1073"/>
                          <a:pt x="200" y="1073"/>
                          <a:pt x="200" y="1073"/>
                        </a:cubicBezTo>
                        <a:cubicBezTo>
                          <a:pt x="200" y="1074"/>
                          <a:pt x="200" y="1074"/>
                          <a:pt x="200" y="1074"/>
                        </a:cubicBezTo>
                        <a:cubicBezTo>
                          <a:pt x="200" y="1074"/>
                          <a:pt x="200" y="1074"/>
                          <a:pt x="200" y="1074"/>
                        </a:cubicBezTo>
                        <a:cubicBezTo>
                          <a:pt x="200" y="1075"/>
                          <a:pt x="200" y="1075"/>
                          <a:pt x="200" y="1075"/>
                        </a:cubicBezTo>
                        <a:cubicBezTo>
                          <a:pt x="200" y="1075"/>
                          <a:pt x="201" y="1075"/>
                          <a:pt x="201" y="1075"/>
                        </a:cubicBezTo>
                        <a:cubicBezTo>
                          <a:pt x="201" y="1076"/>
                          <a:pt x="201" y="1076"/>
                          <a:pt x="201" y="1076"/>
                        </a:cubicBezTo>
                        <a:cubicBezTo>
                          <a:pt x="201" y="1077"/>
                          <a:pt x="201" y="1076"/>
                          <a:pt x="201" y="1076"/>
                        </a:cubicBezTo>
                        <a:cubicBezTo>
                          <a:pt x="201" y="1076"/>
                          <a:pt x="201" y="1077"/>
                          <a:pt x="201" y="1077"/>
                        </a:cubicBezTo>
                        <a:cubicBezTo>
                          <a:pt x="201" y="1077"/>
                          <a:pt x="202" y="1078"/>
                          <a:pt x="202" y="1078"/>
                        </a:cubicBezTo>
                        <a:cubicBezTo>
                          <a:pt x="202" y="1078"/>
                          <a:pt x="202" y="1078"/>
                          <a:pt x="202" y="1078"/>
                        </a:cubicBezTo>
                        <a:cubicBezTo>
                          <a:pt x="202" y="1078"/>
                          <a:pt x="202" y="1079"/>
                          <a:pt x="202" y="1080"/>
                        </a:cubicBezTo>
                        <a:cubicBezTo>
                          <a:pt x="202" y="1080"/>
                          <a:pt x="202" y="1079"/>
                          <a:pt x="202" y="1079"/>
                        </a:cubicBezTo>
                        <a:cubicBezTo>
                          <a:pt x="202" y="1079"/>
                          <a:pt x="203" y="1079"/>
                          <a:pt x="203" y="1079"/>
                        </a:cubicBezTo>
                        <a:cubicBezTo>
                          <a:pt x="203" y="1080"/>
                          <a:pt x="203" y="1080"/>
                          <a:pt x="203" y="1081"/>
                        </a:cubicBezTo>
                        <a:cubicBezTo>
                          <a:pt x="203" y="1081"/>
                          <a:pt x="203" y="1081"/>
                          <a:pt x="203" y="1081"/>
                        </a:cubicBezTo>
                        <a:cubicBezTo>
                          <a:pt x="203" y="1081"/>
                          <a:pt x="203" y="1082"/>
                          <a:pt x="203" y="1082"/>
                        </a:cubicBezTo>
                        <a:cubicBezTo>
                          <a:pt x="203" y="1082"/>
                          <a:pt x="204" y="1082"/>
                          <a:pt x="204" y="1082"/>
                        </a:cubicBezTo>
                        <a:cubicBezTo>
                          <a:pt x="204" y="1082"/>
                          <a:pt x="204" y="1083"/>
                          <a:pt x="204" y="1083"/>
                        </a:cubicBezTo>
                        <a:cubicBezTo>
                          <a:pt x="204" y="1084"/>
                          <a:pt x="204" y="1084"/>
                          <a:pt x="204" y="1084"/>
                        </a:cubicBezTo>
                        <a:cubicBezTo>
                          <a:pt x="204" y="1084"/>
                          <a:pt x="204" y="1084"/>
                          <a:pt x="204" y="1084"/>
                        </a:cubicBezTo>
                        <a:cubicBezTo>
                          <a:pt x="205" y="1084"/>
                          <a:pt x="205" y="1084"/>
                          <a:pt x="205" y="1084"/>
                        </a:cubicBezTo>
                        <a:cubicBezTo>
                          <a:pt x="205" y="1085"/>
                          <a:pt x="205" y="1085"/>
                          <a:pt x="205" y="1085"/>
                        </a:cubicBezTo>
                        <a:cubicBezTo>
                          <a:pt x="205" y="1086"/>
                          <a:pt x="205" y="1086"/>
                          <a:pt x="205" y="1086"/>
                        </a:cubicBezTo>
                        <a:cubicBezTo>
                          <a:pt x="205" y="1086"/>
                          <a:pt x="205" y="1086"/>
                          <a:pt x="205" y="1086"/>
                        </a:cubicBezTo>
                        <a:cubicBezTo>
                          <a:pt x="206" y="1086"/>
                          <a:pt x="206" y="1087"/>
                          <a:pt x="206" y="1087"/>
                        </a:cubicBezTo>
                        <a:cubicBezTo>
                          <a:pt x="206" y="1087"/>
                          <a:pt x="206" y="1088"/>
                          <a:pt x="206" y="1088"/>
                        </a:cubicBezTo>
                        <a:cubicBezTo>
                          <a:pt x="206" y="1088"/>
                          <a:pt x="206" y="1088"/>
                          <a:pt x="206" y="1088"/>
                        </a:cubicBezTo>
                        <a:cubicBezTo>
                          <a:pt x="206" y="1088"/>
                          <a:pt x="206" y="1088"/>
                          <a:pt x="206" y="1089"/>
                        </a:cubicBezTo>
                        <a:cubicBezTo>
                          <a:pt x="207" y="1089"/>
                          <a:pt x="207" y="1089"/>
                          <a:pt x="207" y="1089"/>
                        </a:cubicBezTo>
                        <a:cubicBezTo>
                          <a:pt x="207" y="1089"/>
                          <a:pt x="207" y="1089"/>
                          <a:pt x="207" y="1090"/>
                        </a:cubicBezTo>
                        <a:cubicBezTo>
                          <a:pt x="207" y="1090"/>
                          <a:pt x="207" y="1090"/>
                          <a:pt x="207" y="1090"/>
                        </a:cubicBezTo>
                        <a:cubicBezTo>
                          <a:pt x="207" y="1090"/>
                          <a:pt x="207" y="1091"/>
                          <a:pt x="207" y="1091"/>
                        </a:cubicBezTo>
                        <a:cubicBezTo>
                          <a:pt x="208" y="1091"/>
                          <a:pt x="208" y="1091"/>
                          <a:pt x="208" y="1091"/>
                        </a:cubicBezTo>
                        <a:cubicBezTo>
                          <a:pt x="208" y="1091"/>
                          <a:pt x="208" y="1092"/>
                          <a:pt x="208" y="1092"/>
                        </a:cubicBezTo>
                        <a:cubicBezTo>
                          <a:pt x="208" y="1092"/>
                          <a:pt x="208" y="1092"/>
                          <a:pt x="208" y="1092"/>
                        </a:cubicBezTo>
                        <a:cubicBezTo>
                          <a:pt x="208" y="1092"/>
                          <a:pt x="208" y="1093"/>
                          <a:pt x="208" y="1093"/>
                        </a:cubicBezTo>
                        <a:cubicBezTo>
                          <a:pt x="209" y="1093"/>
                          <a:pt x="209" y="1094"/>
                          <a:pt x="209" y="1094"/>
                        </a:cubicBezTo>
                        <a:cubicBezTo>
                          <a:pt x="209" y="1094"/>
                          <a:pt x="209" y="1094"/>
                          <a:pt x="209" y="1095"/>
                        </a:cubicBezTo>
                        <a:cubicBezTo>
                          <a:pt x="209" y="1095"/>
                          <a:pt x="209" y="1095"/>
                          <a:pt x="209" y="1096"/>
                        </a:cubicBezTo>
                        <a:cubicBezTo>
                          <a:pt x="209" y="1096"/>
                          <a:pt x="209" y="1096"/>
                          <a:pt x="210" y="1095"/>
                        </a:cubicBezTo>
                        <a:cubicBezTo>
                          <a:pt x="210" y="1095"/>
                          <a:pt x="210" y="1095"/>
                          <a:pt x="210" y="1095"/>
                        </a:cubicBezTo>
                        <a:cubicBezTo>
                          <a:pt x="210" y="1095"/>
                          <a:pt x="210" y="1096"/>
                          <a:pt x="210" y="1096"/>
                        </a:cubicBezTo>
                        <a:cubicBezTo>
                          <a:pt x="210" y="1097"/>
                          <a:pt x="210" y="1097"/>
                          <a:pt x="210" y="1097"/>
                        </a:cubicBezTo>
                        <a:cubicBezTo>
                          <a:pt x="210" y="1097"/>
                          <a:pt x="210" y="1097"/>
                          <a:pt x="211" y="1098"/>
                        </a:cubicBezTo>
                        <a:cubicBezTo>
                          <a:pt x="211" y="1098"/>
                          <a:pt x="211" y="1098"/>
                          <a:pt x="211" y="1098"/>
                        </a:cubicBezTo>
                        <a:cubicBezTo>
                          <a:pt x="211" y="1098"/>
                          <a:pt x="211" y="1098"/>
                          <a:pt x="211" y="1099"/>
                        </a:cubicBezTo>
                        <a:cubicBezTo>
                          <a:pt x="211" y="1099"/>
                          <a:pt x="211" y="1099"/>
                          <a:pt x="211" y="1099"/>
                        </a:cubicBezTo>
                        <a:cubicBezTo>
                          <a:pt x="211" y="1100"/>
                          <a:pt x="211" y="1100"/>
                          <a:pt x="212" y="1100"/>
                        </a:cubicBezTo>
                        <a:cubicBezTo>
                          <a:pt x="212" y="1100"/>
                          <a:pt x="212" y="1100"/>
                          <a:pt x="212" y="1100"/>
                        </a:cubicBezTo>
                        <a:cubicBezTo>
                          <a:pt x="212" y="1101"/>
                          <a:pt x="212" y="1101"/>
                          <a:pt x="212" y="1101"/>
                        </a:cubicBezTo>
                        <a:cubicBezTo>
                          <a:pt x="212" y="1101"/>
                          <a:pt x="212" y="1102"/>
                          <a:pt x="212" y="1102"/>
                        </a:cubicBezTo>
                        <a:cubicBezTo>
                          <a:pt x="212" y="1102"/>
                          <a:pt x="212" y="1102"/>
                          <a:pt x="213" y="1102"/>
                        </a:cubicBezTo>
                        <a:cubicBezTo>
                          <a:pt x="213" y="1102"/>
                          <a:pt x="213" y="1102"/>
                          <a:pt x="213" y="1102"/>
                        </a:cubicBezTo>
                        <a:cubicBezTo>
                          <a:pt x="213" y="1103"/>
                          <a:pt x="213" y="1103"/>
                          <a:pt x="213" y="1104"/>
                        </a:cubicBezTo>
                        <a:cubicBezTo>
                          <a:pt x="213" y="1104"/>
                          <a:pt x="213" y="1104"/>
                          <a:pt x="213" y="1104"/>
                        </a:cubicBezTo>
                        <a:cubicBezTo>
                          <a:pt x="213" y="1104"/>
                          <a:pt x="213" y="1104"/>
                          <a:pt x="214" y="1104"/>
                        </a:cubicBezTo>
                        <a:cubicBezTo>
                          <a:pt x="214" y="1104"/>
                          <a:pt x="214" y="1104"/>
                          <a:pt x="214" y="1104"/>
                        </a:cubicBezTo>
                        <a:cubicBezTo>
                          <a:pt x="214" y="1104"/>
                          <a:pt x="214" y="1105"/>
                          <a:pt x="214" y="1105"/>
                        </a:cubicBezTo>
                        <a:cubicBezTo>
                          <a:pt x="214" y="1105"/>
                          <a:pt x="214" y="1105"/>
                          <a:pt x="214" y="1105"/>
                        </a:cubicBezTo>
                        <a:cubicBezTo>
                          <a:pt x="214" y="1105"/>
                          <a:pt x="214" y="1106"/>
                          <a:pt x="215" y="1106"/>
                        </a:cubicBezTo>
                        <a:cubicBezTo>
                          <a:pt x="215" y="1106"/>
                          <a:pt x="215" y="1106"/>
                          <a:pt x="215" y="1107"/>
                        </a:cubicBezTo>
                        <a:cubicBezTo>
                          <a:pt x="215" y="1107"/>
                          <a:pt x="215" y="1107"/>
                          <a:pt x="215" y="1107"/>
                        </a:cubicBezTo>
                        <a:cubicBezTo>
                          <a:pt x="215" y="1107"/>
                          <a:pt x="215" y="1108"/>
                          <a:pt x="215" y="1108"/>
                        </a:cubicBezTo>
                        <a:cubicBezTo>
                          <a:pt x="215" y="1108"/>
                          <a:pt x="216" y="1108"/>
                          <a:pt x="216" y="1108"/>
                        </a:cubicBezTo>
                        <a:cubicBezTo>
                          <a:pt x="216" y="1108"/>
                          <a:pt x="216" y="1109"/>
                          <a:pt x="216" y="1109"/>
                        </a:cubicBezTo>
                        <a:cubicBezTo>
                          <a:pt x="216" y="1109"/>
                          <a:pt x="216" y="1109"/>
                          <a:pt x="216" y="1109"/>
                        </a:cubicBezTo>
                        <a:cubicBezTo>
                          <a:pt x="216" y="1109"/>
                          <a:pt x="216" y="1110"/>
                          <a:pt x="216" y="1110"/>
                        </a:cubicBezTo>
                        <a:cubicBezTo>
                          <a:pt x="216" y="1110"/>
                          <a:pt x="217" y="1110"/>
                          <a:pt x="217" y="1110"/>
                        </a:cubicBezTo>
                        <a:cubicBezTo>
                          <a:pt x="217" y="1111"/>
                          <a:pt x="217" y="1111"/>
                          <a:pt x="217" y="1111"/>
                        </a:cubicBezTo>
                        <a:cubicBezTo>
                          <a:pt x="217" y="1112"/>
                          <a:pt x="217" y="1112"/>
                          <a:pt x="217" y="1113"/>
                        </a:cubicBezTo>
                        <a:cubicBezTo>
                          <a:pt x="217" y="1113"/>
                          <a:pt x="217" y="1112"/>
                          <a:pt x="217" y="1112"/>
                        </a:cubicBezTo>
                        <a:cubicBezTo>
                          <a:pt x="217" y="1112"/>
                          <a:pt x="218" y="1113"/>
                          <a:pt x="218" y="1113"/>
                        </a:cubicBezTo>
                        <a:cubicBezTo>
                          <a:pt x="218" y="1113"/>
                          <a:pt x="218" y="1113"/>
                          <a:pt x="218" y="1113"/>
                        </a:cubicBezTo>
                        <a:cubicBezTo>
                          <a:pt x="218" y="1113"/>
                          <a:pt x="218" y="1113"/>
                          <a:pt x="218" y="1114"/>
                        </a:cubicBezTo>
                        <a:cubicBezTo>
                          <a:pt x="218" y="1114"/>
                          <a:pt x="218" y="1114"/>
                          <a:pt x="218" y="1115"/>
                        </a:cubicBezTo>
                        <a:cubicBezTo>
                          <a:pt x="218" y="1115"/>
                          <a:pt x="219" y="1115"/>
                          <a:pt x="219" y="1115"/>
                        </a:cubicBezTo>
                        <a:cubicBezTo>
                          <a:pt x="219" y="1115"/>
                          <a:pt x="219" y="1115"/>
                          <a:pt x="219" y="1116"/>
                        </a:cubicBezTo>
                        <a:cubicBezTo>
                          <a:pt x="219" y="1116"/>
                          <a:pt x="219" y="1116"/>
                          <a:pt x="219" y="1116"/>
                        </a:cubicBezTo>
                        <a:cubicBezTo>
                          <a:pt x="219" y="1116"/>
                          <a:pt x="219" y="1116"/>
                          <a:pt x="219" y="1116"/>
                        </a:cubicBezTo>
                        <a:cubicBezTo>
                          <a:pt x="219" y="1116"/>
                          <a:pt x="220" y="1117"/>
                          <a:pt x="220" y="1117"/>
                        </a:cubicBezTo>
                        <a:cubicBezTo>
                          <a:pt x="220" y="1117"/>
                          <a:pt x="220" y="1117"/>
                          <a:pt x="220" y="1117"/>
                        </a:cubicBezTo>
                        <a:cubicBezTo>
                          <a:pt x="220" y="1117"/>
                          <a:pt x="220" y="1118"/>
                          <a:pt x="220" y="1118"/>
                        </a:cubicBezTo>
                        <a:cubicBezTo>
                          <a:pt x="220" y="1118"/>
                          <a:pt x="220" y="1118"/>
                          <a:pt x="220" y="1118"/>
                        </a:cubicBezTo>
                        <a:cubicBezTo>
                          <a:pt x="220" y="1118"/>
                          <a:pt x="221" y="1118"/>
                          <a:pt x="221" y="1118"/>
                        </a:cubicBezTo>
                        <a:cubicBezTo>
                          <a:pt x="221" y="1119"/>
                          <a:pt x="221" y="1120"/>
                          <a:pt x="221" y="1120"/>
                        </a:cubicBezTo>
                        <a:cubicBezTo>
                          <a:pt x="221" y="1120"/>
                          <a:pt x="221" y="1120"/>
                          <a:pt x="221" y="1120"/>
                        </a:cubicBezTo>
                        <a:cubicBezTo>
                          <a:pt x="221" y="1120"/>
                          <a:pt x="221" y="1120"/>
                          <a:pt x="221" y="1121"/>
                        </a:cubicBezTo>
                        <a:cubicBezTo>
                          <a:pt x="222" y="1121"/>
                          <a:pt x="222" y="1121"/>
                          <a:pt x="222" y="1121"/>
                        </a:cubicBezTo>
                        <a:cubicBezTo>
                          <a:pt x="222" y="1121"/>
                          <a:pt x="222" y="1121"/>
                          <a:pt x="222" y="1121"/>
                        </a:cubicBezTo>
                        <a:cubicBezTo>
                          <a:pt x="222" y="1122"/>
                          <a:pt x="222" y="1122"/>
                          <a:pt x="222" y="1123"/>
                        </a:cubicBezTo>
                        <a:cubicBezTo>
                          <a:pt x="222" y="1123"/>
                          <a:pt x="222" y="1122"/>
                          <a:pt x="222" y="1122"/>
                        </a:cubicBezTo>
                        <a:cubicBezTo>
                          <a:pt x="223" y="1123"/>
                          <a:pt x="223" y="1123"/>
                          <a:pt x="223" y="1124"/>
                        </a:cubicBezTo>
                        <a:cubicBezTo>
                          <a:pt x="223" y="1124"/>
                          <a:pt x="223" y="1124"/>
                          <a:pt x="223" y="1124"/>
                        </a:cubicBezTo>
                        <a:cubicBezTo>
                          <a:pt x="223" y="1124"/>
                          <a:pt x="223" y="1124"/>
                          <a:pt x="223" y="1124"/>
                        </a:cubicBezTo>
                        <a:cubicBezTo>
                          <a:pt x="223" y="1124"/>
                          <a:pt x="223" y="1125"/>
                          <a:pt x="223" y="1125"/>
                        </a:cubicBezTo>
                        <a:cubicBezTo>
                          <a:pt x="224" y="1125"/>
                          <a:pt x="224" y="1125"/>
                          <a:pt x="224" y="1125"/>
                        </a:cubicBezTo>
                        <a:cubicBezTo>
                          <a:pt x="224" y="1126"/>
                          <a:pt x="224" y="1126"/>
                          <a:pt x="224" y="1126"/>
                        </a:cubicBezTo>
                        <a:cubicBezTo>
                          <a:pt x="224" y="1127"/>
                          <a:pt x="224" y="1126"/>
                          <a:pt x="224" y="1126"/>
                        </a:cubicBezTo>
                        <a:cubicBezTo>
                          <a:pt x="224" y="1127"/>
                          <a:pt x="224" y="1127"/>
                          <a:pt x="224" y="1127"/>
                        </a:cubicBezTo>
                        <a:cubicBezTo>
                          <a:pt x="225" y="1127"/>
                          <a:pt x="225" y="1128"/>
                          <a:pt x="225" y="1128"/>
                        </a:cubicBezTo>
                        <a:cubicBezTo>
                          <a:pt x="225" y="1128"/>
                          <a:pt x="225" y="1128"/>
                          <a:pt x="225" y="1128"/>
                        </a:cubicBezTo>
                        <a:cubicBezTo>
                          <a:pt x="225" y="1128"/>
                          <a:pt x="225" y="1129"/>
                          <a:pt x="225" y="1129"/>
                        </a:cubicBezTo>
                        <a:cubicBezTo>
                          <a:pt x="225" y="1130"/>
                          <a:pt x="225" y="1129"/>
                          <a:pt x="225" y="1129"/>
                        </a:cubicBezTo>
                        <a:cubicBezTo>
                          <a:pt x="226" y="1130"/>
                          <a:pt x="226" y="1130"/>
                          <a:pt x="226" y="1130"/>
                        </a:cubicBezTo>
                        <a:cubicBezTo>
                          <a:pt x="226" y="1130"/>
                          <a:pt x="226" y="1130"/>
                          <a:pt x="226" y="1130"/>
                        </a:cubicBezTo>
                        <a:cubicBezTo>
                          <a:pt x="226" y="1130"/>
                          <a:pt x="226" y="1130"/>
                          <a:pt x="226" y="1130"/>
                        </a:cubicBezTo>
                        <a:cubicBezTo>
                          <a:pt x="226" y="1131"/>
                          <a:pt x="226" y="1131"/>
                          <a:pt x="227" y="1131"/>
                        </a:cubicBezTo>
                        <a:cubicBezTo>
                          <a:pt x="227" y="1132"/>
                          <a:pt x="227" y="1132"/>
                          <a:pt x="227" y="1132"/>
                        </a:cubicBezTo>
                        <a:cubicBezTo>
                          <a:pt x="227" y="1132"/>
                          <a:pt x="227" y="1132"/>
                          <a:pt x="227" y="1133"/>
                        </a:cubicBezTo>
                        <a:cubicBezTo>
                          <a:pt x="227" y="1133"/>
                          <a:pt x="227" y="1133"/>
                          <a:pt x="227" y="1133"/>
                        </a:cubicBezTo>
                        <a:cubicBezTo>
                          <a:pt x="227" y="1133"/>
                          <a:pt x="227" y="1133"/>
                          <a:pt x="228" y="1133"/>
                        </a:cubicBezTo>
                        <a:cubicBezTo>
                          <a:pt x="228" y="1134"/>
                          <a:pt x="228" y="1134"/>
                          <a:pt x="228" y="1134"/>
                        </a:cubicBezTo>
                        <a:cubicBezTo>
                          <a:pt x="228" y="1134"/>
                          <a:pt x="228" y="1134"/>
                          <a:pt x="228" y="1134"/>
                        </a:cubicBezTo>
                        <a:cubicBezTo>
                          <a:pt x="228" y="1134"/>
                          <a:pt x="228" y="1135"/>
                          <a:pt x="228" y="1135"/>
                        </a:cubicBezTo>
                        <a:cubicBezTo>
                          <a:pt x="228" y="1136"/>
                          <a:pt x="228" y="1136"/>
                          <a:pt x="229" y="1136"/>
                        </a:cubicBezTo>
                        <a:cubicBezTo>
                          <a:pt x="229" y="1136"/>
                          <a:pt x="229" y="1135"/>
                          <a:pt x="229" y="1135"/>
                        </a:cubicBezTo>
                        <a:cubicBezTo>
                          <a:pt x="229" y="1135"/>
                          <a:pt x="229" y="1136"/>
                          <a:pt x="229" y="1136"/>
                        </a:cubicBezTo>
                        <a:cubicBezTo>
                          <a:pt x="229" y="1136"/>
                          <a:pt x="229" y="1137"/>
                          <a:pt x="229" y="1137"/>
                        </a:cubicBezTo>
                        <a:cubicBezTo>
                          <a:pt x="229" y="1137"/>
                          <a:pt x="229" y="1137"/>
                          <a:pt x="230" y="1137"/>
                        </a:cubicBezTo>
                        <a:cubicBezTo>
                          <a:pt x="230" y="1137"/>
                          <a:pt x="230" y="1137"/>
                          <a:pt x="230" y="1137"/>
                        </a:cubicBezTo>
                        <a:cubicBezTo>
                          <a:pt x="230" y="1137"/>
                          <a:pt x="230" y="1138"/>
                          <a:pt x="230" y="1138"/>
                        </a:cubicBezTo>
                        <a:cubicBezTo>
                          <a:pt x="230" y="1138"/>
                          <a:pt x="230" y="1139"/>
                          <a:pt x="230" y="1139"/>
                        </a:cubicBezTo>
                        <a:cubicBezTo>
                          <a:pt x="230" y="1140"/>
                          <a:pt x="230" y="1140"/>
                          <a:pt x="231" y="1140"/>
                        </a:cubicBezTo>
                        <a:cubicBezTo>
                          <a:pt x="231" y="1140"/>
                          <a:pt x="231" y="1140"/>
                          <a:pt x="231" y="1140"/>
                        </a:cubicBezTo>
                        <a:cubicBezTo>
                          <a:pt x="231" y="1140"/>
                          <a:pt x="231" y="1140"/>
                          <a:pt x="231" y="1140"/>
                        </a:cubicBezTo>
                        <a:cubicBezTo>
                          <a:pt x="231" y="1140"/>
                          <a:pt x="231" y="1140"/>
                          <a:pt x="231" y="1140"/>
                        </a:cubicBezTo>
                        <a:cubicBezTo>
                          <a:pt x="231" y="1140"/>
                          <a:pt x="232" y="1141"/>
                          <a:pt x="232" y="1141"/>
                        </a:cubicBezTo>
                        <a:cubicBezTo>
                          <a:pt x="232" y="1141"/>
                          <a:pt x="232" y="1141"/>
                          <a:pt x="232" y="1141"/>
                        </a:cubicBezTo>
                        <a:cubicBezTo>
                          <a:pt x="232" y="1141"/>
                          <a:pt x="232" y="1142"/>
                          <a:pt x="232" y="1142"/>
                        </a:cubicBezTo>
                        <a:cubicBezTo>
                          <a:pt x="232" y="1142"/>
                          <a:pt x="232" y="1142"/>
                          <a:pt x="232" y="1142"/>
                        </a:cubicBezTo>
                        <a:cubicBezTo>
                          <a:pt x="232" y="1143"/>
                          <a:pt x="233" y="1143"/>
                          <a:pt x="233" y="1144"/>
                        </a:cubicBezTo>
                        <a:cubicBezTo>
                          <a:pt x="233" y="1144"/>
                          <a:pt x="233" y="1144"/>
                          <a:pt x="233" y="1144"/>
                        </a:cubicBezTo>
                        <a:cubicBezTo>
                          <a:pt x="233" y="1144"/>
                          <a:pt x="233" y="1144"/>
                          <a:pt x="233" y="1144"/>
                        </a:cubicBezTo>
                        <a:cubicBezTo>
                          <a:pt x="233" y="1144"/>
                          <a:pt x="233" y="1145"/>
                          <a:pt x="233" y="1146"/>
                        </a:cubicBezTo>
                        <a:cubicBezTo>
                          <a:pt x="233" y="1146"/>
                          <a:pt x="234" y="1146"/>
                          <a:pt x="234" y="1146"/>
                        </a:cubicBezTo>
                        <a:cubicBezTo>
                          <a:pt x="234" y="1146"/>
                          <a:pt x="234" y="1146"/>
                          <a:pt x="234" y="1146"/>
                        </a:cubicBezTo>
                        <a:cubicBezTo>
                          <a:pt x="234" y="1146"/>
                          <a:pt x="234" y="1147"/>
                          <a:pt x="234" y="1147"/>
                        </a:cubicBezTo>
                        <a:cubicBezTo>
                          <a:pt x="234" y="1147"/>
                          <a:pt x="234" y="1147"/>
                          <a:pt x="234" y="1147"/>
                        </a:cubicBezTo>
                        <a:cubicBezTo>
                          <a:pt x="234" y="1147"/>
                          <a:pt x="235" y="1148"/>
                          <a:pt x="235" y="1148"/>
                        </a:cubicBezTo>
                        <a:cubicBezTo>
                          <a:pt x="235" y="1148"/>
                          <a:pt x="235" y="1148"/>
                          <a:pt x="235" y="1148"/>
                        </a:cubicBezTo>
                        <a:cubicBezTo>
                          <a:pt x="235" y="1148"/>
                          <a:pt x="235" y="1148"/>
                          <a:pt x="235" y="1149"/>
                        </a:cubicBezTo>
                        <a:cubicBezTo>
                          <a:pt x="235" y="1149"/>
                          <a:pt x="235" y="1149"/>
                          <a:pt x="235" y="1149"/>
                        </a:cubicBezTo>
                        <a:cubicBezTo>
                          <a:pt x="235" y="1149"/>
                          <a:pt x="236" y="1150"/>
                          <a:pt x="236" y="1150"/>
                        </a:cubicBezTo>
                        <a:cubicBezTo>
                          <a:pt x="236" y="1150"/>
                          <a:pt x="236" y="1150"/>
                          <a:pt x="236" y="1150"/>
                        </a:cubicBezTo>
                        <a:cubicBezTo>
                          <a:pt x="236" y="1150"/>
                          <a:pt x="236" y="1150"/>
                          <a:pt x="236" y="1150"/>
                        </a:cubicBezTo>
                        <a:cubicBezTo>
                          <a:pt x="236" y="1151"/>
                          <a:pt x="236" y="1151"/>
                          <a:pt x="236" y="1151"/>
                        </a:cubicBezTo>
                        <a:cubicBezTo>
                          <a:pt x="236" y="1151"/>
                          <a:pt x="237" y="1151"/>
                          <a:pt x="237" y="1151"/>
                        </a:cubicBezTo>
                        <a:cubicBezTo>
                          <a:pt x="237" y="1152"/>
                          <a:pt x="237" y="1152"/>
                          <a:pt x="237" y="1152"/>
                        </a:cubicBezTo>
                        <a:cubicBezTo>
                          <a:pt x="237" y="1152"/>
                          <a:pt x="237" y="1152"/>
                          <a:pt x="237" y="1152"/>
                        </a:cubicBezTo>
                        <a:cubicBezTo>
                          <a:pt x="237" y="1152"/>
                          <a:pt x="237" y="1153"/>
                          <a:pt x="237" y="1153"/>
                        </a:cubicBezTo>
                        <a:cubicBezTo>
                          <a:pt x="238" y="1153"/>
                          <a:pt x="238" y="1153"/>
                          <a:pt x="238" y="1153"/>
                        </a:cubicBezTo>
                        <a:cubicBezTo>
                          <a:pt x="238" y="1153"/>
                          <a:pt x="238" y="1153"/>
                          <a:pt x="238" y="1154"/>
                        </a:cubicBezTo>
                        <a:cubicBezTo>
                          <a:pt x="238" y="1154"/>
                          <a:pt x="238" y="1154"/>
                          <a:pt x="238" y="1155"/>
                        </a:cubicBezTo>
                        <a:cubicBezTo>
                          <a:pt x="238" y="1155"/>
                          <a:pt x="238" y="1155"/>
                          <a:pt x="238" y="1155"/>
                        </a:cubicBezTo>
                        <a:cubicBezTo>
                          <a:pt x="239" y="1155"/>
                          <a:pt x="239" y="1155"/>
                          <a:pt x="239" y="1155"/>
                        </a:cubicBezTo>
                        <a:cubicBezTo>
                          <a:pt x="239" y="1156"/>
                          <a:pt x="239" y="1156"/>
                          <a:pt x="239" y="1156"/>
                        </a:cubicBezTo>
                        <a:cubicBezTo>
                          <a:pt x="239" y="1156"/>
                          <a:pt x="239" y="1156"/>
                          <a:pt x="239" y="1156"/>
                        </a:cubicBezTo>
                        <a:cubicBezTo>
                          <a:pt x="239" y="1156"/>
                          <a:pt x="239" y="1157"/>
                          <a:pt x="239" y="1157"/>
                        </a:cubicBezTo>
                        <a:cubicBezTo>
                          <a:pt x="240" y="1157"/>
                          <a:pt x="240" y="1157"/>
                          <a:pt x="240" y="1157"/>
                        </a:cubicBezTo>
                        <a:cubicBezTo>
                          <a:pt x="240" y="1157"/>
                          <a:pt x="240" y="1158"/>
                          <a:pt x="240" y="1159"/>
                        </a:cubicBezTo>
                        <a:cubicBezTo>
                          <a:pt x="240" y="1159"/>
                          <a:pt x="240" y="1159"/>
                          <a:pt x="240" y="1159"/>
                        </a:cubicBezTo>
                        <a:cubicBezTo>
                          <a:pt x="240" y="1159"/>
                          <a:pt x="240" y="1159"/>
                          <a:pt x="240" y="1159"/>
                        </a:cubicBezTo>
                        <a:cubicBezTo>
                          <a:pt x="241" y="1160"/>
                          <a:pt x="241" y="1160"/>
                          <a:pt x="241" y="1160"/>
                        </a:cubicBezTo>
                        <a:cubicBezTo>
                          <a:pt x="241" y="1161"/>
                          <a:pt x="241" y="1161"/>
                          <a:pt x="241" y="1161"/>
                        </a:cubicBezTo>
                        <a:cubicBezTo>
                          <a:pt x="241" y="1161"/>
                          <a:pt x="241" y="1161"/>
                          <a:pt x="241" y="1161"/>
                        </a:cubicBezTo>
                        <a:cubicBezTo>
                          <a:pt x="241" y="1161"/>
                          <a:pt x="241" y="1162"/>
                          <a:pt x="241" y="1162"/>
                        </a:cubicBezTo>
                        <a:cubicBezTo>
                          <a:pt x="242" y="1162"/>
                          <a:pt x="242" y="1162"/>
                          <a:pt x="242" y="1162"/>
                        </a:cubicBezTo>
                        <a:cubicBezTo>
                          <a:pt x="242" y="1162"/>
                          <a:pt x="242" y="1163"/>
                          <a:pt x="242" y="1163"/>
                        </a:cubicBezTo>
                        <a:cubicBezTo>
                          <a:pt x="242" y="1163"/>
                          <a:pt x="242" y="1163"/>
                          <a:pt x="242" y="1164"/>
                        </a:cubicBezTo>
                        <a:cubicBezTo>
                          <a:pt x="242" y="1164"/>
                          <a:pt x="242" y="1164"/>
                          <a:pt x="243" y="1164"/>
                        </a:cubicBezTo>
                        <a:cubicBezTo>
                          <a:pt x="243" y="1164"/>
                          <a:pt x="243" y="1164"/>
                          <a:pt x="243" y="1164"/>
                        </a:cubicBezTo>
                        <a:cubicBezTo>
                          <a:pt x="243" y="1164"/>
                          <a:pt x="243" y="1164"/>
                          <a:pt x="243" y="1164"/>
                        </a:cubicBezTo>
                        <a:cubicBezTo>
                          <a:pt x="243" y="1164"/>
                          <a:pt x="243" y="1165"/>
                          <a:pt x="243" y="1166"/>
                        </a:cubicBezTo>
                        <a:cubicBezTo>
                          <a:pt x="243" y="1166"/>
                          <a:pt x="243" y="1165"/>
                          <a:pt x="244" y="1165"/>
                        </a:cubicBezTo>
                        <a:cubicBezTo>
                          <a:pt x="244" y="1165"/>
                          <a:pt x="244" y="1166"/>
                          <a:pt x="244" y="1166"/>
                        </a:cubicBezTo>
                        <a:cubicBezTo>
                          <a:pt x="244" y="1166"/>
                          <a:pt x="244" y="1166"/>
                          <a:pt x="244" y="1166"/>
                        </a:cubicBezTo>
                        <a:cubicBezTo>
                          <a:pt x="244" y="1166"/>
                          <a:pt x="244" y="1166"/>
                          <a:pt x="244" y="1166"/>
                        </a:cubicBezTo>
                        <a:cubicBezTo>
                          <a:pt x="244" y="1166"/>
                          <a:pt x="244" y="1168"/>
                          <a:pt x="245" y="1168"/>
                        </a:cubicBezTo>
                        <a:cubicBezTo>
                          <a:pt x="245" y="1168"/>
                          <a:pt x="245" y="1168"/>
                          <a:pt x="245" y="1168"/>
                        </a:cubicBezTo>
                        <a:cubicBezTo>
                          <a:pt x="245" y="1168"/>
                          <a:pt x="245" y="1168"/>
                          <a:pt x="245" y="1168"/>
                        </a:cubicBezTo>
                        <a:cubicBezTo>
                          <a:pt x="245" y="1168"/>
                          <a:pt x="245" y="1169"/>
                          <a:pt x="245" y="1170"/>
                        </a:cubicBezTo>
                        <a:cubicBezTo>
                          <a:pt x="245" y="1170"/>
                          <a:pt x="246" y="1170"/>
                          <a:pt x="246" y="1170"/>
                        </a:cubicBezTo>
                        <a:cubicBezTo>
                          <a:pt x="246" y="1170"/>
                          <a:pt x="246" y="1170"/>
                          <a:pt x="246" y="1170"/>
                        </a:cubicBezTo>
                        <a:cubicBezTo>
                          <a:pt x="246" y="1170"/>
                          <a:pt x="246" y="1170"/>
                          <a:pt x="246" y="1170"/>
                        </a:cubicBezTo>
                        <a:cubicBezTo>
                          <a:pt x="246" y="1170"/>
                          <a:pt x="246" y="1171"/>
                          <a:pt x="246" y="1171"/>
                        </a:cubicBezTo>
                        <a:cubicBezTo>
                          <a:pt x="246" y="1172"/>
                          <a:pt x="247" y="1171"/>
                          <a:pt x="247" y="1171"/>
                        </a:cubicBezTo>
                        <a:cubicBezTo>
                          <a:pt x="247" y="1172"/>
                          <a:pt x="247" y="1172"/>
                          <a:pt x="247" y="1172"/>
                        </a:cubicBezTo>
                        <a:cubicBezTo>
                          <a:pt x="247" y="1172"/>
                          <a:pt x="247" y="1172"/>
                          <a:pt x="247" y="1172"/>
                        </a:cubicBezTo>
                        <a:cubicBezTo>
                          <a:pt x="247" y="1172"/>
                          <a:pt x="247" y="1172"/>
                          <a:pt x="247" y="1173"/>
                        </a:cubicBezTo>
                        <a:cubicBezTo>
                          <a:pt x="247" y="1173"/>
                          <a:pt x="248" y="1174"/>
                          <a:pt x="248" y="1174"/>
                        </a:cubicBezTo>
                        <a:cubicBezTo>
                          <a:pt x="248" y="1174"/>
                          <a:pt x="248" y="1174"/>
                          <a:pt x="248" y="1174"/>
                        </a:cubicBezTo>
                        <a:cubicBezTo>
                          <a:pt x="248" y="1174"/>
                          <a:pt x="248" y="1175"/>
                          <a:pt x="248" y="1175"/>
                        </a:cubicBezTo>
                        <a:cubicBezTo>
                          <a:pt x="248" y="1175"/>
                          <a:pt x="248" y="1175"/>
                          <a:pt x="248" y="1175"/>
                        </a:cubicBezTo>
                        <a:cubicBezTo>
                          <a:pt x="248" y="1175"/>
                          <a:pt x="249" y="1175"/>
                          <a:pt x="249" y="1175"/>
                        </a:cubicBezTo>
                        <a:cubicBezTo>
                          <a:pt x="249" y="1175"/>
                          <a:pt x="249" y="1176"/>
                          <a:pt x="249" y="1176"/>
                        </a:cubicBezTo>
                        <a:cubicBezTo>
                          <a:pt x="249" y="1176"/>
                          <a:pt x="249" y="1176"/>
                          <a:pt x="249" y="1176"/>
                        </a:cubicBezTo>
                        <a:cubicBezTo>
                          <a:pt x="249" y="1176"/>
                          <a:pt x="249" y="1177"/>
                          <a:pt x="249" y="1177"/>
                        </a:cubicBezTo>
                        <a:cubicBezTo>
                          <a:pt x="249" y="1178"/>
                          <a:pt x="250" y="1178"/>
                          <a:pt x="250" y="1178"/>
                        </a:cubicBezTo>
                        <a:cubicBezTo>
                          <a:pt x="250" y="1178"/>
                          <a:pt x="250" y="1178"/>
                          <a:pt x="250" y="1178"/>
                        </a:cubicBezTo>
                        <a:cubicBezTo>
                          <a:pt x="250" y="1178"/>
                          <a:pt x="250" y="1178"/>
                          <a:pt x="250" y="1178"/>
                        </a:cubicBezTo>
                        <a:cubicBezTo>
                          <a:pt x="250" y="1178"/>
                          <a:pt x="250" y="1178"/>
                          <a:pt x="250" y="1178"/>
                        </a:cubicBezTo>
                        <a:cubicBezTo>
                          <a:pt x="250" y="1178"/>
                          <a:pt x="251" y="1179"/>
                          <a:pt x="251" y="1179"/>
                        </a:cubicBezTo>
                        <a:cubicBezTo>
                          <a:pt x="251" y="1179"/>
                          <a:pt x="251" y="1179"/>
                          <a:pt x="251" y="1180"/>
                        </a:cubicBezTo>
                        <a:cubicBezTo>
                          <a:pt x="251" y="1180"/>
                          <a:pt x="251" y="1180"/>
                          <a:pt x="251" y="1180"/>
                        </a:cubicBezTo>
                        <a:cubicBezTo>
                          <a:pt x="251" y="1181"/>
                          <a:pt x="251" y="1181"/>
                          <a:pt x="251" y="1181"/>
                        </a:cubicBezTo>
                        <a:cubicBezTo>
                          <a:pt x="251" y="1181"/>
                          <a:pt x="252" y="1181"/>
                          <a:pt x="252" y="1181"/>
                        </a:cubicBezTo>
                        <a:cubicBezTo>
                          <a:pt x="252" y="1181"/>
                          <a:pt x="252" y="1181"/>
                          <a:pt x="252" y="1181"/>
                        </a:cubicBezTo>
                        <a:cubicBezTo>
                          <a:pt x="252" y="1181"/>
                          <a:pt x="252" y="1182"/>
                          <a:pt x="252" y="1182"/>
                        </a:cubicBezTo>
                        <a:cubicBezTo>
                          <a:pt x="252" y="1182"/>
                          <a:pt x="252" y="1182"/>
                          <a:pt x="252" y="1182"/>
                        </a:cubicBezTo>
                        <a:cubicBezTo>
                          <a:pt x="252" y="1182"/>
                          <a:pt x="253" y="1183"/>
                          <a:pt x="253" y="1183"/>
                        </a:cubicBezTo>
                        <a:cubicBezTo>
                          <a:pt x="253" y="1183"/>
                          <a:pt x="253" y="1182"/>
                          <a:pt x="253" y="1183"/>
                        </a:cubicBezTo>
                        <a:cubicBezTo>
                          <a:pt x="253" y="1183"/>
                          <a:pt x="253" y="1183"/>
                          <a:pt x="253" y="1184"/>
                        </a:cubicBezTo>
                        <a:cubicBezTo>
                          <a:pt x="253" y="1184"/>
                          <a:pt x="253" y="1184"/>
                          <a:pt x="253" y="1184"/>
                        </a:cubicBezTo>
                        <a:cubicBezTo>
                          <a:pt x="254" y="1184"/>
                          <a:pt x="254" y="1185"/>
                          <a:pt x="254" y="1185"/>
                        </a:cubicBezTo>
                        <a:cubicBezTo>
                          <a:pt x="254" y="1185"/>
                          <a:pt x="254" y="1185"/>
                          <a:pt x="254" y="1185"/>
                        </a:cubicBezTo>
                        <a:cubicBezTo>
                          <a:pt x="255" y="1186"/>
                          <a:pt x="255" y="1186"/>
                          <a:pt x="255" y="1186"/>
                        </a:cubicBezTo>
                        <a:cubicBezTo>
                          <a:pt x="255" y="1186"/>
                          <a:pt x="255" y="1186"/>
                          <a:pt x="255" y="1186"/>
                        </a:cubicBezTo>
                        <a:cubicBezTo>
                          <a:pt x="255" y="1187"/>
                          <a:pt x="255" y="1187"/>
                          <a:pt x="255" y="1187"/>
                        </a:cubicBezTo>
                        <a:cubicBezTo>
                          <a:pt x="255" y="1187"/>
                          <a:pt x="255" y="1187"/>
                          <a:pt x="255" y="1187"/>
                        </a:cubicBezTo>
                        <a:cubicBezTo>
                          <a:pt x="256" y="1187"/>
                          <a:pt x="256" y="1188"/>
                          <a:pt x="256" y="1188"/>
                        </a:cubicBezTo>
                        <a:cubicBezTo>
                          <a:pt x="256" y="1188"/>
                          <a:pt x="256" y="1188"/>
                          <a:pt x="256" y="1188"/>
                        </a:cubicBezTo>
                        <a:cubicBezTo>
                          <a:pt x="256" y="1188"/>
                          <a:pt x="256" y="1189"/>
                          <a:pt x="256" y="1189"/>
                        </a:cubicBezTo>
                        <a:cubicBezTo>
                          <a:pt x="256" y="1189"/>
                          <a:pt x="256" y="1189"/>
                          <a:pt x="256" y="1189"/>
                        </a:cubicBezTo>
                        <a:cubicBezTo>
                          <a:pt x="257" y="1189"/>
                          <a:pt x="257" y="1189"/>
                          <a:pt x="257" y="1189"/>
                        </a:cubicBezTo>
                        <a:cubicBezTo>
                          <a:pt x="257" y="1190"/>
                          <a:pt x="257" y="1190"/>
                          <a:pt x="257" y="1190"/>
                        </a:cubicBezTo>
                        <a:cubicBezTo>
                          <a:pt x="257" y="1190"/>
                          <a:pt x="257" y="1191"/>
                          <a:pt x="257" y="1191"/>
                        </a:cubicBezTo>
                        <a:cubicBezTo>
                          <a:pt x="257" y="1191"/>
                          <a:pt x="257" y="1190"/>
                          <a:pt x="257" y="1190"/>
                        </a:cubicBezTo>
                        <a:cubicBezTo>
                          <a:pt x="258" y="1190"/>
                          <a:pt x="258" y="1191"/>
                          <a:pt x="258" y="1191"/>
                        </a:cubicBezTo>
                        <a:cubicBezTo>
                          <a:pt x="258" y="1191"/>
                          <a:pt x="258" y="1191"/>
                          <a:pt x="258" y="1191"/>
                        </a:cubicBezTo>
                        <a:cubicBezTo>
                          <a:pt x="258" y="1191"/>
                          <a:pt x="258" y="1191"/>
                          <a:pt x="258" y="1191"/>
                        </a:cubicBezTo>
                        <a:cubicBezTo>
                          <a:pt x="258" y="1192"/>
                          <a:pt x="258" y="1192"/>
                          <a:pt x="258" y="1193"/>
                        </a:cubicBezTo>
                        <a:cubicBezTo>
                          <a:pt x="259" y="1193"/>
                          <a:pt x="259" y="1193"/>
                          <a:pt x="259" y="1193"/>
                        </a:cubicBezTo>
                        <a:cubicBezTo>
                          <a:pt x="259" y="1193"/>
                          <a:pt x="259" y="1194"/>
                          <a:pt x="259" y="1194"/>
                        </a:cubicBezTo>
                        <a:cubicBezTo>
                          <a:pt x="259" y="1194"/>
                          <a:pt x="259" y="1194"/>
                          <a:pt x="259" y="1194"/>
                        </a:cubicBezTo>
                        <a:cubicBezTo>
                          <a:pt x="259" y="1194"/>
                          <a:pt x="259" y="1194"/>
                          <a:pt x="260" y="1194"/>
                        </a:cubicBezTo>
                        <a:cubicBezTo>
                          <a:pt x="260" y="1194"/>
                          <a:pt x="260" y="1195"/>
                          <a:pt x="260" y="1195"/>
                        </a:cubicBezTo>
                        <a:cubicBezTo>
                          <a:pt x="260" y="1195"/>
                          <a:pt x="260" y="1195"/>
                          <a:pt x="260" y="1195"/>
                        </a:cubicBezTo>
                        <a:cubicBezTo>
                          <a:pt x="260" y="1195"/>
                          <a:pt x="260" y="1195"/>
                          <a:pt x="260" y="1195"/>
                        </a:cubicBezTo>
                        <a:cubicBezTo>
                          <a:pt x="260" y="1196"/>
                          <a:pt x="260" y="1196"/>
                          <a:pt x="261" y="1196"/>
                        </a:cubicBezTo>
                        <a:cubicBezTo>
                          <a:pt x="261" y="1196"/>
                          <a:pt x="261" y="1196"/>
                          <a:pt x="261" y="1196"/>
                        </a:cubicBezTo>
                        <a:cubicBezTo>
                          <a:pt x="261" y="1196"/>
                          <a:pt x="261" y="1197"/>
                          <a:pt x="261" y="1197"/>
                        </a:cubicBezTo>
                        <a:cubicBezTo>
                          <a:pt x="261" y="1197"/>
                          <a:pt x="261" y="1197"/>
                          <a:pt x="261" y="1197"/>
                        </a:cubicBezTo>
                        <a:cubicBezTo>
                          <a:pt x="261" y="1197"/>
                          <a:pt x="261" y="1197"/>
                          <a:pt x="262" y="1198"/>
                        </a:cubicBezTo>
                        <a:cubicBezTo>
                          <a:pt x="262" y="1198"/>
                          <a:pt x="262" y="1198"/>
                          <a:pt x="262" y="1198"/>
                        </a:cubicBezTo>
                        <a:cubicBezTo>
                          <a:pt x="262" y="1199"/>
                          <a:pt x="262" y="1198"/>
                          <a:pt x="262" y="1199"/>
                        </a:cubicBezTo>
                        <a:cubicBezTo>
                          <a:pt x="262" y="1199"/>
                          <a:pt x="262" y="1199"/>
                          <a:pt x="262" y="1200"/>
                        </a:cubicBezTo>
                        <a:cubicBezTo>
                          <a:pt x="262" y="1200"/>
                          <a:pt x="262" y="1200"/>
                          <a:pt x="263" y="1200"/>
                        </a:cubicBezTo>
                        <a:cubicBezTo>
                          <a:pt x="263" y="1200"/>
                          <a:pt x="263" y="1201"/>
                          <a:pt x="263" y="1201"/>
                        </a:cubicBezTo>
                        <a:cubicBezTo>
                          <a:pt x="263" y="1201"/>
                          <a:pt x="263" y="1201"/>
                          <a:pt x="263" y="1201"/>
                        </a:cubicBezTo>
                        <a:cubicBezTo>
                          <a:pt x="263" y="1201"/>
                          <a:pt x="263" y="1201"/>
                          <a:pt x="263" y="1201"/>
                        </a:cubicBezTo>
                        <a:cubicBezTo>
                          <a:pt x="263" y="1201"/>
                          <a:pt x="263" y="1202"/>
                          <a:pt x="264" y="1202"/>
                        </a:cubicBezTo>
                        <a:cubicBezTo>
                          <a:pt x="264" y="1202"/>
                          <a:pt x="264" y="1202"/>
                          <a:pt x="264" y="1202"/>
                        </a:cubicBezTo>
                        <a:cubicBezTo>
                          <a:pt x="264" y="1202"/>
                          <a:pt x="264" y="1203"/>
                          <a:pt x="264" y="1203"/>
                        </a:cubicBezTo>
                        <a:cubicBezTo>
                          <a:pt x="264" y="1203"/>
                          <a:pt x="264" y="1202"/>
                          <a:pt x="264" y="1203"/>
                        </a:cubicBezTo>
                        <a:cubicBezTo>
                          <a:pt x="264" y="1203"/>
                          <a:pt x="265" y="1203"/>
                          <a:pt x="265" y="1203"/>
                        </a:cubicBezTo>
                        <a:cubicBezTo>
                          <a:pt x="265" y="1204"/>
                          <a:pt x="265" y="1205"/>
                          <a:pt x="265" y="1205"/>
                        </a:cubicBezTo>
                        <a:cubicBezTo>
                          <a:pt x="265" y="1205"/>
                          <a:pt x="265" y="1204"/>
                          <a:pt x="265" y="1204"/>
                        </a:cubicBezTo>
                        <a:cubicBezTo>
                          <a:pt x="265" y="1204"/>
                          <a:pt x="265" y="1204"/>
                          <a:pt x="265" y="1204"/>
                        </a:cubicBezTo>
                        <a:cubicBezTo>
                          <a:pt x="265" y="1205"/>
                          <a:pt x="266" y="1205"/>
                          <a:pt x="266" y="1205"/>
                        </a:cubicBezTo>
                        <a:cubicBezTo>
                          <a:pt x="266" y="1205"/>
                          <a:pt x="266" y="1205"/>
                          <a:pt x="266" y="1205"/>
                        </a:cubicBezTo>
                        <a:cubicBezTo>
                          <a:pt x="266" y="1205"/>
                          <a:pt x="266" y="1206"/>
                          <a:pt x="266" y="1206"/>
                        </a:cubicBezTo>
                        <a:cubicBezTo>
                          <a:pt x="266" y="1206"/>
                          <a:pt x="266" y="1206"/>
                          <a:pt x="266" y="1206"/>
                        </a:cubicBezTo>
                        <a:cubicBezTo>
                          <a:pt x="266" y="1206"/>
                          <a:pt x="267" y="1206"/>
                          <a:pt x="267" y="1206"/>
                        </a:cubicBezTo>
                        <a:cubicBezTo>
                          <a:pt x="267" y="1207"/>
                          <a:pt x="267" y="1207"/>
                          <a:pt x="267" y="1207"/>
                        </a:cubicBezTo>
                        <a:cubicBezTo>
                          <a:pt x="267" y="1207"/>
                          <a:pt x="267" y="1207"/>
                          <a:pt x="267" y="1207"/>
                        </a:cubicBezTo>
                        <a:cubicBezTo>
                          <a:pt x="267" y="1207"/>
                          <a:pt x="267" y="1207"/>
                          <a:pt x="267" y="1208"/>
                        </a:cubicBezTo>
                        <a:cubicBezTo>
                          <a:pt x="267" y="1208"/>
                          <a:pt x="268" y="1208"/>
                          <a:pt x="268" y="1208"/>
                        </a:cubicBezTo>
                        <a:cubicBezTo>
                          <a:pt x="268" y="1209"/>
                          <a:pt x="268" y="1209"/>
                          <a:pt x="268" y="1209"/>
                        </a:cubicBezTo>
                        <a:cubicBezTo>
                          <a:pt x="268" y="1210"/>
                          <a:pt x="268" y="1209"/>
                          <a:pt x="268" y="1209"/>
                        </a:cubicBezTo>
                        <a:cubicBezTo>
                          <a:pt x="268" y="1209"/>
                          <a:pt x="268" y="1210"/>
                          <a:pt x="268" y="1210"/>
                        </a:cubicBezTo>
                        <a:cubicBezTo>
                          <a:pt x="268" y="1210"/>
                          <a:pt x="269" y="1210"/>
                          <a:pt x="269" y="1210"/>
                        </a:cubicBezTo>
                        <a:cubicBezTo>
                          <a:pt x="269" y="1210"/>
                          <a:pt x="269" y="1210"/>
                          <a:pt x="269" y="1211"/>
                        </a:cubicBezTo>
                        <a:cubicBezTo>
                          <a:pt x="269" y="1211"/>
                          <a:pt x="269" y="1212"/>
                          <a:pt x="269" y="1212"/>
                        </a:cubicBezTo>
                        <a:cubicBezTo>
                          <a:pt x="269" y="1212"/>
                          <a:pt x="269" y="1212"/>
                          <a:pt x="269" y="1212"/>
                        </a:cubicBezTo>
                        <a:cubicBezTo>
                          <a:pt x="269" y="1212"/>
                          <a:pt x="270" y="1212"/>
                          <a:pt x="270" y="1212"/>
                        </a:cubicBezTo>
                        <a:cubicBezTo>
                          <a:pt x="270" y="1212"/>
                          <a:pt x="270" y="1213"/>
                          <a:pt x="270" y="1213"/>
                        </a:cubicBezTo>
                        <a:cubicBezTo>
                          <a:pt x="270" y="1213"/>
                          <a:pt x="270" y="1213"/>
                          <a:pt x="270" y="1213"/>
                        </a:cubicBezTo>
                        <a:cubicBezTo>
                          <a:pt x="270" y="1213"/>
                          <a:pt x="270" y="1214"/>
                          <a:pt x="270" y="1214"/>
                        </a:cubicBezTo>
                        <a:cubicBezTo>
                          <a:pt x="270" y="1214"/>
                          <a:pt x="271" y="1214"/>
                          <a:pt x="271" y="1214"/>
                        </a:cubicBezTo>
                        <a:cubicBezTo>
                          <a:pt x="271" y="1214"/>
                          <a:pt x="271" y="1214"/>
                          <a:pt x="271" y="1215"/>
                        </a:cubicBezTo>
                        <a:cubicBezTo>
                          <a:pt x="271" y="1215"/>
                          <a:pt x="271" y="1215"/>
                          <a:pt x="271" y="1215"/>
                        </a:cubicBezTo>
                        <a:cubicBezTo>
                          <a:pt x="271" y="1215"/>
                          <a:pt x="271" y="1215"/>
                          <a:pt x="271" y="1215"/>
                        </a:cubicBezTo>
                        <a:cubicBezTo>
                          <a:pt x="272" y="1215"/>
                          <a:pt x="272" y="1216"/>
                          <a:pt x="272" y="1216"/>
                        </a:cubicBezTo>
                        <a:cubicBezTo>
                          <a:pt x="272" y="1216"/>
                          <a:pt x="272" y="1217"/>
                          <a:pt x="272" y="1217"/>
                        </a:cubicBezTo>
                        <a:cubicBezTo>
                          <a:pt x="272" y="1217"/>
                          <a:pt x="272" y="1217"/>
                          <a:pt x="272" y="1217"/>
                        </a:cubicBezTo>
                        <a:cubicBezTo>
                          <a:pt x="272" y="1217"/>
                          <a:pt x="272" y="1217"/>
                          <a:pt x="272" y="1217"/>
                        </a:cubicBezTo>
                        <a:cubicBezTo>
                          <a:pt x="272" y="1217"/>
                          <a:pt x="273" y="1217"/>
                          <a:pt x="273" y="1217"/>
                        </a:cubicBezTo>
                        <a:cubicBezTo>
                          <a:pt x="273" y="1217"/>
                          <a:pt x="273" y="1218"/>
                          <a:pt x="273" y="1219"/>
                        </a:cubicBezTo>
                        <a:cubicBezTo>
                          <a:pt x="273" y="1219"/>
                          <a:pt x="273" y="1219"/>
                          <a:pt x="273" y="1219"/>
                        </a:cubicBezTo>
                        <a:cubicBezTo>
                          <a:pt x="273" y="1219"/>
                          <a:pt x="273" y="1219"/>
                          <a:pt x="273" y="1219"/>
                        </a:cubicBezTo>
                        <a:cubicBezTo>
                          <a:pt x="274" y="1219"/>
                          <a:pt x="274" y="1220"/>
                          <a:pt x="274" y="1220"/>
                        </a:cubicBezTo>
                        <a:cubicBezTo>
                          <a:pt x="274" y="1220"/>
                          <a:pt x="274" y="1220"/>
                          <a:pt x="274" y="1220"/>
                        </a:cubicBezTo>
                        <a:cubicBezTo>
                          <a:pt x="274" y="1220"/>
                          <a:pt x="274" y="1220"/>
                          <a:pt x="274" y="1221"/>
                        </a:cubicBezTo>
                        <a:cubicBezTo>
                          <a:pt x="274" y="1221"/>
                          <a:pt x="274" y="1221"/>
                          <a:pt x="274" y="1221"/>
                        </a:cubicBezTo>
                        <a:cubicBezTo>
                          <a:pt x="275" y="1221"/>
                          <a:pt x="275" y="1221"/>
                          <a:pt x="275" y="1221"/>
                        </a:cubicBezTo>
                        <a:cubicBezTo>
                          <a:pt x="275" y="1221"/>
                          <a:pt x="275" y="1221"/>
                          <a:pt x="275" y="1221"/>
                        </a:cubicBezTo>
                        <a:cubicBezTo>
                          <a:pt x="275" y="1222"/>
                          <a:pt x="275" y="1222"/>
                          <a:pt x="275" y="1223"/>
                        </a:cubicBezTo>
                        <a:cubicBezTo>
                          <a:pt x="275" y="1223"/>
                          <a:pt x="275" y="1223"/>
                          <a:pt x="276" y="1223"/>
                        </a:cubicBezTo>
                        <a:cubicBezTo>
                          <a:pt x="276" y="1223"/>
                          <a:pt x="276" y="1223"/>
                          <a:pt x="276" y="1223"/>
                        </a:cubicBezTo>
                        <a:cubicBezTo>
                          <a:pt x="276" y="1224"/>
                          <a:pt x="276" y="1224"/>
                          <a:pt x="276" y="1224"/>
                        </a:cubicBezTo>
                        <a:cubicBezTo>
                          <a:pt x="276" y="1224"/>
                          <a:pt x="276" y="1224"/>
                          <a:pt x="276" y="1224"/>
                        </a:cubicBezTo>
                        <a:cubicBezTo>
                          <a:pt x="276" y="1225"/>
                          <a:pt x="276" y="1225"/>
                          <a:pt x="277" y="1225"/>
                        </a:cubicBezTo>
                        <a:cubicBezTo>
                          <a:pt x="277" y="1225"/>
                          <a:pt x="277" y="1225"/>
                          <a:pt x="277" y="1225"/>
                        </a:cubicBezTo>
                        <a:cubicBezTo>
                          <a:pt x="277" y="1225"/>
                          <a:pt x="277" y="1225"/>
                          <a:pt x="277" y="1225"/>
                        </a:cubicBezTo>
                        <a:cubicBezTo>
                          <a:pt x="277" y="1226"/>
                          <a:pt x="277" y="1226"/>
                          <a:pt x="277" y="1226"/>
                        </a:cubicBezTo>
                        <a:cubicBezTo>
                          <a:pt x="277" y="1226"/>
                          <a:pt x="277" y="1226"/>
                          <a:pt x="278" y="1226"/>
                        </a:cubicBezTo>
                        <a:cubicBezTo>
                          <a:pt x="278" y="1227"/>
                          <a:pt x="278" y="1227"/>
                          <a:pt x="278" y="1227"/>
                        </a:cubicBezTo>
                        <a:cubicBezTo>
                          <a:pt x="278" y="1227"/>
                          <a:pt x="278" y="1227"/>
                          <a:pt x="278" y="1227"/>
                        </a:cubicBezTo>
                        <a:cubicBezTo>
                          <a:pt x="278" y="1227"/>
                          <a:pt x="278" y="1228"/>
                          <a:pt x="278" y="1228"/>
                        </a:cubicBezTo>
                        <a:cubicBezTo>
                          <a:pt x="278" y="1228"/>
                          <a:pt x="278" y="1228"/>
                          <a:pt x="279" y="1228"/>
                        </a:cubicBezTo>
                        <a:cubicBezTo>
                          <a:pt x="279" y="1228"/>
                          <a:pt x="279" y="1228"/>
                          <a:pt x="279" y="1228"/>
                        </a:cubicBezTo>
                        <a:cubicBezTo>
                          <a:pt x="279" y="1229"/>
                          <a:pt x="279" y="1229"/>
                          <a:pt x="279" y="1229"/>
                        </a:cubicBezTo>
                        <a:cubicBezTo>
                          <a:pt x="279" y="1229"/>
                          <a:pt x="279" y="1230"/>
                          <a:pt x="279" y="1230"/>
                        </a:cubicBezTo>
                        <a:cubicBezTo>
                          <a:pt x="279" y="1230"/>
                          <a:pt x="280" y="1230"/>
                          <a:pt x="280" y="1230"/>
                        </a:cubicBezTo>
                        <a:cubicBezTo>
                          <a:pt x="280" y="1230"/>
                          <a:pt x="280" y="1230"/>
                          <a:pt x="280" y="1230"/>
                        </a:cubicBezTo>
                        <a:cubicBezTo>
                          <a:pt x="280" y="1230"/>
                          <a:pt x="280" y="1231"/>
                          <a:pt x="280" y="1231"/>
                        </a:cubicBezTo>
                        <a:cubicBezTo>
                          <a:pt x="280" y="1231"/>
                          <a:pt x="280" y="1231"/>
                          <a:pt x="280" y="1231"/>
                        </a:cubicBezTo>
                        <a:cubicBezTo>
                          <a:pt x="280" y="1231"/>
                          <a:pt x="280" y="1231"/>
                          <a:pt x="281" y="1231"/>
                        </a:cubicBezTo>
                        <a:cubicBezTo>
                          <a:pt x="281" y="1232"/>
                          <a:pt x="281" y="1232"/>
                          <a:pt x="281" y="1232"/>
                        </a:cubicBezTo>
                        <a:cubicBezTo>
                          <a:pt x="281" y="1232"/>
                          <a:pt x="281" y="1232"/>
                          <a:pt x="281" y="1233"/>
                        </a:cubicBezTo>
                        <a:cubicBezTo>
                          <a:pt x="281" y="1233"/>
                          <a:pt x="281" y="1233"/>
                          <a:pt x="281" y="1233"/>
                        </a:cubicBezTo>
                        <a:cubicBezTo>
                          <a:pt x="281" y="1233"/>
                          <a:pt x="282" y="1233"/>
                          <a:pt x="282" y="1234"/>
                        </a:cubicBezTo>
                        <a:cubicBezTo>
                          <a:pt x="282" y="1234"/>
                          <a:pt x="282" y="1234"/>
                          <a:pt x="282" y="1234"/>
                        </a:cubicBezTo>
                        <a:cubicBezTo>
                          <a:pt x="282" y="1234"/>
                          <a:pt x="282" y="1234"/>
                          <a:pt x="282" y="1234"/>
                        </a:cubicBezTo>
                        <a:cubicBezTo>
                          <a:pt x="282" y="1234"/>
                          <a:pt x="282" y="1234"/>
                          <a:pt x="282" y="1234"/>
                        </a:cubicBezTo>
                        <a:cubicBezTo>
                          <a:pt x="282" y="1235"/>
                          <a:pt x="283" y="1235"/>
                          <a:pt x="283" y="1235"/>
                        </a:cubicBezTo>
                        <a:cubicBezTo>
                          <a:pt x="283" y="1235"/>
                          <a:pt x="283" y="1236"/>
                          <a:pt x="283" y="1236"/>
                        </a:cubicBezTo>
                        <a:cubicBezTo>
                          <a:pt x="283" y="1236"/>
                          <a:pt x="283" y="1236"/>
                          <a:pt x="283" y="1236"/>
                        </a:cubicBezTo>
                        <a:cubicBezTo>
                          <a:pt x="283" y="1236"/>
                          <a:pt x="283" y="1236"/>
                          <a:pt x="283" y="1237"/>
                        </a:cubicBezTo>
                        <a:cubicBezTo>
                          <a:pt x="283" y="1237"/>
                          <a:pt x="284" y="1237"/>
                          <a:pt x="284" y="1237"/>
                        </a:cubicBezTo>
                        <a:cubicBezTo>
                          <a:pt x="284" y="1237"/>
                          <a:pt x="284" y="1237"/>
                          <a:pt x="284" y="1237"/>
                        </a:cubicBezTo>
                        <a:cubicBezTo>
                          <a:pt x="284" y="1238"/>
                          <a:pt x="284" y="1238"/>
                          <a:pt x="284" y="1238"/>
                        </a:cubicBezTo>
                        <a:cubicBezTo>
                          <a:pt x="284" y="1238"/>
                          <a:pt x="284" y="1238"/>
                          <a:pt x="284" y="1238"/>
                        </a:cubicBezTo>
                        <a:cubicBezTo>
                          <a:pt x="284" y="1238"/>
                          <a:pt x="285" y="1239"/>
                          <a:pt x="285" y="1239"/>
                        </a:cubicBezTo>
                        <a:cubicBezTo>
                          <a:pt x="285" y="1239"/>
                          <a:pt x="285" y="1239"/>
                          <a:pt x="285" y="1239"/>
                        </a:cubicBezTo>
                        <a:cubicBezTo>
                          <a:pt x="285" y="1239"/>
                          <a:pt x="285" y="1239"/>
                          <a:pt x="285" y="1240"/>
                        </a:cubicBezTo>
                        <a:cubicBezTo>
                          <a:pt x="285" y="1240"/>
                          <a:pt x="285" y="1240"/>
                          <a:pt x="285" y="1240"/>
                        </a:cubicBezTo>
                        <a:cubicBezTo>
                          <a:pt x="285" y="1240"/>
                          <a:pt x="286" y="1240"/>
                          <a:pt x="286" y="1240"/>
                        </a:cubicBezTo>
                        <a:cubicBezTo>
                          <a:pt x="286" y="1240"/>
                          <a:pt x="286" y="1240"/>
                          <a:pt x="286" y="1240"/>
                        </a:cubicBezTo>
                        <a:cubicBezTo>
                          <a:pt x="286" y="1240"/>
                          <a:pt x="286" y="1241"/>
                          <a:pt x="286" y="1241"/>
                        </a:cubicBezTo>
                        <a:cubicBezTo>
                          <a:pt x="286" y="1241"/>
                          <a:pt x="286" y="1241"/>
                          <a:pt x="286" y="1241"/>
                        </a:cubicBezTo>
                        <a:cubicBezTo>
                          <a:pt x="286" y="1241"/>
                          <a:pt x="287" y="1241"/>
                          <a:pt x="287" y="1241"/>
                        </a:cubicBezTo>
                        <a:cubicBezTo>
                          <a:pt x="287" y="1242"/>
                          <a:pt x="287" y="1242"/>
                          <a:pt x="287" y="1242"/>
                        </a:cubicBezTo>
                        <a:cubicBezTo>
                          <a:pt x="287" y="1242"/>
                          <a:pt x="287" y="1242"/>
                          <a:pt x="287" y="1242"/>
                        </a:cubicBezTo>
                        <a:cubicBezTo>
                          <a:pt x="287" y="1242"/>
                          <a:pt x="287" y="1242"/>
                          <a:pt x="287" y="1243"/>
                        </a:cubicBezTo>
                        <a:cubicBezTo>
                          <a:pt x="288" y="1243"/>
                          <a:pt x="288" y="1244"/>
                          <a:pt x="288" y="1244"/>
                        </a:cubicBezTo>
                        <a:cubicBezTo>
                          <a:pt x="288" y="1244"/>
                          <a:pt x="288" y="1243"/>
                          <a:pt x="288" y="1243"/>
                        </a:cubicBezTo>
                        <a:cubicBezTo>
                          <a:pt x="288" y="1243"/>
                          <a:pt x="288" y="1244"/>
                          <a:pt x="288" y="1244"/>
                        </a:cubicBezTo>
                        <a:cubicBezTo>
                          <a:pt x="288" y="1244"/>
                          <a:pt x="288" y="1244"/>
                          <a:pt x="288" y="1244"/>
                        </a:cubicBezTo>
                        <a:cubicBezTo>
                          <a:pt x="289" y="1244"/>
                          <a:pt x="289" y="1244"/>
                          <a:pt x="289" y="1244"/>
                        </a:cubicBezTo>
                        <a:cubicBezTo>
                          <a:pt x="289" y="1244"/>
                          <a:pt x="289" y="1245"/>
                          <a:pt x="289" y="1245"/>
                        </a:cubicBezTo>
                        <a:cubicBezTo>
                          <a:pt x="289" y="1245"/>
                          <a:pt x="289" y="1245"/>
                          <a:pt x="289" y="1245"/>
                        </a:cubicBezTo>
                        <a:cubicBezTo>
                          <a:pt x="289" y="1245"/>
                          <a:pt x="289" y="1246"/>
                          <a:pt x="289" y="1246"/>
                        </a:cubicBezTo>
                        <a:cubicBezTo>
                          <a:pt x="290" y="1246"/>
                          <a:pt x="290" y="1247"/>
                          <a:pt x="290" y="1247"/>
                        </a:cubicBezTo>
                        <a:cubicBezTo>
                          <a:pt x="290" y="1247"/>
                          <a:pt x="290" y="1246"/>
                          <a:pt x="290" y="1246"/>
                        </a:cubicBezTo>
                        <a:cubicBezTo>
                          <a:pt x="290" y="1247"/>
                          <a:pt x="290" y="1247"/>
                          <a:pt x="290" y="1247"/>
                        </a:cubicBezTo>
                        <a:cubicBezTo>
                          <a:pt x="290" y="1247"/>
                          <a:pt x="290" y="1247"/>
                          <a:pt x="290" y="1247"/>
                        </a:cubicBezTo>
                        <a:cubicBezTo>
                          <a:pt x="291" y="1247"/>
                          <a:pt x="291" y="1247"/>
                          <a:pt x="291" y="1248"/>
                        </a:cubicBezTo>
                        <a:cubicBezTo>
                          <a:pt x="291" y="1248"/>
                          <a:pt x="291" y="1249"/>
                          <a:pt x="291" y="1249"/>
                        </a:cubicBezTo>
                        <a:cubicBezTo>
                          <a:pt x="291" y="1249"/>
                          <a:pt x="291" y="1248"/>
                          <a:pt x="291" y="1248"/>
                        </a:cubicBezTo>
                        <a:cubicBezTo>
                          <a:pt x="291" y="1248"/>
                          <a:pt x="291" y="1249"/>
                          <a:pt x="292" y="1249"/>
                        </a:cubicBezTo>
                        <a:cubicBezTo>
                          <a:pt x="292" y="1249"/>
                          <a:pt x="292" y="1249"/>
                          <a:pt x="292" y="1249"/>
                        </a:cubicBezTo>
                        <a:cubicBezTo>
                          <a:pt x="292" y="1249"/>
                          <a:pt x="292" y="1250"/>
                          <a:pt x="292" y="1250"/>
                        </a:cubicBezTo>
                        <a:cubicBezTo>
                          <a:pt x="292" y="1250"/>
                          <a:pt x="292" y="1250"/>
                          <a:pt x="292" y="1250"/>
                        </a:cubicBezTo>
                        <a:cubicBezTo>
                          <a:pt x="292" y="1250"/>
                          <a:pt x="292" y="1251"/>
                          <a:pt x="293" y="1251"/>
                        </a:cubicBezTo>
                        <a:cubicBezTo>
                          <a:pt x="293" y="1251"/>
                          <a:pt x="293" y="1251"/>
                          <a:pt x="293" y="1251"/>
                        </a:cubicBezTo>
                        <a:cubicBezTo>
                          <a:pt x="293" y="1252"/>
                          <a:pt x="293" y="1251"/>
                          <a:pt x="293" y="1251"/>
                        </a:cubicBezTo>
                        <a:cubicBezTo>
                          <a:pt x="293" y="1251"/>
                          <a:pt x="293" y="1251"/>
                          <a:pt x="293" y="1252"/>
                        </a:cubicBezTo>
                        <a:cubicBezTo>
                          <a:pt x="293" y="1252"/>
                          <a:pt x="293" y="1252"/>
                          <a:pt x="294" y="1252"/>
                        </a:cubicBezTo>
                        <a:cubicBezTo>
                          <a:pt x="294" y="1253"/>
                          <a:pt x="294" y="1252"/>
                          <a:pt x="294" y="1253"/>
                        </a:cubicBezTo>
                        <a:cubicBezTo>
                          <a:pt x="294" y="1253"/>
                          <a:pt x="294" y="1253"/>
                          <a:pt x="294" y="1253"/>
                        </a:cubicBezTo>
                        <a:cubicBezTo>
                          <a:pt x="294" y="1253"/>
                          <a:pt x="294" y="1253"/>
                          <a:pt x="294" y="1253"/>
                        </a:cubicBezTo>
                        <a:cubicBezTo>
                          <a:pt x="294" y="1253"/>
                          <a:pt x="294" y="1253"/>
                          <a:pt x="295" y="1253"/>
                        </a:cubicBezTo>
                        <a:cubicBezTo>
                          <a:pt x="295" y="1253"/>
                          <a:pt x="295" y="1254"/>
                          <a:pt x="295" y="1255"/>
                        </a:cubicBezTo>
                        <a:cubicBezTo>
                          <a:pt x="295" y="1255"/>
                          <a:pt x="295" y="1255"/>
                          <a:pt x="295" y="1255"/>
                        </a:cubicBezTo>
                        <a:cubicBezTo>
                          <a:pt x="295" y="1255"/>
                          <a:pt x="295" y="1255"/>
                          <a:pt x="295" y="1255"/>
                        </a:cubicBezTo>
                        <a:cubicBezTo>
                          <a:pt x="295" y="1255"/>
                          <a:pt x="295" y="1255"/>
                          <a:pt x="296" y="1255"/>
                        </a:cubicBezTo>
                        <a:cubicBezTo>
                          <a:pt x="296" y="1255"/>
                          <a:pt x="296" y="1255"/>
                          <a:pt x="296" y="1256"/>
                        </a:cubicBezTo>
                        <a:cubicBezTo>
                          <a:pt x="296" y="1256"/>
                          <a:pt x="296" y="1256"/>
                          <a:pt x="296" y="1257"/>
                        </a:cubicBezTo>
                        <a:cubicBezTo>
                          <a:pt x="296" y="1257"/>
                          <a:pt x="296" y="1257"/>
                          <a:pt x="296" y="1257"/>
                        </a:cubicBezTo>
                        <a:cubicBezTo>
                          <a:pt x="296" y="1258"/>
                          <a:pt x="296" y="1258"/>
                          <a:pt x="297" y="1258"/>
                        </a:cubicBezTo>
                        <a:cubicBezTo>
                          <a:pt x="297" y="1258"/>
                          <a:pt x="297" y="1258"/>
                          <a:pt x="297" y="1258"/>
                        </a:cubicBezTo>
                        <a:cubicBezTo>
                          <a:pt x="297" y="1258"/>
                          <a:pt x="297" y="1258"/>
                          <a:pt x="297" y="1258"/>
                        </a:cubicBezTo>
                        <a:cubicBezTo>
                          <a:pt x="297" y="1258"/>
                          <a:pt x="297" y="1259"/>
                          <a:pt x="297" y="1259"/>
                        </a:cubicBezTo>
                        <a:cubicBezTo>
                          <a:pt x="297" y="1259"/>
                          <a:pt x="298" y="1259"/>
                          <a:pt x="298" y="1259"/>
                        </a:cubicBezTo>
                        <a:cubicBezTo>
                          <a:pt x="298" y="1260"/>
                          <a:pt x="298" y="1259"/>
                          <a:pt x="298" y="1259"/>
                        </a:cubicBezTo>
                        <a:cubicBezTo>
                          <a:pt x="298" y="1259"/>
                          <a:pt x="298" y="1259"/>
                          <a:pt x="298" y="1260"/>
                        </a:cubicBezTo>
                        <a:cubicBezTo>
                          <a:pt x="298" y="1260"/>
                          <a:pt x="298" y="1260"/>
                          <a:pt x="298" y="1260"/>
                        </a:cubicBezTo>
                        <a:cubicBezTo>
                          <a:pt x="298" y="1260"/>
                          <a:pt x="299" y="1260"/>
                          <a:pt x="299" y="1260"/>
                        </a:cubicBezTo>
                        <a:cubicBezTo>
                          <a:pt x="299" y="1261"/>
                          <a:pt x="299" y="1262"/>
                          <a:pt x="299" y="1262"/>
                        </a:cubicBezTo>
                        <a:cubicBezTo>
                          <a:pt x="299" y="1262"/>
                          <a:pt x="299" y="1262"/>
                          <a:pt x="299" y="1262"/>
                        </a:cubicBezTo>
                        <a:cubicBezTo>
                          <a:pt x="299" y="1262"/>
                          <a:pt x="299" y="1263"/>
                          <a:pt x="299" y="1263"/>
                        </a:cubicBezTo>
                        <a:cubicBezTo>
                          <a:pt x="299" y="1263"/>
                          <a:pt x="300" y="1263"/>
                          <a:pt x="300" y="1263"/>
                        </a:cubicBezTo>
                        <a:cubicBezTo>
                          <a:pt x="300" y="1263"/>
                          <a:pt x="300" y="1263"/>
                          <a:pt x="300" y="1263"/>
                        </a:cubicBezTo>
                        <a:cubicBezTo>
                          <a:pt x="300" y="1263"/>
                          <a:pt x="300" y="1263"/>
                          <a:pt x="300" y="1264"/>
                        </a:cubicBezTo>
                        <a:cubicBezTo>
                          <a:pt x="300" y="1264"/>
                          <a:pt x="300" y="1263"/>
                          <a:pt x="300" y="1264"/>
                        </a:cubicBezTo>
                        <a:cubicBezTo>
                          <a:pt x="300" y="1264"/>
                          <a:pt x="301" y="1264"/>
                          <a:pt x="301" y="1264"/>
                        </a:cubicBezTo>
                        <a:cubicBezTo>
                          <a:pt x="301" y="1265"/>
                          <a:pt x="301" y="1265"/>
                          <a:pt x="301" y="1265"/>
                        </a:cubicBezTo>
                        <a:cubicBezTo>
                          <a:pt x="301" y="1265"/>
                          <a:pt x="301" y="1265"/>
                          <a:pt x="301" y="1265"/>
                        </a:cubicBezTo>
                        <a:cubicBezTo>
                          <a:pt x="301" y="1265"/>
                          <a:pt x="301" y="1266"/>
                          <a:pt x="301" y="1266"/>
                        </a:cubicBezTo>
                        <a:cubicBezTo>
                          <a:pt x="301" y="1266"/>
                          <a:pt x="302" y="1266"/>
                          <a:pt x="302" y="1266"/>
                        </a:cubicBezTo>
                        <a:cubicBezTo>
                          <a:pt x="302" y="1266"/>
                          <a:pt x="302" y="1266"/>
                          <a:pt x="302" y="1266"/>
                        </a:cubicBezTo>
                        <a:cubicBezTo>
                          <a:pt x="302" y="1266"/>
                          <a:pt x="302" y="1267"/>
                          <a:pt x="302" y="1267"/>
                        </a:cubicBezTo>
                        <a:cubicBezTo>
                          <a:pt x="302" y="1267"/>
                          <a:pt x="302" y="1267"/>
                          <a:pt x="302" y="1267"/>
                        </a:cubicBezTo>
                        <a:cubicBezTo>
                          <a:pt x="303" y="1267"/>
                          <a:pt x="303" y="1267"/>
                          <a:pt x="303" y="1267"/>
                        </a:cubicBezTo>
                        <a:cubicBezTo>
                          <a:pt x="303" y="1267"/>
                          <a:pt x="303" y="1267"/>
                          <a:pt x="303" y="1267"/>
                        </a:cubicBezTo>
                        <a:cubicBezTo>
                          <a:pt x="303" y="1268"/>
                          <a:pt x="303" y="1268"/>
                          <a:pt x="303" y="1268"/>
                        </a:cubicBezTo>
                        <a:cubicBezTo>
                          <a:pt x="303" y="1269"/>
                          <a:pt x="303" y="1268"/>
                          <a:pt x="303" y="1269"/>
                        </a:cubicBezTo>
                        <a:cubicBezTo>
                          <a:pt x="304" y="1269"/>
                          <a:pt x="304" y="1269"/>
                          <a:pt x="304" y="1269"/>
                        </a:cubicBezTo>
                        <a:cubicBezTo>
                          <a:pt x="304" y="1269"/>
                          <a:pt x="304" y="1269"/>
                          <a:pt x="304" y="1269"/>
                        </a:cubicBezTo>
                        <a:cubicBezTo>
                          <a:pt x="304" y="1269"/>
                          <a:pt x="304" y="1270"/>
                          <a:pt x="304" y="1270"/>
                        </a:cubicBezTo>
                        <a:cubicBezTo>
                          <a:pt x="304" y="1270"/>
                          <a:pt x="304" y="1270"/>
                          <a:pt x="304" y="1270"/>
                        </a:cubicBezTo>
                        <a:cubicBezTo>
                          <a:pt x="305" y="1270"/>
                          <a:pt x="305" y="1270"/>
                          <a:pt x="305" y="1270"/>
                        </a:cubicBezTo>
                        <a:cubicBezTo>
                          <a:pt x="305" y="1270"/>
                          <a:pt x="305" y="1270"/>
                          <a:pt x="305" y="1270"/>
                        </a:cubicBezTo>
                        <a:cubicBezTo>
                          <a:pt x="305" y="1270"/>
                          <a:pt x="305" y="1271"/>
                          <a:pt x="305" y="1271"/>
                        </a:cubicBezTo>
                        <a:cubicBezTo>
                          <a:pt x="305" y="1271"/>
                          <a:pt x="305" y="1271"/>
                          <a:pt x="305" y="1271"/>
                        </a:cubicBezTo>
                        <a:cubicBezTo>
                          <a:pt x="306" y="1271"/>
                          <a:pt x="306" y="1271"/>
                          <a:pt x="306" y="1272"/>
                        </a:cubicBezTo>
                        <a:cubicBezTo>
                          <a:pt x="306" y="1272"/>
                          <a:pt x="306" y="1272"/>
                          <a:pt x="306" y="1272"/>
                        </a:cubicBezTo>
                        <a:cubicBezTo>
                          <a:pt x="306" y="1273"/>
                          <a:pt x="306" y="1272"/>
                          <a:pt x="306" y="1272"/>
                        </a:cubicBezTo>
                        <a:cubicBezTo>
                          <a:pt x="306" y="1272"/>
                          <a:pt x="306" y="1272"/>
                          <a:pt x="306" y="1272"/>
                        </a:cubicBezTo>
                        <a:cubicBezTo>
                          <a:pt x="307" y="1273"/>
                          <a:pt x="307" y="1273"/>
                          <a:pt x="307" y="1273"/>
                        </a:cubicBezTo>
                        <a:cubicBezTo>
                          <a:pt x="307" y="1273"/>
                          <a:pt x="307" y="1273"/>
                          <a:pt x="307" y="1274"/>
                        </a:cubicBezTo>
                        <a:cubicBezTo>
                          <a:pt x="307" y="1274"/>
                          <a:pt x="307" y="1274"/>
                          <a:pt x="307" y="1274"/>
                        </a:cubicBezTo>
                        <a:cubicBezTo>
                          <a:pt x="307" y="1274"/>
                          <a:pt x="307" y="1274"/>
                          <a:pt x="307" y="1274"/>
                        </a:cubicBezTo>
                        <a:cubicBezTo>
                          <a:pt x="308" y="1274"/>
                          <a:pt x="308" y="1275"/>
                          <a:pt x="308" y="1275"/>
                        </a:cubicBezTo>
                        <a:cubicBezTo>
                          <a:pt x="308" y="1275"/>
                          <a:pt x="308" y="1274"/>
                          <a:pt x="308" y="1274"/>
                        </a:cubicBezTo>
                        <a:cubicBezTo>
                          <a:pt x="308" y="1274"/>
                          <a:pt x="308" y="1275"/>
                          <a:pt x="308" y="1275"/>
                        </a:cubicBezTo>
                        <a:cubicBezTo>
                          <a:pt x="308" y="1275"/>
                          <a:pt x="308" y="1276"/>
                          <a:pt x="309" y="1276"/>
                        </a:cubicBezTo>
                        <a:cubicBezTo>
                          <a:pt x="309" y="1276"/>
                          <a:pt x="309" y="1276"/>
                          <a:pt x="309" y="1276"/>
                        </a:cubicBezTo>
                        <a:cubicBezTo>
                          <a:pt x="309" y="1276"/>
                          <a:pt x="309" y="1276"/>
                          <a:pt x="309" y="1276"/>
                        </a:cubicBezTo>
                        <a:cubicBezTo>
                          <a:pt x="309" y="1276"/>
                          <a:pt x="309" y="1276"/>
                          <a:pt x="309" y="1277"/>
                        </a:cubicBezTo>
                        <a:cubicBezTo>
                          <a:pt x="309" y="1277"/>
                          <a:pt x="309" y="1277"/>
                          <a:pt x="310" y="1277"/>
                        </a:cubicBezTo>
                        <a:cubicBezTo>
                          <a:pt x="310" y="1277"/>
                          <a:pt x="310" y="1277"/>
                          <a:pt x="310" y="1277"/>
                        </a:cubicBezTo>
                        <a:cubicBezTo>
                          <a:pt x="310" y="1277"/>
                          <a:pt x="310" y="1277"/>
                          <a:pt x="310" y="1278"/>
                        </a:cubicBezTo>
                        <a:cubicBezTo>
                          <a:pt x="310" y="1278"/>
                          <a:pt x="310" y="1278"/>
                          <a:pt x="310" y="1278"/>
                        </a:cubicBezTo>
                        <a:cubicBezTo>
                          <a:pt x="310" y="1278"/>
                          <a:pt x="310" y="1278"/>
                          <a:pt x="311" y="1278"/>
                        </a:cubicBezTo>
                        <a:cubicBezTo>
                          <a:pt x="311" y="1278"/>
                          <a:pt x="311" y="1278"/>
                          <a:pt x="311" y="1278"/>
                        </a:cubicBezTo>
                        <a:cubicBezTo>
                          <a:pt x="311" y="1279"/>
                          <a:pt x="311" y="1279"/>
                          <a:pt x="311" y="1279"/>
                        </a:cubicBezTo>
                        <a:cubicBezTo>
                          <a:pt x="311" y="1279"/>
                          <a:pt x="311" y="1279"/>
                          <a:pt x="311" y="1279"/>
                        </a:cubicBezTo>
                        <a:cubicBezTo>
                          <a:pt x="311" y="1280"/>
                          <a:pt x="311" y="1280"/>
                          <a:pt x="312" y="1280"/>
                        </a:cubicBezTo>
                        <a:cubicBezTo>
                          <a:pt x="312" y="1280"/>
                          <a:pt x="312" y="1280"/>
                          <a:pt x="312" y="1280"/>
                        </a:cubicBezTo>
                        <a:cubicBezTo>
                          <a:pt x="312" y="1280"/>
                          <a:pt x="312" y="1280"/>
                          <a:pt x="312" y="1280"/>
                        </a:cubicBezTo>
                        <a:cubicBezTo>
                          <a:pt x="312" y="1280"/>
                          <a:pt x="312" y="1281"/>
                          <a:pt x="312" y="1281"/>
                        </a:cubicBezTo>
                        <a:cubicBezTo>
                          <a:pt x="312" y="1281"/>
                          <a:pt x="312" y="1281"/>
                          <a:pt x="313" y="1281"/>
                        </a:cubicBezTo>
                        <a:cubicBezTo>
                          <a:pt x="313" y="1281"/>
                          <a:pt x="313" y="1282"/>
                          <a:pt x="313" y="1282"/>
                        </a:cubicBezTo>
                        <a:cubicBezTo>
                          <a:pt x="313" y="1282"/>
                          <a:pt x="313" y="1282"/>
                          <a:pt x="313" y="1282"/>
                        </a:cubicBezTo>
                        <a:cubicBezTo>
                          <a:pt x="313" y="1282"/>
                          <a:pt x="313" y="1283"/>
                          <a:pt x="313" y="1283"/>
                        </a:cubicBezTo>
                        <a:cubicBezTo>
                          <a:pt x="313" y="1283"/>
                          <a:pt x="314" y="1282"/>
                          <a:pt x="314" y="1282"/>
                        </a:cubicBezTo>
                        <a:cubicBezTo>
                          <a:pt x="314" y="1282"/>
                          <a:pt x="314" y="1282"/>
                          <a:pt x="314" y="1283"/>
                        </a:cubicBezTo>
                        <a:cubicBezTo>
                          <a:pt x="314" y="1283"/>
                          <a:pt x="314" y="1283"/>
                          <a:pt x="314" y="1283"/>
                        </a:cubicBezTo>
                        <a:cubicBezTo>
                          <a:pt x="314" y="1283"/>
                          <a:pt x="314" y="1283"/>
                          <a:pt x="314" y="1283"/>
                        </a:cubicBezTo>
                        <a:cubicBezTo>
                          <a:pt x="314" y="1283"/>
                          <a:pt x="315" y="1283"/>
                          <a:pt x="315" y="1284"/>
                        </a:cubicBezTo>
                        <a:cubicBezTo>
                          <a:pt x="315" y="1284"/>
                          <a:pt x="315" y="1284"/>
                          <a:pt x="315" y="1284"/>
                        </a:cubicBezTo>
                        <a:cubicBezTo>
                          <a:pt x="315" y="1284"/>
                          <a:pt x="315" y="1284"/>
                          <a:pt x="315" y="1284"/>
                        </a:cubicBezTo>
                        <a:cubicBezTo>
                          <a:pt x="315" y="1284"/>
                          <a:pt x="315" y="1285"/>
                          <a:pt x="315" y="1285"/>
                        </a:cubicBezTo>
                        <a:cubicBezTo>
                          <a:pt x="315" y="1285"/>
                          <a:pt x="316" y="1285"/>
                          <a:pt x="316" y="1285"/>
                        </a:cubicBezTo>
                        <a:cubicBezTo>
                          <a:pt x="316" y="1285"/>
                          <a:pt x="316" y="1285"/>
                          <a:pt x="316" y="1285"/>
                        </a:cubicBezTo>
                        <a:cubicBezTo>
                          <a:pt x="316" y="1285"/>
                          <a:pt x="316" y="1285"/>
                          <a:pt x="316" y="1286"/>
                        </a:cubicBezTo>
                        <a:cubicBezTo>
                          <a:pt x="316" y="1286"/>
                          <a:pt x="316" y="1286"/>
                          <a:pt x="316" y="1286"/>
                        </a:cubicBezTo>
                        <a:cubicBezTo>
                          <a:pt x="316" y="1286"/>
                          <a:pt x="317" y="1286"/>
                          <a:pt x="317" y="1286"/>
                        </a:cubicBezTo>
                        <a:cubicBezTo>
                          <a:pt x="317" y="1287"/>
                          <a:pt x="317" y="1287"/>
                          <a:pt x="317" y="1287"/>
                        </a:cubicBezTo>
                        <a:cubicBezTo>
                          <a:pt x="317" y="1287"/>
                          <a:pt x="317" y="1287"/>
                          <a:pt x="317" y="1287"/>
                        </a:cubicBezTo>
                        <a:cubicBezTo>
                          <a:pt x="317" y="1287"/>
                          <a:pt x="317" y="1288"/>
                          <a:pt x="317" y="1288"/>
                        </a:cubicBezTo>
                        <a:cubicBezTo>
                          <a:pt x="317" y="1288"/>
                          <a:pt x="318" y="1288"/>
                          <a:pt x="318" y="1288"/>
                        </a:cubicBezTo>
                        <a:cubicBezTo>
                          <a:pt x="318" y="1288"/>
                          <a:pt x="318" y="1289"/>
                          <a:pt x="318" y="1289"/>
                        </a:cubicBezTo>
                        <a:cubicBezTo>
                          <a:pt x="318" y="1289"/>
                          <a:pt x="318" y="1289"/>
                          <a:pt x="318" y="1289"/>
                        </a:cubicBezTo>
                        <a:cubicBezTo>
                          <a:pt x="318" y="1289"/>
                          <a:pt x="318" y="1289"/>
                          <a:pt x="318" y="1289"/>
                        </a:cubicBezTo>
                        <a:cubicBezTo>
                          <a:pt x="318" y="1289"/>
                          <a:pt x="319" y="1289"/>
                          <a:pt x="319" y="1289"/>
                        </a:cubicBezTo>
                        <a:cubicBezTo>
                          <a:pt x="319" y="1289"/>
                          <a:pt x="319" y="1289"/>
                          <a:pt x="319" y="1289"/>
                        </a:cubicBezTo>
                        <a:cubicBezTo>
                          <a:pt x="319" y="1290"/>
                          <a:pt x="319" y="1290"/>
                          <a:pt x="319" y="1290"/>
                        </a:cubicBezTo>
                        <a:cubicBezTo>
                          <a:pt x="319" y="1290"/>
                          <a:pt x="319" y="1290"/>
                          <a:pt x="319" y="1290"/>
                        </a:cubicBezTo>
                        <a:cubicBezTo>
                          <a:pt x="320" y="1290"/>
                          <a:pt x="320" y="1291"/>
                          <a:pt x="320" y="1291"/>
                        </a:cubicBezTo>
                        <a:cubicBezTo>
                          <a:pt x="320" y="1291"/>
                          <a:pt x="320" y="1291"/>
                          <a:pt x="320" y="1291"/>
                        </a:cubicBezTo>
                        <a:cubicBezTo>
                          <a:pt x="320" y="1291"/>
                          <a:pt x="320" y="1291"/>
                          <a:pt x="320" y="1291"/>
                        </a:cubicBezTo>
                        <a:cubicBezTo>
                          <a:pt x="320" y="1291"/>
                          <a:pt x="320" y="1291"/>
                          <a:pt x="320" y="1292"/>
                        </a:cubicBezTo>
                        <a:cubicBezTo>
                          <a:pt x="321" y="1292"/>
                          <a:pt x="321" y="1292"/>
                          <a:pt x="321" y="1292"/>
                        </a:cubicBezTo>
                        <a:cubicBezTo>
                          <a:pt x="321" y="1292"/>
                          <a:pt x="321" y="1292"/>
                          <a:pt x="321" y="1292"/>
                        </a:cubicBezTo>
                        <a:cubicBezTo>
                          <a:pt x="321" y="1292"/>
                          <a:pt x="321" y="1293"/>
                          <a:pt x="321" y="1293"/>
                        </a:cubicBezTo>
                        <a:cubicBezTo>
                          <a:pt x="321" y="1293"/>
                          <a:pt x="321" y="1293"/>
                          <a:pt x="321" y="1294"/>
                        </a:cubicBezTo>
                        <a:cubicBezTo>
                          <a:pt x="322" y="1294"/>
                          <a:pt x="322" y="1293"/>
                          <a:pt x="322" y="1293"/>
                        </a:cubicBezTo>
                        <a:cubicBezTo>
                          <a:pt x="322" y="1293"/>
                          <a:pt x="322" y="1294"/>
                          <a:pt x="322" y="1294"/>
                        </a:cubicBezTo>
                        <a:cubicBezTo>
                          <a:pt x="322" y="1294"/>
                          <a:pt x="322" y="1294"/>
                          <a:pt x="322" y="1294"/>
                        </a:cubicBezTo>
                        <a:cubicBezTo>
                          <a:pt x="322" y="1294"/>
                          <a:pt x="322" y="1294"/>
                          <a:pt x="322" y="1294"/>
                        </a:cubicBezTo>
                        <a:cubicBezTo>
                          <a:pt x="323" y="1294"/>
                          <a:pt x="323" y="1295"/>
                          <a:pt x="323" y="1295"/>
                        </a:cubicBezTo>
                        <a:cubicBezTo>
                          <a:pt x="323" y="1295"/>
                          <a:pt x="323" y="1295"/>
                          <a:pt x="323" y="1295"/>
                        </a:cubicBezTo>
                        <a:cubicBezTo>
                          <a:pt x="323" y="1295"/>
                          <a:pt x="323" y="1295"/>
                          <a:pt x="323" y="1295"/>
                        </a:cubicBezTo>
                        <a:cubicBezTo>
                          <a:pt x="323" y="1295"/>
                          <a:pt x="323" y="1295"/>
                          <a:pt x="323" y="1295"/>
                        </a:cubicBezTo>
                        <a:cubicBezTo>
                          <a:pt x="324" y="1295"/>
                          <a:pt x="324" y="1296"/>
                          <a:pt x="324" y="1296"/>
                        </a:cubicBezTo>
                        <a:cubicBezTo>
                          <a:pt x="324" y="1296"/>
                          <a:pt x="324" y="1297"/>
                          <a:pt x="324" y="1297"/>
                        </a:cubicBezTo>
                        <a:cubicBezTo>
                          <a:pt x="324" y="1297"/>
                          <a:pt x="324" y="1297"/>
                          <a:pt x="324" y="1297"/>
                        </a:cubicBezTo>
                        <a:cubicBezTo>
                          <a:pt x="324" y="1297"/>
                          <a:pt x="324" y="1297"/>
                          <a:pt x="325" y="1297"/>
                        </a:cubicBezTo>
                        <a:cubicBezTo>
                          <a:pt x="325" y="1297"/>
                          <a:pt x="325" y="1297"/>
                          <a:pt x="325" y="1298"/>
                        </a:cubicBezTo>
                        <a:cubicBezTo>
                          <a:pt x="325" y="1298"/>
                          <a:pt x="325" y="1298"/>
                          <a:pt x="325" y="1298"/>
                        </a:cubicBezTo>
                        <a:cubicBezTo>
                          <a:pt x="325" y="1298"/>
                          <a:pt x="325" y="1298"/>
                          <a:pt x="325" y="1298"/>
                        </a:cubicBezTo>
                        <a:cubicBezTo>
                          <a:pt x="325" y="1299"/>
                          <a:pt x="325" y="1299"/>
                          <a:pt x="326" y="1299"/>
                        </a:cubicBezTo>
                        <a:cubicBezTo>
                          <a:pt x="326" y="1299"/>
                          <a:pt x="326" y="1299"/>
                          <a:pt x="326" y="1299"/>
                        </a:cubicBezTo>
                        <a:cubicBezTo>
                          <a:pt x="326" y="1299"/>
                          <a:pt x="326" y="1300"/>
                          <a:pt x="326" y="1300"/>
                        </a:cubicBezTo>
                        <a:cubicBezTo>
                          <a:pt x="326" y="1300"/>
                          <a:pt x="326" y="1300"/>
                          <a:pt x="326" y="1300"/>
                        </a:cubicBezTo>
                        <a:cubicBezTo>
                          <a:pt x="326" y="1301"/>
                          <a:pt x="326" y="1301"/>
                          <a:pt x="327" y="1301"/>
                        </a:cubicBezTo>
                        <a:cubicBezTo>
                          <a:pt x="327" y="1301"/>
                          <a:pt x="327" y="1301"/>
                          <a:pt x="327" y="1301"/>
                        </a:cubicBezTo>
                        <a:cubicBezTo>
                          <a:pt x="327" y="1301"/>
                          <a:pt x="327" y="1301"/>
                          <a:pt x="327" y="1301"/>
                        </a:cubicBezTo>
                        <a:cubicBezTo>
                          <a:pt x="327" y="1302"/>
                          <a:pt x="327" y="1301"/>
                          <a:pt x="327" y="1301"/>
                        </a:cubicBezTo>
                        <a:cubicBezTo>
                          <a:pt x="327" y="1301"/>
                          <a:pt x="327" y="1302"/>
                          <a:pt x="328" y="1302"/>
                        </a:cubicBezTo>
                        <a:cubicBezTo>
                          <a:pt x="328" y="1302"/>
                          <a:pt x="328" y="1302"/>
                          <a:pt x="328" y="1302"/>
                        </a:cubicBezTo>
                        <a:cubicBezTo>
                          <a:pt x="328" y="1302"/>
                          <a:pt x="328" y="1302"/>
                          <a:pt x="328" y="1302"/>
                        </a:cubicBezTo>
                        <a:cubicBezTo>
                          <a:pt x="328" y="1302"/>
                          <a:pt x="328" y="1303"/>
                          <a:pt x="328" y="1303"/>
                        </a:cubicBezTo>
                        <a:cubicBezTo>
                          <a:pt x="328" y="1303"/>
                          <a:pt x="328" y="1302"/>
                          <a:pt x="329" y="1303"/>
                        </a:cubicBezTo>
                        <a:cubicBezTo>
                          <a:pt x="329" y="1303"/>
                          <a:pt x="329" y="1303"/>
                          <a:pt x="329" y="1304"/>
                        </a:cubicBezTo>
                        <a:cubicBezTo>
                          <a:pt x="329" y="1304"/>
                          <a:pt x="329" y="1303"/>
                          <a:pt x="329" y="1303"/>
                        </a:cubicBezTo>
                        <a:cubicBezTo>
                          <a:pt x="329" y="1303"/>
                          <a:pt x="329" y="1304"/>
                          <a:pt x="329" y="1304"/>
                        </a:cubicBezTo>
                        <a:cubicBezTo>
                          <a:pt x="329" y="1304"/>
                          <a:pt x="329" y="1304"/>
                          <a:pt x="330" y="1304"/>
                        </a:cubicBezTo>
                        <a:cubicBezTo>
                          <a:pt x="330" y="1304"/>
                          <a:pt x="330" y="1304"/>
                          <a:pt x="330" y="1304"/>
                        </a:cubicBezTo>
                        <a:cubicBezTo>
                          <a:pt x="330" y="1305"/>
                          <a:pt x="330" y="1305"/>
                          <a:pt x="330" y="1305"/>
                        </a:cubicBezTo>
                        <a:cubicBezTo>
                          <a:pt x="330" y="1305"/>
                          <a:pt x="330" y="1305"/>
                          <a:pt x="330" y="1305"/>
                        </a:cubicBezTo>
                        <a:cubicBezTo>
                          <a:pt x="330" y="1305"/>
                          <a:pt x="331" y="1306"/>
                          <a:pt x="331" y="1306"/>
                        </a:cubicBezTo>
                        <a:cubicBezTo>
                          <a:pt x="331" y="1306"/>
                          <a:pt x="331" y="1306"/>
                          <a:pt x="331" y="1306"/>
                        </a:cubicBezTo>
                        <a:cubicBezTo>
                          <a:pt x="331" y="1306"/>
                          <a:pt x="331" y="1307"/>
                          <a:pt x="331" y="1307"/>
                        </a:cubicBezTo>
                        <a:cubicBezTo>
                          <a:pt x="331" y="1307"/>
                          <a:pt x="331" y="1306"/>
                          <a:pt x="331" y="1306"/>
                        </a:cubicBezTo>
                        <a:cubicBezTo>
                          <a:pt x="331" y="1306"/>
                          <a:pt x="332" y="1307"/>
                          <a:pt x="332" y="1307"/>
                        </a:cubicBezTo>
                        <a:cubicBezTo>
                          <a:pt x="332" y="1307"/>
                          <a:pt x="332" y="1307"/>
                          <a:pt x="332" y="1307"/>
                        </a:cubicBezTo>
                        <a:cubicBezTo>
                          <a:pt x="332" y="1307"/>
                          <a:pt x="332" y="1309"/>
                          <a:pt x="332" y="1309"/>
                        </a:cubicBezTo>
                        <a:cubicBezTo>
                          <a:pt x="332" y="1309"/>
                          <a:pt x="332" y="1307"/>
                          <a:pt x="332" y="1307"/>
                        </a:cubicBezTo>
                        <a:cubicBezTo>
                          <a:pt x="332" y="1307"/>
                          <a:pt x="333" y="1308"/>
                          <a:pt x="333" y="1308"/>
                        </a:cubicBezTo>
                        <a:cubicBezTo>
                          <a:pt x="333" y="1308"/>
                          <a:pt x="333" y="1309"/>
                          <a:pt x="333" y="1309"/>
                        </a:cubicBezTo>
                        <a:cubicBezTo>
                          <a:pt x="333" y="1309"/>
                          <a:pt x="333" y="1310"/>
                          <a:pt x="333" y="1310"/>
                        </a:cubicBezTo>
                        <a:cubicBezTo>
                          <a:pt x="333" y="1310"/>
                          <a:pt x="333" y="1310"/>
                          <a:pt x="333" y="1310"/>
                        </a:cubicBezTo>
                        <a:cubicBezTo>
                          <a:pt x="333" y="1310"/>
                          <a:pt x="334" y="1309"/>
                          <a:pt x="334" y="1309"/>
                        </a:cubicBezTo>
                        <a:cubicBezTo>
                          <a:pt x="334" y="1309"/>
                          <a:pt x="334" y="1310"/>
                          <a:pt x="334" y="1311"/>
                        </a:cubicBezTo>
                        <a:cubicBezTo>
                          <a:pt x="334" y="1311"/>
                          <a:pt x="334" y="1311"/>
                          <a:pt x="334" y="1311"/>
                        </a:cubicBezTo>
                        <a:cubicBezTo>
                          <a:pt x="334" y="1311"/>
                          <a:pt x="334" y="1311"/>
                          <a:pt x="334" y="1311"/>
                        </a:cubicBezTo>
                        <a:cubicBezTo>
                          <a:pt x="334" y="1311"/>
                          <a:pt x="335" y="1312"/>
                          <a:pt x="335" y="1312"/>
                        </a:cubicBezTo>
                        <a:cubicBezTo>
                          <a:pt x="335" y="1312"/>
                          <a:pt x="335" y="1312"/>
                          <a:pt x="335" y="1312"/>
                        </a:cubicBezTo>
                        <a:cubicBezTo>
                          <a:pt x="335" y="1312"/>
                          <a:pt x="335" y="1312"/>
                          <a:pt x="335" y="1312"/>
                        </a:cubicBezTo>
                        <a:cubicBezTo>
                          <a:pt x="335" y="1312"/>
                          <a:pt x="335" y="1312"/>
                          <a:pt x="335" y="1312"/>
                        </a:cubicBezTo>
                        <a:cubicBezTo>
                          <a:pt x="335" y="1312"/>
                          <a:pt x="336" y="1312"/>
                          <a:pt x="336" y="1313"/>
                        </a:cubicBezTo>
                        <a:cubicBezTo>
                          <a:pt x="336" y="1313"/>
                          <a:pt x="336" y="1313"/>
                          <a:pt x="336" y="1314"/>
                        </a:cubicBezTo>
                        <a:cubicBezTo>
                          <a:pt x="336" y="1314"/>
                          <a:pt x="336" y="1314"/>
                          <a:pt x="336" y="1314"/>
                        </a:cubicBezTo>
                        <a:cubicBezTo>
                          <a:pt x="336" y="1314"/>
                          <a:pt x="336" y="1314"/>
                          <a:pt x="336" y="1314"/>
                        </a:cubicBezTo>
                        <a:cubicBezTo>
                          <a:pt x="337" y="1314"/>
                          <a:pt x="337" y="1314"/>
                          <a:pt x="337" y="1314"/>
                        </a:cubicBezTo>
                        <a:cubicBezTo>
                          <a:pt x="337" y="1314"/>
                          <a:pt x="337" y="1314"/>
                          <a:pt x="337" y="1314"/>
                        </a:cubicBezTo>
                        <a:cubicBezTo>
                          <a:pt x="337" y="1314"/>
                          <a:pt x="337" y="1314"/>
                          <a:pt x="337" y="1314"/>
                        </a:cubicBezTo>
                        <a:cubicBezTo>
                          <a:pt x="337" y="1314"/>
                          <a:pt x="337" y="1315"/>
                          <a:pt x="337" y="1315"/>
                        </a:cubicBezTo>
                        <a:cubicBezTo>
                          <a:pt x="338" y="1315"/>
                          <a:pt x="338" y="1315"/>
                          <a:pt x="338" y="1316"/>
                        </a:cubicBezTo>
                        <a:cubicBezTo>
                          <a:pt x="338" y="1316"/>
                          <a:pt x="338" y="1316"/>
                          <a:pt x="338" y="1317"/>
                        </a:cubicBezTo>
                        <a:cubicBezTo>
                          <a:pt x="338" y="1317"/>
                          <a:pt x="338" y="1317"/>
                          <a:pt x="338" y="1317"/>
                        </a:cubicBezTo>
                        <a:cubicBezTo>
                          <a:pt x="338" y="1317"/>
                          <a:pt x="338" y="1317"/>
                          <a:pt x="338" y="1318"/>
                        </a:cubicBezTo>
                        <a:cubicBezTo>
                          <a:pt x="339" y="1318"/>
                          <a:pt x="339" y="1317"/>
                          <a:pt x="339" y="1317"/>
                        </a:cubicBezTo>
                        <a:cubicBezTo>
                          <a:pt x="339" y="1317"/>
                          <a:pt x="339" y="1318"/>
                          <a:pt x="339" y="1318"/>
                        </a:cubicBezTo>
                        <a:cubicBezTo>
                          <a:pt x="339" y="1318"/>
                          <a:pt x="339" y="1318"/>
                          <a:pt x="339" y="1318"/>
                        </a:cubicBezTo>
                        <a:cubicBezTo>
                          <a:pt x="339" y="1318"/>
                          <a:pt x="339" y="1318"/>
                          <a:pt x="339" y="1319"/>
                        </a:cubicBezTo>
                        <a:cubicBezTo>
                          <a:pt x="340" y="1319"/>
                          <a:pt x="340" y="1319"/>
                          <a:pt x="340" y="1319"/>
                        </a:cubicBezTo>
                        <a:cubicBezTo>
                          <a:pt x="340" y="1319"/>
                          <a:pt x="340" y="1319"/>
                          <a:pt x="340" y="1320"/>
                        </a:cubicBezTo>
                        <a:cubicBezTo>
                          <a:pt x="340" y="1320"/>
                          <a:pt x="340" y="1320"/>
                          <a:pt x="340" y="1320"/>
                        </a:cubicBezTo>
                        <a:cubicBezTo>
                          <a:pt x="340" y="1320"/>
                          <a:pt x="340" y="1321"/>
                          <a:pt x="341" y="1321"/>
                        </a:cubicBezTo>
                        <a:cubicBezTo>
                          <a:pt x="341" y="1321"/>
                          <a:pt x="341" y="1321"/>
                          <a:pt x="341" y="1321"/>
                        </a:cubicBezTo>
                        <a:cubicBezTo>
                          <a:pt x="341" y="1321"/>
                          <a:pt x="341" y="1321"/>
                          <a:pt x="341" y="1321"/>
                        </a:cubicBezTo>
                        <a:cubicBezTo>
                          <a:pt x="341" y="1321"/>
                          <a:pt x="341" y="1321"/>
                          <a:pt x="341" y="1321"/>
                        </a:cubicBezTo>
                        <a:cubicBezTo>
                          <a:pt x="341" y="1321"/>
                          <a:pt x="341" y="1321"/>
                          <a:pt x="342" y="1321"/>
                        </a:cubicBezTo>
                        <a:cubicBezTo>
                          <a:pt x="342" y="1321"/>
                          <a:pt x="342" y="1321"/>
                          <a:pt x="342" y="1322"/>
                        </a:cubicBezTo>
                        <a:cubicBezTo>
                          <a:pt x="342" y="1322"/>
                          <a:pt x="342" y="1322"/>
                          <a:pt x="342" y="1322"/>
                        </a:cubicBezTo>
                        <a:cubicBezTo>
                          <a:pt x="342" y="1323"/>
                          <a:pt x="342" y="1323"/>
                          <a:pt x="342" y="1323"/>
                        </a:cubicBezTo>
                        <a:cubicBezTo>
                          <a:pt x="342" y="1323"/>
                          <a:pt x="342" y="1323"/>
                          <a:pt x="343" y="1323"/>
                        </a:cubicBezTo>
                        <a:cubicBezTo>
                          <a:pt x="343" y="1323"/>
                          <a:pt x="343" y="1323"/>
                          <a:pt x="343" y="1323"/>
                        </a:cubicBezTo>
                        <a:cubicBezTo>
                          <a:pt x="343" y="1323"/>
                          <a:pt x="343" y="1324"/>
                          <a:pt x="343" y="1324"/>
                        </a:cubicBezTo>
                        <a:cubicBezTo>
                          <a:pt x="343" y="1324"/>
                          <a:pt x="343" y="1324"/>
                          <a:pt x="343" y="1324"/>
                        </a:cubicBezTo>
                        <a:cubicBezTo>
                          <a:pt x="343" y="1324"/>
                          <a:pt x="343" y="1324"/>
                          <a:pt x="344" y="1325"/>
                        </a:cubicBezTo>
                        <a:cubicBezTo>
                          <a:pt x="344" y="1325"/>
                          <a:pt x="344" y="1325"/>
                          <a:pt x="344" y="1325"/>
                        </a:cubicBezTo>
                        <a:cubicBezTo>
                          <a:pt x="344" y="1325"/>
                          <a:pt x="344" y="1325"/>
                          <a:pt x="344" y="1325"/>
                        </a:cubicBezTo>
                        <a:cubicBezTo>
                          <a:pt x="344" y="1325"/>
                          <a:pt x="344" y="1326"/>
                          <a:pt x="344" y="1326"/>
                        </a:cubicBezTo>
                        <a:cubicBezTo>
                          <a:pt x="344" y="1326"/>
                          <a:pt x="344" y="1326"/>
                          <a:pt x="345" y="1326"/>
                        </a:cubicBezTo>
                        <a:cubicBezTo>
                          <a:pt x="345" y="1326"/>
                          <a:pt x="345" y="1326"/>
                          <a:pt x="345" y="1326"/>
                        </a:cubicBezTo>
                        <a:cubicBezTo>
                          <a:pt x="345" y="1326"/>
                          <a:pt x="345" y="1326"/>
                          <a:pt x="345" y="1326"/>
                        </a:cubicBezTo>
                        <a:cubicBezTo>
                          <a:pt x="345" y="1327"/>
                          <a:pt x="345" y="1326"/>
                          <a:pt x="345" y="1326"/>
                        </a:cubicBezTo>
                        <a:cubicBezTo>
                          <a:pt x="345" y="1327"/>
                          <a:pt x="345" y="1327"/>
                          <a:pt x="346" y="1327"/>
                        </a:cubicBezTo>
                        <a:cubicBezTo>
                          <a:pt x="346" y="1327"/>
                          <a:pt x="346" y="1327"/>
                          <a:pt x="346" y="1327"/>
                        </a:cubicBezTo>
                        <a:cubicBezTo>
                          <a:pt x="346" y="1327"/>
                          <a:pt x="346" y="1327"/>
                          <a:pt x="346" y="1327"/>
                        </a:cubicBezTo>
                        <a:cubicBezTo>
                          <a:pt x="346" y="1327"/>
                          <a:pt x="346" y="1328"/>
                          <a:pt x="346" y="1328"/>
                        </a:cubicBezTo>
                        <a:cubicBezTo>
                          <a:pt x="346" y="1328"/>
                          <a:pt x="347" y="1328"/>
                          <a:pt x="347" y="1328"/>
                        </a:cubicBezTo>
                        <a:cubicBezTo>
                          <a:pt x="347" y="1328"/>
                          <a:pt x="347" y="1328"/>
                          <a:pt x="347" y="1328"/>
                        </a:cubicBezTo>
                        <a:cubicBezTo>
                          <a:pt x="347" y="1328"/>
                          <a:pt x="347" y="1328"/>
                          <a:pt x="347" y="1329"/>
                        </a:cubicBezTo>
                        <a:cubicBezTo>
                          <a:pt x="347" y="1329"/>
                          <a:pt x="347" y="1329"/>
                          <a:pt x="347" y="1329"/>
                        </a:cubicBezTo>
                        <a:cubicBezTo>
                          <a:pt x="347" y="1329"/>
                          <a:pt x="348" y="1330"/>
                          <a:pt x="348" y="1330"/>
                        </a:cubicBezTo>
                        <a:cubicBezTo>
                          <a:pt x="348" y="1330"/>
                          <a:pt x="348" y="1330"/>
                          <a:pt x="348" y="1330"/>
                        </a:cubicBezTo>
                        <a:cubicBezTo>
                          <a:pt x="348" y="1330"/>
                          <a:pt x="348" y="1330"/>
                          <a:pt x="348" y="1330"/>
                        </a:cubicBezTo>
                        <a:cubicBezTo>
                          <a:pt x="348" y="1330"/>
                          <a:pt x="348" y="1331"/>
                          <a:pt x="348" y="1331"/>
                        </a:cubicBezTo>
                        <a:cubicBezTo>
                          <a:pt x="348" y="1331"/>
                          <a:pt x="349" y="1331"/>
                          <a:pt x="349" y="1331"/>
                        </a:cubicBezTo>
                        <a:cubicBezTo>
                          <a:pt x="349" y="1331"/>
                          <a:pt x="349" y="1332"/>
                          <a:pt x="349" y="1332"/>
                        </a:cubicBezTo>
                        <a:cubicBezTo>
                          <a:pt x="349" y="1332"/>
                          <a:pt x="349" y="1332"/>
                          <a:pt x="349" y="1332"/>
                        </a:cubicBezTo>
                        <a:cubicBezTo>
                          <a:pt x="349" y="1332"/>
                          <a:pt x="349" y="1332"/>
                          <a:pt x="349" y="1332"/>
                        </a:cubicBezTo>
                        <a:cubicBezTo>
                          <a:pt x="349" y="1333"/>
                          <a:pt x="350" y="1332"/>
                          <a:pt x="350" y="1332"/>
                        </a:cubicBezTo>
                        <a:cubicBezTo>
                          <a:pt x="350" y="1332"/>
                          <a:pt x="350" y="1332"/>
                          <a:pt x="350" y="1332"/>
                        </a:cubicBezTo>
                        <a:cubicBezTo>
                          <a:pt x="350" y="1332"/>
                          <a:pt x="350" y="1333"/>
                          <a:pt x="350" y="1333"/>
                        </a:cubicBezTo>
                        <a:cubicBezTo>
                          <a:pt x="350" y="1333"/>
                          <a:pt x="350" y="1333"/>
                          <a:pt x="350" y="1333"/>
                        </a:cubicBezTo>
                        <a:cubicBezTo>
                          <a:pt x="350" y="1333"/>
                          <a:pt x="351" y="1334"/>
                          <a:pt x="351" y="1334"/>
                        </a:cubicBezTo>
                        <a:cubicBezTo>
                          <a:pt x="351" y="1334"/>
                          <a:pt x="351" y="1334"/>
                          <a:pt x="351" y="1334"/>
                        </a:cubicBezTo>
                        <a:cubicBezTo>
                          <a:pt x="351" y="1334"/>
                          <a:pt x="351" y="1334"/>
                          <a:pt x="351" y="1334"/>
                        </a:cubicBezTo>
                        <a:cubicBezTo>
                          <a:pt x="351" y="1334"/>
                          <a:pt x="351" y="1335"/>
                          <a:pt x="351" y="1335"/>
                        </a:cubicBezTo>
                        <a:cubicBezTo>
                          <a:pt x="351" y="1335"/>
                          <a:pt x="352" y="1334"/>
                          <a:pt x="352" y="1335"/>
                        </a:cubicBezTo>
                        <a:cubicBezTo>
                          <a:pt x="352" y="1335"/>
                          <a:pt x="352" y="1335"/>
                          <a:pt x="352" y="1336"/>
                        </a:cubicBezTo>
                        <a:cubicBezTo>
                          <a:pt x="352" y="1336"/>
                          <a:pt x="352" y="1336"/>
                          <a:pt x="352" y="1336"/>
                        </a:cubicBezTo>
                        <a:cubicBezTo>
                          <a:pt x="352" y="1336"/>
                          <a:pt x="352" y="1336"/>
                          <a:pt x="352" y="1336"/>
                        </a:cubicBezTo>
                        <a:cubicBezTo>
                          <a:pt x="353" y="1337"/>
                          <a:pt x="353" y="1336"/>
                          <a:pt x="353" y="1336"/>
                        </a:cubicBezTo>
                        <a:cubicBezTo>
                          <a:pt x="353" y="1336"/>
                          <a:pt x="353" y="1336"/>
                          <a:pt x="353" y="1336"/>
                        </a:cubicBezTo>
                        <a:cubicBezTo>
                          <a:pt x="353" y="1337"/>
                          <a:pt x="353" y="1337"/>
                          <a:pt x="353" y="1337"/>
                        </a:cubicBezTo>
                        <a:cubicBezTo>
                          <a:pt x="353" y="1337"/>
                          <a:pt x="353" y="1337"/>
                          <a:pt x="353" y="1337"/>
                        </a:cubicBezTo>
                        <a:cubicBezTo>
                          <a:pt x="354" y="1337"/>
                          <a:pt x="354" y="1338"/>
                          <a:pt x="354" y="1338"/>
                        </a:cubicBezTo>
                        <a:cubicBezTo>
                          <a:pt x="354" y="1338"/>
                          <a:pt x="354" y="1338"/>
                          <a:pt x="354" y="1338"/>
                        </a:cubicBezTo>
                        <a:cubicBezTo>
                          <a:pt x="354" y="1338"/>
                          <a:pt x="354" y="1338"/>
                          <a:pt x="354" y="1338"/>
                        </a:cubicBezTo>
                        <a:cubicBezTo>
                          <a:pt x="354" y="1338"/>
                          <a:pt x="354" y="1339"/>
                          <a:pt x="354" y="1339"/>
                        </a:cubicBezTo>
                        <a:cubicBezTo>
                          <a:pt x="355" y="1339"/>
                          <a:pt x="355" y="1339"/>
                          <a:pt x="355" y="1339"/>
                        </a:cubicBezTo>
                        <a:cubicBezTo>
                          <a:pt x="355" y="1339"/>
                          <a:pt x="355" y="1339"/>
                          <a:pt x="355" y="1339"/>
                        </a:cubicBezTo>
                        <a:cubicBezTo>
                          <a:pt x="355" y="1339"/>
                          <a:pt x="355" y="1339"/>
                          <a:pt x="355" y="1339"/>
                        </a:cubicBezTo>
                        <a:cubicBezTo>
                          <a:pt x="355" y="1339"/>
                          <a:pt x="355" y="1340"/>
                          <a:pt x="355" y="1340"/>
                        </a:cubicBezTo>
                        <a:cubicBezTo>
                          <a:pt x="356" y="1340"/>
                          <a:pt x="356" y="1340"/>
                          <a:pt x="356" y="1340"/>
                        </a:cubicBezTo>
                        <a:cubicBezTo>
                          <a:pt x="356" y="1340"/>
                          <a:pt x="356" y="1340"/>
                          <a:pt x="356" y="1340"/>
                        </a:cubicBezTo>
                        <a:cubicBezTo>
                          <a:pt x="356" y="1340"/>
                          <a:pt x="356" y="1341"/>
                          <a:pt x="356" y="1341"/>
                        </a:cubicBezTo>
                        <a:cubicBezTo>
                          <a:pt x="356" y="1341"/>
                          <a:pt x="356" y="1341"/>
                          <a:pt x="356" y="1341"/>
                        </a:cubicBezTo>
                        <a:cubicBezTo>
                          <a:pt x="357" y="1341"/>
                          <a:pt x="357" y="1341"/>
                          <a:pt x="357" y="1341"/>
                        </a:cubicBezTo>
                        <a:cubicBezTo>
                          <a:pt x="357" y="1341"/>
                          <a:pt x="357" y="1342"/>
                          <a:pt x="357" y="1342"/>
                        </a:cubicBezTo>
                        <a:cubicBezTo>
                          <a:pt x="357" y="1342"/>
                          <a:pt x="357" y="1342"/>
                          <a:pt x="357" y="1342"/>
                        </a:cubicBezTo>
                        <a:cubicBezTo>
                          <a:pt x="357" y="1342"/>
                          <a:pt x="357" y="1342"/>
                          <a:pt x="358" y="1342"/>
                        </a:cubicBezTo>
                        <a:cubicBezTo>
                          <a:pt x="358" y="1342"/>
                          <a:pt x="358" y="1342"/>
                          <a:pt x="358" y="1342"/>
                        </a:cubicBezTo>
                        <a:cubicBezTo>
                          <a:pt x="358" y="1342"/>
                          <a:pt x="358" y="1342"/>
                          <a:pt x="358" y="1342"/>
                        </a:cubicBezTo>
                        <a:cubicBezTo>
                          <a:pt x="358" y="1342"/>
                          <a:pt x="358" y="1342"/>
                          <a:pt x="358" y="1343"/>
                        </a:cubicBezTo>
                        <a:cubicBezTo>
                          <a:pt x="358" y="1343"/>
                          <a:pt x="358" y="1344"/>
                          <a:pt x="359" y="1344"/>
                        </a:cubicBezTo>
                        <a:cubicBezTo>
                          <a:pt x="359" y="1344"/>
                          <a:pt x="359" y="1344"/>
                          <a:pt x="359" y="1344"/>
                        </a:cubicBezTo>
                        <a:cubicBezTo>
                          <a:pt x="359" y="1344"/>
                          <a:pt x="359" y="1344"/>
                          <a:pt x="359" y="1344"/>
                        </a:cubicBezTo>
                        <a:cubicBezTo>
                          <a:pt x="359" y="1344"/>
                          <a:pt x="359" y="1344"/>
                          <a:pt x="359" y="1344"/>
                        </a:cubicBezTo>
                        <a:cubicBezTo>
                          <a:pt x="359" y="1344"/>
                          <a:pt x="359" y="1344"/>
                          <a:pt x="360" y="1345"/>
                        </a:cubicBezTo>
                        <a:cubicBezTo>
                          <a:pt x="360" y="1345"/>
                          <a:pt x="360" y="1345"/>
                          <a:pt x="360" y="1345"/>
                        </a:cubicBezTo>
                        <a:cubicBezTo>
                          <a:pt x="360" y="1345"/>
                          <a:pt x="360" y="1345"/>
                          <a:pt x="360" y="1345"/>
                        </a:cubicBezTo>
                        <a:cubicBezTo>
                          <a:pt x="360" y="1345"/>
                          <a:pt x="360" y="1345"/>
                          <a:pt x="360" y="1345"/>
                        </a:cubicBezTo>
                        <a:cubicBezTo>
                          <a:pt x="360" y="1345"/>
                          <a:pt x="360" y="1345"/>
                          <a:pt x="361" y="1345"/>
                        </a:cubicBezTo>
                        <a:cubicBezTo>
                          <a:pt x="361" y="1345"/>
                          <a:pt x="361" y="1346"/>
                          <a:pt x="361" y="1346"/>
                        </a:cubicBezTo>
                        <a:cubicBezTo>
                          <a:pt x="361" y="1346"/>
                          <a:pt x="361" y="1346"/>
                          <a:pt x="361" y="1346"/>
                        </a:cubicBezTo>
                        <a:cubicBezTo>
                          <a:pt x="361" y="1346"/>
                          <a:pt x="361" y="1346"/>
                          <a:pt x="361" y="1346"/>
                        </a:cubicBezTo>
                        <a:cubicBezTo>
                          <a:pt x="361" y="1346"/>
                          <a:pt x="361" y="1347"/>
                          <a:pt x="362" y="1347"/>
                        </a:cubicBezTo>
                        <a:cubicBezTo>
                          <a:pt x="362" y="1347"/>
                          <a:pt x="362" y="1347"/>
                          <a:pt x="362" y="1347"/>
                        </a:cubicBezTo>
                        <a:cubicBezTo>
                          <a:pt x="362" y="1347"/>
                          <a:pt x="362" y="1348"/>
                          <a:pt x="362" y="1348"/>
                        </a:cubicBezTo>
                        <a:cubicBezTo>
                          <a:pt x="362" y="1348"/>
                          <a:pt x="362" y="1348"/>
                          <a:pt x="362" y="1348"/>
                        </a:cubicBezTo>
                        <a:cubicBezTo>
                          <a:pt x="362" y="1348"/>
                          <a:pt x="363" y="1348"/>
                          <a:pt x="363" y="1349"/>
                        </a:cubicBezTo>
                        <a:cubicBezTo>
                          <a:pt x="363" y="1349"/>
                          <a:pt x="363" y="1349"/>
                          <a:pt x="363" y="1349"/>
                        </a:cubicBezTo>
                        <a:cubicBezTo>
                          <a:pt x="363" y="1349"/>
                          <a:pt x="363" y="1350"/>
                          <a:pt x="363" y="1350"/>
                        </a:cubicBezTo>
                        <a:cubicBezTo>
                          <a:pt x="363" y="1350"/>
                          <a:pt x="363" y="1349"/>
                          <a:pt x="363" y="1349"/>
                        </a:cubicBezTo>
                        <a:cubicBezTo>
                          <a:pt x="363" y="1349"/>
                          <a:pt x="364" y="1350"/>
                          <a:pt x="364" y="1350"/>
                        </a:cubicBezTo>
                        <a:cubicBezTo>
                          <a:pt x="364" y="1350"/>
                          <a:pt x="364" y="1350"/>
                          <a:pt x="364" y="1350"/>
                        </a:cubicBezTo>
                        <a:cubicBezTo>
                          <a:pt x="364" y="1350"/>
                          <a:pt x="364" y="1350"/>
                          <a:pt x="364" y="1350"/>
                        </a:cubicBezTo>
                        <a:cubicBezTo>
                          <a:pt x="364" y="1350"/>
                          <a:pt x="364" y="1350"/>
                          <a:pt x="364" y="1351"/>
                        </a:cubicBezTo>
                        <a:cubicBezTo>
                          <a:pt x="364" y="1351"/>
                          <a:pt x="365" y="1350"/>
                          <a:pt x="365" y="1350"/>
                        </a:cubicBezTo>
                        <a:cubicBezTo>
                          <a:pt x="365" y="1350"/>
                          <a:pt x="365" y="1351"/>
                          <a:pt x="365" y="1351"/>
                        </a:cubicBezTo>
                        <a:cubicBezTo>
                          <a:pt x="365" y="1351"/>
                          <a:pt x="365" y="1351"/>
                          <a:pt x="365" y="1351"/>
                        </a:cubicBezTo>
                        <a:cubicBezTo>
                          <a:pt x="365" y="1351"/>
                          <a:pt x="365" y="1351"/>
                          <a:pt x="365" y="1351"/>
                        </a:cubicBezTo>
                        <a:cubicBezTo>
                          <a:pt x="365" y="1351"/>
                          <a:pt x="366" y="1352"/>
                          <a:pt x="366" y="1352"/>
                        </a:cubicBezTo>
                        <a:cubicBezTo>
                          <a:pt x="366" y="1352"/>
                          <a:pt x="366" y="1352"/>
                          <a:pt x="366" y="1352"/>
                        </a:cubicBezTo>
                        <a:cubicBezTo>
                          <a:pt x="366" y="1352"/>
                          <a:pt x="366" y="1352"/>
                          <a:pt x="366" y="1352"/>
                        </a:cubicBezTo>
                        <a:cubicBezTo>
                          <a:pt x="366" y="1353"/>
                          <a:pt x="366" y="1352"/>
                          <a:pt x="366" y="1353"/>
                        </a:cubicBezTo>
                        <a:cubicBezTo>
                          <a:pt x="366" y="1353"/>
                          <a:pt x="367" y="1353"/>
                          <a:pt x="367" y="1353"/>
                        </a:cubicBezTo>
                        <a:cubicBezTo>
                          <a:pt x="367" y="1353"/>
                          <a:pt x="367" y="1354"/>
                          <a:pt x="367" y="1354"/>
                        </a:cubicBezTo>
                        <a:cubicBezTo>
                          <a:pt x="367" y="1354"/>
                          <a:pt x="367" y="1353"/>
                          <a:pt x="367" y="1353"/>
                        </a:cubicBezTo>
                        <a:cubicBezTo>
                          <a:pt x="367" y="1353"/>
                          <a:pt x="367" y="1354"/>
                          <a:pt x="367" y="1354"/>
                        </a:cubicBezTo>
                        <a:cubicBezTo>
                          <a:pt x="367" y="1354"/>
                          <a:pt x="368" y="1354"/>
                          <a:pt x="368" y="1354"/>
                        </a:cubicBezTo>
                        <a:cubicBezTo>
                          <a:pt x="368" y="1354"/>
                          <a:pt x="368" y="1354"/>
                          <a:pt x="368" y="1354"/>
                        </a:cubicBezTo>
                        <a:cubicBezTo>
                          <a:pt x="368" y="1355"/>
                          <a:pt x="368" y="1355"/>
                          <a:pt x="368" y="1355"/>
                        </a:cubicBezTo>
                        <a:cubicBezTo>
                          <a:pt x="368" y="1356"/>
                          <a:pt x="368" y="1356"/>
                          <a:pt x="368" y="1356"/>
                        </a:cubicBezTo>
                        <a:cubicBezTo>
                          <a:pt x="369" y="1356"/>
                          <a:pt x="369" y="1356"/>
                          <a:pt x="369" y="1356"/>
                        </a:cubicBezTo>
                        <a:cubicBezTo>
                          <a:pt x="369" y="1356"/>
                          <a:pt x="369" y="1356"/>
                          <a:pt x="369" y="1356"/>
                        </a:cubicBezTo>
                        <a:cubicBezTo>
                          <a:pt x="369" y="1356"/>
                          <a:pt x="369" y="1356"/>
                          <a:pt x="369" y="1356"/>
                        </a:cubicBezTo>
                        <a:cubicBezTo>
                          <a:pt x="369" y="1356"/>
                          <a:pt x="369" y="1356"/>
                          <a:pt x="369" y="1357"/>
                        </a:cubicBezTo>
                        <a:cubicBezTo>
                          <a:pt x="370" y="1357"/>
                          <a:pt x="370" y="1356"/>
                          <a:pt x="370" y="1356"/>
                        </a:cubicBezTo>
                        <a:cubicBezTo>
                          <a:pt x="370" y="1357"/>
                          <a:pt x="370" y="1357"/>
                          <a:pt x="370" y="1357"/>
                        </a:cubicBezTo>
                        <a:cubicBezTo>
                          <a:pt x="370" y="1357"/>
                          <a:pt x="370" y="1358"/>
                          <a:pt x="370" y="1358"/>
                        </a:cubicBezTo>
                        <a:cubicBezTo>
                          <a:pt x="370" y="1358"/>
                          <a:pt x="370" y="1358"/>
                          <a:pt x="370" y="1358"/>
                        </a:cubicBezTo>
                        <a:cubicBezTo>
                          <a:pt x="371" y="1358"/>
                          <a:pt x="371" y="1358"/>
                          <a:pt x="371" y="1358"/>
                        </a:cubicBezTo>
                        <a:cubicBezTo>
                          <a:pt x="371" y="1359"/>
                          <a:pt x="371" y="1359"/>
                          <a:pt x="371" y="1359"/>
                        </a:cubicBezTo>
                        <a:cubicBezTo>
                          <a:pt x="371" y="1359"/>
                          <a:pt x="371" y="1358"/>
                          <a:pt x="371" y="1358"/>
                        </a:cubicBezTo>
                        <a:cubicBezTo>
                          <a:pt x="371" y="1358"/>
                          <a:pt x="371" y="1359"/>
                          <a:pt x="371" y="1359"/>
                        </a:cubicBezTo>
                        <a:cubicBezTo>
                          <a:pt x="372" y="1359"/>
                          <a:pt x="372" y="1359"/>
                          <a:pt x="372" y="1359"/>
                        </a:cubicBezTo>
                        <a:cubicBezTo>
                          <a:pt x="372" y="1359"/>
                          <a:pt x="372" y="1360"/>
                          <a:pt x="372" y="1360"/>
                        </a:cubicBezTo>
                        <a:cubicBezTo>
                          <a:pt x="372" y="1360"/>
                          <a:pt x="372" y="1360"/>
                          <a:pt x="372" y="1360"/>
                        </a:cubicBezTo>
                        <a:cubicBezTo>
                          <a:pt x="372" y="1359"/>
                          <a:pt x="372" y="1360"/>
                          <a:pt x="372" y="1360"/>
                        </a:cubicBezTo>
                        <a:cubicBezTo>
                          <a:pt x="373" y="1360"/>
                          <a:pt x="373" y="1360"/>
                          <a:pt x="373" y="1360"/>
                        </a:cubicBezTo>
                        <a:cubicBezTo>
                          <a:pt x="373" y="1360"/>
                          <a:pt x="373" y="1361"/>
                          <a:pt x="373" y="1361"/>
                        </a:cubicBezTo>
                        <a:cubicBezTo>
                          <a:pt x="373" y="1361"/>
                          <a:pt x="373" y="1361"/>
                          <a:pt x="373" y="1361"/>
                        </a:cubicBezTo>
                        <a:cubicBezTo>
                          <a:pt x="373" y="1361"/>
                          <a:pt x="373" y="1361"/>
                          <a:pt x="374" y="1361"/>
                        </a:cubicBezTo>
                        <a:cubicBezTo>
                          <a:pt x="374" y="1361"/>
                          <a:pt x="374" y="1361"/>
                          <a:pt x="374" y="1361"/>
                        </a:cubicBezTo>
                        <a:cubicBezTo>
                          <a:pt x="374" y="1362"/>
                          <a:pt x="374" y="1362"/>
                          <a:pt x="374" y="1362"/>
                        </a:cubicBezTo>
                        <a:cubicBezTo>
                          <a:pt x="374" y="1362"/>
                          <a:pt x="374" y="1362"/>
                          <a:pt x="374" y="1362"/>
                        </a:cubicBezTo>
                        <a:cubicBezTo>
                          <a:pt x="374" y="1362"/>
                          <a:pt x="374" y="1362"/>
                          <a:pt x="375" y="1363"/>
                        </a:cubicBezTo>
                        <a:cubicBezTo>
                          <a:pt x="375" y="1363"/>
                          <a:pt x="375" y="1363"/>
                          <a:pt x="375" y="1363"/>
                        </a:cubicBezTo>
                        <a:cubicBezTo>
                          <a:pt x="375" y="1363"/>
                          <a:pt x="375" y="1363"/>
                          <a:pt x="375" y="1363"/>
                        </a:cubicBezTo>
                        <a:cubicBezTo>
                          <a:pt x="375" y="1363"/>
                          <a:pt x="375" y="1363"/>
                          <a:pt x="375" y="1363"/>
                        </a:cubicBezTo>
                        <a:cubicBezTo>
                          <a:pt x="375" y="1363"/>
                          <a:pt x="375" y="1363"/>
                          <a:pt x="376" y="1363"/>
                        </a:cubicBezTo>
                        <a:cubicBezTo>
                          <a:pt x="376" y="1363"/>
                          <a:pt x="376" y="1364"/>
                          <a:pt x="376" y="1364"/>
                        </a:cubicBezTo>
                        <a:cubicBezTo>
                          <a:pt x="376" y="1364"/>
                          <a:pt x="376" y="1364"/>
                          <a:pt x="376" y="1364"/>
                        </a:cubicBezTo>
                        <a:cubicBezTo>
                          <a:pt x="376" y="1364"/>
                          <a:pt x="376" y="1365"/>
                          <a:pt x="376" y="1365"/>
                        </a:cubicBezTo>
                        <a:cubicBezTo>
                          <a:pt x="376" y="1365"/>
                          <a:pt x="376" y="1365"/>
                          <a:pt x="377" y="1365"/>
                        </a:cubicBezTo>
                        <a:cubicBezTo>
                          <a:pt x="377" y="1365"/>
                          <a:pt x="377" y="1365"/>
                          <a:pt x="377" y="1365"/>
                        </a:cubicBezTo>
                        <a:cubicBezTo>
                          <a:pt x="377" y="1365"/>
                          <a:pt x="377" y="1365"/>
                          <a:pt x="377" y="1365"/>
                        </a:cubicBezTo>
                        <a:cubicBezTo>
                          <a:pt x="377" y="1365"/>
                          <a:pt x="377" y="1365"/>
                          <a:pt x="377" y="1365"/>
                        </a:cubicBezTo>
                        <a:cubicBezTo>
                          <a:pt x="377" y="1365"/>
                          <a:pt x="377" y="1366"/>
                          <a:pt x="378" y="1366"/>
                        </a:cubicBezTo>
                        <a:cubicBezTo>
                          <a:pt x="378" y="1366"/>
                          <a:pt x="378" y="1366"/>
                          <a:pt x="378" y="1366"/>
                        </a:cubicBezTo>
                        <a:cubicBezTo>
                          <a:pt x="378" y="1366"/>
                          <a:pt x="378" y="1366"/>
                          <a:pt x="378" y="1366"/>
                        </a:cubicBezTo>
                        <a:cubicBezTo>
                          <a:pt x="378" y="1366"/>
                          <a:pt x="378" y="1366"/>
                          <a:pt x="378" y="1366"/>
                        </a:cubicBezTo>
                        <a:cubicBezTo>
                          <a:pt x="378" y="1366"/>
                          <a:pt x="379" y="1366"/>
                          <a:pt x="379" y="1366"/>
                        </a:cubicBezTo>
                        <a:cubicBezTo>
                          <a:pt x="379" y="1366"/>
                          <a:pt x="379" y="1366"/>
                          <a:pt x="379" y="1367"/>
                        </a:cubicBezTo>
                        <a:cubicBezTo>
                          <a:pt x="379" y="1367"/>
                          <a:pt x="379" y="1367"/>
                          <a:pt x="379" y="1368"/>
                        </a:cubicBezTo>
                        <a:cubicBezTo>
                          <a:pt x="379" y="1368"/>
                          <a:pt x="379" y="1368"/>
                          <a:pt x="379" y="1368"/>
                        </a:cubicBezTo>
                        <a:cubicBezTo>
                          <a:pt x="379" y="1368"/>
                          <a:pt x="380" y="1368"/>
                          <a:pt x="380" y="1368"/>
                        </a:cubicBezTo>
                        <a:cubicBezTo>
                          <a:pt x="380" y="1368"/>
                          <a:pt x="380" y="1367"/>
                          <a:pt x="380" y="1367"/>
                        </a:cubicBezTo>
                        <a:cubicBezTo>
                          <a:pt x="380" y="1367"/>
                          <a:pt x="380" y="1367"/>
                          <a:pt x="380" y="1367"/>
                        </a:cubicBezTo>
                        <a:cubicBezTo>
                          <a:pt x="380" y="1368"/>
                          <a:pt x="380" y="1368"/>
                          <a:pt x="380" y="1368"/>
                        </a:cubicBezTo>
                        <a:cubicBezTo>
                          <a:pt x="380" y="1368"/>
                          <a:pt x="381" y="1368"/>
                          <a:pt x="381" y="1368"/>
                        </a:cubicBezTo>
                        <a:cubicBezTo>
                          <a:pt x="381" y="1368"/>
                          <a:pt x="381" y="1369"/>
                          <a:pt x="381" y="1369"/>
                        </a:cubicBezTo>
                        <a:cubicBezTo>
                          <a:pt x="381" y="1369"/>
                          <a:pt x="381" y="1370"/>
                          <a:pt x="381" y="1370"/>
                        </a:cubicBezTo>
                        <a:cubicBezTo>
                          <a:pt x="381" y="1370"/>
                          <a:pt x="381" y="1370"/>
                          <a:pt x="381" y="1370"/>
                        </a:cubicBezTo>
                        <a:cubicBezTo>
                          <a:pt x="381" y="1369"/>
                          <a:pt x="382" y="1370"/>
                          <a:pt x="382" y="1370"/>
                        </a:cubicBezTo>
                        <a:cubicBezTo>
                          <a:pt x="382" y="1370"/>
                          <a:pt x="382" y="1370"/>
                          <a:pt x="382" y="1370"/>
                        </a:cubicBezTo>
                        <a:cubicBezTo>
                          <a:pt x="382" y="1370"/>
                          <a:pt x="382" y="1370"/>
                          <a:pt x="382" y="1370"/>
                        </a:cubicBezTo>
                        <a:cubicBezTo>
                          <a:pt x="382" y="1370"/>
                          <a:pt x="382" y="1370"/>
                          <a:pt x="382" y="1370"/>
                        </a:cubicBezTo>
                        <a:cubicBezTo>
                          <a:pt x="382" y="1370"/>
                          <a:pt x="383" y="1370"/>
                          <a:pt x="383" y="1370"/>
                        </a:cubicBezTo>
                        <a:cubicBezTo>
                          <a:pt x="383" y="1371"/>
                          <a:pt x="383" y="1371"/>
                          <a:pt x="383" y="1371"/>
                        </a:cubicBezTo>
                        <a:cubicBezTo>
                          <a:pt x="383" y="1371"/>
                          <a:pt x="383" y="1371"/>
                          <a:pt x="383" y="1371"/>
                        </a:cubicBezTo>
                        <a:cubicBezTo>
                          <a:pt x="383" y="1371"/>
                          <a:pt x="383" y="1371"/>
                          <a:pt x="383" y="1372"/>
                        </a:cubicBezTo>
                        <a:cubicBezTo>
                          <a:pt x="383" y="1372"/>
                          <a:pt x="384" y="1372"/>
                          <a:pt x="384" y="1372"/>
                        </a:cubicBezTo>
                        <a:cubicBezTo>
                          <a:pt x="384" y="1372"/>
                          <a:pt x="384" y="1372"/>
                          <a:pt x="384" y="1372"/>
                        </a:cubicBezTo>
                        <a:cubicBezTo>
                          <a:pt x="384" y="1372"/>
                          <a:pt x="384" y="1372"/>
                          <a:pt x="384" y="1372"/>
                        </a:cubicBezTo>
                        <a:cubicBezTo>
                          <a:pt x="384" y="1373"/>
                          <a:pt x="384" y="1373"/>
                          <a:pt x="384" y="1373"/>
                        </a:cubicBezTo>
                        <a:cubicBezTo>
                          <a:pt x="385" y="1373"/>
                          <a:pt x="385" y="1373"/>
                          <a:pt x="385" y="1373"/>
                        </a:cubicBezTo>
                        <a:cubicBezTo>
                          <a:pt x="385" y="1373"/>
                          <a:pt x="385" y="1373"/>
                          <a:pt x="385" y="1373"/>
                        </a:cubicBezTo>
                        <a:cubicBezTo>
                          <a:pt x="385" y="1373"/>
                          <a:pt x="385" y="1373"/>
                          <a:pt x="385" y="1373"/>
                        </a:cubicBezTo>
                        <a:cubicBezTo>
                          <a:pt x="385" y="1373"/>
                          <a:pt x="385" y="1373"/>
                          <a:pt x="385" y="1373"/>
                        </a:cubicBezTo>
                        <a:cubicBezTo>
                          <a:pt x="386" y="1373"/>
                          <a:pt x="386" y="1374"/>
                          <a:pt x="386" y="1374"/>
                        </a:cubicBezTo>
                        <a:cubicBezTo>
                          <a:pt x="386" y="1374"/>
                          <a:pt x="386" y="1374"/>
                          <a:pt x="386" y="1374"/>
                        </a:cubicBezTo>
                        <a:cubicBezTo>
                          <a:pt x="386" y="1374"/>
                          <a:pt x="386" y="1374"/>
                          <a:pt x="386" y="1374"/>
                        </a:cubicBezTo>
                        <a:cubicBezTo>
                          <a:pt x="386" y="1374"/>
                          <a:pt x="386" y="1374"/>
                          <a:pt x="386" y="1374"/>
                        </a:cubicBezTo>
                        <a:cubicBezTo>
                          <a:pt x="387" y="1375"/>
                          <a:pt x="387" y="1375"/>
                          <a:pt x="387" y="1375"/>
                        </a:cubicBezTo>
                        <a:cubicBezTo>
                          <a:pt x="387" y="1375"/>
                          <a:pt x="387" y="1375"/>
                          <a:pt x="387" y="1375"/>
                        </a:cubicBezTo>
                        <a:cubicBezTo>
                          <a:pt x="387" y="1375"/>
                          <a:pt x="387" y="1375"/>
                          <a:pt x="387" y="1375"/>
                        </a:cubicBezTo>
                        <a:cubicBezTo>
                          <a:pt x="387" y="1376"/>
                          <a:pt x="387" y="1376"/>
                          <a:pt x="387" y="1376"/>
                        </a:cubicBezTo>
                        <a:cubicBezTo>
                          <a:pt x="388" y="1376"/>
                          <a:pt x="388" y="1376"/>
                          <a:pt x="388" y="1376"/>
                        </a:cubicBezTo>
                        <a:cubicBezTo>
                          <a:pt x="388" y="1376"/>
                          <a:pt x="388" y="1376"/>
                          <a:pt x="388" y="1376"/>
                        </a:cubicBezTo>
                        <a:cubicBezTo>
                          <a:pt x="388" y="1377"/>
                          <a:pt x="388" y="1377"/>
                          <a:pt x="388" y="1377"/>
                        </a:cubicBezTo>
                        <a:cubicBezTo>
                          <a:pt x="388" y="1377"/>
                          <a:pt x="388" y="1377"/>
                          <a:pt x="388" y="1377"/>
                        </a:cubicBezTo>
                        <a:cubicBezTo>
                          <a:pt x="389" y="1377"/>
                          <a:pt x="389" y="1377"/>
                          <a:pt x="389" y="1378"/>
                        </a:cubicBezTo>
                        <a:cubicBezTo>
                          <a:pt x="389" y="1378"/>
                          <a:pt x="389" y="1378"/>
                          <a:pt x="389" y="1378"/>
                        </a:cubicBezTo>
                        <a:cubicBezTo>
                          <a:pt x="389" y="1378"/>
                          <a:pt x="389" y="1378"/>
                          <a:pt x="389" y="1378"/>
                        </a:cubicBezTo>
                        <a:cubicBezTo>
                          <a:pt x="389" y="1378"/>
                          <a:pt x="389" y="1378"/>
                          <a:pt x="390" y="1378"/>
                        </a:cubicBezTo>
                        <a:cubicBezTo>
                          <a:pt x="390" y="1378"/>
                          <a:pt x="390" y="1378"/>
                          <a:pt x="390" y="1378"/>
                        </a:cubicBezTo>
                        <a:cubicBezTo>
                          <a:pt x="390" y="1379"/>
                          <a:pt x="390" y="1379"/>
                          <a:pt x="390" y="1379"/>
                        </a:cubicBezTo>
                        <a:cubicBezTo>
                          <a:pt x="390" y="1380"/>
                          <a:pt x="390" y="1379"/>
                          <a:pt x="390" y="1379"/>
                        </a:cubicBezTo>
                        <a:cubicBezTo>
                          <a:pt x="390" y="1379"/>
                          <a:pt x="390" y="1380"/>
                          <a:pt x="391" y="1380"/>
                        </a:cubicBezTo>
                        <a:cubicBezTo>
                          <a:pt x="391" y="1380"/>
                          <a:pt x="391" y="1380"/>
                          <a:pt x="391" y="1380"/>
                        </a:cubicBezTo>
                        <a:cubicBezTo>
                          <a:pt x="391" y="1380"/>
                          <a:pt x="391" y="1380"/>
                          <a:pt x="391" y="1380"/>
                        </a:cubicBezTo>
                        <a:cubicBezTo>
                          <a:pt x="391" y="1380"/>
                          <a:pt x="391" y="1380"/>
                          <a:pt x="391" y="1380"/>
                        </a:cubicBezTo>
                        <a:cubicBezTo>
                          <a:pt x="391" y="1381"/>
                          <a:pt x="391" y="1381"/>
                          <a:pt x="392" y="1381"/>
                        </a:cubicBezTo>
                        <a:cubicBezTo>
                          <a:pt x="392" y="1381"/>
                          <a:pt x="392" y="1380"/>
                          <a:pt x="392" y="1380"/>
                        </a:cubicBezTo>
                        <a:cubicBezTo>
                          <a:pt x="392" y="1380"/>
                          <a:pt x="392" y="1381"/>
                          <a:pt x="392" y="1381"/>
                        </a:cubicBezTo>
                        <a:cubicBezTo>
                          <a:pt x="392" y="1381"/>
                          <a:pt x="392" y="1381"/>
                          <a:pt x="392" y="1381"/>
                        </a:cubicBezTo>
                        <a:cubicBezTo>
                          <a:pt x="392" y="1381"/>
                          <a:pt x="392" y="1381"/>
                          <a:pt x="393" y="1381"/>
                        </a:cubicBezTo>
                        <a:cubicBezTo>
                          <a:pt x="393" y="1381"/>
                          <a:pt x="393" y="1382"/>
                          <a:pt x="393" y="1382"/>
                        </a:cubicBezTo>
                        <a:cubicBezTo>
                          <a:pt x="393" y="1382"/>
                          <a:pt x="393" y="1382"/>
                          <a:pt x="393" y="1382"/>
                        </a:cubicBezTo>
                        <a:cubicBezTo>
                          <a:pt x="393" y="1382"/>
                          <a:pt x="393" y="1382"/>
                          <a:pt x="393" y="1382"/>
                        </a:cubicBezTo>
                        <a:cubicBezTo>
                          <a:pt x="393" y="1382"/>
                          <a:pt x="393" y="1382"/>
                          <a:pt x="394" y="1382"/>
                        </a:cubicBezTo>
                        <a:cubicBezTo>
                          <a:pt x="394" y="1382"/>
                          <a:pt x="394" y="1383"/>
                          <a:pt x="394" y="1383"/>
                        </a:cubicBezTo>
                        <a:cubicBezTo>
                          <a:pt x="394" y="1383"/>
                          <a:pt x="394" y="1382"/>
                          <a:pt x="394" y="1382"/>
                        </a:cubicBezTo>
                        <a:cubicBezTo>
                          <a:pt x="394" y="1383"/>
                          <a:pt x="394" y="1384"/>
                          <a:pt x="394" y="1384"/>
                        </a:cubicBezTo>
                        <a:cubicBezTo>
                          <a:pt x="394" y="1384"/>
                          <a:pt x="394" y="1383"/>
                          <a:pt x="395" y="1383"/>
                        </a:cubicBezTo>
                        <a:cubicBezTo>
                          <a:pt x="395" y="1383"/>
                          <a:pt x="395" y="1384"/>
                          <a:pt x="395" y="1384"/>
                        </a:cubicBezTo>
                        <a:cubicBezTo>
                          <a:pt x="395" y="1384"/>
                          <a:pt x="395" y="1384"/>
                          <a:pt x="395" y="1384"/>
                        </a:cubicBezTo>
                        <a:cubicBezTo>
                          <a:pt x="395" y="1384"/>
                          <a:pt x="395" y="1384"/>
                          <a:pt x="395" y="1384"/>
                        </a:cubicBezTo>
                        <a:cubicBezTo>
                          <a:pt x="395" y="1384"/>
                          <a:pt x="396" y="1384"/>
                          <a:pt x="396" y="1385"/>
                        </a:cubicBezTo>
                        <a:cubicBezTo>
                          <a:pt x="396" y="1385"/>
                          <a:pt x="396" y="1385"/>
                          <a:pt x="396" y="1385"/>
                        </a:cubicBezTo>
                        <a:cubicBezTo>
                          <a:pt x="396" y="1385"/>
                          <a:pt x="396" y="1385"/>
                          <a:pt x="396" y="1385"/>
                        </a:cubicBezTo>
                        <a:cubicBezTo>
                          <a:pt x="396" y="1385"/>
                          <a:pt x="396" y="1386"/>
                          <a:pt x="396" y="1386"/>
                        </a:cubicBezTo>
                        <a:cubicBezTo>
                          <a:pt x="396" y="1386"/>
                          <a:pt x="397" y="1386"/>
                          <a:pt x="397" y="1386"/>
                        </a:cubicBezTo>
                        <a:cubicBezTo>
                          <a:pt x="397" y="1386"/>
                          <a:pt x="397" y="1386"/>
                          <a:pt x="397" y="1386"/>
                        </a:cubicBezTo>
                        <a:cubicBezTo>
                          <a:pt x="397" y="1386"/>
                          <a:pt x="397" y="1386"/>
                          <a:pt x="397" y="1386"/>
                        </a:cubicBezTo>
                        <a:cubicBezTo>
                          <a:pt x="397" y="1386"/>
                          <a:pt x="397" y="1386"/>
                          <a:pt x="397" y="1386"/>
                        </a:cubicBezTo>
                        <a:cubicBezTo>
                          <a:pt x="397" y="1386"/>
                          <a:pt x="398" y="1387"/>
                          <a:pt x="398" y="1387"/>
                        </a:cubicBezTo>
                        <a:cubicBezTo>
                          <a:pt x="398" y="1387"/>
                          <a:pt x="398" y="1387"/>
                          <a:pt x="398" y="1387"/>
                        </a:cubicBezTo>
                        <a:cubicBezTo>
                          <a:pt x="398" y="1387"/>
                          <a:pt x="398" y="1387"/>
                          <a:pt x="398" y="1387"/>
                        </a:cubicBezTo>
                        <a:cubicBezTo>
                          <a:pt x="398" y="1387"/>
                          <a:pt x="398" y="1387"/>
                          <a:pt x="398" y="1387"/>
                        </a:cubicBezTo>
                        <a:cubicBezTo>
                          <a:pt x="398" y="1387"/>
                          <a:pt x="399" y="1387"/>
                          <a:pt x="399" y="1387"/>
                        </a:cubicBezTo>
                        <a:cubicBezTo>
                          <a:pt x="399" y="1388"/>
                          <a:pt x="399" y="1388"/>
                          <a:pt x="399" y="1388"/>
                        </a:cubicBezTo>
                        <a:cubicBezTo>
                          <a:pt x="399" y="1388"/>
                          <a:pt x="399" y="1388"/>
                          <a:pt x="399" y="1388"/>
                        </a:cubicBezTo>
                        <a:cubicBezTo>
                          <a:pt x="399" y="1388"/>
                          <a:pt x="399" y="1389"/>
                          <a:pt x="399" y="1389"/>
                        </a:cubicBezTo>
                        <a:cubicBezTo>
                          <a:pt x="399" y="1389"/>
                          <a:pt x="400" y="1388"/>
                          <a:pt x="400" y="1388"/>
                        </a:cubicBezTo>
                        <a:cubicBezTo>
                          <a:pt x="400" y="1388"/>
                          <a:pt x="400" y="1389"/>
                          <a:pt x="400" y="1389"/>
                        </a:cubicBezTo>
                        <a:cubicBezTo>
                          <a:pt x="400" y="1389"/>
                          <a:pt x="400" y="1389"/>
                          <a:pt x="400" y="1389"/>
                        </a:cubicBezTo>
                        <a:cubicBezTo>
                          <a:pt x="400" y="1389"/>
                          <a:pt x="400" y="1390"/>
                          <a:pt x="400" y="1390"/>
                        </a:cubicBezTo>
                        <a:cubicBezTo>
                          <a:pt x="401" y="1390"/>
                          <a:pt x="401" y="1389"/>
                          <a:pt x="401" y="1389"/>
                        </a:cubicBezTo>
                        <a:cubicBezTo>
                          <a:pt x="401" y="1389"/>
                          <a:pt x="401" y="1389"/>
                          <a:pt x="401" y="1389"/>
                        </a:cubicBezTo>
                        <a:cubicBezTo>
                          <a:pt x="401" y="1389"/>
                          <a:pt x="401" y="1390"/>
                          <a:pt x="401" y="1390"/>
                        </a:cubicBezTo>
                        <a:cubicBezTo>
                          <a:pt x="401" y="1390"/>
                          <a:pt x="401" y="1390"/>
                          <a:pt x="401" y="1390"/>
                        </a:cubicBezTo>
                        <a:cubicBezTo>
                          <a:pt x="402" y="1390"/>
                          <a:pt x="402" y="1390"/>
                          <a:pt x="402" y="1390"/>
                        </a:cubicBezTo>
                        <a:cubicBezTo>
                          <a:pt x="402" y="1390"/>
                          <a:pt x="402" y="1391"/>
                          <a:pt x="402" y="1391"/>
                        </a:cubicBezTo>
                        <a:cubicBezTo>
                          <a:pt x="402" y="1391"/>
                          <a:pt x="402" y="1391"/>
                          <a:pt x="402" y="1391"/>
                        </a:cubicBezTo>
                        <a:cubicBezTo>
                          <a:pt x="402" y="1391"/>
                          <a:pt x="402" y="1391"/>
                          <a:pt x="402" y="1391"/>
                        </a:cubicBezTo>
                        <a:cubicBezTo>
                          <a:pt x="403" y="1392"/>
                          <a:pt x="403" y="1391"/>
                          <a:pt x="403" y="1391"/>
                        </a:cubicBezTo>
                        <a:cubicBezTo>
                          <a:pt x="403" y="1391"/>
                          <a:pt x="403" y="1391"/>
                          <a:pt x="403" y="1392"/>
                        </a:cubicBezTo>
                        <a:cubicBezTo>
                          <a:pt x="403" y="1392"/>
                          <a:pt x="403" y="1392"/>
                          <a:pt x="403" y="1393"/>
                        </a:cubicBezTo>
                        <a:cubicBezTo>
                          <a:pt x="403" y="1393"/>
                          <a:pt x="403" y="1392"/>
                          <a:pt x="403" y="1392"/>
                        </a:cubicBezTo>
                        <a:cubicBezTo>
                          <a:pt x="404" y="1392"/>
                          <a:pt x="404" y="1393"/>
                          <a:pt x="404" y="1393"/>
                        </a:cubicBezTo>
                        <a:cubicBezTo>
                          <a:pt x="404" y="1393"/>
                          <a:pt x="404" y="1393"/>
                          <a:pt x="404" y="1393"/>
                        </a:cubicBezTo>
                        <a:cubicBezTo>
                          <a:pt x="404" y="1393"/>
                          <a:pt x="404" y="1393"/>
                          <a:pt x="404" y="1393"/>
                        </a:cubicBezTo>
                        <a:cubicBezTo>
                          <a:pt x="404" y="1393"/>
                          <a:pt x="404" y="1393"/>
                          <a:pt x="404" y="1393"/>
                        </a:cubicBezTo>
                        <a:cubicBezTo>
                          <a:pt x="405" y="1393"/>
                          <a:pt x="405" y="1393"/>
                          <a:pt x="405" y="1394"/>
                        </a:cubicBezTo>
                        <a:cubicBezTo>
                          <a:pt x="405" y="1394"/>
                          <a:pt x="405" y="1394"/>
                          <a:pt x="405" y="1394"/>
                        </a:cubicBezTo>
                        <a:cubicBezTo>
                          <a:pt x="405" y="1394"/>
                          <a:pt x="405" y="1394"/>
                          <a:pt x="405" y="1394"/>
                        </a:cubicBezTo>
                        <a:cubicBezTo>
                          <a:pt x="405" y="1393"/>
                          <a:pt x="405" y="1394"/>
                          <a:pt x="405" y="1394"/>
                        </a:cubicBezTo>
                        <a:cubicBezTo>
                          <a:pt x="406" y="1394"/>
                          <a:pt x="406" y="1394"/>
                          <a:pt x="406" y="1394"/>
                        </a:cubicBezTo>
                        <a:cubicBezTo>
                          <a:pt x="406" y="1394"/>
                          <a:pt x="406" y="1394"/>
                          <a:pt x="406" y="1394"/>
                        </a:cubicBezTo>
                        <a:cubicBezTo>
                          <a:pt x="406" y="1394"/>
                          <a:pt x="406" y="1394"/>
                          <a:pt x="406" y="1394"/>
                        </a:cubicBezTo>
                        <a:cubicBezTo>
                          <a:pt x="406" y="1394"/>
                          <a:pt x="406" y="1394"/>
                          <a:pt x="407" y="1395"/>
                        </a:cubicBezTo>
                        <a:cubicBezTo>
                          <a:pt x="407" y="1395"/>
                          <a:pt x="407" y="1395"/>
                          <a:pt x="407" y="1395"/>
                        </a:cubicBezTo>
                        <a:cubicBezTo>
                          <a:pt x="407" y="1395"/>
                          <a:pt x="407" y="1395"/>
                          <a:pt x="407" y="1395"/>
                        </a:cubicBezTo>
                        <a:cubicBezTo>
                          <a:pt x="407" y="1396"/>
                          <a:pt x="407" y="1395"/>
                          <a:pt x="407" y="1395"/>
                        </a:cubicBezTo>
                        <a:cubicBezTo>
                          <a:pt x="407" y="1395"/>
                          <a:pt x="407" y="1395"/>
                          <a:pt x="408" y="1396"/>
                        </a:cubicBezTo>
                        <a:cubicBezTo>
                          <a:pt x="408" y="1396"/>
                          <a:pt x="408" y="1396"/>
                          <a:pt x="408" y="1396"/>
                        </a:cubicBezTo>
                        <a:cubicBezTo>
                          <a:pt x="408" y="1396"/>
                          <a:pt x="408" y="1396"/>
                          <a:pt x="408" y="1397"/>
                        </a:cubicBezTo>
                        <a:cubicBezTo>
                          <a:pt x="408" y="1397"/>
                          <a:pt x="408" y="1397"/>
                          <a:pt x="408" y="1397"/>
                        </a:cubicBezTo>
                        <a:cubicBezTo>
                          <a:pt x="408" y="1397"/>
                          <a:pt x="408" y="1397"/>
                          <a:pt x="409" y="1397"/>
                        </a:cubicBezTo>
                        <a:cubicBezTo>
                          <a:pt x="409" y="1397"/>
                          <a:pt x="409" y="1397"/>
                          <a:pt x="409" y="1397"/>
                        </a:cubicBezTo>
                        <a:cubicBezTo>
                          <a:pt x="409" y="1397"/>
                          <a:pt x="409" y="1397"/>
                          <a:pt x="409" y="1397"/>
                        </a:cubicBezTo>
                        <a:cubicBezTo>
                          <a:pt x="409" y="1397"/>
                          <a:pt x="409" y="1397"/>
                          <a:pt x="409" y="1397"/>
                        </a:cubicBezTo>
                        <a:cubicBezTo>
                          <a:pt x="409" y="1397"/>
                          <a:pt x="409" y="1397"/>
                          <a:pt x="410" y="1397"/>
                        </a:cubicBezTo>
                        <a:cubicBezTo>
                          <a:pt x="410" y="1397"/>
                          <a:pt x="410" y="1398"/>
                          <a:pt x="410" y="1398"/>
                        </a:cubicBezTo>
                        <a:cubicBezTo>
                          <a:pt x="410" y="1398"/>
                          <a:pt x="410" y="1398"/>
                          <a:pt x="410" y="1398"/>
                        </a:cubicBezTo>
                        <a:cubicBezTo>
                          <a:pt x="410" y="1398"/>
                          <a:pt x="410" y="1398"/>
                          <a:pt x="410" y="1398"/>
                        </a:cubicBezTo>
                        <a:cubicBezTo>
                          <a:pt x="410" y="1399"/>
                          <a:pt x="410" y="1399"/>
                          <a:pt x="411" y="1399"/>
                        </a:cubicBezTo>
                        <a:cubicBezTo>
                          <a:pt x="411" y="1399"/>
                          <a:pt x="411" y="1399"/>
                          <a:pt x="411" y="1399"/>
                        </a:cubicBezTo>
                        <a:cubicBezTo>
                          <a:pt x="411" y="1399"/>
                          <a:pt x="411" y="1400"/>
                          <a:pt x="411" y="1400"/>
                        </a:cubicBezTo>
                        <a:cubicBezTo>
                          <a:pt x="411" y="1400"/>
                          <a:pt x="411" y="1400"/>
                          <a:pt x="411" y="1400"/>
                        </a:cubicBezTo>
                        <a:cubicBezTo>
                          <a:pt x="411" y="1400"/>
                          <a:pt x="412" y="1400"/>
                          <a:pt x="412" y="1400"/>
                        </a:cubicBezTo>
                        <a:cubicBezTo>
                          <a:pt x="412" y="1400"/>
                          <a:pt x="412" y="1400"/>
                          <a:pt x="412" y="1400"/>
                        </a:cubicBezTo>
                        <a:cubicBezTo>
                          <a:pt x="412" y="1400"/>
                          <a:pt x="412" y="1400"/>
                          <a:pt x="412" y="1400"/>
                        </a:cubicBezTo>
                        <a:cubicBezTo>
                          <a:pt x="412" y="1400"/>
                          <a:pt x="412" y="1401"/>
                          <a:pt x="412" y="1401"/>
                        </a:cubicBezTo>
                        <a:cubicBezTo>
                          <a:pt x="412" y="1401"/>
                          <a:pt x="413" y="1400"/>
                          <a:pt x="413" y="1400"/>
                        </a:cubicBezTo>
                        <a:cubicBezTo>
                          <a:pt x="413" y="1400"/>
                          <a:pt x="413" y="1400"/>
                          <a:pt x="413" y="1401"/>
                        </a:cubicBezTo>
                        <a:cubicBezTo>
                          <a:pt x="413" y="1401"/>
                          <a:pt x="413" y="1401"/>
                          <a:pt x="413" y="1401"/>
                        </a:cubicBezTo>
                        <a:cubicBezTo>
                          <a:pt x="413" y="1401"/>
                          <a:pt x="413" y="1401"/>
                          <a:pt x="413" y="1401"/>
                        </a:cubicBezTo>
                        <a:cubicBezTo>
                          <a:pt x="413" y="1401"/>
                          <a:pt x="414" y="1401"/>
                          <a:pt x="414" y="1401"/>
                        </a:cubicBezTo>
                        <a:cubicBezTo>
                          <a:pt x="414" y="1402"/>
                          <a:pt x="414" y="1401"/>
                          <a:pt x="414" y="1401"/>
                        </a:cubicBezTo>
                        <a:cubicBezTo>
                          <a:pt x="414" y="1401"/>
                          <a:pt x="414" y="1401"/>
                          <a:pt x="414" y="1401"/>
                        </a:cubicBezTo>
                        <a:cubicBezTo>
                          <a:pt x="414" y="1401"/>
                          <a:pt x="414" y="1402"/>
                          <a:pt x="414" y="1402"/>
                        </a:cubicBezTo>
                        <a:cubicBezTo>
                          <a:pt x="414" y="1402"/>
                          <a:pt x="415" y="1401"/>
                          <a:pt x="415" y="1402"/>
                        </a:cubicBezTo>
                        <a:cubicBezTo>
                          <a:pt x="415" y="1402"/>
                          <a:pt x="415" y="1402"/>
                          <a:pt x="415" y="1402"/>
                        </a:cubicBezTo>
                        <a:cubicBezTo>
                          <a:pt x="415" y="1403"/>
                          <a:pt x="415" y="1403"/>
                          <a:pt x="415" y="1403"/>
                        </a:cubicBezTo>
                        <a:cubicBezTo>
                          <a:pt x="415" y="1403"/>
                          <a:pt x="415" y="1402"/>
                          <a:pt x="415" y="1402"/>
                        </a:cubicBezTo>
                        <a:cubicBezTo>
                          <a:pt x="415" y="1402"/>
                          <a:pt x="416" y="1402"/>
                          <a:pt x="416" y="1402"/>
                        </a:cubicBezTo>
                        <a:cubicBezTo>
                          <a:pt x="416" y="1402"/>
                          <a:pt x="416" y="1403"/>
                          <a:pt x="416" y="1403"/>
                        </a:cubicBezTo>
                        <a:cubicBezTo>
                          <a:pt x="416" y="1403"/>
                          <a:pt x="416" y="1403"/>
                          <a:pt x="416" y="1403"/>
                        </a:cubicBezTo>
                        <a:cubicBezTo>
                          <a:pt x="416" y="1404"/>
                          <a:pt x="416" y="1403"/>
                          <a:pt x="416" y="1403"/>
                        </a:cubicBezTo>
                        <a:cubicBezTo>
                          <a:pt x="416" y="1403"/>
                          <a:pt x="417" y="1403"/>
                          <a:pt x="417" y="1403"/>
                        </a:cubicBezTo>
                        <a:cubicBezTo>
                          <a:pt x="417" y="1403"/>
                          <a:pt x="417" y="1403"/>
                          <a:pt x="417" y="1404"/>
                        </a:cubicBezTo>
                        <a:cubicBezTo>
                          <a:pt x="417" y="1404"/>
                          <a:pt x="417" y="1404"/>
                          <a:pt x="417" y="1404"/>
                        </a:cubicBezTo>
                        <a:cubicBezTo>
                          <a:pt x="417" y="1404"/>
                          <a:pt x="417" y="1404"/>
                          <a:pt x="417" y="1404"/>
                        </a:cubicBezTo>
                        <a:cubicBezTo>
                          <a:pt x="418" y="1404"/>
                          <a:pt x="418" y="1404"/>
                          <a:pt x="418" y="1404"/>
                        </a:cubicBezTo>
                        <a:cubicBezTo>
                          <a:pt x="418" y="1404"/>
                          <a:pt x="418" y="1405"/>
                          <a:pt x="418" y="1405"/>
                        </a:cubicBezTo>
                        <a:cubicBezTo>
                          <a:pt x="418" y="1405"/>
                          <a:pt x="418" y="1405"/>
                          <a:pt x="418" y="1405"/>
                        </a:cubicBezTo>
                        <a:cubicBezTo>
                          <a:pt x="418" y="1405"/>
                          <a:pt x="418" y="1406"/>
                          <a:pt x="418" y="1406"/>
                        </a:cubicBezTo>
                        <a:cubicBezTo>
                          <a:pt x="419" y="1406"/>
                          <a:pt x="419" y="1405"/>
                          <a:pt x="419" y="1405"/>
                        </a:cubicBezTo>
                        <a:cubicBezTo>
                          <a:pt x="419" y="1405"/>
                          <a:pt x="419" y="1406"/>
                          <a:pt x="419" y="1406"/>
                        </a:cubicBezTo>
                        <a:cubicBezTo>
                          <a:pt x="419" y="1406"/>
                          <a:pt x="419" y="1405"/>
                          <a:pt x="419" y="1405"/>
                        </a:cubicBezTo>
                        <a:cubicBezTo>
                          <a:pt x="419" y="1406"/>
                          <a:pt x="419" y="1406"/>
                          <a:pt x="419" y="1407"/>
                        </a:cubicBezTo>
                        <a:cubicBezTo>
                          <a:pt x="420" y="1407"/>
                          <a:pt x="420" y="1407"/>
                          <a:pt x="420" y="1407"/>
                        </a:cubicBezTo>
                        <a:cubicBezTo>
                          <a:pt x="420" y="1407"/>
                          <a:pt x="420" y="1406"/>
                          <a:pt x="420" y="1406"/>
                        </a:cubicBezTo>
                        <a:cubicBezTo>
                          <a:pt x="420" y="1406"/>
                          <a:pt x="420" y="1406"/>
                          <a:pt x="420" y="1406"/>
                        </a:cubicBezTo>
                        <a:cubicBezTo>
                          <a:pt x="420" y="1406"/>
                          <a:pt x="420" y="1407"/>
                          <a:pt x="420" y="1407"/>
                        </a:cubicBezTo>
                        <a:cubicBezTo>
                          <a:pt x="421" y="1407"/>
                          <a:pt x="421" y="1407"/>
                          <a:pt x="421" y="1408"/>
                        </a:cubicBezTo>
                        <a:cubicBezTo>
                          <a:pt x="421" y="1408"/>
                          <a:pt x="421" y="1408"/>
                          <a:pt x="421" y="1408"/>
                        </a:cubicBezTo>
                        <a:cubicBezTo>
                          <a:pt x="421" y="1408"/>
                          <a:pt x="421" y="1408"/>
                          <a:pt x="421" y="1408"/>
                        </a:cubicBezTo>
                        <a:cubicBezTo>
                          <a:pt x="421" y="1408"/>
                          <a:pt x="421" y="1408"/>
                          <a:pt x="421" y="1408"/>
                        </a:cubicBezTo>
                        <a:cubicBezTo>
                          <a:pt x="422" y="1408"/>
                          <a:pt x="422" y="1408"/>
                          <a:pt x="422" y="1408"/>
                        </a:cubicBezTo>
                        <a:cubicBezTo>
                          <a:pt x="422" y="1408"/>
                          <a:pt x="422" y="1408"/>
                          <a:pt x="422" y="1408"/>
                        </a:cubicBezTo>
                        <a:cubicBezTo>
                          <a:pt x="422" y="1409"/>
                          <a:pt x="422" y="1409"/>
                          <a:pt x="422" y="1409"/>
                        </a:cubicBezTo>
                        <a:cubicBezTo>
                          <a:pt x="422" y="1409"/>
                          <a:pt x="422" y="1409"/>
                          <a:pt x="423" y="1409"/>
                        </a:cubicBezTo>
                        <a:cubicBezTo>
                          <a:pt x="423" y="1409"/>
                          <a:pt x="423" y="1409"/>
                          <a:pt x="423" y="1410"/>
                        </a:cubicBezTo>
                        <a:cubicBezTo>
                          <a:pt x="423" y="1410"/>
                          <a:pt x="423" y="1410"/>
                          <a:pt x="423" y="1410"/>
                        </a:cubicBezTo>
                        <a:cubicBezTo>
                          <a:pt x="423" y="1410"/>
                          <a:pt x="423" y="1410"/>
                          <a:pt x="423" y="1409"/>
                        </a:cubicBezTo>
                        <a:cubicBezTo>
                          <a:pt x="423" y="1409"/>
                          <a:pt x="423" y="1410"/>
                          <a:pt x="424" y="1410"/>
                        </a:cubicBezTo>
                        <a:cubicBezTo>
                          <a:pt x="424" y="1410"/>
                          <a:pt x="424" y="1410"/>
                          <a:pt x="424" y="1410"/>
                        </a:cubicBezTo>
                        <a:cubicBezTo>
                          <a:pt x="424" y="1410"/>
                          <a:pt x="424" y="1410"/>
                          <a:pt x="424" y="1410"/>
                        </a:cubicBezTo>
                        <a:cubicBezTo>
                          <a:pt x="424" y="1410"/>
                          <a:pt x="424" y="1411"/>
                          <a:pt x="424" y="1411"/>
                        </a:cubicBezTo>
                        <a:cubicBezTo>
                          <a:pt x="424" y="1411"/>
                          <a:pt x="424" y="1411"/>
                          <a:pt x="425" y="1411"/>
                        </a:cubicBezTo>
                        <a:cubicBezTo>
                          <a:pt x="425" y="1411"/>
                          <a:pt x="425" y="1412"/>
                          <a:pt x="425" y="1412"/>
                        </a:cubicBezTo>
                        <a:cubicBezTo>
                          <a:pt x="425" y="1412"/>
                          <a:pt x="425" y="1412"/>
                          <a:pt x="425" y="1412"/>
                        </a:cubicBezTo>
                        <a:cubicBezTo>
                          <a:pt x="425" y="1412"/>
                          <a:pt x="425" y="1412"/>
                          <a:pt x="425" y="1412"/>
                        </a:cubicBezTo>
                        <a:cubicBezTo>
                          <a:pt x="425" y="1412"/>
                          <a:pt x="425" y="1412"/>
                          <a:pt x="426" y="1412"/>
                        </a:cubicBezTo>
                        <a:cubicBezTo>
                          <a:pt x="426" y="1412"/>
                          <a:pt x="426" y="1412"/>
                          <a:pt x="426" y="1412"/>
                        </a:cubicBezTo>
                        <a:cubicBezTo>
                          <a:pt x="426" y="1412"/>
                          <a:pt x="426" y="1412"/>
                          <a:pt x="426" y="1412"/>
                        </a:cubicBezTo>
                        <a:cubicBezTo>
                          <a:pt x="426" y="1412"/>
                          <a:pt x="426" y="1413"/>
                          <a:pt x="426" y="1413"/>
                        </a:cubicBezTo>
                        <a:cubicBezTo>
                          <a:pt x="426" y="1413"/>
                          <a:pt x="426" y="1413"/>
                          <a:pt x="427" y="1413"/>
                        </a:cubicBezTo>
                        <a:cubicBezTo>
                          <a:pt x="427" y="1413"/>
                          <a:pt x="427" y="1413"/>
                          <a:pt x="427" y="1413"/>
                        </a:cubicBezTo>
                        <a:cubicBezTo>
                          <a:pt x="427" y="1413"/>
                          <a:pt x="427" y="1413"/>
                          <a:pt x="427" y="1413"/>
                        </a:cubicBezTo>
                        <a:cubicBezTo>
                          <a:pt x="427" y="1413"/>
                          <a:pt x="427" y="1413"/>
                          <a:pt x="427" y="1413"/>
                        </a:cubicBezTo>
                        <a:cubicBezTo>
                          <a:pt x="427" y="1413"/>
                          <a:pt x="428" y="1414"/>
                          <a:pt x="428" y="1414"/>
                        </a:cubicBezTo>
                        <a:cubicBezTo>
                          <a:pt x="428" y="1414"/>
                          <a:pt x="428" y="1414"/>
                          <a:pt x="428" y="1414"/>
                        </a:cubicBezTo>
                        <a:cubicBezTo>
                          <a:pt x="428" y="1414"/>
                          <a:pt x="428" y="1413"/>
                          <a:pt x="428" y="1414"/>
                        </a:cubicBezTo>
                        <a:cubicBezTo>
                          <a:pt x="428" y="1414"/>
                          <a:pt x="428" y="1414"/>
                          <a:pt x="428" y="1414"/>
                        </a:cubicBezTo>
                        <a:cubicBezTo>
                          <a:pt x="428" y="1415"/>
                          <a:pt x="429" y="1414"/>
                          <a:pt x="429" y="1414"/>
                        </a:cubicBezTo>
                        <a:cubicBezTo>
                          <a:pt x="429" y="1414"/>
                          <a:pt x="429" y="1414"/>
                          <a:pt x="429" y="1414"/>
                        </a:cubicBezTo>
                        <a:cubicBezTo>
                          <a:pt x="429" y="1414"/>
                          <a:pt x="429" y="1415"/>
                          <a:pt x="429" y="1415"/>
                        </a:cubicBezTo>
                        <a:cubicBezTo>
                          <a:pt x="429" y="1415"/>
                          <a:pt x="429" y="1415"/>
                          <a:pt x="429" y="1415"/>
                        </a:cubicBezTo>
                        <a:cubicBezTo>
                          <a:pt x="429" y="1415"/>
                          <a:pt x="430" y="1415"/>
                          <a:pt x="430" y="1415"/>
                        </a:cubicBezTo>
                        <a:cubicBezTo>
                          <a:pt x="430" y="1415"/>
                          <a:pt x="430" y="1415"/>
                          <a:pt x="430" y="1415"/>
                        </a:cubicBezTo>
                        <a:cubicBezTo>
                          <a:pt x="430" y="1415"/>
                          <a:pt x="430" y="1415"/>
                          <a:pt x="430" y="1415"/>
                        </a:cubicBezTo>
                        <a:cubicBezTo>
                          <a:pt x="430" y="1415"/>
                          <a:pt x="430" y="1415"/>
                          <a:pt x="430" y="1415"/>
                        </a:cubicBezTo>
                        <a:cubicBezTo>
                          <a:pt x="430" y="1415"/>
                          <a:pt x="431" y="1416"/>
                          <a:pt x="431" y="1416"/>
                        </a:cubicBezTo>
                        <a:cubicBezTo>
                          <a:pt x="431" y="1416"/>
                          <a:pt x="431" y="1416"/>
                          <a:pt x="431" y="1416"/>
                        </a:cubicBezTo>
                        <a:cubicBezTo>
                          <a:pt x="431" y="1416"/>
                          <a:pt x="431" y="1416"/>
                          <a:pt x="431" y="1416"/>
                        </a:cubicBezTo>
                        <a:cubicBezTo>
                          <a:pt x="431" y="1416"/>
                          <a:pt x="431" y="1417"/>
                          <a:pt x="431" y="1417"/>
                        </a:cubicBezTo>
                        <a:cubicBezTo>
                          <a:pt x="431" y="1417"/>
                          <a:pt x="432" y="1417"/>
                          <a:pt x="432" y="1417"/>
                        </a:cubicBezTo>
                        <a:cubicBezTo>
                          <a:pt x="432" y="1417"/>
                          <a:pt x="432" y="1417"/>
                          <a:pt x="432" y="1417"/>
                        </a:cubicBezTo>
                        <a:cubicBezTo>
                          <a:pt x="432" y="1417"/>
                          <a:pt x="432" y="1417"/>
                          <a:pt x="432" y="1417"/>
                        </a:cubicBezTo>
                        <a:cubicBezTo>
                          <a:pt x="432" y="1417"/>
                          <a:pt x="432" y="1418"/>
                          <a:pt x="432" y="1418"/>
                        </a:cubicBezTo>
                        <a:cubicBezTo>
                          <a:pt x="432" y="1418"/>
                          <a:pt x="433" y="1418"/>
                          <a:pt x="433" y="1418"/>
                        </a:cubicBezTo>
                        <a:cubicBezTo>
                          <a:pt x="433" y="1418"/>
                          <a:pt x="433" y="1418"/>
                          <a:pt x="433" y="1418"/>
                        </a:cubicBezTo>
                        <a:cubicBezTo>
                          <a:pt x="433" y="1418"/>
                          <a:pt x="433" y="1418"/>
                          <a:pt x="433" y="1419"/>
                        </a:cubicBezTo>
                        <a:cubicBezTo>
                          <a:pt x="433" y="1419"/>
                          <a:pt x="433" y="1419"/>
                          <a:pt x="433" y="1419"/>
                        </a:cubicBezTo>
                        <a:cubicBezTo>
                          <a:pt x="433" y="1420"/>
                          <a:pt x="434" y="1419"/>
                          <a:pt x="434" y="1419"/>
                        </a:cubicBezTo>
                        <a:cubicBezTo>
                          <a:pt x="434" y="1420"/>
                          <a:pt x="434" y="1420"/>
                          <a:pt x="434" y="1420"/>
                        </a:cubicBezTo>
                        <a:cubicBezTo>
                          <a:pt x="434" y="1420"/>
                          <a:pt x="434" y="1420"/>
                          <a:pt x="434" y="1420"/>
                        </a:cubicBezTo>
                        <a:cubicBezTo>
                          <a:pt x="434" y="1420"/>
                          <a:pt x="434" y="1419"/>
                          <a:pt x="434" y="1419"/>
                        </a:cubicBezTo>
                        <a:cubicBezTo>
                          <a:pt x="435" y="1419"/>
                          <a:pt x="435" y="1420"/>
                          <a:pt x="435" y="1420"/>
                        </a:cubicBezTo>
                        <a:cubicBezTo>
                          <a:pt x="435" y="1420"/>
                          <a:pt x="435" y="1420"/>
                          <a:pt x="435" y="1420"/>
                        </a:cubicBezTo>
                        <a:cubicBezTo>
                          <a:pt x="435" y="1420"/>
                          <a:pt x="435" y="1420"/>
                          <a:pt x="435" y="1420"/>
                        </a:cubicBezTo>
                        <a:cubicBezTo>
                          <a:pt x="435" y="1420"/>
                          <a:pt x="435" y="1421"/>
                          <a:pt x="435" y="1421"/>
                        </a:cubicBezTo>
                        <a:cubicBezTo>
                          <a:pt x="436" y="1421"/>
                          <a:pt x="436" y="1420"/>
                          <a:pt x="436" y="1420"/>
                        </a:cubicBezTo>
                        <a:cubicBezTo>
                          <a:pt x="436" y="1421"/>
                          <a:pt x="436" y="1421"/>
                          <a:pt x="436" y="1421"/>
                        </a:cubicBezTo>
                        <a:cubicBezTo>
                          <a:pt x="436" y="1421"/>
                          <a:pt x="436" y="1421"/>
                          <a:pt x="436" y="1421"/>
                        </a:cubicBezTo>
                        <a:cubicBezTo>
                          <a:pt x="436" y="1421"/>
                          <a:pt x="436" y="1421"/>
                          <a:pt x="436" y="1421"/>
                        </a:cubicBezTo>
                        <a:cubicBezTo>
                          <a:pt x="437" y="1421"/>
                          <a:pt x="437" y="1421"/>
                          <a:pt x="437" y="1422"/>
                        </a:cubicBezTo>
                        <a:cubicBezTo>
                          <a:pt x="437" y="1422"/>
                          <a:pt x="437" y="1422"/>
                          <a:pt x="437" y="1422"/>
                        </a:cubicBezTo>
                        <a:cubicBezTo>
                          <a:pt x="437" y="1422"/>
                          <a:pt x="437" y="1422"/>
                          <a:pt x="437" y="1422"/>
                        </a:cubicBezTo>
                        <a:cubicBezTo>
                          <a:pt x="437" y="1422"/>
                          <a:pt x="437" y="1423"/>
                          <a:pt x="437" y="1423"/>
                        </a:cubicBezTo>
                        <a:cubicBezTo>
                          <a:pt x="438" y="1423"/>
                          <a:pt x="438" y="1423"/>
                          <a:pt x="438" y="1422"/>
                        </a:cubicBezTo>
                        <a:cubicBezTo>
                          <a:pt x="438" y="1422"/>
                          <a:pt x="438" y="1422"/>
                          <a:pt x="438" y="1422"/>
                        </a:cubicBezTo>
                        <a:cubicBezTo>
                          <a:pt x="438" y="1422"/>
                          <a:pt x="438" y="1423"/>
                          <a:pt x="438" y="1423"/>
                        </a:cubicBezTo>
                        <a:cubicBezTo>
                          <a:pt x="438" y="1424"/>
                          <a:pt x="438" y="1424"/>
                          <a:pt x="439" y="1424"/>
                        </a:cubicBezTo>
                        <a:cubicBezTo>
                          <a:pt x="439" y="1424"/>
                          <a:pt x="439" y="1423"/>
                          <a:pt x="439" y="1423"/>
                        </a:cubicBezTo>
                        <a:cubicBezTo>
                          <a:pt x="439" y="1423"/>
                          <a:pt x="439" y="1424"/>
                          <a:pt x="439" y="1424"/>
                        </a:cubicBezTo>
                        <a:cubicBezTo>
                          <a:pt x="439" y="1424"/>
                          <a:pt x="439" y="1424"/>
                          <a:pt x="439" y="1424"/>
                        </a:cubicBezTo>
                        <a:cubicBezTo>
                          <a:pt x="439" y="1424"/>
                          <a:pt x="439" y="1425"/>
                          <a:pt x="440" y="1425"/>
                        </a:cubicBezTo>
                        <a:cubicBezTo>
                          <a:pt x="440" y="1425"/>
                          <a:pt x="440" y="1425"/>
                          <a:pt x="440" y="1425"/>
                        </a:cubicBezTo>
                        <a:cubicBezTo>
                          <a:pt x="440" y="1425"/>
                          <a:pt x="440" y="1425"/>
                          <a:pt x="440" y="1425"/>
                        </a:cubicBezTo>
                        <a:cubicBezTo>
                          <a:pt x="440" y="1425"/>
                          <a:pt x="440" y="1425"/>
                          <a:pt x="440" y="1425"/>
                        </a:cubicBezTo>
                        <a:cubicBezTo>
                          <a:pt x="440" y="1425"/>
                          <a:pt x="440" y="1425"/>
                          <a:pt x="441" y="1425"/>
                        </a:cubicBezTo>
                        <a:cubicBezTo>
                          <a:pt x="441" y="1426"/>
                          <a:pt x="441" y="1426"/>
                          <a:pt x="441" y="1426"/>
                        </a:cubicBezTo>
                        <a:cubicBezTo>
                          <a:pt x="441" y="1426"/>
                          <a:pt x="441" y="1426"/>
                          <a:pt x="441" y="1426"/>
                        </a:cubicBezTo>
                        <a:cubicBezTo>
                          <a:pt x="441" y="1426"/>
                          <a:pt x="441" y="1427"/>
                          <a:pt x="441" y="1427"/>
                        </a:cubicBezTo>
                        <a:cubicBezTo>
                          <a:pt x="441" y="1427"/>
                          <a:pt x="441" y="1426"/>
                          <a:pt x="442" y="1426"/>
                        </a:cubicBezTo>
                        <a:cubicBezTo>
                          <a:pt x="442" y="1426"/>
                          <a:pt x="442" y="1427"/>
                          <a:pt x="442" y="1427"/>
                        </a:cubicBezTo>
                        <a:cubicBezTo>
                          <a:pt x="442" y="1427"/>
                          <a:pt x="442" y="1427"/>
                          <a:pt x="442" y="1427"/>
                        </a:cubicBezTo>
                        <a:cubicBezTo>
                          <a:pt x="442" y="1427"/>
                          <a:pt x="442" y="1427"/>
                          <a:pt x="442" y="1427"/>
                        </a:cubicBezTo>
                        <a:cubicBezTo>
                          <a:pt x="442" y="1427"/>
                          <a:pt x="442" y="1428"/>
                          <a:pt x="443" y="1428"/>
                        </a:cubicBezTo>
                        <a:cubicBezTo>
                          <a:pt x="443" y="1428"/>
                          <a:pt x="443" y="1428"/>
                          <a:pt x="443" y="1428"/>
                        </a:cubicBezTo>
                        <a:cubicBezTo>
                          <a:pt x="443" y="1428"/>
                          <a:pt x="443" y="1428"/>
                          <a:pt x="443" y="1428"/>
                        </a:cubicBezTo>
                        <a:cubicBezTo>
                          <a:pt x="443" y="1428"/>
                          <a:pt x="443" y="1428"/>
                          <a:pt x="443" y="1428"/>
                        </a:cubicBezTo>
                        <a:cubicBezTo>
                          <a:pt x="443" y="1428"/>
                          <a:pt x="443" y="1429"/>
                          <a:pt x="444" y="1429"/>
                        </a:cubicBezTo>
                        <a:cubicBezTo>
                          <a:pt x="444" y="1429"/>
                          <a:pt x="444" y="1429"/>
                          <a:pt x="444" y="1429"/>
                        </a:cubicBezTo>
                        <a:cubicBezTo>
                          <a:pt x="444" y="1429"/>
                          <a:pt x="444" y="1429"/>
                          <a:pt x="444" y="1429"/>
                        </a:cubicBezTo>
                        <a:cubicBezTo>
                          <a:pt x="444" y="1429"/>
                          <a:pt x="444" y="1429"/>
                          <a:pt x="444" y="1429"/>
                        </a:cubicBezTo>
                        <a:cubicBezTo>
                          <a:pt x="444" y="1429"/>
                          <a:pt x="445" y="1430"/>
                          <a:pt x="445" y="1430"/>
                        </a:cubicBezTo>
                        <a:cubicBezTo>
                          <a:pt x="445" y="1430"/>
                          <a:pt x="445" y="1430"/>
                          <a:pt x="445" y="1430"/>
                        </a:cubicBezTo>
                        <a:cubicBezTo>
                          <a:pt x="445" y="1430"/>
                          <a:pt x="445" y="1430"/>
                          <a:pt x="445" y="1430"/>
                        </a:cubicBezTo>
                        <a:cubicBezTo>
                          <a:pt x="445" y="1430"/>
                          <a:pt x="445" y="1431"/>
                          <a:pt x="445" y="1431"/>
                        </a:cubicBezTo>
                        <a:cubicBezTo>
                          <a:pt x="445" y="1431"/>
                          <a:pt x="446" y="1431"/>
                          <a:pt x="446" y="1431"/>
                        </a:cubicBezTo>
                        <a:cubicBezTo>
                          <a:pt x="446" y="1431"/>
                          <a:pt x="446" y="1430"/>
                          <a:pt x="446" y="1430"/>
                        </a:cubicBezTo>
                        <a:cubicBezTo>
                          <a:pt x="446" y="1430"/>
                          <a:pt x="446" y="1430"/>
                          <a:pt x="446" y="1430"/>
                        </a:cubicBezTo>
                        <a:cubicBezTo>
                          <a:pt x="446" y="1431"/>
                          <a:pt x="446" y="1431"/>
                          <a:pt x="446" y="1431"/>
                        </a:cubicBezTo>
                        <a:cubicBezTo>
                          <a:pt x="446" y="1431"/>
                          <a:pt x="447" y="1431"/>
                          <a:pt x="447" y="1431"/>
                        </a:cubicBezTo>
                        <a:cubicBezTo>
                          <a:pt x="447" y="1432"/>
                          <a:pt x="447" y="1432"/>
                          <a:pt x="447" y="1432"/>
                        </a:cubicBezTo>
                        <a:cubicBezTo>
                          <a:pt x="447" y="1432"/>
                          <a:pt x="447" y="1432"/>
                          <a:pt x="447" y="1432"/>
                        </a:cubicBezTo>
                        <a:cubicBezTo>
                          <a:pt x="447" y="1431"/>
                          <a:pt x="447" y="1431"/>
                          <a:pt x="447" y="1432"/>
                        </a:cubicBezTo>
                        <a:cubicBezTo>
                          <a:pt x="447" y="1432"/>
                          <a:pt x="448" y="1432"/>
                          <a:pt x="448" y="1432"/>
                        </a:cubicBezTo>
                        <a:cubicBezTo>
                          <a:pt x="448" y="1432"/>
                          <a:pt x="448" y="1432"/>
                          <a:pt x="448" y="1432"/>
                        </a:cubicBezTo>
                        <a:cubicBezTo>
                          <a:pt x="448" y="1432"/>
                          <a:pt x="448" y="1433"/>
                          <a:pt x="448" y="1433"/>
                        </a:cubicBezTo>
                        <a:cubicBezTo>
                          <a:pt x="448" y="1433"/>
                          <a:pt x="448" y="1433"/>
                          <a:pt x="448" y="1433"/>
                        </a:cubicBezTo>
                        <a:cubicBezTo>
                          <a:pt x="448" y="1433"/>
                          <a:pt x="449" y="1433"/>
                          <a:pt x="449" y="1433"/>
                        </a:cubicBezTo>
                        <a:cubicBezTo>
                          <a:pt x="449" y="1434"/>
                          <a:pt x="449" y="1433"/>
                          <a:pt x="449" y="1434"/>
                        </a:cubicBezTo>
                        <a:cubicBezTo>
                          <a:pt x="449" y="1434"/>
                          <a:pt x="449" y="1434"/>
                          <a:pt x="449" y="1434"/>
                        </a:cubicBezTo>
                        <a:cubicBezTo>
                          <a:pt x="449" y="1434"/>
                          <a:pt x="449" y="1434"/>
                          <a:pt x="449" y="1434"/>
                        </a:cubicBezTo>
                        <a:cubicBezTo>
                          <a:pt x="450" y="1434"/>
                          <a:pt x="450" y="1434"/>
                          <a:pt x="450" y="1434"/>
                        </a:cubicBezTo>
                        <a:cubicBezTo>
                          <a:pt x="450" y="1434"/>
                          <a:pt x="450" y="1434"/>
                          <a:pt x="450" y="1434"/>
                        </a:cubicBezTo>
                        <a:cubicBezTo>
                          <a:pt x="450" y="1434"/>
                          <a:pt x="450" y="1435"/>
                          <a:pt x="450" y="1435"/>
                        </a:cubicBezTo>
                        <a:cubicBezTo>
                          <a:pt x="450" y="1435"/>
                          <a:pt x="450" y="1435"/>
                          <a:pt x="450" y="1435"/>
                        </a:cubicBezTo>
                        <a:cubicBezTo>
                          <a:pt x="451" y="1435"/>
                          <a:pt x="451" y="1435"/>
                          <a:pt x="451" y="1435"/>
                        </a:cubicBezTo>
                        <a:cubicBezTo>
                          <a:pt x="451" y="1435"/>
                          <a:pt x="451" y="1435"/>
                          <a:pt x="451" y="1435"/>
                        </a:cubicBezTo>
                        <a:cubicBezTo>
                          <a:pt x="451" y="1436"/>
                          <a:pt x="451" y="1436"/>
                          <a:pt x="451" y="1436"/>
                        </a:cubicBezTo>
                        <a:cubicBezTo>
                          <a:pt x="451" y="1436"/>
                          <a:pt x="451" y="1436"/>
                          <a:pt x="451" y="1436"/>
                        </a:cubicBezTo>
                        <a:cubicBezTo>
                          <a:pt x="452" y="1436"/>
                          <a:pt x="452" y="1436"/>
                          <a:pt x="452" y="1436"/>
                        </a:cubicBezTo>
                        <a:cubicBezTo>
                          <a:pt x="452" y="1436"/>
                          <a:pt x="452" y="1436"/>
                          <a:pt x="452" y="1436"/>
                        </a:cubicBezTo>
                        <a:cubicBezTo>
                          <a:pt x="452" y="1436"/>
                          <a:pt x="452" y="1437"/>
                          <a:pt x="452" y="1437"/>
                        </a:cubicBezTo>
                        <a:cubicBezTo>
                          <a:pt x="452" y="1437"/>
                          <a:pt x="452" y="1437"/>
                          <a:pt x="452" y="1437"/>
                        </a:cubicBezTo>
                        <a:cubicBezTo>
                          <a:pt x="453" y="1437"/>
                          <a:pt x="453" y="1437"/>
                          <a:pt x="453" y="1437"/>
                        </a:cubicBezTo>
                        <a:cubicBezTo>
                          <a:pt x="453" y="1437"/>
                          <a:pt x="453" y="1437"/>
                          <a:pt x="453" y="1437"/>
                        </a:cubicBezTo>
                        <a:cubicBezTo>
                          <a:pt x="453" y="1437"/>
                          <a:pt x="453" y="1438"/>
                          <a:pt x="453" y="1438"/>
                        </a:cubicBezTo>
                        <a:cubicBezTo>
                          <a:pt x="453" y="1438"/>
                          <a:pt x="453" y="1438"/>
                          <a:pt x="453" y="1438"/>
                        </a:cubicBezTo>
                        <a:cubicBezTo>
                          <a:pt x="454" y="1438"/>
                          <a:pt x="454" y="1438"/>
                          <a:pt x="454" y="1438"/>
                        </a:cubicBezTo>
                        <a:cubicBezTo>
                          <a:pt x="454" y="1438"/>
                          <a:pt x="454" y="1438"/>
                          <a:pt x="454" y="1438"/>
                        </a:cubicBezTo>
                        <a:cubicBezTo>
                          <a:pt x="454" y="1439"/>
                          <a:pt x="454" y="1438"/>
                          <a:pt x="454" y="1438"/>
                        </a:cubicBezTo>
                        <a:cubicBezTo>
                          <a:pt x="454" y="1439"/>
                          <a:pt x="454" y="1439"/>
                          <a:pt x="454" y="1439"/>
                        </a:cubicBezTo>
                        <a:cubicBezTo>
                          <a:pt x="455" y="1439"/>
                          <a:pt x="455" y="1438"/>
                          <a:pt x="455" y="1439"/>
                        </a:cubicBezTo>
                        <a:cubicBezTo>
                          <a:pt x="455" y="1439"/>
                          <a:pt x="455" y="1439"/>
                          <a:pt x="455" y="1439"/>
                        </a:cubicBezTo>
                        <a:cubicBezTo>
                          <a:pt x="455" y="1439"/>
                          <a:pt x="455" y="1439"/>
                          <a:pt x="455" y="1439"/>
                        </a:cubicBezTo>
                        <a:cubicBezTo>
                          <a:pt x="455" y="1439"/>
                          <a:pt x="455" y="1440"/>
                          <a:pt x="456" y="1440"/>
                        </a:cubicBezTo>
                        <a:cubicBezTo>
                          <a:pt x="456" y="1440"/>
                          <a:pt x="456" y="1440"/>
                          <a:pt x="456" y="1440"/>
                        </a:cubicBezTo>
                        <a:cubicBezTo>
                          <a:pt x="456" y="1440"/>
                          <a:pt x="456" y="1440"/>
                          <a:pt x="456" y="1440"/>
                        </a:cubicBezTo>
                        <a:cubicBezTo>
                          <a:pt x="456" y="1440"/>
                          <a:pt x="456" y="1441"/>
                          <a:pt x="456" y="1441"/>
                        </a:cubicBezTo>
                        <a:cubicBezTo>
                          <a:pt x="456" y="1441"/>
                          <a:pt x="456" y="1440"/>
                          <a:pt x="457" y="1440"/>
                        </a:cubicBezTo>
                        <a:cubicBezTo>
                          <a:pt x="457" y="1440"/>
                          <a:pt x="457" y="1441"/>
                          <a:pt x="457" y="1441"/>
                        </a:cubicBezTo>
                        <a:cubicBezTo>
                          <a:pt x="457" y="1441"/>
                          <a:pt x="457" y="1441"/>
                          <a:pt x="457" y="1441"/>
                        </a:cubicBezTo>
                        <a:cubicBezTo>
                          <a:pt x="457" y="1441"/>
                          <a:pt x="457" y="1441"/>
                          <a:pt x="457" y="1441"/>
                        </a:cubicBezTo>
                        <a:cubicBezTo>
                          <a:pt x="457" y="1441"/>
                          <a:pt x="457" y="1441"/>
                          <a:pt x="458" y="1441"/>
                        </a:cubicBezTo>
                        <a:cubicBezTo>
                          <a:pt x="458" y="1442"/>
                          <a:pt x="458" y="1441"/>
                          <a:pt x="458" y="1442"/>
                        </a:cubicBezTo>
                        <a:cubicBezTo>
                          <a:pt x="458" y="1442"/>
                          <a:pt x="458" y="1442"/>
                          <a:pt x="458" y="1442"/>
                        </a:cubicBezTo>
                        <a:cubicBezTo>
                          <a:pt x="458" y="1442"/>
                          <a:pt x="458" y="1442"/>
                          <a:pt x="458" y="1442"/>
                        </a:cubicBezTo>
                        <a:cubicBezTo>
                          <a:pt x="458" y="1442"/>
                          <a:pt x="458" y="1442"/>
                          <a:pt x="459" y="1442"/>
                        </a:cubicBezTo>
                        <a:cubicBezTo>
                          <a:pt x="459" y="1443"/>
                          <a:pt x="459" y="1443"/>
                          <a:pt x="459" y="1443"/>
                        </a:cubicBezTo>
                        <a:cubicBezTo>
                          <a:pt x="459" y="1443"/>
                          <a:pt x="459" y="1443"/>
                          <a:pt x="459" y="1443"/>
                        </a:cubicBezTo>
                        <a:cubicBezTo>
                          <a:pt x="459" y="1443"/>
                          <a:pt x="459" y="1443"/>
                          <a:pt x="459" y="1443"/>
                        </a:cubicBezTo>
                        <a:cubicBezTo>
                          <a:pt x="459" y="1443"/>
                          <a:pt x="459" y="1443"/>
                          <a:pt x="460" y="1443"/>
                        </a:cubicBezTo>
                        <a:cubicBezTo>
                          <a:pt x="460" y="1443"/>
                          <a:pt x="460" y="1443"/>
                          <a:pt x="460" y="1444"/>
                        </a:cubicBezTo>
                        <a:cubicBezTo>
                          <a:pt x="460" y="1444"/>
                          <a:pt x="460" y="1445"/>
                          <a:pt x="460" y="1445"/>
                        </a:cubicBezTo>
                        <a:cubicBezTo>
                          <a:pt x="460" y="1445"/>
                          <a:pt x="460" y="1444"/>
                          <a:pt x="460" y="1444"/>
                        </a:cubicBezTo>
                        <a:cubicBezTo>
                          <a:pt x="460" y="1444"/>
                          <a:pt x="461" y="1444"/>
                          <a:pt x="461" y="1444"/>
                        </a:cubicBezTo>
                        <a:cubicBezTo>
                          <a:pt x="461" y="1445"/>
                          <a:pt x="461" y="1445"/>
                          <a:pt x="461" y="1445"/>
                        </a:cubicBezTo>
                        <a:cubicBezTo>
                          <a:pt x="461" y="1445"/>
                          <a:pt x="461" y="1445"/>
                          <a:pt x="461" y="1445"/>
                        </a:cubicBezTo>
                        <a:cubicBezTo>
                          <a:pt x="461" y="1445"/>
                          <a:pt x="461" y="1445"/>
                          <a:pt x="461" y="1445"/>
                        </a:cubicBezTo>
                        <a:cubicBezTo>
                          <a:pt x="461" y="1445"/>
                          <a:pt x="462" y="1445"/>
                          <a:pt x="462" y="1445"/>
                        </a:cubicBezTo>
                        <a:cubicBezTo>
                          <a:pt x="462" y="1445"/>
                          <a:pt x="462" y="1446"/>
                          <a:pt x="462" y="1446"/>
                        </a:cubicBezTo>
                        <a:cubicBezTo>
                          <a:pt x="462" y="1446"/>
                          <a:pt x="462" y="1446"/>
                          <a:pt x="462" y="1446"/>
                        </a:cubicBezTo>
                        <a:cubicBezTo>
                          <a:pt x="462" y="1446"/>
                          <a:pt x="462" y="1446"/>
                          <a:pt x="462" y="1446"/>
                        </a:cubicBezTo>
                        <a:cubicBezTo>
                          <a:pt x="462" y="1446"/>
                          <a:pt x="463" y="1446"/>
                          <a:pt x="463" y="1446"/>
                        </a:cubicBezTo>
                        <a:cubicBezTo>
                          <a:pt x="463" y="1447"/>
                          <a:pt x="463" y="1447"/>
                          <a:pt x="463" y="1447"/>
                        </a:cubicBezTo>
                        <a:cubicBezTo>
                          <a:pt x="463" y="1447"/>
                          <a:pt x="463" y="1448"/>
                          <a:pt x="463" y="1448"/>
                        </a:cubicBezTo>
                        <a:cubicBezTo>
                          <a:pt x="463" y="1448"/>
                          <a:pt x="463" y="1447"/>
                          <a:pt x="463" y="1447"/>
                        </a:cubicBezTo>
                        <a:cubicBezTo>
                          <a:pt x="463" y="1447"/>
                          <a:pt x="464" y="1447"/>
                          <a:pt x="464" y="1447"/>
                        </a:cubicBezTo>
                        <a:cubicBezTo>
                          <a:pt x="464" y="1447"/>
                          <a:pt x="464" y="1448"/>
                          <a:pt x="464" y="1448"/>
                        </a:cubicBezTo>
                        <a:cubicBezTo>
                          <a:pt x="464" y="1448"/>
                          <a:pt x="464" y="1448"/>
                          <a:pt x="464" y="1448"/>
                        </a:cubicBezTo>
                        <a:cubicBezTo>
                          <a:pt x="464" y="1448"/>
                          <a:pt x="464" y="1448"/>
                          <a:pt x="464" y="1448"/>
                        </a:cubicBezTo>
                        <a:cubicBezTo>
                          <a:pt x="464" y="1448"/>
                          <a:pt x="465" y="1448"/>
                          <a:pt x="465" y="1449"/>
                        </a:cubicBezTo>
                        <a:cubicBezTo>
                          <a:pt x="465" y="1449"/>
                          <a:pt x="465" y="1449"/>
                          <a:pt x="465" y="1449"/>
                        </a:cubicBezTo>
                        <a:cubicBezTo>
                          <a:pt x="465" y="1449"/>
                          <a:pt x="465" y="1449"/>
                          <a:pt x="465" y="1449"/>
                        </a:cubicBezTo>
                        <a:cubicBezTo>
                          <a:pt x="465" y="1449"/>
                          <a:pt x="465" y="1449"/>
                          <a:pt x="465" y="1449"/>
                        </a:cubicBezTo>
                        <a:cubicBezTo>
                          <a:pt x="465" y="1449"/>
                          <a:pt x="466" y="1449"/>
                          <a:pt x="466" y="1449"/>
                        </a:cubicBezTo>
                        <a:cubicBezTo>
                          <a:pt x="466" y="1449"/>
                          <a:pt x="466" y="1449"/>
                          <a:pt x="466" y="1449"/>
                        </a:cubicBezTo>
                        <a:cubicBezTo>
                          <a:pt x="466" y="1449"/>
                          <a:pt x="466" y="1450"/>
                          <a:pt x="466" y="1450"/>
                        </a:cubicBezTo>
                        <a:cubicBezTo>
                          <a:pt x="466" y="1450"/>
                          <a:pt x="466" y="1450"/>
                          <a:pt x="466" y="1450"/>
                        </a:cubicBezTo>
                        <a:cubicBezTo>
                          <a:pt x="467" y="1450"/>
                          <a:pt x="467" y="1450"/>
                          <a:pt x="467" y="1450"/>
                        </a:cubicBezTo>
                        <a:cubicBezTo>
                          <a:pt x="467" y="1450"/>
                          <a:pt x="467" y="1451"/>
                          <a:pt x="467" y="1451"/>
                        </a:cubicBezTo>
                        <a:cubicBezTo>
                          <a:pt x="467" y="1451"/>
                          <a:pt x="467" y="1450"/>
                          <a:pt x="467" y="1450"/>
                        </a:cubicBezTo>
                        <a:cubicBezTo>
                          <a:pt x="467" y="1450"/>
                          <a:pt x="467" y="1451"/>
                          <a:pt x="467" y="1451"/>
                        </a:cubicBezTo>
                        <a:cubicBezTo>
                          <a:pt x="468" y="1451"/>
                          <a:pt x="468" y="1452"/>
                          <a:pt x="468" y="1452"/>
                        </a:cubicBezTo>
                        <a:cubicBezTo>
                          <a:pt x="468" y="1452"/>
                          <a:pt x="468" y="1451"/>
                          <a:pt x="468" y="1451"/>
                        </a:cubicBezTo>
                        <a:cubicBezTo>
                          <a:pt x="468" y="1451"/>
                          <a:pt x="468" y="1451"/>
                          <a:pt x="468" y="1452"/>
                        </a:cubicBezTo>
                        <a:cubicBezTo>
                          <a:pt x="468" y="1452"/>
                          <a:pt x="468" y="1452"/>
                          <a:pt x="468" y="1452"/>
                        </a:cubicBezTo>
                        <a:cubicBezTo>
                          <a:pt x="469" y="1452"/>
                          <a:pt x="469" y="1452"/>
                          <a:pt x="469" y="1452"/>
                        </a:cubicBezTo>
                        <a:cubicBezTo>
                          <a:pt x="469" y="1452"/>
                          <a:pt x="469" y="1452"/>
                          <a:pt x="469" y="1452"/>
                        </a:cubicBezTo>
                        <a:cubicBezTo>
                          <a:pt x="469" y="1453"/>
                          <a:pt x="469" y="1453"/>
                          <a:pt x="469" y="1453"/>
                        </a:cubicBezTo>
                        <a:cubicBezTo>
                          <a:pt x="469" y="1453"/>
                          <a:pt x="469" y="1453"/>
                          <a:pt x="469" y="1453"/>
                        </a:cubicBezTo>
                        <a:cubicBezTo>
                          <a:pt x="470" y="1453"/>
                          <a:pt x="470" y="1453"/>
                          <a:pt x="470" y="1453"/>
                        </a:cubicBezTo>
                        <a:cubicBezTo>
                          <a:pt x="470" y="1453"/>
                          <a:pt x="470" y="1453"/>
                          <a:pt x="470" y="1453"/>
                        </a:cubicBezTo>
                        <a:cubicBezTo>
                          <a:pt x="470" y="1453"/>
                          <a:pt x="470" y="1453"/>
                          <a:pt x="470" y="1453"/>
                        </a:cubicBezTo>
                        <a:cubicBezTo>
                          <a:pt x="470" y="1453"/>
                          <a:pt x="470" y="1454"/>
                          <a:pt x="470" y="1454"/>
                        </a:cubicBezTo>
                        <a:cubicBezTo>
                          <a:pt x="471" y="1454"/>
                          <a:pt x="471" y="1454"/>
                          <a:pt x="471" y="1454"/>
                        </a:cubicBezTo>
                        <a:cubicBezTo>
                          <a:pt x="471" y="1454"/>
                          <a:pt x="471" y="1454"/>
                          <a:pt x="471" y="1455"/>
                        </a:cubicBezTo>
                        <a:cubicBezTo>
                          <a:pt x="471" y="1455"/>
                          <a:pt x="471" y="1455"/>
                          <a:pt x="471" y="1455"/>
                        </a:cubicBezTo>
                        <a:cubicBezTo>
                          <a:pt x="471" y="1455"/>
                          <a:pt x="471" y="1455"/>
                          <a:pt x="472" y="1455"/>
                        </a:cubicBezTo>
                        <a:cubicBezTo>
                          <a:pt x="472" y="1455"/>
                          <a:pt x="472" y="1455"/>
                          <a:pt x="472" y="1455"/>
                        </a:cubicBezTo>
                        <a:cubicBezTo>
                          <a:pt x="472" y="1455"/>
                          <a:pt x="472" y="1455"/>
                          <a:pt x="472" y="1455"/>
                        </a:cubicBezTo>
                        <a:cubicBezTo>
                          <a:pt x="472" y="1455"/>
                          <a:pt x="472" y="1455"/>
                          <a:pt x="472" y="1455"/>
                        </a:cubicBezTo>
                        <a:cubicBezTo>
                          <a:pt x="472" y="1455"/>
                          <a:pt x="472" y="1455"/>
                          <a:pt x="473" y="1455"/>
                        </a:cubicBezTo>
                        <a:cubicBezTo>
                          <a:pt x="473" y="1455"/>
                          <a:pt x="473" y="1455"/>
                          <a:pt x="473" y="1455"/>
                        </a:cubicBezTo>
                        <a:cubicBezTo>
                          <a:pt x="473" y="1455"/>
                          <a:pt x="473" y="1456"/>
                          <a:pt x="473" y="1456"/>
                        </a:cubicBezTo>
                        <a:cubicBezTo>
                          <a:pt x="473" y="1456"/>
                          <a:pt x="473" y="1456"/>
                          <a:pt x="473" y="1456"/>
                        </a:cubicBezTo>
                        <a:cubicBezTo>
                          <a:pt x="473" y="1456"/>
                          <a:pt x="473" y="1456"/>
                          <a:pt x="474" y="1456"/>
                        </a:cubicBezTo>
                        <a:cubicBezTo>
                          <a:pt x="474" y="1457"/>
                          <a:pt x="474" y="1457"/>
                          <a:pt x="474" y="1457"/>
                        </a:cubicBezTo>
                        <a:cubicBezTo>
                          <a:pt x="474" y="1457"/>
                          <a:pt x="474" y="1456"/>
                          <a:pt x="474" y="1456"/>
                        </a:cubicBezTo>
                        <a:cubicBezTo>
                          <a:pt x="474" y="1457"/>
                          <a:pt x="474" y="1458"/>
                          <a:pt x="474" y="1458"/>
                        </a:cubicBezTo>
                        <a:cubicBezTo>
                          <a:pt x="474" y="1458"/>
                          <a:pt x="475" y="1458"/>
                          <a:pt x="475" y="1458"/>
                        </a:cubicBezTo>
                        <a:cubicBezTo>
                          <a:pt x="475" y="1458"/>
                          <a:pt x="475" y="1458"/>
                          <a:pt x="475" y="1458"/>
                        </a:cubicBezTo>
                        <a:cubicBezTo>
                          <a:pt x="475" y="1458"/>
                          <a:pt x="475" y="1458"/>
                          <a:pt x="475" y="1458"/>
                        </a:cubicBezTo>
                        <a:cubicBezTo>
                          <a:pt x="475" y="1458"/>
                          <a:pt x="475" y="1458"/>
                          <a:pt x="475" y="1458"/>
                        </a:cubicBezTo>
                        <a:cubicBezTo>
                          <a:pt x="475" y="1458"/>
                          <a:pt x="475" y="1459"/>
                          <a:pt x="476" y="1459"/>
                        </a:cubicBezTo>
                        <a:cubicBezTo>
                          <a:pt x="476" y="1459"/>
                          <a:pt x="476" y="1459"/>
                          <a:pt x="476" y="1459"/>
                        </a:cubicBezTo>
                        <a:cubicBezTo>
                          <a:pt x="476" y="1459"/>
                          <a:pt x="476" y="1459"/>
                          <a:pt x="476" y="1459"/>
                        </a:cubicBezTo>
                        <a:cubicBezTo>
                          <a:pt x="476" y="1459"/>
                          <a:pt x="476" y="1459"/>
                          <a:pt x="476" y="1459"/>
                        </a:cubicBezTo>
                        <a:cubicBezTo>
                          <a:pt x="476" y="1459"/>
                          <a:pt x="477" y="1459"/>
                          <a:pt x="477" y="1459"/>
                        </a:cubicBezTo>
                        <a:cubicBezTo>
                          <a:pt x="477" y="1459"/>
                          <a:pt x="477" y="1460"/>
                          <a:pt x="477" y="1460"/>
                        </a:cubicBezTo>
                        <a:cubicBezTo>
                          <a:pt x="477" y="1460"/>
                          <a:pt x="477" y="1460"/>
                          <a:pt x="477" y="1460"/>
                        </a:cubicBezTo>
                        <a:cubicBezTo>
                          <a:pt x="477" y="1460"/>
                          <a:pt x="477" y="1460"/>
                          <a:pt x="477" y="1460"/>
                        </a:cubicBezTo>
                        <a:cubicBezTo>
                          <a:pt x="477" y="1460"/>
                          <a:pt x="478" y="1461"/>
                          <a:pt x="478" y="1461"/>
                        </a:cubicBezTo>
                        <a:cubicBezTo>
                          <a:pt x="478" y="1461"/>
                          <a:pt x="478" y="1461"/>
                          <a:pt x="478" y="1461"/>
                        </a:cubicBezTo>
                        <a:cubicBezTo>
                          <a:pt x="478" y="1461"/>
                          <a:pt x="478" y="1460"/>
                          <a:pt x="478" y="1460"/>
                        </a:cubicBezTo>
                        <a:cubicBezTo>
                          <a:pt x="478" y="1460"/>
                          <a:pt x="478" y="1461"/>
                          <a:pt x="478" y="1461"/>
                        </a:cubicBezTo>
                        <a:cubicBezTo>
                          <a:pt x="478" y="1461"/>
                          <a:pt x="479" y="1462"/>
                          <a:pt x="479" y="1462"/>
                        </a:cubicBezTo>
                        <a:cubicBezTo>
                          <a:pt x="479" y="1462"/>
                          <a:pt x="479" y="1461"/>
                          <a:pt x="479" y="1461"/>
                        </a:cubicBezTo>
                        <a:cubicBezTo>
                          <a:pt x="479" y="1462"/>
                          <a:pt x="479" y="1462"/>
                          <a:pt x="479" y="1462"/>
                        </a:cubicBezTo>
                        <a:cubicBezTo>
                          <a:pt x="479" y="1462"/>
                          <a:pt x="479" y="1462"/>
                          <a:pt x="479" y="1462"/>
                        </a:cubicBezTo>
                        <a:cubicBezTo>
                          <a:pt x="479" y="1462"/>
                          <a:pt x="480" y="1462"/>
                          <a:pt x="480" y="1462"/>
                        </a:cubicBezTo>
                        <a:cubicBezTo>
                          <a:pt x="480" y="1462"/>
                          <a:pt x="480" y="1462"/>
                          <a:pt x="480" y="1462"/>
                        </a:cubicBezTo>
                        <a:cubicBezTo>
                          <a:pt x="480" y="1463"/>
                          <a:pt x="480" y="1463"/>
                          <a:pt x="480" y="1463"/>
                        </a:cubicBezTo>
                        <a:cubicBezTo>
                          <a:pt x="480" y="1463"/>
                          <a:pt x="480" y="1463"/>
                          <a:pt x="480" y="1463"/>
                        </a:cubicBezTo>
                        <a:cubicBezTo>
                          <a:pt x="480" y="1463"/>
                          <a:pt x="481" y="1463"/>
                          <a:pt x="481" y="1463"/>
                        </a:cubicBezTo>
                        <a:cubicBezTo>
                          <a:pt x="481" y="1463"/>
                          <a:pt x="481" y="1463"/>
                          <a:pt x="481" y="1463"/>
                        </a:cubicBezTo>
                        <a:cubicBezTo>
                          <a:pt x="481" y="1463"/>
                          <a:pt x="481" y="1464"/>
                          <a:pt x="481" y="1464"/>
                        </a:cubicBezTo>
                        <a:cubicBezTo>
                          <a:pt x="481" y="1464"/>
                          <a:pt x="481" y="1464"/>
                          <a:pt x="481" y="1464"/>
                        </a:cubicBezTo>
                        <a:cubicBezTo>
                          <a:pt x="481" y="1465"/>
                          <a:pt x="482" y="1464"/>
                          <a:pt x="482" y="1465"/>
                        </a:cubicBezTo>
                        <a:cubicBezTo>
                          <a:pt x="482" y="1465"/>
                          <a:pt x="482" y="1465"/>
                          <a:pt x="482" y="1465"/>
                        </a:cubicBezTo>
                        <a:cubicBezTo>
                          <a:pt x="482" y="1465"/>
                          <a:pt x="482" y="1465"/>
                          <a:pt x="482" y="1465"/>
                        </a:cubicBezTo>
                        <a:cubicBezTo>
                          <a:pt x="482" y="1465"/>
                          <a:pt x="482" y="1465"/>
                          <a:pt x="482" y="1466"/>
                        </a:cubicBezTo>
                        <a:cubicBezTo>
                          <a:pt x="483" y="1466"/>
                          <a:pt x="483" y="1466"/>
                          <a:pt x="483" y="1466"/>
                        </a:cubicBezTo>
                        <a:cubicBezTo>
                          <a:pt x="483" y="1466"/>
                          <a:pt x="483" y="1465"/>
                          <a:pt x="483" y="1465"/>
                        </a:cubicBezTo>
                        <a:cubicBezTo>
                          <a:pt x="483" y="1465"/>
                          <a:pt x="483" y="1466"/>
                          <a:pt x="483" y="1466"/>
                        </a:cubicBezTo>
                        <a:cubicBezTo>
                          <a:pt x="483" y="1466"/>
                          <a:pt x="483" y="1466"/>
                          <a:pt x="483" y="1466"/>
                        </a:cubicBezTo>
                        <a:cubicBezTo>
                          <a:pt x="484" y="1466"/>
                          <a:pt x="484" y="1467"/>
                          <a:pt x="484" y="1467"/>
                        </a:cubicBezTo>
                        <a:cubicBezTo>
                          <a:pt x="484" y="1467"/>
                          <a:pt x="484" y="1467"/>
                          <a:pt x="484" y="1467"/>
                        </a:cubicBezTo>
                        <a:cubicBezTo>
                          <a:pt x="484" y="1467"/>
                          <a:pt x="484" y="1467"/>
                          <a:pt x="484" y="1467"/>
                        </a:cubicBezTo>
                        <a:cubicBezTo>
                          <a:pt x="484" y="1467"/>
                          <a:pt x="484" y="1467"/>
                          <a:pt x="484" y="1467"/>
                        </a:cubicBezTo>
                        <a:cubicBezTo>
                          <a:pt x="485" y="1467"/>
                          <a:pt x="485" y="1467"/>
                          <a:pt x="485" y="1468"/>
                        </a:cubicBezTo>
                        <a:cubicBezTo>
                          <a:pt x="485" y="1468"/>
                          <a:pt x="485" y="1468"/>
                          <a:pt x="485" y="1468"/>
                        </a:cubicBezTo>
                        <a:cubicBezTo>
                          <a:pt x="485" y="1468"/>
                          <a:pt x="485" y="1468"/>
                          <a:pt x="485" y="1468"/>
                        </a:cubicBezTo>
                        <a:cubicBezTo>
                          <a:pt x="485" y="1468"/>
                          <a:pt x="485" y="1468"/>
                          <a:pt x="485" y="1468"/>
                        </a:cubicBezTo>
                        <a:cubicBezTo>
                          <a:pt x="486" y="1468"/>
                          <a:pt x="486" y="1469"/>
                          <a:pt x="486" y="1469"/>
                        </a:cubicBezTo>
                        <a:cubicBezTo>
                          <a:pt x="486" y="1469"/>
                          <a:pt x="486" y="1469"/>
                          <a:pt x="486" y="1469"/>
                        </a:cubicBezTo>
                        <a:cubicBezTo>
                          <a:pt x="486" y="1469"/>
                          <a:pt x="486" y="1469"/>
                          <a:pt x="486" y="1469"/>
                        </a:cubicBezTo>
                        <a:cubicBezTo>
                          <a:pt x="486" y="1469"/>
                          <a:pt x="486" y="1469"/>
                          <a:pt x="486" y="1469"/>
                        </a:cubicBezTo>
                        <a:cubicBezTo>
                          <a:pt x="487" y="1469"/>
                          <a:pt x="487" y="1469"/>
                          <a:pt x="487" y="1469"/>
                        </a:cubicBezTo>
                        <a:cubicBezTo>
                          <a:pt x="487" y="1469"/>
                          <a:pt x="487" y="1470"/>
                          <a:pt x="487" y="1470"/>
                        </a:cubicBezTo>
                        <a:cubicBezTo>
                          <a:pt x="487" y="1470"/>
                          <a:pt x="487" y="1470"/>
                          <a:pt x="487" y="1470"/>
                        </a:cubicBezTo>
                        <a:cubicBezTo>
                          <a:pt x="487" y="1470"/>
                          <a:pt x="487" y="1470"/>
                          <a:pt x="488" y="1470"/>
                        </a:cubicBezTo>
                        <a:cubicBezTo>
                          <a:pt x="488" y="1470"/>
                          <a:pt x="488" y="1470"/>
                          <a:pt x="488" y="1470"/>
                        </a:cubicBezTo>
                        <a:cubicBezTo>
                          <a:pt x="488" y="1470"/>
                          <a:pt x="488" y="1471"/>
                          <a:pt x="488" y="1471"/>
                        </a:cubicBezTo>
                        <a:cubicBezTo>
                          <a:pt x="488" y="1471"/>
                          <a:pt x="488" y="1471"/>
                          <a:pt x="488" y="1471"/>
                        </a:cubicBezTo>
                        <a:cubicBezTo>
                          <a:pt x="488" y="1471"/>
                          <a:pt x="488" y="1471"/>
                          <a:pt x="489" y="1471"/>
                        </a:cubicBezTo>
                        <a:cubicBezTo>
                          <a:pt x="489" y="1471"/>
                          <a:pt x="489" y="1472"/>
                          <a:pt x="489" y="1472"/>
                        </a:cubicBezTo>
                        <a:cubicBezTo>
                          <a:pt x="489" y="1472"/>
                          <a:pt x="489" y="1472"/>
                          <a:pt x="489" y="1472"/>
                        </a:cubicBezTo>
                        <a:cubicBezTo>
                          <a:pt x="489" y="1472"/>
                          <a:pt x="489" y="1472"/>
                          <a:pt x="489" y="1473"/>
                        </a:cubicBezTo>
                        <a:cubicBezTo>
                          <a:pt x="489" y="1473"/>
                          <a:pt x="489" y="1472"/>
                          <a:pt x="490" y="1472"/>
                        </a:cubicBezTo>
                        <a:cubicBezTo>
                          <a:pt x="490" y="1472"/>
                          <a:pt x="490" y="1473"/>
                          <a:pt x="490" y="1473"/>
                        </a:cubicBezTo>
                        <a:cubicBezTo>
                          <a:pt x="490" y="1473"/>
                          <a:pt x="490" y="1473"/>
                          <a:pt x="490" y="1473"/>
                        </a:cubicBezTo>
                        <a:cubicBezTo>
                          <a:pt x="490" y="1473"/>
                          <a:pt x="490" y="1472"/>
                          <a:pt x="490" y="1473"/>
                        </a:cubicBezTo>
                        <a:cubicBezTo>
                          <a:pt x="490" y="1473"/>
                          <a:pt x="490" y="1473"/>
                          <a:pt x="491" y="1473"/>
                        </a:cubicBezTo>
                        <a:cubicBezTo>
                          <a:pt x="491" y="1473"/>
                          <a:pt x="491" y="1472"/>
                          <a:pt x="491" y="1472"/>
                        </a:cubicBezTo>
                        <a:cubicBezTo>
                          <a:pt x="491" y="1473"/>
                          <a:pt x="491" y="1473"/>
                          <a:pt x="491" y="1473"/>
                        </a:cubicBezTo>
                        <a:cubicBezTo>
                          <a:pt x="491" y="1473"/>
                          <a:pt x="491" y="1473"/>
                          <a:pt x="491" y="1474"/>
                        </a:cubicBezTo>
                        <a:cubicBezTo>
                          <a:pt x="491" y="1474"/>
                          <a:pt x="491" y="1474"/>
                          <a:pt x="492" y="1474"/>
                        </a:cubicBezTo>
                        <a:cubicBezTo>
                          <a:pt x="492" y="1475"/>
                          <a:pt x="492" y="1474"/>
                          <a:pt x="492" y="1474"/>
                        </a:cubicBezTo>
                        <a:cubicBezTo>
                          <a:pt x="492" y="1474"/>
                          <a:pt x="492" y="1474"/>
                          <a:pt x="492" y="1474"/>
                        </a:cubicBezTo>
                        <a:cubicBezTo>
                          <a:pt x="492" y="1474"/>
                          <a:pt x="492" y="1475"/>
                          <a:pt x="492" y="1475"/>
                        </a:cubicBezTo>
                        <a:cubicBezTo>
                          <a:pt x="492" y="1475"/>
                          <a:pt x="492" y="1475"/>
                          <a:pt x="493" y="1475"/>
                        </a:cubicBezTo>
                        <a:cubicBezTo>
                          <a:pt x="493" y="1475"/>
                          <a:pt x="493" y="1475"/>
                          <a:pt x="493" y="1475"/>
                        </a:cubicBezTo>
                        <a:cubicBezTo>
                          <a:pt x="493" y="1475"/>
                          <a:pt x="493" y="1475"/>
                          <a:pt x="493" y="1475"/>
                        </a:cubicBezTo>
                        <a:cubicBezTo>
                          <a:pt x="493" y="1475"/>
                          <a:pt x="493" y="1475"/>
                          <a:pt x="493" y="1475"/>
                        </a:cubicBezTo>
                        <a:cubicBezTo>
                          <a:pt x="493" y="1475"/>
                          <a:pt x="494" y="1476"/>
                          <a:pt x="494" y="1476"/>
                        </a:cubicBezTo>
                        <a:cubicBezTo>
                          <a:pt x="494" y="1476"/>
                          <a:pt x="494" y="1476"/>
                          <a:pt x="494" y="1476"/>
                        </a:cubicBezTo>
                        <a:cubicBezTo>
                          <a:pt x="494" y="1476"/>
                          <a:pt x="494" y="1476"/>
                          <a:pt x="494" y="1476"/>
                        </a:cubicBezTo>
                        <a:cubicBezTo>
                          <a:pt x="494" y="1476"/>
                          <a:pt x="494" y="1476"/>
                          <a:pt x="494" y="1476"/>
                        </a:cubicBezTo>
                        <a:cubicBezTo>
                          <a:pt x="494" y="1477"/>
                          <a:pt x="495" y="1477"/>
                          <a:pt x="495" y="1477"/>
                        </a:cubicBezTo>
                        <a:cubicBezTo>
                          <a:pt x="495" y="1477"/>
                          <a:pt x="495" y="1477"/>
                          <a:pt x="495" y="1477"/>
                        </a:cubicBezTo>
                        <a:cubicBezTo>
                          <a:pt x="495" y="1477"/>
                          <a:pt x="495" y="1477"/>
                          <a:pt x="495" y="1477"/>
                        </a:cubicBezTo>
                        <a:cubicBezTo>
                          <a:pt x="495" y="1477"/>
                          <a:pt x="495" y="1478"/>
                          <a:pt x="495" y="1478"/>
                        </a:cubicBezTo>
                        <a:cubicBezTo>
                          <a:pt x="495" y="1478"/>
                          <a:pt x="496" y="1478"/>
                          <a:pt x="496" y="1478"/>
                        </a:cubicBezTo>
                        <a:cubicBezTo>
                          <a:pt x="496" y="1478"/>
                          <a:pt x="496" y="1478"/>
                          <a:pt x="496" y="1478"/>
                        </a:cubicBezTo>
                        <a:cubicBezTo>
                          <a:pt x="496" y="1478"/>
                          <a:pt x="497" y="1478"/>
                          <a:pt x="497" y="1478"/>
                        </a:cubicBezTo>
                        <a:cubicBezTo>
                          <a:pt x="497" y="1478"/>
                          <a:pt x="497" y="1478"/>
                          <a:pt x="497" y="1478"/>
                        </a:cubicBezTo>
                        <a:cubicBezTo>
                          <a:pt x="497" y="1478"/>
                          <a:pt x="497" y="1478"/>
                          <a:pt x="497" y="1478"/>
                        </a:cubicBezTo>
                        <a:cubicBezTo>
                          <a:pt x="497" y="1478"/>
                          <a:pt x="497" y="1478"/>
                          <a:pt x="497" y="1479"/>
                        </a:cubicBezTo>
                        <a:cubicBezTo>
                          <a:pt x="497" y="1479"/>
                          <a:pt x="498" y="1479"/>
                          <a:pt x="498" y="1479"/>
                        </a:cubicBezTo>
                        <a:cubicBezTo>
                          <a:pt x="498" y="1479"/>
                          <a:pt x="498" y="1479"/>
                          <a:pt x="498" y="1479"/>
                        </a:cubicBezTo>
                        <a:cubicBezTo>
                          <a:pt x="498" y="1480"/>
                          <a:pt x="498" y="1480"/>
                          <a:pt x="498" y="1480"/>
                        </a:cubicBezTo>
                        <a:cubicBezTo>
                          <a:pt x="498" y="1480"/>
                          <a:pt x="498" y="1480"/>
                          <a:pt x="498" y="1481"/>
                        </a:cubicBezTo>
                        <a:cubicBezTo>
                          <a:pt x="498" y="1481"/>
                          <a:pt x="499" y="1481"/>
                          <a:pt x="499" y="1480"/>
                        </a:cubicBezTo>
                        <a:cubicBezTo>
                          <a:pt x="499" y="1480"/>
                          <a:pt x="499" y="1480"/>
                          <a:pt x="499" y="1480"/>
                        </a:cubicBezTo>
                        <a:cubicBezTo>
                          <a:pt x="499" y="1480"/>
                          <a:pt x="499" y="1481"/>
                          <a:pt x="499" y="1481"/>
                        </a:cubicBezTo>
                        <a:cubicBezTo>
                          <a:pt x="499" y="1481"/>
                          <a:pt x="499" y="1481"/>
                          <a:pt x="499" y="1481"/>
                        </a:cubicBezTo>
                        <a:cubicBezTo>
                          <a:pt x="500" y="1481"/>
                          <a:pt x="500" y="1481"/>
                          <a:pt x="500" y="1481"/>
                        </a:cubicBezTo>
                        <a:cubicBezTo>
                          <a:pt x="500" y="1481"/>
                          <a:pt x="500" y="1482"/>
                          <a:pt x="500" y="1482"/>
                        </a:cubicBezTo>
                        <a:cubicBezTo>
                          <a:pt x="500" y="1482"/>
                          <a:pt x="500" y="1482"/>
                          <a:pt x="500" y="1482"/>
                        </a:cubicBezTo>
                        <a:cubicBezTo>
                          <a:pt x="500" y="1482"/>
                          <a:pt x="500" y="1482"/>
                          <a:pt x="500" y="1482"/>
                        </a:cubicBezTo>
                        <a:cubicBezTo>
                          <a:pt x="501" y="1482"/>
                          <a:pt x="501" y="1482"/>
                          <a:pt x="501" y="1482"/>
                        </a:cubicBezTo>
                        <a:cubicBezTo>
                          <a:pt x="501" y="1482"/>
                          <a:pt x="501" y="1483"/>
                          <a:pt x="501" y="1483"/>
                        </a:cubicBezTo>
                        <a:cubicBezTo>
                          <a:pt x="501" y="1483"/>
                          <a:pt x="501" y="1483"/>
                          <a:pt x="501" y="1483"/>
                        </a:cubicBezTo>
                        <a:cubicBezTo>
                          <a:pt x="501" y="1483"/>
                          <a:pt x="501" y="1483"/>
                          <a:pt x="501" y="1483"/>
                        </a:cubicBezTo>
                        <a:cubicBezTo>
                          <a:pt x="502" y="1483"/>
                          <a:pt x="502" y="1483"/>
                          <a:pt x="502" y="1483"/>
                        </a:cubicBezTo>
                        <a:cubicBezTo>
                          <a:pt x="502" y="1483"/>
                          <a:pt x="502" y="1483"/>
                          <a:pt x="502" y="1483"/>
                        </a:cubicBezTo>
                        <a:cubicBezTo>
                          <a:pt x="502" y="1483"/>
                          <a:pt x="502" y="1484"/>
                          <a:pt x="502" y="1484"/>
                        </a:cubicBezTo>
                        <a:cubicBezTo>
                          <a:pt x="502" y="1484"/>
                          <a:pt x="502" y="1484"/>
                          <a:pt x="502" y="1484"/>
                        </a:cubicBezTo>
                        <a:cubicBezTo>
                          <a:pt x="503" y="1484"/>
                          <a:pt x="503" y="1484"/>
                          <a:pt x="503" y="1484"/>
                        </a:cubicBezTo>
                        <a:cubicBezTo>
                          <a:pt x="503" y="1484"/>
                          <a:pt x="503" y="1484"/>
                          <a:pt x="503" y="1485"/>
                        </a:cubicBezTo>
                        <a:cubicBezTo>
                          <a:pt x="503" y="1485"/>
                          <a:pt x="503" y="1485"/>
                          <a:pt x="503" y="1485"/>
                        </a:cubicBezTo>
                        <a:cubicBezTo>
                          <a:pt x="503" y="1485"/>
                          <a:pt x="503" y="1485"/>
                          <a:pt x="503" y="1485"/>
                        </a:cubicBezTo>
                        <a:cubicBezTo>
                          <a:pt x="504" y="1485"/>
                          <a:pt x="504" y="1486"/>
                          <a:pt x="504" y="1486"/>
                        </a:cubicBezTo>
                        <a:cubicBezTo>
                          <a:pt x="504" y="1486"/>
                          <a:pt x="504" y="1486"/>
                          <a:pt x="504" y="1486"/>
                        </a:cubicBezTo>
                        <a:cubicBezTo>
                          <a:pt x="504" y="1486"/>
                          <a:pt x="504" y="1485"/>
                          <a:pt x="504" y="1485"/>
                        </a:cubicBezTo>
                        <a:cubicBezTo>
                          <a:pt x="504" y="1485"/>
                          <a:pt x="504" y="1486"/>
                          <a:pt x="505" y="1486"/>
                        </a:cubicBezTo>
                        <a:cubicBezTo>
                          <a:pt x="505" y="1486"/>
                          <a:pt x="505" y="1487"/>
                          <a:pt x="505" y="1487"/>
                        </a:cubicBezTo>
                        <a:cubicBezTo>
                          <a:pt x="505" y="1487"/>
                          <a:pt x="505" y="1488"/>
                          <a:pt x="505" y="1488"/>
                        </a:cubicBezTo>
                        <a:cubicBezTo>
                          <a:pt x="505" y="1488"/>
                          <a:pt x="505" y="1487"/>
                          <a:pt x="505" y="1487"/>
                        </a:cubicBezTo>
                        <a:cubicBezTo>
                          <a:pt x="505" y="1487"/>
                          <a:pt x="505" y="1487"/>
                          <a:pt x="506" y="1487"/>
                        </a:cubicBezTo>
                        <a:cubicBezTo>
                          <a:pt x="506" y="1488"/>
                          <a:pt x="506" y="1488"/>
                          <a:pt x="506" y="1488"/>
                        </a:cubicBezTo>
                        <a:cubicBezTo>
                          <a:pt x="506" y="1488"/>
                          <a:pt x="506" y="1488"/>
                          <a:pt x="506" y="1488"/>
                        </a:cubicBezTo>
                        <a:cubicBezTo>
                          <a:pt x="506" y="1488"/>
                          <a:pt x="506" y="1488"/>
                          <a:pt x="506" y="1488"/>
                        </a:cubicBezTo>
                        <a:cubicBezTo>
                          <a:pt x="506" y="1488"/>
                          <a:pt x="506" y="1488"/>
                          <a:pt x="507" y="1488"/>
                        </a:cubicBezTo>
                        <a:cubicBezTo>
                          <a:pt x="507" y="1488"/>
                          <a:pt x="507" y="1489"/>
                          <a:pt x="507" y="1489"/>
                        </a:cubicBezTo>
                        <a:cubicBezTo>
                          <a:pt x="507" y="1489"/>
                          <a:pt x="507" y="1489"/>
                          <a:pt x="507" y="1489"/>
                        </a:cubicBezTo>
                        <a:cubicBezTo>
                          <a:pt x="507" y="1489"/>
                          <a:pt x="507" y="1489"/>
                          <a:pt x="507" y="1489"/>
                        </a:cubicBezTo>
                        <a:cubicBezTo>
                          <a:pt x="507" y="1489"/>
                          <a:pt x="507" y="1490"/>
                          <a:pt x="508" y="1490"/>
                        </a:cubicBezTo>
                        <a:cubicBezTo>
                          <a:pt x="508" y="1490"/>
                          <a:pt x="508" y="1489"/>
                          <a:pt x="508" y="1490"/>
                        </a:cubicBezTo>
                        <a:cubicBezTo>
                          <a:pt x="508" y="1490"/>
                          <a:pt x="508" y="1490"/>
                          <a:pt x="508" y="1490"/>
                        </a:cubicBezTo>
                        <a:cubicBezTo>
                          <a:pt x="508" y="1490"/>
                          <a:pt x="508" y="1490"/>
                          <a:pt x="508" y="1490"/>
                        </a:cubicBezTo>
                        <a:cubicBezTo>
                          <a:pt x="508" y="1490"/>
                          <a:pt x="508" y="1491"/>
                          <a:pt x="509" y="1491"/>
                        </a:cubicBezTo>
                        <a:cubicBezTo>
                          <a:pt x="509" y="1491"/>
                          <a:pt x="509" y="1491"/>
                          <a:pt x="509" y="1491"/>
                        </a:cubicBezTo>
                        <a:cubicBezTo>
                          <a:pt x="509" y="1491"/>
                          <a:pt x="509" y="1491"/>
                          <a:pt x="509" y="1491"/>
                        </a:cubicBezTo>
                        <a:cubicBezTo>
                          <a:pt x="509" y="1491"/>
                          <a:pt x="509" y="1492"/>
                          <a:pt x="509" y="1492"/>
                        </a:cubicBezTo>
                        <a:cubicBezTo>
                          <a:pt x="509" y="1492"/>
                          <a:pt x="510" y="1492"/>
                          <a:pt x="510" y="1492"/>
                        </a:cubicBezTo>
                        <a:cubicBezTo>
                          <a:pt x="510" y="1492"/>
                          <a:pt x="510" y="1492"/>
                          <a:pt x="510" y="1492"/>
                        </a:cubicBezTo>
                        <a:cubicBezTo>
                          <a:pt x="510" y="1492"/>
                          <a:pt x="510" y="1492"/>
                          <a:pt x="510" y="1492"/>
                        </a:cubicBezTo>
                        <a:cubicBezTo>
                          <a:pt x="510" y="1492"/>
                          <a:pt x="510" y="1492"/>
                          <a:pt x="510" y="1492"/>
                        </a:cubicBezTo>
                        <a:cubicBezTo>
                          <a:pt x="510" y="1492"/>
                          <a:pt x="511" y="1492"/>
                          <a:pt x="511" y="1492"/>
                        </a:cubicBezTo>
                        <a:cubicBezTo>
                          <a:pt x="511" y="1492"/>
                          <a:pt x="511" y="1493"/>
                          <a:pt x="511" y="1493"/>
                        </a:cubicBezTo>
                        <a:cubicBezTo>
                          <a:pt x="511" y="1493"/>
                          <a:pt x="511" y="1493"/>
                          <a:pt x="511" y="1493"/>
                        </a:cubicBezTo>
                        <a:cubicBezTo>
                          <a:pt x="511" y="1493"/>
                          <a:pt x="511" y="1493"/>
                          <a:pt x="511" y="1493"/>
                        </a:cubicBezTo>
                        <a:cubicBezTo>
                          <a:pt x="511" y="1494"/>
                          <a:pt x="512" y="1494"/>
                          <a:pt x="512" y="1494"/>
                        </a:cubicBezTo>
                        <a:cubicBezTo>
                          <a:pt x="512" y="1494"/>
                          <a:pt x="512" y="1494"/>
                          <a:pt x="512" y="1494"/>
                        </a:cubicBezTo>
                        <a:cubicBezTo>
                          <a:pt x="512" y="1494"/>
                          <a:pt x="512" y="1494"/>
                          <a:pt x="512" y="1494"/>
                        </a:cubicBezTo>
                        <a:cubicBezTo>
                          <a:pt x="512" y="1495"/>
                          <a:pt x="512" y="1495"/>
                          <a:pt x="512" y="1495"/>
                        </a:cubicBezTo>
                        <a:cubicBezTo>
                          <a:pt x="512" y="1495"/>
                          <a:pt x="513" y="1495"/>
                          <a:pt x="513" y="1495"/>
                        </a:cubicBezTo>
                        <a:cubicBezTo>
                          <a:pt x="513" y="1495"/>
                          <a:pt x="513" y="1495"/>
                          <a:pt x="513" y="1495"/>
                        </a:cubicBezTo>
                        <a:cubicBezTo>
                          <a:pt x="513" y="1495"/>
                          <a:pt x="513" y="1495"/>
                          <a:pt x="513" y="1495"/>
                        </a:cubicBezTo>
                        <a:cubicBezTo>
                          <a:pt x="513" y="1495"/>
                          <a:pt x="513" y="1495"/>
                          <a:pt x="513" y="1495"/>
                        </a:cubicBezTo>
                        <a:cubicBezTo>
                          <a:pt x="513" y="1495"/>
                          <a:pt x="514" y="1496"/>
                          <a:pt x="514" y="1496"/>
                        </a:cubicBezTo>
                        <a:cubicBezTo>
                          <a:pt x="514" y="1496"/>
                          <a:pt x="514" y="1496"/>
                          <a:pt x="514" y="1496"/>
                        </a:cubicBezTo>
                        <a:cubicBezTo>
                          <a:pt x="514" y="1496"/>
                          <a:pt x="514" y="1496"/>
                          <a:pt x="514" y="1496"/>
                        </a:cubicBezTo>
                        <a:cubicBezTo>
                          <a:pt x="514" y="1496"/>
                          <a:pt x="514" y="1496"/>
                          <a:pt x="514" y="1497"/>
                        </a:cubicBezTo>
                        <a:cubicBezTo>
                          <a:pt x="514" y="1497"/>
                          <a:pt x="515" y="1496"/>
                          <a:pt x="515" y="1496"/>
                        </a:cubicBezTo>
                        <a:cubicBezTo>
                          <a:pt x="515" y="1496"/>
                          <a:pt x="515" y="1497"/>
                          <a:pt x="515" y="1497"/>
                        </a:cubicBezTo>
                        <a:cubicBezTo>
                          <a:pt x="515" y="1497"/>
                          <a:pt x="515" y="1497"/>
                          <a:pt x="515" y="1497"/>
                        </a:cubicBezTo>
                        <a:cubicBezTo>
                          <a:pt x="515" y="1497"/>
                          <a:pt x="515" y="1497"/>
                          <a:pt x="515" y="1497"/>
                        </a:cubicBezTo>
                        <a:cubicBezTo>
                          <a:pt x="516" y="1497"/>
                          <a:pt x="516" y="1498"/>
                          <a:pt x="516" y="1498"/>
                        </a:cubicBezTo>
                        <a:cubicBezTo>
                          <a:pt x="516" y="1498"/>
                          <a:pt x="516" y="1498"/>
                          <a:pt x="516" y="1498"/>
                        </a:cubicBezTo>
                        <a:cubicBezTo>
                          <a:pt x="516" y="1498"/>
                          <a:pt x="516" y="1498"/>
                          <a:pt x="516" y="1498"/>
                        </a:cubicBezTo>
                        <a:cubicBezTo>
                          <a:pt x="516" y="1498"/>
                          <a:pt x="516" y="1499"/>
                          <a:pt x="516" y="1498"/>
                        </a:cubicBezTo>
                        <a:cubicBezTo>
                          <a:pt x="517" y="1498"/>
                          <a:pt x="517" y="1498"/>
                          <a:pt x="517" y="1498"/>
                        </a:cubicBezTo>
                        <a:cubicBezTo>
                          <a:pt x="517" y="1498"/>
                          <a:pt x="517" y="1498"/>
                          <a:pt x="517" y="1499"/>
                        </a:cubicBezTo>
                        <a:cubicBezTo>
                          <a:pt x="517" y="1499"/>
                          <a:pt x="517" y="1499"/>
                          <a:pt x="517" y="1499"/>
                        </a:cubicBezTo>
                        <a:cubicBezTo>
                          <a:pt x="517" y="1499"/>
                          <a:pt x="517" y="1499"/>
                          <a:pt x="517" y="1499"/>
                        </a:cubicBezTo>
                        <a:cubicBezTo>
                          <a:pt x="518" y="1499"/>
                          <a:pt x="518" y="1499"/>
                          <a:pt x="518" y="1499"/>
                        </a:cubicBezTo>
                        <a:cubicBezTo>
                          <a:pt x="518" y="1499"/>
                          <a:pt x="518" y="1500"/>
                          <a:pt x="518" y="1500"/>
                        </a:cubicBezTo>
                        <a:cubicBezTo>
                          <a:pt x="518" y="1500"/>
                          <a:pt x="518" y="1500"/>
                          <a:pt x="518" y="1500"/>
                        </a:cubicBezTo>
                        <a:cubicBezTo>
                          <a:pt x="518" y="1500"/>
                          <a:pt x="518" y="1500"/>
                          <a:pt x="518" y="1500"/>
                        </a:cubicBezTo>
                        <a:cubicBezTo>
                          <a:pt x="519" y="1500"/>
                          <a:pt x="519" y="1500"/>
                          <a:pt x="519" y="1500"/>
                        </a:cubicBezTo>
                        <a:cubicBezTo>
                          <a:pt x="519" y="1500"/>
                          <a:pt x="519" y="1500"/>
                          <a:pt x="519" y="1501"/>
                        </a:cubicBezTo>
                        <a:cubicBezTo>
                          <a:pt x="519" y="1501"/>
                          <a:pt x="519" y="1501"/>
                          <a:pt x="519" y="1501"/>
                        </a:cubicBezTo>
                        <a:cubicBezTo>
                          <a:pt x="519" y="1501"/>
                          <a:pt x="519" y="1502"/>
                          <a:pt x="519" y="1502"/>
                        </a:cubicBezTo>
                        <a:cubicBezTo>
                          <a:pt x="520" y="1502"/>
                          <a:pt x="520" y="1501"/>
                          <a:pt x="520" y="1501"/>
                        </a:cubicBezTo>
                        <a:cubicBezTo>
                          <a:pt x="520" y="1502"/>
                          <a:pt x="520" y="1502"/>
                          <a:pt x="520" y="1502"/>
                        </a:cubicBezTo>
                        <a:cubicBezTo>
                          <a:pt x="520" y="1502"/>
                          <a:pt x="520" y="1502"/>
                          <a:pt x="520" y="1502"/>
                        </a:cubicBezTo>
                        <a:cubicBezTo>
                          <a:pt x="520" y="1502"/>
                          <a:pt x="520" y="1502"/>
                          <a:pt x="521" y="1502"/>
                        </a:cubicBezTo>
                        <a:cubicBezTo>
                          <a:pt x="521" y="1502"/>
                          <a:pt x="521" y="1502"/>
                          <a:pt x="521" y="1502"/>
                        </a:cubicBezTo>
                        <a:cubicBezTo>
                          <a:pt x="521" y="1502"/>
                          <a:pt x="521" y="1502"/>
                          <a:pt x="521" y="1502"/>
                        </a:cubicBezTo>
                        <a:cubicBezTo>
                          <a:pt x="521" y="1502"/>
                          <a:pt x="521" y="1503"/>
                          <a:pt x="521" y="1503"/>
                        </a:cubicBezTo>
                        <a:cubicBezTo>
                          <a:pt x="521" y="1503"/>
                          <a:pt x="521" y="1503"/>
                          <a:pt x="522" y="1503"/>
                        </a:cubicBezTo>
                        <a:cubicBezTo>
                          <a:pt x="522" y="1503"/>
                          <a:pt x="522" y="1503"/>
                          <a:pt x="522" y="1503"/>
                        </a:cubicBezTo>
                        <a:cubicBezTo>
                          <a:pt x="522" y="1503"/>
                          <a:pt x="522" y="1504"/>
                          <a:pt x="522" y="1504"/>
                        </a:cubicBezTo>
                        <a:cubicBezTo>
                          <a:pt x="522" y="1504"/>
                          <a:pt x="522" y="1503"/>
                          <a:pt x="522" y="1503"/>
                        </a:cubicBezTo>
                        <a:cubicBezTo>
                          <a:pt x="522" y="1503"/>
                          <a:pt x="522" y="1503"/>
                          <a:pt x="523" y="1504"/>
                        </a:cubicBezTo>
                        <a:cubicBezTo>
                          <a:pt x="523" y="1504"/>
                          <a:pt x="523" y="1504"/>
                          <a:pt x="523" y="1504"/>
                        </a:cubicBezTo>
                        <a:cubicBezTo>
                          <a:pt x="523" y="1504"/>
                          <a:pt x="523" y="1504"/>
                          <a:pt x="523" y="1504"/>
                        </a:cubicBezTo>
                        <a:cubicBezTo>
                          <a:pt x="523" y="1504"/>
                          <a:pt x="523" y="1504"/>
                          <a:pt x="523" y="1504"/>
                        </a:cubicBezTo>
                        <a:cubicBezTo>
                          <a:pt x="523" y="1504"/>
                          <a:pt x="523" y="1504"/>
                          <a:pt x="524" y="1504"/>
                        </a:cubicBezTo>
                        <a:cubicBezTo>
                          <a:pt x="524" y="1504"/>
                          <a:pt x="524" y="1504"/>
                          <a:pt x="524" y="1505"/>
                        </a:cubicBezTo>
                        <a:cubicBezTo>
                          <a:pt x="524" y="1505"/>
                          <a:pt x="524" y="1505"/>
                          <a:pt x="524" y="1505"/>
                        </a:cubicBezTo>
                        <a:cubicBezTo>
                          <a:pt x="524" y="1505"/>
                          <a:pt x="524" y="1504"/>
                          <a:pt x="524" y="1505"/>
                        </a:cubicBezTo>
                        <a:cubicBezTo>
                          <a:pt x="524" y="1505"/>
                          <a:pt x="524" y="1505"/>
                          <a:pt x="525" y="1505"/>
                        </a:cubicBezTo>
                        <a:cubicBezTo>
                          <a:pt x="525" y="1505"/>
                          <a:pt x="525" y="1505"/>
                          <a:pt x="525" y="1505"/>
                        </a:cubicBezTo>
                        <a:cubicBezTo>
                          <a:pt x="525" y="1505"/>
                          <a:pt x="525" y="1505"/>
                          <a:pt x="525" y="1506"/>
                        </a:cubicBezTo>
                        <a:cubicBezTo>
                          <a:pt x="525" y="1506"/>
                          <a:pt x="525" y="1506"/>
                          <a:pt x="525" y="1506"/>
                        </a:cubicBezTo>
                        <a:cubicBezTo>
                          <a:pt x="525" y="1506"/>
                          <a:pt x="525" y="1506"/>
                          <a:pt x="526" y="1506"/>
                        </a:cubicBezTo>
                        <a:cubicBezTo>
                          <a:pt x="526" y="1506"/>
                          <a:pt x="526" y="1506"/>
                          <a:pt x="526" y="1506"/>
                        </a:cubicBezTo>
                        <a:cubicBezTo>
                          <a:pt x="526" y="1506"/>
                          <a:pt x="526" y="1506"/>
                          <a:pt x="526" y="1506"/>
                        </a:cubicBezTo>
                        <a:cubicBezTo>
                          <a:pt x="526" y="1506"/>
                          <a:pt x="526" y="1506"/>
                          <a:pt x="526" y="1506"/>
                        </a:cubicBezTo>
                        <a:cubicBezTo>
                          <a:pt x="526" y="1507"/>
                          <a:pt x="527" y="1508"/>
                          <a:pt x="527" y="1508"/>
                        </a:cubicBezTo>
                        <a:cubicBezTo>
                          <a:pt x="527" y="1508"/>
                          <a:pt x="527" y="1507"/>
                          <a:pt x="527" y="1507"/>
                        </a:cubicBezTo>
                        <a:cubicBezTo>
                          <a:pt x="527" y="1507"/>
                          <a:pt x="527" y="1507"/>
                          <a:pt x="527" y="1507"/>
                        </a:cubicBezTo>
                        <a:cubicBezTo>
                          <a:pt x="527" y="1507"/>
                          <a:pt x="527" y="1507"/>
                          <a:pt x="527" y="1508"/>
                        </a:cubicBezTo>
                        <a:cubicBezTo>
                          <a:pt x="527" y="1508"/>
                          <a:pt x="528" y="1508"/>
                          <a:pt x="528" y="1508"/>
                        </a:cubicBezTo>
                        <a:cubicBezTo>
                          <a:pt x="528" y="1508"/>
                          <a:pt x="528" y="1508"/>
                          <a:pt x="528" y="1508"/>
                        </a:cubicBezTo>
                        <a:cubicBezTo>
                          <a:pt x="528" y="1509"/>
                          <a:pt x="528" y="1509"/>
                          <a:pt x="528" y="1508"/>
                        </a:cubicBezTo>
                        <a:cubicBezTo>
                          <a:pt x="528" y="1508"/>
                          <a:pt x="528" y="1508"/>
                          <a:pt x="528" y="1508"/>
                        </a:cubicBezTo>
                        <a:cubicBezTo>
                          <a:pt x="528" y="1508"/>
                          <a:pt x="529" y="1508"/>
                          <a:pt x="529" y="1508"/>
                        </a:cubicBezTo>
                        <a:cubicBezTo>
                          <a:pt x="529" y="1508"/>
                          <a:pt x="529" y="1508"/>
                          <a:pt x="529" y="1508"/>
                        </a:cubicBezTo>
                        <a:cubicBezTo>
                          <a:pt x="529" y="1508"/>
                          <a:pt x="529" y="1509"/>
                          <a:pt x="529" y="1509"/>
                        </a:cubicBezTo>
                        <a:cubicBezTo>
                          <a:pt x="529" y="1509"/>
                          <a:pt x="529" y="1509"/>
                          <a:pt x="529" y="1509"/>
                        </a:cubicBezTo>
                        <a:cubicBezTo>
                          <a:pt x="529" y="1509"/>
                          <a:pt x="530" y="1509"/>
                          <a:pt x="530" y="1509"/>
                        </a:cubicBezTo>
                        <a:cubicBezTo>
                          <a:pt x="530" y="1509"/>
                          <a:pt x="530" y="1510"/>
                          <a:pt x="530" y="1510"/>
                        </a:cubicBezTo>
                        <a:cubicBezTo>
                          <a:pt x="530" y="1510"/>
                          <a:pt x="530" y="1510"/>
                          <a:pt x="530" y="1510"/>
                        </a:cubicBezTo>
                        <a:cubicBezTo>
                          <a:pt x="530" y="1510"/>
                          <a:pt x="530" y="1510"/>
                          <a:pt x="530" y="1510"/>
                        </a:cubicBezTo>
                        <a:cubicBezTo>
                          <a:pt x="530" y="1510"/>
                          <a:pt x="531" y="1510"/>
                          <a:pt x="531" y="1510"/>
                        </a:cubicBezTo>
                        <a:cubicBezTo>
                          <a:pt x="531" y="1510"/>
                          <a:pt x="531" y="1510"/>
                          <a:pt x="531" y="1510"/>
                        </a:cubicBezTo>
                        <a:cubicBezTo>
                          <a:pt x="531" y="1510"/>
                          <a:pt x="531" y="1511"/>
                          <a:pt x="531" y="1511"/>
                        </a:cubicBezTo>
                        <a:cubicBezTo>
                          <a:pt x="531" y="1511"/>
                          <a:pt x="531" y="1511"/>
                          <a:pt x="531" y="1511"/>
                        </a:cubicBezTo>
                        <a:cubicBezTo>
                          <a:pt x="532" y="1511"/>
                          <a:pt x="532" y="1511"/>
                          <a:pt x="532" y="1511"/>
                        </a:cubicBezTo>
                        <a:cubicBezTo>
                          <a:pt x="532" y="1511"/>
                          <a:pt x="532" y="1512"/>
                          <a:pt x="532" y="1512"/>
                        </a:cubicBezTo>
                        <a:cubicBezTo>
                          <a:pt x="532" y="1512"/>
                          <a:pt x="532" y="1512"/>
                          <a:pt x="532" y="1512"/>
                        </a:cubicBezTo>
                        <a:cubicBezTo>
                          <a:pt x="532" y="1512"/>
                          <a:pt x="532" y="1511"/>
                          <a:pt x="532" y="1511"/>
                        </a:cubicBezTo>
                        <a:cubicBezTo>
                          <a:pt x="533" y="1512"/>
                          <a:pt x="533" y="1512"/>
                          <a:pt x="533" y="1512"/>
                        </a:cubicBezTo>
                        <a:cubicBezTo>
                          <a:pt x="533" y="1512"/>
                          <a:pt x="533" y="1512"/>
                          <a:pt x="533" y="1512"/>
                        </a:cubicBezTo>
                        <a:cubicBezTo>
                          <a:pt x="533" y="1512"/>
                          <a:pt x="533" y="1512"/>
                          <a:pt x="533" y="1512"/>
                        </a:cubicBezTo>
                        <a:cubicBezTo>
                          <a:pt x="533" y="1512"/>
                          <a:pt x="533" y="1513"/>
                          <a:pt x="533" y="1513"/>
                        </a:cubicBezTo>
                        <a:cubicBezTo>
                          <a:pt x="534" y="1513"/>
                          <a:pt x="534" y="1512"/>
                          <a:pt x="534" y="1512"/>
                        </a:cubicBezTo>
                        <a:cubicBezTo>
                          <a:pt x="534" y="1513"/>
                          <a:pt x="534" y="1513"/>
                          <a:pt x="534" y="1513"/>
                        </a:cubicBezTo>
                        <a:cubicBezTo>
                          <a:pt x="534" y="1514"/>
                          <a:pt x="534" y="1514"/>
                          <a:pt x="534" y="1514"/>
                        </a:cubicBezTo>
                        <a:cubicBezTo>
                          <a:pt x="534" y="1514"/>
                          <a:pt x="534" y="1514"/>
                          <a:pt x="534" y="1514"/>
                        </a:cubicBezTo>
                        <a:cubicBezTo>
                          <a:pt x="535" y="1514"/>
                          <a:pt x="535" y="1514"/>
                          <a:pt x="535" y="1514"/>
                        </a:cubicBezTo>
                        <a:cubicBezTo>
                          <a:pt x="535" y="1514"/>
                          <a:pt x="535" y="1514"/>
                          <a:pt x="535" y="1514"/>
                        </a:cubicBezTo>
                        <a:cubicBezTo>
                          <a:pt x="535" y="1514"/>
                          <a:pt x="535" y="1514"/>
                          <a:pt x="535" y="1514"/>
                        </a:cubicBezTo>
                        <a:cubicBezTo>
                          <a:pt x="535" y="1515"/>
                          <a:pt x="535" y="1515"/>
                          <a:pt x="535" y="1515"/>
                        </a:cubicBezTo>
                        <a:cubicBezTo>
                          <a:pt x="536" y="1515"/>
                          <a:pt x="536" y="1515"/>
                          <a:pt x="536" y="1515"/>
                        </a:cubicBezTo>
                        <a:cubicBezTo>
                          <a:pt x="536" y="1515"/>
                          <a:pt x="536" y="1515"/>
                          <a:pt x="536" y="1515"/>
                        </a:cubicBezTo>
                        <a:cubicBezTo>
                          <a:pt x="536" y="1515"/>
                          <a:pt x="536" y="1515"/>
                          <a:pt x="536" y="1515"/>
                        </a:cubicBezTo>
                        <a:cubicBezTo>
                          <a:pt x="536" y="1515"/>
                          <a:pt x="536" y="1515"/>
                          <a:pt x="536" y="1515"/>
                        </a:cubicBezTo>
                        <a:cubicBezTo>
                          <a:pt x="537" y="1515"/>
                          <a:pt x="537" y="1516"/>
                          <a:pt x="537" y="1516"/>
                        </a:cubicBezTo>
                        <a:cubicBezTo>
                          <a:pt x="537" y="1516"/>
                          <a:pt x="537" y="1516"/>
                          <a:pt x="537" y="1516"/>
                        </a:cubicBezTo>
                        <a:cubicBezTo>
                          <a:pt x="537" y="1516"/>
                          <a:pt x="537" y="1516"/>
                          <a:pt x="537" y="1516"/>
                        </a:cubicBezTo>
                        <a:cubicBezTo>
                          <a:pt x="537" y="1516"/>
                          <a:pt x="537" y="1517"/>
                          <a:pt x="538" y="1517"/>
                        </a:cubicBezTo>
                        <a:cubicBezTo>
                          <a:pt x="538" y="1517"/>
                          <a:pt x="538" y="1517"/>
                          <a:pt x="538" y="1517"/>
                        </a:cubicBezTo>
                        <a:cubicBezTo>
                          <a:pt x="538" y="1517"/>
                          <a:pt x="538" y="1517"/>
                          <a:pt x="538" y="1517"/>
                        </a:cubicBezTo>
                        <a:cubicBezTo>
                          <a:pt x="538" y="1517"/>
                          <a:pt x="538" y="1518"/>
                          <a:pt x="538" y="1518"/>
                        </a:cubicBezTo>
                        <a:cubicBezTo>
                          <a:pt x="538" y="1518"/>
                          <a:pt x="538" y="1518"/>
                          <a:pt x="539" y="1518"/>
                        </a:cubicBezTo>
                        <a:cubicBezTo>
                          <a:pt x="539" y="1518"/>
                          <a:pt x="539" y="1518"/>
                          <a:pt x="539" y="1518"/>
                        </a:cubicBezTo>
                        <a:cubicBezTo>
                          <a:pt x="539" y="1518"/>
                          <a:pt x="539" y="1518"/>
                          <a:pt x="539" y="1518"/>
                        </a:cubicBezTo>
                        <a:cubicBezTo>
                          <a:pt x="539" y="1518"/>
                          <a:pt x="539" y="1518"/>
                          <a:pt x="539" y="1519"/>
                        </a:cubicBezTo>
                        <a:cubicBezTo>
                          <a:pt x="539" y="1519"/>
                          <a:pt x="539" y="1519"/>
                          <a:pt x="540" y="1519"/>
                        </a:cubicBezTo>
                        <a:cubicBezTo>
                          <a:pt x="540" y="1519"/>
                          <a:pt x="540" y="1518"/>
                          <a:pt x="540" y="1518"/>
                        </a:cubicBezTo>
                        <a:cubicBezTo>
                          <a:pt x="540" y="1518"/>
                          <a:pt x="540" y="1519"/>
                          <a:pt x="540" y="1519"/>
                        </a:cubicBezTo>
                        <a:cubicBezTo>
                          <a:pt x="540" y="1519"/>
                          <a:pt x="540" y="1519"/>
                          <a:pt x="540" y="1519"/>
                        </a:cubicBezTo>
                        <a:cubicBezTo>
                          <a:pt x="540" y="1519"/>
                          <a:pt x="540" y="1519"/>
                          <a:pt x="541" y="1519"/>
                        </a:cubicBezTo>
                        <a:cubicBezTo>
                          <a:pt x="541" y="1519"/>
                          <a:pt x="541" y="1520"/>
                          <a:pt x="541" y="1520"/>
                        </a:cubicBezTo>
                        <a:cubicBezTo>
                          <a:pt x="541" y="1520"/>
                          <a:pt x="541" y="1520"/>
                          <a:pt x="541" y="1520"/>
                        </a:cubicBezTo>
                        <a:cubicBezTo>
                          <a:pt x="541" y="1520"/>
                          <a:pt x="541" y="1520"/>
                          <a:pt x="541" y="1520"/>
                        </a:cubicBezTo>
                        <a:cubicBezTo>
                          <a:pt x="541" y="1520"/>
                          <a:pt x="541" y="1521"/>
                          <a:pt x="542" y="1521"/>
                        </a:cubicBezTo>
                        <a:cubicBezTo>
                          <a:pt x="542" y="1521"/>
                          <a:pt x="542" y="1520"/>
                          <a:pt x="542" y="1520"/>
                        </a:cubicBezTo>
                        <a:cubicBezTo>
                          <a:pt x="542" y="1521"/>
                          <a:pt x="542" y="1521"/>
                          <a:pt x="542" y="1521"/>
                        </a:cubicBezTo>
                        <a:cubicBezTo>
                          <a:pt x="542" y="1521"/>
                          <a:pt x="542" y="1521"/>
                          <a:pt x="542" y="1521"/>
                        </a:cubicBezTo>
                        <a:cubicBezTo>
                          <a:pt x="542" y="1521"/>
                          <a:pt x="543" y="1521"/>
                          <a:pt x="543" y="1521"/>
                        </a:cubicBezTo>
                        <a:cubicBezTo>
                          <a:pt x="543" y="1521"/>
                          <a:pt x="543" y="1522"/>
                          <a:pt x="543" y="1522"/>
                        </a:cubicBezTo>
                        <a:cubicBezTo>
                          <a:pt x="543" y="1523"/>
                          <a:pt x="543" y="1522"/>
                          <a:pt x="543" y="1522"/>
                        </a:cubicBezTo>
                        <a:cubicBezTo>
                          <a:pt x="543" y="1522"/>
                          <a:pt x="543" y="1522"/>
                          <a:pt x="543" y="1522"/>
                        </a:cubicBezTo>
                        <a:cubicBezTo>
                          <a:pt x="543" y="1522"/>
                          <a:pt x="544" y="1522"/>
                          <a:pt x="544" y="1522"/>
                        </a:cubicBezTo>
                        <a:cubicBezTo>
                          <a:pt x="544" y="1522"/>
                          <a:pt x="544" y="1523"/>
                          <a:pt x="544" y="1523"/>
                        </a:cubicBezTo>
                        <a:cubicBezTo>
                          <a:pt x="544" y="1523"/>
                          <a:pt x="544" y="1523"/>
                          <a:pt x="544" y="1523"/>
                        </a:cubicBezTo>
                        <a:cubicBezTo>
                          <a:pt x="544" y="1523"/>
                          <a:pt x="544" y="1523"/>
                          <a:pt x="544" y="1523"/>
                        </a:cubicBezTo>
                        <a:cubicBezTo>
                          <a:pt x="544" y="1523"/>
                          <a:pt x="545" y="1523"/>
                          <a:pt x="545" y="1523"/>
                        </a:cubicBezTo>
                        <a:cubicBezTo>
                          <a:pt x="545" y="1523"/>
                          <a:pt x="545" y="1523"/>
                          <a:pt x="545" y="1523"/>
                        </a:cubicBezTo>
                        <a:cubicBezTo>
                          <a:pt x="545" y="1523"/>
                          <a:pt x="545" y="1524"/>
                          <a:pt x="545" y="1524"/>
                        </a:cubicBezTo>
                        <a:cubicBezTo>
                          <a:pt x="545" y="1524"/>
                          <a:pt x="545" y="1524"/>
                          <a:pt x="545" y="1524"/>
                        </a:cubicBezTo>
                        <a:cubicBezTo>
                          <a:pt x="545" y="1524"/>
                          <a:pt x="546" y="1524"/>
                          <a:pt x="546" y="1524"/>
                        </a:cubicBezTo>
                        <a:cubicBezTo>
                          <a:pt x="546" y="1524"/>
                          <a:pt x="546" y="1524"/>
                          <a:pt x="546" y="1524"/>
                        </a:cubicBezTo>
                        <a:cubicBezTo>
                          <a:pt x="546" y="1525"/>
                          <a:pt x="546" y="1525"/>
                          <a:pt x="546" y="1525"/>
                        </a:cubicBezTo>
                        <a:cubicBezTo>
                          <a:pt x="546" y="1525"/>
                          <a:pt x="546" y="1525"/>
                          <a:pt x="546" y="1525"/>
                        </a:cubicBezTo>
                        <a:cubicBezTo>
                          <a:pt x="546" y="1525"/>
                          <a:pt x="547" y="1525"/>
                          <a:pt x="547" y="1525"/>
                        </a:cubicBezTo>
                        <a:cubicBezTo>
                          <a:pt x="547" y="1525"/>
                          <a:pt x="547" y="1525"/>
                          <a:pt x="547" y="1525"/>
                        </a:cubicBezTo>
                        <a:cubicBezTo>
                          <a:pt x="547" y="1525"/>
                          <a:pt x="547" y="1526"/>
                          <a:pt x="547" y="1526"/>
                        </a:cubicBezTo>
                        <a:cubicBezTo>
                          <a:pt x="547" y="1526"/>
                          <a:pt x="547" y="1526"/>
                          <a:pt x="547" y="1526"/>
                        </a:cubicBezTo>
                        <a:cubicBezTo>
                          <a:pt x="547" y="1526"/>
                          <a:pt x="548" y="1526"/>
                          <a:pt x="548" y="1526"/>
                        </a:cubicBezTo>
                        <a:cubicBezTo>
                          <a:pt x="548" y="1526"/>
                          <a:pt x="548" y="1526"/>
                          <a:pt x="548" y="1526"/>
                        </a:cubicBezTo>
                        <a:cubicBezTo>
                          <a:pt x="548" y="1526"/>
                          <a:pt x="548" y="1527"/>
                          <a:pt x="548" y="1527"/>
                        </a:cubicBezTo>
                        <a:cubicBezTo>
                          <a:pt x="548" y="1527"/>
                          <a:pt x="548" y="1527"/>
                          <a:pt x="548" y="1527"/>
                        </a:cubicBezTo>
                        <a:cubicBezTo>
                          <a:pt x="549" y="1527"/>
                          <a:pt x="549" y="1527"/>
                          <a:pt x="549" y="1527"/>
                        </a:cubicBezTo>
                        <a:cubicBezTo>
                          <a:pt x="549" y="1527"/>
                          <a:pt x="549" y="1527"/>
                          <a:pt x="549" y="1527"/>
                        </a:cubicBezTo>
                        <a:cubicBezTo>
                          <a:pt x="549" y="1528"/>
                          <a:pt x="549" y="1528"/>
                          <a:pt x="549" y="1528"/>
                        </a:cubicBezTo>
                        <a:cubicBezTo>
                          <a:pt x="549" y="1528"/>
                          <a:pt x="549" y="1528"/>
                          <a:pt x="549" y="1528"/>
                        </a:cubicBezTo>
                        <a:cubicBezTo>
                          <a:pt x="550" y="1528"/>
                          <a:pt x="550" y="1529"/>
                          <a:pt x="550" y="1529"/>
                        </a:cubicBezTo>
                        <a:cubicBezTo>
                          <a:pt x="550" y="1529"/>
                          <a:pt x="550" y="1528"/>
                          <a:pt x="550" y="1528"/>
                        </a:cubicBezTo>
                        <a:cubicBezTo>
                          <a:pt x="550" y="1528"/>
                          <a:pt x="550" y="1529"/>
                          <a:pt x="550" y="1529"/>
                        </a:cubicBezTo>
                        <a:cubicBezTo>
                          <a:pt x="550" y="1529"/>
                          <a:pt x="550" y="1529"/>
                          <a:pt x="550" y="1529"/>
                        </a:cubicBezTo>
                        <a:cubicBezTo>
                          <a:pt x="551" y="1529"/>
                          <a:pt x="551" y="1529"/>
                          <a:pt x="551" y="1529"/>
                        </a:cubicBezTo>
                        <a:cubicBezTo>
                          <a:pt x="551" y="1529"/>
                          <a:pt x="551" y="1530"/>
                          <a:pt x="551" y="1530"/>
                        </a:cubicBezTo>
                        <a:cubicBezTo>
                          <a:pt x="551" y="1530"/>
                          <a:pt x="551" y="1529"/>
                          <a:pt x="551" y="1529"/>
                        </a:cubicBezTo>
                        <a:cubicBezTo>
                          <a:pt x="551" y="1529"/>
                          <a:pt x="551" y="1530"/>
                          <a:pt x="551" y="1530"/>
                        </a:cubicBezTo>
                        <a:cubicBezTo>
                          <a:pt x="552" y="1530"/>
                          <a:pt x="552" y="1530"/>
                          <a:pt x="552" y="1530"/>
                        </a:cubicBezTo>
                        <a:cubicBezTo>
                          <a:pt x="552" y="1530"/>
                          <a:pt x="552" y="1530"/>
                          <a:pt x="552" y="1530"/>
                        </a:cubicBezTo>
                        <a:cubicBezTo>
                          <a:pt x="552" y="1530"/>
                          <a:pt x="552" y="1531"/>
                          <a:pt x="552" y="1531"/>
                        </a:cubicBezTo>
                        <a:cubicBezTo>
                          <a:pt x="552" y="1531"/>
                          <a:pt x="552" y="1531"/>
                          <a:pt x="552" y="1531"/>
                        </a:cubicBezTo>
                        <a:cubicBezTo>
                          <a:pt x="553" y="1531"/>
                          <a:pt x="553" y="1531"/>
                          <a:pt x="553" y="1531"/>
                        </a:cubicBezTo>
                        <a:cubicBezTo>
                          <a:pt x="553" y="1532"/>
                          <a:pt x="553" y="1532"/>
                          <a:pt x="553" y="1532"/>
                        </a:cubicBezTo>
                        <a:cubicBezTo>
                          <a:pt x="553" y="1532"/>
                          <a:pt x="553" y="1532"/>
                          <a:pt x="553" y="1532"/>
                        </a:cubicBezTo>
                        <a:cubicBezTo>
                          <a:pt x="553" y="1532"/>
                          <a:pt x="553" y="1532"/>
                          <a:pt x="554" y="1532"/>
                        </a:cubicBezTo>
                        <a:cubicBezTo>
                          <a:pt x="554" y="1532"/>
                          <a:pt x="554" y="1532"/>
                          <a:pt x="554" y="1532"/>
                        </a:cubicBezTo>
                        <a:cubicBezTo>
                          <a:pt x="554" y="1532"/>
                          <a:pt x="554" y="1532"/>
                          <a:pt x="554" y="1533"/>
                        </a:cubicBezTo>
                        <a:cubicBezTo>
                          <a:pt x="554" y="1533"/>
                          <a:pt x="554" y="1532"/>
                          <a:pt x="554" y="1533"/>
                        </a:cubicBezTo>
                        <a:cubicBezTo>
                          <a:pt x="554" y="1533"/>
                          <a:pt x="554" y="1533"/>
                          <a:pt x="555" y="1533"/>
                        </a:cubicBezTo>
                        <a:cubicBezTo>
                          <a:pt x="555" y="1533"/>
                          <a:pt x="555" y="1534"/>
                          <a:pt x="555" y="1534"/>
                        </a:cubicBezTo>
                        <a:cubicBezTo>
                          <a:pt x="555" y="1534"/>
                          <a:pt x="555" y="1534"/>
                          <a:pt x="555" y="1534"/>
                        </a:cubicBezTo>
                        <a:cubicBezTo>
                          <a:pt x="555" y="1534"/>
                          <a:pt x="555" y="1534"/>
                          <a:pt x="555" y="1534"/>
                        </a:cubicBezTo>
                        <a:cubicBezTo>
                          <a:pt x="555" y="1534"/>
                          <a:pt x="555" y="1534"/>
                          <a:pt x="556" y="1534"/>
                        </a:cubicBezTo>
                        <a:cubicBezTo>
                          <a:pt x="556" y="1534"/>
                          <a:pt x="556" y="1534"/>
                          <a:pt x="556" y="1534"/>
                        </a:cubicBezTo>
                        <a:cubicBezTo>
                          <a:pt x="556" y="1535"/>
                          <a:pt x="556" y="1535"/>
                          <a:pt x="556" y="1535"/>
                        </a:cubicBezTo>
                        <a:cubicBezTo>
                          <a:pt x="556" y="1535"/>
                          <a:pt x="556" y="1535"/>
                          <a:pt x="556" y="1535"/>
                        </a:cubicBezTo>
                        <a:cubicBezTo>
                          <a:pt x="556" y="1535"/>
                          <a:pt x="556" y="1535"/>
                          <a:pt x="557" y="1535"/>
                        </a:cubicBezTo>
                        <a:cubicBezTo>
                          <a:pt x="557" y="1536"/>
                          <a:pt x="557" y="1536"/>
                          <a:pt x="557" y="1536"/>
                        </a:cubicBezTo>
                        <a:cubicBezTo>
                          <a:pt x="557" y="1536"/>
                          <a:pt x="557" y="1536"/>
                          <a:pt x="557" y="1536"/>
                        </a:cubicBezTo>
                        <a:cubicBezTo>
                          <a:pt x="557" y="1536"/>
                          <a:pt x="557" y="1536"/>
                          <a:pt x="557" y="1536"/>
                        </a:cubicBezTo>
                        <a:cubicBezTo>
                          <a:pt x="557" y="1536"/>
                          <a:pt x="557" y="1536"/>
                          <a:pt x="558" y="1536"/>
                        </a:cubicBezTo>
                        <a:cubicBezTo>
                          <a:pt x="558" y="1536"/>
                          <a:pt x="558" y="1536"/>
                          <a:pt x="558" y="1536"/>
                        </a:cubicBezTo>
                        <a:cubicBezTo>
                          <a:pt x="558" y="1536"/>
                          <a:pt x="558" y="1537"/>
                          <a:pt x="558" y="1537"/>
                        </a:cubicBezTo>
                        <a:cubicBezTo>
                          <a:pt x="558" y="1537"/>
                          <a:pt x="558" y="1537"/>
                          <a:pt x="558" y="1537"/>
                        </a:cubicBezTo>
                        <a:cubicBezTo>
                          <a:pt x="558" y="1537"/>
                          <a:pt x="559" y="1537"/>
                          <a:pt x="559" y="1537"/>
                        </a:cubicBezTo>
                        <a:cubicBezTo>
                          <a:pt x="559" y="1537"/>
                          <a:pt x="559" y="1537"/>
                          <a:pt x="559" y="1537"/>
                        </a:cubicBezTo>
                        <a:cubicBezTo>
                          <a:pt x="559" y="1538"/>
                          <a:pt x="559" y="1537"/>
                          <a:pt x="559" y="1537"/>
                        </a:cubicBezTo>
                        <a:cubicBezTo>
                          <a:pt x="559" y="1537"/>
                          <a:pt x="559" y="1538"/>
                          <a:pt x="559" y="1538"/>
                        </a:cubicBezTo>
                        <a:cubicBezTo>
                          <a:pt x="559" y="1538"/>
                          <a:pt x="560" y="1537"/>
                          <a:pt x="560" y="1537"/>
                        </a:cubicBezTo>
                        <a:cubicBezTo>
                          <a:pt x="560" y="1537"/>
                          <a:pt x="560" y="1537"/>
                          <a:pt x="560" y="1538"/>
                        </a:cubicBezTo>
                        <a:cubicBezTo>
                          <a:pt x="560" y="1538"/>
                          <a:pt x="560" y="1538"/>
                          <a:pt x="560" y="1538"/>
                        </a:cubicBezTo>
                        <a:cubicBezTo>
                          <a:pt x="560" y="1539"/>
                          <a:pt x="560" y="1538"/>
                          <a:pt x="560" y="1538"/>
                        </a:cubicBezTo>
                        <a:cubicBezTo>
                          <a:pt x="560" y="1538"/>
                          <a:pt x="561" y="1539"/>
                          <a:pt x="561" y="1539"/>
                        </a:cubicBezTo>
                        <a:cubicBezTo>
                          <a:pt x="561" y="1539"/>
                          <a:pt x="561" y="1539"/>
                          <a:pt x="561" y="1539"/>
                        </a:cubicBezTo>
                        <a:cubicBezTo>
                          <a:pt x="561" y="1539"/>
                          <a:pt x="561" y="1539"/>
                          <a:pt x="561" y="1539"/>
                        </a:cubicBezTo>
                        <a:cubicBezTo>
                          <a:pt x="561" y="1539"/>
                          <a:pt x="561" y="1540"/>
                          <a:pt x="561" y="1540"/>
                        </a:cubicBezTo>
                        <a:cubicBezTo>
                          <a:pt x="561" y="1540"/>
                          <a:pt x="562" y="1540"/>
                          <a:pt x="562" y="1540"/>
                        </a:cubicBezTo>
                        <a:cubicBezTo>
                          <a:pt x="562" y="1540"/>
                          <a:pt x="562" y="1540"/>
                          <a:pt x="562" y="1540"/>
                        </a:cubicBezTo>
                        <a:cubicBezTo>
                          <a:pt x="562" y="1540"/>
                          <a:pt x="562" y="1541"/>
                          <a:pt x="562" y="1541"/>
                        </a:cubicBezTo>
                        <a:cubicBezTo>
                          <a:pt x="562" y="1541"/>
                          <a:pt x="562" y="1541"/>
                          <a:pt x="562" y="1541"/>
                        </a:cubicBezTo>
                        <a:cubicBezTo>
                          <a:pt x="562" y="1541"/>
                          <a:pt x="563" y="1541"/>
                          <a:pt x="563" y="1541"/>
                        </a:cubicBezTo>
                        <a:cubicBezTo>
                          <a:pt x="563" y="1541"/>
                          <a:pt x="563" y="1542"/>
                          <a:pt x="563" y="1542"/>
                        </a:cubicBezTo>
                        <a:cubicBezTo>
                          <a:pt x="563" y="1542"/>
                          <a:pt x="563" y="1542"/>
                          <a:pt x="563" y="1541"/>
                        </a:cubicBezTo>
                        <a:cubicBezTo>
                          <a:pt x="563" y="1541"/>
                          <a:pt x="563" y="1541"/>
                          <a:pt x="563" y="1541"/>
                        </a:cubicBezTo>
                        <a:cubicBezTo>
                          <a:pt x="563" y="1542"/>
                          <a:pt x="564" y="1542"/>
                          <a:pt x="564" y="1542"/>
                        </a:cubicBezTo>
                        <a:cubicBezTo>
                          <a:pt x="564" y="1542"/>
                          <a:pt x="564" y="1542"/>
                          <a:pt x="564" y="1542"/>
                        </a:cubicBezTo>
                        <a:cubicBezTo>
                          <a:pt x="564" y="1542"/>
                          <a:pt x="564" y="1542"/>
                          <a:pt x="564" y="1543"/>
                        </a:cubicBezTo>
                        <a:cubicBezTo>
                          <a:pt x="564" y="1543"/>
                          <a:pt x="564" y="1543"/>
                          <a:pt x="564" y="1543"/>
                        </a:cubicBezTo>
                        <a:cubicBezTo>
                          <a:pt x="565" y="1543"/>
                          <a:pt x="565" y="1543"/>
                          <a:pt x="565" y="1543"/>
                        </a:cubicBezTo>
                        <a:cubicBezTo>
                          <a:pt x="565" y="1543"/>
                          <a:pt x="565" y="1543"/>
                          <a:pt x="565" y="1543"/>
                        </a:cubicBezTo>
                        <a:cubicBezTo>
                          <a:pt x="565" y="1543"/>
                          <a:pt x="565" y="1543"/>
                          <a:pt x="565" y="1543"/>
                        </a:cubicBezTo>
                        <a:cubicBezTo>
                          <a:pt x="565" y="1544"/>
                          <a:pt x="565" y="1544"/>
                          <a:pt x="565" y="1544"/>
                        </a:cubicBezTo>
                        <a:cubicBezTo>
                          <a:pt x="566" y="1544"/>
                          <a:pt x="566" y="1544"/>
                          <a:pt x="566" y="1544"/>
                        </a:cubicBezTo>
                        <a:cubicBezTo>
                          <a:pt x="566" y="1544"/>
                          <a:pt x="566" y="1545"/>
                          <a:pt x="566" y="1545"/>
                        </a:cubicBezTo>
                        <a:cubicBezTo>
                          <a:pt x="566" y="1545"/>
                          <a:pt x="566" y="1544"/>
                          <a:pt x="566" y="1544"/>
                        </a:cubicBezTo>
                        <a:cubicBezTo>
                          <a:pt x="566" y="1544"/>
                          <a:pt x="566" y="1545"/>
                          <a:pt x="566" y="1545"/>
                        </a:cubicBezTo>
                        <a:cubicBezTo>
                          <a:pt x="566" y="1545"/>
                          <a:pt x="567" y="1545"/>
                          <a:pt x="567" y="1545"/>
                        </a:cubicBezTo>
                        <a:cubicBezTo>
                          <a:pt x="567" y="1545"/>
                          <a:pt x="567" y="1546"/>
                          <a:pt x="567" y="1546"/>
                        </a:cubicBezTo>
                        <a:cubicBezTo>
                          <a:pt x="567" y="1546"/>
                          <a:pt x="567" y="1546"/>
                          <a:pt x="567" y="1545"/>
                        </a:cubicBezTo>
                        <a:cubicBezTo>
                          <a:pt x="567" y="1545"/>
                          <a:pt x="567" y="1545"/>
                          <a:pt x="567" y="1545"/>
                        </a:cubicBezTo>
                        <a:cubicBezTo>
                          <a:pt x="568" y="1545"/>
                          <a:pt x="568" y="1545"/>
                          <a:pt x="568" y="1545"/>
                        </a:cubicBezTo>
                        <a:cubicBezTo>
                          <a:pt x="568" y="1545"/>
                          <a:pt x="568" y="1545"/>
                          <a:pt x="568" y="1546"/>
                        </a:cubicBezTo>
                        <a:cubicBezTo>
                          <a:pt x="568" y="1546"/>
                          <a:pt x="568" y="1546"/>
                          <a:pt x="568" y="1547"/>
                        </a:cubicBezTo>
                        <a:cubicBezTo>
                          <a:pt x="568" y="1547"/>
                          <a:pt x="568" y="1547"/>
                          <a:pt x="568" y="1547"/>
                        </a:cubicBezTo>
                        <a:cubicBezTo>
                          <a:pt x="569" y="1547"/>
                          <a:pt x="569" y="1547"/>
                          <a:pt x="569" y="1547"/>
                        </a:cubicBezTo>
                        <a:cubicBezTo>
                          <a:pt x="569" y="1547"/>
                          <a:pt x="569" y="1547"/>
                          <a:pt x="569" y="1547"/>
                        </a:cubicBezTo>
                        <a:cubicBezTo>
                          <a:pt x="569" y="1548"/>
                          <a:pt x="569" y="1547"/>
                          <a:pt x="569" y="1547"/>
                        </a:cubicBezTo>
                        <a:cubicBezTo>
                          <a:pt x="569" y="1547"/>
                          <a:pt x="569" y="1548"/>
                          <a:pt x="570" y="1548"/>
                        </a:cubicBezTo>
                        <a:cubicBezTo>
                          <a:pt x="570" y="1548"/>
                          <a:pt x="570" y="1548"/>
                          <a:pt x="570" y="1548"/>
                        </a:cubicBezTo>
                        <a:cubicBezTo>
                          <a:pt x="570" y="1548"/>
                          <a:pt x="570" y="1549"/>
                          <a:pt x="570" y="1549"/>
                        </a:cubicBezTo>
                        <a:cubicBezTo>
                          <a:pt x="570" y="1549"/>
                          <a:pt x="570" y="1549"/>
                          <a:pt x="570" y="1549"/>
                        </a:cubicBezTo>
                        <a:cubicBezTo>
                          <a:pt x="570" y="1549"/>
                          <a:pt x="570" y="1548"/>
                          <a:pt x="571" y="1548"/>
                        </a:cubicBezTo>
                        <a:cubicBezTo>
                          <a:pt x="571" y="1548"/>
                          <a:pt x="571" y="1549"/>
                          <a:pt x="571" y="1549"/>
                        </a:cubicBezTo>
                        <a:cubicBezTo>
                          <a:pt x="571" y="1549"/>
                          <a:pt x="571" y="1549"/>
                          <a:pt x="571" y="1549"/>
                        </a:cubicBezTo>
                        <a:cubicBezTo>
                          <a:pt x="571" y="1549"/>
                          <a:pt x="571" y="1549"/>
                          <a:pt x="571" y="1549"/>
                        </a:cubicBezTo>
                        <a:cubicBezTo>
                          <a:pt x="571" y="1549"/>
                          <a:pt x="571" y="1549"/>
                          <a:pt x="572" y="1549"/>
                        </a:cubicBezTo>
                        <a:cubicBezTo>
                          <a:pt x="572" y="1549"/>
                          <a:pt x="572" y="1549"/>
                          <a:pt x="572" y="1550"/>
                        </a:cubicBezTo>
                        <a:cubicBezTo>
                          <a:pt x="572" y="1550"/>
                          <a:pt x="572" y="1550"/>
                          <a:pt x="572" y="1550"/>
                        </a:cubicBezTo>
                        <a:cubicBezTo>
                          <a:pt x="572" y="1550"/>
                          <a:pt x="572" y="1551"/>
                          <a:pt x="572" y="1551"/>
                        </a:cubicBezTo>
                        <a:cubicBezTo>
                          <a:pt x="572" y="1551"/>
                          <a:pt x="572" y="1551"/>
                          <a:pt x="573" y="1551"/>
                        </a:cubicBezTo>
                        <a:cubicBezTo>
                          <a:pt x="573" y="1551"/>
                          <a:pt x="573" y="1551"/>
                          <a:pt x="573" y="1551"/>
                        </a:cubicBezTo>
                        <a:cubicBezTo>
                          <a:pt x="573" y="1551"/>
                          <a:pt x="573" y="1551"/>
                          <a:pt x="573" y="1551"/>
                        </a:cubicBezTo>
                        <a:cubicBezTo>
                          <a:pt x="573" y="1551"/>
                          <a:pt x="573" y="1551"/>
                          <a:pt x="573" y="1551"/>
                        </a:cubicBezTo>
                        <a:cubicBezTo>
                          <a:pt x="573" y="1551"/>
                          <a:pt x="573" y="1552"/>
                          <a:pt x="574" y="1552"/>
                        </a:cubicBezTo>
                        <a:cubicBezTo>
                          <a:pt x="574" y="1552"/>
                          <a:pt x="574" y="1552"/>
                          <a:pt x="574" y="1552"/>
                        </a:cubicBezTo>
                        <a:cubicBezTo>
                          <a:pt x="574" y="1552"/>
                          <a:pt x="574" y="1552"/>
                          <a:pt x="574" y="1553"/>
                        </a:cubicBezTo>
                        <a:cubicBezTo>
                          <a:pt x="574" y="1553"/>
                          <a:pt x="574" y="1553"/>
                          <a:pt x="574" y="1553"/>
                        </a:cubicBezTo>
                        <a:cubicBezTo>
                          <a:pt x="574" y="1553"/>
                          <a:pt x="574" y="1553"/>
                          <a:pt x="575" y="1553"/>
                        </a:cubicBezTo>
                        <a:cubicBezTo>
                          <a:pt x="575" y="1553"/>
                          <a:pt x="575" y="1553"/>
                          <a:pt x="575" y="1553"/>
                        </a:cubicBezTo>
                        <a:cubicBezTo>
                          <a:pt x="575" y="1553"/>
                          <a:pt x="575" y="1553"/>
                          <a:pt x="575" y="1553"/>
                        </a:cubicBezTo>
                        <a:cubicBezTo>
                          <a:pt x="575" y="1553"/>
                          <a:pt x="575" y="1554"/>
                          <a:pt x="575" y="1554"/>
                        </a:cubicBezTo>
                        <a:cubicBezTo>
                          <a:pt x="575" y="1554"/>
                          <a:pt x="576" y="1554"/>
                          <a:pt x="576" y="1554"/>
                        </a:cubicBezTo>
                        <a:cubicBezTo>
                          <a:pt x="576" y="1554"/>
                          <a:pt x="576" y="1554"/>
                          <a:pt x="576" y="1554"/>
                        </a:cubicBezTo>
                        <a:cubicBezTo>
                          <a:pt x="576" y="1554"/>
                          <a:pt x="576" y="1555"/>
                          <a:pt x="576" y="1555"/>
                        </a:cubicBezTo>
                        <a:cubicBezTo>
                          <a:pt x="576" y="1555"/>
                          <a:pt x="576" y="1555"/>
                          <a:pt x="576" y="1555"/>
                        </a:cubicBezTo>
                        <a:cubicBezTo>
                          <a:pt x="576" y="1555"/>
                          <a:pt x="577" y="1555"/>
                          <a:pt x="577" y="1555"/>
                        </a:cubicBezTo>
                        <a:cubicBezTo>
                          <a:pt x="577" y="1555"/>
                          <a:pt x="577" y="1556"/>
                          <a:pt x="577" y="1556"/>
                        </a:cubicBezTo>
                        <a:cubicBezTo>
                          <a:pt x="577" y="1556"/>
                          <a:pt x="577" y="1556"/>
                          <a:pt x="577" y="1556"/>
                        </a:cubicBezTo>
                        <a:cubicBezTo>
                          <a:pt x="577" y="1556"/>
                          <a:pt x="577" y="1556"/>
                          <a:pt x="577" y="1556"/>
                        </a:cubicBezTo>
                        <a:cubicBezTo>
                          <a:pt x="577" y="1556"/>
                          <a:pt x="578" y="1556"/>
                          <a:pt x="578" y="1556"/>
                        </a:cubicBezTo>
                        <a:cubicBezTo>
                          <a:pt x="578" y="1557"/>
                          <a:pt x="578" y="1557"/>
                          <a:pt x="578" y="1557"/>
                        </a:cubicBezTo>
                        <a:cubicBezTo>
                          <a:pt x="578" y="1557"/>
                          <a:pt x="578" y="1557"/>
                          <a:pt x="578" y="1557"/>
                        </a:cubicBezTo>
                        <a:cubicBezTo>
                          <a:pt x="578" y="1557"/>
                          <a:pt x="578" y="1557"/>
                          <a:pt x="578" y="1557"/>
                        </a:cubicBezTo>
                        <a:cubicBezTo>
                          <a:pt x="578" y="1557"/>
                          <a:pt x="579" y="1557"/>
                          <a:pt x="579" y="1557"/>
                        </a:cubicBezTo>
                        <a:cubicBezTo>
                          <a:pt x="579" y="1557"/>
                          <a:pt x="579" y="1557"/>
                          <a:pt x="579" y="1557"/>
                        </a:cubicBezTo>
                        <a:cubicBezTo>
                          <a:pt x="579" y="1557"/>
                          <a:pt x="579" y="1557"/>
                          <a:pt x="579" y="1557"/>
                        </a:cubicBezTo>
                        <a:cubicBezTo>
                          <a:pt x="579" y="1557"/>
                          <a:pt x="579" y="1558"/>
                          <a:pt x="579" y="1558"/>
                        </a:cubicBezTo>
                        <a:cubicBezTo>
                          <a:pt x="579" y="1558"/>
                          <a:pt x="580" y="1558"/>
                          <a:pt x="580" y="1558"/>
                        </a:cubicBezTo>
                        <a:cubicBezTo>
                          <a:pt x="580" y="1558"/>
                          <a:pt x="580" y="1558"/>
                          <a:pt x="580" y="1559"/>
                        </a:cubicBezTo>
                        <a:cubicBezTo>
                          <a:pt x="580" y="1559"/>
                          <a:pt x="580" y="1558"/>
                          <a:pt x="580" y="1558"/>
                        </a:cubicBezTo>
                        <a:cubicBezTo>
                          <a:pt x="580" y="1559"/>
                          <a:pt x="580" y="1559"/>
                          <a:pt x="580" y="1559"/>
                        </a:cubicBezTo>
                        <a:cubicBezTo>
                          <a:pt x="581" y="1559"/>
                          <a:pt x="581" y="1559"/>
                          <a:pt x="581" y="1559"/>
                        </a:cubicBezTo>
                        <a:cubicBezTo>
                          <a:pt x="581" y="1559"/>
                          <a:pt x="581" y="1560"/>
                          <a:pt x="581" y="1560"/>
                        </a:cubicBezTo>
                        <a:cubicBezTo>
                          <a:pt x="581" y="1560"/>
                          <a:pt x="581" y="1560"/>
                          <a:pt x="581" y="1560"/>
                        </a:cubicBezTo>
                        <a:cubicBezTo>
                          <a:pt x="581" y="1560"/>
                          <a:pt x="581" y="1560"/>
                          <a:pt x="581" y="1560"/>
                        </a:cubicBezTo>
                        <a:cubicBezTo>
                          <a:pt x="582" y="1560"/>
                          <a:pt x="582" y="1560"/>
                          <a:pt x="582" y="1560"/>
                        </a:cubicBezTo>
                        <a:cubicBezTo>
                          <a:pt x="582" y="1560"/>
                          <a:pt x="582" y="1560"/>
                          <a:pt x="582" y="1561"/>
                        </a:cubicBezTo>
                        <a:cubicBezTo>
                          <a:pt x="582" y="1561"/>
                          <a:pt x="582" y="1561"/>
                          <a:pt x="582" y="1561"/>
                        </a:cubicBezTo>
                        <a:cubicBezTo>
                          <a:pt x="582" y="1561"/>
                          <a:pt x="582" y="1561"/>
                          <a:pt x="582" y="1561"/>
                        </a:cubicBezTo>
                        <a:cubicBezTo>
                          <a:pt x="583" y="1561"/>
                          <a:pt x="583" y="1561"/>
                          <a:pt x="583" y="1561"/>
                        </a:cubicBezTo>
                        <a:cubicBezTo>
                          <a:pt x="583" y="1562"/>
                          <a:pt x="583" y="1562"/>
                          <a:pt x="583" y="1562"/>
                        </a:cubicBezTo>
                        <a:cubicBezTo>
                          <a:pt x="583" y="1562"/>
                          <a:pt x="583" y="1562"/>
                          <a:pt x="583" y="1562"/>
                        </a:cubicBezTo>
                        <a:cubicBezTo>
                          <a:pt x="583" y="1562"/>
                          <a:pt x="583" y="1562"/>
                          <a:pt x="583" y="1562"/>
                        </a:cubicBezTo>
                        <a:cubicBezTo>
                          <a:pt x="584" y="1562"/>
                          <a:pt x="584" y="1563"/>
                          <a:pt x="584" y="1563"/>
                        </a:cubicBezTo>
                        <a:cubicBezTo>
                          <a:pt x="584" y="1563"/>
                          <a:pt x="584" y="1563"/>
                          <a:pt x="584" y="1563"/>
                        </a:cubicBezTo>
                        <a:cubicBezTo>
                          <a:pt x="584" y="1563"/>
                          <a:pt x="584" y="1563"/>
                          <a:pt x="584" y="1563"/>
                        </a:cubicBezTo>
                        <a:cubicBezTo>
                          <a:pt x="584" y="1563"/>
                          <a:pt x="584" y="1563"/>
                          <a:pt x="584" y="1563"/>
                        </a:cubicBezTo>
                        <a:cubicBezTo>
                          <a:pt x="585" y="1563"/>
                          <a:pt x="585" y="1563"/>
                          <a:pt x="585" y="1564"/>
                        </a:cubicBezTo>
                        <a:cubicBezTo>
                          <a:pt x="585" y="1564"/>
                          <a:pt x="585" y="1564"/>
                          <a:pt x="585" y="1564"/>
                        </a:cubicBezTo>
                        <a:cubicBezTo>
                          <a:pt x="585" y="1564"/>
                          <a:pt x="585" y="1564"/>
                          <a:pt x="585" y="1564"/>
                        </a:cubicBezTo>
                        <a:cubicBezTo>
                          <a:pt x="585" y="1564"/>
                          <a:pt x="585" y="1564"/>
                          <a:pt x="585" y="1564"/>
                        </a:cubicBezTo>
                        <a:cubicBezTo>
                          <a:pt x="586" y="1564"/>
                          <a:pt x="586" y="1565"/>
                          <a:pt x="586" y="1565"/>
                        </a:cubicBezTo>
                        <a:cubicBezTo>
                          <a:pt x="586" y="1565"/>
                          <a:pt x="586" y="1565"/>
                          <a:pt x="586" y="1565"/>
                        </a:cubicBezTo>
                        <a:cubicBezTo>
                          <a:pt x="586" y="1565"/>
                          <a:pt x="586" y="1565"/>
                          <a:pt x="586" y="1565"/>
                        </a:cubicBezTo>
                        <a:cubicBezTo>
                          <a:pt x="586" y="1565"/>
                          <a:pt x="586" y="1565"/>
                          <a:pt x="587" y="1565"/>
                        </a:cubicBezTo>
                        <a:cubicBezTo>
                          <a:pt x="587" y="1565"/>
                          <a:pt x="587" y="1566"/>
                          <a:pt x="587" y="1566"/>
                        </a:cubicBezTo>
                        <a:cubicBezTo>
                          <a:pt x="587" y="1566"/>
                          <a:pt x="587" y="1565"/>
                          <a:pt x="587" y="1565"/>
                        </a:cubicBezTo>
                        <a:cubicBezTo>
                          <a:pt x="587" y="1566"/>
                          <a:pt x="587" y="1566"/>
                          <a:pt x="587" y="1566"/>
                        </a:cubicBezTo>
                        <a:cubicBezTo>
                          <a:pt x="587" y="1566"/>
                          <a:pt x="587" y="1566"/>
                          <a:pt x="588" y="1567"/>
                        </a:cubicBezTo>
                        <a:cubicBezTo>
                          <a:pt x="588" y="1567"/>
                          <a:pt x="588" y="1567"/>
                          <a:pt x="588" y="1567"/>
                        </a:cubicBezTo>
                        <a:cubicBezTo>
                          <a:pt x="588" y="1567"/>
                          <a:pt x="588" y="1566"/>
                          <a:pt x="588" y="1566"/>
                        </a:cubicBezTo>
                        <a:cubicBezTo>
                          <a:pt x="588" y="1566"/>
                          <a:pt x="588" y="1567"/>
                          <a:pt x="588" y="1567"/>
                        </a:cubicBezTo>
                        <a:cubicBezTo>
                          <a:pt x="588" y="1567"/>
                          <a:pt x="588" y="1567"/>
                          <a:pt x="589" y="1567"/>
                        </a:cubicBezTo>
                        <a:cubicBezTo>
                          <a:pt x="589" y="1567"/>
                          <a:pt x="589" y="1568"/>
                          <a:pt x="589" y="1568"/>
                        </a:cubicBezTo>
                        <a:cubicBezTo>
                          <a:pt x="589" y="1568"/>
                          <a:pt x="589" y="1567"/>
                          <a:pt x="589" y="1567"/>
                        </a:cubicBezTo>
                        <a:cubicBezTo>
                          <a:pt x="589" y="1567"/>
                          <a:pt x="589" y="1567"/>
                          <a:pt x="589" y="1567"/>
                        </a:cubicBezTo>
                        <a:cubicBezTo>
                          <a:pt x="589" y="1567"/>
                          <a:pt x="589" y="1568"/>
                          <a:pt x="590" y="1568"/>
                        </a:cubicBezTo>
                        <a:cubicBezTo>
                          <a:pt x="590" y="1568"/>
                          <a:pt x="590" y="1569"/>
                          <a:pt x="590" y="1569"/>
                        </a:cubicBezTo>
                        <a:cubicBezTo>
                          <a:pt x="590" y="1569"/>
                          <a:pt x="590" y="1569"/>
                          <a:pt x="590" y="1569"/>
                        </a:cubicBezTo>
                        <a:cubicBezTo>
                          <a:pt x="590" y="1569"/>
                          <a:pt x="590" y="1569"/>
                          <a:pt x="590" y="1569"/>
                        </a:cubicBezTo>
                        <a:cubicBezTo>
                          <a:pt x="590" y="1569"/>
                          <a:pt x="590" y="1570"/>
                          <a:pt x="591" y="1570"/>
                        </a:cubicBezTo>
                        <a:cubicBezTo>
                          <a:pt x="591" y="1570"/>
                          <a:pt x="591" y="1570"/>
                          <a:pt x="591" y="1570"/>
                        </a:cubicBezTo>
                        <a:cubicBezTo>
                          <a:pt x="591" y="1570"/>
                          <a:pt x="591" y="1569"/>
                          <a:pt x="591" y="1569"/>
                        </a:cubicBezTo>
                        <a:cubicBezTo>
                          <a:pt x="591" y="1569"/>
                          <a:pt x="591" y="1569"/>
                          <a:pt x="591" y="1569"/>
                        </a:cubicBezTo>
                        <a:cubicBezTo>
                          <a:pt x="591" y="1570"/>
                          <a:pt x="592" y="1570"/>
                          <a:pt x="592" y="1570"/>
                        </a:cubicBezTo>
                        <a:cubicBezTo>
                          <a:pt x="592" y="1570"/>
                          <a:pt x="592" y="1571"/>
                          <a:pt x="592" y="1571"/>
                        </a:cubicBezTo>
                        <a:cubicBezTo>
                          <a:pt x="592" y="1571"/>
                          <a:pt x="592" y="1571"/>
                          <a:pt x="592" y="1571"/>
                        </a:cubicBezTo>
                        <a:cubicBezTo>
                          <a:pt x="592" y="1571"/>
                          <a:pt x="592" y="1571"/>
                          <a:pt x="592" y="1571"/>
                        </a:cubicBezTo>
                        <a:cubicBezTo>
                          <a:pt x="592" y="1571"/>
                          <a:pt x="593" y="1571"/>
                          <a:pt x="593" y="1571"/>
                        </a:cubicBezTo>
                        <a:cubicBezTo>
                          <a:pt x="593" y="1571"/>
                          <a:pt x="593" y="1571"/>
                          <a:pt x="593" y="1571"/>
                        </a:cubicBezTo>
                        <a:cubicBezTo>
                          <a:pt x="593" y="1571"/>
                          <a:pt x="593" y="1571"/>
                          <a:pt x="593" y="1571"/>
                        </a:cubicBezTo>
                        <a:cubicBezTo>
                          <a:pt x="593" y="1572"/>
                          <a:pt x="593" y="1572"/>
                          <a:pt x="593" y="1572"/>
                        </a:cubicBezTo>
                        <a:cubicBezTo>
                          <a:pt x="593" y="1572"/>
                          <a:pt x="594" y="1572"/>
                          <a:pt x="594" y="1572"/>
                        </a:cubicBezTo>
                        <a:cubicBezTo>
                          <a:pt x="594" y="1572"/>
                          <a:pt x="594" y="1572"/>
                          <a:pt x="594" y="1572"/>
                        </a:cubicBezTo>
                        <a:cubicBezTo>
                          <a:pt x="594" y="1572"/>
                          <a:pt x="594" y="1572"/>
                          <a:pt x="594" y="1572"/>
                        </a:cubicBezTo>
                        <a:cubicBezTo>
                          <a:pt x="594" y="1573"/>
                          <a:pt x="594" y="1573"/>
                          <a:pt x="594" y="1573"/>
                        </a:cubicBezTo>
                        <a:cubicBezTo>
                          <a:pt x="594" y="1573"/>
                          <a:pt x="595" y="1573"/>
                          <a:pt x="595" y="1573"/>
                        </a:cubicBezTo>
                        <a:cubicBezTo>
                          <a:pt x="595" y="1574"/>
                          <a:pt x="595" y="1574"/>
                          <a:pt x="595" y="1574"/>
                        </a:cubicBezTo>
                        <a:cubicBezTo>
                          <a:pt x="595" y="1574"/>
                          <a:pt x="595" y="1573"/>
                          <a:pt x="595" y="1573"/>
                        </a:cubicBezTo>
                        <a:cubicBezTo>
                          <a:pt x="595" y="1573"/>
                          <a:pt x="595" y="1574"/>
                          <a:pt x="595" y="1574"/>
                        </a:cubicBezTo>
                        <a:cubicBezTo>
                          <a:pt x="595" y="1574"/>
                          <a:pt x="596" y="1574"/>
                          <a:pt x="596" y="1574"/>
                        </a:cubicBezTo>
                        <a:cubicBezTo>
                          <a:pt x="596" y="1574"/>
                          <a:pt x="596" y="1575"/>
                          <a:pt x="596" y="1575"/>
                        </a:cubicBezTo>
                        <a:cubicBezTo>
                          <a:pt x="596" y="1575"/>
                          <a:pt x="596" y="1575"/>
                          <a:pt x="596" y="1575"/>
                        </a:cubicBezTo>
                        <a:cubicBezTo>
                          <a:pt x="596" y="1576"/>
                          <a:pt x="596" y="1575"/>
                          <a:pt x="596" y="1576"/>
                        </a:cubicBezTo>
                        <a:cubicBezTo>
                          <a:pt x="597" y="1576"/>
                          <a:pt x="597" y="1576"/>
                          <a:pt x="597" y="1576"/>
                        </a:cubicBezTo>
                        <a:cubicBezTo>
                          <a:pt x="597" y="1576"/>
                          <a:pt x="597" y="1576"/>
                          <a:pt x="597" y="1576"/>
                        </a:cubicBezTo>
                        <a:cubicBezTo>
                          <a:pt x="597" y="1576"/>
                          <a:pt x="597" y="1576"/>
                          <a:pt x="597" y="1576"/>
                        </a:cubicBezTo>
                        <a:cubicBezTo>
                          <a:pt x="597" y="1576"/>
                          <a:pt x="597" y="1576"/>
                          <a:pt x="597" y="1576"/>
                        </a:cubicBezTo>
                        <a:cubicBezTo>
                          <a:pt x="598" y="1576"/>
                          <a:pt x="598" y="1576"/>
                          <a:pt x="598" y="1576"/>
                        </a:cubicBezTo>
                        <a:cubicBezTo>
                          <a:pt x="598" y="1577"/>
                          <a:pt x="598" y="1576"/>
                          <a:pt x="598" y="1577"/>
                        </a:cubicBezTo>
                        <a:cubicBezTo>
                          <a:pt x="598" y="1577"/>
                          <a:pt x="598" y="1577"/>
                          <a:pt x="598" y="1578"/>
                        </a:cubicBezTo>
                        <a:cubicBezTo>
                          <a:pt x="598" y="1578"/>
                          <a:pt x="598" y="1577"/>
                          <a:pt x="598" y="1577"/>
                        </a:cubicBezTo>
                        <a:cubicBezTo>
                          <a:pt x="599" y="1577"/>
                          <a:pt x="599" y="1578"/>
                          <a:pt x="599" y="1578"/>
                        </a:cubicBezTo>
                        <a:cubicBezTo>
                          <a:pt x="599" y="1578"/>
                          <a:pt x="599" y="1578"/>
                          <a:pt x="599" y="1578"/>
                        </a:cubicBezTo>
                        <a:cubicBezTo>
                          <a:pt x="599" y="1578"/>
                          <a:pt x="599" y="1578"/>
                          <a:pt x="599" y="1578"/>
                        </a:cubicBezTo>
                        <a:cubicBezTo>
                          <a:pt x="599" y="1578"/>
                          <a:pt x="599" y="1579"/>
                          <a:pt x="599" y="1579"/>
                        </a:cubicBezTo>
                        <a:cubicBezTo>
                          <a:pt x="600" y="1579"/>
                          <a:pt x="600" y="1578"/>
                          <a:pt x="600" y="1578"/>
                        </a:cubicBezTo>
                        <a:cubicBezTo>
                          <a:pt x="600" y="1579"/>
                          <a:pt x="600" y="1579"/>
                          <a:pt x="600" y="1579"/>
                        </a:cubicBezTo>
                        <a:cubicBezTo>
                          <a:pt x="600" y="1579"/>
                          <a:pt x="600" y="1579"/>
                          <a:pt x="600" y="1579"/>
                        </a:cubicBezTo>
                        <a:cubicBezTo>
                          <a:pt x="600" y="1580"/>
                          <a:pt x="600" y="1580"/>
                          <a:pt x="600" y="1580"/>
                        </a:cubicBezTo>
                        <a:cubicBezTo>
                          <a:pt x="601" y="1580"/>
                          <a:pt x="601" y="1580"/>
                          <a:pt x="601" y="1581"/>
                        </a:cubicBezTo>
                        <a:cubicBezTo>
                          <a:pt x="601" y="1581"/>
                          <a:pt x="601" y="1580"/>
                          <a:pt x="601" y="1580"/>
                        </a:cubicBezTo>
                        <a:cubicBezTo>
                          <a:pt x="601" y="1581"/>
                          <a:pt x="601" y="1581"/>
                          <a:pt x="601" y="1581"/>
                        </a:cubicBezTo>
                        <a:cubicBezTo>
                          <a:pt x="601" y="1581"/>
                          <a:pt x="601" y="1581"/>
                          <a:pt x="601" y="1581"/>
                        </a:cubicBezTo>
                        <a:cubicBezTo>
                          <a:pt x="602" y="1581"/>
                          <a:pt x="602" y="1581"/>
                          <a:pt x="602" y="1581"/>
                        </a:cubicBezTo>
                        <a:cubicBezTo>
                          <a:pt x="602" y="1581"/>
                          <a:pt x="602" y="1581"/>
                          <a:pt x="602" y="1581"/>
                        </a:cubicBezTo>
                        <a:cubicBezTo>
                          <a:pt x="602" y="1581"/>
                          <a:pt x="602" y="1582"/>
                          <a:pt x="602" y="1582"/>
                        </a:cubicBezTo>
                        <a:cubicBezTo>
                          <a:pt x="602" y="1582"/>
                          <a:pt x="602" y="1582"/>
                          <a:pt x="603" y="1582"/>
                        </a:cubicBezTo>
                        <a:cubicBezTo>
                          <a:pt x="603" y="1582"/>
                          <a:pt x="603" y="1582"/>
                          <a:pt x="603" y="1582"/>
                        </a:cubicBezTo>
                        <a:cubicBezTo>
                          <a:pt x="603" y="1582"/>
                          <a:pt x="603" y="1583"/>
                          <a:pt x="603" y="1583"/>
                        </a:cubicBezTo>
                        <a:cubicBezTo>
                          <a:pt x="603" y="1583"/>
                          <a:pt x="603" y="1583"/>
                          <a:pt x="603" y="1583"/>
                        </a:cubicBezTo>
                        <a:cubicBezTo>
                          <a:pt x="603" y="1583"/>
                          <a:pt x="603" y="1583"/>
                          <a:pt x="604" y="1583"/>
                        </a:cubicBezTo>
                        <a:cubicBezTo>
                          <a:pt x="604" y="1583"/>
                          <a:pt x="604" y="1584"/>
                          <a:pt x="604" y="1584"/>
                        </a:cubicBezTo>
                        <a:cubicBezTo>
                          <a:pt x="604" y="1584"/>
                          <a:pt x="604" y="1583"/>
                          <a:pt x="604" y="1583"/>
                        </a:cubicBezTo>
                        <a:cubicBezTo>
                          <a:pt x="604" y="1583"/>
                          <a:pt x="604" y="1584"/>
                          <a:pt x="604" y="1584"/>
                        </a:cubicBezTo>
                        <a:cubicBezTo>
                          <a:pt x="604" y="1584"/>
                          <a:pt x="604" y="1584"/>
                          <a:pt x="605" y="1585"/>
                        </a:cubicBezTo>
                        <a:cubicBezTo>
                          <a:pt x="605" y="1585"/>
                          <a:pt x="605" y="1584"/>
                          <a:pt x="605" y="1584"/>
                        </a:cubicBezTo>
                        <a:cubicBezTo>
                          <a:pt x="605" y="1585"/>
                          <a:pt x="605" y="1585"/>
                          <a:pt x="605" y="1585"/>
                        </a:cubicBezTo>
                        <a:cubicBezTo>
                          <a:pt x="605" y="1585"/>
                          <a:pt x="605" y="1585"/>
                          <a:pt x="605" y="1585"/>
                        </a:cubicBezTo>
                        <a:cubicBezTo>
                          <a:pt x="605" y="1585"/>
                          <a:pt x="605" y="1585"/>
                          <a:pt x="606" y="1585"/>
                        </a:cubicBezTo>
                        <a:cubicBezTo>
                          <a:pt x="606" y="1586"/>
                          <a:pt x="606" y="1585"/>
                          <a:pt x="606" y="1586"/>
                        </a:cubicBezTo>
                        <a:cubicBezTo>
                          <a:pt x="606" y="1586"/>
                          <a:pt x="606" y="1586"/>
                          <a:pt x="606" y="1586"/>
                        </a:cubicBezTo>
                        <a:cubicBezTo>
                          <a:pt x="606" y="1586"/>
                          <a:pt x="606" y="1586"/>
                          <a:pt x="606" y="1586"/>
                        </a:cubicBezTo>
                        <a:cubicBezTo>
                          <a:pt x="606" y="1586"/>
                          <a:pt x="606" y="1586"/>
                          <a:pt x="607" y="1586"/>
                        </a:cubicBezTo>
                        <a:cubicBezTo>
                          <a:pt x="607" y="1586"/>
                          <a:pt x="607" y="1587"/>
                          <a:pt x="607" y="1587"/>
                        </a:cubicBezTo>
                        <a:cubicBezTo>
                          <a:pt x="607" y="1587"/>
                          <a:pt x="607" y="1586"/>
                          <a:pt x="607" y="1587"/>
                        </a:cubicBezTo>
                        <a:cubicBezTo>
                          <a:pt x="607" y="1587"/>
                          <a:pt x="607" y="1587"/>
                          <a:pt x="607" y="1587"/>
                        </a:cubicBezTo>
                        <a:cubicBezTo>
                          <a:pt x="607" y="1588"/>
                          <a:pt x="608" y="1588"/>
                          <a:pt x="608" y="1588"/>
                        </a:cubicBezTo>
                        <a:cubicBezTo>
                          <a:pt x="608" y="1588"/>
                          <a:pt x="608" y="1588"/>
                          <a:pt x="608" y="1588"/>
                        </a:cubicBezTo>
                        <a:cubicBezTo>
                          <a:pt x="608" y="1588"/>
                          <a:pt x="608" y="1588"/>
                          <a:pt x="608" y="1588"/>
                        </a:cubicBezTo>
                        <a:cubicBezTo>
                          <a:pt x="608" y="1588"/>
                          <a:pt x="608" y="1588"/>
                          <a:pt x="608" y="1588"/>
                        </a:cubicBezTo>
                        <a:cubicBezTo>
                          <a:pt x="608" y="1588"/>
                          <a:pt x="609" y="1589"/>
                          <a:pt x="609" y="1589"/>
                        </a:cubicBezTo>
                        <a:cubicBezTo>
                          <a:pt x="609" y="1589"/>
                          <a:pt x="609" y="1589"/>
                          <a:pt x="609" y="1589"/>
                        </a:cubicBezTo>
                        <a:cubicBezTo>
                          <a:pt x="609" y="1589"/>
                          <a:pt x="609" y="1589"/>
                          <a:pt x="609" y="1589"/>
                        </a:cubicBezTo>
                        <a:cubicBezTo>
                          <a:pt x="609" y="1589"/>
                          <a:pt x="609" y="1589"/>
                          <a:pt x="609" y="1589"/>
                        </a:cubicBezTo>
                        <a:cubicBezTo>
                          <a:pt x="609" y="1590"/>
                          <a:pt x="610" y="1590"/>
                          <a:pt x="610" y="1590"/>
                        </a:cubicBezTo>
                        <a:cubicBezTo>
                          <a:pt x="610" y="1590"/>
                          <a:pt x="610" y="1590"/>
                          <a:pt x="610" y="1590"/>
                        </a:cubicBezTo>
                        <a:cubicBezTo>
                          <a:pt x="610" y="1590"/>
                          <a:pt x="610" y="1590"/>
                          <a:pt x="610" y="1590"/>
                        </a:cubicBezTo>
                        <a:cubicBezTo>
                          <a:pt x="610" y="1590"/>
                          <a:pt x="610" y="1590"/>
                          <a:pt x="610" y="1590"/>
                        </a:cubicBezTo>
                        <a:cubicBezTo>
                          <a:pt x="610" y="1590"/>
                          <a:pt x="611" y="1591"/>
                          <a:pt x="611" y="1591"/>
                        </a:cubicBezTo>
                        <a:cubicBezTo>
                          <a:pt x="611" y="1591"/>
                          <a:pt x="611" y="1591"/>
                          <a:pt x="611" y="1591"/>
                        </a:cubicBezTo>
                        <a:cubicBezTo>
                          <a:pt x="611" y="1591"/>
                          <a:pt x="611" y="1591"/>
                          <a:pt x="611" y="1591"/>
                        </a:cubicBezTo>
                        <a:cubicBezTo>
                          <a:pt x="611" y="1591"/>
                          <a:pt x="611" y="1592"/>
                          <a:pt x="611" y="1592"/>
                        </a:cubicBezTo>
                        <a:cubicBezTo>
                          <a:pt x="611" y="1592"/>
                          <a:pt x="612" y="1593"/>
                          <a:pt x="612" y="1592"/>
                        </a:cubicBezTo>
                        <a:cubicBezTo>
                          <a:pt x="612" y="1592"/>
                          <a:pt x="612" y="1592"/>
                          <a:pt x="612" y="1592"/>
                        </a:cubicBezTo>
                        <a:cubicBezTo>
                          <a:pt x="612" y="1592"/>
                          <a:pt x="612" y="1592"/>
                          <a:pt x="612" y="1592"/>
                        </a:cubicBezTo>
                        <a:cubicBezTo>
                          <a:pt x="612" y="1593"/>
                          <a:pt x="612" y="1593"/>
                          <a:pt x="612" y="1593"/>
                        </a:cubicBezTo>
                        <a:cubicBezTo>
                          <a:pt x="612" y="1593"/>
                          <a:pt x="613" y="1593"/>
                          <a:pt x="613" y="1594"/>
                        </a:cubicBezTo>
                        <a:cubicBezTo>
                          <a:pt x="613" y="1594"/>
                          <a:pt x="613" y="1594"/>
                          <a:pt x="613" y="1594"/>
                        </a:cubicBezTo>
                        <a:cubicBezTo>
                          <a:pt x="613" y="1594"/>
                          <a:pt x="613" y="1593"/>
                          <a:pt x="613" y="1593"/>
                        </a:cubicBezTo>
                        <a:cubicBezTo>
                          <a:pt x="613" y="1593"/>
                          <a:pt x="613" y="1593"/>
                          <a:pt x="613" y="1593"/>
                        </a:cubicBezTo>
                        <a:cubicBezTo>
                          <a:pt x="614" y="1593"/>
                          <a:pt x="614" y="1594"/>
                          <a:pt x="614" y="1594"/>
                        </a:cubicBezTo>
                        <a:cubicBezTo>
                          <a:pt x="614" y="1594"/>
                          <a:pt x="614" y="1594"/>
                          <a:pt x="614" y="1595"/>
                        </a:cubicBezTo>
                        <a:cubicBezTo>
                          <a:pt x="614" y="1595"/>
                          <a:pt x="614" y="1595"/>
                          <a:pt x="614" y="1595"/>
                        </a:cubicBezTo>
                        <a:cubicBezTo>
                          <a:pt x="614" y="1595"/>
                          <a:pt x="614" y="1595"/>
                          <a:pt x="614" y="1595"/>
                        </a:cubicBezTo>
                        <a:cubicBezTo>
                          <a:pt x="615" y="1595"/>
                          <a:pt x="615" y="1595"/>
                          <a:pt x="615" y="1595"/>
                        </a:cubicBezTo>
                        <a:cubicBezTo>
                          <a:pt x="615" y="1595"/>
                          <a:pt x="615" y="1595"/>
                          <a:pt x="615" y="1595"/>
                        </a:cubicBezTo>
                        <a:cubicBezTo>
                          <a:pt x="615" y="1595"/>
                          <a:pt x="615" y="1596"/>
                          <a:pt x="615" y="1596"/>
                        </a:cubicBezTo>
                        <a:cubicBezTo>
                          <a:pt x="615" y="1596"/>
                          <a:pt x="615" y="1596"/>
                          <a:pt x="615" y="1596"/>
                        </a:cubicBezTo>
                        <a:cubicBezTo>
                          <a:pt x="616" y="1596"/>
                          <a:pt x="616" y="1596"/>
                          <a:pt x="616" y="1596"/>
                        </a:cubicBezTo>
                        <a:cubicBezTo>
                          <a:pt x="616" y="1596"/>
                          <a:pt x="616" y="1596"/>
                          <a:pt x="616" y="1596"/>
                        </a:cubicBezTo>
                        <a:cubicBezTo>
                          <a:pt x="616" y="1596"/>
                          <a:pt x="616" y="1596"/>
                          <a:pt x="616" y="1596"/>
                        </a:cubicBezTo>
                        <a:cubicBezTo>
                          <a:pt x="616" y="1596"/>
                          <a:pt x="616" y="1596"/>
                          <a:pt x="616" y="1596"/>
                        </a:cubicBezTo>
                        <a:cubicBezTo>
                          <a:pt x="617" y="1596"/>
                          <a:pt x="617" y="1596"/>
                          <a:pt x="617" y="1596"/>
                        </a:cubicBezTo>
                        <a:cubicBezTo>
                          <a:pt x="617" y="1596"/>
                          <a:pt x="617" y="1596"/>
                          <a:pt x="617" y="1596"/>
                        </a:cubicBezTo>
                        <a:cubicBezTo>
                          <a:pt x="617" y="1597"/>
                          <a:pt x="617" y="1597"/>
                          <a:pt x="617" y="1597"/>
                        </a:cubicBezTo>
                        <a:cubicBezTo>
                          <a:pt x="617" y="1597"/>
                          <a:pt x="617" y="1598"/>
                          <a:pt x="617" y="1598"/>
                        </a:cubicBezTo>
                        <a:cubicBezTo>
                          <a:pt x="618" y="1598"/>
                          <a:pt x="618" y="1598"/>
                          <a:pt x="618" y="1598"/>
                        </a:cubicBezTo>
                        <a:cubicBezTo>
                          <a:pt x="618" y="1598"/>
                          <a:pt x="618" y="1598"/>
                          <a:pt x="618" y="1598"/>
                        </a:cubicBezTo>
                        <a:cubicBezTo>
                          <a:pt x="618" y="1598"/>
                          <a:pt x="618" y="1598"/>
                          <a:pt x="618" y="1598"/>
                        </a:cubicBezTo>
                        <a:cubicBezTo>
                          <a:pt x="618" y="1598"/>
                          <a:pt x="618" y="1599"/>
                          <a:pt x="619" y="1599"/>
                        </a:cubicBezTo>
                        <a:cubicBezTo>
                          <a:pt x="619" y="1599"/>
                          <a:pt x="619" y="1599"/>
                          <a:pt x="619" y="1599"/>
                        </a:cubicBezTo>
                        <a:cubicBezTo>
                          <a:pt x="619" y="1599"/>
                          <a:pt x="619" y="1600"/>
                          <a:pt x="619" y="1600"/>
                        </a:cubicBezTo>
                        <a:cubicBezTo>
                          <a:pt x="619" y="1600"/>
                          <a:pt x="619" y="1600"/>
                          <a:pt x="619" y="1600"/>
                        </a:cubicBezTo>
                        <a:cubicBezTo>
                          <a:pt x="619" y="1600"/>
                          <a:pt x="619" y="1600"/>
                          <a:pt x="620" y="1600"/>
                        </a:cubicBezTo>
                        <a:cubicBezTo>
                          <a:pt x="620" y="1600"/>
                          <a:pt x="620" y="1601"/>
                          <a:pt x="620" y="1601"/>
                        </a:cubicBezTo>
                        <a:cubicBezTo>
                          <a:pt x="620" y="1601"/>
                          <a:pt x="620" y="1601"/>
                          <a:pt x="620" y="1601"/>
                        </a:cubicBezTo>
                        <a:cubicBezTo>
                          <a:pt x="620" y="1601"/>
                          <a:pt x="620" y="1601"/>
                          <a:pt x="620" y="1601"/>
                        </a:cubicBezTo>
                        <a:cubicBezTo>
                          <a:pt x="620" y="1601"/>
                          <a:pt x="620" y="1602"/>
                          <a:pt x="621" y="1602"/>
                        </a:cubicBezTo>
                        <a:cubicBezTo>
                          <a:pt x="621" y="1602"/>
                          <a:pt x="621" y="1602"/>
                          <a:pt x="621" y="1602"/>
                        </a:cubicBezTo>
                        <a:cubicBezTo>
                          <a:pt x="621" y="1602"/>
                          <a:pt x="621" y="1602"/>
                          <a:pt x="621" y="1602"/>
                        </a:cubicBezTo>
                        <a:cubicBezTo>
                          <a:pt x="621" y="1602"/>
                          <a:pt x="621" y="1602"/>
                          <a:pt x="621" y="1602"/>
                        </a:cubicBezTo>
                        <a:cubicBezTo>
                          <a:pt x="621" y="1602"/>
                          <a:pt x="621" y="1602"/>
                          <a:pt x="622" y="1602"/>
                        </a:cubicBezTo>
                        <a:cubicBezTo>
                          <a:pt x="622" y="1602"/>
                          <a:pt x="622" y="1602"/>
                          <a:pt x="622" y="1603"/>
                        </a:cubicBezTo>
                        <a:cubicBezTo>
                          <a:pt x="622" y="1603"/>
                          <a:pt x="622" y="1603"/>
                          <a:pt x="622" y="1603"/>
                        </a:cubicBezTo>
                        <a:cubicBezTo>
                          <a:pt x="622" y="1603"/>
                          <a:pt x="622" y="1603"/>
                          <a:pt x="622" y="1603"/>
                        </a:cubicBezTo>
                        <a:cubicBezTo>
                          <a:pt x="622" y="1603"/>
                          <a:pt x="622" y="1604"/>
                          <a:pt x="623" y="1604"/>
                        </a:cubicBezTo>
                        <a:cubicBezTo>
                          <a:pt x="623" y="1604"/>
                          <a:pt x="623" y="1604"/>
                          <a:pt x="623" y="1604"/>
                        </a:cubicBezTo>
                        <a:cubicBezTo>
                          <a:pt x="623" y="1604"/>
                          <a:pt x="623" y="1604"/>
                          <a:pt x="623" y="1604"/>
                        </a:cubicBezTo>
                        <a:cubicBezTo>
                          <a:pt x="623" y="1604"/>
                          <a:pt x="623" y="1604"/>
                          <a:pt x="623" y="1604"/>
                        </a:cubicBezTo>
                        <a:cubicBezTo>
                          <a:pt x="623" y="1604"/>
                          <a:pt x="624" y="1604"/>
                          <a:pt x="624" y="1604"/>
                        </a:cubicBezTo>
                        <a:cubicBezTo>
                          <a:pt x="624" y="1604"/>
                          <a:pt x="624" y="1605"/>
                          <a:pt x="624" y="1605"/>
                        </a:cubicBezTo>
                        <a:cubicBezTo>
                          <a:pt x="624" y="1605"/>
                          <a:pt x="624" y="1605"/>
                          <a:pt x="624" y="1605"/>
                        </a:cubicBezTo>
                        <a:cubicBezTo>
                          <a:pt x="624" y="1605"/>
                          <a:pt x="624" y="1605"/>
                          <a:pt x="624" y="1605"/>
                        </a:cubicBezTo>
                        <a:cubicBezTo>
                          <a:pt x="624" y="1605"/>
                          <a:pt x="625" y="1605"/>
                          <a:pt x="625" y="1605"/>
                        </a:cubicBezTo>
                        <a:cubicBezTo>
                          <a:pt x="625" y="1605"/>
                          <a:pt x="625" y="1606"/>
                          <a:pt x="625" y="1606"/>
                        </a:cubicBezTo>
                        <a:cubicBezTo>
                          <a:pt x="625" y="1606"/>
                          <a:pt x="625" y="1606"/>
                          <a:pt x="625" y="1606"/>
                        </a:cubicBezTo>
                        <a:cubicBezTo>
                          <a:pt x="625" y="1606"/>
                          <a:pt x="625" y="1606"/>
                          <a:pt x="625" y="1606"/>
                        </a:cubicBezTo>
                        <a:cubicBezTo>
                          <a:pt x="625" y="1606"/>
                          <a:pt x="626" y="1607"/>
                          <a:pt x="626" y="1607"/>
                        </a:cubicBezTo>
                        <a:cubicBezTo>
                          <a:pt x="626" y="1606"/>
                          <a:pt x="626" y="1606"/>
                          <a:pt x="626" y="1606"/>
                        </a:cubicBezTo>
                        <a:cubicBezTo>
                          <a:pt x="626" y="1606"/>
                          <a:pt x="626" y="1607"/>
                          <a:pt x="626" y="1607"/>
                        </a:cubicBezTo>
                        <a:cubicBezTo>
                          <a:pt x="626" y="1607"/>
                          <a:pt x="626" y="1607"/>
                          <a:pt x="626" y="1607"/>
                        </a:cubicBezTo>
                        <a:cubicBezTo>
                          <a:pt x="626" y="1607"/>
                          <a:pt x="627" y="1607"/>
                          <a:pt x="627" y="1607"/>
                        </a:cubicBezTo>
                        <a:cubicBezTo>
                          <a:pt x="627" y="1608"/>
                          <a:pt x="627" y="1608"/>
                          <a:pt x="627" y="1608"/>
                        </a:cubicBezTo>
                        <a:cubicBezTo>
                          <a:pt x="627" y="1608"/>
                          <a:pt x="627" y="1608"/>
                          <a:pt x="627" y="1608"/>
                        </a:cubicBezTo>
                        <a:cubicBezTo>
                          <a:pt x="627" y="1608"/>
                          <a:pt x="627" y="1608"/>
                          <a:pt x="627" y="1608"/>
                        </a:cubicBezTo>
                        <a:cubicBezTo>
                          <a:pt x="627" y="1608"/>
                          <a:pt x="628" y="1609"/>
                          <a:pt x="628" y="1609"/>
                        </a:cubicBezTo>
                        <a:cubicBezTo>
                          <a:pt x="628" y="1609"/>
                          <a:pt x="628" y="1609"/>
                          <a:pt x="628" y="1609"/>
                        </a:cubicBezTo>
                        <a:cubicBezTo>
                          <a:pt x="628" y="1609"/>
                          <a:pt x="628" y="1609"/>
                          <a:pt x="628" y="1609"/>
                        </a:cubicBezTo>
                        <a:cubicBezTo>
                          <a:pt x="628" y="1609"/>
                          <a:pt x="628" y="1609"/>
                          <a:pt x="628" y="1609"/>
                        </a:cubicBezTo>
                        <a:cubicBezTo>
                          <a:pt x="628" y="1609"/>
                          <a:pt x="629" y="1610"/>
                          <a:pt x="629" y="1610"/>
                        </a:cubicBezTo>
                        <a:cubicBezTo>
                          <a:pt x="629" y="1610"/>
                          <a:pt x="629" y="1610"/>
                          <a:pt x="629" y="1610"/>
                        </a:cubicBezTo>
                        <a:cubicBezTo>
                          <a:pt x="629" y="1610"/>
                          <a:pt x="629" y="1610"/>
                          <a:pt x="629" y="1610"/>
                        </a:cubicBezTo>
                        <a:cubicBezTo>
                          <a:pt x="629" y="1610"/>
                          <a:pt x="629" y="1610"/>
                          <a:pt x="629" y="1610"/>
                        </a:cubicBezTo>
                        <a:cubicBezTo>
                          <a:pt x="630" y="1610"/>
                          <a:pt x="630" y="1611"/>
                          <a:pt x="630" y="1611"/>
                        </a:cubicBezTo>
                        <a:cubicBezTo>
                          <a:pt x="630" y="1611"/>
                          <a:pt x="630" y="1611"/>
                          <a:pt x="630" y="1611"/>
                        </a:cubicBezTo>
                        <a:cubicBezTo>
                          <a:pt x="630" y="1611"/>
                          <a:pt x="630" y="1611"/>
                          <a:pt x="630" y="1611"/>
                        </a:cubicBezTo>
                        <a:cubicBezTo>
                          <a:pt x="630" y="1611"/>
                          <a:pt x="630" y="1611"/>
                          <a:pt x="630" y="1611"/>
                        </a:cubicBezTo>
                        <a:cubicBezTo>
                          <a:pt x="631" y="1611"/>
                          <a:pt x="631" y="1612"/>
                          <a:pt x="631" y="1612"/>
                        </a:cubicBezTo>
                        <a:cubicBezTo>
                          <a:pt x="631" y="1612"/>
                          <a:pt x="631" y="1611"/>
                          <a:pt x="631" y="1612"/>
                        </a:cubicBezTo>
                        <a:cubicBezTo>
                          <a:pt x="631" y="1612"/>
                          <a:pt x="631" y="1612"/>
                          <a:pt x="631" y="1612"/>
                        </a:cubicBezTo>
                        <a:cubicBezTo>
                          <a:pt x="631" y="1612"/>
                          <a:pt x="631" y="1612"/>
                          <a:pt x="631" y="1613"/>
                        </a:cubicBezTo>
                        <a:cubicBezTo>
                          <a:pt x="632" y="1613"/>
                          <a:pt x="632" y="1613"/>
                          <a:pt x="632" y="1614"/>
                        </a:cubicBezTo>
                        <a:cubicBezTo>
                          <a:pt x="632" y="1614"/>
                          <a:pt x="632" y="1613"/>
                          <a:pt x="632" y="1613"/>
                        </a:cubicBezTo>
                        <a:cubicBezTo>
                          <a:pt x="632" y="1613"/>
                          <a:pt x="632" y="1614"/>
                          <a:pt x="632" y="1614"/>
                        </a:cubicBezTo>
                        <a:cubicBezTo>
                          <a:pt x="632" y="1614"/>
                          <a:pt x="632" y="1614"/>
                          <a:pt x="632" y="1614"/>
                        </a:cubicBezTo>
                        <a:cubicBezTo>
                          <a:pt x="633" y="1614"/>
                          <a:pt x="633" y="1615"/>
                          <a:pt x="633" y="1615"/>
                        </a:cubicBezTo>
                        <a:cubicBezTo>
                          <a:pt x="633" y="1615"/>
                          <a:pt x="633" y="1614"/>
                          <a:pt x="633" y="1614"/>
                        </a:cubicBezTo>
                        <a:cubicBezTo>
                          <a:pt x="633" y="1614"/>
                          <a:pt x="633" y="1614"/>
                          <a:pt x="633" y="1614"/>
                        </a:cubicBezTo>
                        <a:cubicBezTo>
                          <a:pt x="633" y="1614"/>
                          <a:pt x="633" y="1615"/>
                          <a:pt x="633" y="1615"/>
                        </a:cubicBezTo>
                        <a:cubicBezTo>
                          <a:pt x="634" y="1615"/>
                          <a:pt x="634" y="1615"/>
                          <a:pt x="634" y="1616"/>
                        </a:cubicBezTo>
                        <a:cubicBezTo>
                          <a:pt x="634" y="1616"/>
                          <a:pt x="634" y="1616"/>
                          <a:pt x="634" y="1616"/>
                        </a:cubicBezTo>
                        <a:cubicBezTo>
                          <a:pt x="634" y="1616"/>
                          <a:pt x="634" y="1616"/>
                          <a:pt x="634" y="1616"/>
                        </a:cubicBezTo>
                        <a:cubicBezTo>
                          <a:pt x="634" y="1616"/>
                          <a:pt x="634" y="1616"/>
                          <a:pt x="634" y="1616"/>
                        </a:cubicBezTo>
                        <a:cubicBezTo>
                          <a:pt x="635" y="1616"/>
                          <a:pt x="635" y="1616"/>
                          <a:pt x="635" y="1616"/>
                        </a:cubicBezTo>
                        <a:cubicBezTo>
                          <a:pt x="635" y="1617"/>
                          <a:pt x="635" y="1617"/>
                          <a:pt x="635" y="1617"/>
                        </a:cubicBezTo>
                        <a:cubicBezTo>
                          <a:pt x="635" y="1617"/>
                          <a:pt x="635" y="1617"/>
                          <a:pt x="635" y="1617"/>
                        </a:cubicBezTo>
                        <a:cubicBezTo>
                          <a:pt x="635" y="1617"/>
                          <a:pt x="635" y="1617"/>
                          <a:pt x="636" y="1617"/>
                        </a:cubicBezTo>
                        <a:cubicBezTo>
                          <a:pt x="636" y="1618"/>
                          <a:pt x="636" y="1617"/>
                          <a:pt x="636" y="1618"/>
                        </a:cubicBezTo>
                        <a:cubicBezTo>
                          <a:pt x="636" y="1618"/>
                          <a:pt x="636" y="1619"/>
                          <a:pt x="636" y="1619"/>
                        </a:cubicBezTo>
                        <a:cubicBezTo>
                          <a:pt x="636" y="1619"/>
                          <a:pt x="636" y="1618"/>
                          <a:pt x="636" y="1618"/>
                        </a:cubicBezTo>
                        <a:cubicBezTo>
                          <a:pt x="636" y="1618"/>
                          <a:pt x="636" y="1619"/>
                          <a:pt x="637" y="1619"/>
                        </a:cubicBezTo>
                        <a:cubicBezTo>
                          <a:pt x="637" y="1619"/>
                          <a:pt x="637" y="1619"/>
                          <a:pt x="637" y="1619"/>
                        </a:cubicBezTo>
                        <a:cubicBezTo>
                          <a:pt x="637" y="1619"/>
                          <a:pt x="637" y="1619"/>
                          <a:pt x="637" y="1619"/>
                        </a:cubicBezTo>
                        <a:cubicBezTo>
                          <a:pt x="637" y="1619"/>
                          <a:pt x="637" y="1619"/>
                          <a:pt x="637" y="1620"/>
                        </a:cubicBezTo>
                        <a:cubicBezTo>
                          <a:pt x="637" y="1620"/>
                          <a:pt x="637" y="1620"/>
                          <a:pt x="638" y="1620"/>
                        </a:cubicBezTo>
                        <a:cubicBezTo>
                          <a:pt x="638" y="1620"/>
                          <a:pt x="638" y="1619"/>
                          <a:pt x="638" y="1619"/>
                        </a:cubicBezTo>
                        <a:cubicBezTo>
                          <a:pt x="638" y="1619"/>
                          <a:pt x="638" y="1620"/>
                          <a:pt x="638" y="1620"/>
                        </a:cubicBezTo>
                        <a:cubicBezTo>
                          <a:pt x="638" y="1621"/>
                          <a:pt x="638" y="1621"/>
                          <a:pt x="638" y="1621"/>
                        </a:cubicBezTo>
                        <a:cubicBezTo>
                          <a:pt x="638" y="1621"/>
                          <a:pt x="638" y="1621"/>
                          <a:pt x="639" y="1621"/>
                        </a:cubicBezTo>
                        <a:cubicBezTo>
                          <a:pt x="639" y="1621"/>
                          <a:pt x="639" y="1621"/>
                          <a:pt x="639" y="1621"/>
                        </a:cubicBezTo>
                        <a:cubicBezTo>
                          <a:pt x="639" y="1621"/>
                          <a:pt x="639" y="1621"/>
                          <a:pt x="639" y="1621"/>
                        </a:cubicBezTo>
                        <a:cubicBezTo>
                          <a:pt x="639" y="1621"/>
                          <a:pt x="639" y="1622"/>
                          <a:pt x="639" y="1622"/>
                        </a:cubicBezTo>
                        <a:cubicBezTo>
                          <a:pt x="639" y="1622"/>
                          <a:pt x="639" y="1622"/>
                          <a:pt x="640" y="1622"/>
                        </a:cubicBezTo>
                        <a:cubicBezTo>
                          <a:pt x="640" y="1622"/>
                          <a:pt x="640" y="1622"/>
                          <a:pt x="640" y="1622"/>
                        </a:cubicBezTo>
                        <a:cubicBezTo>
                          <a:pt x="640" y="1622"/>
                          <a:pt x="640" y="1622"/>
                          <a:pt x="640" y="1622"/>
                        </a:cubicBezTo>
                        <a:cubicBezTo>
                          <a:pt x="640" y="1622"/>
                          <a:pt x="640" y="1622"/>
                          <a:pt x="640" y="1622"/>
                        </a:cubicBezTo>
                        <a:cubicBezTo>
                          <a:pt x="640" y="1622"/>
                          <a:pt x="641" y="1622"/>
                          <a:pt x="641" y="1622"/>
                        </a:cubicBezTo>
                        <a:cubicBezTo>
                          <a:pt x="641" y="1623"/>
                          <a:pt x="641" y="1623"/>
                          <a:pt x="641" y="1623"/>
                        </a:cubicBezTo>
                        <a:cubicBezTo>
                          <a:pt x="641" y="1623"/>
                          <a:pt x="641" y="1623"/>
                          <a:pt x="641" y="1624"/>
                        </a:cubicBezTo>
                        <a:cubicBezTo>
                          <a:pt x="641" y="1624"/>
                          <a:pt x="641" y="1624"/>
                          <a:pt x="641" y="1624"/>
                        </a:cubicBezTo>
                        <a:cubicBezTo>
                          <a:pt x="641" y="1624"/>
                          <a:pt x="642" y="1624"/>
                          <a:pt x="642" y="1624"/>
                        </a:cubicBezTo>
                        <a:cubicBezTo>
                          <a:pt x="642" y="1624"/>
                          <a:pt x="642" y="1624"/>
                          <a:pt x="642" y="1624"/>
                        </a:cubicBezTo>
                        <a:cubicBezTo>
                          <a:pt x="642" y="1624"/>
                          <a:pt x="642" y="1625"/>
                          <a:pt x="642" y="1625"/>
                        </a:cubicBezTo>
                        <a:cubicBezTo>
                          <a:pt x="642" y="1625"/>
                          <a:pt x="642" y="1625"/>
                          <a:pt x="642" y="1625"/>
                        </a:cubicBezTo>
                        <a:cubicBezTo>
                          <a:pt x="642" y="1625"/>
                          <a:pt x="643" y="1626"/>
                          <a:pt x="643" y="1626"/>
                        </a:cubicBezTo>
                        <a:cubicBezTo>
                          <a:pt x="643" y="1626"/>
                          <a:pt x="643" y="1626"/>
                          <a:pt x="643" y="1626"/>
                        </a:cubicBezTo>
                        <a:cubicBezTo>
                          <a:pt x="643" y="1626"/>
                          <a:pt x="643" y="1626"/>
                          <a:pt x="643" y="1626"/>
                        </a:cubicBezTo>
                        <a:cubicBezTo>
                          <a:pt x="643" y="1626"/>
                          <a:pt x="643" y="1626"/>
                          <a:pt x="643" y="1627"/>
                        </a:cubicBezTo>
                        <a:cubicBezTo>
                          <a:pt x="643" y="1627"/>
                          <a:pt x="644" y="1626"/>
                          <a:pt x="644" y="1626"/>
                        </a:cubicBezTo>
                        <a:cubicBezTo>
                          <a:pt x="644" y="1626"/>
                          <a:pt x="644" y="1627"/>
                          <a:pt x="644" y="1627"/>
                        </a:cubicBezTo>
                        <a:cubicBezTo>
                          <a:pt x="644" y="1627"/>
                          <a:pt x="644" y="1626"/>
                          <a:pt x="644" y="1627"/>
                        </a:cubicBezTo>
                        <a:cubicBezTo>
                          <a:pt x="644" y="1627"/>
                          <a:pt x="644" y="1627"/>
                          <a:pt x="644" y="1627"/>
                        </a:cubicBezTo>
                        <a:cubicBezTo>
                          <a:pt x="644" y="1627"/>
                          <a:pt x="645" y="1627"/>
                          <a:pt x="645" y="1628"/>
                        </a:cubicBezTo>
                        <a:cubicBezTo>
                          <a:pt x="645" y="1628"/>
                          <a:pt x="645" y="1628"/>
                          <a:pt x="645" y="1628"/>
                        </a:cubicBezTo>
                        <a:cubicBezTo>
                          <a:pt x="645" y="1628"/>
                          <a:pt x="645" y="1629"/>
                          <a:pt x="645" y="1629"/>
                        </a:cubicBezTo>
                        <a:cubicBezTo>
                          <a:pt x="645" y="1629"/>
                          <a:pt x="645" y="1629"/>
                          <a:pt x="645" y="1629"/>
                        </a:cubicBezTo>
                        <a:cubicBezTo>
                          <a:pt x="646" y="1629"/>
                          <a:pt x="646" y="1630"/>
                          <a:pt x="646" y="1630"/>
                        </a:cubicBezTo>
                        <a:cubicBezTo>
                          <a:pt x="646" y="1630"/>
                          <a:pt x="646" y="1630"/>
                          <a:pt x="646" y="1630"/>
                        </a:cubicBezTo>
                        <a:cubicBezTo>
                          <a:pt x="646" y="1630"/>
                          <a:pt x="646" y="1629"/>
                          <a:pt x="646" y="1629"/>
                        </a:cubicBezTo>
                        <a:cubicBezTo>
                          <a:pt x="646" y="1629"/>
                          <a:pt x="646" y="1630"/>
                          <a:pt x="646" y="1630"/>
                        </a:cubicBezTo>
                        <a:cubicBezTo>
                          <a:pt x="647" y="1630"/>
                          <a:pt x="647" y="1631"/>
                          <a:pt x="647" y="1631"/>
                        </a:cubicBezTo>
                        <a:cubicBezTo>
                          <a:pt x="647" y="1631"/>
                          <a:pt x="647" y="1631"/>
                          <a:pt x="647" y="1631"/>
                        </a:cubicBezTo>
                        <a:cubicBezTo>
                          <a:pt x="647" y="1631"/>
                          <a:pt x="647" y="1631"/>
                          <a:pt x="647" y="1631"/>
                        </a:cubicBezTo>
                        <a:cubicBezTo>
                          <a:pt x="647" y="1631"/>
                          <a:pt x="647" y="1631"/>
                          <a:pt x="647" y="1631"/>
                        </a:cubicBezTo>
                        <a:cubicBezTo>
                          <a:pt x="648" y="1631"/>
                          <a:pt x="648" y="1632"/>
                          <a:pt x="648" y="1632"/>
                        </a:cubicBezTo>
                        <a:cubicBezTo>
                          <a:pt x="648" y="1632"/>
                          <a:pt x="648" y="1632"/>
                          <a:pt x="648" y="1632"/>
                        </a:cubicBezTo>
                        <a:cubicBezTo>
                          <a:pt x="648" y="1632"/>
                          <a:pt x="648" y="1633"/>
                          <a:pt x="648" y="1633"/>
                        </a:cubicBezTo>
                        <a:cubicBezTo>
                          <a:pt x="648" y="1633"/>
                          <a:pt x="648" y="1632"/>
                          <a:pt x="648" y="1632"/>
                        </a:cubicBezTo>
                        <a:cubicBezTo>
                          <a:pt x="649" y="1632"/>
                          <a:pt x="649" y="1633"/>
                          <a:pt x="649" y="1633"/>
                        </a:cubicBezTo>
                        <a:cubicBezTo>
                          <a:pt x="649" y="1633"/>
                          <a:pt x="649" y="1633"/>
                          <a:pt x="649" y="1633"/>
                        </a:cubicBezTo>
                        <a:cubicBezTo>
                          <a:pt x="649" y="1633"/>
                          <a:pt x="649" y="1633"/>
                          <a:pt x="649" y="1633"/>
                        </a:cubicBezTo>
                        <a:cubicBezTo>
                          <a:pt x="649" y="1633"/>
                          <a:pt x="649" y="1634"/>
                          <a:pt x="649" y="1634"/>
                        </a:cubicBezTo>
                        <a:cubicBezTo>
                          <a:pt x="650" y="1634"/>
                          <a:pt x="650" y="1634"/>
                          <a:pt x="650" y="1634"/>
                        </a:cubicBezTo>
                        <a:cubicBezTo>
                          <a:pt x="650" y="1634"/>
                          <a:pt x="650" y="1634"/>
                          <a:pt x="650" y="1634"/>
                        </a:cubicBezTo>
                        <a:cubicBezTo>
                          <a:pt x="650" y="1634"/>
                          <a:pt x="650" y="1634"/>
                          <a:pt x="650" y="1634"/>
                        </a:cubicBezTo>
                        <a:cubicBezTo>
                          <a:pt x="650" y="1635"/>
                          <a:pt x="650" y="1635"/>
                          <a:pt x="650" y="1635"/>
                        </a:cubicBezTo>
                        <a:cubicBezTo>
                          <a:pt x="651" y="1635"/>
                          <a:pt x="651" y="1635"/>
                          <a:pt x="651" y="1635"/>
                        </a:cubicBezTo>
                        <a:cubicBezTo>
                          <a:pt x="651" y="1636"/>
                          <a:pt x="651" y="1635"/>
                          <a:pt x="651" y="1635"/>
                        </a:cubicBezTo>
                        <a:cubicBezTo>
                          <a:pt x="651" y="1635"/>
                          <a:pt x="651" y="1635"/>
                          <a:pt x="651" y="1635"/>
                        </a:cubicBezTo>
                        <a:cubicBezTo>
                          <a:pt x="651" y="1635"/>
                          <a:pt x="651" y="1636"/>
                          <a:pt x="652" y="1636"/>
                        </a:cubicBezTo>
                        <a:cubicBezTo>
                          <a:pt x="652" y="1636"/>
                          <a:pt x="652" y="1636"/>
                          <a:pt x="652" y="1636"/>
                        </a:cubicBezTo>
                        <a:cubicBezTo>
                          <a:pt x="652" y="1637"/>
                          <a:pt x="652" y="1636"/>
                          <a:pt x="652" y="1637"/>
                        </a:cubicBezTo>
                        <a:cubicBezTo>
                          <a:pt x="652" y="1637"/>
                          <a:pt x="652" y="1637"/>
                          <a:pt x="652" y="1637"/>
                        </a:cubicBezTo>
                        <a:cubicBezTo>
                          <a:pt x="652" y="1637"/>
                          <a:pt x="652" y="1637"/>
                          <a:pt x="653" y="1637"/>
                        </a:cubicBezTo>
                        <a:cubicBezTo>
                          <a:pt x="653" y="1637"/>
                          <a:pt x="653" y="1638"/>
                          <a:pt x="653" y="1638"/>
                        </a:cubicBezTo>
                        <a:cubicBezTo>
                          <a:pt x="653" y="1638"/>
                          <a:pt x="653" y="1638"/>
                          <a:pt x="653" y="1637"/>
                        </a:cubicBezTo>
                        <a:cubicBezTo>
                          <a:pt x="653" y="1637"/>
                          <a:pt x="653" y="1637"/>
                          <a:pt x="653" y="1638"/>
                        </a:cubicBezTo>
                        <a:cubicBezTo>
                          <a:pt x="653" y="1638"/>
                          <a:pt x="653" y="1638"/>
                          <a:pt x="654" y="1638"/>
                        </a:cubicBezTo>
                        <a:cubicBezTo>
                          <a:pt x="654" y="1639"/>
                          <a:pt x="654" y="1639"/>
                          <a:pt x="654" y="1639"/>
                        </a:cubicBezTo>
                        <a:cubicBezTo>
                          <a:pt x="654" y="1639"/>
                          <a:pt x="654" y="1639"/>
                          <a:pt x="654" y="1639"/>
                        </a:cubicBezTo>
                        <a:cubicBezTo>
                          <a:pt x="654" y="1639"/>
                          <a:pt x="654" y="1639"/>
                          <a:pt x="654" y="1639"/>
                        </a:cubicBezTo>
                        <a:cubicBezTo>
                          <a:pt x="654" y="1640"/>
                          <a:pt x="654" y="1640"/>
                          <a:pt x="655" y="1640"/>
                        </a:cubicBezTo>
                        <a:cubicBezTo>
                          <a:pt x="655" y="1640"/>
                          <a:pt x="655" y="1640"/>
                          <a:pt x="655" y="1640"/>
                        </a:cubicBezTo>
                        <a:cubicBezTo>
                          <a:pt x="655" y="1640"/>
                          <a:pt x="655" y="1640"/>
                          <a:pt x="655" y="1640"/>
                        </a:cubicBezTo>
                        <a:cubicBezTo>
                          <a:pt x="655" y="1640"/>
                          <a:pt x="655" y="1641"/>
                          <a:pt x="655" y="1641"/>
                        </a:cubicBezTo>
                        <a:cubicBezTo>
                          <a:pt x="655" y="1641"/>
                          <a:pt x="655" y="1641"/>
                          <a:pt x="656" y="1641"/>
                        </a:cubicBezTo>
                        <a:cubicBezTo>
                          <a:pt x="656" y="1641"/>
                          <a:pt x="656" y="1641"/>
                          <a:pt x="656" y="1641"/>
                        </a:cubicBezTo>
                        <a:cubicBezTo>
                          <a:pt x="656" y="1641"/>
                          <a:pt x="656" y="1641"/>
                          <a:pt x="656" y="1641"/>
                        </a:cubicBezTo>
                        <a:cubicBezTo>
                          <a:pt x="656" y="1642"/>
                          <a:pt x="656" y="1642"/>
                          <a:pt x="656" y="1642"/>
                        </a:cubicBezTo>
                        <a:cubicBezTo>
                          <a:pt x="656" y="1642"/>
                          <a:pt x="657" y="1642"/>
                          <a:pt x="657" y="1642"/>
                        </a:cubicBezTo>
                        <a:cubicBezTo>
                          <a:pt x="657" y="1642"/>
                          <a:pt x="657" y="1642"/>
                          <a:pt x="657" y="1642"/>
                        </a:cubicBezTo>
                        <a:cubicBezTo>
                          <a:pt x="657" y="1642"/>
                          <a:pt x="657" y="1642"/>
                          <a:pt x="657" y="1642"/>
                        </a:cubicBezTo>
                        <a:cubicBezTo>
                          <a:pt x="657" y="1642"/>
                          <a:pt x="657" y="1642"/>
                          <a:pt x="657" y="1643"/>
                        </a:cubicBezTo>
                        <a:cubicBezTo>
                          <a:pt x="657" y="1643"/>
                          <a:pt x="658" y="1643"/>
                          <a:pt x="658" y="1643"/>
                        </a:cubicBezTo>
                        <a:cubicBezTo>
                          <a:pt x="658" y="1643"/>
                          <a:pt x="658" y="1643"/>
                          <a:pt x="658" y="1643"/>
                        </a:cubicBezTo>
                        <a:cubicBezTo>
                          <a:pt x="658" y="1643"/>
                          <a:pt x="658" y="1644"/>
                          <a:pt x="658" y="1644"/>
                        </a:cubicBezTo>
                        <a:cubicBezTo>
                          <a:pt x="658" y="1644"/>
                          <a:pt x="658" y="1644"/>
                          <a:pt x="658" y="1644"/>
                        </a:cubicBezTo>
                        <a:cubicBezTo>
                          <a:pt x="658" y="1645"/>
                          <a:pt x="659" y="1644"/>
                          <a:pt x="659" y="1644"/>
                        </a:cubicBezTo>
                        <a:cubicBezTo>
                          <a:pt x="659" y="1644"/>
                          <a:pt x="659" y="1645"/>
                          <a:pt x="659" y="1645"/>
                        </a:cubicBezTo>
                        <a:cubicBezTo>
                          <a:pt x="659" y="1645"/>
                          <a:pt x="659" y="1644"/>
                          <a:pt x="659" y="1644"/>
                        </a:cubicBezTo>
                        <a:cubicBezTo>
                          <a:pt x="659" y="1645"/>
                          <a:pt x="659" y="1645"/>
                          <a:pt x="659" y="1645"/>
                        </a:cubicBezTo>
                        <a:cubicBezTo>
                          <a:pt x="659" y="1646"/>
                          <a:pt x="660" y="1646"/>
                          <a:pt x="660" y="1646"/>
                        </a:cubicBezTo>
                        <a:cubicBezTo>
                          <a:pt x="660" y="1646"/>
                          <a:pt x="660" y="1645"/>
                          <a:pt x="660" y="1646"/>
                        </a:cubicBezTo>
                        <a:cubicBezTo>
                          <a:pt x="660" y="1646"/>
                          <a:pt x="660" y="1646"/>
                          <a:pt x="660" y="1646"/>
                        </a:cubicBezTo>
                        <a:cubicBezTo>
                          <a:pt x="660" y="1646"/>
                          <a:pt x="660" y="1646"/>
                          <a:pt x="660" y="1646"/>
                        </a:cubicBezTo>
                        <a:cubicBezTo>
                          <a:pt x="660" y="1646"/>
                          <a:pt x="661" y="1646"/>
                          <a:pt x="661" y="1647"/>
                        </a:cubicBezTo>
                        <a:cubicBezTo>
                          <a:pt x="661" y="1647"/>
                          <a:pt x="661" y="1646"/>
                          <a:pt x="661" y="1647"/>
                        </a:cubicBezTo>
                        <a:cubicBezTo>
                          <a:pt x="661" y="1647"/>
                          <a:pt x="661" y="1647"/>
                          <a:pt x="661" y="1647"/>
                        </a:cubicBezTo>
                        <a:cubicBezTo>
                          <a:pt x="661" y="1647"/>
                          <a:pt x="661" y="1647"/>
                          <a:pt x="661" y="1647"/>
                        </a:cubicBezTo>
                        <a:cubicBezTo>
                          <a:pt x="661" y="1647"/>
                          <a:pt x="662" y="1647"/>
                          <a:pt x="662" y="1647"/>
                        </a:cubicBezTo>
                        <a:cubicBezTo>
                          <a:pt x="662" y="1648"/>
                          <a:pt x="662" y="1648"/>
                          <a:pt x="662" y="1648"/>
                        </a:cubicBezTo>
                        <a:cubicBezTo>
                          <a:pt x="662" y="1648"/>
                          <a:pt x="662" y="1648"/>
                          <a:pt x="662" y="1649"/>
                        </a:cubicBezTo>
                        <a:cubicBezTo>
                          <a:pt x="662" y="1649"/>
                          <a:pt x="662" y="1649"/>
                          <a:pt x="662" y="1649"/>
                        </a:cubicBezTo>
                        <a:cubicBezTo>
                          <a:pt x="663" y="1649"/>
                          <a:pt x="663" y="1649"/>
                          <a:pt x="663" y="1649"/>
                        </a:cubicBezTo>
                        <a:cubicBezTo>
                          <a:pt x="663" y="1649"/>
                          <a:pt x="663" y="1649"/>
                          <a:pt x="663" y="1649"/>
                        </a:cubicBezTo>
                        <a:cubicBezTo>
                          <a:pt x="663" y="1649"/>
                          <a:pt x="663" y="1649"/>
                          <a:pt x="663" y="1650"/>
                        </a:cubicBezTo>
                        <a:cubicBezTo>
                          <a:pt x="663" y="1650"/>
                          <a:pt x="663" y="1649"/>
                          <a:pt x="663" y="1649"/>
                        </a:cubicBezTo>
                        <a:cubicBezTo>
                          <a:pt x="664" y="1649"/>
                          <a:pt x="664" y="1649"/>
                          <a:pt x="664" y="1649"/>
                        </a:cubicBezTo>
                        <a:cubicBezTo>
                          <a:pt x="664" y="1650"/>
                          <a:pt x="664" y="1650"/>
                          <a:pt x="664" y="1650"/>
                        </a:cubicBezTo>
                        <a:cubicBezTo>
                          <a:pt x="664" y="1650"/>
                          <a:pt x="664" y="1650"/>
                          <a:pt x="664" y="1650"/>
                        </a:cubicBezTo>
                        <a:cubicBezTo>
                          <a:pt x="664" y="1650"/>
                          <a:pt x="664" y="1651"/>
                          <a:pt x="664" y="1651"/>
                        </a:cubicBezTo>
                        <a:cubicBezTo>
                          <a:pt x="665" y="1651"/>
                          <a:pt x="665" y="1651"/>
                          <a:pt x="665" y="1651"/>
                        </a:cubicBezTo>
                        <a:cubicBezTo>
                          <a:pt x="665" y="1651"/>
                          <a:pt x="665" y="1651"/>
                          <a:pt x="665" y="1652"/>
                        </a:cubicBezTo>
                        <a:cubicBezTo>
                          <a:pt x="665" y="1652"/>
                          <a:pt x="665" y="1653"/>
                          <a:pt x="665" y="1653"/>
                        </a:cubicBezTo>
                        <a:cubicBezTo>
                          <a:pt x="665" y="1653"/>
                          <a:pt x="665" y="1653"/>
                          <a:pt x="665" y="1653"/>
                        </a:cubicBezTo>
                        <a:cubicBezTo>
                          <a:pt x="666" y="1653"/>
                          <a:pt x="666" y="1653"/>
                          <a:pt x="666" y="1653"/>
                        </a:cubicBezTo>
                        <a:cubicBezTo>
                          <a:pt x="666" y="1653"/>
                          <a:pt x="666" y="1652"/>
                          <a:pt x="666" y="1652"/>
                        </a:cubicBezTo>
                        <a:cubicBezTo>
                          <a:pt x="666" y="1653"/>
                          <a:pt x="666" y="1653"/>
                          <a:pt x="666" y="1653"/>
                        </a:cubicBezTo>
                        <a:cubicBezTo>
                          <a:pt x="666" y="1653"/>
                          <a:pt x="666" y="1653"/>
                          <a:pt x="666" y="1653"/>
                        </a:cubicBezTo>
                        <a:cubicBezTo>
                          <a:pt x="667" y="1653"/>
                          <a:pt x="667" y="1653"/>
                          <a:pt x="667" y="1653"/>
                        </a:cubicBezTo>
                        <a:cubicBezTo>
                          <a:pt x="667" y="1653"/>
                          <a:pt x="667" y="1654"/>
                          <a:pt x="667" y="1654"/>
                        </a:cubicBezTo>
                        <a:cubicBezTo>
                          <a:pt x="667" y="1655"/>
                          <a:pt x="667" y="1654"/>
                          <a:pt x="667" y="1654"/>
                        </a:cubicBezTo>
                        <a:cubicBezTo>
                          <a:pt x="667" y="1654"/>
                          <a:pt x="667" y="1655"/>
                          <a:pt x="668" y="1655"/>
                        </a:cubicBezTo>
                        <a:cubicBezTo>
                          <a:pt x="668" y="1655"/>
                          <a:pt x="668" y="1655"/>
                          <a:pt x="668" y="1655"/>
                        </a:cubicBezTo>
                        <a:cubicBezTo>
                          <a:pt x="668" y="1655"/>
                          <a:pt x="668" y="1654"/>
                          <a:pt x="668" y="1654"/>
                        </a:cubicBezTo>
                        <a:cubicBezTo>
                          <a:pt x="668" y="1654"/>
                          <a:pt x="668" y="1656"/>
                          <a:pt x="668" y="1656"/>
                        </a:cubicBezTo>
                        <a:cubicBezTo>
                          <a:pt x="668" y="1656"/>
                          <a:pt x="668" y="1656"/>
                          <a:pt x="669" y="1656"/>
                        </a:cubicBezTo>
                        <a:cubicBezTo>
                          <a:pt x="669" y="1655"/>
                          <a:pt x="669" y="1655"/>
                          <a:pt x="669" y="1655"/>
                        </a:cubicBezTo>
                        <a:cubicBezTo>
                          <a:pt x="669" y="1655"/>
                          <a:pt x="669" y="1656"/>
                          <a:pt x="669" y="1656"/>
                        </a:cubicBezTo>
                        <a:cubicBezTo>
                          <a:pt x="669" y="1657"/>
                          <a:pt x="669" y="1656"/>
                          <a:pt x="669" y="1656"/>
                        </a:cubicBezTo>
                        <a:cubicBezTo>
                          <a:pt x="669" y="1656"/>
                          <a:pt x="669" y="1657"/>
                          <a:pt x="670" y="1657"/>
                        </a:cubicBezTo>
                        <a:cubicBezTo>
                          <a:pt x="670" y="1657"/>
                          <a:pt x="670" y="1657"/>
                          <a:pt x="670" y="1657"/>
                        </a:cubicBezTo>
                        <a:cubicBezTo>
                          <a:pt x="670" y="1657"/>
                          <a:pt x="670" y="1658"/>
                          <a:pt x="670" y="1658"/>
                        </a:cubicBezTo>
                        <a:cubicBezTo>
                          <a:pt x="670" y="1658"/>
                          <a:pt x="670" y="1658"/>
                          <a:pt x="670" y="1658"/>
                        </a:cubicBezTo>
                        <a:cubicBezTo>
                          <a:pt x="670" y="1658"/>
                          <a:pt x="670" y="1658"/>
                          <a:pt x="671" y="1658"/>
                        </a:cubicBezTo>
                        <a:cubicBezTo>
                          <a:pt x="671" y="1659"/>
                          <a:pt x="671" y="1659"/>
                          <a:pt x="671" y="1659"/>
                        </a:cubicBezTo>
                        <a:cubicBezTo>
                          <a:pt x="671" y="1659"/>
                          <a:pt x="671" y="1660"/>
                          <a:pt x="671" y="1660"/>
                        </a:cubicBezTo>
                        <a:cubicBezTo>
                          <a:pt x="671" y="1660"/>
                          <a:pt x="671" y="1660"/>
                          <a:pt x="671" y="1660"/>
                        </a:cubicBezTo>
                        <a:cubicBezTo>
                          <a:pt x="671" y="1660"/>
                          <a:pt x="671" y="1659"/>
                          <a:pt x="672" y="1660"/>
                        </a:cubicBezTo>
                        <a:cubicBezTo>
                          <a:pt x="672" y="1660"/>
                          <a:pt x="672" y="1660"/>
                          <a:pt x="672" y="1660"/>
                        </a:cubicBezTo>
                        <a:cubicBezTo>
                          <a:pt x="672" y="1660"/>
                          <a:pt x="672" y="1661"/>
                          <a:pt x="672" y="1661"/>
                        </a:cubicBezTo>
                        <a:cubicBezTo>
                          <a:pt x="672" y="1661"/>
                          <a:pt x="672" y="1661"/>
                          <a:pt x="672" y="1661"/>
                        </a:cubicBezTo>
                        <a:cubicBezTo>
                          <a:pt x="672" y="1661"/>
                          <a:pt x="673" y="1661"/>
                          <a:pt x="673" y="1661"/>
                        </a:cubicBezTo>
                        <a:cubicBezTo>
                          <a:pt x="673" y="1661"/>
                          <a:pt x="673" y="1662"/>
                          <a:pt x="673" y="1662"/>
                        </a:cubicBezTo>
                        <a:cubicBezTo>
                          <a:pt x="673" y="1662"/>
                          <a:pt x="673" y="1662"/>
                          <a:pt x="673" y="1662"/>
                        </a:cubicBezTo>
                        <a:cubicBezTo>
                          <a:pt x="673" y="1662"/>
                          <a:pt x="673" y="1662"/>
                          <a:pt x="673" y="1662"/>
                        </a:cubicBezTo>
                        <a:cubicBezTo>
                          <a:pt x="673" y="1663"/>
                          <a:pt x="674" y="1662"/>
                          <a:pt x="674" y="1663"/>
                        </a:cubicBezTo>
                        <a:cubicBezTo>
                          <a:pt x="674" y="1663"/>
                          <a:pt x="674" y="1663"/>
                          <a:pt x="674" y="1663"/>
                        </a:cubicBezTo>
                        <a:cubicBezTo>
                          <a:pt x="674" y="1663"/>
                          <a:pt x="674" y="1663"/>
                          <a:pt x="674" y="1663"/>
                        </a:cubicBezTo>
                        <a:cubicBezTo>
                          <a:pt x="674" y="1663"/>
                          <a:pt x="674" y="1663"/>
                          <a:pt x="674" y="1663"/>
                        </a:cubicBezTo>
                        <a:cubicBezTo>
                          <a:pt x="674" y="1664"/>
                          <a:pt x="675" y="1664"/>
                          <a:pt x="675" y="1664"/>
                        </a:cubicBezTo>
                        <a:cubicBezTo>
                          <a:pt x="675" y="1664"/>
                          <a:pt x="675" y="1664"/>
                          <a:pt x="675" y="1664"/>
                        </a:cubicBezTo>
                        <a:cubicBezTo>
                          <a:pt x="675" y="1665"/>
                          <a:pt x="675" y="1665"/>
                          <a:pt x="675" y="1665"/>
                        </a:cubicBezTo>
                        <a:cubicBezTo>
                          <a:pt x="675" y="1665"/>
                          <a:pt x="675" y="1665"/>
                          <a:pt x="675" y="1665"/>
                        </a:cubicBezTo>
                        <a:cubicBezTo>
                          <a:pt x="675" y="1665"/>
                          <a:pt x="676" y="1665"/>
                          <a:pt x="676" y="1665"/>
                        </a:cubicBezTo>
                        <a:cubicBezTo>
                          <a:pt x="676" y="1665"/>
                          <a:pt x="676" y="1665"/>
                          <a:pt x="676" y="1665"/>
                        </a:cubicBezTo>
                        <a:cubicBezTo>
                          <a:pt x="676" y="1665"/>
                          <a:pt x="676" y="1666"/>
                          <a:pt x="676" y="1666"/>
                        </a:cubicBezTo>
                        <a:cubicBezTo>
                          <a:pt x="676" y="1666"/>
                          <a:pt x="676" y="1666"/>
                          <a:pt x="676" y="1666"/>
                        </a:cubicBezTo>
                        <a:cubicBezTo>
                          <a:pt x="676" y="1667"/>
                          <a:pt x="677" y="1666"/>
                          <a:pt x="677" y="1666"/>
                        </a:cubicBezTo>
                        <a:cubicBezTo>
                          <a:pt x="677" y="1666"/>
                          <a:pt x="677" y="1666"/>
                          <a:pt x="677" y="1666"/>
                        </a:cubicBezTo>
                        <a:cubicBezTo>
                          <a:pt x="677" y="1667"/>
                          <a:pt x="677" y="1667"/>
                          <a:pt x="677" y="1667"/>
                        </a:cubicBezTo>
                        <a:cubicBezTo>
                          <a:pt x="677" y="1667"/>
                          <a:pt x="677" y="1667"/>
                          <a:pt x="677" y="1667"/>
                        </a:cubicBezTo>
                        <a:cubicBezTo>
                          <a:pt x="677" y="1667"/>
                          <a:pt x="678" y="1667"/>
                          <a:pt x="678" y="1668"/>
                        </a:cubicBezTo>
                        <a:cubicBezTo>
                          <a:pt x="678" y="1668"/>
                          <a:pt x="678" y="1668"/>
                          <a:pt x="678" y="1668"/>
                        </a:cubicBezTo>
                        <a:cubicBezTo>
                          <a:pt x="678" y="1668"/>
                          <a:pt x="678" y="1668"/>
                          <a:pt x="678" y="1668"/>
                        </a:cubicBezTo>
                        <a:cubicBezTo>
                          <a:pt x="678" y="1669"/>
                          <a:pt x="678" y="1669"/>
                          <a:pt x="678" y="1669"/>
                        </a:cubicBezTo>
                        <a:cubicBezTo>
                          <a:pt x="679" y="1669"/>
                          <a:pt x="679" y="1669"/>
                          <a:pt x="679" y="1670"/>
                        </a:cubicBezTo>
                        <a:cubicBezTo>
                          <a:pt x="679" y="1670"/>
                          <a:pt x="679" y="1669"/>
                          <a:pt x="679" y="1669"/>
                        </a:cubicBezTo>
                        <a:cubicBezTo>
                          <a:pt x="679" y="1669"/>
                          <a:pt x="679" y="1669"/>
                          <a:pt x="679" y="1669"/>
                        </a:cubicBezTo>
                        <a:cubicBezTo>
                          <a:pt x="679" y="1669"/>
                          <a:pt x="679" y="1670"/>
                          <a:pt x="679" y="1670"/>
                        </a:cubicBezTo>
                        <a:cubicBezTo>
                          <a:pt x="680" y="1670"/>
                          <a:pt x="680" y="1669"/>
                          <a:pt x="680" y="1670"/>
                        </a:cubicBezTo>
                        <a:cubicBezTo>
                          <a:pt x="680" y="1670"/>
                          <a:pt x="680" y="1670"/>
                          <a:pt x="680" y="1670"/>
                        </a:cubicBezTo>
                        <a:cubicBezTo>
                          <a:pt x="680" y="1670"/>
                          <a:pt x="680" y="1670"/>
                          <a:pt x="680" y="1670"/>
                        </a:cubicBezTo>
                        <a:cubicBezTo>
                          <a:pt x="680" y="1670"/>
                          <a:pt x="680" y="1671"/>
                          <a:pt x="680" y="1671"/>
                        </a:cubicBezTo>
                        <a:cubicBezTo>
                          <a:pt x="681" y="1671"/>
                          <a:pt x="681" y="1671"/>
                          <a:pt x="681" y="1671"/>
                        </a:cubicBezTo>
                        <a:cubicBezTo>
                          <a:pt x="681" y="1672"/>
                          <a:pt x="681" y="1671"/>
                          <a:pt x="681" y="1671"/>
                        </a:cubicBezTo>
                        <a:cubicBezTo>
                          <a:pt x="681" y="1671"/>
                          <a:pt x="681" y="1672"/>
                          <a:pt x="681" y="1672"/>
                        </a:cubicBezTo>
                        <a:cubicBezTo>
                          <a:pt x="681" y="1672"/>
                          <a:pt x="681" y="1672"/>
                          <a:pt x="681" y="1672"/>
                        </a:cubicBezTo>
                        <a:cubicBezTo>
                          <a:pt x="682" y="1672"/>
                          <a:pt x="682" y="1673"/>
                          <a:pt x="682" y="1673"/>
                        </a:cubicBezTo>
                        <a:cubicBezTo>
                          <a:pt x="682" y="1673"/>
                          <a:pt x="682" y="1673"/>
                          <a:pt x="682" y="1673"/>
                        </a:cubicBezTo>
                        <a:cubicBezTo>
                          <a:pt x="682" y="1673"/>
                          <a:pt x="682" y="1673"/>
                          <a:pt x="682" y="1673"/>
                        </a:cubicBezTo>
                        <a:cubicBezTo>
                          <a:pt x="682" y="1673"/>
                          <a:pt x="682" y="1673"/>
                          <a:pt x="682" y="1673"/>
                        </a:cubicBezTo>
                        <a:cubicBezTo>
                          <a:pt x="683" y="1674"/>
                          <a:pt x="683" y="1673"/>
                          <a:pt x="683" y="1674"/>
                        </a:cubicBezTo>
                        <a:cubicBezTo>
                          <a:pt x="683" y="1674"/>
                          <a:pt x="683" y="1674"/>
                          <a:pt x="683" y="1674"/>
                        </a:cubicBezTo>
                        <a:cubicBezTo>
                          <a:pt x="683" y="1674"/>
                          <a:pt x="683" y="1674"/>
                          <a:pt x="683" y="1674"/>
                        </a:cubicBezTo>
                        <a:cubicBezTo>
                          <a:pt x="683" y="1674"/>
                          <a:pt x="683" y="1674"/>
                          <a:pt x="684" y="1675"/>
                        </a:cubicBezTo>
                        <a:cubicBezTo>
                          <a:pt x="684" y="1675"/>
                          <a:pt x="684" y="1675"/>
                          <a:pt x="684" y="1675"/>
                        </a:cubicBezTo>
                        <a:cubicBezTo>
                          <a:pt x="684" y="1675"/>
                          <a:pt x="684" y="1675"/>
                          <a:pt x="684" y="1675"/>
                        </a:cubicBezTo>
                        <a:cubicBezTo>
                          <a:pt x="684" y="1675"/>
                          <a:pt x="684" y="1676"/>
                          <a:pt x="684" y="1676"/>
                        </a:cubicBezTo>
                        <a:cubicBezTo>
                          <a:pt x="684" y="1676"/>
                          <a:pt x="684" y="1676"/>
                          <a:pt x="685" y="1676"/>
                        </a:cubicBezTo>
                        <a:cubicBezTo>
                          <a:pt x="685" y="1676"/>
                          <a:pt x="685" y="1676"/>
                          <a:pt x="685" y="1676"/>
                        </a:cubicBezTo>
                        <a:cubicBezTo>
                          <a:pt x="685" y="1676"/>
                          <a:pt x="685" y="1677"/>
                          <a:pt x="685" y="1677"/>
                        </a:cubicBezTo>
                        <a:cubicBezTo>
                          <a:pt x="685" y="1677"/>
                          <a:pt x="685" y="1676"/>
                          <a:pt x="685" y="1676"/>
                        </a:cubicBezTo>
                        <a:cubicBezTo>
                          <a:pt x="685" y="1677"/>
                          <a:pt x="685" y="1677"/>
                          <a:pt x="686" y="1677"/>
                        </a:cubicBezTo>
                        <a:cubicBezTo>
                          <a:pt x="686" y="1678"/>
                          <a:pt x="686" y="1677"/>
                          <a:pt x="686" y="1677"/>
                        </a:cubicBezTo>
                        <a:cubicBezTo>
                          <a:pt x="686" y="1677"/>
                          <a:pt x="686" y="1678"/>
                          <a:pt x="686" y="1678"/>
                        </a:cubicBezTo>
                        <a:cubicBezTo>
                          <a:pt x="686" y="1678"/>
                          <a:pt x="686" y="1678"/>
                          <a:pt x="686" y="1678"/>
                        </a:cubicBezTo>
                        <a:cubicBezTo>
                          <a:pt x="686" y="1678"/>
                          <a:pt x="686" y="1678"/>
                          <a:pt x="687" y="1678"/>
                        </a:cubicBezTo>
                        <a:cubicBezTo>
                          <a:pt x="687" y="1678"/>
                          <a:pt x="687" y="1679"/>
                          <a:pt x="687" y="1679"/>
                        </a:cubicBezTo>
                        <a:cubicBezTo>
                          <a:pt x="687" y="1679"/>
                          <a:pt x="687" y="1679"/>
                          <a:pt x="687" y="1679"/>
                        </a:cubicBezTo>
                        <a:cubicBezTo>
                          <a:pt x="687" y="1679"/>
                          <a:pt x="687" y="1679"/>
                          <a:pt x="687" y="1680"/>
                        </a:cubicBezTo>
                        <a:cubicBezTo>
                          <a:pt x="687" y="1680"/>
                          <a:pt x="687" y="1680"/>
                          <a:pt x="688" y="1680"/>
                        </a:cubicBezTo>
                        <a:cubicBezTo>
                          <a:pt x="688" y="1680"/>
                          <a:pt x="688" y="1680"/>
                          <a:pt x="688" y="1680"/>
                        </a:cubicBezTo>
                        <a:cubicBezTo>
                          <a:pt x="688" y="1680"/>
                          <a:pt x="688" y="1681"/>
                          <a:pt x="688" y="1681"/>
                        </a:cubicBezTo>
                        <a:cubicBezTo>
                          <a:pt x="688" y="1681"/>
                          <a:pt x="688" y="1681"/>
                          <a:pt x="688" y="1681"/>
                        </a:cubicBezTo>
                        <a:cubicBezTo>
                          <a:pt x="688" y="1681"/>
                          <a:pt x="688" y="1682"/>
                          <a:pt x="689" y="1682"/>
                        </a:cubicBezTo>
                        <a:cubicBezTo>
                          <a:pt x="689" y="1682"/>
                          <a:pt x="689" y="1681"/>
                          <a:pt x="689" y="1682"/>
                        </a:cubicBezTo>
                        <a:cubicBezTo>
                          <a:pt x="689" y="1682"/>
                          <a:pt x="689" y="1682"/>
                          <a:pt x="689" y="1683"/>
                        </a:cubicBezTo>
                        <a:cubicBezTo>
                          <a:pt x="689" y="1683"/>
                          <a:pt x="689" y="1682"/>
                          <a:pt x="689" y="1682"/>
                        </a:cubicBezTo>
                        <a:cubicBezTo>
                          <a:pt x="689" y="1682"/>
                          <a:pt x="690" y="1683"/>
                          <a:pt x="690" y="1683"/>
                        </a:cubicBezTo>
                        <a:cubicBezTo>
                          <a:pt x="690" y="1683"/>
                          <a:pt x="690" y="1684"/>
                          <a:pt x="690" y="1684"/>
                        </a:cubicBezTo>
                        <a:cubicBezTo>
                          <a:pt x="690" y="1684"/>
                          <a:pt x="690" y="1683"/>
                          <a:pt x="690" y="1683"/>
                        </a:cubicBezTo>
                        <a:cubicBezTo>
                          <a:pt x="690" y="1683"/>
                          <a:pt x="690" y="1684"/>
                          <a:pt x="690" y="1684"/>
                        </a:cubicBezTo>
                        <a:cubicBezTo>
                          <a:pt x="690" y="1684"/>
                          <a:pt x="691" y="1684"/>
                          <a:pt x="691" y="1684"/>
                        </a:cubicBezTo>
                        <a:cubicBezTo>
                          <a:pt x="691" y="1684"/>
                          <a:pt x="691" y="1684"/>
                          <a:pt x="691" y="1684"/>
                        </a:cubicBezTo>
                        <a:cubicBezTo>
                          <a:pt x="691" y="1684"/>
                          <a:pt x="691" y="1685"/>
                          <a:pt x="691" y="1685"/>
                        </a:cubicBezTo>
                        <a:cubicBezTo>
                          <a:pt x="691" y="1685"/>
                          <a:pt x="691" y="1684"/>
                          <a:pt x="691" y="1684"/>
                        </a:cubicBezTo>
                        <a:cubicBezTo>
                          <a:pt x="691" y="1684"/>
                          <a:pt x="692" y="1684"/>
                          <a:pt x="692" y="1685"/>
                        </a:cubicBezTo>
                        <a:cubicBezTo>
                          <a:pt x="692" y="1685"/>
                          <a:pt x="692" y="1686"/>
                          <a:pt x="692" y="1687"/>
                        </a:cubicBezTo>
                        <a:cubicBezTo>
                          <a:pt x="692" y="1687"/>
                          <a:pt x="692" y="1686"/>
                          <a:pt x="692" y="1686"/>
                        </a:cubicBezTo>
                        <a:cubicBezTo>
                          <a:pt x="692" y="1686"/>
                          <a:pt x="692" y="1686"/>
                          <a:pt x="692" y="1686"/>
                        </a:cubicBezTo>
                        <a:cubicBezTo>
                          <a:pt x="692" y="1686"/>
                          <a:pt x="693" y="1686"/>
                          <a:pt x="693" y="1686"/>
                        </a:cubicBezTo>
                        <a:cubicBezTo>
                          <a:pt x="693" y="1686"/>
                          <a:pt x="693" y="1687"/>
                          <a:pt x="693" y="1687"/>
                        </a:cubicBezTo>
                        <a:cubicBezTo>
                          <a:pt x="693" y="1687"/>
                          <a:pt x="693" y="1687"/>
                          <a:pt x="693" y="1687"/>
                        </a:cubicBezTo>
                        <a:cubicBezTo>
                          <a:pt x="693" y="1687"/>
                          <a:pt x="693" y="1687"/>
                          <a:pt x="693" y="1687"/>
                        </a:cubicBezTo>
                        <a:cubicBezTo>
                          <a:pt x="693" y="1687"/>
                          <a:pt x="694" y="1688"/>
                          <a:pt x="694" y="1688"/>
                        </a:cubicBezTo>
                        <a:cubicBezTo>
                          <a:pt x="694" y="1688"/>
                          <a:pt x="694" y="1688"/>
                          <a:pt x="694" y="1688"/>
                        </a:cubicBezTo>
                        <a:cubicBezTo>
                          <a:pt x="694" y="1688"/>
                          <a:pt x="694" y="1689"/>
                          <a:pt x="694" y="1689"/>
                        </a:cubicBezTo>
                        <a:cubicBezTo>
                          <a:pt x="694" y="1689"/>
                          <a:pt x="694" y="1689"/>
                          <a:pt x="694" y="1689"/>
                        </a:cubicBezTo>
                        <a:cubicBezTo>
                          <a:pt x="695" y="1689"/>
                          <a:pt x="695" y="1689"/>
                          <a:pt x="695" y="1689"/>
                        </a:cubicBezTo>
                        <a:cubicBezTo>
                          <a:pt x="695" y="1689"/>
                          <a:pt x="695" y="1690"/>
                          <a:pt x="695" y="1690"/>
                        </a:cubicBezTo>
                        <a:cubicBezTo>
                          <a:pt x="695" y="1690"/>
                          <a:pt x="695" y="1690"/>
                          <a:pt x="695" y="1690"/>
                        </a:cubicBezTo>
                        <a:cubicBezTo>
                          <a:pt x="695" y="1690"/>
                          <a:pt x="695" y="1690"/>
                          <a:pt x="695" y="1690"/>
                        </a:cubicBezTo>
                        <a:cubicBezTo>
                          <a:pt x="696" y="1690"/>
                          <a:pt x="696" y="1691"/>
                          <a:pt x="696" y="1691"/>
                        </a:cubicBezTo>
                        <a:cubicBezTo>
                          <a:pt x="696" y="1691"/>
                          <a:pt x="696" y="1691"/>
                          <a:pt x="696" y="1691"/>
                        </a:cubicBezTo>
                        <a:cubicBezTo>
                          <a:pt x="696" y="1691"/>
                          <a:pt x="696" y="1691"/>
                          <a:pt x="696" y="1691"/>
                        </a:cubicBezTo>
                        <a:cubicBezTo>
                          <a:pt x="696" y="1691"/>
                          <a:pt x="696" y="1691"/>
                          <a:pt x="696" y="1691"/>
                        </a:cubicBezTo>
                        <a:cubicBezTo>
                          <a:pt x="697" y="1691"/>
                          <a:pt x="697" y="1691"/>
                          <a:pt x="697" y="1692"/>
                        </a:cubicBezTo>
                        <a:cubicBezTo>
                          <a:pt x="697" y="1692"/>
                          <a:pt x="697" y="1692"/>
                          <a:pt x="697" y="1692"/>
                        </a:cubicBezTo>
                        <a:cubicBezTo>
                          <a:pt x="697" y="1692"/>
                          <a:pt x="697" y="1692"/>
                          <a:pt x="697" y="1693"/>
                        </a:cubicBezTo>
                        <a:cubicBezTo>
                          <a:pt x="697" y="1693"/>
                          <a:pt x="697" y="1694"/>
                          <a:pt x="697" y="1694"/>
                        </a:cubicBezTo>
                        <a:cubicBezTo>
                          <a:pt x="698" y="1694"/>
                          <a:pt x="698" y="1694"/>
                          <a:pt x="698" y="1693"/>
                        </a:cubicBezTo>
                        <a:cubicBezTo>
                          <a:pt x="698" y="1693"/>
                          <a:pt x="698" y="1693"/>
                          <a:pt x="698" y="1693"/>
                        </a:cubicBezTo>
                        <a:cubicBezTo>
                          <a:pt x="698" y="1693"/>
                          <a:pt x="698" y="1693"/>
                          <a:pt x="698" y="1694"/>
                        </a:cubicBezTo>
                        <a:cubicBezTo>
                          <a:pt x="698" y="1694"/>
                          <a:pt x="698" y="1694"/>
                          <a:pt x="698" y="1694"/>
                        </a:cubicBezTo>
                        <a:cubicBezTo>
                          <a:pt x="699" y="1694"/>
                          <a:pt x="699" y="1694"/>
                          <a:pt x="699" y="1694"/>
                        </a:cubicBezTo>
                        <a:cubicBezTo>
                          <a:pt x="699" y="1694"/>
                          <a:pt x="699" y="1694"/>
                          <a:pt x="699" y="1694"/>
                        </a:cubicBezTo>
                        <a:cubicBezTo>
                          <a:pt x="699" y="1694"/>
                          <a:pt x="699" y="1695"/>
                          <a:pt x="699" y="1695"/>
                        </a:cubicBezTo>
                        <a:cubicBezTo>
                          <a:pt x="699" y="1695"/>
                          <a:pt x="699" y="1696"/>
                          <a:pt x="699" y="1696"/>
                        </a:cubicBezTo>
                        <a:cubicBezTo>
                          <a:pt x="700" y="1696"/>
                          <a:pt x="700" y="1696"/>
                          <a:pt x="700" y="1696"/>
                        </a:cubicBezTo>
                        <a:cubicBezTo>
                          <a:pt x="700" y="1696"/>
                          <a:pt x="700" y="1696"/>
                          <a:pt x="700" y="1696"/>
                        </a:cubicBezTo>
                        <a:cubicBezTo>
                          <a:pt x="700" y="1696"/>
                          <a:pt x="700" y="1696"/>
                          <a:pt x="700" y="1696"/>
                        </a:cubicBezTo>
                        <a:cubicBezTo>
                          <a:pt x="700" y="1696"/>
                          <a:pt x="700" y="1696"/>
                          <a:pt x="701" y="1696"/>
                        </a:cubicBezTo>
                        <a:cubicBezTo>
                          <a:pt x="701" y="1697"/>
                          <a:pt x="701" y="1697"/>
                          <a:pt x="701" y="1697"/>
                        </a:cubicBezTo>
                        <a:cubicBezTo>
                          <a:pt x="701" y="1697"/>
                          <a:pt x="701" y="1697"/>
                          <a:pt x="701" y="1697"/>
                        </a:cubicBezTo>
                        <a:cubicBezTo>
                          <a:pt x="701" y="1697"/>
                          <a:pt x="701" y="1698"/>
                          <a:pt x="701" y="1698"/>
                        </a:cubicBezTo>
                        <a:cubicBezTo>
                          <a:pt x="701" y="1698"/>
                          <a:pt x="701" y="1698"/>
                          <a:pt x="702" y="1698"/>
                        </a:cubicBezTo>
                        <a:cubicBezTo>
                          <a:pt x="702" y="1698"/>
                          <a:pt x="702" y="1698"/>
                          <a:pt x="702" y="1698"/>
                        </a:cubicBezTo>
                        <a:cubicBezTo>
                          <a:pt x="702" y="1698"/>
                          <a:pt x="702" y="1699"/>
                          <a:pt x="702" y="1699"/>
                        </a:cubicBezTo>
                        <a:cubicBezTo>
                          <a:pt x="702" y="1699"/>
                          <a:pt x="702" y="1699"/>
                          <a:pt x="702" y="1699"/>
                        </a:cubicBezTo>
                        <a:cubicBezTo>
                          <a:pt x="702" y="1699"/>
                          <a:pt x="702" y="1699"/>
                          <a:pt x="703" y="1699"/>
                        </a:cubicBezTo>
                        <a:cubicBezTo>
                          <a:pt x="703" y="1699"/>
                          <a:pt x="703" y="1700"/>
                          <a:pt x="703" y="1700"/>
                        </a:cubicBezTo>
                        <a:cubicBezTo>
                          <a:pt x="703" y="1700"/>
                          <a:pt x="703" y="1699"/>
                          <a:pt x="703" y="1699"/>
                        </a:cubicBezTo>
                        <a:cubicBezTo>
                          <a:pt x="703" y="1699"/>
                          <a:pt x="703" y="1700"/>
                          <a:pt x="703" y="1700"/>
                        </a:cubicBezTo>
                        <a:cubicBezTo>
                          <a:pt x="703" y="1700"/>
                          <a:pt x="703" y="1700"/>
                          <a:pt x="704" y="1700"/>
                        </a:cubicBezTo>
                        <a:cubicBezTo>
                          <a:pt x="704" y="1701"/>
                          <a:pt x="704" y="1701"/>
                          <a:pt x="704" y="1701"/>
                        </a:cubicBezTo>
                        <a:cubicBezTo>
                          <a:pt x="704" y="1701"/>
                          <a:pt x="704" y="1701"/>
                          <a:pt x="704" y="1701"/>
                        </a:cubicBezTo>
                        <a:cubicBezTo>
                          <a:pt x="704" y="1702"/>
                          <a:pt x="704" y="1701"/>
                          <a:pt x="704" y="1702"/>
                        </a:cubicBezTo>
                        <a:cubicBezTo>
                          <a:pt x="704" y="1702"/>
                          <a:pt x="704" y="1702"/>
                          <a:pt x="705" y="1702"/>
                        </a:cubicBezTo>
                        <a:cubicBezTo>
                          <a:pt x="705" y="1702"/>
                          <a:pt x="705" y="1703"/>
                          <a:pt x="705" y="1703"/>
                        </a:cubicBezTo>
                        <a:cubicBezTo>
                          <a:pt x="705" y="1703"/>
                          <a:pt x="705" y="1703"/>
                          <a:pt x="705" y="1703"/>
                        </a:cubicBezTo>
                        <a:cubicBezTo>
                          <a:pt x="705" y="1703"/>
                          <a:pt x="705" y="1703"/>
                          <a:pt x="705" y="1703"/>
                        </a:cubicBezTo>
                        <a:cubicBezTo>
                          <a:pt x="705" y="1703"/>
                          <a:pt x="706" y="1703"/>
                          <a:pt x="706" y="1703"/>
                        </a:cubicBezTo>
                        <a:cubicBezTo>
                          <a:pt x="706" y="1704"/>
                          <a:pt x="706" y="1704"/>
                          <a:pt x="706" y="1704"/>
                        </a:cubicBezTo>
                        <a:cubicBezTo>
                          <a:pt x="706" y="1704"/>
                          <a:pt x="706" y="1704"/>
                          <a:pt x="706" y="1704"/>
                        </a:cubicBezTo>
                        <a:cubicBezTo>
                          <a:pt x="706" y="1704"/>
                          <a:pt x="706" y="1704"/>
                          <a:pt x="706" y="1705"/>
                        </a:cubicBezTo>
                        <a:cubicBezTo>
                          <a:pt x="706" y="1705"/>
                          <a:pt x="707" y="1705"/>
                          <a:pt x="707" y="1705"/>
                        </a:cubicBezTo>
                        <a:cubicBezTo>
                          <a:pt x="707" y="1705"/>
                          <a:pt x="707" y="1706"/>
                          <a:pt x="707" y="1706"/>
                        </a:cubicBezTo>
                        <a:cubicBezTo>
                          <a:pt x="707" y="1705"/>
                          <a:pt x="707" y="1705"/>
                          <a:pt x="707" y="1705"/>
                        </a:cubicBezTo>
                        <a:cubicBezTo>
                          <a:pt x="707" y="1705"/>
                          <a:pt x="707" y="1706"/>
                          <a:pt x="707" y="1706"/>
                        </a:cubicBezTo>
                        <a:cubicBezTo>
                          <a:pt x="707" y="1706"/>
                          <a:pt x="708" y="1706"/>
                          <a:pt x="708" y="1706"/>
                        </a:cubicBezTo>
                        <a:cubicBezTo>
                          <a:pt x="708" y="1706"/>
                          <a:pt x="708" y="1707"/>
                          <a:pt x="708" y="1707"/>
                        </a:cubicBezTo>
                        <a:cubicBezTo>
                          <a:pt x="708" y="1707"/>
                          <a:pt x="708" y="1707"/>
                          <a:pt x="708" y="1707"/>
                        </a:cubicBezTo>
                        <a:cubicBezTo>
                          <a:pt x="708" y="1707"/>
                          <a:pt x="708" y="1707"/>
                          <a:pt x="708" y="1707"/>
                        </a:cubicBezTo>
                        <a:cubicBezTo>
                          <a:pt x="708" y="1707"/>
                          <a:pt x="709" y="1707"/>
                          <a:pt x="709" y="1707"/>
                        </a:cubicBezTo>
                        <a:cubicBezTo>
                          <a:pt x="709" y="1708"/>
                          <a:pt x="709" y="1708"/>
                          <a:pt x="709" y="1708"/>
                        </a:cubicBezTo>
                        <a:cubicBezTo>
                          <a:pt x="709" y="1708"/>
                          <a:pt x="709" y="1709"/>
                          <a:pt x="709" y="1708"/>
                        </a:cubicBezTo>
                        <a:cubicBezTo>
                          <a:pt x="709" y="1708"/>
                          <a:pt x="709" y="1708"/>
                          <a:pt x="709" y="1708"/>
                        </a:cubicBezTo>
                        <a:cubicBezTo>
                          <a:pt x="709" y="1708"/>
                          <a:pt x="710" y="1709"/>
                          <a:pt x="710" y="1709"/>
                        </a:cubicBezTo>
                        <a:cubicBezTo>
                          <a:pt x="710" y="1709"/>
                          <a:pt x="710" y="1709"/>
                          <a:pt x="710" y="1709"/>
                        </a:cubicBezTo>
                        <a:cubicBezTo>
                          <a:pt x="710" y="1709"/>
                          <a:pt x="710" y="1709"/>
                          <a:pt x="710" y="1709"/>
                        </a:cubicBezTo>
                        <a:cubicBezTo>
                          <a:pt x="710" y="1710"/>
                          <a:pt x="710" y="1710"/>
                          <a:pt x="710" y="1710"/>
                        </a:cubicBezTo>
                        <a:cubicBezTo>
                          <a:pt x="710" y="1710"/>
                          <a:pt x="711" y="1709"/>
                          <a:pt x="711" y="1710"/>
                        </a:cubicBezTo>
                        <a:cubicBezTo>
                          <a:pt x="711" y="1710"/>
                          <a:pt x="711" y="1711"/>
                          <a:pt x="711" y="1712"/>
                        </a:cubicBezTo>
                        <a:cubicBezTo>
                          <a:pt x="711" y="1712"/>
                          <a:pt x="711" y="1711"/>
                          <a:pt x="711" y="1711"/>
                        </a:cubicBezTo>
                        <a:cubicBezTo>
                          <a:pt x="711" y="1711"/>
                          <a:pt x="711" y="1711"/>
                          <a:pt x="711" y="1711"/>
                        </a:cubicBezTo>
                        <a:cubicBezTo>
                          <a:pt x="712" y="1711"/>
                          <a:pt x="712" y="1712"/>
                          <a:pt x="712" y="1712"/>
                        </a:cubicBezTo>
                        <a:cubicBezTo>
                          <a:pt x="712" y="1712"/>
                          <a:pt x="712" y="1712"/>
                          <a:pt x="712" y="1712"/>
                        </a:cubicBezTo>
                        <a:cubicBezTo>
                          <a:pt x="712" y="1712"/>
                          <a:pt x="712" y="1712"/>
                          <a:pt x="712" y="1712"/>
                        </a:cubicBezTo>
                        <a:cubicBezTo>
                          <a:pt x="712" y="1712"/>
                          <a:pt x="712" y="1712"/>
                          <a:pt x="712" y="1713"/>
                        </a:cubicBezTo>
                        <a:cubicBezTo>
                          <a:pt x="713" y="1713"/>
                          <a:pt x="713" y="1713"/>
                          <a:pt x="713" y="1713"/>
                        </a:cubicBezTo>
                        <a:cubicBezTo>
                          <a:pt x="713" y="1714"/>
                          <a:pt x="713" y="1714"/>
                          <a:pt x="713" y="1714"/>
                        </a:cubicBezTo>
                        <a:cubicBezTo>
                          <a:pt x="713" y="1714"/>
                          <a:pt x="713" y="1713"/>
                          <a:pt x="713" y="1713"/>
                        </a:cubicBezTo>
                        <a:cubicBezTo>
                          <a:pt x="713" y="1713"/>
                          <a:pt x="713" y="1714"/>
                          <a:pt x="713" y="1714"/>
                        </a:cubicBezTo>
                        <a:cubicBezTo>
                          <a:pt x="714" y="1714"/>
                          <a:pt x="714" y="1715"/>
                          <a:pt x="714" y="1715"/>
                        </a:cubicBezTo>
                        <a:cubicBezTo>
                          <a:pt x="714" y="1715"/>
                          <a:pt x="714" y="1715"/>
                          <a:pt x="714" y="1715"/>
                        </a:cubicBezTo>
                        <a:cubicBezTo>
                          <a:pt x="714" y="1715"/>
                          <a:pt x="714" y="1715"/>
                          <a:pt x="714" y="1715"/>
                        </a:cubicBezTo>
                        <a:cubicBezTo>
                          <a:pt x="714" y="1715"/>
                          <a:pt x="714" y="1715"/>
                          <a:pt x="714" y="1715"/>
                        </a:cubicBezTo>
                        <a:cubicBezTo>
                          <a:pt x="715" y="1715"/>
                          <a:pt x="715" y="1716"/>
                          <a:pt x="715" y="1716"/>
                        </a:cubicBezTo>
                        <a:cubicBezTo>
                          <a:pt x="715" y="1716"/>
                          <a:pt x="715" y="1715"/>
                          <a:pt x="715" y="1715"/>
                        </a:cubicBezTo>
                        <a:cubicBezTo>
                          <a:pt x="715" y="1715"/>
                          <a:pt x="715" y="1716"/>
                          <a:pt x="715" y="1716"/>
                        </a:cubicBezTo>
                        <a:cubicBezTo>
                          <a:pt x="715" y="1716"/>
                          <a:pt x="715" y="1717"/>
                          <a:pt x="715" y="1717"/>
                        </a:cubicBezTo>
                        <a:cubicBezTo>
                          <a:pt x="716" y="1717"/>
                          <a:pt x="716" y="1717"/>
                          <a:pt x="716" y="1717"/>
                        </a:cubicBezTo>
                        <a:cubicBezTo>
                          <a:pt x="716" y="1717"/>
                          <a:pt x="716" y="1718"/>
                          <a:pt x="716" y="1718"/>
                        </a:cubicBezTo>
                        <a:cubicBezTo>
                          <a:pt x="716" y="1718"/>
                          <a:pt x="716" y="1717"/>
                          <a:pt x="716" y="1717"/>
                        </a:cubicBezTo>
                        <a:cubicBezTo>
                          <a:pt x="716" y="1717"/>
                          <a:pt x="716" y="1718"/>
                          <a:pt x="717" y="1718"/>
                        </a:cubicBezTo>
                        <a:cubicBezTo>
                          <a:pt x="717" y="1718"/>
                          <a:pt x="717" y="1718"/>
                          <a:pt x="717" y="1718"/>
                        </a:cubicBezTo>
                        <a:cubicBezTo>
                          <a:pt x="717" y="1719"/>
                          <a:pt x="717" y="1719"/>
                          <a:pt x="717" y="1719"/>
                        </a:cubicBezTo>
                        <a:cubicBezTo>
                          <a:pt x="717" y="1719"/>
                          <a:pt x="717" y="1719"/>
                          <a:pt x="717" y="1719"/>
                        </a:cubicBezTo>
                        <a:cubicBezTo>
                          <a:pt x="717" y="1719"/>
                          <a:pt x="717" y="1720"/>
                          <a:pt x="718" y="1720"/>
                        </a:cubicBezTo>
                        <a:cubicBezTo>
                          <a:pt x="718" y="1720"/>
                          <a:pt x="718" y="1720"/>
                          <a:pt x="718" y="1720"/>
                        </a:cubicBezTo>
                        <a:cubicBezTo>
                          <a:pt x="718" y="1720"/>
                          <a:pt x="718" y="1720"/>
                          <a:pt x="718" y="1720"/>
                        </a:cubicBezTo>
                        <a:cubicBezTo>
                          <a:pt x="718" y="1720"/>
                          <a:pt x="718" y="1720"/>
                          <a:pt x="718" y="1720"/>
                        </a:cubicBezTo>
                        <a:cubicBezTo>
                          <a:pt x="718" y="1721"/>
                          <a:pt x="718" y="1721"/>
                          <a:pt x="719" y="1721"/>
                        </a:cubicBezTo>
                        <a:cubicBezTo>
                          <a:pt x="719" y="1721"/>
                          <a:pt x="719" y="1721"/>
                          <a:pt x="719" y="1721"/>
                        </a:cubicBezTo>
                        <a:cubicBezTo>
                          <a:pt x="719" y="1721"/>
                          <a:pt x="719" y="1722"/>
                          <a:pt x="719" y="1722"/>
                        </a:cubicBezTo>
                        <a:cubicBezTo>
                          <a:pt x="719" y="1722"/>
                          <a:pt x="719" y="1722"/>
                          <a:pt x="719" y="1722"/>
                        </a:cubicBezTo>
                        <a:cubicBezTo>
                          <a:pt x="719" y="1722"/>
                          <a:pt x="719" y="1722"/>
                          <a:pt x="720" y="1722"/>
                        </a:cubicBezTo>
                        <a:cubicBezTo>
                          <a:pt x="720" y="1722"/>
                          <a:pt x="720" y="1723"/>
                          <a:pt x="720" y="1723"/>
                        </a:cubicBezTo>
                        <a:cubicBezTo>
                          <a:pt x="720" y="1723"/>
                          <a:pt x="720" y="1723"/>
                          <a:pt x="720" y="1723"/>
                        </a:cubicBezTo>
                        <a:cubicBezTo>
                          <a:pt x="720" y="1723"/>
                          <a:pt x="720" y="1723"/>
                          <a:pt x="720" y="1724"/>
                        </a:cubicBezTo>
                        <a:cubicBezTo>
                          <a:pt x="720" y="1724"/>
                          <a:pt x="720" y="1724"/>
                          <a:pt x="721" y="1724"/>
                        </a:cubicBezTo>
                        <a:cubicBezTo>
                          <a:pt x="721" y="1724"/>
                          <a:pt x="721" y="1724"/>
                          <a:pt x="721" y="1725"/>
                        </a:cubicBezTo>
                        <a:cubicBezTo>
                          <a:pt x="721" y="1725"/>
                          <a:pt x="721" y="1725"/>
                          <a:pt x="721" y="1725"/>
                        </a:cubicBezTo>
                        <a:cubicBezTo>
                          <a:pt x="721" y="1725"/>
                          <a:pt x="721" y="1725"/>
                          <a:pt x="721" y="1725"/>
                        </a:cubicBezTo>
                        <a:cubicBezTo>
                          <a:pt x="721" y="1725"/>
                          <a:pt x="721" y="1725"/>
                          <a:pt x="722" y="1725"/>
                        </a:cubicBezTo>
                        <a:cubicBezTo>
                          <a:pt x="722" y="1725"/>
                          <a:pt x="722" y="1725"/>
                          <a:pt x="722" y="1726"/>
                        </a:cubicBezTo>
                        <a:cubicBezTo>
                          <a:pt x="722" y="1726"/>
                          <a:pt x="722" y="1726"/>
                          <a:pt x="722" y="1726"/>
                        </a:cubicBezTo>
                        <a:cubicBezTo>
                          <a:pt x="722" y="1726"/>
                          <a:pt x="722" y="1726"/>
                          <a:pt x="722" y="1726"/>
                        </a:cubicBezTo>
                        <a:cubicBezTo>
                          <a:pt x="722" y="1726"/>
                          <a:pt x="723" y="1727"/>
                          <a:pt x="723" y="1727"/>
                        </a:cubicBezTo>
                        <a:cubicBezTo>
                          <a:pt x="723" y="1727"/>
                          <a:pt x="723" y="1727"/>
                          <a:pt x="723" y="1727"/>
                        </a:cubicBezTo>
                        <a:cubicBezTo>
                          <a:pt x="723" y="1728"/>
                          <a:pt x="723" y="1727"/>
                          <a:pt x="723" y="1728"/>
                        </a:cubicBezTo>
                        <a:cubicBezTo>
                          <a:pt x="723" y="1728"/>
                          <a:pt x="723" y="1728"/>
                          <a:pt x="723" y="1728"/>
                        </a:cubicBezTo>
                        <a:cubicBezTo>
                          <a:pt x="723" y="1728"/>
                          <a:pt x="724" y="1728"/>
                          <a:pt x="724" y="1728"/>
                        </a:cubicBezTo>
                        <a:cubicBezTo>
                          <a:pt x="724" y="1728"/>
                          <a:pt x="724" y="1729"/>
                          <a:pt x="724" y="1729"/>
                        </a:cubicBezTo>
                        <a:cubicBezTo>
                          <a:pt x="724" y="1729"/>
                          <a:pt x="724" y="1730"/>
                          <a:pt x="724" y="1730"/>
                        </a:cubicBezTo>
                        <a:cubicBezTo>
                          <a:pt x="724" y="1730"/>
                          <a:pt x="724" y="1730"/>
                          <a:pt x="724" y="1730"/>
                        </a:cubicBezTo>
                        <a:cubicBezTo>
                          <a:pt x="724" y="1730"/>
                          <a:pt x="725" y="1730"/>
                          <a:pt x="725" y="1730"/>
                        </a:cubicBezTo>
                        <a:cubicBezTo>
                          <a:pt x="725" y="1730"/>
                          <a:pt x="725" y="1731"/>
                          <a:pt x="725" y="1731"/>
                        </a:cubicBezTo>
                        <a:cubicBezTo>
                          <a:pt x="725" y="1731"/>
                          <a:pt x="725" y="1731"/>
                          <a:pt x="725" y="1731"/>
                        </a:cubicBezTo>
                        <a:cubicBezTo>
                          <a:pt x="725" y="1731"/>
                          <a:pt x="725" y="1732"/>
                          <a:pt x="725" y="1732"/>
                        </a:cubicBezTo>
                        <a:cubicBezTo>
                          <a:pt x="725" y="1732"/>
                          <a:pt x="726" y="1732"/>
                          <a:pt x="726" y="1732"/>
                        </a:cubicBezTo>
                        <a:cubicBezTo>
                          <a:pt x="726" y="1733"/>
                          <a:pt x="726" y="1733"/>
                          <a:pt x="726" y="1733"/>
                        </a:cubicBezTo>
                        <a:cubicBezTo>
                          <a:pt x="726" y="1733"/>
                          <a:pt x="726" y="1733"/>
                          <a:pt x="726" y="1733"/>
                        </a:cubicBezTo>
                        <a:cubicBezTo>
                          <a:pt x="726" y="1733"/>
                          <a:pt x="726" y="1733"/>
                          <a:pt x="726" y="1733"/>
                        </a:cubicBezTo>
                        <a:cubicBezTo>
                          <a:pt x="726" y="1734"/>
                          <a:pt x="727" y="1733"/>
                          <a:pt x="727" y="1733"/>
                        </a:cubicBezTo>
                        <a:cubicBezTo>
                          <a:pt x="727" y="1733"/>
                          <a:pt x="727" y="1733"/>
                          <a:pt x="727" y="1733"/>
                        </a:cubicBezTo>
                        <a:cubicBezTo>
                          <a:pt x="727" y="1733"/>
                          <a:pt x="727" y="1734"/>
                          <a:pt x="727" y="1734"/>
                        </a:cubicBezTo>
                        <a:cubicBezTo>
                          <a:pt x="727" y="1734"/>
                          <a:pt x="727" y="1734"/>
                          <a:pt x="727" y="1734"/>
                        </a:cubicBezTo>
                        <a:cubicBezTo>
                          <a:pt x="728" y="1734"/>
                          <a:pt x="728" y="1734"/>
                          <a:pt x="728" y="1734"/>
                        </a:cubicBezTo>
                        <a:cubicBezTo>
                          <a:pt x="728" y="1734"/>
                          <a:pt x="728" y="1734"/>
                          <a:pt x="728" y="1734"/>
                        </a:cubicBezTo>
                        <a:cubicBezTo>
                          <a:pt x="728" y="1734"/>
                          <a:pt x="728" y="1735"/>
                          <a:pt x="728" y="1735"/>
                        </a:cubicBezTo>
                        <a:cubicBezTo>
                          <a:pt x="728" y="1735"/>
                          <a:pt x="728" y="1736"/>
                          <a:pt x="728" y="1736"/>
                        </a:cubicBezTo>
                        <a:cubicBezTo>
                          <a:pt x="729" y="1736"/>
                          <a:pt x="729" y="1735"/>
                          <a:pt x="729" y="1735"/>
                        </a:cubicBezTo>
                        <a:cubicBezTo>
                          <a:pt x="729" y="1735"/>
                          <a:pt x="729" y="1736"/>
                          <a:pt x="729" y="1736"/>
                        </a:cubicBezTo>
                        <a:cubicBezTo>
                          <a:pt x="729" y="1736"/>
                          <a:pt x="729" y="1736"/>
                          <a:pt x="729" y="1736"/>
                        </a:cubicBezTo>
                        <a:cubicBezTo>
                          <a:pt x="729" y="1736"/>
                          <a:pt x="729" y="1736"/>
                          <a:pt x="729" y="1736"/>
                        </a:cubicBezTo>
                        <a:cubicBezTo>
                          <a:pt x="730" y="1737"/>
                          <a:pt x="730" y="1737"/>
                          <a:pt x="730" y="1737"/>
                        </a:cubicBezTo>
                        <a:cubicBezTo>
                          <a:pt x="730" y="1737"/>
                          <a:pt x="730" y="1738"/>
                          <a:pt x="730" y="1738"/>
                        </a:cubicBezTo>
                        <a:cubicBezTo>
                          <a:pt x="730" y="1738"/>
                          <a:pt x="730" y="1738"/>
                          <a:pt x="730" y="1738"/>
                        </a:cubicBezTo>
                        <a:cubicBezTo>
                          <a:pt x="730" y="1738"/>
                          <a:pt x="730" y="1738"/>
                          <a:pt x="730" y="1738"/>
                        </a:cubicBezTo>
                        <a:cubicBezTo>
                          <a:pt x="731" y="1738"/>
                          <a:pt x="731" y="1739"/>
                          <a:pt x="731" y="1739"/>
                        </a:cubicBezTo>
                        <a:cubicBezTo>
                          <a:pt x="731" y="1739"/>
                          <a:pt x="731" y="1738"/>
                          <a:pt x="731" y="1738"/>
                        </a:cubicBezTo>
                        <a:cubicBezTo>
                          <a:pt x="731" y="1738"/>
                          <a:pt x="731" y="1739"/>
                          <a:pt x="731" y="1739"/>
                        </a:cubicBezTo>
                        <a:cubicBezTo>
                          <a:pt x="731" y="1739"/>
                          <a:pt x="731" y="1740"/>
                          <a:pt x="731" y="1740"/>
                        </a:cubicBezTo>
                        <a:cubicBezTo>
                          <a:pt x="732" y="1740"/>
                          <a:pt x="732" y="1740"/>
                          <a:pt x="732" y="1740"/>
                        </a:cubicBezTo>
                        <a:cubicBezTo>
                          <a:pt x="732" y="1740"/>
                          <a:pt x="732" y="1740"/>
                          <a:pt x="732" y="1740"/>
                        </a:cubicBezTo>
                        <a:cubicBezTo>
                          <a:pt x="732" y="1740"/>
                          <a:pt x="732" y="1740"/>
                          <a:pt x="732" y="1740"/>
                        </a:cubicBezTo>
                        <a:cubicBezTo>
                          <a:pt x="732" y="1741"/>
                          <a:pt x="732" y="1741"/>
                          <a:pt x="733" y="1741"/>
                        </a:cubicBezTo>
                        <a:cubicBezTo>
                          <a:pt x="733" y="1741"/>
                          <a:pt x="733" y="1741"/>
                          <a:pt x="733" y="1741"/>
                        </a:cubicBezTo>
                        <a:cubicBezTo>
                          <a:pt x="733" y="1741"/>
                          <a:pt x="733" y="1742"/>
                          <a:pt x="733" y="1742"/>
                        </a:cubicBezTo>
                        <a:cubicBezTo>
                          <a:pt x="733" y="1742"/>
                          <a:pt x="733" y="1741"/>
                          <a:pt x="733" y="1741"/>
                        </a:cubicBezTo>
                        <a:cubicBezTo>
                          <a:pt x="733" y="1741"/>
                          <a:pt x="733" y="1742"/>
                          <a:pt x="734" y="1742"/>
                        </a:cubicBezTo>
                        <a:cubicBezTo>
                          <a:pt x="734" y="1743"/>
                          <a:pt x="734" y="1743"/>
                          <a:pt x="734" y="1743"/>
                        </a:cubicBezTo>
                        <a:cubicBezTo>
                          <a:pt x="734" y="1743"/>
                          <a:pt x="734" y="1743"/>
                          <a:pt x="734" y="1743"/>
                        </a:cubicBezTo>
                        <a:cubicBezTo>
                          <a:pt x="734" y="1743"/>
                          <a:pt x="734" y="1742"/>
                          <a:pt x="734" y="1742"/>
                        </a:cubicBezTo>
                        <a:cubicBezTo>
                          <a:pt x="734" y="1742"/>
                          <a:pt x="734" y="1744"/>
                          <a:pt x="735" y="1744"/>
                        </a:cubicBezTo>
                        <a:cubicBezTo>
                          <a:pt x="735" y="1744"/>
                          <a:pt x="735" y="1744"/>
                          <a:pt x="735" y="1744"/>
                        </a:cubicBezTo>
                        <a:cubicBezTo>
                          <a:pt x="735" y="1744"/>
                          <a:pt x="735" y="1744"/>
                          <a:pt x="735" y="1744"/>
                        </a:cubicBezTo>
                        <a:cubicBezTo>
                          <a:pt x="735" y="1744"/>
                          <a:pt x="735" y="1745"/>
                          <a:pt x="735" y="1745"/>
                        </a:cubicBezTo>
                        <a:cubicBezTo>
                          <a:pt x="735" y="1745"/>
                          <a:pt x="735" y="1745"/>
                          <a:pt x="736" y="1745"/>
                        </a:cubicBezTo>
                        <a:cubicBezTo>
                          <a:pt x="736" y="1745"/>
                          <a:pt x="736" y="1745"/>
                          <a:pt x="736" y="1745"/>
                        </a:cubicBezTo>
                        <a:cubicBezTo>
                          <a:pt x="736" y="1746"/>
                          <a:pt x="736" y="1745"/>
                          <a:pt x="736" y="1745"/>
                        </a:cubicBezTo>
                        <a:cubicBezTo>
                          <a:pt x="736" y="1745"/>
                          <a:pt x="736" y="1746"/>
                          <a:pt x="736" y="1746"/>
                        </a:cubicBezTo>
                        <a:cubicBezTo>
                          <a:pt x="736" y="1746"/>
                          <a:pt x="736" y="1746"/>
                          <a:pt x="737" y="1746"/>
                        </a:cubicBezTo>
                        <a:cubicBezTo>
                          <a:pt x="737" y="1746"/>
                          <a:pt x="737" y="1746"/>
                          <a:pt x="737" y="1747"/>
                        </a:cubicBezTo>
                        <a:cubicBezTo>
                          <a:pt x="737" y="1747"/>
                          <a:pt x="737" y="1747"/>
                          <a:pt x="737" y="1747"/>
                        </a:cubicBezTo>
                        <a:cubicBezTo>
                          <a:pt x="737" y="1747"/>
                          <a:pt x="737" y="1746"/>
                          <a:pt x="737" y="1747"/>
                        </a:cubicBezTo>
                        <a:cubicBezTo>
                          <a:pt x="737" y="1747"/>
                          <a:pt x="737" y="1747"/>
                          <a:pt x="738" y="1748"/>
                        </a:cubicBezTo>
                        <a:cubicBezTo>
                          <a:pt x="738" y="1748"/>
                          <a:pt x="738" y="1748"/>
                          <a:pt x="738" y="1748"/>
                        </a:cubicBezTo>
                        <a:cubicBezTo>
                          <a:pt x="738" y="1748"/>
                          <a:pt x="739" y="1748"/>
                          <a:pt x="739" y="1748"/>
                        </a:cubicBezTo>
                        <a:cubicBezTo>
                          <a:pt x="739" y="1749"/>
                          <a:pt x="739" y="1749"/>
                          <a:pt x="739" y="1749"/>
                        </a:cubicBezTo>
                        <a:cubicBezTo>
                          <a:pt x="739" y="1750"/>
                          <a:pt x="739" y="1749"/>
                          <a:pt x="739" y="1749"/>
                        </a:cubicBezTo>
                        <a:cubicBezTo>
                          <a:pt x="739" y="1749"/>
                          <a:pt x="739" y="1749"/>
                          <a:pt x="739" y="1749"/>
                        </a:cubicBezTo>
                        <a:cubicBezTo>
                          <a:pt x="739" y="1750"/>
                          <a:pt x="740" y="1750"/>
                          <a:pt x="740" y="1750"/>
                        </a:cubicBezTo>
                        <a:cubicBezTo>
                          <a:pt x="740" y="1750"/>
                          <a:pt x="740" y="1750"/>
                          <a:pt x="740" y="1750"/>
                        </a:cubicBezTo>
                        <a:cubicBezTo>
                          <a:pt x="740" y="1750"/>
                          <a:pt x="740" y="1750"/>
                          <a:pt x="740" y="1751"/>
                        </a:cubicBezTo>
                        <a:cubicBezTo>
                          <a:pt x="740" y="1751"/>
                          <a:pt x="740" y="1751"/>
                          <a:pt x="740" y="1751"/>
                        </a:cubicBezTo>
                        <a:cubicBezTo>
                          <a:pt x="740" y="1751"/>
                          <a:pt x="741" y="1751"/>
                          <a:pt x="741" y="1751"/>
                        </a:cubicBezTo>
                        <a:cubicBezTo>
                          <a:pt x="741" y="1751"/>
                          <a:pt x="741" y="1752"/>
                          <a:pt x="741" y="1752"/>
                        </a:cubicBezTo>
                        <a:cubicBezTo>
                          <a:pt x="741" y="1752"/>
                          <a:pt x="741" y="1752"/>
                          <a:pt x="741" y="1752"/>
                        </a:cubicBezTo>
                        <a:cubicBezTo>
                          <a:pt x="741" y="1752"/>
                          <a:pt x="741" y="1752"/>
                          <a:pt x="741" y="1752"/>
                        </a:cubicBezTo>
                        <a:cubicBezTo>
                          <a:pt x="741" y="1752"/>
                          <a:pt x="742" y="1752"/>
                          <a:pt x="742" y="1752"/>
                        </a:cubicBezTo>
                        <a:cubicBezTo>
                          <a:pt x="742" y="1752"/>
                          <a:pt x="742" y="1753"/>
                          <a:pt x="742" y="1753"/>
                        </a:cubicBezTo>
                        <a:cubicBezTo>
                          <a:pt x="742" y="1753"/>
                          <a:pt x="742" y="1754"/>
                          <a:pt x="742" y="1754"/>
                        </a:cubicBezTo>
                        <a:cubicBezTo>
                          <a:pt x="742" y="1754"/>
                          <a:pt x="742" y="1753"/>
                          <a:pt x="742" y="1753"/>
                        </a:cubicBezTo>
                        <a:cubicBezTo>
                          <a:pt x="742" y="1753"/>
                          <a:pt x="743" y="1754"/>
                          <a:pt x="743" y="1754"/>
                        </a:cubicBezTo>
                        <a:cubicBezTo>
                          <a:pt x="743" y="1754"/>
                          <a:pt x="743" y="1754"/>
                          <a:pt x="743" y="1754"/>
                        </a:cubicBezTo>
                        <a:cubicBezTo>
                          <a:pt x="743" y="1754"/>
                          <a:pt x="743" y="1754"/>
                          <a:pt x="743" y="1754"/>
                        </a:cubicBezTo>
                        <a:cubicBezTo>
                          <a:pt x="743" y="1754"/>
                          <a:pt x="743" y="1755"/>
                          <a:pt x="743" y="1755"/>
                        </a:cubicBezTo>
                        <a:cubicBezTo>
                          <a:pt x="743" y="1755"/>
                          <a:pt x="744" y="1755"/>
                          <a:pt x="744" y="1755"/>
                        </a:cubicBezTo>
                        <a:cubicBezTo>
                          <a:pt x="744" y="1755"/>
                          <a:pt x="744" y="1755"/>
                          <a:pt x="744" y="1755"/>
                        </a:cubicBezTo>
                        <a:cubicBezTo>
                          <a:pt x="744" y="1755"/>
                          <a:pt x="744" y="1755"/>
                          <a:pt x="744" y="1755"/>
                        </a:cubicBezTo>
                        <a:cubicBezTo>
                          <a:pt x="744" y="1755"/>
                          <a:pt x="744" y="1755"/>
                          <a:pt x="744" y="1756"/>
                        </a:cubicBezTo>
                        <a:cubicBezTo>
                          <a:pt x="744" y="1756"/>
                          <a:pt x="745" y="1756"/>
                          <a:pt x="745" y="1756"/>
                        </a:cubicBezTo>
                        <a:cubicBezTo>
                          <a:pt x="745" y="1756"/>
                          <a:pt x="745" y="1756"/>
                          <a:pt x="745" y="1757"/>
                        </a:cubicBezTo>
                        <a:cubicBezTo>
                          <a:pt x="745" y="1757"/>
                          <a:pt x="745" y="1757"/>
                          <a:pt x="745" y="1758"/>
                        </a:cubicBezTo>
                        <a:cubicBezTo>
                          <a:pt x="745" y="1758"/>
                          <a:pt x="745" y="1758"/>
                          <a:pt x="745" y="1758"/>
                        </a:cubicBezTo>
                        <a:cubicBezTo>
                          <a:pt x="746" y="1758"/>
                          <a:pt x="746" y="1758"/>
                          <a:pt x="746" y="1758"/>
                        </a:cubicBezTo>
                        <a:cubicBezTo>
                          <a:pt x="746" y="1758"/>
                          <a:pt x="746" y="1758"/>
                          <a:pt x="746" y="1758"/>
                        </a:cubicBezTo>
                        <a:cubicBezTo>
                          <a:pt x="746" y="1758"/>
                          <a:pt x="746" y="1759"/>
                          <a:pt x="746" y="1759"/>
                        </a:cubicBezTo>
                        <a:cubicBezTo>
                          <a:pt x="746" y="1759"/>
                          <a:pt x="746" y="1759"/>
                          <a:pt x="746" y="1759"/>
                        </a:cubicBezTo>
                        <a:cubicBezTo>
                          <a:pt x="747" y="1759"/>
                          <a:pt x="747" y="1759"/>
                          <a:pt x="747" y="1759"/>
                        </a:cubicBezTo>
                        <a:cubicBezTo>
                          <a:pt x="747" y="1759"/>
                          <a:pt x="747" y="1759"/>
                          <a:pt x="747" y="1759"/>
                        </a:cubicBezTo>
                        <a:cubicBezTo>
                          <a:pt x="747" y="1759"/>
                          <a:pt x="747" y="1760"/>
                          <a:pt x="747" y="1760"/>
                        </a:cubicBezTo>
                        <a:cubicBezTo>
                          <a:pt x="747" y="1760"/>
                          <a:pt x="747" y="1760"/>
                          <a:pt x="747" y="1760"/>
                        </a:cubicBezTo>
                        <a:cubicBezTo>
                          <a:pt x="748" y="1760"/>
                          <a:pt x="748" y="1760"/>
                          <a:pt x="748" y="1761"/>
                        </a:cubicBezTo>
                        <a:cubicBezTo>
                          <a:pt x="748" y="1761"/>
                          <a:pt x="748" y="1762"/>
                          <a:pt x="748" y="1762"/>
                        </a:cubicBezTo>
                        <a:cubicBezTo>
                          <a:pt x="748" y="1762"/>
                          <a:pt x="748" y="1761"/>
                          <a:pt x="748" y="1761"/>
                        </a:cubicBezTo>
                        <a:cubicBezTo>
                          <a:pt x="748" y="1761"/>
                          <a:pt x="748" y="1761"/>
                          <a:pt x="748" y="1762"/>
                        </a:cubicBezTo>
                        <a:cubicBezTo>
                          <a:pt x="749" y="1762"/>
                          <a:pt x="749" y="1762"/>
                          <a:pt x="749" y="1762"/>
                        </a:cubicBezTo>
                        <a:cubicBezTo>
                          <a:pt x="749" y="1762"/>
                          <a:pt x="749" y="1762"/>
                          <a:pt x="749" y="1762"/>
                        </a:cubicBezTo>
                        <a:cubicBezTo>
                          <a:pt x="749" y="1762"/>
                          <a:pt x="749" y="1762"/>
                          <a:pt x="749" y="1762"/>
                        </a:cubicBezTo>
                        <a:cubicBezTo>
                          <a:pt x="749" y="1762"/>
                          <a:pt x="749" y="1762"/>
                          <a:pt x="750" y="1762"/>
                        </a:cubicBezTo>
                        <a:cubicBezTo>
                          <a:pt x="750" y="1763"/>
                          <a:pt x="750" y="1763"/>
                          <a:pt x="750" y="1763"/>
                        </a:cubicBezTo>
                        <a:cubicBezTo>
                          <a:pt x="750" y="1763"/>
                          <a:pt x="750" y="1764"/>
                          <a:pt x="750" y="1764"/>
                        </a:cubicBezTo>
                        <a:cubicBezTo>
                          <a:pt x="750" y="1764"/>
                          <a:pt x="750" y="1763"/>
                          <a:pt x="750" y="1763"/>
                        </a:cubicBezTo>
                        <a:cubicBezTo>
                          <a:pt x="750" y="1763"/>
                          <a:pt x="750" y="1764"/>
                          <a:pt x="751" y="1764"/>
                        </a:cubicBezTo>
                        <a:cubicBezTo>
                          <a:pt x="751" y="1764"/>
                          <a:pt x="751" y="1764"/>
                          <a:pt x="751" y="1764"/>
                        </a:cubicBezTo>
                        <a:cubicBezTo>
                          <a:pt x="751" y="1764"/>
                          <a:pt x="751" y="1765"/>
                          <a:pt x="751" y="1765"/>
                        </a:cubicBezTo>
                        <a:cubicBezTo>
                          <a:pt x="751" y="1765"/>
                          <a:pt x="751" y="1765"/>
                          <a:pt x="751" y="1765"/>
                        </a:cubicBezTo>
                        <a:cubicBezTo>
                          <a:pt x="751" y="1765"/>
                          <a:pt x="751" y="1765"/>
                          <a:pt x="752" y="1766"/>
                        </a:cubicBezTo>
                        <a:cubicBezTo>
                          <a:pt x="752" y="1766"/>
                          <a:pt x="752" y="1767"/>
                          <a:pt x="752" y="1767"/>
                        </a:cubicBezTo>
                        <a:cubicBezTo>
                          <a:pt x="752" y="1767"/>
                          <a:pt x="752" y="1766"/>
                          <a:pt x="752" y="1766"/>
                        </a:cubicBezTo>
                        <a:cubicBezTo>
                          <a:pt x="752" y="1766"/>
                          <a:pt x="752" y="1767"/>
                          <a:pt x="752" y="1767"/>
                        </a:cubicBezTo>
                        <a:cubicBezTo>
                          <a:pt x="752" y="1767"/>
                          <a:pt x="752" y="1768"/>
                          <a:pt x="753" y="1768"/>
                        </a:cubicBezTo>
                        <a:cubicBezTo>
                          <a:pt x="753" y="1768"/>
                          <a:pt x="753" y="1767"/>
                          <a:pt x="753" y="1767"/>
                        </a:cubicBezTo>
                        <a:cubicBezTo>
                          <a:pt x="753" y="1767"/>
                          <a:pt x="753" y="1768"/>
                          <a:pt x="753" y="1768"/>
                        </a:cubicBezTo>
                        <a:cubicBezTo>
                          <a:pt x="753" y="1768"/>
                          <a:pt x="753" y="1768"/>
                          <a:pt x="753" y="1769"/>
                        </a:cubicBezTo>
                        <a:cubicBezTo>
                          <a:pt x="753" y="1769"/>
                          <a:pt x="753" y="1769"/>
                          <a:pt x="754" y="1769"/>
                        </a:cubicBezTo>
                        <a:cubicBezTo>
                          <a:pt x="754" y="1769"/>
                          <a:pt x="754" y="1769"/>
                          <a:pt x="754" y="1769"/>
                        </a:cubicBezTo>
                        <a:cubicBezTo>
                          <a:pt x="754" y="1769"/>
                          <a:pt x="754" y="1769"/>
                          <a:pt x="754" y="1769"/>
                        </a:cubicBezTo>
                        <a:cubicBezTo>
                          <a:pt x="754" y="1769"/>
                          <a:pt x="754" y="1770"/>
                          <a:pt x="754" y="1770"/>
                        </a:cubicBezTo>
                        <a:cubicBezTo>
                          <a:pt x="754" y="1770"/>
                          <a:pt x="754" y="1770"/>
                          <a:pt x="755" y="1770"/>
                        </a:cubicBezTo>
                        <a:cubicBezTo>
                          <a:pt x="755" y="1770"/>
                          <a:pt x="755" y="1770"/>
                          <a:pt x="755" y="1770"/>
                        </a:cubicBezTo>
                        <a:cubicBezTo>
                          <a:pt x="755" y="1770"/>
                          <a:pt x="755" y="1771"/>
                          <a:pt x="755" y="1771"/>
                        </a:cubicBezTo>
                        <a:cubicBezTo>
                          <a:pt x="755" y="1771"/>
                          <a:pt x="755" y="1771"/>
                          <a:pt x="755" y="1771"/>
                        </a:cubicBezTo>
                        <a:cubicBezTo>
                          <a:pt x="755" y="1771"/>
                          <a:pt x="756" y="1772"/>
                          <a:pt x="756" y="1772"/>
                        </a:cubicBezTo>
                        <a:cubicBezTo>
                          <a:pt x="756" y="1772"/>
                          <a:pt x="756" y="1771"/>
                          <a:pt x="756" y="1771"/>
                        </a:cubicBezTo>
                        <a:cubicBezTo>
                          <a:pt x="756" y="1771"/>
                          <a:pt x="756" y="1772"/>
                          <a:pt x="756" y="1772"/>
                        </a:cubicBezTo>
                        <a:cubicBezTo>
                          <a:pt x="756" y="1772"/>
                          <a:pt x="756" y="1772"/>
                          <a:pt x="756" y="1772"/>
                        </a:cubicBezTo>
                        <a:cubicBezTo>
                          <a:pt x="756" y="1772"/>
                          <a:pt x="757" y="1772"/>
                          <a:pt x="757" y="1773"/>
                        </a:cubicBezTo>
                        <a:cubicBezTo>
                          <a:pt x="757" y="1773"/>
                          <a:pt x="757" y="1773"/>
                          <a:pt x="757" y="1773"/>
                        </a:cubicBezTo>
                        <a:cubicBezTo>
                          <a:pt x="757" y="1773"/>
                          <a:pt x="757" y="1773"/>
                          <a:pt x="757" y="1773"/>
                        </a:cubicBezTo>
                        <a:cubicBezTo>
                          <a:pt x="757" y="1773"/>
                          <a:pt x="757" y="1774"/>
                          <a:pt x="757" y="1774"/>
                        </a:cubicBezTo>
                        <a:cubicBezTo>
                          <a:pt x="757" y="1774"/>
                          <a:pt x="758" y="1774"/>
                          <a:pt x="758" y="1774"/>
                        </a:cubicBezTo>
                        <a:cubicBezTo>
                          <a:pt x="758" y="1774"/>
                          <a:pt x="758" y="1774"/>
                          <a:pt x="758" y="1774"/>
                        </a:cubicBezTo>
                        <a:cubicBezTo>
                          <a:pt x="758" y="1774"/>
                          <a:pt x="758" y="1775"/>
                          <a:pt x="758" y="1775"/>
                        </a:cubicBezTo>
                        <a:cubicBezTo>
                          <a:pt x="758" y="1775"/>
                          <a:pt x="758" y="1775"/>
                          <a:pt x="758" y="1775"/>
                        </a:cubicBezTo>
                        <a:cubicBezTo>
                          <a:pt x="758" y="1775"/>
                          <a:pt x="759" y="1775"/>
                          <a:pt x="759" y="1776"/>
                        </a:cubicBezTo>
                        <a:cubicBezTo>
                          <a:pt x="759" y="1776"/>
                          <a:pt x="759" y="1776"/>
                          <a:pt x="759" y="1776"/>
                        </a:cubicBezTo>
                        <a:cubicBezTo>
                          <a:pt x="759" y="1776"/>
                          <a:pt x="759" y="1776"/>
                          <a:pt x="759" y="1776"/>
                        </a:cubicBezTo>
                        <a:cubicBezTo>
                          <a:pt x="759" y="1777"/>
                          <a:pt x="759" y="1777"/>
                          <a:pt x="759" y="1777"/>
                        </a:cubicBezTo>
                        <a:cubicBezTo>
                          <a:pt x="759" y="1777"/>
                          <a:pt x="760" y="1777"/>
                          <a:pt x="760" y="1777"/>
                        </a:cubicBezTo>
                        <a:cubicBezTo>
                          <a:pt x="760" y="1777"/>
                          <a:pt x="760" y="1777"/>
                          <a:pt x="760" y="1777"/>
                        </a:cubicBezTo>
                        <a:cubicBezTo>
                          <a:pt x="760" y="1777"/>
                          <a:pt x="760" y="1777"/>
                          <a:pt x="760" y="1777"/>
                        </a:cubicBezTo>
                        <a:cubicBezTo>
                          <a:pt x="760" y="1778"/>
                          <a:pt x="760" y="1778"/>
                          <a:pt x="760" y="1778"/>
                        </a:cubicBezTo>
                        <a:cubicBezTo>
                          <a:pt x="761" y="1778"/>
                          <a:pt x="761" y="1778"/>
                          <a:pt x="761" y="1778"/>
                        </a:cubicBezTo>
                        <a:cubicBezTo>
                          <a:pt x="761" y="1778"/>
                          <a:pt x="761" y="1778"/>
                          <a:pt x="761" y="1778"/>
                        </a:cubicBezTo>
                        <a:cubicBezTo>
                          <a:pt x="761" y="1778"/>
                          <a:pt x="761" y="1779"/>
                          <a:pt x="761" y="1779"/>
                        </a:cubicBezTo>
                        <a:cubicBezTo>
                          <a:pt x="761" y="1779"/>
                          <a:pt x="761" y="1780"/>
                          <a:pt x="761" y="1780"/>
                        </a:cubicBezTo>
                        <a:cubicBezTo>
                          <a:pt x="762" y="1780"/>
                          <a:pt x="762" y="1780"/>
                          <a:pt x="762" y="1780"/>
                        </a:cubicBezTo>
                        <a:cubicBezTo>
                          <a:pt x="762" y="1780"/>
                          <a:pt x="762" y="1780"/>
                          <a:pt x="762" y="1780"/>
                        </a:cubicBezTo>
                        <a:cubicBezTo>
                          <a:pt x="762" y="1780"/>
                          <a:pt x="762" y="1781"/>
                          <a:pt x="762" y="1781"/>
                        </a:cubicBezTo>
                        <a:cubicBezTo>
                          <a:pt x="762" y="1781"/>
                          <a:pt x="762" y="1781"/>
                          <a:pt x="762" y="1781"/>
                        </a:cubicBezTo>
                        <a:cubicBezTo>
                          <a:pt x="763" y="1781"/>
                          <a:pt x="763" y="1781"/>
                          <a:pt x="763" y="1781"/>
                        </a:cubicBezTo>
                        <a:cubicBezTo>
                          <a:pt x="763" y="1782"/>
                          <a:pt x="763" y="1782"/>
                          <a:pt x="763" y="1782"/>
                        </a:cubicBezTo>
                        <a:cubicBezTo>
                          <a:pt x="763" y="1782"/>
                          <a:pt x="763" y="1782"/>
                          <a:pt x="763" y="1782"/>
                        </a:cubicBezTo>
                        <a:cubicBezTo>
                          <a:pt x="763" y="1782"/>
                          <a:pt x="763" y="1782"/>
                          <a:pt x="763" y="1782"/>
                        </a:cubicBezTo>
                        <a:cubicBezTo>
                          <a:pt x="764" y="1783"/>
                          <a:pt x="764" y="1783"/>
                          <a:pt x="764" y="1783"/>
                        </a:cubicBezTo>
                        <a:cubicBezTo>
                          <a:pt x="764" y="1784"/>
                          <a:pt x="764" y="1783"/>
                          <a:pt x="764" y="1783"/>
                        </a:cubicBezTo>
                        <a:cubicBezTo>
                          <a:pt x="764" y="1784"/>
                          <a:pt x="764" y="1784"/>
                          <a:pt x="764" y="1784"/>
                        </a:cubicBezTo>
                        <a:cubicBezTo>
                          <a:pt x="764" y="1784"/>
                          <a:pt x="764" y="1784"/>
                          <a:pt x="764" y="1784"/>
                        </a:cubicBezTo>
                        <a:cubicBezTo>
                          <a:pt x="765" y="1784"/>
                          <a:pt x="765" y="1784"/>
                          <a:pt x="765" y="1784"/>
                        </a:cubicBezTo>
                        <a:cubicBezTo>
                          <a:pt x="765" y="1784"/>
                          <a:pt x="765" y="1784"/>
                          <a:pt x="765" y="1784"/>
                        </a:cubicBezTo>
                        <a:cubicBezTo>
                          <a:pt x="765" y="1784"/>
                          <a:pt x="765" y="1784"/>
                          <a:pt x="765" y="1785"/>
                        </a:cubicBezTo>
                        <a:cubicBezTo>
                          <a:pt x="765" y="1785"/>
                          <a:pt x="765" y="1785"/>
                          <a:pt x="765" y="1785"/>
                        </a:cubicBezTo>
                        <a:cubicBezTo>
                          <a:pt x="766" y="1786"/>
                          <a:pt x="766" y="1785"/>
                          <a:pt x="766" y="1786"/>
                        </a:cubicBezTo>
                        <a:cubicBezTo>
                          <a:pt x="766" y="1786"/>
                          <a:pt x="766" y="1786"/>
                          <a:pt x="766" y="1786"/>
                        </a:cubicBezTo>
                        <a:cubicBezTo>
                          <a:pt x="766" y="1787"/>
                          <a:pt x="766" y="1787"/>
                          <a:pt x="766" y="1787"/>
                        </a:cubicBezTo>
                        <a:cubicBezTo>
                          <a:pt x="766" y="1787"/>
                          <a:pt x="766" y="1786"/>
                          <a:pt x="767" y="1787"/>
                        </a:cubicBezTo>
                        <a:cubicBezTo>
                          <a:pt x="767" y="1787"/>
                          <a:pt x="767" y="1787"/>
                          <a:pt x="767" y="1787"/>
                        </a:cubicBezTo>
                        <a:cubicBezTo>
                          <a:pt x="767" y="1787"/>
                          <a:pt x="767" y="1787"/>
                          <a:pt x="767" y="1787"/>
                        </a:cubicBezTo>
                        <a:cubicBezTo>
                          <a:pt x="767" y="1787"/>
                          <a:pt x="767" y="1788"/>
                          <a:pt x="767" y="1788"/>
                        </a:cubicBezTo>
                        <a:cubicBezTo>
                          <a:pt x="767" y="1788"/>
                          <a:pt x="767" y="1788"/>
                          <a:pt x="768" y="1788"/>
                        </a:cubicBezTo>
                        <a:cubicBezTo>
                          <a:pt x="768" y="1788"/>
                          <a:pt x="768" y="1788"/>
                          <a:pt x="768" y="1789"/>
                        </a:cubicBezTo>
                        <a:cubicBezTo>
                          <a:pt x="768" y="1789"/>
                          <a:pt x="768" y="1789"/>
                          <a:pt x="768" y="1789"/>
                        </a:cubicBezTo>
                        <a:cubicBezTo>
                          <a:pt x="768" y="1789"/>
                          <a:pt x="768" y="1789"/>
                          <a:pt x="768" y="1789"/>
                        </a:cubicBezTo>
                        <a:cubicBezTo>
                          <a:pt x="768" y="1789"/>
                          <a:pt x="768" y="1790"/>
                          <a:pt x="769" y="1790"/>
                        </a:cubicBezTo>
                        <a:cubicBezTo>
                          <a:pt x="769" y="1790"/>
                          <a:pt x="769" y="1789"/>
                          <a:pt x="769" y="1789"/>
                        </a:cubicBezTo>
                        <a:cubicBezTo>
                          <a:pt x="769" y="1790"/>
                          <a:pt x="769" y="1790"/>
                          <a:pt x="769" y="1790"/>
                        </a:cubicBezTo>
                        <a:cubicBezTo>
                          <a:pt x="769" y="1790"/>
                          <a:pt x="769" y="1790"/>
                          <a:pt x="769" y="1790"/>
                        </a:cubicBezTo>
                        <a:cubicBezTo>
                          <a:pt x="769" y="1791"/>
                          <a:pt x="769" y="1791"/>
                          <a:pt x="770" y="1791"/>
                        </a:cubicBezTo>
                        <a:cubicBezTo>
                          <a:pt x="770" y="1791"/>
                          <a:pt x="770" y="1792"/>
                          <a:pt x="770" y="1792"/>
                        </a:cubicBezTo>
                        <a:cubicBezTo>
                          <a:pt x="770" y="1792"/>
                          <a:pt x="770" y="1791"/>
                          <a:pt x="770" y="1791"/>
                        </a:cubicBezTo>
                        <a:cubicBezTo>
                          <a:pt x="770" y="1791"/>
                          <a:pt x="770" y="1792"/>
                          <a:pt x="770" y="1792"/>
                        </a:cubicBezTo>
                        <a:cubicBezTo>
                          <a:pt x="770" y="1792"/>
                          <a:pt x="770" y="1792"/>
                          <a:pt x="771" y="1792"/>
                        </a:cubicBezTo>
                        <a:cubicBezTo>
                          <a:pt x="771" y="1792"/>
                          <a:pt x="771" y="1793"/>
                          <a:pt x="771" y="1793"/>
                        </a:cubicBezTo>
                        <a:cubicBezTo>
                          <a:pt x="771" y="1793"/>
                          <a:pt x="771" y="1793"/>
                          <a:pt x="771" y="1793"/>
                        </a:cubicBezTo>
                        <a:cubicBezTo>
                          <a:pt x="771" y="1793"/>
                          <a:pt x="771" y="1793"/>
                          <a:pt x="771" y="1793"/>
                        </a:cubicBezTo>
                        <a:cubicBezTo>
                          <a:pt x="771" y="1793"/>
                          <a:pt x="772" y="1793"/>
                          <a:pt x="772" y="1794"/>
                        </a:cubicBezTo>
                        <a:cubicBezTo>
                          <a:pt x="772" y="1794"/>
                          <a:pt x="772" y="1794"/>
                          <a:pt x="772" y="1794"/>
                        </a:cubicBezTo>
                        <a:cubicBezTo>
                          <a:pt x="772" y="1794"/>
                          <a:pt x="772" y="1794"/>
                          <a:pt x="772" y="1794"/>
                        </a:cubicBezTo>
                        <a:cubicBezTo>
                          <a:pt x="772" y="1794"/>
                          <a:pt x="772" y="1794"/>
                          <a:pt x="772" y="1794"/>
                        </a:cubicBezTo>
                        <a:cubicBezTo>
                          <a:pt x="772" y="1795"/>
                          <a:pt x="773" y="1795"/>
                          <a:pt x="773" y="1795"/>
                        </a:cubicBezTo>
                        <a:cubicBezTo>
                          <a:pt x="773" y="1795"/>
                          <a:pt x="773" y="1796"/>
                          <a:pt x="773" y="1796"/>
                        </a:cubicBezTo>
                        <a:cubicBezTo>
                          <a:pt x="773" y="1796"/>
                          <a:pt x="773" y="1796"/>
                          <a:pt x="773" y="1796"/>
                        </a:cubicBezTo>
                        <a:cubicBezTo>
                          <a:pt x="773" y="1796"/>
                          <a:pt x="773" y="1796"/>
                          <a:pt x="773" y="1797"/>
                        </a:cubicBezTo>
                        <a:cubicBezTo>
                          <a:pt x="773" y="1797"/>
                          <a:pt x="774" y="1796"/>
                          <a:pt x="774" y="1797"/>
                        </a:cubicBezTo>
                        <a:cubicBezTo>
                          <a:pt x="774" y="1797"/>
                          <a:pt x="774" y="1797"/>
                          <a:pt x="774" y="1797"/>
                        </a:cubicBezTo>
                        <a:cubicBezTo>
                          <a:pt x="774" y="1797"/>
                          <a:pt x="774" y="1798"/>
                          <a:pt x="774" y="1798"/>
                        </a:cubicBezTo>
                        <a:cubicBezTo>
                          <a:pt x="774" y="1798"/>
                          <a:pt x="774" y="1798"/>
                          <a:pt x="774" y="1798"/>
                        </a:cubicBezTo>
                        <a:cubicBezTo>
                          <a:pt x="774" y="1798"/>
                          <a:pt x="775" y="1798"/>
                          <a:pt x="775" y="1798"/>
                        </a:cubicBezTo>
                        <a:cubicBezTo>
                          <a:pt x="775" y="1798"/>
                          <a:pt x="775" y="1798"/>
                          <a:pt x="775" y="1798"/>
                        </a:cubicBezTo>
                        <a:cubicBezTo>
                          <a:pt x="775" y="1799"/>
                          <a:pt x="775" y="1799"/>
                          <a:pt x="775" y="1799"/>
                        </a:cubicBezTo>
                        <a:cubicBezTo>
                          <a:pt x="775" y="1800"/>
                          <a:pt x="775" y="1799"/>
                          <a:pt x="775" y="1799"/>
                        </a:cubicBezTo>
                        <a:cubicBezTo>
                          <a:pt x="775" y="1799"/>
                          <a:pt x="776" y="1799"/>
                          <a:pt x="776" y="1799"/>
                        </a:cubicBezTo>
                        <a:cubicBezTo>
                          <a:pt x="776" y="1800"/>
                          <a:pt x="776" y="1801"/>
                          <a:pt x="776" y="1801"/>
                        </a:cubicBezTo>
                        <a:cubicBezTo>
                          <a:pt x="776" y="1801"/>
                          <a:pt x="776" y="1801"/>
                          <a:pt x="776" y="1801"/>
                        </a:cubicBezTo>
                        <a:cubicBezTo>
                          <a:pt x="776" y="1801"/>
                          <a:pt x="776" y="1801"/>
                          <a:pt x="776" y="1801"/>
                        </a:cubicBezTo>
                        <a:cubicBezTo>
                          <a:pt x="777" y="1801"/>
                          <a:pt x="777" y="1801"/>
                          <a:pt x="777" y="1801"/>
                        </a:cubicBezTo>
                        <a:cubicBezTo>
                          <a:pt x="777" y="1801"/>
                          <a:pt x="777" y="1801"/>
                          <a:pt x="777" y="1802"/>
                        </a:cubicBezTo>
                        <a:cubicBezTo>
                          <a:pt x="777" y="1802"/>
                          <a:pt x="777" y="1802"/>
                          <a:pt x="777" y="1802"/>
                        </a:cubicBezTo>
                        <a:cubicBezTo>
                          <a:pt x="777" y="1802"/>
                          <a:pt x="777" y="1802"/>
                          <a:pt x="777" y="1802"/>
                        </a:cubicBezTo>
                        <a:cubicBezTo>
                          <a:pt x="778" y="1802"/>
                          <a:pt x="778" y="1803"/>
                          <a:pt x="778" y="1803"/>
                        </a:cubicBezTo>
                        <a:cubicBezTo>
                          <a:pt x="778" y="1803"/>
                          <a:pt x="778" y="1803"/>
                          <a:pt x="778" y="1803"/>
                        </a:cubicBezTo>
                        <a:cubicBezTo>
                          <a:pt x="778" y="1803"/>
                          <a:pt x="778" y="1803"/>
                          <a:pt x="778" y="1803"/>
                        </a:cubicBezTo>
                        <a:cubicBezTo>
                          <a:pt x="778" y="1803"/>
                          <a:pt x="778" y="1804"/>
                          <a:pt x="778" y="1804"/>
                        </a:cubicBezTo>
                        <a:cubicBezTo>
                          <a:pt x="779" y="1804"/>
                          <a:pt x="779" y="1804"/>
                          <a:pt x="779" y="1804"/>
                        </a:cubicBezTo>
                        <a:cubicBezTo>
                          <a:pt x="779" y="1804"/>
                          <a:pt x="779" y="1804"/>
                          <a:pt x="779" y="1804"/>
                        </a:cubicBezTo>
                        <a:cubicBezTo>
                          <a:pt x="779" y="1804"/>
                          <a:pt x="779" y="1804"/>
                          <a:pt x="779" y="1804"/>
                        </a:cubicBezTo>
                        <a:cubicBezTo>
                          <a:pt x="779" y="1805"/>
                          <a:pt x="779" y="1805"/>
                          <a:pt x="779" y="1805"/>
                        </a:cubicBezTo>
                        <a:cubicBezTo>
                          <a:pt x="780" y="1806"/>
                          <a:pt x="780" y="1806"/>
                          <a:pt x="780" y="1806"/>
                        </a:cubicBezTo>
                        <a:cubicBezTo>
                          <a:pt x="780" y="1806"/>
                          <a:pt x="780" y="1806"/>
                          <a:pt x="780" y="1806"/>
                        </a:cubicBezTo>
                        <a:cubicBezTo>
                          <a:pt x="780" y="1806"/>
                          <a:pt x="780" y="1806"/>
                          <a:pt x="780" y="1806"/>
                        </a:cubicBezTo>
                        <a:cubicBezTo>
                          <a:pt x="780" y="1806"/>
                          <a:pt x="780" y="1806"/>
                          <a:pt x="780" y="1807"/>
                        </a:cubicBezTo>
                        <a:cubicBezTo>
                          <a:pt x="781" y="1807"/>
                          <a:pt x="781" y="1807"/>
                          <a:pt x="781" y="1807"/>
                        </a:cubicBezTo>
                        <a:cubicBezTo>
                          <a:pt x="781" y="1807"/>
                          <a:pt x="781" y="1808"/>
                          <a:pt x="781" y="1808"/>
                        </a:cubicBezTo>
                        <a:cubicBezTo>
                          <a:pt x="781" y="1808"/>
                          <a:pt x="781" y="1808"/>
                          <a:pt x="781" y="1808"/>
                        </a:cubicBezTo>
                        <a:cubicBezTo>
                          <a:pt x="781" y="1808"/>
                          <a:pt x="781" y="1808"/>
                          <a:pt x="781" y="1808"/>
                        </a:cubicBezTo>
                        <a:cubicBezTo>
                          <a:pt x="782" y="1808"/>
                          <a:pt x="782" y="1808"/>
                          <a:pt x="782" y="1808"/>
                        </a:cubicBezTo>
                        <a:cubicBezTo>
                          <a:pt x="782" y="1808"/>
                          <a:pt x="782" y="1808"/>
                          <a:pt x="782" y="1808"/>
                        </a:cubicBezTo>
                        <a:cubicBezTo>
                          <a:pt x="782" y="1809"/>
                          <a:pt x="782" y="1809"/>
                          <a:pt x="782" y="1809"/>
                        </a:cubicBezTo>
                        <a:cubicBezTo>
                          <a:pt x="782" y="1809"/>
                          <a:pt x="782" y="1810"/>
                          <a:pt x="783" y="1810"/>
                        </a:cubicBezTo>
                        <a:cubicBezTo>
                          <a:pt x="783" y="1810"/>
                          <a:pt x="783" y="1810"/>
                          <a:pt x="783" y="1810"/>
                        </a:cubicBezTo>
                        <a:cubicBezTo>
                          <a:pt x="783" y="1810"/>
                          <a:pt x="783" y="1810"/>
                          <a:pt x="783" y="1810"/>
                        </a:cubicBezTo>
                        <a:cubicBezTo>
                          <a:pt x="783" y="1810"/>
                          <a:pt x="783" y="1811"/>
                          <a:pt x="783" y="1811"/>
                        </a:cubicBezTo>
                        <a:cubicBezTo>
                          <a:pt x="783" y="1811"/>
                          <a:pt x="783" y="1811"/>
                          <a:pt x="784" y="1811"/>
                        </a:cubicBezTo>
                        <a:cubicBezTo>
                          <a:pt x="784" y="1811"/>
                          <a:pt x="784" y="1812"/>
                          <a:pt x="784" y="1812"/>
                        </a:cubicBezTo>
                        <a:cubicBezTo>
                          <a:pt x="784" y="1812"/>
                          <a:pt x="784" y="1811"/>
                          <a:pt x="784" y="1811"/>
                        </a:cubicBezTo>
                        <a:cubicBezTo>
                          <a:pt x="784" y="1811"/>
                          <a:pt x="784" y="1812"/>
                          <a:pt x="784" y="1812"/>
                        </a:cubicBezTo>
                        <a:cubicBezTo>
                          <a:pt x="784" y="1812"/>
                          <a:pt x="784" y="1812"/>
                          <a:pt x="785" y="1812"/>
                        </a:cubicBezTo>
                        <a:cubicBezTo>
                          <a:pt x="785" y="1812"/>
                          <a:pt x="785" y="1813"/>
                          <a:pt x="785" y="1813"/>
                        </a:cubicBezTo>
                        <a:cubicBezTo>
                          <a:pt x="785" y="1813"/>
                          <a:pt x="785" y="1813"/>
                          <a:pt x="785" y="1813"/>
                        </a:cubicBezTo>
                        <a:cubicBezTo>
                          <a:pt x="785" y="1813"/>
                          <a:pt x="785" y="1814"/>
                          <a:pt x="785" y="1814"/>
                        </a:cubicBezTo>
                        <a:cubicBezTo>
                          <a:pt x="785" y="1814"/>
                          <a:pt x="785" y="1814"/>
                          <a:pt x="786" y="1814"/>
                        </a:cubicBezTo>
                        <a:cubicBezTo>
                          <a:pt x="786" y="1814"/>
                          <a:pt x="786" y="1814"/>
                          <a:pt x="786" y="1814"/>
                        </a:cubicBezTo>
                        <a:cubicBezTo>
                          <a:pt x="786" y="1814"/>
                          <a:pt x="786" y="1814"/>
                          <a:pt x="786" y="1814"/>
                        </a:cubicBezTo>
                        <a:cubicBezTo>
                          <a:pt x="786" y="1814"/>
                          <a:pt x="786" y="1814"/>
                          <a:pt x="786" y="1814"/>
                        </a:cubicBezTo>
                        <a:cubicBezTo>
                          <a:pt x="786" y="1815"/>
                          <a:pt x="786" y="1814"/>
                          <a:pt x="787" y="1814"/>
                        </a:cubicBezTo>
                        <a:cubicBezTo>
                          <a:pt x="787" y="1814"/>
                          <a:pt x="787" y="1814"/>
                          <a:pt x="787" y="1815"/>
                        </a:cubicBezTo>
                        <a:cubicBezTo>
                          <a:pt x="787" y="1815"/>
                          <a:pt x="787" y="1815"/>
                          <a:pt x="787" y="1815"/>
                        </a:cubicBezTo>
                        <a:cubicBezTo>
                          <a:pt x="787" y="1815"/>
                          <a:pt x="787" y="1816"/>
                          <a:pt x="787" y="1816"/>
                        </a:cubicBezTo>
                        <a:cubicBezTo>
                          <a:pt x="787" y="1816"/>
                          <a:pt x="788" y="1816"/>
                          <a:pt x="788" y="1816"/>
                        </a:cubicBezTo>
                        <a:cubicBezTo>
                          <a:pt x="788" y="1816"/>
                          <a:pt x="788" y="1816"/>
                          <a:pt x="788" y="1817"/>
                        </a:cubicBezTo>
                        <a:cubicBezTo>
                          <a:pt x="788" y="1817"/>
                          <a:pt x="788" y="1817"/>
                          <a:pt x="788" y="1817"/>
                        </a:cubicBezTo>
                        <a:cubicBezTo>
                          <a:pt x="788" y="1817"/>
                          <a:pt x="788" y="1817"/>
                          <a:pt x="788" y="1817"/>
                        </a:cubicBezTo>
                        <a:cubicBezTo>
                          <a:pt x="788" y="1817"/>
                          <a:pt x="789" y="1817"/>
                          <a:pt x="789" y="1817"/>
                        </a:cubicBezTo>
                        <a:cubicBezTo>
                          <a:pt x="789" y="1817"/>
                          <a:pt x="789" y="1818"/>
                          <a:pt x="789" y="1818"/>
                        </a:cubicBezTo>
                        <a:cubicBezTo>
                          <a:pt x="789" y="1818"/>
                          <a:pt x="789" y="1818"/>
                          <a:pt x="789" y="1818"/>
                        </a:cubicBezTo>
                        <a:cubicBezTo>
                          <a:pt x="789" y="1818"/>
                          <a:pt x="789" y="1818"/>
                          <a:pt x="789" y="1819"/>
                        </a:cubicBezTo>
                        <a:cubicBezTo>
                          <a:pt x="789" y="1819"/>
                          <a:pt x="790" y="1819"/>
                          <a:pt x="790" y="1819"/>
                        </a:cubicBezTo>
                        <a:cubicBezTo>
                          <a:pt x="790" y="1819"/>
                          <a:pt x="790" y="1819"/>
                          <a:pt x="790" y="1819"/>
                        </a:cubicBezTo>
                        <a:cubicBezTo>
                          <a:pt x="790" y="1819"/>
                          <a:pt x="790" y="1819"/>
                          <a:pt x="790" y="1819"/>
                        </a:cubicBezTo>
                        <a:cubicBezTo>
                          <a:pt x="790" y="1819"/>
                          <a:pt x="790" y="1819"/>
                          <a:pt x="790" y="1820"/>
                        </a:cubicBezTo>
                        <a:cubicBezTo>
                          <a:pt x="790" y="1820"/>
                          <a:pt x="791" y="1820"/>
                          <a:pt x="791" y="1820"/>
                        </a:cubicBezTo>
                        <a:cubicBezTo>
                          <a:pt x="791" y="1820"/>
                          <a:pt x="791" y="1821"/>
                          <a:pt x="791" y="1821"/>
                        </a:cubicBezTo>
                        <a:cubicBezTo>
                          <a:pt x="791" y="1821"/>
                          <a:pt x="791" y="1821"/>
                          <a:pt x="791" y="1821"/>
                        </a:cubicBezTo>
                        <a:cubicBezTo>
                          <a:pt x="791" y="1822"/>
                          <a:pt x="791" y="1822"/>
                          <a:pt x="791" y="1822"/>
                        </a:cubicBezTo>
                        <a:cubicBezTo>
                          <a:pt x="791" y="1822"/>
                          <a:pt x="792" y="1822"/>
                          <a:pt x="792" y="1822"/>
                        </a:cubicBezTo>
                        <a:cubicBezTo>
                          <a:pt x="792" y="1822"/>
                          <a:pt x="792" y="1822"/>
                          <a:pt x="792" y="1822"/>
                        </a:cubicBezTo>
                        <a:cubicBezTo>
                          <a:pt x="792" y="1822"/>
                          <a:pt x="792" y="1822"/>
                          <a:pt x="792" y="1822"/>
                        </a:cubicBezTo>
                        <a:cubicBezTo>
                          <a:pt x="792" y="1822"/>
                          <a:pt x="792" y="1822"/>
                          <a:pt x="792" y="1822"/>
                        </a:cubicBezTo>
                        <a:cubicBezTo>
                          <a:pt x="792" y="1823"/>
                          <a:pt x="793" y="1823"/>
                          <a:pt x="793" y="1823"/>
                        </a:cubicBezTo>
                        <a:cubicBezTo>
                          <a:pt x="793" y="1823"/>
                          <a:pt x="793" y="1823"/>
                          <a:pt x="793" y="1823"/>
                        </a:cubicBezTo>
                        <a:cubicBezTo>
                          <a:pt x="793" y="1823"/>
                          <a:pt x="793" y="1823"/>
                          <a:pt x="793" y="1823"/>
                        </a:cubicBezTo>
                        <a:cubicBezTo>
                          <a:pt x="793" y="1824"/>
                          <a:pt x="793" y="1824"/>
                          <a:pt x="793" y="1824"/>
                        </a:cubicBezTo>
                        <a:cubicBezTo>
                          <a:pt x="793" y="1824"/>
                          <a:pt x="794" y="1823"/>
                          <a:pt x="794" y="1824"/>
                        </a:cubicBezTo>
                        <a:cubicBezTo>
                          <a:pt x="794" y="1824"/>
                          <a:pt x="794" y="1824"/>
                          <a:pt x="794" y="1824"/>
                        </a:cubicBezTo>
                        <a:cubicBezTo>
                          <a:pt x="794" y="1825"/>
                          <a:pt x="794" y="1825"/>
                          <a:pt x="794" y="1825"/>
                        </a:cubicBezTo>
                        <a:cubicBezTo>
                          <a:pt x="794" y="1825"/>
                          <a:pt x="794" y="1825"/>
                          <a:pt x="794" y="1826"/>
                        </a:cubicBezTo>
                        <a:cubicBezTo>
                          <a:pt x="795" y="1826"/>
                          <a:pt x="795" y="1825"/>
                          <a:pt x="795" y="1825"/>
                        </a:cubicBezTo>
                        <a:cubicBezTo>
                          <a:pt x="795" y="1826"/>
                          <a:pt x="795" y="1826"/>
                          <a:pt x="795" y="1826"/>
                        </a:cubicBezTo>
                        <a:cubicBezTo>
                          <a:pt x="795" y="1827"/>
                          <a:pt x="795" y="1827"/>
                          <a:pt x="795" y="1827"/>
                        </a:cubicBezTo>
                        <a:cubicBezTo>
                          <a:pt x="795" y="1827"/>
                          <a:pt x="795" y="1826"/>
                          <a:pt x="795" y="1826"/>
                        </a:cubicBezTo>
                        <a:cubicBezTo>
                          <a:pt x="796" y="1826"/>
                          <a:pt x="796" y="1827"/>
                          <a:pt x="796" y="1827"/>
                        </a:cubicBezTo>
                        <a:cubicBezTo>
                          <a:pt x="796" y="1828"/>
                          <a:pt x="796" y="1827"/>
                          <a:pt x="796" y="1827"/>
                        </a:cubicBezTo>
                        <a:cubicBezTo>
                          <a:pt x="796" y="1827"/>
                          <a:pt x="796" y="1827"/>
                          <a:pt x="796" y="1828"/>
                        </a:cubicBezTo>
                        <a:cubicBezTo>
                          <a:pt x="796" y="1828"/>
                          <a:pt x="796" y="1828"/>
                          <a:pt x="796" y="1828"/>
                        </a:cubicBezTo>
                        <a:cubicBezTo>
                          <a:pt x="797" y="1828"/>
                          <a:pt x="797" y="1828"/>
                          <a:pt x="797" y="1828"/>
                        </a:cubicBezTo>
                        <a:cubicBezTo>
                          <a:pt x="797" y="1828"/>
                          <a:pt x="797" y="1830"/>
                          <a:pt x="797" y="1830"/>
                        </a:cubicBezTo>
                        <a:cubicBezTo>
                          <a:pt x="797" y="1830"/>
                          <a:pt x="797" y="1830"/>
                          <a:pt x="797" y="1830"/>
                        </a:cubicBezTo>
                        <a:cubicBezTo>
                          <a:pt x="797" y="1830"/>
                          <a:pt x="797" y="1830"/>
                          <a:pt x="797" y="1830"/>
                        </a:cubicBezTo>
                        <a:cubicBezTo>
                          <a:pt x="798" y="1830"/>
                          <a:pt x="798" y="1831"/>
                          <a:pt x="798" y="1831"/>
                        </a:cubicBezTo>
                        <a:cubicBezTo>
                          <a:pt x="798" y="1831"/>
                          <a:pt x="798" y="1830"/>
                          <a:pt x="798" y="1830"/>
                        </a:cubicBezTo>
                        <a:cubicBezTo>
                          <a:pt x="798" y="1830"/>
                          <a:pt x="798" y="1831"/>
                          <a:pt x="798" y="1831"/>
                        </a:cubicBezTo>
                        <a:cubicBezTo>
                          <a:pt x="798" y="1831"/>
                          <a:pt x="798" y="1831"/>
                          <a:pt x="799" y="1831"/>
                        </a:cubicBezTo>
                        <a:cubicBezTo>
                          <a:pt x="799" y="1831"/>
                          <a:pt x="799" y="1832"/>
                          <a:pt x="799" y="1832"/>
                        </a:cubicBezTo>
                        <a:cubicBezTo>
                          <a:pt x="799" y="1832"/>
                          <a:pt x="799" y="1832"/>
                          <a:pt x="799" y="1832"/>
                        </a:cubicBezTo>
                        <a:cubicBezTo>
                          <a:pt x="799" y="1832"/>
                          <a:pt x="799" y="1832"/>
                          <a:pt x="799" y="1832"/>
                        </a:cubicBezTo>
                        <a:cubicBezTo>
                          <a:pt x="799" y="1832"/>
                          <a:pt x="799" y="1832"/>
                          <a:pt x="800" y="1833"/>
                        </a:cubicBezTo>
                        <a:cubicBezTo>
                          <a:pt x="800" y="1833"/>
                          <a:pt x="800" y="1833"/>
                          <a:pt x="800" y="1834"/>
                        </a:cubicBezTo>
                        <a:cubicBezTo>
                          <a:pt x="800" y="1834"/>
                          <a:pt x="800" y="1834"/>
                          <a:pt x="800" y="1834"/>
                        </a:cubicBezTo>
                        <a:cubicBezTo>
                          <a:pt x="800" y="1834"/>
                          <a:pt x="800" y="1833"/>
                          <a:pt x="800" y="1834"/>
                        </a:cubicBezTo>
                        <a:cubicBezTo>
                          <a:pt x="800" y="1834"/>
                          <a:pt x="800" y="1834"/>
                          <a:pt x="801" y="1834"/>
                        </a:cubicBezTo>
                        <a:cubicBezTo>
                          <a:pt x="801" y="1834"/>
                          <a:pt x="801" y="1834"/>
                          <a:pt x="801" y="1834"/>
                        </a:cubicBezTo>
                        <a:cubicBezTo>
                          <a:pt x="801" y="1835"/>
                          <a:pt x="801" y="1835"/>
                          <a:pt x="801" y="1835"/>
                        </a:cubicBezTo>
                        <a:cubicBezTo>
                          <a:pt x="801" y="1835"/>
                          <a:pt x="801" y="1835"/>
                          <a:pt x="801" y="1835"/>
                        </a:cubicBezTo>
                        <a:cubicBezTo>
                          <a:pt x="801" y="1835"/>
                          <a:pt x="801" y="1835"/>
                          <a:pt x="802" y="1835"/>
                        </a:cubicBezTo>
                        <a:cubicBezTo>
                          <a:pt x="802" y="1835"/>
                          <a:pt x="802" y="1835"/>
                          <a:pt x="802" y="1835"/>
                        </a:cubicBezTo>
                        <a:cubicBezTo>
                          <a:pt x="802" y="1835"/>
                          <a:pt x="802" y="1836"/>
                          <a:pt x="802" y="1836"/>
                        </a:cubicBezTo>
                        <a:cubicBezTo>
                          <a:pt x="802" y="1836"/>
                          <a:pt x="802" y="1836"/>
                          <a:pt x="802" y="1836"/>
                        </a:cubicBezTo>
                        <a:cubicBezTo>
                          <a:pt x="802" y="1836"/>
                          <a:pt x="802" y="1837"/>
                          <a:pt x="803" y="1837"/>
                        </a:cubicBezTo>
                        <a:cubicBezTo>
                          <a:pt x="803" y="1837"/>
                          <a:pt x="803" y="1837"/>
                          <a:pt x="803" y="1837"/>
                        </a:cubicBezTo>
                        <a:cubicBezTo>
                          <a:pt x="803" y="1837"/>
                          <a:pt x="803" y="1837"/>
                          <a:pt x="803" y="1837"/>
                        </a:cubicBezTo>
                        <a:cubicBezTo>
                          <a:pt x="803" y="1837"/>
                          <a:pt x="803" y="1837"/>
                          <a:pt x="803" y="1837"/>
                        </a:cubicBezTo>
                        <a:cubicBezTo>
                          <a:pt x="803" y="1837"/>
                          <a:pt x="803" y="1838"/>
                          <a:pt x="804" y="1838"/>
                        </a:cubicBezTo>
                        <a:cubicBezTo>
                          <a:pt x="804" y="1838"/>
                          <a:pt x="804" y="1838"/>
                          <a:pt x="804" y="1838"/>
                        </a:cubicBezTo>
                        <a:cubicBezTo>
                          <a:pt x="804" y="1838"/>
                          <a:pt x="804" y="1839"/>
                          <a:pt x="804" y="1839"/>
                        </a:cubicBezTo>
                        <a:cubicBezTo>
                          <a:pt x="804" y="1839"/>
                          <a:pt x="804" y="1839"/>
                          <a:pt x="804" y="1839"/>
                        </a:cubicBezTo>
                        <a:cubicBezTo>
                          <a:pt x="804" y="1839"/>
                          <a:pt x="805" y="1839"/>
                          <a:pt x="805" y="1839"/>
                        </a:cubicBezTo>
                        <a:cubicBezTo>
                          <a:pt x="805" y="1839"/>
                          <a:pt x="805" y="1839"/>
                          <a:pt x="805" y="1840"/>
                        </a:cubicBezTo>
                        <a:cubicBezTo>
                          <a:pt x="805" y="1840"/>
                          <a:pt x="805" y="1840"/>
                          <a:pt x="805" y="1840"/>
                        </a:cubicBezTo>
                        <a:cubicBezTo>
                          <a:pt x="805" y="1840"/>
                          <a:pt x="805" y="1840"/>
                          <a:pt x="805" y="1840"/>
                        </a:cubicBezTo>
                        <a:cubicBezTo>
                          <a:pt x="805" y="1840"/>
                          <a:pt x="806" y="1841"/>
                          <a:pt x="806" y="1841"/>
                        </a:cubicBezTo>
                        <a:cubicBezTo>
                          <a:pt x="806" y="1841"/>
                          <a:pt x="806" y="1841"/>
                          <a:pt x="806" y="1841"/>
                        </a:cubicBezTo>
                        <a:cubicBezTo>
                          <a:pt x="806" y="1841"/>
                          <a:pt x="806" y="1841"/>
                          <a:pt x="806" y="1841"/>
                        </a:cubicBezTo>
                        <a:cubicBezTo>
                          <a:pt x="806" y="1841"/>
                          <a:pt x="806" y="1841"/>
                          <a:pt x="806" y="1841"/>
                        </a:cubicBezTo>
                        <a:cubicBezTo>
                          <a:pt x="806" y="1842"/>
                          <a:pt x="807" y="1842"/>
                          <a:pt x="807" y="1842"/>
                        </a:cubicBezTo>
                        <a:cubicBezTo>
                          <a:pt x="807" y="1842"/>
                          <a:pt x="807" y="1842"/>
                          <a:pt x="807" y="1842"/>
                        </a:cubicBezTo>
                        <a:cubicBezTo>
                          <a:pt x="807" y="1843"/>
                          <a:pt x="807" y="1843"/>
                          <a:pt x="807" y="1843"/>
                        </a:cubicBezTo>
                        <a:cubicBezTo>
                          <a:pt x="807" y="1843"/>
                          <a:pt x="807" y="1843"/>
                          <a:pt x="807" y="1843"/>
                        </a:cubicBezTo>
                        <a:cubicBezTo>
                          <a:pt x="807" y="1843"/>
                          <a:pt x="808" y="1843"/>
                          <a:pt x="808" y="1843"/>
                        </a:cubicBezTo>
                        <a:cubicBezTo>
                          <a:pt x="808" y="1843"/>
                          <a:pt x="808" y="1843"/>
                          <a:pt x="808" y="1843"/>
                        </a:cubicBezTo>
                        <a:cubicBezTo>
                          <a:pt x="808" y="1843"/>
                          <a:pt x="808" y="1844"/>
                          <a:pt x="808" y="1844"/>
                        </a:cubicBezTo>
                        <a:cubicBezTo>
                          <a:pt x="808" y="1844"/>
                          <a:pt x="808" y="1844"/>
                          <a:pt x="808" y="1844"/>
                        </a:cubicBezTo>
                        <a:cubicBezTo>
                          <a:pt x="808" y="1844"/>
                          <a:pt x="809" y="1845"/>
                          <a:pt x="809" y="1845"/>
                        </a:cubicBezTo>
                        <a:cubicBezTo>
                          <a:pt x="809" y="1845"/>
                          <a:pt x="809" y="1845"/>
                          <a:pt x="809" y="1845"/>
                        </a:cubicBezTo>
                        <a:cubicBezTo>
                          <a:pt x="809" y="1845"/>
                          <a:pt x="809" y="1846"/>
                          <a:pt x="809" y="1846"/>
                        </a:cubicBezTo>
                        <a:cubicBezTo>
                          <a:pt x="809" y="1846"/>
                          <a:pt x="809" y="1846"/>
                          <a:pt x="809" y="1846"/>
                        </a:cubicBezTo>
                        <a:cubicBezTo>
                          <a:pt x="810" y="1846"/>
                          <a:pt x="810" y="1846"/>
                          <a:pt x="810" y="1846"/>
                        </a:cubicBezTo>
                        <a:cubicBezTo>
                          <a:pt x="810" y="1846"/>
                          <a:pt x="810" y="1847"/>
                          <a:pt x="810" y="1847"/>
                        </a:cubicBezTo>
                        <a:cubicBezTo>
                          <a:pt x="810" y="1847"/>
                          <a:pt x="810" y="1847"/>
                          <a:pt x="810" y="1847"/>
                        </a:cubicBezTo>
                        <a:cubicBezTo>
                          <a:pt x="810" y="1847"/>
                          <a:pt x="810" y="1848"/>
                          <a:pt x="810" y="1848"/>
                        </a:cubicBezTo>
                        <a:cubicBezTo>
                          <a:pt x="811" y="1848"/>
                          <a:pt x="811" y="1847"/>
                          <a:pt x="811" y="1848"/>
                        </a:cubicBezTo>
                        <a:cubicBezTo>
                          <a:pt x="811" y="1848"/>
                          <a:pt x="811" y="1848"/>
                          <a:pt x="811" y="1848"/>
                        </a:cubicBezTo>
                        <a:cubicBezTo>
                          <a:pt x="811" y="1848"/>
                          <a:pt x="811" y="1848"/>
                          <a:pt x="811" y="1848"/>
                        </a:cubicBezTo>
                        <a:cubicBezTo>
                          <a:pt x="811" y="1848"/>
                          <a:pt x="811" y="1849"/>
                          <a:pt x="811" y="1849"/>
                        </a:cubicBezTo>
                        <a:cubicBezTo>
                          <a:pt x="812" y="1849"/>
                          <a:pt x="812" y="1849"/>
                          <a:pt x="812" y="1849"/>
                        </a:cubicBezTo>
                        <a:cubicBezTo>
                          <a:pt x="812" y="1849"/>
                          <a:pt x="812" y="1849"/>
                          <a:pt x="812" y="1850"/>
                        </a:cubicBezTo>
                        <a:cubicBezTo>
                          <a:pt x="812" y="1850"/>
                          <a:pt x="812" y="1850"/>
                          <a:pt x="812" y="1850"/>
                        </a:cubicBezTo>
                        <a:cubicBezTo>
                          <a:pt x="812" y="1850"/>
                          <a:pt x="812" y="1850"/>
                          <a:pt x="812" y="1850"/>
                        </a:cubicBezTo>
                        <a:cubicBezTo>
                          <a:pt x="813" y="1850"/>
                          <a:pt x="813" y="1850"/>
                          <a:pt x="813" y="1850"/>
                        </a:cubicBezTo>
                        <a:cubicBezTo>
                          <a:pt x="813" y="1850"/>
                          <a:pt x="813" y="1850"/>
                          <a:pt x="813" y="1851"/>
                        </a:cubicBezTo>
                        <a:cubicBezTo>
                          <a:pt x="813" y="1851"/>
                          <a:pt x="813" y="1851"/>
                          <a:pt x="813" y="1851"/>
                        </a:cubicBezTo>
                        <a:cubicBezTo>
                          <a:pt x="813" y="1851"/>
                          <a:pt x="813" y="1851"/>
                          <a:pt x="813" y="1851"/>
                        </a:cubicBezTo>
                        <a:cubicBezTo>
                          <a:pt x="814" y="1851"/>
                          <a:pt x="814" y="1851"/>
                          <a:pt x="814" y="1851"/>
                        </a:cubicBezTo>
                        <a:cubicBezTo>
                          <a:pt x="814" y="1851"/>
                          <a:pt x="814" y="1852"/>
                          <a:pt x="814" y="1852"/>
                        </a:cubicBezTo>
                        <a:cubicBezTo>
                          <a:pt x="814" y="1852"/>
                          <a:pt x="814" y="1852"/>
                          <a:pt x="814" y="1852"/>
                        </a:cubicBezTo>
                        <a:cubicBezTo>
                          <a:pt x="814" y="1852"/>
                          <a:pt x="814" y="1852"/>
                          <a:pt x="815" y="1852"/>
                        </a:cubicBezTo>
                        <a:cubicBezTo>
                          <a:pt x="815" y="1852"/>
                          <a:pt x="815" y="1853"/>
                          <a:pt x="815" y="1853"/>
                        </a:cubicBezTo>
                        <a:cubicBezTo>
                          <a:pt x="815" y="1853"/>
                          <a:pt x="815" y="1853"/>
                          <a:pt x="815" y="1853"/>
                        </a:cubicBezTo>
                        <a:cubicBezTo>
                          <a:pt x="815" y="1854"/>
                          <a:pt x="815" y="1854"/>
                          <a:pt x="815" y="1854"/>
                        </a:cubicBezTo>
                        <a:cubicBezTo>
                          <a:pt x="815" y="1854"/>
                          <a:pt x="815" y="1854"/>
                          <a:pt x="816" y="1854"/>
                        </a:cubicBezTo>
                        <a:cubicBezTo>
                          <a:pt x="816" y="1854"/>
                          <a:pt x="816" y="1854"/>
                          <a:pt x="816" y="1854"/>
                        </a:cubicBezTo>
                        <a:cubicBezTo>
                          <a:pt x="816" y="1854"/>
                          <a:pt x="816" y="1855"/>
                          <a:pt x="816" y="1855"/>
                        </a:cubicBezTo>
                        <a:cubicBezTo>
                          <a:pt x="816" y="1855"/>
                          <a:pt x="816" y="1855"/>
                          <a:pt x="816" y="1855"/>
                        </a:cubicBezTo>
                        <a:cubicBezTo>
                          <a:pt x="816" y="1855"/>
                          <a:pt x="816" y="1856"/>
                          <a:pt x="817" y="1856"/>
                        </a:cubicBezTo>
                        <a:cubicBezTo>
                          <a:pt x="817" y="1856"/>
                          <a:pt x="817" y="1856"/>
                          <a:pt x="817" y="1856"/>
                        </a:cubicBezTo>
                        <a:cubicBezTo>
                          <a:pt x="817" y="1856"/>
                          <a:pt x="817" y="1856"/>
                          <a:pt x="817" y="1856"/>
                        </a:cubicBezTo>
                        <a:cubicBezTo>
                          <a:pt x="817" y="1856"/>
                          <a:pt x="817" y="1857"/>
                          <a:pt x="817" y="1857"/>
                        </a:cubicBezTo>
                        <a:cubicBezTo>
                          <a:pt x="817" y="1857"/>
                          <a:pt x="817" y="1856"/>
                          <a:pt x="818" y="1856"/>
                        </a:cubicBezTo>
                        <a:cubicBezTo>
                          <a:pt x="818" y="1856"/>
                          <a:pt x="818" y="1857"/>
                          <a:pt x="818" y="1857"/>
                        </a:cubicBezTo>
                        <a:cubicBezTo>
                          <a:pt x="818" y="1857"/>
                          <a:pt x="818" y="1858"/>
                          <a:pt x="818" y="1858"/>
                        </a:cubicBezTo>
                        <a:cubicBezTo>
                          <a:pt x="818" y="1858"/>
                          <a:pt x="818" y="1858"/>
                          <a:pt x="818" y="1858"/>
                        </a:cubicBezTo>
                        <a:cubicBezTo>
                          <a:pt x="818" y="1858"/>
                          <a:pt x="818" y="1858"/>
                          <a:pt x="819" y="1858"/>
                        </a:cubicBezTo>
                        <a:cubicBezTo>
                          <a:pt x="819" y="1858"/>
                          <a:pt x="819" y="1858"/>
                          <a:pt x="819" y="1858"/>
                        </a:cubicBezTo>
                        <a:cubicBezTo>
                          <a:pt x="819" y="1858"/>
                          <a:pt x="819" y="1859"/>
                          <a:pt x="819" y="1859"/>
                        </a:cubicBezTo>
                        <a:cubicBezTo>
                          <a:pt x="819" y="1859"/>
                          <a:pt x="819" y="1859"/>
                          <a:pt x="819" y="1859"/>
                        </a:cubicBezTo>
                        <a:cubicBezTo>
                          <a:pt x="819" y="1859"/>
                          <a:pt x="820" y="1859"/>
                          <a:pt x="820" y="1859"/>
                        </a:cubicBezTo>
                        <a:cubicBezTo>
                          <a:pt x="820" y="1859"/>
                          <a:pt x="820" y="1860"/>
                          <a:pt x="820" y="1860"/>
                        </a:cubicBezTo>
                        <a:cubicBezTo>
                          <a:pt x="820" y="1860"/>
                          <a:pt x="820" y="1860"/>
                          <a:pt x="820" y="1860"/>
                        </a:cubicBezTo>
                        <a:cubicBezTo>
                          <a:pt x="820" y="1860"/>
                          <a:pt x="820" y="1861"/>
                          <a:pt x="820" y="1861"/>
                        </a:cubicBezTo>
                        <a:cubicBezTo>
                          <a:pt x="820" y="1861"/>
                          <a:pt x="821" y="1861"/>
                          <a:pt x="821" y="1861"/>
                        </a:cubicBezTo>
                        <a:cubicBezTo>
                          <a:pt x="821" y="1861"/>
                          <a:pt x="821" y="1860"/>
                          <a:pt x="821" y="1860"/>
                        </a:cubicBezTo>
                        <a:cubicBezTo>
                          <a:pt x="821" y="1861"/>
                          <a:pt x="821" y="1861"/>
                          <a:pt x="821" y="1861"/>
                        </a:cubicBezTo>
                        <a:cubicBezTo>
                          <a:pt x="821" y="1862"/>
                          <a:pt x="821" y="1863"/>
                          <a:pt x="821" y="1863"/>
                        </a:cubicBezTo>
                        <a:cubicBezTo>
                          <a:pt x="821" y="1863"/>
                          <a:pt x="822" y="1863"/>
                          <a:pt x="822" y="1862"/>
                        </a:cubicBezTo>
                        <a:cubicBezTo>
                          <a:pt x="822" y="1862"/>
                          <a:pt x="822" y="1862"/>
                          <a:pt x="822" y="1862"/>
                        </a:cubicBezTo>
                        <a:cubicBezTo>
                          <a:pt x="822" y="1862"/>
                          <a:pt x="822" y="1863"/>
                          <a:pt x="822" y="1863"/>
                        </a:cubicBezTo>
                        <a:cubicBezTo>
                          <a:pt x="822" y="1863"/>
                          <a:pt x="822" y="1863"/>
                          <a:pt x="822" y="1864"/>
                        </a:cubicBezTo>
                        <a:cubicBezTo>
                          <a:pt x="822" y="1864"/>
                          <a:pt x="823" y="1863"/>
                          <a:pt x="823" y="1863"/>
                        </a:cubicBezTo>
                        <a:cubicBezTo>
                          <a:pt x="823" y="1863"/>
                          <a:pt x="823" y="1864"/>
                          <a:pt x="823" y="1864"/>
                        </a:cubicBezTo>
                        <a:cubicBezTo>
                          <a:pt x="823" y="1864"/>
                          <a:pt x="823" y="1864"/>
                          <a:pt x="823" y="1865"/>
                        </a:cubicBezTo>
                        <a:cubicBezTo>
                          <a:pt x="823" y="1865"/>
                          <a:pt x="823" y="1865"/>
                          <a:pt x="823" y="1865"/>
                        </a:cubicBezTo>
                        <a:cubicBezTo>
                          <a:pt x="823" y="1865"/>
                          <a:pt x="824" y="1864"/>
                          <a:pt x="824" y="1865"/>
                        </a:cubicBezTo>
                        <a:cubicBezTo>
                          <a:pt x="824" y="1865"/>
                          <a:pt x="824" y="1865"/>
                          <a:pt x="824" y="1866"/>
                        </a:cubicBezTo>
                        <a:cubicBezTo>
                          <a:pt x="824" y="1866"/>
                          <a:pt x="824" y="1866"/>
                          <a:pt x="824" y="1866"/>
                        </a:cubicBezTo>
                        <a:cubicBezTo>
                          <a:pt x="824" y="1866"/>
                          <a:pt x="824" y="1867"/>
                          <a:pt x="824" y="1867"/>
                        </a:cubicBezTo>
                        <a:cubicBezTo>
                          <a:pt x="824" y="1867"/>
                          <a:pt x="825" y="1867"/>
                          <a:pt x="825" y="1867"/>
                        </a:cubicBezTo>
                        <a:cubicBezTo>
                          <a:pt x="825" y="1867"/>
                          <a:pt x="825" y="1867"/>
                          <a:pt x="825" y="1867"/>
                        </a:cubicBezTo>
                        <a:cubicBezTo>
                          <a:pt x="825" y="1867"/>
                          <a:pt x="825" y="1867"/>
                          <a:pt x="825" y="1867"/>
                        </a:cubicBezTo>
                        <a:cubicBezTo>
                          <a:pt x="825" y="1867"/>
                          <a:pt x="825" y="1867"/>
                          <a:pt x="825" y="1867"/>
                        </a:cubicBezTo>
                        <a:cubicBezTo>
                          <a:pt x="826" y="1867"/>
                          <a:pt x="826" y="1868"/>
                          <a:pt x="826" y="1868"/>
                        </a:cubicBezTo>
                        <a:cubicBezTo>
                          <a:pt x="826" y="1868"/>
                          <a:pt x="826" y="1867"/>
                          <a:pt x="826" y="1867"/>
                        </a:cubicBezTo>
                        <a:cubicBezTo>
                          <a:pt x="826" y="1867"/>
                          <a:pt x="826" y="1868"/>
                          <a:pt x="826" y="1868"/>
                        </a:cubicBezTo>
                        <a:cubicBezTo>
                          <a:pt x="826" y="1868"/>
                          <a:pt x="826" y="1868"/>
                          <a:pt x="826" y="1868"/>
                        </a:cubicBezTo>
                        <a:cubicBezTo>
                          <a:pt x="827" y="1868"/>
                          <a:pt x="827" y="1869"/>
                          <a:pt x="827" y="1869"/>
                        </a:cubicBezTo>
                        <a:cubicBezTo>
                          <a:pt x="827" y="1869"/>
                          <a:pt x="827" y="1870"/>
                          <a:pt x="827" y="1870"/>
                        </a:cubicBezTo>
                        <a:cubicBezTo>
                          <a:pt x="827" y="1870"/>
                          <a:pt x="827" y="1870"/>
                          <a:pt x="827" y="1870"/>
                        </a:cubicBezTo>
                        <a:cubicBezTo>
                          <a:pt x="827" y="1870"/>
                          <a:pt x="827" y="1870"/>
                          <a:pt x="827" y="1870"/>
                        </a:cubicBezTo>
                        <a:cubicBezTo>
                          <a:pt x="828" y="1870"/>
                          <a:pt x="828" y="1870"/>
                          <a:pt x="828" y="1870"/>
                        </a:cubicBezTo>
                        <a:cubicBezTo>
                          <a:pt x="828" y="1870"/>
                          <a:pt x="828" y="1871"/>
                          <a:pt x="828" y="1871"/>
                        </a:cubicBezTo>
                        <a:cubicBezTo>
                          <a:pt x="828" y="1871"/>
                          <a:pt x="828" y="1871"/>
                          <a:pt x="828" y="1871"/>
                        </a:cubicBezTo>
                        <a:cubicBezTo>
                          <a:pt x="828" y="1871"/>
                          <a:pt x="828" y="1871"/>
                          <a:pt x="828" y="1871"/>
                        </a:cubicBezTo>
                        <a:cubicBezTo>
                          <a:pt x="829" y="1871"/>
                          <a:pt x="829" y="1871"/>
                          <a:pt x="829" y="1872"/>
                        </a:cubicBezTo>
                        <a:cubicBezTo>
                          <a:pt x="829" y="1872"/>
                          <a:pt x="829" y="1872"/>
                          <a:pt x="829" y="1872"/>
                        </a:cubicBezTo>
                        <a:cubicBezTo>
                          <a:pt x="829" y="1872"/>
                          <a:pt x="829" y="1872"/>
                          <a:pt x="829" y="1872"/>
                        </a:cubicBezTo>
                        <a:cubicBezTo>
                          <a:pt x="829" y="1873"/>
                          <a:pt x="829" y="1872"/>
                          <a:pt x="829" y="1873"/>
                        </a:cubicBezTo>
                        <a:cubicBezTo>
                          <a:pt x="830" y="1873"/>
                          <a:pt x="830" y="1873"/>
                          <a:pt x="830" y="1873"/>
                        </a:cubicBezTo>
                        <a:cubicBezTo>
                          <a:pt x="830" y="1873"/>
                          <a:pt x="830" y="1873"/>
                          <a:pt x="830" y="1874"/>
                        </a:cubicBezTo>
                        <a:cubicBezTo>
                          <a:pt x="830" y="1874"/>
                          <a:pt x="830" y="1874"/>
                          <a:pt x="830" y="1874"/>
                        </a:cubicBezTo>
                        <a:cubicBezTo>
                          <a:pt x="830" y="1874"/>
                          <a:pt x="830" y="1874"/>
                          <a:pt x="830" y="1874"/>
                        </a:cubicBezTo>
                        <a:cubicBezTo>
                          <a:pt x="831" y="1874"/>
                          <a:pt x="831" y="1874"/>
                          <a:pt x="831" y="1874"/>
                        </a:cubicBezTo>
                        <a:cubicBezTo>
                          <a:pt x="831" y="1874"/>
                          <a:pt x="831" y="1875"/>
                          <a:pt x="831" y="1875"/>
                        </a:cubicBezTo>
                        <a:cubicBezTo>
                          <a:pt x="831" y="1875"/>
                          <a:pt x="831" y="1875"/>
                          <a:pt x="831" y="1875"/>
                        </a:cubicBezTo>
                        <a:cubicBezTo>
                          <a:pt x="831" y="1875"/>
                          <a:pt x="831" y="1875"/>
                          <a:pt x="832" y="1875"/>
                        </a:cubicBezTo>
                        <a:cubicBezTo>
                          <a:pt x="832" y="1876"/>
                          <a:pt x="832" y="1875"/>
                          <a:pt x="832" y="1875"/>
                        </a:cubicBezTo>
                        <a:cubicBezTo>
                          <a:pt x="832" y="1876"/>
                          <a:pt x="832" y="1876"/>
                          <a:pt x="832" y="1876"/>
                        </a:cubicBezTo>
                        <a:cubicBezTo>
                          <a:pt x="832" y="1876"/>
                          <a:pt x="832" y="1876"/>
                          <a:pt x="832" y="1876"/>
                        </a:cubicBezTo>
                        <a:cubicBezTo>
                          <a:pt x="832" y="1877"/>
                          <a:pt x="832" y="1876"/>
                          <a:pt x="833" y="1877"/>
                        </a:cubicBezTo>
                        <a:cubicBezTo>
                          <a:pt x="833" y="1877"/>
                          <a:pt x="833" y="1877"/>
                          <a:pt x="833" y="1877"/>
                        </a:cubicBezTo>
                        <a:cubicBezTo>
                          <a:pt x="833" y="1877"/>
                          <a:pt x="833" y="1877"/>
                          <a:pt x="833" y="1877"/>
                        </a:cubicBezTo>
                        <a:cubicBezTo>
                          <a:pt x="833" y="1877"/>
                          <a:pt x="833" y="1878"/>
                          <a:pt x="833" y="1878"/>
                        </a:cubicBezTo>
                        <a:cubicBezTo>
                          <a:pt x="833" y="1878"/>
                          <a:pt x="833" y="1878"/>
                          <a:pt x="834" y="1878"/>
                        </a:cubicBezTo>
                        <a:cubicBezTo>
                          <a:pt x="834" y="1878"/>
                          <a:pt x="834" y="1878"/>
                          <a:pt x="834" y="1878"/>
                        </a:cubicBezTo>
                        <a:cubicBezTo>
                          <a:pt x="834" y="1878"/>
                          <a:pt x="834" y="1879"/>
                          <a:pt x="834" y="1879"/>
                        </a:cubicBezTo>
                        <a:cubicBezTo>
                          <a:pt x="834" y="1879"/>
                          <a:pt x="834" y="1879"/>
                          <a:pt x="834" y="1879"/>
                        </a:cubicBezTo>
                        <a:cubicBezTo>
                          <a:pt x="834" y="1879"/>
                          <a:pt x="834" y="1879"/>
                          <a:pt x="835" y="1879"/>
                        </a:cubicBezTo>
                        <a:cubicBezTo>
                          <a:pt x="835" y="1879"/>
                          <a:pt x="835" y="1879"/>
                          <a:pt x="835" y="1879"/>
                        </a:cubicBezTo>
                        <a:cubicBezTo>
                          <a:pt x="835" y="1880"/>
                          <a:pt x="835" y="1880"/>
                          <a:pt x="835" y="1880"/>
                        </a:cubicBezTo>
                        <a:cubicBezTo>
                          <a:pt x="835" y="1880"/>
                          <a:pt x="835" y="1880"/>
                          <a:pt x="835" y="1880"/>
                        </a:cubicBezTo>
                        <a:cubicBezTo>
                          <a:pt x="835" y="1880"/>
                          <a:pt x="835" y="1880"/>
                          <a:pt x="836" y="1880"/>
                        </a:cubicBezTo>
                        <a:cubicBezTo>
                          <a:pt x="836" y="1881"/>
                          <a:pt x="836" y="1881"/>
                          <a:pt x="836" y="1881"/>
                        </a:cubicBezTo>
                        <a:cubicBezTo>
                          <a:pt x="836" y="1881"/>
                          <a:pt x="836" y="1882"/>
                          <a:pt x="836" y="1882"/>
                        </a:cubicBezTo>
                        <a:cubicBezTo>
                          <a:pt x="836" y="1882"/>
                          <a:pt x="836" y="1881"/>
                          <a:pt x="836" y="1881"/>
                        </a:cubicBezTo>
                        <a:cubicBezTo>
                          <a:pt x="836" y="1881"/>
                          <a:pt x="837" y="1882"/>
                          <a:pt x="837" y="1882"/>
                        </a:cubicBezTo>
                        <a:cubicBezTo>
                          <a:pt x="837" y="1882"/>
                          <a:pt x="837" y="1882"/>
                          <a:pt x="837" y="1883"/>
                        </a:cubicBezTo>
                        <a:cubicBezTo>
                          <a:pt x="837" y="1883"/>
                          <a:pt x="837" y="1882"/>
                          <a:pt x="837" y="1882"/>
                        </a:cubicBezTo>
                        <a:cubicBezTo>
                          <a:pt x="837" y="1882"/>
                          <a:pt x="837" y="1883"/>
                          <a:pt x="837" y="1883"/>
                        </a:cubicBezTo>
                        <a:cubicBezTo>
                          <a:pt x="837" y="1883"/>
                          <a:pt x="838" y="1883"/>
                          <a:pt x="838" y="1883"/>
                        </a:cubicBezTo>
                        <a:cubicBezTo>
                          <a:pt x="838" y="1883"/>
                          <a:pt x="838" y="1883"/>
                          <a:pt x="838" y="1883"/>
                        </a:cubicBezTo>
                        <a:cubicBezTo>
                          <a:pt x="838" y="1884"/>
                          <a:pt x="838" y="1884"/>
                          <a:pt x="838" y="1884"/>
                        </a:cubicBezTo>
                        <a:cubicBezTo>
                          <a:pt x="838" y="1884"/>
                          <a:pt x="838" y="1884"/>
                          <a:pt x="838" y="1884"/>
                        </a:cubicBezTo>
                        <a:cubicBezTo>
                          <a:pt x="838" y="1884"/>
                          <a:pt x="839" y="1884"/>
                          <a:pt x="839" y="1884"/>
                        </a:cubicBezTo>
                        <a:cubicBezTo>
                          <a:pt x="839" y="1884"/>
                          <a:pt x="839" y="1884"/>
                          <a:pt x="839" y="1884"/>
                        </a:cubicBezTo>
                        <a:cubicBezTo>
                          <a:pt x="839" y="1884"/>
                          <a:pt x="839" y="1884"/>
                          <a:pt x="839" y="1885"/>
                        </a:cubicBezTo>
                        <a:cubicBezTo>
                          <a:pt x="839" y="1885"/>
                          <a:pt x="839" y="1886"/>
                          <a:pt x="839" y="1886"/>
                        </a:cubicBezTo>
                        <a:cubicBezTo>
                          <a:pt x="839" y="1886"/>
                          <a:pt x="840" y="1885"/>
                          <a:pt x="840" y="1885"/>
                        </a:cubicBezTo>
                        <a:cubicBezTo>
                          <a:pt x="840" y="1885"/>
                          <a:pt x="840" y="1886"/>
                          <a:pt x="840" y="1886"/>
                        </a:cubicBezTo>
                        <a:cubicBezTo>
                          <a:pt x="840" y="1886"/>
                          <a:pt x="840" y="1886"/>
                          <a:pt x="840" y="1886"/>
                        </a:cubicBezTo>
                        <a:cubicBezTo>
                          <a:pt x="840" y="1886"/>
                          <a:pt x="840" y="1887"/>
                          <a:pt x="840" y="1887"/>
                        </a:cubicBezTo>
                        <a:cubicBezTo>
                          <a:pt x="840" y="1887"/>
                          <a:pt x="841" y="1888"/>
                          <a:pt x="841" y="1888"/>
                        </a:cubicBezTo>
                        <a:cubicBezTo>
                          <a:pt x="841" y="1888"/>
                          <a:pt x="841" y="1888"/>
                          <a:pt x="841" y="1888"/>
                        </a:cubicBezTo>
                        <a:cubicBezTo>
                          <a:pt x="841" y="1888"/>
                          <a:pt x="841" y="1887"/>
                          <a:pt x="841" y="1887"/>
                        </a:cubicBezTo>
                        <a:cubicBezTo>
                          <a:pt x="841" y="1887"/>
                          <a:pt x="841" y="1888"/>
                          <a:pt x="841" y="1888"/>
                        </a:cubicBezTo>
                        <a:cubicBezTo>
                          <a:pt x="841" y="1888"/>
                          <a:pt x="842" y="1889"/>
                          <a:pt x="842" y="1889"/>
                        </a:cubicBezTo>
                        <a:cubicBezTo>
                          <a:pt x="842" y="1889"/>
                          <a:pt x="842" y="1889"/>
                          <a:pt x="842" y="1889"/>
                        </a:cubicBezTo>
                        <a:cubicBezTo>
                          <a:pt x="842" y="1889"/>
                          <a:pt x="842" y="1888"/>
                          <a:pt x="842" y="1888"/>
                        </a:cubicBezTo>
                        <a:cubicBezTo>
                          <a:pt x="842" y="1888"/>
                          <a:pt x="842" y="1889"/>
                          <a:pt x="842" y="1889"/>
                        </a:cubicBezTo>
                        <a:cubicBezTo>
                          <a:pt x="843" y="1889"/>
                          <a:pt x="843" y="1890"/>
                          <a:pt x="843" y="1890"/>
                        </a:cubicBezTo>
                        <a:cubicBezTo>
                          <a:pt x="843" y="1890"/>
                          <a:pt x="843" y="1890"/>
                          <a:pt x="843" y="1890"/>
                        </a:cubicBezTo>
                        <a:cubicBezTo>
                          <a:pt x="843" y="1891"/>
                          <a:pt x="843" y="1891"/>
                          <a:pt x="843" y="1891"/>
                        </a:cubicBezTo>
                        <a:cubicBezTo>
                          <a:pt x="843" y="1891"/>
                          <a:pt x="843" y="1891"/>
                          <a:pt x="843" y="1891"/>
                        </a:cubicBezTo>
                        <a:cubicBezTo>
                          <a:pt x="844" y="1891"/>
                          <a:pt x="844" y="1891"/>
                          <a:pt x="844" y="1891"/>
                        </a:cubicBezTo>
                        <a:cubicBezTo>
                          <a:pt x="844" y="1891"/>
                          <a:pt x="844" y="1891"/>
                          <a:pt x="844" y="1891"/>
                        </a:cubicBezTo>
                        <a:cubicBezTo>
                          <a:pt x="844" y="1891"/>
                          <a:pt x="844" y="1891"/>
                          <a:pt x="844" y="1891"/>
                        </a:cubicBezTo>
                        <a:cubicBezTo>
                          <a:pt x="844" y="1892"/>
                          <a:pt x="844" y="1892"/>
                          <a:pt x="844" y="1892"/>
                        </a:cubicBezTo>
                        <a:cubicBezTo>
                          <a:pt x="845" y="1892"/>
                          <a:pt x="845" y="1892"/>
                          <a:pt x="845" y="1892"/>
                        </a:cubicBezTo>
                        <a:cubicBezTo>
                          <a:pt x="845" y="1892"/>
                          <a:pt x="845" y="1893"/>
                          <a:pt x="845" y="1893"/>
                        </a:cubicBezTo>
                        <a:cubicBezTo>
                          <a:pt x="845" y="1893"/>
                          <a:pt x="845" y="1893"/>
                          <a:pt x="845" y="1893"/>
                        </a:cubicBezTo>
                        <a:cubicBezTo>
                          <a:pt x="845" y="1894"/>
                          <a:pt x="845" y="1894"/>
                          <a:pt x="845" y="1894"/>
                        </a:cubicBezTo>
                        <a:cubicBezTo>
                          <a:pt x="846" y="1894"/>
                          <a:pt x="846" y="1894"/>
                          <a:pt x="846" y="1894"/>
                        </a:cubicBezTo>
                        <a:cubicBezTo>
                          <a:pt x="846" y="1894"/>
                          <a:pt x="846" y="1895"/>
                          <a:pt x="846" y="1895"/>
                        </a:cubicBezTo>
                        <a:cubicBezTo>
                          <a:pt x="846" y="1895"/>
                          <a:pt x="846" y="1895"/>
                          <a:pt x="846" y="1896"/>
                        </a:cubicBezTo>
                        <a:cubicBezTo>
                          <a:pt x="846" y="1896"/>
                          <a:pt x="846" y="1896"/>
                          <a:pt x="846" y="1896"/>
                        </a:cubicBezTo>
                        <a:cubicBezTo>
                          <a:pt x="847" y="1896"/>
                          <a:pt x="847" y="1896"/>
                          <a:pt x="847" y="1896"/>
                        </a:cubicBezTo>
                        <a:cubicBezTo>
                          <a:pt x="847" y="1896"/>
                          <a:pt x="847" y="1896"/>
                          <a:pt x="847" y="1896"/>
                        </a:cubicBezTo>
                        <a:cubicBezTo>
                          <a:pt x="847" y="1896"/>
                          <a:pt x="847" y="1897"/>
                          <a:pt x="847" y="1897"/>
                        </a:cubicBezTo>
                        <a:cubicBezTo>
                          <a:pt x="847" y="1897"/>
                          <a:pt x="847" y="1897"/>
                          <a:pt x="848" y="1897"/>
                        </a:cubicBezTo>
                        <a:cubicBezTo>
                          <a:pt x="848" y="1897"/>
                          <a:pt x="848" y="1898"/>
                          <a:pt x="848" y="1898"/>
                        </a:cubicBezTo>
                        <a:cubicBezTo>
                          <a:pt x="848" y="1898"/>
                          <a:pt x="848" y="1898"/>
                          <a:pt x="848" y="1898"/>
                        </a:cubicBezTo>
                        <a:cubicBezTo>
                          <a:pt x="848" y="1898"/>
                          <a:pt x="848" y="1898"/>
                          <a:pt x="848" y="1898"/>
                        </a:cubicBezTo>
                        <a:cubicBezTo>
                          <a:pt x="848" y="1898"/>
                          <a:pt x="848" y="1898"/>
                          <a:pt x="849" y="1898"/>
                        </a:cubicBezTo>
                        <a:cubicBezTo>
                          <a:pt x="849" y="1898"/>
                          <a:pt x="849" y="1899"/>
                          <a:pt x="849" y="1899"/>
                        </a:cubicBezTo>
                        <a:cubicBezTo>
                          <a:pt x="849" y="1899"/>
                          <a:pt x="849" y="1899"/>
                          <a:pt x="849" y="1899"/>
                        </a:cubicBezTo>
                        <a:cubicBezTo>
                          <a:pt x="849" y="1899"/>
                          <a:pt x="849" y="1899"/>
                          <a:pt x="849" y="1899"/>
                        </a:cubicBezTo>
                        <a:cubicBezTo>
                          <a:pt x="849" y="1899"/>
                          <a:pt x="849" y="1899"/>
                          <a:pt x="850" y="1899"/>
                        </a:cubicBezTo>
                        <a:cubicBezTo>
                          <a:pt x="850" y="1899"/>
                          <a:pt x="850" y="1899"/>
                          <a:pt x="850" y="1899"/>
                        </a:cubicBezTo>
                        <a:cubicBezTo>
                          <a:pt x="850" y="1899"/>
                          <a:pt x="850" y="1900"/>
                          <a:pt x="850" y="1900"/>
                        </a:cubicBezTo>
                        <a:cubicBezTo>
                          <a:pt x="850" y="1900"/>
                          <a:pt x="850" y="1900"/>
                          <a:pt x="850" y="1900"/>
                        </a:cubicBezTo>
                        <a:cubicBezTo>
                          <a:pt x="850" y="1900"/>
                          <a:pt x="850" y="1900"/>
                          <a:pt x="851" y="1901"/>
                        </a:cubicBezTo>
                        <a:cubicBezTo>
                          <a:pt x="851" y="1901"/>
                          <a:pt x="851" y="1901"/>
                          <a:pt x="851" y="1901"/>
                        </a:cubicBezTo>
                        <a:cubicBezTo>
                          <a:pt x="851" y="1901"/>
                          <a:pt x="851" y="1901"/>
                          <a:pt x="851" y="1901"/>
                        </a:cubicBezTo>
                        <a:cubicBezTo>
                          <a:pt x="851" y="1901"/>
                          <a:pt x="851" y="1902"/>
                          <a:pt x="851" y="1902"/>
                        </a:cubicBezTo>
                        <a:cubicBezTo>
                          <a:pt x="851" y="1902"/>
                          <a:pt x="851" y="1902"/>
                          <a:pt x="852" y="1902"/>
                        </a:cubicBezTo>
                        <a:cubicBezTo>
                          <a:pt x="852" y="1902"/>
                          <a:pt x="852" y="1902"/>
                          <a:pt x="852" y="1902"/>
                        </a:cubicBezTo>
                        <a:cubicBezTo>
                          <a:pt x="852" y="1903"/>
                          <a:pt x="852" y="1903"/>
                          <a:pt x="852" y="1903"/>
                        </a:cubicBezTo>
                        <a:cubicBezTo>
                          <a:pt x="852" y="1903"/>
                          <a:pt x="852" y="1903"/>
                          <a:pt x="852" y="1903"/>
                        </a:cubicBezTo>
                        <a:cubicBezTo>
                          <a:pt x="852" y="1903"/>
                          <a:pt x="853" y="1903"/>
                          <a:pt x="853" y="1903"/>
                        </a:cubicBezTo>
                        <a:cubicBezTo>
                          <a:pt x="853" y="1903"/>
                          <a:pt x="853" y="1904"/>
                          <a:pt x="853" y="1904"/>
                        </a:cubicBezTo>
                        <a:cubicBezTo>
                          <a:pt x="853" y="1904"/>
                          <a:pt x="853" y="1904"/>
                          <a:pt x="853" y="1904"/>
                        </a:cubicBezTo>
                        <a:cubicBezTo>
                          <a:pt x="853" y="1904"/>
                          <a:pt x="853" y="1905"/>
                          <a:pt x="853" y="1905"/>
                        </a:cubicBezTo>
                        <a:cubicBezTo>
                          <a:pt x="853" y="1905"/>
                          <a:pt x="854" y="1905"/>
                          <a:pt x="854" y="1905"/>
                        </a:cubicBezTo>
                        <a:cubicBezTo>
                          <a:pt x="854" y="1905"/>
                          <a:pt x="854" y="1905"/>
                          <a:pt x="854" y="1905"/>
                        </a:cubicBezTo>
                        <a:cubicBezTo>
                          <a:pt x="854" y="1905"/>
                          <a:pt x="854" y="1905"/>
                          <a:pt x="854" y="1905"/>
                        </a:cubicBezTo>
                        <a:cubicBezTo>
                          <a:pt x="854" y="1906"/>
                          <a:pt x="854" y="1906"/>
                          <a:pt x="854" y="1906"/>
                        </a:cubicBezTo>
                        <a:cubicBezTo>
                          <a:pt x="854" y="1906"/>
                          <a:pt x="855" y="1906"/>
                          <a:pt x="855" y="1906"/>
                        </a:cubicBezTo>
                        <a:cubicBezTo>
                          <a:pt x="855" y="1906"/>
                          <a:pt x="855" y="1906"/>
                          <a:pt x="855" y="1906"/>
                        </a:cubicBezTo>
                        <a:cubicBezTo>
                          <a:pt x="855" y="1907"/>
                          <a:pt x="855" y="1906"/>
                          <a:pt x="855" y="1906"/>
                        </a:cubicBezTo>
                        <a:cubicBezTo>
                          <a:pt x="855" y="1906"/>
                          <a:pt x="855" y="1907"/>
                          <a:pt x="855" y="1907"/>
                        </a:cubicBezTo>
                        <a:cubicBezTo>
                          <a:pt x="855" y="1907"/>
                          <a:pt x="856" y="1908"/>
                          <a:pt x="856" y="1908"/>
                        </a:cubicBezTo>
                        <a:cubicBezTo>
                          <a:pt x="856" y="1908"/>
                          <a:pt x="856" y="1907"/>
                          <a:pt x="856" y="1907"/>
                        </a:cubicBezTo>
                        <a:cubicBezTo>
                          <a:pt x="856" y="1907"/>
                          <a:pt x="856" y="1908"/>
                          <a:pt x="856" y="1908"/>
                        </a:cubicBezTo>
                        <a:cubicBezTo>
                          <a:pt x="856" y="1908"/>
                          <a:pt x="856" y="1907"/>
                          <a:pt x="856" y="1907"/>
                        </a:cubicBezTo>
                        <a:cubicBezTo>
                          <a:pt x="856" y="1907"/>
                          <a:pt x="857" y="1908"/>
                          <a:pt x="857" y="1908"/>
                        </a:cubicBezTo>
                        <a:cubicBezTo>
                          <a:pt x="857" y="1908"/>
                          <a:pt x="857" y="1909"/>
                          <a:pt x="857" y="1909"/>
                        </a:cubicBezTo>
                        <a:cubicBezTo>
                          <a:pt x="857" y="1909"/>
                          <a:pt x="857" y="1909"/>
                          <a:pt x="857" y="1909"/>
                        </a:cubicBezTo>
                        <a:cubicBezTo>
                          <a:pt x="857" y="1909"/>
                          <a:pt x="857" y="1909"/>
                          <a:pt x="857" y="1909"/>
                        </a:cubicBezTo>
                        <a:cubicBezTo>
                          <a:pt x="857" y="1909"/>
                          <a:pt x="858" y="1910"/>
                          <a:pt x="858" y="1910"/>
                        </a:cubicBezTo>
                        <a:cubicBezTo>
                          <a:pt x="858" y="1910"/>
                          <a:pt x="858" y="1910"/>
                          <a:pt x="858" y="1910"/>
                        </a:cubicBezTo>
                        <a:cubicBezTo>
                          <a:pt x="858" y="1910"/>
                          <a:pt x="858" y="1910"/>
                          <a:pt x="858" y="1910"/>
                        </a:cubicBezTo>
                        <a:cubicBezTo>
                          <a:pt x="858" y="1910"/>
                          <a:pt x="858" y="1910"/>
                          <a:pt x="858" y="1910"/>
                        </a:cubicBezTo>
                        <a:cubicBezTo>
                          <a:pt x="859" y="1910"/>
                          <a:pt x="859" y="1911"/>
                          <a:pt x="859" y="1911"/>
                        </a:cubicBezTo>
                        <a:cubicBezTo>
                          <a:pt x="859" y="1912"/>
                          <a:pt x="859" y="1911"/>
                          <a:pt x="859" y="1911"/>
                        </a:cubicBezTo>
                        <a:cubicBezTo>
                          <a:pt x="859" y="1912"/>
                          <a:pt x="859" y="1911"/>
                          <a:pt x="859" y="1912"/>
                        </a:cubicBezTo>
                        <a:cubicBezTo>
                          <a:pt x="859" y="1912"/>
                          <a:pt x="859" y="1912"/>
                          <a:pt x="859" y="1912"/>
                        </a:cubicBezTo>
                        <a:cubicBezTo>
                          <a:pt x="860" y="1912"/>
                          <a:pt x="860" y="1913"/>
                          <a:pt x="860" y="1913"/>
                        </a:cubicBezTo>
                        <a:cubicBezTo>
                          <a:pt x="860" y="1913"/>
                          <a:pt x="860" y="1913"/>
                          <a:pt x="860" y="1913"/>
                        </a:cubicBezTo>
                        <a:cubicBezTo>
                          <a:pt x="860" y="1913"/>
                          <a:pt x="860" y="1913"/>
                          <a:pt x="860" y="1913"/>
                        </a:cubicBezTo>
                        <a:cubicBezTo>
                          <a:pt x="860" y="1913"/>
                          <a:pt x="860" y="1913"/>
                          <a:pt x="860" y="1913"/>
                        </a:cubicBezTo>
                        <a:cubicBezTo>
                          <a:pt x="861" y="1913"/>
                          <a:pt x="861" y="1914"/>
                          <a:pt x="861" y="1914"/>
                        </a:cubicBezTo>
                        <a:cubicBezTo>
                          <a:pt x="861" y="1914"/>
                          <a:pt x="861" y="1914"/>
                          <a:pt x="861" y="1914"/>
                        </a:cubicBezTo>
                        <a:cubicBezTo>
                          <a:pt x="861" y="1914"/>
                          <a:pt x="861" y="1914"/>
                          <a:pt x="861" y="1914"/>
                        </a:cubicBezTo>
                        <a:cubicBezTo>
                          <a:pt x="861" y="1914"/>
                          <a:pt x="861" y="1915"/>
                          <a:pt x="861" y="1915"/>
                        </a:cubicBezTo>
                        <a:cubicBezTo>
                          <a:pt x="862" y="1915"/>
                          <a:pt x="862" y="1915"/>
                          <a:pt x="862" y="1915"/>
                        </a:cubicBezTo>
                        <a:cubicBezTo>
                          <a:pt x="862" y="1915"/>
                          <a:pt x="862" y="1915"/>
                          <a:pt x="862" y="1916"/>
                        </a:cubicBezTo>
                        <a:cubicBezTo>
                          <a:pt x="862" y="1916"/>
                          <a:pt x="862" y="1916"/>
                          <a:pt x="862" y="1916"/>
                        </a:cubicBezTo>
                        <a:cubicBezTo>
                          <a:pt x="862" y="1916"/>
                          <a:pt x="862" y="1916"/>
                          <a:pt x="862" y="1916"/>
                        </a:cubicBezTo>
                        <a:cubicBezTo>
                          <a:pt x="863" y="1916"/>
                          <a:pt x="863" y="1916"/>
                          <a:pt x="863" y="1916"/>
                        </a:cubicBezTo>
                        <a:cubicBezTo>
                          <a:pt x="863" y="1917"/>
                          <a:pt x="863" y="1917"/>
                          <a:pt x="863" y="1917"/>
                        </a:cubicBezTo>
                        <a:cubicBezTo>
                          <a:pt x="863" y="1917"/>
                          <a:pt x="863" y="1917"/>
                          <a:pt x="863" y="1917"/>
                        </a:cubicBezTo>
                        <a:cubicBezTo>
                          <a:pt x="863" y="1917"/>
                          <a:pt x="863" y="1917"/>
                          <a:pt x="864" y="1917"/>
                        </a:cubicBezTo>
                        <a:cubicBezTo>
                          <a:pt x="864" y="1917"/>
                          <a:pt x="864" y="1917"/>
                          <a:pt x="864" y="1917"/>
                        </a:cubicBezTo>
                        <a:cubicBezTo>
                          <a:pt x="864" y="1918"/>
                          <a:pt x="864" y="1918"/>
                          <a:pt x="864" y="1918"/>
                        </a:cubicBezTo>
                        <a:cubicBezTo>
                          <a:pt x="864" y="1918"/>
                          <a:pt x="864" y="1919"/>
                          <a:pt x="864" y="1919"/>
                        </a:cubicBezTo>
                        <a:cubicBezTo>
                          <a:pt x="864" y="1919"/>
                          <a:pt x="864" y="1919"/>
                          <a:pt x="865" y="1919"/>
                        </a:cubicBezTo>
                        <a:cubicBezTo>
                          <a:pt x="865" y="1919"/>
                          <a:pt x="865" y="1919"/>
                          <a:pt x="865" y="1919"/>
                        </a:cubicBezTo>
                        <a:cubicBezTo>
                          <a:pt x="865" y="1919"/>
                          <a:pt x="865" y="1919"/>
                          <a:pt x="865" y="1919"/>
                        </a:cubicBezTo>
                        <a:cubicBezTo>
                          <a:pt x="865" y="1920"/>
                          <a:pt x="865" y="1920"/>
                          <a:pt x="865" y="1920"/>
                        </a:cubicBezTo>
                        <a:cubicBezTo>
                          <a:pt x="865" y="1920"/>
                          <a:pt x="865" y="1920"/>
                          <a:pt x="866" y="1920"/>
                        </a:cubicBezTo>
                        <a:cubicBezTo>
                          <a:pt x="866" y="1920"/>
                          <a:pt x="866" y="1920"/>
                          <a:pt x="866" y="1920"/>
                        </a:cubicBezTo>
                        <a:cubicBezTo>
                          <a:pt x="866" y="1920"/>
                          <a:pt x="866" y="1921"/>
                          <a:pt x="866" y="1921"/>
                        </a:cubicBezTo>
                        <a:cubicBezTo>
                          <a:pt x="866" y="1921"/>
                          <a:pt x="866" y="1921"/>
                          <a:pt x="866" y="1921"/>
                        </a:cubicBezTo>
                        <a:cubicBezTo>
                          <a:pt x="866" y="1921"/>
                          <a:pt x="866" y="1921"/>
                          <a:pt x="867" y="1921"/>
                        </a:cubicBezTo>
                        <a:cubicBezTo>
                          <a:pt x="867" y="1921"/>
                          <a:pt x="867" y="1922"/>
                          <a:pt x="867" y="1922"/>
                        </a:cubicBezTo>
                        <a:cubicBezTo>
                          <a:pt x="867" y="1922"/>
                          <a:pt x="867" y="1922"/>
                          <a:pt x="867" y="1922"/>
                        </a:cubicBezTo>
                        <a:cubicBezTo>
                          <a:pt x="867" y="1922"/>
                          <a:pt x="867" y="1922"/>
                          <a:pt x="867" y="1923"/>
                        </a:cubicBezTo>
                        <a:cubicBezTo>
                          <a:pt x="867" y="1923"/>
                          <a:pt x="867" y="1923"/>
                          <a:pt x="868" y="1923"/>
                        </a:cubicBezTo>
                        <a:cubicBezTo>
                          <a:pt x="868" y="1923"/>
                          <a:pt x="868" y="1923"/>
                          <a:pt x="868" y="1923"/>
                        </a:cubicBezTo>
                        <a:cubicBezTo>
                          <a:pt x="868" y="1924"/>
                          <a:pt x="868" y="1924"/>
                          <a:pt x="868" y="1924"/>
                        </a:cubicBezTo>
                        <a:cubicBezTo>
                          <a:pt x="868" y="1924"/>
                          <a:pt x="868" y="1923"/>
                          <a:pt x="868" y="1924"/>
                        </a:cubicBezTo>
                        <a:cubicBezTo>
                          <a:pt x="868" y="1924"/>
                          <a:pt x="869" y="1924"/>
                          <a:pt x="869" y="1924"/>
                        </a:cubicBezTo>
                        <a:cubicBezTo>
                          <a:pt x="869" y="1924"/>
                          <a:pt x="869" y="1925"/>
                          <a:pt x="869" y="1925"/>
                        </a:cubicBezTo>
                        <a:cubicBezTo>
                          <a:pt x="869" y="1925"/>
                          <a:pt x="869" y="1924"/>
                          <a:pt x="869" y="1924"/>
                        </a:cubicBezTo>
                        <a:cubicBezTo>
                          <a:pt x="869" y="1924"/>
                          <a:pt x="869" y="1924"/>
                          <a:pt x="869" y="1924"/>
                        </a:cubicBezTo>
                        <a:cubicBezTo>
                          <a:pt x="869" y="1924"/>
                          <a:pt x="870" y="1924"/>
                          <a:pt x="870" y="1924"/>
                        </a:cubicBezTo>
                        <a:cubicBezTo>
                          <a:pt x="870" y="1925"/>
                          <a:pt x="870" y="1925"/>
                          <a:pt x="870" y="1925"/>
                        </a:cubicBezTo>
                        <a:cubicBezTo>
                          <a:pt x="870" y="1925"/>
                          <a:pt x="870" y="1925"/>
                          <a:pt x="870" y="1926"/>
                        </a:cubicBezTo>
                        <a:cubicBezTo>
                          <a:pt x="870" y="1926"/>
                          <a:pt x="870" y="1926"/>
                          <a:pt x="870" y="1926"/>
                        </a:cubicBezTo>
                        <a:cubicBezTo>
                          <a:pt x="870" y="1926"/>
                          <a:pt x="871" y="1926"/>
                          <a:pt x="871" y="1926"/>
                        </a:cubicBezTo>
                        <a:cubicBezTo>
                          <a:pt x="871" y="1927"/>
                          <a:pt x="871" y="1927"/>
                          <a:pt x="871" y="1927"/>
                        </a:cubicBezTo>
                        <a:cubicBezTo>
                          <a:pt x="871" y="1927"/>
                          <a:pt x="871" y="1927"/>
                          <a:pt x="871" y="1927"/>
                        </a:cubicBezTo>
                        <a:cubicBezTo>
                          <a:pt x="871" y="1927"/>
                          <a:pt x="871" y="1928"/>
                          <a:pt x="871" y="1928"/>
                        </a:cubicBezTo>
                        <a:cubicBezTo>
                          <a:pt x="871" y="1928"/>
                          <a:pt x="872" y="1928"/>
                          <a:pt x="872" y="1928"/>
                        </a:cubicBezTo>
                        <a:cubicBezTo>
                          <a:pt x="872" y="1928"/>
                          <a:pt x="872" y="1928"/>
                          <a:pt x="872" y="1928"/>
                        </a:cubicBezTo>
                        <a:cubicBezTo>
                          <a:pt x="872" y="1928"/>
                          <a:pt x="872" y="1928"/>
                          <a:pt x="872" y="1928"/>
                        </a:cubicBezTo>
                        <a:cubicBezTo>
                          <a:pt x="872" y="1928"/>
                          <a:pt x="872" y="1928"/>
                          <a:pt x="872" y="1928"/>
                        </a:cubicBezTo>
                        <a:cubicBezTo>
                          <a:pt x="872" y="1928"/>
                          <a:pt x="873" y="1928"/>
                          <a:pt x="873" y="1929"/>
                        </a:cubicBezTo>
                        <a:cubicBezTo>
                          <a:pt x="873" y="1929"/>
                          <a:pt x="873" y="1929"/>
                          <a:pt x="873" y="1929"/>
                        </a:cubicBezTo>
                        <a:cubicBezTo>
                          <a:pt x="873" y="1930"/>
                          <a:pt x="873" y="1929"/>
                          <a:pt x="873" y="1929"/>
                        </a:cubicBezTo>
                        <a:cubicBezTo>
                          <a:pt x="873" y="1930"/>
                          <a:pt x="873" y="1930"/>
                          <a:pt x="873" y="1930"/>
                        </a:cubicBezTo>
                        <a:cubicBezTo>
                          <a:pt x="873" y="1930"/>
                          <a:pt x="874" y="1930"/>
                          <a:pt x="874" y="1930"/>
                        </a:cubicBezTo>
                        <a:cubicBezTo>
                          <a:pt x="874" y="1930"/>
                          <a:pt x="874" y="1930"/>
                          <a:pt x="874" y="1930"/>
                        </a:cubicBezTo>
                        <a:cubicBezTo>
                          <a:pt x="874" y="1930"/>
                          <a:pt x="874" y="1930"/>
                          <a:pt x="874" y="1930"/>
                        </a:cubicBezTo>
                        <a:cubicBezTo>
                          <a:pt x="874" y="1930"/>
                          <a:pt x="874" y="1930"/>
                          <a:pt x="874" y="1930"/>
                        </a:cubicBezTo>
                        <a:cubicBezTo>
                          <a:pt x="875" y="1931"/>
                          <a:pt x="875" y="1931"/>
                          <a:pt x="875" y="1931"/>
                        </a:cubicBezTo>
                        <a:cubicBezTo>
                          <a:pt x="875" y="1931"/>
                          <a:pt x="875" y="1931"/>
                          <a:pt x="875" y="1931"/>
                        </a:cubicBezTo>
                        <a:cubicBezTo>
                          <a:pt x="875" y="1931"/>
                          <a:pt x="875" y="1932"/>
                          <a:pt x="875" y="1932"/>
                        </a:cubicBezTo>
                        <a:cubicBezTo>
                          <a:pt x="875" y="1932"/>
                          <a:pt x="875" y="1932"/>
                          <a:pt x="875" y="1932"/>
                        </a:cubicBezTo>
                        <a:cubicBezTo>
                          <a:pt x="876" y="1932"/>
                          <a:pt x="876" y="1932"/>
                          <a:pt x="876" y="1932"/>
                        </a:cubicBezTo>
                        <a:cubicBezTo>
                          <a:pt x="876" y="1933"/>
                          <a:pt x="876" y="1933"/>
                          <a:pt x="876" y="1933"/>
                        </a:cubicBezTo>
                        <a:cubicBezTo>
                          <a:pt x="876" y="1933"/>
                          <a:pt x="876" y="1933"/>
                          <a:pt x="876" y="1933"/>
                        </a:cubicBezTo>
                        <a:cubicBezTo>
                          <a:pt x="876" y="1933"/>
                          <a:pt x="876" y="1933"/>
                          <a:pt x="876" y="1934"/>
                        </a:cubicBezTo>
                        <a:cubicBezTo>
                          <a:pt x="877" y="1934"/>
                          <a:pt x="877" y="1934"/>
                          <a:pt x="877" y="1934"/>
                        </a:cubicBezTo>
                        <a:cubicBezTo>
                          <a:pt x="877" y="1934"/>
                          <a:pt x="877" y="1934"/>
                          <a:pt x="877" y="1934"/>
                        </a:cubicBezTo>
                        <a:cubicBezTo>
                          <a:pt x="877" y="1934"/>
                          <a:pt x="877" y="1935"/>
                          <a:pt x="877" y="1935"/>
                        </a:cubicBezTo>
                        <a:cubicBezTo>
                          <a:pt x="877" y="1935"/>
                          <a:pt x="877" y="1934"/>
                          <a:pt x="877" y="1934"/>
                        </a:cubicBezTo>
                        <a:cubicBezTo>
                          <a:pt x="878" y="1934"/>
                          <a:pt x="878" y="1935"/>
                          <a:pt x="878" y="1935"/>
                        </a:cubicBezTo>
                        <a:cubicBezTo>
                          <a:pt x="878" y="1935"/>
                          <a:pt x="878" y="1935"/>
                          <a:pt x="878" y="1935"/>
                        </a:cubicBezTo>
                        <a:cubicBezTo>
                          <a:pt x="878" y="1935"/>
                          <a:pt x="878" y="1935"/>
                          <a:pt x="878" y="1936"/>
                        </a:cubicBezTo>
                        <a:cubicBezTo>
                          <a:pt x="878" y="1936"/>
                          <a:pt x="878" y="1936"/>
                          <a:pt x="878" y="1936"/>
                        </a:cubicBezTo>
                        <a:cubicBezTo>
                          <a:pt x="879" y="1936"/>
                          <a:pt x="879" y="1936"/>
                          <a:pt x="879" y="1936"/>
                        </a:cubicBezTo>
                        <a:cubicBezTo>
                          <a:pt x="879" y="1936"/>
                          <a:pt x="879" y="1936"/>
                          <a:pt x="879" y="1936"/>
                        </a:cubicBezTo>
                        <a:cubicBezTo>
                          <a:pt x="879" y="1937"/>
                          <a:pt x="879" y="1937"/>
                          <a:pt x="879" y="1937"/>
                        </a:cubicBezTo>
                        <a:cubicBezTo>
                          <a:pt x="879" y="1937"/>
                          <a:pt x="879" y="1937"/>
                          <a:pt x="879" y="1937"/>
                        </a:cubicBezTo>
                        <a:cubicBezTo>
                          <a:pt x="880" y="1937"/>
                          <a:pt x="880" y="1937"/>
                          <a:pt x="880" y="1937"/>
                        </a:cubicBezTo>
                        <a:cubicBezTo>
                          <a:pt x="880" y="1938"/>
                          <a:pt x="880" y="1938"/>
                          <a:pt x="880" y="1938"/>
                        </a:cubicBezTo>
                        <a:cubicBezTo>
                          <a:pt x="880" y="1938"/>
                          <a:pt x="880" y="1938"/>
                          <a:pt x="880" y="1938"/>
                        </a:cubicBezTo>
                        <a:cubicBezTo>
                          <a:pt x="880" y="1938"/>
                          <a:pt x="880" y="1938"/>
                          <a:pt x="881" y="1938"/>
                        </a:cubicBezTo>
                        <a:cubicBezTo>
                          <a:pt x="881" y="1938"/>
                          <a:pt x="881" y="1939"/>
                          <a:pt x="881" y="1939"/>
                        </a:cubicBezTo>
                        <a:cubicBezTo>
                          <a:pt x="881" y="1939"/>
                          <a:pt x="881" y="1938"/>
                          <a:pt x="881" y="1938"/>
                        </a:cubicBezTo>
                        <a:cubicBezTo>
                          <a:pt x="881" y="1938"/>
                          <a:pt x="881" y="1939"/>
                          <a:pt x="881" y="1939"/>
                        </a:cubicBezTo>
                        <a:cubicBezTo>
                          <a:pt x="881" y="1939"/>
                          <a:pt x="881" y="1940"/>
                          <a:pt x="882" y="1940"/>
                        </a:cubicBezTo>
                        <a:cubicBezTo>
                          <a:pt x="882" y="1940"/>
                          <a:pt x="882" y="1940"/>
                          <a:pt x="882" y="1940"/>
                        </a:cubicBezTo>
                        <a:cubicBezTo>
                          <a:pt x="882" y="1940"/>
                          <a:pt x="882" y="1940"/>
                          <a:pt x="882" y="1940"/>
                        </a:cubicBezTo>
                        <a:cubicBezTo>
                          <a:pt x="882" y="1940"/>
                          <a:pt x="882" y="1940"/>
                          <a:pt x="882" y="1940"/>
                        </a:cubicBezTo>
                        <a:cubicBezTo>
                          <a:pt x="882" y="1940"/>
                          <a:pt x="882" y="1941"/>
                          <a:pt x="883" y="1941"/>
                        </a:cubicBezTo>
                        <a:cubicBezTo>
                          <a:pt x="883" y="1941"/>
                          <a:pt x="883" y="1941"/>
                          <a:pt x="883" y="1941"/>
                        </a:cubicBezTo>
                        <a:cubicBezTo>
                          <a:pt x="883" y="1941"/>
                          <a:pt x="883" y="1941"/>
                          <a:pt x="883" y="1941"/>
                        </a:cubicBezTo>
                        <a:cubicBezTo>
                          <a:pt x="883" y="1941"/>
                          <a:pt x="883" y="1941"/>
                          <a:pt x="883" y="1941"/>
                        </a:cubicBezTo>
                        <a:cubicBezTo>
                          <a:pt x="883" y="1942"/>
                          <a:pt x="883" y="1942"/>
                          <a:pt x="884" y="1942"/>
                        </a:cubicBezTo>
                        <a:cubicBezTo>
                          <a:pt x="884" y="1942"/>
                          <a:pt x="884" y="1942"/>
                          <a:pt x="884" y="1942"/>
                        </a:cubicBezTo>
                        <a:cubicBezTo>
                          <a:pt x="884" y="1942"/>
                          <a:pt x="884" y="1942"/>
                          <a:pt x="884" y="1942"/>
                        </a:cubicBezTo>
                        <a:cubicBezTo>
                          <a:pt x="884" y="1942"/>
                          <a:pt x="884" y="1942"/>
                          <a:pt x="884" y="1942"/>
                        </a:cubicBezTo>
                        <a:cubicBezTo>
                          <a:pt x="884" y="1942"/>
                          <a:pt x="884" y="1943"/>
                          <a:pt x="885" y="1943"/>
                        </a:cubicBezTo>
                        <a:cubicBezTo>
                          <a:pt x="885" y="1943"/>
                          <a:pt x="885" y="1943"/>
                          <a:pt x="885" y="1943"/>
                        </a:cubicBezTo>
                        <a:cubicBezTo>
                          <a:pt x="885" y="1943"/>
                          <a:pt x="885" y="1944"/>
                          <a:pt x="885" y="1944"/>
                        </a:cubicBezTo>
                        <a:cubicBezTo>
                          <a:pt x="885" y="1944"/>
                          <a:pt x="885" y="1944"/>
                          <a:pt x="885" y="1944"/>
                        </a:cubicBezTo>
                        <a:cubicBezTo>
                          <a:pt x="885" y="1944"/>
                          <a:pt x="886" y="1944"/>
                          <a:pt x="886" y="1945"/>
                        </a:cubicBezTo>
                        <a:cubicBezTo>
                          <a:pt x="886" y="1945"/>
                          <a:pt x="886" y="1945"/>
                          <a:pt x="886" y="1945"/>
                        </a:cubicBezTo>
                        <a:cubicBezTo>
                          <a:pt x="886" y="1945"/>
                          <a:pt x="886" y="1945"/>
                          <a:pt x="886" y="1945"/>
                        </a:cubicBezTo>
                        <a:cubicBezTo>
                          <a:pt x="886" y="1945"/>
                          <a:pt x="886" y="1945"/>
                          <a:pt x="886" y="1945"/>
                        </a:cubicBezTo>
                        <a:cubicBezTo>
                          <a:pt x="886" y="1945"/>
                          <a:pt x="887" y="1945"/>
                          <a:pt x="887" y="1945"/>
                        </a:cubicBezTo>
                        <a:cubicBezTo>
                          <a:pt x="887" y="1945"/>
                          <a:pt x="887" y="1945"/>
                          <a:pt x="887" y="1945"/>
                        </a:cubicBezTo>
                        <a:cubicBezTo>
                          <a:pt x="887" y="1945"/>
                          <a:pt x="887" y="1945"/>
                          <a:pt x="887" y="1945"/>
                        </a:cubicBezTo>
                        <a:cubicBezTo>
                          <a:pt x="887" y="1946"/>
                          <a:pt x="887" y="1946"/>
                          <a:pt x="887" y="1946"/>
                        </a:cubicBezTo>
                        <a:cubicBezTo>
                          <a:pt x="887" y="1946"/>
                          <a:pt x="888" y="1946"/>
                          <a:pt x="888" y="1946"/>
                        </a:cubicBezTo>
                        <a:cubicBezTo>
                          <a:pt x="888" y="1947"/>
                          <a:pt x="888" y="1947"/>
                          <a:pt x="888" y="1947"/>
                        </a:cubicBezTo>
                        <a:cubicBezTo>
                          <a:pt x="888" y="1947"/>
                          <a:pt x="888" y="1947"/>
                          <a:pt x="888" y="1947"/>
                        </a:cubicBezTo>
                        <a:cubicBezTo>
                          <a:pt x="888" y="1948"/>
                          <a:pt x="888" y="1947"/>
                          <a:pt x="888" y="1947"/>
                        </a:cubicBezTo>
                        <a:cubicBezTo>
                          <a:pt x="888" y="1947"/>
                          <a:pt x="889" y="1948"/>
                          <a:pt x="889" y="1948"/>
                        </a:cubicBezTo>
                        <a:cubicBezTo>
                          <a:pt x="889" y="1948"/>
                          <a:pt x="889" y="1948"/>
                          <a:pt x="889" y="1948"/>
                        </a:cubicBezTo>
                        <a:cubicBezTo>
                          <a:pt x="889" y="1948"/>
                          <a:pt x="889" y="1948"/>
                          <a:pt x="889" y="1948"/>
                        </a:cubicBezTo>
                        <a:cubicBezTo>
                          <a:pt x="889" y="1949"/>
                          <a:pt x="889" y="1948"/>
                          <a:pt x="889" y="1948"/>
                        </a:cubicBezTo>
                        <a:cubicBezTo>
                          <a:pt x="889" y="1948"/>
                          <a:pt x="890" y="1948"/>
                          <a:pt x="890" y="1948"/>
                        </a:cubicBezTo>
                        <a:cubicBezTo>
                          <a:pt x="890" y="1949"/>
                          <a:pt x="890" y="1949"/>
                          <a:pt x="890" y="1949"/>
                        </a:cubicBezTo>
                        <a:cubicBezTo>
                          <a:pt x="890" y="1949"/>
                          <a:pt x="890" y="1949"/>
                          <a:pt x="890" y="1949"/>
                        </a:cubicBezTo>
                        <a:cubicBezTo>
                          <a:pt x="890" y="1949"/>
                          <a:pt x="890" y="1949"/>
                          <a:pt x="890" y="1950"/>
                        </a:cubicBezTo>
                        <a:cubicBezTo>
                          <a:pt x="890" y="1950"/>
                          <a:pt x="891" y="1950"/>
                          <a:pt x="891" y="1950"/>
                        </a:cubicBezTo>
                        <a:cubicBezTo>
                          <a:pt x="891" y="1951"/>
                          <a:pt x="891" y="1951"/>
                          <a:pt x="891" y="1951"/>
                        </a:cubicBezTo>
                        <a:cubicBezTo>
                          <a:pt x="891" y="1951"/>
                          <a:pt x="891" y="1951"/>
                          <a:pt x="891" y="1951"/>
                        </a:cubicBezTo>
                        <a:cubicBezTo>
                          <a:pt x="891" y="1951"/>
                          <a:pt x="891" y="1951"/>
                          <a:pt x="891" y="1951"/>
                        </a:cubicBezTo>
                        <a:cubicBezTo>
                          <a:pt x="892" y="1951"/>
                          <a:pt x="892" y="1951"/>
                          <a:pt x="892" y="1951"/>
                        </a:cubicBezTo>
                        <a:cubicBezTo>
                          <a:pt x="892" y="1951"/>
                          <a:pt x="892" y="1951"/>
                          <a:pt x="892" y="1951"/>
                        </a:cubicBezTo>
                        <a:cubicBezTo>
                          <a:pt x="892" y="1951"/>
                          <a:pt x="892" y="1952"/>
                          <a:pt x="892" y="1952"/>
                        </a:cubicBezTo>
                        <a:cubicBezTo>
                          <a:pt x="892" y="1952"/>
                          <a:pt x="892" y="1952"/>
                          <a:pt x="892" y="1952"/>
                        </a:cubicBezTo>
                        <a:cubicBezTo>
                          <a:pt x="893" y="1952"/>
                          <a:pt x="893" y="1953"/>
                          <a:pt x="893" y="1953"/>
                        </a:cubicBezTo>
                        <a:cubicBezTo>
                          <a:pt x="893" y="1953"/>
                          <a:pt x="893" y="1952"/>
                          <a:pt x="893" y="1952"/>
                        </a:cubicBezTo>
                        <a:cubicBezTo>
                          <a:pt x="893" y="1952"/>
                          <a:pt x="893" y="1953"/>
                          <a:pt x="893" y="1953"/>
                        </a:cubicBezTo>
                        <a:cubicBezTo>
                          <a:pt x="893" y="1953"/>
                          <a:pt x="893" y="1953"/>
                          <a:pt x="893" y="1953"/>
                        </a:cubicBezTo>
                        <a:cubicBezTo>
                          <a:pt x="894" y="1953"/>
                          <a:pt x="894" y="1954"/>
                          <a:pt x="894" y="1954"/>
                        </a:cubicBezTo>
                        <a:cubicBezTo>
                          <a:pt x="894" y="1954"/>
                          <a:pt x="894" y="1954"/>
                          <a:pt x="894" y="1954"/>
                        </a:cubicBezTo>
                        <a:cubicBezTo>
                          <a:pt x="894" y="1955"/>
                          <a:pt x="894" y="1955"/>
                          <a:pt x="894" y="1955"/>
                        </a:cubicBezTo>
                        <a:cubicBezTo>
                          <a:pt x="894" y="1955"/>
                          <a:pt x="894" y="1955"/>
                          <a:pt x="894" y="1955"/>
                        </a:cubicBezTo>
                        <a:cubicBezTo>
                          <a:pt x="895" y="1955"/>
                          <a:pt x="895" y="1955"/>
                          <a:pt x="895" y="1955"/>
                        </a:cubicBezTo>
                        <a:cubicBezTo>
                          <a:pt x="895" y="1956"/>
                          <a:pt x="895" y="1956"/>
                          <a:pt x="895" y="1956"/>
                        </a:cubicBezTo>
                        <a:cubicBezTo>
                          <a:pt x="895" y="1956"/>
                          <a:pt x="895" y="1956"/>
                          <a:pt x="895" y="1956"/>
                        </a:cubicBezTo>
                        <a:cubicBezTo>
                          <a:pt x="895" y="1956"/>
                          <a:pt x="895" y="1956"/>
                          <a:pt x="895" y="1956"/>
                        </a:cubicBezTo>
                        <a:cubicBezTo>
                          <a:pt x="896" y="1956"/>
                          <a:pt x="896" y="1956"/>
                          <a:pt x="896" y="1956"/>
                        </a:cubicBezTo>
                        <a:cubicBezTo>
                          <a:pt x="896" y="1956"/>
                          <a:pt x="896" y="1956"/>
                          <a:pt x="896" y="1956"/>
                        </a:cubicBezTo>
                        <a:cubicBezTo>
                          <a:pt x="896" y="1956"/>
                          <a:pt x="896" y="1956"/>
                          <a:pt x="896" y="1956"/>
                        </a:cubicBezTo>
                        <a:cubicBezTo>
                          <a:pt x="896" y="1956"/>
                          <a:pt x="896" y="1956"/>
                          <a:pt x="897" y="1957"/>
                        </a:cubicBezTo>
                        <a:cubicBezTo>
                          <a:pt x="897" y="1957"/>
                          <a:pt x="897" y="1957"/>
                          <a:pt x="897" y="1957"/>
                        </a:cubicBezTo>
                        <a:cubicBezTo>
                          <a:pt x="897" y="1958"/>
                          <a:pt x="897" y="1958"/>
                          <a:pt x="897" y="1958"/>
                        </a:cubicBezTo>
                        <a:cubicBezTo>
                          <a:pt x="897" y="1958"/>
                          <a:pt x="897" y="1957"/>
                          <a:pt x="897" y="1957"/>
                        </a:cubicBezTo>
                        <a:cubicBezTo>
                          <a:pt x="897" y="1958"/>
                          <a:pt x="897" y="1958"/>
                          <a:pt x="898" y="1958"/>
                        </a:cubicBezTo>
                        <a:cubicBezTo>
                          <a:pt x="898" y="1958"/>
                          <a:pt x="898" y="1958"/>
                          <a:pt x="898" y="1958"/>
                        </a:cubicBezTo>
                        <a:cubicBezTo>
                          <a:pt x="898" y="1958"/>
                          <a:pt x="898" y="1959"/>
                          <a:pt x="898" y="1959"/>
                        </a:cubicBezTo>
                        <a:cubicBezTo>
                          <a:pt x="898" y="1959"/>
                          <a:pt x="898" y="1958"/>
                          <a:pt x="898" y="1958"/>
                        </a:cubicBezTo>
                        <a:cubicBezTo>
                          <a:pt x="898" y="1958"/>
                          <a:pt x="898" y="1959"/>
                          <a:pt x="899" y="1959"/>
                        </a:cubicBezTo>
                        <a:cubicBezTo>
                          <a:pt x="899" y="1959"/>
                          <a:pt x="899" y="1959"/>
                          <a:pt x="899" y="1959"/>
                        </a:cubicBezTo>
                        <a:cubicBezTo>
                          <a:pt x="899" y="1960"/>
                          <a:pt x="899" y="1960"/>
                          <a:pt x="899" y="1960"/>
                        </a:cubicBezTo>
                        <a:cubicBezTo>
                          <a:pt x="899" y="1960"/>
                          <a:pt x="899" y="1960"/>
                          <a:pt x="899" y="1960"/>
                        </a:cubicBezTo>
                        <a:cubicBezTo>
                          <a:pt x="899" y="1960"/>
                          <a:pt x="899" y="1960"/>
                          <a:pt x="900" y="1960"/>
                        </a:cubicBezTo>
                        <a:cubicBezTo>
                          <a:pt x="900" y="1961"/>
                          <a:pt x="900" y="1961"/>
                          <a:pt x="900" y="1961"/>
                        </a:cubicBezTo>
                        <a:cubicBezTo>
                          <a:pt x="900" y="1961"/>
                          <a:pt x="900" y="1962"/>
                          <a:pt x="900" y="1962"/>
                        </a:cubicBezTo>
                        <a:cubicBezTo>
                          <a:pt x="900" y="1962"/>
                          <a:pt x="900" y="1961"/>
                          <a:pt x="900" y="1961"/>
                        </a:cubicBezTo>
                        <a:cubicBezTo>
                          <a:pt x="900" y="1961"/>
                          <a:pt x="901" y="1961"/>
                          <a:pt x="901" y="1961"/>
                        </a:cubicBezTo>
                        <a:cubicBezTo>
                          <a:pt x="901" y="1962"/>
                          <a:pt x="901" y="1962"/>
                          <a:pt x="901" y="1962"/>
                        </a:cubicBezTo>
                        <a:cubicBezTo>
                          <a:pt x="901" y="1962"/>
                          <a:pt x="901" y="1962"/>
                          <a:pt x="901" y="1962"/>
                        </a:cubicBezTo>
                        <a:cubicBezTo>
                          <a:pt x="901" y="1963"/>
                          <a:pt x="901" y="1963"/>
                          <a:pt x="901" y="1963"/>
                        </a:cubicBezTo>
                        <a:cubicBezTo>
                          <a:pt x="901" y="1964"/>
                          <a:pt x="902" y="1963"/>
                          <a:pt x="902" y="1963"/>
                        </a:cubicBezTo>
                        <a:cubicBezTo>
                          <a:pt x="902" y="1963"/>
                          <a:pt x="902" y="1963"/>
                          <a:pt x="902" y="1963"/>
                        </a:cubicBezTo>
                        <a:cubicBezTo>
                          <a:pt x="902" y="1964"/>
                          <a:pt x="902" y="1964"/>
                          <a:pt x="902" y="1965"/>
                        </a:cubicBezTo>
                        <a:cubicBezTo>
                          <a:pt x="902" y="1965"/>
                          <a:pt x="902" y="1964"/>
                          <a:pt x="902" y="1964"/>
                        </a:cubicBezTo>
                        <a:cubicBezTo>
                          <a:pt x="902" y="1964"/>
                          <a:pt x="903" y="1964"/>
                          <a:pt x="903" y="1964"/>
                        </a:cubicBezTo>
                        <a:cubicBezTo>
                          <a:pt x="903" y="1964"/>
                          <a:pt x="903" y="1965"/>
                          <a:pt x="903" y="1965"/>
                        </a:cubicBezTo>
                        <a:cubicBezTo>
                          <a:pt x="903" y="1965"/>
                          <a:pt x="903" y="1965"/>
                          <a:pt x="903" y="1965"/>
                        </a:cubicBezTo>
                        <a:cubicBezTo>
                          <a:pt x="903" y="1965"/>
                          <a:pt x="903" y="1965"/>
                          <a:pt x="903" y="1965"/>
                        </a:cubicBezTo>
                        <a:cubicBezTo>
                          <a:pt x="903" y="1965"/>
                          <a:pt x="904" y="1965"/>
                          <a:pt x="904" y="1965"/>
                        </a:cubicBezTo>
                        <a:cubicBezTo>
                          <a:pt x="904" y="1965"/>
                          <a:pt x="904" y="1966"/>
                          <a:pt x="904" y="1966"/>
                        </a:cubicBezTo>
                        <a:cubicBezTo>
                          <a:pt x="904" y="1966"/>
                          <a:pt x="904" y="1966"/>
                          <a:pt x="904" y="1966"/>
                        </a:cubicBezTo>
                        <a:cubicBezTo>
                          <a:pt x="904" y="1966"/>
                          <a:pt x="904" y="1966"/>
                          <a:pt x="904" y="1966"/>
                        </a:cubicBezTo>
                        <a:cubicBezTo>
                          <a:pt x="904" y="1966"/>
                          <a:pt x="905" y="1966"/>
                          <a:pt x="905" y="1966"/>
                        </a:cubicBezTo>
                        <a:cubicBezTo>
                          <a:pt x="905" y="1966"/>
                          <a:pt x="905" y="1967"/>
                          <a:pt x="905" y="1967"/>
                        </a:cubicBezTo>
                        <a:cubicBezTo>
                          <a:pt x="905" y="1967"/>
                          <a:pt x="905" y="1968"/>
                          <a:pt x="905" y="1968"/>
                        </a:cubicBezTo>
                        <a:cubicBezTo>
                          <a:pt x="905" y="1968"/>
                          <a:pt x="905" y="1967"/>
                          <a:pt x="905" y="1967"/>
                        </a:cubicBezTo>
                        <a:cubicBezTo>
                          <a:pt x="905" y="1967"/>
                          <a:pt x="906" y="1967"/>
                          <a:pt x="906" y="1968"/>
                        </a:cubicBezTo>
                        <a:cubicBezTo>
                          <a:pt x="906" y="1968"/>
                          <a:pt x="906" y="1968"/>
                          <a:pt x="906" y="1968"/>
                        </a:cubicBezTo>
                        <a:cubicBezTo>
                          <a:pt x="906" y="1968"/>
                          <a:pt x="906" y="1968"/>
                          <a:pt x="906" y="1968"/>
                        </a:cubicBezTo>
                        <a:cubicBezTo>
                          <a:pt x="906" y="1969"/>
                          <a:pt x="906" y="1969"/>
                          <a:pt x="906" y="1969"/>
                        </a:cubicBezTo>
                        <a:cubicBezTo>
                          <a:pt x="906" y="1969"/>
                          <a:pt x="907" y="1969"/>
                          <a:pt x="907" y="1969"/>
                        </a:cubicBezTo>
                        <a:cubicBezTo>
                          <a:pt x="907" y="1969"/>
                          <a:pt x="907" y="1969"/>
                          <a:pt x="907" y="1969"/>
                        </a:cubicBezTo>
                        <a:cubicBezTo>
                          <a:pt x="907" y="1969"/>
                          <a:pt x="907" y="1970"/>
                          <a:pt x="907" y="1970"/>
                        </a:cubicBezTo>
                        <a:cubicBezTo>
                          <a:pt x="907" y="1970"/>
                          <a:pt x="907" y="1970"/>
                          <a:pt x="907" y="1970"/>
                        </a:cubicBezTo>
                        <a:cubicBezTo>
                          <a:pt x="908" y="1970"/>
                          <a:pt x="908" y="1970"/>
                          <a:pt x="908" y="1970"/>
                        </a:cubicBezTo>
                        <a:cubicBezTo>
                          <a:pt x="908" y="1970"/>
                          <a:pt x="908" y="1970"/>
                          <a:pt x="908" y="1970"/>
                        </a:cubicBezTo>
                        <a:cubicBezTo>
                          <a:pt x="908" y="1970"/>
                          <a:pt x="908" y="1971"/>
                          <a:pt x="908" y="1971"/>
                        </a:cubicBezTo>
                        <a:cubicBezTo>
                          <a:pt x="908" y="1971"/>
                          <a:pt x="908" y="1971"/>
                          <a:pt x="908" y="1971"/>
                        </a:cubicBezTo>
                        <a:cubicBezTo>
                          <a:pt x="909" y="1971"/>
                          <a:pt x="909" y="1971"/>
                          <a:pt x="909" y="1971"/>
                        </a:cubicBezTo>
                        <a:cubicBezTo>
                          <a:pt x="909" y="1971"/>
                          <a:pt x="909" y="1971"/>
                          <a:pt x="909" y="1972"/>
                        </a:cubicBezTo>
                        <a:cubicBezTo>
                          <a:pt x="909" y="1972"/>
                          <a:pt x="909" y="1972"/>
                          <a:pt x="909" y="1972"/>
                        </a:cubicBezTo>
                        <a:cubicBezTo>
                          <a:pt x="909" y="1972"/>
                          <a:pt x="909" y="1972"/>
                          <a:pt x="909" y="1972"/>
                        </a:cubicBezTo>
                        <a:cubicBezTo>
                          <a:pt x="910" y="1972"/>
                          <a:pt x="910" y="1973"/>
                          <a:pt x="910" y="1973"/>
                        </a:cubicBezTo>
                        <a:cubicBezTo>
                          <a:pt x="910" y="1973"/>
                          <a:pt x="910" y="1973"/>
                          <a:pt x="910" y="1973"/>
                        </a:cubicBezTo>
                        <a:cubicBezTo>
                          <a:pt x="910" y="1973"/>
                          <a:pt x="910" y="1973"/>
                          <a:pt x="910" y="1974"/>
                        </a:cubicBezTo>
                        <a:cubicBezTo>
                          <a:pt x="910" y="1974"/>
                          <a:pt x="910" y="1973"/>
                          <a:pt x="910" y="1973"/>
                        </a:cubicBezTo>
                        <a:cubicBezTo>
                          <a:pt x="911" y="1974"/>
                          <a:pt x="911" y="1974"/>
                          <a:pt x="911" y="1974"/>
                        </a:cubicBezTo>
                        <a:cubicBezTo>
                          <a:pt x="911" y="1974"/>
                          <a:pt x="911" y="1974"/>
                          <a:pt x="911" y="1974"/>
                        </a:cubicBezTo>
                        <a:cubicBezTo>
                          <a:pt x="911" y="1974"/>
                          <a:pt x="911" y="1974"/>
                          <a:pt x="911" y="1974"/>
                        </a:cubicBezTo>
                        <a:cubicBezTo>
                          <a:pt x="911" y="1974"/>
                          <a:pt x="911" y="1974"/>
                          <a:pt x="911" y="1974"/>
                        </a:cubicBezTo>
                        <a:cubicBezTo>
                          <a:pt x="912" y="1974"/>
                          <a:pt x="912" y="1975"/>
                          <a:pt x="912" y="1975"/>
                        </a:cubicBezTo>
                        <a:cubicBezTo>
                          <a:pt x="912" y="1975"/>
                          <a:pt x="912" y="1975"/>
                          <a:pt x="912" y="1975"/>
                        </a:cubicBezTo>
                        <a:cubicBezTo>
                          <a:pt x="912" y="1975"/>
                          <a:pt x="912" y="1975"/>
                          <a:pt x="912" y="1975"/>
                        </a:cubicBezTo>
                        <a:cubicBezTo>
                          <a:pt x="912" y="1975"/>
                          <a:pt x="912" y="1976"/>
                          <a:pt x="913" y="1976"/>
                        </a:cubicBezTo>
                        <a:cubicBezTo>
                          <a:pt x="913" y="1976"/>
                          <a:pt x="913" y="1976"/>
                          <a:pt x="913" y="1976"/>
                        </a:cubicBezTo>
                        <a:cubicBezTo>
                          <a:pt x="913" y="1976"/>
                          <a:pt x="913" y="1976"/>
                          <a:pt x="913" y="1976"/>
                        </a:cubicBezTo>
                        <a:cubicBezTo>
                          <a:pt x="913" y="1976"/>
                          <a:pt x="913" y="1976"/>
                          <a:pt x="913" y="1976"/>
                        </a:cubicBezTo>
                        <a:cubicBezTo>
                          <a:pt x="913" y="1976"/>
                          <a:pt x="913" y="1976"/>
                          <a:pt x="914" y="1977"/>
                        </a:cubicBezTo>
                        <a:cubicBezTo>
                          <a:pt x="914" y="1977"/>
                          <a:pt x="914" y="1977"/>
                          <a:pt x="914" y="1977"/>
                        </a:cubicBezTo>
                        <a:cubicBezTo>
                          <a:pt x="914" y="1977"/>
                          <a:pt x="914" y="1977"/>
                          <a:pt x="914" y="1977"/>
                        </a:cubicBezTo>
                        <a:cubicBezTo>
                          <a:pt x="914" y="1977"/>
                          <a:pt x="914" y="1977"/>
                          <a:pt x="914" y="1977"/>
                        </a:cubicBezTo>
                        <a:cubicBezTo>
                          <a:pt x="914" y="1977"/>
                          <a:pt x="914" y="1977"/>
                          <a:pt x="915" y="1977"/>
                        </a:cubicBezTo>
                        <a:cubicBezTo>
                          <a:pt x="915" y="1977"/>
                          <a:pt x="915" y="1977"/>
                          <a:pt x="915" y="1977"/>
                        </a:cubicBezTo>
                        <a:cubicBezTo>
                          <a:pt x="915" y="1977"/>
                          <a:pt x="915" y="1978"/>
                          <a:pt x="915" y="1978"/>
                        </a:cubicBezTo>
                        <a:cubicBezTo>
                          <a:pt x="915" y="1978"/>
                          <a:pt x="915" y="1978"/>
                          <a:pt x="915" y="1978"/>
                        </a:cubicBezTo>
                        <a:cubicBezTo>
                          <a:pt x="915" y="1978"/>
                          <a:pt x="916" y="1978"/>
                          <a:pt x="916" y="1978"/>
                        </a:cubicBezTo>
                        <a:cubicBezTo>
                          <a:pt x="916" y="1978"/>
                          <a:pt x="916" y="1979"/>
                          <a:pt x="916" y="1979"/>
                        </a:cubicBezTo>
                        <a:cubicBezTo>
                          <a:pt x="916" y="1979"/>
                          <a:pt x="916" y="1979"/>
                          <a:pt x="916" y="1979"/>
                        </a:cubicBezTo>
                        <a:cubicBezTo>
                          <a:pt x="916" y="1979"/>
                          <a:pt x="916" y="1980"/>
                          <a:pt x="916" y="1980"/>
                        </a:cubicBezTo>
                        <a:cubicBezTo>
                          <a:pt x="916" y="1980"/>
                          <a:pt x="916" y="1980"/>
                          <a:pt x="917" y="1980"/>
                        </a:cubicBezTo>
                        <a:cubicBezTo>
                          <a:pt x="917" y="1980"/>
                          <a:pt x="917" y="1980"/>
                          <a:pt x="917" y="1980"/>
                        </a:cubicBezTo>
                        <a:cubicBezTo>
                          <a:pt x="917" y="1980"/>
                          <a:pt x="917" y="1980"/>
                          <a:pt x="917" y="1981"/>
                        </a:cubicBezTo>
                        <a:cubicBezTo>
                          <a:pt x="917" y="1981"/>
                          <a:pt x="917" y="1981"/>
                          <a:pt x="917" y="1981"/>
                        </a:cubicBezTo>
                        <a:cubicBezTo>
                          <a:pt x="917" y="1981"/>
                          <a:pt x="917" y="1981"/>
                          <a:pt x="918" y="1981"/>
                        </a:cubicBezTo>
                        <a:cubicBezTo>
                          <a:pt x="918" y="1981"/>
                          <a:pt x="918" y="1981"/>
                          <a:pt x="918" y="1981"/>
                        </a:cubicBezTo>
                        <a:cubicBezTo>
                          <a:pt x="918" y="1981"/>
                          <a:pt x="918" y="1981"/>
                          <a:pt x="918" y="1981"/>
                        </a:cubicBezTo>
                        <a:cubicBezTo>
                          <a:pt x="918" y="1981"/>
                          <a:pt x="918" y="1981"/>
                          <a:pt x="918" y="1982"/>
                        </a:cubicBezTo>
                        <a:cubicBezTo>
                          <a:pt x="918" y="1982"/>
                          <a:pt x="919" y="1982"/>
                          <a:pt x="919" y="1982"/>
                        </a:cubicBezTo>
                        <a:cubicBezTo>
                          <a:pt x="919" y="1983"/>
                          <a:pt x="919" y="1983"/>
                          <a:pt x="919" y="1983"/>
                        </a:cubicBezTo>
                        <a:cubicBezTo>
                          <a:pt x="919" y="1983"/>
                          <a:pt x="919" y="1983"/>
                          <a:pt x="919" y="1983"/>
                        </a:cubicBezTo>
                        <a:cubicBezTo>
                          <a:pt x="919" y="1983"/>
                          <a:pt x="919" y="1983"/>
                          <a:pt x="919" y="1983"/>
                        </a:cubicBezTo>
                        <a:cubicBezTo>
                          <a:pt x="919" y="1983"/>
                          <a:pt x="920" y="1983"/>
                          <a:pt x="920" y="1984"/>
                        </a:cubicBezTo>
                        <a:cubicBezTo>
                          <a:pt x="920" y="1984"/>
                          <a:pt x="920" y="1984"/>
                          <a:pt x="920" y="1984"/>
                        </a:cubicBezTo>
                        <a:cubicBezTo>
                          <a:pt x="920" y="1984"/>
                          <a:pt x="920" y="1983"/>
                          <a:pt x="920" y="1983"/>
                        </a:cubicBezTo>
                        <a:cubicBezTo>
                          <a:pt x="920" y="1983"/>
                          <a:pt x="920" y="1984"/>
                          <a:pt x="920" y="1984"/>
                        </a:cubicBezTo>
                        <a:cubicBezTo>
                          <a:pt x="920" y="1984"/>
                          <a:pt x="921" y="1984"/>
                          <a:pt x="921" y="1985"/>
                        </a:cubicBezTo>
                        <a:cubicBezTo>
                          <a:pt x="921" y="1985"/>
                          <a:pt x="921" y="1985"/>
                          <a:pt x="921" y="1985"/>
                        </a:cubicBezTo>
                        <a:cubicBezTo>
                          <a:pt x="921" y="1985"/>
                          <a:pt x="921" y="1985"/>
                          <a:pt x="921" y="1985"/>
                        </a:cubicBezTo>
                        <a:cubicBezTo>
                          <a:pt x="921" y="1985"/>
                          <a:pt x="921" y="1985"/>
                          <a:pt x="921" y="1985"/>
                        </a:cubicBezTo>
                        <a:cubicBezTo>
                          <a:pt x="921" y="1985"/>
                          <a:pt x="922" y="1986"/>
                          <a:pt x="922" y="1986"/>
                        </a:cubicBezTo>
                        <a:cubicBezTo>
                          <a:pt x="922" y="1986"/>
                          <a:pt x="922" y="1985"/>
                          <a:pt x="922" y="1985"/>
                        </a:cubicBezTo>
                        <a:cubicBezTo>
                          <a:pt x="922" y="1986"/>
                          <a:pt x="922" y="1987"/>
                          <a:pt x="922" y="1987"/>
                        </a:cubicBezTo>
                        <a:cubicBezTo>
                          <a:pt x="922" y="1987"/>
                          <a:pt x="922" y="1987"/>
                          <a:pt x="922" y="1987"/>
                        </a:cubicBezTo>
                        <a:cubicBezTo>
                          <a:pt x="922" y="1987"/>
                          <a:pt x="923" y="1986"/>
                          <a:pt x="923" y="1986"/>
                        </a:cubicBezTo>
                        <a:cubicBezTo>
                          <a:pt x="923" y="1986"/>
                          <a:pt x="923" y="1987"/>
                          <a:pt x="923" y="1988"/>
                        </a:cubicBezTo>
                        <a:cubicBezTo>
                          <a:pt x="923" y="1988"/>
                          <a:pt x="923" y="1988"/>
                          <a:pt x="923" y="1988"/>
                        </a:cubicBezTo>
                        <a:cubicBezTo>
                          <a:pt x="923" y="1988"/>
                          <a:pt x="923" y="1988"/>
                          <a:pt x="923" y="1988"/>
                        </a:cubicBezTo>
                        <a:cubicBezTo>
                          <a:pt x="924" y="1988"/>
                          <a:pt x="924" y="1988"/>
                          <a:pt x="924" y="1988"/>
                        </a:cubicBezTo>
                        <a:cubicBezTo>
                          <a:pt x="924" y="1988"/>
                          <a:pt x="924" y="1988"/>
                          <a:pt x="924" y="1988"/>
                        </a:cubicBezTo>
                        <a:cubicBezTo>
                          <a:pt x="924" y="1988"/>
                          <a:pt x="924" y="1989"/>
                          <a:pt x="924" y="1989"/>
                        </a:cubicBezTo>
                        <a:cubicBezTo>
                          <a:pt x="924" y="1989"/>
                          <a:pt x="924" y="1989"/>
                          <a:pt x="924" y="1989"/>
                        </a:cubicBezTo>
                        <a:cubicBezTo>
                          <a:pt x="925" y="1989"/>
                          <a:pt x="925" y="1989"/>
                          <a:pt x="925" y="1990"/>
                        </a:cubicBezTo>
                        <a:cubicBezTo>
                          <a:pt x="925" y="1990"/>
                          <a:pt x="925" y="1990"/>
                          <a:pt x="925" y="1990"/>
                        </a:cubicBezTo>
                        <a:cubicBezTo>
                          <a:pt x="925" y="1990"/>
                          <a:pt x="925" y="1990"/>
                          <a:pt x="925" y="1990"/>
                        </a:cubicBezTo>
                        <a:cubicBezTo>
                          <a:pt x="925" y="1990"/>
                          <a:pt x="925" y="1990"/>
                          <a:pt x="925" y="1990"/>
                        </a:cubicBezTo>
                        <a:cubicBezTo>
                          <a:pt x="926" y="1990"/>
                          <a:pt x="926" y="1990"/>
                          <a:pt x="926" y="1990"/>
                        </a:cubicBezTo>
                        <a:cubicBezTo>
                          <a:pt x="926" y="1991"/>
                          <a:pt x="926" y="1991"/>
                          <a:pt x="926" y="1991"/>
                        </a:cubicBezTo>
                        <a:cubicBezTo>
                          <a:pt x="926" y="1991"/>
                          <a:pt x="926" y="1991"/>
                          <a:pt x="926" y="1991"/>
                        </a:cubicBezTo>
                        <a:cubicBezTo>
                          <a:pt x="926" y="1991"/>
                          <a:pt x="926" y="1990"/>
                          <a:pt x="926" y="1991"/>
                        </a:cubicBezTo>
                        <a:cubicBezTo>
                          <a:pt x="927" y="1991"/>
                          <a:pt x="927" y="1992"/>
                          <a:pt x="927" y="1992"/>
                        </a:cubicBezTo>
                        <a:cubicBezTo>
                          <a:pt x="927" y="1992"/>
                          <a:pt x="927" y="1992"/>
                          <a:pt x="927" y="1992"/>
                        </a:cubicBezTo>
                        <a:cubicBezTo>
                          <a:pt x="927" y="1992"/>
                          <a:pt x="927" y="1992"/>
                          <a:pt x="927" y="1992"/>
                        </a:cubicBezTo>
                        <a:cubicBezTo>
                          <a:pt x="927" y="1992"/>
                          <a:pt x="927" y="1992"/>
                          <a:pt x="927" y="1992"/>
                        </a:cubicBezTo>
                        <a:cubicBezTo>
                          <a:pt x="928" y="1992"/>
                          <a:pt x="928" y="1992"/>
                          <a:pt x="928" y="1992"/>
                        </a:cubicBezTo>
                        <a:cubicBezTo>
                          <a:pt x="928" y="1992"/>
                          <a:pt x="928" y="1993"/>
                          <a:pt x="928" y="1993"/>
                        </a:cubicBezTo>
                        <a:cubicBezTo>
                          <a:pt x="928" y="1993"/>
                          <a:pt x="928" y="1993"/>
                          <a:pt x="928" y="1993"/>
                        </a:cubicBezTo>
                        <a:cubicBezTo>
                          <a:pt x="928" y="1993"/>
                          <a:pt x="928" y="1993"/>
                          <a:pt x="928" y="1993"/>
                        </a:cubicBezTo>
                        <a:cubicBezTo>
                          <a:pt x="929" y="1993"/>
                          <a:pt x="929" y="1994"/>
                          <a:pt x="929" y="1994"/>
                        </a:cubicBezTo>
                        <a:cubicBezTo>
                          <a:pt x="929" y="1994"/>
                          <a:pt x="929" y="1994"/>
                          <a:pt x="929" y="1994"/>
                        </a:cubicBezTo>
                        <a:cubicBezTo>
                          <a:pt x="929" y="1994"/>
                          <a:pt x="929" y="1994"/>
                          <a:pt x="929" y="1994"/>
                        </a:cubicBezTo>
                        <a:cubicBezTo>
                          <a:pt x="929" y="1994"/>
                          <a:pt x="929" y="1995"/>
                          <a:pt x="930" y="1995"/>
                        </a:cubicBezTo>
                        <a:cubicBezTo>
                          <a:pt x="930" y="1995"/>
                          <a:pt x="930" y="1995"/>
                          <a:pt x="930" y="1995"/>
                        </a:cubicBezTo>
                        <a:cubicBezTo>
                          <a:pt x="930" y="1995"/>
                          <a:pt x="930" y="1995"/>
                          <a:pt x="930" y="1995"/>
                        </a:cubicBezTo>
                        <a:cubicBezTo>
                          <a:pt x="930" y="1995"/>
                          <a:pt x="930" y="1995"/>
                          <a:pt x="930" y="1995"/>
                        </a:cubicBezTo>
                        <a:cubicBezTo>
                          <a:pt x="930" y="1995"/>
                          <a:pt x="930" y="1995"/>
                          <a:pt x="931" y="1995"/>
                        </a:cubicBezTo>
                        <a:cubicBezTo>
                          <a:pt x="931" y="1995"/>
                          <a:pt x="931" y="1996"/>
                          <a:pt x="931" y="1996"/>
                        </a:cubicBezTo>
                        <a:cubicBezTo>
                          <a:pt x="931" y="1996"/>
                          <a:pt x="931" y="1997"/>
                          <a:pt x="931" y="1997"/>
                        </a:cubicBezTo>
                        <a:cubicBezTo>
                          <a:pt x="931" y="1997"/>
                          <a:pt x="931" y="1996"/>
                          <a:pt x="931" y="1996"/>
                        </a:cubicBezTo>
                        <a:cubicBezTo>
                          <a:pt x="931" y="1996"/>
                          <a:pt x="931" y="1996"/>
                          <a:pt x="932" y="1996"/>
                        </a:cubicBezTo>
                        <a:cubicBezTo>
                          <a:pt x="932" y="1997"/>
                          <a:pt x="932" y="1997"/>
                          <a:pt x="932" y="1997"/>
                        </a:cubicBezTo>
                        <a:cubicBezTo>
                          <a:pt x="932" y="1997"/>
                          <a:pt x="932" y="1997"/>
                          <a:pt x="932" y="1997"/>
                        </a:cubicBezTo>
                        <a:cubicBezTo>
                          <a:pt x="932" y="1998"/>
                          <a:pt x="932" y="1998"/>
                          <a:pt x="932" y="1998"/>
                        </a:cubicBezTo>
                        <a:cubicBezTo>
                          <a:pt x="932" y="1998"/>
                          <a:pt x="932" y="1998"/>
                          <a:pt x="933" y="1998"/>
                        </a:cubicBezTo>
                        <a:cubicBezTo>
                          <a:pt x="933" y="1998"/>
                          <a:pt x="933" y="1998"/>
                          <a:pt x="933" y="1998"/>
                        </a:cubicBezTo>
                        <a:cubicBezTo>
                          <a:pt x="933" y="1998"/>
                          <a:pt x="933" y="1998"/>
                          <a:pt x="933" y="1998"/>
                        </a:cubicBezTo>
                        <a:cubicBezTo>
                          <a:pt x="933" y="1998"/>
                          <a:pt x="933" y="1998"/>
                          <a:pt x="933" y="1998"/>
                        </a:cubicBezTo>
                        <a:cubicBezTo>
                          <a:pt x="933" y="1998"/>
                          <a:pt x="933" y="1999"/>
                          <a:pt x="934" y="1999"/>
                        </a:cubicBezTo>
                        <a:cubicBezTo>
                          <a:pt x="934" y="1999"/>
                          <a:pt x="934" y="1999"/>
                          <a:pt x="934" y="1999"/>
                        </a:cubicBezTo>
                        <a:cubicBezTo>
                          <a:pt x="934" y="1999"/>
                          <a:pt x="934" y="1999"/>
                          <a:pt x="934" y="2000"/>
                        </a:cubicBezTo>
                        <a:cubicBezTo>
                          <a:pt x="934" y="2000"/>
                          <a:pt x="934" y="2000"/>
                          <a:pt x="934" y="2000"/>
                        </a:cubicBezTo>
                        <a:cubicBezTo>
                          <a:pt x="934" y="2000"/>
                          <a:pt x="935" y="2000"/>
                          <a:pt x="935" y="2000"/>
                        </a:cubicBezTo>
                        <a:cubicBezTo>
                          <a:pt x="935" y="2000"/>
                          <a:pt x="935" y="2001"/>
                          <a:pt x="935" y="2001"/>
                        </a:cubicBezTo>
                        <a:cubicBezTo>
                          <a:pt x="935" y="2001"/>
                          <a:pt x="935" y="2001"/>
                          <a:pt x="935" y="2001"/>
                        </a:cubicBezTo>
                        <a:cubicBezTo>
                          <a:pt x="935" y="2001"/>
                          <a:pt x="935" y="2002"/>
                          <a:pt x="935" y="2002"/>
                        </a:cubicBezTo>
                        <a:cubicBezTo>
                          <a:pt x="935" y="2002"/>
                          <a:pt x="936" y="2002"/>
                          <a:pt x="936" y="2002"/>
                        </a:cubicBezTo>
                        <a:cubicBezTo>
                          <a:pt x="936" y="2002"/>
                          <a:pt x="936" y="2002"/>
                          <a:pt x="936" y="2002"/>
                        </a:cubicBezTo>
                        <a:cubicBezTo>
                          <a:pt x="936" y="2002"/>
                          <a:pt x="936" y="2002"/>
                          <a:pt x="936" y="2002"/>
                        </a:cubicBezTo>
                        <a:cubicBezTo>
                          <a:pt x="936" y="2002"/>
                          <a:pt x="936" y="2003"/>
                          <a:pt x="936" y="2003"/>
                        </a:cubicBezTo>
                        <a:cubicBezTo>
                          <a:pt x="936" y="2003"/>
                          <a:pt x="937" y="2003"/>
                          <a:pt x="937" y="2002"/>
                        </a:cubicBezTo>
                        <a:cubicBezTo>
                          <a:pt x="937" y="2002"/>
                          <a:pt x="937" y="2002"/>
                          <a:pt x="937" y="2002"/>
                        </a:cubicBezTo>
                        <a:cubicBezTo>
                          <a:pt x="937" y="2003"/>
                          <a:pt x="937" y="2003"/>
                          <a:pt x="937" y="2003"/>
                        </a:cubicBezTo>
                        <a:cubicBezTo>
                          <a:pt x="937" y="2003"/>
                          <a:pt x="937" y="2003"/>
                          <a:pt x="937" y="2003"/>
                        </a:cubicBezTo>
                        <a:cubicBezTo>
                          <a:pt x="937" y="2003"/>
                          <a:pt x="938" y="2003"/>
                          <a:pt x="938" y="2003"/>
                        </a:cubicBezTo>
                        <a:cubicBezTo>
                          <a:pt x="938" y="2003"/>
                          <a:pt x="938" y="2004"/>
                          <a:pt x="938" y="2004"/>
                        </a:cubicBezTo>
                        <a:cubicBezTo>
                          <a:pt x="938" y="2004"/>
                          <a:pt x="938" y="2004"/>
                          <a:pt x="938" y="2004"/>
                        </a:cubicBezTo>
                        <a:cubicBezTo>
                          <a:pt x="938" y="2004"/>
                          <a:pt x="938" y="2004"/>
                          <a:pt x="938" y="2005"/>
                        </a:cubicBezTo>
                        <a:cubicBezTo>
                          <a:pt x="938" y="2005"/>
                          <a:pt x="939" y="2005"/>
                          <a:pt x="939" y="2005"/>
                        </a:cubicBezTo>
                        <a:cubicBezTo>
                          <a:pt x="939" y="2005"/>
                          <a:pt x="939" y="2005"/>
                          <a:pt x="939" y="2005"/>
                        </a:cubicBezTo>
                        <a:cubicBezTo>
                          <a:pt x="939" y="2005"/>
                          <a:pt x="939" y="2006"/>
                          <a:pt x="939" y="2006"/>
                        </a:cubicBezTo>
                        <a:cubicBezTo>
                          <a:pt x="939" y="2006"/>
                          <a:pt x="939" y="2005"/>
                          <a:pt x="939" y="2005"/>
                        </a:cubicBezTo>
                        <a:cubicBezTo>
                          <a:pt x="939" y="2005"/>
                          <a:pt x="940" y="2006"/>
                          <a:pt x="940" y="2006"/>
                        </a:cubicBezTo>
                        <a:cubicBezTo>
                          <a:pt x="940" y="2006"/>
                          <a:pt x="940" y="2006"/>
                          <a:pt x="940" y="2006"/>
                        </a:cubicBezTo>
                        <a:cubicBezTo>
                          <a:pt x="940" y="2006"/>
                          <a:pt x="940" y="2006"/>
                          <a:pt x="940" y="2006"/>
                        </a:cubicBezTo>
                        <a:cubicBezTo>
                          <a:pt x="940" y="2006"/>
                          <a:pt x="940" y="2006"/>
                          <a:pt x="940" y="2006"/>
                        </a:cubicBezTo>
                        <a:cubicBezTo>
                          <a:pt x="941" y="2006"/>
                          <a:pt x="941" y="2006"/>
                          <a:pt x="941" y="2007"/>
                        </a:cubicBezTo>
                        <a:cubicBezTo>
                          <a:pt x="941" y="2007"/>
                          <a:pt x="941" y="2007"/>
                          <a:pt x="941" y="2007"/>
                        </a:cubicBezTo>
                        <a:cubicBezTo>
                          <a:pt x="941" y="2007"/>
                          <a:pt x="941" y="2007"/>
                          <a:pt x="941" y="2007"/>
                        </a:cubicBezTo>
                        <a:cubicBezTo>
                          <a:pt x="941" y="2007"/>
                          <a:pt x="941" y="2007"/>
                          <a:pt x="941" y="2007"/>
                        </a:cubicBezTo>
                        <a:cubicBezTo>
                          <a:pt x="942" y="2007"/>
                          <a:pt x="942" y="2007"/>
                          <a:pt x="942" y="2007"/>
                        </a:cubicBezTo>
                        <a:cubicBezTo>
                          <a:pt x="942" y="2008"/>
                          <a:pt x="942" y="2008"/>
                          <a:pt x="942" y="2008"/>
                        </a:cubicBezTo>
                        <a:cubicBezTo>
                          <a:pt x="942" y="2008"/>
                          <a:pt x="942" y="2008"/>
                          <a:pt x="942" y="2008"/>
                        </a:cubicBezTo>
                        <a:cubicBezTo>
                          <a:pt x="942" y="2008"/>
                          <a:pt x="942" y="2008"/>
                          <a:pt x="942" y="2008"/>
                        </a:cubicBezTo>
                        <a:cubicBezTo>
                          <a:pt x="943" y="2008"/>
                          <a:pt x="943" y="2008"/>
                          <a:pt x="943" y="2008"/>
                        </a:cubicBezTo>
                        <a:cubicBezTo>
                          <a:pt x="943" y="2008"/>
                          <a:pt x="943" y="2009"/>
                          <a:pt x="943" y="2009"/>
                        </a:cubicBezTo>
                        <a:cubicBezTo>
                          <a:pt x="943" y="2009"/>
                          <a:pt x="943" y="2009"/>
                          <a:pt x="943" y="2009"/>
                        </a:cubicBezTo>
                        <a:cubicBezTo>
                          <a:pt x="943" y="2010"/>
                          <a:pt x="943" y="2010"/>
                          <a:pt x="943" y="2010"/>
                        </a:cubicBezTo>
                        <a:cubicBezTo>
                          <a:pt x="944" y="2010"/>
                          <a:pt x="944" y="2009"/>
                          <a:pt x="944" y="2009"/>
                        </a:cubicBezTo>
                        <a:cubicBezTo>
                          <a:pt x="944" y="2009"/>
                          <a:pt x="944" y="2010"/>
                          <a:pt x="944" y="2010"/>
                        </a:cubicBezTo>
                        <a:cubicBezTo>
                          <a:pt x="944" y="2010"/>
                          <a:pt x="944" y="2010"/>
                          <a:pt x="944" y="2010"/>
                        </a:cubicBezTo>
                        <a:cubicBezTo>
                          <a:pt x="944" y="2010"/>
                          <a:pt x="944" y="2010"/>
                          <a:pt x="944" y="2010"/>
                        </a:cubicBezTo>
                        <a:cubicBezTo>
                          <a:pt x="945" y="2010"/>
                          <a:pt x="945" y="2010"/>
                          <a:pt x="945" y="2010"/>
                        </a:cubicBezTo>
                        <a:cubicBezTo>
                          <a:pt x="945" y="2011"/>
                          <a:pt x="945" y="2011"/>
                          <a:pt x="945" y="2011"/>
                        </a:cubicBezTo>
                        <a:cubicBezTo>
                          <a:pt x="945" y="2011"/>
                          <a:pt x="945" y="2011"/>
                          <a:pt x="945" y="2011"/>
                        </a:cubicBezTo>
                        <a:cubicBezTo>
                          <a:pt x="945" y="2011"/>
                          <a:pt x="945" y="2011"/>
                          <a:pt x="946" y="2011"/>
                        </a:cubicBezTo>
                        <a:cubicBezTo>
                          <a:pt x="946" y="2011"/>
                          <a:pt x="946" y="2011"/>
                          <a:pt x="946" y="2011"/>
                        </a:cubicBezTo>
                        <a:cubicBezTo>
                          <a:pt x="946" y="2012"/>
                          <a:pt x="946" y="2012"/>
                          <a:pt x="946" y="2012"/>
                        </a:cubicBezTo>
                        <a:cubicBezTo>
                          <a:pt x="946" y="2012"/>
                          <a:pt x="946" y="2012"/>
                          <a:pt x="946" y="2012"/>
                        </a:cubicBezTo>
                        <a:cubicBezTo>
                          <a:pt x="946" y="2013"/>
                          <a:pt x="946" y="2012"/>
                          <a:pt x="947" y="2012"/>
                        </a:cubicBezTo>
                        <a:cubicBezTo>
                          <a:pt x="947" y="2012"/>
                          <a:pt x="947" y="2012"/>
                          <a:pt x="947" y="2012"/>
                        </a:cubicBezTo>
                        <a:cubicBezTo>
                          <a:pt x="947" y="2013"/>
                          <a:pt x="947" y="2013"/>
                          <a:pt x="947" y="2013"/>
                        </a:cubicBezTo>
                        <a:cubicBezTo>
                          <a:pt x="947" y="2013"/>
                          <a:pt x="947" y="2014"/>
                          <a:pt x="947" y="2014"/>
                        </a:cubicBezTo>
                        <a:cubicBezTo>
                          <a:pt x="947" y="2014"/>
                          <a:pt x="947" y="2014"/>
                          <a:pt x="948" y="2013"/>
                        </a:cubicBezTo>
                        <a:cubicBezTo>
                          <a:pt x="948" y="2013"/>
                          <a:pt x="948" y="2014"/>
                          <a:pt x="948" y="2014"/>
                        </a:cubicBezTo>
                        <a:cubicBezTo>
                          <a:pt x="948" y="2014"/>
                          <a:pt x="948" y="2014"/>
                          <a:pt x="948" y="2014"/>
                        </a:cubicBezTo>
                        <a:cubicBezTo>
                          <a:pt x="948" y="2014"/>
                          <a:pt x="948" y="2014"/>
                          <a:pt x="948" y="2014"/>
                        </a:cubicBezTo>
                        <a:cubicBezTo>
                          <a:pt x="948" y="2015"/>
                          <a:pt x="948" y="2015"/>
                          <a:pt x="949" y="2015"/>
                        </a:cubicBezTo>
                        <a:cubicBezTo>
                          <a:pt x="949" y="2015"/>
                          <a:pt x="949" y="2014"/>
                          <a:pt x="949" y="2014"/>
                        </a:cubicBezTo>
                        <a:cubicBezTo>
                          <a:pt x="949" y="2014"/>
                          <a:pt x="949" y="2015"/>
                          <a:pt x="949" y="2015"/>
                        </a:cubicBezTo>
                        <a:cubicBezTo>
                          <a:pt x="949" y="2015"/>
                          <a:pt x="949" y="2015"/>
                          <a:pt x="949" y="2015"/>
                        </a:cubicBezTo>
                        <a:cubicBezTo>
                          <a:pt x="949" y="2015"/>
                          <a:pt x="949" y="2015"/>
                          <a:pt x="950" y="2015"/>
                        </a:cubicBezTo>
                        <a:cubicBezTo>
                          <a:pt x="950" y="2016"/>
                          <a:pt x="950" y="2016"/>
                          <a:pt x="950" y="2016"/>
                        </a:cubicBezTo>
                        <a:cubicBezTo>
                          <a:pt x="950" y="2016"/>
                          <a:pt x="950" y="2016"/>
                          <a:pt x="950" y="2016"/>
                        </a:cubicBezTo>
                        <a:cubicBezTo>
                          <a:pt x="950" y="2016"/>
                          <a:pt x="950" y="2017"/>
                          <a:pt x="950" y="2017"/>
                        </a:cubicBezTo>
                        <a:cubicBezTo>
                          <a:pt x="950" y="2017"/>
                          <a:pt x="951" y="2017"/>
                          <a:pt x="951" y="2017"/>
                        </a:cubicBezTo>
                        <a:cubicBezTo>
                          <a:pt x="951" y="2017"/>
                          <a:pt x="951" y="2016"/>
                          <a:pt x="951" y="2016"/>
                        </a:cubicBezTo>
                        <a:cubicBezTo>
                          <a:pt x="951" y="2016"/>
                          <a:pt x="951" y="2016"/>
                          <a:pt x="951" y="2016"/>
                        </a:cubicBezTo>
                        <a:cubicBezTo>
                          <a:pt x="951" y="2017"/>
                          <a:pt x="951" y="2017"/>
                          <a:pt x="951" y="2017"/>
                        </a:cubicBezTo>
                        <a:cubicBezTo>
                          <a:pt x="951" y="2017"/>
                          <a:pt x="952" y="2017"/>
                          <a:pt x="952" y="2017"/>
                        </a:cubicBezTo>
                        <a:cubicBezTo>
                          <a:pt x="952" y="2017"/>
                          <a:pt x="952" y="2017"/>
                          <a:pt x="952" y="2017"/>
                        </a:cubicBezTo>
                        <a:cubicBezTo>
                          <a:pt x="952" y="2018"/>
                          <a:pt x="952" y="2018"/>
                          <a:pt x="952" y="2018"/>
                        </a:cubicBezTo>
                        <a:cubicBezTo>
                          <a:pt x="952" y="2019"/>
                          <a:pt x="952" y="2018"/>
                          <a:pt x="952" y="2018"/>
                        </a:cubicBezTo>
                        <a:cubicBezTo>
                          <a:pt x="952" y="2018"/>
                          <a:pt x="953" y="2018"/>
                          <a:pt x="953" y="2018"/>
                        </a:cubicBezTo>
                        <a:cubicBezTo>
                          <a:pt x="953" y="2018"/>
                          <a:pt x="953" y="2019"/>
                          <a:pt x="953" y="2019"/>
                        </a:cubicBezTo>
                        <a:cubicBezTo>
                          <a:pt x="953" y="2019"/>
                          <a:pt x="953" y="2019"/>
                          <a:pt x="953" y="2019"/>
                        </a:cubicBezTo>
                        <a:cubicBezTo>
                          <a:pt x="953" y="2019"/>
                          <a:pt x="953" y="2019"/>
                          <a:pt x="953" y="2019"/>
                        </a:cubicBezTo>
                        <a:cubicBezTo>
                          <a:pt x="953" y="2019"/>
                          <a:pt x="954" y="2019"/>
                          <a:pt x="954" y="2020"/>
                        </a:cubicBezTo>
                        <a:cubicBezTo>
                          <a:pt x="954" y="2020"/>
                          <a:pt x="954" y="2020"/>
                          <a:pt x="954" y="2020"/>
                        </a:cubicBezTo>
                        <a:cubicBezTo>
                          <a:pt x="954" y="2020"/>
                          <a:pt x="954" y="2020"/>
                          <a:pt x="954" y="2020"/>
                        </a:cubicBezTo>
                        <a:cubicBezTo>
                          <a:pt x="954" y="2020"/>
                          <a:pt x="954" y="2020"/>
                          <a:pt x="954" y="2020"/>
                        </a:cubicBezTo>
                        <a:cubicBezTo>
                          <a:pt x="954" y="2020"/>
                          <a:pt x="955" y="2020"/>
                          <a:pt x="955" y="2021"/>
                        </a:cubicBezTo>
                        <a:cubicBezTo>
                          <a:pt x="955" y="2021"/>
                          <a:pt x="955" y="2021"/>
                          <a:pt x="955" y="2021"/>
                        </a:cubicBezTo>
                        <a:cubicBezTo>
                          <a:pt x="955" y="2021"/>
                          <a:pt x="955" y="2021"/>
                          <a:pt x="955" y="2021"/>
                        </a:cubicBezTo>
                        <a:cubicBezTo>
                          <a:pt x="955" y="2021"/>
                          <a:pt x="955" y="2021"/>
                          <a:pt x="955" y="2021"/>
                        </a:cubicBezTo>
                        <a:cubicBezTo>
                          <a:pt x="955" y="2021"/>
                          <a:pt x="956" y="2022"/>
                          <a:pt x="956" y="2022"/>
                        </a:cubicBezTo>
                        <a:cubicBezTo>
                          <a:pt x="956" y="2022"/>
                          <a:pt x="956" y="2022"/>
                          <a:pt x="956" y="2022"/>
                        </a:cubicBezTo>
                        <a:cubicBezTo>
                          <a:pt x="956" y="2022"/>
                          <a:pt x="956" y="2021"/>
                          <a:pt x="956" y="2021"/>
                        </a:cubicBezTo>
                        <a:cubicBezTo>
                          <a:pt x="956" y="2021"/>
                          <a:pt x="956" y="2022"/>
                          <a:pt x="956" y="2022"/>
                        </a:cubicBezTo>
                        <a:cubicBezTo>
                          <a:pt x="957" y="2022"/>
                          <a:pt x="957" y="2022"/>
                          <a:pt x="957" y="2022"/>
                        </a:cubicBezTo>
                        <a:cubicBezTo>
                          <a:pt x="957" y="2022"/>
                          <a:pt x="957" y="2022"/>
                          <a:pt x="957" y="2022"/>
                        </a:cubicBezTo>
                        <a:cubicBezTo>
                          <a:pt x="957" y="2023"/>
                          <a:pt x="957" y="2023"/>
                          <a:pt x="957" y="2023"/>
                        </a:cubicBezTo>
                        <a:cubicBezTo>
                          <a:pt x="957" y="2023"/>
                          <a:pt x="957" y="2023"/>
                          <a:pt x="957" y="2023"/>
                        </a:cubicBezTo>
                        <a:cubicBezTo>
                          <a:pt x="958" y="2023"/>
                          <a:pt x="958" y="2023"/>
                          <a:pt x="958" y="2023"/>
                        </a:cubicBezTo>
                        <a:cubicBezTo>
                          <a:pt x="958" y="2023"/>
                          <a:pt x="958" y="2023"/>
                          <a:pt x="958" y="2023"/>
                        </a:cubicBezTo>
                        <a:cubicBezTo>
                          <a:pt x="958" y="2023"/>
                          <a:pt x="958" y="2023"/>
                          <a:pt x="958" y="2023"/>
                        </a:cubicBezTo>
                        <a:cubicBezTo>
                          <a:pt x="958" y="2023"/>
                          <a:pt x="958" y="2023"/>
                          <a:pt x="958" y="2023"/>
                        </a:cubicBezTo>
                        <a:cubicBezTo>
                          <a:pt x="959" y="2024"/>
                          <a:pt x="959" y="2024"/>
                          <a:pt x="959" y="2024"/>
                        </a:cubicBezTo>
                        <a:cubicBezTo>
                          <a:pt x="959" y="2024"/>
                          <a:pt x="959" y="2024"/>
                          <a:pt x="959" y="2024"/>
                        </a:cubicBezTo>
                        <a:cubicBezTo>
                          <a:pt x="959" y="2024"/>
                          <a:pt x="959" y="2024"/>
                          <a:pt x="959" y="2024"/>
                        </a:cubicBezTo>
                        <a:cubicBezTo>
                          <a:pt x="959" y="2024"/>
                          <a:pt x="959" y="2024"/>
                          <a:pt x="959" y="2025"/>
                        </a:cubicBezTo>
                        <a:cubicBezTo>
                          <a:pt x="960" y="2025"/>
                          <a:pt x="960" y="2025"/>
                          <a:pt x="960" y="2025"/>
                        </a:cubicBezTo>
                        <a:cubicBezTo>
                          <a:pt x="960" y="2025"/>
                          <a:pt x="960" y="2026"/>
                          <a:pt x="960" y="2026"/>
                        </a:cubicBezTo>
                        <a:cubicBezTo>
                          <a:pt x="960" y="2026"/>
                          <a:pt x="960" y="2026"/>
                          <a:pt x="960" y="2026"/>
                        </a:cubicBezTo>
                        <a:cubicBezTo>
                          <a:pt x="960" y="2026"/>
                          <a:pt x="960" y="2026"/>
                          <a:pt x="960" y="2026"/>
                        </a:cubicBezTo>
                        <a:cubicBezTo>
                          <a:pt x="961" y="2026"/>
                          <a:pt x="961" y="2026"/>
                          <a:pt x="961" y="2026"/>
                        </a:cubicBezTo>
                        <a:cubicBezTo>
                          <a:pt x="961" y="2026"/>
                          <a:pt x="961" y="2027"/>
                          <a:pt x="961" y="2027"/>
                        </a:cubicBezTo>
                        <a:cubicBezTo>
                          <a:pt x="961" y="2027"/>
                          <a:pt x="961" y="2026"/>
                          <a:pt x="961" y="2026"/>
                        </a:cubicBezTo>
                        <a:cubicBezTo>
                          <a:pt x="961" y="2026"/>
                          <a:pt x="961" y="2026"/>
                          <a:pt x="962" y="2026"/>
                        </a:cubicBezTo>
                        <a:cubicBezTo>
                          <a:pt x="962" y="2026"/>
                          <a:pt x="962" y="2027"/>
                          <a:pt x="962" y="2027"/>
                        </a:cubicBezTo>
                        <a:cubicBezTo>
                          <a:pt x="962" y="2027"/>
                          <a:pt x="962" y="2027"/>
                          <a:pt x="962" y="2027"/>
                        </a:cubicBezTo>
                        <a:cubicBezTo>
                          <a:pt x="962" y="2027"/>
                          <a:pt x="962" y="2027"/>
                          <a:pt x="962" y="2027"/>
                        </a:cubicBezTo>
                        <a:cubicBezTo>
                          <a:pt x="962" y="2027"/>
                          <a:pt x="962" y="2027"/>
                          <a:pt x="963" y="2027"/>
                        </a:cubicBezTo>
                        <a:cubicBezTo>
                          <a:pt x="963" y="2027"/>
                          <a:pt x="963" y="2027"/>
                          <a:pt x="963" y="2027"/>
                        </a:cubicBezTo>
                        <a:cubicBezTo>
                          <a:pt x="963" y="2027"/>
                          <a:pt x="963" y="2028"/>
                          <a:pt x="963" y="2028"/>
                        </a:cubicBezTo>
                        <a:cubicBezTo>
                          <a:pt x="963" y="2028"/>
                          <a:pt x="963" y="2028"/>
                          <a:pt x="963" y="2028"/>
                        </a:cubicBezTo>
                        <a:cubicBezTo>
                          <a:pt x="963" y="2029"/>
                          <a:pt x="963" y="2028"/>
                          <a:pt x="964" y="2028"/>
                        </a:cubicBezTo>
                        <a:cubicBezTo>
                          <a:pt x="964" y="2028"/>
                          <a:pt x="964" y="2028"/>
                          <a:pt x="964" y="2029"/>
                        </a:cubicBezTo>
                        <a:cubicBezTo>
                          <a:pt x="964" y="2029"/>
                          <a:pt x="964" y="2029"/>
                          <a:pt x="964" y="2029"/>
                        </a:cubicBezTo>
                        <a:cubicBezTo>
                          <a:pt x="964" y="2029"/>
                          <a:pt x="964" y="2029"/>
                          <a:pt x="964" y="2029"/>
                        </a:cubicBezTo>
                        <a:cubicBezTo>
                          <a:pt x="964" y="2029"/>
                          <a:pt x="964" y="2029"/>
                          <a:pt x="965" y="2029"/>
                        </a:cubicBezTo>
                        <a:cubicBezTo>
                          <a:pt x="965" y="2029"/>
                          <a:pt x="965" y="2029"/>
                          <a:pt x="965" y="2029"/>
                        </a:cubicBezTo>
                        <a:cubicBezTo>
                          <a:pt x="965" y="2029"/>
                          <a:pt x="965" y="2029"/>
                          <a:pt x="965" y="2030"/>
                        </a:cubicBezTo>
                        <a:cubicBezTo>
                          <a:pt x="965" y="2030"/>
                          <a:pt x="965" y="2030"/>
                          <a:pt x="965" y="2030"/>
                        </a:cubicBezTo>
                        <a:cubicBezTo>
                          <a:pt x="965" y="2030"/>
                          <a:pt x="965" y="2030"/>
                          <a:pt x="966" y="2030"/>
                        </a:cubicBezTo>
                        <a:cubicBezTo>
                          <a:pt x="966" y="2030"/>
                          <a:pt x="966" y="2030"/>
                          <a:pt x="966" y="2030"/>
                        </a:cubicBezTo>
                        <a:cubicBezTo>
                          <a:pt x="966" y="2030"/>
                          <a:pt x="966" y="2030"/>
                          <a:pt x="966" y="2030"/>
                        </a:cubicBezTo>
                        <a:cubicBezTo>
                          <a:pt x="966" y="2031"/>
                          <a:pt x="966" y="2031"/>
                          <a:pt x="966" y="2031"/>
                        </a:cubicBezTo>
                        <a:cubicBezTo>
                          <a:pt x="966" y="2031"/>
                          <a:pt x="966" y="2030"/>
                          <a:pt x="967" y="2030"/>
                        </a:cubicBezTo>
                        <a:cubicBezTo>
                          <a:pt x="967" y="2031"/>
                          <a:pt x="967" y="2031"/>
                          <a:pt x="967" y="2031"/>
                        </a:cubicBezTo>
                        <a:cubicBezTo>
                          <a:pt x="967" y="2031"/>
                          <a:pt x="967" y="2031"/>
                          <a:pt x="967" y="2031"/>
                        </a:cubicBezTo>
                        <a:cubicBezTo>
                          <a:pt x="967" y="2031"/>
                          <a:pt x="967" y="2031"/>
                          <a:pt x="967" y="2031"/>
                        </a:cubicBezTo>
                        <a:cubicBezTo>
                          <a:pt x="967" y="2031"/>
                          <a:pt x="968" y="2032"/>
                          <a:pt x="968" y="2032"/>
                        </a:cubicBezTo>
                        <a:cubicBezTo>
                          <a:pt x="968" y="2032"/>
                          <a:pt x="968" y="2032"/>
                          <a:pt x="968" y="2032"/>
                        </a:cubicBezTo>
                        <a:cubicBezTo>
                          <a:pt x="968" y="2032"/>
                          <a:pt x="968" y="2033"/>
                          <a:pt x="968" y="2033"/>
                        </a:cubicBezTo>
                        <a:cubicBezTo>
                          <a:pt x="968" y="2033"/>
                          <a:pt x="968" y="2033"/>
                          <a:pt x="968" y="2032"/>
                        </a:cubicBezTo>
                        <a:cubicBezTo>
                          <a:pt x="968" y="2032"/>
                          <a:pt x="969" y="2032"/>
                          <a:pt x="969" y="2032"/>
                        </a:cubicBezTo>
                        <a:cubicBezTo>
                          <a:pt x="969" y="2032"/>
                          <a:pt x="969" y="2032"/>
                          <a:pt x="969" y="2033"/>
                        </a:cubicBezTo>
                        <a:cubicBezTo>
                          <a:pt x="969" y="2033"/>
                          <a:pt x="969" y="2033"/>
                          <a:pt x="969" y="2033"/>
                        </a:cubicBezTo>
                        <a:cubicBezTo>
                          <a:pt x="969" y="2033"/>
                          <a:pt x="969" y="2033"/>
                          <a:pt x="969" y="2033"/>
                        </a:cubicBezTo>
                        <a:cubicBezTo>
                          <a:pt x="969" y="2033"/>
                          <a:pt x="970" y="2033"/>
                          <a:pt x="970" y="2033"/>
                        </a:cubicBezTo>
                        <a:cubicBezTo>
                          <a:pt x="970" y="2034"/>
                          <a:pt x="970" y="2034"/>
                          <a:pt x="970" y="2034"/>
                        </a:cubicBezTo>
                        <a:cubicBezTo>
                          <a:pt x="970" y="2034"/>
                          <a:pt x="970" y="2034"/>
                          <a:pt x="970" y="2034"/>
                        </a:cubicBezTo>
                        <a:cubicBezTo>
                          <a:pt x="970" y="2034"/>
                          <a:pt x="970" y="2034"/>
                          <a:pt x="970" y="2034"/>
                        </a:cubicBezTo>
                        <a:cubicBezTo>
                          <a:pt x="970" y="2034"/>
                          <a:pt x="971" y="2034"/>
                          <a:pt x="971" y="2034"/>
                        </a:cubicBezTo>
                        <a:cubicBezTo>
                          <a:pt x="971" y="2034"/>
                          <a:pt x="971" y="2034"/>
                          <a:pt x="971" y="2034"/>
                        </a:cubicBezTo>
                        <a:cubicBezTo>
                          <a:pt x="971" y="2034"/>
                          <a:pt x="971" y="2034"/>
                          <a:pt x="971" y="2034"/>
                        </a:cubicBezTo>
                        <a:cubicBezTo>
                          <a:pt x="971" y="2034"/>
                          <a:pt x="971" y="2035"/>
                          <a:pt x="971" y="2035"/>
                        </a:cubicBezTo>
                        <a:cubicBezTo>
                          <a:pt x="971" y="2035"/>
                          <a:pt x="972" y="2035"/>
                          <a:pt x="972" y="2035"/>
                        </a:cubicBezTo>
                        <a:cubicBezTo>
                          <a:pt x="972" y="2035"/>
                          <a:pt x="972" y="2035"/>
                          <a:pt x="972" y="2035"/>
                        </a:cubicBezTo>
                        <a:cubicBezTo>
                          <a:pt x="972" y="2036"/>
                          <a:pt x="972" y="2035"/>
                          <a:pt x="972" y="2035"/>
                        </a:cubicBezTo>
                        <a:cubicBezTo>
                          <a:pt x="972" y="2035"/>
                          <a:pt x="972" y="2035"/>
                          <a:pt x="972" y="2036"/>
                        </a:cubicBezTo>
                        <a:cubicBezTo>
                          <a:pt x="973" y="2036"/>
                          <a:pt x="973" y="2036"/>
                          <a:pt x="973" y="2036"/>
                        </a:cubicBezTo>
                        <a:cubicBezTo>
                          <a:pt x="973" y="2036"/>
                          <a:pt x="973" y="2036"/>
                          <a:pt x="973" y="2036"/>
                        </a:cubicBezTo>
                        <a:cubicBezTo>
                          <a:pt x="973" y="2036"/>
                          <a:pt x="973" y="2036"/>
                          <a:pt x="973" y="2036"/>
                        </a:cubicBezTo>
                        <a:cubicBezTo>
                          <a:pt x="973" y="2036"/>
                          <a:pt x="973" y="2036"/>
                          <a:pt x="973" y="2036"/>
                        </a:cubicBezTo>
                        <a:cubicBezTo>
                          <a:pt x="974" y="2036"/>
                          <a:pt x="974" y="2037"/>
                          <a:pt x="974" y="2037"/>
                        </a:cubicBezTo>
                        <a:cubicBezTo>
                          <a:pt x="974" y="2037"/>
                          <a:pt x="974" y="2037"/>
                          <a:pt x="974" y="2037"/>
                        </a:cubicBezTo>
                        <a:cubicBezTo>
                          <a:pt x="974" y="2037"/>
                          <a:pt x="974" y="2037"/>
                          <a:pt x="974" y="2037"/>
                        </a:cubicBezTo>
                        <a:cubicBezTo>
                          <a:pt x="974" y="2037"/>
                          <a:pt x="974" y="2037"/>
                          <a:pt x="974" y="2037"/>
                        </a:cubicBezTo>
                        <a:cubicBezTo>
                          <a:pt x="975" y="2038"/>
                          <a:pt x="975" y="2038"/>
                          <a:pt x="975" y="2038"/>
                        </a:cubicBezTo>
                        <a:cubicBezTo>
                          <a:pt x="975" y="2038"/>
                          <a:pt x="975" y="2038"/>
                          <a:pt x="975" y="2038"/>
                        </a:cubicBezTo>
                        <a:cubicBezTo>
                          <a:pt x="975" y="2038"/>
                          <a:pt x="975" y="2038"/>
                          <a:pt x="975" y="2038"/>
                        </a:cubicBezTo>
                        <a:cubicBezTo>
                          <a:pt x="975" y="2038"/>
                          <a:pt x="975" y="2038"/>
                          <a:pt x="975" y="2038"/>
                        </a:cubicBezTo>
                        <a:cubicBezTo>
                          <a:pt x="976" y="2038"/>
                          <a:pt x="976" y="2039"/>
                          <a:pt x="976" y="2039"/>
                        </a:cubicBezTo>
                        <a:cubicBezTo>
                          <a:pt x="976" y="2039"/>
                          <a:pt x="976" y="2038"/>
                          <a:pt x="976" y="2038"/>
                        </a:cubicBezTo>
                        <a:cubicBezTo>
                          <a:pt x="976" y="2038"/>
                          <a:pt x="976" y="2038"/>
                          <a:pt x="976" y="2038"/>
                        </a:cubicBezTo>
                        <a:cubicBezTo>
                          <a:pt x="976" y="2039"/>
                          <a:pt x="976" y="2039"/>
                          <a:pt x="976" y="2039"/>
                        </a:cubicBezTo>
                        <a:cubicBezTo>
                          <a:pt x="977" y="2039"/>
                          <a:pt x="977" y="2039"/>
                          <a:pt x="977" y="2039"/>
                        </a:cubicBezTo>
                        <a:cubicBezTo>
                          <a:pt x="977" y="2039"/>
                          <a:pt x="977" y="2040"/>
                          <a:pt x="977" y="2040"/>
                        </a:cubicBezTo>
                        <a:cubicBezTo>
                          <a:pt x="977" y="2040"/>
                          <a:pt x="977" y="2040"/>
                          <a:pt x="977" y="2040"/>
                        </a:cubicBezTo>
                        <a:cubicBezTo>
                          <a:pt x="977" y="2040"/>
                          <a:pt x="977" y="2040"/>
                          <a:pt x="977" y="2040"/>
                        </a:cubicBezTo>
                        <a:cubicBezTo>
                          <a:pt x="978" y="2040"/>
                          <a:pt x="978" y="2040"/>
                          <a:pt x="978" y="2040"/>
                        </a:cubicBezTo>
                        <a:cubicBezTo>
                          <a:pt x="978" y="2040"/>
                          <a:pt x="978" y="2040"/>
                          <a:pt x="978" y="2040"/>
                        </a:cubicBezTo>
                        <a:cubicBezTo>
                          <a:pt x="978" y="2040"/>
                          <a:pt x="978" y="2040"/>
                          <a:pt x="978" y="2040"/>
                        </a:cubicBezTo>
                        <a:cubicBezTo>
                          <a:pt x="978" y="2040"/>
                          <a:pt x="978" y="2040"/>
                          <a:pt x="979" y="2040"/>
                        </a:cubicBezTo>
                        <a:cubicBezTo>
                          <a:pt x="979" y="2040"/>
                          <a:pt x="979" y="2040"/>
                          <a:pt x="979" y="2040"/>
                        </a:cubicBezTo>
                        <a:cubicBezTo>
                          <a:pt x="979" y="2040"/>
                          <a:pt x="979" y="2040"/>
                          <a:pt x="980" y="2041"/>
                        </a:cubicBezTo>
                        <a:cubicBezTo>
                          <a:pt x="980" y="2041"/>
                          <a:pt x="980" y="2041"/>
                          <a:pt x="980" y="2041"/>
                        </a:cubicBezTo>
                        <a:cubicBezTo>
                          <a:pt x="980" y="2041"/>
                          <a:pt x="980" y="2041"/>
                          <a:pt x="980" y="2041"/>
                        </a:cubicBezTo>
                        <a:cubicBezTo>
                          <a:pt x="980" y="2041"/>
                          <a:pt x="980" y="2042"/>
                          <a:pt x="980" y="2042"/>
                        </a:cubicBezTo>
                        <a:cubicBezTo>
                          <a:pt x="980" y="2042"/>
                          <a:pt x="980" y="2042"/>
                          <a:pt x="981" y="2042"/>
                        </a:cubicBezTo>
                        <a:cubicBezTo>
                          <a:pt x="981" y="2042"/>
                          <a:pt x="981" y="2042"/>
                          <a:pt x="981" y="2042"/>
                        </a:cubicBezTo>
                        <a:cubicBezTo>
                          <a:pt x="981" y="2042"/>
                          <a:pt x="981" y="2042"/>
                          <a:pt x="981" y="2042"/>
                        </a:cubicBezTo>
                        <a:cubicBezTo>
                          <a:pt x="981" y="2042"/>
                          <a:pt x="981" y="2042"/>
                          <a:pt x="981" y="2043"/>
                        </a:cubicBezTo>
                        <a:cubicBezTo>
                          <a:pt x="981" y="2043"/>
                          <a:pt x="981" y="2043"/>
                          <a:pt x="982" y="2043"/>
                        </a:cubicBezTo>
                        <a:cubicBezTo>
                          <a:pt x="982" y="2043"/>
                          <a:pt x="982" y="2043"/>
                          <a:pt x="982" y="2043"/>
                        </a:cubicBezTo>
                        <a:cubicBezTo>
                          <a:pt x="982" y="2043"/>
                          <a:pt x="982" y="2043"/>
                          <a:pt x="982" y="2043"/>
                        </a:cubicBezTo>
                        <a:cubicBezTo>
                          <a:pt x="982" y="2043"/>
                          <a:pt x="982" y="2043"/>
                          <a:pt x="982" y="2043"/>
                        </a:cubicBezTo>
                        <a:cubicBezTo>
                          <a:pt x="982" y="2044"/>
                          <a:pt x="982" y="2043"/>
                          <a:pt x="983" y="2044"/>
                        </a:cubicBezTo>
                        <a:cubicBezTo>
                          <a:pt x="983" y="2044"/>
                          <a:pt x="983" y="2044"/>
                          <a:pt x="983" y="2044"/>
                        </a:cubicBezTo>
                        <a:cubicBezTo>
                          <a:pt x="983" y="2044"/>
                          <a:pt x="983" y="2044"/>
                          <a:pt x="983" y="2044"/>
                        </a:cubicBezTo>
                        <a:cubicBezTo>
                          <a:pt x="983" y="2045"/>
                          <a:pt x="983" y="2044"/>
                          <a:pt x="983" y="2044"/>
                        </a:cubicBezTo>
                        <a:cubicBezTo>
                          <a:pt x="983" y="2044"/>
                          <a:pt x="983" y="2045"/>
                          <a:pt x="984" y="2045"/>
                        </a:cubicBezTo>
                        <a:cubicBezTo>
                          <a:pt x="984" y="2045"/>
                          <a:pt x="984" y="2045"/>
                          <a:pt x="984" y="2045"/>
                        </a:cubicBezTo>
                        <a:cubicBezTo>
                          <a:pt x="984" y="2045"/>
                          <a:pt x="984" y="2045"/>
                          <a:pt x="984" y="2045"/>
                        </a:cubicBezTo>
                        <a:cubicBezTo>
                          <a:pt x="984" y="2046"/>
                          <a:pt x="984" y="2046"/>
                          <a:pt x="984" y="2046"/>
                        </a:cubicBezTo>
                        <a:cubicBezTo>
                          <a:pt x="984" y="2046"/>
                          <a:pt x="985" y="2045"/>
                          <a:pt x="985" y="2045"/>
                        </a:cubicBezTo>
                        <a:cubicBezTo>
                          <a:pt x="985" y="2045"/>
                          <a:pt x="985" y="2046"/>
                          <a:pt x="985" y="2046"/>
                        </a:cubicBezTo>
                        <a:cubicBezTo>
                          <a:pt x="985" y="2046"/>
                          <a:pt x="985" y="2046"/>
                          <a:pt x="985" y="2046"/>
                        </a:cubicBezTo>
                        <a:cubicBezTo>
                          <a:pt x="985" y="2046"/>
                          <a:pt x="985" y="2046"/>
                          <a:pt x="985" y="2046"/>
                        </a:cubicBezTo>
                        <a:cubicBezTo>
                          <a:pt x="985" y="2046"/>
                          <a:pt x="986" y="2046"/>
                          <a:pt x="986" y="2046"/>
                        </a:cubicBezTo>
                        <a:cubicBezTo>
                          <a:pt x="986" y="2046"/>
                          <a:pt x="986" y="2046"/>
                          <a:pt x="986" y="2046"/>
                        </a:cubicBezTo>
                        <a:cubicBezTo>
                          <a:pt x="986" y="2046"/>
                          <a:pt x="986" y="2047"/>
                          <a:pt x="986" y="2047"/>
                        </a:cubicBezTo>
                        <a:cubicBezTo>
                          <a:pt x="986" y="2047"/>
                          <a:pt x="986" y="2046"/>
                          <a:pt x="986" y="2047"/>
                        </a:cubicBezTo>
                        <a:cubicBezTo>
                          <a:pt x="986" y="2047"/>
                          <a:pt x="987" y="2048"/>
                          <a:pt x="987" y="2048"/>
                        </a:cubicBezTo>
                        <a:cubicBezTo>
                          <a:pt x="987" y="2048"/>
                          <a:pt x="987" y="2048"/>
                          <a:pt x="987" y="2048"/>
                        </a:cubicBezTo>
                        <a:cubicBezTo>
                          <a:pt x="987" y="2048"/>
                          <a:pt x="987" y="2048"/>
                          <a:pt x="987" y="2048"/>
                        </a:cubicBezTo>
                        <a:cubicBezTo>
                          <a:pt x="987" y="2048"/>
                          <a:pt x="987" y="2048"/>
                          <a:pt x="987" y="2048"/>
                        </a:cubicBezTo>
                        <a:cubicBezTo>
                          <a:pt x="987" y="2048"/>
                          <a:pt x="988" y="2048"/>
                          <a:pt x="988" y="2048"/>
                        </a:cubicBezTo>
                        <a:cubicBezTo>
                          <a:pt x="988" y="2048"/>
                          <a:pt x="988" y="2048"/>
                          <a:pt x="988" y="2049"/>
                        </a:cubicBezTo>
                        <a:cubicBezTo>
                          <a:pt x="988" y="2049"/>
                          <a:pt x="988" y="2049"/>
                          <a:pt x="988" y="2049"/>
                        </a:cubicBezTo>
                        <a:cubicBezTo>
                          <a:pt x="988" y="2049"/>
                          <a:pt x="988" y="2049"/>
                          <a:pt x="988" y="2049"/>
                        </a:cubicBezTo>
                        <a:cubicBezTo>
                          <a:pt x="988" y="2049"/>
                          <a:pt x="989" y="2049"/>
                          <a:pt x="989" y="2049"/>
                        </a:cubicBezTo>
                        <a:cubicBezTo>
                          <a:pt x="989" y="2049"/>
                          <a:pt x="989" y="2049"/>
                          <a:pt x="989" y="2049"/>
                        </a:cubicBezTo>
                        <a:cubicBezTo>
                          <a:pt x="989" y="2049"/>
                          <a:pt x="989" y="2049"/>
                          <a:pt x="989" y="2049"/>
                        </a:cubicBezTo>
                        <a:cubicBezTo>
                          <a:pt x="989" y="2049"/>
                          <a:pt x="989" y="2050"/>
                          <a:pt x="989" y="2050"/>
                        </a:cubicBezTo>
                        <a:cubicBezTo>
                          <a:pt x="990" y="2050"/>
                          <a:pt x="990" y="2050"/>
                          <a:pt x="990" y="2050"/>
                        </a:cubicBezTo>
                        <a:cubicBezTo>
                          <a:pt x="990" y="2050"/>
                          <a:pt x="990" y="2050"/>
                          <a:pt x="990" y="2050"/>
                        </a:cubicBezTo>
                        <a:cubicBezTo>
                          <a:pt x="990" y="2050"/>
                          <a:pt x="990" y="2050"/>
                          <a:pt x="990" y="2050"/>
                        </a:cubicBezTo>
                        <a:cubicBezTo>
                          <a:pt x="990" y="2050"/>
                          <a:pt x="990" y="2050"/>
                          <a:pt x="990" y="2050"/>
                        </a:cubicBezTo>
                        <a:cubicBezTo>
                          <a:pt x="991" y="2050"/>
                          <a:pt x="991" y="2051"/>
                          <a:pt x="991" y="2051"/>
                        </a:cubicBezTo>
                        <a:cubicBezTo>
                          <a:pt x="991" y="2051"/>
                          <a:pt x="991" y="2052"/>
                          <a:pt x="991" y="2052"/>
                        </a:cubicBezTo>
                        <a:cubicBezTo>
                          <a:pt x="991" y="2052"/>
                          <a:pt x="991" y="2051"/>
                          <a:pt x="991" y="2051"/>
                        </a:cubicBezTo>
                        <a:cubicBezTo>
                          <a:pt x="991" y="2051"/>
                          <a:pt x="991" y="2051"/>
                          <a:pt x="991" y="2051"/>
                        </a:cubicBezTo>
                        <a:cubicBezTo>
                          <a:pt x="992" y="2051"/>
                          <a:pt x="992" y="2051"/>
                          <a:pt x="992" y="2051"/>
                        </a:cubicBezTo>
                        <a:cubicBezTo>
                          <a:pt x="992" y="2051"/>
                          <a:pt x="992" y="2051"/>
                          <a:pt x="992" y="2051"/>
                        </a:cubicBezTo>
                        <a:cubicBezTo>
                          <a:pt x="992" y="2051"/>
                          <a:pt x="992" y="2051"/>
                          <a:pt x="992" y="2051"/>
                        </a:cubicBezTo>
                        <a:cubicBezTo>
                          <a:pt x="992" y="2052"/>
                          <a:pt x="992" y="2052"/>
                          <a:pt x="992" y="2052"/>
                        </a:cubicBezTo>
                        <a:cubicBezTo>
                          <a:pt x="993" y="2052"/>
                          <a:pt x="993" y="2052"/>
                          <a:pt x="993" y="2052"/>
                        </a:cubicBezTo>
                        <a:cubicBezTo>
                          <a:pt x="993" y="2052"/>
                          <a:pt x="993" y="2053"/>
                          <a:pt x="993" y="2053"/>
                        </a:cubicBezTo>
                        <a:cubicBezTo>
                          <a:pt x="993" y="2053"/>
                          <a:pt x="993" y="2053"/>
                          <a:pt x="993" y="2053"/>
                        </a:cubicBezTo>
                        <a:cubicBezTo>
                          <a:pt x="993" y="2053"/>
                          <a:pt x="993" y="2053"/>
                          <a:pt x="993" y="2054"/>
                        </a:cubicBezTo>
                        <a:cubicBezTo>
                          <a:pt x="994" y="2054"/>
                          <a:pt x="994" y="2053"/>
                          <a:pt x="994" y="2053"/>
                        </a:cubicBezTo>
                        <a:cubicBezTo>
                          <a:pt x="994" y="2053"/>
                          <a:pt x="994" y="2053"/>
                          <a:pt x="994" y="2053"/>
                        </a:cubicBezTo>
                        <a:cubicBezTo>
                          <a:pt x="994" y="2053"/>
                          <a:pt x="994" y="2053"/>
                          <a:pt x="994" y="2053"/>
                        </a:cubicBezTo>
                        <a:cubicBezTo>
                          <a:pt x="994" y="2054"/>
                          <a:pt x="994" y="2054"/>
                          <a:pt x="995" y="2054"/>
                        </a:cubicBezTo>
                        <a:cubicBezTo>
                          <a:pt x="995" y="2054"/>
                          <a:pt x="995" y="2054"/>
                          <a:pt x="995" y="2054"/>
                        </a:cubicBezTo>
                        <a:cubicBezTo>
                          <a:pt x="995" y="2054"/>
                          <a:pt x="995" y="2054"/>
                          <a:pt x="995" y="2054"/>
                        </a:cubicBezTo>
                        <a:cubicBezTo>
                          <a:pt x="995" y="2054"/>
                          <a:pt x="995" y="2054"/>
                          <a:pt x="995" y="2055"/>
                        </a:cubicBezTo>
                        <a:cubicBezTo>
                          <a:pt x="995" y="2055"/>
                          <a:pt x="995" y="2055"/>
                          <a:pt x="996" y="2055"/>
                        </a:cubicBezTo>
                        <a:cubicBezTo>
                          <a:pt x="996" y="2055"/>
                          <a:pt x="996" y="2055"/>
                          <a:pt x="996" y="2055"/>
                        </a:cubicBezTo>
                        <a:cubicBezTo>
                          <a:pt x="996" y="2055"/>
                          <a:pt x="996" y="2055"/>
                          <a:pt x="996" y="2055"/>
                        </a:cubicBezTo>
                        <a:cubicBezTo>
                          <a:pt x="996" y="2055"/>
                          <a:pt x="996" y="2055"/>
                          <a:pt x="996" y="2055"/>
                        </a:cubicBezTo>
                        <a:cubicBezTo>
                          <a:pt x="996" y="2055"/>
                          <a:pt x="996" y="2056"/>
                          <a:pt x="997" y="2056"/>
                        </a:cubicBezTo>
                        <a:cubicBezTo>
                          <a:pt x="997" y="2056"/>
                          <a:pt x="997" y="2056"/>
                          <a:pt x="997" y="2056"/>
                        </a:cubicBezTo>
                        <a:cubicBezTo>
                          <a:pt x="997" y="2056"/>
                          <a:pt x="997" y="2056"/>
                          <a:pt x="997" y="2056"/>
                        </a:cubicBezTo>
                        <a:cubicBezTo>
                          <a:pt x="997" y="2056"/>
                          <a:pt x="997" y="2056"/>
                          <a:pt x="997" y="2056"/>
                        </a:cubicBezTo>
                        <a:cubicBezTo>
                          <a:pt x="997" y="2056"/>
                          <a:pt x="997" y="2056"/>
                          <a:pt x="998" y="2056"/>
                        </a:cubicBezTo>
                        <a:cubicBezTo>
                          <a:pt x="998" y="2056"/>
                          <a:pt x="998" y="2056"/>
                          <a:pt x="998" y="2056"/>
                        </a:cubicBezTo>
                        <a:cubicBezTo>
                          <a:pt x="998" y="2056"/>
                          <a:pt x="998" y="2056"/>
                          <a:pt x="998" y="2056"/>
                        </a:cubicBezTo>
                        <a:cubicBezTo>
                          <a:pt x="998" y="2056"/>
                          <a:pt x="998" y="2057"/>
                          <a:pt x="998" y="2057"/>
                        </a:cubicBezTo>
                        <a:cubicBezTo>
                          <a:pt x="998" y="2057"/>
                          <a:pt x="998" y="2056"/>
                          <a:pt x="999" y="2057"/>
                        </a:cubicBezTo>
                        <a:cubicBezTo>
                          <a:pt x="999" y="2057"/>
                          <a:pt x="999" y="2057"/>
                          <a:pt x="999" y="2057"/>
                        </a:cubicBezTo>
                        <a:cubicBezTo>
                          <a:pt x="999" y="2057"/>
                          <a:pt x="999" y="2057"/>
                          <a:pt x="999" y="2057"/>
                        </a:cubicBezTo>
                        <a:cubicBezTo>
                          <a:pt x="999" y="2057"/>
                          <a:pt x="999" y="2057"/>
                          <a:pt x="999" y="2057"/>
                        </a:cubicBezTo>
                        <a:cubicBezTo>
                          <a:pt x="999" y="2057"/>
                          <a:pt x="999" y="2058"/>
                          <a:pt x="1000" y="2058"/>
                        </a:cubicBezTo>
                        <a:cubicBezTo>
                          <a:pt x="1000" y="2058"/>
                          <a:pt x="1000" y="2057"/>
                          <a:pt x="1000" y="2057"/>
                        </a:cubicBezTo>
                        <a:cubicBezTo>
                          <a:pt x="1000" y="2057"/>
                          <a:pt x="1000" y="2057"/>
                          <a:pt x="1000" y="2057"/>
                        </a:cubicBezTo>
                        <a:cubicBezTo>
                          <a:pt x="1000" y="2057"/>
                          <a:pt x="1000" y="2057"/>
                          <a:pt x="1000" y="2058"/>
                        </a:cubicBezTo>
                        <a:cubicBezTo>
                          <a:pt x="1000" y="2058"/>
                          <a:pt x="1001" y="2058"/>
                          <a:pt x="1001" y="2058"/>
                        </a:cubicBezTo>
                        <a:cubicBezTo>
                          <a:pt x="1001" y="2058"/>
                          <a:pt x="1001" y="2058"/>
                          <a:pt x="1001" y="2058"/>
                        </a:cubicBezTo>
                        <a:cubicBezTo>
                          <a:pt x="1001" y="2058"/>
                          <a:pt x="1001" y="2058"/>
                          <a:pt x="1001" y="2058"/>
                        </a:cubicBezTo>
                        <a:cubicBezTo>
                          <a:pt x="1001" y="2058"/>
                          <a:pt x="1001" y="2059"/>
                          <a:pt x="1001" y="2059"/>
                        </a:cubicBezTo>
                        <a:cubicBezTo>
                          <a:pt x="1001" y="2059"/>
                          <a:pt x="1002" y="2059"/>
                          <a:pt x="1002" y="2059"/>
                        </a:cubicBezTo>
                        <a:cubicBezTo>
                          <a:pt x="1002" y="2059"/>
                          <a:pt x="1002" y="2059"/>
                          <a:pt x="1002" y="2059"/>
                        </a:cubicBezTo>
                        <a:cubicBezTo>
                          <a:pt x="1002" y="2059"/>
                          <a:pt x="1002" y="2059"/>
                          <a:pt x="1002" y="2059"/>
                        </a:cubicBezTo>
                        <a:cubicBezTo>
                          <a:pt x="1002" y="2059"/>
                          <a:pt x="1002" y="2059"/>
                          <a:pt x="1002" y="2059"/>
                        </a:cubicBezTo>
                        <a:cubicBezTo>
                          <a:pt x="1002" y="2059"/>
                          <a:pt x="1003" y="2059"/>
                          <a:pt x="1003" y="2059"/>
                        </a:cubicBezTo>
                        <a:cubicBezTo>
                          <a:pt x="1003" y="2059"/>
                          <a:pt x="1003" y="2059"/>
                          <a:pt x="1003" y="2059"/>
                        </a:cubicBezTo>
                        <a:cubicBezTo>
                          <a:pt x="1003" y="2059"/>
                          <a:pt x="1003" y="2059"/>
                          <a:pt x="1003" y="2059"/>
                        </a:cubicBezTo>
                        <a:cubicBezTo>
                          <a:pt x="1003" y="2059"/>
                          <a:pt x="1003" y="2060"/>
                          <a:pt x="1003" y="2060"/>
                        </a:cubicBezTo>
                        <a:cubicBezTo>
                          <a:pt x="1003" y="2060"/>
                          <a:pt x="1004" y="2060"/>
                          <a:pt x="1004" y="2060"/>
                        </a:cubicBezTo>
                        <a:cubicBezTo>
                          <a:pt x="1004" y="2060"/>
                          <a:pt x="1004" y="2060"/>
                          <a:pt x="1004" y="2060"/>
                        </a:cubicBezTo>
                        <a:cubicBezTo>
                          <a:pt x="1004" y="2060"/>
                          <a:pt x="1004" y="2060"/>
                          <a:pt x="1004" y="2061"/>
                        </a:cubicBezTo>
                        <a:cubicBezTo>
                          <a:pt x="1004" y="2061"/>
                          <a:pt x="1004" y="2060"/>
                          <a:pt x="1004" y="2060"/>
                        </a:cubicBezTo>
                        <a:cubicBezTo>
                          <a:pt x="1004" y="2061"/>
                          <a:pt x="1005" y="2061"/>
                          <a:pt x="1005" y="2061"/>
                        </a:cubicBezTo>
                        <a:cubicBezTo>
                          <a:pt x="1005" y="2061"/>
                          <a:pt x="1005" y="2061"/>
                          <a:pt x="1005" y="2061"/>
                        </a:cubicBezTo>
                        <a:cubicBezTo>
                          <a:pt x="1005" y="2061"/>
                          <a:pt x="1005" y="2061"/>
                          <a:pt x="1005" y="2061"/>
                        </a:cubicBezTo>
                        <a:cubicBezTo>
                          <a:pt x="1005" y="2061"/>
                          <a:pt x="1005" y="2061"/>
                          <a:pt x="1005" y="2061"/>
                        </a:cubicBezTo>
                        <a:cubicBezTo>
                          <a:pt x="1006" y="2061"/>
                          <a:pt x="1006" y="2061"/>
                          <a:pt x="1006" y="2061"/>
                        </a:cubicBezTo>
                        <a:cubicBezTo>
                          <a:pt x="1006" y="2061"/>
                          <a:pt x="1006" y="2060"/>
                          <a:pt x="1006" y="2060"/>
                        </a:cubicBezTo>
                        <a:cubicBezTo>
                          <a:pt x="1006" y="2060"/>
                          <a:pt x="1006" y="2061"/>
                          <a:pt x="1006" y="2061"/>
                        </a:cubicBezTo>
                        <a:cubicBezTo>
                          <a:pt x="1006" y="2061"/>
                          <a:pt x="1006" y="2061"/>
                          <a:pt x="1006" y="2062"/>
                        </a:cubicBezTo>
                        <a:cubicBezTo>
                          <a:pt x="1007" y="2062"/>
                          <a:pt x="1007" y="2062"/>
                          <a:pt x="1007" y="2062"/>
                        </a:cubicBezTo>
                        <a:cubicBezTo>
                          <a:pt x="1007" y="2062"/>
                          <a:pt x="1007" y="2062"/>
                          <a:pt x="1007" y="2062"/>
                        </a:cubicBezTo>
                        <a:cubicBezTo>
                          <a:pt x="1007" y="2062"/>
                          <a:pt x="1007" y="2062"/>
                          <a:pt x="1007" y="2063"/>
                        </a:cubicBezTo>
                        <a:cubicBezTo>
                          <a:pt x="1007" y="2063"/>
                          <a:pt x="1007" y="2063"/>
                          <a:pt x="1007" y="2063"/>
                        </a:cubicBezTo>
                        <a:cubicBezTo>
                          <a:pt x="1008" y="2063"/>
                          <a:pt x="1008" y="2062"/>
                          <a:pt x="1008" y="2062"/>
                        </a:cubicBezTo>
                        <a:cubicBezTo>
                          <a:pt x="1008" y="2062"/>
                          <a:pt x="1008" y="2063"/>
                          <a:pt x="1008" y="2063"/>
                        </a:cubicBezTo>
                        <a:cubicBezTo>
                          <a:pt x="1008" y="2063"/>
                          <a:pt x="1008" y="2063"/>
                          <a:pt x="1008" y="2063"/>
                        </a:cubicBezTo>
                        <a:cubicBezTo>
                          <a:pt x="1008" y="2063"/>
                          <a:pt x="1008" y="2063"/>
                          <a:pt x="1008" y="2063"/>
                        </a:cubicBezTo>
                        <a:cubicBezTo>
                          <a:pt x="1009" y="2063"/>
                          <a:pt x="1009" y="2063"/>
                          <a:pt x="1009" y="2063"/>
                        </a:cubicBezTo>
                        <a:cubicBezTo>
                          <a:pt x="1009" y="2063"/>
                          <a:pt x="1009" y="2063"/>
                          <a:pt x="1009" y="2063"/>
                        </a:cubicBezTo>
                        <a:cubicBezTo>
                          <a:pt x="1009" y="2063"/>
                          <a:pt x="1009" y="2064"/>
                          <a:pt x="1009" y="2064"/>
                        </a:cubicBezTo>
                        <a:cubicBezTo>
                          <a:pt x="1009" y="2064"/>
                          <a:pt x="1009" y="2064"/>
                          <a:pt x="1009" y="2064"/>
                        </a:cubicBezTo>
                        <a:cubicBezTo>
                          <a:pt x="1010" y="2064"/>
                          <a:pt x="1010" y="2065"/>
                          <a:pt x="1010" y="2065"/>
                        </a:cubicBezTo>
                        <a:cubicBezTo>
                          <a:pt x="1010" y="2065"/>
                          <a:pt x="1010" y="2064"/>
                          <a:pt x="1010" y="2064"/>
                        </a:cubicBezTo>
                        <a:cubicBezTo>
                          <a:pt x="1010" y="2064"/>
                          <a:pt x="1010" y="2064"/>
                          <a:pt x="1010" y="2064"/>
                        </a:cubicBezTo>
                        <a:cubicBezTo>
                          <a:pt x="1010" y="2065"/>
                          <a:pt x="1010" y="2065"/>
                          <a:pt x="1010" y="2065"/>
                        </a:cubicBezTo>
                        <a:cubicBezTo>
                          <a:pt x="1011" y="2065"/>
                          <a:pt x="1011" y="2065"/>
                          <a:pt x="1011" y="2066"/>
                        </a:cubicBezTo>
                        <a:cubicBezTo>
                          <a:pt x="1011" y="2066"/>
                          <a:pt x="1011" y="2065"/>
                          <a:pt x="1011" y="2065"/>
                        </a:cubicBezTo>
                        <a:cubicBezTo>
                          <a:pt x="1011" y="2065"/>
                          <a:pt x="1011" y="2066"/>
                          <a:pt x="1011" y="2065"/>
                        </a:cubicBezTo>
                        <a:cubicBezTo>
                          <a:pt x="1011" y="2065"/>
                          <a:pt x="1011" y="2065"/>
                          <a:pt x="1012" y="2065"/>
                        </a:cubicBezTo>
                        <a:cubicBezTo>
                          <a:pt x="1012" y="2065"/>
                          <a:pt x="1012" y="2065"/>
                          <a:pt x="1012" y="2065"/>
                        </a:cubicBezTo>
                        <a:cubicBezTo>
                          <a:pt x="1012" y="2066"/>
                          <a:pt x="1012" y="2066"/>
                          <a:pt x="1012" y="2066"/>
                        </a:cubicBezTo>
                        <a:cubicBezTo>
                          <a:pt x="1012" y="2066"/>
                          <a:pt x="1012" y="2066"/>
                          <a:pt x="1012" y="2066"/>
                        </a:cubicBezTo>
                        <a:cubicBezTo>
                          <a:pt x="1012" y="2066"/>
                          <a:pt x="1012" y="2066"/>
                          <a:pt x="1013" y="2066"/>
                        </a:cubicBezTo>
                        <a:cubicBezTo>
                          <a:pt x="1013" y="2066"/>
                          <a:pt x="1013" y="2066"/>
                          <a:pt x="1013" y="2066"/>
                        </a:cubicBezTo>
                        <a:cubicBezTo>
                          <a:pt x="1013" y="2066"/>
                          <a:pt x="1013" y="2066"/>
                          <a:pt x="1013" y="2066"/>
                        </a:cubicBezTo>
                        <a:cubicBezTo>
                          <a:pt x="1013" y="2066"/>
                          <a:pt x="1013" y="2067"/>
                          <a:pt x="1013" y="2067"/>
                        </a:cubicBezTo>
                        <a:cubicBezTo>
                          <a:pt x="1013" y="2067"/>
                          <a:pt x="1013" y="2067"/>
                          <a:pt x="1014" y="2067"/>
                        </a:cubicBezTo>
                        <a:cubicBezTo>
                          <a:pt x="1014" y="2067"/>
                          <a:pt x="1014" y="2067"/>
                          <a:pt x="1014" y="2067"/>
                        </a:cubicBezTo>
                        <a:cubicBezTo>
                          <a:pt x="1014" y="2067"/>
                          <a:pt x="1014" y="2067"/>
                          <a:pt x="1014" y="2067"/>
                        </a:cubicBezTo>
                        <a:cubicBezTo>
                          <a:pt x="1014" y="2067"/>
                          <a:pt x="1014" y="2067"/>
                          <a:pt x="1014" y="2067"/>
                        </a:cubicBezTo>
                        <a:cubicBezTo>
                          <a:pt x="1014" y="2067"/>
                          <a:pt x="1014" y="2068"/>
                          <a:pt x="1015" y="2068"/>
                        </a:cubicBezTo>
                        <a:cubicBezTo>
                          <a:pt x="1015" y="2068"/>
                          <a:pt x="1015" y="2067"/>
                          <a:pt x="1015" y="2067"/>
                        </a:cubicBezTo>
                        <a:cubicBezTo>
                          <a:pt x="1015" y="2067"/>
                          <a:pt x="1015" y="2068"/>
                          <a:pt x="1015" y="2068"/>
                        </a:cubicBezTo>
                        <a:cubicBezTo>
                          <a:pt x="1015" y="2068"/>
                          <a:pt x="1015" y="2068"/>
                          <a:pt x="1015" y="2068"/>
                        </a:cubicBezTo>
                        <a:cubicBezTo>
                          <a:pt x="1015" y="2068"/>
                          <a:pt x="1015" y="2069"/>
                          <a:pt x="1016" y="2069"/>
                        </a:cubicBezTo>
                        <a:cubicBezTo>
                          <a:pt x="1016" y="2069"/>
                          <a:pt x="1016" y="2069"/>
                          <a:pt x="1016" y="2069"/>
                        </a:cubicBezTo>
                        <a:cubicBezTo>
                          <a:pt x="1016" y="2069"/>
                          <a:pt x="1016" y="2069"/>
                          <a:pt x="1016" y="2069"/>
                        </a:cubicBezTo>
                        <a:cubicBezTo>
                          <a:pt x="1016" y="2069"/>
                          <a:pt x="1016" y="2069"/>
                          <a:pt x="1016" y="2069"/>
                        </a:cubicBezTo>
                        <a:cubicBezTo>
                          <a:pt x="1016" y="2069"/>
                          <a:pt x="1017" y="2069"/>
                          <a:pt x="1017" y="2069"/>
                        </a:cubicBezTo>
                        <a:cubicBezTo>
                          <a:pt x="1017" y="2069"/>
                          <a:pt x="1017" y="2070"/>
                          <a:pt x="1017" y="2070"/>
                        </a:cubicBezTo>
                        <a:cubicBezTo>
                          <a:pt x="1017" y="2070"/>
                          <a:pt x="1017" y="2069"/>
                          <a:pt x="1017" y="2069"/>
                        </a:cubicBezTo>
                        <a:cubicBezTo>
                          <a:pt x="1017" y="2070"/>
                          <a:pt x="1017" y="2070"/>
                          <a:pt x="1017" y="2070"/>
                        </a:cubicBezTo>
                        <a:cubicBezTo>
                          <a:pt x="1017" y="2070"/>
                          <a:pt x="1018" y="2070"/>
                          <a:pt x="1018" y="2070"/>
                        </a:cubicBezTo>
                        <a:cubicBezTo>
                          <a:pt x="1018" y="2070"/>
                          <a:pt x="1018" y="2070"/>
                          <a:pt x="1018" y="2071"/>
                        </a:cubicBezTo>
                        <a:cubicBezTo>
                          <a:pt x="1018" y="2071"/>
                          <a:pt x="1018" y="2071"/>
                          <a:pt x="1018" y="2071"/>
                        </a:cubicBezTo>
                        <a:cubicBezTo>
                          <a:pt x="1018" y="2071"/>
                          <a:pt x="1018" y="2070"/>
                          <a:pt x="1018" y="2070"/>
                        </a:cubicBezTo>
                        <a:cubicBezTo>
                          <a:pt x="1018" y="2070"/>
                          <a:pt x="1019" y="2070"/>
                          <a:pt x="1019" y="2070"/>
                        </a:cubicBezTo>
                        <a:cubicBezTo>
                          <a:pt x="1019" y="2070"/>
                          <a:pt x="1019" y="2070"/>
                          <a:pt x="1019" y="2070"/>
                        </a:cubicBezTo>
                        <a:cubicBezTo>
                          <a:pt x="1019" y="2071"/>
                          <a:pt x="1019" y="2071"/>
                          <a:pt x="1019" y="2071"/>
                        </a:cubicBezTo>
                        <a:cubicBezTo>
                          <a:pt x="1019" y="2071"/>
                          <a:pt x="1019" y="2071"/>
                          <a:pt x="1019" y="2072"/>
                        </a:cubicBezTo>
                        <a:cubicBezTo>
                          <a:pt x="1019" y="2072"/>
                          <a:pt x="1020" y="2072"/>
                          <a:pt x="1020" y="2072"/>
                        </a:cubicBezTo>
                        <a:cubicBezTo>
                          <a:pt x="1020" y="2072"/>
                          <a:pt x="1020" y="2072"/>
                          <a:pt x="1020" y="2072"/>
                        </a:cubicBezTo>
                        <a:cubicBezTo>
                          <a:pt x="1020" y="2072"/>
                          <a:pt x="1020" y="2072"/>
                          <a:pt x="1020" y="2072"/>
                        </a:cubicBezTo>
                        <a:cubicBezTo>
                          <a:pt x="1020" y="2072"/>
                          <a:pt x="1020" y="2072"/>
                          <a:pt x="1020" y="2072"/>
                        </a:cubicBezTo>
                        <a:cubicBezTo>
                          <a:pt x="1020" y="2072"/>
                          <a:pt x="1021" y="2072"/>
                          <a:pt x="1021" y="2072"/>
                        </a:cubicBezTo>
                        <a:cubicBezTo>
                          <a:pt x="1021" y="2072"/>
                          <a:pt x="1021" y="2072"/>
                          <a:pt x="1021" y="2072"/>
                        </a:cubicBezTo>
                        <a:cubicBezTo>
                          <a:pt x="1021" y="2072"/>
                          <a:pt x="1021" y="2072"/>
                          <a:pt x="1021" y="2072"/>
                        </a:cubicBezTo>
                        <a:cubicBezTo>
                          <a:pt x="1021" y="2073"/>
                          <a:pt x="1021" y="2073"/>
                          <a:pt x="1021" y="2073"/>
                        </a:cubicBezTo>
                        <a:cubicBezTo>
                          <a:pt x="1021" y="2073"/>
                          <a:pt x="1022" y="2073"/>
                          <a:pt x="1022" y="2073"/>
                        </a:cubicBezTo>
                        <a:cubicBezTo>
                          <a:pt x="1022" y="2073"/>
                          <a:pt x="1022" y="2073"/>
                          <a:pt x="1022" y="2073"/>
                        </a:cubicBezTo>
                        <a:cubicBezTo>
                          <a:pt x="1022" y="2073"/>
                          <a:pt x="1022" y="2073"/>
                          <a:pt x="1022" y="2073"/>
                        </a:cubicBezTo>
                        <a:cubicBezTo>
                          <a:pt x="1022" y="2074"/>
                          <a:pt x="1022" y="2073"/>
                          <a:pt x="1022" y="2073"/>
                        </a:cubicBezTo>
                        <a:cubicBezTo>
                          <a:pt x="1023" y="2074"/>
                          <a:pt x="1023" y="2073"/>
                          <a:pt x="1023" y="2074"/>
                        </a:cubicBezTo>
                        <a:cubicBezTo>
                          <a:pt x="1023" y="2074"/>
                          <a:pt x="1023" y="2074"/>
                          <a:pt x="1023" y="2074"/>
                        </a:cubicBezTo>
                        <a:cubicBezTo>
                          <a:pt x="1023" y="2074"/>
                          <a:pt x="1023" y="2074"/>
                          <a:pt x="1023" y="2074"/>
                        </a:cubicBezTo>
                        <a:cubicBezTo>
                          <a:pt x="1023" y="2074"/>
                          <a:pt x="1023" y="2074"/>
                          <a:pt x="1023" y="2074"/>
                        </a:cubicBezTo>
                        <a:cubicBezTo>
                          <a:pt x="1024" y="2075"/>
                          <a:pt x="1024" y="2075"/>
                          <a:pt x="1024" y="2075"/>
                        </a:cubicBezTo>
                        <a:cubicBezTo>
                          <a:pt x="1024" y="2075"/>
                          <a:pt x="1024" y="2075"/>
                          <a:pt x="1024" y="2075"/>
                        </a:cubicBezTo>
                        <a:cubicBezTo>
                          <a:pt x="1024" y="2075"/>
                          <a:pt x="1024" y="2075"/>
                          <a:pt x="1024" y="2075"/>
                        </a:cubicBezTo>
                        <a:cubicBezTo>
                          <a:pt x="1024" y="2075"/>
                          <a:pt x="1024" y="2076"/>
                          <a:pt x="1024" y="2076"/>
                        </a:cubicBezTo>
                        <a:cubicBezTo>
                          <a:pt x="1025" y="2076"/>
                          <a:pt x="1025" y="2076"/>
                          <a:pt x="1025" y="2076"/>
                        </a:cubicBezTo>
                        <a:cubicBezTo>
                          <a:pt x="1025" y="2076"/>
                          <a:pt x="1025" y="2075"/>
                          <a:pt x="1025" y="2075"/>
                        </a:cubicBezTo>
                        <a:cubicBezTo>
                          <a:pt x="1025" y="2075"/>
                          <a:pt x="1025" y="2076"/>
                          <a:pt x="1025" y="2076"/>
                        </a:cubicBezTo>
                        <a:cubicBezTo>
                          <a:pt x="1025" y="2076"/>
                          <a:pt x="1025" y="2076"/>
                          <a:pt x="1025" y="2076"/>
                        </a:cubicBezTo>
                        <a:cubicBezTo>
                          <a:pt x="1026" y="2076"/>
                          <a:pt x="1026" y="2076"/>
                          <a:pt x="1026" y="2076"/>
                        </a:cubicBezTo>
                        <a:cubicBezTo>
                          <a:pt x="1026" y="2076"/>
                          <a:pt x="1026" y="2077"/>
                          <a:pt x="1026" y="2077"/>
                        </a:cubicBezTo>
                        <a:cubicBezTo>
                          <a:pt x="1026" y="2077"/>
                          <a:pt x="1026" y="2077"/>
                          <a:pt x="1026" y="2077"/>
                        </a:cubicBezTo>
                        <a:cubicBezTo>
                          <a:pt x="1026" y="2077"/>
                          <a:pt x="1026" y="2077"/>
                          <a:pt x="1026" y="2077"/>
                        </a:cubicBezTo>
                        <a:cubicBezTo>
                          <a:pt x="1027" y="2077"/>
                          <a:pt x="1027" y="2077"/>
                          <a:pt x="1027" y="2077"/>
                        </a:cubicBezTo>
                        <a:cubicBezTo>
                          <a:pt x="1027" y="2077"/>
                          <a:pt x="1027" y="2077"/>
                          <a:pt x="1027" y="2077"/>
                        </a:cubicBezTo>
                        <a:cubicBezTo>
                          <a:pt x="1027" y="2077"/>
                          <a:pt x="1027" y="2077"/>
                          <a:pt x="1027" y="2077"/>
                        </a:cubicBezTo>
                        <a:cubicBezTo>
                          <a:pt x="1027" y="2077"/>
                          <a:pt x="1027" y="2077"/>
                          <a:pt x="1028" y="2078"/>
                        </a:cubicBezTo>
                        <a:cubicBezTo>
                          <a:pt x="1028" y="2078"/>
                          <a:pt x="1028" y="2078"/>
                          <a:pt x="1028" y="2078"/>
                        </a:cubicBezTo>
                        <a:cubicBezTo>
                          <a:pt x="1028" y="2077"/>
                          <a:pt x="1028" y="2077"/>
                          <a:pt x="1028" y="2077"/>
                        </a:cubicBezTo>
                        <a:cubicBezTo>
                          <a:pt x="1028" y="2077"/>
                          <a:pt x="1028" y="2078"/>
                          <a:pt x="1028" y="2078"/>
                        </a:cubicBezTo>
                        <a:cubicBezTo>
                          <a:pt x="1028" y="2078"/>
                          <a:pt x="1028" y="2078"/>
                          <a:pt x="1029" y="2078"/>
                        </a:cubicBezTo>
                        <a:cubicBezTo>
                          <a:pt x="1029" y="2078"/>
                          <a:pt x="1029" y="2078"/>
                          <a:pt x="1029" y="2078"/>
                        </a:cubicBezTo>
                        <a:cubicBezTo>
                          <a:pt x="1029" y="2078"/>
                          <a:pt x="1029" y="2078"/>
                          <a:pt x="1029" y="2078"/>
                        </a:cubicBezTo>
                        <a:cubicBezTo>
                          <a:pt x="1029" y="2078"/>
                          <a:pt x="1029" y="2078"/>
                          <a:pt x="1029" y="2078"/>
                        </a:cubicBezTo>
                        <a:cubicBezTo>
                          <a:pt x="1029" y="2078"/>
                          <a:pt x="1029" y="2078"/>
                          <a:pt x="1030" y="2079"/>
                        </a:cubicBezTo>
                        <a:cubicBezTo>
                          <a:pt x="1030" y="2079"/>
                          <a:pt x="1030" y="2079"/>
                          <a:pt x="1030" y="2078"/>
                        </a:cubicBezTo>
                        <a:cubicBezTo>
                          <a:pt x="1030" y="2078"/>
                          <a:pt x="1030" y="2078"/>
                          <a:pt x="1030" y="2078"/>
                        </a:cubicBezTo>
                        <a:cubicBezTo>
                          <a:pt x="1030" y="2078"/>
                          <a:pt x="1030" y="2079"/>
                          <a:pt x="1030" y="2080"/>
                        </a:cubicBezTo>
                        <a:cubicBezTo>
                          <a:pt x="1030" y="2080"/>
                          <a:pt x="1031" y="2080"/>
                          <a:pt x="1031" y="2080"/>
                        </a:cubicBezTo>
                        <a:cubicBezTo>
                          <a:pt x="1031" y="2079"/>
                          <a:pt x="1031" y="2079"/>
                          <a:pt x="1031" y="2079"/>
                        </a:cubicBezTo>
                        <a:cubicBezTo>
                          <a:pt x="1031" y="2079"/>
                          <a:pt x="1031" y="2079"/>
                          <a:pt x="1031" y="2079"/>
                        </a:cubicBezTo>
                        <a:cubicBezTo>
                          <a:pt x="1031" y="2079"/>
                          <a:pt x="1031" y="2079"/>
                          <a:pt x="1031" y="2079"/>
                        </a:cubicBezTo>
                        <a:cubicBezTo>
                          <a:pt x="1031" y="2079"/>
                          <a:pt x="1031" y="2079"/>
                          <a:pt x="1032" y="2079"/>
                        </a:cubicBezTo>
                        <a:cubicBezTo>
                          <a:pt x="1032" y="2080"/>
                          <a:pt x="1032" y="2080"/>
                          <a:pt x="1032" y="2080"/>
                        </a:cubicBezTo>
                        <a:cubicBezTo>
                          <a:pt x="1032" y="2080"/>
                          <a:pt x="1032" y="2080"/>
                          <a:pt x="1032" y="2080"/>
                        </a:cubicBezTo>
                        <a:cubicBezTo>
                          <a:pt x="1032" y="2080"/>
                          <a:pt x="1032" y="2080"/>
                          <a:pt x="1032" y="2080"/>
                        </a:cubicBezTo>
                        <a:cubicBezTo>
                          <a:pt x="1032" y="2080"/>
                          <a:pt x="1033" y="2080"/>
                          <a:pt x="1033" y="2080"/>
                        </a:cubicBezTo>
                        <a:cubicBezTo>
                          <a:pt x="1033" y="2080"/>
                          <a:pt x="1033" y="2080"/>
                          <a:pt x="1033" y="2080"/>
                        </a:cubicBezTo>
                        <a:cubicBezTo>
                          <a:pt x="1033" y="2080"/>
                          <a:pt x="1033" y="2081"/>
                          <a:pt x="1033" y="2081"/>
                        </a:cubicBezTo>
                        <a:cubicBezTo>
                          <a:pt x="1033" y="2081"/>
                          <a:pt x="1033" y="2081"/>
                          <a:pt x="1033" y="2081"/>
                        </a:cubicBezTo>
                        <a:cubicBezTo>
                          <a:pt x="1033" y="2081"/>
                          <a:pt x="1034" y="2081"/>
                          <a:pt x="1034" y="2081"/>
                        </a:cubicBezTo>
                        <a:cubicBezTo>
                          <a:pt x="1034" y="2080"/>
                          <a:pt x="1034" y="2081"/>
                          <a:pt x="1034" y="2081"/>
                        </a:cubicBezTo>
                        <a:cubicBezTo>
                          <a:pt x="1034" y="2081"/>
                          <a:pt x="1034" y="2081"/>
                          <a:pt x="1034" y="2081"/>
                        </a:cubicBezTo>
                        <a:cubicBezTo>
                          <a:pt x="1034" y="2081"/>
                          <a:pt x="1034" y="2081"/>
                          <a:pt x="1034" y="2081"/>
                        </a:cubicBezTo>
                        <a:cubicBezTo>
                          <a:pt x="1034" y="2081"/>
                          <a:pt x="1035" y="2081"/>
                          <a:pt x="1035" y="2081"/>
                        </a:cubicBezTo>
                        <a:cubicBezTo>
                          <a:pt x="1035" y="2081"/>
                          <a:pt x="1035" y="2081"/>
                          <a:pt x="1035" y="2082"/>
                        </a:cubicBezTo>
                        <a:cubicBezTo>
                          <a:pt x="1035" y="2082"/>
                          <a:pt x="1035" y="2082"/>
                          <a:pt x="1035" y="2082"/>
                        </a:cubicBezTo>
                        <a:cubicBezTo>
                          <a:pt x="1035" y="2082"/>
                          <a:pt x="1035" y="2082"/>
                          <a:pt x="1035" y="2082"/>
                        </a:cubicBezTo>
                        <a:cubicBezTo>
                          <a:pt x="1035" y="2082"/>
                          <a:pt x="1036" y="2082"/>
                          <a:pt x="1036" y="2082"/>
                        </a:cubicBezTo>
                        <a:cubicBezTo>
                          <a:pt x="1036" y="2082"/>
                          <a:pt x="1036" y="2082"/>
                          <a:pt x="1036" y="2082"/>
                        </a:cubicBezTo>
                        <a:cubicBezTo>
                          <a:pt x="1036" y="2082"/>
                          <a:pt x="1036" y="2081"/>
                          <a:pt x="1036" y="2081"/>
                        </a:cubicBezTo>
                        <a:cubicBezTo>
                          <a:pt x="1036" y="2081"/>
                          <a:pt x="1036" y="2082"/>
                          <a:pt x="1036" y="2082"/>
                        </a:cubicBezTo>
                        <a:cubicBezTo>
                          <a:pt x="1036" y="2082"/>
                          <a:pt x="1037" y="2082"/>
                          <a:pt x="1037" y="2082"/>
                        </a:cubicBezTo>
                        <a:cubicBezTo>
                          <a:pt x="1037" y="2082"/>
                          <a:pt x="1037" y="2082"/>
                          <a:pt x="1037" y="2082"/>
                        </a:cubicBezTo>
                        <a:cubicBezTo>
                          <a:pt x="1037" y="2083"/>
                          <a:pt x="1037" y="2083"/>
                          <a:pt x="1037" y="2083"/>
                        </a:cubicBezTo>
                        <a:cubicBezTo>
                          <a:pt x="1037" y="2083"/>
                          <a:pt x="1037" y="2083"/>
                          <a:pt x="1037" y="2082"/>
                        </a:cubicBezTo>
                        <a:cubicBezTo>
                          <a:pt x="1037" y="2082"/>
                          <a:pt x="1038" y="2083"/>
                          <a:pt x="1038" y="2083"/>
                        </a:cubicBezTo>
                        <a:cubicBezTo>
                          <a:pt x="1038" y="2083"/>
                          <a:pt x="1038" y="2082"/>
                          <a:pt x="1038" y="2082"/>
                        </a:cubicBezTo>
                        <a:cubicBezTo>
                          <a:pt x="1038" y="2082"/>
                          <a:pt x="1038" y="2083"/>
                          <a:pt x="1038" y="2083"/>
                        </a:cubicBezTo>
                        <a:cubicBezTo>
                          <a:pt x="1038" y="2083"/>
                          <a:pt x="1038" y="2084"/>
                          <a:pt x="1038" y="2084"/>
                        </a:cubicBezTo>
                        <a:cubicBezTo>
                          <a:pt x="1039" y="2084"/>
                          <a:pt x="1039" y="2083"/>
                          <a:pt x="1039" y="2083"/>
                        </a:cubicBezTo>
                        <a:cubicBezTo>
                          <a:pt x="1039" y="2083"/>
                          <a:pt x="1039" y="2083"/>
                          <a:pt x="1039" y="2083"/>
                        </a:cubicBezTo>
                        <a:cubicBezTo>
                          <a:pt x="1039" y="2083"/>
                          <a:pt x="1039" y="2084"/>
                          <a:pt x="1039" y="2084"/>
                        </a:cubicBezTo>
                        <a:cubicBezTo>
                          <a:pt x="1039" y="2084"/>
                          <a:pt x="1039" y="2084"/>
                          <a:pt x="1039" y="2084"/>
                        </a:cubicBezTo>
                        <a:cubicBezTo>
                          <a:pt x="1040" y="2084"/>
                          <a:pt x="1040" y="2084"/>
                          <a:pt x="1040" y="2084"/>
                        </a:cubicBezTo>
                        <a:cubicBezTo>
                          <a:pt x="1040" y="2084"/>
                          <a:pt x="1040" y="2084"/>
                          <a:pt x="1040" y="2084"/>
                        </a:cubicBezTo>
                        <a:cubicBezTo>
                          <a:pt x="1040" y="2084"/>
                          <a:pt x="1040" y="2084"/>
                          <a:pt x="1040" y="2084"/>
                        </a:cubicBezTo>
                        <a:cubicBezTo>
                          <a:pt x="1040" y="2084"/>
                          <a:pt x="1040" y="2084"/>
                          <a:pt x="1040" y="2084"/>
                        </a:cubicBezTo>
                        <a:cubicBezTo>
                          <a:pt x="1041" y="2084"/>
                          <a:pt x="1041" y="2084"/>
                          <a:pt x="1041" y="2084"/>
                        </a:cubicBezTo>
                        <a:cubicBezTo>
                          <a:pt x="1041" y="2084"/>
                          <a:pt x="1041" y="2084"/>
                          <a:pt x="1041" y="2084"/>
                        </a:cubicBezTo>
                        <a:cubicBezTo>
                          <a:pt x="1041" y="2085"/>
                          <a:pt x="1041" y="2085"/>
                          <a:pt x="1041" y="2085"/>
                        </a:cubicBezTo>
                        <a:cubicBezTo>
                          <a:pt x="1041" y="2085"/>
                          <a:pt x="1041" y="2084"/>
                          <a:pt x="1041" y="2084"/>
                        </a:cubicBezTo>
                        <a:cubicBezTo>
                          <a:pt x="1042" y="2084"/>
                          <a:pt x="1042" y="2085"/>
                          <a:pt x="1042" y="2085"/>
                        </a:cubicBezTo>
                        <a:cubicBezTo>
                          <a:pt x="1042" y="2085"/>
                          <a:pt x="1042" y="2085"/>
                          <a:pt x="1042" y="2085"/>
                        </a:cubicBezTo>
                        <a:cubicBezTo>
                          <a:pt x="1042" y="2085"/>
                          <a:pt x="1042" y="2085"/>
                          <a:pt x="1042" y="2085"/>
                        </a:cubicBezTo>
                        <a:cubicBezTo>
                          <a:pt x="1042" y="2085"/>
                          <a:pt x="1042" y="2085"/>
                          <a:pt x="1042" y="2085"/>
                        </a:cubicBezTo>
                        <a:cubicBezTo>
                          <a:pt x="1043" y="2085"/>
                          <a:pt x="1043" y="2085"/>
                          <a:pt x="1043" y="2085"/>
                        </a:cubicBezTo>
                        <a:cubicBezTo>
                          <a:pt x="1043" y="2085"/>
                          <a:pt x="1043" y="2085"/>
                          <a:pt x="1043" y="2085"/>
                        </a:cubicBezTo>
                        <a:cubicBezTo>
                          <a:pt x="1043" y="2085"/>
                          <a:pt x="1043" y="2085"/>
                          <a:pt x="1043" y="2085"/>
                        </a:cubicBezTo>
                        <a:cubicBezTo>
                          <a:pt x="1043" y="2085"/>
                          <a:pt x="1043" y="2085"/>
                          <a:pt x="1044" y="2085"/>
                        </a:cubicBezTo>
                        <a:cubicBezTo>
                          <a:pt x="1044" y="2085"/>
                          <a:pt x="1044" y="2085"/>
                          <a:pt x="1044" y="2085"/>
                        </a:cubicBezTo>
                        <a:cubicBezTo>
                          <a:pt x="1044" y="2086"/>
                          <a:pt x="1044" y="2086"/>
                          <a:pt x="1044" y="2086"/>
                        </a:cubicBezTo>
                        <a:cubicBezTo>
                          <a:pt x="1044" y="2086"/>
                          <a:pt x="1044" y="2086"/>
                          <a:pt x="1044" y="2086"/>
                        </a:cubicBezTo>
                        <a:cubicBezTo>
                          <a:pt x="1044" y="2086"/>
                          <a:pt x="1044" y="2086"/>
                          <a:pt x="1045" y="2086"/>
                        </a:cubicBezTo>
                        <a:cubicBezTo>
                          <a:pt x="1045" y="2086"/>
                          <a:pt x="1045" y="2086"/>
                          <a:pt x="1045" y="2086"/>
                        </a:cubicBezTo>
                        <a:cubicBezTo>
                          <a:pt x="1045" y="2086"/>
                          <a:pt x="1045" y="2086"/>
                          <a:pt x="1045" y="2086"/>
                        </a:cubicBezTo>
                        <a:cubicBezTo>
                          <a:pt x="1045" y="2086"/>
                          <a:pt x="1045" y="2086"/>
                          <a:pt x="1045" y="2086"/>
                        </a:cubicBezTo>
                        <a:cubicBezTo>
                          <a:pt x="1045" y="2086"/>
                          <a:pt x="1045" y="2086"/>
                          <a:pt x="1046" y="2087"/>
                        </a:cubicBezTo>
                        <a:cubicBezTo>
                          <a:pt x="1046" y="2087"/>
                          <a:pt x="1046" y="2087"/>
                          <a:pt x="1046" y="2087"/>
                        </a:cubicBezTo>
                        <a:cubicBezTo>
                          <a:pt x="1046" y="2087"/>
                          <a:pt x="1046" y="2087"/>
                          <a:pt x="1046" y="2087"/>
                        </a:cubicBezTo>
                        <a:cubicBezTo>
                          <a:pt x="1046" y="2087"/>
                          <a:pt x="1046" y="2087"/>
                          <a:pt x="1046" y="2087"/>
                        </a:cubicBezTo>
                        <a:cubicBezTo>
                          <a:pt x="1046" y="2087"/>
                          <a:pt x="1046" y="2087"/>
                          <a:pt x="1047" y="2087"/>
                        </a:cubicBezTo>
                        <a:cubicBezTo>
                          <a:pt x="1047" y="2088"/>
                          <a:pt x="1047" y="2088"/>
                          <a:pt x="1047" y="2088"/>
                        </a:cubicBezTo>
                        <a:cubicBezTo>
                          <a:pt x="1047" y="2088"/>
                          <a:pt x="1047" y="2087"/>
                          <a:pt x="1047" y="2087"/>
                        </a:cubicBezTo>
                        <a:cubicBezTo>
                          <a:pt x="1047" y="2087"/>
                          <a:pt x="1047" y="2088"/>
                          <a:pt x="1047" y="2088"/>
                        </a:cubicBezTo>
                        <a:cubicBezTo>
                          <a:pt x="1047" y="2088"/>
                          <a:pt x="1047" y="2088"/>
                          <a:pt x="1048" y="2088"/>
                        </a:cubicBezTo>
                        <a:cubicBezTo>
                          <a:pt x="1048" y="2088"/>
                          <a:pt x="1048" y="2088"/>
                          <a:pt x="1048" y="2088"/>
                        </a:cubicBezTo>
                        <a:cubicBezTo>
                          <a:pt x="1048" y="2088"/>
                          <a:pt x="1048" y="2088"/>
                          <a:pt x="1048" y="2088"/>
                        </a:cubicBezTo>
                        <a:cubicBezTo>
                          <a:pt x="1048" y="2088"/>
                          <a:pt x="1048" y="2088"/>
                          <a:pt x="1048" y="2088"/>
                        </a:cubicBezTo>
                        <a:cubicBezTo>
                          <a:pt x="1048" y="2088"/>
                          <a:pt x="1048" y="2088"/>
                          <a:pt x="1049" y="2088"/>
                        </a:cubicBezTo>
                        <a:cubicBezTo>
                          <a:pt x="1049" y="2088"/>
                          <a:pt x="1049" y="2089"/>
                          <a:pt x="1049" y="2089"/>
                        </a:cubicBezTo>
                        <a:cubicBezTo>
                          <a:pt x="1049" y="2089"/>
                          <a:pt x="1049" y="2088"/>
                          <a:pt x="1049" y="2088"/>
                        </a:cubicBezTo>
                        <a:cubicBezTo>
                          <a:pt x="1049" y="2088"/>
                          <a:pt x="1049" y="2088"/>
                          <a:pt x="1049" y="2089"/>
                        </a:cubicBezTo>
                        <a:cubicBezTo>
                          <a:pt x="1049" y="2089"/>
                          <a:pt x="1050" y="2089"/>
                          <a:pt x="1050" y="2089"/>
                        </a:cubicBezTo>
                        <a:cubicBezTo>
                          <a:pt x="1050" y="2089"/>
                          <a:pt x="1050" y="2089"/>
                          <a:pt x="1050" y="2089"/>
                        </a:cubicBezTo>
                        <a:cubicBezTo>
                          <a:pt x="1050" y="2089"/>
                          <a:pt x="1050" y="2089"/>
                          <a:pt x="1050" y="2089"/>
                        </a:cubicBezTo>
                        <a:cubicBezTo>
                          <a:pt x="1050" y="2089"/>
                          <a:pt x="1050" y="2089"/>
                          <a:pt x="1050" y="2089"/>
                        </a:cubicBezTo>
                        <a:cubicBezTo>
                          <a:pt x="1050" y="2089"/>
                          <a:pt x="1051" y="2089"/>
                          <a:pt x="1051" y="2089"/>
                        </a:cubicBezTo>
                        <a:cubicBezTo>
                          <a:pt x="1051" y="2089"/>
                          <a:pt x="1051" y="2089"/>
                          <a:pt x="1051" y="2089"/>
                        </a:cubicBezTo>
                        <a:cubicBezTo>
                          <a:pt x="1051" y="2089"/>
                          <a:pt x="1051" y="2090"/>
                          <a:pt x="1051" y="2090"/>
                        </a:cubicBezTo>
                        <a:cubicBezTo>
                          <a:pt x="1051" y="2090"/>
                          <a:pt x="1051" y="2089"/>
                          <a:pt x="1051" y="2089"/>
                        </a:cubicBezTo>
                        <a:cubicBezTo>
                          <a:pt x="1051" y="2089"/>
                          <a:pt x="1052" y="2090"/>
                          <a:pt x="1052" y="2090"/>
                        </a:cubicBezTo>
                        <a:cubicBezTo>
                          <a:pt x="1052" y="2090"/>
                          <a:pt x="1052" y="2090"/>
                          <a:pt x="1052" y="2090"/>
                        </a:cubicBezTo>
                        <a:cubicBezTo>
                          <a:pt x="1052" y="2090"/>
                          <a:pt x="1052" y="2090"/>
                          <a:pt x="1052" y="2090"/>
                        </a:cubicBezTo>
                        <a:cubicBezTo>
                          <a:pt x="1052" y="2090"/>
                          <a:pt x="1052" y="2090"/>
                          <a:pt x="1052" y="2090"/>
                        </a:cubicBezTo>
                        <a:cubicBezTo>
                          <a:pt x="1052" y="2090"/>
                          <a:pt x="1053" y="2090"/>
                          <a:pt x="1053" y="2090"/>
                        </a:cubicBezTo>
                        <a:cubicBezTo>
                          <a:pt x="1053" y="2090"/>
                          <a:pt x="1053" y="2090"/>
                          <a:pt x="1053" y="2090"/>
                        </a:cubicBezTo>
                        <a:cubicBezTo>
                          <a:pt x="1053" y="2090"/>
                          <a:pt x="1053" y="2090"/>
                          <a:pt x="1053" y="2090"/>
                        </a:cubicBezTo>
                        <a:cubicBezTo>
                          <a:pt x="1053" y="2090"/>
                          <a:pt x="1053" y="2090"/>
                          <a:pt x="1053" y="2090"/>
                        </a:cubicBezTo>
                        <a:cubicBezTo>
                          <a:pt x="1053" y="2090"/>
                          <a:pt x="1054" y="2090"/>
                          <a:pt x="1054" y="2090"/>
                        </a:cubicBezTo>
                        <a:cubicBezTo>
                          <a:pt x="1054" y="2090"/>
                          <a:pt x="1054" y="2090"/>
                          <a:pt x="1054" y="2090"/>
                        </a:cubicBezTo>
                        <a:cubicBezTo>
                          <a:pt x="1054" y="2090"/>
                          <a:pt x="1054" y="2090"/>
                          <a:pt x="1054" y="2090"/>
                        </a:cubicBezTo>
                        <a:cubicBezTo>
                          <a:pt x="1054" y="2090"/>
                          <a:pt x="1054" y="2091"/>
                          <a:pt x="1054" y="2091"/>
                        </a:cubicBezTo>
                        <a:cubicBezTo>
                          <a:pt x="1055" y="2091"/>
                          <a:pt x="1055" y="2091"/>
                          <a:pt x="1055" y="2091"/>
                        </a:cubicBezTo>
                        <a:cubicBezTo>
                          <a:pt x="1055" y="2091"/>
                          <a:pt x="1055" y="2091"/>
                          <a:pt x="1055" y="2091"/>
                        </a:cubicBezTo>
                        <a:cubicBezTo>
                          <a:pt x="1055" y="2091"/>
                          <a:pt x="1055" y="2091"/>
                          <a:pt x="1055" y="2091"/>
                        </a:cubicBezTo>
                        <a:cubicBezTo>
                          <a:pt x="1055" y="2091"/>
                          <a:pt x="1055" y="2091"/>
                          <a:pt x="1055" y="2091"/>
                        </a:cubicBezTo>
                        <a:cubicBezTo>
                          <a:pt x="1056" y="2091"/>
                          <a:pt x="1056" y="2091"/>
                          <a:pt x="1056" y="2091"/>
                        </a:cubicBezTo>
                        <a:cubicBezTo>
                          <a:pt x="1056" y="2091"/>
                          <a:pt x="1056" y="2092"/>
                          <a:pt x="1056" y="2092"/>
                        </a:cubicBezTo>
                        <a:cubicBezTo>
                          <a:pt x="1056" y="2092"/>
                          <a:pt x="1056" y="2092"/>
                          <a:pt x="1056" y="2092"/>
                        </a:cubicBezTo>
                        <a:cubicBezTo>
                          <a:pt x="1056" y="2092"/>
                          <a:pt x="1056" y="2092"/>
                          <a:pt x="1056" y="2092"/>
                        </a:cubicBezTo>
                        <a:cubicBezTo>
                          <a:pt x="1057" y="2092"/>
                          <a:pt x="1057" y="2092"/>
                          <a:pt x="1057" y="2092"/>
                        </a:cubicBezTo>
                        <a:cubicBezTo>
                          <a:pt x="1057" y="2092"/>
                          <a:pt x="1057" y="2092"/>
                          <a:pt x="1057" y="2092"/>
                        </a:cubicBezTo>
                        <a:cubicBezTo>
                          <a:pt x="1057" y="2092"/>
                          <a:pt x="1057" y="2091"/>
                          <a:pt x="1057" y="2091"/>
                        </a:cubicBezTo>
                        <a:cubicBezTo>
                          <a:pt x="1057" y="2091"/>
                          <a:pt x="1057" y="2092"/>
                          <a:pt x="1057" y="2092"/>
                        </a:cubicBezTo>
                        <a:cubicBezTo>
                          <a:pt x="1058" y="2092"/>
                          <a:pt x="1058" y="2092"/>
                          <a:pt x="1058" y="2093"/>
                        </a:cubicBezTo>
                        <a:cubicBezTo>
                          <a:pt x="1058" y="2093"/>
                          <a:pt x="1058" y="2092"/>
                          <a:pt x="1058" y="2092"/>
                        </a:cubicBezTo>
                        <a:cubicBezTo>
                          <a:pt x="1058" y="2092"/>
                          <a:pt x="1058" y="2092"/>
                          <a:pt x="1058" y="2092"/>
                        </a:cubicBezTo>
                        <a:cubicBezTo>
                          <a:pt x="1058" y="2092"/>
                          <a:pt x="1058" y="2093"/>
                          <a:pt x="1058" y="2093"/>
                        </a:cubicBezTo>
                        <a:cubicBezTo>
                          <a:pt x="1059" y="2093"/>
                          <a:pt x="1059" y="2093"/>
                          <a:pt x="1059" y="2093"/>
                        </a:cubicBezTo>
                        <a:cubicBezTo>
                          <a:pt x="1059" y="2093"/>
                          <a:pt x="1059" y="2092"/>
                          <a:pt x="1059" y="2092"/>
                        </a:cubicBezTo>
                        <a:cubicBezTo>
                          <a:pt x="1059" y="2093"/>
                          <a:pt x="1059" y="2093"/>
                          <a:pt x="1059" y="2093"/>
                        </a:cubicBezTo>
                        <a:cubicBezTo>
                          <a:pt x="1059" y="2093"/>
                          <a:pt x="1059" y="2093"/>
                          <a:pt x="1059" y="2093"/>
                        </a:cubicBezTo>
                        <a:cubicBezTo>
                          <a:pt x="1060" y="2093"/>
                          <a:pt x="1060" y="2093"/>
                          <a:pt x="1060" y="2093"/>
                        </a:cubicBezTo>
                        <a:cubicBezTo>
                          <a:pt x="1060" y="2093"/>
                          <a:pt x="1060" y="2093"/>
                          <a:pt x="1060" y="2093"/>
                        </a:cubicBezTo>
                        <a:cubicBezTo>
                          <a:pt x="1060" y="2093"/>
                          <a:pt x="1060" y="2093"/>
                          <a:pt x="1060" y="2093"/>
                        </a:cubicBezTo>
                        <a:cubicBezTo>
                          <a:pt x="1060" y="2093"/>
                          <a:pt x="1060" y="2094"/>
                          <a:pt x="1061" y="2094"/>
                        </a:cubicBezTo>
                        <a:cubicBezTo>
                          <a:pt x="1061" y="2094"/>
                          <a:pt x="1061" y="2093"/>
                          <a:pt x="1061" y="2093"/>
                        </a:cubicBezTo>
                        <a:cubicBezTo>
                          <a:pt x="1061" y="2093"/>
                          <a:pt x="1061" y="2093"/>
                          <a:pt x="1061" y="2093"/>
                        </a:cubicBezTo>
                        <a:cubicBezTo>
                          <a:pt x="1061" y="2093"/>
                          <a:pt x="1061" y="2094"/>
                          <a:pt x="1061" y="2094"/>
                        </a:cubicBezTo>
                        <a:cubicBezTo>
                          <a:pt x="1061" y="2094"/>
                          <a:pt x="1061" y="2094"/>
                          <a:pt x="1062" y="2094"/>
                        </a:cubicBezTo>
                        <a:cubicBezTo>
                          <a:pt x="1062" y="2094"/>
                          <a:pt x="1062" y="2094"/>
                          <a:pt x="1062" y="2094"/>
                        </a:cubicBezTo>
                        <a:cubicBezTo>
                          <a:pt x="1062" y="2094"/>
                          <a:pt x="1062" y="2094"/>
                          <a:pt x="1062" y="2094"/>
                        </a:cubicBezTo>
                        <a:cubicBezTo>
                          <a:pt x="1062" y="2094"/>
                          <a:pt x="1062" y="2094"/>
                          <a:pt x="1062" y="2094"/>
                        </a:cubicBezTo>
                        <a:cubicBezTo>
                          <a:pt x="1062" y="2094"/>
                          <a:pt x="1062" y="2095"/>
                          <a:pt x="1063" y="2095"/>
                        </a:cubicBezTo>
                        <a:cubicBezTo>
                          <a:pt x="1063" y="2095"/>
                          <a:pt x="1063" y="2094"/>
                          <a:pt x="1063" y="2094"/>
                        </a:cubicBezTo>
                        <a:cubicBezTo>
                          <a:pt x="1063" y="2094"/>
                          <a:pt x="1063" y="2094"/>
                          <a:pt x="1063" y="2094"/>
                        </a:cubicBezTo>
                        <a:cubicBezTo>
                          <a:pt x="1063" y="2094"/>
                          <a:pt x="1063" y="2094"/>
                          <a:pt x="1063" y="2094"/>
                        </a:cubicBezTo>
                        <a:cubicBezTo>
                          <a:pt x="1063" y="2095"/>
                          <a:pt x="1063" y="2095"/>
                          <a:pt x="1064" y="2095"/>
                        </a:cubicBezTo>
                        <a:cubicBezTo>
                          <a:pt x="1064" y="2095"/>
                          <a:pt x="1064" y="2095"/>
                          <a:pt x="1064" y="2096"/>
                        </a:cubicBezTo>
                        <a:cubicBezTo>
                          <a:pt x="1064" y="2096"/>
                          <a:pt x="1064" y="2096"/>
                          <a:pt x="1064" y="2096"/>
                        </a:cubicBezTo>
                        <a:cubicBezTo>
                          <a:pt x="1064" y="2096"/>
                          <a:pt x="1064" y="2096"/>
                          <a:pt x="1064" y="2096"/>
                        </a:cubicBezTo>
                        <a:cubicBezTo>
                          <a:pt x="1064" y="2096"/>
                          <a:pt x="1064" y="2096"/>
                          <a:pt x="1065" y="2096"/>
                        </a:cubicBezTo>
                        <a:cubicBezTo>
                          <a:pt x="1065" y="2096"/>
                          <a:pt x="1065" y="2095"/>
                          <a:pt x="1065" y="2095"/>
                        </a:cubicBezTo>
                        <a:cubicBezTo>
                          <a:pt x="1065" y="2095"/>
                          <a:pt x="1065" y="2096"/>
                          <a:pt x="1065" y="2096"/>
                        </a:cubicBezTo>
                        <a:cubicBezTo>
                          <a:pt x="1065" y="2096"/>
                          <a:pt x="1065" y="2096"/>
                          <a:pt x="1065" y="2096"/>
                        </a:cubicBezTo>
                        <a:cubicBezTo>
                          <a:pt x="1065" y="2096"/>
                          <a:pt x="1066" y="2096"/>
                          <a:pt x="1066" y="2096"/>
                        </a:cubicBezTo>
                        <a:cubicBezTo>
                          <a:pt x="1066" y="2096"/>
                          <a:pt x="1066" y="2096"/>
                          <a:pt x="1066" y="2096"/>
                        </a:cubicBezTo>
                        <a:cubicBezTo>
                          <a:pt x="1066" y="2096"/>
                          <a:pt x="1066" y="2096"/>
                          <a:pt x="1066" y="2096"/>
                        </a:cubicBezTo>
                        <a:cubicBezTo>
                          <a:pt x="1066" y="2096"/>
                          <a:pt x="1066" y="2097"/>
                          <a:pt x="1066" y="2097"/>
                        </a:cubicBezTo>
                        <a:cubicBezTo>
                          <a:pt x="1066" y="2097"/>
                          <a:pt x="1067" y="2097"/>
                          <a:pt x="1067" y="2097"/>
                        </a:cubicBezTo>
                        <a:cubicBezTo>
                          <a:pt x="1067" y="2098"/>
                          <a:pt x="1067" y="2097"/>
                          <a:pt x="1067" y="2097"/>
                        </a:cubicBezTo>
                        <a:cubicBezTo>
                          <a:pt x="1067" y="2097"/>
                          <a:pt x="1067" y="2097"/>
                          <a:pt x="1067" y="2097"/>
                        </a:cubicBezTo>
                        <a:cubicBezTo>
                          <a:pt x="1067" y="2097"/>
                          <a:pt x="1067" y="2097"/>
                          <a:pt x="1067" y="2097"/>
                        </a:cubicBezTo>
                        <a:cubicBezTo>
                          <a:pt x="1067" y="2097"/>
                          <a:pt x="1068" y="2097"/>
                          <a:pt x="1068" y="2097"/>
                        </a:cubicBezTo>
                        <a:cubicBezTo>
                          <a:pt x="1068" y="2097"/>
                          <a:pt x="1068" y="2098"/>
                          <a:pt x="1068" y="2098"/>
                        </a:cubicBezTo>
                        <a:cubicBezTo>
                          <a:pt x="1068" y="2098"/>
                          <a:pt x="1068" y="2098"/>
                          <a:pt x="1068" y="2098"/>
                        </a:cubicBezTo>
                        <a:cubicBezTo>
                          <a:pt x="1068" y="2098"/>
                          <a:pt x="1068" y="2098"/>
                          <a:pt x="1068" y="2098"/>
                        </a:cubicBezTo>
                        <a:cubicBezTo>
                          <a:pt x="1068" y="2098"/>
                          <a:pt x="1069" y="2098"/>
                          <a:pt x="1069" y="2098"/>
                        </a:cubicBezTo>
                        <a:cubicBezTo>
                          <a:pt x="1069" y="2098"/>
                          <a:pt x="1069" y="2098"/>
                          <a:pt x="1069" y="2098"/>
                        </a:cubicBezTo>
                        <a:cubicBezTo>
                          <a:pt x="1069" y="2098"/>
                          <a:pt x="1069" y="2099"/>
                          <a:pt x="1069" y="2098"/>
                        </a:cubicBezTo>
                        <a:cubicBezTo>
                          <a:pt x="1069" y="2098"/>
                          <a:pt x="1069" y="2098"/>
                          <a:pt x="1069" y="2098"/>
                        </a:cubicBezTo>
                        <a:cubicBezTo>
                          <a:pt x="1069" y="2098"/>
                          <a:pt x="1070" y="2098"/>
                          <a:pt x="1070" y="2098"/>
                        </a:cubicBezTo>
                        <a:cubicBezTo>
                          <a:pt x="1070" y="2099"/>
                          <a:pt x="1070" y="2099"/>
                          <a:pt x="1070" y="2099"/>
                        </a:cubicBezTo>
                        <a:cubicBezTo>
                          <a:pt x="1070" y="2099"/>
                          <a:pt x="1070" y="2098"/>
                          <a:pt x="1070" y="2098"/>
                        </a:cubicBezTo>
                        <a:cubicBezTo>
                          <a:pt x="1070" y="2098"/>
                          <a:pt x="1070" y="2099"/>
                          <a:pt x="1070" y="2100"/>
                        </a:cubicBezTo>
                        <a:cubicBezTo>
                          <a:pt x="1070" y="2100"/>
                          <a:pt x="1071" y="2099"/>
                          <a:pt x="1071" y="2099"/>
                        </a:cubicBezTo>
                        <a:cubicBezTo>
                          <a:pt x="1071" y="2099"/>
                          <a:pt x="1071" y="2098"/>
                          <a:pt x="1071" y="2099"/>
                        </a:cubicBezTo>
                        <a:cubicBezTo>
                          <a:pt x="1071" y="2099"/>
                          <a:pt x="1071" y="2100"/>
                          <a:pt x="1071" y="2100"/>
                        </a:cubicBezTo>
                        <a:cubicBezTo>
                          <a:pt x="1071" y="2100"/>
                          <a:pt x="1071" y="2100"/>
                          <a:pt x="1071" y="2100"/>
                        </a:cubicBezTo>
                        <a:cubicBezTo>
                          <a:pt x="1072" y="2100"/>
                          <a:pt x="1072" y="2100"/>
                          <a:pt x="1072" y="2100"/>
                        </a:cubicBezTo>
                        <a:cubicBezTo>
                          <a:pt x="1072" y="2100"/>
                          <a:pt x="1072" y="2100"/>
                          <a:pt x="1072" y="2100"/>
                        </a:cubicBezTo>
                        <a:cubicBezTo>
                          <a:pt x="1072" y="2100"/>
                          <a:pt x="1072" y="2100"/>
                          <a:pt x="1072" y="2100"/>
                        </a:cubicBezTo>
                        <a:cubicBezTo>
                          <a:pt x="1072" y="2100"/>
                          <a:pt x="1072" y="2100"/>
                          <a:pt x="1072" y="2100"/>
                        </a:cubicBezTo>
                        <a:cubicBezTo>
                          <a:pt x="1073" y="2100"/>
                          <a:pt x="1073" y="2099"/>
                          <a:pt x="1073" y="2100"/>
                        </a:cubicBezTo>
                        <a:cubicBezTo>
                          <a:pt x="1073" y="2100"/>
                          <a:pt x="1073" y="2101"/>
                          <a:pt x="1073" y="2101"/>
                        </a:cubicBezTo>
                        <a:cubicBezTo>
                          <a:pt x="1073" y="2101"/>
                          <a:pt x="1073" y="2101"/>
                          <a:pt x="1073" y="2101"/>
                        </a:cubicBezTo>
                        <a:cubicBezTo>
                          <a:pt x="1073" y="2100"/>
                          <a:pt x="1073" y="2100"/>
                          <a:pt x="1073" y="2100"/>
                        </a:cubicBezTo>
                        <a:cubicBezTo>
                          <a:pt x="1074" y="2100"/>
                          <a:pt x="1074" y="2101"/>
                          <a:pt x="1074" y="2101"/>
                        </a:cubicBezTo>
                        <a:cubicBezTo>
                          <a:pt x="1074" y="2101"/>
                          <a:pt x="1074" y="2101"/>
                          <a:pt x="1074" y="2101"/>
                        </a:cubicBezTo>
                        <a:cubicBezTo>
                          <a:pt x="1074" y="2101"/>
                          <a:pt x="1074" y="2101"/>
                          <a:pt x="1074" y="2101"/>
                        </a:cubicBezTo>
                        <a:cubicBezTo>
                          <a:pt x="1074" y="2102"/>
                          <a:pt x="1074" y="2101"/>
                          <a:pt x="1074" y="2101"/>
                        </a:cubicBezTo>
                        <a:cubicBezTo>
                          <a:pt x="1075" y="2101"/>
                          <a:pt x="1075" y="2101"/>
                          <a:pt x="1075" y="2101"/>
                        </a:cubicBezTo>
                        <a:cubicBezTo>
                          <a:pt x="1075" y="2101"/>
                          <a:pt x="1075" y="2101"/>
                          <a:pt x="1075" y="2101"/>
                        </a:cubicBezTo>
                        <a:cubicBezTo>
                          <a:pt x="1075" y="2101"/>
                          <a:pt x="1075" y="2100"/>
                          <a:pt x="1075" y="2101"/>
                        </a:cubicBezTo>
                        <a:cubicBezTo>
                          <a:pt x="1075" y="2101"/>
                          <a:pt x="1075" y="2101"/>
                          <a:pt x="1075" y="2101"/>
                        </a:cubicBezTo>
                        <a:cubicBezTo>
                          <a:pt x="1076" y="2102"/>
                          <a:pt x="1076" y="2102"/>
                          <a:pt x="1076" y="2102"/>
                        </a:cubicBezTo>
                        <a:cubicBezTo>
                          <a:pt x="1076" y="2102"/>
                          <a:pt x="1076" y="2102"/>
                          <a:pt x="1076" y="2102"/>
                        </a:cubicBezTo>
                        <a:cubicBezTo>
                          <a:pt x="1076" y="2102"/>
                          <a:pt x="1076" y="2102"/>
                          <a:pt x="1076" y="2102"/>
                        </a:cubicBezTo>
                        <a:cubicBezTo>
                          <a:pt x="1076" y="2102"/>
                          <a:pt x="1076" y="2101"/>
                          <a:pt x="1077" y="2101"/>
                        </a:cubicBezTo>
                        <a:cubicBezTo>
                          <a:pt x="1077" y="2102"/>
                          <a:pt x="1077" y="2102"/>
                          <a:pt x="1077" y="2102"/>
                        </a:cubicBezTo>
                        <a:cubicBezTo>
                          <a:pt x="1077" y="2102"/>
                          <a:pt x="1077" y="2102"/>
                          <a:pt x="1077" y="2102"/>
                        </a:cubicBezTo>
                        <a:cubicBezTo>
                          <a:pt x="1077" y="2102"/>
                          <a:pt x="1077" y="2102"/>
                          <a:pt x="1077" y="2102"/>
                        </a:cubicBezTo>
                        <a:cubicBezTo>
                          <a:pt x="1077" y="2102"/>
                          <a:pt x="1077" y="2102"/>
                          <a:pt x="1078" y="2102"/>
                        </a:cubicBezTo>
                        <a:cubicBezTo>
                          <a:pt x="1078" y="2102"/>
                          <a:pt x="1078" y="2102"/>
                          <a:pt x="1078" y="2102"/>
                        </a:cubicBezTo>
                        <a:cubicBezTo>
                          <a:pt x="1078" y="2102"/>
                          <a:pt x="1078" y="2102"/>
                          <a:pt x="1078" y="2103"/>
                        </a:cubicBezTo>
                        <a:cubicBezTo>
                          <a:pt x="1078" y="2103"/>
                          <a:pt x="1078" y="2103"/>
                          <a:pt x="1078" y="2103"/>
                        </a:cubicBezTo>
                        <a:cubicBezTo>
                          <a:pt x="1078" y="2103"/>
                          <a:pt x="1078" y="2103"/>
                          <a:pt x="1079" y="2103"/>
                        </a:cubicBezTo>
                        <a:cubicBezTo>
                          <a:pt x="1079" y="2103"/>
                          <a:pt x="1079" y="2103"/>
                          <a:pt x="1079" y="2103"/>
                        </a:cubicBezTo>
                        <a:cubicBezTo>
                          <a:pt x="1079" y="2103"/>
                          <a:pt x="1079" y="2103"/>
                          <a:pt x="1079" y="2103"/>
                        </a:cubicBezTo>
                        <a:cubicBezTo>
                          <a:pt x="1079" y="2103"/>
                          <a:pt x="1079" y="2103"/>
                          <a:pt x="1079" y="2103"/>
                        </a:cubicBezTo>
                        <a:cubicBezTo>
                          <a:pt x="1079" y="2103"/>
                          <a:pt x="1079" y="2103"/>
                          <a:pt x="1080" y="2103"/>
                        </a:cubicBezTo>
                        <a:cubicBezTo>
                          <a:pt x="1080" y="2103"/>
                          <a:pt x="1080" y="2103"/>
                          <a:pt x="1080" y="2103"/>
                        </a:cubicBezTo>
                        <a:cubicBezTo>
                          <a:pt x="1080" y="2103"/>
                          <a:pt x="1080" y="2103"/>
                          <a:pt x="1080" y="2103"/>
                        </a:cubicBezTo>
                        <a:cubicBezTo>
                          <a:pt x="1080" y="2103"/>
                          <a:pt x="1080" y="2103"/>
                          <a:pt x="1080" y="2103"/>
                        </a:cubicBezTo>
                        <a:cubicBezTo>
                          <a:pt x="1080" y="2104"/>
                          <a:pt x="1080" y="2103"/>
                          <a:pt x="1081" y="2103"/>
                        </a:cubicBezTo>
                        <a:cubicBezTo>
                          <a:pt x="1081" y="2103"/>
                          <a:pt x="1081" y="2103"/>
                          <a:pt x="1081" y="2103"/>
                        </a:cubicBezTo>
                        <a:cubicBezTo>
                          <a:pt x="1081" y="2103"/>
                          <a:pt x="1081" y="2104"/>
                          <a:pt x="1081" y="2104"/>
                        </a:cubicBezTo>
                        <a:cubicBezTo>
                          <a:pt x="1081" y="2104"/>
                          <a:pt x="1081" y="2104"/>
                          <a:pt x="1081" y="2104"/>
                        </a:cubicBezTo>
                        <a:cubicBezTo>
                          <a:pt x="1081" y="2104"/>
                          <a:pt x="1082" y="2104"/>
                          <a:pt x="1082" y="2104"/>
                        </a:cubicBezTo>
                        <a:cubicBezTo>
                          <a:pt x="1082" y="2104"/>
                          <a:pt x="1082" y="2104"/>
                          <a:pt x="1082" y="2104"/>
                        </a:cubicBezTo>
                        <a:cubicBezTo>
                          <a:pt x="1082" y="2104"/>
                          <a:pt x="1082" y="2104"/>
                          <a:pt x="1082" y="2104"/>
                        </a:cubicBezTo>
                        <a:cubicBezTo>
                          <a:pt x="1082" y="2104"/>
                          <a:pt x="1082" y="2104"/>
                          <a:pt x="1082" y="2104"/>
                        </a:cubicBezTo>
                        <a:cubicBezTo>
                          <a:pt x="1082" y="2104"/>
                          <a:pt x="1083" y="2104"/>
                          <a:pt x="1083" y="2104"/>
                        </a:cubicBezTo>
                        <a:cubicBezTo>
                          <a:pt x="1083" y="2104"/>
                          <a:pt x="1083" y="2104"/>
                          <a:pt x="1083" y="2104"/>
                        </a:cubicBezTo>
                        <a:cubicBezTo>
                          <a:pt x="1083" y="2104"/>
                          <a:pt x="1083" y="2104"/>
                          <a:pt x="1083" y="2104"/>
                        </a:cubicBezTo>
                        <a:cubicBezTo>
                          <a:pt x="1083" y="2104"/>
                          <a:pt x="1083" y="2104"/>
                          <a:pt x="1083" y="2104"/>
                        </a:cubicBezTo>
                        <a:cubicBezTo>
                          <a:pt x="1083" y="2104"/>
                          <a:pt x="1084" y="2104"/>
                          <a:pt x="1084" y="2104"/>
                        </a:cubicBezTo>
                        <a:cubicBezTo>
                          <a:pt x="1084" y="2104"/>
                          <a:pt x="1084" y="2104"/>
                          <a:pt x="1084" y="2104"/>
                        </a:cubicBezTo>
                        <a:cubicBezTo>
                          <a:pt x="1084" y="2104"/>
                          <a:pt x="1084" y="2104"/>
                          <a:pt x="1084" y="2104"/>
                        </a:cubicBezTo>
                        <a:cubicBezTo>
                          <a:pt x="1084" y="2104"/>
                          <a:pt x="1084" y="2104"/>
                          <a:pt x="1084" y="2104"/>
                        </a:cubicBezTo>
                        <a:cubicBezTo>
                          <a:pt x="1084" y="2104"/>
                          <a:pt x="1085" y="2104"/>
                          <a:pt x="1085" y="2104"/>
                        </a:cubicBezTo>
                        <a:cubicBezTo>
                          <a:pt x="1085" y="2104"/>
                          <a:pt x="1085" y="2105"/>
                          <a:pt x="1085" y="2105"/>
                        </a:cubicBezTo>
                        <a:cubicBezTo>
                          <a:pt x="1085" y="2105"/>
                          <a:pt x="1085" y="2105"/>
                          <a:pt x="1085" y="2105"/>
                        </a:cubicBezTo>
                        <a:cubicBezTo>
                          <a:pt x="1085" y="2105"/>
                          <a:pt x="1085" y="2105"/>
                          <a:pt x="1085" y="2105"/>
                        </a:cubicBezTo>
                        <a:cubicBezTo>
                          <a:pt x="1085" y="2105"/>
                          <a:pt x="1086" y="2105"/>
                          <a:pt x="1086" y="2105"/>
                        </a:cubicBezTo>
                        <a:cubicBezTo>
                          <a:pt x="1086" y="2105"/>
                          <a:pt x="1086" y="2105"/>
                          <a:pt x="1086" y="2106"/>
                        </a:cubicBezTo>
                        <a:cubicBezTo>
                          <a:pt x="1086" y="2106"/>
                          <a:pt x="1086" y="2106"/>
                          <a:pt x="1086" y="2106"/>
                        </a:cubicBezTo>
                        <a:cubicBezTo>
                          <a:pt x="1086" y="2106"/>
                          <a:pt x="1086" y="2106"/>
                          <a:pt x="1086" y="2106"/>
                        </a:cubicBezTo>
                        <a:cubicBezTo>
                          <a:pt x="1086" y="2106"/>
                          <a:pt x="1087" y="2106"/>
                          <a:pt x="1087" y="2106"/>
                        </a:cubicBezTo>
                        <a:cubicBezTo>
                          <a:pt x="1087" y="2106"/>
                          <a:pt x="1087" y="2106"/>
                          <a:pt x="1087" y="2106"/>
                        </a:cubicBezTo>
                        <a:cubicBezTo>
                          <a:pt x="1087" y="2106"/>
                          <a:pt x="1087" y="2106"/>
                          <a:pt x="1087" y="2106"/>
                        </a:cubicBezTo>
                        <a:cubicBezTo>
                          <a:pt x="1087" y="2106"/>
                          <a:pt x="1087" y="2106"/>
                          <a:pt x="1087" y="2106"/>
                        </a:cubicBezTo>
                        <a:cubicBezTo>
                          <a:pt x="1088" y="2106"/>
                          <a:pt x="1088" y="2107"/>
                          <a:pt x="1088" y="2107"/>
                        </a:cubicBezTo>
                        <a:cubicBezTo>
                          <a:pt x="1088" y="2107"/>
                          <a:pt x="1088" y="2107"/>
                          <a:pt x="1088" y="2106"/>
                        </a:cubicBezTo>
                        <a:cubicBezTo>
                          <a:pt x="1088" y="2106"/>
                          <a:pt x="1088" y="2106"/>
                          <a:pt x="1088" y="2106"/>
                        </a:cubicBezTo>
                        <a:cubicBezTo>
                          <a:pt x="1088" y="2106"/>
                          <a:pt x="1088" y="2107"/>
                          <a:pt x="1088" y="2107"/>
                        </a:cubicBezTo>
                        <a:cubicBezTo>
                          <a:pt x="1089" y="2107"/>
                          <a:pt x="1089" y="2107"/>
                          <a:pt x="1089" y="2107"/>
                        </a:cubicBezTo>
                        <a:cubicBezTo>
                          <a:pt x="1089" y="2107"/>
                          <a:pt x="1089" y="2107"/>
                          <a:pt x="1089" y="2107"/>
                        </a:cubicBezTo>
                        <a:cubicBezTo>
                          <a:pt x="1089" y="2107"/>
                          <a:pt x="1089" y="2107"/>
                          <a:pt x="1089" y="2107"/>
                        </a:cubicBezTo>
                        <a:cubicBezTo>
                          <a:pt x="1089" y="2107"/>
                          <a:pt x="1089" y="2107"/>
                          <a:pt x="1089" y="2107"/>
                        </a:cubicBezTo>
                        <a:cubicBezTo>
                          <a:pt x="1090" y="2107"/>
                          <a:pt x="1090" y="2107"/>
                          <a:pt x="1090" y="2107"/>
                        </a:cubicBezTo>
                        <a:cubicBezTo>
                          <a:pt x="1090" y="2107"/>
                          <a:pt x="1090" y="2107"/>
                          <a:pt x="1090" y="2107"/>
                        </a:cubicBezTo>
                        <a:cubicBezTo>
                          <a:pt x="1090" y="2107"/>
                          <a:pt x="1090" y="2107"/>
                          <a:pt x="1090" y="2107"/>
                        </a:cubicBezTo>
                        <a:cubicBezTo>
                          <a:pt x="1090" y="2107"/>
                          <a:pt x="1090" y="2107"/>
                          <a:pt x="1090" y="2107"/>
                        </a:cubicBezTo>
                        <a:cubicBezTo>
                          <a:pt x="1091" y="2108"/>
                          <a:pt x="1091" y="2108"/>
                          <a:pt x="1091" y="2108"/>
                        </a:cubicBezTo>
                        <a:cubicBezTo>
                          <a:pt x="1091" y="2108"/>
                          <a:pt x="1091" y="2107"/>
                          <a:pt x="1091" y="2107"/>
                        </a:cubicBezTo>
                        <a:cubicBezTo>
                          <a:pt x="1091" y="2107"/>
                          <a:pt x="1091" y="2107"/>
                          <a:pt x="1091" y="2107"/>
                        </a:cubicBezTo>
                        <a:cubicBezTo>
                          <a:pt x="1091" y="2107"/>
                          <a:pt x="1091" y="2108"/>
                          <a:pt x="1091" y="2108"/>
                        </a:cubicBezTo>
                        <a:cubicBezTo>
                          <a:pt x="1092" y="2108"/>
                          <a:pt x="1092" y="2108"/>
                          <a:pt x="1092" y="2108"/>
                        </a:cubicBezTo>
                        <a:cubicBezTo>
                          <a:pt x="1092" y="2108"/>
                          <a:pt x="1092" y="2108"/>
                          <a:pt x="1092" y="2108"/>
                        </a:cubicBezTo>
                        <a:cubicBezTo>
                          <a:pt x="1092" y="2108"/>
                          <a:pt x="1092" y="2108"/>
                          <a:pt x="1092" y="2108"/>
                        </a:cubicBezTo>
                        <a:cubicBezTo>
                          <a:pt x="1092" y="2108"/>
                          <a:pt x="1092" y="2108"/>
                          <a:pt x="1093" y="2108"/>
                        </a:cubicBezTo>
                        <a:cubicBezTo>
                          <a:pt x="1093" y="2108"/>
                          <a:pt x="1093" y="2109"/>
                          <a:pt x="1093" y="2109"/>
                        </a:cubicBezTo>
                        <a:cubicBezTo>
                          <a:pt x="1093" y="2109"/>
                          <a:pt x="1093" y="2108"/>
                          <a:pt x="1093" y="2108"/>
                        </a:cubicBezTo>
                        <a:cubicBezTo>
                          <a:pt x="1093" y="2108"/>
                          <a:pt x="1093" y="2109"/>
                          <a:pt x="1093" y="2109"/>
                        </a:cubicBezTo>
                        <a:cubicBezTo>
                          <a:pt x="1093" y="2109"/>
                          <a:pt x="1093" y="2108"/>
                          <a:pt x="1094" y="2108"/>
                        </a:cubicBezTo>
                        <a:cubicBezTo>
                          <a:pt x="1094" y="2108"/>
                          <a:pt x="1094" y="2109"/>
                          <a:pt x="1094" y="2109"/>
                        </a:cubicBezTo>
                        <a:cubicBezTo>
                          <a:pt x="1094" y="2109"/>
                          <a:pt x="1094" y="2109"/>
                          <a:pt x="1094" y="2109"/>
                        </a:cubicBezTo>
                        <a:cubicBezTo>
                          <a:pt x="1094" y="2108"/>
                          <a:pt x="1094" y="2108"/>
                          <a:pt x="1094" y="2108"/>
                        </a:cubicBezTo>
                        <a:cubicBezTo>
                          <a:pt x="1094" y="2108"/>
                          <a:pt x="1094" y="2109"/>
                          <a:pt x="1095" y="2109"/>
                        </a:cubicBezTo>
                        <a:cubicBezTo>
                          <a:pt x="1095" y="2109"/>
                          <a:pt x="1095" y="2109"/>
                          <a:pt x="1095" y="2109"/>
                        </a:cubicBezTo>
                        <a:cubicBezTo>
                          <a:pt x="1095" y="2109"/>
                          <a:pt x="1095" y="2109"/>
                          <a:pt x="1095" y="2109"/>
                        </a:cubicBezTo>
                        <a:cubicBezTo>
                          <a:pt x="1095" y="2109"/>
                          <a:pt x="1095" y="2109"/>
                          <a:pt x="1095" y="2109"/>
                        </a:cubicBezTo>
                        <a:cubicBezTo>
                          <a:pt x="1095" y="2109"/>
                          <a:pt x="1095" y="2109"/>
                          <a:pt x="1096" y="2109"/>
                        </a:cubicBezTo>
                        <a:cubicBezTo>
                          <a:pt x="1096" y="2109"/>
                          <a:pt x="1096" y="2109"/>
                          <a:pt x="1096" y="2109"/>
                        </a:cubicBezTo>
                        <a:cubicBezTo>
                          <a:pt x="1096" y="2109"/>
                          <a:pt x="1096" y="2109"/>
                          <a:pt x="1096" y="2109"/>
                        </a:cubicBezTo>
                        <a:cubicBezTo>
                          <a:pt x="1096" y="2109"/>
                          <a:pt x="1096" y="2110"/>
                          <a:pt x="1096" y="2110"/>
                        </a:cubicBezTo>
                        <a:cubicBezTo>
                          <a:pt x="1096" y="2110"/>
                          <a:pt x="1096" y="2109"/>
                          <a:pt x="1097" y="2109"/>
                        </a:cubicBezTo>
                        <a:cubicBezTo>
                          <a:pt x="1097" y="2109"/>
                          <a:pt x="1097" y="2109"/>
                          <a:pt x="1097" y="2109"/>
                        </a:cubicBezTo>
                        <a:cubicBezTo>
                          <a:pt x="1097" y="2109"/>
                          <a:pt x="1097" y="2110"/>
                          <a:pt x="1097" y="2110"/>
                        </a:cubicBezTo>
                        <a:cubicBezTo>
                          <a:pt x="1097" y="2110"/>
                          <a:pt x="1097" y="2110"/>
                          <a:pt x="1097" y="2110"/>
                        </a:cubicBezTo>
                        <a:cubicBezTo>
                          <a:pt x="1097" y="2110"/>
                          <a:pt x="1097" y="2109"/>
                          <a:pt x="1098" y="2109"/>
                        </a:cubicBezTo>
                        <a:cubicBezTo>
                          <a:pt x="1098" y="2109"/>
                          <a:pt x="1098" y="2110"/>
                          <a:pt x="1098" y="2110"/>
                        </a:cubicBezTo>
                        <a:cubicBezTo>
                          <a:pt x="1098" y="2110"/>
                          <a:pt x="1098" y="2110"/>
                          <a:pt x="1098" y="2110"/>
                        </a:cubicBezTo>
                        <a:cubicBezTo>
                          <a:pt x="1098" y="2110"/>
                          <a:pt x="1098" y="2110"/>
                          <a:pt x="1098" y="2110"/>
                        </a:cubicBezTo>
                        <a:cubicBezTo>
                          <a:pt x="1098" y="2110"/>
                          <a:pt x="1099" y="2110"/>
                          <a:pt x="1099" y="2110"/>
                        </a:cubicBezTo>
                        <a:cubicBezTo>
                          <a:pt x="1099" y="2110"/>
                          <a:pt x="1099" y="2110"/>
                          <a:pt x="1099" y="2110"/>
                        </a:cubicBezTo>
                        <a:cubicBezTo>
                          <a:pt x="1099" y="2110"/>
                          <a:pt x="1099" y="2110"/>
                          <a:pt x="1099" y="2110"/>
                        </a:cubicBezTo>
                        <a:cubicBezTo>
                          <a:pt x="1099" y="2110"/>
                          <a:pt x="1099" y="2110"/>
                          <a:pt x="1099" y="2110"/>
                        </a:cubicBezTo>
                        <a:cubicBezTo>
                          <a:pt x="1099" y="2110"/>
                          <a:pt x="1100" y="2110"/>
                          <a:pt x="1100" y="2111"/>
                        </a:cubicBezTo>
                        <a:cubicBezTo>
                          <a:pt x="1100" y="2111"/>
                          <a:pt x="1100" y="2110"/>
                          <a:pt x="1100" y="2110"/>
                        </a:cubicBezTo>
                        <a:cubicBezTo>
                          <a:pt x="1100" y="2110"/>
                          <a:pt x="1100" y="2110"/>
                          <a:pt x="1100" y="2111"/>
                        </a:cubicBezTo>
                        <a:cubicBezTo>
                          <a:pt x="1100" y="2111"/>
                          <a:pt x="1100" y="2111"/>
                          <a:pt x="1100" y="2111"/>
                        </a:cubicBezTo>
                        <a:cubicBezTo>
                          <a:pt x="1100" y="2112"/>
                          <a:pt x="1101" y="2111"/>
                          <a:pt x="1101" y="2111"/>
                        </a:cubicBezTo>
                        <a:cubicBezTo>
                          <a:pt x="1101" y="2111"/>
                          <a:pt x="1101" y="2111"/>
                          <a:pt x="1101" y="2111"/>
                        </a:cubicBezTo>
                        <a:cubicBezTo>
                          <a:pt x="1101" y="2111"/>
                          <a:pt x="1101" y="2111"/>
                          <a:pt x="1101" y="2111"/>
                        </a:cubicBezTo>
                        <a:cubicBezTo>
                          <a:pt x="1101" y="2111"/>
                          <a:pt x="1101" y="2111"/>
                          <a:pt x="1101" y="2111"/>
                        </a:cubicBezTo>
                        <a:cubicBezTo>
                          <a:pt x="1101" y="2111"/>
                          <a:pt x="1102" y="2111"/>
                          <a:pt x="1102" y="2111"/>
                        </a:cubicBezTo>
                        <a:cubicBezTo>
                          <a:pt x="1102" y="2111"/>
                          <a:pt x="1102" y="2111"/>
                          <a:pt x="1102" y="2111"/>
                        </a:cubicBezTo>
                        <a:cubicBezTo>
                          <a:pt x="1102" y="2111"/>
                          <a:pt x="1102" y="2111"/>
                          <a:pt x="1102" y="2111"/>
                        </a:cubicBezTo>
                        <a:cubicBezTo>
                          <a:pt x="1102" y="2111"/>
                          <a:pt x="1102" y="2111"/>
                          <a:pt x="1102" y="2111"/>
                        </a:cubicBezTo>
                        <a:cubicBezTo>
                          <a:pt x="1102" y="2111"/>
                          <a:pt x="1103" y="2112"/>
                          <a:pt x="1103" y="2112"/>
                        </a:cubicBezTo>
                        <a:cubicBezTo>
                          <a:pt x="1103" y="2112"/>
                          <a:pt x="1103" y="2111"/>
                          <a:pt x="1103" y="2111"/>
                        </a:cubicBezTo>
                        <a:cubicBezTo>
                          <a:pt x="1103" y="2111"/>
                          <a:pt x="1103" y="2112"/>
                          <a:pt x="1103" y="2112"/>
                        </a:cubicBezTo>
                        <a:cubicBezTo>
                          <a:pt x="1103" y="2112"/>
                          <a:pt x="1103" y="2111"/>
                          <a:pt x="1103" y="2112"/>
                        </a:cubicBezTo>
                        <a:cubicBezTo>
                          <a:pt x="1104" y="2112"/>
                          <a:pt x="1104" y="2112"/>
                          <a:pt x="1104" y="2112"/>
                        </a:cubicBezTo>
                        <a:cubicBezTo>
                          <a:pt x="1104" y="2112"/>
                          <a:pt x="1104" y="2112"/>
                          <a:pt x="1104" y="2112"/>
                        </a:cubicBezTo>
                        <a:cubicBezTo>
                          <a:pt x="1104" y="2112"/>
                          <a:pt x="1104" y="2112"/>
                          <a:pt x="1104" y="2112"/>
                        </a:cubicBezTo>
                        <a:cubicBezTo>
                          <a:pt x="1104" y="2112"/>
                          <a:pt x="1104" y="2112"/>
                          <a:pt x="1104" y="2112"/>
                        </a:cubicBezTo>
                        <a:cubicBezTo>
                          <a:pt x="1105" y="2113"/>
                          <a:pt x="1105" y="2112"/>
                          <a:pt x="1105" y="2112"/>
                        </a:cubicBezTo>
                        <a:cubicBezTo>
                          <a:pt x="1105" y="2112"/>
                          <a:pt x="1105" y="2113"/>
                          <a:pt x="1105" y="2113"/>
                        </a:cubicBezTo>
                        <a:cubicBezTo>
                          <a:pt x="1105" y="2113"/>
                          <a:pt x="1105" y="2112"/>
                          <a:pt x="1105" y="2112"/>
                        </a:cubicBezTo>
                        <a:cubicBezTo>
                          <a:pt x="1105" y="2112"/>
                          <a:pt x="1105" y="2112"/>
                          <a:pt x="1105" y="2113"/>
                        </a:cubicBezTo>
                        <a:cubicBezTo>
                          <a:pt x="1106" y="2113"/>
                          <a:pt x="1106" y="2113"/>
                          <a:pt x="1106" y="2113"/>
                        </a:cubicBezTo>
                        <a:cubicBezTo>
                          <a:pt x="1106" y="2113"/>
                          <a:pt x="1106" y="2113"/>
                          <a:pt x="1106" y="2113"/>
                        </a:cubicBezTo>
                        <a:cubicBezTo>
                          <a:pt x="1106" y="2113"/>
                          <a:pt x="1106" y="2112"/>
                          <a:pt x="1106" y="2112"/>
                        </a:cubicBezTo>
                        <a:cubicBezTo>
                          <a:pt x="1106" y="2112"/>
                          <a:pt x="1106" y="2112"/>
                          <a:pt x="1106" y="2112"/>
                        </a:cubicBezTo>
                        <a:cubicBezTo>
                          <a:pt x="1107" y="2112"/>
                          <a:pt x="1107" y="2112"/>
                          <a:pt x="1107" y="2113"/>
                        </a:cubicBezTo>
                        <a:cubicBezTo>
                          <a:pt x="1107" y="2113"/>
                          <a:pt x="1107" y="2113"/>
                          <a:pt x="1107" y="2113"/>
                        </a:cubicBezTo>
                        <a:cubicBezTo>
                          <a:pt x="1107" y="2113"/>
                          <a:pt x="1107" y="2113"/>
                          <a:pt x="1107" y="2113"/>
                        </a:cubicBezTo>
                        <a:cubicBezTo>
                          <a:pt x="1107" y="2113"/>
                          <a:pt x="1107" y="2113"/>
                          <a:pt x="1107" y="2113"/>
                        </a:cubicBezTo>
                        <a:cubicBezTo>
                          <a:pt x="1108" y="2113"/>
                          <a:pt x="1108" y="2113"/>
                          <a:pt x="1108" y="2113"/>
                        </a:cubicBezTo>
                        <a:cubicBezTo>
                          <a:pt x="1108" y="2113"/>
                          <a:pt x="1108" y="2113"/>
                          <a:pt x="1108" y="2113"/>
                        </a:cubicBezTo>
                        <a:cubicBezTo>
                          <a:pt x="1108" y="2113"/>
                          <a:pt x="1108" y="2113"/>
                          <a:pt x="1108" y="2113"/>
                        </a:cubicBezTo>
                        <a:cubicBezTo>
                          <a:pt x="1108" y="2113"/>
                          <a:pt x="1108" y="2113"/>
                          <a:pt x="1108" y="2113"/>
                        </a:cubicBezTo>
                        <a:cubicBezTo>
                          <a:pt x="1109" y="2113"/>
                          <a:pt x="1109" y="2114"/>
                          <a:pt x="1109" y="2114"/>
                        </a:cubicBezTo>
                        <a:cubicBezTo>
                          <a:pt x="1109" y="2114"/>
                          <a:pt x="1109" y="2113"/>
                          <a:pt x="1109" y="2113"/>
                        </a:cubicBezTo>
                        <a:cubicBezTo>
                          <a:pt x="1109" y="2113"/>
                          <a:pt x="1109" y="2113"/>
                          <a:pt x="1109" y="2113"/>
                        </a:cubicBezTo>
                        <a:cubicBezTo>
                          <a:pt x="1109" y="2113"/>
                          <a:pt x="1109" y="2114"/>
                          <a:pt x="1110" y="2114"/>
                        </a:cubicBezTo>
                        <a:cubicBezTo>
                          <a:pt x="1110" y="2114"/>
                          <a:pt x="1110" y="2113"/>
                          <a:pt x="1110" y="2113"/>
                        </a:cubicBezTo>
                        <a:cubicBezTo>
                          <a:pt x="1110" y="2113"/>
                          <a:pt x="1110" y="2114"/>
                          <a:pt x="1110" y="2114"/>
                        </a:cubicBezTo>
                        <a:cubicBezTo>
                          <a:pt x="1110" y="2114"/>
                          <a:pt x="1110" y="2114"/>
                          <a:pt x="1110" y="2114"/>
                        </a:cubicBezTo>
                        <a:cubicBezTo>
                          <a:pt x="1110" y="2114"/>
                          <a:pt x="1110" y="2114"/>
                          <a:pt x="1111" y="2114"/>
                        </a:cubicBezTo>
                        <a:cubicBezTo>
                          <a:pt x="1111" y="2114"/>
                          <a:pt x="1111" y="2114"/>
                          <a:pt x="1111" y="2114"/>
                        </a:cubicBezTo>
                        <a:cubicBezTo>
                          <a:pt x="1111" y="2114"/>
                          <a:pt x="1111" y="2114"/>
                          <a:pt x="1111" y="2114"/>
                        </a:cubicBezTo>
                        <a:cubicBezTo>
                          <a:pt x="1111" y="2114"/>
                          <a:pt x="1111" y="2115"/>
                          <a:pt x="1111" y="2115"/>
                        </a:cubicBezTo>
                        <a:cubicBezTo>
                          <a:pt x="1111" y="2115"/>
                          <a:pt x="1111" y="2114"/>
                          <a:pt x="1112" y="2114"/>
                        </a:cubicBezTo>
                        <a:cubicBezTo>
                          <a:pt x="1112" y="2114"/>
                          <a:pt x="1112" y="2114"/>
                          <a:pt x="1112" y="2114"/>
                        </a:cubicBezTo>
                        <a:cubicBezTo>
                          <a:pt x="1112" y="2114"/>
                          <a:pt x="1112" y="2114"/>
                          <a:pt x="1112" y="2114"/>
                        </a:cubicBezTo>
                        <a:cubicBezTo>
                          <a:pt x="1112" y="2114"/>
                          <a:pt x="1112" y="2115"/>
                          <a:pt x="1112" y="2115"/>
                        </a:cubicBezTo>
                        <a:cubicBezTo>
                          <a:pt x="1112" y="2115"/>
                          <a:pt x="1112" y="2115"/>
                          <a:pt x="1113" y="2115"/>
                        </a:cubicBezTo>
                        <a:cubicBezTo>
                          <a:pt x="1113" y="2115"/>
                          <a:pt x="1113" y="2115"/>
                          <a:pt x="1113" y="2115"/>
                        </a:cubicBezTo>
                        <a:cubicBezTo>
                          <a:pt x="1113" y="2114"/>
                          <a:pt x="1113" y="2114"/>
                          <a:pt x="1113" y="2114"/>
                        </a:cubicBezTo>
                        <a:cubicBezTo>
                          <a:pt x="1113" y="2114"/>
                          <a:pt x="1113" y="2114"/>
                          <a:pt x="1113" y="2114"/>
                        </a:cubicBezTo>
                        <a:cubicBezTo>
                          <a:pt x="1113" y="2115"/>
                          <a:pt x="1113" y="2115"/>
                          <a:pt x="1114" y="2115"/>
                        </a:cubicBezTo>
                        <a:cubicBezTo>
                          <a:pt x="1114" y="2115"/>
                          <a:pt x="1114" y="2114"/>
                          <a:pt x="1114" y="2114"/>
                        </a:cubicBezTo>
                        <a:cubicBezTo>
                          <a:pt x="1114" y="2115"/>
                          <a:pt x="1114" y="2115"/>
                          <a:pt x="1114" y="2115"/>
                        </a:cubicBezTo>
                        <a:cubicBezTo>
                          <a:pt x="1114" y="2115"/>
                          <a:pt x="1114" y="2115"/>
                          <a:pt x="1114" y="2115"/>
                        </a:cubicBezTo>
                        <a:cubicBezTo>
                          <a:pt x="1114" y="2115"/>
                          <a:pt x="1115" y="2115"/>
                          <a:pt x="1115" y="2115"/>
                        </a:cubicBezTo>
                        <a:cubicBezTo>
                          <a:pt x="1115" y="2115"/>
                          <a:pt x="1115" y="2115"/>
                          <a:pt x="1115" y="2115"/>
                        </a:cubicBezTo>
                        <a:cubicBezTo>
                          <a:pt x="1115" y="2115"/>
                          <a:pt x="1115" y="2116"/>
                          <a:pt x="1115" y="2116"/>
                        </a:cubicBezTo>
                        <a:cubicBezTo>
                          <a:pt x="1115" y="2116"/>
                          <a:pt x="1115" y="2115"/>
                          <a:pt x="1115" y="2115"/>
                        </a:cubicBezTo>
                        <a:cubicBezTo>
                          <a:pt x="1115" y="2115"/>
                          <a:pt x="1116" y="2115"/>
                          <a:pt x="1116" y="2115"/>
                        </a:cubicBezTo>
                        <a:cubicBezTo>
                          <a:pt x="1116" y="2115"/>
                          <a:pt x="1116" y="2115"/>
                          <a:pt x="1116" y="2115"/>
                        </a:cubicBezTo>
                        <a:cubicBezTo>
                          <a:pt x="1116" y="2115"/>
                          <a:pt x="1116" y="2115"/>
                          <a:pt x="1116" y="2115"/>
                        </a:cubicBezTo>
                        <a:cubicBezTo>
                          <a:pt x="1116" y="2116"/>
                          <a:pt x="1116" y="2116"/>
                          <a:pt x="1116" y="2116"/>
                        </a:cubicBezTo>
                        <a:cubicBezTo>
                          <a:pt x="1116" y="2116"/>
                          <a:pt x="1117" y="2116"/>
                          <a:pt x="1117" y="2116"/>
                        </a:cubicBezTo>
                        <a:cubicBezTo>
                          <a:pt x="1117" y="2115"/>
                          <a:pt x="1117" y="2115"/>
                          <a:pt x="1117" y="2115"/>
                        </a:cubicBezTo>
                        <a:cubicBezTo>
                          <a:pt x="1117" y="2115"/>
                          <a:pt x="1117" y="2116"/>
                          <a:pt x="1117" y="2116"/>
                        </a:cubicBezTo>
                        <a:cubicBezTo>
                          <a:pt x="1117" y="2116"/>
                          <a:pt x="1117" y="2116"/>
                          <a:pt x="1117" y="2116"/>
                        </a:cubicBezTo>
                        <a:cubicBezTo>
                          <a:pt x="1117" y="2116"/>
                          <a:pt x="1118" y="2116"/>
                          <a:pt x="1118" y="2116"/>
                        </a:cubicBezTo>
                        <a:cubicBezTo>
                          <a:pt x="1118" y="2116"/>
                          <a:pt x="1118" y="2116"/>
                          <a:pt x="1118" y="2116"/>
                        </a:cubicBezTo>
                        <a:cubicBezTo>
                          <a:pt x="1118" y="2116"/>
                          <a:pt x="1118" y="2116"/>
                          <a:pt x="1118" y="2116"/>
                        </a:cubicBezTo>
                        <a:cubicBezTo>
                          <a:pt x="1118" y="2117"/>
                          <a:pt x="1118" y="2116"/>
                          <a:pt x="1118" y="2116"/>
                        </a:cubicBezTo>
                        <a:cubicBezTo>
                          <a:pt x="1118" y="2116"/>
                          <a:pt x="1119" y="2116"/>
                          <a:pt x="1119" y="2116"/>
                        </a:cubicBezTo>
                        <a:cubicBezTo>
                          <a:pt x="1119" y="2116"/>
                          <a:pt x="1119" y="2116"/>
                          <a:pt x="1119" y="2116"/>
                        </a:cubicBezTo>
                        <a:cubicBezTo>
                          <a:pt x="1119" y="2117"/>
                          <a:pt x="1119" y="2116"/>
                          <a:pt x="1119" y="2116"/>
                        </a:cubicBezTo>
                        <a:cubicBezTo>
                          <a:pt x="1119" y="2116"/>
                          <a:pt x="1119" y="2116"/>
                          <a:pt x="1119" y="2117"/>
                        </a:cubicBezTo>
                        <a:cubicBezTo>
                          <a:pt x="1119" y="2117"/>
                          <a:pt x="1120" y="2117"/>
                          <a:pt x="1120" y="2117"/>
                        </a:cubicBezTo>
                        <a:cubicBezTo>
                          <a:pt x="1120" y="2117"/>
                          <a:pt x="1120" y="2117"/>
                          <a:pt x="1120" y="2117"/>
                        </a:cubicBezTo>
                        <a:cubicBezTo>
                          <a:pt x="1120" y="2117"/>
                          <a:pt x="1120" y="2117"/>
                          <a:pt x="1120" y="2117"/>
                        </a:cubicBezTo>
                        <a:cubicBezTo>
                          <a:pt x="1120" y="2117"/>
                          <a:pt x="1120" y="2117"/>
                          <a:pt x="1120" y="2117"/>
                        </a:cubicBezTo>
                        <a:cubicBezTo>
                          <a:pt x="1121" y="2117"/>
                          <a:pt x="1121" y="2117"/>
                          <a:pt x="1121" y="2117"/>
                        </a:cubicBezTo>
                        <a:cubicBezTo>
                          <a:pt x="1121" y="2117"/>
                          <a:pt x="1121" y="2117"/>
                          <a:pt x="1121" y="2117"/>
                        </a:cubicBezTo>
                        <a:cubicBezTo>
                          <a:pt x="1121" y="2118"/>
                          <a:pt x="1121" y="2118"/>
                          <a:pt x="1121" y="2118"/>
                        </a:cubicBezTo>
                        <a:cubicBezTo>
                          <a:pt x="1121" y="2118"/>
                          <a:pt x="1121" y="2117"/>
                          <a:pt x="1121" y="2117"/>
                        </a:cubicBezTo>
                        <a:cubicBezTo>
                          <a:pt x="1122" y="2117"/>
                          <a:pt x="1122" y="2117"/>
                          <a:pt x="1122" y="2117"/>
                        </a:cubicBezTo>
                        <a:cubicBezTo>
                          <a:pt x="1122" y="2117"/>
                          <a:pt x="1122" y="2117"/>
                          <a:pt x="1122" y="2117"/>
                        </a:cubicBezTo>
                        <a:cubicBezTo>
                          <a:pt x="1122" y="2117"/>
                          <a:pt x="1122" y="2117"/>
                          <a:pt x="1122" y="2118"/>
                        </a:cubicBezTo>
                        <a:cubicBezTo>
                          <a:pt x="1122" y="2118"/>
                          <a:pt x="1122" y="2118"/>
                          <a:pt x="1122" y="2118"/>
                        </a:cubicBezTo>
                        <a:cubicBezTo>
                          <a:pt x="1123" y="2118"/>
                          <a:pt x="1123" y="2118"/>
                          <a:pt x="1123" y="2118"/>
                        </a:cubicBezTo>
                        <a:cubicBezTo>
                          <a:pt x="1123" y="2118"/>
                          <a:pt x="1123" y="2118"/>
                          <a:pt x="1123" y="2118"/>
                        </a:cubicBezTo>
                        <a:cubicBezTo>
                          <a:pt x="1123" y="2118"/>
                          <a:pt x="1123" y="2118"/>
                          <a:pt x="1123" y="2118"/>
                        </a:cubicBezTo>
                        <a:cubicBezTo>
                          <a:pt x="1123" y="2118"/>
                          <a:pt x="1123" y="2118"/>
                          <a:pt x="1123" y="2118"/>
                        </a:cubicBezTo>
                        <a:cubicBezTo>
                          <a:pt x="1124" y="2118"/>
                          <a:pt x="1124" y="2119"/>
                          <a:pt x="1124" y="2119"/>
                        </a:cubicBezTo>
                        <a:cubicBezTo>
                          <a:pt x="1124" y="2118"/>
                          <a:pt x="1124" y="2118"/>
                          <a:pt x="1124" y="2118"/>
                        </a:cubicBezTo>
                        <a:cubicBezTo>
                          <a:pt x="1124" y="2118"/>
                          <a:pt x="1124" y="2118"/>
                          <a:pt x="1124" y="2118"/>
                        </a:cubicBezTo>
                        <a:cubicBezTo>
                          <a:pt x="1124" y="2118"/>
                          <a:pt x="1124" y="2118"/>
                          <a:pt x="1124" y="2118"/>
                        </a:cubicBezTo>
                        <a:cubicBezTo>
                          <a:pt x="1125" y="2118"/>
                          <a:pt x="1125" y="2119"/>
                          <a:pt x="1125" y="2119"/>
                        </a:cubicBezTo>
                        <a:cubicBezTo>
                          <a:pt x="1125" y="2119"/>
                          <a:pt x="1125" y="2119"/>
                          <a:pt x="1125" y="2119"/>
                        </a:cubicBezTo>
                        <a:cubicBezTo>
                          <a:pt x="1125" y="2119"/>
                          <a:pt x="1125" y="2119"/>
                          <a:pt x="1125" y="2119"/>
                        </a:cubicBezTo>
                        <a:cubicBezTo>
                          <a:pt x="1125" y="2119"/>
                          <a:pt x="1125" y="2119"/>
                          <a:pt x="1126" y="2119"/>
                        </a:cubicBezTo>
                        <a:cubicBezTo>
                          <a:pt x="1126" y="2119"/>
                          <a:pt x="1126" y="2119"/>
                          <a:pt x="1126" y="2119"/>
                        </a:cubicBezTo>
                        <a:cubicBezTo>
                          <a:pt x="1126" y="2119"/>
                          <a:pt x="1126" y="2119"/>
                          <a:pt x="1126" y="2119"/>
                        </a:cubicBezTo>
                        <a:cubicBezTo>
                          <a:pt x="1126" y="2119"/>
                          <a:pt x="1126" y="2119"/>
                          <a:pt x="1126" y="2119"/>
                        </a:cubicBezTo>
                        <a:cubicBezTo>
                          <a:pt x="1126" y="2119"/>
                          <a:pt x="1126" y="2119"/>
                          <a:pt x="1127" y="2119"/>
                        </a:cubicBezTo>
                        <a:cubicBezTo>
                          <a:pt x="1127" y="2119"/>
                          <a:pt x="1127" y="2119"/>
                          <a:pt x="1127" y="2119"/>
                        </a:cubicBezTo>
                        <a:cubicBezTo>
                          <a:pt x="1127" y="2119"/>
                          <a:pt x="1127" y="2118"/>
                          <a:pt x="1127" y="2118"/>
                        </a:cubicBezTo>
                        <a:cubicBezTo>
                          <a:pt x="1127" y="2118"/>
                          <a:pt x="1127" y="2118"/>
                          <a:pt x="1127" y="2118"/>
                        </a:cubicBezTo>
                        <a:cubicBezTo>
                          <a:pt x="1127" y="2118"/>
                          <a:pt x="1127" y="2119"/>
                          <a:pt x="1128" y="2119"/>
                        </a:cubicBezTo>
                        <a:cubicBezTo>
                          <a:pt x="1128" y="2119"/>
                          <a:pt x="1128" y="2119"/>
                          <a:pt x="1128" y="2119"/>
                        </a:cubicBezTo>
                        <a:cubicBezTo>
                          <a:pt x="1128" y="2119"/>
                          <a:pt x="1128" y="2119"/>
                          <a:pt x="1128" y="2119"/>
                        </a:cubicBezTo>
                        <a:cubicBezTo>
                          <a:pt x="1128" y="2119"/>
                          <a:pt x="1128" y="2119"/>
                          <a:pt x="1128" y="2119"/>
                        </a:cubicBezTo>
                        <a:cubicBezTo>
                          <a:pt x="1128" y="2119"/>
                          <a:pt x="1128" y="2119"/>
                          <a:pt x="1129" y="2119"/>
                        </a:cubicBezTo>
                        <a:cubicBezTo>
                          <a:pt x="1129" y="2119"/>
                          <a:pt x="1129" y="2119"/>
                          <a:pt x="1129" y="2119"/>
                        </a:cubicBezTo>
                        <a:cubicBezTo>
                          <a:pt x="1129" y="2119"/>
                          <a:pt x="1129" y="2119"/>
                          <a:pt x="1129" y="2119"/>
                        </a:cubicBezTo>
                        <a:cubicBezTo>
                          <a:pt x="1129" y="2119"/>
                          <a:pt x="1129" y="2120"/>
                          <a:pt x="1129" y="2120"/>
                        </a:cubicBezTo>
                        <a:cubicBezTo>
                          <a:pt x="1129" y="2120"/>
                          <a:pt x="1129" y="2119"/>
                          <a:pt x="1130" y="2119"/>
                        </a:cubicBezTo>
                        <a:cubicBezTo>
                          <a:pt x="1130" y="2119"/>
                          <a:pt x="1130" y="2119"/>
                          <a:pt x="1130" y="2119"/>
                        </a:cubicBezTo>
                        <a:cubicBezTo>
                          <a:pt x="1130" y="2119"/>
                          <a:pt x="1130" y="2119"/>
                          <a:pt x="1130" y="2119"/>
                        </a:cubicBezTo>
                        <a:cubicBezTo>
                          <a:pt x="1130" y="2119"/>
                          <a:pt x="1130" y="2119"/>
                          <a:pt x="1130" y="2119"/>
                        </a:cubicBezTo>
                        <a:cubicBezTo>
                          <a:pt x="1130" y="2119"/>
                          <a:pt x="1131" y="2120"/>
                          <a:pt x="1131" y="2120"/>
                        </a:cubicBezTo>
                        <a:cubicBezTo>
                          <a:pt x="1131" y="2120"/>
                          <a:pt x="1131" y="2120"/>
                          <a:pt x="1131" y="2120"/>
                        </a:cubicBezTo>
                        <a:cubicBezTo>
                          <a:pt x="1131" y="2120"/>
                          <a:pt x="1131" y="2121"/>
                          <a:pt x="1131" y="2121"/>
                        </a:cubicBezTo>
                        <a:cubicBezTo>
                          <a:pt x="1131" y="2121"/>
                          <a:pt x="1131" y="2120"/>
                          <a:pt x="1131" y="2120"/>
                        </a:cubicBezTo>
                        <a:cubicBezTo>
                          <a:pt x="1131" y="2120"/>
                          <a:pt x="1132" y="2120"/>
                          <a:pt x="1132" y="2120"/>
                        </a:cubicBezTo>
                        <a:cubicBezTo>
                          <a:pt x="1132" y="2120"/>
                          <a:pt x="1132" y="2120"/>
                          <a:pt x="1132" y="2120"/>
                        </a:cubicBezTo>
                        <a:cubicBezTo>
                          <a:pt x="1132" y="2120"/>
                          <a:pt x="1132" y="2120"/>
                          <a:pt x="1132" y="2120"/>
                        </a:cubicBezTo>
                        <a:cubicBezTo>
                          <a:pt x="1132" y="2121"/>
                          <a:pt x="1132" y="2121"/>
                          <a:pt x="1132" y="2121"/>
                        </a:cubicBezTo>
                        <a:cubicBezTo>
                          <a:pt x="1132" y="2121"/>
                          <a:pt x="1133" y="2120"/>
                          <a:pt x="1133" y="2120"/>
                        </a:cubicBezTo>
                        <a:cubicBezTo>
                          <a:pt x="1133" y="2120"/>
                          <a:pt x="1133" y="2121"/>
                          <a:pt x="1133" y="2121"/>
                        </a:cubicBezTo>
                        <a:cubicBezTo>
                          <a:pt x="1133" y="2121"/>
                          <a:pt x="1133" y="2121"/>
                          <a:pt x="1133" y="2121"/>
                        </a:cubicBezTo>
                        <a:cubicBezTo>
                          <a:pt x="1133" y="2121"/>
                          <a:pt x="1133" y="2121"/>
                          <a:pt x="1133" y="2121"/>
                        </a:cubicBezTo>
                        <a:cubicBezTo>
                          <a:pt x="1133" y="2121"/>
                          <a:pt x="1134" y="2121"/>
                          <a:pt x="1134" y="2121"/>
                        </a:cubicBezTo>
                        <a:cubicBezTo>
                          <a:pt x="1134" y="2121"/>
                          <a:pt x="1134" y="2121"/>
                          <a:pt x="1134" y="2121"/>
                        </a:cubicBezTo>
                        <a:cubicBezTo>
                          <a:pt x="1134" y="2121"/>
                          <a:pt x="1134" y="2122"/>
                          <a:pt x="1134" y="2122"/>
                        </a:cubicBezTo>
                        <a:cubicBezTo>
                          <a:pt x="1134" y="2122"/>
                          <a:pt x="1134" y="2122"/>
                          <a:pt x="1134" y="2122"/>
                        </a:cubicBezTo>
                        <a:cubicBezTo>
                          <a:pt x="1134" y="2121"/>
                          <a:pt x="1135" y="2121"/>
                          <a:pt x="1135" y="2121"/>
                        </a:cubicBezTo>
                        <a:cubicBezTo>
                          <a:pt x="1135" y="2121"/>
                          <a:pt x="1135" y="2122"/>
                          <a:pt x="1135" y="2122"/>
                        </a:cubicBezTo>
                        <a:cubicBezTo>
                          <a:pt x="1135" y="2122"/>
                          <a:pt x="1135" y="2122"/>
                          <a:pt x="1135" y="2122"/>
                        </a:cubicBezTo>
                        <a:cubicBezTo>
                          <a:pt x="1135" y="2122"/>
                          <a:pt x="1135" y="2122"/>
                          <a:pt x="1135" y="2122"/>
                        </a:cubicBezTo>
                        <a:cubicBezTo>
                          <a:pt x="1135" y="2122"/>
                          <a:pt x="1136" y="2122"/>
                          <a:pt x="1136" y="2122"/>
                        </a:cubicBezTo>
                        <a:cubicBezTo>
                          <a:pt x="1136" y="2122"/>
                          <a:pt x="1136" y="2122"/>
                          <a:pt x="1136" y="2122"/>
                        </a:cubicBezTo>
                        <a:cubicBezTo>
                          <a:pt x="1136" y="2122"/>
                          <a:pt x="1136" y="2122"/>
                          <a:pt x="1136" y="2122"/>
                        </a:cubicBezTo>
                        <a:cubicBezTo>
                          <a:pt x="1136" y="2122"/>
                          <a:pt x="1136" y="2122"/>
                          <a:pt x="1136" y="2122"/>
                        </a:cubicBezTo>
                        <a:cubicBezTo>
                          <a:pt x="1137" y="2122"/>
                          <a:pt x="1137" y="2123"/>
                          <a:pt x="1137" y="2123"/>
                        </a:cubicBezTo>
                        <a:cubicBezTo>
                          <a:pt x="1137" y="2123"/>
                          <a:pt x="1137" y="2122"/>
                          <a:pt x="1137" y="2122"/>
                        </a:cubicBezTo>
                        <a:cubicBezTo>
                          <a:pt x="1137" y="2122"/>
                          <a:pt x="1137" y="2122"/>
                          <a:pt x="1137" y="2122"/>
                        </a:cubicBezTo>
                        <a:cubicBezTo>
                          <a:pt x="1137" y="2122"/>
                          <a:pt x="1137" y="2122"/>
                          <a:pt x="1137" y="2122"/>
                        </a:cubicBezTo>
                        <a:cubicBezTo>
                          <a:pt x="1138" y="2122"/>
                          <a:pt x="1138" y="2122"/>
                          <a:pt x="1138" y="2123"/>
                        </a:cubicBezTo>
                        <a:cubicBezTo>
                          <a:pt x="1138" y="2123"/>
                          <a:pt x="1138" y="2123"/>
                          <a:pt x="1138" y="2123"/>
                        </a:cubicBezTo>
                        <a:cubicBezTo>
                          <a:pt x="1138" y="2123"/>
                          <a:pt x="1138" y="2123"/>
                          <a:pt x="1138" y="2123"/>
                        </a:cubicBezTo>
                        <a:cubicBezTo>
                          <a:pt x="1138" y="2123"/>
                          <a:pt x="1138" y="2123"/>
                          <a:pt x="1138" y="2123"/>
                        </a:cubicBezTo>
                        <a:cubicBezTo>
                          <a:pt x="1139" y="2123"/>
                          <a:pt x="1139" y="2123"/>
                          <a:pt x="1139" y="2123"/>
                        </a:cubicBezTo>
                        <a:cubicBezTo>
                          <a:pt x="1139" y="2123"/>
                          <a:pt x="1139" y="2123"/>
                          <a:pt x="1139" y="2123"/>
                        </a:cubicBezTo>
                        <a:cubicBezTo>
                          <a:pt x="1139" y="2123"/>
                          <a:pt x="1139" y="2123"/>
                          <a:pt x="1139" y="2123"/>
                        </a:cubicBezTo>
                        <a:cubicBezTo>
                          <a:pt x="1139" y="2123"/>
                          <a:pt x="1139" y="2124"/>
                          <a:pt x="1139" y="2124"/>
                        </a:cubicBezTo>
                        <a:cubicBezTo>
                          <a:pt x="1140" y="2124"/>
                          <a:pt x="1140" y="2124"/>
                          <a:pt x="1140" y="2124"/>
                        </a:cubicBezTo>
                        <a:cubicBezTo>
                          <a:pt x="1140" y="2124"/>
                          <a:pt x="1140" y="2123"/>
                          <a:pt x="1140" y="2124"/>
                        </a:cubicBezTo>
                        <a:cubicBezTo>
                          <a:pt x="1140" y="2124"/>
                          <a:pt x="1140" y="2124"/>
                          <a:pt x="1140" y="2124"/>
                        </a:cubicBezTo>
                        <a:cubicBezTo>
                          <a:pt x="1140" y="2124"/>
                          <a:pt x="1140" y="2124"/>
                          <a:pt x="1140" y="2123"/>
                        </a:cubicBezTo>
                        <a:cubicBezTo>
                          <a:pt x="1141" y="2123"/>
                          <a:pt x="1141" y="2123"/>
                          <a:pt x="1141" y="2123"/>
                        </a:cubicBezTo>
                        <a:cubicBezTo>
                          <a:pt x="1141" y="2124"/>
                          <a:pt x="1141" y="2124"/>
                          <a:pt x="1141" y="2124"/>
                        </a:cubicBezTo>
                        <a:cubicBezTo>
                          <a:pt x="1141" y="2124"/>
                          <a:pt x="1141" y="2124"/>
                          <a:pt x="1141" y="2124"/>
                        </a:cubicBezTo>
                        <a:cubicBezTo>
                          <a:pt x="1141" y="2124"/>
                          <a:pt x="1141" y="2125"/>
                          <a:pt x="1142" y="2125"/>
                        </a:cubicBezTo>
                        <a:cubicBezTo>
                          <a:pt x="1142" y="2125"/>
                          <a:pt x="1142" y="2125"/>
                          <a:pt x="1142" y="2125"/>
                        </a:cubicBezTo>
                        <a:cubicBezTo>
                          <a:pt x="1142" y="2125"/>
                          <a:pt x="1142" y="2125"/>
                          <a:pt x="1142" y="2125"/>
                        </a:cubicBezTo>
                        <a:cubicBezTo>
                          <a:pt x="1142" y="2125"/>
                          <a:pt x="1142" y="2125"/>
                          <a:pt x="1142" y="2125"/>
                        </a:cubicBezTo>
                        <a:cubicBezTo>
                          <a:pt x="1142" y="2125"/>
                          <a:pt x="1142" y="2125"/>
                          <a:pt x="1143" y="2124"/>
                        </a:cubicBezTo>
                        <a:cubicBezTo>
                          <a:pt x="1143" y="2124"/>
                          <a:pt x="1143" y="2124"/>
                          <a:pt x="1143" y="2124"/>
                        </a:cubicBezTo>
                        <a:cubicBezTo>
                          <a:pt x="1143" y="2124"/>
                          <a:pt x="1143" y="2125"/>
                          <a:pt x="1143" y="2125"/>
                        </a:cubicBezTo>
                        <a:cubicBezTo>
                          <a:pt x="1143" y="2125"/>
                          <a:pt x="1143" y="2125"/>
                          <a:pt x="1143" y="2125"/>
                        </a:cubicBezTo>
                        <a:cubicBezTo>
                          <a:pt x="1143" y="2125"/>
                          <a:pt x="1143" y="2125"/>
                          <a:pt x="1144" y="2125"/>
                        </a:cubicBezTo>
                        <a:cubicBezTo>
                          <a:pt x="1144" y="2125"/>
                          <a:pt x="1144" y="2125"/>
                          <a:pt x="1144" y="2125"/>
                        </a:cubicBezTo>
                        <a:cubicBezTo>
                          <a:pt x="1144" y="2125"/>
                          <a:pt x="1144" y="2125"/>
                          <a:pt x="1144" y="2125"/>
                        </a:cubicBezTo>
                        <a:cubicBezTo>
                          <a:pt x="1144" y="2125"/>
                          <a:pt x="1144" y="2125"/>
                          <a:pt x="1144" y="2125"/>
                        </a:cubicBezTo>
                        <a:cubicBezTo>
                          <a:pt x="1144" y="2125"/>
                          <a:pt x="1144" y="2125"/>
                          <a:pt x="1145" y="2125"/>
                        </a:cubicBezTo>
                        <a:cubicBezTo>
                          <a:pt x="1145" y="2125"/>
                          <a:pt x="1145" y="2125"/>
                          <a:pt x="1145" y="2125"/>
                        </a:cubicBezTo>
                        <a:cubicBezTo>
                          <a:pt x="1145" y="2125"/>
                          <a:pt x="1145" y="2126"/>
                          <a:pt x="1145" y="2126"/>
                        </a:cubicBezTo>
                        <a:cubicBezTo>
                          <a:pt x="1145" y="2126"/>
                          <a:pt x="1145" y="2126"/>
                          <a:pt x="1145" y="2126"/>
                        </a:cubicBezTo>
                        <a:cubicBezTo>
                          <a:pt x="1145" y="2125"/>
                          <a:pt x="1145" y="2125"/>
                          <a:pt x="1146" y="2125"/>
                        </a:cubicBezTo>
                        <a:cubicBezTo>
                          <a:pt x="1146" y="2125"/>
                          <a:pt x="1146" y="2126"/>
                          <a:pt x="1146" y="2126"/>
                        </a:cubicBezTo>
                        <a:cubicBezTo>
                          <a:pt x="1146" y="2126"/>
                          <a:pt x="1146" y="2126"/>
                          <a:pt x="1146" y="2126"/>
                        </a:cubicBezTo>
                        <a:cubicBezTo>
                          <a:pt x="1146" y="2126"/>
                          <a:pt x="1146" y="2126"/>
                          <a:pt x="1146" y="2126"/>
                        </a:cubicBezTo>
                        <a:cubicBezTo>
                          <a:pt x="1146" y="2126"/>
                          <a:pt x="1146" y="2126"/>
                          <a:pt x="1147" y="2126"/>
                        </a:cubicBezTo>
                        <a:cubicBezTo>
                          <a:pt x="1147" y="2126"/>
                          <a:pt x="1147" y="2126"/>
                          <a:pt x="1147" y="2126"/>
                        </a:cubicBezTo>
                        <a:cubicBezTo>
                          <a:pt x="1147" y="2126"/>
                          <a:pt x="1147" y="2126"/>
                          <a:pt x="1147" y="2126"/>
                        </a:cubicBezTo>
                        <a:cubicBezTo>
                          <a:pt x="1147" y="2126"/>
                          <a:pt x="1147" y="2126"/>
                          <a:pt x="1147" y="2126"/>
                        </a:cubicBezTo>
                        <a:cubicBezTo>
                          <a:pt x="1147" y="2126"/>
                          <a:pt x="1148" y="2127"/>
                          <a:pt x="1148" y="2127"/>
                        </a:cubicBezTo>
                        <a:cubicBezTo>
                          <a:pt x="1148" y="2127"/>
                          <a:pt x="1148" y="2127"/>
                          <a:pt x="1148" y="2127"/>
                        </a:cubicBezTo>
                        <a:cubicBezTo>
                          <a:pt x="1148" y="2127"/>
                          <a:pt x="1148" y="2127"/>
                          <a:pt x="1148" y="2127"/>
                        </a:cubicBezTo>
                        <a:cubicBezTo>
                          <a:pt x="1148" y="2127"/>
                          <a:pt x="1148" y="2127"/>
                          <a:pt x="1148" y="2127"/>
                        </a:cubicBezTo>
                        <a:cubicBezTo>
                          <a:pt x="1148" y="2127"/>
                          <a:pt x="1149" y="2127"/>
                          <a:pt x="1149" y="2127"/>
                        </a:cubicBezTo>
                        <a:cubicBezTo>
                          <a:pt x="1149" y="2127"/>
                          <a:pt x="1149" y="2127"/>
                          <a:pt x="1149" y="2127"/>
                        </a:cubicBezTo>
                        <a:cubicBezTo>
                          <a:pt x="1149" y="2127"/>
                          <a:pt x="1149" y="2128"/>
                          <a:pt x="1149" y="2128"/>
                        </a:cubicBezTo>
                        <a:cubicBezTo>
                          <a:pt x="1149" y="2128"/>
                          <a:pt x="1149" y="2127"/>
                          <a:pt x="1149" y="2127"/>
                        </a:cubicBezTo>
                        <a:cubicBezTo>
                          <a:pt x="1149" y="2127"/>
                          <a:pt x="1150" y="2127"/>
                          <a:pt x="1150" y="2127"/>
                        </a:cubicBezTo>
                        <a:cubicBezTo>
                          <a:pt x="1150" y="2127"/>
                          <a:pt x="1150" y="2128"/>
                          <a:pt x="1150" y="2128"/>
                        </a:cubicBezTo>
                        <a:cubicBezTo>
                          <a:pt x="1150" y="2128"/>
                          <a:pt x="1150" y="2128"/>
                          <a:pt x="1150" y="2128"/>
                        </a:cubicBezTo>
                        <a:cubicBezTo>
                          <a:pt x="1150" y="2128"/>
                          <a:pt x="1150" y="2128"/>
                          <a:pt x="1150" y="2128"/>
                        </a:cubicBezTo>
                        <a:cubicBezTo>
                          <a:pt x="1150" y="2128"/>
                          <a:pt x="1151" y="2127"/>
                          <a:pt x="1151" y="2128"/>
                        </a:cubicBezTo>
                        <a:cubicBezTo>
                          <a:pt x="1151" y="2128"/>
                          <a:pt x="1151" y="2128"/>
                          <a:pt x="1151" y="2128"/>
                        </a:cubicBezTo>
                        <a:cubicBezTo>
                          <a:pt x="1151" y="2128"/>
                          <a:pt x="1151" y="2128"/>
                          <a:pt x="1151" y="2128"/>
                        </a:cubicBezTo>
                        <a:cubicBezTo>
                          <a:pt x="1151" y="2128"/>
                          <a:pt x="1151" y="2129"/>
                          <a:pt x="1151" y="2129"/>
                        </a:cubicBezTo>
                        <a:cubicBezTo>
                          <a:pt x="1151" y="2129"/>
                          <a:pt x="1152" y="2128"/>
                          <a:pt x="1152" y="2128"/>
                        </a:cubicBezTo>
                        <a:cubicBezTo>
                          <a:pt x="1152" y="2128"/>
                          <a:pt x="1152" y="2129"/>
                          <a:pt x="1152" y="2129"/>
                        </a:cubicBezTo>
                        <a:cubicBezTo>
                          <a:pt x="1152" y="2129"/>
                          <a:pt x="1152" y="2129"/>
                          <a:pt x="1152" y="2129"/>
                        </a:cubicBezTo>
                        <a:cubicBezTo>
                          <a:pt x="1152" y="2129"/>
                          <a:pt x="1152" y="2129"/>
                          <a:pt x="1152" y="2129"/>
                        </a:cubicBezTo>
                        <a:cubicBezTo>
                          <a:pt x="1153" y="2129"/>
                          <a:pt x="1153" y="2129"/>
                          <a:pt x="1153" y="2129"/>
                        </a:cubicBezTo>
                        <a:cubicBezTo>
                          <a:pt x="1153" y="2129"/>
                          <a:pt x="1153" y="2129"/>
                          <a:pt x="1153" y="2129"/>
                        </a:cubicBezTo>
                        <a:cubicBezTo>
                          <a:pt x="1153" y="2129"/>
                          <a:pt x="1153" y="2129"/>
                          <a:pt x="1153" y="2129"/>
                        </a:cubicBezTo>
                        <a:cubicBezTo>
                          <a:pt x="1153" y="2129"/>
                          <a:pt x="1153" y="2129"/>
                          <a:pt x="1153" y="2129"/>
                        </a:cubicBezTo>
                        <a:cubicBezTo>
                          <a:pt x="1154" y="2129"/>
                          <a:pt x="1154" y="2128"/>
                          <a:pt x="1154" y="2128"/>
                        </a:cubicBezTo>
                        <a:cubicBezTo>
                          <a:pt x="1154" y="2128"/>
                          <a:pt x="1154" y="2129"/>
                          <a:pt x="1154" y="2129"/>
                        </a:cubicBezTo>
                        <a:cubicBezTo>
                          <a:pt x="1154" y="2130"/>
                          <a:pt x="1154" y="2129"/>
                          <a:pt x="1154" y="2129"/>
                        </a:cubicBezTo>
                        <a:cubicBezTo>
                          <a:pt x="1154" y="2129"/>
                          <a:pt x="1154" y="2129"/>
                          <a:pt x="1154" y="2129"/>
                        </a:cubicBezTo>
                        <a:cubicBezTo>
                          <a:pt x="1155" y="2129"/>
                          <a:pt x="1155" y="2129"/>
                          <a:pt x="1155" y="2129"/>
                        </a:cubicBezTo>
                        <a:cubicBezTo>
                          <a:pt x="1155" y="2130"/>
                          <a:pt x="1155" y="2129"/>
                          <a:pt x="1155" y="2129"/>
                        </a:cubicBezTo>
                        <a:cubicBezTo>
                          <a:pt x="1155" y="2129"/>
                          <a:pt x="1155" y="2130"/>
                          <a:pt x="1155" y="2130"/>
                        </a:cubicBezTo>
                        <a:cubicBezTo>
                          <a:pt x="1155" y="2130"/>
                          <a:pt x="1155" y="2130"/>
                          <a:pt x="1155" y="2130"/>
                        </a:cubicBezTo>
                        <a:cubicBezTo>
                          <a:pt x="1156" y="2129"/>
                          <a:pt x="1156" y="2129"/>
                          <a:pt x="1156" y="2129"/>
                        </a:cubicBezTo>
                        <a:cubicBezTo>
                          <a:pt x="1156" y="2129"/>
                          <a:pt x="1156" y="2130"/>
                          <a:pt x="1156" y="2130"/>
                        </a:cubicBezTo>
                        <a:cubicBezTo>
                          <a:pt x="1156" y="2130"/>
                          <a:pt x="1156" y="2130"/>
                          <a:pt x="1156" y="2130"/>
                        </a:cubicBezTo>
                        <a:cubicBezTo>
                          <a:pt x="1156" y="2129"/>
                          <a:pt x="1156" y="2130"/>
                          <a:pt x="1156" y="2130"/>
                        </a:cubicBezTo>
                        <a:cubicBezTo>
                          <a:pt x="1157" y="2130"/>
                          <a:pt x="1157" y="2130"/>
                          <a:pt x="1157" y="2130"/>
                        </a:cubicBezTo>
                        <a:cubicBezTo>
                          <a:pt x="1157" y="2130"/>
                          <a:pt x="1157" y="2130"/>
                          <a:pt x="1157" y="2130"/>
                        </a:cubicBezTo>
                        <a:cubicBezTo>
                          <a:pt x="1157" y="2130"/>
                          <a:pt x="1157" y="2130"/>
                          <a:pt x="1157" y="2130"/>
                        </a:cubicBezTo>
                        <a:cubicBezTo>
                          <a:pt x="1157" y="2130"/>
                          <a:pt x="1157" y="2130"/>
                          <a:pt x="1157" y="2130"/>
                        </a:cubicBezTo>
                        <a:cubicBezTo>
                          <a:pt x="1158" y="2130"/>
                          <a:pt x="1158" y="2130"/>
                          <a:pt x="1158" y="2130"/>
                        </a:cubicBezTo>
                        <a:cubicBezTo>
                          <a:pt x="1158" y="2130"/>
                          <a:pt x="1158" y="2130"/>
                          <a:pt x="1158" y="2130"/>
                        </a:cubicBezTo>
                        <a:cubicBezTo>
                          <a:pt x="1158" y="2130"/>
                          <a:pt x="1158" y="2130"/>
                          <a:pt x="1158" y="2130"/>
                        </a:cubicBezTo>
                        <a:cubicBezTo>
                          <a:pt x="1158" y="2130"/>
                          <a:pt x="1158" y="2131"/>
                          <a:pt x="1159" y="2131"/>
                        </a:cubicBezTo>
                        <a:cubicBezTo>
                          <a:pt x="1159" y="2131"/>
                          <a:pt x="1159" y="2131"/>
                          <a:pt x="1159" y="2131"/>
                        </a:cubicBezTo>
                        <a:cubicBezTo>
                          <a:pt x="1159" y="2131"/>
                          <a:pt x="1159" y="2131"/>
                          <a:pt x="1159" y="2131"/>
                        </a:cubicBezTo>
                        <a:cubicBezTo>
                          <a:pt x="1159" y="2131"/>
                          <a:pt x="1159" y="2131"/>
                          <a:pt x="1159" y="2131"/>
                        </a:cubicBezTo>
                        <a:cubicBezTo>
                          <a:pt x="1159" y="2131"/>
                          <a:pt x="1159" y="2131"/>
                          <a:pt x="1160" y="2131"/>
                        </a:cubicBezTo>
                        <a:cubicBezTo>
                          <a:pt x="1160" y="2131"/>
                          <a:pt x="1160" y="2131"/>
                          <a:pt x="1160" y="2131"/>
                        </a:cubicBezTo>
                        <a:cubicBezTo>
                          <a:pt x="1160" y="2131"/>
                          <a:pt x="1160" y="2131"/>
                          <a:pt x="1160" y="2131"/>
                        </a:cubicBezTo>
                        <a:cubicBezTo>
                          <a:pt x="1160" y="2131"/>
                          <a:pt x="1160" y="2132"/>
                          <a:pt x="1160" y="2132"/>
                        </a:cubicBezTo>
                        <a:cubicBezTo>
                          <a:pt x="1160" y="2132"/>
                          <a:pt x="1160" y="2132"/>
                          <a:pt x="1161" y="2132"/>
                        </a:cubicBezTo>
                        <a:cubicBezTo>
                          <a:pt x="1161" y="2132"/>
                          <a:pt x="1161" y="2132"/>
                          <a:pt x="1161" y="2132"/>
                        </a:cubicBezTo>
                        <a:cubicBezTo>
                          <a:pt x="1161" y="2132"/>
                          <a:pt x="1161" y="2132"/>
                          <a:pt x="1161" y="2132"/>
                        </a:cubicBezTo>
                        <a:cubicBezTo>
                          <a:pt x="1161" y="2132"/>
                          <a:pt x="1161" y="2132"/>
                          <a:pt x="1161" y="2132"/>
                        </a:cubicBezTo>
                        <a:cubicBezTo>
                          <a:pt x="1161" y="2132"/>
                          <a:pt x="1161" y="2132"/>
                          <a:pt x="1162" y="2132"/>
                        </a:cubicBezTo>
                        <a:cubicBezTo>
                          <a:pt x="1162" y="2132"/>
                          <a:pt x="1162" y="2131"/>
                          <a:pt x="1162" y="2131"/>
                        </a:cubicBezTo>
                        <a:cubicBezTo>
                          <a:pt x="1162" y="2131"/>
                          <a:pt x="1162" y="2132"/>
                          <a:pt x="1162" y="2132"/>
                        </a:cubicBezTo>
                        <a:cubicBezTo>
                          <a:pt x="1162" y="2132"/>
                          <a:pt x="1162" y="2131"/>
                          <a:pt x="1162" y="2131"/>
                        </a:cubicBezTo>
                        <a:cubicBezTo>
                          <a:pt x="1162" y="2131"/>
                          <a:pt x="1162" y="2132"/>
                          <a:pt x="1163" y="2132"/>
                        </a:cubicBezTo>
                        <a:cubicBezTo>
                          <a:pt x="1163" y="2132"/>
                          <a:pt x="1163" y="2132"/>
                          <a:pt x="1163" y="2132"/>
                        </a:cubicBezTo>
                        <a:cubicBezTo>
                          <a:pt x="1163" y="2132"/>
                          <a:pt x="1163" y="2132"/>
                          <a:pt x="1163" y="2132"/>
                        </a:cubicBezTo>
                        <a:cubicBezTo>
                          <a:pt x="1163" y="2132"/>
                          <a:pt x="1163" y="2132"/>
                          <a:pt x="1163" y="2132"/>
                        </a:cubicBezTo>
                        <a:cubicBezTo>
                          <a:pt x="1163" y="2132"/>
                          <a:pt x="1164" y="2132"/>
                          <a:pt x="1164" y="2132"/>
                        </a:cubicBezTo>
                        <a:cubicBezTo>
                          <a:pt x="1164" y="2132"/>
                          <a:pt x="1164" y="2132"/>
                          <a:pt x="1164" y="2132"/>
                        </a:cubicBezTo>
                        <a:cubicBezTo>
                          <a:pt x="1164" y="2132"/>
                          <a:pt x="1164" y="2132"/>
                          <a:pt x="1164" y="2132"/>
                        </a:cubicBezTo>
                        <a:cubicBezTo>
                          <a:pt x="1164" y="2132"/>
                          <a:pt x="1164" y="2133"/>
                          <a:pt x="1164" y="2133"/>
                        </a:cubicBezTo>
                        <a:cubicBezTo>
                          <a:pt x="1164" y="2133"/>
                          <a:pt x="1165" y="2133"/>
                          <a:pt x="1165" y="2133"/>
                        </a:cubicBezTo>
                        <a:cubicBezTo>
                          <a:pt x="1165" y="2133"/>
                          <a:pt x="1165" y="2133"/>
                          <a:pt x="1165" y="2133"/>
                        </a:cubicBezTo>
                        <a:cubicBezTo>
                          <a:pt x="1165" y="2133"/>
                          <a:pt x="1165" y="2133"/>
                          <a:pt x="1165" y="2133"/>
                        </a:cubicBezTo>
                        <a:cubicBezTo>
                          <a:pt x="1165" y="2133"/>
                          <a:pt x="1165" y="2133"/>
                          <a:pt x="1165" y="2133"/>
                        </a:cubicBezTo>
                        <a:cubicBezTo>
                          <a:pt x="1165" y="2133"/>
                          <a:pt x="1166" y="2133"/>
                          <a:pt x="1166" y="2133"/>
                        </a:cubicBezTo>
                        <a:cubicBezTo>
                          <a:pt x="1166" y="2133"/>
                          <a:pt x="1166" y="2133"/>
                          <a:pt x="1166" y="2133"/>
                        </a:cubicBezTo>
                        <a:cubicBezTo>
                          <a:pt x="1166" y="2133"/>
                          <a:pt x="1166" y="2133"/>
                          <a:pt x="1166" y="2133"/>
                        </a:cubicBezTo>
                        <a:cubicBezTo>
                          <a:pt x="1166" y="2133"/>
                          <a:pt x="1166" y="2133"/>
                          <a:pt x="1166" y="2133"/>
                        </a:cubicBezTo>
                        <a:cubicBezTo>
                          <a:pt x="1166" y="2133"/>
                          <a:pt x="1167" y="2133"/>
                          <a:pt x="1167" y="2133"/>
                        </a:cubicBezTo>
                        <a:cubicBezTo>
                          <a:pt x="1167" y="2133"/>
                          <a:pt x="1167" y="2133"/>
                          <a:pt x="1167" y="2133"/>
                        </a:cubicBezTo>
                        <a:cubicBezTo>
                          <a:pt x="1167" y="2133"/>
                          <a:pt x="1167" y="2133"/>
                          <a:pt x="1167" y="2133"/>
                        </a:cubicBezTo>
                        <a:cubicBezTo>
                          <a:pt x="1167" y="2133"/>
                          <a:pt x="1167" y="2133"/>
                          <a:pt x="1167" y="2133"/>
                        </a:cubicBezTo>
                        <a:cubicBezTo>
                          <a:pt x="1167" y="2133"/>
                          <a:pt x="1168" y="2133"/>
                          <a:pt x="1168" y="2133"/>
                        </a:cubicBezTo>
                        <a:cubicBezTo>
                          <a:pt x="1168" y="2133"/>
                          <a:pt x="1168" y="2133"/>
                          <a:pt x="1168" y="2133"/>
                        </a:cubicBezTo>
                        <a:cubicBezTo>
                          <a:pt x="1168" y="2133"/>
                          <a:pt x="1168" y="2133"/>
                          <a:pt x="1168" y="2133"/>
                        </a:cubicBezTo>
                        <a:cubicBezTo>
                          <a:pt x="1168" y="2133"/>
                          <a:pt x="1168" y="2134"/>
                          <a:pt x="1168" y="2134"/>
                        </a:cubicBezTo>
                        <a:cubicBezTo>
                          <a:pt x="1169" y="2134"/>
                          <a:pt x="1169" y="2134"/>
                          <a:pt x="1169" y="2134"/>
                        </a:cubicBezTo>
                        <a:cubicBezTo>
                          <a:pt x="1169" y="2134"/>
                          <a:pt x="1169" y="2134"/>
                          <a:pt x="1169" y="2134"/>
                        </a:cubicBezTo>
                        <a:cubicBezTo>
                          <a:pt x="1169" y="2134"/>
                          <a:pt x="1169" y="2134"/>
                          <a:pt x="1169" y="2134"/>
                        </a:cubicBezTo>
                        <a:cubicBezTo>
                          <a:pt x="1169" y="2134"/>
                          <a:pt x="1169" y="2134"/>
                          <a:pt x="1169" y="2134"/>
                        </a:cubicBezTo>
                        <a:cubicBezTo>
                          <a:pt x="1170" y="2134"/>
                          <a:pt x="1170" y="2134"/>
                          <a:pt x="1170" y="2134"/>
                        </a:cubicBezTo>
                        <a:cubicBezTo>
                          <a:pt x="1170" y="2134"/>
                          <a:pt x="1170" y="2134"/>
                          <a:pt x="1170" y="2134"/>
                        </a:cubicBezTo>
                        <a:cubicBezTo>
                          <a:pt x="1170" y="2134"/>
                          <a:pt x="1170" y="2134"/>
                          <a:pt x="1170" y="2134"/>
                        </a:cubicBezTo>
                        <a:cubicBezTo>
                          <a:pt x="1170" y="2134"/>
                          <a:pt x="1170" y="2134"/>
                          <a:pt x="1170" y="2134"/>
                        </a:cubicBezTo>
                        <a:cubicBezTo>
                          <a:pt x="1171" y="2134"/>
                          <a:pt x="1171" y="2134"/>
                          <a:pt x="1171" y="2134"/>
                        </a:cubicBezTo>
                        <a:cubicBezTo>
                          <a:pt x="1171" y="2134"/>
                          <a:pt x="1171" y="2134"/>
                          <a:pt x="1171" y="2134"/>
                        </a:cubicBezTo>
                        <a:cubicBezTo>
                          <a:pt x="1171" y="2134"/>
                          <a:pt x="1171" y="2134"/>
                          <a:pt x="1171" y="2134"/>
                        </a:cubicBezTo>
                        <a:cubicBezTo>
                          <a:pt x="1171" y="2134"/>
                          <a:pt x="1171" y="2134"/>
                          <a:pt x="1171" y="2134"/>
                        </a:cubicBezTo>
                        <a:cubicBezTo>
                          <a:pt x="1172" y="2134"/>
                          <a:pt x="1172" y="2134"/>
                          <a:pt x="1172" y="2134"/>
                        </a:cubicBezTo>
                        <a:cubicBezTo>
                          <a:pt x="1172" y="2134"/>
                          <a:pt x="1172" y="2135"/>
                          <a:pt x="1172" y="2135"/>
                        </a:cubicBezTo>
                        <a:cubicBezTo>
                          <a:pt x="1172" y="2135"/>
                          <a:pt x="1172" y="2135"/>
                          <a:pt x="1172" y="2135"/>
                        </a:cubicBezTo>
                        <a:cubicBezTo>
                          <a:pt x="1172" y="2135"/>
                          <a:pt x="1172" y="2135"/>
                          <a:pt x="1172" y="2135"/>
                        </a:cubicBezTo>
                        <a:cubicBezTo>
                          <a:pt x="1173" y="2135"/>
                          <a:pt x="1173" y="2135"/>
                          <a:pt x="1173" y="2135"/>
                        </a:cubicBezTo>
                        <a:cubicBezTo>
                          <a:pt x="1173" y="2135"/>
                          <a:pt x="1173" y="2135"/>
                          <a:pt x="1173" y="2135"/>
                        </a:cubicBezTo>
                        <a:cubicBezTo>
                          <a:pt x="1173" y="2135"/>
                          <a:pt x="1173" y="2136"/>
                          <a:pt x="1173" y="2135"/>
                        </a:cubicBezTo>
                        <a:cubicBezTo>
                          <a:pt x="1173" y="2135"/>
                          <a:pt x="1173" y="2135"/>
                          <a:pt x="1173" y="2135"/>
                        </a:cubicBezTo>
                        <a:cubicBezTo>
                          <a:pt x="1174" y="2135"/>
                          <a:pt x="1174" y="2135"/>
                          <a:pt x="1174" y="2135"/>
                        </a:cubicBezTo>
                        <a:cubicBezTo>
                          <a:pt x="1174" y="2135"/>
                          <a:pt x="1174" y="2135"/>
                          <a:pt x="1174" y="2135"/>
                        </a:cubicBezTo>
                        <a:cubicBezTo>
                          <a:pt x="1174" y="2135"/>
                          <a:pt x="1174" y="2135"/>
                          <a:pt x="1174" y="2135"/>
                        </a:cubicBezTo>
                        <a:cubicBezTo>
                          <a:pt x="1174" y="2136"/>
                          <a:pt x="1174" y="2136"/>
                          <a:pt x="1175" y="2136"/>
                        </a:cubicBezTo>
                        <a:cubicBezTo>
                          <a:pt x="1175" y="2136"/>
                          <a:pt x="1175" y="2135"/>
                          <a:pt x="1175" y="2136"/>
                        </a:cubicBezTo>
                        <a:cubicBezTo>
                          <a:pt x="1175" y="2136"/>
                          <a:pt x="1175" y="2136"/>
                          <a:pt x="1175" y="2136"/>
                        </a:cubicBezTo>
                        <a:cubicBezTo>
                          <a:pt x="1175" y="2136"/>
                          <a:pt x="1175" y="2136"/>
                          <a:pt x="1175" y="2136"/>
                        </a:cubicBezTo>
                        <a:cubicBezTo>
                          <a:pt x="1175" y="2136"/>
                          <a:pt x="1175" y="2136"/>
                          <a:pt x="1176" y="2136"/>
                        </a:cubicBezTo>
                        <a:cubicBezTo>
                          <a:pt x="1176" y="2136"/>
                          <a:pt x="1176" y="2136"/>
                          <a:pt x="1176" y="2136"/>
                        </a:cubicBezTo>
                        <a:cubicBezTo>
                          <a:pt x="1176" y="2136"/>
                          <a:pt x="1176" y="2135"/>
                          <a:pt x="1176" y="2135"/>
                        </a:cubicBezTo>
                        <a:cubicBezTo>
                          <a:pt x="1176" y="2135"/>
                          <a:pt x="1176" y="2136"/>
                          <a:pt x="1176" y="2136"/>
                        </a:cubicBezTo>
                        <a:cubicBezTo>
                          <a:pt x="1176" y="2136"/>
                          <a:pt x="1176" y="2136"/>
                          <a:pt x="1177" y="2136"/>
                        </a:cubicBezTo>
                        <a:cubicBezTo>
                          <a:pt x="1177" y="2136"/>
                          <a:pt x="1177" y="2136"/>
                          <a:pt x="1177" y="2136"/>
                        </a:cubicBezTo>
                        <a:cubicBezTo>
                          <a:pt x="1177" y="2136"/>
                          <a:pt x="1177" y="2136"/>
                          <a:pt x="1177" y="2136"/>
                        </a:cubicBezTo>
                        <a:cubicBezTo>
                          <a:pt x="1177" y="2136"/>
                          <a:pt x="1177" y="2136"/>
                          <a:pt x="1177" y="2136"/>
                        </a:cubicBezTo>
                        <a:cubicBezTo>
                          <a:pt x="1177" y="2136"/>
                          <a:pt x="1177" y="2136"/>
                          <a:pt x="1178" y="2136"/>
                        </a:cubicBezTo>
                        <a:cubicBezTo>
                          <a:pt x="1178" y="2136"/>
                          <a:pt x="1178" y="2136"/>
                          <a:pt x="1178" y="2136"/>
                        </a:cubicBezTo>
                        <a:cubicBezTo>
                          <a:pt x="1178" y="2137"/>
                          <a:pt x="1178" y="2137"/>
                          <a:pt x="1178" y="2137"/>
                        </a:cubicBezTo>
                        <a:cubicBezTo>
                          <a:pt x="1178" y="2137"/>
                          <a:pt x="1178" y="2137"/>
                          <a:pt x="1178" y="2136"/>
                        </a:cubicBezTo>
                        <a:cubicBezTo>
                          <a:pt x="1178" y="2136"/>
                          <a:pt x="1178" y="2137"/>
                          <a:pt x="1179" y="2137"/>
                        </a:cubicBezTo>
                        <a:cubicBezTo>
                          <a:pt x="1179" y="2137"/>
                          <a:pt x="1179" y="2137"/>
                          <a:pt x="1179" y="2137"/>
                        </a:cubicBezTo>
                        <a:cubicBezTo>
                          <a:pt x="1179" y="2137"/>
                          <a:pt x="1179" y="2137"/>
                          <a:pt x="1179" y="2137"/>
                        </a:cubicBezTo>
                        <a:cubicBezTo>
                          <a:pt x="1179" y="2137"/>
                          <a:pt x="1179" y="2137"/>
                          <a:pt x="1179" y="2137"/>
                        </a:cubicBezTo>
                        <a:cubicBezTo>
                          <a:pt x="1179" y="2138"/>
                          <a:pt x="1180" y="2138"/>
                          <a:pt x="1180" y="2137"/>
                        </a:cubicBezTo>
                        <a:cubicBezTo>
                          <a:pt x="1180" y="2137"/>
                          <a:pt x="1180" y="2137"/>
                          <a:pt x="1180" y="2137"/>
                        </a:cubicBezTo>
                        <a:cubicBezTo>
                          <a:pt x="1180" y="2137"/>
                          <a:pt x="1180" y="2137"/>
                          <a:pt x="1180" y="2138"/>
                        </a:cubicBezTo>
                        <a:cubicBezTo>
                          <a:pt x="1180" y="2138"/>
                          <a:pt x="1180" y="2137"/>
                          <a:pt x="1180" y="2137"/>
                        </a:cubicBezTo>
                        <a:cubicBezTo>
                          <a:pt x="1180" y="2137"/>
                          <a:pt x="1181" y="2138"/>
                          <a:pt x="1181" y="2138"/>
                        </a:cubicBezTo>
                        <a:cubicBezTo>
                          <a:pt x="1181" y="2138"/>
                          <a:pt x="1181" y="2138"/>
                          <a:pt x="1181" y="2138"/>
                        </a:cubicBezTo>
                        <a:cubicBezTo>
                          <a:pt x="1181" y="2138"/>
                          <a:pt x="1181" y="2138"/>
                          <a:pt x="1181" y="2138"/>
                        </a:cubicBezTo>
                        <a:cubicBezTo>
                          <a:pt x="1181" y="2138"/>
                          <a:pt x="1181" y="2138"/>
                          <a:pt x="1181" y="2138"/>
                        </a:cubicBezTo>
                        <a:cubicBezTo>
                          <a:pt x="1181" y="2138"/>
                          <a:pt x="1182" y="2138"/>
                          <a:pt x="1182" y="2138"/>
                        </a:cubicBezTo>
                        <a:cubicBezTo>
                          <a:pt x="1182" y="2138"/>
                          <a:pt x="1182" y="2138"/>
                          <a:pt x="1182" y="2137"/>
                        </a:cubicBezTo>
                        <a:cubicBezTo>
                          <a:pt x="1182" y="2137"/>
                          <a:pt x="1182" y="2137"/>
                          <a:pt x="1182" y="2137"/>
                        </a:cubicBezTo>
                        <a:cubicBezTo>
                          <a:pt x="1182" y="2137"/>
                          <a:pt x="1182" y="2138"/>
                          <a:pt x="1182" y="2138"/>
                        </a:cubicBezTo>
                        <a:cubicBezTo>
                          <a:pt x="1182" y="2138"/>
                          <a:pt x="1183" y="2138"/>
                          <a:pt x="1183" y="2138"/>
                        </a:cubicBezTo>
                        <a:cubicBezTo>
                          <a:pt x="1183" y="2138"/>
                          <a:pt x="1183" y="2138"/>
                          <a:pt x="1183" y="2138"/>
                        </a:cubicBezTo>
                        <a:cubicBezTo>
                          <a:pt x="1183" y="2138"/>
                          <a:pt x="1183" y="2138"/>
                          <a:pt x="1183" y="2138"/>
                        </a:cubicBezTo>
                        <a:cubicBezTo>
                          <a:pt x="1183" y="2138"/>
                          <a:pt x="1183" y="2138"/>
                          <a:pt x="1183" y="2138"/>
                        </a:cubicBezTo>
                        <a:cubicBezTo>
                          <a:pt x="1183" y="2138"/>
                          <a:pt x="1184" y="2138"/>
                          <a:pt x="1184" y="2138"/>
                        </a:cubicBezTo>
                        <a:cubicBezTo>
                          <a:pt x="1184" y="2138"/>
                          <a:pt x="1184" y="2139"/>
                          <a:pt x="1184" y="2139"/>
                        </a:cubicBezTo>
                        <a:cubicBezTo>
                          <a:pt x="1184" y="2139"/>
                          <a:pt x="1184" y="2138"/>
                          <a:pt x="1184" y="2138"/>
                        </a:cubicBezTo>
                        <a:cubicBezTo>
                          <a:pt x="1184" y="2138"/>
                          <a:pt x="1184" y="2139"/>
                          <a:pt x="1184" y="2139"/>
                        </a:cubicBezTo>
                        <a:cubicBezTo>
                          <a:pt x="1184" y="2139"/>
                          <a:pt x="1185" y="2138"/>
                          <a:pt x="1185" y="2138"/>
                        </a:cubicBezTo>
                        <a:cubicBezTo>
                          <a:pt x="1185" y="2138"/>
                          <a:pt x="1185" y="2139"/>
                          <a:pt x="1185" y="2139"/>
                        </a:cubicBezTo>
                        <a:cubicBezTo>
                          <a:pt x="1185" y="2139"/>
                          <a:pt x="1185" y="2139"/>
                          <a:pt x="1185" y="2139"/>
                        </a:cubicBezTo>
                        <a:cubicBezTo>
                          <a:pt x="1185" y="2139"/>
                          <a:pt x="1185" y="2138"/>
                          <a:pt x="1185" y="2139"/>
                        </a:cubicBezTo>
                        <a:cubicBezTo>
                          <a:pt x="1186" y="2139"/>
                          <a:pt x="1186" y="2139"/>
                          <a:pt x="1186" y="2139"/>
                        </a:cubicBezTo>
                        <a:cubicBezTo>
                          <a:pt x="1186" y="2139"/>
                          <a:pt x="1186" y="2139"/>
                          <a:pt x="1186" y="2139"/>
                        </a:cubicBezTo>
                        <a:cubicBezTo>
                          <a:pt x="1186" y="2139"/>
                          <a:pt x="1186" y="2139"/>
                          <a:pt x="1186" y="2139"/>
                        </a:cubicBezTo>
                        <a:cubicBezTo>
                          <a:pt x="1186" y="2139"/>
                          <a:pt x="1186" y="2139"/>
                          <a:pt x="1186" y="2139"/>
                        </a:cubicBezTo>
                        <a:cubicBezTo>
                          <a:pt x="1187" y="2139"/>
                          <a:pt x="1187" y="2139"/>
                          <a:pt x="1187" y="2139"/>
                        </a:cubicBezTo>
                        <a:cubicBezTo>
                          <a:pt x="1187" y="2139"/>
                          <a:pt x="1187" y="2139"/>
                          <a:pt x="1187" y="2139"/>
                        </a:cubicBezTo>
                        <a:cubicBezTo>
                          <a:pt x="1187" y="2139"/>
                          <a:pt x="1187" y="2139"/>
                          <a:pt x="1187" y="2139"/>
                        </a:cubicBezTo>
                        <a:cubicBezTo>
                          <a:pt x="1187" y="2139"/>
                          <a:pt x="1187" y="2139"/>
                          <a:pt x="1187" y="2139"/>
                        </a:cubicBezTo>
                        <a:cubicBezTo>
                          <a:pt x="1188" y="2139"/>
                          <a:pt x="1188" y="2139"/>
                          <a:pt x="1188" y="2139"/>
                        </a:cubicBezTo>
                        <a:cubicBezTo>
                          <a:pt x="1188" y="2139"/>
                          <a:pt x="1188" y="2139"/>
                          <a:pt x="1188" y="2139"/>
                        </a:cubicBezTo>
                        <a:cubicBezTo>
                          <a:pt x="1188" y="2139"/>
                          <a:pt x="1188" y="2139"/>
                          <a:pt x="1188" y="2139"/>
                        </a:cubicBezTo>
                        <a:cubicBezTo>
                          <a:pt x="1188" y="2139"/>
                          <a:pt x="1188" y="2139"/>
                          <a:pt x="1188" y="2139"/>
                        </a:cubicBezTo>
                        <a:cubicBezTo>
                          <a:pt x="1189" y="2139"/>
                          <a:pt x="1189" y="2140"/>
                          <a:pt x="1189" y="2140"/>
                        </a:cubicBezTo>
                        <a:cubicBezTo>
                          <a:pt x="1189" y="2140"/>
                          <a:pt x="1189" y="2139"/>
                          <a:pt x="1189" y="2139"/>
                        </a:cubicBezTo>
                        <a:cubicBezTo>
                          <a:pt x="1189" y="2139"/>
                          <a:pt x="1189" y="2140"/>
                          <a:pt x="1189" y="2140"/>
                        </a:cubicBezTo>
                        <a:cubicBezTo>
                          <a:pt x="1189" y="2140"/>
                          <a:pt x="1189" y="2140"/>
                          <a:pt x="1189" y="2140"/>
                        </a:cubicBezTo>
                        <a:cubicBezTo>
                          <a:pt x="1190" y="2140"/>
                          <a:pt x="1190" y="2140"/>
                          <a:pt x="1190" y="2140"/>
                        </a:cubicBezTo>
                        <a:cubicBezTo>
                          <a:pt x="1190" y="2140"/>
                          <a:pt x="1190" y="2140"/>
                          <a:pt x="1190" y="2140"/>
                        </a:cubicBezTo>
                        <a:cubicBezTo>
                          <a:pt x="1190" y="2140"/>
                          <a:pt x="1190" y="2139"/>
                          <a:pt x="1190" y="2140"/>
                        </a:cubicBezTo>
                        <a:cubicBezTo>
                          <a:pt x="1190" y="2140"/>
                          <a:pt x="1190" y="2140"/>
                          <a:pt x="1191" y="2140"/>
                        </a:cubicBezTo>
                        <a:cubicBezTo>
                          <a:pt x="1191" y="2140"/>
                          <a:pt x="1191" y="2140"/>
                          <a:pt x="1191" y="2140"/>
                        </a:cubicBezTo>
                        <a:cubicBezTo>
                          <a:pt x="1191" y="2140"/>
                          <a:pt x="1191" y="2140"/>
                          <a:pt x="1191" y="2140"/>
                        </a:cubicBezTo>
                        <a:cubicBezTo>
                          <a:pt x="1191" y="2140"/>
                          <a:pt x="1191" y="2140"/>
                          <a:pt x="1191" y="2140"/>
                        </a:cubicBezTo>
                        <a:cubicBezTo>
                          <a:pt x="1191" y="2140"/>
                          <a:pt x="1191" y="2140"/>
                          <a:pt x="1192" y="2140"/>
                        </a:cubicBezTo>
                        <a:cubicBezTo>
                          <a:pt x="1192" y="2140"/>
                          <a:pt x="1192" y="2140"/>
                          <a:pt x="1192" y="2140"/>
                        </a:cubicBezTo>
                        <a:cubicBezTo>
                          <a:pt x="1192" y="2140"/>
                          <a:pt x="1192" y="2140"/>
                          <a:pt x="1192" y="2140"/>
                        </a:cubicBezTo>
                        <a:cubicBezTo>
                          <a:pt x="1192" y="2140"/>
                          <a:pt x="1192" y="2140"/>
                          <a:pt x="1192" y="2140"/>
                        </a:cubicBezTo>
                        <a:cubicBezTo>
                          <a:pt x="1192" y="2140"/>
                          <a:pt x="1192" y="2140"/>
                          <a:pt x="1193" y="2140"/>
                        </a:cubicBezTo>
                        <a:cubicBezTo>
                          <a:pt x="1193" y="2140"/>
                          <a:pt x="1193" y="2141"/>
                          <a:pt x="1193" y="2141"/>
                        </a:cubicBezTo>
                        <a:cubicBezTo>
                          <a:pt x="1193" y="2141"/>
                          <a:pt x="1193" y="2141"/>
                          <a:pt x="1193" y="2141"/>
                        </a:cubicBezTo>
                        <a:cubicBezTo>
                          <a:pt x="1193" y="2141"/>
                          <a:pt x="1193" y="2141"/>
                          <a:pt x="1193" y="2141"/>
                        </a:cubicBezTo>
                        <a:cubicBezTo>
                          <a:pt x="1193" y="2141"/>
                          <a:pt x="1193" y="2141"/>
                          <a:pt x="1194" y="2141"/>
                        </a:cubicBezTo>
                        <a:cubicBezTo>
                          <a:pt x="1194" y="2141"/>
                          <a:pt x="1194" y="2141"/>
                          <a:pt x="1194" y="2141"/>
                        </a:cubicBezTo>
                        <a:cubicBezTo>
                          <a:pt x="1194" y="2141"/>
                          <a:pt x="1194" y="2141"/>
                          <a:pt x="1194" y="2141"/>
                        </a:cubicBezTo>
                        <a:cubicBezTo>
                          <a:pt x="1194" y="2141"/>
                          <a:pt x="1194" y="2141"/>
                          <a:pt x="1194" y="2141"/>
                        </a:cubicBezTo>
                        <a:cubicBezTo>
                          <a:pt x="1194" y="2141"/>
                          <a:pt x="1194" y="2141"/>
                          <a:pt x="1195" y="2141"/>
                        </a:cubicBezTo>
                        <a:cubicBezTo>
                          <a:pt x="1195" y="2141"/>
                          <a:pt x="1195" y="2141"/>
                          <a:pt x="1195" y="2142"/>
                        </a:cubicBezTo>
                        <a:cubicBezTo>
                          <a:pt x="1195" y="2142"/>
                          <a:pt x="1195" y="2142"/>
                          <a:pt x="1195" y="2142"/>
                        </a:cubicBezTo>
                        <a:cubicBezTo>
                          <a:pt x="1195" y="2142"/>
                          <a:pt x="1195" y="2142"/>
                          <a:pt x="1195" y="2141"/>
                        </a:cubicBezTo>
                        <a:cubicBezTo>
                          <a:pt x="1195" y="2141"/>
                          <a:pt x="1195" y="2141"/>
                          <a:pt x="1196" y="2141"/>
                        </a:cubicBezTo>
                        <a:cubicBezTo>
                          <a:pt x="1196" y="2141"/>
                          <a:pt x="1196" y="2141"/>
                          <a:pt x="1196" y="2141"/>
                        </a:cubicBezTo>
                        <a:cubicBezTo>
                          <a:pt x="1196" y="2141"/>
                          <a:pt x="1196" y="2142"/>
                          <a:pt x="1196" y="2142"/>
                        </a:cubicBezTo>
                        <a:cubicBezTo>
                          <a:pt x="1196" y="2142"/>
                          <a:pt x="1196" y="2142"/>
                          <a:pt x="1196" y="2142"/>
                        </a:cubicBezTo>
                        <a:cubicBezTo>
                          <a:pt x="1196" y="2142"/>
                          <a:pt x="1197" y="2142"/>
                          <a:pt x="1197" y="2142"/>
                        </a:cubicBezTo>
                        <a:cubicBezTo>
                          <a:pt x="1197" y="2142"/>
                          <a:pt x="1197" y="2142"/>
                          <a:pt x="1197" y="2142"/>
                        </a:cubicBezTo>
                        <a:cubicBezTo>
                          <a:pt x="1197" y="2142"/>
                          <a:pt x="1197" y="2141"/>
                          <a:pt x="1197" y="2141"/>
                        </a:cubicBezTo>
                        <a:cubicBezTo>
                          <a:pt x="1197" y="2141"/>
                          <a:pt x="1197" y="2142"/>
                          <a:pt x="1197" y="2142"/>
                        </a:cubicBezTo>
                        <a:cubicBezTo>
                          <a:pt x="1197" y="2142"/>
                          <a:pt x="1198" y="2142"/>
                          <a:pt x="1198" y="2142"/>
                        </a:cubicBezTo>
                        <a:cubicBezTo>
                          <a:pt x="1198" y="2142"/>
                          <a:pt x="1198" y="2142"/>
                          <a:pt x="1198" y="2142"/>
                        </a:cubicBezTo>
                        <a:cubicBezTo>
                          <a:pt x="1198" y="2142"/>
                          <a:pt x="1198" y="2142"/>
                          <a:pt x="1198" y="2142"/>
                        </a:cubicBezTo>
                        <a:cubicBezTo>
                          <a:pt x="1198" y="2142"/>
                          <a:pt x="1198" y="2142"/>
                          <a:pt x="1198" y="2142"/>
                        </a:cubicBezTo>
                        <a:cubicBezTo>
                          <a:pt x="1198" y="2142"/>
                          <a:pt x="1199" y="2142"/>
                          <a:pt x="1199" y="2142"/>
                        </a:cubicBezTo>
                        <a:cubicBezTo>
                          <a:pt x="1199" y="2142"/>
                          <a:pt x="1199" y="2142"/>
                          <a:pt x="1199" y="2142"/>
                        </a:cubicBezTo>
                        <a:cubicBezTo>
                          <a:pt x="1199" y="2142"/>
                          <a:pt x="1199" y="2142"/>
                          <a:pt x="1199" y="2142"/>
                        </a:cubicBezTo>
                        <a:cubicBezTo>
                          <a:pt x="1199" y="2142"/>
                          <a:pt x="1199" y="2142"/>
                          <a:pt x="1199" y="2142"/>
                        </a:cubicBezTo>
                        <a:cubicBezTo>
                          <a:pt x="1199" y="2142"/>
                          <a:pt x="1200" y="2142"/>
                          <a:pt x="1200" y="2142"/>
                        </a:cubicBezTo>
                        <a:cubicBezTo>
                          <a:pt x="1200" y="2142"/>
                          <a:pt x="1200" y="2142"/>
                          <a:pt x="1200" y="2142"/>
                        </a:cubicBezTo>
                        <a:cubicBezTo>
                          <a:pt x="1200" y="2142"/>
                          <a:pt x="1200" y="2142"/>
                          <a:pt x="1200" y="2143"/>
                        </a:cubicBezTo>
                        <a:cubicBezTo>
                          <a:pt x="1200" y="2143"/>
                          <a:pt x="1200" y="2143"/>
                          <a:pt x="1200" y="2143"/>
                        </a:cubicBezTo>
                        <a:cubicBezTo>
                          <a:pt x="1200" y="2143"/>
                          <a:pt x="1201" y="2143"/>
                          <a:pt x="1201" y="2142"/>
                        </a:cubicBezTo>
                        <a:cubicBezTo>
                          <a:pt x="1201" y="2142"/>
                          <a:pt x="1201" y="2142"/>
                          <a:pt x="1201" y="2142"/>
                        </a:cubicBezTo>
                        <a:cubicBezTo>
                          <a:pt x="1201" y="2142"/>
                          <a:pt x="1201" y="2142"/>
                          <a:pt x="1201" y="2143"/>
                        </a:cubicBezTo>
                        <a:cubicBezTo>
                          <a:pt x="1201" y="2143"/>
                          <a:pt x="1201" y="2142"/>
                          <a:pt x="1201" y="2143"/>
                        </a:cubicBezTo>
                        <a:cubicBezTo>
                          <a:pt x="1202" y="2143"/>
                          <a:pt x="1202" y="2143"/>
                          <a:pt x="1202" y="2143"/>
                        </a:cubicBezTo>
                        <a:cubicBezTo>
                          <a:pt x="1202" y="2143"/>
                          <a:pt x="1202" y="2143"/>
                          <a:pt x="1202" y="2143"/>
                        </a:cubicBezTo>
                        <a:cubicBezTo>
                          <a:pt x="1202" y="2143"/>
                          <a:pt x="1202" y="2143"/>
                          <a:pt x="1202" y="2143"/>
                        </a:cubicBezTo>
                        <a:cubicBezTo>
                          <a:pt x="1202" y="2143"/>
                          <a:pt x="1202" y="2143"/>
                          <a:pt x="1202" y="2143"/>
                        </a:cubicBezTo>
                        <a:cubicBezTo>
                          <a:pt x="1203" y="2143"/>
                          <a:pt x="1203" y="2143"/>
                          <a:pt x="1203" y="2143"/>
                        </a:cubicBezTo>
                        <a:cubicBezTo>
                          <a:pt x="1203" y="2143"/>
                          <a:pt x="1203" y="2143"/>
                          <a:pt x="1203" y="2143"/>
                        </a:cubicBezTo>
                        <a:cubicBezTo>
                          <a:pt x="1203" y="2143"/>
                          <a:pt x="1203" y="2143"/>
                          <a:pt x="1203" y="2143"/>
                        </a:cubicBezTo>
                        <a:cubicBezTo>
                          <a:pt x="1203" y="2143"/>
                          <a:pt x="1203" y="2143"/>
                          <a:pt x="1203" y="2143"/>
                        </a:cubicBezTo>
                        <a:cubicBezTo>
                          <a:pt x="1204" y="2143"/>
                          <a:pt x="1204" y="2143"/>
                          <a:pt x="1204" y="2143"/>
                        </a:cubicBezTo>
                        <a:cubicBezTo>
                          <a:pt x="1204" y="2143"/>
                          <a:pt x="1204" y="2143"/>
                          <a:pt x="1204" y="2143"/>
                        </a:cubicBezTo>
                        <a:cubicBezTo>
                          <a:pt x="1204" y="2143"/>
                          <a:pt x="1204" y="2143"/>
                          <a:pt x="1204" y="2143"/>
                        </a:cubicBezTo>
                        <a:cubicBezTo>
                          <a:pt x="1204" y="2143"/>
                          <a:pt x="1204" y="2143"/>
                          <a:pt x="1204" y="2143"/>
                        </a:cubicBezTo>
                        <a:cubicBezTo>
                          <a:pt x="1205" y="2143"/>
                          <a:pt x="1205" y="2143"/>
                          <a:pt x="1205" y="2143"/>
                        </a:cubicBezTo>
                        <a:cubicBezTo>
                          <a:pt x="1205" y="2143"/>
                          <a:pt x="1205" y="2143"/>
                          <a:pt x="1205" y="2143"/>
                        </a:cubicBezTo>
                        <a:cubicBezTo>
                          <a:pt x="1205" y="2143"/>
                          <a:pt x="1205" y="2143"/>
                          <a:pt x="1205" y="2143"/>
                        </a:cubicBezTo>
                        <a:cubicBezTo>
                          <a:pt x="1205" y="2143"/>
                          <a:pt x="1205" y="2143"/>
                          <a:pt x="1205" y="2143"/>
                        </a:cubicBezTo>
                        <a:cubicBezTo>
                          <a:pt x="1206" y="2143"/>
                          <a:pt x="1206" y="2143"/>
                          <a:pt x="1206" y="2143"/>
                        </a:cubicBezTo>
                        <a:cubicBezTo>
                          <a:pt x="1206" y="2143"/>
                          <a:pt x="1206" y="2143"/>
                          <a:pt x="1206" y="2143"/>
                        </a:cubicBezTo>
                        <a:cubicBezTo>
                          <a:pt x="1206" y="2143"/>
                          <a:pt x="1206" y="2143"/>
                          <a:pt x="1206" y="2143"/>
                        </a:cubicBezTo>
                        <a:cubicBezTo>
                          <a:pt x="1206" y="2143"/>
                          <a:pt x="1206" y="2143"/>
                          <a:pt x="1207" y="2143"/>
                        </a:cubicBezTo>
                        <a:cubicBezTo>
                          <a:pt x="1207" y="2143"/>
                          <a:pt x="1207" y="2143"/>
                          <a:pt x="1207" y="2144"/>
                        </a:cubicBezTo>
                        <a:cubicBezTo>
                          <a:pt x="1207" y="2144"/>
                          <a:pt x="1207" y="2144"/>
                          <a:pt x="1207" y="2144"/>
                        </a:cubicBezTo>
                        <a:cubicBezTo>
                          <a:pt x="1207" y="2144"/>
                          <a:pt x="1207" y="2143"/>
                          <a:pt x="1207" y="2143"/>
                        </a:cubicBezTo>
                        <a:cubicBezTo>
                          <a:pt x="1207" y="2143"/>
                          <a:pt x="1207" y="2143"/>
                          <a:pt x="1208" y="2143"/>
                        </a:cubicBezTo>
                        <a:cubicBezTo>
                          <a:pt x="1208" y="2143"/>
                          <a:pt x="1208" y="2143"/>
                          <a:pt x="1208" y="2143"/>
                        </a:cubicBezTo>
                        <a:cubicBezTo>
                          <a:pt x="1208" y="2143"/>
                          <a:pt x="1208" y="2143"/>
                          <a:pt x="1208" y="2143"/>
                        </a:cubicBezTo>
                        <a:cubicBezTo>
                          <a:pt x="1208" y="2143"/>
                          <a:pt x="1208" y="2143"/>
                          <a:pt x="1208" y="2143"/>
                        </a:cubicBezTo>
                        <a:cubicBezTo>
                          <a:pt x="1208" y="2143"/>
                          <a:pt x="1208" y="2143"/>
                          <a:pt x="1209" y="2143"/>
                        </a:cubicBezTo>
                        <a:cubicBezTo>
                          <a:pt x="1209" y="2143"/>
                          <a:pt x="1209" y="2143"/>
                          <a:pt x="1209" y="2143"/>
                        </a:cubicBezTo>
                        <a:cubicBezTo>
                          <a:pt x="1209" y="2143"/>
                          <a:pt x="1209" y="2143"/>
                          <a:pt x="1209" y="2143"/>
                        </a:cubicBezTo>
                        <a:cubicBezTo>
                          <a:pt x="1209" y="2143"/>
                          <a:pt x="1209" y="2143"/>
                          <a:pt x="1209" y="2143"/>
                        </a:cubicBezTo>
                        <a:cubicBezTo>
                          <a:pt x="1209" y="2143"/>
                          <a:pt x="1209" y="2143"/>
                          <a:pt x="1210" y="2143"/>
                        </a:cubicBezTo>
                        <a:cubicBezTo>
                          <a:pt x="1210" y="2143"/>
                          <a:pt x="1210" y="2143"/>
                          <a:pt x="1210" y="2143"/>
                        </a:cubicBezTo>
                        <a:cubicBezTo>
                          <a:pt x="1210" y="2143"/>
                          <a:pt x="1210" y="2143"/>
                          <a:pt x="1210" y="2143"/>
                        </a:cubicBezTo>
                        <a:cubicBezTo>
                          <a:pt x="1210" y="2143"/>
                          <a:pt x="1210" y="2143"/>
                          <a:pt x="1210" y="2143"/>
                        </a:cubicBezTo>
                        <a:cubicBezTo>
                          <a:pt x="1210" y="2143"/>
                          <a:pt x="1210" y="2143"/>
                          <a:pt x="1211" y="2143"/>
                        </a:cubicBezTo>
                        <a:cubicBezTo>
                          <a:pt x="1211" y="2143"/>
                          <a:pt x="1211" y="2144"/>
                          <a:pt x="1211" y="2144"/>
                        </a:cubicBezTo>
                        <a:cubicBezTo>
                          <a:pt x="1211" y="2144"/>
                          <a:pt x="1211" y="2144"/>
                          <a:pt x="1211" y="2144"/>
                        </a:cubicBezTo>
                        <a:cubicBezTo>
                          <a:pt x="1211" y="2144"/>
                          <a:pt x="1211" y="2143"/>
                          <a:pt x="1211" y="2143"/>
                        </a:cubicBezTo>
                        <a:cubicBezTo>
                          <a:pt x="1211" y="2143"/>
                          <a:pt x="1211" y="2143"/>
                          <a:pt x="1212" y="2144"/>
                        </a:cubicBezTo>
                        <a:cubicBezTo>
                          <a:pt x="1212" y="2144"/>
                          <a:pt x="1212" y="2144"/>
                          <a:pt x="1212" y="2144"/>
                        </a:cubicBezTo>
                        <a:cubicBezTo>
                          <a:pt x="1212" y="2144"/>
                          <a:pt x="1212" y="2144"/>
                          <a:pt x="1212" y="2144"/>
                        </a:cubicBezTo>
                        <a:cubicBezTo>
                          <a:pt x="1212" y="2144"/>
                          <a:pt x="1212" y="2144"/>
                          <a:pt x="1212" y="2144"/>
                        </a:cubicBezTo>
                        <a:cubicBezTo>
                          <a:pt x="1212" y="2144"/>
                          <a:pt x="1213" y="2144"/>
                          <a:pt x="1213" y="2144"/>
                        </a:cubicBezTo>
                        <a:cubicBezTo>
                          <a:pt x="1213" y="2144"/>
                          <a:pt x="1213" y="2145"/>
                          <a:pt x="1213" y="2145"/>
                        </a:cubicBezTo>
                        <a:cubicBezTo>
                          <a:pt x="1213" y="2145"/>
                          <a:pt x="1213" y="2145"/>
                          <a:pt x="1213" y="2144"/>
                        </a:cubicBezTo>
                        <a:cubicBezTo>
                          <a:pt x="1213" y="2144"/>
                          <a:pt x="1213" y="2144"/>
                          <a:pt x="1213" y="2144"/>
                        </a:cubicBezTo>
                        <a:cubicBezTo>
                          <a:pt x="1213" y="2144"/>
                          <a:pt x="1214" y="2144"/>
                          <a:pt x="1214" y="2144"/>
                        </a:cubicBezTo>
                        <a:cubicBezTo>
                          <a:pt x="1214" y="2144"/>
                          <a:pt x="1214" y="2144"/>
                          <a:pt x="1214" y="2144"/>
                        </a:cubicBezTo>
                        <a:cubicBezTo>
                          <a:pt x="1214" y="2144"/>
                          <a:pt x="1214" y="2144"/>
                          <a:pt x="1214" y="2144"/>
                        </a:cubicBezTo>
                        <a:cubicBezTo>
                          <a:pt x="1214" y="2144"/>
                          <a:pt x="1214" y="2144"/>
                          <a:pt x="1214" y="2144"/>
                        </a:cubicBezTo>
                        <a:cubicBezTo>
                          <a:pt x="1214" y="2144"/>
                          <a:pt x="1215" y="2144"/>
                          <a:pt x="1215" y="2144"/>
                        </a:cubicBezTo>
                        <a:cubicBezTo>
                          <a:pt x="1215" y="2144"/>
                          <a:pt x="1215" y="2144"/>
                          <a:pt x="1215" y="2144"/>
                        </a:cubicBezTo>
                        <a:cubicBezTo>
                          <a:pt x="1215" y="2144"/>
                          <a:pt x="1215" y="2144"/>
                          <a:pt x="1215" y="2145"/>
                        </a:cubicBezTo>
                        <a:cubicBezTo>
                          <a:pt x="1215" y="2145"/>
                          <a:pt x="1215" y="2145"/>
                          <a:pt x="1215" y="2145"/>
                        </a:cubicBezTo>
                        <a:cubicBezTo>
                          <a:pt x="1215" y="2145"/>
                          <a:pt x="1216" y="2145"/>
                          <a:pt x="1216" y="2145"/>
                        </a:cubicBezTo>
                        <a:cubicBezTo>
                          <a:pt x="1216" y="2145"/>
                          <a:pt x="1216" y="2146"/>
                          <a:pt x="1216" y="2145"/>
                        </a:cubicBezTo>
                        <a:cubicBezTo>
                          <a:pt x="1216" y="2145"/>
                          <a:pt x="1216" y="2145"/>
                          <a:pt x="1216" y="2144"/>
                        </a:cubicBezTo>
                        <a:cubicBezTo>
                          <a:pt x="1216" y="2144"/>
                          <a:pt x="1216" y="2144"/>
                          <a:pt x="1216" y="2144"/>
                        </a:cubicBezTo>
                        <a:cubicBezTo>
                          <a:pt x="1216" y="2144"/>
                          <a:pt x="1217" y="2144"/>
                          <a:pt x="1217" y="2144"/>
                        </a:cubicBezTo>
                        <a:cubicBezTo>
                          <a:pt x="1217" y="2144"/>
                          <a:pt x="1217" y="2145"/>
                          <a:pt x="1217" y="2145"/>
                        </a:cubicBezTo>
                        <a:cubicBezTo>
                          <a:pt x="1217" y="2145"/>
                          <a:pt x="1217" y="2145"/>
                          <a:pt x="1217" y="2145"/>
                        </a:cubicBezTo>
                        <a:cubicBezTo>
                          <a:pt x="1217" y="2145"/>
                          <a:pt x="1217" y="2145"/>
                          <a:pt x="1217" y="2145"/>
                        </a:cubicBezTo>
                        <a:cubicBezTo>
                          <a:pt x="1218" y="2145"/>
                          <a:pt x="1218" y="2145"/>
                          <a:pt x="1218" y="2146"/>
                        </a:cubicBezTo>
                        <a:cubicBezTo>
                          <a:pt x="1218" y="2146"/>
                          <a:pt x="1218" y="2146"/>
                          <a:pt x="1218" y="2146"/>
                        </a:cubicBezTo>
                        <a:cubicBezTo>
                          <a:pt x="1218" y="2146"/>
                          <a:pt x="1218" y="2145"/>
                          <a:pt x="1218" y="2145"/>
                        </a:cubicBezTo>
                        <a:cubicBezTo>
                          <a:pt x="1218" y="2145"/>
                          <a:pt x="1218" y="2145"/>
                          <a:pt x="1218" y="2145"/>
                        </a:cubicBezTo>
                        <a:cubicBezTo>
                          <a:pt x="1219" y="2145"/>
                          <a:pt x="1219" y="2145"/>
                          <a:pt x="1219" y="2145"/>
                        </a:cubicBezTo>
                        <a:cubicBezTo>
                          <a:pt x="1219" y="2145"/>
                          <a:pt x="1219" y="2145"/>
                          <a:pt x="1219" y="2145"/>
                        </a:cubicBezTo>
                        <a:cubicBezTo>
                          <a:pt x="1219" y="2145"/>
                          <a:pt x="1219" y="2145"/>
                          <a:pt x="1219" y="2145"/>
                        </a:cubicBezTo>
                        <a:cubicBezTo>
                          <a:pt x="1219" y="2145"/>
                          <a:pt x="1219" y="2145"/>
                          <a:pt x="1219" y="2145"/>
                        </a:cubicBezTo>
                        <a:cubicBezTo>
                          <a:pt x="1220" y="2145"/>
                          <a:pt x="1220" y="2146"/>
                          <a:pt x="1220" y="2146"/>
                        </a:cubicBezTo>
                        <a:cubicBezTo>
                          <a:pt x="1220" y="2146"/>
                          <a:pt x="1220" y="2145"/>
                          <a:pt x="1220" y="2145"/>
                        </a:cubicBezTo>
                        <a:cubicBezTo>
                          <a:pt x="1220" y="2145"/>
                          <a:pt x="1220" y="2145"/>
                          <a:pt x="1220" y="2145"/>
                        </a:cubicBezTo>
                        <a:cubicBezTo>
                          <a:pt x="1220" y="2145"/>
                          <a:pt x="1220" y="2145"/>
                          <a:pt x="1220" y="2145"/>
                        </a:cubicBezTo>
                        <a:cubicBezTo>
                          <a:pt x="1221" y="2145"/>
                          <a:pt x="1221" y="2145"/>
                          <a:pt x="1221" y="2145"/>
                        </a:cubicBezTo>
                        <a:cubicBezTo>
                          <a:pt x="1221" y="2146"/>
                          <a:pt x="1221" y="2146"/>
                          <a:pt x="1221" y="2146"/>
                        </a:cubicBezTo>
                        <a:cubicBezTo>
                          <a:pt x="1222" y="2146"/>
                          <a:pt x="1222" y="2146"/>
                          <a:pt x="1222" y="2146"/>
                        </a:cubicBezTo>
                        <a:cubicBezTo>
                          <a:pt x="1222" y="2146"/>
                          <a:pt x="1222" y="2146"/>
                          <a:pt x="1222" y="2146"/>
                        </a:cubicBezTo>
                        <a:cubicBezTo>
                          <a:pt x="1222" y="2146"/>
                          <a:pt x="1222" y="2145"/>
                          <a:pt x="1222" y="2145"/>
                        </a:cubicBezTo>
                        <a:cubicBezTo>
                          <a:pt x="1222" y="2145"/>
                          <a:pt x="1222" y="2146"/>
                          <a:pt x="1222" y="2146"/>
                        </a:cubicBezTo>
                        <a:cubicBezTo>
                          <a:pt x="1223" y="2146"/>
                          <a:pt x="1223" y="2146"/>
                          <a:pt x="1223" y="2146"/>
                        </a:cubicBezTo>
                        <a:cubicBezTo>
                          <a:pt x="1223" y="2146"/>
                          <a:pt x="1223" y="2146"/>
                          <a:pt x="1223" y="2146"/>
                        </a:cubicBezTo>
                        <a:cubicBezTo>
                          <a:pt x="1223" y="2146"/>
                          <a:pt x="1223" y="2147"/>
                          <a:pt x="1223" y="2147"/>
                        </a:cubicBezTo>
                        <a:cubicBezTo>
                          <a:pt x="1223" y="2147"/>
                          <a:pt x="1223" y="2146"/>
                          <a:pt x="1224" y="2146"/>
                        </a:cubicBezTo>
                        <a:cubicBezTo>
                          <a:pt x="1224" y="2146"/>
                          <a:pt x="1224" y="2146"/>
                          <a:pt x="1224" y="2146"/>
                        </a:cubicBezTo>
                        <a:cubicBezTo>
                          <a:pt x="1224" y="2146"/>
                          <a:pt x="1224" y="2146"/>
                          <a:pt x="1224" y="2146"/>
                        </a:cubicBezTo>
                        <a:cubicBezTo>
                          <a:pt x="1224" y="2146"/>
                          <a:pt x="1224" y="2145"/>
                          <a:pt x="1224" y="2145"/>
                        </a:cubicBezTo>
                        <a:cubicBezTo>
                          <a:pt x="1224" y="2145"/>
                          <a:pt x="1224" y="2146"/>
                          <a:pt x="1225" y="2146"/>
                        </a:cubicBezTo>
                        <a:cubicBezTo>
                          <a:pt x="1225" y="2146"/>
                          <a:pt x="1225" y="2146"/>
                          <a:pt x="1225" y="2146"/>
                        </a:cubicBezTo>
                        <a:cubicBezTo>
                          <a:pt x="1225" y="2146"/>
                          <a:pt x="1225" y="2146"/>
                          <a:pt x="1225" y="2146"/>
                        </a:cubicBezTo>
                        <a:cubicBezTo>
                          <a:pt x="1225" y="2146"/>
                          <a:pt x="1225" y="2146"/>
                          <a:pt x="1225" y="2146"/>
                        </a:cubicBezTo>
                        <a:cubicBezTo>
                          <a:pt x="1225" y="2146"/>
                          <a:pt x="1225" y="2146"/>
                          <a:pt x="1226" y="2146"/>
                        </a:cubicBezTo>
                        <a:cubicBezTo>
                          <a:pt x="1226" y="2146"/>
                          <a:pt x="1226" y="2146"/>
                          <a:pt x="1226" y="2146"/>
                        </a:cubicBezTo>
                        <a:cubicBezTo>
                          <a:pt x="1226" y="2146"/>
                          <a:pt x="1226" y="2146"/>
                          <a:pt x="1226" y="2146"/>
                        </a:cubicBezTo>
                        <a:cubicBezTo>
                          <a:pt x="1226" y="2146"/>
                          <a:pt x="1226" y="2146"/>
                          <a:pt x="1226" y="2147"/>
                        </a:cubicBezTo>
                        <a:cubicBezTo>
                          <a:pt x="1226" y="2147"/>
                          <a:pt x="1226" y="2147"/>
                          <a:pt x="1227" y="2147"/>
                        </a:cubicBezTo>
                        <a:cubicBezTo>
                          <a:pt x="1227" y="2147"/>
                          <a:pt x="1227" y="2147"/>
                          <a:pt x="1227" y="2147"/>
                        </a:cubicBezTo>
                        <a:cubicBezTo>
                          <a:pt x="1227" y="2147"/>
                          <a:pt x="1227" y="2147"/>
                          <a:pt x="1227" y="2147"/>
                        </a:cubicBezTo>
                        <a:cubicBezTo>
                          <a:pt x="1227" y="2147"/>
                          <a:pt x="1227" y="2146"/>
                          <a:pt x="1227" y="2147"/>
                        </a:cubicBezTo>
                        <a:cubicBezTo>
                          <a:pt x="1227" y="2147"/>
                          <a:pt x="1227" y="2147"/>
                          <a:pt x="1228" y="2147"/>
                        </a:cubicBezTo>
                        <a:cubicBezTo>
                          <a:pt x="1228" y="2147"/>
                          <a:pt x="1228" y="2146"/>
                          <a:pt x="1228" y="2146"/>
                        </a:cubicBezTo>
                        <a:cubicBezTo>
                          <a:pt x="1228" y="2146"/>
                          <a:pt x="1228" y="2147"/>
                          <a:pt x="1228" y="2147"/>
                        </a:cubicBezTo>
                        <a:cubicBezTo>
                          <a:pt x="1228" y="2147"/>
                          <a:pt x="1228" y="2146"/>
                          <a:pt x="1228" y="2146"/>
                        </a:cubicBezTo>
                        <a:cubicBezTo>
                          <a:pt x="1228" y="2146"/>
                          <a:pt x="1228" y="2146"/>
                          <a:pt x="1229" y="2146"/>
                        </a:cubicBezTo>
                        <a:cubicBezTo>
                          <a:pt x="1229" y="2147"/>
                          <a:pt x="1229" y="2147"/>
                          <a:pt x="1229" y="2147"/>
                        </a:cubicBezTo>
                        <a:cubicBezTo>
                          <a:pt x="1229" y="2147"/>
                          <a:pt x="1229" y="2147"/>
                          <a:pt x="1229" y="2147"/>
                        </a:cubicBezTo>
                        <a:cubicBezTo>
                          <a:pt x="1229" y="2147"/>
                          <a:pt x="1229" y="2147"/>
                          <a:pt x="1229" y="2147"/>
                        </a:cubicBezTo>
                        <a:cubicBezTo>
                          <a:pt x="1229" y="2147"/>
                          <a:pt x="1230" y="2147"/>
                          <a:pt x="1230" y="2147"/>
                        </a:cubicBezTo>
                        <a:cubicBezTo>
                          <a:pt x="1230" y="2147"/>
                          <a:pt x="1230" y="2147"/>
                          <a:pt x="1230" y="2147"/>
                        </a:cubicBezTo>
                        <a:cubicBezTo>
                          <a:pt x="1230" y="2147"/>
                          <a:pt x="1230" y="2147"/>
                          <a:pt x="1230" y="2147"/>
                        </a:cubicBezTo>
                        <a:cubicBezTo>
                          <a:pt x="1230" y="2147"/>
                          <a:pt x="1230" y="2147"/>
                          <a:pt x="1230" y="2147"/>
                        </a:cubicBezTo>
                        <a:cubicBezTo>
                          <a:pt x="1230" y="2147"/>
                          <a:pt x="1231" y="2147"/>
                          <a:pt x="1231" y="2147"/>
                        </a:cubicBezTo>
                        <a:cubicBezTo>
                          <a:pt x="1231" y="2147"/>
                          <a:pt x="1231" y="2147"/>
                          <a:pt x="1231" y="2147"/>
                        </a:cubicBezTo>
                        <a:cubicBezTo>
                          <a:pt x="1231" y="2147"/>
                          <a:pt x="1231" y="2148"/>
                          <a:pt x="1231" y="2148"/>
                        </a:cubicBezTo>
                        <a:cubicBezTo>
                          <a:pt x="1231" y="2148"/>
                          <a:pt x="1231" y="2147"/>
                          <a:pt x="1231" y="2147"/>
                        </a:cubicBezTo>
                        <a:cubicBezTo>
                          <a:pt x="1231" y="2147"/>
                          <a:pt x="1232" y="2147"/>
                          <a:pt x="1232" y="2147"/>
                        </a:cubicBezTo>
                        <a:cubicBezTo>
                          <a:pt x="1232" y="2147"/>
                          <a:pt x="1232" y="2148"/>
                          <a:pt x="1232" y="2148"/>
                        </a:cubicBezTo>
                        <a:cubicBezTo>
                          <a:pt x="1232" y="2148"/>
                          <a:pt x="1232" y="2147"/>
                          <a:pt x="1232" y="2147"/>
                        </a:cubicBezTo>
                        <a:cubicBezTo>
                          <a:pt x="1232" y="2147"/>
                          <a:pt x="1232" y="2147"/>
                          <a:pt x="1232" y="2147"/>
                        </a:cubicBezTo>
                        <a:cubicBezTo>
                          <a:pt x="1232" y="2148"/>
                          <a:pt x="1233" y="2148"/>
                          <a:pt x="1233" y="2148"/>
                        </a:cubicBezTo>
                        <a:cubicBezTo>
                          <a:pt x="1233" y="2148"/>
                          <a:pt x="1233" y="2147"/>
                          <a:pt x="1233" y="2147"/>
                        </a:cubicBezTo>
                        <a:cubicBezTo>
                          <a:pt x="1233" y="2147"/>
                          <a:pt x="1233" y="2148"/>
                          <a:pt x="1233" y="2148"/>
                        </a:cubicBezTo>
                        <a:cubicBezTo>
                          <a:pt x="1233" y="2148"/>
                          <a:pt x="1233" y="2148"/>
                          <a:pt x="1233" y="2148"/>
                        </a:cubicBezTo>
                        <a:cubicBezTo>
                          <a:pt x="1233" y="2148"/>
                          <a:pt x="1234" y="2148"/>
                          <a:pt x="1234" y="2148"/>
                        </a:cubicBezTo>
                        <a:cubicBezTo>
                          <a:pt x="1234" y="2148"/>
                          <a:pt x="1234" y="2148"/>
                          <a:pt x="1234" y="2148"/>
                        </a:cubicBezTo>
                        <a:cubicBezTo>
                          <a:pt x="1234" y="2148"/>
                          <a:pt x="1234" y="2148"/>
                          <a:pt x="1234" y="2148"/>
                        </a:cubicBezTo>
                        <a:cubicBezTo>
                          <a:pt x="1234" y="2148"/>
                          <a:pt x="1234" y="2148"/>
                          <a:pt x="1234" y="2148"/>
                        </a:cubicBezTo>
                        <a:cubicBezTo>
                          <a:pt x="1235" y="2148"/>
                          <a:pt x="1235" y="2148"/>
                          <a:pt x="1235" y="2148"/>
                        </a:cubicBezTo>
                        <a:cubicBezTo>
                          <a:pt x="1235" y="2148"/>
                          <a:pt x="1235" y="2148"/>
                          <a:pt x="1235" y="2148"/>
                        </a:cubicBezTo>
                        <a:cubicBezTo>
                          <a:pt x="1235" y="2148"/>
                          <a:pt x="1235" y="2148"/>
                          <a:pt x="1235" y="2148"/>
                        </a:cubicBezTo>
                        <a:cubicBezTo>
                          <a:pt x="1235" y="2148"/>
                          <a:pt x="1235" y="2148"/>
                          <a:pt x="1235" y="2148"/>
                        </a:cubicBezTo>
                        <a:cubicBezTo>
                          <a:pt x="1236" y="2148"/>
                          <a:pt x="1236" y="2148"/>
                          <a:pt x="1236" y="2148"/>
                        </a:cubicBezTo>
                        <a:cubicBezTo>
                          <a:pt x="1236" y="2148"/>
                          <a:pt x="1236" y="2148"/>
                          <a:pt x="1236" y="2148"/>
                        </a:cubicBezTo>
                        <a:cubicBezTo>
                          <a:pt x="1236" y="2148"/>
                          <a:pt x="1236" y="2148"/>
                          <a:pt x="1236" y="2148"/>
                        </a:cubicBezTo>
                        <a:cubicBezTo>
                          <a:pt x="1236" y="2148"/>
                          <a:pt x="1236" y="2148"/>
                          <a:pt x="1236" y="2148"/>
                        </a:cubicBezTo>
                        <a:cubicBezTo>
                          <a:pt x="1237" y="2148"/>
                          <a:pt x="1237" y="2148"/>
                          <a:pt x="1237" y="2148"/>
                        </a:cubicBezTo>
                        <a:cubicBezTo>
                          <a:pt x="1237" y="2148"/>
                          <a:pt x="1237" y="2148"/>
                          <a:pt x="1237" y="2147"/>
                        </a:cubicBezTo>
                        <a:cubicBezTo>
                          <a:pt x="1237" y="2147"/>
                          <a:pt x="1237" y="2147"/>
                          <a:pt x="1237" y="2147"/>
                        </a:cubicBezTo>
                        <a:cubicBezTo>
                          <a:pt x="1237" y="2147"/>
                          <a:pt x="1237" y="2148"/>
                          <a:pt x="1237" y="2148"/>
                        </a:cubicBezTo>
                        <a:cubicBezTo>
                          <a:pt x="1238" y="2148"/>
                          <a:pt x="1238" y="2147"/>
                          <a:pt x="1238" y="2147"/>
                        </a:cubicBezTo>
                        <a:cubicBezTo>
                          <a:pt x="1238" y="2147"/>
                          <a:pt x="1238" y="2148"/>
                          <a:pt x="1238" y="2148"/>
                        </a:cubicBezTo>
                        <a:cubicBezTo>
                          <a:pt x="1238" y="2148"/>
                          <a:pt x="1238" y="2148"/>
                          <a:pt x="1238" y="2148"/>
                        </a:cubicBezTo>
                        <a:cubicBezTo>
                          <a:pt x="1238" y="2148"/>
                          <a:pt x="1238" y="2149"/>
                          <a:pt x="1238" y="2149"/>
                        </a:cubicBezTo>
                        <a:cubicBezTo>
                          <a:pt x="1239" y="2149"/>
                          <a:pt x="1239" y="2148"/>
                          <a:pt x="1239" y="2148"/>
                        </a:cubicBezTo>
                        <a:cubicBezTo>
                          <a:pt x="1239" y="2148"/>
                          <a:pt x="1239" y="2148"/>
                          <a:pt x="1239" y="2148"/>
                        </a:cubicBezTo>
                        <a:cubicBezTo>
                          <a:pt x="1239" y="2148"/>
                          <a:pt x="1239" y="2148"/>
                          <a:pt x="1239" y="2148"/>
                        </a:cubicBezTo>
                        <a:cubicBezTo>
                          <a:pt x="1239" y="2148"/>
                          <a:pt x="1239" y="2148"/>
                          <a:pt x="1239" y="2148"/>
                        </a:cubicBezTo>
                        <a:cubicBezTo>
                          <a:pt x="1240" y="2148"/>
                          <a:pt x="1240" y="2148"/>
                          <a:pt x="1240" y="2148"/>
                        </a:cubicBezTo>
                        <a:cubicBezTo>
                          <a:pt x="1240" y="2148"/>
                          <a:pt x="1240" y="2149"/>
                          <a:pt x="1240" y="2149"/>
                        </a:cubicBezTo>
                        <a:cubicBezTo>
                          <a:pt x="1240" y="2149"/>
                          <a:pt x="1240" y="2149"/>
                          <a:pt x="1240" y="2149"/>
                        </a:cubicBezTo>
                        <a:cubicBezTo>
                          <a:pt x="1240" y="2148"/>
                          <a:pt x="1240" y="2148"/>
                          <a:pt x="1241" y="2147"/>
                        </a:cubicBezTo>
                        <a:cubicBezTo>
                          <a:pt x="1241" y="2147"/>
                          <a:pt x="1241" y="2147"/>
                          <a:pt x="1241" y="2148"/>
                        </a:cubicBezTo>
                        <a:cubicBezTo>
                          <a:pt x="1241" y="2148"/>
                          <a:pt x="1241" y="2148"/>
                          <a:pt x="1241" y="2148"/>
                        </a:cubicBezTo>
                        <a:cubicBezTo>
                          <a:pt x="1241" y="2149"/>
                          <a:pt x="1241" y="2149"/>
                          <a:pt x="1241" y="2149"/>
                        </a:cubicBezTo>
                        <a:cubicBezTo>
                          <a:pt x="1241" y="2149"/>
                          <a:pt x="1241" y="2148"/>
                          <a:pt x="1242" y="2148"/>
                        </a:cubicBezTo>
                        <a:cubicBezTo>
                          <a:pt x="1242" y="2148"/>
                          <a:pt x="1242" y="2149"/>
                          <a:pt x="1242" y="2149"/>
                        </a:cubicBezTo>
                        <a:cubicBezTo>
                          <a:pt x="1242" y="2149"/>
                          <a:pt x="1242" y="2148"/>
                          <a:pt x="1242" y="2148"/>
                        </a:cubicBezTo>
                        <a:cubicBezTo>
                          <a:pt x="1242" y="2148"/>
                          <a:pt x="1242" y="2148"/>
                          <a:pt x="1242" y="2148"/>
                        </a:cubicBezTo>
                        <a:cubicBezTo>
                          <a:pt x="1242" y="2148"/>
                          <a:pt x="1242" y="2148"/>
                          <a:pt x="1243" y="2148"/>
                        </a:cubicBezTo>
                        <a:cubicBezTo>
                          <a:pt x="1243" y="2149"/>
                          <a:pt x="1243" y="2149"/>
                          <a:pt x="1243" y="2149"/>
                        </a:cubicBezTo>
                        <a:cubicBezTo>
                          <a:pt x="1243" y="2149"/>
                          <a:pt x="1243" y="2149"/>
                          <a:pt x="1243" y="2149"/>
                        </a:cubicBezTo>
                        <a:cubicBezTo>
                          <a:pt x="1243" y="2149"/>
                          <a:pt x="1243" y="2148"/>
                          <a:pt x="1243" y="2148"/>
                        </a:cubicBezTo>
                        <a:cubicBezTo>
                          <a:pt x="1243" y="2148"/>
                          <a:pt x="1243" y="2149"/>
                          <a:pt x="1244" y="2149"/>
                        </a:cubicBezTo>
                        <a:cubicBezTo>
                          <a:pt x="1244" y="2149"/>
                          <a:pt x="1244" y="2149"/>
                          <a:pt x="1244" y="2149"/>
                        </a:cubicBezTo>
                        <a:cubicBezTo>
                          <a:pt x="1244" y="2149"/>
                          <a:pt x="1244" y="2148"/>
                          <a:pt x="1244" y="2148"/>
                        </a:cubicBezTo>
                        <a:cubicBezTo>
                          <a:pt x="1244" y="2148"/>
                          <a:pt x="1244" y="2148"/>
                          <a:pt x="1244" y="2148"/>
                        </a:cubicBezTo>
                        <a:cubicBezTo>
                          <a:pt x="1244" y="2148"/>
                          <a:pt x="1244" y="2148"/>
                          <a:pt x="1245" y="2148"/>
                        </a:cubicBezTo>
                        <a:cubicBezTo>
                          <a:pt x="1245" y="2148"/>
                          <a:pt x="1245" y="2149"/>
                          <a:pt x="1245" y="2149"/>
                        </a:cubicBezTo>
                        <a:cubicBezTo>
                          <a:pt x="1245" y="2149"/>
                          <a:pt x="1245" y="2149"/>
                          <a:pt x="1245" y="2149"/>
                        </a:cubicBezTo>
                        <a:cubicBezTo>
                          <a:pt x="1245" y="2149"/>
                          <a:pt x="1245" y="2149"/>
                          <a:pt x="1245" y="2149"/>
                        </a:cubicBezTo>
                        <a:cubicBezTo>
                          <a:pt x="1245" y="2149"/>
                          <a:pt x="1246" y="2149"/>
                          <a:pt x="1246" y="2149"/>
                        </a:cubicBezTo>
                        <a:cubicBezTo>
                          <a:pt x="1246" y="2149"/>
                          <a:pt x="1246" y="2149"/>
                          <a:pt x="1246" y="2149"/>
                        </a:cubicBezTo>
                        <a:cubicBezTo>
                          <a:pt x="1246" y="2149"/>
                          <a:pt x="1246" y="2149"/>
                          <a:pt x="1246" y="2149"/>
                        </a:cubicBezTo>
                        <a:cubicBezTo>
                          <a:pt x="1246" y="2149"/>
                          <a:pt x="1246" y="2149"/>
                          <a:pt x="1246" y="2149"/>
                        </a:cubicBezTo>
                        <a:cubicBezTo>
                          <a:pt x="1246" y="2148"/>
                          <a:pt x="1247" y="2148"/>
                          <a:pt x="1247" y="2148"/>
                        </a:cubicBezTo>
                        <a:cubicBezTo>
                          <a:pt x="1247" y="2148"/>
                          <a:pt x="1247" y="2149"/>
                          <a:pt x="1247" y="2149"/>
                        </a:cubicBezTo>
                        <a:cubicBezTo>
                          <a:pt x="1247" y="2149"/>
                          <a:pt x="1247" y="2149"/>
                          <a:pt x="1247" y="2149"/>
                        </a:cubicBezTo>
                        <a:cubicBezTo>
                          <a:pt x="1247" y="2149"/>
                          <a:pt x="1247" y="2149"/>
                          <a:pt x="1247" y="2149"/>
                        </a:cubicBezTo>
                        <a:cubicBezTo>
                          <a:pt x="1247" y="2149"/>
                          <a:pt x="1248" y="2149"/>
                          <a:pt x="1248" y="2148"/>
                        </a:cubicBezTo>
                        <a:cubicBezTo>
                          <a:pt x="1248" y="2148"/>
                          <a:pt x="1248" y="2148"/>
                          <a:pt x="1248" y="2148"/>
                        </a:cubicBezTo>
                        <a:cubicBezTo>
                          <a:pt x="1248" y="2149"/>
                          <a:pt x="1248" y="2149"/>
                          <a:pt x="1248" y="2149"/>
                        </a:cubicBezTo>
                        <a:cubicBezTo>
                          <a:pt x="1248" y="2149"/>
                          <a:pt x="1248" y="2149"/>
                          <a:pt x="1248" y="2149"/>
                        </a:cubicBezTo>
                        <a:cubicBezTo>
                          <a:pt x="1248" y="2150"/>
                          <a:pt x="1249" y="2150"/>
                          <a:pt x="1249" y="2150"/>
                        </a:cubicBezTo>
                        <a:cubicBezTo>
                          <a:pt x="1249" y="2150"/>
                          <a:pt x="1249" y="2149"/>
                          <a:pt x="1249" y="2149"/>
                        </a:cubicBezTo>
                        <a:cubicBezTo>
                          <a:pt x="1249" y="2149"/>
                          <a:pt x="1249" y="2149"/>
                          <a:pt x="1249" y="2149"/>
                        </a:cubicBezTo>
                        <a:cubicBezTo>
                          <a:pt x="1249" y="2149"/>
                          <a:pt x="1249" y="2149"/>
                          <a:pt x="1249" y="2149"/>
                        </a:cubicBezTo>
                        <a:cubicBezTo>
                          <a:pt x="1249" y="2149"/>
                          <a:pt x="1250" y="2150"/>
                          <a:pt x="1250" y="2150"/>
                        </a:cubicBezTo>
                        <a:cubicBezTo>
                          <a:pt x="1250" y="2149"/>
                          <a:pt x="1250" y="2149"/>
                          <a:pt x="1250" y="2149"/>
                        </a:cubicBezTo>
                        <a:cubicBezTo>
                          <a:pt x="1250" y="2149"/>
                          <a:pt x="1250" y="2149"/>
                          <a:pt x="1250" y="2149"/>
                        </a:cubicBezTo>
                        <a:cubicBezTo>
                          <a:pt x="1250" y="2149"/>
                          <a:pt x="1250" y="2149"/>
                          <a:pt x="1250" y="2149"/>
                        </a:cubicBezTo>
                        <a:cubicBezTo>
                          <a:pt x="1251" y="2149"/>
                          <a:pt x="1251" y="2149"/>
                          <a:pt x="1251" y="2149"/>
                        </a:cubicBezTo>
                        <a:cubicBezTo>
                          <a:pt x="1251" y="2149"/>
                          <a:pt x="1251" y="2150"/>
                          <a:pt x="1251" y="2150"/>
                        </a:cubicBezTo>
                        <a:cubicBezTo>
                          <a:pt x="1251" y="2150"/>
                          <a:pt x="1251" y="2149"/>
                          <a:pt x="1251" y="2149"/>
                        </a:cubicBezTo>
                        <a:cubicBezTo>
                          <a:pt x="1251" y="2149"/>
                          <a:pt x="1251" y="2149"/>
                          <a:pt x="1251" y="2149"/>
                        </a:cubicBezTo>
                        <a:cubicBezTo>
                          <a:pt x="1252" y="2149"/>
                          <a:pt x="1252" y="2149"/>
                          <a:pt x="1252" y="2149"/>
                        </a:cubicBezTo>
                        <a:cubicBezTo>
                          <a:pt x="1252" y="2149"/>
                          <a:pt x="1252" y="2149"/>
                          <a:pt x="1252" y="2149"/>
                        </a:cubicBezTo>
                        <a:cubicBezTo>
                          <a:pt x="1252" y="2149"/>
                          <a:pt x="1252" y="2150"/>
                          <a:pt x="1252" y="2150"/>
                        </a:cubicBezTo>
                        <a:cubicBezTo>
                          <a:pt x="1252" y="2150"/>
                          <a:pt x="1252" y="2150"/>
                          <a:pt x="1252" y="2150"/>
                        </a:cubicBezTo>
                        <a:cubicBezTo>
                          <a:pt x="1253" y="2150"/>
                          <a:pt x="1253" y="2149"/>
                          <a:pt x="1253" y="2149"/>
                        </a:cubicBezTo>
                        <a:cubicBezTo>
                          <a:pt x="1253" y="2149"/>
                          <a:pt x="1253" y="2150"/>
                          <a:pt x="1253" y="2150"/>
                        </a:cubicBezTo>
                        <a:cubicBezTo>
                          <a:pt x="1253" y="2150"/>
                          <a:pt x="1253" y="2150"/>
                          <a:pt x="1253" y="2150"/>
                        </a:cubicBezTo>
                        <a:cubicBezTo>
                          <a:pt x="1253" y="2150"/>
                          <a:pt x="1253" y="2150"/>
                          <a:pt x="1253" y="2150"/>
                        </a:cubicBezTo>
                        <a:cubicBezTo>
                          <a:pt x="1254" y="2150"/>
                          <a:pt x="1254" y="2149"/>
                          <a:pt x="1254" y="2149"/>
                        </a:cubicBezTo>
                        <a:cubicBezTo>
                          <a:pt x="1254" y="2149"/>
                          <a:pt x="1254" y="2149"/>
                          <a:pt x="1254" y="2149"/>
                        </a:cubicBezTo>
                        <a:cubicBezTo>
                          <a:pt x="1254" y="2149"/>
                          <a:pt x="1254" y="2149"/>
                          <a:pt x="1254" y="2149"/>
                        </a:cubicBezTo>
                        <a:cubicBezTo>
                          <a:pt x="1254" y="2150"/>
                          <a:pt x="1254" y="2150"/>
                          <a:pt x="1254" y="2150"/>
                        </a:cubicBezTo>
                        <a:cubicBezTo>
                          <a:pt x="1255" y="2150"/>
                          <a:pt x="1255" y="2150"/>
                          <a:pt x="1255" y="2150"/>
                        </a:cubicBezTo>
                        <a:cubicBezTo>
                          <a:pt x="1255" y="2150"/>
                          <a:pt x="1255" y="2150"/>
                          <a:pt x="1255" y="2150"/>
                        </a:cubicBezTo>
                        <a:cubicBezTo>
                          <a:pt x="1255" y="2150"/>
                          <a:pt x="1255" y="2150"/>
                          <a:pt x="1255" y="2149"/>
                        </a:cubicBezTo>
                        <a:cubicBezTo>
                          <a:pt x="1255" y="2149"/>
                          <a:pt x="1255" y="2149"/>
                          <a:pt x="1255" y="2149"/>
                        </a:cubicBezTo>
                        <a:cubicBezTo>
                          <a:pt x="1256" y="2149"/>
                          <a:pt x="1256" y="2149"/>
                          <a:pt x="1256" y="2149"/>
                        </a:cubicBezTo>
                        <a:cubicBezTo>
                          <a:pt x="1256" y="2150"/>
                          <a:pt x="1256" y="2150"/>
                          <a:pt x="1256" y="2150"/>
                        </a:cubicBezTo>
                        <a:cubicBezTo>
                          <a:pt x="1256" y="2150"/>
                          <a:pt x="1256" y="2150"/>
                          <a:pt x="1256" y="2150"/>
                        </a:cubicBezTo>
                        <a:cubicBezTo>
                          <a:pt x="1256" y="2150"/>
                          <a:pt x="1256" y="2150"/>
                          <a:pt x="1257" y="2150"/>
                        </a:cubicBezTo>
                        <a:cubicBezTo>
                          <a:pt x="1257" y="2150"/>
                          <a:pt x="1257" y="2150"/>
                          <a:pt x="1257" y="2150"/>
                        </a:cubicBezTo>
                        <a:cubicBezTo>
                          <a:pt x="1257" y="2150"/>
                          <a:pt x="1257" y="2150"/>
                          <a:pt x="1257" y="2150"/>
                        </a:cubicBezTo>
                        <a:cubicBezTo>
                          <a:pt x="1257" y="2150"/>
                          <a:pt x="1257" y="2150"/>
                          <a:pt x="1257" y="2150"/>
                        </a:cubicBezTo>
                        <a:cubicBezTo>
                          <a:pt x="1257" y="2150"/>
                          <a:pt x="1257" y="2150"/>
                          <a:pt x="1258" y="2150"/>
                        </a:cubicBezTo>
                        <a:cubicBezTo>
                          <a:pt x="1258" y="2150"/>
                          <a:pt x="1258" y="2150"/>
                          <a:pt x="1258" y="2150"/>
                        </a:cubicBezTo>
                        <a:cubicBezTo>
                          <a:pt x="1258" y="2150"/>
                          <a:pt x="1258" y="2150"/>
                          <a:pt x="1258" y="2150"/>
                        </a:cubicBezTo>
                        <a:cubicBezTo>
                          <a:pt x="1258" y="2150"/>
                          <a:pt x="1258" y="2150"/>
                          <a:pt x="1258" y="2150"/>
                        </a:cubicBezTo>
                        <a:cubicBezTo>
                          <a:pt x="1258" y="2150"/>
                          <a:pt x="1258" y="2150"/>
                          <a:pt x="1259" y="2150"/>
                        </a:cubicBezTo>
                        <a:cubicBezTo>
                          <a:pt x="1259" y="2150"/>
                          <a:pt x="1259" y="2150"/>
                          <a:pt x="1259" y="2150"/>
                        </a:cubicBezTo>
                        <a:cubicBezTo>
                          <a:pt x="1259" y="2150"/>
                          <a:pt x="1259" y="2151"/>
                          <a:pt x="1259" y="2151"/>
                        </a:cubicBezTo>
                        <a:cubicBezTo>
                          <a:pt x="1259" y="2151"/>
                          <a:pt x="1259" y="2150"/>
                          <a:pt x="1259" y="2150"/>
                        </a:cubicBezTo>
                        <a:cubicBezTo>
                          <a:pt x="1259" y="2150"/>
                          <a:pt x="1259" y="2150"/>
                          <a:pt x="1260" y="2150"/>
                        </a:cubicBezTo>
                        <a:cubicBezTo>
                          <a:pt x="1260" y="2150"/>
                          <a:pt x="1260" y="2150"/>
                          <a:pt x="1260" y="2150"/>
                        </a:cubicBezTo>
                        <a:cubicBezTo>
                          <a:pt x="1260" y="2150"/>
                          <a:pt x="1260" y="2151"/>
                          <a:pt x="1260" y="2151"/>
                        </a:cubicBezTo>
                        <a:cubicBezTo>
                          <a:pt x="1260" y="2151"/>
                          <a:pt x="1260" y="2150"/>
                          <a:pt x="1260" y="2150"/>
                        </a:cubicBezTo>
                        <a:cubicBezTo>
                          <a:pt x="1260" y="2150"/>
                          <a:pt x="1260" y="2151"/>
                          <a:pt x="1261" y="2151"/>
                        </a:cubicBezTo>
                        <a:cubicBezTo>
                          <a:pt x="1261" y="2151"/>
                          <a:pt x="1261" y="2150"/>
                          <a:pt x="1261" y="2150"/>
                        </a:cubicBezTo>
                        <a:cubicBezTo>
                          <a:pt x="1261" y="2150"/>
                          <a:pt x="1261" y="2151"/>
                          <a:pt x="1261" y="2151"/>
                        </a:cubicBezTo>
                        <a:cubicBezTo>
                          <a:pt x="1261" y="2151"/>
                          <a:pt x="1261" y="2151"/>
                          <a:pt x="1261" y="2151"/>
                        </a:cubicBezTo>
                        <a:cubicBezTo>
                          <a:pt x="1261" y="2150"/>
                          <a:pt x="1262" y="2150"/>
                          <a:pt x="1262" y="2150"/>
                        </a:cubicBezTo>
                        <a:cubicBezTo>
                          <a:pt x="1262" y="2150"/>
                          <a:pt x="1262" y="2150"/>
                          <a:pt x="1262" y="2151"/>
                        </a:cubicBezTo>
                        <a:cubicBezTo>
                          <a:pt x="1262" y="2151"/>
                          <a:pt x="1262" y="2151"/>
                          <a:pt x="1262" y="2151"/>
                        </a:cubicBezTo>
                        <a:cubicBezTo>
                          <a:pt x="1262" y="2151"/>
                          <a:pt x="1262" y="2151"/>
                          <a:pt x="1262" y="2151"/>
                        </a:cubicBezTo>
                        <a:cubicBezTo>
                          <a:pt x="1262" y="2151"/>
                          <a:pt x="1263" y="2150"/>
                          <a:pt x="1263" y="2150"/>
                        </a:cubicBezTo>
                        <a:cubicBezTo>
                          <a:pt x="1263" y="2150"/>
                          <a:pt x="1263" y="2151"/>
                          <a:pt x="1263" y="2151"/>
                        </a:cubicBezTo>
                        <a:cubicBezTo>
                          <a:pt x="1263" y="2151"/>
                          <a:pt x="1263" y="2150"/>
                          <a:pt x="1263" y="2150"/>
                        </a:cubicBezTo>
                        <a:cubicBezTo>
                          <a:pt x="1263" y="2150"/>
                          <a:pt x="1263" y="2151"/>
                          <a:pt x="1263" y="2151"/>
                        </a:cubicBezTo>
                        <a:cubicBezTo>
                          <a:pt x="1263" y="2151"/>
                          <a:pt x="1264" y="2151"/>
                          <a:pt x="1264" y="2151"/>
                        </a:cubicBezTo>
                        <a:cubicBezTo>
                          <a:pt x="1264" y="2151"/>
                          <a:pt x="1264" y="2151"/>
                          <a:pt x="1264" y="2151"/>
                        </a:cubicBezTo>
                        <a:cubicBezTo>
                          <a:pt x="1264" y="2151"/>
                          <a:pt x="1264" y="2151"/>
                          <a:pt x="1264" y="2151"/>
                        </a:cubicBezTo>
                        <a:cubicBezTo>
                          <a:pt x="1264" y="2151"/>
                          <a:pt x="1264" y="2151"/>
                          <a:pt x="1264" y="2151"/>
                        </a:cubicBezTo>
                        <a:cubicBezTo>
                          <a:pt x="1264" y="2151"/>
                          <a:pt x="1265" y="2150"/>
                          <a:pt x="1265" y="2150"/>
                        </a:cubicBezTo>
                        <a:cubicBezTo>
                          <a:pt x="1265" y="2151"/>
                          <a:pt x="1265" y="2151"/>
                          <a:pt x="1265" y="2151"/>
                        </a:cubicBezTo>
                        <a:cubicBezTo>
                          <a:pt x="1265" y="2151"/>
                          <a:pt x="1265" y="2151"/>
                          <a:pt x="1265" y="2151"/>
                        </a:cubicBezTo>
                        <a:cubicBezTo>
                          <a:pt x="1265" y="2151"/>
                          <a:pt x="1265" y="2151"/>
                          <a:pt x="1265" y="2151"/>
                        </a:cubicBezTo>
                        <a:cubicBezTo>
                          <a:pt x="1265" y="2151"/>
                          <a:pt x="1266" y="2151"/>
                          <a:pt x="1266" y="2151"/>
                        </a:cubicBezTo>
                        <a:cubicBezTo>
                          <a:pt x="1266" y="2151"/>
                          <a:pt x="1266" y="2151"/>
                          <a:pt x="1266" y="2151"/>
                        </a:cubicBezTo>
                        <a:cubicBezTo>
                          <a:pt x="1266" y="2151"/>
                          <a:pt x="1266" y="2151"/>
                          <a:pt x="1266" y="2151"/>
                        </a:cubicBezTo>
                        <a:cubicBezTo>
                          <a:pt x="1266" y="2151"/>
                          <a:pt x="1266" y="2152"/>
                          <a:pt x="1266" y="2152"/>
                        </a:cubicBezTo>
                        <a:cubicBezTo>
                          <a:pt x="1266" y="2152"/>
                          <a:pt x="1267" y="2151"/>
                          <a:pt x="1267" y="2151"/>
                        </a:cubicBezTo>
                        <a:cubicBezTo>
                          <a:pt x="1267" y="2151"/>
                          <a:pt x="1267" y="2151"/>
                          <a:pt x="1267" y="2151"/>
                        </a:cubicBezTo>
                        <a:cubicBezTo>
                          <a:pt x="1267" y="2151"/>
                          <a:pt x="1267" y="2151"/>
                          <a:pt x="1267" y="2151"/>
                        </a:cubicBezTo>
                        <a:cubicBezTo>
                          <a:pt x="1267" y="2151"/>
                          <a:pt x="1267" y="2151"/>
                          <a:pt x="1267" y="2151"/>
                        </a:cubicBezTo>
                        <a:cubicBezTo>
                          <a:pt x="1268" y="2151"/>
                          <a:pt x="1268" y="2151"/>
                          <a:pt x="1268" y="2151"/>
                        </a:cubicBezTo>
                        <a:cubicBezTo>
                          <a:pt x="1268" y="2151"/>
                          <a:pt x="1268" y="2151"/>
                          <a:pt x="1268" y="2151"/>
                        </a:cubicBezTo>
                        <a:cubicBezTo>
                          <a:pt x="1268" y="2151"/>
                          <a:pt x="1268" y="2151"/>
                          <a:pt x="1268" y="2151"/>
                        </a:cubicBezTo>
                        <a:cubicBezTo>
                          <a:pt x="1268" y="2152"/>
                          <a:pt x="1268" y="2152"/>
                          <a:pt x="1268" y="2152"/>
                        </a:cubicBezTo>
                        <a:cubicBezTo>
                          <a:pt x="1269" y="2152"/>
                          <a:pt x="1269" y="2152"/>
                          <a:pt x="1269" y="2152"/>
                        </a:cubicBezTo>
                        <a:cubicBezTo>
                          <a:pt x="1269" y="2152"/>
                          <a:pt x="1269" y="2152"/>
                          <a:pt x="1269" y="2152"/>
                        </a:cubicBezTo>
                        <a:cubicBezTo>
                          <a:pt x="1269" y="2152"/>
                          <a:pt x="1269" y="2152"/>
                          <a:pt x="1269" y="2151"/>
                        </a:cubicBezTo>
                        <a:cubicBezTo>
                          <a:pt x="1269" y="2151"/>
                          <a:pt x="1269" y="2151"/>
                          <a:pt x="1269" y="2151"/>
                        </a:cubicBezTo>
                        <a:cubicBezTo>
                          <a:pt x="1270" y="2151"/>
                          <a:pt x="1270" y="2151"/>
                          <a:pt x="1270" y="2151"/>
                        </a:cubicBezTo>
                        <a:cubicBezTo>
                          <a:pt x="1270" y="2151"/>
                          <a:pt x="1270" y="2151"/>
                          <a:pt x="1270" y="2152"/>
                        </a:cubicBezTo>
                        <a:cubicBezTo>
                          <a:pt x="1270" y="2152"/>
                          <a:pt x="1270" y="2152"/>
                          <a:pt x="1270" y="2152"/>
                        </a:cubicBezTo>
                        <a:cubicBezTo>
                          <a:pt x="1270" y="2152"/>
                          <a:pt x="1270" y="2152"/>
                          <a:pt x="1270" y="2152"/>
                        </a:cubicBezTo>
                        <a:cubicBezTo>
                          <a:pt x="1271" y="2152"/>
                          <a:pt x="1271" y="2152"/>
                          <a:pt x="1271" y="2152"/>
                        </a:cubicBezTo>
                        <a:cubicBezTo>
                          <a:pt x="1271" y="2152"/>
                          <a:pt x="1271" y="2152"/>
                          <a:pt x="1271" y="2152"/>
                        </a:cubicBezTo>
                        <a:cubicBezTo>
                          <a:pt x="1271" y="2152"/>
                          <a:pt x="1271" y="2152"/>
                          <a:pt x="1271" y="2152"/>
                        </a:cubicBezTo>
                        <a:cubicBezTo>
                          <a:pt x="1271" y="2152"/>
                          <a:pt x="1271" y="2152"/>
                          <a:pt x="1271" y="2152"/>
                        </a:cubicBezTo>
                        <a:cubicBezTo>
                          <a:pt x="1272" y="2152"/>
                          <a:pt x="1272" y="2152"/>
                          <a:pt x="1272" y="2152"/>
                        </a:cubicBezTo>
                        <a:cubicBezTo>
                          <a:pt x="1272" y="2152"/>
                          <a:pt x="1272" y="2152"/>
                          <a:pt x="1272" y="2152"/>
                        </a:cubicBezTo>
                        <a:cubicBezTo>
                          <a:pt x="1272" y="2152"/>
                          <a:pt x="1272" y="2152"/>
                          <a:pt x="1272" y="2152"/>
                        </a:cubicBezTo>
                        <a:cubicBezTo>
                          <a:pt x="1272" y="2152"/>
                          <a:pt x="1272" y="2152"/>
                          <a:pt x="1273" y="2152"/>
                        </a:cubicBezTo>
                        <a:cubicBezTo>
                          <a:pt x="1273" y="2152"/>
                          <a:pt x="1273" y="2152"/>
                          <a:pt x="1273" y="2152"/>
                        </a:cubicBezTo>
                        <a:cubicBezTo>
                          <a:pt x="1273" y="2152"/>
                          <a:pt x="1273" y="2152"/>
                          <a:pt x="1273" y="2152"/>
                        </a:cubicBezTo>
                        <a:cubicBezTo>
                          <a:pt x="1273" y="2152"/>
                          <a:pt x="1273" y="2152"/>
                          <a:pt x="1273" y="2152"/>
                        </a:cubicBezTo>
                        <a:cubicBezTo>
                          <a:pt x="1273" y="2152"/>
                          <a:pt x="1273" y="2152"/>
                          <a:pt x="1274" y="2152"/>
                        </a:cubicBezTo>
                        <a:cubicBezTo>
                          <a:pt x="1274" y="2152"/>
                          <a:pt x="1274" y="2152"/>
                          <a:pt x="1274" y="2152"/>
                        </a:cubicBezTo>
                        <a:cubicBezTo>
                          <a:pt x="1274" y="2152"/>
                          <a:pt x="1274" y="2152"/>
                          <a:pt x="1274" y="2152"/>
                        </a:cubicBezTo>
                        <a:cubicBezTo>
                          <a:pt x="1274" y="2152"/>
                          <a:pt x="1274" y="2152"/>
                          <a:pt x="1274" y="2153"/>
                        </a:cubicBezTo>
                        <a:cubicBezTo>
                          <a:pt x="1274" y="2153"/>
                          <a:pt x="1274" y="2153"/>
                          <a:pt x="1275" y="2153"/>
                        </a:cubicBezTo>
                        <a:cubicBezTo>
                          <a:pt x="1275" y="2153"/>
                          <a:pt x="1275" y="2152"/>
                          <a:pt x="1275" y="2152"/>
                        </a:cubicBezTo>
                        <a:cubicBezTo>
                          <a:pt x="1275" y="2152"/>
                          <a:pt x="1275" y="2152"/>
                          <a:pt x="1275" y="2153"/>
                        </a:cubicBezTo>
                        <a:cubicBezTo>
                          <a:pt x="1275" y="2153"/>
                          <a:pt x="1275" y="2153"/>
                          <a:pt x="1275" y="2153"/>
                        </a:cubicBezTo>
                        <a:cubicBezTo>
                          <a:pt x="1275" y="2153"/>
                          <a:pt x="1275" y="2153"/>
                          <a:pt x="1276" y="2153"/>
                        </a:cubicBezTo>
                        <a:cubicBezTo>
                          <a:pt x="1276" y="2153"/>
                          <a:pt x="1276" y="2152"/>
                          <a:pt x="1276" y="2153"/>
                        </a:cubicBezTo>
                        <a:cubicBezTo>
                          <a:pt x="1276" y="2153"/>
                          <a:pt x="1276" y="2153"/>
                          <a:pt x="1276" y="2153"/>
                        </a:cubicBezTo>
                        <a:cubicBezTo>
                          <a:pt x="1276" y="2153"/>
                          <a:pt x="1276" y="2153"/>
                          <a:pt x="1276" y="2153"/>
                        </a:cubicBezTo>
                        <a:cubicBezTo>
                          <a:pt x="1276" y="2153"/>
                          <a:pt x="1276" y="2153"/>
                          <a:pt x="1277" y="2153"/>
                        </a:cubicBezTo>
                        <a:cubicBezTo>
                          <a:pt x="1277" y="2153"/>
                          <a:pt x="1277" y="2153"/>
                          <a:pt x="1277" y="2153"/>
                        </a:cubicBezTo>
                        <a:cubicBezTo>
                          <a:pt x="1277" y="2153"/>
                          <a:pt x="1277" y="2153"/>
                          <a:pt x="1277" y="2152"/>
                        </a:cubicBezTo>
                        <a:cubicBezTo>
                          <a:pt x="1277" y="2152"/>
                          <a:pt x="1277" y="2152"/>
                          <a:pt x="1277" y="2152"/>
                        </a:cubicBezTo>
                        <a:cubicBezTo>
                          <a:pt x="1277" y="2153"/>
                          <a:pt x="1277" y="2153"/>
                          <a:pt x="1278" y="2153"/>
                        </a:cubicBezTo>
                        <a:cubicBezTo>
                          <a:pt x="1278" y="2153"/>
                          <a:pt x="1278" y="2153"/>
                          <a:pt x="1278" y="2153"/>
                        </a:cubicBezTo>
                        <a:cubicBezTo>
                          <a:pt x="1278" y="2153"/>
                          <a:pt x="1278" y="2153"/>
                          <a:pt x="1278" y="2153"/>
                        </a:cubicBezTo>
                        <a:cubicBezTo>
                          <a:pt x="1278" y="2153"/>
                          <a:pt x="1278" y="2153"/>
                          <a:pt x="1278" y="2153"/>
                        </a:cubicBezTo>
                        <a:cubicBezTo>
                          <a:pt x="1278" y="2153"/>
                          <a:pt x="1279" y="2154"/>
                          <a:pt x="1279" y="2154"/>
                        </a:cubicBezTo>
                        <a:cubicBezTo>
                          <a:pt x="1279" y="2154"/>
                          <a:pt x="1279" y="2154"/>
                          <a:pt x="1279" y="2154"/>
                        </a:cubicBezTo>
                        <a:cubicBezTo>
                          <a:pt x="1279" y="2154"/>
                          <a:pt x="1279" y="2153"/>
                          <a:pt x="1279" y="2153"/>
                        </a:cubicBezTo>
                        <a:cubicBezTo>
                          <a:pt x="1279" y="2153"/>
                          <a:pt x="1279" y="2154"/>
                          <a:pt x="1279" y="2154"/>
                        </a:cubicBezTo>
                        <a:cubicBezTo>
                          <a:pt x="1279" y="2154"/>
                          <a:pt x="1280" y="2154"/>
                          <a:pt x="1280" y="2154"/>
                        </a:cubicBezTo>
                        <a:cubicBezTo>
                          <a:pt x="1280" y="2154"/>
                          <a:pt x="1280" y="2153"/>
                          <a:pt x="1280" y="2154"/>
                        </a:cubicBezTo>
                        <a:cubicBezTo>
                          <a:pt x="1280" y="2154"/>
                          <a:pt x="1280" y="2154"/>
                          <a:pt x="1280" y="2154"/>
                        </a:cubicBezTo>
                        <a:cubicBezTo>
                          <a:pt x="1280" y="2154"/>
                          <a:pt x="1280" y="2154"/>
                          <a:pt x="1280" y="2154"/>
                        </a:cubicBezTo>
                        <a:cubicBezTo>
                          <a:pt x="1280" y="2154"/>
                          <a:pt x="1281" y="2154"/>
                          <a:pt x="1281" y="2155"/>
                        </a:cubicBezTo>
                        <a:cubicBezTo>
                          <a:pt x="1281" y="2155"/>
                          <a:pt x="1281" y="2154"/>
                          <a:pt x="1281" y="2154"/>
                        </a:cubicBezTo>
                        <a:cubicBezTo>
                          <a:pt x="1281" y="2154"/>
                          <a:pt x="1281" y="2154"/>
                          <a:pt x="1281" y="2154"/>
                        </a:cubicBezTo>
                        <a:cubicBezTo>
                          <a:pt x="1281" y="2154"/>
                          <a:pt x="1281" y="2155"/>
                          <a:pt x="1281" y="2155"/>
                        </a:cubicBezTo>
                        <a:cubicBezTo>
                          <a:pt x="1281" y="2155"/>
                          <a:pt x="1282" y="2154"/>
                          <a:pt x="1282" y="2154"/>
                        </a:cubicBezTo>
                        <a:cubicBezTo>
                          <a:pt x="1282" y="2154"/>
                          <a:pt x="1282" y="2155"/>
                          <a:pt x="1282" y="2155"/>
                        </a:cubicBezTo>
                        <a:cubicBezTo>
                          <a:pt x="1282" y="2155"/>
                          <a:pt x="1282" y="2154"/>
                          <a:pt x="1282" y="2154"/>
                        </a:cubicBezTo>
                        <a:cubicBezTo>
                          <a:pt x="1282" y="2154"/>
                          <a:pt x="1282" y="2154"/>
                          <a:pt x="1282" y="2154"/>
                        </a:cubicBezTo>
                        <a:cubicBezTo>
                          <a:pt x="1282" y="2154"/>
                          <a:pt x="1283" y="2154"/>
                          <a:pt x="1283" y="2155"/>
                        </a:cubicBezTo>
                        <a:cubicBezTo>
                          <a:pt x="1283" y="2155"/>
                          <a:pt x="1283" y="2154"/>
                          <a:pt x="1283" y="2154"/>
                        </a:cubicBezTo>
                        <a:cubicBezTo>
                          <a:pt x="1283" y="2154"/>
                          <a:pt x="1283" y="2154"/>
                          <a:pt x="1283" y="2154"/>
                        </a:cubicBezTo>
                        <a:cubicBezTo>
                          <a:pt x="1283" y="2154"/>
                          <a:pt x="1283" y="2155"/>
                          <a:pt x="1283" y="2155"/>
                        </a:cubicBezTo>
                        <a:cubicBezTo>
                          <a:pt x="1284" y="2155"/>
                          <a:pt x="1284" y="2155"/>
                          <a:pt x="1284" y="2155"/>
                        </a:cubicBezTo>
                        <a:cubicBezTo>
                          <a:pt x="1284" y="2155"/>
                          <a:pt x="1284" y="2154"/>
                          <a:pt x="1284" y="2154"/>
                        </a:cubicBezTo>
                        <a:cubicBezTo>
                          <a:pt x="1284" y="2154"/>
                          <a:pt x="1284" y="2154"/>
                          <a:pt x="1284" y="2155"/>
                        </a:cubicBezTo>
                        <a:cubicBezTo>
                          <a:pt x="1284" y="2155"/>
                          <a:pt x="1284" y="2155"/>
                          <a:pt x="1284" y="2155"/>
                        </a:cubicBezTo>
                        <a:cubicBezTo>
                          <a:pt x="1285" y="2155"/>
                          <a:pt x="1285" y="2155"/>
                          <a:pt x="1285" y="2155"/>
                        </a:cubicBezTo>
                        <a:cubicBezTo>
                          <a:pt x="1285" y="2155"/>
                          <a:pt x="1285" y="2155"/>
                          <a:pt x="1285" y="2155"/>
                        </a:cubicBezTo>
                        <a:cubicBezTo>
                          <a:pt x="1285" y="2155"/>
                          <a:pt x="1285" y="2155"/>
                          <a:pt x="1285" y="2155"/>
                        </a:cubicBezTo>
                        <a:cubicBezTo>
                          <a:pt x="1285" y="2155"/>
                          <a:pt x="1285" y="2155"/>
                          <a:pt x="1285" y="2155"/>
                        </a:cubicBezTo>
                        <a:cubicBezTo>
                          <a:pt x="1286" y="2155"/>
                          <a:pt x="1286" y="2155"/>
                          <a:pt x="1286" y="2155"/>
                        </a:cubicBezTo>
                        <a:cubicBezTo>
                          <a:pt x="1286" y="2155"/>
                          <a:pt x="1286" y="2155"/>
                          <a:pt x="1286" y="2155"/>
                        </a:cubicBezTo>
                        <a:cubicBezTo>
                          <a:pt x="1286" y="2155"/>
                          <a:pt x="1286" y="2155"/>
                          <a:pt x="1286" y="2155"/>
                        </a:cubicBezTo>
                        <a:cubicBezTo>
                          <a:pt x="1286" y="2155"/>
                          <a:pt x="1286" y="2155"/>
                          <a:pt x="1286" y="2155"/>
                        </a:cubicBezTo>
                        <a:cubicBezTo>
                          <a:pt x="1287" y="2155"/>
                          <a:pt x="1287" y="2156"/>
                          <a:pt x="1287" y="2156"/>
                        </a:cubicBezTo>
                        <a:cubicBezTo>
                          <a:pt x="1287" y="2155"/>
                          <a:pt x="1287" y="2155"/>
                          <a:pt x="1287" y="2155"/>
                        </a:cubicBezTo>
                        <a:cubicBezTo>
                          <a:pt x="1287" y="2155"/>
                          <a:pt x="1287" y="2155"/>
                          <a:pt x="1287" y="2155"/>
                        </a:cubicBezTo>
                        <a:cubicBezTo>
                          <a:pt x="1287" y="2155"/>
                          <a:pt x="1287" y="2156"/>
                          <a:pt x="1287" y="2156"/>
                        </a:cubicBezTo>
                        <a:cubicBezTo>
                          <a:pt x="1288" y="2156"/>
                          <a:pt x="1288" y="2156"/>
                          <a:pt x="1288" y="2156"/>
                        </a:cubicBezTo>
                        <a:cubicBezTo>
                          <a:pt x="1288" y="2156"/>
                          <a:pt x="1288" y="2156"/>
                          <a:pt x="1288" y="2156"/>
                        </a:cubicBezTo>
                        <a:cubicBezTo>
                          <a:pt x="1288" y="2156"/>
                          <a:pt x="1288" y="2156"/>
                          <a:pt x="1288" y="2156"/>
                        </a:cubicBezTo>
                        <a:cubicBezTo>
                          <a:pt x="1288" y="2156"/>
                          <a:pt x="1288" y="2156"/>
                          <a:pt x="1288" y="2156"/>
                        </a:cubicBezTo>
                        <a:cubicBezTo>
                          <a:pt x="1289" y="2156"/>
                          <a:pt x="1289" y="2156"/>
                          <a:pt x="1289" y="2156"/>
                        </a:cubicBezTo>
                        <a:cubicBezTo>
                          <a:pt x="1289" y="2156"/>
                          <a:pt x="1289" y="2156"/>
                          <a:pt x="1289" y="2156"/>
                        </a:cubicBezTo>
                        <a:cubicBezTo>
                          <a:pt x="1289" y="2156"/>
                          <a:pt x="1289" y="2156"/>
                          <a:pt x="1289" y="2156"/>
                        </a:cubicBezTo>
                        <a:cubicBezTo>
                          <a:pt x="1289" y="2156"/>
                          <a:pt x="1289" y="2156"/>
                          <a:pt x="1290" y="2156"/>
                        </a:cubicBezTo>
                        <a:cubicBezTo>
                          <a:pt x="1290" y="2156"/>
                          <a:pt x="1290" y="2156"/>
                          <a:pt x="1290" y="2156"/>
                        </a:cubicBezTo>
                        <a:cubicBezTo>
                          <a:pt x="1290" y="2156"/>
                          <a:pt x="1290" y="2156"/>
                          <a:pt x="1290" y="2156"/>
                        </a:cubicBezTo>
                        <a:cubicBezTo>
                          <a:pt x="1290" y="2156"/>
                          <a:pt x="1290" y="2156"/>
                          <a:pt x="1290" y="2156"/>
                        </a:cubicBezTo>
                        <a:cubicBezTo>
                          <a:pt x="1290" y="2156"/>
                          <a:pt x="1290" y="2156"/>
                          <a:pt x="1291" y="2156"/>
                        </a:cubicBezTo>
                        <a:cubicBezTo>
                          <a:pt x="1291" y="2156"/>
                          <a:pt x="1291" y="2156"/>
                          <a:pt x="1291" y="2156"/>
                        </a:cubicBezTo>
                        <a:cubicBezTo>
                          <a:pt x="1291" y="2156"/>
                          <a:pt x="1291" y="2156"/>
                          <a:pt x="1291" y="2156"/>
                        </a:cubicBezTo>
                        <a:cubicBezTo>
                          <a:pt x="1291" y="2156"/>
                          <a:pt x="1291" y="2156"/>
                          <a:pt x="1291" y="2156"/>
                        </a:cubicBezTo>
                        <a:cubicBezTo>
                          <a:pt x="1291" y="2156"/>
                          <a:pt x="1291" y="2156"/>
                          <a:pt x="1292" y="2156"/>
                        </a:cubicBezTo>
                        <a:cubicBezTo>
                          <a:pt x="1292" y="2156"/>
                          <a:pt x="1292" y="2156"/>
                          <a:pt x="1292" y="2156"/>
                        </a:cubicBezTo>
                        <a:cubicBezTo>
                          <a:pt x="1292" y="2156"/>
                          <a:pt x="1292" y="2157"/>
                          <a:pt x="1292" y="2157"/>
                        </a:cubicBezTo>
                        <a:cubicBezTo>
                          <a:pt x="1292" y="2156"/>
                          <a:pt x="1292" y="2156"/>
                          <a:pt x="1292" y="2156"/>
                        </a:cubicBezTo>
                        <a:cubicBezTo>
                          <a:pt x="1292" y="2156"/>
                          <a:pt x="1292" y="2156"/>
                          <a:pt x="1293" y="2156"/>
                        </a:cubicBezTo>
                        <a:cubicBezTo>
                          <a:pt x="1293" y="2156"/>
                          <a:pt x="1293" y="2156"/>
                          <a:pt x="1293" y="2156"/>
                        </a:cubicBezTo>
                        <a:cubicBezTo>
                          <a:pt x="1293" y="2156"/>
                          <a:pt x="1293" y="2156"/>
                          <a:pt x="1293" y="2156"/>
                        </a:cubicBezTo>
                        <a:cubicBezTo>
                          <a:pt x="1293" y="2156"/>
                          <a:pt x="1293" y="2156"/>
                          <a:pt x="1293" y="2156"/>
                        </a:cubicBezTo>
                        <a:cubicBezTo>
                          <a:pt x="1293" y="2156"/>
                          <a:pt x="1293" y="2156"/>
                          <a:pt x="1294" y="2156"/>
                        </a:cubicBezTo>
                        <a:cubicBezTo>
                          <a:pt x="1294" y="2156"/>
                          <a:pt x="1294" y="2156"/>
                          <a:pt x="1294" y="2156"/>
                        </a:cubicBezTo>
                        <a:cubicBezTo>
                          <a:pt x="1294" y="2156"/>
                          <a:pt x="1294" y="2157"/>
                          <a:pt x="1294" y="2157"/>
                        </a:cubicBezTo>
                        <a:cubicBezTo>
                          <a:pt x="1294" y="2157"/>
                          <a:pt x="1294" y="2157"/>
                          <a:pt x="1294" y="2157"/>
                        </a:cubicBezTo>
                        <a:cubicBezTo>
                          <a:pt x="1294" y="2157"/>
                          <a:pt x="1295" y="2157"/>
                          <a:pt x="1295" y="2157"/>
                        </a:cubicBezTo>
                        <a:cubicBezTo>
                          <a:pt x="1295" y="2157"/>
                          <a:pt x="1295" y="2157"/>
                          <a:pt x="1295" y="2157"/>
                        </a:cubicBezTo>
                        <a:cubicBezTo>
                          <a:pt x="1295" y="2157"/>
                          <a:pt x="1295" y="2157"/>
                          <a:pt x="1295" y="2157"/>
                        </a:cubicBezTo>
                        <a:cubicBezTo>
                          <a:pt x="1295" y="2157"/>
                          <a:pt x="1295" y="2157"/>
                          <a:pt x="1295" y="2157"/>
                        </a:cubicBezTo>
                        <a:cubicBezTo>
                          <a:pt x="1295" y="2157"/>
                          <a:pt x="1296" y="2157"/>
                          <a:pt x="1296" y="2157"/>
                        </a:cubicBezTo>
                        <a:cubicBezTo>
                          <a:pt x="1296" y="2157"/>
                          <a:pt x="1296" y="2157"/>
                          <a:pt x="1296" y="2157"/>
                        </a:cubicBezTo>
                        <a:cubicBezTo>
                          <a:pt x="1296" y="2157"/>
                          <a:pt x="1296" y="2157"/>
                          <a:pt x="1296" y="2157"/>
                        </a:cubicBezTo>
                        <a:cubicBezTo>
                          <a:pt x="1296" y="2157"/>
                          <a:pt x="1296" y="2157"/>
                          <a:pt x="1296" y="2157"/>
                        </a:cubicBezTo>
                        <a:cubicBezTo>
                          <a:pt x="1296" y="2157"/>
                          <a:pt x="1297" y="2157"/>
                          <a:pt x="1297" y="2157"/>
                        </a:cubicBezTo>
                        <a:cubicBezTo>
                          <a:pt x="1297" y="2157"/>
                          <a:pt x="1297" y="2157"/>
                          <a:pt x="1297" y="2157"/>
                        </a:cubicBezTo>
                        <a:cubicBezTo>
                          <a:pt x="1297" y="2157"/>
                          <a:pt x="1297" y="2157"/>
                          <a:pt x="1297" y="2157"/>
                        </a:cubicBezTo>
                        <a:cubicBezTo>
                          <a:pt x="1297" y="2157"/>
                          <a:pt x="1297" y="2157"/>
                          <a:pt x="1297" y="2157"/>
                        </a:cubicBezTo>
                        <a:cubicBezTo>
                          <a:pt x="1297" y="2157"/>
                          <a:pt x="1298" y="2157"/>
                          <a:pt x="1298" y="2157"/>
                        </a:cubicBezTo>
                        <a:cubicBezTo>
                          <a:pt x="1298" y="2157"/>
                          <a:pt x="1298" y="2157"/>
                          <a:pt x="1298" y="2157"/>
                        </a:cubicBezTo>
                        <a:cubicBezTo>
                          <a:pt x="1298" y="2157"/>
                          <a:pt x="1298" y="2157"/>
                          <a:pt x="1298" y="2157"/>
                        </a:cubicBezTo>
                        <a:cubicBezTo>
                          <a:pt x="1298" y="2157"/>
                          <a:pt x="1298" y="2157"/>
                          <a:pt x="1298" y="2158"/>
                        </a:cubicBezTo>
                        <a:cubicBezTo>
                          <a:pt x="1298" y="2158"/>
                          <a:pt x="1299" y="2157"/>
                          <a:pt x="1299" y="2157"/>
                        </a:cubicBezTo>
                        <a:cubicBezTo>
                          <a:pt x="1299" y="2157"/>
                          <a:pt x="1299" y="2158"/>
                          <a:pt x="1299" y="2158"/>
                        </a:cubicBezTo>
                        <a:cubicBezTo>
                          <a:pt x="1299" y="2158"/>
                          <a:pt x="1299" y="2158"/>
                          <a:pt x="1299" y="2158"/>
                        </a:cubicBezTo>
                        <a:cubicBezTo>
                          <a:pt x="1299" y="2158"/>
                          <a:pt x="1299" y="2158"/>
                          <a:pt x="1299" y="2158"/>
                        </a:cubicBezTo>
                        <a:cubicBezTo>
                          <a:pt x="1300" y="2157"/>
                          <a:pt x="1300" y="2157"/>
                          <a:pt x="1300" y="2157"/>
                        </a:cubicBezTo>
                        <a:cubicBezTo>
                          <a:pt x="1300" y="2157"/>
                          <a:pt x="1300" y="2157"/>
                          <a:pt x="1300" y="2157"/>
                        </a:cubicBezTo>
                        <a:cubicBezTo>
                          <a:pt x="1300" y="2157"/>
                          <a:pt x="1300" y="2157"/>
                          <a:pt x="1300" y="2158"/>
                        </a:cubicBezTo>
                        <a:cubicBezTo>
                          <a:pt x="1300" y="2158"/>
                          <a:pt x="1300" y="2158"/>
                          <a:pt x="1300" y="2158"/>
                        </a:cubicBezTo>
                        <a:cubicBezTo>
                          <a:pt x="1301" y="2158"/>
                          <a:pt x="1301" y="2158"/>
                          <a:pt x="1301" y="2158"/>
                        </a:cubicBezTo>
                        <a:cubicBezTo>
                          <a:pt x="1301" y="2158"/>
                          <a:pt x="1301" y="2159"/>
                          <a:pt x="1301" y="2159"/>
                        </a:cubicBezTo>
                        <a:cubicBezTo>
                          <a:pt x="1301" y="2159"/>
                          <a:pt x="1301" y="2158"/>
                          <a:pt x="1301" y="2158"/>
                        </a:cubicBezTo>
                        <a:cubicBezTo>
                          <a:pt x="1301" y="2158"/>
                          <a:pt x="1301" y="2158"/>
                          <a:pt x="1301" y="2158"/>
                        </a:cubicBezTo>
                        <a:cubicBezTo>
                          <a:pt x="1302" y="2158"/>
                          <a:pt x="1302" y="2158"/>
                          <a:pt x="1302" y="2158"/>
                        </a:cubicBezTo>
                        <a:cubicBezTo>
                          <a:pt x="1302" y="2158"/>
                          <a:pt x="1302" y="2158"/>
                          <a:pt x="1302" y="2158"/>
                        </a:cubicBezTo>
                        <a:cubicBezTo>
                          <a:pt x="1302" y="2158"/>
                          <a:pt x="1302" y="2158"/>
                          <a:pt x="1302" y="2158"/>
                        </a:cubicBezTo>
                        <a:cubicBezTo>
                          <a:pt x="1302" y="2158"/>
                          <a:pt x="1302" y="2158"/>
                          <a:pt x="1302" y="2158"/>
                        </a:cubicBezTo>
                        <a:cubicBezTo>
                          <a:pt x="1303" y="2158"/>
                          <a:pt x="1303" y="2159"/>
                          <a:pt x="1303" y="2159"/>
                        </a:cubicBezTo>
                        <a:cubicBezTo>
                          <a:pt x="1303" y="2159"/>
                          <a:pt x="1303" y="2158"/>
                          <a:pt x="1303" y="2158"/>
                        </a:cubicBezTo>
                        <a:cubicBezTo>
                          <a:pt x="1303" y="2158"/>
                          <a:pt x="1303" y="2158"/>
                          <a:pt x="1303" y="2158"/>
                        </a:cubicBezTo>
                        <a:cubicBezTo>
                          <a:pt x="1303" y="2158"/>
                          <a:pt x="1303" y="2159"/>
                          <a:pt x="1303" y="2159"/>
                        </a:cubicBezTo>
                        <a:cubicBezTo>
                          <a:pt x="1304" y="2159"/>
                          <a:pt x="1304" y="2159"/>
                          <a:pt x="1304" y="2159"/>
                        </a:cubicBezTo>
                        <a:cubicBezTo>
                          <a:pt x="1304" y="2158"/>
                          <a:pt x="1304" y="2158"/>
                          <a:pt x="1304" y="2158"/>
                        </a:cubicBezTo>
                        <a:cubicBezTo>
                          <a:pt x="1304" y="2158"/>
                          <a:pt x="1304" y="2159"/>
                          <a:pt x="1304" y="2159"/>
                        </a:cubicBezTo>
                        <a:cubicBezTo>
                          <a:pt x="1304" y="2159"/>
                          <a:pt x="1304" y="2159"/>
                          <a:pt x="1304" y="2159"/>
                        </a:cubicBezTo>
                        <a:cubicBezTo>
                          <a:pt x="1305" y="2159"/>
                          <a:pt x="1305" y="2158"/>
                          <a:pt x="1305" y="2158"/>
                        </a:cubicBezTo>
                        <a:cubicBezTo>
                          <a:pt x="1305" y="2158"/>
                          <a:pt x="1305" y="2159"/>
                          <a:pt x="1305" y="2159"/>
                        </a:cubicBezTo>
                        <a:cubicBezTo>
                          <a:pt x="1305" y="2159"/>
                          <a:pt x="1305" y="2159"/>
                          <a:pt x="1305" y="2159"/>
                        </a:cubicBezTo>
                        <a:cubicBezTo>
                          <a:pt x="1305" y="2159"/>
                          <a:pt x="1305" y="2159"/>
                          <a:pt x="1306" y="2159"/>
                        </a:cubicBezTo>
                        <a:cubicBezTo>
                          <a:pt x="1306" y="2159"/>
                          <a:pt x="1306" y="2159"/>
                          <a:pt x="1306" y="2159"/>
                        </a:cubicBezTo>
                        <a:cubicBezTo>
                          <a:pt x="1306" y="2158"/>
                          <a:pt x="1306" y="2158"/>
                          <a:pt x="1306" y="2158"/>
                        </a:cubicBezTo>
                        <a:cubicBezTo>
                          <a:pt x="1306" y="2159"/>
                          <a:pt x="1306" y="2159"/>
                          <a:pt x="1306" y="2159"/>
                        </a:cubicBezTo>
                        <a:cubicBezTo>
                          <a:pt x="1306" y="2159"/>
                          <a:pt x="1306" y="2159"/>
                          <a:pt x="1307" y="2159"/>
                        </a:cubicBezTo>
                        <a:cubicBezTo>
                          <a:pt x="1307" y="2159"/>
                          <a:pt x="1307" y="2159"/>
                          <a:pt x="1307" y="2159"/>
                        </a:cubicBezTo>
                        <a:cubicBezTo>
                          <a:pt x="1307" y="2159"/>
                          <a:pt x="1307" y="2158"/>
                          <a:pt x="1307" y="2158"/>
                        </a:cubicBezTo>
                        <a:cubicBezTo>
                          <a:pt x="1307" y="2159"/>
                          <a:pt x="1307" y="2159"/>
                          <a:pt x="1307" y="2159"/>
                        </a:cubicBezTo>
                        <a:cubicBezTo>
                          <a:pt x="1307" y="2159"/>
                          <a:pt x="1307" y="2159"/>
                          <a:pt x="1308" y="2159"/>
                        </a:cubicBezTo>
                        <a:cubicBezTo>
                          <a:pt x="1308" y="2159"/>
                          <a:pt x="1308" y="2160"/>
                          <a:pt x="1308" y="2160"/>
                        </a:cubicBezTo>
                        <a:cubicBezTo>
                          <a:pt x="1308" y="2160"/>
                          <a:pt x="1308" y="2159"/>
                          <a:pt x="1308" y="2159"/>
                        </a:cubicBezTo>
                        <a:cubicBezTo>
                          <a:pt x="1308" y="2159"/>
                          <a:pt x="1308" y="2159"/>
                          <a:pt x="1308" y="2159"/>
                        </a:cubicBezTo>
                        <a:cubicBezTo>
                          <a:pt x="1308" y="2159"/>
                          <a:pt x="1308" y="2159"/>
                          <a:pt x="1309" y="2159"/>
                        </a:cubicBezTo>
                        <a:cubicBezTo>
                          <a:pt x="1309" y="2159"/>
                          <a:pt x="1309" y="2159"/>
                          <a:pt x="1309" y="2159"/>
                        </a:cubicBezTo>
                        <a:cubicBezTo>
                          <a:pt x="1309" y="2159"/>
                          <a:pt x="1309" y="2160"/>
                          <a:pt x="1309" y="2160"/>
                        </a:cubicBezTo>
                        <a:cubicBezTo>
                          <a:pt x="1309" y="2160"/>
                          <a:pt x="1309" y="2160"/>
                          <a:pt x="1309" y="2160"/>
                        </a:cubicBezTo>
                        <a:cubicBezTo>
                          <a:pt x="1309" y="2160"/>
                          <a:pt x="1309" y="2160"/>
                          <a:pt x="1310" y="2160"/>
                        </a:cubicBezTo>
                        <a:cubicBezTo>
                          <a:pt x="1310" y="2160"/>
                          <a:pt x="1310" y="2160"/>
                          <a:pt x="1310" y="2160"/>
                        </a:cubicBezTo>
                        <a:cubicBezTo>
                          <a:pt x="1310" y="2160"/>
                          <a:pt x="1310" y="2160"/>
                          <a:pt x="1310" y="2160"/>
                        </a:cubicBezTo>
                        <a:cubicBezTo>
                          <a:pt x="1310" y="2160"/>
                          <a:pt x="1310" y="2159"/>
                          <a:pt x="1310" y="2159"/>
                        </a:cubicBezTo>
                        <a:cubicBezTo>
                          <a:pt x="1310" y="2159"/>
                          <a:pt x="1311" y="2159"/>
                          <a:pt x="1311" y="2159"/>
                        </a:cubicBezTo>
                        <a:cubicBezTo>
                          <a:pt x="1311" y="2159"/>
                          <a:pt x="1311" y="2160"/>
                          <a:pt x="1311" y="2160"/>
                        </a:cubicBezTo>
                        <a:cubicBezTo>
                          <a:pt x="1311" y="2160"/>
                          <a:pt x="1311" y="2160"/>
                          <a:pt x="1311" y="2160"/>
                        </a:cubicBezTo>
                        <a:cubicBezTo>
                          <a:pt x="1311" y="2160"/>
                          <a:pt x="1311" y="2160"/>
                          <a:pt x="1311" y="2160"/>
                        </a:cubicBezTo>
                        <a:cubicBezTo>
                          <a:pt x="1311" y="2160"/>
                          <a:pt x="1312" y="2160"/>
                          <a:pt x="1312" y="2160"/>
                        </a:cubicBezTo>
                        <a:cubicBezTo>
                          <a:pt x="1312" y="2160"/>
                          <a:pt x="1312" y="2160"/>
                          <a:pt x="1312" y="2160"/>
                        </a:cubicBezTo>
                        <a:cubicBezTo>
                          <a:pt x="1312" y="2160"/>
                          <a:pt x="1312" y="2161"/>
                          <a:pt x="1312" y="2160"/>
                        </a:cubicBezTo>
                        <a:cubicBezTo>
                          <a:pt x="1312" y="2160"/>
                          <a:pt x="1312" y="2160"/>
                          <a:pt x="1312" y="2160"/>
                        </a:cubicBezTo>
                        <a:cubicBezTo>
                          <a:pt x="1312" y="2160"/>
                          <a:pt x="1313" y="2160"/>
                          <a:pt x="1313" y="2160"/>
                        </a:cubicBezTo>
                        <a:cubicBezTo>
                          <a:pt x="1313" y="2160"/>
                          <a:pt x="1313" y="2160"/>
                          <a:pt x="1313" y="2160"/>
                        </a:cubicBezTo>
                        <a:cubicBezTo>
                          <a:pt x="1313" y="2160"/>
                          <a:pt x="1313" y="2160"/>
                          <a:pt x="1313" y="2160"/>
                        </a:cubicBezTo>
                        <a:cubicBezTo>
                          <a:pt x="1313" y="2160"/>
                          <a:pt x="1313" y="2160"/>
                          <a:pt x="1313" y="2160"/>
                        </a:cubicBezTo>
                        <a:cubicBezTo>
                          <a:pt x="1313" y="2160"/>
                          <a:pt x="1314" y="2160"/>
                          <a:pt x="1314" y="2161"/>
                        </a:cubicBezTo>
                        <a:cubicBezTo>
                          <a:pt x="1314" y="2161"/>
                          <a:pt x="1314" y="2161"/>
                          <a:pt x="1314" y="2161"/>
                        </a:cubicBezTo>
                        <a:cubicBezTo>
                          <a:pt x="1314" y="2161"/>
                          <a:pt x="1314" y="2161"/>
                          <a:pt x="1314" y="2160"/>
                        </a:cubicBezTo>
                        <a:cubicBezTo>
                          <a:pt x="1314" y="2160"/>
                          <a:pt x="1314" y="2160"/>
                          <a:pt x="1314" y="2160"/>
                        </a:cubicBezTo>
                        <a:cubicBezTo>
                          <a:pt x="1314" y="2160"/>
                          <a:pt x="1315" y="2160"/>
                          <a:pt x="1315" y="2160"/>
                        </a:cubicBezTo>
                        <a:cubicBezTo>
                          <a:pt x="1315" y="2160"/>
                          <a:pt x="1315" y="2160"/>
                          <a:pt x="1315" y="2160"/>
                        </a:cubicBezTo>
                        <a:cubicBezTo>
                          <a:pt x="1315" y="2160"/>
                          <a:pt x="1315" y="2160"/>
                          <a:pt x="1315" y="2161"/>
                        </a:cubicBezTo>
                        <a:cubicBezTo>
                          <a:pt x="1315" y="2161"/>
                          <a:pt x="1315" y="2160"/>
                          <a:pt x="1315" y="2160"/>
                        </a:cubicBezTo>
                        <a:cubicBezTo>
                          <a:pt x="1315" y="2160"/>
                          <a:pt x="1316" y="2160"/>
                          <a:pt x="1316" y="2160"/>
                        </a:cubicBezTo>
                        <a:cubicBezTo>
                          <a:pt x="1316" y="2161"/>
                          <a:pt x="1316" y="2161"/>
                          <a:pt x="1316" y="2161"/>
                        </a:cubicBezTo>
                        <a:cubicBezTo>
                          <a:pt x="1316" y="2161"/>
                          <a:pt x="1316" y="2161"/>
                          <a:pt x="1316" y="2161"/>
                        </a:cubicBezTo>
                        <a:cubicBezTo>
                          <a:pt x="1316" y="2161"/>
                          <a:pt x="1316" y="2161"/>
                          <a:pt x="1316" y="2161"/>
                        </a:cubicBezTo>
                        <a:cubicBezTo>
                          <a:pt x="1317" y="2161"/>
                          <a:pt x="1317" y="2161"/>
                          <a:pt x="1317" y="2161"/>
                        </a:cubicBezTo>
                        <a:cubicBezTo>
                          <a:pt x="1317" y="2161"/>
                          <a:pt x="1317" y="2160"/>
                          <a:pt x="1317" y="2160"/>
                        </a:cubicBezTo>
                        <a:cubicBezTo>
                          <a:pt x="1317" y="2160"/>
                          <a:pt x="1317" y="2161"/>
                          <a:pt x="1317" y="2161"/>
                        </a:cubicBezTo>
                        <a:cubicBezTo>
                          <a:pt x="1317" y="2161"/>
                          <a:pt x="1317" y="2161"/>
                          <a:pt x="1317" y="2161"/>
                        </a:cubicBezTo>
                        <a:cubicBezTo>
                          <a:pt x="1318" y="2161"/>
                          <a:pt x="1318" y="2161"/>
                          <a:pt x="1318" y="2161"/>
                        </a:cubicBezTo>
                        <a:cubicBezTo>
                          <a:pt x="1318" y="2161"/>
                          <a:pt x="1318" y="2161"/>
                          <a:pt x="1318" y="2161"/>
                        </a:cubicBezTo>
                        <a:cubicBezTo>
                          <a:pt x="1318" y="2161"/>
                          <a:pt x="1318" y="2161"/>
                          <a:pt x="1318" y="2161"/>
                        </a:cubicBezTo>
                        <a:cubicBezTo>
                          <a:pt x="1318" y="2161"/>
                          <a:pt x="1318" y="2161"/>
                          <a:pt x="1318" y="2161"/>
                        </a:cubicBezTo>
                        <a:cubicBezTo>
                          <a:pt x="1319" y="2161"/>
                          <a:pt x="1319" y="2161"/>
                          <a:pt x="1319" y="2161"/>
                        </a:cubicBezTo>
                        <a:cubicBezTo>
                          <a:pt x="1319" y="2161"/>
                          <a:pt x="1319" y="2161"/>
                          <a:pt x="1319" y="2161"/>
                        </a:cubicBezTo>
                        <a:cubicBezTo>
                          <a:pt x="1319" y="2161"/>
                          <a:pt x="1319" y="2161"/>
                          <a:pt x="1319" y="2162"/>
                        </a:cubicBezTo>
                        <a:cubicBezTo>
                          <a:pt x="1319" y="2162"/>
                          <a:pt x="1319" y="2162"/>
                          <a:pt x="1319" y="2162"/>
                        </a:cubicBezTo>
                        <a:cubicBezTo>
                          <a:pt x="1320" y="2162"/>
                          <a:pt x="1320" y="2162"/>
                          <a:pt x="1320" y="2162"/>
                        </a:cubicBezTo>
                        <a:cubicBezTo>
                          <a:pt x="1320" y="2162"/>
                          <a:pt x="1320" y="2162"/>
                          <a:pt x="1320" y="2162"/>
                        </a:cubicBezTo>
                        <a:cubicBezTo>
                          <a:pt x="1320" y="2162"/>
                          <a:pt x="1320" y="2162"/>
                          <a:pt x="1320" y="2162"/>
                        </a:cubicBezTo>
                        <a:cubicBezTo>
                          <a:pt x="1320" y="2162"/>
                          <a:pt x="1320" y="2162"/>
                          <a:pt x="1320" y="2162"/>
                        </a:cubicBezTo>
                        <a:cubicBezTo>
                          <a:pt x="1321" y="2162"/>
                          <a:pt x="1321" y="2162"/>
                          <a:pt x="1321" y="2162"/>
                        </a:cubicBezTo>
                        <a:cubicBezTo>
                          <a:pt x="1321" y="2162"/>
                          <a:pt x="1321" y="2162"/>
                          <a:pt x="1321" y="2162"/>
                        </a:cubicBezTo>
                        <a:cubicBezTo>
                          <a:pt x="1321" y="2162"/>
                          <a:pt x="1321" y="2162"/>
                          <a:pt x="1321" y="2162"/>
                        </a:cubicBezTo>
                        <a:cubicBezTo>
                          <a:pt x="1321" y="2162"/>
                          <a:pt x="1321" y="2162"/>
                          <a:pt x="1322" y="2162"/>
                        </a:cubicBezTo>
                        <a:cubicBezTo>
                          <a:pt x="1322" y="2162"/>
                          <a:pt x="1322" y="2162"/>
                          <a:pt x="1322" y="2162"/>
                        </a:cubicBezTo>
                        <a:cubicBezTo>
                          <a:pt x="1322" y="2162"/>
                          <a:pt x="1322" y="2162"/>
                          <a:pt x="1322" y="2162"/>
                        </a:cubicBezTo>
                        <a:cubicBezTo>
                          <a:pt x="1322" y="2162"/>
                          <a:pt x="1322" y="2162"/>
                          <a:pt x="1322" y="2162"/>
                        </a:cubicBezTo>
                        <a:cubicBezTo>
                          <a:pt x="1322" y="2162"/>
                          <a:pt x="1322" y="2162"/>
                          <a:pt x="1323" y="2162"/>
                        </a:cubicBezTo>
                        <a:cubicBezTo>
                          <a:pt x="1323" y="2162"/>
                          <a:pt x="1323" y="2162"/>
                          <a:pt x="1323" y="2162"/>
                        </a:cubicBezTo>
                        <a:cubicBezTo>
                          <a:pt x="1323" y="2162"/>
                          <a:pt x="1323" y="2162"/>
                          <a:pt x="1323" y="2162"/>
                        </a:cubicBezTo>
                        <a:cubicBezTo>
                          <a:pt x="1323" y="2162"/>
                          <a:pt x="1323" y="2162"/>
                          <a:pt x="1323" y="2162"/>
                        </a:cubicBezTo>
                        <a:cubicBezTo>
                          <a:pt x="1323" y="2162"/>
                          <a:pt x="1323" y="2162"/>
                          <a:pt x="1324" y="2162"/>
                        </a:cubicBezTo>
                        <a:cubicBezTo>
                          <a:pt x="1324" y="2162"/>
                          <a:pt x="1324" y="2162"/>
                          <a:pt x="1324" y="2162"/>
                        </a:cubicBezTo>
                        <a:cubicBezTo>
                          <a:pt x="1324" y="2162"/>
                          <a:pt x="1324" y="2162"/>
                          <a:pt x="1324" y="2162"/>
                        </a:cubicBezTo>
                        <a:cubicBezTo>
                          <a:pt x="1324" y="2162"/>
                          <a:pt x="1324" y="2162"/>
                          <a:pt x="1324" y="2162"/>
                        </a:cubicBezTo>
                        <a:cubicBezTo>
                          <a:pt x="1324" y="2162"/>
                          <a:pt x="1324" y="2163"/>
                          <a:pt x="1325" y="2163"/>
                        </a:cubicBezTo>
                        <a:cubicBezTo>
                          <a:pt x="1325" y="2162"/>
                          <a:pt x="1325" y="2162"/>
                          <a:pt x="1325" y="2162"/>
                        </a:cubicBezTo>
                        <a:cubicBezTo>
                          <a:pt x="1325" y="2162"/>
                          <a:pt x="1325" y="2162"/>
                          <a:pt x="1325" y="2162"/>
                        </a:cubicBezTo>
                        <a:cubicBezTo>
                          <a:pt x="1325" y="2162"/>
                          <a:pt x="1325" y="2163"/>
                          <a:pt x="1325" y="2163"/>
                        </a:cubicBezTo>
                        <a:cubicBezTo>
                          <a:pt x="1325" y="2163"/>
                          <a:pt x="1325" y="2162"/>
                          <a:pt x="1326" y="2162"/>
                        </a:cubicBezTo>
                        <a:cubicBezTo>
                          <a:pt x="1326" y="2162"/>
                          <a:pt x="1326" y="2162"/>
                          <a:pt x="1326" y="2162"/>
                        </a:cubicBezTo>
                        <a:cubicBezTo>
                          <a:pt x="1326" y="2162"/>
                          <a:pt x="1326" y="2162"/>
                          <a:pt x="1326" y="2162"/>
                        </a:cubicBezTo>
                        <a:cubicBezTo>
                          <a:pt x="1326" y="2162"/>
                          <a:pt x="1326" y="2163"/>
                          <a:pt x="1326" y="2163"/>
                        </a:cubicBezTo>
                        <a:cubicBezTo>
                          <a:pt x="1326" y="2163"/>
                          <a:pt x="1326" y="2162"/>
                          <a:pt x="1327" y="2162"/>
                        </a:cubicBezTo>
                        <a:cubicBezTo>
                          <a:pt x="1327" y="2162"/>
                          <a:pt x="1327" y="2162"/>
                          <a:pt x="1327" y="2162"/>
                        </a:cubicBezTo>
                        <a:cubicBezTo>
                          <a:pt x="1327" y="2162"/>
                          <a:pt x="1327" y="2163"/>
                          <a:pt x="1327" y="2162"/>
                        </a:cubicBezTo>
                        <a:cubicBezTo>
                          <a:pt x="1327" y="2162"/>
                          <a:pt x="1327" y="2162"/>
                          <a:pt x="1327" y="2162"/>
                        </a:cubicBezTo>
                        <a:cubicBezTo>
                          <a:pt x="1327" y="2162"/>
                          <a:pt x="1328" y="2162"/>
                          <a:pt x="1328" y="2162"/>
                        </a:cubicBezTo>
                        <a:cubicBezTo>
                          <a:pt x="1328" y="2162"/>
                          <a:pt x="1328" y="2162"/>
                          <a:pt x="1328" y="2162"/>
                        </a:cubicBezTo>
                        <a:cubicBezTo>
                          <a:pt x="1328" y="2162"/>
                          <a:pt x="1328" y="2162"/>
                          <a:pt x="1328" y="2162"/>
                        </a:cubicBezTo>
                        <a:cubicBezTo>
                          <a:pt x="1328" y="2162"/>
                          <a:pt x="1328" y="2162"/>
                          <a:pt x="1328" y="2162"/>
                        </a:cubicBezTo>
                        <a:cubicBezTo>
                          <a:pt x="1328" y="2162"/>
                          <a:pt x="1329" y="2162"/>
                          <a:pt x="1329" y="2162"/>
                        </a:cubicBezTo>
                        <a:cubicBezTo>
                          <a:pt x="1329" y="2162"/>
                          <a:pt x="1329" y="2163"/>
                          <a:pt x="1329" y="2163"/>
                        </a:cubicBezTo>
                        <a:cubicBezTo>
                          <a:pt x="1329" y="2163"/>
                          <a:pt x="1329" y="2163"/>
                          <a:pt x="1329" y="2163"/>
                        </a:cubicBezTo>
                        <a:cubicBezTo>
                          <a:pt x="1329" y="2163"/>
                          <a:pt x="1329" y="2163"/>
                          <a:pt x="1329" y="2163"/>
                        </a:cubicBezTo>
                        <a:cubicBezTo>
                          <a:pt x="1329" y="2163"/>
                          <a:pt x="1330" y="2162"/>
                          <a:pt x="1330" y="2162"/>
                        </a:cubicBezTo>
                        <a:cubicBezTo>
                          <a:pt x="1330" y="2162"/>
                          <a:pt x="1330" y="2162"/>
                          <a:pt x="1330" y="2162"/>
                        </a:cubicBezTo>
                        <a:cubicBezTo>
                          <a:pt x="1330" y="2162"/>
                          <a:pt x="1330" y="2162"/>
                          <a:pt x="1330" y="2162"/>
                        </a:cubicBezTo>
                        <a:cubicBezTo>
                          <a:pt x="1330" y="2162"/>
                          <a:pt x="1330" y="2162"/>
                          <a:pt x="1330" y="2162"/>
                        </a:cubicBezTo>
                        <a:cubicBezTo>
                          <a:pt x="1330" y="2162"/>
                          <a:pt x="1331" y="2162"/>
                          <a:pt x="1331" y="2162"/>
                        </a:cubicBezTo>
                        <a:cubicBezTo>
                          <a:pt x="1331" y="2162"/>
                          <a:pt x="1331" y="2162"/>
                          <a:pt x="1331" y="2162"/>
                        </a:cubicBezTo>
                        <a:cubicBezTo>
                          <a:pt x="1331" y="2162"/>
                          <a:pt x="1331" y="2162"/>
                          <a:pt x="1331" y="2162"/>
                        </a:cubicBezTo>
                        <a:cubicBezTo>
                          <a:pt x="1331" y="2162"/>
                          <a:pt x="1331" y="2163"/>
                          <a:pt x="1331" y="2163"/>
                        </a:cubicBezTo>
                        <a:cubicBezTo>
                          <a:pt x="1331" y="2163"/>
                          <a:pt x="1332" y="2163"/>
                          <a:pt x="1332" y="2163"/>
                        </a:cubicBezTo>
                        <a:cubicBezTo>
                          <a:pt x="1332" y="2163"/>
                          <a:pt x="1332" y="2163"/>
                          <a:pt x="1332" y="2163"/>
                        </a:cubicBezTo>
                        <a:cubicBezTo>
                          <a:pt x="1332" y="2163"/>
                          <a:pt x="1332" y="2163"/>
                          <a:pt x="1332" y="2163"/>
                        </a:cubicBezTo>
                        <a:cubicBezTo>
                          <a:pt x="1332" y="2163"/>
                          <a:pt x="1332" y="2163"/>
                          <a:pt x="1332" y="2163"/>
                        </a:cubicBezTo>
                        <a:cubicBezTo>
                          <a:pt x="1333" y="2162"/>
                          <a:pt x="1333" y="2162"/>
                          <a:pt x="1333" y="2162"/>
                        </a:cubicBezTo>
                        <a:cubicBezTo>
                          <a:pt x="1333" y="2162"/>
                          <a:pt x="1333" y="2162"/>
                          <a:pt x="1333" y="2162"/>
                        </a:cubicBezTo>
                        <a:cubicBezTo>
                          <a:pt x="1333" y="2162"/>
                          <a:pt x="1333" y="2162"/>
                          <a:pt x="1333" y="2162"/>
                        </a:cubicBezTo>
                        <a:cubicBezTo>
                          <a:pt x="1333" y="2162"/>
                          <a:pt x="1333" y="2162"/>
                          <a:pt x="1333" y="2162"/>
                        </a:cubicBezTo>
                        <a:cubicBezTo>
                          <a:pt x="1334" y="2162"/>
                          <a:pt x="1334" y="2162"/>
                          <a:pt x="1334" y="2162"/>
                        </a:cubicBezTo>
                        <a:cubicBezTo>
                          <a:pt x="1334" y="2162"/>
                          <a:pt x="1334" y="2162"/>
                          <a:pt x="1334" y="2162"/>
                        </a:cubicBezTo>
                        <a:cubicBezTo>
                          <a:pt x="1334" y="2162"/>
                          <a:pt x="1334" y="2162"/>
                          <a:pt x="1334" y="2162"/>
                        </a:cubicBezTo>
                        <a:cubicBezTo>
                          <a:pt x="1334" y="2162"/>
                          <a:pt x="1334" y="2162"/>
                          <a:pt x="1334" y="2162"/>
                        </a:cubicBezTo>
                        <a:cubicBezTo>
                          <a:pt x="1335" y="2162"/>
                          <a:pt x="1335" y="2162"/>
                          <a:pt x="1335" y="2162"/>
                        </a:cubicBezTo>
                        <a:cubicBezTo>
                          <a:pt x="1335" y="2162"/>
                          <a:pt x="1335" y="2162"/>
                          <a:pt x="1335" y="2163"/>
                        </a:cubicBezTo>
                        <a:cubicBezTo>
                          <a:pt x="1335" y="2163"/>
                          <a:pt x="1335" y="2163"/>
                          <a:pt x="1335" y="2163"/>
                        </a:cubicBezTo>
                        <a:cubicBezTo>
                          <a:pt x="1335" y="2163"/>
                          <a:pt x="1335" y="2162"/>
                          <a:pt x="1335" y="2162"/>
                        </a:cubicBezTo>
                        <a:cubicBezTo>
                          <a:pt x="1336" y="2162"/>
                          <a:pt x="1336" y="2163"/>
                          <a:pt x="1336" y="2163"/>
                        </a:cubicBezTo>
                        <a:cubicBezTo>
                          <a:pt x="1336" y="2163"/>
                          <a:pt x="1336" y="2162"/>
                          <a:pt x="1336" y="2162"/>
                        </a:cubicBezTo>
                        <a:cubicBezTo>
                          <a:pt x="1336" y="2162"/>
                          <a:pt x="1336" y="2162"/>
                          <a:pt x="1336" y="2162"/>
                        </a:cubicBezTo>
                        <a:cubicBezTo>
                          <a:pt x="1336" y="2162"/>
                          <a:pt x="1336" y="2162"/>
                          <a:pt x="1336" y="2162"/>
                        </a:cubicBezTo>
                        <a:cubicBezTo>
                          <a:pt x="1337" y="2162"/>
                          <a:pt x="1337" y="2162"/>
                          <a:pt x="1337" y="2162"/>
                        </a:cubicBezTo>
                        <a:cubicBezTo>
                          <a:pt x="1337" y="2162"/>
                          <a:pt x="1337" y="2162"/>
                          <a:pt x="1337" y="2162"/>
                        </a:cubicBezTo>
                        <a:cubicBezTo>
                          <a:pt x="1337" y="2161"/>
                          <a:pt x="1337" y="2161"/>
                          <a:pt x="1337" y="2161"/>
                        </a:cubicBezTo>
                        <a:cubicBezTo>
                          <a:pt x="1337" y="2161"/>
                          <a:pt x="1337" y="2162"/>
                          <a:pt x="1338" y="2162"/>
                        </a:cubicBezTo>
                        <a:cubicBezTo>
                          <a:pt x="1338" y="2162"/>
                          <a:pt x="1338" y="2162"/>
                          <a:pt x="1338" y="2162"/>
                        </a:cubicBezTo>
                        <a:cubicBezTo>
                          <a:pt x="1338" y="2162"/>
                          <a:pt x="1338" y="2162"/>
                          <a:pt x="1338" y="2162"/>
                        </a:cubicBezTo>
                        <a:cubicBezTo>
                          <a:pt x="1338" y="2162"/>
                          <a:pt x="1338" y="2162"/>
                          <a:pt x="1338" y="2162"/>
                        </a:cubicBezTo>
                        <a:cubicBezTo>
                          <a:pt x="1338" y="2162"/>
                          <a:pt x="1338" y="2162"/>
                          <a:pt x="1339" y="2162"/>
                        </a:cubicBezTo>
                        <a:cubicBezTo>
                          <a:pt x="1339" y="2162"/>
                          <a:pt x="1339" y="2162"/>
                          <a:pt x="1339" y="2162"/>
                        </a:cubicBezTo>
                        <a:cubicBezTo>
                          <a:pt x="1339" y="2162"/>
                          <a:pt x="1339" y="2162"/>
                          <a:pt x="1339" y="2162"/>
                        </a:cubicBezTo>
                        <a:cubicBezTo>
                          <a:pt x="1339" y="2162"/>
                          <a:pt x="1339" y="2162"/>
                          <a:pt x="1339" y="2162"/>
                        </a:cubicBezTo>
                        <a:cubicBezTo>
                          <a:pt x="1339" y="2162"/>
                          <a:pt x="1339" y="2162"/>
                          <a:pt x="1340" y="2162"/>
                        </a:cubicBezTo>
                        <a:cubicBezTo>
                          <a:pt x="1340" y="2161"/>
                          <a:pt x="1340" y="2161"/>
                          <a:pt x="1340" y="2161"/>
                        </a:cubicBezTo>
                        <a:cubicBezTo>
                          <a:pt x="1340" y="2161"/>
                          <a:pt x="1340" y="2162"/>
                          <a:pt x="1340" y="2162"/>
                        </a:cubicBezTo>
                        <a:cubicBezTo>
                          <a:pt x="1340" y="2162"/>
                          <a:pt x="1340" y="2162"/>
                          <a:pt x="1340" y="2162"/>
                        </a:cubicBezTo>
                        <a:cubicBezTo>
                          <a:pt x="1340" y="2162"/>
                          <a:pt x="1340" y="2162"/>
                          <a:pt x="1341" y="2162"/>
                        </a:cubicBezTo>
                        <a:cubicBezTo>
                          <a:pt x="1341" y="2162"/>
                          <a:pt x="1341" y="2162"/>
                          <a:pt x="1341" y="2162"/>
                        </a:cubicBezTo>
                        <a:cubicBezTo>
                          <a:pt x="1341" y="2162"/>
                          <a:pt x="1341" y="2162"/>
                          <a:pt x="1341" y="2162"/>
                        </a:cubicBezTo>
                        <a:cubicBezTo>
                          <a:pt x="1341" y="2162"/>
                          <a:pt x="1341" y="2162"/>
                          <a:pt x="1341" y="2162"/>
                        </a:cubicBezTo>
                        <a:cubicBezTo>
                          <a:pt x="1341" y="2162"/>
                          <a:pt x="1341" y="2162"/>
                          <a:pt x="1342" y="2162"/>
                        </a:cubicBezTo>
                        <a:cubicBezTo>
                          <a:pt x="1342" y="2162"/>
                          <a:pt x="1342" y="2162"/>
                          <a:pt x="1342" y="2162"/>
                        </a:cubicBezTo>
                        <a:cubicBezTo>
                          <a:pt x="1342" y="2162"/>
                          <a:pt x="1342" y="2162"/>
                          <a:pt x="1342" y="2162"/>
                        </a:cubicBezTo>
                        <a:cubicBezTo>
                          <a:pt x="1342" y="2162"/>
                          <a:pt x="1342" y="2162"/>
                          <a:pt x="1342" y="2162"/>
                        </a:cubicBezTo>
                        <a:cubicBezTo>
                          <a:pt x="1342" y="2162"/>
                          <a:pt x="1342" y="2162"/>
                          <a:pt x="1343" y="2162"/>
                        </a:cubicBezTo>
                        <a:cubicBezTo>
                          <a:pt x="1343" y="2162"/>
                          <a:pt x="1343" y="2162"/>
                          <a:pt x="1343" y="2162"/>
                        </a:cubicBezTo>
                        <a:cubicBezTo>
                          <a:pt x="1343" y="2162"/>
                          <a:pt x="1343" y="2162"/>
                          <a:pt x="1343" y="2162"/>
                        </a:cubicBezTo>
                        <a:cubicBezTo>
                          <a:pt x="1343" y="2162"/>
                          <a:pt x="1343" y="2161"/>
                          <a:pt x="1343" y="2161"/>
                        </a:cubicBezTo>
                        <a:cubicBezTo>
                          <a:pt x="1343" y="2161"/>
                          <a:pt x="1344" y="2162"/>
                          <a:pt x="1344" y="2162"/>
                        </a:cubicBezTo>
                        <a:cubicBezTo>
                          <a:pt x="1344" y="2162"/>
                          <a:pt x="1344" y="2162"/>
                          <a:pt x="1344" y="2162"/>
                        </a:cubicBezTo>
                        <a:cubicBezTo>
                          <a:pt x="1344" y="2162"/>
                          <a:pt x="1344" y="2161"/>
                          <a:pt x="1344" y="2162"/>
                        </a:cubicBezTo>
                        <a:cubicBezTo>
                          <a:pt x="1344" y="2162"/>
                          <a:pt x="1344" y="2162"/>
                          <a:pt x="1344" y="2162"/>
                        </a:cubicBezTo>
                        <a:cubicBezTo>
                          <a:pt x="1344" y="2162"/>
                          <a:pt x="1345" y="2162"/>
                          <a:pt x="1345" y="2162"/>
                        </a:cubicBezTo>
                        <a:cubicBezTo>
                          <a:pt x="1345" y="2162"/>
                          <a:pt x="1345" y="2163"/>
                          <a:pt x="1345" y="2163"/>
                        </a:cubicBezTo>
                        <a:cubicBezTo>
                          <a:pt x="1345" y="2163"/>
                          <a:pt x="1345" y="2162"/>
                          <a:pt x="1345" y="2162"/>
                        </a:cubicBezTo>
                        <a:cubicBezTo>
                          <a:pt x="1345" y="2162"/>
                          <a:pt x="1345" y="2162"/>
                          <a:pt x="1345" y="2162"/>
                        </a:cubicBezTo>
                        <a:cubicBezTo>
                          <a:pt x="1345" y="2162"/>
                          <a:pt x="1346" y="2162"/>
                          <a:pt x="1346" y="2162"/>
                        </a:cubicBezTo>
                        <a:cubicBezTo>
                          <a:pt x="1346" y="2162"/>
                          <a:pt x="1346" y="2161"/>
                          <a:pt x="1346" y="2161"/>
                        </a:cubicBezTo>
                        <a:cubicBezTo>
                          <a:pt x="1346" y="2161"/>
                          <a:pt x="1346" y="2161"/>
                          <a:pt x="1346" y="2162"/>
                        </a:cubicBezTo>
                        <a:cubicBezTo>
                          <a:pt x="1346" y="2162"/>
                          <a:pt x="1346" y="2162"/>
                          <a:pt x="1346" y="2162"/>
                        </a:cubicBezTo>
                        <a:cubicBezTo>
                          <a:pt x="1346" y="2162"/>
                          <a:pt x="1347" y="2162"/>
                          <a:pt x="1347" y="2162"/>
                        </a:cubicBezTo>
                        <a:cubicBezTo>
                          <a:pt x="1347" y="2162"/>
                          <a:pt x="1347" y="2162"/>
                          <a:pt x="1347" y="2162"/>
                        </a:cubicBezTo>
                        <a:cubicBezTo>
                          <a:pt x="1347" y="2162"/>
                          <a:pt x="1347" y="2161"/>
                          <a:pt x="1347" y="2161"/>
                        </a:cubicBezTo>
                        <a:cubicBezTo>
                          <a:pt x="1347" y="2161"/>
                          <a:pt x="1347" y="2162"/>
                          <a:pt x="1347" y="2162"/>
                        </a:cubicBezTo>
                        <a:cubicBezTo>
                          <a:pt x="1347" y="2162"/>
                          <a:pt x="1348" y="2162"/>
                          <a:pt x="1348" y="2162"/>
                        </a:cubicBezTo>
                        <a:cubicBezTo>
                          <a:pt x="1348" y="2162"/>
                          <a:pt x="1348" y="2162"/>
                          <a:pt x="1348" y="2162"/>
                        </a:cubicBezTo>
                        <a:cubicBezTo>
                          <a:pt x="1348" y="2162"/>
                          <a:pt x="1348" y="2162"/>
                          <a:pt x="1348" y="2162"/>
                        </a:cubicBezTo>
                        <a:cubicBezTo>
                          <a:pt x="1348" y="2162"/>
                          <a:pt x="1348" y="2162"/>
                          <a:pt x="1348" y="2162"/>
                        </a:cubicBezTo>
                        <a:cubicBezTo>
                          <a:pt x="1349" y="2162"/>
                          <a:pt x="1349" y="2161"/>
                          <a:pt x="1349" y="2161"/>
                        </a:cubicBezTo>
                        <a:cubicBezTo>
                          <a:pt x="1349" y="2161"/>
                          <a:pt x="1349" y="2162"/>
                          <a:pt x="1349" y="2162"/>
                        </a:cubicBezTo>
                        <a:cubicBezTo>
                          <a:pt x="1349" y="2162"/>
                          <a:pt x="1349" y="2163"/>
                          <a:pt x="1349" y="2163"/>
                        </a:cubicBezTo>
                        <a:cubicBezTo>
                          <a:pt x="1349" y="2163"/>
                          <a:pt x="1349" y="2162"/>
                          <a:pt x="1349" y="2162"/>
                        </a:cubicBezTo>
                        <a:cubicBezTo>
                          <a:pt x="1350" y="2162"/>
                          <a:pt x="1350" y="2162"/>
                          <a:pt x="1350" y="2162"/>
                        </a:cubicBezTo>
                        <a:cubicBezTo>
                          <a:pt x="1350" y="2162"/>
                          <a:pt x="1350" y="2162"/>
                          <a:pt x="1350" y="2162"/>
                        </a:cubicBezTo>
                        <a:cubicBezTo>
                          <a:pt x="1350" y="2162"/>
                          <a:pt x="1350" y="2161"/>
                          <a:pt x="1350" y="2161"/>
                        </a:cubicBezTo>
                        <a:cubicBezTo>
                          <a:pt x="1350" y="2161"/>
                          <a:pt x="1350" y="2161"/>
                          <a:pt x="1350" y="2161"/>
                        </a:cubicBezTo>
                        <a:cubicBezTo>
                          <a:pt x="1351" y="2162"/>
                          <a:pt x="1351" y="2162"/>
                          <a:pt x="1351" y="2162"/>
                        </a:cubicBezTo>
                        <a:cubicBezTo>
                          <a:pt x="1351" y="2162"/>
                          <a:pt x="1351" y="2161"/>
                          <a:pt x="1351" y="2161"/>
                        </a:cubicBezTo>
                        <a:cubicBezTo>
                          <a:pt x="1351" y="2162"/>
                          <a:pt x="1351" y="2163"/>
                          <a:pt x="1351" y="2163"/>
                        </a:cubicBezTo>
                        <a:cubicBezTo>
                          <a:pt x="1351" y="2163"/>
                          <a:pt x="1351" y="2162"/>
                          <a:pt x="1351" y="2162"/>
                        </a:cubicBezTo>
                        <a:cubicBezTo>
                          <a:pt x="1352" y="2162"/>
                          <a:pt x="1352" y="2162"/>
                          <a:pt x="1352" y="2162"/>
                        </a:cubicBezTo>
                        <a:cubicBezTo>
                          <a:pt x="1352" y="2162"/>
                          <a:pt x="1352" y="2162"/>
                          <a:pt x="1352" y="2162"/>
                        </a:cubicBezTo>
                        <a:cubicBezTo>
                          <a:pt x="1352" y="2162"/>
                          <a:pt x="1352" y="2162"/>
                          <a:pt x="1352" y="2162"/>
                        </a:cubicBezTo>
                        <a:cubicBezTo>
                          <a:pt x="1352" y="2161"/>
                          <a:pt x="1352" y="2162"/>
                          <a:pt x="1352" y="2162"/>
                        </a:cubicBezTo>
                        <a:cubicBezTo>
                          <a:pt x="1353" y="2162"/>
                          <a:pt x="1353" y="2162"/>
                          <a:pt x="1353" y="2162"/>
                        </a:cubicBezTo>
                        <a:cubicBezTo>
                          <a:pt x="1353" y="2162"/>
                          <a:pt x="1353" y="2161"/>
                          <a:pt x="1353" y="2161"/>
                        </a:cubicBezTo>
                        <a:cubicBezTo>
                          <a:pt x="1353" y="2162"/>
                          <a:pt x="1353" y="2162"/>
                          <a:pt x="1353" y="2162"/>
                        </a:cubicBezTo>
                        <a:cubicBezTo>
                          <a:pt x="1353" y="2162"/>
                          <a:pt x="1353" y="2162"/>
                          <a:pt x="1353" y="2162"/>
                        </a:cubicBezTo>
                        <a:cubicBezTo>
                          <a:pt x="1354" y="2162"/>
                          <a:pt x="1354" y="2162"/>
                          <a:pt x="1354" y="2162"/>
                        </a:cubicBezTo>
                        <a:cubicBezTo>
                          <a:pt x="1354" y="2162"/>
                          <a:pt x="1354" y="2162"/>
                          <a:pt x="1354" y="2162"/>
                        </a:cubicBezTo>
                        <a:cubicBezTo>
                          <a:pt x="1354" y="2162"/>
                          <a:pt x="1354" y="2162"/>
                          <a:pt x="1354" y="2162"/>
                        </a:cubicBezTo>
                        <a:cubicBezTo>
                          <a:pt x="1354" y="2162"/>
                          <a:pt x="1354" y="2162"/>
                          <a:pt x="1355" y="2162"/>
                        </a:cubicBezTo>
                        <a:cubicBezTo>
                          <a:pt x="1355" y="2162"/>
                          <a:pt x="1355" y="2162"/>
                          <a:pt x="1355" y="2162"/>
                        </a:cubicBezTo>
                        <a:cubicBezTo>
                          <a:pt x="1355" y="2162"/>
                          <a:pt x="1355" y="2162"/>
                          <a:pt x="1355" y="2162"/>
                        </a:cubicBezTo>
                        <a:cubicBezTo>
                          <a:pt x="1355" y="2162"/>
                          <a:pt x="1355" y="2162"/>
                          <a:pt x="1355" y="2162"/>
                        </a:cubicBezTo>
                        <a:cubicBezTo>
                          <a:pt x="1355" y="2162"/>
                          <a:pt x="1355" y="2162"/>
                          <a:pt x="1356" y="2162"/>
                        </a:cubicBezTo>
                        <a:cubicBezTo>
                          <a:pt x="1356" y="2162"/>
                          <a:pt x="1356" y="2162"/>
                          <a:pt x="1356" y="2162"/>
                        </a:cubicBezTo>
                        <a:cubicBezTo>
                          <a:pt x="1356" y="2162"/>
                          <a:pt x="1356" y="2162"/>
                          <a:pt x="1356" y="2162"/>
                        </a:cubicBezTo>
                        <a:cubicBezTo>
                          <a:pt x="1356" y="2162"/>
                          <a:pt x="1356" y="2162"/>
                          <a:pt x="1356" y="2162"/>
                        </a:cubicBezTo>
                        <a:cubicBezTo>
                          <a:pt x="1356" y="2163"/>
                          <a:pt x="1356" y="2163"/>
                          <a:pt x="1357" y="2163"/>
                        </a:cubicBezTo>
                        <a:cubicBezTo>
                          <a:pt x="1357" y="2163"/>
                          <a:pt x="1357" y="2162"/>
                          <a:pt x="1357" y="2162"/>
                        </a:cubicBezTo>
                        <a:cubicBezTo>
                          <a:pt x="1357" y="2162"/>
                          <a:pt x="1357" y="2163"/>
                          <a:pt x="1357" y="2163"/>
                        </a:cubicBezTo>
                        <a:cubicBezTo>
                          <a:pt x="1357" y="2163"/>
                          <a:pt x="1357" y="2162"/>
                          <a:pt x="1357" y="2162"/>
                        </a:cubicBezTo>
                        <a:cubicBezTo>
                          <a:pt x="1357" y="2162"/>
                          <a:pt x="1357" y="2162"/>
                          <a:pt x="1358" y="2162"/>
                        </a:cubicBezTo>
                        <a:cubicBezTo>
                          <a:pt x="1358" y="2162"/>
                          <a:pt x="1358" y="2162"/>
                          <a:pt x="1358" y="2162"/>
                        </a:cubicBezTo>
                        <a:cubicBezTo>
                          <a:pt x="1358" y="2162"/>
                          <a:pt x="1358" y="2162"/>
                          <a:pt x="1358" y="2162"/>
                        </a:cubicBezTo>
                        <a:cubicBezTo>
                          <a:pt x="1358" y="2162"/>
                          <a:pt x="1358" y="2162"/>
                          <a:pt x="1358" y="2162"/>
                        </a:cubicBezTo>
                        <a:cubicBezTo>
                          <a:pt x="1358" y="2162"/>
                          <a:pt x="1358" y="2162"/>
                          <a:pt x="1359" y="2162"/>
                        </a:cubicBezTo>
                        <a:cubicBezTo>
                          <a:pt x="1359" y="2162"/>
                          <a:pt x="1359" y="2162"/>
                          <a:pt x="1359" y="2162"/>
                        </a:cubicBezTo>
                        <a:cubicBezTo>
                          <a:pt x="1359" y="2162"/>
                          <a:pt x="1359" y="2163"/>
                          <a:pt x="1359" y="2163"/>
                        </a:cubicBezTo>
                        <a:cubicBezTo>
                          <a:pt x="1359" y="2163"/>
                          <a:pt x="1359" y="2162"/>
                          <a:pt x="1359" y="2162"/>
                        </a:cubicBezTo>
                        <a:cubicBezTo>
                          <a:pt x="1359" y="2162"/>
                          <a:pt x="1360" y="2163"/>
                          <a:pt x="1360" y="2163"/>
                        </a:cubicBezTo>
                        <a:cubicBezTo>
                          <a:pt x="1360" y="2163"/>
                          <a:pt x="1360" y="2163"/>
                          <a:pt x="1360" y="2163"/>
                        </a:cubicBezTo>
                        <a:cubicBezTo>
                          <a:pt x="1360" y="2163"/>
                          <a:pt x="1360" y="2163"/>
                          <a:pt x="1360" y="2163"/>
                        </a:cubicBezTo>
                        <a:cubicBezTo>
                          <a:pt x="1360" y="2163"/>
                          <a:pt x="1360" y="2163"/>
                          <a:pt x="1360" y="2163"/>
                        </a:cubicBezTo>
                        <a:cubicBezTo>
                          <a:pt x="1360" y="2163"/>
                          <a:pt x="1361" y="2162"/>
                          <a:pt x="1361" y="2162"/>
                        </a:cubicBezTo>
                        <a:cubicBezTo>
                          <a:pt x="1361" y="2162"/>
                          <a:pt x="1361" y="2162"/>
                          <a:pt x="1361" y="2162"/>
                        </a:cubicBezTo>
                        <a:cubicBezTo>
                          <a:pt x="1361" y="2162"/>
                          <a:pt x="1361" y="2162"/>
                          <a:pt x="1361" y="2162"/>
                        </a:cubicBezTo>
                        <a:cubicBezTo>
                          <a:pt x="1361" y="2162"/>
                          <a:pt x="1361" y="2162"/>
                          <a:pt x="1361" y="2162"/>
                        </a:cubicBezTo>
                        <a:cubicBezTo>
                          <a:pt x="1361" y="2162"/>
                          <a:pt x="1362" y="2162"/>
                          <a:pt x="1362" y="2162"/>
                        </a:cubicBezTo>
                        <a:cubicBezTo>
                          <a:pt x="1362" y="2162"/>
                          <a:pt x="1362" y="2162"/>
                          <a:pt x="1362" y="2162"/>
                        </a:cubicBezTo>
                        <a:cubicBezTo>
                          <a:pt x="1362" y="2162"/>
                          <a:pt x="1362" y="2162"/>
                          <a:pt x="1362" y="2162"/>
                        </a:cubicBezTo>
                        <a:cubicBezTo>
                          <a:pt x="1362" y="2162"/>
                          <a:pt x="1362" y="2162"/>
                          <a:pt x="1362" y="2162"/>
                        </a:cubicBezTo>
                        <a:cubicBezTo>
                          <a:pt x="1362" y="2161"/>
                          <a:pt x="1363" y="2162"/>
                          <a:pt x="1363" y="2162"/>
                        </a:cubicBezTo>
                        <a:cubicBezTo>
                          <a:pt x="1363" y="2162"/>
                          <a:pt x="1363" y="2162"/>
                          <a:pt x="1363" y="2162"/>
                        </a:cubicBezTo>
                        <a:cubicBezTo>
                          <a:pt x="1363" y="2162"/>
                          <a:pt x="1363" y="2162"/>
                          <a:pt x="1363" y="2162"/>
                        </a:cubicBezTo>
                        <a:cubicBezTo>
                          <a:pt x="1363" y="2162"/>
                          <a:pt x="1363" y="2162"/>
                          <a:pt x="1363" y="2162"/>
                        </a:cubicBezTo>
                        <a:cubicBezTo>
                          <a:pt x="1363" y="2162"/>
                          <a:pt x="1364" y="2162"/>
                          <a:pt x="1364" y="2162"/>
                        </a:cubicBezTo>
                        <a:cubicBezTo>
                          <a:pt x="1364" y="2162"/>
                          <a:pt x="1364" y="2162"/>
                          <a:pt x="1364" y="2162"/>
                        </a:cubicBezTo>
                        <a:cubicBezTo>
                          <a:pt x="1364" y="2163"/>
                          <a:pt x="1364" y="2162"/>
                          <a:pt x="1364" y="2162"/>
                        </a:cubicBezTo>
                        <a:cubicBezTo>
                          <a:pt x="1364" y="2162"/>
                          <a:pt x="1364" y="2162"/>
                          <a:pt x="1364" y="2162"/>
                        </a:cubicBezTo>
                        <a:cubicBezTo>
                          <a:pt x="1364" y="2162"/>
                          <a:pt x="1365" y="2163"/>
                          <a:pt x="1365" y="2163"/>
                        </a:cubicBezTo>
                        <a:cubicBezTo>
                          <a:pt x="1365" y="2163"/>
                          <a:pt x="1365" y="2162"/>
                          <a:pt x="1365" y="2162"/>
                        </a:cubicBezTo>
                        <a:cubicBezTo>
                          <a:pt x="1365" y="2162"/>
                          <a:pt x="1365" y="2162"/>
                          <a:pt x="1365" y="2162"/>
                        </a:cubicBezTo>
                        <a:cubicBezTo>
                          <a:pt x="1365" y="2162"/>
                          <a:pt x="1365" y="2162"/>
                          <a:pt x="1365" y="2162"/>
                        </a:cubicBezTo>
                        <a:cubicBezTo>
                          <a:pt x="1366" y="2162"/>
                          <a:pt x="1366" y="2162"/>
                          <a:pt x="1366" y="2162"/>
                        </a:cubicBezTo>
                        <a:cubicBezTo>
                          <a:pt x="1366" y="2162"/>
                          <a:pt x="1366" y="2162"/>
                          <a:pt x="1366" y="2162"/>
                        </a:cubicBezTo>
                        <a:cubicBezTo>
                          <a:pt x="1366" y="2162"/>
                          <a:pt x="1366" y="2162"/>
                          <a:pt x="1366" y="2162"/>
                        </a:cubicBezTo>
                        <a:cubicBezTo>
                          <a:pt x="1366" y="2163"/>
                          <a:pt x="1366" y="2163"/>
                          <a:pt x="1366" y="2163"/>
                        </a:cubicBezTo>
                        <a:cubicBezTo>
                          <a:pt x="1367" y="2163"/>
                          <a:pt x="1367" y="2162"/>
                          <a:pt x="1367" y="2162"/>
                        </a:cubicBezTo>
                        <a:cubicBezTo>
                          <a:pt x="1367" y="2162"/>
                          <a:pt x="1367" y="2163"/>
                          <a:pt x="1367" y="2163"/>
                        </a:cubicBezTo>
                        <a:cubicBezTo>
                          <a:pt x="1367" y="2163"/>
                          <a:pt x="1367" y="2162"/>
                          <a:pt x="1367" y="2163"/>
                        </a:cubicBezTo>
                        <a:cubicBezTo>
                          <a:pt x="1367" y="2163"/>
                          <a:pt x="1367" y="2163"/>
                          <a:pt x="1367" y="2163"/>
                        </a:cubicBezTo>
                        <a:cubicBezTo>
                          <a:pt x="1368" y="2163"/>
                          <a:pt x="1368" y="2163"/>
                          <a:pt x="1368" y="2163"/>
                        </a:cubicBezTo>
                        <a:cubicBezTo>
                          <a:pt x="1368" y="2163"/>
                          <a:pt x="1368" y="2163"/>
                          <a:pt x="1368" y="2163"/>
                        </a:cubicBezTo>
                        <a:cubicBezTo>
                          <a:pt x="1368" y="2163"/>
                          <a:pt x="1368" y="2163"/>
                          <a:pt x="1368" y="2163"/>
                        </a:cubicBezTo>
                        <a:cubicBezTo>
                          <a:pt x="1368" y="2163"/>
                          <a:pt x="1368" y="2163"/>
                          <a:pt x="1368" y="2163"/>
                        </a:cubicBezTo>
                        <a:cubicBezTo>
                          <a:pt x="1369" y="2163"/>
                          <a:pt x="1369" y="2163"/>
                          <a:pt x="1369" y="2162"/>
                        </a:cubicBezTo>
                        <a:cubicBezTo>
                          <a:pt x="1369" y="2162"/>
                          <a:pt x="1369" y="2162"/>
                          <a:pt x="1369" y="2162"/>
                        </a:cubicBezTo>
                        <a:cubicBezTo>
                          <a:pt x="1369" y="2162"/>
                          <a:pt x="1369" y="2163"/>
                          <a:pt x="1369" y="2163"/>
                        </a:cubicBezTo>
                        <a:cubicBezTo>
                          <a:pt x="1369" y="2163"/>
                          <a:pt x="1369" y="2163"/>
                          <a:pt x="1369" y="2163"/>
                        </a:cubicBezTo>
                        <a:cubicBezTo>
                          <a:pt x="1370" y="2162"/>
                          <a:pt x="1370" y="2163"/>
                          <a:pt x="1370" y="2163"/>
                        </a:cubicBezTo>
                        <a:cubicBezTo>
                          <a:pt x="1370" y="2163"/>
                          <a:pt x="1370" y="2163"/>
                          <a:pt x="1370" y="2163"/>
                        </a:cubicBezTo>
                        <a:cubicBezTo>
                          <a:pt x="1370" y="2163"/>
                          <a:pt x="1370" y="2163"/>
                          <a:pt x="1370" y="2163"/>
                        </a:cubicBezTo>
                        <a:cubicBezTo>
                          <a:pt x="1370" y="2163"/>
                          <a:pt x="1370" y="2163"/>
                          <a:pt x="1371" y="2163"/>
                        </a:cubicBezTo>
                        <a:cubicBezTo>
                          <a:pt x="1371" y="2163"/>
                          <a:pt x="1371" y="2163"/>
                          <a:pt x="1371" y="2163"/>
                        </a:cubicBezTo>
                        <a:cubicBezTo>
                          <a:pt x="1371" y="2163"/>
                          <a:pt x="1371" y="2163"/>
                          <a:pt x="1371" y="2163"/>
                        </a:cubicBezTo>
                        <a:cubicBezTo>
                          <a:pt x="1371" y="2163"/>
                          <a:pt x="1371" y="2163"/>
                          <a:pt x="1371" y="2163"/>
                        </a:cubicBezTo>
                        <a:cubicBezTo>
                          <a:pt x="1371" y="2163"/>
                          <a:pt x="1371" y="2162"/>
                          <a:pt x="1372" y="2162"/>
                        </a:cubicBezTo>
                        <a:cubicBezTo>
                          <a:pt x="1372" y="2162"/>
                          <a:pt x="1372" y="2163"/>
                          <a:pt x="1372" y="2163"/>
                        </a:cubicBezTo>
                        <a:cubicBezTo>
                          <a:pt x="1372" y="2163"/>
                          <a:pt x="1372" y="2163"/>
                          <a:pt x="1372" y="2163"/>
                        </a:cubicBezTo>
                        <a:cubicBezTo>
                          <a:pt x="1372" y="2163"/>
                          <a:pt x="1372" y="2163"/>
                          <a:pt x="1372" y="2163"/>
                        </a:cubicBezTo>
                        <a:cubicBezTo>
                          <a:pt x="1372" y="2163"/>
                          <a:pt x="1372" y="2163"/>
                          <a:pt x="1373" y="2163"/>
                        </a:cubicBezTo>
                        <a:cubicBezTo>
                          <a:pt x="1373" y="2163"/>
                          <a:pt x="1373" y="2163"/>
                          <a:pt x="1373" y="2163"/>
                        </a:cubicBezTo>
                        <a:cubicBezTo>
                          <a:pt x="1373" y="2163"/>
                          <a:pt x="1373" y="2163"/>
                          <a:pt x="1373" y="2163"/>
                        </a:cubicBezTo>
                        <a:cubicBezTo>
                          <a:pt x="1373" y="2163"/>
                          <a:pt x="1373" y="2162"/>
                          <a:pt x="1373" y="2162"/>
                        </a:cubicBezTo>
                        <a:cubicBezTo>
                          <a:pt x="1373" y="2162"/>
                          <a:pt x="1373" y="2163"/>
                          <a:pt x="1374" y="2163"/>
                        </a:cubicBezTo>
                        <a:cubicBezTo>
                          <a:pt x="1374" y="2163"/>
                          <a:pt x="1374" y="2163"/>
                          <a:pt x="1374" y="2163"/>
                        </a:cubicBezTo>
                        <a:cubicBezTo>
                          <a:pt x="1374" y="2163"/>
                          <a:pt x="1374" y="2163"/>
                          <a:pt x="1374" y="2163"/>
                        </a:cubicBezTo>
                        <a:cubicBezTo>
                          <a:pt x="1374" y="2163"/>
                          <a:pt x="1374" y="2163"/>
                          <a:pt x="1374" y="2163"/>
                        </a:cubicBezTo>
                        <a:cubicBezTo>
                          <a:pt x="1374" y="2163"/>
                          <a:pt x="1374" y="2163"/>
                          <a:pt x="1375" y="2163"/>
                        </a:cubicBezTo>
                        <a:cubicBezTo>
                          <a:pt x="1375" y="2163"/>
                          <a:pt x="1375" y="2163"/>
                          <a:pt x="1375" y="2163"/>
                        </a:cubicBezTo>
                        <a:cubicBezTo>
                          <a:pt x="1375" y="2163"/>
                          <a:pt x="1375" y="2163"/>
                          <a:pt x="1375" y="2163"/>
                        </a:cubicBezTo>
                        <a:cubicBezTo>
                          <a:pt x="1375" y="2163"/>
                          <a:pt x="1375" y="2163"/>
                          <a:pt x="1375" y="2163"/>
                        </a:cubicBezTo>
                        <a:cubicBezTo>
                          <a:pt x="1375" y="2163"/>
                          <a:pt x="1375" y="2162"/>
                          <a:pt x="1376" y="2162"/>
                        </a:cubicBezTo>
                        <a:cubicBezTo>
                          <a:pt x="1376" y="2162"/>
                          <a:pt x="1376" y="2162"/>
                          <a:pt x="1376" y="2162"/>
                        </a:cubicBezTo>
                        <a:cubicBezTo>
                          <a:pt x="1376" y="2162"/>
                          <a:pt x="1376" y="2163"/>
                          <a:pt x="1376" y="2163"/>
                        </a:cubicBezTo>
                        <a:cubicBezTo>
                          <a:pt x="1376" y="2163"/>
                          <a:pt x="1376" y="2163"/>
                          <a:pt x="1376" y="2163"/>
                        </a:cubicBezTo>
                        <a:cubicBezTo>
                          <a:pt x="1376" y="2163"/>
                          <a:pt x="1377" y="2163"/>
                          <a:pt x="1377" y="2163"/>
                        </a:cubicBezTo>
                        <a:cubicBezTo>
                          <a:pt x="1377" y="2163"/>
                          <a:pt x="1377" y="2163"/>
                          <a:pt x="1377" y="2162"/>
                        </a:cubicBezTo>
                        <a:cubicBezTo>
                          <a:pt x="1377" y="2162"/>
                          <a:pt x="1377" y="2162"/>
                          <a:pt x="1377" y="2162"/>
                        </a:cubicBezTo>
                        <a:cubicBezTo>
                          <a:pt x="1377" y="2162"/>
                          <a:pt x="1377" y="2162"/>
                          <a:pt x="1377" y="2162"/>
                        </a:cubicBezTo>
                        <a:cubicBezTo>
                          <a:pt x="1377" y="2162"/>
                          <a:pt x="1378" y="2163"/>
                          <a:pt x="1378" y="2163"/>
                        </a:cubicBezTo>
                        <a:cubicBezTo>
                          <a:pt x="1378" y="2163"/>
                          <a:pt x="1378" y="2163"/>
                          <a:pt x="1378" y="2163"/>
                        </a:cubicBezTo>
                        <a:cubicBezTo>
                          <a:pt x="1378" y="2163"/>
                          <a:pt x="1378" y="2163"/>
                          <a:pt x="1378" y="2163"/>
                        </a:cubicBezTo>
                        <a:cubicBezTo>
                          <a:pt x="1378" y="2163"/>
                          <a:pt x="1378" y="2163"/>
                          <a:pt x="1378" y="2163"/>
                        </a:cubicBezTo>
                        <a:cubicBezTo>
                          <a:pt x="1378" y="2163"/>
                          <a:pt x="1379" y="2163"/>
                          <a:pt x="1379" y="2163"/>
                        </a:cubicBezTo>
                        <a:cubicBezTo>
                          <a:pt x="1379" y="2162"/>
                          <a:pt x="1379" y="2163"/>
                          <a:pt x="1379" y="2163"/>
                        </a:cubicBezTo>
                        <a:cubicBezTo>
                          <a:pt x="1379" y="2163"/>
                          <a:pt x="1379" y="2163"/>
                          <a:pt x="1379" y="2163"/>
                        </a:cubicBezTo>
                        <a:cubicBezTo>
                          <a:pt x="1379" y="2163"/>
                          <a:pt x="1379" y="2163"/>
                          <a:pt x="1379" y="2163"/>
                        </a:cubicBezTo>
                        <a:cubicBezTo>
                          <a:pt x="1379" y="2163"/>
                          <a:pt x="1380" y="2163"/>
                          <a:pt x="1380" y="2163"/>
                        </a:cubicBezTo>
                        <a:cubicBezTo>
                          <a:pt x="1380" y="2162"/>
                          <a:pt x="1380" y="2162"/>
                          <a:pt x="1380" y="2162"/>
                        </a:cubicBezTo>
                        <a:cubicBezTo>
                          <a:pt x="1380" y="2162"/>
                          <a:pt x="1380" y="2162"/>
                          <a:pt x="1380" y="2162"/>
                        </a:cubicBezTo>
                        <a:cubicBezTo>
                          <a:pt x="1380" y="2162"/>
                          <a:pt x="1380" y="2162"/>
                          <a:pt x="1380" y="2162"/>
                        </a:cubicBezTo>
                        <a:cubicBezTo>
                          <a:pt x="1380" y="2162"/>
                          <a:pt x="1381" y="2162"/>
                          <a:pt x="1381" y="2162"/>
                        </a:cubicBezTo>
                        <a:cubicBezTo>
                          <a:pt x="1381" y="2162"/>
                          <a:pt x="1381" y="2162"/>
                          <a:pt x="1381" y="2162"/>
                        </a:cubicBezTo>
                        <a:cubicBezTo>
                          <a:pt x="1381" y="2162"/>
                          <a:pt x="1381" y="2162"/>
                          <a:pt x="1381" y="2162"/>
                        </a:cubicBezTo>
                        <a:cubicBezTo>
                          <a:pt x="1381" y="2162"/>
                          <a:pt x="1381" y="2162"/>
                          <a:pt x="1381" y="2162"/>
                        </a:cubicBezTo>
                        <a:cubicBezTo>
                          <a:pt x="1382" y="2162"/>
                          <a:pt x="1382" y="2162"/>
                          <a:pt x="1382" y="2162"/>
                        </a:cubicBezTo>
                        <a:cubicBezTo>
                          <a:pt x="1382" y="2162"/>
                          <a:pt x="1382" y="2162"/>
                          <a:pt x="1382" y="2162"/>
                        </a:cubicBezTo>
                        <a:cubicBezTo>
                          <a:pt x="1382" y="2162"/>
                          <a:pt x="1382" y="2162"/>
                          <a:pt x="1382" y="2162"/>
                        </a:cubicBezTo>
                        <a:cubicBezTo>
                          <a:pt x="1382" y="2162"/>
                          <a:pt x="1382" y="2162"/>
                          <a:pt x="1382" y="2162"/>
                        </a:cubicBezTo>
                        <a:cubicBezTo>
                          <a:pt x="1383" y="2162"/>
                          <a:pt x="1383" y="2162"/>
                          <a:pt x="1383" y="2162"/>
                        </a:cubicBezTo>
                        <a:cubicBezTo>
                          <a:pt x="1383" y="2162"/>
                          <a:pt x="1383" y="2162"/>
                          <a:pt x="1383" y="2162"/>
                        </a:cubicBezTo>
                        <a:cubicBezTo>
                          <a:pt x="1383" y="2162"/>
                          <a:pt x="1383" y="2162"/>
                          <a:pt x="1383" y="2162"/>
                        </a:cubicBezTo>
                        <a:cubicBezTo>
                          <a:pt x="1383" y="2162"/>
                          <a:pt x="1383" y="2162"/>
                          <a:pt x="1383" y="2162"/>
                        </a:cubicBezTo>
                        <a:cubicBezTo>
                          <a:pt x="1384" y="2163"/>
                          <a:pt x="1384" y="2163"/>
                          <a:pt x="1384" y="2162"/>
                        </a:cubicBezTo>
                        <a:cubicBezTo>
                          <a:pt x="1384" y="2162"/>
                          <a:pt x="1384" y="2162"/>
                          <a:pt x="1384" y="2162"/>
                        </a:cubicBezTo>
                        <a:cubicBezTo>
                          <a:pt x="1384" y="2162"/>
                          <a:pt x="1384" y="2162"/>
                          <a:pt x="1384" y="2162"/>
                        </a:cubicBezTo>
                        <a:cubicBezTo>
                          <a:pt x="1384" y="2162"/>
                          <a:pt x="1384" y="2162"/>
                          <a:pt x="1384" y="2162"/>
                        </a:cubicBezTo>
                        <a:cubicBezTo>
                          <a:pt x="1385" y="2162"/>
                          <a:pt x="1385" y="2162"/>
                          <a:pt x="1385" y="2162"/>
                        </a:cubicBezTo>
                        <a:cubicBezTo>
                          <a:pt x="1385" y="2162"/>
                          <a:pt x="1385" y="2162"/>
                          <a:pt x="1385" y="2162"/>
                        </a:cubicBezTo>
                        <a:cubicBezTo>
                          <a:pt x="1385" y="2162"/>
                          <a:pt x="1385" y="2162"/>
                          <a:pt x="1385" y="2162"/>
                        </a:cubicBezTo>
                        <a:cubicBezTo>
                          <a:pt x="1385" y="2162"/>
                          <a:pt x="1385" y="2162"/>
                          <a:pt x="1385" y="2162"/>
                        </a:cubicBezTo>
                        <a:cubicBezTo>
                          <a:pt x="1386" y="2162"/>
                          <a:pt x="1386" y="2162"/>
                          <a:pt x="1386" y="2162"/>
                        </a:cubicBezTo>
                        <a:cubicBezTo>
                          <a:pt x="1386" y="2162"/>
                          <a:pt x="1386" y="2162"/>
                          <a:pt x="1386" y="2162"/>
                        </a:cubicBezTo>
                        <a:cubicBezTo>
                          <a:pt x="1386" y="2162"/>
                          <a:pt x="1386" y="2162"/>
                          <a:pt x="1386" y="2162"/>
                        </a:cubicBezTo>
                        <a:cubicBezTo>
                          <a:pt x="1386" y="2162"/>
                          <a:pt x="1386" y="2162"/>
                          <a:pt x="1387" y="2162"/>
                        </a:cubicBezTo>
                        <a:cubicBezTo>
                          <a:pt x="1387" y="2162"/>
                          <a:pt x="1387" y="2162"/>
                          <a:pt x="1387" y="2162"/>
                        </a:cubicBezTo>
                        <a:cubicBezTo>
                          <a:pt x="1387" y="2162"/>
                          <a:pt x="1387" y="2162"/>
                          <a:pt x="1387" y="2162"/>
                        </a:cubicBezTo>
                        <a:cubicBezTo>
                          <a:pt x="1387" y="2162"/>
                          <a:pt x="1387" y="2161"/>
                          <a:pt x="1387" y="2161"/>
                        </a:cubicBezTo>
                        <a:cubicBezTo>
                          <a:pt x="1387" y="2161"/>
                          <a:pt x="1387" y="2162"/>
                          <a:pt x="1388" y="2162"/>
                        </a:cubicBezTo>
                        <a:cubicBezTo>
                          <a:pt x="1388" y="2162"/>
                          <a:pt x="1388" y="2161"/>
                          <a:pt x="1388" y="2162"/>
                        </a:cubicBezTo>
                        <a:cubicBezTo>
                          <a:pt x="1388" y="2162"/>
                          <a:pt x="1388" y="2162"/>
                          <a:pt x="1388" y="2162"/>
                        </a:cubicBezTo>
                        <a:cubicBezTo>
                          <a:pt x="1388" y="2162"/>
                          <a:pt x="1388" y="2162"/>
                          <a:pt x="1388" y="2162"/>
                        </a:cubicBezTo>
                        <a:cubicBezTo>
                          <a:pt x="1388" y="2162"/>
                          <a:pt x="1388" y="2161"/>
                          <a:pt x="1389" y="2161"/>
                        </a:cubicBezTo>
                        <a:cubicBezTo>
                          <a:pt x="1389" y="2162"/>
                          <a:pt x="1389" y="2162"/>
                          <a:pt x="1389" y="2162"/>
                        </a:cubicBezTo>
                        <a:cubicBezTo>
                          <a:pt x="1389" y="2162"/>
                          <a:pt x="1389" y="2162"/>
                          <a:pt x="1389" y="2162"/>
                        </a:cubicBezTo>
                        <a:cubicBezTo>
                          <a:pt x="1389" y="2162"/>
                          <a:pt x="1389" y="2162"/>
                          <a:pt x="1389" y="2162"/>
                        </a:cubicBezTo>
                        <a:cubicBezTo>
                          <a:pt x="1389" y="2162"/>
                          <a:pt x="1389" y="2162"/>
                          <a:pt x="1390" y="2162"/>
                        </a:cubicBezTo>
                        <a:cubicBezTo>
                          <a:pt x="1390" y="2162"/>
                          <a:pt x="1390" y="2162"/>
                          <a:pt x="1390" y="2162"/>
                        </a:cubicBezTo>
                        <a:cubicBezTo>
                          <a:pt x="1390" y="2162"/>
                          <a:pt x="1390" y="2161"/>
                          <a:pt x="1390" y="2161"/>
                        </a:cubicBezTo>
                        <a:cubicBezTo>
                          <a:pt x="1390" y="2161"/>
                          <a:pt x="1390" y="2162"/>
                          <a:pt x="1390" y="2162"/>
                        </a:cubicBezTo>
                        <a:cubicBezTo>
                          <a:pt x="1390" y="2162"/>
                          <a:pt x="1390" y="2163"/>
                          <a:pt x="1391" y="2163"/>
                        </a:cubicBezTo>
                        <a:cubicBezTo>
                          <a:pt x="1391" y="2163"/>
                          <a:pt x="1391" y="2162"/>
                          <a:pt x="1391" y="2162"/>
                        </a:cubicBezTo>
                        <a:cubicBezTo>
                          <a:pt x="1391" y="2162"/>
                          <a:pt x="1391" y="2162"/>
                          <a:pt x="1391" y="2161"/>
                        </a:cubicBezTo>
                        <a:cubicBezTo>
                          <a:pt x="1391" y="2161"/>
                          <a:pt x="1391" y="2161"/>
                          <a:pt x="1391" y="2162"/>
                        </a:cubicBezTo>
                        <a:cubicBezTo>
                          <a:pt x="1391" y="2162"/>
                          <a:pt x="1391" y="2162"/>
                          <a:pt x="1392" y="2162"/>
                        </a:cubicBezTo>
                        <a:cubicBezTo>
                          <a:pt x="1392" y="2162"/>
                          <a:pt x="1392" y="2162"/>
                          <a:pt x="1392" y="2162"/>
                        </a:cubicBezTo>
                        <a:cubicBezTo>
                          <a:pt x="1392" y="2162"/>
                          <a:pt x="1392" y="2161"/>
                          <a:pt x="1392" y="2162"/>
                        </a:cubicBezTo>
                        <a:cubicBezTo>
                          <a:pt x="1392" y="2162"/>
                          <a:pt x="1392" y="2162"/>
                          <a:pt x="1392" y="2162"/>
                        </a:cubicBezTo>
                        <a:cubicBezTo>
                          <a:pt x="1392" y="2162"/>
                          <a:pt x="1393" y="2162"/>
                          <a:pt x="1393" y="2162"/>
                        </a:cubicBezTo>
                        <a:cubicBezTo>
                          <a:pt x="1393" y="2162"/>
                          <a:pt x="1393" y="2162"/>
                          <a:pt x="1393" y="2162"/>
                        </a:cubicBezTo>
                        <a:cubicBezTo>
                          <a:pt x="1393" y="2162"/>
                          <a:pt x="1393" y="2162"/>
                          <a:pt x="1393" y="2162"/>
                        </a:cubicBezTo>
                        <a:cubicBezTo>
                          <a:pt x="1393" y="2162"/>
                          <a:pt x="1393" y="2162"/>
                          <a:pt x="1393" y="2162"/>
                        </a:cubicBezTo>
                        <a:cubicBezTo>
                          <a:pt x="1393" y="2162"/>
                          <a:pt x="1394" y="2162"/>
                          <a:pt x="1394" y="2162"/>
                        </a:cubicBezTo>
                        <a:cubicBezTo>
                          <a:pt x="1394" y="2162"/>
                          <a:pt x="1394" y="2162"/>
                          <a:pt x="1394" y="2162"/>
                        </a:cubicBezTo>
                        <a:cubicBezTo>
                          <a:pt x="1394" y="2162"/>
                          <a:pt x="1394" y="2162"/>
                          <a:pt x="1394" y="2162"/>
                        </a:cubicBezTo>
                        <a:cubicBezTo>
                          <a:pt x="1394" y="2162"/>
                          <a:pt x="1394" y="2162"/>
                          <a:pt x="1394" y="2162"/>
                        </a:cubicBezTo>
                        <a:cubicBezTo>
                          <a:pt x="1394" y="2163"/>
                          <a:pt x="1395" y="2162"/>
                          <a:pt x="1395" y="2162"/>
                        </a:cubicBezTo>
                        <a:cubicBezTo>
                          <a:pt x="1395" y="2162"/>
                          <a:pt x="1395" y="2162"/>
                          <a:pt x="1395" y="2162"/>
                        </a:cubicBezTo>
                        <a:cubicBezTo>
                          <a:pt x="1395" y="2162"/>
                          <a:pt x="1395" y="2162"/>
                          <a:pt x="1395" y="2162"/>
                        </a:cubicBezTo>
                        <a:cubicBezTo>
                          <a:pt x="1395" y="2162"/>
                          <a:pt x="1395" y="2162"/>
                          <a:pt x="1395" y="2162"/>
                        </a:cubicBezTo>
                        <a:cubicBezTo>
                          <a:pt x="1395" y="2162"/>
                          <a:pt x="1396" y="2162"/>
                          <a:pt x="1396" y="2162"/>
                        </a:cubicBezTo>
                        <a:cubicBezTo>
                          <a:pt x="1396" y="2161"/>
                          <a:pt x="1396" y="2161"/>
                          <a:pt x="1396" y="2161"/>
                        </a:cubicBezTo>
                        <a:cubicBezTo>
                          <a:pt x="1396" y="2161"/>
                          <a:pt x="1396" y="2161"/>
                          <a:pt x="1396" y="2161"/>
                        </a:cubicBezTo>
                        <a:cubicBezTo>
                          <a:pt x="1396" y="2161"/>
                          <a:pt x="1396" y="2162"/>
                          <a:pt x="1396" y="2162"/>
                        </a:cubicBezTo>
                        <a:cubicBezTo>
                          <a:pt x="1396" y="2162"/>
                          <a:pt x="1397" y="2162"/>
                          <a:pt x="1397" y="2162"/>
                        </a:cubicBezTo>
                        <a:cubicBezTo>
                          <a:pt x="1397" y="2162"/>
                          <a:pt x="1397" y="2162"/>
                          <a:pt x="1397" y="2162"/>
                        </a:cubicBezTo>
                        <a:cubicBezTo>
                          <a:pt x="1397" y="2162"/>
                          <a:pt x="1397" y="2162"/>
                          <a:pt x="1397" y="2162"/>
                        </a:cubicBezTo>
                        <a:cubicBezTo>
                          <a:pt x="1397" y="2162"/>
                          <a:pt x="1397" y="2162"/>
                          <a:pt x="1397" y="2162"/>
                        </a:cubicBezTo>
                        <a:cubicBezTo>
                          <a:pt x="1398" y="2162"/>
                          <a:pt x="1398" y="2162"/>
                          <a:pt x="1398" y="2162"/>
                        </a:cubicBezTo>
                        <a:cubicBezTo>
                          <a:pt x="1398" y="2162"/>
                          <a:pt x="1398" y="2162"/>
                          <a:pt x="1398" y="2162"/>
                        </a:cubicBezTo>
                        <a:cubicBezTo>
                          <a:pt x="1398" y="2162"/>
                          <a:pt x="1398" y="2162"/>
                          <a:pt x="1398" y="2162"/>
                        </a:cubicBezTo>
                        <a:cubicBezTo>
                          <a:pt x="1398" y="2162"/>
                          <a:pt x="1398" y="2162"/>
                          <a:pt x="1398" y="2162"/>
                        </a:cubicBezTo>
                        <a:cubicBezTo>
                          <a:pt x="1399" y="2162"/>
                          <a:pt x="1399" y="2162"/>
                          <a:pt x="1399" y="2162"/>
                        </a:cubicBezTo>
                        <a:cubicBezTo>
                          <a:pt x="1399" y="2162"/>
                          <a:pt x="1399" y="2162"/>
                          <a:pt x="1399" y="2162"/>
                        </a:cubicBezTo>
                        <a:cubicBezTo>
                          <a:pt x="1399" y="2162"/>
                          <a:pt x="1399" y="2162"/>
                          <a:pt x="1399" y="2162"/>
                        </a:cubicBezTo>
                        <a:cubicBezTo>
                          <a:pt x="1399" y="2162"/>
                          <a:pt x="1399" y="2162"/>
                          <a:pt x="1399" y="2162"/>
                        </a:cubicBezTo>
                        <a:cubicBezTo>
                          <a:pt x="1400" y="2162"/>
                          <a:pt x="1400" y="2162"/>
                          <a:pt x="1400" y="2162"/>
                        </a:cubicBezTo>
                        <a:cubicBezTo>
                          <a:pt x="1400" y="2162"/>
                          <a:pt x="1400" y="2162"/>
                          <a:pt x="1400" y="2162"/>
                        </a:cubicBezTo>
                        <a:cubicBezTo>
                          <a:pt x="1400" y="2162"/>
                          <a:pt x="1400" y="2162"/>
                          <a:pt x="1400" y="2162"/>
                        </a:cubicBezTo>
                        <a:cubicBezTo>
                          <a:pt x="1400" y="2162"/>
                          <a:pt x="1400" y="2162"/>
                          <a:pt x="1400" y="2162"/>
                        </a:cubicBezTo>
                        <a:cubicBezTo>
                          <a:pt x="1401" y="2162"/>
                          <a:pt x="1401" y="2162"/>
                          <a:pt x="1401" y="2162"/>
                        </a:cubicBezTo>
                        <a:cubicBezTo>
                          <a:pt x="1401" y="2162"/>
                          <a:pt x="1401" y="2162"/>
                          <a:pt x="1401" y="2162"/>
                        </a:cubicBezTo>
                        <a:cubicBezTo>
                          <a:pt x="1401" y="2162"/>
                          <a:pt x="1401" y="2162"/>
                          <a:pt x="1401" y="2162"/>
                        </a:cubicBezTo>
                        <a:cubicBezTo>
                          <a:pt x="1401" y="2162"/>
                          <a:pt x="1401" y="2162"/>
                          <a:pt x="1401" y="2162"/>
                        </a:cubicBezTo>
                        <a:cubicBezTo>
                          <a:pt x="1402" y="2162"/>
                          <a:pt x="1402" y="2162"/>
                          <a:pt x="1402" y="2162"/>
                        </a:cubicBezTo>
                        <a:cubicBezTo>
                          <a:pt x="1402" y="2162"/>
                          <a:pt x="1402" y="2162"/>
                          <a:pt x="1402" y="2162"/>
                        </a:cubicBezTo>
                        <a:cubicBezTo>
                          <a:pt x="1402" y="2162"/>
                          <a:pt x="1402" y="2162"/>
                          <a:pt x="1402" y="2162"/>
                        </a:cubicBezTo>
                        <a:cubicBezTo>
                          <a:pt x="1402" y="2162"/>
                          <a:pt x="1402" y="2162"/>
                          <a:pt x="1402" y="2162"/>
                        </a:cubicBezTo>
                        <a:cubicBezTo>
                          <a:pt x="1403" y="2162"/>
                          <a:pt x="1403" y="2161"/>
                          <a:pt x="1403" y="2162"/>
                        </a:cubicBezTo>
                        <a:cubicBezTo>
                          <a:pt x="1403" y="2162"/>
                          <a:pt x="1403" y="2162"/>
                          <a:pt x="1403" y="2162"/>
                        </a:cubicBezTo>
                        <a:cubicBezTo>
                          <a:pt x="1403" y="2163"/>
                          <a:pt x="1403" y="2162"/>
                          <a:pt x="1403" y="2162"/>
                        </a:cubicBezTo>
                        <a:cubicBezTo>
                          <a:pt x="1403" y="2162"/>
                          <a:pt x="1403" y="2162"/>
                          <a:pt x="1404" y="2162"/>
                        </a:cubicBezTo>
                        <a:cubicBezTo>
                          <a:pt x="1404" y="2162"/>
                          <a:pt x="1404" y="2162"/>
                          <a:pt x="1404" y="2162"/>
                        </a:cubicBezTo>
                        <a:cubicBezTo>
                          <a:pt x="1404" y="2162"/>
                          <a:pt x="1404" y="2162"/>
                          <a:pt x="1404" y="2162"/>
                        </a:cubicBezTo>
                        <a:cubicBezTo>
                          <a:pt x="1404" y="2162"/>
                          <a:pt x="1404" y="2162"/>
                          <a:pt x="1404" y="2162"/>
                        </a:cubicBezTo>
                        <a:cubicBezTo>
                          <a:pt x="1404" y="2162"/>
                          <a:pt x="1404" y="2162"/>
                          <a:pt x="1405" y="2162"/>
                        </a:cubicBezTo>
                        <a:cubicBezTo>
                          <a:pt x="1405" y="2162"/>
                          <a:pt x="1405" y="2162"/>
                          <a:pt x="1405" y="2162"/>
                        </a:cubicBezTo>
                        <a:cubicBezTo>
                          <a:pt x="1405" y="2162"/>
                          <a:pt x="1405" y="2162"/>
                          <a:pt x="1405" y="2163"/>
                        </a:cubicBezTo>
                        <a:cubicBezTo>
                          <a:pt x="1405" y="2163"/>
                          <a:pt x="1405" y="2163"/>
                          <a:pt x="1405" y="2163"/>
                        </a:cubicBezTo>
                        <a:cubicBezTo>
                          <a:pt x="1405" y="2163"/>
                          <a:pt x="1405" y="2162"/>
                          <a:pt x="1406" y="2162"/>
                        </a:cubicBezTo>
                        <a:cubicBezTo>
                          <a:pt x="1406" y="2162"/>
                          <a:pt x="1406" y="2162"/>
                          <a:pt x="1406" y="2163"/>
                        </a:cubicBezTo>
                        <a:cubicBezTo>
                          <a:pt x="1406" y="2163"/>
                          <a:pt x="1406" y="2163"/>
                          <a:pt x="1406" y="2163"/>
                        </a:cubicBezTo>
                        <a:cubicBezTo>
                          <a:pt x="1406" y="2163"/>
                          <a:pt x="1406" y="2163"/>
                          <a:pt x="1406" y="2163"/>
                        </a:cubicBezTo>
                        <a:cubicBezTo>
                          <a:pt x="1406" y="2163"/>
                          <a:pt x="1406" y="2163"/>
                          <a:pt x="1407" y="2163"/>
                        </a:cubicBezTo>
                        <a:cubicBezTo>
                          <a:pt x="1407" y="2163"/>
                          <a:pt x="1407" y="2163"/>
                          <a:pt x="1407" y="2163"/>
                        </a:cubicBezTo>
                        <a:cubicBezTo>
                          <a:pt x="1407" y="2163"/>
                          <a:pt x="1407" y="2162"/>
                          <a:pt x="1407" y="2162"/>
                        </a:cubicBezTo>
                        <a:cubicBezTo>
                          <a:pt x="1407" y="2162"/>
                          <a:pt x="1407" y="2163"/>
                          <a:pt x="1407" y="2163"/>
                        </a:cubicBezTo>
                        <a:cubicBezTo>
                          <a:pt x="1407" y="2163"/>
                          <a:pt x="1407" y="2163"/>
                          <a:pt x="1408" y="2163"/>
                        </a:cubicBezTo>
                        <a:cubicBezTo>
                          <a:pt x="1408" y="2162"/>
                          <a:pt x="1408" y="2162"/>
                          <a:pt x="1408" y="2162"/>
                        </a:cubicBezTo>
                        <a:cubicBezTo>
                          <a:pt x="1408" y="2163"/>
                          <a:pt x="1408" y="2163"/>
                          <a:pt x="1408" y="2163"/>
                        </a:cubicBezTo>
                        <a:cubicBezTo>
                          <a:pt x="1408" y="2163"/>
                          <a:pt x="1408" y="2163"/>
                          <a:pt x="1408" y="2163"/>
                        </a:cubicBezTo>
                        <a:cubicBezTo>
                          <a:pt x="1408" y="2162"/>
                          <a:pt x="1409" y="2162"/>
                          <a:pt x="1409" y="2163"/>
                        </a:cubicBezTo>
                        <a:cubicBezTo>
                          <a:pt x="1409" y="2163"/>
                          <a:pt x="1409" y="2163"/>
                          <a:pt x="1409" y="2163"/>
                        </a:cubicBezTo>
                        <a:cubicBezTo>
                          <a:pt x="1409" y="2163"/>
                          <a:pt x="1409" y="2162"/>
                          <a:pt x="1409" y="2162"/>
                        </a:cubicBezTo>
                        <a:cubicBezTo>
                          <a:pt x="1409" y="2162"/>
                          <a:pt x="1409" y="2162"/>
                          <a:pt x="1409" y="2162"/>
                        </a:cubicBezTo>
                        <a:cubicBezTo>
                          <a:pt x="1409" y="2162"/>
                          <a:pt x="1410" y="2163"/>
                          <a:pt x="1410" y="2163"/>
                        </a:cubicBezTo>
                        <a:cubicBezTo>
                          <a:pt x="1410" y="2163"/>
                          <a:pt x="1410" y="2163"/>
                          <a:pt x="1410" y="2163"/>
                        </a:cubicBezTo>
                        <a:cubicBezTo>
                          <a:pt x="1410" y="2163"/>
                          <a:pt x="1410" y="2163"/>
                          <a:pt x="1410" y="2163"/>
                        </a:cubicBezTo>
                        <a:cubicBezTo>
                          <a:pt x="1410" y="2163"/>
                          <a:pt x="1410" y="2163"/>
                          <a:pt x="1410" y="2163"/>
                        </a:cubicBezTo>
                        <a:cubicBezTo>
                          <a:pt x="1410" y="2163"/>
                          <a:pt x="1411" y="2163"/>
                          <a:pt x="1411" y="2163"/>
                        </a:cubicBezTo>
                        <a:cubicBezTo>
                          <a:pt x="1411" y="2163"/>
                          <a:pt x="1411" y="2163"/>
                          <a:pt x="1411" y="2163"/>
                        </a:cubicBezTo>
                        <a:cubicBezTo>
                          <a:pt x="1411" y="2163"/>
                          <a:pt x="1411" y="2163"/>
                          <a:pt x="1411" y="2163"/>
                        </a:cubicBezTo>
                        <a:cubicBezTo>
                          <a:pt x="1411" y="2163"/>
                          <a:pt x="1411" y="2163"/>
                          <a:pt x="1411" y="2163"/>
                        </a:cubicBezTo>
                        <a:cubicBezTo>
                          <a:pt x="1411" y="2163"/>
                          <a:pt x="1412" y="2163"/>
                          <a:pt x="1412" y="2163"/>
                        </a:cubicBezTo>
                        <a:cubicBezTo>
                          <a:pt x="1412" y="2162"/>
                          <a:pt x="1412" y="2163"/>
                          <a:pt x="1412" y="2163"/>
                        </a:cubicBezTo>
                        <a:cubicBezTo>
                          <a:pt x="1412" y="2163"/>
                          <a:pt x="1412" y="2163"/>
                          <a:pt x="1412" y="2163"/>
                        </a:cubicBezTo>
                        <a:cubicBezTo>
                          <a:pt x="1412" y="2163"/>
                          <a:pt x="1412" y="2163"/>
                          <a:pt x="1412" y="2163"/>
                        </a:cubicBezTo>
                        <a:cubicBezTo>
                          <a:pt x="1412" y="2164"/>
                          <a:pt x="1413" y="2163"/>
                          <a:pt x="1413" y="2163"/>
                        </a:cubicBezTo>
                        <a:cubicBezTo>
                          <a:pt x="1413" y="2163"/>
                          <a:pt x="1413" y="2163"/>
                          <a:pt x="1413" y="2163"/>
                        </a:cubicBezTo>
                        <a:cubicBezTo>
                          <a:pt x="1413" y="2163"/>
                          <a:pt x="1413" y="2162"/>
                          <a:pt x="1413" y="2162"/>
                        </a:cubicBezTo>
                        <a:cubicBezTo>
                          <a:pt x="1413" y="2162"/>
                          <a:pt x="1413" y="2163"/>
                          <a:pt x="1413" y="2163"/>
                        </a:cubicBezTo>
                        <a:cubicBezTo>
                          <a:pt x="1413" y="2163"/>
                          <a:pt x="1414" y="2163"/>
                          <a:pt x="1414" y="2163"/>
                        </a:cubicBezTo>
                        <a:cubicBezTo>
                          <a:pt x="1414" y="2163"/>
                          <a:pt x="1414" y="2163"/>
                          <a:pt x="1414" y="2163"/>
                        </a:cubicBezTo>
                        <a:cubicBezTo>
                          <a:pt x="1414" y="2163"/>
                          <a:pt x="1414" y="2164"/>
                          <a:pt x="1414" y="2164"/>
                        </a:cubicBezTo>
                        <a:cubicBezTo>
                          <a:pt x="1414" y="2164"/>
                          <a:pt x="1414" y="2163"/>
                          <a:pt x="1414" y="2163"/>
                        </a:cubicBezTo>
                        <a:cubicBezTo>
                          <a:pt x="1415" y="2163"/>
                          <a:pt x="1415" y="2163"/>
                          <a:pt x="1415" y="2163"/>
                        </a:cubicBezTo>
                        <a:cubicBezTo>
                          <a:pt x="1415" y="2163"/>
                          <a:pt x="1415" y="2163"/>
                          <a:pt x="1415" y="2163"/>
                        </a:cubicBezTo>
                        <a:cubicBezTo>
                          <a:pt x="1415" y="2163"/>
                          <a:pt x="1415" y="2162"/>
                          <a:pt x="1415" y="2162"/>
                        </a:cubicBezTo>
                        <a:cubicBezTo>
                          <a:pt x="1415" y="2162"/>
                          <a:pt x="1415" y="2163"/>
                          <a:pt x="1415" y="2163"/>
                        </a:cubicBezTo>
                        <a:cubicBezTo>
                          <a:pt x="1416" y="2163"/>
                          <a:pt x="1416" y="2164"/>
                          <a:pt x="1416" y="2164"/>
                        </a:cubicBezTo>
                        <a:cubicBezTo>
                          <a:pt x="1416" y="2164"/>
                          <a:pt x="1416" y="2164"/>
                          <a:pt x="1416" y="2164"/>
                        </a:cubicBezTo>
                        <a:cubicBezTo>
                          <a:pt x="1416" y="2164"/>
                          <a:pt x="1416" y="2163"/>
                          <a:pt x="1416" y="2163"/>
                        </a:cubicBezTo>
                        <a:cubicBezTo>
                          <a:pt x="1416" y="2163"/>
                          <a:pt x="1416" y="2164"/>
                          <a:pt x="1416" y="2164"/>
                        </a:cubicBezTo>
                        <a:cubicBezTo>
                          <a:pt x="1417" y="2164"/>
                          <a:pt x="1417" y="2163"/>
                          <a:pt x="1417" y="2163"/>
                        </a:cubicBezTo>
                        <a:cubicBezTo>
                          <a:pt x="1417" y="2163"/>
                          <a:pt x="1417" y="2163"/>
                          <a:pt x="1417" y="2163"/>
                        </a:cubicBezTo>
                        <a:cubicBezTo>
                          <a:pt x="1417" y="2163"/>
                          <a:pt x="1417" y="2163"/>
                          <a:pt x="1417" y="2163"/>
                        </a:cubicBezTo>
                        <a:cubicBezTo>
                          <a:pt x="1417" y="2163"/>
                          <a:pt x="1417" y="2163"/>
                          <a:pt x="1417" y="2163"/>
                        </a:cubicBezTo>
                        <a:cubicBezTo>
                          <a:pt x="1418" y="2163"/>
                          <a:pt x="1418" y="2163"/>
                          <a:pt x="1418" y="2163"/>
                        </a:cubicBezTo>
                        <a:cubicBezTo>
                          <a:pt x="1418" y="2163"/>
                          <a:pt x="1418" y="2163"/>
                          <a:pt x="1418" y="2164"/>
                        </a:cubicBezTo>
                        <a:cubicBezTo>
                          <a:pt x="1418" y="2164"/>
                          <a:pt x="1418" y="2164"/>
                          <a:pt x="1418" y="2164"/>
                        </a:cubicBezTo>
                        <a:cubicBezTo>
                          <a:pt x="1418" y="2164"/>
                          <a:pt x="1418" y="2163"/>
                          <a:pt x="1418" y="2163"/>
                        </a:cubicBezTo>
                        <a:cubicBezTo>
                          <a:pt x="1419" y="2163"/>
                          <a:pt x="1419" y="2163"/>
                          <a:pt x="1419" y="2163"/>
                        </a:cubicBezTo>
                        <a:cubicBezTo>
                          <a:pt x="1419" y="2163"/>
                          <a:pt x="1419" y="2163"/>
                          <a:pt x="1419" y="2163"/>
                        </a:cubicBezTo>
                        <a:cubicBezTo>
                          <a:pt x="1419" y="2163"/>
                          <a:pt x="1419" y="2164"/>
                          <a:pt x="1419" y="2164"/>
                        </a:cubicBezTo>
                        <a:cubicBezTo>
                          <a:pt x="1419" y="2164"/>
                          <a:pt x="1419" y="2164"/>
                          <a:pt x="1420" y="2164"/>
                        </a:cubicBezTo>
                        <a:cubicBezTo>
                          <a:pt x="1420" y="2164"/>
                          <a:pt x="1420" y="2163"/>
                          <a:pt x="1420" y="2164"/>
                        </a:cubicBezTo>
                        <a:cubicBezTo>
                          <a:pt x="1420" y="2164"/>
                          <a:pt x="1420" y="2164"/>
                          <a:pt x="1420" y="2164"/>
                        </a:cubicBezTo>
                        <a:cubicBezTo>
                          <a:pt x="1420" y="2164"/>
                          <a:pt x="1420" y="2164"/>
                          <a:pt x="1420" y="2164"/>
                        </a:cubicBezTo>
                        <a:cubicBezTo>
                          <a:pt x="1420" y="2164"/>
                          <a:pt x="1420" y="2164"/>
                          <a:pt x="1421" y="2164"/>
                        </a:cubicBezTo>
                        <a:cubicBezTo>
                          <a:pt x="1421" y="2164"/>
                          <a:pt x="1421" y="2164"/>
                          <a:pt x="1421" y="2164"/>
                        </a:cubicBezTo>
                        <a:cubicBezTo>
                          <a:pt x="1421" y="2164"/>
                          <a:pt x="1421" y="2164"/>
                          <a:pt x="1421" y="2164"/>
                        </a:cubicBezTo>
                        <a:cubicBezTo>
                          <a:pt x="1421" y="2164"/>
                          <a:pt x="1421" y="2165"/>
                          <a:pt x="1421" y="2165"/>
                        </a:cubicBezTo>
                        <a:cubicBezTo>
                          <a:pt x="1421" y="2164"/>
                          <a:pt x="1421" y="2164"/>
                          <a:pt x="1422" y="2164"/>
                        </a:cubicBezTo>
                        <a:cubicBezTo>
                          <a:pt x="1422" y="2164"/>
                          <a:pt x="1422" y="2165"/>
                          <a:pt x="1422" y="2165"/>
                        </a:cubicBezTo>
                        <a:cubicBezTo>
                          <a:pt x="1422" y="2165"/>
                          <a:pt x="1422" y="2164"/>
                          <a:pt x="1422" y="2164"/>
                        </a:cubicBezTo>
                        <a:cubicBezTo>
                          <a:pt x="1422" y="2164"/>
                          <a:pt x="1422" y="2164"/>
                          <a:pt x="1422" y="2164"/>
                        </a:cubicBezTo>
                        <a:cubicBezTo>
                          <a:pt x="1422" y="2164"/>
                          <a:pt x="1422" y="2164"/>
                          <a:pt x="1423" y="2164"/>
                        </a:cubicBezTo>
                        <a:cubicBezTo>
                          <a:pt x="1423" y="2164"/>
                          <a:pt x="1423" y="2164"/>
                          <a:pt x="1423" y="2164"/>
                        </a:cubicBezTo>
                        <a:cubicBezTo>
                          <a:pt x="1423" y="2164"/>
                          <a:pt x="1423" y="2165"/>
                          <a:pt x="1423" y="2164"/>
                        </a:cubicBezTo>
                        <a:cubicBezTo>
                          <a:pt x="1423" y="2164"/>
                          <a:pt x="1423" y="2164"/>
                          <a:pt x="1423" y="2164"/>
                        </a:cubicBezTo>
                        <a:cubicBezTo>
                          <a:pt x="1423" y="2164"/>
                          <a:pt x="1423" y="2164"/>
                          <a:pt x="1424" y="2164"/>
                        </a:cubicBezTo>
                        <a:cubicBezTo>
                          <a:pt x="1424" y="2164"/>
                          <a:pt x="1424" y="2164"/>
                          <a:pt x="1424" y="2164"/>
                        </a:cubicBezTo>
                        <a:cubicBezTo>
                          <a:pt x="1424" y="2164"/>
                          <a:pt x="1424" y="2164"/>
                          <a:pt x="1424" y="2164"/>
                        </a:cubicBezTo>
                        <a:cubicBezTo>
                          <a:pt x="1424" y="2164"/>
                          <a:pt x="1424" y="2164"/>
                          <a:pt x="1424" y="2164"/>
                        </a:cubicBezTo>
                        <a:cubicBezTo>
                          <a:pt x="1424" y="2164"/>
                          <a:pt x="1425" y="2164"/>
                          <a:pt x="1425" y="2164"/>
                        </a:cubicBezTo>
                        <a:cubicBezTo>
                          <a:pt x="1425" y="2164"/>
                          <a:pt x="1425" y="2164"/>
                          <a:pt x="1425" y="2164"/>
                        </a:cubicBezTo>
                        <a:cubicBezTo>
                          <a:pt x="1425" y="2165"/>
                          <a:pt x="1425" y="2165"/>
                          <a:pt x="1425" y="2165"/>
                        </a:cubicBezTo>
                        <a:cubicBezTo>
                          <a:pt x="1425" y="2165"/>
                          <a:pt x="1425" y="2165"/>
                          <a:pt x="1425" y="2165"/>
                        </a:cubicBezTo>
                        <a:cubicBezTo>
                          <a:pt x="1425" y="2164"/>
                          <a:pt x="1426" y="2165"/>
                          <a:pt x="1426" y="2165"/>
                        </a:cubicBezTo>
                        <a:cubicBezTo>
                          <a:pt x="1426" y="2165"/>
                          <a:pt x="1426" y="2165"/>
                          <a:pt x="1426" y="2165"/>
                        </a:cubicBezTo>
                        <a:cubicBezTo>
                          <a:pt x="1426" y="2165"/>
                          <a:pt x="1426" y="2164"/>
                          <a:pt x="1426" y="2164"/>
                        </a:cubicBezTo>
                        <a:cubicBezTo>
                          <a:pt x="1426" y="2164"/>
                          <a:pt x="1426" y="2164"/>
                          <a:pt x="1426" y="2164"/>
                        </a:cubicBezTo>
                        <a:cubicBezTo>
                          <a:pt x="1426" y="2164"/>
                          <a:pt x="1427" y="2164"/>
                          <a:pt x="1427" y="2164"/>
                        </a:cubicBezTo>
                        <a:cubicBezTo>
                          <a:pt x="1427" y="2164"/>
                          <a:pt x="1427" y="2164"/>
                          <a:pt x="1427" y="2164"/>
                        </a:cubicBezTo>
                        <a:cubicBezTo>
                          <a:pt x="1427" y="2164"/>
                          <a:pt x="1427" y="2165"/>
                          <a:pt x="1427" y="2165"/>
                        </a:cubicBezTo>
                        <a:cubicBezTo>
                          <a:pt x="1427" y="2165"/>
                          <a:pt x="1427" y="2164"/>
                          <a:pt x="1427" y="2164"/>
                        </a:cubicBezTo>
                        <a:cubicBezTo>
                          <a:pt x="1427" y="2164"/>
                          <a:pt x="1428" y="2164"/>
                          <a:pt x="1428" y="2164"/>
                        </a:cubicBezTo>
                        <a:cubicBezTo>
                          <a:pt x="1428" y="2164"/>
                          <a:pt x="1428" y="2164"/>
                          <a:pt x="1428" y="2164"/>
                        </a:cubicBezTo>
                        <a:cubicBezTo>
                          <a:pt x="1428" y="2164"/>
                          <a:pt x="1428" y="2165"/>
                          <a:pt x="1428" y="2165"/>
                        </a:cubicBezTo>
                        <a:cubicBezTo>
                          <a:pt x="1428" y="2165"/>
                          <a:pt x="1428" y="2165"/>
                          <a:pt x="1428" y="2165"/>
                        </a:cubicBezTo>
                        <a:cubicBezTo>
                          <a:pt x="1428" y="2165"/>
                          <a:pt x="1429" y="2164"/>
                          <a:pt x="1429" y="2164"/>
                        </a:cubicBezTo>
                        <a:cubicBezTo>
                          <a:pt x="1429" y="2164"/>
                          <a:pt x="1429" y="2164"/>
                          <a:pt x="1429" y="2164"/>
                        </a:cubicBezTo>
                        <a:cubicBezTo>
                          <a:pt x="1429" y="2164"/>
                          <a:pt x="1429" y="2165"/>
                          <a:pt x="1429" y="2165"/>
                        </a:cubicBezTo>
                        <a:cubicBezTo>
                          <a:pt x="1429" y="2164"/>
                          <a:pt x="1429" y="2164"/>
                          <a:pt x="1429" y="2164"/>
                        </a:cubicBezTo>
                        <a:cubicBezTo>
                          <a:pt x="1429" y="2164"/>
                          <a:pt x="1430" y="2164"/>
                          <a:pt x="1430" y="2164"/>
                        </a:cubicBezTo>
                        <a:cubicBezTo>
                          <a:pt x="1430" y="2164"/>
                          <a:pt x="1430" y="2164"/>
                          <a:pt x="1430" y="2164"/>
                        </a:cubicBezTo>
                        <a:cubicBezTo>
                          <a:pt x="1430" y="2164"/>
                          <a:pt x="1430" y="2164"/>
                          <a:pt x="1430" y="2165"/>
                        </a:cubicBezTo>
                        <a:cubicBezTo>
                          <a:pt x="1430" y="2165"/>
                          <a:pt x="1430" y="2165"/>
                          <a:pt x="1430" y="2165"/>
                        </a:cubicBezTo>
                        <a:cubicBezTo>
                          <a:pt x="1431" y="2165"/>
                          <a:pt x="1431" y="2165"/>
                          <a:pt x="1431" y="2165"/>
                        </a:cubicBezTo>
                        <a:cubicBezTo>
                          <a:pt x="1431" y="2165"/>
                          <a:pt x="1431" y="2165"/>
                          <a:pt x="1431" y="2164"/>
                        </a:cubicBezTo>
                        <a:cubicBezTo>
                          <a:pt x="1431" y="2164"/>
                          <a:pt x="1431" y="2165"/>
                          <a:pt x="1431" y="2165"/>
                        </a:cubicBezTo>
                        <a:cubicBezTo>
                          <a:pt x="1431" y="2165"/>
                          <a:pt x="1431" y="2165"/>
                          <a:pt x="1431" y="2165"/>
                        </a:cubicBezTo>
                        <a:cubicBezTo>
                          <a:pt x="1432" y="2165"/>
                          <a:pt x="1432" y="2164"/>
                          <a:pt x="1432" y="2164"/>
                        </a:cubicBezTo>
                        <a:cubicBezTo>
                          <a:pt x="1432" y="2164"/>
                          <a:pt x="1432" y="2164"/>
                          <a:pt x="1432" y="2164"/>
                        </a:cubicBezTo>
                        <a:cubicBezTo>
                          <a:pt x="1432" y="2164"/>
                          <a:pt x="1432" y="2165"/>
                          <a:pt x="1432" y="2165"/>
                        </a:cubicBezTo>
                        <a:cubicBezTo>
                          <a:pt x="1432" y="2165"/>
                          <a:pt x="1432" y="2164"/>
                          <a:pt x="1432" y="2164"/>
                        </a:cubicBezTo>
                        <a:cubicBezTo>
                          <a:pt x="1433" y="2164"/>
                          <a:pt x="1433" y="2164"/>
                          <a:pt x="1433" y="2164"/>
                        </a:cubicBezTo>
                        <a:cubicBezTo>
                          <a:pt x="1433" y="2164"/>
                          <a:pt x="1433" y="2165"/>
                          <a:pt x="1433" y="2165"/>
                        </a:cubicBezTo>
                        <a:cubicBezTo>
                          <a:pt x="1433" y="2165"/>
                          <a:pt x="1433" y="2164"/>
                          <a:pt x="1433" y="2164"/>
                        </a:cubicBezTo>
                        <a:cubicBezTo>
                          <a:pt x="1433" y="2164"/>
                          <a:pt x="1433" y="2164"/>
                          <a:pt x="1433" y="2164"/>
                        </a:cubicBezTo>
                        <a:cubicBezTo>
                          <a:pt x="1434" y="2164"/>
                          <a:pt x="1434" y="2164"/>
                          <a:pt x="1434" y="2164"/>
                        </a:cubicBezTo>
                        <a:cubicBezTo>
                          <a:pt x="1434" y="2164"/>
                          <a:pt x="1434" y="2165"/>
                          <a:pt x="1434" y="2165"/>
                        </a:cubicBezTo>
                        <a:cubicBezTo>
                          <a:pt x="1434" y="2165"/>
                          <a:pt x="1434" y="2165"/>
                          <a:pt x="1434" y="2165"/>
                        </a:cubicBezTo>
                        <a:cubicBezTo>
                          <a:pt x="1434" y="2165"/>
                          <a:pt x="1434" y="2164"/>
                          <a:pt x="1434" y="2165"/>
                        </a:cubicBezTo>
                        <a:cubicBezTo>
                          <a:pt x="1435" y="2165"/>
                          <a:pt x="1435" y="2165"/>
                          <a:pt x="1435" y="2165"/>
                        </a:cubicBezTo>
                        <a:cubicBezTo>
                          <a:pt x="1435" y="2165"/>
                          <a:pt x="1435" y="2164"/>
                          <a:pt x="1435" y="2164"/>
                        </a:cubicBezTo>
                        <a:cubicBezTo>
                          <a:pt x="1435" y="2164"/>
                          <a:pt x="1435" y="2164"/>
                          <a:pt x="1435" y="2164"/>
                        </a:cubicBezTo>
                        <a:cubicBezTo>
                          <a:pt x="1435" y="2165"/>
                          <a:pt x="1435" y="2165"/>
                          <a:pt x="1436" y="2165"/>
                        </a:cubicBezTo>
                        <a:cubicBezTo>
                          <a:pt x="1436" y="2165"/>
                          <a:pt x="1436" y="2165"/>
                          <a:pt x="1436" y="2165"/>
                        </a:cubicBezTo>
                        <a:cubicBezTo>
                          <a:pt x="1436" y="2164"/>
                          <a:pt x="1436" y="2164"/>
                          <a:pt x="1436" y="2164"/>
                        </a:cubicBezTo>
                        <a:cubicBezTo>
                          <a:pt x="1436" y="2164"/>
                          <a:pt x="1436" y="2165"/>
                          <a:pt x="1436" y="2165"/>
                        </a:cubicBezTo>
                        <a:cubicBezTo>
                          <a:pt x="1436" y="2165"/>
                          <a:pt x="1436" y="2165"/>
                          <a:pt x="1437" y="2165"/>
                        </a:cubicBezTo>
                        <a:cubicBezTo>
                          <a:pt x="1437" y="2165"/>
                          <a:pt x="1437" y="2165"/>
                          <a:pt x="1437" y="2165"/>
                        </a:cubicBezTo>
                        <a:cubicBezTo>
                          <a:pt x="1437" y="2165"/>
                          <a:pt x="1437" y="2165"/>
                          <a:pt x="1437" y="2165"/>
                        </a:cubicBezTo>
                        <a:cubicBezTo>
                          <a:pt x="1437" y="2165"/>
                          <a:pt x="1437" y="2165"/>
                          <a:pt x="1437" y="2165"/>
                        </a:cubicBezTo>
                        <a:cubicBezTo>
                          <a:pt x="1437" y="2165"/>
                          <a:pt x="1437" y="2165"/>
                          <a:pt x="1438" y="2165"/>
                        </a:cubicBezTo>
                        <a:cubicBezTo>
                          <a:pt x="1438" y="2165"/>
                          <a:pt x="1438" y="2165"/>
                          <a:pt x="1438" y="2165"/>
                        </a:cubicBezTo>
                        <a:cubicBezTo>
                          <a:pt x="1438" y="2165"/>
                          <a:pt x="1438" y="2165"/>
                          <a:pt x="1438" y="2165"/>
                        </a:cubicBezTo>
                        <a:cubicBezTo>
                          <a:pt x="1438" y="2165"/>
                          <a:pt x="1438" y="2166"/>
                          <a:pt x="1438" y="2166"/>
                        </a:cubicBezTo>
                        <a:cubicBezTo>
                          <a:pt x="1438" y="2166"/>
                          <a:pt x="1438" y="2165"/>
                          <a:pt x="1439" y="2165"/>
                        </a:cubicBezTo>
                        <a:cubicBezTo>
                          <a:pt x="1439" y="2165"/>
                          <a:pt x="1439" y="2165"/>
                          <a:pt x="1439" y="2165"/>
                        </a:cubicBezTo>
                        <a:cubicBezTo>
                          <a:pt x="1439" y="2165"/>
                          <a:pt x="1439" y="2165"/>
                          <a:pt x="1439" y="2166"/>
                        </a:cubicBezTo>
                        <a:cubicBezTo>
                          <a:pt x="1439" y="2166"/>
                          <a:pt x="1439" y="2166"/>
                          <a:pt x="1439" y="2166"/>
                        </a:cubicBezTo>
                        <a:cubicBezTo>
                          <a:pt x="1439" y="2166"/>
                          <a:pt x="1439" y="2166"/>
                          <a:pt x="1440" y="2166"/>
                        </a:cubicBezTo>
                        <a:cubicBezTo>
                          <a:pt x="1440" y="2166"/>
                          <a:pt x="1440" y="2166"/>
                          <a:pt x="1440" y="2166"/>
                        </a:cubicBezTo>
                        <a:cubicBezTo>
                          <a:pt x="1440" y="2165"/>
                          <a:pt x="1440" y="2165"/>
                          <a:pt x="1440" y="2165"/>
                        </a:cubicBezTo>
                        <a:cubicBezTo>
                          <a:pt x="1440" y="2165"/>
                          <a:pt x="1440" y="2166"/>
                          <a:pt x="1440" y="2166"/>
                        </a:cubicBezTo>
                        <a:cubicBezTo>
                          <a:pt x="1440" y="2166"/>
                          <a:pt x="1440" y="2165"/>
                          <a:pt x="1441" y="2165"/>
                        </a:cubicBezTo>
                        <a:cubicBezTo>
                          <a:pt x="1441" y="2165"/>
                          <a:pt x="1441" y="2165"/>
                          <a:pt x="1441" y="2165"/>
                        </a:cubicBezTo>
                        <a:cubicBezTo>
                          <a:pt x="1441" y="2165"/>
                          <a:pt x="1441" y="2165"/>
                          <a:pt x="1441" y="2165"/>
                        </a:cubicBezTo>
                        <a:cubicBezTo>
                          <a:pt x="1441" y="2165"/>
                          <a:pt x="1441" y="2165"/>
                          <a:pt x="1441" y="2165"/>
                        </a:cubicBezTo>
                        <a:cubicBezTo>
                          <a:pt x="1441" y="2165"/>
                          <a:pt x="1442" y="2165"/>
                          <a:pt x="1442" y="2165"/>
                        </a:cubicBezTo>
                        <a:cubicBezTo>
                          <a:pt x="1442" y="2165"/>
                          <a:pt x="1442" y="2165"/>
                          <a:pt x="1442" y="2165"/>
                        </a:cubicBezTo>
                        <a:cubicBezTo>
                          <a:pt x="1442" y="2165"/>
                          <a:pt x="1442" y="2165"/>
                          <a:pt x="1442" y="2165"/>
                        </a:cubicBezTo>
                        <a:cubicBezTo>
                          <a:pt x="1442" y="2165"/>
                          <a:pt x="1442" y="2164"/>
                          <a:pt x="1442" y="2164"/>
                        </a:cubicBezTo>
                        <a:cubicBezTo>
                          <a:pt x="1442" y="2164"/>
                          <a:pt x="1443" y="2165"/>
                          <a:pt x="1443" y="2165"/>
                        </a:cubicBezTo>
                        <a:cubicBezTo>
                          <a:pt x="1443" y="2165"/>
                          <a:pt x="1443" y="2165"/>
                          <a:pt x="1443" y="2165"/>
                        </a:cubicBezTo>
                        <a:cubicBezTo>
                          <a:pt x="1443" y="2165"/>
                          <a:pt x="1443" y="2165"/>
                          <a:pt x="1443" y="2165"/>
                        </a:cubicBezTo>
                        <a:cubicBezTo>
                          <a:pt x="1443" y="2165"/>
                          <a:pt x="1443" y="2165"/>
                          <a:pt x="1443" y="2165"/>
                        </a:cubicBezTo>
                        <a:cubicBezTo>
                          <a:pt x="1443" y="2165"/>
                          <a:pt x="1444" y="2165"/>
                          <a:pt x="1444" y="2165"/>
                        </a:cubicBezTo>
                        <a:cubicBezTo>
                          <a:pt x="1444" y="2165"/>
                          <a:pt x="1444" y="2165"/>
                          <a:pt x="1444" y="2165"/>
                        </a:cubicBezTo>
                        <a:cubicBezTo>
                          <a:pt x="1444" y="2165"/>
                          <a:pt x="1444" y="2165"/>
                          <a:pt x="1444" y="2165"/>
                        </a:cubicBezTo>
                        <a:cubicBezTo>
                          <a:pt x="1444" y="2165"/>
                          <a:pt x="1444" y="2166"/>
                          <a:pt x="1444" y="2166"/>
                        </a:cubicBezTo>
                        <a:cubicBezTo>
                          <a:pt x="1444" y="2166"/>
                          <a:pt x="1445" y="2165"/>
                          <a:pt x="1445" y="2165"/>
                        </a:cubicBezTo>
                        <a:cubicBezTo>
                          <a:pt x="1445" y="2165"/>
                          <a:pt x="1445" y="2165"/>
                          <a:pt x="1445" y="2165"/>
                        </a:cubicBezTo>
                        <a:cubicBezTo>
                          <a:pt x="1445" y="2165"/>
                          <a:pt x="1445" y="2165"/>
                          <a:pt x="1445" y="2165"/>
                        </a:cubicBezTo>
                        <a:cubicBezTo>
                          <a:pt x="1445" y="2165"/>
                          <a:pt x="1445" y="2165"/>
                          <a:pt x="1445" y="2165"/>
                        </a:cubicBezTo>
                        <a:cubicBezTo>
                          <a:pt x="1445" y="2165"/>
                          <a:pt x="1446" y="2165"/>
                          <a:pt x="1446" y="2165"/>
                        </a:cubicBezTo>
                        <a:cubicBezTo>
                          <a:pt x="1446" y="2165"/>
                          <a:pt x="1446" y="2165"/>
                          <a:pt x="1446" y="2165"/>
                        </a:cubicBezTo>
                        <a:cubicBezTo>
                          <a:pt x="1446" y="2165"/>
                          <a:pt x="1446" y="2165"/>
                          <a:pt x="1446" y="2165"/>
                        </a:cubicBezTo>
                        <a:cubicBezTo>
                          <a:pt x="1446" y="2165"/>
                          <a:pt x="1446" y="2165"/>
                          <a:pt x="1446" y="2165"/>
                        </a:cubicBezTo>
                        <a:cubicBezTo>
                          <a:pt x="1447" y="2165"/>
                          <a:pt x="1447" y="2165"/>
                          <a:pt x="1447" y="2165"/>
                        </a:cubicBezTo>
                        <a:cubicBezTo>
                          <a:pt x="1447" y="2165"/>
                          <a:pt x="1447" y="2165"/>
                          <a:pt x="1447" y="2165"/>
                        </a:cubicBezTo>
                        <a:cubicBezTo>
                          <a:pt x="1447" y="2165"/>
                          <a:pt x="1447" y="2165"/>
                          <a:pt x="1447" y="2165"/>
                        </a:cubicBezTo>
                        <a:cubicBezTo>
                          <a:pt x="1447" y="2165"/>
                          <a:pt x="1447" y="2165"/>
                          <a:pt x="1447" y="2165"/>
                        </a:cubicBezTo>
                        <a:cubicBezTo>
                          <a:pt x="1448" y="2165"/>
                          <a:pt x="1448" y="2165"/>
                          <a:pt x="1448" y="2165"/>
                        </a:cubicBezTo>
                        <a:cubicBezTo>
                          <a:pt x="1448" y="2165"/>
                          <a:pt x="1448" y="2165"/>
                          <a:pt x="1448" y="2165"/>
                        </a:cubicBezTo>
                        <a:cubicBezTo>
                          <a:pt x="1448" y="2165"/>
                          <a:pt x="1448" y="2165"/>
                          <a:pt x="1448" y="2165"/>
                        </a:cubicBezTo>
                        <a:cubicBezTo>
                          <a:pt x="1448" y="2165"/>
                          <a:pt x="1448" y="2165"/>
                          <a:pt x="1448" y="2165"/>
                        </a:cubicBezTo>
                        <a:cubicBezTo>
                          <a:pt x="1449" y="2165"/>
                          <a:pt x="1449" y="2165"/>
                          <a:pt x="1449" y="2165"/>
                        </a:cubicBezTo>
                        <a:cubicBezTo>
                          <a:pt x="1449" y="2165"/>
                          <a:pt x="1449" y="2165"/>
                          <a:pt x="1449" y="2165"/>
                        </a:cubicBezTo>
                        <a:cubicBezTo>
                          <a:pt x="1449" y="2165"/>
                          <a:pt x="1449" y="2165"/>
                          <a:pt x="1449" y="2165"/>
                        </a:cubicBezTo>
                        <a:cubicBezTo>
                          <a:pt x="1449" y="2165"/>
                          <a:pt x="1449" y="2165"/>
                          <a:pt x="1449" y="2165"/>
                        </a:cubicBezTo>
                        <a:cubicBezTo>
                          <a:pt x="1450" y="2165"/>
                          <a:pt x="1450" y="2164"/>
                          <a:pt x="1450" y="2164"/>
                        </a:cubicBezTo>
                        <a:cubicBezTo>
                          <a:pt x="1450" y="2165"/>
                          <a:pt x="1450" y="2165"/>
                          <a:pt x="1450" y="2165"/>
                        </a:cubicBezTo>
                        <a:cubicBezTo>
                          <a:pt x="1450" y="2165"/>
                          <a:pt x="1450" y="2164"/>
                          <a:pt x="1450" y="2164"/>
                        </a:cubicBezTo>
                        <a:cubicBezTo>
                          <a:pt x="1450" y="2164"/>
                          <a:pt x="1450" y="2165"/>
                          <a:pt x="1450" y="2165"/>
                        </a:cubicBezTo>
                        <a:cubicBezTo>
                          <a:pt x="1451" y="2165"/>
                          <a:pt x="1451" y="2165"/>
                          <a:pt x="1451" y="2165"/>
                        </a:cubicBezTo>
                        <a:cubicBezTo>
                          <a:pt x="1451" y="2165"/>
                          <a:pt x="1451" y="2165"/>
                          <a:pt x="1451" y="2165"/>
                        </a:cubicBezTo>
                        <a:cubicBezTo>
                          <a:pt x="1451" y="2165"/>
                          <a:pt x="1451" y="2165"/>
                          <a:pt x="1451" y="2165"/>
                        </a:cubicBezTo>
                        <a:cubicBezTo>
                          <a:pt x="1451" y="2165"/>
                          <a:pt x="1451" y="2165"/>
                          <a:pt x="1451" y="2165"/>
                        </a:cubicBezTo>
                        <a:cubicBezTo>
                          <a:pt x="1452" y="2165"/>
                          <a:pt x="1452" y="2165"/>
                          <a:pt x="1452" y="2165"/>
                        </a:cubicBezTo>
                        <a:cubicBezTo>
                          <a:pt x="1452" y="2165"/>
                          <a:pt x="1452" y="2165"/>
                          <a:pt x="1452" y="2165"/>
                        </a:cubicBezTo>
                        <a:cubicBezTo>
                          <a:pt x="1452" y="2165"/>
                          <a:pt x="1452" y="2165"/>
                          <a:pt x="1452" y="2165"/>
                        </a:cubicBezTo>
                        <a:cubicBezTo>
                          <a:pt x="1452" y="2165"/>
                          <a:pt x="1452" y="2165"/>
                          <a:pt x="1453" y="2165"/>
                        </a:cubicBezTo>
                        <a:cubicBezTo>
                          <a:pt x="1453" y="2165"/>
                          <a:pt x="1453" y="2165"/>
                          <a:pt x="1453" y="2165"/>
                        </a:cubicBezTo>
                        <a:cubicBezTo>
                          <a:pt x="1453" y="2165"/>
                          <a:pt x="1453" y="2165"/>
                          <a:pt x="1453" y="2165"/>
                        </a:cubicBezTo>
                        <a:cubicBezTo>
                          <a:pt x="1453" y="2165"/>
                          <a:pt x="1453" y="2165"/>
                          <a:pt x="1453" y="2165"/>
                        </a:cubicBezTo>
                        <a:cubicBezTo>
                          <a:pt x="1453" y="2165"/>
                          <a:pt x="1453" y="2165"/>
                          <a:pt x="1454" y="2165"/>
                        </a:cubicBezTo>
                        <a:cubicBezTo>
                          <a:pt x="1454" y="2165"/>
                          <a:pt x="1454" y="2165"/>
                          <a:pt x="1454" y="2165"/>
                        </a:cubicBezTo>
                        <a:cubicBezTo>
                          <a:pt x="1454" y="2165"/>
                          <a:pt x="1454" y="2165"/>
                          <a:pt x="1454" y="2165"/>
                        </a:cubicBezTo>
                        <a:cubicBezTo>
                          <a:pt x="1454" y="2165"/>
                          <a:pt x="1454" y="2165"/>
                          <a:pt x="1454" y="2165"/>
                        </a:cubicBezTo>
                        <a:cubicBezTo>
                          <a:pt x="1454" y="2165"/>
                          <a:pt x="1454" y="2165"/>
                          <a:pt x="1455" y="2165"/>
                        </a:cubicBezTo>
                        <a:cubicBezTo>
                          <a:pt x="1455" y="2165"/>
                          <a:pt x="1455" y="2165"/>
                          <a:pt x="1455" y="2165"/>
                        </a:cubicBezTo>
                        <a:cubicBezTo>
                          <a:pt x="1455" y="2165"/>
                          <a:pt x="1455" y="2165"/>
                          <a:pt x="1455" y="2165"/>
                        </a:cubicBezTo>
                        <a:cubicBezTo>
                          <a:pt x="1455" y="2165"/>
                          <a:pt x="1455" y="2165"/>
                          <a:pt x="1455" y="2165"/>
                        </a:cubicBezTo>
                        <a:cubicBezTo>
                          <a:pt x="1455" y="2165"/>
                          <a:pt x="1455" y="2165"/>
                          <a:pt x="1456" y="2165"/>
                        </a:cubicBezTo>
                        <a:cubicBezTo>
                          <a:pt x="1456" y="2165"/>
                          <a:pt x="1456" y="2164"/>
                          <a:pt x="1456" y="2164"/>
                        </a:cubicBezTo>
                        <a:cubicBezTo>
                          <a:pt x="1456" y="2164"/>
                          <a:pt x="1456" y="2165"/>
                          <a:pt x="1456" y="2165"/>
                        </a:cubicBezTo>
                        <a:cubicBezTo>
                          <a:pt x="1456" y="2165"/>
                          <a:pt x="1456" y="2166"/>
                          <a:pt x="1456" y="2166"/>
                        </a:cubicBezTo>
                        <a:cubicBezTo>
                          <a:pt x="1456" y="2166"/>
                          <a:pt x="1456" y="2165"/>
                          <a:pt x="1457" y="2165"/>
                        </a:cubicBezTo>
                        <a:cubicBezTo>
                          <a:pt x="1457" y="2165"/>
                          <a:pt x="1457" y="2165"/>
                          <a:pt x="1457" y="2165"/>
                        </a:cubicBezTo>
                        <a:cubicBezTo>
                          <a:pt x="1457" y="2165"/>
                          <a:pt x="1457" y="2165"/>
                          <a:pt x="1457" y="2165"/>
                        </a:cubicBezTo>
                        <a:cubicBezTo>
                          <a:pt x="1457" y="2165"/>
                          <a:pt x="1457" y="2165"/>
                          <a:pt x="1457" y="2165"/>
                        </a:cubicBezTo>
                        <a:cubicBezTo>
                          <a:pt x="1457" y="2165"/>
                          <a:pt x="1458" y="2165"/>
                          <a:pt x="1458" y="2165"/>
                        </a:cubicBezTo>
                        <a:cubicBezTo>
                          <a:pt x="1458" y="2165"/>
                          <a:pt x="1458" y="2165"/>
                          <a:pt x="1458" y="2165"/>
                        </a:cubicBezTo>
                        <a:cubicBezTo>
                          <a:pt x="1458" y="2165"/>
                          <a:pt x="1458" y="2166"/>
                          <a:pt x="1458" y="2166"/>
                        </a:cubicBezTo>
                        <a:cubicBezTo>
                          <a:pt x="1458" y="2166"/>
                          <a:pt x="1458" y="2166"/>
                          <a:pt x="1458" y="2166"/>
                        </a:cubicBezTo>
                        <a:cubicBezTo>
                          <a:pt x="1458" y="2166"/>
                          <a:pt x="1459" y="2166"/>
                          <a:pt x="1459" y="2165"/>
                        </a:cubicBezTo>
                        <a:cubicBezTo>
                          <a:pt x="1459" y="2165"/>
                          <a:pt x="1459" y="2165"/>
                          <a:pt x="1459" y="2165"/>
                        </a:cubicBezTo>
                        <a:cubicBezTo>
                          <a:pt x="1459" y="2165"/>
                          <a:pt x="1459" y="2165"/>
                          <a:pt x="1459" y="2165"/>
                        </a:cubicBezTo>
                        <a:cubicBezTo>
                          <a:pt x="1459" y="2165"/>
                          <a:pt x="1459" y="2165"/>
                          <a:pt x="1459" y="2165"/>
                        </a:cubicBezTo>
                        <a:cubicBezTo>
                          <a:pt x="1459" y="2165"/>
                          <a:pt x="1460" y="2165"/>
                          <a:pt x="1460" y="2165"/>
                        </a:cubicBezTo>
                        <a:cubicBezTo>
                          <a:pt x="1460" y="2165"/>
                          <a:pt x="1460" y="2165"/>
                          <a:pt x="1460" y="2165"/>
                        </a:cubicBezTo>
                        <a:cubicBezTo>
                          <a:pt x="1460" y="2165"/>
                          <a:pt x="1460" y="2165"/>
                          <a:pt x="1460" y="2165"/>
                        </a:cubicBezTo>
                        <a:cubicBezTo>
                          <a:pt x="1460" y="2165"/>
                          <a:pt x="1460" y="2165"/>
                          <a:pt x="1460" y="2165"/>
                        </a:cubicBezTo>
                        <a:cubicBezTo>
                          <a:pt x="1460" y="2166"/>
                          <a:pt x="1461" y="2165"/>
                          <a:pt x="1461" y="2165"/>
                        </a:cubicBezTo>
                        <a:cubicBezTo>
                          <a:pt x="1461" y="2165"/>
                          <a:pt x="1461" y="2166"/>
                          <a:pt x="1461" y="2166"/>
                        </a:cubicBezTo>
                        <a:cubicBezTo>
                          <a:pt x="1461" y="2166"/>
                          <a:pt x="1461" y="2166"/>
                          <a:pt x="1461" y="2166"/>
                        </a:cubicBezTo>
                        <a:cubicBezTo>
                          <a:pt x="1461" y="2166"/>
                          <a:pt x="1461" y="2165"/>
                          <a:pt x="1461" y="2165"/>
                        </a:cubicBezTo>
                        <a:cubicBezTo>
                          <a:pt x="1461" y="2166"/>
                          <a:pt x="1462" y="2166"/>
                          <a:pt x="1462" y="2166"/>
                        </a:cubicBezTo>
                        <a:cubicBezTo>
                          <a:pt x="1462" y="2166"/>
                          <a:pt x="1462" y="2166"/>
                          <a:pt x="1462" y="2166"/>
                        </a:cubicBezTo>
                        <a:cubicBezTo>
                          <a:pt x="1462" y="2166"/>
                          <a:pt x="1462" y="2166"/>
                          <a:pt x="1462" y="2166"/>
                        </a:cubicBezTo>
                        <a:cubicBezTo>
                          <a:pt x="1462" y="2166"/>
                          <a:pt x="1462" y="2166"/>
                          <a:pt x="1462" y="2166"/>
                        </a:cubicBezTo>
                        <a:cubicBezTo>
                          <a:pt x="1462" y="2166"/>
                          <a:pt x="1463" y="2166"/>
                          <a:pt x="1463" y="2166"/>
                        </a:cubicBezTo>
                        <a:cubicBezTo>
                          <a:pt x="1463" y="2166"/>
                          <a:pt x="1463" y="2165"/>
                          <a:pt x="1463" y="2165"/>
                        </a:cubicBezTo>
                        <a:cubicBezTo>
                          <a:pt x="1464" y="2165"/>
                          <a:pt x="1464" y="2165"/>
                          <a:pt x="1464" y="2165"/>
                        </a:cubicBezTo>
                        <a:cubicBezTo>
                          <a:pt x="1464" y="2166"/>
                          <a:pt x="1464" y="2166"/>
                          <a:pt x="1464" y="2166"/>
                        </a:cubicBezTo>
                        <a:cubicBezTo>
                          <a:pt x="1464" y="2166"/>
                          <a:pt x="1464" y="2166"/>
                          <a:pt x="1464" y="2165"/>
                        </a:cubicBezTo>
                        <a:cubicBezTo>
                          <a:pt x="1464" y="2165"/>
                          <a:pt x="1464" y="2165"/>
                          <a:pt x="1464" y="2165"/>
                        </a:cubicBezTo>
                        <a:cubicBezTo>
                          <a:pt x="1465" y="2165"/>
                          <a:pt x="1465" y="2165"/>
                          <a:pt x="1465" y="2165"/>
                        </a:cubicBezTo>
                        <a:cubicBezTo>
                          <a:pt x="1465" y="2165"/>
                          <a:pt x="1465" y="2165"/>
                          <a:pt x="1465" y="2165"/>
                        </a:cubicBezTo>
                        <a:cubicBezTo>
                          <a:pt x="1465" y="2165"/>
                          <a:pt x="1465" y="2165"/>
                          <a:pt x="1465" y="2165"/>
                        </a:cubicBezTo>
                        <a:cubicBezTo>
                          <a:pt x="1465" y="2165"/>
                          <a:pt x="1465" y="2165"/>
                          <a:pt x="1465" y="2165"/>
                        </a:cubicBezTo>
                        <a:cubicBezTo>
                          <a:pt x="1466" y="2165"/>
                          <a:pt x="1466" y="2165"/>
                          <a:pt x="1466" y="2165"/>
                        </a:cubicBezTo>
                        <a:cubicBezTo>
                          <a:pt x="1466" y="2165"/>
                          <a:pt x="1466" y="2166"/>
                          <a:pt x="1466" y="2166"/>
                        </a:cubicBezTo>
                        <a:cubicBezTo>
                          <a:pt x="1466" y="2166"/>
                          <a:pt x="1466" y="2165"/>
                          <a:pt x="1466" y="2165"/>
                        </a:cubicBezTo>
                        <a:cubicBezTo>
                          <a:pt x="1466" y="2165"/>
                          <a:pt x="1466" y="2166"/>
                          <a:pt x="1466" y="2166"/>
                        </a:cubicBezTo>
                        <a:cubicBezTo>
                          <a:pt x="1467" y="2166"/>
                          <a:pt x="1467" y="2166"/>
                          <a:pt x="1467" y="2165"/>
                        </a:cubicBezTo>
                        <a:cubicBezTo>
                          <a:pt x="1467" y="2165"/>
                          <a:pt x="1467" y="2165"/>
                          <a:pt x="1467" y="2165"/>
                        </a:cubicBezTo>
                        <a:cubicBezTo>
                          <a:pt x="1467" y="2165"/>
                          <a:pt x="1467" y="2165"/>
                          <a:pt x="1467" y="2165"/>
                        </a:cubicBezTo>
                        <a:cubicBezTo>
                          <a:pt x="1467" y="2165"/>
                          <a:pt x="1467" y="2165"/>
                          <a:pt x="1467" y="2165"/>
                        </a:cubicBezTo>
                        <a:cubicBezTo>
                          <a:pt x="1468" y="2165"/>
                          <a:pt x="1468" y="2165"/>
                          <a:pt x="1468" y="2165"/>
                        </a:cubicBezTo>
                        <a:cubicBezTo>
                          <a:pt x="1468" y="2165"/>
                          <a:pt x="1468" y="2165"/>
                          <a:pt x="1468" y="2165"/>
                        </a:cubicBezTo>
                        <a:cubicBezTo>
                          <a:pt x="1468" y="2165"/>
                          <a:pt x="1468" y="2165"/>
                          <a:pt x="1468" y="2165"/>
                        </a:cubicBezTo>
                        <a:cubicBezTo>
                          <a:pt x="1468" y="2166"/>
                          <a:pt x="1468" y="2166"/>
                          <a:pt x="1469" y="2166"/>
                        </a:cubicBezTo>
                        <a:cubicBezTo>
                          <a:pt x="1469" y="2166"/>
                          <a:pt x="1469" y="2166"/>
                          <a:pt x="1469" y="2166"/>
                        </a:cubicBezTo>
                        <a:cubicBezTo>
                          <a:pt x="1469" y="2165"/>
                          <a:pt x="1469" y="2165"/>
                          <a:pt x="1469" y="2165"/>
                        </a:cubicBezTo>
                        <a:cubicBezTo>
                          <a:pt x="1469" y="2165"/>
                          <a:pt x="1469" y="2165"/>
                          <a:pt x="1469" y="2165"/>
                        </a:cubicBezTo>
                        <a:cubicBezTo>
                          <a:pt x="1469" y="2165"/>
                          <a:pt x="1469" y="2165"/>
                          <a:pt x="1470" y="2165"/>
                        </a:cubicBezTo>
                        <a:cubicBezTo>
                          <a:pt x="1470" y="2165"/>
                          <a:pt x="1470" y="2166"/>
                          <a:pt x="1470" y="2166"/>
                        </a:cubicBezTo>
                        <a:cubicBezTo>
                          <a:pt x="1470" y="2166"/>
                          <a:pt x="1470" y="2166"/>
                          <a:pt x="1470" y="2166"/>
                        </a:cubicBezTo>
                        <a:cubicBezTo>
                          <a:pt x="1470" y="2166"/>
                          <a:pt x="1470" y="2166"/>
                          <a:pt x="1470" y="2166"/>
                        </a:cubicBezTo>
                        <a:cubicBezTo>
                          <a:pt x="1470" y="2166"/>
                          <a:pt x="1470" y="2166"/>
                          <a:pt x="1471" y="2166"/>
                        </a:cubicBezTo>
                        <a:cubicBezTo>
                          <a:pt x="1471" y="2166"/>
                          <a:pt x="1471" y="2166"/>
                          <a:pt x="1471" y="2166"/>
                        </a:cubicBezTo>
                        <a:cubicBezTo>
                          <a:pt x="1471" y="2166"/>
                          <a:pt x="1471" y="2166"/>
                          <a:pt x="1471" y="2166"/>
                        </a:cubicBezTo>
                        <a:cubicBezTo>
                          <a:pt x="1471" y="2166"/>
                          <a:pt x="1471" y="2165"/>
                          <a:pt x="1471" y="2165"/>
                        </a:cubicBezTo>
                        <a:cubicBezTo>
                          <a:pt x="1471" y="2166"/>
                          <a:pt x="1471" y="2166"/>
                          <a:pt x="1472" y="2166"/>
                        </a:cubicBezTo>
                        <a:cubicBezTo>
                          <a:pt x="1472" y="2166"/>
                          <a:pt x="1472" y="2166"/>
                          <a:pt x="1472" y="2165"/>
                        </a:cubicBezTo>
                        <a:cubicBezTo>
                          <a:pt x="1472" y="2165"/>
                          <a:pt x="1472" y="2166"/>
                          <a:pt x="1472" y="2166"/>
                        </a:cubicBezTo>
                        <a:cubicBezTo>
                          <a:pt x="1472" y="2166"/>
                          <a:pt x="1472" y="2166"/>
                          <a:pt x="1472" y="2166"/>
                        </a:cubicBezTo>
                        <a:cubicBezTo>
                          <a:pt x="1472" y="2166"/>
                          <a:pt x="1472" y="2166"/>
                          <a:pt x="1473" y="2166"/>
                        </a:cubicBezTo>
                        <a:cubicBezTo>
                          <a:pt x="1473" y="2166"/>
                          <a:pt x="1473" y="2166"/>
                          <a:pt x="1473" y="2166"/>
                        </a:cubicBezTo>
                        <a:cubicBezTo>
                          <a:pt x="1473" y="2166"/>
                          <a:pt x="1473" y="2166"/>
                          <a:pt x="1473" y="2166"/>
                        </a:cubicBezTo>
                        <a:cubicBezTo>
                          <a:pt x="1473" y="2166"/>
                          <a:pt x="1473" y="2166"/>
                          <a:pt x="1473" y="2166"/>
                        </a:cubicBezTo>
                        <a:cubicBezTo>
                          <a:pt x="1473" y="2166"/>
                          <a:pt x="1473" y="2166"/>
                          <a:pt x="1474" y="2166"/>
                        </a:cubicBezTo>
                        <a:cubicBezTo>
                          <a:pt x="1474" y="2166"/>
                          <a:pt x="1474" y="2166"/>
                          <a:pt x="1474" y="2166"/>
                        </a:cubicBezTo>
                        <a:cubicBezTo>
                          <a:pt x="1474" y="2166"/>
                          <a:pt x="1474" y="2166"/>
                          <a:pt x="1474" y="2166"/>
                        </a:cubicBezTo>
                        <a:cubicBezTo>
                          <a:pt x="1474" y="2166"/>
                          <a:pt x="1474" y="2166"/>
                          <a:pt x="1474" y="2166"/>
                        </a:cubicBezTo>
                        <a:cubicBezTo>
                          <a:pt x="1474" y="2166"/>
                          <a:pt x="1475" y="2166"/>
                          <a:pt x="1475" y="2166"/>
                        </a:cubicBezTo>
                        <a:cubicBezTo>
                          <a:pt x="1475" y="2166"/>
                          <a:pt x="1475" y="2166"/>
                          <a:pt x="1475" y="2166"/>
                        </a:cubicBezTo>
                        <a:cubicBezTo>
                          <a:pt x="1475" y="2166"/>
                          <a:pt x="1475" y="2166"/>
                          <a:pt x="1475" y="2166"/>
                        </a:cubicBezTo>
                        <a:cubicBezTo>
                          <a:pt x="1475" y="2166"/>
                          <a:pt x="1475" y="2167"/>
                          <a:pt x="1475" y="2167"/>
                        </a:cubicBezTo>
                        <a:cubicBezTo>
                          <a:pt x="1475" y="2167"/>
                          <a:pt x="1476" y="2166"/>
                          <a:pt x="1476" y="2166"/>
                        </a:cubicBezTo>
                        <a:cubicBezTo>
                          <a:pt x="1476" y="2166"/>
                          <a:pt x="1476" y="2166"/>
                          <a:pt x="1476" y="2166"/>
                        </a:cubicBezTo>
                        <a:cubicBezTo>
                          <a:pt x="1476" y="2167"/>
                          <a:pt x="1476" y="2166"/>
                          <a:pt x="1476" y="2167"/>
                        </a:cubicBezTo>
                        <a:cubicBezTo>
                          <a:pt x="1476" y="2167"/>
                          <a:pt x="1476" y="2167"/>
                          <a:pt x="1476" y="2167"/>
                        </a:cubicBezTo>
                        <a:cubicBezTo>
                          <a:pt x="1476" y="2167"/>
                          <a:pt x="1477" y="2167"/>
                          <a:pt x="1477" y="2167"/>
                        </a:cubicBezTo>
                        <a:cubicBezTo>
                          <a:pt x="1477" y="2167"/>
                          <a:pt x="1477" y="2167"/>
                          <a:pt x="1477" y="2167"/>
                        </a:cubicBezTo>
                        <a:cubicBezTo>
                          <a:pt x="1477" y="2167"/>
                          <a:pt x="1477" y="2166"/>
                          <a:pt x="1477" y="2166"/>
                        </a:cubicBezTo>
                        <a:cubicBezTo>
                          <a:pt x="1477" y="2166"/>
                          <a:pt x="1477" y="2166"/>
                          <a:pt x="1477" y="2166"/>
                        </a:cubicBezTo>
                        <a:cubicBezTo>
                          <a:pt x="1477" y="2166"/>
                          <a:pt x="1478" y="2167"/>
                          <a:pt x="1478" y="2167"/>
                        </a:cubicBezTo>
                        <a:cubicBezTo>
                          <a:pt x="1478" y="2167"/>
                          <a:pt x="1478" y="2167"/>
                          <a:pt x="1478" y="2167"/>
                        </a:cubicBezTo>
                        <a:cubicBezTo>
                          <a:pt x="1478" y="2167"/>
                          <a:pt x="1478" y="2167"/>
                          <a:pt x="1478" y="2167"/>
                        </a:cubicBezTo>
                        <a:cubicBezTo>
                          <a:pt x="1478" y="2167"/>
                          <a:pt x="1478" y="2167"/>
                          <a:pt x="1478" y="2167"/>
                        </a:cubicBezTo>
                        <a:cubicBezTo>
                          <a:pt x="1478" y="2167"/>
                          <a:pt x="1479" y="2167"/>
                          <a:pt x="1479" y="2167"/>
                        </a:cubicBezTo>
                        <a:cubicBezTo>
                          <a:pt x="1479" y="2167"/>
                          <a:pt x="1479" y="2167"/>
                          <a:pt x="1479" y="2167"/>
                        </a:cubicBezTo>
                        <a:cubicBezTo>
                          <a:pt x="1479" y="2167"/>
                          <a:pt x="1479" y="2167"/>
                          <a:pt x="1479" y="2167"/>
                        </a:cubicBezTo>
                        <a:cubicBezTo>
                          <a:pt x="1479" y="2167"/>
                          <a:pt x="1479" y="2166"/>
                          <a:pt x="1479" y="2166"/>
                        </a:cubicBezTo>
                        <a:cubicBezTo>
                          <a:pt x="1480" y="2166"/>
                          <a:pt x="1480" y="2167"/>
                          <a:pt x="1480" y="2167"/>
                        </a:cubicBezTo>
                        <a:cubicBezTo>
                          <a:pt x="1480" y="2167"/>
                          <a:pt x="1480" y="2167"/>
                          <a:pt x="1480" y="2167"/>
                        </a:cubicBezTo>
                        <a:cubicBezTo>
                          <a:pt x="1480" y="2167"/>
                          <a:pt x="1480" y="2168"/>
                          <a:pt x="1480" y="2168"/>
                        </a:cubicBezTo>
                        <a:cubicBezTo>
                          <a:pt x="1480" y="2168"/>
                          <a:pt x="1480" y="2167"/>
                          <a:pt x="1480" y="2167"/>
                        </a:cubicBezTo>
                        <a:cubicBezTo>
                          <a:pt x="1481" y="2167"/>
                          <a:pt x="1481" y="2167"/>
                          <a:pt x="1481" y="2167"/>
                        </a:cubicBezTo>
                        <a:cubicBezTo>
                          <a:pt x="1481" y="2167"/>
                          <a:pt x="1481" y="2167"/>
                          <a:pt x="1481" y="2167"/>
                        </a:cubicBezTo>
                        <a:cubicBezTo>
                          <a:pt x="1481" y="2167"/>
                          <a:pt x="1481" y="2167"/>
                          <a:pt x="1481" y="2167"/>
                        </a:cubicBezTo>
                        <a:cubicBezTo>
                          <a:pt x="1481" y="2167"/>
                          <a:pt x="1481" y="2167"/>
                          <a:pt x="1481" y="2167"/>
                        </a:cubicBezTo>
                        <a:cubicBezTo>
                          <a:pt x="1482" y="2167"/>
                          <a:pt x="1482" y="2167"/>
                          <a:pt x="1482" y="2167"/>
                        </a:cubicBezTo>
                        <a:cubicBezTo>
                          <a:pt x="1482" y="2167"/>
                          <a:pt x="1482" y="2167"/>
                          <a:pt x="1482" y="2167"/>
                        </a:cubicBezTo>
                        <a:cubicBezTo>
                          <a:pt x="1482" y="2167"/>
                          <a:pt x="1482" y="2167"/>
                          <a:pt x="1482" y="2167"/>
                        </a:cubicBezTo>
                        <a:cubicBezTo>
                          <a:pt x="1482" y="2167"/>
                          <a:pt x="1482" y="2167"/>
                          <a:pt x="1482" y="2168"/>
                        </a:cubicBezTo>
                        <a:cubicBezTo>
                          <a:pt x="1483" y="2168"/>
                          <a:pt x="1483" y="2168"/>
                          <a:pt x="1483" y="2168"/>
                        </a:cubicBezTo>
                        <a:cubicBezTo>
                          <a:pt x="1483" y="2168"/>
                          <a:pt x="1483" y="2167"/>
                          <a:pt x="1483" y="2167"/>
                        </a:cubicBezTo>
                        <a:cubicBezTo>
                          <a:pt x="1483" y="2167"/>
                          <a:pt x="1483" y="2167"/>
                          <a:pt x="1483" y="2167"/>
                        </a:cubicBezTo>
                        <a:cubicBezTo>
                          <a:pt x="1483" y="2167"/>
                          <a:pt x="1483" y="2167"/>
                          <a:pt x="1483" y="2167"/>
                        </a:cubicBezTo>
                        <a:cubicBezTo>
                          <a:pt x="1484" y="2167"/>
                          <a:pt x="1484" y="2167"/>
                          <a:pt x="1484" y="2167"/>
                        </a:cubicBezTo>
                        <a:cubicBezTo>
                          <a:pt x="1484" y="2167"/>
                          <a:pt x="1484" y="2167"/>
                          <a:pt x="1484" y="2167"/>
                        </a:cubicBezTo>
                        <a:cubicBezTo>
                          <a:pt x="1484" y="2167"/>
                          <a:pt x="1484" y="2167"/>
                          <a:pt x="1484" y="2167"/>
                        </a:cubicBezTo>
                        <a:cubicBezTo>
                          <a:pt x="1484" y="2167"/>
                          <a:pt x="1484" y="2167"/>
                          <a:pt x="1484" y="2167"/>
                        </a:cubicBezTo>
                        <a:cubicBezTo>
                          <a:pt x="1485" y="2167"/>
                          <a:pt x="1485" y="2167"/>
                          <a:pt x="1485" y="2167"/>
                        </a:cubicBezTo>
                        <a:cubicBezTo>
                          <a:pt x="1485" y="2167"/>
                          <a:pt x="1485" y="2167"/>
                          <a:pt x="1485" y="2167"/>
                        </a:cubicBezTo>
                        <a:cubicBezTo>
                          <a:pt x="1485" y="2167"/>
                          <a:pt x="1485" y="2167"/>
                          <a:pt x="1485" y="2167"/>
                        </a:cubicBezTo>
                        <a:cubicBezTo>
                          <a:pt x="1485" y="2167"/>
                          <a:pt x="1485" y="2167"/>
                          <a:pt x="1486" y="2167"/>
                        </a:cubicBezTo>
                        <a:cubicBezTo>
                          <a:pt x="1486" y="2167"/>
                          <a:pt x="1486" y="2167"/>
                          <a:pt x="1486" y="2167"/>
                        </a:cubicBezTo>
                        <a:cubicBezTo>
                          <a:pt x="1486" y="2167"/>
                          <a:pt x="1486" y="2167"/>
                          <a:pt x="1486" y="2167"/>
                        </a:cubicBezTo>
                        <a:cubicBezTo>
                          <a:pt x="1486" y="2167"/>
                          <a:pt x="1486" y="2167"/>
                          <a:pt x="1486" y="2167"/>
                        </a:cubicBezTo>
                        <a:cubicBezTo>
                          <a:pt x="1486" y="2167"/>
                          <a:pt x="1486" y="2167"/>
                          <a:pt x="1487" y="2167"/>
                        </a:cubicBezTo>
                        <a:cubicBezTo>
                          <a:pt x="1487" y="2167"/>
                          <a:pt x="1487" y="2167"/>
                          <a:pt x="1487" y="2167"/>
                        </a:cubicBezTo>
                        <a:cubicBezTo>
                          <a:pt x="1487" y="2167"/>
                          <a:pt x="1487" y="2167"/>
                          <a:pt x="1487" y="2167"/>
                        </a:cubicBezTo>
                        <a:cubicBezTo>
                          <a:pt x="1487" y="2167"/>
                          <a:pt x="1487" y="2167"/>
                          <a:pt x="1487" y="2167"/>
                        </a:cubicBezTo>
                        <a:cubicBezTo>
                          <a:pt x="1487" y="2167"/>
                          <a:pt x="1487" y="2167"/>
                          <a:pt x="1488" y="2167"/>
                        </a:cubicBezTo>
                        <a:cubicBezTo>
                          <a:pt x="1488" y="2167"/>
                          <a:pt x="1488" y="2167"/>
                          <a:pt x="1488" y="2167"/>
                        </a:cubicBezTo>
                        <a:cubicBezTo>
                          <a:pt x="1488" y="2167"/>
                          <a:pt x="1488" y="2167"/>
                          <a:pt x="1488" y="2167"/>
                        </a:cubicBezTo>
                        <a:cubicBezTo>
                          <a:pt x="1488" y="2167"/>
                          <a:pt x="1488" y="2167"/>
                          <a:pt x="1488" y="2167"/>
                        </a:cubicBezTo>
                        <a:cubicBezTo>
                          <a:pt x="1488" y="2167"/>
                          <a:pt x="1488" y="2167"/>
                          <a:pt x="1489" y="2167"/>
                        </a:cubicBezTo>
                        <a:cubicBezTo>
                          <a:pt x="1489" y="2167"/>
                          <a:pt x="1489" y="2167"/>
                          <a:pt x="1489" y="2167"/>
                        </a:cubicBezTo>
                        <a:cubicBezTo>
                          <a:pt x="1489" y="2167"/>
                          <a:pt x="1489" y="2167"/>
                          <a:pt x="1489" y="2167"/>
                        </a:cubicBezTo>
                        <a:cubicBezTo>
                          <a:pt x="1489" y="2167"/>
                          <a:pt x="1489" y="2167"/>
                          <a:pt x="1489" y="2167"/>
                        </a:cubicBezTo>
                        <a:cubicBezTo>
                          <a:pt x="1489" y="2167"/>
                          <a:pt x="1489" y="2167"/>
                          <a:pt x="1490" y="2167"/>
                        </a:cubicBezTo>
                        <a:cubicBezTo>
                          <a:pt x="1490" y="2167"/>
                          <a:pt x="1490" y="2167"/>
                          <a:pt x="1490" y="2167"/>
                        </a:cubicBezTo>
                        <a:cubicBezTo>
                          <a:pt x="1490" y="2167"/>
                          <a:pt x="1490" y="2167"/>
                          <a:pt x="1490" y="2167"/>
                        </a:cubicBezTo>
                        <a:cubicBezTo>
                          <a:pt x="1490" y="2167"/>
                          <a:pt x="1490" y="2167"/>
                          <a:pt x="1490" y="2167"/>
                        </a:cubicBezTo>
                        <a:cubicBezTo>
                          <a:pt x="1490" y="2167"/>
                          <a:pt x="1491" y="2168"/>
                          <a:pt x="1491" y="2168"/>
                        </a:cubicBezTo>
                        <a:cubicBezTo>
                          <a:pt x="1491" y="2168"/>
                          <a:pt x="1491" y="2167"/>
                          <a:pt x="1491" y="2167"/>
                        </a:cubicBezTo>
                        <a:cubicBezTo>
                          <a:pt x="1491" y="2168"/>
                          <a:pt x="1491" y="2168"/>
                          <a:pt x="1491" y="2168"/>
                        </a:cubicBezTo>
                        <a:cubicBezTo>
                          <a:pt x="1491" y="2168"/>
                          <a:pt x="1491" y="2168"/>
                          <a:pt x="1491" y="2168"/>
                        </a:cubicBezTo>
                        <a:cubicBezTo>
                          <a:pt x="1491" y="2168"/>
                          <a:pt x="1492" y="2168"/>
                          <a:pt x="1492" y="2168"/>
                        </a:cubicBezTo>
                        <a:cubicBezTo>
                          <a:pt x="1492" y="2168"/>
                          <a:pt x="1492" y="2168"/>
                          <a:pt x="1492" y="2168"/>
                        </a:cubicBezTo>
                        <a:cubicBezTo>
                          <a:pt x="1492" y="2168"/>
                          <a:pt x="1492" y="2167"/>
                          <a:pt x="1492" y="2167"/>
                        </a:cubicBezTo>
                        <a:cubicBezTo>
                          <a:pt x="1492" y="2167"/>
                          <a:pt x="1492" y="2167"/>
                          <a:pt x="1492" y="2167"/>
                        </a:cubicBezTo>
                        <a:cubicBezTo>
                          <a:pt x="1492" y="2167"/>
                          <a:pt x="1493" y="2167"/>
                          <a:pt x="1493" y="2167"/>
                        </a:cubicBezTo>
                        <a:cubicBezTo>
                          <a:pt x="1493" y="2167"/>
                          <a:pt x="1493" y="2167"/>
                          <a:pt x="1493" y="2167"/>
                        </a:cubicBezTo>
                        <a:cubicBezTo>
                          <a:pt x="1493" y="2167"/>
                          <a:pt x="1493" y="2168"/>
                          <a:pt x="1493" y="2168"/>
                        </a:cubicBezTo>
                        <a:cubicBezTo>
                          <a:pt x="1493" y="2168"/>
                          <a:pt x="1493" y="2167"/>
                          <a:pt x="1493" y="2167"/>
                        </a:cubicBezTo>
                        <a:cubicBezTo>
                          <a:pt x="1493" y="2167"/>
                          <a:pt x="1494" y="2167"/>
                          <a:pt x="1494" y="2167"/>
                        </a:cubicBezTo>
                        <a:cubicBezTo>
                          <a:pt x="1494" y="2167"/>
                          <a:pt x="1494" y="2167"/>
                          <a:pt x="1494" y="2167"/>
                        </a:cubicBezTo>
                        <a:cubicBezTo>
                          <a:pt x="1494" y="2167"/>
                          <a:pt x="1494" y="2167"/>
                          <a:pt x="1494" y="2167"/>
                        </a:cubicBezTo>
                        <a:cubicBezTo>
                          <a:pt x="1494" y="2167"/>
                          <a:pt x="1494" y="2167"/>
                          <a:pt x="1494" y="2167"/>
                        </a:cubicBezTo>
                        <a:cubicBezTo>
                          <a:pt x="1494" y="2168"/>
                          <a:pt x="1495" y="2168"/>
                          <a:pt x="1495" y="2168"/>
                        </a:cubicBezTo>
                        <a:cubicBezTo>
                          <a:pt x="1495" y="2168"/>
                          <a:pt x="1495" y="2168"/>
                          <a:pt x="1495" y="2168"/>
                        </a:cubicBezTo>
                        <a:cubicBezTo>
                          <a:pt x="1495" y="2168"/>
                          <a:pt x="1495" y="2168"/>
                          <a:pt x="1495" y="2167"/>
                        </a:cubicBezTo>
                        <a:cubicBezTo>
                          <a:pt x="1495" y="2167"/>
                          <a:pt x="1495" y="2167"/>
                          <a:pt x="1495" y="2167"/>
                        </a:cubicBezTo>
                        <a:cubicBezTo>
                          <a:pt x="1495" y="2167"/>
                          <a:pt x="1496" y="2168"/>
                          <a:pt x="1496" y="2168"/>
                        </a:cubicBezTo>
                        <a:cubicBezTo>
                          <a:pt x="1496" y="2168"/>
                          <a:pt x="1496" y="2168"/>
                          <a:pt x="1496" y="2168"/>
                        </a:cubicBezTo>
                        <a:cubicBezTo>
                          <a:pt x="1496" y="2168"/>
                          <a:pt x="1496" y="2167"/>
                          <a:pt x="1496" y="2167"/>
                        </a:cubicBezTo>
                        <a:cubicBezTo>
                          <a:pt x="1496" y="2167"/>
                          <a:pt x="1496" y="2167"/>
                          <a:pt x="1496" y="2167"/>
                        </a:cubicBezTo>
                        <a:cubicBezTo>
                          <a:pt x="1497" y="2167"/>
                          <a:pt x="1497" y="2167"/>
                          <a:pt x="1497" y="2168"/>
                        </a:cubicBezTo>
                        <a:cubicBezTo>
                          <a:pt x="1497" y="2168"/>
                          <a:pt x="1497" y="2168"/>
                          <a:pt x="1497" y="2168"/>
                        </a:cubicBezTo>
                        <a:cubicBezTo>
                          <a:pt x="1497" y="2167"/>
                          <a:pt x="1497" y="2167"/>
                          <a:pt x="1497" y="2167"/>
                        </a:cubicBezTo>
                        <a:cubicBezTo>
                          <a:pt x="1497" y="2167"/>
                          <a:pt x="1497" y="2166"/>
                          <a:pt x="1497" y="2167"/>
                        </a:cubicBezTo>
                        <a:cubicBezTo>
                          <a:pt x="1498" y="2167"/>
                          <a:pt x="1498" y="2167"/>
                          <a:pt x="1498" y="2168"/>
                        </a:cubicBezTo>
                        <a:cubicBezTo>
                          <a:pt x="1498" y="2168"/>
                          <a:pt x="1498" y="2168"/>
                          <a:pt x="1498" y="2168"/>
                        </a:cubicBezTo>
                        <a:cubicBezTo>
                          <a:pt x="1498" y="2168"/>
                          <a:pt x="1498" y="2168"/>
                          <a:pt x="1498" y="2168"/>
                        </a:cubicBezTo>
                        <a:cubicBezTo>
                          <a:pt x="1498" y="2168"/>
                          <a:pt x="1498" y="2168"/>
                          <a:pt x="1498" y="2168"/>
                        </a:cubicBezTo>
                        <a:cubicBezTo>
                          <a:pt x="1499" y="2168"/>
                          <a:pt x="1499" y="2168"/>
                          <a:pt x="1499" y="2168"/>
                        </a:cubicBezTo>
                        <a:cubicBezTo>
                          <a:pt x="1499" y="2168"/>
                          <a:pt x="1499" y="2168"/>
                          <a:pt x="1499" y="2168"/>
                        </a:cubicBezTo>
                        <a:cubicBezTo>
                          <a:pt x="1499" y="2168"/>
                          <a:pt x="1499" y="2168"/>
                          <a:pt x="1499" y="2168"/>
                        </a:cubicBezTo>
                        <a:cubicBezTo>
                          <a:pt x="1499" y="2168"/>
                          <a:pt x="1499" y="2168"/>
                          <a:pt x="1499" y="2168"/>
                        </a:cubicBezTo>
                        <a:cubicBezTo>
                          <a:pt x="1500" y="2168"/>
                          <a:pt x="1500" y="2167"/>
                          <a:pt x="1500" y="2167"/>
                        </a:cubicBezTo>
                        <a:cubicBezTo>
                          <a:pt x="1500" y="2167"/>
                          <a:pt x="1500" y="2167"/>
                          <a:pt x="1500" y="2167"/>
                        </a:cubicBezTo>
                        <a:cubicBezTo>
                          <a:pt x="1500" y="2167"/>
                          <a:pt x="1500" y="2167"/>
                          <a:pt x="1500" y="2167"/>
                        </a:cubicBezTo>
                        <a:cubicBezTo>
                          <a:pt x="1500" y="2167"/>
                          <a:pt x="1500" y="2168"/>
                          <a:pt x="1500" y="2168"/>
                        </a:cubicBezTo>
                        <a:cubicBezTo>
                          <a:pt x="1501" y="2168"/>
                          <a:pt x="1501" y="2168"/>
                          <a:pt x="1501" y="2168"/>
                        </a:cubicBezTo>
                        <a:cubicBezTo>
                          <a:pt x="1501" y="2168"/>
                          <a:pt x="1501" y="2167"/>
                          <a:pt x="1501" y="2167"/>
                        </a:cubicBezTo>
                        <a:cubicBezTo>
                          <a:pt x="1501" y="2167"/>
                          <a:pt x="1501" y="2168"/>
                          <a:pt x="1501" y="2168"/>
                        </a:cubicBezTo>
                        <a:cubicBezTo>
                          <a:pt x="1501" y="2168"/>
                          <a:pt x="1501" y="2167"/>
                          <a:pt x="1502" y="2167"/>
                        </a:cubicBezTo>
                        <a:cubicBezTo>
                          <a:pt x="1502" y="2167"/>
                          <a:pt x="1502" y="2168"/>
                          <a:pt x="1502" y="2168"/>
                        </a:cubicBezTo>
                        <a:cubicBezTo>
                          <a:pt x="1502" y="2168"/>
                          <a:pt x="1502" y="2167"/>
                          <a:pt x="1502" y="2167"/>
                        </a:cubicBezTo>
                        <a:cubicBezTo>
                          <a:pt x="1502" y="2167"/>
                          <a:pt x="1502" y="2167"/>
                          <a:pt x="1502" y="2167"/>
                        </a:cubicBezTo>
                        <a:cubicBezTo>
                          <a:pt x="1502" y="2167"/>
                          <a:pt x="1502" y="2167"/>
                          <a:pt x="1503" y="2167"/>
                        </a:cubicBezTo>
                        <a:cubicBezTo>
                          <a:pt x="1503" y="2167"/>
                          <a:pt x="1503" y="2168"/>
                          <a:pt x="1503" y="2168"/>
                        </a:cubicBezTo>
                        <a:cubicBezTo>
                          <a:pt x="1503" y="2168"/>
                          <a:pt x="1503" y="2168"/>
                          <a:pt x="1503" y="2168"/>
                        </a:cubicBezTo>
                        <a:cubicBezTo>
                          <a:pt x="1503" y="2168"/>
                          <a:pt x="1503" y="2168"/>
                          <a:pt x="1503" y="2168"/>
                        </a:cubicBezTo>
                        <a:cubicBezTo>
                          <a:pt x="1503" y="2168"/>
                          <a:pt x="1503" y="2168"/>
                          <a:pt x="1504" y="2168"/>
                        </a:cubicBezTo>
                        <a:cubicBezTo>
                          <a:pt x="1504" y="2168"/>
                          <a:pt x="1504" y="2168"/>
                          <a:pt x="1504" y="2168"/>
                        </a:cubicBezTo>
                        <a:cubicBezTo>
                          <a:pt x="1504" y="2168"/>
                          <a:pt x="1504" y="2168"/>
                          <a:pt x="1504" y="2167"/>
                        </a:cubicBezTo>
                        <a:cubicBezTo>
                          <a:pt x="1504" y="2167"/>
                          <a:pt x="1504" y="2167"/>
                          <a:pt x="1504" y="2167"/>
                        </a:cubicBezTo>
                        <a:cubicBezTo>
                          <a:pt x="1504" y="2168"/>
                          <a:pt x="1504" y="2168"/>
                          <a:pt x="1505" y="2168"/>
                        </a:cubicBezTo>
                        <a:cubicBezTo>
                          <a:pt x="1505" y="2168"/>
                          <a:pt x="1505" y="2167"/>
                          <a:pt x="1505" y="2167"/>
                        </a:cubicBezTo>
                        <a:cubicBezTo>
                          <a:pt x="1505" y="2167"/>
                          <a:pt x="1505" y="2167"/>
                          <a:pt x="1505" y="2167"/>
                        </a:cubicBezTo>
                        <a:cubicBezTo>
                          <a:pt x="1505" y="2167"/>
                          <a:pt x="1505" y="2167"/>
                          <a:pt x="1505" y="2167"/>
                        </a:cubicBezTo>
                        <a:cubicBezTo>
                          <a:pt x="1505" y="2167"/>
                          <a:pt x="1505" y="2168"/>
                          <a:pt x="1506" y="2168"/>
                        </a:cubicBezTo>
                        <a:cubicBezTo>
                          <a:pt x="1506" y="2168"/>
                          <a:pt x="1506" y="2168"/>
                          <a:pt x="1506" y="2168"/>
                        </a:cubicBezTo>
                        <a:cubicBezTo>
                          <a:pt x="1506" y="2168"/>
                          <a:pt x="1506" y="2168"/>
                          <a:pt x="1506" y="2168"/>
                        </a:cubicBezTo>
                        <a:cubicBezTo>
                          <a:pt x="1506" y="2168"/>
                          <a:pt x="1506" y="2168"/>
                          <a:pt x="1506" y="2168"/>
                        </a:cubicBezTo>
                        <a:cubicBezTo>
                          <a:pt x="1506" y="2168"/>
                          <a:pt x="1506" y="2168"/>
                          <a:pt x="1507" y="2168"/>
                        </a:cubicBezTo>
                        <a:cubicBezTo>
                          <a:pt x="1507" y="2168"/>
                          <a:pt x="1507" y="2168"/>
                          <a:pt x="1507" y="2168"/>
                        </a:cubicBezTo>
                        <a:cubicBezTo>
                          <a:pt x="1507" y="2168"/>
                          <a:pt x="1507" y="2168"/>
                          <a:pt x="1507" y="2168"/>
                        </a:cubicBezTo>
                        <a:cubicBezTo>
                          <a:pt x="1507" y="2168"/>
                          <a:pt x="1507" y="2168"/>
                          <a:pt x="1507" y="2168"/>
                        </a:cubicBezTo>
                        <a:cubicBezTo>
                          <a:pt x="1507" y="2168"/>
                          <a:pt x="1508" y="2169"/>
                          <a:pt x="1508" y="2169"/>
                        </a:cubicBezTo>
                        <a:cubicBezTo>
                          <a:pt x="1508" y="2169"/>
                          <a:pt x="1508" y="2168"/>
                          <a:pt x="1508" y="2168"/>
                        </a:cubicBezTo>
                        <a:cubicBezTo>
                          <a:pt x="1508" y="2168"/>
                          <a:pt x="1508" y="2168"/>
                          <a:pt x="1508" y="2168"/>
                        </a:cubicBezTo>
                        <a:cubicBezTo>
                          <a:pt x="1508" y="2168"/>
                          <a:pt x="1508" y="2169"/>
                          <a:pt x="1508" y="2169"/>
                        </a:cubicBezTo>
                        <a:cubicBezTo>
                          <a:pt x="1508" y="2169"/>
                          <a:pt x="1509" y="2169"/>
                          <a:pt x="1509" y="2169"/>
                        </a:cubicBezTo>
                        <a:cubicBezTo>
                          <a:pt x="1509" y="2168"/>
                          <a:pt x="1509" y="2168"/>
                          <a:pt x="1509" y="2168"/>
                        </a:cubicBezTo>
                        <a:cubicBezTo>
                          <a:pt x="1509" y="2168"/>
                          <a:pt x="1509" y="2168"/>
                          <a:pt x="1509" y="2168"/>
                        </a:cubicBezTo>
                        <a:cubicBezTo>
                          <a:pt x="1509" y="2168"/>
                          <a:pt x="1509" y="2168"/>
                          <a:pt x="1509" y="2168"/>
                        </a:cubicBezTo>
                        <a:cubicBezTo>
                          <a:pt x="1509" y="2168"/>
                          <a:pt x="1510" y="2168"/>
                          <a:pt x="1510" y="2168"/>
                        </a:cubicBezTo>
                        <a:cubicBezTo>
                          <a:pt x="1510" y="2168"/>
                          <a:pt x="1510" y="2169"/>
                          <a:pt x="1510" y="2169"/>
                        </a:cubicBezTo>
                        <a:cubicBezTo>
                          <a:pt x="1510" y="2169"/>
                          <a:pt x="1510" y="2168"/>
                          <a:pt x="1510" y="2168"/>
                        </a:cubicBezTo>
                        <a:cubicBezTo>
                          <a:pt x="1510" y="2168"/>
                          <a:pt x="1510" y="2169"/>
                          <a:pt x="1510" y="2169"/>
                        </a:cubicBezTo>
                        <a:cubicBezTo>
                          <a:pt x="1510" y="2169"/>
                          <a:pt x="1511" y="2168"/>
                          <a:pt x="1511" y="2168"/>
                        </a:cubicBezTo>
                        <a:cubicBezTo>
                          <a:pt x="1511" y="2168"/>
                          <a:pt x="1511" y="2168"/>
                          <a:pt x="1511" y="2168"/>
                        </a:cubicBezTo>
                        <a:cubicBezTo>
                          <a:pt x="1511" y="2168"/>
                          <a:pt x="1511" y="2168"/>
                          <a:pt x="1511" y="2168"/>
                        </a:cubicBezTo>
                        <a:cubicBezTo>
                          <a:pt x="1511" y="2169"/>
                          <a:pt x="1511" y="2169"/>
                          <a:pt x="1511" y="2169"/>
                        </a:cubicBezTo>
                        <a:cubicBezTo>
                          <a:pt x="1511" y="2169"/>
                          <a:pt x="1512" y="2169"/>
                          <a:pt x="1512" y="2169"/>
                        </a:cubicBezTo>
                        <a:cubicBezTo>
                          <a:pt x="1512" y="2169"/>
                          <a:pt x="1512" y="2169"/>
                          <a:pt x="1512" y="2169"/>
                        </a:cubicBezTo>
                        <a:cubicBezTo>
                          <a:pt x="1512" y="2169"/>
                          <a:pt x="1512" y="2168"/>
                          <a:pt x="1512" y="2168"/>
                        </a:cubicBezTo>
                        <a:cubicBezTo>
                          <a:pt x="1512" y="2168"/>
                          <a:pt x="1512" y="2169"/>
                          <a:pt x="1512" y="2169"/>
                        </a:cubicBezTo>
                        <a:cubicBezTo>
                          <a:pt x="1513" y="2169"/>
                          <a:pt x="1513" y="2169"/>
                          <a:pt x="1513" y="2169"/>
                        </a:cubicBezTo>
                        <a:cubicBezTo>
                          <a:pt x="1513" y="2169"/>
                          <a:pt x="1513" y="2169"/>
                          <a:pt x="1513" y="2169"/>
                        </a:cubicBezTo>
                        <a:cubicBezTo>
                          <a:pt x="1513" y="2169"/>
                          <a:pt x="1513" y="2169"/>
                          <a:pt x="1513" y="2169"/>
                        </a:cubicBezTo>
                        <a:cubicBezTo>
                          <a:pt x="1513" y="2169"/>
                          <a:pt x="1513" y="2169"/>
                          <a:pt x="1513" y="2169"/>
                        </a:cubicBezTo>
                        <a:cubicBezTo>
                          <a:pt x="1514" y="2169"/>
                          <a:pt x="1514" y="2169"/>
                          <a:pt x="1514" y="2169"/>
                        </a:cubicBezTo>
                        <a:cubicBezTo>
                          <a:pt x="1514" y="2169"/>
                          <a:pt x="1514" y="2168"/>
                          <a:pt x="1514" y="2168"/>
                        </a:cubicBezTo>
                        <a:cubicBezTo>
                          <a:pt x="1514" y="2168"/>
                          <a:pt x="1514" y="2169"/>
                          <a:pt x="1514" y="2169"/>
                        </a:cubicBezTo>
                        <a:cubicBezTo>
                          <a:pt x="1514" y="2169"/>
                          <a:pt x="1514" y="2169"/>
                          <a:pt x="1514" y="2169"/>
                        </a:cubicBezTo>
                        <a:cubicBezTo>
                          <a:pt x="1515" y="2169"/>
                          <a:pt x="1515" y="2169"/>
                          <a:pt x="1515" y="2169"/>
                        </a:cubicBezTo>
                        <a:cubicBezTo>
                          <a:pt x="1515" y="2169"/>
                          <a:pt x="1515" y="2169"/>
                          <a:pt x="1515" y="2169"/>
                        </a:cubicBezTo>
                        <a:cubicBezTo>
                          <a:pt x="1515" y="2169"/>
                          <a:pt x="1515" y="2169"/>
                          <a:pt x="1515" y="2169"/>
                        </a:cubicBezTo>
                        <a:cubicBezTo>
                          <a:pt x="1515" y="2169"/>
                          <a:pt x="1515" y="2169"/>
                          <a:pt x="1515" y="2169"/>
                        </a:cubicBezTo>
                        <a:cubicBezTo>
                          <a:pt x="1516" y="2170"/>
                          <a:pt x="1516" y="2170"/>
                          <a:pt x="1516" y="2169"/>
                        </a:cubicBezTo>
                        <a:cubicBezTo>
                          <a:pt x="1516" y="2169"/>
                          <a:pt x="1516" y="2169"/>
                          <a:pt x="1516" y="2169"/>
                        </a:cubicBezTo>
                        <a:cubicBezTo>
                          <a:pt x="1516" y="2169"/>
                          <a:pt x="1516" y="2169"/>
                          <a:pt x="1516" y="2169"/>
                        </a:cubicBezTo>
                        <a:cubicBezTo>
                          <a:pt x="1516" y="2169"/>
                          <a:pt x="1516" y="2169"/>
                          <a:pt x="1516" y="2169"/>
                        </a:cubicBezTo>
                        <a:cubicBezTo>
                          <a:pt x="1517" y="2170"/>
                          <a:pt x="1517" y="2169"/>
                          <a:pt x="1517" y="2169"/>
                        </a:cubicBezTo>
                        <a:cubicBezTo>
                          <a:pt x="1517" y="2169"/>
                          <a:pt x="1517" y="2169"/>
                          <a:pt x="1517" y="2169"/>
                        </a:cubicBezTo>
                        <a:cubicBezTo>
                          <a:pt x="1517" y="2169"/>
                          <a:pt x="1517" y="2170"/>
                          <a:pt x="1517" y="2170"/>
                        </a:cubicBezTo>
                        <a:cubicBezTo>
                          <a:pt x="1517" y="2170"/>
                          <a:pt x="1517" y="2170"/>
                          <a:pt x="1518" y="2169"/>
                        </a:cubicBezTo>
                        <a:cubicBezTo>
                          <a:pt x="1518" y="2169"/>
                          <a:pt x="1518" y="2169"/>
                          <a:pt x="1518" y="2169"/>
                        </a:cubicBezTo>
                        <a:cubicBezTo>
                          <a:pt x="1518" y="2169"/>
                          <a:pt x="1518" y="2169"/>
                          <a:pt x="1518" y="2169"/>
                        </a:cubicBezTo>
                        <a:cubicBezTo>
                          <a:pt x="1518" y="2169"/>
                          <a:pt x="1518" y="2169"/>
                          <a:pt x="1518" y="2169"/>
                        </a:cubicBezTo>
                        <a:cubicBezTo>
                          <a:pt x="1518" y="2170"/>
                          <a:pt x="1518" y="2171"/>
                          <a:pt x="1519" y="2171"/>
                        </a:cubicBezTo>
                        <a:cubicBezTo>
                          <a:pt x="1519" y="2171"/>
                          <a:pt x="1519" y="2171"/>
                          <a:pt x="1519" y="2171"/>
                        </a:cubicBezTo>
                        <a:cubicBezTo>
                          <a:pt x="1519" y="2170"/>
                          <a:pt x="1519" y="2170"/>
                          <a:pt x="1519" y="2169"/>
                        </a:cubicBezTo>
                        <a:cubicBezTo>
                          <a:pt x="1519" y="2169"/>
                          <a:pt x="1519" y="2169"/>
                          <a:pt x="1519" y="2169"/>
                        </a:cubicBezTo>
                        <a:cubicBezTo>
                          <a:pt x="1519" y="2169"/>
                          <a:pt x="1519" y="2169"/>
                          <a:pt x="1520" y="2169"/>
                        </a:cubicBezTo>
                        <a:cubicBezTo>
                          <a:pt x="1520" y="2169"/>
                          <a:pt x="1520" y="2169"/>
                          <a:pt x="1520" y="2169"/>
                        </a:cubicBezTo>
                        <a:cubicBezTo>
                          <a:pt x="1520" y="2169"/>
                          <a:pt x="1520" y="2170"/>
                          <a:pt x="1520" y="2171"/>
                        </a:cubicBezTo>
                        <a:cubicBezTo>
                          <a:pt x="1520" y="2171"/>
                          <a:pt x="1520" y="2171"/>
                          <a:pt x="1520" y="2171"/>
                        </a:cubicBezTo>
                        <a:cubicBezTo>
                          <a:pt x="1520" y="2171"/>
                          <a:pt x="1520" y="2171"/>
                          <a:pt x="1521" y="2171"/>
                        </a:cubicBezTo>
                        <a:cubicBezTo>
                          <a:pt x="1521" y="2171"/>
                          <a:pt x="1521" y="2171"/>
                          <a:pt x="1521" y="2171"/>
                        </a:cubicBezTo>
                        <a:cubicBezTo>
                          <a:pt x="1521" y="2170"/>
                          <a:pt x="1521" y="2170"/>
                          <a:pt x="1521" y="2169"/>
                        </a:cubicBezTo>
                        <a:cubicBezTo>
                          <a:pt x="1521" y="2169"/>
                          <a:pt x="1521" y="2170"/>
                          <a:pt x="1521" y="2170"/>
                        </a:cubicBezTo>
                        <a:cubicBezTo>
                          <a:pt x="1521" y="2170"/>
                          <a:pt x="1521" y="2170"/>
                          <a:pt x="1522" y="2170"/>
                        </a:cubicBezTo>
                        <a:cubicBezTo>
                          <a:pt x="1522" y="2170"/>
                          <a:pt x="1522" y="2170"/>
                          <a:pt x="1522" y="2170"/>
                        </a:cubicBezTo>
                        <a:cubicBezTo>
                          <a:pt x="1522" y="2171"/>
                          <a:pt x="1522" y="2171"/>
                          <a:pt x="1522" y="2171"/>
                        </a:cubicBezTo>
                        <a:cubicBezTo>
                          <a:pt x="1522" y="2171"/>
                          <a:pt x="1522" y="2172"/>
                          <a:pt x="1522" y="2172"/>
                        </a:cubicBezTo>
                        <a:cubicBezTo>
                          <a:pt x="1522" y="2172"/>
                          <a:pt x="1522" y="2171"/>
                          <a:pt x="1523" y="2171"/>
                        </a:cubicBezTo>
                        <a:cubicBezTo>
                          <a:pt x="1523" y="2171"/>
                          <a:pt x="1523" y="2171"/>
                          <a:pt x="1523" y="2171"/>
                        </a:cubicBezTo>
                        <a:cubicBezTo>
                          <a:pt x="1523" y="2171"/>
                          <a:pt x="1523" y="2171"/>
                          <a:pt x="1523" y="2171"/>
                        </a:cubicBezTo>
                        <a:cubicBezTo>
                          <a:pt x="1523" y="2170"/>
                          <a:pt x="1523" y="2171"/>
                          <a:pt x="1523" y="2171"/>
                        </a:cubicBezTo>
                        <a:cubicBezTo>
                          <a:pt x="1523" y="2171"/>
                          <a:pt x="1524" y="2171"/>
                          <a:pt x="1524" y="2171"/>
                        </a:cubicBezTo>
                        <a:cubicBezTo>
                          <a:pt x="1524" y="2171"/>
                          <a:pt x="1524" y="2171"/>
                          <a:pt x="1524" y="2171"/>
                        </a:cubicBezTo>
                        <a:cubicBezTo>
                          <a:pt x="1524" y="2171"/>
                          <a:pt x="1524" y="2171"/>
                          <a:pt x="1524" y="2170"/>
                        </a:cubicBezTo>
                        <a:cubicBezTo>
                          <a:pt x="1524" y="2170"/>
                          <a:pt x="1524" y="2170"/>
                          <a:pt x="1524" y="2170"/>
                        </a:cubicBezTo>
                        <a:cubicBezTo>
                          <a:pt x="1524" y="2170"/>
                          <a:pt x="1525" y="2171"/>
                          <a:pt x="1525" y="2171"/>
                        </a:cubicBezTo>
                        <a:cubicBezTo>
                          <a:pt x="1525" y="2171"/>
                          <a:pt x="1525" y="2171"/>
                          <a:pt x="1525" y="2171"/>
                        </a:cubicBezTo>
                        <a:cubicBezTo>
                          <a:pt x="1525" y="2171"/>
                          <a:pt x="1525" y="2171"/>
                          <a:pt x="1525" y="2171"/>
                        </a:cubicBezTo>
                        <a:cubicBezTo>
                          <a:pt x="1525" y="2171"/>
                          <a:pt x="1525" y="2171"/>
                          <a:pt x="1525" y="2171"/>
                        </a:cubicBezTo>
                        <a:cubicBezTo>
                          <a:pt x="1525" y="2171"/>
                          <a:pt x="1526" y="2171"/>
                          <a:pt x="1526" y="2171"/>
                        </a:cubicBezTo>
                        <a:cubicBezTo>
                          <a:pt x="1526" y="2171"/>
                          <a:pt x="1526" y="2171"/>
                          <a:pt x="1526" y="2171"/>
                        </a:cubicBezTo>
                        <a:cubicBezTo>
                          <a:pt x="1526" y="2171"/>
                          <a:pt x="1526" y="2171"/>
                          <a:pt x="1526" y="2171"/>
                        </a:cubicBezTo>
                        <a:cubicBezTo>
                          <a:pt x="1526" y="2171"/>
                          <a:pt x="1526" y="2170"/>
                          <a:pt x="1526" y="2170"/>
                        </a:cubicBezTo>
                        <a:cubicBezTo>
                          <a:pt x="1526" y="2170"/>
                          <a:pt x="1527" y="2170"/>
                          <a:pt x="1527" y="2170"/>
                        </a:cubicBezTo>
                        <a:cubicBezTo>
                          <a:pt x="1527" y="2170"/>
                          <a:pt x="1527" y="2170"/>
                          <a:pt x="1527" y="2170"/>
                        </a:cubicBezTo>
                        <a:cubicBezTo>
                          <a:pt x="1527" y="2171"/>
                          <a:pt x="1527" y="2171"/>
                          <a:pt x="1527" y="2171"/>
                        </a:cubicBezTo>
                        <a:cubicBezTo>
                          <a:pt x="1527" y="2171"/>
                          <a:pt x="1527" y="2171"/>
                          <a:pt x="1527" y="2171"/>
                        </a:cubicBezTo>
                        <a:cubicBezTo>
                          <a:pt x="1527" y="2171"/>
                          <a:pt x="1528" y="2171"/>
                          <a:pt x="1528" y="2171"/>
                        </a:cubicBezTo>
                        <a:cubicBezTo>
                          <a:pt x="1528" y="2171"/>
                          <a:pt x="1528" y="2171"/>
                          <a:pt x="1528" y="2171"/>
                        </a:cubicBezTo>
                        <a:cubicBezTo>
                          <a:pt x="1528" y="2171"/>
                          <a:pt x="1528" y="2171"/>
                          <a:pt x="1528" y="2171"/>
                        </a:cubicBezTo>
                        <a:cubicBezTo>
                          <a:pt x="1528" y="2171"/>
                          <a:pt x="1528" y="2171"/>
                          <a:pt x="1528" y="2171"/>
                        </a:cubicBezTo>
                        <a:cubicBezTo>
                          <a:pt x="1529" y="2171"/>
                          <a:pt x="1529" y="2171"/>
                          <a:pt x="1529" y="2171"/>
                        </a:cubicBezTo>
                        <a:cubicBezTo>
                          <a:pt x="1529" y="2171"/>
                          <a:pt x="1529" y="2171"/>
                          <a:pt x="1529" y="2171"/>
                        </a:cubicBezTo>
                        <a:cubicBezTo>
                          <a:pt x="1529" y="2171"/>
                          <a:pt x="1529" y="2171"/>
                          <a:pt x="1529" y="2171"/>
                        </a:cubicBezTo>
                        <a:cubicBezTo>
                          <a:pt x="1529" y="2171"/>
                          <a:pt x="1529" y="2171"/>
                          <a:pt x="1529" y="2171"/>
                        </a:cubicBezTo>
                        <a:cubicBezTo>
                          <a:pt x="1530" y="2171"/>
                          <a:pt x="1530" y="2171"/>
                          <a:pt x="1530" y="2171"/>
                        </a:cubicBezTo>
                        <a:cubicBezTo>
                          <a:pt x="1530" y="2171"/>
                          <a:pt x="1530" y="2171"/>
                          <a:pt x="1530" y="2171"/>
                        </a:cubicBezTo>
                        <a:cubicBezTo>
                          <a:pt x="1530" y="2171"/>
                          <a:pt x="1530" y="2170"/>
                          <a:pt x="1530" y="2171"/>
                        </a:cubicBezTo>
                        <a:cubicBezTo>
                          <a:pt x="1530" y="2171"/>
                          <a:pt x="1530" y="2171"/>
                          <a:pt x="1530" y="2171"/>
                        </a:cubicBezTo>
                        <a:cubicBezTo>
                          <a:pt x="1531" y="2171"/>
                          <a:pt x="1531" y="2171"/>
                          <a:pt x="1531" y="2171"/>
                        </a:cubicBezTo>
                        <a:cubicBezTo>
                          <a:pt x="1531" y="2171"/>
                          <a:pt x="1531" y="2171"/>
                          <a:pt x="1531" y="2171"/>
                        </a:cubicBezTo>
                        <a:cubicBezTo>
                          <a:pt x="1531" y="2171"/>
                          <a:pt x="1531" y="2171"/>
                          <a:pt x="1531" y="2171"/>
                        </a:cubicBezTo>
                        <a:cubicBezTo>
                          <a:pt x="1531" y="2171"/>
                          <a:pt x="1531" y="2171"/>
                          <a:pt x="1531" y="2171"/>
                        </a:cubicBezTo>
                        <a:cubicBezTo>
                          <a:pt x="1532" y="2171"/>
                          <a:pt x="1532" y="2171"/>
                          <a:pt x="1532" y="2171"/>
                        </a:cubicBezTo>
                        <a:cubicBezTo>
                          <a:pt x="1532" y="2171"/>
                          <a:pt x="1532" y="2171"/>
                          <a:pt x="1532" y="2171"/>
                        </a:cubicBezTo>
                        <a:cubicBezTo>
                          <a:pt x="1532" y="2171"/>
                          <a:pt x="1532" y="2171"/>
                          <a:pt x="1532" y="2171"/>
                        </a:cubicBezTo>
                        <a:cubicBezTo>
                          <a:pt x="1532" y="2171"/>
                          <a:pt x="1532" y="2171"/>
                          <a:pt x="1532" y="2171"/>
                        </a:cubicBezTo>
                        <a:cubicBezTo>
                          <a:pt x="1533" y="2171"/>
                          <a:pt x="1533" y="2171"/>
                          <a:pt x="1533" y="2171"/>
                        </a:cubicBezTo>
                        <a:cubicBezTo>
                          <a:pt x="1533" y="2171"/>
                          <a:pt x="1533" y="2171"/>
                          <a:pt x="1533" y="2170"/>
                        </a:cubicBezTo>
                        <a:cubicBezTo>
                          <a:pt x="1533" y="2170"/>
                          <a:pt x="1533" y="2171"/>
                          <a:pt x="1533" y="2171"/>
                        </a:cubicBezTo>
                        <a:cubicBezTo>
                          <a:pt x="1533" y="2170"/>
                          <a:pt x="1533" y="2170"/>
                          <a:pt x="1533" y="2170"/>
                        </a:cubicBezTo>
                        <a:cubicBezTo>
                          <a:pt x="1534" y="2170"/>
                          <a:pt x="1534" y="2170"/>
                          <a:pt x="1534" y="2170"/>
                        </a:cubicBezTo>
                        <a:cubicBezTo>
                          <a:pt x="1534" y="2171"/>
                          <a:pt x="1534" y="2171"/>
                          <a:pt x="1534" y="2171"/>
                        </a:cubicBezTo>
                        <a:cubicBezTo>
                          <a:pt x="1534" y="2171"/>
                          <a:pt x="1534" y="2171"/>
                          <a:pt x="1534" y="2171"/>
                        </a:cubicBezTo>
                        <a:cubicBezTo>
                          <a:pt x="1534" y="2171"/>
                          <a:pt x="1534" y="2171"/>
                          <a:pt x="1535" y="2171"/>
                        </a:cubicBezTo>
                        <a:cubicBezTo>
                          <a:pt x="1535" y="2171"/>
                          <a:pt x="1535" y="2171"/>
                          <a:pt x="1535" y="2171"/>
                        </a:cubicBezTo>
                        <a:cubicBezTo>
                          <a:pt x="1535" y="2171"/>
                          <a:pt x="1535" y="2171"/>
                          <a:pt x="1535" y="2171"/>
                        </a:cubicBezTo>
                        <a:cubicBezTo>
                          <a:pt x="1535" y="2171"/>
                          <a:pt x="1535" y="2171"/>
                          <a:pt x="1535" y="2171"/>
                        </a:cubicBezTo>
                        <a:cubicBezTo>
                          <a:pt x="1535" y="2171"/>
                          <a:pt x="1535" y="2171"/>
                          <a:pt x="1536" y="2171"/>
                        </a:cubicBezTo>
                        <a:cubicBezTo>
                          <a:pt x="1536" y="2171"/>
                          <a:pt x="1536" y="2171"/>
                          <a:pt x="1536" y="2171"/>
                        </a:cubicBezTo>
                        <a:cubicBezTo>
                          <a:pt x="1536" y="2170"/>
                          <a:pt x="1536" y="2171"/>
                          <a:pt x="1536" y="2171"/>
                        </a:cubicBezTo>
                        <a:cubicBezTo>
                          <a:pt x="1536" y="2171"/>
                          <a:pt x="1536" y="2171"/>
                          <a:pt x="1536" y="2171"/>
                        </a:cubicBezTo>
                        <a:cubicBezTo>
                          <a:pt x="1536" y="2170"/>
                          <a:pt x="1536" y="2171"/>
                          <a:pt x="1537" y="2171"/>
                        </a:cubicBezTo>
                        <a:cubicBezTo>
                          <a:pt x="1537" y="2171"/>
                          <a:pt x="1537" y="2171"/>
                          <a:pt x="1537" y="2171"/>
                        </a:cubicBezTo>
                        <a:cubicBezTo>
                          <a:pt x="1537" y="2171"/>
                          <a:pt x="1537" y="2171"/>
                          <a:pt x="1537" y="2171"/>
                        </a:cubicBezTo>
                        <a:cubicBezTo>
                          <a:pt x="1537" y="2171"/>
                          <a:pt x="1537" y="2171"/>
                          <a:pt x="1537" y="2171"/>
                        </a:cubicBezTo>
                        <a:cubicBezTo>
                          <a:pt x="1537" y="2171"/>
                          <a:pt x="1537" y="2170"/>
                          <a:pt x="1538" y="2171"/>
                        </a:cubicBezTo>
                        <a:cubicBezTo>
                          <a:pt x="1538" y="2171"/>
                          <a:pt x="1538" y="2171"/>
                          <a:pt x="1538" y="2171"/>
                        </a:cubicBezTo>
                        <a:cubicBezTo>
                          <a:pt x="1538" y="2171"/>
                          <a:pt x="1538" y="2171"/>
                          <a:pt x="1538" y="2171"/>
                        </a:cubicBezTo>
                        <a:cubicBezTo>
                          <a:pt x="1538" y="2171"/>
                          <a:pt x="1538" y="2171"/>
                          <a:pt x="1538" y="2171"/>
                        </a:cubicBezTo>
                        <a:cubicBezTo>
                          <a:pt x="1538" y="2171"/>
                          <a:pt x="1538" y="2171"/>
                          <a:pt x="1539" y="2171"/>
                        </a:cubicBezTo>
                        <a:cubicBezTo>
                          <a:pt x="1539" y="2171"/>
                          <a:pt x="1539" y="2171"/>
                          <a:pt x="1539" y="2171"/>
                        </a:cubicBezTo>
                        <a:cubicBezTo>
                          <a:pt x="1539" y="2171"/>
                          <a:pt x="1539" y="2171"/>
                          <a:pt x="1539" y="2171"/>
                        </a:cubicBezTo>
                        <a:cubicBezTo>
                          <a:pt x="1539" y="2171"/>
                          <a:pt x="1539" y="2171"/>
                          <a:pt x="1539" y="2171"/>
                        </a:cubicBezTo>
                        <a:cubicBezTo>
                          <a:pt x="1539" y="2171"/>
                          <a:pt x="1540" y="2171"/>
                          <a:pt x="1540" y="2171"/>
                        </a:cubicBezTo>
                        <a:cubicBezTo>
                          <a:pt x="1540" y="2171"/>
                          <a:pt x="1540" y="2171"/>
                          <a:pt x="1540" y="2171"/>
                        </a:cubicBezTo>
                        <a:cubicBezTo>
                          <a:pt x="1540" y="2171"/>
                          <a:pt x="1540" y="2171"/>
                          <a:pt x="1540" y="2171"/>
                        </a:cubicBezTo>
                        <a:cubicBezTo>
                          <a:pt x="1540" y="2171"/>
                          <a:pt x="1540" y="2171"/>
                          <a:pt x="1540" y="2171"/>
                        </a:cubicBezTo>
                        <a:cubicBezTo>
                          <a:pt x="1540" y="2171"/>
                          <a:pt x="1541" y="2171"/>
                          <a:pt x="1541" y="2171"/>
                        </a:cubicBezTo>
                        <a:cubicBezTo>
                          <a:pt x="1541" y="2171"/>
                          <a:pt x="1541" y="2172"/>
                          <a:pt x="1541" y="2172"/>
                        </a:cubicBezTo>
                        <a:cubicBezTo>
                          <a:pt x="1541" y="2172"/>
                          <a:pt x="1541" y="2171"/>
                          <a:pt x="1541" y="2171"/>
                        </a:cubicBezTo>
                        <a:cubicBezTo>
                          <a:pt x="1541" y="2171"/>
                          <a:pt x="1541" y="2171"/>
                          <a:pt x="1541" y="2171"/>
                        </a:cubicBezTo>
                        <a:cubicBezTo>
                          <a:pt x="1541" y="2171"/>
                          <a:pt x="1542" y="2170"/>
                          <a:pt x="1542" y="2170"/>
                        </a:cubicBezTo>
                        <a:cubicBezTo>
                          <a:pt x="1542" y="2171"/>
                          <a:pt x="1542" y="2171"/>
                          <a:pt x="1542" y="2171"/>
                        </a:cubicBezTo>
                        <a:cubicBezTo>
                          <a:pt x="1542" y="2171"/>
                          <a:pt x="1542" y="2172"/>
                          <a:pt x="1542" y="2172"/>
                        </a:cubicBezTo>
                        <a:cubicBezTo>
                          <a:pt x="1542" y="2172"/>
                          <a:pt x="1542" y="2171"/>
                          <a:pt x="1542" y="2171"/>
                        </a:cubicBezTo>
                        <a:cubicBezTo>
                          <a:pt x="1542" y="2171"/>
                          <a:pt x="1543" y="2171"/>
                          <a:pt x="1543" y="2171"/>
                        </a:cubicBezTo>
                        <a:cubicBezTo>
                          <a:pt x="1543" y="2171"/>
                          <a:pt x="1543" y="2172"/>
                          <a:pt x="1543" y="2172"/>
                        </a:cubicBezTo>
                        <a:cubicBezTo>
                          <a:pt x="1543" y="2171"/>
                          <a:pt x="1543" y="2171"/>
                          <a:pt x="1543" y="2171"/>
                        </a:cubicBezTo>
                        <a:cubicBezTo>
                          <a:pt x="1543" y="2171"/>
                          <a:pt x="1543" y="2171"/>
                          <a:pt x="1543" y="2171"/>
                        </a:cubicBezTo>
                        <a:cubicBezTo>
                          <a:pt x="1543" y="2171"/>
                          <a:pt x="1544" y="2171"/>
                          <a:pt x="1544" y="2171"/>
                        </a:cubicBezTo>
                        <a:cubicBezTo>
                          <a:pt x="1544" y="2171"/>
                          <a:pt x="1544" y="2171"/>
                          <a:pt x="1544" y="2171"/>
                        </a:cubicBezTo>
                        <a:cubicBezTo>
                          <a:pt x="1544" y="2171"/>
                          <a:pt x="1544" y="2171"/>
                          <a:pt x="1544" y="2172"/>
                        </a:cubicBezTo>
                        <a:cubicBezTo>
                          <a:pt x="1544" y="2172"/>
                          <a:pt x="1544" y="2171"/>
                          <a:pt x="1544" y="2172"/>
                        </a:cubicBezTo>
                        <a:cubicBezTo>
                          <a:pt x="1544" y="2172"/>
                          <a:pt x="1545" y="2172"/>
                          <a:pt x="1545" y="2172"/>
                        </a:cubicBezTo>
                        <a:cubicBezTo>
                          <a:pt x="1545" y="2172"/>
                          <a:pt x="1545" y="2171"/>
                          <a:pt x="1545" y="2172"/>
                        </a:cubicBezTo>
                        <a:cubicBezTo>
                          <a:pt x="1545" y="2172"/>
                          <a:pt x="1545" y="2172"/>
                          <a:pt x="1545" y="2172"/>
                        </a:cubicBezTo>
                        <a:cubicBezTo>
                          <a:pt x="1545" y="2172"/>
                          <a:pt x="1545" y="2172"/>
                          <a:pt x="1545" y="2172"/>
                        </a:cubicBezTo>
                        <a:cubicBezTo>
                          <a:pt x="1546" y="2171"/>
                          <a:pt x="1546" y="2171"/>
                          <a:pt x="1546" y="2171"/>
                        </a:cubicBezTo>
                        <a:cubicBezTo>
                          <a:pt x="1546" y="2171"/>
                          <a:pt x="1546" y="2171"/>
                          <a:pt x="1546" y="2171"/>
                        </a:cubicBezTo>
                        <a:cubicBezTo>
                          <a:pt x="1546" y="2171"/>
                          <a:pt x="1546" y="2171"/>
                          <a:pt x="1546" y="2172"/>
                        </a:cubicBezTo>
                        <a:cubicBezTo>
                          <a:pt x="1546" y="2172"/>
                          <a:pt x="1546" y="2172"/>
                          <a:pt x="1546" y="2172"/>
                        </a:cubicBezTo>
                        <a:cubicBezTo>
                          <a:pt x="1547" y="2172"/>
                          <a:pt x="1547" y="2172"/>
                          <a:pt x="1547" y="2172"/>
                        </a:cubicBezTo>
                        <a:cubicBezTo>
                          <a:pt x="1547" y="2171"/>
                          <a:pt x="1547" y="2172"/>
                          <a:pt x="1547" y="2172"/>
                        </a:cubicBezTo>
                        <a:cubicBezTo>
                          <a:pt x="1547" y="2172"/>
                          <a:pt x="1547" y="2171"/>
                          <a:pt x="1547" y="2172"/>
                        </a:cubicBezTo>
                        <a:cubicBezTo>
                          <a:pt x="1547" y="2172"/>
                          <a:pt x="1547" y="2172"/>
                          <a:pt x="1547" y="2172"/>
                        </a:cubicBezTo>
                        <a:cubicBezTo>
                          <a:pt x="1548" y="2172"/>
                          <a:pt x="1548" y="2172"/>
                          <a:pt x="1548" y="2172"/>
                        </a:cubicBezTo>
                        <a:cubicBezTo>
                          <a:pt x="1548" y="2173"/>
                          <a:pt x="1548" y="2173"/>
                          <a:pt x="1548" y="2173"/>
                        </a:cubicBezTo>
                        <a:cubicBezTo>
                          <a:pt x="1548" y="2173"/>
                          <a:pt x="1548" y="2172"/>
                          <a:pt x="1548" y="2172"/>
                        </a:cubicBezTo>
                        <a:cubicBezTo>
                          <a:pt x="1548" y="2172"/>
                          <a:pt x="1548" y="2172"/>
                          <a:pt x="1548" y="2172"/>
                        </a:cubicBezTo>
                        <a:cubicBezTo>
                          <a:pt x="1549" y="2172"/>
                          <a:pt x="1549" y="2172"/>
                          <a:pt x="1549" y="2172"/>
                        </a:cubicBezTo>
                        <a:cubicBezTo>
                          <a:pt x="1549" y="2172"/>
                          <a:pt x="1549" y="2171"/>
                          <a:pt x="1549" y="2171"/>
                        </a:cubicBezTo>
                        <a:cubicBezTo>
                          <a:pt x="1549" y="2171"/>
                          <a:pt x="1549" y="2172"/>
                          <a:pt x="1549" y="2172"/>
                        </a:cubicBezTo>
                        <a:cubicBezTo>
                          <a:pt x="1549" y="2172"/>
                          <a:pt x="1549" y="2172"/>
                          <a:pt x="1549" y="2172"/>
                        </a:cubicBezTo>
                        <a:cubicBezTo>
                          <a:pt x="1550" y="2172"/>
                          <a:pt x="1550" y="2172"/>
                          <a:pt x="1550" y="2172"/>
                        </a:cubicBezTo>
                        <a:cubicBezTo>
                          <a:pt x="1550" y="2172"/>
                          <a:pt x="1550" y="2172"/>
                          <a:pt x="1550" y="2172"/>
                        </a:cubicBezTo>
                        <a:cubicBezTo>
                          <a:pt x="1550" y="2172"/>
                          <a:pt x="1550" y="2172"/>
                          <a:pt x="1550" y="2172"/>
                        </a:cubicBezTo>
                        <a:cubicBezTo>
                          <a:pt x="1550" y="2172"/>
                          <a:pt x="1550" y="2172"/>
                          <a:pt x="1551" y="2172"/>
                        </a:cubicBezTo>
                        <a:cubicBezTo>
                          <a:pt x="1551" y="2172"/>
                          <a:pt x="1551" y="2172"/>
                          <a:pt x="1551" y="2172"/>
                        </a:cubicBezTo>
                        <a:cubicBezTo>
                          <a:pt x="1551" y="2172"/>
                          <a:pt x="1551" y="2172"/>
                          <a:pt x="1551" y="2172"/>
                        </a:cubicBezTo>
                        <a:cubicBezTo>
                          <a:pt x="1551" y="2172"/>
                          <a:pt x="1551" y="2172"/>
                          <a:pt x="1551" y="2172"/>
                        </a:cubicBezTo>
                        <a:cubicBezTo>
                          <a:pt x="1551" y="2172"/>
                          <a:pt x="1551" y="2172"/>
                          <a:pt x="1552" y="2172"/>
                        </a:cubicBezTo>
                        <a:cubicBezTo>
                          <a:pt x="1552" y="2172"/>
                          <a:pt x="1552" y="2173"/>
                          <a:pt x="1552" y="2173"/>
                        </a:cubicBezTo>
                        <a:cubicBezTo>
                          <a:pt x="1552" y="2173"/>
                          <a:pt x="1552" y="2172"/>
                          <a:pt x="1552" y="2172"/>
                        </a:cubicBezTo>
                        <a:cubicBezTo>
                          <a:pt x="1552" y="2172"/>
                          <a:pt x="1552" y="2173"/>
                          <a:pt x="1552" y="2173"/>
                        </a:cubicBezTo>
                        <a:cubicBezTo>
                          <a:pt x="1552" y="2173"/>
                          <a:pt x="1552" y="2173"/>
                          <a:pt x="1553" y="2173"/>
                        </a:cubicBezTo>
                        <a:cubicBezTo>
                          <a:pt x="1553" y="2173"/>
                          <a:pt x="1553" y="2173"/>
                          <a:pt x="1553" y="2173"/>
                        </a:cubicBezTo>
                        <a:cubicBezTo>
                          <a:pt x="1553" y="2173"/>
                          <a:pt x="1553" y="2172"/>
                          <a:pt x="1553" y="2172"/>
                        </a:cubicBezTo>
                        <a:cubicBezTo>
                          <a:pt x="1553" y="2172"/>
                          <a:pt x="1553" y="2172"/>
                          <a:pt x="1553" y="2172"/>
                        </a:cubicBezTo>
                        <a:cubicBezTo>
                          <a:pt x="1553" y="2172"/>
                          <a:pt x="1553" y="2172"/>
                          <a:pt x="1554" y="2172"/>
                        </a:cubicBezTo>
                        <a:cubicBezTo>
                          <a:pt x="1554" y="2172"/>
                          <a:pt x="1554" y="2172"/>
                          <a:pt x="1554" y="2172"/>
                        </a:cubicBezTo>
                        <a:cubicBezTo>
                          <a:pt x="1554" y="2172"/>
                          <a:pt x="1554" y="2173"/>
                          <a:pt x="1554" y="2173"/>
                        </a:cubicBezTo>
                        <a:cubicBezTo>
                          <a:pt x="1554" y="2173"/>
                          <a:pt x="1554" y="2173"/>
                          <a:pt x="1554" y="2173"/>
                        </a:cubicBezTo>
                        <a:cubicBezTo>
                          <a:pt x="1554" y="2173"/>
                          <a:pt x="1554" y="2172"/>
                          <a:pt x="1555" y="2172"/>
                        </a:cubicBezTo>
                        <a:cubicBezTo>
                          <a:pt x="1555" y="2172"/>
                          <a:pt x="1555" y="2172"/>
                          <a:pt x="1555" y="2172"/>
                        </a:cubicBezTo>
                        <a:cubicBezTo>
                          <a:pt x="1555" y="2172"/>
                          <a:pt x="1555" y="2172"/>
                          <a:pt x="1555" y="2172"/>
                        </a:cubicBezTo>
                        <a:cubicBezTo>
                          <a:pt x="1555" y="2172"/>
                          <a:pt x="1555" y="2172"/>
                          <a:pt x="1555" y="2172"/>
                        </a:cubicBezTo>
                        <a:cubicBezTo>
                          <a:pt x="1555" y="2172"/>
                          <a:pt x="1556" y="2172"/>
                          <a:pt x="1556" y="2173"/>
                        </a:cubicBezTo>
                        <a:cubicBezTo>
                          <a:pt x="1556" y="2173"/>
                          <a:pt x="1556" y="2173"/>
                          <a:pt x="1556" y="2173"/>
                        </a:cubicBezTo>
                        <a:cubicBezTo>
                          <a:pt x="1556" y="2173"/>
                          <a:pt x="1556" y="2173"/>
                          <a:pt x="1556" y="2173"/>
                        </a:cubicBezTo>
                        <a:cubicBezTo>
                          <a:pt x="1556" y="2173"/>
                          <a:pt x="1556" y="2173"/>
                          <a:pt x="1556" y="2173"/>
                        </a:cubicBezTo>
                        <a:cubicBezTo>
                          <a:pt x="1556" y="2173"/>
                          <a:pt x="1557" y="2173"/>
                          <a:pt x="1557" y="2173"/>
                        </a:cubicBezTo>
                        <a:cubicBezTo>
                          <a:pt x="1557" y="2173"/>
                          <a:pt x="1557" y="2173"/>
                          <a:pt x="1557" y="2173"/>
                        </a:cubicBezTo>
                        <a:cubicBezTo>
                          <a:pt x="1557" y="2173"/>
                          <a:pt x="1557" y="2173"/>
                          <a:pt x="1557" y="2172"/>
                        </a:cubicBezTo>
                        <a:cubicBezTo>
                          <a:pt x="1557" y="2172"/>
                          <a:pt x="1557" y="2172"/>
                          <a:pt x="1557" y="2172"/>
                        </a:cubicBezTo>
                        <a:cubicBezTo>
                          <a:pt x="1557" y="2172"/>
                          <a:pt x="1558" y="2172"/>
                          <a:pt x="1558" y="2173"/>
                        </a:cubicBezTo>
                        <a:cubicBezTo>
                          <a:pt x="1558" y="2173"/>
                          <a:pt x="1558" y="2173"/>
                          <a:pt x="1558" y="2173"/>
                        </a:cubicBezTo>
                        <a:cubicBezTo>
                          <a:pt x="1558" y="2173"/>
                          <a:pt x="1558" y="2173"/>
                          <a:pt x="1558" y="2173"/>
                        </a:cubicBezTo>
                        <a:cubicBezTo>
                          <a:pt x="1558" y="2173"/>
                          <a:pt x="1558" y="2172"/>
                          <a:pt x="1558" y="2172"/>
                        </a:cubicBezTo>
                        <a:cubicBezTo>
                          <a:pt x="1558" y="2172"/>
                          <a:pt x="1559" y="2173"/>
                          <a:pt x="1559" y="2173"/>
                        </a:cubicBezTo>
                        <a:cubicBezTo>
                          <a:pt x="1559" y="2173"/>
                          <a:pt x="1559" y="2172"/>
                          <a:pt x="1559" y="2172"/>
                        </a:cubicBezTo>
                        <a:cubicBezTo>
                          <a:pt x="1559" y="2172"/>
                          <a:pt x="1559" y="2173"/>
                          <a:pt x="1559" y="2173"/>
                        </a:cubicBezTo>
                        <a:cubicBezTo>
                          <a:pt x="1559" y="2173"/>
                          <a:pt x="1559" y="2173"/>
                          <a:pt x="1559" y="2173"/>
                        </a:cubicBezTo>
                        <a:cubicBezTo>
                          <a:pt x="1559" y="2173"/>
                          <a:pt x="1560" y="2173"/>
                          <a:pt x="1560" y="2173"/>
                        </a:cubicBezTo>
                        <a:cubicBezTo>
                          <a:pt x="1560" y="2173"/>
                          <a:pt x="1560" y="2173"/>
                          <a:pt x="1560" y="2173"/>
                        </a:cubicBezTo>
                        <a:cubicBezTo>
                          <a:pt x="1560" y="2173"/>
                          <a:pt x="1560" y="2173"/>
                          <a:pt x="1560" y="2173"/>
                        </a:cubicBezTo>
                        <a:cubicBezTo>
                          <a:pt x="1560" y="2173"/>
                          <a:pt x="1560" y="2173"/>
                          <a:pt x="1560" y="2173"/>
                        </a:cubicBezTo>
                        <a:cubicBezTo>
                          <a:pt x="1560" y="2173"/>
                          <a:pt x="1561" y="2173"/>
                          <a:pt x="1561" y="2173"/>
                        </a:cubicBezTo>
                        <a:cubicBezTo>
                          <a:pt x="1561" y="2173"/>
                          <a:pt x="1561" y="2173"/>
                          <a:pt x="1561" y="2172"/>
                        </a:cubicBezTo>
                        <a:cubicBezTo>
                          <a:pt x="1561" y="2172"/>
                          <a:pt x="1561" y="2173"/>
                          <a:pt x="1561" y="2173"/>
                        </a:cubicBezTo>
                        <a:cubicBezTo>
                          <a:pt x="1561" y="2173"/>
                          <a:pt x="1561" y="2173"/>
                          <a:pt x="1561" y="2173"/>
                        </a:cubicBezTo>
                        <a:cubicBezTo>
                          <a:pt x="1562" y="2173"/>
                          <a:pt x="1562" y="2173"/>
                          <a:pt x="1562" y="2173"/>
                        </a:cubicBezTo>
                        <a:cubicBezTo>
                          <a:pt x="1562" y="2173"/>
                          <a:pt x="1562" y="2173"/>
                          <a:pt x="1562" y="2173"/>
                        </a:cubicBezTo>
                        <a:cubicBezTo>
                          <a:pt x="1562" y="2173"/>
                          <a:pt x="1562" y="2173"/>
                          <a:pt x="1562" y="2173"/>
                        </a:cubicBezTo>
                        <a:cubicBezTo>
                          <a:pt x="1562" y="2173"/>
                          <a:pt x="1562" y="2173"/>
                          <a:pt x="1562" y="2173"/>
                        </a:cubicBezTo>
                        <a:cubicBezTo>
                          <a:pt x="1563" y="2173"/>
                          <a:pt x="1563" y="2173"/>
                          <a:pt x="1563" y="2173"/>
                        </a:cubicBezTo>
                        <a:cubicBezTo>
                          <a:pt x="1563" y="2172"/>
                          <a:pt x="1563" y="2173"/>
                          <a:pt x="1563" y="2173"/>
                        </a:cubicBezTo>
                        <a:cubicBezTo>
                          <a:pt x="1563" y="2173"/>
                          <a:pt x="1563" y="2173"/>
                          <a:pt x="1563" y="2173"/>
                        </a:cubicBezTo>
                        <a:cubicBezTo>
                          <a:pt x="1563" y="2173"/>
                          <a:pt x="1563" y="2173"/>
                          <a:pt x="1563" y="2173"/>
                        </a:cubicBezTo>
                        <a:cubicBezTo>
                          <a:pt x="1564" y="2173"/>
                          <a:pt x="1564" y="2173"/>
                          <a:pt x="1564" y="2173"/>
                        </a:cubicBezTo>
                        <a:cubicBezTo>
                          <a:pt x="1564" y="2173"/>
                          <a:pt x="1564" y="2174"/>
                          <a:pt x="1564" y="2173"/>
                        </a:cubicBezTo>
                        <a:cubicBezTo>
                          <a:pt x="1564" y="2173"/>
                          <a:pt x="1564" y="2172"/>
                          <a:pt x="1564" y="2172"/>
                        </a:cubicBezTo>
                        <a:cubicBezTo>
                          <a:pt x="1564" y="2172"/>
                          <a:pt x="1564" y="2173"/>
                          <a:pt x="1564" y="2173"/>
                        </a:cubicBezTo>
                        <a:cubicBezTo>
                          <a:pt x="1565" y="2173"/>
                          <a:pt x="1565" y="2173"/>
                          <a:pt x="1565" y="2173"/>
                        </a:cubicBezTo>
                        <a:cubicBezTo>
                          <a:pt x="1565" y="2173"/>
                          <a:pt x="1565" y="2174"/>
                          <a:pt x="1565" y="2174"/>
                        </a:cubicBezTo>
                        <a:cubicBezTo>
                          <a:pt x="1565" y="2174"/>
                          <a:pt x="1565" y="2173"/>
                          <a:pt x="1565" y="2173"/>
                        </a:cubicBezTo>
                        <a:cubicBezTo>
                          <a:pt x="1565" y="2173"/>
                          <a:pt x="1565" y="2174"/>
                          <a:pt x="1565" y="2174"/>
                        </a:cubicBezTo>
                        <a:cubicBezTo>
                          <a:pt x="1566" y="2174"/>
                          <a:pt x="1566" y="2173"/>
                          <a:pt x="1566" y="2173"/>
                        </a:cubicBezTo>
                        <a:cubicBezTo>
                          <a:pt x="1566" y="2173"/>
                          <a:pt x="1566" y="2173"/>
                          <a:pt x="1566" y="2173"/>
                        </a:cubicBezTo>
                        <a:cubicBezTo>
                          <a:pt x="1566" y="2173"/>
                          <a:pt x="1566" y="2173"/>
                          <a:pt x="1566" y="2173"/>
                        </a:cubicBezTo>
                        <a:cubicBezTo>
                          <a:pt x="1566" y="2173"/>
                          <a:pt x="1566" y="2173"/>
                          <a:pt x="1567" y="2173"/>
                        </a:cubicBezTo>
                        <a:cubicBezTo>
                          <a:pt x="1567" y="2173"/>
                          <a:pt x="1567" y="2173"/>
                          <a:pt x="1567" y="2173"/>
                        </a:cubicBezTo>
                        <a:cubicBezTo>
                          <a:pt x="1567" y="2173"/>
                          <a:pt x="1567" y="2173"/>
                          <a:pt x="1567" y="2173"/>
                        </a:cubicBezTo>
                        <a:cubicBezTo>
                          <a:pt x="1567" y="2173"/>
                          <a:pt x="1567" y="2173"/>
                          <a:pt x="1567" y="2173"/>
                        </a:cubicBezTo>
                        <a:cubicBezTo>
                          <a:pt x="1567" y="2173"/>
                          <a:pt x="1567" y="2173"/>
                          <a:pt x="1568" y="2173"/>
                        </a:cubicBezTo>
                        <a:cubicBezTo>
                          <a:pt x="1568" y="2173"/>
                          <a:pt x="1568" y="2173"/>
                          <a:pt x="1568" y="2173"/>
                        </a:cubicBezTo>
                        <a:cubicBezTo>
                          <a:pt x="1568" y="2173"/>
                          <a:pt x="1568" y="2173"/>
                          <a:pt x="1568" y="2173"/>
                        </a:cubicBezTo>
                        <a:cubicBezTo>
                          <a:pt x="1568" y="2173"/>
                          <a:pt x="1568" y="2173"/>
                          <a:pt x="1568" y="2173"/>
                        </a:cubicBezTo>
                        <a:cubicBezTo>
                          <a:pt x="1568" y="2173"/>
                          <a:pt x="1568" y="2173"/>
                          <a:pt x="1569" y="2173"/>
                        </a:cubicBezTo>
                        <a:cubicBezTo>
                          <a:pt x="1569" y="2173"/>
                          <a:pt x="1569" y="2173"/>
                          <a:pt x="1569" y="2173"/>
                        </a:cubicBezTo>
                        <a:cubicBezTo>
                          <a:pt x="1569" y="2173"/>
                          <a:pt x="1569" y="2173"/>
                          <a:pt x="1569" y="2173"/>
                        </a:cubicBezTo>
                        <a:cubicBezTo>
                          <a:pt x="1569" y="2173"/>
                          <a:pt x="1569" y="2173"/>
                          <a:pt x="1569" y="2173"/>
                        </a:cubicBezTo>
                        <a:cubicBezTo>
                          <a:pt x="1569" y="2173"/>
                          <a:pt x="1569" y="2173"/>
                          <a:pt x="1570" y="2173"/>
                        </a:cubicBezTo>
                        <a:cubicBezTo>
                          <a:pt x="1570" y="2174"/>
                          <a:pt x="1570" y="2174"/>
                          <a:pt x="1570" y="2174"/>
                        </a:cubicBezTo>
                        <a:cubicBezTo>
                          <a:pt x="1570" y="2174"/>
                          <a:pt x="1570" y="2173"/>
                          <a:pt x="1570" y="2173"/>
                        </a:cubicBezTo>
                        <a:cubicBezTo>
                          <a:pt x="1570" y="2173"/>
                          <a:pt x="1570" y="2173"/>
                          <a:pt x="1570" y="2173"/>
                        </a:cubicBezTo>
                        <a:cubicBezTo>
                          <a:pt x="1570" y="2173"/>
                          <a:pt x="1570" y="2173"/>
                          <a:pt x="1571" y="2173"/>
                        </a:cubicBezTo>
                        <a:cubicBezTo>
                          <a:pt x="1571" y="2173"/>
                          <a:pt x="1571" y="2173"/>
                          <a:pt x="1571" y="2173"/>
                        </a:cubicBezTo>
                        <a:cubicBezTo>
                          <a:pt x="1571" y="2173"/>
                          <a:pt x="1571" y="2173"/>
                          <a:pt x="1571" y="2173"/>
                        </a:cubicBezTo>
                        <a:cubicBezTo>
                          <a:pt x="1571" y="2173"/>
                          <a:pt x="1571" y="2173"/>
                          <a:pt x="1571" y="2173"/>
                        </a:cubicBezTo>
                        <a:cubicBezTo>
                          <a:pt x="1571" y="2173"/>
                          <a:pt x="1571" y="2173"/>
                          <a:pt x="1572" y="2173"/>
                        </a:cubicBezTo>
                        <a:cubicBezTo>
                          <a:pt x="1572" y="2173"/>
                          <a:pt x="1572" y="2173"/>
                          <a:pt x="1572" y="2173"/>
                        </a:cubicBezTo>
                        <a:cubicBezTo>
                          <a:pt x="1572" y="2173"/>
                          <a:pt x="1572" y="2173"/>
                          <a:pt x="1572" y="2173"/>
                        </a:cubicBezTo>
                        <a:cubicBezTo>
                          <a:pt x="1572" y="2173"/>
                          <a:pt x="1572" y="2173"/>
                          <a:pt x="1572" y="2173"/>
                        </a:cubicBezTo>
                        <a:cubicBezTo>
                          <a:pt x="1572" y="2173"/>
                          <a:pt x="1573" y="2173"/>
                          <a:pt x="1573" y="2173"/>
                        </a:cubicBezTo>
                        <a:cubicBezTo>
                          <a:pt x="1573" y="2173"/>
                          <a:pt x="1573" y="2173"/>
                          <a:pt x="1573" y="2173"/>
                        </a:cubicBezTo>
                        <a:cubicBezTo>
                          <a:pt x="1573" y="2173"/>
                          <a:pt x="1573" y="2173"/>
                          <a:pt x="1573" y="2173"/>
                        </a:cubicBezTo>
                        <a:cubicBezTo>
                          <a:pt x="1573" y="2173"/>
                          <a:pt x="1573" y="2173"/>
                          <a:pt x="1573" y="2173"/>
                        </a:cubicBezTo>
                        <a:cubicBezTo>
                          <a:pt x="1573" y="2173"/>
                          <a:pt x="1574" y="2173"/>
                          <a:pt x="1574" y="2173"/>
                        </a:cubicBezTo>
                        <a:cubicBezTo>
                          <a:pt x="1574" y="2173"/>
                          <a:pt x="1574" y="2173"/>
                          <a:pt x="1574" y="2173"/>
                        </a:cubicBezTo>
                        <a:cubicBezTo>
                          <a:pt x="1574" y="2173"/>
                          <a:pt x="1574" y="2173"/>
                          <a:pt x="1574" y="2173"/>
                        </a:cubicBezTo>
                        <a:cubicBezTo>
                          <a:pt x="1574" y="2173"/>
                          <a:pt x="1574" y="2173"/>
                          <a:pt x="1574" y="2173"/>
                        </a:cubicBezTo>
                        <a:cubicBezTo>
                          <a:pt x="1574" y="2173"/>
                          <a:pt x="1575" y="2174"/>
                          <a:pt x="1575" y="2174"/>
                        </a:cubicBezTo>
                        <a:cubicBezTo>
                          <a:pt x="1575" y="2174"/>
                          <a:pt x="1575" y="2173"/>
                          <a:pt x="1575" y="2173"/>
                        </a:cubicBezTo>
                        <a:cubicBezTo>
                          <a:pt x="1575" y="2173"/>
                          <a:pt x="1575" y="2173"/>
                          <a:pt x="1575" y="2173"/>
                        </a:cubicBezTo>
                        <a:cubicBezTo>
                          <a:pt x="1575" y="2173"/>
                          <a:pt x="1575" y="2173"/>
                          <a:pt x="1575" y="2173"/>
                        </a:cubicBezTo>
                        <a:cubicBezTo>
                          <a:pt x="1575" y="2173"/>
                          <a:pt x="1576" y="2173"/>
                          <a:pt x="1576" y="2173"/>
                        </a:cubicBezTo>
                        <a:cubicBezTo>
                          <a:pt x="1576" y="2173"/>
                          <a:pt x="1576" y="2173"/>
                          <a:pt x="1576" y="2173"/>
                        </a:cubicBezTo>
                        <a:cubicBezTo>
                          <a:pt x="1576" y="2173"/>
                          <a:pt x="1576" y="2173"/>
                          <a:pt x="1576" y="2173"/>
                        </a:cubicBezTo>
                        <a:cubicBezTo>
                          <a:pt x="1576" y="2173"/>
                          <a:pt x="1576" y="2173"/>
                          <a:pt x="1576" y="2172"/>
                        </a:cubicBezTo>
                        <a:cubicBezTo>
                          <a:pt x="1576" y="2172"/>
                          <a:pt x="1577" y="2172"/>
                          <a:pt x="1577" y="2172"/>
                        </a:cubicBezTo>
                        <a:cubicBezTo>
                          <a:pt x="1577" y="2172"/>
                          <a:pt x="1577" y="2173"/>
                          <a:pt x="1577" y="2173"/>
                        </a:cubicBezTo>
                        <a:cubicBezTo>
                          <a:pt x="1577" y="2173"/>
                          <a:pt x="1577" y="2173"/>
                          <a:pt x="1577" y="2173"/>
                        </a:cubicBezTo>
                        <a:cubicBezTo>
                          <a:pt x="1577" y="2173"/>
                          <a:pt x="1577" y="2173"/>
                          <a:pt x="1577" y="2173"/>
                        </a:cubicBezTo>
                        <a:cubicBezTo>
                          <a:pt x="1578" y="2173"/>
                          <a:pt x="1578" y="2173"/>
                          <a:pt x="1578" y="2173"/>
                        </a:cubicBezTo>
                        <a:cubicBezTo>
                          <a:pt x="1578" y="2173"/>
                          <a:pt x="1578" y="2173"/>
                          <a:pt x="1578" y="2173"/>
                        </a:cubicBezTo>
                        <a:cubicBezTo>
                          <a:pt x="1578" y="2173"/>
                          <a:pt x="1578" y="2173"/>
                          <a:pt x="1578" y="2173"/>
                        </a:cubicBezTo>
                        <a:cubicBezTo>
                          <a:pt x="1578" y="2173"/>
                          <a:pt x="1578" y="2173"/>
                          <a:pt x="1578" y="2173"/>
                        </a:cubicBezTo>
                        <a:cubicBezTo>
                          <a:pt x="1579" y="2173"/>
                          <a:pt x="1579" y="2173"/>
                          <a:pt x="1579" y="2172"/>
                        </a:cubicBezTo>
                        <a:cubicBezTo>
                          <a:pt x="1579" y="2172"/>
                          <a:pt x="1579" y="2172"/>
                          <a:pt x="1579" y="2172"/>
                        </a:cubicBezTo>
                        <a:cubicBezTo>
                          <a:pt x="1579" y="2172"/>
                          <a:pt x="1579" y="2173"/>
                          <a:pt x="1579" y="2173"/>
                        </a:cubicBezTo>
                        <a:cubicBezTo>
                          <a:pt x="1579" y="2173"/>
                          <a:pt x="1579" y="2173"/>
                          <a:pt x="1579" y="2173"/>
                        </a:cubicBezTo>
                        <a:cubicBezTo>
                          <a:pt x="1580" y="2173"/>
                          <a:pt x="1580" y="2172"/>
                          <a:pt x="1580" y="2172"/>
                        </a:cubicBezTo>
                        <a:cubicBezTo>
                          <a:pt x="1580" y="2172"/>
                          <a:pt x="1580" y="2172"/>
                          <a:pt x="1580" y="2172"/>
                        </a:cubicBezTo>
                        <a:cubicBezTo>
                          <a:pt x="1580" y="2172"/>
                          <a:pt x="1580" y="2173"/>
                          <a:pt x="1580" y="2173"/>
                        </a:cubicBezTo>
                        <a:cubicBezTo>
                          <a:pt x="1580" y="2173"/>
                          <a:pt x="1580" y="2172"/>
                          <a:pt x="1580" y="2172"/>
                        </a:cubicBezTo>
                        <a:cubicBezTo>
                          <a:pt x="1581" y="2172"/>
                          <a:pt x="1581" y="2173"/>
                          <a:pt x="1581" y="2173"/>
                        </a:cubicBezTo>
                        <a:cubicBezTo>
                          <a:pt x="1581" y="2173"/>
                          <a:pt x="1581" y="2173"/>
                          <a:pt x="1581" y="2173"/>
                        </a:cubicBezTo>
                        <a:cubicBezTo>
                          <a:pt x="1581" y="2173"/>
                          <a:pt x="1581" y="2172"/>
                          <a:pt x="1581" y="2172"/>
                        </a:cubicBezTo>
                        <a:cubicBezTo>
                          <a:pt x="1581" y="2173"/>
                          <a:pt x="1581" y="2173"/>
                          <a:pt x="1581" y="2174"/>
                        </a:cubicBezTo>
                        <a:cubicBezTo>
                          <a:pt x="1582" y="2174"/>
                          <a:pt x="1582" y="2173"/>
                          <a:pt x="1582" y="2173"/>
                        </a:cubicBezTo>
                        <a:cubicBezTo>
                          <a:pt x="1582" y="2173"/>
                          <a:pt x="1582" y="2173"/>
                          <a:pt x="1582" y="2173"/>
                        </a:cubicBezTo>
                        <a:cubicBezTo>
                          <a:pt x="1582" y="2173"/>
                          <a:pt x="1582" y="2173"/>
                          <a:pt x="1582" y="2173"/>
                        </a:cubicBezTo>
                        <a:cubicBezTo>
                          <a:pt x="1582" y="2173"/>
                          <a:pt x="1582" y="2173"/>
                          <a:pt x="1582" y="2173"/>
                        </a:cubicBezTo>
                        <a:cubicBezTo>
                          <a:pt x="1583" y="2173"/>
                          <a:pt x="1583" y="2173"/>
                          <a:pt x="1583" y="2173"/>
                        </a:cubicBezTo>
                        <a:cubicBezTo>
                          <a:pt x="1583" y="2173"/>
                          <a:pt x="1583" y="2173"/>
                          <a:pt x="1583" y="2173"/>
                        </a:cubicBezTo>
                        <a:cubicBezTo>
                          <a:pt x="1583" y="2173"/>
                          <a:pt x="1583" y="2173"/>
                          <a:pt x="1583" y="2173"/>
                        </a:cubicBezTo>
                        <a:cubicBezTo>
                          <a:pt x="1583" y="2173"/>
                          <a:pt x="1583" y="2173"/>
                          <a:pt x="1584" y="2173"/>
                        </a:cubicBezTo>
                        <a:cubicBezTo>
                          <a:pt x="1584" y="2173"/>
                          <a:pt x="1584" y="2173"/>
                          <a:pt x="1584" y="2173"/>
                        </a:cubicBezTo>
                        <a:cubicBezTo>
                          <a:pt x="1584" y="2173"/>
                          <a:pt x="1584" y="2174"/>
                          <a:pt x="1584" y="2174"/>
                        </a:cubicBezTo>
                        <a:cubicBezTo>
                          <a:pt x="1584" y="2174"/>
                          <a:pt x="1584" y="2173"/>
                          <a:pt x="1584" y="2173"/>
                        </a:cubicBezTo>
                        <a:cubicBezTo>
                          <a:pt x="1584" y="2173"/>
                          <a:pt x="1584" y="2173"/>
                          <a:pt x="1585" y="2173"/>
                        </a:cubicBezTo>
                        <a:cubicBezTo>
                          <a:pt x="1585" y="2173"/>
                          <a:pt x="1585" y="2173"/>
                          <a:pt x="1585" y="2173"/>
                        </a:cubicBezTo>
                        <a:cubicBezTo>
                          <a:pt x="1585" y="2173"/>
                          <a:pt x="1585" y="2174"/>
                          <a:pt x="1585" y="2174"/>
                        </a:cubicBezTo>
                        <a:cubicBezTo>
                          <a:pt x="1585" y="2173"/>
                          <a:pt x="1585" y="2173"/>
                          <a:pt x="1585" y="2173"/>
                        </a:cubicBezTo>
                        <a:cubicBezTo>
                          <a:pt x="1585" y="2173"/>
                          <a:pt x="1585" y="2173"/>
                          <a:pt x="1586" y="2173"/>
                        </a:cubicBezTo>
                        <a:cubicBezTo>
                          <a:pt x="1586" y="2173"/>
                          <a:pt x="1586" y="2172"/>
                          <a:pt x="1586" y="2172"/>
                        </a:cubicBezTo>
                        <a:cubicBezTo>
                          <a:pt x="1586" y="2172"/>
                          <a:pt x="1586" y="2173"/>
                          <a:pt x="1586" y="2173"/>
                        </a:cubicBezTo>
                        <a:cubicBezTo>
                          <a:pt x="1586" y="2173"/>
                          <a:pt x="1586" y="2173"/>
                          <a:pt x="1586" y="2173"/>
                        </a:cubicBezTo>
                        <a:cubicBezTo>
                          <a:pt x="1586" y="2173"/>
                          <a:pt x="1586" y="2173"/>
                          <a:pt x="1587" y="2173"/>
                        </a:cubicBezTo>
                        <a:cubicBezTo>
                          <a:pt x="1587" y="2173"/>
                          <a:pt x="1587" y="2173"/>
                          <a:pt x="1587" y="2173"/>
                        </a:cubicBezTo>
                        <a:cubicBezTo>
                          <a:pt x="1587" y="2173"/>
                          <a:pt x="1587" y="2173"/>
                          <a:pt x="1587" y="2173"/>
                        </a:cubicBezTo>
                        <a:cubicBezTo>
                          <a:pt x="1587" y="2173"/>
                          <a:pt x="1587" y="2174"/>
                          <a:pt x="1587" y="2174"/>
                        </a:cubicBezTo>
                        <a:cubicBezTo>
                          <a:pt x="1587" y="2174"/>
                          <a:pt x="1587" y="2173"/>
                          <a:pt x="1588" y="2173"/>
                        </a:cubicBezTo>
                        <a:cubicBezTo>
                          <a:pt x="1588" y="2173"/>
                          <a:pt x="1588" y="2173"/>
                          <a:pt x="1588" y="2173"/>
                        </a:cubicBezTo>
                        <a:cubicBezTo>
                          <a:pt x="1588" y="2173"/>
                          <a:pt x="1588" y="2173"/>
                          <a:pt x="1588" y="2173"/>
                        </a:cubicBezTo>
                        <a:cubicBezTo>
                          <a:pt x="1588" y="2173"/>
                          <a:pt x="1588" y="2173"/>
                          <a:pt x="1588" y="2173"/>
                        </a:cubicBezTo>
                        <a:cubicBezTo>
                          <a:pt x="1588" y="2173"/>
                          <a:pt x="1589" y="2173"/>
                          <a:pt x="1589" y="2173"/>
                        </a:cubicBezTo>
                        <a:cubicBezTo>
                          <a:pt x="1589" y="2173"/>
                          <a:pt x="1589" y="2173"/>
                          <a:pt x="1589" y="2173"/>
                        </a:cubicBezTo>
                        <a:cubicBezTo>
                          <a:pt x="1589" y="2173"/>
                          <a:pt x="1589" y="2173"/>
                          <a:pt x="1589" y="2173"/>
                        </a:cubicBezTo>
                        <a:cubicBezTo>
                          <a:pt x="1589" y="2173"/>
                          <a:pt x="1589" y="2173"/>
                          <a:pt x="1589" y="2173"/>
                        </a:cubicBezTo>
                        <a:cubicBezTo>
                          <a:pt x="1589" y="2173"/>
                          <a:pt x="1590" y="2173"/>
                          <a:pt x="1590" y="2173"/>
                        </a:cubicBezTo>
                        <a:cubicBezTo>
                          <a:pt x="1590" y="2173"/>
                          <a:pt x="1590" y="2173"/>
                          <a:pt x="1590" y="2173"/>
                        </a:cubicBezTo>
                        <a:cubicBezTo>
                          <a:pt x="1590" y="2173"/>
                          <a:pt x="1590" y="2173"/>
                          <a:pt x="1590" y="2173"/>
                        </a:cubicBezTo>
                        <a:cubicBezTo>
                          <a:pt x="1590" y="2173"/>
                          <a:pt x="1590" y="2173"/>
                          <a:pt x="1590" y="2173"/>
                        </a:cubicBezTo>
                        <a:cubicBezTo>
                          <a:pt x="1590" y="2173"/>
                          <a:pt x="1591" y="2173"/>
                          <a:pt x="1591" y="2173"/>
                        </a:cubicBezTo>
                        <a:cubicBezTo>
                          <a:pt x="1591" y="2173"/>
                          <a:pt x="1591" y="2173"/>
                          <a:pt x="1591" y="2173"/>
                        </a:cubicBezTo>
                        <a:cubicBezTo>
                          <a:pt x="1591" y="2174"/>
                          <a:pt x="1591" y="2174"/>
                          <a:pt x="1591" y="2174"/>
                        </a:cubicBezTo>
                        <a:cubicBezTo>
                          <a:pt x="1591" y="2174"/>
                          <a:pt x="1591" y="2174"/>
                          <a:pt x="1591" y="2174"/>
                        </a:cubicBezTo>
                        <a:cubicBezTo>
                          <a:pt x="1591" y="2174"/>
                          <a:pt x="1592" y="2174"/>
                          <a:pt x="1592" y="2174"/>
                        </a:cubicBezTo>
                        <a:cubicBezTo>
                          <a:pt x="1592" y="2174"/>
                          <a:pt x="1592" y="2174"/>
                          <a:pt x="1592" y="2174"/>
                        </a:cubicBezTo>
                        <a:cubicBezTo>
                          <a:pt x="1592" y="2174"/>
                          <a:pt x="1592" y="2174"/>
                          <a:pt x="1592" y="2174"/>
                        </a:cubicBezTo>
                        <a:cubicBezTo>
                          <a:pt x="1592" y="2174"/>
                          <a:pt x="1592" y="2174"/>
                          <a:pt x="1592" y="2174"/>
                        </a:cubicBezTo>
                        <a:cubicBezTo>
                          <a:pt x="1592" y="2174"/>
                          <a:pt x="1593" y="2174"/>
                          <a:pt x="1593" y="2174"/>
                        </a:cubicBezTo>
                        <a:cubicBezTo>
                          <a:pt x="1593" y="2174"/>
                          <a:pt x="1593" y="2174"/>
                          <a:pt x="1593" y="2174"/>
                        </a:cubicBezTo>
                        <a:cubicBezTo>
                          <a:pt x="1593" y="2174"/>
                          <a:pt x="1593" y="2174"/>
                          <a:pt x="1593" y="2174"/>
                        </a:cubicBezTo>
                        <a:cubicBezTo>
                          <a:pt x="1593" y="2174"/>
                          <a:pt x="1593" y="2174"/>
                          <a:pt x="1593" y="2174"/>
                        </a:cubicBezTo>
                        <a:cubicBezTo>
                          <a:pt x="1593" y="2174"/>
                          <a:pt x="1594" y="2174"/>
                          <a:pt x="1594" y="2174"/>
                        </a:cubicBezTo>
                        <a:cubicBezTo>
                          <a:pt x="1594" y="2174"/>
                          <a:pt x="1594" y="2174"/>
                          <a:pt x="1594" y="2174"/>
                        </a:cubicBezTo>
                        <a:cubicBezTo>
                          <a:pt x="1594" y="2174"/>
                          <a:pt x="1594" y="2174"/>
                          <a:pt x="1594" y="2174"/>
                        </a:cubicBezTo>
                        <a:cubicBezTo>
                          <a:pt x="1594" y="2174"/>
                          <a:pt x="1594" y="2174"/>
                          <a:pt x="1594" y="2174"/>
                        </a:cubicBezTo>
                        <a:cubicBezTo>
                          <a:pt x="1595" y="2174"/>
                          <a:pt x="1595" y="2174"/>
                          <a:pt x="1595" y="2174"/>
                        </a:cubicBezTo>
                        <a:cubicBezTo>
                          <a:pt x="1595" y="2174"/>
                          <a:pt x="1595" y="2174"/>
                          <a:pt x="1595" y="2174"/>
                        </a:cubicBezTo>
                        <a:cubicBezTo>
                          <a:pt x="1595" y="2174"/>
                          <a:pt x="1595" y="2174"/>
                          <a:pt x="1595" y="2174"/>
                        </a:cubicBezTo>
                        <a:cubicBezTo>
                          <a:pt x="1595" y="2174"/>
                          <a:pt x="1595" y="2174"/>
                          <a:pt x="1595" y="2174"/>
                        </a:cubicBezTo>
                        <a:cubicBezTo>
                          <a:pt x="1596" y="2174"/>
                          <a:pt x="1596" y="2174"/>
                          <a:pt x="1596" y="2174"/>
                        </a:cubicBezTo>
                        <a:cubicBezTo>
                          <a:pt x="1596" y="2174"/>
                          <a:pt x="1596" y="2174"/>
                          <a:pt x="1596" y="2174"/>
                        </a:cubicBezTo>
                        <a:cubicBezTo>
                          <a:pt x="1596" y="2174"/>
                          <a:pt x="1596" y="2174"/>
                          <a:pt x="1596" y="2174"/>
                        </a:cubicBezTo>
                        <a:cubicBezTo>
                          <a:pt x="1596" y="2174"/>
                          <a:pt x="1596" y="2174"/>
                          <a:pt x="1596" y="2174"/>
                        </a:cubicBezTo>
                        <a:cubicBezTo>
                          <a:pt x="1597" y="2174"/>
                          <a:pt x="1597" y="2174"/>
                          <a:pt x="1597" y="2174"/>
                        </a:cubicBezTo>
                        <a:cubicBezTo>
                          <a:pt x="1597" y="2174"/>
                          <a:pt x="1597" y="2174"/>
                          <a:pt x="1597" y="2174"/>
                        </a:cubicBezTo>
                        <a:cubicBezTo>
                          <a:pt x="1597" y="2174"/>
                          <a:pt x="1597" y="2174"/>
                          <a:pt x="1597" y="2174"/>
                        </a:cubicBezTo>
                        <a:cubicBezTo>
                          <a:pt x="1597" y="2174"/>
                          <a:pt x="1597" y="2174"/>
                          <a:pt x="1597" y="2174"/>
                        </a:cubicBezTo>
                        <a:cubicBezTo>
                          <a:pt x="1598" y="2174"/>
                          <a:pt x="1598" y="2175"/>
                          <a:pt x="1598" y="2175"/>
                        </a:cubicBezTo>
                        <a:cubicBezTo>
                          <a:pt x="1598" y="2175"/>
                          <a:pt x="1598" y="2174"/>
                          <a:pt x="1598" y="2174"/>
                        </a:cubicBezTo>
                        <a:cubicBezTo>
                          <a:pt x="1598" y="2174"/>
                          <a:pt x="1598" y="2174"/>
                          <a:pt x="1598" y="2174"/>
                        </a:cubicBezTo>
                        <a:cubicBezTo>
                          <a:pt x="1598" y="2174"/>
                          <a:pt x="1598" y="2174"/>
                          <a:pt x="1598" y="2174"/>
                        </a:cubicBezTo>
                        <a:cubicBezTo>
                          <a:pt x="1599" y="2174"/>
                          <a:pt x="1599" y="2174"/>
                          <a:pt x="1599" y="2174"/>
                        </a:cubicBezTo>
                        <a:cubicBezTo>
                          <a:pt x="1599" y="2175"/>
                          <a:pt x="1599" y="2175"/>
                          <a:pt x="1599" y="2175"/>
                        </a:cubicBezTo>
                        <a:cubicBezTo>
                          <a:pt x="1599" y="2175"/>
                          <a:pt x="1599" y="2174"/>
                          <a:pt x="1599" y="2174"/>
                        </a:cubicBezTo>
                        <a:cubicBezTo>
                          <a:pt x="1599" y="2174"/>
                          <a:pt x="1599" y="2175"/>
                          <a:pt x="1600" y="2175"/>
                        </a:cubicBezTo>
                        <a:cubicBezTo>
                          <a:pt x="1600" y="2175"/>
                          <a:pt x="1600" y="2174"/>
                          <a:pt x="1600" y="2174"/>
                        </a:cubicBezTo>
                        <a:cubicBezTo>
                          <a:pt x="1600" y="2174"/>
                          <a:pt x="1600" y="2174"/>
                          <a:pt x="1600" y="2174"/>
                        </a:cubicBezTo>
                        <a:cubicBezTo>
                          <a:pt x="1600" y="2174"/>
                          <a:pt x="1600" y="2175"/>
                          <a:pt x="1600" y="2175"/>
                        </a:cubicBezTo>
                        <a:cubicBezTo>
                          <a:pt x="1600" y="2175"/>
                          <a:pt x="1600" y="2175"/>
                          <a:pt x="1601" y="2175"/>
                        </a:cubicBezTo>
                        <a:cubicBezTo>
                          <a:pt x="1601" y="2175"/>
                          <a:pt x="1601" y="2175"/>
                          <a:pt x="1601" y="2175"/>
                        </a:cubicBezTo>
                        <a:cubicBezTo>
                          <a:pt x="1601" y="2175"/>
                          <a:pt x="1601" y="2176"/>
                          <a:pt x="1601" y="2176"/>
                        </a:cubicBezTo>
                        <a:cubicBezTo>
                          <a:pt x="1601" y="2176"/>
                          <a:pt x="1601" y="2175"/>
                          <a:pt x="1601" y="2175"/>
                        </a:cubicBezTo>
                        <a:cubicBezTo>
                          <a:pt x="1601" y="2175"/>
                          <a:pt x="1601" y="2175"/>
                          <a:pt x="1602" y="2175"/>
                        </a:cubicBezTo>
                        <a:cubicBezTo>
                          <a:pt x="1602" y="2175"/>
                          <a:pt x="1602" y="2175"/>
                          <a:pt x="1602" y="2175"/>
                        </a:cubicBezTo>
                        <a:cubicBezTo>
                          <a:pt x="1602" y="2175"/>
                          <a:pt x="1602" y="2175"/>
                          <a:pt x="1602" y="2175"/>
                        </a:cubicBezTo>
                        <a:cubicBezTo>
                          <a:pt x="1602" y="2175"/>
                          <a:pt x="1602" y="2175"/>
                          <a:pt x="1602" y="2175"/>
                        </a:cubicBezTo>
                        <a:cubicBezTo>
                          <a:pt x="1602" y="2175"/>
                          <a:pt x="1602" y="2175"/>
                          <a:pt x="1603" y="2175"/>
                        </a:cubicBezTo>
                        <a:cubicBezTo>
                          <a:pt x="1603" y="2174"/>
                          <a:pt x="1603" y="2175"/>
                          <a:pt x="1603" y="2175"/>
                        </a:cubicBezTo>
                        <a:cubicBezTo>
                          <a:pt x="1603" y="2175"/>
                          <a:pt x="1603" y="2176"/>
                          <a:pt x="1603" y="2176"/>
                        </a:cubicBezTo>
                        <a:cubicBezTo>
                          <a:pt x="1603" y="2176"/>
                          <a:pt x="1603" y="2175"/>
                          <a:pt x="1603" y="2175"/>
                        </a:cubicBezTo>
                        <a:cubicBezTo>
                          <a:pt x="1603" y="2175"/>
                          <a:pt x="1603" y="2175"/>
                          <a:pt x="1604" y="2175"/>
                        </a:cubicBezTo>
                        <a:cubicBezTo>
                          <a:pt x="1604" y="2175"/>
                          <a:pt x="1604" y="2175"/>
                          <a:pt x="1604" y="2175"/>
                        </a:cubicBezTo>
                        <a:cubicBezTo>
                          <a:pt x="1604" y="2175"/>
                          <a:pt x="1604" y="2175"/>
                          <a:pt x="1604" y="2175"/>
                        </a:cubicBezTo>
                        <a:cubicBezTo>
                          <a:pt x="1604" y="2175"/>
                          <a:pt x="1604" y="2176"/>
                          <a:pt x="1604" y="2176"/>
                        </a:cubicBezTo>
                        <a:cubicBezTo>
                          <a:pt x="1604" y="2176"/>
                          <a:pt x="1605" y="2176"/>
                          <a:pt x="1605" y="2176"/>
                        </a:cubicBezTo>
                        <a:cubicBezTo>
                          <a:pt x="1605" y="2176"/>
                          <a:pt x="1605" y="2175"/>
                          <a:pt x="1605" y="2175"/>
                        </a:cubicBezTo>
                        <a:cubicBezTo>
                          <a:pt x="1605" y="2175"/>
                          <a:pt x="1605" y="2175"/>
                          <a:pt x="1605" y="2175"/>
                        </a:cubicBezTo>
                        <a:cubicBezTo>
                          <a:pt x="1605" y="2175"/>
                          <a:pt x="1605" y="2175"/>
                          <a:pt x="1605" y="2175"/>
                        </a:cubicBezTo>
                        <a:cubicBezTo>
                          <a:pt x="1605" y="2175"/>
                          <a:pt x="1606" y="2175"/>
                          <a:pt x="1606" y="2175"/>
                        </a:cubicBezTo>
                        <a:cubicBezTo>
                          <a:pt x="1606" y="2175"/>
                          <a:pt x="1606" y="2176"/>
                          <a:pt x="1606" y="2176"/>
                        </a:cubicBezTo>
                        <a:cubicBezTo>
                          <a:pt x="1606" y="2176"/>
                          <a:pt x="1606" y="2176"/>
                          <a:pt x="1606" y="2176"/>
                        </a:cubicBezTo>
                        <a:cubicBezTo>
                          <a:pt x="1606" y="2176"/>
                          <a:pt x="1606" y="2176"/>
                          <a:pt x="1606" y="2176"/>
                        </a:cubicBezTo>
                        <a:cubicBezTo>
                          <a:pt x="1606" y="2176"/>
                          <a:pt x="1607" y="2175"/>
                          <a:pt x="1607" y="2175"/>
                        </a:cubicBezTo>
                        <a:cubicBezTo>
                          <a:pt x="1607" y="2175"/>
                          <a:pt x="1607" y="2175"/>
                          <a:pt x="1607" y="2175"/>
                        </a:cubicBezTo>
                        <a:cubicBezTo>
                          <a:pt x="1607" y="2175"/>
                          <a:pt x="1607" y="2176"/>
                          <a:pt x="1607" y="2176"/>
                        </a:cubicBezTo>
                        <a:cubicBezTo>
                          <a:pt x="1607" y="2176"/>
                          <a:pt x="1607" y="2176"/>
                          <a:pt x="1607" y="2176"/>
                        </a:cubicBezTo>
                        <a:cubicBezTo>
                          <a:pt x="1607" y="2176"/>
                          <a:pt x="1608" y="2176"/>
                          <a:pt x="1608" y="2176"/>
                        </a:cubicBezTo>
                        <a:cubicBezTo>
                          <a:pt x="1608" y="2176"/>
                          <a:pt x="1608" y="2176"/>
                          <a:pt x="1608" y="2176"/>
                        </a:cubicBezTo>
                        <a:cubicBezTo>
                          <a:pt x="1608" y="2176"/>
                          <a:pt x="1608" y="2176"/>
                          <a:pt x="1608" y="2176"/>
                        </a:cubicBezTo>
                        <a:cubicBezTo>
                          <a:pt x="1608" y="2176"/>
                          <a:pt x="1608" y="2176"/>
                          <a:pt x="1608" y="2176"/>
                        </a:cubicBezTo>
                        <a:cubicBezTo>
                          <a:pt x="1608" y="2176"/>
                          <a:pt x="1609" y="2176"/>
                          <a:pt x="1609" y="2176"/>
                        </a:cubicBezTo>
                        <a:cubicBezTo>
                          <a:pt x="1609" y="2176"/>
                          <a:pt x="1609" y="2176"/>
                          <a:pt x="1609" y="2176"/>
                        </a:cubicBezTo>
                        <a:cubicBezTo>
                          <a:pt x="1609" y="2176"/>
                          <a:pt x="1609" y="2176"/>
                          <a:pt x="1609" y="2176"/>
                        </a:cubicBezTo>
                        <a:cubicBezTo>
                          <a:pt x="1609" y="2176"/>
                          <a:pt x="1609" y="2176"/>
                          <a:pt x="1609" y="2176"/>
                        </a:cubicBezTo>
                        <a:cubicBezTo>
                          <a:pt x="1609" y="2176"/>
                          <a:pt x="1610" y="2176"/>
                          <a:pt x="1610" y="2176"/>
                        </a:cubicBezTo>
                        <a:cubicBezTo>
                          <a:pt x="1610" y="2176"/>
                          <a:pt x="1610" y="2176"/>
                          <a:pt x="1610" y="2176"/>
                        </a:cubicBezTo>
                        <a:cubicBezTo>
                          <a:pt x="1610" y="2176"/>
                          <a:pt x="1610" y="2176"/>
                          <a:pt x="1610" y="2176"/>
                        </a:cubicBezTo>
                        <a:cubicBezTo>
                          <a:pt x="1610" y="2176"/>
                          <a:pt x="1610" y="2176"/>
                          <a:pt x="1610" y="2176"/>
                        </a:cubicBezTo>
                        <a:cubicBezTo>
                          <a:pt x="1611" y="2176"/>
                          <a:pt x="1611" y="2176"/>
                          <a:pt x="1611" y="2176"/>
                        </a:cubicBezTo>
                        <a:cubicBezTo>
                          <a:pt x="1611" y="2176"/>
                          <a:pt x="1611" y="2176"/>
                          <a:pt x="1611" y="2176"/>
                        </a:cubicBezTo>
                        <a:cubicBezTo>
                          <a:pt x="1611" y="2176"/>
                          <a:pt x="1611" y="2176"/>
                          <a:pt x="1611" y="2176"/>
                        </a:cubicBezTo>
                        <a:cubicBezTo>
                          <a:pt x="1611" y="2176"/>
                          <a:pt x="1611" y="2176"/>
                          <a:pt x="1611" y="2176"/>
                        </a:cubicBezTo>
                        <a:cubicBezTo>
                          <a:pt x="1612" y="2176"/>
                          <a:pt x="1612" y="2176"/>
                          <a:pt x="1612" y="2176"/>
                        </a:cubicBezTo>
                        <a:cubicBezTo>
                          <a:pt x="1612" y="2176"/>
                          <a:pt x="1612" y="2176"/>
                          <a:pt x="1612" y="2176"/>
                        </a:cubicBezTo>
                        <a:cubicBezTo>
                          <a:pt x="1612" y="2176"/>
                          <a:pt x="1612" y="2176"/>
                          <a:pt x="1612" y="2176"/>
                        </a:cubicBezTo>
                        <a:cubicBezTo>
                          <a:pt x="1612" y="2176"/>
                          <a:pt x="1612" y="2176"/>
                          <a:pt x="1612" y="2176"/>
                        </a:cubicBezTo>
                        <a:cubicBezTo>
                          <a:pt x="1613" y="2176"/>
                          <a:pt x="1613" y="2175"/>
                          <a:pt x="1613" y="2175"/>
                        </a:cubicBezTo>
                        <a:cubicBezTo>
                          <a:pt x="1613" y="2175"/>
                          <a:pt x="1613" y="2176"/>
                          <a:pt x="1613" y="2176"/>
                        </a:cubicBezTo>
                        <a:cubicBezTo>
                          <a:pt x="1613" y="2176"/>
                          <a:pt x="1613" y="2176"/>
                          <a:pt x="1613" y="2176"/>
                        </a:cubicBezTo>
                        <a:cubicBezTo>
                          <a:pt x="1613" y="2176"/>
                          <a:pt x="1613" y="2176"/>
                          <a:pt x="1613" y="2176"/>
                        </a:cubicBezTo>
                        <a:cubicBezTo>
                          <a:pt x="1614" y="2177"/>
                          <a:pt x="1614" y="2177"/>
                          <a:pt x="1614" y="2177"/>
                        </a:cubicBezTo>
                        <a:cubicBezTo>
                          <a:pt x="1614" y="2177"/>
                          <a:pt x="1614" y="2176"/>
                          <a:pt x="1614" y="2176"/>
                        </a:cubicBezTo>
                        <a:cubicBezTo>
                          <a:pt x="1614" y="2176"/>
                          <a:pt x="1614" y="2176"/>
                          <a:pt x="1614" y="2176"/>
                        </a:cubicBezTo>
                        <a:cubicBezTo>
                          <a:pt x="1614" y="2176"/>
                          <a:pt x="1614" y="2176"/>
                          <a:pt x="1614" y="2176"/>
                        </a:cubicBezTo>
                        <a:cubicBezTo>
                          <a:pt x="1615" y="2176"/>
                          <a:pt x="1615" y="2177"/>
                          <a:pt x="1615" y="2177"/>
                        </a:cubicBezTo>
                        <a:cubicBezTo>
                          <a:pt x="1615" y="2177"/>
                          <a:pt x="1615" y="2176"/>
                          <a:pt x="1615" y="2176"/>
                        </a:cubicBezTo>
                        <a:cubicBezTo>
                          <a:pt x="1615" y="2176"/>
                          <a:pt x="1615" y="2176"/>
                          <a:pt x="1615" y="2177"/>
                        </a:cubicBezTo>
                        <a:cubicBezTo>
                          <a:pt x="1615" y="2177"/>
                          <a:pt x="1615" y="2177"/>
                          <a:pt x="1616" y="2177"/>
                        </a:cubicBezTo>
                        <a:cubicBezTo>
                          <a:pt x="1616" y="2177"/>
                          <a:pt x="1616" y="2177"/>
                          <a:pt x="1616" y="2177"/>
                        </a:cubicBezTo>
                        <a:cubicBezTo>
                          <a:pt x="1616" y="2177"/>
                          <a:pt x="1616" y="2177"/>
                          <a:pt x="1616" y="2178"/>
                        </a:cubicBezTo>
                        <a:cubicBezTo>
                          <a:pt x="1616" y="2178"/>
                          <a:pt x="1616" y="2178"/>
                          <a:pt x="1616" y="2178"/>
                        </a:cubicBezTo>
                        <a:cubicBezTo>
                          <a:pt x="1616" y="2177"/>
                          <a:pt x="1616" y="2177"/>
                          <a:pt x="1617" y="2177"/>
                        </a:cubicBezTo>
                        <a:cubicBezTo>
                          <a:pt x="1617" y="2177"/>
                          <a:pt x="1617" y="2177"/>
                          <a:pt x="1617" y="2177"/>
                        </a:cubicBezTo>
                        <a:cubicBezTo>
                          <a:pt x="1617" y="2177"/>
                          <a:pt x="1617" y="2177"/>
                          <a:pt x="1617" y="2177"/>
                        </a:cubicBezTo>
                        <a:cubicBezTo>
                          <a:pt x="1617" y="2177"/>
                          <a:pt x="1617" y="2177"/>
                          <a:pt x="1617" y="2177"/>
                        </a:cubicBezTo>
                        <a:cubicBezTo>
                          <a:pt x="1617" y="2177"/>
                          <a:pt x="1617" y="2177"/>
                          <a:pt x="1618" y="2177"/>
                        </a:cubicBezTo>
                        <a:cubicBezTo>
                          <a:pt x="1618" y="2176"/>
                          <a:pt x="1618" y="2176"/>
                          <a:pt x="1618" y="2176"/>
                        </a:cubicBezTo>
                        <a:cubicBezTo>
                          <a:pt x="1618" y="2176"/>
                          <a:pt x="1618" y="2177"/>
                          <a:pt x="1618" y="2177"/>
                        </a:cubicBezTo>
                        <a:cubicBezTo>
                          <a:pt x="1618" y="2177"/>
                          <a:pt x="1618" y="2176"/>
                          <a:pt x="1618" y="2176"/>
                        </a:cubicBezTo>
                        <a:cubicBezTo>
                          <a:pt x="1618" y="2176"/>
                          <a:pt x="1618" y="2176"/>
                          <a:pt x="1619" y="2176"/>
                        </a:cubicBezTo>
                        <a:cubicBezTo>
                          <a:pt x="1619" y="2177"/>
                          <a:pt x="1619" y="2177"/>
                          <a:pt x="1619" y="2177"/>
                        </a:cubicBezTo>
                        <a:cubicBezTo>
                          <a:pt x="1619" y="2177"/>
                          <a:pt x="1619" y="2176"/>
                          <a:pt x="1619" y="2176"/>
                        </a:cubicBezTo>
                        <a:cubicBezTo>
                          <a:pt x="1619" y="2176"/>
                          <a:pt x="1619" y="2176"/>
                          <a:pt x="1619" y="2176"/>
                        </a:cubicBezTo>
                        <a:cubicBezTo>
                          <a:pt x="1619" y="2176"/>
                          <a:pt x="1619" y="2176"/>
                          <a:pt x="1620" y="2176"/>
                        </a:cubicBezTo>
                        <a:cubicBezTo>
                          <a:pt x="1620" y="2176"/>
                          <a:pt x="1620" y="2176"/>
                          <a:pt x="1620" y="2177"/>
                        </a:cubicBezTo>
                        <a:cubicBezTo>
                          <a:pt x="1620" y="2177"/>
                          <a:pt x="1620" y="2177"/>
                          <a:pt x="1620" y="2177"/>
                        </a:cubicBezTo>
                        <a:cubicBezTo>
                          <a:pt x="1620" y="2177"/>
                          <a:pt x="1620" y="2177"/>
                          <a:pt x="1620" y="2177"/>
                        </a:cubicBezTo>
                        <a:cubicBezTo>
                          <a:pt x="1620" y="2177"/>
                          <a:pt x="1621" y="2177"/>
                          <a:pt x="1621" y="2177"/>
                        </a:cubicBezTo>
                        <a:cubicBezTo>
                          <a:pt x="1621" y="2177"/>
                          <a:pt x="1621" y="2176"/>
                          <a:pt x="1621" y="2176"/>
                        </a:cubicBezTo>
                        <a:cubicBezTo>
                          <a:pt x="1621" y="2176"/>
                          <a:pt x="1621" y="2177"/>
                          <a:pt x="1621" y="2177"/>
                        </a:cubicBezTo>
                        <a:cubicBezTo>
                          <a:pt x="1621" y="2177"/>
                          <a:pt x="1621" y="2177"/>
                          <a:pt x="1621" y="2177"/>
                        </a:cubicBezTo>
                        <a:cubicBezTo>
                          <a:pt x="1621" y="2177"/>
                          <a:pt x="1622" y="2177"/>
                          <a:pt x="1622" y="2177"/>
                        </a:cubicBezTo>
                        <a:cubicBezTo>
                          <a:pt x="1622" y="2177"/>
                          <a:pt x="1622" y="2177"/>
                          <a:pt x="1622" y="2177"/>
                        </a:cubicBezTo>
                        <a:cubicBezTo>
                          <a:pt x="1622" y="2177"/>
                          <a:pt x="1622" y="2177"/>
                          <a:pt x="1622" y="2177"/>
                        </a:cubicBezTo>
                        <a:cubicBezTo>
                          <a:pt x="1622" y="2177"/>
                          <a:pt x="1622" y="2177"/>
                          <a:pt x="1622" y="2177"/>
                        </a:cubicBezTo>
                        <a:cubicBezTo>
                          <a:pt x="1622" y="2177"/>
                          <a:pt x="1623" y="2177"/>
                          <a:pt x="1623" y="2177"/>
                        </a:cubicBezTo>
                        <a:cubicBezTo>
                          <a:pt x="1623" y="2177"/>
                          <a:pt x="1623" y="2177"/>
                          <a:pt x="1623" y="2177"/>
                        </a:cubicBezTo>
                        <a:cubicBezTo>
                          <a:pt x="1623" y="2177"/>
                          <a:pt x="1623" y="2177"/>
                          <a:pt x="1623" y="2177"/>
                        </a:cubicBezTo>
                        <a:cubicBezTo>
                          <a:pt x="1623" y="2178"/>
                          <a:pt x="1623" y="2178"/>
                          <a:pt x="1623" y="2178"/>
                        </a:cubicBezTo>
                        <a:cubicBezTo>
                          <a:pt x="1623" y="2177"/>
                          <a:pt x="1624" y="2177"/>
                          <a:pt x="1624" y="2177"/>
                        </a:cubicBezTo>
                        <a:cubicBezTo>
                          <a:pt x="1624" y="2177"/>
                          <a:pt x="1624" y="2176"/>
                          <a:pt x="1624" y="2176"/>
                        </a:cubicBezTo>
                        <a:cubicBezTo>
                          <a:pt x="1624" y="2176"/>
                          <a:pt x="1624" y="2176"/>
                          <a:pt x="1624" y="2177"/>
                        </a:cubicBezTo>
                        <a:cubicBezTo>
                          <a:pt x="1624" y="2177"/>
                          <a:pt x="1624" y="2177"/>
                          <a:pt x="1624" y="2178"/>
                        </a:cubicBezTo>
                        <a:cubicBezTo>
                          <a:pt x="1624" y="2178"/>
                          <a:pt x="1625" y="2177"/>
                          <a:pt x="1625" y="2177"/>
                        </a:cubicBezTo>
                        <a:cubicBezTo>
                          <a:pt x="1625" y="2177"/>
                          <a:pt x="1625" y="2177"/>
                          <a:pt x="1625" y="2177"/>
                        </a:cubicBezTo>
                        <a:cubicBezTo>
                          <a:pt x="1625" y="2177"/>
                          <a:pt x="1625" y="2177"/>
                          <a:pt x="1625" y="2177"/>
                        </a:cubicBezTo>
                        <a:cubicBezTo>
                          <a:pt x="1625" y="2177"/>
                          <a:pt x="1625" y="2177"/>
                          <a:pt x="1625" y="2177"/>
                        </a:cubicBezTo>
                        <a:cubicBezTo>
                          <a:pt x="1625" y="2177"/>
                          <a:pt x="1626" y="2177"/>
                          <a:pt x="1626" y="2177"/>
                        </a:cubicBezTo>
                        <a:cubicBezTo>
                          <a:pt x="1626" y="2177"/>
                          <a:pt x="1626" y="2177"/>
                          <a:pt x="1626" y="2177"/>
                        </a:cubicBezTo>
                        <a:cubicBezTo>
                          <a:pt x="1626" y="2177"/>
                          <a:pt x="1626" y="2178"/>
                          <a:pt x="1626" y="2178"/>
                        </a:cubicBezTo>
                        <a:cubicBezTo>
                          <a:pt x="1626" y="2178"/>
                          <a:pt x="1626" y="2177"/>
                          <a:pt x="1626" y="2177"/>
                        </a:cubicBezTo>
                        <a:cubicBezTo>
                          <a:pt x="1627" y="2177"/>
                          <a:pt x="1627" y="2177"/>
                          <a:pt x="1627" y="2177"/>
                        </a:cubicBezTo>
                        <a:cubicBezTo>
                          <a:pt x="1627" y="2177"/>
                          <a:pt x="1627" y="2177"/>
                          <a:pt x="1627" y="2177"/>
                        </a:cubicBezTo>
                        <a:cubicBezTo>
                          <a:pt x="1627" y="2177"/>
                          <a:pt x="1627" y="2177"/>
                          <a:pt x="1627" y="2177"/>
                        </a:cubicBezTo>
                        <a:cubicBezTo>
                          <a:pt x="1627" y="2177"/>
                          <a:pt x="1627" y="2177"/>
                          <a:pt x="1627" y="2177"/>
                        </a:cubicBezTo>
                        <a:cubicBezTo>
                          <a:pt x="1628" y="2177"/>
                          <a:pt x="1628" y="2177"/>
                          <a:pt x="1628" y="2177"/>
                        </a:cubicBezTo>
                        <a:cubicBezTo>
                          <a:pt x="1628" y="2177"/>
                          <a:pt x="1628" y="2177"/>
                          <a:pt x="1628" y="2177"/>
                        </a:cubicBezTo>
                        <a:cubicBezTo>
                          <a:pt x="1628" y="2177"/>
                          <a:pt x="1628" y="2178"/>
                          <a:pt x="1628" y="2178"/>
                        </a:cubicBezTo>
                        <a:cubicBezTo>
                          <a:pt x="1628" y="2178"/>
                          <a:pt x="1628" y="2178"/>
                          <a:pt x="1628" y="2178"/>
                        </a:cubicBezTo>
                        <a:cubicBezTo>
                          <a:pt x="1629" y="2178"/>
                          <a:pt x="1629" y="2178"/>
                          <a:pt x="1629" y="2178"/>
                        </a:cubicBezTo>
                        <a:cubicBezTo>
                          <a:pt x="1629" y="2178"/>
                          <a:pt x="1629" y="2178"/>
                          <a:pt x="1629" y="2178"/>
                        </a:cubicBezTo>
                        <a:cubicBezTo>
                          <a:pt x="1629" y="2178"/>
                          <a:pt x="1629" y="2178"/>
                          <a:pt x="1629" y="2178"/>
                        </a:cubicBezTo>
                        <a:cubicBezTo>
                          <a:pt x="1629" y="2178"/>
                          <a:pt x="1629" y="2178"/>
                          <a:pt x="1629" y="2177"/>
                        </a:cubicBezTo>
                        <a:cubicBezTo>
                          <a:pt x="1630" y="2177"/>
                          <a:pt x="1630" y="2178"/>
                          <a:pt x="1630" y="2178"/>
                        </a:cubicBezTo>
                        <a:cubicBezTo>
                          <a:pt x="1630" y="2178"/>
                          <a:pt x="1630" y="2178"/>
                          <a:pt x="1630" y="2178"/>
                        </a:cubicBezTo>
                        <a:cubicBezTo>
                          <a:pt x="1630" y="2178"/>
                          <a:pt x="1630" y="2178"/>
                          <a:pt x="1630" y="2178"/>
                        </a:cubicBezTo>
                        <a:cubicBezTo>
                          <a:pt x="1630" y="2178"/>
                          <a:pt x="1630" y="2178"/>
                          <a:pt x="1630" y="2178"/>
                        </a:cubicBezTo>
                        <a:cubicBezTo>
                          <a:pt x="1631" y="2178"/>
                          <a:pt x="1631" y="2178"/>
                          <a:pt x="1631" y="2178"/>
                        </a:cubicBezTo>
                        <a:cubicBezTo>
                          <a:pt x="1631" y="2178"/>
                          <a:pt x="1631" y="2178"/>
                          <a:pt x="1631" y="2178"/>
                        </a:cubicBezTo>
                        <a:cubicBezTo>
                          <a:pt x="1631" y="2178"/>
                          <a:pt x="1631" y="2178"/>
                          <a:pt x="1631" y="2178"/>
                        </a:cubicBezTo>
                        <a:cubicBezTo>
                          <a:pt x="1631" y="2178"/>
                          <a:pt x="1631" y="2178"/>
                          <a:pt x="1631" y="2178"/>
                        </a:cubicBezTo>
                        <a:cubicBezTo>
                          <a:pt x="1632" y="2178"/>
                          <a:pt x="1632" y="2178"/>
                          <a:pt x="1632" y="2178"/>
                        </a:cubicBezTo>
                        <a:cubicBezTo>
                          <a:pt x="1632" y="2178"/>
                          <a:pt x="1632" y="2178"/>
                          <a:pt x="1632" y="2178"/>
                        </a:cubicBezTo>
                        <a:cubicBezTo>
                          <a:pt x="1632" y="2177"/>
                          <a:pt x="1632" y="2177"/>
                          <a:pt x="1632" y="2177"/>
                        </a:cubicBezTo>
                        <a:cubicBezTo>
                          <a:pt x="1632" y="2177"/>
                          <a:pt x="1632" y="2178"/>
                          <a:pt x="1633" y="2178"/>
                        </a:cubicBezTo>
                        <a:cubicBezTo>
                          <a:pt x="1633" y="2178"/>
                          <a:pt x="1633" y="2178"/>
                          <a:pt x="1633" y="2178"/>
                        </a:cubicBezTo>
                        <a:cubicBezTo>
                          <a:pt x="1633" y="2178"/>
                          <a:pt x="1633" y="2178"/>
                          <a:pt x="1633" y="2178"/>
                        </a:cubicBezTo>
                        <a:cubicBezTo>
                          <a:pt x="1633" y="2178"/>
                          <a:pt x="1633" y="2178"/>
                          <a:pt x="1633" y="2178"/>
                        </a:cubicBezTo>
                        <a:cubicBezTo>
                          <a:pt x="1633" y="2178"/>
                          <a:pt x="1633" y="2178"/>
                          <a:pt x="1634" y="2178"/>
                        </a:cubicBezTo>
                        <a:cubicBezTo>
                          <a:pt x="1634" y="2178"/>
                          <a:pt x="1634" y="2178"/>
                          <a:pt x="1634" y="2178"/>
                        </a:cubicBezTo>
                        <a:cubicBezTo>
                          <a:pt x="1634" y="2178"/>
                          <a:pt x="1634" y="2178"/>
                          <a:pt x="1634" y="2178"/>
                        </a:cubicBezTo>
                        <a:cubicBezTo>
                          <a:pt x="1634" y="2178"/>
                          <a:pt x="1634" y="2178"/>
                          <a:pt x="1634" y="2178"/>
                        </a:cubicBezTo>
                        <a:cubicBezTo>
                          <a:pt x="1634" y="2178"/>
                          <a:pt x="1634" y="2178"/>
                          <a:pt x="1635" y="2178"/>
                        </a:cubicBezTo>
                        <a:cubicBezTo>
                          <a:pt x="1635" y="2178"/>
                          <a:pt x="1635" y="2178"/>
                          <a:pt x="1635" y="2178"/>
                        </a:cubicBezTo>
                        <a:cubicBezTo>
                          <a:pt x="1635" y="2178"/>
                          <a:pt x="1635" y="2178"/>
                          <a:pt x="1635" y="2178"/>
                        </a:cubicBezTo>
                        <a:cubicBezTo>
                          <a:pt x="1635" y="2179"/>
                          <a:pt x="1635" y="2179"/>
                          <a:pt x="1635" y="2179"/>
                        </a:cubicBezTo>
                        <a:cubicBezTo>
                          <a:pt x="1635" y="2179"/>
                          <a:pt x="1635" y="2179"/>
                          <a:pt x="1636" y="2179"/>
                        </a:cubicBezTo>
                        <a:cubicBezTo>
                          <a:pt x="1636" y="2179"/>
                          <a:pt x="1636" y="2179"/>
                          <a:pt x="1636" y="2179"/>
                        </a:cubicBezTo>
                        <a:cubicBezTo>
                          <a:pt x="1636" y="2179"/>
                          <a:pt x="1636" y="2178"/>
                          <a:pt x="1636" y="2178"/>
                        </a:cubicBezTo>
                        <a:cubicBezTo>
                          <a:pt x="1636" y="2178"/>
                          <a:pt x="1636" y="2178"/>
                          <a:pt x="1636" y="2178"/>
                        </a:cubicBezTo>
                        <a:cubicBezTo>
                          <a:pt x="1636" y="2179"/>
                          <a:pt x="1636" y="2179"/>
                          <a:pt x="1637" y="2179"/>
                        </a:cubicBezTo>
                        <a:cubicBezTo>
                          <a:pt x="1637" y="2179"/>
                          <a:pt x="1637" y="2178"/>
                          <a:pt x="1637" y="2178"/>
                        </a:cubicBezTo>
                        <a:cubicBezTo>
                          <a:pt x="1637" y="2178"/>
                          <a:pt x="1637" y="2179"/>
                          <a:pt x="1637" y="2179"/>
                        </a:cubicBezTo>
                        <a:cubicBezTo>
                          <a:pt x="1637" y="2179"/>
                          <a:pt x="1637" y="2178"/>
                          <a:pt x="1637" y="2178"/>
                        </a:cubicBezTo>
                        <a:cubicBezTo>
                          <a:pt x="1637" y="2178"/>
                          <a:pt x="1638" y="2178"/>
                          <a:pt x="1638" y="2178"/>
                        </a:cubicBezTo>
                        <a:cubicBezTo>
                          <a:pt x="1638" y="2178"/>
                          <a:pt x="1638" y="2179"/>
                          <a:pt x="1638" y="2179"/>
                        </a:cubicBezTo>
                        <a:cubicBezTo>
                          <a:pt x="1638" y="2179"/>
                          <a:pt x="1638" y="2179"/>
                          <a:pt x="1638" y="2179"/>
                        </a:cubicBezTo>
                        <a:cubicBezTo>
                          <a:pt x="1638" y="2179"/>
                          <a:pt x="1638" y="2179"/>
                          <a:pt x="1638" y="2179"/>
                        </a:cubicBezTo>
                        <a:cubicBezTo>
                          <a:pt x="1638" y="2179"/>
                          <a:pt x="1639" y="2179"/>
                          <a:pt x="1639" y="2179"/>
                        </a:cubicBezTo>
                        <a:cubicBezTo>
                          <a:pt x="1639" y="2179"/>
                          <a:pt x="1639" y="2179"/>
                          <a:pt x="1639" y="2179"/>
                        </a:cubicBezTo>
                        <a:cubicBezTo>
                          <a:pt x="1639" y="2179"/>
                          <a:pt x="1639" y="2179"/>
                          <a:pt x="1639" y="2179"/>
                        </a:cubicBezTo>
                        <a:cubicBezTo>
                          <a:pt x="1639" y="2179"/>
                          <a:pt x="1639" y="2179"/>
                          <a:pt x="1639" y="2179"/>
                        </a:cubicBezTo>
                        <a:cubicBezTo>
                          <a:pt x="1639" y="2179"/>
                          <a:pt x="1640" y="2180"/>
                          <a:pt x="1640" y="2180"/>
                        </a:cubicBezTo>
                        <a:cubicBezTo>
                          <a:pt x="1640" y="2180"/>
                          <a:pt x="1640" y="2180"/>
                          <a:pt x="1640" y="2179"/>
                        </a:cubicBezTo>
                        <a:cubicBezTo>
                          <a:pt x="1640" y="2179"/>
                          <a:pt x="1640" y="2179"/>
                          <a:pt x="1640" y="2179"/>
                        </a:cubicBezTo>
                        <a:cubicBezTo>
                          <a:pt x="1640" y="2179"/>
                          <a:pt x="1640" y="2179"/>
                          <a:pt x="1640" y="2179"/>
                        </a:cubicBezTo>
                        <a:cubicBezTo>
                          <a:pt x="1640" y="2179"/>
                          <a:pt x="1641" y="2179"/>
                          <a:pt x="1641" y="2179"/>
                        </a:cubicBezTo>
                        <a:cubicBezTo>
                          <a:pt x="1641" y="2179"/>
                          <a:pt x="1641" y="2179"/>
                          <a:pt x="1641" y="2179"/>
                        </a:cubicBezTo>
                        <a:cubicBezTo>
                          <a:pt x="1641" y="2179"/>
                          <a:pt x="1641" y="2179"/>
                          <a:pt x="1641" y="2179"/>
                        </a:cubicBezTo>
                        <a:cubicBezTo>
                          <a:pt x="1641" y="2178"/>
                          <a:pt x="1641" y="2178"/>
                          <a:pt x="1641" y="2179"/>
                        </a:cubicBezTo>
                        <a:cubicBezTo>
                          <a:pt x="1641" y="2179"/>
                          <a:pt x="1642" y="2179"/>
                          <a:pt x="1642" y="2179"/>
                        </a:cubicBezTo>
                        <a:cubicBezTo>
                          <a:pt x="1642" y="2179"/>
                          <a:pt x="1642" y="2179"/>
                          <a:pt x="1642" y="2179"/>
                        </a:cubicBezTo>
                        <a:cubicBezTo>
                          <a:pt x="1642" y="2179"/>
                          <a:pt x="1642" y="2179"/>
                          <a:pt x="1642" y="2179"/>
                        </a:cubicBezTo>
                        <a:cubicBezTo>
                          <a:pt x="1642" y="2179"/>
                          <a:pt x="1642" y="2179"/>
                          <a:pt x="1642" y="2179"/>
                        </a:cubicBezTo>
                        <a:cubicBezTo>
                          <a:pt x="1642" y="2179"/>
                          <a:pt x="1643" y="2179"/>
                          <a:pt x="1643" y="2179"/>
                        </a:cubicBezTo>
                        <a:cubicBezTo>
                          <a:pt x="1643" y="2179"/>
                          <a:pt x="1643" y="2179"/>
                          <a:pt x="1643" y="2179"/>
                        </a:cubicBezTo>
                        <a:cubicBezTo>
                          <a:pt x="1643" y="2179"/>
                          <a:pt x="1643" y="2179"/>
                          <a:pt x="1643" y="2179"/>
                        </a:cubicBezTo>
                        <a:cubicBezTo>
                          <a:pt x="1643" y="2179"/>
                          <a:pt x="1643" y="2179"/>
                          <a:pt x="1643" y="2179"/>
                        </a:cubicBezTo>
                        <a:cubicBezTo>
                          <a:pt x="1644" y="2179"/>
                          <a:pt x="1644" y="2179"/>
                          <a:pt x="1644" y="2179"/>
                        </a:cubicBezTo>
                        <a:cubicBezTo>
                          <a:pt x="1644" y="2179"/>
                          <a:pt x="1644" y="2180"/>
                          <a:pt x="1644" y="2180"/>
                        </a:cubicBezTo>
                        <a:cubicBezTo>
                          <a:pt x="1644" y="2180"/>
                          <a:pt x="1644" y="2180"/>
                          <a:pt x="1644" y="2179"/>
                        </a:cubicBezTo>
                        <a:cubicBezTo>
                          <a:pt x="1644" y="2179"/>
                          <a:pt x="1644" y="2179"/>
                          <a:pt x="1644" y="2179"/>
                        </a:cubicBezTo>
                        <a:cubicBezTo>
                          <a:pt x="1645" y="2179"/>
                          <a:pt x="1645" y="2179"/>
                          <a:pt x="1645" y="2179"/>
                        </a:cubicBezTo>
                        <a:cubicBezTo>
                          <a:pt x="1645" y="2179"/>
                          <a:pt x="1645" y="2179"/>
                          <a:pt x="1645" y="2179"/>
                        </a:cubicBezTo>
                        <a:cubicBezTo>
                          <a:pt x="1645" y="2179"/>
                          <a:pt x="1645" y="2179"/>
                          <a:pt x="1645" y="2179"/>
                        </a:cubicBezTo>
                        <a:cubicBezTo>
                          <a:pt x="1645" y="2179"/>
                          <a:pt x="1645" y="2179"/>
                          <a:pt x="1645" y="2180"/>
                        </a:cubicBezTo>
                        <a:cubicBezTo>
                          <a:pt x="1646" y="2180"/>
                          <a:pt x="1646" y="2180"/>
                          <a:pt x="1646" y="2180"/>
                        </a:cubicBezTo>
                        <a:cubicBezTo>
                          <a:pt x="1646" y="2180"/>
                          <a:pt x="1646" y="2179"/>
                          <a:pt x="1646" y="2179"/>
                        </a:cubicBezTo>
                        <a:cubicBezTo>
                          <a:pt x="1646" y="2179"/>
                          <a:pt x="1646" y="2179"/>
                          <a:pt x="1646" y="2179"/>
                        </a:cubicBezTo>
                        <a:cubicBezTo>
                          <a:pt x="1646" y="2179"/>
                          <a:pt x="1646" y="2179"/>
                          <a:pt x="1646" y="2179"/>
                        </a:cubicBezTo>
                        <a:cubicBezTo>
                          <a:pt x="1647" y="2179"/>
                          <a:pt x="1647" y="2179"/>
                          <a:pt x="1647" y="2179"/>
                        </a:cubicBezTo>
                        <a:cubicBezTo>
                          <a:pt x="1647" y="2179"/>
                          <a:pt x="1647" y="2180"/>
                          <a:pt x="1647" y="2180"/>
                        </a:cubicBezTo>
                        <a:cubicBezTo>
                          <a:pt x="1647" y="2180"/>
                          <a:pt x="1647" y="2180"/>
                          <a:pt x="1647" y="2180"/>
                        </a:cubicBezTo>
                        <a:cubicBezTo>
                          <a:pt x="1647" y="2180"/>
                          <a:pt x="1647" y="2180"/>
                          <a:pt x="1647" y="2180"/>
                        </a:cubicBezTo>
                        <a:cubicBezTo>
                          <a:pt x="1648" y="2180"/>
                          <a:pt x="1648" y="2179"/>
                          <a:pt x="1648" y="2179"/>
                        </a:cubicBezTo>
                        <a:cubicBezTo>
                          <a:pt x="1648" y="2179"/>
                          <a:pt x="1648" y="2179"/>
                          <a:pt x="1648" y="2179"/>
                        </a:cubicBezTo>
                        <a:cubicBezTo>
                          <a:pt x="1648" y="2179"/>
                          <a:pt x="1648" y="2179"/>
                          <a:pt x="1648" y="2179"/>
                        </a:cubicBezTo>
                        <a:cubicBezTo>
                          <a:pt x="1648" y="2179"/>
                          <a:pt x="1648" y="2180"/>
                          <a:pt x="1649" y="2180"/>
                        </a:cubicBezTo>
                        <a:cubicBezTo>
                          <a:pt x="1649" y="2180"/>
                          <a:pt x="1649" y="2180"/>
                          <a:pt x="1649" y="2180"/>
                        </a:cubicBezTo>
                        <a:cubicBezTo>
                          <a:pt x="1649" y="2180"/>
                          <a:pt x="1649" y="2179"/>
                          <a:pt x="1649" y="2179"/>
                        </a:cubicBezTo>
                        <a:cubicBezTo>
                          <a:pt x="1649" y="2179"/>
                          <a:pt x="1649" y="2180"/>
                          <a:pt x="1649" y="2180"/>
                        </a:cubicBezTo>
                        <a:cubicBezTo>
                          <a:pt x="1649" y="2180"/>
                          <a:pt x="1649" y="2180"/>
                          <a:pt x="1650" y="2180"/>
                        </a:cubicBezTo>
                        <a:cubicBezTo>
                          <a:pt x="1650" y="2180"/>
                          <a:pt x="1650" y="2180"/>
                          <a:pt x="1650" y="2179"/>
                        </a:cubicBezTo>
                        <a:cubicBezTo>
                          <a:pt x="1650" y="2179"/>
                          <a:pt x="1650" y="2179"/>
                          <a:pt x="1650" y="2179"/>
                        </a:cubicBezTo>
                        <a:cubicBezTo>
                          <a:pt x="1650" y="2179"/>
                          <a:pt x="1650" y="2179"/>
                          <a:pt x="1650" y="2179"/>
                        </a:cubicBezTo>
                        <a:cubicBezTo>
                          <a:pt x="1650" y="2179"/>
                          <a:pt x="1650" y="2180"/>
                          <a:pt x="1651" y="2180"/>
                        </a:cubicBezTo>
                        <a:cubicBezTo>
                          <a:pt x="1651" y="2180"/>
                          <a:pt x="1651" y="2180"/>
                          <a:pt x="1651" y="2180"/>
                        </a:cubicBezTo>
                        <a:cubicBezTo>
                          <a:pt x="1651" y="2180"/>
                          <a:pt x="1651" y="2180"/>
                          <a:pt x="1651" y="2180"/>
                        </a:cubicBezTo>
                        <a:cubicBezTo>
                          <a:pt x="1651" y="2180"/>
                          <a:pt x="1651" y="2180"/>
                          <a:pt x="1651" y="2180"/>
                        </a:cubicBezTo>
                        <a:cubicBezTo>
                          <a:pt x="1651" y="2180"/>
                          <a:pt x="1651" y="2179"/>
                          <a:pt x="1652" y="2179"/>
                        </a:cubicBezTo>
                        <a:cubicBezTo>
                          <a:pt x="1652" y="2179"/>
                          <a:pt x="1652" y="2180"/>
                          <a:pt x="1652" y="2180"/>
                        </a:cubicBezTo>
                        <a:cubicBezTo>
                          <a:pt x="1652" y="2180"/>
                          <a:pt x="1652" y="2180"/>
                          <a:pt x="1652" y="2180"/>
                        </a:cubicBezTo>
                        <a:cubicBezTo>
                          <a:pt x="1652" y="2180"/>
                          <a:pt x="1652" y="2180"/>
                          <a:pt x="1652" y="2180"/>
                        </a:cubicBezTo>
                        <a:cubicBezTo>
                          <a:pt x="1652" y="2180"/>
                          <a:pt x="1652" y="2179"/>
                          <a:pt x="1653" y="2179"/>
                        </a:cubicBezTo>
                        <a:cubicBezTo>
                          <a:pt x="1653" y="2179"/>
                          <a:pt x="1653" y="2180"/>
                          <a:pt x="1653" y="2180"/>
                        </a:cubicBezTo>
                        <a:cubicBezTo>
                          <a:pt x="1653" y="2180"/>
                          <a:pt x="1653" y="2180"/>
                          <a:pt x="1653" y="2180"/>
                        </a:cubicBezTo>
                        <a:cubicBezTo>
                          <a:pt x="1653" y="2180"/>
                          <a:pt x="1653" y="2180"/>
                          <a:pt x="1653" y="2180"/>
                        </a:cubicBezTo>
                        <a:cubicBezTo>
                          <a:pt x="1653" y="2180"/>
                          <a:pt x="1654" y="2180"/>
                          <a:pt x="1654" y="2180"/>
                        </a:cubicBezTo>
                        <a:cubicBezTo>
                          <a:pt x="1654" y="2180"/>
                          <a:pt x="1654" y="2180"/>
                          <a:pt x="1654" y="2180"/>
                        </a:cubicBezTo>
                        <a:cubicBezTo>
                          <a:pt x="1654" y="2180"/>
                          <a:pt x="1654" y="2180"/>
                          <a:pt x="1654" y="2180"/>
                        </a:cubicBezTo>
                        <a:cubicBezTo>
                          <a:pt x="1654" y="2180"/>
                          <a:pt x="1654" y="2180"/>
                          <a:pt x="1654" y="2180"/>
                        </a:cubicBezTo>
                        <a:cubicBezTo>
                          <a:pt x="1654" y="2180"/>
                          <a:pt x="1655" y="2180"/>
                          <a:pt x="1655" y="2180"/>
                        </a:cubicBezTo>
                        <a:cubicBezTo>
                          <a:pt x="1655" y="2180"/>
                          <a:pt x="1655" y="2180"/>
                          <a:pt x="1655" y="2180"/>
                        </a:cubicBezTo>
                        <a:cubicBezTo>
                          <a:pt x="1655" y="2180"/>
                          <a:pt x="1655" y="2180"/>
                          <a:pt x="1655" y="2180"/>
                        </a:cubicBezTo>
                        <a:cubicBezTo>
                          <a:pt x="1655" y="2180"/>
                          <a:pt x="1655" y="2180"/>
                          <a:pt x="1655" y="2180"/>
                        </a:cubicBezTo>
                        <a:cubicBezTo>
                          <a:pt x="1655" y="2180"/>
                          <a:pt x="1656" y="2180"/>
                          <a:pt x="1656" y="2180"/>
                        </a:cubicBezTo>
                        <a:cubicBezTo>
                          <a:pt x="1656" y="2180"/>
                          <a:pt x="1656" y="2180"/>
                          <a:pt x="1656" y="2180"/>
                        </a:cubicBezTo>
                        <a:cubicBezTo>
                          <a:pt x="1656" y="2180"/>
                          <a:pt x="1656" y="2180"/>
                          <a:pt x="1656" y="2180"/>
                        </a:cubicBezTo>
                        <a:cubicBezTo>
                          <a:pt x="1656" y="2180"/>
                          <a:pt x="1656" y="2180"/>
                          <a:pt x="1656" y="2180"/>
                        </a:cubicBezTo>
                        <a:cubicBezTo>
                          <a:pt x="1656" y="2180"/>
                          <a:pt x="1657" y="2180"/>
                          <a:pt x="1657" y="2180"/>
                        </a:cubicBezTo>
                        <a:cubicBezTo>
                          <a:pt x="1657" y="2180"/>
                          <a:pt x="1657" y="2181"/>
                          <a:pt x="1657" y="2181"/>
                        </a:cubicBezTo>
                        <a:cubicBezTo>
                          <a:pt x="1657" y="2181"/>
                          <a:pt x="1657" y="2181"/>
                          <a:pt x="1657" y="2181"/>
                        </a:cubicBezTo>
                        <a:cubicBezTo>
                          <a:pt x="1657" y="2181"/>
                          <a:pt x="1657" y="2181"/>
                          <a:pt x="1657" y="2180"/>
                        </a:cubicBezTo>
                        <a:cubicBezTo>
                          <a:pt x="1657" y="2180"/>
                          <a:pt x="1658" y="2180"/>
                          <a:pt x="1658" y="2180"/>
                        </a:cubicBezTo>
                        <a:cubicBezTo>
                          <a:pt x="1658" y="2180"/>
                          <a:pt x="1658" y="2181"/>
                          <a:pt x="1658" y="2181"/>
                        </a:cubicBezTo>
                        <a:cubicBezTo>
                          <a:pt x="1658" y="2181"/>
                          <a:pt x="1658" y="2180"/>
                          <a:pt x="1658" y="2180"/>
                        </a:cubicBezTo>
                        <a:cubicBezTo>
                          <a:pt x="1658" y="2180"/>
                          <a:pt x="1658" y="2180"/>
                          <a:pt x="1658" y="2180"/>
                        </a:cubicBezTo>
                        <a:cubicBezTo>
                          <a:pt x="1658" y="2180"/>
                          <a:pt x="1659" y="2180"/>
                          <a:pt x="1659" y="2180"/>
                        </a:cubicBezTo>
                        <a:cubicBezTo>
                          <a:pt x="1659" y="2180"/>
                          <a:pt x="1659" y="2180"/>
                          <a:pt x="1659" y="2180"/>
                        </a:cubicBezTo>
                        <a:cubicBezTo>
                          <a:pt x="1659" y="2181"/>
                          <a:pt x="1659" y="2180"/>
                          <a:pt x="1659" y="2180"/>
                        </a:cubicBezTo>
                        <a:cubicBezTo>
                          <a:pt x="1659" y="2180"/>
                          <a:pt x="1659" y="2180"/>
                          <a:pt x="1659" y="2180"/>
                        </a:cubicBezTo>
                        <a:cubicBezTo>
                          <a:pt x="1660" y="2181"/>
                          <a:pt x="1660" y="2181"/>
                          <a:pt x="1660" y="2181"/>
                        </a:cubicBezTo>
                        <a:cubicBezTo>
                          <a:pt x="1660" y="2181"/>
                          <a:pt x="1660" y="2180"/>
                          <a:pt x="1660" y="2180"/>
                        </a:cubicBezTo>
                        <a:cubicBezTo>
                          <a:pt x="1660" y="2180"/>
                          <a:pt x="1660" y="2181"/>
                          <a:pt x="1660" y="2181"/>
                        </a:cubicBezTo>
                        <a:cubicBezTo>
                          <a:pt x="1660" y="2181"/>
                          <a:pt x="1660" y="2180"/>
                          <a:pt x="1660" y="2180"/>
                        </a:cubicBezTo>
                        <a:cubicBezTo>
                          <a:pt x="1661" y="2180"/>
                          <a:pt x="1661" y="2181"/>
                          <a:pt x="1661" y="2181"/>
                        </a:cubicBezTo>
                        <a:cubicBezTo>
                          <a:pt x="1661" y="2181"/>
                          <a:pt x="1661" y="2181"/>
                          <a:pt x="1661" y="2181"/>
                        </a:cubicBezTo>
                        <a:cubicBezTo>
                          <a:pt x="1661" y="2181"/>
                          <a:pt x="1661" y="2180"/>
                          <a:pt x="1661" y="2180"/>
                        </a:cubicBezTo>
                        <a:cubicBezTo>
                          <a:pt x="1661" y="2180"/>
                          <a:pt x="1661" y="2181"/>
                          <a:pt x="1661" y="2181"/>
                        </a:cubicBezTo>
                        <a:cubicBezTo>
                          <a:pt x="1662" y="2181"/>
                          <a:pt x="1662" y="2181"/>
                          <a:pt x="1662" y="2181"/>
                        </a:cubicBezTo>
                        <a:cubicBezTo>
                          <a:pt x="1662" y="2181"/>
                          <a:pt x="1662" y="2181"/>
                          <a:pt x="1662" y="2181"/>
                        </a:cubicBezTo>
                        <a:cubicBezTo>
                          <a:pt x="1662" y="2181"/>
                          <a:pt x="1662" y="2180"/>
                          <a:pt x="1662" y="2180"/>
                        </a:cubicBezTo>
                        <a:cubicBezTo>
                          <a:pt x="1662" y="2180"/>
                          <a:pt x="1662" y="2180"/>
                          <a:pt x="1662" y="2180"/>
                        </a:cubicBezTo>
                        <a:cubicBezTo>
                          <a:pt x="1663" y="2180"/>
                          <a:pt x="1663" y="2181"/>
                          <a:pt x="1663" y="2180"/>
                        </a:cubicBezTo>
                        <a:cubicBezTo>
                          <a:pt x="1663" y="2180"/>
                          <a:pt x="1663" y="2180"/>
                          <a:pt x="1663" y="2180"/>
                        </a:cubicBezTo>
                        <a:cubicBezTo>
                          <a:pt x="1663" y="2180"/>
                          <a:pt x="1663" y="2181"/>
                          <a:pt x="1663" y="2181"/>
                        </a:cubicBezTo>
                        <a:cubicBezTo>
                          <a:pt x="1663" y="2181"/>
                          <a:pt x="1663" y="2181"/>
                          <a:pt x="1663" y="2181"/>
                        </a:cubicBezTo>
                        <a:cubicBezTo>
                          <a:pt x="1664" y="2181"/>
                          <a:pt x="1664" y="2181"/>
                          <a:pt x="1664" y="2181"/>
                        </a:cubicBezTo>
                        <a:cubicBezTo>
                          <a:pt x="1664" y="2181"/>
                          <a:pt x="1664" y="2181"/>
                          <a:pt x="1664" y="2181"/>
                        </a:cubicBezTo>
                        <a:cubicBezTo>
                          <a:pt x="1664" y="2181"/>
                          <a:pt x="1664" y="2180"/>
                          <a:pt x="1664" y="2180"/>
                        </a:cubicBezTo>
                        <a:cubicBezTo>
                          <a:pt x="1664" y="2180"/>
                          <a:pt x="1664" y="2181"/>
                          <a:pt x="1665" y="2181"/>
                        </a:cubicBezTo>
                        <a:cubicBezTo>
                          <a:pt x="1665" y="2181"/>
                          <a:pt x="1665" y="2181"/>
                          <a:pt x="1665" y="2181"/>
                        </a:cubicBezTo>
                        <a:cubicBezTo>
                          <a:pt x="1665" y="2181"/>
                          <a:pt x="1665" y="2181"/>
                          <a:pt x="1665" y="2181"/>
                        </a:cubicBezTo>
                        <a:cubicBezTo>
                          <a:pt x="1665" y="2181"/>
                          <a:pt x="1665" y="2181"/>
                          <a:pt x="1665" y="2181"/>
                        </a:cubicBezTo>
                        <a:cubicBezTo>
                          <a:pt x="1665" y="2181"/>
                          <a:pt x="1665" y="2180"/>
                          <a:pt x="1666" y="2180"/>
                        </a:cubicBezTo>
                        <a:cubicBezTo>
                          <a:pt x="1666" y="2180"/>
                          <a:pt x="1666" y="2181"/>
                          <a:pt x="1666" y="2181"/>
                        </a:cubicBezTo>
                        <a:cubicBezTo>
                          <a:pt x="1666" y="2181"/>
                          <a:pt x="1666" y="2181"/>
                          <a:pt x="1666" y="2181"/>
                        </a:cubicBezTo>
                        <a:cubicBezTo>
                          <a:pt x="1666" y="2181"/>
                          <a:pt x="1666" y="2181"/>
                          <a:pt x="1666" y="2181"/>
                        </a:cubicBezTo>
                        <a:cubicBezTo>
                          <a:pt x="1666" y="2181"/>
                          <a:pt x="1666" y="2181"/>
                          <a:pt x="1667" y="2181"/>
                        </a:cubicBezTo>
                        <a:cubicBezTo>
                          <a:pt x="1667" y="2180"/>
                          <a:pt x="1667" y="2180"/>
                          <a:pt x="1667" y="2180"/>
                        </a:cubicBezTo>
                        <a:cubicBezTo>
                          <a:pt x="1667" y="2180"/>
                          <a:pt x="1667" y="2181"/>
                          <a:pt x="1667" y="2181"/>
                        </a:cubicBezTo>
                        <a:cubicBezTo>
                          <a:pt x="1667" y="2181"/>
                          <a:pt x="1667" y="2180"/>
                          <a:pt x="1667" y="2180"/>
                        </a:cubicBezTo>
                        <a:cubicBezTo>
                          <a:pt x="1667" y="2180"/>
                          <a:pt x="1667" y="2181"/>
                          <a:pt x="1668" y="2181"/>
                        </a:cubicBezTo>
                        <a:cubicBezTo>
                          <a:pt x="1668" y="2181"/>
                          <a:pt x="1668" y="2181"/>
                          <a:pt x="1668" y="2181"/>
                        </a:cubicBezTo>
                        <a:cubicBezTo>
                          <a:pt x="1668" y="2181"/>
                          <a:pt x="1668" y="2181"/>
                          <a:pt x="1668" y="2181"/>
                        </a:cubicBezTo>
                        <a:cubicBezTo>
                          <a:pt x="1668" y="2181"/>
                          <a:pt x="1668" y="2181"/>
                          <a:pt x="1668" y="2181"/>
                        </a:cubicBezTo>
                        <a:cubicBezTo>
                          <a:pt x="1668" y="2181"/>
                          <a:pt x="1668" y="2181"/>
                          <a:pt x="1669" y="2181"/>
                        </a:cubicBezTo>
                        <a:cubicBezTo>
                          <a:pt x="1669" y="2181"/>
                          <a:pt x="1669" y="2181"/>
                          <a:pt x="1669" y="2181"/>
                        </a:cubicBezTo>
                        <a:cubicBezTo>
                          <a:pt x="1669" y="2181"/>
                          <a:pt x="1669" y="2181"/>
                          <a:pt x="1669" y="2181"/>
                        </a:cubicBezTo>
                        <a:cubicBezTo>
                          <a:pt x="1669" y="2181"/>
                          <a:pt x="1669" y="2181"/>
                          <a:pt x="1669" y="2181"/>
                        </a:cubicBezTo>
                        <a:cubicBezTo>
                          <a:pt x="1669" y="2181"/>
                          <a:pt x="1669" y="2181"/>
                          <a:pt x="1670" y="2181"/>
                        </a:cubicBezTo>
                        <a:cubicBezTo>
                          <a:pt x="1670" y="2181"/>
                          <a:pt x="1670" y="2181"/>
                          <a:pt x="1670" y="2181"/>
                        </a:cubicBezTo>
                        <a:cubicBezTo>
                          <a:pt x="1670" y="2181"/>
                          <a:pt x="1670" y="2182"/>
                          <a:pt x="1670" y="2182"/>
                        </a:cubicBezTo>
                        <a:cubicBezTo>
                          <a:pt x="1670" y="2182"/>
                          <a:pt x="1670" y="2181"/>
                          <a:pt x="1670" y="2181"/>
                        </a:cubicBezTo>
                        <a:cubicBezTo>
                          <a:pt x="1670" y="2181"/>
                          <a:pt x="1671" y="2181"/>
                          <a:pt x="1671" y="2181"/>
                        </a:cubicBezTo>
                        <a:cubicBezTo>
                          <a:pt x="1671" y="2181"/>
                          <a:pt x="1671" y="2181"/>
                          <a:pt x="1671" y="2181"/>
                        </a:cubicBezTo>
                        <a:cubicBezTo>
                          <a:pt x="1671" y="2181"/>
                          <a:pt x="1671" y="2181"/>
                          <a:pt x="1671" y="2181"/>
                        </a:cubicBezTo>
                        <a:cubicBezTo>
                          <a:pt x="1671" y="2181"/>
                          <a:pt x="1671" y="2181"/>
                          <a:pt x="1671" y="2181"/>
                        </a:cubicBezTo>
                        <a:cubicBezTo>
                          <a:pt x="1671" y="2181"/>
                          <a:pt x="1672" y="2180"/>
                          <a:pt x="1672" y="2180"/>
                        </a:cubicBezTo>
                        <a:cubicBezTo>
                          <a:pt x="1672" y="2180"/>
                          <a:pt x="1672" y="2181"/>
                          <a:pt x="1672" y="2181"/>
                        </a:cubicBezTo>
                        <a:cubicBezTo>
                          <a:pt x="1672" y="2181"/>
                          <a:pt x="1672" y="2181"/>
                          <a:pt x="1672" y="2181"/>
                        </a:cubicBezTo>
                        <a:cubicBezTo>
                          <a:pt x="1672" y="2181"/>
                          <a:pt x="1672" y="2181"/>
                          <a:pt x="1672" y="2181"/>
                        </a:cubicBezTo>
                        <a:cubicBezTo>
                          <a:pt x="1672" y="2182"/>
                          <a:pt x="1673" y="2182"/>
                          <a:pt x="1673" y="2182"/>
                        </a:cubicBezTo>
                        <a:cubicBezTo>
                          <a:pt x="1673" y="2182"/>
                          <a:pt x="1673" y="2182"/>
                          <a:pt x="1673" y="2182"/>
                        </a:cubicBezTo>
                        <a:cubicBezTo>
                          <a:pt x="1673" y="2181"/>
                          <a:pt x="1673" y="2181"/>
                          <a:pt x="1673" y="2181"/>
                        </a:cubicBezTo>
                        <a:cubicBezTo>
                          <a:pt x="1673" y="2181"/>
                          <a:pt x="1673" y="2181"/>
                          <a:pt x="1673" y="2181"/>
                        </a:cubicBezTo>
                        <a:cubicBezTo>
                          <a:pt x="1673" y="2181"/>
                          <a:pt x="1674" y="2181"/>
                          <a:pt x="1674" y="2181"/>
                        </a:cubicBezTo>
                        <a:cubicBezTo>
                          <a:pt x="1674" y="2181"/>
                          <a:pt x="1674" y="2181"/>
                          <a:pt x="1674" y="2181"/>
                        </a:cubicBezTo>
                        <a:cubicBezTo>
                          <a:pt x="1674" y="2181"/>
                          <a:pt x="1674" y="2181"/>
                          <a:pt x="1674" y="2181"/>
                        </a:cubicBezTo>
                        <a:cubicBezTo>
                          <a:pt x="1674" y="2181"/>
                          <a:pt x="1674" y="2181"/>
                          <a:pt x="1674" y="2181"/>
                        </a:cubicBezTo>
                        <a:cubicBezTo>
                          <a:pt x="1674" y="2181"/>
                          <a:pt x="1675" y="2181"/>
                          <a:pt x="1675" y="2181"/>
                        </a:cubicBezTo>
                        <a:cubicBezTo>
                          <a:pt x="1675" y="2181"/>
                          <a:pt x="1675" y="2181"/>
                          <a:pt x="1675" y="2181"/>
                        </a:cubicBezTo>
                        <a:cubicBezTo>
                          <a:pt x="1675" y="2181"/>
                          <a:pt x="1675" y="2181"/>
                          <a:pt x="1675" y="2181"/>
                        </a:cubicBezTo>
                        <a:cubicBezTo>
                          <a:pt x="1675" y="2181"/>
                          <a:pt x="1675" y="2180"/>
                          <a:pt x="1675" y="2180"/>
                        </a:cubicBezTo>
                        <a:cubicBezTo>
                          <a:pt x="1676" y="2180"/>
                          <a:pt x="1676" y="2180"/>
                          <a:pt x="1676" y="2180"/>
                        </a:cubicBezTo>
                        <a:cubicBezTo>
                          <a:pt x="1676" y="2180"/>
                          <a:pt x="1676" y="2180"/>
                          <a:pt x="1676" y="2180"/>
                        </a:cubicBezTo>
                        <a:cubicBezTo>
                          <a:pt x="1676" y="2181"/>
                          <a:pt x="1676" y="2181"/>
                          <a:pt x="1676" y="2181"/>
                        </a:cubicBezTo>
                        <a:cubicBezTo>
                          <a:pt x="1676" y="2181"/>
                          <a:pt x="1676" y="2181"/>
                          <a:pt x="1676" y="2181"/>
                        </a:cubicBezTo>
                        <a:cubicBezTo>
                          <a:pt x="1677" y="2181"/>
                          <a:pt x="1677" y="2181"/>
                          <a:pt x="1677" y="2181"/>
                        </a:cubicBezTo>
                        <a:cubicBezTo>
                          <a:pt x="1677" y="2181"/>
                          <a:pt x="1677" y="2181"/>
                          <a:pt x="1677" y="2181"/>
                        </a:cubicBezTo>
                        <a:cubicBezTo>
                          <a:pt x="1677" y="2181"/>
                          <a:pt x="1677" y="2181"/>
                          <a:pt x="1677" y="2181"/>
                        </a:cubicBezTo>
                        <a:cubicBezTo>
                          <a:pt x="1677" y="2181"/>
                          <a:pt x="1677" y="2181"/>
                          <a:pt x="1677" y="2181"/>
                        </a:cubicBezTo>
                        <a:cubicBezTo>
                          <a:pt x="1678" y="2180"/>
                          <a:pt x="1678" y="2180"/>
                          <a:pt x="1678" y="2180"/>
                        </a:cubicBezTo>
                        <a:cubicBezTo>
                          <a:pt x="1678" y="2180"/>
                          <a:pt x="1678" y="2181"/>
                          <a:pt x="1678" y="2181"/>
                        </a:cubicBezTo>
                        <a:cubicBezTo>
                          <a:pt x="1678" y="2181"/>
                          <a:pt x="1678" y="2181"/>
                          <a:pt x="1678" y="2180"/>
                        </a:cubicBezTo>
                        <a:cubicBezTo>
                          <a:pt x="1678" y="2180"/>
                          <a:pt x="1678" y="2180"/>
                          <a:pt x="1678" y="2180"/>
                        </a:cubicBezTo>
                        <a:cubicBezTo>
                          <a:pt x="1679" y="2180"/>
                          <a:pt x="1679" y="2180"/>
                          <a:pt x="1679" y="2180"/>
                        </a:cubicBezTo>
                        <a:cubicBezTo>
                          <a:pt x="1679" y="2181"/>
                          <a:pt x="1679" y="2180"/>
                          <a:pt x="1679" y="2180"/>
                        </a:cubicBezTo>
                        <a:cubicBezTo>
                          <a:pt x="1679" y="2180"/>
                          <a:pt x="1679" y="2181"/>
                          <a:pt x="1679" y="2181"/>
                        </a:cubicBezTo>
                        <a:cubicBezTo>
                          <a:pt x="1679" y="2181"/>
                          <a:pt x="1679" y="2181"/>
                          <a:pt x="1679" y="2181"/>
                        </a:cubicBezTo>
                        <a:cubicBezTo>
                          <a:pt x="1680" y="2181"/>
                          <a:pt x="1680" y="2181"/>
                          <a:pt x="1680" y="2181"/>
                        </a:cubicBezTo>
                        <a:cubicBezTo>
                          <a:pt x="1680" y="2181"/>
                          <a:pt x="1680" y="2181"/>
                          <a:pt x="1680" y="2181"/>
                        </a:cubicBezTo>
                        <a:cubicBezTo>
                          <a:pt x="1680" y="2181"/>
                          <a:pt x="1680" y="2181"/>
                          <a:pt x="1680" y="2181"/>
                        </a:cubicBezTo>
                        <a:cubicBezTo>
                          <a:pt x="1680" y="2181"/>
                          <a:pt x="1680" y="2181"/>
                          <a:pt x="1680" y="2181"/>
                        </a:cubicBezTo>
                        <a:cubicBezTo>
                          <a:pt x="1681" y="2181"/>
                          <a:pt x="1681" y="2181"/>
                          <a:pt x="1681" y="2181"/>
                        </a:cubicBezTo>
                        <a:cubicBezTo>
                          <a:pt x="1681" y="2181"/>
                          <a:pt x="1681" y="2181"/>
                          <a:pt x="1681" y="2181"/>
                        </a:cubicBezTo>
                        <a:cubicBezTo>
                          <a:pt x="1681" y="2181"/>
                          <a:pt x="1681" y="2181"/>
                          <a:pt x="1681" y="2181"/>
                        </a:cubicBezTo>
                        <a:cubicBezTo>
                          <a:pt x="1681" y="2181"/>
                          <a:pt x="1681" y="2181"/>
                          <a:pt x="1682" y="2181"/>
                        </a:cubicBezTo>
                        <a:cubicBezTo>
                          <a:pt x="1682" y="2181"/>
                          <a:pt x="1682" y="2181"/>
                          <a:pt x="1682" y="2180"/>
                        </a:cubicBezTo>
                        <a:cubicBezTo>
                          <a:pt x="1682" y="2180"/>
                          <a:pt x="1682" y="2180"/>
                          <a:pt x="1682" y="2180"/>
                        </a:cubicBezTo>
                        <a:cubicBezTo>
                          <a:pt x="1682" y="2180"/>
                          <a:pt x="1682" y="2181"/>
                          <a:pt x="1682" y="2181"/>
                        </a:cubicBezTo>
                        <a:cubicBezTo>
                          <a:pt x="1682" y="2180"/>
                          <a:pt x="1682" y="2180"/>
                          <a:pt x="1683" y="2180"/>
                        </a:cubicBezTo>
                        <a:cubicBezTo>
                          <a:pt x="1683" y="2180"/>
                          <a:pt x="1683" y="2180"/>
                          <a:pt x="1683" y="2180"/>
                        </a:cubicBezTo>
                        <a:cubicBezTo>
                          <a:pt x="1683" y="2180"/>
                          <a:pt x="1683" y="2180"/>
                          <a:pt x="1683" y="2180"/>
                        </a:cubicBezTo>
                        <a:cubicBezTo>
                          <a:pt x="1683" y="2180"/>
                          <a:pt x="1683" y="2180"/>
                          <a:pt x="1683" y="2181"/>
                        </a:cubicBezTo>
                        <a:cubicBezTo>
                          <a:pt x="1683" y="2181"/>
                          <a:pt x="1683" y="2181"/>
                          <a:pt x="1684" y="2181"/>
                        </a:cubicBezTo>
                        <a:cubicBezTo>
                          <a:pt x="1684" y="2182"/>
                          <a:pt x="1684" y="2181"/>
                          <a:pt x="1684" y="2181"/>
                        </a:cubicBezTo>
                        <a:cubicBezTo>
                          <a:pt x="1684" y="2181"/>
                          <a:pt x="1684" y="2181"/>
                          <a:pt x="1684" y="2181"/>
                        </a:cubicBezTo>
                        <a:cubicBezTo>
                          <a:pt x="1684" y="2181"/>
                          <a:pt x="1684" y="2181"/>
                          <a:pt x="1684" y="2181"/>
                        </a:cubicBezTo>
                        <a:cubicBezTo>
                          <a:pt x="1684" y="2181"/>
                          <a:pt x="1684" y="2181"/>
                          <a:pt x="1685" y="2181"/>
                        </a:cubicBezTo>
                        <a:cubicBezTo>
                          <a:pt x="1685" y="2181"/>
                          <a:pt x="1685" y="2180"/>
                          <a:pt x="1685" y="2181"/>
                        </a:cubicBezTo>
                        <a:cubicBezTo>
                          <a:pt x="1685" y="2181"/>
                          <a:pt x="1685" y="2181"/>
                          <a:pt x="1685" y="2181"/>
                        </a:cubicBezTo>
                        <a:cubicBezTo>
                          <a:pt x="1685" y="2181"/>
                          <a:pt x="1685" y="2181"/>
                          <a:pt x="1685" y="2181"/>
                        </a:cubicBezTo>
                        <a:cubicBezTo>
                          <a:pt x="1685" y="2181"/>
                          <a:pt x="1685" y="2181"/>
                          <a:pt x="1686" y="2181"/>
                        </a:cubicBezTo>
                        <a:cubicBezTo>
                          <a:pt x="1686" y="2181"/>
                          <a:pt x="1686" y="2180"/>
                          <a:pt x="1686" y="2181"/>
                        </a:cubicBezTo>
                        <a:cubicBezTo>
                          <a:pt x="1686" y="2181"/>
                          <a:pt x="1686" y="2181"/>
                          <a:pt x="1686" y="2181"/>
                        </a:cubicBezTo>
                        <a:cubicBezTo>
                          <a:pt x="1686" y="2181"/>
                          <a:pt x="1686" y="2181"/>
                          <a:pt x="1686" y="2181"/>
                        </a:cubicBezTo>
                        <a:cubicBezTo>
                          <a:pt x="1686" y="2181"/>
                          <a:pt x="1687" y="2180"/>
                          <a:pt x="1687" y="2180"/>
                        </a:cubicBezTo>
                        <a:cubicBezTo>
                          <a:pt x="1687" y="2180"/>
                          <a:pt x="1687" y="2181"/>
                          <a:pt x="1687" y="2182"/>
                        </a:cubicBezTo>
                        <a:cubicBezTo>
                          <a:pt x="1687" y="2182"/>
                          <a:pt x="1687" y="2182"/>
                          <a:pt x="1687" y="2181"/>
                        </a:cubicBezTo>
                        <a:cubicBezTo>
                          <a:pt x="1687" y="2181"/>
                          <a:pt x="1687" y="2181"/>
                          <a:pt x="1687" y="2181"/>
                        </a:cubicBezTo>
                        <a:cubicBezTo>
                          <a:pt x="1687" y="2181"/>
                          <a:pt x="1688" y="2181"/>
                          <a:pt x="1688" y="2181"/>
                        </a:cubicBezTo>
                        <a:cubicBezTo>
                          <a:pt x="1688" y="2181"/>
                          <a:pt x="1688" y="2181"/>
                          <a:pt x="1688" y="2181"/>
                        </a:cubicBezTo>
                        <a:cubicBezTo>
                          <a:pt x="1688" y="2181"/>
                          <a:pt x="1688" y="2182"/>
                          <a:pt x="1688" y="2182"/>
                        </a:cubicBezTo>
                        <a:cubicBezTo>
                          <a:pt x="1688" y="2182"/>
                          <a:pt x="1688" y="2181"/>
                          <a:pt x="1688" y="2181"/>
                        </a:cubicBezTo>
                        <a:cubicBezTo>
                          <a:pt x="1688" y="2181"/>
                          <a:pt x="1689" y="2181"/>
                          <a:pt x="1689" y="2181"/>
                        </a:cubicBezTo>
                        <a:cubicBezTo>
                          <a:pt x="1689" y="2181"/>
                          <a:pt x="1689" y="2181"/>
                          <a:pt x="1689" y="2181"/>
                        </a:cubicBezTo>
                        <a:cubicBezTo>
                          <a:pt x="1689" y="2181"/>
                          <a:pt x="1689" y="2181"/>
                          <a:pt x="1689" y="2181"/>
                        </a:cubicBezTo>
                        <a:cubicBezTo>
                          <a:pt x="1689" y="2181"/>
                          <a:pt x="1689" y="2181"/>
                          <a:pt x="1689" y="2181"/>
                        </a:cubicBezTo>
                        <a:cubicBezTo>
                          <a:pt x="1689" y="2181"/>
                          <a:pt x="1690" y="2181"/>
                          <a:pt x="1690" y="2181"/>
                        </a:cubicBezTo>
                        <a:cubicBezTo>
                          <a:pt x="1690" y="2181"/>
                          <a:pt x="1690" y="2181"/>
                          <a:pt x="1690" y="2181"/>
                        </a:cubicBezTo>
                        <a:cubicBezTo>
                          <a:pt x="1690" y="2181"/>
                          <a:pt x="1690" y="2180"/>
                          <a:pt x="1690" y="2180"/>
                        </a:cubicBezTo>
                        <a:cubicBezTo>
                          <a:pt x="1690" y="2180"/>
                          <a:pt x="1690" y="2181"/>
                          <a:pt x="1690" y="2181"/>
                        </a:cubicBezTo>
                        <a:cubicBezTo>
                          <a:pt x="1690" y="2181"/>
                          <a:pt x="1691" y="2181"/>
                          <a:pt x="1691" y="2181"/>
                        </a:cubicBezTo>
                        <a:cubicBezTo>
                          <a:pt x="1691" y="2181"/>
                          <a:pt x="1691" y="2180"/>
                          <a:pt x="1691" y="2180"/>
                        </a:cubicBezTo>
                        <a:cubicBezTo>
                          <a:pt x="1691" y="2180"/>
                          <a:pt x="1691" y="2181"/>
                          <a:pt x="1691" y="2181"/>
                        </a:cubicBezTo>
                        <a:cubicBezTo>
                          <a:pt x="1691" y="2181"/>
                          <a:pt x="1691" y="2181"/>
                          <a:pt x="1691" y="2181"/>
                        </a:cubicBezTo>
                        <a:cubicBezTo>
                          <a:pt x="1692" y="2181"/>
                          <a:pt x="1692" y="2181"/>
                          <a:pt x="1692" y="2181"/>
                        </a:cubicBezTo>
                        <a:cubicBezTo>
                          <a:pt x="1692" y="2181"/>
                          <a:pt x="1692" y="2181"/>
                          <a:pt x="1692" y="2181"/>
                        </a:cubicBezTo>
                        <a:cubicBezTo>
                          <a:pt x="1692" y="2181"/>
                          <a:pt x="1692" y="2181"/>
                          <a:pt x="1692" y="2181"/>
                        </a:cubicBezTo>
                        <a:cubicBezTo>
                          <a:pt x="1692" y="2181"/>
                          <a:pt x="1692" y="2181"/>
                          <a:pt x="1692" y="2181"/>
                        </a:cubicBezTo>
                        <a:cubicBezTo>
                          <a:pt x="1693" y="2181"/>
                          <a:pt x="1693" y="2181"/>
                          <a:pt x="1693" y="2181"/>
                        </a:cubicBezTo>
                        <a:cubicBezTo>
                          <a:pt x="1693" y="2181"/>
                          <a:pt x="1693" y="2181"/>
                          <a:pt x="1693" y="2181"/>
                        </a:cubicBezTo>
                        <a:cubicBezTo>
                          <a:pt x="1693" y="2181"/>
                          <a:pt x="1693" y="2181"/>
                          <a:pt x="1693" y="2181"/>
                        </a:cubicBezTo>
                        <a:cubicBezTo>
                          <a:pt x="1693" y="2181"/>
                          <a:pt x="1693" y="2181"/>
                          <a:pt x="1693" y="2181"/>
                        </a:cubicBezTo>
                        <a:cubicBezTo>
                          <a:pt x="1694" y="2181"/>
                          <a:pt x="1694" y="2181"/>
                          <a:pt x="1694" y="2181"/>
                        </a:cubicBezTo>
                        <a:cubicBezTo>
                          <a:pt x="1694" y="2181"/>
                          <a:pt x="1694" y="2181"/>
                          <a:pt x="1694" y="2181"/>
                        </a:cubicBezTo>
                        <a:cubicBezTo>
                          <a:pt x="1694" y="2181"/>
                          <a:pt x="1694" y="2181"/>
                          <a:pt x="1694" y="2181"/>
                        </a:cubicBezTo>
                        <a:cubicBezTo>
                          <a:pt x="1694" y="2181"/>
                          <a:pt x="1694" y="2181"/>
                          <a:pt x="1694" y="2181"/>
                        </a:cubicBezTo>
                        <a:cubicBezTo>
                          <a:pt x="1695" y="2181"/>
                          <a:pt x="1695" y="2181"/>
                          <a:pt x="1695" y="2181"/>
                        </a:cubicBezTo>
                        <a:cubicBezTo>
                          <a:pt x="1695" y="2181"/>
                          <a:pt x="1695" y="2182"/>
                          <a:pt x="1695" y="2182"/>
                        </a:cubicBezTo>
                        <a:cubicBezTo>
                          <a:pt x="1695" y="2182"/>
                          <a:pt x="1695" y="2181"/>
                          <a:pt x="1695" y="2181"/>
                        </a:cubicBezTo>
                        <a:cubicBezTo>
                          <a:pt x="1695" y="2181"/>
                          <a:pt x="1695" y="2181"/>
                          <a:pt x="1695" y="2181"/>
                        </a:cubicBezTo>
                        <a:cubicBezTo>
                          <a:pt x="1696" y="2181"/>
                          <a:pt x="1696" y="2181"/>
                          <a:pt x="1696" y="2181"/>
                        </a:cubicBezTo>
                        <a:cubicBezTo>
                          <a:pt x="1696" y="2181"/>
                          <a:pt x="1696" y="2181"/>
                          <a:pt x="1696" y="2181"/>
                        </a:cubicBezTo>
                        <a:cubicBezTo>
                          <a:pt x="1696" y="2181"/>
                          <a:pt x="1696" y="2181"/>
                          <a:pt x="1696" y="2181"/>
                        </a:cubicBezTo>
                        <a:cubicBezTo>
                          <a:pt x="1696" y="2181"/>
                          <a:pt x="1696" y="2181"/>
                          <a:pt x="1696" y="2181"/>
                        </a:cubicBezTo>
                        <a:cubicBezTo>
                          <a:pt x="1697" y="2181"/>
                          <a:pt x="1697" y="2181"/>
                          <a:pt x="1697" y="2181"/>
                        </a:cubicBezTo>
                        <a:cubicBezTo>
                          <a:pt x="1697" y="2181"/>
                          <a:pt x="1697" y="2180"/>
                          <a:pt x="1697" y="2180"/>
                        </a:cubicBezTo>
                        <a:cubicBezTo>
                          <a:pt x="1697" y="2180"/>
                          <a:pt x="1697" y="2181"/>
                          <a:pt x="1697" y="2181"/>
                        </a:cubicBezTo>
                        <a:cubicBezTo>
                          <a:pt x="1697" y="2181"/>
                          <a:pt x="1697" y="2181"/>
                          <a:pt x="1698" y="2181"/>
                        </a:cubicBezTo>
                        <a:cubicBezTo>
                          <a:pt x="1698" y="2181"/>
                          <a:pt x="1698" y="2180"/>
                          <a:pt x="1698" y="2180"/>
                        </a:cubicBezTo>
                        <a:cubicBezTo>
                          <a:pt x="1698" y="2180"/>
                          <a:pt x="1698" y="2181"/>
                          <a:pt x="1698" y="2181"/>
                        </a:cubicBezTo>
                        <a:cubicBezTo>
                          <a:pt x="1698" y="2181"/>
                          <a:pt x="1698" y="2181"/>
                          <a:pt x="1698" y="2181"/>
                        </a:cubicBezTo>
                        <a:cubicBezTo>
                          <a:pt x="1698" y="2181"/>
                          <a:pt x="1698" y="2181"/>
                          <a:pt x="1699" y="2181"/>
                        </a:cubicBezTo>
                        <a:cubicBezTo>
                          <a:pt x="1699" y="2181"/>
                          <a:pt x="1699" y="2180"/>
                          <a:pt x="1699" y="2180"/>
                        </a:cubicBezTo>
                        <a:cubicBezTo>
                          <a:pt x="1699" y="2180"/>
                          <a:pt x="1699" y="2180"/>
                          <a:pt x="1699" y="2180"/>
                        </a:cubicBezTo>
                        <a:cubicBezTo>
                          <a:pt x="1699" y="2181"/>
                          <a:pt x="1699" y="2181"/>
                          <a:pt x="1699" y="2181"/>
                        </a:cubicBezTo>
                        <a:cubicBezTo>
                          <a:pt x="1699" y="2181"/>
                          <a:pt x="1699" y="2180"/>
                          <a:pt x="1700" y="2180"/>
                        </a:cubicBezTo>
                        <a:cubicBezTo>
                          <a:pt x="1700" y="2180"/>
                          <a:pt x="1700" y="2181"/>
                          <a:pt x="1700" y="2181"/>
                        </a:cubicBezTo>
                        <a:cubicBezTo>
                          <a:pt x="1700" y="2181"/>
                          <a:pt x="1700" y="2180"/>
                          <a:pt x="1700" y="2180"/>
                        </a:cubicBezTo>
                        <a:cubicBezTo>
                          <a:pt x="1700" y="2180"/>
                          <a:pt x="1700" y="2180"/>
                          <a:pt x="1700" y="2181"/>
                        </a:cubicBezTo>
                        <a:cubicBezTo>
                          <a:pt x="1700" y="2181"/>
                          <a:pt x="1700" y="2180"/>
                          <a:pt x="1701" y="2180"/>
                        </a:cubicBezTo>
                        <a:cubicBezTo>
                          <a:pt x="1701" y="2180"/>
                          <a:pt x="1701" y="2180"/>
                          <a:pt x="1701" y="2180"/>
                        </a:cubicBezTo>
                        <a:cubicBezTo>
                          <a:pt x="1701" y="2180"/>
                          <a:pt x="1701" y="2181"/>
                          <a:pt x="1701" y="2181"/>
                        </a:cubicBezTo>
                        <a:cubicBezTo>
                          <a:pt x="1701" y="2181"/>
                          <a:pt x="1701" y="2180"/>
                          <a:pt x="1701" y="2180"/>
                        </a:cubicBezTo>
                        <a:cubicBezTo>
                          <a:pt x="1701" y="2180"/>
                          <a:pt x="1701" y="2180"/>
                          <a:pt x="1702" y="2180"/>
                        </a:cubicBezTo>
                        <a:cubicBezTo>
                          <a:pt x="1702" y="2180"/>
                          <a:pt x="1702" y="2180"/>
                          <a:pt x="1702" y="2180"/>
                        </a:cubicBezTo>
                        <a:cubicBezTo>
                          <a:pt x="1702" y="2180"/>
                          <a:pt x="1702" y="2180"/>
                          <a:pt x="1702" y="2180"/>
                        </a:cubicBezTo>
                        <a:cubicBezTo>
                          <a:pt x="1702" y="2180"/>
                          <a:pt x="1702" y="2180"/>
                          <a:pt x="1702" y="2180"/>
                        </a:cubicBezTo>
                        <a:cubicBezTo>
                          <a:pt x="1702" y="2180"/>
                          <a:pt x="1703" y="2180"/>
                          <a:pt x="1703" y="2180"/>
                        </a:cubicBezTo>
                        <a:cubicBezTo>
                          <a:pt x="1703" y="2181"/>
                          <a:pt x="1703" y="2181"/>
                          <a:pt x="1703" y="2181"/>
                        </a:cubicBezTo>
                        <a:cubicBezTo>
                          <a:pt x="1703" y="2181"/>
                          <a:pt x="1703" y="2180"/>
                          <a:pt x="1703" y="2180"/>
                        </a:cubicBezTo>
                        <a:cubicBezTo>
                          <a:pt x="1703" y="2180"/>
                          <a:pt x="1703" y="2181"/>
                          <a:pt x="1703" y="2181"/>
                        </a:cubicBezTo>
                        <a:cubicBezTo>
                          <a:pt x="1703" y="2181"/>
                          <a:pt x="1704" y="2181"/>
                          <a:pt x="1704" y="2181"/>
                        </a:cubicBezTo>
                        <a:cubicBezTo>
                          <a:pt x="1704" y="2181"/>
                          <a:pt x="1704" y="2180"/>
                          <a:pt x="1704" y="2180"/>
                        </a:cubicBezTo>
                        <a:cubicBezTo>
                          <a:pt x="1704" y="2180"/>
                          <a:pt x="1705" y="2180"/>
                          <a:pt x="1705" y="2180"/>
                        </a:cubicBezTo>
                        <a:cubicBezTo>
                          <a:pt x="1705" y="2180"/>
                          <a:pt x="1705" y="2180"/>
                          <a:pt x="1705" y="2180"/>
                        </a:cubicBezTo>
                        <a:cubicBezTo>
                          <a:pt x="1705" y="2179"/>
                          <a:pt x="1705" y="2180"/>
                          <a:pt x="1705" y="2180"/>
                        </a:cubicBezTo>
                        <a:cubicBezTo>
                          <a:pt x="1705" y="2180"/>
                          <a:pt x="1705" y="2179"/>
                          <a:pt x="1705" y="2180"/>
                        </a:cubicBezTo>
                        <a:cubicBezTo>
                          <a:pt x="1705" y="2180"/>
                          <a:pt x="1706" y="2180"/>
                          <a:pt x="1706" y="2180"/>
                        </a:cubicBezTo>
                        <a:cubicBezTo>
                          <a:pt x="1706" y="2180"/>
                          <a:pt x="1706" y="2180"/>
                          <a:pt x="1706" y="2180"/>
                        </a:cubicBezTo>
                        <a:cubicBezTo>
                          <a:pt x="1706" y="2180"/>
                          <a:pt x="1706" y="2180"/>
                          <a:pt x="1706" y="2180"/>
                        </a:cubicBezTo>
                        <a:cubicBezTo>
                          <a:pt x="1706" y="2180"/>
                          <a:pt x="1706" y="2180"/>
                          <a:pt x="1706" y="2180"/>
                        </a:cubicBezTo>
                        <a:cubicBezTo>
                          <a:pt x="1706" y="2180"/>
                          <a:pt x="1707" y="2180"/>
                          <a:pt x="1707" y="2180"/>
                        </a:cubicBezTo>
                        <a:cubicBezTo>
                          <a:pt x="1707" y="2180"/>
                          <a:pt x="1707" y="2180"/>
                          <a:pt x="1707" y="2181"/>
                        </a:cubicBezTo>
                        <a:cubicBezTo>
                          <a:pt x="1707" y="2181"/>
                          <a:pt x="1707" y="2180"/>
                          <a:pt x="1707" y="2180"/>
                        </a:cubicBezTo>
                        <a:cubicBezTo>
                          <a:pt x="1707" y="2180"/>
                          <a:pt x="1707" y="2180"/>
                          <a:pt x="1707" y="2180"/>
                        </a:cubicBezTo>
                        <a:cubicBezTo>
                          <a:pt x="1707" y="2180"/>
                          <a:pt x="1708" y="2180"/>
                          <a:pt x="1708" y="2180"/>
                        </a:cubicBezTo>
                        <a:cubicBezTo>
                          <a:pt x="1708" y="2180"/>
                          <a:pt x="1708" y="2180"/>
                          <a:pt x="1708" y="2180"/>
                        </a:cubicBezTo>
                        <a:cubicBezTo>
                          <a:pt x="1708" y="2180"/>
                          <a:pt x="1708" y="2180"/>
                          <a:pt x="1708" y="2180"/>
                        </a:cubicBezTo>
                        <a:cubicBezTo>
                          <a:pt x="1708" y="2180"/>
                          <a:pt x="1708" y="2180"/>
                          <a:pt x="1708" y="2180"/>
                        </a:cubicBezTo>
                        <a:cubicBezTo>
                          <a:pt x="1709" y="2180"/>
                          <a:pt x="1709" y="2180"/>
                          <a:pt x="1709" y="2180"/>
                        </a:cubicBezTo>
                        <a:cubicBezTo>
                          <a:pt x="1709" y="2180"/>
                          <a:pt x="1709" y="2181"/>
                          <a:pt x="1709" y="2181"/>
                        </a:cubicBezTo>
                        <a:cubicBezTo>
                          <a:pt x="1709" y="2181"/>
                          <a:pt x="1709" y="2180"/>
                          <a:pt x="1709" y="2180"/>
                        </a:cubicBezTo>
                        <a:cubicBezTo>
                          <a:pt x="1709" y="2180"/>
                          <a:pt x="1709" y="2181"/>
                          <a:pt x="1709" y="2181"/>
                        </a:cubicBezTo>
                        <a:cubicBezTo>
                          <a:pt x="1710" y="2181"/>
                          <a:pt x="1710" y="2180"/>
                          <a:pt x="1710" y="2180"/>
                        </a:cubicBezTo>
                        <a:cubicBezTo>
                          <a:pt x="1710" y="2180"/>
                          <a:pt x="1710" y="2180"/>
                          <a:pt x="1710" y="2180"/>
                        </a:cubicBezTo>
                        <a:cubicBezTo>
                          <a:pt x="1710" y="2180"/>
                          <a:pt x="1710" y="2180"/>
                          <a:pt x="1710" y="2180"/>
                        </a:cubicBezTo>
                        <a:cubicBezTo>
                          <a:pt x="1710" y="2180"/>
                          <a:pt x="1710" y="2180"/>
                          <a:pt x="1710" y="2180"/>
                        </a:cubicBezTo>
                        <a:cubicBezTo>
                          <a:pt x="1711" y="2180"/>
                          <a:pt x="1711" y="2180"/>
                          <a:pt x="1711" y="2180"/>
                        </a:cubicBezTo>
                        <a:cubicBezTo>
                          <a:pt x="1711" y="2180"/>
                          <a:pt x="1711" y="2180"/>
                          <a:pt x="1711" y="2180"/>
                        </a:cubicBezTo>
                        <a:cubicBezTo>
                          <a:pt x="1711" y="2180"/>
                          <a:pt x="1711" y="2180"/>
                          <a:pt x="1711" y="2180"/>
                        </a:cubicBezTo>
                        <a:cubicBezTo>
                          <a:pt x="1711" y="2180"/>
                          <a:pt x="1711" y="2180"/>
                          <a:pt x="1711" y="2180"/>
                        </a:cubicBezTo>
                        <a:cubicBezTo>
                          <a:pt x="1712" y="2180"/>
                          <a:pt x="1712" y="2180"/>
                          <a:pt x="1712" y="2180"/>
                        </a:cubicBezTo>
                        <a:cubicBezTo>
                          <a:pt x="1712" y="2180"/>
                          <a:pt x="1712" y="2180"/>
                          <a:pt x="1712" y="2180"/>
                        </a:cubicBezTo>
                        <a:cubicBezTo>
                          <a:pt x="1712" y="2180"/>
                          <a:pt x="1712" y="2180"/>
                          <a:pt x="1712" y="2180"/>
                        </a:cubicBezTo>
                        <a:cubicBezTo>
                          <a:pt x="1712" y="2180"/>
                          <a:pt x="1712" y="2180"/>
                          <a:pt x="1712" y="2180"/>
                        </a:cubicBezTo>
                        <a:cubicBezTo>
                          <a:pt x="1713" y="2181"/>
                          <a:pt x="1713" y="2181"/>
                          <a:pt x="1713" y="2181"/>
                        </a:cubicBezTo>
                        <a:cubicBezTo>
                          <a:pt x="1713" y="2181"/>
                          <a:pt x="1713" y="2180"/>
                          <a:pt x="1713" y="2180"/>
                        </a:cubicBezTo>
                        <a:cubicBezTo>
                          <a:pt x="1713" y="2180"/>
                          <a:pt x="1713" y="2181"/>
                          <a:pt x="1713" y="2181"/>
                        </a:cubicBezTo>
                        <a:cubicBezTo>
                          <a:pt x="1713" y="2181"/>
                          <a:pt x="1713" y="2181"/>
                          <a:pt x="1713" y="2181"/>
                        </a:cubicBezTo>
                        <a:cubicBezTo>
                          <a:pt x="1714" y="2180"/>
                          <a:pt x="1714" y="2180"/>
                          <a:pt x="1714" y="2180"/>
                        </a:cubicBezTo>
                        <a:cubicBezTo>
                          <a:pt x="1714" y="2180"/>
                          <a:pt x="1714" y="2180"/>
                          <a:pt x="1714" y="2180"/>
                        </a:cubicBezTo>
                        <a:cubicBezTo>
                          <a:pt x="1714" y="2180"/>
                          <a:pt x="1714" y="2180"/>
                          <a:pt x="1714" y="2180"/>
                        </a:cubicBezTo>
                        <a:cubicBezTo>
                          <a:pt x="1714" y="2180"/>
                          <a:pt x="1714" y="2180"/>
                          <a:pt x="1715" y="2180"/>
                        </a:cubicBezTo>
                        <a:cubicBezTo>
                          <a:pt x="1715" y="2180"/>
                          <a:pt x="1715" y="2180"/>
                          <a:pt x="1715" y="2180"/>
                        </a:cubicBezTo>
                        <a:cubicBezTo>
                          <a:pt x="1715" y="2180"/>
                          <a:pt x="1715" y="2180"/>
                          <a:pt x="1715" y="2181"/>
                        </a:cubicBezTo>
                        <a:cubicBezTo>
                          <a:pt x="1715" y="2181"/>
                          <a:pt x="1715" y="2181"/>
                          <a:pt x="1715" y="2181"/>
                        </a:cubicBezTo>
                        <a:cubicBezTo>
                          <a:pt x="1715" y="2181"/>
                          <a:pt x="1715" y="2180"/>
                          <a:pt x="1716" y="2180"/>
                        </a:cubicBezTo>
                        <a:cubicBezTo>
                          <a:pt x="1716" y="2180"/>
                          <a:pt x="1716" y="2180"/>
                          <a:pt x="1716" y="2180"/>
                        </a:cubicBezTo>
                        <a:cubicBezTo>
                          <a:pt x="1716" y="2180"/>
                          <a:pt x="1716" y="2181"/>
                          <a:pt x="1716" y="2181"/>
                        </a:cubicBezTo>
                        <a:cubicBezTo>
                          <a:pt x="1716" y="2181"/>
                          <a:pt x="1716" y="2180"/>
                          <a:pt x="1716" y="2180"/>
                        </a:cubicBezTo>
                        <a:cubicBezTo>
                          <a:pt x="1716" y="2180"/>
                          <a:pt x="1716" y="2180"/>
                          <a:pt x="1717" y="2180"/>
                        </a:cubicBezTo>
                        <a:cubicBezTo>
                          <a:pt x="1717" y="2180"/>
                          <a:pt x="1717" y="2180"/>
                          <a:pt x="1717" y="2180"/>
                        </a:cubicBezTo>
                        <a:cubicBezTo>
                          <a:pt x="1717" y="2180"/>
                          <a:pt x="1717" y="2180"/>
                          <a:pt x="1717" y="2180"/>
                        </a:cubicBezTo>
                        <a:cubicBezTo>
                          <a:pt x="1717" y="2180"/>
                          <a:pt x="1717" y="2180"/>
                          <a:pt x="1717" y="2180"/>
                        </a:cubicBezTo>
                        <a:cubicBezTo>
                          <a:pt x="1717" y="2180"/>
                          <a:pt x="1717" y="2180"/>
                          <a:pt x="1718" y="2180"/>
                        </a:cubicBezTo>
                        <a:cubicBezTo>
                          <a:pt x="1718" y="2180"/>
                          <a:pt x="1718" y="2180"/>
                          <a:pt x="1718" y="2180"/>
                        </a:cubicBezTo>
                        <a:cubicBezTo>
                          <a:pt x="1718" y="2180"/>
                          <a:pt x="1718" y="2179"/>
                          <a:pt x="1718" y="2180"/>
                        </a:cubicBezTo>
                        <a:cubicBezTo>
                          <a:pt x="1718" y="2180"/>
                          <a:pt x="1718" y="2180"/>
                          <a:pt x="1718" y="2180"/>
                        </a:cubicBezTo>
                        <a:cubicBezTo>
                          <a:pt x="1718" y="2180"/>
                          <a:pt x="1718" y="2180"/>
                          <a:pt x="1719" y="2180"/>
                        </a:cubicBezTo>
                        <a:cubicBezTo>
                          <a:pt x="1719" y="2180"/>
                          <a:pt x="1719" y="2180"/>
                          <a:pt x="1719" y="2180"/>
                        </a:cubicBezTo>
                        <a:cubicBezTo>
                          <a:pt x="1719" y="2180"/>
                          <a:pt x="1719" y="2180"/>
                          <a:pt x="1719" y="2180"/>
                        </a:cubicBezTo>
                        <a:cubicBezTo>
                          <a:pt x="1719" y="2180"/>
                          <a:pt x="1719" y="2180"/>
                          <a:pt x="1719" y="2180"/>
                        </a:cubicBezTo>
                        <a:cubicBezTo>
                          <a:pt x="1719" y="2180"/>
                          <a:pt x="1720" y="2180"/>
                          <a:pt x="1720" y="2180"/>
                        </a:cubicBezTo>
                        <a:cubicBezTo>
                          <a:pt x="1720" y="2180"/>
                          <a:pt x="1720" y="2180"/>
                          <a:pt x="1720" y="2180"/>
                        </a:cubicBezTo>
                        <a:cubicBezTo>
                          <a:pt x="1720" y="2180"/>
                          <a:pt x="1720" y="2180"/>
                          <a:pt x="1720" y="2180"/>
                        </a:cubicBezTo>
                        <a:cubicBezTo>
                          <a:pt x="1720" y="2180"/>
                          <a:pt x="1720" y="2180"/>
                          <a:pt x="1720" y="2180"/>
                        </a:cubicBezTo>
                        <a:cubicBezTo>
                          <a:pt x="1720" y="2180"/>
                          <a:pt x="1721" y="2180"/>
                          <a:pt x="1721" y="2180"/>
                        </a:cubicBezTo>
                        <a:cubicBezTo>
                          <a:pt x="1721" y="2180"/>
                          <a:pt x="1721" y="2180"/>
                          <a:pt x="1721" y="2180"/>
                        </a:cubicBezTo>
                        <a:cubicBezTo>
                          <a:pt x="1721" y="2180"/>
                          <a:pt x="1721" y="2180"/>
                          <a:pt x="1721" y="2180"/>
                        </a:cubicBezTo>
                        <a:cubicBezTo>
                          <a:pt x="1721" y="2180"/>
                          <a:pt x="1721" y="2180"/>
                          <a:pt x="1721" y="2180"/>
                        </a:cubicBezTo>
                        <a:cubicBezTo>
                          <a:pt x="1721" y="2180"/>
                          <a:pt x="1722" y="2180"/>
                          <a:pt x="1722" y="2180"/>
                        </a:cubicBezTo>
                        <a:cubicBezTo>
                          <a:pt x="1722" y="2180"/>
                          <a:pt x="1722" y="2180"/>
                          <a:pt x="1722" y="2180"/>
                        </a:cubicBezTo>
                        <a:cubicBezTo>
                          <a:pt x="1722" y="2180"/>
                          <a:pt x="1722" y="2180"/>
                          <a:pt x="1722" y="2180"/>
                        </a:cubicBezTo>
                        <a:cubicBezTo>
                          <a:pt x="1722" y="2180"/>
                          <a:pt x="1722" y="2180"/>
                          <a:pt x="1722" y="2180"/>
                        </a:cubicBezTo>
                        <a:cubicBezTo>
                          <a:pt x="1722" y="2180"/>
                          <a:pt x="1723" y="2180"/>
                          <a:pt x="1723" y="2180"/>
                        </a:cubicBezTo>
                        <a:cubicBezTo>
                          <a:pt x="1723" y="2180"/>
                          <a:pt x="1723" y="2180"/>
                          <a:pt x="1723" y="2180"/>
                        </a:cubicBezTo>
                        <a:cubicBezTo>
                          <a:pt x="1723" y="2180"/>
                          <a:pt x="1723" y="2180"/>
                          <a:pt x="1723" y="2180"/>
                        </a:cubicBezTo>
                        <a:cubicBezTo>
                          <a:pt x="1723" y="2181"/>
                          <a:pt x="1723" y="2180"/>
                          <a:pt x="1723" y="2180"/>
                        </a:cubicBezTo>
                        <a:cubicBezTo>
                          <a:pt x="1723" y="2180"/>
                          <a:pt x="1724" y="2180"/>
                          <a:pt x="1724" y="2180"/>
                        </a:cubicBezTo>
                        <a:cubicBezTo>
                          <a:pt x="1724" y="2180"/>
                          <a:pt x="1724" y="2180"/>
                          <a:pt x="1724" y="2180"/>
                        </a:cubicBezTo>
                        <a:cubicBezTo>
                          <a:pt x="1724" y="2180"/>
                          <a:pt x="1724" y="2180"/>
                          <a:pt x="1724" y="2180"/>
                        </a:cubicBezTo>
                        <a:cubicBezTo>
                          <a:pt x="1724" y="2180"/>
                          <a:pt x="1724" y="2181"/>
                          <a:pt x="1724" y="2181"/>
                        </a:cubicBezTo>
                        <a:cubicBezTo>
                          <a:pt x="1724" y="2181"/>
                          <a:pt x="1725" y="2180"/>
                          <a:pt x="1725" y="2180"/>
                        </a:cubicBezTo>
                        <a:cubicBezTo>
                          <a:pt x="1725" y="2180"/>
                          <a:pt x="1725" y="2180"/>
                          <a:pt x="1725" y="2180"/>
                        </a:cubicBezTo>
                        <a:cubicBezTo>
                          <a:pt x="1725" y="2180"/>
                          <a:pt x="1725" y="2180"/>
                          <a:pt x="1725" y="2180"/>
                        </a:cubicBezTo>
                        <a:cubicBezTo>
                          <a:pt x="1725" y="2180"/>
                          <a:pt x="1725" y="2179"/>
                          <a:pt x="1725" y="2179"/>
                        </a:cubicBezTo>
                        <a:cubicBezTo>
                          <a:pt x="1726" y="2179"/>
                          <a:pt x="1726" y="2180"/>
                          <a:pt x="1726" y="2180"/>
                        </a:cubicBezTo>
                        <a:cubicBezTo>
                          <a:pt x="1726" y="2180"/>
                          <a:pt x="1726" y="2180"/>
                          <a:pt x="1726" y="2180"/>
                        </a:cubicBezTo>
                        <a:cubicBezTo>
                          <a:pt x="1726" y="2180"/>
                          <a:pt x="1726" y="2180"/>
                          <a:pt x="1726" y="2180"/>
                        </a:cubicBezTo>
                        <a:cubicBezTo>
                          <a:pt x="1726" y="2180"/>
                          <a:pt x="1726" y="2180"/>
                          <a:pt x="1726" y="2180"/>
                        </a:cubicBezTo>
                        <a:cubicBezTo>
                          <a:pt x="1727" y="2180"/>
                          <a:pt x="1727" y="2180"/>
                          <a:pt x="1727" y="2180"/>
                        </a:cubicBezTo>
                        <a:cubicBezTo>
                          <a:pt x="1727" y="2180"/>
                          <a:pt x="1727" y="2180"/>
                          <a:pt x="1727" y="2180"/>
                        </a:cubicBezTo>
                        <a:cubicBezTo>
                          <a:pt x="1727" y="2180"/>
                          <a:pt x="1727" y="2180"/>
                          <a:pt x="1727" y="2180"/>
                        </a:cubicBezTo>
                        <a:cubicBezTo>
                          <a:pt x="1727" y="2180"/>
                          <a:pt x="1727" y="2180"/>
                          <a:pt x="1727" y="2180"/>
                        </a:cubicBezTo>
                        <a:cubicBezTo>
                          <a:pt x="1728" y="2180"/>
                          <a:pt x="1728" y="2180"/>
                          <a:pt x="1728" y="2180"/>
                        </a:cubicBezTo>
                        <a:cubicBezTo>
                          <a:pt x="1728" y="2180"/>
                          <a:pt x="1728" y="2180"/>
                          <a:pt x="1728" y="2180"/>
                        </a:cubicBezTo>
                        <a:cubicBezTo>
                          <a:pt x="1728" y="2181"/>
                          <a:pt x="1728" y="2180"/>
                          <a:pt x="1728" y="2180"/>
                        </a:cubicBezTo>
                        <a:cubicBezTo>
                          <a:pt x="1728" y="2180"/>
                          <a:pt x="1728" y="2180"/>
                          <a:pt x="1728" y="2180"/>
                        </a:cubicBezTo>
                        <a:cubicBezTo>
                          <a:pt x="1729" y="2180"/>
                          <a:pt x="1729" y="2181"/>
                          <a:pt x="1729" y="2180"/>
                        </a:cubicBezTo>
                        <a:cubicBezTo>
                          <a:pt x="1729" y="2180"/>
                          <a:pt x="1729" y="2179"/>
                          <a:pt x="1729" y="2179"/>
                        </a:cubicBezTo>
                        <a:cubicBezTo>
                          <a:pt x="1729" y="2179"/>
                          <a:pt x="1729" y="2180"/>
                          <a:pt x="1729" y="2180"/>
                        </a:cubicBezTo>
                        <a:cubicBezTo>
                          <a:pt x="1729" y="2180"/>
                          <a:pt x="1729" y="2180"/>
                          <a:pt x="1729" y="2180"/>
                        </a:cubicBezTo>
                        <a:cubicBezTo>
                          <a:pt x="1730" y="2180"/>
                          <a:pt x="1730" y="2180"/>
                          <a:pt x="1730" y="2180"/>
                        </a:cubicBezTo>
                        <a:cubicBezTo>
                          <a:pt x="1730" y="2180"/>
                          <a:pt x="1730" y="2180"/>
                          <a:pt x="1730" y="2180"/>
                        </a:cubicBezTo>
                        <a:cubicBezTo>
                          <a:pt x="1730" y="2179"/>
                          <a:pt x="1730" y="2179"/>
                          <a:pt x="1730" y="2180"/>
                        </a:cubicBezTo>
                        <a:cubicBezTo>
                          <a:pt x="1730" y="2180"/>
                          <a:pt x="1730" y="2180"/>
                          <a:pt x="1731" y="2180"/>
                        </a:cubicBezTo>
                        <a:cubicBezTo>
                          <a:pt x="1731" y="2180"/>
                          <a:pt x="1731" y="2180"/>
                          <a:pt x="1731" y="2180"/>
                        </a:cubicBezTo>
                        <a:cubicBezTo>
                          <a:pt x="1731" y="2180"/>
                          <a:pt x="1731" y="2180"/>
                          <a:pt x="1731" y="2180"/>
                        </a:cubicBezTo>
                        <a:cubicBezTo>
                          <a:pt x="1731" y="2180"/>
                          <a:pt x="1731" y="2180"/>
                          <a:pt x="1731" y="2180"/>
                        </a:cubicBezTo>
                        <a:cubicBezTo>
                          <a:pt x="1731" y="2180"/>
                          <a:pt x="1731" y="2180"/>
                          <a:pt x="1732" y="2180"/>
                        </a:cubicBezTo>
                        <a:cubicBezTo>
                          <a:pt x="1732" y="2180"/>
                          <a:pt x="1732" y="2180"/>
                          <a:pt x="1732" y="2180"/>
                        </a:cubicBezTo>
                        <a:cubicBezTo>
                          <a:pt x="1732" y="2180"/>
                          <a:pt x="1732" y="2180"/>
                          <a:pt x="1732" y="2180"/>
                        </a:cubicBezTo>
                        <a:cubicBezTo>
                          <a:pt x="1732" y="2180"/>
                          <a:pt x="1732" y="2180"/>
                          <a:pt x="1732" y="2180"/>
                        </a:cubicBezTo>
                        <a:cubicBezTo>
                          <a:pt x="1732" y="2180"/>
                          <a:pt x="1732" y="2180"/>
                          <a:pt x="1733" y="2180"/>
                        </a:cubicBezTo>
                        <a:cubicBezTo>
                          <a:pt x="1733" y="2180"/>
                          <a:pt x="1733" y="2179"/>
                          <a:pt x="1733" y="2179"/>
                        </a:cubicBezTo>
                        <a:cubicBezTo>
                          <a:pt x="1733" y="2179"/>
                          <a:pt x="1733" y="2179"/>
                          <a:pt x="1733" y="2179"/>
                        </a:cubicBezTo>
                        <a:cubicBezTo>
                          <a:pt x="1733" y="2179"/>
                          <a:pt x="1733" y="2179"/>
                          <a:pt x="1733" y="2179"/>
                        </a:cubicBezTo>
                        <a:cubicBezTo>
                          <a:pt x="1733" y="2179"/>
                          <a:pt x="1733" y="2179"/>
                          <a:pt x="1734" y="2179"/>
                        </a:cubicBezTo>
                        <a:cubicBezTo>
                          <a:pt x="1734" y="2179"/>
                          <a:pt x="1734" y="2179"/>
                          <a:pt x="1734" y="2179"/>
                        </a:cubicBezTo>
                        <a:cubicBezTo>
                          <a:pt x="1734" y="2179"/>
                          <a:pt x="1734" y="2180"/>
                          <a:pt x="1734" y="2180"/>
                        </a:cubicBezTo>
                        <a:cubicBezTo>
                          <a:pt x="1734" y="2180"/>
                          <a:pt x="1734" y="2180"/>
                          <a:pt x="1734" y="2180"/>
                        </a:cubicBezTo>
                        <a:cubicBezTo>
                          <a:pt x="1734" y="2179"/>
                          <a:pt x="1734" y="2179"/>
                          <a:pt x="1735" y="2179"/>
                        </a:cubicBezTo>
                        <a:cubicBezTo>
                          <a:pt x="1735" y="2179"/>
                          <a:pt x="1735" y="2179"/>
                          <a:pt x="1735" y="2179"/>
                        </a:cubicBezTo>
                        <a:cubicBezTo>
                          <a:pt x="1735" y="2179"/>
                          <a:pt x="1735" y="2180"/>
                          <a:pt x="1735" y="2180"/>
                        </a:cubicBezTo>
                        <a:cubicBezTo>
                          <a:pt x="1735" y="2180"/>
                          <a:pt x="1735" y="2180"/>
                          <a:pt x="1735" y="2180"/>
                        </a:cubicBezTo>
                        <a:cubicBezTo>
                          <a:pt x="1735" y="2180"/>
                          <a:pt x="1736" y="2180"/>
                          <a:pt x="1736" y="2180"/>
                        </a:cubicBezTo>
                        <a:cubicBezTo>
                          <a:pt x="1736" y="2179"/>
                          <a:pt x="1736" y="2179"/>
                          <a:pt x="1736" y="2179"/>
                        </a:cubicBezTo>
                        <a:cubicBezTo>
                          <a:pt x="1736" y="2179"/>
                          <a:pt x="1736" y="2179"/>
                          <a:pt x="1736" y="2179"/>
                        </a:cubicBezTo>
                        <a:cubicBezTo>
                          <a:pt x="1736" y="2179"/>
                          <a:pt x="1736" y="2179"/>
                          <a:pt x="1736" y="2179"/>
                        </a:cubicBezTo>
                        <a:cubicBezTo>
                          <a:pt x="1736" y="2179"/>
                          <a:pt x="1737" y="2179"/>
                          <a:pt x="1737" y="2179"/>
                        </a:cubicBezTo>
                        <a:cubicBezTo>
                          <a:pt x="1737" y="2179"/>
                          <a:pt x="1737" y="2179"/>
                          <a:pt x="1737" y="2179"/>
                        </a:cubicBezTo>
                        <a:cubicBezTo>
                          <a:pt x="1737" y="2179"/>
                          <a:pt x="1737" y="2179"/>
                          <a:pt x="1737" y="2179"/>
                        </a:cubicBezTo>
                        <a:cubicBezTo>
                          <a:pt x="1737" y="2179"/>
                          <a:pt x="1737" y="2179"/>
                          <a:pt x="1737" y="2179"/>
                        </a:cubicBezTo>
                        <a:cubicBezTo>
                          <a:pt x="1737" y="2179"/>
                          <a:pt x="1738" y="2179"/>
                          <a:pt x="1738" y="2179"/>
                        </a:cubicBezTo>
                        <a:cubicBezTo>
                          <a:pt x="1738" y="2179"/>
                          <a:pt x="1738" y="2180"/>
                          <a:pt x="1738" y="2180"/>
                        </a:cubicBezTo>
                        <a:cubicBezTo>
                          <a:pt x="1738" y="2180"/>
                          <a:pt x="1738" y="2179"/>
                          <a:pt x="1738" y="2179"/>
                        </a:cubicBezTo>
                        <a:cubicBezTo>
                          <a:pt x="1738" y="2179"/>
                          <a:pt x="1738" y="2179"/>
                          <a:pt x="1738" y="2179"/>
                        </a:cubicBezTo>
                        <a:cubicBezTo>
                          <a:pt x="1738" y="2179"/>
                          <a:pt x="1739" y="2179"/>
                          <a:pt x="1739" y="2179"/>
                        </a:cubicBezTo>
                        <a:cubicBezTo>
                          <a:pt x="1739" y="2179"/>
                          <a:pt x="1739" y="2179"/>
                          <a:pt x="1739" y="2179"/>
                        </a:cubicBezTo>
                        <a:cubicBezTo>
                          <a:pt x="1739" y="2179"/>
                          <a:pt x="1739" y="2179"/>
                          <a:pt x="1739" y="2179"/>
                        </a:cubicBezTo>
                        <a:cubicBezTo>
                          <a:pt x="1739" y="2179"/>
                          <a:pt x="1739" y="2179"/>
                          <a:pt x="1739" y="2179"/>
                        </a:cubicBezTo>
                        <a:cubicBezTo>
                          <a:pt x="1739" y="2179"/>
                          <a:pt x="1740" y="2179"/>
                          <a:pt x="1740" y="2179"/>
                        </a:cubicBezTo>
                        <a:cubicBezTo>
                          <a:pt x="1740" y="2179"/>
                          <a:pt x="1740" y="2179"/>
                          <a:pt x="1740" y="2179"/>
                        </a:cubicBezTo>
                        <a:cubicBezTo>
                          <a:pt x="1740" y="2179"/>
                          <a:pt x="1740" y="2179"/>
                          <a:pt x="1740" y="2179"/>
                        </a:cubicBezTo>
                        <a:cubicBezTo>
                          <a:pt x="1740" y="2179"/>
                          <a:pt x="1740" y="2179"/>
                          <a:pt x="1740" y="2179"/>
                        </a:cubicBezTo>
                        <a:cubicBezTo>
                          <a:pt x="1740" y="2179"/>
                          <a:pt x="1741" y="2179"/>
                          <a:pt x="1741" y="2179"/>
                        </a:cubicBezTo>
                        <a:cubicBezTo>
                          <a:pt x="1741" y="2179"/>
                          <a:pt x="1741" y="2180"/>
                          <a:pt x="1741" y="2180"/>
                        </a:cubicBezTo>
                        <a:cubicBezTo>
                          <a:pt x="1741" y="2180"/>
                          <a:pt x="1741" y="2179"/>
                          <a:pt x="1741" y="2179"/>
                        </a:cubicBezTo>
                        <a:cubicBezTo>
                          <a:pt x="1741" y="2179"/>
                          <a:pt x="1741" y="2179"/>
                          <a:pt x="1741" y="2179"/>
                        </a:cubicBezTo>
                        <a:cubicBezTo>
                          <a:pt x="1742" y="2179"/>
                          <a:pt x="1742" y="2179"/>
                          <a:pt x="1742" y="2179"/>
                        </a:cubicBezTo>
                        <a:cubicBezTo>
                          <a:pt x="1742" y="2179"/>
                          <a:pt x="1742" y="2179"/>
                          <a:pt x="1742" y="2179"/>
                        </a:cubicBezTo>
                        <a:cubicBezTo>
                          <a:pt x="1742" y="2179"/>
                          <a:pt x="1742" y="2179"/>
                          <a:pt x="1742" y="2179"/>
                        </a:cubicBezTo>
                        <a:cubicBezTo>
                          <a:pt x="1742" y="2179"/>
                          <a:pt x="1742" y="2179"/>
                          <a:pt x="1742" y="2179"/>
                        </a:cubicBezTo>
                        <a:cubicBezTo>
                          <a:pt x="1743" y="2179"/>
                          <a:pt x="1743" y="2180"/>
                          <a:pt x="1743" y="2180"/>
                        </a:cubicBezTo>
                        <a:cubicBezTo>
                          <a:pt x="1743" y="2180"/>
                          <a:pt x="1743" y="2179"/>
                          <a:pt x="1743" y="2179"/>
                        </a:cubicBezTo>
                        <a:cubicBezTo>
                          <a:pt x="1743" y="2179"/>
                          <a:pt x="1743" y="2180"/>
                          <a:pt x="1743" y="2180"/>
                        </a:cubicBezTo>
                        <a:cubicBezTo>
                          <a:pt x="1743" y="2180"/>
                          <a:pt x="1743" y="2179"/>
                          <a:pt x="1743" y="2179"/>
                        </a:cubicBezTo>
                        <a:cubicBezTo>
                          <a:pt x="1744" y="2179"/>
                          <a:pt x="1744" y="2179"/>
                          <a:pt x="1744" y="2179"/>
                        </a:cubicBezTo>
                        <a:cubicBezTo>
                          <a:pt x="1744" y="2179"/>
                          <a:pt x="1744" y="2180"/>
                          <a:pt x="1744" y="2180"/>
                        </a:cubicBezTo>
                        <a:cubicBezTo>
                          <a:pt x="1744" y="2180"/>
                          <a:pt x="1744" y="2179"/>
                          <a:pt x="1744" y="2179"/>
                        </a:cubicBezTo>
                        <a:cubicBezTo>
                          <a:pt x="1744" y="2179"/>
                          <a:pt x="1744" y="2179"/>
                          <a:pt x="1744" y="2179"/>
                        </a:cubicBezTo>
                        <a:cubicBezTo>
                          <a:pt x="1745" y="2179"/>
                          <a:pt x="1745" y="2179"/>
                          <a:pt x="1745" y="2179"/>
                        </a:cubicBezTo>
                        <a:cubicBezTo>
                          <a:pt x="1745" y="2179"/>
                          <a:pt x="1745" y="2179"/>
                          <a:pt x="1745" y="2179"/>
                        </a:cubicBezTo>
                        <a:cubicBezTo>
                          <a:pt x="1745" y="2179"/>
                          <a:pt x="1745" y="2179"/>
                          <a:pt x="1745" y="2179"/>
                        </a:cubicBezTo>
                        <a:cubicBezTo>
                          <a:pt x="1745" y="2179"/>
                          <a:pt x="1745" y="2179"/>
                          <a:pt x="1745" y="2179"/>
                        </a:cubicBezTo>
                        <a:cubicBezTo>
                          <a:pt x="1746" y="2179"/>
                          <a:pt x="1746" y="2179"/>
                          <a:pt x="1746" y="2179"/>
                        </a:cubicBezTo>
                        <a:cubicBezTo>
                          <a:pt x="1746" y="2179"/>
                          <a:pt x="1746" y="2179"/>
                          <a:pt x="1746" y="2179"/>
                        </a:cubicBezTo>
                        <a:cubicBezTo>
                          <a:pt x="1746" y="2179"/>
                          <a:pt x="1746" y="2180"/>
                          <a:pt x="1746" y="2180"/>
                        </a:cubicBezTo>
                        <a:cubicBezTo>
                          <a:pt x="1746" y="2180"/>
                          <a:pt x="1746" y="2180"/>
                          <a:pt x="1747" y="2180"/>
                        </a:cubicBezTo>
                        <a:cubicBezTo>
                          <a:pt x="1747" y="2180"/>
                          <a:pt x="1747" y="2180"/>
                          <a:pt x="1747" y="2179"/>
                        </a:cubicBezTo>
                        <a:cubicBezTo>
                          <a:pt x="1747" y="2179"/>
                          <a:pt x="1747" y="2179"/>
                          <a:pt x="1747" y="2179"/>
                        </a:cubicBezTo>
                        <a:cubicBezTo>
                          <a:pt x="1747" y="2179"/>
                          <a:pt x="1747" y="2179"/>
                          <a:pt x="1747" y="2179"/>
                        </a:cubicBezTo>
                        <a:cubicBezTo>
                          <a:pt x="1747" y="2179"/>
                          <a:pt x="1747" y="2179"/>
                          <a:pt x="1748" y="2179"/>
                        </a:cubicBezTo>
                        <a:cubicBezTo>
                          <a:pt x="1748" y="2179"/>
                          <a:pt x="1748" y="2180"/>
                          <a:pt x="1748" y="2180"/>
                        </a:cubicBezTo>
                        <a:cubicBezTo>
                          <a:pt x="1748" y="2180"/>
                          <a:pt x="1748" y="2179"/>
                          <a:pt x="1748" y="2179"/>
                        </a:cubicBezTo>
                        <a:cubicBezTo>
                          <a:pt x="1748" y="2179"/>
                          <a:pt x="1748" y="2180"/>
                          <a:pt x="1748" y="2180"/>
                        </a:cubicBezTo>
                        <a:cubicBezTo>
                          <a:pt x="1748" y="2180"/>
                          <a:pt x="1748" y="2179"/>
                          <a:pt x="1749" y="2179"/>
                        </a:cubicBezTo>
                        <a:cubicBezTo>
                          <a:pt x="1749" y="2179"/>
                          <a:pt x="1749" y="2179"/>
                          <a:pt x="1749" y="2179"/>
                        </a:cubicBezTo>
                        <a:cubicBezTo>
                          <a:pt x="1749" y="2179"/>
                          <a:pt x="1749" y="2179"/>
                          <a:pt x="1749" y="2180"/>
                        </a:cubicBezTo>
                        <a:cubicBezTo>
                          <a:pt x="1749" y="2180"/>
                          <a:pt x="1749" y="2180"/>
                          <a:pt x="1749" y="2180"/>
                        </a:cubicBezTo>
                        <a:cubicBezTo>
                          <a:pt x="1749" y="2179"/>
                          <a:pt x="1749" y="2179"/>
                          <a:pt x="1750" y="2179"/>
                        </a:cubicBezTo>
                        <a:cubicBezTo>
                          <a:pt x="1750" y="2179"/>
                          <a:pt x="1750" y="2180"/>
                          <a:pt x="1750" y="2180"/>
                        </a:cubicBezTo>
                        <a:cubicBezTo>
                          <a:pt x="1750" y="2180"/>
                          <a:pt x="1750" y="2179"/>
                          <a:pt x="1750" y="2179"/>
                        </a:cubicBezTo>
                        <a:cubicBezTo>
                          <a:pt x="1750" y="2179"/>
                          <a:pt x="1750" y="2179"/>
                          <a:pt x="1750" y="2180"/>
                        </a:cubicBezTo>
                        <a:cubicBezTo>
                          <a:pt x="1750" y="2180"/>
                          <a:pt x="1750" y="2180"/>
                          <a:pt x="1751" y="2180"/>
                        </a:cubicBezTo>
                        <a:cubicBezTo>
                          <a:pt x="1751" y="2180"/>
                          <a:pt x="1751" y="2179"/>
                          <a:pt x="1751" y="2179"/>
                        </a:cubicBezTo>
                        <a:cubicBezTo>
                          <a:pt x="1751" y="2179"/>
                          <a:pt x="1751" y="2180"/>
                          <a:pt x="1751" y="2180"/>
                        </a:cubicBezTo>
                        <a:cubicBezTo>
                          <a:pt x="1751" y="2180"/>
                          <a:pt x="1751" y="2179"/>
                          <a:pt x="1751" y="2179"/>
                        </a:cubicBezTo>
                        <a:cubicBezTo>
                          <a:pt x="1751" y="2179"/>
                          <a:pt x="1751" y="2179"/>
                          <a:pt x="1752" y="2179"/>
                        </a:cubicBezTo>
                        <a:cubicBezTo>
                          <a:pt x="1752" y="2180"/>
                          <a:pt x="1752" y="2179"/>
                          <a:pt x="1752" y="2179"/>
                        </a:cubicBezTo>
                        <a:cubicBezTo>
                          <a:pt x="1752" y="2179"/>
                          <a:pt x="1752" y="2179"/>
                          <a:pt x="1752" y="2179"/>
                        </a:cubicBezTo>
                        <a:cubicBezTo>
                          <a:pt x="1752" y="2179"/>
                          <a:pt x="1752" y="2179"/>
                          <a:pt x="1752" y="2179"/>
                        </a:cubicBezTo>
                        <a:cubicBezTo>
                          <a:pt x="1752" y="2179"/>
                          <a:pt x="1753" y="2179"/>
                          <a:pt x="1753" y="2179"/>
                        </a:cubicBezTo>
                        <a:cubicBezTo>
                          <a:pt x="1753" y="2179"/>
                          <a:pt x="1753" y="2179"/>
                          <a:pt x="1753" y="2179"/>
                        </a:cubicBezTo>
                        <a:cubicBezTo>
                          <a:pt x="1753" y="2179"/>
                          <a:pt x="1753" y="2179"/>
                          <a:pt x="1753" y="2179"/>
                        </a:cubicBezTo>
                        <a:cubicBezTo>
                          <a:pt x="1753" y="2179"/>
                          <a:pt x="1753" y="2179"/>
                          <a:pt x="1753" y="2179"/>
                        </a:cubicBezTo>
                        <a:cubicBezTo>
                          <a:pt x="1753" y="2179"/>
                          <a:pt x="1754" y="2179"/>
                          <a:pt x="1754" y="2179"/>
                        </a:cubicBezTo>
                        <a:cubicBezTo>
                          <a:pt x="1754" y="2179"/>
                          <a:pt x="1754" y="2179"/>
                          <a:pt x="1754" y="2179"/>
                        </a:cubicBezTo>
                        <a:cubicBezTo>
                          <a:pt x="1754" y="2179"/>
                          <a:pt x="1754" y="2179"/>
                          <a:pt x="1754" y="2179"/>
                        </a:cubicBezTo>
                        <a:cubicBezTo>
                          <a:pt x="1754" y="2179"/>
                          <a:pt x="1754" y="2179"/>
                          <a:pt x="1754" y="2179"/>
                        </a:cubicBezTo>
                        <a:cubicBezTo>
                          <a:pt x="1754" y="2180"/>
                          <a:pt x="1755" y="2180"/>
                          <a:pt x="1755" y="2180"/>
                        </a:cubicBezTo>
                        <a:cubicBezTo>
                          <a:pt x="1755" y="2180"/>
                          <a:pt x="1755" y="2180"/>
                          <a:pt x="1755" y="2180"/>
                        </a:cubicBezTo>
                        <a:cubicBezTo>
                          <a:pt x="1755" y="2180"/>
                          <a:pt x="1755" y="2180"/>
                          <a:pt x="1755" y="2180"/>
                        </a:cubicBezTo>
                        <a:cubicBezTo>
                          <a:pt x="1755" y="2180"/>
                          <a:pt x="1755" y="2179"/>
                          <a:pt x="1755" y="2179"/>
                        </a:cubicBezTo>
                        <a:cubicBezTo>
                          <a:pt x="1755" y="2179"/>
                          <a:pt x="1756" y="2179"/>
                          <a:pt x="1756" y="2179"/>
                        </a:cubicBezTo>
                        <a:cubicBezTo>
                          <a:pt x="1756" y="2179"/>
                          <a:pt x="1756" y="2179"/>
                          <a:pt x="1756" y="2179"/>
                        </a:cubicBezTo>
                        <a:cubicBezTo>
                          <a:pt x="1756" y="2179"/>
                          <a:pt x="1756" y="2180"/>
                          <a:pt x="1756" y="2180"/>
                        </a:cubicBezTo>
                        <a:cubicBezTo>
                          <a:pt x="1756" y="2179"/>
                          <a:pt x="1756" y="2179"/>
                          <a:pt x="1756" y="2179"/>
                        </a:cubicBezTo>
                        <a:cubicBezTo>
                          <a:pt x="1756" y="2179"/>
                          <a:pt x="1757" y="2180"/>
                          <a:pt x="1757" y="2180"/>
                        </a:cubicBezTo>
                        <a:cubicBezTo>
                          <a:pt x="1757" y="2180"/>
                          <a:pt x="1757" y="2180"/>
                          <a:pt x="1757" y="2180"/>
                        </a:cubicBezTo>
                        <a:cubicBezTo>
                          <a:pt x="1757" y="2180"/>
                          <a:pt x="1757" y="2180"/>
                          <a:pt x="1757" y="2180"/>
                        </a:cubicBezTo>
                        <a:cubicBezTo>
                          <a:pt x="1757" y="2180"/>
                          <a:pt x="1757" y="2180"/>
                          <a:pt x="1757" y="2180"/>
                        </a:cubicBezTo>
                        <a:cubicBezTo>
                          <a:pt x="1758" y="2180"/>
                          <a:pt x="1758" y="2180"/>
                          <a:pt x="1758" y="2180"/>
                        </a:cubicBezTo>
                        <a:cubicBezTo>
                          <a:pt x="1758" y="2179"/>
                          <a:pt x="1758" y="2179"/>
                          <a:pt x="1758" y="2179"/>
                        </a:cubicBezTo>
                        <a:cubicBezTo>
                          <a:pt x="1758" y="2179"/>
                          <a:pt x="1758" y="2180"/>
                          <a:pt x="1758" y="2179"/>
                        </a:cubicBezTo>
                        <a:cubicBezTo>
                          <a:pt x="1758" y="2179"/>
                          <a:pt x="1758" y="2179"/>
                          <a:pt x="1758" y="2179"/>
                        </a:cubicBezTo>
                        <a:cubicBezTo>
                          <a:pt x="1759" y="2179"/>
                          <a:pt x="1759" y="2180"/>
                          <a:pt x="1759" y="2180"/>
                        </a:cubicBezTo>
                        <a:cubicBezTo>
                          <a:pt x="1759" y="2180"/>
                          <a:pt x="1759" y="2179"/>
                          <a:pt x="1759" y="2179"/>
                        </a:cubicBezTo>
                        <a:cubicBezTo>
                          <a:pt x="1759" y="2179"/>
                          <a:pt x="1759" y="2179"/>
                          <a:pt x="1759" y="2180"/>
                        </a:cubicBezTo>
                        <a:cubicBezTo>
                          <a:pt x="1759" y="2180"/>
                          <a:pt x="1759" y="2180"/>
                          <a:pt x="1759" y="2180"/>
                        </a:cubicBezTo>
                        <a:cubicBezTo>
                          <a:pt x="1760" y="2180"/>
                          <a:pt x="1760" y="2180"/>
                          <a:pt x="1760" y="2180"/>
                        </a:cubicBezTo>
                        <a:cubicBezTo>
                          <a:pt x="1760" y="2180"/>
                          <a:pt x="1760" y="2180"/>
                          <a:pt x="1760" y="2180"/>
                        </a:cubicBezTo>
                        <a:cubicBezTo>
                          <a:pt x="1760" y="2179"/>
                          <a:pt x="1760" y="2180"/>
                          <a:pt x="1760" y="2180"/>
                        </a:cubicBezTo>
                        <a:cubicBezTo>
                          <a:pt x="1760" y="2180"/>
                          <a:pt x="1760" y="2180"/>
                          <a:pt x="1760" y="2180"/>
                        </a:cubicBezTo>
                        <a:cubicBezTo>
                          <a:pt x="1761" y="2180"/>
                          <a:pt x="1761" y="2180"/>
                          <a:pt x="1761" y="2180"/>
                        </a:cubicBezTo>
                        <a:cubicBezTo>
                          <a:pt x="1761" y="2180"/>
                          <a:pt x="1761" y="2180"/>
                          <a:pt x="1761" y="2180"/>
                        </a:cubicBezTo>
                        <a:cubicBezTo>
                          <a:pt x="1761" y="2180"/>
                          <a:pt x="1761" y="2180"/>
                          <a:pt x="1761" y="2180"/>
                        </a:cubicBezTo>
                        <a:cubicBezTo>
                          <a:pt x="1761" y="2180"/>
                          <a:pt x="1761" y="2180"/>
                          <a:pt x="1761" y="2180"/>
                        </a:cubicBezTo>
                        <a:cubicBezTo>
                          <a:pt x="1762" y="2180"/>
                          <a:pt x="1762" y="2180"/>
                          <a:pt x="1762" y="2180"/>
                        </a:cubicBezTo>
                        <a:cubicBezTo>
                          <a:pt x="1762" y="2180"/>
                          <a:pt x="1762" y="2180"/>
                          <a:pt x="1762" y="2180"/>
                        </a:cubicBezTo>
                        <a:cubicBezTo>
                          <a:pt x="1762" y="2180"/>
                          <a:pt x="1762" y="2180"/>
                          <a:pt x="1762" y="2180"/>
                        </a:cubicBezTo>
                        <a:cubicBezTo>
                          <a:pt x="1762" y="2180"/>
                          <a:pt x="1762" y="2179"/>
                          <a:pt x="1762" y="2179"/>
                        </a:cubicBezTo>
                        <a:cubicBezTo>
                          <a:pt x="1763" y="2179"/>
                          <a:pt x="1763" y="2180"/>
                          <a:pt x="1763" y="2180"/>
                        </a:cubicBezTo>
                        <a:cubicBezTo>
                          <a:pt x="1763" y="2180"/>
                          <a:pt x="1763" y="2180"/>
                          <a:pt x="1763" y="2180"/>
                        </a:cubicBezTo>
                        <a:cubicBezTo>
                          <a:pt x="1763" y="2180"/>
                          <a:pt x="1763" y="2180"/>
                          <a:pt x="1763" y="2180"/>
                        </a:cubicBezTo>
                        <a:cubicBezTo>
                          <a:pt x="1763" y="2180"/>
                          <a:pt x="1763" y="2180"/>
                          <a:pt x="1764" y="2180"/>
                        </a:cubicBezTo>
                        <a:cubicBezTo>
                          <a:pt x="1764" y="2180"/>
                          <a:pt x="1764" y="2180"/>
                          <a:pt x="1764" y="2180"/>
                        </a:cubicBezTo>
                        <a:cubicBezTo>
                          <a:pt x="1764" y="2180"/>
                          <a:pt x="1764" y="2181"/>
                          <a:pt x="1764" y="2180"/>
                        </a:cubicBezTo>
                        <a:cubicBezTo>
                          <a:pt x="1764" y="2180"/>
                          <a:pt x="1764" y="2180"/>
                          <a:pt x="1764" y="2180"/>
                        </a:cubicBezTo>
                        <a:cubicBezTo>
                          <a:pt x="1764" y="2180"/>
                          <a:pt x="1764" y="2180"/>
                          <a:pt x="1765" y="2180"/>
                        </a:cubicBezTo>
                        <a:cubicBezTo>
                          <a:pt x="1765" y="2180"/>
                          <a:pt x="1765" y="2180"/>
                          <a:pt x="1765" y="2180"/>
                        </a:cubicBezTo>
                        <a:cubicBezTo>
                          <a:pt x="1765" y="2180"/>
                          <a:pt x="1765" y="2181"/>
                          <a:pt x="1765" y="2181"/>
                        </a:cubicBezTo>
                        <a:cubicBezTo>
                          <a:pt x="1765" y="2181"/>
                          <a:pt x="1765" y="2180"/>
                          <a:pt x="1765" y="2180"/>
                        </a:cubicBezTo>
                        <a:cubicBezTo>
                          <a:pt x="1765" y="2180"/>
                          <a:pt x="1765" y="2180"/>
                          <a:pt x="1766" y="2180"/>
                        </a:cubicBezTo>
                        <a:cubicBezTo>
                          <a:pt x="1766" y="2180"/>
                          <a:pt x="1766" y="2180"/>
                          <a:pt x="1766" y="2180"/>
                        </a:cubicBezTo>
                        <a:cubicBezTo>
                          <a:pt x="1766" y="2180"/>
                          <a:pt x="1766" y="2180"/>
                          <a:pt x="1766" y="2180"/>
                        </a:cubicBezTo>
                        <a:cubicBezTo>
                          <a:pt x="1766" y="2180"/>
                          <a:pt x="1766" y="2179"/>
                          <a:pt x="1766" y="2179"/>
                        </a:cubicBezTo>
                        <a:cubicBezTo>
                          <a:pt x="1766" y="2179"/>
                          <a:pt x="1766" y="2179"/>
                          <a:pt x="1767" y="2179"/>
                        </a:cubicBezTo>
                        <a:cubicBezTo>
                          <a:pt x="1767" y="2179"/>
                          <a:pt x="1767" y="2180"/>
                          <a:pt x="1767" y="2180"/>
                        </a:cubicBezTo>
                        <a:cubicBezTo>
                          <a:pt x="1767" y="2180"/>
                          <a:pt x="1767" y="2180"/>
                          <a:pt x="1767" y="2180"/>
                        </a:cubicBezTo>
                        <a:cubicBezTo>
                          <a:pt x="1767" y="2180"/>
                          <a:pt x="1767" y="2180"/>
                          <a:pt x="1767" y="2180"/>
                        </a:cubicBezTo>
                        <a:cubicBezTo>
                          <a:pt x="1767" y="2180"/>
                          <a:pt x="1767" y="2180"/>
                          <a:pt x="1768" y="2180"/>
                        </a:cubicBezTo>
                        <a:cubicBezTo>
                          <a:pt x="1768" y="2180"/>
                          <a:pt x="1768" y="2180"/>
                          <a:pt x="1768" y="2180"/>
                        </a:cubicBezTo>
                        <a:cubicBezTo>
                          <a:pt x="1768" y="2180"/>
                          <a:pt x="1768" y="2180"/>
                          <a:pt x="1768" y="2180"/>
                        </a:cubicBezTo>
                        <a:cubicBezTo>
                          <a:pt x="1768" y="2180"/>
                          <a:pt x="1768" y="2180"/>
                          <a:pt x="1768" y="2180"/>
                        </a:cubicBezTo>
                        <a:cubicBezTo>
                          <a:pt x="1768" y="2180"/>
                          <a:pt x="1769" y="2180"/>
                          <a:pt x="1769" y="2180"/>
                        </a:cubicBezTo>
                        <a:cubicBezTo>
                          <a:pt x="1769" y="2180"/>
                          <a:pt x="1769" y="2180"/>
                          <a:pt x="1769" y="2180"/>
                        </a:cubicBezTo>
                        <a:cubicBezTo>
                          <a:pt x="1769" y="2180"/>
                          <a:pt x="1769" y="2180"/>
                          <a:pt x="1769" y="2180"/>
                        </a:cubicBezTo>
                        <a:cubicBezTo>
                          <a:pt x="1769" y="2180"/>
                          <a:pt x="1769" y="2180"/>
                          <a:pt x="1769" y="2180"/>
                        </a:cubicBezTo>
                        <a:cubicBezTo>
                          <a:pt x="1769" y="2180"/>
                          <a:pt x="1770" y="2180"/>
                          <a:pt x="1770" y="2180"/>
                        </a:cubicBezTo>
                        <a:cubicBezTo>
                          <a:pt x="1770" y="2179"/>
                          <a:pt x="1770" y="2179"/>
                          <a:pt x="1770" y="2179"/>
                        </a:cubicBezTo>
                        <a:cubicBezTo>
                          <a:pt x="1770" y="2179"/>
                          <a:pt x="1770" y="2180"/>
                          <a:pt x="1770" y="2180"/>
                        </a:cubicBezTo>
                        <a:cubicBezTo>
                          <a:pt x="1770" y="2180"/>
                          <a:pt x="1770" y="2180"/>
                          <a:pt x="1770" y="2180"/>
                        </a:cubicBezTo>
                        <a:cubicBezTo>
                          <a:pt x="1770" y="2180"/>
                          <a:pt x="1771" y="2179"/>
                          <a:pt x="1771" y="2179"/>
                        </a:cubicBezTo>
                        <a:cubicBezTo>
                          <a:pt x="1771" y="2179"/>
                          <a:pt x="1771" y="2179"/>
                          <a:pt x="1771" y="2179"/>
                        </a:cubicBezTo>
                        <a:cubicBezTo>
                          <a:pt x="1771" y="2180"/>
                          <a:pt x="1771" y="2180"/>
                          <a:pt x="1771" y="2180"/>
                        </a:cubicBezTo>
                        <a:cubicBezTo>
                          <a:pt x="1771" y="2180"/>
                          <a:pt x="1771" y="2180"/>
                          <a:pt x="1771" y="2180"/>
                        </a:cubicBezTo>
                        <a:cubicBezTo>
                          <a:pt x="1771" y="2180"/>
                          <a:pt x="1772" y="2180"/>
                          <a:pt x="1772" y="2180"/>
                        </a:cubicBezTo>
                        <a:cubicBezTo>
                          <a:pt x="1772" y="2180"/>
                          <a:pt x="1772" y="2180"/>
                          <a:pt x="1772" y="2180"/>
                        </a:cubicBezTo>
                        <a:cubicBezTo>
                          <a:pt x="1772" y="2180"/>
                          <a:pt x="1772" y="2180"/>
                          <a:pt x="1772" y="2180"/>
                        </a:cubicBezTo>
                        <a:cubicBezTo>
                          <a:pt x="1772" y="2180"/>
                          <a:pt x="1772" y="2179"/>
                          <a:pt x="1772" y="2180"/>
                        </a:cubicBezTo>
                        <a:cubicBezTo>
                          <a:pt x="1772" y="2180"/>
                          <a:pt x="1773" y="2180"/>
                          <a:pt x="1773" y="2180"/>
                        </a:cubicBezTo>
                        <a:cubicBezTo>
                          <a:pt x="1773" y="2180"/>
                          <a:pt x="1773" y="2179"/>
                          <a:pt x="1773" y="2179"/>
                        </a:cubicBezTo>
                        <a:cubicBezTo>
                          <a:pt x="1773" y="2179"/>
                          <a:pt x="1773" y="2180"/>
                          <a:pt x="1773" y="2180"/>
                        </a:cubicBezTo>
                        <a:cubicBezTo>
                          <a:pt x="1773" y="2180"/>
                          <a:pt x="1773" y="2180"/>
                          <a:pt x="1773" y="2180"/>
                        </a:cubicBezTo>
                        <a:cubicBezTo>
                          <a:pt x="1774" y="2180"/>
                          <a:pt x="1774" y="2180"/>
                          <a:pt x="1774" y="2180"/>
                        </a:cubicBezTo>
                        <a:cubicBezTo>
                          <a:pt x="1774" y="2180"/>
                          <a:pt x="1774" y="2180"/>
                          <a:pt x="1774" y="2180"/>
                        </a:cubicBezTo>
                        <a:cubicBezTo>
                          <a:pt x="1774" y="2180"/>
                          <a:pt x="1774" y="2180"/>
                          <a:pt x="1774" y="2180"/>
                        </a:cubicBezTo>
                        <a:cubicBezTo>
                          <a:pt x="1774" y="2180"/>
                          <a:pt x="1774" y="2180"/>
                          <a:pt x="1774" y="2180"/>
                        </a:cubicBezTo>
                        <a:cubicBezTo>
                          <a:pt x="1775" y="2180"/>
                          <a:pt x="1775" y="2180"/>
                          <a:pt x="1775" y="2180"/>
                        </a:cubicBezTo>
                        <a:cubicBezTo>
                          <a:pt x="1775" y="2180"/>
                          <a:pt x="1775" y="2179"/>
                          <a:pt x="1775" y="2179"/>
                        </a:cubicBezTo>
                        <a:cubicBezTo>
                          <a:pt x="1775" y="2179"/>
                          <a:pt x="1775" y="2180"/>
                          <a:pt x="1775" y="2180"/>
                        </a:cubicBezTo>
                        <a:cubicBezTo>
                          <a:pt x="1775" y="2180"/>
                          <a:pt x="1775" y="2180"/>
                          <a:pt x="1775" y="2180"/>
                        </a:cubicBezTo>
                        <a:cubicBezTo>
                          <a:pt x="1776" y="2180"/>
                          <a:pt x="1776" y="2180"/>
                          <a:pt x="1776" y="2179"/>
                        </a:cubicBezTo>
                        <a:cubicBezTo>
                          <a:pt x="1776" y="2179"/>
                          <a:pt x="1776" y="2179"/>
                          <a:pt x="1776" y="2179"/>
                        </a:cubicBezTo>
                        <a:cubicBezTo>
                          <a:pt x="1776" y="2179"/>
                          <a:pt x="1776" y="2179"/>
                          <a:pt x="1776" y="2179"/>
                        </a:cubicBezTo>
                        <a:cubicBezTo>
                          <a:pt x="1776" y="2179"/>
                          <a:pt x="1776" y="2179"/>
                          <a:pt x="1776" y="2179"/>
                        </a:cubicBezTo>
                        <a:cubicBezTo>
                          <a:pt x="1777" y="2179"/>
                          <a:pt x="1777" y="2179"/>
                          <a:pt x="1777" y="2179"/>
                        </a:cubicBezTo>
                        <a:cubicBezTo>
                          <a:pt x="1777" y="2179"/>
                          <a:pt x="1777" y="2180"/>
                          <a:pt x="1777" y="2180"/>
                        </a:cubicBezTo>
                        <a:cubicBezTo>
                          <a:pt x="1777" y="2180"/>
                          <a:pt x="1777" y="2180"/>
                          <a:pt x="1777" y="2180"/>
                        </a:cubicBezTo>
                        <a:cubicBezTo>
                          <a:pt x="1777" y="2180"/>
                          <a:pt x="1777" y="2180"/>
                          <a:pt x="1777" y="2180"/>
                        </a:cubicBezTo>
                        <a:cubicBezTo>
                          <a:pt x="1778" y="2180"/>
                          <a:pt x="1778" y="2179"/>
                          <a:pt x="1778" y="2179"/>
                        </a:cubicBezTo>
                        <a:cubicBezTo>
                          <a:pt x="1778" y="2179"/>
                          <a:pt x="1778" y="2179"/>
                          <a:pt x="1778" y="2179"/>
                        </a:cubicBezTo>
                        <a:cubicBezTo>
                          <a:pt x="1778" y="2179"/>
                          <a:pt x="1778" y="2179"/>
                          <a:pt x="1778" y="2179"/>
                        </a:cubicBezTo>
                        <a:cubicBezTo>
                          <a:pt x="1778" y="2179"/>
                          <a:pt x="1778" y="2179"/>
                          <a:pt x="1778" y="2179"/>
                        </a:cubicBezTo>
                        <a:cubicBezTo>
                          <a:pt x="1779" y="2179"/>
                          <a:pt x="1779" y="2179"/>
                          <a:pt x="1779" y="2179"/>
                        </a:cubicBezTo>
                        <a:cubicBezTo>
                          <a:pt x="1779" y="2179"/>
                          <a:pt x="1779" y="2179"/>
                          <a:pt x="1779" y="2179"/>
                        </a:cubicBezTo>
                        <a:cubicBezTo>
                          <a:pt x="1779" y="2179"/>
                          <a:pt x="1779" y="2179"/>
                          <a:pt x="1779" y="2179"/>
                        </a:cubicBezTo>
                        <a:cubicBezTo>
                          <a:pt x="1779" y="2179"/>
                          <a:pt x="1779" y="2179"/>
                          <a:pt x="1780" y="2179"/>
                        </a:cubicBezTo>
                        <a:cubicBezTo>
                          <a:pt x="1780" y="2179"/>
                          <a:pt x="1780" y="2180"/>
                          <a:pt x="1780" y="2180"/>
                        </a:cubicBezTo>
                        <a:cubicBezTo>
                          <a:pt x="1780" y="2180"/>
                          <a:pt x="1780" y="2179"/>
                          <a:pt x="1780" y="2179"/>
                        </a:cubicBezTo>
                        <a:cubicBezTo>
                          <a:pt x="1780" y="2179"/>
                          <a:pt x="1780" y="2179"/>
                          <a:pt x="1780" y="2179"/>
                        </a:cubicBezTo>
                        <a:cubicBezTo>
                          <a:pt x="1780" y="2179"/>
                          <a:pt x="1780" y="2179"/>
                          <a:pt x="1781" y="2179"/>
                        </a:cubicBezTo>
                        <a:cubicBezTo>
                          <a:pt x="1781" y="2179"/>
                          <a:pt x="1781" y="2179"/>
                          <a:pt x="1781" y="2179"/>
                        </a:cubicBezTo>
                        <a:cubicBezTo>
                          <a:pt x="1781" y="2179"/>
                          <a:pt x="1781" y="2179"/>
                          <a:pt x="1781" y="2179"/>
                        </a:cubicBezTo>
                        <a:cubicBezTo>
                          <a:pt x="1781" y="2179"/>
                          <a:pt x="1781" y="2180"/>
                          <a:pt x="1781" y="2180"/>
                        </a:cubicBezTo>
                        <a:cubicBezTo>
                          <a:pt x="1781" y="2180"/>
                          <a:pt x="1781" y="2180"/>
                          <a:pt x="1782" y="2180"/>
                        </a:cubicBezTo>
                        <a:cubicBezTo>
                          <a:pt x="1782" y="2180"/>
                          <a:pt x="1782" y="2179"/>
                          <a:pt x="1782" y="2179"/>
                        </a:cubicBezTo>
                        <a:cubicBezTo>
                          <a:pt x="1782" y="2179"/>
                          <a:pt x="1782" y="2179"/>
                          <a:pt x="1782" y="2180"/>
                        </a:cubicBezTo>
                        <a:cubicBezTo>
                          <a:pt x="1782" y="2180"/>
                          <a:pt x="1782" y="2180"/>
                          <a:pt x="1782" y="2180"/>
                        </a:cubicBezTo>
                        <a:cubicBezTo>
                          <a:pt x="1782" y="2180"/>
                          <a:pt x="1782" y="2179"/>
                          <a:pt x="1783" y="2179"/>
                        </a:cubicBezTo>
                        <a:cubicBezTo>
                          <a:pt x="1783" y="2179"/>
                          <a:pt x="1783" y="2179"/>
                          <a:pt x="1783" y="2179"/>
                        </a:cubicBezTo>
                        <a:cubicBezTo>
                          <a:pt x="1783" y="2179"/>
                          <a:pt x="1783" y="2180"/>
                          <a:pt x="1783" y="2180"/>
                        </a:cubicBezTo>
                        <a:cubicBezTo>
                          <a:pt x="1783" y="2180"/>
                          <a:pt x="1783" y="2179"/>
                          <a:pt x="1783" y="2179"/>
                        </a:cubicBezTo>
                        <a:cubicBezTo>
                          <a:pt x="1783" y="2179"/>
                          <a:pt x="1783" y="2179"/>
                          <a:pt x="1784" y="2179"/>
                        </a:cubicBezTo>
                        <a:cubicBezTo>
                          <a:pt x="1784" y="2179"/>
                          <a:pt x="1784" y="2179"/>
                          <a:pt x="1784" y="2179"/>
                        </a:cubicBezTo>
                        <a:cubicBezTo>
                          <a:pt x="1784" y="2179"/>
                          <a:pt x="1784" y="2179"/>
                          <a:pt x="1784" y="2179"/>
                        </a:cubicBezTo>
                        <a:cubicBezTo>
                          <a:pt x="1784" y="2179"/>
                          <a:pt x="1784" y="2179"/>
                          <a:pt x="1784" y="2179"/>
                        </a:cubicBezTo>
                        <a:cubicBezTo>
                          <a:pt x="1784" y="2179"/>
                          <a:pt x="1785" y="2179"/>
                          <a:pt x="1785" y="2179"/>
                        </a:cubicBezTo>
                        <a:cubicBezTo>
                          <a:pt x="1785" y="2180"/>
                          <a:pt x="1785" y="2180"/>
                          <a:pt x="1785" y="2180"/>
                        </a:cubicBezTo>
                        <a:cubicBezTo>
                          <a:pt x="1785" y="2180"/>
                          <a:pt x="1785" y="2179"/>
                          <a:pt x="1785" y="2179"/>
                        </a:cubicBezTo>
                        <a:cubicBezTo>
                          <a:pt x="1785" y="2179"/>
                          <a:pt x="1785" y="2180"/>
                          <a:pt x="1785" y="2180"/>
                        </a:cubicBezTo>
                        <a:cubicBezTo>
                          <a:pt x="1785" y="2180"/>
                          <a:pt x="1786" y="2180"/>
                          <a:pt x="1786" y="2180"/>
                        </a:cubicBezTo>
                        <a:cubicBezTo>
                          <a:pt x="1786" y="2180"/>
                          <a:pt x="1786" y="2180"/>
                          <a:pt x="1786" y="2179"/>
                        </a:cubicBezTo>
                        <a:cubicBezTo>
                          <a:pt x="1786" y="2179"/>
                          <a:pt x="1786" y="2179"/>
                          <a:pt x="1786" y="2179"/>
                        </a:cubicBezTo>
                        <a:cubicBezTo>
                          <a:pt x="1786" y="2179"/>
                          <a:pt x="1786" y="2179"/>
                          <a:pt x="1786" y="2179"/>
                        </a:cubicBezTo>
                        <a:cubicBezTo>
                          <a:pt x="1786" y="2179"/>
                          <a:pt x="1787" y="2179"/>
                          <a:pt x="1787" y="2179"/>
                        </a:cubicBezTo>
                        <a:cubicBezTo>
                          <a:pt x="1787" y="2179"/>
                          <a:pt x="1787" y="2179"/>
                          <a:pt x="1787" y="2178"/>
                        </a:cubicBezTo>
                        <a:cubicBezTo>
                          <a:pt x="1787" y="2178"/>
                          <a:pt x="1787" y="2179"/>
                          <a:pt x="1787" y="2179"/>
                        </a:cubicBezTo>
                        <a:cubicBezTo>
                          <a:pt x="1787" y="2179"/>
                          <a:pt x="1787" y="2179"/>
                          <a:pt x="1787" y="2179"/>
                        </a:cubicBezTo>
                        <a:cubicBezTo>
                          <a:pt x="1787" y="2179"/>
                          <a:pt x="1788" y="2179"/>
                          <a:pt x="1788" y="2179"/>
                        </a:cubicBezTo>
                        <a:cubicBezTo>
                          <a:pt x="1788" y="2179"/>
                          <a:pt x="1788" y="2179"/>
                          <a:pt x="1788" y="2179"/>
                        </a:cubicBezTo>
                        <a:cubicBezTo>
                          <a:pt x="1788" y="2178"/>
                          <a:pt x="1788" y="2178"/>
                          <a:pt x="1788" y="2179"/>
                        </a:cubicBezTo>
                        <a:cubicBezTo>
                          <a:pt x="1788" y="2179"/>
                          <a:pt x="1788" y="2179"/>
                          <a:pt x="1788" y="2179"/>
                        </a:cubicBezTo>
                        <a:cubicBezTo>
                          <a:pt x="1788" y="2179"/>
                          <a:pt x="1789" y="2179"/>
                          <a:pt x="1789" y="2179"/>
                        </a:cubicBezTo>
                        <a:cubicBezTo>
                          <a:pt x="1789" y="2179"/>
                          <a:pt x="1789" y="2179"/>
                          <a:pt x="1789" y="2179"/>
                        </a:cubicBezTo>
                        <a:cubicBezTo>
                          <a:pt x="1789" y="2179"/>
                          <a:pt x="1789" y="2179"/>
                          <a:pt x="1789" y="2179"/>
                        </a:cubicBezTo>
                        <a:cubicBezTo>
                          <a:pt x="1789" y="2179"/>
                          <a:pt x="1789" y="2179"/>
                          <a:pt x="1789" y="2179"/>
                        </a:cubicBezTo>
                        <a:cubicBezTo>
                          <a:pt x="1789" y="2179"/>
                          <a:pt x="1790" y="2179"/>
                          <a:pt x="1790" y="2179"/>
                        </a:cubicBezTo>
                        <a:cubicBezTo>
                          <a:pt x="1790" y="2179"/>
                          <a:pt x="1790" y="2179"/>
                          <a:pt x="1790" y="2179"/>
                        </a:cubicBezTo>
                        <a:cubicBezTo>
                          <a:pt x="1790" y="2179"/>
                          <a:pt x="1790" y="2179"/>
                          <a:pt x="1790" y="2179"/>
                        </a:cubicBezTo>
                        <a:cubicBezTo>
                          <a:pt x="1790" y="2179"/>
                          <a:pt x="1790" y="2178"/>
                          <a:pt x="1790" y="2178"/>
                        </a:cubicBezTo>
                        <a:cubicBezTo>
                          <a:pt x="1791" y="2178"/>
                          <a:pt x="1791" y="2178"/>
                          <a:pt x="1791" y="2179"/>
                        </a:cubicBezTo>
                        <a:cubicBezTo>
                          <a:pt x="1791" y="2179"/>
                          <a:pt x="1791" y="2178"/>
                          <a:pt x="1791" y="2178"/>
                        </a:cubicBezTo>
                        <a:cubicBezTo>
                          <a:pt x="1791" y="2179"/>
                          <a:pt x="1791" y="2179"/>
                          <a:pt x="1791" y="2179"/>
                        </a:cubicBezTo>
                        <a:cubicBezTo>
                          <a:pt x="1791" y="2179"/>
                          <a:pt x="1791" y="2179"/>
                          <a:pt x="1791" y="2179"/>
                        </a:cubicBezTo>
                        <a:cubicBezTo>
                          <a:pt x="1792" y="2179"/>
                          <a:pt x="1792" y="2179"/>
                          <a:pt x="1792" y="2179"/>
                        </a:cubicBezTo>
                        <a:cubicBezTo>
                          <a:pt x="1792" y="2179"/>
                          <a:pt x="1792" y="2179"/>
                          <a:pt x="1792" y="2179"/>
                        </a:cubicBezTo>
                        <a:cubicBezTo>
                          <a:pt x="1792" y="2179"/>
                          <a:pt x="1792" y="2179"/>
                          <a:pt x="1792" y="2179"/>
                        </a:cubicBezTo>
                        <a:cubicBezTo>
                          <a:pt x="1792" y="2179"/>
                          <a:pt x="1792" y="2179"/>
                          <a:pt x="1792" y="2179"/>
                        </a:cubicBezTo>
                        <a:cubicBezTo>
                          <a:pt x="1793" y="2179"/>
                          <a:pt x="1793" y="2178"/>
                          <a:pt x="1793" y="2178"/>
                        </a:cubicBezTo>
                        <a:cubicBezTo>
                          <a:pt x="1793" y="2178"/>
                          <a:pt x="1793" y="2179"/>
                          <a:pt x="1793" y="2179"/>
                        </a:cubicBezTo>
                        <a:cubicBezTo>
                          <a:pt x="1793" y="2179"/>
                          <a:pt x="1793" y="2179"/>
                          <a:pt x="1793" y="2179"/>
                        </a:cubicBezTo>
                        <a:cubicBezTo>
                          <a:pt x="1793" y="2179"/>
                          <a:pt x="1793" y="2179"/>
                          <a:pt x="1793" y="2179"/>
                        </a:cubicBezTo>
                        <a:cubicBezTo>
                          <a:pt x="1794" y="2179"/>
                          <a:pt x="1794" y="2179"/>
                          <a:pt x="1794" y="2179"/>
                        </a:cubicBezTo>
                        <a:cubicBezTo>
                          <a:pt x="1794" y="2179"/>
                          <a:pt x="1794" y="2179"/>
                          <a:pt x="1794" y="2179"/>
                        </a:cubicBezTo>
                        <a:cubicBezTo>
                          <a:pt x="1794" y="2179"/>
                          <a:pt x="1794" y="2179"/>
                          <a:pt x="1794" y="2179"/>
                        </a:cubicBezTo>
                        <a:cubicBezTo>
                          <a:pt x="1794" y="2179"/>
                          <a:pt x="1794" y="2179"/>
                          <a:pt x="1794" y="2179"/>
                        </a:cubicBezTo>
                        <a:cubicBezTo>
                          <a:pt x="1795" y="2179"/>
                          <a:pt x="1795" y="2179"/>
                          <a:pt x="1795" y="2179"/>
                        </a:cubicBezTo>
                        <a:cubicBezTo>
                          <a:pt x="1795" y="2179"/>
                          <a:pt x="1795" y="2179"/>
                          <a:pt x="1795" y="2179"/>
                        </a:cubicBezTo>
                        <a:cubicBezTo>
                          <a:pt x="1795" y="2180"/>
                          <a:pt x="1795" y="2179"/>
                          <a:pt x="1795" y="2179"/>
                        </a:cubicBezTo>
                        <a:cubicBezTo>
                          <a:pt x="1795" y="2179"/>
                          <a:pt x="1795" y="2180"/>
                          <a:pt x="1796" y="2180"/>
                        </a:cubicBezTo>
                        <a:cubicBezTo>
                          <a:pt x="1796" y="2180"/>
                          <a:pt x="1796" y="2179"/>
                          <a:pt x="1796" y="2179"/>
                        </a:cubicBezTo>
                        <a:cubicBezTo>
                          <a:pt x="1796" y="2179"/>
                          <a:pt x="1796" y="2179"/>
                          <a:pt x="1796" y="2179"/>
                        </a:cubicBezTo>
                        <a:cubicBezTo>
                          <a:pt x="1796" y="2179"/>
                          <a:pt x="1796" y="2179"/>
                          <a:pt x="1796" y="2179"/>
                        </a:cubicBezTo>
                        <a:cubicBezTo>
                          <a:pt x="1796" y="2178"/>
                          <a:pt x="1796" y="2178"/>
                          <a:pt x="1797" y="2178"/>
                        </a:cubicBezTo>
                        <a:cubicBezTo>
                          <a:pt x="1797" y="2178"/>
                          <a:pt x="1797" y="2179"/>
                          <a:pt x="1797" y="2179"/>
                        </a:cubicBezTo>
                        <a:cubicBezTo>
                          <a:pt x="1797" y="2179"/>
                          <a:pt x="1797" y="2179"/>
                          <a:pt x="1797" y="2179"/>
                        </a:cubicBezTo>
                        <a:cubicBezTo>
                          <a:pt x="1797" y="2179"/>
                          <a:pt x="1797" y="2179"/>
                          <a:pt x="1797" y="2179"/>
                        </a:cubicBezTo>
                        <a:cubicBezTo>
                          <a:pt x="1797" y="2179"/>
                          <a:pt x="1797" y="2179"/>
                          <a:pt x="1798" y="2179"/>
                        </a:cubicBezTo>
                        <a:cubicBezTo>
                          <a:pt x="1798" y="2179"/>
                          <a:pt x="1798" y="2179"/>
                          <a:pt x="1798" y="2179"/>
                        </a:cubicBezTo>
                        <a:cubicBezTo>
                          <a:pt x="1798" y="2179"/>
                          <a:pt x="1798" y="2179"/>
                          <a:pt x="1798" y="2179"/>
                        </a:cubicBezTo>
                        <a:cubicBezTo>
                          <a:pt x="1798" y="2179"/>
                          <a:pt x="1798" y="2179"/>
                          <a:pt x="1798" y="2179"/>
                        </a:cubicBezTo>
                        <a:cubicBezTo>
                          <a:pt x="1798" y="2179"/>
                          <a:pt x="1798" y="2179"/>
                          <a:pt x="1799" y="2179"/>
                        </a:cubicBezTo>
                        <a:cubicBezTo>
                          <a:pt x="1799" y="2179"/>
                          <a:pt x="1799" y="2179"/>
                          <a:pt x="1799" y="2180"/>
                        </a:cubicBezTo>
                        <a:cubicBezTo>
                          <a:pt x="1799" y="2180"/>
                          <a:pt x="1799" y="2179"/>
                          <a:pt x="1799" y="2179"/>
                        </a:cubicBezTo>
                        <a:cubicBezTo>
                          <a:pt x="1799" y="2179"/>
                          <a:pt x="1799" y="2179"/>
                          <a:pt x="1799" y="2179"/>
                        </a:cubicBezTo>
                        <a:cubicBezTo>
                          <a:pt x="1799" y="2179"/>
                          <a:pt x="1800" y="2179"/>
                          <a:pt x="1800" y="2179"/>
                        </a:cubicBezTo>
                        <a:cubicBezTo>
                          <a:pt x="1800" y="2179"/>
                          <a:pt x="1800" y="2180"/>
                          <a:pt x="1800" y="2180"/>
                        </a:cubicBezTo>
                        <a:cubicBezTo>
                          <a:pt x="1800" y="2180"/>
                          <a:pt x="1800" y="2180"/>
                          <a:pt x="1800" y="2180"/>
                        </a:cubicBezTo>
                        <a:cubicBezTo>
                          <a:pt x="1800" y="2180"/>
                          <a:pt x="1800" y="2180"/>
                          <a:pt x="1800" y="2180"/>
                        </a:cubicBezTo>
                        <a:cubicBezTo>
                          <a:pt x="1800" y="2180"/>
                          <a:pt x="1800" y="2179"/>
                          <a:pt x="1801" y="2179"/>
                        </a:cubicBezTo>
                        <a:cubicBezTo>
                          <a:pt x="1801" y="2179"/>
                          <a:pt x="1801" y="2180"/>
                          <a:pt x="1801" y="2179"/>
                        </a:cubicBezTo>
                        <a:cubicBezTo>
                          <a:pt x="1801" y="2179"/>
                          <a:pt x="1801" y="2179"/>
                          <a:pt x="1801" y="2179"/>
                        </a:cubicBezTo>
                        <a:cubicBezTo>
                          <a:pt x="1801" y="2179"/>
                          <a:pt x="1801" y="2179"/>
                          <a:pt x="1801" y="2180"/>
                        </a:cubicBezTo>
                        <a:cubicBezTo>
                          <a:pt x="1801" y="2180"/>
                          <a:pt x="1802" y="2180"/>
                          <a:pt x="1802" y="2180"/>
                        </a:cubicBezTo>
                        <a:cubicBezTo>
                          <a:pt x="1802" y="2180"/>
                          <a:pt x="1802" y="2179"/>
                          <a:pt x="1802" y="2179"/>
                        </a:cubicBezTo>
                        <a:cubicBezTo>
                          <a:pt x="1802" y="2179"/>
                          <a:pt x="1802" y="2179"/>
                          <a:pt x="1802" y="2179"/>
                        </a:cubicBezTo>
                        <a:cubicBezTo>
                          <a:pt x="1802" y="2179"/>
                          <a:pt x="1802" y="2179"/>
                          <a:pt x="1802" y="2179"/>
                        </a:cubicBezTo>
                        <a:cubicBezTo>
                          <a:pt x="1802" y="2179"/>
                          <a:pt x="1803" y="2179"/>
                          <a:pt x="1803" y="2179"/>
                        </a:cubicBezTo>
                        <a:cubicBezTo>
                          <a:pt x="1803" y="2179"/>
                          <a:pt x="1803" y="2179"/>
                          <a:pt x="1803" y="2179"/>
                        </a:cubicBezTo>
                        <a:cubicBezTo>
                          <a:pt x="1803" y="2179"/>
                          <a:pt x="1803" y="2179"/>
                          <a:pt x="1803" y="2179"/>
                        </a:cubicBezTo>
                        <a:cubicBezTo>
                          <a:pt x="1803" y="2179"/>
                          <a:pt x="1803" y="2180"/>
                          <a:pt x="1803" y="2180"/>
                        </a:cubicBezTo>
                        <a:cubicBezTo>
                          <a:pt x="1803" y="2180"/>
                          <a:pt x="1804" y="2180"/>
                          <a:pt x="1804" y="2179"/>
                        </a:cubicBezTo>
                        <a:cubicBezTo>
                          <a:pt x="1804" y="2179"/>
                          <a:pt x="1804" y="2179"/>
                          <a:pt x="1804" y="2179"/>
                        </a:cubicBezTo>
                        <a:cubicBezTo>
                          <a:pt x="1804" y="2179"/>
                          <a:pt x="1804" y="2179"/>
                          <a:pt x="1804" y="2179"/>
                        </a:cubicBezTo>
                        <a:cubicBezTo>
                          <a:pt x="1804" y="2179"/>
                          <a:pt x="1804" y="2179"/>
                          <a:pt x="1804" y="2179"/>
                        </a:cubicBezTo>
                        <a:cubicBezTo>
                          <a:pt x="1804" y="2179"/>
                          <a:pt x="1805" y="2180"/>
                          <a:pt x="1805" y="2180"/>
                        </a:cubicBezTo>
                        <a:cubicBezTo>
                          <a:pt x="1805" y="2180"/>
                          <a:pt x="1805" y="2180"/>
                          <a:pt x="1805" y="2180"/>
                        </a:cubicBezTo>
                        <a:cubicBezTo>
                          <a:pt x="1805" y="2179"/>
                          <a:pt x="1805" y="2179"/>
                          <a:pt x="1805" y="2179"/>
                        </a:cubicBezTo>
                        <a:cubicBezTo>
                          <a:pt x="1805" y="2179"/>
                          <a:pt x="1805" y="2179"/>
                          <a:pt x="1805" y="2179"/>
                        </a:cubicBezTo>
                        <a:cubicBezTo>
                          <a:pt x="1805" y="2179"/>
                          <a:pt x="1806" y="2180"/>
                          <a:pt x="1806" y="2180"/>
                        </a:cubicBezTo>
                        <a:cubicBezTo>
                          <a:pt x="1806" y="2180"/>
                          <a:pt x="1806" y="2179"/>
                          <a:pt x="1806" y="2179"/>
                        </a:cubicBezTo>
                        <a:cubicBezTo>
                          <a:pt x="1806" y="2179"/>
                          <a:pt x="1806" y="2179"/>
                          <a:pt x="1806" y="2179"/>
                        </a:cubicBezTo>
                        <a:cubicBezTo>
                          <a:pt x="1806" y="2179"/>
                          <a:pt x="1806" y="2179"/>
                          <a:pt x="1806" y="2179"/>
                        </a:cubicBezTo>
                        <a:cubicBezTo>
                          <a:pt x="1807" y="2179"/>
                          <a:pt x="1807" y="2180"/>
                          <a:pt x="1807" y="2180"/>
                        </a:cubicBezTo>
                        <a:cubicBezTo>
                          <a:pt x="1807" y="2180"/>
                          <a:pt x="1807" y="2180"/>
                          <a:pt x="1807" y="2180"/>
                        </a:cubicBezTo>
                        <a:cubicBezTo>
                          <a:pt x="1807" y="2180"/>
                          <a:pt x="1807" y="2179"/>
                          <a:pt x="1807" y="2179"/>
                        </a:cubicBezTo>
                        <a:cubicBezTo>
                          <a:pt x="1807" y="2179"/>
                          <a:pt x="1807" y="2179"/>
                          <a:pt x="1807" y="2179"/>
                        </a:cubicBezTo>
                        <a:cubicBezTo>
                          <a:pt x="1808" y="2179"/>
                          <a:pt x="1808" y="2179"/>
                          <a:pt x="1808" y="2179"/>
                        </a:cubicBezTo>
                        <a:cubicBezTo>
                          <a:pt x="1808" y="2179"/>
                          <a:pt x="1808" y="2179"/>
                          <a:pt x="1808" y="2179"/>
                        </a:cubicBezTo>
                        <a:cubicBezTo>
                          <a:pt x="1808" y="2179"/>
                          <a:pt x="1808" y="2179"/>
                          <a:pt x="1808" y="2179"/>
                        </a:cubicBezTo>
                        <a:cubicBezTo>
                          <a:pt x="1808" y="2180"/>
                          <a:pt x="1808" y="2180"/>
                          <a:pt x="1808" y="2180"/>
                        </a:cubicBezTo>
                        <a:cubicBezTo>
                          <a:pt x="1809" y="2180"/>
                          <a:pt x="1809" y="2180"/>
                          <a:pt x="1809" y="2180"/>
                        </a:cubicBezTo>
                        <a:cubicBezTo>
                          <a:pt x="1809" y="2180"/>
                          <a:pt x="1809" y="2180"/>
                          <a:pt x="1809" y="2180"/>
                        </a:cubicBezTo>
                        <a:cubicBezTo>
                          <a:pt x="1809" y="2180"/>
                          <a:pt x="1809" y="2180"/>
                          <a:pt x="1809" y="2180"/>
                        </a:cubicBezTo>
                        <a:cubicBezTo>
                          <a:pt x="1809" y="2180"/>
                          <a:pt x="1809" y="2179"/>
                          <a:pt x="1809" y="2179"/>
                        </a:cubicBezTo>
                        <a:cubicBezTo>
                          <a:pt x="1810" y="2179"/>
                          <a:pt x="1810" y="2180"/>
                          <a:pt x="1810" y="2180"/>
                        </a:cubicBezTo>
                        <a:cubicBezTo>
                          <a:pt x="1810" y="2180"/>
                          <a:pt x="1810" y="2180"/>
                          <a:pt x="1810" y="2180"/>
                        </a:cubicBezTo>
                        <a:cubicBezTo>
                          <a:pt x="1810" y="2180"/>
                          <a:pt x="1810" y="2180"/>
                          <a:pt x="1810" y="2180"/>
                        </a:cubicBezTo>
                        <a:cubicBezTo>
                          <a:pt x="1810" y="2180"/>
                          <a:pt x="1810" y="2180"/>
                          <a:pt x="1810" y="2180"/>
                        </a:cubicBezTo>
                        <a:cubicBezTo>
                          <a:pt x="1811" y="2180"/>
                          <a:pt x="1811" y="2180"/>
                          <a:pt x="1811" y="2180"/>
                        </a:cubicBezTo>
                        <a:cubicBezTo>
                          <a:pt x="1811" y="2180"/>
                          <a:pt x="1811" y="2180"/>
                          <a:pt x="1811" y="2180"/>
                        </a:cubicBezTo>
                        <a:cubicBezTo>
                          <a:pt x="1811" y="2180"/>
                          <a:pt x="1811" y="2180"/>
                          <a:pt x="1811" y="2180"/>
                        </a:cubicBezTo>
                        <a:cubicBezTo>
                          <a:pt x="1811" y="2180"/>
                          <a:pt x="1811" y="2180"/>
                          <a:pt x="1811" y="2180"/>
                        </a:cubicBezTo>
                        <a:cubicBezTo>
                          <a:pt x="1812" y="2180"/>
                          <a:pt x="1812" y="2180"/>
                          <a:pt x="1812" y="2180"/>
                        </a:cubicBezTo>
                        <a:cubicBezTo>
                          <a:pt x="1812" y="2180"/>
                          <a:pt x="1812" y="2180"/>
                          <a:pt x="1812" y="2180"/>
                        </a:cubicBezTo>
                        <a:cubicBezTo>
                          <a:pt x="1812" y="2180"/>
                          <a:pt x="1812" y="2180"/>
                          <a:pt x="1812" y="2180"/>
                        </a:cubicBezTo>
                        <a:cubicBezTo>
                          <a:pt x="1812" y="2180"/>
                          <a:pt x="1812" y="2180"/>
                          <a:pt x="1813" y="2180"/>
                        </a:cubicBezTo>
                        <a:cubicBezTo>
                          <a:pt x="1813" y="2180"/>
                          <a:pt x="1813" y="2180"/>
                          <a:pt x="1813" y="2180"/>
                        </a:cubicBezTo>
                        <a:cubicBezTo>
                          <a:pt x="1813" y="2180"/>
                          <a:pt x="1813" y="2180"/>
                          <a:pt x="1813" y="2180"/>
                        </a:cubicBezTo>
                        <a:cubicBezTo>
                          <a:pt x="1813" y="2180"/>
                          <a:pt x="1813" y="2180"/>
                          <a:pt x="1813" y="2180"/>
                        </a:cubicBezTo>
                        <a:cubicBezTo>
                          <a:pt x="1813" y="2180"/>
                          <a:pt x="1813" y="2180"/>
                          <a:pt x="1814" y="2180"/>
                        </a:cubicBezTo>
                        <a:cubicBezTo>
                          <a:pt x="1814" y="2180"/>
                          <a:pt x="1814" y="2181"/>
                          <a:pt x="1814" y="2181"/>
                        </a:cubicBezTo>
                        <a:cubicBezTo>
                          <a:pt x="1814" y="2181"/>
                          <a:pt x="1814" y="2180"/>
                          <a:pt x="1814" y="2180"/>
                        </a:cubicBezTo>
                        <a:cubicBezTo>
                          <a:pt x="1814" y="2180"/>
                          <a:pt x="1814" y="2180"/>
                          <a:pt x="1814" y="2180"/>
                        </a:cubicBezTo>
                        <a:cubicBezTo>
                          <a:pt x="1814" y="2180"/>
                          <a:pt x="1814" y="2180"/>
                          <a:pt x="1815" y="2180"/>
                        </a:cubicBezTo>
                        <a:cubicBezTo>
                          <a:pt x="1815" y="2181"/>
                          <a:pt x="1815" y="2181"/>
                          <a:pt x="1815" y="2181"/>
                        </a:cubicBezTo>
                        <a:cubicBezTo>
                          <a:pt x="1815" y="2181"/>
                          <a:pt x="1815" y="2181"/>
                          <a:pt x="1815" y="2181"/>
                        </a:cubicBezTo>
                        <a:cubicBezTo>
                          <a:pt x="1815" y="2181"/>
                          <a:pt x="1815" y="2180"/>
                          <a:pt x="1815" y="2180"/>
                        </a:cubicBezTo>
                        <a:cubicBezTo>
                          <a:pt x="1815" y="2180"/>
                          <a:pt x="1815" y="2181"/>
                          <a:pt x="1816" y="2181"/>
                        </a:cubicBezTo>
                        <a:cubicBezTo>
                          <a:pt x="1816" y="2181"/>
                          <a:pt x="1816" y="2181"/>
                          <a:pt x="1816" y="2180"/>
                        </a:cubicBezTo>
                        <a:cubicBezTo>
                          <a:pt x="1816" y="2180"/>
                          <a:pt x="1816" y="2181"/>
                          <a:pt x="1816" y="2180"/>
                        </a:cubicBezTo>
                        <a:cubicBezTo>
                          <a:pt x="1816" y="2180"/>
                          <a:pt x="1816" y="2180"/>
                          <a:pt x="1816" y="2180"/>
                        </a:cubicBezTo>
                        <a:cubicBezTo>
                          <a:pt x="1816" y="2180"/>
                          <a:pt x="1816" y="2180"/>
                          <a:pt x="1817" y="2180"/>
                        </a:cubicBezTo>
                        <a:cubicBezTo>
                          <a:pt x="1817" y="2180"/>
                          <a:pt x="1817" y="2180"/>
                          <a:pt x="1817" y="2180"/>
                        </a:cubicBezTo>
                        <a:cubicBezTo>
                          <a:pt x="1817" y="2180"/>
                          <a:pt x="1817" y="2180"/>
                          <a:pt x="1817" y="2180"/>
                        </a:cubicBezTo>
                        <a:cubicBezTo>
                          <a:pt x="1817" y="2180"/>
                          <a:pt x="1817" y="2180"/>
                          <a:pt x="1817" y="2180"/>
                        </a:cubicBezTo>
                        <a:cubicBezTo>
                          <a:pt x="1817" y="2180"/>
                          <a:pt x="1818" y="2181"/>
                          <a:pt x="1818" y="2181"/>
                        </a:cubicBezTo>
                        <a:cubicBezTo>
                          <a:pt x="1818" y="2181"/>
                          <a:pt x="1818" y="2181"/>
                          <a:pt x="1818" y="2181"/>
                        </a:cubicBezTo>
                        <a:cubicBezTo>
                          <a:pt x="1818" y="2181"/>
                          <a:pt x="1818" y="2181"/>
                          <a:pt x="1818" y="2181"/>
                        </a:cubicBezTo>
                        <a:cubicBezTo>
                          <a:pt x="1818" y="2180"/>
                          <a:pt x="1818" y="2180"/>
                          <a:pt x="1818" y="2180"/>
                        </a:cubicBezTo>
                        <a:cubicBezTo>
                          <a:pt x="1818" y="2180"/>
                          <a:pt x="1819" y="2180"/>
                          <a:pt x="1819" y="2180"/>
                        </a:cubicBezTo>
                        <a:cubicBezTo>
                          <a:pt x="1819" y="2181"/>
                          <a:pt x="1819" y="2181"/>
                          <a:pt x="1819" y="2181"/>
                        </a:cubicBezTo>
                        <a:cubicBezTo>
                          <a:pt x="1819" y="2181"/>
                          <a:pt x="1819" y="2181"/>
                          <a:pt x="1819" y="2181"/>
                        </a:cubicBezTo>
                        <a:cubicBezTo>
                          <a:pt x="1819" y="2181"/>
                          <a:pt x="1819" y="2180"/>
                          <a:pt x="1819" y="2181"/>
                        </a:cubicBezTo>
                        <a:cubicBezTo>
                          <a:pt x="1819" y="2181"/>
                          <a:pt x="1820" y="2181"/>
                          <a:pt x="1820" y="2181"/>
                        </a:cubicBezTo>
                        <a:cubicBezTo>
                          <a:pt x="1820" y="2181"/>
                          <a:pt x="1820" y="2181"/>
                          <a:pt x="1820" y="2181"/>
                        </a:cubicBezTo>
                        <a:cubicBezTo>
                          <a:pt x="1820" y="2181"/>
                          <a:pt x="1820" y="2181"/>
                          <a:pt x="1820" y="2181"/>
                        </a:cubicBezTo>
                        <a:cubicBezTo>
                          <a:pt x="1820" y="2181"/>
                          <a:pt x="1820" y="2181"/>
                          <a:pt x="1820" y="2181"/>
                        </a:cubicBezTo>
                        <a:cubicBezTo>
                          <a:pt x="1820" y="2181"/>
                          <a:pt x="1821" y="2181"/>
                          <a:pt x="1821" y="2182"/>
                        </a:cubicBezTo>
                        <a:cubicBezTo>
                          <a:pt x="1821" y="2182"/>
                          <a:pt x="1821" y="2182"/>
                          <a:pt x="1821" y="2182"/>
                        </a:cubicBezTo>
                        <a:cubicBezTo>
                          <a:pt x="1821" y="2181"/>
                          <a:pt x="1821" y="2181"/>
                          <a:pt x="1821" y="2181"/>
                        </a:cubicBezTo>
                        <a:cubicBezTo>
                          <a:pt x="1821" y="2181"/>
                          <a:pt x="1821" y="2181"/>
                          <a:pt x="1821" y="2181"/>
                        </a:cubicBezTo>
                        <a:cubicBezTo>
                          <a:pt x="1821" y="2181"/>
                          <a:pt x="1822" y="2181"/>
                          <a:pt x="1822" y="2181"/>
                        </a:cubicBezTo>
                        <a:cubicBezTo>
                          <a:pt x="1822" y="2181"/>
                          <a:pt x="1822" y="2181"/>
                          <a:pt x="1822" y="2181"/>
                        </a:cubicBezTo>
                        <a:cubicBezTo>
                          <a:pt x="1822" y="2181"/>
                          <a:pt x="1822" y="2181"/>
                          <a:pt x="1822" y="2181"/>
                        </a:cubicBezTo>
                        <a:cubicBezTo>
                          <a:pt x="1822" y="2181"/>
                          <a:pt x="1822" y="2181"/>
                          <a:pt x="1822" y="2181"/>
                        </a:cubicBezTo>
                        <a:cubicBezTo>
                          <a:pt x="1823" y="2182"/>
                          <a:pt x="1823" y="2182"/>
                          <a:pt x="1823" y="2182"/>
                        </a:cubicBezTo>
                        <a:cubicBezTo>
                          <a:pt x="1823" y="2182"/>
                          <a:pt x="1823" y="2182"/>
                          <a:pt x="1823" y="2182"/>
                        </a:cubicBezTo>
                        <a:cubicBezTo>
                          <a:pt x="1823" y="2182"/>
                          <a:pt x="1823" y="2181"/>
                          <a:pt x="1823" y="2181"/>
                        </a:cubicBezTo>
                        <a:cubicBezTo>
                          <a:pt x="1823" y="2181"/>
                          <a:pt x="1823" y="2182"/>
                          <a:pt x="1823" y="2182"/>
                        </a:cubicBezTo>
                        <a:cubicBezTo>
                          <a:pt x="1824" y="2182"/>
                          <a:pt x="1824" y="2182"/>
                          <a:pt x="1824" y="2182"/>
                        </a:cubicBezTo>
                        <a:cubicBezTo>
                          <a:pt x="1824" y="2181"/>
                          <a:pt x="1824" y="2182"/>
                          <a:pt x="1824" y="2182"/>
                        </a:cubicBezTo>
                        <a:cubicBezTo>
                          <a:pt x="1824" y="2182"/>
                          <a:pt x="1824" y="2181"/>
                          <a:pt x="1824" y="2181"/>
                        </a:cubicBezTo>
                        <a:cubicBezTo>
                          <a:pt x="1824" y="2181"/>
                          <a:pt x="1824" y="2181"/>
                          <a:pt x="1824" y="2181"/>
                        </a:cubicBezTo>
                        <a:cubicBezTo>
                          <a:pt x="1825" y="2181"/>
                          <a:pt x="1825" y="2181"/>
                          <a:pt x="1825" y="2181"/>
                        </a:cubicBezTo>
                        <a:cubicBezTo>
                          <a:pt x="1825" y="2181"/>
                          <a:pt x="1825" y="2182"/>
                          <a:pt x="1825" y="2182"/>
                        </a:cubicBezTo>
                        <a:cubicBezTo>
                          <a:pt x="1825" y="2182"/>
                          <a:pt x="1825" y="2182"/>
                          <a:pt x="1825" y="2182"/>
                        </a:cubicBezTo>
                        <a:cubicBezTo>
                          <a:pt x="1825" y="2182"/>
                          <a:pt x="1825" y="2182"/>
                          <a:pt x="1825" y="2182"/>
                        </a:cubicBezTo>
                        <a:cubicBezTo>
                          <a:pt x="1826" y="2181"/>
                          <a:pt x="1826" y="2182"/>
                          <a:pt x="1826" y="2182"/>
                        </a:cubicBezTo>
                        <a:cubicBezTo>
                          <a:pt x="1826" y="2182"/>
                          <a:pt x="1826" y="2182"/>
                          <a:pt x="1826" y="2182"/>
                        </a:cubicBezTo>
                        <a:cubicBezTo>
                          <a:pt x="1826" y="2182"/>
                          <a:pt x="1826" y="2182"/>
                          <a:pt x="1826" y="2182"/>
                        </a:cubicBezTo>
                        <a:cubicBezTo>
                          <a:pt x="1826" y="2182"/>
                          <a:pt x="1826" y="2182"/>
                          <a:pt x="1826" y="2182"/>
                        </a:cubicBezTo>
                        <a:cubicBezTo>
                          <a:pt x="1827" y="2182"/>
                          <a:pt x="1827" y="2182"/>
                          <a:pt x="1827" y="2182"/>
                        </a:cubicBezTo>
                        <a:cubicBezTo>
                          <a:pt x="1827" y="2182"/>
                          <a:pt x="1827" y="2182"/>
                          <a:pt x="1827" y="2182"/>
                        </a:cubicBezTo>
                        <a:cubicBezTo>
                          <a:pt x="1827" y="2182"/>
                          <a:pt x="1827" y="2182"/>
                          <a:pt x="1827" y="2182"/>
                        </a:cubicBezTo>
                        <a:cubicBezTo>
                          <a:pt x="1827" y="2182"/>
                          <a:pt x="1827" y="2182"/>
                          <a:pt x="1827" y="2181"/>
                        </a:cubicBezTo>
                        <a:cubicBezTo>
                          <a:pt x="1828" y="2181"/>
                          <a:pt x="1828" y="2181"/>
                          <a:pt x="1828" y="2181"/>
                        </a:cubicBezTo>
                        <a:cubicBezTo>
                          <a:pt x="1828" y="2181"/>
                          <a:pt x="1828" y="2182"/>
                          <a:pt x="1828" y="2182"/>
                        </a:cubicBezTo>
                        <a:cubicBezTo>
                          <a:pt x="1828" y="2182"/>
                          <a:pt x="1828" y="2182"/>
                          <a:pt x="1828" y="2182"/>
                        </a:cubicBezTo>
                        <a:cubicBezTo>
                          <a:pt x="1828" y="2182"/>
                          <a:pt x="1828" y="2181"/>
                          <a:pt x="1829" y="2181"/>
                        </a:cubicBezTo>
                        <a:cubicBezTo>
                          <a:pt x="1829" y="2181"/>
                          <a:pt x="1829" y="2182"/>
                          <a:pt x="1829" y="2182"/>
                        </a:cubicBezTo>
                        <a:cubicBezTo>
                          <a:pt x="1829" y="2182"/>
                          <a:pt x="1829" y="2182"/>
                          <a:pt x="1829" y="2181"/>
                        </a:cubicBezTo>
                        <a:cubicBezTo>
                          <a:pt x="1829" y="2181"/>
                          <a:pt x="1829" y="2181"/>
                          <a:pt x="1829" y="2181"/>
                        </a:cubicBezTo>
                        <a:cubicBezTo>
                          <a:pt x="1829" y="2181"/>
                          <a:pt x="1829" y="2181"/>
                          <a:pt x="1830" y="2181"/>
                        </a:cubicBezTo>
                        <a:cubicBezTo>
                          <a:pt x="1830" y="2181"/>
                          <a:pt x="1830" y="2181"/>
                          <a:pt x="1830" y="2181"/>
                        </a:cubicBezTo>
                        <a:cubicBezTo>
                          <a:pt x="1830" y="2181"/>
                          <a:pt x="1830" y="2181"/>
                          <a:pt x="1830" y="2181"/>
                        </a:cubicBezTo>
                        <a:cubicBezTo>
                          <a:pt x="1830" y="2181"/>
                          <a:pt x="1830" y="2182"/>
                          <a:pt x="1830" y="2182"/>
                        </a:cubicBezTo>
                        <a:cubicBezTo>
                          <a:pt x="1830" y="2182"/>
                          <a:pt x="1830" y="2182"/>
                          <a:pt x="1831" y="2182"/>
                        </a:cubicBezTo>
                        <a:cubicBezTo>
                          <a:pt x="1831" y="2182"/>
                          <a:pt x="1831" y="2182"/>
                          <a:pt x="1831" y="2182"/>
                        </a:cubicBezTo>
                        <a:cubicBezTo>
                          <a:pt x="1831" y="2182"/>
                          <a:pt x="1831" y="2182"/>
                          <a:pt x="1831" y="2182"/>
                        </a:cubicBezTo>
                        <a:cubicBezTo>
                          <a:pt x="1831" y="2182"/>
                          <a:pt x="1831" y="2182"/>
                          <a:pt x="1831" y="2182"/>
                        </a:cubicBezTo>
                        <a:cubicBezTo>
                          <a:pt x="1831" y="2182"/>
                          <a:pt x="1831" y="2182"/>
                          <a:pt x="1832" y="2182"/>
                        </a:cubicBezTo>
                        <a:cubicBezTo>
                          <a:pt x="1832" y="2182"/>
                          <a:pt x="1832" y="2182"/>
                          <a:pt x="1832" y="2182"/>
                        </a:cubicBezTo>
                        <a:cubicBezTo>
                          <a:pt x="1832" y="2182"/>
                          <a:pt x="1832" y="2182"/>
                          <a:pt x="1832" y="2182"/>
                        </a:cubicBezTo>
                        <a:cubicBezTo>
                          <a:pt x="1832" y="2182"/>
                          <a:pt x="1832" y="2182"/>
                          <a:pt x="1832" y="2182"/>
                        </a:cubicBezTo>
                        <a:cubicBezTo>
                          <a:pt x="1832" y="2182"/>
                          <a:pt x="1832" y="2182"/>
                          <a:pt x="1833" y="2182"/>
                        </a:cubicBezTo>
                        <a:cubicBezTo>
                          <a:pt x="1833" y="2182"/>
                          <a:pt x="1833" y="2182"/>
                          <a:pt x="1833" y="2182"/>
                        </a:cubicBezTo>
                        <a:cubicBezTo>
                          <a:pt x="1833" y="2182"/>
                          <a:pt x="1833" y="2182"/>
                          <a:pt x="1833" y="2183"/>
                        </a:cubicBezTo>
                        <a:cubicBezTo>
                          <a:pt x="1833" y="2183"/>
                          <a:pt x="1833" y="2182"/>
                          <a:pt x="1833" y="2182"/>
                        </a:cubicBezTo>
                        <a:cubicBezTo>
                          <a:pt x="1833" y="2182"/>
                          <a:pt x="1834" y="2182"/>
                          <a:pt x="1834" y="2183"/>
                        </a:cubicBezTo>
                        <a:cubicBezTo>
                          <a:pt x="1834" y="2183"/>
                          <a:pt x="1834" y="2183"/>
                          <a:pt x="1834" y="2183"/>
                        </a:cubicBezTo>
                        <a:cubicBezTo>
                          <a:pt x="1834" y="2183"/>
                          <a:pt x="1834" y="2183"/>
                          <a:pt x="1834" y="2182"/>
                        </a:cubicBezTo>
                        <a:cubicBezTo>
                          <a:pt x="1834" y="2182"/>
                          <a:pt x="1834" y="2182"/>
                          <a:pt x="1834" y="2182"/>
                        </a:cubicBezTo>
                        <a:cubicBezTo>
                          <a:pt x="1834" y="2182"/>
                          <a:pt x="1835" y="2182"/>
                          <a:pt x="1835" y="2183"/>
                        </a:cubicBezTo>
                        <a:cubicBezTo>
                          <a:pt x="1835" y="2183"/>
                          <a:pt x="1835" y="2183"/>
                          <a:pt x="1835" y="2183"/>
                        </a:cubicBezTo>
                        <a:cubicBezTo>
                          <a:pt x="1835" y="2183"/>
                          <a:pt x="1835" y="2182"/>
                          <a:pt x="1835" y="2182"/>
                        </a:cubicBezTo>
                        <a:cubicBezTo>
                          <a:pt x="1835" y="2182"/>
                          <a:pt x="1835" y="2183"/>
                          <a:pt x="1835" y="2183"/>
                        </a:cubicBezTo>
                        <a:cubicBezTo>
                          <a:pt x="1835" y="2183"/>
                          <a:pt x="1836" y="2182"/>
                          <a:pt x="1836" y="2182"/>
                        </a:cubicBezTo>
                        <a:cubicBezTo>
                          <a:pt x="1836" y="2182"/>
                          <a:pt x="1836" y="2183"/>
                          <a:pt x="1836" y="2183"/>
                        </a:cubicBezTo>
                        <a:cubicBezTo>
                          <a:pt x="1836" y="2183"/>
                          <a:pt x="1836" y="2183"/>
                          <a:pt x="1836" y="2183"/>
                        </a:cubicBezTo>
                        <a:cubicBezTo>
                          <a:pt x="1836" y="2183"/>
                          <a:pt x="1836" y="2182"/>
                          <a:pt x="1836" y="2182"/>
                        </a:cubicBezTo>
                        <a:cubicBezTo>
                          <a:pt x="1836" y="2182"/>
                          <a:pt x="1837" y="2182"/>
                          <a:pt x="1837" y="2182"/>
                        </a:cubicBezTo>
                        <a:cubicBezTo>
                          <a:pt x="1837" y="2183"/>
                          <a:pt x="1837" y="2182"/>
                          <a:pt x="1837" y="2182"/>
                        </a:cubicBezTo>
                        <a:cubicBezTo>
                          <a:pt x="1837" y="2183"/>
                          <a:pt x="1837" y="2183"/>
                          <a:pt x="1837" y="2183"/>
                        </a:cubicBezTo>
                        <a:cubicBezTo>
                          <a:pt x="1837" y="2183"/>
                          <a:pt x="1837" y="2183"/>
                          <a:pt x="1837" y="2183"/>
                        </a:cubicBezTo>
                        <a:cubicBezTo>
                          <a:pt x="1837" y="2183"/>
                          <a:pt x="1838" y="2183"/>
                          <a:pt x="1838" y="2183"/>
                        </a:cubicBezTo>
                        <a:cubicBezTo>
                          <a:pt x="1838" y="2183"/>
                          <a:pt x="1838" y="2183"/>
                          <a:pt x="1838" y="2183"/>
                        </a:cubicBezTo>
                        <a:cubicBezTo>
                          <a:pt x="1838" y="2183"/>
                          <a:pt x="1838" y="2183"/>
                          <a:pt x="1838" y="2183"/>
                        </a:cubicBezTo>
                        <a:cubicBezTo>
                          <a:pt x="1838" y="2183"/>
                          <a:pt x="1838" y="2182"/>
                          <a:pt x="1838" y="2182"/>
                        </a:cubicBezTo>
                        <a:cubicBezTo>
                          <a:pt x="1838" y="2182"/>
                          <a:pt x="1839" y="2183"/>
                          <a:pt x="1839" y="2183"/>
                        </a:cubicBezTo>
                        <a:cubicBezTo>
                          <a:pt x="1839" y="2183"/>
                          <a:pt x="1839" y="2183"/>
                          <a:pt x="1839" y="2183"/>
                        </a:cubicBezTo>
                        <a:cubicBezTo>
                          <a:pt x="1839" y="2183"/>
                          <a:pt x="1839" y="2182"/>
                          <a:pt x="1839" y="2182"/>
                        </a:cubicBezTo>
                        <a:cubicBezTo>
                          <a:pt x="1839" y="2182"/>
                          <a:pt x="1839" y="2183"/>
                          <a:pt x="1839" y="2183"/>
                        </a:cubicBezTo>
                        <a:cubicBezTo>
                          <a:pt x="1840" y="2183"/>
                          <a:pt x="1840" y="2182"/>
                          <a:pt x="1840" y="2182"/>
                        </a:cubicBezTo>
                        <a:cubicBezTo>
                          <a:pt x="1840" y="2182"/>
                          <a:pt x="1840" y="2183"/>
                          <a:pt x="1840" y="2183"/>
                        </a:cubicBezTo>
                        <a:cubicBezTo>
                          <a:pt x="1840" y="2183"/>
                          <a:pt x="1840" y="2182"/>
                          <a:pt x="1840" y="2182"/>
                        </a:cubicBezTo>
                        <a:cubicBezTo>
                          <a:pt x="1840" y="2182"/>
                          <a:pt x="1840" y="2183"/>
                          <a:pt x="1840" y="2183"/>
                        </a:cubicBezTo>
                        <a:cubicBezTo>
                          <a:pt x="1841" y="2183"/>
                          <a:pt x="1841" y="2183"/>
                          <a:pt x="1841" y="2183"/>
                        </a:cubicBezTo>
                        <a:cubicBezTo>
                          <a:pt x="1841" y="2182"/>
                          <a:pt x="1841" y="2182"/>
                          <a:pt x="1841" y="2182"/>
                        </a:cubicBezTo>
                        <a:cubicBezTo>
                          <a:pt x="1841" y="2182"/>
                          <a:pt x="1841" y="2182"/>
                          <a:pt x="1841" y="2182"/>
                        </a:cubicBezTo>
                        <a:cubicBezTo>
                          <a:pt x="1841" y="2182"/>
                          <a:pt x="1841" y="2182"/>
                          <a:pt x="1841" y="2182"/>
                        </a:cubicBezTo>
                        <a:cubicBezTo>
                          <a:pt x="1842" y="2182"/>
                          <a:pt x="1842" y="2182"/>
                          <a:pt x="1842" y="2182"/>
                        </a:cubicBezTo>
                        <a:cubicBezTo>
                          <a:pt x="1842" y="2182"/>
                          <a:pt x="1842" y="2183"/>
                          <a:pt x="1842" y="2183"/>
                        </a:cubicBezTo>
                        <a:cubicBezTo>
                          <a:pt x="1842" y="2183"/>
                          <a:pt x="1842" y="2183"/>
                          <a:pt x="1842" y="2183"/>
                        </a:cubicBezTo>
                        <a:cubicBezTo>
                          <a:pt x="1842" y="2183"/>
                          <a:pt x="1842" y="2183"/>
                          <a:pt x="1842" y="2183"/>
                        </a:cubicBezTo>
                        <a:cubicBezTo>
                          <a:pt x="1843" y="2183"/>
                          <a:pt x="1843" y="2183"/>
                          <a:pt x="1843" y="2183"/>
                        </a:cubicBezTo>
                        <a:cubicBezTo>
                          <a:pt x="1843" y="2183"/>
                          <a:pt x="1843" y="2183"/>
                          <a:pt x="1843" y="2183"/>
                        </a:cubicBezTo>
                        <a:cubicBezTo>
                          <a:pt x="1843" y="2183"/>
                          <a:pt x="1843" y="2183"/>
                          <a:pt x="1843" y="2183"/>
                        </a:cubicBezTo>
                        <a:cubicBezTo>
                          <a:pt x="1843" y="2183"/>
                          <a:pt x="1843" y="2182"/>
                          <a:pt x="1843" y="2182"/>
                        </a:cubicBezTo>
                        <a:cubicBezTo>
                          <a:pt x="1844" y="2182"/>
                          <a:pt x="1844" y="2182"/>
                          <a:pt x="1844" y="2182"/>
                        </a:cubicBezTo>
                        <a:cubicBezTo>
                          <a:pt x="1844" y="2182"/>
                          <a:pt x="1844" y="2183"/>
                          <a:pt x="1844" y="2183"/>
                        </a:cubicBezTo>
                        <a:cubicBezTo>
                          <a:pt x="1844" y="2183"/>
                          <a:pt x="1844" y="2183"/>
                          <a:pt x="1844" y="2183"/>
                        </a:cubicBezTo>
                        <a:cubicBezTo>
                          <a:pt x="1844" y="2183"/>
                          <a:pt x="1844" y="2183"/>
                          <a:pt x="1845" y="2183"/>
                        </a:cubicBezTo>
                        <a:cubicBezTo>
                          <a:pt x="1845" y="2183"/>
                          <a:pt x="1845" y="2183"/>
                          <a:pt x="1845" y="2183"/>
                        </a:cubicBezTo>
                        <a:cubicBezTo>
                          <a:pt x="1845" y="2183"/>
                          <a:pt x="1845" y="2183"/>
                          <a:pt x="1845" y="2183"/>
                        </a:cubicBezTo>
                        <a:cubicBezTo>
                          <a:pt x="1845" y="2183"/>
                          <a:pt x="1845" y="2183"/>
                          <a:pt x="1845" y="2182"/>
                        </a:cubicBezTo>
                        <a:cubicBezTo>
                          <a:pt x="1845" y="2182"/>
                          <a:pt x="1845" y="2182"/>
                          <a:pt x="1846" y="2183"/>
                        </a:cubicBezTo>
                        <a:cubicBezTo>
                          <a:pt x="1846" y="2183"/>
                          <a:pt x="1846" y="2182"/>
                          <a:pt x="1846" y="2183"/>
                        </a:cubicBezTo>
                        <a:cubicBezTo>
                          <a:pt x="1846" y="2183"/>
                          <a:pt x="1846" y="2183"/>
                          <a:pt x="1846" y="2183"/>
                        </a:cubicBezTo>
                        <a:cubicBezTo>
                          <a:pt x="1846" y="2183"/>
                          <a:pt x="1846" y="2183"/>
                          <a:pt x="1846" y="2183"/>
                        </a:cubicBezTo>
                        <a:cubicBezTo>
                          <a:pt x="1846" y="2183"/>
                          <a:pt x="1846" y="2183"/>
                          <a:pt x="1847" y="2183"/>
                        </a:cubicBezTo>
                        <a:cubicBezTo>
                          <a:pt x="1847" y="2183"/>
                          <a:pt x="1847" y="2183"/>
                          <a:pt x="1847" y="2183"/>
                        </a:cubicBezTo>
                        <a:cubicBezTo>
                          <a:pt x="1847" y="2183"/>
                          <a:pt x="1847" y="2183"/>
                          <a:pt x="1847" y="2183"/>
                        </a:cubicBezTo>
                        <a:cubicBezTo>
                          <a:pt x="1847" y="2183"/>
                          <a:pt x="1847" y="2183"/>
                          <a:pt x="1847" y="2183"/>
                        </a:cubicBezTo>
                        <a:cubicBezTo>
                          <a:pt x="1847" y="2182"/>
                          <a:pt x="1847" y="2182"/>
                          <a:pt x="1848" y="2182"/>
                        </a:cubicBezTo>
                        <a:cubicBezTo>
                          <a:pt x="1848" y="2182"/>
                          <a:pt x="1848" y="2183"/>
                          <a:pt x="1848" y="2183"/>
                        </a:cubicBezTo>
                        <a:cubicBezTo>
                          <a:pt x="1848" y="2183"/>
                          <a:pt x="1848" y="2183"/>
                          <a:pt x="1848" y="2183"/>
                        </a:cubicBezTo>
                        <a:cubicBezTo>
                          <a:pt x="1848" y="2183"/>
                          <a:pt x="1848" y="2183"/>
                          <a:pt x="1848" y="2183"/>
                        </a:cubicBezTo>
                        <a:cubicBezTo>
                          <a:pt x="1848" y="2183"/>
                          <a:pt x="1848" y="2183"/>
                          <a:pt x="1849" y="2184"/>
                        </a:cubicBezTo>
                        <a:cubicBezTo>
                          <a:pt x="1849" y="2184"/>
                          <a:pt x="1849" y="2183"/>
                          <a:pt x="1849" y="2183"/>
                        </a:cubicBezTo>
                        <a:cubicBezTo>
                          <a:pt x="1849" y="2183"/>
                          <a:pt x="1849" y="2183"/>
                          <a:pt x="1849" y="2183"/>
                        </a:cubicBezTo>
                        <a:cubicBezTo>
                          <a:pt x="1849" y="2183"/>
                          <a:pt x="1849" y="2183"/>
                          <a:pt x="1849" y="2183"/>
                        </a:cubicBezTo>
                        <a:cubicBezTo>
                          <a:pt x="1849" y="2183"/>
                          <a:pt x="1849" y="2183"/>
                          <a:pt x="1850" y="2183"/>
                        </a:cubicBezTo>
                        <a:cubicBezTo>
                          <a:pt x="1850" y="2183"/>
                          <a:pt x="1850" y="2184"/>
                          <a:pt x="1850" y="2183"/>
                        </a:cubicBezTo>
                        <a:cubicBezTo>
                          <a:pt x="1850" y="2183"/>
                          <a:pt x="1850" y="2183"/>
                          <a:pt x="1850" y="2183"/>
                        </a:cubicBezTo>
                        <a:cubicBezTo>
                          <a:pt x="1850" y="2183"/>
                          <a:pt x="1850" y="2183"/>
                          <a:pt x="1850" y="2183"/>
                        </a:cubicBezTo>
                        <a:cubicBezTo>
                          <a:pt x="1850" y="2183"/>
                          <a:pt x="1851" y="2183"/>
                          <a:pt x="1851" y="2183"/>
                        </a:cubicBezTo>
                        <a:cubicBezTo>
                          <a:pt x="1851" y="2183"/>
                          <a:pt x="1851" y="2183"/>
                          <a:pt x="1851" y="2183"/>
                        </a:cubicBezTo>
                        <a:cubicBezTo>
                          <a:pt x="1851" y="2183"/>
                          <a:pt x="1851" y="2183"/>
                          <a:pt x="1851" y="2183"/>
                        </a:cubicBezTo>
                        <a:cubicBezTo>
                          <a:pt x="1851" y="2183"/>
                          <a:pt x="1851" y="2183"/>
                          <a:pt x="1851" y="2183"/>
                        </a:cubicBezTo>
                        <a:cubicBezTo>
                          <a:pt x="1851" y="2183"/>
                          <a:pt x="1852" y="2183"/>
                          <a:pt x="1852" y="2184"/>
                        </a:cubicBezTo>
                        <a:cubicBezTo>
                          <a:pt x="1852" y="2184"/>
                          <a:pt x="1852" y="2183"/>
                          <a:pt x="1852" y="2183"/>
                        </a:cubicBezTo>
                        <a:cubicBezTo>
                          <a:pt x="1852" y="2183"/>
                          <a:pt x="1852" y="2183"/>
                          <a:pt x="1852" y="2183"/>
                        </a:cubicBezTo>
                        <a:cubicBezTo>
                          <a:pt x="1852" y="2183"/>
                          <a:pt x="1852" y="2183"/>
                          <a:pt x="1852" y="2183"/>
                        </a:cubicBezTo>
                        <a:cubicBezTo>
                          <a:pt x="1852" y="2183"/>
                          <a:pt x="1853" y="2183"/>
                          <a:pt x="1853" y="2183"/>
                        </a:cubicBezTo>
                        <a:cubicBezTo>
                          <a:pt x="1853" y="2183"/>
                          <a:pt x="1853" y="2183"/>
                          <a:pt x="1853" y="2183"/>
                        </a:cubicBezTo>
                        <a:cubicBezTo>
                          <a:pt x="1853" y="2183"/>
                          <a:pt x="1853" y="2182"/>
                          <a:pt x="1853" y="2182"/>
                        </a:cubicBezTo>
                        <a:cubicBezTo>
                          <a:pt x="1853" y="2183"/>
                          <a:pt x="1853" y="2183"/>
                          <a:pt x="1853" y="2184"/>
                        </a:cubicBezTo>
                        <a:cubicBezTo>
                          <a:pt x="1853" y="2184"/>
                          <a:pt x="1854" y="2183"/>
                          <a:pt x="1854" y="2183"/>
                        </a:cubicBezTo>
                        <a:cubicBezTo>
                          <a:pt x="1854" y="2183"/>
                          <a:pt x="1854" y="2183"/>
                          <a:pt x="1854" y="2183"/>
                        </a:cubicBezTo>
                        <a:cubicBezTo>
                          <a:pt x="1854" y="2183"/>
                          <a:pt x="1854" y="2183"/>
                          <a:pt x="1854" y="2183"/>
                        </a:cubicBezTo>
                        <a:cubicBezTo>
                          <a:pt x="1854" y="2183"/>
                          <a:pt x="1854" y="2183"/>
                          <a:pt x="1854" y="2183"/>
                        </a:cubicBezTo>
                        <a:cubicBezTo>
                          <a:pt x="1854" y="2183"/>
                          <a:pt x="1855" y="2183"/>
                          <a:pt x="1855" y="2183"/>
                        </a:cubicBezTo>
                        <a:cubicBezTo>
                          <a:pt x="1855" y="2183"/>
                          <a:pt x="1855" y="2184"/>
                          <a:pt x="1855" y="2184"/>
                        </a:cubicBezTo>
                        <a:cubicBezTo>
                          <a:pt x="1855" y="2184"/>
                          <a:pt x="1855" y="2183"/>
                          <a:pt x="1855" y="2183"/>
                        </a:cubicBezTo>
                        <a:cubicBezTo>
                          <a:pt x="1855" y="2183"/>
                          <a:pt x="1855" y="2184"/>
                          <a:pt x="1855" y="2184"/>
                        </a:cubicBezTo>
                        <a:cubicBezTo>
                          <a:pt x="1856" y="2184"/>
                          <a:pt x="1856" y="2183"/>
                          <a:pt x="1856" y="2183"/>
                        </a:cubicBezTo>
                        <a:cubicBezTo>
                          <a:pt x="1856" y="2183"/>
                          <a:pt x="1856" y="2183"/>
                          <a:pt x="1856" y="2183"/>
                        </a:cubicBezTo>
                        <a:cubicBezTo>
                          <a:pt x="1856" y="2184"/>
                          <a:pt x="1856" y="2184"/>
                          <a:pt x="1856" y="2184"/>
                        </a:cubicBezTo>
                        <a:cubicBezTo>
                          <a:pt x="1856" y="2184"/>
                          <a:pt x="1856" y="2183"/>
                          <a:pt x="1856" y="2183"/>
                        </a:cubicBezTo>
                        <a:cubicBezTo>
                          <a:pt x="1857" y="2183"/>
                          <a:pt x="1857" y="2184"/>
                          <a:pt x="1857" y="2184"/>
                        </a:cubicBezTo>
                        <a:cubicBezTo>
                          <a:pt x="1857" y="2184"/>
                          <a:pt x="1857" y="2184"/>
                          <a:pt x="1857" y="2184"/>
                        </a:cubicBezTo>
                        <a:cubicBezTo>
                          <a:pt x="1857" y="2184"/>
                          <a:pt x="1857" y="2183"/>
                          <a:pt x="1857" y="2183"/>
                        </a:cubicBezTo>
                        <a:cubicBezTo>
                          <a:pt x="1857" y="2183"/>
                          <a:pt x="1857" y="2184"/>
                          <a:pt x="1857" y="2184"/>
                        </a:cubicBezTo>
                        <a:cubicBezTo>
                          <a:pt x="1858" y="2184"/>
                          <a:pt x="1858" y="2183"/>
                          <a:pt x="1858" y="2183"/>
                        </a:cubicBezTo>
                        <a:cubicBezTo>
                          <a:pt x="1858" y="2183"/>
                          <a:pt x="1858" y="2184"/>
                          <a:pt x="1858" y="2184"/>
                        </a:cubicBezTo>
                        <a:cubicBezTo>
                          <a:pt x="1858" y="2184"/>
                          <a:pt x="1858" y="2184"/>
                          <a:pt x="1858" y="2184"/>
                        </a:cubicBezTo>
                        <a:cubicBezTo>
                          <a:pt x="1858" y="2184"/>
                          <a:pt x="1858" y="2183"/>
                          <a:pt x="1858" y="2183"/>
                        </a:cubicBezTo>
                        <a:cubicBezTo>
                          <a:pt x="1859" y="2183"/>
                          <a:pt x="1859" y="2183"/>
                          <a:pt x="1859" y="2183"/>
                        </a:cubicBezTo>
                        <a:cubicBezTo>
                          <a:pt x="1859" y="2183"/>
                          <a:pt x="1859" y="2183"/>
                          <a:pt x="1859" y="2183"/>
                        </a:cubicBezTo>
                        <a:cubicBezTo>
                          <a:pt x="1859" y="2183"/>
                          <a:pt x="1859" y="2183"/>
                          <a:pt x="1859" y="2183"/>
                        </a:cubicBezTo>
                        <a:cubicBezTo>
                          <a:pt x="1859" y="2183"/>
                          <a:pt x="1859" y="2184"/>
                          <a:pt x="1859" y="2184"/>
                        </a:cubicBezTo>
                        <a:cubicBezTo>
                          <a:pt x="1860" y="2184"/>
                          <a:pt x="1860" y="2183"/>
                          <a:pt x="1860" y="2183"/>
                        </a:cubicBezTo>
                        <a:cubicBezTo>
                          <a:pt x="1860" y="2183"/>
                          <a:pt x="1860" y="2183"/>
                          <a:pt x="1860" y="2183"/>
                        </a:cubicBezTo>
                        <a:cubicBezTo>
                          <a:pt x="1860" y="2183"/>
                          <a:pt x="1860" y="2183"/>
                          <a:pt x="1860" y="2183"/>
                        </a:cubicBezTo>
                        <a:cubicBezTo>
                          <a:pt x="1860" y="2183"/>
                          <a:pt x="1860" y="2184"/>
                          <a:pt x="1861" y="2184"/>
                        </a:cubicBezTo>
                        <a:cubicBezTo>
                          <a:pt x="1861" y="2184"/>
                          <a:pt x="1861" y="2183"/>
                          <a:pt x="1861" y="2183"/>
                        </a:cubicBezTo>
                        <a:cubicBezTo>
                          <a:pt x="1861" y="2183"/>
                          <a:pt x="1861" y="2183"/>
                          <a:pt x="1861" y="2183"/>
                        </a:cubicBezTo>
                        <a:cubicBezTo>
                          <a:pt x="1861" y="2183"/>
                          <a:pt x="1861" y="2183"/>
                          <a:pt x="1861" y="2183"/>
                        </a:cubicBezTo>
                        <a:cubicBezTo>
                          <a:pt x="1861" y="2183"/>
                          <a:pt x="1861" y="2184"/>
                          <a:pt x="1862" y="2184"/>
                        </a:cubicBezTo>
                        <a:cubicBezTo>
                          <a:pt x="1862" y="2184"/>
                          <a:pt x="1862" y="2183"/>
                          <a:pt x="1862" y="2183"/>
                        </a:cubicBezTo>
                        <a:cubicBezTo>
                          <a:pt x="1862" y="2183"/>
                          <a:pt x="1862" y="2184"/>
                          <a:pt x="1862" y="2184"/>
                        </a:cubicBezTo>
                        <a:cubicBezTo>
                          <a:pt x="1862" y="2184"/>
                          <a:pt x="1862" y="2183"/>
                          <a:pt x="1862" y="2183"/>
                        </a:cubicBezTo>
                        <a:cubicBezTo>
                          <a:pt x="1862" y="2183"/>
                          <a:pt x="1862" y="2183"/>
                          <a:pt x="1863" y="2183"/>
                        </a:cubicBezTo>
                        <a:cubicBezTo>
                          <a:pt x="1863" y="2183"/>
                          <a:pt x="1863" y="2183"/>
                          <a:pt x="1863" y="2183"/>
                        </a:cubicBezTo>
                        <a:cubicBezTo>
                          <a:pt x="1863" y="2183"/>
                          <a:pt x="1863" y="2183"/>
                          <a:pt x="1863" y="2183"/>
                        </a:cubicBezTo>
                        <a:cubicBezTo>
                          <a:pt x="1863" y="2183"/>
                          <a:pt x="1863" y="2183"/>
                          <a:pt x="1863" y="2183"/>
                        </a:cubicBezTo>
                        <a:cubicBezTo>
                          <a:pt x="1863" y="2183"/>
                          <a:pt x="1863" y="2182"/>
                          <a:pt x="1864" y="2182"/>
                        </a:cubicBezTo>
                        <a:cubicBezTo>
                          <a:pt x="1864" y="2182"/>
                          <a:pt x="1864" y="2183"/>
                          <a:pt x="1864" y="2183"/>
                        </a:cubicBezTo>
                        <a:cubicBezTo>
                          <a:pt x="1864" y="2183"/>
                          <a:pt x="1864" y="2183"/>
                          <a:pt x="1864" y="2183"/>
                        </a:cubicBezTo>
                        <a:cubicBezTo>
                          <a:pt x="1864" y="2183"/>
                          <a:pt x="1864" y="2183"/>
                          <a:pt x="1864" y="2183"/>
                        </a:cubicBezTo>
                        <a:cubicBezTo>
                          <a:pt x="1864" y="2183"/>
                          <a:pt x="1864" y="2183"/>
                          <a:pt x="1865" y="2183"/>
                        </a:cubicBezTo>
                        <a:cubicBezTo>
                          <a:pt x="1865" y="2183"/>
                          <a:pt x="1865" y="2183"/>
                          <a:pt x="1865" y="2183"/>
                        </a:cubicBezTo>
                        <a:cubicBezTo>
                          <a:pt x="1865" y="2183"/>
                          <a:pt x="1865" y="2183"/>
                          <a:pt x="1865" y="2183"/>
                        </a:cubicBezTo>
                        <a:cubicBezTo>
                          <a:pt x="1865" y="2183"/>
                          <a:pt x="1865" y="2184"/>
                          <a:pt x="1865" y="2184"/>
                        </a:cubicBezTo>
                        <a:cubicBezTo>
                          <a:pt x="1865" y="2184"/>
                          <a:pt x="1865" y="2183"/>
                          <a:pt x="1866" y="2183"/>
                        </a:cubicBezTo>
                        <a:cubicBezTo>
                          <a:pt x="1866" y="2183"/>
                          <a:pt x="1866" y="2183"/>
                          <a:pt x="1866" y="2183"/>
                        </a:cubicBezTo>
                        <a:cubicBezTo>
                          <a:pt x="1866" y="2183"/>
                          <a:pt x="1866" y="2184"/>
                          <a:pt x="1866" y="2184"/>
                        </a:cubicBezTo>
                        <a:cubicBezTo>
                          <a:pt x="1866" y="2184"/>
                          <a:pt x="1866" y="2183"/>
                          <a:pt x="1866" y="2183"/>
                        </a:cubicBezTo>
                        <a:cubicBezTo>
                          <a:pt x="1866" y="2183"/>
                          <a:pt x="1867" y="2183"/>
                          <a:pt x="1867" y="2183"/>
                        </a:cubicBezTo>
                        <a:cubicBezTo>
                          <a:pt x="1867" y="2183"/>
                          <a:pt x="1867" y="2183"/>
                          <a:pt x="1867" y="2183"/>
                        </a:cubicBezTo>
                        <a:cubicBezTo>
                          <a:pt x="1867" y="2183"/>
                          <a:pt x="1867" y="2183"/>
                          <a:pt x="1867" y="2183"/>
                        </a:cubicBezTo>
                        <a:cubicBezTo>
                          <a:pt x="1867" y="2183"/>
                          <a:pt x="1867" y="2183"/>
                          <a:pt x="1867" y="2183"/>
                        </a:cubicBezTo>
                        <a:cubicBezTo>
                          <a:pt x="1867" y="2183"/>
                          <a:pt x="1868" y="2183"/>
                          <a:pt x="1868" y="2183"/>
                        </a:cubicBezTo>
                        <a:cubicBezTo>
                          <a:pt x="1868" y="2183"/>
                          <a:pt x="1868" y="2184"/>
                          <a:pt x="1868" y="2184"/>
                        </a:cubicBezTo>
                        <a:cubicBezTo>
                          <a:pt x="1868" y="2184"/>
                          <a:pt x="1868" y="2183"/>
                          <a:pt x="1868" y="2183"/>
                        </a:cubicBezTo>
                        <a:cubicBezTo>
                          <a:pt x="1868" y="2183"/>
                          <a:pt x="1868" y="2183"/>
                          <a:pt x="1868" y="2183"/>
                        </a:cubicBezTo>
                        <a:cubicBezTo>
                          <a:pt x="1868" y="2183"/>
                          <a:pt x="1869" y="2183"/>
                          <a:pt x="1869" y="2183"/>
                        </a:cubicBezTo>
                        <a:cubicBezTo>
                          <a:pt x="1869" y="2183"/>
                          <a:pt x="1869" y="2183"/>
                          <a:pt x="1869" y="2183"/>
                        </a:cubicBezTo>
                        <a:cubicBezTo>
                          <a:pt x="1869" y="2183"/>
                          <a:pt x="1869" y="2183"/>
                          <a:pt x="1869" y="2183"/>
                        </a:cubicBezTo>
                        <a:cubicBezTo>
                          <a:pt x="1869" y="2183"/>
                          <a:pt x="1869" y="2183"/>
                          <a:pt x="1869" y="2183"/>
                        </a:cubicBezTo>
                        <a:cubicBezTo>
                          <a:pt x="1869" y="2183"/>
                          <a:pt x="1870" y="2183"/>
                          <a:pt x="1870" y="2183"/>
                        </a:cubicBezTo>
                        <a:cubicBezTo>
                          <a:pt x="1870" y="2183"/>
                          <a:pt x="1870" y="2184"/>
                          <a:pt x="1870" y="2184"/>
                        </a:cubicBezTo>
                        <a:cubicBezTo>
                          <a:pt x="1870" y="2184"/>
                          <a:pt x="1870" y="2183"/>
                          <a:pt x="1870" y="2183"/>
                        </a:cubicBezTo>
                        <a:cubicBezTo>
                          <a:pt x="1870" y="2183"/>
                          <a:pt x="1870" y="2184"/>
                          <a:pt x="1870" y="2184"/>
                        </a:cubicBezTo>
                        <a:cubicBezTo>
                          <a:pt x="1870" y="2184"/>
                          <a:pt x="1871" y="2184"/>
                          <a:pt x="1871" y="2184"/>
                        </a:cubicBezTo>
                        <a:cubicBezTo>
                          <a:pt x="1871" y="2184"/>
                          <a:pt x="1871" y="2184"/>
                          <a:pt x="1871" y="2183"/>
                        </a:cubicBezTo>
                        <a:cubicBezTo>
                          <a:pt x="1871" y="2183"/>
                          <a:pt x="1871" y="2183"/>
                          <a:pt x="1871" y="2183"/>
                        </a:cubicBezTo>
                        <a:cubicBezTo>
                          <a:pt x="1871" y="2183"/>
                          <a:pt x="1871" y="2184"/>
                          <a:pt x="1871" y="2184"/>
                        </a:cubicBezTo>
                        <a:cubicBezTo>
                          <a:pt x="1872" y="2184"/>
                          <a:pt x="1872" y="2183"/>
                          <a:pt x="1872" y="2183"/>
                        </a:cubicBezTo>
                        <a:cubicBezTo>
                          <a:pt x="1872" y="2183"/>
                          <a:pt x="1872" y="2184"/>
                          <a:pt x="1872" y="2184"/>
                        </a:cubicBezTo>
                        <a:cubicBezTo>
                          <a:pt x="1872" y="2184"/>
                          <a:pt x="1872" y="2183"/>
                          <a:pt x="1872" y="2183"/>
                        </a:cubicBezTo>
                        <a:cubicBezTo>
                          <a:pt x="1872" y="2183"/>
                          <a:pt x="1872" y="2184"/>
                          <a:pt x="1872" y="2184"/>
                        </a:cubicBezTo>
                        <a:cubicBezTo>
                          <a:pt x="1873" y="2184"/>
                          <a:pt x="1873" y="2184"/>
                          <a:pt x="1873" y="2183"/>
                        </a:cubicBezTo>
                        <a:cubicBezTo>
                          <a:pt x="1873" y="2183"/>
                          <a:pt x="1873" y="2183"/>
                          <a:pt x="1873" y="2183"/>
                        </a:cubicBezTo>
                        <a:cubicBezTo>
                          <a:pt x="1873" y="2183"/>
                          <a:pt x="1873" y="2183"/>
                          <a:pt x="1873" y="2183"/>
                        </a:cubicBezTo>
                        <a:cubicBezTo>
                          <a:pt x="1873" y="2183"/>
                          <a:pt x="1873" y="2183"/>
                          <a:pt x="1873" y="2183"/>
                        </a:cubicBezTo>
                        <a:cubicBezTo>
                          <a:pt x="1874" y="2183"/>
                          <a:pt x="1874" y="2183"/>
                          <a:pt x="1874" y="2184"/>
                        </a:cubicBezTo>
                        <a:cubicBezTo>
                          <a:pt x="1874" y="2184"/>
                          <a:pt x="1874" y="2183"/>
                          <a:pt x="1874" y="2183"/>
                        </a:cubicBezTo>
                        <a:cubicBezTo>
                          <a:pt x="1874" y="2183"/>
                          <a:pt x="1874" y="2183"/>
                          <a:pt x="1874" y="2183"/>
                        </a:cubicBezTo>
                        <a:cubicBezTo>
                          <a:pt x="1874" y="2183"/>
                          <a:pt x="1874" y="2183"/>
                          <a:pt x="1874" y="2183"/>
                        </a:cubicBezTo>
                        <a:cubicBezTo>
                          <a:pt x="1875" y="2183"/>
                          <a:pt x="1875" y="2184"/>
                          <a:pt x="1875" y="2184"/>
                        </a:cubicBezTo>
                        <a:cubicBezTo>
                          <a:pt x="1875" y="2184"/>
                          <a:pt x="1875" y="2183"/>
                          <a:pt x="1875" y="2183"/>
                        </a:cubicBezTo>
                        <a:cubicBezTo>
                          <a:pt x="1875" y="2183"/>
                          <a:pt x="1875" y="2183"/>
                          <a:pt x="1875" y="2183"/>
                        </a:cubicBezTo>
                        <a:cubicBezTo>
                          <a:pt x="1875" y="2183"/>
                          <a:pt x="1875" y="2183"/>
                          <a:pt x="1875" y="2183"/>
                        </a:cubicBezTo>
                        <a:cubicBezTo>
                          <a:pt x="1876" y="2183"/>
                          <a:pt x="1876" y="2184"/>
                          <a:pt x="1876" y="2184"/>
                        </a:cubicBezTo>
                        <a:cubicBezTo>
                          <a:pt x="1876" y="2184"/>
                          <a:pt x="1876" y="2184"/>
                          <a:pt x="1876" y="2184"/>
                        </a:cubicBezTo>
                        <a:cubicBezTo>
                          <a:pt x="1876" y="2184"/>
                          <a:pt x="1876" y="2183"/>
                          <a:pt x="1876" y="2183"/>
                        </a:cubicBezTo>
                        <a:cubicBezTo>
                          <a:pt x="1876" y="2183"/>
                          <a:pt x="1876" y="2183"/>
                          <a:pt x="1876" y="2183"/>
                        </a:cubicBezTo>
                        <a:cubicBezTo>
                          <a:pt x="1877" y="2183"/>
                          <a:pt x="1877" y="2183"/>
                          <a:pt x="1877" y="2183"/>
                        </a:cubicBezTo>
                        <a:cubicBezTo>
                          <a:pt x="1877" y="2183"/>
                          <a:pt x="1877" y="2183"/>
                          <a:pt x="1877" y="2183"/>
                        </a:cubicBezTo>
                        <a:cubicBezTo>
                          <a:pt x="1877" y="2183"/>
                          <a:pt x="1877" y="2184"/>
                          <a:pt x="1877" y="2184"/>
                        </a:cubicBezTo>
                        <a:cubicBezTo>
                          <a:pt x="1877" y="2184"/>
                          <a:pt x="1877" y="2183"/>
                          <a:pt x="1878" y="2183"/>
                        </a:cubicBezTo>
                        <a:cubicBezTo>
                          <a:pt x="1878" y="2183"/>
                          <a:pt x="1878" y="2183"/>
                          <a:pt x="1878" y="2183"/>
                        </a:cubicBezTo>
                        <a:cubicBezTo>
                          <a:pt x="1878" y="2183"/>
                          <a:pt x="1878" y="2184"/>
                          <a:pt x="1878" y="2184"/>
                        </a:cubicBezTo>
                        <a:cubicBezTo>
                          <a:pt x="1878" y="2184"/>
                          <a:pt x="1878" y="2184"/>
                          <a:pt x="1878" y="2184"/>
                        </a:cubicBezTo>
                        <a:cubicBezTo>
                          <a:pt x="1878" y="2184"/>
                          <a:pt x="1878" y="2184"/>
                          <a:pt x="1879" y="2184"/>
                        </a:cubicBezTo>
                        <a:cubicBezTo>
                          <a:pt x="1879" y="2184"/>
                          <a:pt x="1879" y="2184"/>
                          <a:pt x="1879" y="2184"/>
                        </a:cubicBezTo>
                        <a:cubicBezTo>
                          <a:pt x="1879" y="2184"/>
                          <a:pt x="1879" y="2183"/>
                          <a:pt x="1879" y="2183"/>
                        </a:cubicBezTo>
                        <a:cubicBezTo>
                          <a:pt x="1879" y="2183"/>
                          <a:pt x="1879" y="2184"/>
                          <a:pt x="1879" y="2184"/>
                        </a:cubicBezTo>
                        <a:cubicBezTo>
                          <a:pt x="1879" y="2184"/>
                          <a:pt x="1879" y="2184"/>
                          <a:pt x="1880" y="2184"/>
                        </a:cubicBezTo>
                        <a:cubicBezTo>
                          <a:pt x="1880" y="2184"/>
                          <a:pt x="1880" y="2184"/>
                          <a:pt x="1880" y="2184"/>
                        </a:cubicBezTo>
                        <a:cubicBezTo>
                          <a:pt x="1880" y="2184"/>
                          <a:pt x="1880" y="2183"/>
                          <a:pt x="1880" y="2183"/>
                        </a:cubicBezTo>
                        <a:cubicBezTo>
                          <a:pt x="1880" y="2183"/>
                          <a:pt x="1880" y="2183"/>
                          <a:pt x="1880" y="2183"/>
                        </a:cubicBezTo>
                        <a:cubicBezTo>
                          <a:pt x="1880" y="2183"/>
                          <a:pt x="1880" y="2184"/>
                          <a:pt x="1881" y="2184"/>
                        </a:cubicBezTo>
                        <a:cubicBezTo>
                          <a:pt x="1881" y="2184"/>
                          <a:pt x="1881" y="2184"/>
                          <a:pt x="1881" y="2184"/>
                        </a:cubicBezTo>
                        <a:cubicBezTo>
                          <a:pt x="1881" y="2184"/>
                          <a:pt x="1881" y="2184"/>
                          <a:pt x="1881" y="2184"/>
                        </a:cubicBezTo>
                        <a:cubicBezTo>
                          <a:pt x="1881" y="2184"/>
                          <a:pt x="1881" y="2184"/>
                          <a:pt x="1881" y="2184"/>
                        </a:cubicBezTo>
                        <a:cubicBezTo>
                          <a:pt x="1881" y="2184"/>
                          <a:pt x="1881" y="2184"/>
                          <a:pt x="1882" y="2184"/>
                        </a:cubicBezTo>
                        <a:cubicBezTo>
                          <a:pt x="1882" y="2184"/>
                          <a:pt x="1882" y="2184"/>
                          <a:pt x="1882" y="2184"/>
                        </a:cubicBezTo>
                        <a:cubicBezTo>
                          <a:pt x="1882" y="2184"/>
                          <a:pt x="1882" y="2184"/>
                          <a:pt x="1882" y="2184"/>
                        </a:cubicBezTo>
                        <a:cubicBezTo>
                          <a:pt x="1882" y="2184"/>
                          <a:pt x="1882" y="2183"/>
                          <a:pt x="1882" y="2184"/>
                        </a:cubicBezTo>
                        <a:cubicBezTo>
                          <a:pt x="1882" y="2184"/>
                          <a:pt x="1883" y="2184"/>
                          <a:pt x="1883" y="2184"/>
                        </a:cubicBezTo>
                        <a:cubicBezTo>
                          <a:pt x="1883" y="2184"/>
                          <a:pt x="1883" y="2184"/>
                          <a:pt x="1883" y="2184"/>
                        </a:cubicBezTo>
                        <a:cubicBezTo>
                          <a:pt x="1883" y="2184"/>
                          <a:pt x="1883" y="2184"/>
                          <a:pt x="1883" y="2184"/>
                        </a:cubicBezTo>
                        <a:cubicBezTo>
                          <a:pt x="1883" y="2184"/>
                          <a:pt x="1883" y="2184"/>
                          <a:pt x="1883" y="2184"/>
                        </a:cubicBezTo>
                        <a:cubicBezTo>
                          <a:pt x="1883" y="2184"/>
                          <a:pt x="1884" y="2184"/>
                          <a:pt x="1884" y="2184"/>
                        </a:cubicBezTo>
                        <a:cubicBezTo>
                          <a:pt x="1884" y="2185"/>
                          <a:pt x="1884" y="2184"/>
                          <a:pt x="1884" y="2184"/>
                        </a:cubicBezTo>
                        <a:cubicBezTo>
                          <a:pt x="1884" y="2184"/>
                          <a:pt x="1884" y="2184"/>
                          <a:pt x="1884" y="2184"/>
                        </a:cubicBezTo>
                        <a:cubicBezTo>
                          <a:pt x="1884" y="2184"/>
                          <a:pt x="1884" y="2184"/>
                          <a:pt x="1884" y="2184"/>
                        </a:cubicBezTo>
                        <a:cubicBezTo>
                          <a:pt x="1884" y="2184"/>
                          <a:pt x="1885" y="2185"/>
                          <a:pt x="1885" y="2185"/>
                        </a:cubicBezTo>
                        <a:cubicBezTo>
                          <a:pt x="1885" y="2185"/>
                          <a:pt x="1885" y="2185"/>
                          <a:pt x="1885" y="2185"/>
                        </a:cubicBezTo>
                        <a:cubicBezTo>
                          <a:pt x="1885" y="2185"/>
                          <a:pt x="1885" y="2185"/>
                          <a:pt x="1885" y="2185"/>
                        </a:cubicBezTo>
                        <a:cubicBezTo>
                          <a:pt x="1885" y="2185"/>
                          <a:pt x="1885" y="2185"/>
                          <a:pt x="1885" y="2184"/>
                        </a:cubicBezTo>
                        <a:cubicBezTo>
                          <a:pt x="1885" y="2184"/>
                          <a:pt x="1886" y="2184"/>
                          <a:pt x="1886" y="2184"/>
                        </a:cubicBezTo>
                        <a:cubicBezTo>
                          <a:pt x="1886" y="2184"/>
                          <a:pt x="1886" y="2184"/>
                          <a:pt x="1886" y="2184"/>
                        </a:cubicBezTo>
                        <a:cubicBezTo>
                          <a:pt x="1886" y="2184"/>
                          <a:pt x="1886" y="2185"/>
                          <a:pt x="1886" y="2185"/>
                        </a:cubicBezTo>
                        <a:cubicBezTo>
                          <a:pt x="1886" y="2185"/>
                          <a:pt x="1886" y="2185"/>
                          <a:pt x="1886" y="2184"/>
                        </a:cubicBezTo>
                        <a:cubicBezTo>
                          <a:pt x="1886" y="2184"/>
                          <a:pt x="1887" y="2185"/>
                          <a:pt x="1887" y="2185"/>
                        </a:cubicBezTo>
                        <a:cubicBezTo>
                          <a:pt x="1887" y="2185"/>
                          <a:pt x="1887" y="2185"/>
                          <a:pt x="1887" y="2185"/>
                        </a:cubicBezTo>
                        <a:cubicBezTo>
                          <a:pt x="1887" y="2185"/>
                          <a:pt x="1887" y="2185"/>
                          <a:pt x="1887" y="2185"/>
                        </a:cubicBezTo>
                        <a:cubicBezTo>
                          <a:pt x="1887" y="2185"/>
                          <a:pt x="1887" y="2185"/>
                          <a:pt x="1887" y="2185"/>
                        </a:cubicBezTo>
                        <a:cubicBezTo>
                          <a:pt x="1887" y="2185"/>
                          <a:pt x="1888" y="2185"/>
                          <a:pt x="1888" y="2185"/>
                        </a:cubicBezTo>
                        <a:cubicBezTo>
                          <a:pt x="1888" y="2185"/>
                          <a:pt x="1888" y="2184"/>
                          <a:pt x="1888" y="2184"/>
                        </a:cubicBezTo>
                        <a:cubicBezTo>
                          <a:pt x="1888" y="2184"/>
                          <a:pt x="1888" y="2184"/>
                          <a:pt x="1888" y="2185"/>
                        </a:cubicBezTo>
                        <a:cubicBezTo>
                          <a:pt x="1888" y="2185"/>
                          <a:pt x="1888" y="2185"/>
                          <a:pt x="1888" y="2185"/>
                        </a:cubicBezTo>
                        <a:cubicBezTo>
                          <a:pt x="1889" y="2185"/>
                          <a:pt x="1889" y="2185"/>
                          <a:pt x="1889" y="2185"/>
                        </a:cubicBezTo>
                        <a:cubicBezTo>
                          <a:pt x="1889" y="2185"/>
                          <a:pt x="1889" y="2185"/>
                          <a:pt x="1889" y="2185"/>
                        </a:cubicBezTo>
                        <a:cubicBezTo>
                          <a:pt x="1889" y="2185"/>
                          <a:pt x="1889" y="2185"/>
                          <a:pt x="1889" y="2184"/>
                        </a:cubicBezTo>
                        <a:cubicBezTo>
                          <a:pt x="1889" y="2184"/>
                          <a:pt x="1889" y="2184"/>
                          <a:pt x="1889" y="2185"/>
                        </a:cubicBezTo>
                        <a:cubicBezTo>
                          <a:pt x="1890" y="2185"/>
                          <a:pt x="1890" y="2185"/>
                          <a:pt x="1890" y="2185"/>
                        </a:cubicBezTo>
                        <a:cubicBezTo>
                          <a:pt x="1890" y="2185"/>
                          <a:pt x="1890" y="2185"/>
                          <a:pt x="1890" y="2185"/>
                        </a:cubicBezTo>
                        <a:cubicBezTo>
                          <a:pt x="1890" y="2185"/>
                          <a:pt x="1890" y="2185"/>
                          <a:pt x="1890" y="2185"/>
                        </a:cubicBezTo>
                        <a:cubicBezTo>
                          <a:pt x="1890" y="2185"/>
                          <a:pt x="1890" y="2185"/>
                          <a:pt x="1890" y="2185"/>
                        </a:cubicBezTo>
                        <a:cubicBezTo>
                          <a:pt x="1891" y="2185"/>
                          <a:pt x="1891" y="2185"/>
                          <a:pt x="1891" y="2185"/>
                        </a:cubicBezTo>
                        <a:cubicBezTo>
                          <a:pt x="1891" y="2185"/>
                          <a:pt x="1891" y="2185"/>
                          <a:pt x="1891" y="2185"/>
                        </a:cubicBezTo>
                        <a:cubicBezTo>
                          <a:pt x="1891" y="2185"/>
                          <a:pt x="1891" y="2185"/>
                          <a:pt x="1891" y="2185"/>
                        </a:cubicBezTo>
                        <a:cubicBezTo>
                          <a:pt x="1891" y="2185"/>
                          <a:pt x="1891" y="2185"/>
                          <a:pt x="1891" y="2185"/>
                        </a:cubicBezTo>
                        <a:cubicBezTo>
                          <a:pt x="1892" y="2185"/>
                          <a:pt x="1892" y="2185"/>
                          <a:pt x="1892" y="2185"/>
                        </a:cubicBezTo>
                        <a:cubicBezTo>
                          <a:pt x="1892" y="2185"/>
                          <a:pt x="1892" y="2186"/>
                          <a:pt x="1892" y="2186"/>
                        </a:cubicBezTo>
                        <a:cubicBezTo>
                          <a:pt x="1892" y="2186"/>
                          <a:pt x="1892" y="2186"/>
                          <a:pt x="1892" y="2186"/>
                        </a:cubicBezTo>
                        <a:cubicBezTo>
                          <a:pt x="1892" y="2186"/>
                          <a:pt x="1892" y="2185"/>
                          <a:pt x="1892" y="2185"/>
                        </a:cubicBezTo>
                        <a:cubicBezTo>
                          <a:pt x="1893" y="2185"/>
                          <a:pt x="1893" y="2185"/>
                          <a:pt x="1893" y="2186"/>
                        </a:cubicBezTo>
                        <a:cubicBezTo>
                          <a:pt x="1893" y="2186"/>
                          <a:pt x="1893" y="2186"/>
                          <a:pt x="1893" y="2186"/>
                        </a:cubicBezTo>
                        <a:cubicBezTo>
                          <a:pt x="1893" y="2186"/>
                          <a:pt x="1893" y="2185"/>
                          <a:pt x="1893" y="2185"/>
                        </a:cubicBezTo>
                        <a:cubicBezTo>
                          <a:pt x="1893" y="2185"/>
                          <a:pt x="1893" y="2185"/>
                          <a:pt x="1894" y="2185"/>
                        </a:cubicBezTo>
                        <a:cubicBezTo>
                          <a:pt x="1894" y="2185"/>
                          <a:pt x="1894" y="2185"/>
                          <a:pt x="1894" y="2185"/>
                        </a:cubicBezTo>
                        <a:cubicBezTo>
                          <a:pt x="1894" y="2185"/>
                          <a:pt x="1894" y="2185"/>
                          <a:pt x="1894" y="2185"/>
                        </a:cubicBezTo>
                        <a:cubicBezTo>
                          <a:pt x="1894" y="2185"/>
                          <a:pt x="1894" y="2186"/>
                          <a:pt x="1894" y="2186"/>
                        </a:cubicBezTo>
                        <a:cubicBezTo>
                          <a:pt x="1894" y="2186"/>
                          <a:pt x="1894" y="2185"/>
                          <a:pt x="1895" y="2185"/>
                        </a:cubicBezTo>
                        <a:cubicBezTo>
                          <a:pt x="1895" y="2185"/>
                          <a:pt x="1895" y="2186"/>
                          <a:pt x="1895" y="2186"/>
                        </a:cubicBezTo>
                        <a:cubicBezTo>
                          <a:pt x="1895" y="2186"/>
                          <a:pt x="1895" y="2185"/>
                          <a:pt x="1895" y="2185"/>
                        </a:cubicBezTo>
                        <a:cubicBezTo>
                          <a:pt x="1895" y="2185"/>
                          <a:pt x="1895" y="2185"/>
                          <a:pt x="1895" y="2185"/>
                        </a:cubicBezTo>
                        <a:cubicBezTo>
                          <a:pt x="1895" y="2185"/>
                          <a:pt x="1895" y="2185"/>
                          <a:pt x="1896" y="2185"/>
                        </a:cubicBezTo>
                        <a:cubicBezTo>
                          <a:pt x="1896" y="2185"/>
                          <a:pt x="1896" y="2185"/>
                          <a:pt x="1896" y="2185"/>
                        </a:cubicBezTo>
                        <a:cubicBezTo>
                          <a:pt x="1896" y="2185"/>
                          <a:pt x="1896" y="2185"/>
                          <a:pt x="1896" y="2186"/>
                        </a:cubicBezTo>
                        <a:cubicBezTo>
                          <a:pt x="1896" y="2186"/>
                          <a:pt x="1896" y="2185"/>
                          <a:pt x="1896" y="2185"/>
                        </a:cubicBezTo>
                        <a:cubicBezTo>
                          <a:pt x="1896" y="2185"/>
                          <a:pt x="1896" y="2186"/>
                          <a:pt x="1897" y="2186"/>
                        </a:cubicBezTo>
                        <a:cubicBezTo>
                          <a:pt x="1897" y="2186"/>
                          <a:pt x="1897" y="2186"/>
                          <a:pt x="1897" y="2186"/>
                        </a:cubicBezTo>
                        <a:cubicBezTo>
                          <a:pt x="1897" y="2186"/>
                          <a:pt x="1897" y="2185"/>
                          <a:pt x="1897" y="2185"/>
                        </a:cubicBezTo>
                        <a:cubicBezTo>
                          <a:pt x="1897" y="2185"/>
                          <a:pt x="1897" y="2185"/>
                          <a:pt x="1897" y="2185"/>
                        </a:cubicBezTo>
                        <a:cubicBezTo>
                          <a:pt x="1897" y="2185"/>
                          <a:pt x="1897" y="2185"/>
                          <a:pt x="1898" y="2185"/>
                        </a:cubicBezTo>
                        <a:cubicBezTo>
                          <a:pt x="1898" y="2185"/>
                          <a:pt x="1898" y="2185"/>
                          <a:pt x="1898" y="2185"/>
                        </a:cubicBezTo>
                        <a:cubicBezTo>
                          <a:pt x="1898" y="2185"/>
                          <a:pt x="1898" y="2185"/>
                          <a:pt x="1898" y="2185"/>
                        </a:cubicBezTo>
                        <a:cubicBezTo>
                          <a:pt x="1898" y="2186"/>
                          <a:pt x="1898" y="2186"/>
                          <a:pt x="1898" y="2186"/>
                        </a:cubicBezTo>
                        <a:cubicBezTo>
                          <a:pt x="1898" y="2186"/>
                          <a:pt x="1898" y="2186"/>
                          <a:pt x="1899" y="2186"/>
                        </a:cubicBezTo>
                        <a:cubicBezTo>
                          <a:pt x="1899" y="2186"/>
                          <a:pt x="1899" y="2185"/>
                          <a:pt x="1899" y="2185"/>
                        </a:cubicBezTo>
                        <a:cubicBezTo>
                          <a:pt x="1899" y="2185"/>
                          <a:pt x="1899" y="2185"/>
                          <a:pt x="1899" y="2185"/>
                        </a:cubicBezTo>
                        <a:cubicBezTo>
                          <a:pt x="1899" y="2185"/>
                          <a:pt x="1899" y="2186"/>
                          <a:pt x="1899" y="2186"/>
                        </a:cubicBezTo>
                        <a:cubicBezTo>
                          <a:pt x="1899" y="2186"/>
                          <a:pt x="1900" y="2186"/>
                          <a:pt x="1900" y="2186"/>
                        </a:cubicBezTo>
                        <a:cubicBezTo>
                          <a:pt x="1900" y="2186"/>
                          <a:pt x="1900" y="2186"/>
                          <a:pt x="1900" y="2186"/>
                        </a:cubicBezTo>
                        <a:cubicBezTo>
                          <a:pt x="1900" y="2186"/>
                          <a:pt x="1900" y="2185"/>
                          <a:pt x="1900" y="2185"/>
                        </a:cubicBezTo>
                        <a:cubicBezTo>
                          <a:pt x="1900" y="2186"/>
                          <a:pt x="1900" y="2186"/>
                          <a:pt x="1900" y="2186"/>
                        </a:cubicBezTo>
                        <a:cubicBezTo>
                          <a:pt x="1900" y="2186"/>
                          <a:pt x="1901" y="2185"/>
                          <a:pt x="1901" y="2185"/>
                        </a:cubicBezTo>
                        <a:cubicBezTo>
                          <a:pt x="1901" y="2185"/>
                          <a:pt x="1901" y="2185"/>
                          <a:pt x="1901" y="2186"/>
                        </a:cubicBezTo>
                        <a:cubicBezTo>
                          <a:pt x="1901" y="2186"/>
                          <a:pt x="1901" y="2185"/>
                          <a:pt x="1901" y="2185"/>
                        </a:cubicBezTo>
                        <a:cubicBezTo>
                          <a:pt x="1901" y="2186"/>
                          <a:pt x="1901" y="2186"/>
                          <a:pt x="1901" y="2186"/>
                        </a:cubicBezTo>
                        <a:cubicBezTo>
                          <a:pt x="1901" y="2186"/>
                          <a:pt x="1902" y="2186"/>
                          <a:pt x="1902" y="2186"/>
                        </a:cubicBezTo>
                        <a:cubicBezTo>
                          <a:pt x="1902" y="2186"/>
                          <a:pt x="1902" y="2186"/>
                          <a:pt x="1902" y="2186"/>
                        </a:cubicBezTo>
                        <a:cubicBezTo>
                          <a:pt x="1902" y="2186"/>
                          <a:pt x="1902" y="2186"/>
                          <a:pt x="1902" y="2186"/>
                        </a:cubicBezTo>
                        <a:cubicBezTo>
                          <a:pt x="1902" y="2186"/>
                          <a:pt x="1902" y="2186"/>
                          <a:pt x="1902" y="2186"/>
                        </a:cubicBezTo>
                        <a:cubicBezTo>
                          <a:pt x="1902" y="2186"/>
                          <a:pt x="1903" y="2185"/>
                          <a:pt x="1903" y="2185"/>
                        </a:cubicBezTo>
                        <a:cubicBezTo>
                          <a:pt x="1903" y="2185"/>
                          <a:pt x="1903" y="2186"/>
                          <a:pt x="1903" y="2186"/>
                        </a:cubicBezTo>
                        <a:cubicBezTo>
                          <a:pt x="1903" y="2186"/>
                          <a:pt x="1903" y="2186"/>
                          <a:pt x="1903" y="2185"/>
                        </a:cubicBezTo>
                        <a:cubicBezTo>
                          <a:pt x="1903" y="2185"/>
                          <a:pt x="1903" y="2185"/>
                          <a:pt x="1903" y="2185"/>
                        </a:cubicBezTo>
                        <a:cubicBezTo>
                          <a:pt x="1903" y="2185"/>
                          <a:pt x="1904" y="2186"/>
                          <a:pt x="1904" y="2186"/>
                        </a:cubicBezTo>
                        <a:cubicBezTo>
                          <a:pt x="1904" y="2186"/>
                          <a:pt x="1904" y="2185"/>
                          <a:pt x="1904" y="2186"/>
                        </a:cubicBezTo>
                        <a:cubicBezTo>
                          <a:pt x="1904" y="2186"/>
                          <a:pt x="1904" y="2186"/>
                          <a:pt x="1904" y="2186"/>
                        </a:cubicBezTo>
                        <a:cubicBezTo>
                          <a:pt x="1904" y="2186"/>
                          <a:pt x="1904" y="2186"/>
                          <a:pt x="1904" y="2186"/>
                        </a:cubicBezTo>
                        <a:cubicBezTo>
                          <a:pt x="1905" y="2186"/>
                          <a:pt x="1905" y="2186"/>
                          <a:pt x="1905" y="2186"/>
                        </a:cubicBezTo>
                        <a:cubicBezTo>
                          <a:pt x="1905" y="2186"/>
                          <a:pt x="1905" y="2186"/>
                          <a:pt x="1905" y="2186"/>
                        </a:cubicBezTo>
                        <a:cubicBezTo>
                          <a:pt x="1905" y="2186"/>
                          <a:pt x="1905" y="2186"/>
                          <a:pt x="1905" y="2186"/>
                        </a:cubicBezTo>
                        <a:cubicBezTo>
                          <a:pt x="1905" y="2186"/>
                          <a:pt x="1905" y="2186"/>
                          <a:pt x="1905" y="2186"/>
                        </a:cubicBezTo>
                        <a:cubicBezTo>
                          <a:pt x="1906" y="2186"/>
                          <a:pt x="1906" y="2186"/>
                          <a:pt x="1906" y="2186"/>
                        </a:cubicBezTo>
                        <a:cubicBezTo>
                          <a:pt x="1906" y="2186"/>
                          <a:pt x="1906" y="2186"/>
                          <a:pt x="1906" y="2186"/>
                        </a:cubicBezTo>
                        <a:cubicBezTo>
                          <a:pt x="1906" y="2186"/>
                          <a:pt x="1906" y="2186"/>
                          <a:pt x="1906" y="2186"/>
                        </a:cubicBezTo>
                        <a:cubicBezTo>
                          <a:pt x="1906" y="2186"/>
                          <a:pt x="1906" y="2186"/>
                          <a:pt x="1906" y="2186"/>
                        </a:cubicBezTo>
                        <a:cubicBezTo>
                          <a:pt x="1907" y="2185"/>
                          <a:pt x="1907" y="2185"/>
                          <a:pt x="1907" y="2185"/>
                        </a:cubicBezTo>
                        <a:cubicBezTo>
                          <a:pt x="1907" y="2185"/>
                          <a:pt x="1907" y="2186"/>
                          <a:pt x="1907" y="2186"/>
                        </a:cubicBezTo>
                        <a:cubicBezTo>
                          <a:pt x="1907" y="2186"/>
                          <a:pt x="1907" y="2186"/>
                          <a:pt x="1907" y="2186"/>
                        </a:cubicBezTo>
                        <a:cubicBezTo>
                          <a:pt x="1907" y="2186"/>
                          <a:pt x="1907" y="2186"/>
                          <a:pt x="1907" y="2186"/>
                        </a:cubicBezTo>
                        <a:cubicBezTo>
                          <a:pt x="1908" y="2186"/>
                          <a:pt x="1908" y="2186"/>
                          <a:pt x="1908" y="2186"/>
                        </a:cubicBezTo>
                        <a:cubicBezTo>
                          <a:pt x="1908" y="2186"/>
                          <a:pt x="1908" y="2186"/>
                          <a:pt x="1908" y="2186"/>
                        </a:cubicBezTo>
                        <a:cubicBezTo>
                          <a:pt x="1908" y="2186"/>
                          <a:pt x="1908" y="2186"/>
                          <a:pt x="1908" y="2186"/>
                        </a:cubicBezTo>
                        <a:cubicBezTo>
                          <a:pt x="1908" y="2186"/>
                          <a:pt x="1908" y="2186"/>
                          <a:pt x="1908" y="2186"/>
                        </a:cubicBezTo>
                        <a:cubicBezTo>
                          <a:pt x="1909" y="2186"/>
                          <a:pt x="1909" y="2186"/>
                          <a:pt x="1909" y="2186"/>
                        </a:cubicBezTo>
                        <a:cubicBezTo>
                          <a:pt x="1909" y="2186"/>
                          <a:pt x="1909" y="2186"/>
                          <a:pt x="1909" y="2186"/>
                        </a:cubicBezTo>
                        <a:cubicBezTo>
                          <a:pt x="1909" y="2186"/>
                          <a:pt x="1909" y="2186"/>
                          <a:pt x="1909" y="2186"/>
                        </a:cubicBezTo>
                        <a:cubicBezTo>
                          <a:pt x="1909" y="2186"/>
                          <a:pt x="1909" y="2187"/>
                          <a:pt x="1910" y="2187"/>
                        </a:cubicBezTo>
                        <a:cubicBezTo>
                          <a:pt x="1910" y="2187"/>
                          <a:pt x="1910" y="2186"/>
                          <a:pt x="1910" y="2186"/>
                        </a:cubicBezTo>
                        <a:cubicBezTo>
                          <a:pt x="1910" y="2186"/>
                          <a:pt x="1910" y="2186"/>
                          <a:pt x="1910" y="2186"/>
                        </a:cubicBezTo>
                        <a:cubicBezTo>
                          <a:pt x="1910" y="2186"/>
                          <a:pt x="1910" y="2186"/>
                          <a:pt x="1910" y="2186"/>
                        </a:cubicBezTo>
                        <a:cubicBezTo>
                          <a:pt x="1910" y="2186"/>
                          <a:pt x="1910" y="2186"/>
                          <a:pt x="1911" y="2186"/>
                        </a:cubicBezTo>
                        <a:cubicBezTo>
                          <a:pt x="1911" y="2186"/>
                          <a:pt x="1911" y="2186"/>
                          <a:pt x="1911" y="2186"/>
                        </a:cubicBezTo>
                        <a:cubicBezTo>
                          <a:pt x="1911" y="2186"/>
                          <a:pt x="1911" y="2186"/>
                          <a:pt x="1911" y="2186"/>
                        </a:cubicBezTo>
                        <a:cubicBezTo>
                          <a:pt x="1911" y="2186"/>
                          <a:pt x="1911" y="2186"/>
                          <a:pt x="1911" y="2186"/>
                        </a:cubicBezTo>
                        <a:cubicBezTo>
                          <a:pt x="1911" y="2186"/>
                          <a:pt x="1911" y="2186"/>
                          <a:pt x="1912" y="2186"/>
                        </a:cubicBezTo>
                        <a:cubicBezTo>
                          <a:pt x="1912" y="2186"/>
                          <a:pt x="1912" y="2186"/>
                          <a:pt x="1912" y="2186"/>
                        </a:cubicBezTo>
                        <a:cubicBezTo>
                          <a:pt x="1912" y="2186"/>
                          <a:pt x="1912" y="2186"/>
                          <a:pt x="1912" y="2186"/>
                        </a:cubicBezTo>
                        <a:cubicBezTo>
                          <a:pt x="1912" y="2186"/>
                          <a:pt x="1912" y="2186"/>
                          <a:pt x="1912" y="2186"/>
                        </a:cubicBezTo>
                        <a:cubicBezTo>
                          <a:pt x="1912" y="2186"/>
                          <a:pt x="1912" y="2186"/>
                          <a:pt x="1913" y="2186"/>
                        </a:cubicBezTo>
                        <a:cubicBezTo>
                          <a:pt x="1913" y="2186"/>
                          <a:pt x="1913" y="2186"/>
                          <a:pt x="1913" y="2186"/>
                        </a:cubicBezTo>
                        <a:cubicBezTo>
                          <a:pt x="1913" y="2186"/>
                          <a:pt x="1913" y="2186"/>
                          <a:pt x="1913" y="2186"/>
                        </a:cubicBezTo>
                        <a:cubicBezTo>
                          <a:pt x="1913" y="2186"/>
                          <a:pt x="1913" y="2185"/>
                          <a:pt x="1913" y="2185"/>
                        </a:cubicBezTo>
                        <a:cubicBezTo>
                          <a:pt x="1913" y="2185"/>
                          <a:pt x="1913" y="2186"/>
                          <a:pt x="1914" y="2186"/>
                        </a:cubicBezTo>
                        <a:cubicBezTo>
                          <a:pt x="1914" y="2186"/>
                          <a:pt x="1914" y="2186"/>
                          <a:pt x="1914" y="2186"/>
                        </a:cubicBezTo>
                        <a:cubicBezTo>
                          <a:pt x="1914" y="2186"/>
                          <a:pt x="1914" y="2186"/>
                          <a:pt x="1914" y="2186"/>
                        </a:cubicBezTo>
                        <a:cubicBezTo>
                          <a:pt x="1914" y="2186"/>
                          <a:pt x="1914" y="2186"/>
                          <a:pt x="1914" y="2186"/>
                        </a:cubicBezTo>
                        <a:cubicBezTo>
                          <a:pt x="1914" y="2186"/>
                          <a:pt x="1914" y="2186"/>
                          <a:pt x="1915" y="2186"/>
                        </a:cubicBezTo>
                        <a:cubicBezTo>
                          <a:pt x="1915" y="2186"/>
                          <a:pt x="1915" y="2186"/>
                          <a:pt x="1915" y="2186"/>
                        </a:cubicBezTo>
                        <a:cubicBezTo>
                          <a:pt x="1915" y="2186"/>
                          <a:pt x="1915" y="2186"/>
                          <a:pt x="1915" y="2186"/>
                        </a:cubicBezTo>
                        <a:cubicBezTo>
                          <a:pt x="1915" y="2186"/>
                          <a:pt x="1915" y="2186"/>
                          <a:pt x="1915" y="2186"/>
                        </a:cubicBezTo>
                        <a:cubicBezTo>
                          <a:pt x="1915" y="2186"/>
                          <a:pt x="1916" y="2186"/>
                          <a:pt x="1916" y="2186"/>
                        </a:cubicBezTo>
                        <a:cubicBezTo>
                          <a:pt x="1916" y="2186"/>
                          <a:pt x="1916" y="2187"/>
                          <a:pt x="1916" y="2187"/>
                        </a:cubicBezTo>
                        <a:cubicBezTo>
                          <a:pt x="1916" y="2187"/>
                          <a:pt x="1916" y="2186"/>
                          <a:pt x="1916" y="2186"/>
                        </a:cubicBezTo>
                        <a:cubicBezTo>
                          <a:pt x="1916" y="2186"/>
                          <a:pt x="1916" y="2186"/>
                          <a:pt x="1916" y="2186"/>
                        </a:cubicBezTo>
                        <a:cubicBezTo>
                          <a:pt x="1916" y="2186"/>
                          <a:pt x="1917" y="2186"/>
                          <a:pt x="1917" y="2186"/>
                        </a:cubicBezTo>
                        <a:cubicBezTo>
                          <a:pt x="1917" y="2186"/>
                          <a:pt x="1917" y="2186"/>
                          <a:pt x="1917" y="2186"/>
                        </a:cubicBezTo>
                        <a:cubicBezTo>
                          <a:pt x="1917" y="2186"/>
                          <a:pt x="1917" y="2186"/>
                          <a:pt x="1917" y="2186"/>
                        </a:cubicBezTo>
                        <a:cubicBezTo>
                          <a:pt x="1917" y="2186"/>
                          <a:pt x="1917" y="2185"/>
                          <a:pt x="1917" y="2185"/>
                        </a:cubicBezTo>
                        <a:cubicBezTo>
                          <a:pt x="1917" y="2185"/>
                          <a:pt x="1918" y="2186"/>
                          <a:pt x="1918" y="2186"/>
                        </a:cubicBezTo>
                        <a:cubicBezTo>
                          <a:pt x="1918" y="2186"/>
                          <a:pt x="1918" y="2186"/>
                          <a:pt x="1918" y="2186"/>
                        </a:cubicBezTo>
                        <a:cubicBezTo>
                          <a:pt x="1918" y="2186"/>
                          <a:pt x="1918" y="2186"/>
                          <a:pt x="1918" y="2186"/>
                        </a:cubicBezTo>
                        <a:cubicBezTo>
                          <a:pt x="1918" y="2186"/>
                          <a:pt x="1918" y="2186"/>
                          <a:pt x="1918" y="2186"/>
                        </a:cubicBezTo>
                        <a:cubicBezTo>
                          <a:pt x="1918" y="2186"/>
                          <a:pt x="1919" y="2185"/>
                          <a:pt x="1919" y="2185"/>
                        </a:cubicBezTo>
                        <a:cubicBezTo>
                          <a:pt x="1919" y="2185"/>
                          <a:pt x="1919" y="2186"/>
                          <a:pt x="1919" y="2186"/>
                        </a:cubicBezTo>
                        <a:cubicBezTo>
                          <a:pt x="1919" y="2186"/>
                          <a:pt x="1919" y="2186"/>
                          <a:pt x="1919" y="2186"/>
                        </a:cubicBezTo>
                        <a:cubicBezTo>
                          <a:pt x="1919" y="2186"/>
                          <a:pt x="1919" y="2186"/>
                          <a:pt x="1919" y="2185"/>
                        </a:cubicBezTo>
                        <a:cubicBezTo>
                          <a:pt x="1919" y="2185"/>
                          <a:pt x="1920" y="2186"/>
                          <a:pt x="1920" y="2186"/>
                        </a:cubicBezTo>
                        <a:cubicBezTo>
                          <a:pt x="1920" y="2186"/>
                          <a:pt x="1920" y="2186"/>
                          <a:pt x="1920" y="2186"/>
                        </a:cubicBezTo>
                        <a:cubicBezTo>
                          <a:pt x="1920" y="2186"/>
                          <a:pt x="1920" y="2186"/>
                          <a:pt x="1920" y="2185"/>
                        </a:cubicBezTo>
                        <a:cubicBezTo>
                          <a:pt x="1920" y="2185"/>
                          <a:pt x="1920" y="2185"/>
                          <a:pt x="1920" y="2185"/>
                        </a:cubicBezTo>
                        <a:cubicBezTo>
                          <a:pt x="1921" y="2185"/>
                          <a:pt x="1921" y="2186"/>
                          <a:pt x="1921" y="2186"/>
                        </a:cubicBezTo>
                        <a:cubicBezTo>
                          <a:pt x="1921" y="2186"/>
                          <a:pt x="1921" y="2186"/>
                          <a:pt x="1921" y="2186"/>
                        </a:cubicBezTo>
                        <a:cubicBezTo>
                          <a:pt x="1921" y="2186"/>
                          <a:pt x="1921" y="2185"/>
                          <a:pt x="1921" y="2185"/>
                        </a:cubicBezTo>
                        <a:cubicBezTo>
                          <a:pt x="1921" y="2185"/>
                          <a:pt x="1921" y="2186"/>
                          <a:pt x="1921" y="2186"/>
                        </a:cubicBezTo>
                        <a:cubicBezTo>
                          <a:pt x="1922" y="2186"/>
                          <a:pt x="1922" y="2185"/>
                          <a:pt x="1922" y="2185"/>
                        </a:cubicBezTo>
                        <a:cubicBezTo>
                          <a:pt x="1922" y="2185"/>
                          <a:pt x="1922" y="2185"/>
                          <a:pt x="1922" y="2185"/>
                        </a:cubicBezTo>
                        <a:cubicBezTo>
                          <a:pt x="1922" y="2185"/>
                          <a:pt x="1922" y="2185"/>
                          <a:pt x="1922" y="2185"/>
                        </a:cubicBezTo>
                        <a:cubicBezTo>
                          <a:pt x="1922" y="2185"/>
                          <a:pt x="1922" y="2186"/>
                          <a:pt x="1922" y="2186"/>
                        </a:cubicBezTo>
                        <a:cubicBezTo>
                          <a:pt x="1923" y="2186"/>
                          <a:pt x="1923" y="2185"/>
                          <a:pt x="1923" y="2185"/>
                        </a:cubicBezTo>
                        <a:cubicBezTo>
                          <a:pt x="1923" y="2185"/>
                          <a:pt x="1923" y="2185"/>
                          <a:pt x="1923" y="2185"/>
                        </a:cubicBezTo>
                        <a:cubicBezTo>
                          <a:pt x="1923" y="2185"/>
                          <a:pt x="1923" y="2185"/>
                          <a:pt x="1923" y="2185"/>
                        </a:cubicBezTo>
                        <a:cubicBezTo>
                          <a:pt x="1923" y="2185"/>
                          <a:pt x="1923" y="2186"/>
                          <a:pt x="1923" y="2186"/>
                        </a:cubicBezTo>
                        <a:cubicBezTo>
                          <a:pt x="1924" y="2186"/>
                          <a:pt x="1924" y="2185"/>
                          <a:pt x="1924" y="2185"/>
                        </a:cubicBezTo>
                        <a:cubicBezTo>
                          <a:pt x="1924" y="2185"/>
                          <a:pt x="1924" y="2186"/>
                          <a:pt x="1924" y="2186"/>
                        </a:cubicBezTo>
                        <a:cubicBezTo>
                          <a:pt x="1924" y="2186"/>
                          <a:pt x="1924" y="2186"/>
                          <a:pt x="1924" y="2186"/>
                        </a:cubicBezTo>
                        <a:cubicBezTo>
                          <a:pt x="1924" y="2186"/>
                          <a:pt x="1924" y="2186"/>
                          <a:pt x="1924" y="2186"/>
                        </a:cubicBezTo>
                        <a:cubicBezTo>
                          <a:pt x="1925" y="2186"/>
                          <a:pt x="1925" y="2186"/>
                          <a:pt x="1925" y="2186"/>
                        </a:cubicBezTo>
                        <a:cubicBezTo>
                          <a:pt x="1925" y="2186"/>
                          <a:pt x="1925" y="2186"/>
                          <a:pt x="1925" y="2186"/>
                        </a:cubicBezTo>
                        <a:cubicBezTo>
                          <a:pt x="1925" y="2186"/>
                          <a:pt x="1925" y="2186"/>
                          <a:pt x="1925" y="2186"/>
                        </a:cubicBezTo>
                        <a:cubicBezTo>
                          <a:pt x="1925" y="2186"/>
                          <a:pt x="1925" y="2186"/>
                          <a:pt x="1925" y="2186"/>
                        </a:cubicBezTo>
                        <a:cubicBezTo>
                          <a:pt x="1926" y="2186"/>
                          <a:pt x="1926" y="2186"/>
                          <a:pt x="1926" y="2186"/>
                        </a:cubicBezTo>
                        <a:cubicBezTo>
                          <a:pt x="1926" y="2186"/>
                          <a:pt x="1926" y="2186"/>
                          <a:pt x="1926" y="2186"/>
                        </a:cubicBezTo>
                        <a:cubicBezTo>
                          <a:pt x="1926" y="2186"/>
                          <a:pt x="1926" y="2186"/>
                          <a:pt x="1926" y="2186"/>
                        </a:cubicBezTo>
                        <a:cubicBezTo>
                          <a:pt x="1926" y="2186"/>
                          <a:pt x="1926" y="2186"/>
                          <a:pt x="1927" y="2186"/>
                        </a:cubicBezTo>
                        <a:cubicBezTo>
                          <a:pt x="1927" y="2186"/>
                          <a:pt x="1927" y="2186"/>
                          <a:pt x="1927" y="2186"/>
                        </a:cubicBezTo>
                        <a:cubicBezTo>
                          <a:pt x="1927" y="2186"/>
                          <a:pt x="1927" y="2185"/>
                          <a:pt x="1927" y="2185"/>
                        </a:cubicBezTo>
                        <a:cubicBezTo>
                          <a:pt x="1927" y="2185"/>
                          <a:pt x="1927" y="2186"/>
                          <a:pt x="1927" y="2186"/>
                        </a:cubicBezTo>
                        <a:cubicBezTo>
                          <a:pt x="1927" y="2186"/>
                          <a:pt x="1927" y="2186"/>
                          <a:pt x="1928" y="2186"/>
                        </a:cubicBezTo>
                        <a:cubicBezTo>
                          <a:pt x="1928" y="2186"/>
                          <a:pt x="1928" y="2186"/>
                          <a:pt x="1928" y="2186"/>
                        </a:cubicBezTo>
                        <a:cubicBezTo>
                          <a:pt x="1928" y="2186"/>
                          <a:pt x="1928" y="2186"/>
                          <a:pt x="1928" y="2186"/>
                        </a:cubicBezTo>
                        <a:cubicBezTo>
                          <a:pt x="1928" y="2186"/>
                          <a:pt x="1928" y="2186"/>
                          <a:pt x="1928" y="2186"/>
                        </a:cubicBezTo>
                        <a:cubicBezTo>
                          <a:pt x="1928" y="2186"/>
                          <a:pt x="1928" y="2186"/>
                          <a:pt x="1929" y="2186"/>
                        </a:cubicBezTo>
                        <a:cubicBezTo>
                          <a:pt x="1929" y="2186"/>
                          <a:pt x="1929" y="2186"/>
                          <a:pt x="1929" y="2186"/>
                        </a:cubicBezTo>
                        <a:cubicBezTo>
                          <a:pt x="1929" y="2186"/>
                          <a:pt x="1929" y="2185"/>
                          <a:pt x="1929" y="2185"/>
                        </a:cubicBezTo>
                        <a:cubicBezTo>
                          <a:pt x="1929" y="2185"/>
                          <a:pt x="1929" y="2186"/>
                          <a:pt x="1929" y="2186"/>
                        </a:cubicBezTo>
                        <a:cubicBezTo>
                          <a:pt x="1929" y="2186"/>
                          <a:pt x="1929" y="2186"/>
                          <a:pt x="1930" y="2186"/>
                        </a:cubicBezTo>
                        <a:cubicBezTo>
                          <a:pt x="1930" y="2186"/>
                          <a:pt x="1930" y="2186"/>
                          <a:pt x="1930" y="2186"/>
                        </a:cubicBezTo>
                        <a:cubicBezTo>
                          <a:pt x="1930" y="2186"/>
                          <a:pt x="1930" y="2186"/>
                          <a:pt x="1930" y="2186"/>
                        </a:cubicBezTo>
                        <a:cubicBezTo>
                          <a:pt x="1930" y="2185"/>
                          <a:pt x="1930" y="2186"/>
                          <a:pt x="1930" y="2186"/>
                        </a:cubicBezTo>
                        <a:cubicBezTo>
                          <a:pt x="1930" y="2186"/>
                          <a:pt x="1930" y="2186"/>
                          <a:pt x="1931" y="2186"/>
                        </a:cubicBezTo>
                        <a:cubicBezTo>
                          <a:pt x="1931" y="2186"/>
                          <a:pt x="1931" y="2185"/>
                          <a:pt x="1931" y="2186"/>
                        </a:cubicBezTo>
                        <a:cubicBezTo>
                          <a:pt x="1931" y="2186"/>
                          <a:pt x="1931" y="2186"/>
                          <a:pt x="1931" y="2186"/>
                        </a:cubicBezTo>
                        <a:cubicBezTo>
                          <a:pt x="1931" y="2186"/>
                          <a:pt x="1931" y="2186"/>
                          <a:pt x="1931" y="2186"/>
                        </a:cubicBezTo>
                        <a:cubicBezTo>
                          <a:pt x="1931" y="2186"/>
                          <a:pt x="1932" y="2186"/>
                          <a:pt x="1932" y="2186"/>
                        </a:cubicBezTo>
                        <a:cubicBezTo>
                          <a:pt x="1932" y="2186"/>
                          <a:pt x="1932" y="2186"/>
                          <a:pt x="1932" y="2186"/>
                        </a:cubicBezTo>
                        <a:cubicBezTo>
                          <a:pt x="1932" y="2186"/>
                          <a:pt x="1932" y="2186"/>
                          <a:pt x="1932" y="2186"/>
                        </a:cubicBezTo>
                        <a:cubicBezTo>
                          <a:pt x="1932" y="2186"/>
                          <a:pt x="1932" y="2186"/>
                          <a:pt x="1932" y="2186"/>
                        </a:cubicBezTo>
                        <a:cubicBezTo>
                          <a:pt x="1932" y="2186"/>
                          <a:pt x="1933" y="2186"/>
                          <a:pt x="1933" y="2186"/>
                        </a:cubicBezTo>
                        <a:cubicBezTo>
                          <a:pt x="1933" y="2186"/>
                          <a:pt x="1933" y="2186"/>
                          <a:pt x="1933" y="2186"/>
                        </a:cubicBezTo>
                        <a:cubicBezTo>
                          <a:pt x="1933" y="2186"/>
                          <a:pt x="1933" y="2186"/>
                          <a:pt x="1933" y="2186"/>
                        </a:cubicBezTo>
                        <a:cubicBezTo>
                          <a:pt x="1933" y="2186"/>
                          <a:pt x="1933" y="2186"/>
                          <a:pt x="1933" y="2186"/>
                        </a:cubicBezTo>
                        <a:cubicBezTo>
                          <a:pt x="1933" y="2186"/>
                          <a:pt x="1934" y="2186"/>
                          <a:pt x="1934" y="2186"/>
                        </a:cubicBezTo>
                        <a:cubicBezTo>
                          <a:pt x="1934" y="2186"/>
                          <a:pt x="1934" y="2186"/>
                          <a:pt x="1934" y="2186"/>
                        </a:cubicBezTo>
                        <a:cubicBezTo>
                          <a:pt x="1934" y="2186"/>
                          <a:pt x="1934" y="2186"/>
                          <a:pt x="1934" y="2186"/>
                        </a:cubicBezTo>
                        <a:cubicBezTo>
                          <a:pt x="1934" y="2186"/>
                          <a:pt x="1934" y="2186"/>
                          <a:pt x="1934" y="2186"/>
                        </a:cubicBezTo>
                        <a:cubicBezTo>
                          <a:pt x="1934" y="2186"/>
                          <a:pt x="1935" y="2186"/>
                          <a:pt x="1935" y="2186"/>
                        </a:cubicBezTo>
                        <a:cubicBezTo>
                          <a:pt x="1935" y="2186"/>
                          <a:pt x="1935" y="2186"/>
                          <a:pt x="1935" y="2186"/>
                        </a:cubicBezTo>
                        <a:cubicBezTo>
                          <a:pt x="1935" y="2186"/>
                          <a:pt x="1935" y="2186"/>
                          <a:pt x="1935" y="2186"/>
                        </a:cubicBezTo>
                        <a:cubicBezTo>
                          <a:pt x="1935" y="2186"/>
                          <a:pt x="1935" y="2186"/>
                          <a:pt x="1935" y="2186"/>
                        </a:cubicBezTo>
                        <a:cubicBezTo>
                          <a:pt x="1935" y="2186"/>
                          <a:pt x="1936" y="2186"/>
                          <a:pt x="1936" y="2186"/>
                        </a:cubicBezTo>
                        <a:cubicBezTo>
                          <a:pt x="1936" y="2186"/>
                          <a:pt x="1936" y="2186"/>
                          <a:pt x="1936" y="2186"/>
                        </a:cubicBezTo>
                        <a:cubicBezTo>
                          <a:pt x="1936" y="2186"/>
                          <a:pt x="1936" y="2187"/>
                          <a:pt x="1936" y="2187"/>
                        </a:cubicBezTo>
                        <a:cubicBezTo>
                          <a:pt x="1936" y="2187"/>
                          <a:pt x="1936" y="2186"/>
                          <a:pt x="1936" y="2186"/>
                        </a:cubicBezTo>
                        <a:cubicBezTo>
                          <a:pt x="1936" y="2186"/>
                          <a:pt x="1937" y="2186"/>
                          <a:pt x="1937" y="2186"/>
                        </a:cubicBezTo>
                        <a:cubicBezTo>
                          <a:pt x="1937" y="2186"/>
                          <a:pt x="1937" y="2186"/>
                          <a:pt x="1937" y="2186"/>
                        </a:cubicBezTo>
                        <a:cubicBezTo>
                          <a:pt x="1937" y="2186"/>
                          <a:pt x="1937" y="2186"/>
                          <a:pt x="1937" y="2186"/>
                        </a:cubicBezTo>
                        <a:cubicBezTo>
                          <a:pt x="1937" y="2186"/>
                          <a:pt x="1937" y="2186"/>
                          <a:pt x="1937" y="2187"/>
                        </a:cubicBezTo>
                        <a:cubicBezTo>
                          <a:pt x="1938" y="2187"/>
                          <a:pt x="1938" y="2187"/>
                          <a:pt x="1938" y="2187"/>
                        </a:cubicBezTo>
                        <a:cubicBezTo>
                          <a:pt x="1938" y="2187"/>
                          <a:pt x="1938" y="2187"/>
                          <a:pt x="1938" y="2186"/>
                        </a:cubicBezTo>
                        <a:cubicBezTo>
                          <a:pt x="1938" y="2186"/>
                          <a:pt x="1938" y="2186"/>
                          <a:pt x="1938" y="2186"/>
                        </a:cubicBezTo>
                        <a:cubicBezTo>
                          <a:pt x="1938" y="2186"/>
                          <a:pt x="1938" y="2186"/>
                          <a:pt x="1938" y="2187"/>
                        </a:cubicBezTo>
                        <a:cubicBezTo>
                          <a:pt x="1939" y="2187"/>
                          <a:pt x="1939" y="2186"/>
                          <a:pt x="1939" y="2186"/>
                        </a:cubicBezTo>
                        <a:cubicBezTo>
                          <a:pt x="1939" y="2186"/>
                          <a:pt x="1939" y="2187"/>
                          <a:pt x="1939" y="2187"/>
                        </a:cubicBezTo>
                        <a:cubicBezTo>
                          <a:pt x="1939" y="2187"/>
                          <a:pt x="1939" y="2187"/>
                          <a:pt x="1939" y="2187"/>
                        </a:cubicBezTo>
                        <a:cubicBezTo>
                          <a:pt x="1939" y="2187"/>
                          <a:pt x="1939" y="2186"/>
                          <a:pt x="1939" y="2186"/>
                        </a:cubicBezTo>
                        <a:cubicBezTo>
                          <a:pt x="1940" y="2186"/>
                          <a:pt x="1940" y="2186"/>
                          <a:pt x="1940" y="2186"/>
                        </a:cubicBezTo>
                        <a:cubicBezTo>
                          <a:pt x="1940" y="2187"/>
                          <a:pt x="1940" y="2187"/>
                          <a:pt x="1940" y="2187"/>
                        </a:cubicBezTo>
                        <a:cubicBezTo>
                          <a:pt x="1940" y="2187"/>
                          <a:pt x="1940" y="2187"/>
                          <a:pt x="1940" y="2187"/>
                        </a:cubicBezTo>
                        <a:cubicBezTo>
                          <a:pt x="1940" y="2187"/>
                          <a:pt x="1940" y="2187"/>
                          <a:pt x="1940" y="2187"/>
                        </a:cubicBezTo>
                        <a:cubicBezTo>
                          <a:pt x="1941" y="2187"/>
                          <a:pt x="1941" y="2188"/>
                          <a:pt x="1941" y="2188"/>
                        </a:cubicBezTo>
                        <a:cubicBezTo>
                          <a:pt x="1941" y="2188"/>
                          <a:pt x="1941" y="2187"/>
                          <a:pt x="1941" y="2187"/>
                        </a:cubicBezTo>
                        <a:cubicBezTo>
                          <a:pt x="1941" y="2186"/>
                          <a:pt x="1941" y="2186"/>
                          <a:pt x="1941" y="2186"/>
                        </a:cubicBezTo>
                        <a:cubicBezTo>
                          <a:pt x="1941" y="2187"/>
                          <a:pt x="1941" y="2187"/>
                          <a:pt x="1941" y="2187"/>
                        </a:cubicBezTo>
                        <a:cubicBezTo>
                          <a:pt x="1942" y="2187"/>
                          <a:pt x="1942" y="2187"/>
                          <a:pt x="1942" y="2187"/>
                        </a:cubicBezTo>
                        <a:cubicBezTo>
                          <a:pt x="1942" y="2187"/>
                          <a:pt x="1942" y="2186"/>
                          <a:pt x="1942" y="2186"/>
                        </a:cubicBezTo>
                        <a:cubicBezTo>
                          <a:pt x="1942" y="2186"/>
                          <a:pt x="1942" y="2186"/>
                          <a:pt x="1942" y="2186"/>
                        </a:cubicBezTo>
                        <a:cubicBezTo>
                          <a:pt x="1942" y="2186"/>
                          <a:pt x="1942" y="2186"/>
                          <a:pt x="1943" y="2187"/>
                        </a:cubicBezTo>
                        <a:cubicBezTo>
                          <a:pt x="1943" y="2187"/>
                          <a:pt x="1943" y="2187"/>
                          <a:pt x="1943" y="2187"/>
                        </a:cubicBezTo>
                        <a:cubicBezTo>
                          <a:pt x="1943" y="2187"/>
                          <a:pt x="1943" y="2187"/>
                          <a:pt x="1943" y="2187"/>
                        </a:cubicBezTo>
                        <a:cubicBezTo>
                          <a:pt x="1943" y="2187"/>
                          <a:pt x="1943" y="2187"/>
                          <a:pt x="1943" y="2187"/>
                        </a:cubicBezTo>
                        <a:cubicBezTo>
                          <a:pt x="1943" y="2187"/>
                          <a:pt x="1943" y="2187"/>
                          <a:pt x="1944" y="2187"/>
                        </a:cubicBezTo>
                        <a:cubicBezTo>
                          <a:pt x="1944" y="2187"/>
                          <a:pt x="1944" y="2187"/>
                          <a:pt x="1944" y="2187"/>
                        </a:cubicBezTo>
                        <a:cubicBezTo>
                          <a:pt x="1944" y="2187"/>
                          <a:pt x="1944" y="2187"/>
                          <a:pt x="1944" y="2187"/>
                        </a:cubicBezTo>
                        <a:cubicBezTo>
                          <a:pt x="1944" y="2187"/>
                          <a:pt x="1944" y="2187"/>
                          <a:pt x="1944" y="2187"/>
                        </a:cubicBezTo>
                        <a:cubicBezTo>
                          <a:pt x="1944" y="2187"/>
                          <a:pt x="1944" y="2187"/>
                          <a:pt x="1945" y="2187"/>
                        </a:cubicBezTo>
                        <a:cubicBezTo>
                          <a:pt x="1945" y="2187"/>
                          <a:pt x="1945" y="2187"/>
                          <a:pt x="1945" y="2187"/>
                        </a:cubicBezTo>
                        <a:cubicBezTo>
                          <a:pt x="1945" y="2187"/>
                          <a:pt x="1945" y="2187"/>
                          <a:pt x="1945" y="2187"/>
                        </a:cubicBezTo>
                        <a:cubicBezTo>
                          <a:pt x="1945" y="2187"/>
                          <a:pt x="1945" y="2187"/>
                          <a:pt x="1945" y="2187"/>
                        </a:cubicBezTo>
                        <a:cubicBezTo>
                          <a:pt x="1945" y="2187"/>
                          <a:pt x="1945" y="2187"/>
                          <a:pt x="1946" y="2187"/>
                        </a:cubicBezTo>
                        <a:cubicBezTo>
                          <a:pt x="1946" y="2187"/>
                          <a:pt x="1946" y="2187"/>
                          <a:pt x="1946" y="2187"/>
                        </a:cubicBezTo>
                        <a:cubicBezTo>
                          <a:pt x="1946" y="2187"/>
                          <a:pt x="1946" y="2188"/>
                          <a:pt x="1947" y="2188"/>
                        </a:cubicBezTo>
                        <a:cubicBezTo>
                          <a:pt x="1947" y="2188"/>
                          <a:pt x="1947" y="2187"/>
                          <a:pt x="1947" y="2187"/>
                        </a:cubicBezTo>
                        <a:cubicBezTo>
                          <a:pt x="1947" y="2187"/>
                          <a:pt x="1947" y="2187"/>
                          <a:pt x="1947" y="2187"/>
                        </a:cubicBezTo>
                        <a:cubicBezTo>
                          <a:pt x="1947" y="2187"/>
                          <a:pt x="1947" y="2187"/>
                          <a:pt x="1947" y="2187"/>
                        </a:cubicBezTo>
                        <a:cubicBezTo>
                          <a:pt x="1947" y="2187"/>
                          <a:pt x="1947" y="2187"/>
                          <a:pt x="1948" y="2187"/>
                        </a:cubicBezTo>
                        <a:cubicBezTo>
                          <a:pt x="1948" y="2187"/>
                          <a:pt x="1948" y="2187"/>
                          <a:pt x="1948" y="2187"/>
                        </a:cubicBezTo>
                        <a:cubicBezTo>
                          <a:pt x="1948" y="2187"/>
                          <a:pt x="1948" y="2187"/>
                          <a:pt x="1948" y="2187"/>
                        </a:cubicBezTo>
                        <a:cubicBezTo>
                          <a:pt x="1948" y="2187"/>
                          <a:pt x="1948" y="2187"/>
                          <a:pt x="1948" y="2187"/>
                        </a:cubicBezTo>
                        <a:cubicBezTo>
                          <a:pt x="1948" y="2187"/>
                          <a:pt x="1949" y="2187"/>
                          <a:pt x="1949" y="2187"/>
                        </a:cubicBezTo>
                        <a:cubicBezTo>
                          <a:pt x="1949" y="2187"/>
                          <a:pt x="1949" y="2188"/>
                          <a:pt x="1949" y="2188"/>
                        </a:cubicBezTo>
                        <a:cubicBezTo>
                          <a:pt x="1949" y="2188"/>
                          <a:pt x="1949" y="2188"/>
                          <a:pt x="1949" y="2188"/>
                        </a:cubicBezTo>
                        <a:cubicBezTo>
                          <a:pt x="1949" y="2188"/>
                          <a:pt x="1949" y="2189"/>
                          <a:pt x="1949" y="2188"/>
                        </a:cubicBezTo>
                        <a:cubicBezTo>
                          <a:pt x="1949" y="2188"/>
                          <a:pt x="1950" y="2188"/>
                          <a:pt x="1950" y="2188"/>
                        </a:cubicBezTo>
                        <a:cubicBezTo>
                          <a:pt x="1950" y="2188"/>
                          <a:pt x="1950" y="2188"/>
                          <a:pt x="1950" y="2188"/>
                        </a:cubicBezTo>
                        <a:cubicBezTo>
                          <a:pt x="1950" y="2188"/>
                          <a:pt x="1950" y="2188"/>
                          <a:pt x="1950" y="2188"/>
                        </a:cubicBezTo>
                        <a:cubicBezTo>
                          <a:pt x="1950" y="2188"/>
                          <a:pt x="1950" y="2188"/>
                          <a:pt x="1950" y="2188"/>
                        </a:cubicBezTo>
                        <a:cubicBezTo>
                          <a:pt x="1950" y="2188"/>
                          <a:pt x="1951" y="2188"/>
                          <a:pt x="1951" y="2188"/>
                        </a:cubicBezTo>
                        <a:cubicBezTo>
                          <a:pt x="1951" y="2188"/>
                          <a:pt x="1951" y="2188"/>
                          <a:pt x="1951" y="2188"/>
                        </a:cubicBezTo>
                        <a:cubicBezTo>
                          <a:pt x="1951" y="2188"/>
                          <a:pt x="1951" y="2188"/>
                          <a:pt x="1951" y="2188"/>
                        </a:cubicBezTo>
                        <a:cubicBezTo>
                          <a:pt x="1951" y="2188"/>
                          <a:pt x="1951" y="2188"/>
                          <a:pt x="1951" y="2188"/>
                        </a:cubicBezTo>
                        <a:cubicBezTo>
                          <a:pt x="1951" y="2188"/>
                          <a:pt x="1952" y="2188"/>
                          <a:pt x="1952" y="2188"/>
                        </a:cubicBezTo>
                        <a:cubicBezTo>
                          <a:pt x="1952" y="2188"/>
                          <a:pt x="1952" y="2188"/>
                          <a:pt x="1952" y="2188"/>
                        </a:cubicBezTo>
                        <a:cubicBezTo>
                          <a:pt x="1952" y="2188"/>
                          <a:pt x="1952" y="2188"/>
                          <a:pt x="1952" y="2188"/>
                        </a:cubicBezTo>
                        <a:cubicBezTo>
                          <a:pt x="1952" y="2188"/>
                          <a:pt x="1952" y="2188"/>
                          <a:pt x="1952" y="2188"/>
                        </a:cubicBezTo>
                        <a:cubicBezTo>
                          <a:pt x="1952" y="2188"/>
                          <a:pt x="1953" y="2188"/>
                          <a:pt x="1953" y="2188"/>
                        </a:cubicBezTo>
                        <a:cubicBezTo>
                          <a:pt x="1953" y="2188"/>
                          <a:pt x="1953" y="2188"/>
                          <a:pt x="1953" y="2188"/>
                        </a:cubicBezTo>
                        <a:cubicBezTo>
                          <a:pt x="1953" y="2188"/>
                          <a:pt x="1953" y="2188"/>
                          <a:pt x="1953" y="2188"/>
                        </a:cubicBezTo>
                        <a:cubicBezTo>
                          <a:pt x="1953" y="2188"/>
                          <a:pt x="1953" y="2188"/>
                          <a:pt x="1953" y="2188"/>
                        </a:cubicBezTo>
                        <a:cubicBezTo>
                          <a:pt x="1954" y="2188"/>
                          <a:pt x="1954" y="2188"/>
                          <a:pt x="1954" y="2188"/>
                        </a:cubicBezTo>
                        <a:cubicBezTo>
                          <a:pt x="1954" y="2188"/>
                          <a:pt x="1954" y="2188"/>
                          <a:pt x="1954" y="2188"/>
                        </a:cubicBezTo>
                        <a:cubicBezTo>
                          <a:pt x="1954" y="2188"/>
                          <a:pt x="1954" y="2188"/>
                          <a:pt x="1954" y="2188"/>
                        </a:cubicBezTo>
                        <a:cubicBezTo>
                          <a:pt x="1954" y="2188"/>
                          <a:pt x="1954" y="2189"/>
                          <a:pt x="1954" y="2189"/>
                        </a:cubicBezTo>
                        <a:cubicBezTo>
                          <a:pt x="1955" y="2189"/>
                          <a:pt x="1955" y="2188"/>
                          <a:pt x="1955" y="2188"/>
                        </a:cubicBezTo>
                        <a:cubicBezTo>
                          <a:pt x="1955" y="2188"/>
                          <a:pt x="1955" y="2188"/>
                          <a:pt x="1955" y="2188"/>
                        </a:cubicBezTo>
                        <a:cubicBezTo>
                          <a:pt x="1955" y="2188"/>
                          <a:pt x="1955" y="2188"/>
                          <a:pt x="1955" y="2189"/>
                        </a:cubicBezTo>
                        <a:cubicBezTo>
                          <a:pt x="1955" y="2189"/>
                          <a:pt x="1955" y="2188"/>
                          <a:pt x="1955" y="2188"/>
                        </a:cubicBezTo>
                        <a:cubicBezTo>
                          <a:pt x="1956" y="2188"/>
                          <a:pt x="1956" y="2189"/>
                          <a:pt x="1956" y="2189"/>
                        </a:cubicBezTo>
                        <a:cubicBezTo>
                          <a:pt x="1956" y="2189"/>
                          <a:pt x="1956" y="2189"/>
                          <a:pt x="1956" y="2189"/>
                        </a:cubicBezTo>
                        <a:cubicBezTo>
                          <a:pt x="1956" y="2189"/>
                          <a:pt x="1956" y="2189"/>
                          <a:pt x="1956" y="2189"/>
                        </a:cubicBezTo>
                        <a:cubicBezTo>
                          <a:pt x="1956" y="2189"/>
                          <a:pt x="1956" y="2189"/>
                          <a:pt x="1956" y="2189"/>
                        </a:cubicBezTo>
                        <a:cubicBezTo>
                          <a:pt x="1957" y="2189"/>
                          <a:pt x="1957" y="2189"/>
                          <a:pt x="1957" y="2189"/>
                        </a:cubicBezTo>
                        <a:cubicBezTo>
                          <a:pt x="1957" y="2189"/>
                          <a:pt x="1957" y="2189"/>
                          <a:pt x="1957" y="2189"/>
                        </a:cubicBezTo>
                        <a:cubicBezTo>
                          <a:pt x="1957" y="2189"/>
                          <a:pt x="1957" y="2190"/>
                          <a:pt x="1957" y="2190"/>
                        </a:cubicBezTo>
                        <a:cubicBezTo>
                          <a:pt x="1957" y="2190"/>
                          <a:pt x="1957" y="2189"/>
                          <a:pt x="1957" y="2189"/>
                        </a:cubicBezTo>
                        <a:cubicBezTo>
                          <a:pt x="1958" y="2189"/>
                          <a:pt x="1958" y="2190"/>
                          <a:pt x="1958" y="2190"/>
                        </a:cubicBezTo>
                        <a:cubicBezTo>
                          <a:pt x="1958" y="2190"/>
                          <a:pt x="1958" y="2190"/>
                          <a:pt x="1958" y="2190"/>
                        </a:cubicBezTo>
                        <a:cubicBezTo>
                          <a:pt x="1958" y="2190"/>
                          <a:pt x="1958" y="2189"/>
                          <a:pt x="1958" y="2189"/>
                        </a:cubicBezTo>
                        <a:cubicBezTo>
                          <a:pt x="1958" y="2189"/>
                          <a:pt x="1958" y="2190"/>
                          <a:pt x="1958" y="2190"/>
                        </a:cubicBezTo>
                        <a:cubicBezTo>
                          <a:pt x="1959" y="2190"/>
                          <a:pt x="1959" y="2189"/>
                          <a:pt x="1959" y="2189"/>
                        </a:cubicBezTo>
                        <a:cubicBezTo>
                          <a:pt x="1959" y="2189"/>
                          <a:pt x="1959" y="2189"/>
                          <a:pt x="1959" y="2189"/>
                        </a:cubicBezTo>
                        <a:cubicBezTo>
                          <a:pt x="1959" y="2189"/>
                          <a:pt x="1959" y="2189"/>
                          <a:pt x="1959" y="2189"/>
                        </a:cubicBezTo>
                        <a:cubicBezTo>
                          <a:pt x="1959" y="2189"/>
                          <a:pt x="1959" y="2189"/>
                          <a:pt x="1960" y="2189"/>
                        </a:cubicBezTo>
                        <a:cubicBezTo>
                          <a:pt x="1960" y="2189"/>
                          <a:pt x="1960" y="2189"/>
                          <a:pt x="1960" y="2189"/>
                        </a:cubicBezTo>
                        <a:cubicBezTo>
                          <a:pt x="1960" y="2189"/>
                          <a:pt x="1960" y="2189"/>
                          <a:pt x="1960" y="2189"/>
                        </a:cubicBezTo>
                        <a:cubicBezTo>
                          <a:pt x="1960" y="2189"/>
                          <a:pt x="1960" y="2190"/>
                          <a:pt x="1960" y="2190"/>
                        </a:cubicBezTo>
                        <a:cubicBezTo>
                          <a:pt x="1960" y="2190"/>
                          <a:pt x="1960" y="2189"/>
                          <a:pt x="1961" y="2189"/>
                        </a:cubicBezTo>
                        <a:cubicBezTo>
                          <a:pt x="1961" y="2189"/>
                          <a:pt x="1961" y="2189"/>
                          <a:pt x="1961" y="2189"/>
                        </a:cubicBezTo>
                        <a:cubicBezTo>
                          <a:pt x="1961" y="2190"/>
                          <a:pt x="1961" y="2190"/>
                          <a:pt x="1961" y="2190"/>
                        </a:cubicBezTo>
                        <a:cubicBezTo>
                          <a:pt x="1961" y="2190"/>
                          <a:pt x="1961" y="2189"/>
                          <a:pt x="1961" y="2189"/>
                        </a:cubicBezTo>
                        <a:cubicBezTo>
                          <a:pt x="1961" y="2189"/>
                          <a:pt x="1961" y="2190"/>
                          <a:pt x="1962" y="2190"/>
                        </a:cubicBezTo>
                        <a:cubicBezTo>
                          <a:pt x="1962" y="2190"/>
                          <a:pt x="1962" y="2189"/>
                          <a:pt x="1962" y="2189"/>
                        </a:cubicBezTo>
                        <a:cubicBezTo>
                          <a:pt x="1962" y="2189"/>
                          <a:pt x="1962" y="2190"/>
                          <a:pt x="1962" y="2189"/>
                        </a:cubicBezTo>
                        <a:cubicBezTo>
                          <a:pt x="1962" y="2189"/>
                          <a:pt x="1962" y="2189"/>
                          <a:pt x="1962" y="2189"/>
                        </a:cubicBezTo>
                        <a:cubicBezTo>
                          <a:pt x="1962" y="2189"/>
                          <a:pt x="1962" y="2190"/>
                          <a:pt x="1963" y="2190"/>
                        </a:cubicBezTo>
                        <a:cubicBezTo>
                          <a:pt x="1963" y="2190"/>
                          <a:pt x="1963" y="2190"/>
                          <a:pt x="1963" y="2190"/>
                        </a:cubicBezTo>
                        <a:cubicBezTo>
                          <a:pt x="1963" y="2190"/>
                          <a:pt x="1963" y="2189"/>
                          <a:pt x="1963" y="2189"/>
                        </a:cubicBezTo>
                        <a:cubicBezTo>
                          <a:pt x="1963" y="2189"/>
                          <a:pt x="1963" y="2190"/>
                          <a:pt x="1963" y="2190"/>
                        </a:cubicBezTo>
                        <a:cubicBezTo>
                          <a:pt x="1963" y="2190"/>
                          <a:pt x="1963" y="2189"/>
                          <a:pt x="1964" y="2190"/>
                        </a:cubicBezTo>
                        <a:cubicBezTo>
                          <a:pt x="1964" y="2190"/>
                          <a:pt x="1964" y="2190"/>
                          <a:pt x="1964" y="2190"/>
                        </a:cubicBezTo>
                        <a:cubicBezTo>
                          <a:pt x="1964" y="2190"/>
                          <a:pt x="1964" y="2190"/>
                          <a:pt x="1964" y="2190"/>
                        </a:cubicBezTo>
                        <a:cubicBezTo>
                          <a:pt x="1964" y="2190"/>
                          <a:pt x="1964" y="2189"/>
                          <a:pt x="1964" y="2189"/>
                        </a:cubicBezTo>
                        <a:cubicBezTo>
                          <a:pt x="1964" y="2189"/>
                          <a:pt x="1965" y="2190"/>
                          <a:pt x="1965" y="2190"/>
                        </a:cubicBezTo>
                        <a:cubicBezTo>
                          <a:pt x="1965" y="2190"/>
                          <a:pt x="1965" y="2190"/>
                          <a:pt x="1965" y="2190"/>
                        </a:cubicBezTo>
                        <a:cubicBezTo>
                          <a:pt x="1965" y="2190"/>
                          <a:pt x="1965" y="2190"/>
                          <a:pt x="1965" y="2190"/>
                        </a:cubicBezTo>
                        <a:cubicBezTo>
                          <a:pt x="1965" y="2190"/>
                          <a:pt x="1965" y="2190"/>
                          <a:pt x="1965" y="2190"/>
                        </a:cubicBezTo>
                        <a:cubicBezTo>
                          <a:pt x="1965" y="2190"/>
                          <a:pt x="1966" y="2190"/>
                          <a:pt x="1966" y="2190"/>
                        </a:cubicBezTo>
                        <a:cubicBezTo>
                          <a:pt x="1966" y="2190"/>
                          <a:pt x="1966" y="2190"/>
                          <a:pt x="1966" y="2190"/>
                        </a:cubicBezTo>
                        <a:cubicBezTo>
                          <a:pt x="1966" y="2190"/>
                          <a:pt x="1966" y="2190"/>
                          <a:pt x="1966" y="2190"/>
                        </a:cubicBezTo>
                        <a:cubicBezTo>
                          <a:pt x="1966" y="2190"/>
                          <a:pt x="1966" y="2190"/>
                          <a:pt x="1966" y="2190"/>
                        </a:cubicBezTo>
                        <a:cubicBezTo>
                          <a:pt x="1966" y="2190"/>
                          <a:pt x="1967" y="2190"/>
                          <a:pt x="1967" y="2190"/>
                        </a:cubicBezTo>
                        <a:cubicBezTo>
                          <a:pt x="1967" y="2190"/>
                          <a:pt x="1967" y="2189"/>
                          <a:pt x="1967" y="2189"/>
                        </a:cubicBezTo>
                        <a:cubicBezTo>
                          <a:pt x="1967" y="2189"/>
                          <a:pt x="1967" y="2190"/>
                          <a:pt x="1967" y="2190"/>
                        </a:cubicBezTo>
                        <a:cubicBezTo>
                          <a:pt x="1967" y="2190"/>
                          <a:pt x="1967" y="2190"/>
                          <a:pt x="1967" y="2190"/>
                        </a:cubicBezTo>
                        <a:cubicBezTo>
                          <a:pt x="1967" y="2190"/>
                          <a:pt x="1968" y="2190"/>
                          <a:pt x="1968" y="2190"/>
                        </a:cubicBezTo>
                        <a:cubicBezTo>
                          <a:pt x="1968" y="2190"/>
                          <a:pt x="1968" y="2190"/>
                          <a:pt x="1968" y="2190"/>
                        </a:cubicBezTo>
                        <a:cubicBezTo>
                          <a:pt x="1968" y="2190"/>
                          <a:pt x="1968" y="2190"/>
                          <a:pt x="1968" y="2190"/>
                        </a:cubicBezTo>
                        <a:cubicBezTo>
                          <a:pt x="1968" y="2190"/>
                          <a:pt x="1968" y="2190"/>
                          <a:pt x="1968" y="2190"/>
                        </a:cubicBezTo>
                        <a:cubicBezTo>
                          <a:pt x="1968" y="2190"/>
                          <a:pt x="1969" y="2190"/>
                          <a:pt x="1969" y="2190"/>
                        </a:cubicBezTo>
                        <a:cubicBezTo>
                          <a:pt x="1969" y="2190"/>
                          <a:pt x="1969" y="2190"/>
                          <a:pt x="1969" y="2190"/>
                        </a:cubicBezTo>
                        <a:cubicBezTo>
                          <a:pt x="1969" y="2190"/>
                          <a:pt x="1969" y="2189"/>
                          <a:pt x="1969" y="2189"/>
                        </a:cubicBezTo>
                        <a:cubicBezTo>
                          <a:pt x="1969" y="2189"/>
                          <a:pt x="1969" y="2189"/>
                          <a:pt x="1969" y="2189"/>
                        </a:cubicBezTo>
                        <a:cubicBezTo>
                          <a:pt x="1969" y="2190"/>
                          <a:pt x="1970" y="2190"/>
                          <a:pt x="1970" y="2190"/>
                        </a:cubicBezTo>
                        <a:cubicBezTo>
                          <a:pt x="1970" y="2190"/>
                          <a:pt x="1970" y="2190"/>
                          <a:pt x="1970" y="2190"/>
                        </a:cubicBezTo>
                        <a:cubicBezTo>
                          <a:pt x="1970" y="2190"/>
                          <a:pt x="1970" y="2189"/>
                          <a:pt x="1970" y="2189"/>
                        </a:cubicBezTo>
                        <a:cubicBezTo>
                          <a:pt x="1970" y="2189"/>
                          <a:pt x="1970" y="2189"/>
                          <a:pt x="1970" y="2189"/>
                        </a:cubicBezTo>
                        <a:cubicBezTo>
                          <a:pt x="1971" y="2189"/>
                          <a:pt x="1971" y="2189"/>
                          <a:pt x="1971" y="2189"/>
                        </a:cubicBezTo>
                        <a:cubicBezTo>
                          <a:pt x="1971" y="2189"/>
                          <a:pt x="1971" y="2189"/>
                          <a:pt x="1971" y="2189"/>
                        </a:cubicBezTo>
                        <a:cubicBezTo>
                          <a:pt x="1971" y="2190"/>
                          <a:pt x="1971" y="2190"/>
                          <a:pt x="1971" y="2190"/>
                        </a:cubicBezTo>
                        <a:cubicBezTo>
                          <a:pt x="1971" y="2190"/>
                          <a:pt x="1971" y="2190"/>
                          <a:pt x="1971" y="2190"/>
                        </a:cubicBezTo>
                        <a:cubicBezTo>
                          <a:pt x="1972" y="2190"/>
                          <a:pt x="1972" y="2190"/>
                          <a:pt x="1972" y="2190"/>
                        </a:cubicBezTo>
                        <a:cubicBezTo>
                          <a:pt x="1972" y="2190"/>
                          <a:pt x="1972" y="2189"/>
                          <a:pt x="1972" y="2190"/>
                        </a:cubicBezTo>
                        <a:cubicBezTo>
                          <a:pt x="1972" y="2190"/>
                          <a:pt x="1972" y="2190"/>
                          <a:pt x="1972" y="2190"/>
                        </a:cubicBezTo>
                        <a:cubicBezTo>
                          <a:pt x="1972" y="2190"/>
                          <a:pt x="1972" y="2190"/>
                          <a:pt x="1972" y="2190"/>
                        </a:cubicBezTo>
                        <a:cubicBezTo>
                          <a:pt x="1973" y="2190"/>
                          <a:pt x="1973" y="2190"/>
                          <a:pt x="1973" y="2190"/>
                        </a:cubicBezTo>
                        <a:cubicBezTo>
                          <a:pt x="1973" y="2190"/>
                          <a:pt x="1973" y="2190"/>
                          <a:pt x="1973" y="2190"/>
                        </a:cubicBezTo>
                        <a:cubicBezTo>
                          <a:pt x="1973" y="2190"/>
                          <a:pt x="1973" y="2190"/>
                          <a:pt x="1973" y="2190"/>
                        </a:cubicBezTo>
                        <a:cubicBezTo>
                          <a:pt x="1973" y="2190"/>
                          <a:pt x="1973" y="2190"/>
                          <a:pt x="1973" y="2190"/>
                        </a:cubicBezTo>
                        <a:cubicBezTo>
                          <a:pt x="1974" y="2190"/>
                          <a:pt x="1974" y="2190"/>
                          <a:pt x="1974" y="2190"/>
                        </a:cubicBezTo>
                        <a:cubicBezTo>
                          <a:pt x="1974" y="2190"/>
                          <a:pt x="1974" y="2190"/>
                          <a:pt x="1974" y="2190"/>
                        </a:cubicBezTo>
                        <a:cubicBezTo>
                          <a:pt x="1974" y="2190"/>
                          <a:pt x="1974" y="2190"/>
                          <a:pt x="1974" y="2190"/>
                        </a:cubicBezTo>
                        <a:cubicBezTo>
                          <a:pt x="1974" y="2190"/>
                          <a:pt x="1974" y="2191"/>
                          <a:pt x="1974" y="2191"/>
                        </a:cubicBezTo>
                        <a:cubicBezTo>
                          <a:pt x="1975" y="2191"/>
                          <a:pt x="1975" y="2190"/>
                          <a:pt x="1975" y="2190"/>
                        </a:cubicBezTo>
                        <a:cubicBezTo>
                          <a:pt x="1975" y="2190"/>
                          <a:pt x="1975" y="2190"/>
                          <a:pt x="1975" y="2190"/>
                        </a:cubicBezTo>
                        <a:cubicBezTo>
                          <a:pt x="1975" y="2190"/>
                          <a:pt x="1975" y="2189"/>
                          <a:pt x="1975" y="2189"/>
                        </a:cubicBezTo>
                        <a:cubicBezTo>
                          <a:pt x="1975" y="2189"/>
                          <a:pt x="1975" y="2190"/>
                          <a:pt x="1976" y="2190"/>
                        </a:cubicBezTo>
                        <a:cubicBezTo>
                          <a:pt x="1976" y="2190"/>
                          <a:pt x="1976" y="2190"/>
                          <a:pt x="1976" y="2190"/>
                        </a:cubicBezTo>
                        <a:cubicBezTo>
                          <a:pt x="1976" y="2190"/>
                          <a:pt x="1976" y="2190"/>
                          <a:pt x="1976" y="2190"/>
                        </a:cubicBezTo>
                        <a:cubicBezTo>
                          <a:pt x="1976" y="2190"/>
                          <a:pt x="1976" y="2190"/>
                          <a:pt x="1976" y="2190"/>
                        </a:cubicBezTo>
                        <a:cubicBezTo>
                          <a:pt x="1976" y="2190"/>
                          <a:pt x="1976" y="2190"/>
                          <a:pt x="1977" y="2190"/>
                        </a:cubicBezTo>
                        <a:cubicBezTo>
                          <a:pt x="1977" y="2190"/>
                          <a:pt x="1977" y="2190"/>
                          <a:pt x="1977" y="2190"/>
                        </a:cubicBezTo>
                        <a:cubicBezTo>
                          <a:pt x="1977" y="2190"/>
                          <a:pt x="1977" y="2190"/>
                          <a:pt x="1977" y="2190"/>
                        </a:cubicBezTo>
                        <a:cubicBezTo>
                          <a:pt x="1977" y="2190"/>
                          <a:pt x="1977" y="2190"/>
                          <a:pt x="1977" y="2190"/>
                        </a:cubicBezTo>
                        <a:cubicBezTo>
                          <a:pt x="1977" y="2190"/>
                          <a:pt x="1977" y="2190"/>
                          <a:pt x="1978" y="2190"/>
                        </a:cubicBezTo>
                        <a:cubicBezTo>
                          <a:pt x="1978" y="2190"/>
                          <a:pt x="1978" y="2190"/>
                          <a:pt x="1978" y="2190"/>
                        </a:cubicBezTo>
                        <a:cubicBezTo>
                          <a:pt x="1978" y="2190"/>
                          <a:pt x="1978" y="2190"/>
                          <a:pt x="1978" y="2190"/>
                        </a:cubicBezTo>
                        <a:cubicBezTo>
                          <a:pt x="1978" y="2190"/>
                          <a:pt x="1978" y="2190"/>
                          <a:pt x="1978" y="2190"/>
                        </a:cubicBezTo>
                        <a:cubicBezTo>
                          <a:pt x="1978" y="2190"/>
                          <a:pt x="1978" y="2190"/>
                          <a:pt x="1979" y="2190"/>
                        </a:cubicBezTo>
                        <a:cubicBezTo>
                          <a:pt x="1979" y="2190"/>
                          <a:pt x="1979" y="2190"/>
                          <a:pt x="1979" y="2190"/>
                        </a:cubicBezTo>
                        <a:cubicBezTo>
                          <a:pt x="1979" y="2190"/>
                          <a:pt x="1979" y="2190"/>
                          <a:pt x="1979" y="2190"/>
                        </a:cubicBezTo>
                        <a:cubicBezTo>
                          <a:pt x="1979" y="2190"/>
                          <a:pt x="1979" y="2191"/>
                          <a:pt x="1979" y="2191"/>
                        </a:cubicBezTo>
                        <a:cubicBezTo>
                          <a:pt x="1979" y="2191"/>
                          <a:pt x="1979" y="2190"/>
                          <a:pt x="1980" y="2190"/>
                        </a:cubicBezTo>
                        <a:cubicBezTo>
                          <a:pt x="1980" y="2190"/>
                          <a:pt x="1980" y="2190"/>
                          <a:pt x="1980" y="2190"/>
                        </a:cubicBezTo>
                        <a:cubicBezTo>
                          <a:pt x="1980" y="2190"/>
                          <a:pt x="1980" y="2190"/>
                          <a:pt x="1980" y="2190"/>
                        </a:cubicBezTo>
                        <a:cubicBezTo>
                          <a:pt x="1980" y="2190"/>
                          <a:pt x="1980" y="2190"/>
                          <a:pt x="1980" y="2190"/>
                        </a:cubicBezTo>
                        <a:cubicBezTo>
                          <a:pt x="1980" y="2191"/>
                          <a:pt x="1980" y="2190"/>
                          <a:pt x="1981" y="2190"/>
                        </a:cubicBezTo>
                        <a:cubicBezTo>
                          <a:pt x="1981" y="2190"/>
                          <a:pt x="1981" y="2190"/>
                          <a:pt x="1981" y="2190"/>
                        </a:cubicBezTo>
                        <a:cubicBezTo>
                          <a:pt x="1981" y="2190"/>
                          <a:pt x="1981" y="2190"/>
                          <a:pt x="1981" y="2190"/>
                        </a:cubicBezTo>
                        <a:cubicBezTo>
                          <a:pt x="1981" y="2190"/>
                          <a:pt x="1981" y="2191"/>
                          <a:pt x="1981" y="2191"/>
                        </a:cubicBezTo>
                        <a:cubicBezTo>
                          <a:pt x="1981" y="2191"/>
                          <a:pt x="1982" y="2190"/>
                          <a:pt x="1982" y="2190"/>
                        </a:cubicBezTo>
                        <a:cubicBezTo>
                          <a:pt x="1982" y="2190"/>
                          <a:pt x="1982" y="2190"/>
                          <a:pt x="1982" y="2190"/>
                        </a:cubicBezTo>
                        <a:cubicBezTo>
                          <a:pt x="1982" y="2190"/>
                          <a:pt x="1982" y="2191"/>
                          <a:pt x="1982" y="2191"/>
                        </a:cubicBezTo>
                        <a:cubicBezTo>
                          <a:pt x="1982" y="2191"/>
                          <a:pt x="1982" y="2191"/>
                          <a:pt x="1982" y="2191"/>
                        </a:cubicBezTo>
                        <a:cubicBezTo>
                          <a:pt x="1982" y="2191"/>
                          <a:pt x="1983" y="2190"/>
                          <a:pt x="1983" y="2190"/>
                        </a:cubicBezTo>
                        <a:cubicBezTo>
                          <a:pt x="1983" y="2190"/>
                          <a:pt x="1983" y="2190"/>
                          <a:pt x="1983" y="2190"/>
                        </a:cubicBezTo>
                        <a:cubicBezTo>
                          <a:pt x="1983" y="2190"/>
                          <a:pt x="1983" y="2191"/>
                          <a:pt x="1983" y="2191"/>
                        </a:cubicBezTo>
                        <a:cubicBezTo>
                          <a:pt x="1983" y="2191"/>
                          <a:pt x="1983" y="2190"/>
                          <a:pt x="1983" y="2190"/>
                        </a:cubicBezTo>
                        <a:cubicBezTo>
                          <a:pt x="1983" y="2190"/>
                          <a:pt x="1984" y="2190"/>
                          <a:pt x="1984" y="2190"/>
                        </a:cubicBezTo>
                        <a:cubicBezTo>
                          <a:pt x="1984" y="2190"/>
                          <a:pt x="1984" y="2191"/>
                          <a:pt x="1984" y="2191"/>
                        </a:cubicBezTo>
                        <a:cubicBezTo>
                          <a:pt x="1984" y="2191"/>
                          <a:pt x="1984" y="2190"/>
                          <a:pt x="1984" y="2190"/>
                        </a:cubicBezTo>
                        <a:cubicBezTo>
                          <a:pt x="1984" y="2190"/>
                          <a:pt x="1984" y="2191"/>
                          <a:pt x="1984" y="2191"/>
                        </a:cubicBezTo>
                        <a:cubicBezTo>
                          <a:pt x="1984" y="2191"/>
                          <a:pt x="1985" y="2190"/>
                          <a:pt x="1985" y="2190"/>
                        </a:cubicBezTo>
                        <a:cubicBezTo>
                          <a:pt x="1985" y="2190"/>
                          <a:pt x="1985" y="2191"/>
                          <a:pt x="1985" y="2191"/>
                        </a:cubicBezTo>
                        <a:cubicBezTo>
                          <a:pt x="1985" y="2191"/>
                          <a:pt x="1985" y="2191"/>
                          <a:pt x="1985" y="2191"/>
                        </a:cubicBezTo>
                        <a:cubicBezTo>
                          <a:pt x="1985" y="2191"/>
                          <a:pt x="1985" y="2190"/>
                          <a:pt x="1985" y="2190"/>
                        </a:cubicBezTo>
                        <a:cubicBezTo>
                          <a:pt x="1985" y="2190"/>
                          <a:pt x="1986" y="2191"/>
                          <a:pt x="1986" y="2191"/>
                        </a:cubicBezTo>
                        <a:cubicBezTo>
                          <a:pt x="1986" y="2191"/>
                          <a:pt x="1986" y="2190"/>
                          <a:pt x="1986" y="2190"/>
                        </a:cubicBezTo>
                        <a:cubicBezTo>
                          <a:pt x="1986" y="2190"/>
                          <a:pt x="1986" y="2191"/>
                          <a:pt x="1986" y="2191"/>
                        </a:cubicBezTo>
                        <a:cubicBezTo>
                          <a:pt x="1986" y="2191"/>
                          <a:pt x="1986" y="2191"/>
                          <a:pt x="1986" y="2191"/>
                        </a:cubicBezTo>
                        <a:cubicBezTo>
                          <a:pt x="1987" y="2191"/>
                          <a:pt x="1987" y="2191"/>
                          <a:pt x="1987" y="2191"/>
                        </a:cubicBezTo>
                        <a:cubicBezTo>
                          <a:pt x="1987" y="2191"/>
                          <a:pt x="1987" y="2191"/>
                          <a:pt x="1987" y="2191"/>
                        </a:cubicBezTo>
                        <a:cubicBezTo>
                          <a:pt x="1987" y="2191"/>
                          <a:pt x="1987" y="2191"/>
                          <a:pt x="1987" y="2191"/>
                        </a:cubicBezTo>
                        <a:cubicBezTo>
                          <a:pt x="1987" y="2190"/>
                          <a:pt x="1987" y="2190"/>
                          <a:pt x="1987" y="2190"/>
                        </a:cubicBezTo>
                        <a:cubicBezTo>
                          <a:pt x="1988" y="2190"/>
                          <a:pt x="1988" y="2190"/>
                          <a:pt x="1988" y="2191"/>
                        </a:cubicBezTo>
                        <a:cubicBezTo>
                          <a:pt x="1988" y="2191"/>
                          <a:pt x="1988" y="2191"/>
                          <a:pt x="1988" y="2191"/>
                        </a:cubicBezTo>
                        <a:cubicBezTo>
                          <a:pt x="1988" y="2191"/>
                          <a:pt x="1988" y="2191"/>
                          <a:pt x="1988" y="2191"/>
                        </a:cubicBezTo>
                        <a:cubicBezTo>
                          <a:pt x="1988" y="2191"/>
                          <a:pt x="1988" y="2190"/>
                          <a:pt x="1988" y="2191"/>
                        </a:cubicBezTo>
                        <a:cubicBezTo>
                          <a:pt x="1989" y="2191"/>
                          <a:pt x="1989" y="2191"/>
                          <a:pt x="1989" y="2191"/>
                        </a:cubicBezTo>
                        <a:cubicBezTo>
                          <a:pt x="1989" y="2191"/>
                          <a:pt x="1989" y="2191"/>
                          <a:pt x="1989" y="2191"/>
                        </a:cubicBezTo>
                        <a:cubicBezTo>
                          <a:pt x="1989" y="2191"/>
                          <a:pt x="1989" y="2191"/>
                          <a:pt x="1989" y="2191"/>
                        </a:cubicBezTo>
                        <a:cubicBezTo>
                          <a:pt x="1989" y="2191"/>
                          <a:pt x="1989" y="2190"/>
                          <a:pt x="1989" y="2190"/>
                        </a:cubicBezTo>
                        <a:cubicBezTo>
                          <a:pt x="1990" y="2190"/>
                          <a:pt x="1990" y="2190"/>
                          <a:pt x="1990" y="2190"/>
                        </a:cubicBezTo>
                        <a:cubicBezTo>
                          <a:pt x="1990" y="2190"/>
                          <a:pt x="1990" y="2191"/>
                          <a:pt x="1990" y="2191"/>
                        </a:cubicBezTo>
                        <a:cubicBezTo>
                          <a:pt x="1990" y="2191"/>
                          <a:pt x="1990" y="2191"/>
                          <a:pt x="1990" y="2191"/>
                        </a:cubicBezTo>
                        <a:cubicBezTo>
                          <a:pt x="1990" y="2191"/>
                          <a:pt x="1990" y="2191"/>
                          <a:pt x="1990" y="2191"/>
                        </a:cubicBezTo>
                        <a:cubicBezTo>
                          <a:pt x="1991" y="2191"/>
                          <a:pt x="1991" y="2191"/>
                          <a:pt x="1991" y="2191"/>
                        </a:cubicBezTo>
                        <a:cubicBezTo>
                          <a:pt x="1991" y="2191"/>
                          <a:pt x="1991" y="2191"/>
                          <a:pt x="1991" y="2191"/>
                        </a:cubicBezTo>
                        <a:cubicBezTo>
                          <a:pt x="1991" y="2191"/>
                          <a:pt x="1991" y="2191"/>
                          <a:pt x="1991" y="2191"/>
                        </a:cubicBezTo>
                        <a:cubicBezTo>
                          <a:pt x="1991" y="2191"/>
                          <a:pt x="1991" y="2191"/>
                          <a:pt x="1992" y="2191"/>
                        </a:cubicBezTo>
                        <a:cubicBezTo>
                          <a:pt x="1992" y="2191"/>
                          <a:pt x="1992" y="2190"/>
                          <a:pt x="1992" y="2190"/>
                        </a:cubicBezTo>
                        <a:cubicBezTo>
                          <a:pt x="1992" y="2190"/>
                          <a:pt x="1992" y="2191"/>
                          <a:pt x="1992" y="2191"/>
                        </a:cubicBezTo>
                        <a:cubicBezTo>
                          <a:pt x="1992" y="2191"/>
                          <a:pt x="1992" y="2190"/>
                          <a:pt x="1992" y="2190"/>
                        </a:cubicBezTo>
                        <a:cubicBezTo>
                          <a:pt x="1992" y="2190"/>
                          <a:pt x="1992" y="2190"/>
                          <a:pt x="1993" y="2190"/>
                        </a:cubicBezTo>
                        <a:cubicBezTo>
                          <a:pt x="1993" y="2190"/>
                          <a:pt x="1993" y="2190"/>
                          <a:pt x="1993" y="2190"/>
                        </a:cubicBezTo>
                        <a:cubicBezTo>
                          <a:pt x="1993" y="2190"/>
                          <a:pt x="1993" y="2191"/>
                          <a:pt x="1993" y="2191"/>
                        </a:cubicBezTo>
                        <a:cubicBezTo>
                          <a:pt x="1993" y="2191"/>
                          <a:pt x="1993" y="2191"/>
                          <a:pt x="1993" y="2191"/>
                        </a:cubicBezTo>
                        <a:cubicBezTo>
                          <a:pt x="1993" y="2191"/>
                          <a:pt x="1993" y="2190"/>
                          <a:pt x="1994" y="2190"/>
                        </a:cubicBezTo>
                        <a:cubicBezTo>
                          <a:pt x="1994" y="2190"/>
                          <a:pt x="1994" y="2190"/>
                          <a:pt x="1994" y="2190"/>
                        </a:cubicBezTo>
                        <a:cubicBezTo>
                          <a:pt x="1994" y="2190"/>
                          <a:pt x="1994" y="2190"/>
                          <a:pt x="1994" y="2190"/>
                        </a:cubicBezTo>
                        <a:cubicBezTo>
                          <a:pt x="1994" y="2190"/>
                          <a:pt x="1994" y="2190"/>
                          <a:pt x="1994" y="2190"/>
                        </a:cubicBezTo>
                        <a:cubicBezTo>
                          <a:pt x="1994" y="2190"/>
                          <a:pt x="1994" y="2191"/>
                          <a:pt x="1995" y="2191"/>
                        </a:cubicBezTo>
                        <a:cubicBezTo>
                          <a:pt x="1995" y="2190"/>
                          <a:pt x="1995" y="2190"/>
                          <a:pt x="1995" y="2190"/>
                        </a:cubicBezTo>
                        <a:cubicBezTo>
                          <a:pt x="1995" y="2190"/>
                          <a:pt x="1995" y="2190"/>
                          <a:pt x="1995" y="2190"/>
                        </a:cubicBezTo>
                        <a:cubicBezTo>
                          <a:pt x="1995" y="2190"/>
                          <a:pt x="1995" y="2191"/>
                          <a:pt x="1995" y="2191"/>
                        </a:cubicBezTo>
                        <a:cubicBezTo>
                          <a:pt x="1995" y="2191"/>
                          <a:pt x="1995" y="2191"/>
                          <a:pt x="1996" y="2191"/>
                        </a:cubicBezTo>
                        <a:cubicBezTo>
                          <a:pt x="1996" y="2191"/>
                          <a:pt x="1996" y="2191"/>
                          <a:pt x="1996" y="2191"/>
                        </a:cubicBezTo>
                        <a:cubicBezTo>
                          <a:pt x="1996" y="2191"/>
                          <a:pt x="1996" y="2191"/>
                          <a:pt x="1996" y="2190"/>
                        </a:cubicBezTo>
                        <a:cubicBezTo>
                          <a:pt x="1996" y="2190"/>
                          <a:pt x="1996" y="2190"/>
                          <a:pt x="1996" y="2190"/>
                        </a:cubicBezTo>
                        <a:cubicBezTo>
                          <a:pt x="1996" y="2190"/>
                          <a:pt x="1996" y="2190"/>
                          <a:pt x="1997" y="2190"/>
                        </a:cubicBezTo>
                        <a:cubicBezTo>
                          <a:pt x="1997" y="2190"/>
                          <a:pt x="1997" y="2190"/>
                          <a:pt x="1997" y="2190"/>
                        </a:cubicBezTo>
                        <a:cubicBezTo>
                          <a:pt x="1997" y="2190"/>
                          <a:pt x="1997" y="2190"/>
                          <a:pt x="1997" y="2190"/>
                        </a:cubicBezTo>
                        <a:cubicBezTo>
                          <a:pt x="1997" y="2190"/>
                          <a:pt x="1997" y="2190"/>
                          <a:pt x="1997" y="2190"/>
                        </a:cubicBezTo>
                        <a:cubicBezTo>
                          <a:pt x="1997" y="2190"/>
                          <a:pt x="1998" y="2189"/>
                          <a:pt x="1998" y="2189"/>
                        </a:cubicBezTo>
                        <a:cubicBezTo>
                          <a:pt x="1998" y="2189"/>
                          <a:pt x="1998" y="2190"/>
                          <a:pt x="1998" y="2190"/>
                        </a:cubicBezTo>
                        <a:cubicBezTo>
                          <a:pt x="1998" y="2190"/>
                          <a:pt x="1998" y="2190"/>
                          <a:pt x="1998" y="2190"/>
                        </a:cubicBezTo>
                        <a:cubicBezTo>
                          <a:pt x="1998" y="2190"/>
                          <a:pt x="1998" y="2190"/>
                          <a:pt x="1998" y="2190"/>
                        </a:cubicBezTo>
                        <a:cubicBezTo>
                          <a:pt x="1998" y="2190"/>
                          <a:pt x="1999" y="2190"/>
                          <a:pt x="1999" y="2189"/>
                        </a:cubicBezTo>
                        <a:cubicBezTo>
                          <a:pt x="1999" y="2189"/>
                          <a:pt x="1999" y="2190"/>
                          <a:pt x="1999" y="2190"/>
                        </a:cubicBezTo>
                        <a:cubicBezTo>
                          <a:pt x="1999" y="2190"/>
                          <a:pt x="1999" y="2190"/>
                          <a:pt x="1999" y="2190"/>
                        </a:cubicBezTo>
                        <a:cubicBezTo>
                          <a:pt x="1999" y="2190"/>
                          <a:pt x="1999" y="2190"/>
                          <a:pt x="1999" y="2190"/>
                        </a:cubicBezTo>
                        <a:cubicBezTo>
                          <a:pt x="1999" y="2190"/>
                          <a:pt x="2000" y="2190"/>
                          <a:pt x="2000" y="2190"/>
                        </a:cubicBezTo>
                        <a:cubicBezTo>
                          <a:pt x="2000" y="2190"/>
                          <a:pt x="2000" y="2190"/>
                          <a:pt x="2000" y="2189"/>
                        </a:cubicBezTo>
                        <a:cubicBezTo>
                          <a:pt x="2000" y="2189"/>
                          <a:pt x="2000" y="2189"/>
                          <a:pt x="2000" y="2189"/>
                        </a:cubicBezTo>
                        <a:cubicBezTo>
                          <a:pt x="2000" y="2189"/>
                          <a:pt x="2000" y="2190"/>
                          <a:pt x="2000" y="2190"/>
                        </a:cubicBezTo>
                        <a:cubicBezTo>
                          <a:pt x="2000" y="2190"/>
                          <a:pt x="2001" y="2189"/>
                          <a:pt x="2001" y="2189"/>
                        </a:cubicBezTo>
                        <a:cubicBezTo>
                          <a:pt x="2001" y="2189"/>
                          <a:pt x="2001" y="2190"/>
                          <a:pt x="2001" y="2190"/>
                        </a:cubicBezTo>
                        <a:cubicBezTo>
                          <a:pt x="2001" y="2190"/>
                          <a:pt x="2001" y="2190"/>
                          <a:pt x="2001" y="2190"/>
                        </a:cubicBezTo>
                        <a:cubicBezTo>
                          <a:pt x="2001" y="2190"/>
                          <a:pt x="2001" y="2190"/>
                          <a:pt x="2001" y="2190"/>
                        </a:cubicBezTo>
                        <a:cubicBezTo>
                          <a:pt x="2001" y="2190"/>
                          <a:pt x="2002" y="2190"/>
                          <a:pt x="2002" y="2190"/>
                        </a:cubicBezTo>
                        <a:cubicBezTo>
                          <a:pt x="2002" y="2190"/>
                          <a:pt x="2002" y="2190"/>
                          <a:pt x="2002" y="2189"/>
                        </a:cubicBezTo>
                        <a:cubicBezTo>
                          <a:pt x="2002" y="2189"/>
                          <a:pt x="2002" y="2189"/>
                          <a:pt x="2002" y="2189"/>
                        </a:cubicBezTo>
                        <a:cubicBezTo>
                          <a:pt x="2002" y="2189"/>
                          <a:pt x="2002" y="2190"/>
                          <a:pt x="2002" y="2190"/>
                        </a:cubicBezTo>
                        <a:cubicBezTo>
                          <a:pt x="2003" y="2190"/>
                          <a:pt x="2003" y="2190"/>
                          <a:pt x="2003" y="2190"/>
                        </a:cubicBezTo>
                        <a:cubicBezTo>
                          <a:pt x="2003" y="2190"/>
                          <a:pt x="2003" y="2189"/>
                          <a:pt x="2003" y="2189"/>
                        </a:cubicBezTo>
                        <a:cubicBezTo>
                          <a:pt x="2003" y="2189"/>
                          <a:pt x="2003" y="2189"/>
                          <a:pt x="2003" y="2189"/>
                        </a:cubicBezTo>
                        <a:cubicBezTo>
                          <a:pt x="2003" y="2189"/>
                          <a:pt x="2003" y="2190"/>
                          <a:pt x="2003" y="2190"/>
                        </a:cubicBezTo>
                        <a:cubicBezTo>
                          <a:pt x="2004" y="2190"/>
                          <a:pt x="2004" y="2190"/>
                          <a:pt x="2004" y="2190"/>
                        </a:cubicBezTo>
                        <a:cubicBezTo>
                          <a:pt x="2004" y="2190"/>
                          <a:pt x="2004" y="2190"/>
                          <a:pt x="2004" y="2190"/>
                        </a:cubicBezTo>
                        <a:cubicBezTo>
                          <a:pt x="2004" y="2189"/>
                          <a:pt x="2004" y="2189"/>
                          <a:pt x="2004" y="2189"/>
                        </a:cubicBezTo>
                        <a:cubicBezTo>
                          <a:pt x="2004" y="2189"/>
                          <a:pt x="2004" y="2190"/>
                          <a:pt x="2004" y="2190"/>
                        </a:cubicBezTo>
                        <a:cubicBezTo>
                          <a:pt x="2005" y="2190"/>
                          <a:pt x="2005" y="2190"/>
                          <a:pt x="2005" y="2190"/>
                        </a:cubicBezTo>
                        <a:cubicBezTo>
                          <a:pt x="2005" y="2190"/>
                          <a:pt x="2005" y="2189"/>
                          <a:pt x="2005" y="2189"/>
                        </a:cubicBezTo>
                        <a:cubicBezTo>
                          <a:pt x="2005" y="2189"/>
                          <a:pt x="2005" y="2190"/>
                          <a:pt x="2005" y="2190"/>
                        </a:cubicBezTo>
                        <a:cubicBezTo>
                          <a:pt x="2005" y="2190"/>
                          <a:pt x="2005" y="2189"/>
                          <a:pt x="2005" y="2189"/>
                        </a:cubicBezTo>
                        <a:cubicBezTo>
                          <a:pt x="2006" y="2189"/>
                          <a:pt x="2006" y="2189"/>
                          <a:pt x="2006" y="2189"/>
                        </a:cubicBezTo>
                        <a:cubicBezTo>
                          <a:pt x="2006" y="2189"/>
                          <a:pt x="2006" y="2189"/>
                          <a:pt x="2006" y="2189"/>
                        </a:cubicBezTo>
                        <a:cubicBezTo>
                          <a:pt x="2006" y="2190"/>
                          <a:pt x="2006" y="2190"/>
                          <a:pt x="2006" y="2190"/>
                        </a:cubicBezTo>
                        <a:cubicBezTo>
                          <a:pt x="2006" y="2190"/>
                          <a:pt x="2006" y="2189"/>
                          <a:pt x="2006" y="2189"/>
                        </a:cubicBezTo>
                        <a:cubicBezTo>
                          <a:pt x="2007" y="2189"/>
                          <a:pt x="2007" y="2189"/>
                          <a:pt x="2007" y="2189"/>
                        </a:cubicBezTo>
                        <a:cubicBezTo>
                          <a:pt x="2007" y="2189"/>
                          <a:pt x="2007" y="2189"/>
                          <a:pt x="2007" y="2189"/>
                        </a:cubicBezTo>
                        <a:cubicBezTo>
                          <a:pt x="2007" y="2189"/>
                          <a:pt x="2007" y="2189"/>
                          <a:pt x="2007" y="2189"/>
                        </a:cubicBezTo>
                        <a:cubicBezTo>
                          <a:pt x="2007" y="2189"/>
                          <a:pt x="2007" y="2189"/>
                          <a:pt x="2007" y="2189"/>
                        </a:cubicBezTo>
                        <a:cubicBezTo>
                          <a:pt x="2008" y="2190"/>
                          <a:pt x="2008" y="2189"/>
                          <a:pt x="2008" y="2189"/>
                        </a:cubicBezTo>
                        <a:cubicBezTo>
                          <a:pt x="2008" y="2189"/>
                          <a:pt x="2008" y="2189"/>
                          <a:pt x="2008" y="2189"/>
                        </a:cubicBezTo>
                        <a:cubicBezTo>
                          <a:pt x="2008" y="2189"/>
                          <a:pt x="2008" y="2189"/>
                          <a:pt x="2008" y="2189"/>
                        </a:cubicBezTo>
                        <a:cubicBezTo>
                          <a:pt x="2008" y="2189"/>
                          <a:pt x="2008" y="2189"/>
                          <a:pt x="2009" y="2189"/>
                        </a:cubicBezTo>
                        <a:cubicBezTo>
                          <a:pt x="2009" y="2190"/>
                          <a:pt x="2009" y="2189"/>
                          <a:pt x="2009" y="2189"/>
                        </a:cubicBezTo>
                        <a:cubicBezTo>
                          <a:pt x="2009" y="2189"/>
                          <a:pt x="2009" y="2189"/>
                          <a:pt x="2009" y="2189"/>
                        </a:cubicBezTo>
                        <a:cubicBezTo>
                          <a:pt x="2009" y="2189"/>
                          <a:pt x="2009" y="2189"/>
                          <a:pt x="2009" y="2189"/>
                        </a:cubicBezTo>
                        <a:cubicBezTo>
                          <a:pt x="2009" y="2190"/>
                          <a:pt x="2009" y="2190"/>
                          <a:pt x="2010" y="2190"/>
                        </a:cubicBezTo>
                        <a:cubicBezTo>
                          <a:pt x="2010" y="2190"/>
                          <a:pt x="2010" y="2190"/>
                          <a:pt x="2010" y="2190"/>
                        </a:cubicBezTo>
                        <a:cubicBezTo>
                          <a:pt x="2010" y="2190"/>
                          <a:pt x="2010" y="2190"/>
                          <a:pt x="2010" y="2190"/>
                        </a:cubicBezTo>
                      </a:path>
                    </a:pathLst>
                  </a:custGeom>
                  <a:noFill/>
                  <a:ln w="25400"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60" name="Freeform 46">
                    <a:extLst>
                      <a:ext uri="{FF2B5EF4-FFF2-40B4-BE49-F238E27FC236}">
                        <a16:creationId xmlns:a16="http://schemas.microsoft.com/office/drawing/2014/main" id="{1E540206-0810-43E6-A19D-17F09DADC3F2}"/>
                      </a:ext>
                    </a:extLst>
                  </p:cNvPr>
                  <p:cNvSpPr>
                    <a:spLocks/>
                  </p:cNvSpPr>
                  <p:nvPr/>
                </p:nvSpPr>
                <p:spPr bwMode="auto">
                  <a:xfrm>
                    <a:off x="7658215" y="2156220"/>
                    <a:ext cx="3770145" cy="3821246"/>
                  </a:xfrm>
                  <a:custGeom>
                    <a:avLst/>
                    <a:gdLst>
                      <a:gd name="T0" fmla="*/ 32 w 2010"/>
                      <a:gd name="T1" fmla="*/ 183 h 2202"/>
                      <a:gd name="T2" fmla="*/ 64 w 2010"/>
                      <a:gd name="T3" fmla="*/ 88 h 2202"/>
                      <a:gd name="T4" fmla="*/ 95 w 2010"/>
                      <a:gd name="T5" fmla="*/ 278 h 2202"/>
                      <a:gd name="T6" fmla="*/ 126 w 2010"/>
                      <a:gd name="T7" fmla="*/ 653 h 2202"/>
                      <a:gd name="T8" fmla="*/ 158 w 2010"/>
                      <a:gd name="T9" fmla="*/ 967 h 2202"/>
                      <a:gd name="T10" fmla="*/ 189 w 2010"/>
                      <a:gd name="T11" fmla="*/ 1090 h 2202"/>
                      <a:gd name="T12" fmla="*/ 221 w 2010"/>
                      <a:gd name="T13" fmla="*/ 1138 h 2202"/>
                      <a:gd name="T14" fmla="*/ 252 w 2010"/>
                      <a:gd name="T15" fmla="*/ 1163 h 2202"/>
                      <a:gd name="T16" fmla="*/ 284 w 2010"/>
                      <a:gd name="T17" fmla="*/ 1182 h 2202"/>
                      <a:gd name="T18" fmla="*/ 316 w 2010"/>
                      <a:gd name="T19" fmla="*/ 1197 h 2202"/>
                      <a:gd name="T20" fmla="*/ 347 w 2010"/>
                      <a:gd name="T21" fmla="*/ 1212 h 2202"/>
                      <a:gd name="T22" fmla="*/ 379 w 2010"/>
                      <a:gd name="T23" fmla="*/ 1228 h 2202"/>
                      <a:gd name="T24" fmla="*/ 410 w 2010"/>
                      <a:gd name="T25" fmla="*/ 1244 h 2202"/>
                      <a:gd name="T26" fmla="*/ 442 w 2010"/>
                      <a:gd name="T27" fmla="*/ 1263 h 2202"/>
                      <a:gd name="T28" fmla="*/ 473 w 2010"/>
                      <a:gd name="T29" fmla="*/ 1281 h 2202"/>
                      <a:gd name="T30" fmla="*/ 505 w 2010"/>
                      <a:gd name="T31" fmla="*/ 1298 h 2202"/>
                      <a:gd name="T32" fmla="*/ 537 w 2010"/>
                      <a:gd name="T33" fmla="*/ 1321 h 2202"/>
                      <a:gd name="T34" fmla="*/ 568 w 2010"/>
                      <a:gd name="T35" fmla="*/ 1344 h 2202"/>
                      <a:gd name="T36" fmla="*/ 600 w 2010"/>
                      <a:gd name="T37" fmla="*/ 1370 h 2202"/>
                      <a:gd name="T38" fmla="*/ 631 w 2010"/>
                      <a:gd name="T39" fmla="*/ 1396 h 2202"/>
                      <a:gd name="T40" fmla="*/ 663 w 2010"/>
                      <a:gd name="T41" fmla="*/ 1425 h 2202"/>
                      <a:gd name="T42" fmla="*/ 694 w 2010"/>
                      <a:gd name="T43" fmla="*/ 1456 h 2202"/>
                      <a:gd name="T44" fmla="*/ 726 w 2010"/>
                      <a:gd name="T45" fmla="*/ 1489 h 2202"/>
                      <a:gd name="T46" fmla="*/ 758 w 2010"/>
                      <a:gd name="T47" fmla="*/ 1526 h 2202"/>
                      <a:gd name="T48" fmla="*/ 789 w 2010"/>
                      <a:gd name="T49" fmla="*/ 1563 h 2202"/>
                      <a:gd name="T50" fmla="*/ 821 w 2010"/>
                      <a:gd name="T51" fmla="*/ 1605 h 2202"/>
                      <a:gd name="T52" fmla="*/ 852 w 2010"/>
                      <a:gd name="T53" fmla="*/ 1650 h 2202"/>
                      <a:gd name="T54" fmla="*/ 884 w 2010"/>
                      <a:gd name="T55" fmla="*/ 1700 h 2202"/>
                      <a:gd name="T56" fmla="*/ 915 w 2010"/>
                      <a:gd name="T57" fmla="*/ 1751 h 2202"/>
                      <a:gd name="T58" fmla="*/ 947 w 2010"/>
                      <a:gd name="T59" fmla="*/ 1804 h 2202"/>
                      <a:gd name="T60" fmla="*/ 978 w 2010"/>
                      <a:gd name="T61" fmla="*/ 1857 h 2202"/>
                      <a:gd name="T62" fmla="*/ 1010 w 2010"/>
                      <a:gd name="T63" fmla="*/ 1908 h 2202"/>
                      <a:gd name="T64" fmla="*/ 1041 w 2010"/>
                      <a:gd name="T65" fmla="*/ 1957 h 2202"/>
                      <a:gd name="T66" fmla="*/ 1073 w 2010"/>
                      <a:gd name="T67" fmla="*/ 1999 h 2202"/>
                      <a:gd name="T68" fmla="*/ 1104 w 2010"/>
                      <a:gd name="T69" fmla="*/ 2036 h 2202"/>
                      <a:gd name="T70" fmla="*/ 1136 w 2010"/>
                      <a:gd name="T71" fmla="*/ 2068 h 2202"/>
                      <a:gd name="T72" fmla="*/ 1167 w 2010"/>
                      <a:gd name="T73" fmla="*/ 2095 h 2202"/>
                      <a:gd name="T74" fmla="*/ 1199 w 2010"/>
                      <a:gd name="T75" fmla="*/ 2118 h 2202"/>
                      <a:gd name="T76" fmla="*/ 1231 w 2010"/>
                      <a:gd name="T77" fmla="*/ 2137 h 2202"/>
                      <a:gd name="T78" fmla="*/ 1262 w 2010"/>
                      <a:gd name="T79" fmla="*/ 2152 h 2202"/>
                      <a:gd name="T80" fmla="*/ 1294 w 2010"/>
                      <a:gd name="T81" fmla="*/ 2161 h 2202"/>
                      <a:gd name="T82" fmla="*/ 1325 w 2010"/>
                      <a:gd name="T83" fmla="*/ 2168 h 2202"/>
                      <a:gd name="T84" fmla="*/ 1357 w 2010"/>
                      <a:gd name="T85" fmla="*/ 2172 h 2202"/>
                      <a:gd name="T86" fmla="*/ 1388 w 2010"/>
                      <a:gd name="T87" fmla="*/ 2175 h 2202"/>
                      <a:gd name="T88" fmla="*/ 1420 w 2010"/>
                      <a:gd name="T89" fmla="*/ 2177 h 2202"/>
                      <a:gd name="T90" fmla="*/ 1451 w 2010"/>
                      <a:gd name="T91" fmla="*/ 2178 h 2202"/>
                      <a:gd name="T92" fmla="*/ 1483 w 2010"/>
                      <a:gd name="T93" fmla="*/ 2183 h 2202"/>
                      <a:gd name="T94" fmla="*/ 1515 w 2010"/>
                      <a:gd name="T95" fmla="*/ 2182 h 2202"/>
                      <a:gd name="T96" fmla="*/ 1546 w 2010"/>
                      <a:gd name="T97" fmla="*/ 2185 h 2202"/>
                      <a:gd name="T98" fmla="*/ 1578 w 2010"/>
                      <a:gd name="T99" fmla="*/ 2185 h 2202"/>
                      <a:gd name="T100" fmla="*/ 1609 w 2010"/>
                      <a:gd name="T101" fmla="*/ 2185 h 2202"/>
                      <a:gd name="T102" fmla="*/ 1641 w 2010"/>
                      <a:gd name="T103" fmla="*/ 2187 h 2202"/>
                      <a:gd name="T104" fmla="*/ 1672 w 2010"/>
                      <a:gd name="T105" fmla="*/ 2186 h 2202"/>
                      <a:gd name="T106" fmla="*/ 1704 w 2010"/>
                      <a:gd name="T107" fmla="*/ 2185 h 2202"/>
                      <a:gd name="T108" fmla="*/ 1736 w 2010"/>
                      <a:gd name="T109" fmla="*/ 2186 h 2202"/>
                      <a:gd name="T110" fmla="*/ 1767 w 2010"/>
                      <a:gd name="T111" fmla="*/ 2186 h 2202"/>
                      <a:gd name="T112" fmla="*/ 1799 w 2010"/>
                      <a:gd name="T113" fmla="*/ 2187 h 2202"/>
                      <a:gd name="T114" fmla="*/ 1830 w 2010"/>
                      <a:gd name="T115" fmla="*/ 2189 h 2202"/>
                      <a:gd name="T116" fmla="*/ 1862 w 2010"/>
                      <a:gd name="T117" fmla="*/ 2192 h 2202"/>
                      <a:gd name="T118" fmla="*/ 1893 w 2010"/>
                      <a:gd name="T119" fmla="*/ 2194 h 2202"/>
                      <a:gd name="T120" fmla="*/ 1924 w 2010"/>
                      <a:gd name="T121" fmla="*/ 2194 h 2202"/>
                      <a:gd name="T122" fmla="*/ 1956 w 2010"/>
                      <a:gd name="T123" fmla="*/ 2192 h 2202"/>
                      <a:gd name="T124" fmla="*/ 1988 w 2010"/>
                      <a:gd name="T125" fmla="*/ 2190 h 2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0" h="2202">
                        <a:moveTo>
                          <a:pt x="0" y="2198"/>
                        </a:moveTo>
                        <a:cubicBezTo>
                          <a:pt x="0" y="2198"/>
                          <a:pt x="0" y="2198"/>
                          <a:pt x="1" y="2198"/>
                        </a:cubicBezTo>
                        <a:cubicBezTo>
                          <a:pt x="1" y="2198"/>
                          <a:pt x="1" y="2199"/>
                          <a:pt x="1" y="2199"/>
                        </a:cubicBezTo>
                        <a:cubicBezTo>
                          <a:pt x="1" y="2199"/>
                          <a:pt x="1" y="2199"/>
                          <a:pt x="1" y="2199"/>
                        </a:cubicBezTo>
                        <a:cubicBezTo>
                          <a:pt x="1" y="2199"/>
                          <a:pt x="1" y="2199"/>
                          <a:pt x="1" y="2199"/>
                        </a:cubicBezTo>
                        <a:cubicBezTo>
                          <a:pt x="1" y="2199"/>
                          <a:pt x="1" y="2199"/>
                          <a:pt x="2" y="2199"/>
                        </a:cubicBezTo>
                        <a:cubicBezTo>
                          <a:pt x="2" y="2199"/>
                          <a:pt x="2" y="2199"/>
                          <a:pt x="2" y="2199"/>
                        </a:cubicBezTo>
                        <a:cubicBezTo>
                          <a:pt x="2" y="2199"/>
                          <a:pt x="2" y="2199"/>
                          <a:pt x="2" y="2199"/>
                        </a:cubicBezTo>
                        <a:cubicBezTo>
                          <a:pt x="2" y="2199"/>
                          <a:pt x="2" y="2199"/>
                          <a:pt x="2" y="2199"/>
                        </a:cubicBezTo>
                        <a:cubicBezTo>
                          <a:pt x="2" y="2199"/>
                          <a:pt x="3" y="2200"/>
                          <a:pt x="3" y="2200"/>
                        </a:cubicBezTo>
                        <a:cubicBezTo>
                          <a:pt x="3" y="2200"/>
                          <a:pt x="3" y="2199"/>
                          <a:pt x="3" y="2199"/>
                        </a:cubicBezTo>
                        <a:cubicBezTo>
                          <a:pt x="3" y="2199"/>
                          <a:pt x="3" y="2199"/>
                          <a:pt x="3" y="2199"/>
                        </a:cubicBezTo>
                        <a:cubicBezTo>
                          <a:pt x="3" y="2199"/>
                          <a:pt x="3" y="2199"/>
                          <a:pt x="3" y="2199"/>
                        </a:cubicBezTo>
                        <a:cubicBezTo>
                          <a:pt x="3" y="2199"/>
                          <a:pt x="4" y="2198"/>
                          <a:pt x="4" y="2198"/>
                        </a:cubicBezTo>
                        <a:cubicBezTo>
                          <a:pt x="4" y="2198"/>
                          <a:pt x="4" y="2199"/>
                          <a:pt x="4" y="2199"/>
                        </a:cubicBezTo>
                        <a:cubicBezTo>
                          <a:pt x="4" y="2199"/>
                          <a:pt x="4" y="2199"/>
                          <a:pt x="4" y="2199"/>
                        </a:cubicBezTo>
                        <a:cubicBezTo>
                          <a:pt x="4" y="2199"/>
                          <a:pt x="4" y="2200"/>
                          <a:pt x="4" y="2200"/>
                        </a:cubicBezTo>
                        <a:cubicBezTo>
                          <a:pt x="4" y="2200"/>
                          <a:pt x="5" y="2200"/>
                          <a:pt x="5" y="2200"/>
                        </a:cubicBezTo>
                        <a:cubicBezTo>
                          <a:pt x="5" y="2200"/>
                          <a:pt x="5" y="2200"/>
                          <a:pt x="5" y="2200"/>
                        </a:cubicBezTo>
                        <a:cubicBezTo>
                          <a:pt x="5" y="2200"/>
                          <a:pt x="5" y="2200"/>
                          <a:pt x="5" y="2200"/>
                        </a:cubicBezTo>
                        <a:cubicBezTo>
                          <a:pt x="5" y="2200"/>
                          <a:pt x="5" y="2200"/>
                          <a:pt x="5" y="2200"/>
                        </a:cubicBezTo>
                        <a:cubicBezTo>
                          <a:pt x="5" y="2200"/>
                          <a:pt x="6" y="2200"/>
                          <a:pt x="6" y="2200"/>
                        </a:cubicBezTo>
                        <a:cubicBezTo>
                          <a:pt x="6" y="2200"/>
                          <a:pt x="6" y="2200"/>
                          <a:pt x="6" y="2200"/>
                        </a:cubicBezTo>
                        <a:cubicBezTo>
                          <a:pt x="6" y="2200"/>
                          <a:pt x="6" y="2200"/>
                          <a:pt x="6" y="2200"/>
                        </a:cubicBezTo>
                        <a:cubicBezTo>
                          <a:pt x="6" y="2200"/>
                          <a:pt x="6" y="2200"/>
                          <a:pt x="6" y="2200"/>
                        </a:cubicBezTo>
                        <a:cubicBezTo>
                          <a:pt x="6" y="2200"/>
                          <a:pt x="7" y="2200"/>
                          <a:pt x="7" y="2200"/>
                        </a:cubicBezTo>
                        <a:cubicBezTo>
                          <a:pt x="7" y="2200"/>
                          <a:pt x="7" y="2200"/>
                          <a:pt x="7" y="2200"/>
                        </a:cubicBezTo>
                        <a:cubicBezTo>
                          <a:pt x="7" y="2200"/>
                          <a:pt x="7" y="2200"/>
                          <a:pt x="7" y="2200"/>
                        </a:cubicBezTo>
                        <a:cubicBezTo>
                          <a:pt x="7" y="2200"/>
                          <a:pt x="7" y="2200"/>
                          <a:pt x="7" y="2200"/>
                        </a:cubicBezTo>
                        <a:cubicBezTo>
                          <a:pt x="7" y="2200"/>
                          <a:pt x="8" y="2200"/>
                          <a:pt x="8" y="2200"/>
                        </a:cubicBezTo>
                        <a:cubicBezTo>
                          <a:pt x="8" y="2200"/>
                          <a:pt x="8" y="2200"/>
                          <a:pt x="8" y="2200"/>
                        </a:cubicBezTo>
                        <a:cubicBezTo>
                          <a:pt x="8" y="2200"/>
                          <a:pt x="8" y="2200"/>
                          <a:pt x="8" y="2200"/>
                        </a:cubicBezTo>
                        <a:cubicBezTo>
                          <a:pt x="8" y="2200"/>
                          <a:pt x="8" y="2200"/>
                          <a:pt x="8" y="2200"/>
                        </a:cubicBezTo>
                        <a:cubicBezTo>
                          <a:pt x="9" y="2200"/>
                          <a:pt x="9" y="2200"/>
                          <a:pt x="9" y="2200"/>
                        </a:cubicBezTo>
                        <a:cubicBezTo>
                          <a:pt x="9" y="2200"/>
                          <a:pt x="9" y="2200"/>
                          <a:pt x="9" y="2200"/>
                        </a:cubicBezTo>
                        <a:cubicBezTo>
                          <a:pt x="9" y="2200"/>
                          <a:pt x="9" y="2200"/>
                          <a:pt x="9" y="2200"/>
                        </a:cubicBezTo>
                        <a:cubicBezTo>
                          <a:pt x="9" y="2200"/>
                          <a:pt x="9" y="2200"/>
                          <a:pt x="9" y="2200"/>
                        </a:cubicBezTo>
                        <a:cubicBezTo>
                          <a:pt x="10" y="2200"/>
                          <a:pt x="10" y="2200"/>
                          <a:pt x="10" y="2200"/>
                        </a:cubicBezTo>
                        <a:cubicBezTo>
                          <a:pt x="10" y="2200"/>
                          <a:pt x="10" y="2200"/>
                          <a:pt x="10" y="2200"/>
                        </a:cubicBezTo>
                        <a:cubicBezTo>
                          <a:pt x="10" y="2200"/>
                          <a:pt x="10" y="2200"/>
                          <a:pt x="10" y="2200"/>
                        </a:cubicBezTo>
                        <a:cubicBezTo>
                          <a:pt x="10" y="2200"/>
                          <a:pt x="10" y="2200"/>
                          <a:pt x="10" y="2200"/>
                        </a:cubicBezTo>
                        <a:cubicBezTo>
                          <a:pt x="11" y="2201"/>
                          <a:pt x="11" y="2200"/>
                          <a:pt x="11" y="2200"/>
                        </a:cubicBezTo>
                        <a:cubicBezTo>
                          <a:pt x="11" y="2200"/>
                          <a:pt x="11" y="2200"/>
                          <a:pt x="11" y="2200"/>
                        </a:cubicBezTo>
                        <a:cubicBezTo>
                          <a:pt x="11" y="2201"/>
                          <a:pt x="11" y="2201"/>
                          <a:pt x="11" y="2201"/>
                        </a:cubicBezTo>
                        <a:cubicBezTo>
                          <a:pt x="11" y="2201"/>
                          <a:pt x="11" y="2200"/>
                          <a:pt x="11" y="2200"/>
                        </a:cubicBezTo>
                        <a:cubicBezTo>
                          <a:pt x="12" y="2200"/>
                          <a:pt x="12" y="2200"/>
                          <a:pt x="12" y="2201"/>
                        </a:cubicBezTo>
                        <a:cubicBezTo>
                          <a:pt x="12" y="2201"/>
                          <a:pt x="12" y="2201"/>
                          <a:pt x="12" y="2201"/>
                        </a:cubicBezTo>
                        <a:cubicBezTo>
                          <a:pt x="12" y="2201"/>
                          <a:pt x="12" y="2201"/>
                          <a:pt x="12" y="2201"/>
                        </a:cubicBezTo>
                        <a:cubicBezTo>
                          <a:pt x="12" y="2201"/>
                          <a:pt x="12" y="2202"/>
                          <a:pt x="12" y="2201"/>
                        </a:cubicBezTo>
                        <a:cubicBezTo>
                          <a:pt x="13" y="2201"/>
                          <a:pt x="13" y="2200"/>
                          <a:pt x="13" y="2200"/>
                        </a:cubicBezTo>
                        <a:cubicBezTo>
                          <a:pt x="13" y="2200"/>
                          <a:pt x="13" y="2201"/>
                          <a:pt x="13" y="2201"/>
                        </a:cubicBezTo>
                        <a:cubicBezTo>
                          <a:pt x="14" y="2201"/>
                          <a:pt x="14" y="2201"/>
                          <a:pt x="14" y="2201"/>
                        </a:cubicBezTo>
                        <a:cubicBezTo>
                          <a:pt x="14" y="2200"/>
                          <a:pt x="14" y="2200"/>
                          <a:pt x="14" y="2200"/>
                        </a:cubicBezTo>
                        <a:cubicBezTo>
                          <a:pt x="14" y="2200"/>
                          <a:pt x="14" y="2201"/>
                          <a:pt x="14" y="2201"/>
                        </a:cubicBezTo>
                        <a:cubicBezTo>
                          <a:pt x="14" y="2201"/>
                          <a:pt x="14" y="2201"/>
                          <a:pt x="15" y="2201"/>
                        </a:cubicBezTo>
                        <a:cubicBezTo>
                          <a:pt x="15" y="2201"/>
                          <a:pt x="15" y="2202"/>
                          <a:pt x="15" y="2202"/>
                        </a:cubicBezTo>
                        <a:cubicBezTo>
                          <a:pt x="15" y="2202"/>
                          <a:pt x="15" y="2201"/>
                          <a:pt x="15" y="2201"/>
                        </a:cubicBezTo>
                        <a:cubicBezTo>
                          <a:pt x="15" y="2201"/>
                          <a:pt x="15" y="2201"/>
                          <a:pt x="15" y="2201"/>
                        </a:cubicBezTo>
                        <a:cubicBezTo>
                          <a:pt x="15" y="2201"/>
                          <a:pt x="15" y="2201"/>
                          <a:pt x="16" y="2201"/>
                        </a:cubicBezTo>
                        <a:cubicBezTo>
                          <a:pt x="16" y="2201"/>
                          <a:pt x="16" y="2201"/>
                          <a:pt x="16" y="2201"/>
                        </a:cubicBezTo>
                        <a:cubicBezTo>
                          <a:pt x="16" y="2201"/>
                          <a:pt x="16" y="2202"/>
                          <a:pt x="16" y="2202"/>
                        </a:cubicBezTo>
                        <a:cubicBezTo>
                          <a:pt x="16" y="2202"/>
                          <a:pt x="16" y="2201"/>
                          <a:pt x="16" y="2201"/>
                        </a:cubicBezTo>
                        <a:cubicBezTo>
                          <a:pt x="16" y="2201"/>
                          <a:pt x="16" y="2201"/>
                          <a:pt x="17" y="2201"/>
                        </a:cubicBezTo>
                        <a:cubicBezTo>
                          <a:pt x="17" y="2201"/>
                          <a:pt x="17" y="2201"/>
                          <a:pt x="17" y="2201"/>
                        </a:cubicBezTo>
                        <a:cubicBezTo>
                          <a:pt x="17" y="2201"/>
                          <a:pt x="17" y="2201"/>
                          <a:pt x="17" y="2201"/>
                        </a:cubicBezTo>
                        <a:cubicBezTo>
                          <a:pt x="17" y="2201"/>
                          <a:pt x="17" y="2201"/>
                          <a:pt x="17" y="2201"/>
                        </a:cubicBezTo>
                        <a:cubicBezTo>
                          <a:pt x="17" y="2201"/>
                          <a:pt x="17" y="2200"/>
                          <a:pt x="18" y="2200"/>
                        </a:cubicBezTo>
                        <a:cubicBezTo>
                          <a:pt x="18" y="2200"/>
                          <a:pt x="18" y="2201"/>
                          <a:pt x="18" y="2201"/>
                        </a:cubicBezTo>
                        <a:cubicBezTo>
                          <a:pt x="18" y="2201"/>
                          <a:pt x="18" y="2201"/>
                          <a:pt x="18" y="2201"/>
                        </a:cubicBezTo>
                        <a:cubicBezTo>
                          <a:pt x="18" y="2201"/>
                          <a:pt x="18" y="2201"/>
                          <a:pt x="18" y="2201"/>
                        </a:cubicBezTo>
                        <a:cubicBezTo>
                          <a:pt x="18" y="2201"/>
                          <a:pt x="18" y="2201"/>
                          <a:pt x="19" y="2201"/>
                        </a:cubicBezTo>
                        <a:cubicBezTo>
                          <a:pt x="19" y="2201"/>
                          <a:pt x="19" y="2201"/>
                          <a:pt x="19" y="2201"/>
                        </a:cubicBezTo>
                        <a:cubicBezTo>
                          <a:pt x="19" y="2201"/>
                          <a:pt x="19" y="2201"/>
                          <a:pt x="19" y="2201"/>
                        </a:cubicBezTo>
                        <a:cubicBezTo>
                          <a:pt x="19" y="2201"/>
                          <a:pt x="19" y="2201"/>
                          <a:pt x="19" y="2201"/>
                        </a:cubicBezTo>
                        <a:cubicBezTo>
                          <a:pt x="19" y="2201"/>
                          <a:pt x="20" y="2202"/>
                          <a:pt x="20" y="2202"/>
                        </a:cubicBezTo>
                        <a:cubicBezTo>
                          <a:pt x="20" y="2202"/>
                          <a:pt x="20" y="2202"/>
                          <a:pt x="20" y="2202"/>
                        </a:cubicBezTo>
                        <a:cubicBezTo>
                          <a:pt x="20" y="2201"/>
                          <a:pt x="20" y="2200"/>
                          <a:pt x="20" y="2200"/>
                        </a:cubicBezTo>
                        <a:cubicBezTo>
                          <a:pt x="20" y="2200"/>
                          <a:pt x="20" y="2201"/>
                          <a:pt x="20" y="2201"/>
                        </a:cubicBezTo>
                        <a:cubicBezTo>
                          <a:pt x="20" y="2201"/>
                          <a:pt x="21" y="2201"/>
                          <a:pt x="21" y="2201"/>
                        </a:cubicBezTo>
                        <a:cubicBezTo>
                          <a:pt x="21" y="2201"/>
                          <a:pt x="21" y="2201"/>
                          <a:pt x="21" y="2201"/>
                        </a:cubicBezTo>
                        <a:cubicBezTo>
                          <a:pt x="21" y="2201"/>
                          <a:pt x="21" y="2202"/>
                          <a:pt x="21" y="2202"/>
                        </a:cubicBezTo>
                        <a:cubicBezTo>
                          <a:pt x="21" y="2202"/>
                          <a:pt x="21" y="2201"/>
                          <a:pt x="21" y="2201"/>
                        </a:cubicBezTo>
                        <a:cubicBezTo>
                          <a:pt x="21" y="2201"/>
                          <a:pt x="22" y="2201"/>
                          <a:pt x="22" y="2201"/>
                        </a:cubicBezTo>
                        <a:cubicBezTo>
                          <a:pt x="22" y="2201"/>
                          <a:pt x="22" y="2201"/>
                          <a:pt x="22" y="2201"/>
                        </a:cubicBezTo>
                        <a:cubicBezTo>
                          <a:pt x="22" y="2201"/>
                          <a:pt x="22" y="2201"/>
                          <a:pt x="22" y="2201"/>
                        </a:cubicBezTo>
                        <a:cubicBezTo>
                          <a:pt x="22" y="2201"/>
                          <a:pt x="22" y="2201"/>
                          <a:pt x="22" y="2201"/>
                        </a:cubicBezTo>
                        <a:cubicBezTo>
                          <a:pt x="22" y="2201"/>
                          <a:pt x="23" y="2201"/>
                          <a:pt x="23" y="2201"/>
                        </a:cubicBezTo>
                        <a:cubicBezTo>
                          <a:pt x="23" y="2201"/>
                          <a:pt x="23" y="2201"/>
                          <a:pt x="23" y="2201"/>
                        </a:cubicBezTo>
                        <a:cubicBezTo>
                          <a:pt x="23" y="2201"/>
                          <a:pt x="23" y="2202"/>
                          <a:pt x="23" y="2202"/>
                        </a:cubicBezTo>
                        <a:cubicBezTo>
                          <a:pt x="23" y="2202"/>
                          <a:pt x="23" y="2201"/>
                          <a:pt x="23" y="2201"/>
                        </a:cubicBezTo>
                        <a:cubicBezTo>
                          <a:pt x="23" y="2201"/>
                          <a:pt x="24" y="2201"/>
                          <a:pt x="24" y="2201"/>
                        </a:cubicBezTo>
                        <a:cubicBezTo>
                          <a:pt x="24" y="2201"/>
                          <a:pt x="24" y="2201"/>
                          <a:pt x="24" y="2201"/>
                        </a:cubicBezTo>
                        <a:cubicBezTo>
                          <a:pt x="24" y="2201"/>
                          <a:pt x="24" y="2201"/>
                          <a:pt x="24" y="2201"/>
                        </a:cubicBezTo>
                        <a:cubicBezTo>
                          <a:pt x="24" y="2201"/>
                          <a:pt x="24" y="2201"/>
                          <a:pt x="24" y="2201"/>
                        </a:cubicBezTo>
                        <a:cubicBezTo>
                          <a:pt x="24" y="2201"/>
                          <a:pt x="25" y="2201"/>
                          <a:pt x="25" y="2201"/>
                        </a:cubicBezTo>
                        <a:cubicBezTo>
                          <a:pt x="25" y="2201"/>
                          <a:pt x="25" y="2201"/>
                          <a:pt x="25" y="2201"/>
                        </a:cubicBezTo>
                        <a:cubicBezTo>
                          <a:pt x="25" y="2201"/>
                          <a:pt x="25" y="2201"/>
                          <a:pt x="25" y="2201"/>
                        </a:cubicBezTo>
                        <a:cubicBezTo>
                          <a:pt x="25" y="2201"/>
                          <a:pt x="25" y="2201"/>
                          <a:pt x="25" y="2201"/>
                        </a:cubicBezTo>
                        <a:cubicBezTo>
                          <a:pt x="25" y="2199"/>
                          <a:pt x="26" y="2186"/>
                          <a:pt x="26" y="2171"/>
                        </a:cubicBezTo>
                        <a:cubicBezTo>
                          <a:pt x="26" y="2131"/>
                          <a:pt x="26" y="2012"/>
                          <a:pt x="26" y="1966"/>
                        </a:cubicBezTo>
                        <a:cubicBezTo>
                          <a:pt x="26" y="1931"/>
                          <a:pt x="26" y="1910"/>
                          <a:pt x="26" y="1895"/>
                        </a:cubicBezTo>
                        <a:cubicBezTo>
                          <a:pt x="26" y="1876"/>
                          <a:pt x="26" y="1866"/>
                          <a:pt x="26" y="1852"/>
                        </a:cubicBezTo>
                        <a:cubicBezTo>
                          <a:pt x="27" y="1839"/>
                          <a:pt x="27" y="1826"/>
                          <a:pt x="27" y="1813"/>
                        </a:cubicBezTo>
                        <a:cubicBezTo>
                          <a:pt x="27" y="1800"/>
                          <a:pt x="27" y="1787"/>
                          <a:pt x="27" y="1775"/>
                        </a:cubicBezTo>
                        <a:cubicBezTo>
                          <a:pt x="27" y="1762"/>
                          <a:pt x="27" y="1749"/>
                          <a:pt x="27" y="1737"/>
                        </a:cubicBezTo>
                        <a:cubicBezTo>
                          <a:pt x="27" y="1724"/>
                          <a:pt x="27" y="1712"/>
                          <a:pt x="27" y="1700"/>
                        </a:cubicBezTo>
                        <a:cubicBezTo>
                          <a:pt x="28" y="1687"/>
                          <a:pt x="28" y="1674"/>
                          <a:pt x="28" y="1662"/>
                        </a:cubicBezTo>
                        <a:cubicBezTo>
                          <a:pt x="28" y="1649"/>
                          <a:pt x="28" y="1637"/>
                          <a:pt x="28" y="1625"/>
                        </a:cubicBezTo>
                        <a:cubicBezTo>
                          <a:pt x="28" y="1613"/>
                          <a:pt x="28" y="1600"/>
                          <a:pt x="28" y="1588"/>
                        </a:cubicBezTo>
                        <a:cubicBezTo>
                          <a:pt x="28" y="1576"/>
                          <a:pt x="28" y="1563"/>
                          <a:pt x="28" y="1551"/>
                        </a:cubicBezTo>
                        <a:cubicBezTo>
                          <a:pt x="29" y="1538"/>
                          <a:pt x="29" y="1526"/>
                          <a:pt x="29" y="1513"/>
                        </a:cubicBezTo>
                        <a:cubicBezTo>
                          <a:pt x="29" y="1500"/>
                          <a:pt x="29" y="1488"/>
                          <a:pt x="29" y="1475"/>
                        </a:cubicBezTo>
                        <a:cubicBezTo>
                          <a:pt x="29" y="1462"/>
                          <a:pt x="29" y="1449"/>
                          <a:pt x="29" y="1435"/>
                        </a:cubicBezTo>
                        <a:cubicBezTo>
                          <a:pt x="29" y="1422"/>
                          <a:pt x="29" y="1410"/>
                          <a:pt x="29" y="1396"/>
                        </a:cubicBezTo>
                        <a:cubicBezTo>
                          <a:pt x="30" y="1382"/>
                          <a:pt x="30" y="1367"/>
                          <a:pt x="30" y="1352"/>
                        </a:cubicBezTo>
                        <a:cubicBezTo>
                          <a:pt x="30" y="1337"/>
                          <a:pt x="30" y="1322"/>
                          <a:pt x="30" y="1304"/>
                        </a:cubicBezTo>
                        <a:cubicBezTo>
                          <a:pt x="30" y="1287"/>
                          <a:pt x="30" y="1270"/>
                          <a:pt x="30" y="1250"/>
                        </a:cubicBezTo>
                        <a:cubicBezTo>
                          <a:pt x="30" y="1229"/>
                          <a:pt x="30" y="1208"/>
                          <a:pt x="31" y="1183"/>
                        </a:cubicBezTo>
                        <a:cubicBezTo>
                          <a:pt x="31" y="1157"/>
                          <a:pt x="31" y="1130"/>
                          <a:pt x="31" y="1096"/>
                        </a:cubicBezTo>
                        <a:cubicBezTo>
                          <a:pt x="31" y="1062"/>
                          <a:pt x="31" y="1026"/>
                          <a:pt x="31" y="979"/>
                        </a:cubicBezTo>
                        <a:cubicBezTo>
                          <a:pt x="31" y="933"/>
                          <a:pt x="31" y="879"/>
                          <a:pt x="31" y="818"/>
                        </a:cubicBezTo>
                        <a:cubicBezTo>
                          <a:pt x="31" y="755"/>
                          <a:pt x="31" y="680"/>
                          <a:pt x="32" y="606"/>
                        </a:cubicBezTo>
                        <a:cubicBezTo>
                          <a:pt x="32" y="533"/>
                          <a:pt x="32" y="448"/>
                          <a:pt x="32" y="377"/>
                        </a:cubicBezTo>
                        <a:cubicBezTo>
                          <a:pt x="32" y="307"/>
                          <a:pt x="32" y="238"/>
                          <a:pt x="32" y="183"/>
                        </a:cubicBezTo>
                        <a:cubicBezTo>
                          <a:pt x="32" y="128"/>
                          <a:pt x="32" y="77"/>
                          <a:pt x="32" y="47"/>
                        </a:cubicBezTo>
                        <a:cubicBezTo>
                          <a:pt x="32" y="24"/>
                          <a:pt x="32" y="6"/>
                          <a:pt x="33" y="1"/>
                        </a:cubicBezTo>
                        <a:cubicBezTo>
                          <a:pt x="33" y="0"/>
                          <a:pt x="33" y="1"/>
                          <a:pt x="33" y="1"/>
                        </a:cubicBezTo>
                        <a:cubicBezTo>
                          <a:pt x="33" y="1"/>
                          <a:pt x="33" y="2"/>
                          <a:pt x="33" y="2"/>
                        </a:cubicBezTo>
                        <a:cubicBezTo>
                          <a:pt x="33" y="3"/>
                          <a:pt x="33" y="3"/>
                          <a:pt x="33" y="3"/>
                        </a:cubicBezTo>
                        <a:cubicBezTo>
                          <a:pt x="33" y="3"/>
                          <a:pt x="33" y="3"/>
                          <a:pt x="34" y="4"/>
                        </a:cubicBezTo>
                        <a:cubicBezTo>
                          <a:pt x="34" y="4"/>
                          <a:pt x="34" y="5"/>
                          <a:pt x="34" y="6"/>
                        </a:cubicBezTo>
                        <a:cubicBezTo>
                          <a:pt x="34" y="6"/>
                          <a:pt x="34" y="6"/>
                          <a:pt x="34" y="6"/>
                        </a:cubicBezTo>
                        <a:cubicBezTo>
                          <a:pt x="34" y="6"/>
                          <a:pt x="34" y="7"/>
                          <a:pt x="34" y="7"/>
                        </a:cubicBezTo>
                        <a:cubicBezTo>
                          <a:pt x="34" y="8"/>
                          <a:pt x="35" y="7"/>
                          <a:pt x="35" y="8"/>
                        </a:cubicBezTo>
                        <a:cubicBezTo>
                          <a:pt x="35" y="8"/>
                          <a:pt x="35" y="8"/>
                          <a:pt x="35" y="9"/>
                        </a:cubicBezTo>
                        <a:cubicBezTo>
                          <a:pt x="35" y="9"/>
                          <a:pt x="35" y="10"/>
                          <a:pt x="35" y="10"/>
                        </a:cubicBezTo>
                        <a:cubicBezTo>
                          <a:pt x="35" y="10"/>
                          <a:pt x="35" y="10"/>
                          <a:pt x="35" y="10"/>
                        </a:cubicBezTo>
                        <a:cubicBezTo>
                          <a:pt x="35" y="11"/>
                          <a:pt x="36" y="12"/>
                          <a:pt x="36" y="12"/>
                        </a:cubicBezTo>
                        <a:cubicBezTo>
                          <a:pt x="36" y="12"/>
                          <a:pt x="36" y="12"/>
                          <a:pt x="36" y="12"/>
                        </a:cubicBezTo>
                        <a:cubicBezTo>
                          <a:pt x="36" y="13"/>
                          <a:pt x="36" y="13"/>
                          <a:pt x="36" y="13"/>
                        </a:cubicBezTo>
                        <a:cubicBezTo>
                          <a:pt x="36" y="13"/>
                          <a:pt x="36" y="14"/>
                          <a:pt x="36" y="14"/>
                        </a:cubicBezTo>
                        <a:cubicBezTo>
                          <a:pt x="36" y="14"/>
                          <a:pt x="37" y="14"/>
                          <a:pt x="37" y="15"/>
                        </a:cubicBezTo>
                        <a:cubicBezTo>
                          <a:pt x="37" y="15"/>
                          <a:pt x="37" y="15"/>
                          <a:pt x="37" y="15"/>
                        </a:cubicBezTo>
                        <a:cubicBezTo>
                          <a:pt x="37" y="16"/>
                          <a:pt x="37" y="16"/>
                          <a:pt x="37" y="16"/>
                        </a:cubicBezTo>
                        <a:cubicBezTo>
                          <a:pt x="37" y="16"/>
                          <a:pt x="37" y="17"/>
                          <a:pt x="37" y="17"/>
                        </a:cubicBezTo>
                        <a:cubicBezTo>
                          <a:pt x="37" y="17"/>
                          <a:pt x="38" y="17"/>
                          <a:pt x="38" y="17"/>
                        </a:cubicBezTo>
                        <a:cubicBezTo>
                          <a:pt x="38" y="18"/>
                          <a:pt x="38" y="18"/>
                          <a:pt x="38" y="18"/>
                        </a:cubicBezTo>
                        <a:cubicBezTo>
                          <a:pt x="38" y="18"/>
                          <a:pt x="38" y="19"/>
                          <a:pt x="38" y="19"/>
                        </a:cubicBezTo>
                        <a:cubicBezTo>
                          <a:pt x="38" y="20"/>
                          <a:pt x="38" y="20"/>
                          <a:pt x="38" y="20"/>
                        </a:cubicBezTo>
                        <a:cubicBezTo>
                          <a:pt x="38" y="20"/>
                          <a:pt x="39" y="20"/>
                          <a:pt x="39" y="21"/>
                        </a:cubicBezTo>
                        <a:cubicBezTo>
                          <a:pt x="39" y="21"/>
                          <a:pt x="39" y="21"/>
                          <a:pt x="39" y="22"/>
                        </a:cubicBezTo>
                        <a:cubicBezTo>
                          <a:pt x="39" y="22"/>
                          <a:pt x="39" y="22"/>
                          <a:pt x="39" y="22"/>
                        </a:cubicBezTo>
                        <a:cubicBezTo>
                          <a:pt x="39" y="22"/>
                          <a:pt x="39" y="23"/>
                          <a:pt x="39" y="23"/>
                        </a:cubicBezTo>
                        <a:cubicBezTo>
                          <a:pt x="39" y="23"/>
                          <a:pt x="40" y="23"/>
                          <a:pt x="40" y="23"/>
                        </a:cubicBezTo>
                        <a:cubicBezTo>
                          <a:pt x="40" y="24"/>
                          <a:pt x="40" y="24"/>
                          <a:pt x="40" y="25"/>
                        </a:cubicBezTo>
                        <a:cubicBezTo>
                          <a:pt x="40" y="25"/>
                          <a:pt x="40" y="25"/>
                          <a:pt x="40" y="25"/>
                        </a:cubicBezTo>
                        <a:cubicBezTo>
                          <a:pt x="40" y="26"/>
                          <a:pt x="40" y="26"/>
                          <a:pt x="40" y="26"/>
                        </a:cubicBezTo>
                        <a:cubicBezTo>
                          <a:pt x="40" y="26"/>
                          <a:pt x="41" y="26"/>
                          <a:pt x="41" y="26"/>
                        </a:cubicBezTo>
                        <a:cubicBezTo>
                          <a:pt x="41" y="27"/>
                          <a:pt x="41" y="27"/>
                          <a:pt x="41" y="27"/>
                        </a:cubicBezTo>
                        <a:cubicBezTo>
                          <a:pt x="41" y="27"/>
                          <a:pt x="41" y="28"/>
                          <a:pt x="41" y="28"/>
                        </a:cubicBezTo>
                        <a:cubicBezTo>
                          <a:pt x="41" y="28"/>
                          <a:pt x="41" y="28"/>
                          <a:pt x="41" y="28"/>
                        </a:cubicBezTo>
                        <a:cubicBezTo>
                          <a:pt x="42" y="29"/>
                          <a:pt x="42" y="29"/>
                          <a:pt x="42" y="29"/>
                        </a:cubicBezTo>
                        <a:cubicBezTo>
                          <a:pt x="42" y="30"/>
                          <a:pt x="42" y="30"/>
                          <a:pt x="42" y="30"/>
                        </a:cubicBezTo>
                        <a:cubicBezTo>
                          <a:pt x="42" y="30"/>
                          <a:pt x="42" y="30"/>
                          <a:pt x="42" y="31"/>
                        </a:cubicBezTo>
                        <a:cubicBezTo>
                          <a:pt x="42" y="31"/>
                          <a:pt x="42" y="31"/>
                          <a:pt x="42" y="31"/>
                        </a:cubicBezTo>
                        <a:cubicBezTo>
                          <a:pt x="43" y="31"/>
                          <a:pt x="43" y="32"/>
                          <a:pt x="43" y="32"/>
                        </a:cubicBezTo>
                        <a:cubicBezTo>
                          <a:pt x="43" y="32"/>
                          <a:pt x="43" y="32"/>
                          <a:pt x="43" y="33"/>
                        </a:cubicBezTo>
                        <a:cubicBezTo>
                          <a:pt x="43" y="33"/>
                          <a:pt x="43" y="33"/>
                          <a:pt x="43" y="34"/>
                        </a:cubicBezTo>
                        <a:cubicBezTo>
                          <a:pt x="43" y="34"/>
                          <a:pt x="43" y="34"/>
                          <a:pt x="43" y="34"/>
                        </a:cubicBezTo>
                        <a:cubicBezTo>
                          <a:pt x="44" y="34"/>
                          <a:pt x="44" y="34"/>
                          <a:pt x="44" y="34"/>
                        </a:cubicBezTo>
                        <a:cubicBezTo>
                          <a:pt x="44" y="34"/>
                          <a:pt x="44" y="34"/>
                          <a:pt x="44" y="35"/>
                        </a:cubicBezTo>
                        <a:cubicBezTo>
                          <a:pt x="44" y="35"/>
                          <a:pt x="44" y="35"/>
                          <a:pt x="44" y="35"/>
                        </a:cubicBezTo>
                        <a:cubicBezTo>
                          <a:pt x="44" y="35"/>
                          <a:pt x="44" y="35"/>
                          <a:pt x="44" y="35"/>
                        </a:cubicBezTo>
                        <a:cubicBezTo>
                          <a:pt x="45" y="36"/>
                          <a:pt x="45" y="36"/>
                          <a:pt x="45" y="37"/>
                        </a:cubicBezTo>
                        <a:cubicBezTo>
                          <a:pt x="45" y="37"/>
                          <a:pt x="45" y="37"/>
                          <a:pt x="45" y="37"/>
                        </a:cubicBezTo>
                        <a:cubicBezTo>
                          <a:pt x="45" y="38"/>
                          <a:pt x="45" y="38"/>
                          <a:pt x="45" y="38"/>
                        </a:cubicBezTo>
                        <a:cubicBezTo>
                          <a:pt x="45" y="38"/>
                          <a:pt x="45" y="39"/>
                          <a:pt x="45" y="39"/>
                        </a:cubicBezTo>
                        <a:cubicBezTo>
                          <a:pt x="46" y="39"/>
                          <a:pt x="46" y="38"/>
                          <a:pt x="46" y="39"/>
                        </a:cubicBezTo>
                        <a:cubicBezTo>
                          <a:pt x="46" y="39"/>
                          <a:pt x="46" y="39"/>
                          <a:pt x="46" y="39"/>
                        </a:cubicBezTo>
                        <a:cubicBezTo>
                          <a:pt x="46" y="39"/>
                          <a:pt x="46" y="40"/>
                          <a:pt x="46" y="40"/>
                        </a:cubicBezTo>
                        <a:cubicBezTo>
                          <a:pt x="46" y="40"/>
                          <a:pt x="46" y="40"/>
                          <a:pt x="47" y="41"/>
                        </a:cubicBezTo>
                        <a:cubicBezTo>
                          <a:pt x="47" y="41"/>
                          <a:pt x="47" y="42"/>
                          <a:pt x="47" y="42"/>
                        </a:cubicBezTo>
                        <a:cubicBezTo>
                          <a:pt x="47" y="42"/>
                          <a:pt x="47" y="41"/>
                          <a:pt x="47" y="41"/>
                        </a:cubicBezTo>
                        <a:cubicBezTo>
                          <a:pt x="47" y="42"/>
                          <a:pt x="47" y="42"/>
                          <a:pt x="47" y="42"/>
                        </a:cubicBezTo>
                        <a:cubicBezTo>
                          <a:pt x="47" y="43"/>
                          <a:pt x="47" y="43"/>
                          <a:pt x="48" y="43"/>
                        </a:cubicBezTo>
                        <a:cubicBezTo>
                          <a:pt x="48" y="43"/>
                          <a:pt x="48" y="43"/>
                          <a:pt x="48" y="43"/>
                        </a:cubicBezTo>
                        <a:cubicBezTo>
                          <a:pt x="48" y="43"/>
                          <a:pt x="48" y="44"/>
                          <a:pt x="48" y="44"/>
                        </a:cubicBezTo>
                        <a:cubicBezTo>
                          <a:pt x="48" y="44"/>
                          <a:pt x="48" y="44"/>
                          <a:pt x="48" y="44"/>
                        </a:cubicBezTo>
                        <a:cubicBezTo>
                          <a:pt x="48" y="45"/>
                          <a:pt x="48" y="45"/>
                          <a:pt x="49" y="46"/>
                        </a:cubicBezTo>
                        <a:cubicBezTo>
                          <a:pt x="49" y="46"/>
                          <a:pt x="49" y="46"/>
                          <a:pt x="49" y="46"/>
                        </a:cubicBezTo>
                        <a:cubicBezTo>
                          <a:pt x="49" y="46"/>
                          <a:pt x="49" y="47"/>
                          <a:pt x="49" y="47"/>
                        </a:cubicBezTo>
                        <a:cubicBezTo>
                          <a:pt x="49" y="47"/>
                          <a:pt x="49" y="47"/>
                          <a:pt x="49" y="47"/>
                        </a:cubicBezTo>
                        <a:cubicBezTo>
                          <a:pt x="49" y="47"/>
                          <a:pt x="49" y="47"/>
                          <a:pt x="50" y="48"/>
                        </a:cubicBezTo>
                        <a:cubicBezTo>
                          <a:pt x="50" y="48"/>
                          <a:pt x="50" y="49"/>
                          <a:pt x="50" y="49"/>
                        </a:cubicBezTo>
                        <a:cubicBezTo>
                          <a:pt x="50" y="50"/>
                          <a:pt x="50" y="49"/>
                          <a:pt x="50" y="49"/>
                        </a:cubicBezTo>
                        <a:cubicBezTo>
                          <a:pt x="50" y="49"/>
                          <a:pt x="50" y="50"/>
                          <a:pt x="50" y="50"/>
                        </a:cubicBezTo>
                        <a:cubicBezTo>
                          <a:pt x="50" y="50"/>
                          <a:pt x="50" y="50"/>
                          <a:pt x="51" y="51"/>
                        </a:cubicBezTo>
                        <a:cubicBezTo>
                          <a:pt x="51" y="51"/>
                          <a:pt x="51" y="51"/>
                          <a:pt x="51" y="52"/>
                        </a:cubicBezTo>
                        <a:cubicBezTo>
                          <a:pt x="51" y="52"/>
                          <a:pt x="51" y="52"/>
                          <a:pt x="51" y="52"/>
                        </a:cubicBezTo>
                        <a:cubicBezTo>
                          <a:pt x="51" y="52"/>
                          <a:pt x="51" y="53"/>
                          <a:pt x="51" y="53"/>
                        </a:cubicBezTo>
                        <a:cubicBezTo>
                          <a:pt x="51" y="53"/>
                          <a:pt x="51" y="53"/>
                          <a:pt x="52" y="53"/>
                        </a:cubicBezTo>
                        <a:cubicBezTo>
                          <a:pt x="52" y="53"/>
                          <a:pt x="52" y="53"/>
                          <a:pt x="52" y="54"/>
                        </a:cubicBezTo>
                        <a:cubicBezTo>
                          <a:pt x="52" y="54"/>
                          <a:pt x="52" y="54"/>
                          <a:pt x="52" y="55"/>
                        </a:cubicBezTo>
                        <a:cubicBezTo>
                          <a:pt x="52" y="55"/>
                          <a:pt x="52" y="55"/>
                          <a:pt x="52" y="56"/>
                        </a:cubicBezTo>
                        <a:cubicBezTo>
                          <a:pt x="52" y="56"/>
                          <a:pt x="53" y="56"/>
                          <a:pt x="53" y="56"/>
                        </a:cubicBezTo>
                        <a:cubicBezTo>
                          <a:pt x="53" y="56"/>
                          <a:pt x="53" y="57"/>
                          <a:pt x="53" y="57"/>
                        </a:cubicBezTo>
                        <a:cubicBezTo>
                          <a:pt x="53" y="57"/>
                          <a:pt x="53" y="57"/>
                          <a:pt x="53" y="57"/>
                        </a:cubicBezTo>
                        <a:cubicBezTo>
                          <a:pt x="53" y="57"/>
                          <a:pt x="53" y="57"/>
                          <a:pt x="53" y="58"/>
                        </a:cubicBezTo>
                        <a:cubicBezTo>
                          <a:pt x="53" y="58"/>
                          <a:pt x="54" y="58"/>
                          <a:pt x="54" y="59"/>
                        </a:cubicBezTo>
                        <a:cubicBezTo>
                          <a:pt x="54" y="59"/>
                          <a:pt x="54" y="59"/>
                          <a:pt x="54" y="59"/>
                        </a:cubicBezTo>
                        <a:cubicBezTo>
                          <a:pt x="54" y="59"/>
                          <a:pt x="54" y="60"/>
                          <a:pt x="54" y="60"/>
                        </a:cubicBezTo>
                        <a:cubicBezTo>
                          <a:pt x="54" y="60"/>
                          <a:pt x="54" y="60"/>
                          <a:pt x="54" y="61"/>
                        </a:cubicBezTo>
                        <a:cubicBezTo>
                          <a:pt x="54" y="61"/>
                          <a:pt x="55" y="61"/>
                          <a:pt x="55" y="61"/>
                        </a:cubicBezTo>
                        <a:cubicBezTo>
                          <a:pt x="55" y="61"/>
                          <a:pt x="55" y="62"/>
                          <a:pt x="55" y="62"/>
                        </a:cubicBezTo>
                        <a:cubicBezTo>
                          <a:pt x="55" y="62"/>
                          <a:pt x="55" y="62"/>
                          <a:pt x="55" y="62"/>
                        </a:cubicBezTo>
                        <a:cubicBezTo>
                          <a:pt x="55" y="63"/>
                          <a:pt x="55" y="63"/>
                          <a:pt x="55" y="64"/>
                        </a:cubicBezTo>
                        <a:cubicBezTo>
                          <a:pt x="55" y="64"/>
                          <a:pt x="56" y="64"/>
                          <a:pt x="56" y="64"/>
                        </a:cubicBezTo>
                        <a:cubicBezTo>
                          <a:pt x="56" y="64"/>
                          <a:pt x="56" y="64"/>
                          <a:pt x="56" y="65"/>
                        </a:cubicBezTo>
                        <a:cubicBezTo>
                          <a:pt x="56" y="65"/>
                          <a:pt x="56" y="65"/>
                          <a:pt x="56" y="65"/>
                        </a:cubicBezTo>
                        <a:cubicBezTo>
                          <a:pt x="56" y="66"/>
                          <a:pt x="56" y="66"/>
                          <a:pt x="56" y="66"/>
                        </a:cubicBezTo>
                        <a:cubicBezTo>
                          <a:pt x="56" y="67"/>
                          <a:pt x="57" y="67"/>
                          <a:pt x="57" y="67"/>
                        </a:cubicBezTo>
                        <a:cubicBezTo>
                          <a:pt x="57" y="67"/>
                          <a:pt x="57" y="67"/>
                          <a:pt x="57" y="67"/>
                        </a:cubicBezTo>
                        <a:cubicBezTo>
                          <a:pt x="57" y="68"/>
                          <a:pt x="57" y="68"/>
                          <a:pt x="57" y="68"/>
                        </a:cubicBezTo>
                        <a:cubicBezTo>
                          <a:pt x="57" y="68"/>
                          <a:pt x="57" y="68"/>
                          <a:pt x="57" y="68"/>
                        </a:cubicBezTo>
                        <a:cubicBezTo>
                          <a:pt x="57" y="68"/>
                          <a:pt x="58" y="69"/>
                          <a:pt x="58" y="69"/>
                        </a:cubicBezTo>
                        <a:cubicBezTo>
                          <a:pt x="58" y="69"/>
                          <a:pt x="58" y="70"/>
                          <a:pt x="58" y="70"/>
                        </a:cubicBezTo>
                        <a:cubicBezTo>
                          <a:pt x="58" y="71"/>
                          <a:pt x="58" y="71"/>
                          <a:pt x="58" y="71"/>
                        </a:cubicBezTo>
                        <a:cubicBezTo>
                          <a:pt x="58" y="71"/>
                          <a:pt x="58" y="72"/>
                          <a:pt x="58" y="72"/>
                        </a:cubicBezTo>
                        <a:cubicBezTo>
                          <a:pt x="59" y="72"/>
                          <a:pt x="59" y="72"/>
                          <a:pt x="59" y="73"/>
                        </a:cubicBezTo>
                        <a:cubicBezTo>
                          <a:pt x="59" y="73"/>
                          <a:pt x="59" y="73"/>
                          <a:pt x="59" y="74"/>
                        </a:cubicBezTo>
                        <a:cubicBezTo>
                          <a:pt x="59" y="74"/>
                          <a:pt x="59" y="74"/>
                          <a:pt x="59" y="74"/>
                        </a:cubicBezTo>
                        <a:cubicBezTo>
                          <a:pt x="59" y="74"/>
                          <a:pt x="59" y="74"/>
                          <a:pt x="59" y="74"/>
                        </a:cubicBezTo>
                        <a:cubicBezTo>
                          <a:pt x="60" y="75"/>
                          <a:pt x="60" y="75"/>
                          <a:pt x="60" y="75"/>
                        </a:cubicBezTo>
                        <a:cubicBezTo>
                          <a:pt x="60" y="76"/>
                          <a:pt x="60" y="76"/>
                          <a:pt x="60" y="76"/>
                        </a:cubicBezTo>
                        <a:cubicBezTo>
                          <a:pt x="60" y="76"/>
                          <a:pt x="60" y="77"/>
                          <a:pt x="60" y="77"/>
                        </a:cubicBezTo>
                        <a:cubicBezTo>
                          <a:pt x="60" y="77"/>
                          <a:pt x="60" y="78"/>
                          <a:pt x="60" y="78"/>
                        </a:cubicBezTo>
                        <a:cubicBezTo>
                          <a:pt x="61" y="78"/>
                          <a:pt x="61" y="78"/>
                          <a:pt x="61" y="78"/>
                        </a:cubicBezTo>
                        <a:cubicBezTo>
                          <a:pt x="61" y="79"/>
                          <a:pt x="61" y="79"/>
                          <a:pt x="61" y="79"/>
                        </a:cubicBezTo>
                        <a:cubicBezTo>
                          <a:pt x="61" y="80"/>
                          <a:pt x="61" y="80"/>
                          <a:pt x="61" y="80"/>
                        </a:cubicBezTo>
                        <a:cubicBezTo>
                          <a:pt x="61" y="80"/>
                          <a:pt x="61" y="80"/>
                          <a:pt x="61" y="80"/>
                        </a:cubicBezTo>
                        <a:cubicBezTo>
                          <a:pt x="62" y="81"/>
                          <a:pt x="62" y="82"/>
                          <a:pt x="62" y="82"/>
                        </a:cubicBezTo>
                        <a:cubicBezTo>
                          <a:pt x="62" y="82"/>
                          <a:pt x="62" y="82"/>
                          <a:pt x="62" y="83"/>
                        </a:cubicBezTo>
                        <a:cubicBezTo>
                          <a:pt x="62" y="83"/>
                          <a:pt x="62" y="83"/>
                          <a:pt x="62" y="84"/>
                        </a:cubicBezTo>
                        <a:cubicBezTo>
                          <a:pt x="62" y="84"/>
                          <a:pt x="62" y="84"/>
                          <a:pt x="62" y="84"/>
                        </a:cubicBezTo>
                        <a:cubicBezTo>
                          <a:pt x="63" y="84"/>
                          <a:pt x="63" y="85"/>
                          <a:pt x="63" y="85"/>
                        </a:cubicBezTo>
                        <a:cubicBezTo>
                          <a:pt x="63" y="85"/>
                          <a:pt x="63" y="85"/>
                          <a:pt x="63" y="86"/>
                        </a:cubicBezTo>
                        <a:cubicBezTo>
                          <a:pt x="63" y="86"/>
                          <a:pt x="63" y="87"/>
                          <a:pt x="63" y="87"/>
                        </a:cubicBezTo>
                        <a:cubicBezTo>
                          <a:pt x="63" y="87"/>
                          <a:pt x="63" y="88"/>
                          <a:pt x="64" y="88"/>
                        </a:cubicBezTo>
                        <a:cubicBezTo>
                          <a:pt x="64" y="88"/>
                          <a:pt x="64" y="89"/>
                          <a:pt x="64" y="89"/>
                        </a:cubicBezTo>
                        <a:cubicBezTo>
                          <a:pt x="64" y="89"/>
                          <a:pt x="64" y="89"/>
                          <a:pt x="64" y="90"/>
                        </a:cubicBezTo>
                        <a:cubicBezTo>
                          <a:pt x="64" y="90"/>
                          <a:pt x="64" y="90"/>
                          <a:pt x="64" y="91"/>
                        </a:cubicBezTo>
                        <a:cubicBezTo>
                          <a:pt x="64" y="91"/>
                          <a:pt x="64" y="91"/>
                          <a:pt x="65" y="92"/>
                        </a:cubicBezTo>
                        <a:cubicBezTo>
                          <a:pt x="65" y="92"/>
                          <a:pt x="65" y="92"/>
                          <a:pt x="65" y="93"/>
                        </a:cubicBezTo>
                        <a:cubicBezTo>
                          <a:pt x="65" y="93"/>
                          <a:pt x="65" y="93"/>
                          <a:pt x="65" y="94"/>
                        </a:cubicBezTo>
                        <a:cubicBezTo>
                          <a:pt x="65" y="94"/>
                          <a:pt x="65" y="94"/>
                          <a:pt x="65" y="94"/>
                        </a:cubicBezTo>
                        <a:cubicBezTo>
                          <a:pt x="65" y="94"/>
                          <a:pt x="65" y="94"/>
                          <a:pt x="66" y="95"/>
                        </a:cubicBezTo>
                        <a:cubicBezTo>
                          <a:pt x="66" y="95"/>
                          <a:pt x="66" y="96"/>
                          <a:pt x="66" y="96"/>
                        </a:cubicBezTo>
                        <a:cubicBezTo>
                          <a:pt x="66" y="96"/>
                          <a:pt x="66" y="96"/>
                          <a:pt x="66" y="97"/>
                        </a:cubicBezTo>
                        <a:cubicBezTo>
                          <a:pt x="66" y="97"/>
                          <a:pt x="66" y="97"/>
                          <a:pt x="66" y="98"/>
                        </a:cubicBezTo>
                        <a:cubicBezTo>
                          <a:pt x="66" y="98"/>
                          <a:pt x="66" y="99"/>
                          <a:pt x="67" y="99"/>
                        </a:cubicBezTo>
                        <a:cubicBezTo>
                          <a:pt x="67" y="99"/>
                          <a:pt x="67" y="99"/>
                          <a:pt x="67" y="99"/>
                        </a:cubicBezTo>
                        <a:cubicBezTo>
                          <a:pt x="67" y="100"/>
                          <a:pt x="67" y="101"/>
                          <a:pt x="67" y="101"/>
                        </a:cubicBezTo>
                        <a:cubicBezTo>
                          <a:pt x="67" y="102"/>
                          <a:pt x="67" y="102"/>
                          <a:pt x="67" y="102"/>
                        </a:cubicBezTo>
                        <a:cubicBezTo>
                          <a:pt x="67" y="103"/>
                          <a:pt x="67" y="103"/>
                          <a:pt x="68" y="103"/>
                        </a:cubicBezTo>
                        <a:cubicBezTo>
                          <a:pt x="68" y="104"/>
                          <a:pt x="68" y="104"/>
                          <a:pt x="68" y="104"/>
                        </a:cubicBezTo>
                        <a:cubicBezTo>
                          <a:pt x="68" y="104"/>
                          <a:pt x="68" y="104"/>
                          <a:pt x="68" y="105"/>
                        </a:cubicBezTo>
                        <a:cubicBezTo>
                          <a:pt x="68" y="105"/>
                          <a:pt x="68" y="106"/>
                          <a:pt x="68" y="106"/>
                        </a:cubicBezTo>
                        <a:cubicBezTo>
                          <a:pt x="68" y="106"/>
                          <a:pt x="69" y="106"/>
                          <a:pt x="69" y="106"/>
                        </a:cubicBezTo>
                        <a:cubicBezTo>
                          <a:pt x="69" y="107"/>
                          <a:pt x="69" y="108"/>
                          <a:pt x="69" y="108"/>
                        </a:cubicBezTo>
                        <a:cubicBezTo>
                          <a:pt x="69" y="108"/>
                          <a:pt x="69" y="108"/>
                          <a:pt x="69" y="109"/>
                        </a:cubicBezTo>
                        <a:cubicBezTo>
                          <a:pt x="69" y="109"/>
                          <a:pt x="69" y="109"/>
                          <a:pt x="69" y="109"/>
                        </a:cubicBezTo>
                        <a:cubicBezTo>
                          <a:pt x="69" y="110"/>
                          <a:pt x="70" y="110"/>
                          <a:pt x="70" y="111"/>
                        </a:cubicBezTo>
                        <a:cubicBezTo>
                          <a:pt x="70" y="111"/>
                          <a:pt x="70" y="111"/>
                          <a:pt x="70" y="112"/>
                        </a:cubicBezTo>
                        <a:cubicBezTo>
                          <a:pt x="70" y="112"/>
                          <a:pt x="70" y="113"/>
                          <a:pt x="70" y="113"/>
                        </a:cubicBezTo>
                        <a:cubicBezTo>
                          <a:pt x="70" y="113"/>
                          <a:pt x="70" y="114"/>
                          <a:pt x="70" y="114"/>
                        </a:cubicBezTo>
                        <a:cubicBezTo>
                          <a:pt x="70" y="114"/>
                          <a:pt x="71" y="115"/>
                          <a:pt x="71" y="115"/>
                        </a:cubicBezTo>
                        <a:cubicBezTo>
                          <a:pt x="71" y="115"/>
                          <a:pt x="71" y="116"/>
                          <a:pt x="71" y="116"/>
                        </a:cubicBezTo>
                        <a:cubicBezTo>
                          <a:pt x="71" y="116"/>
                          <a:pt x="71" y="117"/>
                          <a:pt x="71" y="117"/>
                        </a:cubicBezTo>
                        <a:cubicBezTo>
                          <a:pt x="71" y="117"/>
                          <a:pt x="71" y="118"/>
                          <a:pt x="71" y="118"/>
                        </a:cubicBezTo>
                        <a:cubicBezTo>
                          <a:pt x="71" y="118"/>
                          <a:pt x="72" y="119"/>
                          <a:pt x="72" y="120"/>
                        </a:cubicBezTo>
                        <a:cubicBezTo>
                          <a:pt x="72" y="120"/>
                          <a:pt x="72" y="121"/>
                          <a:pt x="72" y="121"/>
                        </a:cubicBezTo>
                        <a:cubicBezTo>
                          <a:pt x="72" y="122"/>
                          <a:pt x="72" y="122"/>
                          <a:pt x="72" y="123"/>
                        </a:cubicBezTo>
                        <a:cubicBezTo>
                          <a:pt x="72" y="123"/>
                          <a:pt x="72" y="123"/>
                          <a:pt x="72" y="124"/>
                        </a:cubicBezTo>
                        <a:cubicBezTo>
                          <a:pt x="72" y="124"/>
                          <a:pt x="73" y="125"/>
                          <a:pt x="73" y="125"/>
                        </a:cubicBezTo>
                        <a:cubicBezTo>
                          <a:pt x="73" y="126"/>
                          <a:pt x="73" y="126"/>
                          <a:pt x="73" y="126"/>
                        </a:cubicBezTo>
                        <a:cubicBezTo>
                          <a:pt x="73" y="126"/>
                          <a:pt x="73" y="127"/>
                          <a:pt x="73" y="127"/>
                        </a:cubicBezTo>
                        <a:cubicBezTo>
                          <a:pt x="73" y="128"/>
                          <a:pt x="73" y="128"/>
                          <a:pt x="73" y="129"/>
                        </a:cubicBezTo>
                        <a:cubicBezTo>
                          <a:pt x="74" y="129"/>
                          <a:pt x="74" y="129"/>
                          <a:pt x="74" y="130"/>
                        </a:cubicBezTo>
                        <a:cubicBezTo>
                          <a:pt x="74" y="130"/>
                          <a:pt x="74" y="131"/>
                          <a:pt x="74" y="131"/>
                        </a:cubicBezTo>
                        <a:cubicBezTo>
                          <a:pt x="74" y="131"/>
                          <a:pt x="74" y="132"/>
                          <a:pt x="74" y="132"/>
                        </a:cubicBezTo>
                        <a:cubicBezTo>
                          <a:pt x="74" y="133"/>
                          <a:pt x="74" y="133"/>
                          <a:pt x="74" y="134"/>
                        </a:cubicBezTo>
                        <a:cubicBezTo>
                          <a:pt x="75" y="134"/>
                          <a:pt x="75" y="135"/>
                          <a:pt x="75" y="135"/>
                        </a:cubicBezTo>
                        <a:cubicBezTo>
                          <a:pt x="75" y="135"/>
                          <a:pt x="75" y="136"/>
                          <a:pt x="75" y="136"/>
                        </a:cubicBezTo>
                        <a:cubicBezTo>
                          <a:pt x="75" y="136"/>
                          <a:pt x="75" y="136"/>
                          <a:pt x="75" y="137"/>
                        </a:cubicBezTo>
                        <a:cubicBezTo>
                          <a:pt x="75" y="137"/>
                          <a:pt x="75" y="138"/>
                          <a:pt x="75" y="138"/>
                        </a:cubicBezTo>
                        <a:cubicBezTo>
                          <a:pt x="76" y="139"/>
                          <a:pt x="76" y="140"/>
                          <a:pt x="76" y="140"/>
                        </a:cubicBezTo>
                        <a:cubicBezTo>
                          <a:pt x="76" y="141"/>
                          <a:pt x="76" y="142"/>
                          <a:pt x="76" y="142"/>
                        </a:cubicBezTo>
                        <a:cubicBezTo>
                          <a:pt x="76" y="142"/>
                          <a:pt x="76" y="142"/>
                          <a:pt x="76" y="143"/>
                        </a:cubicBezTo>
                        <a:cubicBezTo>
                          <a:pt x="76" y="143"/>
                          <a:pt x="76" y="144"/>
                          <a:pt x="76" y="145"/>
                        </a:cubicBezTo>
                        <a:cubicBezTo>
                          <a:pt x="77" y="145"/>
                          <a:pt x="77" y="145"/>
                          <a:pt x="77" y="145"/>
                        </a:cubicBezTo>
                        <a:cubicBezTo>
                          <a:pt x="77" y="145"/>
                          <a:pt x="77" y="146"/>
                          <a:pt x="77" y="147"/>
                        </a:cubicBezTo>
                        <a:cubicBezTo>
                          <a:pt x="77" y="147"/>
                          <a:pt x="77" y="148"/>
                          <a:pt x="77" y="148"/>
                        </a:cubicBezTo>
                        <a:cubicBezTo>
                          <a:pt x="77" y="149"/>
                          <a:pt x="77" y="149"/>
                          <a:pt x="77" y="150"/>
                        </a:cubicBezTo>
                        <a:cubicBezTo>
                          <a:pt x="78" y="150"/>
                          <a:pt x="78" y="151"/>
                          <a:pt x="78" y="151"/>
                        </a:cubicBezTo>
                        <a:cubicBezTo>
                          <a:pt x="78" y="152"/>
                          <a:pt x="78" y="152"/>
                          <a:pt x="78" y="153"/>
                        </a:cubicBezTo>
                        <a:cubicBezTo>
                          <a:pt x="78" y="153"/>
                          <a:pt x="78" y="154"/>
                          <a:pt x="78" y="155"/>
                        </a:cubicBezTo>
                        <a:cubicBezTo>
                          <a:pt x="78" y="155"/>
                          <a:pt x="78" y="156"/>
                          <a:pt x="78" y="156"/>
                        </a:cubicBezTo>
                        <a:cubicBezTo>
                          <a:pt x="79" y="157"/>
                          <a:pt x="79" y="157"/>
                          <a:pt x="79" y="157"/>
                        </a:cubicBezTo>
                        <a:cubicBezTo>
                          <a:pt x="79" y="158"/>
                          <a:pt x="79" y="159"/>
                          <a:pt x="79" y="159"/>
                        </a:cubicBezTo>
                        <a:cubicBezTo>
                          <a:pt x="79" y="160"/>
                          <a:pt x="79" y="160"/>
                          <a:pt x="79" y="161"/>
                        </a:cubicBezTo>
                        <a:cubicBezTo>
                          <a:pt x="79" y="161"/>
                          <a:pt x="79" y="162"/>
                          <a:pt x="80" y="162"/>
                        </a:cubicBezTo>
                        <a:cubicBezTo>
                          <a:pt x="80" y="163"/>
                          <a:pt x="80" y="164"/>
                          <a:pt x="80" y="164"/>
                        </a:cubicBezTo>
                        <a:cubicBezTo>
                          <a:pt x="80" y="165"/>
                          <a:pt x="80" y="165"/>
                          <a:pt x="80" y="165"/>
                        </a:cubicBezTo>
                        <a:cubicBezTo>
                          <a:pt x="80" y="166"/>
                          <a:pt x="80" y="166"/>
                          <a:pt x="80" y="166"/>
                        </a:cubicBezTo>
                        <a:cubicBezTo>
                          <a:pt x="80" y="167"/>
                          <a:pt x="80" y="168"/>
                          <a:pt x="81" y="168"/>
                        </a:cubicBezTo>
                        <a:cubicBezTo>
                          <a:pt x="81" y="169"/>
                          <a:pt x="81" y="169"/>
                          <a:pt x="81" y="170"/>
                        </a:cubicBezTo>
                        <a:cubicBezTo>
                          <a:pt x="81" y="170"/>
                          <a:pt x="81" y="171"/>
                          <a:pt x="81" y="171"/>
                        </a:cubicBezTo>
                        <a:cubicBezTo>
                          <a:pt x="81" y="172"/>
                          <a:pt x="81" y="172"/>
                          <a:pt x="81" y="173"/>
                        </a:cubicBezTo>
                        <a:cubicBezTo>
                          <a:pt x="81" y="174"/>
                          <a:pt x="81" y="174"/>
                          <a:pt x="82" y="175"/>
                        </a:cubicBezTo>
                        <a:cubicBezTo>
                          <a:pt x="82" y="175"/>
                          <a:pt x="82" y="176"/>
                          <a:pt x="82" y="176"/>
                        </a:cubicBezTo>
                        <a:cubicBezTo>
                          <a:pt x="82" y="177"/>
                          <a:pt x="82" y="177"/>
                          <a:pt x="82" y="178"/>
                        </a:cubicBezTo>
                        <a:cubicBezTo>
                          <a:pt x="82" y="178"/>
                          <a:pt x="82" y="179"/>
                          <a:pt x="82" y="179"/>
                        </a:cubicBezTo>
                        <a:cubicBezTo>
                          <a:pt x="82" y="180"/>
                          <a:pt x="82" y="180"/>
                          <a:pt x="83" y="181"/>
                        </a:cubicBezTo>
                        <a:cubicBezTo>
                          <a:pt x="83" y="182"/>
                          <a:pt x="83" y="182"/>
                          <a:pt x="83" y="183"/>
                        </a:cubicBezTo>
                        <a:cubicBezTo>
                          <a:pt x="83" y="184"/>
                          <a:pt x="83" y="184"/>
                          <a:pt x="83" y="184"/>
                        </a:cubicBezTo>
                        <a:cubicBezTo>
                          <a:pt x="83" y="185"/>
                          <a:pt x="83" y="186"/>
                          <a:pt x="83" y="186"/>
                        </a:cubicBezTo>
                        <a:cubicBezTo>
                          <a:pt x="83" y="187"/>
                          <a:pt x="83" y="187"/>
                          <a:pt x="84" y="188"/>
                        </a:cubicBezTo>
                        <a:cubicBezTo>
                          <a:pt x="84" y="188"/>
                          <a:pt x="84" y="189"/>
                          <a:pt x="84" y="190"/>
                        </a:cubicBezTo>
                        <a:cubicBezTo>
                          <a:pt x="84" y="191"/>
                          <a:pt x="84" y="191"/>
                          <a:pt x="84" y="192"/>
                        </a:cubicBezTo>
                        <a:cubicBezTo>
                          <a:pt x="84" y="193"/>
                          <a:pt x="84" y="194"/>
                          <a:pt x="84" y="194"/>
                        </a:cubicBezTo>
                        <a:cubicBezTo>
                          <a:pt x="84" y="195"/>
                          <a:pt x="85" y="195"/>
                          <a:pt x="85" y="196"/>
                        </a:cubicBezTo>
                        <a:cubicBezTo>
                          <a:pt x="85" y="196"/>
                          <a:pt x="85" y="197"/>
                          <a:pt x="85" y="197"/>
                        </a:cubicBezTo>
                        <a:cubicBezTo>
                          <a:pt x="85" y="198"/>
                          <a:pt x="85" y="198"/>
                          <a:pt x="85" y="199"/>
                        </a:cubicBezTo>
                        <a:cubicBezTo>
                          <a:pt x="85" y="199"/>
                          <a:pt x="85" y="200"/>
                          <a:pt x="85" y="201"/>
                        </a:cubicBezTo>
                        <a:cubicBezTo>
                          <a:pt x="85" y="202"/>
                          <a:pt x="86" y="202"/>
                          <a:pt x="86" y="203"/>
                        </a:cubicBezTo>
                        <a:cubicBezTo>
                          <a:pt x="86" y="203"/>
                          <a:pt x="86" y="204"/>
                          <a:pt x="86" y="204"/>
                        </a:cubicBezTo>
                        <a:cubicBezTo>
                          <a:pt x="86" y="205"/>
                          <a:pt x="86" y="206"/>
                          <a:pt x="86" y="206"/>
                        </a:cubicBezTo>
                        <a:cubicBezTo>
                          <a:pt x="86" y="207"/>
                          <a:pt x="86" y="207"/>
                          <a:pt x="86" y="208"/>
                        </a:cubicBezTo>
                        <a:cubicBezTo>
                          <a:pt x="86" y="209"/>
                          <a:pt x="87" y="209"/>
                          <a:pt x="87" y="210"/>
                        </a:cubicBezTo>
                        <a:cubicBezTo>
                          <a:pt x="87" y="210"/>
                          <a:pt x="87" y="211"/>
                          <a:pt x="87" y="212"/>
                        </a:cubicBezTo>
                        <a:cubicBezTo>
                          <a:pt x="87" y="212"/>
                          <a:pt x="87" y="213"/>
                          <a:pt x="87" y="213"/>
                        </a:cubicBezTo>
                        <a:cubicBezTo>
                          <a:pt x="87" y="214"/>
                          <a:pt x="87" y="215"/>
                          <a:pt x="87" y="215"/>
                        </a:cubicBezTo>
                        <a:cubicBezTo>
                          <a:pt x="87" y="216"/>
                          <a:pt x="88" y="216"/>
                          <a:pt x="88" y="217"/>
                        </a:cubicBezTo>
                        <a:cubicBezTo>
                          <a:pt x="88" y="217"/>
                          <a:pt x="88" y="219"/>
                          <a:pt x="88" y="219"/>
                        </a:cubicBezTo>
                        <a:cubicBezTo>
                          <a:pt x="88" y="220"/>
                          <a:pt x="88" y="220"/>
                          <a:pt x="88" y="221"/>
                        </a:cubicBezTo>
                        <a:cubicBezTo>
                          <a:pt x="88" y="222"/>
                          <a:pt x="88" y="223"/>
                          <a:pt x="88" y="223"/>
                        </a:cubicBezTo>
                        <a:cubicBezTo>
                          <a:pt x="88" y="224"/>
                          <a:pt x="89" y="224"/>
                          <a:pt x="89" y="225"/>
                        </a:cubicBezTo>
                        <a:cubicBezTo>
                          <a:pt x="89" y="225"/>
                          <a:pt x="89" y="226"/>
                          <a:pt x="89" y="227"/>
                        </a:cubicBezTo>
                        <a:cubicBezTo>
                          <a:pt x="89" y="227"/>
                          <a:pt x="89" y="228"/>
                          <a:pt x="89" y="228"/>
                        </a:cubicBezTo>
                        <a:cubicBezTo>
                          <a:pt x="89" y="229"/>
                          <a:pt x="89" y="230"/>
                          <a:pt x="89" y="231"/>
                        </a:cubicBezTo>
                        <a:cubicBezTo>
                          <a:pt x="89" y="232"/>
                          <a:pt x="90" y="232"/>
                          <a:pt x="90" y="233"/>
                        </a:cubicBezTo>
                        <a:cubicBezTo>
                          <a:pt x="90" y="234"/>
                          <a:pt x="90" y="234"/>
                          <a:pt x="90" y="235"/>
                        </a:cubicBezTo>
                        <a:cubicBezTo>
                          <a:pt x="90" y="236"/>
                          <a:pt x="90" y="237"/>
                          <a:pt x="90" y="237"/>
                        </a:cubicBezTo>
                        <a:cubicBezTo>
                          <a:pt x="90" y="238"/>
                          <a:pt x="90" y="239"/>
                          <a:pt x="90" y="239"/>
                        </a:cubicBezTo>
                        <a:cubicBezTo>
                          <a:pt x="91" y="240"/>
                          <a:pt x="91" y="241"/>
                          <a:pt x="91" y="242"/>
                        </a:cubicBezTo>
                        <a:cubicBezTo>
                          <a:pt x="91" y="242"/>
                          <a:pt x="91" y="243"/>
                          <a:pt x="91" y="244"/>
                        </a:cubicBezTo>
                        <a:cubicBezTo>
                          <a:pt x="91" y="244"/>
                          <a:pt x="91" y="245"/>
                          <a:pt x="91" y="246"/>
                        </a:cubicBezTo>
                        <a:cubicBezTo>
                          <a:pt x="91" y="246"/>
                          <a:pt x="91" y="247"/>
                          <a:pt x="91" y="248"/>
                        </a:cubicBezTo>
                        <a:cubicBezTo>
                          <a:pt x="92" y="248"/>
                          <a:pt x="92" y="249"/>
                          <a:pt x="92" y="250"/>
                        </a:cubicBezTo>
                        <a:cubicBezTo>
                          <a:pt x="92" y="251"/>
                          <a:pt x="92" y="251"/>
                          <a:pt x="92" y="251"/>
                        </a:cubicBezTo>
                        <a:cubicBezTo>
                          <a:pt x="92" y="252"/>
                          <a:pt x="92" y="253"/>
                          <a:pt x="92" y="253"/>
                        </a:cubicBezTo>
                        <a:cubicBezTo>
                          <a:pt x="92" y="254"/>
                          <a:pt x="92" y="256"/>
                          <a:pt x="92" y="256"/>
                        </a:cubicBezTo>
                        <a:cubicBezTo>
                          <a:pt x="93" y="257"/>
                          <a:pt x="93" y="257"/>
                          <a:pt x="93" y="257"/>
                        </a:cubicBezTo>
                        <a:cubicBezTo>
                          <a:pt x="93" y="258"/>
                          <a:pt x="93" y="259"/>
                          <a:pt x="93" y="260"/>
                        </a:cubicBezTo>
                        <a:cubicBezTo>
                          <a:pt x="93" y="261"/>
                          <a:pt x="93" y="261"/>
                          <a:pt x="93" y="262"/>
                        </a:cubicBezTo>
                        <a:cubicBezTo>
                          <a:pt x="93" y="263"/>
                          <a:pt x="93" y="264"/>
                          <a:pt x="93" y="264"/>
                        </a:cubicBezTo>
                        <a:cubicBezTo>
                          <a:pt x="94" y="265"/>
                          <a:pt x="94" y="266"/>
                          <a:pt x="94" y="267"/>
                        </a:cubicBezTo>
                        <a:cubicBezTo>
                          <a:pt x="94" y="268"/>
                          <a:pt x="94" y="268"/>
                          <a:pt x="94" y="269"/>
                        </a:cubicBezTo>
                        <a:cubicBezTo>
                          <a:pt x="94" y="269"/>
                          <a:pt x="94" y="271"/>
                          <a:pt x="94" y="272"/>
                        </a:cubicBezTo>
                        <a:cubicBezTo>
                          <a:pt x="94" y="272"/>
                          <a:pt x="94" y="273"/>
                          <a:pt x="94" y="274"/>
                        </a:cubicBezTo>
                        <a:cubicBezTo>
                          <a:pt x="95" y="274"/>
                          <a:pt x="95" y="275"/>
                          <a:pt x="95" y="275"/>
                        </a:cubicBezTo>
                        <a:cubicBezTo>
                          <a:pt x="95" y="276"/>
                          <a:pt x="95" y="277"/>
                          <a:pt x="95" y="278"/>
                        </a:cubicBezTo>
                        <a:cubicBezTo>
                          <a:pt x="95" y="279"/>
                          <a:pt x="95" y="280"/>
                          <a:pt x="95" y="280"/>
                        </a:cubicBezTo>
                        <a:cubicBezTo>
                          <a:pt x="95" y="281"/>
                          <a:pt x="95" y="282"/>
                          <a:pt x="96" y="283"/>
                        </a:cubicBezTo>
                        <a:cubicBezTo>
                          <a:pt x="96" y="284"/>
                          <a:pt x="96" y="284"/>
                          <a:pt x="96" y="285"/>
                        </a:cubicBezTo>
                        <a:cubicBezTo>
                          <a:pt x="96" y="286"/>
                          <a:pt x="96" y="286"/>
                          <a:pt x="96" y="287"/>
                        </a:cubicBezTo>
                        <a:cubicBezTo>
                          <a:pt x="96" y="288"/>
                          <a:pt x="96" y="289"/>
                          <a:pt x="96" y="290"/>
                        </a:cubicBezTo>
                        <a:cubicBezTo>
                          <a:pt x="96" y="291"/>
                          <a:pt x="96" y="291"/>
                          <a:pt x="97" y="292"/>
                        </a:cubicBezTo>
                        <a:cubicBezTo>
                          <a:pt x="97" y="293"/>
                          <a:pt x="97" y="294"/>
                          <a:pt x="97" y="295"/>
                        </a:cubicBezTo>
                        <a:cubicBezTo>
                          <a:pt x="97" y="296"/>
                          <a:pt x="97" y="296"/>
                          <a:pt x="97" y="297"/>
                        </a:cubicBezTo>
                        <a:cubicBezTo>
                          <a:pt x="97" y="298"/>
                          <a:pt x="97" y="299"/>
                          <a:pt x="97" y="300"/>
                        </a:cubicBezTo>
                        <a:cubicBezTo>
                          <a:pt x="97" y="301"/>
                          <a:pt x="97" y="302"/>
                          <a:pt x="98" y="302"/>
                        </a:cubicBezTo>
                        <a:cubicBezTo>
                          <a:pt x="98" y="303"/>
                          <a:pt x="98" y="304"/>
                          <a:pt x="98" y="305"/>
                        </a:cubicBezTo>
                        <a:cubicBezTo>
                          <a:pt x="98" y="306"/>
                          <a:pt x="98" y="307"/>
                          <a:pt x="98" y="308"/>
                        </a:cubicBezTo>
                        <a:cubicBezTo>
                          <a:pt x="98" y="309"/>
                          <a:pt x="98" y="309"/>
                          <a:pt x="98" y="309"/>
                        </a:cubicBezTo>
                        <a:cubicBezTo>
                          <a:pt x="98" y="310"/>
                          <a:pt x="98" y="312"/>
                          <a:pt x="99" y="312"/>
                        </a:cubicBezTo>
                        <a:cubicBezTo>
                          <a:pt x="99" y="313"/>
                          <a:pt x="99" y="314"/>
                          <a:pt x="99" y="314"/>
                        </a:cubicBezTo>
                        <a:cubicBezTo>
                          <a:pt x="99" y="315"/>
                          <a:pt x="99" y="316"/>
                          <a:pt x="99" y="317"/>
                        </a:cubicBezTo>
                        <a:cubicBezTo>
                          <a:pt x="99" y="318"/>
                          <a:pt x="99" y="319"/>
                          <a:pt x="99" y="320"/>
                        </a:cubicBezTo>
                        <a:cubicBezTo>
                          <a:pt x="99" y="321"/>
                          <a:pt x="99" y="322"/>
                          <a:pt x="100" y="322"/>
                        </a:cubicBezTo>
                        <a:cubicBezTo>
                          <a:pt x="100" y="323"/>
                          <a:pt x="100" y="324"/>
                          <a:pt x="100" y="325"/>
                        </a:cubicBezTo>
                        <a:cubicBezTo>
                          <a:pt x="100" y="326"/>
                          <a:pt x="100" y="327"/>
                          <a:pt x="100" y="328"/>
                        </a:cubicBezTo>
                        <a:cubicBezTo>
                          <a:pt x="100" y="329"/>
                          <a:pt x="100" y="330"/>
                          <a:pt x="100" y="330"/>
                        </a:cubicBezTo>
                        <a:cubicBezTo>
                          <a:pt x="100" y="331"/>
                          <a:pt x="100" y="332"/>
                          <a:pt x="101" y="333"/>
                        </a:cubicBezTo>
                        <a:cubicBezTo>
                          <a:pt x="101" y="334"/>
                          <a:pt x="101" y="335"/>
                          <a:pt x="101" y="336"/>
                        </a:cubicBezTo>
                        <a:cubicBezTo>
                          <a:pt x="101" y="337"/>
                          <a:pt x="101" y="337"/>
                          <a:pt x="101" y="338"/>
                        </a:cubicBezTo>
                        <a:cubicBezTo>
                          <a:pt x="101" y="339"/>
                          <a:pt x="101" y="340"/>
                          <a:pt x="101" y="341"/>
                        </a:cubicBezTo>
                        <a:cubicBezTo>
                          <a:pt x="101" y="342"/>
                          <a:pt x="102" y="342"/>
                          <a:pt x="102" y="343"/>
                        </a:cubicBezTo>
                        <a:cubicBezTo>
                          <a:pt x="102" y="344"/>
                          <a:pt x="102" y="345"/>
                          <a:pt x="102" y="346"/>
                        </a:cubicBezTo>
                        <a:cubicBezTo>
                          <a:pt x="102" y="347"/>
                          <a:pt x="102" y="348"/>
                          <a:pt x="102" y="348"/>
                        </a:cubicBezTo>
                        <a:cubicBezTo>
                          <a:pt x="102" y="349"/>
                          <a:pt x="102" y="350"/>
                          <a:pt x="102" y="351"/>
                        </a:cubicBezTo>
                        <a:cubicBezTo>
                          <a:pt x="102" y="351"/>
                          <a:pt x="103" y="352"/>
                          <a:pt x="103" y="353"/>
                        </a:cubicBezTo>
                        <a:cubicBezTo>
                          <a:pt x="103" y="354"/>
                          <a:pt x="103" y="355"/>
                          <a:pt x="103" y="356"/>
                        </a:cubicBezTo>
                        <a:cubicBezTo>
                          <a:pt x="103" y="357"/>
                          <a:pt x="103" y="358"/>
                          <a:pt x="103" y="359"/>
                        </a:cubicBezTo>
                        <a:cubicBezTo>
                          <a:pt x="103" y="360"/>
                          <a:pt x="103" y="361"/>
                          <a:pt x="103" y="362"/>
                        </a:cubicBezTo>
                        <a:cubicBezTo>
                          <a:pt x="103" y="363"/>
                          <a:pt x="104" y="363"/>
                          <a:pt x="104" y="364"/>
                        </a:cubicBezTo>
                        <a:cubicBezTo>
                          <a:pt x="104" y="365"/>
                          <a:pt x="104" y="366"/>
                          <a:pt x="104" y="367"/>
                        </a:cubicBezTo>
                        <a:cubicBezTo>
                          <a:pt x="104" y="368"/>
                          <a:pt x="104" y="369"/>
                          <a:pt x="104" y="370"/>
                        </a:cubicBezTo>
                        <a:cubicBezTo>
                          <a:pt x="104" y="371"/>
                          <a:pt x="104" y="371"/>
                          <a:pt x="104" y="372"/>
                        </a:cubicBezTo>
                        <a:cubicBezTo>
                          <a:pt x="104" y="373"/>
                          <a:pt x="105" y="375"/>
                          <a:pt x="105" y="376"/>
                        </a:cubicBezTo>
                        <a:cubicBezTo>
                          <a:pt x="105" y="377"/>
                          <a:pt x="105" y="377"/>
                          <a:pt x="105" y="378"/>
                        </a:cubicBezTo>
                        <a:cubicBezTo>
                          <a:pt x="105" y="379"/>
                          <a:pt x="105" y="380"/>
                          <a:pt x="105" y="381"/>
                        </a:cubicBezTo>
                        <a:cubicBezTo>
                          <a:pt x="105" y="382"/>
                          <a:pt x="105" y="383"/>
                          <a:pt x="105" y="384"/>
                        </a:cubicBezTo>
                        <a:cubicBezTo>
                          <a:pt x="105" y="385"/>
                          <a:pt x="106" y="386"/>
                          <a:pt x="106" y="387"/>
                        </a:cubicBezTo>
                        <a:cubicBezTo>
                          <a:pt x="106" y="388"/>
                          <a:pt x="106" y="389"/>
                          <a:pt x="106" y="390"/>
                        </a:cubicBezTo>
                        <a:cubicBezTo>
                          <a:pt x="106" y="391"/>
                          <a:pt x="106" y="392"/>
                          <a:pt x="106" y="393"/>
                        </a:cubicBezTo>
                        <a:cubicBezTo>
                          <a:pt x="106" y="394"/>
                          <a:pt x="106" y="395"/>
                          <a:pt x="106" y="396"/>
                        </a:cubicBezTo>
                        <a:cubicBezTo>
                          <a:pt x="107" y="397"/>
                          <a:pt x="107" y="398"/>
                          <a:pt x="107" y="399"/>
                        </a:cubicBezTo>
                        <a:cubicBezTo>
                          <a:pt x="107" y="400"/>
                          <a:pt x="107" y="401"/>
                          <a:pt x="107" y="402"/>
                        </a:cubicBezTo>
                        <a:cubicBezTo>
                          <a:pt x="107" y="403"/>
                          <a:pt x="107" y="404"/>
                          <a:pt x="107" y="405"/>
                        </a:cubicBezTo>
                        <a:cubicBezTo>
                          <a:pt x="107" y="405"/>
                          <a:pt x="107" y="406"/>
                          <a:pt x="107" y="407"/>
                        </a:cubicBezTo>
                        <a:cubicBezTo>
                          <a:pt x="108" y="408"/>
                          <a:pt x="108" y="409"/>
                          <a:pt x="108" y="410"/>
                        </a:cubicBezTo>
                        <a:cubicBezTo>
                          <a:pt x="108" y="411"/>
                          <a:pt x="108" y="412"/>
                          <a:pt x="108" y="413"/>
                        </a:cubicBezTo>
                        <a:cubicBezTo>
                          <a:pt x="108" y="414"/>
                          <a:pt x="108" y="415"/>
                          <a:pt x="108" y="416"/>
                        </a:cubicBezTo>
                        <a:cubicBezTo>
                          <a:pt x="108" y="417"/>
                          <a:pt x="108" y="418"/>
                          <a:pt x="108" y="419"/>
                        </a:cubicBezTo>
                        <a:cubicBezTo>
                          <a:pt x="109" y="420"/>
                          <a:pt x="109" y="421"/>
                          <a:pt x="109" y="422"/>
                        </a:cubicBezTo>
                        <a:cubicBezTo>
                          <a:pt x="109" y="423"/>
                          <a:pt x="109" y="425"/>
                          <a:pt x="109" y="426"/>
                        </a:cubicBezTo>
                        <a:cubicBezTo>
                          <a:pt x="109" y="427"/>
                          <a:pt x="109" y="427"/>
                          <a:pt x="109" y="429"/>
                        </a:cubicBezTo>
                        <a:cubicBezTo>
                          <a:pt x="109" y="430"/>
                          <a:pt x="109" y="431"/>
                          <a:pt x="109" y="432"/>
                        </a:cubicBezTo>
                        <a:cubicBezTo>
                          <a:pt x="110" y="433"/>
                          <a:pt x="110" y="434"/>
                          <a:pt x="110" y="435"/>
                        </a:cubicBezTo>
                        <a:cubicBezTo>
                          <a:pt x="110" y="436"/>
                          <a:pt x="110" y="437"/>
                          <a:pt x="110" y="438"/>
                        </a:cubicBezTo>
                        <a:cubicBezTo>
                          <a:pt x="110" y="438"/>
                          <a:pt x="110" y="439"/>
                          <a:pt x="110" y="441"/>
                        </a:cubicBezTo>
                        <a:cubicBezTo>
                          <a:pt x="110" y="442"/>
                          <a:pt x="110" y="443"/>
                          <a:pt x="110" y="444"/>
                        </a:cubicBezTo>
                        <a:cubicBezTo>
                          <a:pt x="111" y="445"/>
                          <a:pt x="111" y="446"/>
                          <a:pt x="111" y="447"/>
                        </a:cubicBezTo>
                        <a:cubicBezTo>
                          <a:pt x="111" y="448"/>
                          <a:pt x="111" y="449"/>
                          <a:pt x="111" y="450"/>
                        </a:cubicBezTo>
                        <a:cubicBezTo>
                          <a:pt x="111" y="451"/>
                          <a:pt x="111" y="452"/>
                          <a:pt x="111" y="453"/>
                        </a:cubicBezTo>
                        <a:cubicBezTo>
                          <a:pt x="111" y="455"/>
                          <a:pt x="111" y="456"/>
                          <a:pt x="111" y="457"/>
                        </a:cubicBezTo>
                        <a:cubicBezTo>
                          <a:pt x="112" y="458"/>
                          <a:pt x="112" y="459"/>
                          <a:pt x="112" y="460"/>
                        </a:cubicBezTo>
                        <a:cubicBezTo>
                          <a:pt x="112" y="461"/>
                          <a:pt x="112" y="462"/>
                          <a:pt x="112" y="464"/>
                        </a:cubicBezTo>
                        <a:cubicBezTo>
                          <a:pt x="112" y="465"/>
                          <a:pt x="112" y="466"/>
                          <a:pt x="112" y="467"/>
                        </a:cubicBezTo>
                        <a:cubicBezTo>
                          <a:pt x="112" y="468"/>
                          <a:pt x="112" y="468"/>
                          <a:pt x="113" y="469"/>
                        </a:cubicBezTo>
                        <a:cubicBezTo>
                          <a:pt x="113" y="470"/>
                          <a:pt x="113" y="472"/>
                          <a:pt x="113" y="473"/>
                        </a:cubicBezTo>
                        <a:cubicBezTo>
                          <a:pt x="113" y="474"/>
                          <a:pt x="113" y="475"/>
                          <a:pt x="113" y="476"/>
                        </a:cubicBezTo>
                        <a:cubicBezTo>
                          <a:pt x="113" y="477"/>
                          <a:pt x="113" y="478"/>
                          <a:pt x="113" y="480"/>
                        </a:cubicBezTo>
                        <a:cubicBezTo>
                          <a:pt x="113" y="481"/>
                          <a:pt x="113" y="482"/>
                          <a:pt x="114" y="483"/>
                        </a:cubicBezTo>
                        <a:cubicBezTo>
                          <a:pt x="114" y="484"/>
                          <a:pt x="114" y="484"/>
                          <a:pt x="114" y="485"/>
                        </a:cubicBezTo>
                        <a:cubicBezTo>
                          <a:pt x="114" y="487"/>
                          <a:pt x="114" y="488"/>
                          <a:pt x="114" y="489"/>
                        </a:cubicBezTo>
                        <a:cubicBezTo>
                          <a:pt x="114" y="490"/>
                          <a:pt x="114" y="491"/>
                          <a:pt x="114" y="492"/>
                        </a:cubicBezTo>
                        <a:cubicBezTo>
                          <a:pt x="114" y="493"/>
                          <a:pt x="114" y="494"/>
                          <a:pt x="115" y="496"/>
                        </a:cubicBezTo>
                        <a:cubicBezTo>
                          <a:pt x="115" y="497"/>
                          <a:pt x="115" y="498"/>
                          <a:pt x="115" y="499"/>
                        </a:cubicBezTo>
                        <a:cubicBezTo>
                          <a:pt x="115" y="500"/>
                          <a:pt x="115" y="500"/>
                          <a:pt x="115" y="501"/>
                        </a:cubicBezTo>
                        <a:cubicBezTo>
                          <a:pt x="115" y="502"/>
                          <a:pt x="115" y="504"/>
                          <a:pt x="115" y="506"/>
                        </a:cubicBezTo>
                        <a:cubicBezTo>
                          <a:pt x="115" y="507"/>
                          <a:pt x="115" y="507"/>
                          <a:pt x="116" y="508"/>
                        </a:cubicBezTo>
                        <a:cubicBezTo>
                          <a:pt x="116" y="509"/>
                          <a:pt x="116" y="511"/>
                          <a:pt x="116" y="512"/>
                        </a:cubicBezTo>
                        <a:cubicBezTo>
                          <a:pt x="116" y="513"/>
                          <a:pt x="116" y="514"/>
                          <a:pt x="116" y="515"/>
                        </a:cubicBezTo>
                        <a:cubicBezTo>
                          <a:pt x="116" y="516"/>
                          <a:pt x="116" y="517"/>
                          <a:pt x="116" y="518"/>
                        </a:cubicBezTo>
                        <a:cubicBezTo>
                          <a:pt x="116" y="519"/>
                          <a:pt x="116" y="520"/>
                          <a:pt x="117" y="521"/>
                        </a:cubicBezTo>
                        <a:cubicBezTo>
                          <a:pt x="117" y="522"/>
                          <a:pt x="117" y="523"/>
                          <a:pt x="117" y="524"/>
                        </a:cubicBezTo>
                        <a:cubicBezTo>
                          <a:pt x="117" y="525"/>
                          <a:pt x="117" y="526"/>
                          <a:pt x="117" y="527"/>
                        </a:cubicBezTo>
                        <a:cubicBezTo>
                          <a:pt x="117" y="529"/>
                          <a:pt x="117" y="531"/>
                          <a:pt x="117" y="532"/>
                        </a:cubicBezTo>
                        <a:cubicBezTo>
                          <a:pt x="117" y="533"/>
                          <a:pt x="118" y="533"/>
                          <a:pt x="118" y="534"/>
                        </a:cubicBezTo>
                        <a:cubicBezTo>
                          <a:pt x="118" y="535"/>
                          <a:pt x="118" y="536"/>
                          <a:pt x="118" y="538"/>
                        </a:cubicBezTo>
                        <a:cubicBezTo>
                          <a:pt x="118" y="539"/>
                          <a:pt x="118" y="540"/>
                          <a:pt x="118" y="541"/>
                        </a:cubicBezTo>
                        <a:cubicBezTo>
                          <a:pt x="118" y="542"/>
                          <a:pt x="118" y="543"/>
                          <a:pt x="118" y="544"/>
                        </a:cubicBezTo>
                        <a:cubicBezTo>
                          <a:pt x="118" y="545"/>
                          <a:pt x="119" y="547"/>
                          <a:pt x="119" y="548"/>
                        </a:cubicBezTo>
                        <a:cubicBezTo>
                          <a:pt x="119" y="549"/>
                          <a:pt x="119" y="550"/>
                          <a:pt x="119" y="551"/>
                        </a:cubicBezTo>
                        <a:cubicBezTo>
                          <a:pt x="119" y="552"/>
                          <a:pt x="119" y="553"/>
                          <a:pt x="119" y="554"/>
                        </a:cubicBezTo>
                        <a:cubicBezTo>
                          <a:pt x="119" y="555"/>
                          <a:pt x="119" y="556"/>
                          <a:pt x="119" y="557"/>
                        </a:cubicBezTo>
                        <a:cubicBezTo>
                          <a:pt x="119" y="558"/>
                          <a:pt x="120" y="560"/>
                          <a:pt x="120" y="561"/>
                        </a:cubicBezTo>
                        <a:cubicBezTo>
                          <a:pt x="120" y="563"/>
                          <a:pt x="120" y="564"/>
                          <a:pt x="120" y="565"/>
                        </a:cubicBezTo>
                        <a:cubicBezTo>
                          <a:pt x="120" y="566"/>
                          <a:pt x="120" y="567"/>
                          <a:pt x="120" y="568"/>
                        </a:cubicBezTo>
                        <a:cubicBezTo>
                          <a:pt x="120" y="569"/>
                          <a:pt x="120" y="570"/>
                          <a:pt x="120" y="571"/>
                        </a:cubicBezTo>
                        <a:cubicBezTo>
                          <a:pt x="120" y="572"/>
                          <a:pt x="121" y="573"/>
                          <a:pt x="121" y="574"/>
                        </a:cubicBezTo>
                        <a:cubicBezTo>
                          <a:pt x="121" y="576"/>
                          <a:pt x="121" y="577"/>
                          <a:pt x="121" y="578"/>
                        </a:cubicBezTo>
                        <a:cubicBezTo>
                          <a:pt x="121" y="579"/>
                          <a:pt x="121" y="580"/>
                          <a:pt x="121" y="581"/>
                        </a:cubicBezTo>
                        <a:cubicBezTo>
                          <a:pt x="121" y="582"/>
                          <a:pt x="121" y="583"/>
                          <a:pt x="121" y="585"/>
                        </a:cubicBezTo>
                        <a:cubicBezTo>
                          <a:pt x="121" y="586"/>
                          <a:pt x="122" y="587"/>
                          <a:pt x="122" y="588"/>
                        </a:cubicBezTo>
                        <a:cubicBezTo>
                          <a:pt x="122" y="589"/>
                          <a:pt x="122" y="590"/>
                          <a:pt x="122" y="591"/>
                        </a:cubicBezTo>
                        <a:cubicBezTo>
                          <a:pt x="122" y="592"/>
                          <a:pt x="122" y="594"/>
                          <a:pt x="122" y="595"/>
                        </a:cubicBezTo>
                        <a:cubicBezTo>
                          <a:pt x="122" y="596"/>
                          <a:pt x="122" y="597"/>
                          <a:pt x="122" y="598"/>
                        </a:cubicBezTo>
                        <a:cubicBezTo>
                          <a:pt x="123" y="599"/>
                          <a:pt x="123" y="600"/>
                          <a:pt x="123" y="601"/>
                        </a:cubicBezTo>
                        <a:cubicBezTo>
                          <a:pt x="123" y="603"/>
                          <a:pt x="123" y="604"/>
                          <a:pt x="123" y="605"/>
                        </a:cubicBezTo>
                        <a:cubicBezTo>
                          <a:pt x="123" y="606"/>
                          <a:pt x="123" y="607"/>
                          <a:pt x="123" y="608"/>
                        </a:cubicBezTo>
                        <a:cubicBezTo>
                          <a:pt x="123" y="609"/>
                          <a:pt x="123" y="611"/>
                          <a:pt x="123" y="612"/>
                        </a:cubicBezTo>
                        <a:cubicBezTo>
                          <a:pt x="124" y="613"/>
                          <a:pt x="124" y="614"/>
                          <a:pt x="124" y="615"/>
                        </a:cubicBezTo>
                        <a:cubicBezTo>
                          <a:pt x="124" y="616"/>
                          <a:pt x="124" y="617"/>
                          <a:pt x="124" y="618"/>
                        </a:cubicBezTo>
                        <a:cubicBezTo>
                          <a:pt x="124" y="619"/>
                          <a:pt x="124" y="620"/>
                          <a:pt x="124" y="622"/>
                        </a:cubicBezTo>
                        <a:cubicBezTo>
                          <a:pt x="124" y="623"/>
                          <a:pt x="124" y="624"/>
                          <a:pt x="124" y="625"/>
                        </a:cubicBezTo>
                        <a:cubicBezTo>
                          <a:pt x="125" y="626"/>
                          <a:pt x="125" y="627"/>
                          <a:pt x="125" y="628"/>
                        </a:cubicBezTo>
                        <a:cubicBezTo>
                          <a:pt x="125" y="629"/>
                          <a:pt x="125" y="631"/>
                          <a:pt x="125" y="632"/>
                        </a:cubicBezTo>
                        <a:cubicBezTo>
                          <a:pt x="125" y="633"/>
                          <a:pt x="125" y="634"/>
                          <a:pt x="125" y="635"/>
                        </a:cubicBezTo>
                        <a:cubicBezTo>
                          <a:pt x="125" y="636"/>
                          <a:pt x="125" y="637"/>
                          <a:pt x="125" y="639"/>
                        </a:cubicBezTo>
                        <a:cubicBezTo>
                          <a:pt x="126" y="640"/>
                          <a:pt x="126" y="641"/>
                          <a:pt x="126" y="642"/>
                        </a:cubicBezTo>
                        <a:cubicBezTo>
                          <a:pt x="126" y="643"/>
                          <a:pt x="126" y="645"/>
                          <a:pt x="126" y="646"/>
                        </a:cubicBezTo>
                        <a:cubicBezTo>
                          <a:pt x="126" y="647"/>
                          <a:pt x="126" y="648"/>
                          <a:pt x="126" y="649"/>
                        </a:cubicBezTo>
                        <a:cubicBezTo>
                          <a:pt x="126" y="650"/>
                          <a:pt x="126" y="652"/>
                          <a:pt x="126" y="653"/>
                        </a:cubicBezTo>
                        <a:cubicBezTo>
                          <a:pt x="127" y="654"/>
                          <a:pt x="127" y="655"/>
                          <a:pt x="127" y="656"/>
                        </a:cubicBezTo>
                        <a:cubicBezTo>
                          <a:pt x="127" y="657"/>
                          <a:pt x="127" y="658"/>
                          <a:pt x="127" y="659"/>
                        </a:cubicBezTo>
                        <a:cubicBezTo>
                          <a:pt x="127" y="660"/>
                          <a:pt x="127" y="661"/>
                          <a:pt x="127" y="662"/>
                        </a:cubicBezTo>
                        <a:cubicBezTo>
                          <a:pt x="127" y="663"/>
                          <a:pt x="127" y="664"/>
                          <a:pt x="127" y="666"/>
                        </a:cubicBezTo>
                        <a:cubicBezTo>
                          <a:pt x="128" y="667"/>
                          <a:pt x="128" y="667"/>
                          <a:pt x="128" y="669"/>
                        </a:cubicBezTo>
                        <a:cubicBezTo>
                          <a:pt x="128" y="670"/>
                          <a:pt x="128" y="671"/>
                          <a:pt x="128" y="672"/>
                        </a:cubicBezTo>
                        <a:cubicBezTo>
                          <a:pt x="128" y="673"/>
                          <a:pt x="128" y="674"/>
                          <a:pt x="128" y="675"/>
                        </a:cubicBezTo>
                        <a:cubicBezTo>
                          <a:pt x="128" y="676"/>
                          <a:pt x="128" y="677"/>
                          <a:pt x="129" y="678"/>
                        </a:cubicBezTo>
                        <a:cubicBezTo>
                          <a:pt x="129" y="679"/>
                          <a:pt x="129" y="680"/>
                          <a:pt x="129" y="682"/>
                        </a:cubicBezTo>
                        <a:cubicBezTo>
                          <a:pt x="129" y="683"/>
                          <a:pt x="129" y="684"/>
                          <a:pt x="129" y="685"/>
                        </a:cubicBezTo>
                        <a:cubicBezTo>
                          <a:pt x="129" y="686"/>
                          <a:pt x="129" y="687"/>
                          <a:pt x="129" y="688"/>
                        </a:cubicBezTo>
                        <a:cubicBezTo>
                          <a:pt x="129" y="689"/>
                          <a:pt x="129" y="690"/>
                          <a:pt x="130" y="691"/>
                        </a:cubicBezTo>
                        <a:cubicBezTo>
                          <a:pt x="130" y="692"/>
                          <a:pt x="130" y="693"/>
                          <a:pt x="130" y="694"/>
                        </a:cubicBezTo>
                        <a:cubicBezTo>
                          <a:pt x="130" y="695"/>
                          <a:pt x="130" y="697"/>
                          <a:pt x="130" y="698"/>
                        </a:cubicBezTo>
                        <a:cubicBezTo>
                          <a:pt x="130" y="699"/>
                          <a:pt x="130" y="700"/>
                          <a:pt x="130" y="701"/>
                        </a:cubicBezTo>
                        <a:cubicBezTo>
                          <a:pt x="130" y="702"/>
                          <a:pt x="130" y="703"/>
                          <a:pt x="131" y="705"/>
                        </a:cubicBezTo>
                        <a:cubicBezTo>
                          <a:pt x="131" y="706"/>
                          <a:pt x="131" y="707"/>
                          <a:pt x="131" y="708"/>
                        </a:cubicBezTo>
                        <a:cubicBezTo>
                          <a:pt x="131" y="709"/>
                          <a:pt x="131" y="710"/>
                          <a:pt x="131" y="711"/>
                        </a:cubicBezTo>
                        <a:cubicBezTo>
                          <a:pt x="131" y="712"/>
                          <a:pt x="131" y="713"/>
                          <a:pt x="131" y="714"/>
                        </a:cubicBezTo>
                        <a:cubicBezTo>
                          <a:pt x="131" y="715"/>
                          <a:pt x="131" y="715"/>
                          <a:pt x="132" y="716"/>
                        </a:cubicBezTo>
                        <a:cubicBezTo>
                          <a:pt x="132" y="717"/>
                          <a:pt x="132" y="718"/>
                          <a:pt x="132" y="720"/>
                        </a:cubicBezTo>
                        <a:cubicBezTo>
                          <a:pt x="132" y="721"/>
                          <a:pt x="132" y="722"/>
                          <a:pt x="132" y="723"/>
                        </a:cubicBezTo>
                        <a:cubicBezTo>
                          <a:pt x="132" y="724"/>
                          <a:pt x="132" y="725"/>
                          <a:pt x="132" y="726"/>
                        </a:cubicBezTo>
                        <a:cubicBezTo>
                          <a:pt x="132" y="727"/>
                          <a:pt x="132" y="728"/>
                          <a:pt x="133" y="729"/>
                        </a:cubicBezTo>
                        <a:cubicBezTo>
                          <a:pt x="133" y="730"/>
                          <a:pt x="133" y="731"/>
                          <a:pt x="133" y="732"/>
                        </a:cubicBezTo>
                        <a:cubicBezTo>
                          <a:pt x="133" y="733"/>
                          <a:pt x="133" y="735"/>
                          <a:pt x="133" y="736"/>
                        </a:cubicBezTo>
                        <a:cubicBezTo>
                          <a:pt x="133" y="737"/>
                          <a:pt x="133" y="738"/>
                          <a:pt x="133" y="739"/>
                        </a:cubicBezTo>
                        <a:cubicBezTo>
                          <a:pt x="133" y="740"/>
                          <a:pt x="134" y="740"/>
                          <a:pt x="134" y="741"/>
                        </a:cubicBezTo>
                        <a:cubicBezTo>
                          <a:pt x="134" y="742"/>
                          <a:pt x="134" y="744"/>
                          <a:pt x="134" y="745"/>
                        </a:cubicBezTo>
                        <a:cubicBezTo>
                          <a:pt x="134" y="746"/>
                          <a:pt x="134" y="746"/>
                          <a:pt x="134" y="747"/>
                        </a:cubicBezTo>
                        <a:cubicBezTo>
                          <a:pt x="134" y="748"/>
                          <a:pt x="134" y="750"/>
                          <a:pt x="134" y="751"/>
                        </a:cubicBezTo>
                        <a:cubicBezTo>
                          <a:pt x="134" y="752"/>
                          <a:pt x="135" y="753"/>
                          <a:pt x="135" y="754"/>
                        </a:cubicBezTo>
                        <a:cubicBezTo>
                          <a:pt x="135" y="755"/>
                          <a:pt x="135" y="755"/>
                          <a:pt x="135" y="756"/>
                        </a:cubicBezTo>
                        <a:cubicBezTo>
                          <a:pt x="135" y="757"/>
                          <a:pt x="135" y="759"/>
                          <a:pt x="135" y="760"/>
                        </a:cubicBezTo>
                        <a:cubicBezTo>
                          <a:pt x="135" y="761"/>
                          <a:pt x="135" y="761"/>
                          <a:pt x="135" y="762"/>
                        </a:cubicBezTo>
                        <a:cubicBezTo>
                          <a:pt x="135" y="763"/>
                          <a:pt x="136" y="764"/>
                          <a:pt x="136" y="765"/>
                        </a:cubicBezTo>
                        <a:cubicBezTo>
                          <a:pt x="136" y="766"/>
                          <a:pt x="136" y="768"/>
                          <a:pt x="136" y="769"/>
                        </a:cubicBezTo>
                        <a:cubicBezTo>
                          <a:pt x="136" y="770"/>
                          <a:pt x="136" y="770"/>
                          <a:pt x="136" y="771"/>
                        </a:cubicBezTo>
                        <a:cubicBezTo>
                          <a:pt x="136" y="772"/>
                          <a:pt x="136" y="774"/>
                          <a:pt x="136" y="775"/>
                        </a:cubicBezTo>
                        <a:cubicBezTo>
                          <a:pt x="136" y="776"/>
                          <a:pt x="137" y="777"/>
                          <a:pt x="137" y="778"/>
                        </a:cubicBezTo>
                        <a:cubicBezTo>
                          <a:pt x="137" y="779"/>
                          <a:pt x="137" y="779"/>
                          <a:pt x="137" y="780"/>
                        </a:cubicBezTo>
                        <a:cubicBezTo>
                          <a:pt x="137" y="781"/>
                          <a:pt x="137" y="782"/>
                          <a:pt x="137" y="783"/>
                        </a:cubicBezTo>
                        <a:cubicBezTo>
                          <a:pt x="137" y="784"/>
                          <a:pt x="137" y="785"/>
                          <a:pt x="137" y="786"/>
                        </a:cubicBezTo>
                        <a:cubicBezTo>
                          <a:pt x="137" y="787"/>
                          <a:pt x="138" y="788"/>
                          <a:pt x="138" y="789"/>
                        </a:cubicBezTo>
                        <a:cubicBezTo>
                          <a:pt x="138" y="790"/>
                          <a:pt x="138" y="790"/>
                          <a:pt x="138" y="791"/>
                        </a:cubicBezTo>
                        <a:cubicBezTo>
                          <a:pt x="138" y="792"/>
                          <a:pt x="138" y="794"/>
                          <a:pt x="138" y="795"/>
                        </a:cubicBezTo>
                        <a:cubicBezTo>
                          <a:pt x="138" y="796"/>
                          <a:pt x="138" y="797"/>
                          <a:pt x="138" y="798"/>
                        </a:cubicBezTo>
                        <a:cubicBezTo>
                          <a:pt x="138" y="798"/>
                          <a:pt x="139" y="799"/>
                          <a:pt x="139" y="800"/>
                        </a:cubicBezTo>
                        <a:cubicBezTo>
                          <a:pt x="139" y="801"/>
                          <a:pt x="139" y="802"/>
                          <a:pt x="139" y="803"/>
                        </a:cubicBezTo>
                        <a:cubicBezTo>
                          <a:pt x="139" y="804"/>
                          <a:pt x="139" y="805"/>
                          <a:pt x="139" y="806"/>
                        </a:cubicBezTo>
                        <a:cubicBezTo>
                          <a:pt x="139" y="807"/>
                          <a:pt x="139" y="808"/>
                          <a:pt x="139" y="809"/>
                        </a:cubicBezTo>
                        <a:cubicBezTo>
                          <a:pt x="140" y="810"/>
                          <a:pt x="140" y="811"/>
                          <a:pt x="140" y="812"/>
                        </a:cubicBezTo>
                        <a:cubicBezTo>
                          <a:pt x="140" y="813"/>
                          <a:pt x="140" y="814"/>
                          <a:pt x="140" y="815"/>
                        </a:cubicBezTo>
                        <a:cubicBezTo>
                          <a:pt x="140" y="816"/>
                          <a:pt x="140" y="817"/>
                          <a:pt x="140" y="817"/>
                        </a:cubicBezTo>
                        <a:cubicBezTo>
                          <a:pt x="140" y="818"/>
                          <a:pt x="140" y="819"/>
                          <a:pt x="140" y="820"/>
                        </a:cubicBezTo>
                        <a:cubicBezTo>
                          <a:pt x="141" y="821"/>
                          <a:pt x="141" y="823"/>
                          <a:pt x="141" y="823"/>
                        </a:cubicBezTo>
                        <a:cubicBezTo>
                          <a:pt x="141" y="824"/>
                          <a:pt x="141" y="825"/>
                          <a:pt x="141" y="825"/>
                        </a:cubicBezTo>
                        <a:cubicBezTo>
                          <a:pt x="141" y="826"/>
                          <a:pt x="141" y="827"/>
                          <a:pt x="141" y="828"/>
                        </a:cubicBezTo>
                        <a:cubicBezTo>
                          <a:pt x="141" y="828"/>
                          <a:pt x="141" y="829"/>
                          <a:pt x="141" y="830"/>
                        </a:cubicBezTo>
                        <a:cubicBezTo>
                          <a:pt x="142" y="831"/>
                          <a:pt x="142" y="832"/>
                          <a:pt x="142" y="833"/>
                        </a:cubicBezTo>
                        <a:cubicBezTo>
                          <a:pt x="142" y="834"/>
                          <a:pt x="142" y="835"/>
                          <a:pt x="142" y="836"/>
                        </a:cubicBezTo>
                        <a:cubicBezTo>
                          <a:pt x="142" y="837"/>
                          <a:pt x="142" y="838"/>
                          <a:pt x="142" y="838"/>
                        </a:cubicBezTo>
                        <a:cubicBezTo>
                          <a:pt x="142" y="839"/>
                          <a:pt x="142" y="840"/>
                          <a:pt x="142" y="840"/>
                        </a:cubicBezTo>
                        <a:cubicBezTo>
                          <a:pt x="143" y="841"/>
                          <a:pt x="143" y="842"/>
                          <a:pt x="143" y="843"/>
                        </a:cubicBezTo>
                        <a:cubicBezTo>
                          <a:pt x="143" y="844"/>
                          <a:pt x="143" y="845"/>
                          <a:pt x="143" y="846"/>
                        </a:cubicBezTo>
                        <a:cubicBezTo>
                          <a:pt x="143" y="847"/>
                          <a:pt x="143" y="848"/>
                          <a:pt x="143" y="849"/>
                        </a:cubicBezTo>
                        <a:cubicBezTo>
                          <a:pt x="143" y="849"/>
                          <a:pt x="143" y="850"/>
                          <a:pt x="143" y="851"/>
                        </a:cubicBezTo>
                        <a:cubicBezTo>
                          <a:pt x="144" y="852"/>
                          <a:pt x="144" y="853"/>
                          <a:pt x="144" y="854"/>
                        </a:cubicBezTo>
                        <a:cubicBezTo>
                          <a:pt x="144" y="855"/>
                          <a:pt x="144" y="855"/>
                          <a:pt x="144" y="856"/>
                        </a:cubicBezTo>
                        <a:cubicBezTo>
                          <a:pt x="144" y="856"/>
                          <a:pt x="144" y="857"/>
                          <a:pt x="144" y="858"/>
                        </a:cubicBezTo>
                        <a:cubicBezTo>
                          <a:pt x="144" y="858"/>
                          <a:pt x="144" y="860"/>
                          <a:pt x="145" y="861"/>
                        </a:cubicBezTo>
                        <a:cubicBezTo>
                          <a:pt x="145" y="862"/>
                          <a:pt x="145" y="862"/>
                          <a:pt x="145" y="863"/>
                        </a:cubicBezTo>
                        <a:cubicBezTo>
                          <a:pt x="145" y="864"/>
                          <a:pt x="145" y="865"/>
                          <a:pt x="145" y="865"/>
                        </a:cubicBezTo>
                        <a:cubicBezTo>
                          <a:pt x="145" y="866"/>
                          <a:pt x="145" y="867"/>
                          <a:pt x="145" y="868"/>
                        </a:cubicBezTo>
                        <a:cubicBezTo>
                          <a:pt x="145" y="869"/>
                          <a:pt x="145" y="870"/>
                          <a:pt x="146" y="871"/>
                        </a:cubicBezTo>
                        <a:cubicBezTo>
                          <a:pt x="146" y="871"/>
                          <a:pt x="146" y="872"/>
                          <a:pt x="146" y="873"/>
                        </a:cubicBezTo>
                        <a:cubicBezTo>
                          <a:pt x="146" y="874"/>
                          <a:pt x="146" y="875"/>
                          <a:pt x="146" y="875"/>
                        </a:cubicBezTo>
                        <a:cubicBezTo>
                          <a:pt x="146" y="876"/>
                          <a:pt x="146" y="876"/>
                          <a:pt x="146" y="877"/>
                        </a:cubicBezTo>
                        <a:cubicBezTo>
                          <a:pt x="146" y="878"/>
                          <a:pt x="146" y="878"/>
                          <a:pt x="147" y="879"/>
                        </a:cubicBezTo>
                        <a:cubicBezTo>
                          <a:pt x="147" y="880"/>
                          <a:pt x="147" y="881"/>
                          <a:pt x="147" y="882"/>
                        </a:cubicBezTo>
                        <a:cubicBezTo>
                          <a:pt x="147" y="883"/>
                          <a:pt x="147" y="883"/>
                          <a:pt x="147" y="884"/>
                        </a:cubicBezTo>
                        <a:cubicBezTo>
                          <a:pt x="147" y="885"/>
                          <a:pt x="147" y="886"/>
                          <a:pt x="147" y="886"/>
                        </a:cubicBezTo>
                        <a:cubicBezTo>
                          <a:pt x="147" y="887"/>
                          <a:pt x="147" y="888"/>
                          <a:pt x="148" y="888"/>
                        </a:cubicBezTo>
                        <a:cubicBezTo>
                          <a:pt x="148" y="889"/>
                          <a:pt x="148" y="890"/>
                          <a:pt x="148" y="890"/>
                        </a:cubicBezTo>
                        <a:cubicBezTo>
                          <a:pt x="148" y="891"/>
                          <a:pt x="148" y="892"/>
                          <a:pt x="148" y="893"/>
                        </a:cubicBezTo>
                        <a:cubicBezTo>
                          <a:pt x="148" y="894"/>
                          <a:pt x="148" y="894"/>
                          <a:pt x="148" y="895"/>
                        </a:cubicBezTo>
                        <a:cubicBezTo>
                          <a:pt x="148" y="896"/>
                          <a:pt x="148" y="896"/>
                          <a:pt x="149" y="897"/>
                        </a:cubicBezTo>
                        <a:cubicBezTo>
                          <a:pt x="149" y="898"/>
                          <a:pt x="149" y="899"/>
                          <a:pt x="149" y="899"/>
                        </a:cubicBezTo>
                        <a:cubicBezTo>
                          <a:pt x="149" y="900"/>
                          <a:pt x="149" y="900"/>
                          <a:pt x="149" y="901"/>
                        </a:cubicBezTo>
                        <a:cubicBezTo>
                          <a:pt x="149" y="902"/>
                          <a:pt x="149" y="903"/>
                          <a:pt x="149" y="903"/>
                        </a:cubicBezTo>
                        <a:cubicBezTo>
                          <a:pt x="149" y="904"/>
                          <a:pt x="149" y="905"/>
                          <a:pt x="150" y="906"/>
                        </a:cubicBezTo>
                        <a:cubicBezTo>
                          <a:pt x="150" y="907"/>
                          <a:pt x="150" y="907"/>
                          <a:pt x="150" y="908"/>
                        </a:cubicBezTo>
                        <a:cubicBezTo>
                          <a:pt x="150" y="909"/>
                          <a:pt x="150" y="909"/>
                          <a:pt x="150" y="910"/>
                        </a:cubicBezTo>
                        <a:cubicBezTo>
                          <a:pt x="150" y="911"/>
                          <a:pt x="150" y="912"/>
                          <a:pt x="150" y="913"/>
                        </a:cubicBezTo>
                        <a:cubicBezTo>
                          <a:pt x="150" y="913"/>
                          <a:pt x="151" y="914"/>
                          <a:pt x="151" y="915"/>
                        </a:cubicBezTo>
                        <a:cubicBezTo>
                          <a:pt x="151" y="916"/>
                          <a:pt x="151" y="916"/>
                          <a:pt x="151" y="917"/>
                        </a:cubicBezTo>
                        <a:cubicBezTo>
                          <a:pt x="151" y="918"/>
                          <a:pt x="151" y="918"/>
                          <a:pt x="151" y="919"/>
                        </a:cubicBezTo>
                        <a:cubicBezTo>
                          <a:pt x="151" y="919"/>
                          <a:pt x="151" y="920"/>
                          <a:pt x="151" y="920"/>
                        </a:cubicBezTo>
                        <a:cubicBezTo>
                          <a:pt x="151" y="921"/>
                          <a:pt x="152" y="921"/>
                          <a:pt x="152" y="922"/>
                        </a:cubicBezTo>
                        <a:cubicBezTo>
                          <a:pt x="152" y="923"/>
                          <a:pt x="152" y="924"/>
                          <a:pt x="152" y="924"/>
                        </a:cubicBezTo>
                        <a:cubicBezTo>
                          <a:pt x="152" y="925"/>
                          <a:pt x="152" y="925"/>
                          <a:pt x="152" y="926"/>
                        </a:cubicBezTo>
                        <a:cubicBezTo>
                          <a:pt x="152" y="927"/>
                          <a:pt x="152" y="928"/>
                          <a:pt x="152" y="928"/>
                        </a:cubicBezTo>
                        <a:cubicBezTo>
                          <a:pt x="152" y="929"/>
                          <a:pt x="153" y="929"/>
                          <a:pt x="153" y="930"/>
                        </a:cubicBezTo>
                        <a:cubicBezTo>
                          <a:pt x="153" y="930"/>
                          <a:pt x="153" y="931"/>
                          <a:pt x="153" y="932"/>
                        </a:cubicBezTo>
                        <a:cubicBezTo>
                          <a:pt x="153" y="933"/>
                          <a:pt x="153" y="933"/>
                          <a:pt x="153" y="934"/>
                        </a:cubicBezTo>
                        <a:cubicBezTo>
                          <a:pt x="153" y="934"/>
                          <a:pt x="153" y="935"/>
                          <a:pt x="153" y="936"/>
                        </a:cubicBezTo>
                        <a:cubicBezTo>
                          <a:pt x="153" y="936"/>
                          <a:pt x="154" y="937"/>
                          <a:pt x="154" y="938"/>
                        </a:cubicBezTo>
                        <a:cubicBezTo>
                          <a:pt x="154" y="939"/>
                          <a:pt x="154" y="939"/>
                          <a:pt x="154" y="940"/>
                        </a:cubicBezTo>
                        <a:cubicBezTo>
                          <a:pt x="154" y="940"/>
                          <a:pt x="154" y="941"/>
                          <a:pt x="154" y="941"/>
                        </a:cubicBezTo>
                        <a:cubicBezTo>
                          <a:pt x="154" y="942"/>
                          <a:pt x="154" y="943"/>
                          <a:pt x="154" y="944"/>
                        </a:cubicBezTo>
                        <a:cubicBezTo>
                          <a:pt x="154" y="944"/>
                          <a:pt x="155" y="945"/>
                          <a:pt x="155" y="945"/>
                        </a:cubicBezTo>
                        <a:cubicBezTo>
                          <a:pt x="155" y="946"/>
                          <a:pt x="155" y="946"/>
                          <a:pt x="155" y="946"/>
                        </a:cubicBezTo>
                        <a:cubicBezTo>
                          <a:pt x="155" y="947"/>
                          <a:pt x="155" y="947"/>
                          <a:pt x="155" y="947"/>
                        </a:cubicBezTo>
                        <a:cubicBezTo>
                          <a:pt x="155" y="948"/>
                          <a:pt x="155" y="950"/>
                          <a:pt x="155" y="951"/>
                        </a:cubicBezTo>
                        <a:cubicBezTo>
                          <a:pt x="155" y="951"/>
                          <a:pt x="156" y="951"/>
                          <a:pt x="156" y="952"/>
                        </a:cubicBezTo>
                        <a:cubicBezTo>
                          <a:pt x="156" y="952"/>
                          <a:pt x="156" y="952"/>
                          <a:pt x="156" y="953"/>
                        </a:cubicBezTo>
                        <a:cubicBezTo>
                          <a:pt x="156" y="954"/>
                          <a:pt x="156" y="955"/>
                          <a:pt x="156" y="956"/>
                        </a:cubicBezTo>
                        <a:cubicBezTo>
                          <a:pt x="156" y="956"/>
                          <a:pt x="156" y="957"/>
                          <a:pt x="156" y="957"/>
                        </a:cubicBezTo>
                        <a:cubicBezTo>
                          <a:pt x="157" y="957"/>
                          <a:pt x="157" y="958"/>
                          <a:pt x="157" y="959"/>
                        </a:cubicBezTo>
                        <a:cubicBezTo>
                          <a:pt x="157" y="959"/>
                          <a:pt x="157" y="960"/>
                          <a:pt x="157" y="961"/>
                        </a:cubicBezTo>
                        <a:cubicBezTo>
                          <a:pt x="157" y="961"/>
                          <a:pt x="157" y="961"/>
                          <a:pt x="157" y="962"/>
                        </a:cubicBezTo>
                        <a:cubicBezTo>
                          <a:pt x="157" y="963"/>
                          <a:pt x="157" y="964"/>
                          <a:pt x="157" y="964"/>
                        </a:cubicBezTo>
                        <a:cubicBezTo>
                          <a:pt x="157" y="965"/>
                          <a:pt x="158" y="964"/>
                          <a:pt x="158" y="965"/>
                        </a:cubicBezTo>
                        <a:cubicBezTo>
                          <a:pt x="158" y="965"/>
                          <a:pt x="158" y="967"/>
                          <a:pt x="158" y="967"/>
                        </a:cubicBezTo>
                        <a:cubicBezTo>
                          <a:pt x="158" y="968"/>
                          <a:pt x="158" y="968"/>
                          <a:pt x="158" y="969"/>
                        </a:cubicBezTo>
                        <a:cubicBezTo>
                          <a:pt x="158" y="969"/>
                          <a:pt x="158" y="969"/>
                          <a:pt x="158" y="970"/>
                        </a:cubicBezTo>
                        <a:cubicBezTo>
                          <a:pt x="159" y="970"/>
                          <a:pt x="159" y="972"/>
                          <a:pt x="159" y="972"/>
                        </a:cubicBezTo>
                        <a:cubicBezTo>
                          <a:pt x="159" y="973"/>
                          <a:pt x="159" y="973"/>
                          <a:pt x="159" y="973"/>
                        </a:cubicBezTo>
                        <a:cubicBezTo>
                          <a:pt x="159" y="974"/>
                          <a:pt x="159" y="975"/>
                          <a:pt x="159" y="975"/>
                        </a:cubicBezTo>
                        <a:cubicBezTo>
                          <a:pt x="159" y="976"/>
                          <a:pt x="159" y="976"/>
                          <a:pt x="159" y="976"/>
                        </a:cubicBezTo>
                        <a:cubicBezTo>
                          <a:pt x="160" y="977"/>
                          <a:pt x="160" y="977"/>
                          <a:pt x="160" y="978"/>
                        </a:cubicBezTo>
                        <a:cubicBezTo>
                          <a:pt x="160" y="979"/>
                          <a:pt x="160" y="980"/>
                          <a:pt x="160" y="980"/>
                        </a:cubicBezTo>
                        <a:cubicBezTo>
                          <a:pt x="160" y="981"/>
                          <a:pt x="160" y="981"/>
                          <a:pt x="160" y="981"/>
                        </a:cubicBezTo>
                        <a:cubicBezTo>
                          <a:pt x="160" y="982"/>
                          <a:pt x="160" y="983"/>
                          <a:pt x="161" y="983"/>
                        </a:cubicBezTo>
                        <a:cubicBezTo>
                          <a:pt x="161" y="984"/>
                          <a:pt x="161" y="984"/>
                          <a:pt x="161" y="984"/>
                        </a:cubicBezTo>
                        <a:cubicBezTo>
                          <a:pt x="161" y="985"/>
                          <a:pt x="161" y="985"/>
                          <a:pt x="161" y="985"/>
                        </a:cubicBezTo>
                        <a:cubicBezTo>
                          <a:pt x="161" y="986"/>
                          <a:pt x="161" y="986"/>
                          <a:pt x="161" y="987"/>
                        </a:cubicBezTo>
                        <a:cubicBezTo>
                          <a:pt x="161" y="987"/>
                          <a:pt x="161" y="988"/>
                          <a:pt x="162" y="988"/>
                        </a:cubicBezTo>
                        <a:cubicBezTo>
                          <a:pt x="162" y="989"/>
                          <a:pt x="162" y="989"/>
                          <a:pt x="162" y="990"/>
                        </a:cubicBezTo>
                        <a:cubicBezTo>
                          <a:pt x="162" y="991"/>
                          <a:pt x="162" y="991"/>
                          <a:pt x="162" y="992"/>
                        </a:cubicBezTo>
                        <a:cubicBezTo>
                          <a:pt x="162" y="992"/>
                          <a:pt x="162" y="992"/>
                          <a:pt x="162" y="993"/>
                        </a:cubicBezTo>
                        <a:cubicBezTo>
                          <a:pt x="162" y="993"/>
                          <a:pt x="162" y="994"/>
                          <a:pt x="163" y="995"/>
                        </a:cubicBezTo>
                        <a:cubicBezTo>
                          <a:pt x="163" y="995"/>
                          <a:pt x="163" y="995"/>
                          <a:pt x="163" y="995"/>
                        </a:cubicBezTo>
                        <a:cubicBezTo>
                          <a:pt x="163" y="996"/>
                          <a:pt x="163" y="996"/>
                          <a:pt x="163" y="997"/>
                        </a:cubicBezTo>
                        <a:cubicBezTo>
                          <a:pt x="163" y="997"/>
                          <a:pt x="163" y="998"/>
                          <a:pt x="163" y="998"/>
                        </a:cubicBezTo>
                        <a:cubicBezTo>
                          <a:pt x="163" y="999"/>
                          <a:pt x="163" y="999"/>
                          <a:pt x="164" y="999"/>
                        </a:cubicBezTo>
                        <a:cubicBezTo>
                          <a:pt x="164" y="1000"/>
                          <a:pt x="164" y="1000"/>
                          <a:pt x="164" y="1001"/>
                        </a:cubicBezTo>
                        <a:cubicBezTo>
                          <a:pt x="164" y="1001"/>
                          <a:pt x="164" y="1001"/>
                          <a:pt x="164" y="1002"/>
                        </a:cubicBezTo>
                        <a:cubicBezTo>
                          <a:pt x="164" y="1002"/>
                          <a:pt x="164" y="1003"/>
                          <a:pt x="164" y="1003"/>
                        </a:cubicBezTo>
                        <a:cubicBezTo>
                          <a:pt x="164" y="1004"/>
                          <a:pt x="164" y="1004"/>
                          <a:pt x="165" y="1005"/>
                        </a:cubicBezTo>
                        <a:cubicBezTo>
                          <a:pt x="165" y="1005"/>
                          <a:pt x="165" y="1005"/>
                          <a:pt x="165" y="1006"/>
                        </a:cubicBezTo>
                        <a:cubicBezTo>
                          <a:pt x="165" y="1006"/>
                          <a:pt x="165" y="1007"/>
                          <a:pt x="165" y="1008"/>
                        </a:cubicBezTo>
                        <a:cubicBezTo>
                          <a:pt x="165" y="1008"/>
                          <a:pt x="165" y="1008"/>
                          <a:pt x="165" y="1009"/>
                        </a:cubicBezTo>
                        <a:cubicBezTo>
                          <a:pt x="165" y="1009"/>
                          <a:pt x="165" y="1010"/>
                          <a:pt x="166" y="1010"/>
                        </a:cubicBezTo>
                        <a:cubicBezTo>
                          <a:pt x="166" y="1011"/>
                          <a:pt x="166" y="1011"/>
                          <a:pt x="166" y="1011"/>
                        </a:cubicBezTo>
                        <a:cubicBezTo>
                          <a:pt x="166" y="1011"/>
                          <a:pt x="166" y="1011"/>
                          <a:pt x="166" y="1012"/>
                        </a:cubicBezTo>
                        <a:cubicBezTo>
                          <a:pt x="166" y="1012"/>
                          <a:pt x="166" y="1013"/>
                          <a:pt x="166" y="1013"/>
                        </a:cubicBezTo>
                        <a:cubicBezTo>
                          <a:pt x="166" y="1014"/>
                          <a:pt x="167" y="1014"/>
                          <a:pt x="167" y="1014"/>
                        </a:cubicBezTo>
                        <a:cubicBezTo>
                          <a:pt x="167" y="1015"/>
                          <a:pt x="167" y="1015"/>
                          <a:pt x="167" y="1015"/>
                        </a:cubicBezTo>
                        <a:cubicBezTo>
                          <a:pt x="167" y="1016"/>
                          <a:pt x="167" y="1017"/>
                          <a:pt x="167" y="1017"/>
                        </a:cubicBezTo>
                        <a:cubicBezTo>
                          <a:pt x="167" y="1018"/>
                          <a:pt x="167" y="1018"/>
                          <a:pt x="167" y="1019"/>
                        </a:cubicBezTo>
                        <a:cubicBezTo>
                          <a:pt x="167" y="1019"/>
                          <a:pt x="168" y="1019"/>
                          <a:pt x="168" y="1019"/>
                        </a:cubicBezTo>
                        <a:cubicBezTo>
                          <a:pt x="168" y="1020"/>
                          <a:pt x="168" y="1020"/>
                          <a:pt x="168" y="1021"/>
                        </a:cubicBezTo>
                        <a:cubicBezTo>
                          <a:pt x="168" y="1021"/>
                          <a:pt x="168" y="1021"/>
                          <a:pt x="168" y="1021"/>
                        </a:cubicBezTo>
                        <a:cubicBezTo>
                          <a:pt x="168" y="1022"/>
                          <a:pt x="168" y="1023"/>
                          <a:pt x="168" y="1023"/>
                        </a:cubicBezTo>
                        <a:cubicBezTo>
                          <a:pt x="168" y="1023"/>
                          <a:pt x="169" y="1023"/>
                          <a:pt x="169" y="1024"/>
                        </a:cubicBezTo>
                        <a:cubicBezTo>
                          <a:pt x="169" y="1024"/>
                          <a:pt x="169" y="1024"/>
                          <a:pt x="169" y="1025"/>
                        </a:cubicBezTo>
                        <a:cubicBezTo>
                          <a:pt x="169" y="1025"/>
                          <a:pt x="169" y="1026"/>
                          <a:pt x="169" y="1027"/>
                        </a:cubicBezTo>
                        <a:cubicBezTo>
                          <a:pt x="169" y="1027"/>
                          <a:pt x="169" y="1027"/>
                          <a:pt x="169" y="1027"/>
                        </a:cubicBezTo>
                        <a:cubicBezTo>
                          <a:pt x="169" y="1028"/>
                          <a:pt x="170" y="1028"/>
                          <a:pt x="170" y="1029"/>
                        </a:cubicBezTo>
                        <a:cubicBezTo>
                          <a:pt x="170" y="1029"/>
                          <a:pt x="170" y="1029"/>
                          <a:pt x="170" y="1029"/>
                        </a:cubicBezTo>
                        <a:cubicBezTo>
                          <a:pt x="170" y="1030"/>
                          <a:pt x="170" y="1030"/>
                          <a:pt x="170" y="1031"/>
                        </a:cubicBezTo>
                        <a:cubicBezTo>
                          <a:pt x="170" y="1031"/>
                          <a:pt x="170" y="1031"/>
                          <a:pt x="170" y="1032"/>
                        </a:cubicBezTo>
                        <a:cubicBezTo>
                          <a:pt x="170" y="1032"/>
                          <a:pt x="171" y="1032"/>
                          <a:pt x="171" y="1033"/>
                        </a:cubicBezTo>
                        <a:cubicBezTo>
                          <a:pt x="171" y="1033"/>
                          <a:pt x="171" y="1034"/>
                          <a:pt x="171" y="1034"/>
                        </a:cubicBezTo>
                        <a:cubicBezTo>
                          <a:pt x="171" y="1034"/>
                          <a:pt x="171" y="1034"/>
                          <a:pt x="171" y="1035"/>
                        </a:cubicBezTo>
                        <a:cubicBezTo>
                          <a:pt x="171" y="1035"/>
                          <a:pt x="171" y="1036"/>
                          <a:pt x="171" y="1036"/>
                        </a:cubicBezTo>
                        <a:cubicBezTo>
                          <a:pt x="172" y="1036"/>
                          <a:pt x="172" y="1037"/>
                          <a:pt x="172" y="1037"/>
                        </a:cubicBezTo>
                        <a:cubicBezTo>
                          <a:pt x="172" y="1037"/>
                          <a:pt x="172" y="1038"/>
                          <a:pt x="172" y="1038"/>
                        </a:cubicBezTo>
                        <a:cubicBezTo>
                          <a:pt x="172" y="1038"/>
                          <a:pt x="172" y="1039"/>
                          <a:pt x="172" y="1039"/>
                        </a:cubicBezTo>
                        <a:cubicBezTo>
                          <a:pt x="172" y="1040"/>
                          <a:pt x="172" y="1040"/>
                          <a:pt x="172" y="1040"/>
                        </a:cubicBezTo>
                        <a:cubicBezTo>
                          <a:pt x="173" y="1040"/>
                          <a:pt x="173" y="1040"/>
                          <a:pt x="173" y="1041"/>
                        </a:cubicBezTo>
                        <a:cubicBezTo>
                          <a:pt x="173" y="1041"/>
                          <a:pt x="173" y="1042"/>
                          <a:pt x="173" y="1042"/>
                        </a:cubicBezTo>
                        <a:cubicBezTo>
                          <a:pt x="173" y="1042"/>
                          <a:pt x="173" y="1042"/>
                          <a:pt x="173" y="1042"/>
                        </a:cubicBezTo>
                        <a:cubicBezTo>
                          <a:pt x="173" y="1043"/>
                          <a:pt x="173" y="1044"/>
                          <a:pt x="173" y="1044"/>
                        </a:cubicBezTo>
                        <a:cubicBezTo>
                          <a:pt x="174" y="1045"/>
                          <a:pt x="174" y="1045"/>
                          <a:pt x="174" y="1045"/>
                        </a:cubicBezTo>
                        <a:cubicBezTo>
                          <a:pt x="174" y="1045"/>
                          <a:pt x="174" y="1045"/>
                          <a:pt x="174" y="1046"/>
                        </a:cubicBezTo>
                        <a:cubicBezTo>
                          <a:pt x="174" y="1046"/>
                          <a:pt x="174" y="1046"/>
                          <a:pt x="174" y="1047"/>
                        </a:cubicBezTo>
                        <a:cubicBezTo>
                          <a:pt x="174" y="1047"/>
                          <a:pt x="174" y="1047"/>
                          <a:pt x="174" y="1047"/>
                        </a:cubicBezTo>
                        <a:cubicBezTo>
                          <a:pt x="175" y="1047"/>
                          <a:pt x="175" y="1048"/>
                          <a:pt x="175" y="1048"/>
                        </a:cubicBezTo>
                        <a:cubicBezTo>
                          <a:pt x="175" y="1048"/>
                          <a:pt x="175" y="1049"/>
                          <a:pt x="175" y="1049"/>
                        </a:cubicBezTo>
                        <a:cubicBezTo>
                          <a:pt x="175" y="1049"/>
                          <a:pt x="175" y="1049"/>
                          <a:pt x="175" y="1050"/>
                        </a:cubicBezTo>
                        <a:cubicBezTo>
                          <a:pt x="175" y="1050"/>
                          <a:pt x="175" y="1050"/>
                          <a:pt x="175" y="1051"/>
                        </a:cubicBezTo>
                        <a:cubicBezTo>
                          <a:pt x="176" y="1051"/>
                          <a:pt x="176" y="1051"/>
                          <a:pt x="176" y="1051"/>
                        </a:cubicBezTo>
                        <a:cubicBezTo>
                          <a:pt x="176" y="1052"/>
                          <a:pt x="176" y="1053"/>
                          <a:pt x="176" y="1053"/>
                        </a:cubicBezTo>
                        <a:cubicBezTo>
                          <a:pt x="176" y="1053"/>
                          <a:pt x="176" y="1053"/>
                          <a:pt x="176" y="1053"/>
                        </a:cubicBezTo>
                        <a:cubicBezTo>
                          <a:pt x="176" y="1054"/>
                          <a:pt x="176" y="1054"/>
                          <a:pt x="176" y="1054"/>
                        </a:cubicBezTo>
                        <a:cubicBezTo>
                          <a:pt x="177" y="1055"/>
                          <a:pt x="177" y="1056"/>
                          <a:pt x="177" y="1056"/>
                        </a:cubicBezTo>
                        <a:cubicBezTo>
                          <a:pt x="177" y="1056"/>
                          <a:pt x="177" y="1055"/>
                          <a:pt x="177" y="1056"/>
                        </a:cubicBezTo>
                        <a:cubicBezTo>
                          <a:pt x="177" y="1056"/>
                          <a:pt x="177" y="1057"/>
                          <a:pt x="177" y="1057"/>
                        </a:cubicBezTo>
                        <a:cubicBezTo>
                          <a:pt x="177" y="1057"/>
                          <a:pt x="177" y="1058"/>
                          <a:pt x="178" y="1058"/>
                        </a:cubicBezTo>
                        <a:cubicBezTo>
                          <a:pt x="178" y="1058"/>
                          <a:pt x="178" y="1059"/>
                          <a:pt x="178" y="1059"/>
                        </a:cubicBezTo>
                        <a:cubicBezTo>
                          <a:pt x="178" y="1060"/>
                          <a:pt x="178" y="1060"/>
                          <a:pt x="178" y="1060"/>
                        </a:cubicBezTo>
                        <a:cubicBezTo>
                          <a:pt x="178" y="1060"/>
                          <a:pt x="178" y="1060"/>
                          <a:pt x="178" y="1060"/>
                        </a:cubicBezTo>
                        <a:cubicBezTo>
                          <a:pt x="178" y="1061"/>
                          <a:pt x="178" y="1061"/>
                          <a:pt x="179" y="1061"/>
                        </a:cubicBezTo>
                        <a:cubicBezTo>
                          <a:pt x="179" y="1061"/>
                          <a:pt x="179" y="1062"/>
                          <a:pt x="179" y="1062"/>
                        </a:cubicBezTo>
                        <a:cubicBezTo>
                          <a:pt x="179" y="1062"/>
                          <a:pt x="179" y="1063"/>
                          <a:pt x="179" y="1063"/>
                        </a:cubicBezTo>
                        <a:cubicBezTo>
                          <a:pt x="179" y="1063"/>
                          <a:pt x="179" y="1064"/>
                          <a:pt x="179" y="1064"/>
                        </a:cubicBezTo>
                        <a:cubicBezTo>
                          <a:pt x="179" y="1064"/>
                          <a:pt x="179" y="1065"/>
                          <a:pt x="180" y="1065"/>
                        </a:cubicBezTo>
                        <a:cubicBezTo>
                          <a:pt x="180" y="1065"/>
                          <a:pt x="180" y="1066"/>
                          <a:pt x="180" y="1066"/>
                        </a:cubicBezTo>
                        <a:cubicBezTo>
                          <a:pt x="180" y="1066"/>
                          <a:pt x="180" y="1066"/>
                          <a:pt x="180" y="1066"/>
                        </a:cubicBezTo>
                        <a:cubicBezTo>
                          <a:pt x="180" y="1066"/>
                          <a:pt x="180" y="1066"/>
                          <a:pt x="180" y="1067"/>
                        </a:cubicBezTo>
                        <a:cubicBezTo>
                          <a:pt x="180" y="1067"/>
                          <a:pt x="180" y="1068"/>
                          <a:pt x="181" y="1068"/>
                        </a:cubicBezTo>
                        <a:cubicBezTo>
                          <a:pt x="181" y="1068"/>
                          <a:pt x="181" y="1068"/>
                          <a:pt x="181" y="1068"/>
                        </a:cubicBezTo>
                        <a:cubicBezTo>
                          <a:pt x="181" y="1069"/>
                          <a:pt x="181" y="1069"/>
                          <a:pt x="181" y="1070"/>
                        </a:cubicBezTo>
                        <a:cubicBezTo>
                          <a:pt x="181" y="1070"/>
                          <a:pt x="181" y="1070"/>
                          <a:pt x="181" y="1070"/>
                        </a:cubicBezTo>
                        <a:cubicBezTo>
                          <a:pt x="181" y="1070"/>
                          <a:pt x="181" y="1070"/>
                          <a:pt x="182" y="1071"/>
                        </a:cubicBezTo>
                        <a:cubicBezTo>
                          <a:pt x="182" y="1071"/>
                          <a:pt x="182" y="1072"/>
                          <a:pt x="182" y="1072"/>
                        </a:cubicBezTo>
                        <a:cubicBezTo>
                          <a:pt x="182" y="1072"/>
                          <a:pt x="182" y="1072"/>
                          <a:pt x="182" y="1072"/>
                        </a:cubicBezTo>
                        <a:cubicBezTo>
                          <a:pt x="182" y="1072"/>
                          <a:pt x="182" y="1073"/>
                          <a:pt x="182" y="1073"/>
                        </a:cubicBezTo>
                        <a:cubicBezTo>
                          <a:pt x="182" y="1074"/>
                          <a:pt x="183" y="1073"/>
                          <a:pt x="183" y="1073"/>
                        </a:cubicBezTo>
                        <a:cubicBezTo>
                          <a:pt x="183" y="1074"/>
                          <a:pt x="183" y="1074"/>
                          <a:pt x="183" y="1075"/>
                        </a:cubicBezTo>
                        <a:cubicBezTo>
                          <a:pt x="183" y="1075"/>
                          <a:pt x="183" y="1075"/>
                          <a:pt x="183" y="1075"/>
                        </a:cubicBezTo>
                        <a:cubicBezTo>
                          <a:pt x="183" y="1075"/>
                          <a:pt x="183" y="1076"/>
                          <a:pt x="183" y="1076"/>
                        </a:cubicBezTo>
                        <a:cubicBezTo>
                          <a:pt x="183" y="1076"/>
                          <a:pt x="184" y="1076"/>
                          <a:pt x="184" y="1076"/>
                        </a:cubicBezTo>
                        <a:cubicBezTo>
                          <a:pt x="184" y="1077"/>
                          <a:pt x="184" y="1077"/>
                          <a:pt x="184" y="1077"/>
                        </a:cubicBezTo>
                        <a:cubicBezTo>
                          <a:pt x="184" y="1078"/>
                          <a:pt x="184" y="1078"/>
                          <a:pt x="184" y="1078"/>
                        </a:cubicBezTo>
                        <a:cubicBezTo>
                          <a:pt x="184" y="1078"/>
                          <a:pt x="184" y="1078"/>
                          <a:pt x="184" y="1078"/>
                        </a:cubicBezTo>
                        <a:cubicBezTo>
                          <a:pt x="184" y="1079"/>
                          <a:pt x="185" y="1079"/>
                          <a:pt x="185" y="1079"/>
                        </a:cubicBezTo>
                        <a:cubicBezTo>
                          <a:pt x="185" y="1079"/>
                          <a:pt x="185" y="1080"/>
                          <a:pt x="185" y="1080"/>
                        </a:cubicBezTo>
                        <a:cubicBezTo>
                          <a:pt x="185" y="1080"/>
                          <a:pt x="185" y="1080"/>
                          <a:pt x="185" y="1080"/>
                        </a:cubicBezTo>
                        <a:cubicBezTo>
                          <a:pt x="185" y="1080"/>
                          <a:pt x="185" y="1081"/>
                          <a:pt x="185" y="1081"/>
                        </a:cubicBezTo>
                        <a:cubicBezTo>
                          <a:pt x="185" y="1082"/>
                          <a:pt x="186" y="1082"/>
                          <a:pt x="186" y="1082"/>
                        </a:cubicBezTo>
                        <a:cubicBezTo>
                          <a:pt x="186" y="1082"/>
                          <a:pt x="186" y="1082"/>
                          <a:pt x="186" y="1082"/>
                        </a:cubicBezTo>
                        <a:cubicBezTo>
                          <a:pt x="186" y="1082"/>
                          <a:pt x="186" y="1083"/>
                          <a:pt x="186" y="1083"/>
                        </a:cubicBezTo>
                        <a:cubicBezTo>
                          <a:pt x="186" y="1083"/>
                          <a:pt x="186" y="1082"/>
                          <a:pt x="186" y="1082"/>
                        </a:cubicBezTo>
                        <a:cubicBezTo>
                          <a:pt x="186" y="1083"/>
                          <a:pt x="187" y="1083"/>
                          <a:pt x="187" y="1084"/>
                        </a:cubicBezTo>
                        <a:cubicBezTo>
                          <a:pt x="187" y="1084"/>
                          <a:pt x="187" y="1084"/>
                          <a:pt x="187" y="1085"/>
                        </a:cubicBezTo>
                        <a:cubicBezTo>
                          <a:pt x="187" y="1085"/>
                          <a:pt x="187" y="1085"/>
                          <a:pt x="187" y="1085"/>
                        </a:cubicBezTo>
                        <a:cubicBezTo>
                          <a:pt x="187" y="1085"/>
                          <a:pt x="187" y="1085"/>
                          <a:pt x="187" y="1085"/>
                        </a:cubicBezTo>
                        <a:cubicBezTo>
                          <a:pt x="187" y="1085"/>
                          <a:pt x="188" y="1086"/>
                          <a:pt x="188" y="1086"/>
                        </a:cubicBezTo>
                        <a:cubicBezTo>
                          <a:pt x="188" y="1086"/>
                          <a:pt x="188" y="1086"/>
                          <a:pt x="188" y="1086"/>
                        </a:cubicBezTo>
                        <a:cubicBezTo>
                          <a:pt x="188" y="1087"/>
                          <a:pt x="188" y="1087"/>
                          <a:pt x="188" y="1087"/>
                        </a:cubicBezTo>
                        <a:cubicBezTo>
                          <a:pt x="188" y="1087"/>
                          <a:pt x="188" y="1087"/>
                          <a:pt x="188" y="1087"/>
                        </a:cubicBezTo>
                        <a:cubicBezTo>
                          <a:pt x="189" y="1087"/>
                          <a:pt x="189" y="1088"/>
                          <a:pt x="189" y="1088"/>
                        </a:cubicBezTo>
                        <a:cubicBezTo>
                          <a:pt x="189" y="1088"/>
                          <a:pt x="189" y="1088"/>
                          <a:pt x="189" y="1088"/>
                        </a:cubicBezTo>
                        <a:cubicBezTo>
                          <a:pt x="189" y="1089"/>
                          <a:pt x="189" y="1089"/>
                          <a:pt x="189" y="1089"/>
                        </a:cubicBezTo>
                        <a:cubicBezTo>
                          <a:pt x="189" y="1090"/>
                          <a:pt x="189" y="1090"/>
                          <a:pt x="189" y="1090"/>
                        </a:cubicBezTo>
                        <a:cubicBezTo>
                          <a:pt x="190" y="1090"/>
                          <a:pt x="190" y="1091"/>
                          <a:pt x="190" y="1091"/>
                        </a:cubicBezTo>
                        <a:cubicBezTo>
                          <a:pt x="190" y="1091"/>
                          <a:pt x="190" y="1091"/>
                          <a:pt x="190" y="1091"/>
                        </a:cubicBezTo>
                        <a:cubicBezTo>
                          <a:pt x="190" y="1091"/>
                          <a:pt x="190" y="1091"/>
                          <a:pt x="190" y="1091"/>
                        </a:cubicBezTo>
                        <a:cubicBezTo>
                          <a:pt x="190" y="1091"/>
                          <a:pt x="190" y="1092"/>
                          <a:pt x="190" y="1092"/>
                        </a:cubicBezTo>
                        <a:cubicBezTo>
                          <a:pt x="191" y="1092"/>
                          <a:pt x="191" y="1093"/>
                          <a:pt x="191" y="1093"/>
                        </a:cubicBezTo>
                        <a:cubicBezTo>
                          <a:pt x="191" y="1093"/>
                          <a:pt x="191" y="1093"/>
                          <a:pt x="191" y="1093"/>
                        </a:cubicBezTo>
                        <a:cubicBezTo>
                          <a:pt x="191" y="1093"/>
                          <a:pt x="191" y="1094"/>
                          <a:pt x="191" y="1094"/>
                        </a:cubicBezTo>
                        <a:cubicBezTo>
                          <a:pt x="191" y="1094"/>
                          <a:pt x="191" y="1095"/>
                          <a:pt x="191" y="1095"/>
                        </a:cubicBezTo>
                        <a:cubicBezTo>
                          <a:pt x="192" y="1095"/>
                          <a:pt x="192" y="1095"/>
                          <a:pt x="192" y="1095"/>
                        </a:cubicBezTo>
                        <a:cubicBezTo>
                          <a:pt x="192" y="1095"/>
                          <a:pt x="192" y="1096"/>
                          <a:pt x="192" y="1096"/>
                        </a:cubicBezTo>
                        <a:cubicBezTo>
                          <a:pt x="192" y="1096"/>
                          <a:pt x="192" y="1096"/>
                          <a:pt x="192" y="1096"/>
                        </a:cubicBezTo>
                        <a:cubicBezTo>
                          <a:pt x="192" y="1097"/>
                          <a:pt x="192" y="1097"/>
                          <a:pt x="192" y="1097"/>
                        </a:cubicBezTo>
                        <a:cubicBezTo>
                          <a:pt x="193" y="1097"/>
                          <a:pt x="193" y="1097"/>
                          <a:pt x="193" y="1097"/>
                        </a:cubicBezTo>
                        <a:cubicBezTo>
                          <a:pt x="193" y="1097"/>
                          <a:pt x="193" y="1097"/>
                          <a:pt x="193" y="1098"/>
                        </a:cubicBezTo>
                        <a:cubicBezTo>
                          <a:pt x="193" y="1098"/>
                          <a:pt x="193" y="1098"/>
                          <a:pt x="193" y="1098"/>
                        </a:cubicBezTo>
                        <a:cubicBezTo>
                          <a:pt x="193" y="1098"/>
                          <a:pt x="193" y="1098"/>
                          <a:pt x="194" y="1098"/>
                        </a:cubicBezTo>
                        <a:cubicBezTo>
                          <a:pt x="194" y="1098"/>
                          <a:pt x="194" y="1099"/>
                          <a:pt x="194" y="1099"/>
                        </a:cubicBezTo>
                        <a:cubicBezTo>
                          <a:pt x="194" y="1099"/>
                          <a:pt x="194" y="1100"/>
                          <a:pt x="194" y="1100"/>
                        </a:cubicBezTo>
                        <a:cubicBezTo>
                          <a:pt x="194" y="1100"/>
                          <a:pt x="194" y="1099"/>
                          <a:pt x="194" y="1100"/>
                        </a:cubicBezTo>
                        <a:cubicBezTo>
                          <a:pt x="194" y="1100"/>
                          <a:pt x="194" y="1101"/>
                          <a:pt x="195" y="1101"/>
                        </a:cubicBezTo>
                        <a:cubicBezTo>
                          <a:pt x="195" y="1101"/>
                          <a:pt x="195" y="1101"/>
                          <a:pt x="195" y="1101"/>
                        </a:cubicBezTo>
                        <a:cubicBezTo>
                          <a:pt x="195" y="1101"/>
                          <a:pt x="195" y="1102"/>
                          <a:pt x="195" y="1102"/>
                        </a:cubicBezTo>
                        <a:cubicBezTo>
                          <a:pt x="195" y="1102"/>
                          <a:pt x="195" y="1102"/>
                          <a:pt x="195" y="1102"/>
                        </a:cubicBezTo>
                        <a:cubicBezTo>
                          <a:pt x="195" y="1102"/>
                          <a:pt x="195" y="1102"/>
                          <a:pt x="196" y="1102"/>
                        </a:cubicBezTo>
                        <a:cubicBezTo>
                          <a:pt x="196" y="1102"/>
                          <a:pt x="196" y="1102"/>
                          <a:pt x="196" y="1103"/>
                        </a:cubicBezTo>
                        <a:cubicBezTo>
                          <a:pt x="196" y="1103"/>
                          <a:pt x="196" y="1103"/>
                          <a:pt x="196" y="1103"/>
                        </a:cubicBezTo>
                        <a:cubicBezTo>
                          <a:pt x="196" y="1103"/>
                          <a:pt x="196" y="1104"/>
                          <a:pt x="196" y="1104"/>
                        </a:cubicBezTo>
                        <a:cubicBezTo>
                          <a:pt x="196" y="1104"/>
                          <a:pt x="196" y="1103"/>
                          <a:pt x="197" y="1104"/>
                        </a:cubicBezTo>
                        <a:cubicBezTo>
                          <a:pt x="197" y="1104"/>
                          <a:pt x="197" y="1104"/>
                          <a:pt x="197" y="1104"/>
                        </a:cubicBezTo>
                        <a:cubicBezTo>
                          <a:pt x="197" y="1104"/>
                          <a:pt x="197" y="1105"/>
                          <a:pt x="197" y="1105"/>
                        </a:cubicBezTo>
                        <a:cubicBezTo>
                          <a:pt x="197" y="1105"/>
                          <a:pt x="197" y="1105"/>
                          <a:pt x="197" y="1105"/>
                        </a:cubicBezTo>
                        <a:cubicBezTo>
                          <a:pt x="197" y="1105"/>
                          <a:pt x="197" y="1106"/>
                          <a:pt x="198" y="1106"/>
                        </a:cubicBezTo>
                        <a:cubicBezTo>
                          <a:pt x="198" y="1106"/>
                          <a:pt x="198" y="1107"/>
                          <a:pt x="198" y="1107"/>
                        </a:cubicBezTo>
                        <a:cubicBezTo>
                          <a:pt x="198" y="1107"/>
                          <a:pt x="198" y="1107"/>
                          <a:pt x="198" y="1107"/>
                        </a:cubicBezTo>
                        <a:cubicBezTo>
                          <a:pt x="198" y="1107"/>
                          <a:pt x="198" y="1108"/>
                          <a:pt x="198" y="1108"/>
                        </a:cubicBezTo>
                        <a:cubicBezTo>
                          <a:pt x="198" y="1108"/>
                          <a:pt x="198" y="1107"/>
                          <a:pt x="199" y="1107"/>
                        </a:cubicBezTo>
                        <a:cubicBezTo>
                          <a:pt x="199" y="1107"/>
                          <a:pt x="199" y="1108"/>
                          <a:pt x="199" y="1108"/>
                        </a:cubicBezTo>
                        <a:cubicBezTo>
                          <a:pt x="199" y="1108"/>
                          <a:pt x="199" y="1109"/>
                          <a:pt x="199" y="1109"/>
                        </a:cubicBezTo>
                        <a:cubicBezTo>
                          <a:pt x="199" y="1109"/>
                          <a:pt x="199" y="1108"/>
                          <a:pt x="199" y="1108"/>
                        </a:cubicBezTo>
                        <a:cubicBezTo>
                          <a:pt x="199" y="1109"/>
                          <a:pt x="200" y="1110"/>
                          <a:pt x="200" y="1110"/>
                        </a:cubicBezTo>
                        <a:cubicBezTo>
                          <a:pt x="200" y="1110"/>
                          <a:pt x="200" y="1109"/>
                          <a:pt x="200" y="1109"/>
                        </a:cubicBezTo>
                        <a:cubicBezTo>
                          <a:pt x="200" y="1109"/>
                          <a:pt x="200" y="1110"/>
                          <a:pt x="200" y="1110"/>
                        </a:cubicBezTo>
                        <a:cubicBezTo>
                          <a:pt x="200" y="1110"/>
                          <a:pt x="200" y="1110"/>
                          <a:pt x="200" y="1110"/>
                        </a:cubicBezTo>
                        <a:cubicBezTo>
                          <a:pt x="200" y="1111"/>
                          <a:pt x="201" y="1111"/>
                          <a:pt x="201" y="1111"/>
                        </a:cubicBezTo>
                        <a:cubicBezTo>
                          <a:pt x="201" y="1111"/>
                          <a:pt x="201" y="1111"/>
                          <a:pt x="201" y="1111"/>
                        </a:cubicBezTo>
                        <a:cubicBezTo>
                          <a:pt x="201" y="1111"/>
                          <a:pt x="201" y="1111"/>
                          <a:pt x="201" y="1111"/>
                        </a:cubicBezTo>
                        <a:cubicBezTo>
                          <a:pt x="201" y="1112"/>
                          <a:pt x="201" y="1112"/>
                          <a:pt x="201" y="1112"/>
                        </a:cubicBezTo>
                        <a:cubicBezTo>
                          <a:pt x="201" y="1112"/>
                          <a:pt x="202" y="1113"/>
                          <a:pt x="202" y="1113"/>
                        </a:cubicBezTo>
                        <a:cubicBezTo>
                          <a:pt x="202" y="1113"/>
                          <a:pt x="202" y="1113"/>
                          <a:pt x="202" y="1113"/>
                        </a:cubicBezTo>
                        <a:cubicBezTo>
                          <a:pt x="202" y="1113"/>
                          <a:pt x="202" y="1113"/>
                          <a:pt x="202" y="1113"/>
                        </a:cubicBezTo>
                        <a:cubicBezTo>
                          <a:pt x="202" y="1114"/>
                          <a:pt x="202" y="1114"/>
                          <a:pt x="202" y="1114"/>
                        </a:cubicBezTo>
                        <a:cubicBezTo>
                          <a:pt x="202" y="1114"/>
                          <a:pt x="203" y="1114"/>
                          <a:pt x="203" y="1115"/>
                        </a:cubicBezTo>
                        <a:cubicBezTo>
                          <a:pt x="203" y="1115"/>
                          <a:pt x="203" y="1114"/>
                          <a:pt x="203" y="1114"/>
                        </a:cubicBezTo>
                        <a:cubicBezTo>
                          <a:pt x="203" y="1114"/>
                          <a:pt x="203" y="1114"/>
                          <a:pt x="203" y="1114"/>
                        </a:cubicBezTo>
                        <a:cubicBezTo>
                          <a:pt x="203" y="1115"/>
                          <a:pt x="203" y="1115"/>
                          <a:pt x="203" y="1115"/>
                        </a:cubicBezTo>
                        <a:cubicBezTo>
                          <a:pt x="203" y="1115"/>
                          <a:pt x="204" y="1115"/>
                          <a:pt x="204" y="1115"/>
                        </a:cubicBezTo>
                        <a:cubicBezTo>
                          <a:pt x="204" y="1115"/>
                          <a:pt x="204" y="1116"/>
                          <a:pt x="204" y="1117"/>
                        </a:cubicBezTo>
                        <a:cubicBezTo>
                          <a:pt x="204" y="1117"/>
                          <a:pt x="204" y="1116"/>
                          <a:pt x="204" y="1116"/>
                        </a:cubicBezTo>
                        <a:cubicBezTo>
                          <a:pt x="204" y="1117"/>
                          <a:pt x="204" y="1117"/>
                          <a:pt x="204" y="1117"/>
                        </a:cubicBezTo>
                        <a:cubicBezTo>
                          <a:pt x="205" y="1117"/>
                          <a:pt x="205" y="1117"/>
                          <a:pt x="205" y="1117"/>
                        </a:cubicBezTo>
                        <a:cubicBezTo>
                          <a:pt x="205" y="1117"/>
                          <a:pt x="205" y="1117"/>
                          <a:pt x="205" y="1117"/>
                        </a:cubicBezTo>
                        <a:cubicBezTo>
                          <a:pt x="205" y="1117"/>
                          <a:pt x="205" y="1117"/>
                          <a:pt x="205" y="1117"/>
                        </a:cubicBezTo>
                        <a:cubicBezTo>
                          <a:pt x="205" y="1118"/>
                          <a:pt x="205" y="1118"/>
                          <a:pt x="205" y="1118"/>
                        </a:cubicBezTo>
                        <a:cubicBezTo>
                          <a:pt x="206" y="1119"/>
                          <a:pt x="206" y="1119"/>
                          <a:pt x="206" y="1119"/>
                        </a:cubicBezTo>
                        <a:cubicBezTo>
                          <a:pt x="206" y="1119"/>
                          <a:pt x="206" y="1119"/>
                          <a:pt x="206" y="1119"/>
                        </a:cubicBezTo>
                        <a:cubicBezTo>
                          <a:pt x="206" y="1119"/>
                          <a:pt x="206" y="1119"/>
                          <a:pt x="206" y="1119"/>
                        </a:cubicBezTo>
                        <a:cubicBezTo>
                          <a:pt x="206" y="1119"/>
                          <a:pt x="206" y="1120"/>
                          <a:pt x="206" y="1120"/>
                        </a:cubicBezTo>
                        <a:cubicBezTo>
                          <a:pt x="206" y="1120"/>
                          <a:pt x="207" y="1120"/>
                          <a:pt x="207" y="1120"/>
                        </a:cubicBezTo>
                        <a:cubicBezTo>
                          <a:pt x="207" y="1120"/>
                          <a:pt x="207" y="1121"/>
                          <a:pt x="207" y="1122"/>
                        </a:cubicBezTo>
                        <a:cubicBezTo>
                          <a:pt x="207" y="1122"/>
                          <a:pt x="207" y="1122"/>
                          <a:pt x="207" y="1122"/>
                        </a:cubicBezTo>
                        <a:cubicBezTo>
                          <a:pt x="207" y="1122"/>
                          <a:pt x="207" y="1121"/>
                          <a:pt x="207" y="1121"/>
                        </a:cubicBezTo>
                        <a:cubicBezTo>
                          <a:pt x="208" y="1121"/>
                          <a:pt x="208" y="1122"/>
                          <a:pt x="208" y="1122"/>
                        </a:cubicBezTo>
                        <a:cubicBezTo>
                          <a:pt x="208" y="1122"/>
                          <a:pt x="208" y="1122"/>
                          <a:pt x="208" y="1122"/>
                        </a:cubicBezTo>
                        <a:cubicBezTo>
                          <a:pt x="208" y="1122"/>
                          <a:pt x="208" y="1122"/>
                          <a:pt x="208" y="1122"/>
                        </a:cubicBezTo>
                        <a:cubicBezTo>
                          <a:pt x="208" y="1122"/>
                          <a:pt x="208" y="1123"/>
                          <a:pt x="208" y="1123"/>
                        </a:cubicBezTo>
                        <a:cubicBezTo>
                          <a:pt x="209" y="1123"/>
                          <a:pt x="209" y="1123"/>
                          <a:pt x="209" y="1123"/>
                        </a:cubicBezTo>
                        <a:cubicBezTo>
                          <a:pt x="209" y="1123"/>
                          <a:pt x="209" y="1123"/>
                          <a:pt x="209" y="1123"/>
                        </a:cubicBezTo>
                        <a:cubicBezTo>
                          <a:pt x="209" y="1123"/>
                          <a:pt x="209" y="1124"/>
                          <a:pt x="209" y="1124"/>
                        </a:cubicBezTo>
                        <a:cubicBezTo>
                          <a:pt x="209" y="1124"/>
                          <a:pt x="209" y="1124"/>
                          <a:pt x="210" y="1124"/>
                        </a:cubicBezTo>
                        <a:cubicBezTo>
                          <a:pt x="210" y="1124"/>
                          <a:pt x="210" y="1124"/>
                          <a:pt x="210" y="1124"/>
                        </a:cubicBezTo>
                        <a:cubicBezTo>
                          <a:pt x="210" y="1124"/>
                          <a:pt x="210" y="1124"/>
                          <a:pt x="210" y="1124"/>
                        </a:cubicBezTo>
                        <a:cubicBezTo>
                          <a:pt x="210" y="1124"/>
                          <a:pt x="210" y="1125"/>
                          <a:pt x="210" y="1125"/>
                        </a:cubicBezTo>
                        <a:cubicBezTo>
                          <a:pt x="210" y="1125"/>
                          <a:pt x="210" y="1125"/>
                          <a:pt x="211" y="1125"/>
                        </a:cubicBezTo>
                        <a:cubicBezTo>
                          <a:pt x="211" y="1125"/>
                          <a:pt x="211" y="1125"/>
                          <a:pt x="211" y="1126"/>
                        </a:cubicBezTo>
                        <a:cubicBezTo>
                          <a:pt x="211" y="1126"/>
                          <a:pt x="211" y="1126"/>
                          <a:pt x="211" y="1126"/>
                        </a:cubicBezTo>
                        <a:cubicBezTo>
                          <a:pt x="211" y="1126"/>
                          <a:pt x="211" y="1126"/>
                          <a:pt x="211" y="1126"/>
                        </a:cubicBezTo>
                        <a:cubicBezTo>
                          <a:pt x="211" y="1126"/>
                          <a:pt x="211" y="1126"/>
                          <a:pt x="212" y="1126"/>
                        </a:cubicBezTo>
                        <a:cubicBezTo>
                          <a:pt x="212" y="1126"/>
                          <a:pt x="212" y="1126"/>
                          <a:pt x="212" y="1126"/>
                        </a:cubicBezTo>
                        <a:cubicBezTo>
                          <a:pt x="212" y="1126"/>
                          <a:pt x="212" y="1126"/>
                          <a:pt x="212" y="1127"/>
                        </a:cubicBezTo>
                        <a:cubicBezTo>
                          <a:pt x="212" y="1127"/>
                          <a:pt x="212" y="1127"/>
                          <a:pt x="212" y="1127"/>
                        </a:cubicBezTo>
                        <a:cubicBezTo>
                          <a:pt x="212" y="1127"/>
                          <a:pt x="212" y="1127"/>
                          <a:pt x="213" y="1127"/>
                        </a:cubicBezTo>
                        <a:cubicBezTo>
                          <a:pt x="213" y="1127"/>
                          <a:pt x="213" y="1128"/>
                          <a:pt x="213" y="1128"/>
                        </a:cubicBezTo>
                        <a:cubicBezTo>
                          <a:pt x="213" y="1128"/>
                          <a:pt x="213" y="1128"/>
                          <a:pt x="213" y="1128"/>
                        </a:cubicBezTo>
                        <a:cubicBezTo>
                          <a:pt x="213" y="1128"/>
                          <a:pt x="213" y="1128"/>
                          <a:pt x="213" y="1128"/>
                        </a:cubicBezTo>
                        <a:cubicBezTo>
                          <a:pt x="213" y="1129"/>
                          <a:pt x="213" y="1129"/>
                          <a:pt x="214" y="1129"/>
                        </a:cubicBezTo>
                        <a:cubicBezTo>
                          <a:pt x="214" y="1129"/>
                          <a:pt x="214" y="1129"/>
                          <a:pt x="214" y="1129"/>
                        </a:cubicBezTo>
                        <a:cubicBezTo>
                          <a:pt x="214" y="1129"/>
                          <a:pt x="214" y="1129"/>
                          <a:pt x="214" y="1129"/>
                        </a:cubicBezTo>
                        <a:cubicBezTo>
                          <a:pt x="214" y="1129"/>
                          <a:pt x="214" y="1130"/>
                          <a:pt x="214" y="1130"/>
                        </a:cubicBezTo>
                        <a:cubicBezTo>
                          <a:pt x="214" y="1130"/>
                          <a:pt x="215" y="1130"/>
                          <a:pt x="215" y="1130"/>
                        </a:cubicBezTo>
                        <a:cubicBezTo>
                          <a:pt x="215" y="1130"/>
                          <a:pt x="215" y="1130"/>
                          <a:pt x="215" y="1130"/>
                        </a:cubicBezTo>
                        <a:cubicBezTo>
                          <a:pt x="215" y="1130"/>
                          <a:pt x="215" y="1131"/>
                          <a:pt x="215" y="1131"/>
                        </a:cubicBezTo>
                        <a:cubicBezTo>
                          <a:pt x="215" y="1131"/>
                          <a:pt x="215" y="1132"/>
                          <a:pt x="215" y="1132"/>
                        </a:cubicBezTo>
                        <a:cubicBezTo>
                          <a:pt x="215" y="1132"/>
                          <a:pt x="216" y="1131"/>
                          <a:pt x="216" y="1131"/>
                        </a:cubicBezTo>
                        <a:cubicBezTo>
                          <a:pt x="216" y="1131"/>
                          <a:pt x="216" y="1132"/>
                          <a:pt x="216" y="1132"/>
                        </a:cubicBezTo>
                        <a:cubicBezTo>
                          <a:pt x="216" y="1132"/>
                          <a:pt x="216" y="1132"/>
                          <a:pt x="216" y="1132"/>
                        </a:cubicBezTo>
                        <a:cubicBezTo>
                          <a:pt x="216" y="1132"/>
                          <a:pt x="216" y="1132"/>
                          <a:pt x="216" y="1132"/>
                        </a:cubicBezTo>
                        <a:cubicBezTo>
                          <a:pt x="216" y="1132"/>
                          <a:pt x="217" y="1133"/>
                          <a:pt x="217" y="1133"/>
                        </a:cubicBezTo>
                        <a:cubicBezTo>
                          <a:pt x="217" y="1133"/>
                          <a:pt x="217" y="1133"/>
                          <a:pt x="217" y="1133"/>
                        </a:cubicBezTo>
                        <a:cubicBezTo>
                          <a:pt x="217" y="1133"/>
                          <a:pt x="217" y="1133"/>
                          <a:pt x="217" y="1133"/>
                        </a:cubicBezTo>
                        <a:cubicBezTo>
                          <a:pt x="217" y="1133"/>
                          <a:pt x="217" y="1134"/>
                          <a:pt x="217" y="1134"/>
                        </a:cubicBezTo>
                        <a:cubicBezTo>
                          <a:pt x="217" y="1134"/>
                          <a:pt x="218" y="1134"/>
                          <a:pt x="218" y="1134"/>
                        </a:cubicBezTo>
                        <a:cubicBezTo>
                          <a:pt x="218" y="1134"/>
                          <a:pt x="218" y="1134"/>
                          <a:pt x="218" y="1134"/>
                        </a:cubicBezTo>
                        <a:cubicBezTo>
                          <a:pt x="218" y="1134"/>
                          <a:pt x="218" y="1135"/>
                          <a:pt x="218" y="1135"/>
                        </a:cubicBezTo>
                        <a:cubicBezTo>
                          <a:pt x="218" y="1135"/>
                          <a:pt x="218" y="1134"/>
                          <a:pt x="218" y="1134"/>
                        </a:cubicBezTo>
                        <a:cubicBezTo>
                          <a:pt x="218" y="1134"/>
                          <a:pt x="219" y="1135"/>
                          <a:pt x="219" y="1135"/>
                        </a:cubicBezTo>
                        <a:cubicBezTo>
                          <a:pt x="219" y="1135"/>
                          <a:pt x="219" y="1135"/>
                          <a:pt x="219" y="1135"/>
                        </a:cubicBezTo>
                        <a:cubicBezTo>
                          <a:pt x="219" y="1135"/>
                          <a:pt x="219" y="1135"/>
                          <a:pt x="219" y="1135"/>
                        </a:cubicBezTo>
                        <a:cubicBezTo>
                          <a:pt x="219" y="1136"/>
                          <a:pt x="219" y="1136"/>
                          <a:pt x="219" y="1136"/>
                        </a:cubicBezTo>
                        <a:cubicBezTo>
                          <a:pt x="219" y="1136"/>
                          <a:pt x="220" y="1136"/>
                          <a:pt x="220" y="1136"/>
                        </a:cubicBezTo>
                        <a:cubicBezTo>
                          <a:pt x="220" y="1136"/>
                          <a:pt x="220" y="1137"/>
                          <a:pt x="220" y="1137"/>
                        </a:cubicBezTo>
                        <a:cubicBezTo>
                          <a:pt x="220" y="1137"/>
                          <a:pt x="220" y="1137"/>
                          <a:pt x="220" y="1137"/>
                        </a:cubicBezTo>
                        <a:cubicBezTo>
                          <a:pt x="220" y="1137"/>
                          <a:pt x="220" y="1137"/>
                          <a:pt x="220" y="1137"/>
                        </a:cubicBezTo>
                        <a:cubicBezTo>
                          <a:pt x="221" y="1137"/>
                          <a:pt x="221" y="1138"/>
                          <a:pt x="221" y="1138"/>
                        </a:cubicBezTo>
                        <a:cubicBezTo>
                          <a:pt x="221" y="1138"/>
                          <a:pt x="221" y="1138"/>
                          <a:pt x="221" y="1138"/>
                        </a:cubicBezTo>
                        <a:cubicBezTo>
                          <a:pt x="221" y="1138"/>
                          <a:pt x="221" y="1139"/>
                          <a:pt x="221" y="1139"/>
                        </a:cubicBezTo>
                        <a:cubicBezTo>
                          <a:pt x="221" y="1139"/>
                          <a:pt x="221" y="1138"/>
                          <a:pt x="221" y="1138"/>
                        </a:cubicBezTo>
                        <a:cubicBezTo>
                          <a:pt x="222" y="1138"/>
                          <a:pt x="222" y="1139"/>
                          <a:pt x="222" y="1139"/>
                        </a:cubicBezTo>
                        <a:cubicBezTo>
                          <a:pt x="222" y="1139"/>
                          <a:pt x="222" y="1139"/>
                          <a:pt x="222" y="1139"/>
                        </a:cubicBezTo>
                        <a:cubicBezTo>
                          <a:pt x="222" y="1139"/>
                          <a:pt x="222" y="1138"/>
                          <a:pt x="222" y="1138"/>
                        </a:cubicBezTo>
                        <a:cubicBezTo>
                          <a:pt x="222" y="1139"/>
                          <a:pt x="222" y="1139"/>
                          <a:pt x="222" y="1139"/>
                        </a:cubicBezTo>
                        <a:cubicBezTo>
                          <a:pt x="223" y="1140"/>
                          <a:pt x="223" y="1140"/>
                          <a:pt x="223" y="1140"/>
                        </a:cubicBezTo>
                        <a:cubicBezTo>
                          <a:pt x="223" y="1140"/>
                          <a:pt x="223" y="1140"/>
                          <a:pt x="223" y="1140"/>
                        </a:cubicBezTo>
                        <a:cubicBezTo>
                          <a:pt x="223" y="1140"/>
                          <a:pt x="223" y="1140"/>
                          <a:pt x="223" y="1140"/>
                        </a:cubicBezTo>
                        <a:cubicBezTo>
                          <a:pt x="223" y="1140"/>
                          <a:pt x="223" y="1140"/>
                          <a:pt x="223" y="1140"/>
                        </a:cubicBezTo>
                        <a:cubicBezTo>
                          <a:pt x="224" y="1140"/>
                          <a:pt x="224" y="1141"/>
                          <a:pt x="224" y="1141"/>
                        </a:cubicBezTo>
                        <a:cubicBezTo>
                          <a:pt x="224" y="1141"/>
                          <a:pt x="224" y="1140"/>
                          <a:pt x="224" y="1140"/>
                        </a:cubicBezTo>
                        <a:cubicBezTo>
                          <a:pt x="224" y="1140"/>
                          <a:pt x="224" y="1141"/>
                          <a:pt x="224" y="1141"/>
                        </a:cubicBezTo>
                        <a:cubicBezTo>
                          <a:pt x="224" y="1141"/>
                          <a:pt x="224" y="1141"/>
                          <a:pt x="224" y="1141"/>
                        </a:cubicBezTo>
                        <a:cubicBezTo>
                          <a:pt x="225" y="1141"/>
                          <a:pt x="225" y="1141"/>
                          <a:pt x="225" y="1142"/>
                        </a:cubicBezTo>
                        <a:cubicBezTo>
                          <a:pt x="225" y="1142"/>
                          <a:pt x="225" y="1143"/>
                          <a:pt x="225" y="1143"/>
                        </a:cubicBezTo>
                        <a:cubicBezTo>
                          <a:pt x="225" y="1143"/>
                          <a:pt x="225" y="1142"/>
                          <a:pt x="225" y="1142"/>
                        </a:cubicBezTo>
                        <a:cubicBezTo>
                          <a:pt x="225" y="1142"/>
                          <a:pt x="225" y="1142"/>
                          <a:pt x="225" y="1142"/>
                        </a:cubicBezTo>
                        <a:cubicBezTo>
                          <a:pt x="226" y="1142"/>
                          <a:pt x="226" y="1142"/>
                          <a:pt x="226" y="1142"/>
                        </a:cubicBezTo>
                        <a:cubicBezTo>
                          <a:pt x="226" y="1142"/>
                          <a:pt x="226" y="1142"/>
                          <a:pt x="226" y="1142"/>
                        </a:cubicBezTo>
                        <a:cubicBezTo>
                          <a:pt x="226" y="1143"/>
                          <a:pt x="226" y="1142"/>
                          <a:pt x="226" y="1142"/>
                        </a:cubicBezTo>
                        <a:cubicBezTo>
                          <a:pt x="226" y="1143"/>
                          <a:pt x="226" y="1143"/>
                          <a:pt x="227" y="1143"/>
                        </a:cubicBezTo>
                        <a:cubicBezTo>
                          <a:pt x="227" y="1143"/>
                          <a:pt x="227" y="1143"/>
                          <a:pt x="227" y="1143"/>
                        </a:cubicBezTo>
                        <a:cubicBezTo>
                          <a:pt x="227" y="1144"/>
                          <a:pt x="227" y="1144"/>
                          <a:pt x="227" y="1144"/>
                        </a:cubicBezTo>
                        <a:cubicBezTo>
                          <a:pt x="227" y="1144"/>
                          <a:pt x="227" y="1144"/>
                          <a:pt x="227" y="1144"/>
                        </a:cubicBezTo>
                        <a:cubicBezTo>
                          <a:pt x="227" y="1144"/>
                          <a:pt x="227" y="1145"/>
                          <a:pt x="228" y="1145"/>
                        </a:cubicBezTo>
                        <a:cubicBezTo>
                          <a:pt x="228" y="1145"/>
                          <a:pt x="228" y="1144"/>
                          <a:pt x="228" y="1144"/>
                        </a:cubicBezTo>
                        <a:cubicBezTo>
                          <a:pt x="228" y="1145"/>
                          <a:pt x="228" y="1145"/>
                          <a:pt x="228" y="1145"/>
                        </a:cubicBezTo>
                        <a:cubicBezTo>
                          <a:pt x="228" y="1145"/>
                          <a:pt x="228" y="1145"/>
                          <a:pt x="228" y="1145"/>
                        </a:cubicBezTo>
                        <a:cubicBezTo>
                          <a:pt x="228" y="1145"/>
                          <a:pt x="228" y="1146"/>
                          <a:pt x="229" y="1146"/>
                        </a:cubicBezTo>
                        <a:cubicBezTo>
                          <a:pt x="229" y="1146"/>
                          <a:pt x="229" y="1146"/>
                          <a:pt x="229" y="1146"/>
                        </a:cubicBezTo>
                        <a:cubicBezTo>
                          <a:pt x="229" y="1146"/>
                          <a:pt x="229" y="1146"/>
                          <a:pt x="229" y="1146"/>
                        </a:cubicBezTo>
                        <a:cubicBezTo>
                          <a:pt x="229" y="1146"/>
                          <a:pt x="229" y="1146"/>
                          <a:pt x="229" y="1146"/>
                        </a:cubicBezTo>
                        <a:cubicBezTo>
                          <a:pt x="229" y="1146"/>
                          <a:pt x="229" y="1146"/>
                          <a:pt x="230" y="1146"/>
                        </a:cubicBezTo>
                        <a:cubicBezTo>
                          <a:pt x="230" y="1146"/>
                          <a:pt x="230" y="1146"/>
                          <a:pt x="230" y="1146"/>
                        </a:cubicBezTo>
                        <a:cubicBezTo>
                          <a:pt x="230" y="1146"/>
                          <a:pt x="230" y="1147"/>
                          <a:pt x="230" y="1147"/>
                        </a:cubicBezTo>
                        <a:cubicBezTo>
                          <a:pt x="230" y="1147"/>
                          <a:pt x="230" y="1147"/>
                          <a:pt x="230" y="1147"/>
                        </a:cubicBezTo>
                        <a:cubicBezTo>
                          <a:pt x="230" y="1147"/>
                          <a:pt x="230" y="1148"/>
                          <a:pt x="231" y="1148"/>
                        </a:cubicBezTo>
                        <a:cubicBezTo>
                          <a:pt x="231" y="1148"/>
                          <a:pt x="231" y="1148"/>
                          <a:pt x="231" y="1148"/>
                        </a:cubicBezTo>
                        <a:cubicBezTo>
                          <a:pt x="231" y="1148"/>
                          <a:pt x="231" y="1147"/>
                          <a:pt x="231" y="1147"/>
                        </a:cubicBezTo>
                        <a:cubicBezTo>
                          <a:pt x="231" y="1147"/>
                          <a:pt x="231" y="1148"/>
                          <a:pt x="231" y="1148"/>
                        </a:cubicBezTo>
                        <a:cubicBezTo>
                          <a:pt x="231" y="1148"/>
                          <a:pt x="232" y="1148"/>
                          <a:pt x="232" y="1148"/>
                        </a:cubicBezTo>
                        <a:cubicBezTo>
                          <a:pt x="232" y="1148"/>
                          <a:pt x="232" y="1148"/>
                          <a:pt x="232" y="1148"/>
                        </a:cubicBezTo>
                        <a:cubicBezTo>
                          <a:pt x="232" y="1148"/>
                          <a:pt x="232" y="1148"/>
                          <a:pt x="232" y="1148"/>
                        </a:cubicBezTo>
                        <a:cubicBezTo>
                          <a:pt x="232" y="1148"/>
                          <a:pt x="232" y="1148"/>
                          <a:pt x="232" y="1148"/>
                        </a:cubicBezTo>
                        <a:cubicBezTo>
                          <a:pt x="232" y="1149"/>
                          <a:pt x="233" y="1148"/>
                          <a:pt x="233" y="1149"/>
                        </a:cubicBezTo>
                        <a:cubicBezTo>
                          <a:pt x="233" y="1149"/>
                          <a:pt x="233" y="1149"/>
                          <a:pt x="233" y="1149"/>
                        </a:cubicBezTo>
                        <a:cubicBezTo>
                          <a:pt x="233" y="1149"/>
                          <a:pt x="233" y="1149"/>
                          <a:pt x="233" y="1149"/>
                        </a:cubicBezTo>
                        <a:cubicBezTo>
                          <a:pt x="233" y="1149"/>
                          <a:pt x="233" y="1150"/>
                          <a:pt x="233" y="1150"/>
                        </a:cubicBezTo>
                        <a:cubicBezTo>
                          <a:pt x="233" y="1150"/>
                          <a:pt x="234" y="1150"/>
                          <a:pt x="234" y="1150"/>
                        </a:cubicBezTo>
                        <a:cubicBezTo>
                          <a:pt x="234" y="1150"/>
                          <a:pt x="234" y="1150"/>
                          <a:pt x="234" y="1150"/>
                        </a:cubicBezTo>
                        <a:cubicBezTo>
                          <a:pt x="234" y="1150"/>
                          <a:pt x="234" y="1150"/>
                          <a:pt x="234" y="1150"/>
                        </a:cubicBezTo>
                        <a:cubicBezTo>
                          <a:pt x="234" y="1150"/>
                          <a:pt x="234" y="1150"/>
                          <a:pt x="234" y="1150"/>
                        </a:cubicBezTo>
                        <a:cubicBezTo>
                          <a:pt x="234" y="1150"/>
                          <a:pt x="235" y="1150"/>
                          <a:pt x="235" y="1150"/>
                        </a:cubicBezTo>
                        <a:cubicBezTo>
                          <a:pt x="235" y="1150"/>
                          <a:pt x="235" y="1150"/>
                          <a:pt x="235" y="1150"/>
                        </a:cubicBezTo>
                        <a:cubicBezTo>
                          <a:pt x="235" y="1150"/>
                          <a:pt x="235" y="1150"/>
                          <a:pt x="235" y="1150"/>
                        </a:cubicBezTo>
                        <a:cubicBezTo>
                          <a:pt x="235" y="1150"/>
                          <a:pt x="235" y="1151"/>
                          <a:pt x="235" y="1151"/>
                        </a:cubicBezTo>
                        <a:cubicBezTo>
                          <a:pt x="235" y="1151"/>
                          <a:pt x="236" y="1150"/>
                          <a:pt x="236" y="1150"/>
                        </a:cubicBezTo>
                        <a:cubicBezTo>
                          <a:pt x="236" y="1151"/>
                          <a:pt x="236" y="1151"/>
                          <a:pt x="236" y="1152"/>
                        </a:cubicBezTo>
                        <a:cubicBezTo>
                          <a:pt x="236" y="1152"/>
                          <a:pt x="236" y="1152"/>
                          <a:pt x="236" y="1152"/>
                        </a:cubicBezTo>
                        <a:cubicBezTo>
                          <a:pt x="236" y="1152"/>
                          <a:pt x="236" y="1152"/>
                          <a:pt x="236" y="1152"/>
                        </a:cubicBezTo>
                        <a:cubicBezTo>
                          <a:pt x="236" y="1152"/>
                          <a:pt x="237" y="1152"/>
                          <a:pt x="237" y="1152"/>
                        </a:cubicBezTo>
                        <a:cubicBezTo>
                          <a:pt x="237" y="1152"/>
                          <a:pt x="237" y="1152"/>
                          <a:pt x="237" y="1152"/>
                        </a:cubicBezTo>
                        <a:cubicBezTo>
                          <a:pt x="237" y="1152"/>
                          <a:pt x="237" y="1152"/>
                          <a:pt x="237" y="1152"/>
                        </a:cubicBezTo>
                        <a:cubicBezTo>
                          <a:pt x="237" y="1152"/>
                          <a:pt x="237" y="1153"/>
                          <a:pt x="237" y="1153"/>
                        </a:cubicBezTo>
                        <a:cubicBezTo>
                          <a:pt x="238" y="1153"/>
                          <a:pt x="238" y="1153"/>
                          <a:pt x="238" y="1153"/>
                        </a:cubicBezTo>
                        <a:cubicBezTo>
                          <a:pt x="238" y="1153"/>
                          <a:pt x="238" y="1153"/>
                          <a:pt x="238" y="1153"/>
                        </a:cubicBezTo>
                        <a:cubicBezTo>
                          <a:pt x="238" y="1153"/>
                          <a:pt x="238" y="1153"/>
                          <a:pt x="238" y="1153"/>
                        </a:cubicBezTo>
                        <a:cubicBezTo>
                          <a:pt x="238" y="1153"/>
                          <a:pt x="238" y="1153"/>
                          <a:pt x="238" y="1153"/>
                        </a:cubicBezTo>
                        <a:cubicBezTo>
                          <a:pt x="239" y="1153"/>
                          <a:pt x="239" y="1153"/>
                          <a:pt x="239" y="1153"/>
                        </a:cubicBezTo>
                        <a:cubicBezTo>
                          <a:pt x="239" y="1154"/>
                          <a:pt x="239" y="1154"/>
                          <a:pt x="239" y="1154"/>
                        </a:cubicBezTo>
                        <a:cubicBezTo>
                          <a:pt x="239" y="1154"/>
                          <a:pt x="239" y="1154"/>
                          <a:pt x="239" y="1153"/>
                        </a:cubicBezTo>
                        <a:cubicBezTo>
                          <a:pt x="239" y="1153"/>
                          <a:pt x="239" y="1153"/>
                          <a:pt x="239" y="1153"/>
                        </a:cubicBezTo>
                        <a:cubicBezTo>
                          <a:pt x="240" y="1153"/>
                          <a:pt x="240" y="1154"/>
                          <a:pt x="240" y="1154"/>
                        </a:cubicBezTo>
                        <a:cubicBezTo>
                          <a:pt x="240" y="1154"/>
                          <a:pt x="240" y="1154"/>
                          <a:pt x="240" y="1154"/>
                        </a:cubicBezTo>
                        <a:cubicBezTo>
                          <a:pt x="240" y="1154"/>
                          <a:pt x="240" y="1154"/>
                          <a:pt x="240" y="1154"/>
                        </a:cubicBezTo>
                        <a:cubicBezTo>
                          <a:pt x="240" y="1154"/>
                          <a:pt x="240" y="1155"/>
                          <a:pt x="240" y="1155"/>
                        </a:cubicBezTo>
                        <a:cubicBezTo>
                          <a:pt x="241" y="1155"/>
                          <a:pt x="241" y="1154"/>
                          <a:pt x="241" y="1154"/>
                        </a:cubicBezTo>
                        <a:cubicBezTo>
                          <a:pt x="241" y="1154"/>
                          <a:pt x="241" y="1155"/>
                          <a:pt x="241" y="1155"/>
                        </a:cubicBezTo>
                        <a:cubicBezTo>
                          <a:pt x="241" y="1155"/>
                          <a:pt x="241" y="1155"/>
                          <a:pt x="241" y="1155"/>
                        </a:cubicBezTo>
                        <a:cubicBezTo>
                          <a:pt x="241" y="1155"/>
                          <a:pt x="241" y="1155"/>
                          <a:pt x="241" y="1155"/>
                        </a:cubicBezTo>
                        <a:cubicBezTo>
                          <a:pt x="242" y="1155"/>
                          <a:pt x="242" y="1156"/>
                          <a:pt x="242" y="1156"/>
                        </a:cubicBezTo>
                        <a:cubicBezTo>
                          <a:pt x="242" y="1156"/>
                          <a:pt x="242" y="1156"/>
                          <a:pt x="242" y="1156"/>
                        </a:cubicBezTo>
                        <a:cubicBezTo>
                          <a:pt x="242" y="1156"/>
                          <a:pt x="242" y="1157"/>
                          <a:pt x="242" y="1157"/>
                        </a:cubicBezTo>
                        <a:cubicBezTo>
                          <a:pt x="242" y="1156"/>
                          <a:pt x="242" y="1156"/>
                          <a:pt x="243" y="1156"/>
                        </a:cubicBezTo>
                        <a:cubicBezTo>
                          <a:pt x="243" y="1156"/>
                          <a:pt x="243" y="1156"/>
                          <a:pt x="243" y="1156"/>
                        </a:cubicBezTo>
                        <a:cubicBezTo>
                          <a:pt x="243" y="1156"/>
                          <a:pt x="243" y="1157"/>
                          <a:pt x="243" y="1157"/>
                        </a:cubicBezTo>
                        <a:cubicBezTo>
                          <a:pt x="243" y="1157"/>
                          <a:pt x="243" y="1156"/>
                          <a:pt x="243" y="1156"/>
                        </a:cubicBezTo>
                        <a:cubicBezTo>
                          <a:pt x="243" y="1156"/>
                          <a:pt x="243" y="1157"/>
                          <a:pt x="244" y="1157"/>
                        </a:cubicBezTo>
                        <a:cubicBezTo>
                          <a:pt x="244" y="1158"/>
                          <a:pt x="244" y="1158"/>
                          <a:pt x="244" y="1158"/>
                        </a:cubicBezTo>
                        <a:cubicBezTo>
                          <a:pt x="244" y="1158"/>
                          <a:pt x="244" y="1158"/>
                          <a:pt x="244" y="1158"/>
                        </a:cubicBezTo>
                        <a:cubicBezTo>
                          <a:pt x="244" y="1158"/>
                          <a:pt x="244" y="1158"/>
                          <a:pt x="244" y="1158"/>
                        </a:cubicBezTo>
                        <a:cubicBezTo>
                          <a:pt x="244" y="1158"/>
                          <a:pt x="244" y="1157"/>
                          <a:pt x="245" y="1158"/>
                        </a:cubicBezTo>
                        <a:cubicBezTo>
                          <a:pt x="245" y="1158"/>
                          <a:pt x="245" y="1159"/>
                          <a:pt x="245" y="1159"/>
                        </a:cubicBezTo>
                        <a:cubicBezTo>
                          <a:pt x="245" y="1159"/>
                          <a:pt x="245" y="1158"/>
                          <a:pt x="245" y="1158"/>
                        </a:cubicBezTo>
                        <a:cubicBezTo>
                          <a:pt x="245" y="1158"/>
                          <a:pt x="245" y="1158"/>
                          <a:pt x="245" y="1159"/>
                        </a:cubicBezTo>
                        <a:cubicBezTo>
                          <a:pt x="245" y="1159"/>
                          <a:pt x="245" y="1159"/>
                          <a:pt x="246" y="1159"/>
                        </a:cubicBezTo>
                        <a:cubicBezTo>
                          <a:pt x="246" y="1159"/>
                          <a:pt x="246" y="1158"/>
                          <a:pt x="246" y="1158"/>
                        </a:cubicBezTo>
                        <a:cubicBezTo>
                          <a:pt x="246" y="1159"/>
                          <a:pt x="246" y="1159"/>
                          <a:pt x="246" y="1159"/>
                        </a:cubicBezTo>
                        <a:cubicBezTo>
                          <a:pt x="246" y="1160"/>
                          <a:pt x="246" y="1159"/>
                          <a:pt x="246" y="1159"/>
                        </a:cubicBezTo>
                        <a:cubicBezTo>
                          <a:pt x="246" y="1159"/>
                          <a:pt x="246" y="1159"/>
                          <a:pt x="247" y="1159"/>
                        </a:cubicBezTo>
                        <a:cubicBezTo>
                          <a:pt x="247" y="1159"/>
                          <a:pt x="247" y="1159"/>
                          <a:pt x="247" y="1159"/>
                        </a:cubicBezTo>
                        <a:cubicBezTo>
                          <a:pt x="247" y="1159"/>
                          <a:pt x="247" y="1159"/>
                          <a:pt x="247" y="1159"/>
                        </a:cubicBezTo>
                        <a:cubicBezTo>
                          <a:pt x="247" y="1160"/>
                          <a:pt x="247" y="1160"/>
                          <a:pt x="247" y="1161"/>
                        </a:cubicBezTo>
                        <a:cubicBezTo>
                          <a:pt x="247" y="1161"/>
                          <a:pt x="248" y="1160"/>
                          <a:pt x="248" y="1160"/>
                        </a:cubicBezTo>
                        <a:cubicBezTo>
                          <a:pt x="248" y="1160"/>
                          <a:pt x="248" y="1160"/>
                          <a:pt x="248" y="1160"/>
                        </a:cubicBezTo>
                        <a:cubicBezTo>
                          <a:pt x="248" y="1160"/>
                          <a:pt x="248" y="1160"/>
                          <a:pt x="248" y="1160"/>
                        </a:cubicBezTo>
                        <a:cubicBezTo>
                          <a:pt x="248" y="1160"/>
                          <a:pt x="248" y="1160"/>
                          <a:pt x="248" y="1160"/>
                        </a:cubicBezTo>
                        <a:cubicBezTo>
                          <a:pt x="248" y="1160"/>
                          <a:pt x="249" y="1160"/>
                          <a:pt x="249" y="1161"/>
                        </a:cubicBezTo>
                        <a:cubicBezTo>
                          <a:pt x="249" y="1161"/>
                          <a:pt x="249" y="1161"/>
                          <a:pt x="249" y="1161"/>
                        </a:cubicBezTo>
                        <a:cubicBezTo>
                          <a:pt x="249" y="1161"/>
                          <a:pt x="249" y="1162"/>
                          <a:pt x="249" y="1162"/>
                        </a:cubicBezTo>
                        <a:cubicBezTo>
                          <a:pt x="249" y="1162"/>
                          <a:pt x="249" y="1162"/>
                          <a:pt x="249" y="1162"/>
                        </a:cubicBezTo>
                        <a:cubicBezTo>
                          <a:pt x="249" y="1162"/>
                          <a:pt x="250" y="1162"/>
                          <a:pt x="250" y="1162"/>
                        </a:cubicBezTo>
                        <a:cubicBezTo>
                          <a:pt x="250" y="1162"/>
                          <a:pt x="250" y="1162"/>
                          <a:pt x="250" y="1162"/>
                        </a:cubicBezTo>
                        <a:cubicBezTo>
                          <a:pt x="250" y="1162"/>
                          <a:pt x="250" y="1162"/>
                          <a:pt x="250" y="1162"/>
                        </a:cubicBezTo>
                        <a:cubicBezTo>
                          <a:pt x="250" y="1162"/>
                          <a:pt x="250" y="1162"/>
                          <a:pt x="250" y="1162"/>
                        </a:cubicBezTo>
                        <a:cubicBezTo>
                          <a:pt x="250" y="1163"/>
                          <a:pt x="251" y="1163"/>
                          <a:pt x="251" y="1163"/>
                        </a:cubicBezTo>
                        <a:cubicBezTo>
                          <a:pt x="251" y="1163"/>
                          <a:pt x="251" y="1163"/>
                          <a:pt x="251" y="1163"/>
                        </a:cubicBezTo>
                        <a:cubicBezTo>
                          <a:pt x="251" y="1163"/>
                          <a:pt x="251" y="1162"/>
                          <a:pt x="251" y="1162"/>
                        </a:cubicBezTo>
                        <a:cubicBezTo>
                          <a:pt x="251" y="1162"/>
                          <a:pt x="251" y="1163"/>
                          <a:pt x="251" y="1163"/>
                        </a:cubicBezTo>
                        <a:cubicBezTo>
                          <a:pt x="251" y="1163"/>
                          <a:pt x="252" y="1162"/>
                          <a:pt x="252" y="1162"/>
                        </a:cubicBezTo>
                        <a:cubicBezTo>
                          <a:pt x="252" y="1162"/>
                          <a:pt x="252" y="1163"/>
                          <a:pt x="252" y="1163"/>
                        </a:cubicBezTo>
                        <a:cubicBezTo>
                          <a:pt x="252" y="1163"/>
                          <a:pt x="252" y="1163"/>
                          <a:pt x="252" y="1164"/>
                        </a:cubicBezTo>
                        <a:cubicBezTo>
                          <a:pt x="252" y="1164"/>
                          <a:pt x="252" y="1163"/>
                          <a:pt x="252" y="1163"/>
                        </a:cubicBezTo>
                        <a:cubicBezTo>
                          <a:pt x="252" y="1163"/>
                          <a:pt x="253" y="1164"/>
                          <a:pt x="253" y="1164"/>
                        </a:cubicBezTo>
                        <a:cubicBezTo>
                          <a:pt x="253" y="1164"/>
                          <a:pt x="253" y="1164"/>
                          <a:pt x="253" y="1164"/>
                        </a:cubicBezTo>
                        <a:cubicBezTo>
                          <a:pt x="253" y="1164"/>
                          <a:pt x="253" y="1164"/>
                          <a:pt x="253" y="1164"/>
                        </a:cubicBezTo>
                        <a:cubicBezTo>
                          <a:pt x="253" y="1164"/>
                          <a:pt x="253" y="1164"/>
                          <a:pt x="253" y="1165"/>
                        </a:cubicBezTo>
                        <a:cubicBezTo>
                          <a:pt x="253" y="1165"/>
                          <a:pt x="254" y="1165"/>
                          <a:pt x="254" y="1165"/>
                        </a:cubicBezTo>
                        <a:cubicBezTo>
                          <a:pt x="254" y="1165"/>
                          <a:pt x="254" y="1165"/>
                          <a:pt x="254" y="1165"/>
                        </a:cubicBezTo>
                        <a:cubicBezTo>
                          <a:pt x="255" y="1165"/>
                          <a:pt x="255" y="1165"/>
                          <a:pt x="255" y="1165"/>
                        </a:cubicBezTo>
                        <a:cubicBezTo>
                          <a:pt x="255" y="1165"/>
                          <a:pt x="255" y="1165"/>
                          <a:pt x="255" y="1165"/>
                        </a:cubicBezTo>
                        <a:cubicBezTo>
                          <a:pt x="255" y="1165"/>
                          <a:pt x="255" y="1165"/>
                          <a:pt x="255" y="1165"/>
                        </a:cubicBezTo>
                        <a:cubicBezTo>
                          <a:pt x="255" y="1165"/>
                          <a:pt x="255" y="1165"/>
                          <a:pt x="255" y="1165"/>
                        </a:cubicBezTo>
                        <a:cubicBezTo>
                          <a:pt x="256" y="1165"/>
                          <a:pt x="256" y="1166"/>
                          <a:pt x="256" y="1166"/>
                        </a:cubicBezTo>
                        <a:cubicBezTo>
                          <a:pt x="256" y="1166"/>
                          <a:pt x="256" y="1165"/>
                          <a:pt x="256" y="1165"/>
                        </a:cubicBezTo>
                        <a:cubicBezTo>
                          <a:pt x="256" y="1165"/>
                          <a:pt x="256" y="1165"/>
                          <a:pt x="256" y="1165"/>
                        </a:cubicBezTo>
                        <a:cubicBezTo>
                          <a:pt x="256" y="1165"/>
                          <a:pt x="256" y="1166"/>
                          <a:pt x="256" y="1166"/>
                        </a:cubicBezTo>
                        <a:cubicBezTo>
                          <a:pt x="257" y="1166"/>
                          <a:pt x="257" y="1166"/>
                          <a:pt x="257" y="1166"/>
                        </a:cubicBezTo>
                        <a:cubicBezTo>
                          <a:pt x="257" y="1166"/>
                          <a:pt x="257" y="1166"/>
                          <a:pt x="257" y="1166"/>
                        </a:cubicBezTo>
                        <a:cubicBezTo>
                          <a:pt x="257" y="1166"/>
                          <a:pt x="257" y="1166"/>
                          <a:pt x="257" y="1166"/>
                        </a:cubicBezTo>
                        <a:cubicBezTo>
                          <a:pt x="257" y="1166"/>
                          <a:pt x="257" y="1166"/>
                          <a:pt x="257" y="1166"/>
                        </a:cubicBezTo>
                        <a:cubicBezTo>
                          <a:pt x="258" y="1166"/>
                          <a:pt x="258" y="1166"/>
                          <a:pt x="258" y="1166"/>
                        </a:cubicBezTo>
                        <a:cubicBezTo>
                          <a:pt x="258" y="1166"/>
                          <a:pt x="258" y="1166"/>
                          <a:pt x="258" y="1166"/>
                        </a:cubicBezTo>
                        <a:cubicBezTo>
                          <a:pt x="258" y="1166"/>
                          <a:pt x="258" y="1167"/>
                          <a:pt x="258" y="1167"/>
                        </a:cubicBezTo>
                        <a:cubicBezTo>
                          <a:pt x="258" y="1167"/>
                          <a:pt x="258" y="1167"/>
                          <a:pt x="258" y="1167"/>
                        </a:cubicBezTo>
                        <a:cubicBezTo>
                          <a:pt x="259" y="1167"/>
                          <a:pt x="259" y="1167"/>
                          <a:pt x="259" y="1167"/>
                        </a:cubicBezTo>
                        <a:cubicBezTo>
                          <a:pt x="259" y="1167"/>
                          <a:pt x="259" y="1167"/>
                          <a:pt x="259" y="1168"/>
                        </a:cubicBezTo>
                        <a:cubicBezTo>
                          <a:pt x="259" y="1168"/>
                          <a:pt x="259" y="1167"/>
                          <a:pt x="259" y="1167"/>
                        </a:cubicBezTo>
                        <a:cubicBezTo>
                          <a:pt x="259" y="1167"/>
                          <a:pt x="259" y="1168"/>
                          <a:pt x="260" y="1168"/>
                        </a:cubicBezTo>
                        <a:cubicBezTo>
                          <a:pt x="260" y="1168"/>
                          <a:pt x="260" y="1168"/>
                          <a:pt x="260" y="1168"/>
                        </a:cubicBezTo>
                        <a:cubicBezTo>
                          <a:pt x="260" y="1168"/>
                          <a:pt x="260" y="1168"/>
                          <a:pt x="260" y="1168"/>
                        </a:cubicBezTo>
                        <a:cubicBezTo>
                          <a:pt x="260" y="1168"/>
                          <a:pt x="260" y="1168"/>
                          <a:pt x="260" y="1168"/>
                        </a:cubicBezTo>
                        <a:cubicBezTo>
                          <a:pt x="260" y="1168"/>
                          <a:pt x="260" y="1168"/>
                          <a:pt x="261" y="1168"/>
                        </a:cubicBezTo>
                        <a:cubicBezTo>
                          <a:pt x="261" y="1168"/>
                          <a:pt x="261" y="1169"/>
                          <a:pt x="261" y="1169"/>
                        </a:cubicBezTo>
                        <a:cubicBezTo>
                          <a:pt x="261" y="1169"/>
                          <a:pt x="261" y="1168"/>
                          <a:pt x="261" y="1169"/>
                        </a:cubicBezTo>
                        <a:cubicBezTo>
                          <a:pt x="261" y="1169"/>
                          <a:pt x="261" y="1169"/>
                          <a:pt x="261" y="1169"/>
                        </a:cubicBezTo>
                        <a:cubicBezTo>
                          <a:pt x="261" y="1169"/>
                          <a:pt x="261" y="1169"/>
                          <a:pt x="262" y="1169"/>
                        </a:cubicBezTo>
                        <a:cubicBezTo>
                          <a:pt x="262" y="1169"/>
                          <a:pt x="262" y="1169"/>
                          <a:pt x="262" y="1169"/>
                        </a:cubicBezTo>
                        <a:cubicBezTo>
                          <a:pt x="262" y="1169"/>
                          <a:pt x="262" y="1169"/>
                          <a:pt x="262" y="1169"/>
                        </a:cubicBezTo>
                        <a:cubicBezTo>
                          <a:pt x="262" y="1169"/>
                          <a:pt x="262" y="1169"/>
                          <a:pt x="262" y="1169"/>
                        </a:cubicBezTo>
                        <a:cubicBezTo>
                          <a:pt x="262" y="1169"/>
                          <a:pt x="262" y="1169"/>
                          <a:pt x="263" y="1169"/>
                        </a:cubicBezTo>
                        <a:cubicBezTo>
                          <a:pt x="263" y="1169"/>
                          <a:pt x="263" y="1170"/>
                          <a:pt x="263" y="1170"/>
                        </a:cubicBezTo>
                        <a:cubicBezTo>
                          <a:pt x="263" y="1170"/>
                          <a:pt x="263" y="1169"/>
                          <a:pt x="263" y="1169"/>
                        </a:cubicBezTo>
                        <a:cubicBezTo>
                          <a:pt x="263" y="1169"/>
                          <a:pt x="263" y="1170"/>
                          <a:pt x="263" y="1170"/>
                        </a:cubicBezTo>
                        <a:cubicBezTo>
                          <a:pt x="263" y="1170"/>
                          <a:pt x="263" y="1170"/>
                          <a:pt x="264" y="1170"/>
                        </a:cubicBezTo>
                        <a:cubicBezTo>
                          <a:pt x="264" y="1170"/>
                          <a:pt x="264" y="1170"/>
                          <a:pt x="264" y="1170"/>
                        </a:cubicBezTo>
                        <a:cubicBezTo>
                          <a:pt x="264" y="1170"/>
                          <a:pt x="264" y="1170"/>
                          <a:pt x="264" y="1170"/>
                        </a:cubicBezTo>
                        <a:cubicBezTo>
                          <a:pt x="264" y="1170"/>
                          <a:pt x="264" y="1170"/>
                          <a:pt x="264" y="1170"/>
                        </a:cubicBezTo>
                        <a:cubicBezTo>
                          <a:pt x="264" y="1171"/>
                          <a:pt x="265" y="1171"/>
                          <a:pt x="265" y="1171"/>
                        </a:cubicBezTo>
                        <a:cubicBezTo>
                          <a:pt x="265" y="1171"/>
                          <a:pt x="265" y="1170"/>
                          <a:pt x="265" y="1170"/>
                        </a:cubicBezTo>
                        <a:cubicBezTo>
                          <a:pt x="265" y="1170"/>
                          <a:pt x="265" y="1171"/>
                          <a:pt x="265" y="1171"/>
                        </a:cubicBezTo>
                        <a:cubicBezTo>
                          <a:pt x="265" y="1171"/>
                          <a:pt x="265" y="1171"/>
                          <a:pt x="265" y="1171"/>
                        </a:cubicBezTo>
                        <a:cubicBezTo>
                          <a:pt x="265" y="1171"/>
                          <a:pt x="266" y="1171"/>
                          <a:pt x="266" y="1171"/>
                        </a:cubicBezTo>
                        <a:cubicBezTo>
                          <a:pt x="266" y="1171"/>
                          <a:pt x="266" y="1171"/>
                          <a:pt x="266" y="1171"/>
                        </a:cubicBezTo>
                        <a:cubicBezTo>
                          <a:pt x="266" y="1171"/>
                          <a:pt x="266" y="1171"/>
                          <a:pt x="266" y="1171"/>
                        </a:cubicBezTo>
                        <a:cubicBezTo>
                          <a:pt x="266" y="1171"/>
                          <a:pt x="266" y="1172"/>
                          <a:pt x="266" y="1172"/>
                        </a:cubicBezTo>
                        <a:cubicBezTo>
                          <a:pt x="266" y="1172"/>
                          <a:pt x="267" y="1171"/>
                          <a:pt x="267" y="1172"/>
                        </a:cubicBezTo>
                        <a:cubicBezTo>
                          <a:pt x="267" y="1172"/>
                          <a:pt x="267" y="1172"/>
                          <a:pt x="267" y="1172"/>
                        </a:cubicBezTo>
                        <a:cubicBezTo>
                          <a:pt x="267" y="1172"/>
                          <a:pt x="267" y="1172"/>
                          <a:pt x="267" y="1172"/>
                        </a:cubicBezTo>
                        <a:cubicBezTo>
                          <a:pt x="267" y="1172"/>
                          <a:pt x="267" y="1172"/>
                          <a:pt x="267" y="1172"/>
                        </a:cubicBezTo>
                        <a:cubicBezTo>
                          <a:pt x="267" y="1172"/>
                          <a:pt x="268" y="1173"/>
                          <a:pt x="268" y="1173"/>
                        </a:cubicBezTo>
                        <a:cubicBezTo>
                          <a:pt x="268" y="1173"/>
                          <a:pt x="268" y="1172"/>
                          <a:pt x="268" y="1172"/>
                        </a:cubicBezTo>
                        <a:cubicBezTo>
                          <a:pt x="268" y="1172"/>
                          <a:pt x="268" y="1172"/>
                          <a:pt x="268" y="1172"/>
                        </a:cubicBezTo>
                        <a:cubicBezTo>
                          <a:pt x="268" y="1172"/>
                          <a:pt x="268" y="1172"/>
                          <a:pt x="268" y="1172"/>
                        </a:cubicBezTo>
                        <a:cubicBezTo>
                          <a:pt x="268" y="1172"/>
                          <a:pt x="269" y="1172"/>
                          <a:pt x="269" y="1172"/>
                        </a:cubicBezTo>
                        <a:cubicBezTo>
                          <a:pt x="269" y="1172"/>
                          <a:pt x="269" y="1173"/>
                          <a:pt x="269" y="1173"/>
                        </a:cubicBezTo>
                        <a:cubicBezTo>
                          <a:pt x="269" y="1173"/>
                          <a:pt x="269" y="1173"/>
                          <a:pt x="269" y="1173"/>
                        </a:cubicBezTo>
                        <a:cubicBezTo>
                          <a:pt x="269" y="1173"/>
                          <a:pt x="269" y="1173"/>
                          <a:pt x="269" y="1173"/>
                        </a:cubicBezTo>
                        <a:cubicBezTo>
                          <a:pt x="269" y="1173"/>
                          <a:pt x="270" y="1173"/>
                          <a:pt x="270" y="1173"/>
                        </a:cubicBezTo>
                        <a:cubicBezTo>
                          <a:pt x="270" y="1173"/>
                          <a:pt x="270" y="1173"/>
                          <a:pt x="270" y="1174"/>
                        </a:cubicBezTo>
                        <a:cubicBezTo>
                          <a:pt x="270" y="1174"/>
                          <a:pt x="270" y="1174"/>
                          <a:pt x="270" y="1174"/>
                        </a:cubicBezTo>
                        <a:cubicBezTo>
                          <a:pt x="270" y="1174"/>
                          <a:pt x="270" y="1174"/>
                          <a:pt x="270" y="1174"/>
                        </a:cubicBezTo>
                        <a:cubicBezTo>
                          <a:pt x="271" y="1174"/>
                          <a:pt x="271" y="1174"/>
                          <a:pt x="271" y="1174"/>
                        </a:cubicBezTo>
                        <a:cubicBezTo>
                          <a:pt x="271" y="1174"/>
                          <a:pt x="271" y="1174"/>
                          <a:pt x="271" y="1174"/>
                        </a:cubicBezTo>
                        <a:cubicBezTo>
                          <a:pt x="271" y="1174"/>
                          <a:pt x="271" y="1174"/>
                          <a:pt x="271" y="1174"/>
                        </a:cubicBezTo>
                        <a:cubicBezTo>
                          <a:pt x="271" y="1175"/>
                          <a:pt x="271" y="1174"/>
                          <a:pt x="271" y="1174"/>
                        </a:cubicBezTo>
                        <a:cubicBezTo>
                          <a:pt x="272" y="1174"/>
                          <a:pt x="272" y="1174"/>
                          <a:pt x="272" y="1174"/>
                        </a:cubicBezTo>
                        <a:cubicBezTo>
                          <a:pt x="272" y="1174"/>
                          <a:pt x="272" y="1175"/>
                          <a:pt x="272" y="1175"/>
                        </a:cubicBezTo>
                        <a:cubicBezTo>
                          <a:pt x="272" y="1175"/>
                          <a:pt x="272" y="1175"/>
                          <a:pt x="272" y="1175"/>
                        </a:cubicBezTo>
                        <a:cubicBezTo>
                          <a:pt x="272" y="1175"/>
                          <a:pt x="272" y="1175"/>
                          <a:pt x="272" y="1175"/>
                        </a:cubicBezTo>
                        <a:cubicBezTo>
                          <a:pt x="273" y="1175"/>
                          <a:pt x="273" y="1175"/>
                          <a:pt x="273" y="1175"/>
                        </a:cubicBezTo>
                        <a:cubicBezTo>
                          <a:pt x="273" y="1175"/>
                          <a:pt x="273" y="1175"/>
                          <a:pt x="273" y="1175"/>
                        </a:cubicBezTo>
                        <a:cubicBezTo>
                          <a:pt x="273" y="1175"/>
                          <a:pt x="273" y="1175"/>
                          <a:pt x="273" y="1175"/>
                        </a:cubicBezTo>
                        <a:cubicBezTo>
                          <a:pt x="273" y="1175"/>
                          <a:pt x="273" y="1175"/>
                          <a:pt x="273" y="1175"/>
                        </a:cubicBezTo>
                        <a:cubicBezTo>
                          <a:pt x="274" y="1175"/>
                          <a:pt x="274" y="1175"/>
                          <a:pt x="274" y="1175"/>
                        </a:cubicBezTo>
                        <a:cubicBezTo>
                          <a:pt x="274" y="1175"/>
                          <a:pt x="274" y="1175"/>
                          <a:pt x="274" y="1176"/>
                        </a:cubicBezTo>
                        <a:cubicBezTo>
                          <a:pt x="274" y="1176"/>
                          <a:pt x="274" y="1175"/>
                          <a:pt x="274" y="1175"/>
                        </a:cubicBezTo>
                        <a:cubicBezTo>
                          <a:pt x="274" y="1175"/>
                          <a:pt x="274" y="1175"/>
                          <a:pt x="274" y="1175"/>
                        </a:cubicBezTo>
                        <a:cubicBezTo>
                          <a:pt x="275" y="1175"/>
                          <a:pt x="275" y="1176"/>
                          <a:pt x="275" y="1176"/>
                        </a:cubicBezTo>
                        <a:cubicBezTo>
                          <a:pt x="275" y="1176"/>
                          <a:pt x="275" y="1176"/>
                          <a:pt x="275" y="1176"/>
                        </a:cubicBezTo>
                        <a:cubicBezTo>
                          <a:pt x="275" y="1176"/>
                          <a:pt x="275" y="1176"/>
                          <a:pt x="275" y="1176"/>
                        </a:cubicBezTo>
                        <a:cubicBezTo>
                          <a:pt x="275" y="1176"/>
                          <a:pt x="275" y="1176"/>
                          <a:pt x="276" y="1176"/>
                        </a:cubicBezTo>
                        <a:cubicBezTo>
                          <a:pt x="276" y="1177"/>
                          <a:pt x="276" y="1176"/>
                          <a:pt x="276" y="1176"/>
                        </a:cubicBezTo>
                        <a:cubicBezTo>
                          <a:pt x="276" y="1176"/>
                          <a:pt x="276" y="1176"/>
                          <a:pt x="276" y="1176"/>
                        </a:cubicBezTo>
                        <a:cubicBezTo>
                          <a:pt x="276" y="1177"/>
                          <a:pt x="276" y="1176"/>
                          <a:pt x="276" y="1176"/>
                        </a:cubicBezTo>
                        <a:cubicBezTo>
                          <a:pt x="276" y="1177"/>
                          <a:pt x="276" y="1177"/>
                          <a:pt x="277" y="1177"/>
                        </a:cubicBezTo>
                        <a:cubicBezTo>
                          <a:pt x="277" y="1177"/>
                          <a:pt x="277" y="1177"/>
                          <a:pt x="277" y="1177"/>
                        </a:cubicBezTo>
                        <a:cubicBezTo>
                          <a:pt x="277" y="1177"/>
                          <a:pt x="277" y="1177"/>
                          <a:pt x="277" y="1177"/>
                        </a:cubicBezTo>
                        <a:cubicBezTo>
                          <a:pt x="277" y="1177"/>
                          <a:pt x="277" y="1177"/>
                          <a:pt x="277" y="1177"/>
                        </a:cubicBezTo>
                        <a:cubicBezTo>
                          <a:pt x="277" y="1177"/>
                          <a:pt x="277" y="1177"/>
                          <a:pt x="278" y="1178"/>
                        </a:cubicBezTo>
                        <a:cubicBezTo>
                          <a:pt x="278" y="1178"/>
                          <a:pt x="278" y="1177"/>
                          <a:pt x="278" y="1177"/>
                        </a:cubicBezTo>
                        <a:cubicBezTo>
                          <a:pt x="278" y="1177"/>
                          <a:pt x="278" y="1178"/>
                          <a:pt x="278" y="1178"/>
                        </a:cubicBezTo>
                        <a:cubicBezTo>
                          <a:pt x="278" y="1178"/>
                          <a:pt x="278" y="1177"/>
                          <a:pt x="278" y="1177"/>
                        </a:cubicBezTo>
                        <a:cubicBezTo>
                          <a:pt x="278" y="1177"/>
                          <a:pt x="278" y="1178"/>
                          <a:pt x="279" y="1178"/>
                        </a:cubicBezTo>
                        <a:cubicBezTo>
                          <a:pt x="279" y="1178"/>
                          <a:pt x="279" y="1178"/>
                          <a:pt x="279" y="1178"/>
                        </a:cubicBezTo>
                        <a:cubicBezTo>
                          <a:pt x="279" y="1178"/>
                          <a:pt x="279" y="1178"/>
                          <a:pt x="279" y="1178"/>
                        </a:cubicBezTo>
                        <a:cubicBezTo>
                          <a:pt x="279" y="1178"/>
                          <a:pt x="279" y="1178"/>
                          <a:pt x="279" y="1178"/>
                        </a:cubicBezTo>
                        <a:cubicBezTo>
                          <a:pt x="279" y="1178"/>
                          <a:pt x="279" y="1178"/>
                          <a:pt x="280" y="1178"/>
                        </a:cubicBezTo>
                        <a:cubicBezTo>
                          <a:pt x="280" y="1178"/>
                          <a:pt x="280" y="1179"/>
                          <a:pt x="280" y="1179"/>
                        </a:cubicBezTo>
                        <a:cubicBezTo>
                          <a:pt x="280" y="1179"/>
                          <a:pt x="280" y="1179"/>
                          <a:pt x="280" y="1179"/>
                        </a:cubicBezTo>
                        <a:cubicBezTo>
                          <a:pt x="280" y="1179"/>
                          <a:pt x="280" y="1179"/>
                          <a:pt x="280" y="1179"/>
                        </a:cubicBezTo>
                        <a:cubicBezTo>
                          <a:pt x="280" y="1179"/>
                          <a:pt x="280" y="1180"/>
                          <a:pt x="281" y="1180"/>
                        </a:cubicBezTo>
                        <a:cubicBezTo>
                          <a:pt x="281" y="1180"/>
                          <a:pt x="281" y="1180"/>
                          <a:pt x="281" y="1180"/>
                        </a:cubicBezTo>
                        <a:cubicBezTo>
                          <a:pt x="281" y="1180"/>
                          <a:pt x="281" y="1180"/>
                          <a:pt x="281" y="1180"/>
                        </a:cubicBezTo>
                        <a:cubicBezTo>
                          <a:pt x="281" y="1180"/>
                          <a:pt x="281" y="1179"/>
                          <a:pt x="281" y="1179"/>
                        </a:cubicBezTo>
                        <a:cubicBezTo>
                          <a:pt x="281" y="1180"/>
                          <a:pt x="282" y="1180"/>
                          <a:pt x="282" y="1180"/>
                        </a:cubicBezTo>
                        <a:cubicBezTo>
                          <a:pt x="282" y="1180"/>
                          <a:pt x="282" y="1181"/>
                          <a:pt x="282" y="1181"/>
                        </a:cubicBezTo>
                        <a:cubicBezTo>
                          <a:pt x="282" y="1181"/>
                          <a:pt x="282" y="1180"/>
                          <a:pt x="282" y="1180"/>
                        </a:cubicBezTo>
                        <a:cubicBezTo>
                          <a:pt x="282" y="1180"/>
                          <a:pt x="282" y="1180"/>
                          <a:pt x="282" y="1180"/>
                        </a:cubicBezTo>
                        <a:cubicBezTo>
                          <a:pt x="282" y="1181"/>
                          <a:pt x="283" y="1180"/>
                          <a:pt x="283" y="1180"/>
                        </a:cubicBezTo>
                        <a:cubicBezTo>
                          <a:pt x="283" y="1180"/>
                          <a:pt x="283" y="1180"/>
                          <a:pt x="283" y="1180"/>
                        </a:cubicBezTo>
                        <a:cubicBezTo>
                          <a:pt x="283" y="1180"/>
                          <a:pt x="283" y="1181"/>
                          <a:pt x="283" y="1181"/>
                        </a:cubicBezTo>
                        <a:cubicBezTo>
                          <a:pt x="283" y="1181"/>
                          <a:pt x="283" y="1180"/>
                          <a:pt x="283" y="1180"/>
                        </a:cubicBezTo>
                        <a:cubicBezTo>
                          <a:pt x="283" y="1181"/>
                          <a:pt x="284" y="1181"/>
                          <a:pt x="284" y="1181"/>
                        </a:cubicBezTo>
                        <a:cubicBezTo>
                          <a:pt x="284" y="1181"/>
                          <a:pt x="284" y="1181"/>
                          <a:pt x="284" y="1181"/>
                        </a:cubicBezTo>
                        <a:cubicBezTo>
                          <a:pt x="284" y="1181"/>
                          <a:pt x="284" y="1181"/>
                          <a:pt x="284" y="1181"/>
                        </a:cubicBezTo>
                        <a:cubicBezTo>
                          <a:pt x="284" y="1181"/>
                          <a:pt x="284" y="1182"/>
                          <a:pt x="284" y="1182"/>
                        </a:cubicBezTo>
                        <a:cubicBezTo>
                          <a:pt x="284" y="1182"/>
                          <a:pt x="285" y="1181"/>
                          <a:pt x="285" y="1181"/>
                        </a:cubicBezTo>
                        <a:cubicBezTo>
                          <a:pt x="285" y="1181"/>
                          <a:pt x="285" y="1181"/>
                          <a:pt x="285" y="1181"/>
                        </a:cubicBezTo>
                        <a:cubicBezTo>
                          <a:pt x="285" y="1181"/>
                          <a:pt x="285" y="1182"/>
                          <a:pt x="285" y="1182"/>
                        </a:cubicBezTo>
                        <a:cubicBezTo>
                          <a:pt x="285" y="1182"/>
                          <a:pt x="285" y="1182"/>
                          <a:pt x="285" y="1182"/>
                        </a:cubicBezTo>
                        <a:cubicBezTo>
                          <a:pt x="285" y="1182"/>
                          <a:pt x="286" y="1182"/>
                          <a:pt x="286" y="1182"/>
                        </a:cubicBezTo>
                        <a:cubicBezTo>
                          <a:pt x="286" y="1182"/>
                          <a:pt x="286" y="1182"/>
                          <a:pt x="286" y="1182"/>
                        </a:cubicBezTo>
                        <a:cubicBezTo>
                          <a:pt x="286" y="1182"/>
                          <a:pt x="286" y="1182"/>
                          <a:pt x="286" y="1182"/>
                        </a:cubicBezTo>
                        <a:cubicBezTo>
                          <a:pt x="286" y="1182"/>
                          <a:pt x="286" y="1183"/>
                          <a:pt x="286" y="1183"/>
                        </a:cubicBezTo>
                        <a:cubicBezTo>
                          <a:pt x="287" y="1183"/>
                          <a:pt x="287" y="1182"/>
                          <a:pt x="287" y="1182"/>
                        </a:cubicBezTo>
                        <a:cubicBezTo>
                          <a:pt x="287" y="1182"/>
                          <a:pt x="287" y="1182"/>
                          <a:pt x="287" y="1182"/>
                        </a:cubicBezTo>
                        <a:cubicBezTo>
                          <a:pt x="287" y="1183"/>
                          <a:pt x="287" y="1183"/>
                          <a:pt x="287" y="1183"/>
                        </a:cubicBezTo>
                        <a:cubicBezTo>
                          <a:pt x="287" y="1183"/>
                          <a:pt x="287" y="1183"/>
                          <a:pt x="287" y="1183"/>
                        </a:cubicBezTo>
                        <a:cubicBezTo>
                          <a:pt x="288" y="1183"/>
                          <a:pt x="288" y="1183"/>
                          <a:pt x="288" y="1183"/>
                        </a:cubicBezTo>
                        <a:cubicBezTo>
                          <a:pt x="288" y="1183"/>
                          <a:pt x="288" y="1183"/>
                          <a:pt x="288" y="1183"/>
                        </a:cubicBezTo>
                        <a:cubicBezTo>
                          <a:pt x="288" y="1184"/>
                          <a:pt x="288" y="1184"/>
                          <a:pt x="288" y="1184"/>
                        </a:cubicBezTo>
                        <a:cubicBezTo>
                          <a:pt x="288" y="1184"/>
                          <a:pt x="288" y="1184"/>
                          <a:pt x="288" y="1184"/>
                        </a:cubicBezTo>
                        <a:cubicBezTo>
                          <a:pt x="289" y="1184"/>
                          <a:pt x="289" y="1184"/>
                          <a:pt x="289" y="1184"/>
                        </a:cubicBezTo>
                        <a:cubicBezTo>
                          <a:pt x="289" y="1185"/>
                          <a:pt x="289" y="1184"/>
                          <a:pt x="289" y="1184"/>
                        </a:cubicBezTo>
                        <a:cubicBezTo>
                          <a:pt x="289" y="1184"/>
                          <a:pt x="289" y="1184"/>
                          <a:pt x="289" y="1184"/>
                        </a:cubicBezTo>
                        <a:cubicBezTo>
                          <a:pt x="289" y="1184"/>
                          <a:pt x="289" y="1184"/>
                          <a:pt x="289" y="1184"/>
                        </a:cubicBezTo>
                        <a:cubicBezTo>
                          <a:pt x="290" y="1184"/>
                          <a:pt x="290" y="1184"/>
                          <a:pt x="290" y="1184"/>
                        </a:cubicBezTo>
                        <a:cubicBezTo>
                          <a:pt x="290" y="1184"/>
                          <a:pt x="290" y="1184"/>
                          <a:pt x="290" y="1184"/>
                        </a:cubicBezTo>
                        <a:cubicBezTo>
                          <a:pt x="290" y="1184"/>
                          <a:pt x="290" y="1184"/>
                          <a:pt x="290" y="1184"/>
                        </a:cubicBezTo>
                        <a:cubicBezTo>
                          <a:pt x="290" y="1184"/>
                          <a:pt x="290" y="1184"/>
                          <a:pt x="290" y="1184"/>
                        </a:cubicBezTo>
                        <a:cubicBezTo>
                          <a:pt x="291" y="1184"/>
                          <a:pt x="291" y="1184"/>
                          <a:pt x="291" y="1184"/>
                        </a:cubicBezTo>
                        <a:cubicBezTo>
                          <a:pt x="291" y="1184"/>
                          <a:pt x="291" y="1184"/>
                          <a:pt x="291" y="1184"/>
                        </a:cubicBezTo>
                        <a:cubicBezTo>
                          <a:pt x="291" y="1185"/>
                          <a:pt x="291" y="1185"/>
                          <a:pt x="291" y="1185"/>
                        </a:cubicBezTo>
                        <a:cubicBezTo>
                          <a:pt x="291" y="1185"/>
                          <a:pt x="291" y="1185"/>
                          <a:pt x="292" y="1185"/>
                        </a:cubicBezTo>
                        <a:cubicBezTo>
                          <a:pt x="292" y="1185"/>
                          <a:pt x="292" y="1185"/>
                          <a:pt x="292" y="1185"/>
                        </a:cubicBezTo>
                        <a:cubicBezTo>
                          <a:pt x="292" y="1185"/>
                          <a:pt x="292" y="1185"/>
                          <a:pt x="292" y="1185"/>
                        </a:cubicBezTo>
                        <a:cubicBezTo>
                          <a:pt x="292" y="1185"/>
                          <a:pt x="292" y="1185"/>
                          <a:pt x="292" y="1185"/>
                        </a:cubicBezTo>
                        <a:cubicBezTo>
                          <a:pt x="292" y="1185"/>
                          <a:pt x="292" y="1185"/>
                          <a:pt x="293" y="1185"/>
                        </a:cubicBezTo>
                        <a:cubicBezTo>
                          <a:pt x="293" y="1185"/>
                          <a:pt x="293" y="1185"/>
                          <a:pt x="293" y="1185"/>
                        </a:cubicBezTo>
                        <a:cubicBezTo>
                          <a:pt x="293" y="1185"/>
                          <a:pt x="293" y="1185"/>
                          <a:pt x="293" y="1185"/>
                        </a:cubicBezTo>
                        <a:cubicBezTo>
                          <a:pt x="293" y="1185"/>
                          <a:pt x="293" y="1186"/>
                          <a:pt x="293" y="1186"/>
                        </a:cubicBezTo>
                        <a:cubicBezTo>
                          <a:pt x="293" y="1186"/>
                          <a:pt x="293" y="1186"/>
                          <a:pt x="294" y="1186"/>
                        </a:cubicBezTo>
                        <a:cubicBezTo>
                          <a:pt x="294" y="1186"/>
                          <a:pt x="294" y="1186"/>
                          <a:pt x="294" y="1186"/>
                        </a:cubicBezTo>
                        <a:cubicBezTo>
                          <a:pt x="294" y="1186"/>
                          <a:pt x="294" y="1186"/>
                          <a:pt x="294" y="1186"/>
                        </a:cubicBezTo>
                        <a:cubicBezTo>
                          <a:pt x="294" y="1186"/>
                          <a:pt x="294" y="1186"/>
                          <a:pt x="294" y="1186"/>
                        </a:cubicBezTo>
                        <a:cubicBezTo>
                          <a:pt x="294" y="1186"/>
                          <a:pt x="294" y="1187"/>
                          <a:pt x="295" y="1187"/>
                        </a:cubicBezTo>
                        <a:cubicBezTo>
                          <a:pt x="295" y="1187"/>
                          <a:pt x="295" y="1186"/>
                          <a:pt x="295" y="1186"/>
                        </a:cubicBezTo>
                        <a:cubicBezTo>
                          <a:pt x="295" y="1186"/>
                          <a:pt x="295" y="1187"/>
                          <a:pt x="295" y="1187"/>
                        </a:cubicBezTo>
                        <a:cubicBezTo>
                          <a:pt x="295" y="1187"/>
                          <a:pt x="295" y="1187"/>
                          <a:pt x="295" y="1187"/>
                        </a:cubicBezTo>
                        <a:cubicBezTo>
                          <a:pt x="295" y="1187"/>
                          <a:pt x="295" y="1187"/>
                          <a:pt x="296" y="1187"/>
                        </a:cubicBezTo>
                        <a:cubicBezTo>
                          <a:pt x="296" y="1187"/>
                          <a:pt x="296" y="1187"/>
                          <a:pt x="296" y="1187"/>
                        </a:cubicBezTo>
                        <a:cubicBezTo>
                          <a:pt x="296" y="1187"/>
                          <a:pt x="296" y="1187"/>
                          <a:pt x="296" y="1187"/>
                        </a:cubicBezTo>
                        <a:cubicBezTo>
                          <a:pt x="296" y="1187"/>
                          <a:pt x="296" y="1187"/>
                          <a:pt x="296" y="1187"/>
                        </a:cubicBezTo>
                        <a:cubicBezTo>
                          <a:pt x="296" y="1187"/>
                          <a:pt x="296" y="1187"/>
                          <a:pt x="297" y="1187"/>
                        </a:cubicBezTo>
                        <a:cubicBezTo>
                          <a:pt x="297" y="1187"/>
                          <a:pt x="297" y="1187"/>
                          <a:pt x="297" y="1187"/>
                        </a:cubicBezTo>
                        <a:cubicBezTo>
                          <a:pt x="297" y="1187"/>
                          <a:pt x="297" y="1188"/>
                          <a:pt x="297" y="1188"/>
                        </a:cubicBezTo>
                        <a:cubicBezTo>
                          <a:pt x="297" y="1188"/>
                          <a:pt x="297" y="1188"/>
                          <a:pt x="297" y="1188"/>
                        </a:cubicBezTo>
                        <a:cubicBezTo>
                          <a:pt x="297" y="1188"/>
                          <a:pt x="298" y="1188"/>
                          <a:pt x="298" y="1188"/>
                        </a:cubicBezTo>
                        <a:cubicBezTo>
                          <a:pt x="298" y="1188"/>
                          <a:pt x="298" y="1188"/>
                          <a:pt x="298" y="1188"/>
                        </a:cubicBezTo>
                        <a:cubicBezTo>
                          <a:pt x="298" y="1188"/>
                          <a:pt x="298" y="1188"/>
                          <a:pt x="298" y="1188"/>
                        </a:cubicBezTo>
                        <a:cubicBezTo>
                          <a:pt x="298" y="1188"/>
                          <a:pt x="298" y="1188"/>
                          <a:pt x="298" y="1188"/>
                        </a:cubicBezTo>
                        <a:cubicBezTo>
                          <a:pt x="298" y="1188"/>
                          <a:pt x="299" y="1189"/>
                          <a:pt x="299" y="1189"/>
                        </a:cubicBezTo>
                        <a:cubicBezTo>
                          <a:pt x="299" y="1189"/>
                          <a:pt x="299" y="1189"/>
                          <a:pt x="299" y="1189"/>
                        </a:cubicBezTo>
                        <a:cubicBezTo>
                          <a:pt x="299" y="1189"/>
                          <a:pt x="299" y="1189"/>
                          <a:pt x="299" y="1189"/>
                        </a:cubicBezTo>
                        <a:cubicBezTo>
                          <a:pt x="299" y="1189"/>
                          <a:pt x="299" y="1189"/>
                          <a:pt x="299" y="1189"/>
                        </a:cubicBezTo>
                        <a:cubicBezTo>
                          <a:pt x="299" y="1189"/>
                          <a:pt x="300" y="1189"/>
                          <a:pt x="300" y="1189"/>
                        </a:cubicBezTo>
                        <a:cubicBezTo>
                          <a:pt x="300" y="1189"/>
                          <a:pt x="300" y="1189"/>
                          <a:pt x="300" y="1189"/>
                        </a:cubicBezTo>
                        <a:cubicBezTo>
                          <a:pt x="300" y="1189"/>
                          <a:pt x="300" y="1189"/>
                          <a:pt x="300" y="1189"/>
                        </a:cubicBezTo>
                        <a:cubicBezTo>
                          <a:pt x="300" y="1189"/>
                          <a:pt x="300" y="1189"/>
                          <a:pt x="300" y="1189"/>
                        </a:cubicBezTo>
                        <a:cubicBezTo>
                          <a:pt x="300" y="1189"/>
                          <a:pt x="301" y="1189"/>
                          <a:pt x="301" y="1189"/>
                        </a:cubicBezTo>
                        <a:cubicBezTo>
                          <a:pt x="301" y="1189"/>
                          <a:pt x="301" y="1190"/>
                          <a:pt x="301" y="1190"/>
                        </a:cubicBezTo>
                        <a:cubicBezTo>
                          <a:pt x="301" y="1190"/>
                          <a:pt x="301" y="1190"/>
                          <a:pt x="301" y="1190"/>
                        </a:cubicBezTo>
                        <a:cubicBezTo>
                          <a:pt x="301" y="1190"/>
                          <a:pt x="301" y="1189"/>
                          <a:pt x="301" y="1189"/>
                        </a:cubicBezTo>
                        <a:cubicBezTo>
                          <a:pt x="301" y="1189"/>
                          <a:pt x="302" y="1190"/>
                          <a:pt x="302" y="1190"/>
                        </a:cubicBezTo>
                        <a:cubicBezTo>
                          <a:pt x="302" y="1190"/>
                          <a:pt x="302" y="1190"/>
                          <a:pt x="302" y="1190"/>
                        </a:cubicBezTo>
                        <a:cubicBezTo>
                          <a:pt x="302" y="1190"/>
                          <a:pt x="302" y="1190"/>
                          <a:pt x="302" y="1190"/>
                        </a:cubicBezTo>
                        <a:cubicBezTo>
                          <a:pt x="302" y="1190"/>
                          <a:pt x="302" y="1190"/>
                          <a:pt x="302" y="1191"/>
                        </a:cubicBezTo>
                        <a:cubicBezTo>
                          <a:pt x="303" y="1191"/>
                          <a:pt x="303" y="1191"/>
                          <a:pt x="303" y="1191"/>
                        </a:cubicBezTo>
                        <a:cubicBezTo>
                          <a:pt x="303" y="1191"/>
                          <a:pt x="303" y="1191"/>
                          <a:pt x="303" y="1191"/>
                        </a:cubicBezTo>
                        <a:cubicBezTo>
                          <a:pt x="303" y="1191"/>
                          <a:pt x="303" y="1190"/>
                          <a:pt x="303" y="1190"/>
                        </a:cubicBezTo>
                        <a:cubicBezTo>
                          <a:pt x="303" y="1190"/>
                          <a:pt x="303" y="1191"/>
                          <a:pt x="303" y="1191"/>
                        </a:cubicBezTo>
                        <a:cubicBezTo>
                          <a:pt x="304" y="1191"/>
                          <a:pt x="304" y="1191"/>
                          <a:pt x="304" y="1191"/>
                        </a:cubicBezTo>
                        <a:cubicBezTo>
                          <a:pt x="304" y="1191"/>
                          <a:pt x="304" y="1191"/>
                          <a:pt x="304" y="1191"/>
                        </a:cubicBezTo>
                        <a:cubicBezTo>
                          <a:pt x="304" y="1192"/>
                          <a:pt x="304" y="1192"/>
                          <a:pt x="304" y="1192"/>
                        </a:cubicBezTo>
                        <a:cubicBezTo>
                          <a:pt x="304" y="1192"/>
                          <a:pt x="304" y="1191"/>
                          <a:pt x="304" y="1191"/>
                        </a:cubicBezTo>
                        <a:cubicBezTo>
                          <a:pt x="305" y="1191"/>
                          <a:pt x="305" y="1191"/>
                          <a:pt x="305" y="1191"/>
                        </a:cubicBezTo>
                        <a:cubicBezTo>
                          <a:pt x="305" y="1191"/>
                          <a:pt x="305" y="1191"/>
                          <a:pt x="305" y="1191"/>
                        </a:cubicBezTo>
                        <a:cubicBezTo>
                          <a:pt x="305" y="1191"/>
                          <a:pt x="305" y="1191"/>
                          <a:pt x="305" y="1191"/>
                        </a:cubicBezTo>
                        <a:cubicBezTo>
                          <a:pt x="305" y="1191"/>
                          <a:pt x="305" y="1191"/>
                          <a:pt x="305" y="1191"/>
                        </a:cubicBezTo>
                        <a:cubicBezTo>
                          <a:pt x="306" y="1191"/>
                          <a:pt x="306" y="1191"/>
                          <a:pt x="306" y="1191"/>
                        </a:cubicBezTo>
                        <a:cubicBezTo>
                          <a:pt x="306" y="1192"/>
                          <a:pt x="306" y="1192"/>
                          <a:pt x="306" y="1192"/>
                        </a:cubicBezTo>
                        <a:cubicBezTo>
                          <a:pt x="306" y="1192"/>
                          <a:pt x="306" y="1192"/>
                          <a:pt x="306" y="1192"/>
                        </a:cubicBezTo>
                        <a:cubicBezTo>
                          <a:pt x="306" y="1192"/>
                          <a:pt x="306" y="1193"/>
                          <a:pt x="306" y="1193"/>
                        </a:cubicBezTo>
                        <a:cubicBezTo>
                          <a:pt x="307" y="1193"/>
                          <a:pt x="307" y="1192"/>
                          <a:pt x="307" y="1192"/>
                        </a:cubicBezTo>
                        <a:cubicBezTo>
                          <a:pt x="307" y="1192"/>
                          <a:pt x="307" y="1193"/>
                          <a:pt x="307" y="1193"/>
                        </a:cubicBezTo>
                        <a:cubicBezTo>
                          <a:pt x="307" y="1193"/>
                          <a:pt x="307" y="1193"/>
                          <a:pt x="307" y="1192"/>
                        </a:cubicBezTo>
                        <a:cubicBezTo>
                          <a:pt x="307" y="1192"/>
                          <a:pt x="307" y="1192"/>
                          <a:pt x="307" y="1192"/>
                        </a:cubicBezTo>
                        <a:cubicBezTo>
                          <a:pt x="308" y="1192"/>
                          <a:pt x="308" y="1193"/>
                          <a:pt x="308" y="1193"/>
                        </a:cubicBezTo>
                        <a:cubicBezTo>
                          <a:pt x="308" y="1193"/>
                          <a:pt x="308" y="1193"/>
                          <a:pt x="308" y="1193"/>
                        </a:cubicBezTo>
                        <a:cubicBezTo>
                          <a:pt x="308" y="1193"/>
                          <a:pt x="308" y="1193"/>
                          <a:pt x="308" y="1193"/>
                        </a:cubicBezTo>
                        <a:cubicBezTo>
                          <a:pt x="308" y="1193"/>
                          <a:pt x="308" y="1193"/>
                          <a:pt x="309" y="1193"/>
                        </a:cubicBezTo>
                        <a:cubicBezTo>
                          <a:pt x="309" y="1193"/>
                          <a:pt x="309" y="1193"/>
                          <a:pt x="309" y="1193"/>
                        </a:cubicBezTo>
                        <a:cubicBezTo>
                          <a:pt x="309" y="1193"/>
                          <a:pt x="309" y="1193"/>
                          <a:pt x="309" y="1193"/>
                        </a:cubicBezTo>
                        <a:cubicBezTo>
                          <a:pt x="309" y="1193"/>
                          <a:pt x="309" y="1193"/>
                          <a:pt x="309" y="1193"/>
                        </a:cubicBezTo>
                        <a:cubicBezTo>
                          <a:pt x="309" y="1193"/>
                          <a:pt x="309" y="1193"/>
                          <a:pt x="310" y="1193"/>
                        </a:cubicBezTo>
                        <a:cubicBezTo>
                          <a:pt x="310" y="1193"/>
                          <a:pt x="310" y="1194"/>
                          <a:pt x="310" y="1194"/>
                        </a:cubicBezTo>
                        <a:cubicBezTo>
                          <a:pt x="310" y="1193"/>
                          <a:pt x="310" y="1193"/>
                          <a:pt x="310" y="1193"/>
                        </a:cubicBezTo>
                        <a:cubicBezTo>
                          <a:pt x="310" y="1193"/>
                          <a:pt x="310" y="1194"/>
                          <a:pt x="310" y="1194"/>
                        </a:cubicBezTo>
                        <a:cubicBezTo>
                          <a:pt x="310" y="1194"/>
                          <a:pt x="310" y="1193"/>
                          <a:pt x="311" y="1193"/>
                        </a:cubicBezTo>
                        <a:cubicBezTo>
                          <a:pt x="311" y="1193"/>
                          <a:pt x="311" y="1193"/>
                          <a:pt x="311" y="1194"/>
                        </a:cubicBezTo>
                        <a:cubicBezTo>
                          <a:pt x="311" y="1194"/>
                          <a:pt x="311" y="1194"/>
                          <a:pt x="311" y="1194"/>
                        </a:cubicBezTo>
                        <a:cubicBezTo>
                          <a:pt x="311" y="1194"/>
                          <a:pt x="311" y="1194"/>
                          <a:pt x="311" y="1194"/>
                        </a:cubicBezTo>
                        <a:cubicBezTo>
                          <a:pt x="311" y="1194"/>
                          <a:pt x="311" y="1194"/>
                          <a:pt x="312" y="1194"/>
                        </a:cubicBezTo>
                        <a:cubicBezTo>
                          <a:pt x="312" y="1194"/>
                          <a:pt x="312" y="1194"/>
                          <a:pt x="312" y="1194"/>
                        </a:cubicBezTo>
                        <a:cubicBezTo>
                          <a:pt x="312" y="1194"/>
                          <a:pt x="312" y="1194"/>
                          <a:pt x="312" y="1194"/>
                        </a:cubicBezTo>
                        <a:cubicBezTo>
                          <a:pt x="312" y="1194"/>
                          <a:pt x="312" y="1195"/>
                          <a:pt x="312" y="1195"/>
                        </a:cubicBezTo>
                        <a:cubicBezTo>
                          <a:pt x="312" y="1195"/>
                          <a:pt x="312" y="1195"/>
                          <a:pt x="313" y="1195"/>
                        </a:cubicBezTo>
                        <a:cubicBezTo>
                          <a:pt x="313" y="1195"/>
                          <a:pt x="313" y="1195"/>
                          <a:pt x="313" y="1195"/>
                        </a:cubicBezTo>
                        <a:cubicBezTo>
                          <a:pt x="313" y="1195"/>
                          <a:pt x="313" y="1195"/>
                          <a:pt x="313" y="1195"/>
                        </a:cubicBezTo>
                        <a:cubicBezTo>
                          <a:pt x="313" y="1195"/>
                          <a:pt x="313" y="1195"/>
                          <a:pt x="313" y="1195"/>
                        </a:cubicBezTo>
                        <a:cubicBezTo>
                          <a:pt x="313" y="1195"/>
                          <a:pt x="314" y="1195"/>
                          <a:pt x="314" y="1195"/>
                        </a:cubicBezTo>
                        <a:cubicBezTo>
                          <a:pt x="314" y="1195"/>
                          <a:pt x="314" y="1195"/>
                          <a:pt x="314" y="1195"/>
                        </a:cubicBezTo>
                        <a:cubicBezTo>
                          <a:pt x="314" y="1195"/>
                          <a:pt x="314" y="1196"/>
                          <a:pt x="314" y="1196"/>
                        </a:cubicBezTo>
                        <a:cubicBezTo>
                          <a:pt x="314" y="1196"/>
                          <a:pt x="314" y="1195"/>
                          <a:pt x="314" y="1195"/>
                        </a:cubicBezTo>
                        <a:cubicBezTo>
                          <a:pt x="314" y="1195"/>
                          <a:pt x="315" y="1195"/>
                          <a:pt x="315" y="1195"/>
                        </a:cubicBezTo>
                        <a:cubicBezTo>
                          <a:pt x="315" y="1195"/>
                          <a:pt x="315" y="1195"/>
                          <a:pt x="315" y="1195"/>
                        </a:cubicBezTo>
                        <a:cubicBezTo>
                          <a:pt x="315" y="1195"/>
                          <a:pt x="315" y="1195"/>
                          <a:pt x="315" y="1196"/>
                        </a:cubicBezTo>
                        <a:cubicBezTo>
                          <a:pt x="315" y="1196"/>
                          <a:pt x="315" y="1196"/>
                          <a:pt x="315" y="1196"/>
                        </a:cubicBezTo>
                        <a:cubicBezTo>
                          <a:pt x="315" y="1196"/>
                          <a:pt x="316" y="1196"/>
                          <a:pt x="316" y="1196"/>
                        </a:cubicBezTo>
                        <a:cubicBezTo>
                          <a:pt x="316" y="1197"/>
                          <a:pt x="316" y="1197"/>
                          <a:pt x="316" y="1197"/>
                        </a:cubicBezTo>
                        <a:cubicBezTo>
                          <a:pt x="316" y="1197"/>
                          <a:pt x="316" y="1197"/>
                          <a:pt x="316" y="1197"/>
                        </a:cubicBezTo>
                        <a:cubicBezTo>
                          <a:pt x="316" y="1197"/>
                          <a:pt x="316" y="1197"/>
                          <a:pt x="316" y="1197"/>
                        </a:cubicBezTo>
                        <a:cubicBezTo>
                          <a:pt x="316" y="1197"/>
                          <a:pt x="317" y="1197"/>
                          <a:pt x="317" y="1197"/>
                        </a:cubicBezTo>
                        <a:cubicBezTo>
                          <a:pt x="317" y="1197"/>
                          <a:pt x="317" y="1197"/>
                          <a:pt x="317" y="1197"/>
                        </a:cubicBezTo>
                        <a:cubicBezTo>
                          <a:pt x="317" y="1197"/>
                          <a:pt x="317" y="1197"/>
                          <a:pt x="317" y="1197"/>
                        </a:cubicBezTo>
                        <a:cubicBezTo>
                          <a:pt x="317" y="1197"/>
                          <a:pt x="317" y="1197"/>
                          <a:pt x="317" y="1197"/>
                        </a:cubicBezTo>
                        <a:cubicBezTo>
                          <a:pt x="317" y="1197"/>
                          <a:pt x="318" y="1197"/>
                          <a:pt x="318" y="1197"/>
                        </a:cubicBezTo>
                        <a:cubicBezTo>
                          <a:pt x="318" y="1197"/>
                          <a:pt x="318" y="1197"/>
                          <a:pt x="318" y="1197"/>
                        </a:cubicBezTo>
                        <a:cubicBezTo>
                          <a:pt x="318" y="1197"/>
                          <a:pt x="318" y="1198"/>
                          <a:pt x="318" y="1198"/>
                        </a:cubicBezTo>
                        <a:cubicBezTo>
                          <a:pt x="318" y="1198"/>
                          <a:pt x="318" y="1198"/>
                          <a:pt x="318" y="1198"/>
                        </a:cubicBezTo>
                        <a:cubicBezTo>
                          <a:pt x="318" y="1198"/>
                          <a:pt x="319" y="1197"/>
                          <a:pt x="319" y="1197"/>
                        </a:cubicBezTo>
                        <a:cubicBezTo>
                          <a:pt x="319" y="1197"/>
                          <a:pt x="319" y="1198"/>
                          <a:pt x="319" y="1198"/>
                        </a:cubicBezTo>
                        <a:cubicBezTo>
                          <a:pt x="319" y="1198"/>
                          <a:pt x="319" y="1198"/>
                          <a:pt x="319" y="1198"/>
                        </a:cubicBezTo>
                        <a:cubicBezTo>
                          <a:pt x="319" y="1198"/>
                          <a:pt x="319" y="1198"/>
                          <a:pt x="319" y="1198"/>
                        </a:cubicBezTo>
                        <a:cubicBezTo>
                          <a:pt x="320" y="1198"/>
                          <a:pt x="320" y="1198"/>
                          <a:pt x="320" y="1198"/>
                        </a:cubicBezTo>
                        <a:cubicBezTo>
                          <a:pt x="320" y="1198"/>
                          <a:pt x="320" y="1198"/>
                          <a:pt x="320" y="1198"/>
                        </a:cubicBezTo>
                        <a:cubicBezTo>
                          <a:pt x="320" y="1198"/>
                          <a:pt x="320" y="1198"/>
                          <a:pt x="320" y="1198"/>
                        </a:cubicBezTo>
                        <a:cubicBezTo>
                          <a:pt x="320" y="1198"/>
                          <a:pt x="320" y="1198"/>
                          <a:pt x="320" y="1198"/>
                        </a:cubicBezTo>
                        <a:cubicBezTo>
                          <a:pt x="321" y="1199"/>
                          <a:pt x="321" y="1199"/>
                          <a:pt x="321" y="1199"/>
                        </a:cubicBezTo>
                        <a:cubicBezTo>
                          <a:pt x="321" y="1199"/>
                          <a:pt x="321" y="1199"/>
                          <a:pt x="321" y="1199"/>
                        </a:cubicBezTo>
                        <a:cubicBezTo>
                          <a:pt x="321" y="1199"/>
                          <a:pt x="321" y="1199"/>
                          <a:pt x="321" y="1199"/>
                        </a:cubicBezTo>
                        <a:cubicBezTo>
                          <a:pt x="321" y="1200"/>
                          <a:pt x="321" y="1199"/>
                          <a:pt x="321" y="1199"/>
                        </a:cubicBezTo>
                        <a:cubicBezTo>
                          <a:pt x="322" y="1199"/>
                          <a:pt x="322" y="1199"/>
                          <a:pt x="322" y="1199"/>
                        </a:cubicBezTo>
                        <a:cubicBezTo>
                          <a:pt x="322" y="1199"/>
                          <a:pt x="322" y="1200"/>
                          <a:pt x="322" y="1200"/>
                        </a:cubicBezTo>
                        <a:cubicBezTo>
                          <a:pt x="322" y="1200"/>
                          <a:pt x="322" y="1200"/>
                          <a:pt x="322" y="1200"/>
                        </a:cubicBezTo>
                        <a:cubicBezTo>
                          <a:pt x="322" y="1200"/>
                          <a:pt x="322" y="1200"/>
                          <a:pt x="322" y="1200"/>
                        </a:cubicBezTo>
                        <a:cubicBezTo>
                          <a:pt x="323" y="1200"/>
                          <a:pt x="323" y="1201"/>
                          <a:pt x="323" y="1201"/>
                        </a:cubicBezTo>
                        <a:cubicBezTo>
                          <a:pt x="323" y="1201"/>
                          <a:pt x="323" y="1200"/>
                          <a:pt x="323" y="1200"/>
                        </a:cubicBezTo>
                        <a:cubicBezTo>
                          <a:pt x="323" y="1200"/>
                          <a:pt x="323" y="1200"/>
                          <a:pt x="323" y="1200"/>
                        </a:cubicBezTo>
                        <a:cubicBezTo>
                          <a:pt x="323" y="1200"/>
                          <a:pt x="323" y="1200"/>
                          <a:pt x="323" y="1200"/>
                        </a:cubicBezTo>
                        <a:cubicBezTo>
                          <a:pt x="324" y="1200"/>
                          <a:pt x="324" y="1201"/>
                          <a:pt x="324" y="1201"/>
                        </a:cubicBezTo>
                        <a:cubicBezTo>
                          <a:pt x="324" y="1201"/>
                          <a:pt x="324" y="1201"/>
                          <a:pt x="324" y="1201"/>
                        </a:cubicBezTo>
                        <a:cubicBezTo>
                          <a:pt x="324" y="1201"/>
                          <a:pt x="324" y="1201"/>
                          <a:pt x="324" y="1201"/>
                        </a:cubicBezTo>
                        <a:cubicBezTo>
                          <a:pt x="324" y="1201"/>
                          <a:pt x="324" y="1201"/>
                          <a:pt x="325" y="1201"/>
                        </a:cubicBezTo>
                        <a:cubicBezTo>
                          <a:pt x="325" y="1202"/>
                          <a:pt x="325" y="1201"/>
                          <a:pt x="325" y="1201"/>
                        </a:cubicBezTo>
                        <a:cubicBezTo>
                          <a:pt x="325" y="1201"/>
                          <a:pt x="325" y="1201"/>
                          <a:pt x="325" y="1201"/>
                        </a:cubicBezTo>
                        <a:cubicBezTo>
                          <a:pt x="325" y="1201"/>
                          <a:pt x="325" y="1202"/>
                          <a:pt x="325" y="1202"/>
                        </a:cubicBezTo>
                        <a:cubicBezTo>
                          <a:pt x="325" y="1202"/>
                          <a:pt x="325" y="1202"/>
                          <a:pt x="326" y="1202"/>
                        </a:cubicBezTo>
                        <a:cubicBezTo>
                          <a:pt x="326" y="1202"/>
                          <a:pt x="326" y="1201"/>
                          <a:pt x="326" y="1202"/>
                        </a:cubicBezTo>
                        <a:cubicBezTo>
                          <a:pt x="326" y="1202"/>
                          <a:pt x="326" y="1202"/>
                          <a:pt x="326" y="1202"/>
                        </a:cubicBezTo>
                        <a:cubicBezTo>
                          <a:pt x="326" y="1202"/>
                          <a:pt x="326" y="1202"/>
                          <a:pt x="326" y="1202"/>
                        </a:cubicBezTo>
                        <a:cubicBezTo>
                          <a:pt x="326" y="1202"/>
                          <a:pt x="326" y="1202"/>
                          <a:pt x="327" y="1202"/>
                        </a:cubicBezTo>
                        <a:cubicBezTo>
                          <a:pt x="327" y="1202"/>
                          <a:pt x="327" y="1201"/>
                          <a:pt x="327" y="1201"/>
                        </a:cubicBezTo>
                        <a:cubicBezTo>
                          <a:pt x="327" y="1201"/>
                          <a:pt x="327" y="1202"/>
                          <a:pt x="327" y="1202"/>
                        </a:cubicBezTo>
                        <a:cubicBezTo>
                          <a:pt x="327" y="1202"/>
                          <a:pt x="327" y="1202"/>
                          <a:pt x="327" y="1202"/>
                        </a:cubicBezTo>
                        <a:cubicBezTo>
                          <a:pt x="327" y="1202"/>
                          <a:pt x="327" y="1202"/>
                          <a:pt x="328" y="1202"/>
                        </a:cubicBezTo>
                        <a:cubicBezTo>
                          <a:pt x="328" y="1203"/>
                          <a:pt x="328" y="1203"/>
                          <a:pt x="328" y="1203"/>
                        </a:cubicBezTo>
                        <a:cubicBezTo>
                          <a:pt x="328" y="1203"/>
                          <a:pt x="328" y="1203"/>
                          <a:pt x="328" y="1203"/>
                        </a:cubicBezTo>
                        <a:cubicBezTo>
                          <a:pt x="328" y="1203"/>
                          <a:pt x="328" y="1202"/>
                          <a:pt x="328" y="1202"/>
                        </a:cubicBezTo>
                        <a:cubicBezTo>
                          <a:pt x="328" y="1202"/>
                          <a:pt x="328" y="1203"/>
                          <a:pt x="329" y="1203"/>
                        </a:cubicBezTo>
                        <a:cubicBezTo>
                          <a:pt x="329" y="1203"/>
                          <a:pt x="329" y="1202"/>
                          <a:pt x="329" y="1203"/>
                        </a:cubicBezTo>
                        <a:cubicBezTo>
                          <a:pt x="329" y="1203"/>
                          <a:pt x="329" y="1203"/>
                          <a:pt x="329" y="1203"/>
                        </a:cubicBezTo>
                        <a:cubicBezTo>
                          <a:pt x="329" y="1204"/>
                          <a:pt x="329" y="1203"/>
                          <a:pt x="329" y="1203"/>
                        </a:cubicBezTo>
                        <a:cubicBezTo>
                          <a:pt x="329" y="1203"/>
                          <a:pt x="329" y="1204"/>
                          <a:pt x="330" y="1204"/>
                        </a:cubicBezTo>
                        <a:cubicBezTo>
                          <a:pt x="330" y="1204"/>
                          <a:pt x="330" y="1204"/>
                          <a:pt x="330" y="1204"/>
                        </a:cubicBezTo>
                        <a:cubicBezTo>
                          <a:pt x="330" y="1203"/>
                          <a:pt x="330" y="1204"/>
                          <a:pt x="330" y="1204"/>
                        </a:cubicBezTo>
                        <a:cubicBezTo>
                          <a:pt x="330" y="1204"/>
                          <a:pt x="330" y="1204"/>
                          <a:pt x="330" y="1204"/>
                        </a:cubicBezTo>
                        <a:cubicBezTo>
                          <a:pt x="330" y="1204"/>
                          <a:pt x="331" y="1203"/>
                          <a:pt x="331" y="1204"/>
                        </a:cubicBezTo>
                        <a:cubicBezTo>
                          <a:pt x="331" y="1204"/>
                          <a:pt x="331" y="1204"/>
                          <a:pt x="331" y="1205"/>
                        </a:cubicBezTo>
                        <a:cubicBezTo>
                          <a:pt x="331" y="1205"/>
                          <a:pt x="331" y="1205"/>
                          <a:pt x="331" y="1205"/>
                        </a:cubicBezTo>
                        <a:cubicBezTo>
                          <a:pt x="331" y="1205"/>
                          <a:pt x="331" y="1204"/>
                          <a:pt x="331" y="1204"/>
                        </a:cubicBezTo>
                        <a:cubicBezTo>
                          <a:pt x="331" y="1204"/>
                          <a:pt x="332" y="1204"/>
                          <a:pt x="332" y="1204"/>
                        </a:cubicBezTo>
                        <a:cubicBezTo>
                          <a:pt x="332" y="1204"/>
                          <a:pt x="332" y="1204"/>
                          <a:pt x="332" y="1205"/>
                        </a:cubicBezTo>
                        <a:cubicBezTo>
                          <a:pt x="332" y="1205"/>
                          <a:pt x="332" y="1205"/>
                          <a:pt x="332" y="1205"/>
                        </a:cubicBezTo>
                        <a:cubicBezTo>
                          <a:pt x="332" y="1205"/>
                          <a:pt x="332" y="1205"/>
                          <a:pt x="332" y="1205"/>
                        </a:cubicBezTo>
                        <a:cubicBezTo>
                          <a:pt x="332" y="1205"/>
                          <a:pt x="333" y="1204"/>
                          <a:pt x="333" y="1204"/>
                        </a:cubicBezTo>
                        <a:cubicBezTo>
                          <a:pt x="333" y="1204"/>
                          <a:pt x="333" y="1205"/>
                          <a:pt x="333" y="1205"/>
                        </a:cubicBezTo>
                        <a:cubicBezTo>
                          <a:pt x="333" y="1205"/>
                          <a:pt x="333" y="1205"/>
                          <a:pt x="333" y="1205"/>
                        </a:cubicBezTo>
                        <a:cubicBezTo>
                          <a:pt x="333" y="1205"/>
                          <a:pt x="333" y="1205"/>
                          <a:pt x="333" y="1205"/>
                        </a:cubicBezTo>
                        <a:cubicBezTo>
                          <a:pt x="333" y="1205"/>
                          <a:pt x="334" y="1205"/>
                          <a:pt x="334" y="1205"/>
                        </a:cubicBezTo>
                        <a:cubicBezTo>
                          <a:pt x="334" y="1205"/>
                          <a:pt x="334" y="1205"/>
                          <a:pt x="334" y="1205"/>
                        </a:cubicBezTo>
                        <a:cubicBezTo>
                          <a:pt x="334" y="1205"/>
                          <a:pt x="334" y="1205"/>
                          <a:pt x="334" y="1205"/>
                        </a:cubicBezTo>
                        <a:cubicBezTo>
                          <a:pt x="334" y="1205"/>
                          <a:pt x="334" y="1205"/>
                          <a:pt x="334" y="1205"/>
                        </a:cubicBezTo>
                        <a:cubicBezTo>
                          <a:pt x="334" y="1205"/>
                          <a:pt x="335" y="1205"/>
                          <a:pt x="335" y="1205"/>
                        </a:cubicBezTo>
                        <a:cubicBezTo>
                          <a:pt x="335" y="1206"/>
                          <a:pt x="335" y="1206"/>
                          <a:pt x="335" y="1206"/>
                        </a:cubicBezTo>
                        <a:cubicBezTo>
                          <a:pt x="335" y="1206"/>
                          <a:pt x="335" y="1206"/>
                          <a:pt x="335" y="1206"/>
                        </a:cubicBezTo>
                        <a:cubicBezTo>
                          <a:pt x="335" y="1206"/>
                          <a:pt x="335" y="1206"/>
                          <a:pt x="335" y="1206"/>
                        </a:cubicBezTo>
                        <a:cubicBezTo>
                          <a:pt x="336" y="1206"/>
                          <a:pt x="336" y="1206"/>
                          <a:pt x="336" y="1206"/>
                        </a:cubicBezTo>
                        <a:cubicBezTo>
                          <a:pt x="336" y="1206"/>
                          <a:pt x="336" y="1206"/>
                          <a:pt x="336" y="1207"/>
                        </a:cubicBezTo>
                        <a:cubicBezTo>
                          <a:pt x="336" y="1207"/>
                          <a:pt x="336" y="1206"/>
                          <a:pt x="336" y="1206"/>
                        </a:cubicBezTo>
                        <a:cubicBezTo>
                          <a:pt x="336" y="1207"/>
                          <a:pt x="336" y="1207"/>
                          <a:pt x="336" y="1207"/>
                        </a:cubicBezTo>
                        <a:cubicBezTo>
                          <a:pt x="337" y="1207"/>
                          <a:pt x="337" y="1208"/>
                          <a:pt x="337" y="1208"/>
                        </a:cubicBezTo>
                        <a:cubicBezTo>
                          <a:pt x="337" y="1208"/>
                          <a:pt x="337" y="1208"/>
                          <a:pt x="337" y="1208"/>
                        </a:cubicBezTo>
                        <a:cubicBezTo>
                          <a:pt x="337" y="1208"/>
                          <a:pt x="337" y="1208"/>
                          <a:pt x="337" y="1208"/>
                        </a:cubicBezTo>
                        <a:cubicBezTo>
                          <a:pt x="337" y="1208"/>
                          <a:pt x="337" y="1207"/>
                          <a:pt x="337" y="1207"/>
                        </a:cubicBezTo>
                        <a:cubicBezTo>
                          <a:pt x="338" y="1207"/>
                          <a:pt x="338" y="1207"/>
                          <a:pt x="338" y="1207"/>
                        </a:cubicBezTo>
                        <a:cubicBezTo>
                          <a:pt x="338" y="1207"/>
                          <a:pt x="338" y="1208"/>
                          <a:pt x="338" y="1208"/>
                        </a:cubicBezTo>
                        <a:cubicBezTo>
                          <a:pt x="338" y="1208"/>
                          <a:pt x="338" y="1208"/>
                          <a:pt x="338" y="1208"/>
                        </a:cubicBezTo>
                        <a:cubicBezTo>
                          <a:pt x="338" y="1208"/>
                          <a:pt x="338" y="1208"/>
                          <a:pt x="338" y="1208"/>
                        </a:cubicBezTo>
                        <a:cubicBezTo>
                          <a:pt x="339" y="1208"/>
                          <a:pt x="339" y="1208"/>
                          <a:pt x="339" y="1208"/>
                        </a:cubicBezTo>
                        <a:cubicBezTo>
                          <a:pt x="339" y="1208"/>
                          <a:pt x="339" y="1208"/>
                          <a:pt x="339" y="1208"/>
                        </a:cubicBezTo>
                        <a:cubicBezTo>
                          <a:pt x="339" y="1208"/>
                          <a:pt x="339" y="1208"/>
                          <a:pt x="339" y="1208"/>
                        </a:cubicBezTo>
                        <a:cubicBezTo>
                          <a:pt x="339" y="1208"/>
                          <a:pt x="339" y="1208"/>
                          <a:pt x="339" y="1208"/>
                        </a:cubicBezTo>
                        <a:cubicBezTo>
                          <a:pt x="340" y="1208"/>
                          <a:pt x="340" y="1208"/>
                          <a:pt x="340" y="1208"/>
                        </a:cubicBezTo>
                        <a:cubicBezTo>
                          <a:pt x="340" y="1208"/>
                          <a:pt x="340" y="1208"/>
                          <a:pt x="340" y="1209"/>
                        </a:cubicBezTo>
                        <a:cubicBezTo>
                          <a:pt x="340" y="1209"/>
                          <a:pt x="340" y="1209"/>
                          <a:pt x="340" y="1209"/>
                        </a:cubicBezTo>
                        <a:cubicBezTo>
                          <a:pt x="340" y="1209"/>
                          <a:pt x="340" y="1209"/>
                          <a:pt x="341" y="1209"/>
                        </a:cubicBezTo>
                        <a:cubicBezTo>
                          <a:pt x="341" y="1209"/>
                          <a:pt x="341" y="1209"/>
                          <a:pt x="341" y="1209"/>
                        </a:cubicBezTo>
                        <a:cubicBezTo>
                          <a:pt x="341" y="1209"/>
                          <a:pt x="341" y="1209"/>
                          <a:pt x="341" y="1209"/>
                        </a:cubicBezTo>
                        <a:cubicBezTo>
                          <a:pt x="341" y="1209"/>
                          <a:pt x="341" y="1209"/>
                          <a:pt x="341" y="1209"/>
                        </a:cubicBezTo>
                        <a:cubicBezTo>
                          <a:pt x="341" y="1209"/>
                          <a:pt x="341" y="1209"/>
                          <a:pt x="342" y="1209"/>
                        </a:cubicBezTo>
                        <a:cubicBezTo>
                          <a:pt x="342" y="1209"/>
                          <a:pt x="342" y="1210"/>
                          <a:pt x="342" y="1210"/>
                        </a:cubicBezTo>
                        <a:cubicBezTo>
                          <a:pt x="342" y="1210"/>
                          <a:pt x="342" y="1209"/>
                          <a:pt x="342" y="1209"/>
                        </a:cubicBezTo>
                        <a:cubicBezTo>
                          <a:pt x="342" y="1209"/>
                          <a:pt x="342" y="1210"/>
                          <a:pt x="342" y="1210"/>
                        </a:cubicBezTo>
                        <a:cubicBezTo>
                          <a:pt x="342" y="1210"/>
                          <a:pt x="342" y="1209"/>
                          <a:pt x="343" y="1209"/>
                        </a:cubicBezTo>
                        <a:cubicBezTo>
                          <a:pt x="343" y="1209"/>
                          <a:pt x="343" y="1210"/>
                          <a:pt x="343" y="1210"/>
                        </a:cubicBezTo>
                        <a:cubicBezTo>
                          <a:pt x="343" y="1210"/>
                          <a:pt x="343" y="1210"/>
                          <a:pt x="343" y="1210"/>
                        </a:cubicBezTo>
                        <a:cubicBezTo>
                          <a:pt x="343" y="1210"/>
                          <a:pt x="343" y="1210"/>
                          <a:pt x="343" y="1210"/>
                        </a:cubicBezTo>
                        <a:cubicBezTo>
                          <a:pt x="343" y="1210"/>
                          <a:pt x="343" y="1210"/>
                          <a:pt x="344" y="1210"/>
                        </a:cubicBezTo>
                        <a:cubicBezTo>
                          <a:pt x="344" y="1210"/>
                          <a:pt x="344" y="1211"/>
                          <a:pt x="344" y="1211"/>
                        </a:cubicBezTo>
                        <a:cubicBezTo>
                          <a:pt x="344" y="1211"/>
                          <a:pt x="344" y="1210"/>
                          <a:pt x="344" y="1210"/>
                        </a:cubicBezTo>
                        <a:cubicBezTo>
                          <a:pt x="344" y="1210"/>
                          <a:pt x="344" y="1210"/>
                          <a:pt x="344" y="1210"/>
                        </a:cubicBezTo>
                        <a:cubicBezTo>
                          <a:pt x="344" y="1211"/>
                          <a:pt x="344" y="1211"/>
                          <a:pt x="345" y="1211"/>
                        </a:cubicBezTo>
                        <a:cubicBezTo>
                          <a:pt x="345" y="1211"/>
                          <a:pt x="345" y="1211"/>
                          <a:pt x="345" y="1211"/>
                        </a:cubicBezTo>
                        <a:cubicBezTo>
                          <a:pt x="345" y="1211"/>
                          <a:pt x="345" y="1211"/>
                          <a:pt x="345" y="1211"/>
                        </a:cubicBezTo>
                        <a:cubicBezTo>
                          <a:pt x="345" y="1211"/>
                          <a:pt x="345" y="1211"/>
                          <a:pt x="345" y="1211"/>
                        </a:cubicBezTo>
                        <a:cubicBezTo>
                          <a:pt x="345" y="1211"/>
                          <a:pt x="345" y="1211"/>
                          <a:pt x="346" y="1211"/>
                        </a:cubicBezTo>
                        <a:cubicBezTo>
                          <a:pt x="346" y="1212"/>
                          <a:pt x="346" y="1211"/>
                          <a:pt x="346" y="1211"/>
                        </a:cubicBezTo>
                        <a:cubicBezTo>
                          <a:pt x="346" y="1211"/>
                          <a:pt x="346" y="1211"/>
                          <a:pt x="346" y="1211"/>
                        </a:cubicBezTo>
                        <a:cubicBezTo>
                          <a:pt x="346" y="1211"/>
                          <a:pt x="346" y="1212"/>
                          <a:pt x="346" y="1212"/>
                        </a:cubicBezTo>
                        <a:cubicBezTo>
                          <a:pt x="346" y="1212"/>
                          <a:pt x="347" y="1211"/>
                          <a:pt x="347" y="1211"/>
                        </a:cubicBezTo>
                        <a:cubicBezTo>
                          <a:pt x="347" y="1211"/>
                          <a:pt x="347" y="1211"/>
                          <a:pt x="347" y="1211"/>
                        </a:cubicBezTo>
                        <a:cubicBezTo>
                          <a:pt x="347" y="1211"/>
                          <a:pt x="347" y="1212"/>
                          <a:pt x="347" y="1212"/>
                        </a:cubicBezTo>
                        <a:cubicBezTo>
                          <a:pt x="347" y="1212"/>
                          <a:pt x="347" y="1212"/>
                          <a:pt x="347" y="1212"/>
                        </a:cubicBezTo>
                        <a:cubicBezTo>
                          <a:pt x="347" y="1212"/>
                          <a:pt x="348" y="1212"/>
                          <a:pt x="348" y="1212"/>
                        </a:cubicBezTo>
                        <a:cubicBezTo>
                          <a:pt x="348" y="1212"/>
                          <a:pt x="348" y="1212"/>
                          <a:pt x="348" y="1212"/>
                        </a:cubicBezTo>
                        <a:cubicBezTo>
                          <a:pt x="348" y="1212"/>
                          <a:pt x="348" y="1213"/>
                          <a:pt x="348" y="1213"/>
                        </a:cubicBezTo>
                        <a:cubicBezTo>
                          <a:pt x="348" y="1213"/>
                          <a:pt x="348" y="1212"/>
                          <a:pt x="348" y="1212"/>
                        </a:cubicBezTo>
                        <a:cubicBezTo>
                          <a:pt x="348" y="1212"/>
                          <a:pt x="349" y="1212"/>
                          <a:pt x="349" y="1213"/>
                        </a:cubicBezTo>
                        <a:cubicBezTo>
                          <a:pt x="349" y="1213"/>
                          <a:pt x="349" y="1213"/>
                          <a:pt x="349" y="1213"/>
                        </a:cubicBezTo>
                        <a:cubicBezTo>
                          <a:pt x="349" y="1213"/>
                          <a:pt x="349" y="1213"/>
                          <a:pt x="349" y="1213"/>
                        </a:cubicBezTo>
                        <a:cubicBezTo>
                          <a:pt x="349" y="1213"/>
                          <a:pt x="349" y="1213"/>
                          <a:pt x="349" y="1213"/>
                        </a:cubicBezTo>
                        <a:cubicBezTo>
                          <a:pt x="349" y="1213"/>
                          <a:pt x="350" y="1213"/>
                          <a:pt x="350" y="1213"/>
                        </a:cubicBezTo>
                        <a:cubicBezTo>
                          <a:pt x="350" y="1213"/>
                          <a:pt x="350" y="1213"/>
                          <a:pt x="350" y="1213"/>
                        </a:cubicBezTo>
                        <a:cubicBezTo>
                          <a:pt x="350" y="1213"/>
                          <a:pt x="350" y="1213"/>
                          <a:pt x="350" y="1213"/>
                        </a:cubicBezTo>
                        <a:cubicBezTo>
                          <a:pt x="350" y="1213"/>
                          <a:pt x="350" y="1213"/>
                          <a:pt x="350" y="1213"/>
                        </a:cubicBezTo>
                        <a:cubicBezTo>
                          <a:pt x="350" y="1213"/>
                          <a:pt x="351" y="1214"/>
                          <a:pt x="351" y="1214"/>
                        </a:cubicBezTo>
                        <a:cubicBezTo>
                          <a:pt x="351" y="1214"/>
                          <a:pt x="351" y="1213"/>
                          <a:pt x="351" y="1213"/>
                        </a:cubicBezTo>
                        <a:cubicBezTo>
                          <a:pt x="351" y="1213"/>
                          <a:pt x="351" y="1214"/>
                          <a:pt x="351" y="1214"/>
                        </a:cubicBezTo>
                        <a:cubicBezTo>
                          <a:pt x="351" y="1214"/>
                          <a:pt x="351" y="1214"/>
                          <a:pt x="351" y="1214"/>
                        </a:cubicBezTo>
                        <a:cubicBezTo>
                          <a:pt x="352" y="1214"/>
                          <a:pt x="352" y="1214"/>
                          <a:pt x="352" y="1214"/>
                        </a:cubicBezTo>
                        <a:cubicBezTo>
                          <a:pt x="352" y="1214"/>
                          <a:pt x="352" y="1214"/>
                          <a:pt x="352" y="1214"/>
                        </a:cubicBezTo>
                        <a:cubicBezTo>
                          <a:pt x="352" y="1214"/>
                          <a:pt x="352" y="1214"/>
                          <a:pt x="352" y="1214"/>
                        </a:cubicBezTo>
                        <a:cubicBezTo>
                          <a:pt x="352" y="1214"/>
                          <a:pt x="352" y="1215"/>
                          <a:pt x="352" y="1215"/>
                        </a:cubicBezTo>
                        <a:cubicBezTo>
                          <a:pt x="353" y="1215"/>
                          <a:pt x="353" y="1214"/>
                          <a:pt x="353" y="1214"/>
                        </a:cubicBezTo>
                        <a:cubicBezTo>
                          <a:pt x="353" y="1214"/>
                          <a:pt x="353" y="1214"/>
                          <a:pt x="353" y="1214"/>
                        </a:cubicBezTo>
                        <a:cubicBezTo>
                          <a:pt x="353" y="1214"/>
                          <a:pt x="353" y="1215"/>
                          <a:pt x="353" y="1215"/>
                        </a:cubicBezTo>
                        <a:cubicBezTo>
                          <a:pt x="353" y="1215"/>
                          <a:pt x="353" y="1215"/>
                          <a:pt x="353" y="1215"/>
                        </a:cubicBezTo>
                        <a:cubicBezTo>
                          <a:pt x="354" y="1215"/>
                          <a:pt x="354" y="1216"/>
                          <a:pt x="354" y="1216"/>
                        </a:cubicBezTo>
                        <a:cubicBezTo>
                          <a:pt x="354" y="1216"/>
                          <a:pt x="354" y="1215"/>
                          <a:pt x="354" y="1215"/>
                        </a:cubicBezTo>
                        <a:cubicBezTo>
                          <a:pt x="354" y="1215"/>
                          <a:pt x="354" y="1215"/>
                          <a:pt x="354" y="1215"/>
                        </a:cubicBezTo>
                        <a:cubicBezTo>
                          <a:pt x="354" y="1215"/>
                          <a:pt x="354" y="1215"/>
                          <a:pt x="354" y="1215"/>
                        </a:cubicBezTo>
                        <a:cubicBezTo>
                          <a:pt x="355" y="1215"/>
                          <a:pt x="355" y="1215"/>
                          <a:pt x="355" y="1215"/>
                        </a:cubicBezTo>
                        <a:cubicBezTo>
                          <a:pt x="355" y="1215"/>
                          <a:pt x="355" y="1215"/>
                          <a:pt x="355" y="1215"/>
                        </a:cubicBezTo>
                        <a:cubicBezTo>
                          <a:pt x="355" y="1216"/>
                          <a:pt x="355" y="1215"/>
                          <a:pt x="355" y="1216"/>
                        </a:cubicBezTo>
                        <a:cubicBezTo>
                          <a:pt x="355" y="1216"/>
                          <a:pt x="355" y="1216"/>
                          <a:pt x="355" y="1216"/>
                        </a:cubicBezTo>
                        <a:cubicBezTo>
                          <a:pt x="356" y="1216"/>
                          <a:pt x="356" y="1216"/>
                          <a:pt x="356" y="1216"/>
                        </a:cubicBezTo>
                        <a:cubicBezTo>
                          <a:pt x="356" y="1216"/>
                          <a:pt x="356" y="1216"/>
                          <a:pt x="356" y="1216"/>
                        </a:cubicBezTo>
                        <a:cubicBezTo>
                          <a:pt x="356" y="1216"/>
                          <a:pt x="356" y="1216"/>
                          <a:pt x="356" y="1216"/>
                        </a:cubicBezTo>
                        <a:cubicBezTo>
                          <a:pt x="356" y="1216"/>
                          <a:pt x="356" y="1216"/>
                          <a:pt x="356" y="1216"/>
                        </a:cubicBezTo>
                        <a:cubicBezTo>
                          <a:pt x="357" y="1216"/>
                          <a:pt x="357" y="1216"/>
                          <a:pt x="357" y="1216"/>
                        </a:cubicBezTo>
                        <a:cubicBezTo>
                          <a:pt x="357" y="1217"/>
                          <a:pt x="357" y="1217"/>
                          <a:pt x="357" y="1217"/>
                        </a:cubicBezTo>
                        <a:cubicBezTo>
                          <a:pt x="357" y="1217"/>
                          <a:pt x="357" y="1217"/>
                          <a:pt x="357" y="1217"/>
                        </a:cubicBezTo>
                        <a:cubicBezTo>
                          <a:pt x="357" y="1217"/>
                          <a:pt x="357" y="1217"/>
                          <a:pt x="358" y="1217"/>
                        </a:cubicBezTo>
                        <a:cubicBezTo>
                          <a:pt x="358" y="1217"/>
                          <a:pt x="358" y="1217"/>
                          <a:pt x="358" y="1218"/>
                        </a:cubicBezTo>
                        <a:cubicBezTo>
                          <a:pt x="358" y="1218"/>
                          <a:pt x="358" y="1218"/>
                          <a:pt x="358" y="1218"/>
                        </a:cubicBezTo>
                        <a:cubicBezTo>
                          <a:pt x="358" y="1218"/>
                          <a:pt x="358" y="1218"/>
                          <a:pt x="358" y="1218"/>
                        </a:cubicBezTo>
                        <a:cubicBezTo>
                          <a:pt x="358" y="1218"/>
                          <a:pt x="358" y="1217"/>
                          <a:pt x="359" y="1217"/>
                        </a:cubicBezTo>
                        <a:cubicBezTo>
                          <a:pt x="359" y="1217"/>
                          <a:pt x="359" y="1217"/>
                          <a:pt x="359" y="1218"/>
                        </a:cubicBezTo>
                        <a:cubicBezTo>
                          <a:pt x="359" y="1218"/>
                          <a:pt x="359" y="1218"/>
                          <a:pt x="359" y="1218"/>
                        </a:cubicBezTo>
                        <a:cubicBezTo>
                          <a:pt x="359" y="1218"/>
                          <a:pt x="359" y="1218"/>
                          <a:pt x="359" y="1218"/>
                        </a:cubicBezTo>
                        <a:cubicBezTo>
                          <a:pt x="359" y="1218"/>
                          <a:pt x="359" y="1218"/>
                          <a:pt x="360" y="1218"/>
                        </a:cubicBezTo>
                        <a:cubicBezTo>
                          <a:pt x="360" y="1218"/>
                          <a:pt x="360" y="1219"/>
                          <a:pt x="360" y="1219"/>
                        </a:cubicBezTo>
                        <a:cubicBezTo>
                          <a:pt x="360" y="1219"/>
                          <a:pt x="360" y="1219"/>
                          <a:pt x="360" y="1219"/>
                        </a:cubicBezTo>
                        <a:cubicBezTo>
                          <a:pt x="360" y="1219"/>
                          <a:pt x="360" y="1219"/>
                          <a:pt x="360" y="1219"/>
                        </a:cubicBezTo>
                        <a:cubicBezTo>
                          <a:pt x="360" y="1219"/>
                          <a:pt x="360" y="1219"/>
                          <a:pt x="361" y="1219"/>
                        </a:cubicBezTo>
                        <a:cubicBezTo>
                          <a:pt x="361" y="1219"/>
                          <a:pt x="361" y="1219"/>
                          <a:pt x="361" y="1219"/>
                        </a:cubicBezTo>
                        <a:cubicBezTo>
                          <a:pt x="361" y="1219"/>
                          <a:pt x="361" y="1219"/>
                          <a:pt x="361" y="1219"/>
                        </a:cubicBezTo>
                        <a:cubicBezTo>
                          <a:pt x="361" y="1219"/>
                          <a:pt x="361" y="1219"/>
                          <a:pt x="361" y="1219"/>
                        </a:cubicBezTo>
                        <a:cubicBezTo>
                          <a:pt x="361" y="1219"/>
                          <a:pt x="361" y="1219"/>
                          <a:pt x="362" y="1219"/>
                        </a:cubicBezTo>
                        <a:cubicBezTo>
                          <a:pt x="362" y="1219"/>
                          <a:pt x="362" y="1220"/>
                          <a:pt x="362" y="1220"/>
                        </a:cubicBezTo>
                        <a:cubicBezTo>
                          <a:pt x="362" y="1220"/>
                          <a:pt x="362" y="1219"/>
                          <a:pt x="362" y="1219"/>
                        </a:cubicBezTo>
                        <a:cubicBezTo>
                          <a:pt x="362" y="1219"/>
                          <a:pt x="362" y="1219"/>
                          <a:pt x="362" y="1219"/>
                        </a:cubicBezTo>
                        <a:cubicBezTo>
                          <a:pt x="362" y="1219"/>
                          <a:pt x="363" y="1219"/>
                          <a:pt x="363" y="1219"/>
                        </a:cubicBezTo>
                        <a:cubicBezTo>
                          <a:pt x="363" y="1219"/>
                          <a:pt x="363" y="1220"/>
                          <a:pt x="363" y="1220"/>
                        </a:cubicBezTo>
                        <a:cubicBezTo>
                          <a:pt x="363" y="1220"/>
                          <a:pt x="363" y="1220"/>
                          <a:pt x="363" y="1220"/>
                        </a:cubicBezTo>
                        <a:cubicBezTo>
                          <a:pt x="363" y="1220"/>
                          <a:pt x="363" y="1220"/>
                          <a:pt x="363" y="1220"/>
                        </a:cubicBezTo>
                        <a:cubicBezTo>
                          <a:pt x="363" y="1220"/>
                          <a:pt x="364" y="1220"/>
                          <a:pt x="364" y="1220"/>
                        </a:cubicBezTo>
                        <a:cubicBezTo>
                          <a:pt x="364" y="1220"/>
                          <a:pt x="364" y="1220"/>
                          <a:pt x="364" y="1220"/>
                        </a:cubicBezTo>
                        <a:cubicBezTo>
                          <a:pt x="364" y="1220"/>
                          <a:pt x="364" y="1221"/>
                          <a:pt x="364" y="1221"/>
                        </a:cubicBezTo>
                        <a:cubicBezTo>
                          <a:pt x="364" y="1221"/>
                          <a:pt x="364" y="1221"/>
                          <a:pt x="364" y="1221"/>
                        </a:cubicBezTo>
                        <a:cubicBezTo>
                          <a:pt x="364" y="1221"/>
                          <a:pt x="365" y="1221"/>
                          <a:pt x="365" y="1221"/>
                        </a:cubicBezTo>
                        <a:cubicBezTo>
                          <a:pt x="365" y="1221"/>
                          <a:pt x="365" y="1221"/>
                          <a:pt x="365" y="1221"/>
                        </a:cubicBezTo>
                        <a:cubicBezTo>
                          <a:pt x="365" y="1221"/>
                          <a:pt x="365" y="1221"/>
                          <a:pt x="365" y="1221"/>
                        </a:cubicBezTo>
                        <a:cubicBezTo>
                          <a:pt x="365" y="1221"/>
                          <a:pt x="365" y="1221"/>
                          <a:pt x="365" y="1221"/>
                        </a:cubicBezTo>
                        <a:cubicBezTo>
                          <a:pt x="365" y="1221"/>
                          <a:pt x="366" y="1221"/>
                          <a:pt x="366" y="1221"/>
                        </a:cubicBezTo>
                        <a:cubicBezTo>
                          <a:pt x="366" y="1221"/>
                          <a:pt x="366" y="1221"/>
                          <a:pt x="366" y="1221"/>
                        </a:cubicBezTo>
                        <a:cubicBezTo>
                          <a:pt x="366" y="1221"/>
                          <a:pt x="366" y="1222"/>
                          <a:pt x="366" y="1222"/>
                        </a:cubicBezTo>
                        <a:cubicBezTo>
                          <a:pt x="366" y="1222"/>
                          <a:pt x="366" y="1222"/>
                          <a:pt x="366" y="1222"/>
                        </a:cubicBezTo>
                        <a:cubicBezTo>
                          <a:pt x="366" y="1222"/>
                          <a:pt x="367" y="1222"/>
                          <a:pt x="367" y="1222"/>
                        </a:cubicBezTo>
                        <a:cubicBezTo>
                          <a:pt x="367" y="1222"/>
                          <a:pt x="367" y="1221"/>
                          <a:pt x="367" y="1221"/>
                        </a:cubicBezTo>
                        <a:cubicBezTo>
                          <a:pt x="367" y="1221"/>
                          <a:pt x="367" y="1222"/>
                          <a:pt x="367" y="1222"/>
                        </a:cubicBezTo>
                        <a:cubicBezTo>
                          <a:pt x="367" y="1222"/>
                          <a:pt x="367" y="1222"/>
                          <a:pt x="367" y="1222"/>
                        </a:cubicBezTo>
                        <a:cubicBezTo>
                          <a:pt x="367" y="1222"/>
                          <a:pt x="368" y="1222"/>
                          <a:pt x="368" y="1222"/>
                        </a:cubicBezTo>
                        <a:cubicBezTo>
                          <a:pt x="368" y="1222"/>
                          <a:pt x="368" y="1222"/>
                          <a:pt x="368" y="1222"/>
                        </a:cubicBezTo>
                        <a:cubicBezTo>
                          <a:pt x="368" y="1222"/>
                          <a:pt x="368" y="1222"/>
                          <a:pt x="368" y="1222"/>
                        </a:cubicBezTo>
                        <a:cubicBezTo>
                          <a:pt x="368" y="1222"/>
                          <a:pt x="368" y="1222"/>
                          <a:pt x="368" y="1222"/>
                        </a:cubicBezTo>
                        <a:cubicBezTo>
                          <a:pt x="369" y="1222"/>
                          <a:pt x="369" y="1222"/>
                          <a:pt x="369" y="1222"/>
                        </a:cubicBezTo>
                        <a:cubicBezTo>
                          <a:pt x="369" y="1222"/>
                          <a:pt x="369" y="1222"/>
                          <a:pt x="369" y="1222"/>
                        </a:cubicBezTo>
                        <a:cubicBezTo>
                          <a:pt x="369" y="1223"/>
                          <a:pt x="369" y="1222"/>
                          <a:pt x="369" y="1222"/>
                        </a:cubicBezTo>
                        <a:cubicBezTo>
                          <a:pt x="369" y="1222"/>
                          <a:pt x="369" y="1222"/>
                          <a:pt x="369" y="1223"/>
                        </a:cubicBezTo>
                        <a:cubicBezTo>
                          <a:pt x="370" y="1223"/>
                          <a:pt x="370" y="1223"/>
                          <a:pt x="370" y="1223"/>
                        </a:cubicBezTo>
                        <a:cubicBezTo>
                          <a:pt x="370" y="1223"/>
                          <a:pt x="370" y="1223"/>
                          <a:pt x="370" y="1223"/>
                        </a:cubicBezTo>
                        <a:cubicBezTo>
                          <a:pt x="370" y="1223"/>
                          <a:pt x="370" y="1223"/>
                          <a:pt x="370" y="1223"/>
                        </a:cubicBezTo>
                        <a:cubicBezTo>
                          <a:pt x="370" y="1223"/>
                          <a:pt x="370" y="1224"/>
                          <a:pt x="370" y="1224"/>
                        </a:cubicBezTo>
                        <a:cubicBezTo>
                          <a:pt x="371" y="1224"/>
                          <a:pt x="371" y="1224"/>
                          <a:pt x="371" y="1224"/>
                        </a:cubicBezTo>
                        <a:cubicBezTo>
                          <a:pt x="371" y="1224"/>
                          <a:pt x="371" y="1224"/>
                          <a:pt x="371" y="1224"/>
                        </a:cubicBezTo>
                        <a:cubicBezTo>
                          <a:pt x="371" y="1224"/>
                          <a:pt x="371" y="1224"/>
                          <a:pt x="371" y="1224"/>
                        </a:cubicBezTo>
                        <a:cubicBezTo>
                          <a:pt x="371" y="1224"/>
                          <a:pt x="371" y="1224"/>
                          <a:pt x="371" y="1224"/>
                        </a:cubicBezTo>
                        <a:cubicBezTo>
                          <a:pt x="372" y="1224"/>
                          <a:pt x="372" y="1224"/>
                          <a:pt x="372" y="1224"/>
                        </a:cubicBezTo>
                        <a:cubicBezTo>
                          <a:pt x="372" y="1224"/>
                          <a:pt x="372" y="1224"/>
                          <a:pt x="372" y="1224"/>
                        </a:cubicBezTo>
                        <a:cubicBezTo>
                          <a:pt x="372" y="1224"/>
                          <a:pt x="372" y="1225"/>
                          <a:pt x="372" y="1225"/>
                        </a:cubicBezTo>
                        <a:cubicBezTo>
                          <a:pt x="372" y="1225"/>
                          <a:pt x="372" y="1224"/>
                          <a:pt x="372" y="1224"/>
                        </a:cubicBezTo>
                        <a:cubicBezTo>
                          <a:pt x="373" y="1224"/>
                          <a:pt x="373" y="1224"/>
                          <a:pt x="373" y="1225"/>
                        </a:cubicBezTo>
                        <a:cubicBezTo>
                          <a:pt x="373" y="1225"/>
                          <a:pt x="373" y="1225"/>
                          <a:pt x="373" y="1225"/>
                        </a:cubicBezTo>
                        <a:cubicBezTo>
                          <a:pt x="373" y="1225"/>
                          <a:pt x="373" y="1225"/>
                          <a:pt x="373" y="1225"/>
                        </a:cubicBezTo>
                        <a:cubicBezTo>
                          <a:pt x="373" y="1225"/>
                          <a:pt x="373" y="1225"/>
                          <a:pt x="374" y="1225"/>
                        </a:cubicBezTo>
                        <a:cubicBezTo>
                          <a:pt x="374" y="1225"/>
                          <a:pt x="374" y="1225"/>
                          <a:pt x="374" y="1225"/>
                        </a:cubicBezTo>
                        <a:cubicBezTo>
                          <a:pt x="374" y="1225"/>
                          <a:pt x="374" y="1225"/>
                          <a:pt x="374" y="1225"/>
                        </a:cubicBezTo>
                        <a:cubicBezTo>
                          <a:pt x="374" y="1225"/>
                          <a:pt x="374" y="1225"/>
                          <a:pt x="374" y="1225"/>
                        </a:cubicBezTo>
                        <a:cubicBezTo>
                          <a:pt x="374" y="1225"/>
                          <a:pt x="374" y="1225"/>
                          <a:pt x="375" y="1225"/>
                        </a:cubicBezTo>
                        <a:cubicBezTo>
                          <a:pt x="375" y="1225"/>
                          <a:pt x="375" y="1225"/>
                          <a:pt x="375" y="1225"/>
                        </a:cubicBezTo>
                        <a:cubicBezTo>
                          <a:pt x="375" y="1225"/>
                          <a:pt x="375" y="1225"/>
                          <a:pt x="375" y="1225"/>
                        </a:cubicBezTo>
                        <a:cubicBezTo>
                          <a:pt x="375" y="1225"/>
                          <a:pt x="375" y="1226"/>
                          <a:pt x="375" y="1226"/>
                        </a:cubicBezTo>
                        <a:cubicBezTo>
                          <a:pt x="375" y="1226"/>
                          <a:pt x="375" y="1226"/>
                          <a:pt x="376" y="1226"/>
                        </a:cubicBezTo>
                        <a:cubicBezTo>
                          <a:pt x="376" y="1226"/>
                          <a:pt x="376" y="1226"/>
                          <a:pt x="376" y="1226"/>
                        </a:cubicBezTo>
                        <a:cubicBezTo>
                          <a:pt x="376" y="1226"/>
                          <a:pt x="376" y="1226"/>
                          <a:pt x="376" y="1226"/>
                        </a:cubicBezTo>
                        <a:cubicBezTo>
                          <a:pt x="376" y="1226"/>
                          <a:pt x="376" y="1226"/>
                          <a:pt x="376" y="1226"/>
                        </a:cubicBezTo>
                        <a:cubicBezTo>
                          <a:pt x="376" y="1226"/>
                          <a:pt x="376" y="1226"/>
                          <a:pt x="377" y="1226"/>
                        </a:cubicBezTo>
                        <a:cubicBezTo>
                          <a:pt x="377" y="1227"/>
                          <a:pt x="377" y="1227"/>
                          <a:pt x="377" y="1227"/>
                        </a:cubicBezTo>
                        <a:cubicBezTo>
                          <a:pt x="377" y="1227"/>
                          <a:pt x="377" y="1227"/>
                          <a:pt x="377" y="1227"/>
                        </a:cubicBezTo>
                        <a:cubicBezTo>
                          <a:pt x="377" y="1227"/>
                          <a:pt x="377" y="1227"/>
                          <a:pt x="377" y="1227"/>
                        </a:cubicBezTo>
                        <a:cubicBezTo>
                          <a:pt x="377" y="1227"/>
                          <a:pt x="377" y="1227"/>
                          <a:pt x="378" y="1227"/>
                        </a:cubicBezTo>
                        <a:cubicBezTo>
                          <a:pt x="378" y="1227"/>
                          <a:pt x="378" y="1227"/>
                          <a:pt x="378" y="1227"/>
                        </a:cubicBezTo>
                        <a:cubicBezTo>
                          <a:pt x="378" y="1227"/>
                          <a:pt x="378" y="1228"/>
                          <a:pt x="378" y="1228"/>
                        </a:cubicBezTo>
                        <a:cubicBezTo>
                          <a:pt x="378" y="1228"/>
                          <a:pt x="378" y="1227"/>
                          <a:pt x="378" y="1227"/>
                        </a:cubicBezTo>
                        <a:cubicBezTo>
                          <a:pt x="378" y="1227"/>
                          <a:pt x="379" y="1228"/>
                          <a:pt x="379" y="1228"/>
                        </a:cubicBezTo>
                        <a:cubicBezTo>
                          <a:pt x="379" y="1228"/>
                          <a:pt x="379" y="1228"/>
                          <a:pt x="379" y="1228"/>
                        </a:cubicBezTo>
                        <a:cubicBezTo>
                          <a:pt x="379" y="1228"/>
                          <a:pt x="379" y="1228"/>
                          <a:pt x="379" y="1227"/>
                        </a:cubicBezTo>
                        <a:cubicBezTo>
                          <a:pt x="379" y="1227"/>
                          <a:pt x="379" y="1227"/>
                          <a:pt x="379" y="1227"/>
                        </a:cubicBezTo>
                        <a:cubicBezTo>
                          <a:pt x="379" y="1227"/>
                          <a:pt x="380" y="1228"/>
                          <a:pt x="380" y="1228"/>
                        </a:cubicBezTo>
                        <a:cubicBezTo>
                          <a:pt x="380" y="1228"/>
                          <a:pt x="380" y="1228"/>
                          <a:pt x="380" y="1228"/>
                        </a:cubicBezTo>
                        <a:cubicBezTo>
                          <a:pt x="380" y="1228"/>
                          <a:pt x="380" y="1228"/>
                          <a:pt x="380" y="1228"/>
                        </a:cubicBezTo>
                        <a:cubicBezTo>
                          <a:pt x="380" y="1229"/>
                          <a:pt x="380" y="1229"/>
                          <a:pt x="380" y="1229"/>
                        </a:cubicBezTo>
                        <a:cubicBezTo>
                          <a:pt x="380" y="1229"/>
                          <a:pt x="381" y="1229"/>
                          <a:pt x="381" y="1229"/>
                        </a:cubicBezTo>
                        <a:cubicBezTo>
                          <a:pt x="381" y="1229"/>
                          <a:pt x="381" y="1229"/>
                          <a:pt x="381" y="1229"/>
                        </a:cubicBezTo>
                        <a:cubicBezTo>
                          <a:pt x="381" y="1229"/>
                          <a:pt x="381" y="1229"/>
                          <a:pt x="381" y="1229"/>
                        </a:cubicBezTo>
                        <a:cubicBezTo>
                          <a:pt x="381" y="1230"/>
                          <a:pt x="381" y="1229"/>
                          <a:pt x="381" y="1229"/>
                        </a:cubicBezTo>
                        <a:cubicBezTo>
                          <a:pt x="381" y="1229"/>
                          <a:pt x="382" y="1229"/>
                          <a:pt x="382" y="1229"/>
                        </a:cubicBezTo>
                        <a:cubicBezTo>
                          <a:pt x="382" y="1229"/>
                          <a:pt x="382" y="1229"/>
                          <a:pt x="382" y="1229"/>
                        </a:cubicBezTo>
                        <a:cubicBezTo>
                          <a:pt x="382" y="1229"/>
                          <a:pt x="382" y="1229"/>
                          <a:pt x="382" y="1229"/>
                        </a:cubicBezTo>
                        <a:cubicBezTo>
                          <a:pt x="382" y="1229"/>
                          <a:pt x="382" y="1230"/>
                          <a:pt x="382" y="1230"/>
                        </a:cubicBezTo>
                        <a:cubicBezTo>
                          <a:pt x="382" y="1230"/>
                          <a:pt x="383" y="1230"/>
                          <a:pt x="383" y="1230"/>
                        </a:cubicBezTo>
                        <a:cubicBezTo>
                          <a:pt x="383" y="1230"/>
                          <a:pt x="383" y="1230"/>
                          <a:pt x="383" y="1230"/>
                        </a:cubicBezTo>
                        <a:cubicBezTo>
                          <a:pt x="383" y="1230"/>
                          <a:pt x="383" y="1230"/>
                          <a:pt x="383" y="1230"/>
                        </a:cubicBezTo>
                        <a:cubicBezTo>
                          <a:pt x="383" y="1230"/>
                          <a:pt x="383" y="1230"/>
                          <a:pt x="383" y="1230"/>
                        </a:cubicBezTo>
                        <a:cubicBezTo>
                          <a:pt x="383" y="1230"/>
                          <a:pt x="384" y="1230"/>
                          <a:pt x="384" y="1230"/>
                        </a:cubicBezTo>
                        <a:cubicBezTo>
                          <a:pt x="384" y="1230"/>
                          <a:pt x="384" y="1230"/>
                          <a:pt x="384" y="1230"/>
                        </a:cubicBezTo>
                        <a:cubicBezTo>
                          <a:pt x="384" y="1230"/>
                          <a:pt x="384" y="1230"/>
                          <a:pt x="384" y="1230"/>
                        </a:cubicBezTo>
                        <a:cubicBezTo>
                          <a:pt x="384" y="1230"/>
                          <a:pt x="384" y="1230"/>
                          <a:pt x="384" y="1230"/>
                        </a:cubicBezTo>
                        <a:cubicBezTo>
                          <a:pt x="385" y="1230"/>
                          <a:pt x="385" y="1231"/>
                          <a:pt x="385" y="1231"/>
                        </a:cubicBezTo>
                        <a:cubicBezTo>
                          <a:pt x="385" y="1231"/>
                          <a:pt x="385" y="1231"/>
                          <a:pt x="385" y="1231"/>
                        </a:cubicBezTo>
                        <a:cubicBezTo>
                          <a:pt x="385" y="1231"/>
                          <a:pt x="385" y="1231"/>
                          <a:pt x="385" y="1231"/>
                        </a:cubicBezTo>
                        <a:cubicBezTo>
                          <a:pt x="385" y="1231"/>
                          <a:pt x="385" y="1231"/>
                          <a:pt x="385" y="1231"/>
                        </a:cubicBezTo>
                        <a:cubicBezTo>
                          <a:pt x="386" y="1231"/>
                          <a:pt x="386" y="1231"/>
                          <a:pt x="386" y="1232"/>
                        </a:cubicBezTo>
                        <a:cubicBezTo>
                          <a:pt x="386" y="1232"/>
                          <a:pt x="386" y="1232"/>
                          <a:pt x="386" y="1232"/>
                        </a:cubicBezTo>
                        <a:cubicBezTo>
                          <a:pt x="386" y="1232"/>
                          <a:pt x="386" y="1231"/>
                          <a:pt x="386" y="1231"/>
                        </a:cubicBezTo>
                        <a:cubicBezTo>
                          <a:pt x="386" y="1231"/>
                          <a:pt x="386" y="1232"/>
                          <a:pt x="386" y="1232"/>
                        </a:cubicBezTo>
                        <a:cubicBezTo>
                          <a:pt x="387" y="1232"/>
                          <a:pt x="387" y="1232"/>
                          <a:pt x="387" y="1232"/>
                        </a:cubicBezTo>
                        <a:cubicBezTo>
                          <a:pt x="387" y="1232"/>
                          <a:pt x="387" y="1232"/>
                          <a:pt x="387" y="1232"/>
                        </a:cubicBezTo>
                        <a:cubicBezTo>
                          <a:pt x="387" y="1232"/>
                          <a:pt x="387" y="1233"/>
                          <a:pt x="387" y="1233"/>
                        </a:cubicBezTo>
                        <a:cubicBezTo>
                          <a:pt x="387" y="1233"/>
                          <a:pt x="387" y="1232"/>
                          <a:pt x="387" y="1232"/>
                        </a:cubicBezTo>
                        <a:cubicBezTo>
                          <a:pt x="388" y="1232"/>
                          <a:pt x="388" y="1232"/>
                          <a:pt x="388" y="1232"/>
                        </a:cubicBezTo>
                        <a:cubicBezTo>
                          <a:pt x="388" y="1232"/>
                          <a:pt x="388" y="1232"/>
                          <a:pt x="388" y="1232"/>
                        </a:cubicBezTo>
                        <a:cubicBezTo>
                          <a:pt x="388" y="1232"/>
                          <a:pt x="388" y="1233"/>
                          <a:pt x="388" y="1233"/>
                        </a:cubicBezTo>
                        <a:cubicBezTo>
                          <a:pt x="388" y="1233"/>
                          <a:pt x="388" y="1232"/>
                          <a:pt x="388" y="1232"/>
                        </a:cubicBezTo>
                        <a:cubicBezTo>
                          <a:pt x="389" y="1232"/>
                          <a:pt x="389" y="1233"/>
                          <a:pt x="389" y="1233"/>
                        </a:cubicBezTo>
                        <a:cubicBezTo>
                          <a:pt x="389" y="1233"/>
                          <a:pt x="389" y="1233"/>
                          <a:pt x="389" y="1233"/>
                        </a:cubicBezTo>
                        <a:cubicBezTo>
                          <a:pt x="389" y="1234"/>
                          <a:pt x="389" y="1233"/>
                          <a:pt x="389" y="1233"/>
                        </a:cubicBezTo>
                        <a:cubicBezTo>
                          <a:pt x="389" y="1233"/>
                          <a:pt x="389" y="1233"/>
                          <a:pt x="390" y="1233"/>
                        </a:cubicBezTo>
                        <a:cubicBezTo>
                          <a:pt x="390" y="1233"/>
                          <a:pt x="390" y="1233"/>
                          <a:pt x="390" y="1233"/>
                        </a:cubicBezTo>
                        <a:cubicBezTo>
                          <a:pt x="390" y="1233"/>
                          <a:pt x="390" y="1233"/>
                          <a:pt x="390" y="1233"/>
                        </a:cubicBezTo>
                        <a:cubicBezTo>
                          <a:pt x="390" y="1233"/>
                          <a:pt x="390" y="1233"/>
                          <a:pt x="390" y="1233"/>
                        </a:cubicBezTo>
                        <a:cubicBezTo>
                          <a:pt x="390" y="1233"/>
                          <a:pt x="390" y="1233"/>
                          <a:pt x="391" y="1233"/>
                        </a:cubicBezTo>
                        <a:cubicBezTo>
                          <a:pt x="391" y="1233"/>
                          <a:pt x="391" y="1233"/>
                          <a:pt x="391" y="1233"/>
                        </a:cubicBezTo>
                        <a:cubicBezTo>
                          <a:pt x="391" y="1233"/>
                          <a:pt x="391" y="1233"/>
                          <a:pt x="391" y="1234"/>
                        </a:cubicBezTo>
                        <a:cubicBezTo>
                          <a:pt x="391" y="1234"/>
                          <a:pt x="391" y="1234"/>
                          <a:pt x="391" y="1234"/>
                        </a:cubicBezTo>
                        <a:cubicBezTo>
                          <a:pt x="391" y="1234"/>
                          <a:pt x="391" y="1234"/>
                          <a:pt x="392" y="1234"/>
                        </a:cubicBezTo>
                        <a:cubicBezTo>
                          <a:pt x="392" y="1234"/>
                          <a:pt x="392" y="1235"/>
                          <a:pt x="392" y="1235"/>
                        </a:cubicBezTo>
                        <a:cubicBezTo>
                          <a:pt x="392" y="1234"/>
                          <a:pt x="392" y="1234"/>
                          <a:pt x="392" y="1234"/>
                        </a:cubicBezTo>
                        <a:cubicBezTo>
                          <a:pt x="392" y="1234"/>
                          <a:pt x="392" y="1234"/>
                          <a:pt x="392" y="1234"/>
                        </a:cubicBezTo>
                        <a:cubicBezTo>
                          <a:pt x="392" y="1234"/>
                          <a:pt x="392" y="1234"/>
                          <a:pt x="393" y="1234"/>
                        </a:cubicBezTo>
                        <a:cubicBezTo>
                          <a:pt x="393" y="1234"/>
                          <a:pt x="393" y="1235"/>
                          <a:pt x="393" y="1236"/>
                        </a:cubicBezTo>
                        <a:cubicBezTo>
                          <a:pt x="393" y="1236"/>
                          <a:pt x="393" y="1235"/>
                          <a:pt x="393" y="1235"/>
                        </a:cubicBezTo>
                        <a:cubicBezTo>
                          <a:pt x="393" y="1235"/>
                          <a:pt x="393" y="1235"/>
                          <a:pt x="393" y="1236"/>
                        </a:cubicBezTo>
                        <a:cubicBezTo>
                          <a:pt x="393" y="1236"/>
                          <a:pt x="393" y="1236"/>
                          <a:pt x="394" y="1236"/>
                        </a:cubicBezTo>
                        <a:cubicBezTo>
                          <a:pt x="394" y="1236"/>
                          <a:pt x="394" y="1236"/>
                          <a:pt x="394" y="1236"/>
                        </a:cubicBezTo>
                        <a:cubicBezTo>
                          <a:pt x="394" y="1236"/>
                          <a:pt x="394" y="1236"/>
                          <a:pt x="394" y="1236"/>
                        </a:cubicBezTo>
                        <a:cubicBezTo>
                          <a:pt x="394" y="1236"/>
                          <a:pt x="394" y="1235"/>
                          <a:pt x="394" y="1236"/>
                        </a:cubicBezTo>
                        <a:cubicBezTo>
                          <a:pt x="394" y="1236"/>
                          <a:pt x="394" y="1236"/>
                          <a:pt x="395" y="1236"/>
                        </a:cubicBezTo>
                        <a:cubicBezTo>
                          <a:pt x="395" y="1236"/>
                          <a:pt x="395" y="1236"/>
                          <a:pt x="395" y="1236"/>
                        </a:cubicBezTo>
                        <a:cubicBezTo>
                          <a:pt x="395" y="1237"/>
                          <a:pt x="395" y="1237"/>
                          <a:pt x="395" y="1237"/>
                        </a:cubicBezTo>
                        <a:cubicBezTo>
                          <a:pt x="395" y="1237"/>
                          <a:pt x="395" y="1237"/>
                          <a:pt x="395" y="1237"/>
                        </a:cubicBezTo>
                        <a:cubicBezTo>
                          <a:pt x="395" y="1237"/>
                          <a:pt x="396" y="1237"/>
                          <a:pt x="396" y="1237"/>
                        </a:cubicBezTo>
                        <a:cubicBezTo>
                          <a:pt x="396" y="1237"/>
                          <a:pt x="396" y="1236"/>
                          <a:pt x="396" y="1236"/>
                        </a:cubicBezTo>
                        <a:cubicBezTo>
                          <a:pt x="396" y="1236"/>
                          <a:pt x="396" y="1237"/>
                          <a:pt x="396" y="1237"/>
                        </a:cubicBezTo>
                        <a:cubicBezTo>
                          <a:pt x="396" y="1237"/>
                          <a:pt x="396" y="1237"/>
                          <a:pt x="396" y="1237"/>
                        </a:cubicBezTo>
                        <a:cubicBezTo>
                          <a:pt x="396" y="1237"/>
                          <a:pt x="397" y="1237"/>
                          <a:pt x="397" y="1237"/>
                        </a:cubicBezTo>
                        <a:cubicBezTo>
                          <a:pt x="397" y="1237"/>
                          <a:pt x="397" y="1237"/>
                          <a:pt x="397" y="1237"/>
                        </a:cubicBezTo>
                        <a:cubicBezTo>
                          <a:pt x="397" y="1237"/>
                          <a:pt x="397" y="1237"/>
                          <a:pt x="397" y="1237"/>
                        </a:cubicBezTo>
                        <a:cubicBezTo>
                          <a:pt x="397" y="1237"/>
                          <a:pt x="397" y="1237"/>
                          <a:pt x="397" y="1237"/>
                        </a:cubicBezTo>
                        <a:cubicBezTo>
                          <a:pt x="397" y="1237"/>
                          <a:pt x="398" y="1237"/>
                          <a:pt x="398" y="1237"/>
                        </a:cubicBezTo>
                        <a:cubicBezTo>
                          <a:pt x="398" y="1237"/>
                          <a:pt x="398" y="1237"/>
                          <a:pt x="398" y="1238"/>
                        </a:cubicBezTo>
                        <a:cubicBezTo>
                          <a:pt x="398" y="1238"/>
                          <a:pt x="398" y="1238"/>
                          <a:pt x="398" y="1238"/>
                        </a:cubicBezTo>
                        <a:cubicBezTo>
                          <a:pt x="398" y="1238"/>
                          <a:pt x="398" y="1238"/>
                          <a:pt x="398" y="1238"/>
                        </a:cubicBezTo>
                        <a:cubicBezTo>
                          <a:pt x="398" y="1238"/>
                          <a:pt x="399" y="1238"/>
                          <a:pt x="399" y="1238"/>
                        </a:cubicBezTo>
                        <a:cubicBezTo>
                          <a:pt x="399" y="1238"/>
                          <a:pt x="399" y="1238"/>
                          <a:pt x="399" y="1238"/>
                        </a:cubicBezTo>
                        <a:cubicBezTo>
                          <a:pt x="399" y="1238"/>
                          <a:pt x="399" y="1238"/>
                          <a:pt x="399" y="1238"/>
                        </a:cubicBezTo>
                        <a:cubicBezTo>
                          <a:pt x="399" y="1238"/>
                          <a:pt x="399" y="1237"/>
                          <a:pt x="399" y="1237"/>
                        </a:cubicBezTo>
                        <a:cubicBezTo>
                          <a:pt x="399" y="1238"/>
                          <a:pt x="400" y="1238"/>
                          <a:pt x="400" y="1239"/>
                        </a:cubicBezTo>
                        <a:cubicBezTo>
                          <a:pt x="400" y="1239"/>
                          <a:pt x="400" y="1239"/>
                          <a:pt x="400" y="1239"/>
                        </a:cubicBezTo>
                        <a:cubicBezTo>
                          <a:pt x="400" y="1239"/>
                          <a:pt x="400" y="1239"/>
                          <a:pt x="400" y="1239"/>
                        </a:cubicBezTo>
                        <a:cubicBezTo>
                          <a:pt x="400" y="1239"/>
                          <a:pt x="400" y="1239"/>
                          <a:pt x="400" y="1239"/>
                        </a:cubicBezTo>
                        <a:cubicBezTo>
                          <a:pt x="401" y="1239"/>
                          <a:pt x="401" y="1239"/>
                          <a:pt x="401" y="1239"/>
                        </a:cubicBezTo>
                        <a:cubicBezTo>
                          <a:pt x="401" y="1239"/>
                          <a:pt x="401" y="1239"/>
                          <a:pt x="401" y="1240"/>
                        </a:cubicBezTo>
                        <a:cubicBezTo>
                          <a:pt x="401" y="1240"/>
                          <a:pt x="401" y="1240"/>
                          <a:pt x="401" y="1240"/>
                        </a:cubicBezTo>
                        <a:cubicBezTo>
                          <a:pt x="401" y="1240"/>
                          <a:pt x="401" y="1240"/>
                          <a:pt x="401" y="1240"/>
                        </a:cubicBezTo>
                        <a:cubicBezTo>
                          <a:pt x="402" y="1240"/>
                          <a:pt x="402" y="1240"/>
                          <a:pt x="402" y="1240"/>
                        </a:cubicBezTo>
                        <a:cubicBezTo>
                          <a:pt x="402" y="1240"/>
                          <a:pt x="402" y="1240"/>
                          <a:pt x="402" y="1240"/>
                        </a:cubicBezTo>
                        <a:cubicBezTo>
                          <a:pt x="402" y="1240"/>
                          <a:pt x="402" y="1240"/>
                          <a:pt x="402" y="1240"/>
                        </a:cubicBezTo>
                        <a:cubicBezTo>
                          <a:pt x="402" y="1240"/>
                          <a:pt x="402" y="1240"/>
                          <a:pt x="402" y="1240"/>
                        </a:cubicBezTo>
                        <a:cubicBezTo>
                          <a:pt x="403" y="1240"/>
                          <a:pt x="403" y="1240"/>
                          <a:pt x="403" y="1240"/>
                        </a:cubicBezTo>
                        <a:cubicBezTo>
                          <a:pt x="403" y="1240"/>
                          <a:pt x="403" y="1240"/>
                          <a:pt x="403" y="1240"/>
                        </a:cubicBezTo>
                        <a:cubicBezTo>
                          <a:pt x="403" y="1240"/>
                          <a:pt x="403" y="1240"/>
                          <a:pt x="403" y="1240"/>
                        </a:cubicBezTo>
                        <a:cubicBezTo>
                          <a:pt x="403" y="1240"/>
                          <a:pt x="403" y="1240"/>
                          <a:pt x="403" y="1240"/>
                        </a:cubicBezTo>
                        <a:cubicBezTo>
                          <a:pt x="404" y="1240"/>
                          <a:pt x="404" y="1241"/>
                          <a:pt x="404" y="1241"/>
                        </a:cubicBezTo>
                        <a:cubicBezTo>
                          <a:pt x="404" y="1241"/>
                          <a:pt x="404" y="1241"/>
                          <a:pt x="404" y="1241"/>
                        </a:cubicBezTo>
                        <a:cubicBezTo>
                          <a:pt x="404" y="1241"/>
                          <a:pt x="404" y="1241"/>
                          <a:pt x="404" y="1241"/>
                        </a:cubicBezTo>
                        <a:cubicBezTo>
                          <a:pt x="404" y="1241"/>
                          <a:pt x="404" y="1241"/>
                          <a:pt x="404" y="1241"/>
                        </a:cubicBezTo>
                        <a:cubicBezTo>
                          <a:pt x="405" y="1242"/>
                          <a:pt x="405" y="1242"/>
                          <a:pt x="405" y="1242"/>
                        </a:cubicBezTo>
                        <a:cubicBezTo>
                          <a:pt x="405" y="1242"/>
                          <a:pt x="405" y="1242"/>
                          <a:pt x="405" y="1242"/>
                        </a:cubicBezTo>
                        <a:cubicBezTo>
                          <a:pt x="405" y="1242"/>
                          <a:pt x="405" y="1242"/>
                          <a:pt x="405" y="1242"/>
                        </a:cubicBezTo>
                        <a:cubicBezTo>
                          <a:pt x="405" y="1242"/>
                          <a:pt x="405" y="1242"/>
                          <a:pt x="405" y="1242"/>
                        </a:cubicBezTo>
                        <a:cubicBezTo>
                          <a:pt x="406" y="1242"/>
                          <a:pt x="406" y="1242"/>
                          <a:pt x="406" y="1242"/>
                        </a:cubicBezTo>
                        <a:cubicBezTo>
                          <a:pt x="406" y="1242"/>
                          <a:pt x="406" y="1242"/>
                          <a:pt x="406" y="1242"/>
                        </a:cubicBezTo>
                        <a:cubicBezTo>
                          <a:pt x="406" y="1242"/>
                          <a:pt x="406" y="1242"/>
                          <a:pt x="406" y="1242"/>
                        </a:cubicBezTo>
                        <a:cubicBezTo>
                          <a:pt x="406" y="1242"/>
                          <a:pt x="406" y="1242"/>
                          <a:pt x="407" y="1242"/>
                        </a:cubicBezTo>
                        <a:cubicBezTo>
                          <a:pt x="407" y="1242"/>
                          <a:pt x="407" y="1243"/>
                          <a:pt x="407" y="1243"/>
                        </a:cubicBezTo>
                        <a:cubicBezTo>
                          <a:pt x="407" y="1243"/>
                          <a:pt x="407" y="1243"/>
                          <a:pt x="407" y="1243"/>
                        </a:cubicBezTo>
                        <a:cubicBezTo>
                          <a:pt x="407" y="1243"/>
                          <a:pt x="407" y="1242"/>
                          <a:pt x="407" y="1242"/>
                        </a:cubicBezTo>
                        <a:cubicBezTo>
                          <a:pt x="407" y="1243"/>
                          <a:pt x="407" y="1243"/>
                          <a:pt x="408" y="1243"/>
                        </a:cubicBezTo>
                        <a:cubicBezTo>
                          <a:pt x="408" y="1243"/>
                          <a:pt x="408" y="1243"/>
                          <a:pt x="408" y="1243"/>
                        </a:cubicBezTo>
                        <a:cubicBezTo>
                          <a:pt x="408" y="1243"/>
                          <a:pt x="408" y="1243"/>
                          <a:pt x="408" y="1244"/>
                        </a:cubicBezTo>
                        <a:cubicBezTo>
                          <a:pt x="408" y="1244"/>
                          <a:pt x="408" y="1244"/>
                          <a:pt x="408" y="1244"/>
                        </a:cubicBezTo>
                        <a:cubicBezTo>
                          <a:pt x="408" y="1244"/>
                          <a:pt x="408" y="1243"/>
                          <a:pt x="409" y="1243"/>
                        </a:cubicBezTo>
                        <a:cubicBezTo>
                          <a:pt x="409" y="1243"/>
                          <a:pt x="409" y="1244"/>
                          <a:pt x="409" y="1244"/>
                        </a:cubicBezTo>
                        <a:cubicBezTo>
                          <a:pt x="409" y="1244"/>
                          <a:pt x="409" y="1244"/>
                          <a:pt x="409" y="1243"/>
                        </a:cubicBezTo>
                        <a:cubicBezTo>
                          <a:pt x="409" y="1243"/>
                          <a:pt x="409" y="1244"/>
                          <a:pt x="409" y="1244"/>
                        </a:cubicBezTo>
                        <a:cubicBezTo>
                          <a:pt x="409" y="1244"/>
                          <a:pt x="409" y="1244"/>
                          <a:pt x="410" y="1244"/>
                        </a:cubicBezTo>
                        <a:cubicBezTo>
                          <a:pt x="410" y="1244"/>
                          <a:pt x="410" y="1245"/>
                          <a:pt x="410" y="1245"/>
                        </a:cubicBezTo>
                        <a:cubicBezTo>
                          <a:pt x="410" y="1245"/>
                          <a:pt x="410" y="1245"/>
                          <a:pt x="410" y="1245"/>
                        </a:cubicBezTo>
                        <a:cubicBezTo>
                          <a:pt x="410" y="1244"/>
                          <a:pt x="410" y="1244"/>
                          <a:pt x="410" y="1244"/>
                        </a:cubicBezTo>
                        <a:cubicBezTo>
                          <a:pt x="410" y="1244"/>
                          <a:pt x="410" y="1244"/>
                          <a:pt x="411" y="1244"/>
                        </a:cubicBezTo>
                        <a:cubicBezTo>
                          <a:pt x="411" y="1245"/>
                          <a:pt x="411" y="1244"/>
                          <a:pt x="411" y="1244"/>
                        </a:cubicBezTo>
                        <a:cubicBezTo>
                          <a:pt x="411" y="1244"/>
                          <a:pt x="411" y="1244"/>
                          <a:pt x="411" y="1245"/>
                        </a:cubicBezTo>
                        <a:cubicBezTo>
                          <a:pt x="411" y="1245"/>
                          <a:pt x="411" y="1245"/>
                          <a:pt x="411" y="1245"/>
                        </a:cubicBezTo>
                        <a:cubicBezTo>
                          <a:pt x="411" y="1245"/>
                          <a:pt x="412" y="1245"/>
                          <a:pt x="412" y="1245"/>
                        </a:cubicBezTo>
                        <a:cubicBezTo>
                          <a:pt x="412" y="1245"/>
                          <a:pt x="412" y="1245"/>
                          <a:pt x="412" y="1245"/>
                        </a:cubicBezTo>
                        <a:cubicBezTo>
                          <a:pt x="412" y="1245"/>
                          <a:pt x="412" y="1245"/>
                          <a:pt x="412" y="1245"/>
                        </a:cubicBezTo>
                        <a:cubicBezTo>
                          <a:pt x="412" y="1245"/>
                          <a:pt x="412" y="1246"/>
                          <a:pt x="412" y="1246"/>
                        </a:cubicBezTo>
                        <a:cubicBezTo>
                          <a:pt x="412" y="1246"/>
                          <a:pt x="413" y="1246"/>
                          <a:pt x="413" y="1245"/>
                        </a:cubicBezTo>
                        <a:cubicBezTo>
                          <a:pt x="413" y="1245"/>
                          <a:pt x="413" y="1245"/>
                          <a:pt x="413" y="1245"/>
                        </a:cubicBezTo>
                        <a:cubicBezTo>
                          <a:pt x="413" y="1245"/>
                          <a:pt x="413" y="1246"/>
                          <a:pt x="413" y="1246"/>
                        </a:cubicBezTo>
                        <a:cubicBezTo>
                          <a:pt x="413" y="1246"/>
                          <a:pt x="413" y="1246"/>
                          <a:pt x="413" y="1246"/>
                        </a:cubicBezTo>
                        <a:cubicBezTo>
                          <a:pt x="413" y="1246"/>
                          <a:pt x="414" y="1246"/>
                          <a:pt x="414" y="1246"/>
                        </a:cubicBezTo>
                        <a:cubicBezTo>
                          <a:pt x="414" y="1246"/>
                          <a:pt x="414" y="1247"/>
                          <a:pt x="414" y="1247"/>
                        </a:cubicBezTo>
                        <a:cubicBezTo>
                          <a:pt x="414" y="1247"/>
                          <a:pt x="414" y="1246"/>
                          <a:pt x="414" y="1246"/>
                        </a:cubicBezTo>
                        <a:cubicBezTo>
                          <a:pt x="414" y="1246"/>
                          <a:pt x="414" y="1247"/>
                          <a:pt x="414" y="1247"/>
                        </a:cubicBezTo>
                        <a:cubicBezTo>
                          <a:pt x="414" y="1247"/>
                          <a:pt x="415" y="1246"/>
                          <a:pt x="415" y="1246"/>
                        </a:cubicBezTo>
                        <a:cubicBezTo>
                          <a:pt x="415" y="1246"/>
                          <a:pt x="415" y="1246"/>
                          <a:pt x="415" y="1247"/>
                        </a:cubicBezTo>
                        <a:cubicBezTo>
                          <a:pt x="415" y="1247"/>
                          <a:pt x="415" y="1247"/>
                          <a:pt x="415" y="1247"/>
                        </a:cubicBezTo>
                        <a:cubicBezTo>
                          <a:pt x="415" y="1247"/>
                          <a:pt x="415" y="1246"/>
                          <a:pt x="415" y="1247"/>
                        </a:cubicBezTo>
                        <a:cubicBezTo>
                          <a:pt x="415" y="1247"/>
                          <a:pt x="416" y="1247"/>
                          <a:pt x="416" y="1248"/>
                        </a:cubicBezTo>
                        <a:cubicBezTo>
                          <a:pt x="416" y="1248"/>
                          <a:pt x="416" y="1248"/>
                          <a:pt x="416" y="1248"/>
                        </a:cubicBezTo>
                        <a:cubicBezTo>
                          <a:pt x="416" y="1248"/>
                          <a:pt x="416" y="1248"/>
                          <a:pt x="416" y="1248"/>
                        </a:cubicBezTo>
                        <a:cubicBezTo>
                          <a:pt x="416" y="1247"/>
                          <a:pt x="416" y="1247"/>
                          <a:pt x="416" y="1247"/>
                        </a:cubicBezTo>
                        <a:cubicBezTo>
                          <a:pt x="416" y="1247"/>
                          <a:pt x="417" y="1247"/>
                          <a:pt x="417" y="1248"/>
                        </a:cubicBezTo>
                        <a:cubicBezTo>
                          <a:pt x="417" y="1248"/>
                          <a:pt x="417" y="1248"/>
                          <a:pt x="417" y="1248"/>
                        </a:cubicBezTo>
                        <a:cubicBezTo>
                          <a:pt x="417" y="1248"/>
                          <a:pt x="417" y="1248"/>
                          <a:pt x="417" y="1248"/>
                        </a:cubicBezTo>
                        <a:cubicBezTo>
                          <a:pt x="417" y="1248"/>
                          <a:pt x="417" y="1248"/>
                          <a:pt x="417" y="1248"/>
                        </a:cubicBezTo>
                        <a:cubicBezTo>
                          <a:pt x="418" y="1248"/>
                          <a:pt x="418" y="1248"/>
                          <a:pt x="418" y="1248"/>
                        </a:cubicBezTo>
                        <a:cubicBezTo>
                          <a:pt x="418" y="1248"/>
                          <a:pt x="418" y="1248"/>
                          <a:pt x="418" y="1248"/>
                        </a:cubicBezTo>
                        <a:cubicBezTo>
                          <a:pt x="418" y="1248"/>
                          <a:pt x="418" y="1249"/>
                          <a:pt x="418" y="1248"/>
                        </a:cubicBezTo>
                        <a:cubicBezTo>
                          <a:pt x="418" y="1248"/>
                          <a:pt x="418" y="1248"/>
                          <a:pt x="418" y="1248"/>
                        </a:cubicBezTo>
                        <a:cubicBezTo>
                          <a:pt x="419" y="1248"/>
                          <a:pt x="419" y="1249"/>
                          <a:pt x="419" y="1249"/>
                        </a:cubicBezTo>
                        <a:cubicBezTo>
                          <a:pt x="419" y="1249"/>
                          <a:pt x="419" y="1249"/>
                          <a:pt x="419" y="1249"/>
                        </a:cubicBezTo>
                        <a:cubicBezTo>
                          <a:pt x="419" y="1249"/>
                          <a:pt x="419" y="1249"/>
                          <a:pt x="419" y="1249"/>
                        </a:cubicBezTo>
                        <a:cubicBezTo>
                          <a:pt x="419" y="1249"/>
                          <a:pt x="419" y="1249"/>
                          <a:pt x="419" y="1249"/>
                        </a:cubicBezTo>
                        <a:cubicBezTo>
                          <a:pt x="420" y="1249"/>
                          <a:pt x="420" y="1249"/>
                          <a:pt x="420" y="1249"/>
                        </a:cubicBezTo>
                        <a:cubicBezTo>
                          <a:pt x="420" y="1249"/>
                          <a:pt x="420" y="1249"/>
                          <a:pt x="420" y="1249"/>
                        </a:cubicBezTo>
                        <a:cubicBezTo>
                          <a:pt x="420" y="1249"/>
                          <a:pt x="420" y="1249"/>
                          <a:pt x="420" y="1249"/>
                        </a:cubicBezTo>
                        <a:cubicBezTo>
                          <a:pt x="420" y="1249"/>
                          <a:pt x="420" y="1249"/>
                          <a:pt x="420" y="1249"/>
                        </a:cubicBezTo>
                        <a:cubicBezTo>
                          <a:pt x="421" y="1249"/>
                          <a:pt x="421" y="1250"/>
                          <a:pt x="421" y="1250"/>
                        </a:cubicBezTo>
                        <a:cubicBezTo>
                          <a:pt x="421" y="1250"/>
                          <a:pt x="421" y="1250"/>
                          <a:pt x="421" y="1250"/>
                        </a:cubicBezTo>
                        <a:cubicBezTo>
                          <a:pt x="421" y="1250"/>
                          <a:pt x="421" y="1250"/>
                          <a:pt x="421" y="1250"/>
                        </a:cubicBezTo>
                        <a:cubicBezTo>
                          <a:pt x="421" y="1250"/>
                          <a:pt x="421" y="1250"/>
                          <a:pt x="421" y="1250"/>
                        </a:cubicBezTo>
                        <a:cubicBezTo>
                          <a:pt x="422" y="1250"/>
                          <a:pt x="422" y="1250"/>
                          <a:pt x="422" y="1250"/>
                        </a:cubicBezTo>
                        <a:cubicBezTo>
                          <a:pt x="422" y="1250"/>
                          <a:pt x="422" y="1250"/>
                          <a:pt x="422" y="1250"/>
                        </a:cubicBezTo>
                        <a:cubicBezTo>
                          <a:pt x="422" y="1250"/>
                          <a:pt x="422" y="1251"/>
                          <a:pt x="422" y="1251"/>
                        </a:cubicBezTo>
                        <a:cubicBezTo>
                          <a:pt x="422" y="1251"/>
                          <a:pt x="422" y="1251"/>
                          <a:pt x="423" y="1251"/>
                        </a:cubicBezTo>
                        <a:cubicBezTo>
                          <a:pt x="423" y="1251"/>
                          <a:pt x="423" y="1251"/>
                          <a:pt x="423" y="1251"/>
                        </a:cubicBezTo>
                        <a:cubicBezTo>
                          <a:pt x="423" y="1251"/>
                          <a:pt x="423" y="1252"/>
                          <a:pt x="423" y="1252"/>
                        </a:cubicBezTo>
                        <a:cubicBezTo>
                          <a:pt x="423" y="1252"/>
                          <a:pt x="423" y="1252"/>
                          <a:pt x="423" y="1252"/>
                        </a:cubicBezTo>
                        <a:cubicBezTo>
                          <a:pt x="423" y="1252"/>
                          <a:pt x="423" y="1252"/>
                          <a:pt x="424" y="1252"/>
                        </a:cubicBezTo>
                        <a:cubicBezTo>
                          <a:pt x="424" y="1252"/>
                          <a:pt x="424" y="1252"/>
                          <a:pt x="424" y="1252"/>
                        </a:cubicBezTo>
                        <a:cubicBezTo>
                          <a:pt x="424" y="1252"/>
                          <a:pt x="424" y="1252"/>
                          <a:pt x="424" y="1252"/>
                        </a:cubicBezTo>
                        <a:cubicBezTo>
                          <a:pt x="424" y="1252"/>
                          <a:pt x="424" y="1253"/>
                          <a:pt x="424" y="1253"/>
                        </a:cubicBezTo>
                        <a:cubicBezTo>
                          <a:pt x="424" y="1253"/>
                          <a:pt x="424" y="1253"/>
                          <a:pt x="425" y="1253"/>
                        </a:cubicBezTo>
                        <a:cubicBezTo>
                          <a:pt x="425" y="1253"/>
                          <a:pt x="425" y="1253"/>
                          <a:pt x="425" y="1253"/>
                        </a:cubicBezTo>
                        <a:cubicBezTo>
                          <a:pt x="425" y="1253"/>
                          <a:pt x="425" y="1253"/>
                          <a:pt x="425" y="1253"/>
                        </a:cubicBezTo>
                        <a:cubicBezTo>
                          <a:pt x="425" y="1253"/>
                          <a:pt x="425" y="1253"/>
                          <a:pt x="425" y="1253"/>
                        </a:cubicBezTo>
                        <a:cubicBezTo>
                          <a:pt x="425" y="1253"/>
                          <a:pt x="425" y="1253"/>
                          <a:pt x="426" y="1253"/>
                        </a:cubicBezTo>
                        <a:cubicBezTo>
                          <a:pt x="426" y="1253"/>
                          <a:pt x="426" y="1253"/>
                          <a:pt x="426" y="1253"/>
                        </a:cubicBezTo>
                        <a:cubicBezTo>
                          <a:pt x="426" y="1253"/>
                          <a:pt x="426" y="1253"/>
                          <a:pt x="426" y="1253"/>
                        </a:cubicBezTo>
                        <a:cubicBezTo>
                          <a:pt x="426" y="1253"/>
                          <a:pt x="426" y="1253"/>
                          <a:pt x="426" y="1253"/>
                        </a:cubicBezTo>
                        <a:cubicBezTo>
                          <a:pt x="426" y="1253"/>
                          <a:pt x="426" y="1253"/>
                          <a:pt x="427" y="1253"/>
                        </a:cubicBezTo>
                        <a:cubicBezTo>
                          <a:pt x="427" y="1253"/>
                          <a:pt x="427" y="1253"/>
                          <a:pt x="427" y="1253"/>
                        </a:cubicBezTo>
                        <a:cubicBezTo>
                          <a:pt x="427" y="1253"/>
                          <a:pt x="427" y="1254"/>
                          <a:pt x="427" y="1254"/>
                        </a:cubicBezTo>
                        <a:cubicBezTo>
                          <a:pt x="427" y="1254"/>
                          <a:pt x="427" y="1254"/>
                          <a:pt x="427" y="1254"/>
                        </a:cubicBezTo>
                        <a:cubicBezTo>
                          <a:pt x="427" y="1254"/>
                          <a:pt x="428" y="1254"/>
                          <a:pt x="428" y="1254"/>
                        </a:cubicBezTo>
                        <a:cubicBezTo>
                          <a:pt x="428" y="1254"/>
                          <a:pt x="428" y="1254"/>
                          <a:pt x="428" y="1254"/>
                        </a:cubicBezTo>
                        <a:cubicBezTo>
                          <a:pt x="428" y="1254"/>
                          <a:pt x="428" y="1254"/>
                          <a:pt x="428" y="1254"/>
                        </a:cubicBezTo>
                        <a:cubicBezTo>
                          <a:pt x="428" y="1254"/>
                          <a:pt x="428" y="1255"/>
                          <a:pt x="428" y="1255"/>
                        </a:cubicBezTo>
                        <a:cubicBezTo>
                          <a:pt x="428" y="1255"/>
                          <a:pt x="429" y="1255"/>
                          <a:pt x="429" y="1255"/>
                        </a:cubicBezTo>
                        <a:cubicBezTo>
                          <a:pt x="429" y="1255"/>
                          <a:pt x="429" y="1255"/>
                          <a:pt x="429" y="1255"/>
                        </a:cubicBezTo>
                        <a:cubicBezTo>
                          <a:pt x="429" y="1255"/>
                          <a:pt x="429" y="1255"/>
                          <a:pt x="429" y="1255"/>
                        </a:cubicBezTo>
                        <a:cubicBezTo>
                          <a:pt x="429" y="1255"/>
                          <a:pt x="429" y="1255"/>
                          <a:pt x="429" y="1256"/>
                        </a:cubicBezTo>
                        <a:cubicBezTo>
                          <a:pt x="429" y="1256"/>
                          <a:pt x="430" y="1256"/>
                          <a:pt x="430" y="1256"/>
                        </a:cubicBezTo>
                        <a:cubicBezTo>
                          <a:pt x="430" y="1256"/>
                          <a:pt x="430" y="1256"/>
                          <a:pt x="430" y="1256"/>
                        </a:cubicBezTo>
                        <a:cubicBezTo>
                          <a:pt x="430" y="1256"/>
                          <a:pt x="430" y="1256"/>
                          <a:pt x="430" y="1256"/>
                        </a:cubicBezTo>
                        <a:cubicBezTo>
                          <a:pt x="430" y="1256"/>
                          <a:pt x="430" y="1256"/>
                          <a:pt x="430" y="1256"/>
                        </a:cubicBezTo>
                        <a:cubicBezTo>
                          <a:pt x="430" y="1256"/>
                          <a:pt x="431" y="1256"/>
                          <a:pt x="431" y="1256"/>
                        </a:cubicBezTo>
                        <a:cubicBezTo>
                          <a:pt x="431" y="1256"/>
                          <a:pt x="431" y="1256"/>
                          <a:pt x="431" y="1256"/>
                        </a:cubicBezTo>
                        <a:cubicBezTo>
                          <a:pt x="431" y="1256"/>
                          <a:pt x="431" y="1256"/>
                          <a:pt x="431" y="1256"/>
                        </a:cubicBezTo>
                        <a:cubicBezTo>
                          <a:pt x="431" y="1256"/>
                          <a:pt x="431" y="1256"/>
                          <a:pt x="431" y="1256"/>
                        </a:cubicBezTo>
                        <a:cubicBezTo>
                          <a:pt x="431" y="1256"/>
                          <a:pt x="432" y="1256"/>
                          <a:pt x="432" y="1256"/>
                        </a:cubicBezTo>
                        <a:cubicBezTo>
                          <a:pt x="432" y="1256"/>
                          <a:pt x="432" y="1256"/>
                          <a:pt x="432" y="1256"/>
                        </a:cubicBezTo>
                        <a:cubicBezTo>
                          <a:pt x="432" y="1256"/>
                          <a:pt x="432" y="1257"/>
                          <a:pt x="432" y="1257"/>
                        </a:cubicBezTo>
                        <a:cubicBezTo>
                          <a:pt x="432" y="1257"/>
                          <a:pt x="432" y="1257"/>
                          <a:pt x="432" y="1257"/>
                        </a:cubicBezTo>
                        <a:cubicBezTo>
                          <a:pt x="432" y="1257"/>
                          <a:pt x="433" y="1257"/>
                          <a:pt x="433" y="1257"/>
                        </a:cubicBezTo>
                        <a:cubicBezTo>
                          <a:pt x="433" y="1257"/>
                          <a:pt x="433" y="1257"/>
                          <a:pt x="433" y="1257"/>
                        </a:cubicBezTo>
                        <a:cubicBezTo>
                          <a:pt x="433" y="1257"/>
                          <a:pt x="433" y="1257"/>
                          <a:pt x="433" y="1257"/>
                        </a:cubicBezTo>
                        <a:cubicBezTo>
                          <a:pt x="433" y="1257"/>
                          <a:pt x="433" y="1257"/>
                          <a:pt x="433" y="1257"/>
                        </a:cubicBezTo>
                        <a:cubicBezTo>
                          <a:pt x="434" y="1257"/>
                          <a:pt x="434" y="1257"/>
                          <a:pt x="434" y="1257"/>
                        </a:cubicBezTo>
                        <a:cubicBezTo>
                          <a:pt x="434" y="1257"/>
                          <a:pt x="434" y="1258"/>
                          <a:pt x="434" y="1258"/>
                        </a:cubicBezTo>
                        <a:cubicBezTo>
                          <a:pt x="434" y="1258"/>
                          <a:pt x="434" y="1257"/>
                          <a:pt x="434" y="1257"/>
                        </a:cubicBezTo>
                        <a:cubicBezTo>
                          <a:pt x="434" y="1257"/>
                          <a:pt x="434" y="1258"/>
                          <a:pt x="434" y="1258"/>
                        </a:cubicBezTo>
                        <a:cubicBezTo>
                          <a:pt x="435" y="1258"/>
                          <a:pt x="435" y="1258"/>
                          <a:pt x="435" y="1258"/>
                        </a:cubicBezTo>
                        <a:cubicBezTo>
                          <a:pt x="435" y="1258"/>
                          <a:pt x="435" y="1259"/>
                          <a:pt x="435" y="1259"/>
                        </a:cubicBezTo>
                        <a:cubicBezTo>
                          <a:pt x="435" y="1259"/>
                          <a:pt x="435" y="1258"/>
                          <a:pt x="435" y="1258"/>
                        </a:cubicBezTo>
                        <a:cubicBezTo>
                          <a:pt x="435" y="1258"/>
                          <a:pt x="435" y="1259"/>
                          <a:pt x="435" y="1259"/>
                        </a:cubicBezTo>
                        <a:cubicBezTo>
                          <a:pt x="436" y="1259"/>
                          <a:pt x="436" y="1259"/>
                          <a:pt x="436" y="1259"/>
                        </a:cubicBezTo>
                        <a:cubicBezTo>
                          <a:pt x="436" y="1259"/>
                          <a:pt x="436" y="1259"/>
                          <a:pt x="436" y="1259"/>
                        </a:cubicBezTo>
                        <a:cubicBezTo>
                          <a:pt x="436" y="1259"/>
                          <a:pt x="436" y="1259"/>
                          <a:pt x="436" y="1259"/>
                        </a:cubicBezTo>
                        <a:cubicBezTo>
                          <a:pt x="436" y="1259"/>
                          <a:pt x="436" y="1259"/>
                          <a:pt x="436" y="1259"/>
                        </a:cubicBezTo>
                        <a:cubicBezTo>
                          <a:pt x="437" y="1259"/>
                          <a:pt x="437" y="1260"/>
                          <a:pt x="437" y="1260"/>
                        </a:cubicBezTo>
                        <a:cubicBezTo>
                          <a:pt x="437" y="1260"/>
                          <a:pt x="437" y="1259"/>
                          <a:pt x="437" y="1260"/>
                        </a:cubicBezTo>
                        <a:cubicBezTo>
                          <a:pt x="437" y="1260"/>
                          <a:pt x="437" y="1260"/>
                          <a:pt x="437" y="1260"/>
                        </a:cubicBezTo>
                        <a:cubicBezTo>
                          <a:pt x="437" y="1261"/>
                          <a:pt x="437" y="1260"/>
                          <a:pt x="437" y="1260"/>
                        </a:cubicBezTo>
                        <a:cubicBezTo>
                          <a:pt x="438" y="1260"/>
                          <a:pt x="438" y="1260"/>
                          <a:pt x="438" y="1260"/>
                        </a:cubicBezTo>
                        <a:cubicBezTo>
                          <a:pt x="438" y="1260"/>
                          <a:pt x="438" y="1261"/>
                          <a:pt x="438" y="1261"/>
                        </a:cubicBezTo>
                        <a:cubicBezTo>
                          <a:pt x="438" y="1261"/>
                          <a:pt x="438" y="1261"/>
                          <a:pt x="438" y="1261"/>
                        </a:cubicBezTo>
                        <a:cubicBezTo>
                          <a:pt x="438" y="1261"/>
                          <a:pt x="438" y="1261"/>
                          <a:pt x="439" y="1261"/>
                        </a:cubicBezTo>
                        <a:cubicBezTo>
                          <a:pt x="439" y="1261"/>
                          <a:pt x="439" y="1261"/>
                          <a:pt x="439" y="1261"/>
                        </a:cubicBezTo>
                        <a:cubicBezTo>
                          <a:pt x="439" y="1261"/>
                          <a:pt x="439" y="1261"/>
                          <a:pt x="439" y="1261"/>
                        </a:cubicBezTo>
                        <a:cubicBezTo>
                          <a:pt x="439" y="1261"/>
                          <a:pt x="439" y="1261"/>
                          <a:pt x="439" y="1261"/>
                        </a:cubicBezTo>
                        <a:cubicBezTo>
                          <a:pt x="439" y="1261"/>
                          <a:pt x="439" y="1261"/>
                          <a:pt x="440" y="1261"/>
                        </a:cubicBezTo>
                        <a:cubicBezTo>
                          <a:pt x="440" y="1261"/>
                          <a:pt x="440" y="1262"/>
                          <a:pt x="440" y="1262"/>
                        </a:cubicBezTo>
                        <a:cubicBezTo>
                          <a:pt x="440" y="1262"/>
                          <a:pt x="440" y="1261"/>
                          <a:pt x="440" y="1261"/>
                        </a:cubicBezTo>
                        <a:cubicBezTo>
                          <a:pt x="440" y="1261"/>
                          <a:pt x="440" y="1262"/>
                          <a:pt x="440" y="1262"/>
                        </a:cubicBezTo>
                        <a:cubicBezTo>
                          <a:pt x="440" y="1262"/>
                          <a:pt x="440" y="1262"/>
                          <a:pt x="441" y="1262"/>
                        </a:cubicBezTo>
                        <a:cubicBezTo>
                          <a:pt x="441" y="1262"/>
                          <a:pt x="441" y="1262"/>
                          <a:pt x="441" y="1262"/>
                        </a:cubicBezTo>
                        <a:cubicBezTo>
                          <a:pt x="441" y="1262"/>
                          <a:pt x="441" y="1262"/>
                          <a:pt x="441" y="1262"/>
                        </a:cubicBezTo>
                        <a:cubicBezTo>
                          <a:pt x="441" y="1262"/>
                          <a:pt x="441" y="1262"/>
                          <a:pt x="441" y="1262"/>
                        </a:cubicBezTo>
                        <a:cubicBezTo>
                          <a:pt x="441" y="1262"/>
                          <a:pt x="441" y="1262"/>
                          <a:pt x="442" y="1262"/>
                        </a:cubicBezTo>
                        <a:cubicBezTo>
                          <a:pt x="442" y="1262"/>
                          <a:pt x="442" y="1262"/>
                          <a:pt x="442" y="1263"/>
                        </a:cubicBezTo>
                        <a:cubicBezTo>
                          <a:pt x="442" y="1263"/>
                          <a:pt x="442" y="1262"/>
                          <a:pt x="442" y="1262"/>
                        </a:cubicBezTo>
                        <a:cubicBezTo>
                          <a:pt x="442" y="1262"/>
                          <a:pt x="442" y="1263"/>
                          <a:pt x="442" y="1263"/>
                        </a:cubicBezTo>
                        <a:cubicBezTo>
                          <a:pt x="442" y="1263"/>
                          <a:pt x="442" y="1263"/>
                          <a:pt x="443" y="1263"/>
                        </a:cubicBezTo>
                        <a:cubicBezTo>
                          <a:pt x="443" y="1263"/>
                          <a:pt x="443" y="1263"/>
                          <a:pt x="443" y="1263"/>
                        </a:cubicBezTo>
                        <a:cubicBezTo>
                          <a:pt x="443" y="1263"/>
                          <a:pt x="443" y="1263"/>
                          <a:pt x="443" y="1263"/>
                        </a:cubicBezTo>
                        <a:cubicBezTo>
                          <a:pt x="443" y="1263"/>
                          <a:pt x="443" y="1263"/>
                          <a:pt x="443" y="1263"/>
                        </a:cubicBezTo>
                        <a:cubicBezTo>
                          <a:pt x="443" y="1263"/>
                          <a:pt x="443" y="1263"/>
                          <a:pt x="444" y="1263"/>
                        </a:cubicBezTo>
                        <a:cubicBezTo>
                          <a:pt x="444" y="1264"/>
                          <a:pt x="444" y="1263"/>
                          <a:pt x="444" y="1264"/>
                        </a:cubicBezTo>
                        <a:cubicBezTo>
                          <a:pt x="444" y="1264"/>
                          <a:pt x="444" y="1264"/>
                          <a:pt x="444" y="1264"/>
                        </a:cubicBezTo>
                        <a:cubicBezTo>
                          <a:pt x="444" y="1264"/>
                          <a:pt x="444" y="1264"/>
                          <a:pt x="444" y="1264"/>
                        </a:cubicBezTo>
                        <a:cubicBezTo>
                          <a:pt x="444" y="1264"/>
                          <a:pt x="445" y="1264"/>
                          <a:pt x="445" y="1264"/>
                        </a:cubicBezTo>
                        <a:cubicBezTo>
                          <a:pt x="445" y="1264"/>
                          <a:pt x="445" y="1264"/>
                          <a:pt x="445" y="1264"/>
                        </a:cubicBezTo>
                        <a:cubicBezTo>
                          <a:pt x="445" y="1264"/>
                          <a:pt x="445" y="1264"/>
                          <a:pt x="445" y="1264"/>
                        </a:cubicBezTo>
                        <a:cubicBezTo>
                          <a:pt x="445" y="1264"/>
                          <a:pt x="445" y="1264"/>
                          <a:pt x="445" y="1264"/>
                        </a:cubicBezTo>
                        <a:cubicBezTo>
                          <a:pt x="445" y="1264"/>
                          <a:pt x="446" y="1264"/>
                          <a:pt x="446" y="1265"/>
                        </a:cubicBezTo>
                        <a:cubicBezTo>
                          <a:pt x="446" y="1265"/>
                          <a:pt x="446" y="1265"/>
                          <a:pt x="446" y="1265"/>
                        </a:cubicBezTo>
                        <a:cubicBezTo>
                          <a:pt x="446" y="1265"/>
                          <a:pt x="446" y="1265"/>
                          <a:pt x="446" y="1265"/>
                        </a:cubicBezTo>
                        <a:cubicBezTo>
                          <a:pt x="446" y="1265"/>
                          <a:pt x="446" y="1265"/>
                          <a:pt x="446" y="1265"/>
                        </a:cubicBezTo>
                        <a:cubicBezTo>
                          <a:pt x="446" y="1265"/>
                          <a:pt x="447" y="1265"/>
                          <a:pt x="447" y="1265"/>
                        </a:cubicBezTo>
                        <a:cubicBezTo>
                          <a:pt x="447" y="1265"/>
                          <a:pt x="447" y="1265"/>
                          <a:pt x="447" y="1265"/>
                        </a:cubicBezTo>
                        <a:cubicBezTo>
                          <a:pt x="447" y="1265"/>
                          <a:pt x="447" y="1266"/>
                          <a:pt x="447" y="1265"/>
                        </a:cubicBezTo>
                        <a:cubicBezTo>
                          <a:pt x="447" y="1265"/>
                          <a:pt x="447" y="1265"/>
                          <a:pt x="447" y="1265"/>
                        </a:cubicBezTo>
                        <a:cubicBezTo>
                          <a:pt x="447" y="1265"/>
                          <a:pt x="448" y="1265"/>
                          <a:pt x="448" y="1265"/>
                        </a:cubicBezTo>
                        <a:cubicBezTo>
                          <a:pt x="448" y="1265"/>
                          <a:pt x="448" y="1265"/>
                          <a:pt x="448" y="1265"/>
                        </a:cubicBezTo>
                        <a:cubicBezTo>
                          <a:pt x="448" y="1266"/>
                          <a:pt x="448" y="1266"/>
                          <a:pt x="448" y="1266"/>
                        </a:cubicBezTo>
                        <a:cubicBezTo>
                          <a:pt x="448" y="1266"/>
                          <a:pt x="448" y="1265"/>
                          <a:pt x="448" y="1266"/>
                        </a:cubicBezTo>
                        <a:cubicBezTo>
                          <a:pt x="448" y="1266"/>
                          <a:pt x="449" y="1266"/>
                          <a:pt x="449" y="1266"/>
                        </a:cubicBezTo>
                        <a:cubicBezTo>
                          <a:pt x="449" y="1266"/>
                          <a:pt x="449" y="1266"/>
                          <a:pt x="449" y="1266"/>
                        </a:cubicBezTo>
                        <a:cubicBezTo>
                          <a:pt x="449" y="1267"/>
                          <a:pt x="449" y="1267"/>
                          <a:pt x="449" y="1267"/>
                        </a:cubicBezTo>
                        <a:cubicBezTo>
                          <a:pt x="449" y="1267"/>
                          <a:pt x="449" y="1267"/>
                          <a:pt x="449" y="1267"/>
                        </a:cubicBezTo>
                        <a:cubicBezTo>
                          <a:pt x="450" y="1267"/>
                          <a:pt x="450" y="1267"/>
                          <a:pt x="450" y="1267"/>
                        </a:cubicBezTo>
                        <a:cubicBezTo>
                          <a:pt x="450" y="1267"/>
                          <a:pt x="450" y="1267"/>
                          <a:pt x="450" y="1267"/>
                        </a:cubicBezTo>
                        <a:cubicBezTo>
                          <a:pt x="450" y="1267"/>
                          <a:pt x="450" y="1267"/>
                          <a:pt x="450" y="1267"/>
                        </a:cubicBezTo>
                        <a:cubicBezTo>
                          <a:pt x="450" y="1267"/>
                          <a:pt x="450" y="1268"/>
                          <a:pt x="450" y="1268"/>
                        </a:cubicBezTo>
                        <a:cubicBezTo>
                          <a:pt x="451" y="1268"/>
                          <a:pt x="451" y="1267"/>
                          <a:pt x="451" y="1267"/>
                        </a:cubicBezTo>
                        <a:cubicBezTo>
                          <a:pt x="451" y="1267"/>
                          <a:pt x="451" y="1268"/>
                          <a:pt x="451" y="1268"/>
                        </a:cubicBezTo>
                        <a:cubicBezTo>
                          <a:pt x="451" y="1268"/>
                          <a:pt x="451" y="1268"/>
                          <a:pt x="451" y="1268"/>
                        </a:cubicBezTo>
                        <a:cubicBezTo>
                          <a:pt x="451" y="1268"/>
                          <a:pt x="451" y="1268"/>
                          <a:pt x="451" y="1268"/>
                        </a:cubicBezTo>
                        <a:cubicBezTo>
                          <a:pt x="452" y="1268"/>
                          <a:pt x="452" y="1268"/>
                          <a:pt x="452" y="1268"/>
                        </a:cubicBezTo>
                        <a:cubicBezTo>
                          <a:pt x="452" y="1268"/>
                          <a:pt x="452" y="1269"/>
                          <a:pt x="452" y="1269"/>
                        </a:cubicBezTo>
                        <a:cubicBezTo>
                          <a:pt x="452" y="1269"/>
                          <a:pt x="452" y="1269"/>
                          <a:pt x="452" y="1269"/>
                        </a:cubicBezTo>
                        <a:cubicBezTo>
                          <a:pt x="452" y="1269"/>
                          <a:pt x="452" y="1269"/>
                          <a:pt x="452" y="1269"/>
                        </a:cubicBezTo>
                        <a:cubicBezTo>
                          <a:pt x="453" y="1269"/>
                          <a:pt x="453" y="1269"/>
                          <a:pt x="453" y="1269"/>
                        </a:cubicBezTo>
                        <a:cubicBezTo>
                          <a:pt x="453" y="1269"/>
                          <a:pt x="453" y="1269"/>
                          <a:pt x="453" y="1269"/>
                        </a:cubicBezTo>
                        <a:cubicBezTo>
                          <a:pt x="453" y="1269"/>
                          <a:pt x="453" y="1269"/>
                          <a:pt x="453" y="1269"/>
                        </a:cubicBezTo>
                        <a:cubicBezTo>
                          <a:pt x="453" y="1269"/>
                          <a:pt x="453" y="1269"/>
                          <a:pt x="453" y="1269"/>
                        </a:cubicBezTo>
                        <a:cubicBezTo>
                          <a:pt x="454" y="1269"/>
                          <a:pt x="454" y="1269"/>
                          <a:pt x="454" y="1270"/>
                        </a:cubicBezTo>
                        <a:cubicBezTo>
                          <a:pt x="454" y="1270"/>
                          <a:pt x="454" y="1270"/>
                          <a:pt x="454" y="1270"/>
                        </a:cubicBezTo>
                        <a:cubicBezTo>
                          <a:pt x="454" y="1270"/>
                          <a:pt x="454" y="1269"/>
                          <a:pt x="454" y="1269"/>
                        </a:cubicBezTo>
                        <a:cubicBezTo>
                          <a:pt x="454" y="1269"/>
                          <a:pt x="454" y="1270"/>
                          <a:pt x="454" y="1270"/>
                        </a:cubicBezTo>
                        <a:cubicBezTo>
                          <a:pt x="455" y="1270"/>
                          <a:pt x="455" y="1270"/>
                          <a:pt x="455" y="1270"/>
                        </a:cubicBezTo>
                        <a:cubicBezTo>
                          <a:pt x="455" y="1270"/>
                          <a:pt x="455" y="1270"/>
                          <a:pt x="455" y="1270"/>
                        </a:cubicBezTo>
                        <a:cubicBezTo>
                          <a:pt x="455" y="1270"/>
                          <a:pt x="455" y="1270"/>
                          <a:pt x="455" y="1270"/>
                        </a:cubicBezTo>
                        <a:cubicBezTo>
                          <a:pt x="455" y="1270"/>
                          <a:pt x="455" y="1270"/>
                          <a:pt x="456" y="1270"/>
                        </a:cubicBezTo>
                        <a:cubicBezTo>
                          <a:pt x="456" y="1271"/>
                          <a:pt x="456" y="1270"/>
                          <a:pt x="456" y="1271"/>
                        </a:cubicBezTo>
                        <a:cubicBezTo>
                          <a:pt x="456" y="1271"/>
                          <a:pt x="456" y="1271"/>
                          <a:pt x="456" y="1271"/>
                        </a:cubicBezTo>
                        <a:cubicBezTo>
                          <a:pt x="456" y="1271"/>
                          <a:pt x="456" y="1271"/>
                          <a:pt x="456" y="1271"/>
                        </a:cubicBezTo>
                        <a:cubicBezTo>
                          <a:pt x="456" y="1271"/>
                          <a:pt x="456" y="1271"/>
                          <a:pt x="457" y="1271"/>
                        </a:cubicBezTo>
                        <a:cubicBezTo>
                          <a:pt x="457" y="1271"/>
                          <a:pt x="457" y="1271"/>
                          <a:pt x="457" y="1271"/>
                        </a:cubicBezTo>
                        <a:cubicBezTo>
                          <a:pt x="457" y="1271"/>
                          <a:pt x="457" y="1271"/>
                          <a:pt x="457" y="1272"/>
                        </a:cubicBezTo>
                        <a:cubicBezTo>
                          <a:pt x="457" y="1272"/>
                          <a:pt x="457" y="1272"/>
                          <a:pt x="457" y="1272"/>
                        </a:cubicBezTo>
                        <a:cubicBezTo>
                          <a:pt x="457" y="1272"/>
                          <a:pt x="457" y="1272"/>
                          <a:pt x="458" y="1272"/>
                        </a:cubicBezTo>
                        <a:cubicBezTo>
                          <a:pt x="458" y="1272"/>
                          <a:pt x="458" y="1272"/>
                          <a:pt x="458" y="1272"/>
                        </a:cubicBezTo>
                        <a:cubicBezTo>
                          <a:pt x="458" y="1272"/>
                          <a:pt x="458" y="1272"/>
                          <a:pt x="458" y="1272"/>
                        </a:cubicBezTo>
                        <a:cubicBezTo>
                          <a:pt x="458" y="1272"/>
                          <a:pt x="458" y="1272"/>
                          <a:pt x="458" y="1272"/>
                        </a:cubicBezTo>
                        <a:cubicBezTo>
                          <a:pt x="458" y="1272"/>
                          <a:pt x="458" y="1273"/>
                          <a:pt x="459" y="1273"/>
                        </a:cubicBezTo>
                        <a:cubicBezTo>
                          <a:pt x="459" y="1273"/>
                          <a:pt x="459" y="1273"/>
                          <a:pt x="459" y="1273"/>
                        </a:cubicBezTo>
                        <a:cubicBezTo>
                          <a:pt x="459" y="1273"/>
                          <a:pt x="459" y="1273"/>
                          <a:pt x="459" y="1273"/>
                        </a:cubicBezTo>
                        <a:cubicBezTo>
                          <a:pt x="459" y="1273"/>
                          <a:pt x="459" y="1273"/>
                          <a:pt x="459" y="1273"/>
                        </a:cubicBezTo>
                        <a:cubicBezTo>
                          <a:pt x="459" y="1273"/>
                          <a:pt x="459" y="1273"/>
                          <a:pt x="460" y="1273"/>
                        </a:cubicBezTo>
                        <a:cubicBezTo>
                          <a:pt x="460" y="1273"/>
                          <a:pt x="460" y="1273"/>
                          <a:pt x="460" y="1273"/>
                        </a:cubicBezTo>
                        <a:cubicBezTo>
                          <a:pt x="460" y="1273"/>
                          <a:pt x="460" y="1273"/>
                          <a:pt x="460" y="1273"/>
                        </a:cubicBezTo>
                        <a:cubicBezTo>
                          <a:pt x="460" y="1273"/>
                          <a:pt x="460" y="1273"/>
                          <a:pt x="460" y="1273"/>
                        </a:cubicBezTo>
                        <a:cubicBezTo>
                          <a:pt x="460" y="1273"/>
                          <a:pt x="461" y="1273"/>
                          <a:pt x="461" y="1273"/>
                        </a:cubicBezTo>
                        <a:cubicBezTo>
                          <a:pt x="461" y="1273"/>
                          <a:pt x="461" y="1274"/>
                          <a:pt x="461" y="1274"/>
                        </a:cubicBezTo>
                        <a:cubicBezTo>
                          <a:pt x="461" y="1274"/>
                          <a:pt x="461" y="1274"/>
                          <a:pt x="461" y="1274"/>
                        </a:cubicBezTo>
                        <a:cubicBezTo>
                          <a:pt x="461" y="1274"/>
                          <a:pt x="461" y="1274"/>
                          <a:pt x="461" y="1274"/>
                        </a:cubicBezTo>
                        <a:cubicBezTo>
                          <a:pt x="461" y="1274"/>
                          <a:pt x="462" y="1274"/>
                          <a:pt x="462" y="1274"/>
                        </a:cubicBezTo>
                        <a:cubicBezTo>
                          <a:pt x="462" y="1274"/>
                          <a:pt x="462" y="1275"/>
                          <a:pt x="462" y="1275"/>
                        </a:cubicBezTo>
                        <a:cubicBezTo>
                          <a:pt x="462" y="1275"/>
                          <a:pt x="462" y="1275"/>
                          <a:pt x="462" y="1275"/>
                        </a:cubicBezTo>
                        <a:cubicBezTo>
                          <a:pt x="462" y="1275"/>
                          <a:pt x="462" y="1275"/>
                          <a:pt x="462" y="1275"/>
                        </a:cubicBezTo>
                        <a:cubicBezTo>
                          <a:pt x="462" y="1275"/>
                          <a:pt x="463" y="1275"/>
                          <a:pt x="463" y="1275"/>
                        </a:cubicBezTo>
                        <a:cubicBezTo>
                          <a:pt x="463" y="1275"/>
                          <a:pt x="463" y="1275"/>
                          <a:pt x="463" y="1275"/>
                        </a:cubicBezTo>
                        <a:cubicBezTo>
                          <a:pt x="463" y="1275"/>
                          <a:pt x="463" y="1275"/>
                          <a:pt x="463" y="1275"/>
                        </a:cubicBezTo>
                        <a:cubicBezTo>
                          <a:pt x="463" y="1275"/>
                          <a:pt x="463" y="1276"/>
                          <a:pt x="463" y="1276"/>
                        </a:cubicBezTo>
                        <a:cubicBezTo>
                          <a:pt x="463" y="1276"/>
                          <a:pt x="464" y="1276"/>
                          <a:pt x="464" y="1276"/>
                        </a:cubicBezTo>
                        <a:cubicBezTo>
                          <a:pt x="464" y="1276"/>
                          <a:pt x="464" y="1275"/>
                          <a:pt x="464" y="1275"/>
                        </a:cubicBezTo>
                        <a:cubicBezTo>
                          <a:pt x="464" y="1275"/>
                          <a:pt x="464" y="1275"/>
                          <a:pt x="464" y="1275"/>
                        </a:cubicBezTo>
                        <a:cubicBezTo>
                          <a:pt x="464" y="1275"/>
                          <a:pt x="464" y="1276"/>
                          <a:pt x="464" y="1276"/>
                        </a:cubicBezTo>
                        <a:cubicBezTo>
                          <a:pt x="464" y="1276"/>
                          <a:pt x="465" y="1276"/>
                          <a:pt x="465" y="1276"/>
                        </a:cubicBezTo>
                        <a:cubicBezTo>
                          <a:pt x="465" y="1276"/>
                          <a:pt x="465" y="1276"/>
                          <a:pt x="465" y="1277"/>
                        </a:cubicBezTo>
                        <a:cubicBezTo>
                          <a:pt x="465" y="1277"/>
                          <a:pt x="465" y="1276"/>
                          <a:pt x="465" y="1276"/>
                        </a:cubicBezTo>
                        <a:cubicBezTo>
                          <a:pt x="465" y="1276"/>
                          <a:pt x="465" y="1276"/>
                          <a:pt x="465" y="1276"/>
                        </a:cubicBezTo>
                        <a:cubicBezTo>
                          <a:pt x="465" y="1276"/>
                          <a:pt x="466" y="1276"/>
                          <a:pt x="466" y="1276"/>
                        </a:cubicBezTo>
                        <a:cubicBezTo>
                          <a:pt x="466" y="1276"/>
                          <a:pt x="466" y="1276"/>
                          <a:pt x="466" y="1276"/>
                        </a:cubicBezTo>
                        <a:cubicBezTo>
                          <a:pt x="466" y="1277"/>
                          <a:pt x="466" y="1277"/>
                          <a:pt x="466" y="1277"/>
                        </a:cubicBezTo>
                        <a:cubicBezTo>
                          <a:pt x="466" y="1277"/>
                          <a:pt x="466" y="1277"/>
                          <a:pt x="466" y="1277"/>
                        </a:cubicBezTo>
                        <a:cubicBezTo>
                          <a:pt x="467" y="1277"/>
                          <a:pt x="467" y="1277"/>
                          <a:pt x="467" y="1277"/>
                        </a:cubicBezTo>
                        <a:cubicBezTo>
                          <a:pt x="467" y="1277"/>
                          <a:pt x="467" y="1277"/>
                          <a:pt x="467" y="1277"/>
                        </a:cubicBezTo>
                        <a:cubicBezTo>
                          <a:pt x="467" y="1277"/>
                          <a:pt x="467" y="1277"/>
                          <a:pt x="467" y="1277"/>
                        </a:cubicBezTo>
                        <a:cubicBezTo>
                          <a:pt x="467" y="1278"/>
                          <a:pt x="467" y="1278"/>
                          <a:pt x="467" y="1278"/>
                        </a:cubicBezTo>
                        <a:cubicBezTo>
                          <a:pt x="468" y="1278"/>
                          <a:pt x="468" y="1278"/>
                          <a:pt x="468" y="1278"/>
                        </a:cubicBezTo>
                        <a:cubicBezTo>
                          <a:pt x="468" y="1278"/>
                          <a:pt x="468" y="1278"/>
                          <a:pt x="468" y="1278"/>
                        </a:cubicBezTo>
                        <a:cubicBezTo>
                          <a:pt x="468" y="1278"/>
                          <a:pt x="468" y="1278"/>
                          <a:pt x="468" y="1278"/>
                        </a:cubicBezTo>
                        <a:cubicBezTo>
                          <a:pt x="468" y="1278"/>
                          <a:pt x="468" y="1279"/>
                          <a:pt x="468" y="1279"/>
                        </a:cubicBezTo>
                        <a:cubicBezTo>
                          <a:pt x="469" y="1279"/>
                          <a:pt x="469" y="1279"/>
                          <a:pt x="469" y="1279"/>
                        </a:cubicBezTo>
                        <a:cubicBezTo>
                          <a:pt x="469" y="1279"/>
                          <a:pt x="469" y="1279"/>
                          <a:pt x="469" y="1279"/>
                        </a:cubicBezTo>
                        <a:cubicBezTo>
                          <a:pt x="469" y="1279"/>
                          <a:pt x="469" y="1278"/>
                          <a:pt x="469" y="1278"/>
                        </a:cubicBezTo>
                        <a:cubicBezTo>
                          <a:pt x="469" y="1278"/>
                          <a:pt x="469" y="1279"/>
                          <a:pt x="469" y="1279"/>
                        </a:cubicBezTo>
                        <a:cubicBezTo>
                          <a:pt x="470" y="1279"/>
                          <a:pt x="470" y="1279"/>
                          <a:pt x="470" y="1279"/>
                        </a:cubicBezTo>
                        <a:cubicBezTo>
                          <a:pt x="470" y="1279"/>
                          <a:pt x="470" y="1279"/>
                          <a:pt x="470" y="1279"/>
                        </a:cubicBezTo>
                        <a:cubicBezTo>
                          <a:pt x="470" y="1279"/>
                          <a:pt x="470" y="1279"/>
                          <a:pt x="470" y="1279"/>
                        </a:cubicBezTo>
                        <a:cubicBezTo>
                          <a:pt x="470" y="1279"/>
                          <a:pt x="470" y="1279"/>
                          <a:pt x="470" y="1279"/>
                        </a:cubicBezTo>
                        <a:cubicBezTo>
                          <a:pt x="471" y="1279"/>
                          <a:pt x="471" y="1280"/>
                          <a:pt x="471" y="1280"/>
                        </a:cubicBezTo>
                        <a:cubicBezTo>
                          <a:pt x="471" y="1280"/>
                          <a:pt x="471" y="1280"/>
                          <a:pt x="471" y="1280"/>
                        </a:cubicBezTo>
                        <a:cubicBezTo>
                          <a:pt x="471" y="1280"/>
                          <a:pt x="471" y="1280"/>
                          <a:pt x="471" y="1280"/>
                        </a:cubicBezTo>
                        <a:cubicBezTo>
                          <a:pt x="471" y="1280"/>
                          <a:pt x="471" y="1280"/>
                          <a:pt x="472" y="1280"/>
                        </a:cubicBezTo>
                        <a:cubicBezTo>
                          <a:pt x="472" y="1280"/>
                          <a:pt x="472" y="1280"/>
                          <a:pt x="472" y="1280"/>
                        </a:cubicBezTo>
                        <a:cubicBezTo>
                          <a:pt x="472" y="1281"/>
                          <a:pt x="472" y="1281"/>
                          <a:pt x="472" y="1281"/>
                        </a:cubicBezTo>
                        <a:cubicBezTo>
                          <a:pt x="472" y="1281"/>
                          <a:pt x="472" y="1281"/>
                          <a:pt x="472" y="1281"/>
                        </a:cubicBezTo>
                        <a:cubicBezTo>
                          <a:pt x="472" y="1281"/>
                          <a:pt x="472" y="1281"/>
                          <a:pt x="473" y="1281"/>
                        </a:cubicBezTo>
                        <a:cubicBezTo>
                          <a:pt x="473" y="1281"/>
                          <a:pt x="473" y="1281"/>
                          <a:pt x="473" y="1281"/>
                        </a:cubicBezTo>
                        <a:cubicBezTo>
                          <a:pt x="473" y="1281"/>
                          <a:pt x="473" y="1281"/>
                          <a:pt x="473" y="1281"/>
                        </a:cubicBezTo>
                        <a:cubicBezTo>
                          <a:pt x="473" y="1281"/>
                          <a:pt x="473" y="1281"/>
                          <a:pt x="473" y="1281"/>
                        </a:cubicBezTo>
                        <a:cubicBezTo>
                          <a:pt x="473" y="1281"/>
                          <a:pt x="473" y="1281"/>
                          <a:pt x="474" y="1281"/>
                        </a:cubicBezTo>
                        <a:cubicBezTo>
                          <a:pt x="474" y="1282"/>
                          <a:pt x="474" y="1282"/>
                          <a:pt x="474" y="1282"/>
                        </a:cubicBezTo>
                        <a:cubicBezTo>
                          <a:pt x="474" y="1282"/>
                          <a:pt x="474" y="1282"/>
                          <a:pt x="474" y="1282"/>
                        </a:cubicBezTo>
                        <a:cubicBezTo>
                          <a:pt x="474" y="1282"/>
                          <a:pt x="474" y="1282"/>
                          <a:pt x="474" y="1282"/>
                        </a:cubicBezTo>
                        <a:cubicBezTo>
                          <a:pt x="474" y="1282"/>
                          <a:pt x="474" y="1282"/>
                          <a:pt x="475" y="1283"/>
                        </a:cubicBezTo>
                        <a:cubicBezTo>
                          <a:pt x="475" y="1283"/>
                          <a:pt x="475" y="1282"/>
                          <a:pt x="475" y="1282"/>
                        </a:cubicBezTo>
                        <a:cubicBezTo>
                          <a:pt x="475" y="1282"/>
                          <a:pt x="475" y="1283"/>
                          <a:pt x="475" y="1283"/>
                        </a:cubicBezTo>
                        <a:cubicBezTo>
                          <a:pt x="475" y="1283"/>
                          <a:pt x="475" y="1282"/>
                          <a:pt x="475" y="1282"/>
                        </a:cubicBezTo>
                        <a:cubicBezTo>
                          <a:pt x="475" y="1282"/>
                          <a:pt x="475" y="1283"/>
                          <a:pt x="476" y="1283"/>
                        </a:cubicBezTo>
                        <a:cubicBezTo>
                          <a:pt x="476" y="1283"/>
                          <a:pt x="476" y="1283"/>
                          <a:pt x="476" y="1283"/>
                        </a:cubicBezTo>
                        <a:cubicBezTo>
                          <a:pt x="476" y="1283"/>
                          <a:pt x="476" y="1283"/>
                          <a:pt x="476" y="1283"/>
                        </a:cubicBezTo>
                        <a:cubicBezTo>
                          <a:pt x="476" y="1283"/>
                          <a:pt x="476" y="1283"/>
                          <a:pt x="476" y="1283"/>
                        </a:cubicBezTo>
                        <a:cubicBezTo>
                          <a:pt x="476" y="1283"/>
                          <a:pt x="477" y="1283"/>
                          <a:pt x="477" y="1283"/>
                        </a:cubicBezTo>
                        <a:cubicBezTo>
                          <a:pt x="477" y="1283"/>
                          <a:pt x="477" y="1283"/>
                          <a:pt x="477" y="1283"/>
                        </a:cubicBezTo>
                        <a:cubicBezTo>
                          <a:pt x="477" y="1283"/>
                          <a:pt x="477" y="1283"/>
                          <a:pt x="477" y="1283"/>
                        </a:cubicBezTo>
                        <a:cubicBezTo>
                          <a:pt x="477" y="1283"/>
                          <a:pt x="477" y="1283"/>
                          <a:pt x="477" y="1284"/>
                        </a:cubicBezTo>
                        <a:cubicBezTo>
                          <a:pt x="477" y="1284"/>
                          <a:pt x="478" y="1284"/>
                          <a:pt x="478" y="1284"/>
                        </a:cubicBezTo>
                        <a:cubicBezTo>
                          <a:pt x="478" y="1284"/>
                          <a:pt x="478" y="1283"/>
                          <a:pt x="478" y="1283"/>
                        </a:cubicBezTo>
                        <a:cubicBezTo>
                          <a:pt x="478" y="1283"/>
                          <a:pt x="478" y="1284"/>
                          <a:pt x="478" y="1284"/>
                        </a:cubicBezTo>
                        <a:cubicBezTo>
                          <a:pt x="478" y="1284"/>
                          <a:pt x="478" y="1284"/>
                          <a:pt x="478" y="1284"/>
                        </a:cubicBezTo>
                        <a:cubicBezTo>
                          <a:pt x="478" y="1284"/>
                          <a:pt x="479" y="1284"/>
                          <a:pt x="479" y="1285"/>
                        </a:cubicBezTo>
                        <a:cubicBezTo>
                          <a:pt x="479" y="1285"/>
                          <a:pt x="479" y="1285"/>
                          <a:pt x="479" y="1285"/>
                        </a:cubicBezTo>
                        <a:cubicBezTo>
                          <a:pt x="479" y="1285"/>
                          <a:pt x="479" y="1285"/>
                          <a:pt x="479" y="1285"/>
                        </a:cubicBezTo>
                        <a:cubicBezTo>
                          <a:pt x="479" y="1285"/>
                          <a:pt x="479" y="1285"/>
                          <a:pt x="479" y="1285"/>
                        </a:cubicBezTo>
                        <a:cubicBezTo>
                          <a:pt x="479" y="1285"/>
                          <a:pt x="480" y="1285"/>
                          <a:pt x="480" y="1285"/>
                        </a:cubicBezTo>
                        <a:cubicBezTo>
                          <a:pt x="480" y="1285"/>
                          <a:pt x="480" y="1285"/>
                          <a:pt x="480" y="1285"/>
                        </a:cubicBezTo>
                        <a:cubicBezTo>
                          <a:pt x="480" y="1285"/>
                          <a:pt x="480" y="1286"/>
                          <a:pt x="480" y="1286"/>
                        </a:cubicBezTo>
                        <a:cubicBezTo>
                          <a:pt x="480" y="1286"/>
                          <a:pt x="480" y="1285"/>
                          <a:pt x="480" y="1285"/>
                        </a:cubicBezTo>
                        <a:cubicBezTo>
                          <a:pt x="480" y="1285"/>
                          <a:pt x="481" y="1285"/>
                          <a:pt x="481" y="1285"/>
                        </a:cubicBezTo>
                        <a:cubicBezTo>
                          <a:pt x="481" y="1285"/>
                          <a:pt x="481" y="1285"/>
                          <a:pt x="481" y="1285"/>
                        </a:cubicBezTo>
                        <a:cubicBezTo>
                          <a:pt x="481" y="1286"/>
                          <a:pt x="481" y="1286"/>
                          <a:pt x="481" y="1286"/>
                        </a:cubicBezTo>
                        <a:cubicBezTo>
                          <a:pt x="481" y="1286"/>
                          <a:pt x="481" y="1286"/>
                          <a:pt x="481" y="1286"/>
                        </a:cubicBezTo>
                        <a:cubicBezTo>
                          <a:pt x="481" y="1286"/>
                          <a:pt x="482" y="1286"/>
                          <a:pt x="482" y="1286"/>
                        </a:cubicBezTo>
                        <a:cubicBezTo>
                          <a:pt x="482" y="1286"/>
                          <a:pt x="482" y="1287"/>
                          <a:pt x="482" y="1287"/>
                        </a:cubicBezTo>
                        <a:cubicBezTo>
                          <a:pt x="482" y="1287"/>
                          <a:pt x="482" y="1286"/>
                          <a:pt x="482" y="1286"/>
                        </a:cubicBezTo>
                        <a:cubicBezTo>
                          <a:pt x="482" y="1286"/>
                          <a:pt x="482" y="1286"/>
                          <a:pt x="482" y="1286"/>
                        </a:cubicBezTo>
                        <a:cubicBezTo>
                          <a:pt x="483" y="1286"/>
                          <a:pt x="483" y="1286"/>
                          <a:pt x="483" y="1286"/>
                        </a:cubicBezTo>
                        <a:cubicBezTo>
                          <a:pt x="483" y="1286"/>
                          <a:pt x="483" y="1286"/>
                          <a:pt x="483" y="1286"/>
                        </a:cubicBezTo>
                        <a:cubicBezTo>
                          <a:pt x="483" y="1286"/>
                          <a:pt x="483" y="1286"/>
                          <a:pt x="483" y="1286"/>
                        </a:cubicBezTo>
                        <a:cubicBezTo>
                          <a:pt x="483" y="1286"/>
                          <a:pt x="483" y="1286"/>
                          <a:pt x="483" y="1287"/>
                        </a:cubicBezTo>
                        <a:cubicBezTo>
                          <a:pt x="484" y="1287"/>
                          <a:pt x="484" y="1287"/>
                          <a:pt x="484" y="1287"/>
                        </a:cubicBezTo>
                        <a:cubicBezTo>
                          <a:pt x="484" y="1287"/>
                          <a:pt x="484" y="1287"/>
                          <a:pt x="484" y="1287"/>
                        </a:cubicBezTo>
                        <a:cubicBezTo>
                          <a:pt x="484" y="1287"/>
                          <a:pt x="484" y="1287"/>
                          <a:pt x="484" y="1287"/>
                        </a:cubicBezTo>
                        <a:cubicBezTo>
                          <a:pt x="484" y="1287"/>
                          <a:pt x="484" y="1287"/>
                          <a:pt x="484" y="1287"/>
                        </a:cubicBezTo>
                        <a:cubicBezTo>
                          <a:pt x="485" y="1287"/>
                          <a:pt x="485" y="1287"/>
                          <a:pt x="485" y="1287"/>
                        </a:cubicBezTo>
                        <a:cubicBezTo>
                          <a:pt x="485" y="1288"/>
                          <a:pt x="485" y="1288"/>
                          <a:pt x="485" y="1288"/>
                        </a:cubicBezTo>
                        <a:cubicBezTo>
                          <a:pt x="485" y="1288"/>
                          <a:pt x="485" y="1288"/>
                          <a:pt x="485" y="1288"/>
                        </a:cubicBezTo>
                        <a:cubicBezTo>
                          <a:pt x="485" y="1288"/>
                          <a:pt x="485" y="1288"/>
                          <a:pt x="485" y="1288"/>
                        </a:cubicBezTo>
                        <a:cubicBezTo>
                          <a:pt x="486" y="1288"/>
                          <a:pt x="486" y="1288"/>
                          <a:pt x="486" y="1288"/>
                        </a:cubicBezTo>
                        <a:cubicBezTo>
                          <a:pt x="486" y="1288"/>
                          <a:pt x="486" y="1288"/>
                          <a:pt x="486" y="1288"/>
                        </a:cubicBezTo>
                        <a:cubicBezTo>
                          <a:pt x="486" y="1288"/>
                          <a:pt x="486" y="1288"/>
                          <a:pt x="486" y="1289"/>
                        </a:cubicBezTo>
                        <a:cubicBezTo>
                          <a:pt x="486" y="1289"/>
                          <a:pt x="486" y="1289"/>
                          <a:pt x="486" y="1289"/>
                        </a:cubicBezTo>
                        <a:cubicBezTo>
                          <a:pt x="487" y="1289"/>
                          <a:pt x="487" y="1289"/>
                          <a:pt x="487" y="1289"/>
                        </a:cubicBezTo>
                        <a:cubicBezTo>
                          <a:pt x="487" y="1289"/>
                          <a:pt x="487" y="1289"/>
                          <a:pt x="487" y="1289"/>
                        </a:cubicBezTo>
                        <a:cubicBezTo>
                          <a:pt x="487" y="1289"/>
                          <a:pt x="487" y="1289"/>
                          <a:pt x="487" y="1289"/>
                        </a:cubicBezTo>
                        <a:cubicBezTo>
                          <a:pt x="487" y="1289"/>
                          <a:pt x="487" y="1289"/>
                          <a:pt x="488" y="1289"/>
                        </a:cubicBezTo>
                        <a:cubicBezTo>
                          <a:pt x="488" y="1289"/>
                          <a:pt x="488" y="1290"/>
                          <a:pt x="488" y="1290"/>
                        </a:cubicBezTo>
                        <a:cubicBezTo>
                          <a:pt x="488" y="1290"/>
                          <a:pt x="488" y="1289"/>
                          <a:pt x="488" y="1289"/>
                        </a:cubicBezTo>
                        <a:cubicBezTo>
                          <a:pt x="488" y="1289"/>
                          <a:pt x="488" y="1290"/>
                          <a:pt x="488" y="1290"/>
                        </a:cubicBezTo>
                        <a:cubicBezTo>
                          <a:pt x="488" y="1290"/>
                          <a:pt x="488" y="1289"/>
                          <a:pt x="489" y="1289"/>
                        </a:cubicBezTo>
                        <a:cubicBezTo>
                          <a:pt x="489" y="1289"/>
                          <a:pt x="489" y="1290"/>
                          <a:pt x="489" y="1290"/>
                        </a:cubicBezTo>
                        <a:cubicBezTo>
                          <a:pt x="489" y="1290"/>
                          <a:pt x="489" y="1289"/>
                          <a:pt x="489" y="1289"/>
                        </a:cubicBezTo>
                        <a:cubicBezTo>
                          <a:pt x="489" y="1289"/>
                          <a:pt x="489" y="1290"/>
                          <a:pt x="489" y="1290"/>
                        </a:cubicBezTo>
                        <a:cubicBezTo>
                          <a:pt x="489" y="1290"/>
                          <a:pt x="489" y="1290"/>
                          <a:pt x="490" y="1290"/>
                        </a:cubicBezTo>
                        <a:cubicBezTo>
                          <a:pt x="490" y="1290"/>
                          <a:pt x="490" y="1290"/>
                          <a:pt x="490" y="1290"/>
                        </a:cubicBezTo>
                        <a:cubicBezTo>
                          <a:pt x="490" y="1290"/>
                          <a:pt x="490" y="1290"/>
                          <a:pt x="490" y="1290"/>
                        </a:cubicBezTo>
                        <a:cubicBezTo>
                          <a:pt x="490" y="1290"/>
                          <a:pt x="490" y="1291"/>
                          <a:pt x="490" y="1291"/>
                        </a:cubicBezTo>
                        <a:cubicBezTo>
                          <a:pt x="490" y="1291"/>
                          <a:pt x="490" y="1291"/>
                          <a:pt x="491" y="1291"/>
                        </a:cubicBezTo>
                        <a:cubicBezTo>
                          <a:pt x="491" y="1291"/>
                          <a:pt x="491" y="1290"/>
                          <a:pt x="491" y="1290"/>
                        </a:cubicBezTo>
                        <a:cubicBezTo>
                          <a:pt x="491" y="1290"/>
                          <a:pt x="491" y="1291"/>
                          <a:pt x="491" y="1291"/>
                        </a:cubicBezTo>
                        <a:cubicBezTo>
                          <a:pt x="491" y="1291"/>
                          <a:pt x="491" y="1291"/>
                          <a:pt x="491" y="1291"/>
                        </a:cubicBezTo>
                        <a:cubicBezTo>
                          <a:pt x="491" y="1291"/>
                          <a:pt x="491" y="1290"/>
                          <a:pt x="492" y="1291"/>
                        </a:cubicBezTo>
                        <a:cubicBezTo>
                          <a:pt x="492" y="1291"/>
                          <a:pt x="492" y="1291"/>
                          <a:pt x="492" y="1291"/>
                        </a:cubicBezTo>
                        <a:cubicBezTo>
                          <a:pt x="492" y="1291"/>
                          <a:pt x="492" y="1291"/>
                          <a:pt x="492" y="1291"/>
                        </a:cubicBezTo>
                        <a:cubicBezTo>
                          <a:pt x="492" y="1291"/>
                          <a:pt x="492" y="1292"/>
                          <a:pt x="492" y="1292"/>
                        </a:cubicBezTo>
                        <a:cubicBezTo>
                          <a:pt x="492" y="1292"/>
                          <a:pt x="492" y="1292"/>
                          <a:pt x="493" y="1292"/>
                        </a:cubicBezTo>
                        <a:cubicBezTo>
                          <a:pt x="493" y="1292"/>
                          <a:pt x="493" y="1292"/>
                          <a:pt x="493" y="1292"/>
                        </a:cubicBezTo>
                        <a:cubicBezTo>
                          <a:pt x="493" y="1292"/>
                          <a:pt x="493" y="1292"/>
                          <a:pt x="493" y="1292"/>
                        </a:cubicBezTo>
                        <a:cubicBezTo>
                          <a:pt x="493" y="1292"/>
                          <a:pt x="493" y="1292"/>
                          <a:pt x="493" y="1292"/>
                        </a:cubicBezTo>
                        <a:cubicBezTo>
                          <a:pt x="493" y="1292"/>
                          <a:pt x="494" y="1292"/>
                          <a:pt x="494" y="1292"/>
                        </a:cubicBezTo>
                        <a:cubicBezTo>
                          <a:pt x="494" y="1292"/>
                          <a:pt x="494" y="1292"/>
                          <a:pt x="494" y="1292"/>
                        </a:cubicBezTo>
                        <a:cubicBezTo>
                          <a:pt x="494" y="1293"/>
                          <a:pt x="494" y="1293"/>
                          <a:pt x="494" y="1293"/>
                        </a:cubicBezTo>
                        <a:cubicBezTo>
                          <a:pt x="494" y="1293"/>
                          <a:pt x="494" y="1292"/>
                          <a:pt x="494" y="1293"/>
                        </a:cubicBezTo>
                        <a:cubicBezTo>
                          <a:pt x="494" y="1293"/>
                          <a:pt x="495" y="1293"/>
                          <a:pt x="495" y="1293"/>
                        </a:cubicBezTo>
                        <a:cubicBezTo>
                          <a:pt x="495" y="1293"/>
                          <a:pt x="495" y="1293"/>
                          <a:pt x="495" y="1293"/>
                        </a:cubicBezTo>
                        <a:cubicBezTo>
                          <a:pt x="495" y="1293"/>
                          <a:pt x="495" y="1294"/>
                          <a:pt x="495" y="1294"/>
                        </a:cubicBezTo>
                        <a:cubicBezTo>
                          <a:pt x="495" y="1294"/>
                          <a:pt x="495" y="1294"/>
                          <a:pt x="495" y="1294"/>
                        </a:cubicBezTo>
                        <a:cubicBezTo>
                          <a:pt x="495" y="1293"/>
                          <a:pt x="496" y="1293"/>
                          <a:pt x="496" y="1293"/>
                        </a:cubicBezTo>
                        <a:cubicBezTo>
                          <a:pt x="496" y="1293"/>
                          <a:pt x="496" y="1293"/>
                          <a:pt x="496" y="1294"/>
                        </a:cubicBezTo>
                        <a:cubicBezTo>
                          <a:pt x="496" y="1294"/>
                          <a:pt x="497" y="1293"/>
                          <a:pt x="497" y="1293"/>
                        </a:cubicBezTo>
                        <a:cubicBezTo>
                          <a:pt x="497" y="1293"/>
                          <a:pt x="497" y="1293"/>
                          <a:pt x="497" y="1293"/>
                        </a:cubicBezTo>
                        <a:cubicBezTo>
                          <a:pt x="497" y="1293"/>
                          <a:pt x="497" y="1293"/>
                          <a:pt x="497" y="1294"/>
                        </a:cubicBezTo>
                        <a:cubicBezTo>
                          <a:pt x="497" y="1294"/>
                          <a:pt x="497" y="1294"/>
                          <a:pt x="497" y="1294"/>
                        </a:cubicBezTo>
                        <a:cubicBezTo>
                          <a:pt x="497" y="1294"/>
                          <a:pt x="498" y="1294"/>
                          <a:pt x="498" y="1294"/>
                        </a:cubicBezTo>
                        <a:cubicBezTo>
                          <a:pt x="498" y="1294"/>
                          <a:pt x="498" y="1295"/>
                          <a:pt x="498" y="1295"/>
                        </a:cubicBezTo>
                        <a:cubicBezTo>
                          <a:pt x="498" y="1295"/>
                          <a:pt x="498" y="1295"/>
                          <a:pt x="498" y="1295"/>
                        </a:cubicBezTo>
                        <a:cubicBezTo>
                          <a:pt x="498" y="1294"/>
                          <a:pt x="498" y="1294"/>
                          <a:pt x="498" y="1294"/>
                        </a:cubicBezTo>
                        <a:cubicBezTo>
                          <a:pt x="498" y="1294"/>
                          <a:pt x="499" y="1294"/>
                          <a:pt x="499" y="1294"/>
                        </a:cubicBezTo>
                        <a:cubicBezTo>
                          <a:pt x="499" y="1295"/>
                          <a:pt x="499" y="1295"/>
                          <a:pt x="499" y="1295"/>
                        </a:cubicBezTo>
                        <a:cubicBezTo>
                          <a:pt x="499" y="1295"/>
                          <a:pt x="499" y="1295"/>
                          <a:pt x="499" y="1295"/>
                        </a:cubicBezTo>
                        <a:cubicBezTo>
                          <a:pt x="499" y="1295"/>
                          <a:pt x="499" y="1295"/>
                          <a:pt x="499" y="1295"/>
                        </a:cubicBezTo>
                        <a:cubicBezTo>
                          <a:pt x="500" y="1295"/>
                          <a:pt x="500" y="1295"/>
                          <a:pt x="500" y="1295"/>
                        </a:cubicBezTo>
                        <a:cubicBezTo>
                          <a:pt x="500" y="1296"/>
                          <a:pt x="500" y="1296"/>
                          <a:pt x="500" y="1296"/>
                        </a:cubicBezTo>
                        <a:cubicBezTo>
                          <a:pt x="500" y="1296"/>
                          <a:pt x="500" y="1296"/>
                          <a:pt x="500" y="1296"/>
                        </a:cubicBezTo>
                        <a:cubicBezTo>
                          <a:pt x="500" y="1295"/>
                          <a:pt x="500" y="1295"/>
                          <a:pt x="500" y="1295"/>
                        </a:cubicBezTo>
                        <a:cubicBezTo>
                          <a:pt x="501" y="1295"/>
                          <a:pt x="501" y="1296"/>
                          <a:pt x="501" y="1296"/>
                        </a:cubicBezTo>
                        <a:cubicBezTo>
                          <a:pt x="501" y="1296"/>
                          <a:pt x="501" y="1296"/>
                          <a:pt x="501" y="1296"/>
                        </a:cubicBezTo>
                        <a:cubicBezTo>
                          <a:pt x="501" y="1296"/>
                          <a:pt x="501" y="1296"/>
                          <a:pt x="501" y="1296"/>
                        </a:cubicBezTo>
                        <a:cubicBezTo>
                          <a:pt x="501" y="1296"/>
                          <a:pt x="501" y="1296"/>
                          <a:pt x="501" y="1297"/>
                        </a:cubicBezTo>
                        <a:cubicBezTo>
                          <a:pt x="502" y="1297"/>
                          <a:pt x="502" y="1297"/>
                          <a:pt x="502" y="1297"/>
                        </a:cubicBezTo>
                        <a:cubicBezTo>
                          <a:pt x="502" y="1297"/>
                          <a:pt x="502" y="1296"/>
                          <a:pt x="502" y="1296"/>
                        </a:cubicBezTo>
                        <a:cubicBezTo>
                          <a:pt x="502" y="1296"/>
                          <a:pt x="502" y="1297"/>
                          <a:pt x="502" y="1297"/>
                        </a:cubicBezTo>
                        <a:cubicBezTo>
                          <a:pt x="502" y="1297"/>
                          <a:pt x="502" y="1297"/>
                          <a:pt x="502" y="1297"/>
                        </a:cubicBezTo>
                        <a:cubicBezTo>
                          <a:pt x="503" y="1297"/>
                          <a:pt x="503" y="1297"/>
                          <a:pt x="503" y="1297"/>
                        </a:cubicBezTo>
                        <a:cubicBezTo>
                          <a:pt x="503" y="1297"/>
                          <a:pt x="503" y="1297"/>
                          <a:pt x="503" y="1297"/>
                        </a:cubicBezTo>
                        <a:cubicBezTo>
                          <a:pt x="503" y="1297"/>
                          <a:pt x="503" y="1297"/>
                          <a:pt x="503" y="1297"/>
                        </a:cubicBezTo>
                        <a:cubicBezTo>
                          <a:pt x="503" y="1297"/>
                          <a:pt x="503" y="1297"/>
                          <a:pt x="503" y="1297"/>
                        </a:cubicBezTo>
                        <a:cubicBezTo>
                          <a:pt x="504" y="1297"/>
                          <a:pt x="504" y="1297"/>
                          <a:pt x="504" y="1297"/>
                        </a:cubicBezTo>
                        <a:cubicBezTo>
                          <a:pt x="504" y="1297"/>
                          <a:pt x="504" y="1298"/>
                          <a:pt x="504" y="1298"/>
                        </a:cubicBezTo>
                        <a:cubicBezTo>
                          <a:pt x="504" y="1298"/>
                          <a:pt x="504" y="1297"/>
                          <a:pt x="504" y="1297"/>
                        </a:cubicBezTo>
                        <a:cubicBezTo>
                          <a:pt x="504" y="1298"/>
                          <a:pt x="504" y="1298"/>
                          <a:pt x="505" y="1298"/>
                        </a:cubicBezTo>
                        <a:cubicBezTo>
                          <a:pt x="505" y="1298"/>
                          <a:pt x="505" y="1298"/>
                          <a:pt x="505" y="1298"/>
                        </a:cubicBezTo>
                        <a:cubicBezTo>
                          <a:pt x="505" y="1298"/>
                          <a:pt x="505" y="1298"/>
                          <a:pt x="505" y="1298"/>
                        </a:cubicBezTo>
                        <a:cubicBezTo>
                          <a:pt x="505" y="1298"/>
                          <a:pt x="505" y="1298"/>
                          <a:pt x="505" y="1298"/>
                        </a:cubicBezTo>
                        <a:cubicBezTo>
                          <a:pt x="505" y="1298"/>
                          <a:pt x="505" y="1298"/>
                          <a:pt x="506" y="1298"/>
                        </a:cubicBezTo>
                        <a:cubicBezTo>
                          <a:pt x="506" y="1298"/>
                          <a:pt x="506" y="1298"/>
                          <a:pt x="506" y="1298"/>
                        </a:cubicBezTo>
                        <a:cubicBezTo>
                          <a:pt x="506" y="1298"/>
                          <a:pt x="506" y="1299"/>
                          <a:pt x="506" y="1299"/>
                        </a:cubicBezTo>
                        <a:cubicBezTo>
                          <a:pt x="506" y="1299"/>
                          <a:pt x="506" y="1299"/>
                          <a:pt x="506" y="1299"/>
                        </a:cubicBezTo>
                        <a:cubicBezTo>
                          <a:pt x="506" y="1299"/>
                          <a:pt x="506" y="1299"/>
                          <a:pt x="507" y="1299"/>
                        </a:cubicBezTo>
                        <a:cubicBezTo>
                          <a:pt x="507" y="1299"/>
                          <a:pt x="507" y="1299"/>
                          <a:pt x="507" y="1300"/>
                        </a:cubicBezTo>
                        <a:cubicBezTo>
                          <a:pt x="507" y="1300"/>
                          <a:pt x="507" y="1299"/>
                          <a:pt x="507" y="1299"/>
                        </a:cubicBezTo>
                        <a:cubicBezTo>
                          <a:pt x="507" y="1299"/>
                          <a:pt x="507" y="1299"/>
                          <a:pt x="507" y="1299"/>
                        </a:cubicBezTo>
                        <a:cubicBezTo>
                          <a:pt x="507" y="1299"/>
                          <a:pt x="507" y="1299"/>
                          <a:pt x="508" y="1299"/>
                        </a:cubicBezTo>
                        <a:cubicBezTo>
                          <a:pt x="508" y="1299"/>
                          <a:pt x="508" y="1300"/>
                          <a:pt x="508" y="1300"/>
                        </a:cubicBezTo>
                        <a:cubicBezTo>
                          <a:pt x="508" y="1300"/>
                          <a:pt x="508" y="1300"/>
                          <a:pt x="508" y="1300"/>
                        </a:cubicBezTo>
                        <a:cubicBezTo>
                          <a:pt x="508" y="1301"/>
                          <a:pt x="508" y="1301"/>
                          <a:pt x="508" y="1301"/>
                        </a:cubicBezTo>
                        <a:cubicBezTo>
                          <a:pt x="508" y="1301"/>
                          <a:pt x="508" y="1301"/>
                          <a:pt x="509" y="1301"/>
                        </a:cubicBezTo>
                        <a:cubicBezTo>
                          <a:pt x="509" y="1301"/>
                          <a:pt x="509" y="1301"/>
                          <a:pt x="509" y="1301"/>
                        </a:cubicBezTo>
                        <a:cubicBezTo>
                          <a:pt x="509" y="1301"/>
                          <a:pt x="509" y="1301"/>
                          <a:pt x="509" y="1301"/>
                        </a:cubicBezTo>
                        <a:cubicBezTo>
                          <a:pt x="509" y="1301"/>
                          <a:pt x="509" y="1301"/>
                          <a:pt x="509" y="1301"/>
                        </a:cubicBezTo>
                        <a:cubicBezTo>
                          <a:pt x="509" y="1301"/>
                          <a:pt x="510" y="1301"/>
                          <a:pt x="510" y="1301"/>
                        </a:cubicBezTo>
                        <a:cubicBezTo>
                          <a:pt x="510" y="1301"/>
                          <a:pt x="510" y="1301"/>
                          <a:pt x="510" y="1301"/>
                        </a:cubicBezTo>
                        <a:cubicBezTo>
                          <a:pt x="510" y="1301"/>
                          <a:pt x="510" y="1301"/>
                          <a:pt x="510" y="1301"/>
                        </a:cubicBezTo>
                        <a:cubicBezTo>
                          <a:pt x="510" y="1301"/>
                          <a:pt x="510" y="1301"/>
                          <a:pt x="510" y="1302"/>
                        </a:cubicBezTo>
                        <a:cubicBezTo>
                          <a:pt x="510" y="1302"/>
                          <a:pt x="511" y="1302"/>
                          <a:pt x="511" y="1302"/>
                        </a:cubicBezTo>
                        <a:cubicBezTo>
                          <a:pt x="511" y="1302"/>
                          <a:pt x="511" y="1302"/>
                          <a:pt x="511" y="1302"/>
                        </a:cubicBezTo>
                        <a:cubicBezTo>
                          <a:pt x="511" y="1302"/>
                          <a:pt x="511" y="1301"/>
                          <a:pt x="511" y="1301"/>
                        </a:cubicBezTo>
                        <a:cubicBezTo>
                          <a:pt x="511" y="1301"/>
                          <a:pt x="511" y="1302"/>
                          <a:pt x="511" y="1302"/>
                        </a:cubicBezTo>
                        <a:cubicBezTo>
                          <a:pt x="511" y="1302"/>
                          <a:pt x="512" y="1302"/>
                          <a:pt x="512" y="1302"/>
                        </a:cubicBezTo>
                        <a:cubicBezTo>
                          <a:pt x="512" y="1302"/>
                          <a:pt x="512" y="1302"/>
                          <a:pt x="512" y="1302"/>
                        </a:cubicBezTo>
                        <a:cubicBezTo>
                          <a:pt x="512" y="1303"/>
                          <a:pt x="512" y="1302"/>
                          <a:pt x="512" y="1302"/>
                        </a:cubicBezTo>
                        <a:cubicBezTo>
                          <a:pt x="512" y="1302"/>
                          <a:pt x="512" y="1303"/>
                          <a:pt x="512" y="1303"/>
                        </a:cubicBezTo>
                        <a:cubicBezTo>
                          <a:pt x="512" y="1303"/>
                          <a:pt x="513" y="1303"/>
                          <a:pt x="513" y="1303"/>
                        </a:cubicBezTo>
                        <a:cubicBezTo>
                          <a:pt x="513" y="1303"/>
                          <a:pt x="513" y="1303"/>
                          <a:pt x="513" y="1303"/>
                        </a:cubicBezTo>
                        <a:cubicBezTo>
                          <a:pt x="513" y="1303"/>
                          <a:pt x="513" y="1303"/>
                          <a:pt x="513" y="1303"/>
                        </a:cubicBezTo>
                        <a:cubicBezTo>
                          <a:pt x="513" y="1303"/>
                          <a:pt x="513" y="1304"/>
                          <a:pt x="513" y="1304"/>
                        </a:cubicBezTo>
                        <a:cubicBezTo>
                          <a:pt x="513" y="1304"/>
                          <a:pt x="514" y="1303"/>
                          <a:pt x="514" y="1303"/>
                        </a:cubicBezTo>
                        <a:cubicBezTo>
                          <a:pt x="514" y="1303"/>
                          <a:pt x="514" y="1303"/>
                          <a:pt x="514" y="1303"/>
                        </a:cubicBezTo>
                        <a:cubicBezTo>
                          <a:pt x="514" y="1303"/>
                          <a:pt x="514" y="1304"/>
                          <a:pt x="514" y="1304"/>
                        </a:cubicBezTo>
                        <a:cubicBezTo>
                          <a:pt x="514" y="1304"/>
                          <a:pt x="514" y="1304"/>
                          <a:pt x="514" y="1304"/>
                        </a:cubicBezTo>
                        <a:cubicBezTo>
                          <a:pt x="514" y="1304"/>
                          <a:pt x="515" y="1304"/>
                          <a:pt x="515" y="1304"/>
                        </a:cubicBezTo>
                        <a:cubicBezTo>
                          <a:pt x="515" y="1304"/>
                          <a:pt x="515" y="1304"/>
                          <a:pt x="515" y="1304"/>
                        </a:cubicBezTo>
                        <a:cubicBezTo>
                          <a:pt x="515" y="1304"/>
                          <a:pt x="515" y="1305"/>
                          <a:pt x="515" y="1305"/>
                        </a:cubicBezTo>
                        <a:cubicBezTo>
                          <a:pt x="515" y="1305"/>
                          <a:pt x="515" y="1304"/>
                          <a:pt x="515" y="1304"/>
                        </a:cubicBezTo>
                        <a:cubicBezTo>
                          <a:pt x="516" y="1304"/>
                          <a:pt x="516" y="1305"/>
                          <a:pt x="516" y="1305"/>
                        </a:cubicBezTo>
                        <a:cubicBezTo>
                          <a:pt x="516" y="1305"/>
                          <a:pt x="516" y="1305"/>
                          <a:pt x="516" y="1305"/>
                        </a:cubicBezTo>
                        <a:cubicBezTo>
                          <a:pt x="516" y="1305"/>
                          <a:pt x="516" y="1306"/>
                          <a:pt x="516" y="1306"/>
                        </a:cubicBezTo>
                        <a:cubicBezTo>
                          <a:pt x="516" y="1306"/>
                          <a:pt x="516" y="1306"/>
                          <a:pt x="516" y="1306"/>
                        </a:cubicBezTo>
                        <a:cubicBezTo>
                          <a:pt x="516" y="1306"/>
                          <a:pt x="517" y="1306"/>
                          <a:pt x="517" y="1306"/>
                        </a:cubicBezTo>
                        <a:cubicBezTo>
                          <a:pt x="517" y="1306"/>
                          <a:pt x="517" y="1307"/>
                          <a:pt x="517" y="1307"/>
                        </a:cubicBezTo>
                        <a:cubicBezTo>
                          <a:pt x="517" y="1307"/>
                          <a:pt x="517" y="1307"/>
                          <a:pt x="517" y="1307"/>
                        </a:cubicBezTo>
                        <a:cubicBezTo>
                          <a:pt x="517" y="1307"/>
                          <a:pt x="517" y="1307"/>
                          <a:pt x="517" y="1307"/>
                        </a:cubicBezTo>
                        <a:cubicBezTo>
                          <a:pt x="518" y="1307"/>
                          <a:pt x="518" y="1307"/>
                          <a:pt x="518" y="1307"/>
                        </a:cubicBezTo>
                        <a:cubicBezTo>
                          <a:pt x="518" y="1307"/>
                          <a:pt x="518" y="1307"/>
                          <a:pt x="518" y="1307"/>
                        </a:cubicBezTo>
                        <a:cubicBezTo>
                          <a:pt x="518" y="1307"/>
                          <a:pt x="518" y="1308"/>
                          <a:pt x="518" y="1308"/>
                        </a:cubicBezTo>
                        <a:cubicBezTo>
                          <a:pt x="518" y="1308"/>
                          <a:pt x="518" y="1307"/>
                          <a:pt x="518" y="1307"/>
                        </a:cubicBezTo>
                        <a:cubicBezTo>
                          <a:pt x="519" y="1307"/>
                          <a:pt x="519" y="1307"/>
                          <a:pt x="519" y="1307"/>
                        </a:cubicBezTo>
                        <a:cubicBezTo>
                          <a:pt x="519" y="1307"/>
                          <a:pt x="519" y="1307"/>
                          <a:pt x="519" y="1307"/>
                        </a:cubicBezTo>
                        <a:cubicBezTo>
                          <a:pt x="519" y="1307"/>
                          <a:pt x="519" y="1307"/>
                          <a:pt x="519" y="1307"/>
                        </a:cubicBezTo>
                        <a:cubicBezTo>
                          <a:pt x="519" y="1307"/>
                          <a:pt x="519" y="1307"/>
                          <a:pt x="519" y="1308"/>
                        </a:cubicBezTo>
                        <a:cubicBezTo>
                          <a:pt x="520" y="1308"/>
                          <a:pt x="520" y="1308"/>
                          <a:pt x="520" y="1309"/>
                        </a:cubicBezTo>
                        <a:cubicBezTo>
                          <a:pt x="520" y="1309"/>
                          <a:pt x="520" y="1308"/>
                          <a:pt x="520" y="1308"/>
                        </a:cubicBezTo>
                        <a:cubicBezTo>
                          <a:pt x="520" y="1308"/>
                          <a:pt x="520" y="1308"/>
                          <a:pt x="520" y="1308"/>
                        </a:cubicBezTo>
                        <a:cubicBezTo>
                          <a:pt x="520" y="1308"/>
                          <a:pt x="520" y="1308"/>
                          <a:pt x="521" y="1308"/>
                        </a:cubicBezTo>
                        <a:cubicBezTo>
                          <a:pt x="521" y="1309"/>
                          <a:pt x="521" y="1309"/>
                          <a:pt x="521" y="1309"/>
                        </a:cubicBezTo>
                        <a:cubicBezTo>
                          <a:pt x="521" y="1309"/>
                          <a:pt x="521" y="1308"/>
                          <a:pt x="521" y="1308"/>
                        </a:cubicBezTo>
                        <a:cubicBezTo>
                          <a:pt x="521" y="1309"/>
                          <a:pt x="521" y="1309"/>
                          <a:pt x="521" y="1309"/>
                        </a:cubicBezTo>
                        <a:cubicBezTo>
                          <a:pt x="521" y="1309"/>
                          <a:pt x="521" y="1310"/>
                          <a:pt x="522" y="1310"/>
                        </a:cubicBezTo>
                        <a:cubicBezTo>
                          <a:pt x="522" y="1310"/>
                          <a:pt x="522" y="1310"/>
                          <a:pt x="522" y="1310"/>
                        </a:cubicBezTo>
                        <a:cubicBezTo>
                          <a:pt x="522" y="1309"/>
                          <a:pt x="522" y="1309"/>
                          <a:pt x="522" y="1309"/>
                        </a:cubicBezTo>
                        <a:cubicBezTo>
                          <a:pt x="522" y="1309"/>
                          <a:pt x="522" y="1310"/>
                          <a:pt x="522" y="1310"/>
                        </a:cubicBezTo>
                        <a:cubicBezTo>
                          <a:pt x="522" y="1310"/>
                          <a:pt x="522" y="1310"/>
                          <a:pt x="523" y="1310"/>
                        </a:cubicBezTo>
                        <a:cubicBezTo>
                          <a:pt x="523" y="1310"/>
                          <a:pt x="523" y="1310"/>
                          <a:pt x="523" y="1310"/>
                        </a:cubicBezTo>
                        <a:cubicBezTo>
                          <a:pt x="523" y="1310"/>
                          <a:pt x="523" y="1310"/>
                          <a:pt x="523" y="1310"/>
                        </a:cubicBezTo>
                        <a:cubicBezTo>
                          <a:pt x="523" y="1310"/>
                          <a:pt x="523" y="1310"/>
                          <a:pt x="523" y="1310"/>
                        </a:cubicBezTo>
                        <a:cubicBezTo>
                          <a:pt x="523" y="1311"/>
                          <a:pt x="523" y="1311"/>
                          <a:pt x="524" y="1311"/>
                        </a:cubicBezTo>
                        <a:cubicBezTo>
                          <a:pt x="524" y="1311"/>
                          <a:pt x="524" y="1311"/>
                          <a:pt x="524" y="1311"/>
                        </a:cubicBezTo>
                        <a:cubicBezTo>
                          <a:pt x="524" y="1311"/>
                          <a:pt x="524" y="1311"/>
                          <a:pt x="524" y="1311"/>
                        </a:cubicBezTo>
                        <a:cubicBezTo>
                          <a:pt x="524" y="1311"/>
                          <a:pt x="524" y="1311"/>
                          <a:pt x="524" y="1311"/>
                        </a:cubicBezTo>
                        <a:cubicBezTo>
                          <a:pt x="524" y="1311"/>
                          <a:pt x="524" y="1311"/>
                          <a:pt x="525" y="1311"/>
                        </a:cubicBezTo>
                        <a:cubicBezTo>
                          <a:pt x="525" y="1311"/>
                          <a:pt x="525" y="1312"/>
                          <a:pt x="525" y="1312"/>
                        </a:cubicBezTo>
                        <a:cubicBezTo>
                          <a:pt x="525" y="1312"/>
                          <a:pt x="525" y="1312"/>
                          <a:pt x="525" y="1312"/>
                        </a:cubicBezTo>
                        <a:cubicBezTo>
                          <a:pt x="525" y="1312"/>
                          <a:pt x="525" y="1312"/>
                          <a:pt x="525" y="1312"/>
                        </a:cubicBezTo>
                        <a:cubicBezTo>
                          <a:pt x="525" y="1312"/>
                          <a:pt x="525" y="1312"/>
                          <a:pt x="526" y="1312"/>
                        </a:cubicBezTo>
                        <a:cubicBezTo>
                          <a:pt x="526" y="1312"/>
                          <a:pt x="526" y="1312"/>
                          <a:pt x="526" y="1312"/>
                        </a:cubicBezTo>
                        <a:cubicBezTo>
                          <a:pt x="526" y="1312"/>
                          <a:pt x="526" y="1312"/>
                          <a:pt x="526" y="1312"/>
                        </a:cubicBezTo>
                        <a:cubicBezTo>
                          <a:pt x="526" y="1312"/>
                          <a:pt x="526" y="1312"/>
                          <a:pt x="526" y="1312"/>
                        </a:cubicBezTo>
                        <a:cubicBezTo>
                          <a:pt x="526" y="1312"/>
                          <a:pt x="527" y="1312"/>
                          <a:pt x="527" y="1312"/>
                        </a:cubicBezTo>
                        <a:cubicBezTo>
                          <a:pt x="527" y="1312"/>
                          <a:pt x="527" y="1312"/>
                          <a:pt x="527" y="1312"/>
                        </a:cubicBezTo>
                        <a:cubicBezTo>
                          <a:pt x="527" y="1313"/>
                          <a:pt x="527" y="1313"/>
                          <a:pt x="527" y="1313"/>
                        </a:cubicBezTo>
                        <a:cubicBezTo>
                          <a:pt x="527" y="1313"/>
                          <a:pt x="527" y="1313"/>
                          <a:pt x="527" y="1312"/>
                        </a:cubicBezTo>
                        <a:cubicBezTo>
                          <a:pt x="527" y="1312"/>
                          <a:pt x="528" y="1313"/>
                          <a:pt x="528" y="1313"/>
                        </a:cubicBezTo>
                        <a:cubicBezTo>
                          <a:pt x="528" y="1313"/>
                          <a:pt x="528" y="1313"/>
                          <a:pt x="528" y="1314"/>
                        </a:cubicBezTo>
                        <a:cubicBezTo>
                          <a:pt x="528" y="1314"/>
                          <a:pt x="528" y="1314"/>
                          <a:pt x="528" y="1314"/>
                        </a:cubicBezTo>
                        <a:cubicBezTo>
                          <a:pt x="528" y="1314"/>
                          <a:pt x="528" y="1314"/>
                          <a:pt x="528" y="1314"/>
                        </a:cubicBezTo>
                        <a:cubicBezTo>
                          <a:pt x="528" y="1314"/>
                          <a:pt x="529" y="1315"/>
                          <a:pt x="529" y="1315"/>
                        </a:cubicBezTo>
                        <a:cubicBezTo>
                          <a:pt x="529" y="1315"/>
                          <a:pt x="529" y="1314"/>
                          <a:pt x="529" y="1314"/>
                        </a:cubicBezTo>
                        <a:cubicBezTo>
                          <a:pt x="529" y="1314"/>
                          <a:pt x="529" y="1314"/>
                          <a:pt x="529" y="1314"/>
                        </a:cubicBezTo>
                        <a:cubicBezTo>
                          <a:pt x="529" y="1314"/>
                          <a:pt x="529" y="1315"/>
                          <a:pt x="529" y="1315"/>
                        </a:cubicBezTo>
                        <a:cubicBezTo>
                          <a:pt x="529" y="1315"/>
                          <a:pt x="530" y="1315"/>
                          <a:pt x="530" y="1316"/>
                        </a:cubicBezTo>
                        <a:cubicBezTo>
                          <a:pt x="530" y="1316"/>
                          <a:pt x="530" y="1316"/>
                          <a:pt x="530" y="1316"/>
                        </a:cubicBezTo>
                        <a:cubicBezTo>
                          <a:pt x="530" y="1316"/>
                          <a:pt x="530" y="1316"/>
                          <a:pt x="530" y="1316"/>
                        </a:cubicBezTo>
                        <a:cubicBezTo>
                          <a:pt x="530" y="1316"/>
                          <a:pt x="530" y="1316"/>
                          <a:pt x="530" y="1316"/>
                        </a:cubicBezTo>
                        <a:cubicBezTo>
                          <a:pt x="530" y="1316"/>
                          <a:pt x="531" y="1316"/>
                          <a:pt x="531" y="1316"/>
                        </a:cubicBezTo>
                        <a:cubicBezTo>
                          <a:pt x="531" y="1316"/>
                          <a:pt x="531" y="1317"/>
                          <a:pt x="531" y="1317"/>
                        </a:cubicBezTo>
                        <a:cubicBezTo>
                          <a:pt x="531" y="1317"/>
                          <a:pt x="531" y="1317"/>
                          <a:pt x="531" y="1317"/>
                        </a:cubicBezTo>
                        <a:cubicBezTo>
                          <a:pt x="531" y="1317"/>
                          <a:pt x="531" y="1316"/>
                          <a:pt x="531" y="1316"/>
                        </a:cubicBezTo>
                        <a:cubicBezTo>
                          <a:pt x="532" y="1316"/>
                          <a:pt x="532" y="1317"/>
                          <a:pt x="532" y="1317"/>
                        </a:cubicBezTo>
                        <a:cubicBezTo>
                          <a:pt x="532" y="1317"/>
                          <a:pt x="532" y="1317"/>
                          <a:pt x="532" y="1317"/>
                        </a:cubicBezTo>
                        <a:cubicBezTo>
                          <a:pt x="532" y="1317"/>
                          <a:pt x="532" y="1317"/>
                          <a:pt x="532" y="1318"/>
                        </a:cubicBezTo>
                        <a:cubicBezTo>
                          <a:pt x="532" y="1318"/>
                          <a:pt x="532" y="1318"/>
                          <a:pt x="532" y="1318"/>
                        </a:cubicBezTo>
                        <a:cubicBezTo>
                          <a:pt x="533" y="1318"/>
                          <a:pt x="533" y="1318"/>
                          <a:pt x="533" y="1318"/>
                        </a:cubicBezTo>
                        <a:cubicBezTo>
                          <a:pt x="533" y="1318"/>
                          <a:pt x="533" y="1318"/>
                          <a:pt x="533" y="1318"/>
                        </a:cubicBezTo>
                        <a:cubicBezTo>
                          <a:pt x="533" y="1318"/>
                          <a:pt x="533" y="1318"/>
                          <a:pt x="533" y="1318"/>
                        </a:cubicBezTo>
                        <a:cubicBezTo>
                          <a:pt x="533" y="1318"/>
                          <a:pt x="533" y="1318"/>
                          <a:pt x="533" y="1318"/>
                        </a:cubicBezTo>
                        <a:cubicBezTo>
                          <a:pt x="534" y="1318"/>
                          <a:pt x="534" y="1318"/>
                          <a:pt x="534" y="1318"/>
                        </a:cubicBezTo>
                        <a:cubicBezTo>
                          <a:pt x="534" y="1318"/>
                          <a:pt x="534" y="1318"/>
                          <a:pt x="534" y="1318"/>
                        </a:cubicBezTo>
                        <a:cubicBezTo>
                          <a:pt x="534" y="1318"/>
                          <a:pt x="534" y="1318"/>
                          <a:pt x="534" y="1318"/>
                        </a:cubicBezTo>
                        <a:cubicBezTo>
                          <a:pt x="534" y="1318"/>
                          <a:pt x="534" y="1319"/>
                          <a:pt x="534" y="1319"/>
                        </a:cubicBezTo>
                        <a:cubicBezTo>
                          <a:pt x="535" y="1319"/>
                          <a:pt x="535" y="1319"/>
                          <a:pt x="535" y="1319"/>
                        </a:cubicBezTo>
                        <a:cubicBezTo>
                          <a:pt x="535" y="1319"/>
                          <a:pt x="535" y="1319"/>
                          <a:pt x="535" y="1319"/>
                        </a:cubicBezTo>
                        <a:cubicBezTo>
                          <a:pt x="535" y="1319"/>
                          <a:pt x="535" y="1320"/>
                          <a:pt x="535" y="1320"/>
                        </a:cubicBezTo>
                        <a:cubicBezTo>
                          <a:pt x="535" y="1320"/>
                          <a:pt x="535" y="1319"/>
                          <a:pt x="535" y="1319"/>
                        </a:cubicBezTo>
                        <a:cubicBezTo>
                          <a:pt x="536" y="1319"/>
                          <a:pt x="536" y="1320"/>
                          <a:pt x="536" y="1320"/>
                        </a:cubicBezTo>
                        <a:cubicBezTo>
                          <a:pt x="536" y="1320"/>
                          <a:pt x="536" y="1320"/>
                          <a:pt x="536" y="1320"/>
                        </a:cubicBezTo>
                        <a:cubicBezTo>
                          <a:pt x="536" y="1320"/>
                          <a:pt x="536" y="1320"/>
                          <a:pt x="536" y="1320"/>
                        </a:cubicBezTo>
                        <a:cubicBezTo>
                          <a:pt x="536" y="1320"/>
                          <a:pt x="536" y="1321"/>
                          <a:pt x="536" y="1321"/>
                        </a:cubicBezTo>
                        <a:cubicBezTo>
                          <a:pt x="537" y="1321"/>
                          <a:pt x="537" y="1321"/>
                          <a:pt x="537" y="1321"/>
                        </a:cubicBezTo>
                        <a:cubicBezTo>
                          <a:pt x="537" y="1321"/>
                          <a:pt x="537" y="1320"/>
                          <a:pt x="537" y="1320"/>
                        </a:cubicBezTo>
                        <a:cubicBezTo>
                          <a:pt x="537" y="1320"/>
                          <a:pt x="537" y="1321"/>
                          <a:pt x="537" y="1321"/>
                        </a:cubicBezTo>
                        <a:cubicBezTo>
                          <a:pt x="537" y="1321"/>
                          <a:pt x="537" y="1321"/>
                          <a:pt x="538" y="1321"/>
                        </a:cubicBezTo>
                        <a:cubicBezTo>
                          <a:pt x="538" y="1321"/>
                          <a:pt x="538" y="1321"/>
                          <a:pt x="538" y="1321"/>
                        </a:cubicBezTo>
                        <a:cubicBezTo>
                          <a:pt x="538" y="1321"/>
                          <a:pt x="538" y="1322"/>
                          <a:pt x="538" y="1322"/>
                        </a:cubicBezTo>
                        <a:cubicBezTo>
                          <a:pt x="538" y="1322"/>
                          <a:pt x="538" y="1322"/>
                          <a:pt x="538" y="1322"/>
                        </a:cubicBezTo>
                        <a:cubicBezTo>
                          <a:pt x="538" y="1322"/>
                          <a:pt x="538" y="1322"/>
                          <a:pt x="539" y="1322"/>
                        </a:cubicBezTo>
                        <a:cubicBezTo>
                          <a:pt x="539" y="1322"/>
                          <a:pt x="539" y="1322"/>
                          <a:pt x="539" y="1322"/>
                        </a:cubicBezTo>
                        <a:cubicBezTo>
                          <a:pt x="539" y="1322"/>
                          <a:pt x="539" y="1323"/>
                          <a:pt x="539" y="1323"/>
                        </a:cubicBezTo>
                        <a:cubicBezTo>
                          <a:pt x="539" y="1323"/>
                          <a:pt x="539" y="1322"/>
                          <a:pt x="539" y="1322"/>
                        </a:cubicBezTo>
                        <a:cubicBezTo>
                          <a:pt x="539" y="1322"/>
                          <a:pt x="539" y="1323"/>
                          <a:pt x="540" y="1323"/>
                        </a:cubicBezTo>
                        <a:cubicBezTo>
                          <a:pt x="540" y="1323"/>
                          <a:pt x="540" y="1323"/>
                          <a:pt x="540" y="1323"/>
                        </a:cubicBezTo>
                        <a:cubicBezTo>
                          <a:pt x="540" y="1323"/>
                          <a:pt x="540" y="1323"/>
                          <a:pt x="540" y="1323"/>
                        </a:cubicBezTo>
                        <a:cubicBezTo>
                          <a:pt x="540" y="1323"/>
                          <a:pt x="540" y="1323"/>
                          <a:pt x="540" y="1323"/>
                        </a:cubicBezTo>
                        <a:cubicBezTo>
                          <a:pt x="540" y="1323"/>
                          <a:pt x="540" y="1323"/>
                          <a:pt x="541" y="1323"/>
                        </a:cubicBezTo>
                        <a:cubicBezTo>
                          <a:pt x="541" y="1324"/>
                          <a:pt x="541" y="1324"/>
                          <a:pt x="541" y="1324"/>
                        </a:cubicBezTo>
                        <a:cubicBezTo>
                          <a:pt x="541" y="1324"/>
                          <a:pt x="541" y="1324"/>
                          <a:pt x="541" y="1324"/>
                        </a:cubicBezTo>
                        <a:cubicBezTo>
                          <a:pt x="541" y="1324"/>
                          <a:pt x="541" y="1325"/>
                          <a:pt x="541" y="1325"/>
                        </a:cubicBezTo>
                        <a:cubicBezTo>
                          <a:pt x="541" y="1325"/>
                          <a:pt x="542" y="1325"/>
                          <a:pt x="542" y="1325"/>
                        </a:cubicBezTo>
                        <a:cubicBezTo>
                          <a:pt x="542" y="1325"/>
                          <a:pt x="542" y="1325"/>
                          <a:pt x="542" y="1325"/>
                        </a:cubicBezTo>
                        <a:cubicBezTo>
                          <a:pt x="542" y="1325"/>
                          <a:pt x="542" y="1324"/>
                          <a:pt x="542" y="1324"/>
                        </a:cubicBezTo>
                        <a:cubicBezTo>
                          <a:pt x="542" y="1324"/>
                          <a:pt x="542" y="1325"/>
                          <a:pt x="542" y="1325"/>
                        </a:cubicBezTo>
                        <a:cubicBezTo>
                          <a:pt x="542" y="1325"/>
                          <a:pt x="543" y="1325"/>
                          <a:pt x="543" y="1325"/>
                        </a:cubicBezTo>
                        <a:cubicBezTo>
                          <a:pt x="543" y="1325"/>
                          <a:pt x="543" y="1325"/>
                          <a:pt x="543" y="1325"/>
                        </a:cubicBezTo>
                        <a:cubicBezTo>
                          <a:pt x="543" y="1325"/>
                          <a:pt x="543" y="1325"/>
                          <a:pt x="543" y="1326"/>
                        </a:cubicBezTo>
                        <a:cubicBezTo>
                          <a:pt x="543" y="1326"/>
                          <a:pt x="543" y="1326"/>
                          <a:pt x="543" y="1326"/>
                        </a:cubicBezTo>
                        <a:cubicBezTo>
                          <a:pt x="543" y="1326"/>
                          <a:pt x="544" y="1326"/>
                          <a:pt x="544" y="1326"/>
                        </a:cubicBezTo>
                        <a:cubicBezTo>
                          <a:pt x="544" y="1326"/>
                          <a:pt x="544" y="1325"/>
                          <a:pt x="544" y="1325"/>
                        </a:cubicBezTo>
                        <a:cubicBezTo>
                          <a:pt x="544" y="1326"/>
                          <a:pt x="544" y="1326"/>
                          <a:pt x="544" y="1326"/>
                        </a:cubicBezTo>
                        <a:cubicBezTo>
                          <a:pt x="544" y="1326"/>
                          <a:pt x="544" y="1326"/>
                          <a:pt x="544" y="1326"/>
                        </a:cubicBezTo>
                        <a:cubicBezTo>
                          <a:pt x="544" y="1327"/>
                          <a:pt x="545" y="1327"/>
                          <a:pt x="545" y="1327"/>
                        </a:cubicBezTo>
                        <a:cubicBezTo>
                          <a:pt x="545" y="1327"/>
                          <a:pt x="545" y="1327"/>
                          <a:pt x="545" y="1327"/>
                        </a:cubicBezTo>
                        <a:cubicBezTo>
                          <a:pt x="545" y="1327"/>
                          <a:pt x="545" y="1327"/>
                          <a:pt x="545" y="1327"/>
                        </a:cubicBezTo>
                        <a:cubicBezTo>
                          <a:pt x="545" y="1327"/>
                          <a:pt x="545" y="1327"/>
                          <a:pt x="545" y="1327"/>
                        </a:cubicBezTo>
                        <a:cubicBezTo>
                          <a:pt x="545" y="1327"/>
                          <a:pt x="546" y="1327"/>
                          <a:pt x="546" y="1327"/>
                        </a:cubicBezTo>
                        <a:cubicBezTo>
                          <a:pt x="546" y="1327"/>
                          <a:pt x="546" y="1327"/>
                          <a:pt x="546" y="1327"/>
                        </a:cubicBezTo>
                        <a:cubicBezTo>
                          <a:pt x="546" y="1327"/>
                          <a:pt x="546" y="1328"/>
                          <a:pt x="546" y="1328"/>
                        </a:cubicBezTo>
                        <a:cubicBezTo>
                          <a:pt x="546" y="1328"/>
                          <a:pt x="546" y="1328"/>
                          <a:pt x="546" y="1328"/>
                        </a:cubicBezTo>
                        <a:cubicBezTo>
                          <a:pt x="546" y="1328"/>
                          <a:pt x="547" y="1328"/>
                          <a:pt x="547" y="1328"/>
                        </a:cubicBezTo>
                        <a:cubicBezTo>
                          <a:pt x="547" y="1328"/>
                          <a:pt x="547" y="1328"/>
                          <a:pt x="547" y="1328"/>
                        </a:cubicBezTo>
                        <a:cubicBezTo>
                          <a:pt x="547" y="1328"/>
                          <a:pt x="547" y="1328"/>
                          <a:pt x="547" y="1328"/>
                        </a:cubicBezTo>
                        <a:cubicBezTo>
                          <a:pt x="547" y="1328"/>
                          <a:pt x="547" y="1328"/>
                          <a:pt x="547" y="1328"/>
                        </a:cubicBezTo>
                        <a:cubicBezTo>
                          <a:pt x="547" y="1328"/>
                          <a:pt x="548" y="1328"/>
                          <a:pt x="548" y="1329"/>
                        </a:cubicBezTo>
                        <a:cubicBezTo>
                          <a:pt x="548" y="1329"/>
                          <a:pt x="548" y="1328"/>
                          <a:pt x="548" y="1329"/>
                        </a:cubicBezTo>
                        <a:cubicBezTo>
                          <a:pt x="548" y="1329"/>
                          <a:pt x="548" y="1329"/>
                          <a:pt x="548" y="1330"/>
                        </a:cubicBezTo>
                        <a:cubicBezTo>
                          <a:pt x="548" y="1330"/>
                          <a:pt x="548" y="1329"/>
                          <a:pt x="548" y="1329"/>
                        </a:cubicBezTo>
                        <a:cubicBezTo>
                          <a:pt x="549" y="1329"/>
                          <a:pt x="549" y="1329"/>
                          <a:pt x="549" y="1329"/>
                        </a:cubicBezTo>
                        <a:cubicBezTo>
                          <a:pt x="549" y="1329"/>
                          <a:pt x="549" y="1329"/>
                          <a:pt x="549" y="1329"/>
                        </a:cubicBezTo>
                        <a:cubicBezTo>
                          <a:pt x="549" y="1329"/>
                          <a:pt x="549" y="1329"/>
                          <a:pt x="549" y="1329"/>
                        </a:cubicBezTo>
                        <a:cubicBezTo>
                          <a:pt x="549" y="1329"/>
                          <a:pt x="549" y="1330"/>
                          <a:pt x="549" y="1330"/>
                        </a:cubicBezTo>
                        <a:cubicBezTo>
                          <a:pt x="550" y="1330"/>
                          <a:pt x="550" y="1329"/>
                          <a:pt x="550" y="1330"/>
                        </a:cubicBezTo>
                        <a:cubicBezTo>
                          <a:pt x="550" y="1330"/>
                          <a:pt x="550" y="1330"/>
                          <a:pt x="550" y="1330"/>
                        </a:cubicBezTo>
                        <a:cubicBezTo>
                          <a:pt x="550" y="1331"/>
                          <a:pt x="550" y="1330"/>
                          <a:pt x="550" y="1330"/>
                        </a:cubicBezTo>
                        <a:cubicBezTo>
                          <a:pt x="550" y="1330"/>
                          <a:pt x="550" y="1331"/>
                          <a:pt x="550" y="1331"/>
                        </a:cubicBezTo>
                        <a:cubicBezTo>
                          <a:pt x="551" y="1331"/>
                          <a:pt x="551" y="1331"/>
                          <a:pt x="551" y="1331"/>
                        </a:cubicBezTo>
                        <a:cubicBezTo>
                          <a:pt x="551" y="1331"/>
                          <a:pt x="551" y="1330"/>
                          <a:pt x="551" y="1330"/>
                        </a:cubicBezTo>
                        <a:cubicBezTo>
                          <a:pt x="551" y="1330"/>
                          <a:pt x="551" y="1330"/>
                          <a:pt x="551" y="1330"/>
                        </a:cubicBezTo>
                        <a:cubicBezTo>
                          <a:pt x="551" y="1330"/>
                          <a:pt x="551" y="1331"/>
                          <a:pt x="551" y="1331"/>
                        </a:cubicBezTo>
                        <a:cubicBezTo>
                          <a:pt x="552" y="1331"/>
                          <a:pt x="552" y="1331"/>
                          <a:pt x="552" y="1331"/>
                        </a:cubicBezTo>
                        <a:cubicBezTo>
                          <a:pt x="552" y="1331"/>
                          <a:pt x="552" y="1332"/>
                          <a:pt x="552" y="1332"/>
                        </a:cubicBezTo>
                        <a:cubicBezTo>
                          <a:pt x="552" y="1332"/>
                          <a:pt x="552" y="1331"/>
                          <a:pt x="552" y="1331"/>
                        </a:cubicBezTo>
                        <a:cubicBezTo>
                          <a:pt x="552" y="1331"/>
                          <a:pt x="552" y="1332"/>
                          <a:pt x="552" y="1332"/>
                        </a:cubicBezTo>
                        <a:cubicBezTo>
                          <a:pt x="553" y="1332"/>
                          <a:pt x="553" y="1332"/>
                          <a:pt x="553" y="1332"/>
                        </a:cubicBezTo>
                        <a:cubicBezTo>
                          <a:pt x="553" y="1332"/>
                          <a:pt x="553" y="1332"/>
                          <a:pt x="553" y="1332"/>
                        </a:cubicBezTo>
                        <a:cubicBezTo>
                          <a:pt x="553" y="1332"/>
                          <a:pt x="553" y="1332"/>
                          <a:pt x="553" y="1332"/>
                        </a:cubicBezTo>
                        <a:cubicBezTo>
                          <a:pt x="553" y="1332"/>
                          <a:pt x="553" y="1332"/>
                          <a:pt x="554" y="1332"/>
                        </a:cubicBezTo>
                        <a:cubicBezTo>
                          <a:pt x="554" y="1332"/>
                          <a:pt x="554" y="1333"/>
                          <a:pt x="554" y="1333"/>
                        </a:cubicBezTo>
                        <a:cubicBezTo>
                          <a:pt x="554" y="1333"/>
                          <a:pt x="554" y="1333"/>
                          <a:pt x="554" y="1333"/>
                        </a:cubicBezTo>
                        <a:cubicBezTo>
                          <a:pt x="554" y="1333"/>
                          <a:pt x="554" y="1333"/>
                          <a:pt x="554" y="1333"/>
                        </a:cubicBezTo>
                        <a:cubicBezTo>
                          <a:pt x="554" y="1333"/>
                          <a:pt x="554" y="1334"/>
                          <a:pt x="555" y="1334"/>
                        </a:cubicBezTo>
                        <a:cubicBezTo>
                          <a:pt x="555" y="1334"/>
                          <a:pt x="555" y="1333"/>
                          <a:pt x="555" y="1333"/>
                        </a:cubicBezTo>
                        <a:cubicBezTo>
                          <a:pt x="555" y="1333"/>
                          <a:pt x="555" y="1334"/>
                          <a:pt x="555" y="1334"/>
                        </a:cubicBezTo>
                        <a:cubicBezTo>
                          <a:pt x="555" y="1334"/>
                          <a:pt x="555" y="1334"/>
                          <a:pt x="555" y="1334"/>
                        </a:cubicBezTo>
                        <a:cubicBezTo>
                          <a:pt x="555" y="1334"/>
                          <a:pt x="555" y="1334"/>
                          <a:pt x="556" y="1334"/>
                        </a:cubicBezTo>
                        <a:cubicBezTo>
                          <a:pt x="556" y="1334"/>
                          <a:pt x="556" y="1334"/>
                          <a:pt x="556" y="1334"/>
                        </a:cubicBezTo>
                        <a:cubicBezTo>
                          <a:pt x="556" y="1334"/>
                          <a:pt x="556" y="1334"/>
                          <a:pt x="556" y="1334"/>
                        </a:cubicBezTo>
                        <a:cubicBezTo>
                          <a:pt x="556" y="1334"/>
                          <a:pt x="556" y="1334"/>
                          <a:pt x="556" y="1334"/>
                        </a:cubicBezTo>
                        <a:cubicBezTo>
                          <a:pt x="556" y="1334"/>
                          <a:pt x="556" y="1335"/>
                          <a:pt x="557" y="1335"/>
                        </a:cubicBezTo>
                        <a:cubicBezTo>
                          <a:pt x="557" y="1335"/>
                          <a:pt x="557" y="1335"/>
                          <a:pt x="557" y="1335"/>
                        </a:cubicBezTo>
                        <a:cubicBezTo>
                          <a:pt x="557" y="1335"/>
                          <a:pt x="557" y="1335"/>
                          <a:pt x="557" y="1335"/>
                        </a:cubicBezTo>
                        <a:cubicBezTo>
                          <a:pt x="557" y="1335"/>
                          <a:pt x="557" y="1335"/>
                          <a:pt x="557" y="1336"/>
                        </a:cubicBezTo>
                        <a:cubicBezTo>
                          <a:pt x="557" y="1336"/>
                          <a:pt x="557" y="1336"/>
                          <a:pt x="558" y="1336"/>
                        </a:cubicBezTo>
                        <a:cubicBezTo>
                          <a:pt x="558" y="1336"/>
                          <a:pt x="558" y="1335"/>
                          <a:pt x="558" y="1336"/>
                        </a:cubicBezTo>
                        <a:cubicBezTo>
                          <a:pt x="558" y="1336"/>
                          <a:pt x="558" y="1336"/>
                          <a:pt x="558" y="1336"/>
                        </a:cubicBezTo>
                        <a:cubicBezTo>
                          <a:pt x="558" y="1336"/>
                          <a:pt x="558" y="1336"/>
                          <a:pt x="558" y="1336"/>
                        </a:cubicBezTo>
                        <a:cubicBezTo>
                          <a:pt x="558" y="1336"/>
                          <a:pt x="559" y="1336"/>
                          <a:pt x="559" y="1336"/>
                        </a:cubicBezTo>
                        <a:cubicBezTo>
                          <a:pt x="559" y="1336"/>
                          <a:pt x="559" y="1336"/>
                          <a:pt x="559" y="1336"/>
                        </a:cubicBezTo>
                        <a:cubicBezTo>
                          <a:pt x="559" y="1336"/>
                          <a:pt x="559" y="1337"/>
                          <a:pt x="559" y="1337"/>
                        </a:cubicBezTo>
                        <a:cubicBezTo>
                          <a:pt x="559" y="1337"/>
                          <a:pt x="559" y="1337"/>
                          <a:pt x="559" y="1337"/>
                        </a:cubicBezTo>
                        <a:cubicBezTo>
                          <a:pt x="559" y="1337"/>
                          <a:pt x="560" y="1337"/>
                          <a:pt x="560" y="1337"/>
                        </a:cubicBezTo>
                        <a:cubicBezTo>
                          <a:pt x="560" y="1337"/>
                          <a:pt x="560" y="1337"/>
                          <a:pt x="560" y="1337"/>
                        </a:cubicBezTo>
                        <a:cubicBezTo>
                          <a:pt x="560" y="1338"/>
                          <a:pt x="560" y="1338"/>
                          <a:pt x="560" y="1338"/>
                        </a:cubicBezTo>
                        <a:cubicBezTo>
                          <a:pt x="560" y="1338"/>
                          <a:pt x="560" y="1338"/>
                          <a:pt x="560" y="1338"/>
                        </a:cubicBezTo>
                        <a:cubicBezTo>
                          <a:pt x="560" y="1338"/>
                          <a:pt x="561" y="1338"/>
                          <a:pt x="561" y="1338"/>
                        </a:cubicBezTo>
                        <a:cubicBezTo>
                          <a:pt x="561" y="1338"/>
                          <a:pt x="561" y="1338"/>
                          <a:pt x="561" y="1338"/>
                        </a:cubicBezTo>
                        <a:cubicBezTo>
                          <a:pt x="561" y="1338"/>
                          <a:pt x="561" y="1338"/>
                          <a:pt x="561" y="1338"/>
                        </a:cubicBezTo>
                        <a:cubicBezTo>
                          <a:pt x="561" y="1338"/>
                          <a:pt x="561" y="1339"/>
                          <a:pt x="561" y="1339"/>
                        </a:cubicBezTo>
                        <a:cubicBezTo>
                          <a:pt x="561" y="1339"/>
                          <a:pt x="562" y="1339"/>
                          <a:pt x="562" y="1339"/>
                        </a:cubicBezTo>
                        <a:cubicBezTo>
                          <a:pt x="562" y="1339"/>
                          <a:pt x="562" y="1339"/>
                          <a:pt x="562" y="1339"/>
                        </a:cubicBezTo>
                        <a:cubicBezTo>
                          <a:pt x="562" y="1339"/>
                          <a:pt x="562" y="1339"/>
                          <a:pt x="562" y="1339"/>
                        </a:cubicBezTo>
                        <a:cubicBezTo>
                          <a:pt x="562" y="1339"/>
                          <a:pt x="562" y="1339"/>
                          <a:pt x="562" y="1339"/>
                        </a:cubicBezTo>
                        <a:cubicBezTo>
                          <a:pt x="562" y="1339"/>
                          <a:pt x="563" y="1339"/>
                          <a:pt x="563" y="1339"/>
                        </a:cubicBezTo>
                        <a:cubicBezTo>
                          <a:pt x="563" y="1339"/>
                          <a:pt x="563" y="1339"/>
                          <a:pt x="563" y="1339"/>
                        </a:cubicBezTo>
                        <a:cubicBezTo>
                          <a:pt x="563" y="1339"/>
                          <a:pt x="563" y="1340"/>
                          <a:pt x="563" y="1340"/>
                        </a:cubicBezTo>
                        <a:cubicBezTo>
                          <a:pt x="563" y="1340"/>
                          <a:pt x="563" y="1341"/>
                          <a:pt x="563" y="1341"/>
                        </a:cubicBezTo>
                        <a:cubicBezTo>
                          <a:pt x="563" y="1341"/>
                          <a:pt x="564" y="1340"/>
                          <a:pt x="564" y="1340"/>
                        </a:cubicBezTo>
                        <a:cubicBezTo>
                          <a:pt x="564" y="1340"/>
                          <a:pt x="564" y="1340"/>
                          <a:pt x="564" y="1340"/>
                        </a:cubicBezTo>
                        <a:cubicBezTo>
                          <a:pt x="564" y="1340"/>
                          <a:pt x="564" y="1340"/>
                          <a:pt x="564" y="1340"/>
                        </a:cubicBezTo>
                        <a:cubicBezTo>
                          <a:pt x="564" y="1340"/>
                          <a:pt x="564" y="1340"/>
                          <a:pt x="564" y="1340"/>
                        </a:cubicBezTo>
                        <a:cubicBezTo>
                          <a:pt x="565" y="1340"/>
                          <a:pt x="565" y="1341"/>
                          <a:pt x="565" y="1341"/>
                        </a:cubicBezTo>
                        <a:cubicBezTo>
                          <a:pt x="565" y="1341"/>
                          <a:pt x="565" y="1341"/>
                          <a:pt x="565" y="1341"/>
                        </a:cubicBezTo>
                        <a:cubicBezTo>
                          <a:pt x="565" y="1341"/>
                          <a:pt x="565" y="1341"/>
                          <a:pt x="565" y="1341"/>
                        </a:cubicBezTo>
                        <a:cubicBezTo>
                          <a:pt x="565" y="1342"/>
                          <a:pt x="565" y="1342"/>
                          <a:pt x="565" y="1342"/>
                        </a:cubicBezTo>
                        <a:cubicBezTo>
                          <a:pt x="566" y="1342"/>
                          <a:pt x="566" y="1342"/>
                          <a:pt x="566" y="1342"/>
                        </a:cubicBezTo>
                        <a:cubicBezTo>
                          <a:pt x="566" y="1342"/>
                          <a:pt x="566" y="1343"/>
                          <a:pt x="566" y="1343"/>
                        </a:cubicBezTo>
                        <a:cubicBezTo>
                          <a:pt x="566" y="1343"/>
                          <a:pt x="566" y="1343"/>
                          <a:pt x="566" y="1343"/>
                        </a:cubicBezTo>
                        <a:cubicBezTo>
                          <a:pt x="566" y="1343"/>
                          <a:pt x="566" y="1343"/>
                          <a:pt x="566" y="1343"/>
                        </a:cubicBezTo>
                        <a:cubicBezTo>
                          <a:pt x="567" y="1343"/>
                          <a:pt x="567" y="1343"/>
                          <a:pt x="567" y="1343"/>
                        </a:cubicBezTo>
                        <a:cubicBezTo>
                          <a:pt x="567" y="1343"/>
                          <a:pt x="567" y="1343"/>
                          <a:pt x="567" y="1343"/>
                        </a:cubicBezTo>
                        <a:cubicBezTo>
                          <a:pt x="567" y="1343"/>
                          <a:pt x="567" y="1343"/>
                          <a:pt x="567" y="1343"/>
                        </a:cubicBezTo>
                        <a:cubicBezTo>
                          <a:pt x="567" y="1343"/>
                          <a:pt x="567" y="1343"/>
                          <a:pt x="567" y="1343"/>
                        </a:cubicBezTo>
                        <a:cubicBezTo>
                          <a:pt x="568" y="1343"/>
                          <a:pt x="568" y="1344"/>
                          <a:pt x="568" y="1344"/>
                        </a:cubicBezTo>
                        <a:cubicBezTo>
                          <a:pt x="568" y="1344"/>
                          <a:pt x="568" y="1343"/>
                          <a:pt x="568" y="1343"/>
                        </a:cubicBezTo>
                        <a:cubicBezTo>
                          <a:pt x="568" y="1343"/>
                          <a:pt x="568" y="1344"/>
                          <a:pt x="568" y="1344"/>
                        </a:cubicBezTo>
                        <a:cubicBezTo>
                          <a:pt x="568" y="1344"/>
                          <a:pt x="568" y="1344"/>
                          <a:pt x="568" y="1344"/>
                        </a:cubicBezTo>
                        <a:cubicBezTo>
                          <a:pt x="569" y="1345"/>
                          <a:pt x="569" y="1344"/>
                          <a:pt x="569" y="1344"/>
                        </a:cubicBezTo>
                        <a:cubicBezTo>
                          <a:pt x="569" y="1344"/>
                          <a:pt x="569" y="1345"/>
                          <a:pt x="569" y="1345"/>
                        </a:cubicBezTo>
                        <a:cubicBezTo>
                          <a:pt x="569" y="1345"/>
                          <a:pt x="569" y="1345"/>
                          <a:pt x="569" y="1345"/>
                        </a:cubicBezTo>
                        <a:cubicBezTo>
                          <a:pt x="569" y="1345"/>
                          <a:pt x="569" y="1345"/>
                          <a:pt x="570" y="1345"/>
                        </a:cubicBezTo>
                        <a:cubicBezTo>
                          <a:pt x="570" y="1345"/>
                          <a:pt x="570" y="1345"/>
                          <a:pt x="570" y="1345"/>
                        </a:cubicBezTo>
                        <a:cubicBezTo>
                          <a:pt x="570" y="1345"/>
                          <a:pt x="570" y="1345"/>
                          <a:pt x="570" y="1345"/>
                        </a:cubicBezTo>
                        <a:cubicBezTo>
                          <a:pt x="570" y="1345"/>
                          <a:pt x="570" y="1345"/>
                          <a:pt x="570" y="1345"/>
                        </a:cubicBezTo>
                        <a:cubicBezTo>
                          <a:pt x="570" y="1345"/>
                          <a:pt x="570" y="1346"/>
                          <a:pt x="571" y="1346"/>
                        </a:cubicBezTo>
                        <a:cubicBezTo>
                          <a:pt x="571" y="1346"/>
                          <a:pt x="571" y="1346"/>
                          <a:pt x="571" y="1346"/>
                        </a:cubicBezTo>
                        <a:cubicBezTo>
                          <a:pt x="571" y="1347"/>
                          <a:pt x="571" y="1346"/>
                          <a:pt x="571" y="1346"/>
                        </a:cubicBezTo>
                        <a:cubicBezTo>
                          <a:pt x="571" y="1346"/>
                          <a:pt x="571" y="1346"/>
                          <a:pt x="571" y="1347"/>
                        </a:cubicBezTo>
                        <a:cubicBezTo>
                          <a:pt x="571" y="1347"/>
                          <a:pt x="571" y="1347"/>
                          <a:pt x="572" y="1347"/>
                        </a:cubicBezTo>
                        <a:cubicBezTo>
                          <a:pt x="572" y="1347"/>
                          <a:pt x="572" y="1347"/>
                          <a:pt x="572" y="1347"/>
                        </a:cubicBezTo>
                        <a:cubicBezTo>
                          <a:pt x="572" y="1347"/>
                          <a:pt x="572" y="1347"/>
                          <a:pt x="572" y="1347"/>
                        </a:cubicBezTo>
                        <a:cubicBezTo>
                          <a:pt x="572" y="1347"/>
                          <a:pt x="572" y="1347"/>
                          <a:pt x="572" y="1348"/>
                        </a:cubicBezTo>
                        <a:cubicBezTo>
                          <a:pt x="572" y="1348"/>
                          <a:pt x="572" y="1347"/>
                          <a:pt x="573" y="1347"/>
                        </a:cubicBezTo>
                        <a:cubicBezTo>
                          <a:pt x="573" y="1348"/>
                          <a:pt x="573" y="1348"/>
                          <a:pt x="573" y="1348"/>
                        </a:cubicBezTo>
                        <a:cubicBezTo>
                          <a:pt x="573" y="1348"/>
                          <a:pt x="573" y="1348"/>
                          <a:pt x="573" y="1348"/>
                        </a:cubicBezTo>
                        <a:cubicBezTo>
                          <a:pt x="573" y="1348"/>
                          <a:pt x="573" y="1348"/>
                          <a:pt x="573" y="1348"/>
                        </a:cubicBezTo>
                        <a:cubicBezTo>
                          <a:pt x="573" y="1348"/>
                          <a:pt x="573" y="1348"/>
                          <a:pt x="574" y="1348"/>
                        </a:cubicBezTo>
                        <a:cubicBezTo>
                          <a:pt x="574" y="1349"/>
                          <a:pt x="574" y="1349"/>
                          <a:pt x="574" y="1349"/>
                        </a:cubicBezTo>
                        <a:cubicBezTo>
                          <a:pt x="574" y="1349"/>
                          <a:pt x="574" y="1349"/>
                          <a:pt x="574" y="1349"/>
                        </a:cubicBezTo>
                        <a:cubicBezTo>
                          <a:pt x="574" y="1349"/>
                          <a:pt x="574" y="1350"/>
                          <a:pt x="574" y="1350"/>
                        </a:cubicBezTo>
                        <a:cubicBezTo>
                          <a:pt x="574" y="1350"/>
                          <a:pt x="575" y="1350"/>
                          <a:pt x="575" y="1350"/>
                        </a:cubicBezTo>
                        <a:cubicBezTo>
                          <a:pt x="575" y="1350"/>
                          <a:pt x="575" y="1350"/>
                          <a:pt x="575" y="1350"/>
                        </a:cubicBezTo>
                        <a:cubicBezTo>
                          <a:pt x="575" y="1350"/>
                          <a:pt x="575" y="1350"/>
                          <a:pt x="575" y="1350"/>
                        </a:cubicBezTo>
                        <a:cubicBezTo>
                          <a:pt x="575" y="1350"/>
                          <a:pt x="575" y="1350"/>
                          <a:pt x="575" y="1350"/>
                        </a:cubicBezTo>
                        <a:cubicBezTo>
                          <a:pt x="575" y="1350"/>
                          <a:pt x="576" y="1351"/>
                          <a:pt x="576" y="1351"/>
                        </a:cubicBezTo>
                        <a:cubicBezTo>
                          <a:pt x="576" y="1351"/>
                          <a:pt x="576" y="1351"/>
                          <a:pt x="576" y="1351"/>
                        </a:cubicBezTo>
                        <a:cubicBezTo>
                          <a:pt x="576" y="1350"/>
                          <a:pt x="576" y="1350"/>
                          <a:pt x="576" y="1350"/>
                        </a:cubicBezTo>
                        <a:cubicBezTo>
                          <a:pt x="576" y="1350"/>
                          <a:pt x="576" y="1350"/>
                          <a:pt x="576" y="1350"/>
                        </a:cubicBezTo>
                        <a:cubicBezTo>
                          <a:pt x="576" y="1350"/>
                          <a:pt x="577" y="1351"/>
                          <a:pt x="577" y="1351"/>
                        </a:cubicBezTo>
                        <a:cubicBezTo>
                          <a:pt x="577" y="1351"/>
                          <a:pt x="577" y="1351"/>
                          <a:pt x="577" y="1351"/>
                        </a:cubicBezTo>
                        <a:cubicBezTo>
                          <a:pt x="577" y="1351"/>
                          <a:pt x="577" y="1351"/>
                          <a:pt x="577" y="1351"/>
                        </a:cubicBezTo>
                        <a:cubicBezTo>
                          <a:pt x="577" y="1351"/>
                          <a:pt x="577" y="1352"/>
                          <a:pt x="577" y="1352"/>
                        </a:cubicBezTo>
                        <a:cubicBezTo>
                          <a:pt x="577" y="1352"/>
                          <a:pt x="578" y="1352"/>
                          <a:pt x="578" y="1352"/>
                        </a:cubicBezTo>
                        <a:cubicBezTo>
                          <a:pt x="578" y="1352"/>
                          <a:pt x="578" y="1352"/>
                          <a:pt x="578" y="1352"/>
                        </a:cubicBezTo>
                        <a:cubicBezTo>
                          <a:pt x="578" y="1352"/>
                          <a:pt x="578" y="1352"/>
                          <a:pt x="578" y="1352"/>
                        </a:cubicBezTo>
                        <a:cubicBezTo>
                          <a:pt x="578" y="1352"/>
                          <a:pt x="578" y="1352"/>
                          <a:pt x="578" y="1352"/>
                        </a:cubicBezTo>
                        <a:cubicBezTo>
                          <a:pt x="578" y="1352"/>
                          <a:pt x="579" y="1352"/>
                          <a:pt x="579" y="1353"/>
                        </a:cubicBezTo>
                        <a:cubicBezTo>
                          <a:pt x="579" y="1353"/>
                          <a:pt x="579" y="1352"/>
                          <a:pt x="579" y="1352"/>
                        </a:cubicBezTo>
                        <a:cubicBezTo>
                          <a:pt x="579" y="1353"/>
                          <a:pt x="579" y="1353"/>
                          <a:pt x="579" y="1353"/>
                        </a:cubicBezTo>
                        <a:cubicBezTo>
                          <a:pt x="579" y="1353"/>
                          <a:pt x="579" y="1354"/>
                          <a:pt x="579" y="1354"/>
                        </a:cubicBezTo>
                        <a:cubicBezTo>
                          <a:pt x="579" y="1354"/>
                          <a:pt x="580" y="1353"/>
                          <a:pt x="580" y="1354"/>
                        </a:cubicBezTo>
                        <a:cubicBezTo>
                          <a:pt x="580" y="1354"/>
                          <a:pt x="580" y="1354"/>
                          <a:pt x="580" y="1354"/>
                        </a:cubicBezTo>
                        <a:cubicBezTo>
                          <a:pt x="580" y="1354"/>
                          <a:pt x="580" y="1354"/>
                          <a:pt x="580" y="1354"/>
                        </a:cubicBezTo>
                        <a:cubicBezTo>
                          <a:pt x="580" y="1354"/>
                          <a:pt x="580" y="1354"/>
                          <a:pt x="580" y="1354"/>
                        </a:cubicBezTo>
                        <a:cubicBezTo>
                          <a:pt x="581" y="1354"/>
                          <a:pt x="581" y="1354"/>
                          <a:pt x="581" y="1354"/>
                        </a:cubicBezTo>
                        <a:cubicBezTo>
                          <a:pt x="581" y="1354"/>
                          <a:pt x="581" y="1354"/>
                          <a:pt x="581" y="1354"/>
                        </a:cubicBezTo>
                        <a:cubicBezTo>
                          <a:pt x="581" y="1354"/>
                          <a:pt x="581" y="1354"/>
                          <a:pt x="581" y="1354"/>
                        </a:cubicBezTo>
                        <a:cubicBezTo>
                          <a:pt x="581" y="1354"/>
                          <a:pt x="581" y="1355"/>
                          <a:pt x="581" y="1355"/>
                        </a:cubicBezTo>
                        <a:cubicBezTo>
                          <a:pt x="581" y="1355"/>
                          <a:pt x="582" y="1355"/>
                          <a:pt x="582" y="1355"/>
                        </a:cubicBezTo>
                        <a:cubicBezTo>
                          <a:pt x="582" y="1355"/>
                          <a:pt x="582" y="1355"/>
                          <a:pt x="582" y="1355"/>
                        </a:cubicBezTo>
                        <a:cubicBezTo>
                          <a:pt x="582" y="1355"/>
                          <a:pt x="582" y="1355"/>
                          <a:pt x="582" y="1355"/>
                        </a:cubicBezTo>
                        <a:cubicBezTo>
                          <a:pt x="582" y="1355"/>
                          <a:pt x="582" y="1355"/>
                          <a:pt x="582" y="1355"/>
                        </a:cubicBezTo>
                        <a:cubicBezTo>
                          <a:pt x="583" y="1355"/>
                          <a:pt x="583" y="1355"/>
                          <a:pt x="583" y="1355"/>
                        </a:cubicBezTo>
                        <a:cubicBezTo>
                          <a:pt x="583" y="1355"/>
                          <a:pt x="583" y="1355"/>
                          <a:pt x="583" y="1355"/>
                        </a:cubicBezTo>
                        <a:cubicBezTo>
                          <a:pt x="583" y="1355"/>
                          <a:pt x="583" y="1356"/>
                          <a:pt x="583" y="1356"/>
                        </a:cubicBezTo>
                        <a:cubicBezTo>
                          <a:pt x="583" y="1356"/>
                          <a:pt x="583" y="1356"/>
                          <a:pt x="583" y="1356"/>
                        </a:cubicBezTo>
                        <a:cubicBezTo>
                          <a:pt x="584" y="1356"/>
                          <a:pt x="584" y="1356"/>
                          <a:pt x="584" y="1356"/>
                        </a:cubicBezTo>
                        <a:cubicBezTo>
                          <a:pt x="584" y="1356"/>
                          <a:pt x="584" y="1356"/>
                          <a:pt x="584" y="1356"/>
                        </a:cubicBezTo>
                        <a:cubicBezTo>
                          <a:pt x="584" y="1356"/>
                          <a:pt x="584" y="1357"/>
                          <a:pt x="584" y="1357"/>
                        </a:cubicBezTo>
                        <a:cubicBezTo>
                          <a:pt x="584" y="1357"/>
                          <a:pt x="584" y="1357"/>
                          <a:pt x="584" y="1357"/>
                        </a:cubicBezTo>
                        <a:cubicBezTo>
                          <a:pt x="585" y="1357"/>
                          <a:pt x="585" y="1357"/>
                          <a:pt x="585" y="1357"/>
                        </a:cubicBezTo>
                        <a:cubicBezTo>
                          <a:pt x="585" y="1357"/>
                          <a:pt x="585" y="1357"/>
                          <a:pt x="585" y="1357"/>
                        </a:cubicBezTo>
                        <a:cubicBezTo>
                          <a:pt x="585" y="1357"/>
                          <a:pt x="585" y="1357"/>
                          <a:pt x="585" y="1357"/>
                        </a:cubicBezTo>
                        <a:cubicBezTo>
                          <a:pt x="585" y="1357"/>
                          <a:pt x="585" y="1357"/>
                          <a:pt x="585" y="1358"/>
                        </a:cubicBezTo>
                        <a:cubicBezTo>
                          <a:pt x="586" y="1358"/>
                          <a:pt x="586" y="1358"/>
                          <a:pt x="586" y="1358"/>
                        </a:cubicBezTo>
                        <a:cubicBezTo>
                          <a:pt x="586" y="1358"/>
                          <a:pt x="586" y="1358"/>
                          <a:pt x="586" y="1358"/>
                        </a:cubicBezTo>
                        <a:cubicBezTo>
                          <a:pt x="586" y="1358"/>
                          <a:pt x="586" y="1358"/>
                          <a:pt x="586" y="1358"/>
                        </a:cubicBezTo>
                        <a:cubicBezTo>
                          <a:pt x="586" y="1358"/>
                          <a:pt x="586" y="1358"/>
                          <a:pt x="587" y="1359"/>
                        </a:cubicBezTo>
                        <a:cubicBezTo>
                          <a:pt x="587" y="1359"/>
                          <a:pt x="587" y="1359"/>
                          <a:pt x="587" y="1359"/>
                        </a:cubicBezTo>
                        <a:cubicBezTo>
                          <a:pt x="587" y="1359"/>
                          <a:pt x="587" y="1359"/>
                          <a:pt x="587" y="1359"/>
                        </a:cubicBezTo>
                        <a:cubicBezTo>
                          <a:pt x="587" y="1359"/>
                          <a:pt x="587" y="1360"/>
                          <a:pt x="587" y="1360"/>
                        </a:cubicBezTo>
                        <a:cubicBezTo>
                          <a:pt x="587" y="1360"/>
                          <a:pt x="587" y="1359"/>
                          <a:pt x="588" y="1359"/>
                        </a:cubicBezTo>
                        <a:cubicBezTo>
                          <a:pt x="588" y="1359"/>
                          <a:pt x="588" y="1360"/>
                          <a:pt x="588" y="1360"/>
                        </a:cubicBezTo>
                        <a:cubicBezTo>
                          <a:pt x="588" y="1360"/>
                          <a:pt x="588" y="1359"/>
                          <a:pt x="588" y="1360"/>
                        </a:cubicBezTo>
                        <a:cubicBezTo>
                          <a:pt x="588" y="1360"/>
                          <a:pt x="588" y="1360"/>
                          <a:pt x="588" y="1360"/>
                        </a:cubicBezTo>
                        <a:cubicBezTo>
                          <a:pt x="588" y="1360"/>
                          <a:pt x="588" y="1360"/>
                          <a:pt x="589" y="1360"/>
                        </a:cubicBezTo>
                        <a:cubicBezTo>
                          <a:pt x="589" y="1360"/>
                          <a:pt x="589" y="1360"/>
                          <a:pt x="589" y="1360"/>
                        </a:cubicBezTo>
                        <a:cubicBezTo>
                          <a:pt x="589" y="1360"/>
                          <a:pt x="589" y="1361"/>
                          <a:pt x="589" y="1361"/>
                        </a:cubicBezTo>
                        <a:cubicBezTo>
                          <a:pt x="589" y="1361"/>
                          <a:pt x="589" y="1361"/>
                          <a:pt x="589" y="1361"/>
                        </a:cubicBezTo>
                        <a:cubicBezTo>
                          <a:pt x="589" y="1361"/>
                          <a:pt x="589" y="1361"/>
                          <a:pt x="590" y="1361"/>
                        </a:cubicBezTo>
                        <a:cubicBezTo>
                          <a:pt x="590" y="1361"/>
                          <a:pt x="590" y="1361"/>
                          <a:pt x="590" y="1362"/>
                        </a:cubicBezTo>
                        <a:cubicBezTo>
                          <a:pt x="590" y="1362"/>
                          <a:pt x="590" y="1362"/>
                          <a:pt x="590" y="1362"/>
                        </a:cubicBezTo>
                        <a:cubicBezTo>
                          <a:pt x="590" y="1362"/>
                          <a:pt x="590" y="1362"/>
                          <a:pt x="590" y="1362"/>
                        </a:cubicBezTo>
                        <a:cubicBezTo>
                          <a:pt x="590" y="1362"/>
                          <a:pt x="590" y="1362"/>
                          <a:pt x="591" y="1362"/>
                        </a:cubicBezTo>
                        <a:cubicBezTo>
                          <a:pt x="591" y="1362"/>
                          <a:pt x="591" y="1362"/>
                          <a:pt x="591" y="1362"/>
                        </a:cubicBezTo>
                        <a:cubicBezTo>
                          <a:pt x="591" y="1362"/>
                          <a:pt x="591" y="1362"/>
                          <a:pt x="591" y="1363"/>
                        </a:cubicBezTo>
                        <a:cubicBezTo>
                          <a:pt x="591" y="1363"/>
                          <a:pt x="591" y="1363"/>
                          <a:pt x="591" y="1363"/>
                        </a:cubicBezTo>
                        <a:cubicBezTo>
                          <a:pt x="591" y="1363"/>
                          <a:pt x="592" y="1363"/>
                          <a:pt x="592" y="1363"/>
                        </a:cubicBezTo>
                        <a:cubicBezTo>
                          <a:pt x="592" y="1363"/>
                          <a:pt x="592" y="1364"/>
                          <a:pt x="592" y="1364"/>
                        </a:cubicBezTo>
                        <a:cubicBezTo>
                          <a:pt x="592" y="1364"/>
                          <a:pt x="592" y="1363"/>
                          <a:pt x="592" y="1363"/>
                        </a:cubicBezTo>
                        <a:cubicBezTo>
                          <a:pt x="592" y="1363"/>
                          <a:pt x="592" y="1363"/>
                          <a:pt x="592" y="1363"/>
                        </a:cubicBezTo>
                        <a:cubicBezTo>
                          <a:pt x="592" y="1363"/>
                          <a:pt x="593" y="1363"/>
                          <a:pt x="593" y="1363"/>
                        </a:cubicBezTo>
                        <a:cubicBezTo>
                          <a:pt x="593" y="1364"/>
                          <a:pt x="593" y="1364"/>
                          <a:pt x="593" y="1364"/>
                        </a:cubicBezTo>
                        <a:cubicBezTo>
                          <a:pt x="593" y="1364"/>
                          <a:pt x="593" y="1363"/>
                          <a:pt x="593" y="1363"/>
                        </a:cubicBezTo>
                        <a:cubicBezTo>
                          <a:pt x="593" y="1364"/>
                          <a:pt x="593" y="1364"/>
                          <a:pt x="593" y="1364"/>
                        </a:cubicBezTo>
                        <a:cubicBezTo>
                          <a:pt x="593" y="1365"/>
                          <a:pt x="594" y="1364"/>
                          <a:pt x="594" y="1365"/>
                        </a:cubicBezTo>
                        <a:cubicBezTo>
                          <a:pt x="594" y="1365"/>
                          <a:pt x="594" y="1365"/>
                          <a:pt x="594" y="1366"/>
                        </a:cubicBezTo>
                        <a:cubicBezTo>
                          <a:pt x="594" y="1366"/>
                          <a:pt x="594" y="1366"/>
                          <a:pt x="594" y="1366"/>
                        </a:cubicBezTo>
                        <a:cubicBezTo>
                          <a:pt x="594" y="1366"/>
                          <a:pt x="594" y="1366"/>
                          <a:pt x="594" y="1366"/>
                        </a:cubicBezTo>
                        <a:cubicBezTo>
                          <a:pt x="594" y="1366"/>
                          <a:pt x="595" y="1366"/>
                          <a:pt x="595" y="1366"/>
                        </a:cubicBezTo>
                        <a:cubicBezTo>
                          <a:pt x="595" y="1366"/>
                          <a:pt x="595" y="1366"/>
                          <a:pt x="595" y="1366"/>
                        </a:cubicBezTo>
                        <a:cubicBezTo>
                          <a:pt x="595" y="1366"/>
                          <a:pt x="595" y="1366"/>
                          <a:pt x="595" y="1366"/>
                        </a:cubicBezTo>
                        <a:cubicBezTo>
                          <a:pt x="595" y="1366"/>
                          <a:pt x="595" y="1366"/>
                          <a:pt x="595" y="1366"/>
                        </a:cubicBezTo>
                        <a:cubicBezTo>
                          <a:pt x="595" y="1366"/>
                          <a:pt x="596" y="1366"/>
                          <a:pt x="596" y="1366"/>
                        </a:cubicBezTo>
                        <a:cubicBezTo>
                          <a:pt x="596" y="1366"/>
                          <a:pt x="596" y="1367"/>
                          <a:pt x="596" y="1367"/>
                        </a:cubicBezTo>
                        <a:cubicBezTo>
                          <a:pt x="596" y="1367"/>
                          <a:pt x="596" y="1366"/>
                          <a:pt x="596" y="1366"/>
                        </a:cubicBezTo>
                        <a:cubicBezTo>
                          <a:pt x="596" y="1366"/>
                          <a:pt x="596" y="1366"/>
                          <a:pt x="596" y="1366"/>
                        </a:cubicBezTo>
                        <a:cubicBezTo>
                          <a:pt x="597" y="1366"/>
                          <a:pt x="597" y="1367"/>
                          <a:pt x="597" y="1367"/>
                        </a:cubicBezTo>
                        <a:cubicBezTo>
                          <a:pt x="597" y="1367"/>
                          <a:pt x="597" y="1366"/>
                          <a:pt x="597" y="1366"/>
                        </a:cubicBezTo>
                        <a:cubicBezTo>
                          <a:pt x="597" y="1367"/>
                          <a:pt x="597" y="1368"/>
                          <a:pt x="597" y="1368"/>
                        </a:cubicBezTo>
                        <a:cubicBezTo>
                          <a:pt x="597" y="1368"/>
                          <a:pt x="597" y="1368"/>
                          <a:pt x="597" y="1368"/>
                        </a:cubicBezTo>
                        <a:cubicBezTo>
                          <a:pt x="598" y="1368"/>
                          <a:pt x="598" y="1368"/>
                          <a:pt x="598" y="1368"/>
                        </a:cubicBezTo>
                        <a:cubicBezTo>
                          <a:pt x="598" y="1368"/>
                          <a:pt x="598" y="1368"/>
                          <a:pt x="598" y="1368"/>
                        </a:cubicBezTo>
                        <a:cubicBezTo>
                          <a:pt x="598" y="1368"/>
                          <a:pt x="598" y="1368"/>
                          <a:pt x="598" y="1368"/>
                        </a:cubicBezTo>
                        <a:cubicBezTo>
                          <a:pt x="598" y="1368"/>
                          <a:pt x="598" y="1368"/>
                          <a:pt x="598" y="1368"/>
                        </a:cubicBezTo>
                        <a:cubicBezTo>
                          <a:pt x="599" y="1368"/>
                          <a:pt x="599" y="1368"/>
                          <a:pt x="599" y="1368"/>
                        </a:cubicBezTo>
                        <a:cubicBezTo>
                          <a:pt x="599" y="1369"/>
                          <a:pt x="599" y="1369"/>
                          <a:pt x="599" y="1369"/>
                        </a:cubicBezTo>
                        <a:cubicBezTo>
                          <a:pt x="599" y="1369"/>
                          <a:pt x="599" y="1369"/>
                          <a:pt x="599" y="1369"/>
                        </a:cubicBezTo>
                        <a:cubicBezTo>
                          <a:pt x="599" y="1369"/>
                          <a:pt x="599" y="1369"/>
                          <a:pt x="599" y="1369"/>
                        </a:cubicBezTo>
                        <a:cubicBezTo>
                          <a:pt x="600" y="1370"/>
                          <a:pt x="600" y="1370"/>
                          <a:pt x="600" y="1370"/>
                        </a:cubicBezTo>
                        <a:cubicBezTo>
                          <a:pt x="600" y="1370"/>
                          <a:pt x="600" y="1370"/>
                          <a:pt x="600" y="1370"/>
                        </a:cubicBezTo>
                        <a:cubicBezTo>
                          <a:pt x="600" y="1370"/>
                          <a:pt x="600" y="1371"/>
                          <a:pt x="600" y="1371"/>
                        </a:cubicBezTo>
                        <a:cubicBezTo>
                          <a:pt x="600" y="1371"/>
                          <a:pt x="600" y="1371"/>
                          <a:pt x="600" y="1370"/>
                        </a:cubicBezTo>
                        <a:cubicBezTo>
                          <a:pt x="601" y="1370"/>
                          <a:pt x="601" y="1370"/>
                          <a:pt x="601" y="1370"/>
                        </a:cubicBezTo>
                        <a:cubicBezTo>
                          <a:pt x="601" y="1370"/>
                          <a:pt x="601" y="1371"/>
                          <a:pt x="601" y="1371"/>
                        </a:cubicBezTo>
                        <a:cubicBezTo>
                          <a:pt x="601" y="1371"/>
                          <a:pt x="601" y="1370"/>
                          <a:pt x="601" y="1370"/>
                        </a:cubicBezTo>
                        <a:cubicBezTo>
                          <a:pt x="601" y="1370"/>
                          <a:pt x="601" y="1371"/>
                          <a:pt x="601" y="1371"/>
                        </a:cubicBezTo>
                        <a:cubicBezTo>
                          <a:pt x="602" y="1371"/>
                          <a:pt x="602" y="1371"/>
                          <a:pt x="602" y="1371"/>
                        </a:cubicBezTo>
                        <a:cubicBezTo>
                          <a:pt x="602" y="1371"/>
                          <a:pt x="602" y="1372"/>
                          <a:pt x="602" y="1372"/>
                        </a:cubicBezTo>
                        <a:cubicBezTo>
                          <a:pt x="602" y="1372"/>
                          <a:pt x="602" y="1372"/>
                          <a:pt x="602" y="1372"/>
                        </a:cubicBezTo>
                        <a:cubicBezTo>
                          <a:pt x="602" y="1372"/>
                          <a:pt x="602" y="1372"/>
                          <a:pt x="603" y="1372"/>
                        </a:cubicBezTo>
                        <a:cubicBezTo>
                          <a:pt x="603" y="1372"/>
                          <a:pt x="603" y="1372"/>
                          <a:pt x="603" y="1372"/>
                        </a:cubicBezTo>
                        <a:cubicBezTo>
                          <a:pt x="603" y="1372"/>
                          <a:pt x="603" y="1373"/>
                          <a:pt x="603" y="1373"/>
                        </a:cubicBezTo>
                        <a:cubicBezTo>
                          <a:pt x="603" y="1373"/>
                          <a:pt x="603" y="1373"/>
                          <a:pt x="603" y="1373"/>
                        </a:cubicBezTo>
                        <a:cubicBezTo>
                          <a:pt x="603" y="1373"/>
                          <a:pt x="603" y="1373"/>
                          <a:pt x="604" y="1373"/>
                        </a:cubicBezTo>
                        <a:cubicBezTo>
                          <a:pt x="604" y="1373"/>
                          <a:pt x="604" y="1373"/>
                          <a:pt x="604" y="1373"/>
                        </a:cubicBezTo>
                        <a:cubicBezTo>
                          <a:pt x="604" y="1373"/>
                          <a:pt x="604" y="1373"/>
                          <a:pt x="604" y="1373"/>
                        </a:cubicBezTo>
                        <a:cubicBezTo>
                          <a:pt x="604" y="1373"/>
                          <a:pt x="604" y="1372"/>
                          <a:pt x="604" y="1372"/>
                        </a:cubicBezTo>
                        <a:cubicBezTo>
                          <a:pt x="604" y="1372"/>
                          <a:pt x="604" y="1373"/>
                          <a:pt x="605" y="1373"/>
                        </a:cubicBezTo>
                        <a:cubicBezTo>
                          <a:pt x="605" y="1374"/>
                          <a:pt x="605" y="1374"/>
                          <a:pt x="605" y="1374"/>
                        </a:cubicBezTo>
                        <a:cubicBezTo>
                          <a:pt x="605" y="1375"/>
                          <a:pt x="605" y="1374"/>
                          <a:pt x="605" y="1374"/>
                        </a:cubicBezTo>
                        <a:cubicBezTo>
                          <a:pt x="605" y="1374"/>
                          <a:pt x="605" y="1374"/>
                          <a:pt x="605" y="1374"/>
                        </a:cubicBezTo>
                        <a:cubicBezTo>
                          <a:pt x="605" y="1374"/>
                          <a:pt x="605" y="1374"/>
                          <a:pt x="606" y="1374"/>
                        </a:cubicBezTo>
                        <a:cubicBezTo>
                          <a:pt x="606" y="1374"/>
                          <a:pt x="606" y="1374"/>
                          <a:pt x="606" y="1374"/>
                        </a:cubicBezTo>
                        <a:cubicBezTo>
                          <a:pt x="606" y="1374"/>
                          <a:pt x="606" y="1375"/>
                          <a:pt x="606" y="1375"/>
                        </a:cubicBezTo>
                        <a:cubicBezTo>
                          <a:pt x="606" y="1375"/>
                          <a:pt x="606" y="1375"/>
                          <a:pt x="606" y="1375"/>
                        </a:cubicBezTo>
                        <a:cubicBezTo>
                          <a:pt x="606" y="1375"/>
                          <a:pt x="606" y="1375"/>
                          <a:pt x="607" y="1375"/>
                        </a:cubicBezTo>
                        <a:cubicBezTo>
                          <a:pt x="607" y="1375"/>
                          <a:pt x="607" y="1376"/>
                          <a:pt x="607" y="1376"/>
                        </a:cubicBezTo>
                        <a:cubicBezTo>
                          <a:pt x="607" y="1376"/>
                          <a:pt x="607" y="1375"/>
                          <a:pt x="607" y="1375"/>
                        </a:cubicBezTo>
                        <a:cubicBezTo>
                          <a:pt x="607" y="1376"/>
                          <a:pt x="607" y="1376"/>
                          <a:pt x="607" y="1376"/>
                        </a:cubicBezTo>
                        <a:cubicBezTo>
                          <a:pt x="607" y="1376"/>
                          <a:pt x="608" y="1376"/>
                          <a:pt x="608" y="1376"/>
                        </a:cubicBezTo>
                        <a:cubicBezTo>
                          <a:pt x="608" y="1376"/>
                          <a:pt x="608" y="1376"/>
                          <a:pt x="608" y="1376"/>
                        </a:cubicBezTo>
                        <a:cubicBezTo>
                          <a:pt x="608" y="1376"/>
                          <a:pt x="608" y="1376"/>
                          <a:pt x="608" y="1376"/>
                        </a:cubicBezTo>
                        <a:cubicBezTo>
                          <a:pt x="608" y="1376"/>
                          <a:pt x="608" y="1377"/>
                          <a:pt x="608" y="1377"/>
                        </a:cubicBezTo>
                        <a:cubicBezTo>
                          <a:pt x="608" y="1377"/>
                          <a:pt x="609" y="1376"/>
                          <a:pt x="609" y="1376"/>
                        </a:cubicBezTo>
                        <a:cubicBezTo>
                          <a:pt x="609" y="1376"/>
                          <a:pt x="609" y="1377"/>
                          <a:pt x="609" y="1377"/>
                        </a:cubicBezTo>
                        <a:cubicBezTo>
                          <a:pt x="609" y="1377"/>
                          <a:pt x="609" y="1377"/>
                          <a:pt x="609" y="1377"/>
                        </a:cubicBezTo>
                        <a:cubicBezTo>
                          <a:pt x="609" y="1377"/>
                          <a:pt x="609" y="1378"/>
                          <a:pt x="609" y="1378"/>
                        </a:cubicBezTo>
                        <a:cubicBezTo>
                          <a:pt x="609" y="1378"/>
                          <a:pt x="610" y="1378"/>
                          <a:pt x="610" y="1378"/>
                        </a:cubicBezTo>
                        <a:cubicBezTo>
                          <a:pt x="610" y="1378"/>
                          <a:pt x="610" y="1378"/>
                          <a:pt x="610" y="1378"/>
                        </a:cubicBezTo>
                        <a:cubicBezTo>
                          <a:pt x="610" y="1378"/>
                          <a:pt x="610" y="1378"/>
                          <a:pt x="610" y="1378"/>
                        </a:cubicBezTo>
                        <a:cubicBezTo>
                          <a:pt x="610" y="1379"/>
                          <a:pt x="610" y="1379"/>
                          <a:pt x="610" y="1379"/>
                        </a:cubicBezTo>
                        <a:cubicBezTo>
                          <a:pt x="610" y="1379"/>
                          <a:pt x="611" y="1379"/>
                          <a:pt x="611" y="1379"/>
                        </a:cubicBezTo>
                        <a:cubicBezTo>
                          <a:pt x="611" y="1379"/>
                          <a:pt x="611" y="1379"/>
                          <a:pt x="611" y="1379"/>
                        </a:cubicBezTo>
                        <a:cubicBezTo>
                          <a:pt x="611" y="1379"/>
                          <a:pt x="611" y="1379"/>
                          <a:pt x="611" y="1379"/>
                        </a:cubicBezTo>
                        <a:cubicBezTo>
                          <a:pt x="611" y="1379"/>
                          <a:pt x="611" y="1379"/>
                          <a:pt x="611" y="1379"/>
                        </a:cubicBezTo>
                        <a:cubicBezTo>
                          <a:pt x="611" y="1379"/>
                          <a:pt x="612" y="1379"/>
                          <a:pt x="612" y="1379"/>
                        </a:cubicBezTo>
                        <a:cubicBezTo>
                          <a:pt x="612" y="1379"/>
                          <a:pt x="612" y="1379"/>
                          <a:pt x="612" y="1380"/>
                        </a:cubicBezTo>
                        <a:cubicBezTo>
                          <a:pt x="612" y="1380"/>
                          <a:pt x="612" y="1380"/>
                          <a:pt x="612" y="1380"/>
                        </a:cubicBezTo>
                        <a:cubicBezTo>
                          <a:pt x="612" y="1380"/>
                          <a:pt x="612" y="1381"/>
                          <a:pt x="612" y="1381"/>
                        </a:cubicBezTo>
                        <a:cubicBezTo>
                          <a:pt x="612" y="1381"/>
                          <a:pt x="613" y="1380"/>
                          <a:pt x="613" y="1380"/>
                        </a:cubicBezTo>
                        <a:cubicBezTo>
                          <a:pt x="613" y="1380"/>
                          <a:pt x="613" y="1380"/>
                          <a:pt x="613" y="1380"/>
                        </a:cubicBezTo>
                        <a:cubicBezTo>
                          <a:pt x="613" y="1380"/>
                          <a:pt x="613" y="1380"/>
                          <a:pt x="613" y="1380"/>
                        </a:cubicBezTo>
                        <a:cubicBezTo>
                          <a:pt x="613" y="1380"/>
                          <a:pt x="613" y="1380"/>
                          <a:pt x="613" y="1381"/>
                        </a:cubicBezTo>
                        <a:cubicBezTo>
                          <a:pt x="614" y="1381"/>
                          <a:pt x="614" y="1381"/>
                          <a:pt x="614" y="1381"/>
                        </a:cubicBezTo>
                        <a:cubicBezTo>
                          <a:pt x="614" y="1381"/>
                          <a:pt x="614" y="1381"/>
                          <a:pt x="614" y="1381"/>
                        </a:cubicBezTo>
                        <a:cubicBezTo>
                          <a:pt x="614" y="1381"/>
                          <a:pt x="614" y="1381"/>
                          <a:pt x="614" y="1381"/>
                        </a:cubicBezTo>
                        <a:cubicBezTo>
                          <a:pt x="614" y="1381"/>
                          <a:pt x="614" y="1381"/>
                          <a:pt x="614" y="1381"/>
                        </a:cubicBezTo>
                        <a:cubicBezTo>
                          <a:pt x="615" y="1381"/>
                          <a:pt x="615" y="1382"/>
                          <a:pt x="615" y="1382"/>
                        </a:cubicBezTo>
                        <a:cubicBezTo>
                          <a:pt x="615" y="1382"/>
                          <a:pt x="615" y="1382"/>
                          <a:pt x="615" y="1382"/>
                        </a:cubicBezTo>
                        <a:cubicBezTo>
                          <a:pt x="615" y="1382"/>
                          <a:pt x="615" y="1383"/>
                          <a:pt x="615" y="1383"/>
                        </a:cubicBezTo>
                        <a:cubicBezTo>
                          <a:pt x="615" y="1383"/>
                          <a:pt x="615" y="1383"/>
                          <a:pt x="615" y="1383"/>
                        </a:cubicBezTo>
                        <a:cubicBezTo>
                          <a:pt x="616" y="1383"/>
                          <a:pt x="616" y="1383"/>
                          <a:pt x="616" y="1384"/>
                        </a:cubicBezTo>
                        <a:cubicBezTo>
                          <a:pt x="616" y="1384"/>
                          <a:pt x="616" y="1384"/>
                          <a:pt x="616" y="1384"/>
                        </a:cubicBezTo>
                        <a:cubicBezTo>
                          <a:pt x="616" y="1384"/>
                          <a:pt x="616" y="1383"/>
                          <a:pt x="616" y="1383"/>
                        </a:cubicBezTo>
                        <a:cubicBezTo>
                          <a:pt x="616" y="1383"/>
                          <a:pt x="616" y="1384"/>
                          <a:pt x="616" y="1384"/>
                        </a:cubicBezTo>
                        <a:cubicBezTo>
                          <a:pt x="617" y="1384"/>
                          <a:pt x="617" y="1384"/>
                          <a:pt x="617" y="1384"/>
                        </a:cubicBezTo>
                        <a:cubicBezTo>
                          <a:pt x="617" y="1384"/>
                          <a:pt x="617" y="1384"/>
                          <a:pt x="617" y="1384"/>
                        </a:cubicBezTo>
                        <a:cubicBezTo>
                          <a:pt x="617" y="1384"/>
                          <a:pt x="617" y="1384"/>
                          <a:pt x="617" y="1384"/>
                        </a:cubicBezTo>
                        <a:cubicBezTo>
                          <a:pt x="617" y="1384"/>
                          <a:pt x="617" y="1384"/>
                          <a:pt x="617" y="1384"/>
                        </a:cubicBezTo>
                        <a:cubicBezTo>
                          <a:pt x="618" y="1384"/>
                          <a:pt x="618" y="1385"/>
                          <a:pt x="618" y="1385"/>
                        </a:cubicBezTo>
                        <a:cubicBezTo>
                          <a:pt x="618" y="1385"/>
                          <a:pt x="618" y="1385"/>
                          <a:pt x="618" y="1385"/>
                        </a:cubicBezTo>
                        <a:cubicBezTo>
                          <a:pt x="618" y="1385"/>
                          <a:pt x="618" y="1384"/>
                          <a:pt x="618" y="1384"/>
                        </a:cubicBezTo>
                        <a:cubicBezTo>
                          <a:pt x="618" y="1384"/>
                          <a:pt x="618" y="1384"/>
                          <a:pt x="619" y="1384"/>
                        </a:cubicBezTo>
                        <a:cubicBezTo>
                          <a:pt x="619" y="1385"/>
                          <a:pt x="619" y="1385"/>
                          <a:pt x="619" y="1385"/>
                        </a:cubicBezTo>
                        <a:cubicBezTo>
                          <a:pt x="619" y="1385"/>
                          <a:pt x="619" y="1385"/>
                          <a:pt x="619" y="1385"/>
                        </a:cubicBezTo>
                        <a:cubicBezTo>
                          <a:pt x="619" y="1385"/>
                          <a:pt x="619" y="1385"/>
                          <a:pt x="619" y="1385"/>
                        </a:cubicBezTo>
                        <a:cubicBezTo>
                          <a:pt x="619" y="1385"/>
                          <a:pt x="619" y="1385"/>
                          <a:pt x="620" y="1385"/>
                        </a:cubicBezTo>
                        <a:cubicBezTo>
                          <a:pt x="620" y="1386"/>
                          <a:pt x="620" y="1386"/>
                          <a:pt x="620" y="1386"/>
                        </a:cubicBezTo>
                        <a:cubicBezTo>
                          <a:pt x="620" y="1386"/>
                          <a:pt x="620" y="1386"/>
                          <a:pt x="620" y="1386"/>
                        </a:cubicBezTo>
                        <a:cubicBezTo>
                          <a:pt x="620" y="1386"/>
                          <a:pt x="620" y="1386"/>
                          <a:pt x="620" y="1386"/>
                        </a:cubicBezTo>
                        <a:cubicBezTo>
                          <a:pt x="620" y="1386"/>
                          <a:pt x="620" y="1387"/>
                          <a:pt x="621" y="1387"/>
                        </a:cubicBezTo>
                        <a:cubicBezTo>
                          <a:pt x="621" y="1387"/>
                          <a:pt x="621" y="1387"/>
                          <a:pt x="621" y="1387"/>
                        </a:cubicBezTo>
                        <a:cubicBezTo>
                          <a:pt x="621" y="1387"/>
                          <a:pt x="621" y="1387"/>
                          <a:pt x="621" y="1387"/>
                        </a:cubicBezTo>
                        <a:cubicBezTo>
                          <a:pt x="621" y="1387"/>
                          <a:pt x="621" y="1388"/>
                          <a:pt x="621" y="1388"/>
                        </a:cubicBezTo>
                        <a:cubicBezTo>
                          <a:pt x="621" y="1388"/>
                          <a:pt x="621" y="1387"/>
                          <a:pt x="622" y="1387"/>
                        </a:cubicBezTo>
                        <a:cubicBezTo>
                          <a:pt x="622" y="1387"/>
                          <a:pt x="622" y="1387"/>
                          <a:pt x="622" y="1387"/>
                        </a:cubicBezTo>
                        <a:cubicBezTo>
                          <a:pt x="622" y="1388"/>
                          <a:pt x="622" y="1388"/>
                          <a:pt x="622" y="1388"/>
                        </a:cubicBezTo>
                        <a:cubicBezTo>
                          <a:pt x="622" y="1388"/>
                          <a:pt x="622" y="1388"/>
                          <a:pt x="622" y="1388"/>
                        </a:cubicBezTo>
                        <a:cubicBezTo>
                          <a:pt x="622" y="1388"/>
                          <a:pt x="622" y="1388"/>
                          <a:pt x="623" y="1388"/>
                        </a:cubicBezTo>
                        <a:cubicBezTo>
                          <a:pt x="623" y="1388"/>
                          <a:pt x="623" y="1388"/>
                          <a:pt x="623" y="1388"/>
                        </a:cubicBezTo>
                        <a:cubicBezTo>
                          <a:pt x="623" y="1389"/>
                          <a:pt x="623" y="1389"/>
                          <a:pt x="623" y="1389"/>
                        </a:cubicBezTo>
                        <a:cubicBezTo>
                          <a:pt x="623" y="1389"/>
                          <a:pt x="623" y="1389"/>
                          <a:pt x="623" y="1389"/>
                        </a:cubicBezTo>
                        <a:cubicBezTo>
                          <a:pt x="623" y="1390"/>
                          <a:pt x="624" y="1389"/>
                          <a:pt x="624" y="1390"/>
                        </a:cubicBezTo>
                        <a:cubicBezTo>
                          <a:pt x="624" y="1390"/>
                          <a:pt x="624" y="1390"/>
                          <a:pt x="624" y="1390"/>
                        </a:cubicBezTo>
                        <a:cubicBezTo>
                          <a:pt x="624" y="1390"/>
                          <a:pt x="624" y="1390"/>
                          <a:pt x="624" y="1390"/>
                        </a:cubicBezTo>
                        <a:cubicBezTo>
                          <a:pt x="624" y="1390"/>
                          <a:pt x="624" y="1390"/>
                          <a:pt x="624" y="1390"/>
                        </a:cubicBezTo>
                        <a:cubicBezTo>
                          <a:pt x="624" y="1390"/>
                          <a:pt x="625" y="1390"/>
                          <a:pt x="625" y="1390"/>
                        </a:cubicBezTo>
                        <a:cubicBezTo>
                          <a:pt x="625" y="1390"/>
                          <a:pt x="625" y="1391"/>
                          <a:pt x="625" y="1391"/>
                        </a:cubicBezTo>
                        <a:cubicBezTo>
                          <a:pt x="625" y="1391"/>
                          <a:pt x="625" y="1390"/>
                          <a:pt x="625" y="1390"/>
                        </a:cubicBezTo>
                        <a:cubicBezTo>
                          <a:pt x="625" y="1390"/>
                          <a:pt x="625" y="1391"/>
                          <a:pt x="625" y="1391"/>
                        </a:cubicBezTo>
                        <a:cubicBezTo>
                          <a:pt x="625" y="1391"/>
                          <a:pt x="626" y="1392"/>
                          <a:pt x="626" y="1392"/>
                        </a:cubicBezTo>
                        <a:cubicBezTo>
                          <a:pt x="626" y="1392"/>
                          <a:pt x="626" y="1391"/>
                          <a:pt x="626" y="1391"/>
                        </a:cubicBezTo>
                        <a:cubicBezTo>
                          <a:pt x="626" y="1391"/>
                          <a:pt x="626" y="1391"/>
                          <a:pt x="626" y="1391"/>
                        </a:cubicBezTo>
                        <a:cubicBezTo>
                          <a:pt x="626" y="1391"/>
                          <a:pt x="626" y="1391"/>
                          <a:pt x="626" y="1391"/>
                        </a:cubicBezTo>
                        <a:cubicBezTo>
                          <a:pt x="626" y="1392"/>
                          <a:pt x="627" y="1392"/>
                          <a:pt x="627" y="1392"/>
                        </a:cubicBezTo>
                        <a:cubicBezTo>
                          <a:pt x="627" y="1392"/>
                          <a:pt x="627" y="1392"/>
                          <a:pt x="627" y="1392"/>
                        </a:cubicBezTo>
                        <a:cubicBezTo>
                          <a:pt x="627" y="1392"/>
                          <a:pt x="627" y="1392"/>
                          <a:pt x="627" y="1392"/>
                        </a:cubicBezTo>
                        <a:cubicBezTo>
                          <a:pt x="627" y="1392"/>
                          <a:pt x="627" y="1392"/>
                          <a:pt x="627" y="1393"/>
                        </a:cubicBezTo>
                        <a:cubicBezTo>
                          <a:pt x="627" y="1393"/>
                          <a:pt x="628" y="1393"/>
                          <a:pt x="628" y="1393"/>
                        </a:cubicBezTo>
                        <a:cubicBezTo>
                          <a:pt x="628" y="1393"/>
                          <a:pt x="628" y="1393"/>
                          <a:pt x="628" y="1393"/>
                        </a:cubicBezTo>
                        <a:cubicBezTo>
                          <a:pt x="628" y="1393"/>
                          <a:pt x="628" y="1393"/>
                          <a:pt x="628" y="1393"/>
                        </a:cubicBezTo>
                        <a:cubicBezTo>
                          <a:pt x="628" y="1393"/>
                          <a:pt x="628" y="1394"/>
                          <a:pt x="628" y="1394"/>
                        </a:cubicBezTo>
                        <a:cubicBezTo>
                          <a:pt x="628" y="1394"/>
                          <a:pt x="629" y="1394"/>
                          <a:pt x="629" y="1394"/>
                        </a:cubicBezTo>
                        <a:cubicBezTo>
                          <a:pt x="629" y="1394"/>
                          <a:pt x="629" y="1393"/>
                          <a:pt x="629" y="1393"/>
                        </a:cubicBezTo>
                        <a:cubicBezTo>
                          <a:pt x="629" y="1393"/>
                          <a:pt x="629" y="1393"/>
                          <a:pt x="629" y="1393"/>
                        </a:cubicBezTo>
                        <a:cubicBezTo>
                          <a:pt x="629" y="1394"/>
                          <a:pt x="629" y="1395"/>
                          <a:pt x="629" y="1395"/>
                        </a:cubicBezTo>
                        <a:cubicBezTo>
                          <a:pt x="629" y="1395"/>
                          <a:pt x="630" y="1395"/>
                          <a:pt x="630" y="1395"/>
                        </a:cubicBezTo>
                        <a:cubicBezTo>
                          <a:pt x="630" y="1395"/>
                          <a:pt x="630" y="1395"/>
                          <a:pt x="630" y="1395"/>
                        </a:cubicBezTo>
                        <a:cubicBezTo>
                          <a:pt x="630" y="1395"/>
                          <a:pt x="630" y="1396"/>
                          <a:pt x="630" y="1396"/>
                        </a:cubicBezTo>
                        <a:cubicBezTo>
                          <a:pt x="630" y="1396"/>
                          <a:pt x="630" y="1396"/>
                          <a:pt x="630" y="1396"/>
                        </a:cubicBezTo>
                        <a:cubicBezTo>
                          <a:pt x="631" y="1396"/>
                          <a:pt x="631" y="1396"/>
                          <a:pt x="631" y="1396"/>
                        </a:cubicBezTo>
                        <a:cubicBezTo>
                          <a:pt x="631" y="1396"/>
                          <a:pt x="631" y="1395"/>
                          <a:pt x="631" y="1396"/>
                        </a:cubicBezTo>
                        <a:cubicBezTo>
                          <a:pt x="631" y="1396"/>
                          <a:pt x="631" y="1396"/>
                          <a:pt x="631" y="1396"/>
                        </a:cubicBezTo>
                        <a:cubicBezTo>
                          <a:pt x="631" y="1396"/>
                          <a:pt x="631" y="1396"/>
                          <a:pt x="631" y="1396"/>
                        </a:cubicBezTo>
                        <a:cubicBezTo>
                          <a:pt x="632" y="1397"/>
                          <a:pt x="632" y="1396"/>
                          <a:pt x="632" y="1396"/>
                        </a:cubicBezTo>
                        <a:cubicBezTo>
                          <a:pt x="632" y="1397"/>
                          <a:pt x="632" y="1397"/>
                          <a:pt x="632" y="1397"/>
                        </a:cubicBezTo>
                        <a:cubicBezTo>
                          <a:pt x="632" y="1397"/>
                          <a:pt x="632" y="1397"/>
                          <a:pt x="632" y="1397"/>
                        </a:cubicBezTo>
                        <a:cubicBezTo>
                          <a:pt x="632" y="1397"/>
                          <a:pt x="632" y="1397"/>
                          <a:pt x="632" y="1397"/>
                        </a:cubicBezTo>
                        <a:cubicBezTo>
                          <a:pt x="633" y="1397"/>
                          <a:pt x="633" y="1397"/>
                          <a:pt x="633" y="1397"/>
                        </a:cubicBezTo>
                        <a:cubicBezTo>
                          <a:pt x="633" y="1397"/>
                          <a:pt x="633" y="1397"/>
                          <a:pt x="633" y="1397"/>
                        </a:cubicBezTo>
                        <a:cubicBezTo>
                          <a:pt x="633" y="1398"/>
                          <a:pt x="633" y="1398"/>
                          <a:pt x="633" y="1398"/>
                        </a:cubicBezTo>
                        <a:cubicBezTo>
                          <a:pt x="633" y="1398"/>
                          <a:pt x="633" y="1398"/>
                          <a:pt x="633" y="1398"/>
                        </a:cubicBezTo>
                        <a:cubicBezTo>
                          <a:pt x="634" y="1398"/>
                          <a:pt x="634" y="1398"/>
                          <a:pt x="634" y="1398"/>
                        </a:cubicBezTo>
                        <a:cubicBezTo>
                          <a:pt x="634" y="1398"/>
                          <a:pt x="634" y="1399"/>
                          <a:pt x="634" y="1399"/>
                        </a:cubicBezTo>
                        <a:cubicBezTo>
                          <a:pt x="634" y="1399"/>
                          <a:pt x="634" y="1399"/>
                          <a:pt x="634" y="1399"/>
                        </a:cubicBezTo>
                        <a:cubicBezTo>
                          <a:pt x="634" y="1399"/>
                          <a:pt x="634" y="1399"/>
                          <a:pt x="634" y="1399"/>
                        </a:cubicBezTo>
                        <a:cubicBezTo>
                          <a:pt x="635" y="1399"/>
                          <a:pt x="635" y="1399"/>
                          <a:pt x="635" y="1399"/>
                        </a:cubicBezTo>
                        <a:cubicBezTo>
                          <a:pt x="635" y="1399"/>
                          <a:pt x="635" y="1399"/>
                          <a:pt x="635" y="1399"/>
                        </a:cubicBezTo>
                        <a:cubicBezTo>
                          <a:pt x="635" y="1399"/>
                          <a:pt x="635" y="1399"/>
                          <a:pt x="635" y="1399"/>
                        </a:cubicBezTo>
                        <a:cubicBezTo>
                          <a:pt x="635" y="1399"/>
                          <a:pt x="635" y="1399"/>
                          <a:pt x="636" y="1400"/>
                        </a:cubicBezTo>
                        <a:cubicBezTo>
                          <a:pt x="636" y="1400"/>
                          <a:pt x="636" y="1400"/>
                          <a:pt x="636" y="1400"/>
                        </a:cubicBezTo>
                        <a:cubicBezTo>
                          <a:pt x="636" y="1400"/>
                          <a:pt x="636" y="1400"/>
                          <a:pt x="636" y="1400"/>
                        </a:cubicBezTo>
                        <a:cubicBezTo>
                          <a:pt x="636" y="1400"/>
                          <a:pt x="636" y="1401"/>
                          <a:pt x="636" y="1401"/>
                        </a:cubicBezTo>
                        <a:cubicBezTo>
                          <a:pt x="636" y="1401"/>
                          <a:pt x="636" y="1400"/>
                          <a:pt x="637" y="1400"/>
                        </a:cubicBezTo>
                        <a:cubicBezTo>
                          <a:pt x="637" y="1401"/>
                          <a:pt x="637" y="1401"/>
                          <a:pt x="637" y="1401"/>
                        </a:cubicBezTo>
                        <a:cubicBezTo>
                          <a:pt x="637" y="1401"/>
                          <a:pt x="637" y="1401"/>
                          <a:pt x="637" y="1401"/>
                        </a:cubicBezTo>
                        <a:cubicBezTo>
                          <a:pt x="637" y="1401"/>
                          <a:pt x="637" y="1402"/>
                          <a:pt x="637" y="1402"/>
                        </a:cubicBezTo>
                        <a:cubicBezTo>
                          <a:pt x="637" y="1402"/>
                          <a:pt x="637" y="1402"/>
                          <a:pt x="638" y="1402"/>
                        </a:cubicBezTo>
                        <a:cubicBezTo>
                          <a:pt x="638" y="1402"/>
                          <a:pt x="638" y="1402"/>
                          <a:pt x="638" y="1402"/>
                        </a:cubicBezTo>
                        <a:cubicBezTo>
                          <a:pt x="638" y="1402"/>
                          <a:pt x="638" y="1403"/>
                          <a:pt x="638" y="1403"/>
                        </a:cubicBezTo>
                        <a:cubicBezTo>
                          <a:pt x="638" y="1403"/>
                          <a:pt x="638" y="1403"/>
                          <a:pt x="638" y="1403"/>
                        </a:cubicBezTo>
                        <a:cubicBezTo>
                          <a:pt x="638" y="1403"/>
                          <a:pt x="638" y="1403"/>
                          <a:pt x="639" y="1403"/>
                        </a:cubicBezTo>
                        <a:cubicBezTo>
                          <a:pt x="639" y="1403"/>
                          <a:pt x="639" y="1403"/>
                          <a:pt x="639" y="1403"/>
                        </a:cubicBezTo>
                        <a:cubicBezTo>
                          <a:pt x="639" y="1403"/>
                          <a:pt x="639" y="1403"/>
                          <a:pt x="639" y="1403"/>
                        </a:cubicBezTo>
                        <a:cubicBezTo>
                          <a:pt x="639" y="1404"/>
                          <a:pt x="639" y="1404"/>
                          <a:pt x="639" y="1404"/>
                        </a:cubicBezTo>
                        <a:cubicBezTo>
                          <a:pt x="639" y="1404"/>
                          <a:pt x="639" y="1404"/>
                          <a:pt x="640" y="1404"/>
                        </a:cubicBezTo>
                        <a:cubicBezTo>
                          <a:pt x="640" y="1404"/>
                          <a:pt x="640" y="1404"/>
                          <a:pt x="640" y="1404"/>
                        </a:cubicBezTo>
                        <a:cubicBezTo>
                          <a:pt x="640" y="1404"/>
                          <a:pt x="640" y="1404"/>
                          <a:pt x="640" y="1404"/>
                        </a:cubicBezTo>
                        <a:cubicBezTo>
                          <a:pt x="640" y="1404"/>
                          <a:pt x="640" y="1404"/>
                          <a:pt x="640" y="1404"/>
                        </a:cubicBezTo>
                        <a:cubicBezTo>
                          <a:pt x="640" y="1404"/>
                          <a:pt x="641" y="1405"/>
                          <a:pt x="641" y="1405"/>
                        </a:cubicBezTo>
                        <a:cubicBezTo>
                          <a:pt x="641" y="1405"/>
                          <a:pt x="641" y="1405"/>
                          <a:pt x="641" y="1405"/>
                        </a:cubicBezTo>
                        <a:cubicBezTo>
                          <a:pt x="641" y="1405"/>
                          <a:pt x="641" y="1405"/>
                          <a:pt x="641" y="1405"/>
                        </a:cubicBezTo>
                        <a:cubicBezTo>
                          <a:pt x="641" y="1405"/>
                          <a:pt x="641" y="1405"/>
                          <a:pt x="641" y="1405"/>
                        </a:cubicBezTo>
                        <a:cubicBezTo>
                          <a:pt x="641" y="1406"/>
                          <a:pt x="642" y="1406"/>
                          <a:pt x="642" y="1406"/>
                        </a:cubicBezTo>
                        <a:cubicBezTo>
                          <a:pt x="642" y="1406"/>
                          <a:pt x="642" y="1406"/>
                          <a:pt x="642" y="1406"/>
                        </a:cubicBezTo>
                        <a:cubicBezTo>
                          <a:pt x="642" y="1406"/>
                          <a:pt x="642" y="1406"/>
                          <a:pt x="642" y="1406"/>
                        </a:cubicBezTo>
                        <a:cubicBezTo>
                          <a:pt x="642" y="1406"/>
                          <a:pt x="642" y="1406"/>
                          <a:pt x="642" y="1406"/>
                        </a:cubicBezTo>
                        <a:cubicBezTo>
                          <a:pt x="642" y="1406"/>
                          <a:pt x="643" y="1406"/>
                          <a:pt x="643" y="1406"/>
                        </a:cubicBezTo>
                        <a:cubicBezTo>
                          <a:pt x="643" y="1406"/>
                          <a:pt x="643" y="1407"/>
                          <a:pt x="643" y="1407"/>
                        </a:cubicBezTo>
                        <a:cubicBezTo>
                          <a:pt x="643" y="1407"/>
                          <a:pt x="643" y="1407"/>
                          <a:pt x="643" y="1407"/>
                        </a:cubicBezTo>
                        <a:cubicBezTo>
                          <a:pt x="643" y="1407"/>
                          <a:pt x="643" y="1407"/>
                          <a:pt x="643" y="1407"/>
                        </a:cubicBezTo>
                        <a:cubicBezTo>
                          <a:pt x="643" y="1407"/>
                          <a:pt x="644" y="1407"/>
                          <a:pt x="644" y="1407"/>
                        </a:cubicBezTo>
                        <a:cubicBezTo>
                          <a:pt x="644" y="1407"/>
                          <a:pt x="644" y="1408"/>
                          <a:pt x="644" y="1408"/>
                        </a:cubicBezTo>
                        <a:cubicBezTo>
                          <a:pt x="644" y="1409"/>
                          <a:pt x="644" y="1408"/>
                          <a:pt x="644" y="1408"/>
                        </a:cubicBezTo>
                        <a:cubicBezTo>
                          <a:pt x="644" y="1408"/>
                          <a:pt x="644" y="1408"/>
                          <a:pt x="644" y="1408"/>
                        </a:cubicBezTo>
                        <a:cubicBezTo>
                          <a:pt x="644" y="1409"/>
                          <a:pt x="645" y="1409"/>
                          <a:pt x="645" y="1409"/>
                        </a:cubicBezTo>
                        <a:cubicBezTo>
                          <a:pt x="645" y="1409"/>
                          <a:pt x="645" y="1408"/>
                          <a:pt x="645" y="1408"/>
                        </a:cubicBezTo>
                        <a:cubicBezTo>
                          <a:pt x="645" y="1409"/>
                          <a:pt x="645" y="1409"/>
                          <a:pt x="645" y="1409"/>
                        </a:cubicBezTo>
                        <a:cubicBezTo>
                          <a:pt x="645" y="1409"/>
                          <a:pt x="645" y="1409"/>
                          <a:pt x="645" y="1409"/>
                        </a:cubicBezTo>
                        <a:cubicBezTo>
                          <a:pt x="646" y="1409"/>
                          <a:pt x="646" y="1409"/>
                          <a:pt x="646" y="1409"/>
                        </a:cubicBezTo>
                        <a:cubicBezTo>
                          <a:pt x="646" y="1409"/>
                          <a:pt x="646" y="1409"/>
                          <a:pt x="646" y="1409"/>
                        </a:cubicBezTo>
                        <a:cubicBezTo>
                          <a:pt x="646" y="1409"/>
                          <a:pt x="646" y="1410"/>
                          <a:pt x="646" y="1410"/>
                        </a:cubicBezTo>
                        <a:cubicBezTo>
                          <a:pt x="646" y="1410"/>
                          <a:pt x="646" y="1410"/>
                          <a:pt x="646" y="1410"/>
                        </a:cubicBezTo>
                        <a:cubicBezTo>
                          <a:pt x="647" y="1410"/>
                          <a:pt x="647" y="1410"/>
                          <a:pt x="647" y="1410"/>
                        </a:cubicBezTo>
                        <a:cubicBezTo>
                          <a:pt x="647" y="1410"/>
                          <a:pt x="647" y="1410"/>
                          <a:pt x="647" y="1411"/>
                        </a:cubicBezTo>
                        <a:cubicBezTo>
                          <a:pt x="647" y="1411"/>
                          <a:pt x="647" y="1411"/>
                          <a:pt x="647" y="1411"/>
                        </a:cubicBezTo>
                        <a:cubicBezTo>
                          <a:pt x="647" y="1411"/>
                          <a:pt x="647" y="1411"/>
                          <a:pt x="647" y="1411"/>
                        </a:cubicBezTo>
                        <a:cubicBezTo>
                          <a:pt x="648" y="1411"/>
                          <a:pt x="648" y="1411"/>
                          <a:pt x="648" y="1411"/>
                        </a:cubicBezTo>
                        <a:cubicBezTo>
                          <a:pt x="648" y="1411"/>
                          <a:pt x="648" y="1411"/>
                          <a:pt x="648" y="1411"/>
                        </a:cubicBezTo>
                        <a:cubicBezTo>
                          <a:pt x="648" y="1411"/>
                          <a:pt x="648" y="1411"/>
                          <a:pt x="648" y="1411"/>
                        </a:cubicBezTo>
                        <a:cubicBezTo>
                          <a:pt x="648" y="1411"/>
                          <a:pt x="648" y="1411"/>
                          <a:pt x="648" y="1411"/>
                        </a:cubicBezTo>
                        <a:cubicBezTo>
                          <a:pt x="649" y="1412"/>
                          <a:pt x="649" y="1412"/>
                          <a:pt x="649" y="1412"/>
                        </a:cubicBezTo>
                        <a:cubicBezTo>
                          <a:pt x="649" y="1412"/>
                          <a:pt x="649" y="1412"/>
                          <a:pt x="649" y="1412"/>
                        </a:cubicBezTo>
                        <a:cubicBezTo>
                          <a:pt x="649" y="1412"/>
                          <a:pt x="649" y="1412"/>
                          <a:pt x="649" y="1412"/>
                        </a:cubicBezTo>
                        <a:cubicBezTo>
                          <a:pt x="649" y="1412"/>
                          <a:pt x="649" y="1412"/>
                          <a:pt x="649" y="1412"/>
                        </a:cubicBezTo>
                        <a:cubicBezTo>
                          <a:pt x="650" y="1412"/>
                          <a:pt x="650" y="1413"/>
                          <a:pt x="650" y="1413"/>
                        </a:cubicBezTo>
                        <a:cubicBezTo>
                          <a:pt x="650" y="1413"/>
                          <a:pt x="650" y="1413"/>
                          <a:pt x="650" y="1413"/>
                        </a:cubicBezTo>
                        <a:cubicBezTo>
                          <a:pt x="650" y="1413"/>
                          <a:pt x="650" y="1413"/>
                          <a:pt x="650" y="1413"/>
                        </a:cubicBezTo>
                        <a:cubicBezTo>
                          <a:pt x="650" y="1413"/>
                          <a:pt x="650" y="1413"/>
                          <a:pt x="650" y="1414"/>
                        </a:cubicBezTo>
                        <a:cubicBezTo>
                          <a:pt x="651" y="1414"/>
                          <a:pt x="651" y="1415"/>
                          <a:pt x="651" y="1415"/>
                        </a:cubicBezTo>
                        <a:cubicBezTo>
                          <a:pt x="651" y="1415"/>
                          <a:pt x="651" y="1414"/>
                          <a:pt x="651" y="1414"/>
                        </a:cubicBezTo>
                        <a:cubicBezTo>
                          <a:pt x="651" y="1414"/>
                          <a:pt x="651" y="1414"/>
                          <a:pt x="651" y="1414"/>
                        </a:cubicBezTo>
                        <a:cubicBezTo>
                          <a:pt x="651" y="1414"/>
                          <a:pt x="651" y="1414"/>
                          <a:pt x="652" y="1414"/>
                        </a:cubicBezTo>
                        <a:cubicBezTo>
                          <a:pt x="652" y="1414"/>
                          <a:pt x="652" y="1415"/>
                          <a:pt x="652" y="1415"/>
                        </a:cubicBezTo>
                        <a:cubicBezTo>
                          <a:pt x="652" y="1415"/>
                          <a:pt x="652" y="1415"/>
                          <a:pt x="652" y="1415"/>
                        </a:cubicBezTo>
                        <a:cubicBezTo>
                          <a:pt x="652" y="1415"/>
                          <a:pt x="652" y="1415"/>
                          <a:pt x="652" y="1415"/>
                        </a:cubicBezTo>
                        <a:cubicBezTo>
                          <a:pt x="652" y="1415"/>
                          <a:pt x="652" y="1415"/>
                          <a:pt x="653" y="1415"/>
                        </a:cubicBezTo>
                        <a:cubicBezTo>
                          <a:pt x="653" y="1415"/>
                          <a:pt x="653" y="1416"/>
                          <a:pt x="653" y="1416"/>
                        </a:cubicBezTo>
                        <a:cubicBezTo>
                          <a:pt x="653" y="1416"/>
                          <a:pt x="653" y="1416"/>
                          <a:pt x="653" y="1416"/>
                        </a:cubicBezTo>
                        <a:cubicBezTo>
                          <a:pt x="653" y="1416"/>
                          <a:pt x="653" y="1416"/>
                          <a:pt x="653" y="1416"/>
                        </a:cubicBezTo>
                        <a:cubicBezTo>
                          <a:pt x="653" y="1416"/>
                          <a:pt x="653" y="1416"/>
                          <a:pt x="654" y="1416"/>
                        </a:cubicBezTo>
                        <a:cubicBezTo>
                          <a:pt x="654" y="1416"/>
                          <a:pt x="654" y="1416"/>
                          <a:pt x="654" y="1417"/>
                        </a:cubicBezTo>
                        <a:cubicBezTo>
                          <a:pt x="654" y="1417"/>
                          <a:pt x="654" y="1417"/>
                          <a:pt x="654" y="1417"/>
                        </a:cubicBezTo>
                        <a:cubicBezTo>
                          <a:pt x="654" y="1417"/>
                          <a:pt x="654" y="1417"/>
                          <a:pt x="654" y="1417"/>
                        </a:cubicBezTo>
                        <a:cubicBezTo>
                          <a:pt x="654" y="1417"/>
                          <a:pt x="654" y="1417"/>
                          <a:pt x="655" y="1418"/>
                        </a:cubicBezTo>
                        <a:cubicBezTo>
                          <a:pt x="655" y="1418"/>
                          <a:pt x="655" y="1417"/>
                          <a:pt x="655" y="1417"/>
                        </a:cubicBezTo>
                        <a:cubicBezTo>
                          <a:pt x="655" y="1417"/>
                          <a:pt x="655" y="1417"/>
                          <a:pt x="655" y="1418"/>
                        </a:cubicBezTo>
                        <a:cubicBezTo>
                          <a:pt x="655" y="1418"/>
                          <a:pt x="655" y="1418"/>
                          <a:pt x="655" y="1418"/>
                        </a:cubicBezTo>
                        <a:cubicBezTo>
                          <a:pt x="655" y="1418"/>
                          <a:pt x="655" y="1419"/>
                          <a:pt x="656" y="1419"/>
                        </a:cubicBezTo>
                        <a:cubicBezTo>
                          <a:pt x="656" y="1419"/>
                          <a:pt x="656" y="1419"/>
                          <a:pt x="656" y="1419"/>
                        </a:cubicBezTo>
                        <a:cubicBezTo>
                          <a:pt x="656" y="1419"/>
                          <a:pt x="656" y="1419"/>
                          <a:pt x="656" y="1419"/>
                        </a:cubicBezTo>
                        <a:cubicBezTo>
                          <a:pt x="656" y="1419"/>
                          <a:pt x="656" y="1419"/>
                          <a:pt x="656" y="1419"/>
                        </a:cubicBezTo>
                        <a:cubicBezTo>
                          <a:pt x="656" y="1419"/>
                          <a:pt x="657" y="1419"/>
                          <a:pt x="657" y="1419"/>
                        </a:cubicBezTo>
                        <a:cubicBezTo>
                          <a:pt x="657" y="1419"/>
                          <a:pt x="657" y="1419"/>
                          <a:pt x="657" y="1419"/>
                        </a:cubicBezTo>
                        <a:cubicBezTo>
                          <a:pt x="657" y="1419"/>
                          <a:pt x="657" y="1419"/>
                          <a:pt x="657" y="1419"/>
                        </a:cubicBezTo>
                        <a:cubicBezTo>
                          <a:pt x="657" y="1420"/>
                          <a:pt x="657" y="1420"/>
                          <a:pt x="657" y="1420"/>
                        </a:cubicBezTo>
                        <a:cubicBezTo>
                          <a:pt x="657" y="1420"/>
                          <a:pt x="658" y="1420"/>
                          <a:pt x="658" y="1420"/>
                        </a:cubicBezTo>
                        <a:cubicBezTo>
                          <a:pt x="658" y="1420"/>
                          <a:pt x="658" y="1420"/>
                          <a:pt x="658" y="1420"/>
                        </a:cubicBezTo>
                        <a:cubicBezTo>
                          <a:pt x="658" y="1420"/>
                          <a:pt x="658" y="1420"/>
                          <a:pt x="658" y="1420"/>
                        </a:cubicBezTo>
                        <a:cubicBezTo>
                          <a:pt x="658" y="1421"/>
                          <a:pt x="658" y="1420"/>
                          <a:pt x="658" y="1421"/>
                        </a:cubicBezTo>
                        <a:cubicBezTo>
                          <a:pt x="658" y="1421"/>
                          <a:pt x="659" y="1421"/>
                          <a:pt x="659" y="1421"/>
                        </a:cubicBezTo>
                        <a:cubicBezTo>
                          <a:pt x="659" y="1421"/>
                          <a:pt x="659" y="1421"/>
                          <a:pt x="659" y="1421"/>
                        </a:cubicBezTo>
                        <a:cubicBezTo>
                          <a:pt x="659" y="1421"/>
                          <a:pt x="659" y="1421"/>
                          <a:pt x="659" y="1421"/>
                        </a:cubicBezTo>
                        <a:cubicBezTo>
                          <a:pt x="659" y="1422"/>
                          <a:pt x="659" y="1422"/>
                          <a:pt x="659" y="1423"/>
                        </a:cubicBezTo>
                        <a:cubicBezTo>
                          <a:pt x="659" y="1423"/>
                          <a:pt x="660" y="1422"/>
                          <a:pt x="660" y="1422"/>
                        </a:cubicBezTo>
                        <a:cubicBezTo>
                          <a:pt x="660" y="1422"/>
                          <a:pt x="660" y="1422"/>
                          <a:pt x="660" y="1423"/>
                        </a:cubicBezTo>
                        <a:cubicBezTo>
                          <a:pt x="660" y="1423"/>
                          <a:pt x="660" y="1423"/>
                          <a:pt x="660" y="1423"/>
                        </a:cubicBezTo>
                        <a:cubicBezTo>
                          <a:pt x="660" y="1423"/>
                          <a:pt x="660" y="1423"/>
                          <a:pt x="660" y="1423"/>
                        </a:cubicBezTo>
                        <a:cubicBezTo>
                          <a:pt x="660" y="1423"/>
                          <a:pt x="661" y="1423"/>
                          <a:pt x="661" y="1423"/>
                        </a:cubicBezTo>
                        <a:cubicBezTo>
                          <a:pt x="661" y="1423"/>
                          <a:pt x="661" y="1423"/>
                          <a:pt x="661" y="1423"/>
                        </a:cubicBezTo>
                        <a:cubicBezTo>
                          <a:pt x="661" y="1423"/>
                          <a:pt x="661" y="1423"/>
                          <a:pt x="661" y="1423"/>
                        </a:cubicBezTo>
                        <a:cubicBezTo>
                          <a:pt x="661" y="1424"/>
                          <a:pt x="661" y="1424"/>
                          <a:pt x="661" y="1424"/>
                        </a:cubicBezTo>
                        <a:cubicBezTo>
                          <a:pt x="661" y="1424"/>
                          <a:pt x="662" y="1424"/>
                          <a:pt x="662" y="1424"/>
                        </a:cubicBezTo>
                        <a:cubicBezTo>
                          <a:pt x="662" y="1424"/>
                          <a:pt x="662" y="1424"/>
                          <a:pt x="662" y="1425"/>
                        </a:cubicBezTo>
                        <a:cubicBezTo>
                          <a:pt x="662" y="1425"/>
                          <a:pt x="662" y="1425"/>
                          <a:pt x="662" y="1425"/>
                        </a:cubicBezTo>
                        <a:cubicBezTo>
                          <a:pt x="662" y="1425"/>
                          <a:pt x="662" y="1424"/>
                          <a:pt x="662" y="1424"/>
                        </a:cubicBezTo>
                        <a:cubicBezTo>
                          <a:pt x="663" y="1424"/>
                          <a:pt x="663" y="1425"/>
                          <a:pt x="663" y="1425"/>
                        </a:cubicBezTo>
                        <a:cubicBezTo>
                          <a:pt x="663" y="1425"/>
                          <a:pt x="663" y="1425"/>
                          <a:pt x="663" y="1425"/>
                        </a:cubicBezTo>
                        <a:cubicBezTo>
                          <a:pt x="663" y="1425"/>
                          <a:pt x="663" y="1425"/>
                          <a:pt x="663" y="1425"/>
                        </a:cubicBezTo>
                        <a:cubicBezTo>
                          <a:pt x="663" y="1425"/>
                          <a:pt x="663" y="1426"/>
                          <a:pt x="663" y="1426"/>
                        </a:cubicBezTo>
                        <a:cubicBezTo>
                          <a:pt x="664" y="1426"/>
                          <a:pt x="664" y="1426"/>
                          <a:pt x="664" y="1426"/>
                        </a:cubicBezTo>
                        <a:cubicBezTo>
                          <a:pt x="664" y="1426"/>
                          <a:pt x="664" y="1426"/>
                          <a:pt x="664" y="1426"/>
                        </a:cubicBezTo>
                        <a:cubicBezTo>
                          <a:pt x="664" y="1426"/>
                          <a:pt x="664" y="1426"/>
                          <a:pt x="664" y="1427"/>
                        </a:cubicBezTo>
                        <a:cubicBezTo>
                          <a:pt x="664" y="1427"/>
                          <a:pt x="664" y="1427"/>
                          <a:pt x="664" y="1427"/>
                        </a:cubicBezTo>
                        <a:cubicBezTo>
                          <a:pt x="665" y="1427"/>
                          <a:pt x="665" y="1427"/>
                          <a:pt x="665" y="1427"/>
                        </a:cubicBezTo>
                        <a:cubicBezTo>
                          <a:pt x="665" y="1427"/>
                          <a:pt x="665" y="1427"/>
                          <a:pt x="665" y="1427"/>
                        </a:cubicBezTo>
                        <a:cubicBezTo>
                          <a:pt x="665" y="1427"/>
                          <a:pt x="665" y="1427"/>
                          <a:pt x="665" y="1427"/>
                        </a:cubicBezTo>
                        <a:cubicBezTo>
                          <a:pt x="665" y="1427"/>
                          <a:pt x="665" y="1428"/>
                          <a:pt x="665" y="1428"/>
                        </a:cubicBezTo>
                        <a:cubicBezTo>
                          <a:pt x="666" y="1428"/>
                          <a:pt x="666" y="1428"/>
                          <a:pt x="666" y="1428"/>
                        </a:cubicBezTo>
                        <a:cubicBezTo>
                          <a:pt x="666" y="1428"/>
                          <a:pt x="666" y="1428"/>
                          <a:pt x="666" y="1428"/>
                        </a:cubicBezTo>
                        <a:cubicBezTo>
                          <a:pt x="666" y="1428"/>
                          <a:pt x="666" y="1429"/>
                          <a:pt x="666" y="1429"/>
                        </a:cubicBezTo>
                        <a:cubicBezTo>
                          <a:pt x="666" y="1429"/>
                          <a:pt x="666" y="1429"/>
                          <a:pt x="666" y="1429"/>
                        </a:cubicBezTo>
                        <a:cubicBezTo>
                          <a:pt x="667" y="1429"/>
                          <a:pt x="667" y="1429"/>
                          <a:pt x="667" y="1429"/>
                        </a:cubicBezTo>
                        <a:cubicBezTo>
                          <a:pt x="667" y="1429"/>
                          <a:pt x="667" y="1429"/>
                          <a:pt x="667" y="1429"/>
                        </a:cubicBezTo>
                        <a:cubicBezTo>
                          <a:pt x="667" y="1429"/>
                          <a:pt x="667" y="1429"/>
                          <a:pt x="667" y="1430"/>
                        </a:cubicBezTo>
                        <a:cubicBezTo>
                          <a:pt x="667" y="1430"/>
                          <a:pt x="667" y="1429"/>
                          <a:pt x="668" y="1429"/>
                        </a:cubicBezTo>
                        <a:cubicBezTo>
                          <a:pt x="668" y="1429"/>
                          <a:pt x="668" y="1430"/>
                          <a:pt x="668" y="1430"/>
                        </a:cubicBezTo>
                        <a:cubicBezTo>
                          <a:pt x="668" y="1430"/>
                          <a:pt x="668" y="1430"/>
                          <a:pt x="668" y="1430"/>
                        </a:cubicBezTo>
                        <a:cubicBezTo>
                          <a:pt x="668" y="1430"/>
                          <a:pt x="668" y="1431"/>
                          <a:pt x="668" y="1431"/>
                        </a:cubicBezTo>
                        <a:cubicBezTo>
                          <a:pt x="668" y="1431"/>
                          <a:pt x="668" y="1431"/>
                          <a:pt x="669" y="1431"/>
                        </a:cubicBezTo>
                        <a:cubicBezTo>
                          <a:pt x="669" y="1431"/>
                          <a:pt x="669" y="1431"/>
                          <a:pt x="669" y="1431"/>
                        </a:cubicBezTo>
                        <a:cubicBezTo>
                          <a:pt x="669" y="1431"/>
                          <a:pt x="669" y="1431"/>
                          <a:pt x="669" y="1431"/>
                        </a:cubicBezTo>
                        <a:cubicBezTo>
                          <a:pt x="669" y="1431"/>
                          <a:pt x="669" y="1431"/>
                          <a:pt x="669" y="1431"/>
                        </a:cubicBezTo>
                        <a:cubicBezTo>
                          <a:pt x="669" y="1432"/>
                          <a:pt x="669" y="1431"/>
                          <a:pt x="670" y="1431"/>
                        </a:cubicBezTo>
                        <a:cubicBezTo>
                          <a:pt x="670" y="1431"/>
                          <a:pt x="670" y="1432"/>
                          <a:pt x="670" y="1432"/>
                        </a:cubicBezTo>
                        <a:cubicBezTo>
                          <a:pt x="670" y="1432"/>
                          <a:pt x="670" y="1432"/>
                          <a:pt x="670" y="1433"/>
                        </a:cubicBezTo>
                        <a:cubicBezTo>
                          <a:pt x="670" y="1433"/>
                          <a:pt x="670" y="1433"/>
                          <a:pt x="670" y="1433"/>
                        </a:cubicBezTo>
                        <a:cubicBezTo>
                          <a:pt x="670" y="1432"/>
                          <a:pt x="670" y="1432"/>
                          <a:pt x="671" y="1432"/>
                        </a:cubicBezTo>
                        <a:cubicBezTo>
                          <a:pt x="671" y="1432"/>
                          <a:pt x="671" y="1432"/>
                          <a:pt x="671" y="1433"/>
                        </a:cubicBezTo>
                        <a:cubicBezTo>
                          <a:pt x="671" y="1433"/>
                          <a:pt x="671" y="1433"/>
                          <a:pt x="671" y="1433"/>
                        </a:cubicBezTo>
                        <a:cubicBezTo>
                          <a:pt x="671" y="1433"/>
                          <a:pt x="671" y="1433"/>
                          <a:pt x="671" y="1433"/>
                        </a:cubicBezTo>
                        <a:cubicBezTo>
                          <a:pt x="671" y="1434"/>
                          <a:pt x="671" y="1434"/>
                          <a:pt x="672" y="1434"/>
                        </a:cubicBezTo>
                        <a:cubicBezTo>
                          <a:pt x="672" y="1434"/>
                          <a:pt x="672" y="1434"/>
                          <a:pt x="672" y="1434"/>
                        </a:cubicBezTo>
                        <a:cubicBezTo>
                          <a:pt x="672" y="1434"/>
                          <a:pt x="672" y="1434"/>
                          <a:pt x="672" y="1434"/>
                        </a:cubicBezTo>
                        <a:cubicBezTo>
                          <a:pt x="672" y="1434"/>
                          <a:pt x="672" y="1434"/>
                          <a:pt x="672" y="1434"/>
                        </a:cubicBezTo>
                        <a:cubicBezTo>
                          <a:pt x="672" y="1434"/>
                          <a:pt x="672" y="1435"/>
                          <a:pt x="673" y="1435"/>
                        </a:cubicBezTo>
                        <a:cubicBezTo>
                          <a:pt x="673" y="1435"/>
                          <a:pt x="673" y="1435"/>
                          <a:pt x="673" y="1435"/>
                        </a:cubicBezTo>
                        <a:cubicBezTo>
                          <a:pt x="673" y="1435"/>
                          <a:pt x="673" y="1435"/>
                          <a:pt x="673" y="1435"/>
                        </a:cubicBezTo>
                        <a:cubicBezTo>
                          <a:pt x="673" y="1435"/>
                          <a:pt x="673" y="1435"/>
                          <a:pt x="673" y="1435"/>
                        </a:cubicBezTo>
                        <a:cubicBezTo>
                          <a:pt x="673" y="1435"/>
                          <a:pt x="674" y="1436"/>
                          <a:pt x="674" y="1436"/>
                        </a:cubicBezTo>
                        <a:cubicBezTo>
                          <a:pt x="674" y="1436"/>
                          <a:pt x="674" y="1436"/>
                          <a:pt x="674" y="1436"/>
                        </a:cubicBezTo>
                        <a:cubicBezTo>
                          <a:pt x="674" y="1436"/>
                          <a:pt x="674" y="1436"/>
                          <a:pt x="674" y="1436"/>
                        </a:cubicBezTo>
                        <a:cubicBezTo>
                          <a:pt x="674" y="1436"/>
                          <a:pt x="674" y="1436"/>
                          <a:pt x="674" y="1437"/>
                        </a:cubicBezTo>
                        <a:cubicBezTo>
                          <a:pt x="674" y="1437"/>
                          <a:pt x="675" y="1437"/>
                          <a:pt x="675" y="1437"/>
                        </a:cubicBezTo>
                        <a:cubicBezTo>
                          <a:pt x="675" y="1437"/>
                          <a:pt x="675" y="1436"/>
                          <a:pt x="675" y="1436"/>
                        </a:cubicBezTo>
                        <a:cubicBezTo>
                          <a:pt x="675" y="1436"/>
                          <a:pt x="675" y="1437"/>
                          <a:pt x="675" y="1437"/>
                        </a:cubicBezTo>
                        <a:cubicBezTo>
                          <a:pt x="675" y="1437"/>
                          <a:pt x="675" y="1437"/>
                          <a:pt x="675" y="1437"/>
                        </a:cubicBezTo>
                        <a:cubicBezTo>
                          <a:pt x="675" y="1438"/>
                          <a:pt x="676" y="1438"/>
                          <a:pt x="676" y="1438"/>
                        </a:cubicBezTo>
                        <a:cubicBezTo>
                          <a:pt x="676" y="1438"/>
                          <a:pt x="676" y="1438"/>
                          <a:pt x="676" y="1438"/>
                        </a:cubicBezTo>
                        <a:cubicBezTo>
                          <a:pt x="676" y="1438"/>
                          <a:pt x="676" y="1438"/>
                          <a:pt x="676" y="1438"/>
                        </a:cubicBezTo>
                        <a:cubicBezTo>
                          <a:pt x="676" y="1439"/>
                          <a:pt x="676" y="1438"/>
                          <a:pt x="676" y="1438"/>
                        </a:cubicBezTo>
                        <a:cubicBezTo>
                          <a:pt x="676" y="1439"/>
                          <a:pt x="677" y="1439"/>
                          <a:pt x="677" y="1439"/>
                        </a:cubicBezTo>
                        <a:cubicBezTo>
                          <a:pt x="677" y="1439"/>
                          <a:pt x="677" y="1438"/>
                          <a:pt x="677" y="1438"/>
                        </a:cubicBezTo>
                        <a:cubicBezTo>
                          <a:pt x="677" y="1439"/>
                          <a:pt x="677" y="1439"/>
                          <a:pt x="677" y="1439"/>
                        </a:cubicBezTo>
                        <a:cubicBezTo>
                          <a:pt x="677" y="1439"/>
                          <a:pt x="677" y="1439"/>
                          <a:pt x="677" y="1439"/>
                        </a:cubicBezTo>
                        <a:cubicBezTo>
                          <a:pt x="677" y="1439"/>
                          <a:pt x="678" y="1439"/>
                          <a:pt x="678" y="1439"/>
                        </a:cubicBezTo>
                        <a:cubicBezTo>
                          <a:pt x="678" y="1439"/>
                          <a:pt x="678" y="1439"/>
                          <a:pt x="678" y="1439"/>
                        </a:cubicBezTo>
                        <a:cubicBezTo>
                          <a:pt x="678" y="1439"/>
                          <a:pt x="678" y="1439"/>
                          <a:pt x="678" y="1439"/>
                        </a:cubicBezTo>
                        <a:cubicBezTo>
                          <a:pt x="678" y="1439"/>
                          <a:pt x="678" y="1440"/>
                          <a:pt x="678" y="1440"/>
                        </a:cubicBezTo>
                        <a:cubicBezTo>
                          <a:pt x="678" y="1440"/>
                          <a:pt x="679" y="1440"/>
                          <a:pt x="679" y="1440"/>
                        </a:cubicBezTo>
                        <a:cubicBezTo>
                          <a:pt x="679" y="1440"/>
                          <a:pt x="679" y="1440"/>
                          <a:pt x="679" y="1441"/>
                        </a:cubicBezTo>
                        <a:cubicBezTo>
                          <a:pt x="679" y="1441"/>
                          <a:pt x="679" y="1440"/>
                          <a:pt x="679" y="1440"/>
                        </a:cubicBezTo>
                        <a:cubicBezTo>
                          <a:pt x="679" y="1441"/>
                          <a:pt x="679" y="1441"/>
                          <a:pt x="679" y="1441"/>
                        </a:cubicBezTo>
                        <a:cubicBezTo>
                          <a:pt x="680" y="1442"/>
                          <a:pt x="680" y="1442"/>
                          <a:pt x="680" y="1442"/>
                        </a:cubicBezTo>
                        <a:cubicBezTo>
                          <a:pt x="680" y="1442"/>
                          <a:pt x="680" y="1441"/>
                          <a:pt x="680" y="1441"/>
                        </a:cubicBezTo>
                        <a:cubicBezTo>
                          <a:pt x="680" y="1441"/>
                          <a:pt x="680" y="1442"/>
                          <a:pt x="680" y="1442"/>
                        </a:cubicBezTo>
                        <a:cubicBezTo>
                          <a:pt x="680" y="1442"/>
                          <a:pt x="680" y="1442"/>
                          <a:pt x="680" y="1442"/>
                        </a:cubicBezTo>
                        <a:cubicBezTo>
                          <a:pt x="681" y="1442"/>
                          <a:pt x="681" y="1442"/>
                          <a:pt x="681" y="1443"/>
                        </a:cubicBezTo>
                        <a:cubicBezTo>
                          <a:pt x="681" y="1443"/>
                          <a:pt x="681" y="1443"/>
                          <a:pt x="681" y="1443"/>
                        </a:cubicBezTo>
                        <a:cubicBezTo>
                          <a:pt x="681" y="1443"/>
                          <a:pt x="681" y="1443"/>
                          <a:pt x="681" y="1443"/>
                        </a:cubicBezTo>
                        <a:cubicBezTo>
                          <a:pt x="681" y="1443"/>
                          <a:pt x="681" y="1444"/>
                          <a:pt x="681" y="1444"/>
                        </a:cubicBezTo>
                        <a:cubicBezTo>
                          <a:pt x="682" y="1444"/>
                          <a:pt x="682" y="1444"/>
                          <a:pt x="682" y="1444"/>
                        </a:cubicBezTo>
                        <a:cubicBezTo>
                          <a:pt x="682" y="1443"/>
                          <a:pt x="682" y="1444"/>
                          <a:pt x="682" y="1444"/>
                        </a:cubicBezTo>
                        <a:cubicBezTo>
                          <a:pt x="682" y="1444"/>
                          <a:pt x="682" y="1443"/>
                          <a:pt x="682" y="1443"/>
                        </a:cubicBezTo>
                        <a:cubicBezTo>
                          <a:pt x="682" y="1443"/>
                          <a:pt x="682" y="1444"/>
                          <a:pt x="682" y="1444"/>
                        </a:cubicBezTo>
                        <a:cubicBezTo>
                          <a:pt x="683" y="1444"/>
                          <a:pt x="683" y="1444"/>
                          <a:pt x="683" y="1444"/>
                        </a:cubicBezTo>
                        <a:cubicBezTo>
                          <a:pt x="683" y="1444"/>
                          <a:pt x="683" y="1444"/>
                          <a:pt x="683" y="1444"/>
                        </a:cubicBezTo>
                        <a:cubicBezTo>
                          <a:pt x="683" y="1444"/>
                          <a:pt x="683" y="1444"/>
                          <a:pt x="683" y="1444"/>
                        </a:cubicBezTo>
                        <a:cubicBezTo>
                          <a:pt x="683" y="1444"/>
                          <a:pt x="683" y="1444"/>
                          <a:pt x="684" y="1444"/>
                        </a:cubicBezTo>
                        <a:cubicBezTo>
                          <a:pt x="684" y="1444"/>
                          <a:pt x="684" y="1445"/>
                          <a:pt x="684" y="1445"/>
                        </a:cubicBezTo>
                        <a:cubicBezTo>
                          <a:pt x="684" y="1445"/>
                          <a:pt x="684" y="1446"/>
                          <a:pt x="684" y="1446"/>
                        </a:cubicBezTo>
                        <a:cubicBezTo>
                          <a:pt x="684" y="1446"/>
                          <a:pt x="684" y="1445"/>
                          <a:pt x="684" y="1445"/>
                        </a:cubicBezTo>
                        <a:cubicBezTo>
                          <a:pt x="684" y="1445"/>
                          <a:pt x="684" y="1446"/>
                          <a:pt x="685" y="1446"/>
                        </a:cubicBezTo>
                        <a:cubicBezTo>
                          <a:pt x="685" y="1446"/>
                          <a:pt x="685" y="1446"/>
                          <a:pt x="685" y="1446"/>
                        </a:cubicBezTo>
                        <a:cubicBezTo>
                          <a:pt x="685" y="1446"/>
                          <a:pt x="685" y="1445"/>
                          <a:pt x="685" y="1445"/>
                        </a:cubicBezTo>
                        <a:cubicBezTo>
                          <a:pt x="685" y="1446"/>
                          <a:pt x="685" y="1446"/>
                          <a:pt x="685" y="1446"/>
                        </a:cubicBezTo>
                        <a:cubicBezTo>
                          <a:pt x="685" y="1447"/>
                          <a:pt x="685" y="1446"/>
                          <a:pt x="686" y="1446"/>
                        </a:cubicBezTo>
                        <a:cubicBezTo>
                          <a:pt x="686" y="1446"/>
                          <a:pt x="686" y="1447"/>
                          <a:pt x="686" y="1447"/>
                        </a:cubicBezTo>
                        <a:cubicBezTo>
                          <a:pt x="686" y="1447"/>
                          <a:pt x="686" y="1447"/>
                          <a:pt x="686" y="1448"/>
                        </a:cubicBezTo>
                        <a:cubicBezTo>
                          <a:pt x="686" y="1448"/>
                          <a:pt x="686" y="1448"/>
                          <a:pt x="686" y="1448"/>
                        </a:cubicBezTo>
                        <a:cubicBezTo>
                          <a:pt x="686" y="1448"/>
                          <a:pt x="686" y="1448"/>
                          <a:pt x="687" y="1448"/>
                        </a:cubicBezTo>
                        <a:cubicBezTo>
                          <a:pt x="687" y="1448"/>
                          <a:pt x="687" y="1448"/>
                          <a:pt x="687" y="1448"/>
                        </a:cubicBezTo>
                        <a:cubicBezTo>
                          <a:pt x="687" y="1448"/>
                          <a:pt x="687" y="1449"/>
                          <a:pt x="687" y="1449"/>
                        </a:cubicBezTo>
                        <a:cubicBezTo>
                          <a:pt x="687" y="1449"/>
                          <a:pt x="687" y="1449"/>
                          <a:pt x="687" y="1449"/>
                        </a:cubicBezTo>
                        <a:cubicBezTo>
                          <a:pt x="687" y="1449"/>
                          <a:pt x="687" y="1449"/>
                          <a:pt x="688" y="1449"/>
                        </a:cubicBezTo>
                        <a:cubicBezTo>
                          <a:pt x="688" y="1449"/>
                          <a:pt x="688" y="1449"/>
                          <a:pt x="688" y="1449"/>
                        </a:cubicBezTo>
                        <a:cubicBezTo>
                          <a:pt x="688" y="1449"/>
                          <a:pt x="688" y="1449"/>
                          <a:pt x="688" y="1449"/>
                        </a:cubicBezTo>
                        <a:cubicBezTo>
                          <a:pt x="688" y="1450"/>
                          <a:pt x="688" y="1450"/>
                          <a:pt x="688" y="1450"/>
                        </a:cubicBezTo>
                        <a:cubicBezTo>
                          <a:pt x="688" y="1450"/>
                          <a:pt x="688" y="1450"/>
                          <a:pt x="689" y="1450"/>
                        </a:cubicBezTo>
                        <a:cubicBezTo>
                          <a:pt x="689" y="1450"/>
                          <a:pt x="689" y="1450"/>
                          <a:pt x="689" y="1450"/>
                        </a:cubicBezTo>
                        <a:cubicBezTo>
                          <a:pt x="689" y="1450"/>
                          <a:pt x="689" y="1450"/>
                          <a:pt x="689" y="1450"/>
                        </a:cubicBezTo>
                        <a:cubicBezTo>
                          <a:pt x="689" y="1451"/>
                          <a:pt x="689" y="1451"/>
                          <a:pt x="689" y="1451"/>
                        </a:cubicBezTo>
                        <a:cubicBezTo>
                          <a:pt x="689" y="1451"/>
                          <a:pt x="690" y="1451"/>
                          <a:pt x="690" y="1451"/>
                        </a:cubicBezTo>
                        <a:cubicBezTo>
                          <a:pt x="690" y="1451"/>
                          <a:pt x="690" y="1451"/>
                          <a:pt x="690" y="1451"/>
                        </a:cubicBezTo>
                        <a:cubicBezTo>
                          <a:pt x="690" y="1452"/>
                          <a:pt x="690" y="1451"/>
                          <a:pt x="690" y="1451"/>
                        </a:cubicBezTo>
                        <a:cubicBezTo>
                          <a:pt x="690" y="1452"/>
                          <a:pt x="690" y="1452"/>
                          <a:pt x="690" y="1452"/>
                        </a:cubicBezTo>
                        <a:cubicBezTo>
                          <a:pt x="690" y="1452"/>
                          <a:pt x="691" y="1452"/>
                          <a:pt x="691" y="1452"/>
                        </a:cubicBezTo>
                        <a:cubicBezTo>
                          <a:pt x="691" y="1452"/>
                          <a:pt x="691" y="1452"/>
                          <a:pt x="691" y="1452"/>
                        </a:cubicBezTo>
                        <a:cubicBezTo>
                          <a:pt x="691" y="1452"/>
                          <a:pt x="691" y="1453"/>
                          <a:pt x="691" y="1453"/>
                        </a:cubicBezTo>
                        <a:cubicBezTo>
                          <a:pt x="691" y="1453"/>
                          <a:pt x="691" y="1453"/>
                          <a:pt x="691" y="1453"/>
                        </a:cubicBezTo>
                        <a:cubicBezTo>
                          <a:pt x="691" y="1453"/>
                          <a:pt x="692" y="1453"/>
                          <a:pt x="692" y="1453"/>
                        </a:cubicBezTo>
                        <a:cubicBezTo>
                          <a:pt x="692" y="1453"/>
                          <a:pt x="692" y="1453"/>
                          <a:pt x="692" y="1453"/>
                        </a:cubicBezTo>
                        <a:cubicBezTo>
                          <a:pt x="692" y="1453"/>
                          <a:pt x="692" y="1453"/>
                          <a:pt x="692" y="1453"/>
                        </a:cubicBezTo>
                        <a:cubicBezTo>
                          <a:pt x="692" y="1454"/>
                          <a:pt x="692" y="1454"/>
                          <a:pt x="692" y="1454"/>
                        </a:cubicBezTo>
                        <a:cubicBezTo>
                          <a:pt x="692" y="1454"/>
                          <a:pt x="693" y="1454"/>
                          <a:pt x="693" y="1454"/>
                        </a:cubicBezTo>
                        <a:cubicBezTo>
                          <a:pt x="693" y="1454"/>
                          <a:pt x="693" y="1454"/>
                          <a:pt x="693" y="1454"/>
                        </a:cubicBezTo>
                        <a:cubicBezTo>
                          <a:pt x="693" y="1454"/>
                          <a:pt x="693" y="1454"/>
                          <a:pt x="693" y="1455"/>
                        </a:cubicBezTo>
                        <a:cubicBezTo>
                          <a:pt x="693" y="1455"/>
                          <a:pt x="693" y="1455"/>
                          <a:pt x="693" y="1455"/>
                        </a:cubicBezTo>
                        <a:cubicBezTo>
                          <a:pt x="693" y="1455"/>
                          <a:pt x="694" y="1455"/>
                          <a:pt x="694" y="1455"/>
                        </a:cubicBezTo>
                        <a:cubicBezTo>
                          <a:pt x="694" y="1455"/>
                          <a:pt x="694" y="1456"/>
                          <a:pt x="694" y="1456"/>
                        </a:cubicBezTo>
                        <a:cubicBezTo>
                          <a:pt x="694" y="1456"/>
                          <a:pt x="694" y="1456"/>
                          <a:pt x="694" y="1456"/>
                        </a:cubicBezTo>
                        <a:cubicBezTo>
                          <a:pt x="694" y="1456"/>
                          <a:pt x="694" y="1456"/>
                          <a:pt x="694" y="1456"/>
                        </a:cubicBezTo>
                        <a:cubicBezTo>
                          <a:pt x="695" y="1456"/>
                          <a:pt x="695" y="1456"/>
                          <a:pt x="695" y="1456"/>
                        </a:cubicBezTo>
                        <a:cubicBezTo>
                          <a:pt x="695" y="1456"/>
                          <a:pt x="695" y="1456"/>
                          <a:pt x="695" y="1456"/>
                        </a:cubicBezTo>
                        <a:cubicBezTo>
                          <a:pt x="695" y="1456"/>
                          <a:pt x="695" y="1457"/>
                          <a:pt x="695" y="1457"/>
                        </a:cubicBezTo>
                        <a:cubicBezTo>
                          <a:pt x="695" y="1458"/>
                          <a:pt x="695" y="1458"/>
                          <a:pt x="695" y="1458"/>
                        </a:cubicBezTo>
                        <a:cubicBezTo>
                          <a:pt x="696" y="1458"/>
                          <a:pt x="696" y="1458"/>
                          <a:pt x="696" y="1458"/>
                        </a:cubicBezTo>
                        <a:cubicBezTo>
                          <a:pt x="696" y="1458"/>
                          <a:pt x="696" y="1457"/>
                          <a:pt x="696" y="1458"/>
                        </a:cubicBezTo>
                        <a:cubicBezTo>
                          <a:pt x="696" y="1458"/>
                          <a:pt x="696" y="1458"/>
                          <a:pt x="696" y="1458"/>
                        </a:cubicBezTo>
                        <a:cubicBezTo>
                          <a:pt x="696" y="1458"/>
                          <a:pt x="696" y="1458"/>
                          <a:pt x="696" y="1458"/>
                        </a:cubicBezTo>
                        <a:cubicBezTo>
                          <a:pt x="697" y="1458"/>
                          <a:pt x="697" y="1458"/>
                          <a:pt x="697" y="1458"/>
                        </a:cubicBezTo>
                        <a:cubicBezTo>
                          <a:pt x="697" y="1459"/>
                          <a:pt x="697" y="1459"/>
                          <a:pt x="697" y="1459"/>
                        </a:cubicBezTo>
                        <a:cubicBezTo>
                          <a:pt x="697" y="1459"/>
                          <a:pt x="697" y="1459"/>
                          <a:pt x="697" y="1459"/>
                        </a:cubicBezTo>
                        <a:cubicBezTo>
                          <a:pt x="697" y="1459"/>
                          <a:pt x="697" y="1459"/>
                          <a:pt x="697" y="1459"/>
                        </a:cubicBezTo>
                        <a:cubicBezTo>
                          <a:pt x="698" y="1459"/>
                          <a:pt x="698" y="1459"/>
                          <a:pt x="698" y="1459"/>
                        </a:cubicBezTo>
                        <a:cubicBezTo>
                          <a:pt x="698" y="1460"/>
                          <a:pt x="698" y="1460"/>
                          <a:pt x="698" y="1460"/>
                        </a:cubicBezTo>
                        <a:cubicBezTo>
                          <a:pt x="698" y="1460"/>
                          <a:pt x="698" y="1460"/>
                          <a:pt x="698" y="1460"/>
                        </a:cubicBezTo>
                        <a:cubicBezTo>
                          <a:pt x="698" y="1460"/>
                          <a:pt x="698" y="1460"/>
                          <a:pt x="698" y="1460"/>
                        </a:cubicBezTo>
                        <a:cubicBezTo>
                          <a:pt x="699" y="1460"/>
                          <a:pt x="699" y="1460"/>
                          <a:pt x="699" y="1460"/>
                        </a:cubicBezTo>
                        <a:cubicBezTo>
                          <a:pt x="699" y="1460"/>
                          <a:pt x="699" y="1460"/>
                          <a:pt x="699" y="1460"/>
                        </a:cubicBezTo>
                        <a:cubicBezTo>
                          <a:pt x="699" y="1460"/>
                          <a:pt x="699" y="1461"/>
                          <a:pt x="699" y="1461"/>
                        </a:cubicBezTo>
                        <a:cubicBezTo>
                          <a:pt x="699" y="1461"/>
                          <a:pt x="699" y="1461"/>
                          <a:pt x="699" y="1461"/>
                        </a:cubicBezTo>
                        <a:cubicBezTo>
                          <a:pt x="700" y="1461"/>
                          <a:pt x="700" y="1461"/>
                          <a:pt x="700" y="1461"/>
                        </a:cubicBezTo>
                        <a:cubicBezTo>
                          <a:pt x="700" y="1461"/>
                          <a:pt x="700" y="1461"/>
                          <a:pt x="700" y="1461"/>
                        </a:cubicBezTo>
                        <a:cubicBezTo>
                          <a:pt x="700" y="1461"/>
                          <a:pt x="700" y="1462"/>
                          <a:pt x="700" y="1462"/>
                        </a:cubicBezTo>
                        <a:cubicBezTo>
                          <a:pt x="700" y="1462"/>
                          <a:pt x="700" y="1462"/>
                          <a:pt x="701" y="1462"/>
                        </a:cubicBezTo>
                        <a:cubicBezTo>
                          <a:pt x="701" y="1462"/>
                          <a:pt x="701" y="1463"/>
                          <a:pt x="701" y="1463"/>
                        </a:cubicBezTo>
                        <a:cubicBezTo>
                          <a:pt x="701" y="1463"/>
                          <a:pt x="701" y="1462"/>
                          <a:pt x="701" y="1462"/>
                        </a:cubicBezTo>
                        <a:cubicBezTo>
                          <a:pt x="701" y="1462"/>
                          <a:pt x="701" y="1463"/>
                          <a:pt x="701" y="1463"/>
                        </a:cubicBezTo>
                        <a:cubicBezTo>
                          <a:pt x="701" y="1463"/>
                          <a:pt x="701" y="1463"/>
                          <a:pt x="702" y="1463"/>
                        </a:cubicBezTo>
                        <a:cubicBezTo>
                          <a:pt x="702" y="1464"/>
                          <a:pt x="702" y="1463"/>
                          <a:pt x="702" y="1463"/>
                        </a:cubicBezTo>
                        <a:cubicBezTo>
                          <a:pt x="702" y="1463"/>
                          <a:pt x="702" y="1463"/>
                          <a:pt x="702" y="1463"/>
                        </a:cubicBezTo>
                        <a:cubicBezTo>
                          <a:pt x="702" y="1463"/>
                          <a:pt x="702" y="1464"/>
                          <a:pt x="702" y="1464"/>
                        </a:cubicBezTo>
                        <a:cubicBezTo>
                          <a:pt x="702" y="1464"/>
                          <a:pt x="702" y="1465"/>
                          <a:pt x="703" y="1465"/>
                        </a:cubicBezTo>
                        <a:cubicBezTo>
                          <a:pt x="703" y="1465"/>
                          <a:pt x="703" y="1465"/>
                          <a:pt x="703" y="1465"/>
                        </a:cubicBezTo>
                        <a:cubicBezTo>
                          <a:pt x="703" y="1465"/>
                          <a:pt x="703" y="1465"/>
                          <a:pt x="703" y="1465"/>
                        </a:cubicBezTo>
                        <a:cubicBezTo>
                          <a:pt x="703" y="1465"/>
                          <a:pt x="703" y="1465"/>
                          <a:pt x="703" y="1465"/>
                        </a:cubicBezTo>
                        <a:cubicBezTo>
                          <a:pt x="703" y="1465"/>
                          <a:pt x="703" y="1465"/>
                          <a:pt x="704" y="1465"/>
                        </a:cubicBezTo>
                        <a:cubicBezTo>
                          <a:pt x="704" y="1465"/>
                          <a:pt x="704" y="1466"/>
                          <a:pt x="704" y="1466"/>
                        </a:cubicBezTo>
                        <a:cubicBezTo>
                          <a:pt x="704" y="1466"/>
                          <a:pt x="704" y="1465"/>
                          <a:pt x="704" y="1465"/>
                        </a:cubicBezTo>
                        <a:cubicBezTo>
                          <a:pt x="704" y="1466"/>
                          <a:pt x="704" y="1466"/>
                          <a:pt x="704" y="1466"/>
                        </a:cubicBezTo>
                        <a:cubicBezTo>
                          <a:pt x="704" y="1466"/>
                          <a:pt x="704" y="1467"/>
                          <a:pt x="705" y="1467"/>
                        </a:cubicBezTo>
                        <a:cubicBezTo>
                          <a:pt x="705" y="1467"/>
                          <a:pt x="705" y="1466"/>
                          <a:pt x="705" y="1466"/>
                        </a:cubicBezTo>
                        <a:cubicBezTo>
                          <a:pt x="705" y="1466"/>
                          <a:pt x="705" y="1467"/>
                          <a:pt x="705" y="1467"/>
                        </a:cubicBezTo>
                        <a:cubicBezTo>
                          <a:pt x="705" y="1467"/>
                          <a:pt x="705" y="1467"/>
                          <a:pt x="705" y="1467"/>
                        </a:cubicBezTo>
                        <a:cubicBezTo>
                          <a:pt x="705" y="1467"/>
                          <a:pt x="706" y="1467"/>
                          <a:pt x="706" y="1467"/>
                        </a:cubicBezTo>
                        <a:cubicBezTo>
                          <a:pt x="706" y="1467"/>
                          <a:pt x="706" y="1467"/>
                          <a:pt x="706" y="1467"/>
                        </a:cubicBezTo>
                        <a:cubicBezTo>
                          <a:pt x="706" y="1467"/>
                          <a:pt x="706" y="1467"/>
                          <a:pt x="706" y="1467"/>
                        </a:cubicBezTo>
                        <a:cubicBezTo>
                          <a:pt x="706" y="1468"/>
                          <a:pt x="706" y="1468"/>
                          <a:pt x="706" y="1468"/>
                        </a:cubicBezTo>
                        <a:cubicBezTo>
                          <a:pt x="706" y="1469"/>
                          <a:pt x="707" y="1468"/>
                          <a:pt x="707" y="1468"/>
                        </a:cubicBezTo>
                        <a:cubicBezTo>
                          <a:pt x="707" y="1468"/>
                          <a:pt x="707" y="1468"/>
                          <a:pt x="707" y="1468"/>
                        </a:cubicBezTo>
                        <a:cubicBezTo>
                          <a:pt x="707" y="1468"/>
                          <a:pt x="707" y="1469"/>
                          <a:pt x="707" y="1469"/>
                        </a:cubicBezTo>
                        <a:cubicBezTo>
                          <a:pt x="707" y="1469"/>
                          <a:pt x="707" y="1469"/>
                          <a:pt x="707" y="1469"/>
                        </a:cubicBezTo>
                        <a:cubicBezTo>
                          <a:pt x="707" y="1469"/>
                          <a:pt x="708" y="1469"/>
                          <a:pt x="708" y="1470"/>
                        </a:cubicBezTo>
                        <a:cubicBezTo>
                          <a:pt x="708" y="1470"/>
                          <a:pt x="708" y="1470"/>
                          <a:pt x="708" y="1470"/>
                        </a:cubicBezTo>
                        <a:cubicBezTo>
                          <a:pt x="708" y="1470"/>
                          <a:pt x="708" y="1470"/>
                          <a:pt x="708" y="1470"/>
                        </a:cubicBezTo>
                        <a:cubicBezTo>
                          <a:pt x="708" y="1470"/>
                          <a:pt x="708" y="1470"/>
                          <a:pt x="708" y="1470"/>
                        </a:cubicBezTo>
                        <a:cubicBezTo>
                          <a:pt x="708" y="1470"/>
                          <a:pt x="709" y="1471"/>
                          <a:pt x="709" y="1471"/>
                        </a:cubicBezTo>
                        <a:cubicBezTo>
                          <a:pt x="709" y="1471"/>
                          <a:pt x="709" y="1471"/>
                          <a:pt x="709" y="1471"/>
                        </a:cubicBezTo>
                        <a:cubicBezTo>
                          <a:pt x="709" y="1471"/>
                          <a:pt x="709" y="1471"/>
                          <a:pt x="709" y="1472"/>
                        </a:cubicBezTo>
                        <a:cubicBezTo>
                          <a:pt x="709" y="1472"/>
                          <a:pt x="709" y="1472"/>
                          <a:pt x="709" y="1472"/>
                        </a:cubicBezTo>
                        <a:cubicBezTo>
                          <a:pt x="709" y="1472"/>
                          <a:pt x="710" y="1472"/>
                          <a:pt x="710" y="1472"/>
                        </a:cubicBezTo>
                        <a:cubicBezTo>
                          <a:pt x="710" y="1472"/>
                          <a:pt x="710" y="1472"/>
                          <a:pt x="710" y="1472"/>
                        </a:cubicBezTo>
                        <a:cubicBezTo>
                          <a:pt x="710" y="1472"/>
                          <a:pt x="710" y="1472"/>
                          <a:pt x="710" y="1472"/>
                        </a:cubicBezTo>
                        <a:cubicBezTo>
                          <a:pt x="710" y="1473"/>
                          <a:pt x="710" y="1473"/>
                          <a:pt x="710" y="1473"/>
                        </a:cubicBezTo>
                        <a:cubicBezTo>
                          <a:pt x="710" y="1473"/>
                          <a:pt x="711" y="1472"/>
                          <a:pt x="711" y="1472"/>
                        </a:cubicBezTo>
                        <a:cubicBezTo>
                          <a:pt x="711" y="1473"/>
                          <a:pt x="711" y="1473"/>
                          <a:pt x="711" y="1473"/>
                        </a:cubicBezTo>
                        <a:cubicBezTo>
                          <a:pt x="711" y="1473"/>
                          <a:pt x="711" y="1473"/>
                          <a:pt x="711" y="1473"/>
                        </a:cubicBezTo>
                        <a:cubicBezTo>
                          <a:pt x="711" y="1473"/>
                          <a:pt x="711" y="1474"/>
                          <a:pt x="711" y="1474"/>
                        </a:cubicBezTo>
                        <a:cubicBezTo>
                          <a:pt x="712" y="1474"/>
                          <a:pt x="712" y="1473"/>
                          <a:pt x="712" y="1473"/>
                        </a:cubicBezTo>
                        <a:cubicBezTo>
                          <a:pt x="712" y="1473"/>
                          <a:pt x="712" y="1474"/>
                          <a:pt x="712" y="1474"/>
                        </a:cubicBezTo>
                        <a:cubicBezTo>
                          <a:pt x="712" y="1474"/>
                          <a:pt x="712" y="1474"/>
                          <a:pt x="712" y="1474"/>
                        </a:cubicBezTo>
                        <a:cubicBezTo>
                          <a:pt x="712" y="1474"/>
                          <a:pt x="712" y="1474"/>
                          <a:pt x="712" y="1475"/>
                        </a:cubicBezTo>
                        <a:cubicBezTo>
                          <a:pt x="713" y="1475"/>
                          <a:pt x="713" y="1474"/>
                          <a:pt x="713" y="1475"/>
                        </a:cubicBezTo>
                        <a:cubicBezTo>
                          <a:pt x="713" y="1475"/>
                          <a:pt x="713" y="1475"/>
                          <a:pt x="713" y="1475"/>
                        </a:cubicBezTo>
                        <a:cubicBezTo>
                          <a:pt x="713" y="1475"/>
                          <a:pt x="713" y="1476"/>
                          <a:pt x="713" y="1476"/>
                        </a:cubicBezTo>
                        <a:cubicBezTo>
                          <a:pt x="713" y="1476"/>
                          <a:pt x="713" y="1476"/>
                          <a:pt x="713" y="1476"/>
                        </a:cubicBezTo>
                        <a:cubicBezTo>
                          <a:pt x="714" y="1476"/>
                          <a:pt x="714" y="1476"/>
                          <a:pt x="714" y="1476"/>
                        </a:cubicBezTo>
                        <a:cubicBezTo>
                          <a:pt x="714" y="1476"/>
                          <a:pt x="714" y="1476"/>
                          <a:pt x="714" y="1476"/>
                        </a:cubicBezTo>
                        <a:cubicBezTo>
                          <a:pt x="714" y="1476"/>
                          <a:pt x="714" y="1476"/>
                          <a:pt x="714" y="1476"/>
                        </a:cubicBezTo>
                        <a:cubicBezTo>
                          <a:pt x="714" y="1476"/>
                          <a:pt x="714" y="1476"/>
                          <a:pt x="714" y="1477"/>
                        </a:cubicBezTo>
                        <a:cubicBezTo>
                          <a:pt x="715" y="1477"/>
                          <a:pt x="715" y="1477"/>
                          <a:pt x="715" y="1477"/>
                        </a:cubicBezTo>
                        <a:cubicBezTo>
                          <a:pt x="715" y="1477"/>
                          <a:pt x="715" y="1477"/>
                          <a:pt x="715" y="1477"/>
                        </a:cubicBezTo>
                        <a:cubicBezTo>
                          <a:pt x="715" y="1478"/>
                          <a:pt x="715" y="1478"/>
                          <a:pt x="715" y="1478"/>
                        </a:cubicBezTo>
                        <a:cubicBezTo>
                          <a:pt x="715" y="1478"/>
                          <a:pt x="715" y="1478"/>
                          <a:pt x="715" y="1478"/>
                        </a:cubicBezTo>
                        <a:cubicBezTo>
                          <a:pt x="716" y="1478"/>
                          <a:pt x="716" y="1478"/>
                          <a:pt x="716" y="1478"/>
                        </a:cubicBezTo>
                        <a:cubicBezTo>
                          <a:pt x="716" y="1478"/>
                          <a:pt x="716" y="1479"/>
                          <a:pt x="716" y="1479"/>
                        </a:cubicBezTo>
                        <a:cubicBezTo>
                          <a:pt x="716" y="1479"/>
                          <a:pt x="716" y="1479"/>
                          <a:pt x="716" y="1479"/>
                        </a:cubicBezTo>
                        <a:cubicBezTo>
                          <a:pt x="716" y="1480"/>
                          <a:pt x="716" y="1480"/>
                          <a:pt x="717" y="1480"/>
                        </a:cubicBezTo>
                        <a:cubicBezTo>
                          <a:pt x="717" y="1480"/>
                          <a:pt x="717" y="1480"/>
                          <a:pt x="717" y="1480"/>
                        </a:cubicBezTo>
                        <a:cubicBezTo>
                          <a:pt x="717" y="1479"/>
                          <a:pt x="717" y="1479"/>
                          <a:pt x="717" y="1479"/>
                        </a:cubicBezTo>
                        <a:cubicBezTo>
                          <a:pt x="717" y="1479"/>
                          <a:pt x="717" y="1480"/>
                          <a:pt x="717" y="1480"/>
                        </a:cubicBezTo>
                        <a:cubicBezTo>
                          <a:pt x="717" y="1481"/>
                          <a:pt x="717" y="1480"/>
                          <a:pt x="718" y="1480"/>
                        </a:cubicBezTo>
                        <a:cubicBezTo>
                          <a:pt x="718" y="1480"/>
                          <a:pt x="718" y="1481"/>
                          <a:pt x="718" y="1481"/>
                        </a:cubicBezTo>
                        <a:cubicBezTo>
                          <a:pt x="718" y="1481"/>
                          <a:pt x="718" y="1481"/>
                          <a:pt x="718" y="1481"/>
                        </a:cubicBezTo>
                        <a:cubicBezTo>
                          <a:pt x="718" y="1481"/>
                          <a:pt x="718" y="1481"/>
                          <a:pt x="718" y="1482"/>
                        </a:cubicBezTo>
                        <a:cubicBezTo>
                          <a:pt x="718" y="1482"/>
                          <a:pt x="718" y="1482"/>
                          <a:pt x="719" y="1482"/>
                        </a:cubicBezTo>
                        <a:cubicBezTo>
                          <a:pt x="719" y="1482"/>
                          <a:pt x="719" y="1482"/>
                          <a:pt x="719" y="1482"/>
                        </a:cubicBezTo>
                        <a:cubicBezTo>
                          <a:pt x="719" y="1482"/>
                          <a:pt x="719" y="1482"/>
                          <a:pt x="719" y="1482"/>
                        </a:cubicBezTo>
                        <a:cubicBezTo>
                          <a:pt x="719" y="1482"/>
                          <a:pt x="719" y="1482"/>
                          <a:pt x="719" y="1482"/>
                        </a:cubicBezTo>
                        <a:cubicBezTo>
                          <a:pt x="719" y="1482"/>
                          <a:pt x="719" y="1482"/>
                          <a:pt x="720" y="1482"/>
                        </a:cubicBezTo>
                        <a:cubicBezTo>
                          <a:pt x="720" y="1483"/>
                          <a:pt x="720" y="1483"/>
                          <a:pt x="720" y="1483"/>
                        </a:cubicBezTo>
                        <a:cubicBezTo>
                          <a:pt x="720" y="1483"/>
                          <a:pt x="720" y="1483"/>
                          <a:pt x="720" y="1483"/>
                        </a:cubicBezTo>
                        <a:cubicBezTo>
                          <a:pt x="720" y="1483"/>
                          <a:pt x="720" y="1483"/>
                          <a:pt x="720" y="1483"/>
                        </a:cubicBezTo>
                        <a:cubicBezTo>
                          <a:pt x="720" y="1483"/>
                          <a:pt x="720" y="1484"/>
                          <a:pt x="721" y="1484"/>
                        </a:cubicBezTo>
                        <a:cubicBezTo>
                          <a:pt x="721" y="1484"/>
                          <a:pt x="721" y="1484"/>
                          <a:pt x="721" y="1484"/>
                        </a:cubicBezTo>
                        <a:cubicBezTo>
                          <a:pt x="721" y="1484"/>
                          <a:pt x="721" y="1485"/>
                          <a:pt x="721" y="1485"/>
                        </a:cubicBezTo>
                        <a:cubicBezTo>
                          <a:pt x="721" y="1485"/>
                          <a:pt x="721" y="1484"/>
                          <a:pt x="721" y="1484"/>
                        </a:cubicBezTo>
                        <a:cubicBezTo>
                          <a:pt x="721" y="1485"/>
                          <a:pt x="721" y="1485"/>
                          <a:pt x="722" y="1485"/>
                        </a:cubicBezTo>
                        <a:cubicBezTo>
                          <a:pt x="722" y="1485"/>
                          <a:pt x="722" y="1485"/>
                          <a:pt x="722" y="1485"/>
                        </a:cubicBezTo>
                        <a:cubicBezTo>
                          <a:pt x="722" y="1485"/>
                          <a:pt x="722" y="1485"/>
                          <a:pt x="722" y="1485"/>
                        </a:cubicBezTo>
                        <a:cubicBezTo>
                          <a:pt x="722" y="1486"/>
                          <a:pt x="722" y="1486"/>
                          <a:pt x="722" y="1487"/>
                        </a:cubicBezTo>
                        <a:cubicBezTo>
                          <a:pt x="722" y="1487"/>
                          <a:pt x="723" y="1487"/>
                          <a:pt x="723" y="1487"/>
                        </a:cubicBezTo>
                        <a:cubicBezTo>
                          <a:pt x="723" y="1487"/>
                          <a:pt x="723" y="1487"/>
                          <a:pt x="723" y="1487"/>
                        </a:cubicBezTo>
                        <a:cubicBezTo>
                          <a:pt x="723" y="1487"/>
                          <a:pt x="723" y="1488"/>
                          <a:pt x="723" y="1488"/>
                        </a:cubicBezTo>
                        <a:cubicBezTo>
                          <a:pt x="723" y="1488"/>
                          <a:pt x="723" y="1487"/>
                          <a:pt x="723" y="1487"/>
                        </a:cubicBezTo>
                        <a:cubicBezTo>
                          <a:pt x="723" y="1487"/>
                          <a:pt x="724" y="1488"/>
                          <a:pt x="724" y="1488"/>
                        </a:cubicBezTo>
                        <a:cubicBezTo>
                          <a:pt x="724" y="1488"/>
                          <a:pt x="724" y="1487"/>
                          <a:pt x="724" y="1487"/>
                        </a:cubicBezTo>
                        <a:cubicBezTo>
                          <a:pt x="724" y="1487"/>
                          <a:pt x="724" y="1488"/>
                          <a:pt x="724" y="1488"/>
                        </a:cubicBezTo>
                        <a:cubicBezTo>
                          <a:pt x="724" y="1488"/>
                          <a:pt x="724" y="1488"/>
                          <a:pt x="724" y="1488"/>
                        </a:cubicBezTo>
                        <a:cubicBezTo>
                          <a:pt x="724" y="1488"/>
                          <a:pt x="725" y="1488"/>
                          <a:pt x="725" y="1488"/>
                        </a:cubicBezTo>
                        <a:cubicBezTo>
                          <a:pt x="725" y="1489"/>
                          <a:pt x="725" y="1489"/>
                          <a:pt x="725" y="1489"/>
                        </a:cubicBezTo>
                        <a:cubicBezTo>
                          <a:pt x="725" y="1489"/>
                          <a:pt x="725" y="1489"/>
                          <a:pt x="725" y="1489"/>
                        </a:cubicBezTo>
                        <a:cubicBezTo>
                          <a:pt x="725" y="1489"/>
                          <a:pt x="725" y="1489"/>
                          <a:pt x="725" y="1489"/>
                        </a:cubicBezTo>
                        <a:cubicBezTo>
                          <a:pt x="725" y="1489"/>
                          <a:pt x="726" y="1489"/>
                          <a:pt x="726" y="1489"/>
                        </a:cubicBezTo>
                        <a:cubicBezTo>
                          <a:pt x="726" y="1490"/>
                          <a:pt x="726" y="1490"/>
                          <a:pt x="726" y="1490"/>
                        </a:cubicBezTo>
                        <a:cubicBezTo>
                          <a:pt x="726" y="1490"/>
                          <a:pt x="726" y="1490"/>
                          <a:pt x="726" y="1490"/>
                        </a:cubicBezTo>
                        <a:cubicBezTo>
                          <a:pt x="726" y="1491"/>
                          <a:pt x="726" y="1491"/>
                          <a:pt x="726" y="1491"/>
                        </a:cubicBezTo>
                        <a:cubicBezTo>
                          <a:pt x="726" y="1491"/>
                          <a:pt x="727" y="1491"/>
                          <a:pt x="727" y="1491"/>
                        </a:cubicBezTo>
                        <a:cubicBezTo>
                          <a:pt x="727" y="1491"/>
                          <a:pt x="727" y="1491"/>
                          <a:pt x="727" y="1491"/>
                        </a:cubicBezTo>
                        <a:cubicBezTo>
                          <a:pt x="727" y="1491"/>
                          <a:pt x="727" y="1492"/>
                          <a:pt x="727" y="1492"/>
                        </a:cubicBezTo>
                        <a:cubicBezTo>
                          <a:pt x="727" y="1492"/>
                          <a:pt x="727" y="1492"/>
                          <a:pt x="727" y="1492"/>
                        </a:cubicBezTo>
                        <a:cubicBezTo>
                          <a:pt x="728" y="1492"/>
                          <a:pt x="728" y="1492"/>
                          <a:pt x="728" y="1492"/>
                        </a:cubicBezTo>
                        <a:cubicBezTo>
                          <a:pt x="728" y="1492"/>
                          <a:pt x="728" y="1492"/>
                          <a:pt x="728" y="1492"/>
                        </a:cubicBezTo>
                        <a:cubicBezTo>
                          <a:pt x="728" y="1492"/>
                          <a:pt x="728" y="1492"/>
                          <a:pt x="728" y="1492"/>
                        </a:cubicBezTo>
                        <a:cubicBezTo>
                          <a:pt x="728" y="1492"/>
                          <a:pt x="728" y="1492"/>
                          <a:pt x="728" y="1493"/>
                        </a:cubicBezTo>
                        <a:cubicBezTo>
                          <a:pt x="729" y="1493"/>
                          <a:pt x="729" y="1493"/>
                          <a:pt x="729" y="1493"/>
                        </a:cubicBezTo>
                        <a:cubicBezTo>
                          <a:pt x="729" y="1493"/>
                          <a:pt x="729" y="1493"/>
                          <a:pt x="729" y="1493"/>
                        </a:cubicBezTo>
                        <a:cubicBezTo>
                          <a:pt x="729" y="1493"/>
                          <a:pt x="729" y="1493"/>
                          <a:pt x="729" y="1493"/>
                        </a:cubicBezTo>
                        <a:cubicBezTo>
                          <a:pt x="729" y="1493"/>
                          <a:pt x="729" y="1493"/>
                          <a:pt x="729" y="1493"/>
                        </a:cubicBezTo>
                        <a:cubicBezTo>
                          <a:pt x="730" y="1494"/>
                          <a:pt x="730" y="1494"/>
                          <a:pt x="730" y="1495"/>
                        </a:cubicBezTo>
                        <a:cubicBezTo>
                          <a:pt x="730" y="1495"/>
                          <a:pt x="730" y="1495"/>
                          <a:pt x="730" y="1494"/>
                        </a:cubicBezTo>
                        <a:cubicBezTo>
                          <a:pt x="730" y="1494"/>
                          <a:pt x="730" y="1494"/>
                          <a:pt x="730" y="1494"/>
                        </a:cubicBezTo>
                        <a:cubicBezTo>
                          <a:pt x="730" y="1494"/>
                          <a:pt x="730" y="1495"/>
                          <a:pt x="730" y="1495"/>
                        </a:cubicBezTo>
                        <a:cubicBezTo>
                          <a:pt x="731" y="1495"/>
                          <a:pt x="731" y="1495"/>
                          <a:pt x="731" y="1495"/>
                        </a:cubicBezTo>
                        <a:cubicBezTo>
                          <a:pt x="731" y="1495"/>
                          <a:pt x="731" y="1495"/>
                          <a:pt x="731" y="1495"/>
                        </a:cubicBezTo>
                        <a:cubicBezTo>
                          <a:pt x="731" y="1495"/>
                          <a:pt x="731" y="1495"/>
                          <a:pt x="731" y="1496"/>
                        </a:cubicBezTo>
                        <a:cubicBezTo>
                          <a:pt x="731" y="1496"/>
                          <a:pt x="731" y="1496"/>
                          <a:pt x="731" y="1496"/>
                        </a:cubicBezTo>
                        <a:cubicBezTo>
                          <a:pt x="732" y="1496"/>
                          <a:pt x="732" y="1496"/>
                          <a:pt x="732" y="1496"/>
                        </a:cubicBezTo>
                        <a:cubicBezTo>
                          <a:pt x="732" y="1496"/>
                          <a:pt x="732" y="1497"/>
                          <a:pt x="732" y="1497"/>
                        </a:cubicBezTo>
                        <a:cubicBezTo>
                          <a:pt x="732" y="1497"/>
                          <a:pt x="732" y="1497"/>
                          <a:pt x="732" y="1497"/>
                        </a:cubicBezTo>
                        <a:cubicBezTo>
                          <a:pt x="732" y="1497"/>
                          <a:pt x="732" y="1497"/>
                          <a:pt x="733" y="1497"/>
                        </a:cubicBezTo>
                        <a:cubicBezTo>
                          <a:pt x="733" y="1497"/>
                          <a:pt x="733" y="1497"/>
                          <a:pt x="733" y="1497"/>
                        </a:cubicBezTo>
                        <a:cubicBezTo>
                          <a:pt x="733" y="1497"/>
                          <a:pt x="733" y="1498"/>
                          <a:pt x="733" y="1498"/>
                        </a:cubicBezTo>
                        <a:cubicBezTo>
                          <a:pt x="733" y="1498"/>
                          <a:pt x="733" y="1498"/>
                          <a:pt x="733" y="1498"/>
                        </a:cubicBezTo>
                        <a:cubicBezTo>
                          <a:pt x="733" y="1499"/>
                          <a:pt x="733" y="1498"/>
                          <a:pt x="734" y="1498"/>
                        </a:cubicBezTo>
                        <a:cubicBezTo>
                          <a:pt x="734" y="1498"/>
                          <a:pt x="734" y="1499"/>
                          <a:pt x="734" y="1499"/>
                        </a:cubicBezTo>
                        <a:cubicBezTo>
                          <a:pt x="734" y="1499"/>
                          <a:pt x="734" y="1499"/>
                          <a:pt x="734" y="1499"/>
                        </a:cubicBezTo>
                        <a:cubicBezTo>
                          <a:pt x="734" y="1499"/>
                          <a:pt x="734" y="1499"/>
                          <a:pt x="734" y="1499"/>
                        </a:cubicBezTo>
                        <a:cubicBezTo>
                          <a:pt x="734" y="1499"/>
                          <a:pt x="734" y="1499"/>
                          <a:pt x="735" y="1499"/>
                        </a:cubicBezTo>
                        <a:cubicBezTo>
                          <a:pt x="735" y="1499"/>
                          <a:pt x="735" y="1499"/>
                          <a:pt x="735" y="1499"/>
                        </a:cubicBezTo>
                        <a:cubicBezTo>
                          <a:pt x="735" y="1499"/>
                          <a:pt x="735" y="1499"/>
                          <a:pt x="735" y="1499"/>
                        </a:cubicBezTo>
                        <a:cubicBezTo>
                          <a:pt x="735" y="1500"/>
                          <a:pt x="735" y="1500"/>
                          <a:pt x="735" y="1500"/>
                        </a:cubicBezTo>
                        <a:cubicBezTo>
                          <a:pt x="735" y="1500"/>
                          <a:pt x="735" y="1500"/>
                          <a:pt x="736" y="1500"/>
                        </a:cubicBezTo>
                        <a:cubicBezTo>
                          <a:pt x="736" y="1501"/>
                          <a:pt x="736" y="1500"/>
                          <a:pt x="736" y="1500"/>
                        </a:cubicBezTo>
                        <a:cubicBezTo>
                          <a:pt x="736" y="1500"/>
                          <a:pt x="736" y="1500"/>
                          <a:pt x="736" y="1500"/>
                        </a:cubicBezTo>
                        <a:cubicBezTo>
                          <a:pt x="736" y="1500"/>
                          <a:pt x="736" y="1501"/>
                          <a:pt x="736" y="1501"/>
                        </a:cubicBezTo>
                        <a:cubicBezTo>
                          <a:pt x="736" y="1501"/>
                          <a:pt x="736" y="1501"/>
                          <a:pt x="737" y="1501"/>
                        </a:cubicBezTo>
                        <a:cubicBezTo>
                          <a:pt x="737" y="1502"/>
                          <a:pt x="737" y="1502"/>
                          <a:pt x="737" y="1502"/>
                        </a:cubicBezTo>
                        <a:cubicBezTo>
                          <a:pt x="737" y="1503"/>
                          <a:pt x="737" y="1503"/>
                          <a:pt x="737" y="1503"/>
                        </a:cubicBezTo>
                        <a:cubicBezTo>
                          <a:pt x="737" y="1503"/>
                          <a:pt x="737" y="1503"/>
                          <a:pt x="737" y="1503"/>
                        </a:cubicBezTo>
                        <a:cubicBezTo>
                          <a:pt x="737" y="1503"/>
                          <a:pt x="737" y="1503"/>
                          <a:pt x="738" y="1503"/>
                        </a:cubicBezTo>
                        <a:cubicBezTo>
                          <a:pt x="738" y="1503"/>
                          <a:pt x="738" y="1503"/>
                          <a:pt x="738" y="1503"/>
                        </a:cubicBezTo>
                        <a:cubicBezTo>
                          <a:pt x="738" y="1503"/>
                          <a:pt x="739" y="1503"/>
                          <a:pt x="739" y="1503"/>
                        </a:cubicBezTo>
                        <a:cubicBezTo>
                          <a:pt x="739" y="1503"/>
                          <a:pt x="739" y="1503"/>
                          <a:pt x="739" y="1503"/>
                        </a:cubicBezTo>
                        <a:cubicBezTo>
                          <a:pt x="739" y="1504"/>
                          <a:pt x="739" y="1504"/>
                          <a:pt x="739" y="1504"/>
                        </a:cubicBezTo>
                        <a:cubicBezTo>
                          <a:pt x="739" y="1504"/>
                          <a:pt x="739" y="1504"/>
                          <a:pt x="739" y="1504"/>
                        </a:cubicBezTo>
                        <a:cubicBezTo>
                          <a:pt x="739" y="1504"/>
                          <a:pt x="740" y="1504"/>
                          <a:pt x="740" y="1504"/>
                        </a:cubicBezTo>
                        <a:cubicBezTo>
                          <a:pt x="740" y="1504"/>
                          <a:pt x="740" y="1505"/>
                          <a:pt x="740" y="1505"/>
                        </a:cubicBezTo>
                        <a:cubicBezTo>
                          <a:pt x="740" y="1505"/>
                          <a:pt x="740" y="1505"/>
                          <a:pt x="740" y="1505"/>
                        </a:cubicBezTo>
                        <a:cubicBezTo>
                          <a:pt x="740" y="1505"/>
                          <a:pt x="740" y="1506"/>
                          <a:pt x="740" y="1506"/>
                        </a:cubicBezTo>
                        <a:cubicBezTo>
                          <a:pt x="740" y="1506"/>
                          <a:pt x="741" y="1505"/>
                          <a:pt x="741" y="1505"/>
                        </a:cubicBezTo>
                        <a:cubicBezTo>
                          <a:pt x="741" y="1505"/>
                          <a:pt x="741" y="1506"/>
                          <a:pt x="741" y="1506"/>
                        </a:cubicBezTo>
                        <a:cubicBezTo>
                          <a:pt x="741" y="1506"/>
                          <a:pt x="741" y="1506"/>
                          <a:pt x="741" y="1506"/>
                        </a:cubicBezTo>
                        <a:cubicBezTo>
                          <a:pt x="741" y="1506"/>
                          <a:pt x="741" y="1506"/>
                          <a:pt x="741" y="1506"/>
                        </a:cubicBezTo>
                        <a:cubicBezTo>
                          <a:pt x="741" y="1506"/>
                          <a:pt x="742" y="1506"/>
                          <a:pt x="742" y="1506"/>
                        </a:cubicBezTo>
                        <a:cubicBezTo>
                          <a:pt x="742" y="1507"/>
                          <a:pt x="742" y="1507"/>
                          <a:pt x="742" y="1507"/>
                        </a:cubicBezTo>
                        <a:cubicBezTo>
                          <a:pt x="742" y="1507"/>
                          <a:pt x="742" y="1507"/>
                          <a:pt x="742" y="1507"/>
                        </a:cubicBezTo>
                        <a:cubicBezTo>
                          <a:pt x="742" y="1507"/>
                          <a:pt x="742" y="1507"/>
                          <a:pt x="742" y="1507"/>
                        </a:cubicBezTo>
                        <a:cubicBezTo>
                          <a:pt x="742" y="1507"/>
                          <a:pt x="743" y="1508"/>
                          <a:pt x="743" y="1508"/>
                        </a:cubicBezTo>
                        <a:cubicBezTo>
                          <a:pt x="743" y="1508"/>
                          <a:pt x="743" y="1508"/>
                          <a:pt x="743" y="1508"/>
                        </a:cubicBezTo>
                        <a:cubicBezTo>
                          <a:pt x="743" y="1508"/>
                          <a:pt x="743" y="1509"/>
                          <a:pt x="743" y="1509"/>
                        </a:cubicBezTo>
                        <a:cubicBezTo>
                          <a:pt x="743" y="1509"/>
                          <a:pt x="743" y="1509"/>
                          <a:pt x="743" y="1509"/>
                        </a:cubicBezTo>
                        <a:cubicBezTo>
                          <a:pt x="743" y="1509"/>
                          <a:pt x="744" y="1509"/>
                          <a:pt x="744" y="1509"/>
                        </a:cubicBezTo>
                        <a:cubicBezTo>
                          <a:pt x="744" y="1509"/>
                          <a:pt x="744" y="1509"/>
                          <a:pt x="744" y="1509"/>
                        </a:cubicBezTo>
                        <a:cubicBezTo>
                          <a:pt x="744" y="1509"/>
                          <a:pt x="744" y="1509"/>
                          <a:pt x="744" y="1509"/>
                        </a:cubicBezTo>
                        <a:cubicBezTo>
                          <a:pt x="744" y="1509"/>
                          <a:pt x="744" y="1509"/>
                          <a:pt x="744" y="1509"/>
                        </a:cubicBezTo>
                        <a:cubicBezTo>
                          <a:pt x="745" y="1510"/>
                          <a:pt x="745" y="1510"/>
                          <a:pt x="745" y="1510"/>
                        </a:cubicBezTo>
                        <a:cubicBezTo>
                          <a:pt x="745" y="1510"/>
                          <a:pt x="745" y="1510"/>
                          <a:pt x="745" y="1510"/>
                        </a:cubicBezTo>
                        <a:cubicBezTo>
                          <a:pt x="745" y="1510"/>
                          <a:pt x="745" y="1511"/>
                          <a:pt x="745" y="1511"/>
                        </a:cubicBezTo>
                        <a:cubicBezTo>
                          <a:pt x="745" y="1511"/>
                          <a:pt x="745" y="1511"/>
                          <a:pt x="745" y="1511"/>
                        </a:cubicBezTo>
                        <a:cubicBezTo>
                          <a:pt x="746" y="1511"/>
                          <a:pt x="746" y="1511"/>
                          <a:pt x="746" y="1511"/>
                        </a:cubicBezTo>
                        <a:cubicBezTo>
                          <a:pt x="746" y="1512"/>
                          <a:pt x="746" y="1512"/>
                          <a:pt x="746" y="1512"/>
                        </a:cubicBezTo>
                        <a:cubicBezTo>
                          <a:pt x="746" y="1512"/>
                          <a:pt x="746" y="1512"/>
                          <a:pt x="746" y="1512"/>
                        </a:cubicBezTo>
                        <a:cubicBezTo>
                          <a:pt x="746" y="1512"/>
                          <a:pt x="746" y="1512"/>
                          <a:pt x="746" y="1512"/>
                        </a:cubicBezTo>
                        <a:cubicBezTo>
                          <a:pt x="747" y="1512"/>
                          <a:pt x="747" y="1512"/>
                          <a:pt x="747" y="1512"/>
                        </a:cubicBezTo>
                        <a:cubicBezTo>
                          <a:pt x="747" y="1512"/>
                          <a:pt x="747" y="1512"/>
                          <a:pt x="747" y="1513"/>
                        </a:cubicBezTo>
                        <a:cubicBezTo>
                          <a:pt x="747" y="1513"/>
                          <a:pt x="747" y="1513"/>
                          <a:pt x="747" y="1513"/>
                        </a:cubicBezTo>
                        <a:cubicBezTo>
                          <a:pt x="747" y="1513"/>
                          <a:pt x="747" y="1513"/>
                          <a:pt x="747" y="1513"/>
                        </a:cubicBezTo>
                        <a:cubicBezTo>
                          <a:pt x="748" y="1513"/>
                          <a:pt x="748" y="1513"/>
                          <a:pt x="748" y="1513"/>
                        </a:cubicBezTo>
                        <a:cubicBezTo>
                          <a:pt x="748" y="1514"/>
                          <a:pt x="748" y="1514"/>
                          <a:pt x="748" y="1514"/>
                        </a:cubicBezTo>
                        <a:cubicBezTo>
                          <a:pt x="748" y="1514"/>
                          <a:pt x="748" y="1514"/>
                          <a:pt x="748" y="1514"/>
                        </a:cubicBezTo>
                        <a:cubicBezTo>
                          <a:pt x="748" y="1514"/>
                          <a:pt x="748" y="1514"/>
                          <a:pt x="748" y="1514"/>
                        </a:cubicBezTo>
                        <a:cubicBezTo>
                          <a:pt x="749" y="1514"/>
                          <a:pt x="749" y="1515"/>
                          <a:pt x="749" y="1515"/>
                        </a:cubicBezTo>
                        <a:cubicBezTo>
                          <a:pt x="749" y="1515"/>
                          <a:pt x="749" y="1515"/>
                          <a:pt x="749" y="1515"/>
                        </a:cubicBezTo>
                        <a:cubicBezTo>
                          <a:pt x="749" y="1515"/>
                          <a:pt x="749" y="1515"/>
                          <a:pt x="749" y="1515"/>
                        </a:cubicBezTo>
                        <a:cubicBezTo>
                          <a:pt x="749" y="1515"/>
                          <a:pt x="749" y="1516"/>
                          <a:pt x="750" y="1516"/>
                        </a:cubicBezTo>
                        <a:cubicBezTo>
                          <a:pt x="750" y="1516"/>
                          <a:pt x="750" y="1516"/>
                          <a:pt x="750" y="1516"/>
                        </a:cubicBezTo>
                        <a:cubicBezTo>
                          <a:pt x="750" y="1516"/>
                          <a:pt x="750" y="1516"/>
                          <a:pt x="750" y="1516"/>
                        </a:cubicBezTo>
                        <a:cubicBezTo>
                          <a:pt x="750" y="1516"/>
                          <a:pt x="750" y="1517"/>
                          <a:pt x="750" y="1517"/>
                        </a:cubicBezTo>
                        <a:cubicBezTo>
                          <a:pt x="750" y="1517"/>
                          <a:pt x="750" y="1517"/>
                          <a:pt x="751" y="1517"/>
                        </a:cubicBezTo>
                        <a:cubicBezTo>
                          <a:pt x="751" y="1517"/>
                          <a:pt x="751" y="1517"/>
                          <a:pt x="751" y="1517"/>
                        </a:cubicBezTo>
                        <a:cubicBezTo>
                          <a:pt x="751" y="1517"/>
                          <a:pt x="751" y="1518"/>
                          <a:pt x="751" y="1518"/>
                        </a:cubicBezTo>
                        <a:cubicBezTo>
                          <a:pt x="751" y="1518"/>
                          <a:pt x="751" y="1518"/>
                          <a:pt x="751" y="1518"/>
                        </a:cubicBezTo>
                        <a:cubicBezTo>
                          <a:pt x="751" y="1518"/>
                          <a:pt x="751" y="1518"/>
                          <a:pt x="752" y="1519"/>
                        </a:cubicBezTo>
                        <a:cubicBezTo>
                          <a:pt x="752" y="1519"/>
                          <a:pt x="752" y="1519"/>
                          <a:pt x="752" y="1519"/>
                        </a:cubicBezTo>
                        <a:cubicBezTo>
                          <a:pt x="752" y="1519"/>
                          <a:pt x="752" y="1519"/>
                          <a:pt x="752" y="1519"/>
                        </a:cubicBezTo>
                        <a:cubicBezTo>
                          <a:pt x="752" y="1519"/>
                          <a:pt x="752" y="1520"/>
                          <a:pt x="752" y="1520"/>
                        </a:cubicBezTo>
                        <a:cubicBezTo>
                          <a:pt x="752" y="1520"/>
                          <a:pt x="752" y="1520"/>
                          <a:pt x="753" y="1520"/>
                        </a:cubicBezTo>
                        <a:cubicBezTo>
                          <a:pt x="753" y="1520"/>
                          <a:pt x="753" y="1520"/>
                          <a:pt x="753" y="1520"/>
                        </a:cubicBezTo>
                        <a:cubicBezTo>
                          <a:pt x="753" y="1520"/>
                          <a:pt x="753" y="1520"/>
                          <a:pt x="753" y="1521"/>
                        </a:cubicBezTo>
                        <a:cubicBezTo>
                          <a:pt x="753" y="1521"/>
                          <a:pt x="753" y="1521"/>
                          <a:pt x="753" y="1521"/>
                        </a:cubicBezTo>
                        <a:cubicBezTo>
                          <a:pt x="753" y="1521"/>
                          <a:pt x="753" y="1521"/>
                          <a:pt x="754" y="1521"/>
                        </a:cubicBezTo>
                        <a:cubicBezTo>
                          <a:pt x="754" y="1521"/>
                          <a:pt x="754" y="1521"/>
                          <a:pt x="754" y="1521"/>
                        </a:cubicBezTo>
                        <a:cubicBezTo>
                          <a:pt x="754" y="1521"/>
                          <a:pt x="754" y="1522"/>
                          <a:pt x="754" y="1522"/>
                        </a:cubicBezTo>
                        <a:cubicBezTo>
                          <a:pt x="754" y="1522"/>
                          <a:pt x="754" y="1521"/>
                          <a:pt x="754" y="1521"/>
                        </a:cubicBezTo>
                        <a:cubicBezTo>
                          <a:pt x="754" y="1521"/>
                          <a:pt x="754" y="1522"/>
                          <a:pt x="755" y="1522"/>
                        </a:cubicBezTo>
                        <a:cubicBezTo>
                          <a:pt x="755" y="1522"/>
                          <a:pt x="755" y="1522"/>
                          <a:pt x="755" y="1522"/>
                        </a:cubicBezTo>
                        <a:cubicBezTo>
                          <a:pt x="755" y="1523"/>
                          <a:pt x="755" y="1523"/>
                          <a:pt x="755" y="1523"/>
                        </a:cubicBezTo>
                        <a:cubicBezTo>
                          <a:pt x="755" y="1523"/>
                          <a:pt x="755" y="1523"/>
                          <a:pt x="755" y="1523"/>
                        </a:cubicBezTo>
                        <a:cubicBezTo>
                          <a:pt x="755" y="1523"/>
                          <a:pt x="756" y="1523"/>
                          <a:pt x="756" y="1523"/>
                        </a:cubicBezTo>
                        <a:cubicBezTo>
                          <a:pt x="756" y="1523"/>
                          <a:pt x="756" y="1523"/>
                          <a:pt x="756" y="1523"/>
                        </a:cubicBezTo>
                        <a:cubicBezTo>
                          <a:pt x="756" y="1523"/>
                          <a:pt x="756" y="1523"/>
                          <a:pt x="756" y="1524"/>
                        </a:cubicBezTo>
                        <a:cubicBezTo>
                          <a:pt x="756" y="1524"/>
                          <a:pt x="756" y="1524"/>
                          <a:pt x="756" y="1524"/>
                        </a:cubicBezTo>
                        <a:cubicBezTo>
                          <a:pt x="756" y="1524"/>
                          <a:pt x="757" y="1524"/>
                          <a:pt x="757" y="1524"/>
                        </a:cubicBezTo>
                        <a:cubicBezTo>
                          <a:pt x="757" y="1524"/>
                          <a:pt x="757" y="1524"/>
                          <a:pt x="757" y="1524"/>
                        </a:cubicBezTo>
                        <a:cubicBezTo>
                          <a:pt x="757" y="1524"/>
                          <a:pt x="757" y="1524"/>
                          <a:pt x="757" y="1525"/>
                        </a:cubicBezTo>
                        <a:cubicBezTo>
                          <a:pt x="757" y="1525"/>
                          <a:pt x="757" y="1525"/>
                          <a:pt x="757" y="1525"/>
                        </a:cubicBezTo>
                        <a:cubicBezTo>
                          <a:pt x="757" y="1525"/>
                          <a:pt x="758" y="1526"/>
                          <a:pt x="758" y="1526"/>
                        </a:cubicBezTo>
                        <a:cubicBezTo>
                          <a:pt x="758" y="1526"/>
                          <a:pt x="758" y="1526"/>
                          <a:pt x="758" y="1526"/>
                        </a:cubicBezTo>
                        <a:cubicBezTo>
                          <a:pt x="758" y="1526"/>
                          <a:pt x="758" y="1526"/>
                          <a:pt x="758" y="1526"/>
                        </a:cubicBezTo>
                        <a:cubicBezTo>
                          <a:pt x="758" y="1527"/>
                          <a:pt x="758" y="1527"/>
                          <a:pt x="758" y="1527"/>
                        </a:cubicBezTo>
                        <a:cubicBezTo>
                          <a:pt x="758" y="1527"/>
                          <a:pt x="759" y="1527"/>
                          <a:pt x="759" y="1527"/>
                        </a:cubicBezTo>
                        <a:cubicBezTo>
                          <a:pt x="759" y="1527"/>
                          <a:pt x="759" y="1527"/>
                          <a:pt x="759" y="1527"/>
                        </a:cubicBezTo>
                        <a:cubicBezTo>
                          <a:pt x="759" y="1527"/>
                          <a:pt x="759" y="1527"/>
                          <a:pt x="759" y="1527"/>
                        </a:cubicBezTo>
                        <a:cubicBezTo>
                          <a:pt x="759" y="1527"/>
                          <a:pt x="759" y="1528"/>
                          <a:pt x="759" y="1528"/>
                        </a:cubicBezTo>
                        <a:cubicBezTo>
                          <a:pt x="759" y="1528"/>
                          <a:pt x="760" y="1528"/>
                          <a:pt x="760" y="1528"/>
                        </a:cubicBezTo>
                        <a:cubicBezTo>
                          <a:pt x="760" y="1528"/>
                          <a:pt x="760" y="1528"/>
                          <a:pt x="760" y="1528"/>
                        </a:cubicBezTo>
                        <a:cubicBezTo>
                          <a:pt x="760" y="1528"/>
                          <a:pt x="760" y="1528"/>
                          <a:pt x="760" y="1528"/>
                        </a:cubicBezTo>
                        <a:cubicBezTo>
                          <a:pt x="760" y="1528"/>
                          <a:pt x="760" y="1529"/>
                          <a:pt x="760" y="1529"/>
                        </a:cubicBezTo>
                        <a:cubicBezTo>
                          <a:pt x="761" y="1529"/>
                          <a:pt x="761" y="1528"/>
                          <a:pt x="761" y="1529"/>
                        </a:cubicBezTo>
                        <a:cubicBezTo>
                          <a:pt x="761" y="1529"/>
                          <a:pt x="761" y="1529"/>
                          <a:pt x="761" y="1529"/>
                        </a:cubicBezTo>
                        <a:cubicBezTo>
                          <a:pt x="761" y="1529"/>
                          <a:pt x="761" y="1530"/>
                          <a:pt x="761" y="1530"/>
                        </a:cubicBezTo>
                        <a:cubicBezTo>
                          <a:pt x="761" y="1530"/>
                          <a:pt x="761" y="1530"/>
                          <a:pt x="761" y="1530"/>
                        </a:cubicBezTo>
                        <a:cubicBezTo>
                          <a:pt x="762" y="1530"/>
                          <a:pt x="762" y="1530"/>
                          <a:pt x="762" y="1531"/>
                        </a:cubicBezTo>
                        <a:cubicBezTo>
                          <a:pt x="762" y="1531"/>
                          <a:pt x="762" y="1530"/>
                          <a:pt x="762" y="1530"/>
                        </a:cubicBezTo>
                        <a:cubicBezTo>
                          <a:pt x="762" y="1530"/>
                          <a:pt x="762" y="1531"/>
                          <a:pt x="762" y="1531"/>
                        </a:cubicBezTo>
                        <a:cubicBezTo>
                          <a:pt x="762" y="1531"/>
                          <a:pt x="762" y="1531"/>
                          <a:pt x="762" y="1531"/>
                        </a:cubicBezTo>
                        <a:cubicBezTo>
                          <a:pt x="763" y="1531"/>
                          <a:pt x="763" y="1531"/>
                          <a:pt x="763" y="1531"/>
                        </a:cubicBezTo>
                        <a:cubicBezTo>
                          <a:pt x="763" y="1531"/>
                          <a:pt x="763" y="1531"/>
                          <a:pt x="763" y="1531"/>
                        </a:cubicBezTo>
                        <a:cubicBezTo>
                          <a:pt x="763" y="1531"/>
                          <a:pt x="763" y="1531"/>
                          <a:pt x="763" y="1531"/>
                        </a:cubicBezTo>
                        <a:cubicBezTo>
                          <a:pt x="763" y="1531"/>
                          <a:pt x="763" y="1531"/>
                          <a:pt x="763" y="1532"/>
                        </a:cubicBezTo>
                        <a:cubicBezTo>
                          <a:pt x="764" y="1532"/>
                          <a:pt x="764" y="1532"/>
                          <a:pt x="764" y="1533"/>
                        </a:cubicBezTo>
                        <a:cubicBezTo>
                          <a:pt x="764" y="1533"/>
                          <a:pt x="764" y="1533"/>
                          <a:pt x="764" y="1533"/>
                        </a:cubicBezTo>
                        <a:cubicBezTo>
                          <a:pt x="764" y="1533"/>
                          <a:pt x="764" y="1533"/>
                          <a:pt x="764" y="1533"/>
                        </a:cubicBezTo>
                        <a:cubicBezTo>
                          <a:pt x="764" y="1533"/>
                          <a:pt x="764" y="1533"/>
                          <a:pt x="764" y="1533"/>
                        </a:cubicBezTo>
                        <a:cubicBezTo>
                          <a:pt x="765" y="1534"/>
                          <a:pt x="765" y="1534"/>
                          <a:pt x="765" y="1534"/>
                        </a:cubicBezTo>
                        <a:cubicBezTo>
                          <a:pt x="765" y="1534"/>
                          <a:pt x="765" y="1534"/>
                          <a:pt x="765" y="1534"/>
                        </a:cubicBezTo>
                        <a:cubicBezTo>
                          <a:pt x="765" y="1534"/>
                          <a:pt x="765" y="1534"/>
                          <a:pt x="765" y="1535"/>
                        </a:cubicBezTo>
                        <a:cubicBezTo>
                          <a:pt x="765" y="1535"/>
                          <a:pt x="765" y="1535"/>
                          <a:pt x="765" y="1535"/>
                        </a:cubicBezTo>
                        <a:cubicBezTo>
                          <a:pt x="766" y="1536"/>
                          <a:pt x="766" y="1535"/>
                          <a:pt x="766" y="1535"/>
                        </a:cubicBezTo>
                        <a:cubicBezTo>
                          <a:pt x="766" y="1535"/>
                          <a:pt x="766" y="1536"/>
                          <a:pt x="766" y="1536"/>
                        </a:cubicBezTo>
                        <a:cubicBezTo>
                          <a:pt x="766" y="1536"/>
                          <a:pt x="766" y="1536"/>
                          <a:pt x="766" y="1536"/>
                        </a:cubicBezTo>
                        <a:cubicBezTo>
                          <a:pt x="766" y="1536"/>
                          <a:pt x="766" y="1536"/>
                          <a:pt x="767" y="1536"/>
                        </a:cubicBezTo>
                        <a:cubicBezTo>
                          <a:pt x="767" y="1536"/>
                          <a:pt x="767" y="1536"/>
                          <a:pt x="767" y="1536"/>
                        </a:cubicBezTo>
                        <a:cubicBezTo>
                          <a:pt x="767" y="1536"/>
                          <a:pt x="767" y="1536"/>
                          <a:pt x="767" y="1536"/>
                        </a:cubicBezTo>
                        <a:cubicBezTo>
                          <a:pt x="767" y="1536"/>
                          <a:pt x="767" y="1536"/>
                          <a:pt x="767" y="1537"/>
                        </a:cubicBezTo>
                        <a:cubicBezTo>
                          <a:pt x="767" y="1537"/>
                          <a:pt x="767" y="1537"/>
                          <a:pt x="768" y="1537"/>
                        </a:cubicBezTo>
                        <a:cubicBezTo>
                          <a:pt x="768" y="1537"/>
                          <a:pt x="768" y="1537"/>
                          <a:pt x="768" y="1537"/>
                        </a:cubicBezTo>
                        <a:cubicBezTo>
                          <a:pt x="768" y="1537"/>
                          <a:pt x="768" y="1537"/>
                          <a:pt x="768" y="1537"/>
                        </a:cubicBezTo>
                        <a:cubicBezTo>
                          <a:pt x="768" y="1538"/>
                          <a:pt x="768" y="1538"/>
                          <a:pt x="768" y="1538"/>
                        </a:cubicBezTo>
                        <a:cubicBezTo>
                          <a:pt x="768" y="1539"/>
                          <a:pt x="768" y="1538"/>
                          <a:pt x="769" y="1538"/>
                        </a:cubicBezTo>
                        <a:cubicBezTo>
                          <a:pt x="769" y="1538"/>
                          <a:pt x="769" y="1538"/>
                          <a:pt x="769" y="1538"/>
                        </a:cubicBezTo>
                        <a:cubicBezTo>
                          <a:pt x="769" y="1538"/>
                          <a:pt x="769" y="1539"/>
                          <a:pt x="769" y="1539"/>
                        </a:cubicBezTo>
                        <a:cubicBezTo>
                          <a:pt x="769" y="1539"/>
                          <a:pt x="769" y="1539"/>
                          <a:pt x="769" y="1540"/>
                        </a:cubicBezTo>
                        <a:cubicBezTo>
                          <a:pt x="769" y="1540"/>
                          <a:pt x="769" y="1539"/>
                          <a:pt x="770" y="1539"/>
                        </a:cubicBezTo>
                        <a:cubicBezTo>
                          <a:pt x="770" y="1539"/>
                          <a:pt x="770" y="1539"/>
                          <a:pt x="770" y="1539"/>
                        </a:cubicBezTo>
                        <a:cubicBezTo>
                          <a:pt x="770" y="1539"/>
                          <a:pt x="770" y="1539"/>
                          <a:pt x="770" y="1539"/>
                        </a:cubicBezTo>
                        <a:cubicBezTo>
                          <a:pt x="770" y="1539"/>
                          <a:pt x="770" y="1540"/>
                          <a:pt x="770" y="1540"/>
                        </a:cubicBezTo>
                        <a:cubicBezTo>
                          <a:pt x="770" y="1540"/>
                          <a:pt x="771" y="1540"/>
                          <a:pt x="771" y="1540"/>
                        </a:cubicBezTo>
                        <a:cubicBezTo>
                          <a:pt x="771" y="1540"/>
                          <a:pt x="771" y="1541"/>
                          <a:pt x="771" y="1541"/>
                        </a:cubicBezTo>
                        <a:cubicBezTo>
                          <a:pt x="771" y="1541"/>
                          <a:pt x="771" y="1541"/>
                          <a:pt x="771" y="1541"/>
                        </a:cubicBezTo>
                        <a:cubicBezTo>
                          <a:pt x="771" y="1541"/>
                          <a:pt x="771" y="1541"/>
                          <a:pt x="771" y="1541"/>
                        </a:cubicBezTo>
                        <a:cubicBezTo>
                          <a:pt x="771" y="1541"/>
                          <a:pt x="772" y="1541"/>
                          <a:pt x="772" y="1541"/>
                        </a:cubicBezTo>
                        <a:cubicBezTo>
                          <a:pt x="772" y="1542"/>
                          <a:pt x="772" y="1542"/>
                          <a:pt x="772" y="1542"/>
                        </a:cubicBezTo>
                        <a:cubicBezTo>
                          <a:pt x="772" y="1542"/>
                          <a:pt x="772" y="1542"/>
                          <a:pt x="772" y="1542"/>
                        </a:cubicBezTo>
                        <a:cubicBezTo>
                          <a:pt x="772" y="1542"/>
                          <a:pt x="772" y="1543"/>
                          <a:pt x="772" y="1543"/>
                        </a:cubicBezTo>
                        <a:cubicBezTo>
                          <a:pt x="772" y="1543"/>
                          <a:pt x="773" y="1543"/>
                          <a:pt x="773" y="1543"/>
                        </a:cubicBezTo>
                        <a:cubicBezTo>
                          <a:pt x="773" y="1543"/>
                          <a:pt x="773" y="1543"/>
                          <a:pt x="773" y="1543"/>
                        </a:cubicBezTo>
                        <a:cubicBezTo>
                          <a:pt x="773" y="1543"/>
                          <a:pt x="773" y="1543"/>
                          <a:pt x="773" y="1543"/>
                        </a:cubicBezTo>
                        <a:cubicBezTo>
                          <a:pt x="773" y="1543"/>
                          <a:pt x="773" y="1544"/>
                          <a:pt x="773" y="1544"/>
                        </a:cubicBezTo>
                        <a:cubicBezTo>
                          <a:pt x="773" y="1544"/>
                          <a:pt x="774" y="1544"/>
                          <a:pt x="774" y="1544"/>
                        </a:cubicBezTo>
                        <a:cubicBezTo>
                          <a:pt x="774" y="1544"/>
                          <a:pt x="774" y="1544"/>
                          <a:pt x="774" y="1544"/>
                        </a:cubicBezTo>
                        <a:cubicBezTo>
                          <a:pt x="774" y="1544"/>
                          <a:pt x="774" y="1544"/>
                          <a:pt x="774" y="1544"/>
                        </a:cubicBezTo>
                        <a:cubicBezTo>
                          <a:pt x="774" y="1545"/>
                          <a:pt x="774" y="1545"/>
                          <a:pt x="774" y="1546"/>
                        </a:cubicBezTo>
                        <a:cubicBezTo>
                          <a:pt x="774" y="1546"/>
                          <a:pt x="775" y="1546"/>
                          <a:pt x="775" y="1546"/>
                        </a:cubicBezTo>
                        <a:cubicBezTo>
                          <a:pt x="775" y="1546"/>
                          <a:pt x="775" y="1546"/>
                          <a:pt x="775" y="1546"/>
                        </a:cubicBezTo>
                        <a:cubicBezTo>
                          <a:pt x="775" y="1546"/>
                          <a:pt x="775" y="1547"/>
                          <a:pt x="775" y="1547"/>
                        </a:cubicBezTo>
                        <a:cubicBezTo>
                          <a:pt x="775" y="1547"/>
                          <a:pt x="775" y="1546"/>
                          <a:pt x="775" y="1546"/>
                        </a:cubicBezTo>
                        <a:cubicBezTo>
                          <a:pt x="775" y="1546"/>
                          <a:pt x="776" y="1547"/>
                          <a:pt x="776" y="1547"/>
                        </a:cubicBezTo>
                        <a:cubicBezTo>
                          <a:pt x="776" y="1547"/>
                          <a:pt x="776" y="1546"/>
                          <a:pt x="776" y="1546"/>
                        </a:cubicBezTo>
                        <a:cubicBezTo>
                          <a:pt x="776" y="1546"/>
                          <a:pt x="776" y="1547"/>
                          <a:pt x="776" y="1547"/>
                        </a:cubicBezTo>
                        <a:cubicBezTo>
                          <a:pt x="776" y="1547"/>
                          <a:pt x="776" y="1547"/>
                          <a:pt x="776" y="1548"/>
                        </a:cubicBezTo>
                        <a:cubicBezTo>
                          <a:pt x="776" y="1548"/>
                          <a:pt x="777" y="1548"/>
                          <a:pt x="777" y="1548"/>
                        </a:cubicBezTo>
                        <a:cubicBezTo>
                          <a:pt x="777" y="1548"/>
                          <a:pt x="777" y="1548"/>
                          <a:pt x="777" y="1548"/>
                        </a:cubicBezTo>
                        <a:cubicBezTo>
                          <a:pt x="777" y="1548"/>
                          <a:pt x="777" y="1548"/>
                          <a:pt x="777" y="1548"/>
                        </a:cubicBezTo>
                        <a:cubicBezTo>
                          <a:pt x="777" y="1548"/>
                          <a:pt x="777" y="1549"/>
                          <a:pt x="777" y="1549"/>
                        </a:cubicBezTo>
                        <a:cubicBezTo>
                          <a:pt x="778" y="1549"/>
                          <a:pt x="778" y="1549"/>
                          <a:pt x="778" y="1549"/>
                        </a:cubicBezTo>
                        <a:cubicBezTo>
                          <a:pt x="778" y="1549"/>
                          <a:pt x="778" y="1549"/>
                          <a:pt x="778" y="1549"/>
                        </a:cubicBezTo>
                        <a:cubicBezTo>
                          <a:pt x="778" y="1549"/>
                          <a:pt x="778" y="1549"/>
                          <a:pt x="778" y="1549"/>
                        </a:cubicBezTo>
                        <a:cubicBezTo>
                          <a:pt x="778" y="1549"/>
                          <a:pt x="778" y="1550"/>
                          <a:pt x="778" y="1550"/>
                        </a:cubicBezTo>
                        <a:cubicBezTo>
                          <a:pt x="779" y="1550"/>
                          <a:pt x="779" y="1550"/>
                          <a:pt x="779" y="1550"/>
                        </a:cubicBezTo>
                        <a:cubicBezTo>
                          <a:pt x="779" y="1550"/>
                          <a:pt x="779" y="1551"/>
                          <a:pt x="779" y="1551"/>
                        </a:cubicBezTo>
                        <a:cubicBezTo>
                          <a:pt x="779" y="1551"/>
                          <a:pt x="779" y="1551"/>
                          <a:pt x="779" y="1551"/>
                        </a:cubicBezTo>
                        <a:cubicBezTo>
                          <a:pt x="779" y="1551"/>
                          <a:pt x="779" y="1551"/>
                          <a:pt x="779" y="1552"/>
                        </a:cubicBezTo>
                        <a:cubicBezTo>
                          <a:pt x="780" y="1552"/>
                          <a:pt x="780" y="1552"/>
                          <a:pt x="780" y="1552"/>
                        </a:cubicBezTo>
                        <a:cubicBezTo>
                          <a:pt x="780" y="1552"/>
                          <a:pt x="780" y="1552"/>
                          <a:pt x="780" y="1552"/>
                        </a:cubicBezTo>
                        <a:cubicBezTo>
                          <a:pt x="780" y="1552"/>
                          <a:pt x="780" y="1552"/>
                          <a:pt x="780" y="1552"/>
                        </a:cubicBezTo>
                        <a:cubicBezTo>
                          <a:pt x="780" y="1552"/>
                          <a:pt x="780" y="1552"/>
                          <a:pt x="780" y="1552"/>
                        </a:cubicBezTo>
                        <a:cubicBezTo>
                          <a:pt x="781" y="1553"/>
                          <a:pt x="781" y="1553"/>
                          <a:pt x="781" y="1553"/>
                        </a:cubicBezTo>
                        <a:cubicBezTo>
                          <a:pt x="781" y="1553"/>
                          <a:pt x="781" y="1553"/>
                          <a:pt x="781" y="1553"/>
                        </a:cubicBezTo>
                        <a:cubicBezTo>
                          <a:pt x="781" y="1553"/>
                          <a:pt x="781" y="1553"/>
                          <a:pt x="781" y="1553"/>
                        </a:cubicBezTo>
                        <a:cubicBezTo>
                          <a:pt x="781" y="1553"/>
                          <a:pt x="781" y="1553"/>
                          <a:pt x="781" y="1553"/>
                        </a:cubicBezTo>
                        <a:cubicBezTo>
                          <a:pt x="782" y="1554"/>
                          <a:pt x="782" y="1554"/>
                          <a:pt x="782" y="1554"/>
                        </a:cubicBezTo>
                        <a:cubicBezTo>
                          <a:pt x="782" y="1554"/>
                          <a:pt x="782" y="1554"/>
                          <a:pt x="782" y="1554"/>
                        </a:cubicBezTo>
                        <a:cubicBezTo>
                          <a:pt x="782" y="1554"/>
                          <a:pt x="782" y="1554"/>
                          <a:pt x="782" y="1555"/>
                        </a:cubicBezTo>
                        <a:cubicBezTo>
                          <a:pt x="782" y="1555"/>
                          <a:pt x="782" y="1555"/>
                          <a:pt x="783" y="1555"/>
                        </a:cubicBezTo>
                        <a:cubicBezTo>
                          <a:pt x="783" y="1555"/>
                          <a:pt x="783" y="1555"/>
                          <a:pt x="783" y="1555"/>
                        </a:cubicBezTo>
                        <a:cubicBezTo>
                          <a:pt x="783" y="1556"/>
                          <a:pt x="783" y="1556"/>
                          <a:pt x="783" y="1556"/>
                        </a:cubicBezTo>
                        <a:cubicBezTo>
                          <a:pt x="783" y="1556"/>
                          <a:pt x="783" y="1556"/>
                          <a:pt x="783" y="1556"/>
                        </a:cubicBezTo>
                        <a:cubicBezTo>
                          <a:pt x="783" y="1556"/>
                          <a:pt x="783" y="1556"/>
                          <a:pt x="784" y="1556"/>
                        </a:cubicBezTo>
                        <a:cubicBezTo>
                          <a:pt x="784" y="1556"/>
                          <a:pt x="784" y="1556"/>
                          <a:pt x="784" y="1556"/>
                        </a:cubicBezTo>
                        <a:cubicBezTo>
                          <a:pt x="784" y="1556"/>
                          <a:pt x="784" y="1557"/>
                          <a:pt x="784" y="1557"/>
                        </a:cubicBezTo>
                        <a:cubicBezTo>
                          <a:pt x="784" y="1557"/>
                          <a:pt x="784" y="1556"/>
                          <a:pt x="784" y="1556"/>
                        </a:cubicBezTo>
                        <a:cubicBezTo>
                          <a:pt x="784" y="1557"/>
                          <a:pt x="784" y="1557"/>
                          <a:pt x="785" y="1557"/>
                        </a:cubicBezTo>
                        <a:cubicBezTo>
                          <a:pt x="785" y="1558"/>
                          <a:pt x="785" y="1557"/>
                          <a:pt x="785" y="1557"/>
                        </a:cubicBezTo>
                        <a:cubicBezTo>
                          <a:pt x="785" y="1557"/>
                          <a:pt x="785" y="1558"/>
                          <a:pt x="785" y="1558"/>
                        </a:cubicBezTo>
                        <a:cubicBezTo>
                          <a:pt x="785" y="1558"/>
                          <a:pt x="785" y="1558"/>
                          <a:pt x="785" y="1558"/>
                        </a:cubicBezTo>
                        <a:cubicBezTo>
                          <a:pt x="785" y="1558"/>
                          <a:pt x="785" y="1559"/>
                          <a:pt x="786" y="1559"/>
                        </a:cubicBezTo>
                        <a:cubicBezTo>
                          <a:pt x="786" y="1559"/>
                          <a:pt x="786" y="1558"/>
                          <a:pt x="786" y="1558"/>
                        </a:cubicBezTo>
                        <a:cubicBezTo>
                          <a:pt x="786" y="1558"/>
                          <a:pt x="786" y="1559"/>
                          <a:pt x="786" y="1559"/>
                        </a:cubicBezTo>
                        <a:cubicBezTo>
                          <a:pt x="786" y="1559"/>
                          <a:pt x="786" y="1559"/>
                          <a:pt x="786" y="1559"/>
                        </a:cubicBezTo>
                        <a:cubicBezTo>
                          <a:pt x="786" y="1559"/>
                          <a:pt x="786" y="1559"/>
                          <a:pt x="787" y="1559"/>
                        </a:cubicBezTo>
                        <a:cubicBezTo>
                          <a:pt x="787" y="1559"/>
                          <a:pt x="787" y="1560"/>
                          <a:pt x="787" y="1560"/>
                        </a:cubicBezTo>
                        <a:cubicBezTo>
                          <a:pt x="787" y="1560"/>
                          <a:pt x="787" y="1561"/>
                          <a:pt x="787" y="1561"/>
                        </a:cubicBezTo>
                        <a:cubicBezTo>
                          <a:pt x="787" y="1561"/>
                          <a:pt x="787" y="1561"/>
                          <a:pt x="787" y="1561"/>
                        </a:cubicBezTo>
                        <a:cubicBezTo>
                          <a:pt x="787" y="1561"/>
                          <a:pt x="788" y="1561"/>
                          <a:pt x="788" y="1561"/>
                        </a:cubicBezTo>
                        <a:cubicBezTo>
                          <a:pt x="788" y="1562"/>
                          <a:pt x="788" y="1562"/>
                          <a:pt x="788" y="1562"/>
                        </a:cubicBezTo>
                        <a:cubicBezTo>
                          <a:pt x="788" y="1562"/>
                          <a:pt x="788" y="1562"/>
                          <a:pt x="788" y="1562"/>
                        </a:cubicBezTo>
                        <a:cubicBezTo>
                          <a:pt x="788" y="1562"/>
                          <a:pt x="788" y="1562"/>
                          <a:pt x="788" y="1562"/>
                        </a:cubicBezTo>
                        <a:cubicBezTo>
                          <a:pt x="788" y="1562"/>
                          <a:pt x="789" y="1562"/>
                          <a:pt x="789" y="1562"/>
                        </a:cubicBezTo>
                        <a:cubicBezTo>
                          <a:pt x="789" y="1562"/>
                          <a:pt x="789" y="1563"/>
                          <a:pt x="789" y="1563"/>
                        </a:cubicBezTo>
                        <a:cubicBezTo>
                          <a:pt x="789" y="1563"/>
                          <a:pt x="789" y="1563"/>
                          <a:pt x="789" y="1563"/>
                        </a:cubicBezTo>
                        <a:cubicBezTo>
                          <a:pt x="789" y="1563"/>
                          <a:pt x="789" y="1563"/>
                          <a:pt x="789" y="1563"/>
                        </a:cubicBezTo>
                        <a:cubicBezTo>
                          <a:pt x="789" y="1563"/>
                          <a:pt x="790" y="1563"/>
                          <a:pt x="790" y="1563"/>
                        </a:cubicBezTo>
                        <a:cubicBezTo>
                          <a:pt x="790" y="1563"/>
                          <a:pt x="790" y="1564"/>
                          <a:pt x="790" y="1564"/>
                        </a:cubicBezTo>
                        <a:cubicBezTo>
                          <a:pt x="790" y="1564"/>
                          <a:pt x="790" y="1564"/>
                          <a:pt x="790" y="1564"/>
                        </a:cubicBezTo>
                        <a:cubicBezTo>
                          <a:pt x="790" y="1564"/>
                          <a:pt x="790" y="1565"/>
                          <a:pt x="790" y="1565"/>
                        </a:cubicBezTo>
                        <a:cubicBezTo>
                          <a:pt x="790" y="1565"/>
                          <a:pt x="791" y="1565"/>
                          <a:pt x="791" y="1565"/>
                        </a:cubicBezTo>
                        <a:cubicBezTo>
                          <a:pt x="791" y="1565"/>
                          <a:pt x="791" y="1565"/>
                          <a:pt x="791" y="1565"/>
                        </a:cubicBezTo>
                        <a:cubicBezTo>
                          <a:pt x="791" y="1565"/>
                          <a:pt x="791" y="1565"/>
                          <a:pt x="791" y="1565"/>
                        </a:cubicBezTo>
                        <a:cubicBezTo>
                          <a:pt x="791" y="1566"/>
                          <a:pt x="791" y="1566"/>
                          <a:pt x="791" y="1566"/>
                        </a:cubicBezTo>
                        <a:cubicBezTo>
                          <a:pt x="791" y="1566"/>
                          <a:pt x="792" y="1566"/>
                          <a:pt x="792" y="1566"/>
                        </a:cubicBezTo>
                        <a:cubicBezTo>
                          <a:pt x="792" y="1566"/>
                          <a:pt x="792" y="1566"/>
                          <a:pt x="792" y="1566"/>
                        </a:cubicBezTo>
                        <a:cubicBezTo>
                          <a:pt x="792" y="1566"/>
                          <a:pt x="792" y="1566"/>
                          <a:pt x="792" y="1566"/>
                        </a:cubicBezTo>
                        <a:cubicBezTo>
                          <a:pt x="792" y="1567"/>
                          <a:pt x="792" y="1567"/>
                          <a:pt x="792" y="1567"/>
                        </a:cubicBezTo>
                        <a:cubicBezTo>
                          <a:pt x="792" y="1567"/>
                          <a:pt x="793" y="1568"/>
                          <a:pt x="793" y="1568"/>
                        </a:cubicBezTo>
                        <a:cubicBezTo>
                          <a:pt x="793" y="1568"/>
                          <a:pt x="793" y="1568"/>
                          <a:pt x="793" y="1568"/>
                        </a:cubicBezTo>
                        <a:cubicBezTo>
                          <a:pt x="793" y="1568"/>
                          <a:pt x="793" y="1568"/>
                          <a:pt x="793" y="1568"/>
                        </a:cubicBezTo>
                        <a:cubicBezTo>
                          <a:pt x="793" y="1568"/>
                          <a:pt x="793" y="1569"/>
                          <a:pt x="793" y="1569"/>
                        </a:cubicBezTo>
                        <a:cubicBezTo>
                          <a:pt x="794" y="1569"/>
                          <a:pt x="794" y="1569"/>
                          <a:pt x="794" y="1569"/>
                        </a:cubicBezTo>
                        <a:cubicBezTo>
                          <a:pt x="794" y="1569"/>
                          <a:pt x="794" y="1569"/>
                          <a:pt x="794" y="1569"/>
                        </a:cubicBezTo>
                        <a:cubicBezTo>
                          <a:pt x="794" y="1569"/>
                          <a:pt x="794" y="1569"/>
                          <a:pt x="794" y="1569"/>
                        </a:cubicBezTo>
                        <a:cubicBezTo>
                          <a:pt x="794" y="1569"/>
                          <a:pt x="794" y="1570"/>
                          <a:pt x="794" y="1570"/>
                        </a:cubicBezTo>
                        <a:cubicBezTo>
                          <a:pt x="794" y="1571"/>
                          <a:pt x="795" y="1571"/>
                          <a:pt x="795" y="1571"/>
                        </a:cubicBezTo>
                        <a:cubicBezTo>
                          <a:pt x="795" y="1571"/>
                          <a:pt x="795" y="1571"/>
                          <a:pt x="795" y="1571"/>
                        </a:cubicBezTo>
                        <a:cubicBezTo>
                          <a:pt x="795" y="1571"/>
                          <a:pt x="795" y="1571"/>
                          <a:pt x="795" y="1571"/>
                        </a:cubicBezTo>
                        <a:cubicBezTo>
                          <a:pt x="795" y="1571"/>
                          <a:pt x="795" y="1571"/>
                          <a:pt x="795" y="1571"/>
                        </a:cubicBezTo>
                        <a:cubicBezTo>
                          <a:pt x="796" y="1572"/>
                          <a:pt x="796" y="1572"/>
                          <a:pt x="796" y="1572"/>
                        </a:cubicBezTo>
                        <a:cubicBezTo>
                          <a:pt x="796" y="1572"/>
                          <a:pt x="796" y="1572"/>
                          <a:pt x="796" y="1572"/>
                        </a:cubicBezTo>
                        <a:cubicBezTo>
                          <a:pt x="796" y="1572"/>
                          <a:pt x="796" y="1573"/>
                          <a:pt x="796" y="1573"/>
                        </a:cubicBezTo>
                        <a:cubicBezTo>
                          <a:pt x="796" y="1573"/>
                          <a:pt x="796" y="1574"/>
                          <a:pt x="796" y="1574"/>
                        </a:cubicBezTo>
                        <a:cubicBezTo>
                          <a:pt x="797" y="1574"/>
                          <a:pt x="797" y="1574"/>
                          <a:pt x="797" y="1573"/>
                        </a:cubicBezTo>
                        <a:cubicBezTo>
                          <a:pt x="797" y="1573"/>
                          <a:pt x="797" y="1573"/>
                          <a:pt x="797" y="1573"/>
                        </a:cubicBezTo>
                        <a:cubicBezTo>
                          <a:pt x="797" y="1573"/>
                          <a:pt x="797" y="1574"/>
                          <a:pt x="797" y="1574"/>
                        </a:cubicBezTo>
                        <a:cubicBezTo>
                          <a:pt x="797" y="1574"/>
                          <a:pt x="797" y="1574"/>
                          <a:pt x="797" y="1574"/>
                        </a:cubicBezTo>
                        <a:cubicBezTo>
                          <a:pt x="798" y="1574"/>
                          <a:pt x="798" y="1574"/>
                          <a:pt x="798" y="1574"/>
                        </a:cubicBezTo>
                        <a:cubicBezTo>
                          <a:pt x="798" y="1574"/>
                          <a:pt x="798" y="1575"/>
                          <a:pt x="798" y="1575"/>
                        </a:cubicBezTo>
                        <a:cubicBezTo>
                          <a:pt x="798" y="1575"/>
                          <a:pt x="798" y="1576"/>
                          <a:pt x="798" y="1576"/>
                        </a:cubicBezTo>
                        <a:cubicBezTo>
                          <a:pt x="798" y="1576"/>
                          <a:pt x="798" y="1575"/>
                          <a:pt x="799" y="1575"/>
                        </a:cubicBezTo>
                        <a:cubicBezTo>
                          <a:pt x="799" y="1575"/>
                          <a:pt x="799" y="1575"/>
                          <a:pt x="799" y="1575"/>
                        </a:cubicBezTo>
                        <a:cubicBezTo>
                          <a:pt x="799" y="1575"/>
                          <a:pt x="799" y="1575"/>
                          <a:pt x="799" y="1575"/>
                        </a:cubicBezTo>
                        <a:cubicBezTo>
                          <a:pt x="799" y="1576"/>
                          <a:pt x="799" y="1576"/>
                          <a:pt x="799" y="1576"/>
                        </a:cubicBezTo>
                        <a:cubicBezTo>
                          <a:pt x="799" y="1576"/>
                          <a:pt x="799" y="1576"/>
                          <a:pt x="800" y="1576"/>
                        </a:cubicBezTo>
                        <a:cubicBezTo>
                          <a:pt x="800" y="1576"/>
                          <a:pt x="800" y="1577"/>
                          <a:pt x="800" y="1577"/>
                        </a:cubicBezTo>
                        <a:cubicBezTo>
                          <a:pt x="800" y="1577"/>
                          <a:pt x="800" y="1577"/>
                          <a:pt x="800" y="1577"/>
                        </a:cubicBezTo>
                        <a:cubicBezTo>
                          <a:pt x="800" y="1577"/>
                          <a:pt x="800" y="1577"/>
                          <a:pt x="800" y="1577"/>
                        </a:cubicBezTo>
                        <a:cubicBezTo>
                          <a:pt x="800" y="1577"/>
                          <a:pt x="800" y="1577"/>
                          <a:pt x="801" y="1578"/>
                        </a:cubicBezTo>
                        <a:cubicBezTo>
                          <a:pt x="801" y="1578"/>
                          <a:pt x="801" y="1578"/>
                          <a:pt x="801" y="1578"/>
                        </a:cubicBezTo>
                        <a:cubicBezTo>
                          <a:pt x="801" y="1578"/>
                          <a:pt x="801" y="1579"/>
                          <a:pt x="801" y="1579"/>
                        </a:cubicBezTo>
                        <a:cubicBezTo>
                          <a:pt x="801" y="1579"/>
                          <a:pt x="801" y="1579"/>
                          <a:pt x="801" y="1579"/>
                        </a:cubicBezTo>
                        <a:cubicBezTo>
                          <a:pt x="801" y="1579"/>
                          <a:pt x="801" y="1579"/>
                          <a:pt x="802" y="1580"/>
                        </a:cubicBezTo>
                        <a:cubicBezTo>
                          <a:pt x="802" y="1580"/>
                          <a:pt x="802" y="1579"/>
                          <a:pt x="802" y="1580"/>
                        </a:cubicBezTo>
                        <a:cubicBezTo>
                          <a:pt x="802" y="1580"/>
                          <a:pt x="802" y="1580"/>
                          <a:pt x="802" y="1580"/>
                        </a:cubicBezTo>
                        <a:cubicBezTo>
                          <a:pt x="802" y="1580"/>
                          <a:pt x="802" y="1581"/>
                          <a:pt x="802" y="1581"/>
                        </a:cubicBezTo>
                        <a:cubicBezTo>
                          <a:pt x="802" y="1581"/>
                          <a:pt x="802" y="1581"/>
                          <a:pt x="803" y="1581"/>
                        </a:cubicBezTo>
                        <a:cubicBezTo>
                          <a:pt x="803" y="1581"/>
                          <a:pt x="803" y="1581"/>
                          <a:pt x="803" y="1581"/>
                        </a:cubicBezTo>
                        <a:cubicBezTo>
                          <a:pt x="803" y="1581"/>
                          <a:pt x="803" y="1581"/>
                          <a:pt x="803" y="1581"/>
                        </a:cubicBezTo>
                        <a:cubicBezTo>
                          <a:pt x="803" y="1581"/>
                          <a:pt x="803" y="1581"/>
                          <a:pt x="803" y="1581"/>
                        </a:cubicBezTo>
                        <a:cubicBezTo>
                          <a:pt x="803" y="1581"/>
                          <a:pt x="803" y="1582"/>
                          <a:pt x="804" y="1582"/>
                        </a:cubicBezTo>
                        <a:cubicBezTo>
                          <a:pt x="804" y="1582"/>
                          <a:pt x="804" y="1582"/>
                          <a:pt x="804" y="1582"/>
                        </a:cubicBezTo>
                        <a:cubicBezTo>
                          <a:pt x="804" y="1582"/>
                          <a:pt x="804" y="1582"/>
                          <a:pt x="804" y="1583"/>
                        </a:cubicBezTo>
                        <a:cubicBezTo>
                          <a:pt x="804" y="1583"/>
                          <a:pt x="804" y="1583"/>
                          <a:pt x="804" y="1583"/>
                        </a:cubicBezTo>
                        <a:cubicBezTo>
                          <a:pt x="804" y="1583"/>
                          <a:pt x="805" y="1583"/>
                          <a:pt x="805" y="1583"/>
                        </a:cubicBezTo>
                        <a:cubicBezTo>
                          <a:pt x="805" y="1583"/>
                          <a:pt x="805" y="1583"/>
                          <a:pt x="805" y="1584"/>
                        </a:cubicBezTo>
                        <a:cubicBezTo>
                          <a:pt x="805" y="1584"/>
                          <a:pt x="805" y="1584"/>
                          <a:pt x="805" y="1584"/>
                        </a:cubicBezTo>
                        <a:cubicBezTo>
                          <a:pt x="805" y="1585"/>
                          <a:pt x="805" y="1585"/>
                          <a:pt x="805" y="1585"/>
                        </a:cubicBezTo>
                        <a:cubicBezTo>
                          <a:pt x="805" y="1585"/>
                          <a:pt x="806" y="1585"/>
                          <a:pt x="806" y="1585"/>
                        </a:cubicBezTo>
                        <a:cubicBezTo>
                          <a:pt x="806" y="1585"/>
                          <a:pt x="806" y="1585"/>
                          <a:pt x="806" y="1585"/>
                        </a:cubicBezTo>
                        <a:cubicBezTo>
                          <a:pt x="806" y="1585"/>
                          <a:pt x="806" y="1585"/>
                          <a:pt x="806" y="1585"/>
                        </a:cubicBezTo>
                        <a:cubicBezTo>
                          <a:pt x="806" y="1585"/>
                          <a:pt x="806" y="1585"/>
                          <a:pt x="806" y="1586"/>
                        </a:cubicBezTo>
                        <a:cubicBezTo>
                          <a:pt x="806" y="1586"/>
                          <a:pt x="807" y="1587"/>
                          <a:pt x="807" y="1587"/>
                        </a:cubicBezTo>
                        <a:cubicBezTo>
                          <a:pt x="807" y="1587"/>
                          <a:pt x="807" y="1587"/>
                          <a:pt x="807" y="1587"/>
                        </a:cubicBezTo>
                        <a:cubicBezTo>
                          <a:pt x="807" y="1587"/>
                          <a:pt x="807" y="1587"/>
                          <a:pt x="807" y="1587"/>
                        </a:cubicBezTo>
                        <a:cubicBezTo>
                          <a:pt x="807" y="1587"/>
                          <a:pt x="807" y="1587"/>
                          <a:pt x="807" y="1587"/>
                        </a:cubicBezTo>
                        <a:cubicBezTo>
                          <a:pt x="807" y="1587"/>
                          <a:pt x="808" y="1588"/>
                          <a:pt x="808" y="1588"/>
                        </a:cubicBezTo>
                        <a:cubicBezTo>
                          <a:pt x="808" y="1588"/>
                          <a:pt x="808" y="1588"/>
                          <a:pt x="808" y="1588"/>
                        </a:cubicBezTo>
                        <a:cubicBezTo>
                          <a:pt x="808" y="1588"/>
                          <a:pt x="808" y="1588"/>
                          <a:pt x="808" y="1588"/>
                        </a:cubicBezTo>
                        <a:cubicBezTo>
                          <a:pt x="808" y="1589"/>
                          <a:pt x="808" y="1589"/>
                          <a:pt x="808" y="1589"/>
                        </a:cubicBezTo>
                        <a:cubicBezTo>
                          <a:pt x="808" y="1589"/>
                          <a:pt x="809" y="1589"/>
                          <a:pt x="809" y="1589"/>
                        </a:cubicBezTo>
                        <a:cubicBezTo>
                          <a:pt x="809" y="1588"/>
                          <a:pt x="809" y="1589"/>
                          <a:pt x="809" y="1589"/>
                        </a:cubicBezTo>
                        <a:cubicBezTo>
                          <a:pt x="809" y="1589"/>
                          <a:pt x="809" y="1590"/>
                          <a:pt x="809" y="1590"/>
                        </a:cubicBezTo>
                        <a:cubicBezTo>
                          <a:pt x="809" y="1590"/>
                          <a:pt x="809" y="1590"/>
                          <a:pt x="809" y="1590"/>
                        </a:cubicBezTo>
                        <a:cubicBezTo>
                          <a:pt x="810" y="1590"/>
                          <a:pt x="810" y="1591"/>
                          <a:pt x="810" y="1591"/>
                        </a:cubicBezTo>
                        <a:cubicBezTo>
                          <a:pt x="810" y="1591"/>
                          <a:pt x="810" y="1591"/>
                          <a:pt x="810" y="1591"/>
                        </a:cubicBezTo>
                        <a:cubicBezTo>
                          <a:pt x="810" y="1591"/>
                          <a:pt x="810" y="1591"/>
                          <a:pt x="810" y="1591"/>
                        </a:cubicBezTo>
                        <a:cubicBezTo>
                          <a:pt x="810" y="1592"/>
                          <a:pt x="810" y="1592"/>
                          <a:pt x="810" y="1592"/>
                        </a:cubicBezTo>
                        <a:cubicBezTo>
                          <a:pt x="811" y="1592"/>
                          <a:pt x="811" y="1592"/>
                          <a:pt x="811" y="1592"/>
                        </a:cubicBezTo>
                        <a:cubicBezTo>
                          <a:pt x="811" y="1592"/>
                          <a:pt x="811" y="1592"/>
                          <a:pt x="811" y="1592"/>
                        </a:cubicBezTo>
                        <a:cubicBezTo>
                          <a:pt x="811" y="1592"/>
                          <a:pt x="811" y="1592"/>
                          <a:pt x="811" y="1592"/>
                        </a:cubicBezTo>
                        <a:cubicBezTo>
                          <a:pt x="811" y="1592"/>
                          <a:pt x="811" y="1593"/>
                          <a:pt x="811" y="1593"/>
                        </a:cubicBezTo>
                        <a:cubicBezTo>
                          <a:pt x="812" y="1593"/>
                          <a:pt x="812" y="1593"/>
                          <a:pt x="812" y="1593"/>
                        </a:cubicBezTo>
                        <a:cubicBezTo>
                          <a:pt x="812" y="1593"/>
                          <a:pt x="812" y="1593"/>
                          <a:pt x="812" y="1594"/>
                        </a:cubicBezTo>
                        <a:cubicBezTo>
                          <a:pt x="812" y="1594"/>
                          <a:pt x="812" y="1594"/>
                          <a:pt x="812" y="1594"/>
                        </a:cubicBezTo>
                        <a:cubicBezTo>
                          <a:pt x="812" y="1594"/>
                          <a:pt x="812" y="1594"/>
                          <a:pt x="812" y="1594"/>
                        </a:cubicBezTo>
                        <a:cubicBezTo>
                          <a:pt x="813" y="1594"/>
                          <a:pt x="813" y="1595"/>
                          <a:pt x="813" y="1595"/>
                        </a:cubicBezTo>
                        <a:cubicBezTo>
                          <a:pt x="813" y="1595"/>
                          <a:pt x="813" y="1595"/>
                          <a:pt x="813" y="1595"/>
                        </a:cubicBezTo>
                        <a:cubicBezTo>
                          <a:pt x="813" y="1595"/>
                          <a:pt x="813" y="1595"/>
                          <a:pt x="813" y="1595"/>
                        </a:cubicBezTo>
                        <a:cubicBezTo>
                          <a:pt x="813" y="1595"/>
                          <a:pt x="813" y="1595"/>
                          <a:pt x="813" y="1595"/>
                        </a:cubicBezTo>
                        <a:cubicBezTo>
                          <a:pt x="814" y="1596"/>
                          <a:pt x="814" y="1596"/>
                          <a:pt x="814" y="1596"/>
                        </a:cubicBezTo>
                        <a:cubicBezTo>
                          <a:pt x="814" y="1596"/>
                          <a:pt x="814" y="1596"/>
                          <a:pt x="814" y="1596"/>
                        </a:cubicBezTo>
                        <a:cubicBezTo>
                          <a:pt x="814" y="1596"/>
                          <a:pt x="814" y="1596"/>
                          <a:pt x="814" y="1596"/>
                        </a:cubicBezTo>
                        <a:cubicBezTo>
                          <a:pt x="814" y="1596"/>
                          <a:pt x="814" y="1597"/>
                          <a:pt x="815" y="1597"/>
                        </a:cubicBezTo>
                        <a:cubicBezTo>
                          <a:pt x="815" y="1597"/>
                          <a:pt x="815" y="1598"/>
                          <a:pt x="815" y="1598"/>
                        </a:cubicBezTo>
                        <a:cubicBezTo>
                          <a:pt x="815" y="1598"/>
                          <a:pt x="815" y="1598"/>
                          <a:pt x="815" y="1598"/>
                        </a:cubicBezTo>
                        <a:cubicBezTo>
                          <a:pt x="815" y="1598"/>
                          <a:pt x="815" y="1597"/>
                          <a:pt x="815" y="1598"/>
                        </a:cubicBezTo>
                        <a:cubicBezTo>
                          <a:pt x="815" y="1598"/>
                          <a:pt x="815" y="1598"/>
                          <a:pt x="816" y="1598"/>
                        </a:cubicBezTo>
                        <a:cubicBezTo>
                          <a:pt x="816" y="1598"/>
                          <a:pt x="816" y="1598"/>
                          <a:pt x="816" y="1598"/>
                        </a:cubicBezTo>
                        <a:cubicBezTo>
                          <a:pt x="816" y="1598"/>
                          <a:pt x="816" y="1599"/>
                          <a:pt x="816" y="1599"/>
                        </a:cubicBezTo>
                        <a:cubicBezTo>
                          <a:pt x="816" y="1599"/>
                          <a:pt x="816" y="1600"/>
                          <a:pt x="816" y="1600"/>
                        </a:cubicBezTo>
                        <a:cubicBezTo>
                          <a:pt x="816" y="1600"/>
                          <a:pt x="816" y="1600"/>
                          <a:pt x="817" y="1600"/>
                        </a:cubicBezTo>
                        <a:cubicBezTo>
                          <a:pt x="817" y="1600"/>
                          <a:pt x="817" y="1600"/>
                          <a:pt x="817" y="1600"/>
                        </a:cubicBezTo>
                        <a:cubicBezTo>
                          <a:pt x="817" y="1600"/>
                          <a:pt x="817" y="1600"/>
                          <a:pt x="817" y="1600"/>
                        </a:cubicBezTo>
                        <a:cubicBezTo>
                          <a:pt x="817" y="1600"/>
                          <a:pt x="817" y="1600"/>
                          <a:pt x="817" y="1600"/>
                        </a:cubicBezTo>
                        <a:cubicBezTo>
                          <a:pt x="817" y="1600"/>
                          <a:pt x="817" y="1601"/>
                          <a:pt x="818" y="1601"/>
                        </a:cubicBezTo>
                        <a:cubicBezTo>
                          <a:pt x="818" y="1601"/>
                          <a:pt x="818" y="1601"/>
                          <a:pt x="818" y="1601"/>
                        </a:cubicBezTo>
                        <a:cubicBezTo>
                          <a:pt x="818" y="1601"/>
                          <a:pt x="818" y="1602"/>
                          <a:pt x="818" y="1602"/>
                        </a:cubicBezTo>
                        <a:cubicBezTo>
                          <a:pt x="818" y="1602"/>
                          <a:pt x="818" y="1602"/>
                          <a:pt x="818" y="1602"/>
                        </a:cubicBezTo>
                        <a:cubicBezTo>
                          <a:pt x="818" y="1602"/>
                          <a:pt x="818" y="1602"/>
                          <a:pt x="819" y="1602"/>
                        </a:cubicBezTo>
                        <a:cubicBezTo>
                          <a:pt x="819" y="1602"/>
                          <a:pt x="819" y="1603"/>
                          <a:pt x="819" y="1603"/>
                        </a:cubicBezTo>
                        <a:cubicBezTo>
                          <a:pt x="819" y="1603"/>
                          <a:pt x="819" y="1603"/>
                          <a:pt x="819" y="1603"/>
                        </a:cubicBezTo>
                        <a:cubicBezTo>
                          <a:pt x="819" y="1603"/>
                          <a:pt x="819" y="1603"/>
                          <a:pt x="819" y="1603"/>
                        </a:cubicBezTo>
                        <a:cubicBezTo>
                          <a:pt x="819" y="1603"/>
                          <a:pt x="819" y="1603"/>
                          <a:pt x="820" y="1603"/>
                        </a:cubicBezTo>
                        <a:cubicBezTo>
                          <a:pt x="820" y="1603"/>
                          <a:pt x="820" y="1603"/>
                          <a:pt x="820" y="1603"/>
                        </a:cubicBezTo>
                        <a:cubicBezTo>
                          <a:pt x="820" y="1604"/>
                          <a:pt x="820" y="1604"/>
                          <a:pt x="820" y="1604"/>
                        </a:cubicBezTo>
                        <a:cubicBezTo>
                          <a:pt x="820" y="1604"/>
                          <a:pt x="820" y="1605"/>
                          <a:pt x="820" y="1605"/>
                        </a:cubicBezTo>
                        <a:cubicBezTo>
                          <a:pt x="820" y="1605"/>
                          <a:pt x="821" y="1605"/>
                          <a:pt x="821" y="1605"/>
                        </a:cubicBezTo>
                        <a:cubicBezTo>
                          <a:pt x="821" y="1605"/>
                          <a:pt x="821" y="1605"/>
                          <a:pt x="821" y="1606"/>
                        </a:cubicBezTo>
                        <a:cubicBezTo>
                          <a:pt x="821" y="1606"/>
                          <a:pt x="821" y="1606"/>
                          <a:pt x="821" y="1606"/>
                        </a:cubicBezTo>
                        <a:cubicBezTo>
                          <a:pt x="821" y="1606"/>
                          <a:pt x="821" y="1606"/>
                          <a:pt x="821" y="1606"/>
                        </a:cubicBezTo>
                        <a:cubicBezTo>
                          <a:pt x="821" y="1606"/>
                          <a:pt x="822" y="1606"/>
                          <a:pt x="822" y="1606"/>
                        </a:cubicBezTo>
                        <a:cubicBezTo>
                          <a:pt x="822" y="1606"/>
                          <a:pt x="822" y="1607"/>
                          <a:pt x="822" y="1607"/>
                        </a:cubicBezTo>
                        <a:cubicBezTo>
                          <a:pt x="822" y="1607"/>
                          <a:pt x="822" y="1607"/>
                          <a:pt x="822" y="1607"/>
                        </a:cubicBezTo>
                        <a:cubicBezTo>
                          <a:pt x="822" y="1607"/>
                          <a:pt x="822" y="1607"/>
                          <a:pt x="822" y="1607"/>
                        </a:cubicBezTo>
                        <a:cubicBezTo>
                          <a:pt x="822" y="1608"/>
                          <a:pt x="823" y="1608"/>
                          <a:pt x="823" y="1608"/>
                        </a:cubicBezTo>
                        <a:cubicBezTo>
                          <a:pt x="823" y="1608"/>
                          <a:pt x="823" y="1608"/>
                          <a:pt x="823" y="1608"/>
                        </a:cubicBezTo>
                        <a:cubicBezTo>
                          <a:pt x="823" y="1609"/>
                          <a:pt x="823" y="1609"/>
                          <a:pt x="823" y="1609"/>
                        </a:cubicBezTo>
                        <a:cubicBezTo>
                          <a:pt x="823" y="1609"/>
                          <a:pt x="823" y="1610"/>
                          <a:pt x="823" y="1610"/>
                        </a:cubicBezTo>
                        <a:cubicBezTo>
                          <a:pt x="823" y="1610"/>
                          <a:pt x="824" y="1610"/>
                          <a:pt x="824" y="1610"/>
                        </a:cubicBezTo>
                        <a:cubicBezTo>
                          <a:pt x="824" y="1610"/>
                          <a:pt x="824" y="1610"/>
                          <a:pt x="824" y="1611"/>
                        </a:cubicBezTo>
                        <a:cubicBezTo>
                          <a:pt x="824" y="1611"/>
                          <a:pt x="824" y="1611"/>
                          <a:pt x="824" y="1611"/>
                        </a:cubicBezTo>
                        <a:cubicBezTo>
                          <a:pt x="824" y="1611"/>
                          <a:pt x="824" y="1610"/>
                          <a:pt x="824" y="1611"/>
                        </a:cubicBezTo>
                        <a:cubicBezTo>
                          <a:pt x="824" y="1611"/>
                          <a:pt x="825" y="1611"/>
                          <a:pt x="825" y="1611"/>
                        </a:cubicBezTo>
                        <a:cubicBezTo>
                          <a:pt x="825" y="1611"/>
                          <a:pt x="825" y="1611"/>
                          <a:pt x="825" y="1611"/>
                        </a:cubicBezTo>
                        <a:cubicBezTo>
                          <a:pt x="825" y="1611"/>
                          <a:pt x="825" y="1611"/>
                          <a:pt x="825" y="1611"/>
                        </a:cubicBezTo>
                        <a:cubicBezTo>
                          <a:pt x="825" y="1612"/>
                          <a:pt x="825" y="1612"/>
                          <a:pt x="825" y="1612"/>
                        </a:cubicBezTo>
                        <a:cubicBezTo>
                          <a:pt x="825" y="1612"/>
                          <a:pt x="826" y="1612"/>
                          <a:pt x="826" y="1612"/>
                        </a:cubicBezTo>
                        <a:cubicBezTo>
                          <a:pt x="826" y="1613"/>
                          <a:pt x="826" y="1613"/>
                          <a:pt x="826" y="1613"/>
                        </a:cubicBezTo>
                        <a:cubicBezTo>
                          <a:pt x="826" y="1613"/>
                          <a:pt x="826" y="1614"/>
                          <a:pt x="826" y="1614"/>
                        </a:cubicBezTo>
                        <a:cubicBezTo>
                          <a:pt x="826" y="1614"/>
                          <a:pt x="826" y="1614"/>
                          <a:pt x="826" y="1614"/>
                        </a:cubicBezTo>
                        <a:cubicBezTo>
                          <a:pt x="827" y="1614"/>
                          <a:pt x="827" y="1614"/>
                          <a:pt x="827" y="1614"/>
                        </a:cubicBezTo>
                        <a:cubicBezTo>
                          <a:pt x="827" y="1614"/>
                          <a:pt x="827" y="1614"/>
                          <a:pt x="827" y="1614"/>
                        </a:cubicBezTo>
                        <a:cubicBezTo>
                          <a:pt x="827" y="1614"/>
                          <a:pt x="827" y="1614"/>
                          <a:pt x="827" y="1615"/>
                        </a:cubicBezTo>
                        <a:cubicBezTo>
                          <a:pt x="827" y="1615"/>
                          <a:pt x="827" y="1615"/>
                          <a:pt x="827" y="1615"/>
                        </a:cubicBezTo>
                        <a:cubicBezTo>
                          <a:pt x="828" y="1615"/>
                          <a:pt x="828" y="1615"/>
                          <a:pt x="828" y="1615"/>
                        </a:cubicBezTo>
                        <a:cubicBezTo>
                          <a:pt x="828" y="1615"/>
                          <a:pt x="828" y="1615"/>
                          <a:pt x="828" y="1616"/>
                        </a:cubicBezTo>
                        <a:cubicBezTo>
                          <a:pt x="828" y="1616"/>
                          <a:pt x="828" y="1616"/>
                          <a:pt x="828" y="1616"/>
                        </a:cubicBezTo>
                        <a:cubicBezTo>
                          <a:pt x="828" y="1616"/>
                          <a:pt x="828" y="1616"/>
                          <a:pt x="828" y="1616"/>
                        </a:cubicBezTo>
                        <a:cubicBezTo>
                          <a:pt x="829" y="1616"/>
                          <a:pt x="829" y="1617"/>
                          <a:pt x="829" y="1617"/>
                        </a:cubicBezTo>
                        <a:cubicBezTo>
                          <a:pt x="829" y="1617"/>
                          <a:pt x="829" y="1617"/>
                          <a:pt x="829" y="1617"/>
                        </a:cubicBezTo>
                        <a:cubicBezTo>
                          <a:pt x="829" y="1617"/>
                          <a:pt x="829" y="1617"/>
                          <a:pt x="829" y="1617"/>
                        </a:cubicBezTo>
                        <a:cubicBezTo>
                          <a:pt x="829" y="1618"/>
                          <a:pt x="829" y="1618"/>
                          <a:pt x="829" y="1618"/>
                        </a:cubicBezTo>
                        <a:cubicBezTo>
                          <a:pt x="830" y="1618"/>
                          <a:pt x="830" y="1618"/>
                          <a:pt x="830" y="1618"/>
                        </a:cubicBezTo>
                        <a:cubicBezTo>
                          <a:pt x="830" y="1618"/>
                          <a:pt x="830" y="1618"/>
                          <a:pt x="830" y="1618"/>
                        </a:cubicBezTo>
                        <a:cubicBezTo>
                          <a:pt x="830" y="1618"/>
                          <a:pt x="830" y="1618"/>
                          <a:pt x="830" y="1619"/>
                        </a:cubicBezTo>
                        <a:cubicBezTo>
                          <a:pt x="830" y="1619"/>
                          <a:pt x="830" y="1619"/>
                          <a:pt x="830" y="1619"/>
                        </a:cubicBezTo>
                        <a:cubicBezTo>
                          <a:pt x="831" y="1619"/>
                          <a:pt x="831" y="1619"/>
                          <a:pt x="831" y="1619"/>
                        </a:cubicBezTo>
                        <a:cubicBezTo>
                          <a:pt x="831" y="1620"/>
                          <a:pt x="831" y="1620"/>
                          <a:pt x="831" y="1620"/>
                        </a:cubicBezTo>
                        <a:cubicBezTo>
                          <a:pt x="831" y="1621"/>
                          <a:pt x="831" y="1620"/>
                          <a:pt x="831" y="1620"/>
                        </a:cubicBezTo>
                        <a:cubicBezTo>
                          <a:pt x="831" y="1620"/>
                          <a:pt x="831" y="1621"/>
                          <a:pt x="832" y="1621"/>
                        </a:cubicBezTo>
                        <a:cubicBezTo>
                          <a:pt x="832" y="1621"/>
                          <a:pt x="832" y="1621"/>
                          <a:pt x="832" y="1621"/>
                        </a:cubicBezTo>
                        <a:cubicBezTo>
                          <a:pt x="832" y="1621"/>
                          <a:pt x="832" y="1621"/>
                          <a:pt x="832" y="1621"/>
                        </a:cubicBezTo>
                        <a:cubicBezTo>
                          <a:pt x="832" y="1621"/>
                          <a:pt x="832" y="1621"/>
                          <a:pt x="832" y="1621"/>
                        </a:cubicBezTo>
                        <a:cubicBezTo>
                          <a:pt x="832" y="1622"/>
                          <a:pt x="832" y="1622"/>
                          <a:pt x="833" y="1622"/>
                        </a:cubicBezTo>
                        <a:cubicBezTo>
                          <a:pt x="833" y="1622"/>
                          <a:pt x="833" y="1622"/>
                          <a:pt x="833" y="1622"/>
                        </a:cubicBezTo>
                        <a:cubicBezTo>
                          <a:pt x="833" y="1622"/>
                          <a:pt x="833" y="1623"/>
                          <a:pt x="833" y="1623"/>
                        </a:cubicBezTo>
                        <a:cubicBezTo>
                          <a:pt x="833" y="1623"/>
                          <a:pt x="833" y="1623"/>
                          <a:pt x="833" y="1623"/>
                        </a:cubicBezTo>
                        <a:cubicBezTo>
                          <a:pt x="833" y="1623"/>
                          <a:pt x="833" y="1623"/>
                          <a:pt x="834" y="1623"/>
                        </a:cubicBezTo>
                        <a:cubicBezTo>
                          <a:pt x="834" y="1623"/>
                          <a:pt x="834" y="1624"/>
                          <a:pt x="834" y="1624"/>
                        </a:cubicBezTo>
                        <a:cubicBezTo>
                          <a:pt x="834" y="1624"/>
                          <a:pt x="834" y="1624"/>
                          <a:pt x="834" y="1624"/>
                        </a:cubicBezTo>
                        <a:cubicBezTo>
                          <a:pt x="834" y="1624"/>
                          <a:pt x="834" y="1625"/>
                          <a:pt x="834" y="1625"/>
                        </a:cubicBezTo>
                        <a:cubicBezTo>
                          <a:pt x="834" y="1625"/>
                          <a:pt x="834" y="1625"/>
                          <a:pt x="835" y="1625"/>
                        </a:cubicBezTo>
                        <a:cubicBezTo>
                          <a:pt x="835" y="1625"/>
                          <a:pt x="835" y="1625"/>
                          <a:pt x="835" y="1625"/>
                        </a:cubicBezTo>
                        <a:cubicBezTo>
                          <a:pt x="835" y="1625"/>
                          <a:pt x="835" y="1626"/>
                          <a:pt x="835" y="1626"/>
                        </a:cubicBezTo>
                        <a:cubicBezTo>
                          <a:pt x="835" y="1626"/>
                          <a:pt x="835" y="1625"/>
                          <a:pt x="835" y="1625"/>
                        </a:cubicBezTo>
                        <a:cubicBezTo>
                          <a:pt x="835" y="1625"/>
                          <a:pt x="835" y="1626"/>
                          <a:pt x="836" y="1626"/>
                        </a:cubicBezTo>
                        <a:cubicBezTo>
                          <a:pt x="836" y="1626"/>
                          <a:pt x="836" y="1626"/>
                          <a:pt x="836" y="1627"/>
                        </a:cubicBezTo>
                        <a:cubicBezTo>
                          <a:pt x="836" y="1627"/>
                          <a:pt x="836" y="1627"/>
                          <a:pt x="836" y="1627"/>
                        </a:cubicBezTo>
                        <a:cubicBezTo>
                          <a:pt x="836" y="1627"/>
                          <a:pt x="836" y="1627"/>
                          <a:pt x="836" y="1627"/>
                        </a:cubicBezTo>
                        <a:cubicBezTo>
                          <a:pt x="836" y="1627"/>
                          <a:pt x="837" y="1628"/>
                          <a:pt x="837" y="1628"/>
                        </a:cubicBezTo>
                        <a:cubicBezTo>
                          <a:pt x="837" y="1628"/>
                          <a:pt x="837" y="1628"/>
                          <a:pt x="837" y="1628"/>
                        </a:cubicBezTo>
                        <a:cubicBezTo>
                          <a:pt x="837" y="1628"/>
                          <a:pt x="837" y="1628"/>
                          <a:pt x="837" y="1628"/>
                        </a:cubicBezTo>
                        <a:cubicBezTo>
                          <a:pt x="837" y="1628"/>
                          <a:pt x="837" y="1628"/>
                          <a:pt x="837" y="1628"/>
                        </a:cubicBezTo>
                        <a:cubicBezTo>
                          <a:pt x="837" y="1628"/>
                          <a:pt x="838" y="1629"/>
                          <a:pt x="838" y="1629"/>
                        </a:cubicBezTo>
                        <a:cubicBezTo>
                          <a:pt x="838" y="1629"/>
                          <a:pt x="838" y="1629"/>
                          <a:pt x="838" y="1630"/>
                        </a:cubicBezTo>
                        <a:cubicBezTo>
                          <a:pt x="838" y="1630"/>
                          <a:pt x="838" y="1630"/>
                          <a:pt x="838" y="1630"/>
                        </a:cubicBezTo>
                        <a:cubicBezTo>
                          <a:pt x="838" y="1630"/>
                          <a:pt x="838" y="1630"/>
                          <a:pt x="838" y="1630"/>
                        </a:cubicBezTo>
                        <a:cubicBezTo>
                          <a:pt x="838" y="1630"/>
                          <a:pt x="839" y="1630"/>
                          <a:pt x="839" y="1630"/>
                        </a:cubicBezTo>
                        <a:cubicBezTo>
                          <a:pt x="839" y="1630"/>
                          <a:pt x="839" y="1630"/>
                          <a:pt x="839" y="1631"/>
                        </a:cubicBezTo>
                        <a:cubicBezTo>
                          <a:pt x="839" y="1631"/>
                          <a:pt x="839" y="1631"/>
                          <a:pt x="839" y="1631"/>
                        </a:cubicBezTo>
                        <a:cubicBezTo>
                          <a:pt x="839" y="1631"/>
                          <a:pt x="839" y="1631"/>
                          <a:pt x="839" y="1632"/>
                        </a:cubicBezTo>
                        <a:cubicBezTo>
                          <a:pt x="839" y="1632"/>
                          <a:pt x="840" y="1632"/>
                          <a:pt x="840" y="1632"/>
                        </a:cubicBezTo>
                        <a:cubicBezTo>
                          <a:pt x="840" y="1632"/>
                          <a:pt x="840" y="1632"/>
                          <a:pt x="840" y="1632"/>
                        </a:cubicBezTo>
                        <a:cubicBezTo>
                          <a:pt x="840" y="1632"/>
                          <a:pt x="840" y="1632"/>
                          <a:pt x="840" y="1632"/>
                        </a:cubicBezTo>
                        <a:cubicBezTo>
                          <a:pt x="840" y="1633"/>
                          <a:pt x="840" y="1633"/>
                          <a:pt x="840" y="1633"/>
                        </a:cubicBezTo>
                        <a:cubicBezTo>
                          <a:pt x="840" y="1633"/>
                          <a:pt x="841" y="1633"/>
                          <a:pt x="841" y="1633"/>
                        </a:cubicBezTo>
                        <a:cubicBezTo>
                          <a:pt x="841" y="1633"/>
                          <a:pt x="841" y="1633"/>
                          <a:pt x="841" y="1633"/>
                        </a:cubicBezTo>
                        <a:cubicBezTo>
                          <a:pt x="841" y="1634"/>
                          <a:pt x="841" y="1634"/>
                          <a:pt x="841" y="1634"/>
                        </a:cubicBezTo>
                        <a:cubicBezTo>
                          <a:pt x="841" y="1634"/>
                          <a:pt x="841" y="1634"/>
                          <a:pt x="841" y="1634"/>
                        </a:cubicBezTo>
                        <a:cubicBezTo>
                          <a:pt x="841" y="1635"/>
                          <a:pt x="842" y="1635"/>
                          <a:pt x="842" y="1635"/>
                        </a:cubicBezTo>
                        <a:cubicBezTo>
                          <a:pt x="842" y="1635"/>
                          <a:pt x="842" y="1635"/>
                          <a:pt x="842" y="1635"/>
                        </a:cubicBezTo>
                        <a:cubicBezTo>
                          <a:pt x="842" y="1635"/>
                          <a:pt x="842" y="1635"/>
                          <a:pt x="842" y="1635"/>
                        </a:cubicBezTo>
                        <a:cubicBezTo>
                          <a:pt x="842" y="1636"/>
                          <a:pt x="842" y="1636"/>
                          <a:pt x="842" y="1636"/>
                        </a:cubicBezTo>
                        <a:cubicBezTo>
                          <a:pt x="843" y="1636"/>
                          <a:pt x="843" y="1636"/>
                          <a:pt x="843" y="1636"/>
                        </a:cubicBezTo>
                        <a:cubicBezTo>
                          <a:pt x="843" y="1636"/>
                          <a:pt x="843" y="1636"/>
                          <a:pt x="843" y="1636"/>
                        </a:cubicBezTo>
                        <a:cubicBezTo>
                          <a:pt x="843" y="1636"/>
                          <a:pt x="843" y="1636"/>
                          <a:pt x="843" y="1637"/>
                        </a:cubicBezTo>
                        <a:cubicBezTo>
                          <a:pt x="843" y="1637"/>
                          <a:pt x="843" y="1638"/>
                          <a:pt x="843" y="1638"/>
                        </a:cubicBezTo>
                        <a:cubicBezTo>
                          <a:pt x="844" y="1638"/>
                          <a:pt x="844" y="1637"/>
                          <a:pt x="844" y="1637"/>
                        </a:cubicBezTo>
                        <a:cubicBezTo>
                          <a:pt x="844" y="1637"/>
                          <a:pt x="844" y="1638"/>
                          <a:pt x="844" y="1638"/>
                        </a:cubicBezTo>
                        <a:cubicBezTo>
                          <a:pt x="844" y="1638"/>
                          <a:pt x="844" y="1638"/>
                          <a:pt x="844" y="1638"/>
                        </a:cubicBezTo>
                        <a:cubicBezTo>
                          <a:pt x="844" y="1638"/>
                          <a:pt x="844" y="1638"/>
                          <a:pt x="844" y="1638"/>
                        </a:cubicBezTo>
                        <a:cubicBezTo>
                          <a:pt x="845" y="1639"/>
                          <a:pt x="845" y="1639"/>
                          <a:pt x="845" y="1639"/>
                        </a:cubicBezTo>
                        <a:cubicBezTo>
                          <a:pt x="845" y="1639"/>
                          <a:pt x="845" y="1639"/>
                          <a:pt x="845" y="1639"/>
                        </a:cubicBezTo>
                        <a:cubicBezTo>
                          <a:pt x="845" y="1639"/>
                          <a:pt x="845" y="1640"/>
                          <a:pt x="845" y="1640"/>
                        </a:cubicBezTo>
                        <a:cubicBezTo>
                          <a:pt x="845" y="1640"/>
                          <a:pt x="845" y="1640"/>
                          <a:pt x="845" y="1640"/>
                        </a:cubicBezTo>
                        <a:cubicBezTo>
                          <a:pt x="846" y="1641"/>
                          <a:pt x="846" y="1641"/>
                          <a:pt x="846" y="1641"/>
                        </a:cubicBezTo>
                        <a:cubicBezTo>
                          <a:pt x="846" y="1641"/>
                          <a:pt x="846" y="1641"/>
                          <a:pt x="846" y="1641"/>
                        </a:cubicBezTo>
                        <a:cubicBezTo>
                          <a:pt x="846" y="1641"/>
                          <a:pt x="846" y="1641"/>
                          <a:pt x="846" y="1642"/>
                        </a:cubicBezTo>
                        <a:cubicBezTo>
                          <a:pt x="846" y="1642"/>
                          <a:pt x="846" y="1641"/>
                          <a:pt x="846" y="1641"/>
                        </a:cubicBezTo>
                        <a:cubicBezTo>
                          <a:pt x="847" y="1642"/>
                          <a:pt x="847" y="1642"/>
                          <a:pt x="847" y="1642"/>
                        </a:cubicBezTo>
                        <a:cubicBezTo>
                          <a:pt x="847" y="1642"/>
                          <a:pt x="847" y="1642"/>
                          <a:pt x="847" y="1643"/>
                        </a:cubicBezTo>
                        <a:cubicBezTo>
                          <a:pt x="847" y="1643"/>
                          <a:pt x="847" y="1643"/>
                          <a:pt x="847" y="1643"/>
                        </a:cubicBezTo>
                        <a:cubicBezTo>
                          <a:pt x="847" y="1643"/>
                          <a:pt x="847" y="1644"/>
                          <a:pt x="848" y="1644"/>
                        </a:cubicBezTo>
                        <a:cubicBezTo>
                          <a:pt x="848" y="1644"/>
                          <a:pt x="848" y="1644"/>
                          <a:pt x="848" y="1644"/>
                        </a:cubicBezTo>
                        <a:cubicBezTo>
                          <a:pt x="848" y="1644"/>
                          <a:pt x="848" y="1644"/>
                          <a:pt x="848" y="1644"/>
                        </a:cubicBezTo>
                        <a:cubicBezTo>
                          <a:pt x="848" y="1644"/>
                          <a:pt x="848" y="1644"/>
                          <a:pt x="848" y="1644"/>
                        </a:cubicBezTo>
                        <a:cubicBezTo>
                          <a:pt x="848" y="1644"/>
                          <a:pt x="848" y="1645"/>
                          <a:pt x="849" y="1645"/>
                        </a:cubicBezTo>
                        <a:cubicBezTo>
                          <a:pt x="849" y="1645"/>
                          <a:pt x="849" y="1645"/>
                          <a:pt x="849" y="1645"/>
                        </a:cubicBezTo>
                        <a:cubicBezTo>
                          <a:pt x="849" y="1645"/>
                          <a:pt x="849" y="1645"/>
                          <a:pt x="849" y="1645"/>
                        </a:cubicBezTo>
                        <a:cubicBezTo>
                          <a:pt x="849" y="1645"/>
                          <a:pt x="849" y="1646"/>
                          <a:pt x="849" y="1646"/>
                        </a:cubicBezTo>
                        <a:cubicBezTo>
                          <a:pt x="849" y="1646"/>
                          <a:pt x="849" y="1646"/>
                          <a:pt x="850" y="1646"/>
                        </a:cubicBezTo>
                        <a:cubicBezTo>
                          <a:pt x="850" y="1646"/>
                          <a:pt x="850" y="1646"/>
                          <a:pt x="850" y="1647"/>
                        </a:cubicBezTo>
                        <a:cubicBezTo>
                          <a:pt x="850" y="1647"/>
                          <a:pt x="850" y="1647"/>
                          <a:pt x="850" y="1647"/>
                        </a:cubicBezTo>
                        <a:cubicBezTo>
                          <a:pt x="850" y="1647"/>
                          <a:pt x="850" y="1647"/>
                          <a:pt x="850" y="1647"/>
                        </a:cubicBezTo>
                        <a:cubicBezTo>
                          <a:pt x="850" y="1647"/>
                          <a:pt x="850" y="1647"/>
                          <a:pt x="851" y="1647"/>
                        </a:cubicBezTo>
                        <a:cubicBezTo>
                          <a:pt x="851" y="1648"/>
                          <a:pt x="851" y="1648"/>
                          <a:pt x="851" y="1648"/>
                        </a:cubicBezTo>
                        <a:cubicBezTo>
                          <a:pt x="851" y="1648"/>
                          <a:pt x="851" y="1648"/>
                          <a:pt x="851" y="1648"/>
                        </a:cubicBezTo>
                        <a:cubicBezTo>
                          <a:pt x="851" y="1648"/>
                          <a:pt x="851" y="1648"/>
                          <a:pt x="851" y="1649"/>
                        </a:cubicBezTo>
                        <a:cubicBezTo>
                          <a:pt x="851" y="1649"/>
                          <a:pt x="851" y="1649"/>
                          <a:pt x="852" y="1649"/>
                        </a:cubicBezTo>
                        <a:cubicBezTo>
                          <a:pt x="852" y="1649"/>
                          <a:pt x="852" y="1650"/>
                          <a:pt x="852" y="1650"/>
                        </a:cubicBezTo>
                        <a:cubicBezTo>
                          <a:pt x="852" y="1650"/>
                          <a:pt x="852" y="1650"/>
                          <a:pt x="852" y="1650"/>
                        </a:cubicBezTo>
                        <a:cubicBezTo>
                          <a:pt x="852" y="1651"/>
                          <a:pt x="852" y="1651"/>
                          <a:pt x="852" y="1651"/>
                        </a:cubicBezTo>
                        <a:cubicBezTo>
                          <a:pt x="852" y="1651"/>
                          <a:pt x="852" y="1651"/>
                          <a:pt x="853" y="1652"/>
                        </a:cubicBezTo>
                        <a:cubicBezTo>
                          <a:pt x="853" y="1652"/>
                          <a:pt x="853" y="1652"/>
                          <a:pt x="853" y="1652"/>
                        </a:cubicBezTo>
                        <a:cubicBezTo>
                          <a:pt x="853" y="1652"/>
                          <a:pt x="853" y="1652"/>
                          <a:pt x="853" y="1652"/>
                        </a:cubicBezTo>
                        <a:cubicBezTo>
                          <a:pt x="853" y="1652"/>
                          <a:pt x="853" y="1652"/>
                          <a:pt x="853" y="1652"/>
                        </a:cubicBezTo>
                        <a:cubicBezTo>
                          <a:pt x="853" y="1652"/>
                          <a:pt x="854" y="1652"/>
                          <a:pt x="854" y="1652"/>
                        </a:cubicBezTo>
                        <a:cubicBezTo>
                          <a:pt x="854" y="1652"/>
                          <a:pt x="854" y="1652"/>
                          <a:pt x="854" y="1653"/>
                        </a:cubicBezTo>
                        <a:cubicBezTo>
                          <a:pt x="854" y="1653"/>
                          <a:pt x="854" y="1653"/>
                          <a:pt x="854" y="1653"/>
                        </a:cubicBezTo>
                        <a:cubicBezTo>
                          <a:pt x="854" y="1653"/>
                          <a:pt x="854" y="1653"/>
                          <a:pt x="854" y="1653"/>
                        </a:cubicBezTo>
                        <a:cubicBezTo>
                          <a:pt x="854" y="1654"/>
                          <a:pt x="855" y="1654"/>
                          <a:pt x="855" y="1654"/>
                        </a:cubicBezTo>
                        <a:cubicBezTo>
                          <a:pt x="855" y="1654"/>
                          <a:pt x="855" y="1654"/>
                          <a:pt x="855" y="1654"/>
                        </a:cubicBezTo>
                        <a:cubicBezTo>
                          <a:pt x="855" y="1655"/>
                          <a:pt x="855" y="1655"/>
                          <a:pt x="855" y="1655"/>
                        </a:cubicBezTo>
                        <a:cubicBezTo>
                          <a:pt x="855" y="1655"/>
                          <a:pt x="855" y="1654"/>
                          <a:pt x="855" y="1654"/>
                        </a:cubicBezTo>
                        <a:cubicBezTo>
                          <a:pt x="855" y="1654"/>
                          <a:pt x="856" y="1655"/>
                          <a:pt x="856" y="1656"/>
                        </a:cubicBezTo>
                        <a:cubicBezTo>
                          <a:pt x="856" y="1656"/>
                          <a:pt x="856" y="1655"/>
                          <a:pt x="856" y="1656"/>
                        </a:cubicBezTo>
                        <a:cubicBezTo>
                          <a:pt x="856" y="1656"/>
                          <a:pt x="856" y="1656"/>
                          <a:pt x="856" y="1656"/>
                        </a:cubicBezTo>
                        <a:cubicBezTo>
                          <a:pt x="856" y="1656"/>
                          <a:pt x="856" y="1656"/>
                          <a:pt x="856" y="1656"/>
                        </a:cubicBezTo>
                        <a:cubicBezTo>
                          <a:pt x="856" y="1656"/>
                          <a:pt x="857" y="1656"/>
                          <a:pt x="857" y="1656"/>
                        </a:cubicBezTo>
                        <a:cubicBezTo>
                          <a:pt x="857" y="1656"/>
                          <a:pt x="857" y="1658"/>
                          <a:pt x="857" y="1658"/>
                        </a:cubicBezTo>
                        <a:cubicBezTo>
                          <a:pt x="857" y="1658"/>
                          <a:pt x="857" y="1658"/>
                          <a:pt x="857" y="1658"/>
                        </a:cubicBezTo>
                        <a:cubicBezTo>
                          <a:pt x="857" y="1659"/>
                          <a:pt x="857" y="1658"/>
                          <a:pt x="857" y="1658"/>
                        </a:cubicBezTo>
                        <a:cubicBezTo>
                          <a:pt x="857" y="1658"/>
                          <a:pt x="858" y="1659"/>
                          <a:pt x="858" y="1659"/>
                        </a:cubicBezTo>
                        <a:cubicBezTo>
                          <a:pt x="858" y="1659"/>
                          <a:pt x="858" y="1659"/>
                          <a:pt x="858" y="1659"/>
                        </a:cubicBezTo>
                        <a:cubicBezTo>
                          <a:pt x="858" y="1660"/>
                          <a:pt x="858" y="1660"/>
                          <a:pt x="858" y="1660"/>
                        </a:cubicBezTo>
                        <a:cubicBezTo>
                          <a:pt x="858" y="1660"/>
                          <a:pt x="858" y="1660"/>
                          <a:pt x="858" y="1660"/>
                        </a:cubicBezTo>
                        <a:cubicBezTo>
                          <a:pt x="859" y="1661"/>
                          <a:pt x="859" y="1661"/>
                          <a:pt x="859" y="1661"/>
                        </a:cubicBezTo>
                        <a:cubicBezTo>
                          <a:pt x="859" y="1661"/>
                          <a:pt x="859" y="1661"/>
                          <a:pt x="859" y="1661"/>
                        </a:cubicBezTo>
                        <a:cubicBezTo>
                          <a:pt x="859" y="1661"/>
                          <a:pt x="859" y="1661"/>
                          <a:pt x="859" y="1661"/>
                        </a:cubicBezTo>
                        <a:cubicBezTo>
                          <a:pt x="859" y="1661"/>
                          <a:pt x="859" y="1663"/>
                          <a:pt x="859" y="1663"/>
                        </a:cubicBezTo>
                        <a:cubicBezTo>
                          <a:pt x="860" y="1663"/>
                          <a:pt x="860" y="1662"/>
                          <a:pt x="860" y="1662"/>
                        </a:cubicBezTo>
                        <a:cubicBezTo>
                          <a:pt x="860" y="1662"/>
                          <a:pt x="860" y="1662"/>
                          <a:pt x="860" y="1662"/>
                        </a:cubicBezTo>
                        <a:cubicBezTo>
                          <a:pt x="860" y="1663"/>
                          <a:pt x="860" y="1663"/>
                          <a:pt x="860" y="1663"/>
                        </a:cubicBezTo>
                        <a:cubicBezTo>
                          <a:pt x="860" y="1663"/>
                          <a:pt x="860" y="1664"/>
                          <a:pt x="860" y="1664"/>
                        </a:cubicBezTo>
                        <a:cubicBezTo>
                          <a:pt x="861" y="1664"/>
                          <a:pt x="861" y="1664"/>
                          <a:pt x="861" y="1664"/>
                        </a:cubicBezTo>
                        <a:cubicBezTo>
                          <a:pt x="861" y="1664"/>
                          <a:pt x="861" y="1664"/>
                          <a:pt x="861" y="1664"/>
                        </a:cubicBezTo>
                        <a:cubicBezTo>
                          <a:pt x="861" y="1664"/>
                          <a:pt x="861" y="1665"/>
                          <a:pt x="861" y="1665"/>
                        </a:cubicBezTo>
                        <a:cubicBezTo>
                          <a:pt x="861" y="1665"/>
                          <a:pt x="861" y="1665"/>
                          <a:pt x="861" y="1665"/>
                        </a:cubicBezTo>
                        <a:cubicBezTo>
                          <a:pt x="862" y="1665"/>
                          <a:pt x="862" y="1665"/>
                          <a:pt x="862" y="1665"/>
                        </a:cubicBezTo>
                        <a:cubicBezTo>
                          <a:pt x="862" y="1665"/>
                          <a:pt x="862" y="1666"/>
                          <a:pt x="862" y="1666"/>
                        </a:cubicBezTo>
                        <a:cubicBezTo>
                          <a:pt x="862" y="1666"/>
                          <a:pt x="862" y="1665"/>
                          <a:pt x="862" y="1666"/>
                        </a:cubicBezTo>
                        <a:cubicBezTo>
                          <a:pt x="862" y="1666"/>
                          <a:pt x="862" y="1667"/>
                          <a:pt x="862" y="1667"/>
                        </a:cubicBezTo>
                        <a:cubicBezTo>
                          <a:pt x="863" y="1667"/>
                          <a:pt x="863" y="1667"/>
                          <a:pt x="863" y="1667"/>
                        </a:cubicBezTo>
                        <a:cubicBezTo>
                          <a:pt x="863" y="1667"/>
                          <a:pt x="863" y="1667"/>
                          <a:pt x="863" y="1667"/>
                        </a:cubicBezTo>
                        <a:cubicBezTo>
                          <a:pt x="863" y="1667"/>
                          <a:pt x="863" y="1667"/>
                          <a:pt x="863" y="1668"/>
                        </a:cubicBezTo>
                        <a:cubicBezTo>
                          <a:pt x="863" y="1668"/>
                          <a:pt x="863" y="1668"/>
                          <a:pt x="864" y="1668"/>
                        </a:cubicBezTo>
                        <a:cubicBezTo>
                          <a:pt x="864" y="1668"/>
                          <a:pt x="864" y="1668"/>
                          <a:pt x="864" y="1668"/>
                        </a:cubicBezTo>
                        <a:cubicBezTo>
                          <a:pt x="864" y="1668"/>
                          <a:pt x="864" y="1669"/>
                          <a:pt x="864" y="1669"/>
                        </a:cubicBezTo>
                        <a:cubicBezTo>
                          <a:pt x="864" y="1669"/>
                          <a:pt x="864" y="1669"/>
                          <a:pt x="864" y="1669"/>
                        </a:cubicBezTo>
                        <a:cubicBezTo>
                          <a:pt x="864" y="1669"/>
                          <a:pt x="864" y="1669"/>
                          <a:pt x="865" y="1669"/>
                        </a:cubicBezTo>
                        <a:cubicBezTo>
                          <a:pt x="865" y="1669"/>
                          <a:pt x="865" y="1669"/>
                          <a:pt x="865" y="1670"/>
                        </a:cubicBezTo>
                        <a:cubicBezTo>
                          <a:pt x="865" y="1670"/>
                          <a:pt x="865" y="1670"/>
                          <a:pt x="865" y="1670"/>
                        </a:cubicBezTo>
                        <a:cubicBezTo>
                          <a:pt x="865" y="1671"/>
                          <a:pt x="865" y="1671"/>
                          <a:pt x="865" y="1671"/>
                        </a:cubicBezTo>
                        <a:cubicBezTo>
                          <a:pt x="865" y="1671"/>
                          <a:pt x="865" y="1671"/>
                          <a:pt x="866" y="1671"/>
                        </a:cubicBezTo>
                        <a:cubicBezTo>
                          <a:pt x="866" y="1672"/>
                          <a:pt x="866" y="1672"/>
                          <a:pt x="866" y="1672"/>
                        </a:cubicBezTo>
                        <a:cubicBezTo>
                          <a:pt x="866" y="1672"/>
                          <a:pt x="866" y="1672"/>
                          <a:pt x="866" y="1672"/>
                        </a:cubicBezTo>
                        <a:cubicBezTo>
                          <a:pt x="866" y="1672"/>
                          <a:pt x="866" y="1672"/>
                          <a:pt x="866" y="1673"/>
                        </a:cubicBezTo>
                        <a:cubicBezTo>
                          <a:pt x="866" y="1673"/>
                          <a:pt x="866" y="1673"/>
                          <a:pt x="867" y="1673"/>
                        </a:cubicBezTo>
                        <a:cubicBezTo>
                          <a:pt x="867" y="1673"/>
                          <a:pt x="867" y="1673"/>
                          <a:pt x="867" y="1673"/>
                        </a:cubicBezTo>
                        <a:cubicBezTo>
                          <a:pt x="867" y="1673"/>
                          <a:pt x="867" y="1674"/>
                          <a:pt x="867" y="1674"/>
                        </a:cubicBezTo>
                        <a:cubicBezTo>
                          <a:pt x="867" y="1674"/>
                          <a:pt x="867" y="1674"/>
                          <a:pt x="867" y="1674"/>
                        </a:cubicBezTo>
                        <a:cubicBezTo>
                          <a:pt x="867" y="1674"/>
                          <a:pt x="867" y="1674"/>
                          <a:pt x="868" y="1674"/>
                        </a:cubicBezTo>
                        <a:cubicBezTo>
                          <a:pt x="868" y="1674"/>
                          <a:pt x="868" y="1675"/>
                          <a:pt x="868" y="1675"/>
                        </a:cubicBezTo>
                        <a:cubicBezTo>
                          <a:pt x="868" y="1675"/>
                          <a:pt x="868" y="1675"/>
                          <a:pt x="868" y="1675"/>
                        </a:cubicBezTo>
                        <a:cubicBezTo>
                          <a:pt x="868" y="1675"/>
                          <a:pt x="868" y="1675"/>
                          <a:pt x="868" y="1675"/>
                        </a:cubicBezTo>
                        <a:cubicBezTo>
                          <a:pt x="868" y="1675"/>
                          <a:pt x="868" y="1675"/>
                          <a:pt x="869" y="1675"/>
                        </a:cubicBezTo>
                        <a:cubicBezTo>
                          <a:pt x="869" y="1675"/>
                          <a:pt x="869" y="1675"/>
                          <a:pt x="869" y="1676"/>
                        </a:cubicBezTo>
                        <a:cubicBezTo>
                          <a:pt x="869" y="1676"/>
                          <a:pt x="869" y="1676"/>
                          <a:pt x="869" y="1676"/>
                        </a:cubicBezTo>
                        <a:cubicBezTo>
                          <a:pt x="869" y="1676"/>
                          <a:pt x="869" y="1677"/>
                          <a:pt x="869" y="1677"/>
                        </a:cubicBezTo>
                        <a:cubicBezTo>
                          <a:pt x="869" y="1677"/>
                          <a:pt x="870" y="1677"/>
                          <a:pt x="870" y="1677"/>
                        </a:cubicBezTo>
                        <a:cubicBezTo>
                          <a:pt x="870" y="1677"/>
                          <a:pt x="870" y="1677"/>
                          <a:pt x="870" y="1677"/>
                        </a:cubicBezTo>
                        <a:cubicBezTo>
                          <a:pt x="870" y="1678"/>
                          <a:pt x="870" y="1678"/>
                          <a:pt x="870" y="1678"/>
                        </a:cubicBezTo>
                        <a:cubicBezTo>
                          <a:pt x="870" y="1678"/>
                          <a:pt x="870" y="1678"/>
                          <a:pt x="870" y="1678"/>
                        </a:cubicBezTo>
                        <a:cubicBezTo>
                          <a:pt x="870" y="1678"/>
                          <a:pt x="871" y="1678"/>
                          <a:pt x="871" y="1679"/>
                        </a:cubicBezTo>
                        <a:cubicBezTo>
                          <a:pt x="871" y="1679"/>
                          <a:pt x="871" y="1679"/>
                          <a:pt x="871" y="1679"/>
                        </a:cubicBezTo>
                        <a:cubicBezTo>
                          <a:pt x="871" y="1679"/>
                          <a:pt x="871" y="1679"/>
                          <a:pt x="871" y="1680"/>
                        </a:cubicBezTo>
                        <a:cubicBezTo>
                          <a:pt x="871" y="1680"/>
                          <a:pt x="871" y="1680"/>
                          <a:pt x="871" y="1680"/>
                        </a:cubicBezTo>
                        <a:cubicBezTo>
                          <a:pt x="871" y="1680"/>
                          <a:pt x="872" y="1680"/>
                          <a:pt x="872" y="1680"/>
                        </a:cubicBezTo>
                        <a:cubicBezTo>
                          <a:pt x="872" y="1680"/>
                          <a:pt x="872" y="1681"/>
                          <a:pt x="872" y="1681"/>
                        </a:cubicBezTo>
                        <a:cubicBezTo>
                          <a:pt x="872" y="1681"/>
                          <a:pt x="872" y="1681"/>
                          <a:pt x="872" y="1681"/>
                        </a:cubicBezTo>
                        <a:cubicBezTo>
                          <a:pt x="872" y="1681"/>
                          <a:pt x="872" y="1681"/>
                          <a:pt x="872" y="1682"/>
                        </a:cubicBezTo>
                        <a:cubicBezTo>
                          <a:pt x="872" y="1682"/>
                          <a:pt x="873" y="1682"/>
                          <a:pt x="873" y="1682"/>
                        </a:cubicBezTo>
                        <a:cubicBezTo>
                          <a:pt x="873" y="1682"/>
                          <a:pt x="873" y="1682"/>
                          <a:pt x="873" y="1683"/>
                        </a:cubicBezTo>
                        <a:cubicBezTo>
                          <a:pt x="873" y="1683"/>
                          <a:pt x="873" y="1683"/>
                          <a:pt x="873" y="1683"/>
                        </a:cubicBezTo>
                        <a:cubicBezTo>
                          <a:pt x="873" y="1683"/>
                          <a:pt x="873" y="1683"/>
                          <a:pt x="873" y="1683"/>
                        </a:cubicBezTo>
                        <a:cubicBezTo>
                          <a:pt x="873" y="1683"/>
                          <a:pt x="874" y="1683"/>
                          <a:pt x="874" y="1683"/>
                        </a:cubicBezTo>
                        <a:cubicBezTo>
                          <a:pt x="874" y="1684"/>
                          <a:pt x="874" y="1684"/>
                          <a:pt x="874" y="1684"/>
                        </a:cubicBezTo>
                        <a:cubicBezTo>
                          <a:pt x="874" y="1684"/>
                          <a:pt x="874" y="1685"/>
                          <a:pt x="874" y="1685"/>
                        </a:cubicBezTo>
                        <a:cubicBezTo>
                          <a:pt x="874" y="1685"/>
                          <a:pt x="874" y="1685"/>
                          <a:pt x="874" y="1685"/>
                        </a:cubicBezTo>
                        <a:cubicBezTo>
                          <a:pt x="875" y="1685"/>
                          <a:pt x="875" y="1685"/>
                          <a:pt x="875" y="1685"/>
                        </a:cubicBezTo>
                        <a:cubicBezTo>
                          <a:pt x="875" y="1685"/>
                          <a:pt x="875" y="1685"/>
                          <a:pt x="875" y="1686"/>
                        </a:cubicBezTo>
                        <a:cubicBezTo>
                          <a:pt x="875" y="1686"/>
                          <a:pt x="875" y="1686"/>
                          <a:pt x="875" y="1686"/>
                        </a:cubicBezTo>
                        <a:cubicBezTo>
                          <a:pt x="875" y="1686"/>
                          <a:pt x="875" y="1686"/>
                          <a:pt x="875" y="1686"/>
                        </a:cubicBezTo>
                        <a:cubicBezTo>
                          <a:pt x="876" y="1687"/>
                          <a:pt x="876" y="1687"/>
                          <a:pt x="876" y="1687"/>
                        </a:cubicBezTo>
                        <a:cubicBezTo>
                          <a:pt x="876" y="1687"/>
                          <a:pt x="876" y="1687"/>
                          <a:pt x="876" y="1687"/>
                        </a:cubicBezTo>
                        <a:cubicBezTo>
                          <a:pt x="876" y="1687"/>
                          <a:pt x="876" y="1688"/>
                          <a:pt x="876" y="1688"/>
                        </a:cubicBezTo>
                        <a:cubicBezTo>
                          <a:pt x="876" y="1688"/>
                          <a:pt x="876" y="1688"/>
                          <a:pt x="876" y="1688"/>
                        </a:cubicBezTo>
                        <a:cubicBezTo>
                          <a:pt x="877" y="1688"/>
                          <a:pt x="877" y="1689"/>
                          <a:pt x="877" y="1689"/>
                        </a:cubicBezTo>
                        <a:cubicBezTo>
                          <a:pt x="877" y="1689"/>
                          <a:pt x="877" y="1689"/>
                          <a:pt x="877" y="1689"/>
                        </a:cubicBezTo>
                        <a:cubicBezTo>
                          <a:pt x="877" y="1689"/>
                          <a:pt x="877" y="1689"/>
                          <a:pt x="877" y="1689"/>
                        </a:cubicBezTo>
                        <a:cubicBezTo>
                          <a:pt x="877" y="1689"/>
                          <a:pt x="877" y="1689"/>
                          <a:pt x="877" y="1689"/>
                        </a:cubicBezTo>
                        <a:cubicBezTo>
                          <a:pt x="878" y="1690"/>
                          <a:pt x="878" y="1690"/>
                          <a:pt x="878" y="1690"/>
                        </a:cubicBezTo>
                        <a:cubicBezTo>
                          <a:pt x="878" y="1690"/>
                          <a:pt x="878" y="1690"/>
                          <a:pt x="878" y="1691"/>
                        </a:cubicBezTo>
                        <a:cubicBezTo>
                          <a:pt x="878" y="1691"/>
                          <a:pt x="878" y="1691"/>
                          <a:pt x="878" y="1691"/>
                        </a:cubicBezTo>
                        <a:cubicBezTo>
                          <a:pt x="878" y="1691"/>
                          <a:pt x="878" y="1691"/>
                          <a:pt x="878" y="1691"/>
                        </a:cubicBezTo>
                        <a:cubicBezTo>
                          <a:pt x="879" y="1691"/>
                          <a:pt x="879" y="1691"/>
                          <a:pt x="879" y="1691"/>
                        </a:cubicBezTo>
                        <a:cubicBezTo>
                          <a:pt x="879" y="1691"/>
                          <a:pt x="879" y="1692"/>
                          <a:pt x="879" y="1692"/>
                        </a:cubicBezTo>
                        <a:cubicBezTo>
                          <a:pt x="879" y="1692"/>
                          <a:pt x="879" y="1693"/>
                          <a:pt x="879" y="1694"/>
                        </a:cubicBezTo>
                        <a:cubicBezTo>
                          <a:pt x="879" y="1694"/>
                          <a:pt x="879" y="1693"/>
                          <a:pt x="879" y="1693"/>
                        </a:cubicBezTo>
                        <a:cubicBezTo>
                          <a:pt x="880" y="1694"/>
                          <a:pt x="880" y="1694"/>
                          <a:pt x="880" y="1694"/>
                        </a:cubicBezTo>
                        <a:cubicBezTo>
                          <a:pt x="880" y="1694"/>
                          <a:pt x="880" y="1694"/>
                          <a:pt x="880" y="1695"/>
                        </a:cubicBezTo>
                        <a:cubicBezTo>
                          <a:pt x="880" y="1695"/>
                          <a:pt x="880" y="1694"/>
                          <a:pt x="880" y="1694"/>
                        </a:cubicBezTo>
                        <a:cubicBezTo>
                          <a:pt x="880" y="1694"/>
                          <a:pt x="880" y="1695"/>
                          <a:pt x="881" y="1696"/>
                        </a:cubicBezTo>
                        <a:cubicBezTo>
                          <a:pt x="881" y="1696"/>
                          <a:pt x="881" y="1695"/>
                          <a:pt x="881" y="1695"/>
                        </a:cubicBezTo>
                        <a:cubicBezTo>
                          <a:pt x="881" y="1695"/>
                          <a:pt x="881" y="1696"/>
                          <a:pt x="881" y="1696"/>
                        </a:cubicBezTo>
                        <a:cubicBezTo>
                          <a:pt x="881" y="1696"/>
                          <a:pt x="881" y="1696"/>
                          <a:pt x="881" y="1696"/>
                        </a:cubicBezTo>
                        <a:cubicBezTo>
                          <a:pt x="881" y="1696"/>
                          <a:pt x="881" y="1696"/>
                          <a:pt x="882" y="1697"/>
                        </a:cubicBezTo>
                        <a:cubicBezTo>
                          <a:pt x="882" y="1697"/>
                          <a:pt x="882" y="1697"/>
                          <a:pt x="882" y="1698"/>
                        </a:cubicBezTo>
                        <a:cubicBezTo>
                          <a:pt x="882" y="1698"/>
                          <a:pt x="882" y="1698"/>
                          <a:pt x="882" y="1698"/>
                        </a:cubicBezTo>
                        <a:cubicBezTo>
                          <a:pt x="882" y="1698"/>
                          <a:pt x="882" y="1698"/>
                          <a:pt x="882" y="1698"/>
                        </a:cubicBezTo>
                        <a:cubicBezTo>
                          <a:pt x="882" y="1698"/>
                          <a:pt x="882" y="1698"/>
                          <a:pt x="883" y="1698"/>
                        </a:cubicBezTo>
                        <a:cubicBezTo>
                          <a:pt x="883" y="1698"/>
                          <a:pt x="883" y="1698"/>
                          <a:pt x="883" y="1699"/>
                        </a:cubicBezTo>
                        <a:cubicBezTo>
                          <a:pt x="883" y="1699"/>
                          <a:pt x="883" y="1699"/>
                          <a:pt x="883" y="1699"/>
                        </a:cubicBezTo>
                        <a:cubicBezTo>
                          <a:pt x="883" y="1699"/>
                          <a:pt x="883" y="1699"/>
                          <a:pt x="883" y="1700"/>
                        </a:cubicBezTo>
                        <a:cubicBezTo>
                          <a:pt x="883" y="1700"/>
                          <a:pt x="883" y="1700"/>
                          <a:pt x="884" y="1700"/>
                        </a:cubicBezTo>
                        <a:cubicBezTo>
                          <a:pt x="884" y="1700"/>
                          <a:pt x="884" y="1700"/>
                          <a:pt x="884" y="1700"/>
                        </a:cubicBezTo>
                        <a:cubicBezTo>
                          <a:pt x="884" y="1700"/>
                          <a:pt x="884" y="1700"/>
                          <a:pt x="884" y="1700"/>
                        </a:cubicBezTo>
                        <a:cubicBezTo>
                          <a:pt x="884" y="1700"/>
                          <a:pt x="884" y="1701"/>
                          <a:pt x="884" y="1701"/>
                        </a:cubicBezTo>
                        <a:cubicBezTo>
                          <a:pt x="884" y="1701"/>
                          <a:pt x="884" y="1701"/>
                          <a:pt x="885" y="1701"/>
                        </a:cubicBezTo>
                        <a:cubicBezTo>
                          <a:pt x="885" y="1701"/>
                          <a:pt x="885" y="1701"/>
                          <a:pt x="885" y="1701"/>
                        </a:cubicBezTo>
                        <a:cubicBezTo>
                          <a:pt x="885" y="1701"/>
                          <a:pt x="885" y="1701"/>
                          <a:pt x="885" y="1702"/>
                        </a:cubicBezTo>
                        <a:cubicBezTo>
                          <a:pt x="885" y="1702"/>
                          <a:pt x="885" y="1702"/>
                          <a:pt x="885" y="1702"/>
                        </a:cubicBezTo>
                        <a:cubicBezTo>
                          <a:pt x="885" y="1703"/>
                          <a:pt x="886" y="1703"/>
                          <a:pt x="886" y="1703"/>
                        </a:cubicBezTo>
                        <a:cubicBezTo>
                          <a:pt x="886" y="1704"/>
                          <a:pt x="886" y="1704"/>
                          <a:pt x="886" y="1704"/>
                        </a:cubicBezTo>
                        <a:cubicBezTo>
                          <a:pt x="886" y="1704"/>
                          <a:pt x="886" y="1704"/>
                          <a:pt x="886" y="1704"/>
                        </a:cubicBezTo>
                        <a:cubicBezTo>
                          <a:pt x="886" y="1704"/>
                          <a:pt x="886" y="1704"/>
                          <a:pt x="886" y="1704"/>
                        </a:cubicBezTo>
                        <a:cubicBezTo>
                          <a:pt x="886" y="1704"/>
                          <a:pt x="887" y="1704"/>
                          <a:pt x="887" y="1704"/>
                        </a:cubicBezTo>
                        <a:cubicBezTo>
                          <a:pt x="887" y="1705"/>
                          <a:pt x="887" y="1704"/>
                          <a:pt x="887" y="1704"/>
                        </a:cubicBezTo>
                        <a:cubicBezTo>
                          <a:pt x="887" y="1705"/>
                          <a:pt x="887" y="1705"/>
                          <a:pt x="887" y="1705"/>
                        </a:cubicBezTo>
                        <a:cubicBezTo>
                          <a:pt x="887" y="1705"/>
                          <a:pt x="887" y="1705"/>
                          <a:pt x="887" y="1706"/>
                        </a:cubicBezTo>
                        <a:cubicBezTo>
                          <a:pt x="887" y="1706"/>
                          <a:pt x="888" y="1706"/>
                          <a:pt x="888" y="1706"/>
                        </a:cubicBezTo>
                        <a:cubicBezTo>
                          <a:pt x="888" y="1706"/>
                          <a:pt x="888" y="1707"/>
                          <a:pt x="888" y="1707"/>
                        </a:cubicBezTo>
                        <a:cubicBezTo>
                          <a:pt x="888" y="1707"/>
                          <a:pt x="888" y="1707"/>
                          <a:pt x="888" y="1707"/>
                        </a:cubicBezTo>
                        <a:cubicBezTo>
                          <a:pt x="888" y="1707"/>
                          <a:pt x="888" y="1707"/>
                          <a:pt x="888" y="1708"/>
                        </a:cubicBezTo>
                        <a:cubicBezTo>
                          <a:pt x="888" y="1708"/>
                          <a:pt x="889" y="1708"/>
                          <a:pt x="889" y="1708"/>
                        </a:cubicBezTo>
                        <a:cubicBezTo>
                          <a:pt x="889" y="1708"/>
                          <a:pt x="889" y="1708"/>
                          <a:pt x="889" y="1708"/>
                        </a:cubicBezTo>
                        <a:cubicBezTo>
                          <a:pt x="889" y="1709"/>
                          <a:pt x="889" y="1709"/>
                          <a:pt x="889" y="1709"/>
                        </a:cubicBezTo>
                        <a:cubicBezTo>
                          <a:pt x="889" y="1709"/>
                          <a:pt x="889" y="1709"/>
                          <a:pt x="889" y="1709"/>
                        </a:cubicBezTo>
                        <a:cubicBezTo>
                          <a:pt x="889" y="1709"/>
                          <a:pt x="890" y="1710"/>
                          <a:pt x="890" y="1710"/>
                        </a:cubicBezTo>
                        <a:cubicBezTo>
                          <a:pt x="890" y="1710"/>
                          <a:pt x="890" y="1709"/>
                          <a:pt x="890" y="1710"/>
                        </a:cubicBezTo>
                        <a:cubicBezTo>
                          <a:pt x="890" y="1710"/>
                          <a:pt x="890" y="1710"/>
                          <a:pt x="890" y="1710"/>
                        </a:cubicBezTo>
                        <a:cubicBezTo>
                          <a:pt x="890" y="1710"/>
                          <a:pt x="890" y="1710"/>
                          <a:pt x="890" y="1711"/>
                        </a:cubicBezTo>
                        <a:cubicBezTo>
                          <a:pt x="890" y="1711"/>
                          <a:pt x="891" y="1711"/>
                          <a:pt x="891" y="1711"/>
                        </a:cubicBezTo>
                        <a:cubicBezTo>
                          <a:pt x="891" y="1711"/>
                          <a:pt x="891" y="1711"/>
                          <a:pt x="891" y="1711"/>
                        </a:cubicBezTo>
                        <a:cubicBezTo>
                          <a:pt x="891" y="1712"/>
                          <a:pt x="891" y="1712"/>
                          <a:pt x="891" y="1712"/>
                        </a:cubicBezTo>
                        <a:cubicBezTo>
                          <a:pt x="891" y="1712"/>
                          <a:pt x="891" y="1712"/>
                          <a:pt x="891" y="1712"/>
                        </a:cubicBezTo>
                        <a:cubicBezTo>
                          <a:pt x="891" y="1712"/>
                          <a:pt x="892" y="1712"/>
                          <a:pt x="892" y="1712"/>
                        </a:cubicBezTo>
                        <a:cubicBezTo>
                          <a:pt x="892" y="1712"/>
                          <a:pt x="892" y="1713"/>
                          <a:pt x="892" y="1713"/>
                        </a:cubicBezTo>
                        <a:cubicBezTo>
                          <a:pt x="892" y="1713"/>
                          <a:pt x="892" y="1713"/>
                          <a:pt x="892" y="1713"/>
                        </a:cubicBezTo>
                        <a:cubicBezTo>
                          <a:pt x="892" y="1714"/>
                          <a:pt x="892" y="1714"/>
                          <a:pt x="892" y="1714"/>
                        </a:cubicBezTo>
                        <a:cubicBezTo>
                          <a:pt x="893" y="1714"/>
                          <a:pt x="893" y="1714"/>
                          <a:pt x="893" y="1714"/>
                        </a:cubicBezTo>
                        <a:cubicBezTo>
                          <a:pt x="893" y="1715"/>
                          <a:pt x="893" y="1715"/>
                          <a:pt x="893" y="1715"/>
                        </a:cubicBezTo>
                        <a:cubicBezTo>
                          <a:pt x="893" y="1715"/>
                          <a:pt x="893" y="1715"/>
                          <a:pt x="893" y="1715"/>
                        </a:cubicBezTo>
                        <a:cubicBezTo>
                          <a:pt x="893" y="1715"/>
                          <a:pt x="893" y="1715"/>
                          <a:pt x="893" y="1715"/>
                        </a:cubicBezTo>
                        <a:cubicBezTo>
                          <a:pt x="894" y="1716"/>
                          <a:pt x="894" y="1716"/>
                          <a:pt x="894" y="1716"/>
                        </a:cubicBezTo>
                        <a:cubicBezTo>
                          <a:pt x="894" y="1716"/>
                          <a:pt x="894" y="1716"/>
                          <a:pt x="894" y="1716"/>
                        </a:cubicBezTo>
                        <a:cubicBezTo>
                          <a:pt x="894" y="1716"/>
                          <a:pt x="894" y="1717"/>
                          <a:pt x="894" y="1717"/>
                        </a:cubicBezTo>
                        <a:cubicBezTo>
                          <a:pt x="894" y="1717"/>
                          <a:pt x="894" y="1717"/>
                          <a:pt x="894" y="1717"/>
                        </a:cubicBezTo>
                        <a:cubicBezTo>
                          <a:pt x="895" y="1717"/>
                          <a:pt x="895" y="1717"/>
                          <a:pt x="895" y="1717"/>
                        </a:cubicBezTo>
                        <a:cubicBezTo>
                          <a:pt x="895" y="1718"/>
                          <a:pt x="895" y="1718"/>
                          <a:pt x="895" y="1718"/>
                        </a:cubicBezTo>
                        <a:cubicBezTo>
                          <a:pt x="895" y="1718"/>
                          <a:pt x="895" y="1719"/>
                          <a:pt x="895" y="1719"/>
                        </a:cubicBezTo>
                        <a:cubicBezTo>
                          <a:pt x="895" y="1719"/>
                          <a:pt x="895" y="1719"/>
                          <a:pt x="895" y="1719"/>
                        </a:cubicBezTo>
                        <a:cubicBezTo>
                          <a:pt x="896" y="1719"/>
                          <a:pt x="896" y="1720"/>
                          <a:pt x="896" y="1720"/>
                        </a:cubicBezTo>
                        <a:cubicBezTo>
                          <a:pt x="896" y="1720"/>
                          <a:pt x="896" y="1720"/>
                          <a:pt x="896" y="1720"/>
                        </a:cubicBezTo>
                        <a:cubicBezTo>
                          <a:pt x="896" y="1720"/>
                          <a:pt x="896" y="1720"/>
                          <a:pt x="896" y="1720"/>
                        </a:cubicBezTo>
                        <a:cubicBezTo>
                          <a:pt x="896" y="1720"/>
                          <a:pt x="896" y="1721"/>
                          <a:pt x="897" y="1721"/>
                        </a:cubicBezTo>
                        <a:cubicBezTo>
                          <a:pt x="897" y="1721"/>
                          <a:pt x="897" y="1721"/>
                          <a:pt x="897" y="1721"/>
                        </a:cubicBezTo>
                        <a:cubicBezTo>
                          <a:pt x="897" y="1721"/>
                          <a:pt x="897" y="1721"/>
                          <a:pt x="897" y="1721"/>
                        </a:cubicBezTo>
                        <a:cubicBezTo>
                          <a:pt x="897" y="1721"/>
                          <a:pt x="897" y="1722"/>
                          <a:pt x="897" y="1722"/>
                        </a:cubicBezTo>
                        <a:cubicBezTo>
                          <a:pt x="897" y="1722"/>
                          <a:pt x="897" y="1721"/>
                          <a:pt x="898" y="1721"/>
                        </a:cubicBezTo>
                        <a:cubicBezTo>
                          <a:pt x="898" y="1721"/>
                          <a:pt x="898" y="1722"/>
                          <a:pt x="898" y="1722"/>
                        </a:cubicBezTo>
                        <a:cubicBezTo>
                          <a:pt x="898" y="1722"/>
                          <a:pt x="898" y="1723"/>
                          <a:pt x="898" y="1723"/>
                        </a:cubicBezTo>
                        <a:cubicBezTo>
                          <a:pt x="898" y="1723"/>
                          <a:pt x="898" y="1723"/>
                          <a:pt x="898" y="1723"/>
                        </a:cubicBezTo>
                        <a:cubicBezTo>
                          <a:pt x="898" y="1723"/>
                          <a:pt x="898" y="1723"/>
                          <a:pt x="899" y="1724"/>
                        </a:cubicBezTo>
                        <a:cubicBezTo>
                          <a:pt x="899" y="1724"/>
                          <a:pt x="899" y="1724"/>
                          <a:pt x="899" y="1724"/>
                        </a:cubicBezTo>
                        <a:cubicBezTo>
                          <a:pt x="899" y="1724"/>
                          <a:pt x="899" y="1724"/>
                          <a:pt x="899" y="1725"/>
                        </a:cubicBezTo>
                        <a:cubicBezTo>
                          <a:pt x="899" y="1725"/>
                          <a:pt x="899" y="1725"/>
                          <a:pt x="899" y="1725"/>
                        </a:cubicBezTo>
                        <a:cubicBezTo>
                          <a:pt x="899" y="1725"/>
                          <a:pt x="899" y="1725"/>
                          <a:pt x="900" y="1725"/>
                        </a:cubicBezTo>
                        <a:cubicBezTo>
                          <a:pt x="900" y="1725"/>
                          <a:pt x="900" y="1726"/>
                          <a:pt x="900" y="1726"/>
                        </a:cubicBezTo>
                        <a:cubicBezTo>
                          <a:pt x="900" y="1726"/>
                          <a:pt x="900" y="1726"/>
                          <a:pt x="900" y="1726"/>
                        </a:cubicBezTo>
                        <a:cubicBezTo>
                          <a:pt x="900" y="1726"/>
                          <a:pt x="900" y="1727"/>
                          <a:pt x="900" y="1727"/>
                        </a:cubicBezTo>
                        <a:cubicBezTo>
                          <a:pt x="900" y="1727"/>
                          <a:pt x="900" y="1727"/>
                          <a:pt x="901" y="1727"/>
                        </a:cubicBezTo>
                        <a:cubicBezTo>
                          <a:pt x="901" y="1728"/>
                          <a:pt x="901" y="1728"/>
                          <a:pt x="901" y="1728"/>
                        </a:cubicBezTo>
                        <a:cubicBezTo>
                          <a:pt x="901" y="1728"/>
                          <a:pt x="901" y="1728"/>
                          <a:pt x="901" y="1728"/>
                        </a:cubicBezTo>
                        <a:cubicBezTo>
                          <a:pt x="901" y="1728"/>
                          <a:pt x="901" y="1728"/>
                          <a:pt x="901" y="1729"/>
                        </a:cubicBezTo>
                        <a:cubicBezTo>
                          <a:pt x="901" y="1729"/>
                          <a:pt x="902" y="1730"/>
                          <a:pt x="902" y="1730"/>
                        </a:cubicBezTo>
                        <a:cubicBezTo>
                          <a:pt x="902" y="1730"/>
                          <a:pt x="902" y="1729"/>
                          <a:pt x="902" y="1729"/>
                        </a:cubicBezTo>
                        <a:cubicBezTo>
                          <a:pt x="902" y="1729"/>
                          <a:pt x="902" y="1730"/>
                          <a:pt x="902" y="1730"/>
                        </a:cubicBezTo>
                        <a:cubicBezTo>
                          <a:pt x="902" y="1730"/>
                          <a:pt x="902" y="1730"/>
                          <a:pt x="902" y="1730"/>
                        </a:cubicBezTo>
                        <a:cubicBezTo>
                          <a:pt x="902" y="1730"/>
                          <a:pt x="903" y="1731"/>
                          <a:pt x="903" y="1731"/>
                        </a:cubicBezTo>
                        <a:cubicBezTo>
                          <a:pt x="903" y="1731"/>
                          <a:pt x="903" y="1732"/>
                          <a:pt x="903" y="1732"/>
                        </a:cubicBezTo>
                        <a:cubicBezTo>
                          <a:pt x="903" y="1732"/>
                          <a:pt x="903" y="1732"/>
                          <a:pt x="903" y="1732"/>
                        </a:cubicBezTo>
                        <a:cubicBezTo>
                          <a:pt x="903" y="1732"/>
                          <a:pt x="903" y="1732"/>
                          <a:pt x="903" y="1732"/>
                        </a:cubicBezTo>
                        <a:cubicBezTo>
                          <a:pt x="903" y="1732"/>
                          <a:pt x="904" y="1732"/>
                          <a:pt x="904" y="1732"/>
                        </a:cubicBezTo>
                        <a:cubicBezTo>
                          <a:pt x="904" y="1732"/>
                          <a:pt x="904" y="1733"/>
                          <a:pt x="904" y="1733"/>
                        </a:cubicBezTo>
                        <a:cubicBezTo>
                          <a:pt x="904" y="1733"/>
                          <a:pt x="904" y="1733"/>
                          <a:pt x="904" y="1733"/>
                        </a:cubicBezTo>
                        <a:cubicBezTo>
                          <a:pt x="904" y="1733"/>
                          <a:pt x="904" y="1733"/>
                          <a:pt x="904" y="1734"/>
                        </a:cubicBezTo>
                        <a:cubicBezTo>
                          <a:pt x="904" y="1734"/>
                          <a:pt x="905" y="1734"/>
                          <a:pt x="905" y="1734"/>
                        </a:cubicBezTo>
                        <a:cubicBezTo>
                          <a:pt x="905" y="1735"/>
                          <a:pt x="905" y="1735"/>
                          <a:pt x="905" y="1735"/>
                        </a:cubicBezTo>
                        <a:cubicBezTo>
                          <a:pt x="905" y="1735"/>
                          <a:pt x="905" y="1735"/>
                          <a:pt x="905" y="1735"/>
                        </a:cubicBezTo>
                        <a:cubicBezTo>
                          <a:pt x="905" y="1735"/>
                          <a:pt x="905" y="1735"/>
                          <a:pt x="905" y="1735"/>
                        </a:cubicBezTo>
                        <a:cubicBezTo>
                          <a:pt x="905" y="1735"/>
                          <a:pt x="906" y="1736"/>
                          <a:pt x="906" y="1736"/>
                        </a:cubicBezTo>
                        <a:cubicBezTo>
                          <a:pt x="906" y="1736"/>
                          <a:pt x="906" y="1736"/>
                          <a:pt x="906" y="1736"/>
                        </a:cubicBezTo>
                        <a:cubicBezTo>
                          <a:pt x="906" y="1736"/>
                          <a:pt x="906" y="1736"/>
                          <a:pt x="906" y="1736"/>
                        </a:cubicBezTo>
                        <a:cubicBezTo>
                          <a:pt x="906" y="1736"/>
                          <a:pt x="906" y="1737"/>
                          <a:pt x="906" y="1737"/>
                        </a:cubicBezTo>
                        <a:cubicBezTo>
                          <a:pt x="906" y="1737"/>
                          <a:pt x="907" y="1737"/>
                          <a:pt x="907" y="1738"/>
                        </a:cubicBezTo>
                        <a:cubicBezTo>
                          <a:pt x="907" y="1738"/>
                          <a:pt x="907" y="1738"/>
                          <a:pt x="907" y="1738"/>
                        </a:cubicBezTo>
                        <a:cubicBezTo>
                          <a:pt x="907" y="1738"/>
                          <a:pt x="907" y="1738"/>
                          <a:pt x="907" y="1738"/>
                        </a:cubicBezTo>
                        <a:cubicBezTo>
                          <a:pt x="907" y="1739"/>
                          <a:pt x="907" y="1739"/>
                          <a:pt x="907" y="1739"/>
                        </a:cubicBezTo>
                        <a:cubicBezTo>
                          <a:pt x="908" y="1739"/>
                          <a:pt x="908" y="1739"/>
                          <a:pt x="908" y="1739"/>
                        </a:cubicBezTo>
                        <a:cubicBezTo>
                          <a:pt x="908" y="1739"/>
                          <a:pt x="908" y="1739"/>
                          <a:pt x="908" y="1739"/>
                        </a:cubicBezTo>
                        <a:cubicBezTo>
                          <a:pt x="908" y="1739"/>
                          <a:pt x="908" y="1739"/>
                          <a:pt x="908" y="1740"/>
                        </a:cubicBezTo>
                        <a:cubicBezTo>
                          <a:pt x="908" y="1740"/>
                          <a:pt x="908" y="1740"/>
                          <a:pt x="908" y="1740"/>
                        </a:cubicBezTo>
                        <a:cubicBezTo>
                          <a:pt x="908" y="1740"/>
                          <a:pt x="909" y="1740"/>
                          <a:pt x="909" y="1740"/>
                        </a:cubicBezTo>
                        <a:cubicBezTo>
                          <a:pt x="909" y="1740"/>
                          <a:pt x="909" y="1741"/>
                          <a:pt x="909" y="1741"/>
                        </a:cubicBezTo>
                        <a:cubicBezTo>
                          <a:pt x="909" y="1741"/>
                          <a:pt x="909" y="1741"/>
                          <a:pt x="909" y="1741"/>
                        </a:cubicBezTo>
                        <a:cubicBezTo>
                          <a:pt x="909" y="1741"/>
                          <a:pt x="909" y="1742"/>
                          <a:pt x="909" y="1742"/>
                        </a:cubicBezTo>
                        <a:cubicBezTo>
                          <a:pt x="910" y="1742"/>
                          <a:pt x="910" y="1743"/>
                          <a:pt x="910" y="1743"/>
                        </a:cubicBezTo>
                        <a:cubicBezTo>
                          <a:pt x="910" y="1743"/>
                          <a:pt x="910" y="1743"/>
                          <a:pt x="910" y="1743"/>
                        </a:cubicBezTo>
                        <a:cubicBezTo>
                          <a:pt x="910" y="1743"/>
                          <a:pt x="910" y="1743"/>
                          <a:pt x="910" y="1743"/>
                        </a:cubicBezTo>
                        <a:cubicBezTo>
                          <a:pt x="910" y="1743"/>
                          <a:pt x="910" y="1743"/>
                          <a:pt x="910" y="1743"/>
                        </a:cubicBezTo>
                        <a:cubicBezTo>
                          <a:pt x="911" y="1744"/>
                          <a:pt x="911" y="1744"/>
                          <a:pt x="911" y="1744"/>
                        </a:cubicBezTo>
                        <a:cubicBezTo>
                          <a:pt x="911" y="1744"/>
                          <a:pt x="911" y="1744"/>
                          <a:pt x="911" y="1745"/>
                        </a:cubicBezTo>
                        <a:cubicBezTo>
                          <a:pt x="911" y="1745"/>
                          <a:pt x="911" y="1745"/>
                          <a:pt x="911" y="1745"/>
                        </a:cubicBezTo>
                        <a:cubicBezTo>
                          <a:pt x="911" y="1745"/>
                          <a:pt x="911" y="1746"/>
                          <a:pt x="911" y="1746"/>
                        </a:cubicBezTo>
                        <a:cubicBezTo>
                          <a:pt x="912" y="1746"/>
                          <a:pt x="912" y="1745"/>
                          <a:pt x="912" y="1745"/>
                        </a:cubicBezTo>
                        <a:cubicBezTo>
                          <a:pt x="912" y="1745"/>
                          <a:pt x="912" y="1746"/>
                          <a:pt x="912" y="1746"/>
                        </a:cubicBezTo>
                        <a:cubicBezTo>
                          <a:pt x="912" y="1746"/>
                          <a:pt x="912" y="1746"/>
                          <a:pt x="912" y="1746"/>
                        </a:cubicBezTo>
                        <a:cubicBezTo>
                          <a:pt x="912" y="1746"/>
                          <a:pt x="912" y="1747"/>
                          <a:pt x="913" y="1747"/>
                        </a:cubicBezTo>
                        <a:cubicBezTo>
                          <a:pt x="913" y="1747"/>
                          <a:pt x="913" y="1747"/>
                          <a:pt x="913" y="1748"/>
                        </a:cubicBezTo>
                        <a:cubicBezTo>
                          <a:pt x="913" y="1748"/>
                          <a:pt x="913" y="1748"/>
                          <a:pt x="913" y="1748"/>
                        </a:cubicBezTo>
                        <a:cubicBezTo>
                          <a:pt x="913" y="1748"/>
                          <a:pt x="913" y="1748"/>
                          <a:pt x="913" y="1749"/>
                        </a:cubicBezTo>
                        <a:cubicBezTo>
                          <a:pt x="913" y="1749"/>
                          <a:pt x="913" y="1749"/>
                          <a:pt x="914" y="1749"/>
                        </a:cubicBezTo>
                        <a:cubicBezTo>
                          <a:pt x="914" y="1749"/>
                          <a:pt x="914" y="1749"/>
                          <a:pt x="914" y="1749"/>
                        </a:cubicBezTo>
                        <a:cubicBezTo>
                          <a:pt x="914" y="1749"/>
                          <a:pt x="914" y="1749"/>
                          <a:pt x="914" y="1749"/>
                        </a:cubicBezTo>
                        <a:cubicBezTo>
                          <a:pt x="914" y="1749"/>
                          <a:pt x="914" y="1749"/>
                          <a:pt x="914" y="1749"/>
                        </a:cubicBezTo>
                        <a:cubicBezTo>
                          <a:pt x="914" y="1749"/>
                          <a:pt x="914" y="1750"/>
                          <a:pt x="915" y="1750"/>
                        </a:cubicBezTo>
                        <a:cubicBezTo>
                          <a:pt x="915" y="1750"/>
                          <a:pt x="915" y="1750"/>
                          <a:pt x="915" y="1750"/>
                        </a:cubicBezTo>
                        <a:cubicBezTo>
                          <a:pt x="915" y="1750"/>
                          <a:pt x="915" y="1751"/>
                          <a:pt x="915" y="1751"/>
                        </a:cubicBezTo>
                        <a:cubicBezTo>
                          <a:pt x="915" y="1751"/>
                          <a:pt x="915" y="1751"/>
                          <a:pt x="915" y="1751"/>
                        </a:cubicBezTo>
                        <a:cubicBezTo>
                          <a:pt x="915" y="1752"/>
                          <a:pt x="915" y="1751"/>
                          <a:pt x="916" y="1751"/>
                        </a:cubicBezTo>
                        <a:cubicBezTo>
                          <a:pt x="916" y="1751"/>
                          <a:pt x="916" y="1752"/>
                          <a:pt x="916" y="1752"/>
                        </a:cubicBezTo>
                        <a:cubicBezTo>
                          <a:pt x="916" y="1752"/>
                          <a:pt x="916" y="1752"/>
                          <a:pt x="916" y="1752"/>
                        </a:cubicBezTo>
                        <a:cubicBezTo>
                          <a:pt x="916" y="1752"/>
                          <a:pt x="916" y="1753"/>
                          <a:pt x="916" y="1753"/>
                        </a:cubicBezTo>
                        <a:cubicBezTo>
                          <a:pt x="916" y="1754"/>
                          <a:pt x="916" y="1753"/>
                          <a:pt x="917" y="1753"/>
                        </a:cubicBezTo>
                        <a:cubicBezTo>
                          <a:pt x="917" y="1753"/>
                          <a:pt x="917" y="1753"/>
                          <a:pt x="917" y="1753"/>
                        </a:cubicBezTo>
                        <a:cubicBezTo>
                          <a:pt x="917" y="1754"/>
                          <a:pt x="917" y="1754"/>
                          <a:pt x="917" y="1754"/>
                        </a:cubicBezTo>
                        <a:cubicBezTo>
                          <a:pt x="917" y="1754"/>
                          <a:pt x="917" y="1754"/>
                          <a:pt x="917" y="1754"/>
                        </a:cubicBezTo>
                        <a:cubicBezTo>
                          <a:pt x="917" y="1754"/>
                          <a:pt x="917" y="1755"/>
                          <a:pt x="918" y="1755"/>
                        </a:cubicBezTo>
                        <a:cubicBezTo>
                          <a:pt x="918" y="1755"/>
                          <a:pt x="918" y="1756"/>
                          <a:pt x="918" y="1756"/>
                        </a:cubicBezTo>
                        <a:cubicBezTo>
                          <a:pt x="918" y="1756"/>
                          <a:pt x="918" y="1756"/>
                          <a:pt x="918" y="1756"/>
                        </a:cubicBezTo>
                        <a:cubicBezTo>
                          <a:pt x="918" y="1756"/>
                          <a:pt x="918" y="1757"/>
                          <a:pt x="918" y="1757"/>
                        </a:cubicBezTo>
                        <a:cubicBezTo>
                          <a:pt x="918" y="1757"/>
                          <a:pt x="919" y="1757"/>
                          <a:pt x="919" y="1757"/>
                        </a:cubicBezTo>
                        <a:cubicBezTo>
                          <a:pt x="919" y="1757"/>
                          <a:pt x="919" y="1757"/>
                          <a:pt x="919" y="1757"/>
                        </a:cubicBezTo>
                        <a:cubicBezTo>
                          <a:pt x="919" y="1757"/>
                          <a:pt x="919" y="1757"/>
                          <a:pt x="919" y="1757"/>
                        </a:cubicBezTo>
                        <a:cubicBezTo>
                          <a:pt x="919" y="1758"/>
                          <a:pt x="919" y="1758"/>
                          <a:pt x="919" y="1758"/>
                        </a:cubicBezTo>
                        <a:cubicBezTo>
                          <a:pt x="919" y="1758"/>
                          <a:pt x="920" y="1758"/>
                          <a:pt x="920" y="1758"/>
                        </a:cubicBezTo>
                        <a:cubicBezTo>
                          <a:pt x="920" y="1758"/>
                          <a:pt x="920" y="1758"/>
                          <a:pt x="920" y="1758"/>
                        </a:cubicBezTo>
                        <a:cubicBezTo>
                          <a:pt x="920" y="1759"/>
                          <a:pt x="920" y="1759"/>
                          <a:pt x="920" y="1759"/>
                        </a:cubicBezTo>
                        <a:cubicBezTo>
                          <a:pt x="920" y="1759"/>
                          <a:pt x="920" y="1759"/>
                          <a:pt x="920" y="1759"/>
                        </a:cubicBezTo>
                        <a:cubicBezTo>
                          <a:pt x="920" y="1759"/>
                          <a:pt x="921" y="1760"/>
                          <a:pt x="921" y="1760"/>
                        </a:cubicBezTo>
                        <a:cubicBezTo>
                          <a:pt x="921" y="1760"/>
                          <a:pt x="921" y="1760"/>
                          <a:pt x="921" y="1760"/>
                        </a:cubicBezTo>
                        <a:cubicBezTo>
                          <a:pt x="921" y="1760"/>
                          <a:pt x="921" y="1760"/>
                          <a:pt x="921" y="1761"/>
                        </a:cubicBezTo>
                        <a:cubicBezTo>
                          <a:pt x="921" y="1761"/>
                          <a:pt x="921" y="1762"/>
                          <a:pt x="921" y="1762"/>
                        </a:cubicBezTo>
                        <a:cubicBezTo>
                          <a:pt x="921" y="1762"/>
                          <a:pt x="922" y="1762"/>
                          <a:pt x="922" y="1762"/>
                        </a:cubicBezTo>
                        <a:cubicBezTo>
                          <a:pt x="922" y="1762"/>
                          <a:pt x="922" y="1762"/>
                          <a:pt x="922" y="1762"/>
                        </a:cubicBezTo>
                        <a:cubicBezTo>
                          <a:pt x="922" y="1762"/>
                          <a:pt x="922" y="1762"/>
                          <a:pt x="922" y="1762"/>
                        </a:cubicBezTo>
                        <a:cubicBezTo>
                          <a:pt x="922" y="1762"/>
                          <a:pt x="922" y="1763"/>
                          <a:pt x="922" y="1763"/>
                        </a:cubicBezTo>
                        <a:cubicBezTo>
                          <a:pt x="922" y="1763"/>
                          <a:pt x="923" y="1763"/>
                          <a:pt x="923" y="1764"/>
                        </a:cubicBezTo>
                        <a:cubicBezTo>
                          <a:pt x="923" y="1764"/>
                          <a:pt x="923" y="1764"/>
                          <a:pt x="923" y="1764"/>
                        </a:cubicBezTo>
                        <a:cubicBezTo>
                          <a:pt x="923" y="1764"/>
                          <a:pt x="923" y="1764"/>
                          <a:pt x="923" y="1764"/>
                        </a:cubicBezTo>
                        <a:cubicBezTo>
                          <a:pt x="923" y="1764"/>
                          <a:pt x="923" y="1765"/>
                          <a:pt x="923" y="1765"/>
                        </a:cubicBezTo>
                        <a:cubicBezTo>
                          <a:pt x="923" y="1765"/>
                          <a:pt x="924" y="1765"/>
                          <a:pt x="924" y="1765"/>
                        </a:cubicBezTo>
                        <a:cubicBezTo>
                          <a:pt x="924" y="1765"/>
                          <a:pt x="924" y="1766"/>
                          <a:pt x="924" y="1766"/>
                        </a:cubicBezTo>
                        <a:cubicBezTo>
                          <a:pt x="924" y="1766"/>
                          <a:pt x="924" y="1767"/>
                          <a:pt x="924" y="1767"/>
                        </a:cubicBezTo>
                        <a:cubicBezTo>
                          <a:pt x="924" y="1767"/>
                          <a:pt x="924" y="1767"/>
                          <a:pt x="924" y="1767"/>
                        </a:cubicBezTo>
                        <a:cubicBezTo>
                          <a:pt x="925" y="1767"/>
                          <a:pt x="925" y="1768"/>
                          <a:pt x="925" y="1768"/>
                        </a:cubicBezTo>
                        <a:cubicBezTo>
                          <a:pt x="925" y="1768"/>
                          <a:pt x="925" y="1768"/>
                          <a:pt x="925" y="1768"/>
                        </a:cubicBezTo>
                        <a:cubicBezTo>
                          <a:pt x="925" y="1767"/>
                          <a:pt x="925" y="1767"/>
                          <a:pt x="925" y="1767"/>
                        </a:cubicBezTo>
                        <a:cubicBezTo>
                          <a:pt x="925" y="1767"/>
                          <a:pt x="925" y="1768"/>
                          <a:pt x="925" y="1768"/>
                        </a:cubicBezTo>
                        <a:cubicBezTo>
                          <a:pt x="926" y="1769"/>
                          <a:pt x="926" y="1769"/>
                          <a:pt x="926" y="1769"/>
                        </a:cubicBezTo>
                        <a:cubicBezTo>
                          <a:pt x="926" y="1769"/>
                          <a:pt x="926" y="1769"/>
                          <a:pt x="926" y="1769"/>
                        </a:cubicBezTo>
                        <a:cubicBezTo>
                          <a:pt x="926" y="1769"/>
                          <a:pt x="926" y="1769"/>
                          <a:pt x="926" y="1769"/>
                        </a:cubicBezTo>
                        <a:cubicBezTo>
                          <a:pt x="926" y="1770"/>
                          <a:pt x="926" y="1770"/>
                          <a:pt x="926" y="1770"/>
                        </a:cubicBezTo>
                        <a:cubicBezTo>
                          <a:pt x="927" y="1770"/>
                          <a:pt x="927" y="1770"/>
                          <a:pt x="927" y="1770"/>
                        </a:cubicBezTo>
                        <a:cubicBezTo>
                          <a:pt x="927" y="1770"/>
                          <a:pt x="927" y="1770"/>
                          <a:pt x="927" y="1771"/>
                        </a:cubicBezTo>
                        <a:cubicBezTo>
                          <a:pt x="927" y="1771"/>
                          <a:pt x="927" y="1771"/>
                          <a:pt x="927" y="1771"/>
                        </a:cubicBezTo>
                        <a:cubicBezTo>
                          <a:pt x="927" y="1771"/>
                          <a:pt x="927" y="1771"/>
                          <a:pt x="927" y="1771"/>
                        </a:cubicBezTo>
                        <a:cubicBezTo>
                          <a:pt x="928" y="1772"/>
                          <a:pt x="928" y="1772"/>
                          <a:pt x="928" y="1772"/>
                        </a:cubicBezTo>
                        <a:cubicBezTo>
                          <a:pt x="928" y="1772"/>
                          <a:pt x="928" y="1772"/>
                          <a:pt x="928" y="1773"/>
                        </a:cubicBezTo>
                        <a:cubicBezTo>
                          <a:pt x="928" y="1773"/>
                          <a:pt x="928" y="1774"/>
                          <a:pt x="928" y="1774"/>
                        </a:cubicBezTo>
                        <a:cubicBezTo>
                          <a:pt x="928" y="1774"/>
                          <a:pt x="928" y="1774"/>
                          <a:pt x="928" y="1774"/>
                        </a:cubicBezTo>
                        <a:cubicBezTo>
                          <a:pt x="929" y="1774"/>
                          <a:pt x="929" y="1774"/>
                          <a:pt x="929" y="1774"/>
                        </a:cubicBezTo>
                        <a:cubicBezTo>
                          <a:pt x="929" y="1774"/>
                          <a:pt x="929" y="1774"/>
                          <a:pt x="929" y="1775"/>
                        </a:cubicBezTo>
                        <a:cubicBezTo>
                          <a:pt x="929" y="1775"/>
                          <a:pt x="929" y="1775"/>
                          <a:pt x="929" y="1775"/>
                        </a:cubicBezTo>
                        <a:cubicBezTo>
                          <a:pt x="929" y="1775"/>
                          <a:pt x="929" y="1776"/>
                          <a:pt x="930" y="1776"/>
                        </a:cubicBezTo>
                        <a:cubicBezTo>
                          <a:pt x="930" y="1776"/>
                          <a:pt x="930" y="1776"/>
                          <a:pt x="930" y="1776"/>
                        </a:cubicBezTo>
                        <a:cubicBezTo>
                          <a:pt x="930" y="1776"/>
                          <a:pt x="930" y="1776"/>
                          <a:pt x="930" y="1776"/>
                        </a:cubicBezTo>
                        <a:cubicBezTo>
                          <a:pt x="930" y="1776"/>
                          <a:pt x="930" y="1777"/>
                          <a:pt x="930" y="1777"/>
                        </a:cubicBezTo>
                        <a:cubicBezTo>
                          <a:pt x="930" y="1777"/>
                          <a:pt x="930" y="1777"/>
                          <a:pt x="931" y="1777"/>
                        </a:cubicBezTo>
                        <a:cubicBezTo>
                          <a:pt x="931" y="1777"/>
                          <a:pt x="931" y="1777"/>
                          <a:pt x="931" y="1777"/>
                        </a:cubicBezTo>
                        <a:cubicBezTo>
                          <a:pt x="931" y="1778"/>
                          <a:pt x="931" y="1778"/>
                          <a:pt x="931" y="1778"/>
                        </a:cubicBezTo>
                        <a:cubicBezTo>
                          <a:pt x="931" y="1778"/>
                          <a:pt x="931" y="1778"/>
                          <a:pt x="931" y="1778"/>
                        </a:cubicBezTo>
                        <a:cubicBezTo>
                          <a:pt x="931" y="1778"/>
                          <a:pt x="931" y="1778"/>
                          <a:pt x="932" y="1779"/>
                        </a:cubicBezTo>
                        <a:cubicBezTo>
                          <a:pt x="932" y="1779"/>
                          <a:pt x="932" y="1779"/>
                          <a:pt x="932" y="1780"/>
                        </a:cubicBezTo>
                        <a:cubicBezTo>
                          <a:pt x="932" y="1780"/>
                          <a:pt x="932" y="1780"/>
                          <a:pt x="932" y="1780"/>
                        </a:cubicBezTo>
                        <a:cubicBezTo>
                          <a:pt x="932" y="1780"/>
                          <a:pt x="932" y="1781"/>
                          <a:pt x="932" y="1781"/>
                        </a:cubicBezTo>
                        <a:cubicBezTo>
                          <a:pt x="932" y="1781"/>
                          <a:pt x="932" y="1781"/>
                          <a:pt x="933" y="1781"/>
                        </a:cubicBezTo>
                        <a:cubicBezTo>
                          <a:pt x="933" y="1781"/>
                          <a:pt x="933" y="1782"/>
                          <a:pt x="933" y="1782"/>
                        </a:cubicBezTo>
                        <a:cubicBezTo>
                          <a:pt x="933" y="1782"/>
                          <a:pt x="933" y="1782"/>
                          <a:pt x="933" y="1782"/>
                        </a:cubicBezTo>
                        <a:cubicBezTo>
                          <a:pt x="933" y="1782"/>
                          <a:pt x="933" y="1782"/>
                          <a:pt x="933" y="1782"/>
                        </a:cubicBezTo>
                        <a:cubicBezTo>
                          <a:pt x="933" y="1782"/>
                          <a:pt x="933" y="1782"/>
                          <a:pt x="934" y="1782"/>
                        </a:cubicBezTo>
                        <a:cubicBezTo>
                          <a:pt x="934" y="1783"/>
                          <a:pt x="934" y="1783"/>
                          <a:pt x="934" y="1783"/>
                        </a:cubicBezTo>
                        <a:cubicBezTo>
                          <a:pt x="934" y="1783"/>
                          <a:pt x="934" y="1783"/>
                          <a:pt x="934" y="1783"/>
                        </a:cubicBezTo>
                        <a:cubicBezTo>
                          <a:pt x="934" y="1783"/>
                          <a:pt x="934" y="1784"/>
                          <a:pt x="934" y="1784"/>
                        </a:cubicBezTo>
                        <a:cubicBezTo>
                          <a:pt x="934" y="1784"/>
                          <a:pt x="935" y="1784"/>
                          <a:pt x="935" y="1784"/>
                        </a:cubicBezTo>
                        <a:cubicBezTo>
                          <a:pt x="935" y="1784"/>
                          <a:pt x="935" y="1784"/>
                          <a:pt x="935" y="1784"/>
                        </a:cubicBezTo>
                        <a:cubicBezTo>
                          <a:pt x="935" y="1784"/>
                          <a:pt x="935" y="1784"/>
                          <a:pt x="935" y="1785"/>
                        </a:cubicBezTo>
                        <a:cubicBezTo>
                          <a:pt x="935" y="1785"/>
                          <a:pt x="935" y="1785"/>
                          <a:pt x="935" y="1785"/>
                        </a:cubicBezTo>
                        <a:cubicBezTo>
                          <a:pt x="935" y="1785"/>
                          <a:pt x="936" y="1786"/>
                          <a:pt x="936" y="1786"/>
                        </a:cubicBezTo>
                        <a:cubicBezTo>
                          <a:pt x="936" y="1786"/>
                          <a:pt x="936" y="1786"/>
                          <a:pt x="936" y="1786"/>
                        </a:cubicBezTo>
                        <a:cubicBezTo>
                          <a:pt x="936" y="1786"/>
                          <a:pt x="936" y="1786"/>
                          <a:pt x="936" y="1787"/>
                        </a:cubicBezTo>
                        <a:cubicBezTo>
                          <a:pt x="936" y="1787"/>
                          <a:pt x="936" y="1787"/>
                          <a:pt x="936" y="1787"/>
                        </a:cubicBezTo>
                        <a:cubicBezTo>
                          <a:pt x="936" y="1787"/>
                          <a:pt x="937" y="1787"/>
                          <a:pt x="937" y="1788"/>
                        </a:cubicBezTo>
                        <a:cubicBezTo>
                          <a:pt x="937" y="1788"/>
                          <a:pt x="937" y="1788"/>
                          <a:pt x="937" y="1788"/>
                        </a:cubicBezTo>
                        <a:cubicBezTo>
                          <a:pt x="937" y="1788"/>
                          <a:pt x="937" y="1788"/>
                          <a:pt x="937" y="1788"/>
                        </a:cubicBezTo>
                        <a:cubicBezTo>
                          <a:pt x="937" y="1788"/>
                          <a:pt x="937" y="1789"/>
                          <a:pt x="937" y="1789"/>
                        </a:cubicBezTo>
                        <a:cubicBezTo>
                          <a:pt x="937" y="1789"/>
                          <a:pt x="938" y="1789"/>
                          <a:pt x="938" y="1789"/>
                        </a:cubicBezTo>
                        <a:cubicBezTo>
                          <a:pt x="938" y="1789"/>
                          <a:pt x="938" y="1789"/>
                          <a:pt x="938" y="1789"/>
                        </a:cubicBezTo>
                        <a:cubicBezTo>
                          <a:pt x="938" y="1790"/>
                          <a:pt x="938" y="1790"/>
                          <a:pt x="938" y="1790"/>
                        </a:cubicBezTo>
                        <a:cubicBezTo>
                          <a:pt x="938" y="1790"/>
                          <a:pt x="938" y="1791"/>
                          <a:pt x="938" y="1791"/>
                        </a:cubicBezTo>
                        <a:cubicBezTo>
                          <a:pt x="938" y="1791"/>
                          <a:pt x="939" y="1791"/>
                          <a:pt x="939" y="1791"/>
                        </a:cubicBezTo>
                        <a:cubicBezTo>
                          <a:pt x="939" y="1791"/>
                          <a:pt x="939" y="1791"/>
                          <a:pt x="939" y="1791"/>
                        </a:cubicBezTo>
                        <a:cubicBezTo>
                          <a:pt x="939" y="1791"/>
                          <a:pt x="939" y="1792"/>
                          <a:pt x="939" y="1792"/>
                        </a:cubicBezTo>
                        <a:cubicBezTo>
                          <a:pt x="939" y="1793"/>
                          <a:pt x="939" y="1793"/>
                          <a:pt x="939" y="1793"/>
                        </a:cubicBezTo>
                        <a:cubicBezTo>
                          <a:pt x="939" y="1793"/>
                          <a:pt x="940" y="1793"/>
                          <a:pt x="940" y="1793"/>
                        </a:cubicBezTo>
                        <a:cubicBezTo>
                          <a:pt x="940" y="1794"/>
                          <a:pt x="940" y="1794"/>
                          <a:pt x="940" y="1794"/>
                        </a:cubicBezTo>
                        <a:cubicBezTo>
                          <a:pt x="940" y="1794"/>
                          <a:pt x="940" y="1794"/>
                          <a:pt x="940" y="1794"/>
                        </a:cubicBezTo>
                        <a:cubicBezTo>
                          <a:pt x="940" y="1794"/>
                          <a:pt x="940" y="1794"/>
                          <a:pt x="940" y="1794"/>
                        </a:cubicBezTo>
                        <a:cubicBezTo>
                          <a:pt x="941" y="1794"/>
                          <a:pt x="941" y="1794"/>
                          <a:pt x="941" y="1794"/>
                        </a:cubicBezTo>
                        <a:cubicBezTo>
                          <a:pt x="941" y="1794"/>
                          <a:pt x="941" y="1795"/>
                          <a:pt x="941" y="1795"/>
                        </a:cubicBezTo>
                        <a:cubicBezTo>
                          <a:pt x="941" y="1795"/>
                          <a:pt x="941" y="1795"/>
                          <a:pt x="941" y="1795"/>
                        </a:cubicBezTo>
                        <a:cubicBezTo>
                          <a:pt x="941" y="1795"/>
                          <a:pt x="941" y="1795"/>
                          <a:pt x="941" y="1795"/>
                        </a:cubicBezTo>
                        <a:cubicBezTo>
                          <a:pt x="942" y="1795"/>
                          <a:pt x="942" y="1796"/>
                          <a:pt x="942" y="1797"/>
                        </a:cubicBezTo>
                        <a:cubicBezTo>
                          <a:pt x="942" y="1797"/>
                          <a:pt x="942" y="1797"/>
                          <a:pt x="942" y="1797"/>
                        </a:cubicBezTo>
                        <a:cubicBezTo>
                          <a:pt x="942" y="1797"/>
                          <a:pt x="942" y="1797"/>
                          <a:pt x="942" y="1797"/>
                        </a:cubicBezTo>
                        <a:cubicBezTo>
                          <a:pt x="942" y="1798"/>
                          <a:pt x="942" y="1798"/>
                          <a:pt x="942" y="1798"/>
                        </a:cubicBezTo>
                        <a:cubicBezTo>
                          <a:pt x="943" y="1798"/>
                          <a:pt x="943" y="1798"/>
                          <a:pt x="943" y="1798"/>
                        </a:cubicBezTo>
                        <a:cubicBezTo>
                          <a:pt x="943" y="1798"/>
                          <a:pt x="943" y="1798"/>
                          <a:pt x="943" y="1799"/>
                        </a:cubicBezTo>
                        <a:cubicBezTo>
                          <a:pt x="943" y="1799"/>
                          <a:pt x="943" y="1799"/>
                          <a:pt x="943" y="1799"/>
                        </a:cubicBezTo>
                        <a:cubicBezTo>
                          <a:pt x="943" y="1799"/>
                          <a:pt x="943" y="1800"/>
                          <a:pt x="943" y="1800"/>
                        </a:cubicBezTo>
                        <a:cubicBezTo>
                          <a:pt x="944" y="1800"/>
                          <a:pt x="944" y="1800"/>
                          <a:pt x="944" y="1800"/>
                        </a:cubicBezTo>
                        <a:cubicBezTo>
                          <a:pt x="944" y="1800"/>
                          <a:pt x="944" y="1800"/>
                          <a:pt x="944" y="1800"/>
                        </a:cubicBezTo>
                        <a:cubicBezTo>
                          <a:pt x="944" y="1800"/>
                          <a:pt x="944" y="1801"/>
                          <a:pt x="944" y="1801"/>
                        </a:cubicBezTo>
                        <a:cubicBezTo>
                          <a:pt x="944" y="1801"/>
                          <a:pt x="944" y="1801"/>
                          <a:pt x="944" y="1801"/>
                        </a:cubicBezTo>
                        <a:cubicBezTo>
                          <a:pt x="945" y="1801"/>
                          <a:pt x="945" y="1801"/>
                          <a:pt x="945" y="1801"/>
                        </a:cubicBezTo>
                        <a:cubicBezTo>
                          <a:pt x="945" y="1801"/>
                          <a:pt x="945" y="1801"/>
                          <a:pt x="945" y="1801"/>
                        </a:cubicBezTo>
                        <a:cubicBezTo>
                          <a:pt x="945" y="1802"/>
                          <a:pt x="945" y="1803"/>
                          <a:pt x="945" y="1803"/>
                        </a:cubicBezTo>
                        <a:cubicBezTo>
                          <a:pt x="945" y="1803"/>
                          <a:pt x="945" y="1803"/>
                          <a:pt x="946" y="1803"/>
                        </a:cubicBezTo>
                        <a:cubicBezTo>
                          <a:pt x="946" y="1803"/>
                          <a:pt x="946" y="1803"/>
                          <a:pt x="946" y="1803"/>
                        </a:cubicBezTo>
                        <a:cubicBezTo>
                          <a:pt x="946" y="1803"/>
                          <a:pt x="946" y="1804"/>
                          <a:pt x="946" y="1804"/>
                        </a:cubicBezTo>
                        <a:cubicBezTo>
                          <a:pt x="946" y="1804"/>
                          <a:pt x="946" y="1804"/>
                          <a:pt x="946" y="1804"/>
                        </a:cubicBezTo>
                        <a:cubicBezTo>
                          <a:pt x="946" y="1804"/>
                          <a:pt x="946" y="1804"/>
                          <a:pt x="947" y="1804"/>
                        </a:cubicBezTo>
                        <a:cubicBezTo>
                          <a:pt x="947" y="1805"/>
                          <a:pt x="947" y="1805"/>
                          <a:pt x="947" y="1805"/>
                        </a:cubicBezTo>
                        <a:cubicBezTo>
                          <a:pt x="947" y="1805"/>
                          <a:pt x="947" y="1805"/>
                          <a:pt x="947" y="1806"/>
                        </a:cubicBezTo>
                        <a:cubicBezTo>
                          <a:pt x="947" y="1806"/>
                          <a:pt x="947" y="1806"/>
                          <a:pt x="947" y="1806"/>
                        </a:cubicBezTo>
                        <a:cubicBezTo>
                          <a:pt x="947" y="1806"/>
                          <a:pt x="947" y="1806"/>
                          <a:pt x="948" y="1806"/>
                        </a:cubicBezTo>
                        <a:cubicBezTo>
                          <a:pt x="948" y="1806"/>
                          <a:pt x="948" y="1807"/>
                          <a:pt x="948" y="1807"/>
                        </a:cubicBezTo>
                        <a:cubicBezTo>
                          <a:pt x="948" y="1807"/>
                          <a:pt x="948" y="1807"/>
                          <a:pt x="948" y="1807"/>
                        </a:cubicBezTo>
                        <a:cubicBezTo>
                          <a:pt x="948" y="1808"/>
                          <a:pt x="948" y="1807"/>
                          <a:pt x="948" y="1807"/>
                        </a:cubicBezTo>
                        <a:cubicBezTo>
                          <a:pt x="948" y="1807"/>
                          <a:pt x="948" y="1808"/>
                          <a:pt x="949" y="1808"/>
                        </a:cubicBezTo>
                        <a:cubicBezTo>
                          <a:pt x="949" y="1808"/>
                          <a:pt x="949" y="1808"/>
                          <a:pt x="949" y="1808"/>
                        </a:cubicBezTo>
                        <a:cubicBezTo>
                          <a:pt x="949" y="1808"/>
                          <a:pt x="949" y="1809"/>
                          <a:pt x="949" y="1809"/>
                        </a:cubicBezTo>
                        <a:cubicBezTo>
                          <a:pt x="949" y="1809"/>
                          <a:pt x="949" y="1809"/>
                          <a:pt x="949" y="1809"/>
                        </a:cubicBezTo>
                        <a:cubicBezTo>
                          <a:pt x="949" y="1809"/>
                          <a:pt x="949" y="1810"/>
                          <a:pt x="950" y="1810"/>
                        </a:cubicBezTo>
                        <a:cubicBezTo>
                          <a:pt x="950" y="1810"/>
                          <a:pt x="950" y="1810"/>
                          <a:pt x="950" y="1810"/>
                        </a:cubicBezTo>
                        <a:cubicBezTo>
                          <a:pt x="950" y="1810"/>
                          <a:pt x="950" y="1810"/>
                          <a:pt x="950" y="1810"/>
                        </a:cubicBezTo>
                        <a:cubicBezTo>
                          <a:pt x="950" y="1810"/>
                          <a:pt x="950" y="1811"/>
                          <a:pt x="950" y="1811"/>
                        </a:cubicBezTo>
                        <a:cubicBezTo>
                          <a:pt x="950" y="1811"/>
                          <a:pt x="951" y="1811"/>
                          <a:pt x="951" y="1812"/>
                        </a:cubicBezTo>
                        <a:cubicBezTo>
                          <a:pt x="951" y="1812"/>
                          <a:pt x="951" y="1812"/>
                          <a:pt x="951" y="1812"/>
                        </a:cubicBezTo>
                        <a:cubicBezTo>
                          <a:pt x="951" y="1812"/>
                          <a:pt x="951" y="1813"/>
                          <a:pt x="951" y="1813"/>
                        </a:cubicBezTo>
                        <a:cubicBezTo>
                          <a:pt x="951" y="1813"/>
                          <a:pt x="951" y="1812"/>
                          <a:pt x="951" y="1813"/>
                        </a:cubicBezTo>
                        <a:cubicBezTo>
                          <a:pt x="951" y="1813"/>
                          <a:pt x="952" y="1813"/>
                          <a:pt x="952" y="1813"/>
                        </a:cubicBezTo>
                        <a:cubicBezTo>
                          <a:pt x="952" y="1813"/>
                          <a:pt x="952" y="1813"/>
                          <a:pt x="952" y="1814"/>
                        </a:cubicBezTo>
                        <a:cubicBezTo>
                          <a:pt x="952" y="1814"/>
                          <a:pt x="952" y="1814"/>
                          <a:pt x="952" y="1814"/>
                        </a:cubicBezTo>
                        <a:cubicBezTo>
                          <a:pt x="952" y="1815"/>
                          <a:pt x="952" y="1814"/>
                          <a:pt x="952" y="1815"/>
                        </a:cubicBezTo>
                        <a:cubicBezTo>
                          <a:pt x="952" y="1815"/>
                          <a:pt x="953" y="1815"/>
                          <a:pt x="953" y="1815"/>
                        </a:cubicBezTo>
                        <a:cubicBezTo>
                          <a:pt x="953" y="1815"/>
                          <a:pt x="953" y="1815"/>
                          <a:pt x="953" y="1815"/>
                        </a:cubicBezTo>
                        <a:cubicBezTo>
                          <a:pt x="953" y="1815"/>
                          <a:pt x="953" y="1816"/>
                          <a:pt x="953" y="1816"/>
                        </a:cubicBezTo>
                        <a:cubicBezTo>
                          <a:pt x="953" y="1816"/>
                          <a:pt x="953" y="1816"/>
                          <a:pt x="953" y="1816"/>
                        </a:cubicBezTo>
                        <a:cubicBezTo>
                          <a:pt x="953" y="1816"/>
                          <a:pt x="954" y="1816"/>
                          <a:pt x="954" y="1817"/>
                        </a:cubicBezTo>
                        <a:cubicBezTo>
                          <a:pt x="954" y="1817"/>
                          <a:pt x="954" y="1817"/>
                          <a:pt x="954" y="1817"/>
                        </a:cubicBezTo>
                        <a:cubicBezTo>
                          <a:pt x="954" y="1817"/>
                          <a:pt x="954" y="1817"/>
                          <a:pt x="954" y="1818"/>
                        </a:cubicBezTo>
                        <a:cubicBezTo>
                          <a:pt x="954" y="1818"/>
                          <a:pt x="954" y="1818"/>
                          <a:pt x="954" y="1818"/>
                        </a:cubicBezTo>
                        <a:cubicBezTo>
                          <a:pt x="954" y="1818"/>
                          <a:pt x="955" y="1818"/>
                          <a:pt x="955" y="1818"/>
                        </a:cubicBezTo>
                        <a:cubicBezTo>
                          <a:pt x="955" y="1818"/>
                          <a:pt x="955" y="1818"/>
                          <a:pt x="955" y="1818"/>
                        </a:cubicBezTo>
                        <a:cubicBezTo>
                          <a:pt x="955" y="1818"/>
                          <a:pt x="955" y="1819"/>
                          <a:pt x="955" y="1819"/>
                        </a:cubicBezTo>
                        <a:cubicBezTo>
                          <a:pt x="955" y="1819"/>
                          <a:pt x="955" y="1819"/>
                          <a:pt x="955" y="1819"/>
                        </a:cubicBezTo>
                        <a:cubicBezTo>
                          <a:pt x="955" y="1819"/>
                          <a:pt x="956" y="1819"/>
                          <a:pt x="956" y="1819"/>
                        </a:cubicBezTo>
                        <a:cubicBezTo>
                          <a:pt x="956" y="1820"/>
                          <a:pt x="956" y="1820"/>
                          <a:pt x="956" y="1820"/>
                        </a:cubicBezTo>
                        <a:cubicBezTo>
                          <a:pt x="956" y="1820"/>
                          <a:pt x="956" y="1820"/>
                          <a:pt x="956" y="1820"/>
                        </a:cubicBezTo>
                        <a:cubicBezTo>
                          <a:pt x="956" y="1820"/>
                          <a:pt x="956" y="1820"/>
                          <a:pt x="956" y="1820"/>
                        </a:cubicBezTo>
                        <a:cubicBezTo>
                          <a:pt x="957" y="1821"/>
                          <a:pt x="957" y="1821"/>
                          <a:pt x="957" y="1821"/>
                        </a:cubicBezTo>
                        <a:cubicBezTo>
                          <a:pt x="957" y="1821"/>
                          <a:pt x="957" y="1821"/>
                          <a:pt x="957" y="1821"/>
                        </a:cubicBezTo>
                        <a:cubicBezTo>
                          <a:pt x="957" y="1821"/>
                          <a:pt x="957" y="1822"/>
                          <a:pt x="957" y="1822"/>
                        </a:cubicBezTo>
                        <a:cubicBezTo>
                          <a:pt x="957" y="1823"/>
                          <a:pt x="957" y="1823"/>
                          <a:pt x="957" y="1823"/>
                        </a:cubicBezTo>
                        <a:cubicBezTo>
                          <a:pt x="958" y="1823"/>
                          <a:pt x="958" y="1823"/>
                          <a:pt x="958" y="1823"/>
                        </a:cubicBezTo>
                        <a:cubicBezTo>
                          <a:pt x="958" y="1823"/>
                          <a:pt x="958" y="1824"/>
                          <a:pt x="958" y="1824"/>
                        </a:cubicBezTo>
                        <a:cubicBezTo>
                          <a:pt x="958" y="1824"/>
                          <a:pt x="958" y="1824"/>
                          <a:pt x="958" y="1824"/>
                        </a:cubicBezTo>
                        <a:cubicBezTo>
                          <a:pt x="958" y="1824"/>
                          <a:pt x="958" y="1824"/>
                          <a:pt x="958" y="1824"/>
                        </a:cubicBezTo>
                        <a:cubicBezTo>
                          <a:pt x="959" y="1825"/>
                          <a:pt x="959" y="1824"/>
                          <a:pt x="959" y="1825"/>
                        </a:cubicBezTo>
                        <a:cubicBezTo>
                          <a:pt x="959" y="1825"/>
                          <a:pt x="959" y="1825"/>
                          <a:pt x="959" y="1825"/>
                        </a:cubicBezTo>
                        <a:cubicBezTo>
                          <a:pt x="959" y="1826"/>
                          <a:pt x="959" y="1826"/>
                          <a:pt x="959" y="1826"/>
                        </a:cubicBezTo>
                        <a:cubicBezTo>
                          <a:pt x="959" y="1826"/>
                          <a:pt x="959" y="1826"/>
                          <a:pt x="959" y="1826"/>
                        </a:cubicBezTo>
                        <a:cubicBezTo>
                          <a:pt x="960" y="1826"/>
                          <a:pt x="960" y="1827"/>
                          <a:pt x="960" y="1827"/>
                        </a:cubicBezTo>
                        <a:cubicBezTo>
                          <a:pt x="960" y="1827"/>
                          <a:pt x="960" y="1827"/>
                          <a:pt x="960" y="1827"/>
                        </a:cubicBezTo>
                        <a:cubicBezTo>
                          <a:pt x="960" y="1827"/>
                          <a:pt x="960" y="1827"/>
                          <a:pt x="960" y="1827"/>
                        </a:cubicBezTo>
                        <a:cubicBezTo>
                          <a:pt x="960" y="1828"/>
                          <a:pt x="960" y="1828"/>
                          <a:pt x="960" y="1828"/>
                        </a:cubicBezTo>
                        <a:cubicBezTo>
                          <a:pt x="961" y="1828"/>
                          <a:pt x="961" y="1829"/>
                          <a:pt x="961" y="1829"/>
                        </a:cubicBezTo>
                        <a:cubicBezTo>
                          <a:pt x="961" y="1829"/>
                          <a:pt x="961" y="1829"/>
                          <a:pt x="961" y="1829"/>
                        </a:cubicBezTo>
                        <a:cubicBezTo>
                          <a:pt x="961" y="1830"/>
                          <a:pt x="961" y="1829"/>
                          <a:pt x="961" y="1829"/>
                        </a:cubicBezTo>
                        <a:cubicBezTo>
                          <a:pt x="961" y="1829"/>
                          <a:pt x="961" y="1830"/>
                          <a:pt x="962" y="1830"/>
                        </a:cubicBezTo>
                        <a:cubicBezTo>
                          <a:pt x="962" y="1830"/>
                          <a:pt x="962" y="1830"/>
                          <a:pt x="962" y="1831"/>
                        </a:cubicBezTo>
                        <a:cubicBezTo>
                          <a:pt x="962" y="1831"/>
                          <a:pt x="962" y="1831"/>
                          <a:pt x="962" y="1831"/>
                        </a:cubicBezTo>
                        <a:cubicBezTo>
                          <a:pt x="962" y="1831"/>
                          <a:pt x="962" y="1831"/>
                          <a:pt x="962" y="1831"/>
                        </a:cubicBezTo>
                        <a:cubicBezTo>
                          <a:pt x="962" y="1831"/>
                          <a:pt x="962" y="1831"/>
                          <a:pt x="963" y="1831"/>
                        </a:cubicBezTo>
                        <a:cubicBezTo>
                          <a:pt x="963" y="1831"/>
                          <a:pt x="963" y="1832"/>
                          <a:pt x="963" y="1832"/>
                        </a:cubicBezTo>
                        <a:cubicBezTo>
                          <a:pt x="963" y="1832"/>
                          <a:pt x="963" y="1832"/>
                          <a:pt x="963" y="1832"/>
                        </a:cubicBezTo>
                        <a:cubicBezTo>
                          <a:pt x="963" y="1832"/>
                          <a:pt x="963" y="1832"/>
                          <a:pt x="963" y="1832"/>
                        </a:cubicBezTo>
                        <a:cubicBezTo>
                          <a:pt x="963" y="1832"/>
                          <a:pt x="963" y="1834"/>
                          <a:pt x="964" y="1834"/>
                        </a:cubicBezTo>
                        <a:cubicBezTo>
                          <a:pt x="964" y="1834"/>
                          <a:pt x="964" y="1833"/>
                          <a:pt x="964" y="1833"/>
                        </a:cubicBezTo>
                        <a:cubicBezTo>
                          <a:pt x="964" y="1833"/>
                          <a:pt x="964" y="1834"/>
                          <a:pt x="964" y="1834"/>
                        </a:cubicBezTo>
                        <a:cubicBezTo>
                          <a:pt x="964" y="1834"/>
                          <a:pt x="964" y="1834"/>
                          <a:pt x="964" y="1834"/>
                        </a:cubicBezTo>
                        <a:cubicBezTo>
                          <a:pt x="964" y="1834"/>
                          <a:pt x="964" y="1835"/>
                          <a:pt x="965" y="1835"/>
                        </a:cubicBezTo>
                        <a:cubicBezTo>
                          <a:pt x="965" y="1835"/>
                          <a:pt x="965" y="1835"/>
                          <a:pt x="965" y="1835"/>
                        </a:cubicBezTo>
                        <a:cubicBezTo>
                          <a:pt x="965" y="1835"/>
                          <a:pt x="965" y="1836"/>
                          <a:pt x="965" y="1836"/>
                        </a:cubicBezTo>
                        <a:cubicBezTo>
                          <a:pt x="965" y="1836"/>
                          <a:pt x="965" y="1837"/>
                          <a:pt x="965" y="1837"/>
                        </a:cubicBezTo>
                        <a:cubicBezTo>
                          <a:pt x="965" y="1837"/>
                          <a:pt x="965" y="1837"/>
                          <a:pt x="966" y="1837"/>
                        </a:cubicBezTo>
                        <a:cubicBezTo>
                          <a:pt x="966" y="1837"/>
                          <a:pt x="966" y="1837"/>
                          <a:pt x="966" y="1837"/>
                        </a:cubicBezTo>
                        <a:cubicBezTo>
                          <a:pt x="966" y="1837"/>
                          <a:pt x="966" y="1837"/>
                          <a:pt x="966" y="1838"/>
                        </a:cubicBezTo>
                        <a:cubicBezTo>
                          <a:pt x="966" y="1838"/>
                          <a:pt x="966" y="1838"/>
                          <a:pt x="966" y="1838"/>
                        </a:cubicBezTo>
                        <a:cubicBezTo>
                          <a:pt x="966" y="1838"/>
                          <a:pt x="967" y="1838"/>
                          <a:pt x="967" y="1838"/>
                        </a:cubicBezTo>
                        <a:cubicBezTo>
                          <a:pt x="967" y="1838"/>
                          <a:pt x="967" y="1838"/>
                          <a:pt x="967" y="1839"/>
                        </a:cubicBezTo>
                        <a:cubicBezTo>
                          <a:pt x="967" y="1839"/>
                          <a:pt x="967" y="1839"/>
                          <a:pt x="967" y="1839"/>
                        </a:cubicBezTo>
                        <a:cubicBezTo>
                          <a:pt x="967" y="1840"/>
                          <a:pt x="967" y="1840"/>
                          <a:pt x="967" y="1840"/>
                        </a:cubicBezTo>
                        <a:cubicBezTo>
                          <a:pt x="967" y="1840"/>
                          <a:pt x="968" y="1840"/>
                          <a:pt x="968" y="1840"/>
                        </a:cubicBezTo>
                        <a:cubicBezTo>
                          <a:pt x="968" y="1840"/>
                          <a:pt x="968" y="1840"/>
                          <a:pt x="968" y="1840"/>
                        </a:cubicBezTo>
                        <a:cubicBezTo>
                          <a:pt x="968" y="1840"/>
                          <a:pt x="968" y="1841"/>
                          <a:pt x="968" y="1841"/>
                        </a:cubicBezTo>
                        <a:cubicBezTo>
                          <a:pt x="968" y="1841"/>
                          <a:pt x="968" y="1841"/>
                          <a:pt x="968" y="1841"/>
                        </a:cubicBezTo>
                        <a:cubicBezTo>
                          <a:pt x="968" y="1842"/>
                          <a:pt x="969" y="1842"/>
                          <a:pt x="969" y="1842"/>
                        </a:cubicBezTo>
                        <a:cubicBezTo>
                          <a:pt x="969" y="1842"/>
                          <a:pt x="969" y="1842"/>
                          <a:pt x="969" y="1842"/>
                        </a:cubicBezTo>
                        <a:cubicBezTo>
                          <a:pt x="969" y="1842"/>
                          <a:pt x="969" y="1843"/>
                          <a:pt x="969" y="1843"/>
                        </a:cubicBezTo>
                        <a:cubicBezTo>
                          <a:pt x="969" y="1843"/>
                          <a:pt x="969" y="1843"/>
                          <a:pt x="969" y="1843"/>
                        </a:cubicBezTo>
                        <a:cubicBezTo>
                          <a:pt x="969" y="1843"/>
                          <a:pt x="970" y="1843"/>
                          <a:pt x="970" y="1843"/>
                        </a:cubicBezTo>
                        <a:cubicBezTo>
                          <a:pt x="970" y="1843"/>
                          <a:pt x="970" y="1843"/>
                          <a:pt x="970" y="1843"/>
                        </a:cubicBezTo>
                        <a:cubicBezTo>
                          <a:pt x="970" y="1843"/>
                          <a:pt x="970" y="1844"/>
                          <a:pt x="970" y="1844"/>
                        </a:cubicBezTo>
                        <a:cubicBezTo>
                          <a:pt x="970" y="1844"/>
                          <a:pt x="970" y="1844"/>
                          <a:pt x="970" y="1844"/>
                        </a:cubicBezTo>
                        <a:cubicBezTo>
                          <a:pt x="970" y="1844"/>
                          <a:pt x="971" y="1844"/>
                          <a:pt x="971" y="1844"/>
                        </a:cubicBezTo>
                        <a:cubicBezTo>
                          <a:pt x="971" y="1845"/>
                          <a:pt x="971" y="1845"/>
                          <a:pt x="971" y="1845"/>
                        </a:cubicBezTo>
                        <a:cubicBezTo>
                          <a:pt x="971" y="1846"/>
                          <a:pt x="971" y="1845"/>
                          <a:pt x="971" y="1846"/>
                        </a:cubicBezTo>
                        <a:cubicBezTo>
                          <a:pt x="971" y="1846"/>
                          <a:pt x="971" y="1846"/>
                          <a:pt x="971" y="1846"/>
                        </a:cubicBezTo>
                        <a:cubicBezTo>
                          <a:pt x="971" y="1847"/>
                          <a:pt x="972" y="1847"/>
                          <a:pt x="972" y="1847"/>
                        </a:cubicBezTo>
                        <a:cubicBezTo>
                          <a:pt x="972" y="1847"/>
                          <a:pt x="972" y="1847"/>
                          <a:pt x="972" y="1847"/>
                        </a:cubicBezTo>
                        <a:cubicBezTo>
                          <a:pt x="972" y="1847"/>
                          <a:pt x="972" y="1847"/>
                          <a:pt x="972" y="1848"/>
                        </a:cubicBezTo>
                        <a:cubicBezTo>
                          <a:pt x="972" y="1848"/>
                          <a:pt x="972" y="1848"/>
                          <a:pt x="972" y="1848"/>
                        </a:cubicBezTo>
                        <a:cubicBezTo>
                          <a:pt x="972" y="1848"/>
                          <a:pt x="973" y="1847"/>
                          <a:pt x="973" y="1847"/>
                        </a:cubicBezTo>
                        <a:cubicBezTo>
                          <a:pt x="973" y="1848"/>
                          <a:pt x="973" y="1848"/>
                          <a:pt x="973" y="1849"/>
                        </a:cubicBezTo>
                        <a:cubicBezTo>
                          <a:pt x="973" y="1849"/>
                          <a:pt x="973" y="1849"/>
                          <a:pt x="973" y="1849"/>
                        </a:cubicBezTo>
                        <a:cubicBezTo>
                          <a:pt x="973" y="1849"/>
                          <a:pt x="973" y="1849"/>
                          <a:pt x="973" y="1850"/>
                        </a:cubicBezTo>
                        <a:cubicBezTo>
                          <a:pt x="974" y="1850"/>
                          <a:pt x="974" y="1849"/>
                          <a:pt x="974" y="1849"/>
                        </a:cubicBezTo>
                        <a:cubicBezTo>
                          <a:pt x="974" y="1849"/>
                          <a:pt x="974" y="1850"/>
                          <a:pt x="974" y="1850"/>
                        </a:cubicBezTo>
                        <a:cubicBezTo>
                          <a:pt x="974" y="1851"/>
                          <a:pt x="974" y="1851"/>
                          <a:pt x="974" y="1851"/>
                        </a:cubicBezTo>
                        <a:cubicBezTo>
                          <a:pt x="974" y="1851"/>
                          <a:pt x="974" y="1851"/>
                          <a:pt x="974" y="1851"/>
                        </a:cubicBezTo>
                        <a:cubicBezTo>
                          <a:pt x="975" y="1852"/>
                          <a:pt x="975" y="1852"/>
                          <a:pt x="975" y="1852"/>
                        </a:cubicBezTo>
                        <a:cubicBezTo>
                          <a:pt x="975" y="1852"/>
                          <a:pt x="975" y="1852"/>
                          <a:pt x="975" y="1852"/>
                        </a:cubicBezTo>
                        <a:cubicBezTo>
                          <a:pt x="975" y="1852"/>
                          <a:pt x="975" y="1853"/>
                          <a:pt x="975" y="1853"/>
                        </a:cubicBezTo>
                        <a:cubicBezTo>
                          <a:pt x="975" y="1853"/>
                          <a:pt x="975" y="1853"/>
                          <a:pt x="975" y="1853"/>
                        </a:cubicBezTo>
                        <a:cubicBezTo>
                          <a:pt x="976" y="1853"/>
                          <a:pt x="976" y="1854"/>
                          <a:pt x="976" y="1854"/>
                        </a:cubicBezTo>
                        <a:cubicBezTo>
                          <a:pt x="976" y="1854"/>
                          <a:pt x="976" y="1854"/>
                          <a:pt x="976" y="1854"/>
                        </a:cubicBezTo>
                        <a:cubicBezTo>
                          <a:pt x="976" y="1854"/>
                          <a:pt x="976" y="1854"/>
                          <a:pt x="976" y="1855"/>
                        </a:cubicBezTo>
                        <a:cubicBezTo>
                          <a:pt x="976" y="1855"/>
                          <a:pt x="976" y="1855"/>
                          <a:pt x="976" y="1856"/>
                        </a:cubicBezTo>
                        <a:cubicBezTo>
                          <a:pt x="977" y="1856"/>
                          <a:pt x="977" y="1856"/>
                          <a:pt x="977" y="1856"/>
                        </a:cubicBezTo>
                        <a:cubicBezTo>
                          <a:pt x="977" y="1856"/>
                          <a:pt x="977" y="1856"/>
                          <a:pt x="977" y="1856"/>
                        </a:cubicBezTo>
                        <a:cubicBezTo>
                          <a:pt x="977" y="1856"/>
                          <a:pt x="977" y="1856"/>
                          <a:pt x="977" y="1857"/>
                        </a:cubicBezTo>
                        <a:cubicBezTo>
                          <a:pt x="977" y="1857"/>
                          <a:pt x="977" y="1857"/>
                          <a:pt x="977" y="1857"/>
                        </a:cubicBezTo>
                        <a:cubicBezTo>
                          <a:pt x="978" y="1857"/>
                          <a:pt x="978" y="1857"/>
                          <a:pt x="978" y="1857"/>
                        </a:cubicBezTo>
                        <a:cubicBezTo>
                          <a:pt x="978" y="1857"/>
                          <a:pt x="978" y="1857"/>
                          <a:pt x="978" y="1857"/>
                        </a:cubicBezTo>
                        <a:cubicBezTo>
                          <a:pt x="978" y="1857"/>
                          <a:pt x="978" y="1857"/>
                          <a:pt x="978" y="1857"/>
                        </a:cubicBezTo>
                        <a:cubicBezTo>
                          <a:pt x="978" y="1857"/>
                          <a:pt x="978" y="1857"/>
                          <a:pt x="979" y="1857"/>
                        </a:cubicBezTo>
                        <a:cubicBezTo>
                          <a:pt x="979" y="1858"/>
                          <a:pt x="979" y="1858"/>
                          <a:pt x="979" y="1858"/>
                        </a:cubicBezTo>
                        <a:cubicBezTo>
                          <a:pt x="979" y="1858"/>
                          <a:pt x="979" y="1858"/>
                          <a:pt x="980" y="1858"/>
                        </a:cubicBezTo>
                        <a:cubicBezTo>
                          <a:pt x="980" y="1858"/>
                          <a:pt x="980" y="1859"/>
                          <a:pt x="980" y="1859"/>
                        </a:cubicBezTo>
                        <a:cubicBezTo>
                          <a:pt x="980" y="1859"/>
                          <a:pt x="980" y="1859"/>
                          <a:pt x="980" y="1859"/>
                        </a:cubicBezTo>
                        <a:cubicBezTo>
                          <a:pt x="980" y="1859"/>
                          <a:pt x="980" y="1859"/>
                          <a:pt x="980" y="1859"/>
                        </a:cubicBezTo>
                        <a:cubicBezTo>
                          <a:pt x="980" y="1860"/>
                          <a:pt x="980" y="1861"/>
                          <a:pt x="981" y="1861"/>
                        </a:cubicBezTo>
                        <a:cubicBezTo>
                          <a:pt x="981" y="1861"/>
                          <a:pt x="981" y="1861"/>
                          <a:pt x="981" y="1861"/>
                        </a:cubicBezTo>
                        <a:cubicBezTo>
                          <a:pt x="981" y="1861"/>
                          <a:pt x="981" y="1862"/>
                          <a:pt x="981" y="1862"/>
                        </a:cubicBezTo>
                        <a:cubicBezTo>
                          <a:pt x="981" y="1862"/>
                          <a:pt x="981" y="1862"/>
                          <a:pt x="981" y="1862"/>
                        </a:cubicBezTo>
                        <a:cubicBezTo>
                          <a:pt x="981" y="1862"/>
                          <a:pt x="981" y="1862"/>
                          <a:pt x="982" y="1862"/>
                        </a:cubicBezTo>
                        <a:cubicBezTo>
                          <a:pt x="982" y="1862"/>
                          <a:pt x="982" y="1863"/>
                          <a:pt x="982" y="1863"/>
                        </a:cubicBezTo>
                        <a:cubicBezTo>
                          <a:pt x="982" y="1863"/>
                          <a:pt x="982" y="1863"/>
                          <a:pt x="982" y="1863"/>
                        </a:cubicBezTo>
                        <a:cubicBezTo>
                          <a:pt x="982" y="1863"/>
                          <a:pt x="982" y="1863"/>
                          <a:pt x="982" y="1864"/>
                        </a:cubicBezTo>
                        <a:cubicBezTo>
                          <a:pt x="982" y="1864"/>
                          <a:pt x="982" y="1865"/>
                          <a:pt x="983" y="1865"/>
                        </a:cubicBezTo>
                        <a:cubicBezTo>
                          <a:pt x="983" y="1865"/>
                          <a:pt x="983" y="1864"/>
                          <a:pt x="983" y="1864"/>
                        </a:cubicBezTo>
                        <a:cubicBezTo>
                          <a:pt x="983" y="1864"/>
                          <a:pt x="983" y="1865"/>
                          <a:pt x="983" y="1865"/>
                        </a:cubicBezTo>
                        <a:cubicBezTo>
                          <a:pt x="983" y="1865"/>
                          <a:pt x="983" y="1865"/>
                          <a:pt x="983" y="1865"/>
                        </a:cubicBezTo>
                        <a:cubicBezTo>
                          <a:pt x="983" y="1865"/>
                          <a:pt x="983" y="1865"/>
                          <a:pt x="984" y="1865"/>
                        </a:cubicBezTo>
                        <a:cubicBezTo>
                          <a:pt x="984" y="1865"/>
                          <a:pt x="984" y="1866"/>
                          <a:pt x="984" y="1866"/>
                        </a:cubicBezTo>
                        <a:cubicBezTo>
                          <a:pt x="984" y="1866"/>
                          <a:pt x="984" y="1866"/>
                          <a:pt x="984" y="1866"/>
                        </a:cubicBezTo>
                        <a:cubicBezTo>
                          <a:pt x="984" y="1866"/>
                          <a:pt x="984" y="1866"/>
                          <a:pt x="984" y="1866"/>
                        </a:cubicBezTo>
                        <a:cubicBezTo>
                          <a:pt x="984" y="1867"/>
                          <a:pt x="985" y="1867"/>
                          <a:pt x="985" y="1867"/>
                        </a:cubicBezTo>
                        <a:cubicBezTo>
                          <a:pt x="985" y="1868"/>
                          <a:pt x="985" y="1868"/>
                          <a:pt x="985" y="1868"/>
                        </a:cubicBezTo>
                        <a:cubicBezTo>
                          <a:pt x="985" y="1868"/>
                          <a:pt x="985" y="1868"/>
                          <a:pt x="985" y="1868"/>
                        </a:cubicBezTo>
                        <a:cubicBezTo>
                          <a:pt x="985" y="1868"/>
                          <a:pt x="985" y="1867"/>
                          <a:pt x="985" y="1867"/>
                        </a:cubicBezTo>
                        <a:cubicBezTo>
                          <a:pt x="985" y="1867"/>
                          <a:pt x="986" y="1868"/>
                          <a:pt x="986" y="1868"/>
                        </a:cubicBezTo>
                        <a:cubicBezTo>
                          <a:pt x="986" y="1868"/>
                          <a:pt x="986" y="1869"/>
                          <a:pt x="986" y="1869"/>
                        </a:cubicBezTo>
                        <a:cubicBezTo>
                          <a:pt x="986" y="1869"/>
                          <a:pt x="986" y="1869"/>
                          <a:pt x="986" y="1869"/>
                        </a:cubicBezTo>
                        <a:cubicBezTo>
                          <a:pt x="986" y="1869"/>
                          <a:pt x="986" y="1870"/>
                          <a:pt x="986" y="1870"/>
                        </a:cubicBezTo>
                        <a:cubicBezTo>
                          <a:pt x="986" y="1870"/>
                          <a:pt x="987" y="1870"/>
                          <a:pt x="987" y="1870"/>
                        </a:cubicBezTo>
                        <a:cubicBezTo>
                          <a:pt x="987" y="1870"/>
                          <a:pt x="987" y="1870"/>
                          <a:pt x="987" y="1871"/>
                        </a:cubicBezTo>
                        <a:cubicBezTo>
                          <a:pt x="987" y="1871"/>
                          <a:pt x="987" y="1871"/>
                          <a:pt x="987" y="1871"/>
                        </a:cubicBezTo>
                        <a:cubicBezTo>
                          <a:pt x="987" y="1871"/>
                          <a:pt x="987" y="1871"/>
                          <a:pt x="987" y="1871"/>
                        </a:cubicBezTo>
                        <a:cubicBezTo>
                          <a:pt x="987" y="1871"/>
                          <a:pt x="988" y="1871"/>
                          <a:pt x="988" y="1872"/>
                        </a:cubicBezTo>
                        <a:cubicBezTo>
                          <a:pt x="988" y="1872"/>
                          <a:pt x="988" y="1872"/>
                          <a:pt x="988" y="1873"/>
                        </a:cubicBezTo>
                        <a:cubicBezTo>
                          <a:pt x="988" y="1873"/>
                          <a:pt x="988" y="1873"/>
                          <a:pt x="988" y="1873"/>
                        </a:cubicBezTo>
                        <a:cubicBezTo>
                          <a:pt x="988" y="1873"/>
                          <a:pt x="988" y="1873"/>
                          <a:pt x="988" y="1873"/>
                        </a:cubicBezTo>
                        <a:cubicBezTo>
                          <a:pt x="988" y="1873"/>
                          <a:pt x="989" y="1874"/>
                          <a:pt x="989" y="1874"/>
                        </a:cubicBezTo>
                        <a:cubicBezTo>
                          <a:pt x="989" y="1874"/>
                          <a:pt x="989" y="1874"/>
                          <a:pt x="989" y="1874"/>
                        </a:cubicBezTo>
                        <a:cubicBezTo>
                          <a:pt x="989" y="1874"/>
                          <a:pt x="989" y="1874"/>
                          <a:pt x="989" y="1875"/>
                        </a:cubicBezTo>
                        <a:cubicBezTo>
                          <a:pt x="989" y="1875"/>
                          <a:pt x="989" y="1874"/>
                          <a:pt x="989" y="1874"/>
                        </a:cubicBezTo>
                        <a:cubicBezTo>
                          <a:pt x="990" y="1875"/>
                          <a:pt x="990" y="1875"/>
                          <a:pt x="990" y="1875"/>
                        </a:cubicBezTo>
                        <a:cubicBezTo>
                          <a:pt x="990" y="1875"/>
                          <a:pt x="990" y="1875"/>
                          <a:pt x="990" y="1875"/>
                        </a:cubicBezTo>
                        <a:cubicBezTo>
                          <a:pt x="990" y="1875"/>
                          <a:pt x="990" y="1875"/>
                          <a:pt x="990" y="1875"/>
                        </a:cubicBezTo>
                        <a:cubicBezTo>
                          <a:pt x="990" y="1876"/>
                          <a:pt x="990" y="1876"/>
                          <a:pt x="990" y="1876"/>
                        </a:cubicBezTo>
                        <a:cubicBezTo>
                          <a:pt x="991" y="1877"/>
                          <a:pt x="991" y="1876"/>
                          <a:pt x="991" y="1877"/>
                        </a:cubicBezTo>
                        <a:cubicBezTo>
                          <a:pt x="991" y="1877"/>
                          <a:pt x="991" y="1878"/>
                          <a:pt x="991" y="1878"/>
                        </a:cubicBezTo>
                        <a:cubicBezTo>
                          <a:pt x="991" y="1878"/>
                          <a:pt x="991" y="1878"/>
                          <a:pt x="991" y="1878"/>
                        </a:cubicBezTo>
                        <a:cubicBezTo>
                          <a:pt x="991" y="1878"/>
                          <a:pt x="991" y="1878"/>
                          <a:pt x="991" y="1878"/>
                        </a:cubicBezTo>
                        <a:cubicBezTo>
                          <a:pt x="992" y="1878"/>
                          <a:pt x="992" y="1878"/>
                          <a:pt x="992" y="1879"/>
                        </a:cubicBezTo>
                        <a:cubicBezTo>
                          <a:pt x="992" y="1879"/>
                          <a:pt x="992" y="1879"/>
                          <a:pt x="992" y="1879"/>
                        </a:cubicBezTo>
                        <a:cubicBezTo>
                          <a:pt x="992" y="1879"/>
                          <a:pt x="992" y="1879"/>
                          <a:pt x="992" y="1879"/>
                        </a:cubicBezTo>
                        <a:cubicBezTo>
                          <a:pt x="992" y="1879"/>
                          <a:pt x="992" y="1879"/>
                          <a:pt x="992" y="1879"/>
                        </a:cubicBezTo>
                        <a:cubicBezTo>
                          <a:pt x="993" y="1880"/>
                          <a:pt x="993" y="1880"/>
                          <a:pt x="993" y="1880"/>
                        </a:cubicBezTo>
                        <a:cubicBezTo>
                          <a:pt x="993" y="1880"/>
                          <a:pt x="993" y="1880"/>
                          <a:pt x="993" y="1880"/>
                        </a:cubicBezTo>
                        <a:cubicBezTo>
                          <a:pt x="993" y="1881"/>
                          <a:pt x="993" y="1881"/>
                          <a:pt x="993" y="1881"/>
                        </a:cubicBezTo>
                        <a:cubicBezTo>
                          <a:pt x="993" y="1881"/>
                          <a:pt x="993" y="1881"/>
                          <a:pt x="993" y="1881"/>
                        </a:cubicBezTo>
                        <a:cubicBezTo>
                          <a:pt x="994" y="1881"/>
                          <a:pt x="994" y="1881"/>
                          <a:pt x="994" y="1881"/>
                        </a:cubicBezTo>
                        <a:cubicBezTo>
                          <a:pt x="994" y="1881"/>
                          <a:pt x="994" y="1882"/>
                          <a:pt x="994" y="1882"/>
                        </a:cubicBezTo>
                        <a:cubicBezTo>
                          <a:pt x="994" y="1882"/>
                          <a:pt x="994" y="1882"/>
                          <a:pt x="994" y="1882"/>
                        </a:cubicBezTo>
                        <a:cubicBezTo>
                          <a:pt x="994" y="1883"/>
                          <a:pt x="994" y="1882"/>
                          <a:pt x="995" y="1883"/>
                        </a:cubicBezTo>
                        <a:cubicBezTo>
                          <a:pt x="995" y="1883"/>
                          <a:pt x="995" y="1884"/>
                          <a:pt x="995" y="1884"/>
                        </a:cubicBezTo>
                        <a:cubicBezTo>
                          <a:pt x="995" y="1884"/>
                          <a:pt x="995" y="1884"/>
                          <a:pt x="995" y="1885"/>
                        </a:cubicBezTo>
                        <a:cubicBezTo>
                          <a:pt x="995" y="1885"/>
                          <a:pt x="995" y="1885"/>
                          <a:pt x="995" y="1885"/>
                        </a:cubicBezTo>
                        <a:cubicBezTo>
                          <a:pt x="995" y="1885"/>
                          <a:pt x="995" y="1885"/>
                          <a:pt x="996" y="1885"/>
                        </a:cubicBezTo>
                        <a:cubicBezTo>
                          <a:pt x="996" y="1885"/>
                          <a:pt x="996" y="1885"/>
                          <a:pt x="996" y="1885"/>
                        </a:cubicBezTo>
                        <a:cubicBezTo>
                          <a:pt x="996" y="1885"/>
                          <a:pt x="996" y="1885"/>
                          <a:pt x="996" y="1885"/>
                        </a:cubicBezTo>
                        <a:cubicBezTo>
                          <a:pt x="996" y="1885"/>
                          <a:pt x="996" y="1885"/>
                          <a:pt x="996" y="1885"/>
                        </a:cubicBezTo>
                        <a:cubicBezTo>
                          <a:pt x="996" y="1886"/>
                          <a:pt x="996" y="1886"/>
                          <a:pt x="997" y="1886"/>
                        </a:cubicBezTo>
                        <a:cubicBezTo>
                          <a:pt x="997" y="1886"/>
                          <a:pt x="997" y="1887"/>
                          <a:pt x="997" y="1887"/>
                        </a:cubicBezTo>
                        <a:cubicBezTo>
                          <a:pt x="997" y="1887"/>
                          <a:pt x="997" y="1887"/>
                          <a:pt x="997" y="1887"/>
                        </a:cubicBezTo>
                        <a:cubicBezTo>
                          <a:pt x="997" y="1887"/>
                          <a:pt x="997" y="1888"/>
                          <a:pt x="997" y="1888"/>
                        </a:cubicBezTo>
                        <a:cubicBezTo>
                          <a:pt x="997" y="1888"/>
                          <a:pt x="997" y="1888"/>
                          <a:pt x="998" y="1888"/>
                        </a:cubicBezTo>
                        <a:cubicBezTo>
                          <a:pt x="998" y="1888"/>
                          <a:pt x="998" y="1888"/>
                          <a:pt x="998" y="1888"/>
                        </a:cubicBezTo>
                        <a:cubicBezTo>
                          <a:pt x="998" y="1888"/>
                          <a:pt x="998" y="1889"/>
                          <a:pt x="998" y="1889"/>
                        </a:cubicBezTo>
                        <a:cubicBezTo>
                          <a:pt x="998" y="1889"/>
                          <a:pt x="998" y="1889"/>
                          <a:pt x="998" y="1889"/>
                        </a:cubicBezTo>
                        <a:cubicBezTo>
                          <a:pt x="998" y="1889"/>
                          <a:pt x="998" y="1890"/>
                          <a:pt x="999" y="1890"/>
                        </a:cubicBezTo>
                        <a:cubicBezTo>
                          <a:pt x="999" y="1890"/>
                          <a:pt x="999" y="1890"/>
                          <a:pt x="999" y="1890"/>
                        </a:cubicBezTo>
                        <a:cubicBezTo>
                          <a:pt x="999" y="1890"/>
                          <a:pt x="999" y="1891"/>
                          <a:pt x="999" y="1891"/>
                        </a:cubicBezTo>
                        <a:cubicBezTo>
                          <a:pt x="999" y="1891"/>
                          <a:pt x="999" y="1891"/>
                          <a:pt x="999" y="1891"/>
                        </a:cubicBezTo>
                        <a:cubicBezTo>
                          <a:pt x="999" y="1891"/>
                          <a:pt x="1000" y="1891"/>
                          <a:pt x="1000" y="1891"/>
                        </a:cubicBezTo>
                        <a:cubicBezTo>
                          <a:pt x="1000" y="1891"/>
                          <a:pt x="1000" y="1892"/>
                          <a:pt x="1000" y="1892"/>
                        </a:cubicBezTo>
                        <a:cubicBezTo>
                          <a:pt x="1000" y="1893"/>
                          <a:pt x="1000" y="1892"/>
                          <a:pt x="1000" y="1892"/>
                        </a:cubicBezTo>
                        <a:cubicBezTo>
                          <a:pt x="1000" y="1892"/>
                          <a:pt x="1000" y="1893"/>
                          <a:pt x="1000" y="1893"/>
                        </a:cubicBezTo>
                        <a:cubicBezTo>
                          <a:pt x="1000" y="1893"/>
                          <a:pt x="1001" y="1893"/>
                          <a:pt x="1001" y="1893"/>
                        </a:cubicBezTo>
                        <a:cubicBezTo>
                          <a:pt x="1001" y="1893"/>
                          <a:pt x="1001" y="1894"/>
                          <a:pt x="1001" y="1894"/>
                        </a:cubicBezTo>
                        <a:cubicBezTo>
                          <a:pt x="1001" y="1894"/>
                          <a:pt x="1001" y="1894"/>
                          <a:pt x="1001" y="1894"/>
                        </a:cubicBezTo>
                        <a:cubicBezTo>
                          <a:pt x="1001" y="1894"/>
                          <a:pt x="1001" y="1894"/>
                          <a:pt x="1001" y="1894"/>
                        </a:cubicBezTo>
                        <a:cubicBezTo>
                          <a:pt x="1001" y="1894"/>
                          <a:pt x="1002" y="1894"/>
                          <a:pt x="1002" y="1894"/>
                        </a:cubicBezTo>
                        <a:cubicBezTo>
                          <a:pt x="1002" y="1894"/>
                          <a:pt x="1002" y="1895"/>
                          <a:pt x="1002" y="1895"/>
                        </a:cubicBezTo>
                        <a:cubicBezTo>
                          <a:pt x="1002" y="1895"/>
                          <a:pt x="1002" y="1895"/>
                          <a:pt x="1002" y="1895"/>
                        </a:cubicBezTo>
                        <a:cubicBezTo>
                          <a:pt x="1002" y="1895"/>
                          <a:pt x="1002" y="1896"/>
                          <a:pt x="1002" y="1896"/>
                        </a:cubicBezTo>
                        <a:cubicBezTo>
                          <a:pt x="1002" y="1896"/>
                          <a:pt x="1003" y="1896"/>
                          <a:pt x="1003" y="1896"/>
                        </a:cubicBezTo>
                        <a:cubicBezTo>
                          <a:pt x="1003" y="1896"/>
                          <a:pt x="1003" y="1897"/>
                          <a:pt x="1003" y="1897"/>
                        </a:cubicBezTo>
                        <a:cubicBezTo>
                          <a:pt x="1003" y="1897"/>
                          <a:pt x="1003" y="1897"/>
                          <a:pt x="1003" y="1897"/>
                        </a:cubicBezTo>
                        <a:cubicBezTo>
                          <a:pt x="1003" y="1897"/>
                          <a:pt x="1003" y="1897"/>
                          <a:pt x="1003" y="1898"/>
                        </a:cubicBezTo>
                        <a:cubicBezTo>
                          <a:pt x="1003" y="1898"/>
                          <a:pt x="1004" y="1898"/>
                          <a:pt x="1004" y="1898"/>
                        </a:cubicBezTo>
                        <a:cubicBezTo>
                          <a:pt x="1004" y="1898"/>
                          <a:pt x="1004" y="1898"/>
                          <a:pt x="1004" y="1898"/>
                        </a:cubicBezTo>
                        <a:cubicBezTo>
                          <a:pt x="1004" y="1898"/>
                          <a:pt x="1004" y="1899"/>
                          <a:pt x="1004" y="1899"/>
                        </a:cubicBezTo>
                        <a:cubicBezTo>
                          <a:pt x="1004" y="1899"/>
                          <a:pt x="1004" y="1899"/>
                          <a:pt x="1004" y="1899"/>
                        </a:cubicBezTo>
                        <a:cubicBezTo>
                          <a:pt x="1004" y="1899"/>
                          <a:pt x="1005" y="1899"/>
                          <a:pt x="1005" y="1900"/>
                        </a:cubicBezTo>
                        <a:cubicBezTo>
                          <a:pt x="1005" y="1900"/>
                          <a:pt x="1005" y="1900"/>
                          <a:pt x="1005" y="1900"/>
                        </a:cubicBezTo>
                        <a:cubicBezTo>
                          <a:pt x="1005" y="1900"/>
                          <a:pt x="1005" y="1900"/>
                          <a:pt x="1005" y="1900"/>
                        </a:cubicBezTo>
                        <a:cubicBezTo>
                          <a:pt x="1005" y="1900"/>
                          <a:pt x="1005" y="1901"/>
                          <a:pt x="1005" y="1901"/>
                        </a:cubicBezTo>
                        <a:cubicBezTo>
                          <a:pt x="1006" y="1901"/>
                          <a:pt x="1006" y="1901"/>
                          <a:pt x="1006" y="1901"/>
                        </a:cubicBezTo>
                        <a:cubicBezTo>
                          <a:pt x="1006" y="1901"/>
                          <a:pt x="1006" y="1901"/>
                          <a:pt x="1006" y="1901"/>
                        </a:cubicBezTo>
                        <a:cubicBezTo>
                          <a:pt x="1006" y="1901"/>
                          <a:pt x="1006" y="1902"/>
                          <a:pt x="1006" y="1902"/>
                        </a:cubicBezTo>
                        <a:cubicBezTo>
                          <a:pt x="1006" y="1902"/>
                          <a:pt x="1006" y="1902"/>
                          <a:pt x="1006" y="1902"/>
                        </a:cubicBezTo>
                        <a:cubicBezTo>
                          <a:pt x="1007" y="1902"/>
                          <a:pt x="1007" y="1903"/>
                          <a:pt x="1007" y="1903"/>
                        </a:cubicBezTo>
                        <a:cubicBezTo>
                          <a:pt x="1007" y="1903"/>
                          <a:pt x="1007" y="1903"/>
                          <a:pt x="1007" y="1903"/>
                        </a:cubicBezTo>
                        <a:cubicBezTo>
                          <a:pt x="1007" y="1903"/>
                          <a:pt x="1007" y="1903"/>
                          <a:pt x="1007" y="1904"/>
                        </a:cubicBezTo>
                        <a:cubicBezTo>
                          <a:pt x="1007" y="1904"/>
                          <a:pt x="1007" y="1903"/>
                          <a:pt x="1007" y="1904"/>
                        </a:cubicBezTo>
                        <a:cubicBezTo>
                          <a:pt x="1008" y="1904"/>
                          <a:pt x="1008" y="1904"/>
                          <a:pt x="1008" y="1905"/>
                        </a:cubicBezTo>
                        <a:cubicBezTo>
                          <a:pt x="1008" y="1905"/>
                          <a:pt x="1008" y="1905"/>
                          <a:pt x="1008" y="1905"/>
                        </a:cubicBezTo>
                        <a:cubicBezTo>
                          <a:pt x="1008" y="1905"/>
                          <a:pt x="1008" y="1905"/>
                          <a:pt x="1008" y="1905"/>
                        </a:cubicBezTo>
                        <a:cubicBezTo>
                          <a:pt x="1008" y="1905"/>
                          <a:pt x="1008" y="1905"/>
                          <a:pt x="1008" y="1905"/>
                        </a:cubicBezTo>
                        <a:cubicBezTo>
                          <a:pt x="1009" y="1905"/>
                          <a:pt x="1009" y="1905"/>
                          <a:pt x="1009" y="1906"/>
                        </a:cubicBezTo>
                        <a:cubicBezTo>
                          <a:pt x="1009" y="1906"/>
                          <a:pt x="1009" y="1907"/>
                          <a:pt x="1009" y="1907"/>
                        </a:cubicBezTo>
                        <a:cubicBezTo>
                          <a:pt x="1009" y="1907"/>
                          <a:pt x="1009" y="1906"/>
                          <a:pt x="1009" y="1906"/>
                        </a:cubicBezTo>
                        <a:cubicBezTo>
                          <a:pt x="1009" y="1906"/>
                          <a:pt x="1009" y="1907"/>
                          <a:pt x="1009" y="1907"/>
                        </a:cubicBezTo>
                        <a:cubicBezTo>
                          <a:pt x="1010" y="1907"/>
                          <a:pt x="1010" y="1907"/>
                          <a:pt x="1010" y="1908"/>
                        </a:cubicBezTo>
                        <a:cubicBezTo>
                          <a:pt x="1010" y="1908"/>
                          <a:pt x="1010" y="1908"/>
                          <a:pt x="1010" y="1908"/>
                        </a:cubicBezTo>
                        <a:cubicBezTo>
                          <a:pt x="1010" y="1908"/>
                          <a:pt x="1010" y="1909"/>
                          <a:pt x="1010" y="1909"/>
                        </a:cubicBezTo>
                        <a:cubicBezTo>
                          <a:pt x="1010" y="1909"/>
                          <a:pt x="1010" y="1909"/>
                          <a:pt x="1010" y="1909"/>
                        </a:cubicBezTo>
                        <a:cubicBezTo>
                          <a:pt x="1011" y="1909"/>
                          <a:pt x="1011" y="1909"/>
                          <a:pt x="1011" y="1909"/>
                        </a:cubicBezTo>
                        <a:cubicBezTo>
                          <a:pt x="1011" y="1909"/>
                          <a:pt x="1011" y="1909"/>
                          <a:pt x="1011" y="1909"/>
                        </a:cubicBezTo>
                        <a:cubicBezTo>
                          <a:pt x="1011" y="1909"/>
                          <a:pt x="1011" y="1910"/>
                          <a:pt x="1011" y="1910"/>
                        </a:cubicBezTo>
                        <a:cubicBezTo>
                          <a:pt x="1011" y="1910"/>
                          <a:pt x="1011" y="1911"/>
                          <a:pt x="1012" y="1911"/>
                        </a:cubicBezTo>
                        <a:cubicBezTo>
                          <a:pt x="1012" y="1911"/>
                          <a:pt x="1012" y="1910"/>
                          <a:pt x="1012" y="1911"/>
                        </a:cubicBezTo>
                        <a:cubicBezTo>
                          <a:pt x="1012" y="1911"/>
                          <a:pt x="1012" y="1911"/>
                          <a:pt x="1012" y="1911"/>
                        </a:cubicBezTo>
                        <a:cubicBezTo>
                          <a:pt x="1012" y="1911"/>
                          <a:pt x="1012" y="1911"/>
                          <a:pt x="1012" y="1911"/>
                        </a:cubicBezTo>
                        <a:cubicBezTo>
                          <a:pt x="1012" y="1911"/>
                          <a:pt x="1012" y="1912"/>
                          <a:pt x="1013" y="1912"/>
                        </a:cubicBezTo>
                        <a:cubicBezTo>
                          <a:pt x="1013" y="1912"/>
                          <a:pt x="1013" y="1912"/>
                          <a:pt x="1013" y="1912"/>
                        </a:cubicBezTo>
                        <a:cubicBezTo>
                          <a:pt x="1013" y="1912"/>
                          <a:pt x="1013" y="1913"/>
                          <a:pt x="1013" y="1913"/>
                        </a:cubicBezTo>
                        <a:cubicBezTo>
                          <a:pt x="1013" y="1913"/>
                          <a:pt x="1013" y="1913"/>
                          <a:pt x="1013" y="1913"/>
                        </a:cubicBezTo>
                        <a:cubicBezTo>
                          <a:pt x="1013" y="1913"/>
                          <a:pt x="1013" y="1913"/>
                          <a:pt x="1014" y="1913"/>
                        </a:cubicBezTo>
                        <a:cubicBezTo>
                          <a:pt x="1014" y="1913"/>
                          <a:pt x="1014" y="1913"/>
                          <a:pt x="1014" y="1913"/>
                        </a:cubicBezTo>
                        <a:cubicBezTo>
                          <a:pt x="1014" y="1913"/>
                          <a:pt x="1014" y="1914"/>
                          <a:pt x="1014" y="1914"/>
                        </a:cubicBezTo>
                        <a:cubicBezTo>
                          <a:pt x="1014" y="1914"/>
                          <a:pt x="1014" y="1914"/>
                          <a:pt x="1014" y="1915"/>
                        </a:cubicBezTo>
                        <a:cubicBezTo>
                          <a:pt x="1014" y="1915"/>
                          <a:pt x="1014" y="1915"/>
                          <a:pt x="1015" y="1916"/>
                        </a:cubicBezTo>
                        <a:cubicBezTo>
                          <a:pt x="1015" y="1916"/>
                          <a:pt x="1015" y="1916"/>
                          <a:pt x="1015" y="1916"/>
                        </a:cubicBezTo>
                        <a:cubicBezTo>
                          <a:pt x="1015" y="1916"/>
                          <a:pt x="1015" y="1916"/>
                          <a:pt x="1015" y="1916"/>
                        </a:cubicBezTo>
                        <a:cubicBezTo>
                          <a:pt x="1015" y="1916"/>
                          <a:pt x="1015" y="1916"/>
                          <a:pt x="1015" y="1916"/>
                        </a:cubicBezTo>
                        <a:cubicBezTo>
                          <a:pt x="1015" y="1916"/>
                          <a:pt x="1016" y="1916"/>
                          <a:pt x="1016" y="1916"/>
                        </a:cubicBezTo>
                        <a:cubicBezTo>
                          <a:pt x="1016" y="1916"/>
                          <a:pt x="1016" y="1917"/>
                          <a:pt x="1016" y="1917"/>
                        </a:cubicBezTo>
                        <a:cubicBezTo>
                          <a:pt x="1016" y="1917"/>
                          <a:pt x="1016" y="1917"/>
                          <a:pt x="1016" y="1917"/>
                        </a:cubicBezTo>
                        <a:cubicBezTo>
                          <a:pt x="1016" y="1917"/>
                          <a:pt x="1016" y="1918"/>
                          <a:pt x="1016" y="1918"/>
                        </a:cubicBezTo>
                        <a:cubicBezTo>
                          <a:pt x="1016" y="1918"/>
                          <a:pt x="1017" y="1918"/>
                          <a:pt x="1017" y="1918"/>
                        </a:cubicBezTo>
                        <a:cubicBezTo>
                          <a:pt x="1017" y="1918"/>
                          <a:pt x="1017" y="1918"/>
                          <a:pt x="1017" y="1919"/>
                        </a:cubicBezTo>
                        <a:cubicBezTo>
                          <a:pt x="1017" y="1919"/>
                          <a:pt x="1017" y="1919"/>
                          <a:pt x="1017" y="1919"/>
                        </a:cubicBezTo>
                        <a:cubicBezTo>
                          <a:pt x="1017" y="1919"/>
                          <a:pt x="1017" y="1919"/>
                          <a:pt x="1017" y="1919"/>
                        </a:cubicBezTo>
                        <a:cubicBezTo>
                          <a:pt x="1017" y="1919"/>
                          <a:pt x="1018" y="1920"/>
                          <a:pt x="1018" y="1920"/>
                        </a:cubicBezTo>
                        <a:cubicBezTo>
                          <a:pt x="1018" y="1920"/>
                          <a:pt x="1018" y="1920"/>
                          <a:pt x="1018" y="1920"/>
                        </a:cubicBezTo>
                        <a:cubicBezTo>
                          <a:pt x="1018" y="1920"/>
                          <a:pt x="1018" y="1920"/>
                          <a:pt x="1018" y="1921"/>
                        </a:cubicBezTo>
                        <a:cubicBezTo>
                          <a:pt x="1018" y="1921"/>
                          <a:pt x="1018" y="1922"/>
                          <a:pt x="1018" y="1922"/>
                        </a:cubicBezTo>
                        <a:cubicBezTo>
                          <a:pt x="1018" y="1922"/>
                          <a:pt x="1019" y="1922"/>
                          <a:pt x="1019" y="1922"/>
                        </a:cubicBezTo>
                        <a:cubicBezTo>
                          <a:pt x="1019" y="1922"/>
                          <a:pt x="1019" y="1922"/>
                          <a:pt x="1019" y="1922"/>
                        </a:cubicBezTo>
                        <a:cubicBezTo>
                          <a:pt x="1019" y="1922"/>
                          <a:pt x="1019" y="1922"/>
                          <a:pt x="1019" y="1922"/>
                        </a:cubicBezTo>
                        <a:cubicBezTo>
                          <a:pt x="1019" y="1923"/>
                          <a:pt x="1019" y="1923"/>
                          <a:pt x="1019" y="1923"/>
                        </a:cubicBezTo>
                        <a:cubicBezTo>
                          <a:pt x="1019" y="1923"/>
                          <a:pt x="1020" y="1924"/>
                          <a:pt x="1020" y="1924"/>
                        </a:cubicBezTo>
                        <a:cubicBezTo>
                          <a:pt x="1020" y="1924"/>
                          <a:pt x="1020" y="1924"/>
                          <a:pt x="1020" y="1924"/>
                        </a:cubicBezTo>
                        <a:cubicBezTo>
                          <a:pt x="1020" y="1924"/>
                          <a:pt x="1020" y="1924"/>
                          <a:pt x="1020" y="1924"/>
                        </a:cubicBezTo>
                        <a:cubicBezTo>
                          <a:pt x="1020" y="1924"/>
                          <a:pt x="1020" y="1924"/>
                          <a:pt x="1020" y="1924"/>
                        </a:cubicBezTo>
                        <a:cubicBezTo>
                          <a:pt x="1020" y="1924"/>
                          <a:pt x="1021" y="1924"/>
                          <a:pt x="1021" y="1924"/>
                        </a:cubicBezTo>
                        <a:cubicBezTo>
                          <a:pt x="1021" y="1924"/>
                          <a:pt x="1021" y="1925"/>
                          <a:pt x="1021" y="1925"/>
                        </a:cubicBezTo>
                        <a:cubicBezTo>
                          <a:pt x="1021" y="1926"/>
                          <a:pt x="1021" y="1925"/>
                          <a:pt x="1021" y="1925"/>
                        </a:cubicBezTo>
                        <a:cubicBezTo>
                          <a:pt x="1021" y="1926"/>
                          <a:pt x="1021" y="1926"/>
                          <a:pt x="1021" y="1926"/>
                        </a:cubicBezTo>
                        <a:cubicBezTo>
                          <a:pt x="1021" y="1926"/>
                          <a:pt x="1022" y="1926"/>
                          <a:pt x="1022" y="1926"/>
                        </a:cubicBezTo>
                        <a:cubicBezTo>
                          <a:pt x="1022" y="1926"/>
                          <a:pt x="1022" y="1927"/>
                          <a:pt x="1022" y="1927"/>
                        </a:cubicBezTo>
                        <a:cubicBezTo>
                          <a:pt x="1022" y="1927"/>
                          <a:pt x="1022" y="1927"/>
                          <a:pt x="1022" y="1927"/>
                        </a:cubicBezTo>
                        <a:cubicBezTo>
                          <a:pt x="1022" y="1927"/>
                          <a:pt x="1022" y="1927"/>
                          <a:pt x="1022" y="1927"/>
                        </a:cubicBezTo>
                        <a:cubicBezTo>
                          <a:pt x="1023" y="1928"/>
                          <a:pt x="1023" y="1928"/>
                          <a:pt x="1023" y="1928"/>
                        </a:cubicBezTo>
                        <a:cubicBezTo>
                          <a:pt x="1023" y="1929"/>
                          <a:pt x="1023" y="1929"/>
                          <a:pt x="1023" y="1929"/>
                        </a:cubicBezTo>
                        <a:cubicBezTo>
                          <a:pt x="1023" y="1929"/>
                          <a:pt x="1023" y="1929"/>
                          <a:pt x="1023" y="1930"/>
                        </a:cubicBezTo>
                        <a:cubicBezTo>
                          <a:pt x="1023" y="1930"/>
                          <a:pt x="1023" y="1930"/>
                          <a:pt x="1023" y="1930"/>
                        </a:cubicBezTo>
                        <a:cubicBezTo>
                          <a:pt x="1024" y="1930"/>
                          <a:pt x="1024" y="1930"/>
                          <a:pt x="1024" y="1930"/>
                        </a:cubicBezTo>
                        <a:cubicBezTo>
                          <a:pt x="1024" y="1930"/>
                          <a:pt x="1024" y="1930"/>
                          <a:pt x="1024" y="1930"/>
                        </a:cubicBezTo>
                        <a:cubicBezTo>
                          <a:pt x="1024" y="1930"/>
                          <a:pt x="1024" y="1930"/>
                          <a:pt x="1024" y="1931"/>
                        </a:cubicBezTo>
                        <a:cubicBezTo>
                          <a:pt x="1024" y="1931"/>
                          <a:pt x="1024" y="1931"/>
                          <a:pt x="1024" y="1931"/>
                        </a:cubicBezTo>
                        <a:cubicBezTo>
                          <a:pt x="1025" y="1931"/>
                          <a:pt x="1025" y="1931"/>
                          <a:pt x="1025" y="1931"/>
                        </a:cubicBezTo>
                        <a:cubicBezTo>
                          <a:pt x="1025" y="1931"/>
                          <a:pt x="1025" y="1931"/>
                          <a:pt x="1025" y="1931"/>
                        </a:cubicBezTo>
                        <a:cubicBezTo>
                          <a:pt x="1025" y="1932"/>
                          <a:pt x="1025" y="1932"/>
                          <a:pt x="1025" y="1933"/>
                        </a:cubicBezTo>
                        <a:cubicBezTo>
                          <a:pt x="1025" y="1933"/>
                          <a:pt x="1025" y="1933"/>
                          <a:pt x="1025" y="1933"/>
                        </a:cubicBezTo>
                        <a:cubicBezTo>
                          <a:pt x="1026" y="1933"/>
                          <a:pt x="1026" y="1932"/>
                          <a:pt x="1026" y="1932"/>
                        </a:cubicBezTo>
                        <a:cubicBezTo>
                          <a:pt x="1026" y="1933"/>
                          <a:pt x="1026" y="1933"/>
                          <a:pt x="1026" y="1933"/>
                        </a:cubicBezTo>
                        <a:cubicBezTo>
                          <a:pt x="1026" y="1933"/>
                          <a:pt x="1026" y="1933"/>
                          <a:pt x="1026" y="1933"/>
                        </a:cubicBezTo>
                        <a:cubicBezTo>
                          <a:pt x="1026" y="1933"/>
                          <a:pt x="1026" y="1934"/>
                          <a:pt x="1026" y="1934"/>
                        </a:cubicBezTo>
                        <a:cubicBezTo>
                          <a:pt x="1027" y="1934"/>
                          <a:pt x="1027" y="1933"/>
                          <a:pt x="1027" y="1934"/>
                        </a:cubicBezTo>
                        <a:cubicBezTo>
                          <a:pt x="1027" y="1934"/>
                          <a:pt x="1027" y="1934"/>
                          <a:pt x="1027" y="1934"/>
                        </a:cubicBezTo>
                        <a:cubicBezTo>
                          <a:pt x="1027" y="1935"/>
                          <a:pt x="1027" y="1935"/>
                          <a:pt x="1027" y="1936"/>
                        </a:cubicBezTo>
                        <a:cubicBezTo>
                          <a:pt x="1027" y="1936"/>
                          <a:pt x="1027" y="1935"/>
                          <a:pt x="1028" y="1935"/>
                        </a:cubicBezTo>
                        <a:cubicBezTo>
                          <a:pt x="1028" y="1935"/>
                          <a:pt x="1028" y="1936"/>
                          <a:pt x="1028" y="1936"/>
                        </a:cubicBezTo>
                        <a:cubicBezTo>
                          <a:pt x="1028" y="1936"/>
                          <a:pt x="1028" y="1936"/>
                          <a:pt x="1028" y="1936"/>
                        </a:cubicBezTo>
                        <a:cubicBezTo>
                          <a:pt x="1028" y="1936"/>
                          <a:pt x="1028" y="1936"/>
                          <a:pt x="1028" y="1937"/>
                        </a:cubicBezTo>
                        <a:cubicBezTo>
                          <a:pt x="1028" y="1937"/>
                          <a:pt x="1028" y="1937"/>
                          <a:pt x="1029" y="1937"/>
                        </a:cubicBezTo>
                        <a:cubicBezTo>
                          <a:pt x="1029" y="1937"/>
                          <a:pt x="1029" y="1937"/>
                          <a:pt x="1029" y="1937"/>
                        </a:cubicBezTo>
                        <a:cubicBezTo>
                          <a:pt x="1029" y="1937"/>
                          <a:pt x="1029" y="1937"/>
                          <a:pt x="1029" y="1938"/>
                        </a:cubicBezTo>
                        <a:cubicBezTo>
                          <a:pt x="1029" y="1938"/>
                          <a:pt x="1029" y="1938"/>
                          <a:pt x="1029" y="1938"/>
                        </a:cubicBezTo>
                        <a:cubicBezTo>
                          <a:pt x="1029" y="1938"/>
                          <a:pt x="1029" y="1939"/>
                          <a:pt x="1030" y="1939"/>
                        </a:cubicBezTo>
                        <a:cubicBezTo>
                          <a:pt x="1030" y="1939"/>
                          <a:pt x="1030" y="1939"/>
                          <a:pt x="1030" y="1939"/>
                        </a:cubicBezTo>
                        <a:cubicBezTo>
                          <a:pt x="1030" y="1939"/>
                          <a:pt x="1030" y="1939"/>
                          <a:pt x="1030" y="1939"/>
                        </a:cubicBezTo>
                        <a:cubicBezTo>
                          <a:pt x="1030" y="1940"/>
                          <a:pt x="1030" y="1940"/>
                          <a:pt x="1030" y="1940"/>
                        </a:cubicBezTo>
                        <a:cubicBezTo>
                          <a:pt x="1030" y="1940"/>
                          <a:pt x="1030" y="1940"/>
                          <a:pt x="1031" y="1940"/>
                        </a:cubicBezTo>
                        <a:cubicBezTo>
                          <a:pt x="1031" y="1940"/>
                          <a:pt x="1031" y="1940"/>
                          <a:pt x="1031" y="1940"/>
                        </a:cubicBezTo>
                        <a:cubicBezTo>
                          <a:pt x="1031" y="1940"/>
                          <a:pt x="1031" y="1941"/>
                          <a:pt x="1031" y="1941"/>
                        </a:cubicBezTo>
                        <a:cubicBezTo>
                          <a:pt x="1031" y="1941"/>
                          <a:pt x="1031" y="1941"/>
                          <a:pt x="1031" y="1941"/>
                        </a:cubicBezTo>
                        <a:cubicBezTo>
                          <a:pt x="1031" y="1941"/>
                          <a:pt x="1031" y="1941"/>
                          <a:pt x="1032" y="1942"/>
                        </a:cubicBezTo>
                        <a:cubicBezTo>
                          <a:pt x="1032" y="1942"/>
                          <a:pt x="1032" y="1942"/>
                          <a:pt x="1032" y="1942"/>
                        </a:cubicBezTo>
                        <a:cubicBezTo>
                          <a:pt x="1032" y="1942"/>
                          <a:pt x="1032" y="1943"/>
                          <a:pt x="1032" y="1943"/>
                        </a:cubicBezTo>
                        <a:cubicBezTo>
                          <a:pt x="1032" y="1943"/>
                          <a:pt x="1032" y="1943"/>
                          <a:pt x="1032" y="1943"/>
                        </a:cubicBezTo>
                        <a:cubicBezTo>
                          <a:pt x="1032" y="1943"/>
                          <a:pt x="1033" y="1943"/>
                          <a:pt x="1033" y="1943"/>
                        </a:cubicBezTo>
                        <a:cubicBezTo>
                          <a:pt x="1033" y="1943"/>
                          <a:pt x="1033" y="1943"/>
                          <a:pt x="1033" y="1943"/>
                        </a:cubicBezTo>
                        <a:cubicBezTo>
                          <a:pt x="1033" y="1943"/>
                          <a:pt x="1033" y="1944"/>
                          <a:pt x="1033" y="1944"/>
                        </a:cubicBezTo>
                        <a:cubicBezTo>
                          <a:pt x="1033" y="1944"/>
                          <a:pt x="1033" y="1944"/>
                          <a:pt x="1033" y="1944"/>
                        </a:cubicBezTo>
                        <a:cubicBezTo>
                          <a:pt x="1033" y="1944"/>
                          <a:pt x="1034" y="1945"/>
                          <a:pt x="1034" y="1945"/>
                        </a:cubicBezTo>
                        <a:cubicBezTo>
                          <a:pt x="1034" y="1945"/>
                          <a:pt x="1034" y="1945"/>
                          <a:pt x="1034" y="1945"/>
                        </a:cubicBezTo>
                        <a:cubicBezTo>
                          <a:pt x="1034" y="1945"/>
                          <a:pt x="1034" y="1945"/>
                          <a:pt x="1034" y="1945"/>
                        </a:cubicBezTo>
                        <a:cubicBezTo>
                          <a:pt x="1034" y="1945"/>
                          <a:pt x="1034" y="1946"/>
                          <a:pt x="1034" y="1946"/>
                        </a:cubicBezTo>
                        <a:cubicBezTo>
                          <a:pt x="1034" y="1946"/>
                          <a:pt x="1035" y="1946"/>
                          <a:pt x="1035" y="1946"/>
                        </a:cubicBezTo>
                        <a:cubicBezTo>
                          <a:pt x="1035" y="1946"/>
                          <a:pt x="1035" y="1946"/>
                          <a:pt x="1035" y="1946"/>
                        </a:cubicBezTo>
                        <a:cubicBezTo>
                          <a:pt x="1035" y="1946"/>
                          <a:pt x="1035" y="1947"/>
                          <a:pt x="1035" y="1947"/>
                        </a:cubicBezTo>
                        <a:cubicBezTo>
                          <a:pt x="1035" y="1947"/>
                          <a:pt x="1035" y="1948"/>
                          <a:pt x="1035" y="1948"/>
                        </a:cubicBezTo>
                        <a:cubicBezTo>
                          <a:pt x="1035" y="1948"/>
                          <a:pt x="1036" y="1948"/>
                          <a:pt x="1036" y="1948"/>
                        </a:cubicBezTo>
                        <a:cubicBezTo>
                          <a:pt x="1036" y="1948"/>
                          <a:pt x="1036" y="1948"/>
                          <a:pt x="1036" y="1948"/>
                        </a:cubicBezTo>
                        <a:cubicBezTo>
                          <a:pt x="1036" y="1948"/>
                          <a:pt x="1036" y="1948"/>
                          <a:pt x="1036" y="1949"/>
                        </a:cubicBezTo>
                        <a:cubicBezTo>
                          <a:pt x="1036" y="1949"/>
                          <a:pt x="1036" y="1949"/>
                          <a:pt x="1036" y="1949"/>
                        </a:cubicBezTo>
                        <a:cubicBezTo>
                          <a:pt x="1036" y="1949"/>
                          <a:pt x="1037" y="1949"/>
                          <a:pt x="1037" y="1949"/>
                        </a:cubicBezTo>
                        <a:cubicBezTo>
                          <a:pt x="1037" y="1949"/>
                          <a:pt x="1037" y="1950"/>
                          <a:pt x="1037" y="1950"/>
                        </a:cubicBezTo>
                        <a:cubicBezTo>
                          <a:pt x="1037" y="1950"/>
                          <a:pt x="1037" y="1949"/>
                          <a:pt x="1037" y="1950"/>
                        </a:cubicBezTo>
                        <a:cubicBezTo>
                          <a:pt x="1037" y="1950"/>
                          <a:pt x="1037" y="1950"/>
                          <a:pt x="1037" y="1950"/>
                        </a:cubicBezTo>
                        <a:cubicBezTo>
                          <a:pt x="1037" y="1950"/>
                          <a:pt x="1038" y="1951"/>
                          <a:pt x="1038" y="1951"/>
                        </a:cubicBezTo>
                        <a:cubicBezTo>
                          <a:pt x="1038" y="1951"/>
                          <a:pt x="1038" y="1951"/>
                          <a:pt x="1038" y="1951"/>
                        </a:cubicBezTo>
                        <a:cubicBezTo>
                          <a:pt x="1038" y="1952"/>
                          <a:pt x="1038" y="1952"/>
                          <a:pt x="1038" y="1952"/>
                        </a:cubicBezTo>
                        <a:cubicBezTo>
                          <a:pt x="1038" y="1952"/>
                          <a:pt x="1038" y="1952"/>
                          <a:pt x="1038" y="1952"/>
                        </a:cubicBezTo>
                        <a:cubicBezTo>
                          <a:pt x="1039" y="1952"/>
                          <a:pt x="1039" y="1952"/>
                          <a:pt x="1039" y="1952"/>
                        </a:cubicBezTo>
                        <a:cubicBezTo>
                          <a:pt x="1039" y="1953"/>
                          <a:pt x="1039" y="1953"/>
                          <a:pt x="1039" y="1953"/>
                        </a:cubicBezTo>
                        <a:cubicBezTo>
                          <a:pt x="1039" y="1953"/>
                          <a:pt x="1039" y="1953"/>
                          <a:pt x="1039" y="1953"/>
                        </a:cubicBezTo>
                        <a:cubicBezTo>
                          <a:pt x="1039" y="1953"/>
                          <a:pt x="1039" y="1953"/>
                          <a:pt x="1039" y="1954"/>
                        </a:cubicBezTo>
                        <a:cubicBezTo>
                          <a:pt x="1040" y="1954"/>
                          <a:pt x="1040" y="1954"/>
                          <a:pt x="1040" y="1954"/>
                        </a:cubicBezTo>
                        <a:cubicBezTo>
                          <a:pt x="1040" y="1954"/>
                          <a:pt x="1040" y="1954"/>
                          <a:pt x="1040" y="1955"/>
                        </a:cubicBezTo>
                        <a:cubicBezTo>
                          <a:pt x="1040" y="1955"/>
                          <a:pt x="1040" y="1955"/>
                          <a:pt x="1040" y="1955"/>
                        </a:cubicBezTo>
                        <a:cubicBezTo>
                          <a:pt x="1040" y="1955"/>
                          <a:pt x="1040" y="1955"/>
                          <a:pt x="1040" y="1955"/>
                        </a:cubicBezTo>
                        <a:cubicBezTo>
                          <a:pt x="1041" y="1955"/>
                          <a:pt x="1041" y="1956"/>
                          <a:pt x="1041" y="1956"/>
                        </a:cubicBezTo>
                        <a:cubicBezTo>
                          <a:pt x="1041" y="1957"/>
                          <a:pt x="1041" y="1957"/>
                          <a:pt x="1041" y="1957"/>
                        </a:cubicBezTo>
                        <a:cubicBezTo>
                          <a:pt x="1041" y="1957"/>
                          <a:pt x="1041" y="1957"/>
                          <a:pt x="1041" y="1957"/>
                        </a:cubicBezTo>
                        <a:cubicBezTo>
                          <a:pt x="1041" y="1957"/>
                          <a:pt x="1041" y="1957"/>
                          <a:pt x="1041" y="1957"/>
                        </a:cubicBezTo>
                        <a:cubicBezTo>
                          <a:pt x="1042" y="1957"/>
                          <a:pt x="1042" y="1957"/>
                          <a:pt x="1042" y="1957"/>
                        </a:cubicBezTo>
                        <a:cubicBezTo>
                          <a:pt x="1042" y="1958"/>
                          <a:pt x="1042" y="1958"/>
                          <a:pt x="1042" y="1958"/>
                        </a:cubicBezTo>
                        <a:cubicBezTo>
                          <a:pt x="1042" y="1958"/>
                          <a:pt x="1042" y="1958"/>
                          <a:pt x="1042" y="1958"/>
                        </a:cubicBezTo>
                        <a:cubicBezTo>
                          <a:pt x="1042" y="1958"/>
                          <a:pt x="1042" y="1959"/>
                          <a:pt x="1042" y="1959"/>
                        </a:cubicBezTo>
                        <a:cubicBezTo>
                          <a:pt x="1043" y="1959"/>
                          <a:pt x="1043" y="1958"/>
                          <a:pt x="1043" y="1958"/>
                        </a:cubicBezTo>
                        <a:cubicBezTo>
                          <a:pt x="1043" y="1958"/>
                          <a:pt x="1043" y="1959"/>
                          <a:pt x="1043" y="1959"/>
                        </a:cubicBezTo>
                        <a:cubicBezTo>
                          <a:pt x="1043" y="1959"/>
                          <a:pt x="1043" y="1959"/>
                          <a:pt x="1043" y="1959"/>
                        </a:cubicBezTo>
                        <a:cubicBezTo>
                          <a:pt x="1043" y="1959"/>
                          <a:pt x="1043" y="1960"/>
                          <a:pt x="1044" y="1960"/>
                        </a:cubicBezTo>
                        <a:cubicBezTo>
                          <a:pt x="1044" y="1960"/>
                          <a:pt x="1044" y="1960"/>
                          <a:pt x="1044" y="1960"/>
                        </a:cubicBezTo>
                        <a:cubicBezTo>
                          <a:pt x="1044" y="1961"/>
                          <a:pt x="1044" y="1960"/>
                          <a:pt x="1044" y="1960"/>
                        </a:cubicBezTo>
                        <a:cubicBezTo>
                          <a:pt x="1044" y="1960"/>
                          <a:pt x="1044" y="1961"/>
                          <a:pt x="1044" y="1961"/>
                        </a:cubicBezTo>
                        <a:cubicBezTo>
                          <a:pt x="1044" y="1962"/>
                          <a:pt x="1044" y="1961"/>
                          <a:pt x="1045" y="1961"/>
                        </a:cubicBezTo>
                        <a:cubicBezTo>
                          <a:pt x="1045" y="1961"/>
                          <a:pt x="1045" y="1962"/>
                          <a:pt x="1045" y="1962"/>
                        </a:cubicBezTo>
                        <a:cubicBezTo>
                          <a:pt x="1045" y="1962"/>
                          <a:pt x="1045" y="1962"/>
                          <a:pt x="1045" y="1962"/>
                        </a:cubicBezTo>
                        <a:cubicBezTo>
                          <a:pt x="1045" y="1963"/>
                          <a:pt x="1045" y="1963"/>
                          <a:pt x="1045" y="1963"/>
                        </a:cubicBezTo>
                        <a:cubicBezTo>
                          <a:pt x="1045" y="1964"/>
                          <a:pt x="1045" y="1963"/>
                          <a:pt x="1046" y="1963"/>
                        </a:cubicBezTo>
                        <a:cubicBezTo>
                          <a:pt x="1046" y="1963"/>
                          <a:pt x="1046" y="1963"/>
                          <a:pt x="1046" y="1963"/>
                        </a:cubicBezTo>
                        <a:cubicBezTo>
                          <a:pt x="1046" y="1963"/>
                          <a:pt x="1046" y="1964"/>
                          <a:pt x="1046" y="1964"/>
                        </a:cubicBezTo>
                        <a:cubicBezTo>
                          <a:pt x="1046" y="1964"/>
                          <a:pt x="1046" y="1964"/>
                          <a:pt x="1046" y="1964"/>
                        </a:cubicBezTo>
                        <a:cubicBezTo>
                          <a:pt x="1046" y="1964"/>
                          <a:pt x="1046" y="1964"/>
                          <a:pt x="1047" y="1964"/>
                        </a:cubicBezTo>
                        <a:cubicBezTo>
                          <a:pt x="1047" y="1964"/>
                          <a:pt x="1047" y="1965"/>
                          <a:pt x="1047" y="1965"/>
                        </a:cubicBezTo>
                        <a:cubicBezTo>
                          <a:pt x="1047" y="1965"/>
                          <a:pt x="1047" y="1965"/>
                          <a:pt x="1047" y="1965"/>
                        </a:cubicBezTo>
                        <a:cubicBezTo>
                          <a:pt x="1047" y="1965"/>
                          <a:pt x="1047" y="1965"/>
                          <a:pt x="1047" y="1966"/>
                        </a:cubicBezTo>
                        <a:cubicBezTo>
                          <a:pt x="1047" y="1966"/>
                          <a:pt x="1047" y="1966"/>
                          <a:pt x="1048" y="1966"/>
                        </a:cubicBezTo>
                        <a:cubicBezTo>
                          <a:pt x="1048" y="1966"/>
                          <a:pt x="1048" y="1966"/>
                          <a:pt x="1048" y="1966"/>
                        </a:cubicBezTo>
                        <a:cubicBezTo>
                          <a:pt x="1048" y="1966"/>
                          <a:pt x="1048" y="1966"/>
                          <a:pt x="1048" y="1966"/>
                        </a:cubicBezTo>
                        <a:cubicBezTo>
                          <a:pt x="1048" y="1966"/>
                          <a:pt x="1048" y="1967"/>
                          <a:pt x="1048" y="1967"/>
                        </a:cubicBezTo>
                        <a:cubicBezTo>
                          <a:pt x="1048" y="1967"/>
                          <a:pt x="1048" y="1967"/>
                          <a:pt x="1049" y="1967"/>
                        </a:cubicBezTo>
                        <a:cubicBezTo>
                          <a:pt x="1049" y="1967"/>
                          <a:pt x="1049" y="1967"/>
                          <a:pt x="1049" y="1967"/>
                        </a:cubicBezTo>
                        <a:cubicBezTo>
                          <a:pt x="1049" y="1967"/>
                          <a:pt x="1049" y="1967"/>
                          <a:pt x="1049" y="1967"/>
                        </a:cubicBezTo>
                        <a:cubicBezTo>
                          <a:pt x="1049" y="1967"/>
                          <a:pt x="1049" y="1968"/>
                          <a:pt x="1049" y="1968"/>
                        </a:cubicBezTo>
                        <a:cubicBezTo>
                          <a:pt x="1049" y="1968"/>
                          <a:pt x="1050" y="1968"/>
                          <a:pt x="1050" y="1969"/>
                        </a:cubicBezTo>
                        <a:cubicBezTo>
                          <a:pt x="1050" y="1969"/>
                          <a:pt x="1050" y="1968"/>
                          <a:pt x="1050" y="1968"/>
                        </a:cubicBezTo>
                        <a:cubicBezTo>
                          <a:pt x="1050" y="1969"/>
                          <a:pt x="1050" y="1969"/>
                          <a:pt x="1050" y="1969"/>
                        </a:cubicBezTo>
                        <a:cubicBezTo>
                          <a:pt x="1050" y="1969"/>
                          <a:pt x="1050" y="1969"/>
                          <a:pt x="1050" y="1969"/>
                        </a:cubicBezTo>
                        <a:cubicBezTo>
                          <a:pt x="1050" y="1969"/>
                          <a:pt x="1051" y="1969"/>
                          <a:pt x="1051" y="1969"/>
                        </a:cubicBezTo>
                        <a:cubicBezTo>
                          <a:pt x="1051" y="1969"/>
                          <a:pt x="1051" y="1970"/>
                          <a:pt x="1051" y="1970"/>
                        </a:cubicBezTo>
                        <a:cubicBezTo>
                          <a:pt x="1051" y="1970"/>
                          <a:pt x="1051" y="1971"/>
                          <a:pt x="1051" y="1971"/>
                        </a:cubicBezTo>
                        <a:cubicBezTo>
                          <a:pt x="1051" y="1971"/>
                          <a:pt x="1051" y="1971"/>
                          <a:pt x="1051" y="1971"/>
                        </a:cubicBezTo>
                        <a:cubicBezTo>
                          <a:pt x="1051" y="1971"/>
                          <a:pt x="1052" y="1971"/>
                          <a:pt x="1052" y="1971"/>
                        </a:cubicBezTo>
                        <a:cubicBezTo>
                          <a:pt x="1052" y="1971"/>
                          <a:pt x="1052" y="1971"/>
                          <a:pt x="1052" y="1971"/>
                        </a:cubicBezTo>
                        <a:cubicBezTo>
                          <a:pt x="1052" y="1971"/>
                          <a:pt x="1052" y="1971"/>
                          <a:pt x="1052" y="1971"/>
                        </a:cubicBezTo>
                        <a:cubicBezTo>
                          <a:pt x="1052" y="1971"/>
                          <a:pt x="1052" y="1972"/>
                          <a:pt x="1052" y="1972"/>
                        </a:cubicBezTo>
                        <a:cubicBezTo>
                          <a:pt x="1052" y="1972"/>
                          <a:pt x="1053" y="1972"/>
                          <a:pt x="1053" y="1973"/>
                        </a:cubicBezTo>
                        <a:cubicBezTo>
                          <a:pt x="1053" y="1973"/>
                          <a:pt x="1053" y="1973"/>
                          <a:pt x="1053" y="1973"/>
                        </a:cubicBezTo>
                        <a:cubicBezTo>
                          <a:pt x="1053" y="1973"/>
                          <a:pt x="1053" y="1973"/>
                          <a:pt x="1053" y="1973"/>
                        </a:cubicBezTo>
                        <a:cubicBezTo>
                          <a:pt x="1053" y="1973"/>
                          <a:pt x="1053" y="1974"/>
                          <a:pt x="1053" y="1974"/>
                        </a:cubicBezTo>
                        <a:cubicBezTo>
                          <a:pt x="1053" y="1974"/>
                          <a:pt x="1054" y="1974"/>
                          <a:pt x="1054" y="1974"/>
                        </a:cubicBezTo>
                        <a:cubicBezTo>
                          <a:pt x="1054" y="1974"/>
                          <a:pt x="1054" y="1974"/>
                          <a:pt x="1054" y="1974"/>
                        </a:cubicBezTo>
                        <a:cubicBezTo>
                          <a:pt x="1054" y="1974"/>
                          <a:pt x="1054" y="1974"/>
                          <a:pt x="1054" y="1975"/>
                        </a:cubicBezTo>
                        <a:cubicBezTo>
                          <a:pt x="1054" y="1975"/>
                          <a:pt x="1054" y="1975"/>
                          <a:pt x="1054" y="1975"/>
                        </a:cubicBezTo>
                        <a:cubicBezTo>
                          <a:pt x="1054" y="1975"/>
                          <a:pt x="1055" y="1975"/>
                          <a:pt x="1055" y="1975"/>
                        </a:cubicBezTo>
                        <a:cubicBezTo>
                          <a:pt x="1055" y="1975"/>
                          <a:pt x="1055" y="1976"/>
                          <a:pt x="1055" y="1976"/>
                        </a:cubicBezTo>
                        <a:cubicBezTo>
                          <a:pt x="1055" y="1976"/>
                          <a:pt x="1055" y="1976"/>
                          <a:pt x="1055" y="1976"/>
                        </a:cubicBezTo>
                        <a:cubicBezTo>
                          <a:pt x="1055" y="1976"/>
                          <a:pt x="1055" y="1976"/>
                          <a:pt x="1055" y="1976"/>
                        </a:cubicBezTo>
                        <a:cubicBezTo>
                          <a:pt x="1056" y="1976"/>
                          <a:pt x="1056" y="1976"/>
                          <a:pt x="1056" y="1976"/>
                        </a:cubicBezTo>
                        <a:cubicBezTo>
                          <a:pt x="1056" y="1977"/>
                          <a:pt x="1056" y="1977"/>
                          <a:pt x="1056" y="1977"/>
                        </a:cubicBezTo>
                        <a:cubicBezTo>
                          <a:pt x="1056" y="1977"/>
                          <a:pt x="1056" y="1977"/>
                          <a:pt x="1056" y="1977"/>
                        </a:cubicBezTo>
                        <a:cubicBezTo>
                          <a:pt x="1056" y="1977"/>
                          <a:pt x="1056" y="1977"/>
                          <a:pt x="1056" y="1977"/>
                        </a:cubicBezTo>
                        <a:cubicBezTo>
                          <a:pt x="1057" y="1977"/>
                          <a:pt x="1057" y="1978"/>
                          <a:pt x="1057" y="1978"/>
                        </a:cubicBezTo>
                        <a:cubicBezTo>
                          <a:pt x="1057" y="1978"/>
                          <a:pt x="1057" y="1977"/>
                          <a:pt x="1057" y="1978"/>
                        </a:cubicBezTo>
                        <a:cubicBezTo>
                          <a:pt x="1057" y="1978"/>
                          <a:pt x="1057" y="1978"/>
                          <a:pt x="1057" y="1978"/>
                        </a:cubicBezTo>
                        <a:cubicBezTo>
                          <a:pt x="1057" y="1978"/>
                          <a:pt x="1057" y="1978"/>
                          <a:pt x="1057" y="1978"/>
                        </a:cubicBezTo>
                        <a:cubicBezTo>
                          <a:pt x="1058" y="1979"/>
                          <a:pt x="1058" y="1979"/>
                          <a:pt x="1058" y="1979"/>
                        </a:cubicBezTo>
                        <a:cubicBezTo>
                          <a:pt x="1058" y="1979"/>
                          <a:pt x="1058" y="1979"/>
                          <a:pt x="1058" y="1980"/>
                        </a:cubicBezTo>
                        <a:cubicBezTo>
                          <a:pt x="1058" y="1980"/>
                          <a:pt x="1058" y="1980"/>
                          <a:pt x="1058" y="1980"/>
                        </a:cubicBezTo>
                        <a:cubicBezTo>
                          <a:pt x="1058" y="1980"/>
                          <a:pt x="1058" y="1980"/>
                          <a:pt x="1058" y="1981"/>
                        </a:cubicBezTo>
                        <a:cubicBezTo>
                          <a:pt x="1059" y="1981"/>
                          <a:pt x="1059" y="1981"/>
                          <a:pt x="1059" y="1981"/>
                        </a:cubicBezTo>
                        <a:cubicBezTo>
                          <a:pt x="1059" y="1981"/>
                          <a:pt x="1059" y="1981"/>
                          <a:pt x="1059" y="1981"/>
                        </a:cubicBezTo>
                        <a:cubicBezTo>
                          <a:pt x="1059" y="1981"/>
                          <a:pt x="1059" y="1981"/>
                          <a:pt x="1059" y="1981"/>
                        </a:cubicBezTo>
                        <a:cubicBezTo>
                          <a:pt x="1059" y="1981"/>
                          <a:pt x="1059" y="1981"/>
                          <a:pt x="1059" y="1981"/>
                        </a:cubicBezTo>
                        <a:cubicBezTo>
                          <a:pt x="1060" y="1981"/>
                          <a:pt x="1060" y="1982"/>
                          <a:pt x="1060" y="1982"/>
                        </a:cubicBezTo>
                        <a:cubicBezTo>
                          <a:pt x="1060" y="1982"/>
                          <a:pt x="1060" y="1982"/>
                          <a:pt x="1060" y="1982"/>
                        </a:cubicBezTo>
                        <a:cubicBezTo>
                          <a:pt x="1060" y="1982"/>
                          <a:pt x="1060" y="1983"/>
                          <a:pt x="1060" y="1983"/>
                        </a:cubicBezTo>
                        <a:cubicBezTo>
                          <a:pt x="1060" y="1983"/>
                          <a:pt x="1060" y="1983"/>
                          <a:pt x="1061" y="1983"/>
                        </a:cubicBezTo>
                        <a:cubicBezTo>
                          <a:pt x="1061" y="1983"/>
                          <a:pt x="1061" y="1983"/>
                          <a:pt x="1061" y="1983"/>
                        </a:cubicBezTo>
                        <a:cubicBezTo>
                          <a:pt x="1061" y="1983"/>
                          <a:pt x="1061" y="1984"/>
                          <a:pt x="1061" y="1984"/>
                        </a:cubicBezTo>
                        <a:cubicBezTo>
                          <a:pt x="1061" y="1984"/>
                          <a:pt x="1061" y="1984"/>
                          <a:pt x="1061" y="1984"/>
                        </a:cubicBezTo>
                        <a:cubicBezTo>
                          <a:pt x="1061" y="1984"/>
                          <a:pt x="1061" y="1985"/>
                          <a:pt x="1062" y="1985"/>
                        </a:cubicBezTo>
                        <a:cubicBezTo>
                          <a:pt x="1062" y="1985"/>
                          <a:pt x="1062" y="1985"/>
                          <a:pt x="1062" y="1985"/>
                        </a:cubicBezTo>
                        <a:cubicBezTo>
                          <a:pt x="1062" y="1985"/>
                          <a:pt x="1062" y="1985"/>
                          <a:pt x="1062" y="1985"/>
                        </a:cubicBezTo>
                        <a:cubicBezTo>
                          <a:pt x="1062" y="1985"/>
                          <a:pt x="1062" y="1985"/>
                          <a:pt x="1062" y="1986"/>
                        </a:cubicBezTo>
                        <a:cubicBezTo>
                          <a:pt x="1062" y="1986"/>
                          <a:pt x="1062" y="1986"/>
                          <a:pt x="1063" y="1986"/>
                        </a:cubicBezTo>
                        <a:cubicBezTo>
                          <a:pt x="1063" y="1986"/>
                          <a:pt x="1063" y="1986"/>
                          <a:pt x="1063" y="1986"/>
                        </a:cubicBezTo>
                        <a:cubicBezTo>
                          <a:pt x="1063" y="1986"/>
                          <a:pt x="1063" y="1986"/>
                          <a:pt x="1063" y="1986"/>
                        </a:cubicBezTo>
                        <a:cubicBezTo>
                          <a:pt x="1063" y="1986"/>
                          <a:pt x="1063" y="1987"/>
                          <a:pt x="1063" y="1987"/>
                        </a:cubicBezTo>
                        <a:cubicBezTo>
                          <a:pt x="1063" y="1987"/>
                          <a:pt x="1063" y="1987"/>
                          <a:pt x="1064" y="1987"/>
                        </a:cubicBezTo>
                        <a:cubicBezTo>
                          <a:pt x="1064" y="1987"/>
                          <a:pt x="1064" y="1986"/>
                          <a:pt x="1064" y="1986"/>
                        </a:cubicBezTo>
                        <a:cubicBezTo>
                          <a:pt x="1064" y="1987"/>
                          <a:pt x="1064" y="1987"/>
                          <a:pt x="1064" y="1988"/>
                        </a:cubicBezTo>
                        <a:cubicBezTo>
                          <a:pt x="1064" y="1988"/>
                          <a:pt x="1064" y="1988"/>
                          <a:pt x="1064" y="1988"/>
                        </a:cubicBezTo>
                        <a:cubicBezTo>
                          <a:pt x="1064" y="1988"/>
                          <a:pt x="1064" y="1988"/>
                          <a:pt x="1065" y="1988"/>
                        </a:cubicBezTo>
                        <a:cubicBezTo>
                          <a:pt x="1065" y="1988"/>
                          <a:pt x="1065" y="1988"/>
                          <a:pt x="1065" y="1988"/>
                        </a:cubicBezTo>
                        <a:cubicBezTo>
                          <a:pt x="1065" y="1988"/>
                          <a:pt x="1065" y="1988"/>
                          <a:pt x="1065" y="1988"/>
                        </a:cubicBezTo>
                        <a:cubicBezTo>
                          <a:pt x="1065" y="1989"/>
                          <a:pt x="1065" y="1989"/>
                          <a:pt x="1065" y="1989"/>
                        </a:cubicBezTo>
                        <a:cubicBezTo>
                          <a:pt x="1065" y="1990"/>
                          <a:pt x="1066" y="1989"/>
                          <a:pt x="1066" y="1989"/>
                        </a:cubicBezTo>
                        <a:cubicBezTo>
                          <a:pt x="1066" y="1989"/>
                          <a:pt x="1066" y="1989"/>
                          <a:pt x="1066" y="1989"/>
                        </a:cubicBezTo>
                        <a:cubicBezTo>
                          <a:pt x="1066" y="1990"/>
                          <a:pt x="1066" y="1990"/>
                          <a:pt x="1066" y="1990"/>
                        </a:cubicBezTo>
                        <a:cubicBezTo>
                          <a:pt x="1066" y="1990"/>
                          <a:pt x="1066" y="1990"/>
                          <a:pt x="1066" y="1991"/>
                        </a:cubicBezTo>
                        <a:cubicBezTo>
                          <a:pt x="1066" y="1991"/>
                          <a:pt x="1067" y="1991"/>
                          <a:pt x="1067" y="1991"/>
                        </a:cubicBezTo>
                        <a:cubicBezTo>
                          <a:pt x="1067" y="1991"/>
                          <a:pt x="1067" y="1991"/>
                          <a:pt x="1067" y="1991"/>
                        </a:cubicBezTo>
                        <a:cubicBezTo>
                          <a:pt x="1067" y="1991"/>
                          <a:pt x="1067" y="1991"/>
                          <a:pt x="1067" y="1991"/>
                        </a:cubicBezTo>
                        <a:cubicBezTo>
                          <a:pt x="1067" y="1992"/>
                          <a:pt x="1067" y="1992"/>
                          <a:pt x="1067" y="1992"/>
                        </a:cubicBezTo>
                        <a:cubicBezTo>
                          <a:pt x="1067" y="1992"/>
                          <a:pt x="1068" y="1992"/>
                          <a:pt x="1068" y="1992"/>
                        </a:cubicBezTo>
                        <a:cubicBezTo>
                          <a:pt x="1068" y="1992"/>
                          <a:pt x="1068" y="1993"/>
                          <a:pt x="1068" y="1993"/>
                        </a:cubicBezTo>
                        <a:cubicBezTo>
                          <a:pt x="1068" y="1993"/>
                          <a:pt x="1068" y="1993"/>
                          <a:pt x="1068" y="1993"/>
                        </a:cubicBezTo>
                        <a:cubicBezTo>
                          <a:pt x="1068" y="1993"/>
                          <a:pt x="1068" y="1993"/>
                          <a:pt x="1068" y="1993"/>
                        </a:cubicBezTo>
                        <a:cubicBezTo>
                          <a:pt x="1068" y="1993"/>
                          <a:pt x="1069" y="1993"/>
                          <a:pt x="1069" y="1993"/>
                        </a:cubicBezTo>
                        <a:cubicBezTo>
                          <a:pt x="1069" y="1993"/>
                          <a:pt x="1069" y="1994"/>
                          <a:pt x="1069" y="1994"/>
                        </a:cubicBezTo>
                        <a:cubicBezTo>
                          <a:pt x="1069" y="1994"/>
                          <a:pt x="1069" y="1994"/>
                          <a:pt x="1069" y="1994"/>
                        </a:cubicBezTo>
                        <a:cubicBezTo>
                          <a:pt x="1069" y="1994"/>
                          <a:pt x="1069" y="1994"/>
                          <a:pt x="1069" y="1994"/>
                        </a:cubicBezTo>
                        <a:cubicBezTo>
                          <a:pt x="1069" y="1995"/>
                          <a:pt x="1070" y="1995"/>
                          <a:pt x="1070" y="1995"/>
                        </a:cubicBezTo>
                        <a:cubicBezTo>
                          <a:pt x="1070" y="1995"/>
                          <a:pt x="1070" y="1995"/>
                          <a:pt x="1070" y="1995"/>
                        </a:cubicBezTo>
                        <a:cubicBezTo>
                          <a:pt x="1070" y="1995"/>
                          <a:pt x="1070" y="1996"/>
                          <a:pt x="1070" y="1996"/>
                        </a:cubicBezTo>
                        <a:cubicBezTo>
                          <a:pt x="1070" y="1996"/>
                          <a:pt x="1070" y="1995"/>
                          <a:pt x="1070" y="1995"/>
                        </a:cubicBezTo>
                        <a:cubicBezTo>
                          <a:pt x="1070" y="1995"/>
                          <a:pt x="1071" y="1995"/>
                          <a:pt x="1071" y="1995"/>
                        </a:cubicBezTo>
                        <a:cubicBezTo>
                          <a:pt x="1071" y="1995"/>
                          <a:pt x="1071" y="1996"/>
                          <a:pt x="1071" y="1996"/>
                        </a:cubicBezTo>
                        <a:cubicBezTo>
                          <a:pt x="1071" y="1996"/>
                          <a:pt x="1071" y="1997"/>
                          <a:pt x="1071" y="1997"/>
                        </a:cubicBezTo>
                        <a:cubicBezTo>
                          <a:pt x="1071" y="1997"/>
                          <a:pt x="1071" y="1997"/>
                          <a:pt x="1071" y="1997"/>
                        </a:cubicBezTo>
                        <a:cubicBezTo>
                          <a:pt x="1072" y="1997"/>
                          <a:pt x="1072" y="1997"/>
                          <a:pt x="1072" y="1997"/>
                        </a:cubicBezTo>
                        <a:cubicBezTo>
                          <a:pt x="1072" y="1997"/>
                          <a:pt x="1072" y="1997"/>
                          <a:pt x="1072" y="1997"/>
                        </a:cubicBezTo>
                        <a:cubicBezTo>
                          <a:pt x="1072" y="1997"/>
                          <a:pt x="1072" y="1997"/>
                          <a:pt x="1072" y="1997"/>
                        </a:cubicBezTo>
                        <a:cubicBezTo>
                          <a:pt x="1072" y="1998"/>
                          <a:pt x="1072" y="1998"/>
                          <a:pt x="1072" y="1998"/>
                        </a:cubicBezTo>
                        <a:cubicBezTo>
                          <a:pt x="1073" y="1999"/>
                          <a:pt x="1073" y="1998"/>
                          <a:pt x="1073" y="1998"/>
                        </a:cubicBezTo>
                        <a:cubicBezTo>
                          <a:pt x="1073" y="1998"/>
                          <a:pt x="1073" y="1999"/>
                          <a:pt x="1073" y="1999"/>
                        </a:cubicBezTo>
                        <a:cubicBezTo>
                          <a:pt x="1073" y="1999"/>
                          <a:pt x="1073" y="1999"/>
                          <a:pt x="1073" y="1999"/>
                        </a:cubicBezTo>
                        <a:cubicBezTo>
                          <a:pt x="1073" y="1999"/>
                          <a:pt x="1073" y="1999"/>
                          <a:pt x="1073" y="2000"/>
                        </a:cubicBezTo>
                        <a:cubicBezTo>
                          <a:pt x="1074" y="2000"/>
                          <a:pt x="1074" y="2000"/>
                          <a:pt x="1074" y="2000"/>
                        </a:cubicBezTo>
                        <a:cubicBezTo>
                          <a:pt x="1074" y="2000"/>
                          <a:pt x="1074" y="2000"/>
                          <a:pt x="1074" y="2000"/>
                        </a:cubicBezTo>
                        <a:cubicBezTo>
                          <a:pt x="1074" y="2000"/>
                          <a:pt x="1074" y="2000"/>
                          <a:pt x="1074" y="2001"/>
                        </a:cubicBezTo>
                        <a:cubicBezTo>
                          <a:pt x="1074" y="2001"/>
                          <a:pt x="1074" y="2001"/>
                          <a:pt x="1074" y="2001"/>
                        </a:cubicBezTo>
                        <a:cubicBezTo>
                          <a:pt x="1075" y="2001"/>
                          <a:pt x="1075" y="2001"/>
                          <a:pt x="1075" y="2001"/>
                        </a:cubicBezTo>
                        <a:cubicBezTo>
                          <a:pt x="1075" y="2001"/>
                          <a:pt x="1075" y="2002"/>
                          <a:pt x="1075" y="2002"/>
                        </a:cubicBezTo>
                        <a:cubicBezTo>
                          <a:pt x="1075" y="2002"/>
                          <a:pt x="1075" y="2001"/>
                          <a:pt x="1075" y="2001"/>
                        </a:cubicBezTo>
                        <a:cubicBezTo>
                          <a:pt x="1075" y="2001"/>
                          <a:pt x="1075" y="2001"/>
                          <a:pt x="1075" y="2001"/>
                        </a:cubicBezTo>
                        <a:cubicBezTo>
                          <a:pt x="1076" y="2002"/>
                          <a:pt x="1076" y="2002"/>
                          <a:pt x="1076" y="2002"/>
                        </a:cubicBezTo>
                        <a:cubicBezTo>
                          <a:pt x="1076" y="2002"/>
                          <a:pt x="1076" y="2002"/>
                          <a:pt x="1076" y="2003"/>
                        </a:cubicBezTo>
                        <a:cubicBezTo>
                          <a:pt x="1076" y="2003"/>
                          <a:pt x="1076" y="2003"/>
                          <a:pt x="1076" y="2003"/>
                        </a:cubicBezTo>
                        <a:cubicBezTo>
                          <a:pt x="1076" y="2003"/>
                          <a:pt x="1076" y="2003"/>
                          <a:pt x="1077" y="2003"/>
                        </a:cubicBezTo>
                        <a:cubicBezTo>
                          <a:pt x="1077" y="2003"/>
                          <a:pt x="1077" y="2004"/>
                          <a:pt x="1077" y="2004"/>
                        </a:cubicBezTo>
                        <a:cubicBezTo>
                          <a:pt x="1077" y="2004"/>
                          <a:pt x="1077" y="2004"/>
                          <a:pt x="1077" y="2004"/>
                        </a:cubicBezTo>
                        <a:cubicBezTo>
                          <a:pt x="1077" y="2004"/>
                          <a:pt x="1077" y="2004"/>
                          <a:pt x="1077" y="2004"/>
                        </a:cubicBezTo>
                        <a:cubicBezTo>
                          <a:pt x="1077" y="2004"/>
                          <a:pt x="1077" y="2005"/>
                          <a:pt x="1078" y="2005"/>
                        </a:cubicBezTo>
                        <a:cubicBezTo>
                          <a:pt x="1078" y="2005"/>
                          <a:pt x="1078" y="2005"/>
                          <a:pt x="1078" y="2005"/>
                        </a:cubicBezTo>
                        <a:cubicBezTo>
                          <a:pt x="1078" y="2005"/>
                          <a:pt x="1078" y="2005"/>
                          <a:pt x="1078" y="2005"/>
                        </a:cubicBezTo>
                        <a:cubicBezTo>
                          <a:pt x="1078" y="2005"/>
                          <a:pt x="1078" y="2005"/>
                          <a:pt x="1078" y="2005"/>
                        </a:cubicBezTo>
                        <a:cubicBezTo>
                          <a:pt x="1078" y="2005"/>
                          <a:pt x="1078" y="2006"/>
                          <a:pt x="1079" y="2006"/>
                        </a:cubicBezTo>
                        <a:cubicBezTo>
                          <a:pt x="1079" y="2006"/>
                          <a:pt x="1079" y="2006"/>
                          <a:pt x="1079" y="2006"/>
                        </a:cubicBezTo>
                        <a:cubicBezTo>
                          <a:pt x="1079" y="2006"/>
                          <a:pt x="1079" y="2006"/>
                          <a:pt x="1079" y="2006"/>
                        </a:cubicBezTo>
                        <a:cubicBezTo>
                          <a:pt x="1079" y="2006"/>
                          <a:pt x="1079" y="2006"/>
                          <a:pt x="1079" y="2006"/>
                        </a:cubicBezTo>
                        <a:cubicBezTo>
                          <a:pt x="1079" y="2006"/>
                          <a:pt x="1079" y="2006"/>
                          <a:pt x="1080" y="2007"/>
                        </a:cubicBezTo>
                        <a:cubicBezTo>
                          <a:pt x="1080" y="2007"/>
                          <a:pt x="1080" y="2007"/>
                          <a:pt x="1080" y="2008"/>
                        </a:cubicBezTo>
                        <a:cubicBezTo>
                          <a:pt x="1080" y="2008"/>
                          <a:pt x="1080" y="2008"/>
                          <a:pt x="1080" y="2008"/>
                        </a:cubicBezTo>
                        <a:cubicBezTo>
                          <a:pt x="1080" y="2008"/>
                          <a:pt x="1080" y="2009"/>
                          <a:pt x="1080" y="2009"/>
                        </a:cubicBezTo>
                        <a:cubicBezTo>
                          <a:pt x="1080" y="2009"/>
                          <a:pt x="1080" y="2008"/>
                          <a:pt x="1081" y="2008"/>
                        </a:cubicBezTo>
                        <a:cubicBezTo>
                          <a:pt x="1081" y="2008"/>
                          <a:pt x="1081" y="2009"/>
                          <a:pt x="1081" y="2009"/>
                        </a:cubicBezTo>
                        <a:cubicBezTo>
                          <a:pt x="1081" y="2009"/>
                          <a:pt x="1081" y="2009"/>
                          <a:pt x="1081" y="2009"/>
                        </a:cubicBezTo>
                        <a:cubicBezTo>
                          <a:pt x="1081" y="2009"/>
                          <a:pt x="1081" y="2010"/>
                          <a:pt x="1081" y="2010"/>
                        </a:cubicBezTo>
                        <a:cubicBezTo>
                          <a:pt x="1081" y="2010"/>
                          <a:pt x="1082" y="2010"/>
                          <a:pt x="1082" y="2010"/>
                        </a:cubicBezTo>
                        <a:cubicBezTo>
                          <a:pt x="1082" y="2010"/>
                          <a:pt x="1082" y="2010"/>
                          <a:pt x="1082" y="2010"/>
                        </a:cubicBezTo>
                        <a:cubicBezTo>
                          <a:pt x="1082" y="2010"/>
                          <a:pt x="1082" y="2011"/>
                          <a:pt x="1082" y="2011"/>
                        </a:cubicBezTo>
                        <a:cubicBezTo>
                          <a:pt x="1082" y="2011"/>
                          <a:pt x="1082" y="2010"/>
                          <a:pt x="1082" y="2010"/>
                        </a:cubicBezTo>
                        <a:cubicBezTo>
                          <a:pt x="1082" y="2011"/>
                          <a:pt x="1083" y="2011"/>
                          <a:pt x="1083" y="2012"/>
                        </a:cubicBezTo>
                        <a:cubicBezTo>
                          <a:pt x="1083" y="2012"/>
                          <a:pt x="1083" y="2012"/>
                          <a:pt x="1083" y="2012"/>
                        </a:cubicBezTo>
                        <a:cubicBezTo>
                          <a:pt x="1083" y="2012"/>
                          <a:pt x="1083" y="2012"/>
                          <a:pt x="1083" y="2012"/>
                        </a:cubicBezTo>
                        <a:cubicBezTo>
                          <a:pt x="1083" y="2012"/>
                          <a:pt x="1083" y="2012"/>
                          <a:pt x="1083" y="2012"/>
                        </a:cubicBezTo>
                        <a:cubicBezTo>
                          <a:pt x="1083" y="2012"/>
                          <a:pt x="1084" y="2012"/>
                          <a:pt x="1084" y="2012"/>
                        </a:cubicBezTo>
                        <a:cubicBezTo>
                          <a:pt x="1084" y="2013"/>
                          <a:pt x="1084" y="2013"/>
                          <a:pt x="1084" y="2013"/>
                        </a:cubicBezTo>
                        <a:cubicBezTo>
                          <a:pt x="1084" y="2013"/>
                          <a:pt x="1084" y="2013"/>
                          <a:pt x="1084" y="2013"/>
                        </a:cubicBezTo>
                        <a:cubicBezTo>
                          <a:pt x="1084" y="2014"/>
                          <a:pt x="1084" y="2014"/>
                          <a:pt x="1084" y="2014"/>
                        </a:cubicBezTo>
                        <a:cubicBezTo>
                          <a:pt x="1084" y="2014"/>
                          <a:pt x="1085" y="2014"/>
                          <a:pt x="1085" y="2014"/>
                        </a:cubicBezTo>
                        <a:cubicBezTo>
                          <a:pt x="1085" y="2014"/>
                          <a:pt x="1085" y="2014"/>
                          <a:pt x="1085" y="2014"/>
                        </a:cubicBezTo>
                        <a:cubicBezTo>
                          <a:pt x="1085" y="2014"/>
                          <a:pt x="1085" y="2014"/>
                          <a:pt x="1085" y="2014"/>
                        </a:cubicBezTo>
                        <a:cubicBezTo>
                          <a:pt x="1085" y="2014"/>
                          <a:pt x="1085" y="2014"/>
                          <a:pt x="1085" y="2014"/>
                        </a:cubicBezTo>
                        <a:cubicBezTo>
                          <a:pt x="1085" y="2014"/>
                          <a:pt x="1086" y="2015"/>
                          <a:pt x="1086" y="2015"/>
                        </a:cubicBezTo>
                        <a:cubicBezTo>
                          <a:pt x="1086" y="2015"/>
                          <a:pt x="1086" y="2015"/>
                          <a:pt x="1086" y="2015"/>
                        </a:cubicBezTo>
                        <a:cubicBezTo>
                          <a:pt x="1086" y="2015"/>
                          <a:pt x="1086" y="2015"/>
                          <a:pt x="1086" y="2015"/>
                        </a:cubicBezTo>
                        <a:cubicBezTo>
                          <a:pt x="1086" y="2015"/>
                          <a:pt x="1086" y="2015"/>
                          <a:pt x="1086" y="2016"/>
                        </a:cubicBezTo>
                        <a:cubicBezTo>
                          <a:pt x="1086" y="2016"/>
                          <a:pt x="1087" y="2016"/>
                          <a:pt x="1087" y="2016"/>
                        </a:cubicBezTo>
                        <a:cubicBezTo>
                          <a:pt x="1087" y="2016"/>
                          <a:pt x="1087" y="2016"/>
                          <a:pt x="1087" y="2016"/>
                        </a:cubicBezTo>
                        <a:cubicBezTo>
                          <a:pt x="1087" y="2017"/>
                          <a:pt x="1087" y="2017"/>
                          <a:pt x="1087" y="2017"/>
                        </a:cubicBezTo>
                        <a:cubicBezTo>
                          <a:pt x="1087" y="2017"/>
                          <a:pt x="1087" y="2017"/>
                          <a:pt x="1087" y="2017"/>
                        </a:cubicBezTo>
                        <a:cubicBezTo>
                          <a:pt x="1088" y="2017"/>
                          <a:pt x="1088" y="2017"/>
                          <a:pt x="1088" y="2017"/>
                        </a:cubicBezTo>
                        <a:cubicBezTo>
                          <a:pt x="1088" y="2017"/>
                          <a:pt x="1088" y="2017"/>
                          <a:pt x="1088" y="2017"/>
                        </a:cubicBezTo>
                        <a:cubicBezTo>
                          <a:pt x="1088" y="2017"/>
                          <a:pt x="1088" y="2018"/>
                          <a:pt x="1088" y="2018"/>
                        </a:cubicBezTo>
                        <a:cubicBezTo>
                          <a:pt x="1088" y="2018"/>
                          <a:pt x="1088" y="2017"/>
                          <a:pt x="1088" y="2017"/>
                        </a:cubicBezTo>
                        <a:cubicBezTo>
                          <a:pt x="1089" y="2017"/>
                          <a:pt x="1089" y="2018"/>
                          <a:pt x="1089" y="2018"/>
                        </a:cubicBezTo>
                        <a:cubicBezTo>
                          <a:pt x="1089" y="2018"/>
                          <a:pt x="1089" y="2018"/>
                          <a:pt x="1089" y="2018"/>
                        </a:cubicBezTo>
                        <a:cubicBezTo>
                          <a:pt x="1089" y="2018"/>
                          <a:pt x="1089" y="2018"/>
                          <a:pt x="1089" y="2019"/>
                        </a:cubicBezTo>
                        <a:cubicBezTo>
                          <a:pt x="1089" y="2019"/>
                          <a:pt x="1089" y="2019"/>
                          <a:pt x="1089" y="2020"/>
                        </a:cubicBezTo>
                        <a:cubicBezTo>
                          <a:pt x="1090" y="2020"/>
                          <a:pt x="1090" y="2020"/>
                          <a:pt x="1090" y="2020"/>
                        </a:cubicBezTo>
                        <a:cubicBezTo>
                          <a:pt x="1090" y="2020"/>
                          <a:pt x="1090" y="2020"/>
                          <a:pt x="1090" y="2020"/>
                        </a:cubicBezTo>
                        <a:cubicBezTo>
                          <a:pt x="1090" y="2020"/>
                          <a:pt x="1090" y="2020"/>
                          <a:pt x="1090" y="2020"/>
                        </a:cubicBezTo>
                        <a:cubicBezTo>
                          <a:pt x="1090" y="2020"/>
                          <a:pt x="1090" y="2020"/>
                          <a:pt x="1090" y="2020"/>
                        </a:cubicBezTo>
                        <a:cubicBezTo>
                          <a:pt x="1091" y="2020"/>
                          <a:pt x="1091" y="2021"/>
                          <a:pt x="1091" y="2021"/>
                        </a:cubicBezTo>
                        <a:cubicBezTo>
                          <a:pt x="1091" y="2021"/>
                          <a:pt x="1091" y="2021"/>
                          <a:pt x="1091" y="2021"/>
                        </a:cubicBezTo>
                        <a:cubicBezTo>
                          <a:pt x="1091" y="2021"/>
                          <a:pt x="1091" y="2021"/>
                          <a:pt x="1091" y="2021"/>
                        </a:cubicBezTo>
                        <a:cubicBezTo>
                          <a:pt x="1091" y="2021"/>
                          <a:pt x="1091" y="2021"/>
                          <a:pt x="1091" y="2021"/>
                        </a:cubicBezTo>
                        <a:cubicBezTo>
                          <a:pt x="1092" y="2021"/>
                          <a:pt x="1092" y="2021"/>
                          <a:pt x="1092" y="2021"/>
                        </a:cubicBezTo>
                        <a:cubicBezTo>
                          <a:pt x="1092" y="2021"/>
                          <a:pt x="1092" y="2021"/>
                          <a:pt x="1092" y="2021"/>
                        </a:cubicBezTo>
                        <a:cubicBezTo>
                          <a:pt x="1092" y="2022"/>
                          <a:pt x="1092" y="2022"/>
                          <a:pt x="1092" y="2022"/>
                        </a:cubicBezTo>
                        <a:cubicBezTo>
                          <a:pt x="1092" y="2022"/>
                          <a:pt x="1092" y="2022"/>
                          <a:pt x="1093" y="2022"/>
                        </a:cubicBezTo>
                        <a:cubicBezTo>
                          <a:pt x="1093" y="2022"/>
                          <a:pt x="1093" y="2022"/>
                          <a:pt x="1093" y="2022"/>
                        </a:cubicBezTo>
                        <a:cubicBezTo>
                          <a:pt x="1093" y="2022"/>
                          <a:pt x="1093" y="2023"/>
                          <a:pt x="1093" y="2023"/>
                        </a:cubicBezTo>
                        <a:cubicBezTo>
                          <a:pt x="1093" y="2023"/>
                          <a:pt x="1093" y="2023"/>
                          <a:pt x="1093" y="2023"/>
                        </a:cubicBezTo>
                        <a:cubicBezTo>
                          <a:pt x="1093" y="2023"/>
                          <a:pt x="1093" y="2024"/>
                          <a:pt x="1094" y="2024"/>
                        </a:cubicBezTo>
                        <a:cubicBezTo>
                          <a:pt x="1094" y="2024"/>
                          <a:pt x="1094" y="2025"/>
                          <a:pt x="1094" y="2025"/>
                        </a:cubicBezTo>
                        <a:cubicBezTo>
                          <a:pt x="1094" y="2024"/>
                          <a:pt x="1094" y="2024"/>
                          <a:pt x="1094" y="2024"/>
                        </a:cubicBezTo>
                        <a:cubicBezTo>
                          <a:pt x="1094" y="2023"/>
                          <a:pt x="1094" y="2024"/>
                          <a:pt x="1094" y="2024"/>
                        </a:cubicBezTo>
                        <a:cubicBezTo>
                          <a:pt x="1094" y="2024"/>
                          <a:pt x="1094" y="2025"/>
                          <a:pt x="1095" y="2025"/>
                        </a:cubicBezTo>
                        <a:cubicBezTo>
                          <a:pt x="1095" y="2025"/>
                          <a:pt x="1095" y="2025"/>
                          <a:pt x="1095" y="2025"/>
                        </a:cubicBezTo>
                        <a:cubicBezTo>
                          <a:pt x="1095" y="2025"/>
                          <a:pt x="1095" y="2025"/>
                          <a:pt x="1095" y="2025"/>
                        </a:cubicBezTo>
                        <a:cubicBezTo>
                          <a:pt x="1095" y="2025"/>
                          <a:pt x="1095" y="2025"/>
                          <a:pt x="1095" y="2025"/>
                        </a:cubicBezTo>
                        <a:cubicBezTo>
                          <a:pt x="1095" y="2025"/>
                          <a:pt x="1095" y="2026"/>
                          <a:pt x="1096" y="2026"/>
                        </a:cubicBezTo>
                        <a:cubicBezTo>
                          <a:pt x="1096" y="2026"/>
                          <a:pt x="1096" y="2026"/>
                          <a:pt x="1096" y="2026"/>
                        </a:cubicBezTo>
                        <a:cubicBezTo>
                          <a:pt x="1096" y="2026"/>
                          <a:pt x="1096" y="2026"/>
                          <a:pt x="1096" y="2026"/>
                        </a:cubicBezTo>
                        <a:cubicBezTo>
                          <a:pt x="1096" y="2026"/>
                          <a:pt x="1096" y="2027"/>
                          <a:pt x="1096" y="2027"/>
                        </a:cubicBezTo>
                        <a:cubicBezTo>
                          <a:pt x="1096" y="2027"/>
                          <a:pt x="1096" y="2027"/>
                          <a:pt x="1097" y="2027"/>
                        </a:cubicBezTo>
                        <a:cubicBezTo>
                          <a:pt x="1097" y="2026"/>
                          <a:pt x="1097" y="2027"/>
                          <a:pt x="1097" y="2027"/>
                        </a:cubicBezTo>
                        <a:cubicBezTo>
                          <a:pt x="1097" y="2027"/>
                          <a:pt x="1097" y="2027"/>
                          <a:pt x="1097" y="2027"/>
                        </a:cubicBezTo>
                        <a:cubicBezTo>
                          <a:pt x="1097" y="2027"/>
                          <a:pt x="1097" y="2027"/>
                          <a:pt x="1097" y="2028"/>
                        </a:cubicBezTo>
                        <a:cubicBezTo>
                          <a:pt x="1097" y="2028"/>
                          <a:pt x="1097" y="2028"/>
                          <a:pt x="1098" y="2028"/>
                        </a:cubicBezTo>
                        <a:cubicBezTo>
                          <a:pt x="1098" y="2028"/>
                          <a:pt x="1098" y="2029"/>
                          <a:pt x="1098" y="2029"/>
                        </a:cubicBezTo>
                        <a:cubicBezTo>
                          <a:pt x="1098" y="2029"/>
                          <a:pt x="1098" y="2028"/>
                          <a:pt x="1098" y="2028"/>
                        </a:cubicBezTo>
                        <a:cubicBezTo>
                          <a:pt x="1098" y="2028"/>
                          <a:pt x="1098" y="2028"/>
                          <a:pt x="1098" y="2028"/>
                        </a:cubicBezTo>
                        <a:cubicBezTo>
                          <a:pt x="1098" y="2028"/>
                          <a:pt x="1099" y="2029"/>
                          <a:pt x="1099" y="2029"/>
                        </a:cubicBezTo>
                        <a:cubicBezTo>
                          <a:pt x="1099" y="2029"/>
                          <a:pt x="1099" y="2029"/>
                          <a:pt x="1099" y="2029"/>
                        </a:cubicBezTo>
                        <a:cubicBezTo>
                          <a:pt x="1099" y="2029"/>
                          <a:pt x="1099" y="2029"/>
                          <a:pt x="1099" y="2029"/>
                        </a:cubicBezTo>
                        <a:cubicBezTo>
                          <a:pt x="1099" y="2030"/>
                          <a:pt x="1099" y="2030"/>
                          <a:pt x="1099" y="2030"/>
                        </a:cubicBezTo>
                        <a:cubicBezTo>
                          <a:pt x="1099" y="2030"/>
                          <a:pt x="1100" y="2029"/>
                          <a:pt x="1100" y="2029"/>
                        </a:cubicBezTo>
                        <a:cubicBezTo>
                          <a:pt x="1100" y="2029"/>
                          <a:pt x="1100" y="2030"/>
                          <a:pt x="1100" y="2030"/>
                        </a:cubicBezTo>
                        <a:cubicBezTo>
                          <a:pt x="1100" y="2030"/>
                          <a:pt x="1100" y="2030"/>
                          <a:pt x="1100" y="2030"/>
                        </a:cubicBezTo>
                        <a:cubicBezTo>
                          <a:pt x="1100" y="2030"/>
                          <a:pt x="1100" y="2031"/>
                          <a:pt x="1100" y="2031"/>
                        </a:cubicBezTo>
                        <a:cubicBezTo>
                          <a:pt x="1100" y="2031"/>
                          <a:pt x="1101" y="2031"/>
                          <a:pt x="1101" y="2031"/>
                        </a:cubicBezTo>
                        <a:cubicBezTo>
                          <a:pt x="1101" y="2031"/>
                          <a:pt x="1101" y="2032"/>
                          <a:pt x="1101" y="2032"/>
                        </a:cubicBezTo>
                        <a:cubicBezTo>
                          <a:pt x="1101" y="2032"/>
                          <a:pt x="1101" y="2032"/>
                          <a:pt x="1101" y="2032"/>
                        </a:cubicBezTo>
                        <a:cubicBezTo>
                          <a:pt x="1101" y="2032"/>
                          <a:pt x="1101" y="2032"/>
                          <a:pt x="1101" y="2032"/>
                        </a:cubicBezTo>
                        <a:cubicBezTo>
                          <a:pt x="1101" y="2032"/>
                          <a:pt x="1102" y="2033"/>
                          <a:pt x="1102" y="2033"/>
                        </a:cubicBezTo>
                        <a:cubicBezTo>
                          <a:pt x="1102" y="2033"/>
                          <a:pt x="1102" y="2033"/>
                          <a:pt x="1102" y="2033"/>
                        </a:cubicBezTo>
                        <a:cubicBezTo>
                          <a:pt x="1102" y="2033"/>
                          <a:pt x="1102" y="2033"/>
                          <a:pt x="1102" y="2033"/>
                        </a:cubicBezTo>
                        <a:cubicBezTo>
                          <a:pt x="1102" y="2033"/>
                          <a:pt x="1102" y="2033"/>
                          <a:pt x="1102" y="2034"/>
                        </a:cubicBezTo>
                        <a:cubicBezTo>
                          <a:pt x="1102" y="2034"/>
                          <a:pt x="1103" y="2034"/>
                          <a:pt x="1103" y="2034"/>
                        </a:cubicBezTo>
                        <a:cubicBezTo>
                          <a:pt x="1103" y="2034"/>
                          <a:pt x="1103" y="2035"/>
                          <a:pt x="1103" y="2035"/>
                        </a:cubicBezTo>
                        <a:cubicBezTo>
                          <a:pt x="1103" y="2035"/>
                          <a:pt x="1103" y="2034"/>
                          <a:pt x="1103" y="2034"/>
                        </a:cubicBezTo>
                        <a:cubicBezTo>
                          <a:pt x="1103" y="2034"/>
                          <a:pt x="1103" y="2034"/>
                          <a:pt x="1103" y="2034"/>
                        </a:cubicBezTo>
                        <a:cubicBezTo>
                          <a:pt x="1104" y="2034"/>
                          <a:pt x="1104" y="2035"/>
                          <a:pt x="1104" y="2035"/>
                        </a:cubicBezTo>
                        <a:cubicBezTo>
                          <a:pt x="1104" y="2035"/>
                          <a:pt x="1104" y="2035"/>
                          <a:pt x="1104" y="2035"/>
                        </a:cubicBezTo>
                        <a:cubicBezTo>
                          <a:pt x="1104" y="2035"/>
                          <a:pt x="1104" y="2035"/>
                          <a:pt x="1104" y="2036"/>
                        </a:cubicBezTo>
                        <a:cubicBezTo>
                          <a:pt x="1104" y="2036"/>
                          <a:pt x="1104" y="2036"/>
                          <a:pt x="1104" y="2036"/>
                        </a:cubicBezTo>
                        <a:cubicBezTo>
                          <a:pt x="1105" y="2036"/>
                          <a:pt x="1105" y="2036"/>
                          <a:pt x="1105" y="2036"/>
                        </a:cubicBezTo>
                        <a:cubicBezTo>
                          <a:pt x="1105" y="2036"/>
                          <a:pt x="1105" y="2036"/>
                          <a:pt x="1105" y="2036"/>
                        </a:cubicBezTo>
                        <a:cubicBezTo>
                          <a:pt x="1105" y="2037"/>
                          <a:pt x="1105" y="2036"/>
                          <a:pt x="1105" y="2037"/>
                        </a:cubicBezTo>
                        <a:cubicBezTo>
                          <a:pt x="1105" y="2037"/>
                          <a:pt x="1105" y="2037"/>
                          <a:pt x="1105" y="2037"/>
                        </a:cubicBezTo>
                        <a:cubicBezTo>
                          <a:pt x="1106" y="2037"/>
                          <a:pt x="1106" y="2037"/>
                          <a:pt x="1106" y="2037"/>
                        </a:cubicBezTo>
                        <a:cubicBezTo>
                          <a:pt x="1106" y="2037"/>
                          <a:pt x="1106" y="2037"/>
                          <a:pt x="1106" y="2037"/>
                        </a:cubicBezTo>
                        <a:cubicBezTo>
                          <a:pt x="1106" y="2037"/>
                          <a:pt x="1106" y="2037"/>
                          <a:pt x="1106" y="2037"/>
                        </a:cubicBezTo>
                        <a:cubicBezTo>
                          <a:pt x="1106" y="2037"/>
                          <a:pt x="1106" y="2038"/>
                          <a:pt x="1106" y="2038"/>
                        </a:cubicBezTo>
                        <a:cubicBezTo>
                          <a:pt x="1107" y="2038"/>
                          <a:pt x="1107" y="2038"/>
                          <a:pt x="1107" y="2038"/>
                        </a:cubicBezTo>
                        <a:cubicBezTo>
                          <a:pt x="1107" y="2038"/>
                          <a:pt x="1107" y="2038"/>
                          <a:pt x="1107" y="2038"/>
                        </a:cubicBezTo>
                        <a:cubicBezTo>
                          <a:pt x="1107" y="2038"/>
                          <a:pt x="1107" y="2038"/>
                          <a:pt x="1107" y="2038"/>
                        </a:cubicBezTo>
                        <a:cubicBezTo>
                          <a:pt x="1107" y="2039"/>
                          <a:pt x="1107" y="2039"/>
                          <a:pt x="1107" y="2039"/>
                        </a:cubicBezTo>
                        <a:cubicBezTo>
                          <a:pt x="1108" y="2039"/>
                          <a:pt x="1108" y="2039"/>
                          <a:pt x="1108" y="2039"/>
                        </a:cubicBezTo>
                        <a:cubicBezTo>
                          <a:pt x="1108" y="2039"/>
                          <a:pt x="1108" y="2040"/>
                          <a:pt x="1108" y="2040"/>
                        </a:cubicBezTo>
                        <a:cubicBezTo>
                          <a:pt x="1108" y="2040"/>
                          <a:pt x="1108" y="2040"/>
                          <a:pt x="1108" y="2040"/>
                        </a:cubicBezTo>
                        <a:cubicBezTo>
                          <a:pt x="1108" y="2040"/>
                          <a:pt x="1108" y="2040"/>
                          <a:pt x="1108" y="2040"/>
                        </a:cubicBezTo>
                        <a:cubicBezTo>
                          <a:pt x="1109" y="2040"/>
                          <a:pt x="1109" y="2040"/>
                          <a:pt x="1109" y="2040"/>
                        </a:cubicBezTo>
                        <a:cubicBezTo>
                          <a:pt x="1109" y="2040"/>
                          <a:pt x="1109" y="2040"/>
                          <a:pt x="1109" y="2040"/>
                        </a:cubicBezTo>
                        <a:cubicBezTo>
                          <a:pt x="1109" y="2040"/>
                          <a:pt x="1109" y="2041"/>
                          <a:pt x="1109" y="2042"/>
                        </a:cubicBezTo>
                        <a:cubicBezTo>
                          <a:pt x="1109" y="2042"/>
                          <a:pt x="1109" y="2042"/>
                          <a:pt x="1110" y="2042"/>
                        </a:cubicBezTo>
                        <a:cubicBezTo>
                          <a:pt x="1110" y="2042"/>
                          <a:pt x="1110" y="2042"/>
                          <a:pt x="1110" y="2042"/>
                        </a:cubicBezTo>
                        <a:cubicBezTo>
                          <a:pt x="1110" y="2042"/>
                          <a:pt x="1110" y="2042"/>
                          <a:pt x="1110" y="2042"/>
                        </a:cubicBezTo>
                        <a:cubicBezTo>
                          <a:pt x="1110" y="2042"/>
                          <a:pt x="1110" y="2042"/>
                          <a:pt x="1110" y="2042"/>
                        </a:cubicBezTo>
                        <a:cubicBezTo>
                          <a:pt x="1110" y="2042"/>
                          <a:pt x="1110" y="2042"/>
                          <a:pt x="1111" y="2042"/>
                        </a:cubicBezTo>
                        <a:cubicBezTo>
                          <a:pt x="1111" y="2042"/>
                          <a:pt x="1111" y="2042"/>
                          <a:pt x="1111" y="2042"/>
                        </a:cubicBezTo>
                        <a:cubicBezTo>
                          <a:pt x="1111" y="2042"/>
                          <a:pt x="1111" y="2042"/>
                          <a:pt x="1111" y="2043"/>
                        </a:cubicBezTo>
                        <a:cubicBezTo>
                          <a:pt x="1111" y="2043"/>
                          <a:pt x="1111" y="2043"/>
                          <a:pt x="1111" y="2043"/>
                        </a:cubicBezTo>
                        <a:cubicBezTo>
                          <a:pt x="1111" y="2044"/>
                          <a:pt x="1111" y="2043"/>
                          <a:pt x="1112" y="2043"/>
                        </a:cubicBezTo>
                        <a:cubicBezTo>
                          <a:pt x="1112" y="2044"/>
                          <a:pt x="1112" y="2044"/>
                          <a:pt x="1112" y="2044"/>
                        </a:cubicBezTo>
                        <a:cubicBezTo>
                          <a:pt x="1112" y="2044"/>
                          <a:pt x="1112" y="2044"/>
                          <a:pt x="1112" y="2044"/>
                        </a:cubicBezTo>
                        <a:cubicBezTo>
                          <a:pt x="1112" y="2044"/>
                          <a:pt x="1112" y="2044"/>
                          <a:pt x="1112" y="2044"/>
                        </a:cubicBezTo>
                        <a:cubicBezTo>
                          <a:pt x="1112" y="2044"/>
                          <a:pt x="1112" y="2044"/>
                          <a:pt x="1113" y="2044"/>
                        </a:cubicBezTo>
                        <a:cubicBezTo>
                          <a:pt x="1113" y="2044"/>
                          <a:pt x="1113" y="2044"/>
                          <a:pt x="1113" y="2045"/>
                        </a:cubicBezTo>
                        <a:cubicBezTo>
                          <a:pt x="1113" y="2045"/>
                          <a:pt x="1113" y="2045"/>
                          <a:pt x="1113" y="2045"/>
                        </a:cubicBezTo>
                        <a:cubicBezTo>
                          <a:pt x="1113" y="2046"/>
                          <a:pt x="1113" y="2045"/>
                          <a:pt x="1113" y="2045"/>
                        </a:cubicBezTo>
                        <a:cubicBezTo>
                          <a:pt x="1113" y="2045"/>
                          <a:pt x="1114" y="2045"/>
                          <a:pt x="1114" y="2045"/>
                        </a:cubicBezTo>
                        <a:cubicBezTo>
                          <a:pt x="1114" y="2045"/>
                          <a:pt x="1114" y="2046"/>
                          <a:pt x="1114" y="2046"/>
                        </a:cubicBezTo>
                        <a:cubicBezTo>
                          <a:pt x="1114" y="2046"/>
                          <a:pt x="1114" y="2046"/>
                          <a:pt x="1114" y="2046"/>
                        </a:cubicBezTo>
                        <a:cubicBezTo>
                          <a:pt x="1114" y="2046"/>
                          <a:pt x="1114" y="2046"/>
                          <a:pt x="1114" y="2046"/>
                        </a:cubicBezTo>
                        <a:cubicBezTo>
                          <a:pt x="1114" y="2046"/>
                          <a:pt x="1115" y="2046"/>
                          <a:pt x="1115" y="2047"/>
                        </a:cubicBezTo>
                        <a:cubicBezTo>
                          <a:pt x="1115" y="2047"/>
                          <a:pt x="1115" y="2047"/>
                          <a:pt x="1115" y="2047"/>
                        </a:cubicBezTo>
                        <a:cubicBezTo>
                          <a:pt x="1115" y="2047"/>
                          <a:pt x="1115" y="2048"/>
                          <a:pt x="1115" y="2048"/>
                        </a:cubicBezTo>
                        <a:cubicBezTo>
                          <a:pt x="1115" y="2048"/>
                          <a:pt x="1115" y="2048"/>
                          <a:pt x="1115" y="2048"/>
                        </a:cubicBezTo>
                        <a:cubicBezTo>
                          <a:pt x="1115" y="2048"/>
                          <a:pt x="1116" y="2048"/>
                          <a:pt x="1116" y="2048"/>
                        </a:cubicBezTo>
                        <a:cubicBezTo>
                          <a:pt x="1116" y="2048"/>
                          <a:pt x="1116" y="2048"/>
                          <a:pt x="1116" y="2048"/>
                        </a:cubicBezTo>
                        <a:cubicBezTo>
                          <a:pt x="1116" y="2048"/>
                          <a:pt x="1116" y="2049"/>
                          <a:pt x="1116" y="2049"/>
                        </a:cubicBezTo>
                        <a:cubicBezTo>
                          <a:pt x="1116" y="2049"/>
                          <a:pt x="1116" y="2049"/>
                          <a:pt x="1116" y="2049"/>
                        </a:cubicBezTo>
                        <a:cubicBezTo>
                          <a:pt x="1116" y="2049"/>
                          <a:pt x="1117" y="2049"/>
                          <a:pt x="1117" y="2049"/>
                        </a:cubicBezTo>
                        <a:cubicBezTo>
                          <a:pt x="1117" y="2049"/>
                          <a:pt x="1117" y="2049"/>
                          <a:pt x="1117" y="2049"/>
                        </a:cubicBezTo>
                        <a:cubicBezTo>
                          <a:pt x="1117" y="2049"/>
                          <a:pt x="1117" y="2049"/>
                          <a:pt x="1117" y="2049"/>
                        </a:cubicBezTo>
                        <a:cubicBezTo>
                          <a:pt x="1117" y="2050"/>
                          <a:pt x="1117" y="2049"/>
                          <a:pt x="1117" y="2049"/>
                        </a:cubicBezTo>
                        <a:cubicBezTo>
                          <a:pt x="1117" y="2050"/>
                          <a:pt x="1118" y="2050"/>
                          <a:pt x="1118" y="2050"/>
                        </a:cubicBezTo>
                        <a:cubicBezTo>
                          <a:pt x="1118" y="2050"/>
                          <a:pt x="1118" y="2050"/>
                          <a:pt x="1118" y="2050"/>
                        </a:cubicBezTo>
                        <a:cubicBezTo>
                          <a:pt x="1118" y="2050"/>
                          <a:pt x="1118" y="2051"/>
                          <a:pt x="1118" y="2051"/>
                        </a:cubicBezTo>
                        <a:cubicBezTo>
                          <a:pt x="1118" y="2051"/>
                          <a:pt x="1118" y="2051"/>
                          <a:pt x="1118" y="2051"/>
                        </a:cubicBezTo>
                        <a:cubicBezTo>
                          <a:pt x="1118" y="2051"/>
                          <a:pt x="1119" y="2051"/>
                          <a:pt x="1119" y="2051"/>
                        </a:cubicBezTo>
                        <a:cubicBezTo>
                          <a:pt x="1119" y="2051"/>
                          <a:pt x="1119" y="2051"/>
                          <a:pt x="1119" y="2051"/>
                        </a:cubicBezTo>
                        <a:cubicBezTo>
                          <a:pt x="1119" y="2051"/>
                          <a:pt x="1119" y="2051"/>
                          <a:pt x="1119" y="2052"/>
                        </a:cubicBezTo>
                        <a:cubicBezTo>
                          <a:pt x="1119" y="2052"/>
                          <a:pt x="1119" y="2052"/>
                          <a:pt x="1119" y="2052"/>
                        </a:cubicBezTo>
                        <a:cubicBezTo>
                          <a:pt x="1119" y="2052"/>
                          <a:pt x="1120" y="2052"/>
                          <a:pt x="1120" y="2052"/>
                        </a:cubicBezTo>
                        <a:cubicBezTo>
                          <a:pt x="1120" y="2052"/>
                          <a:pt x="1120" y="2052"/>
                          <a:pt x="1120" y="2052"/>
                        </a:cubicBezTo>
                        <a:cubicBezTo>
                          <a:pt x="1120" y="2052"/>
                          <a:pt x="1120" y="2052"/>
                          <a:pt x="1120" y="2052"/>
                        </a:cubicBezTo>
                        <a:cubicBezTo>
                          <a:pt x="1120" y="2053"/>
                          <a:pt x="1120" y="2053"/>
                          <a:pt x="1120" y="2053"/>
                        </a:cubicBezTo>
                        <a:cubicBezTo>
                          <a:pt x="1121" y="2053"/>
                          <a:pt x="1121" y="2053"/>
                          <a:pt x="1121" y="2053"/>
                        </a:cubicBezTo>
                        <a:cubicBezTo>
                          <a:pt x="1121" y="2053"/>
                          <a:pt x="1121" y="2053"/>
                          <a:pt x="1121" y="2053"/>
                        </a:cubicBezTo>
                        <a:cubicBezTo>
                          <a:pt x="1121" y="2053"/>
                          <a:pt x="1121" y="2054"/>
                          <a:pt x="1121" y="2054"/>
                        </a:cubicBezTo>
                        <a:cubicBezTo>
                          <a:pt x="1121" y="2054"/>
                          <a:pt x="1121" y="2054"/>
                          <a:pt x="1121" y="2054"/>
                        </a:cubicBezTo>
                        <a:cubicBezTo>
                          <a:pt x="1122" y="2054"/>
                          <a:pt x="1122" y="2055"/>
                          <a:pt x="1122" y="2055"/>
                        </a:cubicBezTo>
                        <a:cubicBezTo>
                          <a:pt x="1122" y="2055"/>
                          <a:pt x="1122" y="2054"/>
                          <a:pt x="1122" y="2054"/>
                        </a:cubicBezTo>
                        <a:cubicBezTo>
                          <a:pt x="1122" y="2054"/>
                          <a:pt x="1122" y="2054"/>
                          <a:pt x="1122" y="2054"/>
                        </a:cubicBezTo>
                        <a:cubicBezTo>
                          <a:pt x="1122" y="2054"/>
                          <a:pt x="1122" y="2055"/>
                          <a:pt x="1122" y="2055"/>
                        </a:cubicBezTo>
                        <a:cubicBezTo>
                          <a:pt x="1123" y="2055"/>
                          <a:pt x="1123" y="2055"/>
                          <a:pt x="1123" y="2055"/>
                        </a:cubicBezTo>
                        <a:cubicBezTo>
                          <a:pt x="1123" y="2055"/>
                          <a:pt x="1123" y="2055"/>
                          <a:pt x="1123" y="2055"/>
                        </a:cubicBezTo>
                        <a:cubicBezTo>
                          <a:pt x="1123" y="2055"/>
                          <a:pt x="1123" y="2055"/>
                          <a:pt x="1123" y="2055"/>
                        </a:cubicBezTo>
                        <a:cubicBezTo>
                          <a:pt x="1123" y="2055"/>
                          <a:pt x="1123" y="2055"/>
                          <a:pt x="1123" y="2056"/>
                        </a:cubicBezTo>
                        <a:cubicBezTo>
                          <a:pt x="1124" y="2056"/>
                          <a:pt x="1124" y="2056"/>
                          <a:pt x="1124" y="2056"/>
                        </a:cubicBezTo>
                        <a:cubicBezTo>
                          <a:pt x="1124" y="2056"/>
                          <a:pt x="1124" y="2056"/>
                          <a:pt x="1124" y="2056"/>
                        </a:cubicBezTo>
                        <a:cubicBezTo>
                          <a:pt x="1124" y="2056"/>
                          <a:pt x="1124" y="2057"/>
                          <a:pt x="1124" y="2057"/>
                        </a:cubicBezTo>
                        <a:cubicBezTo>
                          <a:pt x="1124" y="2057"/>
                          <a:pt x="1124" y="2057"/>
                          <a:pt x="1124" y="2057"/>
                        </a:cubicBezTo>
                        <a:cubicBezTo>
                          <a:pt x="1125" y="2057"/>
                          <a:pt x="1125" y="2057"/>
                          <a:pt x="1125" y="2057"/>
                        </a:cubicBezTo>
                        <a:cubicBezTo>
                          <a:pt x="1125" y="2058"/>
                          <a:pt x="1125" y="2057"/>
                          <a:pt x="1125" y="2058"/>
                        </a:cubicBezTo>
                        <a:cubicBezTo>
                          <a:pt x="1125" y="2058"/>
                          <a:pt x="1125" y="2058"/>
                          <a:pt x="1125" y="2058"/>
                        </a:cubicBezTo>
                        <a:cubicBezTo>
                          <a:pt x="1125" y="2058"/>
                          <a:pt x="1125" y="2058"/>
                          <a:pt x="1126" y="2058"/>
                        </a:cubicBezTo>
                        <a:cubicBezTo>
                          <a:pt x="1126" y="2058"/>
                          <a:pt x="1126" y="2058"/>
                          <a:pt x="1126" y="2058"/>
                        </a:cubicBezTo>
                        <a:cubicBezTo>
                          <a:pt x="1126" y="2058"/>
                          <a:pt x="1126" y="2058"/>
                          <a:pt x="1126" y="2058"/>
                        </a:cubicBezTo>
                        <a:cubicBezTo>
                          <a:pt x="1126" y="2058"/>
                          <a:pt x="1126" y="2058"/>
                          <a:pt x="1126" y="2059"/>
                        </a:cubicBezTo>
                        <a:cubicBezTo>
                          <a:pt x="1126" y="2059"/>
                          <a:pt x="1126" y="2059"/>
                          <a:pt x="1127" y="2059"/>
                        </a:cubicBezTo>
                        <a:cubicBezTo>
                          <a:pt x="1127" y="2059"/>
                          <a:pt x="1127" y="2059"/>
                          <a:pt x="1127" y="2059"/>
                        </a:cubicBezTo>
                        <a:cubicBezTo>
                          <a:pt x="1127" y="2059"/>
                          <a:pt x="1127" y="2059"/>
                          <a:pt x="1127" y="2059"/>
                        </a:cubicBezTo>
                        <a:cubicBezTo>
                          <a:pt x="1127" y="2059"/>
                          <a:pt x="1127" y="2060"/>
                          <a:pt x="1127" y="2060"/>
                        </a:cubicBezTo>
                        <a:cubicBezTo>
                          <a:pt x="1127" y="2060"/>
                          <a:pt x="1127" y="2059"/>
                          <a:pt x="1128" y="2059"/>
                        </a:cubicBezTo>
                        <a:cubicBezTo>
                          <a:pt x="1128" y="2059"/>
                          <a:pt x="1128" y="2060"/>
                          <a:pt x="1128" y="2061"/>
                        </a:cubicBezTo>
                        <a:cubicBezTo>
                          <a:pt x="1128" y="2061"/>
                          <a:pt x="1128" y="2061"/>
                          <a:pt x="1128" y="2061"/>
                        </a:cubicBezTo>
                        <a:cubicBezTo>
                          <a:pt x="1128" y="2061"/>
                          <a:pt x="1128" y="2060"/>
                          <a:pt x="1128" y="2061"/>
                        </a:cubicBezTo>
                        <a:cubicBezTo>
                          <a:pt x="1128" y="2061"/>
                          <a:pt x="1128" y="2061"/>
                          <a:pt x="1129" y="2061"/>
                        </a:cubicBezTo>
                        <a:cubicBezTo>
                          <a:pt x="1129" y="2062"/>
                          <a:pt x="1129" y="2061"/>
                          <a:pt x="1129" y="2062"/>
                        </a:cubicBezTo>
                        <a:cubicBezTo>
                          <a:pt x="1129" y="2062"/>
                          <a:pt x="1129" y="2062"/>
                          <a:pt x="1129" y="2062"/>
                        </a:cubicBezTo>
                        <a:cubicBezTo>
                          <a:pt x="1129" y="2062"/>
                          <a:pt x="1129" y="2062"/>
                          <a:pt x="1129" y="2062"/>
                        </a:cubicBezTo>
                        <a:cubicBezTo>
                          <a:pt x="1129" y="2062"/>
                          <a:pt x="1129" y="2062"/>
                          <a:pt x="1130" y="2062"/>
                        </a:cubicBezTo>
                        <a:cubicBezTo>
                          <a:pt x="1130" y="2062"/>
                          <a:pt x="1130" y="2063"/>
                          <a:pt x="1130" y="2063"/>
                        </a:cubicBezTo>
                        <a:cubicBezTo>
                          <a:pt x="1130" y="2063"/>
                          <a:pt x="1130" y="2063"/>
                          <a:pt x="1130" y="2063"/>
                        </a:cubicBezTo>
                        <a:cubicBezTo>
                          <a:pt x="1130" y="2063"/>
                          <a:pt x="1130" y="2064"/>
                          <a:pt x="1130" y="2064"/>
                        </a:cubicBezTo>
                        <a:cubicBezTo>
                          <a:pt x="1130" y="2064"/>
                          <a:pt x="1131" y="2063"/>
                          <a:pt x="1131" y="2063"/>
                        </a:cubicBezTo>
                        <a:cubicBezTo>
                          <a:pt x="1131" y="2063"/>
                          <a:pt x="1131" y="2063"/>
                          <a:pt x="1131" y="2063"/>
                        </a:cubicBezTo>
                        <a:cubicBezTo>
                          <a:pt x="1131" y="2063"/>
                          <a:pt x="1131" y="2064"/>
                          <a:pt x="1131" y="2064"/>
                        </a:cubicBezTo>
                        <a:cubicBezTo>
                          <a:pt x="1131" y="2065"/>
                          <a:pt x="1131" y="2064"/>
                          <a:pt x="1131" y="2064"/>
                        </a:cubicBezTo>
                        <a:cubicBezTo>
                          <a:pt x="1131" y="2063"/>
                          <a:pt x="1132" y="2064"/>
                          <a:pt x="1132" y="2064"/>
                        </a:cubicBezTo>
                        <a:cubicBezTo>
                          <a:pt x="1132" y="2064"/>
                          <a:pt x="1132" y="2065"/>
                          <a:pt x="1132" y="2065"/>
                        </a:cubicBezTo>
                        <a:cubicBezTo>
                          <a:pt x="1132" y="2065"/>
                          <a:pt x="1132" y="2065"/>
                          <a:pt x="1132" y="2065"/>
                        </a:cubicBezTo>
                        <a:cubicBezTo>
                          <a:pt x="1132" y="2065"/>
                          <a:pt x="1132" y="2065"/>
                          <a:pt x="1132" y="2065"/>
                        </a:cubicBezTo>
                        <a:cubicBezTo>
                          <a:pt x="1132" y="2065"/>
                          <a:pt x="1133" y="2065"/>
                          <a:pt x="1133" y="2065"/>
                        </a:cubicBezTo>
                        <a:cubicBezTo>
                          <a:pt x="1133" y="2065"/>
                          <a:pt x="1133" y="2066"/>
                          <a:pt x="1133" y="2066"/>
                        </a:cubicBezTo>
                        <a:cubicBezTo>
                          <a:pt x="1133" y="2066"/>
                          <a:pt x="1133" y="2066"/>
                          <a:pt x="1133" y="2066"/>
                        </a:cubicBezTo>
                        <a:cubicBezTo>
                          <a:pt x="1133" y="2066"/>
                          <a:pt x="1133" y="2066"/>
                          <a:pt x="1133" y="2066"/>
                        </a:cubicBezTo>
                        <a:cubicBezTo>
                          <a:pt x="1133" y="2066"/>
                          <a:pt x="1134" y="2066"/>
                          <a:pt x="1134" y="2067"/>
                        </a:cubicBezTo>
                        <a:cubicBezTo>
                          <a:pt x="1134" y="2067"/>
                          <a:pt x="1134" y="2067"/>
                          <a:pt x="1134" y="2067"/>
                        </a:cubicBezTo>
                        <a:cubicBezTo>
                          <a:pt x="1134" y="2067"/>
                          <a:pt x="1134" y="2067"/>
                          <a:pt x="1134" y="2066"/>
                        </a:cubicBezTo>
                        <a:cubicBezTo>
                          <a:pt x="1134" y="2066"/>
                          <a:pt x="1134" y="2066"/>
                          <a:pt x="1134" y="2066"/>
                        </a:cubicBezTo>
                        <a:cubicBezTo>
                          <a:pt x="1134" y="2066"/>
                          <a:pt x="1135" y="2066"/>
                          <a:pt x="1135" y="2067"/>
                        </a:cubicBezTo>
                        <a:cubicBezTo>
                          <a:pt x="1135" y="2067"/>
                          <a:pt x="1135" y="2067"/>
                          <a:pt x="1135" y="2067"/>
                        </a:cubicBezTo>
                        <a:cubicBezTo>
                          <a:pt x="1135" y="2068"/>
                          <a:pt x="1135" y="2067"/>
                          <a:pt x="1135" y="2068"/>
                        </a:cubicBezTo>
                        <a:cubicBezTo>
                          <a:pt x="1135" y="2068"/>
                          <a:pt x="1135" y="2068"/>
                          <a:pt x="1135" y="2068"/>
                        </a:cubicBezTo>
                        <a:cubicBezTo>
                          <a:pt x="1135" y="2068"/>
                          <a:pt x="1136" y="2068"/>
                          <a:pt x="1136" y="2068"/>
                        </a:cubicBezTo>
                        <a:cubicBezTo>
                          <a:pt x="1136" y="2068"/>
                          <a:pt x="1136" y="2068"/>
                          <a:pt x="1136" y="2068"/>
                        </a:cubicBezTo>
                        <a:cubicBezTo>
                          <a:pt x="1136" y="2068"/>
                          <a:pt x="1136" y="2068"/>
                          <a:pt x="1136" y="2068"/>
                        </a:cubicBezTo>
                        <a:cubicBezTo>
                          <a:pt x="1136" y="2068"/>
                          <a:pt x="1136" y="2068"/>
                          <a:pt x="1136" y="2069"/>
                        </a:cubicBezTo>
                        <a:cubicBezTo>
                          <a:pt x="1137" y="2069"/>
                          <a:pt x="1137" y="2069"/>
                          <a:pt x="1137" y="2069"/>
                        </a:cubicBezTo>
                        <a:cubicBezTo>
                          <a:pt x="1137" y="2069"/>
                          <a:pt x="1137" y="2069"/>
                          <a:pt x="1137" y="2069"/>
                        </a:cubicBezTo>
                        <a:cubicBezTo>
                          <a:pt x="1137" y="2069"/>
                          <a:pt x="1137" y="2069"/>
                          <a:pt x="1137" y="2069"/>
                        </a:cubicBezTo>
                        <a:cubicBezTo>
                          <a:pt x="1137" y="2069"/>
                          <a:pt x="1137" y="2069"/>
                          <a:pt x="1137" y="2070"/>
                        </a:cubicBezTo>
                        <a:cubicBezTo>
                          <a:pt x="1138" y="2070"/>
                          <a:pt x="1138" y="2070"/>
                          <a:pt x="1138" y="2070"/>
                        </a:cubicBezTo>
                        <a:cubicBezTo>
                          <a:pt x="1138" y="2070"/>
                          <a:pt x="1138" y="2071"/>
                          <a:pt x="1138" y="2071"/>
                        </a:cubicBezTo>
                        <a:cubicBezTo>
                          <a:pt x="1138" y="2071"/>
                          <a:pt x="1138" y="2071"/>
                          <a:pt x="1138" y="2071"/>
                        </a:cubicBezTo>
                        <a:cubicBezTo>
                          <a:pt x="1138" y="2071"/>
                          <a:pt x="1138" y="2071"/>
                          <a:pt x="1138" y="2071"/>
                        </a:cubicBezTo>
                        <a:cubicBezTo>
                          <a:pt x="1139" y="2071"/>
                          <a:pt x="1139" y="2071"/>
                          <a:pt x="1139" y="2071"/>
                        </a:cubicBezTo>
                        <a:cubicBezTo>
                          <a:pt x="1139" y="2071"/>
                          <a:pt x="1139" y="2072"/>
                          <a:pt x="1139" y="2072"/>
                        </a:cubicBezTo>
                        <a:cubicBezTo>
                          <a:pt x="1139" y="2072"/>
                          <a:pt x="1139" y="2071"/>
                          <a:pt x="1139" y="2071"/>
                        </a:cubicBezTo>
                        <a:cubicBezTo>
                          <a:pt x="1139" y="2071"/>
                          <a:pt x="1139" y="2071"/>
                          <a:pt x="1139" y="2072"/>
                        </a:cubicBezTo>
                        <a:cubicBezTo>
                          <a:pt x="1140" y="2072"/>
                          <a:pt x="1140" y="2072"/>
                          <a:pt x="1140" y="2072"/>
                        </a:cubicBezTo>
                        <a:cubicBezTo>
                          <a:pt x="1140" y="2072"/>
                          <a:pt x="1140" y="2073"/>
                          <a:pt x="1140" y="2073"/>
                        </a:cubicBezTo>
                        <a:cubicBezTo>
                          <a:pt x="1140" y="2073"/>
                          <a:pt x="1140" y="2073"/>
                          <a:pt x="1140" y="2073"/>
                        </a:cubicBezTo>
                        <a:cubicBezTo>
                          <a:pt x="1140" y="2073"/>
                          <a:pt x="1140" y="2073"/>
                          <a:pt x="1140" y="2073"/>
                        </a:cubicBezTo>
                        <a:cubicBezTo>
                          <a:pt x="1141" y="2073"/>
                          <a:pt x="1141" y="2073"/>
                          <a:pt x="1141" y="2073"/>
                        </a:cubicBezTo>
                        <a:cubicBezTo>
                          <a:pt x="1141" y="2073"/>
                          <a:pt x="1141" y="2073"/>
                          <a:pt x="1141" y="2073"/>
                        </a:cubicBezTo>
                        <a:cubicBezTo>
                          <a:pt x="1141" y="2073"/>
                          <a:pt x="1141" y="2073"/>
                          <a:pt x="1141" y="2073"/>
                        </a:cubicBezTo>
                        <a:cubicBezTo>
                          <a:pt x="1141" y="2073"/>
                          <a:pt x="1141" y="2074"/>
                          <a:pt x="1142" y="2074"/>
                        </a:cubicBezTo>
                        <a:cubicBezTo>
                          <a:pt x="1142" y="2074"/>
                          <a:pt x="1142" y="2074"/>
                          <a:pt x="1142" y="2074"/>
                        </a:cubicBezTo>
                        <a:cubicBezTo>
                          <a:pt x="1142" y="2074"/>
                          <a:pt x="1142" y="2074"/>
                          <a:pt x="1142" y="2074"/>
                        </a:cubicBezTo>
                        <a:cubicBezTo>
                          <a:pt x="1142" y="2074"/>
                          <a:pt x="1142" y="2074"/>
                          <a:pt x="1142" y="2074"/>
                        </a:cubicBezTo>
                        <a:cubicBezTo>
                          <a:pt x="1142" y="2074"/>
                          <a:pt x="1142" y="2074"/>
                          <a:pt x="1143" y="2074"/>
                        </a:cubicBezTo>
                        <a:cubicBezTo>
                          <a:pt x="1143" y="2075"/>
                          <a:pt x="1143" y="2075"/>
                          <a:pt x="1143" y="2075"/>
                        </a:cubicBezTo>
                        <a:cubicBezTo>
                          <a:pt x="1143" y="2075"/>
                          <a:pt x="1143" y="2075"/>
                          <a:pt x="1143" y="2075"/>
                        </a:cubicBezTo>
                        <a:cubicBezTo>
                          <a:pt x="1143" y="2075"/>
                          <a:pt x="1143" y="2075"/>
                          <a:pt x="1143" y="2075"/>
                        </a:cubicBezTo>
                        <a:cubicBezTo>
                          <a:pt x="1143" y="2075"/>
                          <a:pt x="1143" y="2075"/>
                          <a:pt x="1144" y="2075"/>
                        </a:cubicBezTo>
                        <a:cubicBezTo>
                          <a:pt x="1144" y="2075"/>
                          <a:pt x="1144" y="2076"/>
                          <a:pt x="1144" y="2076"/>
                        </a:cubicBezTo>
                        <a:cubicBezTo>
                          <a:pt x="1144" y="2076"/>
                          <a:pt x="1144" y="2076"/>
                          <a:pt x="1144" y="2076"/>
                        </a:cubicBezTo>
                        <a:cubicBezTo>
                          <a:pt x="1144" y="2076"/>
                          <a:pt x="1144" y="2076"/>
                          <a:pt x="1144" y="2076"/>
                        </a:cubicBezTo>
                        <a:cubicBezTo>
                          <a:pt x="1144" y="2076"/>
                          <a:pt x="1144" y="2076"/>
                          <a:pt x="1145" y="2076"/>
                        </a:cubicBezTo>
                        <a:cubicBezTo>
                          <a:pt x="1145" y="2076"/>
                          <a:pt x="1145" y="2077"/>
                          <a:pt x="1145" y="2077"/>
                        </a:cubicBezTo>
                        <a:cubicBezTo>
                          <a:pt x="1145" y="2077"/>
                          <a:pt x="1145" y="2077"/>
                          <a:pt x="1145" y="2077"/>
                        </a:cubicBezTo>
                        <a:cubicBezTo>
                          <a:pt x="1145" y="2077"/>
                          <a:pt x="1145" y="2077"/>
                          <a:pt x="1145" y="2077"/>
                        </a:cubicBezTo>
                        <a:cubicBezTo>
                          <a:pt x="1145" y="2077"/>
                          <a:pt x="1145" y="2077"/>
                          <a:pt x="1146" y="2077"/>
                        </a:cubicBezTo>
                        <a:cubicBezTo>
                          <a:pt x="1146" y="2077"/>
                          <a:pt x="1146" y="2077"/>
                          <a:pt x="1146" y="2077"/>
                        </a:cubicBezTo>
                        <a:cubicBezTo>
                          <a:pt x="1146" y="2077"/>
                          <a:pt x="1146" y="2078"/>
                          <a:pt x="1146" y="2078"/>
                        </a:cubicBezTo>
                        <a:cubicBezTo>
                          <a:pt x="1146" y="2078"/>
                          <a:pt x="1146" y="2078"/>
                          <a:pt x="1146" y="2078"/>
                        </a:cubicBezTo>
                        <a:cubicBezTo>
                          <a:pt x="1146" y="2078"/>
                          <a:pt x="1146" y="2079"/>
                          <a:pt x="1147" y="2079"/>
                        </a:cubicBezTo>
                        <a:cubicBezTo>
                          <a:pt x="1147" y="2079"/>
                          <a:pt x="1147" y="2079"/>
                          <a:pt x="1147" y="2079"/>
                        </a:cubicBezTo>
                        <a:cubicBezTo>
                          <a:pt x="1147" y="2079"/>
                          <a:pt x="1147" y="2079"/>
                          <a:pt x="1147" y="2079"/>
                        </a:cubicBezTo>
                        <a:cubicBezTo>
                          <a:pt x="1147" y="2079"/>
                          <a:pt x="1147" y="2079"/>
                          <a:pt x="1147" y="2079"/>
                        </a:cubicBezTo>
                        <a:cubicBezTo>
                          <a:pt x="1147" y="2079"/>
                          <a:pt x="1148" y="2080"/>
                          <a:pt x="1148" y="2080"/>
                        </a:cubicBezTo>
                        <a:cubicBezTo>
                          <a:pt x="1148" y="2080"/>
                          <a:pt x="1148" y="2080"/>
                          <a:pt x="1148" y="2080"/>
                        </a:cubicBezTo>
                        <a:cubicBezTo>
                          <a:pt x="1148" y="2080"/>
                          <a:pt x="1148" y="2079"/>
                          <a:pt x="1148" y="2079"/>
                        </a:cubicBezTo>
                        <a:cubicBezTo>
                          <a:pt x="1148" y="2079"/>
                          <a:pt x="1148" y="2080"/>
                          <a:pt x="1148" y="2080"/>
                        </a:cubicBezTo>
                        <a:cubicBezTo>
                          <a:pt x="1148" y="2080"/>
                          <a:pt x="1149" y="2080"/>
                          <a:pt x="1149" y="2080"/>
                        </a:cubicBezTo>
                        <a:cubicBezTo>
                          <a:pt x="1149" y="2080"/>
                          <a:pt x="1149" y="2080"/>
                          <a:pt x="1149" y="2081"/>
                        </a:cubicBezTo>
                        <a:cubicBezTo>
                          <a:pt x="1149" y="2081"/>
                          <a:pt x="1149" y="2081"/>
                          <a:pt x="1149" y="2081"/>
                        </a:cubicBezTo>
                        <a:cubicBezTo>
                          <a:pt x="1149" y="2081"/>
                          <a:pt x="1149" y="2081"/>
                          <a:pt x="1149" y="2081"/>
                        </a:cubicBezTo>
                        <a:cubicBezTo>
                          <a:pt x="1149" y="2081"/>
                          <a:pt x="1150" y="2080"/>
                          <a:pt x="1150" y="2080"/>
                        </a:cubicBezTo>
                        <a:cubicBezTo>
                          <a:pt x="1150" y="2080"/>
                          <a:pt x="1150" y="2080"/>
                          <a:pt x="1150" y="2081"/>
                        </a:cubicBezTo>
                        <a:cubicBezTo>
                          <a:pt x="1150" y="2081"/>
                          <a:pt x="1150" y="2081"/>
                          <a:pt x="1150" y="2081"/>
                        </a:cubicBezTo>
                        <a:cubicBezTo>
                          <a:pt x="1150" y="2082"/>
                          <a:pt x="1150" y="2082"/>
                          <a:pt x="1150" y="2082"/>
                        </a:cubicBezTo>
                        <a:cubicBezTo>
                          <a:pt x="1150" y="2082"/>
                          <a:pt x="1151" y="2082"/>
                          <a:pt x="1151" y="2082"/>
                        </a:cubicBezTo>
                        <a:cubicBezTo>
                          <a:pt x="1151" y="2082"/>
                          <a:pt x="1151" y="2082"/>
                          <a:pt x="1151" y="2082"/>
                        </a:cubicBezTo>
                        <a:cubicBezTo>
                          <a:pt x="1151" y="2082"/>
                          <a:pt x="1151" y="2083"/>
                          <a:pt x="1151" y="2083"/>
                        </a:cubicBezTo>
                        <a:cubicBezTo>
                          <a:pt x="1151" y="2083"/>
                          <a:pt x="1151" y="2082"/>
                          <a:pt x="1151" y="2082"/>
                        </a:cubicBezTo>
                        <a:cubicBezTo>
                          <a:pt x="1151" y="2082"/>
                          <a:pt x="1152" y="2082"/>
                          <a:pt x="1152" y="2082"/>
                        </a:cubicBezTo>
                        <a:cubicBezTo>
                          <a:pt x="1152" y="2082"/>
                          <a:pt x="1152" y="2083"/>
                          <a:pt x="1152" y="2083"/>
                        </a:cubicBezTo>
                        <a:cubicBezTo>
                          <a:pt x="1152" y="2083"/>
                          <a:pt x="1152" y="2083"/>
                          <a:pt x="1152" y="2083"/>
                        </a:cubicBezTo>
                        <a:cubicBezTo>
                          <a:pt x="1152" y="2083"/>
                          <a:pt x="1152" y="2083"/>
                          <a:pt x="1152" y="2083"/>
                        </a:cubicBezTo>
                        <a:cubicBezTo>
                          <a:pt x="1153" y="2083"/>
                          <a:pt x="1153" y="2083"/>
                          <a:pt x="1153" y="2083"/>
                        </a:cubicBezTo>
                        <a:cubicBezTo>
                          <a:pt x="1153" y="2084"/>
                          <a:pt x="1153" y="2084"/>
                          <a:pt x="1153" y="2084"/>
                        </a:cubicBezTo>
                        <a:cubicBezTo>
                          <a:pt x="1153" y="2084"/>
                          <a:pt x="1153" y="2085"/>
                          <a:pt x="1153" y="2085"/>
                        </a:cubicBezTo>
                        <a:cubicBezTo>
                          <a:pt x="1153" y="2085"/>
                          <a:pt x="1153" y="2084"/>
                          <a:pt x="1153" y="2084"/>
                        </a:cubicBezTo>
                        <a:cubicBezTo>
                          <a:pt x="1154" y="2084"/>
                          <a:pt x="1154" y="2084"/>
                          <a:pt x="1154" y="2084"/>
                        </a:cubicBezTo>
                        <a:cubicBezTo>
                          <a:pt x="1154" y="2084"/>
                          <a:pt x="1154" y="2085"/>
                          <a:pt x="1154" y="2085"/>
                        </a:cubicBezTo>
                        <a:cubicBezTo>
                          <a:pt x="1154" y="2085"/>
                          <a:pt x="1154" y="2085"/>
                          <a:pt x="1154" y="2085"/>
                        </a:cubicBezTo>
                        <a:cubicBezTo>
                          <a:pt x="1154" y="2085"/>
                          <a:pt x="1154" y="2085"/>
                          <a:pt x="1154" y="2085"/>
                        </a:cubicBezTo>
                        <a:cubicBezTo>
                          <a:pt x="1155" y="2085"/>
                          <a:pt x="1155" y="2085"/>
                          <a:pt x="1155" y="2085"/>
                        </a:cubicBezTo>
                        <a:cubicBezTo>
                          <a:pt x="1155" y="2085"/>
                          <a:pt x="1155" y="2086"/>
                          <a:pt x="1155" y="2086"/>
                        </a:cubicBezTo>
                        <a:cubicBezTo>
                          <a:pt x="1155" y="2086"/>
                          <a:pt x="1155" y="2086"/>
                          <a:pt x="1155" y="2086"/>
                        </a:cubicBezTo>
                        <a:cubicBezTo>
                          <a:pt x="1155" y="2086"/>
                          <a:pt x="1155" y="2086"/>
                          <a:pt x="1155" y="2086"/>
                        </a:cubicBezTo>
                        <a:cubicBezTo>
                          <a:pt x="1156" y="2086"/>
                          <a:pt x="1156" y="2086"/>
                          <a:pt x="1156" y="2086"/>
                        </a:cubicBezTo>
                        <a:cubicBezTo>
                          <a:pt x="1156" y="2086"/>
                          <a:pt x="1156" y="2086"/>
                          <a:pt x="1156" y="2086"/>
                        </a:cubicBezTo>
                        <a:cubicBezTo>
                          <a:pt x="1156" y="2086"/>
                          <a:pt x="1156" y="2087"/>
                          <a:pt x="1156" y="2087"/>
                        </a:cubicBezTo>
                        <a:cubicBezTo>
                          <a:pt x="1156" y="2087"/>
                          <a:pt x="1156" y="2086"/>
                          <a:pt x="1156" y="2086"/>
                        </a:cubicBezTo>
                        <a:cubicBezTo>
                          <a:pt x="1157" y="2086"/>
                          <a:pt x="1157" y="2086"/>
                          <a:pt x="1157" y="2086"/>
                        </a:cubicBezTo>
                        <a:cubicBezTo>
                          <a:pt x="1157" y="2087"/>
                          <a:pt x="1157" y="2087"/>
                          <a:pt x="1157" y="2087"/>
                        </a:cubicBezTo>
                        <a:cubicBezTo>
                          <a:pt x="1157" y="2087"/>
                          <a:pt x="1157" y="2087"/>
                          <a:pt x="1157" y="2087"/>
                        </a:cubicBezTo>
                        <a:cubicBezTo>
                          <a:pt x="1157" y="2087"/>
                          <a:pt x="1157" y="2087"/>
                          <a:pt x="1157" y="2088"/>
                        </a:cubicBezTo>
                        <a:cubicBezTo>
                          <a:pt x="1158" y="2088"/>
                          <a:pt x="1158" y="2088"/>
                          <a:pt x="1158" y="2088"/>
                        </a:cubicBezTo>
                        <a:cubicBezTo>
                          <a:pt x="1158" y="2088"/>
                          <a:pt x="1158" y="2087"/>
                          <a:pt x="1158" y="2087"/>
                        </a:cubicBezTo>
                        <a:cubicBezTo>
                          <a:pt x="1158" y="2087"/>
                          <a:pt x="1158" y="2087"/>
                          <a:pt x="1158" y="2087"/>
                        </a:cubicBezTo>
                        <a:cubicBezTo>
                          <a:pt x="1158" y="2088"/>
                          <a:pt x="1158" y="2088"/>
                          <a:pt x="1159" y="2088"/>
                        </a:cubicBezTo>
                        <a:cubicBezTo>
                          <a:pt x="1159" y="2088"/>
                          <a:pt x="1159" y="2088"/>
                          <a:pt x="1159" y="2088"/>
                        </a:cubicBezTo>
                        <a:cubicBezTo>
                          <a:pt x="1159" y="2088"/>
                          <a:pt x="1159" y="2088"/>
                          <a:pt x="1159" y="2088"/>
                        </a:cubicBezTo>
                        <a:cubicBezTo>
                          <a:pt x="1159" y="2088"/>
                          <a:pt x="1159" y="2088"/>
                          <a:pt x="1159" y="2089"/>
                        </a:cubicBezTo>
                        <a:cubicBezTo>
                          <a:pt x="1159" y="2089"/>
                          <a:pt x="1159" y="2089"/>
                          <a:pt x="1160" y="2089"/>
                        </a:cubicBezTo>
                        <a:cubicBezTo>
                          <a:pt x="1160" y="2089"/>
                          <a:pt x="1160" y="2089"/>
                          <a:pt x="1160" y="2090"/>
                        </a:cubicBezTo>
                        <a:cubicBezTo>
                          <a:pt x="1160" y="2090"/>
                          <a:pt x="1160" y="2089"/>
                          <a:pt x="1160" y="2089"/>
                        </a:cubicBezTo>
                        <a:cubicBezTo>
                          <a:pt x="1160" y="2089"/>
                          <a:pt x="1160" y="2089"/>
                          <a:pt x="1160" y="2090"/>
                        </a:cubicBezTo>
                        <a:cubicBezTo>
                          <a:pt x="1160" y="2090"/>
                          <a:pt x="1160" y="2090"/>
                          <a:pt x="1161" y="2090"/>
                        </a:cubicBezTo>
                        <a:cubicBezTo>
                          <a:pt x="1161" y="2090"/>
                          <a:pt x="1161" y="2090"/>
                          <a:pt x="1161" y="2090"/>
                        </a:cubicBezTo>
                        <a:cubicBezTo>
                          <a:pt x="1161" y="2090"/>
                          <a:pt x="1161" y="2090"/>
                          <a:pt x="1161" y="2090"/>
                        </a:cubicBezTo>
                        <a:cubicBezTo>
                          <a:pt x="1161" y="2090"/>
                          <a:pt x="1161" y="2090"/>
                          <a:pt x="1161" y="2090"/>
                        </a:cubicBezTo>
                        <a:cubicBezTo>
                          <a:pt x="1161" y="2090"/>
                          <a:pt x="1161" y="2090"/>
                          <a:pt x="1162" y="2090"/>
                        </a:cubicBezTo>
                        <a:cubicBezTo>
                          <a:pt x="1162" y="2090"/>
                          <a:pt x="1162" y="2091"/>
                          <a:pt x="1162" y="2091"/>
                        </a:cubicBezTo>
                        <a:cubicBezTo>
                          <a:pt x="1162" y="2091"/>
                          <a:pt x="1162" y="2091"/>
                          <a:pt x="1162" y="2091"/>
                        </a:cubicBezTo>
                        <a:cubicBezTo>
                          <a:pt x="1162" y="2092"/>
                          <a:pt x="1162" y="2092"/>
                          <a:pt x="1162" y="2092"/>
                        </a:cubicBezTo>
                        <a:cubicBezTo>
                          <a:pt x="1162" y="2092"/>
                          <a:pt x="1162" y="2091"/>
                          <a:pt x="1163" y="2091"/>
                        </a:cubicBezTo>
                        <a:cubicBezTo>
                          <a:pt x="1163" y="2091"/>
                          <a:pt x="1163" y="2091"/>
                          <a:pt x="1163" y="2092"/>
                        </a:cubicBezTo>
                        <a:cubicBezTo>
                          <a:pt x="1163" y="2092"/>
                          <a:pt x="1163" y="2092"/>
                          <a:pt x="1163" y="2092"/>
                        </a:cubicBezTo>
                        <a:cubicBezTo>
                          <a:pt x="1163" y="2092"/>
                          <a:pt x="1163" y="2092"/>
                          <a:pt x="1163" y="2092"/>
                        </a:cubicBezTo>
                        <a:cubicBezTo>
                          <a:pt x="1163" y="2092"/>
                          <a:pt x="1164" y="2093"/>
                          <a:pt x="1164" y="2093"/>
                        </a:cubicBezTo>
                        <a:cubicBezTo>
                          <a:pt x="1164" y="2093"/>
                          <a:pt x="1164" y="2092"/>
                          <a:pt x="1164" y="2092"/>
                        </a:cubicBezTo>
                        <a:cubicBezTo>
                          <a:pt x="1164" y="2093"/>
                          <a:pt x="1164" y="2093"/>
                          <a:pt x="1164" y="2093"/>
                        </a:cubicBezTo>
                        <a:cubicBezTo>
                          <a:pt x="1164" y="2093"/>
                          <a:pt x="1164" y="2093"/>
                          <a:pt x="1164" y="2093"/>
                        </a:cubicBezTo>
                        <a:cubicBezTo>
                          <a:pt x="1164" y="2093"/>
                          <a:pt x="1165" y="2093"/>
                          <a:pt x="1165" y="2093"/>
                        </a:cubicBezTo>
                        <a:cubicBezTo>
                          <a:pt x="1165" y="2093"/>
                          <a:pt x="1165" y="2093"/>
                          <a:pt x="1165" y="2093"/>
                        </a:cubicBezTo>
                        <a:cubicBezTo>
                          <a:pt x="1165" y="2093"/>
                          <a:pt x="1165" y="2094"/>
                          <a:pt x="1165" y="2094"/>
                        </a:cubicBezTo>
                        <a:cubicBezTo>
                          <a:pt x="1165" y="2094"/>
                          <a:pt x="1165" y="2093"/>
                          <a:pt x="1165" y="2093"/>
                        </a:cubicBezTo>
                        <a:cubicBezTo>
                          <a:pt x="1165" y="2093"/>
                          <a:pt x="1166" y="2093"/>
                          <a:pt x="1166" y="2093"/>
                        </a:cubicBezTo>
                        <a:cubicBezTo>
                          <a:pt x="1166" y="2093"/>
                          <a:pt x="1166" y="2093"/>
                          <a:pt x="1166" y="2093"/>
                        </a:cubicBezTo>
                        <a:cubicBezTo>
                          <a:pt x="1166" y="2094"/>
                          <a:pt x="1166" y="2094"/>
                          <a:pt x="1166" y="2094"/>
                        </a:cubicBezTo>
                        <a:cubicBezTo>
                          <a:pt x="1166" y="2094"/>
                          <a:pt x="1166" y="2093"/>
                          <a:pt x="1166" y="2094"/>
                        </a:cubicBezTo>
                        <a:cubicBezTo>
                          <a:pt x="1166" y="2094"/>
                          <a:pt x="1167" y="2094"/>
                          <a:pt x="1167" y="2095"/>
                        </a:cubicBezTo>
                        <a:cubicBezTo>
                          <a:pt x="1167" y="2095"/>
                          <a:pt x="1167" y="2095"/>
                          <a:pt x="1167" y="2095"/>
                        </a:cubicBezTo>
                        <a:cubicBezTo>
                          <a:pt x="1167" y="2095"/>
                          <a:pt x="1167" y="2095"/>
                          <a:pt x="1167" y="2095"/>
                        </a:cubicBezTo>
                        <a:cubicBezTo>
                          <a:pt x="1167" y="2095"/>
                          <a:pt x="1167" y="2095"/>
                          <a:pt x="1167" y="2095"/>
                        </a:cubicBezTo>
                        <a:cubicBezTo>
                          <a:pt x="1167" y="2095"/>
                          <a:pt x="1168" y="2095"/>
                          <a:pt x="1168" y="2095"/>
                        </a:cubicBezTo>
                        <a:cubicBezTo>
                          <a:pt x="1168" y="2095"/>
                          <a:pt x="1168" y="2096"/>
                          <a:pt x="1168" y="2096"/>
                        </a:cubicBezTo>
                        <a:cubicBezTo>
                          <a:pt x="1168" y="2096"/>
                          <a:pt x="1168" y="2096"/>
                          <a:pt x="1168" y="2096"/>
                        </a:cubicBezTo>
                        <a:cubicBezTo>
                          <a:pt x="1168" y="2096"/>
                          <a:pt x="1168" y="2096"/>
                          <a:pt x="1168" y="2096"/>
                        </a:cubicBezTo>
                        <a:cubicBezTo>
                          <a:pt x="1169" y="2096"/>
                          <a:pt x="1169" y="2096"/>
                          <a:pt x="1169" y="2096"/>
                        </a:cubicBezTo>
                        <a:cubicBezTo>
                          <a:pt x="1169" y="2096"/>
                          <a:pt x="1169" y="2096"/>
                          <a:pt x="1169" y="2096"/>
                        </a:cubicBezTo>
                        <a:cubicBezTo>
                          <a:pt x="1169" y="2096"/>
                          <a:pt x="1169" y="2096"/>
                          <a:pt x="1169" y="2097"/>
                        </a:cubicBezTo>
                        <a:cubicBezTo>
                          <a:pt x="1169" y="2097"/>
                          <a:pt x="1169" y="2097"/>
                          <a:pt x="1169" y="2097"/>
                        </a:cubicBezTo>
                        <a:cubicBezTo>
                          <a:pt x="1170" y="2098"/>
                          <a:pt x="1170" y="2098"/>
                          <a:pt x="1170" y="2098"/>
                        </a:cubicBezTo>
                        <a:cubicBezTo>
                          <a:pt x="1170" y="2098"/>
                          <a:pt x="1170" y="2098"/>
                          <a:pt x="1170" y="2098"/>
                        </a:cubicBezTo>
                        <a:cubicBezTo>
                          <a:pt x="1170" y="2098"/>
                          <a:pt x="1170" y="2098"/>
                          <a:pt x="1170" y="2098"/>
                        </a:cubicBezTo>
                        <a:cubicBezTo>
                          <a:pt x="1170" y="2098"/>
                          <a:pt x="1170" y="2097"/>
                          <a:pt x="1170" y="2097"/>
                        </a:cubicBezTo>
                        <a:cubicBezTo>
                          <a:pt x="1171" y="2097"/>
                          <a:pt x="1171" y="2098"/>
                          <a:pt x="1171" y="2098"/>
                        </a:cubicBezTo>
                        <a:cubicBezTo>
                          <a:pt x="1171" y="2098"/>
                          <a:pt x="1171" y="2098"/>
                          <a:pt x="1171" y="2098"/>
                        </a:cubicBezTo>
                        <a:cubicBezTo>
                          <a:pt x="1171" y="2099"/>
                          <a:pt x="1171" y="2099"/>
                          <a:pt x="1171" y="2099"/>
                        </a:cubicBezTo>
                        <a:cubicBezTo>
                          <a:pt x="1171" y="2099"/>
                          <a:pt x="1171" y="2098"/>
                          <a:pt x="1171" y="2098"/>
                        </a:cubicBezTo>
                        <a:cubicBezTo>
                          <a:pt x="1172" y="2098"/>
                          <a:pt x="1172" y="2099"/>
                          <a:pt x="1172" y="2099"/>
                        </a:cubicBezTo>
                        <a:cubicBezTo>
                          <a:pt x="1172" y="2099"/>
                          <a:pt x="1172" y="2099"/>
                          <a:pt x="1172" y="2099"/>
                        </a:cubicBezTo>
                        <a:cubicBezTo>
                          <a:pt x="1172" y="2099"/>
                          <a:pt x="1172" y="2100"/>
                          <a:pt x="1172" y="2100"/>
                        </a:cubicBezTo>
                        <a:cubicBezTo>
                          <a:pt x="1172" y="2100"/>
                          <a:pt x="1172" y="2100"/>
                          <a:pt x="1172" y="2100"/>
                        </a:cubicBezTo>
                        <a:cubicBezTo>
                          <a:pt x="1173" y="2100"/>
                          <a:pt x="1173" y="2100"/>
                          <a:pt x="1173" y="2100"/>
                        </a:cubicBezTo>
                        <a:cubicBezTo>
                          <a:pt x="1173" y="2100"/>
                          <a:pt x="1173" y="2100"/>
                          <a:pt x="1173" y="2101"/>
                        </a:cubicBezTo>
                        <a:cubicBezTo>
                          <a:pt x="1173" y="2101"/>
                          <a:pt x="1173" y="2101"/>
                          <a:pt x="1173" y="2101"/>
                        </a:cubicBezTo>
                        <a:cubicBezTo>
                          <a:pt x="1173" y="2101"/>
                          <a:pt x="1173" y="2100"/>
                          <a:pt x="1173" y="2101"/>
                        </a:cubicBezTo>
                        <a:cubicBezTo>
                          <a:pt x="1174" y="2101"/>
                          <a:pt x="1174" y="2101"/>
                          <a:pt x="1174" y="2102"/>
                        </a:cubicBezTo>
                        <a:cubicBezTo>
                          <a:pt x="1174" y="2102"/>
                          <a:pt x="1174" y="2101"/>
                          <a:pt x="1174" y="2101"/>
                        </a:cubicBezTo>
                        <a:cubicBezTo>
                          <a:pt x="1174" y="2101"/>
                          <a:pt x="1174" y="2101"/>
                          <a:pt x="1174" y="2101"/>
                        </a:cubicBezTo>
                        <a:cubicBezTo>
                          <a:pt x="1174" y="2101"/>
                          <a:pt x="1174" y="2101"/>
                          <a:pt x="1175" y="2101"/>
                        </a:cubicBezTo>
                        <a:cubicBezTo>
                          <a:pt x="1175" y="2101"/>
                          <a:pt x="1175" y="2101"/>
                          <a:pt x="1175" y="2101"/>
                        </a:cubicBezTo>
                        <a:cubicBezTo>
                          <a:pt x="1175" y="2101"/>
                          <a:pt x="1175" y="2102"/>
                          <a:pt x="1175" y="2102"/>
                        </a:cubicBezTo>
                        <a:cubicBezTo>
                          <a:pt x="1175" y="2102"/>
                          <a:pt x="1175" y="2102"/>
                          <a:pt x="1175" y="2102"/>
                        </a:cubicBezTo>
                        <a:cubicBezTo>
                          <a:pt x="1175" y="2102"/>
                          <a:pt x="1175" y="2102"/>
                          <a:pt x="1176" y="2102"/>
                        </a:cubicBezTo>
                        <a:cubicBezTo>
                          <a:pt x="1176" y="2102"/>
                          <a:pt x="1176" y="2102"/>
                          <a:pt x="1176" y="2102"/>
                        </a:cubicBezTo>
                        <a:cubicBezTo>
                          <a:pt x="1176" y="2102"/>
                          <a:pt x="1176" y="2102"/>
                          <a:pt x="1176" y="2103"/>
                        </a:cubicBezTo>
                        <a:cubicBezTo>
                          <a:pt x="1176" y="2103"/>
                          <a:pt x="1176" y="2102"/>
                          <a:pt x="1176" y="2102"/>
                        </a:cubicBezTo>
                        <a:cubicBezTo>
                          <a:pt x="1176" y="2102"/>
                          <a:pt x="1176" y="2102"/>
                          <a:pt x="1177" y="2102"/>
                        </a:cubicBezTo>
                        <a:cubicBezTo>
                          <a:pt x="1177" y="2102"/>
                          <a:pt x="1177" y="2103"/>
                          <a:pt x="1177" y="2103"/>
                        </a:cubicBezTo>
                        <a:cubicBezTo>
                          <a:pt x="1177" y="2103"/>
                          <a:pt x="1177" y="2103"/>
                          <a:pt x="1177" y="2103"/>
                        </a:cubicBezTo>
                        <a:cubicBezTo>
                          <a:pt x="1177" y="2103"/>
                          <a:pt x="1177" y="2103"/>
                          <a:pt x="1177" y="2103"/>
                        </a:cubicBezTo>
                        <a:cubicBezTo>
                          <a:pt x="1177" y="2103"/>
                          <a:pt x="1177" y="2104"/>
                          <a:pt x="1178" y="2104"/>
                        </a:cubicBezTo>
                        <a:cubicBezTo>
                          <a:pt x="1178" y="2104"/>
                          <a:pt x="1178" y="2103"/>
                          <a:pt x="1178" y="2103"/>
                        </a:cubicBezTo>
                        <a:cubicBezTo>
                          <a:pt x="1178" y="2103"/>
                          <a:pt x="1178" y="2104"/>
                          <a:pt x="1178" y="2104"/>
                        </a:cubicBezTo>
                        <a:cubicBezTo>
                          <a:pt x="1178" y="2104"/>
                          <a:pt x="1178" y="2104"/>
                          <a:pt x="1178" y="2104"/>
                        </a:cubicBezTo>
                        <a:cubicBezTo>
                          <a:pt x="1178" y="2104"/>
                          <a:pt x="1178" y="2104"/>
                          <a:pt x="1179" y="2104"/>
                        </a:cubicBezTo>
                        <a:cubicBezTo>
                          <a:pt x="1179" y="2105"/>
                          <a:pt x="1179" y="2105"/>
                          <a:pt x="1179" y="2105"/>
                        </a:cubicBezTo>
                        <a:cubicBezTo>
                          <a:pt x="1179" y="2105"/>
                          <a:pt x="1179" y="2104"/>
                          <a:pt x="1179" y="2104"/>
                        </a:cubicBezTo>
                        <a:cubicBezTo>
                          <a:pt x="1179" y="2104"/>
                          <a:pt x="1179" y="2105"/>
                          <a:pt x="1179" y="2105"/>
                        </a:cubicBezTo>
                        <a:cubicBezTo>
                          <a:pt x="1179" y="2105"/>
                          <a:pt x="1180" y="2105"/>
                          <a:pt x="1180" y="2105"/>
                        </a:cubicBezTo>
                        <a:cubicBezTo>
                          <a:pt x="1180" y="2105"/>
                          <a:pt x="1180" y="2105"/>
                          <a:pt x="1180" y="2105"/>
                        </a:cubicBezTo>
                        <a:cubicBezTo>
                          <a:pt x="1180" y="2105"/>
                          <a:pt x="1180" y="2105"/>
                          <a:pt x="1180" y="2105"/>
                        </a:cubicBezTo>
                        <a:cubicBezTo>
                          <a:pt x="1180" y="2105"/>
                          <a:pt x="1180" y="2105"/>
                          <a:pt x="1180" y="2105"/>
                        </a:cubicBezTo>
                        <a:cubicBezTo>
                          <a:pt x="1180" y="2105"/>
                          <a:pt x="1181" y="2105"/>
                          <a:pt x="1181" y="2105"/>
                        </a:cubicBezTo>
                        <a:cubicBezTo>
                          <a:pt x="1181" y="2105"/>
                          <a:pt x="1181" y="2105"/>
                          <a:pt x="1181" y="2105"/>
                        </a:cubicBezTo>
                        <a:cubicBezTo>
                          <a:pt x="1181" y="2106"/>
                          <a:pt x="1181" y="2106"/>
                          <a:pt x="1181" y="2106"/>
                        </a:cubicBezTo>
                        <a:cubicBezTo>
                          <a:pt x="1181" y="2106"/>
                          <a:pt x="1181" y="2106"/>
                          <a:pt x="1181" y="2106"/>
                        </a:cubicBezTo>
                        <a:cubicBezTo>
                          <a:pt x="1181" y="2106"/>
                          <a:pt x="1182" y="2106"/>
                          <a:pt x="1182" y="2106"/>
                        </a:cubicBezTo>
                        <a:cubicBezTo>
                          <a:pt x="1182" y="2106"/>
                          <a:pt x="1182" y="2106"/>
                          <a:pt x="1182" y="2106"/>
                        </a:cubicBezTo>
                        <a:cubicBezTo>
                          <a:pt x="1182" y="2106"/>
                          <a:pt x="1182" y="2106"/>
                          <a:pt x="1182" y="2106"/>
                        </a:cubicBezTo>
                        <a:cubicBezTo>
                          <a:pt x="1182" y="2107"/>
                          <a:pt x="1182" y="2107"/>
                          <a:pt x="1182" y="2107"/>
                        </a:cubicBezTo>
                        <a:cubicBezTo>
                          <a:pt x="1182" y="2107"/>
                          <a:pt x="1183" y="2108"/>
                          <a:pt x="1183" y="2108"/>
                        </a:cubicBezTo>
                        <a:cubicBezTo>
                          <a:pt x="1183" y="2108"/>
                          <a:pt x="1183" y="2108"/>
                          <a:pt x="1183" y="2108"/>
                        </a:cubicBezTo>
                        <a:cubicBezTo>
                          <a:pt x="1183" y="2108"/>
                          <a:pt x="1183" y="2108"/>
                          <a:pt x="1183" y="2108"/>
                        </a:cubicBezTo>
                        <a:cubicBezTo>
                          <a:pt x="1183" y="2108"/>
                          <a:pt x="1183" y="2108"/>
                          <a:pt x="1183" y="2108"/>
                        </a:cubicBezTo>
                        <a:cubicBezTo>
                          <a:pt x="1183" y="2108"/>
                          <a:pt x="1184" y="2108"/>
                          <a:pt x="1184" y="2108"/>
                        </a:cubicBezTo>
                        <a:cubicBezTo>
                          <a:pt x="1184" y="2108"/>
                          <a:pt x="1184" y="2109"/>
                          <a:pt x="1184" y="2109"/>
                        </a:cubicBezTo>
                        <a:cubicBezTo>
                          <a:pt x="1184" y="2109"/>
                          <a:pt x="1184" y="2109"/>
                          <a:pt x="1184" y="2109"/>
                        </a:cubicBezTo>
                        <a:cubicBezTo>
                          <a:pt x="1184" y="2109"/>
                          <a:pt x="1184" y="2108"/>
                          <a:pt x="1184" y="2108"/>
                        </a:cubicBezTo>
                        <a:cubicBezTo>
                          <a:pt x="1184" y="2108"/>
                          <a:pt x="1185" y="2109"/>
                          <a:pt x="1185" y="2109"/>
                        </a:cubicBezTo>
                        <a:cubicBezTo>
                          <a:pt x="1185" y="2109"/>
                          <a:pt x="1185" y="2109"/>
                          <a:pt x="1185" y="2109"/>
                        </a:cubicBezTo>
                        <a:cubicBezTo>
                          <a:pt x="1185" y="2109"/>
                          <a:pt x="1185" y="2109"/>
                          <a:pt x="1185" y="2109"/>
                        </a:cubicBezTo>
                        <a:cubicBezTo>
                          <a:pt x="1185" y="2109"/>
                          <a:pt x="1185" y="2109"/>
                          <a:pt x="1185" y="2109"/>
                        </a:cubicBezTo>
                        <a:cubicBezTo>
                          <a:pt x="1186" y="2110"/>
                          <a:pt x="1186" y="2110"/>
                          <a:pt x="1186" y="2110"/>
                        </a:cubicBezTo>
                        <a:cubicBezTo>
                          <a:pt x="1186" y="2110"/>
                          <a:pt x="1186" y="2111"/>
                          <a:pt x="1186" y="2111"/>
                        </a:cubicBezTo>
                        <a:cubicBezTo>
                          <a:pt x="1186" y="2111"/>
                          <a:pt x="1186" y="2110"/>
                          <a:pt x="1186" y="2110"/>
                        </a:cubicBezTo>
                        <a:cubicBezTo>
                          <a:pt x="1186" y="2110"/>
                          <a:pt x="1186" y="2110"/>
                          <a:pt x="1186" y="2111"/>
                        </a:cubicBezTo>
                        <a:cubicBezTo>
                          <a:pt x="1187" y="2111"/>
                          <a:pt x="1187" y="2110"/>
                          <a:pt x="1187" y="2110"/>
                        </a:cubicBezTo>
                        <a:cubicBezTo>
                          <a:pt x="1187" y="2110"/>
                          <a:pt x="1187" y="2110"/>
                          <a:pt x="1187" y="2111"/>
                        </a:cubicBezTo>
                        <a:cubicBezTo>
                          <a:pt x="1187" y="2111"/>
                          <a:pt x="1187" y="2111"/>
                          <a:pt x="1187" y="2111"/>
                        </a:cubicBezTo>
                        <a:cubicBezTo>
                          <a:pt x="1187" y="2111"/>
                          <a:pt x="1187" y="2111"/>
                          <a:pt x="1187" y="2111"/>
                        </a:cubicBezTo>
                        <a:cubicBezTo>
                          <a:pt x="1188" y="2111"/>
                          <a:pt x="1188" y="2112"/>
                          <a:pt x="1188" y="2112"/>
                        </a:cubicBezTo>
                        <a:cubicBezTo>
                          <a:pt x="1188" y="2112"/>
                          <a:pt x="1188" y="2111"/>
                          <a:pt x="1188" y="2111"/>
                        </a:cubicBezTo>
                        <a:cubicBezTo>
                          <a:pt x="1188" y="2111"/>
                          <a:pt x="1188" y="2111"/>
                          <a:pt x="1188" y="2111"/>
                        </a:cubicBezTo>
                        <a:cubicBezTo>
                          <a:pt x="1188" y="2111"/>
                          <a:pt x="1188" y="2112"/>
                          <a:pt x="1188" y="2112"/>
                        </a:cubicBezTo>
                        <a:cubicBezTo>
                          <a:pt x="1189" y="2112"/>
                          <a:pt x="1189" y="2111"/>
                          <a:pt x="1189" y="2111"/>
                        </a:cubicBezTo>
                        <a:cubicBezTo>
                          <a:pt x="1189" y="2112"/>
                          <a:pt x="1189" y="2112"/>
                          <a:pt x="1189" y="2112"/>
                        </a:cubicBezTo>
                        <a:cubicBezTo>
                          <a:pt x="1189" y="2112"/>
                          <a:pt x="1189" y="2112"/>
                          <a:pt x="1189" y="2112"/>
                        </a:cubicBezTo>
                        <a:cubicBezTo>
                          <a:pt x="1189" y="2112"/>
                          <a:pt x="1189" y="2112"/>
                          <a:pt x="1189" y="2112"/>
                        </a:cubicBezTo>
                        <a:cubicBezTo>
                          <a:pt x="1190" y="2112"/>
                          <a:pt x="1190" y="2113"/>
                          <a:pt x="1190" y="2113"/>
                        </a:cubicBezTo>
                        <a:cubicBezTo>
                          <a:pt x="1190" y="2113"/>
                          <a:pt x="1190" y="2112"/>
                          <a:pt x="1190" y="2113"/>
                        </a:cubicBezTo>
                        <a:cubicBezTo>
                          <a:pt x="1190" y="2113"/>
                          <a:pt x="1190" y="2113"/>
                          <a:pt x="1190" y="2113"/>
                        </a:cubicBezTo>
                        <a:cubicBezTo>
                          <a:pt x="1190" y="2113"/>
                          <a:pt x="1190" y="2113"/>
                          <a:pt x="1191" y="2113"/>
                        </a:cubicBezTo>
                        <a:cubicBezTo>
                          <a:pt x="1191" y="2113"/>
                          <a:pt x="1191" y="2113"/>
                          <a:pt x="1191" y="2113"/>
                        </a:cubicBezTo>
                        <a:cubicBezTo>
                          <a:pt x="1191" y="2113"/>
                          <a:pt x="1191" y="2113"/>
                          <a:pt x="1191" y="2113"/>
                        </a:cubicBezTo>
                        <a:cubicBezTo>
                          <a:pt x="1191" y="2113"/>
                          <a:pt x="1191" y="2113"/>
                          <a:pt x="1191" y="2113"/>
                        </a:cubicBezTo>
                        <a:cubicBezTo>
                          <a:pt x="1191" y="2113"/>
                          <a:pt x="1191" y="2113"/>
                          <a:pt x="1192" y="2114"/>
                        </a:cubicBezTo>
                        <a:cubicBezTo>
                          <a:pt x="1192" y="2114"/>
                          <a:pt x="1192" y="2113"/>
                          <a:pt x="1192" y="2113"/>
                        </a:cubicBezTo>
                        <a:cubicBezTo>
                          <a:pt x="1192" y="2113"/>
                          <a:pt x="1192" y="2114"/>
                          <a:pt x="1192" y="2114"/>
                        </a:cubicBezTo>
                        <a:cubicBezTo>
                          <a:pt x="1192" y="2114"/>
                          <a:pt x="1192" y="2114"/>
                          <a:pt x="1192" y="2114"/>
                        </a:cubicBezTo>
                        <a:cubicBezTo>
                          <a:pt x="1192" y="2114"/>
                          <a:pt x="1192" y="2113"/>
                          <a:pt x="1193" y="2114"/>
                        </a:cubicBezTo>
                        <a:cubicBezTo>
                          <a:pt x="1193" y="2114"/>
                          <a:pt x="1193" y="2115"/>
                          <a:pt x="1193" y="2115"/>
                        </a:cubicBezTo>
                        <a:cubicBezTo>
                          <a:pt x="1193" y="2115"/>
                          <a:pt x="1193" y="2115"/>
                          <a:pt x="1193" y="2114"/>
                        </a:cubicBezTo>
                        <a:cubicBezTo>
                          <a:pt x="1193" y="2114"/>
                          <a:pt x="1193" y="2114"/>
                          <a:pt x="1193" y="2115"/>
                        </a:cubicBezTo>
                        <a:cubicBezTo>
                          <a:pt x="1193" y="2115"/>
                          <a:pt x="1193" y="2115"/>
                          <a:pt x="1194" y="2115"/>
                        </a:cubicBezTo>
                        <a:cubicBezTo>
                          <a:pt x="1194" y="2115"/>
                          <a:pt x="1194" y="2115"/>
                          <a:pt x="1194" y="2115"/>
                        </a:cubicBezTo>
                        <a:cubicBezTo>
                          <a:pt x="1194" y="2115"/>
                          <a:pt x="1194" y="2116"/>
                          <a:pt x="1194" y="2116"/>
                        </a:cubicBezTo>
                        <a:cubicBezTo>
                          <a:pt x="1194" y="2116"/>
                          <a:pt x="1194" y="2115"/>
                          <a:pt x="1194" y="2115"/>
                        </a:cubicBezTo>
                        <a:cubicBezTo>
                          <a:pt x="1194" y="2115"/>
                          <a:pt x="1194" y="2116"/>
                          <a:pt x="1195" y="2116"/>
                        </a:cubicBezTo>
                        <a:cubicBezTo>
                          <a:pt x="1195" y="2116"/>
                          <a:pt x="1195" y="2116"/>
                          <a:pt x="1195" y="2116"/>
                        </a:cubicBezTo>
                        <a:cubicBezTo>
                          <a:pt x="1195" y="2116"/>
                          <a:pt x="1195" y="2116"/>
                          <a:pt x="1195" y="2116"/>
                        </a:cubicBezTo>
                        <a:cubicBezTo>
                          <a:pt x="1195" y="2116"/>
                          <a:pt x="1195" y="2116"/>
                          <a:pt x="1195" y="2116"/>
                        </a:cubicBezTo>
                        <a:cubicBezTo>
                          <a:pt x="1195" y="2116"/>
                          <a:pt x="1196" y="2116"/>
                          <a:pt x="1196" y="2116"/>
                        </a:cubicBezTo>
                        <a:cubicBezTo>
                          <a:pt x="1196" y="2117"/>
                          <a:pt x="1196" y="2118"/>
                          <a:pt x="1196" y="2118"/>
                        </a:cubicBezTo>
                        <a:cubicBezTo>
                          <a:pt x="1196" y="2118"/>
                          <a:pt x="1196" y="2117"/>
                          <a:pt x="1196" y="2117"/>
                        </a:cubicBezTo>
                        <a:cubicBezTo>
                          <a:pt x="1196" y="2117"/>
                          <a:pt x="1196" y="2117"/>
                          <a:pt x="1196" y="2117"/>
                        </a:cubicBezTo>
                        <a:cubicBezTo>
                          <a:pt x="1196" y="2117"/>
                          <a:pt x="1197" y="2117"/>
                          <a:pt x="1197" y="2117"/>
                        </a:cubicBezTo>
                        <a:cubicBezTo>
                          <a:pt x="1197" y="2117"/>
                          <a:pt x="1197" y="2117"/>
                          <a:pt x="1197" y="2117"/>
                        </a:cubicBezTo>
                        <a:cubicBezTo>
                          <a:pt x="1197" y="2117"/>
                          <a:pt x="1197" y="2117"/>
                          <a:pt x="1197" y="2117"/>
                        </a:cubicBezTo>
                        <a:cubicBezTo>
                          <a:pt x="1197" y="2117"/>
                          <a:pt x="1197" y="2117"/>
                          <a:pt x="1197" y="2118"/>
                        </a:cubicBezTo>
                        <a:cubicBezTo>
                          <a:pt x="1197" y="2118"/>
                          <a:pt x="1198" y="2118"/>
                          <a:pt x="1198" y="2118"/>
                        </a:cubicBezTo>
                        <a:cubicBezTo>
                          <a:pt x="1198" y="2118"/>
                          <a:pt x="1198" y="2118"/>
                          <a:pt x="1198" y="2118"/>
                        </a:cubicBezTo>
                        <a:cubicBezTo>
                          <a:pt x="1198" y="2118"/>
                          <a:pt x="1198" y="2118"/>
                          <a:pt x="1198" y="2118"/>
                        </a:cubicBezTo>
                        <a:cubicBezTo>
                          <a:pt x="1198" y="2118"/>
                          <a:pt x="1198" y="2118"/>
                          <a:pt x="1198" y="2118"/>
                        </a:cubicBezTo>
                        <a:cubicBezTo>
                          <a:pt x="1198" y="2118"/>
                          <a:pt x="1199" y="2118"/>
                          <a:pt x="1199" y="2118"/>
                        </a:cubicBezTo>
                        <a:cubicBezTo>
                          <a:pt x="1199" y="2118"/>
                          <a:pt x="1199" y="2118"/>
                          <a:pt x="1199" y="2118"/>
                        </a:cubicBezTo>
                        <a:cubicBezTo>
                          <a:pt x="1199" y="2118"/>
                          <a:pt x="1199" y="2118"/>
                          <a:pt x="1199" y="2119"/>
                        </a:cubicBezTo>
                        <a:cubicBezTo>
                          <a:pt x="1199" y="2119"/>
                          <a:pt x="1199" y="2119"/>
                          <a:pt x="1199" y="2119"/>
                        </a:cubicBezTo>
                        <a:cubicBezTo>
                          <a:pt x="1199" y="2119"/>
                          <a:pt x="1200" y="2119"/>
                          <a:pt x="1200" y="2119"/>
                        </a:cubicBezTo>
                        <a:cubicBezTo>
                          <a:pt x="1200" y="2119"/>
                          <a:pt x="1200" y="2119"/>
                          <a:pt x="1200" y="2119"/>
                        </a:cubicBezTo>
                        <a:cubicBezTo>
                          <a:pt x="1200" y="2119"/>
                          <a:pt x="1200" y="2119"/>
                          <a:pt x="1200" y="2120"/>
                        </a:cubicBezTo>
                        <a:cubicBezTo>
                          <a:pt x="1200" y="2120"/>
                          <a:pt x="1200" y="2119"/>
                          <a:pt x="1200" y="2119"/>
                        </a:cubicBezTo>
                        <a:cubicBezTo>
                          <a:pt x="1200" y="2120"/>
                          <a:pt x="1201" y="2120"/>
                          <a:pt x="1201" y="2120"/>
                        </a:cubicBezTo>
                        <a:cubicBezTo>
                          <a:pt x="1201" y="2120"/>
                          <a:pt x="1201" y="2120"/>
                          <a:pt x="1201" y="2120"/>
                        </a:cubicBezTo>
                        <a:cubicBezTo>
                          <a:pt x="1201" y="2120"/>
                          <a:pt x="1201" y="2120"/>
                          <a:pt x="1201" y="2120"/>
                        </a:cubicBezTo>
                        <a:cubicBezTo>
                          <a:pt x="1201" y="2120"/>
                          <a:pt x="1201" y="2120"/>
                          <a:pt x="1201" y="2120"/>
                        </a:cubicBezTo>
                        <a:cubicBezTo>
                          <a:pt x="1201" y="2119"/>
                          <a:pt x="1202" y="2119"/>
                          <a:pt x="1202" y="2119"/>
                        </a:cubicBezTo>
                        <a:cubicBezTo>
                          <a:pt x="1202" y="2120"/>
                          <a:pt x="1202" y="2120"/>
                          <a:pt x="1202" y="2120"/>
                        </a:cubicBezTo>
                        <a:cubicBezTo>
                          <a:pt x="1202" y="2120"/>
                          <a:pt x="1202" y="2120"/>
                          <a:pt x="1202" y="2120"/>
                        </a:cubicBezTo>
                        <a:cubicBezTo>
                          <a:pt x="1202" y="2121"/>
                          <a:pt x="1202" y="2121"/>
                          <a:pt x="1202" y="2121"/>
                        </a:cubicBezTo>
                        <a:cubicBezTo>
                          <a:pt x="1203" y="2121"/>
                          <a:pt x="1203" y="2121"/>
                          <a:pt x="1203" y="2121"/>
                        </a:cubicBezTo>
                        <a:cubicBezTo>
                          <a:pt x="1203" y="2121"/>
                          <a:pt x="1203" y="2121"/>
                          <a:pt x="1203" y="2121"/>
                        </a:cubicBezTo>
                        <a:cubicBezTo>
                          <a:pt x="1203" y="2121"/>
                          <a:pt x="1203" y="2122"/>
                          <a:pt x="1203" y="2122"/>
                        </a:cubicBezTo>
                        <a:cubicBezTo>
                          <a:pt x="1203" y="2122"/>
                          <a:pt x="1203" y="2121"/>
                          <a:pt x="1203" y="2121"/>
                        </a:cubicBezTo>
                        <a:cubicBezTo>
                          <a:pt x="1204" y="2121"/>
                          <a:pt x="1204" y="2121"/>
                          <a:pt x="1204" y="2121"/>
                        </a:cubicBezTo>
                        <a:cubicBezTo>
                          <a:pt x="1204" y="2121"/>
                          <a:pt x="1204" y="2121"/>
                          <a:pt x="1204" y="2121"/>
                        </a:cubicBezTo>
                        <a:cubicBezTo>
                          <a:pt x="1204" y="2121"/>
                          <a:pt x="1204" y="2121"/>
                          <a:pt x="1204" y="2121"/>
                        </a:cubicBezTo>
                        <a:cubicBezTo>
                          <a:pt x="1204" y="2121"/>
                          <a:pt x="1204" y="2122"/>
                          <a:pt x="1204" y="2122"/>
                        </a:cubicBezTo>
                        <a:cubicBezTo>
                          <a:pt x="1205" y="2122"/>
                          <a:pt x="1205" y="2122"/>
                          <a:pt x="1205" y="2122"/>
                        </a:cubicBezTo>
                        <a:cubicBezTo>
                          <a:pt x="1205" y="2122"/>
                          <a:pt x="1205" y="2122"/>
                          <a:pt x="1205" y="2122"/>
                        </a:cubicBezTo>
                        <a:cubicBezTo>
                          <a:pt x="1205" y="2122"/>
                          <a:pt x="1205" y="2122"/>
                          <a:pt x="1205" y="2122"/>
                        </a:cubicBezTo>
                        <a:cubicBezTo>
                          <a:pt x="1205" y="2122"/>
                          <a:pt x="1205" y="2122"/>
                          <a:pt x="1205" y="2122"/>
                        </a:cubicBezTo>
                        <a:cubicBezTo>
                          <a:pt x="1206" y="2122"/>
                          <a:pt x="1206" y="2122"/>
                          <a:pt x="1206" y="2122"/>
                        </a:cubicBezTo>
                        <a:cubicBezTo>
                          <a:pt x="1206" y="2122"/>
                          <a:pt x="1206" y="2122"/>
                          <a:pt x="1206" y="2122"/>
                        </a:cubicBezTo>
                        <a:cubicBezTo>
                          <a:pt x="1206" y="2122"/>
                          <a:pt x="1206" y="2123"/>
                          <a:pt x="1206" y="2123"/>
                        </a:cubicBezTo>
                        <a:cubicBezTo>
                          <a:pt x="1206" y="2123"/>
                          <a:pt x="1206" y="2122"/>
                          <a:pt x="1207" y="2122"/>
                        </a:cubicBezTo>
                        <a:cubicBezTo>
                          <a:pt x="1207" y="2122"/>
                          <a:pt x="1207" y="2123"/>
                          <a:pt x="1207" y="2123"/>
                        </a:cubicBezTo>
                        <a:cubicBezTo>
                          <a:pt x="1207" y="2123"/>
                          <a:pt x="1207" y="2123"/>
                          <a:pt x="1207" y="2123"/>
                        </a:cubicBezTo>
                        <a:cubicBezTo>
                          <a:pt x="1207" y="2123"/>
                          <a:pt x="1207" y="2123"/>
                          <a:pt x="1207" y="2123"/>
                        </a:cubicBezTo>
                        <a:cubicBezTo>
                          <a:pt x="1207" y="2123"/>
                          <a:pt x="1207" y="2123"/>
                          <a:pt x="1208" y="2123"/>
                        </a:cubicBezTo>
                        <a:cubicBezTo>
                          <a:pt x="1208" y="2124"/>
                          <a:pt x="1208" y="2123"/>
                          <a:pt x="1208" y="2124"/>
                        </a:cubicBezTo>
                        <a:cubicBezTo>
                          <a:pt x="1208" y="2124"/>
                          <a:pt x="1208" y="2124"/>
                          <a:pt x="1208" y="2124"/>
                        </a:cubicBezTo>
                        <a:cubicBezTo>
                          <a:pt x="1208" y="2124"/>
                          <a:pt x="1208" y="2124"/>
                          <a:pt x="1208" y="2123"/>
                        </a:cubicBezTo>
                        <a:cubicBezTo>
                          <a:pt x="1208" y="2123"/>
                          <a:pt x="1208" y="2123"/>
                          <a:pt x="1209" y="2123"/>
                        </a:cubicBezTo>
                        <a:cubicBezTo>
                          <a:pt x="1209" y="2123"/>
                          <a:pt x="1209" y="2124"/>
                          <a:pt x="1209" y="2124"/>
                        </a:cubicBezTo>
                        <a:cubicBezTo>
                          <a:pt x="1209" y="2124"/>
                          <a:pt x="1209" y="2123"/>
                          <a:pt x="1209" y="2123"/>
                        </a:cubicBezTo>
                        <a:cubicBezTo>
                          <a:pt x="1209" y="2123"/>
                          <a:pt x="1209" y="2124"/>
                          <a:pt x="1209" y="2124"/>
                        </a:cubicBezTo>
                        <a:cubicBezTo>
                          <a:pt x="1209" y="2124"/>
                          <a:pt x="1209" y="2124"/>
                          <a:pt x="1210" y="2124"/>
                        </a:cubicBezTo>
                        <a:cubicBezTo>
                          <a:pt x="1210" y="2124"/>
                          <a:pt x="1210" y="2124"/>
                          <a:pt x="1210" y="2125"/>
                        </a:cubicBezTo>
                        <a:cubicBezTo>
                          <a:pt x="1210" y="2125"/>
                          <a:pt x="1210" y="2125"/>
                          <a:pt x="1210" y="2125"/>
                        </a:cubicBezTo>
                        <a:cubicBezTo>
                          <a:pt x="1210" y="2125"/>
                          <a:pt x="1210" y="2124"/>
                          <a:pt x="1210" y="2124"/>
                        </a:cubicBezTo>
                        <a:cubicBezTo>
                          <a:pt x="1210" y="2125"/>
                          <a:pt x="1210" y="2125"/>
                          <a:pt x="1211" y="2125"/>
                        </a:cubicBezTo>
                        <a:cubicBezTo>
                          <a:pt x="1211" y="2125"/>
                          <a:pt x="1211" y="2125"/>
                          <a:pt x="1211" y="2125"/>
                        </a:cubicBezTo>
                        <a:cubicBezTo>
                          <a:pt x="1211" y="2125"/>
                          <a:pt x="1211" y="2125"/>
                          <a:pt x="1211" y="2125"/>
                        </a:cubicBezTo>
                        <a:cubicBezTo>
                          <a:pt x="1211" y="2125"/>
                          <a:pt x="1211" y="2125"/>
                          <a:pt x="1211" y="2126"/>
                        </a:cubicBezTo>
                        <a:cubicBezTo>
                          <a:pt x="1211" y="2126"/>
                          <a:pt x="1211" y="2125"/>
                          <a:pt x="1212" y="2125"/>
                        </a:cubicBezTo>
                        <a:cubicBezTo>
                          <a:pt x="1212" y="2125"/>
                          <a:pt x="1212" y="2126"/>
                          <a:pt x="1212" y="2126"/>
                        </a:cubicBezTo>
                        <a:cubicBezTo>
                          <a:pt x="1212" y="2126"/>
                          <a:pt x="1212" y="2125"/>
                          <a:pt x="1212" y="2125"/>
                        </a:cubicBezTo>
                        <a:cubicBezTo>
                          <a:pt x="1212" y="2125"/>
                          <a:pt x="1212" y="2125"/>
                          <a:pt x="1212" y="2125"/>
                        </a:cubicBezTo>
                        <a:cubicBezTo>
                          <a:pt x="1212" y="2125"/>
                          <a:pt x="1213" y="2126"/>
                          <a:pt x="1213" y="2126"/>
                        </a:cubicBezTo>
                        <a:cubicBezTo>
                          <a:pt x="1213" y="2126"/>
                          <a:pt x="1213" y="2126"/>
                          <a:pt x="1213" y="2126"/>
                        </a:cubicBezTo>
                        <a:cubicBezTo>
                          <a:pt x="1213" y="2126"/>
                          <a:pt x="1213" y="2126"/>
                          <a:pt x="1213" y="2127"/>
                        </a:cubicBezTo>
                        <a:cubicBezTo>
                          <a:pt x="1213" y="2127"/>
                          <a:pt x="1213" y="2126"/>
                          <a:pt x="1213" y="2126"/>
                        </a:cubicBezTo>
                        <a:cubicBezTo>
                          <a:pt x="1213" y="2126"/>
                          <a:pt x="1214" y="2126"/>
                          <a:pt x="1214" y="2126"/>
                        </a:cubicBezTo>
                        <a:cubicBezTo>
                          <a:pt x="1214" y="2126"/>
                          <a:pt x="1214" y="2126"/>
                          <a:pt x="1214" y="2126"/>
                        </a:cubicBezTo>
                        <a:cubicBezTo>
                          <a:pt x="1214" y="2126"/>
                          <a:pt x="1214" y="2126"/>
                          <a:pt x="1214" y="2126"/>
                        </a:cubicBezTo>
                        <a:cubicBezTo>
                          <a:pt x="1214" y="2126"/>
                          <a:pt x="1214" y="2127"/>
                          <a:pt x="1214" y="2127"/>
                        </a:cubicBezTo>
                        <a:cubicBezTo>
                          <a:pt x="1214" y="2127"/>
                          <a:pt x="1215" y="2127"/>
                          <a:pt x="1215" y="2127"/>
                        </a:cubicBezTo>
                        <a:cubicBezTo>
                          <a:pt x="1215" y="2127"/>
                          <a:pt x="1215" y="2127"/>
                          <a:pt x="1215" y="2127"/>
                        </a:cubicBezTo>
                        <a:cubicBezTo>
                          <a:pt x="1215" y="2127"/>
                          <a:pt x="1215" y="2128"/>
                          <a:pt x="1215" y="2128"/>
                        </a:cubicBezTo>
                        <a:cubicBezTo>
                          <a:pt x="1215" y="2128"/>
                          <a:pt x="1215" y="2127"/>
                          <a:pt x="1215" y="2127"/>
                        </a:cubicBezTo>
                        <a:cubicBezTo>
                          <a:pt x="1215" y="2127"/>
                          <a:pt x="1216" y="2128"/>
                          <a:pt x="1216" y="2128"/>
                        </a:cubicBezTo>
                        <a:cubicBezTo>
                          <a:pt x="1216" y="2128"/>
                          <a:pt x="1216" y="2128"/>
                          <a:pt x="1216" y="2128"/>
                        </a:cubicBezTo>
                        <a:cubicBezTo>
                          <a:pt x="1216" y="2128"/>
                          <a:pt x="1216" y="2128"/>
                          <a:pt x="1216" y="2128"/>
                        </a:cubicBezTo>
                        <a:cubicBezTo>
                          <a:pt x="1216" y="2128"/>
                          <a:pt x="1216" y="2128"/>
                          <a:pt x="1216" y="2129"/>
                        </a:cubicBezTo>
                        <a:cubicBezTo>
                          <a:pt x="1216" y="2129"/>
                          <a:pt x="1217" y="2128"/>
                          <a:pt x="1217" y="2128"/>
                        </a:cubicBezTo>
                        <a:cubicBezTo>
                          <a:pt x="1217" y="2128"/>
                          <a:pt x="1217" y="2129"/>
                          <a:pt x="1217" y="2129"/>
                        </a:cubicBezTo>
                        <a:cubicBezTo>
                          <a:pt x="1217" y="2129"/>
                          <a:pt x="1217" y="2128"/>
                          <a:pt x="1217" y="2129"/>
                        </a:cubicBezTo>
                        <a:cubicBezTo>
                          <a:pt x="1217" y="2129"/>
                          <a:pt x="1217" y="2129"/>
                          <a:pt x="1217" y="2129"/>
                        </a:cubicBezTo>
                        <a:cubicBezTo>
                          <a:pt x="1218" y="2129"/>
                          <a:pt x="1218" y="2129"/>
                          <a:pt x="1218" y="2129"/>
                        </a:cubicBezTo>
                        <a:cubicBezTo>
                          <a:pt x="1218" y="2129"/>
                          <a:pt x="1218" y="2129"/>
                          <a:pt x="1218" y="2129"/>
                        </a:cubicBezTo>
                        <a:cubicBezTo>
                          <a:pt x="1218" y="2129"/>
                          <a:pt x="1218" y="2129"/>
                          <a:pt x="1218" y="2129"/>
                        </a:cubicBezTo>
                        <a:cubicBezTo>
                          <a:pt x="1218" y="2129"/>
                          <a:pt x="1218" y="2130"/>
                          <a:pt x="1218" y="2130"/>
                        </a:cubicBezTo>
                        <a:cubicBezTo>
                          <a:pt x="1219" y="2130"/>
                          <a:pt x="1219" y="2130"/>
                          <a:pt x="1219" y="2130"/>
                        </a:cubicBezTo>
                        <a:cubicBezTo>
                          <a:pt x="1219" y="2130"/>
                          <a:pt x="1219" y="2130"/>
                          <a:pt x="1219" y="2130"/>
                        </a:cubicBezTo>
                        <a:cubicBezTo>
                          <a:pt x="1219" y="2130"/>
                          <a:pt x="1219" y="2130"/>
                          <a:pt x="1219" y="2130"/>
                        </a:cubicBezTo>
                        <a:cubicBezTo>
                          <a:pt x="1219" y="2130"/>
                          <a:pt x="1219" y="2130"/>
                          <a:pt x="1219" y="2130"/>
                        </a:cubicBezTo>
                        <a:cubicBezTo>
                          <a:pt x="1220" y="2130"/>
                          <a:pt x="1220" y="2130"/>
                          <a:pt x="1220" y="2130"/>
                        </a:cubicBezTo>
                        <a:cubicBezTo>
                          <a:pt x="1220" y="2130"/>
                          <a:pt x="1220" y="2130"/>
                          <a:pt x="1220" y="2131"/>
                        </a:cubicBezTo>
                        <a:cubicBezTo>
                          <a:pt x="1220" y="2131"/>
                          <a:pt x="1220" y="2131"/>
                          <a:pt x="1220" y="2131"/>
                        </a:cubicBezTo>
                        <a:cubicBezTo>
                          <a:pt x="1220" y="2131"/>
                          <a:pt x="1220" y="2131"/>
                          <a:pt x="1220" y="2131"/>
                        </a:cubicBezTo>
                        <a:cubicBezTo>
                          <a:pt x="1221" y="2131"/>
                          <a:pt x="1221" y="2131"/>
                          <a:pt x="1221" y="2131"/>
                        </a:cubicBezTo>
                        <a:cubicBezTo>
                          <a:pt x="1221" y="2131"/>
                          <a:pt x="1221" y="2131"/>
                          <a:pt x="1221" y="2131"/>
                        </a:cubicBezTo>
                        <a:cubicBezTo>
                          <a:pt x="1222" y="2131"/>
                          <a:pt x="1222" y="2131"/>
                          <a:pt x="1222" y="2131"/>
                        </a:cubicBezTo>
                        <a:cubicBezTo>
                          <a:pt x="1222" y="2131"/>
                          <a:pt x="1222" y="2131"/>
                          <a:pt x="1222" y="2131"/>
                        </a:cubicBezTo>
                        <a:cubicBezTo>
                          <a:pt x="1222" y="2131"/>
                          <a:pt x="1222" y="2132"/>
                          <a:pt x="1222" y="2132"/>
                        </a:cubicBezTo>
                        <a:cubicBezTo>
                          <a:pt x="1222" y="2132"/>
                          <a:pt x="1222" y="2132"/>
                          <a:pt x="1222" y="2132"/>
                        </a:cubicBezTo>
                        <a:cubicBezTo>
                          <a:pt x="1223" y="2132"/>
                          <a:pt x="1223" y="2132"/>
                          <a:pt x="1223" y="2132"/>
                        </a:cubicBezTo>
                        <a:cubicBezTo>
                          <a:pt x="1223" y="2132"/>
                          <a:pt x="1223" y="2132"/>
                          <a:pt x="1223" y="2132"/>
                        </a:cubicBezTo>
                        <a:cubicBezTo>
                          <a:pt x="1223" y="2132"/>
                          <a:pt x="1223" y="2132"/>
                          <a:pt x="1223" y="2132"/>
                        </a:cubicBezTo>
                        <a:cubicBezTo>
                          <a:pt x="1223" y="2132"/>
                          <a:pt x="1223" y="2133"/>
                          <a:pt x="1224" y="2133"/>
                        </a:cubicBezTo>
                        <a:cubicBezTo>
                          <a:pt x="1224" y="2133"/>
                          <a:pt x="1224" y="2133"/>
                          <a:pt x="1224" y="2133"/>
                        </a:cubicBezTo>
                        <a:cubicBezTo>
                          <a:pt x="1224" y="2133"/>
                          <a:pt x="1224" y="2133"/>
                          <a:pt x="1224" y="2133"/>
                        </a:cubicBezTo>
                        <a:cubicBezTo>
                          <a:pt x="1224" y="2133"/>
                          <a:pt x="1224" y="2133"/>
                          <a:pt x="1224" y="2133"/>
                        </a:cubicBezTo>
                        <a:cubicBezTo>
                          <a:pt x="1224" y="2133"/>
                          <a:pt x="1224" y="2133"/>
                          <a:pt x="1225" y="2133"/>
                        </a:cubicBezTo>
                        <a:cubicBezTo>
                          <a:pt x="1225" y="2134"/>
                          <a:pt x="1225" y="2134"/>
                          <a:pt x="1225" y="2134"/>
                        </a:cubicBezTo>
                        <a:cubicBezTo>
                          <a:pt x="1225" y="2134"/>
                          <a:pt x="1225" y="2133"/>
                          <a:pt x="1225" y="2133"/>
                        </a:cubicBezTo>
                        <a:cubicBezTo>
                          <a:pt x="1225" y="2133"/>
                          <a:pt x="1225" y="2134"/>
                          <a:pt x="1225" y="2134"/>
                        </a:cubicBezTo>
                        <a:cubicBezTo>
                          <a:pt x="1225" y="2134"/>
                          <a:pt x="1225" y="2133"/>
                          <a:pt x="1226" y="2133"/>
                        </a:cubicBezTo>
                        <a:cubicBezTo>
                          <a:pt x="1226" y="2133"/>
                          <a:pt x="1226" y="2134"/>
                          <a:pt x="1226" y="2134"/>
                        </a:cubicBezTo>
                        <a:cubicBezTo>
                          <a:pt x="1226" y="2134"/>
                          <a:pt x="1226" y="2134"/>
                          <a:pt x="1226" y="2134"/>
                        </a:cubicBezTo>
                        <a:cubicBezTo>
                          <a:pt x="1226" y="2134"/>
                          <a:pt x="1226" y="2134"/>
                          <a:pt x="1226" y="2134"/>
                        </a:cubicBezTo>
                        <a:cubicBezTo>
                          <a:pt x="1226" y="2134"/>
                          <a:pt x="1226" y="2134"/>
                          <a:pt x="1227" y="2134"/>
                        </a:cubicBezTo>
                        <a:cubicBezTo>
                          <a:pt x="1227" y="2134"/>
                          <a:pt x="1227" y="2134"/>
                          <a:pt x="1227" y="2134"/>
                        </a:cubicBezTo>
                        <a:cubicBezTo>
                          <a:pt x="1227" y="2135"/>
                          <a:pt x="1227" y="2135"/>
                          <a:pt x="1227" y="2135"/>
                        </a:cubicBezTo>
                        <a:cubicBezTo>
                          <a:pt x="1227" y="2135"/>
                          <a:pt x="1227" y="2135"/>
                          <a:pt x="1227" y="2135"/>
                        </a:cubicBezTo>
                        <a:cubicBezTo>
                          <a:pt x="1227" y="2135"/>
                          <a:pt x="1227" y="2135"/>
                          <a:pt x="1228" y="2135"/>
                        </a:cubicBezTo>
                        <a:cubicBezTo>
                          <a:pt x="1228" y="2135"/>
                          <a:pt x="1228" y="2134"/>
                          <a:pt x="1228" y="2134"/>
                        </a:cubicBezTo>
                        <a:cubicBezTo>
                          <a:pt x="1228" y="2134"/>
                          <a:pt x="1228" y="2135"/>
                          <a:pt x="1228" y="2135"/>
                        </a:cubicBezTo>
                        <a:cubicBezTo>
                          <a:pt x="1228" y="2135"/>
                          <a:pt x="1228" y="2135"/>
                          <a:pt x="1228" y="2135"/>
                        </a:cubicBezTo>
                        <a:cubicBezTo>
                          <a:pt x="1228" y="2135"/>
                          <a:pt x="1228" y="2136"/>
                          <a:pt x="1229" y="2136"/>
                        </a:cubicBezTo>
                        <a:cubicBezTo>
                          <a:pt x="1229" y="2136"/>
                          <a:pt x="1229" y="2136"/>
                          <a:pt x="1229" y="2136"/>
                        </a:cubicBezTo>
                        <a:cubicBezTo>
                          <a:pt x="1229" y="2136"/>
                          <a:pt x="1229" y="2136"/>
                          <a:pt x="1229" y="2136"/>
                        </a:cubicBezTo>
                        <a:cubicBezTo>
                          <a:pt x="1229" y="2136"/>
                          <a:pt x="1229" y="2136"/>
                          <a:pt x="1229" y="2136"/>
                        </a:cubicBezTo>
                        <a:cubicBezTo>
                          <a:pt x="1229" y="2136"/>
                          <a:pt x="1230" y="2136"/>
                          <a:pt x="1230" y="2136"/>
                        </a:cubicBezTo>
                        <a:cubicBezTo>
                          <a:pt x="1230" y="2135"/>
                          <a:pt x="1230" y="2136"/>
                          <a:pt x="1230" y="2136"/>
                        </a:cubicBezTo>
                        <a:cubicBezTo>
                          <a:pt x="1230" y="2136"/>
                          <a:pt x="1230" y="2136"/>
                          <a:pt x="1230" y="2136"/>
                        </a:cubicBezTo>
                        <a:cubicBezTo>
                          <a:pt x="1230" y="2136"/>
                          <a:pt x="1230" y="2137"/>
                          <a:pt x="1230" y="2137"/>
                        </a:cubicBezTo>
                        <a:cubicBezTo>
                          <a:pt x="1230" y="2137"/>
                          <a:pt x="1231" y="2137"/>
                          <a:pt x="1231" y="2137"/>
                        </a:cubicBezTo>
                        <a:cubicBezTo>
                          <a:pt x="1231" y="2137"/>
                          <a:pt x="1231" y="2137"/>
                          <a:pt x="1231" y="2137"/>
                        </a:cubicBezTo>
                        <a:cubicBezTo>
                          <a:pt x="1231" y="2137"/>
                          <a:pt x="1231" y="2137"/>
                          <a:pt x="1231" y="2137"/>
                        </a:cubicBezTo>
                        <a:cubicBezTo>
                          <a:pt x="1231" y="2137"/>
                          <a:pt x="1231" y="2138"/>
                          <a:pt x="1231" y="2138"/>
                        </a:cubicBezTo>
                        <a:cubicBezTo>
                          <a:pt x="1231" y="2138"/>
                          <a:pt x="1232" y="2137"/>
                          <a:pt x="1232" y="2137"/>
                        </a:cubicBezTo>
                        <a:cubicBezTo>
                          <a:pt x="1232" y="2137"/>
                          <a:pt x="1232" y="2137"/>
                          <a:pt x="1232" y="2137"/>
                        </a:cubicBezTo>
                        <a:cubicBezTo>
                          <a:pt x="1232" y="2137"/>
                          <a:pt x="1232" y="2137"/>
                          <a:pt x="1232" y="2138"/>
                        </a:cubicBezTo>
                        <a:cubicBezTo>
                          <a:pt x="1232" y="2138"/>
                          <a:pt x="1232" y="2137"/>
                          <a:pt x="1232" y="2138"/>
                        </a:cubicBezTo>
                        <a:cubicBezTo>
                          <a:pt x="1232" y="2138"/>
                          <a:pt x="1233" y="2138"/>
                          <a:pt x="1233" y="2138"/>
                        </a:cubicBezTo>
                        <a:cubicBezTo>
                          <a:pt x="1233" y="2138"/>
                          <a:pt x="1233" y="2138"/>
                          <a:pt x="1233" y="2138"/>
                        </a:cubicBezTo>
                        <a:cubicBezTo>
                          <a:pt x="1233" y="2138"/>
                          <a:pt x="1233" y="2138"/>
                          <a:pt x="1233" y="2138"/>
                        </a:cubicBezTo>
                        <a:cubicBezTo>
                          <a:pt x="1233" y="2138"/>
                          <a:pt x="1233" y="2138"/>
                          <a:pt x="1233" y="2138"/>
                        </a:cubicBezTo>
                        <a:cubicBezTo>
                          <a:pt x="1233" y="2138"/>
                          <a:pt x="1234" y="2138"/>
                          <a:pt x="1234" y="2138"/>
                        </a:cubicBezTo>
                        <a:cubicBezTo>
                          <a:pt x="1234" y="2138"/>
                          <a:pt x="1234" y="2139"/>
                          <a:pt x="1234" y="2139"/>
                        </a:cubicBezTo>
                        <a:cubicBezTo>
                          <a:pt x="1234" y="2139"/>
                          <a:pt x="1234" y="2139"/>
                          <a:pt x="1234" y="2139"/>
                        </a:cubicBezTo>
                        <a:cubicBezTo>
                          <a:pt x="1234" y="2139"/>
                          <a:pt x="1234" y="2138"/>
                          <a:pt x="1234" y="2138"/>
                        </a:cubicBezTo>
                        <a:cubicBezTo>
                          <a:pt x="1235" y="2138"/>
                          <a:pt x="1235" y="2139"/>
                          <a:pt x="1235" y="2139"/>
                        </a:cubicBezTo>
                        <a:cubicBezTo>
                          <a:pt x="1235" y="2139"/>
                          <a:pt x="1235" y="2139"/>
                          <a:pt x="1235" y="2139"/>
                        </a:cubicBezTo>
                        <a:cubicBezTo>
                          <a:pt x="1235" y="2139"/>
                          <a:pt x="1235" y="2139"/>
                          <a:pt x="1235" y="2139"/>
                        </a:cubicBezTo>
                        <a:cubicBezTo>
                          <a:pt x="1235" y="2139"/>
                          <a:pt x="1235" y="2140"/>
                          <a:pt x="1235" y="2140"/>
                        </a:cubicBezTo>
                        <a:cubicBezTo>
                          <a:pt x="1236" y="2140"/>
                          <a:pt x="1236" y="2139"/>
                          <a:pt x="1236" y="2139"/>
                        </a:cubicBezTo>
                        <a:cubicBezTo>
                          <a:pt x="1236" y="2139"/>
                          <a:pt x="1236" y="2140"/>
                          <a:pt x="1236" y="2140"/>
                        </a:cubicBezTo>
                        <a:cubicBezTo>
                          <a:pt x="1236" y="2140"/>
                          <a:pt x="1236" y="2139"/>
                          <a:pt x="1236" y="2139"/>
                        </a:cubicBezTo>
                        <a:cubicBezTo>
                          <a:pt x="1236" y="2139"/>
                          <a:pt x="1236" y="2140"/>
                          <a:pt x="1236" y="2140"/>
                        </a:cubicBezTo>
                        <a:cubicBezTo>
                          <a:pt x="1237" y="2140"/>
                          <a:pt x="1237" y="2140"/>
                          <a:pt x="1237" y="2141"/>
                        </a:cubicBezTo>
                        <a:cubicBezTo>
                          <a:pt x="1237" y="2141"/>
                          <a:pt x="1237" y="2141"/>
                          <a:pt x="1237" y="2141"/>
                        </a:cubicBezTo>
                        <a:cubicBezTo>
                          <a:pt x="1237" y="2141"/>
                          <a:pt x="1237" y="2140"/>
                          <a:pt x="1237" y="2140"/>
                        </a:cubicBezTo>
                        <a:cubicBezTo>
                          <a:pt x="1237" y="2140"/>
                          <a:pt x="1237" y="2140"/>
                          <a:pt x="1237" y="2140"/>
                        </a:cubicBezTo>
                        <a:cubicBezTo>
                          <a:pt x="1238" y="2141"/>
                          <a:pt x="1238" y="2141"/>
                          <a:pt x="1238" y="2141"/>
                        </a:cubicBezTo>
                        <a:cubicBezTo>
                          <a:pt x="1238" y="2141"/>
                          <a:pt x="1238" y="2141"/>
                          <a:pt x="1238" y="2141"/>
                        </a:cubicBezTo>
                        <a:cubicBezTo>
                          <a:pt x="1238" y="2141"/>
                          <a:pt x="1238" y="2141"/>
                          <a:pt x="1238" y="2141"/>
                        </a:cubicBezTo>
                        <a:cubicBezTo>
                          <a:pt x="1238" y="2141"/>
                          <a:pt x="1238" y="2141"/>
                          <a:pt x="1238" y="2141"/>
                        </a:cubicBezTo>
                        <a:cubicBezTo>
                          <a:pt x="1239" y="2141"/>
                          <a:pt x="1239" y="2141"/>
                          <a:pt x="1239" y="2141"/>
                        </a:cubicBezTo>
                        <a:cubicBezTo>
                          <a:pt x="1239" y="2141"/>
                          <a:pt x="1239" y="2142"/>
                          <a:pt x="1239" y="2142"/>
                        </a:cubicBezTo>
                        <a:cubicBezTo>
                          <a:pt x="1239" y="2142"/>
                          <a:pt x="1239" y="2142"/>
                          <a:pt x="1239" y="2142"/>
                        </a:cubicBezTo>
                        <a:cubicBezTo>
                          <a:pt x="1239" y="2142"/>
                          <a:pt x="1239" y="2142"/>
                          <a:pt x="1239" y="2142"/>
                        </a:cubicBezTo>
                        <a:cubicBezTo>
                          <a:pt x="1240" y="2142"/>
                          <a:pt x="1240" y="2142"/>
                          <a:pt x="1240" y="2142"/>
                        </a:cubicBezTo>
                        <a:cubicBezTo>
                          <a:pt x="1240" y="2142"/>
                          <a:pt x="1240" y="2142"/>
                          <a:pt x="1240" y="2142"/>
                        </a:cubicBezTo>
                        <a:cubicBezTo>
                          <a:pt x="1240" y="2142"/>
                          <a:pt x="1240" y="2142"/>
                          <a:pt x="1240" y="2142"/>
                        </a:cubicBezTo>
                        <a:cubicBezTo>
                          <a:pt x="1240" y="2142"/>
                          <a:pt x="1240" y="2142"/>
                          <a:pt x="1241" y="2142"/>
                        </a:cubicBezTo>
                        <a:cubicBezTo>
                          <a:pt x="1241" y="2142"/>
                          <a:pt x="1241" y="2142"/>
                          <a:pt x="1241" y="2142"/>
                        </a:cubicBezTo>
                        <a:cubicBezTo>
                          <a:pt x="1241" y="2142"/>
                          <a:pt x="1241" y="2142"/>
                          <a:pt x="1241" y="2142"/>
                        </a:cubicBezTo>
                        <a:cubicBezTo>
                          <a:pt x="1241" y="2142"/>
                          <a:pt x="1241" y="2142"/>
                          <a:pt x="1241" y="2142"/>
                        </a:cubicBezTo>
                        <a:cubicBezTo>
                          <a:pt x="1241" y="2142"/>
                          <a:pt x="1241" y="2142"/>
                          <a:pt x="1242" y="2142"/>
                        </a:cubicBezTo>
                        <a:cubicBezTo>
                          <a:pt x="1242" y="2142"/>
                          <a:pt x="1242" y="2142"/>
                          <a:pt x="1242" y="2142"/>
                        </a:cubicBezTo>
                        <a:cubicBezTo>
                          <a:pt x="1242" y="2142"/>
                          <a:pt x="1242" y="2142"/>
                          <a:pt x="1242" y="2142"/>
                        </a:cubicBezTo>
                        <a:cubicBezTo>
                          <a:pt x="1242" y="2142"/>
                          <a:pt x="1242" y="2142"/>
                          <a:pt x="1242" y="2142"/>
                        </a:cubicBezTo>
                        <a:cubicBezTo>
                          <a:pt x="1242" y="2142"/>
                          <a:pt x="1242" y="2142"/>
                          <a:pt x="1243" y="2142"/>
                        </a:cubicBezTo>
                        <a:cubicBezTo>
                          <a:pt x="1243" y="2143"/>
                          <a:pt x="1243" y="2142"/>
                          <a:pt x="1243" y="2142"/>
                        </a:cubicBezTo>
                        <a:cubicBezTo>
                          <a:pt x="1243" y="2143"/>
                          <a:pt x="1243" y="2143"/>
                          <a:pt x="1243" y="2143"/>
                        </a:cubicBezTo>
                        <a:cubicBezTo>
                          <a:pt x="1243" y="2143"/>
                          <a:pt x="1243" y="2143"/>
                          <a:pt x="1243" y="2143"/>
                        </a:cubicBezTo>
                        <a:cubicBezTo>
                          <a:pt x="1243" y="2143"/>
                          <a:pt x="1243" y="2143"/>
                          <a:pt x="1244" y="2143"/>
                        </a:cubicBezTo>
                        <a:cubicBezTo>
                          <a:pt x="1244" y="2143"/>
                          <a:pt x="1244" y="2143"/>
                          <a:pt x="1244" y="2143"/>
                        </a:cubicBezTo>
                        <a:cubicBezTo>
                          <a:pt x="1244" y="2143"/>
                          <a:pt x="1244" y="2143"/>
                          <a:pt x="1244" y="2143"/>
                        </a:cubicBezTo>
                        <a:cubicBezTo>
                          <a:pt x="1244" y="2143"/>
                          <a:pt x="1244" y="2144"/>
                          <a:pt x="1244" y="2144"/>
                        </a:cubicBezTo>
                        <a:cubicBezTo>
                          <a:pt x="1244" y="2144"/>
                          <a:pt x="1244" y="2144"/>
                          <a:pt x="1245" y="2144"/>
                        </a:cubicBezTo>
                        <a:cubicBezTo>
                          <a:pt x="1245" y="2144"/>
                          <a:pt x="1245" y="2144"/>
                          <a:pt x="1245" y="2144"/>
                        </a:cubicBezTo>
                        <a:cubicBezTo>
                          <a:pt x="1245" y="2144"/>
                          <a:pt x="1245" y="2144"/>
                          <a:pt x="1245" y="2144"/>
                        </a:cubicBezTo>
                        <a:cubicBezTo>
                          <a:pt x="1245" y="2144"/>
                          <a:pt x="1245" y="2144"/>
                          <a:pt x="1245" y="2144"/>
                        </a:cubicBezTo>
                        <a:cubicBezTo>
                          <a:pt x="1245" y="2144"/>
                          <a:pt x="1246" y="2144"/>
                          <a:pt x="1246" y="2144"/>
                        </a:cubicBezTo>
                        <a:cubicBezTo>
                          <a:pt x="1246" y="2144"/>
                          <a:pt x="1246" y="2145"/>
                          <a:pt x="1246" y="2145"/>
                        </a:cubicBezTo>
                        <a:cubicBezTo>
                          <a:pt x="1246" y="2145"/>
                          <a:pt x="1246" y="2144"/>
                          <a:pt x="1246" y="2144"/>
                        </a:cubicBezTo>
                        <a:cubicBezTo>
                          <a:pt x="1246" y="2144"/>
                          <a:pt x="1246" y="2144"/>
                          <a:pt x="1246" y="2144"/>
                        </a:cubicBezTo>
                        <a:cubicBezTo>
                          <a:pt x="1246" y="2144"/>
                          <a:pt x="1247" y="2143"/>
                          <a:pt x="1247" y="2144"/>
                        </a:cubicBezTo>
                        <a:cubicBezTo>
                          <a:pt x="1247" y="2144"/>
                          <a:pt x="1247" y="2145"/>
                          <a:pt x="1247" y="2145"/>
                        </a:cubicBezTo>
                        <a:cubicBezTo>
                          <a:pt x="1247" y="2145"/>
                          <a:pt x="1247" y="2145"/>
                          <a:pt x="1247" y="2145"/>
                        </a:cubicBezTo>
                        <a:cubicBezTo>
                          <a:pt x="1247" y="2145"/>
                          <a:pt x="1247" y="2145"/>
                          <a:pt x="1247" y="2145"/>
                        </a:cubicBezTo>
                        <a:cubicBezTo>
                          <a:pt x="1247" y="2145"/>
                          <a:pt x="1248" y="2145"/>
                          <a:pt x="1248" y="2145"/>
                        </a:cubicBezTo>
                        <a:cubicBezTo>
                          <a:pt x="1248" y="2145"/>
                          <a:pt x="1248" y="2145"/>
                          <a:pt x="1248" y="2145"/>
                        </a:cubicBezTo>
                        <a:cubicBezTo>
                          <a:pt x="1248" y="2145"/>
                          <a:pt x="1248" y="2145"/>
                          <a:pt x="1248" y="2145"/>
                        </a:cubicBezTo>
                        <a:cubicBezTo>
                          <a:pt x="1248" y="2145"/>
                          <a:pt x="1248" y="2145"/>
                          <a:pt x="1248" y="2145"/>
                        </a:cubicBezTo>
                        <a:cubicBezTo>
                          <a:pt x="1248" y="2145"/>
                          <a:pt x="1249" y="2145"/>
                          <a:pt x="1249" y="2145"/>
                        </a:cubicBezTo>
                        <a:cubicBezTo>
                          <a:pt x="1249" y="2145"/>
                          <a:pt x="1249" y="2145"/>
                          <a:pt x="1249" y="2145"/>
                        </a:cubicBezTo>
                        <a:cubicBezTo>
                          <a:pt x="1249" y="2145"/>
                          <a:pt x="1249" y="2145"/>
                          <a:pt x="1249" y="2145"/>
                        </a:cubicBezTo>
                        <a:cubicBezTo>
                          <a:pt x="1249" y="2145"/>
                          <a:pt x="1249" y="2145"/>
                          <a:pt x="1249" y="2146"/>
                        </a:cubicBezTo>
                        <a:cubicBezTo>
                          <a:pt x="1249" y="2146"/>
                          <a:pt x="1250" y="2146"/>
                          <a:pt x="1250" y="2146"/>
                        </a:cubicBezTo>
                        <a:cubicBezTo>
                          <a:pt x="1250" y="2146"/>
                          <a:pt x="1250" y="2146"/>
                          <a:pt x="1250" y="2146"/>
                        </a:cubicBezTo>
                        <a:cubicBezTo>
                          <a:pt x="1250" y="2146"/>
                          <a:pt x="1250" y="2146"/>
                          <a:pt x="1250" y="2146"/>
                        </a:cubicBezTo>
                        <a:cubicBezTo>
                          <a:pt x="1250" y="2146"/>
                          <a:pt x="1250" y="2146"/>
                          <a:pt x="1250" y="2146"/>
                        </a:cubicBezTo>
                        <a:cubicBezTo>
                          <a:pt x="1251" y="2146"/>
                          <a:pt x="1251" y="2146"/>
                          <a:pt x="1251" y="2146"/>
                        </a:cubicBezTo>
                        <a:cubicBezTo>
                          <a:pt x="1251" y="2146"/>
                          <a:pt x="1251" y="2146"/>
                          <a:pt x="1251" y="2147"/>
                        </a:cubicBezTo>
                        <a:cubicBezTo>
                          <a:pt x="1251" y="2147"/>
                          <a:pt x="1251" y="2146"/>
                          <a:pt x="1251" y="2146"/>
                        </a:cubicBezTo>
                        <a:cubicBezTo>
                          <a:pt x="1251" y="2146"/>
                          <a:pt x="1251" y="2147"/>
                          <a:pt x="1251" y="2147"/>
                        </a:cubicBezTo>
                        <a:cubicBezTo>
                          <a:pt x="1252" y="2147"/>
                          <a:pt x="1252" y="2146"/>
                          <a:pt x="1252" y="2146"/>
                        </a:cubicBezTo>
                        <a:cubicBezTo>
                          <a:pt x="1252" y="2147"/>
                          <a:pt x="1252" y="2147"/>
                          <a:pt x="1252" y="2147"/>
                        </a:cubicBezTo>
                        <a:cubicBezTo>
                          <a:pt x="1252" y="2147"/>
                          <a:pt x="1252" y="2147"/>
                          <a:pt x="1252" y="2147"/>
                        </a:cubicBezTo>
                        <a:cubicBezTo>
                          <a:pt x="1252" y="2147"/>
                          <a:pt x="1252" y="2148"/>
                          <a:pt x="1252" y="2148"/>
                        </a:cubicBezTo>
                        <a:cubicBezTo>
                          <a:pt x="1253" y="2148"/>
                          <a:pt x="1253" y="2148"/>
                          <a:pt x="1253" y="2148"/>
                        </a:cubicBezTo>
                        <a:cubicBezTo>
                          <a:pt x="1253" y="2148"/>
                          <a:pt x="1253" y="2147"/>
                          <a:pt x="1253" y="2147"/>
                        </a:cubicBezTo>
                        <a:cubicBezTo>
                          <a:pt x="1253" y="2147"/>
                          <a:pt x="1253" y="2148"/>
                          <a:pt x="1253" y="2148"/>
                        </a:cubicBezTo>
                        <a:cubicBezTo>
                          <a:pt x="1253" y="2148"/>
                          <a:pt x="1253" y="2147"/>
                          <a:pt x="1253" y="2147"/>
                        </a:cubicBezTo>
                        <a:cubicBezTo>
                          <a:pt x="1254" y="2147"/>
                          <a:pt x="1254" y="2148"/>
                          <a:pt x="1254" y="2148"/>
                        </a:cubicBezTo>
                        <a:cubicBezTo>
                          <a:pt x="1254" y="2148"/>
                          <a:pt x="1254" y="2148"/>
                          <a:pt x="1254" y="2148"/>
                        </a:cubicBezTo>
                        <a:cubicBezTo>
                          <a:pt x="1254" y="2148"/>
                          <a:pt x="1254" y="2148"/>
                          <a:pt x="1254" y="2148"/>
                        </a:cubicBezTo>
                        <a:cubicBezTo>
                          <a:pt x="1254" y="2148"/>
                          <a:pt x="1254" y="2148"/>
                          <a:pt x="1254" y="2148"/>
                        </a:cubicBezTo>
                        <a:cubicBezTo>
                          <a:pt x="1255" y="2148"/>
                          <a:pt x="1255" y="2148"/>
                          <a:pt x="1255" y="2148"/>
                        </a:cubicBezTo>
                        <a:cubicBezTo>
                          <a:pt x="1255" y="2148"/>
                          <a:pt x="1255" y="2149"/>
                          <a:pt x="1255" y="2149"/>
                        </a:cubicBezTo>
                        <a:cubicBezTo>
                          <a:pt x="1255" y="2149"/>
                          <a:pt x="1255" y="2149"/>
                          <a:pt x="1255" y="2148"/>
                        </a:cubicBezTo>
                        <a:cubicBezTo>
                          <a:pt x="1255" y="2148"/>
                          <a:pt x="1255" y="2149"/>
                          <a:pt x="1255" y="2149"/>
                        </a:cubicBezTo>
                        <a:cubicBezTo>
                          <a:pt x="1256" y="2149"/>
                          <a:pt x="1256" y="2149"/>
                          <a:pt x="1256" y="2149"/>
                        </a:cubicBezTo>
                        <a:cubicBezTo>
                          <a:pt x="1256" y="2149"/>
                          <a:pt x="1256" y="2149"/>
                          <a:pt x="1256" y="2149"/>
                        </a:cubicBezTo>
                        <a:cubicBezTo>
                          <a:pt x="1256" y="2149"/>
                          <a:pt x="1256" y="2149"/>
                          <a:pt x="1256" y="2149"/>
                        </a:cubicBezTo>
                        <a:cubicBezTo>
                          <a:pt x="1256" y="2149"/>
                          <a:pt x="1256" y="2149"/>
                          <a:pt x="1257" y="2149"/>
                        </a:cubicBezTo>
                        <a:cubicBezTo>
                          <a:pt x="1257" y="2149"/>
                          <a:pt x="1257" y="2149"/>
                          <a:pt x="1257" y="2149"/>
                        </a:cubicBezTo>
                        <a:cubicBezTo>
                          <a:pt x="1257" y="2149"/>
                          <a:pt x="1257" y="2150"/>
                          <a:pt x="1257" y="2150"/>
                        </a:cubicBezTo>
                        <a:cubicBezTo>
                          <a:pt x="1257" y="2150"/>
                          <a:pt x="1257" y="2149"/>
                          <a:pt x="1257" y="2149"/>
                        </a:cubicBezTo>
                        <a:cubicBezTo>
                          <a:pt x="1257" y="2149"/>
                          <a:pt x="1257" y="2150"/>
                          <a:pt x="1258" y="2150"/>
                        </a:cubicBezTo>
                        <a:cubicBezTo>
                          <a:pt x="1258" y="2150"/>
                          <a:pt x="1258" y="2150"/>
                          <a:pt x="1258" y="2150"/>
                        </a:cubicBezTo>
                        <a:cubicBezTo>
                          <a:pt x="1258" y="2150"/>
                          <a:pt x="1258" y="2150"/>
                          <a:pt x="1258" y="2150"/>
                        </a:cubicBezTo>
                        <a:cubicBezTo>
                          <a:pt x="1258" y="2150"/>
                          <a:pt x="1258" y="2150"/>
                          <a:pt x="1258" y="2150"/>
                        </a:cubicBezTo>
                        <a:cubicBezTo>
                          <a:pt x="1258" y="2150"/>
                          <a:pt x="1258" y="2149"/>
                          <a:pt x="1259" y="2149"/>
                        </a:cubicBezTo>
                        <a:cubicBezTo>
                          <a:pt x="1259" y="2149"/>
                          <a:pt x="1259" y="2150"/>
                          <a:pt x="1259" y="2150"/>
                        </a:cubicBezTo>
                        <a:cubicBezTo>
                          <a:pt x="1259" y="2150"/>
                          <a:pt x="1259" y="2150"/>
                          <a:pt x="1259" y="2150"/>
                        </a:cubicBezTo>
                        <a:cubicBezTo>
                          <a:pt x="1259" y="2150"/>
                          <a:pt x="1259" y="2150"/>
                          <a:pt x="1259" y="2150"/>
                        </a:cubicBezTo>
                        <a:cubicBezTo>
                          <a:pt x="1259" y="2150"/>
                          <a:pt x="1259" y="2150"/>
                          <a:pt x="1260" y="2150"/>
                        </a:cubicBezTo>
                        <a:cubicBezTo>
                          <a:pt x="1260" y="2150"/>
                          <a:pt x="1260" y="2151"/>
                          <a:pt x="1260" y="2151"/>
                        </a:cubicBezTo>
                        <a:cubicBezTo>
                          <a:pt x="1260" y="2151"/>
                          <a:pt x="1260" y="2151"/>
                          <a:pt x="1260" y="2151"/>
                        </a:cubicBezTo>
                        <a:cubicBezTo>
                          <a:pt x="1260" y="2151"/>
                          <a:pt x="1260" y="2151"/>
                          <a:pt x="1260" y="2151"/>
                        </a:cubicBezTo>
                        <a:cubicBezTo>
                          <a:pt x="1260" y="2151"/>
                          <a:pt x="1260" y="2151"/>
                          <a:pt x="1261" y="2151"/>
                        </a:cubicBezTo>
                        <a:cubicBezTo>
                          <a:pt x="1261" y="2151"/>
                          <a:pt x="1261" y="2151"/>
                          <a:pt x="1261" y="2151"/>
                        </a:cubicBezTo>
                        <a:cubicBezTo>
                          <a:pt x="1261" y="2152"/>
                          <a:pt x="1261" y="2151"/>
                          <a:pt x="1261" y="2151"/>
                        </a:cubicBezTo>
                        <a:cubicBezTo>
                          <a:pt x="1261" y="2151"/>
                          <a:pt x="1261" y="2152"/>
                          <a:pt x="1261" y="2152"/>
                        </a:cubicBezTo>
                        <a:cubicBezTo>
                          <a:pt x="1261" y="2152"/>
                          <a:pt x="1262" y="2152"/>
                          <a:pt x="1262" y="2152"/>
                        </a:cubicBezTo>
                        <a:cubicBezTo>
                          <a:pt x="1262" y="2152"/>
                          <a:pt x="1262" y="2151"/>
                          <a:pt x="1262" y="2151"/>
                        </a:cubicBezTo>
                        <a:cubicBezTo>
                          <a:pt x="1262" y="2151"/>
                          <a:pt x="1262" y="2151"/>
                          <a:pt x="1262" y="2151"/>
                        </a:cubicBezTo>
                        <a:cubicBezTo>
                          <a:pt x="1262" y="2151"/>
                          <a:pt x="1262" y="2151"/>
                          <a:pt x="1262" y="2152"/>
                        </a:cubicBezTo>
                        <a:cubicBezTo>
                          <a:pt x="1262" y="2152"/>
                          <a:pt x="1263" y="2152"/>
                          <a:pt x="1263" y="2152"/>
                        </a:cubicBezTo>
                        <a:cubicBezTo>
                          <a:pt x="1263" y="2152"/>
                          <a:pt x="1263" y="2152"/>
                          <a:pt x="1263" y="2152"/>
                        </a:cubicBezTo>
                        <a:cubicBezTo>
                          <a:pt x="1263" y="2152"/>
                          <a:pt x="1263" y="2152"/>
                          <a:pt x="1263" y="2152"/>
                        </a:cubicBezTo>
                        <a:cubicBezTo>
                          <a:pt x="1263" y="2152"/>
                          <a:pt x="1263" y="2152"/>
                          <a:pt x="1263" y="2152"/>
                        </a:cubicBezTo>
                        <a:cubicBezTo>
                          <a:pt x="1263" y="2152"/>
                          <a:pt x="1264" y="2152"/>
                          <a:pt x="1264" y="2152"/>
                        </a:cubicBezTo>
                        <a:cubicBezTo>
                          <a:pt x="1264" y="2152"/>
                          <a:pt x="1264" y="2152"/>
                          <a:pt x="1264" y="2152"/>
                        </a:cubicBezTo>
                        <a:cubicBezTo>
                          <a:pt x="1264" y="2153"/>
                          <a:pt x="1264" y="2153"/>
                          <a:pt x="1264" y="2153"/>
                        </a:cubicBezTo>
                        <a:cubicBezTo>
                          <a:pt x="1264" y="2153"/>
                          <a:pt x="1264" y="2152"/>
                          <a:pt x="1264" y="2152"/>
                        </a:cubicBezTo>
                        <a:cubicBezTo>
                          <a:pt x="1264" y="2152"/>
                          <a:pt x="1265" y="2152"/>
                          <a:pt x="1265" y="2152"/>
                        </a:cubicBezTo>
                        <a:cubicBezTo>
                          <a:pt x="1265" y="2152"/>
                          <a:pt x="1265" y="2152"/>
                          <a:pt x="1265" y="2153"/>
                        </a:cubicBezTo>
                        <a:cubicBezTo>
                          <a:pt x="1265" y="2153"/>
                          <a:pt x="1265" y="2153"/>
                          <a:pt x="1265" y="2153"/>
                        </a:cubicBezTo>
                        <a:cubicBezTo>
                          <a:pt x="1265" y="2153"/>
                          <a:pt x="1265" y="2152"/>
                          <a:pt x="1265" y="2152"/>
                        </a:cubicBezTo>
                        <a:cubicBezTo>
                          <a:pt x="1265" y="2152"/>
                          <a:pt x="1266" y="2152"/>
                          <a:pt x="1266" y="2152"/>
                        </a:cubicBezTo>
                        <a:cubicBezTo>
                          <a:pt x="1266" y="2152"/>
                          <a:pt x="1266" y="2153"/>
                          <a:pt x="1266" y="2153"/>
                        </a:cubicBezTo>
                        <a:cubicBezTo>
                          <a:pt x="1266" y="2153"/>
                          <a:pt x="1266" y="2153"/>
                          <a:pt x="1266" y="2153"/>
                        </a:cubicBezTo>
                        <a:cubicBezTo>
                          <a:pt x="1266" y="2153"/>
                          <a:pt x="1266" y="2153"/>
                          <a:pt x="1266" y="2153"/>
                        </a:cubicBezTo>
                        <a:cubicBezTo>
                          <a:pt x="1266" y="2153"/>
                          <a:pt x="1267" y="2153"/>
                          <a:pt x="1267" y="2153"/>
                        </a:cubicBezTo>
                        <a:cubicBezTo>
                          <a:pt x="1267" y="2153"/>
                          <a:pt x="1267" y="2153"/>
                          <a:pt x="1267" y="2153"/>
                        </a:cubicBezTo>
                        <a:cubicBezTo>
                          <a:pt x="1267" y="2153"/>
                          <a:pt x="1267" y="2153"/>
                          <a:pt x="1267" y="2153"/>
                        </a:cubicBezTo>
                        <a:cubicBezTo>
                          <a:pt x="1267" y="2153"/>
                          <a:pt x="1267" y="2153"/>
                          <a:pt x="1267" y="2154"/>
                        </a:cubicBezTo>
                        <a:cubicBezTo>
                          <a:pt x="1268" y="2154"/>
                          <a:pt x="1268" y="2153"/>
                          <a:pt x="1268" y="2153"/>
                        </a:cubicBezTo>
                        <a:cubicBezTo>
                          <a:pt x="1268" y="2153"/>
                          <a:pt x="1268" y="2154"/>
                          <a:pt x="1268" y="2154"/>
                        </a:cubicBezTo>
                        <a:cubicBezTo>
                          <a:pt x="1268" y="2154"/>
                          <a:pt x="1268" y="2154"/>
                          <a:pt x="1268" y="2154"/>
                        </a:cubicBezTo>
                        <a:cubicBezTo>
                          <a:pt x="1268" y="2154"/>
                          <a:pt x="1268" y="2154"/>
                          <a:pt x="1268" y="2154"/>
                        </a:cubicBezTo>
                        <a:cubicBezTo>
                          <a:pt x="1269" y="2154"/>
                          <a:pt x="1269" y="2154"/>
                          <a:pt x="1269" y="2154"/>
                        </a:cubicBezTo>
                        <a:cubicBezTo>
                          <a:pt x="1269" y="2154"/>
                          <a:pt x="1269" y="2154"/>
                          <a:pt x="1269" y="2154"/>
                        </a:cubicBezTo>
                        <a:cubicBezTo>
                          <a:pt x="1269" y="2154"/>
                          <a:pt x="1269" y="2154"/>
                          <a:pt x="1269" y="2154"/>
                        </a:cubicBezTo>
                        <a:cubicBezTo>
                          <a:pt x="1269" y="2154"/>
                          <a:pt x="1269" y="2154"/>
                          <a:pt x="1269" y="2154"/>
                        </a:cubicBezTo>
                        <a:cubicBezTo>
                          <a:pt x="1270" y="2154"/>
                          <a:pt x="1270" y="2154"/>
                          <a:pt x="1270" y="2154"/>
                        </a:cubicBezTo>
                        <a:cubicBezTo>
                          <a:pt x="1270" y="2154"/>
                          <a:pt x="1270" y="2154"/>
                          <a:pt x="1270" y="2154"/>
                        </a:cubicBezTo>
                        <a:cubicBezTo>
                          <a:pt x="1270" y="2154"/>
                          <a:pt x="1270" y="2154"/>
                          <a:pt x="1270" y="2154"/>
                        </a:cubicBezTo>
                        <a:cubicBezTo>
                          <a:pt x="1270" y="2154"/>
                          <a:pt x="1270" y="2154"/>
                          <a:pt x="1270" y="2154"/>
                        </a:cubicBezTo>
                        <a:cubicBezTo>
                          <a:pt x="1271" y="2154"/>
                          <a:pt x="1271" y="2153"/>
                          <a:pt x="1271" y="2153"/>
                        </a:cubicBezTo>
                        <a:cubicBezTo>
                          <a:pt x="1271" y="2153"/>
                          <a:pt x="1271" y="2153"/>
                          <a:pt x="1271" y="2154"/>
                        </a:cubicBezTo>
                        <a:cubicBezTo>
                          <a:pt x="1271" y="2154"/>
                          <a:pt x="1271" y="2154"/>
                          <a:pt x="1271" y="2154"/>
                        </a:cubicBezTo>
                        <a:cubicBezTo>
                          <a:pt x="1271" y="2154"/>
                          <a:pt x="1271" y="2153"/>
                          <a:pt x="1271" y="2153"/>
                        </a:cubicBezTo>
                        <a:cubicBezTo>
                          <a:pt x="1272" y="2153"/>
                          <a:pt x="1272" y="2153"/>
                          <a:pt x="1272" y="2154"/>
                        </a:cubicBezTo>
                        <a:cubicBezTo>
                          <a:pt x="1272" y="2154"/>
                          <a:pt x="1272" y="2154"/>
                          <a:pt x="1272" y="2154"/>
                        </a:cubicBezTo>
                        <a:cubicBezTo>
                          <a:pt x="1272" y="2154"/>
                          <a:pt x="1272" y="2154"/>
                          <a:pt x="1272" y="2154"/>
                        </a:cubicBezTo>
                        <a:cubicBezTo>
                          <a:pt x="1272" y="2154"/>
                          <a:pt x="1272" y="2154"/>
                          <a:pt x="1273" y="2154"/>
                        </a:cubicBezTo>
                        <a:cubicBezTo>
                          <a:pt x="1273" y="2154"/>
                          <a:pt x="1273" y="2154"/>
                          <a:pt x="1273" y="2154"/>
                        </a:cubicBezTo>
                        <a:cubicBezTo>
                          <a:pt x="1273" y="2154"/>
                          <a:pt x="1273" y="2154"/>
                          <a:pt x="1273" y="2154"/>
                        </a:cubicBezTo>
                        <a:cubicBezTo>
                          <a:pt x="1273" y="2154"/>
                          <a:pt x="1273" y="2154"/>
                          <a:pt x="1273" y="2154"/>
                        </a:cubicBezTo>
                        <a:cubicBezTo>
                          <a:pt x="1273" y="2154"/>
                          <a:pt x="1273" y="2155"/>
                          <a:pt x="1274" y="2155"/>
                        </a:cubicBezTo>
                        <a:cubicBezTo>
                          <a:pt x="1274" y="2155"/>
                          <a:pt x="1274" y="2155"/>
                          <a:pt x="1274" y="2155"/>
                        </a:cubicBezTo>
                        <a:cubicBezTo>
                          <a:pt x="1274" y="2155"/>
                          <a:pt x="1274" y="2154"/>
                          <a:pt x="1274" y="2154"/>
                        </a:cubicBezTo>
                        <a:cubicBezTo>
                          <a:pt x="1274" y="2154"/>
                          <a:pt x="1274" y="2155"/>
                          <a:pt x="1274" y="2155"/>
                        </a:cubicBezTo>
                        <a:cubicBezTo>
                          <a:pt x="1274" y="2155"/>
                          <a:pt x="1274" y="2155"/>
                          <a:pt x="1275" y="2155"/>
                        </a:cubicBezTo>
                        <a:cubicBezTo>
                          <a:pt x="1275" y="2155"/>
                          <a:pt x="1275" y="2154"/>
                          <a:pt x="1275" y="2155"/>
                        </a:cubicBezTo>
                        <a:cubicBezTo>
                          <a:pt x="1275" y="2155"/>
                          <a:pt x="1275" y="2155"/>
                          <a:pt x="1275" y="2155"/>
                        </a:cubicBezTo>
                        <a:cubicBezTo>
                          <a:pt x="1275" y="2155"/>
                          <a:pt x="1275" y="2155"/>
                          <a:pt x="1275" y="2155"/>
                        </a:cubicBezTo>
                        <a:cubicBezTo>
                          <a:pt x="1275" y="2155"/>
                          <a:pt x="1275" y="2154"/>
                          <a:pt x="1276" y="2154"/>
                        </a:cubicBezTo>
                        <a:cubicBezTo>
                          <a:pt x="1276" y="2154"/>
                          <a:pt x="1276" y="2155"/>
                          <a:pt x="1276" y="2155"/>
                        </a:cubicBezTo>
                        <a:cubicBezTo>
                          <a:pt x="1276" y="2155"/>
                          <a:pt x="1276" y="2155"/>
                          <a:pt x="1276" y="2155"/>
                        </a:cubicBezTo>
                        <a:cubicBezTo>
                          <a:pt x="1276" y="2155"/>
                          <a:pt x="1276" y="2155"/>
                          <a:pt x="1276" y="2156"/>
                        </a:cubicBezTo>
                        <a:cubicBezTo>
                          <a:pt x="1276" y="2156"/>
                          <a:pt x="1276" y="2155"/>
                          <a:pt x="1277" y="2155"/>
                        </a:cubicBezTo>
                        <a:cubicBezTo>
                          <a:pt x="1277" y="2155"/>
                          <a:pt x="1277" y="2156"/>
                          <a:pt x="1277" y="2156"/>
                        </a:cubicBezTo>
                        <a:cubicBezTo>
                          <a:pt x="1277" y="2156"/>
                          <a:pt x="1277" y="2155"/>
                          <a:pt x="1277" y="2155"/>
                        </a:cubicBezTo>
                        <a:cubicBezTo>
                          <a:pt x="1277" y="2155"/>
                          <a:pt x="1277" y="2156"/>
                          <a:pt x="1277" y="2156"/>
                        </a:cubicBezTo>
                        <a:cubicBezTo>
                          <a:pt x="1277" y="2156"/>
                          <a:pt x="1277" y="2156"/>
                          <a:pt x="1278" y="2156"/>
                        </a:cubicBezTo>
                        <a:cubicBezTo>
                          <a:pt x="1278" y="2156"/>
                          <a:pt x="1278" y="2156"/>
                          <a:pt x="1278" y="2156"/>
                        </a:cubicBezTo>
                        <a:cubicBezTo>
                          <a:pt x="1278" y="2156"/>
                          <a:pt x="1278" y="2156"/>
                          <a:pt x="1278" y="2156"/>
                        </a:cubicBezTo>
                        <a:cubicBezTo>
                          <a:pt x="1278" y="2156"/>
                          <a:pt x="1278" y="2156"/>
                          <a:pt x="1278" y="2156"/>
                        </a:cubicBezTo>
                        <a:cubicBezTo>
                          <a:pt x="1278" y="2156"/>
                          <a:pt x="1279" y="2156"/>
                          <a:pt x="1279" y="2156"/>
                        </a:cubicBezTo>
                        <a:cubicBezTo>
                          <a:pt x="1279" y="2156"/>
                          <a:pt x="1279" y="2156"/>
                          <a:pt x="1279" y="2156"/>
                        </a:cubicBezTo>
                        <a:cubicBezTo>
                          <a:pt x="1279" y="2156"/>
                          <a:pt x="1279" y="2155"/>
                          <a:pt x="1279" y="2155"/>
                        </a:cubicBezTo>
                        <a:cubicBezTo>
                          <a:pt x="1279" y="2155"/>
                          <a:pt x="1279" y="2156"/>
                          <a:pt x="1279" y="2156"/>
                        </a:cubicBezTo>
                        <a:cubicBezTo>
                          <a:pt x="1279" y="2156"/>
                          <a:pt x="1280" y="2156"/>
                          <a:pt x="1280" y="2156"/>
                        </a:cubicBezTo>
                        <a:cubicBezTo>
                          <a:pt x="1280" y="2156"/>
                          <a:pt x="1280" y="2156"/>
                          <a:pt x="1280" y="2156"/>
                        </a:cubicBezTo>
                        <a:cubicBezTo>
                          <a:pt x="1280" y="2156"/>
                          <a:pt x="1280" y="2156"/>
                          <a:pt x="1280" y="2156"/>
                        </a:cubicBezTo>
                        <a:cubicBezTo>
                          <a:pt x="1280" y="2156"/>
                          <a:pt x="1280" y="2156"/>
                          <a:pt x="1280" y="2156"/>
                        </a:cubicBezTo>
                        <a:cubicBezTo>
                          <a:pt x="1280" y="2156"/>
                          <a:pt x="1281" y="2156"/>
                          <a:pt x="1281" y="2156"/>
                        </a:cubicBezTo>
                        <a:cubicBezTo>
                          <a:pt x="1281" y="2156"/>
                          <a:pt x="1281" y="2156"/>
                          <a:pt x="1281" y="2156"/>
                        </a:cubicBezTo>
                        <a:cubicBezTo>
                          <a:pt x="1281" y="2156"/>
                          <a:pt x="1281" y="2157"/>
                          <a:pt x="1281" y="2157"/>
                        </a:cubicBezTo>
                        <a:cubicBezTo>
                          <a:pt x="1281" y="2157"/>
                          <a:pt x="1281" y="2157"/>
                          <a:pt x="1281" y="2157"/>
                        </a:cubicBezTo>
                        <a:cubicBezTo>
                          <a:pt x="1281" y="2157"/>
                          <a:pt x="1282" y="2157"/>
                          <a:pt x="1282" y="2157"/>
                        </a:cubicBezTo>
                        <a:cubicBezTo>
                          <a:pt x="1282" y="2157"/>
                          <a:pt x="1282" y="2157"/>
                          <a:pt x="1282" y="2157"/>
                        </a:cubicBezTo>
                        <a:cubicBezTo>
                          <a:pt x="1282" y="2157"/>
                          <a:pt x="1282" y="2157"/>
                          <a:pt x="1282" y="2157"/>
                        </a:cubicBezTo>
                        <a:cubicBezTo>
                          <a:pt x="1282" y="2157"/>
                          <a:pt x="1282" y="2157"/>
                          <a:pt x="1282" y="2157"/>
                        </a:cubicBezTo>
                        <a:cubicBezTo>
                          <a:pt x="1282" y="2157"/>
                          <a:pt x="1283" y="2157"/>
                          <a:pt x="1283" y="2157"/>
                        </a:cubicBezTo>
                        <a:cubicBezTo>
                          <a:pt x="1283" y="2157"/>
                          <a:pt x="1283" y="2157"/>
                          <a:pt x="1283" y="2157"/>
                        </a:cubicBezTo>
                        <a:cubicBezTo>
                          <a:pt x="1283" y="2157"/>
                          <a:pt x="1283" y="2158"/>
                          <a:pt x="1283" y="2158"/>
                        </a:cubicBezTo>
                        <a:cubicBezTo>
                          <a:pt x="1283" y="2158"/>
                          <a:pt x="1283" y="2157"/>
                          <a:pt x="1283" y="2157"/>
                        </a:cubicBezTo>
                        <a:cubicBezTo>
                          <a:pt x="1284" y="2157"/>
                          <a:pt x="1284" y="2157"/>
                          <a:pt x="1284" y="2157"/>
                        </a:cubicBezTo>
                        <a:cubicBezTo>
                          <a:pt x="1284" y="2157"/>
                          <a:pt x="1284" y="2157"/>
                          <a:pt x="1284" y="2157"/>
                        </a:cubicBezTo>
                        <a:cubicBezTo>
                          <a:pt x="1284" y="2157"/>
                          <a:pt x="1284" y="2157"/>
                          <a:pt x="1284" y="2157"/>
                        </a:cubicBezTo>
                        <a:cubicBezTo>
                          <a:pt x="1284" y="2157"/>
                          <a:pt x="1284" y="2157"/>
                          <a:pt x="1284" y="2157"/>
                        </a:cubicBezTo>
                        <a:cubicBezTo>
                          <a:pt x="1285" y="2157"/>
                          <a:pt x="1285" y="2158"/>
                          <a:pt x="1285" y="2158"/>
                        </a:cubicBezTo>
                        <a:cubicBezTo>
                          <a:pt x="1285" y="2158"/>
                          <a:pt x="1285" y="2158"/>
                          <a:pt x="1285" y="2158"/>
                        </a:cubicBezTo>
                        <a:cubicBezTo>
                          <a:pt x="1285" y="2158"/>
                          <a:pt x="1285" y="2158"/>
                          <a:pt x="1285" y="2158"/>
                        </a:cubicBezTo>
                        <a:cubicBezTo>
                          <a:pt x="1285" y="2158"/>
                          <a:pt x="1285" y="2158"/>
                          <a:pt x="1285" y="2158"/>
                        </a:cubicBezTo>
                        <a:cubicBezTo>
                          <a:pt x="1286" y="2158"/>
                          <a:pt x="1286" y="2158"/>
                          <a:pt x="1286" y="2158"/>
                        </a:cubicBezTo>
                        <a:cubicBezTo>
                          <a:pt x="1286" y="2158"/>
                          <a:pt x="1286" y="2158"/>
                          <a:pt x="1286" y="2158"/>
                        </a:cubicBezTo>
                        <a:cubicBezTo>
                          <a:pt x="1286" y="2158"/>
                          <a:pt x="1286" y="2158"/>
                          <a:pt x="1286" y="2159"/>
                        </a:cubicBezTo>
                        <a:cubicBezTo>
                          <a:pt x="1286" y="2159"/>
                          <a:pt x="1286" y="2159"/>
                          <a:pt x="1286" y="2159"/>
                        </a:cubicBezTo>
                        <a:cubicBezTo>
                          <a:pt x="1287" y="2159"/>
                          <a:pt x="1287" y="2159"/>
                          <a:pt x="1287" y="2159"/>
                        </a:cubicBezTo>
                        <a:cubicBezTo>
                          <a:pt x="1287" y="2159"/>
                          <a:pt x="1287" y="2159"/>
                          <a:pt x="1287" y="2159"/>
                        </a:cubicBezTo>
                        <a:cubicBezTo>
                          <a:pt x="1287" y="2159"/>
                          <a:pt x="1287" y="2159"/>
                          <a:pt x="1287" y="2159"/>
                        </a:cubicBezTo>
                        <a:cubicBezTo>
                          <a:pt x="1287" y="2159"/>
                          <a:pt x="1287" y="2159"/>
                          <a:pt x="1287" y="2159"/>
                        </a:cubicBezTo>
                        <a:cubicBezTo>
                          <a:pt x="1288" y="2159"/>
                          <a:pt x="1288" y="2159"/>
                          <a:pt x="1288" y="2159"/>
                        </a:cubicBezTo>
                        <a:cubicBezTo>
                          <a:pt x="1288" y="2159"/>
                          <a:pt x="1288" y="2159"/>
                          <a:pt x="1288" y="2159"/>
                        </a:cubicBezTo>
                        <a:cubicBezTo>
                          <a:pt x="1288" y="2159"/>
                          <a:pt x="1288" y="2159"/>
                          <a:pt x="1288" y="2159"/>
                        </a:cubicBezTo>
                        <a:cubicBezTo>
                          <a:pt x="1288" y="2159"/>
                          <a:pt x="1288" y="2160"/>
                          <a:pt x="1288" y="2160"/>
                        </a:cubicBezTo>
                        <a:cubicBezTo>
                          <a:pt x="1289" y="2160"/>
                          <a:pt x="1289" y="2159"/>
                          <a:pt x="1289" y="2159"/>
                        </a:cubicBezTo>
                        <a:cubicBezTo>
                          <a:pt x="1289" y="2159"/>
                          <a:pt x="1289" y="2160"/>
                          <a:pt x="1289" y="2160"/>
                        </a:cubicBezTo>
                        <a:cubicBezTo>
                          <a:pt x="1289" y="2160"/>
                          <a:pt x="1289" y="2160"/>
                          <a:pt x="1289" y="2160"/>
                        </a:cubicBezTo>
                        <a:cubicBezTo>
                          <a:pt x="1289" y="2160"/>
                          <a:pt x="1289" y="2160"/>
                          <a:pt x="1290" y="2160"/>
                        </a:cubicBezTo>
                        <a:cubicBezTo>
                          <a:pt x="1290" y="2160"/>
                          <a:pt x="1290" y="2160"/>
                          <a:pt x="1290" y="2160"/>
                        </a:cubicBezTo>
                        <a:cubicBezTo>
                          <a:pt x="1290" y="2160"/>
                          <a:pt x="1290" y="2159"/>
                          <a:pt x="1290" y="2160"/>
                        </a:cubicBezTo>
                        <a:cubicBezTo>
                          <a:pt x="1290" y="2160"/>
                          <a:pt x="1290" y="2160"/>
                          <a:pt x="1290" y="2161"/>
                        </a:cubicBezTo>
                        <a:cubicBezTo>
                          <a:pt x="1290" y="2161"/>
                          <a:pt x="1290" y="2161"/>
                          <a:pt x="1291" y="2161"/>
                        </a:cubicBezTo>
                        <a:cubicBezTo>
                          <a:pt x="1291" y="2160"/>
                          <a:pt x="1291" y="2160"/>
                          <a:pt x="1291" y="2160"/>
                        </a:cubicBezTo>
                        <a:cubicBezTo>
                          <a:pt x="1291" y="2160"/>
                          <a:pt x="1291" y="2160"/>
                          <a:pt x="1291" y="2160"/>
                        </a:cubicBezTo>
                        <a:cubicBezTo>
                          <a:pt x="1291" y="2160"/>
                          <a:pt x="1291" y="2160"/>
                          <a:pt x="1291" y="2160"/>
                        </a:cubicBezTo>
                        <a:cubicBezTo>
                          <a:pt x="1291" y="2160"/>
                          <a:pt x="1291" y="2160"/>
                          <a:pt x="1292" y="2160"/>
                        </a:cubicBezTo>
                        <a:cubicBezTo>
                          <a:pt x="1292" y="2160"/>
                          <a:pt x="1292" y="2160"/>
                          <a:pt x="1292" y="2161"/>
                        </a:cubicBezTo>
                        <a:cubicBezTo>
                          <a:pt x="1292" y="2161"/>
                          <a:pt x="1292" y="2160"/>
                          <a:pt x="1292" y="2160"/>
                        </a:cubicBezTo>
                        <a:cubicBezTo>
                          <a:pt x="1292" y="2160"/>
                          <a:pt x="1292" y="2161"/>
                          <a:pt x="1292" y="2161"/>
                        </a:cubicBezTo>
                        <a:cubicBezTo>
                          <a:pt x="1292" y="2161"/>
                          <a:pt x="1292" y="2161"/>
                          <a:pt x="1293" y="2161"/>
                        </a:cubicBezTo>
                        <a:cubicBezTo>
                          <a:pt x="1293" y="2161"/>
                          <a:pt x="1293" y="2161"/>
                          <a:pt x="1293" y="2160"/>
                        </a:cubicBezTo>
                        <a:cubicBezTo>
                          <a:pt x="1293" y="2160"/>
                          <a:pt x="1293" y="2160"/>
                          <a:pt x="1293" y="2161"/>
                        </a:cubicBezTo>
                        <a:cubicBezTo>
                          <a:pt x="1293" y="2161"/>
                          <a:pt x="1293" y="2161"/>
                          <a:pt x="1293" y="2161"/>
                        </a:cubicBezTo>
                        <a:cubicBezTo>
                          <a:pt x="1293" y="2161"/>
                          <a:pt x="1293" y="2161"/>
                          <a:pt x="1294" y="2161"/>
                        </a:cubicBezTo>
                        <a:cubicBezTo>
                          <a:pt x="1294" y="2161"/>
                          <a:pt x="1294" y="2161"/>
                          <a:pt x="1294" y="2161"/>
                        </a:cubicBezTo>
                        <a:cubicBezTo>
                          <a:pt x="1294" y="2161"/>
                          <a:pt x="1294" y="2161"/>
                          <a:pt x="1294" y="2161"/>
                        </a:cubicBezTo>
                        <a:cubicBezTo>
                          <a:pt x="1294" y="2162"/>
                          <a:pt x="1294" y="2161"/>
                          <a:pt x="1294" y="2161"/>
                        </a:cubicBezTo>
                        <a:cubicBezTo>
                          <a:pt x="1294" y="2162"/>
                          <a:pt x="1295" y="2162"/>
                          <a:pt x="1295" y="2162"/>
                        </a:cubicBezTo>
                        <a:cubicBezTo>
                          <a:pt x="1295" y="2162"/>
                          <a:pt x="1295" y="2162"/>
                          <a:pt x="1295" y="2162"/>
                        </a:cubicBezTo>
                        <a:cubicBezTo>
                          <a:pt x="1295" y="2162"/>
                          <a:pt x="1295" y="2161"/>
                          <a:pt x="1295" y="2161"/>
                        </a:cubicBezTo>
                        <a:cubicBezTo>
                          <a:pt x="1295" y="2161"/>
                          <a:pt x="1295" y="2162"/>
                          <a:pt x="1295" y="2162"/>
                        </a:cubicBezTo>
                        <a:cubicBezTo>
                          <a:pt x="1295" y="2162"/>
                          <a:pt x="1296" y="2162"/>
                          <a:pt x="1296" y="2162"/>
                        </a:cubicBezTo>
                        <a:cubicBezTo>
                          <a:pt x="1296" y="2162"/>
                          <a:pt x="1296" y="2161"/>
                          <a:pt x="1296" y="2162"/>
                        </a:cubicBezTo>
                        <a:cubicBezTo>
                          <a:pt x="1296" y="2162"/>
                          <a:pt x="1296" y="2162"/>
                          <a:pt x="1296" y="2162"/>
                        </a:cubicBezTo>
                        <a:cubicBezTo>
                          <a:pt x="1296" y="2162"/>
                          <a:pt x="1296" y="2162"/>
                          <a:pt x="1296" y="2162"/>
                        </a:cubicBezTo>
                        <a:cubicBezTo>
                          <a:pt x="1296" y="2162"/>
                          <a:pt x="1297" y="2162"/>
                          <a:pt x="1297" y="2162"/>
                        </a:cubicBezTo>
                        <a:cubicBezTo>
                          <a:pt x="1297" y="2162"/>
                          <a:pt x="1297" y="2162"/>
                          <a:pt x="1297" y="2162"/>
                        </a:cubicBezTo>
                        <a:cubicBezTo>
                          <a:pt x="1297" y="2162"/>
                          <a:pt x="1297" y="2162"/>
                          <a:pt x="1297" y="2162"/>
                        </a:cubicBezTo>
                        <a:cubicBezTo>
                          <a:pt x="1297" y="2162"/>
                          <a:pt x="1297" y="2162"/>
                          <a:pt x="1297" y="2162"/>
                        </a:cubicBezTo>
                        <a:cubicBezTo>
                          <a:pt x="1297" y="2162"/>
                          <a:pt x="1298" y="2162"/>
                          <a:pt x="1298" y="2162"/>
                        </a:cubicBezTo>
                        <a:cubicBezTo>
                          <a:pt x="1298" y="2162"/>
                          <a:pt x="1298" y="2162"/>
                          <a:pt x="1298" y="2162"/>
                        </a:cubicBezTo>
                        <a:cubicBezTo>
                          <a:pt x="1298" y="2162"/>
                          <a:pt x="1298" y="2162"/>
                          <a:pt x="1298" y="2162"/>
                        </a:cubicBezTo>
                        <a:cubicBezTo>
                          <a:pt x="1298" y="2162"/>
                          <a:pt x="1298" y="2162"/>
                          <a:pt x="1298" y="2163"/>
                        </a:cubicBezTo>
                        <a:cubicBezTo>
                          <a:pt x="1298" y="2163"/>
                          <a:pt x="1299" y="2163"/>
                          <a:pt x="1299" y="2163"/>
                        </a:cubicBezTo>
                        <a:cubicBezTo>
                          <a:pt x="1299" y="2163"/>
                          <a:pt x="1299" y="2163"/>
                          <a:pt x="1299" y="2162"/>
                        </a:cubicBezTo>
                        <a:cubicBezTo>
                          <a:pt x="1299" y="2162"/>
                          <a:pt x="1299" y="2162"/>
                          <a:pt x="1299" y="2163"/>
                        </a:cubicBezTo>
                        <a:cubicBezTo>
                          <a:pt x="1299" y="2163"/>
                          <a:pt x="1299" y="2163"/>
                          <a:pt x="1299" y="2163"/>
                        </a:cubicBezTo>
                        <a:cubicBezTo>
                          <a:pt x="1300" y="2163"/>
                          <a:pt x="1300" y="2164"/>
                          <a:pt x="1300" y="2164"/>
                        </a:cubicBezTo>
                        <a:cubicBezTo>
                          <a:pt x="1300" y="2164"/>
                          <a:pt x="1300" y="2163"/>
                          <a:pt x="1300" y="2163"/>
                        </a:cubicBezTo>
                        <a:cubicBezTo>
                          <a:pt x="1300" y="2163"/>
                          <a:pt x="1300" y="2163"/>
                          <a:pt x="1300" y="2163"/>
                        </a:cubicBezTo>
                        <a:cubicBezTo>
                          <a:pt x="1300" y="2163"/>
                          <a:pt x="1300" y="2162"/>
                          <a:pt x="1300" y="2162"/>
                        </a:cubicBezTo>
                        <a:cubicBezTo>
                          <a:pt x="1301" y="2162"/>
                          <a:pt x="1301" y="2163"/>
                          <a:pt x="1301" y="2163"/>
                        </a:cubicBezTo>
                        <a:cubicBezTo>
                          <a:pt x="1301" y="2163"/>
                          <a:pt x="1301" y="2163"/>
                          <a:pt x="1301" y="2164"/>
                        </a:cubicBezTo>
                        <a:cubicBezTo>
                          <a:pt x="1301" y="2164"/>
                          <a:pt x="1301" y="2164"/>
                          <a:pt x="1301" y="2164"/>
                        </a:cubicBezTo>
                        <a:cubicBezTo>
                          <a:pt x="1301" y="2163"/>
                          <a:pt x="1301" y="2163"/>
                          <a:pt x="1301" y="2163"/>
                        </a:cubicBezTo>
                        <a:cubicBezTo>
                          <a:pt x="1302" y="2163"/>
                          <a:pt x="1302" y="2163"/>
                          <a:pt x="1302" y="2163"/>
                        </a:cubicBezTo>
                        <a:cubicBezTo>
                          <a:pt x="1302" y="2164"/>
                          <a:pt x="1302" y="2164"/>
                          <a:pt x="1302" y="2164"/>
                        </a:cubicBezTo>
                        <a:cubicBezTo>
                          <a:pt x="1302" y="2163"/>
                          <a:pt x="1302" y="2163"/>
                          <a:pt x="1302" y="2163"/>
                        </a:cubicBezTo>
                        <a:cubicBezTo>
                          <a:pt x="1302" y="2163"/>
                          <a:pt x="1302" y="2163"/>
                          <a:pt x="1302" y="2163"/>
                        </a:cubicBezTo>
                        <a:cubicBezTo>
                          <a:pt x="1303" y="2163"/>
                          <a:pt x="1303" y="2163"/>
                          <a:pt x="1303" y="2163"/>
                        </a:cubicBezTo>
                        <a:cubicBezTo>
                          <a:pt x="1303" y="2163"/>
                          <a:pt x="1303" y="2164"/>
                          <a:pt x="1303" y="2164"/>
                        </a:cubicBezTo>
                        <a:cubicBezTo>
                          <a:pt x="1303" y="2164"/>
                          <a:pt x="1303" y="2164"/>
                          <a:pt x="1303" y="2164"/>
                        </a:cubicBezTo>
                        <a:cubicBezTo>
                          <a:pt x="1303" y="2164"/>
                          <a:pt x="1303" y="2164"/>
                          <a:pt x="1303" y="2164"/>
                        </a:cubicBezTo>
                        <a:cubicBezTo>
                          <a:pt x="1304" y="2164"/>
                          <a:pt x="1304" y="2164"/>
                          <a:pt x="1304" y="2164"/>
                        </a:cubicBezTo>
                        <a:cubicBezTo>
                          <a:pt x="1304" y="2164"/>
                          <a:pt x="1304" y="2164"/>
                          <a:pt x="1304" y="2164"/>
                        </a:cubicBezTo>
                        <a:cubicBezTo>
                          <a:pt x="1304" y="2164"/>
                          <a:pt x="1304" y="2164"/>
                          <a:pt x="1304" y="2164"/>
                        </a:cubicBezTo>
                        <a:cubicBezTo>
                          <a:pt x="1304" y="2164"/>
                          <a:pt x="1304" y="2164"/>
                          <a:pt x="1304" y="2164"/>
                        </a:cubicBezTo>
                        <a:cubicBezTo>
                          <a:pt x="1305" y="2164"/>
                          <a:pt x="1305" y="2164"/>
                          <a:pt x="1305" y="2164"/>
                        </a:cubicBezTo>
                        <a:cubicBezTo>
                          <a:pt x="1305" y="2164"/>
                          <a:pt x="1305" y="2163"/>
                          <a:pt x="1305" y="2163"/>
                        </a:cubicBezTo>
                        <a:cubicBezTo>
                          <a:pt x="1305" y="2164"/>
                          <a:pt x="1305" y="2164"/>
                          <a:pt x="1305" y="2164"/>
                        </a:cubicBezTo>
                        <a:cubicBezTo>
                          <a:pt x="1305" y="2164"/>
                          <a:pt x="1305" y="2164"/>
                          <a:pt x="1306" y="2164"/>
                        </a:cubicBezTo>
                        <a:cubicBezTo>
                          <a:pt x="1306" y="2164"/>
                          <a:pt x="1306" y="2164"/>
                          <a:pt x="1306" y="2164"/>
                        </a:cubicBezTo>
                        <a:cubicBezTo>
                          <a:pt x="1306" y="2164"/>
                          <a:pt x="1306" y="2164"/>
                          <a:pt x="1306" y="2164"/>
                        </a:cubicBezTo>
                        <a:cubicBezTo>
                          <a:pt x="1306" y="2164"/>
                          <a:pt x="1306" y="2164"/>
                          <a:pt x="1306" y="2164"/>
                        </a:cubicBezTo>
                        <a:cubicBezTo>
                          <a:pt x="1306" y="2164"/>
                          <a:pt x="1306" y="2164"/>
                          <a:pt x="1307" y="2164"/>
                        </a:cubicBezTo>
                        <a:cubicBezTo>
                          <a:pt x="1307" y="2164"/>
                          <a:pt x="1307" y="2164"/>
                          <a:pt x="1307" y="2164"/>
                        </a:cubicBezTo>
                        <a:cubicBezTo>
                          <a:pt x="1307" y="2164"/>
                          <a:pt x="1307" y="2164"/>
                          <a:pt x="1307" y="2164"/>
                        </a:cubicBezTo>
                        <a:cubicBezTo>
                          <a:pt x="1307" y="2164"/>
                          <a:pt x="1307" y="2164"/>
                          <a:pt x="1307" y="2164"/>
                        </a:cubicBezTo>
                        <a:cubicBezTo>
                          <a:pt x="1307" y="2164"/>
                          <a:pt x="1307" y="2164"/>
                          <a:pt x="1308" y="2164"/>
                        </a:cubicBezTo>
                        <a:cubicBezTo>
                          <a:pt x="1308" y="2164"/>
                          <a:pt x="1308" y="2164"/>
                          <a:pt x="1308" y="2164"/>
                        </a:cubicBezTo>
                        <a:cubicBezTo>
                          <a:pt x="1308" y="2164"/>
                          <a:pt x="1308" y="2165"/>
                          <a:pt x="1308" y="2165"/>
                        </a:cubicBezTo>
                        <a:cubicBezTo>
                          <a:pt x="1308" y="2165"/>
                          <a:pt x="1308" y="2165"/>
                          <a:pt x="1308" y="2165"/>
                        </a:cubicBezTo>
                        <a:cubicBezTo>
                          <a:pt x="1308" y="2165"/>
                          <a:pt x="1308" y="2165"/>
                          <a:pt x="1309" y="2165"/>
                        </a:cubicBezTo>
                        <a:cubicBezTo>
                          <a:pt x="1309" y="2165"/>
                          <a:pt x="1309" y="2165"/>
                          <a:pt x="1309" y="2165"/>
                        </a:cubicBezTo>
                        <a:cubicBezTo>
                          <a:pt x="1309" y="2165"/>
                          <a:pt x="1309" y="2165"/>
                          <a:pt x="1309" y="2165"/>
                        </a:cubicBezTo>
                        <a:cubicBezTo>
                          <a:pt x="1309" y="2165"/>
                          <a:pt x="1309" y="2165"/>
                          <a:pt x="1309" y="2165"/>
                        </a:cubicBezTo>
                        <a:cubicBezTo>
                          <a:pt x="1309" y="2165"/>
                          <a:pt x="1309" y="2165"/>
                          <a:pt x="1310" y="2165"/>
                        </a:cubicBezTo>
                        <a:cubicBezTo>
                          <a:pt x="1310" y="2165"/>
                          <a:pt x="1310" y="2165"/>
                          <a:pt x="1310" y="2165"/>
                        </a:cubicBezTo>
                        <a:cubicBezTo>
                          <a:pt x="1310" y="2165"/>
                          <a:pt x="1310" y="2166"/>
                          <a:pt x="1310" y="2166"/>
                        </a:cubicBezTo>
                        <a:cubicBezTo>
                          <a:pt x="1310" y="2166"/>
                          <a:pt x="1310" y="2166"/>
                          <a:pt x="1310" y="2165"/>
                        </a:cubicBezTo>
                        <a:cubicBezTo>
                          <a:pt x="1310" y="2165"/>
                          <a:pt x="1311" y="2165"/>
                          <a:pt x="1311" y="2165"/>
                        </a:cubicBezTo>
                        <a:cubicBezTo>
                          <a:pt x="1311" y="2165"/>
                          <a:pt x="1311" y="2165"/>
                          <a:pt x="1311" y="2165"/>
                        </a:cubicBezTo>
                        <a:cubicBezTo>
                          <a:pt x="1311" y="2165"/>
                          <a:pt x="1311" y="2165"/>
                          <a:pt x="1311" y="2165"/>
                        </a:cubicBezTo>
                        <a:cubicBezTo>
                          <a:pt x="1311" y="2165"/>
                          <a:pt x="1311" y="2165"/>
                          <a:pt x="1311" y="2165"/>
                        </a:cubicBezTo>
                        <a:cubicBezTo>
                          <a:pt x="1311" y="2165"/>
                          <a:pt x="1312" y="2165"/>
                          <a:pt x="1312" y="2165"/>
                        </a:cubicBezTo>
                        <a:cubicBezTo>
                          <a:pt x="1312" y="2165"/>
                          <a:pt x="1312" y="2166"/>
                          <a:pt x="1312" y="2166"/>
                        </a:cubicBezTo>
                        <a:cubicBezTo>
                          <a:pt x="1312" y="2166"/>
                          <a:pt x="1312" y="2166"/>
                          <a:pt x="1312" y="2166"/>
                        </a:cubicBezTo>
                        <a:cubicBezTo>
                          <a:pt x="1312" y="2166"/>
                          <a:pt x="1312" y="2166"/>
                          <a:pt x="1312" y="2166"/>
                        </a:cubicBezTo>
                        <a:cubicBezTo>
                          <a:pt x="1312" y="2166"/>
                          <a:pt x="1313" y="2166"/>
                          <a:pt x="1313" y="2166"/>
                        </a:cubicBezTo>
                        <a:cubicBezTo>
                          <a:pt x="1313" y="2166"/>
                          <a:pt x="1313" y="2166"/>
                          <a:pt x="1313" y="2166"/>
                        </a:cubicBezTo>
                        <a:cubicBezTo>
                          <a:pt x="1313" y="2166"/>
                          <a:pt x="1313" y="2166"/>
                          <a:pt x="1313" y="2166"/>
                        </a:cubicBezTo>
                        <a:cubicBezTo>
                          <a:pt x="1313" y="2166"/>
                          <a:pt x="1313" y="2166"/>
                          <a:pt x="1313" y="2166"/>
                        </a:cubicBezTo>
                        <a:cubicBezTo>
                          <a:pt x="1313" y="2166"/>
                          <a:pt x="1314" y="2166"/>
                          <a:pt x="1314" y="2166"/>
                        </a:cubicBezTo>
                        <a:cubicBezTo>
                          <a:pt x="1314" y="2166"/>
                          <a:pt x="1314" y="2166"/>
                          <a:pt x="1314" y="2166"/>
                        </a:cubicBezTo>
                        <a:cubicBezTo>
                          <a:pt x="1314" y="2166"/>
                          <a:pt x="1314" y="2166"/>
                          <a:pt x="1314" y="2166"/>
                        </a:cubicBezTo>
                        <a:cubicBezTo>
                          <a:pt x="1314" y="2166"/>
                          <a:pt x="1314" y="2166"/>
                          <a:pt x="1314" y="2166"/>
                        </a:cubicBezTo>
                        <a:cubicBezTo>
                          <a:pt x="1314" y="2166"/>
                          <a:pt x="1315" y="2166"/>
                          <a:pt x="1315" y="2166"/>
                        </a:cubicBezTo>
                        <a:cubicBezTo>
                          <a:pt x="1315" y="2166"/>
                          <a:pt x="1315" y="2166"/>
                          <a:pt x="1315" y="2166"/>
                        </a:cubicBezTo>
                        <a:cubicBezTo>
                          <a:pt x="1315" y="2166"/>
                          <a:pt x="1315" y="2167"/>
                          <a:pt x="1315" y="2167"/>
                        </a:cubicBezTo>
                        <a:cubicBezTo>
                          <a:pt x="1315" y="2167"/>
                          <a:pt x="1315" y="2167"/>
                          <a:pt x="1315" y="2167"/>
                        </a:cubicBezTo>
                        <a:cubicBezTo>
                          <a:pt x="1315" y="2167"/>
                          <a:pt x="1316" y="2167"/>
                          <a:pt x="1316" y="2166"/>
                        </a:cubicBezTo>
                        <a:cubicBezTo>
                          <a:pt x="1316" y="2166"/>
                          <a:pt x="1316" y="2167"/>
                          <a:pt x="1316" y="2167"/>
                        </a:cubicBezTo>
                        <a:cubicBezTo>
                          <a:pt x="1316" y="2167"/>
                          <a:pt x="1316" y="2166"/>
                          <a:pt x="1316" y="2166"/>
                        </a:cubicBezTo>
                        <a:cubicBezTo>
                          <a:pt x="1316" y="2166"/>
                          <a:pt x="1316" y="2166"/>
                          <a:pt x="1316" y="2166"/>
                        </a:cubicBezTo>
                        <a:cubicBezTo>
                          <a:pt x="1317" y="2166"/>
                          <a:pt x="1317" y="2166"/>
                          <a:pt x="1317" y="2166"/>
                        </a:cubicBezTo>
                        <a:cubicBezTo>
                          <a:pt x="1317" y="2166"/>
                          <a:pt x="1317" y="2167"/>
                          <a:pt x="1317" y="2167"/>
                        </a:cubicBezTo>
                        <a:cubicBezTo>
                          <a:pt x="1317" y="2167"/>
                          <a:pt x="1317" y="2166"/>
                          <a:pt x="1317" y="2166"/>
                        </a:cubicBezTo>
                        <a:cubicBezTo>
                          <a:pt x="1317" y="2166"/>
                          <a:pt x="1317" y="2166"/>
                          <a:pt x="1317" y="2166"/>
                        </a:cubicBezTo>
                        <a:cubicBezTo>
                          <a:pt x="1318" y="2166"/>
                          <a:pt x="1318" y="2167"/>
                          <a:pt x="1318" y="2167"/>
                        </a:cubicBezTo>
                        <a:cubicBezTo>
                          <a:pt x="1318" y="2167"/>
                          <a:pt x="1318" y="2167"/>
                          <a:pt x="1318" y="2167"/>
                        </a:cubicBezTo>
                        <a:cubicBezTo>
                          <a:pt x="1318" y="2167"/>
                          <a:pt x="1318" y="2166"/>
                          <a:pt x="1318" y="2166"/>
                        </a:cubicBezTo>
                        <a:cubicBezTo>
                          <a:pt x="1318" y="2166"/>
                          <a:pt x="1318" y="2166"/>
                          <a:pt x="1318" y="2166"/>
                        </a:cubicBezTo>
                        <a:cubicBezTo>
                          <a:pt x="1319" y="2166"/>
                          <a:pt x="1319" y="2166"/>
                          <a:pt x="1319" y="2166"/>
                        </a:cubicBezTo>
                        <a:cubicBezTo>
                          <a:pt x="1319" y="2167"/>
                          <a:pt x="1319" y="2166"/>
                          <a:pt x="1319" y="2167"/>
                        </a:cubicBezTo>
                        <a:cubicBezTo>
                          <a:pt x="1319" y="2167"/>
                          <a:pt x="1319" y="2167"/>
                          <a:pt x="1319" y="2167"/>
                        </a:cubicBezTo>
                        <a:cubicBezTo>
                          <a:pt x="1319" y="2167"/>
                          <a:pt x="1319" y="2167"/>
                          <a:pt x="1319" y="2167"/>
                        </a:cubicBezTo>
                        <a:cubicBezTo>
                          <a:pt x="1320" y="2166"/>
                          <a:pt x="1320" y="2166"/>
                          <a:pt x="1320" y="2166"/>
                        </a:cubicBezTo>
                        <a:cubicBezTo>
                          <a:pt x="1320" y="2166"/>
                          <a:pt x="1320" y="2167"/>
                          <a:pt x="1320" y="2167"/>
                        </a:cubicBezTo>
                        <a:cubicBezTo>
                          <a:pt x="1320" y="2167"/>
                          <a:pt x="1320" y="2167"/>
                          <a:pt x="1320" y="2167"/>
                        </a:cubicBezTo>
                        <a:cubicBezTo>
                          <a:pt x="1320" y="2167"/>
                          <a:pt x="1320" y="2166"/>
                          <a:pt x="1320" y="2166"/>
                        </a:cubicBezTo>
                        <a:cubicBezTo>
                          <a:pt x="1321" y="2166"/>
                          <a:pt x="1321" y="2167"/>
                          <a:pt x="1321" y="2167"/>
                        </a:cubicBezTo>
                        <a:cubicBezTo>
                          <a:pt x="1321" y="2167"/>
                          <a:pt x="1321" y="2166"/>
                          <a:pt x="1321" y="2166"/>
                        </a:cubicBezTo>
                        <a:cubicBezTo>
                          <a:pt x="1321" y="2166"/>
                          <a:pt x="1321" y="2167"/>
                          <a:pt x="1321" y="2167"/>
                        </a:cubicBezTo>
                        <a:cubicBezTo>
                          <a:pt x="1321" y="2167"/>
                          <a:pt x="1321" y="2167"/>
                          <a:pt x="1322" y="2167"/>
                        </a:cubicBezTo>
                        <a:cubicBezTo>
                          <a:pt x="1322" y="2167"/>
                          <a:pt x="1322" y="2167"/>
                          <a:pt x="1322" y="2167"/>
                        </a:cubicBezTo>
                        <a:cubicBezTo>
                          <a:pt x="1322" y="2167"/>
                          <a:pt x="1322" y="2168"/>
                          <a:pt x="1322" y="2168"/>
                        </a:cubicBezTo>
                        <a:cubicBezTo>
                          <a:pt x="1322" y="2168"/>
                          <a:pt x="1322" y="2167"/>
                          <a:pt x="1322" y="2167"/>
                        </a:cubicBezTo>
                        <a:cubicBezTo>
                          <a:pt x="1322" y="2167"/>
                          <a:pt x="1322" y="2167"/>
                          <a:pt x="1323" y="2167"/>
                        </a:cubicBezTo>
                        <a:cubicBezTo>
                          <a:pt x="1323" y="2167"/>
                          <a:pt x="1323" y="2167"/>
                          <a:pt x="1323" y="2167"/>
                        </a:cubicBezTo>
                        <a:cubicBezTo>
                          <a:pt x="1323" y="2167"/>
                          <a:pt x="1323" y="2167"/>
                          <a:pt x="1323" y="2167"/>
                        </a:cubicBezTo>
                        <a:cubicBezTo>
                          <a:pt x="1323" y="2167"/>
                          <a:pt x="1323" y="2168"/>
                          <a:pt x="1323" y="2168"/>
                        </a:cubicBezTo>
                        <a:cubicBezTo>
                          <a:pt x="1323" y="2168"/>
                          <a:pt x="1323" y="2167"/>
                          <a:pt x="1324" y="2167"/>
                        </a:cubicBezTo>
                        <a:cubicBezTo>
                          <a:pt x="1324" y="2167"/>
                          <a:pt x="1324" y="2167"/>
                          <a:pt x="1324" y="2167"/>
                        </a:cubicBezTo>
                        <a:cubicBezTo>
                          <a:pt x="1324" y="2167"/>
                          <a:pt x="1324" y="2167"/>
                          <a:pt x="1324" y="2167"/>
                        </a:cubicBezTo>
                        <a:cubicBezTo>
                          <a:pt x="1324" y="2168"/>
                          <a:pt x="1324" y="2168"/>
                          <a:pt x="1324" y="2168"/>
                        </a:cubicBezTo>
                        <a:cubicBezTo>
                          <a:pt x="1324" y="2168"/>
                          <a:pt x="1324" y="2168"/>
                          <a:pt x="1325" y="2168"/>
                        </a:cubicBezTo>
                        <a:cubicBezTo>
                          <a:pt x="1325" y="2168"/>
                          <a:pt x="1325" y="2168"/>
                          <a:pt x="1325" y="2168"/>
                        </a:cubicBezTo>
                        <a:cubicBezTo>
                          <a:pt x="1325" y="2168"/>
                          <a:pt x="1325" y="2168"/>
                          <a:pt x="1325" y="2168"/>
                        </a:cubicBezTo>
                        <a:cubicBezTo>
                          <a:pt x="1325" y="2168"/>
                          <a:pt x="1325" y="2168"/>
                          <a:pt x="1325" y="2168"/>
                        </a:cubicBezTo>
                        <a:cubicBezTo>
                          <a:pt x="1325" y="2168"/>
                          <a:pt x="1325" y="2168"/>
                          <a:pt x="1326" y="2168"/>
                        </a:cubicBezTo>
                        <a:cubicBezTo>
                          <a:pt x="1326" y="2168"/>
                          <a:pt x="1326" y="2168"/>
                          <a:pt x="1326" y="2168"/>
                        </a:cubicBezTo>
                        <a:cubicBezTo>
                          <a:pt x="1326" y="2168"/>
                          <a:pt x="1326" y="2169"/>
                          <a:pt x="1326" y="2169"/>
                        </a:cubicBezTo>
                        <a:cubicBezTo>
                          <a:pt x="1326" y="2169"/>
                          <a:pt x="1326" y="2169"/>
                          <a:pt x="1326" y="2168"/>
                        </a:cubicBezTo>
                        <a:cubicBezTo>
                          <a:pt x="1326" y="2168"/>
                          <a:pt x="1326" y="2167"/>
                          <a:pt x="1327" y="2167"/>
                        </a:cubicBezTo>
                        <a:cubicBezTo>
                          <a:pt x="1327" y="2167"/>
                          <a:pt x="1327" y="2168"/>
                          <a:pt x="1327" y="2168"/>
                        </a:cubicBezTo>
                        <a:cubicBezTo>
                          <a:pt x="1327" y="2169"/>
                          <a:pt x="1327" y="2168"/>
                          <a:pt x="1327" y="2168"/>
                        </a:cubicBezTo>
                        <a:cubicBezTo>
                          <a:pt x="1327" y="2168"/>
                          <a:pt x="1327" y="2168"/>
                          <a:pt x="1327" y="2168"/>
                        </a:cubicBezTo>
                        <a:cubicBezTo>
                          <a:pt x="1327" y="2168"/>
                          <a:pt x="1328" y="2168"/>
                          <a:pt x="1328" y="2168"/>
                        </a:cubicBezTo>
                        <a:cubicBezTo>
                          <a:pt x="1328" y="2168"/>
                          <a:pt x="1328" y="2168"/>
                          <a:pt x="1328" y="2168"/>
                        </a:cubicBezTo>
                        <a:cubicBezTo>
                          <a:pt x="1328" y="2168"/>
                          <a:pt x="1328" y="2168"/>
                          <a:pt x="1328" y="2169"/>
                        </a:cubicBezTo>
                        <a:cubicBezTo>
                          <a:pt x="1328" y="2169"/>
                          <a:pt x="1328" y="2168"/>
                          <a:pt x="1328" y="2168"/>
                        </a:cubicBezTo>
                        <a:cubicBezTo>
                          <a:pt x="1328" y="2168"/>
                          <a:pt x="1329" y="2168"/>
                          <a:pt x="1329" y="2168"/>
                        </a:cubicBezTo>
                        <a:cubicBezTo>
                          <a:pt x="1329" y="2168"/>
                          <a:pt x="1329" y="2168"/>
                          <a:pt x="1329" y="2168"/>
                        </a:cubicBezTo>
                        <a:cubicBezTo>
                          <a:pt x="1329" y="2168"/>
                          <a:pt x="1329" y="2168"/>
                          <a:pt x="1329" y="2168"/>
                        </a:cubicBezTo>
                        <a:cubicBezTo>
                          <a:pt x="1329" y="2168"/>
                          <a:pt x="1329" y="2168"/>
                          <a:pt x="1329" y="2168"/>
                        </a:cubicBezTo>
                        <a:cubicBezTo>
                          <a:pt x="1329" y="2168"/>
                          <a:pt x="1330" y="2168"/>
                          <a:pt x="1330" y="2168"/>
                        </a:cubicBezTo>
                        <a:cubicBezTo>
                          <a:pt x="1330" y="2168"/>
                          <a:pt x="1330" y="2170"/>
                          <a:pt x="1330" y="2170"/>
                        </a:cubicBezTo>
                        <a:cubicBezTo>
                          <a:pt x="1330" y="2170"/>
                          <a:pt x="1330" y="2168"/>
                          <a:pt x="1330" y="2168"/>
                        </a:cubicBezTo>
                        <a:cubicBezTo>
                          <a:pt x="1330" y="2168"/>
                          <a:pt x="1330" y="2169"/>
                          <a:pt x="1330" y="2169"/>
                        </a:cubicBezTo>
                        <a:cubicBezTo>
                          <a:pt x="1330" y="2169"/>
                          <a:pt x="1331" y="2169"/>
                          <a:pt x="1331" y="2169"/>
                        </a:cubicBezTo>
                        <a:cubicBezTo>
                          <a:pt x="1331" y="2169"/>
                          <a:pt x="1331" y="2169"/>
                          <a:pt x="1331" y="2169"/>
                        </a:cubicBezTo>
                        <a:cubicBezTo>
                          <a:pt x="1331" y="2169"/>
                          <a:pt x="1331" y="2168"/>
                          <a:pt x="1331" y="2169"/>
                        </a:cubicBezTo>
                        <a:cubicBezTo>
                          <a:pt x="1331" y="2169"/>
                          <a:pt x="1331" y="2170"/>
                          <a:pt x="1331" y="2170"/>
                        </a:cubicBezTo>
                        <a:cubicBezTo>
                          <a:pt x="1331" y="2170"/>
                          <a:pt x="1332" y="2170"/>
                          <a:pt x="1332" y="2170"/>
                        </a:cubicBezTo>
                        <a:cubicBezTo>
                          <a:pt x="1332" y="2170"/>
                          <a:pt x="1332" y="2169"/>
                          <a:pt x="1332" y="2169"/>
                        </a:cubicBezTo>
                        <a:cubicBezTo>
                          <a:pt x="1332" y="2169"/>
                          <a:pt x="1332" y="2170"/>
                          <a:pt x="1332" y="2170"/>
                        </a:cubicBezTo>
                        <a:cubicBezTo>
                          <a:pt x="1332" y="2170"/>
                          <a:pt x="1332" y="2170"/>
                          <a:pt x="1332" y="2170"/>
                        </a:cubicBezTo>
                        <a:cubicBezTo>
                          <a:pt x="1333" y="2170"/>
                          <a:pt x="1333" y="2170"/>
                          <a:pt x="1333" y="2170"/>
                        </a:cubicBezTo>
                        <a:cubicBezTo>
                          <a:pt x="1333" y="2170"/>
                          <a:pt x="1333" y="2169"/>
                          <a:pt x="1333" y="2169"/>
                        </a:cubicBezTo>
                        <a:cubicBezTo>
                          <a:pt x="1333" y="2169"/>
                          <a:pt x="1333" y="2170"/>
                          <a:pt x="1333" y="2170"/>
                        </a:cubicBezTo>
                        <a:cubicBezTo>
                          <a:pt x="1333" y="2170"/>
                          <a:pt x="1333" y="2170"/>
                          <a:pt x="1333" y="2170"/>
                        </a:cubicBezTo>
                        <a:cubicBezTo>
                          <a:pt x="1334" y="2170"/>
                          <a:pt x="1334" y="2169"/>
                          <a:pt x="1334" y="2169"/>
                        </a:cubicBezTo>
                        <a:cubicBezTo>
                          <a:pt x="1334" y="2169"/>
                          <a:pt x="1334" y="2170"/>
                          <a:pt x="1334" y="2170"/>
                        </a:cubicBezTo>
                        <a:cubicBezTo>
                          <a:pt x="1334" y="2170"/>
                          <a:pt x="1334" y="2170"/>
                          <a:pt x="1334" y="2170"/>
                        </a:cubicBezTo>
                        <a:cubicBezTo>
                          <a:pt x="1334" y="2170"/>
                          <a:pt x="1334" y="2170"/>
                          <a:pt x="1334" y="2170"/>
                        </a:cubicBezTo>
                        <a:cubicBezTo>
                          <a:pt x="1335" y="2170"/>
                          <a:pt x="1335" y="2170"/>
                          <a:pt x="1335" y="2170"/>
                        </a:cubicBezTo>
                        <a:cubicBezTo>
                          <a:pt x="1335" y="2170"/>
                          <a:pt x="1335" y="2170"/>
                          <a:pt x="1335" y="2170"/>
                        </a:cubicBezTo>
                        <a:cubicBezTo>
                          <a:pt x="1335" y="2170"/>
                          <a:pt x="1335" y="2169"/>
                          <a:pt x="1335" y="2169"/>
                        </a:cubicBezTo>
                        <a:cubicBezTo>
                          <a:pt x="1335" y="2169"/>
                          <a:pt x="1335" y="2169"/>
                          <a:pt x="1335" y="2169"/>
                        </a:cubicBezTo>
                        <a:cubicBezTo>
                          <a:pt x="1336" y="2169"/>
                          <a:pt x="1336" y="2169"/>
                          <a:pt x="1336" y="2170"/>
                        </a:cubicBezTo>
                        <a:cubicBezTo>
                          <a:pt x="1336" y="2170"/>
                          <a:pt x="1336" y="2170"/>
                          <a:pt x="1336" y="2170"/>
                        </a:cubicBezTo>
                        <a:cubicBezTo>
                          <a:pt x="1336" y="2170"/>
                          <a:pt x="1336" y="2170"/>
                          <a:pt x="1336" y="2170"/>
                        </a:cubicBezTo>
                        <a:cubicBezTo>
                          <a:pt x="1336" y="2170"/>
                          <a:pt x="1336" y="2170"/>
                          <a:pt x="1336" y="2170"/>
                        </a:cubicBezTo>
                        <a:cubicBezTo>
                          <a:pt x="1337" y="2170"/>
                          <a:pt x="1337" y="2170"/>
                          <a:pt x="1337" y="2170"/>
                        </a:cubicBezTo>
                        <a:cubicBezTo>
                          <a:pt x="1337" y="2170"/>
                          <a:pt x="1337" y="2170"/>
                          <a:pt x="1337" y="2170"/>
                        </a:cubicBezTo>
                        <a:cubicBezTo>
                          <a:pt x="1337" y="2170"/>
                          <a:pt x="1337" y="2170"/>
                          <a:pt x="1337" y="2170"/>
                        </a:cubicBezTo>
                        <a:cubicBezTo>
                          <a:pt x="1337" y="2170"/>
                          <a:pt x="1337" y="2171"/>
                          <a:pt x="1338" y="2171"/>
                        </a:cubicBezTo>
                        <a:cubicBezTo>
                          <a:pt x="1338" y="2171"/>
                          <a:pt x="1338" y="2170"/>
                          <a:pt x="1338" y="2170"/>
                        </a:cubicBezTo>
                        <a:cubicBezTo>
                          <a:pt x="1338" y="2170"/>
                          <a:pt x="1338" y="2170"/>
                          <a:pt x="1338" y="2170"/>
                        </a:cubicBezTo>
                        <a:cubicBezTo>
                          <a:pt x="1338" y="2171"/>
                          <a:pt x="1338" y="2171"/>
                          <a:pt x="1338" y="2171"/>
                        </a:cubicBezTo>
                        <a:cubicBezTo>
                          <a:pt x="1338" y="2171"/>
                          <a:pt x="1338" y="2171"/>
                          <a:pt x="1339" y="2171"/>
                        </a:cubicBezTo>
                        <a:cubicBezTo>
                          <a:pt x="1339" y="2171"/>
                          <a:pt x="1339" y="2171"/>
                          <a:pt x="1339" y="2171"/>
                        </a:cubicBezTo>
                        <a:cubicBezTo>
                          <a:pt x="1339" y="2171"/>
                          <a:pt x="1339" y="2170"/>
                          <a:pt x="1339" y="2170"/>
                        </a:cubicBezTo>
                        <a:cubicBezTo>
                          <a:pt x="1339" y="2170"/>
                          <a:pt x="1339" y="2171"/>
                          <a:pt x="1339" y="2171"/>
                        </a:cubicBezTo>
                        <a:cubicBezTo>
                          <a:pt x="1339" y="2171"/>
                          <a:pt x="1339" y="2170"/>
                          <a:pt x="1340" y="2170"/>
                        </a:cubicBezTo>
                        <a:cubicBezTo>
                          <a:pt x="1340" y="2170"/>
                          <a:pt x="1340" y="2171"/>
                          <a:pt x="1340" y="2171"/>
                        </a:cubicBezTo>
                        <a:cubicBezTo>
                          <a:pt x="1340" y="2171"/>
                          <a:pt x="1340" y="2170"/>
                          <a:pt x="1340" y="2170"/>
                        </a:cubicBezTo>
                        <a:cubicBezTo>
                          <a:pt x="1340" y="2170"/>
                          <a:pt x="1340" y="2170"/>
                          <a:pt x="1340" y="2170"/>
                        </a:cubicBezTo>
                        <a:cubicBezTo>
                          <a:pt x="1340" y="2170"/>
                          <a:pt x="1340" y="2171"/>
                          <a:pt x="1341" y="2171"/>
                        </a:cubicBezTo>
                        <a:cubicBezTo>
                          <a:pt x="1341" y="2171"/>
                          <a:pt x="1341" y="2171"/>
                          <a:pt x="1341" y="2171"/>
                        </a:cubicBezTo>
                        <a:cubicBezTo>
                          <a:pt x="1341" y="2171"/>
                          <a:pt x="1341" y="2172"/>
                          <a:pt x="1341" y="2172"/>
                        </a:cubicBezTo>
                        <a:cubicBezTo>
                          <a:pt x="1341" y="2172"/>
                          <a:pt x="1341" y="2171"/>
                          <a:pt x="1341" y="2171"/>
                        </a:cubicBezTo>
                        <a:cubicBezTo>
                          <a:pt x="1341" y="2171"/>
                          <a:pt x="1341" y="2171"/>
                          <a:pt x="1342" y="2170"/>
                        </a:cubicBezTo>
                        <a:cubicBezTo>
                          <a:pt x="1342" y="2170"/>
                          <a:pt x="1342" y="2170"/>
                          <a:pt x="1342" y="2170"/>
                        </a:cubicBezTo>
                        <a:cubicBezTo>
                          <a:pt x="1342" y="2170"/>
                          <a:pt x="1342" y="2170"/>
                          <a:pt x="1342" y="2170"/>
                        </a:cubicBezTo>
                        <a:cubicBezTo>
                          <a:pt x="1342" y="2170"/>
                          <a:pt x="1342" y="2170"/>
                          <a:pt x="1342" y="2170"/>
                        </a:cubicBezTo>
                        <a:cubicBezTo>
                          <a:pt x="1342" y="2170"/>
                          <a:pt x="1342" y="2170"/>
                          <a:pt x="1343" y="2170"/>
                        </a:cubicBezTo>
                        <a:cubicBezTo>
                          <a:pt x="1343" y="2170"/>
                          <a:pt x="1343" y="2171"/>
                          <a:pt x="1343" y="2171"/>
                        </a:cubicBezTo>
                        <a:cubicBezTo>
                          <a:pt x="1343" y="2171"/>
                          <a:pt x="1343" y="2171"/>
                          <a:pt x="1343" y="2171"/>
                        </a:cubicBezTo>
                        <a:cubicBezTo>
                          <a:pt x="1343" y="2171"/>
                          <a:pt x="1343" y="2170"/>
                          <a:pt x="1343" y="2170"/>
                        </a:cubicBezTo>
                        <a:cubicBezTo>
                          <a:pt x="1343" y="2170"/>
                          <a:pt x="1344" y="2171"/>
                          <a:pt x="1344" y="2171"/>
                        </a:cubicBezTo>
                        <a:cubicBezTo>
                          <a:pt x="1344" y="2171"/>
                          <a:pt x="1344" y="2170"/>
                          <a:pt x="1344" y="2170"/>
                        </a:cubicBezTo>
                        <a:cubicBezTo>
                          <a:pt x="1344" y="2170"/>
                          <a:pt x="1344" y="2171"/>
                          <a:pt x="1344" y="2171"/>
                        </a:cubicBezTo>
                        <a:cubicBezTo>
                          <a:pt x="1344" y="2171"/>
                          <a:pt x="1344" y="2171"/>
                          <a:pt x="1344" y="2171"/>
                        </a:cubicBezTo>
                        <a:cubicBezTo>
                          <a:pt x="1344" y="2171"/>
                          <a:pt x="1345" y="2172"/>
                          <a:pt x="1345" y="2172"/>
                        </a:cubicBezTo>
                        <a:cubicBezTo>
                          <a:pt x="1345" y="2172"/>
                          <a:pt x="1345" y="2172"/>
                          <a:pt x="1345" y="2172"/>
                        </a:cubicBezTo>
                        <a:cubicBezTo>
                          <a:pt x="1345" y="2172"/>
                          <a:pt x="1345" y="2171"/>
                          <a:pt x="1345" y="2171"/>
                        </a:cubicBezTo>
                        <a:cubicBezTo>
                          <a:pt x="1345" y="2171"/>
                          <a:pt x="1345" y="2172"/>
                          <a:pt x="1345" y="2172"/>
                        </a:cubicBezTo>
                        <a:cubicBezTo>
                          <a:pt x="1345" y="2172"/>
                          <a:pt x="1346" y="2171"/>
                          <a:pt x="1346" y="2171"/>
                        </a:cubicBezTo>
                        <a:cubicBezTo>
                          <a:pt x="1346" y="2171"/>
                          <a:pt x="1346" y="2171"/>
                          <a:pt x="1346" y="2171"/>
                        </a:cubicBezTo>
                        <a:cubicBezTo>
                          <a:pt x="1346" y="2171"/>
                          <a:pt x="1346" y="2172"/>
                          <a:pt x="1346" y="2172"/>
                        </a:cubicBezTo>
                        <a:cubicBezTo>
                          <a:pt x="1346" y="2172"/>
                          <a:pt x="1346" y="2171"/>
                          <a:pt x="1346" y="2171"/>
                        </a:cubicBezTo>
                        <a:cubicBezTo>
                          <a:pt x="1346" y="2171"/>
                          <a:pt x="1347" y="2171"/>
                          <a:pt x="1347" y="2171"/>
                        </a:cubicBezTo>
                        <a:cubicBezTo>
                          <a:pt x="1347" y="2172"/>
                          <a:pt x="1347" y="2171"/>
                          <a:pt x="1347" y="2171"/>
                        </a:cubicBezTo>
                        <a:cubicBezTo>
                          <a:pt x="1347" y="2172"/>
                          <a:pt x="1347" y="2172"/>
                          <a:pt x="1347" y="2172"/>
                        </a:cubicBezTo>
                        <a:cubicBezTo>
                          <a:pt x="1347" y="2172"/>
                          <a:pt x="1347" y="2172"/>
                          <a:pt x="1347" y="2172"/>
                        </a:cubicBezTo>
                        <a:cubicBezTo>
                          <a:pt x="1347" y="2171"/>
                          <a:pt x="1348" y="2171"/>
                          <a:pt x="1348" y="2171"/>
                        </a:cubicBezTo>
                        <a:cubicBezTo>
                          <a:pt x="1348" y="2171"/>
                          <a:pt x="1348" y="2171"/>
                          <a:pt x="1348" y="2171"/>
                        </a:cubicBezTo>
                        <a:cubicBezTo>
                          <a:pt x="1348" y="2171"/>
                          <a:pt x="1348" y="2171"/>
                          <a:pt x="1348" y="2171"/>
                        </a:cubicBezTo>
                        <a:cubicBezTo>
                          <a:pt x="1348" y="2171"/>
                          <a:pt x="1348" y="2172"/>
                          <a:pt x="1348" y="2172"/>
                        </a:cubicBezTo>
                        <a:cubicBezTo>
                          <a:pt x="1349" y="2172"/>
                          <a:pt x="1349" y="2172"/>
                          <a:pt x="1349" y="2172"/>
                        </a:cubicBezTo>
                        <a:cubicBezTo>
                          <a:pt x="1349" y="2172"/>
                          <a:pt x="1349" y="2172"/>
                          <a:pt x="1349" y="2172"/>
                        </a:cubicBezTo>
                        <a:cubicBezTo>
                          <a:pt x="1349" y="2172"/>
                          <a:pt x="1349" y="2172"/>
                          <a:pt x="1349" y="2172"/>
                        </a:cubicBezTo>
                        <a:cubicBezTo>
                          <a:pt x="1349" y="2172"/>
                          <a:pt x="1349" y="2172"/>
                          <a:pt x="1349" y="2172"/>
                        </a:cubicBezTo>
                        <a:cubicBezTo>
                          <a:pt x="1350" y="2172"/>
                          <a:pt x="1350" y="2172"/>
                          <a:pt x="1350" y="2172"/>
                        </a:cubicBezTo>
                        <a:cubicBezTo>
                          <a:pt x="1350" y="2172"/>
                          <a:pt x="1350" y="2171"/>
                          <a:pt x="1350" y="2171"/>
                        </a:cubicBezTo>
                        <a:cubicBezTo>
                          <a:pt x="1350" y="2171"/>
                          <a:pt x="1350" y="2172"/>
                          <a:pt x="1350" y="2172"/>
                        </a:cubicBezTo>
                        <a:cubicBezTo>
                          <a:pt x="1350" y="2172"/>
                          <a:pt x="1350" y="2172"/>
                          <a:pt x="1350" y="2172"/>
                        </a:cubicBezTo>
                        <a:cubicBezTo>
                          <a:pt x="1351" y="2172"/>
                          <a:pt x="1351" y="2172"/>
                          <a:pt x="1351" y="2172"/>
                        </a:cubicBezTo>
                        <a:cubicBezTo>
                          <a:pt x="1351" y="2172"/>
                          <a:pt x="1351" y="2172"/>
                          <a:pt x="1351" y="2172"/>
                        </a:cubicBezTo>
                        <a:cubicBezTo>
                          <a:pt x="1351" y="2172"/>
                          <a:pt x="1351" y="2172"/>
                          <a:pt x="1351" y="2172"/>
                        </a:cubicBezTo>
                        <a:cubicBezTo>
                          <a:pt x="1351" y="2172"/>
                          <a:pt x="1351" y="2172"/>
                          <a:pt x="1351" y="2172"/>
                        </a:cubicBezTo>
                        <a:cubicBezTo>
                          <a:pt x="1352" y="2172"/>
                          <a:pt x="1352" y="2172"/>
                          <a:pt x="1352" y="2172"/>
                        </a:cubicBezTo>
                        <a:cubicBezTo>
                          <a:pt x="1352" y="2172"/>
                          <a:pt x="1352" y="2172"/>
                          <a:pt x="1352" y="2172"/>
                        </a:cubicBezTo>
                        <a:cubicBezTo>
                          <a:pt x="1352" y="2172"/>
                          <a:pt x="1352" y="2172"/>
                          <a:pt x="1352" y="2172"/>
                        </a:cubicBezTo>
                        <a:cubicBezTo>
                          <a:pt x="1352" y="2172"/>
                          <a:pt x="1352" y="2172"/>
                          <a:pt x="1352" y="2172"/>
                        </a:cubicBezTo>
                        <a:cubicBezTo>
                          <a:pt x="1353" y="2172"/>
                          <a:pt x="1353" y="2172"/>
                          <a:pt x="1353" y="2173"/>
                        </a:cubicBezTo>
                        <a:cubicBezTo>
                          <a:pt x="1353" y="2173"/>
                          <a:pt x="1353" y="2172"/>
                          <a:pt x="1353" y="2172"/>
                        </a:cubicBezTo>
                        <a:cubicBezTo>
                          <a:pt x="1353" y="2172"/>
                          <a:pt x="1353" y="2173"/>
                          <a:pt x="1353" y="2173"/>
                        </a:cubicBezTo>
                        <a:cubicBezTo>
                          <a:pt x="1353" y="2173"/>
                          <a:pt x="1353" y="2172"/>
                          <a:pt x="1353" y="2172"/>
                        </a:cubicBezTo>
                        <a:cubicBezTo>
                          <a:pt x="1354" y="2172"/>
                          <a:pt x="1354" y="2172"/>
                          <a:pt x="1354" y="2172"/>
                        </a:cubicBezTo>
                        <a:cubicBezTo>
                          <a:pt x="1354" y="2172"/>
                          <a:pt x="1354" y="2172"/>
                          <a:pt x="1354" y="2172"/>
                        </a:cubicBezTo>
                        <a:cubicBezTo>
                          <a:pt x="1354" y="2173"/>
                          <a:pt x="1354" y="2172"/>
                          <a:pt x="1354" y="2173"/>
                        </a:cubicBezTo>
                        <a:cubicBezTo>
                          <a:pt x="1354" y="2173"/>
                          <a:pt x="1354" y="2173"/>
                          <a:pt x="1355" y="2173"/>
                        </a:cubicBezTo>
                        <a:cubicBezTo>
                          <a:pt x="1355" y="2173"/>
                          <a:pt x="1355" y="2173"/>
                          <a:pt x="1355" y="2173"/>
                        </a:cubicBezTo>
                        <a:cubicBezTo>
                          <a:pt x="1355" y="2173"/>
                          <a:pt x="1355" y="2172"/>
                          <a:pt x="1355" y="2172"/>
                        </a:cubicBezTo>
                        <a:cubicBezTo>
                          <a:pt x="1355" y="2172"/>
                          <a:pt x="1355" y="2172"/>
                          <a:pt x="1355" y="2172"/>
                        </a:cubicBezTo>
                        <a:cubicBezTo>
                          <a:pt x="1355" y="2173"/>
                          <a:pt x="1355" y="2172"/>
                          <a:pt x="1356" y="2173"/>
                        </a:cubicBezTo>
                        <a:cubicBezTo>
                          <a:pt x="1356" y="2173"/>
                          <a:pt x="1356" y="2173"/>
                          <a:pt x="1356" y="2173"/>
                        </a:cubicBezTo>
                        <a:cubicBezTo>
                          <a:pt x="1356" y="2173"/>
                          <a:pt x="1356" y="2173"/>
                          <a:pt x="1356" y="2172"/>
                        </a:cubicBezTo>
                        <a:cubicBezTo>
                          <a:pt x="1356" y="2172"/>
                          <a:pt x="1356" y="2173"/>
                          <a:pt x="1356" y="2173"/>
                        </a:cubicBezTo>
                        <a:cubicBezTo>
                          <a:pt x="1356" y="2173"/>
                          <a:pt x="1356" y="2173"/>
                          <a:pt x="1357" y="2173"/>
                        </a:cubicBezTo>
                        <a:cubicBezTo>
                          <a:pt x="1357" y="2173"/>
                          <a:pt x="1357" y="2172"/>
                          <a:pt x="1357" y="2172"/>
                        </a:cubicBezTo>
                        <a:cubicBezTo>
                          <a:pt x="1357" y="2172"/>
                          <a:pt x="1357" y="2173"/>
                          <a:pt x="1357" y="2173"/>
                        </a:cubicBezTo>
                        <a:cubicBezTo>
                          <a:pt x="1357" y="2173"/>
                          <a:pt x="1357" y="2173"/>
                          <a:pt x="1357" y="2173"/>
                        </a:cubicBezTo>
                        <a:cubicBezTo>
                          <a:pt x="1357" y="2173"/>
                          <a:pt x="1357" y="2173"/>
                          <a:pt x="1358" y="2173"/>
                        </a:cubicBezTo>
                        <a:cubicBezTo>
                          <a:pt x="1358" y="2173"/>
                          <a:pt x="1358" y="2173"/>
                          <a:pt x="1358" y="2173"/>
                        </a:cubicBezTo>
                        <a:cubicBezTo>
                          <a:pt x="1358" y="2173"/>
                          <a:pt x="1358" y="2172"/>
                          <a:pt x="1358" y="2172"/>
                        </a:cubicBezTo>
                        <a:cubicBezTo>
                          <a:pt x="1358" y="2172"/>
                          <a:pt x="1358" y="2173"/>
                          <a:pt x="1358" y="2173"/>
                        </a:cubicBezTo>
                        <a:cubicBezTo>
                          <a:pt x="1358" y="2173"/>
                          <a:pt x="1358" y="2173"/>
                          <a:pt x="1359" y="2173"/>
                        </a:cubicBezTo>
                        <a:cubicBezTo>
                          <a:pt x="1359" y="2173"/>
                          <a:pt x="1359" y="2173"/>
                          <a:pt x="1359" y="2173"/>
                        </a:cubicBezTo>
                        <a:cubicBezTo>
                          <a:pt x="1359" y="2173"/>
                          <a:pt x="1359" y="2173"/>
                          <a:pt x="1359" y="2173"/>
                        </a:cubicBezTo>
                        <a:cubicBezTo>
                          <a:pt x="1359" y="2173"/>
                          <a:pt x="1359" y="2173"/>
                          <a:pt x="1359" y="2173"/>
                        </a:cubicBezTo>
                        <a:cubicBezTo>
                          <a:pt x="1359" y="2173"/>
                          <a:pt x="1360" y="2174"/>
                          <a:pt x="1360" y="2174"/>
                        </a:cubicBezTo>
                        <a:cubicBezTo>
                          <a:pt x="1360" y="2174"/>
                          <a:pt x="1360" y="2173"/>
                          <a:pt x="1360" y="2173"/>
                        </a:cubicBezTo>
                        <a:cubicBezTo>
                          <a:pt x="1360" y="2173"/>
                          <a:pt x="1360" y="2174"/>
                          <a:pt x="1360" y="2174"/>
                        </a:cubicBezTo>
                        <a:cubicBezTo>
                          <a:pt x="1360" y="2174"/>
                          <a:pt x="1360" y="2174"/>
                          <a:pt x="1360" y="2174"/>
                        </a:cubicBezTo>
                        <a:cubicBezTo>
                          <a:pt x="1360" y="2173"/>
                          <a:pt x="1361" y="2173"/>
                          <a:pt x="1361" y="2173"/>
                        </a:cubicBezTo>
                        <a:cubicBezTo>
                          <a:pt x="1361" y="2173"/>
                          <a:pt x="1361" y="2173"/>
                          <a:pt x="1361" y="2173"/>
                        </a:cubicBezTo>
                        <a:cubicBezTo>
                          <a:pt x="1361" y="2173"/>
                          <a:pt x="1361" y="2173"/>
                          <a:pt x="1361" y="2173"/>
                        </a:cubicBezTo>
                        <a:cubicBezTo>
                          <a:pt x="1361" y="2173"/>
                          <a:pt x="1361" y="2174"/>
                          <a:pt x="1361" y="2174"/>
                        </a:cubicBezTo>
                        <a:cubicBezTo>
                          <a:pt x="1361" y="2174"/>
                          <a:pt x="1362" y="2175"/>
                          <a:pt x="1362" y="2174"/>
                        </a:cubicBezTo>
                        <a:cubicBezTo>
                          <a:pt x="1362" y="2174"/>
                          <a:pt x="1362" y="2174"/>
                          <a:pt x="1362" y="2174"/>
                        </a:cubicBezTo>
                        <a:cubicBezTo>
                          <a:pt x="1362" y="2173"/>
                          <a:pt x="1362" y="2174"/>
                          <a:pt x="1362" y="2174"/>
                        </a:cubicBezTo>
                        <a:cubicBezTo>
                          <a:pt x="1362" y="2174"/>
                          <a:pt x="1362" y="2174"/>
                          <a:pt x="1362" y="2174"/>
                        </a:cubicBezTo>
                        <a:cubicBezTo>
                          <a:pt x="1362" y="2174"/>
                          <a:pt x="1363" y="2174"/>
                          <a:pt x="1363" y="2174"/>
                        </a:cubicBezTo>
                        <a:cubicBezTo>
                          <a:pt x="1363" y="2174"/>
                          <a:pt x="1363" y="2174"/>
                          <a:pt x="1363" y="2174"/>
                        </a:cubicBezTo>
                        <a:cubicBezTo>
                          <a:pt x="1363" y="2175"/>
                          <a:pt x="1363" y="2174"/>
                          <a:pt x="1363" y="2174"/>
                        </a:cubicBezTo>
                        <a:cubicBezTo>
                          <a:pt x="1363" y="2174"/>
                          <a:pt x="1363" y="2174"/>
                          <a:pt x="1363" y="2174"/>
                        </a:cubicBezTo>
                        <a:cubicBezTo>
                          <a:pt x="1363" y="2174"/>
                          <a:pt x="1364" y="2174"/>
                          <a:pt x="1364" y="2174"/>
                        </a:cubicBezTo>
                        <a:cubicBezTo>
                          <a:pt x="1364" y="2174"/>
                          <a:pt x="1364" y="2174"/>
                          <a:pt x="1364" y="2173"/>
                        </a:cubicBezTo>
                        <a:cubicBezTo>
                          <a:pt x="1364" y="2173"/>
                          <a:pt x="1364" y="2174"/>
                          <a:pt x="1364" y="2174"/>
                        </a:cubicBezTo>
                        <a:cubicBezTo>
                          <a:pt x="1364" y="2174"/>
                          <a:pt x="1364" y="2174"/>
                          <a:pt x="1364" y="2174"/>
                        </a:cubicBezTo>
                        <a:cubicBezTo>
                          <a:pt x="1364" y="2174"/>
                          <a:pt x="1365" y="2174"/>
                          <a:pt x="1365" y="2175"/>
                        </a:cubicBezTo>
                        <a:cubicBezTo>
                          <a:pt x="1365" y="2175"/>
                          <a:pt x="1365" y="2174"/>
                          <a:pt x="1365" y="2174"/>
                        </a:cubicBezTo>
                        <a:cubicBezTo>
                          <a:pt x="1365" y="2174"/>
                          <a:pt x="1365" y="2174"/>
                          <a:pt x="1365" y="2174"/>
                        </a:cubicBezTo>
                        <a:cubicBezTo>
                          <a:pt x="1365" y="2174"/>
                          <a:pt x="1365" y="2174"/>
                          <a:pt x="1365" y="2174"/>
                        </a:cubicBezTo>
                        <a:cubicBezTo>
                          <a:pt x="1365" y="2174"/>
                          <a:pt x="1366" y="2174"/>
                          <a:pt x="1366" y="2174"/>
                        </a:cubicBezTo>
                        <a:cubicBezTo>
                          <a:pt x="1366" y="2174"/>
                          <a:pt x="1366" y="2175"/>
                          <a:pt x="1366" y="2175"/>
                        </a:cubicBezTo>
                        <a:cubicBezTo>
                          <a:pt x="1366" y="2175"/>
                          <a:pt x="1366" y="2174"/>
                          <a:pt x="1366" y="2174"/>
                        </a:cubicBezTo>
                        <a:cubicBezTo>
                          <a:pt x="1366" y="2174"/>
                          <a:pt x="1366" y="2174"/>
                          <a:pt x="1366" y="2174"/>
                        </a:cubicBezTo>
                        <a:cubicBezTo>
                          <a:pt x="1367" y="2174"/>
                          <a:pt x="1367" y="2174"/>
                          <a:pt x="1367" y="2174"/>
                        </a:cubicBezTo>
                        <a:cubicBezTo>
                          <a:pt x="1367" y="2174"/>
                          <a:pt x="1367" y="2174"/>
                          <a:pt x="1367" y="2174"/>
                        </a:cubicBezTo>
                        <a:cubicBezTo>
                          <a:pt x="1367" y="2175"/>
                          <a:pt x="1367" y="2175"/>
                          <a:pt x="1367" y="2175"/>
                        </a:cubicBezTo>
                        <a:cubicBezTo>
                          <a:pt x="1367" y="2175"/>
                          <a:pt x="1367" y="2174"/>
                          <a:pt x="1367" y="2174"/>
                        </a:cubicBezTo>
                        <a:cubicBezTo>
                          <a:pt x="1368" y="2174"/>
                          <a:pt x="1368" y="2175"/>
                          <a:pt x="1368" y="2175"/>
                        </a:cubicBezTo>
                        <a:cubicBezTo>
                          <a:pt x="1368" y="2174"/>
                          <a:pt x="1368" y="2174"/>
                          <a:pt x="1368" y="2174"/>
                        </a:cubicBezTo>
                        <a:cubicBezTo>
                          <a:pt x="1368" y="2174"/>
                          <a:pt x="1368" y="2175"/>
                          <a:pt x="1368" y="2175"/>
                        </a:cubicBezTo>
                        <a:cubicBezTo>
                          <a:pt x="1368" y="2175"/>
                          <a:pt x="1368" y="2175"/>
                          <a:pt x="1368" y="2175"/>
                        </a:cubicBezTo>
                        <a:cubicBezTo>
                          <a:pt x="1369" y="2175"/>
                          <a:pt x="1369" y="2174"/>
                          <a:pt x="1369" y="2174"/>
                        </a:cubicBezTo>
                        <a:cubicBezTo>
                          <a:pt x="1369" y="2174"/>
                          <a:pt x="1369" y="2174"/>
                          <a:pt x="1369" y="2174"/>
                        </a:cubicBezTo>
                        <a:cubicBezTo>
                          <a:pt x="1369" y="2174"/>
                          <a:pt x="1369" y="2174"/>
                          <a:pt x="1369" y="2174"/>
                        </a:cubicBezTo>
                        <a:cubicBezTo>
                          <a:pt x="1369" y="2174"/>
                          <a:pt x="1369" y="2175"/>
                          <a:pt x="1369" y="2175"/>
                        </a:cubicBezTo>
                        <a:cubicBezTo>
                          <a:pt x="1370" y="2175"/>
                          <a:pt x="1370" y="2175"/>
                          <a:pt x="1370" y="2175"/>
                        </a:cubicBezTo>
                        <a:cubicBezTo>
                          <a:pt x="1370" y="2175"/>
                          <a:pt x="1370" y="2174"/>
                          <a:pt x="1370" y="2174"/>
                        </a:cubicBezTo>
                        <a:cubicBezTo>
                          <a:pt x="1370" y="2174"/>
                          <a:pt x="1370" y="2175"/>
                          <a:pt x="1370" y="2175"/>
                        </a:cubicBezTo>
                        <a:cubicBezTo>
                          <a:pt x="1370" y="2175"/>
                          <a:pt x="1370" y="2175"/>
                          <a:pt x="1371" y="2175"/>
                        </a:cubicBezTo>
                        <a:cubicBezTo>
                          <a:pt x="1371" y="2175"/>
                          <a:pt x="1371" y="2175"/>
                          <a:pt x="1371" y="2175"/>
                        </a:cubicBezTo>
                        <a:cubicBezTo>
                          <a:pt x="1371" y="2175"/>
                          <a:pt x="1371" y="2174"/>
                          <a:pt x="1371" y="2174"/>
                        </a:cubicBezTo>
                        <a:cubicBezTo>
                          <a:pt x="1371" y="2174"/>
                          <a:pt x="1371" y="2175"/>
                          <a:pt x="1371" y="2175"/>
                        </a:cubicBezTo>
                        <a:cubicBezTo>
                          <a:pt x="1371" y="2175"/>
                          <a:pt x="1371" y="2175"/>
                          <a:pt x="1372" y="2175"/>
                        </a:cubicBezTo>
                        <a:cubicBezTo>
                          <a:pt x="1372" y="2175"/>
                          <a:pt x="1372" y="2175"/>
                          <a:pt x="1372" y="2175"/>
                        </a:cubicBezTo>
                        <a:cubicBezTo>
                          <a:pt x="1372" y="2175"/>
                          <a:pt x="1372" y="2175"/>
                          <a:pt x="1372" y="2175"/>
                        </a:cubicBezTo>
                        <a:cubicBezTo>
                          <a:pt x="1372" y="2175"/>
                          <a:pt x="1372" y="2175"/>
                          <a:pt x="1372" y="2175"/>
                        </a:cubicBezTo>
                        <a:cubicBezTo>
                          <a:pt x="1372" y="2175"/>
                          <a:pt x="1372" y="2175"/>
                          <a:pt x="1373" y="2175"/>
                        </a:cubicBezTo>
                        <a:cubicBezTo>
                          <a:pt x="1373" y="2175"/>
                          <a:pt x="1373" y="2175"/>
                          <a:pt x="1373" y="2175"/>
                        </a:cubicBezTo>
                        <a:cubicBezTo>
                          <a:pt x="1373" y="2176"/>
                          <a:pt x="1373" y="2175"/>
                          <a:pt x="1373" y="2175"/>
                        </a:cubicBezTo>
                        <a:cubicBezTo>
                          <a:pt x="1373" y="2175"/>
                          <a:pt x="1373" y="2175"/>
                          <a:pt x="1373" y="2175"/>
                        </a:cubicBezTo>
                        <a:cubicBezTo>
                          <a:pt x="1373" y="2175"/>
                          <a:pt x="1373" y="2175"/>
                          <a:pt x="1374" y="2175"/>
                        </a:cubicBezTo>
                        <a:cubicBezTo>
                          <a:pt x="1374" y="2175"/>
                          <a:pt x="1374" y="2175"/>
                          <a:pt x="1374" y="2175"/>
                        </a:cubicBezTo>
                        <a:cubicBezTo>
                          <a:pt x="1374" y="2175"/>
                          <a:pt x="1374" y="2175"/>
                          <a:pt x="1374" y="2175"/>
                        </a:cubicBezTo>
                        <a:cubicBezTo>
                          <a:pt x="1374" y="2175"/>
                          <a:pt x="1374" y="2175"/>
                          <a:pt x="1374" y="2175"/>
                        </a:cubicBezTo>
                        <a:cubicBezTo>
                          <a:pt x="1374" y="2175"/>
                          <a:pt x="1374" y="2175"/>
                          <a:pt x="1375" y="2175"/>
                        </a:cubicBezTo>
                        <a:cubicBezTo>
                          <a:pt x="1375" y="2175"/>
                          <a:pt x="1375" y="2175"/>
                          <a:pt x="1375" y="2175"/>
                        </a:cubicBezTo>
                        <a:cubicBezTo>
                          <a:pt x="1375" y="2175"/>
                          <a:pt x="1375" y="2175"/>
                          <a:pt x="1375" y="2175"/>
                        </a:cubicBezTo>
                        <a:cubicBezTo>
                          <a:pt x="1375" y="2175"/>
                          <a:pt x="1375" y="2175"/>
                          <a:pt x="1375" y="2175"/>
                        </a:cubicBezTo>
                        <a:cubicBezTo>
                          <a:pt x="1375" y="2175"/>
                          <a:pt x="1375" y="2175"/>
                          <a:pt x="1376" y="2175"/>
                        </a:cubicBezTo>
                        <a:cubicBezTo>
                          <a:pt x="1376" y="2175"/>
                          <a:pt x="1376" y="2175"/>
                          <a:pt x="1376" y="2175"/>
                        </a:cubicBezTo>
                        <a:cubicBezTo>
                          <a:pt x="1376" y="2175"/>
                          <a:pt x="1376" y="2175"/>
                          <a:pt x="1376" y="2175"/>
                        </a:cubicBezTo>
                        <a:cubicBezTo>
                          <a:pt x="1376" y="2175"/>
                          <a:pt x="1376" y="2175"/>
                          <a:pt x="1376" y="2175"/>
                        </a:cubicBezTo>
                        <a:cubicBezTo>
                          <a:pt x="1376" y="2175"/>
                          <a:pt x="1377" y="2174"/>
                          <a:pt x="1377" y="2174"/>
                        </a:cubicBezTo>
                        <a:cubicBezTo>
                          <a:pt x="1377" y="2174"/>
                          <a:pt x="1377" y="2175"/>
                          <a:pt x="1377" y="2174"/>
                        </a:cubicBezTo>
                        <a:cubicBezTo>
                          <a:pt x="1377" y="2174"/>
                          <a:pt x="1377" y="2174"/>
                          <a:pt x="1377" y="2174"/>
                        </a:cubicBezTo>
                        <a:cubicBezTo>
                          <a:pt x="1377" y="2174"/>
                          <a:pt x="1377" y="2175"/>
                          <a:pt x="1377" y="2175"/>
                        </a:cubicBezTo>
                        <a:cubicBezTo>
                          <a:pt x="1377" y="2175"/>
                          <a:pt x="1378" y="2175"/>
                          <a:pt x="1378" y="2175"/>
                        </a:cubicBezTo>
                        <a:cubicBezTo>
                          <a:pt x="1378" y="2175"/>
                          <a:pt x="1378" y="2174"/>
                          <a:pt x="1378" y="2174"/>
                        </a:cubicBezTo>
                        <a:cubicBezTo>
                          <a:pt x="1378" y="2174"/>
                          <a:pt x="1378" y="2175"/>
                          <a:pt x="1378" y="2175"/>
                        </a:cubicBezTo>
                        <a:cubicBezTo>
                          <a:pt x="1378" y="2175"/>
                          <a:pt x="1378" y="2174"/>
                          <a:pt x="1378" y="2174"/>
                        </a:cubicBezTo>
                        <a:cubicBezTo>
                          <a:pt x="1378" y="2174"/>
                          <a:pt x="1379" y="2174"/>
                          <a:pt x="1379" y="2175"/>
                        </a:cubicBezTo>
                        <a:cubicBezTo>
                          <a:pt x="1379" y="2175"/>
                          <a:pt x="1379" y="2175"/>
                          <a:pt x="1379" y="2175"/>
                        </a:cubicBezTo>
                        <a:cubicBezTo>
                          <a:pt x="1379" y="2175"/>
                          <a:pt x="1379" y="2175"/>
                          <a:pt x="1379" y="2175"/>
                        </a:cubicBezTo>
                        <a:cubicBezTo>
                          <a:pt x="1379" y="2174"/>
                          <a:pt x="1379" y="2174"/>
                          <a:pt x="1379" y="2174"/>
                        </a:cubicBezTo>
                        <a:cubicBezTo>
                          <a:pt x="1379" y="2174"/>
                          <a:pt x="1380" y="2174"/>
                          <a:pt x="1380" y="2175"/>
                        </a:cubicBezTo>
                        <a:cubicBezTo>
                          <a:pt x="1380" y="2175"/>
                          <a:pt x="1380" y="2175"/>
                          <a:pt x="1380" y="2175"/>
                        </a:cubicBezTo>
                        <a:cubicBezTo>
                          <a:pt x="1380" y="2175"/>
                          <a:pt x="1380" y="2175"/>
                          <a:pt x="1380" y="2175"/>
                        </a:cubicBezTo>
                        <a:cubicBezTo>
                          <a:pt x="1380" y="2175"/>
                          <a:pt x="1380" y="2175"/>
                          <a:pt x="1380" y="2175"/>
                        </a:cubicBezTo>
                        <a:cubicBezTo>
                          <a:pt x="1380" y="2175"/>
                          <a:pt x="1381" y="2175"/>
                          <a:pt x="1381" y="2175"/>
                        </a:cubicBezTo>
                        <a:cubicBezTo>
                          <a:pt x="1381" y="2175"/>
                          <a:pt x="1381" y="2175"/>
                          <a:pt x="1381" y="2175"/>
                        </a:cubicBezTo>
                        <a:cubicBezTo>
                          <a:pt x="1381" y="2175"/>
                          <a:pt x="1381" y="2175"/>
                          <a:pt x="1381" y="2175"/>
                        </a:cubicBezTo>
                        <a:cubicBezTo>
                          <a:pt x="1381" y="2175"/>
                          <a:pt x="1381" y="2175"/>
                          <a:pt x="1381" y="2175"/>
                        </a:cubicBezTo>
                        <a:cubicBezTo>
                          <a:pt x="1382" y="2175"/>
                          <a:pt x="1382" y="2174"/>
                          <a:pt x="1382" y="2174"/>
                        </a:cubicBezTo>
                        <a:cubicBezTo>
                          <a:pt x="1382" y="2174"/>
                          <a:pt x="1382" y="2175"/>
                          <a:pt x="1382" y="2175"/>
                        </a:cubicBezTo>
                        <a:cubicBezTo>
                          <a:pt x="1382" y="2175"/>
                          <a:pt x="1382" y="2175"/>
                          <a:pt x="1382" y="2174"/>
                        </a:cubicBezTo>
                        <a:cubicBezTo>
                          <a:pt x="1382" y="2174"/>
                          <a:pt x="1382" y="2174"/>
                          <a:pt x="1382" y="2174"/>
                        </a:cubicBezTo>
                        <a:cubicBezTo>
                          <a:pt x="1383" y="2174"/>
                          <a:pt x="1383" y="2175"/>
                          <a:pt x="1383" y="2175"/>
                        </a:cubicBezTo>
                        <a:cubicBezTo>
                          <a:pt x="1383" y="2175"/>
                          <a:pt x="1383" y="2175"/>
                          <a:pt x="1383" y="2175"/>
                        </a:cubicBezTo>
                        <a:cubicBezTo>
                          <a:pt x="1383" y="2175"/>
                          <a:pt x="1383" y="2175"/>
                          <a:pt x="1383" y="2175"/>
                        </a:cubicBezTo>
                        <a:cubicBezTo>
                          <a:pt x="1383" y="2175"/>
                          <a:pt x="1383" y="2174"/>
                          <a:pt x="1383" y="2174"/>
                        </a:cubicBezTo>
                        <a:cubicBezTo>
                          <a:pt x="1384" y="2174"/>
                          <a:pt x="1384" y="2174"/>
                          <a:pt x="1384" y="2174"/>
                        </a:cubicBezTo>
                        <a:cubicBezTo>
                          <a:pt x="1384" y="2174"/>
                          <a:pt x="1384" y="2174"/>
                          <a:pt x="1384" y="2174"/>
                        </a:cubicBezTo>
                        <a:cubicBezTo>
                          <a:pt x="1384" y="2174"/>
                          <a:pt x="1384" y="2174"/>
                          <a:pt x="1384" y="2175"/>
                        </a:cubicBezTo>
                        <a:cubicBezTo>
                          <a:pt x="1384" y="2175"/>
                          <a:pt x="1384" y="2175"/>
                          <a:pt x="1384" y="2175"/>
                        </a:cubicBezTo>
                        <a:cubicBezTo>
                          <a:pt x="1385" y="2175"/>
                          <a:pt x="1385" y="2174"/>
                          <a:pt x="1385" y="2175"/>
                        </a:cubicBezTo>
                        <a:cubicBezTo>
                          <a:pt x="1385" y="2175"/>
                          <a:pt x="1385" y="2175"/>
                          <a:pt x="1385" y="2175"/>
                        </a:cubicBezTo>
                        <a:cubicBezTo>
                          <a:pt x="1385" y="2175"/>
                          <a:pt x="1385" y="2175"/>
                          <a:pt x="1385" y="2175"/>
                        </a:cubicBezTo>
                        <a:cubicBezTo>
                          <a:pt x="1385" y="2175"/>
                          <a:pt x="1385" y="2175"/>
                          <a:pt x="1385" y="2175"/>
                        </a:cubicBezTo>
                        <a:cubicBezTo>
                          <a:pt x="1386" y="2175"/>
                          <a:pt x="1386" y="2175"/>
                          <a:pt x="1386" y="2175"/>
                        </a:cubicBezTo>
                        <a:cubicBezTo>
                          <a:pt x="1386" y="2175"/>
                          <a:pt x="1386" y="2175"/>
                          <a:pt x="1386" y="2175"/>
                        </a:cubicBezTo>
                        <a:cubicBezTo>
                          <a:pt x="1386" y="2174"/>
                          <a:pt x="1386" y="2175"/>
                          <a:pt x="1386" y="2175"/>
                        </a:cubicBezTo>
                        <a:cubicBezTo>
                          <a:pt x="1386" y="2175"/>
                          <a:pt x="1386" y="2175"/>
                          <a:pt x="1387" y="2175"/>
                        </a:cubicBezTo>
                        <a:cubicBezTo>
                          <a:pt x="1387" y="2175"/>
                          <a:pt x="1387" y="2175"/>
                          <a:pt x="1387" y="2175"/>
                        </a:cubicBezTo>
                        <a:cubicBezTo>
                          <a:pt x="1387" y="2175"/>
                          <a:pt x="1387" y="2175"/>
                          <a:pt x="1387" y="2175"/>
                        </a:cubicBezTo>
                        <a:cubicBezTo>
                          <a:pt x="1387" y="2175"/>
                          <a:pt x="1387" y="2174"/>
                          <a:pt x="1387" y="2174"/>
                        </a:cubicBezTo>
                        <a:cubicBezTo>
                          <a:pt x="1387" y="2174"/>
                          <a:pt x="1387" y="2174"/>
                          <a:pt x="1388" y="2174"/>
                        </a:cubicBezTo>
                        <a:cubicBezTo>
                          <a:pt x="1388" y="2175"/>
                          <a:pt x="1388" y="2175"/>
                          <a:pt x="1388" y="2175"/>
                        </a:cubicBezTo>
                        <a:cubicBezTo>
                          <a:pt x="1388" y="2175"/>
                          <a:pt x="1388" y="2175"/>
                          <a:pt x="1388" y="2175"/>
                        </a:cubicBezTo>
                        <a:cubicBezTo>
                          <a:pt x="1388" y="2175"/>
                          <a:pt x="1388" y="2175"/>
                          <a:pt x="1388" y="2175"/>
                        </a:cubicBezTo>
                        <a:cubicBezTo>
                          <a:pt x="1388" y="2175"/>
                          <a:pt x="1388" y="2175"/>
                          <a:pt x="1389" y="2175"/>
                        </a:cubicBezTo>
                        <a:cubicBezTo>
                          <a:pt x="1389" y="2175"/>
                          <a:pt x="1389" y="2175"/>
                          <a:pt x="1389" y="2175"/>
                        </a:cubicBezTo>
                        <a:cubicBezTo>
                          <a:pt x="1389" y="2175"/>
                          <a:pt x="1389" y="2175"/>
                          <a:pt x="1389" y="2175"/>
                        </a:cubicBezTo>
                        <a:cubicBezTo>
                          <a:pt x="1389" y="2175"/>
                          <a:pt x="1389" y="2175"/>
                          <a:pt x="1389" y="2175"/>
                        </a:cubicBezTo>
                        <a:cubicBezTo>
                          <a:pt x="1389" y="2175"/>
                          <a:pt x="1389" y="2175"/>
                          <a:pt x="1390" y="2175"/>
                        </a:cubicBezTo>
                        <a:cubicBezTo>
                          <a:pt x="1390" y="2175"/>
                          <a:pt x="1390" y="2175"/>
                          <a:pt x="1390" y="2175"/>
                        </a:cubicBezTo>
                        <a:cubicBezTo>
                          <a:pt x="1390" y="2175"/>
                          <a:pt x="1390" y="2175"/>
                          <a:pt x="1390" y="2175"/>
                        </a:cubicBezTo>
                        <a:cubicBezTo>
                          <a:pt x="1390" y="2175"/>
                          <a:pt x="1390" y="2175"/>
                          <a:pt x="1390" y="2175"/>
                        </a:cubicBezTo>
                        <a:cubicBezTo>
                          <a:pt x="1390" y="2175"/>
                          <a:pt x="1390" y="2175"/>
                          <a:pt x="1391" y="2175"/>
                        </a:cubicBezTo>
                        <a:cubicBezTo>
                          <a:pt x="1391" y="2175"/>
                          <a:pt x="1391" y="2175"/>
                          <a:pt x="1391" y="2175"/>
                        </a:cubicBezTo>
                        <a:cubicBezTo>
                          <a:pt x="1391" y="2175"/>
                          <a:pt x="1391" y="2175"/>
                          <a:pt x="1391" y="2175"/>
                        </a:cubicBezTo>
                        <a:cubicBezTo>
                          <a:pt x="1391" y="2175"/>
                          <a:pt x="1391" y="2175"/>
                          <a:pt x="1391" y="2175"/>
                        </a:cubicBezTo>
                        <a:cubicBezTo>
                          <a:pt x="1391" y="2175"/>
                          <a:pt x="1391" y="2175"/>
                          <a:pt x="1392" y="2175"/>
                        </a:cubicBezTo>
                        <a:cubicBezTo>
                          <a:pt x="1392" y="2175"/>
                          <a:pt x="1392" y="2175"/>
                          <a:pt x="1392" y="2175"/>
                        </a:cubicBezTo>
                        <a:cubicBezTo>
                          <a:pt x="1392" y="2175"/>
                          <a:pt x="1392" y="2175"/>
                          <a:pt x="1392" y="2175"/>
                        </a:cubicBezTo>
                        <a:cubicBezTo>
                          <a:pt x="1392" y="2175"/>
                          <a:pt x="1392" y="2175"/>
                          <a:pt x="1392" y="2175"/>
                        </a:cubicBezTo>
                        <a:cubicBezTo>
                          <a:pt x="1392" y="2175"/>
                          <a:pt x="1393" y="2175"/>
                          <a:pt x="1393" y="2175"/>
                        </a:cubicBezTo>
                        <a:cubicBezTo>
                          <a:pt x="1393" y="2175"/>
                          <a:pt x="1393" y="2175"/>
                          <a:pt x="1393" y="2175"/>
                        </a:cubicBezTo>
                        <a:cubicBezTo>
                          <a:pt x="1393" y="2175"/>
                          <a:pt x="1393" y="2175"/>
                          <a:pt x="1393" y="2175"/>
                        </a:cubicBezTo>
                        <a:cubicBezTo>
                          <a:pt x="1393" y="2175"/>
                          <a:pt x="1393" y="2175"/>
                          <a:pt x="1393" y="2175"/>
                        </a:cubicBezTo>
                        <a:cubicBezTo>
                          <a:pt x="1393" y="2175"/>
                          <a:pt x="1394" y="2175"/>
                          <a:pt x="1394" y="2175"/>
                        </a:cubicBezTo>
                        <a:cubicBezTo>
                          <a:pt x="1394" y="2175"/>
                          <a:pt x="1394" y="2175"/>
                          <a:pt x="1394" y="2175"/>
                        </a:cubicBezTo>
                        <a:cubicBezTo>
                          <a:pt x="1394" y="2175"/>
                          <a:pt x="1394" y="2175"/>
                          <a:pt x="1394" y="2175"/>
                        </a:cubicBezTo>
                        <a:cubicBezTo>
                          <a:pt x="1394" y="2175"/>
                          <a:pt x="1394" y="2175"/>
                          <a:pt x="1394" y="2176"/>
                        </a:cubicBezTo>
                        <a:cubicBezTo>
                          <a:pt x="1394" y="2176"/>
                          <a:pt x="1395" y="2176"/>
                          <a:pt x="1395" y="2176"/>
                        </a:cubicBezTo>
                        <a:cubicBezTo>
                          <a:pt x="1395" y="2176"/>
                          <a:pt x="1395" y="2176"/>
                          <a:pt x="1395" y="2176"/>
                        </a:cubicBezTo>
                        <a:cubicBezTo>
                          <a:pt x="1395" y="2176"/>
                          <a:pt x="1395" y="2176"/>
                          <a:pt x="1395" y="2176"/>
                        </a:cubicBezTo>
                        <a:cubicBezTo>
                          <a:pt x="1395" y="2176"/>
                          <a:pt x="1395" y="2176"/>
                          <a:pt x="1395" y="2176"/>
                        </a:cubicBezTo>
                        <a:cubicBezTo>
                          <a:pt x="1395" y="2176"/>
                          <a:pt x="1396" y="2176"/>
                          <a:pt x="1396" y="2175"/>
                        </a:cubicBezTo>
                        <a:cubicBezTo>
                          <a:pt x="1396" y="2175"/>
                          <a:pt x="1396" y="2176"/>
                          <a:pt x="1396" y="2176"/>
                        </a:cubicBezTo>
                        <a:cubicBezTo>
                          <a:pt x="1396" y="2176"/>
                          <a:pt x="1396" y="2176"/>
                          <a:pt x="1396" y="2176"/>
                        </a:cubicBezTo>
                        <a:cubicBezTo>
                          <a:pt x="1396" y="2176"/>
                          <a:pt x="1396" y="2176"/>
                          <a:pt x="1396" y="2176"/>
                        </a:cubicBezTo>
                        <a:cubicBezTo>
                          <a:pt x="1396" y="2175"/>
                          <a:pt x="1397" y="2175"/>
                          <a:pt x="1397" y="2175"/>
                        </a:cubicBezTo>
                        <a:cubicBezTo>
                          <a:pt x="1397" y="2175"/>
                          <a:pt x="1397" y="2176"/>
                          <a:pt x="1397" y="2176"/>
                        </a:cubicBezTo>
                        <a:cubicBezTo>
                          <a:pt x="1397" y="2176"/>
                          <a:pt x="1397" y="2176"/>
                          <a:pt x="1397" y="2176"/>
                        </a:cubicBezTo>
                        <a:cubicBezTo>
                          <a:pt x="1397" y="2176"/>
                          <a:pt x="1397" y="2176"/>
                          <a:pt x="1397" y="2176"/>
                        </a:cubicBezTo>
                        <a:cubicBezTo>
                          <a:pt x="1398" y="2176"/>
                          <a:pt x="1398" y="2176"/>
                          <a:pt x="1398" y="2176"/>
                        </a:cubicBezTo>
                        <a:cubicBezTo>
                          <a:pt x="1398" y="2176"/>
                          <a:pt x="1398" y="2176"/>
                          <a:pt x="1398" y="2176"/>
                        </a:cubicBezTo>
                        <a:cubicBezTo>
                          <a:pt x="1398" y="2176"/>
                          <a:pt x="1398" y="2175"/>
                          <a:pt x="1398" y="2175"/>
                        </a:cubicBezTo>
                        <a:cubicBezTo>
                          <a:pt x="1398" y="2175"/>
                          <a:pt x="1398" y="2175"/>
                          <a:pt x="1398" y="2175"/>
                        </a:cubicBezTo>
                        <a:cubicBezTo>
                          <a:pt x="1399" y="2175"/>
                          <a:pt x="1399" y="2175"/>
                          <a:pt x="1399" y="2175"/>
                        </a:cubicBezTo>
                        <a:cubicBezTo>
                          <a:pt x="1399" y="2176"/>
                          <a:pt x="1399" y="2176"/>
                          <a:pt x="1399" y="2176"/>
                        </a:cubicBezTo>
                        <a:cubicBezTo>
                          <a:pt x="1399" y="2176"/>
                          <a:pt x="1399" y="2175"/>
                          <a:pt x="1399" y="2175"/>
                        </a:cubicBezTo>
                        <a:cubicBezTo>
                          <a:pt x="1399" y="2175"/>
                          <a:pt x="1399" y="2175"/>
                          <a:pt x="1399" y="2175"/>
                        </a:cubicBezTo>
                        <a:cubicBezTo>
                          <a:pt x="1400" y="2175"/>
                          <a:pt x="1400" y="2175"/>
                          <a:pt x="1400" y="2176"/>
                        </a:cubicBezTo>
                        <a:cubicBezTo>
                          <a:pt x="1400" y="2176"/>
                          <a:pt x="1400" y="2176"/>
                          <a:pt x="1400" y="2176"/>
                        </a:cubicBezTo>
                        <a:cubicBezTo>
                          <a:pt x="1400" y="2176"/>
                          <a:pt x="1400" y="2176"/>
                          <a:pt x="1400" y="2176"/>
                        </a:cubicBezTo>
                        <a:cubicBezTo>
                          <a:pt x="1400" y="2176"/>
                          <a:pt x="1400" y="2176"/>
                          <a:pt x="1400" y="2176"/>
                        </a:cubicBezTo>
                        <a:cubicBezTo>
                          <a:pt x="1401" y="2176"/>
                          <a:pt x="1401" y="2175"/>
                          <a:pt x="1401" y="2175"/>
                        </a:cubicBezTo>
                        <a:cubicBezTo>
                          <a:pt x="1401" y="2175"/>
                          <a:pt x="1401" y="2175"/>
                          <a:pt x="1401" y="2175"/>
                        </a:cubicBezTo>
                        <a:cubicBezTo>
                          <a:pt x="1401" y="2176"/>
                          <a:pt x="1401" y="2176"/>
                          <a:pt x="1401" y="2176"/>
                        </a:cubicBezTo>
                        <a:cubicBezTo>
                          <a:pt x="1401" y="2176"/>
                          <a:pt x="1401" y="2175"/>
                          <a:pt x="1401" y="2175"/>
                        </a:cubicBezTo>
                        <a:cubicBezTo>
                          <a:pt x="1402" y="2175"/>
                          <a:pt x="1402" y="2176"/>
                          <a:pt x="1402" y="2176"/>
                        </a:cubicBezTo>
                        <a:cubicBezTo>
                          <a:pt x="1402" y="2176"/>
                          <a:pt x="1402" y="2176"/>
                          <a:pt x="1402" y="2176"/>
                        </a:cubicBezTo>
                        <a:cubicBezTo>
                          <a:pt x="1402" y="2176"/>
                          <a:pt x="1402" y="2176"/>
                          <a:pt x="1402" y="2176"/>
                        </a:cubicBezTo>
                        <a:cubicBezTo>
                          <a:pt x="1402" y="2176"/>
                          <a:pt x="1402" y="2176"/>
                          <a:pt x="1402" y="2176"/>
                        </a:cubicBezTo>
                        <a:cubicBezTo>
                          <a:pt x="1403" y="2176"/>
                          <a:pt x="1403" y="2176"/>
                          <a:pt x="1403" y="2176"/>
                        </a:cubicBezTo>
                        <a:cubicBezTo>
                          <a:pt x="1403" y="2177"/>
                          <a:pt x="1403" y="2177"/>
                          <a:pt x="1403" y="2177"/>
                        </a:cubicBezTo>
                        <a:cubicBezTo>
                          <a:pt x="1403" y="2177"/>
                          <a:pt x="1403" y="2177"/>
                          <a:pt x="1403" y="2176"/>
                        </a:cubicBezTo>
                        <a:cubicBezTo>
                          <a:pt x="1403" y="2176"/>
                          <a:pt x="1403" y="2177"/>
                          <a:pt x="1404" y="2177"/>
                        </a:cubicBezTo>
                        <a:cubicBezTo>
                          <a:pt x="1404" y="2177"/>
                          <a:pt x="1404" y="2177"/>
                          <a:pt x="1404" y="2177"/>
                        </a:cubicBezTo>
                        <a:cubicBezTo>
                          <a:pt x="1404" y="2177"/>
                          <a:pt x="1404" y="2177"/>
                          <a:pt x="1404" y="2177"/>
                        </a:cubicBezTo>
                        <a:cubicBezTo>
                          <a:pt x="1404" y="2177"/>
                          <a:pt x="1404" y="2176"/>
                          <a:pt x="1404" y="2176"/>
                        </a:cubicBezTo>
                        <a:cubicBezTo>
                          <a:pt x="1404" y="2176"/>
                          <a:pt x="1404" y="2176"/>
                          <a:pt x="1405" y="2176"/>
                        </a:cubicBezTo>
                        <a:cubicBezTo>
                          <a:pt x="1405" y="2176"/>
                          <a:pt x="1405" y="2176"/>
                          <a:pt x="1405" y="2176"/>
                        </a:cubicBezTo>
                        <a:cubicBezTo>
                          <a:pt x="1405" y="2176"/>
                          <a:pt x="1405" y="2176"/>
                          <a:pt x="1405" y="2176"/>
                        </a:cubicBezTo>
                        <a:cubicBezTo>
                          <a:pt x="1405" y="2176"/>
                          <a:pt x="1405" y="2176"/>
                          <a:pt x="1405" y="2176"/>
                        </a:cubicBezTo>
                        <a:cubicBezTo>
                          <a:pt x="1405" y="2176"/>
                          <a:pt x="1405" y="2176"/>
                          <a:pt x="1406" y="2176"/>
                        </a:cubicBezTo>
                        <a:cubicBezTo>
                          <a:pt x="1406" y="2176"/>
                          <a:pt x="1406" y="2176"/>
                          <a:pt x="1406" y="2176"/>
                        </a:cubicBezTo>
                        <a:cubicBezTo>
                          <a:pt x="1406" y="2176"/>
                          <a:pt x="1406" y="2177"/>
                          <a:pt x="1406" y="2177"/>
                        </a:cubicBezTo>
                        <a:cubicBezTo>
                          <a:pt x="1406" y="2177"/>
                          <a:pt x="1406" y="2176"/>
                          <a:pt x="1406" y="2176"/>
                        </a:cubicBezTo>
                        <a:cubicBezTo>
                          <a:pt x="1406" y="2176"/>
                          <a:pt x="1406" y="2177"/>
                          <a:pt x="1407" y="2177"/>
                        </a:cubicBezTo>
                        <a:cubicBezTo>
                          <a:pt x="1407" y="2177"/>
                          <a:pt x="1407" y="2177"/>
                          <a:pt x="1407" y="2177"/>
                        </a:cubicBezTo>
                        <a:cubicBezTo>
                          <a:pt x="1407" y="2177"/>
                          <a:pt x="1407" y="2177"/>
                          <a:pt x="1407" y="2176"/>
                        </a:cubicBezTo>
                        <a:cubicBezTo>
                          <a:pt x="1407" y="2176"/>
                          <a:pt x="1407" y="2176"/>
                          <a:pt x="1407" y="2176"/>
                        </a:cubicBezTo>
                        <a:cubicBezTo>
                          <a:pt x="1407" y="2176"/>
                          <a:pt x="1407" y="2177"/>
                          <a:pt x="1408" y="2177"/>
                        </a:cubicBezTo>
                        <a:cubicBezTo>
                          <a:pt x="1408" y="2177"/>
                          <a:pt x="1408" y="2176"/>
                          <a:pt x="1408" y="2176"/>
                        </a:cubicBezTo>
                        <a:cubicBezTo>
                          <a:pt x="1408" y="2176"/>
                          <a:pt x="1408" y="2177"/>
                          <a:pt x="1408" y="2177"/>
                        </a:cubicBezTo>
                        <a:cubicBezTo>
                          <a:pt x="1408" y="2177"/>
                          <a:pt x="1408" y="2177"/>
                          <a:pt x="1408" y="2176"/>
                        </a:cubicBezTo>
                        <a:cubicBezTo>
                          <a:pt x="1408" y="2176"/>
                          <a:pt x="1409" y="2176"/>
                          <a:pt x="1409" y="2177"/>
                        </a:cubicBezTo>
                        <a:cubicBezTo>
                          <a:pt x="1409" y="2177"/>
                          <a:pt x="1409" y="2177"/>
                          <a:pt x="1409" y="2177"/>
                        </a:cubicBezTo>
                        <a:cubicBezTo>
                          <a:pt x="1409" y="2177"/>
                          <a:pt x="1409" y="2176"/>
                          <a:pt x="1409" y="2176"/>
                        </a:cubicBezTo>
                        <a:cubicBezTo>
                          <a:pt x="1409" y="2176"/>
                          <a:pt x="1409" y="2176"/>
                          <a:pt x="1409" y="2177"/>
                        </a:cubicBezTo>
                        <a:cubicBezTo>
                          <a:pt x="1409" y="2177"/>
                          <a:pt x="1410" y="2177"/>
                          <a:pt x="1410" y="2177"/>
                        </a:cubicBezTo>
                        <a:cubicBezTo>
                          <a:pt x="1410" y="2177"/>
                          <a:pt x="1410" y="2177"/>
                          <a:pt x="1410" y="2177"/>
                        </a:cubicBezTo>
                        <a:cubicBezTo>
                          <a:pt x="1410" y="2176"/>
                          <a:pt x="1410" y="2177"/>
                          <a:pt x="1410" y="2177"/>
                        </a:cubicBezTo>
                        <a:cubicBezTo>
                          <a:pt x="1410" y="2177"/>
                          <a:pt x="1410" y="2177"/>
                          <a:pt x="1410" y="2177"/>
                        </a:cubicBezTo>
                        <a:cubicBezTo>
                          <a:pt x="1410" y="2177"/>
                          <a:pt x="1411" y="2177"/>
                          <a:pt x="1411" y="2177"/>
                        </a:cubicBezTo>
                        <a:cubicBezTo>
                          <a:pt x="1411" y="2177"/>
                          <a:pt x="1411" y="2177"/>
                          <a:pt x="1411" y="2177"/>
                        </a:cubicBezTo>
                        <a:cubicBezTo>
                          <a:pt x="1411" y="2177"/>
                          <a:pt x="1411" y="2177"/>
                          <a:pt x="1411" y="2177"/>
                        </a:cubicBezTo>
                        <a:cubicBezTo>
                          <a:pt x="1411" y="2177"/>
                          <a:pt x="1411" y="2177"/>
                          <a:pt x="1411" y="2177"/>
                        </a:cubicBezTo>
                        <a:cubicBezTo>
                          <a:pt x="1411" y="2177"/>
                          <a:pt x="1412" y="2177"/>
                          <a:pt x="1412" y="2177"/>
                        </a:cubicBezTo>
                        <a:cubicBezTo>
                          <a:pt x="1412" y="2177"/>
                          <a:pt x="1412" y="2177"/>
                          <a:pt x="1412" y="2177"/>
                        </a:cubicBezTo>
                        <a:cubicBezTo>
                          <a:pt x="1412" y="2177"/>
                          <a:pt x="1412" y="2177"/>
                          <a:pt x="1412" y="2177"/>
                        </a:cubicBezTo>
                        <a:cubicBezTo>
                          <a:pt x="1412" y="2177"/>
                          <a:pt x="1412" y="2177"/>
                          <a:pt x="1412" y="2177"/>
                        </a:cubicBezTo>
                        <a:cubicBezTo>
                          <a:pt x="1412" y="2177"/>
                          <a:pt x="1413" y="2177"/>
                          <a:pt x="1413" y="2177"/>
                        </a:cubicBezTo>
                        <a:cubicBezTo>
                          <a:pt x="1413" y="2177"/>
                          <a:pt x="1413" y="2177"/>
                          <a:pt x="1413" y="2177"/>
                        </a:cubicBezTo>
                        <a:cubicBezTo>
                          <a:pt x="1413" y="2177"/>
                          <a:pt x="1413" y="2177"/>
                          <a:pt x="1413" y="2177"/>
                        </a:cubicBezTo>
                        <a:cubicBezTo>
                          <a:pt x="1413" y="2177"/>
                          <a:pt x="1413" y="2177"/>
                          <a:pt x="1413" y="2177"/>
                        </a:cubicBezTo>
                        <a:cubicBezTo>
                          <a:pt x="1413" y="2177"/>
                          <a:pt x="1414" y="2177"/>
                          <a:pt x="1414" y="2177"/>
                        </a:cubicBezTo>
                        <a:cubicBezTo>
                          <a:pt x="1414" y="2177"/>
                          <a:pt x="1414" y="2177"/>
                          <a:pt x="1414" y="2177"/>
                        </a:cubicBezTo>
                        <a:cubicBezTo>
                          <a:pt x="1414" y="2177"/>
                          <a:pt x="1414" y="2177"/>
                          <a:pt x="1414" y="2176"/>
                        </a:cubicBezTo>
                        <a:cubicBezTo>
                          <a:pt x="1414" y="2176"/>
                          <a:pt x="1414" y="2176"/>
                          <a:pt x="1414" y="2176"/>
                        </a:cubicBezTo>
                        <a:cubicBezTo>
                          <a:pt x="1415" y="2176"/>
                          <a:pt x="1415" y="2176"/>
                          <a:pt x="1415" y="2176"/>
                        </a:cubicBezTo>
                        <a:cubicBezTo>
                          <a:pt x="1415" y="2176"/>
                          <a:pt x="1415" y="2176"/>
                          <a:pt x="1415" y="2176"/>
                        </a:cubicBezTo>
                        <a:cubicBezTo>
                          <a:pt x="1415" y="2177"/>
                          <a:pt x="1415" y="2177"/>
                          <a:pt x="1415" y="2177"/>
                        </a:cubicBezTo>
                        <a:cubicBezTo>
                          <a:pt x="1415" y="2177"/>
                          <a:pt x="1415" y="2177"/>
                          <a:pt x="1415" y="2177"/>
                        </a:cubicBezTo>
                        <a:cubicBezTo>
                          <a:pt x="1416" y="2177"/>
                          <a:pt x="1416" y="2177"/>
                          <a:pt x="1416" y="2177"/>
                        </a:cubicBezTo>
                        <a:cubicBezTo>
                          <a:pt x="1416" y="2177"/>
                          <a:pt x="1416" y="2177"/>
                          <a:pt x="1416" y="2177"/>
                        </a:cubicBezTo>
                        <a:cubicBezTo>
                          <a:pt x="1416" y="2177"/>
                          <a:pt x="1416" y="2177"/>
                          <a:pt x="1416" y="2177"/>
                        </a:cubicBezTo>
                        <a:cubicBezTo>
                          <a:pt x="1416" y="2177"/>
                          <a:pt x="1416" y="2177"/>
                          <a:pt x="1416" y="2177"/>
                        </a:cubicBezTo>
                        <a:cubicBezTo>
                          <a:pt x="1417" y="2177"/>
                          <a:pt x="1417" y="2177"/>
                          <a:pt x="1417" y="2177"/>
                        </a:cubicBezTo>
                        <a:cubicBezTo>
                          <a:pt x="1417" y="2177"/>
                          <a:pt x="1417" y="2177"/>
                          <a:pt x="1417" y="2177"/>
                        </a:cubicBezTo>
                        <a:cubicBezTo>
                          <a:pt x="1417" y="2177"/>
                          <a:pt x="1417" y="2177"/>
                          <a:pt x="1417" y="2177"/>
                        </a:cubicBezTo>
                        <a:cubicBezTo>
                          <a:pt x="1417" y="2177"/>
                          <a:pt x="1417" y="2177"/>
                          <a:pt x="1417" y="2177"/>
                        </a:cubicBezTo>
                        <a:cubicBezTo>
                          <a:pt x="1418" y="2177"/>
                          <a:pt x="1418" y="2177"/>
                          <a:pt x="1418" y="2177"/>
                        </a:cubicBezTo>
                        <a:cubicBezTo>
                          <a:pt x="1418" y="2177"/>
                          <a:pt x="1418" y="2177"/>
                          <a:pt x="1418" y="2177"/>
                        </a:cubicBezTo>
                        <a:cubicBezTo>
                          <a:pt x="1418" y="2177"/>
                          <a:pt x="1418" y="2177"/>
                          <a:pt x="1418" y="2177"/>
                        </a:cubicBezTo>
                        <a:cubicBezTo>
                          <a:pt x="1418" y="2177"/>
                          <a:pt x="1418" y="2177"/>
                          <a:pt x="1418" y="2177"/>
                        </a:cubicBezTo>
                        <a:cubicBezTo>
                          <a:pt x="1419" y="2177"/>
                          <a:pt x="1419" y="2177"/>
                          <a:pt x="1419" y="2177"/>
                        </a:cubicBezTo>
                        <a:cubicBezTo>
                          <a:pt x="1419" y="2177"/>
                          <a:pt x="1419" y="2177"/>
                          <a:pt x="1419" y="2177"/>
                        </a:cubicBezTo>
                        <a:cubicBezTo>
                          <a:pt x="1419" y="2177"/>
                          <a:pt x="1419" y="2177"/>
                          <a:pt x="1419" y="2177"/>
                        </a:cubicBezTo>
                        <a:cubicBezTo>
                          <a:pt x="1419" y="2177"/>
                          <a:pt x="1419" y="2177"/>
                          <a:pt x="1420" y="2177"/>
                        </a:cubicBezTo>
                        <a:cubicBezTo>
                          <a:pt x="1420" y="2177"/>
                          <a:pt x="1420" y="2177"/>
                          <a:pt x="1420" y="2177"/>
                        </a:cubicBezTo>
                        <a:cubicBezTo>
                          <a:pt x="1420" y="2177"/>
                          <a:pt x="1420" y="2177"/>
                          <a:pt x="1420" y="2177"/>
                        </a:cubicBezTo>
                        <a:cubicBezTo>
                          <a:pt x="1420" y="2177"/>
                          <a:pt x="1420" y="2177"/>
                          <a:pt x="1420" y="2177"/>
                        </a:cubicBezTo>
                        <a:cubicBezTo>
                          <a:pt x="1420" y="2177"/>
                          <a:pt x="1420" y="2177"/>
                          <a:pt x="1421" y="2177"/>
                        </a:cubicBezTo>
                        <a:cubicBezTo>
                          <a:pt x="1421" y="2177"/>
                          <a:pt x="1421" y="2177"/>
                          <a:pt x="1421" y="2177"/>
                        </a:cubicBezTo>
                        <a:cubicBezTo>
                          <a:pt x="1421" y="2177"/>
                          <a:pt x="1421" y="2177"/>
                          <a:pt x="1421" y="2177"/>
                        </a:cubicBezTo>
                        <a:cubicBezTo>
                          <a:pt x="1421" y="2177"/>
                          <a:pt x="1421" y="2177"/>
                          <a:pt x="1421" y="2177"/>
                        </a:cubicBezTo>
                        <a:cubicBezTo>
                          <a:pt x="1421" y="2177"/>
                          <a:pt x="1421" y="2177"/>
                          <a:pt x="1422" y="2177"/>
                        </a:cubicBezTo>
                        <a:cubicBezTo>
                          <a:pt x="1422" y="2177"/>
                          <a:pt x="1422" y="2177"/>
                          <a:pt x="1422" y="2177"/>
                        </a:cubicBezTo>
                        <a:cubicBezTo>
                          <a:pt x="1422" y="2177"/>
                          <a:pt x="1422" y="2177"/>
                          <a:pt x="1422" y="2176"/>
                        </a:cubicBezTo>
                        <a:cubicBezTo>
                          <a:pt x="1422" y="2176"/>
                          <a:pt x="1422" y="2176"/>
                          <a:pt x="1422" y="2176"/>
                        </a:cubicBezTo>
                        <a:cubicBezTo>
                          <a:pt x="1422" y="2176"/>
                          <a:pt x="1422" y="2176"/>
                          <a:pt x="1423" y="2176"/>
                        </a:cubicBezTo>
                        <a:cubicBezTo>
                          <a:pt x="1423" y="2176"/>
                          <a:pt x="1423" y="2176"/>
                          <a:pt x="1423" y="2177"/>
                        </a:cubicBezTo>
                        <a:cubicBezTo>
                          <a:pt x="1423" y="2177"/>
                          <a:pt x="1423" y="2177"/>
                          <a:pt x="1423" y="2177"/>
                        </a:cubicBezTo>
                        <a:cubicBezTo>
                          <a:pt x="1423" y="2177"/>
                          <a:pt x="1423" y="2177"/>
                          <a:pt x="1423" y="2177"/>
                        </a:cubicBezTo>
                        <a:cubicBezTo>
                          <a:pt x="1423" y="2177"/>
                          <a:pt x="1423" y="2176"/>
                          <a:pt x="1424" y="2177"/>
                        </a:cubicBezTo>
                        <a:cubicBezTo>
                          <a:pt x="1424" y="2177"/>
                          <a:pt x="1424" y="2177"/>
                          <a:pt x="1424" y="2177"/>
                        </a:cubicBezTo>
                        <a:cubicBezTo>
                          <a:pt x="1424" y="2177"/>
                          <a:pt x="1424" y="2177"/>
                          <a:pt x="1424" y="2177"/>
                        </a:cubicBezTo>
                        <a:cubicBezTo>
                          <a:pt x="1424" y="2177"/>
                          <a:pt x="1424" y="2176"/>
                          <a:pt x="1424" y="2176"/>
                        </a:cubicBezTo>
                        <a:cubicBezTo>
                          <a:pt x="1424" y="2177"/>
                          <a:pt x="1425" y="2177"/>
                          <a:pt x="1425" y="2177"/>
                        </a:cubicBezTo>
                        <a:cubicBezTo>
                          <a:pt x="1425" y="2177"/>
                          <a:pt x="1425" y="2177"/>
                          <a:pt x="1425" y="2177"/>
                        </a:cubicBezTo>
                        <a:cubicBezTo>
                          <a:pt x="1425" y="2177"/>
                          <a:pt x="1425" y="2177"/>
                          <a:pt x="1425" y="2177"/>
                        </a:cubicBezTo>
                        <a:cubicBezTo>
                          <a:pt x="1425" y="2177"/>
                          <a:pt x="1425" y="2177"/>
                          <a:pt x="1425" y="2177"/>
                        </a:cubicBezTo>
                        <a:cubicBezTo>
                          <a:pt x="1425" y="2177"/>
                          <a:pt x="1426" y="2177"/>
                          <a:pt x="1426" y="2177"/>
                        </a:cubicBezTo>
                        <a:cubicBezTo>
                          <a:pt x="1426" y="2177"/>
                          <a:pt x="1426" y="2177"/>
                          <a:pt x="1426" y="2177"/>
                        </a:cubicBezTo>
                        <a:cubicBezTo>
                          <a:pt x="1426" y="2177"/>
                          <a:pt x="1426" y="2177"/>
                          <a:pt x="1426" y="2177"/>
                        </a:cubicBezTo>
                        <a:cubicBezTo>
                          <a:pt x="1426" y="2177"/>
                          <a:pt x="1426" y="2177"/>
                          <a:pt x="1426" y="2177"/>
                        </a:cubicBezTo>
                        <a:cubicBezTo>
                          <a:pt x="1426" y="2177"/>
                          <a:pt x="1427" y="2177"/>
                          <a:pt x="1427" y="2176"/>
                        </a:cubicBezTo>
                        <a:cubicBezTo>
                          <a:pt x="1427" y="2176"/>
                          <a:pt x="1427" y="2176"/>
                          <a:pt x="1427" y="2176"/>
                        </a:cubicBezTo>
                        <a:cubicBezTo>
                          <a:pt x="1427" y="2176"/>
                          <a:pt x="1427" y="2177"/>
                          <a:pt x="1427" y="2177"/>
                        </a:cubicBezTo>
                        <a:cubicBezTo>
                          <a:pt x="1427" y="2177"/>
                          <a:pt x="1427" y="2177"/>
                          <a:pt x="1427" y="2177"/>
                        </a:cubicBezTo>
                        <a:cubicBezTo>
                          <a:pt x="1427" y="2177"/>
                          <a:pt x="1428" y="2178"/>
                          <a:pt x="1428" y="2177"/>
                        </a:cubicBezTo>
                        <a:cubicBezTo>
                          <a:pt x="1428" y="2177"/>
                          <a:pt x="1428" y="2176"/>
                          <a:pt x="1428" y="2176"/>
                        </a:cubicBezTo>
                        <a:cubicBezTo>
                          <a:pt x="1428" y="2176"/>
                          <a:pt x="1428" y="2177"/>
                          <a:pt x="1428" y="2177"/>
                        </a:cubicBezTo>
                        <a:cubicBezTo>
                          <a:pt x="1428" y="2177"/>
                          <a:pt x="1428" y="2176"/>
                          <a:pt x="1428" y="2176"/>
                        </a:cubicBezTo>
                        <a:cubicBezTo>
                          <a:pt x="1428" y="2176"/>
                          <a:pt x="1429" y="2177"/>
                          <a:pt x="1429" y="2177"/>
                        </a:cubicBezTo>
                        <a:cubicBezTo>
                          <a:pt x="1429" y="2177"/>
                          <a:pt x="1429" y="2177"/>
                          <a:pt x="1429" y="2177"/>
                        </a:cubicBezTo>
                        <a:cubicBezTo>
                          <a:pt x="1429" y="2177"/>
                          <a:pt x="1429" y="2177"/>
                          <a:pt x="1429" y="2177"/>
                        </a:cubicBezTo>
                        <a:cubicBezTo>
                          <a:pt x="1429" y="2177"/>
                          <a:pt x="1429" y="2177"/>
                          <a:pt x="1429" y="2177"/>
                        </a:cubicBezTo>
                        <a:cubicBezTo>
                          <a:pt x="1429" y="2177"/>
                          <a:pt x="1430" y="2177"/>
                          <a:pt x="1430" y="2177"/>
                        </a:cubicBezTo>
                        <a:cubicBezTo>
                          <a:pt x="1430" y="2177"/>
                          <a:pt x="1430" y="2177"/>
                          <a:pt x="1430" y="2177"/>
                        </a:cubicBezTo>
                        <a:cubicBezTo>
                          <a:pt x="1430" y="2177"/>
                          <a:pt x="1430" y="2177"/>
                          <a:pt x="1430" y="2177"/>
                        </a:cubicBezTo>
                        <a:cubicBezTo>
                          <a:pt x="1430" y="2177"/>
                          <a:pt x="1430" y="2177"/>
                          <a:pt x="1430" y="2177"/>
                        </a:cubicBezTo>
                        <a:cubicBezTo>
                          <a:pt x="1431" y="2177"/>
                          <a:pt x="1431" y="2177"/>
                          <a:pt x="1431" y="2177"/>
                        </a:cubicBezTo>
                        <a:cubicBezTo>
                          <a:pt x="1431" y="2177"/>
                          <a:pt x="1431" y="2177"/>
                          <a:pt x="1431" y="2177"/>
                        </a:cubicBezTo>
                        <a:cubicBezTo>
                          <a:pt x="1431" y="2177"/>
                          <a:pt x="1431" y="2177"/>
                          <a:pt x="1431" y="2177"/>
                        </a:cubicBezTo>
                        <a:cubicBezTo>
                          <a:pt x="1431" y="2177"/>
                          <a:pt x="1431" y="2177"/>
                          <a:pt x="1431" y="2177"/>
                        </a:cubicBezTo>
                        <a:cubicBezTo>
                          <a:pt x="1432" y="2177"/>
                          <a:pt x="1432" y="2177"/>
                          <a:pt x="1432" y="2177"/>
                        </a:cubicBezTo>
                        <a:cubicBezTo>
                          <a:pt x="1432" y="2177"/>
                          <a:pt x="1432" y="2177"/>
                          <a:pt x="1432" y="2177"/>
                        </a:cubicBezTo>
                        <a:cubicBezTo>
                          <a:pt x="1432" y="2177"/>
                          <a:pt x="1432" y="2178"/>
                          <a:pt x="1432" y="2178"/>
                        </a:cubicBezTo>
                        <a:cubicBezTo>
                          <a:pt x="1432" y="2178"/>
                          <a:pt x="1432" y="2177"/>
                          <a:pt x="1432" y="2177"/>
                        </a:cubicBezTo>
                        <a:cubicBezTo>
                          <a:pt x="1433" y="2177"/>
                          <a:pt x="1433" y="2177"/>
                          <a:pt x="1433" y="2177"/>
                        </a:cubicBezTo>
                        <a:cubicBezTo>
                          <a:pt x="1433" y="2177"/>
                          <a:pt x="1433" y="2177"/>
                          <a:pt x="1433" y="2177"/>
                        </a:cubicBezTo>
                        <a:cubicBezTo>
                          <a:pt x="1433" y="2177"/>
                          <a:pt x="1433" y="2177"/>
                          <a:pt x="1433" y="2177"/>
                        </a:cubicBezTo>
                        <a:cubicBezTo>
                          <a:pt x="1433" y="2177"/>
                          <a:pt x="1433" y="2177"/>
                          <a:pt x="1433" y="2177"/>
                        </a:cubicBezTo>
                        <a:cubicBezTo>
                          <a:pt x="1434" y="2177"/>
                          <a:pt x="1434" y="2177"/>
                          <a:pt x="1434" y="2178"/>
                        </a:cubicBezTo>
                        <a:cubicBezTo>
                          <a:pt x="1434" y="2178"/>
                          <a:pt x="1434" y="2178"/>
                          <a:pt x="1434" y="2178"/>
                        </a:cubicBezTo>
                        <a:cubicBezTo>
                          <a:pt x="1434" y="2178"/>
                          <a:pt x="1434" y="2177"/>
                          <a:pt x="1434" y="2177"/>
                        </a:cubicBezTo>
                        <a:cubicBezTo>
                          <a:pt x="1434" y="2177"/>
                          <a:pt x="1434" y="2177"/>
                          <a:pt x="1434" y="2177"/>
                        </a:cubicBezTo>
                        <a:cubicBezTo>
                          <a:pt x="1435" y="2177"/>
                          <a:pt x="1435" y="2177"/>
                          <a:pt x="1435" y="2177"/>
                        </a:cubicBezTo>
                        <a:cubicBezTo>
                          <a:pt x="1435" y="2177"/>
                          <a:pt x="1435" y="2178"/>
                          <a:pt x="1435" y="2178"/>
                        </a:cubicBezTo>
                        <a:cubicBezTo>
                          <a:pt x="1435" y="2178"/>
                          <a:pt x="1435" y="2178"/>
                          <a:pt x="1435" y="2177"/>
                        </a:cubicBezTo>
                        <a:cubicBezTo>
                          <a:pt x="1435" y="2177"/>
                          <a:pt x="1435" y="2178"/>
                          <a:pt x="1436" y="2178"/>
                        </a:cubicBezTo>
                        <a:cubicBezTo>
                          <a:pt x="1436" y="2178"/>
                          <a:pt x="1436" y="2177"/>
                          <a:pt x="1436" y="2177"/>
                        </a:cubicBezTo>
                        <a:cubicBezTo>
                          <a:pt x="1436" y="2177"/>
                          <a:pt x="1436" y="2178"/>
                          <a:pt x="1436" y="2178"/>
                        </a:cubicBezTo>
                        <a:cubicBezTo>
                          <a:pt x="1436" y="2178"/>
                          <a:pt x="1436" y="2177"/>
                          <a:pt x="1436" y="2177"/>
                        </a:cubicBezTo>
                        <a:cubicBezTo>
                          <a:pt x="1436" y="2177"/>
                          <a:pt x="1436" y="2177"/>
                          <a:pt x="1437" y="2177"/>
                        </a:cubicBezTo>
                        <a:cubicBezTo>
                          <a:pt x="1437" y="2177"/>
                          <a:pt x="1437" y="2177"/>
                          <a:pt x="1437" y="2177"/>
                        </a:cubicBezTo>
                        <a:cubicBezTo>
                          <a:pt x="1437" y="2177"/>
                          <a:pt x="1437" y="2177"/>
                          <a:pt x="1437" y="2177"/>
                        </a:cubicBezTo>
                        <a:cubicBezTo>
                          <a:pt x="1437" y="2177"/>
                          <a:pt x="1437" y="2177"/>
                          <a:pt x="1437" y="2177"/>
                        </a:cubicBezTo>
                        <a:cubicBezTo>
                          <a:pt x="1437" y="2177"/>
                          <a:pt x="1437" y="2178"/>
                          <a:pt x="1438" y="2178"/>
                        </a:cubicBezTo>
                        <a:cubicBezTo>
                          <a:pt x="1438" y="2178"/>
                          <a:pt x="1438" y="2178"/>
                          <a:pt x="1438" y="2178"/>
                        </a:cubicBezTo>
                        <a:cubicBezTo>
                          <a:pt x="1438" y="2178"/>
                          <a:pt x="1438" y="2178"/>
                          <a:pt x="1438" y="2178"/>
                        </a:cubicBezTo>
                        <a:cubicBezTo>
                          <a:pt x="1438" y="2178"/>
                          <a:pt x="1438" y="2178"/>
                          <a:pt x="1438" y="2178"/>
                        </a:cubicBezTo>
                        <a:cubicBezTo>
                          <a:pt x="1438" y="2178"/>
                          <a:pt x="1438" y="2178"/>
                          <a:pt x="1439" y="2177"/>
                        </a:cubicBezTo>
                        <a:cubicBezTo>
                          <a:pt x="1439" y="2177"/>
                          <a:pt x="1439" y="2177"/>
                          <a:pt x="1439" y="2177"/>
                        </a:cubicBezTo>
                        <a:cubicBezTo>
                          <a:pt x="1439" y="2177"/>
                          <a:pt x="1439" y="2177"/>
                          <a:pt x="1439" y="2177"/>
                        </a:cubicBezTo>
                        <a:cubicBezTo>
                          <a:pt x="1439" y="2177"/>
                          <a:pt x="1439" y="2178"/>
                          <a:pt x="1439" y="2178"/>
                        </a:cubicBezTo>
                        <a:cubicBezTo>
                          <a:pt x="1439" y="2178"/>
                          <a:pt x="1439" y="2178"/>
                          <a:pt x="1440" y="2178"/>
                        </a:cubicBezTo>
                        <a:cubicBezTo>
                          <a:pt x="1440" y="2178"/>
                          <a:pt x="1440" y="2178"/>
                          <a:pt x="1440" y="2178"/>
                        </a:cubicBezTo>
                        <a:cubicBezTo>
                          <a:pt x="1440" y="2178"/>
                          <a:pt x="1440" y="2178"/>
                          <a:pt x="1440" y="2178"/>
                        </a:cubicBezTo>
                        <a:cubicBezTo>
                          <a:pt x="1440" y="2178"/>
                          <a:pt x="1440" y="2178"/>
                          <a:pt x="1440" y="2178"/>
                        </a:cubicBezTo>
                        <a:cubicBezTo>
                          <a:pt x="1440" y="2178"/>
                          <a:pt x="1440" y="2178"/>
                          <a:pt x="1441" y="2178"/>
                        </a:cubicBezTo>
                        <a:cubicBezTo>
                          <a:pt x="1441" y="2178"/>
                          <a:pt x="1441" y="2178"/>
                          <a:pt x="1441" y="2178"/>
                        </a:cubicBezTo>
                        <a:cubicBezTo>
                          <a:pt x="1441" y="2178"/>
                          <a:pt x="1441" y="2178"/>
                          <a:pt x="1441" y="2178"/>
                        </a:cubicBezTo>
                        <a:cubicBezTo>
                          <a:pt x="1441" y="2178"/>
                          <a:pt x="1441" y="2178"/>
                          <a:pt x="1441" y="2178"/>
                        </a:cubicBezTo>
                        <a:cubicBezTo>
                          <a:pt x="1441" y="2178"/>
                          <a:pt x="1442" y="2178"/>
                          <a:pt x="1442" y="2178"/>
                        </a:cubicBezTo>
                        <a:cubicBezTo>
                          <a:pt x="1442" y="2178"/>
                          <a:pt x="1442" y="2178"/>
                          <a:pt x="1442" y="2178"/>
                        </a:cubicBezTo>
                        <a:cubicBezTo>
                          <a:pt x="1442" y="2178"/>
                          <a:pt x="1442" y="2178"/>
                          <a:pt x="1442" y="2178"/>
                        </a:cubicBezTo>
                        <a:cubicBezTo>
                          <a:pt x="1442" y="2178"/>
                          <a:pt x="1442" y="2178"/>
                          <a:pt x="1442" y="2178"/>
                        </a:cubicBezTo>
                        <a:cubicBezTo>
                          <a:pt x="1442" y="2178"/>
                          <a:pt x="1443" y="2178"/>
                          <a:pt x="1443" y="2178"/>
                        </a:cubicBezTo>
                        <a:cubicBezTo>
                          <a:pt x="1443" y="2178"/>
                          <a:pt x="1443" y="2178"/>
                          <a:pt x="1443" y="2178"/>
                        </a:cubicBezTo>
                        <a:cubicBezTo>
                          <a:pt x="1443" y="2178"/>
                          <a:pt x="1443" y="2178"/>
                          <a:pt x="1443" y="2178"/>
                        </a:cubicBezTo>
                        <a:cubicBezTo>
                          <a:pt x="1443" y="2178"/>
                          <a:pt x="1443" y="2179"/>
                          <a:pt x="1443" y="2179"/>
                        </a:cubicBezTo>
                        <a:cubicBezTo>
                          <a:pt x="1443" y="2178"/>
                          <a:pt x="1444" y="2178"/>
                          <a:pt x="1444" y="2178"/>
                        </a:cubicBezTo>
                        <a:cubicBezTo>
                          <a:pt x="1444" y="2178"/>
                          <a:pt x="1444" y="2178"/>
                          <a:pt x="1444" y="2178"/>
                        </a:cubicBezTo>
                        <a:cubicBezTo>
                          <a:pt x="1444" y="2178"/>
                          <a:pt x="1444" y="2177"/>
                          <a:pt x="1444" y="2177"/>
                        </a:cubicBezTo>
                        <a:cubicBezTo>
                          <a:pt x="1444" y="2177"/>
                          <a:pt x="1444" y="2177"/>
                          <a:pt x="1444" y="2178"/>
                        </a:cubicBezTo>
                        <a:cubicBezTo>
                          <a:pt x="1444" y="2178"/>
                          <a:pt x="1445" y="2178"/>
                          <a:pt x="1445" y="2178"/>
                        </a:cubicBezTo>
                        <a:cubicBezTo>
                          <a:pt x="1445" y="2178"/>
                          <a:pt x="1445" y="2178"/>
                          <a:pt x="1445" y="2178"/>
                        </a:cubicBezTo>
                        <a:cubicBezTo>
                          <a:pt x="1445" y="2178"/>
                          <a:pt x="1445" y="2178"/>
                          <a:pt x="1445" y="2178"/>
                        </a:cubicBezTo>
                        <a:cubicBezTo>
                          <a:pt x="1445" y="2178"/>
                          <a:pt x="1445" y="2178"/>
                          <a:pt x="1445" y="2178"/>
                        </a:cubicBezTo>
                        <a:cubicBezTo>
                          <a:pt x="1445" y="2178"/>
                          <a:pt x="1446" y="2178"/>
                          <a:pt x="1446" y="2178"/>
                        </a:cubicBezTo>
                        <a:cubicBezTo>
                          <a:pt x="1446" y="2178"/>
                          <a:pt x="1446" y="2178"/>
                          <a:pt x="1446" y="2178"/>
                        </a:cubicBezTo>
                        <a:cubicBezTo>
                          <a:pt x="1446" y="2178"/>
                          <a:pt x="1446" y="2178"/>
                          <a:pt x="1446" y="2178"/>
                        </a:cubicBezTo>
                        <a:cubicBezTo>
                          <a:pt x="1446" y="2178"/>
                          <a:pt x="1446" y="2178"/>
                          <a:pt x="1446" y="2178"/>
                        </a:cubicBezTo>
                        <a:cubicBezTo>
                          <a:pt x="1447" y="2179"/>
                          <a:pt x="1447" y="2178"/>
                          <a:pt x="1447" y="2178"/>
                        </a:cubicBezTo>
                        <a:cubicBezTo>
                          <a:pt x="1447" y="2179"/>
                          <a:pt x="1447" y="2179"/>
                          <a:pt x="1447" y="2179"/>
                        </a:cubicBezTo>
                        <a:cubicBezTo>
                          <a:pt x="1447" y="2179"/>
                          <a:pt x="1447" y="2179"/>
                          <a:pt x="1447" y="2178"/>
                        </a:cubicBezTo>
                        <a:cubicBezTo>
                          <a:pt x="1447" y="2178"/>
                          <a:pt x="1447" y="2178"/>
                          <a:pt x="1447" y="2178"/>
                        </a:cubicBezTo>
                        <a:cubicBezTo>
                          <a:pt x="1448" y="2178"/>
                          <a:pt x="1448" y="2178"/>
                          <a:pt x="1448" y="2178"/>
                        </a:cubicBezTo>
                        <a:cubicBezTo>
                          <a:pt x="1448" y="2178"/>
                          <a:pt x="1448" y="2178"/>
                          <a:pt x="1448" y="2179"/>
                        </a:cubicBezTo>
                        <a:cubicBezTo>
                          <a:pt x="1448" y="2179"/>
                          <a:pt x="1448" y="2179"/>
                          <a:pt x="1448" y="2179"/>
                        </a:cubicBezTo>
                        <a:cubicBezTo>
                          <a:pt x="1448" y="2179"/>
                          <a:pt x="1448" y="2179"/>
                          <a:pt x="1448" y="2179"/>
                        </a:cubicBezTo>
                        <a:cubicBezTo>
                          <a:pt x="1449" y="2179"/>
                          <a:pt x="1449" y="2179"/>
                          <a:pt x="1449" y="2179"/>
                        </a:cubicBezTo>
                        <a:cubicBezTo>
                          <a:pt x="1449" y="2179"/>
                          <a:pt x="1449" y="2179"/>
                          <a:pt x="1449" y="2179"/>
                        </a:cubicBezTo>
                        <a:cubicBezTo>
                          <a:pt x="1449" y="2179"/>
                          <a:pt x="1449" y="2178"/>
                          <a:pt x="1449" y="2178"/>
                        </a:cubicBezTo>
                        <a:cubicBezTo>
                          <a:pt x="1449" y="2178"/>
                          <a:pt x="1449" y="2179"/>
                          <a:pt x="1449" y="2179"/>
                        </a:cubicBezTo>
                        <a:cubicBezTo>
                          <a:pt x="1450" y="2179"/>
                          <a:pt x="1450" y="2179"/>
                          <a:pt x="1450" y="2179"/>
                        </a:cubicBezTo>
                        <a:cubicBezTo>
                          <a:pt x="1450" y="2179"/>
                          <a:pt x="1450" y="2179"/>
                          <a:pt x="1450" y="2179"/>
                        </a:cubicBezTo>
                        <a:cubicBezTo>
                          <a:pt x="1450" y="2179"/>
                          <a:pt x="1450" y="2179"/>
                          <a:pt x="1450" y="2179"/>
                        </a:cubicBezTo>
                        <a:cubicBezTo>
                          <a:pt x="1450" y="2179"/>
                          <a:pt x="1450" y="2179"/>
                          <a:pt x="1450" y="2179"/>
                        </a:cubicBezTo>
                        <a:cubicBezTo>
                          <a:pt x="1451" y="2179"/>
                          <a:pt x="1451" y="2179"/>
                          <a:pt x="1451" y="2179"/>
                        </a:cubicBezTo>
                        <a:cubicBezTo>
                          <a:pt x="1451" y="2179"/>
                          <a:pt x="1451" y="2179"/>
                          <a:pt x="1451" y="2178"/>
                        </a:cubicBezTo>
                        <a:cubicBezTo>
                          <a:pt x="1451" y="2178"/>
                          <a:pt x="1451" y="2178"/>
                          <a:pt x="1451" y="2178"/>
                        </a:cubicBezTo>
                        <a:cubicBezTo>
                          <a:pt x="1451" y="2179"/>
                          <a:pt x="1451" y="2179"/>
                          <a:pt x="1451" y="2179"/>
                        </a:cubicBezTo>
                        <a:cubicBezTo>
                          <a:pt x="1452" y="2179"/>
                          <a:pt x="1452" y="2179"/>
                          <a:pt x="1452" y="2179"/>
                        </a:cubicBezTo>
                        <a:cubicBezTo>
                          <a:pt x="1452" y="2179"/>
                          <a:pt x="1452" y="2178"/>
                          <a:pt x="1452" y="2178"/>
                        </a:cubicBezTo>
                        <a:cubicBezTo>
                          <a:pt x="1452" y="2179"/>
                          <a:pt x="1452" y="2179"/>
                          <a:pt x="1452" y="2179"/>
                        </a:cubicBezTo>
                        <a:cubicBezTo>
                          <a:pt x="1452" y="2180"/>
                          <a:pt x="1452" y="2179"/>
                          <a:pt x="1453" y="2179"/>
                        </a:cubicBezTo>
                        <a:cubicBezTo>
                          <a:pt x="1453" y="2179"/>
                          <a:pt x="1453" y="2179"/>
                          <a:pt x="1453" y="2179"/>
                        </a:cubicBezTo>
                        <a:cubicBezTo>
                          <a:pt x="1453" y="2179"/>
                          <a:pt x="1453" y="2180"/>
                          <a:pt x="1453" y="2180"/>
                        </a:cubicBezTo>
                        <a:cubicBezTo>
                          <a:pt x="1453" y="2180"/>
                          <a:pt x="1453" y="2179"/>
                          <a:pt x="1453" y="2179"/>
                        </a:cubicBezTo>
                        <a:cubicBezTo>
                          <a:pt x="1453" y="2179"/>
                          <a:pt x="1453" y="2179"/>
                          <a:pt x="1454" y="2179"/>
                        </a:cubicBezTo>
                        <a:cubicBezTo>
                          <a:pt x="1454" y="2179"/>
                          <a:pt x="1454" y="2180"/>
                          <a:pt x="1454" y="2180"/>
                        </a:cubicBezTo>
                        <a:cubicBezTo>
                          <a:pt x="1454" y="2180"/>
                          <a:pt x="1454" y="2179"/>
                          <a:pt x="1454" y="2179"/>
                        </a:cubicBezTo>
                        <a:cubicBezTo>
                          <a:pt x="1454" y="2179"/>
                          <a:pt x="1454" y="2179"/>
                          <a:pt x="1454" y="2179"/>
                        </a:cubicBezTo>
                        <a:cubicBezTo>
                          <a:pt x="1454" y="2179"/>
                          <a:pt x="1454" y="2179"/>
                          <a:pt x="1455" y="2179"/>
                        </a:cubicBezTo>
                        <a:cubicBezTo>
                          <a:pt x="1455" y="2180"/>
                          <a:pt x="1455" y="2180"/>
                          <a:pt x="1455" y="2180"/>
                        </a:cubicBezTo>
                        <a:cubicBezTo>
                          <a:pt x="1455" y="2180"/>
                          <a:pt x="1455" y="2180"/>
                          <a:pt x="1455" y="2180"/>
                        </a:cubicBezTo>
                        <a:cubicBezTo>
                          <a:pt x="1455" y="2180"/>
                          <a:pt x="1455" y="2180"/>
                          <a:pt x="1455" y="2179"/>
                        </a:cubicBezTo>
                        <a:cubicBezTo>
                          <a:pt x="1455" y="2179"/>
                          <a:pt x="1455" y="2179"/>
                          <a:pt x="1456" y="2179"/>
                        </a:cubicBezTo>
                        <a:cubicBezTo>
                          <a:pt x="1456" y="2180"/>
                          <a:pt x="1456" y="2180"/>
                          <a:pt x="1456" y="2180"/>
                        </a:cubicBezTo>
                        <a:cubicBezTo>
                          <a:pt x="1456" y="2180"/>
                          <a:pt x="1456" y="2180"/>
                          <a:pt x="1456" y="2180"/>
                        </a:cubicBezTo>
                        <a:cubicBezTo>
                          <a:pt x="1456" y="2180"/>
                          <a:pt x="1456" y="2180"/>
                          <a:pt x="1456" y="2180"/>
                        </a:cubicBezTo>
                        <a:cubicBezTo>
                          <a:pt x="1456" y="2180"/>
                          <a:pt x="1456" y="2180"/>
                          <a:pt x="1457" y="2180"/>
                        </a:cubicBezTo>
                        <a:cubicBezTo>
                          <a:pt x="1457" y="2180"/>
                          <a:pt x="1457" y="2180"/>
                          <a:pt x="1457" y="2180"/>
                        </a:cubicBezTo>
                        <a:cubicBezTo>
                          <a:pt x="1457" y="2180"/>
                          <a:pt x="1457" y="2180"/>
                          <a:pt x="1457" y="2180"/>
                        </a:cubicBezTo>
                        <a:cubicBezTo>
                          <a:pt x="1457" y="2180"/>
                          <a:pt x="1457" y="2180"/>
                          <a:pt x="1457" y="2180"/>
                        </a:cubicBezTo>
                        <a:cubicBezTo>
                          <a:pt x="1457" y="2180"/>
                          <a:pt x="1458" y="2180"/>
                          <a:pt x="1458" y="2180"/>
                        </a:cubicBezTo>
                        <a:cubicBezTo>
                          <a:pt x="1458" y="2180"/>
                          <a:pt x="1458" y="2180"/>
                          <a:pt x="1458" y="2180"/>
                        </a:cubicBezTo>
                        <a:cubicBezTo>
                          <a:pt x="1458" y="2180"/>
                          <a:pt x="1458" y="2180"/>
                          <a:pt x="1458" y="2180"/>
                        </a:cubicBezTo>
                        <a:cubicBezTo>
                          <a:pt x="1458" y="2180"/>
                          <a:pt x="1458" y="2180"/>
                          <a:pt x="1458" y="2180"/>
                        </a:cubicBezTo>
                        <a:cubicBezTo>
                          <a:pt x="1458" y="2180"/>
                          <a:pt x="1459" y="2180"/>
                          <a:pt x="1459" y="2180"/>
                        </a:cubicBezTo>
                        <a:cubicBezTo>
                          <a:pt x="1459" y="2180"/>
                          <a:pt x="1459" y="2179"/>
                          <a:pt x="1459" y="2180"/>
                        </a:cubicBezTo>
                        <a:cubicBezTo>
                          <a:pt x="1459" y="2180"/>
                          <a:pt x="1459" y="2180"/>
                          <a:pt x="1459" y="2180"/>
                        </a:cubicBezTo>
                        <a:cubicBezTo>
                          <a:pt x="1459" y="2181"/>
                          <a:pt x="1459" y="2181"/>
                          <a:pt x="1459" y="2181"/>
                        </a:cubicBezTo>
                        <a:cubicBezTo>
                          <a:pt x="1459" y="2181"/>
                          <a:pt x="1460" y="2181"/>
                          <a:pt x="1460" y="2181"/>
                        </a:cubicBezTo>
                        <a:cubicBezTo>
                          <a:pt x="1460" y="2181"/>
                          <a:pt x="1460" y="2181"/>
                          <a:pt x="1460" y="2181"/>
                        </a:cubicBezTo>
                        <a:cubicBezTo>
                          <a:pt x="1460" y="2181"/>
                          <a:pt x="1460" y="2181"/>
                          <a:pt x="1460" y="2181"/>
                        </a:cubicBezTo>
                        <a:cubicBezTo>
                          <a:pt x="1460" y="2181"/>
                          <a:pt x="1460" y="2181"/>
                          <a:pt x="1460" y="2181"/>
                        </a:cubicBezTo>
                        <a:cubicBezTo>
                          <a:pt x="1460" y="2181"/>
                          <a:pt x="1461" y="2181"/>
                          <a:pt x="1461" y="2181"/>
                        </a:cubicBezTo>
                        <a:cubicBezTo>
                          <a:pt x="1461" y="2181"/>
                          <a:pt x="1461" y="2181"/>
                          <a:pt x="1461" y="2181"/>
                        </a:cubicBezTo>
                        <a:cubicBezTo>
                          <a:pt x="1461" y="2181"/>
                          <a:pt x="1461" y="2181"/>
                          <a:pt x="1461" y="2181"/>
                        </a:cubicBezTo>
                        <a:cubicBezTo>
                          <a:pt x="1461" y="2181"/>
                          <a:pt x="1461" y="2181"/>
                          <a:pt x="1461" y="2181"/>
                        </a:cubicBezTo>
                        <a:cubicBezTo>
                          <a:pt x="1461" y="2181"/>
                          <a:pt x="1462" y="2181"/>
                          <a:pt x="1462" y="2181"/>
                        </a:cubicBezTo>
                        <a:cubicBezTo>
                          <a:pt x="1462" y="2181"/>
                          <a:pt x="1462" y="2181"/>
                          <a:pt x="1462" y="2181"/>
                        </a:cubicBezTo>
                        <a:cubicBezTo>
                          <a:pt x="1462" y="2181"/>
                          <a:pt x="1462" y="2180"/>
                          <a:pt x="1462" y="2180"/>
                        </a:cubicBezTo>
                        <a:cubicBezTo>
                          <a:pt x="1462" y="2180"/>
                          <a:pt x="1462" y="2181"/>
                          <a:pt x="1462" y="2181"/>
                        </a:cubicBezTo>
                        <a:cubicBezTo>
                          <a:pt x="1462" y="2181"/>
                          <a:pt x="1463" y="2181"/>
                          <a:pt x="1463" y="2181"/>
                        </a:cubicBezTo>
                        <a:cubicBezTo>
                          <a:pt x="1463" y="2181"/>
                          <a:pt x="1463" y="2181"/>
                          <a:pt x="1463" y="2181"/>
                        </a:cubicBezTo>
                        <a:cubicBezTo>
                          <a:pt x="1464" y="2181"/>
                          <a:pt x="1464" y="2181"/>
                          <a:pt x="1464" y="2180"/>
                        </a:cubicBezTo>
                        <a:cubicBezTo>
                          <a:pt x="1464" y="2180"/>
                          <a:pt x="1464" y="2180"/>
                          <a:pt x="1464" y="2180"/>
                        </a:cubicBezTo>
                        <a:cubicBezTo>
                          <a:pt x="1464" y="2181"/>
                          <a:pt x="1464" y="2181"/>
                          <a:pt x="1464" y="2181"/>
                        </a:cubicBezTo>
                        <a:cubicBezTo>
                          <a:pt x="1464" y="2181"/>
                          <a:pt x="1464" y="2180"/>
                          <a:pt x="1464" y="2180"/>
                        </a:cubicBezTo>
                        <a:cubicBezTo>
                          <a:pt x="1465" y="2180"/>
                          <a:pt x="1465" y="2181"/>
                          <a:pt x="1465" y="2181"/>
                        </a:cubicBezTo>
                        <a:cubicBezTo>
                          <a:pt x="1465" y="2181"/>
                          <a:pt x="1465" y="2181"/>
                          <a:pt x="1465" y="2181"/>
                        </a:cubicBezTo>
                        <a:cubicBezTo>
                          <a:pt x="1465" y="2181"/>
                          <a:pt x="1465" y="2181"/>
                          <a:pt x="1465" y="2180"/>
                        </a:cubicBezTo>
                        <a:cubicBezTo>
                          <a:pt x="1465" y="2180"/>
                          <a:pt x="1465" y="2181"/>
                          <a:pt x="1465" y="2181"/>
                        </a:cubicBezTo>
                        <a:cubicBezTo>
                          <a:pt x="1466" y="2181"/>
                          <a:pt x="1466" y="2180"/>
                          <a:pt x="1466" y="2180"/>
                        </a:cubicBezTo>
                        <a:cubicBezTo>
                          <a:pt x="1466" y="2180"/>
                          <a:pt x="1466" y="2180"/>
                          <a:pt x="1466" y="2180"/>
                        </a:cubicBezTo>
                        <a:cubicBezTo>
                          <a:pt x="1466" y="2180"/>
                          <a:pt x="1466" y="2180"/>
                          <a:pt x="1466" y="2180"/>
                        </a:cubicBezTo>
                        <a:cubicBezTo>
                          <a:pt x="1466" y="2180"/>
                          <a:pt x="1466" y="2180"/>
                          <a:pt x="1466" y="2180"/>
                        </a:cubicBezTo>
                        <a:cubicBezTo>
                          <a:pt x="1467" y="2180"/>
                          <a:pt x="1467" y="2181"/>
                          <a:pt x="1467" y="2181"/>
                        </a:cubicBezTo>
                        <a:cubicBezTo>
                          <a:pt x="1467" y="2181"/>
                          <a:pt x="1467" y="2180"/>
                          <a:pt x="1467" y="2180"/>
                        </a:cubicBezTo>
                        <a:cubicBezTo>
                          <a:pt x="1467" y="2180"/>
                          <a:pt x="1467" y="2181"/>
                          <a:pt x="1467" y="2181"/>
                        </a:cubicBezTo>
                        <a:cubicBezTo>
                          <a:pt x="1467" y="2181"/>
                          <a:pt x="1467" y="2181"/>
                          <a:pt x="1467" y="2181"/>
                        </a:cubicBezTo>
                        <a:cubicBezTo>
                          <a:pt x="1468" y="2181"/>
                          <a:pt x="1468" y="2181"/>
                          <a:pt x="1468" y="2181"/>
                        </a:cubicBezTo>
                        <a:cubicBezTo>
                          <a:pt x="1468" y="2181"/>
                          <a:pt x="1468" y="2181"/>
                          <a:pt x="1468" y="2181"/>
                        </a:cubicBezTo>
                        <a:cubicBezTo>
                          <a:pt x="1468" y="2181"/>
                          <a:pt x="1468" y="2181"/>
                          <a:pt x="1468" y="2181"/>
                        </a:cubicBezTo>
                        <a:cubicBezTo>
                          <a:pt x="1468" y="2181"/>
                          <a:pt x="1468" y="2181"/>
                          <a:pt x="1469" y="2181"/>
                        </a:cubicBezTo>
                        <a:cubicBezTo>
                          <a:pt x="1469" y="2181"/>
                          <a:pt x="1469" y="2181"/>
                          <a:pt x="1469" y="2181"/>
                        </a:cubicBezTo>
                        <a:cubicBezTo>
                          <a:pt x="1469" y="2181"/>
                          <a:pt x="1469" y="2181"/>
                          <a:pt x="1469" y="2181"/>
                        </a:cubicBezTo>
                        <a:cubicBezTo>
                          <a:pt x="1469" y="2181"/>
                          <a:pt x="1469" y="2181"/>
                          <a:pt x="1469" y="2181"/>
                        </a:cubicBezTo>
                        <a:cubicBezTo>
                          <a:pt x="1469" y="2181"/>
                          <a:pt x="1469" y="2181"/>
                          <a:pt x="1470" y="2181"/>
                        </a:cubicBezTo>
                        <a:cubicBezTo>
                          <a:pt x="1470" y="2181"/>
                          <a:pt x="1470" y="2181"/>
                          <a:pt x="1470" y="2181"/>
                        </a:cubicBezTo>
                        <a:cubicBezTo>
                          <a:pt x="1470" y="2181"/>
                          <a:pt x="1470" y="2181"/>
                          <a:pt x="1470" y="2181"/>
                        </a:cubicBezTo>
                        <a:cubicBezTo>
                          <a:pt x="1470" y="2181"/>
                          <a:pt x="1470" y="2181"/>
                          <a:pt x="1470" y="2181"/>
                        </a:cubicBezTo>
                        <a:cubicBezTo>
                          <a:pt x="1470" y="2181"/>
                          <a:pt x="1470" y="2181"/>
                          <a:pt x="1471" y="2181"/>
                        </a:cubicBezTo>
                        <a:cubicBezTo>
                          <a:pt x="1471" y="2181"/>
                          <a:pt x="1471" y="2181"/>
                          <a:pt x="1471" y="2181"/>
                        </a:cubicBezTo>
                        <a:cubicBezTo>
                          <a:pt x="1471" y="2181"/>
                          <a:pt x="1471" y="2181"/>
                          <a:pt x="1471" y="2181"/>
                        </a:cubicBezTo>
                        <a:cubicBezTo>
                          <a:pt x="1471" y="2181"/>
                          <a:pt x="1471" y="2181"/>
                          <a:pt x="1471" y="2181"/>
                        </a:cubicBezTo>
                        <a:cubicBezTo>
                          <a:pt x="1471" y="2181"/>
                          <a:pt x="1471" y="2180"/>
                          <a:pt x="1472" y="2180"/>
                        </a:cubicBezTo>
                        <a:cubicBezTo>
                          <a:pt x="1472" y="2180"/>
                          <a:pt x="1472" y="2180"/>
                          <a:pt x="1472" y="2180"/>
                        </a:cubicBezTo>
                        <a:cubicBezTo>
                          <a:pt x="1472" y="2180"/>
                          <a:pt x="1472" y="2181"/>
                          <a:pt x="1472" y="2181"/>
                        </a:cubicBezTo>
                        <a:cubicBezTo>
                          <a:pt x="1472" y="2181"/>
                          <a:pt x="1472" y="2181"/>
                          <a:pt x="1472" y="2181"/>
                        </a:cubicBezTo>
                        <a:cubicBezTo>
                          <a:pt x="1472" y="2181"/>
                          <a:pt x="1472" y="2181"/>
                          <a:pt x="1473" y="2181"/>
                        </a:cubicBezTo>
                        <a:cubicBezTo>
                          <a:pt x="1473" y="2181"/>
                          <a:pt x="1473" y="2181"/>
                          <a:pt x="1473" y="2181"/>
                        </a:cubicBezTo>
                        <a:cubicBezTo>
                          <a:pt x="1473" y="2181"/>
                          <a:pt x="1473" y="2181"/>
                          <a:pt x="1473" y="2181"/>
                        </a:cubicBezTo>
                        <a:cubicBezTo>
                          <a:pt x="1473" y="2181"/>
                          <a:pt x="1473" y="2181"/>
                          <a:pt x="1473" y="2181"/>
                        </a:cubicBezTo>
                        <a:cubicBezTo>
                          <a:pt x="1473" y="2181"/>
                          <a:pt x="1474" y="2181"/>
                          <a:pt x="1474" y="2181"/>
                        </a:cubicBezTo>
                        <a:cubicBezTo>
                          <a:pt x="1474" y="2181"/>
                          <a:pt x="1474" y="2180"/>
                          <a:pt x="1474" y="2180"/>
                        </a:cubicBezTo>
                        <a:cubicBezTo>
                          <a:pt x="1474" y="2180"/>
                          <a:pt x="1474" y="2180"/>
                          <a:pt x="1474" y="2181"/>
                        </a:cubicBezTo>
                        <a:cubicBezTo>
                          <a:pt x="1474" y="2181"/>
                          <a:pt x="1474" y="2181"/>
                          <a:pt x="1474" y="2181"/>
                        </a:cubicBezTo>
                        <a:cubicBezTo>
                          <a:pt x="1474" y="2181"/>
                          <a:pt x="1475" y="2181"/>
                          <a:pt x="1475" y="2182"/>
                        </a:cubicBezTo>
                        <a:cubicBezTo>
                          <a:pt x="1475" y="2182"/>
                          <a:pt x="1475" y="2182"/>
                          <a:pt x="1475" y="2182"/>
                        </a:cubicBezTo>
                        <a:cubicBezTo>
                          <a:pt x="1475" y="2182"/>
                          <a:pt x="1475" y="2181"/>
                          <a:pt x="1475" y="2181"/>
                        </a:cubicBezTo>
                        <a:cubicBezTo>
                          <a:pt x="1475" y="2181"/>
                          <a:pt x="1475" y="2181"/>
                          <a:pt x="1475" y="2181"/>
                        </a:cubicBezTo>
                        <a:cubicBezTo>
                          <a:pt x="1475" y="2181"/>
                          <a:pt x="1476" y="2181"/>
                          <a:pt x="1476" y="2181"/>
                        </a:cubicBezTo>
                        <a:cubicBezTo>
                          <a:pt x="1476" y="2181"/>
                          <a:pt x="1476" y="2181"/>
                          <a:pt x="1476" y="2181"/>
                        </a:cubicBezTo>
                        <a:cubicBezTo>
                          <a:pt x="1476" y="2181"/>
                          <a:pt x="1476" y="2182"/>
                          <a:pt x="1476" y="2182"/>
                        </a:cubicBezTo>
                        <a:cubicBezTo>
                          <a:pt x="1476" y="2182"/>
                          <a:pt x="1476" y="2182"/>
                          <a:pt x="1476" y="2182"/>
                        </a:cubicBezTo>
                        <a:cubicBezTo>
                          <a:pt x="1476" y="2181"/>
                          <a:pt x="1477" y="2181"/>
                          <a:pt x="1477" y="2181"/>
                        </a:cubicBezTo>
                        <a:cubicBezTo>
                          <a:pt x="1477" y="2181"/>
                          <a:pt x="1477" y="2181"/>
                          <a:pt x="1477" y="2181"/>
                        </a:cubicBezTo>
                        <a:cubicBezTo>
                          <a:pt x="1477" y="2181"/>
                          <a:pt x="1477" y="2181"/>
                          <a:pt x="1477" y="2181"/>
                        </a:cubicBezTo>
                        <a:cubicBezTo>
                          <a:pt x="1477" y="2181"/>
                          <a:pt x="1477" y="2181"/>
                          <a:pt x="1477" y="2181"/>
                        </a:cubicBezTo>
                        <a:cubicBezTo>
                          <a:pt x="1477" y="2181"/>
                          <a:pt x="1478" y="2181"/>
                          <a:pt x="1478" y="2181"/>
                        </a:cubicBezTo>
                        <a:cubicBezTo>
                          <a:pt x="1478" y="2181"/>
                          <a:pt x="1478" y="2181"/>
                          <a:pt x="1478" y="2181"/>
                        </a:cubicBezTo>
                        <a:cubicBezTo>
                          <a:pt x="1478" y="2182"/>
                          <a:pt x="1478" y="2182"/>
                          <a:pt x="1478" y="2182"/>
                        </a:cubicBezTo>
                        <a:cubicBezTo>
                          <a:pt x="1478" y="2182"/>
                          <a:pt x="1478" y="2182"/>
                          <a:pt x="1478" y="2182"/>
                        </a:cubicBezTo>
                        <a:cubicBezTo>
                          <a:pt x="1478" y="2182"/>
                          <a:pt x="1479" y="2182"/>
                          <a:pt x="1479" y="2182"/>
                        </a:cubicBezTo>
                        <a:cubicBezTo>
                          <a:pt x="1479" y="2182"/>
                          <a:pt x="1479" y="2181"/>
                          <a:pt x="1479" y="2181"/>
                        </a:cubicBezTo>
                        <a:cubicBezTo>
                          <a:pt x="1479" y="2181"/>
                          <a:pt x="1479" y="2181"/>
                          <a:pt x="1479" y="2181"/>
                        </a:cubicBezTo>
                        <a:cubicBezTo>
                          <a:pt x="1479" y="2181"/>
                          <a:pt x="1479" y="2181"/>
                          <a:pt x="1479" y="2181"/>
                        </a:cubicBezTo>
                        <a:cubicBezTo>
                          <a:pt x="1480" y="2182"/>
                          <a:pt x="1480" y="2182"/>
                          <a:pt x="1480" y="2182"/>
                        </a:cubicBezTo>
                        <a:cubicBezTo>
                          <a:pt x="1480" y="2182"/>
                          <a:pt x="1480" y="2182"/>
                          <a:pt x="1480" y="2182"/>
                        </a:cubicBezTo>
                        <a:cubicBezTo>
                          <a:pt x="1480" y="2182"/>
                          <a:pt x="1480" y="2182"/>
                          <a:pt x="1480" y="2182"/>
                        </a:cubicBezTo>
                        <a:cubicBezTo>
                          <a:pt x="1480" y="2182"/>
                          <a:pt x="1480" y="2182"/>
                          <a:pt x="1480" y="2182"/>
                        </a:cubicBezTo>
                        <a:cubicBezTo>
                          <a:pt x="1481" y="2182"/>
                          <a:pt x="1481" y="2182"/>
                          <a:pt x="1481" y="2182"/>
                        </a:cubicBezTo>
                        <a:cubicBezTo>
                          <a:pt x="1481" y="2182"/>
                          <a:pt x="1481" y="2182"/>
                          <a:pt x="1481" y="2182"/>
                        </a:cubicBezTo>
                        <a:cubicBezTo>
                          <a:pt x="1481" y="2182"/>
                          <a:pt x="1481" y="2182"/>
                          <a:pt x="1481" y="2182"/>
                        </a:cubicBezTo>
                        <a:cubicBezTo>
                          <a:pt x="1481" y="2182"/>
                          <a:pt x="1481" y="2182"/>
                          <a:pt x="1481" y="2183"/>
                        </a:cubicBezTo>
                        <a:cubicBezTo>
                          <a:pt x="1482" y="2183"/>
                          <a:pt x="1482" y="2183"/>
                          <a:pt x="1482" y="2183"/>
                        </a:cubicBezTo>
                        <a:cubicBezTo>
                          <a:pt x="1482" y="2183"/>
                          <a:pt x="1482" y="2183"/>
                          <a:pt x="1482" y="2183"/>
                        </a:cubicBezTo>
                        <a:cubicBezTo>
                          <a:pt x="1482" y="2183"/>
                          <a:pt x="1482" y="2183"/>
                          <a:pt x="1482" y="2183"/>
                        </a:cubicBezTo>
                        <a:cubicBezTo>
                          <a:pt x="1482" y="2183"/>
                          <a:pt x="1482" y="2183"/>
                          <a:pt x="1482" y="2183"/>
                        </a:cubicBezTo>
                        <a:cubicBezTo>
                          <a:pt x="1483" y="2183"/>
                          <a:pt x="1483" y="2182"/>
                          <a:pt x="1483" y="2182"/>
                        </a:cubicBezTo>
                        <a:cubicBezTo>
                          <a:pt x="1483" y="2182"/>
                          <a:pt x="1483" y="2182"/>
                          <a:pt x="1483" y="2182"/>
                        </a:cubicBezTo>
                        <a:cubicBezTo>
                          <a:pt x="1483" y="2182"/>
                          <a:pt x="1483" y="2183"/>
                          <a:pt x="1483" y="2183"/>
                        </a:cubicBezTo>
                        <a:cubicBezTo>
                          <a:pt x="1483" y="2183"/>
                          <a:pt x="1483" y="2182"/>
                          <a:pt x="1483" y="2182"/>
                        </a:cubicBezTo>
                        <a:cubicBezTo>
                          <a:pt x="1484" y="2182"/>
                          <a:pt x="1484" y="2183"/>
                          <a:pt x="1484" y="2183"/>
                        </a:cubicBezTo>
                        <a:cubicBezTo>
                          <a:pt x="1484" y="2183"/>
                          <a:pt x="1484" y="2183"/>
                          <a:pt x="1484" y="2183"/>
                        </a:cubicBezTo>
                        <a:cubicBezTo>
                          <a:pt x="1484" y="2182"/>
                          <a:pt x="1484" y="2182"/>
                          <a:pt x="1484" y="2182"/>
                        </a:cubicBezTo>
                        <a:cubicBezTo>
                          <a:pt x="1484" y="2182"/>
                          <a:pt x="1484" y="2182"/>
                          <a:pt x="1484" y="2182"/>
                        </a:cubicBezTo>
                        <a:cubicBezTo>
                          <a:pt x="1485" y="2182"/>
                          <a:pt x="1485" y="2183"/>
                          <a:pt x="1485" y="2183"/>
                        </a:cubicBezTo>
                        <a:cubicBezTo>
                          <a:pt x="1485" y="2183"/>
                          <a:pt x="1485" y="2182"/>
                          <a:pt x="1485" y="2182"/>
                        </a:cubicBezTo>
                        <a:cubicBezTo>
                          <a:pt x="1485" y="2183"/>
                          <a:pt x="1485" y="2183"/>
                          <a:pt x="1485" y="2183"/>
                        </a:cubicBezTo>
                        <a:cubicBezTo>
                          <a:pt x="1485" y="2183"/>
                          <a:pt x="1485" y="2183"/>
                          <a:pt x="1486" y="2183"/>
                        </a:cubicBezTo>
                        <a:cubicBezTo>
                          <a:pt x="1486" y="2183"/>
                          <a:pt x="1486" y="2183"/>
                          <a:pt x="1486" y="2183"/>
                        </a:cubicBezTo>
                        <a:cubicBezTo>
                          <a:pt x="1486" y="2183"/>
                          <a:pt x="1486" y="2183"/>
                          <a:pt x="1486" y="2183"/>
                        </a:cubicBezTo>
                        <a:cubicBezTo>
                          <a:pt x="1486" y="2183"/>
                          <a:pt x="1486" y="2183"/>
                          <a:pt x="1486" y="2183"/>
                        </a:cubicBezTo>
                        <a:cubicBezTo>
                          <a:pt x="1486" y="2183"/>
                          <a:pt x="1486" y="2183"/>
                          <a:pt x="1487" y="2183"/>
                        </a:cubicBezTo>
                        <a:cubicBezTo>
                          <a:pt x="1487" y="2183"/>
                          <a:pt x="1487" y="2183"/>
                          <a:pt x="1487" y="2183"/>
                        </a:cubicBezTo>
                        <a:cubicBezTo>
                          <a:pt x="1487" y="2182"/>
                          <a:pt x="1487" y="2182"/>
                          <a:pt x="1487" y="2182"/>
                        </a:cubicBezTo>
                        <a:cubicBezTo>
                          <a:pt x="1487" y="2182"/>
                          <a:pt x="1487" y="2183"/>
                          <a:pt x="1487" y="2182"/>
                        </a:cubicBezTo>
                        <a:cubicBezTo>
                          <a:pt x="1487" y="2182"/>
                          <a:pt x="1487" y="2182"/>
                          <a:pt x="1488" y="2182"/>
                        </a:cubicBezTo>
                        <a:cubicBezTo>
                          <a:pt x="1488" y="2182"/>
                          <a:pt x="1488" y="2182"/>
                          <a:pt x="1488" y="2182"/>
                        </a:cubicBezTo>
                        <a:cubicBezTo>
                          <a:pt x="1488" y="2182"/>
                          <a:pt x="1488" y="2183"/>
                          <a:pt x="1488" y="2183"/>
                        </a:cubicBezTo>
                        <a:cubicBezTo>
                          <a:pt x="1488" y="2183"/>
                          <a:pt x="1488" y="2183"/>
                          <a:pt x="1488" y="2183"/>
                        </a:cubicBezTo>
                        <a:cubicBezTo>
                          <a:pt x="1488" y="2183"/>
                          <a:pt x="1488" y="2183"/>
                          <a:pt x="1489" y="2183"/>
                        </a:cubicBezTo>
                        <a:cubicBezTo>
                          <a:pt x="1489" y="2183"/>
                          <a:pt x="1489" y="2183"/>
                          <a:pt x="1489" y="2183"/>
                        </a:cubicBezTo>
                        <a:cubicBezTo>
                          <a:pt x="1489" y="2183"/>
                          <a:pt x="1489" y="2183"/>
                          <a:pt x="1489" y="2183"/>
                        </a:cubicBezTo>
                        <a:cubicBezTo>
                          <a:pt x="1489" y="2183"/>
                          <a:pt x="1489" y="2183"/>
                          <a:pt x="1489" y="2183"/>
                        </a:cubicBezTo>
                        <a:cubicBezTo>
                          <a:pt x="1489" y="2183"/>
                          <a:pt x="1489" y="2184"/>
                          <a:pt x="1490" y="2184"/>
                        </a:cubicBezTo>
                        <a:cubicBezTo>
                          <a:pt x="1490" y="2184"/>
                          <a:pt x="1490" y="2183"/>
                          <a:pt x="1490" y="2183"/>
                        </a:cubicBezTo>
                        <a:cubicBezTo>
                          <a:pt x="1490" y="2183"/>
                          <a:pt x="1490" y="2184"/>
                          <a:pt x="1490" y="2183"/>
                        </a:cubicBezTo>
                        <a:cubicBezTo>
                          <a:pt x="1490" y="2183"/>
                          <a:pt x="1490" y="2183"/>
                          <a:pt x="1490" y="2183"/>
                        </a:cubicBezTo>
                        <a:cubicBezTo>
                          <a:pt x="1490" y="2183"/>
                          <a:pt x="1491" y="2183"/>
                          <a:pt x="1491" y="2183"/>
                        </a:cubicBezTo>
                        <a:cubicBezTo>
                          <a:pt x="1491" y="2183"/>
                          <a:pt x="1491" y="2183"/>
                          <a:pt x="1491" y="2183"/>
                        </a:cubicBezTo>
                        <a:cubicBezTo>
                          <a:pt x="1491" y="2183"/>
                          <a:pt x="1491" y="2183"/>
                          <a:pt x="1491" y="2183"/>
                        </a:cubicBezTo>
                        <a:cubicBezTo>
                          <a:pt x="1491" y="2183"/>
                          <a:pt x="1491" y="2184"/>
                          <a:pt x="1491" y="2184"/>
                        </a:cubicBezTo>
                        <a:cubicBezTo>
                          <a:pt x="1491" y="2184"/>
                          <a:pt x="1492" y="2183"/>
                          <a:pt x="1492" y="2183"/>
                        </a:cubicBezTo>
                        <a:cubicBezTo>
                          <a:pt x="1492" y="2183"/>
                          <a:pt x="1492" y="2183"/>
                          <a:pt x="1492" y="2183"/>
                        </a:cubicBezTo>
                        <a:cubicBezTo>
                          <a:pt x="1492" y="2183"/>
                          <a:pt x="1492" y="2183"/>
                          <a:pt x="1492" y="2183"/>
                        </a:cubicBezTo>
                        <a:cubicBezTo>
                          <a:pt x="1492" y="2183"/>
                          <a:pt x="1492" y="2183"/>
                          <a:pt x="1492" y="2183"/>
                        </a:cubicBezTo>
                        <a:cubicBezTo>
                          <a:pt x="1492" y="2183"/>
                          <a:pt x="1493" y="2183"/>
                          <a:pt x="1493" y="2183"/>
                        </a:cubicBezTo>
                        <a:cubicBezTo>
                          <a:pt x="1493" y="2183"/>
                          <a:pt x="1493" y="2183"/>
                          <a:pt x="1493" y="2183"/>
                        </a:cubicBezTo>
                        <a:cubicBezTo>
                          <a:pt x="1493" y="2183"/>
                          <a:pt x="1493" y="2184"/>
                          <a:pt x="1493" y="2184"/>
                        </a:cubicBezTo>
                        <a:cubicBezTo>
                          <a:pt x="1493" y="2184"/>
                          <a:pt x="1493" y="2183"/>
                          <a:pt x="1493" y="2183"/>
                        </a:cubicBezTo>
                        <a:cubicBezTo>
                          <a:pt x="1493" y="2183"/>
                          <a:pt x="1494" y="2183"/>
                          <a:pt x="1494" y="2183"/>
                        </a:cubicBezTo>
                        <a:cubicBezTo>
                          <a:pt x="1494" y="2183"/>
                          <a:pt x="1494" y="2183"/>
                          <a:pt x="1494" y="2183"/>
                        </a:cubicBezTo>
                        <a:cubicBezTo>
                          <a:pt x="1494" y="2184"/>
                          <a:pt x="1494" y="2183"/>
                          <a:pt x="1494" y="2183"/>
                        </a:cubicBezTo>
                        <a:cubicBezTo>
                          <a:pt x="1494" y="2183"/>
                          <a:pt x="1494" y="2183"/>
                          <a:pt x="1494" y="2183"/>
                        </a:cubicBezTo>
                        <a:cubicBezTo>
                          <a:pt x="1494" y="2184"/>
                          <a:pt x="1495" y="2184"/>
                          <a:pt x="1495" y="2184"/>
                        </a:cubicBezTo>
                        <a:cubicBezTo>
                          <a:pt x="1495" y="2184"/>
                          <a:pt x="1495" y="2184"/>
                          <a:pt x="1495" y="2183"/>
                        </a:cubicBezTo>
                        <a:cubicBezTo>
                          <a:pt x="1495" y="2183"/>
                          <a:pt x="1495" y="2183"/>
                          <a:pt x="1495" y="2183"/>
                        </a:cubicBezTo>
                        <a:cubicBezTo>
                          <a:pt x="1495" y="2183"/>
                          <a:pt x="1495" y="2183"/>
                          <a:pt x="1495" y="2183"/>
                        </a:cubicBezTo>
                        <a:cubicBezTo>
                          <a:pt x="1495" y="2184"/>
                          <a:pt x="1496" y="2184"/>
                          <a:pt x="1496" y="2184"/>
                        </a:cubicBezTo>
                        <a:cubicBezTo>
                          <a:pt x="1496" y="2184"/>
                          <a:pt x="1496" y="2184"/>
                          <a:pt x="1496" y="2184"/>
                        </a:cubicBezTo>
                        <a:cubicBezTo>
                          <a:pt x="1496" y="2183"/>
                          <a:pt x="1496" y="2183"/>
                          <a:pt x="1496" y="2183"/>
                        </a:cubicBezTo>
                        <a:cubicBezTo>
                          <a:pt x="1496" y="2183"/>
                          <a:pt x="1496" y="2184"/>
                          <a:pt x="1496" y="2184"/>
                        </a:cubicBezTo>
                        <a:cubicBezTo>
                          <a:pt x="1497" y="2184"/>
                          <a:pt x="1497" y="2184"/>
                          <a:pt x="1497" y="2184"/>
                        </a:cubicBezTo>
                        <a:cubicBezTo>
                          <a:pt x="1497" y="2184"/>
                          <a:pt x="1497" y="2184"/>
                          <a:pt x="1497" y="2183"/>
                        </a:cubicBezTo>
                        <a:cubicBezTo>
                          <a:pt x="1497" y="2183"/>
                          <a:pt x="1497" y="2183"/>
                          <a:pt x="1497" y="2183"/>
                        </a:cubicBezTo>
                        <a:cubicBezTo>
                          <a:pt x="1497" y="2183"/>
                          <a:pt x="1497" y="2184"/>
                          <a:pt x="1497" y="2184"/>
                        </a:cubicBezTo>
                        <a:cubicBezTo>
                          <a:pt x="1498" y="2184"/>
                          <a:pt x="1498" y="2184"/>
                          <a:pt x="1498" y="2184"/>
                        </a:cubicBezTo>
                        <a:cubicBezTo>
                          <a:pt x="1498" y="2183"/>
                          <a:pt x="1498" y="2183"/>
                          <a:pt x="1498" y="2183"/>
                        </a:cubicBezTo>
                        <a:cubicBezTo>
                          <a:pt x="1498" y="2183"/>
                          <a:pt x="1498" y="2183"/>
                          <a:pt x="1498" y="2183"/>
                        </a:cubicBezTo>
                        <a:cubicBezTo>
                          <a:pt x="1498" y="2183"/>
                          <a:pt x="1498" y="2183"/>
                          <a:pt x="1498" y="2183"/>
                        </a:cubicBezTo>
                        <a:cubicBezTo>
                          <a:pt x="1499" y="2183"/>
                          <a:pt x="1499" y="2184"/>
                          <a:pt x="1499" y="2184"/>
                        </a:cubicBezTo>
                        <a:cubicBezTo>
                          <a:pt x="1499" y="2184"/>
                          <a:pt x="1499" y="2183"/>
                          <a:pt x="1499" y="2183"/>
                        </a:cubicBezTo>
                        <a:cubicBezTo>
                          <a:pt x="1499" y="2183"/>
                          <a:pt x="1499" y="2184"/>
                          <a:pt x="1499" y="2184"/>
                        </a:cubicBezTo>
                        <a:cubicBezTo>
                          <a:pt x="1499" y="2184"/>
                          <a:pt x="1499" y="2184"/>
                          <a:pt x="1499" y="2184"/>
                        </a:cubicBezTo>
                        <a:cubicBezTo>
                          <a:pt x="1500" y="2184"/>
                          <a:pt x="1500" y="2184"/>
                          <a:pt x="1500" y="2184"/>
                        </a:cubicBezTo>
                        <a:cubicBezTo>
                          <a:pt x="1500" y="2184"/>
                          <a:pt x="1500" y="2183"/>
                          <a:pt x="1500" y="2183"/>
                        </a:cubicBezTo>
                        <a:cubicBezTo>
                          <a:pt x="1500" y="2183"/>
                          <a:pt x="1500" y="2183"/>
                          <a:pt x="1500" y="2183"/>
                        </a:cubicBezTo>
                        <a:cubicBezTo>
                          <a:pt x="1500" y="2183"/>
                          <a:pt x="1500" y="2183"/>
                          <a:pt x="1500" y="2183"/>
                        </a:cubicBezTo>
                        <a:cubicBezTo>
                          <a:pt x="1501" y="2183"/>
                          <a:pt x="1501" y="2183"/>
                          <a:pt x="1501" y="2183"/>
                        </a:cubicBezTo>
                        <a:cubicBezTo>
                          <a:pt x="1501" y="2183"/>
                          <a:pt x="1501" y="2183"/>
                          <a:pt x="1501" y="2183"/>
                        </a:cubicBezTo>
                        <a:cubicBezTo>
                          <a:pt x="1501" y="2183"/>
                          <a:pt x="1501" y="2183"/>
                          <a:pt x="1501" y="2183"/>
                        </a:cubicBezTo>
                        <a:cubicBezTo>
                          <a:pt x="1501" y="2183"/>
                          <a:pt x="1501" y="2183"/>
                          <a:pt x="1502" y="2183"/>
                        </a:cubicBezTo>
                        <a:cubicBezTo>
                          <a:pt x="1502" y="2183"/>
                          <a:pt x="1502" y="2183"/>
                          <a:pt x="1502" y="2183"/>
                        </a:cubicBezTo>
                        <a:cubicBezTo>
                          <a:pt x="1502" y="2184"/>
                          <a:pt x="1502" y="2184"/>
                          <a:pt x="1502" y="2184"/>
                        </a:cubicBezTo>
                        <a:cubicBezTo>
                          <a:pt x="1502" y="2184"/>
                          <a:pt x="1502" y="2183"/>
                          <a:pt x="1502" y="2183"/>
                        </a:cubicBezTo>
                        <a:cubicBezTo>
                          <a:pt x="1502" y="2183"/>
                          <a:pt x="1502" y="2183"/>
                          <a:pt x="1503" y="2183"/>
                        </a:cubicBezTo>
                        <a:cubicBezTo>
                          <a:pt x="1503" y="2183"/>
                          <a:pt x="1503" y="2183"/>
                          <a:pt x="1503" y="2183"/>
                        </a:cubicBezTo>
                        <a:cubicBezTo>
                          <a:pt x="1503" y="2183"/>
                          <a:pt x="1503" y="2183"/>
                          <a:pt x="1503" y="2183"/>
                        </a:cubicBezTo>
                        <a:cubicBezTo>
                          <a:pt x="1503" y="2183"/>
                          <a:pt x="1503" y="2183"/>
                          <a:pt x="1503" y="2183"/>
                        </a:cubicBezTo>
                        <a:cubicBezTo>
                          <a:pt x="1503" y="2183"/>
                          <a:pt x="1503" y="2184"/>
                          <a:pt x="1504" y="2183"/>
                        </a:cubicBezTo>
                        <a:cubicBezTo>
                          <a:pt x="1504" y="2183"/>
                          <a:pt x="1504" y="2183"/>
                          <a:pt x="1504" y="2183"/>
                        </a:cubicBezTo>
                        <a:cubicBezTo>
                          <a:pt x="1504" y="2183"/>
                          <a:pt x="1504" y="2183"/>
                          <a:pt x="1504" y="2183"/>
                        </a:cubicBezTo>
                        <a:cubicBezTo>
                          <a:pt x="1504" y="2183"/>
                          <a:pt x="1504" y="2183"/>
                          <a:pt x="1504" y="2183"/>
                        </a:cubicBezTo>
                        <a:cubicBezTo>
                          <a:pt x="1504" y="2183"/>
                          <a:pt x="1504" y="2183"/>
                          <a:pt x="1505" y="2183"/>
                        </a:cubicBezTo>
                        <a:cubicBezTo>
                          <a:pt x="1505" y="2183"/>
                          <a:pt x="1505" y="2183"/>
                          <a:pt x="1505" y="2183"/>
                        </a:cubicBezTo>
                        <a:cubicBezTo>
                          <a:pt x="1505" y="2183"/>
                          <a:pt x="1505" y="2183"/>
                          <a:pt x="1505" y="2183"/>
                        </a:cubicBezTo>
                        <a:cubicBezTo>
                          <a:pt x="1505" y="2183"/>
                          <a:pt x="1505" y="2183"/>
                          <a:pt x="1505" y="2183"/>
                        </a:cubicBezTo>
                        <a:cubicBezTo>
                          <a:pt x="1505" y="2183"/>
                          <a:pt x="1505" y="2183"/>
                          <a:pt x="1506" y="2183"/>
                        </a:cubicBezTo>
                        <a:cubicBezTo>
                          <a:pt x="1506" y="2183"/>
                          <a:pt x="1506" y="2183"/>
                          <a:pt x="1506" y="2183"/>
                        </a:cubicBezTo>
                        <a:cubicBezTo>
                          <a:pt x="1506" y="2182"/>
                          <a:pt x="1506" y="2182"/>
                          <a:pt x="1506" y="2182"/>
                        </a:cubicBezTo>
                        <a:cubicBezTo>
                          <a:pt x="1506" y="2182"/>
                          <a:pt x="1506" y="2183"/>
                          <a:pt x="1506" y="2183"/>
                        </a:cubicBezTo>
                        <a:cubicBezTo>
                          <a:pt x="1506" y="2183"/>
                          <a:pt x="1506" y="2182"/>
                          <a:pt x="1507" y="2182"/>
                        </a:cubicBezTo>
                        <a:cubicBezTo>
                          <a:pt x="1507" y="2182"/>
                          <a:pt x="1507" y="2183"/>
                          <a:pt x="1507" y="2183"/>
                        </a:cubicBezTo>
                        <a:cubicBezTo>
                          <a:pt x="1507" y="2183"/>
                          <a:pt x="1507" y="2183"/>
                          <a:pt x="1507" y="2183"/>
                        </a:cubicBezTo>
                        <a:cubicBezTo>
                          <a:pt x="1507" y="2183"/>
                          <a:pt x="1507" y="2183"/>
                          <a:pt x="1507" y="2183"/>
                        </a:cubicBezTo>
                        <a:cubicBezTo>
                          <a:pt x="1507" y="2183"/>
                          <a:pt x="1508" y="2183"/>
                          <a:pt x="1508" y="2183"/>
                        </a:cubicBezTo>
                        <a:cubicBezTo>
                          <a:pt x="1508" y="2183"/>
                          <a:pt x="1508" y="2183"/>
                          <a:pt x="1508" y="2183"/>
                        </a:cubicBezTo>
                        <a:cubicBezTo>
                          <a:pt x="1508" y="2183"/>
                          <a:pt x="1508" y="2182"/>
                          <a:pt x="1508" y="2182"/>
                        </a:cubicBezTo>
                        <a:cubicBezTo>
                          <a:pt x="1508" y="2182"/>
                          <a:pt x="1508" y="2183"/>
                          <a:pt x="1508" y="2183"/>
                        </a:cubicBezTo>
                        <a:cubicBezTo>
                          <a:pt x="1508" y="2183"/>
                          <a:pt x="1509" y="2182"/>
                          <a:pt x="1509" y="2182"/>
                        </a:cubicBezTo>
                        <a:cubicBezTo>
                          <a:pt x="1509" y="2182"/>
                          <a:pt x="1509" y="2183"/>
                          <a:pt x="1509" y="2183"/>
                        </a:cubicBezTo>
                        <a:cubicBezTo>
                          <a:pt x="1509" y="2183"/>
                          <a:pt x="1509" y="2182"/>
                          <a:pt x="1509" y="2182"/>
                        </a:cubicBezTo>
                        <a:cubicBezTo>
                          <a:pt x="1509" y="2182"/>
                          <a:pt x="1509" y="2183"/>
                          <a:pt x="1509" y="2183"/>
                        </a:cubicBezTo>
                        <a:cubicBezTo>
                          <a:pt x="1509" y="2183"/>
                          <a:pt x="1510" y="2183"/>
                          <a:pt x="1510" y="2183"/>
                        </a:cubicBezTo>
                        <a:cubicBezTo>
                          <a:pt x="1510" y="2182"/>
                          <a:pt x="1510" y="2182"/>
                          <a:pt x="1510" y="2182"/>
                        </a:cubicBezTo>
                        <a:cubicBezTo>
                          <a:pt x="1510" y="2182"/>
                          <a:pt x="1510" y="2182"/>
                          <a:pt x="1510" y="2182"/>
                        </a:cubicBezTo>
                        <a:cubicBezTo>
                          <a:pt x="1510" y="2182"/>
                          <a:pt x="1510" y="2182"/>
                          <a:pt x="1510" y="2182"/>
                        </a:cubicBezTo>
                        <a:cubicBezTo>
                          <a:pt x="1510" y="2182"/>
                          <a:pt x="1511" y="2183"/>
                          <a:pt x="1511" y="2183"/>
                        </a:cubicBezTo>
                        <a:cubicBezTo>
                          <a:pt x="1511" y="2183"/>
                          <a:pt x="1511" y="2183"/>
                          <a:pt x="1511" y="2183"/>
                        </a:cubicBezTo>
                        <a:cubicBezTo>
                          <a:pt x="1511" y="2183"/>
                          <a:pt x="1511" y="2183"/>
                          <a:pt x="1511" y="2183"/>
                        </a:cubicBezTo>
                        <a:cubicBezTo>
                          <a:pt x="1511" y="2183"/>
                          <a:pt x="1511" y="2183"/>
                          <a:pt x="1511" y="2183"/>
                        </a:cubicBezTo>
                        <a:cubicBezTo>
                          <a:pt x="1511" y="2183"/>
                          <a:pt x="1512" y="2182"/>
                          <a:pt x="1512" y="2182"/>
                        </a:cubicBezTo>
                        <a:cubicBezTo>
                          <a:pt x="1512" y="2182"/>
                          <a:pt x="1512" y="2182"/>
                          <a:pt x="1512" y="2182"/>
                        </a:cubicBezTo>
                        <a:cubicBezTo>
                          <a:pt x="1512" y="2182"/>
                          <a:pt x="1512" y="2183"/>
                          <a:pt x="1512" y="2183"/>
                        </a:cubicBezTo>
                        <a:cubicBezTo>
                          <a:pt x="1512" y="2183"/>
                          <a:pt x="1512" y="2183"/>
                          <a:pt x="1512" y="2183"/>
                        </a:cubicBezTo>
                        <a:cubicBezTo>
                          <a:pt x="1513" y="2183"/>
                          <a:pt x="1513" y="2183"/>
                          <a:pt x="1513" y="2183"/>
                        </a:cubicBezTo>
                        <a:cubicBezTo>
                          <a:pt x="1513" y="2183"/>
                          <a:pt x="1513" y="2183"/>
                          <a:pt x="1513" y="2183"/>
                        </a:cubicBezTo>
                        <a:cubicBezTo>
                          <a:pt x="1513" y="2183"/>
                          <a:pt x="1513" y="2183"/>
                          <a:pt x="1513" y="2183"/>
                        </a:cubicBezTo>
                        <a:cubicBezTo>
                          <a:pt x="1513" y="2183"/>
                          <a:pt x="1513" y="2183"/>
                          <a:pt x="1513" y="2183"/>
                        </a:cubicBezTo>
                        <a:cubicBezTo>
                          <a:pt x="1514" y="2182"/>
                          <a:pt x="1514" y="2182"/>
                          <a:pt x="1514" y="2182"/>
                        </a:cubicBezTo>
                        <a:cubicBezTo>
                          <a:pt x="1514" y="2182"/>
                          <a:pt x="1514" y="2183"/>
                          <a:pt x="1514" y="2183"/>
                        </a:cubicBezTo>
                        <a:cubicBezTo>
                          <a:pt x="1514" y="2183"/>
                          <a:pt x="1514" y="2182"/>
                          <a:pt x="1514" y="2182"/>
                        </a:cubicBezTo>
                        <a:cubicBezTo>
                          <a:pt x="1514" y="2182"/>
                          <a:pt x="1514" y="2182"/>
                          <a:pt x="1514" y="2182"/>
                        </a:cubicBezTo>
                        <a:cubicBezTo>
                          <a:pt x="1515" y="2182"/>
                          <a:pt x="1515" y="2182"/>
                          <a:pt x="1515" y="2182"/>
                        </a:cubicBezTo>
                        <a:cubicBezTo>
                          <a:pt x="1515" y="2182"/>
                          <a:pt x="1515" y="2183"/>
                          <a:pt x="1515" y="2183"/>
                        </a:cubicBezTo>
                        <a:cubicBezTo>
                          <a:pt x="1515" y="2183"/>
                          <a:pt x="1515" y="2182"/>
                          <a:pt x="1515" y="2182"/>
                        </a:cubicBezTo>
                        <a:cubicBezTo>
                          <a:pt x="1515" y="2182"/>
                          <a:pt x="1515" y="2182"/>
                          <a:pt x="1515" y="2182"/>
                        </a:cubicBezTo>
                        <a:cubicBezTo>
                          <a:pt x="1516" y="2182"/>
                          <a:pt x="1516" y="2182"/>
                          <a:pt x="1516" y="2182"/>
                        </a:cubicBezTo>
                        <a:cubicBezTo>
                          <a:pt x="1516" y="2182"/>
                          <a:pt x="1516" y="2182"/>
                          <a:pt x="1516" y="2182"/>
                        </a:cubicBezTo>
                        <a:cubicBezTo>
                          <a:pt x="1516" y="2182"/>
                          <a:pt x="1516" y="2182"/>
                          <a:pt x="1516" y="2182"/>
                        </a:cubicBezTo>
                        <a:cubicBezTo>
                          <a:pt x="1516" y="2182"/>
                          <a:pt x="1516" y="2182"/>
                          <a:pt x="1516" y="2182"/>
                        </a:cubicBezTo>
                        <a:cubicBezTo>
                          <a:pt x="1517" y="2182"/>
                          <a:pt x="1517" y="2183"/>
                          <a:pt x="1517" y="2183"/>
                        </a:cubicBezTo>
                        <a:cubicBezTo>
                          <a:pt x="1517" y="2183"/>
                          <a:pt x="1517" y="2183"/>
                          <a:pt x="1517" y="2183"/>
                        </a:cubicBezTo>
                        <a:cubicBezTo>
                          <a:pt x="1517" y="2182"/>
                          <a:pt x="1517" y="2182"/>
                          <a:pt x="1517" y="2182"/>
                        </a:cubicBezTo>
                        <a:cubicBezTo>
                          <a:pt x="1517" y="2182"/>
                          <a:pt x="1517" y="2183"/>
                          <a:pt x="1518" y="2183"/>
                        </a:cubicBezTo>
                        <a:cubicBezTo>
                          <a:pt x="1518" y="2183"/>
                          <a:pt x="1518" y="2182"/>
                          <a:pt x="1518" y="2182"/>
                        </a:cubicBezTo>
                        <a:cubicBezTo>
                          <a:pt x="1518" y="2182"/>
                          <a:pt x="1518" y="2183"/>
                          <a:pt x="1518" y="2183"/>
                        </a:cubicBezTo>
                        <a:cubicBezTo>
                          <a:pt x="1518" y="2183"/>
                          <a:pt x="1518" y="2183"/>
                          <a:pt x="1518" y="2183"/>
                        </a:cubicBezTo>
                        <a:cubicBezTo>
                          <a:pt x="1518" y="2183"/>
                          <a:pt x="1518" y="2184"/>
                          <a:pt x="1519" y="2184"/>
                        </a:cubicBezTo>
                        <a:cubicBezTo>
                          <a:pt x="1519" y="2183"/>
                          <a:pt x="1519" y="2183"/>
                          <a:pt x="1519" y="2183"/>
                        </a:cubicBezTo>
                        <a:cubicBezTo>
                          <a:pt x="1519" y="2182"/>
                          <a:pt x="1519" y="2182"/>
                          <a:pt x="1519" y="2182"/>
                        </a:cubicBezTo>
                        <a:cubicBezTo>
                          <a:pt x="1519" y="2182"/>
                          <a:pt x="1519" y="2183"/>
                          <a:pt x="1519" y="2183"/>
                        </a:cubicBezTo>
                        <a:cubicBezTo>
                          <a:pt x="1519" y="2183"/>
                          <a:pt x="1519" y="2183"/>
                          <a:pt x="1520" y="2183"/>
                        </a:cubicBezTo>
                        <a:cubicBezTo>
                          <a:pt x="1520" y="2183"/>
                          <a:pt x="1520" y="2183"/>
                          <a:pt x="1520" y="2183"/>
                        </a:cubicBezTo>
                        <a:cubicBezTo>
                          <a:pt x="1520" y="2183"/>
                          <a:pt x="1520" y="2183"/>
                          <a:pt x="1520" y="2183"/>
                        </a:cubicBezTo>
                        <a:cubicBezTo>
                          <a:pt x="1520" y="2183"/>
                          <a:pt x="1520" y="2183"/>
                          <a:pt x="1520" y="2183"/>
                        </a:cubicBezTo>
                        <a:cubicBezTo>
                          <a:pt x="1520" y="2183"/>
                          <a:pt x="1520" y="2183"/>
                          <a:pt x="1521" y="2183"/>
                        </a:cubicBezTo>
                        <a:cubicBezTo>
                          <a:pt x="1521" y="2183"/>
                          <a:pt x="1521" y="2182"/>
                          <a:pt x="1521" y="2182"/>
                        </a:cubicBezTo>
                        <a:cubicBezTo>
                          <a:pt x="1521" y="2182"/>
                          <a:pt x="1521" y="2182"/>
                          <a:pt x="1521" y="2183"/>
                        </a:cubicBezTo>
                        <a:cubicBezTo>
                          <a:pt x="1521" y="2183"/>
                          <a:pt x="1521" y="2183"/>
                          <a:pt x="1521" y="2183"/>
                        </a:cubicBezTo>
                        <a:cubicBezTo>
                          <a:pt x="1521" y="2183"/>
                          <a:pt x="1521" y="2183"/>
                          <a:pt x="1522" y="2183"/>
                        </a:cubicBezTo>
                        <a:cubicBezTo>
                          <a:pt x="1522" y="2183"/>
                          <a:pt x="1522" y="2183"/>
                          <a:pt x="1522" y="2183"/>
                        </a:cubicBezTo>
                        <a:cubicBezTo>
                          <a:pt x="1522" y="2183"/>
                          <a:pt x="1522" y="2183"/>
                          <a:pt x="1522" y="2182"/>
                        </a:cubicBezTo>
                        <a:cubicBezTo>
                          <a:pt x="1522" y="2182"/>
                          <a:pt x="1522" y="2183"/>
                          <a:pt x="1522" y="2183"/>
                        </a:cubicBezTo>
                        <a:cubicBezTo>
                          <a:pt x="1522" y="2183"/>
                          <a:pt x="1522" y="2182"/>
                          <a:pt x="1523" y="2182"/>
                        </a:cubicBezTo>
                        <a:cubicBezTo>
                          <a:pt x="1523" y="2182"/>
                          <a:pt x="1523" y="2182"/>
                          <a:pt x="1523" y="2182"/>
                        </a:cubicBezTo>
                        <a:cubicBezTo>
                          <a:pt x="1523" y="2183"/>
                          <a:pt x="1523" y="2183"/>
                          <a:pt x="1523" y="2184"/>
                        </a:cubicBezTo>
                        <a:cubicBezTo>
                          <a:pt x="1523" y="2184"/>
                          <a:pt x="1523" y="2184"/>
                          <a:pt x="1523" y="2184"/>
                        </a:cubicBezTo>
                        <a:cubicBezTo>
                          <a:pt x="1523" y="2184"/>
                          <a:pt x="1524" y="2184"/>
                          <a:pt x="1524" y="2183"/>
                        </a:cubicBezTo>
                        <a:cubicBezTo>
                          <a:pt x="1524" y="2183"/>
                          <a:pt x="1524" y="2183"/>
                          <a:pt x="1524" y="2183"/>
                        </a:cubicBezTo>
                        <a:cubicBezTo>
                          <a:pt x="1524" y="2183"/>
                          <a:pt x="1524" y="2183"/>
                          <a:pt x="1524" y="2183"/>
                        </a:cubicBezTo>
                        <a:cubicBezTo>
                          <a:pt x="1524" y="2183"/>
                          <a:pt x="1524" y="2183"/>
                          <a:pt x="1524" y="2183"/>
                        </a:cubicBezTo>
                        <a:cubicBezTo>
                          <a:pt x="1524" y="2183"/>
                          <a:pt x="1525" y="2183"/>
                          <a:pt x="1525" y="2183"/>
                        </a:cubicBezTo>
                        <a:cubicBezTo>
                          <a:pt x="1525" y="2183"/>
                          <a:pt x="1525" y="2183"/>
                          <a:pt x="1525" y="2183"/>
                        </a:cubicBezTo>
                        <a:cubicBezTo>
                          <a:pt x="1525" y="2183"/>
                          <a:pt x="1525" y="2183"/>
                          <a:pt x="1525" y="2183"/>
                        </a:cubicBezTo>
                        <a:cubicBezTo>
                          <a:pt x="1525" y="2183"/>
                          <a:pt x="1525" y="2183"/>
                          <a:pt x="1525" y="2183"/>
                        </a:cubicBezTo>
                        <a:cubicBezTo>
                          <a:pt x="1525" y="2183"/>
                          <a:pt x="1526" y="2183"/>
                          <a:pt x="1526" y="2183"/>
                        </a:cubicBezTo>
                        <a:cubicBezTo>
                          <a:pt x="1526" y="2183"/>
                          <a:pt x="1526" y="2183"/>
                          <a:pt x="1526" y="2183"/>
                        </a:cubicBezTo>
                        <a:cubicBezTo>
                          <a:pt x="1526" y="2183"/>
                          <a:pt x="1526" y="2183"/>
                          <a:pt x="1526" y="2183"/>
                        </a:cubicBezTo>
                        <a:cubicBezTo>
                          <a:pt x="1526" y="2183"/>
                          <a:pt x="1526" y="2183"/>
                          <a:pt x="1526" y="2183"/>
                        </a:cubicBezTo>
                        <a:cubicBezTo>
                          <a:pt x="1526" y="2183"/>
                          <a:pt x="1527" y="2183"/>
                          <a:pt x="1527" y="2183"/>
                        </a:cubicBezTo>
                        <a:cubicBezTo>
                          <a:pt x="1527" y="2183"/>
                          <a:pt x="1527" y="2183"/>
                          <a:pt x="1527" y="2183"/>
                        </a:cubicBezTo>
                        <a:cubicBezTo>
                          <a:pt x="1527" y="2183"/>
                          <a:pt x="1527" y="2183"/>
                          <a:pt x="1527" y="2183"/>
                        </a:cubicBezTo>
                        <a:cubicBezTo>
                          <a:pt x="1527" y="2183"/>
                          <a:pt x="1527" y="2183"/>
                          <a:pt x="1527" y="2183"/>
                        </a:cubicBezTo>
                        <a:cubicBezTo>
                          <a:pt x="1527" y="2183"/>
                          <a:pt x="1528" y="2183"/>
                          <a:pt x="1528" y="2183"/>
                        </a:cubicBezTo>
                        <a:cubicBezTo>
                          <a:pt x="1528" y="2183"/>
                          <a:pt x="1528" y="2183"/>
                          <a:pt x="1528" y="2183"/>
                        </a:cubicBezTo>
                        <a:cubicBezTo>
                          <a:pt x="1528" y="2183"/>
                          <a:pt x="1528" y="2183"/>
                          <a:pt x="1528" y="2183"/>
                        </a:cubicBezTo>
                        <a:cubicBezTo>
                          <a:pt x="1528" y="2183"/>
                          <a:pt x="1528" y="2183"/>
                          <a:pt x="1528" y="2183"/>
                        </a:cubicBezTo>
                        <a:cubicBezTo>
                          <a:pt x="1529" y="2183"/>
                          <a:pt x="1529" y="2183"/>
                          <a:pt x="1529" y="2183"/>
                        </a:cubicBezTo>
                        <a:cubicBezTo>
                          <a:pt x="1529" y="2183"/>
                          <a:pt x="1529" y="2183"/>
                          <a:pt x="1529" y="2183"/>
                        </a:cubicBezTo>
                        <a:cubicBezTo>
                          <a:pt x="1529" y="2183"/>
                          <a:pt x="1529" y="2184"/>
                          <a:pt x="1529" y="2184"/>
                        </a:cubicBezTo>
                        <a:cubicBezTo>
                          <a:pt x="1529" y="2184"/>
                          <a:pt x="1529" y="2183"/>
                          <a:pt x="1529" y="2183"/>
                        </a:cubicBezTo>
                        <a:cubicBezTo>
                          <a:pt x="1530" y="2183"/>
                          <a:pt x="1530" y="2183"/>
                          <a:pt x="1530" y="2183"/>
                        </a:cubicBezTo>
                        <a:cubicBezTo>
                          <a:pt x="1530" y="2183"/>
                          <a:pt x="1530" y="2183"/>
                          <a:pt x="1530" y="2183"/>
                        </a:cubicBezTo>
                        <a:cubicBezTo>
                          <a:pt x="1530" y="2183"/>
                          <a:pt x="1530" y="2183"/>
                          <a:pt x="1530" y="2183"/>
                        </a:cubicBezTo>
                        <a:cubicBezTo>
                          <a:pt x="1530" y="2183"/>
                          <a:pt x="1530" y="2183"/>
                          <a:pt x="1530" y="2183"/>
                        </a:cubicBezTo>
                        <a:cubicBezTo>
                          <a:pt x="1531" y="2183"/>
                          <a:pt x="1531" y="2183"/>
                          <a:pt x="1531" y="2183"/>
                        </a:cubicBezTo>
                        <a:cubicBezTo>
                          <a:pt x="1531" y="2183"/>
                          <a:pt x="1531" y="2183"/>
                          <a:pt x="1531" y="2184"/>
                        </a:cubicBezTo>
                        <a:cubicBezTo>
                          <a:pt x="1531" y="2184"/>
                          <a:pt x="1531" y="2184"/>
                          <a:pt x="1531" y="2183"/>
                        </a:cubicBezTo>
                        <a:cubicBezTo>
                          <a:pt x="1531" y="2183"/>
                          <a:pt x="1531" y="2183"/>
                          <a:pt x="1531" y="2183"/>
                        </a:cubicBezTo>
                        <a:cubicBezTo>
                          <a:pt x="1532" y="2183"/>
                          <a:pt x="1532" y="2183"/>
                          <a:pt x="1532" y="2183"/>
                        </a:cubicBezTo>
                        <a:cubicBezTo>
                          <a:pt x="1532" y="2183"/>
                          <a:pt x="1532" y="2183"/>
                          <a:pt x="1532" y="2183"/>
                        </a:cubicBezTo>
                        <a:cubicBezTo>
                          <a:pt x="1532" y="2183"/>
                          <a:pt x="1532" y="2184"/>
                          <a:pt x="1532" y="2184"/>
                        </a:cubicBezTo>
                        <a:cubicBezTo>
                          <a:pt x="1532" y="2184"/>
                          <a:pt x="1532" y="2184"/>
                          <a:pt x="1532" y="2184"/>
                        </a:cubicBezTo>
                        <a:cubicBezTo>
                          <a:pt x="1533" y="2184"/>
                          <a:pt x="1533" y="2184"/>
                          <a:pt x="1533" y="2184"/>
                        </a:cubicBezTo>
                        <a:cubicBezTo>
                          <a:pt x="1533" y="2184"/>
                          <a:pt x="1533" y="2184"/>
                          <a:pt x="1533" y="2184"/>
                        </a:cubicBezTo>
                        <a:cubicBezTo>
                          <a:pt x="1533" y="2184"/>
                          <a:pt x="1533" y="2184"/>
                          <a:pt x="1533" y="2184"/>
                        </a:cubicBezTo>
                        <a:cubicBezTo>
                          <a:pt x="1533" y="2183"/>
                          <a:pt x="1533" y="2183"/>
                          <a:pt x="1533" y="2183"/>
                        </a:cubicBezTo>
                        <a:cubicBezTo>
                          <a:pt x="1534" y="2183"/>
                          <a:pt x="1534" y="2183"/>
                          <a:pt x="1534" y="2183"/>
                        </a:cubicBezTo>
                        <a:cubicBezTo>
                          <a:pt x="1534" y="2183"/>
                          <a:pt x="1534" y="2183"/>
                          <a:pt x="1534" y="2183"/>
                        </a:cubicBezTo>
                        <a:cubicBezTo>
                          <a:pt x="1534" y="2183"/>
                          <a:pt x="1534" y="2183"/>
                          <a:pt x="1534" y="2183"/>
                        </a:cubicBezTo>
                        <a:cubicBezTo>
                          <a:pt x="1534" y="2182"/>
                          <a:pt x="1534" y="2183"/>
                          <a:pt x="1535" y="2183"/>
                        </a:cubicBezTo>
                        <a:cubicBezTo>
                          <a:pt x="1535" y="2183"/>
                          <a:pt x="1535" y="2183"/>
                          <a:pt x="1535" y="2183"/>
                        </a:cubicBezTo>
                        <a:cubicBezTo>
                          <a:pt x="1535" y="2183"/>
                          <a:pt x="1535" y="2184"/>
                          <a:pt x="1535" y="2184"/>
                        </a:cubicBezTo>
                        <a:cubicBezTo>
                          <a:pt x="1535" y="2184"/>
                          <a:pt x="1535" y="2183"/>
                          <a:pt x="1535" y="2183"/>
                        </a:cubicBezTo>
                        <a:cubicBezTo>
                          <a:pt x="1535" y="2183"/>
                          <a:pt x="1535" y="2183"/>
                          <a:pt x="1536" y="2183"/>
                        </a:cubicBezTo>
                        <a:cubicBezTo>
                          <a:pt x="1536" y="2183"/>
                          <a:pt x="1536" y="2183"/>
                          <a:pt x="1536" y="2183"/>
                        </a:cubicBezTo>
                        <a:cubicBezTo>
                          <a:pt x="1536" y="2183"/>
                          <a:pt x="1536" y="2184"/>
                          <a:pt x="1536" y="2184"/>
                        </a:cubicBezTo>
                        <a:cubicBezTo>
                          <a:pt x="1536" y="2184"/>
                          <a:pt x="1536" y="2183"/>
                          <a:pt x="1536" y="2183"/>
                        </a:cubicBezTo>
                        <a:cubicBezTo>
                          <a:pt x="1536" y="2183"/>
                          <a:pt x="1536" y="2184"/>
                          <a:pt x="1537" y="2184"/>
                        </a:cubicBezTo>
                        <a:cubicBezTo>
                          <a:pt x="1537" y="2184"/>
                          <a:pt x="1537" y="2183"/>
                          <a:pt x="1537" y="2183"/>
                        </a:cubicBezTo>
                        <a:cubicBezTo>
                          <a:pt x="1537" y="2183"/>
                          <a:pt x="1537" y="2183"/>
                          <a:pt x="1537" y="2183"/>
                        </a:cubicBezTo>
                        <a:cubicBezTo>
                          <a:pt x="1537" y="2184"/>
                          <a:pt x="1537" y="2184"/>
                          <a:pt x="1537" y="2184"/>
                        </a:cubicBezTo>
                        <a:cubicBezTo>
                          <a:pt x="1537" y="2184"/>
                          <a:pt x="1537" y="2184"/>
                          <a:pt x="1538" y="2184"/>
                        </a:cubicBezTo>
                        <a:cubicBezTo>
                          <a:pt x="1538" y="2183"/>
                          <a:pt x="1538" y="2184"/>
                          <a:pt x="1538" y="2184"/>
                        </a:cubicBezTo>
                        <a:cubicBezTo>
                          <a:pt x="1538" y="2184"/>
                          <a:pt x="1538" y="2184"/>
                          <a:pt x="1538" y="2184"/>
                        </a:cubicBezTo>
                        <a:cubicBezTo>
                          <a:pt x="1538" y="2184"/>
                          <a:pt x="1538" y="2184"/>
                          <a:pt x="1538" y="2184"/>
                        </a:cubicBezTo>
                        <a:cubicBezTo>
                          <a:pt x="1538" y="2184"/>
                          <a:pt x="1538" y="2185"/>
                          <a:pt x="1539" y="2184"/>
                        </a:cubicBezTo>
                        <a:cubicBezTo>
                          <a:pt x="1539" y="2184"/>
                          <a:pt x="1539" y="2183"/>
                          <a:pt x="1539" y="2183"/>
                        </a:cubicBezTo>
                        <a:cubicBezTo>
                          <a:pt x="1539" y="2183"/>
                          <a:pt x="1539" y="2184"/>
                          <a:pt x="1539" y="2184"/>
                        </a:cubicBezTo>
                        <a:cubicBezTo>
                          <a:pt x="1539" y="2184"/>
                          <a:pt x="1539" y="2183"/>
                          <a:pt x="1539" y="2183"/>
                        </a:cubicBezTo>
                        <a:cubicBezTo>
                          <a:pt x="1539" y="2184"/>
                          <a:pt x="1540" y="2184"/>
                          <a:pt x="1540" y="2184"/>
                        </a:cubicBezTo>
                        <a:cubicBezTo>
                          <a:pt x="1540" y="2184"/>
                          <a:pt x="1540" y="2184"/>
                          <a:pt x="1540" y="2184"/>
                        </a:cubicBezTo>
                        <a:cubicBezTo>
                          <a:pt x="1540" y="2184"/>
                          <a:pt x="1540" y="2184"/>
                          <a:pt x="1540" y="2184"/>
                        </a:cubicBezTo>
                        <a:cubicBezTo>
                          <a:pt x="1540" y="2184"/>
                          <a:pt x="1540" y="2184"/>
                          <a:pt x="1540" y="2184"/>
                        </a:cubicBezTo>
                        <a:cubicBezTo>
                          <a:pt x="1540" y="2184"/>
                          <a:pt x="1541" y="2184"/>
                          <a:pt x="1541" y="2184"/>
                        </a:cubicBezTo>
                        <a:cubicBezTo>
                          <a:pt x="1541" y="2184"/>
                          <a:pt x="1541" y="2184"/>
                          <a:pt x="1541" y="2184"/>
                        </a:cubicBezTo>
                        <a:cubicBezTo>
                          <a:pt x="1541" y="2184"/>
                          <a:pt x="1541" y="2184"/>
                          <a:pt x="1541" y="2184"/>
                        </a:cubicBezTo>
                        <a:cubicBezTo>
                          <a:pt x="1541" y="2184"/>
                          <a:pt x="1541" y="2184"/>
                          <a:pt x="1541" y="2184"/>
                        </a:cubicBezTo>
                        <a:cubicBezTo>
                          <a:pt x="1541" y="2184"/>
                          <a:pt x="1542" y="2184"/>
                          <a:pt x="1542" y="2184"/>
                        </a:cubicBezTo>
                        <a:cubicBezTo>
                          <a:pt x="1542" y="2184"/>
                          <a:pt x="1542" y="2184"/>
                          <a:pt x="1542" y="2184"/>
                        </a:cubicBezTo>
                        <a:cubicBezTo>
                          <a:pt x="1542" y="2184"/>
                          <a:pt x="1542" y="2184"/>
                          <a:pt x="1542" y="2184"/>
                        </a:cubicBezTo>
                        <a:cubicBezTo>
                          <a:pt x="1542" y="2184"/>
                          <a:pt x="1542" y="2184"/>
                          <a:pt x="1542" y="2184"/>
                        </a:cubicBezTo>
                        <a:cubicBezTo>
                          <a:pt x="1542" y="2184"/>
                          <a:pt x="1543" y="2184"/>
                          <a:pt x="1543" y="2184"/>
                        </a:cubicBezTo>
                        <a:cubicBezTo>
                          <a:pt x="1543" y="2184"/>
                          <a:pt x="1543" y="2184"/>
                          <a:pt x="1543" y="2184"/>
                        </a:cubicBezTo>
                        <a:cubicBezTo>
                          <a:pt x="1543" y="2184"/>
                          <a:pt x="1543" y="2183"/>
                          <a:pt x="1543" y="2183"/>
                        </a:cubicBezTo>
                        <a:cubicBezTo>
                          <a:pt x="1543" y="2183"/>
                          <a:pt x="1543" y="2184"/>
                          <a:pt x="1543" y="2184"/>
                        </a:cubicBezTo>
                        <a:cubicBezTo>
                          <a:pt x="1543" y="2184"/>
                          <a:pt x="1544" y="2184"/>
                          <a:pt x="1544" y="2183"/>
                        </a:cubicBezTo>
                        <a:cubicBezTo>
                          <a:pt x="1544" y="2183"/>
                          <a:pt x="1544" y="2184"/>
                          <a:pt x="1544" y="2184"/>
                        </a:cubicBezTo>
                        <a:cubicBezTo>
                          <a:pt x="1544" y="2184"/>
                          <a:pt x="1544" y="2184"/>
                          <a:pt x="1544" y="2184"/>
                        </a:cubicBezTo>
                        <a:cubicBezTo>
                          <a:pt x="1544" y="2185"/>
                          <a:pt x="1544" y="2185"/>
                          <a:pt x="1544" y="2185"/>
                        </a:cubicBezTo>
                        <a:cubicBezTo>
                          <a:pt x="1544" y="2185"/>
                          <a:pt x="1545" y="2185"/>
                          <a:pt x="1545" y="2185"/>
                        </a:cubicBezTo>
                        <a:cubicBezTo>
                          <a:pt x="1545" y="2184"/>
                          <a:pt x="1545" y="2184"/>
                          <a:pt x="1545" y="2184"/>
                        </a:cubicBezTo>
                        <a:cubicBezTo>
                          <a:pt x="1545" y="2184"/>
                          <a:pt x="1545" y="2184"/>
                          <a:pt x="1545" y="2184"/>
                        </a:cubicBezTo>
                        <a:cubicBezTo>
                          <a:pt x="1545" y="2184"/>
                          <a:pt x="1545" y="2184"/>
                          <a:pt x="1545" y="2184"/>
                        </a:cubicBezTo>
                        <a:cubicBezTo>
                          <a:pt x="1546" y="2185"/>
                          <a:pt x="1546" y="2185"/>
                          <a:pt x="1546" y="2185"/>
                        </a:cubicBezTo>
                        <a:cubicBezTo>
                          <a:pt x="1546" y="2185"/>
                          <a:pt x="1546" y="2185"/>
                          <a:pt x="1546" y="2185"/>
                        </a:cubicBezTo>
                        <a:cubicBezTo>
                          <a:pt x="1546" y="2185"/>
                          <a:pt x="1546" y="2185"/>
                          <a:pt x="1546" y="2185"/>
                        </a:cubicBezTo>
                        <a:cubicBezTo>
                          <a:pt x="1546" y="2185"/>
                          <a:pt x="1546" y="2185"/>
                          <a:pt x="1546" y="2185"/>
                        </a:cubicBezTo>
                        <a:cubicBezTo>
                          <a:pt x="1547" y="2185"/>
                          <a:pt x="1547" y="2184"/>
                          <a:pt x="1547" y="2184"/>
                        </a:cubicBezTo>
                        <a:cubicBezTo>
                          <a:pt x="1547" y="2184"/>
                          <a:pt x="1547" y="2185"/>
                          <a:pt x="1547" y="2185"/>
                        </a:cubicBezTo>
                        <a:cubicBezTo>
                          <a:pt x="1547" y="2185"/>
                          <a:pt x="1547" y="2185"/>
                          <a:pt x="1547" y="2185"/>
                        </a:cubicBezTo>
                        <a:cubicBezTo>
                          <a:pt x="1547" y="2185"/>
                          <a:pt x="1547" y="2185"/>
                          <a:pt x="1547" y="2185"/>
                        </a:cubicBezTo>
                        <a:cubicBezTo>
                          <a:pt x="1548" y="2185"/>
                          <a:pt x="1548" y="2185"/>
                          <a:pt x="1548" y="2185"/>
                        </a:cubicBezTo>
                        <a:cubicBezTo>
                          <a:pt x="1548" y="2185"/>
                          <a:pt x="1548" y="2185"/>
                          <a:pt x="1548" y="2185"/>
                        </a:cubicBezTo>
                        <a:cubicBezTo>
                          <a:pt x="1548" y="2185"/>
                          <a:pt x="1548" y="2184"/>
                          <a:pt x="1548" y="2184"/>
                        </a:cubicBezTo>
                        <a:cubicBezTo>
                          <a:pt x="1548" y="2184"/>
                          <a:pt x="1548" y="2185"/>
                          <a:pt x="1548" y="2185"/>
                        </a:cubicBezTo>
                        <a:cubicBezTo>
                          <a:pt x="1549" y="2185"/>
                          <a:pt x="1549" y="2184"/>
                          <a:pt x="1549" y="2184"/>
                        </a:cubicBezTo>
                        <a:cubicBezTo>
                          <a:pt x="1549" y="2184"/>
                          <a:pt x="1549" y="2185"/>
                          <a:pt x="1549" y="2185"/>
                        </a:cubicBezTo>
                        <a:cubicBezTo>
                          <a:pt x="1549" y="2185"/>
                          <a:pt x="1549" y="2184"/>
                          <a:pt x="1549" y="2184"/>
                        </a:cubicBezTo>
                        <a:cubicBezTo>
                          <a:pt x="1549" y="2184"/>
                          <a:pt x="1549" y="2184"/>
                          <a:pt x="1549" y="2184"/>
                        </a:cubicBezTo>
                        <a:cubicBezTo>
                          <a:pt x="1550" y="2184"/>
                          <a:pt x="1550" y="2184"/>
                          <a:pt x="1550" y="2184"/>
                        </a:cubicBezTo>
                        <a:cubicBezTo>
                          <a:pt x="1550" y="2184"/>
                          <a:pt x="1550" y="2184"/>
                          <a:pt x="1550" y="2184"/>
                        </a:cubicBezTo>
                        <a:cubicBezTo>
                          <a:pt x="1550" y="2184"/>
                          <a:pt x="1550" y="2185"/>
                          <a:pt x="1550" y="2185"/>
                        </a:cubicBezTo>
                        <a:cubicBezTo>
                          <a:pt x="1550" y="2185"/>
                          <a:pt x="1550" y="2184"/>
                          <a:pt x="1551" y="2184"/>
                        </a:cubicBezTo>
                        <a:cubicBezTo>
                          <a:pt x="1551" y="2184"/>
                          <a:pt x="1551" y="2184"/>
                          <a:pt x="1551" y="2184"/>
                        </a:cubicBezTo>
                        <a:cubicBezTo>
                          <a:pt x="1551" y="2184"/>
                          <a:pt x="1551" y="2184"/>
                          <a:pt x="1551" y="2184"/>
                        </a:cubicBezTo>
                        <a:cubicBezTo>
                          <a:pt x="1551" y="2184"/>
                          <a:pt x="1551" y="2184"/>
                          <a:pt x="1551" y="2184"/>
                        </a:cubicBezTo>
                        <a:cubicBezTo>
                          <a:pt x="1551" y="2184"/>
                          <a:pt x="1551" y="2184"/>
                          <a:pt x="1552" y="2184"/>
                        </a:cubicBezTo>
                        <a:cubicBezTo>
                          <a:pt x="1552" y="2184"/>
                          <a:pt x="1552" y="2184"/>
                          <a:pt x="1552" y="2184"/>
                        </a:cubicBezTo>
                        <a:cubicBezTo>
                          <a:pt x="1552" y="2184"/>
                          <a:pt x="1552" y="2184"/>
                          <a:pt x="1552" y="2184"/>
                        </a:cubicBezTo>
                        <a:cubicBezTo>
                          <a:pt x="1552" y="2184"/>
                          <a:pt x="1552" y="2184"/>
                          <a:pt x="1552" y="2184"/>
                        </a:cubicBezTo>
                        <a:cubicBezTo>
                          <a:pt x="1552" y="2184"/>
                          <a:pt x="1552" y="2184"/>
                          <a:pt x="1553" y="2184"/>
                        </a:cubicBezTo>
                        <a:cubicBezTo>
                          <a:pt x="1553" y="2184"/>
                          <a:pt x="1553" y="2183"/>
                          <a:pt x="1553" y="2183"/>
                        </a:cubicBezTo>
                        <a:cubicBezTo>
                          <a:pt x="1553" y="2184"/>
                          <a:pt x="1553" y="2184"/>
                          <a:pt x="1553" y="2184"/>
                        </a:cubicBezTo>
                        <a:cubicBezTo>
                          <a:pt x="1553" y="2184"/>
                          <a:pt x="1553" y="2184"/>
                          <a:pt x="1553" y="2184"/>
                        </a:cubicBezTo>
                        <a:cubicBezTo>
                          <a:pt x="1553" y="2184"/>
                          <a:pt x="1553" y="2184"/>
                          <a:pt x="1554" y="2184"/>
                        </a:cubicBezTo>
                        <a:cubicBezTo>
                          <a:pt x="1554" y="2184"/>
                          <a:pt x="1554" y="2185"/>
                          <a:pt x="1554" y="2185"/>
                        </a:cubicBezTo>
                        <a:cubicBezTo>
                          <a:pt x="1554" y="2185"/>
                          <a:pt x="1554" y="2184"/>
                          <a:pt x="1554" y="2184"/>
                        </a:cubicBezTo>
                        <a:cubicBezTo>
                          <a:pt x="1554" y="2184"/>
                          <a:pt x="1554" y="2185"/>
                          <a:pt x="1554" y="2185"/>
                        </a:cubicBezTo>
                        <a:cubicBezTo>
                          <a:pt x="1554" y="2185"/>
                          <a:pt x="1554" y="2184"/>
                          <a:pt x="1555" y="2184"/>
                        </a:cubicBezTo>
                        <a:cubicBezTo>
                          <a:pt x="1555" y="2184"/>
                          <a:pt x="1555" y="2184"/>
                          <a:pt x="1555" y="2185"/>
                        </a:cubicBezTo>
                        <a:cubicBezTo>
                          <a:pt x="1555" y="2185"/>
                          <a:pt x="1555" y="2185"/>
                          <a:pt x="1555" y="2185"/>
                        </a:cubicBezTo>
                        <a:cubicBezTo>
                          <a:pt x="1555" y="2185"/>
                          <a:pt x="1555" y="2184"/>
                          <a:pt x="1555" y="2184"/>
                        </a:cubicBezTo>
                        <a:cubicBezTo>
                          <a:pt x="1555" y="2184"/>
                          <a:pt x="1556" y="2184"/>
                          <a:pt x="1556" y="2184"/>
                        </a:cubicBezTo>
                        <a:cubicBezTo>
                          <a:pt x="1556" y="2184"/>
                          <a:pt x="1556" y="2184"/>
                          <a:pt x="1556" y="2184"/>
                        </a:cubicBezTo>
                        <a:cubicBezTo>
                          <a:pt x="1556" y="2184"/>
                          <a:pt x="1556" y="2185"/>
                          <a:pt x="1556" y="2185"/>
                        </a:cubicBezTo>
                        <a:cubicBezTo>
                          <a:pt x="1556" y="2185"/>
                          <a:pt x="1556" y="2185"/>
                          <a:pt x="1556" y="2185"/>
                        </a:cubicBezTo>
                        <a:cubicBezTo>
                          <a:pt x="1556" y="2185"/>
                          <a:pt x="1557" y="2185"/>
                          <a:pt x="1557" y="2185"/>
                        </a:cubicBezTo>
                        <a:cubicBezTo>
                          <a:pt x="1557" y="2184"/>
                          <a:pt x="1557" y="2184"/>
                          <a:pt x="1557" y="2184"/>
                        </a:cubicBezTo>
                        <a:cubicBezTo>
                          <a:pt x="1557" y="2184"/>
                          <a:pt x="1557" y="2185"/>
                          <a:pt x="1557" y="2185"/>
                        </a:cubicBezTo>
                        <a:cubicBezTo>
                          <a:pt x="1557" y="2185"/>
                          <a:pt x="1557" y="2184"/>
                          <a:pt x="1557" y="2184"/>
                        </a:cubicBezTo>
                        <a:cubicBezTo>
                          <a:pt x="1557" y="2184"/>
                          <a:pt x="1558" y="2184"/>
                          <a:pt x="1558" y="2184"/>
                        </a:cubicBezTo>
                        <a:cubicBezTo>
                          <a:pt x="1558" y="2184"/>
                          <a:pt x="1558" y="2184"/>
                          <a:pt x="1558" y="2184"/>
                        </a:cubicBezTo>
                        <a:cubicBezTo>
                          <a:pt x="1558" y="2184"/>
                          <a:pt x="1558" y="2184"/>
                          <a:pt x="1558" y="2184"/>
                        </a:cubicBezTo>
                        <a:cubicBezTo>
                          <a:pt x="1558" y="2184"/>
                          <a:pt x="1558" y="2185"/>
                          <a:pt x="1558" y="2185"/>
                        </a:cubicBezTo>
                        <a:cubicBezTo>
                          <a:pt x="1558" y="2184"/>
                          <a:pt x="1559" y="2184"/>
                          <a:pt x="1559" y="2184"/>
                        </a:cubicBezTo>
                        <a:cubicBezTo>
                          <a:pt x="1559" y="2184"/>
                          <a:pt x="1559" y="2184"/>
                          <a:pt x="1559" y="2184"/>
                        </a:cubicBezTo>
                        <a:cubicBezTo>
                          <a:pt x="1559" y="2184"/>
                          <a:pt x="1559" y="2184"/>
                          <a:pt x="1559" y="2184"/>
                        </a:cubicBezTo>
                        <a:cubicBezTo>
                          <a:pt x="1559" y="2184"/>
                          <a:pt x="1559" y="2184"/>
                          <a:pt x="1559" y="2184"/>
                        </a:cubicBezTo>
                        <a:cubicBezTo>
                          <a:pt x="1559" y="2185"/>
                          <a:pt x="1560" y="2185"/>
                          <a:pt x="1560" y="2185"/>
                        </a:cubicBezTo>
                        <a:cubicBezTo>
                          <a:pt x="1560" y="2185"/>
                          <a:pt x="1560" y="2185"/>
                          <a:pt x="1560" y="2185"/>
                        </a:cubicBezTo>
                        <a:cubicBezTo>
                          <a:pt x="1560" y="2185"/>
                          <a:pt x="1560" y="2185"/>
                          <a:pt x="1560" y="2185"/>
                        </a:cubicBezTo>
                        <a:cubicBezTo>
                          <a:pt x="1560" y="2185"/>
                          <a:pt x="1560" y="2184"/>
                          <a:pt x="1560" y="2184"/>
                        </a:cubicBezTo>
                        <a:cubicBezTo>
                          <a:pt x="1560" y="2184"/>
                          <a:pt x="1561" y="2184"/>
                          <a:pt x="1561" y="2184"/>
                        </a:cubicBezTo>
                        <a:cubicBezTo>
                          <a:pt x="1561" y="2184"/>
                          <a:pt x="1561" y="2184"/>
                          <a:pt x="1561" y="2184"/>
                        </a:cubicBezTo>
                        <a:cubicBezTo>
                          <a:pt x="1561" y="2184"/>
                          <a:pt x="1561" y="2185"/>
                          <a:pt x="1561" y="2185"/>
                        </a:cubicBezTo>
                        <a:cubicBezTo>
                          <a:pt x="1561" y="2185"/>
                          <a:pt x="1561" y="2184"/>
                          <a:pt x="1561" y="2184"/>
                        </a:cubicBezTo>
                        <a:cubicBezTo>
                          <a:pt x="1562" y="2184"/>
                          <a:pt x="1562" y="2185"/>
                          <a:pt x="1562" y="2185"/>
                        </a:cubicBezTo>
                        <a:cubicBezTo>
                          <a:pt x="1562" y="2185"/>
                          <a:pt x="1562" y="2185"/>
                          <a:pt x="1562" y="2185"/>
                        </a:cubicBezTo>
                        <a:cubicBezTo>
                          <a:pt x="1562" y="2184"/>
                          <a:pt x="1562" y="2185"/>
                          <a:pt x="1562" y="2185"/>
                        </a:cubicBezTo>
                        <a:cubicBezTo>
                          <a:pt x="1562" y="2185"/>
                          <a:pt x="1562" y="2184"/>
                          <a:pt x="1562" y="2184"/>
                        </a:cubicBezTo>
                        <a:cubicBezTo>
                          <a:pt x="1563" y="2184"/>
                          <a:pt x="1563" y="2185"/>
                          <a:pt x="1563" y="2185"/>
                        </a:cubicBezTo>
                        <a:cubicBezTo>
                          <a:pt x="1563" y="2185"/>
                          <a:pt x="1563" y="2184"/>
                          <a:pt x="1563" y="2184"/>
                        </a:cubicBezTo>
                        <a:cubicBezTo>
                          <a:pt x="1563" y="2184"/>
                          <a:pt x="1563" y="2185"/>
                          <a:pt x="1563" y="2185"/>
                        </a:cubicBezTo>
                        <a:cubicBezTo>
                          <a:pt x="1563" y="2185"/>
                          <a:pt x="1563" y="2184"/>
                          <a:pt x="1563" y="2184"/>
                        </a:cubicBezTo>
                        <a:cubicBezTo>
                          <a:pt x="1564" y="2184"/>
                          <a:pt x="1564" y="2185"/>
                          <a:pt x="1564" y="2185"/>
                        </a:cubicBezTo>
                        <a:cubicBezTo>
                          <a:pt x="1564" y="2185"/>
                          <a:pt x="1564" y="2184"/>
                          <a:pt x="1564" y="2184"/>
                        </a:cubicBezTo>
                        <a:cubicBezTo>
                          <a:pt x="1564" y="2184"/>
                          <a:pt x="1564" y="2184"/>
                          <a:pt x="1564" y="2184"/>
                        </a:cubicBezTo>
                        <a:cubicBezTo>
                          <a:pt x="1564" y="2184"/>
                          <a:pt x="1564" y="2184"/>
                          <a:pt x="1564" y="2184"/>
                        </a:cubicBezTo>
                        <a:cubicBezTo>
                          <a:pt x="1565" y="2184"/>
                          <a:pt x="1565" y="2184"/>
                          <a:pt x="1565" y="2184"/>
                        </a:cubicBezTo>
                        <a:cubicBezTo>
                          <a:pt x="1565" y="2184"/>
                          <a:pt x="1565" y="2184"/>
                          <a:pt x="1565" y="2184"/>
                        </a:cubicBezTo>
                        <a:cubicBezTo>
                          <a:pt x="1565" y="2184"/>
                          <a:pt x="1565" y="2184"/>
                          <a:pt x="1565" y="2184"/>
                        </a:cubicBezTo>
                        <a:cubicBezTo>
                          <a:pt x="1565" y="2184"/>
                          <a:pt x="1565" y="2184"/>
                          <a:pt x="1565" y="2184"/>
                        </a:cubicBezTo>
                        <a:cubicBezTo>
                          <a:pt x="1566" y="2184"/>
                          <a:pt x="1566" y="2184"/>
                          <a:pt x="1566" y="2184"/>
                        </a:cubicBezTo>
                        <a:cubicBezTo>
                          <a:pt x="1566" y="2184"/>
                          <a:pt x="1566" y="2185"/>
                          <a:pt x="1566" y="2185"/>
                        </a:cubicBezTo>
                        <a:cubicBezTo>
                          <a:pt x="1566" y="2185"/>
                          <a:pt x="1566" y="2185"/>
                          <a:pt x="1566" y="2185"/>
                        </a:cubicBezTo>
                        <a:cubicBezTo>
                          <a:pt x="1566" y="2185"/>
                          <a:pt x="1566" y="2185"/>
                          <a:pt x="1567" y="2185"/>
                        </a:cubicBezTo>
                        <a:cubicBezTo>
                          <a:pt x="1567" y="2185"/>
                          <a:pt x="1567" y="2185"/>
                          <a:pt x="1567" y="2185"/>
                        </a:cubicBezTo>
                        <a:cubicBezTo>
                          <a:pt x="1567" y="2185"/>
                          <a:pt x="1567" y="2185"/>
                          <a:pt x="1567" y="2185"/>
                        </a:cubicBezTo>
                        <a:cubicBezTo>
                          <a:pt x="1567" y="2185"/>
                          <a:pt x="1567" y="2185"/>
                          <a:pt x="1567" y="2185"/>
                        </a:cubicBezTo>
                        <a:cubicBezTo>
                          <a:pt x="1567" y="2185"/>
                          <a:pt x="1567" y="2185"/>
                          <a:pt x="1568" y="2185"/>
                        </a:cubicBezTo>
                        <a:cubicBezTo>
                          <a:pt x="1568" y="2185"/>
                          <a:pt x="1568" y="2185"/>
                          <a:pt x="1568" y="2185"/>
                        </a:cubicBezTo>
                        <a:cubicBezTo>
                          <a:pt x="1568" y="2185"/>
                          <a:pt x="1568" y="2185"/>
                          <a:pt x="1568" y="2185"/>
                        </a:cubicBezTo>
                        <a:cubicBezTo>
                          <a:pt x="1568" y="2185"/>
                          <a:pt x="1568" y="2185"/>
                          <a:pt x="1568" y="2185"/>
                        </a:cubicBezTo>
                        <a:cubicBezTo>
                          <a:pt x="1568" y="2186"/>
                          <a:pt x="1568" y="2185"/>
                          <a:pt x="1569" y="2185"/>
                        </a:cubicBezTo>
                        <a:cubicBezTo>
                          <a:pt x="1569" y="2185"/>
                          <a:pt x="1569" y="2186"/>
                          <a:pt x="1569" y="2186"/>
                        </a:cubicBezTo>
                        <a:cubicBezTo>
                          <a:pt x="1569" y="2185"/>
                          <a:pt x="1569" y="2185"/>
                          <a:pt x="1569" y="2185"/>
                        </a:cubicBezTo>
                        <a:cubicBezTo>
                          <a:pt x="1569" y="2185"/>
                          <a:pt x="1569" y="2185"/>
                          <a:pt x="1569" y="2185"/>
                        </a:cubicBezTo>
                        <a:cubicBezTo>
                          <a:pt x="1569" y="2185"/>
                          <a:pt x="1569" y="2185"/>
                          <a:pt x="1570" y="2185"/>
                        </a:cubicBezTo>
                        <a:cubicBezTo>
                          <a:pt x="1570" y="2185"/>
                          <a:pt x="1570" y="2185"/>
                          <a:pt x="1570" y="2185"/>
                        </a:cubicBezTo>
                        <a:cubicBezTo>
                          <a:pt x="1570" y="2185"/>
                          <a:pt x="1570" y="2185"/>
                          <a:pt x="1570" y="2185"/>
                        </a:cubicBezTo>
                        <a:cubicBezTo>
                          <a:pt x="1570" y="2185"/>
                          <a:pt x="1570" y="2185"/>
                          <a:pt x="1570" y="2185"/>
                        </a:cubicBezTo>
                        <a:cubicBezTo>
                          <a:pt x="1570" y="2185"/>
                          <a:pt x="1570" y="2185"/>
                          <a:pt x="1571" y="2185"/>
                        </a:cubicBezTo>
                        <a:cubicBezTo>
                          <a:pt x="1571" y="2185"/>
                          <a:pt x="1571" y="2185"/>
                          <a:pt x="1571" y="2185"/>
                        </a:cubicBezTo>
                        <a:cubicBezTo>
                          <a:pt x="1571" y="2185"/>
                          <a:pt x="1571" y="2185"/>
                          <a:pt x="1571" y="2185"/>
                        </a:cubicBezTo>
                        <a:cubicBezTo>
                          <a:pt x="1571" y="2185"/>
                          <a:pt x="1571" y="2185"/>
                          <a:pt x="1571" y="2185"/>
                        </a:cubicBezTo>
                        <a:cubicBezTo>
                          <a:pt x="1571" y="2185"/>
                          <a:pt x="1571" y="2184"/>
                          <a:pt x="1572" y="2184"/>
                        </a:cubicBezTo>
                        <a:cubicBezTo>
                          <a:pt x="1572" y="2184"/>
                          <a:pt x="1572" y="2184"/>
                          <a:pt x="1572" y="2184"/>
                        </a:cubicBezTo>
                        <a:cubicBezTo>
                          <a:pt x="1572" y="2184"/>
                          <a:pt x="1572" y="2185"/>
                          <a:pt x="1572" y="2185"/>
                        </a:cubicBezTo>
                        <a:cubicBezTo>
                          <a:pt x="1572" y="2185"/>
                          <a:pt x="1572" y="2185"/>
                          <a:pt x="1572" y="2185"/>
                        </a:cubicBezTo>
                        <a:cubicBezTo>
                          <a:pt x="1572" y="2185"/>
                          <a:pt x="1573" y="2184"/>
                          <a:pt x="1573" y="2184"/>
                        </a:cubicBezTo>
                        <a:cubicBezTo>
                          <a:pt x="1573" y="2184"/>
                          <a:pt x="1573" y="2184"/>
                          <a:pt x="1573" y="2184"/>
                        </a:cubicBezTo>
                        <a:cubicBezTo>
                          <a:pt x="1573" y="2185"/>
                          <a:pt x="1573" y="2185"/>
                          <a:pt x="1573" y="2185"/>
                        </a:cubicBezTo>
                        <a:cubicBezTo>
                          <a:pt x="1573" y="2185"/>
                          <a:pt x="1573" y="2185"/>
                          <a:pt x="1573" y="2185"/>
                        </a:cubicBezTo>
                        <a:cubicBezTo>
                          <a:pt x="1573" y="2185"/>
                          <a:pt x="1574" y="2184"/>
                          <a:pt x="1574" y="2185"/>
                        </a:cubicBezTo>
                        <a:cubicBezTo>
                          <a:pt x="1574" y="2185"/>
                          <a:pt x="1574" y="2185"/>
                          <a:pt x="1574" y="2185"/>
                        </a:cubicBezTo>
                        <a:cubicBezTo>
                          <a:pt x="1574" y="2185"/>
                          <a:pt x="1574" y="2184"/>
                          <a:pt x="1574" y="2184"/>
                        </a:cubicBezTo>
                        <a:cubicBezTo>
                          <a:pt x="1574" y="2184"/>
                          <a:pt x="1574" y="2185"/>
                          <a:pt x="1574" y="2185"/>
                        </a:cubicBezTo>
                        <a:cubicBezTo>
                          <a:pt x="1574" y="2185"/>
                          <a:pt x="1575" y="2185"/>
                          <a:pt x="1575" y="2185"/>
                        </a:cubicBezTo>
                        <a:cubicBezTo>
                          <a:pt x="1575" y="2185"/>
                          <a:pt x="1575" y="2185"/>
                          <a:pt x="1575" y="2185"/>
                        </a:cubicBezTo>
                        <a:cubicBezTo>
                          <a:pt x="1575" y="2185"/>
                          <a:pt x="1575" y="2185"/>
                          <a:pt x="1575" y="2185"/>
                        </a:cubicBezTo>
                        <a:cubicBezTo>
                          <a:pt x="1575" y="2185"/>
                          <a:pt x="1575" y="2185"/>
                          <a:pt x="1575" y="2185"/>
                        </a:cubicBezTo>
                        <a:cubicBezTo>
                          <a:pt x="1575" y="2185"/>
                          <a:pt x="1576" y="2185"/>
                          <a:pt x="1576" y="2185"/>
                        </a:cubicBezTo>
                        <a:cubicBezTo>
                          <a:pt x="1576" y="2185"/>
                          <a:pt x="1576" y="2185"/>
                          <a:pt x="1576" y="2185"/>
                        </a:cubicBezTo>
                        <a:cubicBezTo>
                          <a:pt x="1576" y="2185"/>
                          <a:pt x="1576" y="2185"/>
                          <a:pt x="1576" y="2185"/>
                        </a:cubicBezTo>
                        <a:cubicBezTo>
                          <a:pt x="1576" y="2185"/>
                          <a:pt x="1576" y="2185"/>
                          <a:pt x="1576" y="2185"/>
                        </a:cubicBezTo>
                        <a:cubicBezTo>
                          <a:pt x="1576" y="2185"/>
                          <a:pt x="1577" y="2185"/>
                          <a:pt x="1577" y="2185"/>
                        </a:cubicBezTo>
                        <a:cubicBezTo>
                          <a:pt x="1577" y="2184"/>
                          <a:pt x="1577" y="2184"/>
                          <a:pt x="1577" y="2184"/>
                        </a:cubicBezTo>
                        <a:cubicBezTo>
                          <a:pt x="1577" y="2184"/>
                          <a:pt x="1577" y="2185"/>
                          <a:pt x="1577" y="2185"/>
                        </a:cubicBezTo>
                        <a:cubicBezTo>
                          <a:pt x="1577" y="2185"/>
                          <a:pt x="1577" y="2185"/>
                          <a:pt x="1577" y="2185"/>
                        </a:cubicBezTo>
                        <a:cubicBezTo>
                          <a:pt x="1578" y="2185"/>
                          <a:pt x="1578" y="2185"/>
                          <a:pt x="1578" y="2185"/>
                        </a:cubicBezTo>
                        <a:cubicBezTo>
                          <a:pt x="1578" y="2184"/>
                          <a:pt x="1578" y="2184"/>
                          <a:pt x="1578" y="2184"/>
                        </a:cubicBezTo>
                        <a:cubicBezTo>
                          <a:pt x="1578" y="2184"/>
                          <a:pt x="1578" y="2185"/>
                          <a:pt x="1578" y="2185"/>
                        </a:cubicBezTo>
                        <a:cubicBezTo>
                          <a:pt x="1578" y="2185"/>
                          <a:pt x="1578" y="2184"/>
                          <a:pt x="1578" y="2184"/>
                        </a:cubicBezTo>
                        <a:cubicBezTo>
                          <a:pt x="1579" y="2184"/>
                          <a:pt x="1579" y="2185"/>
                          <a:pt x="1579" y="2185"/>
                        </a:cubicBezTo>
                        <a:cubicBezTo>
                          <a:pt x="1579" y="2185"/>
                          <a:pt x="1579" y="2185"/>
                          <a:pt x="1579" y="2185"/>
                        </a:cubicBezTo>
                        <a:cubicBezTo>
                          <a:pt x="1579" y="2185"/>
                          <a:pt x="1579" y="2185"/>
                          <a:pt x="1579" y="2185"/>
                        </a:cubicBezTo>
                        <a:cubicBezTo>
                          <a:pt x="1579" y="2185"/>
                          <a:pt x="1579" y="2185"/>
                          <a:pt x="1579" y="2185"/>
                        </a:cubicBezTo>
                        <a:cubicBezTo>
                          <a:pt x="1580" y="2185"/>
                          <a:pt x="1580" y="2185"/>
                          <a:pt x="1580" y="2185"/>
                        </a:cubicBezTo>
                        <a:cubicBezTo>
                          <a:pt x="1580" y="2185"/>
                          <a:pt x="1580" y="2184"/>
                          <a:pt x="1580" y="2184"/>
                        </a:cubicBezTo>
                        <a:cubicBezTo>
                          <a:pt x="1580" y="2184"/>
                          <a:pt x="1580" y="2185"/>
                          <a:pt x="1580" y="2185"/>
                        </a:cubicBezTo>
                        <a:cubicBezTo>
                          <a:pt x="1580" y="2185"/>
                          <a:pt x="1580" y="2185"/>
                          <a:pt x="1580" y="2185"/>
                        </a:cubicBezTo>
                        <a:cubicBezTo>
                          <a:pt x="1581" y="2185"/>
                          <a:pt x="1581" y="2185"/>
                          <a:pt x="1581" y="2185"/>
                        </a:cubicBezTo>
                        <a:cubicBezTo>
                          <a:pt x="1581" y="2185"/>
                          <a:pt x="1581" y="2185"/>
                          <a:pt x="1581" y="2185"/>
                        </a:cubicBezTo>
                        <a:cubicBezTo>
                          <a:pt x="1581" y="2185"/>
                          <a:pt x="1581" y="2185"/>
                          <a:pt x="1581" y="2185"/>
                        </a:cubicBezTo>
                        <a:cubicBezTo>
                          <a:pt x="1581" y="2185"/>
                          <a:pt x="1581" y="2185"/>
                          <a:pt x="1581" y="2185"/>
                        </a:cubicBezTo>
                        <a:cubicBezTo>
                          <a:pt x="1582" y="2185"/>
                          <a:pt x="1582" y="2185"/>
                          <a:pt x="1582" y="2185"/>
                        </a:cubicBezTo>
                        <a:cubicBezTo>
                          <a:pt x="1582" y="2185"/>
                          <a:pt x="1582" y="2185"/>
                          <a:pt x="1582" y="2185"/>
                        </a:cubicBezTo>
                        <a:cubicBezTo>
                          <a:pt x="1582" y="2185"/>
                          <a:pt x="1582" y="2185"/>
                          <a:pt x="1582" y="2185"/>
                        </a:cubicBezTo>
                        <a:cubicBezTo>
                          <a:pt x="1582" y="2185"/>
                          <a:pt x="1582" y="2185"/>
                          <a:pt x="1582" y="2185"/>
                        </a:cubicBezTo>
                        <a:cubicBezTo>
                          <a:pt x="1583" y="2185"/>
                          <a:pt x="1583" y="2185"/>
                          <a:pt x="1583" y="2185"/>
                        </a:cubicBezTo>
                        <a:cubicBezTo>
                          <a:pt x="1583" y="2185"/>
                          <a:pt x="1583" y="2185"/>
                          <a:pt x="1583" y="2185"/>
                        </a:cubicBezTo>
                        <a:cubicBezTo>
                          <a:pt x="1583" y="2185"/>
                          <a:pt x="1583" y="2185"/>
                          <a:pt x="1583" y="2185"/>
                        </a:cubicBezTo>
                        <a:cubicBezTo>
                          <a:pt x="1583" y="2185"/>
                          <a:pt x="1583" y="2185"/>
                          <a:pt x="1584" y="2185"/>
                        </a:cubicBezTo>
                        <a:cubicBezTo>
                          <a:pt x="1584" y="2185"/>
                          <a:pt x="1584" y="2185"/>
                          <a:pt x="1584" y="2185"/>
                        </a:cubicBezTo>
                        <a:cubicBezTo>
                          <a:pt x="1584" y="2185"/>
                          <a:pt x="1584" y="2185"/>
                          <a:pt x="1584" y="2185"/>
                        </a:cubicBezTo>
                        <a:cubicBezTo>
                          <a:pt x="1584" y="2185"/>
                          <a:pt x="1584" y="2185"/>
                          <a:pt x="1584" y="2185"/>
                        </a:cubicBezTo>
                        <a:cubicBezTo>
                          <a:pt x="1584" y="2185"/>
                          <a:pt x="1584" y="2185"/>
                          <a:pt x="1585" y="2185"/>
                        </a:cubicBezTo>
                        <a:cubicBezTo>
                          <a:pt x="1585" y="2185"/>
                          <a:pt x="1585" y="2185"/>
                          <a:pt x="1585" y="2186"/>
                        </a:cubicBezTo>
                        <a:cubicBezTo>
                          <a:pt x="1585" y="2186"/>
                          <a:pt x="1585" y="2186"/>
                          <a:pt x="1585" y="2186"/>
                        </a:cubicBezTo>
                        <a:cubicBezTo>
                          <a:pt x="1585" y="2185"/>
                          <a:pt x="1585" y="2185"/>
                          <a:pt x="1585" y="2185"/>
                        </a:cubicBezTo>
                        <a:cubicBezTo>
                          <a:pt x="1585" y="2185"/>
                          <a:pt x="1585" y="2185"/>
                          <a:pt x="1586" y="2185"/>
                        </a:cubicBezTo>
                        <a:cubicBezTo>
                          <a:pt x="1586" y="2185"/>
                          <a:pt x="1586" y="2185"/>
                          <a:pt x="1586" y="2185"/>
                        </a:cubicBezTo>
                        <a:cubicBezTo>
                          <a:pt x="1586" y="2185"/>
                          <a:pt x="1586" y="2185"/>
                          <a:pt x="1586" y="2185"/>
                        </a:cubicBezTo>
                        <a:cubicBezTo>
                          <a:pt x="1586" y="2185"/>
                          <a:pt x="1586" y="2185"/>
                          <a:pt x="1586" y="2185"/>
                        </a:cubicBezTo>
                        <a:cubicBezTo>
                          <a:pt x="1586" y="2185"/>
                          <a:pt x="1586" y="2185"/>
                          <a:pt x="1587" y="2185"/>
                        </a:cubicBezTo>
                        <a:cubicBezTo>
                          <a:pt x="1587" y="2185"/>
                          <a:pt x="1587" y="2185"/>
                          <a:pt x="1587" y="2185"/>
                        </a:cubicBezTo>
                        <a:cubicBezTo>
                          <a:pt x="1587" y="2184"/>
                          <a:pt x="1587" y="2184"/>
                          <a:pt x="1587" y="2184"/>
                        </a:cubicBezTo>
                        <a:cubicBezTo>
                          <a:pt x="1587" y="2184"/>
                          <a:pt x="1587" y="2185"/>
                          <a:pt x="1587" y="2185"/>
                        </a:cubicBezTo>
                        <a:cubicBezTo>
                          <a:pt x="1587" y="2185"/>
                          <a:pt x="1587" y="2185"/>
                          <a:pt x="1588" y="2185"/>
                        </a:cubicBezTo>
                        <a:cubicBezTo>
                          <a:pt x="1588" y="2185"/>
                          <a:pt x="1588" y="2185"/>
                          <a:pt x="1588" y="2185"/>
                        </a:cubicBezTo>
                        <a:cubicBezTo>
                          <a:pt x="1588" y="2185"/>
                          <a:pt x="1588" y="2185"/>
                          <a:pt x="1588" y="2185"/>
                        </a:cubicBezTo>
                        <a:cubicBezTo>
                          <a:pt x="1588" y="2185"/>
                          <a:pt x="1588" y="2185"/>
                          <a:pt x="1588" y="2185"/>
                        </a:cubicBezTo>
                        <a:cubicBezTo>
                          <a:pt x="1588" y="2185"/>
                          <a:pt x="1589" y="2185"/>
                          <a:pt x="1589" y="2185"/>
                        </a:cubicBezTo>
                        <a:cubicBezTo>
                          <a:pt x="1589" y="2185"/>
                          <a:pt x="1589" y="2185"/>
                          <a:pt x="1589" y="2185"/>
                        </a:cubicBezTo>
                        <a:cubicBezTo>
                          <a:pt x="1589" y="2185"/>
                          <a:pt x="1589" y="2185"/>
                          <a:pt x="1589" y="2185"/>
                        </a:cubicBezTo>
                        <a:cubicBezTo>
                          <a:pt x="1589" y="2185"/>
                          <a:pt x="1589" y="2186"/>
                          <a:pt x="1589" y="2186"/>
                        </a:cubicBezTo>
                        <a:cubicBezTo>
                          <a:pt x="1589" y="2186"/>
                          <a:pt x="1590" y="2186"/>
                          <a:pt x="1590" y="2186"/>
                        </a:cubicBezTo>
                        <a:cubicBezTo>
                          <a:pt x="1590" y="2186"/>
                          <a:pt x="1590" y="2186"/>
                          <a:pt x="1590" y="2186"/>
                        </a:cubicBezTo>
                        <a:cubicBezTo>
                          <a:pt x="1590" y="2186"/>
                          <a:pt x="1590" y="2186"/>
                          <a:pt x="1590" y="2185"/>
                        </a:cubicBezTo>
                        <a:cubicBezTo>
                          <a:pt x="1590" y="2185"/>
                          <a:pt x="1590" y="2185"/>
                          <a:pt x="1590" y="2185"/>
                        </a:cubicBezTo>
                        <a:cubicBezTo>
                          <a:pt x="1590" y="2185"/>
                          <a:pt x="1591" y="2185"/>
                          <a:pt x="1591" y="2185"/>
                        </a:cubicBezTo>
                        <a:cubicBezTo>
                          <a:pt x="1591" y="2185"/>
                          <a:pt x="1591" y="2186"/>
                          <a:pt x="1591" y="2186"/>
                        </a:cubicBezTo>
                        <a:cubicBezTo>
                          <a:pt x="1591" y="2186"/>
                          <a:pt x="1591" y="2185"/>
                          <a:pt x="1591" y="2185"/>
                        </a:cubicBezTo>
                        <a:cubicBezTo>
                          <a:pt x="1591" y="2185"/>
                          <a:pt x="1591" y="2185"/>
                          <a:pt x="1591" y="2185"/>
                        </a:cubicBezTo>
                        <a:cubicBezTo>
                          <a:pt x="1591" y="2185"/>
                          <a:pt x="1592" y="2185"/>
                          <a:pt x="1592" y="2185"/>
                        </a:cubicBezTo>
                        <a:cubicBezTo>
                          <a:pt x="1592" y="2185"/>
                          <a:pt x="1592" y="2185"/>
                          <a:pt x="1592" y="2185"/>
                        </a:cubicBezTo>
                        <a:cubicBezTo>
                          <a:pt x="1592" y="2185"/>
                          <a:pt x="1592" y="2185"/>
                          <a:pt x="1592" y="2185"/>
                        </a:cubicBezTo>
                        <a:cubicBezTo>
                          <a:pt x="1592" y="2185"/>
                          <a:pt x="1592" y="2185"/>
                          <a:pt x="1592" y="2185"/>
                        </a:cubicBezTo>
                        <a:cubicBezTo>
                          <a:pt x="1592" y="2185"/>
                          <a:pt x="1593" y="2185"/>
                          <a:pt x="1593" y="2185"/>
                        </a:cubicBezTo>
                        <a:cubicBezTo>
                          <a:pt x="1593" y="2185"/>
                          <a:pt x="1593" y="2185"/>
                          <a:pt x="1593" y="2185"/>
                        </a:cubicBezTo>
                        <a:cubicBezTo>
                          <a:pt x="1593" y="2185"/>
                          <a:pt x="1593" y="2185"/>
                          <a:pt x="1593" y="2185"/>
                        </a:cubicBezTo>
                        <a:cubicBezTo>
                          <a:pt x="1593" y="2185"/>
                          <a:pt x="1593" y="2185"/>
                          <a:pt x="1593" y="2185"/>
                        </a:cubicBezTo>
                        <a:cubicBezTo>
                          <a:pt x="1593" y="2185"/>
                          <a:pt x="1594" y="2185"/>
                          <a:pt x="1594" y="2185"/>
                        </a:cubicBezTo>
                        <a:cubicBezTo>
                          <a:pt x="1594" y="2185"/>
                          <a:pt x="1594" y="2185"/>
                          <a:pt x="1594" y="2185"/>
                        </a:cubicBezTo>
                        <a:cubicBezTo>
                          <a:pt x="1594" y="2185"/>
                          <a:pt x="1594" y="2185"/>
                          <a:pt x="1594" y="2185"/>
                        </a:cubicBezTo>
                        <a:cubicBezTo>
                          <a:pt x="1594" y="2185"/>
                          <a:pt x="1594" y="2185"/>
                          <a:pt x="1594" y="2185"/>
                        </a:cubicBezTo>
                        <a:cubicBezTo>
                          <a:pt x="1595" y="2186"/>
                          <a:pt x="1595" y="2186"/>
                          <a:pt x="1595" y="2186"/>
                        </a:cubicBezTo>
                        <a:cubicBezTo>
                          <a:pt x="1595" y="2186"/>
                          <a:pt x="1595" y="2185"/>
                          <a:pt x="1595" y="2185"/>
                        </a:cubicBezTo>
                        <a:cubicBezTo>
                          <a:pt x="1595" y="2185"/>
                          <a:pt x="1595" y="2186"/>
                          <a:pt x="1595" y="2186"/>
                        </a:cubicBezTo>
                        <a:cubicBezTo>
                          <a:pt x="1595" y="2186"/>
                          <a:pt x="1595" y="2185"/>
                          <a:pt x="1595" y="2185"/>
                        </a:cubicBezTo>
                        <a:cubicBezTo>
                          <a:pt x="1596" y="2185"/>
                          <a:pt x="1596" y="2186"/>
                          <a:pt x="1596" y="2186"/>
                        </a:cubicBezTo>
                        <a:cubicBezTo>
                          <a:pt x="1596" y="2186"/>
                          <a:pt x="1596" y="2186"/>
                          <a:pt x="1596" y="2186"/>
                        </a:cubicBezTo>
                        <a:cubicBezTo>
                          <a:pt x="1596" y="2186"/>
                          <a:pt x="1596" y="2187"/>
                          <a:pt x="1596" y="2186"/>
                        </a:cubicBezTo>
                        <a:cubicBezTo>
                          <a:pt x="1596" y="2186"/>
                          <a:pt x="1596" y="2186"/>
                          <a:pt x="1596" y="2186"/>
                        </a:cubicBezTo>
                        <a:cubicBezTo>
                          <a:pt x="1597" y="2185"/>
                          <a:pt x="1597" y="2186"/>
                          <a:pt x="1597" y="2186"/>
                        </a:cubicBezTo>
                        <a:cubicBezTo>
                          <a:pt x="1597" y="2186"/>
                          <a:pt x="1597" y="2186"/>
                          <a:pt x="1597" y="2186"/>
                        </a:cubicBezTo>
                        <a:cubicBezTo>
                          <a:pt x="1597" y="2186"/>
                          <a:pt x="1597" y="2186"/>
                          <a:pt x="1597" y="2186"/>
                        </a:cubicBezTo>
                        <a:cubicBezTo>
                          <a:pt x="1597" y="2186"/>
                          <a:pt x="1597" y="2186"/>
                          <a:pt x="1597" y="2186"/>
                        </a:cubicBezTo>
                        <a:cubicBezTo>
                          <a:pt x="1598" y="2186"/>
                          <a:pt x="1598" y="2186"/>
                          <a:pt x="1598" y="2186"/>
                        </a:cubicBezTo>
                        <a:cubicBezTo>
                          <a:pt x="1598" y="2186"/>
                          <a:pt x="1598" y="2186"/>
                          <a:pt x="1598" y="2186"/>
                        </a:cubicBezTo>
                        <a:cubicBezTo>
                          <a:pt x="1598" y="2185"/>
                          <a:pt x="1598" y="2185"/>
                          <a:pt x="1598" y="2185"/>
                        </a:cubicBezTo>
                        <a:cubicBezTo>
                          <a:pt x="1598" y="2185"/>
                          <a:pt x="1598" y="2185"/>
                          <a:pt x="1598" y="2186"/>
                        </a:cubicBezTo>
                        <a:cubicBezTo>
                          <a:pt x="1599" y="2186"/>
                          <a:pt x="1599" y="2186"/>
                          <a:pt x="1599" y="2186"/>
                        </a:cubicBezTo>
                        <a:cubicBezTo>
                          <a:pt x="1599" y="2186"/>
                          <a:pt x="1599" y="2185"/>
                          <a:pt x="1599" y="2185"/>
                        </a:cubicBezTo>
                        <a:cubicBezTo>
                          <a:pt x="1599" y="2185"/>
                          <a:pt x="1599" y="2185"/>
                          <a:pt x="1599" y="2185"/>
                        </a:cubicBezTo>
                        <a:cubicBezTo>
                          <a:pt x="1599" y="2185"/>
                          <a:pt x="1599" y="2185"/>
                          <a:pt x="1600" y="2185"/>
                        </a:cubicBezTo>
                        <a:cubicBezTo>
                          <a:pt x="1600" y="2185"/>
                          <a:pt x="1600" y="2185"/>
                          <a:pt x="1600" y="2185"/>
                        </a:cubicBezTo>
                        <a:cubicBezTo>
                          <a:pt x="1600" y="2185"/>
                          <a:pt x="1600" y="2185"/>
                          <a:pt x="1600" y="2186"/>
                        </a:cubicBezTo>
                        <a:cubicBezTo>
                          <a:pt x="1600" y="2186"/>
                          <a:pt x="1600" y="2186"/>
                          <a:pt x="1600" y="2186"/>
                        </a:cubicBezTo>
                        <a:cubicBezTo>
                          <a:pt x="1600" y="2186"/>
                          <a:pt x="1600" y="2186"/>
                          <a:pt x="1601" y="2186"/>
                        </a:cubicBezTo>
                        <a:cubicBezTo>
                          <a:pt x="1601" y="2186"/>
                          <a:pt x="1601" y="2185"/>
                          <a:pt x="1601" y="2185"/>
                        </a:cubicBezTo>
                        <a:cubicBezTo>
                          <a:pt x="1601" y="2185"/>
                          <a:pt x="1601" y="2185"/>
                          <a:pt x="1601" y="2185"/>
                        </a:cubicBezTo>
                        <a:cubicBezTo>
                          <a:pt x="1601" y="2185"/>
                          <a:pt x="1601" y="2186"/>
                          <a:pt x="1601" y="2186"/>
                        </a:cubicBezTo>
                        <a:cubicBezTo>
                          <a:pt x="1601" y="2186"/>
                          <a:pt x="1601" y="2185"/>
                          <a:pt x="1602" y="2186"/>
                        </a:cubicBezTo>
                        <a:cubicBezTo>
                          <a:pt x="1602" y="2186"/>
                          <a:pt x="1602" y="2186"/>
                          <a:pt x="1602" y="2186"/>
                        </a:cubicBezTo>
                        <a:cubicBezTo>
                          <a:pt x="1602" y="2186"/>
                          <a:pt x="1602" y="2187"/>
                          <a:pt x="1602" y="2186"/>
                        </a:cubicBezTo>
                        <a:cubicBezTo>
                          <a:pt x="1602" y="2186"/>
                          <a:pt x="1602" y="2186"/>
                          <a:pt x="1602" y="2186"/>
                        </a:cubicBezTo>
                        <a:cubicBezTo>
                          <a:pt x="1602" y="2186"/>
                          <a:pt x="1602" y="2186"/>
                          <a:pt x="1603" y="2186"/>
                        </a:cubicBezTo>
                        <a:cubicBezTo>
                          <a:pt x="1603" y="2186"/>
                          <a:pt x="1603" y="2186"/>
                          <a:pt x="1603" y="2186"/>
                        </a:cubicBezTo>
                        <a:cubicBezTo>
                          <a:pt x="1603" y="2186"/>
                          <a:pt x="1603" y="2186"/>
                          <a:pt x="1603" y="2186"/>
                        </a:cubicBezTo>
                        <a:cubicBezTo>
                          <a:pt x="1603" y="2186"/>
                          <a:pt x="1603" y="2186"/>
                          <a:pt x="1603" y="2186"/>
                        </a:cubicBezTo>
                        <a:cubicBezTo>
                          <a:pt x="1603" y="2186"/>
                          <a:pt x="1603" y="2186"/>
                          <a:pt x="1604" y="2186"/>
                        </a:cubicBezTo>
                        <a:cubicBezTo>
                          <a:pt x="1604" y="2186"/>
                          <a:pt x="1604" y="2187"/>
                          <a:pt x="1604" y="2187"/>
                        </a:cubicBezTo>
                        <a:cubicBezTo>
                          <a:pt x="1604" y="2187"/>
                          <a:pt x="1604" y="2187"/>
                          <a:pt x="1604" y="2187"/>
                        </a:cubicBezTo>
                        <a:cubicBezTo>
                          <a:pt x="1604" y="2187"/>
                          <a:pt x="1604" y="2186"/>
                          <a:pt x="1604" y="2186"/>
                        </a:cubicBezTo>
                        <a:cubicBezTo>
                          <a:pt x="1604" y="2186"/>
                          <a:pt x="1605" y="2186"/>
                          <a:pt x="1605" y="2186"/>
                        </a:cubicBezTo>
                        <a:cubicBezTo>
                          <a:pt x="1605" y="2186"/>
                          <a:pt x="1605" y="2186"/>
                          <a:pt x="1605" y="2186"/>
                        </a:cubicBezTo>
                        <a:cubicBezTo>
                          <a:pt x="1605" y="2186"/>
                          <a:pt x="1605" y="2186"/>
                          <a:pt x="1605" y="2186"/>
                        </a:cubicBezTo>
                        <a:cubicBezTo>
                          <a:pt x="1605" y="2186"/>
                          <a:pt x="1605" y="2186"/>
                          <a:pt x="1605" y="2185"/>
                        </a:cubicBezTo>
                        <a:cubicBezTo>
                          <a:pt x="1605" y="2185"/>
                          <a:pt x="1606" y="2185"/>
                          <a:pt x="1606" y="2185"/>
                        </a:cubicBezTo>
                        <a:cubicBezTo>
                          <a:pt x="1606" y="2185"/>
                          <a:pt x="1606" y="2186"/>
                          <a:pt x="1606" y="2186"/>
                        </a:cubicBezTo>
                        <a:cubicBezTo>
                          <a:pt x="1606" y="2186"/>
                          <a:pt x="1606" y="2186"/>
                          <a:pt x="1606" y="2186"/>
                        </a:cubicBezTo>
                        <a:cubicBezTo>
                          <a:pt x="1606" y="2186"/>
                          <a:pt x="1606" y="2186"/>
                          <a:pt x="1606" y="2186"/>
                        </a:cubicBezTo>
                        <a:cubicBezTo>
                          <a:pt x="1606" y="2186"/>
                          <a:pt x="1607" y="2186"/>
                          <a:pt x="1607" y="2186"/>
                        </a:cubicBezTo>
                        <a:cubicBezTo>
                          <a:pt x="1607" y="2186"/>
                          <a:pt x="1607" y="2186"/>
                          <a:pt x="1607" y="2186"/>
                        </a:cubicBezTo>
                        <a:cubicBezTo>
                          <a:pt x="1607" y="2186"/>
                          <a:pt x="1607" y="2186"/>
                          <a:pt x="1607" y="2185"/>
                        </a:cubicBezTo>
                        <a:cubicBezTo>
                          <a:pt x="1607" y="2185"/>
                          <a:pt x="1607" y="2185"/>
                          <a:pt x="1607" y="2185"/>
                        </a:cubicBezTo>
                        <a:cubicBezTo>
                          <a:pt x="1607" y="2185"/>
                          <a:pt x="1608" y="2185"/>
                          <a:pt x="1608" y="2185"/>
                        </a:cubicBezTo>
                        <a:cubicBezTo>
                          <a:pt x="1608" y="2185"/>
                          <a:pt x="1608" y="2185"/>
                          <a:pt x="1608" y="2185"/>
                        </a:cubicBezTo>
                        <a:cubicBezTo>
                          <a:pt x="1608" y="2185"/>
                          <a:pt x="1608" y="2185"/>
                          <a:pt x="1608" y="2185"/>
                        </a:cubicBezTo>
                        <a:cubicBezTo>
                          <a:pt x="1608" y="2185"/>
                          <a:pt x="1608" y="2185"/>
                          <a:pt x="1608" y="2185"/>
                        </a:cubicBezTo>
                        <a:cubicBezTo>
                          <a:pt x="1608" y="2185"/>
                          <a:pt x="1609" y="2185"/>
                          <a:pt x="1609" y="2185"/>
                        </a:cubicBezTo>
                        <a:cubicBezTo>
                          <a:pt x="1609" y="2185"/>
                          <a:pt x="1609" y="2185"/>
                          <a:pt x="1609" y="2185"/>
                        </a:cubicBezTo>
                        <a:cubicBezTo>
                          <a:pt x="1609" y="2185"/>
                          <a:pt x="1609" y="2185"/>
                          <a:pt x="1609" y="2185"/>
                        </a:cubicBezTo>
                        <a:cubicBezTo>
                          <a:pt x="1609" y="2185"/>
                          <a:pt x="1609" y="2185"/>
                          <a:pt x="1609" y="2185"/>
                        </a:cubicBezTo>
                        <a:cubicBezTo>
                          <a:pt x="1609" y="2185"/>
                          <a:pt x="1610" y="2185"/>
                          <a:pt x="1610" y="2185"/>
                        </a:cubicBezTo>
                        <a:cubicBezTo>
                          <a:pt x="1610" y="2185"/>
                          <a:pt x="1610" y="2185"/>
                          <a:pt x="1610" y="2185"/>
                        </a:cubicBezTo>
                        <a:cubicBezTo>
                          <a:pt x="1610" y="2185"/>
                          <a:pt x="1610" y="2185"/>
                          <a:pt x="1610" y="2186"/>
                        </a:cubicBezTo>
                        <a:cubicBezTo>
                          <a:pt x="1610" y="2186"/>
                          <a:pt x="1610" y="2186"/>
                          <a:pt x="1610" y="2186"/>
                        </a:cubicBezTo>
                        <a:cubicBezTo>
                          <a:pt x="1611" y="2186"/>
                          <a:pt x="1611" y="2185"/>
                          <a:pt x="1611" y="2185"/>
                        </a:cubicBezTo>
                        <a:cubicBezTo>
                          <a:pt x="1611" y="2185"/>
                          <a:pt x="1611" y="2186"/>
                          <a:pt x="1611" y="2186"/>
                        </a:cubicBezTo>
                        <a:cubicBezTo>
                          <a:pt x="1611" y="2186"/>
                          <a:pt x="1611" y="2186"/>
                          <a:pt x="1611" y="2186"/>
                        </a:cubicBezTo>
                        <a:cubicBezTo>
                          <a:pt x="1611" y="2186"/>
                          <a:pt x="1611" y="2186"/>
                          <a:pt x="1611" y="2186"/>
                        </a:cubicBezTo>
                        <a:cubicBezTo>
                          <a:pt x="1612" y="2186"/>
                          <a:pt x="1612" y="2186"/>
                          <a:pt x="1612" y="2186"/>
                        </a:cubicBezTo>
                        <a:cubicBezTo>
                          <a:pt x="1612" y="2186"/>
                          <a:pt x="1612" y="2186"/>
                          <a:pt x="1612" y="2186"/>
                        </a:cubicBezTo>
                        <a:cubicBezTo>
                          <a:pt x="1612" y="2186"/>
                          <a:pt x="1612" y="2186"/>
                          <a:pt x="1612" y="2186"/>
                        </a:cubicBezTo>
                        <a:cubicBezTo>
                          <a:pt x="1612" y="2186"/>
                          <a:pt x="1612" y="2185"/>
                          <a:pt x="1612" y="2185"/>
                        </a:cubicBezTo>
                        <a:cubicBezTo>
                          <a:pt x="1613" y="2185"/>
                          <a:pt x="1613" y="2186"/>
                          <a:pt x="1613" y="2186"/>
                        </a:cubicBezTo>
                        <a:cubicBezTo>
                          <a:pt x="1613" y="2186"/>
                          <a:pt x="1613" y="2185"/>
                          <a:pt x="1613" y="2185"/>
                        </a:cubicBezTo>
                        <a:cubicBezTo>
                          <a:pt x="1613" y="2185"/>
                          <a:pt x="1613" y="2185"/>
                          <a:pt x="1613" y="2185"/>
                        </a:cubicBezTo>
                        <a:cubicBezTo>
                          <a:pt x="1613" y="2185"/>
                          <a:pt x="1613" y="2185"/>
                          <a:pt x="1613" y="2185"/>
                        </a:cubicBezTo>
                        <a:cubicBezTo>
                          <a:pt x="1614" y="2185"/>
                          <a:pt x="1614" y="2185"/>
                          <a:pt x="1614" y="2185"/>
                        </a:cubicBezTo>
                        <a:cubicBezTo>
                          <a:pt x="1614" y="2185"/>
                          <a:pt x="1614" y="2185"/>
                          <a:pt x="1614" y="2185"/>
                        </a:cubicBezTo>
                        <a:cubicBezTo>
                          <a:pt x="1614" y="2185"/>
                          <a:pt x="1614" y="2185"/>
                          <a:pt x="1614" y="2185"/>
                        </a:cubicBezTo>
                        <a:cubicBezTo>
                          <a:pt x="1614" y="2185"/>
                          <a:pt x="1614" y="2185"/>
                          <a:pt x="1614" y="2185"/>
                        </a:cubicBezTo>
                        <a:cubicBezTo>
                          <a:pt x="1615" y="2185"/>
                          <a:pt x="1615" y="2185"/>
                          <a:pt x="1615" y="2185"/>
                        </a:cubicBezTo>
                        <a:cubicBezTo>
                          <a:pt x="1615" y="2184"/>
                          <a:pt x="1615" y="2184"/>
                          <a:pt x="1615" y="2184"/>
                        </a:cubicBezTo>
                        <a:cubicBezTo>
                          <a:pt x="1615" y="2184"/>
                          <a:pt x="1615" y="2185"/>
                          <a:pt x="1615" y="2185"/>
                        </a:cubicBezTo>
                        <a:cubicBezTo>
                          <a:pt x="1615" y="2185"/>
                          <a:pt x="1615" y="2185"/>
                          <a:pt x="1616" y="2185"/>
                        </a:cubicBezTo>
                        <a:cubicBezTo>
                          <a:pt x="1616" y="2185"/>
                          <a:pt x="1616" y="2185"/>
                          <a:pt x="1616" y="2186"/>
                        </a:cubicBezTo>
                        <a:cubicBezTo>
                          <a:pt x="1616" y="2186"/>
                          <a:pt x="1616" y="2186"/>
                          <a:pt x="1616" y="2185"/>
                        </a:cubicBezTo>
                        <a:cubicBezTo>
                          <a:pt x="1616" y="2185"/>
                          <a:pt x="1616" y="2185"/>
                          <a:pt x="1616" y="2185"/>
                        </a:cubicBezTo>
                        <a:cubicBezTo>
                          <a:pt x="1616" y="2185"/>
                          <a:pt x="1616" y="2185"/>
                          <a:pt x="1617" y="2185"/>
                        </a:cubicBezTo>
                        <a:cubicBezTo>
                          <a:pt x="1617" y="2185"/>
                          <a:pt x="1617" y="2185"/>
                          <a:pt x="1617" y="2186"/>
                        </a:cubicBezTo>
                        <a:cubicBezTo>
                          <a:pt x="1617" y="2186"/>
                          <a:pt x="1617" y="2185"/>
                          <a:pt x="1617" y="2186"/>
                        </a:cubicBezTo>
                        <a:cubicBezTo>
                          <a:pt x="1617" y="2186"/>
                          <a:pt x="1617" y="2186"/>
                          <a:pt x="1617" y="2186"/>
                        </a:cubicBezTo>
                        <a:cubicBezTo>
                          <a:pt x="1617" y="2186"/>
                          <a:pt x="1617" y="2186"/>
                          <a:pt x="1618" y="2186"/>
                        </a:cubicBezTo>
                        <a:cubicBezTo>
                          <a:pt x="1618" y="2186"/>
                          <a:pt x="1618" y="2186"/>
                          <a:pt x="1618" y="2185"/>
                        </a:cubicBezTo>
                        <a:cubicBezTo>
                          <a:pt x="1618" y="2185"/>
                          <a:pt x="1618" y="2185"/>
                          <a:pt x="1618" y="2185"/>
                        </a:cubicBezTo>
                        <a:cubicBezTo>
                          <a:pt x="1618" y="2185"/>
                          <a:pt x="1618" y="2186"/>
                          <a:pt x="1618" y="2186"/>
                        </a:cubicBezTo>
                        <a:cubicBezTo>
                          <a:pt x="1618" y="2186"/>
                          <a:pt x="1618" y="2185"/>
                          <a:pt x="1619" y="2185"/>
                        </a:cubicBezTo>
                        <a:cubicBezTo>
                          <a:pt x="1619" y="2185"/>
                          <a:pt x="1619" y="2185"/>
                          <a:pt x="1619" y="2185"/>
                        </a:cubicBezTo>
                        <a:cubicBezTo>
                          <a:pt x="1619" y="2185"/>
                          <a:pt x="1619" y="2185"/>
                          <a:pt x="1619" y="2185"/>
                        </a:cubicBezTo>
                        <a:cubicBezTo>
                          <a:pt x="1619" y="2185"/>
                          <a:pt x="1619" y="2185"/>
                          <a:pt x="1619" y="2185"/>
                        </a:cubicBezTo>
                        <a:cubicBezTo>
                          <a:pt x="1619" y="2186"/>
                          <a:pt x="1619" y="2185"/>
                          <a:pt x="1620" y="2185"/>
                        </a:cubicBezTo>
                        <a:cubicBezTo>
                          <a:pt x="1620" y="2185"/>
                          <a:pt x="1620" y="2186"/>
                          <a:pt x="1620" y="2186"/>
                        </a:cubicBezTo>
                        <a:cubicBezTo>
                          <a:pt x="1620" y="2186"/>
                          <a:pt x="1620" y="2186"/>
                          <a:pt x="1620" y="2185"/>
                        </a:cubicBezTo>
                        <a:cubicBezTo>
                          <a:pt x="1620" y="2185"/>
                          <a:pt x="1620" y="2185"/>
                          <a:pt x="1620" y="2185"/>
                        </a:cubicBezTo>
                        <a:cubicBezTo>
                          <a:pt x="1620" y="2185"/>
                          <a:pt x="1620" y="2185"/>
                          <a:pt x="1621" y="2185"/>
                        </a:cubicBezTo>
                        <a:cubicBezTo>
                          <a:pt x="1621" y="2185"/>
                          <a:pt x="1621" y="2185"/>
                          <a:pt x="1621" y="2185"/>
                        </a:cubicBezTo>
                        <a:cubicBezTo>
                          <a:pt x="1621" y="2185"/>
                          <a:pt x="1621" y="2185"/>
                          <a:pt x="1621" y="2185"/>
                        </a:cubicBezTo>
                        <a:cubicBezTo>
                          <a:pt x="1621" y="2185"/>
                          <a:pt x="1621" y="2185"/>
                          <a:pt x="1621" y="2185"/>
                        </a:cubicBezTo>
                        <a:cubicBezTo>
                          <a:pt x="1621" y="2185"/>
                          <a:pt x="1622" y="2185"/>
                          <a:pt x="1622" y="2185"/>
                        </a:cubicBezTo>
                        <a:cubicBezTo>
                          <a:pt x="1622" y="2185"/>
                          <a:pt x="1622" y="2185"/>
                          <a:pt x="1622" y="2185"/>
                        </a:cubicBezTo>
                        <a:cubicBezTo>
                          <a:pt x="1622" y="2185"/>
                          <a:pt x="1622" y="2184"/>
                          <a:pt x="1622" y="2184"/>
                        </a:cubicBezTo>
                        <a:cubicBezTo>
                          <a:pt x="1622" y="2185"/>
                          <a:pt x="1622" y="2185"/>
                          <a:pt x="1622" y="2185"/>
                        </a:cubicBezTo>
                        <a:cubicBezTo>
                          <a:pt x="1622" y="2185"/>
                          <a:pt x="1623" y="2185"/>
                          <a:pt x="1623" y="2185"/>
                        </a:cubicBezTo>
                        <a:cubicBezTo>
                          <a:pt x="1623" y="2185"/>
                          <a:pt x="1623" y="2185"/>
                          <a:pt x="1623" y="2185"/>
                        </a:cubicBezTo>
                        <a:cubicBezTo>
                          <a:pt x="1623" y="2185"/>
                          <a:pt x="1623" y="2185"/>
                          <a:pt x="1623" y="2185"/>
                        </a:cubicBezTo>
                        <a:cubicBezTo>
                          <a:pt x="1623" y="2185"/>
                          <a:pt x="1623" y="2185"/>
                          <a:pt x="1623" y="2185"/>
                        </a:cubicBezTo>
                        <a:cubicBezTo>
                          <a:pt x="1623" y="2185"/>
                          <a:pt x="1624" y="2185"/>
                          <a:pt x="1624" y="2185"/>
                        </a:cubicBezTo>
                        <a:cubicBezTo>
                          <a:pt x="1624" y="2185"/>
                          <a:pt x="1624" y="2185"/>
                          <a:pt x="1624" y="2185"/>
                        </a:cubicBezTo>
                        <a:cubicBezTo>
                          <a:pt x="1624" y="2185"/>
                          <a:pt x="1624" y="2185"/>
                          <a:pt x="1624" y="2185"/>
                        </a:cubicBezTo>
                        <a:cubicBezTo>
                          <a:pt x="1624" y="2185"/>
                          <a:pt x="1624" y="2185"/>
                          <a:pt x="1624" y="2185"/>
                        </a:cubicBezTo>
                        <a:cubicBezTo>
                          <a:pt x="1624" y="2185"/>
                          <a:pt x="1625" y="2185"/>
                          <a:pt x="1625" y="2185"/>
                        </a:cubicBezTo>
                        <a:cubicBezTo>
                          <a:pt x="1625" y="2185"/>
                          <a:pt x="1625" y="2186"/>
                          <a:pt x="1625" y="2186"/>
                        </a:cubicBezTo>
                        <a:cubicBezTo>
                          <a:pt x="1625" y="2186"/>
                          <a:pt x="1625" y="2185"/>
                          <a:pt x="1625" y="2185"/>
                        </a:cubicBezTo>
                        <a:cubicBezTo>
                          <a:pt x="1625" y="2185"/>
                          <a:pt x="1625" y="2185"/>
                          <a:pt x="1625" y="2185"/>
                        </a:cubicBezTo>
                        <a:cubicBezTo>
                          <a:pt x="1625" y="2185"/>
                          <a:pt x="1626" y="2185"/>
                          <a:pt x="1626" y="2185"/>
                        </a:cubicBezTo>
                        <a:cubicBezTo>
                          <a:pt x="1626" y="2185"/>
                          <a:pt x="1626" y="2185"/>
                          <a:pt x="1626" y="2186"/>
                        </a:cubicBezTo>
                        <a:cubicBezTo>
                          <a:pt x="1626" y="2186"/>
                          <a:pt x="1626" y="2186"/>
                          <a:pt x="1626" y="2186"/>
                        </a:cubicBezTo>
                        <a:cubicBezTo>
                          <a:pt x="1626" y="2186"/>
                          <a:pt x="1626" y="2185"/>
                          <a:pt x="1626" y="2185"/>
                        </a:cubicBezTo>
                        <a:cubicBezTo>
                          <a:pt x="1627" y="2185"/>
                          <a:pt x="1627" y="2185"/>
                          <a:pt x="1627" y="2185"/>
                        </a:cubicBezTo>
                        <a:cubicBezTo>
                          <a:pt x="1627" y="2185"/>
                          <a:pt x="1627" y="2185"/>
                          <a:pt x="1627" y="2185"/>
                        </a:cubicBezTo>
                        <a:cubicBezTo>
                          <a:pt x="1627" y="2185"/>
                          <a:pt x="1627" y="2185"/>
                          <a:pt x="1627" y="2185"/>
                        </a:cubicBezTo>
                        <a:cubicBezTo>
                          <a:pt x="1627" y="2186"/>
                          <a:pt x="1627" y="2186"/>
                          <a:pt x="1627" y="2186"/>
                        </a:cubicBezTo>
                        <a:cubicBezTo>
                          <a:pt x="1628" y="2186"/>
                          <a:pt x="1628" y="2186"/>
                          <a:pt x="1628" y="2186"/>
                        </a:cubicBezTo>
                        <a:cubicBezTo>
                          <a:pt x="1628" y="2186"/>
                          <a:pt x="1628" y="2185"/>
                          <a:pt x="1628" y="2185"/>
                        </a:cubicBezTo>
                        <a:cubicBezTo>
                          <a:pt x="1628" y="2185"/>
                          <a:pt x="1628" y="2186"/>
                          <a:pt x="1628" y="2186"/>
                        </a:cubicBezTo>
                        <a:cubicBezTo>
                          <a:pt x="1628" y="2186"/>
                          <a:pt x="1628" y="2185"/>
                          <a:pt x="1628" y="2185"/>
                        </a:cubicBezTo>
                        <a:cubicBezTo>
                          <a:pt x="1629" y="2185"/>
                          <a:pt x="1629" y="2186"/>
                          <a:pt x="1629" y="2186"/>
                        </a:cubicBezTo>
                        <a:cubicBezTo>
                          <a:pt x="1629" y="2186"/>
                          <a:pt x="1629" y="2185"/>
                          <a:pt x="1629" y="2185"/>
                        </a:cubicBezTo>
                        <a:cubicBezTo>
                          <a:pt x="1629" y="2185"/>
                          <a:pt x="1629" y="2185"/>
                          <a:pt x="1629" y="2185"/>
                        </a:cubicBezTo>
                        <a:cubicBezTo>
                          <a:pt x="1629" y="2185"/>
                          <a:pt x="1629" y="2186"/>
                          <a:pt x="1629" y="2185"/>
                        </a:cubicBezTo>
                        <a:cubicBezTo>
                          <a:pt x="1630" y="2185"/>
                          <a:pt x="1630" y="2185"/>
                          <a:pt x="1630" y="2185"/>
                        </a:cubicBezTo>
                        <a:cubicBezTo>
                          <a:pt x="1630" y="2185"/>
                          <a:pt x="1630" y="2185"/>
                          <a:pt x="1630" y="2186"/>
                        </a:cubicBezTo>
                        <a:cubicBezTo>
                          <a:pt x="1630" y="2186"/>
                          <a:pt x="1630" y="2186"/>
                          <a:pt x="1630" y="2186"/>
                        </a:cubicBezTo>
                        <a:cubicBezTo>
                          <a:pt x="1630" y="2186"/>
                          <a:pt x="1630" y="2185"/>
                          <a:pt x="1630" y="2185"/>
                        </a:cubicBezTo>
                        <a:cubicBezTo>
                          <a:pt x="1631" y="2185"/>
                          <a:pt x="1631" y="2185"/>
                          <a:pt x="1631" y="2185"/>
                        </a:cubicBezTo>
                        <a:cubicBezTo>
                          <a:pt x="1631" y="2186"/>
                          <a:pt x="1631" y="2185"/>
                          <a:pt x="1631" y="2185"/>
                        </a:cubicBezTo>
                        <a:cubicBezTo>
                          <a:pt x="1631" y="2185"/>
                          <a:pt x="1631" y="2185"/>
                          <a:pt x="1631" y="2186"/>
                        </a:cubicBezTo>
                        <a:cubicBezTo>
                          <a:pt x="1631" y="2186"/>
                          <a:pt x="1631" y="2186"/>
                          <a:pt x="1631" y="2186"/>
                        </a:cubicBezTo>
                        <a:cubicBezTo>
                          <a:pt x="1632" y="2186"/>
                          <a:pt x="1632" y="2186"/>
                          <a:pt x="1632" y="2186"/>
                        </a:cubicBezTo>
                        <a:cubicBezTo>
                          <a:pt x="1632" y="2186"/>
                          <a:pt x="1632" y="2186"/>
                          <a:pt x="1632" y="2186"/>
                        </a:cubicBezTo>
                        <a:cubicBezTo>
                          <a:pt x="1632" y="2186"/>
                          <a:pt x="1632" y="2186"/>
                          <a:pt x="1632" y="2186"/>
                        </a:cubicBezTo>
                        <a:cubicBezTo>
                          <a:pt x="1632" y="2186"/>
                          <a:pt x="1632" y="2186"/>
                          <a:pt x="1633" y="2186"/>
                        </a:cubicBezTo>
                        <a:cubicBezTo>
                          <a:pt x="1633" y="2186"/>
                          <a:pt x="1633" y="2186"/>
                          <a:pt x="1633" y="2186"/>
                        </a:cubicBezTo>
                        <a:cubicBezTo>
                          <a:pt x="1633" y="2186"/>
                          <a:pt x="1633" y="2186"/>
                          <a:pt x="1633" y="2186"/>
                        </a:cubicBezTo>
                        <a:cubicBezTo>
                          <a:pt x="1633" y="2186"/>
                          <a:pt x="1633" y="2186"/>
                          <a:pt x="1633" y="2186"/>
                        </a:cubicBezTo>
                        <a:cubicBezTo>
                          <a:pt x="1633" y="2186"/>
                          <a:pt x="1633" y="2186"/>
                          <a:pt x="1634" y="2186"/>
                        </a:cubicBezTo>
                        <a:cubicBezTo>
                          <a:pt x="1634" y="2186"/>
                          <a:pt x="1634" y="2186"/>
                          <a:pt x="1634" y="2186"/>
                        </a:cubicBezTo>
                        <a:cubicBezTo>
                          <a:pt x="1634" y="2186"/>
                          <a:pt x="1634" y="2186"/>
                          <a:pt x="1634" y="2186"/>
                        </a:cubicBezTo>
                        <a:cubicBezTo>
                          <a:pt x="1634" y="2186"/>
                          <a:pt x="1634" y="2186"/>
                          <a:pt x="1634" y="2186"/>
                        </a:cubicBezTo>
                        <a:cubicBezTo>
                          <a:pt x="1634" y="2186"/>
                          <a:pt x="1634" y="2186"/>
                          <a:pt x="1635" y="2186"/>
                        </a:cubicBezTo>
                        <a:cubicBezTo>
                          <a:pt x="1635" y="2186"/>
                          <a:pt x="1635" y="2187"/>
                          <a:pt x="1635" y="2187"/>
                        </a:cubicBezTo>
                        <a:cubicBezTo>
                          <a:pt x="1635" y="2187"/>
                          <a:pt x="1635" y="2186"/>
                          <a:pt x="1635" y="2186"/>
                        </a:cubicBezTo>
                        <a:cubicBezTo>
                          <a:pt x="1635" y="2186"/>
                          <a:pt x="1635" y="2186"/>
                          <a:pt x="1635" y="2186"/>
                        </a:cubicBezTo>
                        <a:cubicBezTo>
                          <a:pt x="1635" y="2186"/>
                          <a:pt x="1635" y="2186"/>
                          <a:pt x="1636" y="2186"/>
                        </a:cubicBezTo>
                        <a:cubicBezTo>
                          <a:pt x="1636" y="2186"/>
                          <a:pt x="1636" y="2186"/>
                          <a:pt x="1636" y="2186"/>
                        </a:cubicBezTo>
                        <a:cubicBezTo>
                          <a:pt x="1636" y="2186"/>
                          <a:pt x="1636" y="2186"/>
                          <a:pt x="1636" y="2186"/>
                        </a:cubicBezTo>
                        <a:cubicBezTo>
                          <a:pt x="1636" y="2186"/>
                          <a:pt x="1636" y="2186"/>
                          <a:pt x="1636" y="2186"/>
                        </a:cubicBezTo>
                        <a:cubicBezTo>
                          <a:pt x="1636" y="2186"/>
                          <a:pt x="1636" y="2186"/>
                          <a:pt x="1637" y="2186"/>
                        </a:cubicBezTo>
                        <a:cubicBezTo>
                          <a:pt x="1637" y="2186"/>
                          <a:pt x="1637" y="2186"/>
                          <a:pt x="1637" y="2186"/>
                        </a:cubicBezTo>
                        <a:cubicBezTo>
                          <a:pt x="1637" y="2186"/>
                          <a:pt x="1637" y="2186"/>
                          <a:pt x="1637" y="2186"/>
                        </a:cubicBezTo>
                        <a:cubicBezTo>
                          <a:pt x="1637" y="2186"/>
                          <a:pt x="1637" y="2186"/>
                          <a:pt x="1637" y="2186"/>
                        </a:cubicBezTo>
                        <a:cubicBezTo>
                          <a:pt x="1637" y="2186"/>
                          <a:pt x="1638" y="2186"/>
                          <a:pt x="1638" y="2186"/>
                        </a:cubicBezTo>
                        <a:cubicBezTo>
                          <a:pt x="1638" y="2186"/>
                          <a:pt x="1638" y="2186"/>
                          <a:pt x="1638" y="2186"/>
                        </a:cubicBezTo>
                        <a:cubicBezTo>
                          <a:pt x="1638" y="2186"/>
                          <a:pt x="1638" y="2186"/>
                          <a:pt x="1638" y="2186"/>
                        </a:cubicBezTo>
                        <a:cubicBezTo>
                          <a:pt x="1638" y="2186"/>
                          <a:pt x="1638" y="2187"/>
                          <a:pt x="1638" y="2187"/>
                        </a:cubicBezTo>
                        <a:cubicBezTo>
                          <a:pt x="1638" y="2187"/>
                          <a:pt x="1639" y="2186"/>
                          <a:pt x="1639" y="2186"/>
                        </a:cubicBezTo>
                        <a:cubicBezTo>
                          <a:pt x="1639" y="2186"/>
                          <a:pt x="1639" y="2186"/>
                          <a:pt x="1639" y="2186"/>
                        </a:cubicBezTo>
                        <a:cubicBezTo>
                          <a:pt x="1639" y="2186"/>
                          <a:pt x="1639" y="2186"/>
                          <a:pt x="1639" y="2186"/>
                        </a:cubicBezTo>
                        <a:cubicBezTo>
                          <a:pt x="1639" y="2186"/>
                          <a:pt x="1639" y="2186"/>
                          <a:pt x="1639" y="2187"/>
                        </a:cubicBezTo>
                        <a:cubicBezTo>
                          <a:pt x="1639" y="2187"/>
                          <a:pt x="1640" y="2187"/>
                          <a:pt x="1640" y="2187"/>
                        </a:cubicBezTo>
                        <a:cubicBezTo>
                          <a:pt x="1640" y="2187"/>
                          <a:pt x="1640" y="2186"/>
                          <a:pt x="1640" y="2186"/>
                        </a:cubicBezTo>
                        <a:cubicBezTo>
                          <a:pt x="1640" y="2186"/>
                          <a:pt x="1640" y="2187"/>
                          <a:pt x="1640" y="2187"/>
                        </a:cubicBezTo>
                        <a:cubicBezTo>
                          <a:pt x="1640" y="2187"/>
                          <a:pt x="1640" y="2187"/>
                          <a:pt x="1640" y="2187"/>
                        </a:cubicBezTo>
                        <a:cubicBezTo>
                          <a:pt x="1640" y="2187"/>
                          <a:pt x="1641" y="2187"/>
                          <a:pt x="1641" y="2187"/>
                        </a:cubicBezTo>
                        <a:cubicBezTo>
                          <a:pt x="1641" y="2187"/>
                          <a:pt x="1641" y="2187"/>
                          <a:pt x="1641" y="2186"/>
                        </a:cubicBezTo>
                        <a:cubicBezTo>
                          <a:pt x="1641" y="2186"/>
                          <a:pt x="1641" y="2186"/>
                          <a:pt x="1641" y="2186"/>
                        </a:cubicBezTo>
                        <a:cubicBezTo>
                          <a:pt x="1641" y="2186"/>
                          <a:pt x="1641" y="2186"/>
                          <a:pt x="1641" y="2186"/>
                        </a:cubicBezTo>
                        <a:cubicBezTo>
                          <a:pt x="1641" y="2186"/>
                          <a:pt x="1642" y="2186"/>
                          <a:pt x="1642" y="2186"/>
                        </a:cubicBezTo>
                        <a:cubicBezTo>
                          <a:pt x="1642" y="2186"/>
                          <a:pt x="1642" y="2186"/>
                          <a:pt x="1642" y="2186"/>
                        </a:cubicBezTo>
                        <a:cubicBezTo>
                          <a:pt x="1642" y="2186"/>
                          <a:pt x="1642" y="2186"/>
                          <a:pt x="1642" y="2186"/>
                        </a:cubicBezTo>
                        <a:cubicBezTo>
                          <a:pt x="1642" y="2186"/>
                          <a:pt x="1642" y="2186"/>
                          <a:pt x="1642" y="2186"/>
                        </a:cubicBezTo>
                        <a:cubicBezTo>
                          <a:pt x="1642" y="2186"/>
                          <a:pt x="1643" y="2186"/>
                          <a:pt x="1643" y="2186"/>
                        </a:cubicBezTo>
                        <a:cubicBezTo>
                          <a:pt x="1643" y="2187"/>
                          <a:pt x="1643" y="2187"/>
                          <a:pt x="1643" y="2187"/>
                        </a:cubicBezTo>
                        <a:cubicBezTo>
                          <a:pt x="1643" y="2187"/>
                          <a:pt x="1643" y="2186"/>
                          <a:pt x="1643" y="2186"/>
                        </a:cubicBezTo>
                        <a:cubicBezTo>
                          <a:pt x="1643" y="2186"/>
                          <a:pt x="1643" y="2186"/>
                          <a:pt x="1643" y="2186"/>
                        </a:cubicBezTo>
                        <a:cubicBezTo>
                          <a:pt x="1644" y="2186"/>
                          <a:pt x="1644" y="2186"/>
                          <a:pt x="1644" y="2186"/>
                        </a:cubicBezTo>
                        <a:cubicBezTo>
                          <a:pt x="1644" y="2186"/>
                          <a:pt x="1644" y="2187"/>
                          <a:pt x="1644" y="2187"/>
                        </a:cubicBezTo>
                        <a:cubicBezTo>
                          <a:pt x="1644" y="2187"/>
                          <a:pt x="1644" y="2187"/>
                          <a:pt x="1644" y="2187"/>
                        </a:cubicBezTo>
                        <a:cubicBezTo>
                          <a:pt x="1644" y="2187"/>
                          <a:pt x="1644" y="2186"/>
                          <a:pt x="1644" y="2186"/>
                        </a:cubicBezTo>
                        <a:cubicBezTo>
                          <a:pt x="1645" y="2186"/>
                          <a:pt x="1645" y="2186"/>
                          <a:pt x="1645" y="2186"/>
                        </a:cubicBezTo>
                        <a:cubicBezTo>
                          <a:pt x="1645" y="2186"/>
                          <a:pt x="1645" y="2186"/>
                          <a:pt x="1645" y="2186"/>
                        </a:cubicBezTo>
                        <a:cubicBezTo>
                          <a:pt x="1645" y="2186"/>
                          <a:pt x="1645" y="2186"/>
                          <a:pt x="1645" y="2186"/>
                        </a:cubicBezTo>
                        <a:cubicBezTo>
                          <a:pt x="1645" y="2186"/>
                          <a:pt x="1645" y="2186"/>
                          <a:pt x="1645" y="2186"/>
                        </a:cubicBezTo>
                        <a:cubicBezTo>
                          <a:pt x="1646" y="2187"/>
                          <a:pt x="1646" y="2186"/>
                          <a:pt x="1646" y="2187"/>
                        </a:cubicBezTo>
                        <a:cubicBezTo>
                          <a:pt x="1646" y="2187"/>
                          <a:pt x="1646" y="2187"/>
                          <a:pt x="1646" y="2187"/>
                        </a:cubicBezTo>
                        <a:cubicBezTo>
                          <a:pt x="1646" y="2187"/>
                          <a:pt x="1646" y="2187"/>
                          <a:pt x="1646" y="2187"/>
                        </a:cubicBezTo>
                        <a:cubicBezTo>
                          <a:pt x="1646" y="2187"/>
                          <a:pt x="1646" y="2187"/>
                          <a:pt x="1646" y="2187"/>
                        </a:cubicBezTo>
                        <a:cubicBezTo>
                          <a:pt x="1647" y="2187"/>
                          <a:pt x="1647" y="2186"/>
                          <a:pt x="1647" y="2186"/>
                        </a:cubicBezTo>
                        <a:cubicBezTo>
                          <a:pt x="1647" y="2186"/>
                          <a:pt x="1647" y="2186"/>
                          <a:pt x="1647" y="2186"/>
                        </a:cubicBezTo>
                        <a:cubicBezTo>
                          <a:pt x="1647" y="2186"/>
                          <a:pt x="1647" y="2186"/>
                          <a:pt x="1647" y="2186"/>
                        </a:cubicBezTo>
                        <a:cubicBezTo>
                          <a:pt x="1647" y="2186"/>
                          <a:pt x="1647" y="2186"/>
                          <a:pt x="1647" y="2186"/>
                        </a:cubicBezTo>
                        <a:cubicBezTo>
                          <a:pt x="1648" y="2186"/>
                          <a:pt x="1648" y="2186"/>
                          <a:pt x="1648" y="2186"/>
                        </a:cubicBezTo>
                        <a:cubicBezTo>
                          <a:pt x="1648" y="2186"/>
                          <a:pt x="1648" y="2186"/>
                          <a:pt x="1648" y="2186"/>
                        </a:cubicBezTo>
                        <a:cubicBezTo>
                          <a:pt x="1648" y="2186"/>
                          <a:pt x="1648" y="2185"/>
                          <a:pt x="1648" y="2185"/>
                        </a:cubicBezTo>
                        <a:cubicBezTo>
                          <a:pt x="1648" y="2185"/>
                          <a:pt x="1648" y="2186"/>
                          <a:pt x="1649" y="2186"/>
                        </a:cubicBezTo>
                        <a:cubicBezTo>
                          <a:pt x="1649" y="2187"/>
                          <a:pt x="1649" y="2186"/>
                          <a:pt x="1649" y="2186"/>
                        </a:cubicBezTo>
                        <a:cubicBezTo>
                          <a:pt x="1649" y="2186"/>
                          <a:pt x="1649" y="2187"/>
                          <a:pt x="1649" y="2187"/>
                        </a:cubicBezTo>
                        <a:cubicBezTo>
                          <a:pt x="1649" y="2187"/>
                          <a:pt x="1649" y="2187"/>
                          <a:pt x="1649" y="2187"/>
                        </a:cubicBezTo>
                        <a:cubicBezTo>
                          <a:pt x="1649" y="2187"/>
                          <a:pt x="1649" y="2187"/>
                          <a:pt x="1650" y="2187"/>
                        </a:cubicBezTo>
                        <a:cubicBezTo>
                          <a:pt x="1650" y="2187"/>
                          <a:pt x="1650" y="2187"/>
                          <a:pt x="1650" y="2187"/>
                        </a:cubicBezTo>
                        <a:cubicBezTo>
                          <a:pt x="1650" y="2187"/>
                          <a:pt x="1650" y="2186"/>
                          <a:pt x="1650" y="2186"/>
                        </a:cubicBezTo>
                        <a:cubicBezTo>
                          <a:pt x="1650" y="2186"/>
                          <a:pt x="1650" y="2186"/>
                          <a:pt x="1650" y="2186"/>
                        </a:cubicBezTo>
                        <a:cubicBezTo>
                          <a:pt x="1650" y="2186"/>
                          <a:pt x="1650" y="2186"/>
                          <a:pt x="1651" y="2186"/>
                        </a:cubicBezTo>
                        <a:cubicBezTo>
                          <a:pt x="1651" y="2186"/>
                          <a:pt x="1651" y="2186"/>
                          <a:pt x="1651" y="2186"/>
                        </a:cubicBezTo>
                        <a:cubicBezTo>
                          <a:pt x="1651" y="2186"/>
                          <a:pt x="1651" y="2186"/>
                          <a:pt x="1651" y="2186"/>
                        </a:cubicBezTo>
                        <a:cubicBezTo>
                          <a:pt x="1651" y="2186"/>
                          <a:pt x="1651" y="2186"/>
                          <a:pt x="1651" y="2186"/>
                        </a:cubicBezTo>
                        <a:cubicBezTo>
                          <a:pt x="1651" y="2186"/>
                          <a:pt x="1651" y="2186"/>
                          <a:pt x="1652" y="2186"/>
                        </a:cubicBezTo>
                        <a:cubicBezTo>
                          <a:pt x="1652" y="2186"/>
                          <a:pt x="1652" y="2186"/>
                          <a:pt x="1652" y="2186"/>
                        </a:cubicBezTo>
                        <a:cubicBezTo>
                          <a:pt x="1652" y="2186"/>
                          <a:pt x="1652" y="2186"/>
                          <a:pt x="1652" y="2186"/>
                        </a:cubicBezTo>
                        <a:cubicBezTo>
                          <a:pt x="1652" y="2186"/>
                          <a:pt x="1652" y="2186"/>
                          <a:pt x="1652" y="2186"/>
                        </a:cubicBezTo>
                        <a:cubicBezTo>
                          <a:pt x="1652" y="2186"/>
                          <a:pt x="1652" y="2186"/>
                          <a:pt x="1653" y="2187"/>
                        </a:cubicBezTo>
                        <a:cubicBezTo>
                          <a:pt x="1653" y="2187"/>
                          <a:pt x="1653" y="2187"/>
                          <a:pt x="1653" y="2187"/>
                        </a:cubicBezTo>
                        <a:cubicBezTo>
                          <a:pt x="1653" y="2187"/>
                          <a:pt x="1653" y="2186"/>
                          <a:pt x="1653" y="2186"/>
                        </a:cubicBezTo>
                        <a:cubicBezTo>
                          <a:pt x="1653" y="2186"/>
                          <a:pt x="1653" y="2186"/>
                          <a:pt x="1653" y="2186"/>
                        </a:cubicBezTo>
                        <a:cubicBezTo>
                          <a:pt x="1653" y="2186"/>
                          <a:pt x="1654" y="2187"/>
                          <a:pt x="1654" y="2187"/>
                        </a:cubicBezTo>
                        <a:cubicBezTo>
                          <a:pt x="1654" y="2187"/>
                          <a:pt x="1654" y="2186"/>
                          <a:pt x="1654" y="2186"/>
                        </a:cubicBezTo>
                        <a:cubicBezTo>
                          <a:pt x="1654" y="2187"/>
                          <a:pt x="1654" y="2187"/>
                          <a:pt x="1654" y="2187"/>
                        </a:cubicBezTo>
                        <a:cubicBezTo>
                          <a:pt x="1654" y="2187"/>
                          <a:pt x="1654" y="2187"/>
                          <a:pt x="1654" y="2187"/>
                        </a:cubicBezTo>
                        <a:cubicBezTo>
                          <a:pt x="1654" y="2186"/>
                          <a:pt x="1655" y="2187"/>
                          <a:pt x="1655" y="2187"/>
                        </a:cubicBezTo>
                        <a:cubicBezTo>
                          <a:pt x="1655" y="2187"/>
                          <a:pt x="1655" y="2186"/>
                          <a:pt x="1655" y="2186"/>
                        </a:cubicBezTo>
                        <a:cubicBezTo>
                          <a:pt x="1655" y="2186"/>
                          <a:pt x="1655" y="2186"/>
                          <a:pt x="1655" y="2186"/>
                        </a:cubicBezTo>
                        <a:cubicBezTo>
                          <a:pt x="1655" y="2186"/>
                          <a:pt x="1655" y="2187"/>
                          <a:pt x="1655" y="2187"/>
                        </a:cubicBezTo>
                        <a:cubicBezTo>
                          <a:pt x="1655" y="2187"/>
                          <a:pt x="1656" y="2186"/>
                          <a:pt x="1656" y="2186"/>
                        </a:cubicBezTo>
                        <a:cubicBezTo>
                          <a:pt x="1656" y="2186"/>
                          <a:pt x="1656" y="2186"/>
                          <a:pt x="1656" y="2186"/>
                        </a:cubicBezTo>
                        <a:cubicBezTo>
                          <a:pt x="1656" y="2186"/>
                          <a:pt x="1656" y="2186"/>
                          <a:pt x="1656" y="2186"/>
                        </a:cubicBezTo>
                        <a:cubicBezTo>
                          <a:pt x="1656" y="2187"/>
                          <a:pt x="1656" y="2187"/>
                          <a:pt x="1656" y="2187"/>
                        </a:cubicBezTo>
                        <a:cubicBezTo>
                          <a:pt x="1656" y="2187"/>
                          <a:pt x="1657" y="2187"/>
                          <a:pt x="1657" y="2187"/>
                        </a:cubicBezTo>
                        <a:cubicBezTo>
                          <a:pt x="1657" y="2187"/>
                          <a:pt x="1657" y="2186"/>
                          <a:pt x="1657" y="2186"/>
                        </a:cubicBezTo>
                        <a:cubicBezTo>
                          <a:pt x="1657" y="2186"/>
                          <a:pt x="1657" y="2186"/>
                          <a:pt x="1657" y="2186"/>
                        </a:cubicBezTo>
                        <a:cubicBezTo>
                          <a:pt x="1657" y="2186"/>
                          <a:pt x="1657" y="2186"/>
                          <a:pt x="1657" y="2186"/>
                        </a:cubicBezTo>
                        <a:cubicBezTo>
                          <a:pt x="1657" y="2186"/>
                          <a:pt x="1658" y="2186"/>
                          <a:pt x="1658" y="2186"/>
                        </a:cubicBezTo>
                        <a:cubicBezTo>
                          <a:pt x="1658" y="2186"/>
                          <a:pt x="1658" y="2186"/>
                          <a:pt x="1658" y="2186"/>
                        </a:cubicBezTo>
                        <a:cubicBezTo>
                          <a:pt x="1658" y="2186"/>
                          <a:pt x="1658" y="2187"/>
                          <a:pt x="1658" y="2187"/>
                        </a:cubicBezTo>
                        <a:cubicBezTo>
                          <a:pt x="1658" y="2187"/>
                          <a:pt x="1658" y="2187"/>
                          <a:pt x="1658" y="2187"/>
                        </a:cubicBezTo>
                        <a:cubicBezTo>
                          <a:pt x="1658" y="2187"/>
                          <a:pt x="1659" y="2187"/>
                          <a:pt x="1659" y="2187"/>
                        </a:cubicBezTo>
                        <a:cubicBezTo>
                          <a:pt x="1659" y="2187"/>
                          <a:pt x="1659" y="2187"/>
                          <a:pt x="1659" y="2187"/>
                        </a:cubicBezTo>
                        <a:cubicBezTo>
                          <a:pt x="1659" y="2186"/>
                          <a:pt x="1659" y="2186"/>
                          <a:pt x="1659" y="2186"/>
                        </a:cubicBezTo>
                        <a:cubicBezTo>
                          <a:pt x="1659" y="2186"/>
                          <a:pt x="1659" y="2187"/>
                          <a:pt x="1659" y="2187"/>
                        </a:cubicBezTo>
                        <a:cubicBezTo>
                          <a:pt x="1660" y="2187"/>
                          <a:pt x="1660" y="2186"/>
                          <a:pt x="1660" y="2186"/>
                        </a:cubicBezTo>
                        <a:cubicBezTo>
                          <a:pt x="1660" y="2186"/>
                          <a:pt x="1660" y="2187"/>
                          <a:pt x="1660" y="2187"/>
                        </a:cubicBezTo>
                        <a:cubicBezTo>
                          <a:pt x="1660" y="2187"/>
                          <a:pt x="1660" y="2188"/>
                          <a:pt x="1660" y="2188"/>
                        </a:cubicBezTo>
                        <a:cubicBezTo>
                          <a:pt x="1660" y="2188"/>
                          <a:pt x="1660" y="2187"/>
                          <a:pt x="1660" y="2187"/>
                        </a:cubicBezTo>
                        <a:cubicBezTo>
                          <a:pt x="1661" y="2186"/>
                          <a:pt x="1661" y="2187"/>
                          <a:pt x="1661" y="2187"/>
                        </a:cubicBezTo>
                        <a:cubicBezTo>
                          <a:pt x="1661" y="2187"/>
                          <a:pt x="1661" y="2186"/>
                          <a:pt x="1661" y="2186"/>
                        </a:cubicBezTo>
                        <a:cubicBezTo>
                          <a:pt x="1661" y="2186"/>
                          <a:pt x="1661" y="2187"/>
                          <a:pt x="1661" y="2187"/>
                        </a:cubicBezTo>
                        <a:cubicBezTo>
                          <a:pt x="1661" y="2187"/>
                          <a:pt x="1661" y="2188"/>
                          <a:pt x="1661" y="2188"/>
                        </a:cubicBezTo>
                        <a:cubicBezTo>
                          <a:pt x="1662" y="2188"/>
                          <a:pt x="1662" y="2187"/>
                          <a:pt x="1662" y="2187"/>
                        </a:cubicBezTo>
                        <a:cubicBezTo>
                          <a:pt x="1662" y="2187"/>
                          <a:pt x="1662" y="2187"/>
                          <a:pt x="1662" y="2187"/>
                        </a:cubicBezTo>
                        <a:cubicBezTo>
                          <a:pt x="1662" y="2187"/>
                          <a:pt x="1662" y="2187"/>
                          <a:pt x="1662" y="2187"/>
                        </a:cubicBezTo>
                        <a:cubicBezTo>
                          <a:pt x="1662" y="2187"/>
                          <a:pt x="1662" y="2187"/>
                          <a:pt x="1662" y="2187"/>
                        </a:cubicBezTo>
                        <a:cubicBezTo>
                          <a:pt x="1663" y="2187"/>
                          <a:pt x="1663" y="2186"/>
                          <a:pt x="1663" y="2186"/>
                        </a:cubicBezTo>
                        <a:cubicBezTo>
                          <a:pt x="1663" y="2186"/>
                          <a:pt x="1663" y="2186"/>
                          <a:pt x="1663" y="2186"/>
                        </a:cubicBezTo>
                        <a:cubicBezTo>
                          <a:pt x="1663" y="2186"/>
                          <a:pt x="1663" y="2187"/>
                          <a:pt x="1663" y="2187"/>
                        </a:cubicBezTo>
                        <a:cubicBezTo>
                          <a:pt x="1663" y="2187"/>
                          <a:pt x="1663" y="2187"/>
                          <a:pt x="1663" y="2187"/>
                        </a:cubicBezTo>
                        <a:cubicBezTo>
                          <a:pt x="1664" y="2187"/>
                          <a:pt x="1664" y="2186"/>
                          <a:pt x="1664" y="2186"/>
                        </a:cubicBezTo>
                        <a:cubicBezTo>
                          <a:pt x="1664" y="2186"/>
                          <a:pt x="1664" y="2186"/>
                          <a:pt x="1664" y="2186"/>
                        </a:cubicBezTo>
                        <a:cubicBezTo>
                          <a:pt x="1664" y="2186"/>
                          <a:pt x="1664" y="2186"/>
                          <a:pt x="1664" y="2186"/>
                        </a:cubicBezTo>
                        <a:cubicBezTo>
                          <a:pt x="1664" y="2186"/>
                          <a:pt x="1664" y="2187"/>
                          <a:pt x="1665" y="2187"/>
                        </a:cubicBezTo>
                        <a:cubicBezTo>
                          <a:pt x="1665" y="2187"/>
                          <a:pt x="1665" y="2187"/>
                          <a:pt x="1665" y="2187"/>
                        </a:cubicBezTo>
                        <a:cubicBezTo>
                          <a:pt x="1665" y="2187"/>
                          <a:pt x="1665" y="2187"/>
                          <a:pt x="1665" y="2186"/>
                        </a:cubicBezTo>
                        <a:cubicBezTo>
                          <a:pt x="1665" y="2186"/>
                          <a:pt x="1665" y="2186"/>
                          <a:pt x="1665" y="2186"/>
                        </a:cubicBezTo>
                        <a:cubicBezTo>
                          <a:pt x="1665" y="2186"/>
                          <a:pt x="1665" y="2186"/>
                          <a:pt x="1666" y="2186"/>
                        </a:cubicBezTo>
                        <a:cubicBezTo>
                          <a:pt x="1666" y="2186"/>
                          <a:pt x="1666" y="2186"/>
                          <a:pt x="1666" y="2186"/>
                        </a:cubicBezTo>
                        <a:cubicBezTo>
                          <a:pt x="1666" y="2186"/>
                          <a:pt x="1666" y="2186"/>
                          <a:pt x="1666" y="2187"/>
                        </a:cubicBezTo>
                        <a:cubicBezTo>
                          <a:pt x="1666" y="2187"/>
                          <a:pt x="1666" y="2186"/>
                          <a:pt x="1666" y="2186"/>
                        </a:cubicBezTo>
                        <a:cubicBezTo>
                          <a:pt x="1666" y="2186"/>
                          <a:pt x="1666" y="2186"/>
                          <a:pt x="1667" y="2186"/>
                        </a:cubicBezTo>
                        <a:cubicBezTo>
                          <a:pt x="1667" y="2186"/>
                          <a:pt x="1667" y="2186"/>
                          <a:pt x="1667" y="2186"/>
                        </a:cubicBezTo>
                        <a:cubicBezTo>
                          <a:pt x="1667" y="2186"/>
                          <a:pt x="1667" y="2186"/>
                          <a:pt x="1667" y="2186"/>
                        </a:cubicBezTo>
                        <a:cubicBezTo>
                          <a:pt x="1667" y="2186"/>
                          <a:pt x="1667" y="2187"/>
                          <a:pt x="1667" y="2187"/>
                        </a:cubicBezTo>
                        <a:cubicBezTo>
                          <a:pt x="1667" y="2187"/>
                          <a:pt x="1667" y="2186"/>
                          <a:pt x="1668" y="2186"/>
                        </a:cubicBezTo>
                        <a:cubicBezTo>
                          <a:pt x="1668" y="2186"/>
                          <a:pt x="1668" y="2186"/>
                          <a:pt x="1668" y="2186"/>
                        </a:cubicBezTo>
                        <a:cubicBezTo>
                          <a:pt x="1668" y="2186"/>
                          <a:pt x="1668" y="2186"/>
                          <a:pt x="1668" y="2186"/>
                        </a:cubicBezTo>
                        <a:cubicBezTo>
                          <a:pt x="1668" y="2186"/>
                          <a:pt x="1668" y="2186"/>
                          <a:pt x="1668" y="2186"/>
                        </a:cubicBezTo>
                        <a:cubicBezTo>
                          <a:pt x="1668" y="2186"/>
                          <a:pt x="1668" y="2186"/>
                          <a:pt x="1669" y="2186"/>
                        </a:cubicBezTo>
                        <a:cubicBezTo>
                          <a:pt x="1669" y="2186"/>
                          <a:pt x="1669" y="2186"/>
                          <a:pt x="1669" y="2186"/>
                        </a:cubicBezTo>
                        <a:cubicBezTo>
                          <a:pt x="1669" y="2186"/>
                          <a:pt x="1669" y="2186"/>
                          <a:pt x="1669" y="2186"/>
                        </a:cubicBezTo>
                        <a:cubicBezTo>
                          <a:pt x="1669" y="2186"/>
                          <a:pt x="1669" y="2186"/>
                          <a:pt x="1669" y="2186"/>
                        </a:cubicBezTo>
                        <a:cubicBezTo>
                          <a:pt x="1669" y="2186"/>
                          <a:pt x="1669" y="2187"/>
                          <a:pt x="1670" y="2187"/>
                        </a:cubicBezTo>
                        <a:cubicBezTo>
                          <a:pt x="1670" y="2187"/>
                          <a:pt x="1670" y="2186"/>
                          <a:pt x="1670" y="2186"/>
                        </a:cubicBezTo>
                        <a:cubicBezTo>
                          <a:pt x="1670" y="2186"/>
                          <a:pt x="1670" y="2187"/>
                          <a:pt x="1670" y="2187"/>
                        </a:cubicBezTo>
                        <a:cubicBezTo>
                          <a:pt x="1670" y="2186"/>
                          <a:pt x="1670" y="2186"/>
                          <a:pt x="1670" y="2186"/>
                        </a:cubicBezTo>
                        <a:cubicBezTo>
                          <a:pt x="1670" y="2186"/>
                          <a:pt x="1671" y="2187"/>
                          <a:pt x="1671" y="2187"/>
                        </a:cubicBezTo>
                        <a:cubicBezTo>
                          <a:pt x="1671" y="2187"/>
                          <a:pt x="1671" y="2187"/>
                          <a:pt x="1671" y="2187"/>
                        </a:cubicBezTo>
                        <a:cubicBezTo>
                          <a:pt x="1671" y="2187"/>
                          <a:pt x="1671" y="2187"/>
                          <a:pt x="1671" y="2187"/>
                        </a:cubicBezTo>
                        <a:cubicBezTo>
                          <a:pt x="1671" y="2187"/>
                          <a:pt x="1671" y="2187"/>
                          <a:pt x="1671" y="2186"/>
                        </a:cubicBezTo>
                        <a:cubicBezTo>
                          <a:pt x="1671" y="2186"/>
                          <a:pt x="1672" y="2186"/>
                          <a:pt x="1672" y="2186"/>
                        </a:cubicBezTo>
                        <a:cubicBezTo>
                          <a:pt x="1672" y="2186"/>
                          <a:pt x="1672" y="2186"/>
                          <a:pt x="1672" y="2186"/>
                        </a:cubicBezTo>
                        <a:cubicBezTo>
                          <a:pt x="1672" y="2186"/>
                          <a:pt x="1672" y="2186"/>
                          <a:pt x="1672" y="2186"/>
                        </a:cubicBezTo>
                        <a:cubicBezTo>
                          <a:pt x="1672" y="2186"/>
                          <a:pt x="1672" y="2187"/>
                          <a:pt x="1672" y="2187"/>
                        </a:cubicBezTo>
                        <a:cubicBezTo>
                          <a:pt x="1672" y="2187"/>
                          <a:pt x="1673" y="2186"/>
                          <a:pt x="1673" y="2186"/>
                        </a:cubicBezTo>
                        <a:cubicBezTo>
                          <a:pt x="1673" y="2186"/>
                          <a:pt x="1673" y="2186"/>
                          <a:pt x="1673" y="2187"/>
                        </a:cubicBezTo>
                        <a:cubicBezTo>
                          <a:pt x="1673" y="2187"/>
                          <a:pt x="1673" y="2187"/>
                          <a:pt x="1673" y="2187"/>
                        </a:cubicBezTo>
                        <a:cubicBezTo>
                          <a:pt x="1673" y="2186"/>
                          <a:pt x="1673" y="2186"/>
                          <a:pt x="1673" y="2186"/>
                        </a:cubicBezTo>
                        <a:cubicBezTo>
                          <a:pt x="1673" y="2186"/>
                          <a:pt x="1674" y="2186"/>
                          <a:pt x="1674" y="2186"/>
                        </a:cubicBezTo>
                        <a:cubicBezTo>
                          <a:pt x="1674" y="2186"/>
                          <a:pt x="1674" y="2186"/>
                          <a:pt x="1674" y="2186"/>
                        </a:cubicBezTo>
                        <a:cubicBezTo>
                          <a:pt x="1674" y="2187"/>
                          <a:pt x="1674" y="2187"/>
                          <a:pt x="1674" y="2187"/>
                        </a:cubicBezTo>
                        <a:cubicBezTo>
                          <a:pt x="1674" y="2187"/>
                          <a:pt x="1674" y="2186"/>
                          <a:pt x="1674" y="2186"/>
                        </a:cubicBezTo>
                        <a:cubicBezTo>
                          <a:pt x="1674" y="2186"/>
                          <a:pt x="1675" y="2187"/>
                          <a:pt x="1675" y="2187"/>
                        </a:cubicBezTo>
                        <a:cubicBezTo>
                          <a:pt x="1675" y="2187"/>
                          <a:pt x="1675" y="2186"/>
                          <a:pt x="1675" y="2186"/>
                        </a:cubicBezTo>
                        <a:cubicBezTo>
                          <a:pt x="1675" y="2186"/>
                          <a:pt x="1675" y="2186"/>
                          <a:pt x="1675" y="2186"/>
                        </a:cubicBezTo>
                        <a:cubicBezTo>
                          <a:pt x="1675" y="2186"/>
                          <a:pt x="1675" y="2186"/>
                          <a:pt x="1675" y="2186"/>
                        </a:cubicBezTo>
                        <a:cubicBezTo>
                          <a:pt x="1676" y="2187"/>
                          <a:pt x="1676" y="2187"/>
                          <a:pt x="1676" y="2187"/>
                        </a:cubicBezTo>
                        <a:cubicBezTo>
                          <a:pt x="1676" y="2187"/>
                          <a:pt x="1676" y="2187"/>
                          <a:pt x="1676" y="2187"/>
                        </a:cubicBezTo>
                        <a:cubicBezTo>
                          <a:pt x="1676" y="2187"/>
                          <a:pt x="1676" y="2187"/>
                          <a:pt x="1676" y="2187"/>
                        </a:cubicBezTo>
                        <a:cubicBezTo>
                          <a:pt x="1676" y="2187"/>
                          <a:pt x="1676" y="2187"/>
                          <a:pt x="1676" y="2187"/>
                        </a:cubicBezTo>
                        <a:cubicBezTo>
                          <a:pt x="1677" y="2187"/>
                          <a:pt x="1677" y="2187"/>
                          <a:pt x="1677" y="2186"/>
                        </a:cubicBezTo>
                        <a:cubicBezTo>
                          <a:pt x="1677" y="2186"/>
                          <a:pt x="1677" y="2187"/>
                          <a:pt x="1677" y="2187"/>
                        </a:cubicBezTo>
                        <a:cubicBezTo>
                          <a:pt x="1677" y="2187"/>
                          <a:pt x="1677" y="2187"/>
                          <a:pt x="1677" y="2186"/>
                        </a:cubicBezTo>
                        <a:cubicBezTo>
                          <a:pt x="1677" y="2186"/>
                          <a:pt x="1677" y="2186"/>
                          <a:pt x="1677" y="2186"/>
                        </a:cubicBezTo>
                        <a:cubicBezTo>
                          <a:pt x="1678" y="2186"/>
                          <a:pt x="1678" y="2186"/>
                          <a:pt x="1678" y="2186"/>
                        </a:cubicBezTo>
                        <a:cubicBezTo>
                          <a:pt x="1678" y="2186"/>
                          <a:pt x="1678" y="2186"/>
                          <a:pt x="1678" y="2186"/>
                        </a:cubicBezTo>
                        <a:cubicBezTo>
                          <a:pt x="1678" y="2186"/>
                          <a:pt x="1678" y="2186"/>
                          <a:pt x="1678" y="2186"/>
                        </a:cubicBezTo>
                        <a:cubicBezTo>
                          <a:pt x="1678" y="2186"/>
                          <a:pt x="1678" y="2186"/>
                          <a:pt x="1678" y="2186"/>
                        </a:cubicBezTo>
                        <a:cubicBezTo>
                          <a:pt x="1679" y="2186"/>
                          <a:pt x="1679" y="2186"/>
                          <a:pt x="1679" y="2186"/>
                        </a:cubicBezTo>
                        <a:cubicBezTo>
                          <a:pt x="1679" y="2186"/>
                          <a:pt x="1679" y="2186"/>
                          <a:pt x="1679" y="2186"/>
                        </a:cubicBezTo>
                        <a:cubicBezTo>
                          <a:pt x="1679" y="2186"/>
                          <a:pt x="1679" y="2186"/>
                          <a:pt x="1679" y="2186"/>
                        </a:cubicBezTo>
                        <a:cubicBezTo>
                          <a:pt x="1679" y="2186"/>
                          <a:pt x="1679" y="2186"/>
                          <a:pt x="1679" y="2186"/>
                        </a:cubicBezTo>
                        <a:cubicBezTo>
                          <a:pt x="1680" y="2186"/>
                          <a:pt x="1680" y="2186"/>
                          <a:pt x="1680" y="2186"/>
                        </a:cubicBezTo>
                        <a:cubicBezTo>
                          <a:pt x="1680" y="2186"/>
                          <a:pt x="1680" y="2187"/>
                          <a:pt x="1680" y="2187"/>
                        </a:cubicBezTo>
                        <a:cubicBezTo>
                          <a:pt x="1680" y="2187"/>
                          <a:pt x="1680" y="2186"/>
                          <a:pt x="1680" y="2186"/>
                        </a:cubicBezTo>
                        <a:cubicBezTo>
                          <a:pt x="1680" y="2186"/>
                          <a:pt x="1680" y="2187"/>
                          <a:pt x="1680" y="2187"/>
                        </a:cubicBezTo>
                        <a:cubicBezTo>
                          <a:pt x="1681" y="2187"/>
                          <a:pt x="1681" y="2187"/>
                          <a:pt x="1681" y="2187"/>
                        </a:cubicBezTo>
                        <a:cubicBezTo>
                          <a:pt x="1681" y="2187"/>
                          <a:pt x="1681" y="2187"/>
                          <a:pt x="1681" y="2187"/>
                        </a:cubicBezTo>
                        <a:cubicBezTo>
                          <a:pt x="1681" y="2187"/>
                          <a:pt x="1681" y="2187"/>
                          <a:pt x="1681" y="2187"/>
                        </a:cubicBezTo>
                        <a:cubicBezTo>
                          <a:pt x="1681" y="2187"/>
                          <a:pt x="1681" y="2186"/>
                          <a:pt x="1682" y="2186"/>
                        </a:cubicBezTo>
                        <a:cubicBezTo>
                          <a:pt x="1682" y="2187"/>
                          <a:pt x="1682" y="2187"/>
                          <a:pt x="1682" y="2187"/>
                        </a:cubicBezTo>
                        <a:cubicBezTo>
                          <a:pt x="1682" y="2187"/>
                          <a:pt x="1682" y="2187"/>
                          <a:pt x="1682" y="2187"/>
                        </a:cubicBezTo>
                        <a:cubicBezTo>
                          <a:pt x="1682" y="2187"/>
                          <a:pt x="1682" y="2186"/>
                          <a:pt x="1682" y="2187"/>
                        </a:cubicBezTo>
                        <a:cubicBezTo>
                          <a:pt x="1682" y="2187"/>
                          <a:pt x="1682" y="2187"/>
                          <a:pt x="1683" y="2187"/>
                        </a:cubicBezTo>
                        <a:cubicBezTo>
                          <a:pt x="1683" y="2187"/>
                          <a:pt x="1683" y="2187"/>
                          <a:pt x="1683" y="2187"/>
                        </a:cubicBezTo>
                        <a:cubicBezTo>
                          <a:pt x="1683" y="2187"/>
                          <a:pt x="1683" y="2187"/>
                          <a:pt x="1683" y="2187"/>
                        </a:cubicBezTo>
                        <a:cubicBezTo>
                          <a:pt x="1683" y="2187"/>
                          <a:pt x="1683" y="2187"/>
                          <a:pt x="1683" y="2187"/>
                        </a:cubicBezTo>
                        <a:cubicBezTo>
                          <a:pt x="1683" y="2187"/>
                          <a:pt x="1683" y="2186"/>
                          <a:pt x="1684" y="2186"/>
                        </a:cubicBezTo>
                        <a:cubicBezTo>
                          <a:pt x="1684" y="2186"/>
                          <a:pt x="1684" y="2187"/>
                          <a:pt x="1684" y="2187"/>
                        </a:cubicBezTo>
                        <a:cubicBezTo>
                          <a:pt x="1684" y="2187"/>
                          <a:pt x="1684" y="2186"/>
                          <a:pt x="1684" y="2186"/>
                        </a:cubicBezTo>
                        <a:cubicBezTo>
                          <a:pt x="1684" y="2186"/>
                          <a:pt x="1684" y="2187"/>
                          <a:pt x="1684" y="2187"/>
                        </a:cubicBezTo>
                        <a:cubicBezTo>
                          <a:pt x="1684" y="2187"/>
                          <a:pt x="1684" y="2186"/>
                          <a:pt x="1685" y="2186"/>
                        </a:cubicBezTo>
                        <a:cubicBezTo>
                          <a:pt x="1685" y="2186"/>
                          <a:pt x="1685" y="2186"/>
                          <a:pt x="1685" y="2186"/>
                        </a:cubicBezTo>
                        <a:cubicBezTo>
                          <a:pt x="1685" y="2186"/>
                          <a:pt x="1685" y="2186"/>
                          <a:pt x="1685" y="2186"/>
                        </a:cubicBezTo>
                        <a:cubicBezTo>
                          <a:pt x="1685" y="2186"/>
                          <a:pt x="1685" y="2186"/>
                          <a:pt x="1685" y="2186"/>
                        </a:cubicBezTo>
                        <a:cubicBezTo>
                          <a:pt x="1685" y="2186"/>
                          <a:pt x="1685" y="2186"/>
                          <a:pt x="1686" y="2186"/>
                        </a:cubicBezTo>
                        <a:cubicBezTo>
                          <a:pt x="1686" y="2187"/>
                          <a:pt x="1686" y="2187"/>
                          <a:pt x="1686" y="2187"/>
                        </a:cubicBezTo>
                        <a:cubicBezTo>
                          <a:pt x="1686" y="2187"/>
                          <a:pt x="1686" y="2187"/>
                          <a:pt x="1686" y="2187"/>
                        </a:cubicBezTo>
                        <a:cubicBezTo>
                          <a:pt x="1686" y="2187"/>
                          <a:pt x="1686" y="2186"/>
                          <a:pt x="1686" y="2186"/>
                        </a:cubicBezTo>
                        <a:cubicBezTo>
                          <a:pt x="1686" y="2186"/>
                          <a:pt x="1687" y="2186"/>
                          <a:pt x="1687" y="2186"/>
                        </a:cubicBezTo>
                        <a:cubicBezTo>
                          <a:pt x="1687" y="2186"/>
                          <a:pt x="1687" y="2186"/>
                          <a:pt x="1687" y="2186"/>
                        </a:cubicBezTo>
                        <a:cubicBezTo>
                          <a:pt x="1687" y="2186"/>
                          <a:pt x="1687" y="2186"/>
                          <a:pt x="1687" y="2186"/>
                        </a:cubicBezTo>
                        <a:cubicBezTo>
                          <a:pt x="1687" y="2187"/>
                          <a:pt x="1687" y="2186"/>
                          <a:pt x="1687" y="2186"/>
                        </a:cubicBezTo>
                        <a:cubicBezTo>
                          <a:pt x="1687" y="2187"/>
                          <a:pt x="1688" y="2187"/>
                          <a:pt x="1688" y="2187"/>
                        </a:cubicBezTo>
                        <a:cubicBezTo>
                          <a:pt x="1688" y="2187"/>
                          <a:pt x="1688" y="2187"/>
                          <a:pt x="1688" y="2187"/>
                        </a:cubicBezTo>
                        <a:cubicBezTo>
                          <a:pt x="1688" y="2187"/>
                          <a:pt x="1688" y="2187"/>
                          <a:pt x="1688" y="2187"/>
                        </a:cubicBezTo>
                        <a:cubicBezTo>
                          <a:pt x="1688" y="2186"/>
                          <a:pt x="1688" y="2187"/>
                          <a:pt x="1688" y="2187"/>
                        </a:cubicBezTo>
                        <a:cubicBezTo>
                          <a:pt x="1688" y="2187"/>
                          <a:pt x="1689" y="2186"/>
                          <a:pt x="1689" y="2186"/>
                        </a:cubicBezTo>
                        <a:cubicBezTo>
                          <a:pt x="1689" y="2186"/>
                          <a:pt x="1689" y="2186"/>
                          <a:pt x="1689" y="2186"/>
                        </a:cubicBezTo>
                        <a:cubicBezTo>
                          <a:pt x="1689" y="2186"/>
                          <a:pt x="1689" y="2187"/>
                          <a:pt x="1689" y="2186"/>
                        </a:cubicBezTo>
                        <a:cubicBezTo>
                          <a:pt x="1689" y="2186"/>
                          <a:pt x="1689" y="2186"/>
                          <a:pt x="1689" y="2186"/>
                        </a:cubicBezTo>
                        <a:cubicBezTo>
                          <a:pt x="1689" y="2186"/>
                          <a:pt x="1690" y="2186"/>
                          <a:pt x="1690" y="2186"/>
                        </a:cubicBezTo>
                        <a:cubicBezTo>
                          <a:pt x="1690" y="2186"/>
                          <a:pt x="1690" y="2186"/>
                          <a:pt x="1690" y="2186"/>
                        </a:cubicBezTo>
                        <a:cubicBezTo>
                          <a:pt x="1690" y="2186"/>
                          <a:pt x="1690" y="2186"/>
                          <a:pt x="1690" y="2186"/>
                        </a:cubicBezTo>
                        <a:cubicBezTo>
                          <a:pt x="1690" y="2186"/>
                          <a:pt x="1690" y="2186"/>
                          <a:pt x="1690" y="2186"/>
                        </a:cubicBezTo>
                        <a:cubicBezTo>
                          <a:pt x="1690" y="2186"/>
                          <a:pt x="1691" y="2187"/>
                          <a:pt x="1691" y="2187"/>
                        </a:cubicBezTo>
                        <a:cubicBezTo>
                          <a:pt x="1691" y="2187"/>
                          <a:pt x="1691" y="2186"/>
                          <a:pt x="1691" y="2186"/>
                        </a:cubicBezTo>
                        <a:cubicBezTo>
                          <a:pt x="1691" y="2186"/>
                          <a:pt x="1691" y="2187"/>
                          <a:pt x="1691" y="2187"/>
                        </a:cubicBezTo>
                        <a:cubicBezTo>
                          <a:pt x="1691" y="2186"/>
                          <a:pt x="1691" y="2186"/>
                          <a:pt x="1691" y="2186"/>
                        </a:cubicBezTo>
                        <a:cubicBezTo>
                          <a:pt x="1691" y="2186"/>
                          <a:pt x="1692" y="2186"/>
                          <a:pt x="1692" y="2186"/>
                        </a:cubicBezTo>
                        <a:cubicBezTo>
                          <a:pt x="1692" y="2186"/>
                          <a:pt x="1692" y="2186"/>
                          <a:pt x="1692" y="2186"/>
                        </a:cubicBezTo>
                        <a:cubicBezTo>
                          <a:pt x="1692" y="2186"/>
                          <a:pt x="1692" y="2186"/>
                          <a:pt x="1692" y="2186"/>
                        </a:cubicBezTo>
                        <a:cubicBezTo>
                          <a:pt x="1692" y="2186"/>
                          <a:pt x="1692" y="2186"/>
                          <a:pt x="1692" y="2186"/>
                        </a:cubicBezTo>
                        <a:cubicBezTo>
                          <a:pt x="1693" y="2186"/>
                          <a:pt x="1693" y="2186"/>
                          <a:pt x="1693" y="2186"/>
                        </a:cubicBezTo>
                        <a:cubicBezTo>
                          <a:pt x="1693" y="2186"/>
                          <a:pt x="1693" y="2186"/>
                          <a:pt x="1693" y="2186"/>
                        </a:cubicBezTo>
                        <a:cubicBezTo>
                          <a:pt x="1693" y="2186"/>
                          <a:pt x="1693" y="2186"/>
                          <a:pt x="1693" y="2186"/>
                        </a:cubicBezTo>
                        <a:cubicBezTo>
                          <a:pt x="1693" y="2186"/>
                          <a:pt x="1693" y="2185"/>
                          <a:pt x="1693" y="2186"/>
                        </a:cubicBezTo>
                        <a:cubicBezTo>
                          <a:pt x="1694" y="2186"/>
                          <a:pt x="1694" y="2186"/>
                          <a:pt x="1694" y="2186"/>
                        </a:cubicBezTo>
                        <a:cubicBezTo>
                          <a:pt x="1694" y="2186"/>
                          <a:pt x="1694" y="2186"/>
                          <a:pt x="1694" y="2186"/>
                        </a:cubicBezTo>
                        <a:cubicBezTo>
                          <a:pt x="1694" y="2186"/>
                          <a:pt x="1694" y="2186"/>
                          <a:pt x="1694" y="2186"/>
                        </a:cubicBezTo>
                        <a:cubicBezTo>
                          <a:pt x="1694" y="2186"/>
                          <a:pt x="1694" y="2186"/>
                          <a:pt x="1694" y="2186"/>
                        </a:cubicBezTo>
                        <a:cubicBezTo>
                          <a:pt x="1695" y="2186"/>
                          <a:pt x="1695" y="2186"/>
                          <a:pt x="1695" y="2186"/>
                        </a:cubicBezTo>
                        <a:cubicBezTo>
                          <a:pt x="1695" y="2186"/>
                          <a:pt x="1695" y="2186"/>
                          <a:pt x="1695" y="2186"/>
                        </a:cubicBezTo>
                        <a:cubicBezTo>
                          <a:pt x="1695" y="2186"/>
                          <a:pt x="1695" y="2185"/>
                          <a:pt x="1695" y="2185"/>
                        </a:cubicBezTo>
                        <a:cubicBezTo>
                          <a:pt x="1695" y="2185"/>
                          <a:pt x="1695" y="2186"/>
                          <a:pt x="1695" y="2186"/>
                        </a:cubicBezTo>
                        <a:cubicBezTo>
                          <a:pt x="1696" y="2186"/>
                          <a:pt x="1696" y="2185"/>
                          <a:pt x="1696" y="2185"/>
                        </a:cubicBezTo>
                        <a:cubicBezTo>
                          <a:pt x="1696" y="2185"/>
                          <a:pt x="1696" y="2186"/>
                          <a:pt x="1696" y="2186"/>
                        </a:cubicBezTo>
                        <a:cubicBezTo>
                          <a:pt x="1696" y="2186"/>
                          <a:pt x="1696" y="2186"/>
                          <a:pt x="1696" y="2186"/>
                        </a:cubicBezTo>
                        <a:cubicBezTo>
                          <a:pt x="1696" y="2186"/>
                          <a:pt x="1696" y="2186"/>
                          <a:pt x="1696" y="2186"/>
                        </a:cubicBezTo>
                        <a:cubicBezTo>
                          <a:pt x="1697" y="2186"/>
                          <a:pt x="1697" y="2186"/>
                          <a:pt x="1697" y="2187"/>
                        </a:cubicBezTo>
                        <a:cubicBezTo>
                          <a:pt x="1697" y="2187"/>
                          <a:pt x="1697" y="2186"/>
                          <a:pt x="1697" y="2186"/>
                        </a:cubicBezTo>
                        <a:cubicBezTo>
                          <a:pt x="1697" y="2186"/>
                          <a:pt x="1697" y="2186"/>
                          <a:pt x="1697" y="2186"/>
                        </a:cubicBezTo>
                        <a:cubicBezTo>
                          <a:pt x="1697" y="2186"/>
                          <a:pt x="1697" y="2186"/>
                          <a:pt x="1698" y="2186"/>
                        </a:cubicBezTo>
                        <a:cubicBezTo>
                          <a:pt x="1698" y="2186"/>
                          <a:pt x="1698" y="2186"/>
                          <a:pt x="1698" y="2186"/>
                        </a:cubicBezTo>
                        <a:cubicBezTo>
                          <a:pt x="1698" y="2186"/>
                          <a:pt x="1698" y="2186"/>
                          <a:pt x="1698" y="2186"/>
                        </a:cubicBezTo>
                        <a:cubicBezTo>
                          <a:pt x="1698" y="2186"/>
                          <a:pt x="1698" y="2186"/>
                          <a:pt x="1698" y="2185"/>
                        </a:cubicBezTo>
                        <a:cubicBezTo>
                          <a:pt x="1698" y="2185"/>
                          <a:pt x="1698" y="2185"/>
                          <a:pt x="1699" y="2186"/>
                        </a:cubicBezTo>
                        <a:cubicBezTo>
                          <a:pt x="1699" y="2186"/>
                          <a:pt x="1699" y="2186"/>
                          <a:pt x="1699" y="2186"/>
                        </a:cubicBezTo>
                        <a:cubicBezTo>
                          <a:pt x="1699" y="2186"/>
                          <a:pt x="1699" y="2186"/>
                          <a:pt x="1699" y="2185"/>
                        </a:cubicBezTo>
                        <a:cubicBezTo>
                          <a:pt x="1699" y="2185"/>
                          <a:pt x="1699" y="2185"/>
                          <a:pt x="1699" y="2185"/>
                        </a:cubicBezTo>
                        <a:cubicBezTo>
                          <a:pt x="1699" y="2185"/>
                          <a:pt x="1699" y="2185"/>
                          <a:pt x="1700" y="2185"/>
                        </a:cubicBezTo>
                        <a:cubicBezTo>
                          <a:pt x="1700" y="2185"/>
                          <a:pt x="1700" y="2186"/>
                          <a:pt x="1700" y="2186"/>
                        </a:cubicBezTo>
                        <a:cubicBezTo>
                          <a:pt x="1700" y="2186"/>
                          <a:pt x="1700" y="2185"/>
                          <a:pt x="1700" y="2185"/>
                        </a:cubicBezTo>
                        <a:cubicBezTo>
                          <a:pt x="1700" y="2185"/>
                          <a:pt x="1700" y="2185"/>
                          <a:pt x="1700" y="2185"/>
                        </a:cubicBezTo>
                        <a:cubicBezTo>
                          <a:pt x="1700" y="2185"/>
                          <a:pt x="1700" y="2185"/>
                          <a:pt x="1701" y="2185"/>
                        </a:cubicBezTo>
                        <a:cubicBezTo>
                          <a:pt x="1701" y="2185"/>
                          <a:pt x="1701" y="2185"/>
                          <a:pt x="1701" y="2185"/>
                        </a:cubicBezTo>
                        <a:cubicBezTo>
                          <a:pt x="1701" y="2185"/>
                          <a:pt x="1701" y="2185"/>
                          <a:pt x="1701" y="2185"/>
                        </a:cubicBezTo>
                        <a:cubicBezTo>
                          <a:pt x="1701" y="2185"/>
                          <a:pt x="1701" y="2186"/>
                          <a:pt x="1701" y="2185"/>
                        </a:cubicBezTo>
                        <a:cubicBezTo>
                          <a:pt x="1701" y="2185"/>
                          <a:pt x="1701" y="2185"/>
                          <a:pt x="1702" y="2185"/>
                        </a:cubicBezTo>
                        <a:cubicBezTo>
                          <a:pt x="1702" y="2185"/>
                          <a:pt x="1702" y="2185"/>
                          <a:pt x="1702" y="2185"/>
                        </a:cubicBezTo>
                        <a:cubicBezTo>
                          <a:pt x="1702" y="2185"/>
                          <a:pt x="1702" y="2185"/>
                          <a:pt x="1702" y="2185"/>
                        </a:cubicBezTo>
                        <a:cubicBezTo>
                          <a:pt x="1702" y="2185"/>
                          <a:pt x="1702" y="2186"/>
                          <a:pt x="1702" y="2186"/>
                        </a:cubicBezTo>
                        <a:cubicBezTo>
                          <a:pt x="1702" y="2186"/>
                          <a:pt x="1703" y="2185"/>
                          <a:pt x="1703" y="2185"/>
                        </a:cubicBezTo>
                        <a:cubicBezTo>
                          <a:pt x="1703" y="2185"/>
                          <a:pt x="1703" y="2185"/>
                          <a:pt x="1703" y="2185"/>
                        </a:cubicBezTo>
                        <a:cubicBezTo>
                          <a:pt x="1703" y="2185"/>
                          <a:pt x="1703" y="2185"/>
                          <a:pt x="1703" y="2185"/>
                        </a:cubicBezTo>
                        <a:cubicBezTo>
                          <a:pt x="1703" y="2185"/>
                          <a:pt x="1703" y="2185"/>
                          <a:pt x="1703" y="2185"/>
                        </a:cubicBezTo>
                        <a:cubicBezTo>
                          <a:pt x="1703" y="2185"/>
                          <a:pt x="1704" y="2185"/>
                          <a:pt x="1704" y="2185"/>
                        </a:cubicBezTo>
                        <a:cubicBezTo>
                          <a:pt x="1704" y="2185"/>
                          <a:pt x="1704" y="2185"/>
                          <a:pt x="1704" y="2185"/>
                        </a:cubicBezTo>
                        <a:cubicBezTo>
                          <a:pt x="1704" y="2185"/>
                          <a:pt x="1705" y="2185"/>
                          <a:pt x="1705" y="2185"/>
                        </a:cubicBezTo>
                        <a:cubicBezTo>
                          <a:pt x="1705" y="2185"/>
                          <a:pt x="1705" y="2185"/>
                          <a:pt x="1705" y="2185"/>
                        </a:cubicBezTo>
                        <a:cubicBezTo>
                          <a:pt x="1705" y="2185"/>
                          <a:pt x="1705" y="2185"/>
                          <a:pt x="1705" y="2185"/>
                        </a:cubicBezTo>
                        <a:cubicBezTo>
                          <a:pt x="1705" y="2185"/>
                          <a:pt x="1705" y="2185"/>
                          <a:pt x="1705" y="2185"/>
                        </a:cubicBezTo>
                        <a:cubicBezTo>
                          <a:pt x="1705" y="2185"/>
                          <a:pt x="1706" y="2185"/>
                          <a:pt x="1706" y="2185"/>
                        </a:cubicBezTo>
                        <a:cubicBezTo>
                          <a:pt x="1706" y="2185"/>
                          <a:pt x="1706" y="2185"/>
                          <a:pt x="1706" y="2185"/>
                        </a:cubicBezTo>
                        <a:cubicBezTo>
                          <a:pt x="1706" y="2185"/>
                          <a:pt x="1706" y="2186"/>
                          <a:pt x="1706" y="2186"/>
                        </a:cubicBezTo>
                        <a:cubicBezTo>
                          <a:pt x="1706" y="2186"/>
                          <a:pt x="1706" y="2185"/>
                          <a:pt x="1706" y="2185"/>
                        </a:cubicBezTo>
                        <a:cubicBezTo>
                          <a:pt x="1706" y="2184"/>
                          <a:pt x="1707" y="2185"/>
                          <a:pt x="1707" y="2185"/>
                        </a:cubicBezTo>
                        <a:cubicBezTo>
                          <a:pt x="1707" y="2185"/>
                          <a:pt x="1707" y="2185"/>
                          <a:pt x="1707" y="2185"/>
                        </a:cubicBezTo>
                        <a:cubicBezTo>
                          <a:pt x="1707" y="2185"/>
                          <a:pt x="1707" y="2185"/>
                          <a:pt x="1707" y="2185"/>
                        </a:cubicBezTo>
                        <a:cubicBezTo>
                          <a:pt x="1707" y="2185"/>
                          <a:pt x="1707" y="2185"/>
                          <a:pt x="1707" y="2185"/>
                        </a:cubicBezTo>
                        <a:cubicBezTo>
                          <a:pt x="1707" y="2185"/>
                          <a:pt x="1708" y="2184"/>
                          <a:pt x="1708" y="2184"/>
                        </a:cubicBezTo>
                        <a:cubicBezTo>
                          <a:pt x="1708" y="2184"/>
                          <a:pt x="1708" y="2185"/>
                          <a:pt x="1708" y="2185"/>
                        </a:cubicBezTo>
                        <a:cubicBezTo>
                          <a:pt x="1708" y="2185"/>
                          <a:pt x="1708" y="2185"/>
                          <a:pt x="1708" y="2185"/>
                        </a:cubicBezTo>
                        <a:cubicBezTo>
                          <a:pt x="1708" y="2185"/>
                          <a:pt x="1708" y="2185"/>
                          <a:pt x="1708" y="2185"/>
                        </a:cubicBezTo>
                        <a:cubicBezTo>
                          <a:pt x="1709" y="2185"/>
                          <a:pt x="1709" y="2185"/>
                          <a:pt x="1709" y="2185"/>
                        </a:cubicBezTo>
                        <a:cubicBezTo>
                          <a:pt x="1709" y="2184"/>
                          <a:pt x="1709" y="2184"/>
                          <a:pt x="1709" y="2184"/>
                        </a:cubicBezTo>
                        <a:cubicBezTo>
                          <a:pt x="1709" y="2184"/>
                          <a:pt x="1709" y="2184"/>
                          <a:pt x="1709" y="2184"/>
                        </a:cubicBezTo>
                        <a:cubicBezTo>
                          <a:pt x="1709" y="2184"/>
                          <a:pt x="1709" y="2184"/>
                          <a:pt x="1709" y="2184"/>
                        </a:cubicBezTo>
                        <a:cubicBezTo>
                          <a:pt x="1710" y="2184"/>
                          <a:pt x="1710" y="2184"/>
                          <a:pt x="1710" y="2184"/>
                        </a:cubicBezTo>
                        <a:cubicBezTo>
                          <a:pt x="1710" y="2184"/>
                          <a:pt x="1710" y="2185"/>
                          <a:pt x="1710" y="2185"/>
                        </a:cubicBezTo>
                        <a:cubicBezTo>
                          <a:pt x="1710" y="2185"/>
                          <a:pt x="1710" y="2185"/>
                          <a:pt x="1710" y="2184"/>
                        </a:cubicBezTo>
                        <a:cubicBezTo>
                          <a:pt x="1710" y="2184"/>
                          <a:pt x="1710" y="2184"/>
                          <a:pt x="1710" y="2184"/>
                        </a:cubicBezTo>
                        <a:cubicBezTo>
                          <a:pt x="1711" y="2184"/>
                          <a:pt x="1711" y="2184"/>
                          <a:pt x="1711" y="2184"/>
                        </a:cubicBezTo>
                        <a:cubicBezTo>
                          <a:pt x="1711" y="2185"/>
                          <a:pt x="1711" y="2185"/>
                          <a:pt x="1711" y="2185"/>
                        </a:cubicBezTo>
                        <a:cubicBezTo>
                          <a:pt x="1711" y="2185"/>
                          <a:pt x="1711" y="2185"/>
                          <a:pt x="1711" y="2185"/>
                        </a:cubicBezTo>
                        <a:cubicBezTo>
                          <a:pt x="1711" y="2185"/>
                          <a:pt x="1711" y="2185"/>
                          <a:pt x="1711" y="2185"/>
                        </a:cubicBezTo>
                        <a:cubicBezTo>
                          <a:pt x="1712" y="2185"/>
                          <a:pt x="1712" y="2185"/>
                          <a:pt x="1712" y="2185"/>
                        </a:cubicBezTo>
                        <a:cubicBezTo>
                          <a:pt x="1712" y="2185"/>
                          <a:pt x="1712" y="2186"/>
                          <a:pt x="1712" y="2186"/>
                        </a:cubicBezTo>
                        <a:cubicBezTo>
                          <a:pt x="1712" y="2185"/>
                          <a:pt x="1712" y="2185"/>
                          <a:pt x="1712" y="2184"/>
                        </a:cubicBezTo>
                        <a:cubicBezTo>
                          <a:pt x="1712" y="2184"/>
                          <a:pt x="1712" y="2184"/>
                          <a:pt x="1712" y="2184"/>
                        </a:cubicBezTo>
                        <a:cubicBezTo>
                          <a:pt x="1713" y="2184"/>
                          <a:pt x="1713" y="2184"/>
                          <a:pt x="1713" y="2184"/>
                        </a:cubicBezTo>
                        <a:cubicBezTo>
                          <a:pt x="1713" y="2184"/>
                          <a:pt x="1713" y="2184"/>
                          <a:pt x="1713" y="2184"/>
                        </a:cubicBezTo>
                        <a:cubicBezTo>
                          <a:pt x="1713" y="2184"/>
                          <a:pt x="1713" y="2185"/>
                          <a:pt x="1713" y="2185"/>
                        </a:cubicBezTo>
                        <a:cubicBezTo>
                          <a:pt x="1713" y="2185"/>
                          <a:pt x="1713" y="2184"/>
                          <a:pt x="1713" y="2184"/>
                        </a:cubicBezTo>
                        <a:cubicBezTo>
                          <a:pt x="1714" y="2184"/>
                          <a:pt x="1714" y="2184"/>
                          <a:pt x="1714" y="2184"/>
                        </a:cubicBezTo>
                        <a:cubicBezTo>
                          <a:pt x="1714" y="2184"/>
                          <a:pt x="1714" y="2185"/>
                          <a:pt x="1714" y="2185"/>
                        </a:cubicBezTo>
                        <a:cubicBezTo>
                          <a:pt x="1714" y="2185"/>
                          <a:pt x="1714" y="2184"/>
                          <a:pt x="1714" y="2184"/>
                        </a:cubicBezTo>
                        <a:cubicBezTo>
                          <a:pt x="1714" y="2184"/>
                          <a:pt x="1714" y="2184"/>
                          <a:pt x="1715" y="2184"/>
                        </a:cubicBezTo>
                        <a:cubicBezTo>
                          <a:pt x="1715" y="2184"/>
                          <a:pt x="1715" y="2185"/>
                          <a:pt x="1715" y="2184"/>
                        </a:cubicBezTo>
                        <a:cubicBezTo>
                          <a:pt x="1715" y="2184"/>
                          <a:pt x="1715" y="2184"/>
                          <a:pt x="1715" y="2184"/>
                        </a:cubicBezTo>
                        <a:cubicBezTo>
                          <a:pt x="1715" y="2184"/>
                          <a:pt x="1715" y="2184"/>
                          <a:pt x="1715" y="2184"/>
                        </a:cubicBezTo>
                        <a:cubicBezTo>
                          <a:pt x="1715" y="2184"/>
                          <a:pt x="1715" y="2184"/>
                          <a:pt x="1716" y="2184"/>
                        </a:cubicBezTo>
                        <a:cubicBezTo>
                          <a:pt x="1716" y="2184"/>
                          <a:pt x="1716" y="2184"/>
                          <a:pt x="1716" y="2184"/>
                        </a:cubicBezTo>
                        <a:cubicBezTo>
                          <a:pt x="1716" y="2184"/>
                          <a:pt x="1716" y="2184"/>
                          <a:pt x="1716" y="2184"/>
                        </a:cubicBezTo>
                        <a:cubicBezTo>
                          <a:pt x="1716" y="2184"/>
                          <a:pt x="1716" y="2184"/>
                          <a:pt x="1716" y="2184"/>
                        </a:cubicBezTo>
                        <a:cubicBezTo>
                          <a:pt x="1716" y="2184"/>
                          <a:pt x="1716" y="2185"/>
                          <a:pt x="1717" y="2185"/>
                        </a:cubicBezTo>
                        <a:cubicBezTo>
                          <a:pt x="1717" y="2185"/>
                          <a:pt x="1717" y="2185"/>
                          <a:pt x="1717" y="2185"/>
                        </a:cubicBezTo>
                        <a:cubicBezTo>
                          <a:pt x="1717" y="2185"/>
                          <a:pt x="1717" y="2184"/>
                          <a:pt x="1717" y="2184"/>
                        </a:cubicBezTo>
                        <a:cubicBezTo>
                          <a:pt x="1717" y="2184"/>
                          <a:pt x="1717" y="2184"/>
                          <a:pt x="1717" y="2184"/>
                        </a:cubicBezTo>
                        <a:cubicBezTo>
                          <a:pt x="1717" y="2184"/>
                          <a:pt x="1717" y="2185"/>
                          <a:pt x="1718" y="2185"/>
                        </a:cubicBezTo>
                        <a:cubicBezTo>
                          <a:pt x="1718" y="2185"/>
                          <a:pt x="1718" y="2184"/>
                          <a:pt x="1718" y="2184"/>
                        </a:cubicBezTo>
                        <a:cubicBezTo>
                          <a:pt x="1718" y="2184"/>
                          <a:pt x="1718" y="2185"/>
                          <a:pt x="1718" y="2185"/>
                        </a:cubicBezTo>
                        <a:cubicBezTo>
                          <a:pt x="1718" y="2185"/>
                          <a:pt x="1718" y="2185"/>
                          <a:pt x="1718" y="2185"/>
                        </a:cubicBezTo>
                        <a:cubicBezTo>
                          <a:pt x="1718" y="2185"/>
                          <a:pt x="1718" y="2185"/>
                          <a:pt x="1719" y="2185"/>
                        </a:cubicBezTo>
                        <a:cubicBezTo>
                          <a:pt x="1719" y="2185"/>
                          <a:pt x="1719" y="2185"/>
                          <a:pt x="1719" y="2185"/>
                        </a:cubicBezTo>
                        <a:cubicBezTo>
                          <a:pt x="1719" y="2185"/>
                          <a:pt x="1719" y="2185"/>
                          <a:pt x="1719" y="2185"/>
                        </a:cubicBezTo>
                        <a:cubicBezTo>
                          <a:pt x="1719" y="2185"/>
                          <a:pt x="1719" y="2185"/>
                          <a:pt x="1719" y="2185"/>
                        </a:cubicBezTo>
                        <a:cubicBezTo>
                          <a:pt x="1719" y="2185"/>
                          <a:pt x="1720" y="2185"/>
                          <a:pt x="1720" y="2185"/>
                        </a:cubicBezTo>
                        <a:cubicBezTo>
                          <a:pt x="1720" y="2185"/>
                          <a:pt x="1720" y="2185"/>
                          <a:pt x="1720" y="2185"/>
                        </a:cubicBezTo>
                        <a:cubicBezTo>
                          <a:pt x="1720" y="2185"/>
                          <a:pt x="1720" y="2185"/>
                          <a:pt x="1720" y="2185"/>
                        </a:cubicBezTo>
                        <a:cubicBezTo>
                          <a:pt x="1720" y="2185"/>
                          <a:pt x="1720" y="2185"/>
                          <a:pt x="1720" y="2185"/>
                        </a:cubicBezTo>
                        <a:cubicBezTo>
                          <a:pt x="1720" y="2185"/>
                          <a:pt x="1721" y="2186"/>
                          <a:pt x="1721" y="2186"/>
                        </a:cubicBezTo>
                        <a:cubicBezTo>
                          <a:pt x="1721" y="2186"/>
                          <a:pt x="1721" y="2186"/>
                          <a:pt x="1721" y="2186"/>
                        </a:cubicBezTo>
                        <a:cubicBezTo>
                          <a:pt x="1721" y="2186"/>
                          <a:pt x="1721" y="2185"/>
                          <a:pt x="1721" y="2185"/>
                        </a:cubicBezTo>
                        <a:cubicBezTo>
                          <a:pt x="1721" y="2185"/>
                          <a:pt x="1721" y="2185"/>
                          <a:pt x="1721" y="2185"/>
                        </a:cubicBezTo>
                        <a:cubicBezTo>
                          <a:pt x="1721" y="2185"/>
                          <a:pt x="1722" y="2185"/>
                          <a:pt x="1722" y="2185"/>
                        </a:cubicBezTo>
                        <a:cubicBezTo>
                          <a:pt x="1722" y="2185"/>
                          <a:pt x="1722" y="2185"/>
                          <a:pt x="1722" y="2185"/>
                        </a:cubicBezTo>
                        <a:cubicBezTo>
                          <a:pt x="1722" y="2185"/>
                          <a:pt x="1722" y="2185"/>
                          <a:pt x="1722" y="2185"/>
                        </a:cubicBezTo>
                        <a:cubicBezTo>
                          <a:pt x="1722" y="2185"/>
                          <a:pt x="1722" y="2185"/>
                          <a:pt x="1722" y="2185"/>
                        </a:cubicBezTo>
                        <a:cubicBezTo>
                          <a:pt x="1722" y="2185"/>
                          <a:pt x="1723" y="2185"/>
                          <a:pt x="1723" y="2185"/>
                        </a:cubicBezTo>
                        <a:cubicBezTo>
                          <a:pt x="1723" y="2185"/>
                          <a:pt x="1723" y="2186"/>
                          <a:pt x="1723" y="2186"/>
                        </a:cubicBezTo>
                        <a:cubicBezTo>
                          <a:pt x="1723" y="2186"/>
                          <a:pt x="1723" y="2186"/>
                          <a:pt x="1723" y="2186"/>
                        </a:cubicBezTo>
                        <a:cubicBezTo>
                          <a:pt x="1723" y="2186"/>
                          <a:pt x="1723" y="2185"/>
                          <a:pt x="1723" y="2185"/>
                        </a:cubicBezTo>
                        <a:cubicBezTo>
                          <a:pt x="1723" y="2185"/>
                          <a:pt x="1724" y="2186"/>
                          <a:pt x="1724" y="2186"/>
                        </a:cubicBezTo>
                        <a:cubicBezTo>
                          <a:pt x="1724" y="2186"/>
                          <a:pt x="1724" y="2185"/>
                          <a:pt x="1724" y="2185"/>
                        </a:cubicBezTo>
                        <a:cubicBezTo>
                          <a:pt x="1724" y="2185"/>
                          <a:pt x="1724" y="2186"/>
                          <a:pt x="1724" y="2186"/>
                        </a:cubicBezTo>
                        <a:cubicBezTo>
                          <a:pt x="1724" y="2186"/>
                          <a:pt x="1724" y="2185"/>
                          <a:pt x="1724" y="2185"/>
                        </a:cubicBezTo>
                        <a:cubicBezTo>
                          <a:pt x="1724" y="2185"/>
                          <a:pt x="1725" y="2185"/>
                          <a:pt x="1725" y="2185"/>
                        </a:cubicBezTo>
                        <a:cubicBezTo>
                          <a:pt x="1725" y="2185"/>
                          <a:pt x="1725" y="2185"/>
                          <a:pt x="1725" y="2185"/>
                        </a:cubicBezTo>
                        <a:cubicBezTo>
                          <a:pt x="1725" y="2186"/>
                          <a:pt x="1725" y="2186"/>
                          <a:pt x="1725" y="2186"/>
                        </a:cubicBezTo>
                        <a:cubicBezTo>
                          <a:pt x="1725" y="2186"/>
                          <a:pt x="1725" y="2186"/>
                          <a:pt x="1725" y="2186"/>
                        </a:cubicBezTo>
                        <a:cubicBezTo>
                          <a:pt x="1726" y="2186"/>
                          <a:pt x="1726" y="2186"/>
                          <a:pt x="1726" y="2186"/>
                        </a:cubicBezTo>
                        <a:cubicBezTo>
                          <a:pt x="1726" y="2186"/>
                          <a:pt x="1726" y="2185"/>
                          <a:pt x="1726" y="2185"/>
                        </a:cubicBezTo>
                        <a:cubicBezTo>
                          <a:pt x="1726" y="2185"/>
                          <a:pt x="1726" y="2185"/>
                          <a:pt x="1726" y="2185"/>
                        </a:cubicBezTo>
                        <a:cubicBezTo>
                          <a:pt x="1726" y="2185"/>
                          <a:pt x="1726" y="2185"/>
                          <a:pt x="1726" y="2185"/>
                        </a:cubicBezTo>
                        <a:cubicBezTo>
                          <a:pt x="1727" y="2185"/>
                          <a:pt x="1727" y="2186"/>
                          <a:pt x="1727" y="2186"/>
                        </a:cubicBezTo>
                        <a:cubicBezTo>
                          <a:pt x="1727" y="2186"/>
                          <a:pt x="1727" y="2185"/>
                          <a:pt x="1727" y="2185"/>
                        </a:cubicBezTo>
                        <a:cubicBezTo>
                          <a:pt x="1727" y="2185"/>
                          <a:pt x="1727" y="2185"/>
                          <a:pt x="1727" y="2185"/>
                        </a:cubicBezTo>
                        <a:cubicBezTo>
                          <a:pt x="1727" y="2185"/>
                          <a:pt x="1727" y="2185"/>
                          <a:pt x="1727" y="2185"/>
                        </a:cubicBezTo>
                        <a:cubicBezTo>
                          <a:pt x="1728" y="2185"/>
                          <a:pt x="1728" y="2185"/>
                          <a:pt x="1728" y="2185"/>
                        </a:cubicBezTo>
                        <a:cubicBezTo>
                          <a:pt x="1728" y="2185"/>
                          <a:pt x="1728" y="2186"/>
                          <a:pt x="1728" y="2186"/>
                        </a:cubicBezTo>
                        <a:cubicBezTo>
                          <a:pt x="1728" y="2186"/>
                          <a:pt x="1728" y="2185"/>
                          <a:pt x="1728" y="2185"/>
                        </a:cubicBezTo>
                        <a:cubicBezTo>
                          <a:pt x="1728" y="2185"/>
                          <a:pt x="1728" y="2185"/>
                          <a:pt x="1728" y="2185"/>
                        </a:cubicBezTo>
                        <a:cubicBezTo>
                          <a:pt x="1729" y="2185"/>
                          <a:pt x="1729" y="2185"/>
                          <a:pt x="1729" y="2185"/>
                        </a:cubicBezTo>
                        <a:cubicBezTo>
                          <a:pt x="1729" y="2185"/>
                          <a:pt x="1729" y="2185"/>
                          <a:pt x="1729" y="2185"/>
                        </a:cubicBezTo>
                        <a:cubicBezTo>
                          <a:pt x="1729" y="2185"/>
                          <a:pt x="1729" y="2185"/>
                          <a:pt x="1729" y="2185"/>
                        </a:cubicBezTo>
                        <a:cubicBezTo>
                          <a:pt x="1729" y="2185"/>
                          <a:pt x="1729" y="2186"/>
                          <a:pt x="1729" y="2186"/>
                        </a:cubicBezTo>
                        <a:cubicBezTo>
                          <a:pt x="1730" y="2186"/>
                          <a:pt x="1730" y="2185"/>
                          <a:pt x="1730" y="2185"/>
                        </a:cubicBezTo>
                        <a:cubicBezTo>
                          <a:pt x="1730" y="2185"/>
                          <a:pt x="1730" y="2185"/>
                          <a:pt x="1730" y="2185"/>
                        </a:cubicBezTo>
                        <a:cubicBezTo>
                          <a:pt x="1730" y="2185"/>
                          <a:pt x="1730" y="2185"/>
                          <a:pt x="1730" y="2185"/>
                        </a:cubicBezTo>
                        <a:cubicBezTo>
                          <a:pt x="1730" y="2185"/>
                          <a:pt x="1730" y="2185"/>
                          <a:pt x="1731" y="2185"/>
                        </a:cubicBezTo>
                        <a:cubicBezTo>
                          <a:pt x="1731" y="2185"/>
                          <a:pt x="1731" y="2185"/>
                          <a:pt x="1731" y="2185"/>
                        </a:cubicBezTo>
                        <a:cubicBezTo>
                          <a:pt x="1731" y="2185"/>
                          <a:pt x="1731" y="2185"/>
                          <a:pt x="1731" y="2185"/>
                        </a:cubicBezTo>
                        <a:cubicBezTo>
                          <a:pt x="1731" y="2185"/>
                          <a:pt x="1731" y="2185"/>
                          <a:pt x="1731" y="2185"/>
                        </a:cubicBezTo>
                        <a:cubicBezTo>
                          <a:pt x="1731" y="2185"/>
                          <a:pt x="1731" y="2185"/>
                          <a:pt x="1732" y="2185"/>
                        </a:cubicBezTo>
                        <a:cubicBezTo>
                          <a:pt x="1732" y="2185"/>
                          <a:pt x="1732" y="2185"/>
                          <a:pt x="1732" y="2185"/>
                        </a:cubicBezTo>
                        <a:cubicBezTo>
                          <a:pt x="1732" y="2185"/>
                          <a:pt x="1732" y="2185"/>
                          <a:pt x="1732" y="2185"/>
                        </a:cubicBezTo>
                        <a:cubicBezTo>
                          <a:pt x="1732" y="2185"/>
                          <a:pt x="1732" y="2186"/>
                          <a:pt x="1732" y="2186"/>
                        </a:cubicBezTo>
                        <a:cubicBezTo>
                          <a:pt x="1732" y="2186"/>
                          <a:pt x="1732" y="2186"/>
                          <a:pt x="1733" y="2186"/>
                        </a:cubicBezTo>
                        <a:cubicBezTo>
                          <a:pt x="1733" y="2186"/>
                          <a:pt x="1733" y="2186"/>
                          <a:pt x="1733" y="2186"/>
                        </a:cubicBezTo>
                        <a:cubicBezTo>
                          <a:pt x="1733" y="2186"/>
                          <a:pt x="1733" y="2186"/>
                          <a:pt x="1733" y="2186"/>
                        </a:cubicBezTo>
                        <a:cubicBezTo>
                          <a:pt x="1733" y="2186"/>
                          <a:pt x="1733" y="2186"/>
                          <a:pt x="1733" y="2186"/>
                        </a:cubicBezTo>
                        <a:cubicBezTo>
                          <a:pt x="1733" y="2186"/>
                          <a:pt x="1733" y="2186"/>
                          <a:pt x="1734" y="2186"/>
                        </a:cubicBezTo>
                        <a:cubicBezTo>
                          <a:pt x="1734" y="2186"/>
                          <a:pt x="1734" y="2186"/>
                          <a:pt x="1734" y="2186"/>
                        </a:cubicBezTo>
                        <a:cubicBezTo>
                          <a:pt x="1734" y="2186"/>
                          <a:pt x="1734" y="2186"/>
                          <a:pt x="1734" y="2186"/>
                        </a:cubicBezTo>
                        <a:cubicBezTo>
                          <a:pt x="1734" y="2186"/>
                          <a:pt x="1734" y="2186"/>
                          <a:pt x="1734" y="2186"/>
                        </a:cubicBezTo>
                        <a:cubicBezTo>
                          <a:pt x="1734" y="2186"/>
                          <a:pt x="1734" y="2186"/>
                          <a:pt x="1735" y="2186"/>
                        </a:cubicBezTo>
                        <a:cubicBezTo>
                          <a:pt x="1735" y="2186"/>
                          <a:pt x="1735" y="2186"/>
                          <a:pt x="1735" y="2186"/>
                        </a:cubicBezTo>
                        <a:cubicBezTo>
                          <a:pt x="1735" y="2186"/>
                          <a:pt x="1735" y="2186"/>
                          <a:pt x="1735" y="2186"/>
                        </a:cubicBezTo>
                        <a:cubicBezTo>
                          <a:pt x="1735" y="2186"/>
                          <a:pt x="1735" y="2186"/>
                          <a:pt x="1735" y="2186"/>
                        </a:cubicBezTo>
                        <a:cubicBezTo>
                          <a:pt x="1735" y="2186"/>
                          <a:pt x="1736" y="2186"/>
                          <a:pt x="1736" y="2186"/>
                        </a:cubicBezTo>
                        <a:cubicBezTo>
                          <a:pt x="1736" y="2186"/>
                          <a:pt x="1736" y="2186"/>
                          <a:pt x="1736" y="2186"/>
                        </a:cubicBezTo>
                        <a:cubicBezTo>
                          <a:pt x="1736" y="2186"/>
                          <a:pt x="1736" y="2186"/>
                          <a:pt x="1736" y="2186"/>
                        </a:cubicBezTo>
                        <a:cubicBezTo>
                          <a:pt x="1736" y="2186"/>
                          <a:pt x="1736" y="2186"/>
                          <a:pt x="1736" y="2186"/>
                        </a:cubicBezTo>
                        <a:cubicBezTo>
                          <a:pt x="1736" y="2186"/>
                          <a:pt x="1737" y="2186"/>
                          <a:pt x="1737" y="2186"/>
                        </a:cubicBezTo>
                        <a:cubicBezTo>
                          <a:pt x="1737" y="2186"/>
                          <a:pt x="1737" y="2186"/>
                          <a:pt x="1737" y="2186"/>
                        </a:cubicBezTo>
                        <a:cubicBezTo>
                          <a:pt x="1737" y="2186"/>
                          <a:pt x="1737" y="2186"/>
                          <a:pt x="1737" y="2186"/>
                        </a:cubicBezTo>
                        <a:cubicBezTo>
                          <a:pt x="1737" y="2186"/>
                          <a:pt x="1737" y="2186"/>
                          <a:pt x="1737" y="2186"/>
                        </a:cubicBezTo>
                        <a:cubicBezTo>
                          <a:pt x="1737" y="2186"/>
                          <a:pt x="1738" y="2186"/>
                          <a:pt x="1738" y="2186"/>
                        </a:cubicBezTo>
                        <a:cubicBezTo>
                          <a:pt x="1738" y="2186"/>
                          <a:pt x="1738" y="2186"/>
                          <a:pt x="1738" y="2186"/>
                        </a:cubicBezTo>
                        <a:cubicBezTo>
                          <a:pt x="1738" y="2186"/>
                          <a:pt x="1738" y="2186"/>
                          <a:pt x="1738" y="2186"/>
                        </a:cubicBezTo>
                        <a:cubicBezTo>
                          <a:pt x="1738" y="2186"/>
                          <a:pt x="1738" y="2186"/>
                          <a:pt x="1738" y="2186"/>
                        </a:cubicBezTo>
                        <a:cubicBezTo>
                          <a:pt x="1738" y="2186"/>
                          <a:pt x="1739" y="2186"/>
                          <a:pt x="1739" y="2186"/>
                        </a:cubicBezTo>
                        <a:cubicBezTo>
                          <a:pt x="1739" y="2186"/>
                          <a:pt x="1739" y="2186"/>
                          <a:pt x="1739" y="2186"/>
                        </a:cubicBezTo>
                        <a:cubicBezTo>
                          <a:pt x="1739" y="2186"/>
                          <a:pt x="1739" y="2186"/>
                          <a:pt x="1739" y="2186"/>
                        </a:cubicBezTo>
                        <a:cubicBezTo>
                          <a:pt x="1739" y="2186"/>
                          <a:pt x="1739" y="2186"/>
                          <a:pt x="1739" y="2186"/>
                        </a:cubicBezTo>
                        <a:cubicBezTo>
                          <a:pt x="1739" y="2186"/>
                          <a:pt x="1740" y="2186"/>
                          <a:pt x="1740" y="2186"/>
                        </a:cubicBezTo>
                        <a:cubicBezTo>
                          <a:pt x="1740" y="2186"/>
                          <a:pt x="1740" y="2186"/>
                          <a:pt x="1740" y="2186"/>
                        </a:cubicBezTo>
                        <a:cubicBezTo>
                          <a:pt x="1740" y="2186"/>
                          <a:pt x="1740" y="2186"/>
                          <a:pt x="1740" y="2186"/>
                        </a:cubicBezTo>
                        <a:cubicBezTo>
                          <a:pt x="1740" y="2186"/>
                          <a:pt x="1740" y="2186"/>
                          <a:pt x="1740" y="2186"/>
                        </a:cubicBezTo>
                        <a:cubicBezTo>
                          <a:pt x="1740" y="2186"/>
                          <a:pt x="1741" y="2187"/>
                          <a:pt x="1741" y="2187"/>
                        </a:cubicBezTo>
                        <a:cubicBezTo>
                          <a:pt x="1741" y="2187"/>
                          <a:pt x="1741" y="2186"/>
                          <a:pt x="1741" y="2186"/>
                        </a:cubicBezTo>
                        <a:cubicBezTo>
                          <a:pt x="1741" y="2186"/>
                          <a:pt x="1741" y="2187"/>
                          <a:pt x="1741" y="2187"/>
                        </a:cubicBezTo>
                        <a:cubicBezTo>
                          <a:pt x="1741" y="2187"/>
                          <a:pt x="1741" y="2187"/>
                          <a:pt x="1741" y="2186"/>
                        </a:cubicBezTo>
                        <a:cubicBezTo>
                          <a:pt x="1742" y="2186"/>
                          <a:pt x="1742" y="2186"/>
                          <a:pt x="1742" y="2186"/>
                        </a:cubicBezTo>
                        <a:cubicBezTo>
                          <a:pt x="1742" y="2186"/>
                          <a:pt x="1742" y="2186"/>
                          <a:pt x="1742" y="2186"/>
                        </a:cubicBezTo>
                        <a:cubicBezTo>
                          <a:pt x="1742" y="2186"/>
                          <a:pt x="1742" y="2186"/>
                          <a:pt x="1742" y="2186"/>
                        </a:cubicBezTo>
                        <a:cubicBezTo>
                          <a:pt x="1742" y="2186"/>
                          <a:pt x="1742" y="2186"/>
                          <a:pt x="1742" y="2186"/>
                        </a:cubicBezTo>
                        <a:cubicBezTo>
                          <a:pt x="1743" y="2186"/>
                          <a:pt x="1743" y="2186"/>
                          <a:pt x="1743" y="2186"/>
                        </a:cubicBezTo>
                        <a:cubicBezTo>
                          <a:pt x="1743" y="2186"/>
                          <a:pt x="1743" y="2186"/>
                          <a:pt x="1743" y="2186"/>
                        </a:cubicBezTo>
                        <a:cubicBezTo>
                          <a:pt x="1743" y="2186"/>
                          <a:pt x="1743" y="2186"/>
                          <a:pt x="1743" y="2186"/>
                        </a:cubicBezTo>
                        <a:cubicBezTo>
                          <a:pt x="1743" y="2186"/>
                          <a:pt x="1743" y="2186"/>
                          <a:pt x="1743" y="2186"/>
                        </a:cubicBezTo>
                        <a:cubicBezTo>
                          <a:pt x="1744" y="2186"/>
                          <a:pt x="1744" y="2186"/>
                          <a:pt x="1744" y="2186"/>
                        </a:cubicBezTo>
                        <a:cubicBezTo>
                          <a:pt x="1744" y="2186"/>
                          <a:pt x="1744" y="2186"/>
                          <a:pt x="1744" y="2186"/>
                        </a:cubicBezTo>
                        <a:cubicBezTo>
                          <a:pt x="1744" y="2186"/>
                          <a:pt x="1744" y="2186"/>
                          <a:pt x="1744" y="2186"/>
                        </a:cubicBezTo>
                        <a:cubicBezTo>
                          <a:pt x="1744" y="2186"/>
                          <a:pt x="1744" y="2186"/>
                          <a:pt x="1744" y="2186"/>
                        </a:cubicBezTo>
                        <a:cubicBezTo>
                          <a:pt x="1745" y="2186"/>
                          <a:pt x="1745" y="2186"/>
                          <a:pt x="1745" y="2186"/>
                        </a:cubicBezTo>
                        <a:cubicBezTo>
                          <a:pt x="1745" y="2186"/>
                          <a:pt x="1745" y="2187"/>
                          <a:pt x="1745" y="2187"/>
                        </a:cubicBezTo>
                        <a:cubicBezTo>
                          <a:pt x="1745" y="2187"/>
                          <a:pt x="1745" y="2186"/>
                          <a:pt x="1745" y="2186"/>
                        </a:cubicBezTo>
                        <a:cubicBezTo>
                          <a:pt x="1745" y="2186"/>
                          <a:pt x="1745" y="2186"/>
                          <a:pt x="1745" y="2187"/>
                        </a:cubicBezTo>
                        <a:cubicBezTo>
                          <a:pt x="1746" y="2187"/>
                          <a:pt x="1746" y="2187"/>
                          <a:pt x="1746" y="2187"/>
                        </a:cubicBezTo>
                        <a:cubicBezTo>
                          <a:pt x="1746" y="2187"/>
                          <a:pt x="1746" y="2186"/>
                          <a:pt x="1746" y="2186"/>
                        </a:cubicBezTo>
                        <a:cubicBezTo>
                          <a:pt x="1746" y="2186"/>
                          <a:pt x="1746" y="2186"/>
                          <a:pt x="1746" y="2186"/>
                        </a:cubicBezTo>
                        <a:cubicBezTo>
                          <a:pt x="1746" y="2186"/>
                          <a:pt x="1746" y="2186"/>
                          <a:pt x="1747" y="2186"/>
                        </a:cubicBezTo>
                        <a:cubicBezTo>
                          <a:pt x="1747" y="2186"/>
                          <a:pt x="1747" y="2186"/>
                          <a:pt x="1747" y="2186"/>
                        </a:cubicBezTo>
                        <a:cubicBezTo>
                          <a:pt x="1747" y="2186"/>
                          <a:pt x="1747" y="2186"/>
                          <a:pt x="1747" y="2186"/>
                        </a:cubicBezTo>
                        <a:cubicBezTo>
                          <a:pt x="1747" y="2186"/>
                          <a:pt x="1747" y="2186"/>
                          <a:pt x="1747" y="2186"/>
                        </a:cubicBezTo>
                        <a:cubicBezTo>
                          <a:pt x="1747" y="2186"/>
                          <a:pt x="1747" y="2186"/>
                          <a:pt x="1748" y="2186"/>
                        </a:cubicBezTo>
                        <a:cubicBezTo>
                          <a:pt x="1748" y="2186"/>
                          <a:pt x="1748" y="2186"/>
                          <a:pt x="1748" y="2186"/>
                        </a:cubicBezTo>
                        <a:cubicBezTo>
                          <a:pt x="1748" y="2186"/>
                          <a:pt x="1748" y="2186"/>
                          <a:pt x="1748" y="2186"/>
                        </a:cubicBezTo>
                        <a:cubicBezTo>
                          <a:pt x="1748" y="2186"/>
                          <a:pt x="1748" y="2186"/>
                          <a:pt x="1748" y="2186"/>
                        </a:cubicBezTo>
                        <a:cubicBezTo>
                          <a:pt x="1748" y="2186"/>
                          <a:pt x="1748" y="2186"/>
                          <a:pt x="1749" y="2186"/>
                        </a:cubicBezTo>
                        <a:cubicBezTo>
                          <a:pt x="1749" y="2186"/>
                          <a:pt x="1749" y="2186"/>
                          <a:pt x="1749" y="2186"/>
                        </a:cubicBezTo>
                        <a:cubicBezTo>
                          <a:pt x="1749" y="2186"/>
                          <a:pt x="1749" y="2186"/>
                          <a:pt x="1749" y="2186"/>
                        </a:cubicBezTo>
                        <a:cubicBezTo>
                          <a:pt x="1749" y="2186"/>
                          <a:pt x="1749" y="2186"/>
                          <a:pt x="1749" y="2186"/>
                        </a:cubicBezTo>
                        <a:cubicBezTo>
                          <a:pt x="1749" y="2186"/>
                          <a:pt x="1749" y="2186"/>
                          <a:pt x="1750" y="2186"/>
                        </a:cubicBezTo>
                        <a:cubicBezTo>
                          <a:pt x="1750" y="2186"/>
                          <a:pt x="1750" y="2186"/>
                          <a:pt x="1750" y="2186"/>
                        </a:cubicBezTo>
                        <a:cubicBezTo>
                          <a:pt x="1750" y="2186"/>
                          <a:pt x="1750" y="2186"/>
                          <a:pt x="1750" y="2186"/>
                        </a:cubicBezTo>
                        <a:cubicBezTo>
                          <a:pt x="1750" y="2186"/>
                          <a:pt x="1750" y="2186"/>
                          <a:pt x="1750" y="2186"/>
                        </a:cubicBezTo>
                        <a:cubicBezTo>
                          <a:pt x="1750" y="2186"/>
                          <a:pt x="1750" y="2186"/>
                          <a:pt x="1751" y="2186"/>
                        </a:cubicBezTo>
                        <a:cubicBezTo>
                          <a:pt x="1751" y="2186"/>
                          <a:pt x="1751" y="2186"/>
                          <a:pt x="1751" y="2186"/>
                        </a:cubicBezTo>
                        <a:cubicBezTo>
                          <a:pt x="1751" y="2186"/>
                          <a:pt x="1751" y="2186"/>
                          <a:pt x="1751" y="2186"/>
                        </a:cubicBezTo>
                        <a:cubicBezTo>
                          <a:pt x="1751" y="2186"/>
                          <a:pt x="1751" y="2186"/>
                          <a:pt x="1751" y="2186"/>
                        </a:cubicBezTo>
                        <a:cubicBezTo>
                          <a:pt x="1751" y="2186"/>
                          <a:pt x="1751" y="2186"/>
                          <a:pt x="1752" y="2186"/>
                        </a:cubicBezTo>
                        <a:cubicBezTo>
                          <a:pt x="1752" y="2186"/>
                          <a:pt x="1752" y="2186"/>
                          <a:pt x="1752" y="2186"/>
                        </a:cubicBezTo>
                        <a:cubicBezTo>
                          <a:pt x="1752" y="2186"/>
                          <a:pt x="1752" y="2186"/>
                          <a:pt x="1752" y="2186"/>
                        </a:cubicBezTo>
                        <a:cubicBezTo>
                          <a:pt x="1752" y="2186"/>
                          <a:pt x="1752" y="2187"/>
                          <a:pt x="1752" y="2187"/>
                        </a:cubicBezTo>
                        <a:cubicBezTo>
                          <a:pt x="1752" y="2187"/>
                          <a:pt x="1753" y="2187"/>
                          <a:pt x="1753" y="2186"/>
                        </a:cubicBezTo>
                        <a:cubicBezTo>
                          <a:pt x="1753" y="2186"/>
                          <a:pt x="1753" y="2187"/>
                          <a:pt x="1753" y="2186"/>
                        </a:cubicBezTo>
                        <a:cubicBezTo>
                          <a:pt x="1753" y="2186"/>
                          <a:pt x="1753" y="2186"/>
                          <a:pt x="1753" y="2186"/>
                        </a:cubicBezTo>
                        <a:cubicBezTo>
                          <a:pt x="1753" y="2186"/>
                          <a:pt x="1753" y="2186"/>
                          <a:pt x="1753" y="2186"/>
                        </a:cubicBezTo>
                        <a:cubicBezTo>
                          <a:pt x="1753" y="2186"/>
                          <a:pt x="1754" y="2186"/>
                          <a:pt x="1754" y="2186"/>
                        </a:cubicBezTo>
                        <a:cubicBezTo>
                          <a:pt x="1754" y="2186"/>
                          <a:pt x="1754" y="2186"/>
                          <a:pt x="1754" y="2186"/>
                        </a:cubicBezTo>
                        <a:cubicBezTo>
                          <a:pt x="1754" y="2186"/>
                          <a:pt x="1754" y="2186"/>
                          <a:pt x="1754" y="2186"/>
                        </a:cubicBezTo>
                        <a:cubicBezTo>
                          <a:pt x="1754" y="2187"/>
                          <a:pt x="1754" y="2187"/>
                          <a:pt x="1754" y="2187"/>
                        </a:cubicBezTo>
                        <a:cubicBezTo>
                          <a:pt x="1754" y="2187"/>
                          <a:pt x="1755" y="2187"/>
                          <a:pt x="1755" y="2187"/>
                        </a:cubicBezTo>
                        <a:cubicBezTo>
                          <a:pt x="1755" y="2187"/>
                          <a:pt x="1755" y="2187"/>
                          <a:pt x="1755" y="2187"/>
                        </a:cubicBezTo>
                        <a:cubicBezTo>
                          <a:pt x="1755" y="2187"/>
                          <a:pt x="1755" y="2186"/>
                          <a:pt x="1755" y="2186"/>
                        </a:cubicBezTo>
                        <a:cubicBezTo>
                          <a:pt x="1755" y="2186"/>
                          <a:pt x="1755" y="2187"/>
                          <a:pt x="1755" y="2187"/>
                        </a:cubicBezTo>
                        <a:cubicBezTo>
                          <a:pt x="1755" y="2187"/>
                          <a:pt x="1756" y="2187"/>
                          <a:pt x="1756" y="2187"/>
                        </a:cubicBezTo>
                        <a:cubicBezTo>
                          <a:pt x="1756" y="2186"/>
                          <a:pt x="1756" y="2186"/>
                          <a:pt x="1756" y="2186"/>
                        </a:cubicBezTo>
                        <a:cubicBezTo>
                          <a:pt x="1756" y="2186"/>
                          <a:pt x="1756" y="2187"/>
                          <a:pt x="1756" y="2187"/>
                        </a:cubicBezTo>
                        <a:cubicBezTo>
                          <a:pt x="1756" y="2187"/>
                          <a:pt x="1756" y="2186"/>
                          <a:pt x="1756" y="2186"/>
                        </a:cubicBezTo>
                        <a:cubicBezTo>
                          <a:pt x="1756" y="2186"/>
                          <a:pt x="1757" y="2186"/>
                          <a:pt x="1757" y="2186"/>
                        </a:cubicBezTo>
                        <a:cubicBezTo>
                          <a:pt x="1757" y="2186"/>
                          <a:pt x="1757" y="2186"/>
                          <a:pt x="1757" y="2186"/>
                        </a:cubicBezTo>
                        <a:cubicBezTo>
                          <a:pt x="1757" y="2186"/>
                          <a:pt x="1757" y="2186"/>
                          <a:pt x="1757" y="2186"/>
                        </a:cubicBezTo>
                        <a:cubicBezTo>
                          <a:pt x="1757" y="2186"/>
                          <a:pt x="1757" y="2187"/>
                          <a:pt x="1757" y="2187"/>
                        </a:cubicBezTo>
                        <a:cubicBezTo>
                          <a:pt x="1758" y="2187"/>
                          <a:pt x="1758" y="2186"/>
                          <a:pt x="1758" y="2186"/>
                        </a:cubicBezTo>
                        <a:cubicBezTo>
                          <a:pt x="1758" y="2186"/>
                          <a:pt x="1758" y="2186"/>
                          <a:pt x="1758" y="2185"/>
                        </a:cubicBezTo>
                        <a:cubicBezTo>
                          <a:pt x="1758" y="2185"/>
                          <a:pt x="1758" y="2186"/>
                          <a:pt x="1758" y="2186"/>
                        </a:cubicBezTo>
                        <a:cubicBezTo>
                          <a:pt x="1758" y="2186"/>
                          <a:pt x="1758" y="2186"/>
                          <a:pt x="1758" y="2186"/>
                        </a:cubicBezTo>
                        <a:cubicBezTo>
                          <a:pt x="1759" y="2186"/>
                          <a:pt x="1759" y="2186"/>
                          <a:pt x="1759" y="2186"/>
                        </a:cubicBezTo>
                        <a:cubicBezTo>
                          <a:pt x="1759" y="2186"/>
                          <a:pt x="1759" y="2186"/>
                          <a:pt x="1759" y="2186"/>
                        </a:cubicBezTo>
                        <a:cubicBezTo>
                          <a:pt x="1759" y="2186"/>
                          <a:pt x="1759" y="2186"/>
                          <a:pt x="1759" y="2186"/>
                        </a:cubicBezTo>
                        <a:cubicBezTo>
                          <a:pt x="1759" y="2186"/>
                          <a:pt x="1759" y="2186"/>
                          <a:pt x="1759" y="2186"/>
                        </a:cubicBezTo>
                        <a:cubicBezTo>
                          <a:pt x="1760" y="2186"/>
                          <a:pt x="1760" y="2186"/>
                          <a:pt x="1760" y="2186"/>
                        </a:cubicBezTo>
                        <a:cubicBezTo>
                          <a:pt x="1760" y="2186"/>
                          <a:pt x="1760" y="2186"/>
                          <a:pt x="1760" y="2186"/>
                        </a:cubicBezTo>
                        <a:cubicBezTo>
                          <a:pt x="1760" y="2186"/>
                          <a:pt x="1760" y="2186"/>
                          <a:pt x="1760" y="2186"/>
                        </a:cubicBezTo>
                        <a:cubicBezTo>
                          <a:pt x="1760" y="2186"/>
                          <a:pt x="1760" y="2186"/>
                          <a:pt x="1760" y="2186"/>
                        </a:cubicBezTo>
                        <a:cubicBezTo>
                          <a:pt x="1761" y="2186"/>
                          <a:pt x="1761" y="2186"/>
                          <a:pt x="1761" y="2186"/>
                        </a:cubicBezTo>
                        <a:cubicBezTo>
                          <a:pt x="1761" y="2186"/>
                          <a:pt x="1761" y="2186"/>
                          <a:pt x="1761" y="2186"/>
                        </a:cubicBezTo>
                        <a:cubicBezTo>
                          <a:pt x="1761" y="2186"/>
                          <a:pt x="1761" y="2187"/>
                          <a:pt x="1761" y="2187"/>
                        </a:cubicBezTo>
                        <a:cubicBezTo>
                          <a:pt x="1761" y="2187"/>
                          <a:pt x="1761" y="2186"/>
                          <a:pt x="1761" y="2186"/>
                        </a:cubicBezTo>
                        <a:cubicBezTo>
                          <a:pt x="1762" y="2186"/>
                          <a:pt x="1762" y="2187"/>
                          <a:pt x="1762" y="2186"/>
                        </a:cubicBezTo>
                        <a:cubicBezTo>
                          <a:pt x="1762" y="2186"/>
                          <a:pt x="1762" y="2186"/>
                          <a:pt x="1762" y="2186"/>
                        </a:cubicBezTo>
                        <a:cubicBezTo>
                          <a:pt x="1762" y="2185"/>
                          <a:pt x="1762" y="2185"/>
                          <a:pt x="1762" y="2186"/>
                        </a:cubicBezTo>
                        <a:cubicBezTo>
                          <a:pt x="1762" y="2186"/>
                          <a:pt x="1762" y="2186"/>
                          <a:pt x="1762" y="2186"/>
                        </a:cubicBezTo>
                        <a:cubicBezTo>
                          <a:pt x="1763" y="2186"/>
                          <a:pt x="1763" y="2186"/>
                          <a:pt x="1763" y="2186"/>
                        </a:cubicBezTo>
                        <a:cubicBezTo>
                          <a:pt x="1763" y="2186"/>
                          <a:pt x="1763" y="2186"/>
                          <a:pt x="1763" y="2186"/>
                        </a:cubicBezTo>
                        <a:cubicBezTo>
                          <a:pt x="1763" y="2186"/>
                          <a:pt x="1763" y="2185"/>
                          <a:pt x="1763" y="2185"/>
                        </a:cubicBezTo>
                        <a:cubicBezTo>
                          <a:pt x="1763" y="2185"/>
                          <a:pt x="1763" y="2185"/>
                          <a:pt x="1764" y="2185"/>
                        </a:cubicBezTo>
                        <a:cubicBezTo>
                          <a:pt x="1764" y="2186"/>
                          <a:pt x="1764" y="2186"/>
                          <a:pt x="1764" y="2186"/>
                        </a:cubicBezTo>
                        <a:cubicBezTo>
                          <a:pt x="1764" y="2186"/>
                          <a:pt x="1764" y="2186"/>
                          <a:pt x="1764" y="2186"/>
                        </a:cubicBezTo>
                        <a:cubicBezTo>
                          <a:pt x="1764" y="2186"/>
                          <a:pt x="1764" y="2186"/>
                          <a:pt x="1764" y="2186"/>
                        </a:cubicBezTo>
                        <a:cubicBezTo>
                          <a:pt x="1764" y="2186"/>
                          <a:pt x="1764" y="2186"/>
                          <a:pt x="1765" y="2186"/>
                        </a:cubicBezTo>
                        <a:cubicBezTo>
                          <a:pt x="1765" y="2186"/>
                          <a:pt x="1765" y="2186"/>
                          <a:pt x="1765" y="2186"/>
                        </a:cubicBezTo>
                        <a:cubicBezTo>
                          <a:pt x="1765" y="2186"/>
                          <a:pt x="1765" y="2186"/>
                          <a:pt x="1765" y="2186"/>
                        </a:cubicBezTo>
                        <a:cubicBezTo>
                          <a:pt x="1765" y="2186"/>
                          <a:pt x="1765" y="2186"/>
                          <a:pt x="1765" y="2186"/>
                        </a:cubicBezTo>
                        <a:cubicBezTo>
                          <a:pt x="1765" y="2186"/>
                          <a:pt x="1765" y="2186"/>
                          <a:pt x="1766" y="2186"/>
                        </a:cubicBezTo>
                        <a:cubicBezTo>
                          <a:pt x="1766" y="2186"/>
                          <a:pt x="1766" y="2186"/>
                          <a:pt x="1766" y="2186"/>
                        </a:cubicBezTo>
                        <a:cubicBezTo>
                          <a:pt x="1766" y="2186"/>
                          <a:pt x="1766" y="2187"/>
                          <a:pt x="1766" y="2187"/>
                        </a:cubicBezTo>
                        <a:cubicBezTo>
                          <a:pt x="1766" y="2187"/>
                          <a:pt x="1766" y="2187"/>
                          <a:pt x="1766" y="2186"/>
                        </a:cubicBezTo>
                        <a:cubicBezTo>
                          <a:pt x="1766" y="2186"/>
                          <a:pt x="1766" y="2186"/>
                          <a:pt x="1767" y="2186"/>
                        </a:cubicBezTo>
                        <a:cubicBezTo>
                          <a:pt x="1767" y="2186"/>
                          <a:pt x="1767" y="2186"/>
                          <a:pt x="1767" y="2186"/>
                        </a:cubicBezTo>
                        <a:cubicBezTo>
                          <a:pt x="1767" y="2186"/>
                          <a:pt x="1767" y="2186"/>
                          <a:pt x="1767" y="2186"/>
                        </a:cubicBezTo>
                        <a:cubicBezTo>
                          <a:pt x="1767" y="2186"/>
                          <a:pt x="1767" y="2187"/>
                          <a:pt x="1767" y="2187"/>
                        </a:cubicBezTo>
                        <a:cubicBezTo>
                          <a:pt x="1767" y="2187"/>
                          <a:pt x="1767" y="2186"/>
                          <a:pt x="1768" y="2186"/>
                        </a:cubicBezTo>
                        <a:cubicBezTo>
                          <a:pt x="1768" y="2186"/>
                          <a:pt x="1768" y="2187"/>
                          <a:pt x="1768" y="2187"/>
                        </a:cubicBezTo>
                        <a:cubicBezTo>
                          <a:pt x="1768" y="2187"/>
                          <a:pt x="1768" y="2187"/>
                          <a:pt x="1768" y="2187"/>
                        </a:cubicBezTo>
                        <a:cubicBezTo>
                          <a:pt x="1768" y="2187"/>
                          <a:pt x="1768" y="2187"/>
                          <a:pt x="1768" y="2187"/>
                        </a:cubicBezTo>
                        <a:cubicBezTo>
                          <a:pt x="1768" y="2187"/>
                          <a:pt x="1769" y="2187"/>
                          <a:pt x="1769" y="2187"/>
                        </a:cubicBezTo>
                        <a:cubicBezTo>
                          <a:pt x="1769" y="2186"/>
                          <a:pt x="1769" y="2186"/>
                          <a:pt x="1769" y="2186"/>
                        </a:cubicBezTo>
                        <a:cubicBezTo>
                          <a:pt x="1769" y="2186"/>
                          <a:pt x="1769" y="2187"/>
                          <a:pt x="1769" y="2187"/>
                        </a:cubicBezTo>
                        <a:cubicBezTo>
                          <a:pt x="1769" y="2187"/>
                          <a:pt x="1769" y="2186"/>
                          <a:pt x="1769" y="2186"/>
                        </a:cubicBezTo>
                        <a:cubicBezTo>
                          <a:pt x="1769" y="2186"/>
                          <a:pt x="1770" y="2186"/>
                          <a:pt x="1770" y="2186"/>
                        </a:cubicBezTo>
                        <a:cubicBezTo>
                          <a:pt x="1770" y="2186"/>
                          <a:pt x="1770" y="2187"/>
                          <a:pt x="1770" y="2187"/>
                        </a:cubicBezTo>
                        <a:cubicBezTo>
                          <a:pt x="1770" y="2187"/>
                          <a:pt x="1770" y="2186"/>
                          <a:pt x="1770" y="2186"/>
                        </a:cubicBezTo>
                        <a:cubicBezTo>
                          <a:pt x="1770" y="2186"/>
                          <a:pt x="1770" y="2186"/>
                          <a:pt x="1770" y="2186"/>
                        </a:cubicBezTo>
                        <a:cubicBezTo>
                          <a:pt x="1770" y="2186"/>
                          <a:pt x="1771" y="2186"/>
                          <a:pt x="1771" y="2186"/>
                        </a:cubicBezTo>
                        <a:cubicBezTo>
                          <a:pt x="1771" y="2186"/>
                          <a:pt x="1771" y="2186"/>
                          <a:pt x="1771" y="2186"/>
                        </a:cubicBezTo>
                        <a:cubicBezTo>
                          <a:pt x="1771" y="2186"/>
                          <a:pt x="1771" y="2186"/>
                          <a:pt x="1771" y="2186"/>
                        </a:cubicBezTo>
                        <a:cubicBezTo>
                          <a:pt x="1771" y="2186"/>
                          <a:pt x="1771" y="2186"/>
                          <a:pt x="1771" y="2186"/>
                        </a:cubicBezTo>
                        <a:cubicBezTo>
                          <a:pt x="1771" y="2186"/>
                          <a:pt x="1772" y="2187"/>
                          <a:pt x="1772" y="2187"/>
                        </a:cubicBezTo>
                        <a:cubicBezTo>
                          <a:pt x="1772" y="2187"/>
                          <a:pt x="1772" y="2186"/>
                          <a:pt x="1772" y="2186"/>
                        </a:cubicBezTo>
                        <a:cubicBezTo>
                          <a:pt x="1772" y="2186"/>
                          <a:pt x="1772" y="2186"/>
                          <a:pt x="1772" y="2186"/>
                        </a:cubicBezTo>
                        <a:cubicBezTo>
                          <a:pt x="1772" y="2186"/>
                          <a:pt x="1772" y="2186"/>
                          <a:pt x="1772" y="2186"/>
                        </a:cubicBezTo>
                        <a:cubicBezTo>
                          <a:pt x="1772" y="2187"/>
                          <a:pt x="1773" y="2186"/>
                          <a:pt x="1773" y="2186"/>
                        </a:cubicBezTo>
                        <a:cubicBezTo>
                          <a:pt x="1773" y="2186"/>
                          <a:pt x="1773" y="2186"/>
                          <a:pt x="1773" y="2186"/>
                        </a:cubicBezTo>
                        <a:cubicBezTo>
                          <a:pt x="1773" y="2186"/>
                          <a:pt x="1773" y="2186"/>
                          <a:pt x="1773" y="2186"/>
                        </a:cubicBezTo>
                        <a:cubicBezTo>
                          <a:pt x="1773" y="2186"/>
                          <a:pt x="1773" y="2186"/>
                          <a:pt x="1773" y="2186"/>
                        </a:cubicBezTo>
                        <a:cubicBezTo>
                          <a:pt x="1773" y="2186"/>
                          <a:pt x="1774" y="2186"/>
                          <a:pt x="1774" y="2186"/>
                        </a:cubicBezTo>
                        <a:cubicBezTo>
                          <a:pt x="1774" y="2186"/>
                          <a:pt x="1774" y="2186"/>
                          <a:pt x="1774" y="2186"/>
                        </a:cubicBezTo>
                        <a:cubicBezTo>
                          <a:pt x="1774" y="2186"/>
                          <a:pt x="1774" y="2186"/>
                          <a:pt x="1774" y="2187"/>
                        </a:cubicBezTo>
                        <a:cubicBezTo>
                          <a:pt x="1774" y="2187"/>
                          <a:pt x="1774" y="2187"/>
                          <a:pt x="1774" y="2187"/>
                        </a:cubicBezTo>
                        <a:cubicBezTo>
                          <a:pt x="1775" y="2187"/>
                          <a:pt x="1775" y="2187"/>
                          <a:pt x="1775" y="2188"/>
                        </a:cubicBezTo>
                        <a:cubicBezTo>
                          <a:pt x="1775" y="2188"/>
                          <a:pt x="1775" y="2187"/>
                          <a:pt x="1775" y="2187"/>
                        </a:cubicBezTo>
                        <a:cubicBezTo>
                          <a:pt x="1775" y="2187"/>
                          <a:pt x="1775" y="2187"/>
                          <a:pt x="1775" y="2187"/>
                        </a:cubicBezTo>
                        <a:cubicBezTo>
                          <a:pt x="1775" y="2187"/>
                          <a:pt x="1775" y="2187"/>
                          <a:pt x="1775" y="2187"/>
                        </a:cubicBezTo>
                        <a:cubicBezTo>
                          <a:pt x="1776" y="2187"/>
                          <a:pt x="1776" y="2187"/>
                          <a:pt x="1776" y="2187"/>
                        </a:cubicBezTo>
                        <a:cubicBezTo>
                          <a:pt x="1776" y="2187"/>
                          <a:pt x="1776" y="2187"/>
                          <a:pt x="1776" y="2187"/>
                        </a:cubicBezTo>
                        <a:cubicBezTo>
                          <a:pt x="1776" y="2187"/>
                          <a:pt x="1776" y="2187"/>
                          <a:pt x="1776" y="2187"/>
                        </a:cubicBezTo>
                        <a:cubicBezTo>
                          <a:pt x="1776" y="2187"/>
                          <a:pt x="1776" y="2187"/>
                          <a:pt x="1776" y="2187"/>
                        </a:cubicBezTo>
                        <a:cubicBezTo>
                          <a:pt x="1777" y="2187"/>
                          <a:pt x="1777" y="2187"/>
                          <a:pt x="1777" y="2187"/>
                        </a:cubicBezTo>
                        <a:cubicBezTo>
                          <a:pt x="1777" y="2187"/>
                          <a:pt x="1777" y="2187"/>
                          <a:pt x="1777" y="2187"/>
                        </a:cubicBezTo>
                        <a:cubicBezTo>
                          <a:pt x="1777" y="2187"/>
                          <a:pt x="1777" y="2186"/>
                          <a:pt x="1777" y="2186"/>
                        </a:cubicBezTo>
                        <a:cubicBezTo>
                          <a:pt x="1777" y="2186"/>
                          <a:pt x="1777" y="2186"/>
                          <a:pt x="1777" y="2186"/>
                        </a:cubicBezTo>
                        <a:cubicBezTo>
                          <a:pt x="1778" y="2186"/>
                          <a:pt x="1778" y="2187"/>
                          <a:pt x="1778" y="2187"/>
                        </a:cubicBezTo>
                        <a:cubicBezTo>
                          <a:pt x="1778" y="2187"/>
                          <a:pt x="1778" y="2186"/>
                          <a:pt x="1778" y="2186"/>
                        </a:cubicBezTo>
                        <a:cubicBezTo>
                          <a:pt x="1778" y="2186"/>
                          <a:pt x="1778" y="2186"/>
                          <a:pt x="1778" y="2186"/>
                        </a:cubicBezTo>
                        <a:cubicBezTo>
                          <a:pt x="1778" y="2187"/>
                          <a:pt x="1778" y="2187"/>
                          <a:pt x="1778" y="2187"/>
                        </a:cubicBezTo>
                        <a:cubicBezTo>
                          <a:pt x="1779" y="2187"/>
                          <a:pt x="1779" y="2187"/>
                          <a:pt x="1779" y="2187"/>
                        </a:cubicBezTo>
                        <a:cubicBezTo>
                          <a:pt x="1779" y="2187"/>
                          <a:pt x="1779" y="2187"/>
                          <a:pt x="1779" y="2187"/>
                        </a:cubicBezTo>
                        <a:cubicBezTo>
                          <a:pt x="1779" y="2187"/>
                          <a:pt x="1779" y="2187"/>
                          <a:pt x="1779" y="2187"/>
                        </a:cubicBezTo>
                        <a:cubicBezTo>
                          <a:pt x="1779" y="2187"/>
                          <a:pt x="1779" y="2186"/>
                          <a:pt x="1780" y="2186"/>
                        </a:cubicBezTo>
                        <a:cubicBezTo>
                          <a:pt x="1780" y="2186"/>
                          <a:pt x="1780" y="2186"/>
                          <a:pt x="1780" y="2186"/>
                        </a:cubicBezTo>
                        <a:cubicBezTo>
                          <a:pt x="1780" y="2186"/>
                          <a:pt x="1780" y="2187"/>
                          <a:pt x="1780" y="2187"/>
                        </a:cubicBezTo>
                        <a:cubicBezTo>
                          <a:pt x="1780" y="2187"/>
                          <a:pt x="1780" y="2187"/>
                          <a:pt x="1780" y="2187"/>
                        </a:cubicBezTo>
                        <a:cubicBezTo>
                          <a:pt x="1780" y="2187"/>
                          <a:pt x="1780" y="2187"/>
                          <a:pt x="1781" y="2187"/>
                        </a:cubicBezTo>
                        <a:cubicBezTo>
                          <a:pt x="1781" y="2187"/>
                          <a:pt x="1781" y="2186"/>
                          <a:pt x="1781" y="2186"/>
                        </a:cubicBezTo>
                        <a:cubicBezTo>
                          <a:pt x="1781" y="2186"/>
                          <a:pt x="1781" y="2187"/>
                          <a:pt x="1781" y="2187"/>
                        </a:cubicBezTo>
                        <a:cubicBezTo>
                          <a:pt x="1781" y="2186"/>
                          <a:pt x="1781" y="2186"/>
                          <a:pt x="1781" y="2186"/>
                        </a:cubicBezTo>
                        <a:cubicBezTo>
                          <a:pt x="1781" y="2186"/>
                          <a:pt x="1781" y="2186"/>
                          <a:pt x="1782" y="2186"/>
                        </a:cubicBezTo>
                        <a:cubicBezTo>
                          <a:pt x="1782" y="2186"/>
                          <a:pt x="1782" y="2186"/>
                          <a:pt x="1782" y="2186"/>
                        </a:cubicBezTo>
                        <a:cubicBezTo>
                          <a:pt x="1782" y="2186"/>
                          <a:pt x="1782" y="2187"/>
                          <a:pt x="1782" y="2187"/>
                        </a:cubicBezTo>
                        <a:cubicBezTo>
                          <a:pt x="1782" y="2187"/>
                          <a:pt x="1782" y="2187"/>
                          <a:pt x="1782" y="2187"/>
                        </a:cubicBezTo>
                        <a:cubicBezTo>
                          <a:pt x="1782" y="2187"/>
                          <a:pt x="1782" y="2186"/>
                          <a:pt x="1783" y="2186"/>
                        </a:cubicBezTo>
                        <a:cubicBezTo>
                          <a:pt x="1783" y="2186"/>
                          <a:pt x="1783" y="2187"/>
                          <a:pt x="1783" y="2187"/>
                        </a:cubicBezTo>
                        <a:cubicBezTo>
                          <a:pt x="1783" y="2186"/>
                          <a:pt x="1783" y="2186"/>
                          <a:pt x="1783" y="2186"/>
                        </a:cubicBezTo>
                        <a:cubicBezTo>
                          <a:pt x="1783" y="2186"/>
                          <a:pt x="1783" y="2186"/>
                          <a:pt x="1783" y="2186"/>
                        </a:cubicBezTo>
                        <a:cubicBezTo>
                          <a:pt x="1783" y="2186"/>
                          <a:pt x="1783" y="2186"/>
                          <a:pt x="1784" y="2186"/>
                        </a:cubicBezTo>
                        <a:cubicBezTo>
                          <a:pt x="1784" y="2186"/>
                          <a:pt x="1784" y="2186"/>
                          <a:pt x="1784" y="2186"/>
                        </a:cubicBezTo>
                        <a:cubicBezTo>
                          <a:pt x="1784" y="2186"/>
                          <a:pt x="1784" y="2187"/>
                          <a:pt x="1784" y="2187"/>
                        </a:cubicBezTo>
                        <a:cubicBezTo>
                          <a:pt x="1784" y="2187"/>
                          <a:pt x="1784" y="2185"/>
                          <a:pt x="1784" y="2185"/>
                        </a:cubicBezTo>
                        <a:cubicBezTo>
                          <a:pt x="1784" y="2185"/>
                          <a:pt x="1785" y="2186"/>
                          <a:pt x="1785" y="2187"/>
                        </a:cubicBezTo>
                        <a:cubicBezTo>
                          <a:pt x="1785" y="2187"/>
                          <a:pt x="1785" y="2186"/>
                          <a:pt x="1785" y="2186"/>
                        </a:cubicBezTo>
                        <a:cubicBezTo>
                          <a:pt x="1785" y="2186"/>
                          <a:pt x="1785" y="2186"/>
                          <a:pt x="1785" y="2186"/>
                        </a:cubicBezTo>
                        <a:cubicBezTo>
                          <a:pt x="1785" y="2186"/>
                          <a:pt x="1785" y="2186"/>
                          <a:pt x="1785" y="2186"/>
                        </a:cubicBezTo>
                        <a:cubicBezTo>
                          <a:pt x="1785" y="2186"/>
                          <a:pt x="1786" y="2185"/>
                          <a:pt x="1786" y="2186"/>
                        </a:cubicBezTo>
                        <a:cubicBezTo>
                          <a:pt x="1786" y="2186"/>
                          <a:pt x="1786" y="2186"/>
                          <a:pt x="1786" y="2186"/>
                        </a:cubicBezTo>
                        <a:cubicBezTo>
                          <a:pt x="1786" y="2187"/>
                          <a:pt x="1786" y="2187"/>
                          <a:pt x="1786" y="2187"/>
                        </a:cubicBezTo>
                        <a:cubicBezTo>
                          <a:pt x="1786" y="2187"/>
                          <a:pt x="1786" y="2186"/>
                          <a:pt x="1786" y="2186"/>
                        </a:cubicBezTo>
                        <a:cubicBezTo>
                          <a:pt x="1786" y="2186"/>
                          <a:pt x="1787" y="2187"/>
                          <a:pt x="1787" y="2187"/>
                        </a:cubicBezTo>
                        <a:cubicBezTo>
                          <a:pt x="1787" y="2186"/>
                          <a:pt x="1787" y="2186"/>
                          <a:pt x="1787" y="2186"/>
                        </a:cubicBezTo>
                        <a:cubicBezTo>
                          <a:pt x="1787" y="2186"/>
                          <a:pt x="1787" y="2185"/>
                          <a:pt x="1787" y="2185"/>
                        </a:cubicBezTo>
                        <a:cubicBezTo>
                          <a:pt x="1787" y="2185"/>
                          <a:pt x="1787" y="2186"/>
                          <a:pt x="1787" y="2186"/>
                        </a:cubicBezTo>
                        <a:cubicBezTo>
                          <a:pt x="1787" y="2186"/>
                          <a:pt x="1788" y="2186"/>
                          <a:pt x="1788" y="2186"/>
                        </a:cubicBezTo>
                        <a:cubicBezTo>
                          <a:pt x="1788" y="2186"/>
                          <a:pt x="1788" y="2186"/>
                          <a:pt x="1788" y="2186"/>
                        </a:cubicBezTo>
                        <a:cubicBezTo>
                          <a:pt x="1788" y="2186"/>
                          <a:pt x="1788" y="2186"/>
                          <a:pt x="1788" y="2186"/>
                        </a:cubicBezTo>
                        <a:cubicBezTo>
                          <a:pt x="1788" y="2186"/>
                          <a:pt x="1788" y="2186"/>
                          <a:pt x="1788" y="2186"/>
                        </a:cubicBezTo>
                        <a:cubicBezTo>
                          <a:pt x="1788" y="2186"/>
                          <a:pt x="1789" y="2187"/>
                          <a:pt x="1789" y="2187"/>
                        </a:cubicBezTo>
                        <a:cubicBezTo>
                          <a:pt x="1789" y="2187"/>
                          <a:pt x="1789" y="2186"/>
                          <a:pt x="1789" y="2186"/>
                        </a:cubicBezTo>
                        <a:cubicBezTo>
                          <a:pt x="1789" y="2186"/>
                          <a:pt x="1789" y="2187"/>
                          <a:pt x="1789" y="2187"/>
                        </a:cubicBezTo>
                        <a:cubicBezTo>
                          <a:pt x="1789" y="2186"/>
                          <a:pt x="1789" y="2186"/>
                          <a:pt x="1789" y="2186"/>
                        </a:cubicBezTo>
                        <a:cubicBezTo>
                          <a:pt x="1789" y="2186"/>
                          <a:pt x="1790" y="2186"/>
                          <a:pt x="1790" y="2186"/>
                        </a:cubicBezTo>
                        <a:cubicBezTo>
                          <a:pt x="1790" y="2186"/>
                          <a:pt x="1790" y="2186"/>
                          <a:pt x="1790" y="2186"/>
                        </a:cubicBezTo>
                        <a:cubicBezTo>
                          <a:pt x="1790" y="2186"/>
                          <a:pt x="1790" y="2187"/>
                          <a:pt x="1790" y="2187"/>
                        </a:cubicBezTo>
                        <a:cubicBezTo>
                          <a:pt x="1790" y="2186"/>
                          <a:pt x="1790" y="2186"/>
                          <a:pt x="1790" y="2186"/>
                        </a:cubicBezTo>
                        <a:cubicBezTo>
                          <a:pt x="1790" y="2186"/>
                          <a:pt x="1791" y="2186"/>
                          <a:pt x="1791" y="2186"/>
                        </a:cubicBezTo>
                        <a:cubicBezTo>
                          <a:pt x="1791" y="2186"/>
                          <a:pt x="1791" y="2186"/>
                          <a:pt x="1791" y="2186"/>
                        </a:cubicBezTo>
                        <a:cubicBezTo>
                          <a:pt x="1791" y="2186"/>
                          <a:pt x="1791" y="2186"/>
                          <a:pt x="1791" y="2186"/>
                        </a:cubicBezTo>
                        <a:cubicBezTo>
                          <a:pt x="1791" y="2186"/>
                          <a:pt x="1791" y="2186"/>
                          <a:pt x="1791" y="2186"/>
                        </a:cubicBezTo>
                        <a:cubicBezTo>
                          <a:pt x="1792" y="2187"/>
                          <a:pt x="1792" y="2187"/>
                          <a:pt x="1792" y="2187"/>
                        </a:cubicBezTo>
                        <a:cubicBezTo>
                          <a:pt x="1792" y="2186"/>
                          <a:pt x="1792" y="2186"/>
                          <a:pt x="1792" y="2186"/>
                        </a:cubicBezTo>
                        <a:cubicBezTo>
                          <a:pt x="1792" y="2186"/>
                          <a:pt x="1792" y="2186"/>
                          <a:pt x="1792" y="2186"/>
                        </a:cubicBezTo>
                        <a:cubicBezTo>
                          <a:pt x="1792" y="2186"/>
                          <a:pt x="1792" y="2186"/>
                          <a:pt x="1792" y="2186"/>
                        </a:cubicBezTo>
                        <a:cubicBezTo>
                          <a:pt x="1793" y="2186"/>
                          <a:pt x="1793" y="2186"/>
                          <a:pt x="1793" y="2186"/>
                        </a:cubicBezTo>
                        <a:cubicBezTo>
                          <a:pt x="1793" y="2186"/>
                          <a:pt x="1793" y="2186"/>
                          <a:pt x="1793" y="2186"/>
                        </a:cubicBezTo>
                        <a:cubicBezTo>
                          <a:pt x="1793" y="2186"/>
                          <a:pt x="1793" y="2186"/>
                          <a:pt x="1793" y="2186"/>
                        </a:cubicBezTo>
                        <a:cubicBezTo>
                          <a:pt x="1793" y="2186"/>
                          <a:pt x="1793" y="2186"/>
                          <a:pt x="1793" y="2186"/>
                        </a:cubicBezTo>
                        <a:cubicBezTo>
                          <a:pt x="1794" y="2186"/>
                          <a:pt x="1794" y="2186"/>
                          <a:pt x="1794" y="2186"/>
                        </a:cubicBezTo>
                        <a:cubicBezTo>
                          <a:pt x="1794" y="2186"/>
                          <a:pt x="1794" y="2187"/>
                          <a:pt x="1794" y="2187"/>
                        </a:cubicBezTo>
                        <a:cubicBezTo>
                          <a:pt x="1794" y="2187"/>
                          <a:pt x="1794" y="2186"/>
                          <a:pt x="1794" y="2186"/>
                        </a:cubicBezTo>
                        <a:cubicBezTo>
                          <a:pt x="1794" y="2186"/>
                          <a:pt x="1794" y="2186"/>
                          <a:pt x="1794" y="2186"/>
                        </a:cubicBezTo>
                        <a:cubicBezTo>
                          <a:pt x="1795" y="2186"/>
                          <a:pt x="1795" y="2186"/>
                          <a:pt x="1795" y="2186"/>
                        </a:cubicBezTo>
                        <a:cubicBezTo>
                          <a:pt x="1795" y="2186"/>
                          <a:pt x="1795" y="2186"/>
                          <a:pt x="1795" y="2186"/>
                        </a:cubicBezTo>
                        <a:cubicBezTo>
                          <a:pt x="1795" y="2186"/>
                          <a:pt x="1795" y="2186"/>
                          <a:pt x="1795" y="2186"/>
                        </a:cubicBezTo>
                        <a:cubicBezTo>
                          <a:pt x="1795" y="2186"/>
                          <a:pt x="1795" y="2186"/>
                          <a:pt x="1796" y="2186"/>
                        </a:cubicBezTo>
                        <a:cubicBezTo>
                          <a:pt x="1796" y="2186"/>
                          <a:pt x="1796" y="2186"/>
                          <a:pt x="1796" y="2186"/>
                        </a:cubicBezTo>
                        <a:cubicBezTo>
                          <a:pt x="1796" y="2186"/>
                          <a:pt x="1796" y="2186"/>
                          <a:pt x="1796" y="2186"/>
                        </a:cubicBezTo>
                        <a:cubicBezTo>
                          <a:pt x="1796" y="2186"/>
                          <a:pt x="1796" y="2186"/>
                          <a:pt x="1796" y="2186"/>
                        </a:cubicBezTo>
                        <a:cubicBezTo>
                          <a:pt x="1796" y="2186"/>
                          <a:pt x="1796" y="2186"/>
                          <a:pt x="1797" y="2187"/>
                        </a:cubicBezTo>
                        <a:cubicBezTo>
                          <a:pt x="1797" y="2187"/>
                          <a:pt x="1797" y="2187"/>
                          <a:pt x="1797" y="2187"/>
                        </a:cubicBezTo>
                        <a:cubicBezTo>
                          <a:pt x="1797" y="2187"/>
                          <a:pt x="1797" y="2187"/>
                          <a:pt x="1797" y="2187"/>
                        </a:cubicBezTo>
                        <a:cubicBezTo>
                          <a:pt x="1797" y="2186"/>
                          <a:pt x="1797" y="2186"/>
                          <a:pt x="1797" y="2186"/>
                        </a:cubicBezTo>
                        <a:cubicBezTo>
                          <a:pt x="1797" y="2186"/>
                          <a:pt x="1797" y="2186"/>
                          <a:pt x="1798" y="2186"/>
                        </a:cubicBezTo>
                        <a:cubicBezTo>
                          <a:pt x="1798" y="2186"/>
                          <a:pt x="1798" y="2186"/>
                          <a:pt x="1798" y="2186"/>
                        </a:cubicBezTo>
                        <a:cubicBezTo>
                          <a:pt x="1798" y="2187"/>
                          <a:pt x="1798" y="2187"/>
                          <a:pt x="1798" y="2187"/>
                        </a:cubicBezTo>
                        <a:cubicBezTo>
                          <a:pt x="1798" y="2187"/>
                          <a:pt x="1798" y="2187"/>
                          <a:pt x="1798" y="2187"/>
                        </a:cubicBezTo>
                        <a:cubicBezTo>
                          <a:pt x="1798" y="2187"/>
                          <a:pt x="1798" y="2187"/>
                          <a:pt x="1799" y="2187"/>
                        </a:cubicBezTo>
                        <a:cubicBezTo>
                          <a:pt x="1799" y="2187"/>
                          <a:pt x="1799" y="2186"/>
                          <a:pt x="1799" y="2186"/>
                        </a:cubicBezTo>
                        <a:cubicBezTo>
                          <a:pt x="1799" y="2186"/>
                          <a:pt x="1799" y="2186"/>
                          <a:pt x="1799" y="2186"/>
                        </a:cubicBezTo>
                        <a:cubicBezTo>
                          <a:pt x="1799" y="2186"/>
                          <a:pt x="1799" y="2186"/>
                          <a:pt x="1799" y="2186"/>
                        </a:cubicBezTo>
                        <a:cubicBezTo>
                          <a:pt x="1799" y="2186"/>
                          <a:pt x="1799" y="2186"/>
                          <a:pt x="1800" y="2186"/>
                        </a:cubicBezTo>
                        <a:cubicBezTo>
                          <a:pt x="1800" y="2186"/>
                          <a:pt x="1800" y="2186"/>
                          <a:pt x="1800" y="2186"/>
                        </a:cubicBezTo>
                        <a:cubicBezTo>
                          <a:pt x="1800" y="2186"/>
                          <a:pt x="1800" y="2186"/>
                          <a:pt x="1800" y="2186"/>
                        </a:cubicBezTo>
                        <a:cubicBezTo>
                          <a:pt x="1800" y="2186"/>
                          <a:pt x="1800" y="2187"/>
                          <a:pt x="1800" y="2187"/>
                        </a:cubicBezTo>
                        <a:cubicBezTo>
                          <a:pt x="1800" y="2186"/>
                          <a:pt x="1800" y="2186"/>
                          <a:pt x="1801" y="2186"/>
                        </a:cubicBezTo>
                        <a:cubicBezTo>
                          <a:pt x="1801" y="2186"/>
                          <a:pt x="1801" y="2186"/>
                          <a:pt x="1801" y="2186"/>
                        </a:cubicBezTo>
                        <a:cubicBezTo>
                          <a:pt x="1801" y="2186"/>
                          <a:pt x="1801" y="2186"/>
                          <a:pt x="1801" y="2186"/>
                        </a:cubicBezTo>
                        <a:cubicBezTo>
                          <a:pt x="1801" y="2186"/>
                          <a:pt x="1801" y="2187"/>
                          <a:pt x="1801" y="2187"/>
                        </a:cubicBezTo>
                        <a:cubicBezTo>
                          <a:pt x="1801" y="2187"/>
                          <a:pt x="1802" y="2186"/>
                          <a:pt x="1802" y="2186"/>
                        </a:cubicBezTo>
                        <a:cubicBezTo>
                          <a:pt x="1802" y="2186"/>
                          <a:pt x="1802" y="2186"/>
                          <a:pt x="1802" y="2186"/>
                        </a:cubicBezTo>
                        <a:cubicBezTo>
                          <a:pt x="1802" y="2186"/>
                          <a:pt x="1802" y="2186"/>
                          <a:pt x="1802" y="2186"/>
                        </a:cubicBezTo>
                        <a:cubicBezTo>
                          <a:pt x="1802" y="2186"/>
                          <a:pt x="1802" y="2186"/>
                          <a:pt x="1802" y="2186"/>
                        </a:cubicBezTo>
                        <a:cubicBezTo>
                          <a:pt x="1802" y="2186"/>
                          <a:pt x="1803" y="2186"/>
                          <a:pt x="1803" y="2186"/>
                        </a:cubicBezTo>
                        <a:cubicBezTo>
                          <a:pt x="1803" y="2186"/>
                          <a:pt x="1803" y="2186"/>
                          <a:pt x="1803" y="2187"/>
                        </a:cubicBezTo>
                        <a:cubicBezTo>
                          <a:pt x="1803" y="2187"/>
                          <a:pt x="1803" y="2187"/>
                          <a:pt x="1803" y="2187"/>
                        </a:cubicBezTo>
                        <a:cubicBezTo>
                          <a:pt x="1803" y="2187"/>
                          <a:pt x="1803" y="2187"/>
                          <a:pt x="1803" y="2187"/>
                        </a:cubicBezTo>
                        <a:cubicBezTo>
                          <a:pt x="1803" y="2187"/>
                          <a:pt x="1804" y="2187"/>
                          <a:pt x="1804" y="2187"/>
                        </a:cubicBezTo>
                        <a:cubicBezTo>
                          <a:pt x="1804" y="2187"/>
                          <a:pt x="1804" y="2187"/>
                          <a:pt x="1804" y="2187"/>
                        </a:cubicBezTo>
                        <a:cubicBezTo>
                          <a:pt x="1804" y="2187"/>
                          <a:pt x="1804" y="2187"/>
                          <a:pt x="1804" y="2187"/>
                        </a:cubicBezTo>
                        <a:cubicBezTo>
                          <a:pt x="1804" y="2187"/>
                          <a:pt x="1804" y="2187"/>
                          <a:pt x="1804" y="2187"/>
                        </a:cubicBezTo>
                        <a:cubicBezTo>
                          <a:pt x="1804" y="2187"/>
                          <a:pt x="1805" y="2186"/>
                          <a:pt x="1805" y="2186"/>
                        </a:cubicBezTo>
                        <a:cubicBezTo>
                          <a:pt x="1805" y="2187"/>
                          <a:pt x="1805" y="2187"/>
                          <a:pt x="1805" y="2187"/>
                        </a:cubicBezTo>
                        <a:cubicBezTo>
                          <a:pt x="1805" y="2187"/>
                          <a:pt x="1805" y="2187"/>
                          <a:pt x="1805" y="2187"/>
                        </a:cubicBezTo>
                        <a:cubicBezTo>
                          <a:pt x="1805" y="2187"/>
                          <a:pt x="1805" y="2187"/>
                          <a:pt x="1805" y="2187"/>
                        </a:cubicBezTo>
                        <a:cubicBezTo>
                          <a:pt x="1805" y="2187"/>
                          <a:pt x="1806" y="2187"/>
                          <a:pt x="1806" y="2187"/>
                        </a:cubicBezTo>
                        <a:cubicBezTo>
                          <a:pt x="1806" y="2187"/>
                          <a:pt x="1806" y="2187"/>
                          <a:pt x="1806" y="2187"/>
                        </a:cubicBezTo>
                        <a:cubicBezTo>
                          <a:pt x="1806" y="2187"/>
                          <a:pt x="1806" y="2188"/>
                          <a:pt x="1806" y="2188"/>
                        </a:cubicBezTo>
                        <a:cubicBezTo>
                          <a:pt x="1806" y="2188"/>
                          <a:pt x="1806" y="2187"/>
                          <a:pt x="1806" y="2187"/>
                        </a:cubicBezTo>
                        <a:cubicBezTo>
                          <a:pt x="1807" y="2187"/>
                          <a:pt x="1807" y="2186"/>
                          <a:pt x="1807" y="2186"/>
                        </a:cubicBezTo>
                        <a:cubicBezTo>
                          <a:pt x="1807" y="2186"/>
                          <a:pt x="1807" y="2186"/>
                          <a:pt x="1807" y="2186"/>
                        </a:cubicBezTo>
                        <a:cubicBezTo>
                          <a:pt x="1807" y="2186"/>
                          <a:pt x="1807" y="2187"/>
                          <a:pt x="1807" y="2187"/>
                        </a:cubicBezTo>
                        <a:cubicBezTo>
                          <a:pt x="1807" y="2187"/>
                          <a:pt x="1807" y="2187"/>
                          <a:pt x="1807" y="2187"/>
                        </a:cubicBezTo>
                        <a:cubicBezTo>
                          <a:pt x="1808" y="2187"/>
                          <a:pt x="1808" y="2187"/>
                          <a:pt x="1808" y="2187"/>
                        </a:cubicBezTo>
                        <a:cubicBezTo>
                          <a:pt x="1808" y="2187"/>
                          <a:pt x="1808" y="2187"/>
                          <a:pt x="1808" y="2187"/>
                        </a:cubicBezTo>
                        <a:cubicBezTo>
                          <a:pt x="1808" y="2187"/>
                          <a:pt x="1808" y="2186"/>
                          <a:pt x="1808" y="2186"/>
                        </a:cubicBezTo>
                        <a:cubicBezTo>
                          <a:pt x="1808" y="2186"/>
                          <a:pt x="1808" y="2187"/>
                          <a:pt x="1808" y="2187"/>
                        </a:cubicBezTo>
                        <a:cubicBezTo>
                          <a:pt x="1809" y="2187"/>
                          <a:pt x="1809" y="2187"/>
                          <a:pt x="1809" y="2187"/>
                        </a:cubicBezTo>
                        <a:cubicBezTo>
                          <a:pt x="1809" y="2187"/>
                          <a:pt x="1809" y="2187"/>
                          <a:pt x="1809" y="2187"/>
                        </a:cubicBezTo>
                        <a:cubicBezTo>
                          <a:pt x="1809" y="2187"/>
                          <a:pt x="1809" y="2187"/>
                          <a:pt x="1809" y="2187"/>
                        </a:cubicBezTo>
                        <a:cubicBezTo>
                          <a:pt x="1809" y="2187"/>
                          <a:pt x="1809" y="2187"/>
                          <a:pt x="1809" y="2187"/>
                        </a:cubicBezTo>
                        <a:cubicBezTo>
                          <a:pt x="1810" y="2187"/>
                          <a:pt x="1810" y="2187"/>
                          <a:pt x="1810" y="2187"/>
                        </a:cubicBezTo>
                        <a:cubicBezTo>
                          <a:pt x="1810" y="2187"/>
                          <a:pt x="1810" y="2187"/>
                          <a:pt x="1810" y="2187"/>
                        </a:cubicBezTo>
                        <a:cubicBezTo>
                          <a:pt x="1810" y="2187"/>
                          <a:pt x="1810" y="2187"/>
                          <a:pt x="1810" y="2187"/>
                        </a:cubicBezTo>
                        <a:cubicBezTo>
                          <a:pt x="1810" y="2187"/>
                          <a:pt x="1810" y="2187"/>
                          <a:pt x="1810" y="2187"/>
                        </a:cubicBezTo>
                        <a:cubicBezTo>
                          <a:pt x="1811" y="2187"/>
                          <a:pt x="1811" y="2187"/>
                          <a:pt x="1811" y="2187"/>
                        </a:cubicBezTo>
                        <a:cubicBezTo>
                          <a:pt x="1811" y="2187"/>
                          <a:pt x="1811" y="2187"/>
                          <a:pt x="1811" y="2188"/>
                        </a:cubicBezTo>
                        <a:cubicBezTo>
                          <a:pt x="1811" y="2188"/>
                          <a:pt x="1811" y="2188"/>
                          <a:pt x="1811" y="2188"/>
                        </a:cubicBezTo>
                        <a:cubicBezTo>
                          <a:pt x="1811" y="2188"/>
                          <a:pt x="1811" y="2187"/>
                          <a:pt x="1811" y="2187"/>
                        </a:cubicBezTo>
                        <a:cubicBezTo>
                          <a:pt x="1812" y="2187"/>
                          <a:pt x="1812" y="2187"/>
                          <a:pt x="1812" y="2187"/>
                        </a:cubicBezTo>
                        <a:cubicBezTo>
                          <a:pt x="1812" y="2187"/>
                          <a:pt x="1812" y="2187"/>
                          <a:pt x="1812" y="2187"/>
                        </a:cubicBezTo>
                        <a:cubicBezTo>
                          <a:pt x="1812" y="2187"/>
                          <a:pt x="1812" y="2187"/>
                          <a:pt x="1812" y="2187"/>
                        </a:cubicBezTo>
                        <a:cubicBezTo>
                          <a:pt x="1812" y="2187"/>
                          <a:pt x="1812" y="2188"/>
                          <a:pt x="1813" y="2188"/>
                        </a:cubicBezTo>
                        <a:cubicBezTo>
                          <a:pt x="1813" y="2188"/>
                          <a:pt x="1813" y="2187"/>
                          <a:pt x="1813" y="2187"/>
                        </a:cubicBezTo>
                        <a:cubicBezTo>
                          <a:pt x="1813" y="2187"/>
                          <a:pt x="1813" y="2187"/>
                          <a:pt x="1813" y="2188"/>
                        </a:cubicBezTo>
                        <a:cubicBezTo>
                          <a:pt x="1813" y="2188"/>
                          <a:pt x="1813" y="2188"/>
                          <a:pt x="1813" y="2188"/>
                        </a:cubicBezTo>
                        <a:cubicBezTo>
                          <a:pt x="1813" y="2188"/>
                          <a:pt x="1813" y="2188"/>
                          <a:pt x="1814" y="2188"/>
                        </a:cubicBezTo>
                        <a:cubicBezTo>
                          <a:pt x="1814" y="2188"/>
                          <a:pt x="1814" y="2187"/>
                          <a:pt x="1814" y="2188"/>
                        </a:cubicBezTo>
                        <a:cubicBezTo>
                          <a:pt x="1814" y="2188"/>
                          <a:pt x="1814" y="2188"/>
                          <a:pt x="1814" y="2188"/>
                        </a:cubicBezTo>
                        <a:cubicBezTo>
                          <a:pt x="1814" y="2188"/>
                          <a:pt x="1814" y="2188"/>
                          <a:pt x="1814" y="2187"/>
                        </a:cubicBezTo>
                        <a:cubicBezTo>
                          <a:pt x="1814" y="2187"/>
                          <a:pt x="1814" y="2187"/>
                          <a:pt x="1815" y="2187"/>
                        </a:cubicBezTo>
                        <a:cubicBezTo>
                          <a:pt x="1815" y="2187"/>
                          <a:pt x="1815" y="2187"/>
                          <a:pt x="1815" y="2187"/>
                        </a:cubicBezTo>
                        <a:cubicBezTo>
                          <a:pt x="1815" y="2187"/>
                          <a:pt x="1815" y="2188"/>
                          <a:pt x="1815" y="2188"/>
                        </a:cubicBezTo>
                        <a:cubicBezTo>
                          <a:pt x="1815" y="2188"/>
                          <a:pt x="1815" y="2188"/>
                          <a:pt x="1815" y="2188"/>
                        </a:cubicBezTo>
                        <a:cubicBezTo>
                          <a:pt x="1815" y="2188"/>
                          <a:pt x="1815" y="2188"/>
                          <a:pt x="1816" y="2188"/>
                        </a:cubicBezTo>
                        <a:cubicBezTo>
                          <a:pt x="1816" y="2188"/>
                          <a:pt x="1816" y="2188"/>
                          <a:pt x="1816" y="2188"/>
                        </a:cubicBezTo>
                        <a:cubicBezTo>
                          <a:pt x="1816" y="2188"/>
                          <a:pt x="1816" y="2188"/>
                          <a:pt x="1816" y="2188"/>
                        </a:cubicBezTo>
                        <a:cubicBezTo>
                          <a:pt x="1816" y="2188"/>
                          <a:pt x="1816" y="2187"/>
                          <a:pt x="1816" y="2187"/>
                        </a:cubicBezTo>
                        <a:cubicBezTo>
                          <a:pt x="1816" y="2187"/>
                          <a:pt x="1816" y="2187"/>
                          <a:pt x="1817" y="2187"/>
                        </a:cubicBezTo>
                        <a:cubicBezTo>
                          <a:pt x="1817" y="2188"/>
                          <a:pt x="1817" y="2188"/>
                          <a:pt x="1817" y="2188"/>
                        </a:cubicBezTo>
                        <a:cubicBezTo>
                          <a:pt x="1817" y="2188"/>
                          <a:pt x="1817" y="2188"/>
                          <a:pt x="1817" y="2188"/>
                        </a:cubicBezTo>
                        <a:cubicBezTo>
                          <a:pt x="1817" y="2188"/>
                          <a:pt x="1817" y="2188"/>
                          <a:pt x="1817" y="2188"/>
                        </a:cubicBezTo>
                        <a:cubicBezTo>
                          <a:pt x="1817" y="2188"/>
                          <a:pt x="1818" y="2188"/>
                          <a:pt x="1818" y="2188"/>
                        </a:cubicBezTo>
                        <a:cubicBezTo>
                          <a:pt x="1818" y="2188"/>
                          <a:pt x="1818" y="2187"/>
                          <a:pt x="1818" y="2187"/>
                        </a:cubicBezTo>
                        <a:cubicBezTo>
                          <a:pt x="1818" y="2188"/>
                          <a:pt x="1818" y="2188"/>
                          <a:pt x="1818" y="2188"/>
                        </a:cubicBezTo>
                        <a:cubicBezTo>
                          <a:pt x="1818" y="2188"/>
                          <a:pt x="1818" y="2188"/>
                          <a:pt x="1818" y="2188"/>
                        </a:cubicBezTo>
                        <a:cubicBezTo>
                          <a:pt x="1818" y="2188"/>
                          <a:pt x="1819" y="2188"/>
                          <a:pt x="1819" y="2188"/>
                        </a:cubicBezTo>
                        <a:cubicBezTo>
                          <a:pt x="1819" y="2188"/>
                          <a:pt x="1819" y="2188"/>
                          <a:pt x="1819" y="2188"/>
                        </a:cubicBezTo>
                        <a:cubicBezTo>
                          <a:pt x="1819" y="2188"/>
                          <a:pt x="1819" y="2188"/>
                          <a:pt x="1819" y="2188"/>
                        </a:cubicBezTo>
                        <a:cubicBezTo>
                          <a:pt x="1819" y="2188"/>
                          <a:pt x="1819" y="2188"/>
                          <a:pt x="1819" y="2188"/>
                        </a:cubicBezTo>
                        <a:cubicBezTo>
                          <a:pt x="1819" y="2188"/>
                          <a:pt x="1820" y="2188"/>
                          <a:pt x="1820" y="2188"/>
                        </a:cubicBezTo>
                        <a:cubicBezTo>
                          <a:pt x="1820" y="2188"/>
                          <a:pt x="1820" y="2188"/>
                          <a:pt x="1820" y="2188"/>
                        </a:cubicBezTo>
                        <a:cubicBezTo>
                          <a:pt x="1820" y="2188"/>
                          <a:pt x="1820" y="2188"/>
                          <a:pt x="1820" y="2188"/>
                        </a:cubicBezTo>
                        <a:cubicBezTo>
                          <a:pt x="1820" y="2188"/>
                          <a:pt x="1820" y="2188"/>
                          <a:pt x="1820" y="2188"/>
                        </a:cubicBezTo>
                        <a:cubicBezTo>
                          <a:pt x="1820" y="2188"/>
                          <a:pt x="1821" y="2188"/>
                          <a:pt x="1821" y="2188"/>
                        </a:cubicBezTo>
                        <a:cubicBezTo>
                          <a:pt x="1821" y="2188"/>
                          <a:pt x="1821" y="2188"/>
                          <a:pt x="1821" y="2188"/>
                        </a:cubicBezTo>
                        <a:cubicBezTo>
                          <a:pt x="1821" y="2188"/>
                          <a:pt x="1821" y="2188"/>
                          <a:pt x="1821" y="2189"/>
                        </a:cubicBezTo>
                        <a:cubicBezTo>
                          <a:pt x="1821" y="2189"/>
                          <a:pt x="1821" y="2189"/>
                          <a:pt x="1821" y="2188"/>
                        </a:cubicBezTo>
                        <a:cubicBezTo>
                          <a:pt x="1821" y="2188"/>
                          <a:pt x="1822" y="2188"/>
                          <a:pt x="1822" y="2188"/>
                        </a:cubicBezTo>
                        <a:cubicBezTo>
                          <a:pt x="1822" y="2188"/>
                          <a:pt x="1822" y="2188"/>
                          <a:pt x="1822" y="2188"/>
                        </a:cubicBezTo>
                        <a:cubicBezTo>
                          <a:pt x="1822" y="2188"/>
                          <a:pt x="1822" y="2188"/>
                          <a:pt x="1822" y="2188"/>
                        </a:cubicBezTo>
                        <a:cubicBezTo>
                          <a:pt x="1822" y="2188"/>
                          <a:pt x="1822" y="2188"/>
                          <a:pt x="1822" y="2188"/>
                        </a:cubicBezTo>
                        <a:cubicBezTo>
                          <a:pt x="1823" y="2188"/>
                          <a:pt x="1823" y="2188"/>
                          <a:pt x="1823" y="2188"/>
                        </a:cubicBezTo>
                        <a:cubicBezTo>
                          <a:pt x="1823" y="2188"/>
                          <a:pt x="1823" y="2188"/>
                          <a:pt x="1823" y="2188"/>
                        </a:cubicBezTo>
                        <a:cubicBezTo>
                          <a:pt x="1823" y="2188"/>
                          <a:pt x="1823" y="2188"/>
                          <a:pt x="1823" y="2188"/>
                        </a:cubicBezTo>
                        <a:cubicBezTo>
                          <a:pt x="1823" y="2188"/>
                          <a:pt x="1823" y="2188"/>
                          <a:pt x="1823" y="2188"/>
                        </a:cubicBezTo>
                        <a:cubicBezTo>
                          <a:pt x="1824" y="2188"/>
                          <a:pt x="1824" y="2188"/>
                          <a:pt x="1824" y="2188"/>
                        </a:cubicBezTo>
                        <a:cubicBezTo>
                          <a:pt x="1824" y="2188"/>
                          <a:pt x="1824" y="2188"/>
                          <a:pt x="1824" y="2188"/>
                        </a:cubicBezTo>
                        <a:cubicBezTo>
                          <a:pt x="1824" y="2188"/>
                          <a:pt x="1824" y="2188"/>
                          <a:pt x="1824" y="2188"/>
                        </a:cubicBezTo>
                        <a:cubicBezTo>
                          <a:pt x="1824" y="2189"/>
                          <a:pt x="1824" y="2189"/>
                          <a:pt x="1824" y="2189"/>
                        </a:cubicBezTo>
                        <a:cubicBezTo>
                          <a:pt x="1825" y="2189"/>
                          <a:pt x="1825" y="2189"/>
                          <a:pt x="1825" y="2189"/>
                        </a:cubicBezTo>
                        <a:cubicBezTo>
                          <a:pt x="1825" y="2189"/>
                          <a:pt x="1825" y="2189"/>
                          <a:pt x="1825" y="2189"/>
                        </a:cubicBezTo>
                        <a:cubicBezTo>
                          <a:pt x="1825" y="2189"/>
                          <a:pt x="1825" y="2188"/>
                          <a:pt x="1825" y="2188"/>
                        </a:cubicBezTo>
                        <a:cubicBezTo>
                          <a:pt x="1825" y="2188"/>
                          <a:pt x="1825" y="2188"/>
                          <a:pt x="1825" y="2189"/>
                        </a:cubicBezTo>
                        <a:cubicBezTo>
                          <a:pt x="1826" y="2189"/>
                          <a:pt x="1826" y="2189"/>
                          <a:pt x="1826" y="2190"/>
                        </a:cubicBezTo>
                        <a:cubicBezTo>
                          <a:pt x="1826" y="2190"/>
                          <a:pt x="1826" y="2189"/>
                          <a:pt x="1826" y="2189"/>
                        </a:cubicBezTo>
                        <a:cubicBezTo>
                          <a:pt x="1826" y="2189"/>
                          <a:pt x="1826" y="2189"/>
                          <a:pt x="1826" y="2189"/>
                        </a:cubicBezTo>
                        <a:cubicBezTo>
                          <a:pt x="1826" y="2189"/>
                          <a:pt x="1826" y="2190"/>
                          <a:pt x="1826" y="2190"/>
                        </a:cubicBezTo>
                        <a:cubicBezTo>
                          <a:pt x="1827" y="2190"/>
                          <a:pt x="1827" y="2190"/>
                          <a:pt x="1827" y="2190"/>
                        </a:cubicBezTo>
                        <a:cubicBezTo>
                          <a:pt x="1827" y="2190"/>
                          <a:pt x="1827" y="2190"/>
                          <a:pt x="1827" y="2190"/>
                        </a:cubicBezTo>
                        <a:cubicBezTo>
                          <a:pt x="1827" y="2190"/>
                          <a:pt x="1827" y="2190"/>
                          <a:pt x="1827" y="2190"/>
                        </a:cubicBezTo>
                        <a:cubicBezTo>
                          <a:pt x="1827" y="2189"/>
                          <a:pt x="1827" y="2189"/>
                          <a:pt x="1827" y="2189"/>
                        </a:cubicBezTo>
                        <a:cubicBezTo>
                          <a:pt x="1828" y="2189"/>
                          <a:pt x="1828" y="2190"/>
                          <a:pt x="1828" y="2190"/>
                        </a:cubicBezTo>
                        <a:cubicBezTo>
                          <a:pt x="1828" y="2190"/>
                          <a:pt x="1828" y="2190"/>
                          <a:pt x="1828" y="2189"/>
                        </a:cubicBezTo>
                        <a:cubicBezTo>
                          <a:pt x="1828" y="2189"/>
                          <a:pt x="1828" y="2189"/>
                          <a:pt x="1828" y="2189"/>
                        </a:cubicBezTo>
                        <a:cubicBezTo>
                          <a:pt x="1828" y="2189"/>
                          <a:pt x="1828" y="2189"/>
                          <a:pt x="1829" y="2189"/>
                        </a:cubicBezTo>
                        <a:cubicBezTo>
                          <a:pt x="1829" y="2189"/>
                          <a:pt x="1829" y="2190"/>
                          <a:pt x="1829" y="2190"/>
                        </a:cubicBezTo>
                        <a:cubicBezTo>
                          <a:pt x="1829" y="2190"/>
                          <a:pt x="1829" y="2190"/>
                          <a:pt x="1829" y="2190"/>
                        </a:cubicBezTo>
                        <a:cubicBezTo>
                          <a:pt x="1829" y="2190"/>
                          <a:pt x="1829" y="2190"/>
                          <a:pt x="1829" y="2190"/>
                        </a:cubicBezTo>
                        <a:cubicBezTo>
                          <a:pt x="1829" y="2190"/>
                          <a:pt x="1829" y="2190"/>
                          <a:pt x="1830" y="2190"/>
                        </a:cubicBezTo>
                        <a:cubicBezTo>
                          <a:pt x="1830" y="2190"/>
                          <a:pt x="1830" y="2190"/>
                          <a:pt x="1830" y="2190"/>
                        </a:cubicBezTo>
                        <a:cubicBezTo>
                          <a:pt x="1830" y="2190"/>
                          <a:pt x="1830" y="2189"/>
                          <a:pt x="1830" y="2189"/>
                        </a:cubicBezTo>
                        <a:cubicBezTo>
                          <a:pt x="1830" y="2189"/>
                          <a:pt x="1830" y="2190"/>
                          <a:pt x="1830" y="2190"/>
                        </a:cubicBezTo>
                        <a:cubicBezTo>
                          <a:pt x="1830" y="2190"/>
                          <a:pt x="1830" y="2190"/>
                          <a:pt x="1831" y="2190"/>
                        </a:cubicBezTo>
                        <a:cubicBezTo>
                          <a:pt x="1831" y="2190"/>
                          <a:pt x="1831" y="2190"/>
                          <a:pt x="1831" y="2190"/>
                        </a:cubicBezTo>
                        <a:cubicBezTo>
                          <a:pt x="1831" y="2190"/>
                          <a:pt x="1831" y="2190"/>
                          <a:pt x="1831" y="2190"/>
                        </a:cubicBezTo>
                        <a:cubicBezTo>
                          <a:pt x="1831" y="2190"/>
                          <a:pt x="1831" y="2190"/>
                          <a:pt x="1831" y="2190"/>
                        </a:cubicBezTo>
                        <a:cubicBezTo>
                          <a:pt x="1831" y="2190"/>
                          <a:pt x="1831" y="2190"/>
                          <a:pt x="1832" y="2190"/>
                        </a:cubicBezTo>
                        <a:cubicBezTo>
                          <a:pt x="1832" y="2191"/>
                          <a:pt x="1832" y="2190"/>
                          <a:pt x="1832" y="2190"/>
                        </a:cubicBezTo>
                        <a:cubicBezTo>
                          <a:pt x="1832" y="2190"/>
                          <a:pt x="1832" y="2190"/>
                          <a:pt x="1832" y="2190"/>
                        </a:cubicBezTo>
                        <a:cubicBezTo>
                          <a:pt x="1832" y="2190"/>
                          <a:pt x="1832" y="2190"/>
                          <a:pt x="1832" y="2190"/>
                        </a:cubicBezTo>
                        <a:cubicBezTo>
                          <a:pt x="1832" y="2190"/>
                          <a:pt x="1832" y="2190"/>
                          <a:pt x="1833" y="2190"/>
                        </a:cubicBezTo>
                        <a:cubicBezTo>
                          <a:pt x="1833" y="2190"/>
                          <a:pt x="1833" y="2190"/>
                          <a:pt x="1833" y="2190"/>
                        </a:cubicBezTo>
                        <a:cubicBezTo>
                          <a:pt x="1833" y="2190"/>
                          <a:pt x="1833" y="2190"/>
                          <a:pt x="1833" y="2190"/>
                        </a:cubicBezTo>
                        <a:cubicBezTo>
                          <a:pt x="1833" y="2190"/>
                          <a:pt x="1833" y="2190"/>
                          <a:pt x="1833" y="2190"/>
                        </a:cubicBezTo>
                        <a:cubicBezTo>
                          <a:pt x="1833" y="2190"/>
                          <a:pt x="1834" y="2191"/>
                          <a:pt x="1834" y="2191"/>
                        </a:cubicBezTo>
                        <a:cubicBezTo>
                          <a:pt x="1834" y="2191"/>
                          <a:pt x="1834" y="2191"/>
                          <a:pt x="1834" y="2191"/>
                        </a:cubicBezTo>
                        <a:cubicBezTo>
                          <a:pt x="1834" y="2191"/>
                          <a:pt x="1834" y="2190"/>
                          <a:pt x="1834" y="2190"/>
                        </a:cubicBezTo>
                        <a:cubicBezTo>
                          <a:pt x="1834" y="2190"/>
                          <a:pt x="1834" y="2190"/>
                          <a:pt x="1834" y="2190"/>
                        </a:cubicBezTo>
                        <a:cubicBezTo>
                          <a:pt x="1834" y="2190"/>
                          <a:pt x="1835" y="2190"/>
                          <a:pt x="1835" y="2190"/>
                        </a:cubicBezTo>
                        <a:cubicBezTo>
                          <a:pt x="1835" y="2190"/>
                          <a:pt x="1835" y="2190"/>
                          <a:pt x="1835" y="2190"/>
                        </a:cubicBezTo>
                        <a:cubicBezTo>
                          <a:pt x="1835" y="2191"/>
                          <a:pt x="1835" y="2191"/>
                          <a:pt x="1835" y="2191"/>
                        </a:cubicBezTo>
                        <a:cubicBezTo>
                          <a:pt x="1835" y="2191"/>
                          <a:pt x="1835" y="2190"/>
                          <a:pt x="1835" y="2190"/>
                        </a:cubicBezTo>
                        <a:cubicBezTo>
                          <a:pt x="1835" y="2190"/>
                          <a:pt x="1836" y="2190"/>
                          <a:pt x="1836" y="2191"/>
                        </a:cubicBezTo>
                        <a:cubicBezTo>
                          <a:pt x="1836" y="2191"/>
                          <a:pt x="1836" y="2190"/>
                          <a:pt x="1836" y="2190"/>
                        </a:cubicBezTo>
                        <a:cubicBezTo>
                          <a:pt x="1836" y="2190"/>
                          <a:pt x="1836" y="2190"/>
                          <a:pt x="1836" y="2190"/>
                        </a:cubicBezTo>
                        <a:cubicBezTo>
                          <a:pt x="1836" y="2190"/>
                          <a:pt x="1836" y="2190"/>
                          <a:pt x="1836" y="2190"/>
                        </a:cubicBezTo>
                        <a:cubicBezTo>
                          <a:pt x="1836" y="2190"/>
                          <a:pt x="1837" y="2191"/>
                          <a:pt x="1837" y="2191"/>
                        </a:cubicBezTo>
                        <a:cubicBezTo>
                          <a:pt x="1837" y="2191"/>
                          <a:pt x="1837" y="2191"/>
                          <a:pt x="1837" y="2191"/>
                        </a:cubicBezTo>
                        <a:cubicBezTo>
                          <a:pt x="1837" y="2191"/>
                          <a:pt x="1837" y="2191"/>
                          <a:pt x="1837" y="2191"/>
                        </a:cubicBezTo>
                        <a:cubicBezTo>
                          <a:pt x="1837" y="2191"/>
                          <a:pt x="1837" y="2191"/>
                          <a:pt x="1837" y="2191"/>
                        </a:cubicBezTo>
                        <a:cubicBezTo>
                          <a:pt x="1837" y="2191"/>
                          <a:pt x="1838" y="2191"/>
                          <a:pt x="1838" y="2190"/>
                        </a:cubicBezTo>
                        <a:cubicBezTo>
                          <a:pt x="1838" y="2190"/>
                          <a:pt x="1838" y="2191"/>
                          <a:pt x="1838" y="2191"/>
                        </a:cubicBezTo>
                        <a:cubicBezTo>
                          <a:pt x="1838" y="2191"/>
                          <a:pt x="1838" y="2191"/>
                          <a:pt x="1838" y="2191"/>
                        </a:cubicBezTo>
                        <a:cubicBezTo>
                          <a:pt x="1838" y="2191"/>
                          <a:pt x="1838" y="2191"/>
                          <a:pt x="1838" y="2191"/>
                        </a:cubicBezTo>
                        <a:cubicBezTo>
                          <a:pt x="1838" y="2191"/>
                          <a:pt x="1839" y="2191"/>
                          <a:pt x="1839" y="2191"/>
                        </a:cubicBezTo>
                        <a:cubicBezTo>
                          <a:pt x="1839" y="2192"/>
                          <a:pt x="1839" y="2191"/>
                          <a:pt x="1839" y="2191"/>
                        </a:cubicBezTo>
                        <a:cubicBezTo>
                          <a:pt x="1839" y="2191"/>
                          <a:pt x="1839" y="2191"/>
                          <a:pt x="1839" y="2191"/>
                        </a:cubicBezTo>
                        <a:cubicBezTo>
                          <a:pt x="1839" y="2191"/>
                          <a:pt x="1839" y="2191"/>
                          <a:pt x="1839" y="2191"/>
                        </a:cubicBezTo>
                        <a:cubicBezTo>
                          <a:pt x="1840" y="2191"/>
                          <a:pt x="1840" y="2191"/>
                          <a:pt x="1840" y="2191"/>
                        </a:cubicBezTo>
                        <a:cubicBezTo>
                          <a:pt x="1840" y="2191"/>
                          <a:pt x="1840" y="2192"/>
                          <a:pt x="1840" y="2192"/>
                        </a:cubicBezTo>
                        <a:cubicBezTo>
                          <a:pt x="1840" y="2192"/>
                          <a:pt x="1840" y="2191"/>
                          <a:pt x="1840" y="2191"/>
                        </a:cubicBezTo>
                        <a:cubicBezTo>
                          <a:pt x="1840" y="2191"/>
                          <a:pt x="1840" y="2192"/>
                          <a:pt x="1840" y="2192"/>
                        </a:cubicBezTo>
                        <a:cubicBezTo>
                          <a:pt x="1841" y="2192"/>
                          <a:pt x="1841" y="2192"/>
                          <a:pt x="1841" y="2191"/>
                        </a:cubicBezTo>
                        <a:cubicBezTo>
                          <a:pt x="1841" y="2191"/>
                          <a:pt x="1841" y="2191"/>
                          <a:pt x="1841" y="2191"/>
                        </a:cubicBezTo>
                        <a:cubicBezTo>
                          <a:pt x="1841" y="2191"/>
                          <a:pt x="1841" y="2191"/>
                          <a:pt x="1841" y="2191"/>
                        </a:cubicBezTo>
                        <a:cubicBezTo>
                          <a:pt x="1841" y="2191"/>
                          <a:pt x="1841" y="2191"/>
                          <a:pt x="1841" y="2191"/>
                        </a:cubicBezTo>
                        <a:cubicBezTo>
                          <a:pt x="1842" y="2191"/>
                          <a:pt x="1842" y="2191"/>
                          <a:pt x="1842" y="2191"/>
                        </a:cubicBezTo>
                        <a:cubicBezTo>
                          <a:pt x="1842" y="2191"/>
                          <a:pt x="1842" y="2191"/>
                          <a:pt x="1842" y="2191"/>
                        </a:cubicBezTo>
                        <a:cubicBezTo>
                          <a:pt x="1842" y="2191"/>
                          <a:pt x="1842" y="2191"/>
                          <a:pt x="1842" y="2191"/>
                        </a:cubicBezTo>
                        <a:cubicBezTo>
                          <a:pt x="1842" y="2191"/>
                          <a:pt x="1842" y="2191"/>
                          <a:pt x="1842" y="2191"/>
                        </a:cubicBezTo>
                        <a:cubicBezTo>
                          <a:pt x="1843" y="2191"/>
                          <a:pt x="1843" y="2191"/>
                          <a:pt x="1843" y="2191"/>
                        </a:cubicBezTo>
                        <a:cubicBezTo>
                          <a:pt x="1843" y="2191"/>
                          <a:pt x="1843" y="2191"/>
                          <a:pt x="1843" y="2191"/>
                        </a:cubicBezTo>
                        <a:cubicBezTo>
                          <a:pt x="1843" y="2191"/>
                          <a:pt x="1843" y="2191"/>
                          <a:pt x="1843" y="2191"/>
                        </a:cubicBezTo>
                        <a:cubicBezTo>
                          <a:pt x="1843" y="2191"/>
                          <a:pt x="1843" y="2191"/>
                          <a:pt x="1843" y="2191"/>
                        </a:cubicBezTo>
                        <a:cubicBezTo>
                          <a:pt x="1844" y="2192"/>
                          <a:pt x="1844" y="2192"/>
                          <a:pt x="1844" y="2192"/>
                        </a:cubicBezTo>
                        <a:cubicBezTo>
                          <a:pt x="1844" y="2191"/>
                          <a:pt x="1844" y="2191"/>
                          <a:pt x="1844" y="2191"/>
                        </a:cubicBezTo>
                        <a:cubicBezTo>
                          <a:pt x="1844" y="2191"/>
                          <a:pt x="1844" y="2191"/>
                          <a:pt x="1844" y="2191"/>
                        </a:cubicBezTo>
                        <a:cubicBezTo>
                          <a:pt x="1844" y="2191"/>
                          <a:pt x="1844" y="2192"/>
                          <a:pt x="1845" y="2192"/>
                        </a:cubicBezTo>
                        <a:cubicBezTo>
                          <a:pt x="1845" y="2192"/>
                          <a:pt x="1845" y="2191"/>
                          <a:pt x="1845" y="2191"/>
                        </a:cubicBezTo>
                        <a:cubicBezTo>
                          <a:pt x="1845" y="2191"/>
                          <a:pt x="1845" y="2191"/>
                          <a:pt x="1845" y="2191"/>
                        </a:cubicBezTo>
                        <a:cubicBezTo>
                          <a:pt x="1845" y="2191"/>
                          <a:pt x="1845" y="2191"/>
                          <a:pt x="1845" y="2191"/>
                        </a:cubicBezTo>
                        <a:cubicBezTo>
                          <a:pt x="1845" y="2191"/>
                          <a:pt x="1845" y="2190"/>
                          <a:pt x="1846" y="2190"/>
                        </a:cubicBezTo>
                        <a:cubicBezTo>
                          <a:pt x="1846" y="2191"/>
                          <a:pt x="1846" y="2191"/>
                          <a:pt x="1846" y="2191"/>
                        </a:cubicBezTo>
                        <a:cubicBezTo>
                          <a:pt x="1846" y="2192"/>
                          <a:pt x="1846" y="2192"/>
                          <a:pt x="1846" y="2192"/>
                        </a:cubicBezTo>
                        <a:cubicBezTo>
                          <a:pt x="1846" y="2191"/>
                          <a:pt x="1846" y="2191"/>
                          <a:pt x="1846" y="2191"/>
                        </a:cubicBezTo>
                        <a:cubicBezTo>
                          <a:pt x="1846" y="2191"/>
                          <a:pt x="1846" y="2191"/>
                          <a:pt x="1847" y="2191"/>
                        </a:cubicBezTo>
                        <a:cubicBezTo>
                          <a:pt x="1847" y="2191"/>
                          <a:pt x="1847" y="2191"/>
                          <a:pt x="1847" y="2191"/>
                        </a:cubicBezTo>
                        <a:cubicBezTo>
                          <a:pt x="1847" y="2191"/>
                          <a:pt x="1847" y="2192"/>
                          <a:pt x="1847" y="2192"/>
                        </a:cubicBezTo>
                        <a:cubicBezTo>
                          <a:pt x="1847" y="2192"/>
                          <a:pt x="1847" y="2191"/>
                          <a:pt x="1847" y="2191"/>
                        </a:cubicBezTo>
                        <a:cubicBezTo>
                          <a:pt x="1847" y="2191"/>
                          <a:pt x="1847" y="2191"/>
                          <a:pt x="1848" y="2191"/>
                        </a:cubicBezTo>
                        <a:cubicBezTo>
                          <a:pt x="1848" y="2191"/>
                          <a:pt x="1848" y="2191"/>
                          <a:pt x="1848" y="2191"/>
                        </a:cubicBezTo>
                        <a:cubicBezTo>
                          <a:pt x="1848" y="2191"/>
                          <a:pt x="1848" y="2191"/>
                          <a:pt x="1848" y="2191"/>
                        </a:cubicBezTo>
                        <a:cubicBezTo>
                          <a:pt x="1848" y="2191"/>
                          <a:pt x="1848" y="2192"/>
                          <a:pt x="1848" y="2192"/>
                        </a:cubicBezTo>
                        <a:cubicBezTo>
                          <a:pt x="1848" y="2192"/>
                          <a:pt x="1848" y="2191"/>
                          <a:pt x="1849" y="2191"/>
                        </a:cubicBezTo>
                        <a:cubicBezTo>
                          <a:pt x="1849" y="2191"/>
                          <a:pt x="1849" y="2192"/>
                          <a:pt x="1849" y="2192"/>
                        </a:cubicBezTo>
                        <a:cubicBezTo>
                          <a:pt x="1849" y="2192"/>
                          <a:pt x="1849" y="2192"/>
                          <a:pt x="1849" y="2192"/>
                        </a:cubicBezTo>
                        <a:cubicBezTo>
                          <a:pt x="1849" y="2192"/>
                          <a:pt x="1849" y="2192"/>
                          <a:pt x="1849" y="2192"/>
                        </a:cubicBezTo>
                        <a:cubicBezTo>
                          <a:pt x="1849" y="2192"/>
                          <a:pt x="1849" y="2192"/>
                          <a:pt x="1850" y="2192"/>
                        </a:cubicBezTo>
                        <a:cubicBezTo>
                          <a:pt x="1850" y="2192"/>
                          <a:pt x="1850" y="2192"/>
                          <a:pt x="1850" y="2191"/>
                        </a:cubicBezTo>
                        <a:cubicBezTo>
                          <a:pt x="1850" y="2191"/>
                          <a:pt x="1850" y="2191"/>
                          <a:pt x="1850" y="2191"/>
                        </a:cubicBezTo>
                        <a:cubicBezTo>
                          <a:pt x="1850" y="2191"/>
                          <a:pt x="1850" y="2191"/>
                          <a:pt x="1850" y="2191"/>
                        </a:cubicBezTo>
                        <a:cubicBezTo>
                          <a:pt x="1850" y="2192"/>
                          <a:pt x="1851" y="2192"/>
                          <a:pt x="1851" y="2192"/>
                        </a:cubicBezTo>
                        <a:cubicBezTo>
                          <a:pt x="1851" y="2192"/>
                          <a:pt x="1851" y="2192"/>
                          <a:pt x="1851" y="2192"/>
                        </a:cubicBezTo>
                        <a:cubicBezTo>
                          <a:pt x="1851" y="2192"/>
                          <a:pt x="1851" y="2191"/>
                          <a:pt x="1851" y="2191"/>
                        </a:cubicBezTo>
                        <a:cubicBezTo>
                          <a:pt x="1851" y="2191"/>
                          <a:pt x="1851" y="2192"/>
                          <a:pt x="1851" y="2192"/>
                        </a:cubicBezTo>
                        <a:cubicBezTo>
                          <a:pt x="1851" y="2192"/>
                          <a:pt x="1852" y="2192"/>
                          <a:pt x="1852" y="2192"/>
                        </a:cubicBezTo>
                        <a:cubicBezTo>
                          <a:pt x="1852" y="2192"/>
                          <a:pt x="1852" y="2192"/>
                          <a:pt x="1852" y="2192"/>
                        </a:cubicBezTo>
                        <a:cubicBezTo>
                          <a:pt x="1852" y="2192"/>
                          <a:pt x="1852" y="2192"/>
                          <a:pt x="1852" y="2192"/>
                        </a:cubicBezTo>
                        <a:cubicBezTo>
                          <a:pt x="1852" y="2192"/>
                          <a:pt x="1852" y="2192"/>
                          <a:pt x="1852" y="2192"/>
                        </a:cubicBezTo>
                        <a:cubicBezTo>
                          <a:pt x="1852" y="2192"/>
                          <a:pt x="1853" y="2192"/>
                          <a:pt x="1853" y="2192"/>
                        </a:cubicBezTo>
                        <a:cubicBezTo>
                          <a:pt x="1853" y="2192"/>
                          <a:pt x="1853" y="2192"/>
                          <a:pt x="1853" y="2192"/>
                        </a:cubicBezTo>
                        <a:cubicBezTo>
                          <a:pt x="1853" y="2192"/>
                          <a:pt x="1853" y="2192"/>
                          <a:pt x="1853" y="2192"/>
                        </a:cubicBezTo>
                        <a:cubicBezTo>
                          <a:pt x="1853" y="2192"/>
                          <a:pt x="1853" y="2192"/>
                          <a:pt x="1853" y="2192"/>
                        </a:cubicBezTo>
                        <a:cubicBezTo>
                          <a:pt x="1853" y="2192"/>
                          <a:pt x="1854" y="2192"/>
                          <a:pt x="1854" y="2192"/>
                        </a:cubicBezTo>
                        <a:cubicBezTo>
                          <a:pt x="1854" y="2192"/>
                          <a:pt x="1854" y="2193"/>
                          <a:pt x="1854" y="2193"/>
                        </a:cubicBezTo>
                        <a:cubicBezTo>
                          <a:pt x="1854" y="2193"/>
                          <a:pt x="1854" y="2192"/>
                          <a:pt x="1854" y="2192"/>
                        </a:cubicBezTo>
                        <a:cubicBezTo>
                          <a:pt x="1854" y="2192"/>
                          <a:pt x="1854" y="2192"/>
                          <a:pt x="1854" y="2192"/>
                        </a:cubicBezTo>
                        <a:cubicBezTo>
                          <a:pt x="1854" y="2193"/>
                          <a:pt x="1855" y="2192"/>
                          <a:pt x="1855" y="2193"/>
                        </a:cubicBezTo>
                        <a:cubicBezTo>
                          <a:pt x="1855" y="2193"/>
                          <a:pt x="1855" y="2193"/>
                          <a:pt x="1855" y="2193"/>
                        </a:cubicBezTo>
                        <a:cubicBezTo>
                          <a:pt x="1855" y="2193"/>
                          <a:pt x="1855" y="2193"/>
                          <a:pt x="1855" y="2193"/>
                        </a:cubicBezTo>
                        <a:cubicBezTo>
                          <a:pt x="1855" y="2193"/>
                          <a:pt x="1855" y="2192"/>
                          <a:pt x="1855" y="2192"/>
                        </a:cubicBezTo>
                        <a:cubicBezTo>
                          <a:pt x="1856" y="2192"/>
                          <a:pt x="1856" y="2192"/>
                          <a:pt x="1856" y="2192"/>
                        </a:cubicBezTo>
                        <a:cubicBezTo>
                          <a:pt x="1856" y="2192"/>
                          <a:pt x="1856" y="2192"/>
                          <a:pt x="1856" y="2192"/>
                        </a:cubicBezTo>
                        <a:cubicBezTo>
                          <a:pt x="1856" y="2192"/>
                          <a:pt x="1856" y="2192"/>
                          <a:pt x="1856" y="2192"/>
                        </a:cubicBezTo>
                        <a:cubicBezTo>
                          <a:pt x="1856" y="2192"/>
                          <a:pt x="1856" y="2192"/>
                          <a:pt x="1856" y="2192"/>
                        </a:cubicBezTo>
                        <a:cubicBezTo>
                          <a:pt x="1857" y="2191"/>
                          <a:pt x="1857" y="2191"/>
                          <a:pt x="1857" y="2191"/>
                        </a:cubicBezTo>
                        <a:cubicBezTo>
                          <a:pt x="1857" y="2192"/>
                          <a:pt x="1857" y="2192"/>
                          <a:pt x="1857" y="2192"/>
                        </a:cubicBezTo>
                        <a:cubicBezTo>
                          <a:pt x="1857" y="2192"/>
                          <a:pt x="1857" y="2192"/>
                          <a:pt x="1857" y="2192"/>
                        </a:cubicBezTo>
                        <a:cubicBezTo>
                          <a:pt x="1857" y="2192"/>
                          <a:pt x="1857" y="2192"/>
                          <a:pt x="1857" y="2192"/>
                        </a:cubicBezTo>
                        <a:cubicBezTo>
                          <a:pt x="1858" y="2192"/>
                          <a:pt x="1858" y="2192"/>
                          <a:pt x="1858" y="2192"/>
                        </a:cubicBezTo>
                        <a:cubicBezTo>
                          <a:pt x="1858" y="2192"/>
                          <a:pt x="1858" y="2192"/>
                          <a:pt x="1858" y="2192"/>
                        </a:cubicBezTo>
                        <a:cubicBezTo>
                          <a:pt x="1858" y="2191"/>
                          <a:pt x="1858" y="2192"/>
                          <a:pt x="1858" y="2192"/>
                        </a:cubicBezTo>
                        <a:cubicBezTo>
                          <a:pt x="1858" y="2192"/>
                          <a:pt x="1858" y="2191"/>
                          <a:pt x="1858" y="2191"/>
                        </a:cubicBezTo>
                        <a:cubicBezTo>
                          <a:pt x="1859" y="2191"/>
                          <a:pt x="1859" y="2191"/>
                          <a:pt x="1859" y="2191"/>
                        </a:cubicBezTo>
                        <a:cubicBezTo>
                          <a:pt x="1859" y="2191"/>
                          <a:pt x="1859" y="2192"/>
                          <a:pt x="1859" y="2192"/>
                        </a:cubicBezTo>
                        <a:cubicBezTo>
                          <a:pt x="1859" y="2192"/>
                          <a:pt x="1859" y="2192"/>
                          <a:pt x="1859" y="2192"/>
                        </a:cubicBezTo>
                        <a:cubicBezTo>
                          <a:pt x="1859" y="2192"/>
                          <a:pt x="1859" y="2191"/>
                          <a:pt x="1859" y="2191"/>
                        </a:cubicBezTo>
                        <a:cubicBezTo>
                          <a:pt x="1860" y="2191"/>
                          <a:pt x="1860" y="2192"/>
                          <a:pt x="1860" y="2192"/>
                        </a:cubicBezTo>
                        <a:cubicBezTo>
                          <a:pt x="1860" y="2192"/>
                          <a:pt x="1860" y="2191"/>
                          <a:pt x="1860" y="2191"/>
                        </a:cubicBezTo>
                        <a:cubicBezTo>
                          <a:pt x="1860" y="2191"/>
                          <a:pt x="1860" y="2192"/>
                          <a:pt x="1860" y="2192"/>
                        </a:cubicBezTo>
                        <a:cubicBezTo>
                          <a:pt x="1860" y="2192"/>
                          <a:pt x="1860" y="2192"/>
                          <a:pt x="1861" y="2192"/>
                        </a:cubicBezTo>
                        <a:cubicBezTo>
                          <a:pt x="1861" y="2192"/>
                          <a:pt x="1861" y="2192"/>
                          <a:pt x="1861" y="2192"/>
                        </a:cubicBezTo>
                        <a:cubicBezTo>
                          <a:pt x="1861" y="2192"/>
                          <a:pt x="1861" y="2192"/>
                          <a:pt x="1861" y="2192"/>
                        </a:cubicBezTo>
                        <a:cubicBezTo>
                          <a:pt x="1861" y="2192"/>
                          <a:pt x="1861" y="2192"/>
                          <a:pt x="1861" y="2192"/>
                        </a:cubicBezTo>
                        <a:cubicBezTo>
                          <a:pt x="1861" y="2192"/>
                          <a:pt x="1861" y="2192"/>
                          <a:pt x="1862" y="2192"/>
                        </a:cubicBezTo>
                        <a:cubicBezTo>
                          <a:pt x="1862" y="2192"/>
                          <a:pt x="1862" y="2192"/>
                          <a:pt x="1862" y="2192"/>
                        </a:cubicBezTo>
                        <a:cubicBezTo>
                          <a:pt x="1862" y="2192"/>
                          <a:pt x="1862" y="2192"/>
                          <a:pt x="1862" y="2192"/>
                        </a:cubicBezTo>
                        <a:cubicBezTo>
                          <a:pt x="1862" y="2192"/>
                          <a:pt x="1862" y="2192"/>
                          <a:pt x="1862" y="2192"/>
                        </a:cubicBezTo>
                        <a:cubicBezTo>
                          <a:pt x="1862" y="2192"/>
                          <a:pt x="1862" y="2192"/>
                          <a:pt x="1863" y="2192"/>
                        </a:cubicBezTo>
                        <a:cubicBezTo>
                          <a:pt x="1863" y="2192"/>
                          <a:pt x="1863" y="2192"/>
                          <a:pt x="1863" y="2192"/>
                        </a:cubicBezTo>
                        <a:cubicBezTo>
                          <a:pt x="1863" y="2192"/>
                          <a:pt x="1863" y="2192"/>
                          <a:pt x="1863" y="2192"/>
                        </a:cubicBezTo>
                        <a:cubicBezTo>
                          <a:pt x="1863" y="2192"/>
                          <a:pt x="1863" y="2192"/>
                          <a:pt x="1863" y="2192"/>
                        </a:cubicBezTo>
                        <a:cubicBezTo>
                          <a:pt x="1863" y="2192"/>
                          <a:pt x="1863" y="2192"/>
                          <a:pt x="1864" y="2192"/>
                        </a:cubicBezTo>
                        <a:cubicBezTo>
                          <a:pt x="1864" y="2192"/>
                          <a:pt x="1864" y="2192"/>
                          <a:pt x="1864" y="2192"/>
                        </a:cubicBezTo>
                        <a:cubicBezTo>
                          <a:pt x="1864" y="2192"/>
                          <a:pt x="1864" y="2192"/>
                          <a:pt x="1864" y="2192"/>
                        </a:cubicBezTo>
                        <a:cubicBezTo>
                          <a:pt x="1864" y="2192"/>
                          <a:pt x="1864" y="2192"/>
                          <a:pt x="1864" y="2192"/>
                        </a:cubicBezTo>
                        <a:cubicBezTo>
                          <a:pt x="1864" y="2192"/>
                          <a:pt x="1864" y="2192"/>
                          <a:pt x="1865" y="2192"/>
                        </a:cubicBezTo>
                        <a:cubicBezTo>
                          <a:pt x="1865" y="2192"/>
                          <a:pt x="1865" y="2192"/>
                          <a:pt x="1865" y="2192"/>
                        </a:cubicBezTo>
                        <a:cubicBezTo>
                          <a:pt x="1865" y="2192"/>
                          <a:pt x="1865" y="2192"/>
                          <a:pt x="1865" y="2192"/>
                        </a:cubicBezTo>
                        <a:cubicBezTo>
                          <a:pt x="1865" y="2192"/>
                          <a:pt x="1865" y="2191"/>
                          <a:pt x="1865" y="2191"/>
                        </a:cubicBezTo>
                        <a:cubicBezTo>
                          <a:pt x="1865" y="2191"/>
                          <a:pt x="1865" y="2192"/>
                          <a:pt x="1866" y="2192"/>
                        </a:cubicBezTo>
                        <a:cubicBezTo>
                          <a:pt x="1866" y="2192"/>
                          <a:pt x="1866" y="2192"/>
                          <a:pt x="1866" y="2192"/>
                        </a:cubicBezTo>
                        <a:cubicBezTo>
                          <a:pt x="1866" y="2192"/>
                          <a:pt x="1866" y="2192"/>
                          <a:pt x="1866" y="2192"/>
                        </a:cubicBezTo>
                        <a:cubicBezTo>
                          <a:pt x="1866" y="2192"/>
                          <a:pt x="1866" y="2192"/>
                          <a:pt x="1866" y="2192"/>
                        </a:cubicBezTo>
                        <a:cubicBezTo>
                          <a:pt x="1866" y="2192"/>
                          <a:pt x="1867" y="2192"/>
                          <a:pt x="1867" y="2192"/>
                        </a:cubicBezTo>
                        <a:cubicBezTo>
                          <a:pt x="1867" y="2192"/>
                          <a:pt x="1867" y="2192"/>
                          <a:pt x="1867" y="2192"/>
                        </a:cubicBezTo>
                        <a:cubicBezTo>
                          <a:pt x="1867" y="2192"/>
                          <a:pt x="1867" y="2192"/>
                          <a:pt x="1867" y="2192"/>
                        </a:cubicBezTo>
                        <a:cubicBezTo>
                          <a:pt x="1867" y="2192"/>
                          <a:pt x="1867" y="2192"/>
                          <a:pt x="1867" y="2192"/>
                        </a:cubicBezTo>
                        <a:cubicBezTo>
                          <a:pt x="1867" y="2192"/>
                          <a:pt x="1868" y="2192"/>
                          <a:pt x="1868" y="2192"/>
                        </a:cubicBezTo>
                        <a:cubicBezTo>
                          <a:pt x="1868" y="2192"/>
                          <a:pt x="1868" y="2192"/>
                          <a:pt x="1868" y="2192"/>
                        </a:cubicBezTo>
                        <a:cubicBezTo>
                          <a:pt x="1868" y="2192"/>
                          <a:pt x="1868" y="2193"/>
                          <a:pt x="1868" y="2193"/>
                        </a:cubicBezTo>
                        <a:cubicBezTo>
                          <a:pt x="1868" y="2192"/>
                          <a:pt x="1868" y="2192"/>
                          <a:pt x="1868" y="2192"/>
                        </a:cubicBezTo>
                        <a:cubicBezTo>
                          <a:pt x="1868" y="2192"/>
                          <a:pt x="1869" y="2192"/>
                          <a:pt x="1869" y="2192"/>
                        </a:cubicBezTo>
                        <a:cubicBezTo>
                          <a:pt x="1869" y="2192"/>
                          <a:pt x="1869" y="2193"/>
                          <a:pt x="1869" y="2193"/>
                        </a:cubicBezTo>
                        <a:cubicBezTo>
                          <a:pt x="1869" y="2193"/>
                          <a:pt x="1869" y="2192"/>
                          <a:pt x="1869" y="2192"/>
                        </a:cubicBezTo>
                        <a:cubicBezTo>
                          <a:pt x="1869" y="2192"/>
                          <a:pt x="1869" y="2192"/>
                          <a:pt x="1869" y="2192"/>
                        </a:cubicBezTo>
                        <a:cubicBezTo>
                          <a:pt x="1869" y="2192"/>
                          <a:pt x="1870" y="2192"/>
                          <a:pt x="1870" y="2192"/>
                        </a:cubicBezTo>
                        <a:cubicBezTo>
                          <a:pt x="1870" y="2192"/>
                          <a:pt x="1870" y="2192"/>
                          <a:pt x="1870" y="2192"/>
                        </a:cubicBezTo>
                        <a:cubicBezTo>
                          <a:pt x="1870" y="2192"/>
                          <a:pt x="1870" y="2192"/>
                          <a:pt x="1870" y="2193"/>
                        </a:cubicBezTo>
                        <a:cubicBezTo>
                          <a:pt x="1870" y="2193"/>
                          <a:pt x="1870" y="2193"/>
                          <a:pt x="1870" y="2193"/>
                        </a:cubicBezTo>
                        <a:cubicBezTo>
                          <a:pt x="1870" y="2193"/>
                          <a:pt x="1871" y="2192"/>
                          <a:pt x="1871" y="2192"/>
                        </a:cubicBezTo>
                        <a:cubicBezTo>
                          <a:pt x="1871" y="2192"/>
                          <a:pt x="1871" y="2192"/>
                          <a:pt x="1871" y="2192"/>
                        </a:cubicBezTo>
                        <a:cubicBezTo>
                          <a:pt x="1871" y="2192"/>
                          <a:pt x="1871" y="2193"/>
                          <a:pt x="1871" y="2193"/>
                        </a:cubicBezTo>
                        <a:cubicBezTo>
                          <a:pt x="1871" y="2193"/>
                          <a:pt x="1871" y="2192"/>
                          <a:pt x="1871" y="2192"/>
                        </a:cubicBezTo>
                        <a:cubicBezTo>
                          <a:pt x="1871" y="2192"/>
                          <a:pt x="1872" y="2192"/>
                          <a:pt x="1872" y="2192"/>
                        </a:cubicBezTo>
                        <a:cubicBezTo>
                          <a:pt x="1872" y="2192"/>
                          <a:pt x="1872" y="2192"/>
                          <a:pt x="1872" y="2192"/>
                        </a:cubicBezTo>
                        <a:cubicBezTo>
                          <a:pt x="1872" y="2192"/>
                          <a:pt x="1872" y="2192"/>
                          <a:pt x="1872" y="2192"/>
                        </a:cubicBezTo>
                        <a:cubicBezTo>
                          <a:pt x="1872" y="2192"/>
                          <a:pt x="1872" y="2192"/>
                          <a:pt x="1872" y="2192"/>
                        </a:cubicBezTo>
                        <a:cubicBezTo>
                          <a:pt x="1873" y="2192"/>
                          <a:pt x="1873" y="2192"/>
                          <a:pt x="1873" y="2192"/>
                        </a:cubicBezTo>
                        <a:cubicBezTo>
                          <a:pt x="1873" y="2192"/>
                          <a:pt x="1873" y="2193"/>
                          <a:pt x="1873" y="2193"/>
                        </a:cubicBezTo>
                        <a:cubicBezTo>
                          <a:pt x="1873" y="2193"/>
                          <a:pt x="1873" y="2193"/>
                          <a:pt x="1873" y="2193"/>
                        </a:cubicBezTo>
                        <a:cubicBezTo>
                          <a:pt x="1873" y="2193"/>
                          <a:pt x="1873" y="2193"/>
                          <a:pt x="1873" y="2193"/>
                        </a:cubicBezTo>
                        <a:cubicBezTo>
                          <a:pt x="1874" y="2193"/>
                          <a:pt x="1874" y="2192"/>
                          <a:pt x="1874" y="2192"/>
                        </a:cubicBezTo>
                        <a:cubicBezTo>
                          <a:pt x="1874" y="2192"/>
                          <a:pt x="1874" y="2192"/>
                          <a:pt x="1874" y="2192"/>
                        </a:cubicBezTo>
                        <a:cubicBezTo>
                          <a:pt x="1874" y="2192"/>
                          <a:pt x="1874" y="2193"/>
                          <a:pt x="1874" y="2193"/>
                        </a:cubicBezTo>
                        <a:cubicBezTo>
                          <a:pt x="1874" y="2193"/>
                          <a:pt x="1874" y="2193"/>
                          <a:pt x="1874" y="2193"/>
                        </a:cubicBezTo>
                        <a:cubicBezTo>
                          <a:pt x="1875" y="2193"/>
                          <a:pt x="1875" y="2193"/>
                          <a:pt x="1875" y="2193"/>
                        </a:cubicBezTo>
                        <a:cubicBezTo>
                          <a:pt x="1875" y="2192"/>
                          <a:pt x="1875" y="2192"/>
                          <a:pt x="1875" y="2192"/>
                        </a:cubicBezTo>
                        <a:cubicBezTo>
                          <a:pt x="1875" y="2192"/>
                          <a:pt x="1875" y="2193"/>
                          <a:pt x="1875" y="2193"/>
                        </a:cubicBezTo>
                        <a:cubicBezTo>
                          <a:pt x="1875" y="2193"/>
                          <a:pt x="1875" y="2193"/>
                          <a:pt x="1875" y="2193"/>
                        </a:cubicBezTo>
                        <a:cubicBezTo>
                          <a:pt x="1876" y="2193"/>
                          <a:pt x="1876" y="2193"/>
                          <a:pt x="1876" y="2193"/>
                        </a:cubicBezTo>
                        <a:cubicBezTo>
                          <a:pt x="1876" y="2193"/>
                          <a:pt x="1876" y="2193"/>
                          <a:pt x="1876" y="2193"/>
                        </a:cubicBezTo>
                        <a:cubicBezTo>
                          <a:pt x="1876" y="2193"/>
                          <a:pt x="1876" y="2193"/>
                          <a:pt x="1876" y="2193"/>
                        </a:cubicBezTo>
                        <a:cubicBezTo>
                          <a:pt x="1876" y="2193"/>
                          <a:pt x="1876" y="2193"/>
                          <a:pt x="1876" y="2193"/>
                        </a:cubicBezTo>
                        <a:cubicBezTo>
                          <a:pt x="1877" y="2193"/>
                          <a:pt x="1877" y="2193"/>
                          <a:pt x="1877" y="2193"/>
                        </a:cubicBezTo>
                        <a:cubicBezTo>
                          <a:pt x="1877" y="2193"/>
                          <a:pt x="1877" y="2194"/>
                          <a:pt x="1877" y="2194"/>
                        </a:cubicBezTo>
                        <a:cubicBezTo>
                          <a:pt x="1877" y="2194"/>
                          <a:pt x="1877" y="2193"/>
                          <a:pt x="1877" y="2193"/>
                        </a:cubicBezTo>
                        <a:cubicBezTo>
                          <a:pt x="1877" y="2193"/>
                          <a:pt x="1877" y="2193"/>
                          <a:pt x="1878" y="2193"/>
                        </a:cubicBezTo>
                        <a:cubicBezTo>
                          <a:pt x="1878" y="2193"/>
                          <a:pt x="1878" y="2193"/>
                          <a:pt x="1878" y="2193"/>
                        </a:cubicBezTo>
                        <a:cubicBezTo>
                          <a:pt x="1878" y="2193"/>
                          <a:pt x="1878" y="2193"/>
                          <a:pt x="1878" y="2193"/>
                        </a:cubicBezTo>
                        <a:cubicBezTo>
                          <a:pt x="1878" y="2193"/>
                          <a:pt x="1878" y="2193"/>
                          <a:pt x="1878" y="2193"/>
                        </a:cubicBezTo>
                        <a:cubicBezTo>
                          <a:pt x="1878" y="2193"/>
                          <a:pt x="1878" y="2193"/>
                          <a:pt x="1879" y="2193"/>
                        </a:cubicBezTo>
                        <a:cubicBezTo>
                          <a:pt x="1879" y="2193"/>
                          <a:pt x="1879" y="2193"/>
                          <a:pt x="1879" y="2192"/>
                        </a:cubicBezTo>
                        <a:cubicBezTo>
                          <a:pt x="1879" y="2192"/>
                          <a:pt x="1879" y="2192"/>
                          <a:pt x="1879" y="2192"/>
                        </a:cubicBezTo>
                        <a:cubicBezTo>
                          <a:pt x="1879" y="2192"/>
                          <a:pt x="1879" y="2192"/>
                          <a:pt x="1879" y="2192"/>
                        </a:cubicBezTo>
                        <a:cubicBezTo>
                          <a:pt x="1879" y="2192"/>
                          <a:pt x="1879" y="2192"/>
                          <a:pt x="1880" y="2192"/>
                        </a:cubicBezTo>
                        <a:cubicBezTo>
                          <a:pt x="1880" y="2192"/>
                          <a:pt x="1880" y="2192"/>
                          <a:pt x="1880" y="2192"/>
                        </a:cubicBezTo>
                        <a:cubicBezTo>
                          <a:pt x="1880" y="2192"/>
                          <a:pt x="1880" y="2193"/>
                          <a:pt x="1880" y="2193"/>
                        </a:cubicBezTo>
                        <a:cubicBezTo>
                          <a:pt x="1880" y="2193"/>
                          <a:pt x="1880" y="2192"/>
                          <a:pt x="1880" y="2193"/>
                        </a:cubicBezTo>
                        <a:cubicBezTo>
                          <a:pt x="1880" y="2193"/>
                          <a:pt x="1880" y="2193"/>
                          <a:pt x="1881" y="2193"/>
                        </a:cubicBezTo>
                        <a:cubicBezTo>
                          <a:pt x="1881" y="2193"/>
                          <a:pt x="1881" y="2193"/>
                          <a:pt x="1881" y="2193"/>
                        </a:cubicBezTo>
                        <a:cubicBezTo>
                          <a:pt x="1881" y="2193"/>
                          <a:pt x="1881" y="2193"/>
                          <a:pt x="1881" y="2193"/>
                        </a:cubicBezTo>
                        <a:cubicBezTo>
                          <a:pt x="1881" y="2193"/>
                          <a:pt x="1881" y="2193"/>
                          <a:pt x="1881" y="2193"/>
                        </a:cubicBezTo>
                        <a:cubicBezTo>
                          <a:pt x="1881" y="2193"/>
                          <a:pt x="1881" y="2193"/>
                          <a:pt x="1882" y="2193"/>
                        </a:cubicBezTo>
                        <a:cubicBezTo>
                          <a:pt x="1882" y="2193"/>
                          <a:pt x="1882" y="2193"/>
                          <a:pt x="1882" y="2193"/>
                        </a:cubicBezTo>
                        <a:cubicBezTo>
                          <a:pt x="1882" y="2193"/>
                          <a:pt x="1882" y="2193"/>
                          <a:pt x="1882" y="2193"/>
                        </a:cubicBezTo>
                        <a:cubicBezTo>
                          <a:pt x="1882" y="2193"/>
                          <a:pt x="1882" y="2193"/>
                          <a:pt x="1882" y="2194"/>
                        </a:cubicBezTo>
                        <a:cubicBezTo>
                          <a:pt x="1882" y="2194"/>
                          <a:pt x="1883" y="2194"/>
                          <a:pt x="1883" y="2194"/>
                        </a:cubicBezTo>
                        <a:cubicBezTo>
                          <a:pt x="1883" y="2194"/>
                          <a:pt x="1883" y="2194"/>
                          <a:pt x="1883" y="2194"/>
                        </a:cubicBezTo>
                        <a:cubicBezTo>
                          <a:pt x="1883" y="2194"/>
                          <a:pt x="1883" y="2194"/>
                          <a:pt x="1883" y="2194"/>
                        </a:cubicBezTo>
                        <a:cubicBezTo>
                          <a:pt x="1883" y="2194"/>
                          <a:pt x="1883" y="2194"/>
                          <a:pt x="1883" y="2194"/>
                        </a:cubicBezTo>
                        <a:cubicBezTo>
                          <a:pt x="1883" y="2194"/>
                          <a:pt x="1884" y="2194"/>
                          <a:pt x="1884" y="2194"/>
                        </a:cubicBezTo>
                        <a:cubicBezTo>
                          <a:pt x="1884" y="2194"/>
                          <a:pt x="1884" y="2193"/>
                          <a:pt x="1884" y="2194"/>
                        </a:cubicBezTo>
                        <a:cubicBezTo>
                          <a:pt x="1884" y="2194"/>
                          <a:pt x="1884" y="2194"/>
                          <a:pt x="1884" y="2194"/>
                        </a:cubicBezTo>
                        <a:cubicBezTo>
                          <a:pt x="1884" y="2194"/>
                          <a:pt x="1884" y="2194"/>
                          <a:pt x="1884" y="2194"/>
                        </a:cubicBezTo>
                        <a:cubicBezTo>
                          <a:pt x="1884" y="2194"/>
                          <a:pt x="1885" y="2194"/>
                          <a:pt x="1885" y="2194"/>
                        </a:cubicBezTo>
                        <a:cubicBezTo>
                          <a:pt x="1885" y="2194"/>
                          <a:pt x="1885" y="2194"/>
                          <a:pt x="1885" y="2194"/>
                        </a:cubicBezTo>
                        <a:cubicBezTo>
                          <a:pt x="1885" y="2194"/>
                          <a:pt x="1885" y="2194"/>
                          <a:pt x="1885" y="2194"/>
                        </a:cubicBezTo>
                        <a:cubicBezTo>
                          <a:pt x="1885" y="2194"/>
                          <a:pt x="1885" y="2194"/>
                          <a:pt x="1885" y="2194"/>
                        </a:cubicBezTo>
                        <a:cubicBezTo>
                          <a:pt x="1885" y="2194"/>
                          <a:pt x="1886" y="2194"/>
                          <a:pt x="1886" y="2194"/>
                        </a:cubicBezTo>
                        <a:cubicBezTo>
                          <a:pt x="1886" y="2194"/>
                          <a:pt x="1886" y="2194"/>
                          <a:pt x="1886" y="2194"/>
                        </a:cubicBezTo>
                        <a:cubicBezTo>
                          <a:pt x="1886" y="2194"/>
                          <a:pt x="1886" y="2194"/>
                          <a:pt x="1886" y="2194"/>
                        </a:cubicBezTo>
                        <a:cubicBezTo>
                          <a:pt x="1886" y="2194"/>
                          <a:pt x="1886" y="2194"/>
                          <a:pt x="1886" y="2194"/>
                        </a:cubicBezTo>
                        <a:cubicBezTo>
                          <a:pt x="1886" y="2194"/>
                          <a:pt x="1887" y="2194"/>
                          <a:pt x="1887" y="2194"/>
                        </a:cubicBezTo>
                        <a:cubicBezTo>
                          <a:pt x="1887" y="2193"/>
                          <a:pt x="1887" y="2193"/>
                          <a:pt x="1887" y="2193"/>
                        </a:cubicBezTo>
                        <a:cubicBezTo>
                          <a:pt x="1887" y="2193"/>
                          <a:pt x="1887" y="2194"/>
                          <a:pt x="1887" y="2194"/>
                        </a:cubicBezTo>
                        <a:cubicBezTo>
                          <a:pt x="1887" y="2194"/>
                          <a:pt x="1887" y="2194"/>
                          <a:pt x="1887" y="2194"/>
                        </a:cubicBezTo>
                        <a:cubicBezTo>
                          <a:pt x="1887" y="2194"/>
                          <a:pt x="1888" y="2194"/>
                          <a:pt x="1888" y="2194"/>
                        </a:cubicBezTo>
                        <a:cubicBezTo>
                          <a:pt x="1888" y="2194"/>
                          <a:pt x="1888" y="2194"/>
                          <a:pt x="1888" y="2194"/>
                        </a:cubicBezTo>
                        <a:cubicBezTo>
                          <a:pt x="1888" y="2194"/>
                          <a:pt x="1888" y="2194"/>
                          <a:pt x="1888" y="2194"/>
                        </a:cubicBezTo>
                        <a:cubicBezTo>
                          <a:pt x="1888" y="2194"/>
                          <a:pt x="1888" y="2194"/>
                          <a:pt x="1888" y="2194"/>
                        </a:cubicBezTo>
                        <a:cubicBezTo>
                          <a:pt x="1889" y="2194"/>
                          <a:pt x="1889" y="2194"/>
                          <a:pt x="1889" y="2194"/>
                        </a:cubicBezTo>
                        <a:cubicBezTo>
                          <a:pt x="1889" y="2194"/>
                          <a:pt x="1889" y="2194"/>
                          <a:pt x="1889" y="2194"/>
                        </a:cubicBezTo>
                        <a:cubicBezTo>
                          <a:pt x="1889" y="2194"/>
                          <a:pt x="1889" y="2194"/>
                          <a:pt x="1889" y="2194"/>
                        </a:cubicBezTo>
                        <a:cubicBezTo>
                          <a:pt x="1889" y="2195"/>
                          <a:pt x="1889" y="2194"/>
                          <a:pt x="1889" y="2194"/>
                        </a:cubicBezTo>
                        <a:cubicBezTo>
                          <a:pt x="1890" y="2195"/>
                          <a:pt x="1890" y="2195"/>
                          <a:pt x="1890" y="2195"/>
                        </a:cubicBezTo>
                        <a:cubicBezTo>
                          <a:pt x="1890" y="2194"/>
                          <a:pt x="1890" y="2194"/>
                          <a:pt x="1890" y="2194"/>
                        </a:cubicBezTo>
                        <a:cubicBezTo>
                          <a:pt x="1890" y="2194"/>
                          <a:pt x="1890" y="2194"/>
                          <a:pt x="1890" y="2194"/>
                        </a:cubicBezTo>
                        <a:cubicBezTo>
                          <a:pt x="1890" y="2194"/>
                          <a:pt x="1890" y="2194"/>
                          <a:pt x="1890" y="2194"/>
                        </a:cubicBezTo>
                        <a:cubicBezTo>
                          <a:pt x="1891" y="2194"/>
                          <a:pt x="1891" y="2194"/>
                          <a:pt x="1891" y="2194"/>
                        </a:cubicBezTo>
                        <a:cubicBezTo>
                          <a:pt x="1891" y="2194"/>
                          <a:pt x="1891" y="2194"/>
                          <a:pt x="1891" y="2194"/>
                        </a:cubicBezTo>
                        <a:cubicBezTo>
                          <a:pt x="1891" y="2194"/>
                          <a:pt x="1891" y="2194"/>
                          <a:pt x="1891" y="2195"/>
                        </a:cubicBezTo>
                        <a:cubicBezTo>
                          <a:pt x="1891" y="2195"/>
                          <a:pt x="1891" y="2195"/>
                          <a:pt x="1891" y="2195"/>
                        </a:cubicBezTo>
                        <a:cubicBezTo>
                          <a:pt x="1892" y="2195"/>
                          <a:pt x="1892" y="2194"/>
                          <a:pt x="1892" y="2194"/>
                        </a:cubicBezTo>
                        <a:cubicBezTo>
                          <a:pt x="1892" y="2194"/>
                          <a:pt x="1892" y="2194"/>
                          <a:pt x="1892" y="2194"/>
                        </a:cubicBezTo>
                        <a:cubicBezTo>
                          <a:pt x="1892" y="2195"/>
                          <a:pt x="1892" y="2195"/>
                          <a:pt x="1892" y="2194"/>
                        </a:cubicBezTo>
                        <a:cubicBezTo>
                          <a:pt x="1892" y="2194"/>
                          <a:pt x="1892" y="2194"/>
                          <a:pt x="1892" y="2194"/>
                        </a:cubicBezTo>
                        <a:cubicBezTo>
                          <a:pt x="1893" y="2194"/>
                          <a:pt x="1893" y="2194"/>
                          <a:pt x="1893" y="2194"/>
                        </a:cubicBezTo>
                        <a:cubicBezTo>
                          <a:pt x="1893" y="2194"/>
                          <a:pt x="1893" y="2194"/>
                          <a:pt x="1893" y="2194"/>
                        </a:cubicBezTo>
                        <a:cubicBezTo>
                          <a:pt x="1893" y="2194"/>
                          <a:pt x="1893" y="2194"/>
                          <a:pt x="1893" y="2194"/>
                        </a:cubicBezTo>
                        <a:cubicBezTo>
                          <a:pt x="1893" y="2194"/>
                          <a:pt x="1893" y="2194"/>
                          <a:pt x="1894" y="2194"/>
                        </a:cubicBezTo>
                        <a:cubicBezTo>
                          <a:pt x="1894" y="2194"/>
                          <a:pt x="1894" y="2194"/>
                          <a:pt x="1894" y="2194"/>
                        </a:cubicBezTo>
                        <a:cubicBezTo>
                          <a:pt x="1894" y="2194"/>
                          <a:pt x="1894" y="2194"/>
                          <a:pt x="1894" y="2194"/>
                        </a:cubicBezTo>
                        <a:cubicBezTo>
                          <a:pt x="1894" y="2194"/>
                          <a:pt x="1894" y="2195"/>
                          <a:pt x="1894" y="2195"/>
                        </a:cubicBezTo>
                        <a:cubicBezTo>
                          <a:pt x="1894" y="2195"/>
                          <a:pt x="1894" y="2194"/>
                          <a:pt x="1895" y="2194"/>
                        </a:cubicBezTo>
                        <a:cubicBezTo>
                          <a:pt x="1895" y="2194"/>
                          <a:pt x="1895" y="2194"/>
                          <a:pt x="1895" y="2194"/>
                        </a:cubicBezTo>
                        <a:cubicBezTo>
                          <a:pt x="1895" y="2194"/>
                          <a:pt x="1895" y="2194"/>
                          <a:pt x="1895" y="2195"/>
                        </a:cubicBezTo>
                        <a:cubicBezTo>
                          <a:pt x="1895" y="2195"/>
                          <a:pt x="1895" y="2195"/>
                          <a:pt x="1895" y="2195"/>
                        </a:cubicBezTo>
                        <a:cubicBezTo>
                          <a:pt x="1895" y="2195"/>
                          <a:pt x="1895" y="2195"/>
                          <a:pt x="1896" y="2195"/>
                        </a:cubicBezTo>
                        <a:cubicBezTo>
                          <a:pt x="1896" y="2195"/>
                          <a:pt x="1896" y="2195"/>
                          <a:pt x="1896" y="2195"/>
                        </a:cubicBezTo>
                        <a:cubicBezTo>
                          <a:pt x="1896" y="2194"/>
                          <a:pt x="1896" y="2194"/>
                          <a:pt x="1896" y="2194"/>
                        </a:cubicBezTo>
                        <a:cubicBezTo>
                          <a:pt x="1896" y="2194"/>
                          <a:pt x="1896" y="2194"/>
                          <a:pt x="1896" y="2194"/>
                        </a:cubicBezTo>
                        <a:cubicBezTo>
                          <a:pt x="1896" y="2194"/>
                          <a:pt x="1896" y="2195"/>
                          <a:pt x="1897" y="2195"/>
                        </a:cubicBezTo>
                        <a:cubicBezTo>
                          <a:pt x="1897" y="2195"/>
                          <a:pt x="1897" y="2194"/>
                          <a:pt x="1897" y="2195"/>
                        </a:cubicBezTo>
                        <a:cubicBezTo>
                          <a:pt x="1897" y="2195"/>
                          <a:pt x="1897" y="2195"/>
                          <a:pt x="1897" y="2195"/>
                        </a:cubicBezTo>
                        <a:cubicBezTo>
                          <a:pt x="1897" y="2195"/>
                          <a:pt x="1897" y="2195"/>
                          <a:pt x="1897" y="2195"/>
                        </a:cubicBezTo>
                        <a:cubicBezTo>
                          <a:pt x="1897" y="2195"/>
                          <a:pt x="1897" y="2196"/>
                          <a:pt x="1898" y="2196"/>
                        </a:cubicBezTo>
                        <a:cubicBezTo>
                          <a:pt x="1898" y="2196"/>
                          <a:pt x="1898" y="2195"/>
                          <a:pt x="1898" y="2195"/>
                        </a:cubicBezTo>
                        <a:cubicBezTo>
                          <a:pt x="1898" y="2195"/>
                          <a:pt x="1898" y="2195"/>
                          <a:pt x="1898" y="2195"/>
                        </a:cubicBezTo>
                        <a:cubicBezTo>
                          <a:pt x="1898" y="2195"/>
                          <a:pt x="1898" y="2195"/>
                          <a:pt x="1898" y="2195"/>
                        </a:cubicBezTo>
                        <a:cubicBezTo>
                          <a:pt x="1898" y="2194"/>
                          <a:pt x="1898" y="2194"/>
                          <a:pt x="1899" y="2194"/>
                        </a:cubicBezTo>
                        <a:cubicBezTo>
                          <a:pt x="1899" y="2194"/>
                          <a:pt x="1899" y="2194"/>
                          <a:pt x="1899" y="2195"/>
                        </a:cubicBezTo>
                        <a:cubicBezTo>
                          <a:pt x="1899" y="2195"/>
                          <a:pt x="1899" y="2195"/>
                          <a:pt x="1899" y="2195"/>
                        </a:cubicBezTo>
                        <a:cubicBezTo>
                          <a:pt x="1899" y="2195"/>
                          <a:pt x="1899" y="2195"/>
                          <a:pt x="1899" y="2195"/>
                        </a:cubicBezTo>
                        <a:cubicBezTo>
                          <a:pt x="1899" y="2195"/>
                          <a:pt x="1900" y="2195"/>
                          <a:pt x="1900" y="2195"/>
                        </a:cubicBezTo>
                        <a:cubicBezTo>
                          <a:pt x="1900" y="2195"/>
                          <a:pt x="1900" y="2195"/>
                          <a:pt x="1900" y="2195"/>
                        </a:cubicBezTo>
                        <a:cubicBezTo>
                          <a:pt x="1900" y="2195"/>
                          <a:pt x="1900" y="2195"/>
                          <a:pt x="1900" y="2195"/>
                        </a:cubicBezTo>
                        <a:cubicBezTo>
                          <a:pt x="1900" y="2195"/>
                          <a:pt x="1900" y="2195"/>
                          <a:pt x="1900" y="2195"/>
                        </a:cubicBezTo>
                        <a:cubicBezTo>
                          <a:pt x="1900" y="2194"/>
                          <a:pt x="1901" y="2194"/>
                          <a:pt x="1901" y="2194"/>
                        </a:cubicBezTo>
                        <a:cubicBezTo>
                          <a:pt x="1901" y="2194"/>
                          <a:pt x="1901" y="2195"/>
                          <a:pt x="1901" y="2195"/>
                        </a:cubicBezTo>
                        <a:cubicBezTo>
                          <a:pt x="1901" y="2195"/>
                          <a:pt x="1901" y="2195"/>
                          <a:pt x="1901" y="2195"/>
                        </a:cubicBezTo>
                        <a:cubicBezTo>
                          <a:pt x="1901" y="2195"/>
                          <a:pt x="1901" y="2195"/>
                          <a:pt x="1901" y="2195"/>
                        </a:cubicBezTo>
                        <a:cubicBezTo>
                          <a:pt x="1901" y="2195"/>
                          <a:pt x="1902" y="2195"/>
                          <a:pt x="1902" y="2194"/>
                        </a:cubicBezTo>
                        <a:cubicBezTo>
                          <a:pt x="1902" y="2194"/>
                          <a:pt x="1902" y="2194"/>
                          <a:pt x="1902" y="2194"/>
                        </a:cubicBezTo>
                        <a:cubicBezTo>
                          <a:pt x="1902" y="2194"/>
                          <a:pt x="1902" y="2195"/>
                          <a:pt x="1902" y="2195"/>
                        </a:cubicBezTo>
                        <a:cubicBezTo>
                          <a:pt x="1902" y="2195"/>
                          <a:pt x="1902" y="2195"/>
                          <a:pt x="1902" y="2195"/>
                        </a:cubicBezTo>
                        <a:cubicBezTo>
                          <a:pt x="1902" y="2195"/>
                          <a:pt x="1903" y="2195"/>
                          <a:pt x="1903" y="2195"/>
                        </a:cubicBezTo>
                        <a:cubicBezTo>
                          <a:pt x="1903" y="2195"/>
                          <a:pt x="1903" y="2195"/>
                          <a:pt x="1903" y="2195"/>
                        </a:cubicBezTo>
                        <a:cubicBezTo>
                          <a:pt x="1903" y="2195"/>
                          <a:pt x="1903" y="2195"/>
                          <a:pt x="1903" y="2195"/>
                        </a:cubicBezTo>
                        <a:cubicBezTo>
                          <a:pt x="1903" y="2195"/>
                          <a:pt x="1903" y="2195"/>
                          <a:pt x="1903" y="2195"/>
                        </a:cubicBezTo>
                        <a:cubicBezTo>
                          <a:pt x="1903" y="2195"/>
                          <a:pt x="1904" y="2196"/>
                          <a:pt x="1904" y="2196"/>
                        </a:cubicBezTo>
                        <a:cubicBezTo>
                          <a:pt x="1904" y="2196"/>
                          <a:pt x="1904" y="2195"/>
                          <a:pt x="1904" y="2195"/>
                        </a:cubicBezTo>
                        <a:cubicBezTo>
                          <a:pt x="1904" y="2195"/>
                          <a:pt x="1904" y="2195"/>
                          <a:pt x="1904" y="2195"/>
                        </a:cubicBezTo>
                        <a:cubicBezTo>
                          <a:pt x="1904" y="2195"/>
                          <a:pt x="1904" y="2195"/>
                          <a:pt x="1904" y="2195"/>
                        </a:cubicBezTo>
                        <a:cubicBezTo>
                          <a:pt x="1905" y="2195"/>
                          <a:pt x="1905" y="2195"/>
                          <a:pt x="1905" y="2195"/>
                        </a:cubicBezTo>
                        <a:cubicBezTo>
                          <a:pt x="1905" y="2195"/>
                          <a:pt x="1905" y="2195"/>
                          <a:pt x="1905" y="2195"/>
                        </a:cubicBezTo>
                        <a:cubicBezTo>
                          <a:pt x="1905" y="2195"/>
                          <a:pt x="1905" y="2195"/>
                          <a:pt x="1905" y="2195"/>
                        </a:cubicBezTo>
                        <a:cubicBezTo>
                          <a:pt x="1905" y="2195"/>
                          <a:pt x="1905" y="2195"/>
                          <a:pt x="1905" y="2195"/>
                        </a:cubicBezTo>
                        <a:cubicBezTo>
                          <a:pt x="1906" y="2195"/>
                          <a:pt x="1906" y="2195"/>
                          <a:pt x="1906" y="2195"/>
                        </a:cubicBezTo>
                        <a:cubicBezTo>
                          <a:pt x="1906" y="2195"/>
                          <a:pt x="1906" y="2195"/>
                          <a:pt x="1906" y="2195"/>
                        </a:cubicBezTo>
                        <a:cubicBezTo>
                          <a:pt x="1906" y="2195"/>
                          <a:pt x="1906" y="2195"/>
                          <a:pt x="1906" y="2195"/>
                        </a:cubicBezTo>
                        <a:cubicBezTo>
                          <a:pt x="1906" y="2196"/>
                          <a:pt x="1906" y="2196"/>
                          <a:pt x="1906" y="2195"/>
                        </a:cubicBezTo>
                        <a:cubicBezTo>
                          <a:pt x="1907" y="2195"/>
                          <a:pt x="1907" y="2195"/>
                          <a:pt x="1907" y="2195"/>
                        </a:cubicBezTo>
                        <a:cubicBezTo>
                          <a:pt x="1907" y="2195"/>
                          <a:pt x="1907" y="2195"/>
                          <a:pt x="1907" y="2195"/>
                        </a:cubicBezTo>
                        <a:cubicBezTo>
                          <a:pt x="1907" y="2195"/>
                          <a:pt x="1907" y="2195"/>
                          <a:pt x="1907" y="2195"/>
                        </a:cubicBezTo>
                        <a:cubicBezTo>
                          <a:pt x="1907" y="2195"/>
                          <a:pt x="1907" y="2195"/>
                          <a:pt x="1907" y="2195"/>
                        </a:cubicBezTo>
                        <a:cubicBezTo>
                          <a:pt x="1908" y="2195"/>
                          <a:pt x="1908" y="2195"/>
                          <a:pt x="1908" y="2195"/>
                        </a:cubicBezTo>
                        <a:cubicBezTo>
                          <a:pt x="1908" y="2195"/>
                          <a:pt x="1908" y="2195"/>
                          <a:pt x="1908" y="2195"/>
                        </a:cubicBezTo>
                        <a:cubicBezTo>
                          <a:pt x="1908" y="2194"/>
                          <a:pt x="1908" y="2195"/>
                          <a:pt x="1908" y="2195"/>
                        </a:cubicBezTo>
                        <a:cubicBezTo>
                          <a:pt x="1908" y="2195"/>
                          <a:pt x="1908" y="2195"/>
                          <a:pt x="1908" y="2195"/>
                        </a:cubicBezTo>
                        <a:cubicBezTo>
                          <a:pt x="1909" y="2195"/>
                          <a:pt x="1909" y="2195"/>
                          <a:pt x="1909" y="2194"/>
                        </a:cubicBezTo>
                        <a:cubicBezTo>
                          <a:pt x="1909" y="2194"/>
                          <a:pt x="1909" y="2194"/>
                          <a:pt x="1909" y="2194"/>
                        </a:cubicBezTo>
                        <a:cubicBezTo>
                          <a:pt x="1909" y="2194"/>
                          <a:pt x="1909" y="2194"/>
                          <a:pt x="1909" y="2194"/>
                        </a:cubicBezTo>
                        <a:cubicBezTo>
                          <a:pt x="1909" y="2194"/>
                          <a:pt x="1909" y="2194"/>
                          <a:pt x="1910" y="2194"/>
                        </a:cubicBezTo>
                        <a:cubicBezTo>
                          <a:pt x="1910" y="2194"/>
                          <a:pt x="1910" y="2195"/>
                          <a:pt x="1910" y="2195"/>
                        </a:cubicBezTo>
                        <a:cubicBezTo>
                          <a:pt x="1910" y="2195"/>
                          <a:pt x="1910" y="2195"/>
                          <a:pt x="1910" y="2195"/>
                        </a:cubicBezTo>
                        <a:cubicBezTo>
                          <a:pt x="1910" y="2195"/>
                          <a:pt x="1910" y="2195"/>
                          <a:pt x="1910" y="2195"/>
                        </a:cubicBezTo>
                        <a:cubicBezTo>
                          <a:pt x="1910" y="2194"/>
                          <a:pt x="1910" y="2194"/>
                          <a:pt x="1911" y="2194"/>
                        </a:cubicBezTo>
                        <a:cubicBezTo>
                          <a:pt x="1911" y="2194"/>
                          <a:pt x="1911" y="2194"/>
                          <a:pt x="1911" y="2194"/>
                        </a:cubicBezTo>
                        <a:cubicBezTo>
                          <a:pt x="1911" y="2194"/>
                          <a:pt x="1911" y="2195"/>
                          <a:pt x="1911" y="2195"/>
                        </a:cubicBezTo>
                        <a:cubicBezTo>
                          <a:pt x="1911" y="2195"/>
                          <a:pt x="1911" y="2195"/>
                          <a:pt x="1911" y="2195"/>
                        </a:cubicBezTo>
                        <a:cubicBezTo>
                          <a:pt x="1911" y="2195"/>
                          <a:pt x="1911" y="2195"/>
                          <a:pt x="1912" y="2195"/>
                        </a:cubicBezTo>
                        <a:cubicBezTo>
                          <a:pt x="1912" y="2195"/>
                          <a:pt x="1912" y="2195"/>
                          <a:pt x="1912" y="2195"/>
                        </a:cubicBezTo>
                        <a:cubicBezTo>
                          <a:pt x="1912" y="2195"/>
                          <a:pt x="1912" y="2195"/>
                          <a:pt x="1912" y="2195"/>
                        </a:cubicBezTo>
                        <a:cubicBezTo>
                          <a:pt x="1912" y="2195"/>
                          <a:pt x="1912" y="2194"/>
                          <a:pt x="1912" y="2194"/>
                        </a:cubicBezTo>
                        <a:cubicBezTo>
                          <a:pt x="1912" y="2194"/>
                          <a:pt x="1912" y="2195"/>
                          <a:pt x="1913" y="2195"/>
                        </a:cubicBezTo>
                        <a:cubicBezTo>
                          <a:pt x="1913" y="2195"/>
                          <a:pt x="1913" y="2195"/>
                          <a:pt x="1913" y="2195"/>
                        </a:cubicBezTo>
                        <a:cubicBezTo>
                          <a:pt x="1913" y="2195"/>
                          <a:pt x="1913" y="2195"/>
                          <a:pt x="1913" y="2195"/>
                        </a:cubicBezTo>
                        <a:cubicBezTo>
                          <a:pt x="1913" y="2195"/>
                          <a:pt x="1913" y="2195"/>
                          <a:pt x="1913" y="2195"/>
                        </a:cubicBezTo>
                        <a:cubicBezTo>
                          <a:pt x="1913" y="2194"/>
                          <a:pt x="1913" y="2194"/>
                          <a:pt x="1914" y="2194"/>
                        </a:cubicBezTo>
                        <a:cubicBezTo>
                          <a:pt x="1914" y="2194"/>
                          <a:pt x="1914" y="2194"/>
                          <a:pt x="1914" y="2194"/>
                        </a:cubicBezTo>
                        <a:cubicBezTo>
                          <a:pt x="1914" y="2194"/>
                          <a:pt x="1914" y="2194"/>
                          <a:pt x="1914" y="2194"/>
                        </a:cubicBezTo>
                        <a:cubicBezTo>
                          <a:pt x="1914" y="2194"/>
                          <a:pt x="1914" y="2195"/>
                          <a:pt x="1914" y="2194"/>
                        </a:cubicBezTo>
                        <a:cubicBezTo>
                          <a:pt x="1914" y="2194"/>
                          <a:pt x="1914" y="2194"/>
                          <a:pt x="1915" y="2193"/>
                        </a:cubicBezTo>
                        <a:cubicBezTo>
                          <a:pt x="1915" y="2193"/>
                          <a:pt x="1915" y="2194"/>
                          <a:pt x="1915" y="2194"/>
                        </a:cubicBezTo>
                        <a:cubicBezTo>
                          <a:pt x="1915" y="2194"/>
                          <a:pt x="1915" y="2194"/>
                          <a:pt x="1915" y="2194"/>
                        </a:cubicBezTo>
                        <a:cubicBezTo>
                          <a:pt x="1915" y="2194"/>
                          <a:pt x="1915" y="2194"/>
                          <a:pt x="1915" y="2194"/>
                        </a:cubicBezTo>
                        <a:cubicBezTo>
                          <a:pt x="1915" y="2194"/>
                          <a:pt x="1916" y="2195"/>
                          <a:pt x="1916" y="2194"/>
                        </a:cubicBezTo>
                        <a:cubicBezTo>
                          <a:pt x="1916" y="2194"/>
                          <a:pt x="1916" y="2194"/>
                          <a:pt x="1916" y="2194"/>
                        </a:cubicBezTo>
                        <a:cubicBezTo>
                          <a:pt x="1916" y="2193"/>
                          <a:pt x="1916" y="2193"/>
                          <a:pt x="1916" y="2193"/>
                        </a:cubicBezTo>
                        <a:cubicBezTo>
                          <a:pt x="1916" y="2193"/>
                          <a:pt x="1916" y="2194"/>
                          <a:pt x="1916" y="2194"/>
                        </a:cubicBezTo>
                        <a:cubicBezTo>
                          <a:pt x="1916" y="2194"/>
                          <a:pt x="1917" y="2194"/>
                          <a:pt x="1917" y="2194"/>
                        </a:cubicBezTo>
                        <a:cubicBezTo>
                          <a:pt x="1917" y="2194"/>
                          <a:pt x="1917" y="2193"/>
                          <a:pt x="1917" y="2193"/>
                        </a:cubicBezTo>
                        <a:cubicBezTo>
                          <a:pt x="1917" y="2193"/>
                          <a:pt x="1917" y="2193"/>
                          <a:pt x="1917" y="2193"/>
                        </a:cubicBezTo>
                        <a:cubicBezTo>
                          <a:pt x="1917" y="2194"/>
                          <a:pt x="1917" y="2194"/>
                          <a:pt x="1917" y="2194"/>
                        </a:cubicBezTo>
                        <a:cubicBezTo>
                          <a:pt x="1917" y="2194"/>
                          <a:pt x="1918" y="2194"/>
                          <a:pt x="1918" y="2194"/>
                        </a:cubicBezTo>
                        <a:cubicBezTo>
                          <a:pt x="1918" y="2194"/>
                          <a:pt x="1918" y="2193"/>
                          <a:pt x="1918" y="2193"/>
                        </a:cubicBezTo>
                        <a:cubicBezTo>
                          <a:pt x="1918" y="2193"/>
                          <a:pt x="1918" y="2194"/>
                          <a:pt x="1918" y="2194"/>
                        </a:cubicBezTo>
                        <a:cubicBezTo>
                          <a:pt x="1918" y="2194"/>
                          <a:pt x="1918" y="2194"/>
                          <a:pt x="1918" y="2194"/>
                        </a:cubicBezTo>
                        <a:cubicBezTo>
                          <a:pt x="1918" y="2194"/>
                          <a:pt x="1919" y="2194"/>
                          <a:pt x="1919" y="2194"/>
                        </a:cubicBezTo>
                        <a:cubicBezTo>
                          <a:pt x="1919" y="2194"/>
                          <a:pt x="1919" y="2194"/>
                          <a:pt x="1919" y="2194"/>
                        </a:cubicBezTo>
                        <a:cubicBezTo>
                          <a:pt x="1919" y="2194"/>
                          <a:pt x="1919" y="2194"/>
                          <a:pt x="1919" y="2194"/>
                        </a:cubicBezTo>
                        <a:cubicBezTo>
                          <a:pt x="1919" y="2194"/>
                          <a:pt x="1919" y="2194"/>
                          <a:pt x="1919" y="2194"/>
                        </a:cubicBezTo>
                        <a:cubicBezTo>
                          <a:pt x="1919" y="2194"/>
                          <a:pt x="1920" y="2194"/>
                          <a:pt x="1920" y="2193"/>
                        </a:cubicBezTo>
                        <a:cubicBezTo>
                          <a:pt x="1920" y="2193"/>
                          <a:pt x="1920" y="2193"/>
                          <a:pt x="1920" y="2193"/>
                        </a:cubicBezTo>
                        <a:cubicBezTo>
                          <a:pt x="1920" y="2193"/>
                          <a:pt x="1920" y="2193"/>
                          <a:pt x="1920" y="2194"/>
                        </a:cubicBezTo>
                        <a:cubicBezTo>
                          <a:pt x="1920" y="2194"/>
                          <a:pt x="1920" y="2194"/>
                          <a:pt x="1920" y="2194"/>
                        </a:cubicBezTo>
                        <a:cubicBezTo>
                          <a:pt x="1921" y="2194"/>
                          <a:pt x="1921" y="2193"/>
                          <a:pt x="1921" y="2193"/>
                        </a:cubicBezTo>
                        <a:cubicBezTo>
                          <a:pt x="1921" y="2193"/>
                          <a:pt x="1921" y="2194"/>
                          <a:pt x="1921" y="2194"/>
                        </a:cubicBezTo>
                        <a:cubicBezTo>
                          <a:pt x="1921" y="2194"/>
                          <a:pt x="1921" y="2194"/>
                          <a:pt x="1921" y="2194"/>
                        </a:cubicBezTo>
                        <a:cubicBezTo>
                          <a:pt x="1921" y="2194"/>
                          <a:pt x="1921" y="2194"/>
                          <a:pt x="1921" y="2194"/>
                        </a:cubicBezTo>
                        <a:cubicBezTo>
                          <a:pt x="1922" y="2194"/>
                          <a:pt x="1922" y="2194"/>
                          <a:pt x="1922" y="2194"/>
                        </a:cubicBezTo>
                        <a:cubicBezTo>
                          <a:pt x="1922" y="2194"/>
                          <a:pt x="1922" y="2194"/>
                          <a:pt x="1922" y="2194"/>
                        </a:cubicBezTo>
                        <a:cubicBezTo>
                          <a:pt x="1922" y="2194"/>
                          <a:pt x="1922" y="2193"/>
                          <a:pt x="1922" y="2193"/>
                        </a:cubicBezTo>
                        <a:cubicBezTo>
                          <a:pt x="1922" y="2193"/>
                          <a:pt x="1922" y="2194"/>
                          <a:pt x="1922" y="2193"/>
                        </a:cubicBezTo>
                        <a:cubicBezTo>
                          <a:pt x="1923" y="2193"/>
                          <a:pt x="1923" y="2193"/>
                          <a:pt x="1923" y="2193"/>
                        </a:cubicBezTo>
                        <a:cubicBezTo>
                          <a:pt x="1923" y="2193"/>
                          <a:pt x="1923" y="2193"/>
                          <a:pt x="1923" y="2193"/>
                        </a:cubicBezTo>
                        <a:cubicBezTo>
                          <a:pt x="1923" y="2193"/>
                          <a:pt x="1923" y="2193"/>
                          <a:pt x="1923" y="2193"/>
                        </a:cubicBezTo>
                        <a:cubicBezTo>
                          <a:pt x="1923" y="2193"/>
                          <a:pt x="1923" y="2193"/>
                          <a:pt x="1923" y="2193"/>
                        </a:cubicBezTo>
                        <a:cubicBezTo>
                          <a:pt x="1924" y="2193"/>
                          <a:pt x="1924" y="2193"/>
                          <a:pt x="1924" y="2193"/>
                        </a:cubicBezTo>
                        <a:cubicBezTo>
                          <a:pt x="1924" y="2193"/>
                          <a:pt x="1924" y="2194"/>
                          <a:pt x="1924" y="2194"/>
                        </a:cubicBezTo>
                        <a:cubicBezTo>
                          <a:pt x="1924" y="2194"/>
                          <a:pt x="1924" y="2194"/>
                          <a:pt x="1924" y="2194"/>
                        </a:cubicBezTo>
                        <a:cubicBezTo>
                          <a:pt x="1924" y="2194"/>
                          <a:pt x="1924" y="2194"/>
                          <a:pt x="1924" y="2194"/>
                        </a:cubicBezTo>
                        <a:cubicBezTo>
                          <a:pt x="1925" y="2194"/>
                          <a:pt x="1925" y="2194"/>
                          <a:pt x="1925" y="2194"/>
                        </a:cubicBezTo>
                        <a:cubicBezTo>
                          <a:pt x="1925" y="2194"/>
                          <a:pt x="1925" y="2194"/>
                          <a:pt x="1925" y="2194"/>
                        </a:cubicBezTo>
                        <a:cubicBezTo>
                          <a:pt x="1925" y="2194"/>
                          <a:pt x="1925" y="2193"/>
                          <a:pt x="1925" y="2193"/>
                        </a:cubicBezTo>
                        <a:cubicBezTo>
                          <a:pt x="1925" y="2193"/>
                          <a:pt x="1925" y="2194"/>
                          <a:pt x="1925" y="2194"/>
                        </a:cubicBezTo>
                        <a:cubicBezTo>
                          <a:pt x="1926" y="2194"/>
                          <a:pt x="1926" y="2193"/>
                          <a:pt x="1926" y="2193"/>
                        </a:cubicBezTo>
                        <a:cubicBezTo>
                          <a:pt x="1926" y="2193"/>
                          <a:pt x="1926" y="2194"/>
                          <a:pt x="1926" y="2194"/>
                        </a:cubicBezTo>
                        <a:cubicBezTo>
                          <a:pt x="1926" y="2194"/>
                          <a:pt x="1926" y="2194"/>
                          <a:pt x="1926" y="2194"/>
                        </a:cubicBezTo>
                        <a:cubicBezTo>
                          <a:pt x="1926" y="2194"/>
                          <a:pt x="1926" y="2194"/>
                          <a:pt x="1927" y="2194"/>
                        </a:cubicBezTo>
                        <a:cubicBezTo>
                          <a:pt x="1927" y="2194"/>
                          <a:pt x="1927" y="2194"/>
                          <a:pt x="1927" y="2194"/>
                        </a:cubicBezTo>
                        <a:cubicBezTo>
                          <a:pt x="1927" y="2194"/>
                          <a:pt x="1927" y="2194"/>
                          <a:pt x="1927" y="2194"/>
                        </a:cubicBezTo>
                        <a:cubicBezTo>
                          <a:pt x="1927" y="2194"/>
                          <a:pt x="1927" y="2193"/>
                          <a:pt x="1927" y="2193"/>
                        </a:cubicBezTo>
                        <a:cubicBezTo>
                          <a:pt x="1927" y="2193"/>
                          <a:pt x="1927" y="2194"/>
                          <a:pt x="1928" y="2194"/>
                        </a:cubicBezTo>
                        <a:cubicBezTo>
                          <a:pt x="1928" y="2194"/>
                          <a:pt x="1928" y="2193"/>
                          <a:pt x="1928" y="2193"/>
                        </a:cubicBezTo>
                        <a:cubicBezTo>
                          <a:pt x="1928" y="2193"/>
                          <a:pt x="1928" y="2193"/>
                          <a:pt x="1928" y="2193"/>
                        </a:cubicBezTo>
                        <a:cubicBezTo>
                          <a:pt x="1928" y="2194"/>
                          <a:pt x="1928" y="2194"/>
                          <a:pt x="1928" y="2194"/>
                        </a:cubicBezTo>
                        <a:cubicBezTo>
                          <a:pt x="1928" y="2194"/>
                          <a:pt x="1928" y="2193"/>
                          <a:pt x="1929" y="2193"/>
                        </a:cubicBezTo>
                        <a:cubicBezTo>
                          <a:pt x="1929" y="2193"/>
                          <a:pt x="1929" y="2194"/>
                          <a:pt x="1929" y="2194"/>
                        </a:cubicBezTo>
                        <a:cubicBezTo>
                          <a:pt x="1929" y="2194"/>
                          <a:pt x="1929" y="2194"/>
                          <a:pt x="1929" y="2194"/>
                        </a:cubicBezTo>
                        <a:cubicBezTo>
                          <a:pt x="1929" y="2194"/>
                          <a:pt x="1929" y="2194"/>
                          <a:pt x="1929" y="2193"/>
                        </a:cubicBezTo>
                        <a:cubicBezTo>
                          <a:pt x="1929" y="2193"/>
                          <a:pt x="1929" y="2193"/>
                          <a:pt x="1930" y="2193"/>
                        </a:cubicBezTo>
                        <a:cubicBezTo>
                          <a:pt x="1930" y="2193"/>
                          <a:pt x="1930" y="2193"/>
                          <a:pt x="1930" y="2194"/>
                        </a:cubicBezTo>
                        <a:cubicBezTo>
                          <a:pt x="1930" y="2194"/>
                          <a:pt x="1930" y="2193"/>
                          <a:pt x="1930" y="2193"/>
                        </a:cubicBezTo>
                        <a:cubicBezTo>
                          <a:pt x="1930" y="2193"/>
                          <a:pt x="1930" y="2193"/>
                          <a:pt x="1930" y="2193"/>
                        </a:cubicBezTo>
                        <a:cubicBezTo>
                          <a:pt x="1930" y="2193"/>
                          <a:pt x="1930" y="2192"/>
                          <a:pt x="1931" y="2192"/>
                        </a:cubicBezTo>
                        <a:cubicBezTo>
                          <a:pt x="1931" y="2192"/>
                          <a:pt x="1931" y="2193"/>
                          <a:pt x="1931" y="2193"/>
                        </a:cubicBezTo>
                        <a:cubicBezTo>
                          <a:pt x="1931" y="2193"/>
                          <a:pt x="1931" y="2194"/>
                          <a:pt x="1931" y="2194"/>
                        </a:cubicBezTo>
                        <a:cubicBezTo>
                          <a:pt x="1931" y="2194"/>
                          <a:pt x="1931" y="2194"/>
                          <a:pt x="1931" y="2194"/>
                        </a:cubicBezTo>
                        <a:cubicBezTo>
                          <a:pt x="1931" y="2194"/>
                          <a:pt x="1932" y="2193"/>
                          <a:pt x="1932" y="2193"/>
                        </a:cubicBezTo>
                        <a:cubicBezTo>
                          <a:pt x="1932" y="2193"/>
                          <a:pt x="1932" y="2194"/>
                          <a:pt x="1932" y="2194"/>
                        </a:cubicBezTo>
                        <a:cubicBezTo>
                          <a:pt x="1932" y="2194"/>
                          <a:pt x="1932" y="2193"/>
                          <a:pt x="1932" y="2193"/>
                        </a:cubicBezTo>
                        <a:cubicBezTo>
                          <a:pt x="1932" y="2193"/>
                          <a:pt x="1932" y="2194"/>
                          <a:pt x="1932" y="2194"/>
                        </a:cubicBezTo>
                        <a:cubicBezTo>
                          <a:pt x="1932" y="2194"/>
                          <a:pt x="1933" y="2193"/>
                          <a:pt x="1933" y="2193"/>
                        </a:cubicBezTo>
                        <a:cubicBezTo>
                          <a:pt x="1933" y="2193"/>
                          <a:pt x="1933" y="2193"/>
                          <a:pt x="1933" y="2193"/>
                        </a:cubicBezTo>
                        <a:cubicBezTo>
                          <a:pt x="1933" y="2193"/>
                          <a:pt x="1933" y="2193"/>
                          <a:pt x="1933" y="2193"/>
                        </a:cubicBezTo>
                        <a:cubicBezTo>
                          <a:pt x="1933" y="2193"/>
                          <a:pt x="1933" y="2193"/>
                          <a:pt x="1933" y="2193"/>
                        </a:cubicBezTo>
                        <a:cubicBezTo>
                          <a:pt x="1933" y="2193"/>
                          <a:pt x="1934" y="2194"/>
                          <a:pt x="1934" y="2194"/>
                        </a:cubicBezTo>
                        <a:cubicBezTo>
                          <a:pt x="1934" y="2194"/>
                          <a:pt x="1934" y="2193"/>
                          <a:pt x="1934" y="2193"/>
                        </a:cubicBezTo>
                        <a:cubicBezTo>
                          <a:pt x="1934" y="2193"/>
                          <a:pt x="1934" y="2193"/>
                          <a:pt x="1934" y="2193"/>
                        </a:cubicBezTo>
                        <a:cubicBezTo>
                          <a:pt x="1934" y="2193"/>
                          <a:pt x="1934" y="2193"/>
                          <a:pt x="1934" y="2193"/>
                        </a:cubicBezTo>
                        <a:cubicBezTo>
                          <a:pt x="1934" y="2193"/>
                          <a:pt x="1935" y="2193"/>
                          <a:pt x="1935" y="2193"/>
                        </a:cubicBezTo>
                        <a:cubicBezTo>
                          <a:pt x="1935" y="2193"/>
                          <a:pt x="1935" y="2194"/>
                          <a:pt x="1935" y="2194"/>
                        </a:cubicBezTo>
                        <a:cubicBezTo>
                          <a:pt x="1935" y="2194"/>
                          <a:pt x="1935" y="2193"/>
                          <a:pt x="1935" y="2193"/>
                        </a:cubicBezTo>
                        <a:cubicBezTo>
                          <a:pt x="1935" y="2193"/>
                          <a:pt x="1935" y="2193"/>
                          <a:pt x="1935" y="2193"/>
                        </a:cubicBezTo>
                        <a:cubicBezTo>
                          <a:pt x="1935" y="2193"/>
                          <a:pt x="1936" y="2193"/>
                          <a:pt x="1936" y="2193"/>
                        </a:cubicBezTo>
                        <a:cubicBezTo>
                          <a:pt x="1936" y="2193"/>
                          <a:pt x="1936" y="2193"/>
                          <a:pt x="1936" y="2193"/>
                        </a:cubicBezTo>
                        <a:cubicBezTo>
                          <a:pt x="1936" y="2193"/>
                          <a:pt x="1936" y="2193"/>
                          <a:pt x="1936" y="2193"/>
                        </a:cubicBezTo>
                        <a:cubicBezTo>
                          <a:pt x="1936" y="2193"/>
                          <a:pt x="1936" y="2193"/>
                          <a:pt x="1936" y="2193"/>
                        </a:cubicBezTo>
                        <a:cubicBezTo>
                          <a:pt x="1936" y="2193"/>
                          <a:pt x="1937" y="2193"/>
                          <a:pt x="1937" y="2193"/>
                        </a:cubicBezTo>
                        <a:cubicBezTo>
                          <a:pt x="1937" y="2193"/>
                          <a:pt x="1937" y="2193"/>
                          <a:pt x="1937" y="2193"/>
                        </a:cubicBezTo>
                        <a:cubicBezTo>
                          <a:pt x="1937" y="2193"/>
                          <a:pt x="1937" y="2192"/>
                          <a:pt x="1937" y="2193"/>
                        </a:cubicBezTo>
                        <a:cubicBezTo>
                          <a:pt x="1937" y="2193"/>
                          <a:pt x="1937" y="2194"/>
                          <a:pt x="1937" y="2194"/>
                        </a:cubicBezTo>
                        <a:cubicBezTo>
                          <a:pt x="1938" y="2194"/>
                          <a:pt x="1938" y="2194"/>
                          <a:pt x="1938" y="2193"/>
                        </a:cubicBezTo>
                        <a:cubicBezTo>
                          <a:pt x="1938" y="2193"/>
                          <a:pt x="1938" y="2193"/>
                          <a:pt x="1938" y="2193"/>
                        </a:cubicBezTo>
                        <a:cubicBezTo>
                          <a:pt x="1938" y="2193"/>
                          <a:pt x="1938" y="2193"/>
                          <a:pt x="1938" y="2193"/>
                        </a:cubicBezTo>
                        <a:cubicBezTo>
                          <a:pt x="1938" y="2193"/>
                          <a:pt x="1938" y="2193"/>
                          <a:pt x="1938" y="2193"/>
                        </a:cubicBezTo>
                        <a:cubicBezTo>
                          <a:pt x="1939" y="2193"/>
                          <a:pt x="1939" y="2193"/>
                          <a:pt x="1939" y="2193"/>
                        </a:cubicBezTo>
                        <a:cubicBezTo>
                          <a:pt x="1939" y="2193"/>
                          <a:pt x="1939" y="2193"/>
                          <a:pt x="1939" y="2193"/>
                        </a:cubicBezTo>
                        <a:cubicBezTo>
                          <a:pt x="1939" y="2193"/>
                          <a:pt x="1939" y="2193"/>
                          <a:pt x="1939" y="2193"/>
                        </a:cubicBezTo>
                        <a:cubicBezTo>
                          <a:pt x="1939" y="2193"/>
                          <a:pt x="1939" y="2193"/>
                          <a:pt x="1939" y="2193"/>
                        </a:cubicBezTo>
                        <a:cubicBezTo>
                          <a:pt x="1940" y="2193"/>
                          <a:pt x="1940" y="2193"/>
                          <a:pt x="1940" y="2193"/>
                        </a:cubicBezTo>
                        <a:cubicBezTo>
                          <a:pt x="1940" y="2193"/>
                          <a:pt x="1940" y="2193"/>
                          <a:pt x="1940" y="2193"/>
                        </a:cubicBezTo>
                        <a:cubicBezTo>
                          <a:pt x="1940" y="2193"/>
                          <a:pt x="1940" y="2193"/>
                          <a:pt x="1940" y="2193"/>
                        </a:cubicBezTo>
                        <a:cubicBezTo>
                          <a:pt x="1940" y="2193"/>
                          <a:pt x="1940" y="2193"/>
                          <a:pt x="1940" y="2193"/>
                        </a:cubicBezTo>
                        <a:cubicBezTo>
                          <a:pt x="1941" y="2193"/>
                          <a:pt x="1941" y="2193"/>
                          <a:pt x="1941" y="2193"/>
                        </a:cubicBezTo>
                        <a:cubicBezTo>
                          <a:pt x="1941" y="2193"/>
                          <a:pt x="1941" y="2193"/>
                          <a:pt x="1941" y="2193"/>
                        </a:cubicBezTo>
                        <a:cubicBezTo>
                          <a:pt x="1941" y="2193"/>
                          <a:pt x="1941" y="2193"/>
                          <a:pt x="1941" y="2193"/>
                        </a:cubicBezTo>
                        <a:cubicBezTo>
                          <a:pt x="1941" y="2193"/>
                          <a:pt x="1941" y="2193"/>
                          <a:pt x="1941" y="2193"/>
                        </a:cubicBezTo>
                        <a:cubicBezTo>
                          <a:pt x="1942" y="2193"/>
                          <a:pt x="1942" y="2193"/>
                          <a:pt x="1942" y="2193"/>
                        </a:cubicBezTo>
                        <a:cubicBezTo>
                          <a:pt x="1942" y="2193"/>
                          <a:pt x="1942" y="2193"/>
                          <a:pt x="1942" y="2193"/>
                        </a:cubicBezTo>
                        <a:cubicBezTo>
                          <a:pt x="1942" y="2193"/>
                          <a:pt x="1942" y="2193"/>
                          <a:pt x="1942" y="2193"/>
                        </a:cubicBezTo>
                        <a:cubicBezTo>
                          <a:pt x="1942" y="2193"/>
                          <a:pt x="1942" y="2193"/>
                          <a:pt x="1943" y="2193"/>
                        </a:cubicBezTo>
                        <a:cubicBezTo>
                          <a:pt x="1943" y="2193"/>
                          <a:pt x="1943" y="2193"/>
                          <a:pt x="1943" y="2193"/>
                        </a:cubicBezTo>
                        <a:cubicBezTo>
                          <a:pt x="1943" y="2193"/>
                          <a:pt x="1943" y="2193"/>
                          <a:pt x="1943" y="2193"/>
                        </a:cubicBezTo>
                        <a:cubicBezTo>
                          <a:pt x="1943" y="2193"/>
                          <a:pt x="1943" y="2193"/>
                          <a:pt x="1943" y="2193"/>
                        </a:cubicBezTo>
                        <a:cubicBezTo>
                          <a:pt x="1943" y="2193"/>
                          <a:pt x="1943" y="2193"/>
                          <a:pt x="1944" y="2192"/>
                        </a:cubicBezTo>
                        <a:cubicBezTo>
                          <a:pt x="1944" y="2192"/>
                          <a:pt x="1944" y="2192"/>
                          <a:pt x="1944" y="2192"/>
                        </a:cubicBezTo>
                        <a:cubicBezTo>
                          <a:pt x="1944" y="2192"/>
                          <a:pt x="1944" y="2192"/>
                          <a:pt x="1944" y="2193"/>
                        </a:cubicBezTo>
                        <a:cubicBezTo>
                          <a:pt x="1944" y="2193"/>
                          <a:pt x="1944" y="2192"/>
                          <a:pt x="1944" y="2192"/>
                        </a:cubicBezTo>
                        <a:cubicBezTo>
                          <a:pt x="1944" y="2192"/>
                          <a:pt x="1944" y="2193"/>
                          <a:pt x="1945" y="2193"/>
                        </a:cubicBezTo>
                        <a:cubicBezTo>
                          <a:pt x="1945" y="2193"/>
                          <a:pt x="1945" y="2193"/>
                          <a:pt x="1945" y="2193"/>
                        </a:cubicBezTo>
                        <a:cubicBezTo>
                          <a:pt x="1945" y="2193"/>
                          <a:pt x="1945" y="2193"/>
                          <a:pt x="1945" y="2193"/>
                        </a:cubicBezTo>
                        <a:cubicBezTo>
                          <a:pt x="1945" y="2193"/>
                          <a:pt x="1945" y="2193"/>
                          <a:pt x="1945" y="2193"/>
                        </a:cubicBezTo>
                        <a:cubicBezTo>
                          <a:pt x="1945" y="2193"/>
                          <a:pt x="1945" y="2192"/>
                          <a:pt x="1946" y="2192"/>
                        </a:cubicBezTo>
                        <a:cubicBezTo>
                          <a:pt x="1946" y="2192"/>
                          <a:pt x="1946" y="2193"/>
                          <a:pt x="1946" y="2193"/>
                        </a:cubicBezTo>
                        <a:cubicBezTo>
                          <a:pt x="1946" y="2193"/>
                          <a:pt x="1946" y="2193"/>
                          <a:pt x="1947" y="2193"/>
                        </a:cubicBezTo>
                        <a:cubicBezTo>
                          <a:pt x="1947" y="2193"/>
                          <a:pt x="1947" y="2193"/>
                          <a:pt x="1947" y="2193"/>
                        </a:cubicBezTo>
                        <a:cubicBezTo>
                          <a:pt x="1947" y="2193"/>
                          <a:pt x="1947" y="2193"/>
                          <a:pt x="1947" y="2193"/>
                        </a:cubicBezTo>
                        <a:cubicBezTo>
                          <a:pt x="1947" y="2193"/>
                          <a:pt x="1947" y="2193"/>
                          <a:pt x="1947" y="2193"/>
                        </a:cubicBezTo>
                        <a:cubicBezTo>
                          <a:pt x="1947" y="2193"/>
                          <a:pt x="1947" y="2193"/>
                          <a:pt x="1948" y="2193"/>
                        </a:cubicBezTo>
                        <a:cubicBezTo>
                          <a:pt x="1948" y="2193"/>
                          <a:pt x="1948" y="2193"/>
                          <a:pt x="1948" y="2193"/>
                        </a:cubicBezTo>
                        <a:cubicBezTo>
                          <a:pt x="1948" y="2193"/>
                          <a:pt x="1948" y="2193"/>
                          <a:pt x="1948" y="2193"/>
                        </a:cubicBezTo>
                        <a:cubicBezTo>
                          <a:pt x="1948" y="2193"/>
                          <a:pt x="1948" y="2193"/>
                          <a:pt x="1948" y="2193"/>
                        </a:cubicBezTo>
                        <a:cubicBezTo>
                          <a:pt x="1948" y="2193"/>
                          <a:pt x="1949" y="2193"/>
                          <a:pt x="1949" y="2193"/>
                        </a:cubicBezTo>
                        <a:cubicBezTo>
                          <a:pt x="1949" y="2193"/>
                          <a:pt x="1949" y="2193"/>
                          <a:pt x="1949" y="2193"/>
                        </a:cubicBezTo>
                        <a:cubicBezTo>
                          <a:pt x="1949" y="2193"/>
                          <a:pt x="1949" y="2194"/>
                          <a:pt x="1949" y="2193"/>
                        </a:cubicBezTo>
                        <a:cubicBezTo>
                          <a:pt x="1949" y="2193"/>
                          <a:pt x="1949" y="2193"/>
                          <a:pt x="1949" y="2193"/>
                        </a:cubicBezTo>
                        <a:cubicBezTo>
                          <a:pt x="1949" y="2193"/>
                          <a:pt x="1950" y="2193"/>
                          <a:pt x="1950" y="2193"/>
                        </a:cubicBezTo>
                        <a:cubicBezTo>
                          <a:pt x="1950" y="2193"/>
                          <a:pt x="1950" y="2193"/>
                          <a:pt x="1950" y="2193"/>
                        </a:cubicBezTo>
                        <a:cubicBezTo>
                          <a:pt x="1950" y="2193"/>
                          <a:pt x="1950" y="2193"/>
                          <a:pt x="1950" y="2193"/>
                        </a:cubicBezTo>
                        <a:cubicBezTo>
                          <a:pt x="1950" y="2193"/>
                          <a:pt x="1950" y="2193"/>
                          <a:pt x="1950" y="2193"/>
                        </a:cubicBezTo>
                        <a:cubicBezTo>
                          <a:pt x="1950" y="2193"/>
                          <a:pt x="1951" y="2193"/>
                          <a:pt x="1951" y="2193"/>
                        </a:cubicBezTo>
                        <a:cubicBezTo>
                          <a:pt x="1951" y="2193"/>
                          <a:pt x="1951" y="2193"/>
                          <a:pt x="1951" y="2193"/>
                        </a:cubicBezTo>
                        <a:cubicBezTo>
                          <a:pt x="1951" y="2193"/>
                          <a:pt x="1951" y="2193"/>
                          <a:pt x="1951" y="2193"/>
                        </a:cubicBezTo>
                        <a:cubicBezTo>
                          <a:pt x="1951" y="2193"/>
                          <a:pt x="1951" y="2193"/>
                          <a:pt x="1951" y="2193"/>
                        </a:cubicBezTo>
                        <a:cubicBezTo>
                          <a:pt x="1951" y="2193"/>
                          <a:pt x="1952" y="2193"/>
                          <a:pt x="1952" y="2193"/>
                        </a:cubicBezTo>
                        <a:cubicBezTo>
                          <a:pt x="1952" y="2193"/>
                          <a:pt x="1952" y="2193"/>
                          <a:pt x="1952" y="2193"/>
                        </a:cubicBezTo>
                        <a:cubicBezTo>
                          <a:pt x="1952" y="2193"/>
                          <a:pt x="1952" y="2193"/>
                          <a:pt x="1952" y="2193"/>
                        </a:cubicBezTo>
                        <a:cubicBezTo>
                          <a:pt x="1952" y="2193"/>
                          <a:pt x="1952" y="2193"/>
                          <a:pt x="1952" y="2193"/>
                        </a:cubicBezTo>
                        <a:cubicBezTo>
                          <a:pt x="1952" y="2193"/>
                          <a:pt x="1953" y="2193"/>
                          <a:pt x="1953" y="2193"/>
                        </a:cubicBezTo>
                        <a:cubicBezTo>
                          <a:pt x="1953" y="2193"/>
                          <a:pt x="1953" y="2193"/>
                          <a:pt x="1953" y="2193"/>
                        </a:cubicBezTo>
                        <a:cubicBezTo>
                          <a:pt x="1953" y="2193"/>
                          <a:pt x="1953" y="2193"/>
                          <a:pt x="1953" y="2193"/>
                        </a:cubicBezTo>
                        <a:cubicBezTo>
                          <a:pt x="1953" y="2193"/>
                          <a:pt x="1953" y="2193"/>
                          <a:pt x="1953" y="2193"/>
                        </a:cubicBezTo>
                        <a:cubicBezTo>
                          <a:pt x="1954" y="2193"/>
                          <a:pt x="1954" y="2193"/>
                          <a:pt x="1954" y="2193"/>
                        </a:cubicBezTo>
                        <a:cubicBezTo>
                          <a:pt x="1954" y="2193"/>
                          <a:pt x="1954" y="2193"/>
                          <a:pt x="1954" y="2193"/>
                        </a:cubicBezTo>
                        <a:cubicBezTo>
                          <a:pt x="1954" y="2193"/>
                          <a:pt x="1954" y="2192"/>
                          <a:pt x="1954" y="2192"/>
                        </a:cubicBezTo>
                        <a:cubicBezTo>
                          <a:pt x="1954" y="2193"/>
                          <a:pt x="1954" y="2193"/>
                          <a:pt x="1954" y="2193"/>
                        </a:cubicBezTo>
                        <a:cubicBezTo>
                          <a:pt x="1955" y="2193"/>
                          <a:pt x="1955" y="2193"/>
                          <a:pt x="1955" y="2193"/>
                        </a:cubicBezTo>
                        <a:cubicBezTo>
                          <a:pt x="1955" y="2193"/>
                          <a:pt x="1955" y="2193"/>
                          <a:pt x="1955" y="2193"/>
                        </a:cubicBezTo>
                        <a:cubicBezTo>
                          <a:pt x="1955" y="2193"/>
                          <a:pt x="1955" y="2194"/>
                          <a:pt x="1955" y="2193"/>
                        </a:cubicBezTo>
                        <a:cubicBezTo>
                          <a:pt x="1955" y="2193"/>
                          <a:pt x="1955" y="2193"/>
                          <a:pt x="1955" y="2193"/>
                        </a:cubicBezTo>
                        <a:cubicBezTo>
                          <a:pt x="1956" y="2193"/>
                          <a:pt x="1956" y="2193"/>
                          <a:pt x="1956" y="2193"/>
                        </a:cubicBezTo>
                        <a:cubicBezTo>
                          <a:pt x="1956" y="2193"/>
                          <a:pt x="1956" y="2192"/>
                          <a:pt x="1956" y="2192"/>
                        </a:cubicBezTo>
                        <a:cubicBezTo>
                          <a:pt x="1956" y="2192"/>
                          <a:pt x="1956" y="2193"/>
                          <a:pt x="1956" y="2193"/>
                        </a:cubicBezTo>
                        <a:cubicBezTo>
                          <a:pt x="1956" y="2193"/>
                          <a:pt x="1956" y="2192"/>
                          <a:pt x="1956" y="2192"/>
                        </a:cubicBezTo>
                        <a:cubicBezTo>
                          <a:pt x="1957" y="2192"/>
                          <a:pt x="1957" y="2192"/>
                          <a:pt x="1957" y="2192"/>
                        </a:cubicBezTo>
                        <a:cubicBezTo>
                          <a:pt x="1957" y="2192"/>
                          <a:pt x="1957" y="2193"/>
                          <a:pt x="1957" y="2193"/>
                        </a:cubicBezTo>
                        <a:cubicBezTo>
                          <a:pt x="1957" y="2193"/>
                          <a:pt x="1957" y="2192"/>
                          <a:pt x="1957" y="2192"/>
                        </a:cubicBezTo>
                        <a:cubicBezTo>
                          <a:pt x="1957" y="2192"/>
                          <a:pt x="1957" y="2192"/>
                          <a:pt x="1957" y="2192"/>
                        </a:cubicBezTo>
                        <a:cubicBezTo>
                          <a:pt x="1958" y="2192"/>
                          <a:pt x="1958" y="2192"/>
                          <a:pt x="1958" y="2192"/>
                        </a:cubicBezTo>
                        <a:cubicBezTo>
                          <a:pt x="1958" y="2192"/>
                          <a:pt x="1958" y="2192"/>
                          <a:pt x="1958" y="2192"/>
                        </a:cubicBezTo>
                        <a:cubicBezTo>
                          <a:pt x="1958" y="2192"/>
                          <a:pt x="1958" y="2192"/>
                          <a:pt x="1958" y="2192"/>
                        </a:cubicBezTo>
                        <a:cubicBezTo>
                          <a:pt x="1958" y="2192"/>
                          <a:pt x="1958" y="2192"/>
                          <a:pt x="1958" y="2192"/>
                        </a:cubicBezTo>
                        <a:cubicBezTo>
                          <a:pt x="1959" y="2192"/>
                          <a:pt x="1959" y="2192"/>
                          <a:pt x="1959" y="2192"/>
                        </a:cubicBezTo>
                        <a:cubicBezTo>
                          <a:pt x="1959" y="2192"/>
                          <a:pt x="1959" y="2192"/>
                          <a:pt x="1959" y="2192"/>
                        </a:cubicBezTo>
                        <a:cubicBezTo>
                          <a:pt x="1959" y="2192"/>
                          <a:pt x="1959" y="2193"/>
                          <a:pt x="1959" y="2193"/>
                        </a:cubicBezTo>
                        <a:cubicBezTo>
                          <a:pt x="1959" y="2193"/>
                          <a:pt x="1959" y="2193"/>
                          <a:pt x="1960" y="2193"/>
                        </a:cubicBezTo>
                        <a:cubicBezTo>
                          <a:pt x="1960" y="2193"/>
                          <a:pt x="1960" y="2193"/>
                          <a:pt x="1960" y="2193"/>
                        </a:cubicBezTo>
                        <a:cubicBezTo>
                          <a:pt x="1960" y="2192"/>
                          <a:pt x="1960" y="2192"/>
                          <a:pt x="1960" y="2192"/>
                        </a:cubicBezTo>
                        <a:cubicBezTo>
                          <a:pt x="1960" y="2192"/>
                          <a:pt x="1960" y="2192"/>
                          <a:pt x="1960" y="2192"/>
                        </a:cubicBezTo>
                        <a:cubicBezTo>
                          <a:pt x="1960" y="2192"/>
                          <a:pt x="1960" y="2192"/>
                          <a:pt x="1961" y="2192"/>
                        </a:cubicBezTo>
                        <a:cubicBezTo>
                          <a:pt x="1961" y="2192"/>
                          <a:pt x="1961" y="2192"/>
                          <a:pt x="1961" y="2192"/>
                        </a:cubicBezTo>
                        <a:cubicBezTo>
                          <a:pt x="1961" y="2192"/>
                          <a:pt x="1961" y="2192"/>
                          <a:pt x="1961" y="2192"/>
                        </a:cubicBezTo>
                        <a:cubicBezTo>
                          <a:pt x="1961" y="2192"/>
                          <a:pt x="1961" y="2192"/>
                          <a:pt x="1961" y="2192"/>
                        </a:cubicBezTo>
                        <a:cubicBezTo>
                          <a:pt x="1961" y="2192"/>
                          <a:pt x="1961" y="2192"/>
                          <a:pt x="1962" y="2192"/>
                        </a:cubicBezTo>
                        <a:cubicBezTo>
                          <a:pt x="1962" y="2192"/>
                          <a:pt x="1962" y="2192"/>
                          <a:pt x="1962" y="2192"/>
                        </a:cubicBezTo>
                        <a:cubicBezTo>
                          <a:pt x="1962" y="2192"/>
                          <a:pt x="1962" y="2192"/>
                          <a:pt x="1962" y="2192"/>
                        </a:cubicBezTo>
                        <a:cubicBezTo>
                          <a:pt x="1962" y="2192"/>
                          <a:pt x="1962" y="2192"/>
                          <a:pt x="1962" y="2192"/>
                        </a:cubicBezTo>
                        <a:cubicBezTo>
                          <a:pt x="1962" y="2192"/>
                          <a:pt x="1962" y="2191"/>
                          <a:pt x="1963" y="2191"/>
                        </a:cubicBezTo>
                        <a:cubicBezTo>
                          <a:pt x="1963" y="2191"/>
                          <a:pt x="1963" y="2192"/>
                          <a:pt x="1963" y="2192"/>
                        </a:cubicBezTo>
                        <a:cubicBezTo>
                          <a:pt x="1963" y="2192"/>
                          <a:pt x="1963" y="2192"/>
                          <a:pt x="1963" y="2192"/>
                        </a:cubicBezTo>
                        <a:cubicBezTo>
                          <a:pt x="1963" y="2192"/>
                          <a:pt x="1963" y="2191"/>
                          <a:pt x="1963" y="2191"/>
                        </a:cubicBezTo>
                        <a:cubicBezTo>
                          <a:pt x="1963" y="2191"/>
                          <a:pt x="1963" y="2192"/>
                          <a:pt x="1964" y="2192"/>
                        </a:cubicBezTo>
                        <a:cubicBezTo>
                          <a:pt x="1964" y="2192"/>
                          <a:pt x="1964" y="2192"/>
                          <a:pt x="1964" y="2192"/>
                        </a:cubicBezTo>
                        <a:cubicBezTo>
                          <a:pt x="1964" y="2192"/>
                          <a:pt x="1964" y="2192"/>
                          <a:pt x="1964" y="2192"/>
                        </a:cubicBezTo>
                        <a:cubicBezTo>
                          <a:pt x="1964" y="2192"/>
                          <a:pt x="1964" y="2192"/>
                          <a:pt x="1964" y="2191"/>
                        </a:cubicBezTo>
                        <a:cubicBezTo>
                          <a:pt x="1964" y="2191"/>
                          <a:pt x="1965" y="2192"/>
                          <a:pt x="1965" y="2192"/>
                        </a:cubicBezTo>
                        <a:cubicBezTo>
                          <a:pt x="1965" y="2192"/>
                          <a:pt x="1965" y="2191"/>
                          <a:pt x="1965" y="2191"/>
                        </a:cubicBezTo>
                        <a:cubicBezTo>
                          <a:pt x="1965" y="2191"/>
                          <a:pt x="1965" y="2191"/>
                          <a:pt x="1965" y="2191"/>
                        </a:cubicBezTo>
                        <a:cubicBezTo>
                          <a:pt x="1965" y="2191"/>
                          <a:pt x="1965" y="2191"/>
                          <a:pt x="1965" y="2191"/>
                        </a:cubicBezTo>
                        <a:cubicBezTo>
                          <a:pt x="1965" y="2191"/>
                          <a:pt x="1966" y="2191"/>
                          <a:pt x="1966" y="2191"/>
                        </a:cubicBezTo>
                        <a:cubicBezTo>
                          <a:pt x="1966" y="2191"/>
                          <a:pt x="1966" y="2191"/>
                          <a:pt x="1966" y="2191"/>
                        </a:cubicBezTo>
                        <a:cubicBezTo>
                          <a:pt x="1966" y="2191"/>
                          <a:pt x="1966" y="2191"/>
                          <a:pt x="1966" y="2191"/>
                        </a:cubicBezTo>
                        <a:cubicBezTo>
                          <a:pt x="1966" y="2191"/>
                          <a:pt x="1966" y="2191"/>
                          <a:pt x="1966" y="2191"/>
                        </a:cubicBezTo>
                        <a:cubicBezTo>
                          <a:pt x="1966" y="2192"/>
                          <a:pt x="1967" y="2191"/>
                          <a:pt x="1967" y="2191"/>
                        </a:cubicBezTo>
                        <a:cubicBezTo>
                          <a:pt x="1967" y="2191"/>
                          <a:pt x="1967" y="2191"/>
                          <a:pt x="1967" y="2191"/>
                        </a:cubicBezTo>
                        <a:cubicBezTo>
                          <a:pt x="1967" y="2191"/>
                          <a:pt x="1967" y="2191"/>
                          <a:pt x="1967" y="2191"/>
                        </a:cubicBezTo>
                        <a:cubicBezTo>
                          <a:pt x="1967" y="2191"/>
                          <a:pt x="1967" y="2191"/>
                          <a:pt x="1967" y="2191"/>
                        </a:cubicBezTo>
                        <a:cubicBezTo>
                          <a:pt x="1967" y="2191"/>
                          <a:pt x="1968" y="2191"/>
                          <a:pt x="1968" y="2191"/>
                        </a:cubicBezTo>
                        <a:cubicBezTo>
                          <a:pt x="1968" y="2191"/>
                          <a:pt x="1968" y="2191"/>
                          <a:pt x="1968" y="2191"/>
                        </a:cubicBezTo>
                        <a:cubicBezTo>
                          <a:pt x="1968" y="2191"/>
                          <a:pt x="1968" y="2191"/>
                          <a:pt x="1968" y="2191"/>
                        </a:cubicBezTo>
                        <a:cubicBezTo>
                          <a:pt x="1968" y="2191"/>
                          <a:pt x="1968" y="2191"/>
                          <a:pt x="1968" y="2191"/>
                        </a:cubicBezTo>
                        <a:cubicBezTo>
                          <a:pt x="1968" y="2192"/>
                          <a:pt x="1969" y="2191"/>
                          <a:pt x="1969" y="2191"/>
                        </a:cubicBezTo>
                        <a:cubicBezTo>
                          <a:pt x="1969" y="2191"/>
                          <a:pt x="1969" y="2191"/>
                          <a:pt x="1969" y="2191"/>
                        </a:cubicBezTo>
                        <a:cubicBezTo>
                          <a:pt x="1969" y="2191"/>
                          <a:pt x="1969" y="2191"/>
                          <a:pt x="1969" y="2191"/>
                        </a:cubicBezTo>
                        <a:cubicBezTo>
                          <a:pt x="1969" y="2191"/>
                          <a:pt x="1969" y="2191"/>
                          <a:pt x="1969" y="2191"/>
                        </a:cubicBezTo>
                        <a:cubicBezTo>
                          <a:pt x="1969" y="2191"/>
                          <a:pt x="1970" y="2191"/>
                          <a:pt x="1970" y="2191"/>
                        </a:cubicBezTo>
                        <a:cubicBezTo>
                          <a:pt x="1970" y="2191"/>
                          <a:pt x="1970" y="2191"/>
                          <a:pt x="1970" y="2191"/>
                        </a:cubicBezTo>
                        <a:cubicBezTo>
                          <a:pt x="1970" y="2191"/>
                          <a:pt x="1970" y="2191"/>
                          <a:pt x="1970" y="2191"/>
                        </a:cubicBezTo>
                        <a:cubicBezTo>
                          <a:pt x="1970" y="2191"/>
                          <a:pt x="1970" y="2191"/>
                          <a:pt x="1970" y="2191"/>
                        </a:cubicBezTo>
                        <a:cubicBezTo>
                          <a:pt x="1971" y="2191"/>
                          <a:pt x="1971" y="2191"/>
                          <a:pt x="1971" y="2191"/>
                        </a:cubicBezTo>
                        <a:cubicBezTo>
                          <a:pt x="1971" y="2191"/>
                          <a:pt x="1971" y="2191"/>
                          <a:pt x="1971" y="2191"/>
                        </a:cubicBezTo>
                        <a:cubicBezTo>
                          <a:pt x="1971" y="2191"/>
                          <a:pt x="1971" y="2191"/>
                          <a:pt x="1971" y="2191"/>
                        </a:cubicBezTo>
                        <a:cubicBezTo>
                          <a:pt x="1971" y="2191"/>
                          <a:pt x="1971" y="2191"/>
                          <a:pt x="1971" y="2190"/>
                        </a:cubicBezTo>
                        <a:cubicBezTo>
                          <a:pt x="1972" y="2190"/>
                          <a:pt x="1972" y="2191"/>
                          <a:pt x="1972" y="2191"/>
                        </a:cubicBezTo>
                        <a:cubicBezTo>
                          <a:pt x="1972" y="2191"/>
                          <a:pt x="1972" y="2191"/>
                          <a:pt x="1972" y="2191"/>
                        </a:cubicBezTo>
                        <a:cubicBezTo>
                          <a:pt x="1972" y="2191"/>
                          <a:pt x="1972" y="2191"/>
                          <a:pt x="1972" y="2191"/>
                        </a:cubicBezTo>
                        <a:cubicBezTo>
                          <a:pt x="1972" y="2191"/>
                          <a:pt x="1972" y="2191"/>
                          <a:pt x="1972" y="2190"/>
                        </a:cubicBezTo>
                        <a:cubicBezTo>
                          <a:pt x="1973" y="2190"/>
                          <a:pt x="1973" y="2190"/>
                          <a:pt x="1973" y="2190"/>
                        </a:cubicBezTo>
                        <a:cubicBezTo>
                          <a:pt x="1973" y="2190"/>
                          <a:pt x="1973" y="2191"/>
                          <a:pt x="1973" y="2191"/>
                        </a:cubicBezTo>
                        <a:cubicBezTo>
                          <a:pt x="1973" y="2191"/>
                          <a:pt x="1973" y="2191"/>
                          <a:pt x="1973" y="2191"/>
                        </a:cubicBezTo>
                        <a:cubicBezTo>
                          <a:pt x="1973" y="2191"/>
                          <a:pt x="1973" y="2191"/>
                          <a:pt x="1973" y="2191"/>
                        </a:cubicBezTo>
                        <a:cubicBezTo>
                          <a:pt x="1974" y="2191"/>
                          <a:pt x="1974" y="2191"/>
                          <a:pt x="1974" y="2190"/>
                        </a:cubicBezTo>
                        <a:cubicBezTo>
                          <a:pt x="1974" y="2190"/>
                          <a:pt x="1974" y="2190"/>
                          <a:pt x="1974" y="2190"/>
                        </a:cubicBezTo>
                        <a:cubicBezTo>
                          <a:pt x="1974" y="2190"/>
                          <a:pt x="1974" y="2191"/>
                          <a:pt x="1974" y="2191"/>
                        </a:cubicBezTo>
                        <a:cubicBezTo>
                          <a:pt x="1974" y="2191"/>
                          <a:pt x="1974" y="2191"/>
                          <a:pt x="1974" y="2191"/>
                        </a:cubicBezTo>
                        <a:cubicBezTo>
                          <a:pt x="1975" y="2191"/>
                          <a:pt x="1975" y="2191"/>
                          <a:pt x="1975" y="2191"/>
                        </a:cubicBezTo>
                        <a:cubicBezTo>
                          <a:pt x="1975" y="2191"/>
                          <a:pt x="1975" y="2191"/>
                          <a:pt x="1975" y="2191"/>
                        </a:cubicBezTo>
                        <a:cubicBezTo>
                          <a:pt x="1975" y="2190"/>
                          <a:pt x="1975" y="2190"/>
                          <a:pt x="1975" y="2190"/>
                        </a:cubicBezTo>
                        <a:cubicBezTo>
                          <a:pt x="1975" y="2190"/>
                          <a:pt x="1975" y="2191"/>
                          <a:pt x="1976" y="2191"/>
                        </a:cubicBezTo>
                        <a:cubicBezTo>
                          <a:pt x="1976" y="2191"/>
                          <a:pt x="1976" y="2191"/>
                          <a:pt x="1976" y="2191"/>
                        </a:cubicBezTo>
                        <a:cubicBezTo>
                          <a:pt x="1976" y="2191"/>
                          <a:pt x="1976" y="2191"/>
                          <a:pt x="1976" y="2191"/>
                        </a:cubicBezTo>
                        <a:cubicBezTo>
                          <a:pt x="1976" y="2191"/>
                          <a:pt x="1976" y="2191"/>
                          <a:pt x="1976" y="2191"/>
                        </a:cubicBezTo>
                        <a:cubicBezTo>
                          <a:pt x="1976" y="2191"/>
                          <a:pt x="1976" y="2191"/>
                          <a:pt x="1977" y="2191"/>
                        </a:cubicBezTo>
                        <a:cubicBezTo>
                          <a:pt x="1977" y="2191"/>
                          <a:pt x="1977" y="2191"/>
                          <a:pt x="1977" y="2191"/>
                        </a:cubicBezTo>
                        <a:cubicBezTo>
                          <a:pt x="1977" y="2191"/>
                          <a:pt x="1977" y="2191"/>
                          <a:pt x="1977" y="2191"/>
                        </a:cubicBezTo>
                        <a:cubicBezTo>
                          <a:pt x="1977" y="2191"/>
                          <a:pt x="1977" y="2191"/>
                          <a:pt x="1977" y="2191"/>
                        </a:cubicBezTo>
                        <a:cubicBezTo>
                          <a:pt x="1977" y="2191"/>
                          <a:pt x="1977" y="2190"/>
                          <a:pt x="1978" y="2190"/>
                        </a:cubicBezTo>
                        <a:cubicBezTo>
                          <a:pt x="1978" y="2190"/>
                          <a:pt x="1978" y="2191"/>
                          <a:pt x="1978" y="2191"/>
                        </a:cubicBezTo>
                        <a:cubicBezTo>
                          <a:pt x="1978" y="2191"/>
                          <a:pt x="1978" y="2191"/>
                          <a:pt x="1978" y="2191"/>
                        </a:cubicBezTo>
                        <a:cubicBezTo>
                          <a:pt x="1978" y="2191"/>
                          <a:pt x="1978" y="2191"/>
                          <a:pt x="1978" y="2190"/>
                        </a:cubicBezTo>
                        <a:cubicBezTo>
                          <a:pt x="1978" y="2190"/>
                          <a:pt x="1978" y="2190"/>
                          <a:pt x="1979" y="2190"/>
                        </a:cubicBezTo>
                        <a:cubicBezTo>
                          <a:pt x="1979" y="2190"/>
                          <a:pt x="1979" y="2191"/>
                          <a:pt x="1979" y="2191"/>
                        </a:cubicBezTo>
                        <a:cubicBezTo>
                          <a:pt x="1979" y="2191"/>
                          <a:pt x="1979" y="2191"/>
                          <a:pt x="1979" y="2191"/>
                        </a:cubicBezTo>
                        <a:cubicBezTo>
                          <a:pt x="1979" y="2191"/>
                          <a:pt x="1979" y="2191"/>
                          <a:pt x="1979" y="2191"/>
                        </a:cubicBezTo>
                        <a:cubicBezTo>
                          <a:pt x="1979" y="2191"/>
                          <a:pt x="1979" y="2191"/>
                          <a:pt x="1980" y="2191"/>
                        </a:cubicBezTo>
                        <a:cubicBezTo>
                          <a:pt x="1980" y="2191"/>
                          <a:pt x="1980" y="2191"/>
                          <a:pt x="1980" y="2191"/>
                        </a:cubicBezTo>
                        <a:cubicBezTo>
                          <a:pt x="1980" y="2191"/>
                          <a:pt x="1980" y="2190"/>
                          <a:pt x="1980" y="2190"/>
                        </a:cubicBezTo>
                        <a:cubicBezTo>
                          <a:pt x="1980" y="2190"/>
                          <a:pt x="1980" y="2190"/>
                          <a:pt x="1980" y="2190"/>
                        </a:cubicBezTo>
                        <a:cubicBezTo>
                          <a:pt x="1980" y="2190"/>
                          <a:pt x="1980" y="2190"/>
                          <a:pt x="1981" y="2190"/>
                        </a:cubicBezTo>
                        <a:cubicBezTo>
                          <a:pt x="1981" y="2190"/>
                          <a:pt x="1981" y="2190"/>
                          <a:pt x="1981" y="2190"/>
                        </a:cubicBezTo>
                        <a:cubicBezTo>
                          <a:pt x="1981" y="2190"/>
                          <a:pt x="1981" y="2190"/>
                          <a:pt x="1981" y="2190"/>
                        </a:cubicBezTo>
                        <a:cubicBezTo>
                          <a:pt x="1981" y="2190"/>
                          <a:pt x="1981" y="2190"/>
                          <a:pt x="1981" y="2190"/>
                        </a:cubicBezTo>
                        <a:cubicBezTo>
                          <a:pt x="1981" y="2190"/>
                          <a:pt x="1982" y="2190"/>
                          <a:pt x="1982" y="2190"/>
                        </a:cubicBezTo>
                        <a:cubicBezTo>
                          <a:pt x="1982" y="2190"/>
                          <a:pt x="1982" y="2190"/>
                          <a:pt x="1982" y="2190"/>
                        </a:cubicBezTo>
                        <a:cubicBezTo>
                          <a:pt x="1982" y="2190"/>
                          <a:pt x="1982" y="2190"/>
                          <a:pt x="1982" y="2190"/>
                        </a:cubicBezTo>
                        <a:cubicBezTo>
                          <a:pt x="1982" y="2190"/>
                          <a:pt x="1982" y="2190"/>
                          <a:pt x="1982" y="2190"/>
                        </a:cubicBezTo>
                        <a:cubicBezTo>
                          <a:pt x="1982" y="2190"/>
                          <a:pt x="1983" y="2190"/>
                          <a:pt x="1983" y="2190"/>
                        </a:cubicBezTo>
                        <a:cubicBezTo>
                          <a:pt x="1983" y="2190"/>
                          <a:pt x="1983" y="2191"/>
                          <a:pt x="1983" y="2191"/>
                        </a:cubicBezTo>
                        <a:cubicBezTo>
                          <a:pt x="1983" y="2191"/>
                          <a:pt x="1983" y="2190"/>
                          <a:pt x="1983" y="2190"/>
                        </a:cubicBezTo>
                        <a:cubicBezTo>
                          <a:pt x="1983" y="2190"/>
                          <a:pt x="1983" y="2191"/>
                          <a:pt x="1983" y="2191"/>
                        </a:cubicBezTo>
                        <a:cubicBezTo>
                          <a:pt x="1983" y="2191"/>
                          <a:pt x="1984" y="2190"/>
                          <a:pt x="1984" y="2190"/>
                        </a:cubicBezTo>
                        <a:cubicBezTo>
                          <a:pt x="1984" y="2190"/>
                          <a:pt x="1984" y="2190"/>
                          <a:pt x="1984" y="2190"/>
                        </a:cubicBezTo>
                        <a:cubicBezTo>
                          <a:pt x="1984" y="2190"/>
                          <a:pt x="1984" y="2191"/>
                          <a:pt x="1984" y="2191"/>
                        </a:cubicBezTo>
                        <a:cubicBezTo>
                          <a:pt x="1984" y="2191"/>
                          <a:pt x="1984" y="2190"/>
                          <a:pt x="1984" y="2190"/>
                        </a:cubicBezTo>
                        <a:cubicBezTo>
                          <a:pt x="1984" y="2190"/>
                          <a:pt x="1985" y="2191"/>
                          <a:pt x="1985" y="2191"/>
                        </a:cubicBezTo>
                        <a:cubicBezTo>
                          <a:pt x="1985" y="2191"/>
                          <a:pt x="1985" y="2190"/>
                          <a:pt x="1985" y="2190"/>
                        </a:cubicBezTo>
                        <a:cubicBezTo>
                          <a:pt x="1985" y="2190"/>
                          <a:pt x="1985" y="2190"/>
                          <a:pt x="1985" y="2190"/>
                        </a:cubicBezTo>
                        <a:cubicBezTo>
                          <a:pt x="1985" y="2190"/>
                          <a:pt x="1985" y="2190"/>
                          <a:pt x="1985" y="2190"/>
                        </a:cubicBezTo>
                        <a:cubicBezTo>
                          <a:pt x="1985" y="2190"/>
                          <a:pt x="1986" y="2190"/>
                          <a:pt x="1986" y="2190"/>
                        </a:cubicBezTo>
                        <a:cubicBezTo>
                          <a:pt x="1986" y="2190"/>
                          <a:pt x="1986" y="2190"/>
                          <a:pt x="1986" y="2190"/>
                        </a:cubicBezTo>
                        <a:cubicBezTo>
                          <a:pt x="1986" y="2190"/>
                          <a:pt x="1986" y="2190"/>
                          <a:pt x="1986" y="2190"/>
                        </a:cubicBezTo>
                        <a:cubicBezTo>
                          <a:pt x="1986" y="2190"/>
                          <a:pt x="1986" y="2190"/>
                          <a:pt x="1986" y="2190"/>
                        </a:cubicBezTo>
                        <a:cubicBezTo>
                          <a:pt x="1987" y="2190"/>
                          <a:pt x="1987" y="2190"/>
                          <a:pt x="1987" y="2190"/>
                        </a:cubicBezTo>
                        <a:cubicBezTo>
                          <a:pt x="1987" y="2190"/>
                          <a:pt x="1987" y="2190"/>
                          <a:pt x="1987" y="2190"/>
                        </a:cubicBezTo>
                        <a:cubicBezTo>
                          <a:pt x="1987" y="2190"/>
                          <a:pt x="1987" y="2190"/>
                          <a:pt x="1987" y="2190"/>
                        </a:cubicBezTo>
                        <a:cubicBezTo>
                          <a:pt x="1987" y="2190"/>
                          <a:pt x="1987" y="2190"/>
                          <a:pt x="1987" y="2190"/>
                        </a:cubicBezTo>
                        <a:cubicBezTo>
                          <a:pt x="1988" y="2190"/>
                          <a:pt x="1988" y="2190"/>
                          <a:pt x="1988" y="2190"/>
                        </a:cubicBezTo>
                        <a:cubicBezTo>
                          <a:pt x="1988" y="2190"/>
                          <a:pt x="1988" y="2190"/>
                          <a:pt x="1988" y="2190"/>
                        </a:cubicBezTo>
                        <a:cubicBezTo>
                          <a:pt x="1988" y="2190"/>
                          <a:pt x="1988" y="2190"/>
                          <a:pt x="1988" y="2190"/>
                        </a:cubicBezTo>
                        <a:cubicBezTo>
                          <a:pt x="1988" y="2190"/>
                          <a:pt x="1988" y="2190"/>
                          <a:pt x="1988" y="2190"/>
                        </a:cubicBezTo>
                        <a:cubicBezTo>
                          <a:pt x="1989" y="2190"/>
                          <a:pt x="1989" y="2190"/>
                          <a:pt x="1989" y="2190"/>
                        </a:cubicBezTo>
                        <a:cubicBezTo>
                          <a:pt x="1989" y="2190"/>
                          <a:pt x="1989" y="2190"/>
                          <a:pt x="1989" y="2190"/>
                        </a:cubicBezTo>
                        <a:cubicBezTo>
                          <a:pt x="1989" y="2190"/>
                          <a:pt x="1989" y="2190"/>
                          <a:pt x="1989" y="2190"/>
                        </a:cubicBezTo>
                        <a:cubicBezTo>
                          <a:pt x="1989" y="2190"/>
                          <a:pt x="1989" y="2190"/>
                          <a:pt x="1989" y="2190"/>
                        </a:cubicBezTo>
                        <a:cubicBezTo>
                          <a:pt x="1990" y="2190"/>
                          <a:pt x="1990" y="2190"/>
                          <a:pt x="1990" y="2190"/>
                        </a:cubicBezTo>
                        <a:cubicBezTo>
                          <a:pt x="1990" y="2190"/>
                          <a:pt x="1990" y="2190"/>
                          <a:pt x="1990" y="2190"/>
                        </a:cubicBezTo>
                        <a:cubicBezTo>
                          <a:pt x="1990" y="2190"/>
                          <a:pt x="1990" y="2190"/>
                          <a:pt x="1990" y="2190"/>
                        </a:cubicBezTo>
                        <a:cubicBezTo>
                          <a:pt x="1990" y="2190"/>
                          <a:pt x="1990" y="2190"/>
                          <a:pt x="1990" y="2190"/>
                        </a:cubicBezTo>
                        <a:cubicBezTo>
                          <a:pt x="1991" y="2190"/>
                          <a:pt x="1991" y="2190"/>
                          <a:pt x="1991" y="2190"/>
                        </a:cubicBezTo>
                        <a:cubicBezTo>
                          <a:pt x="1991" y="2190"/>
                          <a:pt x="1991" y="2190"/>
                          <a:pt x="1991" y="2190"/>
                        </a:cubicBezTo>
                        <a:cubicBezTo>
                          <a:pt x="1991" y="2190"/>
                          <a:pt x="1991" y="2190"/>
                          <a:pt x="1991" y="2190"/>
                        </a:cubicBezTo>
                        <a:cubicBezTo>
                          <a:pt x="1991" y="2190"/>
                          <a:pt x="1991" y="2190"/>
                          <a:pt x="1992" y="2190"/>
                        </a:cubicBezTo>
                        <a:cubicBezTo>
                          <a:pt x="1992" y="2190"/>
                          <a:pt x="1992" y="2190"/>
                          <a:pt x="1992" y="2190"/>
                        </a:cubicBezTo>
                        <a:cubicBezTo>
                          <a:pt x="1992" y="2190"/>
                          <a:pt x="1992" y="2190"/>
                          <a:pt x="1992" y="2190"/>
                        </a:cubicBezTo>
                        <a:cubicBezTo>
                          <a:pt x="1992" y="2190"/>
                          <a:pt x="1992" y="2190"/>
                          <a:pt x="1992" y="2190"/>
                        </a:cubicBezTo>
                        <a:cubicBezTo>
                          <a:pt x="1992" y="2190"/>
                          <a:pt x="1992" y="2190"/>
                          <a:pt x="1993" y="2190"/>
                        </a:cubicBezTo>
                        <a:cubicBezTo>
                          <a:pt x="1993" y="2190"/>
                          <a:pt x="1993" y="2190"/>
                          <a:pt x="1993" y="2190"/>
                        </a:cubicBezTo>
                        <a:cubicBezTo>
                          <a:pt x="1993" y="2190"/>
                          <a:pt x="1993" y="2190"/>
                          <a:pt x="1993" y="2190"/>
                        </a:cubicBezTo>
                        <a:cubicBezTo>
                          <a:pt x="1993" y="2189"/>
                          <a:pt x="1993" y="2189"/>
                          <a:pt x="1993" y="2189"/>
                        </a:cubicBezTo>
                        <a:cubicBezTo>
                          <a:pt x="1993" y="2190"/>
                          <a:pt x="1993" y="2190"/>
                          <a:pt x="1994" y="2190"/>
                        </a:cubicBezTo>
                        <a:cubicBezTo>
                          <a:pt x="1994" y="2191"/>
                          <a:pt x="1994" y="2191"/>
                          <a:pt x="1994" y="2191"/>
                        </a:cubicBezTo>
                        <a:cubicBezTo>
                          <a:pt x="1994" y="2191"/>
                          <a:pt x="1994" y="2191"/>
                          <a:pt x="1994" y="2191"/>
                        </a:cubicBezTo>
                        <a:cubicBezTo>
                          <a:pt x="1994" y="2190"/>
                          <a:pt x="1994" y="2190"/>
                          <a:pt x="1994" y="2190"/>
                        </a:cubicBezTo>
                        <a:cubicBezTo>
                          <a:pt x="1994" y="2190"/>
                          <a:pt x="1994" y="2190"/>
                          <a:pt x="1995" y="2190"/>
                        </a:cubicBezTo>
                        <a:cubicBezTo>
                          <a:pt x="1995" y="2190"/>
                          <a:pt x="1995" y="2190"/>
                          <a:pt x="1995" y="2190"/>
                        </a:cubicBezTo>
                        <a:cubicBezTo>
                          <a:pt x="1995" y="2190"/>
                          <a:pt x="1995" y="2189"/>
                          <a:pt x="1995" y="2189"/>
                        </a:cubicBezTo>
                        <a:cubicBezTo>
                          <a:pt x="1995" y="2189"/>
                          <a:pt x="1995" y="2190"/>
                          <a:pt x="1995" y="2190"/>
                        </a:cubicBezTo>
                        <a:cubicBezTo>
                          <a:pt x="1995" y="2190"/>
                          <a:pt x="1995" y="2189"/>
                          <a:pt x="1996" y="2189"/>
                        </a:cubicBezTo>
                        <a:cubicBezTo>
                          <a:pt x="1996" y="2190"/>
                          <a:pt x="1996" y="2190"/>
                          <a:pt x="1996" y="2190"/>
                        </a:cubicBezTo>
                        <a:cubicBezTo>
                          <a:pt x="1996" y="2190"/>
                          <a:pt x="1996" y="2190"/>
                          <a:pt x="1996" y="2190"/>
                        </a:cubicBezTo>
                        <a:cubicBezTo>
                          <a:pt x="1996" y="2191"/>
                          <a:pt x="1996" y="2191"/>
                          <a:pt x="1996" y="2191"/>
                        </a:cubicBezTo>
                        <a:cubicBezTo>
                          <a:pt x="1996" y="2191"/>
                          <a:pt x="1996" y="2191"/>
                          <a:pt x="1997" y="2191"/>
                        </a:cubicBezTo>
                        <a:cubicBezTo>
                          <a:pt x="1997" y="2191"/>
                          <a:pt x="1997" y="2191"/>
                          <a:pt x="1997" y="2191"/>
                        </a:cubicBezTo>
                        <a:cubicBezTo>
                          <a:pt x="1997" y="2191"/>
                          <a:pt x="1997" y="2191"/>
                          <a:pt x="1997" y="2190"/>
                        </a:cubicBezTo>
                        <a:cubicBezTo>
                          <a:pt x="1997" y="2190"/>
                          <a:pt x="1997" y="2190"/>
                          <a:pt x="1997" y="2190"/>
                        </a:cubicBezTo>
                        <a:cubicBezTo>
                          <a:pt x="1997" y="2190"/>
                          <a:pt x="1998" y="2191"/>
                          <a:pt x="1998" y="2191"/>
                        </a:cubicBezTo>
                        <a:cubicBezTo>
                          <a:pt x="1998" y="2191"/>
                          <a:pt x="1998" y="2190"/>
                          <a:pt x="1998" y="2190"/>
                        </a:cubicBezTo>
                        <a:cubicBezTo>
                          <a:pt x="1998" y="2190"/>
                          <a:pt x="1998" y="2190"/>
                          <a:pt x="1998" y="2190"/>
                        </a:cubicBezTo>
                        <a:cubicBezTo>
                          <a:pt x="1998" y="2190"/>
                          <a:pt x="1998" y="2190"/>
                          <a:pt x="1998" y="2190"/>
                        </a:cubicBezTo>
                        <a:cubicBezTo>
                          <a:pt x="1998" y="2190"/>
                          <a:pt x="1999" y="2190"/>
                          <a:pt x="1999" y="2190"/>
                        </a:cubicBezTo>
                        <a:cubicBezTo>
                          <a:pt x="1999" y="2190"/>
                          <a:pt x="1999" y="2190"/>
                          <a:pt x="1999" y="2190"/>
                        </a:cubicBezTo>
                        <a:cubicBezTo>
                          <a:pt x="1999" y="2190"/>
                          <a:pt x="1999" y="2190"/>
                          <a:pt x="1999" y="2190"/>
                        </a:cubicBezTo>
                        <a:cubicBezTo>
                          <a:pt x="1999" y="2190"/>
                          <a:pt x="1999" y="2190"/>
                          <a:pt x="1999" y="2190"/>
                        </a:cubicBezTo>
                        <a:cubicBezTo>
                          <a:pt x="1999" y="2190"/>
                          <a:pt x="2000" y="2190"/>
                          <a:pt x="2000" y="2190"/>
                        </a:cubicBezTo>
                        <a:cubicBezTo>
                          <a:pt x="2000" y="2190"/>
                          <a:pt x="2000" y="2190"/>
                          <a:pt x="2000" y="2190"/>
                        </a:cubicBezTo>
                        <a:cubicBezTo>
                          <a:pt x="2000" y="2190"/>
                          <a:pt x="2000" y="2190"/>
                          <a:pt x="2000" y="2190"/>
                        </a:cubicBezTo>
                        <a:cubicBezTo>
                          <a:pt x="2000" y="2190"/>
                          <a:pt x="2000" y="2190"/>
                          <a:pt x="2000" y="2190"/>
                        </a:cubicBezTo>
                        <a:cubicBezTo>
                          <a:pt x="2000" y="2190"/>
                          <a:pt x="2001" y="2190"/>
                          <a:pt x="2001" y="2189"/>
                        </a:cubicBezTo>
                        <a:cubicBezTo>
                          <a:pt x="2001" y="2189"/>
                          <a:pt x="2001" y="2189"/>
                          <a:pt x="2001" y="2189"/>
                        </a:cubicBezTo>
                        <a:cubicBezTo>
                          <a:pt x="2001" y="2189"/>
                          <a:pt x="2001" y="2189"/>
                          <a:pt x="2001" y="2189"/>
                        </a:cubicBezTo>
                        <a:cubicBezTo>
                          <a:pt x="2001" y="2189"/>
                          <a:pt x="2001" y="2189"/>
                          <a:pt x="2001" y="2189"/>
                        </a:cubicBezTo>
                        <a:cubicBezTo>
                          <a:pt x="2001" y="2190"/>
                          <a:pt x="2002" y="2190"/>
                          <a:pt x="2002" y="2190"/>
                        </a:cubicBezTo>
                        <a:cubicBezTo>
                          <a:pt x="2002" y="2190"/>
                          <a:pt x="2002" y="2189"/>
                          <a:pt x="2002" y="2189"/>
                        </a:cubicBezTo>
                        <a:cubicBezTo>
                          <a:pt x="2002" y="2189"/>
                          <a:pt x="2002" y="2190"/>
                          <a:pt x="2002" y="2190"/>
                        </a:cubicBezTo>
                        <a:cubicBezTo>
                          <a:pt x="2002" y="2190"/>
                          <a:pt x="2002" y="2189"/>
                          <a:pt x="2002" y="2189"/>
                        </a:cubicBezTo>
                        <a:cubicBezTo>
                          <a:pt x="2003" y="2189"/>
                          <a:pt x="2003" y="2189"/>
                          <a:pt x="2003" y="2189"/>
                        </a:cubicBezTo>
                        <a:cubicBezTo>
                          <a:pt x="2003" y="2189"/>
                          <a:pt x="2003" y="2190"/>
                          <a:pt x="2003" y="2190"/>
                        </a:cubicBezTo>
                        <a:cubicBezTo>
                          <a:pt x="2003" y="2190"/>
                          <a:pt x="2003" y="2189"/>
                          <a:pt x="2003" y="2189"/>
                        </a:cubicBezTo>
                        <a:cubicBezTo>
                          <a:pt x="2003" y="2189"/>
                          <a:pt x="2003" y="2189"/>
                          <a:pt x="2003" y="2189"/>
                        </a:cubicBezTo>
                        <a:cubicBezTo>
                          <a:pt x="2004" y="2189"/>
                          <a:pt x="2004" y="2189"/>
                          <a:pt x="2004" y="2189"/>
                        </a:cubicBezTo>
                        <a:cubicBezTo>
                          <a:pt x="2004" y="2189"/>
                          <a:pt x="2004" y="2190"/>
                          <a:pt x="2004" y="2190"/>
                        </a:cubicBezTo>
                        <a:cubicBezTo>
                          <a:pt x="2004" y="2190"/>
                          <a:pt x="2004" y="2189"/>
                          <a:pt x="2004" y="2189"/>
                        </a:cubicBezTo>
                        <a:cubicBezTo>
                          <a:pt x="2004" y="2189"/>
                          <a:pt x="2004" y="2190"/>
                          <a:pt x="2004" y="2190"/>
                        </a:cubicBezTo>
                        <a:cubicBezTo>
                          <a:pt x="2005" y="2190"/>
                          <a:pt x="2005" y="2190"/>
                          <a:pt x="2005" y="2190"/>
                        </a:cubicBezTo>
                        <a:cubicBezTo>
                          <a:pt x="2005" y="2190"/>
                          <a:pt x="2005" y="2190"/>
                          <a:pt x="2005" y="2190"/>
                        </a:cubicBezTo>
                        <a:cubicBezTo>
                          <a:pt x="2005" y="2190"/>
                          <a:pt x="2005" y="2189"/>
                          <a:pt x="2005" y="2189"/>
                        </a:cubicBezTo>
                        <a:cubicBezTo>
                          <a:pt x="2005" y="2189"/>
                          <a:pt x="2005" y="2189"/>
                          <a:pt x="2005" y="2189"/>
                        </a:cubicBezTo>
                        <a:cubicBezTo>
                          <a:pt x="2006" y="2189"/>
                          <a:pt x="2006" y="2189"/>
                          <a:pt x="2006" y="2189"/>
                        </a:cubicBezTo>
                        <a:cubicBezTo>
                          <a:pt x="2006" y="2189"/>
                          <a:pt x="2006" y="2189"/>
                          <a:pt x="2006" y="2189"/>
                        </a:cubicBezTo>
                        <a:cubicBezTo>
                          <a:pt x="2006" y="2189"/>
                          <a:pt x="2006" y="2189"/>
                          <a:pt x="2006" y="2189"/>
                        </a:cubicBezTo>
                        <a:cubicBezTo>
                          <a:pt x="2006" y="2189"/>
                          <a:pt x="2006" y="2189"/>
                          <a:pt x="2006" y="2189"/>
                        </a:cubicBezTo>
                        <a:cubicBezTo>
                          <a:pt x="2007" y="2189"/>
                          <a:pt x="2007" y="2189"/>
                          <a:pt x="2007" y="2189"/>
                        </a:cubicBezTo>
                        <a:cubicBezTo>
                          <a:pt x="2007" y="2189"/>
                          <a:pt x="2007" y="2189"/>
                          <a:pt x="2007" y="2189"/>
                        </a:cubicBezTo>
                        <a:cubicBezTo>
                          <a:pt x="2007" y="2189"/>
                          <a:pt x="2007" y="2189"/>
                          <a:pt x="2007" y="2189"/>
                        </a:cubicBezTo>
                        <a:cubicBezTo>
                          <a:pt x="2007" y="2189"/>
                          <a:pt x="2007" y="2189"/>
                          <a:pt x="2007" y="2189"/>
                        </a:cubicBezTo>
                        <a:cubicBezTo>
                          <a:pt x="2008" y="2189"/>
                          <a:pt x="2008" y="2189"/>
                          <a:pt x="2008" y="2189"/>
                        </a:cubicBezTo>
                        <a:cubicBezTo>
                          <a:pt x="2008" y="2189"/>
                          <a:pt x="2008" y="2189"/>
                          <a:pt x="2008" y="2188"/>
                        </a:cubicBezTo>
                        <a:cubicBezTo>
                          <a:pt x="2008" y="2188"/>
                          <a:pt x="2008" y="2188"/>
                          <a:pt x="2008" y="2188"/>
                        </a:cubicBezTo>
                        <a:cubicBezTo>
                          <a:pt x="2008" y="2188"/>
                          <a:pt x="2008" y="2189"/>
                          <a:pt x="2009" y="2189"/>
                        </a:cubicBezTo>
                        <a:cubicBezTo>
                          <a:pt x="2009" y="2189"/>
                          <a:pt x="2009" y="2189"/>
                          <a:pt x="2009" y="2189"/>
                        </a:cubicBezTo>
                        <a:cubicBezTo>
                          <a:pt x="2009" y="2189"/>
                          <a:pt x="2009" y="2189"/>
                          <a:pt x="2009" y="2188"/>
                        </a:cubicBezTo>
                        <a:cubicBezTo>
                          <a:pt x="2009" y="2188"/>
                          <a:pt x="2009" y="2188"/>
                          <a:pt x="2009" y="2188"/>
                        </a:cubicBezTo>
                        <a:cubicBezTo>
                          <a:pt x="2009" y="2188"/>
                          <a:pt x="2009" y="2188"/>
                          <a:pt x="2010" y="2188"/>
                        </a:cubicBezTo>
                        <a:cubicBezTo>
                          <a:pt x="2010" y="2188"/>
                          <a:pt x="2010" y="2188"/>
                          <a:pt x="2010" y="2188"/>
                        </a:cubicBezTo>
                        <a:cubicBezTo>
                          <a:pt x="2010" y="2188"/>
                          <a:pt x="2010" y="2188"/>
                          <a:pt x="2010" y="2188"/>
                        </a:cubicBezTo>
                      </a:path>
                    </a:pathLst>
                  </a:custGeom>
                  <a:noFill/>
                  <a:ln w="254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grpSp>
                <p:nvGrpSpPr>
                  <p:cNvPr id="1861" name="Group 1860">
                    <a:extLst>
                      <a:ext uri="{FF2B5EF4-FFF2-40B4-BE49-F238E27FC236}">
                        <a16:creationId xmlns:a16="http://schemas.microsoft.com/office/drawing/2014/main" id="{8E9EC5CE-0DDD-4523-9350-6F980D8E0AEC}"/>
                      </a:ext>
                    </a:extLst>
                  </p:cNvPr>
                  <p:cNvGrpSpPr/>
                  <p:nvPr/>
                </p:nvGrpSpPr>
                <p:grpSpPr>
                  <a:xfrm>
                    <a:off x="7031138" y="1888521"/>
                    <a:ext cx="502831" cy="4215233"/>
                    <a:chOff x="6898966" y="1888521"/>
                    <a:chExt cx="502831" cy="4215233"/>
                  </a:xfrm>
                </p:grpSpPr>
                <p:sp>
                  <p:nvSpPr>
                    <p:cNvPr id="1875" name="Line 41">
                      <a:extLst>
                        <a:ext uri="{FF2B5EF4-FFF2-40B4-BE49-F238E27FC236}">
                          <a16:creationId xmlns:a16="http://schemas.microsoft.com/office/drawing/2014/main" id="{80EA4AA8-B9CA-4C72-B256-F0E290E69A6C}"/>
                        </a:ext>
                      </a:extLst>
                    </p:cNvPr>
                    <p:cNvSpPr>
                      <a:spLocks noChangeShapeType="1"/>
                    </p:cNvSpPr>
                    <p:nvPr/>
                  </p:nvSpPr>
                  <p:spPr bwMode="auto">
                    <a:xfrm flipV="1">
                      <a:off x="7401797" y="2014917"/>
                      <a:ext cx="0" cy="3948913"/>
                    </a:xfrm>
                    <a:prstGeom prst="line">
                      <a:avLst/>
                    </a:prstGeom>
                    <a:ln w="28575">
                      <a:solidFill>
                        <a:schemeClr val="tx1"/>
                      </a:solidFill>
                      <a:headEnd/>
                      <a:tailEnd/>
                    </a:ln>
                    <a:extLst>
                      <a:ext uri="{909E8E84-426E-40DD-AFC4-6F175D3DCCD1}">
                        <a14:hiddenFill xmlns:a14="http://schemas.microsoft.com/office/drawing/2010/main">
                          <a:noFill/>
                        </a14:hiddenFill>
                      </a:ext>
                    </a:extLst>
                  </p:spPr>
                  <p:style>
                    <a:lnRef idx="2">
                      <a:schemeClr val="dk1"/>
                    </a:lnRef>
                    <a:fillRef idx="0">
                      <a:schemeClr val="dk1"/>
                    </a:fillRef>
                    <a:effectRef idx="1">
                      <a:schemeClr val="dk1"/>
                    </a:effectRef>
                    <a:fontRef idx="minor">
                      <a:schemeClr val="tx1"/>
                    </a:fontRef>
                  </p:style>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76" name="Freeform 42">
                      <a:extLst>
                        <a:ext uri="{FF2B5EF4-FFF2-40B4-BE49-F238E27FC236}">
                          <a16:creationId xmlns:a16="http://schemas.microsoft.com/office/drawing/2014/main" id="{5469F859-7F6D-49C3-8E02-F01C018B5750}"/>
                        </a:ext>
                      </a:extLst>
                    </p:cNvPr>
                    <p:cNvSpPr>
                      <a:spLocks noEditPoints="1"/>
                    </p:cNvSpPr>
                    <p:nvPr/>
                  </p:nvSpPr>
                  <p:spPr bwMode="auto">
                    <a:xfrm>
                      <a:off x="7341774" y="2033105"/>
                      <a:ext cx="60022" cy="3925367"/>
                    </a:xfrm>
                    <a:custGeom>
                      <a:avLst/>
                      <a:gdLst>
                        <a:gd name="T0" fmla="*/ 0 w 32"/>
                        <a:gd name="T1" fmla="*/ 2262 h 2262"/>
                        <a:gd name="T2" fmla="*/ 32 w 32"/>
                        <a:gd name="T3" fmla="*/ 2262 h 2262"/>
                        <a:gd name="T4" fmla="*/ 0 w 32"/>
                        <a:gd name="T5" fmla="*/ 1941 h 2262"/>
                        <a:gd name="T6" fmla="*/ 32 w 32"/>
                        <a:gd name="T7" fmla="*/ 1941 h 2262"/>
                        <a:gd name="T8" fmla="*/ 0 w 32"/>
                        <a:gd name="T9" fmla="*/ 1612 h 2262"/>
                        <a:gd name="T10" fmla="*/ 32 w 32"/>
                        <a:gd name="T11" fmla="*/ 1612 h 2262"/>
                        <a:gd name="T12" fmla="*/ 0 w 32"/>
                        <a:gd name="T13" fmla="*/ 1292 h 2262"/>
                        <a:gd name="T14" fmla="*/ 32 w 32"/>
                        <a:gd name="T15" fmla="*/ 1292 h 2262"/>
                        <a:gd name="T16" fmla="*/ 0 w 32"/>
                        <a:gd name="T17" fmla="*/ 971 h 2262"/>
                        <a:gd name="T18" fmla="*/ 32 w 32"/>
                        <a:gd name="T19" fmla="*/ 971 h 2262"/>
                        <a:gd name="T20" fmla="*/ 0 w 32"/>
                        <a:gd name="T21" fmla="*/ 650 h 2262"/>
                        <a:gd name="T22" fmla="*/ 32 w 32"/>
                        <a:gd name="T23" fmla="*/ 650 h 2262"/>
                        <a:gd name="T24" fmla="*/ 0 w 32"/>
                        <a:gd name="T25" fmla="*/ 321 h 2262"/>
                        <a:gd name="T26" fmla="*/ 32 w 32"/>
                        <a:gd name="T27" fmla="*/ 321 h 2262"/>
                        <a:gd name="T28" fmla="*/ 0 w 32"/>
                        <a:gd name="T29" fmla="*/ 0 h 2262"/>
                        <a:gd name="T30" fmla="*/ 32 w 32"/>
                        <a:gd name="T31" fmla="*/ 0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2262">
                          <a:moveTo>
                            <a:pt x="0" y="2262"/>
                          </a:moveTo>
                          <a:lnTo>
                            <a:pt x="32" y="2262"/>
                          </a:lnTo>
                          <a:moveTo>
                            <a:pt x="0" y="1941"/>
                          </a:moveTo>
                          <a:lnTo>
                            <a:pt x="32" y="1941"/>
                          </a:lnTo>
                          <a:moveTo>
                            <a:pt x="0" y="1612"/>
                          </a:moveTo>
                          <a:lnTo>
                            <a:pt x="32" y="1612"/>
                          </a:lnTo>
                          <a:moveTo>
                            <a:pt x="0" y="1292"/>
                          </a:moveTo>
                          <a:lnTo>
                            <a:pt x="32" y="1292"/>
                          </a:lnTo>
                          <a:moveTo>
                            <a:pt x="0" y="971"/>
                          </a:moveTo>
                          <a:lnTo>
                            <a:pt x="32" y="971"/>
                          </a:lnTo>
                          <a:moveTo>
                            <a:pt x="0" y="650"/>
                          </a:moveTo>
                          <a:lnTo>
                            <a:pt x="32" y="650"/>
                          </a:lnTo>
                          <a:moveTo>
                            <a:pt x="0" y="321"/>
                          </a:moveTo>
                          <a:lnTo>
                            <a:pt x="32" y="321"/>
                          </a:lnTo>
                          <a:moveTo>
                            <a:pt x="0" y="0"/>
                          </a:moveTo>
                          <a:lnTo>
                            <a:pt x="32" y="0"/>
                          </a:lnTo>
                        </a:path>
                      </a:pathLst>
                    </a:custGeom>
                    <a:ln w="28575">
                      <a:solidFill>
                        <a:schemeClr val="tx1"/>
                      </a:solidFill>
                      <a:headEnd/>
                      <a:tailEnd/>
                    </a:ln>
                    <a:extLst>
                      <a:ext uri="{909E8E84-426E-40DD-AFC4-6F175D3DCCD1}">
                        <a14:hiddenFill xmlns:a14="http://schemas.microsoft.com/office/drawing/2010/main">
                          <a:solidFill>
                            <a:srgbClr val="FFFFFF"/>
                          </a:solidFill>
                        </a14:hiddenFill>
                      </a:ext>
                    </a:extLst>
                  </p:spPr>
                  <p:style>
                    <a:lnRef idx="2">
                      <a:schemeClr val="dk1"/>
                    </a:lnRef>
                    <a:fillRef idx="0">
                      <a:schemeClr val="dk1"/>
                    </a:fillRef>
                    <a:effectRef idx="1">
                      <a:schemeClr val="dk1"/>
                    </a:effectRef>
                    <a:fontRef idx="minor">
                      <a:schemeClr val="tx1"/>
                    </a:fontRef>
                  </p:style>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77" name="Rectangle 47">
                      <a:extLst>
                        <a:ext uri="{FF2B5EF4-FFF2-40B4-BE49-F238E27FC236}">
                          <a16:creationId xmlns:a16="http://schemas.microsoft.com/office/drawing/2014/main" id="{3118AFF3-EAD5-4CB6-B505-3CA0D4BC6F32}"/>
                        </a:ext>
                      </a:extLst>
                    </p:cNvPr>
                    <p:cNvSpPr>
                      <a:spLocks noChangeArrowheads="1"/>
                    </p:cNvSpPr>
                    <p:nvPr/>
                  </p:nvSpPr>
                  <p:spPr bwMode="auto">
                    <a:xfrm>
                      <a:off x="6898966" y="5795978"/>
                      <a:ext cx="370293"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-80</a:t>
                      </a:r>
                    </a:p>
                  </p:txBody>
                </p:sp>
                <p:sp>
                  <p:nvSpPr>
                    <p:cNvPr id="1878" name="Rectangle 48">
                      <a:extLst>
                        <a:ext uri="{FF2B5EF4-FFF2-40B4-BE49-F238E27FC236}">
                          <a16:creationId xmlns:a16="http://schemas.microsoft.com/office/drawing/2014/main" id="{E1D4D89F-62CF-4080-99E4-751922434B6F}"/>
                        </a:ext>
                      </a:extLst>
                    </p:cNvPr>
                    <p:cNvSpPr>
                      <a:spLocks noChangeArrowheads="1"/>
                    </p:cNvSpPr>
                    <p:nvPr/>
                  </p:nvSpPr>
                  <p:spPr bwMode="auto">
                    <a:xfrm>
                      <a:off x="6898966" y="5237769"/>
                      <a:ext cx="370293"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-60</a:t>
                      </a:r>
                    </a:p>
                  </p:txBody>
                </p:sp>
                <p:sp>
                  <p:nvSpPr>
                    <p:cNvPr id="1879" name="Rectangle 49">
                      <a:extLst>
                        <a:ext uri="{FF2B5EF4-FFF2-40B4-BE49-F238E27FC236}">
                          <a16:creationId xmlns:a16="http://schemas.microsoft.com/office/drawing/2014/main" id="{A18D10E0-A006-4CD3-A88B-649E4C4B5932}"/>
                        </a:ext>
                      </a:extLst>
                    </p:cNvPr>
                    <p:cNvSpPr>
                      <a:spLocks noChangeArrowheads="1"/>
                    </p:cNvSpPr>
                    <p:nvPr/>
                  </p:nvSpPr>
                  <p:spPr bwMode="auto">
                    <a:xfrm>
                      <a:off x="6898966" y="4679561"/>
                      <a:ext cx="370293"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-40</a:t>
                      </a:r>
                    </a:p>
                  </p:txBody>
                </p:sp>
                <p:sp>
                  <p:nvSpPr>
                    <p:cNvPr id="1880" name="Rectangle 50">
                      <a:extLst>
                        <a:ext uri="{FF2B5EF4-FFF2-40B4-BE49-F238E27FC236}">
                          <a16:creationId xmlns:a16="http://schemas.microsoft.com/office/drawing/2014/main" id="{BA33FFE8-B991-4070-966B-479D6E6E9E40}"/>
                        </a:ext>
                      </a:extLst>
                    </p:cNvPr>
                    <p:cNvSpPr>
                      <a:spLocks noChangeArrowheads="1"/>
                    </p:cNvSpPr>
                    <p:nvPr/>
                  </p:nvSpPr>
                  <p:spPr bwMode="auto">
                    <a:xfrm>
                      <a:off x="6898966" y="4121352"/>
                      <a:ext cx="370293"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-20</a:t>
                      </a:r>
                    </a:p>
                  </p:txBody>
                </p:sp>
                <p:sp>
                  <p:nvSpPr>
                    <p:cNvPr id="1881" name="Rectangle 51">
                      <a:extLst>
                        <a:ext uri="{FF2B5EF4-FFF2-40B4-BE49-F238E27FC236}">
                          <a16:creationId xmlns:a16="http://schemas.microsoft.com/office/drawing/2014/main" id="{0AA1CA43-3B77-44B3-BC7D-03C6D0B522DE}"/>
                        </a:ext>
                      </a:extLst>
                    </p:cNvPr>
                    <p:cNvSpPr>
                      <a:spLocks noChangeArrowheads="1"/>
                    </p:cNvSpPr>
                    <p:nvPr/>
                  </p:nvSpPr>
                  <p:spPr bwMode="auto">
                    <a:xfrm>
                      <a:off x="7126592" y="3563145"/>
                      <a:ext cx="142667"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0</a:t>
                      </a:r>
                    </a:p>
                  </p:txBody>
                </p:sp>
                <p:sp>
                  <p:nvSpPr>
                    <p:cNvPr id="1882" name="Rectangle 52">
                      <a:extLst>
                        <a:ext uri="{FF2B5EF4-FFF2-40B4-BE49-F238E27FC236}">
                          <a16:creationId xmlns:a16="http://schemas.microsoft.com/office/drawing/2014/main" id="{B9DE27FC-22D5-4E9C-B652-51F8F95A9AC3}"/>
                        </a:ext>
                      </a:extLst>
                    </p:cNvPr>
                    <p:cNvSpPr>
                      <a:spLocks noChangeArrowheads="1"/>
                    </p:cNvSpPr>
                    <p:nvPr/>
                  </p:nvSpPr>
                  <p:spPr bwMode="auto">
                    <a:xfrm>
                      <a:off x="6983924" y="3004937"/>
                      <a:ext cx="285334"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effectLst/>
                          <a:cs typeface="Arial" panose="020B0604020202020204" pitchFamily="34" charset="0"/>
                        </a:rPr>
                        <a:t>20</a:t>
                      </a:r>
                    </a:p>
                  </p:txBody>
                </p:sp>
                <p:sp>
                  <p:nvSpPr>
                    <p:cNvPr id="1883" name="Rectangle 53">
                      <a:extLst>
                        <a:ext uri="{FF2B5EF4-FFF2-40B4-BE49-F238E27FC236}">
                          <a16:creationId xmlns:a16="http://schemas.microsoft.com/office/drawing/2014/main" id="{F8FB72EF-F45A-4608-B9ED-33D298BA314C}"/>
                        </a:ext>
                      </a:extLst>
                    </p:cNvPr>
                    <p:cNvSpPr>
                      <a:spLocks noChangeArrowheads="1"/>
                    </p:cNvSpPr>
                    <p:nvPr/>
                  </p:nvSpPr>
                  <p:spPr bwMode="auto">
                    <a:xfrm>
                      <a:off x="6983924" y="2446729"/>
                      <a:ext cx="285334"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effectLst/>
                          <a:cs typeface="Arial" panose="020B0604020202020204" pitchFamily="34" charset="0"/>
                        </a:rPr>
                        <a:t>40</a:t>
                      </a:r>
                    </a:p>
                  </p:txBody>
                </p:sp>
                <p:sp>
                  <p:nvSpPr>
                    <p:cNvPr id="1884" name="Rectangle 54">
                      <a:extLst>
                        <a:ext uri="{FF2B5EF4-FFF2-40B4-BE49-F238E27FC236}">
                          <a16:creationId xmlns:a16="http://schemas.microsoft.com/office/drawing/2014/main" id="{1C87FE30-1024-4117-A960-3CE66A23ECB1}"/>
                        </a:ext>
                      </a:extLst>
                    </p:cNvPr>
                    <p:cNvSpPr>
                      <a:spLocks noChangeArrowheads="1"/>
                    </p:cNvSpPr>
                    <p:nvPr/>
                  </p:nvSpPr>
                  <p:spPr bwMode="auto">
                    <a:xfrm>
                      <a:off x="6983924" y="1888521"/>
                      <a:ext cx="285334" cy="3077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effectLst/>
                          <a:cs typeface="Arial" panose="020B0604020202020204" pitchFamily="34" charset="0"/>
                        </a:rPr>
                        <a:t>60</a:t>
                      </a:r>
                    </a:p>
                  </p:txBody>
                </p:sp>
              </p:grpSp>
              <p:sp>
                <p:nvSpPr>
                  <p:cNvPr id="1862" name="Rectangle 55">
                    <a:extLst>
                      <a:ext uri="{FF2B5EF4-FFF2-40B4-BE49-F238E27FC236}">
                        <a16:creationId xmlns:a16="http://schemas.microsoft.com/office/drawing/2014/main" id="{B47AAA8A-7EA9-472D-A7B8-55A1CE25E9CD}"/>
                      </a:ext>
                    </a:extLst>
                  </p:cNvPr>
                  <p:cNvSpPr>
                    <a:spLocks noChangeArrowheads="1"/>
                  </p:cNvSpPr>
                  <p:nvPr/>
                </p:nvSpPr>
                <p:spPr bwMode="auto">
                  <a:xfrm>
                    <a:off x="7580945" y="6198184"/>
                    <a:ext cx="142667" cy="307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effectLst/>
                        <a:cs typeface="Arial" panose="020B0604020202020204" pitchFamily="34" charset="0"/>
                      </a:rPr>
                      <a:t>0</a:t>
                    </a:r>
                  </a:p>
                </p:txBody>
              </p:sp>
              <p:sp>
                <p:nvSpPr>
                  <p:cNvPr id="1863" name="Rectangle 56">
                    <a:extLst>
                      <a:ext uri="{FF2B5EF4-FFF2-40B4-BE49-F238E27FC236}">
                        <a16:creationId xmlns:a16="http://schemas.microsoft.com/office/drawing/2014/main" id="{94570310-5256-4F6A-B75F-9894C98E581B}"/>
                      </a:ext>
                    </a:extLst>
                  </p:cNvPr>
                  <p:cNvSpPr>
                    <a:spLocks noChangeArrowheads="1"/>
                  </p:cNvSpPr>
                  <p:nvPr/>
                </p:nvSpPr>
                <p:spPr bwMode="auto">
                  <a:xfrm>
                    <a:off x="8394070" y="6198184"/>
                    <a:ext cx="428002" cy="307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effectLst/>
                        <a:cs typeface="Arial" panose="020B0604020202020204" pitchFamily="34" charset="0"/>
                      </a:rPr>
                      <a:t>200</a:t>
                    </a:r>
                  </a:p>
                </p:txBody>
              </p:sp>
              <p:sp>
                <p:nvSpPr>
                  <p:cNvPr id="1864" name="Rectangle 57">
                    <a:extLst>
                      <a:ext uri="{FF2B5EF4-FFF2-40B4-BE49-F238E27FC236}">
                        <a16:creationId xmlns:a16="http://schemas.microsoft.com/office/drawing/2014/main" id="{5A22E7A0-A833-4DB4-A5A3-244E1A4EADEB}"/>
                      </a:ext>
                    </a:extLst>
                  </p:cNvPr>
                  <p:cNvSpPr>
                    <a:spLocks noChangeArrowheads="1"/>
                  </p:cNvSpPr>
                  <p:nvPr/>
                </p:nvSpPr>
                <p:spPr bwMode="auto">
                  <a:xfrm>
                    <a:off x="9348797" y="6198184"/>
                    <a:ext cx="428002" cy="307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400</a:t>
                    </a:r>
                  </a:p>
                </p:txBody>
              </p:sp>
              <p:sp>
                <p:nvSpPr>
                  <p:cNvPr id="1865" name="Rectangle 58">
                    <a:extLst>
                      <a:ext uri="{FF2B5EF4-FFF2-40B4-BE49-F238E27FC236}">
                        <a16:creationId xmlns:a16="http://schemas.microsoft.com/office/drawing/2014/main" id="{8E39B44F-E6DA-4498-8296-65989B2FCA1A}"/>
                      </a:ext>
                    </a:extLst>
                  </p:cNvPr>
                  <p:cNvSpPr>
                    <a:spLocks noChangeArrowheads="1"/>
                  </p:cNvSpPr>
                  <p:nvPr/>
                </p:nvSpPr>
                <p:spPr bwMode="auto">
                  <a:xfrm>
                    <a:off x="10303525" y="6198184"/>
                    <a:ext cx="428002" cy="307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600</a:t>
                    </a:r>
                  </a:p>
                </p:txBody>
              </p:sp>
              <p:sp>
                <p:nvSpPr>
                  <p:cNvPr id="1866" name="Rectangle 59">
                    <a:extLst>
                      <a:ext uri="{FF2B5EF4-FFF2-40B4-BE49-F238E27FC236}">
                        <a16:creationId xmlns:a16="http://schemas.microsoft.com/office/drawing/2014/main" id="{467A93E6-CE90-4A6D-8BA2-CF72F59EFEA7}"/>
                      </a:ext>
                    </a:extLst>
                  </p:cNvPr>
                  <p:cNvSpPr>
                    <a:spLocks noChangeArrowheads="1"/>
                  </p:cNvSpPr>
                  <p:nvPr/>
                </p:nvSpPr>
                <p:spPr bwMode="auto">
                  <a:xfrm>
                    <a:off x="11258253" y="6198184"/>
                    <a:ext cx="428002" cy="3077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800</a:t>
                    </a:r>
                  </a:p>
                </p:txBody>
              </p:sp>
              <p:sp>
                <p:nvSpPr>
                  <p:cNvPr id="1867" name="Freeform 111">
                    <a:extLst>
                      <a:ext uri="{FF2B5EF4-FFF2-40B4-BE49-F238E27FC236}">
                        <a16:creationId xmlns:a16="http://schemas.microsoft.com/office/drawing/2014/main" id="{1659B09F-8998-4AA6-9F46-BF976706CE7A}"/>
                      </a:ext>
                    </a:extLst>
                  </p:cNvPr>
                  <p:cNvSpPr>
                    <a:spLocks noEditPoints="1"/>
                  </p:cNvSpPr>
                  <p:nvPr/>
                </p:nvSpPr>
                <p:spPr bwMode="auto">
                  <a:xfrm>
                    <a:off x="7669041" y="6090000"/>
                    <a:ext cx="3794377" cy="59948"/>
                  </a:xfrm>
                  <a:custGeom>
                    <a:avLst/>
                    <a:gdLst>
                      <a:gd name="T0" fmla="*/ 0 w 2949"/>
                      <a:gd name="T1" fmla="*/ 0 h 48"/>
                      <a:gd name="T2" fmla="*/ 0 w 2949"/>
                      <a:gd name="T3" fmla="*/ 48 h 48"/>
                      <a:gd name="T4" fmla="*/ 737 w 2949"/>
                      <a:gd name="T5" fmla="*/ 0 h 48"/>
                      <a:gd name="T6" fmla="*/ 737 w 2949"/>
                      <a:gd name="T7" fmla="*/ 48 h 48"/>
                      <a:gd name="T8" fmla="*/ 1474 w 2949"/>
                      <a:gd name="T9" fmla="*/ 0 h 48"/>
                      <a:gd name="T10" fmla="*/ 1474 w 2949"/>
                      <a:gd name="T11" fmla="*/ 48 h 48"/>
                      <a:gd name="T12" fmla="*/ 2211 w 2949"/>
                      <a:gd name="T13" fmla="*/ 0 h 48"/>
                      <a:gd name="T14" fmla="*/ 2211 w 2949"/>
                      <a:gd name="T15" fmla="*/ 48 h 48"/>
                      <a:gd name="T16" fmla="*/ 2949 w 2949"/>
                      <a:gd name="T17" fmla="*/ 0 h 48"/>
                      <a:gd name="T18" fmla="*/ 2949 w 2949"/>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9" h="48">
                        <a:moveTo>
                          <a:pt x="0" y="0"/>
                        </a:moveTo>
                        <a:lnTo>
                          <a:pt x="0" y="48"/>
                        </a:lnTo>
                        <a:moveTo>
                          <a:pt x="737" y="0"/>
                        </a:moveTo>
                        <a:lnTo>
                          <a:pt x="737" y="48"/>
                        </a:lnTo>
                        <a:moveTo>
                          <a:pt x="1474" y="0"/>
                        </a:moveTo>
                        <a:lnTo>
                          <a:pt x="1474" y="48"/>
                        </a:lnTo>
                        <a:moveTo>
                          <a:pt x="2211" y="0"/>
                        </a:moveTo>
                        <a:lnTo>
                          <a:pt x="2211" y="48"/>
                        </a:lnTo>
                        <a:moveTo>
                          <a:pt x="2949" y="0"/>
                        </a:moveTo>
                        <a:lnTo>
                          <a:pt x="2949" y="48"/>
                        </a:lnTo>
                      </a:path>
                    </a:pathLst>
                  </a:custGeom>
                  <a:noFill/>
                  <a:ln w="381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68" name="Rectangle 89">
                    <a:extLst>
                      <a:ext uri="{FF2B5EF4-FFF2-40B4-BE49-F238E27FC236}">
                        <a16:creationId xmlns:a16="http://schemas.microsoft.com/office/drawing/2014/main" id="{C9A87923-A063-4820-9875-70ED4B37CE03}"/>
                      </a:ext>
                    </a:extLst>
                  </p:cNvPr>
                  <p:cNvSpPr>
                    <a:spLocks noChangeArrowheads="1"/>
                  </p:cNvSpPr>
                  <p:nvPr/>
                </p:nvSpPr>
                <p:spPr bwMode="auto">
                  <a:xfrm>
                    <a:off x="9015986" y="6600445"/>
                    <a:ext cx="1204048" cy="30777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b="1" dirty="0">
                        <a:solidFill>
                          <a:srgbClr val="000000"/>
                        </a:solidFill>
                        <a:latin typeface="Arial" panose="020B0604020202020204" pitchFamily="34" charset="0"/>
                        <a:cs typeface="Arial" pitchFamily="34" charset="0"/>
                      </a:rPr>
                      <a:t>Time (ms)</a:t>
                    </a:r>
                    <a:endParaRPr lang="en-US" sz="2000" dirty="0">
                      <a:latin typeface="Arial" pitchFamily="34" charset="0"/>
                      <a:cs typeface="Arial" pitchFamily="34" charset="0"/>
                    </a:endParaRPr>
                  </a:p>
                </p:txBody>
              </p:sp>
              <p:grpSp>
                <p:nvGrpSpPr>
                  <p:cNvPr id="1869" name="Group 1868">
                    <a:extLst>
                      <a:ext uri="{FF2B5EF4-FFF2-40B4-BE49-F238E27FC236}">
                        <a16:creationId xmlns:a16="http://schemas.microsoft.com/office/drawing/2014/main" id="{C35808A7-150A-4DFD-A1AB-018CEECD7942}"/>
                      </a:ext>
                    </a:extLst>
                  </p:cNvPr>
                  <p:cNvGrpSpPr/>
                  <p:nvPr/>
                </p:nvGrpSpPr>
                <p:grpSpPr>
                  <a:xfrm>
                    <a:off x="8642467" y="2089189"/>
                    <a:ext cx="1727411" cy="929757"/>
                    <a:chOff x="8963307" y="2730870"/>
                    <a:chExt cx="1727411" cy="929757"/>
                  </a:xfrm>
                </p:grpSpPr>
                <p:sp>
                  <p:nvSpPr>
                    <p:cNvPr id="1871" name="Line 64">
                      <a:extLst>
                        <a:ext uri="{FF2B5EF4-FFF2-40B4-BE49-F238E27FC236}">
                          <a16:creationId xmlns:a16="http://schemas.microsoft.com/office/drawing/2014/main" id="{77EDD623-DD22-4619-B4F9-61024E7414C0}"/>
                        </a:ext>
                      </a:extLst>
                    </p:cNvPr>
                    <p:cNvSpPr>
                      <a:spLocks noChangeShapeType="1"/>
                    </p:cNvSpPr>
                    <p:nvPr/>
                  </p:nvSpPr>
                  <p:spPr bwMode="auto">
                    <a:xfrm>
                      <a:off x="8963307" y="3364945"/>
                      <a:ext cx="390143" cy="0"/>
                    </a:xfrm>
                    <a:prstGeom prst="line">
                      <a:avLst/>
                    </a:prstGeom>
                    <a:noFill/>
                    <a:ln w="25400" cap="rnd">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72" name="Line 67">
                      <a:extLst>
                        <a:ext uri="{FF2B5EF4-FFF2-40B4-BE49-F238E27FC236}">
                          <a16:creationId xmlns:a16="http://schemas.microsoft.com/office/drawing/2014/main" id="{7F4AE8D3-418A-4403-BC1B-A273AA8A48AF}"/>
                        </a:ext>
                      </a:extLst>
                    </p:cNvPr>
                    <p:cNvSpPr>
                      <a:spLocks noChangeShapeType="1"/>
                    </p:cNvSpPr>
                    <p:nvPr/>
                  </p:nvSpPr>
                  <p:spPr bwMode="auto">
                    <a:xfrm>
                      <a:off x="8963307" y="2981458"/>
                      <a:ext cx="390143" cy="0"/>
                    </a:xfrm>
                    <a:prstGeom prst="line">
                      <a:avLst/>
                    </a:prstGeom>
                    <a:noFill/>
                    <a:ln w="2540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73" name="TextBox 1872">
                      <a:extLst>
                        <a:ext uri="{FF2B5EF4-FFF2-40B4-BE49-F238E27FC236}">
                          <a16:creationId xmlns:a16="http://schemas.microsoft.com/office/drawing/2014/main" id="{8F7BA2A7-902A-4475-BBE8-47AD1D7EDD3E}"/>
                        </a:ext>
                      </a:extLst>
                    </p:cNvPr>
                    <p:cNvSpPr txBox="1"/>
                    <p:nvPr/>
                  </p:nvSpPr>
                  <p:spPr>
                    <a:xfrm>
                      <a:off x="9460796" y="2730870"/>
                      <a:ext cx="1229922" cy="529627"/>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Control</a:t>
                      </a:r>
                    </a:p>
                  </p:txBody>
                </p:sp>
                <p:sp>
                  <p:nvSpPr>
                    <p:cNvPr id="1874" name="TextBox 1873">
                      <a:extLst>
                        <a:ext uri="{FF2B5EF4-FFF2-40B4-BE49-F238E27FC236}">
                          <a16:creationId xmlns:a16="http://schemas.microsoft.com/office/drawing/2014/main" id="{2D83C2DC-329C-42C0-BD66-9B0F36DA9DE8}"/>
                        </a:ext>
                      </a:extLst>
                    </p:cNvPr>
                    <p:cNvSpPr txBox="1"/>
                    <p:nvPr/>
                  </p:nvSpPr>
                  <p:spPr>
                    <a:xfrm>
                      <a:off x="9460796" y="3131000"/>
                      <a:ext cx="1181386" cy="529627"/>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anose="020B0604020202020204" pitchFamily="34" charset="0"/>
                        </a:rPr>
                        <a:t>ML277 </a:t>
                      </a:r>
                    </a:p>
                  </p:txBody>
                </p:sp>
              </p:grpSp>
              <p:sp>
                <p:nvSpPr>
                  <p:cNvPr id="1870" name="Rectangle 105">
                    <a:extLst>
                      <a:ext uri="{FF2B5EF4-FFF2-40B4-BE49-F238E27FC236}">
                        <a16:creationId xmlns:a16="http://schemas.microsoft.com/office/drawing/2014/main" id="{52FEA317-8D95-4B70-A2FE-E30174A87E4F}"/>
                      </a:ext>
                    </a:extLst>
                  </p:cNvPr>
                  <p:cNvSpPr>
                    <a:spLocks noChangeArrowheads="1"/>
                  </p:cNvSpPr>
                  <p:nvPr/>
                </p:nvSpPr>
                <p:spPr bwMode="auto">
                  <a:xfrm rot="16200000">
                    <a:off x="6327070" y="3932699"/>
                    <a:ext cx="963405" cy="30777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b="1" dirty="0" err="1">
                        <a:solidFill>
                          <a:srgbClr val="000000"/>
                        </a:solidFill>
                        <a:latin typeface="Arial" panose="020B0604020202020204" pitchFamily="34" charset="0"/>
                        <a:cs typeface="Arial" pitchFamily="34" charset="0"/>
                      </a:rPr>
                      <a:t>V</a:t>
                    </a:r>
                    <a:r>
                      <a:rPr lang="en-US" sz="2000" b="1" baseline="-25000" dirty="0" err="1">
                        <a:solidFill>
                          <a:srgbClr val="000000"/>
                        </a:solidFill>
                        <a:latin typeface="Arial" pitchFamily="34" charset="0"/>
                        <a:cs typeface="Arial" pitchFamily="34" charset="0"/>
                      </a:rPr>
                      <a:t>m</a:t>
                    </a:r>
                    <a:r>
                      <a:rPr lang="en-US" sz="2000" b="1" dirty="0">
                        <a:solidFill>
                          <a:srgbClr val="000000"/>
                        </a:solidFill>
                        <a:latin typeface="Arial" pitchFamily="34" charset="0"/>
                        <a:cs typeface="Arial" pitchFamily="34" charset="0"/>
                      </a:rPr>
                      <a:t> (mV)</a:t>
                    </a:r>
                    <a:endParaRPr lang="en-US" sz="2000" dirty="0">
                      <a:latin typeface="Arial" pitchFamily="34" charset="0"/>
                      <a:cs typeface="Arial" pitchFamily="34" charset="0"/>
                    </a:endParaRPr>
                  </a:p>
                </p:txBody>
              </p:sp>
            </p:grpSp>
            <p:grpSp>
              <p:nvGrpSpPr>
                <p:cNvPr id="1621" name="Group 1620">
                  <a:extLst>
                    <a:ext uri="{FF2B5EF4-FFF2-40B4-BE49-F238E27FC236}">
                      <a16:creationId xmlns:a16="http://schemas.microsoft.com/office/drawing/2014/main" id="{55E060CD-A59A-4A00-A0DA-AA645AA0BF36}"/>
                    </a:ext>
                  </a:extLst>
                </p:cNvPr>
                <p:cNvGrpSpPr/>
                <p:nvPr/>
              </p:nvGrpSpPr>
              <p:grpSpPr>
                <a:xfrm>
                  <a:off x="363642" y="5510228"/>
                  <a:ext cx="5500132" cy="4561827"/>
                  <a:chOff x="6467634" y="995399"/>
                  <a:chExt cx="4923730" cy="4561827"/>
                </a:xfrm>
              </p:grpSpPr>
              <p:grpSp>
                <p:nvGrpSpPr>
                  <p:cNvPr id="1828" name="Group 1827">
                    <a:extLst>
                      <a:ext uri="{FF2B5EF4-FFF2-40B4-BE49-F238E27FC236}">
                        <a16:creationId xmlns:a16="http://schemas.microsoft.com/office/drawing/2014/main" id="{70BFF935-F068-46EF-B68E-437462F7CC8E}"/>
                      </a:ext>
                    </a:extLst>
                  </p:cNvPr>
                  <p:cNvGrpSpPr/>
                  <p:nvPr/>
                </p:nvGrpSpPr>
                <p:grpSpPr>
                  <a:xfrm>
                    <a:off x="7238101" y="1672986"/>
                    <a:ext cx="429868" cy="3196266"/>
                    <a:chOff x="7009587" y="6851208"/>
                    <a:chExt cx="488553" cy="4122973"/>
                  </a:xfrm>
                </p:grpSpPr>
                <p:sp>
                  <p:nvSpPr>
                    <p:cNvPr id="1848" name="Line 108">
                      <a:extLst>
                        <a:ext uri="{FF2B5EF4-FFF2-40B4-BE49-F238E27FC236}">
                          <a16:creationId xmlns:a16="http://schemas.microsoft.com/office/drawing/2014/main" id="{16B45EEB-BA3D-4B29-88CC-DAC1CF918A40}"/>
                        </a:ext>
                      </a:extLst>
                    </p:cNvPr>
                    <p:cNvSpPr>
                      <a:spLocks noChangeShapeType="1"/>
                    </p:cNvSpPr>
                    <p:nvPr/>
                  </p:nvSpPr>
                  <p:spPr bwMode="auto">
                    <a:xfrm flipV="1">
                      <a:off x="7498140" y="7017982"/>
                      <a:ext cx="0" cy="3841530"/>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49" name="Freeform 109">
                      <a:extLst>
                        <a:ext uri="{FF2B5EF4-FFF2-40B4-BE49-F238E27FC236}">
                          <a16:creationId xmlns:a16="http://schemas.microsoft.com/office/drawing/2014/main" id="{FC9B6DF4-B823-4D58-BF21-87440120005F}"/>
                        </a:ext>
                      </a:extLst>
                    </p:cNvPr>
                    <p:cNvSpPr>
                      <a:spLocks noEditPoints="1"/>
                    </p:cNvSpPr>
                    <p:nvPr/>
                  </p:nvSpPr>
                  <p:spPr bwMode="auto">
                    <a:xfrm>
                      <a:off x="7444499" y="7030555"/>
                      <a:ext cx="53641" cy="3816737"/>
                    </a:xfrm>
                    <a:custGeom>
                      <a:avLst/>
                      <a:gdLst>
                        <a:gd name="T0" fmla="*/ 0 w 40"/>
                        <a:gd name="T1" fmla="*/ 2478 h 2478"/>
                        <a:gd name="T2" fmla="*/ 40 w 40"/>
                        <a:gd name="T3" fmla="*/ 2478 h 2478"/>
                        <a:gd name="T4" fmla="*/ 0 w 40"/>
                        <a:gd name="T5" fmla="*/ 2125 h 2478"/>
                        <a:gd name="T6" fmla="*/ 40 w 40"/>
                        <a:gd name="T7" fmla="*/ 2125 h 2478"/>
                        <a:gd name="T8" fmla="*/ 0 w 40"/>
                        <a:gd name="T9" fmla="*/ 1773 h 2478"/>
                        <a:gd name="T10" fmla="*/ 40 w 40"/>
                        <a:gd name="T11" fmla="*/ 1773 h 2478"/>
                        <a:gd name="T12" fmla="*/ 0 w 40"/>
                        <a:gd name="T13" fmla="*/ 1412 h 2478"/>
                        <a:gd name="T14" fmla="*/ 40 w 40"/>
                        <a:gd name="T15" fmla="*/ 1412 h 2478"/>
                        <a:gd name="T16" fmla="*/ 0 w 40"/>
                        <a:gd name="T17" fmla="*/ 1059 h 2478"/>
                        <a:gd name="T18" fmla="*/ 40 w 40"/>
                        <a:gd name="T19" fmla="*/ 1059 h 2478"/>
                        <a:gd name="T20" fmla="*/ 0 w 40"/>
                        <a:gd name="T21" fmla="*/ 706 h 2478"/>
                        <a:gd name="T22" fmla="*/ 40 w 40"/>
                        <a:gd name="T23" fmla="*/ 706 h 2478"/>
                        <a:gd name="T24" fmla="*/ 0 w 40"/>
                        <a:gd name="T25" fmla="*/ 353 h 2478"/>
                        <a:gd name="T26" fmla="*/ 40 w 40"/>
                        <a:gd name="T27" fmla="*/ 353 h 2478"/>
                        <a:gd name="T28" fmla="*/ 0 w 40"/>
                        <a:gd name="T29" fmla="*/ 0 h 2478"/>
                        <a:gd name="T30" fmla="*/ 40 w 40"/>
                        <a:gd name="T31" fmla="*/ 0 h 2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 h="2478">
                          <a:moveTo>
                            <a:pt x="0" y="2478"/>
                          </a:moveTo>
                          <a:lnTo>
                            <a:pt x="40" y="2478"/>
                          </a:lnTo>
                          <a:moveTo>
                            <a:pt x="0" y="2125"/>
                          </a:moveTo>
                          <a:lnTo>
                            <a:pt x="40" y="2125"/>
                          </a:lnTo>
                          <a:moveTo>
                            <a:pt x="0" y="1773"/>
                          </a:moveTo>
                          <a:lnTo>
                            <a:pt x="40" y="1773"/>
                          </a:lnTo>
                          <a:moveTo>
                            <a:pt x="0" y="1412"/>
                          </a:moveTo>
                          <a:lnTo>
                            <a:pt x="40" y="1412"/>
                          </a:lnTo>
                          <a:moveTo>
                            <a:pt x="0" y="1059"/>
                          </a:moveTo>
                          <a:lnTo>
                            <a:pt x="40" y="1059"/>
                          </a:lnTo>
                          <a:moveTo>
                            <a:pt x="0" y="706"/>
                          </a:moveTo>
                          <a:lnTo>
                            <a:pt x="40" y="706"/>
                          </a:lnTo>
                          <a:moveTo>
                            <a:pt x="0" y="353"/>
                          </a:moveTo>
                          <a:lnTo>
                            <a:pt x="40" y="353"/>
                          </a:lnTo>
                          <a:moveTo>
                            <a:pt x="0" y="0"/>
                          </a:moveTo>
                          <a:lnTo>
                            <a:pt x="40" y="0"/>
                          </a:lnTo>
                        </a:path>
                      </a:pathLst>
                    </a:custGeom>
                    <a:noFill/>
                    <a:ln w="381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50" name="Rectangle 114">
                      <a:extLst>
                        <a:ext uri="{FF2B5EF4-FFF2-40B4-BE49-F238E27FC236}">
                          <a16:creationId xmlns:a16="http://schemas.microsoft.com/office/drawing/2014/main" id="{CFADEC69-7C73-46AB-A88F-35CBEC9F5FE3}"/>
                        </a:ext>
                      </a:extLst>
                    </p:cNvPr>
                    <p:cNvSpPr>
                      <a:spLocks noChangeArrowheads="1"/>
                    </p:cNvSpPr>
                    <p:nvPr/>
                  </p:nvSpPr>
                  <p:spPr bwMode="auto">
                    <a:xfrm>
                      <a:off x="7009587" y="10666404"/>
                      <a:ext cx="370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-80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851" name="Rectangle 115">
                      <a:extLst>
                        <a:ext uri="{FF2B5EF4-FFF2-40B4-BE49-F238E27FC236}">
                          <a16:creationId xmlns:a16="http://schemas.microsoft.com/office/drawing/2014/main" id="{54C62767-00AB-4A1D-AF16-8FFE13452E45}"/>
                        </a:ext>
                      </a:extLst>
                    </p:cNvPr>
                    <p:cNvSpPr>
                      <a:spLocks noChangeArrowheads="1"/>
                    </p:cNvSpPr>
                    <p:nvPr/>
                  </p:nvSpPr>
                  <p:spPr bwMode="auto">
                    <a:xfrm>
                      <a:off x="7009587" y="10121157"/>
                      <a:ext cx="370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-60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852" name="Rectangle 116">
                      <a:extLst>
                        <a:ext uri="{FF2B5EF4-FFF2-40B4-BE49-F238E27FC236}">
                          <a16:creationId xmlns:a16="http://schemas.microsoft.com/office/drawing/2014/main" id="{06F83F21-BD39-4710-8CD8-F6A42B670126}"/>
                        </a:ext>
                      </a:extLst>
                    </p:cNvPr>
                    <p:cNvSpPr>
                      <a:spLocks noChangeArrowheads="1"/>
                    </p:cNvSpPr>
                    <p:nvPr/>
                  </p:nvSpPr>
                  <p:spPr bwMode="auto">
                    <a:xfrm>
                      <a:off x="7009587" y="9575906"/>
                      <a:ext cx="370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-40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853" name="Rectangle 117">
                      <a:extLst>
                        <a:ext uri="{FF2B5EF4-FFF2-40B4-BE49-F238E27FC236}">
                          <a16:creationId xmlns:a16="http://schemas.microsoft.com/office/drawing/2014/main" id="{D20DBEAF-BDA7-4D75-895A-E058C222C37C}"/>
                        </a:ext>
                      </a:extLst>
                    </p:cNvPr>
                    <p:cNvSpPr>
                      <a:spLocks noChangeArrowheads="1"/>
                    </p:cNvSpPr>
                    <p:nvPr/>
                  </p:nvSpPr>
                  <p:spPr bwMode="auto">
                    <a:xfrm>
                      <a:off x="7009587" y="9032199"/>
                      <a:ext cx="370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-20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854" name="Rectangle 118">
                      <a:extLst>
                        <a:ext uri="{FF2B5EF4-FFF2-40B4-BE49-F238E27FC236}">
                          <a16:creationId xmlns:a16="http://schemas.microsoft.com/office/drawing/2014/main" id="{B826911C-978B-451C-A710-0BAD9F4F41CD}"/>
                        </a:ext>
                      </a:extLst>
                    </p:cNvPr>
                    <p:cNvSpPr>
                      <a:spLocks noChangeArrowheads="1"/>
                    </p:cNvSpPr>
                    <p:nvPr/>
                  </p:nvSpPr>
                  <p:spPr bwMode="auto">
                    <a:xfrm>
                      <a:off x="7237214" y="8486952"/>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855" name="Rectangle 119">
                      <a:extLst>
                        <a:ext uri="{FF2B5EF4-FFF2-40B4-BE49-F238E27FC236}">
                          <a16:creationId xmlns:a16="http://schemas.microsoft.com/office/drawing/2014/main" id="{7B008598-0732-42DA-A945-BA72F7F721E8}"/>
                        </a:ext>
                      </a:extLst>
                    </p:cNvPr>
                    <p:cNvSpPr>
                      <a:spLocks noChangeArrowheads="1"/>
                    </p:cNvSpPr>
                    <p:nvPr/>
                  </p:nvSpPr>
                  <p:spPr bwMode="auto">
                    <a:xfrm>
                      <a:off x="7094546" y="7941704"/>
                      <a:ext cx="2853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20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856" name="Rectangle 120">
                      <a:extLst>
                        <a:ext uri="{FF2B5EF4-FFF2-40B4-BE49-F238E27FC236}">
                          <a16:creationId xmlns:a16="http://schemas.microsoft.com/office/drawing/2014/main" id="{0767BF10-FCE3-4744-BB1E-BB98D743F26F}"/>
                        </a:ext>
                      </a:extLst>
                    </p:cNvPr>
                    <p:cNvSpPr>
                      <a:spLocks noChangeArrowheads="1"/>
                    </p:cNvSpPr>
                    <p:nvPr/>
                  </p:nvSpPr>
                  <p:spPr bwMode="auto">
                    <a:xfrm>
                      <a:off x="7094546" y="7396454"/>
                      <a:ext cx="2853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40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857" name="Rectangle 121">
                      <a:extLst>
                        <a:ext uri="{FF2B5EF4-FFF2-40B4-BE49-F238E27FC236}">
                          <a16:creationId xmlns:a16="http://schemas.microsoft.com/office/drawing/2014/main" id="{71D12B79-AB02-44B0-B8FC-6CB8423FAE15}"/>
                        </a:ext>
                      </a:extLst>
                    </p:cNvPr>
                    <p:cNvSpPr>
                      <a:spLocks noChangeArrowheads="1"/>
                    </p:cNvSpPr>
                    <p:nvPr/>
                  </p:nvSpPr>
                  <p:spPr bwMode="auto">
                    <a:xfrm>
                      <a:off x="7094546" y="6851208"/>
                      <a:ext cx="2853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60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grpSp>
              <p:sp>
                <p:nvSpPr>
                  <p:cNvPr id="1829" name="Rectangle 122">
                    <a:extLst>
                      <a:ext uri="{FF2B5EF4-FFF2-40B4-BE49-F238E27FC236}">
                        <a16:creationId xmlns:a16="http://schemas.microsoft.com/office/drawing/2014/main" id="{EA5A147B-C3E2-4ABF-A78F-E432A9DFC347}"/>
                      </a:ext>
                    </a:extLst>
                  </p:cNvPr>
                  <p:cNvSpPr>
                    <a:spLocks noChangeArrowheads="1"/>
                  </p:cNvSpPr>
                  <p:nvPr/>
                </p:nvSpPr>
                <p:spPr bwMode="auto">
                  <a:xfrm>
                    <a:off x="7680327" y="5009107"/>
                    <a:ext cx="125530" cy="2385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grpSp>
                <p:nvGrpSpPr>
                  <p:cNvPr id="1830" name="Group 1829">
                    <a:extLst>
                      <a:ext uri="{FF2B5EF4-FFF2-40B4-BE49-F238E27FC236}">
                        <a16:creationId xmlns:a16="http://schemas.microsoft.com/office/drawing/2014/main" id="{3DDBE731-62B8-4193-A2C7-97DE1435B467}"/>
                      </a:ext>
                    </a:extLst>
                  </p:cNvPr>
                  <p:cNvGrpSpPr/>
                  <p:nvPr/>
                </p:nvGrpSpPr>
                <p:grpSpPr>
                  <a:xfrm>
                    <a:off x="7802280" y="2027664"/>
                    <a:ext cx="3589084" cy="3529562"/>
                    <a:chOff x="7454578" y="9120508"/>
                    <a:chExt cx="4002281" cy="4716451"/>
                  </a:xfrm>
                </p:grpSpPr>
                <p:sp>
                  <p:nvSpPr>
                    <p:cNvPr id="1839" name="Line 110">
                      <a:extLst>
                        <a:ext uri="{FF2B5EF4-FFF2-40B4-BE49-F238E27FC236}">
                          <a16:creationId xmlns:a16="http://schemas.microsoft.com/office/drawing/2014/main" id="{B647CA93-1CEA-40A9-A922-B821E8B04F0B}"/>
                        </a:ext>
                      </a:extLst>
                    </p:cNvPr>
                    <p:cNvSpPr>
                      <a:spLocks noChangeShapeType="1"/>
                    </p:cNvSpPr>
                    <p:nvPr/>
                  </p:nvSpPr>
                  <p:spPr bwMode="auto">
                    <a:xfrm>
                      <a:off x="7454578" y="13004571"/>
                      <a:ext cx="3793740" cy="0"/>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40" name="Freeform 111">
                      <a:extLst>
                        <a:ext uri="{FF2B5EF4-FFF2-40B4-BE49-F238E27FC236}">
                          <a16:creationId xmlns:a16="http://schemas.microsoft.com/office/drawing/2014/main" id="{C676AADF-644B-4857-B8E5-B7FD450BBBB1}"/>
                        </a:ext>
                      </a:extLst>
                    </p:cNvPr>
                    <p:cNvSpPr>
                      <a:spLocks noEditPoints="1"/>
                    </p:cNvSpPr>
                    <p:nvPr/>
                  </p:nvSpPr>
                  <p:spPr bwMode="auto">
                    <a:xfrm>
                      <a:off x="7454578" y="13004571"/>
                      <a:ext cx="3793740" cy="76588"/>
                    </a:xfrm>
                    <a:custGeom>
                      <a:avLst/>
                      <a:gdLst>
                        <a:gd name="T0" fmla="*/ 0 w 2949"/>
                        <a:gd name="T1" fmla="*/ 0 h 48"/>
                        <a:gd name="T2" fmla="*/ 0 w 2949"/>
                        <a:gd name="T3" fmla="*/ 48 h 48"/>
                        <a:gd name="T4" fmla="*/ 737 w 2949"/>
                        <a:gd name="T5" fmla="*/ 0 h 48"/>
                        <a:gd name="T6" fmla="*/ 737 w 2949"/>
                        <a:gd name="T7" fmla="*/ 48 h 48"/>
                        <a:gd name="T8" fmla="*/ 1474 w 2949"/>
                        <a:gd name="T9" fmla="*/ 0 h 48"/>
                        <a:gd name="T10" fmla="*/ 1474 w 2949"/>
                        <a:gd name="T11" fmla="*/ 48 h 48"/>
                        <a:gd name="T12" fmla="*/ 2211 w 2949"/>
                        <a:gd name="T13" fmla="*/ 0 h 48"/>
                        <a:gd name="T14" fmla="*/ 2211 w 2949"/>
                        <a:gd name="T15" fmla="*/ 48 h 48"/>
                        <a:gd name="T16" fmla="*/ 2949 w 2949"/>
                        <a:gd name="T17" fmla="*/ 0 h 48"/>
                        <a:gd name="T18" fmla="*/ 2949 w 2949"/>
                        <a:gd name="T1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9" h="48">
                          <a:moveTo>
                            <a:pt x="0" y="0"/>
                          </a:moveTo>
                          <a:lnTo>
                            <a:pt x="0" y="48"/>
                          </a:lnTo>
                          <a:moveTo>
                            <a:pt x="737" y="0"/>
                          </a:moveTo>
                          <a:lnTo>
                            <a:pt x="737" y="48"/>
                          </a:lnTo>
                          <a:moveTo>
                            <a:pt x="1474" y="0"/>
                          </a:moveTo>
                          <a:lnTo>
                            <a:pt x="1474" y="48"/>
                          </a:lnTo>
                          <a:moveTo>
                            <a:pt x="2211" y="0"/>
                          </a:moveTo>
                          <a:lnTo>
                            <a:pt x="2211" y="48"/>
                          </a:lnTo>
                          <a:moveTo>
                            <a:pt x="2949" y="0"/>
                          </a:moveTo>
                          <a:lnTo>
                            <a:pt x="2949" y="48"/>
                          </a:lnTo>
                        </a:path>
                      </a:pathLst>
                    </a:custGeom>
                    <a:noFill/>
                    <a:ln w="381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41" name="Freeform 113">
                      <a:extLst>
                        <a:ext uri="{FF2B5EF4-FFF2-40B4-BE49-F238E27FC236}">
                          <a16:creationId xmlns:a16="http://schemas.microsoft.com/office/drawing/2014/main" id="{2BBCE63A-258F-4D7C-838D-90F900A01821}"/>
                        </a:ext>
                      </a:extLst>
                    </p:cNvPr>
                    <p:cNvSpPr>
                      <a:spLocks/>
                    </p:cNvSpPr>
                    <p:nvPr/>
                  </p:nvSpPr>
                  <p:spPr bwMode="auto">
                    <a:xfrm>
                      <a:off x="7458437" y="9195501"/>
                      <a:ext cx="3725559" cy="3676210"/>
                    </a:xfrm>
                    <a:custGeom>
                      <a:avLst/>
                      <a:gdLst>
                        <a:gd name="T0" fmla="*/ 45 w 2896"/>
                        <a:gd name="T1" fmla="*/ 2181 h 2304"/>
                        <a:gd name="T2" fmla="*/ 90 w 2896"/>
                        <a:gd name="T3" fmla="*/ 182 h 2304"/>
                        <a:gd name="T4" fmla="*/ 136 w 2896"/>
                        <a:gd name="T5" fmla="*/ 463 h 2304"/>
                        <a:gd name="T6" fmla="*/ 181 w 2896"/>
                        <a:gd name="T7" fmla="*/ 835 h 2304"/>
                        <a:gd name="T8" fmla="*/ 227 w 2896"/>
                        <a:gd name="T9" fmla="*/ 1127 h 2304"/>
                        <a:gd name="T10" fmla="*/ 272 w 2896"/>
                        <a:gd name="T11" fmla="*/ 1274 h 2304"/>
                        <a:gd name="T12" fmla="*/ 317 w 2896"/>
                        <a:gd name="T13" fmla="*/ 1359 h 2304"/>
                        <a:gd name="T14" fmla="*/ 362 w 2896"/>
                        <a:gd name="T15" fmla="*/ 1422 h 2304"/>
                        <a:gd name="T16" fmla="*/ 407 w 2896"/>
                        <a:gd name="T17" fmla="*/ 1476 h 2304"/>
                        <a:gd name="T18" fmla="*/ 453 w 2896"/>
                        <a:gd name="T19" fmla="*/ 1529 h 2304"/>
                        <a:gd name="T20" fmla="*/ 498 w 2896"/>
                        <a:gd name="T21" fmla="*/ 1584 h 2304"/>
                        <a:gd name="T22" fmla="*/ 544 w 2896"/>
                        <a:gd name="T23" fmla="*/ 1646 h 2304"/>
                        <a:gd name="T24" fmla="*/ 589 w 2896"/>
                        <a:gd name="T25" fmla="*/ 1719 h 2304"/>
                        <a:gd name="T26" fmla="*/ 634 w 2896"/>
                        <a:gd name="T27" fmla="*/ 1799 h 2304"/>
                        <a:gd name="T28" fmla="*/ 679 w 2896"/>
                        <a:gd name="T29" fmla="*/ 1892 h 2304"/>
                        <a:gd name="T30" fmla="*/ 725 w 2896"/>
                        <a:gd name="T31" fmla="*/ 1988 h 2304"/>
                        <a:gd name="T32" fmla="*/ 770 w 2896"/>
                        <a:gd name="T33" fmla="*/ 2078 h 2304"/>
                        <a:gd name="T34" fmla="*/ 815 w 2896"/>
                        <a:gd name="T35" fmla="*/ 2151 h 2304"/>
                        <a:gd name="T36" fmla="*/ 861 w 2896"/>
                        <a:gd name="T37" fmla="*/ 2202 h 2304"/>
                        <a:gd name="T38" fmla="*/ 906 w 2896"/>
                        <a:gd name="T39" fmla="*/ 2234 h 2304"/>
                        <a:gd name="T40" fmla="*/ 951 w 2896"/>
                        <a:gd name="T41" fmla="*/ 2252 h 2304"/>
                        <a:gd name="T42" fmla="*/ 996 w 2896"/>
                        <a:gd name="T43" fmla="*/ 2263 h 2304"/>
                        <a:gd name="T44" fmla="*/ 1042 w 2896"/>
                        <a:gd name="T45" fmla="*/ 2268 h 2304"/>
                        <a:gd name="T46" fmla="*/ 1087 w 2896"/>
                        <a:gd name="T47" fmla="*/ 2272 h 2304"/>
                        <a:gd name="T48" fmla="*/ 1133 w 2896"/>
                        <a:gd name="T49" fmla="*/ 2277 h 2304"/>
                        <a:gd name="T50" fmla="*/ 1178 w 2896"/>
                        <a:gd name="T51" fmla="*/ 2277 h 2304"/>
                        <a:gd name="T52" fmla="*/ 1223 w 2896"/>
                        <a:gd name="T53" fmla="*/ 2280 h 2304"/>
                        <a:gd name="T54" fmla="*/ 1268 w 2896"/>
                        <a:gd name="T55" fmla="*/ 2282 h 2304"/>
                        <a:gd name="T56" fmla="*/ 1313 w 2896"/>
                        <a:gd name="T57" fmla="*/ 2283 h 2304"/>
                        <a:gd name="T58" fmla="*/ 1359 w 2896"/>
                        <a:gd name="T59" fmla="*/ 2283 h 2304"/>
                        <a:gd name="T60" fmla="*/ 1404 w 2896"/>
                        <a:gd name="T61" fmla="*/ 2285 h 2304"/>
                        <a:gd name="T62" fmla="*/ 1450 w 2896"/>
                        <a:gd name="T63" fmla="*/ 2285 h 2304"/>
                        <a:gd name="T64" fmla="*/ 1495 w 2896"/>
                        <a:gd name="T65" fmla="*/ 2285 h 2304"/>
                        <a:gd name="T66" fmla="*/ 1540 w 2896"/>
                        <a:gd name="T67" fmla="*/ 2285 h 2304"/>
                        <a:gd name="T68" fmla="*/ 1585 w 2896"/>
                        <a:gd name="T69" fmla="*/ 2286 h 2304"/>
                        <a:gd name="T70" fmla="*/ 1631 w 2896"/>
                        <a:gd name="T71" fmla="*/ 2287 h 2304"/>
                        <a:gd name="T72" fmla="*/ 1676 w 2896"/>
                        <a:gd name="T73" fmla="*/ 2288 h 2304"/>
                        <a:gd name="T74" fmla="*/ 1721 w 2896"/>
                        <a:gd name="T75" fmla="*/ 2289 h 2304"/>
                        <a:gd name="T76" fmla="*/ 1767 w 2896"/>
                        <a:gd name="T77" fmla="*/ 2290 h 2304"/>
                        <a:gd name="T78" fmla="*/ 1812 w 2896"/>
                        <a:gd name="T79" fmla="*/ 2290 h 2304"/>
                        <a:gd name="T80" fmla="*/ 1857 w 2896"/>
                        <a:gd name="T81" fmla="*/ 2290 h 2304"/>
                        <a:gd name="T82" fmla="*/ 1902 w 2896"/>
                        <a:gd name="T83" fmla="*/ 2292 h 2304"/>
                        <a:gd name="T84" fmla="*/ 1948 w 2896"/>
                        <a:gd name="T85" fmla="*/ 2293 h 2304"/>
                        <a:gd name="T86" fmla="*/ 1993 w 2896"/>
                        <a:gd name="T87" fmla="*/ 2294 h 2304"/>
                        <a:gd name="T88" fmla="*/ 2039 w 2896"/>
                        <a:gd name="T89" fmla="*/ 2293 h 2304"/>
                        <a:gd name="T90" fmla="*/ 2084 w 2896"/>
                        <a:gd name="T91" fmla="*/ 2293 h 2304"/>
                        <a:gd name="T92" fmla="*/ 2129 w 2896"/>
                        <a:gd name="T93" fmla="*/ 2294 h 2304"/>
                        <a:gd name="T94" fmla="*/ 2174 w 2896"/>
                        <a:gd name="T95" fmla="*/ 2295 h 2304"/>
                        <a:gd name="T96" fmla="*/ 2219 w 2896"/>
                        <a:gd name="T97" fmla="*/ 2295 h 2304"/>
                        <a:gd name="T98" fmla="*/ 2265 w 2896"/>
                        <a:gd name="T99" fmla="*/ 2295 h 2304"/>
                        <a:gd name="T100" fmla="*/ 2310 w 2896"/>
                        <a:gd name="T101" fmla="*/ 2296 h 2304"/>
                        <a:gd name="T102" fmla="*/ 2356 w 2896"/>
                        <a:gd name="T103" fmla="*/ 2296 h 2304"/>
                        <a:gd name="T104" fmla="*/ 2401 w 2896"/>
                        <a:gd name="T105" fmla="*/ 2295 h 2304"/>
                        <a:gd name="T106" fmla="*/ 2446 w 2896"/>
                        <a:gd name="T107" fmla="*/ 2294 h 2304"/>
                        <a:gd name="T108" fmla="*/ 2491 w 2896"/>
                        <a:gd name="T109" fmla="*/ 2295 h 2304"/>
                        <a:gd name="T110" fmla="*/ 2537 w 2896"/>
                        <a:gd name="T111" fmla="*/ 2296 h 2304"/>
                        <a:gd name="T112" fmla="*/ 2582 w 2896"/>
                        <a:gd name="T113" fmla="*/ 2297 h 2304"/>
                        <a:gd name="T114" fmla="*/ 2627 w 2896"/>
                        <a:gd name="T115" fmla="*/ 2297 h 2304"/>
                        <a:gd name="T116" fmla="*/ 2673 w 2896"/>
                        <a:gd name="T117" fmla="*/ 2295 h 2304"/>
                        <a:gd name="T118" fmla="*/ 2718 w 2896"/>
                        <a:gd name="T119" fmla="*/ 2296 h 2304"/>
                        <a:gd name="T120" fmla="*/ 2763 w 2896"/>
                        <a:gd name="T121" fmla="*/ 2298 h 2304"/>
                        <a:gd name="T122" fmla="*/ 2808 w 2896"/>
                        <a:gd name="T123" fmla="*/ 2298 h 2304"/>
                        <a:gd name="T124" fmla="*/ 2854 w 2896"/>
                        <a:gd name="T125" fmla="*/ 2297 h 2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6" h="2304">
                          <a:moveTo>
                            <a:pt x="0" y="2303"/>
                          </a:moveTo>
                          <a:cubicBezTo>
                            <a:pt x="0" y="2303"/>
                            <a:pt x="1" y="2303"/>
                            <a:pt x="1" y="2303"/>
                          </a:cubicBezTo>
                          <a:cubicBezTo>
                            <a:pt x="1" y="2303"/>
                            <a:pt x="1" y="2304"/>
                            <a:pt x="1" y="2304"/>
                          </a:cubicBezTo>
                          <a:cubicBezTo>
                            <a:pt x="1" y="2304"/>
                            <a:pt x="1" y="2303"/>
                            <a:pt x="1" y="2303"/>
                          </a:cubicBezTo>
                          <a:cubicBezTo>
                            <a:pt x="2" y="2303"/>
                            <a:pt x="2" y="2303"/>
                            <a:pt x="2" y="2303"/>
                          </a:cubicBezTo>
                          <a:cubicBezTo>
                            <a:pt x="2" y="2303"/>
                            <a:pt x="2" y="2303"/>
                            <a:pt x="2" y="2303"/>
                          </a:cubicBezTo>
                          <a:cubicBezTo>
                            <a:pt x="2" y="2303"/>
                            <a:pt x="2" y="2303"/>
                            <a:pt x="3" y="2303"/>
                          </a:cubicBezTo>
                          <a:cubicBezTo>
                            <a:pt x="3" y="2303"/>
                            <a:pt x="3" y="2303"/>
                            <a:pt x="3" y="2303"/>
                          </a:cubicBezTo>
                          <a:cubicBezTo>
                            <a:pt x="3" y="2303"/>
                            <a:pt x="3" y="2303"/>
                            <a:pt x="3" y="2303"/>
                          </a:cubicBezTo>
                          <a:cubicBezTo>
                            <a:pt x="3" y="2303"/>
                            <a:pt x="4" y="2303"/>
                            <a:pt x="4" y="2303"/>
                          </a:cubicBezTo>
                          <a:cubicBezTo>
                            <a:pt x="4" y="2303"/>
                            <a:pt x="4" y="2303"/>
                            <a:pt x="4" y="2303"/>
                          </a:cubicBezTo>
                          <a:cubicBezTo>
                            <a:pt x="4" y="2303"/>
                            <a:pt x="4" y="2303"/>
                            <a:pt x="4" y="2304"/>
                          </a:cubicBezTo>
                          <a:cubicBezTo>
                            <a:pt x="4" y="2304"/>
                            <a:pt x="5" y="2303"/>
                            <a:pt x="5" y="2303"/>
                          </a:cubicBezTo>
                          <a:cubicBezTo>
                            <a:pt x="5" y="2303"/>
                            <a:pt x="5" y="2304"/>
                            <a:pt x="5" y="2304"/>
                          </a:cubicBezTo>
                          <a:cubicBezTo>
                            <a:pt x="5" y="2304"/>
                            <a:pt x="5" y="2304"/>
                            <a:pt x="5" y="2304"/>
                          </a:cubicBezTo>
                          <a:cubicBezTo>
                            <a:pt x="6" y="2304"/>
                            <a:pt x="6" y="2303"/>
                            <a:pt x="6" y="2303"/>
                          </a:cubicBezTo>
                          <a:cubicBezTo>
                            <a:pt x="6" y="2303"/>
                            <a:pt x="6" y="2303"/>
                            <a:pt x="6" y="2303"/>
                          </a:cubicBezTo>
                          <a:cubicBezTo>
                            <a:pt x="6" y="2303"/>
                            <a:pt x="6" y="2303"/>
                            <a:pt x="7" y="2303"/>
                          </a:cubicBezTo>
                          <a:cubicBezTo>
                            <a:pt x="7" y="2303"/>
                            <a:pt x="7" y="2303"/>
                            <a:pt x="7" y="2303"/>
                          </a:cubicBezTo>
                          <a:cubicBezTo>
                            <a:pt x="7" y="2303"/>
                            <a:pt x="7" y="2304"/>
                            <a:pt x="7" y="2303"/>
                          </a:cubicBezTo>
                          <a:cubicBezTo>
                            <a:pt x="7" y="2303"/>
                            <a:pt x="8" y="2303"/>
                            <a:pt x="8" y="2303"/>
                          </a:cubicBezTo>
                          <a:cubicBezTo>
                            <a:pt x="8" y="2303"/>
                            <a:pt x="8" y="2304"/>
                            <a:pt x="8" y="2304"/>
                          </a:cubicBezTo>
                          <a:cubicBezTo>
                            <a:pt x="8" y="2304"/>
                            <a:pt x="8" y="2303"/>
                            <a:pt x="8" y="2303"/>
                          </a:cubicBezTo>
                          <a:cubicBezTo>
                            <a:pt x="9" y="2303"/>
                            <a:pt x="9" y="2303"/>
                            <a:pt x="9" y="2303"/>
                          </a:cubicBezTo>
                          <a:cubicBezTo>
                            <a:pt x="9" y="2303"/>
                            <a:pt x="9" y="2303"/>
                            <a:pt x="9" y="2303"/>
                          </a:cubicBezTo>
                          <a:cubicBezTo>
                            <a:pt x="9" y="2303"/>
                            <a:pt x="9" y="2304"/>
                            <a:pt x="10" y="2304"/>
                          </a:cubicBezTo>
                          <a:cubicBezTo>
                            <a:pt x="10" y="2304"/>
                            <a:pt x="10" y="2304"/>
                            <a:pt x="10" y="2304"/>
                          </a:cubicBezTo>
                          <a:cubicBezTo>
                            <a:pt x="10" y="2304"/>
                            <a:pt x="10" y="2303"/>
                            <a:pt x="10" y="2303"/>
                          </a:cubicBezTo>
                          <a:cubicBezTo>
                            <a:pt x="10" y="2303"/>
                            <a:pt x="11" y="2303"/>
                            <a:pt x="11" y="2304"/>
                          </a:cubicBezTo>
                          <a:cubicBezTo>
                            <a:pt x="11" y="2304"/>
                            <a:pt x="11" y="2303"/>
                            <a:pt x="11" y="2303"/>
                          </a:cubicBezTo>
                          <a:cubicBezTo>
                            <a:pt x="11" y="2303"/>
                            <a:pt x="11" y="2303"/>
                            <a:pt x="11" y="2303"/>
                          </a:cubicBezTo>
                          <a:cubicBezTo>
                            <a:pt x="11" y="2303"/>
                            <a:pt x="12" y="2303"/>
                            <a:pt x="12" y="2303"/>
                          </a:cubicBezTo>
                          <a:cubicBezTo>
                            <a:pt x="12" y="2303"/>
                            <a:pt x="12" y="2303"/>
                            <a:pt x="12" y="2303"/>
                          </a:cubicBezTo>
                          <a:cubicBezTo>
                            <a:pt x="12" y="2303"/>
                            <a:pt x="12" y="2303"/>
                            <a:pt x="12" y="2303"/>
                          </a:cubicBezTo>
                          <a:cubicBezTo>
                            <a:pt x="13" y="2303"/>
                            <a:pt x="13" y="2303"/>
                            <a:pt x="13" y="2303"/>
                          </a:cubicBezTo>
                          <a:cubicBezTo>
                            <a:pt x="13" y="2303"/>
                            <a:pt x="13" y="2303"/>
                            <a:pt x="13" y="2303"/>
                          </a:cubicBezTo>
                          <a:cubicBezTo>
                            <a:pt x="13" y="2303"/>
                            <a:pt x="13" y="2303"/>
                            <a:pt x="14" y="2303"/>
                          </a:cubicBezTo>
                          <a:cubicBezTo>
                            <a:pt x="14" y="2303"/>
                            <a:pt x="14" y="2303"/>
                            <a:pt x="14" y="2303"/>
                          </a:cubicBezTo>
                          <a:cubicBezTo>
                            <a:pt x="14" y="2303"/>
                            <a:pt x="14" y="2303"/>
                            <a:pt x="14" y="2303"/>
                          </a:cubicBezTo>
                          <a:cubicBezTo>
                            <a:pt x="14" y="2303"/>
                            <a:pt x="15" y="2303"/>
                            <a:pt x="15" y="2303"/>
                          </a:cubicBezTo>
                          <a:cubicBezTo>
                            <a:pt x="15" y="2303"/>
                            <a:pt x="15" y="2303"/>
                            <a:pt x="15" y="2303"/>
                          </a:cubicBezTo>
                          <a:cubicBezTo>
                            <a:pt x="15" y="2303"/>
                            <a:pt x="15" y="2303"/>
                            <a:pt x="15" y="2303"/>
                          </a:cubicBezTo>
                          <a:cubicBezTo>
                            <a:pt x="16" y="2303"/>
                            <a:pt x="16" y="2303"/>
                            <a:pt x="16" y="2303"/>
                          </a:cubicBezTo>
                          <a:cubicBezTo>
                            <a:pt x="16" y="2303"/>
                            <a:pt x="16" y="2303"/>
                            <a:pt x="16" y="2303"/>
                          </a:cubicBezTo>
                          <a:cubicBezTo>
                            <a:pt x="16" y="2303"/>
                            <a:pt x="16" y="2303"/>
                            <a:pt x="17" y="2303"/>
                          </a:cubicBezTo>
                          <a:cubicBezTo>
                            <a:pt x="17" y="2303"/>
                            <a:pt x="17" y="2304"/>
                            <a:pt x="17" y="2304"/>
                          </a:cubicBezTo>
                          <a:cubicBezTo>
                            <a:pt x="17" y="2303"/>
                            <a:pt x="17" y="2303"/>
                            <a:pt x="17" y="2303"/>
                          </a:cubicBezTo>
                          <a:cubicBezTo>
                            <a:pt x="17" y="2303"/>
                            <a:pt x="17" y="2303"/>
                            <a:pt x="18" y="2303"/>
                          </a:cubicBezTo>
                          <a:cubicBezTo>
                            <a:pt x="18" y="2303"/>
                            <a:pt x="18" y="2303"/>
                            <a:pt x="18" y="2303"/>
                          </a:cubicBezTo>
                          <a:cubicBezTo>
                            <a:pt x="18" y="2303"/>
                            <a:pt x="18" y="2303"/>
                            <a:pt x="18" y="2303"/>
                          </a:cubicBezTo>
                          <a:cubicBezTo>
                            <a:pt x="18" y="2303"/>
                            <a:pt x="19" y="2303"/>
                            <a:pt x="19" y="2303"/>
                          </a:cubicBezTo>
                          <a:cubicBezTo>
                            <a:pt x="19" y="2303"/>
                            <a:pt x="19" y="2303"/>
                            <a:pt x="19" y="2303"/>
                          </a:cubicBezTo>
                          <a:cubicBezTo>
                            <a:pt x="19" y="2302"/>
                            <a:pt x="19" y="2303"/>
                            <a:pt x="19" y="2303"/>
                          </a:cubicBezTo>
                          <a:cubicBezTo>
                            <a:pt x="20" y="2303"/>
                            <a:pt x="20" y="2303"/>
                            <a:pt x="20" y="2303"/>
                          </a:cubicBezTo>
                          <a:cubicBezTo>
                            <a:pt x="20" y="2303"/>
                            <a:pt x="20" y="2303"/>
                            <a:pt x="20" y="2303"/>
                          </a:cubicBezTo>
                          <a:cubicBezTo>
                            <a:pt x="20" y="2303"/>
                            <a:pt x="20" y="2303"/>
                            <a:pt x="21" y="2303"/>
                          </a:cubicBezTo>
                          <a:cubicBezTo>
                            <a:pt x="21" y="2303"/>
                            <a:pt x="21" y="2302"/>
                            <a:pt x="21" y="2302"/>
                          </a:cubicBezTo>
                          <a:cubicBezTo>
                            <a:pt x="21" y="2302"/>
                            <a:pt x="21" y="2303"/>
                            <a:pt x="21" y="2303"/>
                          </a:cubicBezTo>
                          <a:cubicBezTo>
                            <a:pt x="21" y="2303"/>
                            <a:pt x="22" y="2303"/>
                            <a:pt x="22" y="2303"/>
                          </a:cubicBezTo>
                          <a:cubicBezTo>
                            <a:pt x="22" y="2303"/>
                            <a:pt x="22" y="2303"/>
                            <a:pt x="22" y="2303"/>
                          </a:cubicBezTo>
                          <a:cubicBezTo>
                            <a:pt x="22" y="2303"/>
                            <a:pt x="22" y="2303"/>
                            <a:pt x="22" y="2303"/>
                          </a:cubicBezTo>
                          <a:cubicBezTo>
                            <a:pt x="23" y="2303"/>
                            <a:pt x="23" y="2303"/>
                            <a:pt x="23" y="2303"/>
                          </a:cubicBezTo>
                          <a:cubicBezTo>
                            <a:pt x="23" y="2303"/>
                            <a:pt x="23" y="2303"/>
                            <a:pt x="23" y="2303"/>
                          </a:cubicBezTo>
                          <a:cubicBezTo>
                            <a:pt x="23" y="2303"/>
                            <a:pt x="23" y="2302"/>
                            <a:pt x="23" y="2302"/>
                          </a:cubicBezTo>
                          <a:cubicBezTo>
                            <a:pt x="24" y="2302"/>
                            <a:pt x="24" y="2303"/>
                            <a:pt x="24" y="2303"/>
                          </a:cubicBezTo>
                          <a:cubicBezTo>
                            <a:pt x="24" y="2303"/>
                            <a:pt x="24" y="2303"/>
                            <a:pt x="24" y="2303"/>
                          </a:cubicBezTo>
                          <a:cubicBezTo>
                            <a:pt x="24" y="2303"/>
                            <a:pt x="24" y="2302"/>
                            <a:pt x="25" y="2302"/>
                          </a:cubicBezTo>
                          <a:cubicBezTo>
                            <a:pt x="25" y="2302"/>
                            <a:pt x="25" y="2303"/>
                            <a:pt x="25" y="2303"/>
                          </a:cubicBezTo>
                          <a:cubicBezTo>
                            <a:pt x="25" y="2303"/>
                            <a:pt x="25" y="2302"/>
                            <a:pt x="25" y="2302"/>
                          </a:cubicBezTo>
                          <a:cubicBezTo>
                            <a:pt x="25" y="2302"/>
                            <a:pt x="26" y="2303"/>
                            <a:pt x="26" y="2303"/>
                          </a:cubicBezTo>
                          <a:cubicBezTo>
                            <a:pt x="26" y="2303"/>
                            <a:pt x="26" y="2303"/>
                            <a:pt x="26" y="2303"/>
                          </a:cubicBezTo>
                          <a:cubicBezTo>
                            <a:pt x="26" y="2303"/>
                            <a:pt x="26" y="2303"/>
                            <a:pt x="26" y="2303"/>
                          </a:cubicBezTo>
                          <a:cubicBezTo>
                            <a:pt x="27" y="2302"/>
                            <a:pt x="27" y="2303"/>
                            <a:pt x="27" y="2303"/>
                          </a:cubicBezTo>
                          <a:cubicBezTo>
                            <a:pt x="27" y="2303"/>
                            <a:pt x="27" y="2302"/>
                            <a:pt x="27" y="2302"/>
                          </a:cubicBezTo>
                          <a:cubicBezTo>
                            <a:pt x="27" y="2302"/>
                            <a:pt x="27" y="2303"/>
                            <a:pt x="28" y="2303"/>
                          </a:cubicBezTo>
                          <a:cubicBezTo>
                            <a:pt x="28" y="2303"/>
                            <a:pt x="28" y="2303"/>
                            <a:pt x="28" y="2302"/>
                          </a:cubicBezTo>
                          <a:cubicBezTo>
                            <a:pt x="28" y="2302"/>
                            <a:pt x="28" y="2302"/>
                            <a:pt x="28" y="2302"/>
                          </a:cubicBezTo>
                          <a:cubicBezTo>
                            <a:pt x="28" y="2302"/>
                            <a:pt x="29" y="2302"/>
                            <a:pt x="29" y="2302"/>
                          </a:cubicBezTo>
                          <a:cubicBezTo>
                            <a:pt x="29" y="2302"/>
                            <a:pt x="29" y="2302"/>
                            <a:pt x="29" y="2302"/>
                          </a:cubicBezTo>
                          <a:cubicBezTo>
                            <a:pt x="29" y="2302"/>
                            <a:pt x="29" y="2302"/>
                            <a:pt x="29" y="2302"/>
                          </a:cubicBezTo>
                          <a:cubicBezTo>
                            <a:pt x="29" y="2302"/>
                            <a:pt x="30" y="2302"/>
                            <a:pt x="30" y="2302"/>
                          </a:cubicBezTo>
                          <a:cubicBezTo>
                            <a:pt x="30" y="2302"/>
                            <a:pt x="30" y="2302"/>
                            <a:pt x="30" y="2302"/>
                          </a:cubicBezTo>
                          <a:cubicBezTo>
                            <a:pt x="30" y="2302"/>
                            <a:pt x="30" y="2302"/>
                            <a:pt x="30" y="2302"/>
                          </a:cubicBezTo>
                          <a:cubicBezTo>
                            <a:pt x="31" y="2302"/>
                            <a:pt x="31" y="2302"/>
                            <a:pt x="31" y="2302"/>
                          </a:cubicBezTo>
                          <a:cubicBezTo>
                            <a:pt x="31" y="2302"/>
                            <a:pt x="31" y="2302"/>
                            <a:pt x="31" y="2302"/>
                          </a:cubicBezTo>
                          <a:cubicBezTo>
                            <a:pt x="31" y="2302"/>
                            <a:pt x="31" y="2302"/>
                            <a:pt x="32" y="2302"/>
                          </a:cubicBezTo>
                          <a:cubicBezTo>
                            <a:pt x="32" y="2302"/>
                            <a:pt x="32" y="2302"/>
                            <a:pt x="32" y="2302"/>
                          </a:cubicBezTo>
                          <a:cubicBezTo>
                            <a:pt x="32" y="2302"/>
                            <a:pt x="32" y="2302"/>
                            <a:pt x="32" y="2302"/>
                          </a:cubicBezTo>
                          <a:cubicBezTo>
                            <a:pt x="32" y="2302"/>
                            <a:pt x="33" y="2302"/>
                            <a:pt x="33" y="2302"/>
                          </a:cubicBezTo>
                          <a:cubicBezTo>
                            <a:pt x="33" y="2302"/>
                            <a:pt x="33" y="2302"/>
                            <a:pt x="33" y="2302"/>
                          </a:cubicBezTo>
                          <a:cubicBezTo>
                            <a:pt x="33" y="2302"/>
                            <a:pt x="33" y="2301"/>
                            <a:pt x="33" y="2301"/>
                          </a:cubicBezTo>
                          <a:cubicBezTo>
                            <a:pt x="34" y="2301"/>
                            <a:pt x="34" y="2302"/>
                            <a:pt x="34" y="2302"/>
                          </a:cubicBezTo>
                          <a:cubicBezTo>
                            <a:pt x="34" y="2302"/>
                            <a:pt x="34" y="2302"/>
                            <a:pt x="34" y="2302"/>
                          </a:cubicBezTo>
                          <a:cubicBezTo>
                            <a:pt x="34" y="2302"/>
                            <a:pt x="34" y="2302"/>
                            <a:pt x="35" y="2302"/>
                          </a:cubicBezTo>
                          <a:cubicBezTo>
                            <a:pt x="35" y="2302"/>
                            <a:pt x="35" y="2302"/>
                            <a:pt x="35" y="2302"/>
                          </a:cubicBezTo>
                          <a:cubicBezTo>
                            <a:pt x="35" y="2302"/>
                            <a:pt x="35" y="2302"/>
                            <a:pt x="35" y="2301"/>
                          </a:cubicBezTo>
                          <a:cubicBezTo>
                            <a:pt x="35" y="2301"/>
                            <a:pt x="36" y="2300"/>
                            <a:pt x="36" y="2299"/>
                          </a:cubicBezTo>
                          <a:cubicBezTo>
                            <a:pt x="36" y="2299"/>
                            <a:pt x="36" y="2299"/>
                            <a:pt x="36" y="2299"/>
                          </a:cubicBezTo>
                          <a:cubicBezTo>
                            <a:pt x="36" y="2298"/>
                            <a:pt x="36" y="2297"/>
                            <a:pt x="36" y="2296"/>
                          </a:cubicBezTo>
                          <a:cubicBezTo>
                            <a:pt x="36" y="2295"/>
                            <a:pt x="37" y="2295"/>
                            <a:pt x="37" y="2294"/>
                          </a:cubicBezTo>
                          <a:cubicBezTo>
                            <a:pt x="37" y="2293"/>
                            <a:pt x="37" y="2291"/>
                            <a:pt x="37" y="2291"/>
                          </a:cubicBezTo>
                          <a:cubicBezTo>
                            <a:pt x="37" y="2290"/>
                            <a:pt x="37" y="2290"/>
                            <a:pt x="37" y="2290"/>
                          </a:cubicBezTo>
                          <a:cubicBezTo>
                            <a:pt x="38" y="2288"/>
                            <a:pt x="38" y="2285"/>
                            <a:pt x="38" y="2284"/>
                          </a:cubicBezTo>
                          <a:cubicBezTo>
                            <a:pt x="38" y="2283"/>
                            <a:pt x="38" y="2283"/>
                            <a:pt x="38" y="2283"/>
                          </a:cubicBezTo>
                          <a:cubicBezTo>
                            <a:pt x="38" y="2282"/>
                            <a:pt x="38" y="2281"/>
                            <a:pt x="39" y="2280"/>
                          </a:cubicBezTo>
                          <a:cubicBezTo>
                            <a:pt x="39" y="2279"/>
                            <a:pt x="39" y="2279"/>
                            <a:pt x="39" y="2278"/>
                          </a:cubicBezTo>
                          <a:cubicBezTo>
                            <a:pt x="39" y="2277"/>
                            <a:pt x="39" y="2277"/>
                            <a:pt x="39" y="2276"/>
                          </a:cubicBezTo>
                          <a:cubicBezTo>
                            <a:pt x="39" y="2275"/>
                            <a:pt x="40" y="2275"/>
                            <a:pt x="40" y="2274"/>
                          </a:cubicBezTo>
                          <a:cubicBezTo>
                            <a:pt x="40" y="2273"/>
                            <a:pt x="40" y="2273"/>
                            <a:pt x="40" y="2272"/>
                          </a:cubicBezTo>
                          <a:cubicBezTo>
                            <a:pt x="40" y="2271"/>
                            <a:pt x="40" y="2270"/>
                            <a:pt x="40" y="2268"/>
                          </a:cubicBezTo>
                          <a:cubicBezTo>
                            <a:pt x="41" y="2267"/>
                            <a:pt x="41" y="2265"/>
                            <a:pt x="41" y="2264"/>
                          </a:cubicBezTo>
                          <a:cubicBezTo>
                            <a:pt x="41" y="2263"/>
                            <a:pt x="41" y="2263"/>
                            <a:pt x="41" y="2262"/>
                          </a:cubicBezTo>
                          <a:cubicBezTo>
                            <a:pt x="41" y="2260"/>
                            <a:pt x="41" y="2257"/>
                            <a:pt x="42" y="2255"/>
                          </a:cubicBezTo>
                          <a:cubicBezTo>
                            <a:pt x="42" y="2254"/>
                            <a:pt x="42" y="2253"/>
                            <a:pt x="42" y="2252"/>
                          </a:cubicBezTo>
                          <a:cubicBezTo>
                            <a:pt x="42" y="2250"/>
                            <a:pt x="42" y="2249"/>
                            <a:pt x="42" y="2246"/>
                          </a:cubicBezTo>
                          <a:cubicBezTo>
                            <a:pt x="42" y="2244"/>
                            <a:pt x="42" y="2241"/>
                            <a:pt x="43" y="2239"/>
                          </a:cubicBezTo>
                          <a:cubicBezTo>
                            <a:pt x="43" y="2237"/>
                            <a:pt x="43" y="2235"/>
                            <a:pt x="43" y="2233"/>
                          </a:cubicBezTo>
                          <a:cubicBezTo>
                            <a:pt x="43" y="2230"/>
                            <a:pt x="43" y="2227"/>
                            <a:pt x="43" y="2224"/>
                          </a:cubicBezTo>
                          <a:cubicBezTo>
                            <a:pt x="43" y="2222"/>
                            <a:pt x="44" y="2218"/>
                            <a:pt x="44" y="2216"/>
                          </a:cubicBezTo>
                          <a:cubicBezTo>
                            <a:pt x="44" y="2213"/>
                            <a:pt x="44" y="2212"/>
                            <a:pt x="44" y="2210"/>
                          </a:cubicBezTo>
                          <a:cubicBezTo>
                            <a:pt x="44" y="2207"/>
                            <a:pt x="44" y="2203"/>
                            <a:pt x="44" y="2200"/>
                          </a:cubicBezTo>
                          <a:cubicBezTo>
                            <a:pt x="45" y="2197"/>
                            <a:pt x="45" y="2195"/>
                            <a:pt x="45" y="2191"/>
                          </a:cubicBezTo>
                          <a:cubicBezTo>
                            <a:pt x="45" y="2188"/>
                            <a:pt x="45" y="2184"/>
                            <a:pt x="45" y="2181"/>
                          </a:cubicBezTo>
                          <a:cubicBezTo>
                            <a:pt x="45" y="2177"/>
                            <a:pt x="45" y="2175"/>
                            <a:pt x="46" y="2171"/>
                          </a:cubicBezTo>
                          <a:cubicBezTo>
                            <a:pt x="46" y="2168"/>
                            <a:pt x="46" y="2165"/>
                            <a:pt x="46" y="2161"/>
                          </a:cubicBezTo>
                          <a:cubicBezTo>
                            <a:pt x="46" y="2158"/>
                            <a:pt x="46" y="2155"/>
                            <a:pt x="46" y="2152"/>
                          </a:cubicBezTo>
                          <a:cubicBezTo>
                            <a:pt x="46" y="2148"/>
                            <a:pt x="47" y="2143"/>
                            <a:pt x="47" y="2139"/>
                          </a:cubicBezTo>
                          <a:cubicBezTo>
                            <a:pt x="47" y="2136"/>
                            <a:pt x="47" y="2134"/>
                            <a:pt x="47" y="2130"/>
                          </a:cubicBezTo>
                          <a:cubicBezTo>
                            <a:pt x="47" y="2127"/>
                            <a:pt x="47" y="2123"/>
                            <a:pt x="47" y="2120"/>
                          </a:cubicBezTo>
                          <a:cubicBezTo>
                            <a:pt x="48" y="2116"/>
                            <a:pt x="48" y="2114"/>
                            <a:pt x="48" y="2111"/>
                          </a:cubicBezTo>
                          <a:cubicBezTo>
                            <a:pt x="48" y="2107"/>
                            <a:pt x="48" y="2103"/>
                            <a:pt x="48" y="2100"/>
                          </a:cubicBezTo>
                          <a:cubicBezTo>
                            <a:pt x="48" y="2096"/>
                            <a:pt x="48" y="2093"/>
                            <a:pt x="48" y="2090"/>
                          </a:cubicBezTo>
                          <a:cubicBezTo>
                            <a:pt x="49" y="2087"/>
                            <a:pt x="49" y="2084"/>
                            <a:pt x="49" y="2081"/>
                          </a:cubicBezTo>
                          <a:cubicBezTo>
                            <a:pt x="49" y="2077"/>
                            <a:pt x="49" y="2075"/>
                            <a:pt x="49" y="2071"/>
                          </a:cubicBezTo>
                          <a:cubicBezTo>
                            <a:pt x="49" y="2068"/>
                            <a:pt x="49" y="2064"/>
                            <a:pt x="50" y="2060"/>
                          </a:cubicBezTo>
                          <a:cubicBezTo>
                            <a:pt x="50" y="2056"/>
                            <a:pt x="50" y="2051"/>
                            <a:pt x="50" y="2048"/>
                          </a:cubicBezTo>
                          <a:cubicBezTo>
                            <a:pt x="50" y="2045"/>
                            <a:pt x="50" y="2043"/>
                            <a:pt x="50" y="2041"/>
                          </a:cubicBezTo>
                          <a:cubicBezTo>
                            <a:pt x="50" y="2038"/>
                            <a:pt x="51" y="2034"/>
                            <a:pt x="51" y="2031"/>
                          </a:cubicBezTo>
                          <a:cubicBezTo>
                            <a:pt x="51" y="2028"/>
                            <a:pt x="51" y="2026"/>
                            <a:pt x="51" y="2023"/>
                          </a:cubicBezTo>
                          <a:cubicBezTo>
                            <a:pt x="51" y="2021"/>
                            <a:pt x="51" y="2018"/>
                            <a:pt x="51" y="2016"/>
                          </a:cubicBezTo>
                          <a:cubicBezTo>
                            <a:pt x="52" y="2013"/>
                            <a:pt x="52" y="2012"/>
                            <a:pt x="52" y="2009"/>
                          </a:cubicBezTo>
                          <a:cubicBezTo>
                            <a:pt x="52" y="2007"/>
                            <a:pt x="52" y="2003"/>
                            <a:pt x="52" y="2001"/>
                          </a:cubicBezTo>
                          <a:cubicBezTo>
                            <a:pt x="52" y="1998"/>
                            <a:pt x="52" y="1998"/>
                            <a:pt x="53" y="1996"/>
                          </a:cubicBezTo>
                          <a:cubicBezTo>
                            <a:pt x="53" y="1994"/>
                            <a:pt x="53" y="1991"/>
                            <a:pt x="53" y="1988"/>
                          </a:cubicBezTo>
                          <a:cubicBezTo>
                            <a:pt x="53" y="1985"/>
                            <a:pt x="53" y="1983"/>
                            <a:pt x="53" y="1980"/>
                          </a:cubicBezTo>
                          <a:cubicBezTo>
                            <a:pt x="53" y="1977"/>
                            <a:pt x="54" y="1975"/>
                            <a:pt x="54" y="1972"/>
                          </a:cubicBezTo>
                          <a:cubicBezTo>
                            <a:pt x="54" y="1969"/>
                            <a:pt x="54" y="1966"/>
                            <a:pt x="54" y="1964"/>
                          </a:cubicBezTo>
                          <a:cubicBezTo>
                            <a:pt x="54" y="1961"/>
                            <a:pt x="54" y="1959"/>
                            <a:pt x="54" y="1956"/>
                          </a:cubicBezTo>
                          <a:cubicBezTo>
                            <a:pt x="54" y="1953"/>
                            <a:pt x="55" y="1950"/>
                            <a:pt x="55" y="1948"/>
                          </a:cubicBezTo>
                          <a:cubicBezTo>
                            <a:pt x="55" y="1945"/>
                            <a:pt x="55" y="1943"/>
                            <a:pt x="55" y="1941"/>
                          </a:cubicBezTo>
                          <a:cubicBezTo>
                            <a:pt x="55" y="1939"/>
                            <a:pt x="55" y="1938"/>
                            <a:pt x="55" y="1936"/>
                          </a:cubicBezTo>
                          <a:cubicBezTo>
                            <a:pt x="56" y="1933"/>
                            <a:pt x="56" y="1930"/>
                            <a:pt x="56" y="1928"/>
                          </a:cubicBezTo>
                          <a:cubicBezTo>
                            <a:pt x="56" y="1926"/>
                            <a:pt x="56" y="1926"/>
                            <a:pt x="56" y="1924"/>
                          </a:cubicBezTo>
                          <a:cubicBezTo>
                            <a:pt x="56" y="1922"/>
                            <a:pt x="56" y="1919"/>
                            <a:pt x="57" y="1917"/>
                          </a:cubicBezTo>
                          <a:cubicBezTo>
                            <a:pt x="57" y="1915"/>
                            <a:pt x="57" y="1912"/>
                            <a:pt x="57" y="1911"/>
                          </a:cubicBezTo>
                          <a:cubicBezTo>
                            <a:pt x="57" y="1909"/>
                            <a:pt x="57" y="1909"/>
                            <a:pt x="57" y="1908"/>
                          </a:cubicBezTo>
                          <a:cubicBezTo>
                            <a:pt x="57" y="1907"/>
                            <a:pt x="58" y="1904"/>
                            <a:pt x="58" y="1903"/>
                          </a:cubicBezTo>
                          <a:cubicBezTo>
                            <a:pt x="58" y="1902"/>
                            <a:pt x="58" y="1901"/>
                            <a:pt x="58" y="1901"/>
                          </a:cubicBezTo>
                          <a:cubicBezTo>
                            <a:pt x="58" y="1900"/>
                            <a:pt x="58" y="1900"/>
                            <a:pt x="58" y="1899"/>
                          </a:cubicBezTo>
                          <a:cubicBezTo>
                            <a:pt x="59" y="1897"/>
                            <a:pt x="59" y="1894"/>
                            <a:pt x="59" y="1893"/>
                          </a:cubicBezTo>
                          <a:cubicBezTo>
                            <a:pt x="59" y="1892"/>
                            <a:pt x="59" y="1892"/>
                            <a:pt x="59" y="1891"/>
                          </a:cubicBezTo>
                          <a:cubicBezTo>
                            <a:pt x="59" y="1890"/>
                            <a:pt x="59" y="1888"/>
                            <a:pt x="60" y="1888"/>
                          </a:cubicBezTo>
                          <a:cubicBezTo>
                            <a:pt x="60" y="1887"/>
                            <a:pt x="60" y="1887"/>
                            <a:pt x="60" y="1887"/>
                          </a:cubicBezTo>
                          <a:cubicBezTo>
                            <a:pt x="60" y="1886"/>
                            <a:pt x="60" y="1885"/>
                            <a:pt x="60" y="1884"/>
                          </a:cubicBezTo>
                          <a:cubicBezTo>
                            <a:pt x="60" y="1884"/>
                            <a:pt x="61" y="1883"/>
                            <a:pt x="61" y="1882"/>
                          </a:cubicBezTo>
                          <a:cubicBezTo>
                            <a:pt x="61" y="1881"/>
                            <a:pt x="61" y="1880"/>
                            <a:pt x="61" y="1880"/>
                          </a:cubicBezTo>
                          <a:cubicBezTo>
                            <a:pt x="61" y="1880"/>
                            <a:pt x="61" y="1880"/>
                            <a:pt x="61" y="1879"/>
                          </a:cubicBezTo>
                          <a:cubicBezTo>
                            <a:pt x="61" y="1879"/>
                            <a:pt x="62" y="1876"/>
                            <a:pt x="62" y="1875"/>
                          </a:cubicBezTo>
                          <a:cubicBezTo>
                            <a:pt x="62" y="1874"/>
                            <a:pt x="62" y="1874"/>
                            <a:pt x="62" y="1874"/>
                          </a:cubicBezTo>
                          <a:cubicBezTo>
                            <a:pt x="62" y="1873"/>
                            <a:pt x="62" y="1871"/>
                            <a:pt x="62" y="1870"/>
                          </a:cubicBezTo>
                          <a:cubicBezTo>
                            <a:pt x="63" y="1869"/>
                            <a:pt x="63" y="1869"/>
                            <a:pt x="63" y="1868"/>
                          </a:cubicBezTo>
                          <a:cubicBezTo>
                            <a:pt x="63" y="1867"/>
                            <a:pt x="63" y="1864"/>
                            <a:pt x="63" y="1863"/>
                          </a:cubicBezTo>
                          <a:cubicBezTo>
                            <a:pt x="63" y="1862"/>
                            <a:pt x="63" y="1861"/>
                            <a:pt x="64" y="1859"/>
                          </a:cubicBezTo>
                          <a:cubicBezTo>
                            <a:pt x="64" y="1858"/>
                            <a:pt x="64" y="1855"/>
                            <a:pt x="64" y="1854"/>
                          </a:cubicBezTo>
                          <a:cubicBezTo>
                            <a:pt x="64" y="1853"/>
                            <a:pt x="64" y="1852"/>
                            <a:pt x="64" y="1851"/>
                          </a:cubicBezTo>
                          <a:cubicBezTo>
                            <a:pt x="64" y="1850"/>
                            <a:pt x="65" y="1849"/>
                            <a:pt x="65" y="1848"/>
                          </a:cubicBezTo>
                          <a:cubicBezTo>
                            <a:pt x="65" y="1847"/>
                            <a:pt x="65" y="1844"/>
                            <a:pt x="65" y="1843"/>
                          </a:cubicBezTo>
                          <a:cubicBezTo>
                            <a:pt x="65" y="1841"/>
                            <a:pt x="65" y="1839"/>
                            <a:pt x="65" y="1837"/>
                          </a:cubicBezTo>
                          <a:cubicBezTo>
                            <a:pt x="66" y="1835"/>
                            <a:pt x="66" y="1833"/>
                            <a:pt x="66" y="1831"/>
                          </a:cubicBezTo>
                          <a:cubicBezTo>
                            <a:pt x="66" y="1829"/>
                            <a:pt x="66" y="1826"/>
                            <a:pt x="66" y="1824"/>
                          </a:cubicBezTo>
                          <a:cubicBezTo>
                            <a:pt x="66" y="1821"/>
                            <a:pt x="66" y="1819"/>
                            <a:pt x="67" y="1816"/>
                          </a:cubicBezTo>
                          <a:cubicBezTo>
                            <a:pt x="67" y="1813"/>
                            <a:pt x="67" y="1811"/>
                            <a:pt x="67" y="1808"/>
                          </a:cubicBezTo>
                          <a:cubicBezTo>
                            <a:pt x="67" y="1805"/>
                            <a:pt x="67" y="1802"/>
                            <a:pt x="67" y="1798"/>
                          </a:cubicBezTo>
                          <a:cubicBezTo>
                            <a:pt x="67" y="1795"/>
                            <a:pt x="67" y="1792"/>
                            <a:pt x="68" y="1788"/>
                          </a:cubicBezTo>
                          <a:cubicBezTo>
                            <a:pt x="68" y="1784"/>
                            <a:pt x="68" y="1780"/>
                            <a:pt x="68" y="1776"/>
                          </a:cubicBezTo>
                          <a:cubicBezTo>
                            <a:pt x="68" y="1771"/>
                            <a:pt x="68" y="1767"/>
                            <a:pt x="68" y="1762"/>
                          </a:cubicBezTo>
                          <a:cubicBezTo>
                            <a:pt x="68" y="1757"/>
                            <a:pt x="69" y="1751"/>
                            <a:pt x="69" y="1746"/>
                          </a:cubicBezTo>
                          <a:cubicBezTo>
                            <a:pt x="69" y="1740"/>
                            <a:pt x="69" y="1734"/>
                            <a:pt x="69" y="1726"/>
                          </a:cubicBezTo>
                          <a:cubicBezTo>
                            <a:pt x="69" y="1719"/>
                            <a:pt x="69" y="1711"/>
                            <a:pt x="69" y="1702"/>
                          </a:cubicBezTo>
                          <a:cubicBezTo>
                            <a:pt x="70" y="1693"/>
                            <a:pt x="70" y="1684"/>
                            <a:pt x="70" y="1673"/>
                          </a:cubicBezTo>
                          <a:cubicBezTo>
                            <a:pt x="70" y="1662"/>
                            <a:pt x="70" y="1650"/>
                            <a:pt x="70" y="1635"/>
                          </a:cubicBezTo>
                          <a:cubicBezTo>
                            <a:pt x="70" y="1621"/>
                            <a:pt x="70" y="1605"/>
                            <a:pt x="71" y="1585"/>
                          </a:cubicBezTo>
                          <a:cubicBezTo>
                            <a:pt x="71" y="1565"/>
                            <a:pt x="71" y="1544"/>
                            <a:pt x="71" y="1514"/>
                          </a:cubicBezTo>
                          <a:cubicBezTo>
                            <a:pt x="71" y="1483"/>
                            <a:pt x="71" y="1453"/>
                            <a:pt x="71" y="1405"/>
                          </a:cubicBezTo>
                          <a:cubicBezTo>
                            <a:pt x="71" y="1357"/>
                            <a:pt x="72" y="1306"/>
                            <a:pt x="72" y="1226"/>
                          </a:cubicBezTo>
                          <a:cubicBezTo>
                            <a:pt x="72" y="1147"/>
                            <a:pt x="72" y="1043"/>
                            <a:pt x="72" y="927"/>
                          </a:cubicBezTo>
                          <a:cubicBezTo>
                            <a:pt x="72" y="810"/>
                            <a:pt x="72" y="647"/>
                            <a:pt x="72" y="529"/>
                          </a:cubicBezTo>
                          <a:cubicBezTo>
                            <a:pt x="73" y="411"/>
                            <a:pt x="73" y="295"/>
                            <a:pt x="73" y="219"/>
                          </a:cubicBezTo>
                          <a:cubicBezTo>
                            <a:pt x="73" y="148"/>
                            <a:pt x="73" y="108"/>
                            <a:pt x="73" y="77"/>
                          </a:cubicBezTo>
                          <a:cubicBezTo>
                            <a:pt x="73" y="51"/>
                            <a:pt x="73" y="35"/>
                            <a:pt x="73" y="26"/>
                          </a:cubicBezTo>
                          <a:cubicBezTo>
                            <a:pt x="74" y="17"/>
                            <a:pt x="74" y="11"/>
                            <a:pt x="74" y="7"/>
                          </a:cubicBezTo>
                          <a:cubicBezTo>
                            <a:pt x="74" y="4"/>
                            <a:pt x="74" y="1"/>
                            <a:pt x="74" y="0"/>
                          </a:cubicBezTo>
                          <a:cubicBezTo>
                            <a:pt x="74" y="0"/>
                            <a:pt x="75" y="0"/>
                            <a:pt x="75" y="0"/>
                          </a:cubicBezTo>
                          <a:cubicBezTo>
                            <a:pt x="75" y="0"/>
                            <a:pt x="75" y="0"/>
                            <a:pt x="75" y="1"/>
                          </a:cubicBezTo>
                          <a:cubicBezTo>
                            <a:pt x="75" y="2"/>
                            <a:pt x="75" y="2"/>
                            <a:pt x="75" y="3"/>
                          </a:cubicBezTo>
                          <a:cubicBezTo>
                            <a:pt x="75" y="4"/>
                            <a:pt x="76" y="5"/>
                            <a:pt x="76" y="6"/>
                          </a:cubicBezTo>
                          <a:cubicBezTo>
                            <a:pt x="76" y="7"/>
                            <a:pt x="76" y="8"/>
                            <a:pt x="76" y="9"/>
                          </a:cubicBezTo>
                          <a:cubicBezTo>
                            <a:pt x="76" y="10"/>
                            <a:pt x="76" y="12"/>
                            <a:pt x="76" y="13"/>
                          </a:cubicBezTo>
                          <a:cubicBezTo>
                            <a:pt x="77" y="14"/>
                            <a:pt x="77" y="15"/>
                            <a:pt x="77" y="17"/>
                          </a:cubicBezTo>
                          <a:cubicBezTo>
                            <a:pt x="77" y="18"/>
                            <a:pt x="77" y="20"/>
                            <a:pt x="77" y="21"/>
                          </a:cubicBezTo>
                          <a:cubicBezTo>
                            <a:pt x="77" y="23"/>
                            <a:pt x="77" y="24"/>
                            <a:pt x="78" y="25"/>
                          </a:cubicBezTo>
                          <a:cubicBezTo>
                            <a:pt x="78" y="26"/>
                            <a:pt x="78" y="28"/>
                            <a:pt x="78" y="29"/>
                          </a:cubicBezTo>
                          <a:cubicBezTo>
                            <a:pt x="78" y="31"/>
                            <a:pt x="78" y="32"/>
                            <a:pt x="78" y="33"/>
                          </a:cubicBezTo>
                          <a:cubicBezTo>
                            <a:pt x="78" y="35"/>
                            <a:pt x="79" y="36"/>
                            <a:pt x="79" y="38"/>
                          </a:cubicBezTo>
                          <a:cubicBezTo>
                            <a:pt x="79" y="39"/>
                            <a:pt x="79" y="41"/>
                            <a:pt x="79" y="42"/>
                          </a:cubicBezTo>
                          <a:cubicBezTo>
                            <a:pt x="79" y="44"/>
                            <a:pt x="79" y="46"/>
                            <a:pt x="79" y="47"/>
                          </a:cubicBezTo>
                          <a:cubicBezTo>
                            <a:pt x="80" y="49"/>
                            <a:pt x="80" y="50"/>
                            <a:pt x="80" y="52"/>
                          </a:cubicBezTo>
                          <a:cubicBezTo>
                            <a:pt x="80" y="53"/>
                            <a:pt x="80" y="55"/>
                            <a:pt x="80" y="57"/>
                          </a:cubicBezTo>
                          <a:cubicBezTo>
                            <a:pt x="80" y="58"/>
                            <a:pt x="80" y="60"/>
                            <a:pt x="80" y="61"/>
                          </a:cubicBezTo>
                          <a:cubicBezTo>
                            <a:pt x="81" y="63"/>
                            <a:pt x="81" y="65"/>
                            <a:pt x="81" y="66"/>
                          </a:cubicBezTo>
                          <a:cubicBezTo>
                            <a:pt x="81" y="68"/>
                            <a:pt x="81" y="69"/>
                            <a:pt x="81" y="71"/>
                          </a:cubicBezTo>
                          <a:cubicBezTo>
                            <a:pt x="81" y="72"/>
                            <a:pt x="81" y="74"/>
                            <a:pt x="82" y="75"/>
                          </a:cubicBezTo>
                          <a:cubicBezTo>
                            <a:pt x="82" y="77"/>
                            <a:pt x="82" y="79"/>
                            <a:pt x="82" y="80"/>
                          </a:cubicBezTo>
                          <a:cubicBezTo>
                            <a:pt x="82" y="82"/>
                            <a:pt x="82" y="84"/>
                            <a:pt x="82" y="85"/>
                          </a:cubicBezTo>
                          <a:cubicBezTo>
                            <a:pt x="82" y="87"/>
                            <a:pt x="83" y="89"/>
                            <a:pt x="83" y="91"/>
                          </a:cubicBezTo>
                          <a:cubicBezTo>
                            <a:pt x="83" y="92"/>
                            <a:pt x="83" y="94"/>
                            <a:pt x="83" y="95"/>
                          </a:cubicBezTo>
                          <a:cubicBezTo>
                            <a:pt x="83" y="97"/>
                            <a:pt x="83" y="99"/>
                            <a:pt x="83" y="100"/>
                          </a:cubicBezTo>
                          <a:cubicBezTo>
                            <a:pt x="84" y="102"/>
                            <a:pt x="84" y="103"/>
                            <a:pt x="84" y="105"/>
                          </a:cubicBezTo>
                          <a:cubicBezTo>
                            <a:pt x="84" y="106"/>
                            <a:pt x="84" y="108"/>
                            <a:pt x="84" y="109"/>
                          </a:cubicBezTo>
                          <a:cubicBezTo>
                            <a:pt x="84" y="111"/>
                            <a:pt x="84" y="113"/>
                            <a:pt x="85" y="114"/>
                          </a:cubicBezTo>
                          <a:cubicBezTo>
                            <a:pt x="85" y="116"/>
                            <a:pt x="85" y="117"/>
                            <a:pt x="85" y="119"/>
                          </a:cubicBezTo>
                          <a:cubicBezTo>
                            <a:pt x="85" y="120"/>
                            <a:pt x="85" y="122"/>
                            <a:pt x="85" y="123"/>
                          </a:cubicBezTo>
                          <a:cubicBezTo>
                            <a:pt x="85" y="125"/>
                            <a:pt x="86" y="126"/>
                            <a:pt x="86" y="128"/>
                          </a:cubicBezTo>
                          <a:cubicBezTo>
                            <a:pt x="86" y="129"/>
                            <a:pt x="86" y="131"/>
                            <a:pt x="86" y="132"/>
                          </a:cubicBezTo>
                          <a:cubicBezTo>
                            <a:pt x="86" y="134"/>
                            <a:pt x="86" y="135"/>
                            <a:pt x="86" y="137"/>
                          </a:cubicBezTo>
                          <a:cubicBezTo>
                            <a:pt x="86" y="138"/>
                            <a:pt x="87" y="140"/>
                            <a:pt x="87" y="141"/>
                          </a:cubicBezTo>
                          <a:cubicBezTo>
                            <a:pt x="87" y="143"/>
                            <a:pt x="87" y="145"/>
                            <a:pt x="87" y="146"/>
                          </a:cubicBezTo>
                          <a:cubicBezTo>
                            <a:pt x="87" y="147"/>
                            <a:pt x="87" y="149"/>
                            <a:pt x="87" y="150"/>
                          </a:cubicBezTo>
                          <a:cubicBezTo>
                            <a:pt x="88" y="151"/>
                            <a:pt x="88" y="153"/>
                            <a:pt x="88" y="154"/>
                          </a:cubicBezTo>
                          <a:cubicBezTo>
                            <a:pt x="88" y="156"/>
                            <a:pt x="88" y="157"/>
                            <a:pt x="88" y="158"/>
                          </a:cubicBezTo>
                          <a:cubicBezTo>
                            <a:pt x="88" y="159"/>
                            <a:pt x="88" y="161"/>
                            <a:pt x="89" y="162"/>
                          </a:cubicBezTo>
                          <a:cubicBezTo>
                            <a:pt x="89" y="163"/>
                            <a:pt x="89" y="165"/>
                            <a:pt x="89" y="166"/>
                          </a:cubicBezTo>
                          <a:cubicBezTo>
                            <a:pt x="89" y="167"/>
                            <a:pt x="89" y="168"/>
                            <a:pt x="89" y="170"/>
                          </a:cubicBezTo>
                          <a:cubicBezTo>
                            <a:pt x="89" y="171"/>
                            <a:pt x="90" y="173"/>
                            <a:pt x="90" y="174"/>
                          </a:cubicBezTo>
                          <a:cubicBezTo>
                            <a:pt x="90" y="175"/>
                            <a:pt x="90" y="177"/>
                            <a:pt x="90" y="178"/>
                          </a:cubicBezTo>
                          <a:cubicBezTo>
                            <a:pt x="90" y="179"/>
                            <a:pt x="90" y="181"/>
                            <a:pt x="90" y="182"/>
                          </a:cubicBezTo>
                          <a:cubicBezTo>
                            <a:pt x="91" y="183"/>
                            <a:pt x="91" y="184"/>
                            <a:pt x="91" y="185"/>
                          </a:cubicBezTo>
                          <a:cubicBezTo>
                            <a:pt x="91" y="186"/>
                            <a:pt x="91" y="188"/>
                            <a:pt x="91" y="189"/>
                          </a:cubicBezTo>
                          <a:cubicBezTo>
                            <a:pt x="91" y="190"/>
                            <a:pt x="91" y="191"/>
                            <a:pt x="92" y="192"/>
                          </a:cubicBezTo>
                          <a:cubicBezTo>
                            <a:pt x="92" y="193"/>
                            <a:pt x="92" y="194"/>
                            <a:pt x="92" y="195"/>
                          </a:cubicBezTo>
                          <a:cubicBezTo>
                            <a:pt x="92" y="196"/>
                            <a:pt x="92" y="198"/>
                            <a:pt x="92" y="199"/>
                          </a:cubicBezTo>
                          <a:cubicBezTo>
                            <a:pt x="92" y="200"/>
                            <a:pt x="92" y="201"/>
                            <a:pt x="93" y="202"/>
                          </a:cubicBezTo>
                          <a:cubicBezTo>
                            <a:pt x="93" y="203"/>
                            <a:pt x="93" y="204"/>
                            <a:pt x="93" y="206"/>
                          </a:cubicBezTo>
                          <a:cubicBezTo>
                            <a:pt x="93" y="207"/>
                            <a:pt x="93" y="208"/>
                            <a:pt x="93" y="209"/>
                          </a:cubicBezTo>
                          <a:cubicBezTo>
                            <a:pt x="93" y="210"/>
                            <a:pt x="94" y="211"/>
                            <a:pt x="94" y="212"/>
                          </a:cubicBezTo>
                          <a:cubicBezTo>
                            <a:pt x="94" y="213"/>
                            <a:pt x="94" y="214"/>
                            <a:pt x="94" y="215"/>
                          </a:cubicBezTo>
                          <a:cubicBezTo>
                            <a:pt x="94" y="216"/>
                            <a:pt x="94" y="217"/>
                            <a:pt x="94" y="218"/>
                          </a:cubicBezTo>
                          <a:cubicBezTo>
                            <a:pt x="95" y="219"/>
                            <a:pt x="95" y="220"/>
                            <a:pt x="95" y="221"/>
                          </a:cubicBezTo>
                          <a:cubicBezTo>
                            <a:pt x="95" y="222"/>
                            <a:pt x="95" y="223"/>
                            <a:pt x="95" y="224"/>
                          </a:cubicBezTo>
                          <a:cubicBezTo>
                            <a:pt x="95" y="225"/>
                            <a:pt x="95" y="226"/>
                            <a:pt x="96" y="227"/>
                          </a:cubicBezTo>
                          <a:cubicBezTo>
                            <a:pt x="96" y="227"/>
                            <a:pt x="96" y="229"/>
                            <a:pt x="96" y="230"/>
                          </a:cubicBezTo>
                          <a:cubicBezTo>
                            <a:pt x="96" y="230"/>
                            <a:pt x="96" y="231"/>
                            <a:pt x="96" y="232"/>
                          </a:cubicBezTo>
                          <a:cubicBezTo>
                            <a:pt x="96" y="233"/>
                            <a:pt x="97" y="234"/>
                            <a:pt x="97" y="235"/>
                          </a:cubicBezTo>
                          <a:cubicBezTo>
                            <a:pt x="97" y="236"/>
                            <a:pt x="97" y="237"/>
                            <a:pt x="97" y="238"/>
                          </a:cubicBezTo>
                          <a:cubicBezTo>
                            <a:pt x="97" y="238"/>
                            <a:pt x="97" y="239"/>
                            <a:pt x="97" y="240"/>
                          </a:cubicBezTo>
                          <a:cubicBezTo>
                            <a:pt x="98" y="241"/>
                            <a:pt x="98" y="241"/>
                            <a:pt x="98" y="242"/>
                          </a:cubicBezTo>
                          <a:cubicBezTo>
                            <a:pt x="98" y="243"/>
                            <a:pt x="98" y="244"/>
                            <a:pt x="98" y="245"/>
                          </a:cubicBezTo>
                          <a:cubicBezTo>
                            <a:pt x="98" y="246"/>
                            <a:pt x="98" y="246"/>
                            <a:pt x="98" y="247"/>
                          </a:cubicBezTo>
                          <a:cubicBezTo>
                            <a:pt x="99" y="248"/>
                            <a:pt x="99" y="249"/>
                            <a:pt x="99" y="250"/>
                          </a:cubicBezTo>
                          <a:cubicBezTo>
                            <a:pt x="99" y="251"/>
                            <a:pt x="99" y="251"/>
                            <a:pt x="99" y="252"/>
                          </a:cubicBezTo>
                          <a:cubicBezTo>
                            <a:pt x="99" y="253"/>
                            <a:pt x="99" y="254"/>
                            <a:pt x="100" y="255"/>
                          </a:cubicBezTo>
                          <a:cubicBezTo>
                            <a:pt x="100" y="256"/>
                            <a:pt x="100" y="256"/>
                            <a:pt x="100" y="257"/>
                          </a:cubicBezTo>
                          <a:cubicBezTo>
                            <a:pt x="100" y="257"/>
                            <a:pt x="100" y="258"/>
                            <a:pt x="100" y="259"/>
                          </a:cubicBezTo>
                          <a:cubicBezTo>
                            <a:pt x="100" y="260"/>
                            <a:pt x="101" y="260"/>
                            <a:pt x="101" y="261"/>
                          </a:cubicBezTo>
                          <a:cubicBezTo>
                            <a:pt x="101" y="262"/>
                            <a:pt x="101" y="263"/>
                            <a:pt x="101" y="264"/>
                          </a:cubicBezTo>
                          <a:cubicBezTo>
                            <a:pt x="101" y="264"/>
                            <a:pt x="101" y="265"/>
                            <a:pt x="101" y="266"/>
                          </a:cubicBezTo>
                          <a:cubicBezTo>
                            <a:pt x="102" y="267"/>
                            <a:pt x="102" y="268"/>
                            <a:pt x="102" y="268"/>
                          </a:cubicBezTo>
                          <a:cubicBezTo>
                            <a:pt x="102" y="269"/>
                            <a:pt x="102" y="269"/>
                            <a:pt x="102" y="270"/>
                          </a:cubicBezTo>
                          <a:cubicBezTo>
                            <a:pt x="102" y="271"/>
                            <a:pt x="102" y="271"/>
                            <a:pt x="103" y="272"/>
                          </a:cubicBezTo>
                          <a:cubicBezTo>
                            <a:pt x="103" y="273"/>
                            <a:pt x="103" y="274"/>
                            <a:pt x="103" y="274"/>
                          </a:cubicBezTo>
                          <a:cubicBezTo>
                            <a:pt x="103" y="275"/>
                            <a:pt x="103" y="276"/>
                            <a:pt x="103" y="277"/>
                          </a:cubicBezTo>
                          <a:cubicBezTo>
                            <a:pt x="103" y="277"/>
                            <a:pt x="104" y="278"/>
                            <a:pt x="104" y="278"/>
                          </a:cubicBezTo>
                          <a:cubicBezTo>
                            <a:pt x="104" y="279"/>
                            <a:pt x="104" y="280"/>
                            <a:pt x="104" y="280"/>
                          </a:cubicBezTo>
                          <a:cubicBezTo>
                            <a:pt x="104" y="281"/>
                            <a:pt x="104" y="282"/>
                            <a:pt x="104" y="282"/>
                          </a:cubicBezTo>
                          <a:cubicBezTo>
                            <a:pt x="105" y="283"/>
                            <a:pt x="105" y="284"/>
                            <a:pt x="105" y="284"/>
                          </a:cubicBezTo>
                          <a:cubicBezTo>
                            <a:pt x="105" y="285"/>
                            <a:pt x="105" y="286"/>
                            <a:pt x="105" y="286"/>
                          </a:cubicBezTo>
                          <a:cubicBezTo>
                            <a:pt x="105" y="287"/>
                            <a:pt x="105" y="288"/>
                            <a:pt x="105" y="289"/>
                          </a:cubicBezTo>
                          <a:cubicBezTo>
                            <a:pt x="106" y="290"/>
                            <a:pt x="106" y="291"/>
                            <a:pt x="106" y="291"/>
                          </a:cubicBezTo>
                          <a:cubicBezTo>
                            <a:pt x="106" y="292"/>
                            <a:pt x="106" y="292"/>
                            <a:pt x="106" y="293"/>
                          </a:cubicBezTo>
                          <a:cubicBezTo>
                            <a:pt x="106" y="293"/>
                            <a:pt x="106" y="294"/>
                            <a:pt x="107" y="295"/>
                          </a:cubicBezTo>
                          <a:cubicBezTo>
                            <a:pt x="107" y="296"/>
                            <a:pt x="107" y="296"/>
                            <a:pt x="107" y="297"/>
                          </a:cubicBezTo>
                          <a:cubicBezTo>
                            <a:pt x="107" y="297"/>
                            <a:pt x="107" y="298"/>
                            <a:pt x="107" y="299"/>
                          </a:cubicBezTo>
                          <a:cubicBezTo>
                            <a:pt x="107" y="299"/>
                            <a:pt x="108" y="299"/>
                            <a:pt x="108" y="300"/>
                          </a:cubicBezTo>
                          <a:cubicBezTo>
                            <a:pt x="108" y="301"/>
                            <a:pt x="108" y="302"/>
                            <a:pt x="108" y="302"/>
                          </a:cubicBezTo>
                          <a:cubicBezTo>
                            <a:pt x="108" y="303"/>
                            <a:pt x="108" y="303"/>
                            <a:pt x="108" y="304"/>
                          </a:cubicBezTo>
                          <a:cubicBezTo>
                            <a:pt x="109" y="305"/>
                            <a:pt x="109" y="306"/>
                            <a:pt x="109" y="306"/>
                          </a:cubicBezTo>
                          <a:cubicBezTo>
                            <a:pt x="109" y="307"/>
                            <a:pt x="109" y="307"/>
                            <a:pt x="109" y="308"/>
                          </a:cubicBezTo>
                          <a:cubicBezTo>
                            <a:pt x="109" y="309"/>
                            <a:pt x="109" y="309"/>
                            <a:pt x="110" y="310"/>
                          </a:cubicBezTo>
                          <a:cubicBezTo>
                            <a:pt x="110" y="311"/>
                            <a:pt x="110" y="311"/>
                            <a:pt x="110" y="312"/>
                          </a:cubicBezTo>
                          <a:cubicBezTo>
                            <a:pt x="110" y="312"/>
                            <a:pt x="110" y="313"/>
                            <a:pt x="110" y="314"/>
                          </a:cubicBezTo>
                          <a:cubicBezTo>
                            <a:pt x="110" y="315"/>
                            <a:pt x="111" y="315"/>
                            <a:pt x="111" y="316"/>
                          </a:cubicBezTo>
                          <a:cubicBezTo>
                            <a:pt x="111" y="316"/>
                            <a:pt x="111" y="317"/>
                            <a:pt x="111" y="317"/>
                          </a:cubicBezTo>
                          <a:cubicBezTo>
                            <a:pt x="111" y="318"/>
                            <a:pt x="111" y="319"/>
                            <a:pt x="111" y="319"/>
                          </a:cubicBezTo>
                          <a:cubicBezTo>
                            <a:pt x="111" y="320"/>
                            <a:pt x="112" y="320"/>
                            <a:pt x="112" y="321"/>
                          </a:cubicBezTo>
                          <a:cubicBezTo>
                            <a:pt x="112" y="321"/>
                            <a:pt x="112" y="322"/>
                            <a:pt x="112" y="323"/>
                          </a:cubicBezTo>
                          <a:cubicBezTo>
                            <a:pt x="112" y="324"/>
                            <a:pt x="112" y="324"/>
                            <a:pt x="112" y="325"/>
                          </a:cubicBezTo>
                          <a:cubicBezTo>
                            <a:pt x="113" y="325"/>
                            <a:pt x="113" y="326"/>
                            <a:pt x="113" y="326"/>
                          </a:cubicBezTo>
                          <a:cubicBezTo>
                            <a:pt x="113" y="327"/>
                            <a:pt x="113" y="328"/>
                            <a:pt x="113" y="329"/>
                          </a:cubicBezTo>
                          <a:cubicBezTo>
                            <a:pt x="113" y="329"/>
                            <a:pt x="113" y="330"/>
                            <a:pt x="114" y="331"/>
                          </a:cubicBezTo>
                          <a:cubicBezTo>
                            <a:pt x="114" y="331"/>
                            <a:pt x="114" y="332"/>
                            <a:pt x="114" y="333"/>
                          </a:cubicBezTo>
                          <a:cubicBezTo>
                            <a:pt x="114" y="333"/>
                            <a:pt x="114" y="334"/>
                            <a:pt x="114" y="335"/>
                          </a:cubicBezTo>
                          <a:cubicBezTo>
                            <a:pt x="114" y="335"/>
                            <a:pt x="115" y="336"/>
                            <a:pt x="115" y="337"/>
                          </a:cubicBezTo>
                          <a:cubicBezTo>
                            <a:pt x="115" y="337"/>
                            <a:pt x="115" y="338"/>
                            <a:pt x="115" y="338"/>
                          </a:cubicBezTo>
                          <a:cubicBezTo>
                            <a:pt x="115" y="339"/>
                            <a:pt x="115" y="340"/>
                            <a:pt x="115" y="340"/>
                          </a:cubicBezTo>
                          <a:cubicBezTo>
                            <a:pt x="116" y="341"/>
                            <a:pt x="116" y="341"/>
                            <a:pt x="116" y="342"/>
                          </a:cubicBezTo>
                          <a:cubicBezTo>
                            <a:pt x="116" y="342"/>
                            <a:pt x="116" y="343"/>
                            <a:pt x="116" y="344"/>
                          </a:cubicBezTo>
                          <a:cubicBezTo>
                            <a:pt x="116" y="344"/>
                            <a:pt x="116" y="345"/>
                            <a:pt x="117" y="346"/>
                          </a:cubicBezTo>
                          <a:cubicBezTo>
                            <a:pt x="117" y="347"/>
                            <a:pt x="117" y="347"/>
                            <a:pt x="117" y="348"/>
                          </a:cubicBezTo>
                          <a:cubicBezTo>
                            <a:pt x="117" y="349"/>
                            <a:pt x="117" y="349"/>
                            <a:pt x="117" y="350"/>
                          </a:cubicBezTo>
                          <a:cubicBezTo>
                            <a:pt x="117" y="351"/>
                            <a:pt x="117" y="351"/>
                            <a:pt x="118" y="352"/>
                          </a:cubicBezTo>
                          <a:cubicBezTo>
                            <a:pt x="118" y="353"/>
                            <a:pt x="118" y="353"/>
                            <a:pt x="118" y="354"/>
                          </a:cubicBezTo>
                          <a:cubicBezTo>
                            <a:pt x="118" y="354"/>
                            <a:pt x="118" y="355"/>
                            <a:pt x="118" y="356"/>
                          </a:cubicBezTo>
                          <a:cubicBezTo>
                            <a:pt x="118" y="356"/>
                            <a:pt x="119" y="357"/>
                            <a:pt x="119" y="358"/>
                          </a:cubicBezTo>
                          <a:cubicBezTo>
                            <a:pt x="119" y="358"/>
                            <a:pt x="119" y="359"/>
                            <a:pt x="119" y="359"/>
                          </a:cubicBezTo>
                          <a:cubicBezTo>
                            <a:pt x="119" y="360"/>
                            <a:pt x="119" y="361"/>
                            <a:pt x="119" y="362"/>
                          </a:cubicBezTo>
                          <a:cubicBezTo>
                            <a:pt x="120" y="363"/>
                            <a:pt x="120" y="363"/>
                            <a:pt x="120" y="364"/>
                          </a:cubicBezTo>
                          <a:cubicBezTo>
                            <a:pt x="120" y="364"/>
                            <a:pt x="120" y="365"/>
                            <a:pt x="120" y="365"/>
                          </a:cubicBezTo>
                          <a:cubicBezTo>
                            <a:pt x="120" y="366"/>
                            <a:pt x="120" y="367"/>
                            <a:pt x="121" y="368"/>
                          </a:cubicBezTo>
                          <a:cubicBezTo>
                            <a:pt x="121" y="369"/>
                            <a:pt x="121" y="369"/>
                            <a:pt x="121" y="370"/>
                          </a:cubicBezTo>
                          <a:cubicBezTo>
                            <a:pt x="121" y="371"/>
                            <a:pt x="121" y="371"/>
                            <a:pt x="121" y="372"/>
                          </a:cubicBezTo>
                          <a:cubicBezTo>
                            <a:pt x="121" y="372"/>
                            <a:pt x="122" y="373"/>
                            <a:pt x="122" y="374"/>
                          </a:cubicBezTo>
                          <a:cubicBezTo>
                            <a:pt x="122" y="374"/>
                            <a:pt x="122" y="375"/>
                            <a:pt x="122" y="376"/>
                          </a:cubicBezTo>
                          <a:cubicBezTo>
                            <a:pt x="122" y="377"/>
                            <a:pt x="122" y="377"/>
                            <a:pt x="122" y="378"/>
                          </a:cubicBezTo>
                          <a:cubicBezTo>
                            <a:pt x="123" y="379"/>
                            <a:pt x="123" y="380"/>
                            <a:pt x="123" y="380"/>
                          </a:cubicBezTo>
                          <a:cubicBezTo>
                            <a:pt x="123" y="381"/>
                            <a:pt x="123" y="382"/>
                            <a:pt x="123" y="382"/>
                          </a:cubicBezTo>
                          <a:cubicBezTo>
                            <a:pt x="123" y="383"/>
                            <a:pt x="123" y="384"/>
                            <a:pt x="124" y="384"/>
                          </a:cubicBezTo>
                          <a:cubicBezTo>
                            <a:pt x="124" y="385"/>
                            <a:pt x="124" y="386"/>
                            <a:pt x="124" y="386"/>
                          </a:cubicBezTo>
                          <a:cubicBezTo>
                            <a:pt x="124" y="387"/>
                            <a:pt x="124" y="388"/>
                            <a:pt x="124" y="389"/>
                          </a:cubicBezTo>
                          <a:cubicBezTo>
                            <a:pt x="124" y="389"/>
                            <a:pt x="124" y="390"/>
                            <a:pt x="125" y="391"/>
                          </a:cubicBezTo>
                          <a:cubicBezTo>
                            <a:pt x="125" y="392"/>
                            <a:pt x="125" y="392"/>
                            <a:pt x="125" y="393"/>
                          </a:cubicBezTo>
                          <a:cubicBezTo>
                            <a:pt x="125" y="394"/>
                            <a:pt x="125" y="394"/>
                            <a:pt x="125" y="395"/>
                          </a:cubicBezTo>
                          <a:cubicBezTo>
                            <a:pt x="125" y="396"/>
                            <a:pt x="126" y="397"/>
                            <a:pt x="126" y="398"/>
                          </a:cubicBezTo>
                          <a:cubicBezTo>
                            <a:pt x="126" y="399"/>
                            <a:pt x="126" y="399"/>
                            <a:pt x="126" y="399"/>
                          </a:cubicBezTo>
                          <a:cubicBezTo>
                            <a:pt x="126" y="400"/>
                            <a:pt x="126" y="401"/>
                            <a:pt x="126" y="402"/>
                          </a:cubicBezTo>
                          <a:cubicBezTo>
                            <a:pt x="127" y="403"/>
                            <a:pt x="127" y="404"/>
                            <a:pt x="127" y="404"/>
                          </a:cubicBezTo>
                          <a:cubicBezTo>
                            <a:pt x="127" y="405"/>
                            <a:pt x="127" y="406"/>
                            <a:pt x="127" y="407"/>
                          </a:cubicBezTo>
                          <a:cubicBezTo>
                            <a:pt x="127" y="407"/>
                            <a:pt x="127" y="408"/>
                            <a:pt x="128" y="409"/>
                          </a:cubicBezTo>
                          <a:cubicBezTo>
                            <a:pt x="128" y="410"/>
                            <a:pt x="128" y="411"/>
                            <a:pt x="128" y="412"/>
                          </a:cubicBezTo>
                          <a:cubicBezTo>
                            <a:pt x="128" y="412"/>
                            <a:pt x="128" y="413"/>
                            <a:pt x="128" y="414"/>
                          </a:cubicBezTo>
                          <a:cubicBezTo>
                            <a:pt x="128" y="415"/>
                            <a:pt x="129" y="415"/>
                            <a:pt x="129" y="416"/>
                          </a:cubicBezTo>
                          <a:cubicBezTo>
                            <a:pt x="129" y="417"/>
                            <a:pt x="129" y="417"/>
                            <a:pt x="129" y="418"/>
                          </a:cubicBezTo>
                          <a:cubicBezTo>
                            <a:pt x="129" y="419"/>
                            <a:pt x="129" y="420"/>
                            <a:pt x="129" y="421"/>
                          </a:cubicBezTo>
                          <a:cubicBezTo>
                            <a:pt x="130" y="422"/>
                            <a:pt x="130" y="422"/>
                            <a:pt x="130" y="423"/>
                          </a:cubicBezTo>
                          <a:cubicBezTo>
                            <a:pt x="130" y="424"/>
                            <a:pt x="130" y="425"/>
                            <a:pt x="130" y="425"/>
                          </a:cubicBezTo>
                          <a:cubicBezTo>
                            <a:pt x="130" y="426"/>
                            <a:pt x="130" y="427"/>
                            <a:pt x="130" y="428"/>
                          </a:cubicBezTo>
                          <a:cubicBezTo>
                            <a:pt x="131" y="429"/>
                            <a:pt x="131" y="429"/>
                            <a:pt x="131" y="430"/>
                          </a:cubicBezTo>
                          <a:cubicBezTo>
                            <a:pt x="131" y="431"/>
                            <a:pt x="131" y="432"/>
                            <a:pt x="131" y="433"/>
                          </a:cubicBezTo>
                          <a:cubicBezTo>
                            <a:pt x="131" y="434"/>
                            <a:pt x="131" y="434"/>
                            <a:pt x="132" y="435"/>
                          </a:cubicBezTo>
                          <a:cubicBezTo>
                            <a:pt x="132" y="436"/>
                            <a:pt x="132" y="437"/>
                            <a:pt x="132" y="437"/>
                          </a:cubicBezTo>
                          <a:cubicBezTo>
                            <a:pt x="132" y="438"/>
                            <a:pt x="132" y="439"/>
                            <a:pt x="132" y="440"/>
                          </a:cubicBezTo>
                          <a:cubicBezTo>
                            <a:pt x="132" y="441"/>
                            <a:pt x="133" y="442"/>
                            <a:pt x="133" y="443"/>
                          </a:cubicBezTo>
                          <a:cubicBezTo>
                            <a:pt x="133" y="443"/>
                            <a:pt x="133" y="444"/>
                            <a:pt x="133" y="445"/>
                          </a:cubicBezTo>
                          <a:cubicBezTo>
                            <a:pt x="133" y="446"/>
                            <a:pt x="133" y="447"/>
                            <a:pt x="133" y="448"/>
                          </a:cubicBezTo>
                          <a:cubicBezTo>
                            <a:pt x="134" y="448"/>
                            <a:pt x="134" y="450"/>
                            <a:pt x="134" y="451"/>
                          </a:cubicBezTo>
                          <a:cubicBezTo>
                            <a:pt x="134" y="452"/>
                            <a:pt x="134" y="452"/>
                            <a:pt x="134" y="453"/>
                          </a:cubicBezTo>
                          <a:cubicBezTo>
                            <a:pt x="134" y="454"/>
                            <a:pt x="134" y="455"/>
                            <a:pt x="135" y="456"/>
                          </a:cubicBezTo>
                          <a:cubicBezTo>
                            <a:pt x="135" y="456"/>
                            <a:pt x="135" y="457"/>
                            <a:pt x="135" y="458"/>
                          </a:cubicBezTo>
                          <a:cubicBezTo>
                            <a:pt x="135" y="459"/>
                            <a:pt x="135" y="460"/>
                            <a:pt x="135" y="460"/>
                          </a:cubicBezTo>
                          <a:cubicBezTo>
                            <a:pt x="135" y="461"/>
                            <a:pt x="136" y="462"/>
                            <a:pt x="136" y="463"/>
                          </a:cubicBezTo>
                          <a:cubicBezTo>
                            <a:pt x="136" y="464"/>
                            <a:pt x="136" y="465"/>
                            <a:pt x="136" y="466"/>
                          </a:cubicBezTo>
                          <a:cubicBezTo>
                            <a:pt x="136" y="467"/>
                            <a:pt x="136" y="468"/>
                            <a:pt x="136" y="468"/>
                          </a:cubicBezTo>
                          <a:cubicBezTo>
                            <a:pt x="136" y="469"/>
                            <a:pt x="137" y="470"/>
                            <a:pt x="137" y="471"/>
                          </a:cubicBezTo>
                          <a:cubicBezTo>
                            <a:pt x="137" y="472"/>
                            <a:pt x="137" y="473"/>
                            <a:pt x="137" y="474"/>
                          </a:cubicBezTo>
                          <a:cubicBezTo>
                            <a:pt x="137" y="475"/>
                            <a:pt x="137" y="476"/>
                            <a:pt x="137" y="476"/>
                          </a:cubicBezTo>
                          <a:cubicBezTo>
                            <a:pt x="138" y="477"/>
                            <a:pt x="138" y="478"/>
                            <a:pt x="138" y="479"/>
                          </a:cubicBezTo>
                          <a:cubicBezTo>
                            <a:pt x="138" y="480"/>
                            <a:pt x="138" y="481"/>
                            <a:pt x="138" y="482"/>
                          </a:cubicBezTo>
                          <a:cubicBezTo>
                            <a:pt x="138" y="483"/>
                            <a:pt x="138" y="484"/>
                            <a:pt x="139" y="485"/>
                          </a:cubicBezTo>
                          <a:cubicBezTo>
                            <a:pt x="139" y="486"/>
                            <a:pt x="139" y="487"/>
                            <a:pt x="139" y="487"/>
                          </a:cubicBezTo>
                          <a:cubicBezTo>
                            <a:pt x="139" y="488"/>
                            <a:pt x="139" y="490"/>
                            <a:pt x="139" y="491"/>
                          </a:cubicBezTo>
                          <a:cubicBezTo>
                            <a:pt x="139" y="492"/>
                            <a:pt x="140" y="493"/>
                            <a:pt x="140" y="494"/>
                          </a:cubicBezTo>
                          <a:cubicBezTo>
                            <a:pt x="140" y="494"/>
                            <a:pt x="140" y="495"/>
                            <a:pt x="140" y="496"/>
                          </a:cubicBezTo>
                          <a:cubicBezTo>
                            <a:pt x="140" y="497"/>
                            <a:pt x="140" y="499"/>
                            <a:pt x="140" y="500"/>
                          </a:cubicBezTo>
                          <a:cubicBezTo>
                            <a:pt x="141" y="501"/>
                            <a:pt x="141" y="501"/>
                            <a:pt x="141" y="502"/>
                          </a:cubicBezTo>
                          <a:cubicBezTo>
                            <a:pt x="141" y="503"/>
                            <a:pt x="141" y="504"/>
                            <a:pt x="141" y="505"/>
                          </a:cubicBezTo>
                          <a:cubicBezTo>
                            <a:pt x="141" y="506"/>
                            <a:pt x="141" y="507"/>
                            <a:pt x="142" y="508"/>
                          </a:cubicBezTo>
                          <a:cubicBezTo>
                            <a:pt x="142" y="509"/>
                            <a:pt x="142" y="510"/>
                            <a:pt x="142" y="511"/>
                          </a:cubicBezTo>
                          <a:cubicBezTo>
                            <a:pt x="142" y="511"/>
                            <a:pt x="142" y="512"/>
                            <a:pt x="142" y="513"/>
                          </a:cubicBezTo>
                          <a:cubicBezTo>
                            <a:pt x="142" y="514"/>
                            <a:pt x="142" y="515"/>
                            <a:pt x="143" y="516"/>
                          </a:cubicBezTo>
                          <a:cubicBezTo>
                            <a:pt x="143" y="517"/>
                            <a:pt x="143" y="518"/>
                            <a:pt x="143" y="519"/>
                          </a:cubicBezTo>
                          <a:cubicBezTo>
                            <a:pt x="143" y="520"/>
                            <a:pt x="143" y="521"/>
                            <a:pt x="143" y="522"/>
                          </a:cubicBezTo>
                          <a:cubicBezTo>
                            <a:pt x="143" y="523"/>
                            <a:pt x="144" y="524"/>
                            <a:pt x="144" y="525"/>
                          </a:cubicBezTo>
                          <a:cubicBezTo>
                            <a:pt x="144" y="526"/>
                            <a:pt x="144" y="527"/>
                            <a:pt x="144" y="528"/>
                          </a:cubicBezTo>
                          <a:cubicBezTo>
                            <a:pt x="144" y="529"/>
                            <a:pt x="144" y="530"/>
                            <a:pt x="144" y="530"/>
                          </a:cubicBezTo>
                          <a:cubicBezTo>
                            <a:pt x="145" y="531"/>
                            <a:pt x="145" y="532"/>
                            <a:pt x="145" y="533"/>
                          </a:cubicBezTo>
                          <a:cubicBezTo>
                            <a:pt x="145" y="534"/>
                            <a:pt x="145" y="536"/>
                            <a:pt x="145" y="537"/>
                          </a:cubicBezTo>
                          <a:cubicBezTo>
                            <a:pt x="145" y="538"/>
                            <a:pt x="145" y="538"/>
                            <a:pt x="146" y="539"/>
                          </a:cubicBezTo>
                          <a:cubicBezTo>
                            <a:pt x="146" y="540"/>
                            <a:pt x="146" y="541"/>
                            <a:pt x="146" y="542"/>
                          </a:cubicBezTo>
                          <a:cubicBezTo>
                            <a:pt x="146" y="543"/>
                            <a:pt x="146" y="544"/>
                            <a:pt x="146" y="545"/>
                          </a:cubicBezTo>
                          <a:cubicBezTo>
                            <a:pt x="146" y="546"/>
                            <a:pt x="147" y="547"/>
                            <a:pt x="147" y="548"/>
                          </a:cubicBezTo>
                          <a:cubicBezTo>
                            <a:pt x="147" y="549"/>
                            <a:pt x="147" y="550"/>
                            <a:pt x="147" y="551"/>
                          </a:cubicBezTo>
                          <a:cubicBezTo>
                            <a:pt x="147" y="552"/>
                            <a:pt x="147" y="553"/>
                            <a:pt x="147" y="554"/>
                          </a:cubicBezTo>
                          <a:cubicBezTo>
                            <a:pt x="148" y="555"/>
                            <a:pt x="148" y="556"/>
                            <a:pt x="148" y="557"/>
                          </a:cubicBezTo>
                          <a:cubicBezTo>
                            <a:pt x="148" y="558"/>
                            <a:pt x="148" y="559"/>
                            <a:pt x="148" y="560"/>
                          </a:cubicBezTo>
                          <a:cubicBezTo>
                            <a:pt x="148" y="561"/>
                            <a:pt x="148" y="562"/>
                            <a:pt x="149" y="563"/>
                          </a:cubicBezTo>
                          <a:cubicBezTo>
                            <a:pt x="149" y="564"/>
                            <a:pt x="149" y="564"/>
                            <a:pt x="149" y="565"/>
                          </a:cubicBezTo>
                          <a:cubicBezTo>
                            <a:pt x="149" y="566"/>
                            <a:pt x="149" y="568"/>
                            <a:pt x="149" y="569"/>
                          </a:cubicBezTo>
                          <a:cubicBezTo>
                            <a:pt x="149" y="570"/>
                            <a:pt x="149" y="571"/>
                            <a:pt x="150" y="572"/>
                          </a:cubicBezTo>
                          <a:cubicBezTo>
                            <a:pt x="150" y="573"/>
                            <a:pt x="150" y="574"/>
                            <a:pt x="150" y="575"/>
                          </a:cubicBezTo>
                          <a:cubicBezTo>
                            <a:pt x="150" y="576"/>
                            <a:pt x="150" y="577"/>
                            <a:pt x="150" y="578"/>
                          </a:cubicBezTo>
                          <a:cubicBezTo>
                            <a:pt x="150" y="579"/>
                            <a:pt x="151" y="580"/>
                            <a:pt x="151" y="581"/>
                          </a:cubicBezTo>
                          <a:cubicBezTo>
                            <a:pt x="151" y="582"/>
                            <a:pt x="151" y="583"/>
                            <a:pt x="151" y="584"/>
                          </a:cubicBezTo>
                          <a:cubicBezTo>
                            <a:pt x="151" y="585"/>
                            <a:pt x="151" y="586"/>
                            <a:pt x="151" y="587"/>
                          </a:cubicBezTo>
                          <a:cubicBezTo>
                            <a:pt x="152" y="588"/>
                            <a:pt x="152" y="589"/>
                            <a:pt x="152" y="590"/>
                          </a:cubicBezTo>
                          <a:cubicBezTo>
                            <a:pt x="152" y="591"/>
                            <a:pt x="152" y="592"/>
                            <a:pt x="152" y="594"/>
                          </a:cubicBezTo>
                          <a:cubicBezTo>
                            <a:pt x="152" y="595"/>
                            <a:pt x="152" y="596"/>
                            <a:pt x="153" y="597"/>
                          </a:cubicBezTo>
                          <a:cubicBezTo>
                            <a:pt x="153" y="598"/>
                            <a:pt x="153" y="598"/>
                            <a:pt x="153" y="599"/>
                          </a:cubicBezTo>
                          <a:cubicBezTo>
                            <a:pt x="153" y="600"/>
                            <a:pt x="153" y="602"/>
                            <a:pt x="153" y="603"/>
                          </a:cubicBezTo>
                          <a:cubicBezTo>
                            <a:pt x="153" y="604"/>
                            <a:pt x="154" y="605"/>
                            <a:pt x="154" y="606"/>
                          </a:cubicBezTo>
                          <a:cubicBezTo>
                            <a:pt x="154" y="607"/>
                            <a:pt x="154" y="608"/>
                            <a:pt x="154" y="609"/>
                          </a:cubicBezTo>
                          <a:cubicBezTo>
                            <a:pt x="154" y="610"/>
                            <a:pt x="154" y="611"/>
                            <a:pt x="154" y="612"/>
                          </a:cubicBezTo>
                          <a:cubicBezTo>
                            <a:pt x="155" y="613"/>
                            <a:pt x="155" y="614"/>
                            <a:pt x="155" y="615"/>
                          </a:cubicBezTo>
                          <a:cubicBezTo>
                            <a:pt x="155" y="616"/>
                            <a:pt x="155" y="617"/>
                            <a:pt x="155" y="618"/>
                          </a:cubicBezTo>
                          <a:cubicBezTo>
                            <a:pt x="155" y="619"/>
                            <a:pt x="155" y="620"/>
                            <a:pt x="155" y="621"/>
                          </a:cubicBezTo>
                          <a:cubicBezTo>
                            <a:pt x="156" y="622"/>
                            <a:pt x="156" y="623"/>
                            <a:pt x="156" y="624"/>
                          </a:cubicBezTo>
                          <a:cubicBezTo>
                            <a:pt x="156" y="625"/>
                            <a:pt x="156" y="626"/>
                            <a:pt x="156" y="627"/>
                          </a:cubicBezTo>
                          <a:cubicBezTo>
                            <a:pt x="156" y="628"/>
                            <a:pt x="156" y="629"/>
                            <a:pt x="157" y="630"/>
                          </a:cubicBezTo>
                          <a:cubicBezTo>
                            <a:pt x="157" y="631"/>
                            <a:pt x="157" y="632"/>
                            <a:pt x="157" y="633"/>
                          </a:cubicBezTo>
                          <a:cubicBezTo>
                            <a:pt x="157" y="635"/>
                            <a:pt x="157" y="635"/>
                            <a:pt x="157" y="636"/>
                          </a:cubicBezTo>
                          <a:cubicBezTo>
                            <a:pt x="157" y="637"/>
                            <a:pt x="158" y="639"/>
                            <a:pt x="158" y="640"/>
                          </a:cubicBezTo>
                          <a:cubicBezTo>
                            <a:pt x="158" y="641"/>
                            <a:pt x="158" y="642"/>
                            <a:pt x="158" y="643"/>
                          </a:cubicBezTo>
                          <a:cubicBezTo>
                            <a:pt x="158" y="644"/>
                            <a:pt x="158" y="645"/>
                            <a:pt x="158" y="646"/>
                          </a:cubicBezTo>
                          <a:cubicBezTo>
                            <a:pt x="159" y="647"/>
                            <a:pt x="159" y="648"/>
                            <a:pt x="159" y="649"/>
                          </a:cubicBezTo>
                          <a:cubicBezTo>
                            <a:pt x="159" y="650"/>
                            <a:pt x="159" y="651"/>
                            <a:pt x="159" y="652"/>
                          </a:cubicBezTo>
                          <a:cubicBezTo>
                            <a:pt x="159" y="653"/>
                            <a:pt x="159" y="654"/>
                            <a:pt x="160" y="655"/>
                          </a:cubicBezTo>
                          <a:cubicBezTo>
                            <a:pt x="160" y="656"/>
                            <a:pt x="160" y="657"/>
                            <a:pt x="160" y="658"/>
                          </a:cubicBezTo>
                          <a:cubicBezTo>
                            <a:pt x="160" y="659"/>
                            <a:pt x="160" y="660"/>
                            <a:pt x="160" y="661"/>
                          </a:cubicBezTo>
                          <a:cubicBezTo>
                            <a:pt x="160" y="662"/>
                            <a:pt x="161" y="663"/>
                            <a:pt x="161" y="664"/>
                          </a:cubicBezTo>
                          <a:cubicBezTo>
                            <a:pt x="161" y="665"/>
                            <a:pt x="161" y="666"/>
                            <a:pt x="161" y="667"/>
                          </a:cubicBezTo>
                          <a:cubicBezTo>
                            <a:pt x="161" y="668"/>
                            <a:pt x="161" y="669"/>
                            <a:pt x="161" y="670"/>
                          </a:cubicBezTo>
                          <a:cubicBezTo>
                            <a:pt x="161" y="671"/>
                            <a:pt x="162" y="673"/>
                            <a:pt x="162" y="674"/>
                          </a:cubicBezTo>
                          <a:cubicBezTo>
                            <a:pt x="162" y="675"/>
                            <a:pt x="162" y="676"/>
                            <a:pt x="162" y="677"/>
                          </a:cubicBezTo>
                          <a:cubicBezTo>
                            <a:pt x="162" y="678"/>
                            <a:pt x="162" y="679"/>
                            <a:pt x="162" y="680"/>
                          </a:cubicBezTo>
                          <a:cubicBezTo>
                            <a:pt x="163" y="681"/>
                            <a:pt x="163" y="682"/>
                            <a:pt x="163" y="683"/>
                          </a:cubicBezTo>
                          <a:cubicBezTo>
                            <a:pt x="163" y="684"/>
                            <a:pt x="163" y="685"/>
                            <a:pt x="163" y="686"/>
                          </a:cubicBezTo>
                          <a:cubicBezTo>
                            <a:pt x="163" y="687"/>
                            <a:pt x="163" y="688"/>
                            <a:pt x="164" y="689"/>
                          </a:cubicBezTo>
                          <a:cubicBezTo>
                            <a:pt x="164" y="691"/>
                            <a:pt x="164" y="692"/>
                            <a:pt x="164" y="693"/>
                          </a:cubicBezTo>
                          <a:cubicBezTo>
                            <a:pt x="165" y="694"/>
                            <a:pt x="165" y="695"/>
                            <a:pt x="165" y="696"/>
                          </a:cubicBezTo>
                          <a:cubicBezTo>
                            <a:pt x="165" y="697"/>
                            <a:pt x="165" y="698"/>
                            <a:pt x="165" y="699"/>
                          </a:cubicBezTo>
                          <a:cubicBezTo>
                            <a:pt x="165" y="700"/>
                            <a:pt x="165" y="701"/>
                            <a:pt x="166" y="702"/>
                          </a:cubicBezTo>
                          <a:cubicBezTo>
                            <a:pt x="166" y="703"/>
                            <a:pt x="166" y="705"/>
                            <a:pt x="166" y="706"/>
                          </a:cubicBezTo>
                          <a:cubicBezTo>
                            <a:pt x="166" y="707"/>
                            <a:pt x="166" y="707"/>
                            <a:pt x="166" y="709"/>
                          </a:cubicBezTo>
                          <a:cubicBezTo>
                            <a:pt x="166" y="710"/>
                            <a:pt x="167" y="711"/>
                            <a:pt x="167" y="712"/>
                          </a:cubicBezTo>
                          <a:cubicBezTo>
                            <a:pt x="167" y="713"/>
                            <a:pt x="167" y="714"/>
                            <a:pt x="167" y="715"/>
                          </a:cubicBezTo>
                          <a:cubicBezTo>
                            <a:pt x="167" y="716"/>
                            <a:pt x="167" y="717"/>
                            <a:pt x="167" y="718"/>
                          </a:cubicBezTo>
                          <a:cubicBezTo>
                            <a:pt x="168" y="719"/>
                            <a:pt x="168" y="720"/>
                            <a:pt x="168" y="721"/>
                          </a:cubicBezTo>
                          <a:cubicBezTo>
                            <a:pt x="168" y="722"/>
                            <a:pt x="168" y="723"/>
                            <a:pt x="168" y="724"/>
                          </a:cubicBezTo>
                          <a:cubicBezTo>
                            <a:pt x="168" y="725"/>
                            <a:pt x="168" y="726"/>
                            <a:pt x="168" y="727"/>
                          </a:cubicBezTo>
                          <a:cubicBezTo>
                            <a:pt x="169" y="728"/>
                            <a:pt x="169" y="729"/>
                            <a:pt x="169" y="730"/>
                          </a:cubicBezTo>
                          <a:cubicBezTo>
                            <a:pt x="169" y="731"/>
                            <a:pt x="169" y="733"/>
                            <a:pt x="169" y="734"/>
                          </a:cubicBezTo>
                          <a:cubicBezTo>
                            <a:pt x="169" y="735"/>
                            <a:pt x="169" y="735"/>
                            <a:pt x="170" y="736"/>
                          </a:cubicBezTo>
                          <a:cubicBezTo>
                            <a:pt x="170" y="738"/>
                            <a:pt x="170" y="739"/>
                            <a:pt x="170" y="740"/>
                          </a:cubicBezTo>
                          <a:cubicBezTo>
                            <a:pt x="170" y="741"/>
                            <a:pt x="170" y="742"/>
                            <a:pt x="170" y="743"/>
                          </a:cubicBezTo>
                          <a:cubicBezTo>
                            <a:pt x="170" y="744"/>
                            <a:pt x="171" y="745"/>
                            <a:pt x="171" y="746"/>
                          </a:cubicBezTo>
                          <a:cubicBezTo>
                            <a:pt x="171" y="747"/>
                            <a:pt x="171" y="748"/>
                            <a:pt x="171" y="749"/>
                          </a:cubicBezTo>
                          <a:cubicBezTo>
                            <a:pt x="171" y="750"/>
                            <a:pt x="171" y="751"/>
                            <a:pt x="171" y="752"/>
                          </a:cubicBezTo>
                          <a:cubicBezTo>
                            <a:pt x="172" y="753"/>
                            <a:pt x="172" y="754"/>
                            <a:pt x="172" y="755"/>
                          </a:cubicBezTo>
                          <a:cubicBezTo>
                            <a:pt x="172" y="756"/>
                            <a:pt x="172" y="757"/>
                            <a:pt x="172" y="758"/>
                          </a:cubicBezTo>
                          <a:cubicBezTo>
                            <a:pt x="172" y="759"/>
                            <a:pt x="172" y="761"/>
                            <a:pt x="173" y="762"/>
                          </a:cubicBezTo>
                          <a:cubicBezTo>
                            <a:pt x="173" y="763"/>
                            <a:pt x="173" y="764"/>
                            <a:pt x="173" y="765"/>
                          </a:cubicBezTo>
                          <a:cubicBezTo>
                            <a:pt x="173" y="766"/>
                            <a:pt x="173" y="767"/>
                            <a:pt x="173" y="768"/>
                          </a:cubicBezTo>
                          <a:cubicBezTo>
                            <a:pt x="173" y="769"/>
                            <a:pt x="174" y="770"/>
                            <a:pt x="174" y="771"/>
                          </a:cubicBezTo>
                          <a:cubicBezTo>
                            <a:pt x="174" y="772"/>
                            <a:pt x="174" y="773"/>
                            <a:pt x="174" y="774"/>
                          </a:cubicBezTo>
                          <a:cubicBezTo>
                            <a:pt x="174" y="775"/>
                            <a:pt x="174" y="776"/>
                            <a:pt x="174" y="777"/>
                          </a:cubicBezTo>
                          <a:cubicBezTo>
                            <a:pt x="174" y="778"/>
                            <a:pt x="175" y="779"/>
                            <a:pt x="175" y="780"/>
                          </a:cubicBezTo>
                          <a:cubicBezTo>
                            <a:pt x="175" y="781"/>
                            <a:pt x="175" y="783"/>
                            <a:pt x="175" y="784"/>
                          </a:cubicBezTo>
                          <a:cubicBezTo>
                            <a:pt x="175" y="785"/>
                            <a:pt x="175" y="786"/>
                            <a:pt x="175" y="787"/>
                          </a:cubicBezTo>
                          <a:cubicBezTo>
                            <a:pt x="176" y="788"/>
                            <a:pt x="176" y="789"/>
                            <a:pt x="176" y="790"/>
                          </a:cubicBezTo>
                          <a:cubicBezTo>
                            <a:pt x="176" y="791"/>
                            <a:pt x="176" y="792"/>
                            <a:pt x="176" y="793"/>
                          </a:cubicBezTo>
                          <a:cubicBezTo>
                            <a:pt x="176" y="794"/>
                            <a:pt x="176" y="795"/>
                            <a:pt x="177" y="796"/>
                          </a:cubicBezTo>
                          <a:cubicBezTo>
                            <a:pt x="177" y="797"/>
                            <a:pt x="177" y="798"/>
                            <a:pt x="177" y="799"/>
                          </a:cubicBezTo>
                          <a:cubicBezTo>
                            <a:pt x="177" y="800"/>
                            <a:pt x="177" y="800"/>
                            <a:pt x="177" y="801"/>
                          </a:cubicBezTo>
                          <a:cubicBezTo>
                            <a:pt x="177" y="802"/>
                            <a:pt x="178" y="804"/>
                            <a:pt x="178" y="805"/>
                          </a:cubicBezTo>
                          <a:cubicBezTo>
                            <a:pt x="178" y="806"/>
                            <a:pt x="178" y="807"/>
                            <a:pt x="178" y="808"/>
                          </a:cubicBezTo>
                          <a:cubicBezTo>
                            <a:pt x="178" y="809"/>
                            <a:pt x="178" y="810"/>
                            <a:pt x="178" y="811"/>
                          </a:cubicBezTo>
                          <a:cubicBezTo>
                            <a:pt x="179" y="812"/>
                            <a:pt x="179" y="813"/>
                            <a:pt x="179" y="814"/>
                          </a:cubicBezTo>
                          <a:cubicBezTo>
                            <a:pt x="179" y="815"/>
                            <a:pt x="179" y="816"/>
                            <a:pt x="179" y="817"/>
                          </a:cubicBezTo>
                          <a:cubicBezTo>
                            <a:pt x="179" y="818"/>
                            <a:pt x="179" y="819"/>
                            <a:pt x="180" y="820"/>
                          </a:cubicBezTo>
                          <a:cubicBezTo>
                            <a:pt x="180" y="821"/>
                            <a:pt x="180" y="822"/>
                            <a:pt x="180" y="823"/>
                          </a:cubicBezTo>
                          <a:cubicBezTo>
                            <a:pt x="180" y="824"/>
                            <a:pt x="180" y="825"/>
                            <a:pt x="180" y="826"/>
                          </a:cubicBezTo>
                          <a:cubicBezTo>
                            <a:pt x="180" y="827"/>
                            <a:pt x="180" y="828"/>
                            <a:pt x="181" y="829"/>
                          </a:cubicBezTo>
                          <a:cubicBezTo>
                            <a:pt x="181" y="830"/>
                            <a:pt x="181" y="831"/>
                            <a:pt x="181" y="832"/>
                          </a:cubicBezTo>
                          <a:cubicBezTo>
                            <a:pt x="181" y="833"/>
                            <a:pt x="181" y="834"/>
                            <a:pt x="181" y="835"/>
                          </a:cubicBezTo>
                          <a:cubicBezTo>
                            <a:pt x="181" y="836"/>
                            <a:pt x="182" y="837"/>
                            <a:pt x="182" y="838"/>
                          </a:cubicBezTo>
                          <a:cubicBezTo>
                            <a:pt x="182" y="839"/>
                            <a:pt x="182" y="840"/>
                            <a:pt x="182" y="841"/>
                          </a:cubicBezTo>
                          <a:cubicBezTo>
                            <a:pt x="182" y="842"/>
                            <a:pt x="182" y="843"/>
                            <a:pt x="182" y="844"/>
                          </a:cubicBezTo>
                          <a:cubicBezTo>
                            <a:pt x="183" y="845"/>
                            <a:pt x="183" y="846"/>
                            <a:pt x="183" y="847"/>
                          </a:cubicBezTo>
                          <a:cubicBezTo>
                            <a:pt x="183" y="848"/>
                            <a:pt x="183" y="849"/>
                            <a:pt x="183" y="850"/>
                          </a:cubicBezTo>
                          <a:cubicBezTo>
                            <a:pt x="183" y="851"/>
                            <a:pt x="183" y="852"/>
                            <a:pt x="184" y="853"/>
                          </a:cubicBezTo>
                          <a:cubicBezTo>
                            <a:pt x="184" y="854"/>
                            <a:pt x="184" y="855"/>
                            <a:pt x="184" y="856"/>
                          </a:cubicBezTo>
                          <a:cubicBezTo>
                            <a:pt x="184" y="857"/>
                            <a:pt x="184" y="858"/>
                            <a:pt x="184" y="859"/>
                          </a:cubicBezTo>
                          <a:cubicBezTo>
                            <a:pt x="184" y="860"/>
                            <a:pt x="185" y="861"/>
                            <a:pt x="185" y="862"/>
                          </a:cubicBezTo>
                          <a:cubicBezTo>
                            <a:pt x="185" y="863"/>
                            <a:pt x="185" y="864"/>
                            <a:pt x="185" y="865"/>
                          </a:cubicBezTo>
                          <a:cubicBezTo>
                            <a:pt x="185" y="866"/>
                            <a:pt x="185" y="867"/>
                            <a:pt x="185" y="868"/>
                          </a:cubicBezTo>
                          <a:cubicBezTo>
                            <a:pt x="186" y="869"/>
                            <a:pt x="186" y="870"/>
                            <a:pt x="186" y="871"/>
                          </a:cubicBezTo>
                          <a:cubicBezTo>
                            <a:pt x="186" y="872"/>
                            <a:pt x="186" y="872"/>
                            <a:pt x="186" y="873"/>
                          </a:cubicBezTo>
                          <a:cubicBezTo>
                            <a:pt x="186" y="875"/>
                            <a:pt x="186" y="876"/>
                            <a:pt x="187" y="877"/>
                          </a:cubicBezTo>
                          <a:cubicBezTo>
                            <a:pt x="187" y="878"/>
                            <a:pt x="187" y="879"/>
                            <a:pt x="187" y="880"/>
                          </a:cubicBezTo>
                          <a:cubicBezTo>
                            <a:pt x="187" y="880"/>
                            <a:pt x="187" y="881"/>
                            <a:pt x="187" y="882"/>
                          </a:cubicBezTo>
                          <a:cubicBezTo>
                            <a:pt x="187" y="883"/>
                            <a:pt x="187" y="885"/>
                            <a:pt x="188" y="886"/>
                          </a:cubicBezTo>
                          <a:cubicBezTo>
                            <a:pt x="188" y="886"/>
                            <a:pt x="188" y="887"/>
                            <a:pt x="188" y="888"/>
                          </a:cubicBezTo>
                          <a:cubicBezTo>
                            <a:pt x="188" y="889"/>
                            <a:pt x="188" y="890"/>
                            <a:pt x="188" y="891"/>
                          </a:cubicBezTo>
                          <a:cubicBezTo>
                            <a:pt x="188" y="893"/>
                            <a:pt x="189" y="894"/>
                            <a:pt x="189" y="894"/>
                          </a:cubicBezTo>
                          <a:cubicBezTo>
                            <a:pt x="189" y="895"/>
                            <a:pt x="189" y="896"/>
                            <a:pt x="189" y="897"/>
                          </a:cubicBezTo>
                          <a:cubicBezTo>
                            <a:pt x="189" y="898"/>
                            <a:pt x="189" y="899"/>
                            <a:pt x="189" y="900"/>
                          </a:cubicBezTo>
                          <a:cubicBezTo>
                            <a:pt x="190" y="901"/>
                            <a:pt x="190" y="902"/>
                            <a:pt x="190" y="903"/>
                          </a:cubicBezTo>
                          <a:cubicBezTo>
                            <a:pt x="190" y="904"/>
                            <a:pt x="190" y="905"/>
                            <a:pt x="190" y="906"/>
                          </a:cubicBezTo>
                          <a:cubicBezTo>
                            <a:pt x="190" y="907"/>
                            <a:pt x="190" y="908"/>
                            <a:pt x="191" y="909"/>
                          </a:cubicBezTo>
                          <a:cubicBezTo>
                            <a:pt x="191" y="910"/>
                            <a:pt x="191" y="910"/>
                            <a:pt x="191" y="911"/>
                          </a:cubicBezTo>
                          <a:cubicBezTo>
                            <a:pt x="191" y="912"/>
                            <a:pt x="191" y="913"/>
                            <a:pt x="191" y="914"/>
                          </a:cubicBezTo>
                          <a:cubicBezTo>
                            <a:pt x="191" y="915"/>
                            <a:pt x="192" y="916"/>
                            <a:pt x="192" y="917"/>
                          </a:cubicBezTo>
                          <a:cubicBezTo>
                            <a:pt x="192" y="918"/>
                            <a:pt x="192" y="919"/>
                            <a:pt x="192" y="920"/>
                          </a:cubicBezTo>
                          <a:cubicBezTo>
                            <a:pt x="192" y="921"/>
                            <a:pt x="192" y="922"/>
                            <a:pt x="192" y="923"/>
                          </a:cubicBezTo>
                          <a:cubicBezTo>
                            <a:pt x="193" y="924"/>
                            <a:pt x="193" y="924"/>
                            <a:pt x="193" y="925"/>
                          </a:cubicBezTo>
                          <a:cubicBezTo>
                            <a:pt x="193" y="926"/>
                            <a:pt x="193" y="927"/>
                            <a:pt x="193" y="928"/>
                          </a:cubicBezTo>
                          <a:cubicBezTo>
                            <a:pt x="193" y="929"/>
                            <a:pt x="193" y="930"/>
                            <a:pt x="193" y="931"/>
                          </a:cubicBezTo>
                          <a:cubicBezTo>
                            <a:pt x="194" y="932"/>
                            <a:pt x="194" y="933"/>
                            <a:pt x="194" y="933"/>
                          </a:cubicBezTo>
                          <a:cubicBezTo>
                            <a:pt x="194" y="934"/>
                            <a:pt x="194" y="935"/>
                            <a:pt x="194" y="936"/>
                          </a:cubicBezTo>
                          <a:cubicBezTo>
                            <a:pt x="194" y="937"/>
                            <a:pt x="194" y="938"/>
                            <a:pt x="195" y="939"/>
                          </a:cubicBezTo>
                          <a:cubicBezTo>
                            <a:pt x="195" y="940"/>
                            <a:pt x="195" y="940"/>
                            <a:pt x="195" y="941"/>
                          </a:cubicBezTo>
                          <a:cubicBezTo>
                            <a:pt x="195" y="942"/>
                            <a:pt x="195" y="944"/>
                            <a:pt x="195" y="944"/>
                          </a:cubicBezTo>
                          <a:cubicBezTo>
                            <a:pt x="195" y="945"/>
                            <a:pt x="196" y="946"/>
                            <a:pt x="196" y="947"/>
                          </a:cubicBezTo>
                          <a:cubicBezTo>
                            <a:pt x="196" y="948"/>
                            <a:pt x="196" y="949"/>
                            <a:pt x="196" y="950"/>
                          </a:cubicBezTo>
                          <a:cubicBezTo>
                            <a:pt x="196" y="951"/>
                            <a:pt x="196" y="951"/>
                            <a:pt x="196" y="952"/>
                          </a:cubicBezTo>
                          <a:cubicBezTo>
                            <a:pt x="197" y="953"/>
                            <a:pt x="197" y="954"/>
                            <a:pt x="197" y="955"/>
                          </a:cubicBezTo>
                          <a:cubicBezTo>
                            <a:pt x="197" y="956"/>
                            <a:pt x="197" y="957"/>
                            <a:pt x="197" y="957"/>
                          </a:cubicBezTo>
                          <a:cubicBezTo>
                            <a:pt x="197" y="958"/>
                            <a:pt x="197" y="959"/>
                            <a:pt x="198" y="960"/>
                          </a:cubicBezTo>
                          <a:cubicBezTo>
                            <a:pt x="198" y="961"/>
                            <a:pt x="198" y="961"/>
                            <a:pt x="198" y="962"/>
                          </a:cubicBezTo>
                          <a:cubicBezTo>
                            <a:pt x="198" y="963"/>
                            <a:pt x="198" y="964"/>
                            <a:pt x="198" y="965"/>
                          </a:cubicBezTo>
                          <a:cubicBezTo>
                            <a:pt x="198" y="966"/>
                            <a:pt x="199" y="967"/>
                            <a:pt x="199" y="968"/>
                          </a:cubicBezTo>
                          <a:cubicBezTo>
                            <a:pt x="199" y="969"/>
                            <a:pt x="199" y="970"/>
                            <a:pt x="199" y="970"/>
                          </a:cubicBezTo>
                          <a:cubicBezTo>
                            <a:pt x="199" y="971"/>
                            <a:pt x="199" y="972"/>
                            <a:pt x="199" y="973"/>
                          </a:cubicBezTo>
                          <a:cubicBezTo>
                            <a:pt x="199" y="974"/>
                            <a:pt x="200" y="975"/>
                            <a:pt x="200" y="976"/>
                          </a:cubicBezTo>
                          <a:cubicBezTo>
                            <a:pt x="200" y="976"/>
                            <a:pt x="200" y="977"/>
                            <a:pt x="200" y="978"/>
                          </a:cubicBezTo>
                          <a:cubicBezTo>
                            <a:pt x="200" y="979"/>
                            <a:pt x="200" y="980"/>
                            <a:pt x="200" y="981"/>
                          </a:cubicBezTo>
                          <a:cubicBezTo>
                            <a:pt x="201" y="981"/>
                            <a:pt x="201" y="982"/>
                            <a:pt x="201" y="983"/>
                          </a:cubicBezTo>
                          <a:cubicBezTo>
                            <a:pt x="201" y="984"/>
                            <a:pt x="201" y="984"/>
                            <a:pt x="201" y="985"/>
                          </a:cubicBezTo>
                          <a:cubicBezTo>
                            <a:pt x="201" y="986"/>
                            <a:pt x="201" y="987"/>
                            <a:pt x="202" y="988"/>
                          </a:cubicBezTo>
                          <a:cubicBezTo>
                            <a:pt x="202" y="989"/>
                            <a:pt x="202" y="989"/>
                            <a:pt x="202" y="990"/>
                          </a:cubicBezTo>
                          <a:cubicBezTo>
                            <a:pt x="202" y="991"/>
                            <a:pt x="202" y="992"/>
                            <a:pt x="202" y="993"/>
                          </a:cubicBezTo>
                          <a:cubicBezTo>
                            <a:pt x="202" y="994"/>
                            <a:pt x="203" y="995"/>
                            <a:pt x="203" y="995"/>
                          </a:cubicBezTo>
                          <a:cubicBezTo>
                            <a:pt x="203" y="996"/>
                            <a:pt x="203" y="997"/>
                            <a:pt x="203" y="998"/>
                          </a:cubicBezTo>
                          <a:cubicBezTo>
                            <a:pt x="203" y="999"/>
                            <a:pt x="203" y="1000"/>
                            <a:pt x="203" y="1000"/>
                          </a:cubicBezTo>
                          <a:cubicBezTo>
                            <a:pt x="204" y="1001"/>
                            <a:pt x="204" y="1002"/>
                            <a:pt x="204" y="1003"/>
                          </a:cubicBezTo>
                          <a:cubicBezTo>
                            <a:pt x="204" y="1003"/>
                            <a:pt x="204" y="1004"/>
                            <a:pt x="204" y="1005"/>
                          </a:cubicBezTo>
                          <a:cubicBezTo>
                            <a:pt x="204" y="1006"/>
                            <a:pt x="204" y="1006"/>
                            <a:pt x="205" y="1007"/>
                          </a:cubicBezTo>
                          <a:cubicBezTo>
                            <a:pt x="205" y="1008"/>
                            <a:pt x="205" y="1009"/>
                            <a:pt x="205" y="1010"/>
                          </a:cubicBezTo>
                          <a:cubicBezTo>
                            <a:pt x="205" y="1011"/>
                            <a:pt x="205" y="1012"/>
                            <a:pt x="205" y="1012"/>
                          </a:cubicBezTo>
                          <a:cubicBezTo>
                            <a:pt x="205" y="1013"/>
                            <a:pt x="206" y="1014"/>
                            <a:pt x="206" y="1015"/>
                          </a:cubicBezTo>
                          <a:cubicBezTo>
                            <a:pt x="206" y="1016"/>
                            <a:pt x="206" y="1017"/>
                            <a:pt x="206" y="1017"/>
                          </a:cubicBezTo>
                          <a:cubicBezTo>
                            <a:pt x="206" y="1018"/>
                            <a:pt x="206" y="1018"/>
                            <a:pt x="206" y="1019"/>
                          </a:cubicBezTo>
                          <a:cubicBezTo>
                            <a:pt x="206" y="1020"/>
                            <a:pt x="207" y="1021"/>
                            <a:pt x="207" y="1022"/>
                          </a:cubicBezTo>
                          <a:cubicBezTo>
                            <a:pt x="207" y="1022"/>
                            <a:pt x="207" y="1023"/>
                            <a:pt x="207" y="1024"/>
                          </a:cubicBezTo>
                          <a:cubicBezTo>
                            <a:pt x="207" y="1025"/>
                            <a:pt x="207" y="1025"/>
                            <a:pt x="207" y="1026"/>
                          </a:cubicBezTo>
                          <a:cubicBezTo>
                            <a:pt x="208" y="1027"/>
                            <a:pt x="208" y="1027"/>
                            <a:pt x="208" y="1028"/>
                          </a:cubicBezTo>
                          <a:cubicBezTo>
                            <a:pt x="208" y="1029"/>
                            <a:pt x="208" y="1030"/>
                            <a:pt x="208" y="1031"/>
                          </a:cubicBezTo>
                          <a:cubicBezTo>
                            <a:pt x="208" y="1031"/>
                            <a:pt x="208" y="1032"/>
                            <a:pt x="209" y="1033"/>
                          </a:cubicBezTo>
                          <a:cubicBezTo>
                            <a:pt x="209" y="1034"/>
                            <a:pt x="209" y="1034"/>
                            <a:pt x="209" y="1035"/>
                          </a:cubicBezTo>
                          <a:cubicBezTo>
                            <a:pt x="209" y="1036"/>
                            <a:pt x="209" y="1037"/>
                            <a:pt x="209" y="1037"/>
                          </a:cubicBezTo>
                          <a:cubicBezTo>
                            <a:pt x="209" y="1038"/>
                            <a:pt x="210" y="1039"/>
                            <a:pt x="210" y="1039"/>
                          </a:cubicBezTo>
                          <a:cubicBezTo>
                            <a:pt x="210" y="1040"/>
                            <a:pt x="210" y="1041"/>
                            <a:pt x="210" y="1041"/>
                          </a:cubicBezTo>
                          <a:cubicBezTo>
                            <a:pt x="210" y="1042"/>
                            <a:pt x="210" y="1043"/>
                            <a:pt x="210" y="1044"/>
                          </a:cubicBezTo>
                          <a:cubicBezTo>
                            <a:pt x="211" y="1044"/>
                            <a:pt x="211" y="1045"/>
                            <a:pt x="211" y="1046"/>
                          </a:cubicBezTo>
                          <a:cubicBezTo>
                            <a:pt x="211" y="1046"/>
                            <a:pt x="211" y="1047"/>
                            <a:pt x="211" y="1048"/>
                          </a:cubicBezTo>
                          <a:cubicBezTo>
                            <a:pt x="211" y="1049"/>
                            <a:pt x="211" y="1050"/>
                            <a:pt x="212" y="1050"/>
                          </a:cubicBezTo>
                          <a:cubicBezTo>
                            <a:pt x="212" y="1051"/>
                            <a:pt x="212" y="1052"/>
                            <a:pt x="212" y="1052"/>
                          </a:cubicBezTo>
                          <a:cubicBezTo>
                            <a:pt x="212" y="1053"/>
                            <a:pt x="212" y="1054"/>
                            <a:pt x="212" y="1055"/>
                          </a:cubicBezTo>
                          <a:cubicBezTo>
                            <a:pt x="212" y="1055"/>
                            <a:pt x="212" y="1056"/>
                            <a:pt x="213" y="1057"/>
                          </a:cubicBezTo>
                          <a:cubicBezTo>
                            <a:pt x="213" y="1057"/>
                            <a:pt x="213" y="1058"/>
                            <a:pt x="213" y="1059"/>
                          </a:cubicBezTo>
                          <a:cubicBezTo>
                            <a:pt x="213" y="1059"/>
                            <a:pt x="213" y="1060"/>
                            <a:pt x="213" y="1061"/>
                          </a:cubicBezTo>
                          <a:cubicBezTo>
                            <a:pt x="213" y="1062"/>
                            <a:pt x="214" y="1062"/>
                            <a:pt x="214" y="1063"/>
                          </a:cubicBezTo>
                          <a:cubicBezTo>
                            <a:pt x="214" y="1064"/>
                            <a:pt x="214" y="1064"/>
                            <a:pt x="214" y="1065"/>
                          </a:cubicBezTo>
                          <a:cubicBezTo>
                            <a:pt x="214" y="1065"/>
                            <a:pt x="214" y="1066"/>
                            <a:pt x="214" y="1067"/>
                          </a:cubicBezTo>
                          <a:cubicBezTo>
                            <a:pt x="215" y="1067"/>
                            <a:pt x="215" y="1068"/>
                            <a:pt x="215" y="1069"/>
                          </a:cubicBezTo>
                          <a:cubicBezTo>
                            <a:pt x="215" y="1069"/>
                            <a:pt x="215" y="1070"/>
                            <a:pt x="215" y="1071"/>
                          </a:cubicBezTo>
                          <a:cubicBezTo>
                            <a:pt x="215" y="1072"/>
                            <a:pt x="215" y="1072"/>
                            <a:pt x="216" y="1073"/>
                          </a:cubicBezTo>
                          <a:cubicBezTo>
                            <a:pt x="216" y="1073"/>
                            <a:pt x="216" y="1074"/>
                            <a:pt x="216" y="1075"/>
                          </a:cubicBezTo>
                          <a:cubicBezTo>
                            <a:pt x="216" y="1075"/>
                            <a:pt x="216" y="1076"/>
                            <a:pt x="216" y="1076"/>
                          </a:cubicBezTo>
                          <a:cubicBezTo>
                            <a:pt x="216" y="1077"/>
                            <a:pt x="217" y="1078"/>
                            <a:pt x="217" y="1079"/>
                          </a:cubicBezTo>
                          <a:cubicBezTo>
                            <a:pt x="217" y="1080"/>
                            <a:pt x="217" y="1080"/>
                            <a:pt x="217" y="1080"/>
                          </a:cubicBezTo>
                          <a:cubicBezTo>
                            <a:pt x="217" y="1081"/>
                            <a:pt x="217" y="1082"/>
                            <a:pt x="217" y="1083"/>
                          </a:cubicBezTo>
                          <a:cubicBezTo>
                            <a:pt x="218" y="1083"/>
                            <a:pt x="218" y="1084"/>
                            <a:pt x="218" y="1085"/>
                          </a:cubicBezTo>
                          <a:cubicBezTo>
                            <a:pt x="218" y="1085"/>
                            <a:pt x="218" y="1086"/>
                            <a:pt x="218" y="1087"/>
                          </a:cubicBezTo>
                          <a:cubicBezTo>
                            <a:pt x="218" y="1088"/>
                            <a:pt x="218" y="1088"/>
                            <a:pt x="218" y="1088"/>
                          </a:cubicBezTo>
                          <a:cubicBezTo>
                            <a:pt x="219" y="1089"/>
                            <a:pt x="219" y="1089"/>
                            <a:pt x="219" y="1090"/>
                          </a:cubicBezTo>
                          <a:cubicBezTo>
                            <a:pt x="219" y="1091"/>
                            <a:pt x="219" y="1091"/>
                            <a:pt x="219" y="1092"/>
                          </a:cubicBezTo>
                          <a:cubicBezTo>
                            <a:pt x="219" y="1092"/>
                            <a:pt x="219" y="1094"/>
                            <a:pt x="220" y="1095"/>
                          </a:cubicBezTo>
                          <a:cubicBezTo>
                            <a:pt x="220" y="1095"/>
                            <a:pt x="220" y="1096"/>
                            <a:pt x="220" y="1097"/>
                          </a:cubicBezTo>
                          <a:cubicBezTo>
                            <a:pt x="220" y="1097"/>
                            <a:pt x="220" y="1098"/>
                            <a:pt x="220" y="1098"/>
                          </a:cubicBezTo>
                          <a:cubicBezTo>
                            <a:pt x="220" y="1099"/>
                            <a:pt x="221" y="1099"/>
                            <a:pt x="221" y="1099"/>
                          </a:cubicBezTo>
                          <a:cubicBezTo>
                            <a:pt x="221" y="1100"/>
                            <a:pt x="221" y="1101"/>
                            <a:pt x="221" y="1102"/>
                          </a:cubicBezTo>
                          <a:cubicBezTo>
                            <a:pt x="221" y="1103"/>
                            <a:pt x="221" y="1103"/>
                            <a:pt x="221" y="1103"/>
                          </a:cubicBezTo>
                          <a:cubicBezTo>
                            <a:pt x="222" y="1104"/>
                            <a:pt x="222" y="1104"/>
                            <a:pt x="222" y="1105"/>
                          </a:cubicBezTo>
                          <a:cubicBezTo>
                            <a:pt x="222" y="1105"/>
                            <a:pt x="222" y="1106"/>
                            <a:pt x="222" y="1107"/>
                          </a:cubicBezTo>
                          <a:cubicBezTo>
                            <a:pt x="222" y="1108"/>
                            <a:pt x="222" y="1109"/>
                            <a:pt x="223" y="1109"/>
                          </a:cubicBezTo>
                          <a:cubicBezTo>
                            <a:pt x="223" y="1110"/>
                            <a:pt x="223" y="1110"/>
                            <a:pt x="223" y="1110"/>
                          </a:cubicBezTo>
                          <a:cubicBezTo>
                            <a:pt x="223" y="1111"/>
                            <a:pt x="223" y="1111"/>
                            <a:pt x="223" y="1112"/>
                          </a:cubicBezTo>
                          <a:cubicBezTo>
                            <a:pt x="223" y="1113"/>
                            <a:pt x="224" y="1114"/>
                            <a:pt x="224" y="1114"/>
                          </a:cubicBezTo>
                          <a:cubicBezTo>
                            <a:pt x="224" y="1115"/>
                            <a:pt x="224" y="1115"/>
                            <a:pt x="224" y="1116"/>
                          </a:cubicBezTo>
                          <a:cubicBezTo>
                            <a:pt x="224" y="1116"/>
                            <a:pt x="224" y="1117"/>
                            <a:pt x="224" y="1117"/>
                          </a:cubicBezTo>
                          <a:cubicBezTo>
                            <a:pt x="224" y="1118"/>
                            <a:pt x="225" y="1118"/>
                            <a:pt x="225" y="1119"/>
                          </a:cubicBezTo>
                          <a:cubicBezTo>
                            <a:pt x="225" y="1119"/>
                            <a:pt x="225" y="1120"/>
                            <a:pt x="225" y="1121"/>
                          </a:cubicBezTo>
                          <a:cubicBezTo>
                            <a:pt x="225" y="1122"/>
                            <a:pt x="225" y="1122"/>
                            <a:pt x="225" y="1122"/>
                          </a:cubicBezTo>
                          <a:cubicBezTo>
                            <a:pt x="226" y="1123"/>
                            <a:pt x="226" y="1124"/>
                            <a:pt x="226" y="1124"/>
                          </a:cubicBezTo>
                          <a:cubicBezTo>
                            <a:pt x="226" y="1125"/>
                            <a:pt x="226" y="1125"/>
                            <a:pt x="226" y="1126"/>
                          </a:cubicBezTo>
                          <a:cubicBezTo>
                            <a:pt x="226" y="1126"/>
                            <a:pt x="226" y="1127"/>
                            <a:pt x="227" y="1127"/>
                          </a:cubicBezTo>
                          <a:cubicBezTo>
                            <a:pt x="227" y="1128"/>
                            <a:pt x="227" y="1128"/>
                            <a:pt x="227" y="1129"/>
                          </a:cubicBezTo>
                          <a:cubicBezTo>
                            <a:pt x="227" y="1129"/>
                            <a:pt x="227" y="1130"/>
                            <a:pt x="227" y="1131"/>
                          </a:cubicBezTo>
                          <a:cubicBezTo>
                            <a:pt x="227" y="1131"/>
                            <a:pt x="228" y="1132"/>
                            <a:pt x="228" y="1132"/>
                          </a:cubicBezTo>
                          <a:cubicBezTo>
                            <a:pt x="228" y="1133"/>
                            <a:pt x="228" y="1134"/>
                            <a:pt x="228" y="1134"/>
                          </a:cubicBezTo>
                          <a:cubicBezTo>
                            <a:pt x="228" y="1135"/>
                            <a:pt x="228" y="1135"/>
                            <a:pt x="228" y="1136"/>
                          </a:cubicBezTo>
                          <a:cubicBezTo>
                            <a:pt x="229" y="1136"/>
                            <a:pt x="229" y="1137"/>
                            <a:pt x="229" y="1138"/>
                          </a:cubicBezTo>
                          <a:cubicBezTo>
                            <a:pt x="229" y="1138"/>
                            <a:pt x="229" y="1139"/>
                            <a:pt x="229" y="1139"/>
                          </a:cubicBezTo>
                          <a:cubicBezTo>
                            <a:pt x="229" y="1139"/>
                            <a:pt x="229" y="1140"/>
                            <a:pt x="230" y="1141"/>
                          </a:cubicBezTo>
                          <a:cubicBezTo>
                            <a:pt x="230" y="1141"/>
                            <a:pt x="230" y="1141"/>
                            <a:pt x="230" y="1142"/>
                          </a:cubicBezTo>
                          <a:cubicBezTo>
                            <a:pt x="230" y="1142"/>
                            <a:pt x="230" y="1143"/>
                            <a:pt x="230" y="1143"/>
                          </a:cubicBezTo>
                          <a:cubicBezTo>
                            <a:pt x="230" y="1144"/>
                            <a:pt x="231" y="1145"/>
                            <a:pt x="231" y="1145"/>
                          </a:cubicBezTo>
                          <a:cubicBezTo>
                            <a:pt x="231" y="1146"/>
                            <a:pt x="231" y="1146"/>
                            <a:pt x="231" y="1147"/>
                          </a:cubicBezTo>
                          <a:cubicBezTo>
                            <a:pt x="231" y="1147"/>
                            <a:pt x="231" y="1147"/>
                            <a:pt x="231" y="1148"/>
                          </a:cubicBezTo>
                          <a:cubicBezTo>
                            <a:pt x="231" y="1148"/>
                            <a:pt x="232" y="1149"/>
                            <a:pt x="232" y="1150"/>
                          </a:cubicBezTo>
                          <a:cubicBezTo>
                            <a:pt x="232" y="1150"/>
                            <a:pt x="232" y="1151"/>
                            <a:pt x="232" y="1152"/>
                          </a:cubicBezTo>
                          <a:cubicBezTo>
                            <a:pt x="232" y="1152"/>
                            <a:pt x="232" y="1152"/>
                            <a:pt x="232" y="1152"/>
                          </a:cubicBezTo>
                          <a:cubicBezTo>
                            <a:pt x="233" y="1153"/>
                            <a:pt x="233" y="1154"/>
                            <a:pt x="233" y="1155"/>
                          </a:cubicBezTo>
                          <a:cubicBezTo>
                            <a:pt x="233" y="1155"/>
                            <a:pt x="233" y="1155"/>
                            <a:pt x="233" y="1156"/>
                          </a:cubicBezTo>
                          <a:cubicBezTo>
                            <a:pt x="233" y="1156"/>
                            <a:pt x="233" y="1157"/>
                            <a:pt x="234" y="1157"/>
                          </a:cubicBezTo>
                          <a:cubicBezTo>
                            <a:pt x="234" y="1158"/>
                            <a:pt x="234" y="1158"/>
                            <a:pt x="234" y="1159"/>
                          </a:cubicBezTo>
                          <a:cubicBezTo>
                            <a:pt x="234" y="1159"/>
                            <a:pt x="234" y="1160"/>
                            <a:pt x="234" y="1160"/>
                          </a:cubicBezTo>
                          <a:cubicBezTo>
                            <a:pt x="234" y="1160"/>
                            <a:pt x="235" y="1161"/>
                            <a:pt x="235" y="1162"/>
                          </a:cubicBezTo>
                          <a:cubicBezTo>
                            <a:pt x="235" y="1162"/>
                            <a:pt x="235" y="1162"/>
                            <a:pt x="235" y="1163"/>
                          </a:cubicBezTo>
                          <a:cubicBezTo>
                            <a:pt x="235" y="1163"/>
                            <a:pt x="235" y="1164"/>
                            <a:pt x="235" y="1165"/>
                          </a:cubicBezTo>
                          <a:cubicBezTo>
                            <a:pt x="236" y="1165"/>
                            <a:pt x="236" y="1166"/>
                            <a:pt x="236" y="1166"/>
                          </a:cubicBezTo>
                          <a:cubicBezTo>
                            <a:pt x="236" y="1167"/>
                            <a:pt x="236" y="1167"/>
                            <a:pt x="236" y="1167"/>
                          </a:cubicBezTo>
                          <a:cubicBezTo>
                            <a:pt x="236" y="1168"/>
                            <a:pt x="236" y="1169"/>
                            <a:pt x="237" y="1169"/>
                          </a:cubicBezTo>
                          <a:cubicBezTo>
                            <a:pt x="237" y="1170"/>
                            <a:pt x="237" y="1170"/>
                            <a:pt x="237" y="1170"/>
                          </a:cubicBezTo>
                          <a:cubicBezTo>
                            <a:pt x="237" y="1171"/>
                            <a:pt x="237" y="1171"/>
                            <a:pt x="237" y="1171"/>
                          </a:cubicBezTo>
                          <a:cubicBezTo>
                            <a:pt x="237" y="1172"/>
                            <a:pt x="237" y="1173"/>
                            <a:pt x="238" y="1173"/>
                          </a:cubicBezTo>
                          <a:cubicBezTo>
                            <a:pt x="238" y="1174"/>
                            <a:pt x="238" y="1174"/>
                            <a:pt x="238" y="1174"/>
                          </a:cubicBezTo>
                          <a:cubicBezTo>
                            <a:pt x="238" y="1174"/>
                            <a:pt x="238" y="1175"/>
                            <a:pt x="238" y="1176"/>
                          </a:cubicBezTo>
                          <a:cubicBezTo>
                            <a:pt x="238" y="1176"/>
                            <a:pt x="239" y="1177"/>
                            <a:pt x="239" y="1177"/>
                          </a:cubicBezTo>
                          <a:cubicBezTo>
                            <a:pt x="239" y="1178"/>
                            <a:pt x="239" y="1178"/>
                            <a:pt x="239" y="1178"/>
                          </a:cubicBezTo>
                          <a:cubicBezTo>
                            <a:pt x="239" y="1179"/>
                            <a:pt x="239" y="1179"/>
                            <a:pt x="239" y="1179"/>
                          </a:cubicBezTo>
                          <a:cubicBezTo>
                            <a:pt x="240" y="1180"/>
                            <a:pt x="240" y="1181"/>
                            <a:pt x="240" y="1181"/>
                          </a:cubicBezTo>
                          <a:cubicBezTo>
                            <a:pt x="240" y="1182"/>
                            <a:pt x="240" y="1182"/>
                            <a:pt x="240" y="1182"/>
                          </a:cubicBezTo>
                          <a:cubicBezTo>
                            <a:pt x="240" y="1183"/>
                            <a:pt x="240" y="1183"/>
                            <a:pt x="241" y="1184"/>
                          </a:cubicBezTo>
                          <a:cubicBezTo>
                            <a:pt x="241" y="1184"/>
                            <a:pt x="241" y="1185"/>
                            <a:pt x="241" y="1185"/>
                          </a:cubicBezTo>
                          <a:cubicBezTo>
                            <a:pt x="241" y="1186"/>
                            <a:pt x="241" y="1186"/>
                            <a:pt x="241" y="1187"/>
                          </a:cubicBezTo>
                          <a:cubicBezTo>
                            <a:pt x="241" y="1187"/>
                            <a:pt x="242" y="1187"/>
                            <a:pt x="242" y="1188"/>
                          </a:cubicBezTo>
                          <a:cubicBezTo>
                            <a:pt x="242" y="1188"/>
                            <a:pt x="242" y="1189"/>
                            <a:pt x="242" y="1189"/>
                          </a:cubicBezTo>
                          <a:cubicBezTo>
                            <a:pt x="242" y="1190"/>
                            <a:pt x="242" y="1190"/>
                            <a:pt x="242" y="1190"/>
                          </a:cubicBezTo>
                          <a:cubicBezTo>
                            <a:pt x="243" y="1191"/>
                            <a:pt x="243" y="1191"/>
                            <a:pt x="243" y="1192"/>
                          </a:cubicBezTo>
                          <a:cubicBezTo>
                            <a:pt x="243" y="1192"/>
                            <a:pt x="243" y="1193"/>
                            <a:pt x="243" y="1193"/>
                          </a:cubicBezTo>
                          <a:cubicBezTo>
                            <a:pt x="243" y="1194"/>
                            <a:pt x="243" y="1194"/>
                            <a:pt x="243" y="1194"/>
                          </a:cubicBezTo>
                          <a:cubicBezTo>
                            <a:pt x="244" y="1195"/>
                            <a:pt x="244" y="1195"/>
                            <a:pt x="244" y="1195"/>
                          </a:cubicBezTo>
                          <a:cubicBezTo>
                            <a:pt x="244" y="1196"/>
                            <a:pt x="244" y="1196"/>
                            <a:pt x="244" y="1197"/>
                          </a:cubicBezTo>
                          <a:cubicBezTo>
                            <a:pt x="244" y="1197"/>
                            <a:pt x="244" y="1197"/>
                            <a:pt x="245" y="1198"/>
                          </a:cubicBezTo>
                          <a:cubicBezTo>
                            <a:pt x="245" y="1198"/>
                            <a:pt x="245" y="1199"/>
                            <a:pt x="245" y="1199"/>
                          </a:cubicBezTo>
                          <a:cubicBezTo>
                            <a:pt x="245" y="1199"/>
                            <a:pt x="245" y="1200"/>
                            <a:pt x="245" y="1200"/>
                          </a:cubicBezTo>
                          <a:cubicBezTo>
                            <a:pt x="245" y="1200"/>
                            <a:pt x="246" y="1200"/>
                            <a:pt x="246" y="1201"/>
                          </a:cubicBezTo>
                          <a:cubicBezTo>
                            <a:pt x="246" y="1201"/>
                            <a:pt x="246" y="1202"/>
                            <a:pt x="246" y="1203"/>
                          </a:cubicBezTo>
                          <a:cubicBezTo>
                            <a:pt x="246" y="1203"/>
                            <a:pt x="246" y="1203"/>
                            <a:pt x="246" y="1204"/>
                          </a:cubicBezTo>
                          <a:cubicBezTo>
                            <a:pt x="247" y="1204"/>
                            <a:pt x="247" y="1205"/>
                            <a:pt x="247" y="1206"/>
                          </a:cubicBezTo>
                          <a:cubicBezTo>
                            <a:pt x="247" y="1206"/>
                            <a:pt x="247" y="1206"/>
                            <a:pt x="247" y="1207"/>
                          </a:cubicBezTo>
                          <a:cubicBezTo>
                            <a:pt x="247" y="1207"/>
                            <a:pt x="247" y="1207"/>
                            <a:pt x="248" y="1208"/>
                          </a:cubicBezTo>
                          <a:cubicBezTo>
                            <a:pt x="248" y="1208"/>
                            <a:pt x="248" y="1209"/>
                            <a:pt x="248" y="1209"/>
                          </a:cubicBezTo>
                          <a:cubicBezTo>
                            <a:pt x="248" y="1209"/>
                            <a:pt x="248" y="1209"/>
                            <a:pt x="248" y="1210"/>
                          </a:cubicBezTo>
                          <a:cubicBezTo>
                            <a:pt x="248" y="1210"/>
                            <a:pt x="249" y="1211"/>
                            <a:pt x="249" y="1211"/>
                          </a:cubicBezTo>
                          <a:cubicBezTo>
                            <a:pt x="249" y="1211"/>
                            <a:pt x="249" y="1212"/>
                            <a:pt x="249" y="1212"/>
                          </a:cubicBezTo>
                          <a:cubicBezTo>
                            <a:pt x="249" y="1212"/>
                            <a:pt x="249" y="1213"/>
                            <a:pt x="249" y="1213"/>
                          </a:cubicBezTo>
                          <a:cubicBezTo>
                            <a:pt x="249" y="1214"/>
                            <a:pt x="250" y="1214"/>
                            <a:pt x="250" y="1215"/>
                          </a:cubicBezTo>
                          <a:cubicBezTo>
                            <a:pt x="250" y="1215"/>
                            <a:pt x="250" y="1215"/>
                            <a:pt x="250" y="1215"/>
                          </a:cubicBezTo>
                          <a:cubicBezTo>
                            <a:pt x="250" y="1216"/>
                            <a:pt x="250" y="1217"/>
                            <a:pt x="250" y="1217"/>
                          </a:cubicBezTo>
                          <a:cubicBezTo>
                            <a:pt x="251" y="1218"/>
                            <a:pt x="251" y="1218"/>
                            <a:pt x="251" y="1218"/>
                          </a:cubicBezTo>
                          <a:cubicBezTo>
                            <a:pt x="251" y="1218"/>
                            <a:pt x="251" y="1218"/>
                            <a:pt x="251" y="1219"/>
                          </a:cubicBezTo>
                          <a:cubicBezTo>
                            <a:pt x="251" y="1219"/>
                            <a:pt x="251" y="1220"/>
                            <a:pt x="252" y="1220"/>
                          </a:cubicBezTo>
                          <a:cubicBezTo>
                            <a:pt x="252" y="1221"/>
                            <a:pt x="252" y="1221"/>
                            <a:pt x="252" y="1221"/>
                          </a:cubicBezTo>
                          <a:cubicBezTo>
                            <a:pt x="252" y="1221"/>
                            <a:pt x="252" y="1222"/>
                            <a:pt x="252" y="1222"/>
                          </a:cubicBezTo>
                          <a:cubicBezTo>
                            <a:pt x="252" y="1223"/>
                            <a:pt x="253" y="1223"/>
                            <a:pt x="253" y="1224"/>
                          </a:cubicBezTo>
                          <a:cubicBezTo>
                            <a:pt x="253" y="1224"/>
                            <a:pt x="253" y="1224"/>
                            <a:pt x="253" y="1225"/>
                          </a:cubicBezTo>
                          <a:cubicBezTo>
                            <a:pt x="253" y="1225"/>
                            <a:pt x="253" y="1226"/>
                            <a:pt x="253" y="1226"/>
                          </a:cubicBezTo>
                          <a:cubicBezTo>
                            <a:pt x="254" y="1226"/>
                            <a:pt x="254" y="1227"/>
                            <a:pt x="254" y="1227"/>
                          </a:cubicBezTo>
                          <a:cubicBezTo>
                            <a:pt x="254" y="1227"/>
                            <a:pt x="254" y="1228"/>
                            <a:pt x="254" y="1228"/>
                          </a:cubicBezTo>
                          <a:cubicBezTo>
                            <a:pt x="254" y="1228"/>
                            <a:pt x="254" y="1229"/>
                            <a:pt x="255" y="1229"/>
                          </a:cubicBezTo>
                          <a:cubicBezTo>
                            <a:pt x="255" y="1229"/>
                            <a:pt x="255" y="1230"/>
                            <a:pt x="255" y="1230"/>
                          </a:cubicBezTo>
                          <a:cubicBezTo>
                            <a:pt x="255" y="1231"/>
                            <a:pt x="255" y="1231"/>
                            <a:pt x="255" y="1232"/>
                          </a:cubicBezTo>
                          <a:cubicBezTo>
                            <a:pt x="255" y="1232"/>
                            <a:pt x="256" y="1232"/>
                            <a:pt x="256" y="1232"/>
                          </a:cubicBezTo>
                          <a:cubicBezTo>
                            <a:pt x="256" y="1232"/>
                            <a:pt x="256" y="1233"/>
                            <a:pt x="256" y="1234"/>
                          </a:cubicBezTo>
                          <a:cubicBezTo>
                            <a:pt x="256" y="1234"/>
                            <a:pt x="256" y="1234"/>
                            <a:pt x="256" y="1235"/>
                          </a:cubicBezTo>
                          <a:cubicBezTo>
                            <a:pt x="256" y="1235"/>
                            <a:pt x="257" y="1235"/>
                            <a:pt x="257" y="1236"/>
                          </a:cubicBezTo>
                          <a:cubicBezTo>
                            <a:pt x="257" y="1236"/>
                            <a:pt x="257" y="1237"/>
                            <a:pt x="257" y="1237"/>
                          </a:cubicBezTo>
                          <a:cubicBezTo>
                            <a:pt x="257" y="1237"/>
                            <a:pt x="257" y="1238"/>
                            <a:pt x="257" y="1238"/>
                          </a:cubicBezTo>
                          <a:cubicBezTo>
                            <a:pt x="258" y="1238"/>
                            <a:pt x="258" y="1238"/>
                            <a:pt x="258" y="1238"/>
                          </a:cubicBezTo>
                          <a:cubicBezTo>
                            <a:pt x="258" y="1239"/>
                            <a:pt x="258" y="1239"/>
                            <a:pt x="258" y="1239"/>
                          </a:cubicBezTo>
                          <a:cubicBezTo>
                            <a:pt x="258" y="1240"/>
                            <a:pt x="258" y="1240"/>
                            <a:pt x="259" y="1241"/>
                          </a:cubicBezTo>
                          <a:cubicBezTo>
                            <a:pt x="259" y="1241"/>
                            <a:pt x="259" y="1242"/>
                            <a:pt x="259" y="1242"/>
                          </a:cubicBezTo>
                          <a:cubicBezTo>
                            <a:pt x="259" y="1242"/>
                            <a:pt x="259" y="1242"/>
                            <a:pt x="259" y="1242"/>
                          </a:cubicBezTo>
                          <a:cubicBezTo>
                            <a:pt x="259" y="1243"/>
                            <a:pt x="260" y="1243"/>
                            <a:pt x="260" y="1244"/>
                          </a:cubicBezTo>
                          <a:cubicBezTo>
                            <a:pt x="260" y="1244"/>
                            <a:pt x="260" y="1244"/>
                            <a:pt x="260" y="1245"/>
                          </a:cubicBezTo>
                          <a:cubicBezTo>
                            <a:pt x="260" y="1245"/>
                            <a:pt x="260" y="1245"/>
                            <a:pt x="260" y="1246"/>
                          </a:cubicBezTo>
                          <a:cubicBezTo>
                            <a:pt x="261" y="1246"/>
                            <a:pt x="261" y="1246"/>
                            <a:pt x="261" y="1247"/>
                          </a:cubicBezTo>
                          <a:cubicBezTo>
                            <a:pt x="261" y="1247"/>
                            <a:pt x="261" y="1247"/>
                            <a:pt x="261" y="1248"/>
                          </a:cubicBezTo>
                          <a:cubicBezTo>
                            <a:pt x="261" y="1248"/>
                            <a:pt x="261" y="1248"/>
                            <a:pt x="262" y="1249"/>
                          </a:cubicBezTo>
                          <a:cubicBezTo>
                            <a:pt x="262" y="1249"/>
                            <a:pt x="262" y="1249"/>
                            <a:pt x="262" y="1250"/>
                          </a:cubicBezTo>
                          <a:cubicBezTo>
                            <a:pt x="262" y="1250"/>
                            <a:pt x="262" y="1250"/>
                            <a:pt x="262" y="1250"/>
                          </a:cubicBezTo>
                          <a:cubicBezTo>
                            <a:pt x="262" y="1251"/>
                            <a:pt x="262" y="1251"/>
                            <a:pt x="263" y="1251"/>
                          </a:cubicBezTo>
                          <a:cubicBezTo>
                            <a:pt x="263" y="1252"/>
                            <a:pt x="263" y="1252"/>
                            <a:pt x="263" y="1252"/>
                          </a:cubicBezTo>
                          <a:cubicBezTo>
                            <a:pt x="263" y="1252"/>
                            <a:pt x="263" y="1253"/>
                            <a:pt x="263" y="1253"/>
                          </a:cubicBezTo>
                          <a:cubicBezTo>
                            <a:pt x="263" y="1254"/>
                            <a:pt x="264" y="1254"/>
                            <a:pt x="264" y="1254"/>
                          </a:cubicBezTo>
                          <a:cubicBezTo>
                            <a:pt x="264" y="1255"/>
                            <a:pt x="264" y="1255"/>
                            <a:pt x="264" y="1255"/>
                          </a:cubicBezTo>
                          <a:cubicBezTo>
                            <a:pt x="264" y="1255"/>
                            <a:pt x="264" y="1256"/>
                            <a:pt x="264" y="1256"/>
                          </a:cubicBezTo>
                          <a:cubicBezTo>
                            <a:pt x="265" y="1256"/>
                            <a:pt x="265" y="1257"/>
                            <a:pt x="265" y="1257"/>
                          </a:cubicBezTo>
                          <a:cubicBezTo>
                            <a:pt x="265" y="1257"/>
                            <a:pt x="265" y="1258"/>
                            <a:pt x="265" y="1258"/>
                          </a:cubicBezTo>
                          <a:cubicBezTo>
                            <a:pt x="265" y="1258"/>
                            <a:pt x="265" y="1259"/>
                            <a:pt x="266" y="1259"/>
                          </a:cubicBezTo>
                          <a:cubicBezTo>
                            <a:pt x="266" y="1259"/>
                            <a:pt x="266" y="1259"/>
                            <a:pt x="266" y="1259"/>
                          </a:cubicBezTo>
                          <a:cubicBezTo>
                            <a:pt x="266" y="1260"/>
                            <a:pt x="266" y="1261"/>
                            <a:pt x="266" y="1261"/>
                          </a:cubicBezTo>
                          <a:cubicBezTo>
                            <a:pt x="266" y="1261"/>
                            <a:pt x="267" y="1261"/>
                            <a:pt x="267" y="1261"/>
                          </a:cubicBezTo>
                          <a:cubicBezTo>
                            <a:pt x="267" y="1262"/>
                            <a:pt x="267" y="1262"/>
                            <a:pt x="267" y="1262"/>
                          </a:cubicBezTo>
                          <a:cubicBezTo>
                            <a:pt x="267" y="1263"/>
                            <a:pt x="267" y="1263"/>
                            <a:pt x="267" y="1263"/>
                          </a:cubicBezTo>
                          <a:cubicBezTo>
                            <a:pt x="268" y="1264"/>
                            <a:pt x="268" y="1264"/>
                            <a:pt x="268" y="1264"/>
                          </a:cubicBezTo>
                          <a:cubicBezTo>
                            <a:pt x="268" y="1264"/>
                            <a:pt x="268" y="1265"/>
                            <a:pt x="268" y="1265"/>
                          </a:cubicBezTo>
                          <a:cubicBezTo>
                            <a:pt x="268" y="1265"/>
                            <a:pt x="268" y="1266"/>
                            <a:pt x="268" y="1266"/>
                          </a:cubicBezTo>
                          <a:cubicBezTo>
                            <a:pt x="269" y="1266"/>
                            <a:pt x="269" y="1267"/>
                            <a:pt x="269" y="1267"/>
                          </a:cubicBezTo>
                          <a:cubicBezTo>
                            <a:pt x="269" y="1267"/>
                            <a:pt x="269" y="1268"/>
                            <a:pt x="269" y="1268"/>
                          </a:cubicBezTo>
                          <a:cubicBezTo>
                            <a:pt x="269" y="1268"/>
                            <a:pt x="269" y="1268"/>
                            <a:pt x="270" y="1268"/>
                          </a:cubicBezTo>
                          <a:cubicBezTo>
                            <a:pt x="270" y="1269"/>
                            <a:pt x="270" y="1269"/>
                            <a:pt x="270" y="1270"/>
                          </a:cubicBezTo>
                          <a:cubicBezTo>
                            <a:pt x="270" y="1270"/>
                            <a:pt x="270" y="1270"/>
                            <a:pt x="270" y="1270"/>
                          </a:cubicBezTo>
                          <a:cubicBezTo>
                            <a:pt x="270" y="1271"/>
                            <a:pt x="271" y="1271"/>
                            <a:pt x="271" y="1272"/>
                          </a:cubicBezTo>
                          <a:cubicBezTo>
                            <a:pt x="271" y="1272"/>
                            <a:pt x="271" y="1272"/>
                            <a:pt x="271" y="1272"/>
                          </a:cubicBezTo>
                          <a:cubicBezTo>
                            <a:pt x="271" y="1272"/>
                            <a:pt x="271" y="1272"/>
                            <a:pt x="271" y="1273"/>
                          </a:cubicBezTo>
                          <a:cubicBezTo>
                            <a:pt x="272" y="1273"/>
                            <a:pt x="272" y="1274"/>
                            <a:pt x="272" y="1274"/>
                          </a:cubicBezTo>
                          <a:cubicBezTo>
                            <a:pt x="272" y="1274"/>
                            <a:pt x="272" y="1274"/>
                            <a:pt x="272" y="1275"/>
                          </a:cubicBezTo>
                          <a:cubicBezTo>
                            <a:pt x="272" y="1275"/>
                            <a:pt x="272" y="1275"/>
                            <a:pt x="273" y="1275"/>
                          </a:cubicBezTo>
                          <a:cubicBezTo>
                            <a:pt x="273" y="1276"/>
                            <a:pt x="273" y="1276"/>
                            <a:pt x="273" y="1277"/>
                          </a:cubicBezTo>
                          <a:cubicBezTo>
                            <a:pt x="273" y="1277"/>
                            <a:pt x="273" y="1277"/>
                            <a:pt x="273" y="1277"/>
                          </a:cubicBezTo>
                          <a:cubicBezTo>
                            <a:pt x="273" y="1277"/>
                            <a:pt x="274" y="1278"/>
                            <a:pt x="274" y="1278"/>
                          </a:cubicBezTo>
                          <a:cubicBezTo>
                            <a:pt x="274" y="1278"/>
                            <a:pt x="274" y="1279"/>
                            <a:pt x="274" y="1279"/>
                          </a:cubicBezTo>
                          <a:cubicBezTo>
                            <a:pt x="274" y="1279"/>
                            <a:pt x="274" y="1279"/>
                            <a:pt x="274" y="1280"/>
                          </a:cubicBezTo>
                          <a:cubicBezTo>
                            <a:pt x="275" y="1280"/>
                            <a:pt x="275" y="1280"/>
                            <a:pt x="275" y="1280"/>
                          </a:cubicBezTo>
                          <a:cubicBezTo>
                            <a:pt x="275" y="1281"/>
                            <a:pt x="275" y="1281"/>
                            <a:pt x="275" y="1281"/>
                          </a:cubicBezTo>
                          <a:cubicBezTo>
                            <a:pt x="275" y="1281"/>
                            <a:pt x="275" y="1282"/>
                            <a:pt x="275" y="1282"/>
                          </a:cubicBezTo>
                          <a:cubicBezTo>
                            <a:pt x="276" y="1282"/>
                            <a:pt x="276" y="1282"/>
                            <a:pt x="276" y="1283"/>
                          </a:cubicBezTo>
                          <a:cubicBezTo>
                            <a:pt x="276" y="1283"/>
                            <a:pt x="276" y="1283"/>
                            <a:pt x="276" y="1283"/>
                          </a:cubicBezTo>
                          <a:cubicBezTo>
                            <a:pt x="276" y="1284"/>
                            <a:pt x="276" y="1284"/>
                            <a:pt x="277" y="1284"/>
                          </a:cubicBezTo>
                          <a:cubicBezTo>
                            <a:pt x="277" y="1284"/>
                            <a:pt x="277" y="1284"/>
                            <a:pt x="277" y="1285"/>
                          </a:cubicBezTo>
                          <a:cubicBezTo>
                            <a:pt x="277" y="1285"/>
                            <a:pt x="277" y="1286"/>
                            <a:pt x="277" y="1286"/>
                          </a:cubicBezTo>
                          <a:cubicBezTo>
                            <a:pt x="277" y="1286"/>
                            <a:pt x="278" y="1286"/>
                            <a:pt x="278" y="1286"/>
                          </a:cubicBezTo>
                          <a:cubicBezTo>
                            <a:pt x="278" y="1287"/>
                            <a:pt x="278" y="1287"/>
                            <a:pt x="278" y="1287"/>
                          </a:cubicBezTo>
                          <a:cubicBezTo>
                            <a:pt x="278" y="1288"/>
                            <a:pt x="278" y="1288"/>
                            <a:pt x="278" y="1288"/>
                          </a:cubicBezTo>
                          <a:cubicBezTo>
                            <a:pt x="279" y="1289"/>
                            <a:pt x="279" y="1289"/>
                            <a:pt x="279" y="1289"/>
                          </a:cubicBezTo>
                          <a:cubicBezTo>
                            <a:pt x="279" y="1289"/>
                            <a:pt x="279" y="1290"/>
                            <a:pt x="279" y="1290"/>
                          </a:cubicBezTo>
                          <a:cubicBezTo>
                            <a:pt x="279" y="1290"/>
                            <a:pt x="279" y="1290"/>
                            <a:pt x="280" y="1291"/>
                          </a:cubicBezTo>
                          <a:cubicBezTo>
                            <a:pt x="280" y="1291"/>
                            <a:pt x="280" y="1291"/>
                            <a:pt x="280" y="1292"/>
                          </a:cubicBezTo>
                          <a:cubicBezTo>
                            <a:pt x="280" y="1292"/>
                            <a:pt x="280" y="1292"/>
                            <a:pt x="280" y="1292"/>
                          </a:cubicBezTo>
                          <a:cubicBezTo>
                            <a:pt x="280" y="1292"/>
                            <a:pt x="281" y="1293"/>
                            <a:pt x="281" y="1293"/>
                          </a:cubicBezTo>
                          <a:cubicBezTo>
                            <a:pt x="281" y="1293"/>
                            <a:pt x="281" y="1294"/>
                            <a:pt x="281" y="1295"/>
                          </a:cubicBezTo>
                          <a:cubicBezTo>
                            <a:pt x="281" y="1295"/>
                            <a:pt x="281" y="1295"/>
                            <a:pt x="281" y="1295"/>
                          </a:cubicBezTo>
                          <a:cubicBezTo>
                            <a:pt x="281" y="1295"/>
                            <a:pt x="282" y="1296"/>
                            <a:pt x="282" y="1296"/>
                          </a:cubicBezTo>
                          <a:cubicBezTo>
                            <a:pt x="282" y="1296"/>
                            <a:pt x="282" y="1296"/>
                            <a:pt x="282" y="1296"/>
                          </a:cubicBezTo>
                          <a:cubicBezTo>
                            <a:pt x="282" y="1297"/>
                            <a:pt x="282" y="1297"/>
                            <a:pt x="282" y="1298"/>
                          </a:cubicBezTo>
                          <a:cubicBezTo>
                            <a:pt x="283" y="1298"/>
                            <a:pt x="283" y="1298"/>
                            <a:pt x="283" y="1299"/>
                          </a:cubicBezTo>
                          <a:cubicBezTo>
                            <a:pt x="283" y="1299"/>
                            <a:pt x="283" y="1299"/>
                            <a:pt x="283" y="1299"/>
                          </a:cubicBezTo>
                          <a:cubicBezTo>
                            <a:pt x="283" y="1299"/>
                            <a:pt x="283" y="1299"/>
                            <a:pt x="284" y="1300"/>
                          </a:cubicBezTo>
                          <a:cubicBezTo>
                            <a:pt x="284" y="1300"/>
                            <a:pt x="284" y="1301"/>
                            <a:pt x="284" y="1301"/>
                          </a:cubicBezTo>
                          <a:cubicBezTo>
                            <a:pt x="284" y="1301"/>
                            <a:pt x="284" y="1301"/>
                            <a:pt x="284" y="1301"/>
                          </a:cubicBezTo>
                          <a:cubicBezTo>
                            <a:pt x="284" y="1302"/>
                            <a:pt x="285" y="1302"/>
                            <a:pt x="285" y="1302"/>
                          </a:cubicBezTo>
                          <a:cubicBezTo>
                            <a:pt x="285" y="1303"/>
                            <a:pt x="285" y="1303"/>
                            <a:pt x="285" y="1303"/>
                          </a:cubicBezTo>
                          <a:cubicBezTo>
                            <a:pt x="285" y="1303"/>
                            <a:pt x="285" y="1303"/>
                            <a:pt x="285" y="1304"/>
                          </a:cubicBezTo>
                          <a:cubicBezTo>
                            <a:pt x="286" y="1304"/>
                            <a:pt x="286" y="1304"/>
                            <a:pt x="286" y="1304"/>
                          </a:cubicBezTo>
                          <a:cubicBezTo>
                            <a:pt x="286" y="1305"/>
                            <a:pt x="286" y="1305"/>
                            <a:pt x="286" y="1305"/>
                          </a:cubicBezTo>
                          <a:cubicBezTo>
                            <a:pt x="286" y="1305"/>
                            <a:pt x="286" y="1305"/>
                            <a:pt x="287" y="1306"/>
                          </a:cubicBezTo>
                          <a:cubicBezTo>
                            <a:pt x="287" y="1306"/>
                            <a:pt x="287" y="1306"/>
                            <a:pt x="287" y="1307"/>
                          </a:cubicBezTo>
                          <a:cubicBezTo>
                            <a:pt x="287" y="1307"/>
                            <a:pt x="287" y="1307"/>
                            <a:pt x="287" y="1307"/>
                          </a:cubicBezTo>
                          <a:cubicBezTo>
                            <a:pt x="287" y="1308"/>
                            <a:pt x="287" y="1308"/>
                            <a:pt x="288" y="1308"/>
                          </a:cubicBezTo>
                          <a:cubicBezTo>
                            <a:pt x="288" y="1308"/>
                            <a:pt x="288" y="1309"/>
                            <a:pt x="288" y="1309"/>
                          </a:cubicBezTo>
                          <a:cubicBezTo>
                            <a:pt x="288" y="1309"/>
                            <a:pt x="288" y="1309"/>
                            <a:pt x="288" y="1310"/>
                          </a:cubicBezTo>
                          <a:cubicBezTo>
                            <a:pt x="288" y="1310"/>
                            <a:pt x="289" y="1310"/>
                            <a:pt x="289" y="1310"/>
                          </a:cubicBezTo>
                          <a:cubicBezTo>
                            <a:pt x="289" y="1310"/>
                            <a:pt x="289" y="1311"/>
                            <a:pt x="289" y="1311"/>
                          </a:cubicBezTo>
                          <a:cubicBezTo>
                            <a:pt x="289" y="1311"/>
                            <a:pt x="289" y="1311"/>
                            <a:pt x="289" y="1311"/>
                          </a:cubicBezTo>
                          <a:cubicBezTo>
                            <a:pt x="290" y="1312"/>
                            <a:pt x="290" y="1312"/>
                            <a:pt x="290" y="1312"/>
                          </a:cubicBezTo>
                          <a:cubicBezTo>
                            <a:pt x="290" y="1312"/>
                            <a:pt x="290" y="1313"/>
                            <a:pt x="290" y="1313"/>
                          </a:cubicBezTo>
                          <a:cubicBezTo>
                            <a:pt x="290" y="1313"/>
                            <a:pt x="290" y="1313"/>
                            <a:pt x="291" y="1313"/>
                          </a:cubicBezTo>
                          <a:cubicBezTo>
                            <a:pt x="291" y="1314"/>
                            <a:pt x="291" y="1314"/>
                            <a:pt x="291" y="1315"/>
                          </a:cubicBezTo>
                          <a:cubicBezTo>
                            <a:pt x="291" y="1315"/>
                            <a:pt x="291" y="1315"/>
                            <a:pt x="291" y="1315"/>
                          </a:cubicBezTo>
                          <a:cubicBezTo>
                            <a:pt x="291" y="1315"/>
                            <a:pt x="292" y="1315"/>
                            <a:pt x="292" y="1315"/>
                          </a:cubicBezTo>
                          <a:cubicBezTo>
                            <a:pt x="292" y="1316"/>
                            <a:pt x="292" y="1316"/>
                            <a:pt x="292" y="1316"/>
                          </a:cubicBezTo>
                          <a:cubicBezTo>
                            <a:pt x="292" y="1317"/>
                            <a:pt x="292" y="1317"/>
                            <a:pt x="292" y="1317"/>
                          </a:cubicBezTo>
                          <a:cubicBezTo>
                            <a:pt x="293" y="1317"/>
                            <a:pt x="293" y="1317"/>
                            <a:pt x="293" y="1318"/>
                          </a:cubicBezTo>
                          <a:cubicBezTo>
                            <a:pt x="293" y="1318"/>
                            <a:pt x="293" y="1318"/>
                            <a:pt x="293" y="1318"/>
                          </a:cubicBezTo>
                          <a:cubicBezTo>
                            <a:pt x="293" y="1319"/>
                            <a:pt x="293" y="1319"/>
                            <a:pt x="293" y="1319"/>
                          </a:cubicBezTo>
                          <a:cubicBezTo>
                            <a:pt x="294" y="1319"/>
                            <a:pt x="294" y="1320"/>
                            <a:pt x="294" y="1320"/>
                          </a:cubicBezTo>
                          <a:cubicBezTo>
                            <a:pt x="294" y="1320"/>
                            <a:pt x="294" y="1320"/>
                            <a:pt x="294" y="1320"/>
                          </a:cubicBezTo>
                          <a:cubicBezTo>
                            <a:pt x="294" y="1320"/>
                            <a:pt x="294" y="1321"/>
                            <a:pt x="295" y="1321"/>
                          </a:cubicBezTo>
                          <a:cubicBezTo>
                            <a:pt x="295" y="1321"/>
                            <a:pt x="295" y="1321"/>
                            <a:pt x="295" y="1322"/>
                          </a:cubicBezTo>
                          <a:cubicBezTo>
                            <a:pt x="295" y="1322"/>
                            <a:pt x="295" y="1322"/>
                            <a:pt x="295" y="1322"/>
                          </a:cubicBezTo>
                          <a:cubicBezTo>
                            <a:pt x="295" y="1323"/>
                            <a:pt x="296" y="1323"/>
                            <a:pt x="296" y="1323"/>
                          </a:cubicBezTo>
                          <a:cubicBezTo>
                            <a:pt x="296" y="1324"/>
                            <a:pt x="296" y="1324"/>
                            <a:pt x="296" y="1324"/>
                          </a:cubicBezTo>
                          <a:cubicBezTo>
                            <a:pt x="296" y="1324"/>
                            <a:pt x="296" y="1324"/>
                            <a:pt x="296" y="1324"/>
                          </a:cubicBezTo>
                          <a:cubicBezTo>
                            <a:pt x="297" y="1325"/>
                            <a:pt x="297" y="1325"/>
                            <a:pt x="297" y="1325"/>
                          </a:cubicBezTo>
                          <a:cubicBezTo>
                            <a:pt x="297" y="1325"/>
                            <a:pt x="297" y="1326"/>
                            <a:pt x="297" y="1326"/>
                          </a:cubicBezTo>
                          <a:cubicBezTo>
                            <a:pt x="297" y="1326"/>
                            <a:pt x="297" y="1326"/>
                            <a:pt x="298" y="1327"/>
                          </a:cubicBezTo>
                          <a:cubicBezTo>
                            <a:pt x="298" y="1327"/>
                            <a:pt x="298" y="1327"/>
                            <a:pt x="298" y="1327"/>
                          </a:cubicBezTo>
                          <a:cubicBezTo>
                            <a:pt x="298" y="1327"/>
                            <a:pt x="298" y="1328"/>
                            <a:pt x="298" y="1328"/>
                          </a:cubicBezTo>
                          <a:cubicBezTo>
                            <a:pt x="298" y="1328"/>
                            <a:pt x="299" y="1329"/>
                            <a:pt x="299" y="1329"/>
                          </a:cubicBezTo>
                          <a:cubicBezTo>
                            <a:pt x="299" y="1329"/>
                            <a:pt x="299" y="1329"/>
                            <a:pt x="299" y="1329"/>
                          </a:cubicBezTo>
                          <a:cubicBezTo>
                            <a:pt x="299" y="1329"/>
                            <a:pt x="299" y="1330"/>
                            <a:pt x="299" y="1330"/>
                          </a:cubicBezTo>
                          <a:cubicBezTo>
                            <a:pt x="300" y="1331"/>
                            <a:pt x="300" y="1331"/>
                            <a:pt x="300" y="1331"/>
                          </a:cubicBezTo>
                          <a:cubicBezTo>
                            <a:pt x="300" y="1331"/>
                            <a:pt x="300" y="1331"/>
                            <a:pt x="300" y="1332"/>
                          </a:cubicBezTo>
                          <a:cubicBezTo>
                            <a:pt x="300" y="1332"/>
                            <a:pt x="300" y="1332"/>
                            <a:pt x="300" y="1332"/>
                          </a:cubicBezTo>
                          <a:cubicBezTo>
                            <a:pt x="301" y="1332"/>
                            <a:pt x="301" y="1332"/>
                            <a:pt x="301" y="1332"/>
                          </a:cubicBezTo>
                          <a:cubicBezTo>
                            <a:pt x="301" y="1333"/>
                            <a:pt x="301" y="1333"/>
                            <a:pt x="301" y="1333"/>
                          </a:cubicBezTo>
                          <a:cubicBezTo>
                            <a:pt x="301" y="1333"/>
                            <a:pt x="301" y="1333"/>
                            <a:pt x="302" y="1334"/>
                          </a:cubicBezTo>
                          <a:cubicBezTo>
                            <a:pt x="302" y="1334"/>
                            <a:pt x="302" y="1334"/>
                            <a:pt x="302" y="1334"/>
                          </a:cubicBezTo>
                          <a:cubicBezTo>
                            <a:pt x="302" y="1335"/>
                            <a:pt x="302" y="1335"/>
                            <a:pt x="302" y="1335"/>
                          </a:cubicBezTo>
                          <a:cubicBezTo>
                            <a:pt x="302" y="1335"/>
                            <a:pt x="303" y="1335"/>
                            <a:pt x="303" y="1335"/>
                          </a:cubicBezTo>
                          <a:cubicBezTo>
                            <a:pt x="303" y="1335"/>
                            <a:pt x="303" y="1336"/>
                            <a:pt x="303" y="1336"/>
                          </a:cubicBezTo>
                          <a:cubicBezTo>
                            <a:pt x="303" y="1336"/>
                            <a:pt x="303" y="1336"/>
                            <a:pt x="303" y="1336"/>
                          </a:cubicBezTo>
                          <a:cubicBezTo>
                            <a:pt x="304" y="1336"/>
                            <a:pt x="304" y="1337"/>
                            <a:pt x="304" y="1337"/>
                          </a:cubicBezTo>
                          <a:cubicBezTo>
                            <a:pt x="304" y="1337"/>
                            <a:pt x="304" y="1337"/>
                            <a:pt x="304" y="1338"/>
                          </a:cubicBezTo>
                          <a:cubicBezTo>
                            <a:pt x="304" y="1338"/>
                            <a:pt x="304" y="1338"/>
                            <a:pt x="305" y="1339"/>
                          </a:cubicBezTo>
                          <a:cubicBezTo>
                            <a:pt x="305" y="1339"/>
                            <a:pt x="305" y="1339"/>
                            <a:pt x="305" y="1340"/>
                          </a:cubicBezTo>
                          <a:cubicBezTo>
                            <a:pt x="305" y="1340"/>
                            <a:pt x="305" y="1339"/>
                            <a:pt x="305" y="1340"/>
                          </a:cubicBezTo>
                          <a:cubicBezTo>
                            <a:pt x="305" y="1340"/>
                            <a:pt x="306" y="1340"/>
                            <a:pt x="306" y="1341"/>
                          </a:cubicBezTo>
                          <a:cubicBezTo>
                            <a:pt x="306" y="1341"/>
                            <a:pt x="306" y="1341"/>
                            <a:pt x="306" y="1341"/>
                          </a:cubicBezTo>
                          <a:cubicBezTo>
                            <a:pt x="306" y="1341"/>
                            <a:pt x="306" y="1342"/>
                            <a:pt x="306" y="1342"/>
                          </a:cubicBezTo>
                          <a:cubicBezTo>
                            <a:pt x="306" y="1342"/>
                            <a:pt x="307" y="1342"/>
                            <a:pt x="307" y="1342"/>
                          </a:cubicBezTo>
                          <a:cubicBezTo>
                            <a:pt x="307" y="1342"/>
                            <a:pt x="307" y="1343"/>
                            <a:pt x="307" y="1343"/>
                          </a:cubicBezTo>
                          <a:cubicBezTo>
                            <a:pt x="307" y="1343"/>
                            <a:pt x="307" y="1343"/>
                            <a:pt x="307" y="1343"/>
                          </a:cubicBezTo>
                          <a:cubicBezTo>
                            <a:pt x="308" y="1344"/>
                            <a:pt x="308" y="1344"/>
                            <a:pt x="308" y="1344"/>
                          </a:cubicBezTo>
                          <a:cubicBezTo>
                            <a:pt x="308" y="1345"/>
                            <a:pt x="308" y="1345"/>
                            <a:pt x="308" y="1345"/>
                          </a:cubicBezTo>
                          <a:cubicBezTo>
                            <a:pt x="308" y="1345"/>
                            <a:pt x="308" y="1345"/>
                            <a:pt x="309" y="1345"/>
                          </a:cubicBezTo>
                          <a:cubicBezTo>
                            <a:pt x="309" y="1346"/>
                            <a:pt x="309" y="1346"/>
                            <a:pt x="309" y="1346"/>
                          </a:cubicBezTo>
                          <a:cubicBezTo>
                            <a:pt x="309" y="1346"/>
                            <a:pt x="309" y="1346"/>
                            <a:pt x="309" y="1346"/>
                          </a:cubicBezTo>
                          <a:cubicBezTo>
                            <a:pt x="309" y="1346"/>
                            <a:pt x="310" y="1347"/>
                            <a:pt x="310" y="1347"/>
                          </a:cubicBezTo>
                          <a:cubicBezTo>
                            <a:pt x="310" y="1347"/>
                            <a:pt x="310" y="1347"/>
                            <a:pt x="310" y="1347"/>
                          </a:cubicBezTo>
                          <a:cubicBezTo>
                            <a:pt x="310" y="1347"/>
                            <a:pt x="310" y="1348"/>
                            <a:pt x="310" y="1348"/>
                          </a:cubicBezTo>
                          <a:cubicBezTo>
                            <a:pt x="311" y="1348"/>
                            <a:pt x="311" y="1348"/>
                            <a:pt x="311" y="1349"/>
                          </a:cubicBezTo>
                          <a:cubicBezTo>
                            <a:pt x="311" y="1349"/>
                            <a:pt x="311" y="1349"/>
                            <a:pt x="311" y="1349"/>
                          </a:cubicBezTo>
                          <a:cubicBezTo>
                            <a:pt x="311" y="1350"/>
                            <a:pt x="311" y="1350"/>
                            <a:pt x="312" y="1350"/>
                          </a:cubicBezTo>
                          <a:cubicBezTo>
                            <a:pt x="312" y="1350"/>
                            <a:pt x="312" y="1350"/>
                            <a:pt x="312" y="1350"/>
                          </a:cubicBezTo>
                          <a:cubicBezTo>
                            <a:pt x="312" y="1351"/>
                            <a:pt x="312" y="1351"/>
                            <a:pt x="312" y="1351"/>
                          </a:cubicBezTo>
                          <a:cubicBezTo>
                            <a:pt x="312" y="1351"/>
                            <a:pt x="312" y="1352"/>
                            <a:pt x="313" y="1352"/>
                          </a:cubicBezTo>
                          <a:cubicBezTo>
                            <a:pt x="313" y="1352"/>
                            <a:pt x="313" y="1352"/>
                            <a:pt x="313" y="1352"/>
                          </a:cubicBezTo>
                          <a:cubicBezTo>
                            <a:pt x="313" y="1352"/>
                            <a:pt x="313" y="1353"/>
                            <a:pt x="313" y="1353"/>
                          </a:cubicBezTo>
                          <a:cubicBezTo>
                            <a:pt x="313" y="1353"/>
                            <a:pt x="314" y="1353"/>
                            <a:pt x="314" y="1353"/>
                          </a:cubicBezTo>
                          <a:cubicBezTo>
                            <a:pt x="314" y="1354"/>
                            <a:pt x="314" y="1354"/>
                            <a:pt x="314" y="1354"/>
                          </a:cubicBezTo>
                          <a:cubicBezTo>
                            <a:pt x="314" y="1355"/>
                            <a:pt x="314" y="1354"/>
                            <a:pt x="314" y="1355"/>
                          </a:cubicBezTo>
                          <a:cubicBezTo>
                            <a:pt x="315" y="1355"/>
                            <a:pt x="315" y="1355"/>
                            <a:pt x="315" y="1356"/>
                          </a:cubicBezTo>
                          <a:cubicBezTo>
                            <a:pt x="315" y="1356"/>
                            <a:pt x="315" y="1356"/>
                            <a:pt x="315" y="1356"/>
                          </a:cubicBezTo>
                          <a:cubicBezTo>
                            <a:pt x="315" y="1356"/>
                            <a:pt x="315" y="1356"/>
                            <a:pt x="316" y="1357"/>
                          </a:cubicBezTo>
                          <a:cubicBezTo>
                            <a:pt x="316" y="1357"/>
                            <a:pt x="316" y="1357"/>
                            <a:pt x="316" y="1357"/>
                          </a:cubicBezTo>
                          <a:cubicBezTo>
                            <a:pt x="316" y="1357"/>
                            <a:pt x="316" y="1358"/>
                            <a:pt x="316" y="1358"/>
                          </a:cubicBezTo>
                          <a:cubicBezTo>
                            <a:pt x="316" y="1358"/>
                            <a:pt x="317" y="1358"/>
                            <a:pt x="317" y="1359"/>
                          </a:cubicBezTo>
                          <a:cubicBezTo>
                            <a:pt x="317" y="1359"/>
                            <a:pt x="317" y="1359"/>
                            <a:pt x="317" y="1359"/>
                          </a:cubicBezTo>
                          <a:cubicBezTo>
                            <a:pt x="317" y="1359"/>
                            <a:pt x="317" y="1359"/>
                            <a:pt x="317" y="1359"/>
                          </a:cubicBezTo>
                          <a:cubicBezTo>
                            <a:pt x="318" y="1360"/>
                            <a:pt x="318" y="1360"/>
                            <a:pt x="318" y="1360"/>
                          </a:cubicBezTo>
                          <a:cubicBezTo>
                            <a:pt x="318" y="1360"/>
                            <a:pt x="318" y="1361"/>
                            <a:pt x="318" y="1361"/>
                          </a:cubicBezTo>
                          <a:cubicBezTo>
                            <a:pt x="318" y="1361"/>
                            <a:pt x="318" y="1361"/>
                            <a:pt x="318" y="1361"/>
                          </a:cubicBezTo>
                          <a:cubicBezTo>
                            <a:pt x="319" y="1361"/>
                            <a:pt x="319" y="1361"/>
                            <a:pt x="319" y="1362"/>
                          </a:cubicBezTo>
                          <a:cubicBezTo>
                            <a:pt x="319" y="1362"/>
                            <a:pt x="319" y="1362"/>
                            <a:pt x="319" y="1362"/>
                          </a:cubicBezTo>
                          <a:cubicBezTo>
                            <a:pt x="319" y="1362"/>
                            <a:pt x="319" y="1363"/>
                            <a:pt x="320" y="1363"/>
                          </a:cubicBezTo>
                          <a:cubicBezTo>
                            <a:pt x="320" y="1363"/>
                            <a:pt x="320" y="1363"/>
                            <a:pt x="320" y="1363"/>
                          </a:cubicBezTo>
                          <a:cubicBezTo>
                            <a:pt x="320" y="1363"/>
                            <a:pt x="320" y="1364"/>
                            <a:pt x="320" y="1364"/>
                          </a:cubicBezTo>
                          <a:cubicBezTo>
                            <a:pt x="320" y="1364"/>
                            <a:pt x="321" y="1364"/>
                            <a:pt x="321" y="1364"/>
                          </a:cubicBezTo>
                          <a:cubicBezTo>
                            <a:pt x="321" y="1364"/>
                            <a:pt x="321" y="1365"/>
                            <a:pt x="321" y="1365"/>
                          </a:cubicBezTo>
                          <a:cubicBezTo>
                            <a:pt x="321" y="1365"/>
                            <a:pt x="321" y="1365"/>
                            <a:pt x="321" y="1366"/>
                          </a:cubicBezTo>
                          <a:cubicBezTo>
                            <a:pt x="322" y="1366"/>
                            <a:pt x="322" y="1366"/>
                            <a:pt x="322" y="1366"/>
                          </a:cubicBezTo>
                          <a:cubicBezTo>
                            <a:pt x="322" y="1366"/>
                            <a:pt x="322" y="1366"/>
                            <a:pt x="322" y="1366"/>
                          </a:cubicBezTo>
                          <a:cubicBezTo>
                            <a:pt x="322" y="1366"/>
                            <a:pt x="322" y="1367"/>
                            <a:pt x="323" y="1367"/>
                          </a:cubicBezTo>
                          <a:cubicBezTo>
                            <a:pt x="323" y="1367"/>
                            <a:pt x="323" y="1367"/>
                            <a:pt x="323" y="1368"/>
                          </a:cubicBezTo>
                          <a:cubicBezTo>
                            <a:pt x="323" y="1368"/>
                            <a:pt x="323" y="1368"/>
                            <a:pt x="323" y="1368"/>
                          </a:cubicBezTo>
                          <a:cubicBezTo>
                            <a:pt x="323" y="1368"/>
                            <a:pt x="324" y="1368"/>
                            <a:pt x="324" y="1368"/>
                          </a:cubicBezTo>
                          <a:cubicBezTo>
                            <a:pt x="324" y="1368"/>
                            <a:pt x="324" y="1369"/>
                            <a:pt x="324" y="1369"/>
                          </a:cubicBezTo>
                          <a:cubicBezTo>
                            <a:pt x="324" y="1369"/>
                            <a:pt x="324" y="1369"/>
                            <a:pt x="324" y="1370"/>
                          </a:cubicBezTo>
                          <a:cubicBezTo>
                            <a:pt x="325" y="1370"/>
                            <a:pt x="325" y="1370"/>
                            <a:pt x="325" y="1370"/>
                          </a:cubicBezTo>
                          <a:cubicBezTo>
                            <a:pt x="325" y="1370"/>
                            <a:pt x="325" y="1371"/>
                            <a:pt x="325" y="1371"/>
                          </a:cubicBezTo>
                          <a:cubicBezTo>
                            <a:pt x="325" y="1371"/>
                            <a:pt x="325" y="1371"/>
                            <a:pt x="325" y="1371"/>
                          </a:cubicBezTo>
                          <a:cubicBezTo>
                            <a:pt x="326" y="1372"/>
                            <a:pt x="326" y="1372"/>
                            <a:pt x="326" y="1372"/>
                          </a:cubicBezTo>
                          <a:cubicBezTo>
                            <a:pt x="326" y="1372"/>
                            <a:pt x="326" y="1372"/>
                            <a:pt x="326" y="1373"/>
                          </a:cubicBezTo>
                          <a:cubicBezTo>
                            <a:pt x="326" y="1373"/>
                            <a:pt x="326" y="1373"/>
                            <a:pt x="327" y="1373"/>
                          </a:cubicBezTo>
                          <a:cubicBezTo>
                            <a:pt x="327" y="1374"/>
                            <a:pt x="327" y="1374"/>
                            <a:pt x="327" y="1374"/>
                          </a:cubicBezTo>
                          <a:cubicBezTo>
                            <a:pt x="327" y="1374"/>
                            <a:pt x="327" y="1374"/>
                            <a:pt x="327" y="1374"/>
                          </a:cubicBezTo>
                          <a:cubicBezTo>
                            <a:pt x="327" y="1374"/>
                            <a:pt x="328" y="1374"/>
                            <a:pt x="328" y="1375"/>
                          </a:cubicBezTo>
                          <a:cubicBezTo>
                            <a:pt x="328" y="1375"/>
                            <a:pt x="328" y="1375"/>
                            <a:pt x="328" y="1375"/>
                          </a:cubicBezTo>
                          <a:cubicBezTo>
                            <a:pt x="328" y="1375"/>
                            <a:pt x="328" y="1375"/>
                            <a:pt x="328" y="1376"/>
                          </a:cubicBezTo>
                          <a:cubicBezTo>
                            <a:pt x="329" y="1376"/>
                            <a:pt x="329" y="1376"/>
                            <a:pt x="329" y="1376"/>
                          </a:cubicBezTo>
                          <a:cubicBezTo>
                            <a:pt x="329" y="1377"/>
                            <a:pt x="329" y="1377"/>
                            <a:pt x="329" y="1377"/>
                          </a:cubicBezTo>
                          <a:cubicBezTo>
                            <a:pt x="329" y="1377"/>
                            <a:pt x="329" y="1377"/>
                            <a:pt x="330" y="1377"/>
                          </a:cubicBezTo>
                          <a:cubicBezTo>
                            <a:pt x="330" y="1377"/>
                            <a:pt x="330" y="1377"/>
                            <a:pt x="330" y="1378"/>
                          </a:cubicBezTo>
                          <a:cubicBezTo>
                            <a:pt x="330" y="1378"/>
                            <a:pt x="330" y="1378"/>
                            <a:pt x="330" y="1378"/>
                          </a:cubicBezTo>
                          <a:cubicBezTo>
                            <a:pt x="330" y="1378"/>
                            <a:pt x="331" y="1378"/>
                            <a:pt x="331" y="1378"/>
                          </a:cubicBezTo>
                          <a:cubicBezTo>
                            <a:pt x="331" y="1379"/>
                            <a:pt x="331" y="1379"/>
                            <a:pt x="331" y="1380"/>
                          </a:cubicBezTo>
                          <a:cubicBezTo>
                            <a:pt x="331" y="1380"/>
                            <a:pt x="331" y="1380"/>
                            <a:pt x="331" y="1380"/>
                          </a:cubicBezTo>
                          <a:cubicBezTo>
                            <a:pt x="331" y="1380"/>
                            <a:pt x="332" y="1380"/>
                            <a:pt x="332" y="1380"/>
                          </a:cubicBezTo>
                          <a:cubicBezTo>
                            <a:pt x="332" y="1380"/>
                            <a:pt x="332" y="1380"/>
                            <a:pt x="332" y="1380"/>
                          </a:cubicBezTo>
                          <a:cubicBezTo>
                            <a:pt x="332" y="1381"/>
                            <a:pt x="332" y="1381"/>
                            <a:pt x="332" y="1381"/>
                          </a:cubicBezTo>
                          <a:cubicBezTo>
                            <a:pt x="333" y="1382"/>
                            <a:pt x="333" y="1381"/>
                            <a:pt x="333" y="1381"/>
                          </a:cubicBezTo>
                          <a:cubicBezTo>
                            <a:pt x="333" y="1382"/>
                            <a:pt x="333" y="1382"/>
                            <a:pt x="333" y="1382"/>
                          </a:cubicBezTo>
                          <a:cubicBezTo>
                            <a:pt x="333" y="1383"/>
                            <a:pt x="333" y="1383"/>
                            <a:pt x="334" y="1383"/>
                          </a:cubicBezTo>
                          <a:cubicBezTo>
                            <a:pt x="334" y="1383"/>
                            <a:pt x="334" y="1383"/>
                            <a:pt x="334" y="1384"/>
                          </a:cubicBezTo>
                          <a:cubicBezTo>
                            <a:pt x="334" y="1384"/>
                            <a:pt x="334" y="1384"/>
                            <a:pt x="334" y="1384"/>
                          </a:cubicBezTo>
                          <a:cubicBezTo>
                            <a:pt x="334" y="1384"/>
                            <a:pt x="335" y="1384"/>
                            <a:pt x="335" y="1385"/>
                          </a:cubicBezTo>
                          <a:cubicBezTo>
                            <a:pt x="335" y="1385"/>
                            <a:pt x="335" y="1385"/>
                            <a:pt x="335" y="1385"/>
                          </a:cubicBezTo>
                          <a:cubicBezTo>
                            <a:pt x="335" y="1385"/>
                            <a:pt x="335" y="1385"/>
                            <a:pt x="335" y="1385"/>
                          </a:cubicBezTo>
                          <a:cubicBezTo>
                            <a:pt x="336" y="1386"/>
                            <a:pt x="336" y="1386"/>
                            <a:pt x="336" y="1387"/>
                          </a:cubicBezTo>
                          <a:cubicBezTo>
                            <a:pt x="336" y="1387"/>
                            <a:pt x="336" y="1386"/>
                            <a:pt x="336" y="1386"/>
                          </a:cubicBezTo>
                          <a:cubicBezTo>
                            <a:pt x="336" y="1387"/>
                            <a:pt x="336" y="1387"/>
                            <a:pt x="337" y="1387"/>
                          </a:cubicBezTo>
                          <a:cubicBezTo>
                            <a:pt x="337" y="1388"/>
                            <a:pt x="337" y="1388"/>
                            <a:pt x="337" y="1388"/>
                          </a:cubicBezTo>
                          <a:cubicBezTo>
                            <a:pt x="337" y="1388"/>
                            <a:pt x="337" y="1388"/>
                            <a:pt x="337" y="1388"/>
                          </a:cubicBezTo>
                          <a:cubicBezTo>
                            <a:pt x="337" y="1388"/>
                            <a:pt x="337" y="1389"/>
                            <a:pt x="338" y="1389"/>
                          </a:cubicBezTo>
                          <a:cubicBezTo>
                            <a:pt x="338" y="1389"/>
                            <a:pt x="338" y="1389"/>
                            <a:pt x="338" y="1389"/>
                          </a:cubicBezTo>
                          <a:cubicBezTo>
                            <a:pt x="338" y="1389"/>
                            <a:pt x="338" y="1389"/>
                            <a:pt x="338" y="1390"/>
                          </a:cubicBezTo>
                          <a:cubicBezTo>
                            <a:pt x="338" y="1390"/>
                            <a:pt x="339" y="1390"/>
                            <a:pt x="339" y="1390"/>
                          </a:cubicBezTo>
                          <a:cubicBezTo>
                            <a:pt x="339" y="1390"/>
                            <a:pt x="339" y="1390"/>
                            <a:pt x="339" y="1390"/>
                          </a:cubicBezTo>
                          <a:cubicBezTo>
                            <a:pt x="339" y="1391"/>
                            <a:pt x="339" y="1391"/>
                            <a:pt x="339" y="1391"/>
                          </a:cubicBezTo>
                          <a:cubicBezTo>
                            <a:pt x="340" y="1391"/>
                            <a:pt x="340" y="1391"/>
                            <a:pt x="340" y="1392"/>
                          </a:cubicBezTo>
                          <a:cubicBezTo>
                            <a:pt x="340" y="1392"/>
                            <a:pt x="340" y="1392"/>
                            <a:pt x="340" y="1392"/>
                          </a:cubicBezTo>
                          <a:cubicBezTo>
                            <a:pt x="340" y="1392"/>
                            <a:pt x="340" y="1392"/>
                            <a:pt x="341" y="1392"/>
                          </a:cubicBezTo>
                          <a:cubicBezTo>
                            <a:pt x="341" y="1392"/>
                            <a:pt x="341" y="1393"/>
                            <a:pt x="341" y="1393"/>
                          </a:cubicBezTo>
                          <a:cubicBezTo>
                            <a:pt x="341" y="1393"/>
                            <a:pt x="341" y="1393"/>
                            <a:pt x="341" y="1393"/>
                          </a:cubicBezTo>
                          <a:cubicBezTo>
                            <a:pt x="341" y="1393"/>
                            <a:pt x="342" y="1394"/>
                            <a:pt x="342" y="1394"/>
                          </a:cubicBezTo>
                          <a:cubicBezTo>
                            <a:pt x="342" y="1394"/>
                            <a:pt x="342" y="1394"/>
                            <a:pt x="342" y="1394"/>
                          </a:cubicBezTo>
                          <a:cubicBezTo>
                            <a:pt x="342" y="1395"/>
                            <a:pt x="342" y="1395"/>
                            <a:pt x="342" y="1395"/>
                          </a:cubicBezTo>
                          <a:cubicBezTo>
                            <a:pt x="343" y="1395"/>
                            <a:pt x="343" y="1396"/>
                            <a:pt x="343" y="1396"/>
                          </a:cubicBezTo>
                          <a:cubicBezTo>
                            <a:pt x="343" y="1396"/>
                            <a:pt x="343" y="1396"/>
                            <a:pt x="343" y="1396"/>
                          </a:cubicBezTo>
                          <a:cubicBezTo>
                            <a:pt x="343" y="1396"/>
                            <a:pt x="343" y="1396"/>
                            <a:pt x="344" y="1396"/>
                          </a:cubicBezTo>
                          <a:cubicBezTo>
                            <a:pt x="344" y="1397"/>
                            <a:pt x="344" y="1397"/>
                            <a:pt x="344" y="1397"/>
                          </a:cubicBezTo>
                          <a:cubicBezTo>
                            <a:pt x="344" y="1397"/>
                            <a:pt x="344" y="1397"/>
                            <a:pt x="344" y="1397"/>
                          </a:cubicBezTo>
                          <a:cubicBezTo>
                            <a:pt x="344" y="1397"/>
                            <a:pt x="344" y="1398"/>
                            <a:pt x="345" y="1398"/>
                          </a:cubicBezTo>
                          <a:cubicBezTo>
                            <a:pt x="345" y="1398"/>
                            <a:pt x="345" y="1398"/>
                            <a:pt x="345" y="1398"/>
                          </a:cubicBezTo>
                          <a:cubicBezTo>
                            <a:pt x="345" y="1398"/>
                            <a:pt x="345" y="1399"/>
                            <a:pt x="345" y="1399"/>
                          </a:cubicBezTo>
                          <a:cubicBezTo>
                            <a:pt x="345" y="1399"/>
                            <a:pt x="346" y="1399"/>
                            <a:pt x="346" y="1399"/>
                          </a:cubicBezTo>
                          <a:cubicBezTo>
                            <a:pt x="346" y="1400"/>
                            <a:pt x="346" y="1400"/>
                            <a:pt x="346" y="1400"/>
                          </a:cubicBezTo>
                          <a:cubicBezTo>
                            <a:pt x="346" y="1400"/>
                            <a:pt x="346" y="1400"/>
                            <a:pt x="346" y="1400"/>
                          </a:cubicBezTo>
                          <a:cubicBezTo>
                            <a:pt x="347" y="1400"/>
                            <a:pt x="347" y="1400"/>
                            <a:pt x="347" y="1401"/>
                          </a:cubicBezTo>
                          <a:cubicBezTo>
                            <a:pt x="347" y="1401"/>
                            <a:pt x="347" y="1401"/>
                            <a:pt x="347" y="1402"/>
                          </a:cubicBezTo>
                          <a:cubicBezTo>
                            <a:pt x="347" y="1402"/>
                            <a:pt x="347" y="1402"/>
                            <a:pt x="348" y="1402"/>
                          </a:cubicBezTo>
                          <a:cubicBezTo>
                            <a:pt x="348" y="1402"/>
                            <a:pt x="348" y="1402"/>
                            <a:pt x="348" y="1402"/>
                          </a:cubicBezTo>
                          <a:cubicBezTo>
                            <a:pt x="348" y="1402"/>
                            <a:pt x="348" y="1402"/>
                            <a:pt x="348" y="1402"/>
                          </a:cubicBezTo>
                          <a:cubicBezTo>
                            <a:pt x="348" y="1402"/>
                            <a:pt x="349" y="1403"/>
                            <a:pt x="349" y="1403"/>
                          </a:cubicBezTo>
                          <a:cubicBezTo>
                            <a:pt x="349" y="1403"/>
                            <a:pt x="349" y="1404"/>
                            <a:pt x="349" y="1404"/>
                          </a:cubicBezTo>
                          <a:cubicBezTo>
                            <a:pt x="349" y="1404"/>
                            <a:pt x="349" y="1404"/>
                            <a:pt x="349" y="1404"/>
                          </a:cubicBezTo>
                          <a:cubicBezTo>
                            <a:pt x="350" y="1404"/>
                            <a:pt x="350" y="1404"/>
                            <a:pt x="350" y="1405"/>
                          </a:cubicBezTo>
                          <a:cubicBezTo>
                            <a:pt x="350" y="1405"/>
                            <a:pt x="350" y="1405"/>
                            <a:pt x="350" y="1405"/>
                          </a:cubicBezTo>
                          <a:cubicBezTo>
                            <a:pt x="350" y="1405"/>
                            <a:pt x="350" y="1405"/>
                            <a:pt x="350" y="1406"/>
                          </a:cubicBezTo>
                          <a:cubicBezTo>
                            <a:pt x="351" y="1406"/>
                            <a:pt x="351" y="1407"/>
                            <a:pt x="351" y="1407"/>
                          </a:cubicBezTo>
                          <a:cubicBezTo>
                            <a:pt x="351" y="1407"/>
                            <a:pt x="351" y="1407"/>
                            <a:pt x="351" y="1407"/>
                          </a:cubicBezTo>
                          <a:cubicBezTo>
                            <a:pt x="351" y="1407"/>
                            <a:pt x="351" y="1407"/>
                            <a:pt x="352" y="1407"/>
                          </a:cubicBezTo>
                          <a:cubicBezTo>
                            <a:pt x="352" y="1407"/>
                            <a:pt x="352" y="1408"/>
                            <a:pt x="352" y="1408"/>
                          </a:cubicBezTo>
                          <a:cubicBezTo>
                            <a:pt x="352" y="1408"/>
                            <a:pt x="352" y="1408"/>
                            <a:pt x="352" y="1408"/>
                          </a:cubicBezTo>
                          <a:cubicBezTo>
                            <a:pt x="352" y="1408"/>
                            <a:pt x="353" y="1409"/>
                            <a:pt x="353" y="1409"/>
                          </a:cubicBezTo>
                          <a:cubicBezTo>
                            <a:pt x="353" y="1409"/>
                            <a:pt x="353" y="1409"/>
                            <a:pt x="353" y="1409"/>
                          </a:cubicBezTo>
                          <a:cubicBezTo>
                            <a:pt x="353" y="1410"/>
                            <a:pt x="353" y="1410"/>
                            <a:pt x="353" y="1410"/>
                          </a:cubicBezTo>
                          <a:cubicBezTo>
                            <a:pt x="354" y="1410"/>
                            <a:pt x="354" y="1410"/>
                            <a:pt x="354" y="1410"/>
                          </a:cubicBezTo>
                          <a:cubicBezTo>
                            <a:pt x="354" y="1410"/>
                            <a:pt x="354" y="1411"/>
                            <a:pt x="354" y="1411"/>
                          </a:cubicBezTo>
                          <a:cubicBezTo>
                            <a:pt x="354" y="1411"/>
                            <a:pt x="354" y="1411"/>
                            <a:pt x="355" y="1411"/>
                          </a:cubicBezTo>
                          <a:cubicBezTo>
                            <a:pt x="355" y="1412"/>
                            <a:pt x="355" y="1412"/>
                            <a:pt x="355" y="1412"/>
                          </a:cubicBezTo>
                          <a:cubicBezTo>
                            <a:pt x="355" y="1412"/>
                            <a:pt x="355" y="1412"/>
                            <a:pt x="355" y="1412"/>
                          </a:cubicBezTo>
                          <a:cubicBezTo>
                            <a:pt x="355" y="1413"/>
                            <a:pt x="356" y="1413"/>
                            <a:pt x="356" y="1413"/>
                          </a:cubicBezTo>
                          <a:cubicBezTo>
                            <a:pt x="356" y="1413"/>
                            <a:pt x="356" y="1413"/>
                            <a:pt x="356" y="1413"/>
                          </a:cubicBezTo>
                          <a:cubicBezTo>
                            <a:pt x="356" y="1413"/>
                            <a:pt x="356" y="1414"/>
                            <a:pt x="356" y="1414"/>
                          </a:cubicBezTo>
                          <a:cubicBezTo>
                            <a:pt x="356" y="1414"/>
                            <a:pt x="357" y="1414"/>
                            <a:pt x="357" y="1414"/>
                          </a:cubicBezTo>
                          <a:cubicBezTo>
                            <a:pt x="357" y="1414"/>
                            <a:pt x="357" y="1414"/>
                            <a:pt x="357" y="1414"/>
                          </a:cubicBezTo>
                          <a:cubicBezTo>
                            <a:pt x="357" y="1415"/>
                            <a:pt x="357" y="1415"/>
                            <a:pt x="357" y="1415"/>
                          </a:cubicBezTo>
                          <a:cubicBezTo>
                            <a:pt x="358" y="1415"/>
                            <a:pt x="358" y="1415"/>
                            <a:pt x="358" y="1416"/>
                          </a:cubicBezTo>
                          <a:cubicBezTo>
                            <a:pt x="358" y="1416"/>
                            <a:pt x="358" y="1416"/>
                            <a:pt x="358" y="1416"/>
                          </a:cubicBezTo>
                          <a:cubicBezTo>
                            <a:pt x="358" y="1416"/>
                            <a:pt x="358" y="1416"/>
                            <a:pt x="359" y="1417"/>
                          </a:cubicBezTo>
                          <a:cubicBezTo>
                            <a:pt x="359" y="1417"/>
                            <a:pt x="359" y="1417"/>
                            <a:pt x="359" y="1417"/>
                          </a:cubicBezTo>
                          <a:cubicBezTo>
                            <a:pt x="359" y="1418"/>
                            <a:pt x="359" y="1418"/>
                            <a:pt x="359" y="1418"/>
                          </a:cubicBezTo>
                          <a:cubicBezTo>
                            <a:pt x="359" y="1418"/>
                            <a:pt x="360" y="1418"/>
                            <a:pt x="360" y="1418"/>
                          </a:cubicBezTo>
                          <a:cubicBezTo>
                            <a:pt x="360" y="1418"/>
                            <a:pt x="360" y="1418"/>
                            <a:pt x="360" y="1419"/>
                          </a:cubicBezTo>
                          <a:cubicBezTo>
                            <a:pt x="360" y="1419"/>
                            <a:pt x="360" y="1419"/>
                            <a:pt x="360" y="1420"/>
                          </a:cubicBezTo>
                          <a:cubicBezTo>
                            <a:pt x="361" y="1420"/>
                            <a:pt x="361" y="1420"/>
                            <a:pt x="361" y="1420"/>
                          </a:cubicBezTo>
                          <a:cubicBezTo>
                            <a:pt x="361" y="1420"/>
                            <a:pt x="361" y="1420"/>
                            <a:pt x="361" y="1420"/>
                          </a:cubicBezTo>
                          <a:cubicBezTo>
                            <a:pt x="361" y="1420"/>
                            <a:pt x="361" y="1420"/>
                            <a:pt x="362" y="1421"/>
                          </a:cubicBezTo>
                          <a:cubicBezTo>
                            <a:pt x="362" y="1421"/>
                            <a:pt x="362" y="1421"/>
                            <a:pt x="362" y="1421"/>
                          </a:cubicBezTo>
                          <a:cubicBezTo>
                            <a:pt x="362" y="1422"/>
                            <a:pt x="362" y="1421"/>
                            <a:pt x="362" y="1422"/>
                          </a:cubicBezTo>
                          <a:cubicBezTo>
                            <a:pt x="362" y="1422"/>
                            <a:pt x="362" y="1422"/>
                            <a:pt x="363" y="1422"/>
                          </a:cubicBezTo>
                          <a:cubicBezTo>
                            <a:pt x="363" y="1422"/>
                            <a:pt x="363" y="1423"/>
                            <a:pt x="363" y="1423"/>
                          </a:cubicBezTo>
                          <a:cubicBezTo>
                            <a:pt x="363" y="1423"/>
                            <a:pt x="363" y="1423"/>
                            <a:pt x="363" y="1423"/>
                          </a:cubicBezTo>
                          <a:cubicBezTo>
                            <a:pt x="363" y="1423"/>
                            <a:pt x="364" y="1423"/>
                            <a:pt x="364" y="1423"/>
                          </a:cubicBezTo>
                          <a:cubicBezTo>
                            <a:pt x="364" y="1423"/>
                            <a:pt x="364" y="1424"/>
                            <a:pt x="364" y="1424"/>
                          </a:cubicBezTo>
                          <a:cubicBezTo>
                            <a:pt x="364" y="1424"/>
                            <a:pt x="364" y="1424"/>
                            <a:pt x="364" y="1424"/>
                          </a:cubicBezTo>
                          <a:cubicBezTo>
                            <a:pt x="365" y="1424"/>
                            <a:pt x="365" y="1425"/>
                            <a:pt x="365" y="1425"/>
                          </a:cubicBezTo>
                          <a:cubicBezTo>
                            <a:pt x="365" y="1425"/>
                            <a:pt x="365" y="1425"/>
                            <a:pt x="365" y="1425"/>
                          </a:cubicBezTo>
                          <a:cubicBezTo>
                            <a:pt x="365" y="1425"/>
                            <a:pt x="365" y="1425"/>
                            <a:pt x="366" y="1426"/>
                          </a:cubicBezTo>
                          <a:cubicBezTo>
                            <a:pt x="366" y="1426"/>
                            <a:pt x="366" y="1426"/>
                            <a:pt x="366" y="1426"/>
                          </a:cubicBezTo>
                          <a:cubicBezTo>
                            <a:pt x="366" y="1426"/>
                            <a:pt x="366" y="1426"/>
                            <a:pt x="366" y="1426"/>
                          </a:cubicBezTo>
                          <a:cubicBezTo>
                            <a:pt x="366" y="1427"/>
                            <a:pt x="367" y="1427"/>
                            <a:pt x="367" y="1427"/>
                          </a:cubicBezTo>
                          <a:cubicBezTo>
                            <a:pt x="367" y="1427"/>
                            <a:pt x="367" y="1427"/>
                            <a:pt x="367" y="1428"/>
                          </a:cubicBezTo>
                          <a:cubicBezTo>
                            <a:pt x="367" y="1428"/>
                            <a:pt x="367" y="1428"/>
                            <a:pt x="367" y="1428"/>
                          </a:cubicBezTo>
                          <a:cubicBezTo>
                            <a:pt x="368" y="1428"/>
                            <a:pt x="368" y="1428"/>
                            <a:pt x="368" y="1428"/>
                          </a:cubicBezTo>
                          <a:cubicBezTo>
                            <a:pt x="368" y="1429"/>
                            <a:pt x="368" y="1429"/>
                            <a:pt x="368" y="1429"/>
                          </a:cubicBezTo>
                          <a:cubicBezTo>
                            <a:pt x="368" y="1429"/>
                            <a:pt x="368" y="1430"/>
                            <a:pt x="369" y="1430"/>
                          </a:cubicBezTo>
                          <a:cubicBezTo>
                            <a:pt x="369" y="1430"/>
                            <a:pt x="369" y="1430"/>
                            <a:pt x="369" y="1430"/>
                          </a:cubicBezTo>
                          <a:cubicBezTo>
                            <a:pt x="369" y="1430"/>
                            <a:pt x="369" y="1430"/>
                            <a:pt x="369" y="1430"/>
                          </a:cubicBezTo>
                          <a:cubicBezTo>
                            <a:pt x="369" y="1430"/>
                            <a:pt x="369" y="1430"/>
                            <a:pt x="370" y="1431"/>
                          </a:cubicBezTo>
                          <a:cubicBezTo>
                            <a:pt x="370" y="1431"/>
                            <a:pt x="370" y="1431"/>
                            <a:pt x="370" y="1432"/>
                          </a:cubicBezTo>
                          <a:cubicBezTo>
                            <a:pt x="370" y="1432"/>
                            <a:pt x="370" y="1432"/>
                            <a:pt x="370" y="1432"/>
                          </a:cubicBezTo>
                          <a:cubicBezTo>
                            <a:pt x="370" y="1432"/>
                            <a:pt x="371" y="1432"/>
                            <a:pt x="371" y="1432"/>
                          </a:cubicBezTo>
                          <a:cubicBezTo>
                            <a:pt x="371" y="1432"/>
                            <a:pt x="371" y="1433"/>
                            <a:pt x="371" y="1433"/>
                          </a:cubicBezTo>
                          <a:cubicBezTo>
                            <a:pt x="371" y="1433"/>
                            <a:pt x="371" y="1433"/>
                            <a:pt x="371" y="1433"/>
                          </a:cubicBezTo>
                          <a:cubicBezTo>
                            <a:pt x="372" y="1433"/>
                            <a:pt x="372" y="1433"/>
                            <a:pt x="372" y="1433"/>
                          </a:cubicBezTo>
                          <a:cubicBezTo>
                            <a:pt x="372" y="1434"/>
                            <a:pt x="372" y="1433"/>
                            <a:pt x="372" y="1433"/>
                          </a:cubicBezTo>
                          <a:cubicBezTo>
                            <a:pt x="372" y="1434"/>
                            <a:pt x="372" y="1434"/>
                            <a:pt x="373" y="1434"/>
                          </a:cubicBezTo>
                          <a:cubicBezTo>
                            <a:pt x="373" y="1434"/>
                            <a:pt x="373" y="1434"/>
                            <a:pt x="373" y="1434"/>
                          </a:cubicBezTo>
                          <a:cubicBezTo>
                            <a:pt x="373" y="1435"/>
                            <a:pt x="373" y="1435"/>
                            <a:pt x="373" y="1435"/>
                          </a:cubicBezTo>
                          <a:cubicBezTo>
                            <a:pt x="373" y="1436"/>
                            <a:pt x="374" y="1436"/>
                            <a:pt x="374" y="1436"/>
                          </a:cubicBezTo>
                          <a:cubicBezTo>
                            <a:pt x="374" y="1436"/>
                            <a:pt x="374" y="1436"/>
                            <a:pt x="374" y="1436"/>
                          </a:cubicBezTo>
                          <a:cubicBezTo>
                            <a:pt x="374" y="1436"/>
                            <a:pt x="374" y="1436"/>
                            <a:pt x="374" y="1436"/>
                          </a:cubicBezTo>
                          <a:cubicBezTo>
                            <a:pt x="375" y="1436"/>
                            <a:pt x="375" y="1437"/>
                            <a:pt x="375" y="1437"/>
                          </a:cubicBezTo>
                          <a:cubicBezTo>
                            <a:pt x="375" y="1437"/>
                            <a:pt x="375" y="1437"/>
                            <a:pt x="375" y="1437"/>
                          </a:cubicBezTo>
                          <a:cubicBezTo>
                            <a:pt x="375" y="1438"/>
                            <a:pt x="375" y="1438"/>
                            <a:pt x="375" y="1438"/>
                          </a:cubicBezTo>
                          <a:cubicBezTo>
                            <a:pt x="376" y="1438"/>
                            <a:pt x="376" y="1438"/>
                            <a:pt x="376" y="1438"/>
                          </a:cubicBezTo>
                          <a:cubicBezTo>
                            <a:pt x="376" y="1438"/>
                            <a:pt x="376" y="1439"/>
                            <a:pt x="376" y="1439"/>
                          </a:cubicBezTo>
                          <a:cubicBezTo>
                            <a:pt x="376" y="1439"/>
                            <a:pt x="376" y="1438"/>
                            <a:pt x="377" y="1439"/>
                          </a:cubicBezTo>
                          <a:cubicBezTo>
                            <a:pt x="377" y="1439"/>
                            <a:pt x="377" y="1439"/>
                            <a:pt x="377" y="1440"/>
                          </a:cubicBezTo>
                          <a:cubicBezTo>
                            <a:pt x="377" y="1440"/>
                            <a:pt x="377" y="1440"/>
                            <a:pt x="377" y="1440"/>
                          </a:cubicBezTo>
                          <a:cubicBezTo>
                            <a:pt x="377" y="1440"/>
                            <a:pt x="378" y="1440"/>
                            <a:pt x="378" y="1440"/>
                          </a:cubicBezTo>
                          <a:cubicBezTo>
                            <a:pt x="378" y="1441"/>
                            <a:pt x="378" y="1441"/>
                            <a:pt x="378" y="1441"/>
                          </a:cubicBezTo>
                          <a:cubicBezTo>
                            <a:pt x="378" y="1441"/>
                            <a:pt x="378" y="1441"/>
                            <a:pt x="378" y="1441"/>
                          </a:cubicBezTo>
                          <a:cubicBezTo>
                            <a:pt x="379" y="1441"/>
                            <a:pt x="379" y="1441"/>
                            <a:pt x="379" y="1442"/>
                          </a:cubicBezTo>
                          <a:cubicBezTo>
                            <a:pt x="379" y="1442"/>
                            <a:pt x="379" y="1442"/>
                            <a:pt x="379" y="1442"/>
                          </a:cubicBezTo>
                          <a:cubicBezTo>
                            <a:pt x="379" y="1442"/>
                            <a:pt x="379" y="1443"/>
                            <a:pt x="380" y="1443"/>
                          </a:cubicBezTo>
                          <a:cubicBezTo>
                            <a:pt x="380" y="1443"/>
                            <a:pt x="380" y="1443"/>
                            <a:pt x="380" y="1443"/>
                          </a:cubicBezTo>
                          <a:cubicBezTo>
                            <a:pt x="380" y="1443"/>
                            <a:pt x="380" y="1444"/>
                            <a:pt x="380" y="1444"/>
                          </a:cubicBezTo>
                          <a:cubicBezTo>
                            <a:pt x="380" y="1444"/>
                            <a:pt x="381" y="1444"/>
                            <a:pt x="381" y="1444"/>
                          </a:cubicBezTo>
                          <a:cubicBezTo>
                            <a:pt x="381" y="1444"/>
                            <a:pt x="381" y="1444"/>
                            <a:pt x="381" y="1444"/>
                          </a:cubicBezTo>
                          <a:cubicBezTo>
                            <a:pt x="381" y="1445"/>
                            <a:pt x="381" y="1445"/>
                            <a:pt x="381" y="1445"/>
                          </a:cubicBezTo>
                          <a:cubicBezTo>
                            <a:pt x="381" y="1445"/>
                            <a:pt x="382" y="1445"/>
                            <a:pt x="382" y="1445"/>
                          </a:cubicBezTo>
                          <a:cubicBezTo>
                            <a:pt x="382" y="1445"/>
                            <a:pt x="382" y="1445"/>
                            <a:pt x="382" y="1445"/>
                          </a:cubicBezTo>
                          <a:cubicBezTo>
                            <a:pt x="382" y="1446"/>
                            <a:pt x="382" y="1446"/>
                            <a:pt x="382" y="1446"/>
                          </a:cubicBezTo>
                          <a:cubicBezTo>
                            <a:pt x="383" y="1446"/>
                            <a:pt x="383" y="1446"/>
                            <a:pt x="383" y="1447"/>
                          </a:cubicBezTo>
                          <a:cubicBezTo>
                            <a:pt x="383" y="1447"/>
                            <a:pt x="383" y="1447"/>
                            <a:pt x="383" y="1447"/>
                          </a:cubicBezTo>
                          <a:cubicBezTo>
                            <a:pt x="383" y="1447"/>
                            <a:pt x="383" y="1447"/>
                            <a:pt x="384" y="1447"/>
                          </a:cubicBezTo>
                          <a:cubicBezTo>
                            <a:pt x="384" y="1447"/>
                            <a:pt x="384" y="1448"/>
                            <a:pt x="384" y="1448"/>
                          </a:cubicBezTo>
                          <a:cubicBezTo>
                            <a:pt x="384" y="1448"/>
                            <a:pt x="384" y="1448"/>
                            <a:pt x="384" y="1448"/>
                          </a:cubicBezTo>
                          <a:cubicBezTo>
                            <a:pt x="384" y="1448"/>
                            <a:pt x="385" y="1449"/>
                            <a:pt x="385" y="1449"/>
                          </a:cubicBezTo>
                          <a:cubicBezTo>
                            <a:pt x="385" y="1449"/>
                            <a:pt x="385" y="1449"/>
                            <a:pt x="385" y="1449"/>
                          </a:cubicBezTo>
                          <a:cubicBezTo>
                            <a:pt x="385" y="1449"/>
                            <a:pt x="385" y="1449"/>
                            <a:pt x="385" y="1449"/>
                          </a:cubicBezTo>
                          <a:cubicBezTo>
                            <a:pt x="386" y="1449"/>
                            <a:pt x="386" y="1450"/>
                            <a:pt x="386" y="1450"/>
                          </a:cubicBezTo>
                          <a:cubicBezTo>
                            <a:pt x="386" y="1450"/>
                            <a:pt x="386" y="1451"/>
                            <a:pt x="386" y="1451"/>
                          </a:cubicBezTo>
                          <a:cubicBezTo>
                            <a:pt x="386" y="1451"/>
                            <a:pt x="386" y="1450"/>
                            <a:pt x="387" y="1451"/>
                          </a:cubicBezTo>
                          <a:cubicBezTo>
                            <a:pt x="387" y="1451"/>
                            <a:pt x="387" y="1451"/>
                            <a:pt x="387" y="1451"/>
                          </a:cubicBezTo>
                          <a:cubicBezTo>
                            <a:pt x="387" y="1451"/>
                            <a:pt x="387" y="1451"/>
                            <a:pt x="387" y="1451"/>
                          </a:cubicBezTo>
                          <a:cubicBezTo>
                            <a:pt x="387" y="1451"/>
                            <a:pt x="387" y="1452"/>
                            <a:pt x="388" y="1452"/>
                          </a:cubicBezTo>
                          <a:cubicBezTo>
                            <a:pt x="388" y="1452"/>
                            <a:pt x="388" y="1452"/>
                            <a:pt x="388" y="1453"/>
                          </a:cubicBezTo>
                          <a:cubicBezTo>
                            <a:pt x="388" y="1453"/>
                            <a:pt x="388" y="1453"/>
                            <a:pt x="388" y="1453"/>
                          </a:cubicBezTo>
                          <a:cubicBezTo>
                            <a:pt x="388" y="1453"/>
                            <a:pt x="389" y="1453"/>
                            <a:pt x="389" y="1453"/>
                          </a:cubicBezTo>
                          <a:cubicBezTo>
                            <a:pt x="389" y="1453"/>
                            <a:pt x="389" y="1454"/>
                            <a:pt x="389" y="1454"/>
                          </a:cubicBezTo>
                          <a:cubicBezTo>
                            <a:pt x="389" y="1454"/>
                            <a:pt x="389" y="1454"/>
                            <a:pt x="389" y="1454"/>
                          </a:cubicBezTo>
                          <a:cubicBezTo>
                            <a:pt x="390" y="1454"/>
                            <a:pt x="390" y="1454"/>
                            <a:pt x="390" y="1455"/>
                          </a:cubicBezTo>
                          <a:cubicBezTo>
                            <a:pt x="390" y="1455"/>
                            <a:pt x="390" y="1455"/>
                            <a:pt x="390" y="1455"/>
                          </a:cubicBezTo>
                          <a:cubicBezTo>
                            <a:pt x="390" y="1455"/>
                            <a:pt x="390" y="1455"/>
                            <a:pt x="391" y="1456"/>
                          </a:cubicBezTo>
                          <a:cubicBezTo>
                            <a:pt x="391" y="1456"/>
                            <a:pt x="391" y="1456"/>
                            <a:pt x="391" y="1456"/>
                          </a:cubicBezTo>
                          <a:cubicBezTo>
                            <a:pt x="391" y="1456"/>
                            <a:pt x="391" y="1456"/>
                            <a:pt x="391" y="1456"/>
                          </a:cubicBezTo>
                          <a:cubicBezTo>
                            <a:pt x="391" y="1457"/>
                            <a:pt x="392" y="1457"/>
                            <a:pt x="392" y="1457"/>
                          </a:cubicBezTo>
                          <a:cubicBezTo>
                            <a:pt x="392" y="1457"/>
                            <a:pt x="392" y="1457"/>
                            <a:pt x="392" y="1457"/>
                          </a:cubicBezTo>
                          <a:cubicBezTo>
                            <a:pt x="392" y="1457"/>
                            <a:pt x="392" y="1457"/>
                            <a:pt x="392" y="1457"/>
                          </a:cubicBezTo>
                          <a:cubicBezTo>
                            <a:pt x="393" y="1457"/>
                            <a:pt x="393" y="1457"/>
                            <a:pt x="393" y="1458"/>
                          </a:cubicBezTo>
                          <a:cubicBezTo>
                            <a:pt x="393" y="1458"/>
                            <a:pt x="393" y="1458"/>
                            <a:pt x="393" y="1458"/>
                          </a:cubicBezTo>
                          <a:cubicBezTo>
                            <a:pt x="393" y="1459"/>
                            <a:pt x="393" y="1459"/>
                            <a:pt x="394" y="1459"/>
                          </a:cubicBezTo>
                          <a:cubicBezTo>
                            <a:pt x="394" y="1459"/>
                            <a:pt x="394" y="1459"/>
                            <a:pt x="394" y="1459"/>
                          </a:cubicBezTo>
                          <a:cubicBezTo>
                            <a:pt x="394" y="1459"/>
                            <a:pt x="394" y="1460"/>
                            <a:pt x="394" y="1460"/>
                          </a:cubicBezTo>
                          <a:cubicBezTo>
                            <a:pt x="394" y="1460"/>
                            <a:pt x="394" y="1460"/>
                            <a:pt x="395" y="1461"/>
                          </a:cubicBezTo>
                          <a:cubicBezTo>
                            <a:pt x="395" y="1461"/>
                            <a:pt x="395" y="1461"/>
                            <a:pt x="395" y="1461"/>
                          </a:cubicBezTo>
                          <a:cubicBezTo>
                            <a:pt x="395" y="1461"/>
                            <a:pt x="395" y="1461"/>
                            <a:pt x="395" y="1461"/>
                          </a:cubicBezTo>
                          <a:cubicBezTo>
                            <a:pt x="395" y="1461"/>
                            <a:pt x="396" y="1462"/>
                            <a:pt x="396" y="1462"/>
                          </a:cubicBezTo>
                          <a:cubicBezTo>
                            <a:pt x="396" y="1462"/>
                            <a:pt x="396" y="1462"/>
                            <a:pt x="396" y="1463"/>
                          </a:cubicBezTo>
                          <a:cubicBezTo>
                            <a:pt x="396" y="1463"/>
                            <a:pt x="396" y="1463"/>
                            <a:pt x="396" y="1463"/>
                          </a:cubicBezTo>
                          <a:cubicBezTo>
                            <a:pt x="397" y="1463"/>
                            <a:pt x="397" y="1463"/>
                            <a:pt x="397" y="1463"/>
                          </a:cubicBezTo>
                          <a:cubicBezTo>
                            <a:pt x="397" y="1464"/>
                            <a:pt x="397" y="1464"/>
                            <a:pt x="397" y="1464"/>
                          </a:cubicBezTo>
                          <a:cubicBezTo>
                            <a:pt x="397" y="1464"/>
                            <a:pt x="397" y="1463"/>
                            <a:pt x="398" y="1464"/>
                          </a:cubicBezTo>
                          <a:cubicBezTo>
                            <a:pt x="398" y="1464"/>
                            <a:pt x="398" y="1464"/>
                            <a:pt x="398" y="1464"/>
                          </a:cubicBezTo>
                          <a:cubicBezTo>
                            <a:pt x="398" y="1464"/>
                            <a:pt x="398" y="1465"/>
                            <a:pt x="398" y="1465"/>
                          </a:cubicBezTo>
                          <a:cubicBezTo>
                            <a:pt x="398" y="1465"/>
                            <a:pt x="399" y="1464"/>
                            <a:pt x="399" y="1465"/>
                          </a:cubicBezTo>
                          <a:cubicBezTo>
                            <a:pt x="399" y="1465"/>
                            <a:pt x="399" y="1465"/>
                            <a:pt x="399" y="1466"/>
                          </a:cubicBezTo>
                          <a:cubicBezTo>
                            <a:pt x="399" y="1466"/>
                            <a:pt x="399" y="1466"/>
                            <a:pt x="399" y="1466"/>
                          </a:cubicBezTo>
                          <a:cubicBezTo>
                            <a:pt x="400" y="1466"/>
                            <a:pt x="400" y="1467"/>
                            <a:pt x="400" y="1467"/>
                          </a:cubicBezTo>
                          <a:cubicBezTo>
                            <a:pt x="400" y="1467"/>
                            <a:pt x="400" y="1467"/>
                            <a:pt x="400" y="1467"/>
                          </a:cubicBezTo>
                          <a:cubicBezTo>
                            <a:pt x="400" y="1467"/>
                            <a:pt x="400" y="1467"/>
                            <a:pt x="400" y="1467"/>
                          </a:cubicBezTo>
                          <a:cubicBezTo>
                            <a:pt x="401" y="1467"/>
                            <a:pt x="401" y="1467"/>
                            <a:pt x="401" y="1468"/>
                          </a:cubicBezTo>
                          <a:cubicBezTo>
                            <a:pt x="401" y="1468"/>
                            <a:pt x="401" y="1468"/>
                            <a:pt x="401" y="1468"/>
                          </a:cubicBezTo>
                          <a:cubicBezTo>
                            <a:pt x="401" y="1468"/>
                            <a:pt x="401" y="1469"/>
                            <a:pt x="402" y="1469"/>
                          </a:cubicBezTo>
                          <a:cubicBezTo>
                            <a:pt x="402" y="1469"/>
                            <a:pt x="402" y="1469"/>
                            <a:pt x="402" y="1469"/>
                          </a:cubicBezTo>
                          <a:cubicBezTo>
                            <a:pt x="402" y="1469"/>
                            <a:pt x="402" y="1469"/>
                            <a:pt x="402" y="1469"/>
                          </a:cubicBezTo>
                          <a:cubicBezTo>
                            <a:pt x="402" y="1469"/>
                            <a:pt x="403" y="1470"/>
                            <a:pt x="403" y="1470"/>
                          </a:cubicBezTo>
                          <a:cubicBezTo>
                            <a:pt x="403" y="1470"/>
                            <a:pt x="403" y="1470"/>
                            <a:pt x="403" y="1470"/>
                          </a:cubicBezTo>
                          <a:cubicBezTo>
                            <a:pt x="403" y="1470"/>
                            <a:pt x="403" y="1471"/>
                            <a:pt x="403" y="1471"/>
                          </a:cubicBezTo>
                          <a:cubicBezTo>
                            <a:pt x="404" y="1471"/>
                            <a:pt x="404" y="1471"/>
                            <a:pt x="404" y="1471"/>
                          </a:cubicBezTo>
                          <a:cubicBezTo>
                            <a:pt x="404" y="1471"/>
                            <a:pt x="404" y="1471"/>
                            <a:pt x="404" y="1471"/>
                          </a:cubicBezTo>
                          <a:cubicBezTo>
                            <a:pt x="404" y="1472"/>
                            <a:pt x="404" y="1472"/>
                            <a:pt x="405" y="1472"/>
                          </a:cubicBezTo>
                          <a:cubicBezTo>
                            <a:pt x="405" y="1472"/>
                            <a:pt x="405" y="1473"/>
                            <a:pt x="405" y="1473"/>
                          </a:cubicBezTo>
                          <a:cubicBezTo>
                            <a:pt x="405" y="1473"/>
                            <a:pt x="405" y="1473"/>
                            <a:pt x="405" y="1473"/>
                          </a:cubicBezTo>
                          <a:cubicBezTo>
                            <a:pt x="405" y="1474"/>
                            <a:pt x="406" y="1474"/>
                            <a:pt x="406" y="1474"/>
                          </a:cubicBezTo>
                          <a:cubicBezTo>
                            <a:pt x="406" y="1474"/>
                            <a:pt x="406" y="1474"/>
                            <a:pt x="406" y="1474"/>
                          </a:cubicBezTo>
                          <a:cubicBezTo>
                            <a:pt x="406" y="1474"/>
                            <a:pt x="406" y="1474"/>
                            <a:pt x="406" y="1474"/>
                          </a:cubicBezTo>
                          <a:cubicBezTo>
                            <a:pt x="406" y="1475"/>
                            <a:pt x="407" y="1475"/>
                            <a:pt x="407" y="1475"/>
                          </a:cubicBezTo>
                          <a:cubicBezTo>
                            <a:pt x="407" y="1475"/>
                            <a:pt x="407" y="1475"/>
                            <a:pt x="407" y="1475"/>
                          </a:cubicBezTo>
                          <a:cubicBezTo>
                            <a:pt x="407" y="1475"/>
                            <a:pt x="407" y="1476"/>
                            <a:pt x="407" y="1476"/>
                          </a:cubicBezTo>
                          <a:cubicBezTo>
                            <a:pt x="408" y="1476"/>
                            <a:pt x="408" y="1476"/>
                            <a:pt x="408" y="1476"/>
                          </a:cubicBezTo>
                          <a:cubicBezTo>
                            <a:pt x="408" y="1476"/>
                            <a:pt x="408" y="1476"/>
                            <a:pt x="408" y="1476"/>
                          </a:cubicBezTo>
                          <a:cubicBezTo>
                            <a:pt x="408" y="1477"/>
                            <a:pt x="408" y="1477"/>
                            <a:pt x="409" y="1477"/>
                          </a:cubicBezTo>
                          <a:cubicBezTo>
                            <a:pt x="409" y="1477"/>
                            <a:pt x="409" y="1477"/>
                            <a:pt x="409" y="1478"/>
                          </a:cubicBezTo>
                          <a:cubicBezTo>
                            <a:pt x="409" y="1478"/>
                            <a:pt x="409" y="1478"/>
                            <a:pt x="409" y="1478"/>
                          </a:cubicBezTo>
                          <a:cubicBezTo>
                            <a:pt x="409" y="1478"/>
                            <a:pt x="410" y="1478"/>
                            <a:pt x="410" y="1478"/>
                          </a:cubicBezTo>
                          <a:cubicBezTo>
                            <a:pt x="410" y="1478"/>
                            <a:pt x="410" y="1479"/>
                            <a:pt x="410" y="1479"/>
                          </a:cubicBezTo>
                          <a:cubicBezTo>
                            <a:pt x="410" y="1479"/>
                            <a:pt x="410" y="1479"/>
                            <a:pt x="410" y="1479"/>
                          </a:cubicBezTo>
                          <a:cubicBezTo>
                            <a:pt x="411" y="1479"/>
                            <a:pt x="411" y="1479"/>
                            <a:pt x="411" y="1480"/>
                          </a:cubicBezTo>
                          <a:cubicBezTo>
                            <a:pt x="411" y="1480"/>
                            <a:pt x="411" y="1480"/>
                            <a:pt x="411" y="1480"/>
                          </a:cubicBezTo>
                          <a:cubicBezTo>
                            <a:pt x="411" y="1480"/>
                            <a:pt x="411" y="1480"/>
                            <a:pt x="412" y="1480"/>
                          </a:cubicBezTo>
                          <a:cubicBezTo>
                            <a:pt x="412" y="1481"/>
                            <a:pt x="412" y="1481"/>
                            <a:pt x="412" y="1481"/>
                          </a:cubicBezTo>
                          <a:cubicBezTo>
                            <a:pt x="412" y="1481"/>
                            <a:pt x="412" y="1481"/>
                            <a:pt x="412" y="1482"/>
                          </a:cubicBezTo>
                          <a:cubicBezTo>
                            <a:pt x="412" y="1482"/>
                            <a:pt x="412" y="1482"/>
                            <a:pt x="413" y="1482"/>
                          </a:cubicBezTo>
                          <a:cubicBezTo>
                            <a:pt x="413" y="1482"/>
                            <a:pt x="413" y="1482"/>
                            <a:pt x="413" y="1482"/>
                          </a:cubicBezTo>
                          <a:cubicBezTo>
                            <a:pt x="413" y="1482"/>
                            <a:pt x="413" y="1482"/>
                            <a:pt x="413" y="1483"/>
                          </a:cubicBezTo>
                          <a:cubicBezTo>
                            <a:pt x="413" y="1483"/>
                            <a:pt x="414" y="1483"/>
                            <a:pt x="414" y="1483"/>
                          </a:cubicBezTo>
                          <a:cubicBezTo>
                            <a:pt x="414" y="1484"/>
                            <a:pt x="414" y="1483"/>
                            <a:pt x="414" y="1484"/>
                          </a:cubicBezTo>
                          <a:cubicBezTo>
                            <a:pt x="414" y="1484"/>
                            <a:pt x="414" y="1484"/>
                            <a:pt x="414" y="1484"/>
                          </a:cubicBezTo>
                          <a:cubicBezTo>
                            <a:pt x="415" y="1484"/>
                            <a:pt x="415" y="1484"/>
                            <a:pt x="415" y="1484"/>
                          </a:cubicBezTo>
                          <a:cubicBezTo>
                            <a:pt x="415" y="1484"/>
                            <a:pt x="415" y="1484"/>
                            <a:pt x="415" y="1485"/>
                          </a:cubicBezTo>
                          <a:cubicBezTo>
                            <a:pt x="415" y="1485"/>
                            <a:pt x="415" y="1485"/>
                            <a:pt x="416" y="1485"/>
                          </a:cubicBezTo>
                          <a:cubicBezTo>
                            <a:pt x="416" y="1486"/>
                            <a:pt x="416" y="1486"/>
                            <a:pt x="416" y="1486"/>
                          </a:cubicBezTo>
                          <a:cubicBezTo>
                            <a:pt x="416" y="1486"/>
                            <a:pt x="416" y="1486"/>
                            <a:pt x="416" y="1486"/>
                          </a:cubicBezTo>
                          <a:cubicBezTo>
                            <a:pt x="416" y="1486"/>
                            <a:pt x="417" y="1486"/>
                            <a:pt x="417" y="1487"/>
                          </a:cubicBezTo>
                          <a:cubicBezTo>
                            <a:pt x="417" y="1487"/>
                            <a:pt x="417" y="1487"/>
                            <a:pt x="417" y="1487"/>
                          </a:cubicBezTo>
                          <a:cubicBezTo>
                            <a:pt x="417" y="1487"/>
                            <a:pt x="417" y="1487"/>
                            <a:pt x="417" y="1487"/>
                          </a:cubicBezTo>
                          <a:cubicBezTo>
                            <a:pt x="418" y="1487"/>
                            <a:pt x="418" y="1488"/>
                            <a:pt x="418" y="1488"/>
                          </a:cubicBezTo>
                          <a:cubicBezTo>
                            <a:pt x="418" y="1488"/>
                            <a:pt x="418" y="1488"/>
                            <a:pt x="418" y="1488"/>
                          </a:cubicBezTo>
                          <a:cubicBezTo>
                            <a:pt x="418" y="1488"/>
                            <a:pt x="418" y="1489"/>
                            <a:pt x="419" y="1489"/>
                          </a:cubicBezTo>
                          <a:cubicBezTo>
                            <a:pt x="419" y="1489"/>
                            <a:pt x="419" y="1489"/>
                            <a:pt x="419" y="1489"/>
                          </a:cubicBezTo>
                          <a:cubicBezTo>
                            <a:pt x="419" y="1489"/>
                            <a:pt x="419" y="1489"/>
                            <a:pt x="419" y="1489"/>
                          </a:cubicBezTo>
                          <a:cubicBezTo>
                            <a:pt x="419" y="1489"/>
                            <a:pt x="419" y="1490"/>
                            <a:pt x="420" y="1490"/>
                          </a:cubicBezTo>
                          <a:cubicBezTo>
                            <a:pt x="420" y="1490"/>
                            <a:pt x="420" y="1490"/>
                            <a:pt x="420" y="1490"/>
                          </a:cubicBezTo>
                          <a:cubicBezTo>
                            <a:pt x="420" y="1490"/>
                            <a:pt x="420" y="1490"/>
                            <a:pt x="420" y="1491"/>
                          </a:cubicBezTo>
                          <a:cubicBezTo>
                            <a:pt x="420" y="1491"/>
                            <a:pt x="421" y="1491"/>
                            <a:pt x="421" y="1491"/>
                          </a:cubicBezTo>
                          <a:cubicBezTo>
                            <a:pt x="421" y="1491"/>
                            <a:pt x="421" y="1492"/>
                            <a:pt x="421" y="1492"/>
                          </a:cubicBezTo>
                          <a:cubicBezTo>
                            <a:pt x="421" y="1492"/>
                            <a:pt x="421" y="1492"/>
                            <a:pt x="421" y="1492"/>
                          </a:cubicBezTo>
                          <a:cubicBezTo>
                            <a:pt x="422" y="1492"/>
                            <a:pt x="422" y="1492"/>
                            <a:pt x="422" y="1493"/>
                          </a:cubicBezTo>
                          <a:cubicBezTo>
                            <a:pt x="422" y="1493"/>
                            <a:pt x="422" y="1493"/>
                            <a:pt x="422" y="1493"/>
                          </a:cubicBezTo>
                          <a:cubicBezTo>
                            <a:pt x="422" y="1493"/>
                            <a:pt x="422" y="1493"/>
                            <a:pt x="423" y="1493"/>
                          </a:cubicBezTo>
                          <a:cubicBezTo>
                            <a:pt x="423" y="1494"/>
                            <a:pt x="423" y="1494"/>
                            <a:pt x="423" y="1494"/>
                          </a:cubicBezTo>
                          <a:cubicBezTo>
                            <a:pt x="423" y="1494"/>
                            <a:pt x="423" y="1494"/>
                            <a:pt x="423" y="1494"/>
                          </a:cubicBezTo>
                          <a:cubicBezTo>
                            <a:pt x="423" y="1494"/>
                            <a:pt x="424" y="1496"/>
                            <a:pt x="424" y="1496"/>
                          </a:cubicBezTo>
                          <a:cubicBezTo>
                            <a:pt x="424" y="1496"/>
                            <a:pt x="424" y="1496"/>
                            <a:pt x="424" y="1496"/>
                          </a:cubicBezTo>
                          <a:cubicBezTo>
                            <a:pt x="424" y="1496"/>
                            <a:pt x="424" y="1496"/>
                            <a:pt x="424" y="1496"/>
                          </a:cubicBezTo>
                          <a:cubicBezTo>
                            <a:pt x="424" y="1497"/>
                            <a:pt x="425" y="1496"/>
                            <a:pt x="425" y="1497"/>
                          </a:cubicBezTo>
                          <a:cubicBezTo>
                            <a:pt x="425" y="1497"/>
                            <a:pt x="425" y="1497"/>
                            <a:pt x="425" y="1498"/>
                          </a:cubicBezTo>
                          <a:cubicBezTo>
                            <a:pt x="425" y="1498"/>
                            <a:pt x="425" y="1498"/>
                            <a:pt x="425" y="1498"/>
                          </a:cubicBezTo>
                          <a:cubicBezTo>
                            <a:pt x="426" y="1498"/>
                            <a:pt x="426" y="1498"/>
                            <a:pt x="426" y="1498"/>
                          </a:cubicBezTo>
                          <a:cubicBezTo>
                            <a:pt x="426" y="1498"/>
                            <a:pt x="426" y="1498"/>
                            <a:pt x="426" y="1498"/>
                          </a:cubicBezTo>
                          <a:cubicBezTo>
                            <a:pt x="426" y="1499"/>
                            <a:pt x="426" y="1499"/>
                            <a:pt x="427" y="1499"/>
                          </a:cubicBezTo>
                          <a:cubicBezTo>
                            <a:pt x="427" y="1499"/>
                            <a:pt x="427" y="1499"/>
                            <a:pt x="427" y="1499"/>
                          </a:cubicBezTo>
                          <a:cubicBezTo>
                            <a:pt x="427" y="1499"/>
                            <a:pt x="427" y="1499"/>
                            <a:pt x="427" y="1500"/>
                          </a:cubicBezTo>
                          <a:cubicBezTo>
                            <a:pt x="427" y="1500"/>
                            <a:pt x="428" y="1500"/>
                            <a:pt x="428" y="1500"/>
                          </a:cubicBezTo>
                          <a:cubicBezTo>
                            <a:pt x="428" y="1500"/>
                            <a:pt x="428" y="1501"/>
                            <a:pt x="428" y="1501"/>
                          </a:cubicBezTo>
                          <a:cubicBezTo>
                            <a:pt x="428" y="1501"/>
                            <a:pt x="428" y="1500"/>
                            <a:pt x="428" y="1501"/>
                          </a:cubicBezTo>
                          <a:cubicBezTo>
                            <a:pt x="429" y="1501"/>
                            <a:pt x="429" y="1501"/>
                            <a:pt x="429" y="1501"/>
                          </a:cubicBezTo>
                          <a:cubicBezTo>
                            <a:pt x="429" y="1502"/>
                            <a:pt x="429" y="1501"/>
                            <a:pt x="429" y="1501"/>
                          </a:cubicBezTo>
                          <a:cubicBezTo>
                            <a:pt x="429" y="1501"/>
                            <a:pt x="429" y="1502"/>
                            <a:pt x="430" y="1502"/>
                          </a:cubicBezTo>
                          <a:cubicBezTo>
                            <a:pt x="430" y="1502"/>
                            <a:pt x="430" y="1503"/>
                            <a:pt x="430" y="1503"/>
                          </a:cubicBezTo>
                          <a:cubicBezTo>
                            <a:pt x="430" y="1503"/>
                            <a:pt x="430" y="1503"/>
                            <a:pt x="430" y="1503"/>
                          </a:cubicBezTo>
                          <a:cubicBezTo>
                            <a:pt x="430" y="1503"/>
                            <a:pt x="431" y="1503"/>
                            <a:pt x="431" y="1503"/>
                          </a:cubicBezTo>
                          <a:cubicBezTo>
                            <a:pt x="431" y="1504"/>
                            <a:pt x="431" y="1503"/>
                            <a:pt x="431" y="1504"/>
                          </a:cubicBezTo>
                          <a:cubicBezTo>
                            <a:pt x="431" y="1504"/>
                            <a:pt x="431" y="1505"/>
                            <a:pt x="431" y="1505"/>
                          </a:cubicBezTo>
                          <a:cubicBezTo>
                            <a:pt x="431" y="1505"/>
                            <a:pt x="432" y="1504"/>
                            <a:pt x="432" y="1504"/>
                          </a:cubicBezTo>
                          <a:cubicBezTo>
                            <a:pt x="432" y="1504"/>
                            <a:pt x="432" y="1505"/>
                            <a:pt x="432" y="1505"/>
                          </a:cubicBezTo>
                          <a:cubicBezTo>
                            <a:pt x="432" y="1505"/>
                            <a:pt x="432" y="1505"/>
                            <a:pt x="432" y="1506"/>
                          </a:cubicBezTo>
                          <a:cubicBezTo>
                            <a:pt x="433" y="1506"/>
                            <a:pt x="433" y="1505"/>
                            <a:pt x="433" y="1506"/>
                          </a:cubicBezTo>
                          <a:cubicBezTo>
                            <a:pt x="433" y="1506"/>
                            <a:pt x="433" y="1506"/>
                            <a:pt x="433" y="1506"/>
                          </a:cubicBezTo>
                          <a:cubicBezTo>
                            <a:pt x="433" y="1507"/>
                            <a:pt x="433" y="1506"/>
                            <a:pt x="434" y="1506"/>
                          </a:cubicBezTo>
                          <a:cubicBezTo>
                            <a:pt x="434" y="1507"/>
                            <a:pt x="434" y="1507"/>
                            <a:pt x="434" y="1507"/>
                          </a:cubicBezTo>
                          <a:cubicBezTo>
                            <a:pt x="434" y="1507"/>
                            <a:pt x="434" y="1508"/>
                            <a:pt x="434" y="1508"/>
                          </a:cubicBezTo>
                          <a:cubicBezTo>
                            <a:pt x="434" y="1508"/>
                            <a:pt x="435" y="1508"/>
                            <a:pt x="435" y="1508"/>
                          </a:cubicBezTo>
                          <a:cubicBezTo>
                            <a:pt x="435" y="1508"/>
                            <a:pt x="435" y="1508"/>
                            <a:pt x="435" y="1508"/>
                          </a:cubicBezTo>
                          <a:cubicBezTo>
                            <a:pt x="435" y="1508"/>
                            <a:pt x="435" y="1508"/>
                            <a:pt x="435" y="1509"/>
                          </a:cubicBezTo>
                          <a:cubicBezTo>
                            <a:pt x="436" y="1509"/>
                            <a:pt x="436" y="1509"/>
                            <a:pt x="436" y="1509"/>
                          </a:cubicBezTo>
                          <a:cubicBezTo>
                            <a:pt x="436" y="1509"/>
                            <a:pt x="436" y="1509"/>
                            <a:pt x="436" y="1509"/>
                          </a:cubicBezTo>
                          <a:cubicBezTo>
                            <a:pt x="436" y="1509"/>
                            <a:pt x="436" y="1510"/>
                            <a:pt x="437" y="1510"/>
                          </a:cubicBezTo>
                          <a:cubicBezTo>
                            <a:pt x="437" y="1510"/>
                            <a:pt x="437" y="1510"/>
                            <a:pt x="437" y="1510"/>
                          </a:cubicBezTo>
                          <a:cubicBezTo>
                            <a:pt x="437" y="1510"/>
                            <a:pt x="437" y="1510"/>
                            <a:pt x="437" y="1511"/>
                          </a:cubicBezTo>
                          <a:cubicBezTo>
                            <a:pt x="437" y="1511"/>
                            <a:pt x="438" y="1511"/>
                            <a:pt x="438" y="1511"/>
                          </a:cubicBezTo>
                          <a:cubicBezTo>
                            <a:pt x="438" y="1511"/>
                            <a:pt x="438" y="1511"/>
                            <a:pt x="438" y="1511"/>
                          </a:cubicBezTo>
                          <a:cubicBezTo>
                            <a:pt x="438" y="1511"/>
                            <a:pt x="438" y="1512"/>
                            <a:pt x="438" y="1512"/>
                          </a:cubicBezTo>
                          <a:cubicBezTo>
                            <a:pt x="438" y="1512"/>
                            <a:pt x="439" y="1512"/>
                            <a:pt x="439" y="1512"/>
                          </a:cubicBezTo>
                          <a:cubicBezTo>
                            <a:pt x="439" y="1512"/>
                            <a:pt x="439" y="1513"/>
                            <a:pt x="439" y="1513"/>
                          </a:cubicBezTo>
                          <a:cubicBezTo>
                            <a:pt x="439" y="1513"/>
                            <a:pt x="439" y="1513"/>
                            <a:pt x="439" y="1513"/>
                          </a:cubicBezTo>
                          <a:cubicBezTo>
                            <a:pt x="440" y="1513"/>
                            <a:pt x="440" y="1513"/>
                            <a:pt x="440" y="1513"/>
                          </a:cubicBezTo>
                          <a:cubicBezTo>
                            <a:pt x="440" y="1513"/>
                            <a:pt x="440" y="1514"/>
                            <a:pt x="440" y="1514"/>
                          </a:cubicBezTo>
                          <a:cubicBezTo>
                            <a:pt x="440" y="1514"/>
                            <a:pt x="440" y="1514"/>
                            <a:pt x="441" y="1514"/>
                          </a:cubicBezTo>
                          <a:cubicBezTo>
                            <a:pt x="441" y="1514"/>
                            <a:pt x="441" y="1515"/>
                            <a:pt x="441" y="1515"/>
                          </a:cubicBezTo>
                          <a:cubicBezTo>
                            <a:pt x="441" y="1515"/>
                            <a:pt x="441" y="1515"/>
                            <a:pt x="441" y="1515"/>
                          </a:cubicBezTo>
                          <a:cubicBezTo>
                            <a:pt x="441" y="1515"/>
                            <a:pt x="442" y="1515"/>
                            <a:pt x="442" y="1515"/>
                          </a:cubicBezTo>
                          <a:cubicBezTo>
                            <a:pt x="442" y="1516"/>
                            <a:pt x="442" y="1516"/>
                            <a:pt x="442" y="1516"/>
                          </a:cubicBezTo>
                          <a:cubicBezTo>
                            <a:pt x="442" y="1517"/>
                            <a:pt x="442" y="1516"/>
                            <a:pt x="442" y="1516"/>
                          </a:cubicBezTo>
                          <a:cubicBezTo>
                            <a:pt x="443" y="1516"/>
                            <a:pt x="443" y="1517"/>
                            <a:pt x="443" y="1517"/>
                          </a:cubicBezTo>
                          <a:cubicBezTo>
                            <a:pt x="443" y="1517"/>
                            <a:pt x="443" y="1517"/>
                            <a:pt x="443" y="1518"/>
                          </a:cubicBezTo>
                          <a:cubicBezTo>
                            <a:pt x="443" y="1518"/>
                            <a:pt x="443" y="1518"/>
                            <a:pt x="444" y="1518"/>
                          </a:cubicBezTo>
                          <a:cubicBezTo>
                            <a:pt x="444" y="1518"/>
                            <a:pt x="444" y="1518"/>
                            <a:pt x="444" y="1518"/>
                          </a:cubicBezTo>
                          <a:cubicBezTo>
                            <a:pt x="444" y="1518"/>
                            <a:pt x="444" y="1518"/>
                            <a:pt x="444" y="1518"/>
                          </a:cubicBezTo>
                          <a:cubicBezTo>
                            <a:pt x="444" y="1519"/>
                            <a:pt x="444" y="1519"/>
                            <a:pt x="445" y="1519"/>
                          </a:cubicBezTo>
                          <a:cubicBezTo>
                            <a:pt x="445" y="1519"/>
                            <a:pt x="445" y="1519"/>
                            <a:pt x="445" y="1519"/>
                          </a:cubicBezTo>
                          <a:cubicBezTo>
                            <a:pt x="445" y="1519"/>
                            <a:pt x="445" y="1519"/>
                            <a:pt x="445" y="1520"/>
                          </a:cubicBezTo>
                          <a:cubicBezTo>
                            <a:pt x="445" y="1520"/>
                            <a:pt x="446" y="1520"/>
                            <a:pt x="446" y="1520"/>
                          </a:cubicBezTo>
                          <a:cubicBezTo>
                            <a:pt x="446" y="1520"/>
                            <a:pt x="446" y="1520"/>
                            <a:pt x="446" y="1521"/>
                          </a:cubicBezTo>
                          <a:cubicBezTo>
                            <a:pt x="446" y="1521"/>
                            <a:pt x="446" y="1521"/>
                            <a:pt x="446" y="1521"/>
                          </a:cubicBezTo>
                          <a:cubicBezTo>
                            <a:pt x="447" y="1521"/>
                            <a:pt x="447" y="1521"/>
                            <a:pt x="447" y="1522"/>
                          </a:cubicBezTo>
                          <a:cubicBezTo>
                            <a:pt x="447" y="1522"/>
                            <a:pt x="447" y="1522"/>
                            <a:pt x="447" y="1522"/>
                          </a:cubicBezTo>
                          <a:cubicBezTo>
                            <a:pt x="447" y="1522"/>
                            <a:pt x="447" y="1523"/>
                            <a:pt x="448" y="1523"/>
                          </a:cubicBezTo>
                          <a:cubicBezTo>
                            <a:pt x="448" y="1523"/>
                            <a:pt x="448" y="1522"/>
                            <a:pt x="448" y="1522"/>
                          </a:cubicBezTo>
                          <a:cubicBezTo>
                            <a:pt x="448" y="1522"/>
                            <a:pt x="448" y="1523"/>
                            <a:pt x="448" y="1523"/>
                          </a:cubicBezTo>
                          <a:cubicBezTo>
                            <a:pt x="448" y="1523"/>
                            <a:pt x="449" y="1523"/>
                            <a:pt x="449" y="1524"/>
                          </a:cubicBezTo>
                          <a:cubicBezTo>
                            <a:pt x="449" y="1524"/>
                            <a:pt x="449" y="1524"/>
                            <a:pt x="449" y="1524"/>
                          </a:cubicBezTo>
                          <a:cubicBezTo>
                            <a:pt x="449" y="1524"/>
                            <a:pt x="449" y="1524"/>
                            <a:pt x="449" y="1525"/>
                          </a:cubicBezTo>
                          <a:cubicBezTo>
                            <a:pt x="450" y="1525"/>
                            <a:pt x="450" y="1525"/>
                            <a:pt x="450" y="1525"/>
                          </a:cubicBezTo>
                          <a:cubicBezTo>
                            <a:pt x="450" y="1525"/>
                            <a:pt x="450" y="1525"/>
                            <a:pt x="450" y="1525"/>
                          </a:cubicBezTo>
                          <a:cubicBezTo>
                            <a:pt x="450" y="1526"/>
                            <a:pt x="450" y="1526"/>
                            <a:pt x="450" y="1526"/>
                          </a:cubicBezTo>
                          <a:cubicBezTo>
                            <a:pt x="451" y="1526"/>
                            <a:pt x="451" y="1526"/>
                            <a:pt x="451" y="1526"/>
                          </a:cubicBezTo>
                          <a:cubicBezTo>
                            <a:pt x="451" y="1527"/>
                            <a:pt x="451" y="1527"/>
                            <a:pt x="451" y="1527"/>
                          </a:cubicBezTo>
                          <a:cubicBezTo>
                            <a:pt x="451" y="1527"/>
                            <a:pt x="451" y="1527"/>
                            <a:pt x="452" y="1527"/>
                          </a:cubicBezTo>
                          <a:cubicBezTo>
                            <a:pt x="452" y="1528"/>
                            <a:pt x="452" y="1528"/>
                            <a:pt x="452" y="1528"/>
                          </a:cubicBezTo>
                          <a:cubicBezTo>
                            <a:pt x="452" y="1528"/>
                            <a:pt x="452" y="1528"/>
                            <a:pt x="452" y="1528"/>
                          </a:cubicBezTo>
                          <a:cubicBezTo>
                            <a:pt x="452" y="1528"/>
                            <a:pt x="453" y="1528"/>
                            <a:pt x="453" y="1529"/>
                          </a:cubicBezTo>
                          <a:cubicBezTo>
                            <a:pt x="453" y="1529"/>
                            <a:pt x="453" y="1529"/>
                            <a:pt x="453" y="1529"/>
                          </a:cubicBezTo>
                          <a:cubicBezTo>
                            <a:pt x="453" y="1529"/>
                            <a:pt x="453" y="1529"/>
                            <a:pt x="453" y="1529"/>
                          </a:cubicBezTo>
                          <a:cubicBezTo>
                            <a:pt x="454" y="1530"/>
                            <a:pt x="454" y="1530"/>
                            <a:pt x="454" y="1530"/>
                          </a:cubicBezTo>
                          <a:cubicBezTo>
                            <a:pt x="454" y="1530"/>
                            <a:pt x="454" y="1530"/>
                            <a:pt x="454" y="1530"/>
                          </a:cubicBezTo>
                          <a:cubicBezTo>
                            <a:pt x="454" y="1531"/>
                            <a:pt x="454" y="1531"/>
                            <a:pt x="455" y="1531"/>
                          </a:cubicBezTo>
                          <a:cubicBezTo>
                            <a:pt x="455" y="1531"/>
                            <a:pt x="455" y="1531"/>
                            <a:pt x="455" y="1531"/>
                          </a:cubicBezTo>
                          <a:cubicBezTo>
                            <a:pt x="455" y="1531"/>
                            <a:pt x="455" y="1532"/>
                            <a:pt x="455" y="1532"/>
                          </a:cubicBezTo>
                          <a:cubicBezTo>
                            <a:pt x="455" y="1532"/>
                            <a:pt x="456" y="1532"/>
                            <a:pt x="456" y="1532"/>
                          </a:cubicBezTo>
                          <a:cubicBezTo>
                            <a:pt x="456" y="1532"/>
                            <a:pt x="456" y="1532"/>
                            <a:pt x="456" y="1532"/>
                          </a:cubicBezTo>
                          <a:cubicBezTo>
                            <a:pt x="456" y="1532"/>
                            <a:pt x="456" y="1533"/>
                            <a:pt x="456" y="1533"/>
                          </a:cubicBezTo>
                          <a:cubicBezTo>
                            <a:pt x="456" y="1533"/>
                            <a:pt x="457" y="1534"/>
                            <a:pt x="457" y="1534"/>
                          </a:cubicBezTo>
                          <a:cubicBezTo>
                            <a:pt x="457" y="1534"/>
                            <a:pt x="457" y="1533"/>
                            <a:pt x="457" y="1533"/>
                          </a:cubicBezTo>
                          <a:cubicBezTo>
                            <a:pt x="457" y="1533"/>
                            <a:pt x="457" y="1534"/>
                            <a:pt x="457" y="1534"/>
                          </a:cubicBezTo>
                          <a:cubicBezTo>
                            <a:pt x="458" y="1534"/>
                            <a:pt x="458" y="1534"/>
                            <a:pt x="458" y="1535"/>
                          </a:cubicBezTo>
                          <a:cubicBezTo>
                            <a:pt x="458" y="1535"/>
                            <a:pt x="458" y="1535"/>
                            <a:pt x="458" y="1535"/>
                          </a:cubicBezTo>
                          <a:cubicBezTo>
                            <a:pt x="458" y="1535"/>
                            <a:pt x="458" y="1535"/>
                            <a:pt x="459" y="1535"/>
                          </a:cubicBezTo>
                          <a:cubicBezTo>
                            <a:pt x="459" y="1535"/>
                            <a:pt x="459" y="1536"/>
                            <a:pt x="459" y="1536"/>
                          </a:cubicBezTo>
                          <a:cubicBezTo>
                            <a:pt x="459" y="1536"/>
                            <a:pt x="459" y="1536"/>
                            <a:pt x="459" y="1536"/>
                          </a:cubicBezTo>
                          <a:cubicBezTo>
                            <a:pt x="459" y="1536"/>
                            <a:pt x="460" y="1537"/>
                            <a:pt x="460" y="1537"/>
                          </a:cubicBezTo>
                          <a:cubicBezTo>
                            <a:pt x="460" y="1537"/>
                            <a:pt x="460" y="1537"/>
                            <a:pt x="460" y="1537"/>
                          </a:cubicBezTo>
                          <a:cubicBezTo>
                            <a:pt x="460" y="1537"/>
                            <a:pt x="460" y="1537"/>
                            <a:pt x="460" y="1537"/>
                          </a:cubicBezTo>
                          <a:cubicBezTo>
                            <a:pt x="461" y="1538"/>
                            <a:pt x="461" y="1538"/>
                            <a:pt x="461" y="1538"/>
                          </a:cubicBezTo>
                          <a:cubicBezTo>
                            <a:pt x="461" y="1538"/>
                            <a:pt x="462" y="1538"/>
                            <a:pt x="462" y="1538"/>
                          </a:cubicBezTo>
                          <a:cubicBezTo>
                            <a:pt x="462" y="1538"/>
                            <a:pt x="462" y="1539"/>
                            <a:pt x="462" y="1539"/>
                          </a:cubicBezTo>
                          <a:cubicBezTo>
                            <a:pt x="462" y="1539"/>
                            <a:pt x="462" y="1539"/>
                            <a:pt x="462" y="1539"/>
                          </a:cubicBezTo>
                          <a:cubicBezTo>
                            <a:pt x="463" y="1540"/>
                            <a:pt x="463" y="1540"/>
                            <a:pt x="463" y="1540"/>
                          </a:cubicBezTo>
                          <a:cubicBezTo>
                            <a:pt x="463" y="1540"/>
                            <a:pt x="463" y="1540"/>
                            <a:pt x="463" y="1540"/>
                          </a:cubicBezTo>
                          <a:cubicBezTo>
                            <a:pt x="463" y="1540"/>
                            <a:pt x="463" y="1540"/>
                            <a:pt x="463" y="1540"/>
                          </a:cubicBezTo>
                          <a:cubicBezTo>
                            <a:pt x="464" y="1541"/>
                            <a:pt x="464" y="1541"/>
                            <a:pt x="464" y="1541"/>
                          </a:cubicBezTo>
                          <a:cubicBezTo>
                            <a:pt x="464" y="1541"/>
                            <a:pt x="464" y="1542"/>
                            <a:pt x="464" y="1542"/>
                          </a:cubicBezTo>
                          <a:cubicBezTo>
                            <a:pt x="464" y="1542"/>
                            <a:pt x="464" y="1541"/>
                            <a:pt x="465" y="1542"/>
                          </a:cubicBezTo>
                          <a:cubicBezTo>
                            <a:pt x="465" y="1542"/>
                            <a:pt x="465" y="1542"/>
                            <a:pt x="465" y="1542"/>
                          </a:cubicBezTo>
                          <a:cubicBezTo>
                            <a:pt x="465" y="1543"/>
                            <a:pt x="465" y="1542"/>
                            <a:pt x="465" y="1543"/>
                          </a:cubicBezTo>
                          <a:cubicBezTo>
                            <a:pt x="465" y="1543"/>
                            <a:pt x="466" y="1543"/>
                            <a:pt x="466" y="1543"/>
                          </a:cubicBezTo>
                          <a:cubicBezTo>
                            <a:pt x="466" y="1544"/>
                            <a:pt x="466" y="1544"/>
                            <a:pt x="466" y="1544"/>
                          </a:cubicBezTo>
                          <a:cubicBezTo>
                            <a:pt x="466" y="1544"/>
                            <a:pt x="466" y="1544"/>
                            <a:pt x="466" y="1544"/>
                          </a:cubicBezTo>
                          <a:cubicBezTo>
                            <a:pt x="467" y="1544"/>
                            <a:pt x="467" y="1544"/>
                            <a:pt x="467" y="1545"/>
                          </a:cubicBezTo>
                          <a:cubicBezTo>
                            <a:pt x="467" y="1545"/>
                            <a:pt x="467" y="1545"/>
                            <a:pt x="467" y="1545"/>
                          </a:cubicBezTo>
                          <a:cubicBezTo>
                            <a:pt x="467" y="1545"/>
                            <a:pt x="467" y="1545"/>
                            <a:pt x="468" y="1545"/>
                          </a:cubicBezTo>
                          <a:cubicBezTo>
                            <a:pt x="468" y="1546"/>
                            <a:pt x="468" y="1546"/>
                            <a:pt x="468" y="1546"/>
                          </a:cubicBezTo>
                          <a:cubicBezTo>
                            <a:pt x="468" y="1546"/>
                            <a:pt x="468" y="1546"/>
                            <a:pt x="468" y="1546"/>
                          </a:cubicBezTo>
                          <a:cubicBezTo>
                            <a:pt x="468" y="1547"/>
                            <a:pt x="469" y="1547"/>
                            <a:pt x="469" y="1547"/>
                          </a:cubicBezTo>
                          <a:cubicBezTo>
                            <a:pt x="469" y="1548"/>
                            <a:pt x="469" y="1548"/>
                            <a:pt x="469" y="1548"/>
                          </a:cubicBezTo>
                          <a:cubicBezTo>
                            <a:pt x="469" y="1548"/>
                            <a:pt x="469" y="1548"/>
                            <a:pt x="469" y="1548"/>
                          </a:cubicBezTo>
                          <a:cubicBezTo>
                            <a:pt x="469" y="1548"/>
                            <a:pt x="470" y="1548"/>
                            <a:pt x="470" y="1548"/>
                          </a:cubicBezTo>
                          <a:cubicBezTo>
                            <a:pt x="470" y="1549"/>
                            <a:pt x="470" y="1549"/>
                            <a:pt x="470" y="1549"/>
                          </a:cubicBezTo>
                          <a:cubicBezTo>
                            <a:pt x="470" y="1549"/>
                            <a:pt x="470" y="1549"/>
                            <a:pt x="470" y="1549"/>
                          </a:cubicBezTo>
                          <a:cubicBezTo>
                            <a:pt x="471" y="1550"/>
                            <a:pt x="471" y="1549"/>
                            <a:pt x="471" y="1549"/>
                          </a:cubicBezTo>
                          <a:cubicBezTo>
                            <a:pt x="471" y="1550"/>
                            <a:pt x="471" y="1550"/>
                            <a:pt x="471" y="1551"/>
                          </a:cubicBezTo>
                          <a:cubicBezTo>
                            <a:pt x="471" y="1551"/>
                            <a:pt x="471" y="1550"/>
                            <a:pt x="472" y="1550"/>
                          </a:cubicBezTo>
                          <a:cubicBezTo>
                            <a:pt x="472" y="1551"/>
                            <a:pt x="472" y="1551"/>
                            <a:pt x="472" y="1551"/>
                          </a:cubicBezTo>
                          <a:cubicBezTo>
                            <a:pt x="472" y="1552"/>
                            <a:pt x="472" y="1552"/>
                            <a:pt x="472" y="1552"/>
                          </a:cubicBezTo>
                          <a:cubicBezTo>
                            <a:pt x="472" y="1552"/>
                            <a:pt x="473" y="1552"/>
                            <a:pt x="473" y="1552"/>
                          </a:cubicBezTo>
                          <a:cubicBezTo>
                            <a:pt x="473" y="1552"/>
                            <a:pt x="473" y="1552"/>
                            <a:pt x="473" y="1553"/>
                          </a:cubicBezTo>
                          <a:cubicBezTo>
                            <a:pt x="473" y="1553"/>
                            <a:pt x="473" y="1553"/>
                            <a:pt x="473" y="1553"/>
                          </a:cubicBezTo>
                          <a:cubicBezTo>
                            <a:pt x="474" y="1553"/>
                            <a:pt x="474" y="1554"/>
                            <a:pt x="474" y="1554"/>
                          </a:cubicBezTo>
                          <a:cubicBezTo>
                            <a:pt x="474" y="1554"/>
                            <a:pt x="474" y="1554"/>
                            <a:pt x="474" y="1554"/>
                          </a:cubicBezTo>
                          <a:cubicBezTo>
                            <a:pt x="474" y="1554"/>
                            <a:pt x="474" y="1554"/>
                            <a:pt x="475" y="1554"/>
                          </a:cubicBezTo>
                          <a:cubicBezTo>
                            <a:pt x="475" y="1555"/>
                            <a:pt x="475" y="1555"/>
                            <a:pt x="475" y="1555"/>
                          </a:cubicBezTo>
                          <a:cubicBezTo>
                            <a:pt x="475" y="1555"/>
                            <a:pt x="475" y="1555"/>
                            <a:pt x="475" y="1556"/>
                          </a:cubicBezTo>
                          <a:cubicBezTo>
                            <a:pt x="475" y="1556"/>
                            <a:pt x="476" y="1556"/>
                            <a:pt x="476" y="1556"/>
                          </a:cubicBezTo>
                          <a:cubicBezTo>
                            <a:pt x="476" y="1556"/>
                            <a:pt x="476" y="1556"/>
                            <a:pt x="476" y="1556"/>
                          </a:cubicBezTo>
                          <a:cubicBezTo>
                            <a:pt x="476" y="1556"/>
                            <a:pt x="476" y="1556"/>
                            <a:pt x="476" y="1557"/>
                          </a:cubicBezTo>
                          <a:cubicBezTo>
                            <a:pt x="476" y="1557"/>
                            <a:pt x="477" y="1558"/>
                            <a:pt x="477" y="1558"/>
                          </a:cubicBezTo>
                          <a:cubicBezTo>
                            <a:pt x="477" y="1558"/>
                            <a:pt x="477" y="1558"/>
                            <a:pt x="477" y="1558"/>
                          </a:cubicBezTo>
                          <a:cubicBezTo>
                            <a:pt x="477" y="1558"/>
                            <a:pt x="477" y="1558"/>
                            <a:pt x="477" y="1558"/>
                          </a:cubicBezTo>
                          <a:cubicBezTo>
                            <a:pt x="478" y="1558"/>
                            <a:pt x="478" y="1558"/>
                            <a:pt x="478" y="1558"/>
                          </a:cubicBezTo>
                          <a:cubicBezTo>
                            <a:pt x="478" y="1559"/>
                            <a:pt x="478" y="1559"/>
                            <a:pt x="478" y="1559"/>
                          </a:cubicBezTo>
                          <a:cubicBezTo>
                            <a:pt x="478" y="1559"/>
                            <a:pt x="478" y="1560"/>
                            <a:pt x="479" y="1560"/>
                          </a:cubicBezTo>
                          <a:cubicBezTo>
                            <a:pt x="479" y="1560"/>
                            <a:pt x="479" y="1560"/>
                            <a:pt x="479" y="1560"/>
                          </a:cubicBezTo>
                          <a:cubicBezTo>
                            <a:pt x="479" y="1560"/>
                            <a:pt x="479" y="1561"/>
                            <a:pt x="479" y="1561"/>
                          </a:cubicBezTo>
                          <a:cubicBezTo>
                            <a:pt x="479" y="1561"/>
                            <a:pt x="480" y="1561"/>
                            <a:pt x="480" y="1561"/>
                          </a:cubicBezTo>
                          <a:cubicBezTo>
                            <a:pt x="480" y="1561"/>
                            <a:pt x="480" y="1561"/>
                            <a:pt x="480" y="1561"/>
                          </a:cubicBezTo>
                          <a:cubicBezTo>
                            <a:pt x="480" y="1562"/>
                            <a:pt x="480" y="1562"/>
                            <a:pt x="480" y="1562"/>
                          </a:cubicBezTo>
                          <a:cubicBezTo>
                            <a:pt x="481" y="1562"/>
                            <a:pt x="481" y="1562"/>
                            <a:pt x="481" y="1562"/>
                          </a:cubicBezTo>
                          <a:cubicBezTo>
                            <a:pt x="481" y="1562"/>
                            <a:pt x="481" y="1563"/>
                            <a:pt x="481" y="1563"/>
                          </a:cubicBezTo>
                          <a:cubicBezTo>
                            <a:pt x="481" y="1563"/>
                            <a:pt x="481" y="1563"/>
                            <a:pt x="482" y="1563"/>
                          </a:cubicBezTo>
                          <a:cubicBezTo>
                            <a:pt x="482" y="1563"/>
                            <a:pt x="482" y="1564"/>
                            <a:pt x="482" y="1564"/>
                          </a:cubicBezTo>
                          <a:cubicBezTo>
                            <a:pt x="482" y="1564"/>
                            <a:pt x="482" y="1564"/>
                            <a:pt x="482" y="1564"/>
                          </a:cubicBezTo>
                          <a:cubicBezTo>
                            <a:pt x="482" y="1564"/>
                            <a:pt x="482" y="1565"/>
                            <a:pt x="483" y="1565"/>
                          </a:cubicBezTo>
                          <a:cubicBezTo>
                            <a:pt x="483" y="1565"/>
                            <a:pt x="483" y="1565"/>
                            <a:pt x="483" y="1565"/>
                          </a:cubicBezTo>
                          <a:cubicBezTo>
                            <a:pt x="483" y="1565"/>
                            <a:pt x="483" y="1566"/>
                            <a:pt x="483" y="1566"/>
                          </a:cubicBezTo>
                          <a:cubicBezTo>
                            <a:pt x="483" y="1566"/>
                            <a:pt x="484" y="1566"/>
                            <a:pt x="484" y="1566"/>
                          </a:cubicBezTo>
                          <a:cubicBezTo>
                            <a:pt x="484" y="1566"/>
                            <a:pt x="484" y="1566"/>
                            <a:pt x="484" y="1567"/>
                          </a:cubicBezTo>
                          <a:cubicBezTo>
                            <a:pt x="484" y="1567"/>
                            <a:pt x="484" y="1567"/>
                            <a:pt x="484" y="1567"/>
                          </a:cubicBezTo>
                          <a:cubicBezTo>
                            <a:pt x="485" y="1567"/>
                            <a:pt x="485" y="1567"/>
                            <a:pt x="485" y="1567"/>
                          </a:cubicBezTo>
                          <a:cubicBezTo>
                            <a:pt x="485" y="1567"/>
                            <a:pt x="485" y="1568"/>
                            <a:pt x="485" y="1568"/>
                          </a:cubicBezTo>
                          <a:cubicBezTo>
                            <a:pt x="485" y="1568"/>
                            <a:pt x="485" y="1568"/>
                            <a:pt x="486" y="1568"/>
                          </a:cubicBezTo>
                          <a:cubicBezTo>
                            <a:pt x="486" y="1569"/>
                            <a:pt x="486" y="1569"/>
                            <a:pt x="486" y="1569"/>
                          </a:cubicBezTo>
                          <a:cubicBezTo>
                            <a:pt x="486" y="1569"/>
                            <a:pt x="486" y="1569"/>
                            <a:pt x="486" y="1569"/>
                          </a:cubicBezTo>
                          <a:cubicBezTo>
                            <a:pt x="486" y="1569"/>
                            <a:pt x="487" y="1569"/>
                            <a:pt x="487" y="1570"/>
                          </a:cubicBezTo>
                          <a:cubicBezTo>
                            <a:pt x="487" y="1570"/>
                            <a:pt x="487" y="1570"/>
                            <a:pt x="487" y="1570"/>
                          </a:cubicBezTo>
                          <a:cubicBezTo>
                            <a:pt x="487" y="1570"/>
                            <a:pt x="487" y="1570"/>
                            <a:pt x="487" y="1571"/>
                          </a:cubicBezTo>
                          <a:cubicBezTo>
                            <a:pt x="488" y="1571"/>
                            <a:pt x="488" y="1571"/>
                            <a:pt x="488" y="1571"/>
                          </a:cubicBezTo>
                          <a:cubicBezTo>
                            <a:pt x="488" y="1571"/>
                            <a:pt x="488" y="1572"/>
                            <a:pt x="488" y="1572"/>
                          </a:cubicBezTo>
                          <a:cubicBezTo>
                            <a:pt x="488" y="1572"/>
                            <a:pt x="488" y="1572"/>
                            <a:pt x="488" y="1572"/>
                          </a:cubicBezTo>
                          <a:cubicBezTo>
                            <a:pt x="489" y="1572"/>
                            <a:pt x="489" y="1572"/>
                            <a:pt x="489" y="1572"/>
                          </a:cubicBezTo>
                          <a:cubicBezTo>
                            <a:pt x="489" y="1572"/>
                            <a:pt x="489" y="1572"/>
                            <a:pt x="489" y="1573"/>
                          </a:cubicBezTo>
                          <a:cubicBezTo>
                            <a:pt x="489" y="1573"/>
                            <a:pt x="489" y="1573"/>
                            <a:pt x="490" y="1573"/>
                          </a:cubicBezTo>
                          <a:cubicBezTo>
                            <a:pt x="490" y="1573"/>
                            <a:pt x="490" y="1574"/>
                            <a:pt x="490" y="1574"/>
                          </a:cubicBezTo>
                          <a:cubicBezTo>
                            <a:pt x="490" y="1574"/>
                            <a:pt x="490" y="1574"/>
                            <a:pt x="490" y="1574"/>
                          </a:cubicBezTo>
                          <a:cubicBezTo>
                            <a:pt x="490" y="1574"/>
                            <a:pt x="491" y="1574"/>
                            <a:pt x="491" y="1574"/>
                          </a:cubicBezTo>
                          <a:cubicBezTo>
                            <a:pt x="491" y="1574"/>
                            <a:pt x="491" y="1575"/>
                            <a:pt x="491" y="1575"/>
                          </a:cubicBezTo>
                          <a:cubicBezTo>
                            <a:pt x="491" y="1575"/>
                            <a:pt x="491" y="1575"/>
                            <a:pt x="491" y="1575"/>
                          </a:cubicBezTo>
                          <a:cubicBezTo>
                            <a:pt x="492" y="1575"/>
                            <a:pt x="492" y="1576"/>
                            <a:pt x="492" y="1576"/>
                          </a:cubicBezTo>
                          <a:cubicBezTo>
                            <a:pt x="492" y="1576"/>
                            <a:pt x="492" y="1576"/>
                            <a:pt x="492" y="1576"/>
                          </a:cubicBezTo>
                          <a:cubicBezTo>
                            <a:pt x="492" y="1577"/>
                            <a:pt x="492" y="1577"/>
                            <a:pt x="493" y="1577"/>
                          </a:cubicBezTo>
                          <a:cubicBezTo>
                            <a:pt x="493" y="1577"/>
                            <a:pt x="493" y="1577"/>
                            <a:pt x="493" y="1577"/>
                          </a:cubicBezTo>
                          <a:cubicBezTo>
                            <a:pt x="493" y="1578"/>
                            <a:pt x="493" y="1578"/>
                            <a:pt x="493" y="1578"/>
                          </a:cubicBezTo>
                          <a:cubicBezTo>
                            <a:pt x="493" y="1578"/>
                            <a:pt x="494" y="1578"/>
                            <a:pt x="494" y="1578"/>
                          </a:cubicBezTo>
                          <a:cubicBezTo>
                            <a:pt x="494" y="1578"/>
                            <a:pt x="494" y="1578"/>
                            <a:pt x="494" y="1579"/>
                          </a:cubicBezTo>
                          <a:cubicBezTo>
                            <a:pt x="494" y="1579"/>
                            <a:pt x="494" y="1579"/>
                            <a:pt x="494" y="1579"/>
                          </a:cubicBezTo>
                          <a:cubicBezTo>
                            <a:pt x="494" y="1580"/>
                            <a:pt x="495" y="1580"/>
                            <a:pt x="495" y="1580"/>
                          </a:cubicBezTo>
                          <a:cubicBezTo>
                            <a:pt x="495" y="1580"/>
                            <a:pt x="495" y="1580"/>
                            <a:pt x="495" y="1580"/>
                          </a:cubicBezTo>
                          <a:cubicBezTo>
                            <a:pt x="495" y="1580"/>
                            <a:pt x="495" y="1581"/>
                            <a:pt x="495" y="1581"/>
                          </a:cubicBezTo>
                          <a:cubicBezTo>
                            <a:pt x="496" y="1581"/>
                            <a:pt x="496" y="1581"/>
                            <a:pt x="496" y="1581"/>
                          </a:cubicBezTo>
                          <a:cubicBezTo>
                            <a:pt x="496" y="1581"/>
                            <a:pt x="496" y="1581"/>
                            <a:pt x="496" y="1581"/>
                          </a:cubicBezTo>
                          <a:cubicBezTo>
                            <a:pt x="496" y="1582"/>
                            <a:pt x="496" y="1581"/>
                            <a:pt x="497" y="1581"/>
                          </a:cubicBezTo>
                          <a:cubicBezTo>
                            <a:pt x="497" y="1582"/>
                            <a:pt x="497" y="1582"/>
                            <a:pt x="497" y="1583"/>
                          </a:cubicBezTo>
                          <a:cubicBezTo>
                            <a:pt x="497" y="1583"/>
                            <a:pt x="497" y="1583"/>
                            <a:pt x="497" y="1583"/>
                          </a:cubicBezTo>
                          <a:cubicBezTo>
                            <a:pt x="497" y="1583"/>
                            <a:pt x="498" y="1583"/>
                            <a:pt x="498" y="1583"/>
                          </a:cubicBezTo>
                          <a:cubicBezTo>
                            <a:pt x="498" y="1583"/>
                            <a:pt x="498" y="1584"/>
                            <a:pt x="498" y="1584"/>
                          </a:cubicBezTo>
                          <a:cubicBezTo>
                            <a:pt x="498" y="1584"/>
                            <a:pt x="498" y="1584"/>
                            <a:pt x="498" y="1584"/>
                          </a:cubicBezTo>
                          <a:cubicBezTo>
                            <a:pt x="499" y="1584"/>
                            <a:pt x="499" y="1585"/>
                            <a:pt x="499" y="1585"/>
                          </a:cubicBezTo>
                          <a:cubicBezTo>
                            <a:pt x="499" y="1585"/>
                            <a:pt x="499" y="1585"/>
                            <a:pt x="499" y="1585"/>
                          </a:cubicBezTo>
                          <a:cubicBezTo>
                            <a:pt x="499" y="1585"/>
                            <a:pt x="499" y="1586"/>
                            <a:pt x="500" y="1586"/>
                          </a:cubicBezTo>
                          <a:cubicBezTo>
                            <a:pt x="500" y="1586"/>
                            <a:pt x="500" y="1586"/>
                            <a:pt x="500" y="1586"/>
                          </a:cubicBezTo>
                          <a:cubicBezTo>
                            <a:pt x="500" y="1586"/>
                            <a:pt x="500" y="1586"/>
                            <a:pt x="500" y="1587"/>
                          </a:cubicBezTo>
                          <a:cubicBezTo>
                            <a:pt x="500" y="1587"/>
                            <a:pt x="501" y="1587"/>
                            <a:pt x="501" y="1587"/>
                          </a:cubicBezTo>
                          <a:cubicBezTo>
                            <a:pt x="501" y="1588"/>
                            <a:pt x="501" y="1588"/>
                            <a:pt x="501" y="1588"/>
                          </a:cubicBezTo>
                          <a:cubicBezTo>
                            <a:pt x="501" y="1588"/>
                            <a:pt x="501" y="1588"/>
                            <a:pt x="501" y="1588"/>
                          </a:cubicBezTo>
                          <a:cubicBezTo>
                            <a:pt x="501" y="1588"/>
                            <a:pt x="502" y="1588"/>
                            <a:pt x="502" y="1589"/>
                          </a:cubicBezTo>
                          <a:cubicBezTo>
                            <a:pt x="502" y="1589"/>
                            <a:pt x="502" y="1589"/>
                            <a:pt x="502" y="1589"/>
                          </a:cubicBezTo>
                          <a:cubicBezTo>
                            <a:pt x="502" y="1590"/>
                            <a:pt x="502" y="1590"/>
                            <a:pt x="502" y="1590"/>
                          </a:cubicBezTo>
                          <a:cubicBezTo>
                            <a:pt x="503" y="1590"/>
                            <a:pt x="503" y="1590"/>
                            <a:pt x="503" y="1590"/>
                          </a:cubicBezTo>
                          <a:cubicBezTo>
                            <a:pt x="503" y="1591"/>
                            <a:pt x="503" y="1591"/>
                            <a:pt x="503" y="1591"/>
                          </a:cubicBezTo>
                          <a:cubicBezTo>
                            <a:pt x="503" y="1591"/>
                            <a:pt x="503" y="1591"/>
                            <a:pt x="504" y="1591"/>
                          </a:cubicBezTo>
                          <a:cubicBezTo>
                            <a:pt x="504" y="1592"/>
                            <a:pt x="504" y="1591"/>
                            <a:pt x="504" y="1592"/>
                          </a:cubicBezTo>
                          <a:cubicBezTo>
                            <a:pt x="504" y="1592"/>
                            <a:pt x="504" y="1592"/>
                            <a:pt x="504" y="1592"/>
                          </a:cubicBezTo>
                          <a:cubicBezTo>
                            <a:pt x="504" y="1593"/>
                            <a:pt x="505" y="1592"/>
                            <a:pt x="505" y="1592"/>
                          </a:cubicBezTo>
                          <a:cubicBezTo>
                            <a:pt x="505" y="1592"/>
                            <a:pt x="505" y="1593"/>
                            <a:pt x="505" y="1593"/>
                          </a:cubicBezTo>
                          <a:cubicBezTo>
                            <a:pt x="505" y="1593"/>
                            <a:pt x="505" y="1594"/>
                            <a:pt x="505" y="1594"/>
                          </a:cubicBezTo>
                          <a:cubicBezTo>
                            <a:pt x="506" y="1594"/>
                            <a:pt x="506" y="1594"/>
                            <a:pt x="506" y="1594"/>
                          </a:cubicBezTo>
                          <a:cubicBezTo>
                            <a:pt x="506" y="1594"/>
                            <a:pt x="506" y="1594"/>
                            <a:pt x="506" y="1595"/>
                          </a:cubicBezTo>
                          <a:cubicBezTo>
                            <a:pt x="506" y="1595"/>
                            <a:pt x="506" y="1595"/>
                            <a:pt x="507" y="1595"/>
                          </a:cubicBezTo>
                          <a:cubicBezTo>
                            <a:pt x="507" y="1595"/>
                            <a:pt x="507" y="1595"/>
                            <a:pt x="507" y="1595"/>
                          </a:cubicBezTo>
                          <a:cubicBezTo>
                            <a:pt x="507" y="1595"/>
                            <a:pt x="507" y="1596"/>
                            <a:pt x="507" y="1596"/>
                          </a:cubicBezTo>
                          <a:cubicBezTo>
                            <a:pt x="507" y="1596"/>
                            <a:pt x="507" y="1596"/>
                            <a:pt x="508" y="1596"/>
                          </a:cubicBezTo>
                          <a:cubicBezTo>
                            <a:pt x="508" y="1596"/>
                            <a:pt x="508" y="1596"/>
                            <a:pt x="508" y="1597"/>
                          </a:cubicBezTo>
                          <a:cubicBezTo>
                            <a:pt x="508" y="1597"/>
                            <a:pt x="508" y="1597"/>
                            <a:pt x="508" y="1597"/>
                          </a:cubicBezTo>
                          <a:cubicBezTo>
                            <a:pt x="508" y="1598"/>
                            <a:pt x="509" y="1598"/>
                            <a:pt x="509" y="1598"/>
                          </a:cubicBezTo>
                          <a:cubicBezTo>
                            <a:pt x="509" y="1599"/>
                            <a:pt x="509" y="1599"/>
                            <a:pt x="509" y="1599"/>
                          </a:cubicBezTo>
                          <a:cubicBezTo>
                            <a:pt x="509" y="1599"/>
                            <a:pt x="509" y="1599"/>
                            <a:pt x="509" y="1599"/>
                          </a:cubicBezTo>
                          <a:cubicBezTo>
                            <a:pt x="510" y="1599"/>
                            <a:pt x="510" y="1600"/>
                            <a:pt x="510" y="1600"/>
                          </a:cubicBezTo>
                          <a:cubicBezTo>
                            <a:pt x="510" y="1600"/>
                            <a:pt x="510" y="1600"/>
                            <a:pt x="510" y="1600"/>
                          </a:cubicBezTo>
                          <a:cubicBezTo>
                            <a:pt x="510" y="1600"/>
                            <a:pt x="510" y="1601"/>
                            <a:pt x="511" y="1601"/>
                          </a:cubicBezTo>
                          <a:cubicBezTo>
                            <a:pt x="511" y="1601"/>
                            <a:pt x="511" y="1601"/>
                            <a:pt x="511" y="1601"/>
                          </a:cubicBezTo>
                          <a:cubicBezTo>
                            <a:pt x="511" y="1601"/>
                            <a:pt x="511" y="1602"/>
                            <a:pt x="511" y="1602"/>
                          </a:cubicBezTo>
                          <a:cubicBezTo>
                            <a:pt x="511" y="1602"/>
                            <a:pt x="512" y="1602"/>
                            <a:pt x="512" y="1602"/>
                          </a:cubicBezTo>
                          <a:cubicBezTo>
                            <a:pt x="512" y="1602"/>
                            <a:pt x="512" y="1602"/>
                            <a:pt x="512" y="1603"/>
                          </a:cubicBezTo>
                          <a:cubicBezTo>
                            <a:pt x="512" y="1603"/>
                            <a:pt x="512" y="1603"/>
                            <a:pt x="512" y="1603"/>
                          </a:cubicBezTo>
                          <a:cubicBezTo>
                            <a:pt x="513" y="1604"/>
                            <a:pt x="513" y="1604"/>
                            <a:pt x="513" y="1604"/>
                          </a:cubicBezTo>
                          <a:cubicBezTo>
                            <a:pt x="513" y="1604"/>
                            <a:pt x="513" y="1604"/>
                            <a:pt x="513" y="1604"/>
                          </a:cubicBezTo>
                          <a:cubicBezTo>
                            <a:pt x="513" y="1604"/>
                            <a:pt x="513" y="1605"/>
                            <a:pt x="513" y="1605"/>
                          </a:cubicBezTo>
                          <a:cubicBezTo>
                            <a:pt x="514" y="1605"/>
                            <a:pt x="514" y="1605"/>
                            <a:pt x="514" y="1605"/>
                          </a:cubicBezTo>
                          <a:cubicBezTo>
                            <a:pt x="514" y="1605"/>
                            <a:pt x="514" y="1606"/>
                            <a:pt x="514" y="1606"/>
                          </a:cubicBezTo>
                          <a:cubicBezTo>
                            <a:pt x="514" y="1606"/>
                            <a:pt x="514" y="1606"/>
                            <a:pt x="515" y="1606"/>
                          </a:cubicBezTo>
                          <a:cubicBezTo>
                            <a:pt x="515" y="1606"/>
                            <a:pt x="515" y="1607"/>
                            <a:pt x="515" y="1607"/>
                          </a:cubicBezTo>
                          <a:cubicBezTo>
                            <a:pt x="515" y="1607"/>
                            <a:pt x="515" y="1607"/>
                            <a:pt x="515" y="1607"/>
                          </a:cubicBezTo>
                          <a:cubicBezTo>
                            <a:pt x="515" y="1607"/>
                            <a:pt x="516" y="1607"/>
                            <a:pt x="516" y="1608"/>
                          </a:cubicBezTo>
                          <a:cubicBezTo>
                            <a:pt x="516" y="1608"/>
                            <a:pt x="516" y="1608"/>
                            <a:pt x="516" y="1608"/>
                          </a:cubicBezTo>
                          <a:cubicBezTo>
                            <a:pt x="516" y="1609"/>
                            <a:pt x="516" y="1609"/>
                            <a:pt x="516" y="1609"/>
                          </a:cubicBezTo>
                          <a:cubicBezTo>
                            <a:pt x="517" y="1609"/>
                            <a:pt x="517" y="1609"/>
                            <a:pt x="517" y="1609"/>
                          </a:cubicBezTo>
                          <a:cubicBezTo>
                            <a:pt x="517" y="1610"/>
                            <a:pt x="517" y="1610"/>
                            <a:pt x="517" y="1610"/>
                          </a:cubicBezTo>
                          <a:cubicBezTo>
                            <a:pt x="517" y="1610"/>
                            <a:pt x="517" y="1610"/>
                            <a:pt x="518" y="1610"/>
                          </a:cubicBezTo>
                          <a:cubicBezTo>
                            <a:pt x="518" y="1610"/>
                            <a:pt x="518" y="1611"/>
                            <a:pt x="518" y="1611"/>
                          </a:cubicBezTo>
                          <a:cubicBezTo>
                            <a:pt x="518" y="1611"/>
                            <a:pt x="518" y="1611"/>
                            <a:pt x="518" y="1611"/>
                          </a:cubicBezTo>
                          <a:cubicBezTo>
                            <a:pt x="518" y="1612"/>
                            <a:pt x="519" y="1612"/>
                            <a:pt x="519" y="1612"/>
                          </a:cubicBezTo>
                          <a:cubicBezTo>
                            <a:pt x="519" y="1612"/>
                            <a:pt x="519" y="1612"/>
                            <a:pt x="519" y="1612"/>
                          </a:cubicBezTo>
                          <a:cubicBezTo>
                            <a:pt x="519" y="1612"/>
                            <a:pt x="519" y="1612"/>
                            <a:pt x="519" y="1613"/>
                          </a:cubicBezTo>
                          <a:cubicBezTo>
                            <a:pt x="520" y="1613"/>
                            <a:pt x="520" y="1613"/>
                            <a:pt x="520" y="1613"/>
                          </a:cubicBezTo>
                          <a:cubicBezTo>
                            <a:pt x="520" y="1613"/>
                            <a:pt x="520" y="1614"/>
                            <a:pt x="520" y="1614"/>
                          </a:cubicBezTo>
                          <a:cubicBezTo>
                            <a:pt x="520" y="1614"/>
                            <a:pt x="520" y="1614"/>
                            <a:pt x="520" y="1614"/>
                          </a:cubicBezTo>
                          <a:cubicBezTo>
                            <a:pt x="521" y="1614"/>
                            <a:pt x="521" y="1615"/>
                            <a:pt x="521" y="1615"/>
                          </a:cubicBezTo>
                          <a:cubicBezTo>
                            <a:pt x="521" y="1615"/>
                            <a:pt x="521" y="1615"/>
                            <a:pt x="521" y="1615"/>
                          </a:cubicBezTo>
                          <a:cubicBezTo>
                            <a:pt x="521" y="1615"/>
                            <a:pt x="521" y="1615"/>
                            <a:pt x="522" y="1616"/>
                          </a:cubicBezTo>
                          <a:cubicBezTo>
                            <a:pt x="522" y="1616"/>
                            <a:pt x="522" y="1616"/>
                            <a:pt x="522" y="1616"/>
                          </a:cubicBezTo>
                          <a:cubicBezTo>
                            <a:pt x="522" y="1617"/>
                            <a:pt x="522" y="1617"/>
                            <a:pt x="522" y="1617"/>
                          </a:cubicBezTo>
                          <a:cubicBezTo>
                            <a:pt x="522" y="1617"/>
                            <a:pt x="523" y="1617"/>
                            <a:pt x="523" y="1617"/>
                          </a:cubicBezTo>
                          <a:cubicBezTo>
                            <a:pt x="523" y="1617"/>
                            <a:pt x="523" y="1617"/>
                            <a:pt x="523" y="1618"/>
                          </a:cubicBezTo>
                          <a:cubicBezTo>
                            <a:pt x="523" y="1618"/>
                            <a:pt x="523" y="1618"/>
                            <a:pt x="523" y="1618"/>
                          </a:cubicBezTo>
                          <a:cubicBezTo>
                            <a:pt x="524" y="1618"/>
                            <a:pt x="524" y="1619"/>
                            <a:pt x="524" y="1619"/>
                          </a:cubicBezTo>
                          <a:cubicBezTo>
                            <a:pt x="524" y="1619"/>
                            <a:pt x="524" y="1619"/>
                            <a:pt x="524" y="1619"/>
                          </a:cubicBezTo>
                          <a:cubicBezTo>
                            <a:pt x="524" y="1619"/>
                            <a:pt x="524" y="1619"/>
                            <a:pt x="525" y="1619"/>
                          </a:cubicBezTo>
                          <a:cubicBezTo>
                            <a:pt x="525" y="1620"/>
                            <a:pt x="525" y="1620"/>
                            <a:pt x="525" y="1620"/>
                          </a:cubicBezTo>
                          <a:cubicBezTo>
                            <a:pt x="525" y="1620"/>
                            <a:pt x="525" y="1620"/>
                            <a:pt x="525" y="1620"/>
                          </a:cubicBezTo>
                          <a:cubicBezTo>
                            <a:pt x="525" y="1621"/>
                            <a:pt x="526" y="1621"/>
                            <a:pt x="526" y="1621"/>
                          </a:cubicBezTo>
                          <a:cubicBezTo>
                            <a:pt x="526" y="1622"/>
                            <a:pt x="526" y="1622"/>
                            <a:pt x="526" y="1622"/>
                          </a:cubicBezTo>
                          <a:cubicBezTo>
                            <a:pt x="526" y="1622"/>
                            <a:pt x="526" y="1622"/>
                            <a:pt x="526" y="1622"/>
                          </a:cubicBezTo>
                          <a:cubicBezTo>
                            <a:pt x="526" y="1622"/>
                            <a:pt x="527" y="1623"/>
                            <a:pt x="527" y="1623"/>
                          </a:cubicBezTo>
                          <a:cubicBezTo>
                            <a:pt x="527" y="1623"/>
                            <a:pt x="527" y="1623"/>
                            <a:pt x="527" y="1623"/>
                          </a:cubicBezTo>
                          <a:cubicBezTo>
                            <a:pt x="527" y="1623"/>
                            <a:pt x="527" y="1624"/>
                            <a:pt x="527" y="1624"/>
                          </a:cubicBezTo>
                          <a:cubicBezTo>
                            <a:pt x="528" y="1624"/>
                            <a:pt x="528" y="1624"/>
                            <a:pt x="528" y="1624"/>
                          </a:cubicBezTo>
                          <a:cubicBezTo>
                            <a:pt x="528" y="1624"/>
                            <a:pt x="528" y="1625"/>
                            <a:pt x="528" y="1625"/>
                          </a:cubicBezTo>
                          <a:cubicBezTo>
                            <a:pt x="528" y="1625"/>
                            <a:pt x="528" y="1625"/>
                            <a:pt x="529" y="1625"/>
                          </a:cubicBezTo>
                          <a:cubicBezTo>
                            <a:pt x="529" y="1626"/>
                            <a:pt x="529" y="1626"/>
                            <a:pt x="529" y="1626"/>
                          </a:cubicBezTo>
                          <a:cubicBezTo>
                            <a:pt x="529" y="1626"/>
                            <a:pt x="529" y="1626"/>
                            <a:pt x="529" y="1626"/>
                          </a:cubicBezTo>
                          <a:cubicBezTo>
                            <a:pt x="529" y="1627"/>
                            <a:pt x="530" y="1627"/>
                            <a:pt x="530" y="1627"/>
                          </a:cubicBezTo>
                          <a:cubicBezTo>
                            <a:pt x="530" y="1627"/>
                            <a:pt x="530" y="1627"/>
                            <a:pt x="530" y="1628"/>
                          </a:cubicBezTo>
                          <a:cubicBezTo>
                            <a:pt x="530" y="1628"/>
                            <a:pt x="530" y="1628"/>
                            <a:pt x="530" y="1628"/>
                          </a:cubicBezTo>
                          <a:cubicBezTo>
                            <a:pt x="531" y="1628"/>
                            <a:pt x="531" y="1628"/>
                            <a:pt x="531" y="1628"/>
                          </a:cubicBezTo>
                          <a:cubicBezTo>
                            <a:pt x="531" y="1629"/>
                            <a:pt x="531" y="1629"/>
                            <a:pt x="531" y="1629"/>
                          </a:cubicBezTo>
                          <a:cubicBezTo>
                            <a:pt x="531" y="1629"/>
                            <a:pt x="531" y="1629"/>
                            <a:pt x="532" y="1630"/>
                          </a:cubicBezTo>
                          <a:cubicBezTo>
                            <a:pt x="532" y="1630"/>
                            <a:pt x="532" y="1630"/>
                            <a:pt x="532" y="1631"/>
                          </a:cubicBezTo>
                          <a:cubicBezTo>
                            <a:pt x="532" y="1631"/>
                            <a:pt x="532" y="1631"/>
                            <a:pt x="532" y="1631"/>
                          </a:cubicBezTo>
                          <a:cubicBezTo>
                            <a:pt x="532" y="1631"/>
                            <a:pt x="532" y="1631"/>
                            <a:pt x="533" y="1631"/>
                          </a:cubicBezTo>
                          <a:cubicBezTo>
                            <a:pt x="533" y="1631"/>
                            <a:pt x="533" y="1631"/>
                            <a:pt x="533" y="1632"/>
                          </a:cubicBezTo>
                          <a:cubicBezTo>
                            <a:pt x="533" y="1632"/>
                            <a:pt x="533" y="1632"/>
                            <a:pt x="533" y="1632"/>
                          </a:cubicBezTo>
                          <a:cubicBezTo>
                            <a:pt x="533" y="1633"/>
                            <a:pt x="534" y="1632"/>
                            <a:pt x="534" y="1632"/>
                          </a:cubicBezTo>
                          <a:cubicBezTo>
                            <a:pt x="534" y="1633"/>
                            <a:pt x="534" y="1633"/>
                            <a:pt x="534" y="1633"/>
                          </a:cubicBezTo>
                          <a:cubicBezTo>
                            <a:pt x="534" y="1633"/>
                            <a:pt x="534" y="1633"/>
                            <a:pt x="534" y="1633"/>
                          </a:cubicBezTo>
                          <a:cubicBezTo>
                            <a:pt x="535" y="1634"/>
                            <a:pt x="535" y="1634"/>
                            <a:pt x="535" y="1635"/>
                          </a:cubicBezTo>
                          <a:cubicBezTo>
                            <a:pt x="535" y="1635"/>
                            <a:pt x="535" y="1635"/>
                            <a:pt x="535" y="1635"/>
                          </a:cubicBezTo>
                          <a:cubicBezTo>
                            <a:pt x="535" y="1635"/>
                            <a:pt x="535" y="1635"/>
                            <a:pt x="536" y="1635"/>
                          </a:cubicBezTo>
                          <a:cubicBezTo>
                            <a:pt x="536" y="1635"/>
                            <a:pt x="536" y="1635"/>
                            <a:pt x="536" y="1636"/>
                          </a:cubicBezTo>
                          <a:cubicBezTo>
                            <a:pt x="536" y="1636"/>
                            <a:pt x="536" y="1636"/>
                            <a:pt x="536" y="1636"/>
                          </a:cubicBezTo>
                          <a:cubicBezTo>
                            <a:pt x="536" y="1637"/>
                            <a:pt x="537" y="1637"/>
                            <a:pt x="537" y="1637"/>
                          </a:cubicBezTo>
                          <a:cubicBezTo>
                            <a:pt x="537" y="1638"/>
                            <a:pt x="537" y="1638"/>
                            <a:pt x="537" y="1638"/>
                          </a:cubicBezTo>
                          <a:cubicBezTo>
                            <a:pt x="537" y="1638"/>
                            <a:pt x="537" y="1638"/>
                            <a:pt x="537" y="1638"/>
                          </a:cubicBezTo>
                          <a:cubicBezTo>
                            <a:pt x="538" y="1638"/>
                            <a:pt x="538" y="1638"/>
                            <a:pt x="538" y="1639"/>
                          </a:cubicBezTo>
                          <a:cubicBezTo>
                            <a:pt x="538" y="1639"/>
                            <a:pt x="538" y="1639"/>
                            <a:pt x="538" y="1639"/>
                          </a:cubicBezTo>
                          <a:cubicBezTo>
                            <a:pt x="538" y="1639"/>
                            <a:pt x="538" y="1640"/>
                            <a:pt x="538" y="1640"/>
                          </a:cubicBezTo>
                          <a:cubicBezTo>
                            <a:pt x="539" y="1640"/>
                            <a:pt x="539" y="1640"/>
                            <a:pt x="539" y="1640"/>
                          </a:cubicBezTo>
                          <a:cubicBezTo>
                            <a:pt x="539" y="1640"/>
                            <a:pt x="539" y="1641"/>
                            <a:pt x="539" y="1641"/>
                          </a:cubicBezTo>
                          <a:cubicBezTo>
                            <a:pt x="539" y="1641"/>
                            <a:pt x="539" y="1641"/>
                            <a:pt x="540" y="1641"/>
                          </a:cubicBezTo>
                          <a:cubicBezTo>
                            <a:pt x="540" y="1641"/>
                            <a:pt x="540" y="1642"/>
                            <a:pt x="540" y="1642"/>
                          </a:cubicBezTo>
                          <a:cubicBezTo>
                            <a:pt x="540" y="1642"/>
                            <a:pt x="540" y="1642"/>
                            <a:pt x="540" y="1643"/>
                          </a:cubicBezTo>
                          <a:cubicBezTo>
                            <a:pt x="540" y="1643"/>
                            <a:pt x="541" y="1642"/>
                            <a:pt x="541" y="1642"/>
                          </a:cubicBezTo>
                          <a:cubicBezTo>
                            <a:pt x="541" y="1642"/>
                            <a:pt x="541" y="1643"/>
                            <a:pt x="541" y="1643"/>
                          </a:cubicBezTo>
                          <a:cubicBezTo>
                            <a:pt x="541" y="1643"/>
                            <a:pt x="541" y="1643"/>
                            <a:pt x="541" y="1643"/>
                          </a:cubicBezTo>
                          <a:cubicBezTo>
                            <a:pt x="542" y="1644"/>
                            <a:pt x="542" y="1644"/>
                            <a:pt x="542" y="1644"/>
                          </a:cubicBezTo>
                          <a:cubicBezTo>
                            <a:pt x="542" y="1644"/>
                            <a:pt x="542" y="1644"/>
                            <a:pt x="542" y="1644"/>
                          </a:cubicBezTo>
                          <a:cubicBezTo>
                            <a:pt x="542" y="1644"/>
                            <a:pt x="542" y="1645"/>
                            <a:pt x="543" y="1645"/>
                          </a:cubicBezTo>
                          <a:cubicBezTo>
                            <a:pt x="543" y="1645"/>
                            <a:pt x="543" y="1645"/>
                            <a:pt x="543" y="1646"/>
                          </a:cubicBezTo>
                          <a:cubicBezTo>
                            <a:pt x="543" y="1646"/>
                            <a:pt x="543" y="1646"/>
                            <a:pt x="543" y="1646"/>
                          </a:cubicBezTo>
                          <a:cubicBezTo>
                            <a:pt x="543" y="1646"/>
                            <a:pt x="544" y="1646"/>
                            <a:pt x="544" y="1646"/>
                          </a:cubicBezTo>
                          <a:cubicBezTo>
                            <a:pt x="544" y="1647"/>
                            <a:pt x="544" y="1647"/>
                            <a:pt x="544" y="1647"/>
                          </a:cubicBezTo>
                          <a:cubicBezTo>
                            <a:pt x="544" y="1647"/>
                            <a:pt x="544" y="1647"/>
                            <a:pt x="544" y="1647"/>
                          </a:cubicBezTo>
                          <a:cubicBezTo>
                            <a:pt x="545" y="1648"/>
                            <a:pt x="545" y="1648"/>
                            <a:pt x="545" y="1648"/>
                          </a:cubicBezTo>
                          <a:cubicBezTo>
                            <a:pt x="545" y="1649"/>
                            <a:pt x="545" y="1649"/>
                            <a:pt x="545" y="1649"/>
                          </a:cubicBezTo>
                          <a:cubicBezTo>
                            <a:pt x="545" y="1649"/>
                            <a:pt x="545" y="1649"/>
                            <a:pt x="545" y="1650"/>
                          </a:cubicBezTo>
                          <a:cubicBezTo>
                            <a:pt x="546" y="1650"/>
                            <a:pt x="546" y="1650"/>
                            <a:pt x="546" y="1650"/>
                          </a:cubicBezTo>
                          <a:cubicBezTo>
                            <a:pt x="546" y="1650"/>
                            <a:pt x="546" y="1651"/>
                            <a:pt x="546" y="1651"/>
                          </a:cubicBezTo>
                          <a:cubicBezTo>
                            <a:pt x="546" y="1651"/>
                            <a:pt x="546" y="1651"/>
                            <a:pt x="547" y="1651"/>
                          </a:cubicBezTo>
                          <a:cubicBezTo>
                            <a:pt x="547" y="1651"/>
                            <a:pt x="547" y="1651"/>
                            <a:pt x="547" y="1651"/>
                          </a:cubicBezTo>
                          <a:cubicBezTo>
                            <a:pt x="547" y="1652"/>
                            <a:pt x="547" y="1652"/>
                            <a:pt x="547" y="1652"/>
                          </a:cubicBezTo>
                          <a:cubicBezTo>
                            <a:pt x="547" y="1653"/>
                            <a:pt x="548" y="1653"/>
                            <a:pt x="548" y="1653"/>
                          </a:cubicBezTo>
                          <a:cubicBezTo>
                            <a:pt x="548" y="1653"/>
                            <a:pt x="548" y="1653"/>
                            <a:pt x="548" y="1653"/>
                          </a:cubicBezTo>
                          <a:cubicBezTo>
                            <a:pt x="548" y="1654"/>
                            <a:pt x="548" y="1654"/>
                            <a:pt x="548" y="1654"/>
                          </a:cubicBezTo>
                          <a:cubicBezTo>
                            <a:pt x="549" y="1654"/>
                            <a:pt x="549" y="1654"/>
                            <a:pt x="549" y="1654"/>
                          </a:cubicBezTo>
                          <a:cubicBezTo>
                            <a:pt x="549" y="1654"/>
                            <a:pt x="549" y="1655"/>
                            <a:pt x="549" y="1655"/>
                          </a:cubicBezTo>
                          <a:cubicBezTo>
                            <a:pt x="549" y="1655"/>
                            <a:pt x="549" y="1655"/>
                            <a:pt x="550" y="1655"/>
                          </a:cubicBezTo>
                          <a:cubicBezTo>
                            <a:pt x="550" y="1655"/>
                            <a:pt x="550" y="1656"/>
                            <a:pt x="550" y="1656"/>
                          </a:cubicBezTo>
                          <a:cubicBezTo>
                            <a:pt x="550" y="1656"/>
                            <a:pt x="550" y="1656"/>
                            <a:pt x="550" y="1656"/>
                          </a:cubicBezTo>
                          <a:cubicBezTo>
                            <a:pt x="550" y="1657"/>
                            <a:pt x="551" y="1657"/>
                            <a:pt x="551" y="1657"/>
                          </a:cubicBezTo>
                          <a:cubicBezTo>
                            <a:pt x="551" y="1657"/>
                            <a:pt x="551" y="1657"/>
                            <a:pt x="551" y="1657"/>
                          </a:cubicBezTo>
                          <a:cubicBezTo>
                            <a:pt x="551" y="1658"/>
                            <a:pt x="551" y="1658"/>
                            <a:pt x="551" y="1658"/>
                          </a:cubicBezTo>
                          <a:cubicBezTo>
                            <a:pt x="551" y="1658"/>
                            <a:pt x="552" y="1658"/>
                            <a:pt x="552" y="1658"/>
                          </a:cubicBezTo>
                          <a:cubicBezTo>
                            <a:pt x="552" y="1659"/>
                            <a:pt x="552" y="1659"/>
                            <a:pt x="552" y="1659"/>
                          </a:cubicBezTo>
                          <a:cubicBezTo>
                            <a:pt x="552" y="1659"/>
                            <a:pt x="552" y="1659"/>
                            <a:pt x="552" y="1660"/>
                          </a:cubicBezTo>
                          <a:cubicBezTo>
                            <a:pt x="553" y="1660"/>
                            <a:pt x="553" y="1660"/>
                            <a:pt x="553" y="1660"/>
                          </a:cubicBezTo>
                          <a:cubicBezTo>
                            <a:pt x="553" y="1660"/>
                            <a:pt x="553" y="1660"/>
                            <a:pt x="553" y="1661"/>
                          </a:cubicBezTo>
                          <a:cubicBezTo>
                            <a:pt x="553" y="1661"/>
                            <a:pt x="553" y="1661"/>
                            <a:pt x="554" y="1661"/>
                          </a:cubicBezTo>
                          <a:cubicBezTo>
                            <a:pt x="554" y="1662"/>
                            <a:pt x="554" y="1662"/>
                            <a:pt x="554" y="1662"/>
                          </a:cubicBezTo>
                          <a:cubicBezTo>
                            <a:pt x="554" y="1662"/>
                            <a:pt x="554" y="1663"/>
                            <a:pt x="554" y="1663"/>
                          </a:cubicBezTo>
                          <a:cubicBezTo>
                            <a:pt x="554" y="1663"/>
                            <a:pt x="555" y="1663"/>
                            <a:pt x="555" y="1663"/>
                          </a:cubicBezTo>
                          <a:cubicBezTo>
                            <a:pt x="555" y="1663"/>
                            <a:pt x="555" y="1664"/>
                            <a:pt x="555" y="1664"/>
                          </a:cubicBezTo>
                          <a:cubicBezTo>
                            <a:pt x="555" y="1664"/>
                            <a:pt x="555" y="1664"/>
                            <a:pt x="555" y="1664"/>
                          </a:cubicBezTo>
                          <a:cubicBezTo>
                            <a:pt x="556" y="1665"/>
                            <a:pt x="556" y="1665"/>
                            <a:pt x="556" y="1665"/>
                          </a:cubicBezTo>
                          <a:cubicBezTo>
                            <a:pt x="556" y="1665"/>
                            <a:pt x="556" y="1665"/>
                            <a:pt x="556" y="1666"/>
                          </a:cubicBezTo>
                          <a:cubicBezTo>
                            <a:pt x="556" y="1666"/>
                            <a:pt x="556" y="1666"/>
                            <a:pt x="557" y="1666"/>
                          </a:cubicBezTo>
                          <a:cubicBezTo>
                            <a:pt x="557" y="1666"/>
                            <a:pt x="557" y="1666"/>
                            <a:pt x="557" y="1666"/>
                          </a:cubicBezTo>
                          <a:cubicBezTo>
                            <a:pt x="557" y="1666"/>
                            <a:pt x="557" y="1667"/>
                            <a:pt x="557" y="1667"/>
                          </a:cubicBezTo>
                          <a:cubicBezTo>
                            <a:pt x="557" y="1667"/>
                            <a:pt x="557" y="1668"/>
                            <a:pt x="558" y="1668"/>
                          </a:cubicBezTo>
                          <a:cubicBezTo>
                            <a:pt x="558" y="1668"/>
                            <a:pt x="558" y="1668"/>
                            <a:pt x="558" y="1668"/>
                          </a:cubicBezTo>
                          <a:cubicBezTo>
                            <a:pt x="558" y="1668"/>
                            <a:pt x="558" y="1668"/>
                            <a:pt x="558" y="1669"/>
                          </a:cubicBezTo>
                          <a:cubicBezTo>
                            <a:pt x="558" y="1669"/>
                            <a:pt x="559" y="1670"/>
                            <a:pt x="559" y="1670"/>
                          </a:cubicBezTo>
                          <a:cubicBezTo>
                            <a:pt x="559" y="1670"/>
                            <a:pt x="559" y="1670"/>
                            <a:pt x="559" y="1670"/>
                          </a:cubicBezTo>
                          <a:cubicBezTo>
                            <a:pt x="559" y="1670"/>
                            <a:pt x="559" y="1670"/>
                            <a:pt x="559" y="1670"/>
                          </a:cubicBezTo>
                          <a:cubicBezTo>
                            <a:pt x="560" y="1670"/>
                            <a:pt x="560" y="1671"/>
                            <a:pt x="560" y="1671"/>
                          </a:cubicBezTo>
                          <a:cubicBezTo>
                            <a:pt x="560" y="1671"/>
                            <a:pt x="560" y="1671"/>
                            <a:pt x="560" y="1671"/>
                          </a:cubicBezTo>
                          <a:cubicBezTo>
                            <a:pt x="560" y="1672"/>
                            <a:pt x="560" y="1672"/>
                            <a:pt x="561" y="1672"/>
                          </a:cubicBezTo>
                          <a:cubicBezTo>
                            <a:pt x="561" y="1672"/>
                            <a:pt x="561" y="1673"/>
                            <a:pt x="561" y="1673"/>
                          </a:cubicBezTo>
                          <a:cubicBezTo>
                            <a:pt x="561" y="1673"/>
                            <a:pt x="561" y="1673"/>
                            <a:pt x="561" y="1673"/>
                          </a:cubicBezTo>
                          <a:cubicBezTo>
                            <a:pt x="561" y="1673"/>
                            <a:pt x="562" y="1673"/>
                            <a:pt x="562" y="1674"/>
                          </a:cubicBezTo>
                          <a:cubicBezTo>
                            <a:pt x="562" y="1674"/>
                            <a:pt x="562" y="1674"/>
                            <a:pt x="562" y="1674"/>
                          </a:cubicBezTo>
                          <a:cubicBezTo>
                            <a:pt x="562" y="1674"/>
                            <a:pt x="562" y="1675"/>
                            <a:pt x="562" y="1675"/>
                          </a:cubicBezTo>
                          <a:cubicBezTo>
                            <a:pt x="563" y="1675"/>
                            <a:pt x="563" y="1675"/>
                            <a:pt x="563" y="1676"/>
                          </a:cubicBezTo>
                          <a:cubicBezTo>
                            <a:pt x="563" y="1676"/>
                            <a:pt x="563" y="1676"/>
                            <a:pt x="563" y="1676"/>
                          </a:cubicBezTo>
                          <a:cubicBezTo>
                            <a:pt x="563" y="1676"/>
                            <a:pt x="563" y="1676"/>
                            <a:pt x="563" y="1677"/>
                          </a:cubicBezTo>
                          <a:cubicBezTo>
                            <a:pt x="564" y="1677"/>
                            <a:pt x="564" y="1677"/>
                            <a:pt x="564" y="1677"/>
                          </a:cubicBezTo>
                          <a:cubicBezTo>
                            <a:pt x="564" y="1677"/>
                            <a:pt x="564" y="1678"/>
                            <a:pt x="564" y="1678"/>
                          </a:cubicBezTo>
                          <a:cubicBezTo>
                            <a:pt x="564" y="1678"/>
                            <a:pt x="564" y="1678"/>
                            <a:pt x="565" y="1678"/>
                          </a:cubicBezTo>
                          <a:cubicBezTo>
                            <a:pt x="565" y="1678"/>
                            <a:pt x="565" y="1679"/>
                            <a:pt x="565" y="1679"/>
                          </a:cubicBezTo>
                          <a:cubicBezTo>
                            <a:pt x="565" y="1679"/>
                            <a:pt x="565" y="1679"/>
                            <a:pt x="565" y="1679"/>
                          </a:cubicBezTo>
                          <a:cubicBezTo>
                            <a:pt x="565" y="1680"/>
                            <a:pt x="566" y="1680"/>
                            <a:pt x="566" y="1680"/>
                          </a:cubicBezTo>
                          <a:cubicBezTo>
                            <a:pt x="566" y="1680"/>
                            <a:pt x="566" y="1681"/>
                            <a:pt x="566" y="1681"/>
                          </a:cubicBezTo>
                          <a:cubicBezTo>
                            <a:pt x="566" y="1681"/>
                            <a:pt x="566" y="1681"/>
                            <a:pt x="566" y="1681"/>
                          </a:cubicBezTo>
                          <a:cubicBezTo>
                            <a:pt x="567" y="1681"/>
                            <a:pt x="567" y="1682"/>
                            <a:pt x="567" y="1682"/>
                          </a:cubicBezTo>
                          <a:cubicBezTo>
                            <a:pt x="567" y="1682"/>
                            <a:pt x="567" y="1682"/>
                            <a:pt x="567" y="1682"/>
                          </a:cubicBezTo>
                          <a:cubicBezTo>
                            <a:pt x="567" y="1682"/>
                            <a:pt x="567" y="1683"/>
                            <a:pt x="568" y="1683"/>
                          </a:cubicBezTo>
                          <a:cubicBezTo>
                            <a:pt x="568" y="1683"/>
                            <a:pt x="568" y="1684"/>
                            <a:pt x="568" y="1684"/>
                          </a:cubicBezTo>
                          <a:cubicBezTo>
                            <a:pt x="568" y="1684"/>
                            <a:pt x="568" y="1684"/>
                            <a:pt x="568" y="1684"/>
                          </a:cubicBezTo>
                          <a:cubicBezTo>
                            <a:pt x="568" y="1685"/>
                            <a:pt x="569" y="1684"/>
                            <a:pt x="569" y="1685"/>
                          </a:cubicBezTo>
                          <a:cubicBezTo>
                            <a:pt x="569" y="1685"/>
                            <a:pt x="569" y="1685"/>
                            <a:pt x="569" y="1685"/>
                          </a:cubicBezTo>
                          <a:cubicBezTo>
                            <a:pt x="569" y="1685"/>
                            <a:pt x="569" y="1686"/>
                            <a:pt x="569" y="1686"/>
                          </a:cubicBezTo>
                          <a:cubicBezTo>
                            <a:pt x="570" y="1686"/>
                            <a:pt x="570" y="1687"/>
                            <a:pt x="570" y="1687"/>
                          </a:cubicBezTo>
                          <a:cubicBezTo>
                            <a:pt x="570" y="1687"/>
                            <a:pt x="570" y="1687"/>
                            <a:pt x="570" y="1687"/>
                          </a:cubicBezTo>
                          <a:cubicBezTo>
                            <a:pt x="570" y="1687"/>
                            <a:pt x="570" y="1688"/>
                            <a:pt x="570" y="1688"/>
                          </a:cubicBezTo>
                          <a:cubicBezTo>
                            <a:pt x="571" y="1688"/>
                            <a:pt x="571" y="1688"/>
                            <a:pt x="571" y="1688"/>
                          </a:cubicBezTo>
                          <a:cubicBezTo>
                            <a:pt x="571" y="1689"/>
                            <a:pt x="571" y="1689"/>
                            <a:pt x="571" y="1689"/>
                          </a:cubicBezTo>
                          <a:cubicBezTo>
                            <a:pt x="571" y="1690"/>
                            <a:pt x="571" y="1690"/>
                            <a:pt x="572" y="1690"/>
                          </a:cubicBezTo>
                          <a:cubicBezTo>
                            <a:pt x="572" y="1691"/>
                            <a:pt x="572" y="1690"/>
                            <a:pt x="572" y="1690"/>
                          </a:cubicBezTo>
                          <a:cubicBezTo>
                            <a:pt x="572" y="1690"/>
                            <a:pt x="572" y="1691"/>
                            <a:pt x="572" y="1691"/>
                          </a:cubicBezTo>
                          <a:cubicBezTo>
                            <a:pt x="572" y="1691"/>
                            <a:pt x="573" y="1691"/>
                            <a:pt x="573" y="1692"/>
                          </a:cubicBezTo>
                          <a:cubicBezTo>
                            <a:pt x="573" y="1692"/>
                            <a:pt x="573" y="1692"/>
                            <a:pt x="573" y="1692"/>
                          </a:cubicBezTo>
                          <a:cubicBezTo>
                            <a:pt x="573" y="1693"/>
                            <a:pt x="573" y="1693"/>
                            <a:pt x="573" y="1693"/>
                          </a:cubicBezTo>
                          <a:cubicBezTo>
                            <a:pt x="574" y="1693"/>
                            <a:pt x="574" y="1693"/>
                            <a:pt x="574" y="1694"/>
                          </a:cubicBezTo>
                          <a:cubicBezTo>
                            <a:pt x="574" y="1694"/>
                            <a:pt x="574" y="1694"/>
                            <a:pt x="574" y="1694"/>
                          </a:cubicBezTo>
                          <a:cubicBezTo>
                            <a:pt x="574" y="1694"/>
                            <a:pt x="574" y="1694"/>
                            <a:pt x="575" y="1694"/>
                          </a:cubicBezTo>
                          <a:cubicBezTo>
                            <a:pt x="575" y="1695"/>
                            <a:pt x="575" y="1695"/>
                            <a:pt x="575" y="1695"/>
                          </a:cubicBezTo>
                          <a:cubicBezTo>
                            <a:pt x="575" y="1695"/>
                            <a:pt x="575" y="1696"/>
                            <a:pt x="575" y="1696"/>
                          </a:cubicBezTo>
                          <a:cubicBezTo>
                            <a:pt x="575" y="1696"/>
                            <a:pt x="576" y="1696"/>
                            <a:pt x="576" y="1696"/>
                          </a:cubicBezTo>
                          <a:cubicBezTo>
                            <a:pt x="576" y="1696"/>
                            <a:pt x="576" y="1698"/>
                            <a:pt x="576" y="1698"/>
                          </a:cubicBezTo>
                          <a:cubicBezTo>
                            <a:pt x="576" y="1698"/>
                            <a:pt x="576" y="1698"/>
                            <a:pt x="576" y="1698"/>
                          </a:cubicBezTo>
                          <a:cubicBezTo>
                            <a:pt x="576" y="1698"/>
                            <a:pt x="577" y="1698"/>
                            <a:pt x="577" y="1699"/>
                          </a:cubicBezTo>
                          <a:cubicBezTo>
                            <a:pt x="577" y="1699"/>
                            <a:pt x="577" y="1699"/>
                            <a:pt x="577" y="1699"/>
                          </a:cubicBezTo>
                          <a:cubicBezTo>
                            <a:pt x="577" y="1700"/>
                            <a:pt x="577" y="1699"/>
                            <a:pt x="577" y="1700"/>
                          </a:cubicBezTo>
                          <a:cubicBezTo>
                            <a:pt x="578" y="1700"/>
                            <a:pt x="578" y="1700"/>
                            <a:pt x="578" y="1700"/>
                          </a:cubicBezTo>
                          <a:cubicBezTo>
                            <a:pt x="578" y="1701"/>
                            <a:pt x="578" y="1701"/>
                            <a:pt x="578" y="1701"/>
                          </a:cubicBezTo>
                          <a:cubicBezTo>
                            <a:pt x="578" y="1701"/>
                            <a:pt x="578" y="1701"/>
                            <a:pt x="579" y="1701"/>
                          </a:cubicBezTo>
                          <a:cubicBezTo>
                            <a:pt x="579" y="1701"/>
                            <a:pt x="579" y="1702"/>
                            <a:pt x="579" y="1702"/>
                          </a:cubicBezTo>
                          <a:cubicBezTo>
                            <a:pt x="579" y="1702"/>
                            <a:pt x="579" y="1703"/>
                            <a:pt x="579" y="1703"/>
                          </a:cubicBezTo>
                          <a:cubicBezTo>
                            <a:pt x="579" y="1704"/>
                            <a:pt x="580" y="1704"/>
                            <a:pt x="580" y="1704"/>
                          </a:cubicBezTo>
                          <a:cubicBezTo>
                            <a:pt x="580" y="1704"/>
                            <a:pt x="580" y="1704"/>
                            <a:pt x="580" y="1704"/>
                          </a:cubicBezTo>
                          <a:cubicBezTo>
                            <a:pt x="580" y="1704"/>
                            <a:pt x="580" y="1704"/>
                            <a:pt x="580" y="1705"/>
                          </a:cubicBezTo>
                          <a:cubicBezTo>
                            <a:pt x="581" y="1705"/>
                            <a:pt x="581" y="1705"/>
                            <a:pt x="581" y="1705"/>
                          </a:cubicBezTo>
                          <a:cubicBezTo>
                            <a:pt x="581" y="1705"/>
                            <a:pt x="581" y="1705"/>
                            <a:pt x="581" y="1706"/>
                          </a:cubicBezTo>
                          <a:cubicBezTo>
                            <a:pt x="581" y="1706"/>
                            <a:pt x="581" y="1707"/>
                            <a:pt x="582" y="1707"/>
                          </a:cubicBezTo>
                          <a:cubicBezTo>
                            <a:pt x="582" y="1707"/>
                            <a:pt x="582" y="1707"/>
                            <a:pt x="582" y="1707"/>
                          </a:cubicBezTo>
                          <a:cubicBezTo>
                            <a:pt x="582" y="1707"/>
                            <a:pt x="582" y="1708"/>
                            <a:pt x="582" y="1708"/>
                          </a:cubicBezTo>
                          <a:cubicBezTo>
                            <a:pt x="582" y="1708"/>
                            <a:pt x="582" y="1708"/>
                            <a:pt x="583" y="1708"/>
                          </a:cubicBezTo>
                          <a:cubicBezTo>
                            <a:pt x="583" y="1708"/>
                            <a:pt x="583" y="1709"/>
                            <a:pt x="583" y="1709"/>
                          </a:cubicBezTo>
                          <a:cubicBezTo>
                            <a:pt x="583" y="1709"/>
                            <a:pt x="583" y="1710"/>
                            <a:pt x="583" y="1710"/>
                          </a:cubicBezTo>
                          <a:cubicBezTo>
                            <a:pt x="583" y="1710"/>
                            <a:pt x="584" y="1710"/>
                            <a:pt x="584" y="1711"/>
                          </a:cubicBezTo>
                          <a:cubicBezTo>
                            <a:pt x="584" y="1711"/>
                            <a:pt x="584" y="1711"/>
                            <a:pt x="584" y="1711"/>
                          </a:cubicBezTo>
                          <a:cubicBezTo>
                            <a:pt x="584" y="1711"/>
                            <a:pt x="584" y="1711"/>
                            <a:pt x="584" y="1712"/>
                          </a:cubicBezTo>
                          <a:cubicBezTo>
                            <a:pt x="585" y="1712"/>
                            <a:pt x="585" y="1712"/>
                            <a:pt x="585" y="1712"/>
                          </a:cubicBezTo>
                          <a:cubicBezTo>
                            <a:pt x="585" y="1712"/>
                            <a:pt x="585" y="1712"/>
                            <a:pt x="585" y="1713"/>
                          </a:cubicBezTo>
                          <a:cubicBezTo>
                            <a:pt x="585" y="1713"/>
                            <a:pt x="585" y="1713"/>
                            <a:pt x="586" y="1713"/>
                          </a:cubicBezTo>
                          <a:cubicBezTo>
                            <a:pt x="586" y="1713"/>
                            <a:pt x="586" y="1714"/>
                            <a:pt x="586" y="1714"/>
                          </a:cubicBezTo>
                          <a:cubicBezTo>
                            <a:pt x="586" y="1714"/>
                            <a:pt x="586" y="1714"/>
                            <a:pt x="586" y="1715"/>
                          </a:cubicBezTo>
                          <a:cubicBezTo>
                            <a:pt x="586" y="1715"/>
                            <a:pt x="587" y="1715"/>
                            <a:pt x="587" y="1715"/>
                          </a:cubicBezTo>
                          <a:cubicBezTo>
                            <a:pt x="587" y="1715"/>
                            <a:pt x="587" y="1715"/>
                            <a:pt x="587" y="1716"/>
                          </a:cubicBezTo>
                          <a:cubicBezTo>
                            <a:pt x="587" y="1716"/>
                            <a:pt x="587" y="1716"/>
                            <a:pt x="587" y="1717"/>
                          </a:cubicBezTo>
                          <a:cubicBezTo>
                            <a:pt x="588" y="1717"/>
                            <a:pt x="588" y="1717"/>
                            <a:pt x="588" y="1717"/>
                          </a:cubicBezTo>
                          <a:cubicBezTo>
                            <a:pt x="588" y="1717"/>
                            <a:pt x="588" y="1717"/>
                            <a:pt x="588" y="1718"/>
                          </a:cubicBezTo>
                          <a:cubicBezTo>
                            <a:pt x="588" y="1718"/>
                            <a:pt x="588" y="1718"/>
                            <a:pt x="589" y="1719"/>
                          </a:cubicBezTo>
                          <a:cubicBezTo>
                            <a:pt x="589" y="1719"/>
                            <a:pt x="589" y="1719"/>
                            <a:pt x="589" y="1719"/>
                          </a:cubicBezTo>
                          <a:cubicBezTo>
                            <a:pt x="589" y="1719"/>
                            <a:pt x="589" y="1719"/>
                            <a:pt x="589" y="1720"/>
                          </a:cubicBezTo>
                          <a:cubicBezTo>
                            <a:pt x="589" y="1720"/>
                            <a:pt x="589" y="1720"/>
                            <a:pt x="590" y="1720"/>
                          </a:cubicBezTo>
                          <a:cubicBezTo>
                            <a:pt x="590" y="1720"/>
                            <a:pt x="590" y="1721"/>
                            <a:pt x="590" y="1721"/>
                          </a:cubicBezTo>
                          <a:cubicBezTo>
                            <a:pt x="590" y="1721"/>
                            <a:pt x="590" y="1721"/>
                            <a:pt x="590" y="1721"/>
                          </a:cubicBezTo>
                          <a:cubicBezTo>
                            <a:pt x="590" y="1722"/>
                            <a:pt x="591" y="1722"/>
                            <a:pt x="591" y="1722"/>
                          </a:cubicBezTo>
                          <a:cubicBezTo>
                            <a:pt x="591" y="1722"/>
                            <a:pt x="591" y="1723"/>
                            <a:pt x="591" y="1723"/>
                          </a:cubicBezTo>
                          <a:cubicBezTo>
                            <a:pt x="591" y="1723"/>
                            <a:pt x="591" y="1723"/>
                            <a:pt x="591" y="1723"/>
                          </a:cubicBezTo>
                          <a:cubicBezTo>
                            <a:pt x="592" y="1723"/>
                            <a:pt x="592" y="1724"/>
                            <a:pt x="592" y="1724"/>
                          </a:cubicBezTo>
                          <a:cubicBezTo>
                            <a:pt x="592" y="1724"/>
                            <a:pt x="592" y="1724"/>
                            <a:pt x="592" y="1725"/>
                          </a:cubicBezTo>
                          <a:cubicBezTo>
                            <a:pt x="592" y="1725"/>
                            <a:pt x="592" y="1725"/>
                            <a:pt x="593" y="1725"/>
                          </a:cubicBezTo>
                          <a:cubicBezTo>
                            <a:pt x="593" y="1726"/>
                            <a:pt x="593" y="1726"/>
                            <a:pt x="593" y="1726"/>
                          </a:cubicBezTo>
                          <a:cubicBezTo>
                            <a:pt x="593" y="1726"/>
                            <a:pt x="593" y="1726"/>
                            <a:pt x="593" y="1727"/>
                          </a:cubicBezTo>
                          <a:cubicBezTo>
                            <a:pt x="593" y="1727"/>
                            <a:pt x="594" y="1727"/>
                            <a:pt x="594" y="1727"/>
                          </a:cubicBezTo>
                          <a:cubicBezTo>
                            <a:pt x="594" y="1727"/>
                            <a:pt x="594" y="1728"/>
                            <a:pt x="594" y="1728"/>
                          </a:cubicBezTo>
                          <a:cubicBezTo>
                            <a:pt x="594" y="1728"/>
                            <a:pt x="594" y="1729"/>
                            <a:pt x="594" y="1729"/>
                          </a:cubicBezTo>
                          <a:cubicBezTo>
                            <a:pt x="595" y="1729"/>
                            <a:pt x="595" y="1729"/>
                            <a:pt x="595" y="1729"/>
                          </a:cubicBezTo>
                          <a:cubicBezTo>
                            <a:pt x="595" y="1729"/>
                            <a:pt x="595" y="1730"/>
                            <a:pt x="595" y="1730"/>
                          </a:cubicBezTo>
                          <a:cubicBezTo>
                            <a:pt x="595" y="1730"/>
                            <a:pt x="595" y="1730"/>
                            <a:pt x="595" y="1730"/>
                          </a:cubicBezTo>
                          <a:cubicBezTo>
                            <a:pt x="596" y="1731"/>
                            <a:pt x="596" y="1731"/>
                            <a:pt x="596" y="1731"/>
                          </a:cubicBezTo>
                          <a:cubicBezTo>
                            <a:pt x="596" y="1731"/>
                            <a:pt x="596" y="1731"/>
                            <a:pt x="596" y="1732"/>
                          </a:cubicBezTo>
                          <a:cubicBezTo>
                            <a:pt x="596" y="1732"/>
                            <a:pt x="596" y="1732"/>
                            <a:pt x="597" y="1732"/>
                          </a:cubicBezTo>
                          <a:cubicBezTo>
                            <a:pt x="597" y="1732"/>
                            <a:pt x="597" y="1733"/>
                            <a:pt x="597" y="1733"/>
                          </a:cubicBezTo>
                          <a:cubicBezTo>
                            <a:pt x="597" y="1733"/>
                            <a:pt x="597" y="1733"/>
                            <a:pt x="597" y="1733"/>
                          </a:cubicBezTo>
                          <a:cubicBezTo>
                            <a:pt x="597" y="1734"/>
                            <a:pt x="598" y="1734"/>
                            <a:pt x="598" y="1734"/>
                          </a:cubicBezTo>
                          <a:cubicBezTo>
                            <a:pt x="598" y="1734"/>
                            <a:pt x="598" y="1734"/>
                            <a:pt x="598" y="1735"/>
                          </a:cubicBezTo>
                          <a:cubicBezTo>
                            <a:pt x="598" y="1735"/>
                            <a:pt x="598" y="1735"/>
                            <a:pt x="598" y="1736"/>
                          </a:cubicBezTo>
                          <a:cubicBezTo>
                            <a:pt x="599" y="1736"/>
                            <a:pt x="599" y="1736"/>
                            <a:pt x="599" y="1736"/>
                          </a:cubicBezTo>
                          <a:cubicBezTo>
                            <a:pt x="599" y="1736"/>
                            <a:pt x="599" y="1737"/>
                            <a:pt x="599" y="1737"/>
                          </a:cubicBezTo>
                          <a:cubicBezTo>
                            <a:pt x="599" y="1737"/>
                            <a:pt x="599" y="1737"/>
                            <a:pt x="600" y="1737"/>
                          </a:cubicBezTo>
                          <a:cubicBezTo>
                            <a:pt x="600" y="1737"/>
                            <a:pt x="600" y="1737"/>
                            <a:pt x="600" y="1738"/>
                          </a:cubicBezTo>
                          <a:cubicBezTo>
                            <a:pt x="600" y="1738"/>
                            <a:pt x="600" y="1738"/>
                            <a:pt x="600" y="1739"/>
                          </a:cubicBezTo>
                          <a:cubicBezTo>
                            <a:pt x="600" y="1739"/>
                            <a:pt x="601" y="1739"/>
                            <a:pt x="601" y="1739"/>
                          </a:cubicBezTo>
                          <a:cubicBezTo>
                            <a:pt x="601" y="1739"/>
                            <a:pt x="601" y="1739"/>
                            <a:pt x="601" y="1740"/>
                          </a:cubicBezTo>
                          <a:cubicBezTo>
                            <a:pt x="601" y="1740"/>
                            <a:pt x="601" y="1740"/>
                            <a:pt x="601" y="1740"/>
                          </a:cubicBezTo>
                          <a:cubicBezTo>
                            <a:pt x="601" y="1741"/>
                            <a:pt x="602" y="1741"/>
                            <a:pt x="602" y="1741"/>
                          </a:cubicBezTo>
                          <a:cubicBezTo>
                            <a:pt x="602" y="1741"/>
                            <a:pt x="602" y="1741"/>
                            <a:pt x="602" y="1741"/>
                          </a:cubicBezTo>
                          <a:cubicBezTo>
                            <a:pt x="602" y="1742"/>
                            <a:pt x="602" y="1742"/>
                            <a:pt x="602" y="1742"/>
                          </a:cubicBezTo>
                          <a:cubicBezTo>
                            <a:pt x="603" y="1742"/>
                            <a:pt x="603" y="1743"/>
                            <a:pt x="603" y="1743"/>
                          </a:cubicBezTo>
                          <a:cubicBezTo>
                            <a:pt x="603" y="1743"/>
                            <a:pt x="603" y="1743"/>
                            <a:pt x="603" y="1744"/>
                          </a:cubicBezTo>
                          <a:cubicBezTo>
                            <a:pt x="603" y="1744"/>
                            <a:pt x="603" y="1743"/>
                            <a:pt x="604" y="1744"/>
                          </a:cubicBezTo>
                          <a:cubicBezTo>
                            <a:pt x="604" y="1744"/>
                            <a:pt x="604" y="1744"/>
                            <a:pt x="604" y="1745"/>
                          </a:cubicBezTo>
                          <a:cubicBezTo>
                            <a:pt x="604" y="1745"/>
                            <a:pt x="604" y="1745"/>
                            <a:pt x="604" y="1745"/>
                          </a:cubicBezTo>
                          <a:cubicBezTo>
                            <a:pt x="604" y="1745"/>
                            <a:pt x="605" y="1746"/>
                            <a:pt x="605" y="1746"/>
                          </a:cubicBezTo>
                          <a:cubicBezTo>
                            <a:pt x="605" y="1746"/>
                            <a:pt x="605" y="1746"/>
                            <a:pt x="605" y="1747"/>
                          </a:cubicBezTo>
                          <a:cubicBezTo>
                            <a:pt x="605" y="1747"/>
                            <a:pt x="605" y="1747"/>
                            <a:pt x="605" y="1747"/>
                          </a:cubicBezTo>
                          <a:cubicBezTo>
                            <a:pt x="606" y="1748"/>
                            <a:pt x="606" y="1748"/>
                            <a:pt x="606" y="1748"/>
                          </a:cubicBezTo>
                          <a:cubicBezTo>
                            <a:pt x="606" y="1748"/>
                            <a:pt x="606" y="1748"/>
                            <a:pt x="606" y="1748"/>
                          </a:cubicBezTo>
                          <a:cubicBezTo>
                            <a:pt x="606" y="1748"/>
                            <a:pt x="606" y="1749"/>
                            <a:pt x="607" y="1749"/>
                          </a:cubicBezTo>
                          <a:cubicBezTo>
                            <a:pt x="607" y="1749"/>
                            <a:pt x="607" y="1750"/>
                            <a:pt x="607" y="1750"/>
                          </a:cubicBezTo>
                          <a:cubicBezTo>
                            <a:pt x="607" y="1750"/>
                            <a:pt x="607" y="1750"/>
                            <a:pt x="607" y="1750"/>
                          </a:cubicBezTo>
                          <a:cubicBezTo>
                            <a:pt x="607" y="1751"/>
                            <a:pt x="607" y="1751"/>
                            <a:pt x="608" y="1751"/>
                          </a:cubicBezTo>
                          <a:cubicBezTo>
                            <a:pt x="608" y="1752"/>
                            <a:pt x="608" y="1752"/>
                            <a:pt x="608" y="1752"/>
                          </a:cubicBezTo>
                          <a:cubicBezTo>
                            <a:pt x="608" y="1752"/>
                            <a:pt x="608" y="1753"/>
                            <a:pt x="608" y="1753"/>
                          </a:cubicBezTo>
                          <a:cubicBezTo>
                            <a:pt x="608" y="1753"/>
                            <a:pt x="609" y="1753"/>
                            <a:pt x="609" y="1753"/>
                          </a:cubicBezTo>
                          <a:cubicBezTo>
                            <a:pt x="609" y="1754"/>
                            <a:pt x="609" y="1754"/>
                            <a:pt x="609" y="1754"/>
                          </a:cubicBezTo>
                          <a:cubicBezTo>
                            <a:pt x="609" y="1754"/>
                            <a:pt x="609" y="1754"/>
                            <a:pt x="609" y="1755"/>
                          </a:cubicBezTo>
                          <a:cubicBezTo>
                            <a:pt x="610" y="1755"/>
                            <a:pt x="610" y="1755"/>
                            <a:pt x="610" y="1755"/>
                          </a:cubicBezTo>
                          <a:cubicBezTo>
                            <a:pt x="610" y="1755"/>
                            <a:pt x="610" y="1755"/>
                            <a:pt x="610" y="1756"/>
                          </a:cubicBezTo>
                          <a:cubicBezTo>
                            <a:pt x="610" y="1756"/>
                            <a:pt x="610" y="1756"/>
                            <a:pt x="611" y="1756"/>
                          </a:cubicBezTo>
                          <a:cubicBezTo>
                            <a:pt x="611" y="1757"/>
                            <a:pt x="611" y="1757"/>
                            <a:pt x="611" y="1757"/>
                          </a:cubicBezTo>
                          <a:cubicBezTo>
                            <a:pt x="611" y="1758"/>
                            <a:pt x="611" y="1758"/>
                            <a:pt x="611" y="1758"/>
                          </a:cubicBezTo>
                          <a:cubicBezTo>
                            <a:pt x="611" y="1758"/>
                            <a:pt x="612" y="1759"/>
                            <a:pt x="612" y="1759"/>
                          </a:cubicBezTo>
                          <a:cubicBezTo>
                            <a:pt x="612" y="1759"/>
                            <a:pt x="612" y="1759"/>
                            <a:pt x="612" y="1759"/>
                          </a:cubicBezTo>
                          <a:cubicBezTo>
                            <a:pt x="612" y="1759"/>
                            <a:pt x="612" y="1760"/>
                            <a:pt x="612" y="1760"/>
                          </a:cubicBezTo>
                          <a:cubicBezTo>
                            <a:pt x="613" y="1760"/>
                            <a:pt x="613" y="1761"/>
                            <a:pt x="613" y="1761"/>
                          </a:cubicBezTo>
                          <a:cubicBezTo>
                            <a:pt x="613" y="1761"/>
                            <a:pt x="613" y="1761"/>
                            <a:pt x="613" y="1761"/>
                          </a:cubicBezTo>
                          <a:cubicBezTo>
                            <a:pt x="613" y="1762"/>
                            <a:pt x="613" y="1762"/>
                            <a:pt x="614" y="1762"/>
                          </a:cubicBezTo>
                          <a:cubicBezTo>
                            <a:pt x="614" y="1762"/>
                            <a:pt x="614" y="1762"/>
                            <a:pt x="614" y="1763"/>
                          </a:cubicBezTo>
                          <a:cubicBezTo>
                            <a:pt x="614" y="1763"/>
                            <a:pt x="614" y="1763"/>
                            <a:pt x="614" y="1763"/>
                          </a:cubicBezTo>
                          <a:cubicBezTo>
                            <a:pt x="614" y="1763"/>
                            <a:pt x="614" y="1764"/>
                            <a:pt x="615" y="1764"/>
                          </a:cubicBezTo>
                          <a:cubicBezTo>
                            <a:pt x="615" y="1764"/>
                            <a:pt x="615" y="1764"/>
                            <a:pt x="615" y="1765"/>
                          </a:cubicBezTo>
                          <a:cubicBezTo>
                            <a:pt x="615" y="1765"/>
                            <a:pt x="615" y="1765"/>
                            <a:pt x="615" y="1765"/>
                          </a:cubicBezTo>
                          <a:cubicBezTo>
                            <a:pt x="615" y="1766"/>
                            <a:pt x="616" y="1765"/>
                            <a:pt x="616" y="1766"/>
                          </a:cubicBezTo>
                          <a:cubicBezTo>
                            <a:pt x="616" y="1766"/>
                            <a:pt x="616" y="1767"/>
                            <a:pt x="616" y="1767"/>
                          </a:cubicBezTo>
                          <a:cubicBezTo>
                            <a:pt x="616" y="1767"/>
                            <a:pt x="616" y="1767"/>
                            <a:pt x="616" y="1767"/>
                          </a:cubicBezTo>
                          <a:cubicBezTo>
                            <a:pt x="617" y="1767"/>
                            <a:pt x="617" y="1767"/>
                            <a:pt x="617" y="1768"/>
                          </a:cubicBezTo>
                          <a:cubicBezTo>
                            <a:pt x="617" y="1768"/>
                            <a:pt x="617" y="1769"/>
                            <a:pt x="617" y="1769"/>
                          </a:cubicBezTo>
                          <a:cubicBezTo>
                            <a:pt x="617" y="1769"/>
                            <a:pt x="617" y="1769"/>
                            <a:pt x="618" y="1769"/>
                          </a:cubicBezTo>
                          <a:cubicBezTo>
                            <a:pt x="618" y="1770"/>
                            <a:pt x="618" y="1770"/>
                            <a:pt x="618" y="1770"/>
                          </a:cubicBezTo>
                          <a:cubicBezTo>
                            <a:pt x="618" y="1770"/>
                            <a:pt x="618" y="1770"/>
                            <a:pt x="618" y="1770"/>
                          </a:cubicBezTo>
                          <a:cubicBezTo>
                            <a:pt x="618" y="1771"/>
                            <a:pt x="619" y="1771"/>
                            <a:pt x="619" y="1771"/>
                          </a:cubicBezTo>
                          <a:cubicBezTo>
                            <a:pt x="619" y="1772"/>
                            <a:pt x="619" y="1772"/>
                            <a:pt x="619" y="1772"/>
                          </a:cubicBezTo>
                          <a:cubicBezTo>
                            <a:pt x="619" y="1772"/>
                            <a:pt x="619" y="1772"/>
                            <a:pt x="619" y="1773"/>
                          </a:cubicBezTo>
                          <a:cubicBezTo>
                            <a:pt x="620" y="1773"/>
                            <a:pt x="620" y="1773"/>
                            <a:pt x="620" y="1773"/>
                          </a:cubicBezTo>
                          <a:cubicBezTo>
                            <a:pt x="620" y="1773"/>
                            <a:pt x="620" y="1774"/>
                            <a:pt x="620" y="1774"/>
                          </a:cubicBezTo>
                          <a:cubicBezTo>
                            <a:pt x="620" y="1774"/>
                            <a:pt x="620" y="1774"/>
                            <a:pt x="620" y="1775"/>
                          </a:cubicBezTo>
                          <a:cubicBezTo>
                            <a:pt x="621" y="1775"/>
                            <a:pt x="621" y="1775"/>
                            <a:pt x="621" y="1775"/>
                          </a:cubicBezTo>
                          <a:cubicBezTo>
                            <a:pt x="621" y="1776"/>
                            <a:pt x="621" y="1775"/>
                            <a:pt x="621" y="1776"/>
                          </a:cubicBezTo>
                          <a:cubicBezTo>
                            <a:pt x="621" y="1776"/>
                            <a:pt x="621" y="1776"/>
                            <a:pt x="622" y="1777"/>
                          </a:cubicBezTo>
                          <a:cubicBezTo>
                            <a:pt x="622" y="1777"/>
                            <a:pt x="622" y="1777"/>
                            <a:pt x="622" y="1777"/>
                          </a:cubicBezTo>
                          <a:cubicBezTo>
                            <a:pt x="622" y="1777"/>
                            <a:pt x="622" y="1777"/>
                            <a:pt x="622" y="1778"/>
                          </a:cubicBezTo>
                          <a:cubicBezTo>
                            <a:pt x="622" y="1778"/>
                            <a:pt x="623" y="1778"/>
                            <a:pt x="623" y="1778"/>
                          </a:cubicBezTo>
                          <a:cubicBezTo>
                            <a:pt x="623" y="1779"/>
                            <a:pt x="623" y="1779"/>
                            <a:pt x="623" y="1779"/>
                          </a:cubicBezTo>
                          <a:cubicBezTo>
                            <a:pt x="623" y="1779"/>
                            <a:pt x="623" y="1779"/>
                            <a:pt x="623" y="1779"/>
                          </a:cubicBezTo>
                          <a:cubicBezTo>
                            <a:pt x="624" y="1780"/>
                            <a:pt x="624" y="1780"/>
                            <a:pt x="624" y="1780"/>
                          </a:cubicBezTo>
                          <a:cubicBezTo>
                            <a:pt x="624" y="1781"/>
                            <a:pt x="624" y="1781"/>
                            <a:pt x="624" y="1781"/>
                          </a:cubicBezTo>
                          <a:cubicBezTo>
                            <a:pt x="624" y="1782"/>
                            <a:pt x="624" y="1782"/>
                            <a:pt x="625" y="1782"/>
                          </a:cubicBezTo>
                          <a:cubicBezTo>
                            <a:pt x="625" y="1782"/>
                            <a:pt x="625" y="1782"/>
                            <a:pt x="625" y="1782"/>
                          </a:cubicBezTo>
                          <a:cubicBezTo>
                            <a:pt x="625" y="1783"/>
                            <a:pt x="625" y="1783"/>
                            <a:pt x="625" y="1783"/>
                          </a:cubicBezTo>
                          <a:cubicBezTo>
                            <a:pt x="625" y="1783"/>
                            <a:pt x="626" y="1783"/>
                            <a:pt x="626" y="1783"/>
                          </a:cubicBezTo>
                          <a:cubicBezTo>
                            <a:pt x="626" y="1784"/>
                            <a:pt x="626" y="1784"/>
                            <a:pt x="626" y="1784"/>
                          </a:cubicBezTo>
                          <a:cubicBezTo>
                            <a:pt x="626" y="1784"/>
                            <a:pt x="626" y="1785"/>
                            <a:pt x="626" y="1785"/>
                          </a:cubicBezTo>
                          <a:cubicBezTo>
                            <a:pt x="626" y="1785"/>
                            <a:pt x="627" y="1786"/>
                            <a:pt x="627" y="1786"/>
                          </a:cubicBezTo>
                          <a:cubicBezTo>
                            <a:pt x="627" y="1786"/>
                            <a:pt x="627" y="1786"/>
                            <a:pt x="627" y="1787"/>
                          </a:cubicBezTo>
                          <a:cubicBezTo>
                            <a:pt x="627" y="1787"/>
                            <a:pt x="627" y="1787"/>
                            <a:pt x="627" y="1787"/>
                          </a:cubicBezTo>
                          <a:cubicBezTo>
                            <a:pt x="628" y="1787"/>
                            <a:pt x="628" y="1788"/>
                            <a:pt x="628" y="1788"/>
                          </a:cubicBezTo>
                          <a:cubicBezTo>
                            <a:pt x="628" y="1788"/>
                            <a:pt x="628" y="1788"/>
                            <a:pt x="628" y="1788"/>
                          </a:cubicBezTo>
                          <a:cubicBezTo>
                            <a:pt x="628" y="1788"/>
                            <a:pt x="628" y="1789"/>
                            <a:pt x="629" y="1789"/>
                          </a:cubicBezTo>
                          <a:cubicBezTo>
                            <a:pt x="629" y="1789"/>
                            <a:pt x="629" y="1790"/>
                            <a:pt x="629" y="1790"/>
                          </a:cubicBezTo>
                          <a:cubicBezTo>
                            <a:pt x="629" y="1790"/>
                            <a:pt x="629" y="1790"/>
                            <a:pt x="629" y="1790"/>
                          </a:cubicBezTo>
                          <a:cubicBezTo>
                            <a:pt x="629" y="1791"/>
                            <a:pt x="630" y="1791"/>
                            <a:pt x="630" y="1791"/>
                          </a:cubicBezTo>
                          <a:cubicBezTo>
                            <a:pt x="630" y="1791"/>
                            <a:pt x="630" y="1791"/>
                            <a:pt x="630" y="1791"/>
                          </a:cubicBezTo>
                          <a:cubicBezTo>
                            <a:pt x="630" y="1791"/>
                            <a:pt x="630" y="1792"/>
                            <a:pt x="630" y="1792"/>
                          </a:cubicBezTo>
                          <a:cubicBezTo>
                            <a:pt x="631" y="1792"/>
                            <a:pt x="631" y="1793"/>
                            <a:pt x="631" y="1793"/>
                          </a:cubicBezTo>
                          <a:cubicBezTo>
                            <a:pt x="631" y="1793"/>
                            <a:pt x="631" y="1793"/>
                            <a:pt x="631" y="1794"/>
                          </a:cubicBezTo>
                          <a:cubicBezTo>
                            <a:pt x="631" y="1794"/>
                            <a:pt x="631" y="1794"/>
                            <a:pt x="632" y="1794"/>
                          </a:cubicBezTo>
                          <a:cubicBezTo>
                            <a:pt x="632" y="1794"/>
                            <a:pt x="632" y="1795"/>
                            <a:pt x="632" y="1795"/>
                          </a:cubicBezTo>
                          <a:cubicBezTo>
                            <a:pt x="632" y="1796"/>
                            <a:pt x="632" y="1796"/>
                            <a:pt x="632" y="1796"/>
                          </a:cubicBezTo>
                          <a:cubicBezTo>
                            <a:pt x="632" y="1797"/>
                            <a:pt x="633" y="1796"/>
                            <a:pt x="633" y="1797"/>
                          </a:cubicBezTo>
                          <a:cubicBezTo>
                            <a:pt x="633" y="1797"/>
                            <a:pt x="633" y="1797"/>
                            <a:pt x="633" y="1797"/>
                          </a:cubicBezTo>
                          <a:cubicBezTo>
                            <a:pt x="633" y="1798"/>
                            <a:pt x="633" y="1798"/>
                            <a:pt x="633" y="1798"/>
                          </a:cubicBezTo>
                          <a:cubicBezTo>
                            <a:pt x="633" y="1798"/>
                            <a:pt x="634" y="1798"/>
                            <a:pt x="634" y="1799"/>
                          </a:cubicBezTo>
                          <a:cubicBezTo>
                            <a:pt x="634" y="1799"/>
                            <a:pt x="634" y="1799"/>
                            <a:pt x="634" y="1799"/>
                          </a:cubicBezTo>
                          <a:cubicBezTo>
                            <a:pt x="634" y="1800"/>
                            <a:pt x="634" y="1800"/>
                            <a:pt x="634" y="1800"/>
                          </a:cubicBezTo>
                          <a:cubicBezTo>
                            <a:pt x="635" y="1800"/>
                            <a:pt x="635" y="1800"/>
                            <a:pt x="635" y="1801"/>
                          </a:cubicBezTo>
                          <a:cubicBezTo>
                            <a:pt x="635" y="1801"/>
                            <a:pt x="635" y="1802"/>
                            <a:pt x="635" y="1802"/>
                          </a:cubicBezTo>
                          <a:cubicBezTo>
                            <a:pt x="635" y="1802"/>
                            <a:pt x="635" y="1802"/>
                            <a:pt x="636" y="1803"/>
                          </a:cubicBezTo>
                          <a:cubicBezTo>
                            <a:pt x="636" y="1803"/>
                            <a:pt x="636" y="1803"/>
                            <a:pt x="636" y="1803"/>
                          </a:cubicBezTo>
                          <a:cubicBezTo>
                            <a:pt x="636" y="1804"/>
                            <a:pt x="636" y="1804"/>
                            <a:pt x="636" y="1804"/>
                          </a:cubicBezTo>
                          <a:cubicBezTo>
                            <a:pt x="636" y="1804"/>
                            <a:pt x="637" y="1804"/>
                            <a:pt x="637" y="1805"/>
                          </a:cubicBezTo>
                          <a:cubicBezTo>
                            <a:pt x="637" y="1805"/>
                            <a:pt x="637" y="1805"/>
                            <a:pt x="637" y="1805"/>
                          </a:cubicBezTo>
                          <a:cubicBezTo>
                            <a:pt x="637" y="1805"/>
                            <a:pt x="637" y="1806"/>
                            <a:pt x="637" y="1806"/>
                          </a:cubicBezTo>
                          <a:cubicBezTo>
                            <a:pt x="638" y="1806"/>
                            <a:pt x="638" y="1806"/>
                            <a:pt x="638" y="1807"/>
                          </a:cubicBezTo>
                          <a:cubicBezTo>
                            <a:pt x="638" y="1807"/>
                            <a:pt x="638" y="1807"/>
                            <a:pt x="638" y="1807"/>
                          </a:cubicBezTo>
                          <a:cubicBezTo>
                            <a:pt x="638" y="1808"/>
                            <a:pt x="638" y="1808"/>
                            <a:pt x="639" y="1808"/>
                          </a:cubicBezTo>
                          <a:cubicBezTo>
                            <a:pt x="639" y="1808"/>
                            <a:pt x="639" y="1808"/>
                            <a:pt x="639" y="1808"/>
                          </a:cubicBezTo>
                          <a:cubicBezTo>
                            <a:pt x="639" y="1809"/>
                            <a:pt x="639" y="1809"/>
                            <a:pt x="639" y="1809"/>
                          </a:cubicBezTo>
                          <a:cubicBezTo>
                            <a:pt x="639" y="1809"/>
                            <a:pt x="639" y="1810"/>
                            <a:pt x="640" y="1810"/>
                          </a:cubicBezTo>
                          <a:cubicBezTo>
                            <a:pt x="640" y="1810"/>
                            <a:pt x="640" y="1810"/>
                            <a:pt x="640" y="1810"/>
                          </a:cubicBezTo>
                          <a:cubicBezTo>
                            <a:pt x="640" y="1811"/>
                            <a:pt x="640" y="1811"/>
                            <a:pt x="640" y="1811"/>
                          </a:cubicBezTo>
                          <a:cubicBezTo>
                            <a:pt x="640" y="1812"/>
                            <a:pt x="641" y="1812"/>
                            <a:pt x="641" y="1812"/>
                          </a:cubicBezTo>
                          <a:cubicBezTo>
                            <a:pt x="641" y="1813"/>
                            <a:pt x="641" y="1813"/>
                            <a:pt x="641" y="1813"/>
                          </a:cubicBezTo>
                          <a:cubicBezTo>
                            <a:pt x="641" y="1813"/>
                            <a:pt x="641" y="1813"/>
                            <a:pt x="641" y="1814"/>
                          </a:cubicBezTo>
                          <a:cubicBezTo>
                            <a:pt x="642" y="1814"/>
                            <a:pt x="642" y="1814"/>
                            <a:pt x="642" y="1814"/>
                          </a:cubicBezTo>
                          <a:cubicBezTo>
                            <a:pt x="642" y="1815"/>
                            <a:pt x="642" y="1815"/>
                            <a:pt x="642" y="1816"/>
                          </a:cubicBezTo>
                          <a:cubicBezTo>
                            <a:pt x="642" y="1816"/>
                            <a:pt x="642" y="1816"/>
                            <a:pt x="643" y="1816"/>
                          </a:cubicBezTo>
                          <a:cubicBezTo>
                            <a:pt x="643" y="1816"/>
                            <a:pt x="643" y="1816"/>
                            <a:pt x="643" y="1817"/>
                          </a:cubicBezTo>
                          <a:cubicBezTo>
                            <a:pt x="643" y="1817"/>
                            <a:pt x="643" y="1817"/>
                            <a:pt x="643" y="1818"/>
                          </a:cubicBezTo>
                          <a:cubicBezTo>
                            <a:pt x="643" y="1818"/>
                            <a:pt x="644" y="1819"/>
                            <a:pt x="644" y="1819"/>
                          </a:cubicBezTo>
                          <a:cubicBezTo>
                            <a:pt x="644" y="1819"/>
                            <a:pt x="644" y="1819"/>
                            <a:pt x="644" y="1819"/>
                          </a:cubicBezTo>
                          <a:cubicBezTo>
                            <a:pt x="644" y="1819"/>
                            <a:pt x="644" y="1820"/>
                            <a:pt x="644" y="1820"/>
                          </a:cubicBezTo>
                          <a:cubicBezTo>
                            <a:pt x="645" y="1820"/>
                            <a:pt x="645" y="1821"/>
                            <a:pt x="645" y="1821"/>
                          </a:cubicBezTo>
                          <a:cubicBezTo>
                            <a:pt x="645" y="1821"/>
                            <a:pt x="645" y="1821"/>
                            <a:pt x="645" y="1821"/>
                          </a:cubicBezTo>
                          <a:cubicBezTo>
                            <a:pt x="645" y="1822"/>
                            <a:pt x="645" y="1822"/>
                            <a:pt x="645" y="1822"/>
                          </a:cubicBezTo>
                          <a:cubicBezTo>
                            <a:pt x="646" y="1823"/>
                            <a:pt x="646" y="1822"/>
                            <a:pt x="646" y="1822"/>
                          </a:cubicBezTo>
                          <a:cubicBezTo>
                            <a:pt x="646" y="1823"/>
                            <a:pt x="646" y="1823"/>
                            <a:pt x="646" y="1823"/>
                          </a:cubicBezTo>
                          <a:cubicBezTo>
                            <a:pt x="646" y="1824"/>
                            <a:pt x="646" y="1824"/>
                            <a:pt x="647" y="1824"/>
                          </a:cubicBezTo>
                          <a:cubicBezTo>
                            <a:pt x="647" y="1824"/>
                            <a:pt x="647" y="1824"/>
                            <a:pt x="647" y="1825"/>
                          </a:cubicBezTo>
                          <a:cubicBezTo>
                            <a:pt x="647" y="1825"/>
                            <a:pt x="647" y="1825"/>
                            <a:pt x="647" y="1825"/>
                          </a:cubicBezTo>
                          <a:cubicBezTo>
                            <a:pt x="647" y="1826"/>
                            <a:pt x="648" y="1826"/>
                            <a:pt x="648" y="1826"/>
                          </a:cubicBezTo>
                          <a:cubicBezTo>
                            <a:pt x="648" y="1826"/>
                            <a:pt x="648" y="1826"/>
                            <a:pt x="648" y="1827"/>
                          </a:cubicBezTo>
                          <a:cubicBezTo>
                            <a:pt x="648" y="1827"/>
                            <a:pt x="648" y="1828"/>
                            <a:pt x="648" y="1828"/>
                          </a:cubicBezTo>
                          <a:cubicBezTo>
                            <a:pt x="649" y="1828"/>
                            <a:pt x="649" y="1828"/>
                            <a:pt x="649" y="1828"/>
                          </a:cubicBezTo>
                          <a:cubicBezTo>
                            <a:pt x="649" y="1828"/>
                            <a:pt x="649" y="1829"/>
                            <a:pt x="649" y="1829"/>
                          </a:cubicBezTo>
                          <a:cubicBezTo>
                            <a:pt x="649" y="1829"/>
                            <a:pt x="649" y="1829"/>
                            <a:pt x="650" y="1829"/>
                          </a:cubicBezTo>
                          <a:cubicBezTo>
                            <a:pt x="650" y="1830"/>
                            <a:pt x="650" y="1830"/>
                            <a:pt x="650" y="1830"/>
                          </a:cubicBezTo>
                          <a:cubicBezTo>
                            <a:pt x="650" y="1830"/>
                            <a:pt x="650" y="1831"/>
                            <a:pt x="650" y="1831"/>
                          </a:cubicBezTo>
                          <a:cubicBezTo>
                            <a:pt x="650" y="1831"/>
                            <a:pt x="651" y="1832"/>
                            <a:pt x="651" y="1832"/>
                          </a:cubicBezTo>
                          <a:cubicBezTo>
                            <a:pt x="651" y="1832"/>
                            <a:pt x="651" y="1832"/>
                            <a:pt x="651" y="1832"/>
                          </a:cubicBezTo>
                          <a:cubicBezTo>
                            <a:pt x="651" y="1832"/>
                            <a:pt x="651" y="1833"/>
                            <a:pt x="651" y="1833"/>
                          </a:cubicBezTo>
                          <a:cubicBezTo>
                            <a:pt x="651" y="1833"/>
                            <a:pt x="652" y="1834"/>
                            <a:pt x="652" y="1834"/>
                          </a:cubicBezTo>
                          <a:cubicBezTo>
                            <a:pt x="652" y="1834"/>
                            <a:pt x="652" y="1834"/>
                            <a:pt x="652" y="1835"/>
                          </a:cubicBezTo>
                          <a:cubicBezTo>
                            <a:pt x="652" y="1835"/>
                            <a:pt x="652" y="1835"/>
                            <a:pt x="652" y="1835"/>
                          </a:cubicBezTo>
                          <a:cubicBezTo>
                            <a:pt x="653" y="1836"/>
                            <a:pt x="653" y="1836"/>
                            <a:pt x="653" y="1836"/>
                          </a:cubicBezTo>
                          <a:cubicBezTo>
                            <a:pt x="653" y="1836"/>
                            <a:pt x="653" y="1836"/>
                            <a:pt x="653" y="1837"/>
                          </a:cubicBezTo>
                          <a:cubicBezTo>
                            <a:pt x="653" y="1837"/>
                            <a:pt x="653" y="1838"/>
                            <a:pt x="654" y="1838"/>
                          </a:cubicBezTo>
                          <a:cubicBezTo>
                            <a:pt x="654" y="1838"/>
                            <a:pt x="654" y="1838"/>
                            <a:pt x="654" y="1838"/>
                          </a:cubicBezTo>
                          <a:cubicBezTo>
                            <a:pt x="654" y="1838"/>
                            <a:pt x="654" y="1839"/>
                            <a:pt x="654" y="1839"/>
                          </a:cubicBezTo>
                          <a:cubicBezTo>
                            <a:pt x="654" y="1839"/>
                            <a:pt x="655" y="1839"/>
                            <a:pt x="655" y="1840"/>
                          </a:cubicBezTo>
                          <a:cubicBezTo>
                            <a:pt x="655" y="1840"/>
                            <a:pt x="655" y="1841"/>
                            <a:pt x="655" y="1841"/>
                          </a:cubicBezTo>
                          <a:cubicBezTo>
                            <a:pt x="655" y="1841"/>
                            <a:pt x="655" y="1841"/>
                            <a:pt x="655" y="1841"/>
                          </a:cubicBezTo>
                          <a:cubicBezTo>
                            <a:pt x="656" y="1842"/>
                            <a:pt x="656" y="1842"/>
                            <a:pt x="656" y="1843"/>
                          </a:cubicBezTo>
                          <a:cubicBezTo>
                            <a:pt x="656" y="1843"/>
                            <a:pt x="656" y="1843"/>
                            <a:pt x="656" y="1843"/>
                          </a:cubicBezTo>
                          <a:cubicBezTo>
                            <a:pt x="656" y="1843"/>
                            <a:pt x="656" y="1843"/>
                            <a:pt x="657" y="1843"/>
                          </a:cubicBezTo>
                          <a:cubicBezTo>
                            <a:pt x="657" y="1844"/>
                            <a:pt x="657" y="1844"/>
                            <a:pt x="657" y="1844"/>
                          </a:cubicBezTo>
                          <a:cubicBezTo>
                            <a:pt x="657" y="1844"/>
                            <a:pt x="657" y="1845"/>
                            <a:pt x="657" y="1845"/>
                          </a:cubicBezTo>
                          <a:cubicBezTo>
                            <a:pt x="657" y="1845"/>
                            <a:pt x="658" y="1845"/>
                            <a:pt x="658" y="1845"/>
                          </a:cubicBezTo>
                          <a:cubicBezTo>
                            <a:pt x="658" y="1846"/>
                            <a:pt x="658" y="1846"/>
                            <a:pt x="658" y="1846"/>
                          </a:cubicBezTo>
                          <a:cubicBezTo>
                            <a:pt x="658" y="1847"/>
                            <a:pt x="658" y="1847"/>
                            <a:pt x="658" y="1847"/>
                          </a:cubicBezTo>
                          <a:cubicBezTo>
                            <a:pt x="658" y="1848"/>
                            <a:pt x="659" y="1848"/>
                            <a:pt x="659" y="1848"/>
                          </a:cubicBezTo>
                          <a:cubicBezTo>
                            <a:pt x="659" y="1849"/>
                            <a:pt x="659" y="1849"/>
                            <a:pt x="659" y="1849"/>
                          </a:cubicBezTo>
                          <a:cubicBezTo>
                            <a:pt x="659" y="1849"/>
                            <a:pt x="659" y="1850"/>
                            <a:pt x="659" y="1850"/>
                          </a:cubicBezTo>
                          <a:cubicBezTo>
                            <a:pt x="660" y="1850"/>
                            <a:pt x="660" y="1850"/>
                            <a:pt x="660" y="1850"/>
                          </a:cubicBezTo>
                          <a:cubicBezTo>
                            <a:pt x="660" y="1851"/>
                            <a:pt x="660" y="1851"/>
                            <a:pt x="660" y="1851"/>
                          </a:cubicBezTo>
                          <a:cubicBezTo>
                            <a:pt x="660" y="1852"/>
                            <a:pt x="660" y="1851"/>
                            <a:pt x="661" y="1852"/>
                          </a:cubicBezTo>
                          <a:cubicBezTo>
                            <a:pt x="661" y="1852"/>
                            <a:pt x="661" y="1853"/>
                            <a:pt x="661" y="1853"/>
                          </a:cubicBezTo>
                          <a:cubicBezTo>
                            <a:pt x="661" y="1853"/>
                            <a:pt x="661" y="1853"/>
                            <a:pt x="661" y="1854"/>
                          </a:cubicBezTo>
                          <a:cubicBezTo>
                            <a:pt x="661" y="1854"/>
                            <a:pt x="662" y="1854"/>
                            <a:pt x="662" y="1854"/>
                          </a:cubicBezTo>
                          <a:cubicBezTo>
                            <a:pt x="662" y="1854"/>
                            <a:pt x="662" y="1855"/>
                            <a:pt x="662" y="1855"/>
                          </a:cubicBezTo>
                          <a:cubicBezTo>
                            <a:pt x="662" y="1856"/>
                            <a:pt x="662" y="1855"/>
                            <a:pt x="662" y="1856"/>
                          </a:cubicBezTo>
                          <a:cubicBezTo>
                            <a:pt x="663" y="1856"/>
                            <a:pt x="663" y="1857"/>
                            <a:pt x="663" y="1857"/>
                          </a:cubicBezTo>
                          <a:cubicBezTo>
                            <a:pt x="663" y="1857"/>
                            <a:pt x="663" y="1857"/>
                            <a:pt x="663" y="1857"/>
                          </a:cubicBezTo>
                          <a:cubicBezTo>
                            <a:pt x="663" y="1857"/>
                            <a:pt x="663" y="1858"/>
                            <a:pt x="664" y="1858"/>
                          </a:cubicBezTo>
                          <a:cubicBezTo>
                            <a:pt x="664" y="1858"/>
                            <a:pt x="664" y="1858"/>
                            <a:pt x="664" y="1859"/>
                          </a:cubicBezTo>
                          <a:cubicBezTo>
                            <a:pt x="664" y="1859"/>
                            <a:pt x="664" y="1859"/>
                            <a:pt x="664" y="1859"/>
                          </a:cubicBezTo>
                          <a:cubicBezTo>
                            <a:pt x="664" y="1860"/>
                            <a:pt x="664" y="1860"/>
                            <a:pt x="665" y="1860"/>
                          </a:cubicBezTo>
                          <a:cubicBezTo>
                            <a:pt x="665" y="1860"/>
                            <a:pt x="665" y="1860"/>
                            <a:pt x="665" y="1861"/>
                          </a:cubicBezTo>
                          <a:cubicBezTo>
                            <a:pt x="665" y="1861"/>
                            <a:pt x="665" y="1861"/>
                            <a:pt x="665" y="1862"/>
                          </a:cubicBezTo>
                          <a:cubicBezTo>
                            <a:pt x="665" y="1862"/>
                            <a:pt x="666" y="1862"/>
                            <a:pt x="666" y="1863"/>
                          </a:cubicBezTo>
                          <a:cubicBezTo>
                            <a:pt x="666" y="1863"/>
                            <a:pt x="666" y="1863"/>
                            <a:pt x="666" y="1863"/>
                          </a:cubicBezTo>
                          <a:cubicBezTo>
                            <a:pt x="666" y="1864"/>
                            <a:pt x="666" y="1864"/>
                            <a:pt x="666" y="1864"/>
                          </a:cubicBezTo>
                          <a:cubicBezTo>
                            <a:pt x="667" y="1865"/>
                            <a:pt x="667" y="1865"/>
                            <a:pt x="667" y="1865"/>
                          </a:cubicBezTo>
                          <a:cubicBezTo>
                            <a:pt x="667" y="1865"/>
                            <a:pt x="667" y="1866"/>
                            <a:pt x="667" y="1866"/>
                          </a:cubicBezTo>
                          <a:cubicBezTo>
                            <a:pt x="667" y="1866"/>
                            <a:pt x="667" y="1866"/>
                            <a:pt x="668" y="1867"/>
                          </a:cubicBezTo>
                          <a:cubicBezTo>
                            <a:pt x="668" y="1867"/>
                            <a:pt x="668" y="1867"/>
                            <a:pt x="668" y="1867"/>
                          </a:cubicBezTo>
                          <a:cubicBezTo>
                            <a:pt x="668" y="1868"/>
                            <a:pt x="668" y="1868"/>
                            <a:pt x="668" y="1868"/>
                          </a:cubicBezTo>
                          <a:cubicBezTo>
                            <a:pt x="668" y="1868"/>
                            <a:pt x="669" y="1868"/>
                            <a:pt x="669" y="1869"/>
                          </a:cubicBezTo>
                          <a:cubicBezTo>
                            <a:pt x="669" y="1869"/>
                            <a:pt x="669" y="1870"/>
                            <a:pt x="669" y="1870"/>
                          </a:cubicBezTo>
                          <a:cubicBezTo>
                            <a:pt x="669" y="1870"/>
                            <a:pt x="669" y="1870"/>
                            <a:pt x="669" y="1871"/>
                          </a:cubicBezTo>
                          <a:cubicBezTo>
                            <a:pt x="670" y="1871"/>
                            <a:pt x="670" y="1871"/>
                            <a:pt x="670" y="1871"/>
                          </a:cubicBezTo>
                          <a:cubicBezTo>
                            <a:pt x="670" y="1872"/>
                            <a:pt x="670" y="1872"/>
                            <a:pt x="670" y="1872"/>
                          </a:cubicBezTo>
                          <a:cubicBezTo>
                            <a:pt x="670" y="1873"/>
                            <a:pt x="670" y="1873"/>
                            <a:pt x="670" y="1873"/>
                          </a:cubicBezTo>
                          <a:cubicBezTo>
                            <a:pt x="671" y="1873"/>
                            <a:pt x="671" y="1874"/>
                            <a:pt x="671" y="1874"/>
                          </a:cubicBezTo>
                          <a:cubicBezTo>
                            <a:pt x="671" y="1874"/>
                            <a:pt x="671" y="1874"/>
                            <a:pt x="671" y="1875"/>
                          </a:cubicBezTo>
                          <a:cubicBezTo>
                            <a:pt x="671" y="1875"/>
                            <a:pt x="671" y="1875"/>
                            <a:pt x="672" y="1875"/>
                          </a:cubicBezTo>
                          <a:cubicBezTo>
                            <a:pt x="672" y="1875"/>
                            <a:pt x="672" y="1876"/>
                            <a:pt x="672" y="1876"/>
                          </a:cubicBezTo>
                          <a:cubicBezTo>
                            <a:pt x="672" y="1876"/>
                            <a:pt x="672" y="1876"/>
                            <a:pt x="672" y="1877"/>
                          </a:cubicBezTo>
                          <a:cubicBezTo>
                            <a:pt x="672" y="1877"/>
                            <a:pt x="673" y="1877"/>
                            <a:pt x="673" y="1878"/>
                          </a:cubicBezTo>
                          <a:cubicBezTo>
                            <a:pt x="673" y="1878"/>
                            <a:pt x="673" y="1878"/>
                            <a:pt x="673" y="1878"/>
                          </a:cubicBezTo>
                          <a:cubicBezTo>
                            <a:pt x="673" y="1878"/>
                            <a:pt x="673" y="1878"/>
                            <a:pt x="673" y="1879"/>
                          </a:cubicBezTo>
                          <a:cubicBezTo>
                            <a:pt x="674" y="1879"/>
                            <a:pt x="674" y="1879"/>
                            <a:pt x="674" y="1879"/>
                          </a:cubicBezTo>
                          <a:cubicBezTo>
                            <a:pt x="674" y="1880"/>
                            <a:pt x="674" y="1880"/>
                            <a:pt x="674" y="1880"/>
                          </a:cubicBezTo>
                          <a:cubicBezTo>
                            <a:pt x="674" y="1881"/>
                            <a:pt x="674" y="1881"/>
                            <a:pt x="675" y="1881"/>
                          </a:cubicBezTo>
                          <a:cubicBezTo>
                            <a:pt x="675" y="1881"/>
                            <a:pt x="675" y="1882"/>
                            <a:pt x="675" y="1882"/>
                          </a:cubicBezTo>
                          <a:cubicBezTo>
                            <a:pt x="675" y="1882"/>
                            <a:pt x="675" y="1882"/>
                            <a:pt x="675" y="1882"/>
                          </a:cubicBezTo>
                          <a:cubicBezTo>
                            <a:pt x="675" y="1883"/>
                            <a:pt x="676" y="1883"/>
                            <a:pt x="676" y="1883"/>
                          </a:cubicBezTo>
                          <a:cubicBezTo>
                            <a:pt x="676" y="1884"/>
                            <a:pt x="676" y="1884"/>
                            <a:pt x="676" y="1884"/>
                          </a:cubicBezTo>
                          <a:cubicBezTo>
                            <a:pt x="676" y="1884"/>
                            <a:pt x="676" y="1884"/>
                            <a:pt x="676" y="1885"/>
                          </a:cubicBezTo>
                          <a:cubicBezTo>
                            <a:pt x="676" y="1885"/>
                            <a:pt x="677" y="1885"/>
                            <a:pt x="677" y="1886"/>
                          </a:cubicBezTo>
                          <a:cubicBezTo>
                            <a:pt x="677" y="1886"/>
                            <a:pt x="677" y="1886"/>
                            <a:pt x="677" y="1887"/>
                          </a:cubicBezTo>
                          <a:cubicBezTo>
                            <a:pt x="677" y="1887"/>
                            <a:pt x="677" y="1887"/>
                            <a:pt x="677" y="1887"/>
                          </a:cubicBezTo>
                          <a:cubicBezTo>
                            <a:pt x="678" y="1888"/>
                            <a:pt x="678" y="1887"/>
                            <a:pt x="678" y="1888"/>
                          </a:cubicBezTo>
                          <a:cubicBezTo>
                            <a:pt x="678" y="1888"/>
                            <a:pt x="678" y="1888"/>
                            <a:pt x="678" y="1889"/>
                          </a:cubicBezTo>
                          <a:cubicBezTo>
                            <a:pt x="678" y="1889"/>
                            <a:pt x="678" y="1889"/>
                            <a:pt x="679" y="1889"/>
                          </a:cubicBezTo>
                          <a:cubicBezTo>
                            <a:pt x="679" y="1890"/>
                            <a:pt x="679" y="1890"/>
                            <a:pt x="679" y="1891"/>
                          </a:cubicBezTo>
                          <a:cubicBezTo>
                            <a:pt x="679" y="1891"/>
                            <a:pt x="679" y="1891"/>
                            <a:pt x="679" y="1892"/>
                          </a:cubicBezTo>
                          <a:cubicBezTo>
                            <a:pt x="679" y="1892"/>
                            <a:pt x="680" y="1892"/>
                            <a:pt x="680" y="1892"/>
                          </a:cubicBezTo>
                          <a:cubicBezTo>
                            <a:pt x="680" y="1892"/>
                            <a:pt x="680" y="1893"/>
                            <a:pt x="680" y="1893"/>
                          </a:cubicBezTo>
                          <a:cubicBezTo>
                            <a:pt x="680" y="1893"/>
                            <a:pt x="680" y="1893"/>
                            <a:pt x="680" y="1893"/>
                          </a:cubicBezTo>
                          <a:cubicBezTo>
                            <a:pt x="681" y="1894"/>
                            <a:pt x="681" y="1894"/>
                            <a:pt x="681" y="1894"/>
                          </a:cubicBezTo>
                          <a:cubicBezTo>
                            <a:pt x="681" y="1894"/>
                            <a:pt x="681" y="1895"/>
                            <a:pt x="681" y="1896"/>
                          </a:cubicBezTo>
                          <a:cubicBezTo>
                            <a:pt x="681" y="1896"/>
                            <a:pt x="681" y="1896"/>
                            <a:pt x="682" y="1896"/>
                          </a:cubicBezTo>
                          <a:cubicBezTo>
                            <a:pt x="682" y="1896"/>
                            <a:pt x="682" y="1896"/>
                            <a:pt x="682" y="1896"/>
                          </a:cubicBezTo>
                          <a:cubicBezTo>
                            <a:pt x="682" y="1897"/>
                            <a:pt x="682" y="1897"/>
                            <a:pt x="682" y="1897"/>
                          </a:cubicBezTo>
                          <a:cubicBezTo>
                            <a:pt x="682" y="1897"/>
                            <a:pt x="683" y="1898"/>
                            <a:pt x="683" y="1899"/>
                          </a:cubicBezTo>
                          <a:cubicBezTo>
                            <a:pt x="683" y="1899"/>
                            <a:pt x="683" y="1899"/>
                            <a:pt x="683" y="1899"/>
                          </a:cubicBezTo>
                          <a:cubicBezTo>
                            <a:pt x="683" y="1899"/>
                            <a:pt x="683" y="1900"/>
                            <a:pt x="683" y="1901"/>
                          </a:cubicBezTo>
                          <a:cubicBezTo>
                            <a:pt x="683" y="1901"/>
                            <a:pt x="684" y="1901"/>
                            <a:pt x="684" y="1901"/>
                          </a:cubicBezTo>
                          <a:cubicBezTo>
                            <a:pt x="684" y="1901"/>
                            <a:pt x="684" y="1902"/>
                            <a:pt x="684" y="1902"/>
                          </a:cubicBezTo>
                          <a:cubicBezTo>
                            <a:pt x="684" y="1902"/>
                            <a:pt x="684" y="1902"/>
                            <a:pt x="684" y="1902"/>
                          </a:cubicBezTo>
                          <a:cubicBezTo>
                            <a:pt x="685" y="1903"/>
                            <a:pt x="685" y="1903"/>
                            <a:pt x="685" y="1904"/>
                          </a:cubicBezTo>
                          <a:cubicBezTo>
                            <a:pt x="685" y="1904"/>
                            <a:pt x="685" y="1904"/>
                            <a:pt x="685" y="1905"/>
                          </a:cubicBezTo>
                          <a:cubicBezTo>
                            <a:pt x="685" y="1905"/>
                            <a:pt x="685" y="1905"/>
                            <a:pt x="686" y="1905"/>
                          </a:cubicBezTo>
                          <a:cubicBezTo>
                            <a:pt x="686" y="1905"/>
                            <a:pt x="686" y="1905"/>
                            <a:pt x="686" y="1906"/>
                          </a:cubicBezTo>
                          <a:cubicBezTo>
                            <a:pt x="686" y="1906"/>
                            <a:pt x="686" y="1907"/>
                            <a:pt x="686" y="1907"/>
                          </a:cubicBezTo>
                          <a:cubicBezTo>
                            <a:pt x="686" y="1907"/>
                            <a:pt x="687" y="1907"/>
                            <a:pt x="687" y="1908"/>
                          </a:cubicBezTo>
                          <a:cubicBezTo>
                            <a:pt x="687" y="1908"/>
                            <a:pt x="687" y="1908"/>
                            <a:pt x="687" y="1908"/>
                          </a:cubicBezTo>
                          <a:cubicBezTo>
                            <a:pt x="687" y="1908"/>
                            <a:pt x="687" y="1909"/>
                            <a:pt x="687" y="1909"/>
                          </a:cubicBezTo>
                          <a:cubicBezTo>
                            <a:pt x="688" y="1909"/>
                            <a:pt x="688" y="1910"/>
                            <a:pt x="688" y="1910"/>
                          </a:cubicBezTo>
                          <a:cubicBezTo>
                            <a:pt x="688" y="1910"/>
                            <a:pt x="688" y="1911"/>
                            <a:pt x="688" y="1911"/>
                          </a:cubicBezTo>
                          <a:cubicBezTo>
                            <a:pt x="688" y="1911"/>
                            <a:pt x="688" y="1911"/>
                            <a:pt x="689" y="1912"/>
                          </a:cubicBezTo>
                          <a:cubicBezTo>
                            <a:pt x="689" y="1912"/>
                            <a:pt x="689" y="1912"/>
                            <a:pt x="689" y="1913"/>
                          </a:cubicBezTo>
                          <a:cubicBezTo>
                            <a:pt x="689" y="1913"/>
                            <a:pt x="689" y="1913"/>
                            <a:pt x="689" y="1913"/>
                          </a:cubicBezTo>
                          <a:cubicBezTo>
                            <a:pt x="689" y="1913"/>
                            <a:pt x="689" y="1914"/>
                            <a:pt x="690" y="1914"/>
                          </a:cubicBezTo>
                          <a:cubicBezTo>
                            <a:pt x="690" y="1914"/>
                            <a:pt x="690" y="1914"/>
                            <a:pt x="690" y="1914"/>
                          </a:cubicBezTo>
                          <a:cubicBezTo>
                            <a:pt x="690" y="1915"/>
                            <a:pt x="690" y="1915"/>
                            <a:pt x="690" y="1916"/>
                          </a:cubicBezTo>
                          <a:cubicBezTo>
                            <a:pt x="690" y="1916"/>
                            <a:pt x="691" y="1916"/>
                            <a:pt x="691" y="1916"/>
                          </a:cubicBezTo>
                          <a:cubicBezTo>
                            <a:pt x="691" y="1916"/>
                            <a:pt x="691" y="1916"/>
                            <a:pt x="691" y="1916"/>
                          </a:cubicBezTo>
                          <a:cubicBezTo>
                            <a:pt x="691" y="1917"/>
                            <a:pt x="691" y="1917"/>
                            <a:pt x="691" y="1917"/>
                          </a:cubicBezTo>
                          <a:cubicBezTo>
                            <a:pt x="692" y="1918"/>
                            <a:pt x="692" y="1918"/>
                            <a:pt x="692" y="1918"/>
                          </a:cubicBezTo>
                          <a:cubicBezTo>
                            <a:pt x="692" y="1918"/>
                            <a:pt x="692" y="1919"/>
                            <a:pt x="692" y="1919"/>
                          </a:cubicBezTo>
                          <a:cubicBezTo>
                            <a:pt x="692" y="1920"/>
                            <a:pt x="692" y="1920"/>
                            <a:pt x="693" y="1920"/>
                          </a:cubicBezTo>
                          <a:cubicBezTo>
                            <a:pt x="693" y="1921"/>
                            <a:pt x="693" y="1920"/>
                            <a:pt x="693" y="1920"/>
                          </a:cubicBezTo>
                          <a:cubicBezTo>
                            <a:pt x="693" y="1921"/>
                            <a:pt x="693" y="1921"/>
                            <a:pt x="693" y="1921"/>
                          </a:cubicBezTo>
                          <a:cubicBezTo>
                            <a:pt x="693" y="1922"/>
                            <a:pt x="694" y="1922"/>
                            <a:pt x="694" y="1922"/>
                          </a:cubicBezTo>
                          <a:cubicBezTo>
                            <a:pt x="694" y="1923"/>
                            <a:pt x="694" y="1923"/>
                            <a:pt x="694" y="1923"/>
                          </a:cubicBezTo>
                          <a:cubicBezTo>
                            <a:pt x="694" y="1924"/>
                            <a:pt x="694" y="1924"/>
                            <a:pt x="694" y="1924"/>
                          </a:cubicBezTo>
                          <a:cubicBezTo>
                            <a:pt x="695" y="1924"/>
                            <a:pt x="695" y="1924"/>
                            <a:pt x="695" y="1925"/>
                          </a:cubicBezTo>
                          <a:cubicBezTo>
                            <a:pt x="695" y="1925"/>
                            <a:pt x="695" y="1925"/>
                            <a:pt x="695" y="1925"/>
                          </a:cubicBezTo>
                          <a:cubicBezTo>
                            <a:pt x="695" y="1926"/>
                            <a:pt x="695" y="1926"/>
                            <a:pt x="695" y="1926"/>
                          </a:cubicBezTo>
                          <a:cubicBezTo>
                            <a:pt x="696" y="1927"/>
                            <a:pt x="696" y="1927"/>
                            <a:pt x="696" y="1927"/>
                          </a:cubicBezTo>
                          <a:cubicBezTo>
                            <a:pt x="696" y="1927"/>
                            <a:pt x="696" y="1928"/>
                            <a:pt x="696" y="1928"/>
                          </a:cubicBezTo>
                          <a:cubicBezTo>
                            <a:pt x="696" y="1928"/>
                            <a:pt x="696" y="1928"/>
                            <a:pt x="697" y="1929"/>
                          </a:cubicBezTo>
                          <a:cubicBezTo>
                            <a:pt x="697" y="1929"/>
                            <a:pt x="697" y="1930"/>
                            <a:pt x="697" y="1930"/>
                          </a:cubicBezTo>
                          <a:cubicBezTo>
                            <a:pt x="697" y="1930"/>
                            <a:pt x="697" y="1930"/>
                            <a:pt x="697" y="1930"/>
                          </a:cubicBezTo>
                          <a:cubicBezTo>
                            <a:pt x="697" y="1930"/>
                            <a:pt x="698" y="1931"/>
                            <a:pt x="698" y="1931"/>
                          </a:cubicBezTo>
                          <a:cubicBezTo>
                            <a:pt x="698" y="1931"/>
                            <a:pt x="698" y="1932"/>
                            <a:pt x="698" y="1932"/>
                          </a:cubicBezTo>
                          <a:cubicBezTo>
                            <a:pt x="698" y="1932"/>
                            <a:pt x="698" y="1932"/>
                            <a:pt x="698" y="1932"/>
                          </a:cubicBezTo>
                          <a:cubicBezTo>
                            <a:pt x="699" y="1933"/>
                            <a:pt x="699" y="1933"/>
                            <a:pt x="699" y="1934"/>
                          </a:cubicBezTo>
                          <a:cubicBezTo>
                            <a:pt x="699" y="1934"/>
                            <a:pt x="699" y="1934"/>
                            <a:pt x="699" y="1934"/>
                          </a:cubicBezTo>
                          <a:cubicBezTo>
                            <a:pt x="699" y="1934"/>
                            <a:pt x="699" y="1935"/>
                            <a:pt x="700" y="1935"/>
                          </a:cubicBezTo>
                          <a:cubicBezTo>
                            <a:pt x="700" y="1935"/>
                            <a:pt x="700" y="1935"/>
                            <a:pt x="700" y="1936"/>
                          </a:cubicBezTo>
                          <a:cubicBezTo>
                            <a:pt x="700" y="1936"/>
                            <a:pt x="700" y="1936"/>
                            <a:pt x="700" y="1936"/>
                          </a:cubicBezTo>
                          <a:cubicBezTo>
                            <a:pt x="700" y="1936"/>
                            <a:pt x="701" y="1936"/>
                            <a:pt x="701" y="1937"/>
                          </a:cubicBezTo>
                          <a:cubicBezTo>
                            <a:pt x="701" y="1937"/>
                            <a:pt x="701" y="1938"/>
                            <a:pt x="701" y="1938"/>
                          </a:cubicBezTo>
                          <a:cubicBezTo>
                            <a:pt x="701" y="1938"/>
                            <a:pt x="701" y="1939"/>
                            <a:pt x="701" y="1939"/>
                          </a:cubicBezTo>
                          <a:cubicBezTo>
                            <a:pt x="701" y="1939"/>
                            <a:pt x="702" y="1939"/>
                            <a:pt x="702" y="1939"/>
                          </a:cubicBezTo>
                          <a:cubicBezTo>
                            <a:pt x="702" y="1940"/>
                            <a:pt x="702" y="1940"/>
                            <a:pt x="702" y="1940"/>
                          </a:cubicBezTo>
                          <a:cubicBezTo>
                            <a:pt x="702" y="1941"/>
                            <a:pt x="702" y="1941"/>
                            <a:pt x="702" y="1941"/>
                          </a:cubicBezTo>
                          <a:cubicBezTo>
                            <a:pt x="703" y="1941"/>
                            <a:pt x="703" y="1941"/>
                            <a:pt x="703" y="1942"/>
                          </a:cubicBezTo>
                          <a:cubicBezTo>
                            <a:pt x="703" y="1942"/>
                            <a:pt x="703" y="1942"/>
                            <a:pt x="703" y="1943"/>
                          </a:cubicBezTo>
                          <a:cubicBezTo>
                            <a:pt x="703" y="1943"/>
                            <a:pt x="703" y="1943"/>
                            <a:pt x="704" y="1943"/>
                          </a:cubicBezTo>
                          <a:cubicBezTo>
                            <a:pt x="704" y="1943"/>
                            <a:pt x="704" y="1944"/>
                            <a:pt x="704" y="1944"/>
                          </a:cubicBezTo>
                          <a:cubicBezTo>
                            <a:pt x="704" y="1944"/>
                            <a:pt x="704" y="1945"/>
                            <a:pt x="704" y="1945"/>
                          </a:cubicBezTo>
                          <a:cubicBezTo>
                            <a:pt x="704" y="1945"/>
                            <a:pt x="705" y="1946"/>
                            <a:pt x="705" y="1946"/>
                          </a:cubicBezTo>
                          <a:cubicBezTo>
                            <a:pt x="705" y="1946"/>
                            <a:pt x="705" y="1946"/>
                            <a:pt x="705" y="1947"/>
                          </a:cubicBezTo>
                          <a:cubicBezTo>
                            <a:pt x="705" y="1947"/>
                            <a:pt x="705" y="1947"/>
                            <a:pt x="705" y="1948"/>
                          </a:cubicBezTo>
                          <a:cubicBezTo>
                            <a:pt x="706" y="1948"/>
                            <a:pt x="706" y="1948"/>
                            <a:pt x="706" y="1948"/>
                          </a:cubicBezTo>
                          <a:cubicBezTo>
                            <a:pt x="706" y="1948"/>
                            <a:pt x="706" y="1949"/>
                            <a:pt x="706" y="1949"/>
                          </a:cubicBezTo>
                          <a:cubicBezTo>
                            <a:pt x="706" y="1949"/>
                            <a:pt x="706" y="1950"/>
                            <a:pt x="707" y="1950"/>
                          </a:cubicBezTo>
                          <a:cubicBezTo>
                            <a:pt x="707" y="1950"/>
                            <a:pt x="707" y="1950"/>
                            <a:pt x="707" y="1951"/>
                          </a:cubicBezTo>
                          <a:cubicBezTo>
                            <a:pt x="707" y="1951"/>
                            <a:pt x="707" y="1951"/>
                            <a:pt x="707" y="1951"/>
                          </a:cubicBezTo>
                          <a:cubicBezTo>
                            <a:pt x="707" y="1951"/>
                            <a:pt x="708" y="1952"/>
                            <a:pt x="708" y="1952"/>
                          </a:cubicBezTo>
                          <a:cubicBezTo>
                            <a:pt x="708" y="1952"/>
                            <a:pt x="708" y="1953"/>
                            <a:pt x="708" y="1953"/>
                          </a:cubicBezTo>
                          <a:cubicBezTo>
                            <a:pt x="708" y="1953"/>
                            <a:pt x="708" y="1953"/>
                            <a:pt x="708" y="1954"/>
                          </a:cubicBezTo>
                          <a:cubicBezTo>
                            <a:pt x="708" y="1954"/>
                            <a:pt x="709" y="1954"/>
                            <a:pt x="709" y="1954"/>
                          </a:cubicBezTo>
                          <a:cubicBezTo>
                            <a:pt x="709" y="1954"/>
                            <a:pt x="709" y="1955"/>
                            <a:pt x="709" y="1955"/>
                          </a:cubicBezTo>
                          <a:cubicBezTo>
                            <a:pt x="709" y="1955"/>
                            <a:pt x="709" y="1955"/>
                            <a:pt x="709" y="1955"/>
                          </a:cubicBezTo>
                          <a:cubicBezTo>
                            <a:pt x="710" y="1956"/>
                            <a:pt x="710" y="1956"/>
                            <a:pt x="710" y="1956"/>
                          </a:cubicBezTo>
                          <a:cubicBezTo>
                            <a:pt x="710" y="1957"/>
                            <a:pt x="710" y="1957"/>
                            <a:pt x="710" y="1957"/>
                          </a:cubicBezTo>
                          <a:cubicBezTo>
                            <a:pt x="710" y="1958"/>
                            <a:pt x="710" y="1958"/>
                            <a:pt x="711" y="1959"/>
                          </a:cubicBezTo>
                          <a:cubicBezTo>
                            <a:pt x="711" y="1959"/>
                            <a:pt x="711" y="1959"/>
                            <a:pt x="711" y="1959"/>
                          </a:cubicBezTo>
                          <a:cubicBezTo>
                            <a:pt x="711" y="1959"/>
                            <a:pt x="711" y="1960"/>
                            <a:pt x="711" y="1960"/>
                          </a:cubicBezTo>
                          <a:cubicBezTo>
                            <a:pt x="711" y="1960"/>
                            <a:pt x="712" y="1960"/>
                            <a:pt x="712" y="1961"/>
                          </a:cubicBezTo>
                          <a:cubicBezTo>
                            <a:pt x="712" y="1961"/>
                            <a:pt x="712" y="1961"/>
                            <a:pt x="712" y="1961"/>
                          </a:cubicBezTo>
                          <a:cubicBezTo>
                            <a:pt x="712" y="1962"/>
                            <a:pt x="712" y="1962"/>
                            <a:pt x="712" y="1962"/>
                          </a:cubicBezTo>
                          <a:cubicBezTo>
                            <a:pt x="713" y="1963"/>
                            <a:pt x="713" y="1963"/>
                            <a:pt x="713" y="1963"/>
                          </a:cubicBezTo>
                          <a:cubicBezTo>
                            <a:pt x="713" y="1963"/>
                            <a:pt x="713" y="1964"/>
                            <a:pt x="713" y="1964"/>
                          </a:cubicBezTo>
                          <a:cubicBezTo>
                            <a:pt x="713" y="1964"/>
                            <a:pt x="713" y="1964"/>
                            <a:pt x="714" y="1965"/>
                          </a:cubicBezTo>
                          <a:cubicBezTo>
                            <a:pt x="714" y="1965"/>
                            <a:pt x="714" y="1965"/>
                            <a:pt x="714" y="1966"/>
                          </a:cubicBezTo>
                          <a:cubicBezTo>
                            <a:pt x="714" y="1966"/>
                            <a:pt x="714" y="1966"/>
                            <a:pt x="714" y="1966"/>
                          </a:cubicBezTo>
                          <a:cubicBezTo>
                            <a:pt x="714" y="1966"/>
                            <a:pt x="715" y="1966"/>
                            <a:pt x="715" y="1967"/>
                          </a:cubicBezTo>
                          <a:cubicBezTo>
                            <a:pt x="715" y="1967"/>
                            <a:pt x="715" y="1967"/>
                            <a:pt x="715" y="1968"/>
                          </a:cubicBezTo>
                          <a:cubicBezTo>
                            <a:pt x="715" y="1968"/>
                            <a:pt x="715" y="1968"/>
                            <a:pt x="715" y="1969"/>
                          </a:cubicBezTo>
                          <a:cubicBezTo>
                            <a:pt x="715" y="1969"/>
                            <a:pt x="716" y="1969"/>
                            <a:pt x="716" y="1969"/>
                          </a:cubicBezTo>
                          <a:cubicBezTo>
                            <a:pt x="716" y="1970"/>
                            <a:pt x="716" y="1970"/>
                            <a:pt x="716" y="1970"/>
                          </a:cubicBezTo>
                          <a:cubicBezTo>
                            <a:pt x="716" y="1970"/>
                            <a:pt x="716" y="1971"/>
                            <a:pt x="716" y="1971"/>
                          </a:cubicBezTo>
                          <a:cubicBezTo>
                            <a:pt x="717" y="1971"/>
                            <a:pt x="717" y="1971"/>
                            <a:pt x="717" y="1971"/>
                          </a:cubicBezTo>
                          <a:cubicBezTo>
                            <a:pt x="717" y="1972"/>
                            <a:pt x="717" y="1972"/>
                            <a:pt x="717" y="1972"/>
                          </a:cubicBezTo>
                          <a:cubicBezTo>
                            <a:pt x="717" y="1973"/>
                            <a:pt x="717" y="1972"/>
                            <a:pt x="718" y="1973"/>
                          </a:cubicBezTo>
                          <a:cubicBezTo>
                            <a:pt x="718" y="1973"/>
                            <a:pt x="718" y="1973"/>
                            <a:pt x="718" y="1974"/>
                          </a:cubicBezTo>
                          <a:cubicBezTo>
                            <a:pt x="718" y="1974"/>
                            <a:pt x="718" y="1974"/>
                            <a:pt x="718" y="1974"/>
                          </a:cubicBezTo>
                          <a:cubicBezTo>
                            <a:pt x="718" y="1975"/>
                            <a:pt x="719" y="1975"/>
                            <a:pt x="719" y="1975"/>
                          </a:cubicBezTo>
                          <a:cubicBezTo>
                            <a:pt x="719" y="1976"/>
                            <a:pt x="719" y="1976"/>
                            <a:pt x="719" y="1976"/>
                          </a:cubicBezTo>
                          <a:cubicBezTo>
                            <a:pt x="719" y="1976"/>
                            <a:pt x="719" y="1976"/>
                            <a:pt x="719" y="1977"/>
                          </a:cubicBezTo>
                          <a:cubicBezTo>
                            <a:pt x="720" y="1977"/>
                            <a:pt x="720" y="1978"/>
                            <a:pt x="720" y="1978"/>
                          </a:cubicBezTo>
                          <a:cubicBezTo>
                            <a:pt x="720" y="1978"/>
                            <a:pt x="720" y="1978"/>
                            <a:pt x="720" y="1978"/>
                          </a:cubicBezTo>
                          <a:cubicBezTo>
                            <a:pt x="720" y="1979"/>
                            <a:pt x="720" y="1979"/>
                            <a:pt x="720" y="1979"/>
                          </a:cubicBezTo>
                          <a:cubicBezTo>
                            <a:pt x="721" y="1979"/>
                            <a:pt x="721" y="1980"/>
                            <a:pt x="721" y="1980"/>
                          </a:cubicBezTo>
                          <a:cubicBezTo>
                            <a:pt x="721" y="1980"/>
                            <a:pt x="721" y="1980"/>
                            <a:pt x="721" y="1981"/>
                          </a:cubicBezTo>
                          <a:cubicBezTo>
                            <a:pt x="721" y="1981"/>
                            <a:pt x="721" y="1981"/>
                            <a:pt x="722" y="1982"/>
                          </a:cubicBezTo>
                          <a:cubicBezTo>
                            <a:pt x="722" y="1982"/>
                            <a:pt x="722" y="1982"/>
                            <a:pt x="722" y="1982"/>
                          </a:cubicBezTo>
                          <a:cubicBezTo>
                            <a:pt x="722" y="1983"/>
                            <a:pt x="722" y="1983"/>
                            <a:pt x="722" y="1983"/>
                          </a:cubicBezTo>
                          <a:cubicBezTo>
                            <a:pt x="722" y="1983"/>
                            <a:pt x="723" y="1984"/>
                            <a:pt x="723" y="1984"/>
                          </a:cubicBezTo>
                          <a:cubicBezTo>
                            <a:pt x="723" y="1984"/>
                            <a:pt x="723" y="1984"/>
                            <a:pt x="723" y="1985"/>
                          </a:cubicBezTo>
                          <a:cubicBezTo>
                            <a:pt x="723" y="1985"/>
                            <a:pt x="723" y="1985"/>
                            <a:pt x="723" y="1985"/>
                          </a:cubicBezTo>
                          <a:cubicBezTo>
                            <a:pt x="724" y="1986"/>
                            <a:pt x="724" y="1986"/>
                            <a:pt x="724" y="1986"/>
                          </a:cubicBezTo>
                          <a:cubicBezTo>
                            <a:pt x="724" y="1987"/>
                            <a:pt x="724" y="1987"/>
                            <a:pt x="724" y="1987"/>
                          </a:cubicBezTo>
                          <a:cubicBezTo>
                            <a:pt x="724" y="1987"/>
                            <a:pt x="724" y="1987"/>
                            <a:pt x="725" y="1988"/>
                          </a:cubicBezTo>
                          <a:cubicBezTo>
                            <a:pt x="725" y="1988"/>
                            <a:pt x="725" y="1988"/>
                            <a:pt x="725" y="1989"/>
                          </a:cubicBezTo>
                          <a:cubicBezTo>
                            <a:pt x="725" y="1989"/>
                            <a:pt x="725" y="1989"/>
                            <a:pt x="725" y="1989"/>
                          </a:cubicBezTo>
                          <a:cubicBezTo>
                            <a:pt x="725" y="1990"/>
                            <a:pt x="726" y="1990"/>
                            <a:pt x="726" y="1990"/>
                          </a:cubicBezTo>
                          <a:cubicBezTo>
                            <a:pt x="726" y="1991"/>
                            <a:pt x="726" y="1990"/>
                            <a:pt x="726" y="1990"/>
                          </a:cubicBezTo>
                          <a:cubicBezTo>
                            <a:pt x="726" y="1991"/>
                            <a:pt x="726" y="1991"/>
                            <a:pt x="726" y="1991"/>
                          </a:cubicBezTo>
                          <a:cubicBezTo>
                            <a:pt x="727" y="1992"/>
                            <a:pt x="727" y="1992"/>
                            <a:pt x="727" y="1992"/>
                          </a:cubicBezTo>
                          <a:cubicBezTo>
                            <a:pt x="727" y="1992"/>
                            <a:pt x="727" y="1993"/>
                            <a:pt x="727" y="1993"/>
                          </a:cubicBezTo>
                          <a:cubicBezTo>
                            <a:pt x="727" y="1993"/>
                            <a:pt x="727" y="1994"/>
                            <a:pt x="727" y="1994"/>
                          </a:cubicBezTo>
                          <a:cubicBezTo>
                            <a:pt x="728" y="1994"/>
                            <a:pt x="728" y="1994"/>
                            <a:pt x="728" y="1994"/>
                          </a:cubicBezTo>
                          <a:cubicBezTo>
                            <a:pt x="728" y="1994"/>
                            <a:pt x="728" y="1995"/>
                            <a:pt x="728" y="1995"/>
                          </a:cubicBezTo>
                          <a:cubicBezTo>
                            <a:pt x="728" y="1996"/>
                            <a:pt x="728" y="1996"/>
                            <a:pt x="729" y="1996"/>
                          </a:cubicBezTo>
                          <a:cubicBezTo>
                            <a:pt x="729" y="1996"/>
                            <a:pt x="729" y="1997"/>
                            <a:pt x="729" y="1997"/>
                          </a:cubicBezTo>
                          <a:cubicBezTo>
                            <a:pt x="729" y="1997"/>
                            <a:pt x="729" y="1998"/>
                            <a:pt x="729" y="1998"/>
                          </a:cubicBezTo>
                          <a:cubicBezTo>
                            <a:pt x="729" y="1998"/>
                            <a:pt x="730" y="1998"/>
                            <a:pt x="730" y="1998"/>
                          </a:cubicBezTo>
                          <a:cubicBezTo>
                            <a:pt x="730" y="1999"/>
                            <a:pt x="730" y="1999"/>
                            <a:pt x="730" y="1999"/>
                          </a:cubicBezTo>
                          <a:cubicBezTo>
                            <a:pt x="730" y="1999"/>
                            <a:pt x="730" y="1999"/>
                            <a:pt x="730" y="2000"/>
                          </a:cubicBezTo>
                          <a:cubicBezTo>
                            <a:pt x="731" y="2000"/>
                            <a:pt x="731" y="2000"/>
                            <a:pt x="731" y="2001"/>
                          </a:cubicBezTo>
                          <a:cubicBezTo>
                            <a:pt x="731" y="2001"/>
                            <a:pt x="731" y="2001"/>
                            <a:pt x="731" y="2002"/>
                          </a:cubicBezTo>
                          <a:cubicBezTo>
                            <a:pt x="731" y="2002"/>
                            <a:pt x="731" y="2002"/>
                            <a:pt x="732" y="2002"/>
                          </a:cubicBezTo>
                          <a:cubicBezTo>
                            <a:pt x="732" y="2002"/>
                            <a:pt x="732" y="2003"/>
                            <a:pt x="732" y="2003"/>
                          </a:cubicBezTo>
                          <a:cubicBezTo>
                            <a:pt x="732" y="2003"/>
                            <a:pt x="732" y="2004"/>
                            <a:pt x="732" y="2004"/>
                          </a:cubicBezTo>
                          <a:cubicBezTo>
                            <a:pt x="732" y="2004"/>
                            <a:pt x="733" y="2004"/>
                            <a:pt x="733" y="2005"/>
                          </a:cubicBezTo>
                          <a:cubicBezTo>
                            <a:pt x="733" y="2005"/>
                            <a:pt x="733" y="2006"/>
                            <a:pt x="733" y="2006"/>
                          </a:cubicBezTo>
                          <a:cubicBezTo>
                            <a:pt x="733" y="2006"/>
                            <a:pt x="733" y="2006"/>
                            <a:pt x="733" y="2006"/>
                          </a:cubicBezTo>
                          <a:cubicBezTo>
                            <a:pt x="733" y="2006"/>
                            <a:pt x="734" y="2007"/>
                            <a:pt x="734" y="2007"/>
                          </a:cubicBezTo>
                          <a:cubicBezTo>
                            <a:pt x="734" y="2007"/>
                            <a:pt x="734" y="2007"/>
                            <a:pt x="734" y="2008"/>
                          </a:cubicBezTo>
                          <a:cubicBezTo>
                            <a:pt x="734" y="2008"/>
                            <a:pt x="734" y="2008"/>
                            <a:pt x="734" y="2009"/>
                          </a:cubicBezTo>
                          <a:cubicBezTo>
                            <a:pt x="735" y="2009"/>
                            <a:pt x="735" y="2009"/>
                            <a:pt x="735" y="2009"/>
                          </a:cubicBezTo>
                          <a:cubicBezTo>
                            <a:pt x="735" y="2009"/>
                            <a:pt x="735" y="2010"/>
                            <a:pt x="735" y="2010"/>
                          </a:cubicBezTo>
                          <a:cubicBezTo>
                            <a:pt x="735" y="2010"/>
                            <a:pt x="735" y="2011"/>
                            <a:pt x="736" y="2011"/>
                          </a:cubicBezTo>
                          <a:cubicBezTo>
                            <a:pt x="736" y="2011"/>
                            <a:pt x="736" y="2011"/>
                            <a:pt x="736" y="2011"/>
                          </a:cubicBezTo>
                          <a:cubicBezTo>
                            <a:pt x="736" y="2012"/>
                            <a:pt x="736" y="2012"/>
                            <a:pt x="736" y="2012"/>
                          </a:cubicBezTo>
                          <a:cubicBezTo>
                            <a:pt x="736" y="2013"/>
                            <a:pt x="737" y="2013"/>
                            <a:pt x="737" y="2013"/>
                          </a:cubicBezTo>
                          <a:cubicBezTo>
                            <a:pt x="737" y="2014"/>
                            <a:pt x="737" y="2014"/>
                            <a:pt x="737" y="2014"/>
                          </a:cubicBezTo>
                          <a:cubicBezTo>
                            <a:pt x="737" y="2014"/>
                            <a:pt x="737" y="2014"/>
                            <a:pt x="737" y="2014"/>
                          </a:cubicBezTo>
                          <a:cubicBezTo>
                            <a:pt x="738" y="2015"/>
                            <a:pt x="738" y="2015"/>
                            <a:pt x="738" y="2015"/>
                          </a:cubicBezTo>
                          <a:cubicBezTo>
                            <a:pt x="738" y="2015"/>
                            <a:pt x="738" y="2016"/>
                            <a:pt x="738" y="2016"/>
                          </a:cubicBezTo>
                          <a:cubicBezTo>
                            <a:pt x="738" y="2016"/>
                            <a:pt x="738" y="2016"/>
                            <a:pt x="739" y="2017"/>
                          </a:cubicBezTo>
                          <a:cubicBezTo>
                            <a:pt x="739" y="2017"/>
                            <a:pt x="739" y="2017"/>
                            <a:pt x="739" y="2017"/>
                          </a:cubicBezTo>
                          <a:cubicBezTo>
                            <a:pt x="739" y="2017"/>
                            <a:pt x="739" y="2018"/>
                            <a:pt x="739" y="2018"/>
                          </a:cubicBezTo>
                          <a:cubicBezTo>
                            <a:pt x="739" y="2018"/>
                            <a:pt x="739" y="2019"/>
                            <a:pt x="740" y="2019"/>
                          </a:cubicBezTo>
                          <a:cubicBezTo>
                            <a:pt x="740" y="2019"/>
                            <a:pt x="740" y="2020"/>
                            <a:pt x="740" y="2020"/>
                          </a:cubicBezTo>
                          <a:cubicBezTo>
                            <a:pt x="740" y="2020"/>
                            <a:pt x="740" y="2020"/>
                            <a:pt x="740" y="2021"/>
                          </a:cubicBezTo>
                          <a:cubicBezTo>
                            <a:pt x="740" y="2021"/>
                            <a:pt x="741" y="2021"/>
                            <a:pt x="741" y="2022"/>
                          </a:cubicBezTo>
                          <a:cubicBezTo>
                            <a:pt x="741" y="2022"/>
                            <a:pt x="741" y="2022"/>
                            <a:pt x="741" y="2022"/>
                          </a:cubicBezTo>
                          <a:cubicBezTo>
                            <a:pt x="741" y="2022"/>
                            <a:pt x="741" y="2022"/>
                            <a:pt x="741" y="2023"/>
                          </a:cubicBezTo>
                          <a:cubicBezTo>
                            <a:pt x="742" y="2023"/>
                            <a:pt x="742" y="2024"/>
                            <a:pt x="742" y="2024"/>
                          </a:cubicBezTo>
                          <a:cubicBezTo>
                            <a:pt x="742" y="2024"/>
                            <a:pt x="742" y="2024"/>
                            <a:pt x="742" y="2024"/>
                          </a:cubicBezTo>
                          <a:cubicBezTo>
                            <a:pt x="742" y="2025"/>
                            <a:pt x="742" y="2025"/>
                            <a:pt x="743" y="2025"/>
                          </a:cubicBezTo>
                          <a:cubicBezTo>
                            <a:pt x="743" y="2026"/>
                            <a:pt x="743" y="2026"/>
                            <a:pt x="743" y="2026"/>
                          </a:cubicBezTo>
                          <a:cubicBezTo>
                            <a:pt x="743" y="2026"/>
                            <a:pt x="743" y="2026"/>
                            <a:pt x="743" y="2026"/>
                          </a:cubicBezTo>
                          <a:cubicBezTo>
                            <a:pt x="743" y="2027"/>
                            <a:pt x="744" y="2027"/>
                            <a:pt x="744" y="2027"/>
                          </a:cubicBezTo>
                          <a:cubicBezTo>
                            <a:pt x="744" y="2028"/>
                            <a:pt x="744" y="2028"/>
                            <a:pt x="744" y="2028"/>
                          </a:cubicBezTo>
                          <a:cubicBezTo>
                            <a:pt x="744" y="2028"/>
                            <a:pt x="744" y="2029"/>
                            <a:pt x="744" y="2029"/>
                          </a:cubicBezTo>
                          <a:cubicBezTo>
                            <a:pt x="745" y="2029"/>
                            <a:pt x="745" y="2030"/>
                            <a:pt x="745" y="2030"/>
                          </a:cubicBezTo>
                          <a:cubicBezTo>
                            <a:pt x="745" y="2030"/>
                            <a:pt x="745" y="2030"/>
                            <a:pt x="745" y="2030"/>
                          </a:cubicBezTo>
                          <a:cubicBezTo>
                            <a:pt x="745" y="2030"/>
                            <a:pt x="745" y="2030"/>
                            <a:pt x="745" y="2031"/>
                          </a:cubicBezTo>
                          <a:cubicBezTo>
                            <a:pt x="746" y="2031"/>
                            <a:pt x="746" y="2031"/>
                            <a:pt x="746" y="2031"/>
                          </a:cubicBezTo>
                          <a:cubicBezTo>
                            <a:pt x="746" y="2032"/>
                            <a:pt x="746" y="2032"/>
                            <a:pt x="746" y="2032"/>
                          </a:cubicBezTo>
                          <a:cubicBezTo>
                            <a:pt x="746" y="2032"/>
                            <a:pt x="746" y="2033"/>
                            <a:pt x="747" y="2033"/>
                          </a:cubicBezTo>
                          <a:cubicBezTo>
                            <a:pt x="747" y="2033"/>
                            <a:pt x="747" y="2034"/>
                            <a:pt x="747" y="2034"/>
                          </a:cubicBezTo>
                          <a:cubicBezTo>
                            <a:pt x="747" y="2034"/>
                            <a:pt x="747" y="2034"/>
                            <a:pt x="747" y="2035"/>
                          </a:cubicBezTo>
                          <a:cubicBezTo>
                            <a:pt x="747" y="2035"/>
                            <a:pt x="748" y="2035"/>
                            <a:pt x="748" y="2036"/>
                          </a:cubicBezTo>
                          <a:cubicBezTo>
                            <a:pt x="748" y="2036"/>
                            <a:pt x="748" y="2036"/>
                            <a:pt x="748" y="2036"/>
                          </a:cubicBezTo>
                          <a:cubicBezTo>
                            <a:pt x="748" y="2036"/>
                            <a:pt x="748" y="2037"/>
                            <a:pt x="748" y="2037"/>
                          </a:cubicBezTo>
                          <a:cubicBezTo>
                            <a:pt x="749" y="2037"/>
                            <a:pt x="749" y="2037"/>
                            <a:pt x="749" y="2038"/>
                          </a:cubicBezTo>
                          <a:cubicBezTo>
                            <a:pt x="749" y="2038"/>
                            <a:pt x="749" y="2038"/>
                            <a:pt x="749" y="2038"/>
                          </a:cubicBezTo>
                          <a:cubicBezTo>
                            <a:pt x="749" y="2039"/>
                            <a:pt x="749" y="2039"/>
                            <a:pt x="750" y="2039"/>
                          </a:cubicBezTo>
                          <a:cubicBezTo>
                            <a:pt x="750" y="2040"/>
                            <a:pt x="750" y="2039"/>
                            <a:pt x="750" y="2040"/>
                          </a:cubicBezTo>
                          <a:cubicBezTo>
                            <a:pt x="750" y="2040"/>
                            <a:pt x="750" y="2040"/>
                            <a:pt x="750" y="2041"/>
                          </a:cubicBezTo>
                          <a:cubicBezTo>
                            <a:pt x="750" y="2041"/>
                            <a:pt x="751" y="2041"/>
                            <a:pt x="751" y="2041"/>
                          </a:cubicBezTo>
                          <a:cubicBezTo>
                            <a:pt x="751" y="2042"/>
                            <a:pt x="751" y="2042"/>
                            <a:pt x="751" y="2042"/>
                          </a:cubicBezTo>
                          <a:cubicBezTo>
                            <a:pt x="751" y="2042"/>
                            <a:pt x="751" y="2043"/>
                            <a:pt x="751" y="2043"/>
                          </a:cubicBezTo>
                          <a:cubicBezTo>
                            <a:pt x="752" y="2043"/>
                            <a:pt x="752" y="2044"/>
                            <a:pt x="752" y="2044"/>
                          </a:cubicBezTo>
                          <a:cubicBezTo>
                            <a:pt x="752" y="2044"/>
                            <a:pt x="752" y="2044"/>
                            <a:pt x="752" y="2044"/>
                          </a:cubicBezTo>
                          <a:cubicBezTo>
                            <a:pt x="752" y="2044"/>
                            <a:pt x="752" y="2045"/>
                            <a:pt x="752" y="2045"/>
                          </a:cubicBezTo>
                          <a:cubicBezTo>
                            <a:pt x="753" y="2045"/>
                            <a:pt x="753" y="2045"/>
                            <a:pt x="753" y="2045"/>
                          </a:cubicBezTo>
                          <a:cubicBezTo>
                            <a:pt x="753" y="2046"/>
                            <a:pt x="753" y="2046"/>
                            <a:pt x="753" y="2046"/>
                          </a:cubicBezTo>
                          <a:cubicBezTo>
                            <a:pt x="753" y="2046"/>
                            <a:pt x="753" y="2047"/>
                            <a:pt x="754" y="2047"/>
                          </a:cubicBezTo>
                          <a:cubicBezTo>
                            <a:pt x="754" y="2047"/>
                            <a:pt x="754" y="2047"/>
                            <a:pt x="754" y="2047"/>
                          </a:cubicBezTo>
                          <a:cubicBezTo>
                            <a:pt x="754" y="2048"/>
                            <a:pt x="754" y="2048"/>
                            <a:pt x="754" y="2048"/>
                          </a:cubicBezTo>
                          <a:cubicBezTo>
                            <a:pt x="754" y="2048"/>
                            <a:pt x="755" y="2048"/>
                            <a:pt x="755" y="2049"/>
                          </a:cubicBezTo>
                          <a:cubicBezTo>
                            <a:pt x="755" y="2049"/>
                            <a:pt x="755" y="2049"/>
                            <a:pt x="755" y="2050"/>
                          </a:cubicBezTo>
                          <a:cubicBezTo>
                            <a:pt x="755" y="2050"/>
                            <a:pt x="755" y="2051"/>
                            <a:pt x="755" y="2051"/>
                          </a:cubicBezTo>
                          <a:cubicBezTo>
                            <a:pt x="756" y="2051"/>
                            <a:pt x="756" y="2052"/>
                            <a:pt x="756" y="2052"/>
                          </a:cubicBezTo>
                          <a:cubicBezTo>
                            <a:pt x="756" y="2052"/>
                            <a:pt x="756" y="2052"/>
                            <a:pt x="756" y="2052"/>
                          </a:cubicBezTo>
                          <a:cubicBezTo>
                            <a:pt x="756" y="2052"/>
                            <a:pt x="756" y="2052"/>
                            <a:pt x="757" y="2053"/>
                          </a:cubicBezTo>
                          <a:cubicBezTo>
                            <a:pt x="757" y="2053"/>
                            <a:pt x="757" y="2053"/>
                            <a:pt x="757" y="2054"/>
                          </a:cubicBezTo>
                          <a:cubicBezTo>
                            <a:pt x="758" y="2054"/>
                            <a:pt x="758" y="2054"/>
                            <a:pt x="758" y="2054"/>
                          </a:cubicBezTo>
                          <a:cubicBezTo>
                            <a:pt x="758" y="2054"/>
                            <a:pt x="758" y="2055"/>
                            <a:pt x="758" y="2055"/>
                          </a:cubicBezTo>
                          <a:cubicBezTo>
                            <a:pt x="758" y="2055"/>
                            <a:pt x="758" y="2056"/>
                            <a:pt x="758" y="2056"/>
                          </a:cubicBezTo>
                          <a:cubicBezTo>
                            <a:pt x="759" y="2056"/>
                            <a:pt x="759" y="2056"/>
                            <a:pt x="759" y="2056"/>
                          </a:cubicBezTo>
                          <a:cubicBezTo>
                            <a:pt x="759" y="2057"/>
                            <a:pt x="759" y="2057"/>
                            <a:pt x="759" y="2057"/>
                          </a:cubicBezTo>
                          <a:cubicBezTo>
                            <a:pt x="759" y="2057"/>
                            <a:pt x="759" y="2057"/>
                            <a:pt x="760" y="2058"/>
                          </a:cubicBezTo>
                          <a:cubicBezTo>
                            <a:pt x="760" y="2058"/>
                            <a:pt x="760" y="2058"/>
                            <a:pt x="760" y="2058"/>
                          </a:cubicBezTo>
                          <a:cubicBezTo>
                            <a:pt x="760" y="2059"/>
                            <a:pt x="760" y="2059"/>
                            <a:pt x="760" y="2059"/>
                          </a:cubicBezTo>
                          <a:cubicBezTo>
                            <a:pt x="760" y="2059"/>
                            <a:pt x="761" y="2060"/>
                            <a:pt x="761" y="2060"/>
                          </a:cubicBezTo>
                          <a:cubicBezTo>
                            <a:pt x="761" y="2060"/>
                            <a:pt x="761" y="2060"/>
                            <a:pt x="761" y="2061"/>
                          </a:cubicBezTo>
                          <a:cubicBezTo>
                            <a:pt x="761" y="2061"/>
                            <a:pt x="761" y="2061"/>
                            <a:pt x="761" y="2062"/>
                          </a:cubicBezTo>
                          <a:cubicBezTo>
                            <a:pt x="762" y="2062"/>
                            <a:pt x="762" y="2062"/>
                            <a:pt x="762" y="2062"/>
                          </a:cubicBezTo>
                          <a:cubicBezTo>
                            <a:pt x="762" y="2062"/>
                            <a:pt x="762" y="2062"/>
                            <a:pt x="762" y="2062"/>
                          </a:cubicBezTo>
                          <a:cubicBezTo>
                            <a:pt x="762" y="2063"/>
                            <a:pt x="762" y="2063"/>
                            <a:pt x="763" y="2063"/>
                          </a:cubicBezTo>
                          <a:cubicBezTo>
                            <a:pt x="763" y="2064"/>
                            <a:pt x="763" y="2064"/>
                            <a:pt x="763" y="2064"/>
                          </a:cubicBezTo>
                          <a:cubicBezTo>
                            <a:pt x="763" y="2065"/>
                            <a:pt x="763" y="2065"/>
                            <a:pt x="763" y="2065"/>
                          </a:cubicBezTo>
                          <a:cubicBezTo>
                            <a:pt x="763" y="2065"/>
                            <a:pt x="764" y="2065"/>
                            <a:pt x="764" y="2065"/>
                          </a:cubicBezTo>
                          <a:cubicBezTo>
                            <a:pt x="764" y="2066"/>
                            <a:pt x="764" y="2066"/>
                            <a:pt x="764" y="2067"/>
                          </a:cubicBezTo>
                          <a:cubicBezTo>
                            <a:pt x="764" y="2067"/>
                            <a:pt x="764" y="2067"/>
                            <a:pt x="764" y="2067"/>
                          </a:cubicBezTo>
                          <a:cubicBezTo>
                            <a:pt x="765" y="2067"/>
                            <a:pt x="765" y="2068"/>
                            <a:pt x="765" y="2068"/>
                          </a:cubicBezTo>
                          <a:cubicBezTo>
                            <a:pt x="765" y="2068"/>
                            <a:pt x="765" y="2068"/>
                            <a:pt x="765" y="2068"/>
                          </a:cubicBezTo>
                          <a:cubicBezTo>
                            <a:pt x="765" y="2068"/>
                            <a:pt x="765" y="2069"/>
                            <a:pt x="765" y="2069"/>
                          </a:cubicBezTo>
                          <a:cubicBezTo>
                            <a:pt x="766" y="2069"/>
                            <a:pt x="766" y="2070"/>
                            <a:pt x="766" y="2070"/>
                          </a:cubicBezTo>
                          <a:cubicBezTo>
                            <a:pt x="766" y="2070"/>
                            <a:pt x="766" y="2070"/>
                            <a:pt x="766" y="2070"/>
                          </a:cubicBezTo>
                          <a:cubicBezTo>
                            <a:pt x="766" y="2071"/>
                            <a:pt x="766" y="2071"/>
                            <a:pt x="767" y="2071"/>
                          </a:cubicBezTo>
                          <a:cubicBezTo>
                            <a:pt x="767" y="2071"/>
                            <a:pt x="767" y="2072"/>
                            <a:pt x="767" y="2072"/>
                          </a:cubicBezTo>
                          <a:cubicBezTo>
                            <a:pt x="767" y="2072"/>
                            <a:pt x="767" y="2073"/>
                            <a:pt x="767" y="2073"/>
                          </a:cubicBezTo>
                          <a:cubicBezTo>
                            <a:pt x="767" y="2073"/>
                            <a:pt x="768" y="2073"/>
                            <a:pt x="768" y="2073"/>
                          </a:cubicBezTo>
                          <a:cubicBezTo>
                            <a:pt x="768" y="2073"/>
                            <a:pt x="768" y="2074"/>
                            <a:pt x="768" y="2074"/>
                          </a:cubicBezTo>
                          <a:cubicBezTo>
                            <a:pt x="768" y="2074"/>
                            <a:pt x="768" y="2075"/>
                            <a:pt x="768" y="2075"/>
                          </a:cubicBezTo>
                          <a:cubicBezTo>
                            <a:pt x="769" y="2075"/>
                            <a:pt x="769" y="2075"/>
                            <a:pt x="769" y="2075"/>
                          </a:cubicBezTo>
                          <a:cubicBezTo>
                            <a:pt x="769" y="2075"/>
                            <a:pt x="769" y="2076"/>
                            <a:pt x="769" y="2076"/>
                          </a:cubicBezTo>
                          <a:cubicBezTo>
                            <a:pt x="769" y="2076"/>
                            <a:pt x="769" y="2076"/>
                            <a:pt x="770" y="2077"/>
                          </a:cubicBezTo>
                          <a:cubicBezTo>
                            <a:pt x="770" y="2077"/>
                            <a:pt x="770" y="2077"/>
                            <a:pt x="770" y="2077"/>
                          </a:cubicBezTo>
                          <a:cubicBezTo>
                            <a:pt x="770" y="2078"/>
                            <a:pt x="770" y="2078"/>
                            <a:pt x="770" y="2078"/>
                          </a:cubicBezTo>
                          <a:cubicBezTo>
                            <a:pt x="770" y="2078"/>
                            <a:pt x="771" y="2078"/>
                            <a:pt x="771" y="2079"/>
                          </a:cubicBezTo>
                          <a:cubicBezTo>
                            <a:pt x="771" y="2079"/>
                            <a:pt x="771" y="2079"/>
                            <a:pt x="771" y="2079"/>
                          </a:cubicBezTo>
                          <a:cubicBezTo>
                            <a:pt x="771" y="2079"/>
                            <a:pt x="771" y="2080"/>
                            <a:pt x="771" y="2080"/>
                          </a:cubicBezTo>
                          <a:cubicBezTo>
                            <a:pt x="771" y="2080"/>
                            <a:pt x="772" y="2081"/>
                            <a:pt x="772" y="2081"/>
                          </a:cubicBezTo>
                          <a:cubicBezTo>
                            <a:pt x="772" y="2081"/>
                            <a:pt x="772" y="2081"/>
                            <a:pt x="772" y="2081"/>
                          </a:cubicBezTo>
                          <a:cubicBezTo>
                            <a:pt x="772" y="2081"/>
                            <a:pt x="772" y="2082"/>
                            <a:pt x="772" y="2082"/>
                          </a:cubicBezTo>
                          <a:cubicBezTo>
                            <a:pt x="773" y="2082"/>
                            <a:pt x="773" y="2082"/>
                            <a:pt x="773" y="2082"/>
                          </a:cubicBezTo>
                          <a:cubicBezTo>
                            <a:pt x="773" y="2083"/>
                            <a:pt x="773" y="2083"/>
                            <a:pt x="773" y="2083"/>
                          </a:cubicBezTo>
                          <a:cubicBezTo>
                            <a:pt x="773" y="2083"/>
                            <a:pt x="773" y="2083"/>
                            <a:pt x="774" y="2083"/>
                          </a:cubicBezTo>
                          <a:cubicBezTo>
                            <a:pt x="774" y="2084"/>
                            <a:pt x="774" y="2084"/>
                            <a:pt x="774" y="2084"/>
                          </a:cubicBezTo>
                          <a:cubicBezTo>
                            <a:pt x="774" y="2085"/>
                            <a:pt x="774" y="2085"/>
                            <a:pt x="774" y="2085"/>
                          </a:cubicBezTo>
                          <a:cubicBezTo>
                            <a:pt x="774" y="2086"/>
                            <a:pt x="775" y="2086"/>
                            <a:pt x="775" y="2086"/>
                          </a:cubicBezTo>
                          <a:cubicBezTo>
                            <a:pt x="775" y="2086"/>
                            <a:pt x="775" y="2086"/>
                            <a:pt x="775" y="2086"/>
                          </a:cubicBezTo>
                          <a:cubicBezTo>
                            <a:pt x="775" y="2086"/>
                            <a:pt x="775" y="2087"/>
                            <a:pt x="775" y="2087"/>
                          </a:cubicBezTo>
                          <a:cubicBezTo>
                            <a:pt x="776" y="2087"/>
                            <a:pt x="776" y="2088"/>
                            <a:pt x="776" y="2088"/>
                          </a:cubicBezTo>
                          <a:cubicBezTo>
                            <a:pt x="776" y="2089"/>
                            <a:pt x="776" y="2089"/>
                            <a:pt x="776" y="2089"/>
                          </a:cubicBezTo>
                          <a:cubicBezTo>
                            <a:pt x="776" y="2089"/>
                            <a:pt x="776" y="2089"/>
                            <a:pt x="777" y="2089"/>
                          </a:cubicBezTo>
                          <a:cubicBezTo>
                            <a:pt x="777" y="2089"/>
                            <a:pt x="777" y="2090"/>
                            <a:pt x="777" y="2090"/>
                          </a:cubicBezTo>
                          <a:cubicBezTo>
                            <a:pt x="777" y="2090"/>
                            <a:pt x="777" y="2090"/>
                            <a:pt x="777" y="2090"/>
                          </a:cubicBezTo>
                          <a:cubicBezTo>
                            <a:pt x="777" y="2090"/>
                            <a:pt x="777" y="2091"/>
                            <a:pt x="778" y="2091"/>
                          </a:cubicBezTo>
                          <a:cubicBezTo>
                            <a:pt x="778" y="2091"/>
                            <a:pt x="778" y="2091"/>
                            <a:pt x="778" y="2091"/>
                          </a:cubicBezTo>
                          <a:cubicBezTo>
                            <a:pt x="778" y="2092"/>
                            <a:pt x="778" y="2092"/>
                            <a:pt x="778" y="2092"/>
                          </a:cubicBezTo>
                          <a:cubicBezTo>
                            <a:pt x="778" y="2092"/>
                            <a:pt x="779" y="2093"/>
                            <a:pt x="779" y="2093"/>
                          </a:cubicBezTo>
                          <a:cubicBezTo>
                            <a:pt x="779" y="2093"/>
                            <a:pt x="779" y="2093"/>
                            <a:pt x="779" y="2093"/>
                          </a:cubicBezTo>
                          <a:cubicBezTo>
                            <a:pt x="779" y="2093"/>
                            <a:pt x="779" y="2093"/>
                            <a:pt x="779" y="2093"/>
                          </a:cubicBezTo>
                          <a:cubicBezTo>
                            <a:pt x="780" y="2094"/>
                            <a:pt x="780" y="2094"/>
                            <a:pt x="780" y="2094"/>
                          </a:cubicBezTo>
                          <a:cubicBezTo>
                            <a:pt x="780" y="2095"/>
                            <a:pt x="780" y="2095"/>
                            <a:pt x="780" y="2095"/>
                          </a:cubicBezTo>
                          <a:cubicBezTo>
                            <a:pt x="780" y="2096"/>
                            <a:pt x="780" y="2096"/>
                            <a:pt x="781" y="2096"/>
                          </a:cubicBezTo>
                          <a:cubicBezTo>
                            <a:pt x="781" y="2096"/>
                            <a:pt x="781" y="2096"/>
                            <a:pt x="781" y="2096"/>
                          </a:cubicBezTo>
                          <a:cubicBezTo>
                            <a:pt x="781" y="2097"/>
                            <a:pt x="781" y="2097"/>
                            <a:pt x="781" y="2097"/>
                          </a:cubicBezTo>
                          <a:cubicBezTo>
                            <a:pt x="781" y="2097"/>
                            <a:pt x="782" y="2097"/>
                            <a:pt x="782" y="2097"/>
                          </a:cubicBezTo>
                          <a:cubicBezTo>
                            <a:pt x="782" y="2098"/>
                            <a:pt x="782" y="2098"/>
                            <a:pt x="782" y="2098"/>
                          </a:cubicBezTo>
                          <a:cubicBezTo>
                            <a:pt x="782" y="2099"/>
                            <a:pt x="782" y="2099"/>
                            <a:pt x="782" y="2100"/>
                          </a:cubicBezTo>
                          <a:cubicBezTo>
                            <a:pt x="783" y="2100"/>
                            <a:pt x="783" y="2100"/>
                            <a:pt x="783" y="2100"/>
                          </a:cubicBezTo>
                          <a:cubicBezTo>
                            <a:pt x="783" y="2100"/>
                            <a:pt x="783" y="2101"/>
                            <a:pt x="783" y="2101"/>
                          </a:cubicBezTo>
                          <a:cubicBezTo>
                            <a:pt x="783" y="2101"/>
                            <a:pt x="783" y="2102"/>
                            <a:pt x="783" y="2102"/>
                          </a:cubicBezTo>
                          <a:cubicBezTo>
                            <a:pt x="784" y="2102"/>
                            <a:pt x="784" y="2102"/>
                            <a:pt x="784" y="2102"/>
                          </a:cubicBezTo>
                          <a:cubicBezTo>
                            <a:pt x="784" y="2102"/>
                            <a:pt x="784" y="2103"/>
                            <a:pt x="784" y="2103"/>
                          </a:cubicBezTo>
                          <a:cubicBezTo>
                            <a:pt x="784" y="2103"/>
                            <a:pt x="785" y="2103"/>
                            <a:pt x="785" y="2103"/>
                          </a:cubicBezTo>
                          <a:cubicBezTo>
                            <a:pt x="785" y="2103"/>
                            <a:pt x="785" y="2104"/>
                            <a:pt x="785" y="2104"/>
                          </a:cubicBezTo>
                          <a:cubicBezTo>
                            <a:pt x="785" y="2104"/>
                            <a:pt x="785" y="2104"/>
                            <a:pt x="785" y="2104"/>
                          </a:cubicBezTo>
                          <a:cubicBezTo>
                            <a:pt x="785" y="2105"/>
                            <a:pt x="786" y="2105"/>
                            <a:pt x="786" y="2105"/>
                          </a:cubicBezTo>
                          <a:cubicBezTo>
                            <a:pt x="786" y="2106"/>
                            <a:pt x="786" y="2106"/>
                            <a:pt x="786" y="2106"/>
                          </a:cubicBezTo>
                          <a:cubicBezTo>
                            <a:pt x="786" y="2106"/>
                            <a:pt x="786" y="2106"/>
                            <a:pt x="786" y="2106"/>
                          </a:cubicBezTo>
                          <a:cubicBezTo>
                            <a:pt x="787" y="2106"/>
                            <a:pt x="787" y="2107"/>
                            <a:pt x="787" y="2107"/>
                          </a:cubicBezTo>
                          <a:cubicBezTo>
                            <a:pt x="787" y="2107"/>
                            <a:pt x="787" y="2107"/>
                            <a:pt x="787" y="2107"/>
                          </a:cubicBezTo>
                          <a:cubicBezTo>
                            <a:pt x="787" y="2108"/>
                            <a:pt x="787" y="2108"/>
                            <a:pt x="788" y="2108"/>
                          </a:cubicBezTo>
                          <a:cubicBezTo>
                            <a:pt x="788" y="2108"/>
                            <a:pt x="788" y="2109"/>
                            <a:pt x="788" y="2109"/>
                          </a:cubicBezTo>
                          <a:cubicBezTo>
                            <a:pt x="788" y="2109"/>
                            <a:pt x="788" y="2109"/>
                            <a:pt x="788" y="2109"/>
                          </a:cubicBezTo>
                          <a:cubicBezTo>
                            <a:pt x="788" y="2110"/>
                            <a:pt x="789" y="2110"/>
                            <a:pt x="789" y="2110"/>
                          </a:cubicBezTo>
                          <a:cubicBezTo>
                            <a:pt x="789" y="2110"/>
                            <a:pt x="789" y="2110"/>
                            <a:pt x="789" y="2110"/>
                          </a:cubicBezTo>
                          <a:cubicBezTo>
                            <a:pt x="789" y="2110"/>
                            <a:pt x="789" y="2111"/>
                            <a:pt x="789" y="2111"/>
                          </a:cubicBezTo>
                          <a:cubicBezTo>
                            <a:pt x="790" y="2111"/>
                            <a:pt x="790" y="2111"/>
                            <a:pt x="790" y="2112"/>
                          </a:cubicBezTo>
                          <a:cubicBezTo>
                            <a:pt x="790" y="2112"/>
                            <a:pt x="790" y="2112"/>
                            <a:pt x="790" y="2112"/>
                          </a:cubicBezTo>
                          <a:cubicBezTo>
                            <a:pt x="790" y="2113"/>
                            <a:pt x="790" y="2113"/>
                            <a:pt x="790" y="2113"/>
                          </a:cubicBezTo>
                          <a:cubicBezTo>
                            <a:pt x="791" y="2113"/>
                            <a:pt x="791" y="2113"/>
                            <a:pt x="791" y="2114"/>
                          </a:cubicBezTo>
                          <a:cubicBezTo>
                            <a:pt x="791" y="2114"/>
                            <a:pt x="791" y="2114"/>
                            <a:pt x="791" y="2114"/>
                          </a:cubicBezTo>
                          <a:cubicBezTo>
                            <a:pt x="791" y="2115"/>
                            <a:pt x="791" y="2115"/>
                            <a:pt x="792" y="2115"/>
                          </a:cubicBezTo>
                          <a:cubicBezTo>
                            <a:pt x="792" y="2115"/>
                            <a:pt x="792" y="2115"/>
                            <a:pt x="792" y="2115"/>
                          </a:cubicBezTo>
                          <a:cubicBezTo>
                            <a:pt x="792" y="2115"/>
                            <a:pt x="792" y="2116"/>
                            <a:pt x="792" y="2116"/>
                          </a:cubicBezTo>
                          <a:cubicBezTo>
                            <a:pt x="792" y="2116"/>
                            <a:pt x="793" y="2117"/>
                            <a:pt x="793" y="2117"/>
                          </a:cubicBezTo>
                          <a:cubicBezTo>
                            <a:pt x="793" y="2117"/>
                            <a:pt x="793" y="2117"/>
                            <a:pt x="793" y="2117"/>
                          </a:cubicBezTo>
                          <a:cubicBezTo>
                            <a:pt x="793" y="2117"/>
                            <a:pt x="793" y="2117"/>
                            <a:pt x="793" y="2118"/>
                          </a:cubicBezTo>
                          <a:cubicBezTo>
                            <a:pt x="794" y="2118"/>
                            <a:pt x="794" y="2118"/>
                            <a:pt x="794" y="2118"/>
                          </a:cubicBezTo>
                          <a:cubicBezTo>
                            <a:pt x="794" y="2119"/>
                            <a:pt x="794" y="2119"/>
                            <a:pt x="794" y="2119"/>
                          </a:cubicBezTo>
                          <a:cubicBezTo>
                            <a:pt x="794" y="2119"/>
                            <a:pt x="794" y="2119"/>
                            <a:pt x="795" y="2119"/>
                          </a:cubicBezTo>
                          <a:cubicBezTo>
                            <a:pt x="795" y="2119"/>
                            <a:pt x="795" y="2119"/>
                            <a:pt x="795" y="2120"/>
                          </a:cubicBezTo>
                          <a:cubicBezTo>
                            <a:pt x="795" y="2120"/>
                            <a:pt x="795" y="2121"/>
                            <a:pt x="795" y="2121"/>
                          </a:cubicBezTo>
                          <a:cubicBezTo>
                            <a:pt x="795" y="2121"/>
                            <a:pt x="796" y="2121"/>
                            <a:pt x="796" y="2121"/>
                          </a:cubicBezTo>
                          <a:cubicBezTo>
                            <a:pt x="796" y="2121"/>
                            <a:pt x="796" y="2121"/>
                            <a:pt x="796" y="2122"/>
                          </a:cubicBezTo>
                          <a:cubicBezTo>
                            <a:pt x="796" y="2122"/>
                            <a:pt x="796" y="2122"/>
                            <a:pt x="796" y="2122"/>
                          </a:cubicBezTo>
                          <a:cubicBezTo>
                            <a:pt x="796" y="2122"/>
                            <a:pt x="797" y="2123"/>
                            <a:pt x="797" y="2123"/>
                          </a:cubicBezTo>
                          <a:cubicBezTo>
                            <a:pt x="797" y="2123"/>
                            <a:pt x="797" y="2123"/>
                            <a:pt x="797" y="2123"/>
                          </a:cubicBezTo>
                          <a:cubicBezTo>
                            <a:pt x="797" y="2123"/>
                            <a:pt x="797" y="2123"/>
                            <a:pt x="797" y="2124"/>
                          </a:cubicBezTo>
                          <a:cubicBezTo>
                            <a:pt x="798" y="2124"/>
                            <a:pt x="798" y="2124"/>
                            <a:pt x="798" y="2125"/>
                          </a:cubicBezTo>
                          <a:cubicBezTo>
                            <a:pt x="798" y="2125"/>
                            <a:pt x="798" y="2125"/>
                            <a:pt x="798" y="2125"/>
                          </a:cubicBezTo>
                          <a:cubicBezTo>
                            <a:pt x="798" y="2125"/>
                            <a:pt x="798" y="2125"/>
                            <a:pt x="799" y="2126"/>
                          </a:cubicBezTo>
                          <a:cubicBezTo>
                            <a:pt x="799" y="2126"/>
                            <a:pt x="799" y="2126"/>
                            <a:pt x="799" y="2126"/>
                          </a:cubicBezTo>
                          <a:cubicBezTo>
                            <a:pt x="799" y="2126"/>
                            <a:pt x="799" y="2126"/>
                            <a:pt x="799" y="2126"/>
                          </a:cubicBezTo>
                          <a:cubicBezTo>
                            <a:pt x="799" y="2127"/>
                            <a:pt x="800" y="2127"/>
                            <a:pt x="800" y="2127"/>
                          </a:cubicBezTo>
                          <a:cubicBezTo>
                            <a:pt x="800" y="2128"/>
                            <a:pt x="800" y="2128"/>
                            <a:pt x="800" y="2128"/>
                          </a:cubicBezTo>
                          <a:cubicBezTo>
                            <a:pt x="800" y="2128"/>
                            <a:pt x="800" y="2128"/>
                            <a:pt x="800" y="2128"/>
                          </a:cubicBezTo>
                          <a:cubicBezTo>
                            <a:pt x="801" y="2128"/>
                            <a:pt x="801" y="2129"/>
                            <a:pt x="801" y="2129"/>
                          </a:cubicBezTo>
                          <a:cubicBezTo>
                            <a:pt x="801" y="2129"/>
                            <a:pt x="801" y="2130"/>
                            <a:pt x="801" y="2130"/>
                          </a:cubicBezTo>
                          <a:cubicBezTo>
                            <a:pt x="801" y="2130"/>
                            <a:pt x="801" y="2130"/>
                            <a:pt x="802" y="2130"/>
                          </a:cubicBezTo>
                          <a:cubicBezTo>
                            <a:pt x="802" y="2130"/>
                            <a:pt x="802" y="2130"/>
                            <a:pt x="802" y="2130"/>
                          </a:cubicBezTo>
                          <a:cubicBezTo>
                            <a:pt x="802" y="2131"/>
                            <a:pt x="802" y="2131"/>
                            <a:pt x="802" y="2131"/>
                          </a:cubicBezTo>
                          <a:cubicBezTo>
                            <a:pt x="802" y="2131"/>
                            <a:pt x="802" y="2131"/>
                            <a:pt x="803" y="2132"/>
                          </a:cubicBezTo>
                          <a:cubicBezTo>
                            <a:pt x="803" y="2132"/>
                            <a:pt x="803" y="2132"/>
                            <a:pt x="803" y="2132"/>
                          </a:cubicBezTo>
                          <a:cubicBezTo>
                            <a:pt x="803" y="2133"/>
                            <a:pt x="803" y="2133"/>
                            <a:pt x="803" y="2133"/>
                          </a:cubicBezTo>
                          <a:cubicBezTo>
                            <a:pt x="803" y="2133"/>
                            <a:pt x="804" y="2133"/>
                            <a:pt x="804" y="2134"/>
                          </a:cubicBezTo>
                          <a:cubicBezTo>
                            <a:pt x="804" y="2134"/>
                            <a:pt x="804" y="2134"/>
                            <a:pt x="804" y="2134"/>
                          </a:cubicBezTo>
                          <a:cubicBezTo>
                            <a:pt x="804" y="2134"/>
                            <a:pt x="804" y="2134"/>
                            <a:pt x="804" y="2134"/>
                          </a:cubicBezTo>
                          <a:cubicBezTo>
                            <a:pt x="805" y="2135"/>
                            <a:pt x="805" y="2135"/>
                            <a:pt x="805" y="2135"/>
                          </a:cubicBezTo>
                          <a:cubicBezTo>
                            <a:pt x="805" y="2135"/>
                            <a:pt x="805" y="2135"/>
                            <a:pt x="805" y="2136"/>
                          </a:cubicBezTo>
                          <a:cubicBezTo>
                            <a:pt x="805" y="2136"/>
                            <a:pt x="805" y="2136"/>
                            <a:pt x="806" y="2136"/>
                          </a:cubicBezTo>
                          <a:cubicBezTo>
                            <a:pt x="806" y="2136"/>
                            <a:pt x="806" y="2137"/>
                            <a:pt x="806" y="2137"/>
                          </a:cubicBezTo>
                          <a:cubicBezTo>
                            <a:pt x="806" y="2137"/>
                            <a:pt x="806" y="2137"/>
                            <a:pt x="806" y="2137"/>
                          </a:cubicBezTo>
                          <a:cubicBezTo>
                            <a:pt x="806" y="2137"/>
                            <a:pt x="807" y="2138"/>
                            <a:pt x="807" y="2138"/>
                          </a:cubicBezTo>
                          <a:cubicBezTo>
                            <a:pt x="807" y="2138"/>
                            <a:pt x="807" y="2138"/>
                            <a:pt x="807" y="2138"/>
                          </a:cubicBezTo>
                          <a:cubicBezTo>
                            <a:pt x="807" y="2138"/>
                            <a:pt x="807" y="2139"/>
                            <a:pt x="807" y="2139"/>
                          </a:cubicBezTo>
                          <a:cubicBezTo>
                            <a:pt x="808" y="2139"/>
                            <a:pt x="808" y="2139"/>
                            <a:pt x="808" y="2140"/>
                          </a:cubicBezTo>
                          <a:cubicBezTo>
                            <a:pt x="808" y="2140"/>
                            <a:pt x="808" y="2140"/>
                            <a:pt x="808" y="2140"/>
                          </a:cubicBezTo>
                          <a:cubicBezTo>
                            <a:pt x="808" y="2140"/>
                            <a:pt x="808" y="2141"/>
                            <a:pt x="809" y="2141"/>
                          </a:cubicBezTo>
                          <a:cubicBezTo>
                            <a:pt x="809" y="2141"/>
                            <a:pt x="809" y="2141"/>
                            <a:pt x="809" y="2141"/>
                          </a:cubicBezTo>
                          <a:cubicBezTo>
                            <a:pt x="809" y="2141"/>
                            <a:pt x="809" y="2141"/>
                            <a:pt x="809" y="2142"/>
                          </a:cubicBezTo>
                          <a:cubicBezTo>
                            <a:pt x="809" y="2142"/>
                            <a:pt x="809" y="2142"/>
                            <a:pt x="810" y="2142"/>
                          </a:cubicBezTo>
                          <a:cubicBezTo>
                            <a:pt x="810" y="2143"/>
                            <a:pt x="810" y="2142"/>
                            <a:pt x="810" y="2143"/>
                          </a:cubicBezTo>
                          <a:cubicBezTo>
                            <a:pt x="810" y="2143"/>
                            <a:pt x="810" y="2143"/>
                            <a:pt x="810" y="2143"/>
                          </a:cubicBezTo>
                          <a:cubicBezTo>
                            <a:pt x="810" y="2144"/>
                            <a:pt x="811" y="2144"/>
                            <a:pt x="811" y="2144"/>
                          </a:cubicBezTo>
                          <a:cubicBezTo>
                            <a:pt x="811" y="2144"/>
                            <a:pt x="811" y="2144"/>
                            <a:pt x="811" y="2145"/>
                          </a:cubicBezTo>
                          <a:cubicBezTo>
                            <a:pt x="811" y="2145"/>
                            <a:pt x="811" y="2145"/>
                            <a:pt x="811" y="2145"/>
                          </a:cubicBezTo>
                          <a:cubicBezTo>
                            <a:pt x="812" y="2145"/>
                            <a:pt x="812" y="2145"/>
                            <a:pt x="812" y="2145"/>
                          </a:cubicBezTo>
                          <a:cubicBezTo>
                            <a:pt x="812" y="2146"/>
                            <a:pt x="812" y="2146"/>
                            <a:pt x="812" y="2146"/>
                          </a:cubicBezTo>
                          <a:cubicBezTo>
                            <a:pt x="812" y="2146"/>
                            <a:pt x="812" y="2146"/>
                            <a:pt x="813" y="2147"/>
                          </a:cubicBezTo>
                          <a:cubicBezTo>
                            <a:pt x="813" y="2147"/>
                            <a:pt x="813" y="2147"/>
                            <a:pt x="813" y="2147"/>
                          </a:cubicBezTo>
                          <a:cubicBezTo>
                            <a:pt x="813" y="2147"/>
                            <a:pt x="813" y="2147"/>
                            <a:pt x="813" y="2147"/>
                          </a:cubicBezTo>
                          <a:cubicBezTo>
                            <a:pt x="813" y="2147"/>
                            <a:pt x="814" y="2148"/>
                            <a:pt x="814" y="2148"/>
                          </a:cubicBezTo>
                          <a:cubicBezTo>
                            <a:pt x="814" y="2148"/>
                            <a:pt x="814" y="2148"/>
                            <a:pt x="814" y="2148"/>
                          </a:cubicBezTo>
                          <a:cubicBezTo>
                            <a:pt x="814" y="2148"/>
                            <a:pt x="814" y="2149"/>
                            <a:pt x="814" y="2149"/>
                          </a:cubicBezTo>
                          <a:cubicBezTo>
                            <a:pt x="814" y="2150"/>
                            <a:pt x="815" y="2149"/>
                            <a:pt x="815" y="2149"/>
                          </a:cubicBezTo>
                          <a:cubicBezTo>
                            <a:pt x="815" y="2149"/>
                            <a:pt x="815" y="2150"/>
                            <a:pt x="815" y="2150"/>
                          </a:cubicBezTo>
                          <a:cubicBezTo>
                            <a:pt x="815" y="2150"/>
                            <a:pt x="815" y="2150"/>
                            <a:pt x="815" y="2151"/>
                          </a:cubicBezTo>
                          <a:cubicBezTo>
                            <a:pt x="816" y="2151"/>
                            <a:pt x="816" y="2151"/>
                            <a:pt x="816" y="2151"/>
                          </a:cubicBezTo>
                          <a:cubicBezTo>
                            <a:pt x="816" y="2151"/>
                            <a:pt x="816" y="2151"/>
                            <a:pt x="816" y="2151"/>
                          </a:cubicBezTo>
                          <a:cubicBezTo>
                            <a:pt x="816" y="2152"/>
                            <a:pt x="816" y="2152"/>
                            <a:pt x="817" y="2152"/>
                          </a:cubicBezTo>
                          <a:cubicBezTo>
                            <a:pt x="817" y="2153"/>
                            <a:pt x="817" y="2153"/>
                            <a:pt x="817" y="2153"/>
                          </a:cubicBezTo>
                          <a:cubicBezTo>
                            <a:pt x="817" y="2153"/>
                            <a:pt x="817" y="2153"/>
                            <a:pt x="817" y="2154"/>
                          </a:cubicBezTo>
                          <a:cubicBezTo>
                            <a:pt x="817" y="2154"/>
                            <a:pt x="818" y="2153"/>
                            <a:pt x="818" y="2153"/>
                          </a:cubicBezTo>
                          <a:cubicBezTo>
                            <a:pt x="818" y="2154"/>
                            <a:pt x="818" y="2154"/>
                            <a:pt x="818" y="2154"/>
                          </a:cubicBezTo>
                          <a:cubicBezTo>
                            <a:pt x="818" y="2155"/>
                            <a:pt x="818" y="2155"/>
                            <a:pt x="818" y="2155"/>
                          </a:cubicBezTo>
                          <a:cubicBezTo>
                            <a:pt x="819" y="2155"/>
                            <a:pt x="819" y="2155"/>
                            <a:pt x="819" y="2155"/>
                          </a:cubicBezTo>
                          <a:cubicBezTo>
                            <a:pt x="819" y="2155"/>
                            <a:pt x="819" y="2156"/>
                            <a:pt x="819" y="2156"/>
                          </a:cubicBezTo>
                          <a:cubicBezTo>
                            <a:pt x="819" y="2156"/>
                            <a:pt x="819" y="2156"/>
                            <a:pt x="820" y="2156"/>
                          </a:cubicBezTo>
                          <a:cubicBezTo>
                            <a:pt x="820" y="2156"/>
                            <a:pt x="820" y="2157"/>
                            <a:pt x="820" y="2157"/>
                          </a:cubicBezTo>
                          <a:cubicBezTo>
                            <a:pt x="820" y="2157"/>
                            <a:pt x="820" y="2157"/>
                            <a:pt x="820" y="2157"/>
                          </a:cubicBezTo>
                          <a:cubicBezTo>
                            <a:pt x="820" y="2157"/>
                            <a:pt x="821" y="2157"/>
                            <a:pt x="821" y="2158"/>
                          </a:cubicBezTo>
                          <a:cubicBezTo>
                            <a:pt x="821" y="2158"/>
                            <a:pt x="821" y="2158"/>
                            <a:pt x="821" y="2158"/>
                          </a:cubicBezTo>
                          <a:cubicBezTo>
                            <a:pt x="821" y="2158"/>
                            <a:pt x="821" y="2159"/>
                            <a:pt x="821" y="2159"/>
                          </a:cubicBezTo>
                          <a:cubicBezTo>
                            <a:pt x="821" y="2159"/>
                            <a:pt x="822" y="2159"/>
                            <a:pt x="822" y="2160"/>
                          </a:cubicBezTo>
                          <a:cubicBezTo>
                            <a:pt x="822" y="2160"/>
                            <a:pt x="822" y="2159"/>
                            <a:pt x="822" y="2159"/>
                          </a:cubicBezTo>
                          <a:cubicBezTo>
                            <a:pt x="822" y="2160"/>
                            <a:pt x="822" y="2160"/>
                            <a:pt x="822" y="2160"/>
                          </a:cubicBezTo>
                          <a:cubicBezTo>
                            <a:pt x="823" y="2160"/>
                            <a:pt x="823" y="2161"/>
                            <a:pt x="823" y="2161"/>
                          </a:cubicBezTo>
                          <a:cubicBezTo>
                            <a:pt x="823" y="2161"/>
                            <a:pt x="823" y="2161"/>
                            <a:pt x="823" y="2161"/>
                          </a:cubicBezTo>
                          <a:cubicBezTo>
                            <a:pt x="823" y="2161"/>
                            <a:pt x="823" y="2161"/>
                            <a:pt x="824" y="2161"/>
                          </a:cubicBezTo>
                          <a:cubicBezTo>
                            <a:pt x="824" y="2161"/>
                            <a:pt x="824" y="2161"/>
                            <a:pt x="824" y="2161"/>
                          </a:cubicBezTo>
                          <a:cubicBezTo>
                            <a:pt x="824" y="2162"/>
                            <a:pt x="824" y="2162"/>
                            <a:pt x="824" y="2162"/>
                          </a:cubicBezTo>
                          <a:cubicBezTo>
                            <a:pt x="824" y="2163"/>
                            <a:pt x="825" y="2163"/>
                            <a:pt x="825" y="2163"/>
                          </a:cubicBezTo>
                          <a:cubicBezTo>
                            <a:pt x="825" y="2163"/>
                            <a:pt x="825" y="2163"/>
                            <a:pt x="825" y="2163"/>
                          </a:cubicBezTo>
                          <a:cubicBezTo>
                            <a:pt x="825" y="2164"/>
                            <a:pt x="825" y="2164"/>
                            <a:pt x="825" y="2164"/>
                          </a:cubicBezTo>
                          <a:cubicBezTo>
                            <a:pt x="826" y="2164"/>
                            <a:pt x="826" y="2164"/>
                            <a:pt x="826" y="2164"/>
                          </a:cubicBezTo>
                          <a:cubicBezTo>
                            <a:pt x="826" y="2164"/>
                            <a:pt x="826" y="2164"/>
                            <a:pt x="826" y="2164"/>
                          </a:cubicBezTo>
                          <a:cubicBezTo>
                            <a:pt x="826" y="2165"/>
                            <a:pt x="826" y="2165"/>
                            <a:pt x="827" y="2165"/>
                          </a:cubicBezTo>
                          <a:cubicBezTo>
                            <a:pt x="827" y="2165"/>
                            <a:pt x="827" y="2165"/>
                            <a:pt x="827" y="2165"/>
                          </a:cubicBezTo>
                          <a:cubicBezTo>
                            <a:pt x="827" y="2166"/>
                            <a:pt x="827" y="2166"/>
                            <a:pt x="827" y="2166"/>
                          </a:cubicBezTo>
                          <a:cubicBezTo>
                            <a:pt x="827" y="2166"/>
                            <a:pt x="827" y="2166"/>
                            <a:pt x="828" y="2167"/>
                          </a:cubicBezTo>
                          <a:cubicBezTo>
                            <a:pt x="828" y="2167"/>
                            <a:pt x="828" y="2167"/>
                            <a:pt x="828" y="2167"/>
                          </a:cubicBezTo>
                          <a:cubicBezTo>
                            <a:pt x="828" y="2167"/>
                            <a:pt x="828" y="2168"/>
                            <a:pt x="828" y="2168"/>
                          </a:cubicBezTo>
                          <a:cubicBezTo>
                            <a:pt x="828" y="2168"/>
                            <a:pt x="829" y="2168"/>
                            <a:pt x="829" y="2168"/>
                          </a:cubicBezTo>
                          <a:cubicBezTo>
                            <a:pt x="829" y="2168"/>
                            <a:pt x="829" y="2168"/>
                            <a:pt x="829" y="2169"/>
                          </a:cubicBezTo>
                          <a:cubicBezTo>
                            <a:pt x="829" y="2169"/>
                            <a:pt x="829" y="2169"/>
                            <a:pt x="829" y="2169"/>
                          </a:cubicBezTo>
                          <a:cubicBezTo>
                            <a:pt x="830" y="2169"/>
                            <a:pt x="830" y="2169"/>
                            <a:pt x="830" y="2169"/>
                          </a:cubicBezTo>
                          <a:cubicBezTo>
                            <a:pt x="830" y="2170"/>
                            <a:pt x="830" y="2170"/>
                            <a:pt x="830" y="2170"/>
                          </a:cubicBezTo>
                          <a:cubicBezTo>
                            <a:pt x="830" y="2170"/>
                            <a:pt x="830" y="2171"/>
                            <a:pt x="831" y="2171"/>
                          </a:cubicBezTo>
                          <a:cubicBezTo>
                            <a:pt x="831" y="2171"/>
                            <a:pt x="831" y="2171"/>
                            <a:pt x="831" y="2171"/>
                          </a:cubicBezTo>
                          <a:cubicBezTo>
                            <a:pt x="831" y="2171"/>
                            <a:pt x="831" y="2171"/>
                            <a:pt x="831" y="2171"/>
                          </a:cubicBezTo>
                          <a:cubicBezTo>
                            <a:pt x="831" y="2171"/>
                            <a:pt x="832" y="2171"/>
                            <a:pt x="832" y="2172"/>
                          </a:cubicBezTo>
                          <a:cubicBezTo>
                            <a:pt x="832" y="2172"/>
                            <a:pt x="832" y="2172"/>
                            <a:pt x="832" y="2172"/>
                          </a:cubicBezTo>
                          <a:cubicBezTo>
                            <a:pt x="832" y="2173"/>
                            <a:pt x="832" y="2172"/>
                            <a:pt x="832" y="2172"/>
                          </a:cubicBezTo>
                          <a:cubicBezTo>
                            <a:pt x="833" y="2172"/>
                            <a:pt x="833" y="2173"/>
                            <a:pt x="833" y="2173"/>
                          </a:cubicBezTo>
                          <a:cubicBezTo>
                            <a:pt x="833" y="2173"/>
                            <a:pt x="833" y="2173"/>
                            <a:pt x="833" y="2173"/>
                          </a:cubicBezTo>
                          <a:cubicBezTo>
                            <a:pt x="833" y="2174"/>
                            <a:pt x="833" y="2174"/>
                            <a:pt x="834" y="2174"/>
                          </a:cubicBezTo>
                          <a:cubicBezTo>
                            <a:pt x="834" y="2174"/>
                            <a:pt x="834" y="2174"/>
                            <a:pt x="834" y="2174"/>
                          </a:cubicBezTo>
                          <a:cubicBezTo>
                            <a:pt x="834" y="2174"/>
                            <a:pt x="834" y="2174"/>
                            <a:pt x="834" y="2175"/>
                          </a:cubicBezTo>
                          <a:cubicBezTo>
                            <a:pt x="834" y="2175"/>
                            <a:pt x="834" y="2175"/>
                            <a:pt x="835" y="2175"/>
                          </a:cubicBezTo>
                          <a:cubicBezTo>
                            <a:pt x="835" y="2175"/>
                            <a:pt x="835" y="2175"/>
                            <a:pt x="835" y="2175"/>
                          </a:cubicBezTo>
                          <a:cubicBezTo>
                            <a:pt x="835" y="2175"/>
                            <a:pt x="835" y="2176"/>
                            <a:pt x="835" y="2176"/>
                          </a:cubicBezTo>
                          <a:cubicBezTo>
                            <a:pt x="835" y="2176"/>
                            <a:pt x="836" y="2176"/>
                            <a:pt x="836" y="2176"/>
                          </a:cubicBezTo>
                          <a:cubicBezTo>
                            <a:pt x="836" y="2177"/>
                            <a:pt x="836" y="2177"/>
                            <a:pt x="836" y="2177"/>
                          </a:cubicBezTo>
                          <a:cubicBezTo>
                            <a:pt x="836" y="2177"/>
                            <a:pt x="836" y="2177"/>
                            <a:pt x="836" y="2177"/>
                          </a:cubicBezTo>
                          <a:cubicBezTo>
                            <a:pt x="837" y="2178"/>
                            <a:pt x="837" y="2178"/>
                            <a:pt x="837" y="2178"/>
                          </a:cubicBezTo>
                          <a:cubicBezTo>
                            <a:pt x="837" y="2178"/>
                            <a:pt x="837" y="2178"/>
                            <a:pt x="837" y="2178"/>
                          </a:cubicBezTo>
                          <a:cubicBezTo>
                            <a:pt x="837" y="2178"/>
                            <a:pt x="837" y="2179"/>
                            <a:pt x="838" y="2179"/>
                          </a:cubicBezTo>
                          <a:cubicBezTo>
                            <a:pt x="838" y="2179"/>
                            <a:pt x="838" y="2179"/>
                            <a:pt x="838" y="2179"/>
                          </a:cubicBezTo>
                          <a:cubicBezTo>
                            <a:pt x="838" y="2179"/>
                            <a:pt x="838" y="2179"/>
                            <a:pt x="838" y="2179"/>
                          </a:cubicBezTo>
                          <a:cubicBezTo>
                            <a:pt x="838" y="2179"/>
                            <a:pt x="839" y="2180"/>
                            <a:pt x="839" y="2180"/>
                          </a:cubicBezTo>
                          <a:cubicBezTo>
                            <a:pt x="839" y="2180"/>
                            <a:pt x="839" y="2180"/>
                            <a:pt x="839" y="2180"/>
                          </a:cubicBezTo>
                          <a:cubicBezTo>
                            <a:pt x="839" y="2180"/>
                            <a:pt x="839" y="2181"/>
                            <a:pt x="839" y="2181"/>
                          </a:cubicBezTo>
                          <a:cubicBezTo>
                            <a:pt x="840" y="2181"/>
                            <a:pt x="840" y="2181"/>
                            <a:pt x="840" y="2181"/>
                          </a:cubicBezTo>
                          <a:cubicBezTo>
                            <a:pt x="840" y="2182"/>
                            <a:pt x="840" y="2182"/>
                            <a:pt x="840" y="2182"/>
                          </a:cubicBezTo>
                          <a:cubicBezTo>
                            <a:pt x="840" y="2182"/>
                            <a:pt x="840" y="2182"/>
                            <a:pt x="840" y="2182"/>
                          </a:cubicBezTo>
                          <a:cubicBezTo>
                            <a:pt x="841" y="2182"/>
                            <a:pt x="841" y="2182"/>
                            <a:pt x="841" y="2182"/>
                          </a:cubicBezTo>
                          <a:cubicBezTo>
                            <a:pt x="841" y="2183"/>
                            <a:pt x="841" y="2183"/>
                            <a:pt x="841" y="2183"/>
                          </a:cubicBezTo>
                          <a:cubicBezTo>
                            <a:pt x="841" y="2183"/>
                            <a:pt x="841" y="2184"/>
                            <a:pt x="842" y="2184"/>
                          </a:cubicBezTo>
                          <a:cubicBezTo>
                            <a:pt x="842" y="2184"/>
                            <a:pt x="842" y="2184"/>
                            <a:pt x="842" y="2184"/>
                          </a:cubicBezTo>
                          <a:cubicBezTo>
                            <a:pt x="842" y="2184"/>
                            <a:pt x="842" y="2184"/>
                            <a:pt x="842" y="2184"/>
                          </a:cubicBezTo>
                          <a:cubicBezTo>
                            <a:pt x="842" y="2185"/>
                            <a:pt x="843" y="2184"/>
                            <a:pt x="843" y="2184"/>
                          </a:cubicBezTo>
                          <a:cubicBezTo>
                            <a:pt x="843" y="2184"/>
                            <a:pt x="843" y="2184"/>
                            <a:pt x="843" y="2185"/>
                          </a:cubicBezTo>
                          <a:cubicBezTo>
                            <a:pt x="843" y="2185"/>
                            <a:pt x="843" y="2185"/>
                            <a:pt x="843" y="2185"/>
                          </a:cubicBezTo>
                          <a:cubicBezTo>
                            <a:pt x="844" y="2186"/>
                            <a:pt x="844" y="2186"/>
                            <a:pt x="844" y="2186"/>
                          </a:cubicBezTo>
                          <a:cubicBezTo>
                            <a:pt x="844" y="2186"/>
                            <a:pt x="844" y="2186"/>
                            <a:pt x="844" y="2186"/>
                          </a:cubicBezTo>
                          <a:cubicBezTo>
                            <a:pt x="844" y="2186"/>
                            <a:pt x="844" y="2186"/>
                            <a:pt x="845" y="2186"/>
                          </a:cubicBezTo>
                          <a:cubicBezTo>
                            <a:pt x="845" y="2186"/>
                            <a:pt x="845" y="2186"/>
                            <a:pt x="845" y="2187"/>
                          </a:cubicBezTo>
                          <a:cubicBezTo>
                            <a:pt x="845" y="2187"/>
                            <a:pt x="845" y="2187"/>
                            <a:pt x="845" y="2187"/>
                          </a:cubicBezTo>
                          <a:cubicBezTo>
                            <a:pt x="845" y="2187"/>
                            <a:pt x="846" y="2187"/>
                            <a:pt x="846" y="2187"/>
                          </a:cubicBezTo>
                          <a:cubicBezTo>
                            <a:pt x="846" y="2188"/>
                            <a:pt x="846" y="2188"/>
                            <a:pt x="846" y="2188"/>
                          </a:cubicBezTo>
                          <a:cubicBezTo>
                            <a:pt x="846" y="2188"/>
                            <a:pt x="846" y="2188"/>
                            <a:pt x="846" y="2188"/>
                          </a:cubicBezTo>
                          <a:cubicBezTo>
                            <a:pt x="846" y="2188"/>
                            <a:pt x="847" y="2188"/>
                            <a:pt x="847" y="2188"/>
                          </a:cubicBezTo>
                          <a:cubicBezTo>
                            <a:pt x="847" y="2188"/>
                            <a:pt x="847" y="2189"/>
                            <a:pt x="847" y="2189"/>
                          </a:cubicBezTo>
                          <a:cubicBezTo>
                            <a:pt x="847" y="2189"/>
                            <a:pt x="847" y="2189"/>
                            <a:pt x="847" y="2189"/>
                          </a:cubicBezTo>
                          <a:cubicBezTo>
                            <a:pt x="848" y="2190"/>
                            <a:pt x="848" y="2190"/>
                            <a:pt x="848" y="2190"/>
                          </a:cubicBezTo>
                          <a:cubicBezTo>
                            <a:pt x="848" y="2190"/>
                            <a:pt x="848" y="2190"/>
                            <a:pt x="848" y="2190"/>
                          </a:cubicBezTo>
                          <a:cubicBezTo>
                            <a:pt x="848" y="2190"/>
                            <a:pt x="848" y="2190"/>
                            <a:pt x="849" y="2190"/>
                          </a:cubicBezTo>
                          <a:cubicBezTo>
                            <a:pt x="849" y="2190"/>
                            <a:pt x="849" y="2191"/>
                            <a:pt x="849" y="2191"/>
                          </a:cubicBezTo>
                          <a:cubicBezTo>
                            <a:pt x="849" y="2191"/>
                            <a:pt x="849" y="2191"/>
                            <a:pt x="849" y="2191"/>
                          </a:cubicBezTo>
                          <a:cubicBezTo>
                            <a:pt x="849" y="2191"/>
                            <a:pt x="850" y="2191"/>
                            <a:pt x="850" y="2191"/>
                          </a:cubicBezTo>
                          <a:cubicBezTo>
                            <a:pt x="850" y="2192"/>
                            <a:pt x="850" y="2191"/>
                            <a:pt x="850" y="2192"/>
                          </a:cubicBezTo>
                          <a:cubicBezTo>
                            <a:pt x="850" y="2192"/>
                            <a:pt x="850" y="2192"/>
                            <a:pt x="850" y="2192"/>
                          </a:cubicBezTo>
                          <a:cubicBezTo>
                            <a:pt x="851" y="2193"/>
                            <a:pt x="851" y="2193"/>
                            <a:pt x="851" y="2193"/>
                          </a:cubicBezTo>
                          <a:cubicBezTo>
                            <a:pt x="851" y="2193"/>
                            <a:pt x="851" y="2193"/>
                            <a:pt x="851" y="2193"/>
                          </a:cubicBezTo>
                          <a:cubicBezTo>
                            <a:pt x="851" y="2193"/>
                            <a:pt x="851" y="2193"/>
                            <a:pt x="852" y="2193"/>
                          </a:cubicBezTo>
                          <a:cubicBezTo>
                            <a:pt x="852" y="2193"/>
                            <a:pt x="852" y="2193"/>
                            <a:pt x="852" y="2194"/>
                          </a:cubicBezTo>
                          <a:cubicBezTo>
                            <a:pt x="852" y="2194"/>
                            <a:pt x="852" y="2194"/>
                            <a:pt x="852" y="2194"/>
                          </a:cubicBezTo>
                          <a:cubicBezTo>
                            <a:pt x="852" y="2194"/>
                            <a:pt x="852" y="2194"/>
                            <a:pt x="853" y="2194"/>
                          </a:cubicBezTo>
                          <a:cubicBezTo>
                            <a:pt x="853" y="2194"/>
                            <a:pt x="853" y="2194"/>
                            <a:pt x="853" y="2195"/>
                          </a:cubicBezTo>
                          <a:cubicBezTo>
                            <a:pt x="853" y="2195"/>
                            <a:pt x="853" y="2195"/>
                            <a:pt x="853" y="2195"/>
                          </a:cubicBezTo>
                          <a:cubicBezTo>
                            <a:pt x="853" y="2196"/>
                            <a:pt x="854" y="2196"/>
                            <a:pt x="854" y="2196"/>
                          </a:cubicBezTo>
                          <a:cubicBezTo>
                            <a:pt x="854" y="2196"/>
                            <a:pt x="854" y="2196"/>
                            <a:pt x="854" y="2196"/>
                          </a:cubicBezTo>
                          <a:cubicBezTo>
                            <a:pt x="854" y="2196"/>
                            <a:pt x="854" y="2196"/>
                            <a:pt x="854" y="2196"/>
                          </a:cubicBezTo>
                          <a:cubicBezTo>
                            <a:pt x="855" y="2196"/>
                            <a:pt x="855" y="2197"/>
                            <a:pt x="855" y="2197"/>
                          </a:cubicBezTo>
                          <a:cubicBezTo>
                            <a:pt x="855" y="2197"/>
                            <a:pt x="855" y="2197"/>
                            <a:pt x="855" y="2197"/>
                          </a:cubicBezTo>
                          <a:cubicBezTo>
                            <a:pt x="855" y="2197"/>
                            <a:pt x="855" y="2197"/>
                            <a:pt x="856" y="2197"/>
                          </a:cubicBezTo>
                          <a:cubicBezTo>
                            <a:pt x="856" y="2197"/>
                            <a:pt x="856" y="2198"/>
                            <a:pt x="856" y="2198"/>
                          </a:cubicBezTo>
                          <a:cubicBezTo>
                            <a:pt x="856" y="2198"/>
                            <a:pt x="856" y="2198"/>
                            <a:pt x="856" y="2198"/>
                          </a:cubicBezTo>
                          <a:cubicBezTo>
                            <a:pt x="856" y="2198"/>
                            <a:pt x="857" y="2199"/>
                            <a:pt x="857" y="2199"/>
                          </a:cubicBezTo>
                          <a:cubicBezTo>
                            <a:pt x="857" y="2199"/>
                            <a:pt x="857" y="2198"/>
                            <a:pt x="857" y="2198"/>
                          </a:cubicBezTo>
                          <a:cubicBezTo>
                            <a:pt x="857" y="2199"/>
                            <a:pt x="857" y="2199"/>
                            <a:pt x="857" y="2199"/>
                          </a:cubicBezTo>
                          <a:cubicBezTo>
                            <a:pt x="858" y="2199"/>
                            <a:pt x="858" y="2199"/>
                            <a:pt x="858" y="2199"/>
                          </a:cubicBezTo>
                          <a:cubicBezTo>
                            <a:pt x="858" y="2199"/>
                            <a:pt x="858" y="2199"/>
                            <a:pt x="858" y="2200"/>
                          </a:cubicBezTo>
                          <a:cubicBezTo>
                            <a:pt x="858" y="2200"/>
                            <a:pt x="858" y="2200"/>
                            <a:pt x="859" y="2200"/>
                          </a:cubicBezTo>
                          <a:cubicBezTo>
                            <a:pt x="859" y="2200"/>
                            <a:pt x="859" y="2200"/>
                            <a:pt x="859" y="2201"/>
                          </a:cubicBezTo>
                          <a:cubicBezTo>
                            <a:pt x="859" y="2201"/>
                            <a:pt x="859" y="2201"/>
                            <a:pt x="859" y="2201"/>
                          </a:cubicBezTo>
                          <a:cubicBezTo>
                            <a:pt x="859" y="2201"/>
                            <a:pt x="859" y="2201"/>
                            <a:pt x="860" y="2201"/>
                          </a:cubicBezTo>
                          <a:cubicBezTo>
                            <a:pt x="860" y="2202"/>
                            <a:pt x="860" y="2201"/>
                            <a:pt x="860" y="2201"/>
                          </a:cubicBezTo>
                          <a:cubicBezTo>
                            <a:pt x="860" y="2201"/>
                            <a:pt x="860" y="2202"/>
                            <a:pt x="860" y="2202"/>
                          </a:cubicBezTo>
                          <a:cubicBezTo>
                            <a:pt x="860" y="2202"/>
                            <a:pt x="861" y="2202"/>
                            <a:pt x="861" y="2202"/>
                          </a:cubicBezTo>
                          <a:cubicBezTo>
                            <a:pt x="861" y="2202"/>
                            <a:pt x="861" y="2202"/>
                            <a:pt x="861" y="2202"/>
                          </a:cubicBezTo>
                          <a:cubicBezTo>
                            <a:pt x="861" y="2202"/>
                            <a:pt x="861" y="2203"/>
                            <a:pt x="861" y="2203"/>
                          </a:cubicBezTo>
                          <a:cubicBezTo>
                            <a:pt x="862" y="2203"/>
                            <a:pt x="862" y="2203"/>
                            <a:pt x="862" y="2203"/>
                          </a:cubicBezTo>
                          <a:cubicBezTo>
                            <a:pt x="862" y="2203"/>
                            <a:pt x="862" y="2203"/>
                            <a:pt x="862" y="2203"/>
                          </a:cubicBezTo>
                          <a:cubicBezTo>
                            <a:pt x="862" y="2204"/>
                            <a:pt x="862" y="2204"/>
                            <a:pt x="863" y="2204"/>
                          </a:cubicBezTo>
                          <a:cubicBezTo>
                            <a:pt x="863" y="2204"/>
                            <a:pt x="863" y="2204"/>
                            <a:pt x="863" y="2204"/>
                          </a:cubicBezTo>
                          <a:cubicBezTo>
                            <a:pt x="863" y="2204"/>
                            <a:pt x="863" y="2204"/>
                            <a:pt x="863" y="2204"/>
                          </a:cubicBezTo>
                          <a:cubicBezTo>
                            <a:pt x="863" y="2204"/>
                            <a:pt x="864" y="2204"/>
                            <a:pt x="864" y="2204"/>
                          </a:cubicBezTo>
                          <a:cubicBezTo>
                            <a:pt x="864" y="2205"/>
                            <a:pt x="864" y="2205"/>
                            <a:pt x="864" y="2205"/>
                          </a:cubicBezTo>
                          <a:cubicBezTo>
                            <a:pt x="864" y="2205"/>
                            <a:pt x="864" y="2205"/>
                            <a:pt x="864" y="2205"/>
                          </a:cubicBezTo>
                          <a:cubicBezTo>
                            <a:pt x="865" y="2205"/>
                            <a:pt x="865" y="2206"/>
                            <a:pt x="865" y="2206"/>
                          </a:cubicBezTo>
                          <a:cubicBezTo>
                            <a:pt x="865" y="2206"/>
                            <a:pt x="865" y="2206"/>
                            <a:pt x="865" y="2206"/>
                          </a:cubicBezTo>
                          <a:cubicBezTo>
                            <a:pt x="865" y="2206"/>
                            <a:pt x="865" y="2206"/>
                            <a:pt x="865" y="2206"/>
                          </a:cubicBezTo>
                          <a:cubicBezTo>
                            <a:pt x="866" y="2206"/>
                            <a:pt x="866" y="2207"/>
                            <a:pt x="866" y="2207"/>
                          </a:cubicBezTo>
                          <a:cubicBezTo>
                            <a:pt x="866" y="2207"/>
                            <a:pt x="866" y="2206"/>
                            <a:pt x="866" y="2206"/>
                          </a:cubicBezTo>
                          <a:cubicBezTo>
                            <a:pt x="866" y="2206"/>
                            <a:pt x="866" y="2207"/>
                            <a:pt x="867" y="2207"/>
                          </a:cubicBezTo>
                          <a:cubicBezTo>
                            <a:pt x="867" y="2207"/>
                            <a:pt x="867" y="2207"/>
                            <a:pt x="867" y="2207"/>
                          </a:cubicBezTo>
                          <a:cubicBezTo>
                            <a:pt x="867" y="2208"/>
                            <a:pt x="867" y="2208"/>
                            <a:pt x="867" y="2208"/>
                          </a:cubicBezTo>
                          <a:cubicBezTo>
                            <a:pt x="867" y="2208"/>
                            <a:pt x="868" y="2208"/>
                            <a:pt x="868" y="2208"/>
                          </a:cubicBezTo>
                          <a:cubicBezTo>
                            <a:pt x="868" y="2208"/>
                            <a:pt x="868" y="2208"/>
                            <a:pt x="868" y="2208"/>
                          </a:cubicBezTo>
                          <a:cubicBezTo>
                            <a:pt x="868" y="2208"/>
                            <a:pt x="868" y="2208"/>
                            <a:pt x="868" y="2209"/>
                          </a:cubicBezTo>
                          <a:cubicBezTo>
                            <a:pt x="869" y="2209"/>
                            <a:pt x="869" y="2209"/>
                            <a:pt x="869" y="2209"/>
                          </a:cubicBezTo>
                          <a:cubicBezTo>
                            <a:pt x="869" y="2209"/>
                            <a:pt x="869" y="2209"/>
                            <a:pt x="869" y="2209"/>
                          </a:cubicBezTo>
                          <a:cubicBezTo>
                            <a:pt x="869" y="2209"/>
                            <a:pt x="869" y="2209"/>
                            <a:pt x="870" y="2210"/>
                          </a:cubicBezTo>
                          <a:cubicBezTo>
                            <a:pt x="870" y="2210"/>
                            <a:pt x="870" y="2209"/>
                            <a:pt x="870" y="2209"/>
                          </a:cubicBezTo>
                          <a:cubicBezTo>
                            <a:pt x="870" y="2210"/>
                            <a:pt x="870" y="2210"/>
                            <a:pt x="870" y="2210"/>
                          </a:cubicBezTo>
                          <a:cubicBezTo>
                            <a:pt x="870" y="2210"/>
                            <a:pt x="871" y="2210"/>
                            <a:pt x="871" y="2210"/>
                          </a:cubicBezTo>
                          <a:cubicBezTo>
                            <a:pt x="871" y="2211"/>
                            <a:pt x="871" y="2211"/>
                            <a:pt x="871" y="2211"/>
                          </a:cubicBezTo>
                          <a:cubicBezTo>
                            <a:pt x="871" y="2211"/>
                            <a:pt x="871" y="2211"/>
                            <a:pt x="871" y="2211"/>
                          </a:cubicBezTo>
                          <a:cubicBezTo>
                            <a:pt x="871" y="2211"/>
                            <a:pt x="872" y="2211"/>
                            <a:pt x="872" y="2211"/>
                          </a:cubicBezTo>
                          <a:cubicBezTo>
                            <a:pt x="872" y="2211"/>
                            <a:pt x="872" y="2212"/>
                            <a:pt x="872" y="2212"/>
                          </a:cubicBezTo>
                          <a:cubicBezTo>
                            <a:pt x="872" y="2212"/>
                            <a:pt x="872" y="2212"/>
                            <a:pt x="872" y="2212"/>
                          </a:cubicBezTo>
                          <a:cubicBezTo>
                            <a:pt x="873" y="2212"/>
                            <a:pt x="873" y="2212"/>
                            <a:pt x="873" y="2212"/>
                          </a:cubicBezTo>
                          <a:cubicBezTo>
                            <a:pt x="873" y="2213"/>
                            <a:pt x="873" y="2213"/>
                            <a:pt x="873" y="2213"/>
                          </a:cubicBezTo>
                          <a:cubicBezTo>
                            <a:pt x="873" y="2213"/>
                            <a:pt x="873" y="2213"/>
                            <a:pt x="874" y="2213"/>
                          </a:cubicBezTo>
                          <a:cubicBezTo>
                            <a:pt x="874" y="2213"/>
                            <a:pt x="874" y="2213"/>
                            <a:pt x="874" y="2213"/>
                          </a:cubicBezTo>
                          <a:cubicBezTo>
                            <a:pt x="874" y="2213"/>
                            <a:pt x="874" y="2213"/>
                            <a:pt x="874" y="2213"/>
                          </a:cubicBezTo>
                          <a:cubicBezTo>
                            <a:pt x="874" y="2213"/>
                            <a:pt x="875" y="2213"/>
                            <a:pt x="875" y="2213"/>
                          </a:cubicBezTo>
                          <a:cubicBezTo>
                            <a:pt x="875" y="2213"/>
                            <a:pt x="875" y="2213"/>
                            <a:pt x="875" y="2214"/>
                          </a:cubicBezTo>
                          <a:cubicBezTo>
                            <a:pt x="875" y="2214"/>
                            <a:pt x="875" y="2214"/>
                            <a:pt x="875" y="2214"/>
                          </a:cubicBezTo>
                          <a:cubicBezTo>
                            <a:pt x="876" y="2215"/>
                            <a:pt x="876" y="2214"/>
                            <a:pt x="876" y="2215"/>
                          </a:cubicBezTo>
                          <a:cubicBezTo>
                            <a:pt x="876" y="2215"/>
                            <a:pt x="876" y="2215"/>
                            <a:pt x="876" y="2215"/>
                          </a:cubicBezTo>
                          <a:cubicBezTo>
                            <a:pt x="876" y="2215"/>
                            <a:pt x="876" y="2215"/>
                            <a:pt x="877" y="2215"/>
                          </a:cubicBezTo>
                          <a:cubicBezTo>
                            <a:pt x="877" y="2215"/>
                            <a:pt x="877" y="2215"/>
                            <a:pt x="877" y="2215"/>
                          </a:cubicBezTo>
                          <a:cubicBezTo>
                            <a:pt x="877" y="2215"/>
                            <a:pt x="877" y="2216"/>
                            <a:pt x="877" y="2216"/>
                          </a:cubicBezTo>
                          <a:cubicBezTo>
                            <a:pt x="877" y="2216"/>
                            <a:pt x="878" y="2216"/>
                            <a:pt x="878" y="2216"/>
                          </a:cubicBezTo>
                          <a:cubicBezTo>
                            <a:pt x="878" y="2216"/>
                            <a:pt x="878" y="2216"/>
                            <a:pt x="878" y="2216"/>
                          </a:cubicBezTo>
                          <a:cubicBezTo>
                            <a:pt x="878" y="2216"/>
                            <a:pt x="878" y="2216"/>
                            <a:pt x="878" y="2216"/>
                          </a:cubicBezTo>
                          <a:cubicBezTo>
                            <a:pt x="878" y="2216"/>
                            <a:pt x="879" y="2216"/>
                            <a:pt x="879" y="2216"/>
                          </a:cubicBezTo>
                          <a:cubicBezTo>
                            <a:pt x="879" y="2217"/>
                            <a:pt x="879" y="2217"/>
                            <a:pt x="879" y="2217"/>
                          </a:cubicBezTo>
                          <a:cubicBezTo>
                            <a:pt x="879" y="2217"/>
                            <a:pt x="879" y="2217"/>
                            <a:pt x="879" y="2217"/>
                          </a:cubicBezTo>
                          <a:cubicBezTo>
                            <a:pt x="880" y="2217"/>
                            <a:pt x="880" y="2217"/>
                            <a:pt x="880" y="2217"/>
                          </a:cubicBezTo>
                          <a:cubicBezTo>
                            <a:pt x="880" y="2217"/>
                            <a:pt x="880" y="2218"/>
                            <a:pt x="880" y="2218"/>
                          </a:cubicBezTo>
                          <a:cubicBezTo>
                            <a:pt x="880" y="2218"/>
                            <a:pt x="880" y="2218"/>
                            <a:pt x="881" y="2218"/>
                          </a:cubicBezTo>
                          <a:cubicBezTo>
                            <a:pt x="881" y="2218"/>
                            <a:pt x="881" y="2218"/>
                            <a:pt x="881" y="2218"/>
                          </a:cubicBezTo>
                          <a:cubicBezTo>
                            <a:pt x="881" y="2218"/>
                            <a:pt x="881" y="2218"/>
                            <a:pt x="881" y="2218"/>
                          </a:cubicBezTo>
                          <a:cubicBezTo>
                            <a:pt x="881" y="2218"/>
                            <a:pt x="882" y="2218"/>
                            <a:pt x="882" y="2218"/>
                          </a:cubicBezTo>
                          <a:cubicBezTo>
                            <a:pt x="882" y="2219"/>
                            <a:pt x="882" y="2219"/>
                            <a:pt x="882" y="2219"/>
                          </a:cubicBezTo>
                          <a:cubicBezTo>
                            <a:pt x="882" y="2219"/>
                            <a:pt x="882" y="2219"/>
                            <a:pt x="882" y="2219"/>
                          </a:cubicBezTo>
                          <a:cubicBezTo>
                            <a:pt x="883" y="2219"/>
                            <a:pt x="883" y="2220"/>
                            <a:pt x="883" y="2220"/>
                          </a:cubicBezTo>
                          <a:cubicBezTo>
                            <a:pt x="883" y="2220"/>
                            <a:pt x="883" y="2220"/>
                            <a:pt x="883" y="2220"/>
                          </a:cubicBezTo>
                          <a:cubicBezTo>
                            <a:pt x="883" y="2220"/>
                            <a:pt x="883" y="2220"/>
                            <a:pt x="884" y="2220"/>
                          </a:cubicBezTo>
                          <a:cubicBezTo>
                            <a:pt x="884" y="2220"/>
                            <a:pt x="884" y="2220"/>
                            <a:pt x="884" y="2220"/>
                          </a:cubicBezTo>
                          <a:cubicBezTo>
                            <a:pt x="884" y="2220"/>
                            <a:pt x="884" y="2220"/>
                            <a:pt x="884" y="2220"/>
                          </a:cubicBezTo>
                          <a:cubicBezTo>
                            <a:pt x="884" y="2220"/>
                            <a:pt x="884" y="2221"/>
                            <a:pt x="885" y="2221"/>
                          </a:cubicBezTo>
                          <a:cubicBezTo>
                            <a:pt x="885" y="2221"/>
                            <a:pt x="885" y="2221"/>
                            <a:pt x="885" y="2221"/>
                          </a:cubicBezTo>
                          <a:cubicBezTo>
                            <a:pt x="885" y="2221"/>
                            <a:pt x="885" y="2221"/>
                            <a:pt x="885" y="2221"/>
                          </a:cubicBezTo>
                          <a:cubicBezTo>
                            <a:pt x="885" y="2221"/>
                            <a:pt x="886" y="2221"/>
                            <a:pt x="886" y="2222"/>
                          </a:cubicBezTo>
                          <a:cubicBezTo>
                            <a:pt x="886" y="2222"/>
                            <a:pt x="886" y="2221"/>
                            <a:pt x="886" y="2221"/>
                          </a:cubicBezTo>
                          <a:cubicBezTo>
                            <a:pt x="886" y="2221"/>
                            <a:pt x="886" y="2222"/>
                            <a:pt x="886" y="2222"/>
                          </a:cubicBezTo>
                          <a:cubicBezTo>
                            <a:pt x="887" y="2222"/>
                            <a:pt x="887" y="2222"/>
                            <a:pt x="887" y="2222"/>
                          </a:cubicBezTo>
                          <a:cubicBezTo>
                            <a:pt x="887" y="2222"/>
                            <a:pt x="887" y="2222"/>
                            <a:pt x="887" y="2223"/>
                          </a:cubicBezTo>
                          <a:cubicBezTo>
                            <a:pt x="887" y="2223"/>
                            <a:pt x="887" y="2223"/>
                            <a:pt x="888" y="2223"/>
                          </a:cubicBezTo>
                          <a:cubicBezTo>
                            <a:pt x="888" y="2223"/>
                            <a:pt x="888" y="2223"/>
                            <a:pt x="888" y="2223"/>
                          </a:cubicBezTo>
                          <a:cubicBezTo>
                            <a:pt x="888" y="2223"/>
                            <a:pt x="888" y="2223"/>
                            <a:pt x="888" y="2223"/>
                          </a:cubicBezTo>
                          <a:cubicBezTo>
                            <a:pt x="888" y="2223"/>
                            <a:pt x="889" y="2224"/>
                            <a:pt x="889" y="2224"/>
                          </a:cubicBezTo>
                          <a:cubicBezTo>
                            <a:pt x="889" y="2224"/>
                            <a:pt x="889" y="2224"/>
                            <a:pt x="889" y="2224"/>
                          </a:cubicBezTo>
                          <a:cubicBezTo>
                            <a:pt x="889" y="2224"/>
                            <a:pt x="889" y="2223"/>
                            <a:pt x="889" y="2223"/>
                          </a:cubicBezTo>
                          <a:cubicBezTo>
                            <a:pt x="890" y="2223"/>
                            <a:pt x="890" y="2224"/>
                            <a:pt x="890" y="2224"/>
                          </a:cubicBezTo>
                          <a:cubicBezTo>
                            <a:pt x="890" y="2224"/>
                            <a:pt x="890" y="2224"/>
                            <a:pt x="890" y="2225"/>
                          </a:cubicBezTo>
                          <a:cubicBezTo>
                            <a:pt x="890" y="2225"/>
                            <a:pt x="890" y="2225"/>
                            <a:pt x="890" y="2225"/>
                          </a:cubicBezTo>
                          <a:cubicBezTo>
                            <a:pt x="891" y="2225"/>
                            <a:pt x="891" y="2225"/>
                            <a:pt x="891" y="2225"/>
                          </a:cubicBezTo>
                          <a:cubicBezTo>
                            <a:pt x="891" y="2225"/>
                            <a:pt x="891" y="2225"/>
                            <a:pt x="891" y="2225"/>
                          </a:cubicBezTo>
                          <a:cubicBezTo>
                            <a:pt x="891" y="2225"/>
                            <a:pt x="891" y="2225"/>
                            <a:pt x="892" y="2225"/>
                          </a:cubicBezTo>
                          <a:cubicBezTo>
                            <a:pt x="892" y="2225"/>
                            <a:pt x="892" y="2225"/>
                            <a:pt x="892" y="2225"/>
                          </a:cubicBezTo>
                          <a:cubicBezTo>
                            <a:pt x="892" y="2225"/>
                            <a:pt x="892" y="2226"/>
                            <a:pt x="892" y="2226"/>
                          </a:cubicBezTo>
                          <a:cubicBezTo>
                            <a:pt x="892" y="2226"/>
                            <a:pt x="893" y="2226"/>
                            <a:pt x="893" y="2226"/>
                          </a:cubicBezTo>
                          <a:cubicBezTo>
                            <a:pt x="893" y="2226"/>
                            <a:pt x="893" y="2226"/>
                            <a:pt x="893" y="2226"/>
                          </a:cubicBezTo>
                          <a:cubicBezTo>
                            <a:pt x="893" y="2226"/>
                            <a:pt x="893" y="2226"/>
                            <a:pt x="893" y="2226"/>
                          </a:cubicBezTo>
                          <a:cubicBezTo>
                            <a:pt x="894" y="2227"/>
                            <a:pt x="894" y="2226"/>
                            <a:pt x="894" y="2226"/>
                          </a:cubicBezTo>
                          <a:cubicBezTo>
                            <a:pt x="894" y="2227"/>
                            <a:pt x="894" y="2227"/>
                            <a:pt x="894" y="2227"/>
                          </a:cubicBezTo>
                          <a:cubicBezTo>
                            <a:pt x="894" y="2227"/>
                            <a:pt x="894" y="2227"/>
                            <a:pt x="895" y="2227"/>
                          </a:cubicBezTo>
                          <a:cubicBezTo>
                            <a:pt x="895" y="2227"/>
                            <a:pt x="895" y="2227"/>
                            <a:pt x="895" y="2227"/>
                          </a:cubicBezTo>
                          <a:cubicBezTo>
                            <a:pt x="895" y="2227"/>
                            <a:pt x="895" y="2228"/>
                            <a:pt x="895" y="2228"/>
                          </a:cubicBezTo>
                          <a:cubicBezTo>
                            <a:pt x="895" y="2228"/>
                            <a:pt x="896" y="2227"/>
                            <a:pt x="896" y="2227"/>
                          </a:cubicBezTo>
                          <a:cubicBezTo>
                            <a:pt x="896" y="2227"/>
                            <a:pt x="896" y="2227"/>
                            <a:pt x="896" y="2227"/>
                          </a:cubicBezTo>
                          <a:cubicBezTo>
                            <a:pt x="896" y="2227"/>
                            <a:pt x="896" y="2228"/>
                            <a:pt x="896" y="2229"/>
                          </a:cubicBezTo>
                          <a:cubicBezTo>
                            <a:pt x="896" y="2229"/>
                            <a:pt x="897" y="2229"/>
                            <a:pt x="897" y="2229"/>
                          </a:cubicBezTo>
                          <a:cubicBezTo>
                            <a:pt x="897" y="2229"/>
                            <a:pt x="897" y="2229"/>
                            <a:pt x="897" y="2229"/>
                          </a:cubicBezTo>
                          <a:cubicBezTo>
                            <a:pt x="897" y="2229"/>
                            <a:pt x="897" y="2228"/>
                            <a:pt x="897" y="2228"/>
                          </a:cubicBezTo>
                          <a:cubicBezTo>
                            <a:pt x="898" y="2229"/>
                            <a:pt x="898" y="2229"/>
                            <a:pt x="898" y="2229"/>
                          </a:cubicBezTo>
                          <a:cubicBezTo>
                            <a:pt x="898" y="2229"/>
                            <a:pt x="898" y="2229"/>
                            <a:pt x="898" y="2229"/>
                          </a:cubicBezTo>
                          <a:cubicBezTo>
                            <a:pt x="898" y="2229"/>
                            <a:pt x="898" y="2229"/>
                            <a:pt x="899" y="2229"/>
                          </a:cubicBezTo>
                          <a:cubicBezTo>
                            <a:pt x="899" y="2230"/>
                            <a:pt x="899" y="2230"/>
                            <a:pt x="899" y="2230"/>
                          </a:cubicBezTo>
                          <a:cubicBezTo>
                            <a:pt x="899" y="2230"/>
                            <a:pt x="899" y="2230"/>
                            <a:pt x="899" y="2230"/>
                          </a:cubicBezTo>
                          <a:cubicBezTo>
                            <a:pt x="899" y="2230"/>
                            <a:pt x="900" y="2230"/>
                            <a:pt x="900" y="2230"/>
                          </a:cubicBezTo>
                          <a:cubicBezTo>
                            <a:pt x="900" y="2230"/>
                            <a:pt x="900" y="2230"/>
                            <a:pt x="900" y="2230"/>
                          </a:cubicBezTo>
                          <a:cubicBezTo>
                            <a:pt x="900" y="2230"/>
                            <a:pt x="900" y="2230"/>
                            <a:pt x="900" y="2230"/>
                          </a:cubicBezTo>
                          <a:cubicBezTo>
                            <a:pt x="901" y="2231"/>
                            <a:pt x="901" y="2231"/>
                            <a:pt x="901" y="2231"/>
                          </a:cubicBezTo>
                          <a:cubicBezTo>
                            <a:pt x="901" y="2231"/>
                            <a:pt x="901" y="2231"/>
                            <a:pt x="901" y="2231"/>
                          </a:cubicBezTo>
                          <a:cubicBezTo>
                            <a:pt x="901" y="2231"/>
                            <a:pt x="901" y="2231"/>
                            <a:pt x="902" y="2231"/>
                          </a:cubicBezTo>
                          <a:cubicBezTo>
                            <a:pt x="902" y="2231"/>
                            <a:pt x="902" y="2231"/>
                            <a:pt x="902" y="2231"/>
                          </a:cubicBezTo>
                          <a:cubicBezTo>
                            <a:pt x="902" y="2231"/>
                            <a:pt x="902" y="2231"/>
                            <a:pt x="902" y="2232"/>
                          </a:cubicBezTo>
                          <a:cubicBezTo>
                            <a:pt x="902" y="2232"/>
                            <a:pt x="903" y="2232"/>
                            <a:pt x="903" y="2232"/>
                          </a:cubicBezTo>
                          <a:cubicBezTo>
                            <a:pt x="903" y="2232"/>
                            <a:pt x="903" y="2232"/>
                            <a:pt x="903" y="2232"/>
                          </a:cubicBezTo>
                          <a:cubicBezTo>
                            <a:pt x="903" y="2232"/>
                            <a:pt x="903" y="2232"/>
                            <a:pt x="903" y="2232"/>
                          </a:cubicBezTo>
                          <a:cubicBezTo>
                            <a:pt x="903" y="2232"/>
                            <a:pt x="904" y="2232"/>
                            <a:pt x="904" y="2232"/>
                          </a:cubicBezTo>
                          <a:cubicBezTo>
                            <a:pt x="904" y="2232"/>
                            <a:pt x="904" y="2232"/>
                            <a:pt x="904" y="2232"/>
                          </a:cubicBezTo>
                          <a:cubicBezTo>
                            <a:pt x="904" y="2233"/>
                            <a:pt x="904" y="2233"/>
                            <a:pt x="904" y="2233"/>
                          </a:cubicBezTo>
                          <a:cubicBezTo>
                            <a:pt x="905" y="2233"/>
                            <a:pt x="905" y="2233"/>
                            <a:pt x="905" y="2233"/>
                          </a:cubicBezTo>
                          <a:cubicBezTo>
                            <a:pt x="905" y="2233"/>
                            <a:pt x="905" y="2233"/>
                            <a:pt x="905" y="2233"/>
                          </a:cubicBezTo>
                          <a:cubicBezTo>
                            <a:pt x="905" y="2233"/>
                            <a:pt x="905" y="2233"/>
                            <a:pt x="906" y="2233"/>
                          </a:cubicBezTo>
                          <a:cubicBezTo>
                            <a:pt x="906" y="2233"/>
                            <a:pt x="906" y="2233"/>
                            <a:pt x="906" y="2234"/>
                          </a:cubicBezTo>
                          <a:cubicBezTo>
                            <a:pt x="906" y="2234"/>
                            <a:pt x="906" y="2234"/>
                            <a:pt x="906" y="2234"/>
                          </a:cubicBezTo>
                          <a:cubicBezTo>
                            <a:pt x="906" y="2234"/>
                            <a:pt x="907" y="2234"/>
                            <a:pt x="907" y="2234"/>
                          </a:cubicBezTo>
                          <a:cubicBezTo>
                            <a:pt x="907" y="2234"/>
                            <a:pt x="907" y="2234"/>
                            <a:pt x="907" y="2234"/>
                          </a:cubicBezTo>
                          <a:cubicBezTo>
                            <a:pt x="907" y="2234"/>
                            <a:pt x="907" y="2234"/>
                            <a:pt x="907" y="2234"/>
                          </a:cubicBezTo>
                          <a:cubicBezTo>
                            <a:pt x="908" y="2234"/>
                            <a:pt x="908" y="2234"/>
                            <a:pt x="908" y="2234"/>
                          </a:cubicBezTo>
                          <a:cubicBezTo>
                            <a:pt x="908" y="2234"/>
                            <a:pt x="908" y="2235"/>
                            <a:pt x="908" y="2235"/>
                          </a:cubicBezTo>
                          <a:cubicBezTo>
                            <a:pt x="908" y="2235"/>
                            <a:pt x="908" y="2235"/>
                            <a:pt x="909" y="2235"/>
                          </a:cubicBezTo>
                          <a:cubicBezTo>
                            <a:pt x="909" y="2235"/>
                            <a:pt x="909" y="2235"/>
                            <a:pt x="909" y="2235"/>
                          </a:cubicBezTo>
                          <a:cubicBezTo>
                            <a:pt x="909" y="2235"/>
                            <a:pt x="909" y="2235"/>
                            <a:pt x="909" y="2235"/>
                          </a:cubicBezTo>
                          <a:cubicBezTo>
                            <a:pt x="909" y="2235"/>
                            <a:pt x="909" y="2235"/>
                            <a:pt x="910" y="2236"/>
                          </a:cubicBezTo>
                          <a:cubicBezTo>
                            <a:pt x="910" y="2236"/>
                            <a:pt x="910" y="2235"/>
                            <a:pt x="910" y="2235"/>
                          </a:cubicBezTo>
                          <a:cubicBezTo>
                            <a:pt x="910" y="2235"/>
                            <a:pt x="910" y="2235"/>
                            <a:pt x="910" y="2235"/>
                          </a:cubicBezTo>
                          <a:cubicBezTo>
                            <a:pt x="910" y="2235"/>
                            <a:pt x="911" y="2235"/>
                            <a:pt x="911" y="2236"/>
                          </a:cubicBezTo>
                          <a:cubicBezTo>
                            <a:pt x="911" y="2236"/>
                            <a:pt x="911" y="2236"/>
                            <a:pt x="911" y="2236"/>
                          </a:cubicBezTo>
                          <a:cubicBezTo>
                            <a:pt x="911" y="2236"/>
                            <a:pt x="911" y="2236"/>
                            <a:pt x="911" y="2236"/>
                          </a:cubicBezTo>
                          <a:cubicBezTo>
                            <a:pt x="912" y="2236"/>
                            <a:pt x="912" y="2236"/>
                            <a:pt x="912" y="2236"/>
                          </a:cubicBezTo>
                          <a:cubicBezTo>
                            <a:pt x="912" y="2236"/>
                            <a:pt x="912" y="2236"/>
                            <a:pt x="912" y="2236"/>
                          </a:cubicBezTo>
                          <a:cubicBezTo>
                            <a:pt x="912" y="2236"/>
                            <a:pt x="912" y="2237"/>
                            <a:pt x="913" y="2237"/>
                          </a:cubicBezTo>
                          <a:cubicBezTo>
                            <a:pt x="913" y="2237"/>
                            <a:pt x="913" y="2237"/>
                            <a:pt x="913" y="2237"/>
                          </a:cubicBezTo>
                          <a:cubicBezTo>
                            <a:pt x="913" y="2237"/>
                            <a:pt x="913" y="2237"/>
                            <a:pt x="913" y="2237"/>
                          </a:cubicBezTo>
                          <a:cubicBezTo>
                            <a:pt x="913" y="2237"/>
                            <a:pt x="914" y="2237"/>
                            <a:pt x="914" y="2237"/>
                          </a:cubicBezTo>
                          <a:cubicBezTo>
                            <a:pt x="914" y="2237"/>
                            <a:pt x="914" y="2237"/>
                            <a:pt x="914" y="2237"/>
                          </a:cubicBezTo>
                          <a:cubicBezTo>
                            <a:pt x="914" y="2237"/>
                            <a:pt x="914" y="2237"/>
                            <a:pt x="914" y="2237"/>
                          </a:cubicBezTo>
                          <a:cubicBezTo>
                            <a:pt x="915" y="2237"/>
                            <a:pt x="915" y="2237"/>
                            <a:pt x="915" y="2237"/>
                          </a:cubicBezTo>
                          <a:cubicBezTo>
                            <a:pt x="915" y="2238"/>
                            <a:pt x="915" y="2238"/>
                            <a:pt x="915" y="2238"/>
                          </a:cubicBezTo>
                          <a:cubicBezTo>
                            <a:pt x="915" y="2238"/>
                            <a:pt x="915" y="2238"/>
                            <a:pt x="915" y="2238"/>
                          </a:cubicBezTo>
                          <a:cubicBezTo>
                            <a:pt x="916" y="2238"/>
                            <a:pt x="916" y="2238"/>
                            <a:pt x="916" y="2238"/>
                          </a:cubicBezTo>
                          <a:cubicBezTo>
                            <a:pt x="916" y="2238"/>
                            <a:pt x="916" y="2238"/>
                            <a:pt x="916" y="2238"/>
                          </a:cubicBezTo>
                          <a:cubicBezTo>
                            <a:pt x="916" y="2238"/>
                            <a:pt x="916" y="2238"/>
                            <a:pt x="917" y="2238"/>
                          </a:cubicBezTo>
                          <a:cubicBezTo>
                            <a:pt x="917" y="2238"/>
                            <a:pt x="917" y="2238"/>
                            <a:pt x="917" y="2238"/>
                          </a:cubicBezTo>
                          <a:cubicBezTo>
                            <a:pt x="917" y="2238"/>
                            <a:pt x="917" y="2239"/>
                            <a:pt x="917" y="2239"/>
                          </a:cubicBezTo>
                          <a:cubicBezTo>
                            <a:pt x="917" y="2239"/>
                            <a:pt x="918" y="2239"/>
                            <a:pt x="918" y="2239"/>
                          </a:cubicBezTo>
                          <a:cubicBezTo>
                            <a:pt x="918" y="2239"/>
                            <a:pt x="918" y="2239"/>
                            <a:pt x="918" y="2239"/>
                          </a:cubicBezTo>
                          <a:cubicBezTo>
                            <a:pt x="918" y="2239"/>
                            <a:pt x="918" y="2239"/>
                            <a:pt x="918" y="2239"/>
                          </a:cubicBezTo>
                          <a:cubicBezTo>
                            <a:pt x="919" y="2239"/>
                            <a:pt x="919" y="2239"/>
                            <a:pt x="919" y="2240"/>
                          </a:cubicBezTo>
                          <a:cubicBezTo>
                            <a:pt x="919" y="2240"/>
                            <a:pt x="919" y="2240"/>
                            <a:pt x="919" y="2240"/>
                          </a:cubicBezTo>
                          <a:cubicBezTo>
                            <a:pt x="919" y="2240"/>
                            <a:pt x="919" y="2241"/>
                            <a:pt x="920" y="2241"/>
                          </a:cubicBezTo>
                          <a:cubicBezTo>
                            <a:pt x="920" y="2241"/>
                            <a:pt x="920" y="2240"/>
                            <a:pt x="920" y="2240"/>
                          </a:cubicBezTo>
                          <a:cubicBezTo>
                            <a:pt x="920" y="2240"/>
                            <a:pt x="920" y="2240"/>
                            <a:pt x="920" y="2240"/>
                          </a:cubicBezTo>
                          <a:cubicBezTo>
                            <a:pt x="920" y="2240"/>
                            <a:pt x="921" y="2240"/>
                            <a:pt x="921" y="2240"/>
                          </a:cubicBezTo>
                          <a:cubicBezTo>
                            <a:pt x="921" y="2240"/>
                            <a:pt x="921" y="2241"/>
                            <a:pt x="921" y="2241"/>
                          </a:cubicBezTo>
                          <a:cubicBezTo>
                            <a:pt x="921" y="2241"/>
                            <a:pt x="921" y="2241"/>
                            <a:pt x="921" y="2241"/>
                          </a:cubicBezTo>
                          <a:cubicBezTo>
                            <a:pt x="921" y="2241"/>
                            <a:pt x="922" y="2241"/>
                            <a:pt x="922" y="2241"/>
                          </a:cubicBezTo>
                          <a:cubicBezTo>
                            <a:pt x="922" y="2241"/>
                            <a:pt x="922" y="2241"/>
                            <a:pt x="922" y="2241"/>
                          </a:cubicBezTo>
                          <a:cubicBezTo>
                            <a:pt x="922" y="2241"/>
                            <a:pt x="922" y="2241"/>
                            <a:pt x="922" y="2241"/>
                          </a:cubicBezTo>
                          <a:cubicBezTo>
                            <a:pt x="923" y="2241"/>
                            <a:pt x="923" y="2242"/>
                            <a:pt x="923" y="2242"/>
                          </a:cubicBezTo>
                          <a:cubicBezTo>
                            <a:pt x="923" y="2242"/>
                            <a:pt x="923" y="2242"/>
                            <a:pt x="923" y="2242"/>
                          </a:cubicBezTo>
                          <a:cubicBezTo>
                            <a:pt x="923" y="2242"/>
                            <a:pt x="923" y="2242"/>
                            <a:pt x="924" y="2242"/>
                          </a:cubicBezTo>
                          <a:cubicBezTo>
                            <a:pt x="924" y="2242"/>
                            <a:pt x="924" y="2242"/>
                            <a:pt x="924" y="2242"/>
                          </a:cubicBezTo>
                          <a:cubicBezTo>
                            <a:pt x="924" y="2242"/>
                            <a:pt x="924" y="2242"/>
                            <a:pt x="924" y="2242"/>
                          </a:cubicBezTo>
                          <a:cubicBezTo>
                            <a:pt x="924" y="2242"/>
                            <a:pt x="925" y="2242"/>
                            <a:pt x="925" y="2243"/>
                          </a:cubicBezTo>
                          <a:cubicBezTo>
                            <a:pt x="925" y="2243"/>
                            <a:pt x="925" y="2243"/>
                            <a:pt x="925" y="2243"/>
                          </a:cubicBezTo>
                          <a:cubicBezTo>
                            <a:pt x="925" y="2243"/>
                            <a:pt x="925" y="2242"/>
                            <a:pt x="925" y="2242"/>
                          </a:cubicBezTo>
                          <a:cubicBezTo>
                            <a:pt x="926" y="2242"/>
                            <a:pt x="926" y="2243"/>
                            <a:pt x="926" y="2243"/>
                          </a:cubicBezTo>
                          <a:cubicBezTo>
                            <a:pt x="926" y="2243"/>
                            <a:pt x="926" y="2243"/>
                            <a:pt x="926" y="2243"/>
                          </a:cubicBezTo>
                          <a:cubicBezTo>
                            <a:pt x="926" y="2244"/>
                            <a:pt x="926" y="2243"/>
                            <a:pt x="927" y="2243"/>
                          </a:cubicBezTo>
                          <a:cubicBezTo>
                            <a:pt x="927" y="2243"/>
                            <a:pt x="927" y="2243"/>
                            <a:pt x="927" y="2244"/>
                          </a:cubicBezTo>
                          <a:cubicBezTo>
                            <a:pt x="927" y="2244"/>
                            <a:pt x="927" y="2243"/>
                            <a:pt x="927" y="2243"/>
                          </a:cubicBezTo>
                          <a:cubicBezTo>
                            <a:pt x="927" y="2244"/>
                            <a:pt x="928" y="2244"/>
                            <a:pt x="928" y="2244"/>
                          </a:cubicBezTo>
                          <a:cubicBezTo>
                            <a:pt x="928" y="2244"/>
                            <a:pt x="928" y="2244"/>
                            <a:pt x="928" y="2244"/>
                          </a:cubicBezTo>
                          <a:cubicBezTo>
                            <a:pt x="928" y="2244"/>
                            <a:pt x="928" y="2244"/>
                            <a:pt x="928" y="2244"/>
                          </a:cubicBezTo>
                          <a:cubicBezTo>
                            <a:pt x="928" y="2244"/>
                            <a:pt x="929" y="2244"/>
                            <a:pt x="929" y="2244"/>
                          </a:cubicBezTo>
                          <a:cubicBezTo>
                            <a:pt x="929" y="2244"/>
                            <a:pt x="929" y="2244"/>
                            <a:pt x="929" y="2244"/>
                          </a:cubicBezTo>
                          <a:cubicBezTo>
                            <a:pt x="929" y="2244"/>
                            <a:pt x="929" y="2245"/>
                            <a:pt x="929" y="2245"/>
                          </a:cubicBezTo>
                          <a:cubicBezTo>
                            <a:pt x="930" y="2245"/>
                            <a:pt x="930" y="2245"/>
                            <a:pt x="930" y="2245"/>
                          </a:cubicBezTo>
                          <a:cubicBezTo>
                            <a:pt x="930" y="2245"/>
                            <a:pt x="930" y="2245"/>
                            <a:pt x="930" y="2245"/>
                          </a:cubicBezTo>
                          <a:cubicBezTo>
                            <a:pt x="930" y="2245"/>
                            <a:pt x="930" y="2245"/>
                            <a:pt x="931" y="2245"/>
                          </a:cubicBezTo>
                          <a:cubicBezTo>
                            <a:pt x="931" y="2245"/>
                            <a:pt x="931" y="2245"/>
                            <a:pt x="931" y="2245"/>
                          </a:cubicBezTo>
                          <a:cubicBezTo>
                            <a:pt x="931" y="2245"/>
                            <a:pt x="931" y="2245"/>
                            <a:pt x="931" y="2245"/>
                          </a:cubicBezTo>
                          <a:cubicBezTo>
                            <a:pt x="931" y="2245"/>
                            <a:pt x="932" y="2245"/>
                            <a:pt x="932" y="2245"/>
                          </a:cubicBezTo>
                          <a:cubicBezTo>
                            <a:pt x="932" y="2246"/>
                            <a:pt x="932" y="2246"/>
                            <a:pt x="932" y="2246"/>
                          </a:cubicBezTo>
                          <a:cubicBezTo>
                            <a:pt x="932" y="2246"/>
                            <a:pt x="932" y="2246"/>
                            <a:pt x="932" y="2246"/>
                          </a:cubicBezTo>
                          <a:cubicBezTo>
                            <a:pt x="933" y="2246"/>
                            <a:pt x="933" y="2246"/>
                            <a:pt x="933" y="2246"/>
                          </a:cubicBezTo>
                          <a:cubicBezTo>
                            <a:pt x="933" y="2246"/>
                            <a:pt x="933" y="2246"/>
                            <a:pt x="933" y="2246"/>
                          </a:cubicBezTo>
                          <a:cubicBezTo>
                            <a:pt x="933" y="2246"/>
                            <a:pt x="933" y="2246"/>
                            <a:pt x="934" y="2246"/>
                          </a:cubicBezTo>
                          <a:cubicBezTo>
                            <a:pt x="934" y="2246"/>
                            <a:pt x="934" y="2246"/>
                            <a:pt x="934" y="2246"/>
                          </a:cubicBezTo>
                          <a:cubicBezTo>
                            <a:pt x="934" y="2246"/>
                            <a:pt x="934" y="2246"/>
                            <a:pt x="934" y="2246"/>
                          </a:cubicBezTo>
                          <a:cubicBezTo>
                            <a:pt x="934" y="2246"/>
                            <a:pt x="934" y="2246"/>
                            <a:pt x="935" y="2247"/>
                          </a:cubicBezTo>
                          <a:cubicBezTo>
                            <a:pt x="935" y="2247"/>
                            <a:pt x="935" y="2247"/>
                            <a:pt x="935" y="2247"/>
                          </a:cubicBezTo>
                          <a:cubicBezTo>
                            <a:pt x="935" y="2247"/>
                            <a:pt x="935" y="2247"/>
                            <a:pt x="935" y="2247"/>
                          </a:cubicBezTo>
                          <a:cubicBezTo>
                            <a:pt x="935" y="2247"/>
                            <a:pt x="936" y="2247"/>
                            <a:pt x="936" y="2247"/>
                          </a:cubicBezTo>
                          <a:cubicBezTo>
                            <a:pt x="936" y="2247"/>
                            <a:pt x="936" y="2247"/>
                            <a:pt x="936" y="2247"/>
                          </a:cubicBezTo>
                          <a:cubicBezTo>
                            <a:pt x="936" y="2247"/>
                            <a:pt x="936" y="2248"/>
                            <a:pt x="936" y="2248"/>
                          </a:cubicBezTo>
                          <a:cubicBezTo>
                            <a:pt x="937" y="2248"/>
                            <a:pt x="937" y="2247"/>
                            <a:pt x="937" y="2248"/>
                          </a:cubicBezTo>
                          <a:cubicBezTo>
                            <a:pt x="937" y="2248"/>
                            <a:pt x="937" y="2248"/>
                            <a:pt x="937" y="2248"/>
                          </a:cubicBezTo>
                          <a:cubicBezTo>
                            <a:pt x="937" y="2248"/>
                            <a:pt x="937" y="2248"/>
                            <a:pt x="938" y="2248"/>
                          </a:cubicBezTo>
                          <a:cubicBezTo>
                            <a:pt x="938" y="2248"/>
                            <a:pt x="938" y="2248"/>
                            <a:pt x="938" y="2248"/>
                          </a:cubicBezTo>
                          <a:cubicBezTo>
                            <a:pt x="938" y="2248"/>
                            <a:pt x="938" y="2248"/>
                            <a:pt x="938" y="2248"/>
                          </a:cubicBezTo>
                          <a:cubicBezTo>
                            <a:pt x="938" y="2248"/>
                            <a:pt x="939" y="2248"/>
                            <a:pt x="939" y="2248"/>
                          </a:cubicBezTo>
                          <a:cubicBezTo>
                            <a:pt x="939" y="2249"/>
                            <a:pt x="939" y="2249"/>
                            <a:pt x="939" y="2249"/>
                          </a:cubicBezTo>
                          <a:cubicBezTo>
                            <a:pt x="939" y="2249"/>
                            <a:pt x="939" y="2248"/>
                            <a:pt x="939" y="2248"/>
                          </a:cubicBezTo>
                          <a:cubicBezTo>
                            <a:pt x="940" y="2248"/>
                            <a:pt x="940" y="2249"/>
                            <a:pt x="940" y="2249"/>
                          </a:cubicBezTo>
                          <a:cubicBezTo>
                            <a:pt x="940" y="2249"/>
                            <a:pt x="940" y="2249"/>
                            <a:pt x="940" y="2249"/>
                          </a:cubicBezTo>
                          <a:cubicBezTo>
                            <a:pt x="940" y="2249"/>
                            <a:pt x="940" y="2249"/>
                            <a:pt x="940" y="2249"/>
                          </a:cubicBezTo>
                          <a:cubicBezTo>
                            <a:pt x="941" y="2249"/>
                            <a:pt x="941" y="2249"/>
                            <a:pt x="941" y="2249"/>
                          </a:cubicBezTo>
                          <a:cubicBezTo>
                            <a:pt x="941" y="2249"/>
                            <a:pt x="941" y="2249"/>
                            <a:pt x="941" y="2249"/>
                          </a:cubicBezTo>
                          <a:cubicBezTo>
                            <a:pt x="941" y="2249"/>
                            <a:pt x="941" y="2249"/>
                            <a:pt x="942" y="2249"/>
                          </a:cubicBezTo>
                          <a:cubicBezTo>
                            <a:pt x="942" y="2249"/>
                            <a:pt x="942" y="2249"/>
                            <a:pt x="942" y="2249"/>
                          </a:cubicBezTo>
                          <a:cubicBezTo>
                            <a:pt x="942" y="2249"/>
                            <a:pt x="942" y="2249"/>
                            <a:pt x="942" y="2249"/>
                          </a:cubicBezTo>
                          <a:cubicBezTo>
                            <a:pt x="942" y="2249"/>
                            <a:pt x="943" y="2249"/>
                            <a:pt x="943" y="2249"/>
                          </a:cubicBezTo>
                          <a:cubicBezTo>
                            <a:pt x="943" y="2250"/>
                            <a:pt x="943" y="2250"/>
                            <a:pt x="943" y="2250"/>
                          </a:cubicBezTo>
                          <a:cubicBezTo>
                            <a:pt x="943" y="2250"/>
                            <a:pt x="943" y="2250"/>
                            <a:pt x="943" y="2250"/>
                          </a:cubicBezTo>
                          <a:cubicBezTo>
                            <a:pt x="944" y="2250"/>
                            <a:pt x="944" y="2250"/>
                            <a:pt x="944" y="2250"/>
                          </a:cubicBezTo>
                          <a:cubicBezTo>
                            <a:pt x="944" y="2250"/>
                            <a:pt x="944" y="2250"/>
                            <a:pt x="944" y="2250"/>
                          </a:cubicBezTo>
                          <a:cubicBezTo>
                            <a:pt x="944" y="2250"/>
                            <a:pt x="944" y="2250"/>
                            <a:pt x="945" y="2250"/>
                          </a:cubicBezTo>
                          <a:cubicBezTo>
                            <a:pt x="945" y="2250"/>
                            <a:pt x="945" y="2250"/>
                            <a:pt x="945" y="2250"/>
                          </a:cubicBezTo>
                          <a:cubicBezTo>
                            <a:pt x="945" y="2250"/>
                            <a:pt x="945" y="2251"/>
                            <a:pt x="945" y="2251"/>
                          </a:cubicBezTo>
                          <a:cubicBezTo>
                            <a:pt x="945" y="2251"/>
                            <a:pt x="946" y="2251"/>
                            <a:pt x="946" y="2251"/>
                          </a:cubicBezTo>
                          <a:cubicBezTo>
                            <a:pt x="946" y="2251"/>
                            <a:pt x="946" y="2251"/>
                            <a:pt x="946" y="2251"/>
                          </a:cubicBezTo>
                          <a:cubicBezTo>
                            <a:pt x="946" y="2251"/>
                            <a:pt x="946" y="2251"/>
                            <a:pt x="946" y="2251"/>
                          </a:cubicBezTo>
                          <a:cubicBezTo>
                            <a:pt x="946" y="2251"/>
                            <a:pt x="947" y="2251"/>
                            <a:pt x="947" y="2251"/>
                          </a:cubicBezTo>
                          <a:cubicBezTo>
                            <a:pt x="947" y="2251"/>
                            <a:pt x="947" y="2251"/>
                            <a:pt x="947" y="2251"/>
                          </a:cubicBezTo>
                          <a:cubicBezTo>
                            <a:pt x="947" y="2251"/>
                            <a:pt x="947" y="2251"/>
                            <a:pt x="947" y="2251"/>
                          </a:cubicBezTo>
                          <a:cubicBezTo>
                            <a:pt x="948" y="2251"/>
                            <a:pt x="948" y="2251"/>
                            <a:pt x="948" y="2251"/>
                          </a:cubicBezTo>
                          <a:cubicBezTo>
                            <a:pt x="948" y="2251"/>
                            <a:pt x="948" y="2252"/>
                            <a:pt x="948" y="2252"/>
                          </a:cubicBezTo>
                          <a:cubicBezTo>
                            <a:pt x="948" y="2252"/>
                            <a:pt x="948" y="2252"/>
                            <a:pt x="949" y="2251"/>
                          </a:cubicBezTo>
                          <a:cubicBezTo>
                            <a:pt x="949" y="2251"/>
                            <a:pt x="949" y="2252"/>
                            <a:pt x="949" y="2252"/>
                          </a:cubicBezTo>
                          <a:cubicBezTo>
                            <a:pt x="949" y="2252"/>
                            <a:pt x="949" y="2252"/>
                            <a:pt x="949" y="2252"/>
                          </a:cubicBezTo>
                          <a:cubicBezTo>
                            <a:pt x="949" y="2252"/>
                            <a:pt x="950" y="2252"/>
                            <a:pt x="950" y="2252"/>
                          </a:cubicBezTo>
                          <a:cubicBezTo>
                            <a:pt x="950" y="2252"/>
                            <a:pt x="950" y="2252"/>
                            <a:pt x="950" y="2252"/>
                          </a:cubicBezTo>
                          <a:cubicBezTo>
                            <a:pt x="950" y="2252"/>
                            <a:pt x="950" y="2252"/>
                            <a:pt x="950" y="2252"/>
                          </a:cubicBezTo>
                          <a:cubicBezTo>
                            <a:pt x="951" y="2252"/>
                            <a:pt x="951" y="2252"/>
                            <a:pt x="951" y="2252"/>
                          </a:cubicBezTo>
                          <a:cubicBezTo>
                            <a:pt x="951" y="2252"/>
                            <a:pt x="951" y="2252"/>
                            <a:pt x="951" y="2252"/>
                          </a:cubicBezTo>
                          <a:cubicBezTo>
                            <a:pt x="951" y="2252"/>
                            <a:pt x="951" y="2252"/>
                            <a:pt x="952" y="2252"/>
                          </a:cubicBezTo>
                          <a:cubicBezTo>
                            <a:pt x="952" y="2253"/>
                            <a:pt x="952" y="2253"/>
                            <a:pt x="952" y="2253"/>
                          </a:cubicBezTo>
                          <a:cubicBezTo>
                            <a:pt x="952" y="2253"/>
                            <a:pt x="952" y="2253"/>
                            <a:pt x="952" y="2253"/>
                          </a:cubicBezTo>
                          <a:cubicBezTo>
                            <a:pt x="952" y="2253"/>
                            <a:pt x="953" y="2253"/>
                            <a:pt x="953" y="2253"/>
                          </a:cubicBezTo>
                          <a:cubicBezTo>
                            <a:pt x="953" y="2253"/>
                            <a:pt x="953" y="2253"/>
                            <a:pt x="953" y="2253"/>
                          </a:cubicBezTo>
                          <a:cubicBezTo>
                            <a:pt x="953" y="2253"/>
                            <a:pt x="953" y="2253"/>
                            <a:pt x="953" y="2253"/>
                          </a:cubicBezTo>
                          <a:cubicBezTo>
                            <a:pt x="953" y="2253"/>
                            <a:pt x="954" y="2253"/>
                            <a:pt x="954" y="2253"/>
                          </a:cubicBezTo>
                          <a:cubicBezTo>
                            <a:pt x="954" y="2253"/>
                            <a:pt x="954" y="2253"/>
                            <a:pt x="954" y="2253"/>
                          </a:cubicBezTo>
                          <a:cubicBezTo>
                            <a:pt x="954" y="2254"/>
                            <a:pt x="954" y="2254"/>
                            <a:pt x="954" y="2254"/>
                          </a:cubicBezTo>
                          <a:cubicBezTo>
                            <a:pt x="955" y="2254"/>
                            <a:pt x="955" y="2254"/>
                            <a:pt x="955" y="2254"/>
                          </a:cubicBezTo>
                          <a:cubicBezTo>
                            <a:pt x="955" y="2253"/>
                            <a:pt x="955" y="2253"/>
                            <a:pt x="955" y="2253"/>
                          </a:cubicBezTo>
                          <a:cubicBezTo>
                            <a:pt x="955" y="2253"/>
                            <a:pt x="955" y="2253"/>
                            <a:pt x="956" y="2254"/>
                          </a:cubicBezTo>
                          <a:cubicBezTo>
                            <a:pt x="956" y="2254"/>
                            <a:pt x="956" y="2254"/>
                            <a:pt x="956" y="2254"/>
                          </a:cubicBezTo>
                          <a:cubicBezTo>
                            <a:pt x="956" y="2254"/>
                            <a:pt x="956" y="2254"/>
                            <a:pt x="956" y="2254"/>
                          </a:cubicBezTo>
                          <a:cubicBezTo>
                            <a:pt x="956" y="2254"/>
                            <a:pt x="957" y="2254"/>
                            <a:pt x="957" y="2254"/>
                          </a:cubicBezTo>
                          <a:cubicBezTo>
                            <a:pt x="957" y="2254"/>
                            <a:pt x="957" y="2254"/>
                            <a:pt x="957" y="2254"/>
                          </a:cubicBezTo>
                          <a:cubicBezTo>
                            <a:pt x="957" y="2254"/>
                            <a:pt x="957" y="2254"/>
                            <a:pt x="957" y="2254"/>
                          </a:cubicBezTo>
                          <a:cubicBezTo>
                            <a:pt x="958" y="2254"/>
                            <a:pt x="958" y="2254"/>
                            <a:pt x="958" y="2254"/>
                          </a:cubicBezTo>
                          <a:cubicBezTo>
                            <a:pt x="958" y="2254"/>
                            <a:pt x="958" y="2254"/>
                            <a:pt x="958" y="2254"/>
                          </a:cubicBezTo>
                          <a:cubicBezTo>
                            <a:pt x="958" y="2254"/>
                            <a:pt x="958" y="2254"/>
                            <a:pt x="959" y="2254"/>
                          </a:cubicBezTo>
                          <a:cubicBezTo>
                            <a:pt x="959" y="2254"/>
                            <a:pt x="959" y="2255"/>
                            <a:pt x="959" y="2255"/>
                          </a:cubicBezTo>
                          <a:cubicBezTo>
                            <a:pt x="959" y="2255"/>
                            <a:pt x="959" y="2255"/>
                            <a:pt x="959" y="2255"/>
                          </a:cubicBezTo>
                          <a:cubicBezTo>
                            <a:pt x="959" y="2255"/>
                            <a:pt x="959" y="2255"/>
                            <a:pt x="960" y="2255"/>
                          </a:cubicBezTo>
                          <a:cubicBezTo>
                            <a:pt x="960" y="2255"/>
                            <a:pt x="960" y="2255"/>
                            <a:pt x="960" y="2255"/>
                          </a:cubicBezTo>
                          <a:cubicBezTo>
                            <a:pt x="960" y="2255"/>
                            <a:pt x="960" y="2255"/>
                            <a:pt x="960" y="2255"/>
                          </a:cubicBezTo>
                          <a:cubicBezTo>
                            <a:pt x="960" y="2255"/>
                            <a:pt x="961" y="2255"/>
                            <a:pt x="961" y="2255"/>
                          </a:cubicBezTo>
                          <a:cubicBezTo>
                            <a:pt x="961" y="2255"/>
                            <a:pt x="961" y="2255"/>
                            <a:pt x="961" y="2255"/>
                          </a:cubicBezTo>
                          <a:cubicBezTo>
                            <a:pt x="961" y="2255"/>
                            <a:pt x="961" y="2255"/>
                            <a:pt x="961" y="2255"/>
                          </a:cubicBezTo>
                          <a:cubicBezTo>
                            <a:pt x="962" y="2256"/>
                            <a:pt x="962" y="2256"/>
                            <a:pt x="962" y="2256"/>
                          </a:cubicBezTo>
                          <a:cubicBezTo>
                            <a:pt x="962" y="2256"/>
                            <a:pt x="962" y="2255"/>
                            <a:pt x="962" y="2255"/>
                          </a:cubicBezTo>
                          <a:cubicBezTo>
                            <a:pt x="962" y="2255"/>
                            <a:pt x="962" y="2256"/>
                            <a:pt x="963" y="2256"/>
                          </a:cubicBezTo>
                          <a:cubicBezTo>
                            <a:pt x="963" y="2256"/>
                            <a:pt x="963" y="2256"/>
                            <a:pt x="963" y="2256"/>
                          </a:cubicBezTo>
                          <a:cubicBezTo>
                            <a:pt x="963" y="2256"/>
                            <a:pt x="963" y="2256"/>
                            <a:pt x="963" y="2256"/>
                          </a:cubicBezTo>
                          <a:cubicBezTo>
                            <a:pt x="963" y="2256"/>
                            <a:pt x="964" y="2256"/>
                            <a:pt x="964" y="2256"/>
                          </a:cubicBezTo>
                          <a:cubicBezTo>
                            <a:pt x="964" y="2256"/>
                            <a:pt x="964" y="2256"/>
                            <a:pt x="964" y="2256"/>
                          </a:cubicBezTo>
                          <a:cubicBezTo>
                            <a:pt x="964" y="2256"/>
                            <a:pt x="964" y="2256"/>
                            <a:pt x="964" y="2256"/>
                          </a:cubicBezTo>
                          <a:cubicBezTo>
                            <a:pt x="965" y="2256"/>
                            <a:pt x="965" y="2256"/>
                            <a:pt x="965" y="2256"/>
                          </a:cubicBezTo>
                          <a:cubicBezTo>
                            <a:pt x="965" y="2256"/>
                            <a:pt x="965" y="2256"/>
                            <a:pt x="965" y="2256"/>
                          </a:cubicBezTo>
                          <a:cubicBezTo>
                            <a:pt x="965" y="2256"/>
                            <a:pt x="965" y="2257"/>
                            <a:pt x="965" y="2257"/>
                          </a:cubicBezTo>
                          <a:cubicBezTo>
                            <a:pt x="966" y="2257"/>
                            <a:pt x="966" y="2256"/>
                            <a:pt x="966" y="2256"/>
                          </a:cubicBezTo>
                          <a:cubicBezTo>
                            <a:pt x="966" y="2256"/>
                            <a:pt x="966" y="2256"/>
                            <a:pt x="966" y="2256"/>
                          </a:cubicBezTo>
                          <a:cubicBezTo>
                            <a:pt x="966" y="2256"/>
                            <a:pt x="966" y="2256"/>
                            <a:pt x="967" y="2256"/>
                          </a:cubicBezTo>
                          <a:cubicBezTo>
                            <a:pt x="967" y="2256"/>
                            <a:pt x="967" y="2257"/>
                            <a:pt x="967" y="2257"/>
                          </a:cubicBezTo>
                          <a:cubicBezTo>
                            <a:pt x="967" y="2257"/>
                            <a:pt x="967" y="2257"/>
                            <a:pt x="967" y="2257"/>
                          </a:cubicBezTo>
                          <a:cubicBezTo>
                            <a:pt x="967" y="2257"/>
                            <a:pt x="968" y="2257"/>
                            <a:pt x="968" y="2257"/>
                          </a:cubicBezTo>
                          <a:cubicBezTo>
                            <a:pt x="968" y="2257"/>
                            <a:pt x="968" y="2257"/>
                            <a:pt x="968" y="2257"/>
                          </a:cubicBezTo>
                          <a:cubicBezTo>
                            <a:pt x="968" y="2257"/>
                            <a:pt x="968" y="2257"/>
                            <a:pt x="968" y="2257"/>
                          </a:cubicBezTo>
                          <a:cubicBezTo>
                            <a:pt x="969" y="2257"/>
                            <a:pt x="969" y="2257"/>
                            <a:pt x="969" y="2257"/>
                          </a:cubicBezTo>
                          <a:cubicBezTo>
                            <a:pt x="969" y="2257"/>
                            <a:pt x="969" y="2257"/>
                            <a:pt x="969" y="2257"/>
                          </a:cubicBezTo>
                          <a:cubicBezTo>
                            <a:pt x="969" y="2257"/>
                            <a:pt x="969" y="2257"/>
                            <a:pt x="970" y="2257"/>
                          </a:cubicBezTo>
                          <a:cubicBezTo>
                            <a:pt x="970" y="2257"/>
                            <a:pt x="970" y="2257"/>
                            <a:pt x="970" y="2257"/>
                          </a:cubicBezTo>
                          <a:cubicBezTo>
                            <a:pt x="970" y="2257"/>
                            <a:pt x="970" y="2257"/>
                            <a:pt x="970" y="2258"/>
                          </a:cubicBezTo>
                          <a:cubicBezTo>
                            <a:pt x="970" y="2258"/>
                            <a:pt x="971" y="2258"/>
                            <a:pt x="971" y="2258"/>
                          </a:cubicBezTo>
                          <a:cubicBezTo>
                            <a:pt x="971" y="2258"/>
                            <a:pt x="971" y="2258"/>
                            <a:pt x="971" y="2258"/>
                          </a:cubicBezTo>
                          <a:cubicBezTo>
                            <a:pt x="971" y="2258"/>
                            <a:pt x="971" y="2257"/>
                            <a:pt x="971" y="2257"/>
                          </a:cubicBezTo>
                          <a:cubicBezTo>
                            <a:pt x="972" y="2257"/>
                            <a:pt x="972" y="2257"/>
                            <a:pt x="972" y="2258"/>
                          </a:cubicBezTo>
                          <a:cubicBezTo>
                            <a:pt x="972" y="2258"/>
                            <a:pt x="972" y="2258"/>
                            <a:pt x="972" y="2258"/>
                          </a:cubicBezTo>
                          <a:cubicBezTo>
                            <a:pt x="972" y="2258"/>
                            <a:pt x="972" y="2258"/>
                            <a:pt x="972" y="2258"/>
                          </a:cubicBezTo>
                          <a:cubicBezTo>
                            <a:pt x="973" y="2258"/>
                            <a:pt x="973" y="2258"/>
                            <a:pt x="973" y="2258"/>
                          </a:cubicBezTo>
                          <a:cubicBezTo>
                            <a:pt x="973" y="2258"/>
                            <a:pt x="973" y="2258"/>
                            <a:pt x="973" y="2258"/>
                          </a:cubicBezTo>
                          <a:cubicBezTo>
                            <a:pt x="973" y="2258"/>
                            <a:pt x="973" y="2258"/>
                            <a:pt x="974" y="2258"/>
                          </a:cubicBezTo>
                          <a:cubicBezTo>
                            <a:pt x="974" y="2258"/>
                            <a:pt x="974" y="2258"/>
                            <a:pt x="974" y="2258"/>
                          </a:cubicBezTo>
                          <a:cubicBezTo>
                            <a:pt x="974" y="2258"/>
                            <a:pt x="974" y="2258"/>
                            <a:pt x="974" y="2258"/>
                          </a:cubicBezTo>
                          <a:cubicBezTo>
                            <a:pt x="974" y="2258"/>
                            <a:pt x="975" y="2258"/>
                            <a:pt x="975" y="2258"/>
                          </a:cubicBezTo>
                          <a:cubicBezTo>
                            <a:pt x="975" y="2258"/>
                            <a:pt x="975" y="2258"/>
                            <a:pt x="975" y="2258"/>
                          </a:cubicBezTo>
                          <a:cubicBezTo>
                            <a:pt x="975" y="2258"/>
                            <a:pt x="975" y="2258"/>
                            <a:pt x="975" y="2258"/>
                          </a:cubicBezTo>
                          <a:cubicBezTo>
                            <a:pt x="976" y="2258"/>
                            <a:pt x="976" y="2258"/>
                            <a:pt x="976" y="2258"/>
                          </a:cubicBezTo>
                          <a:cubicBezTo>
                            <a:pt x="976" y="2258"/>
                            <a:pt x="976" y="2258"/>
                            <a:pt x="976" y="2258"/>
                          </a:cubicBezTo>
                          <a:cubicBezTo>
                            <a:pt x="976" y="2258"/>
                            <a:pt x="976" y="2259"/>
                            <a:pt x="977" y="2259"/>
                          </a:cubicBezTo>
                          <a:cubicBezTo>
                            <a:pt x="977" y="2259"/>
                            <a:pt x="977" y="2259"/>
                            <a:pt x="977" y="2259"/>
                          </a:cubicBezTo>
                          <a:cubicBezTo>
                            <a:pt x="977" y="2259"/>
                            <a:pt x="977" y="2259"/>
                            <a:pt x="977" y="2259"/>
                          </a:cubicBezTo>
                          <a:cubicBezTo>
                            <a:pt x="977" y="2259"/>
                            <a:pt x="978" y="2259"/>
                            <a:pt x="978" y="2259"/>
                          </a:cubicBezTo>
                          <a:cubicBezTo>
                            <a:pt x="978" y="2259"/>
                            <a:pt x="978" y="2259"/>
                            <a:pt x="978" y="2259"/>
                          </a:cubicBezTo>
                          <a:cubicBezTo>
                            <a:pt x="978" y="2259"/>
                            <a:pt x="978" y="2259"/>
                            <a:pt x="978" y="2259"/>
                          </a:cubicBezTo>
                          <a:cubicBezTo>
                            <a:pt x="978" y="2259"/>
                            <a:pt x="979" y="2259"/>
                            <a:pt x="979" y="2259"/>
                          </a:cubicBezTo>
                          <a:cubicBezTo>
                            <a:pt x="979" y="2259"/>
                            <a:pt x="979" y="2259"/>
                            <a:pt x="979" y="2259"/>
                          </a:cubicBezTo>
                          <a:cubicBezTo>
                            <a:pt x="979" y="2259"/>
                            <a:pt x="979" y="2259"/>
                            <a:pt x="979" y="2259"/>
                          </a:cubicBezTo>
                          <a:cubicBezTo>
                            <a:pt x="980" y="2259"/>
                            <a:pt x="980" y="2259"/>
                            <a:pt x="980" y="2259"/>
                          </a:cubicBezTo>
                          <a:cubicBezTo>
                            <a:pt x="980" y="2260"/>
                            <a:pt x="980" y="2260"/>
                            <a:pt x="980" y="2260"/>
                          </a:cubicBezTo>
                          <a:cubicBezTo>
                            <a:pt x="980" y="2260"/>
                            <a:pt x="980" y="2260"/>
                            <a:pt x="981" y="2260"/>
                          </a:cubicBezTo>
                          <a:cubicBezTo>
                            <a:pt x="981" y="2260"/>
                            <a:pt x="981" y="2260"/>
                            <a:pt x="981" y="2260"/>
                          </a:cubicBezTo>
                          <a:cubicBezTo>
                            <a:pt x="981" y="2260"/>
                            <a:pt x="981" y="2260"/>
                            <a:pt x="981" y="2260"/>
                          </a:cubicBezTo>
                          <a:cubicBezTo>
                            <a:pt x="981" y="2260"/>
                            <a:pt x="982" y="2260"/>
                            <a:pt x="982" y="2260"/>
                          </a:cubicBezTo>
                          <a:cubicBezTo>
                            <a:pt x="982" y="2260"/>
                            <a:pt x="982" y="2260"/>
                            <a:pt x="982" y="2260"/>
                          </a:cubicBezTo>
                          <a:cubicBezTo>
                            <a:pt x="982" y="2260"/>
                            <a:pt x="982" y="2260"/>
                            <a:pt x="982" y="2260"/>
                          </a:cubicBezTo>
                          <a:cubicBezTo>
                            <a:pt x="983" y="2260"/>
                            <a:pt x="983" y="2260"/>
                            <a:pt x="983" y="2260"/>
                          </a:cubicBezTo>
                          <a:cubicBezTo>
                            <a:pt x="983" y="2260"/>
                            <a:pt x="983" y="2260"/>
                            <a:pt x="983" y="2260"/>
                          </a:cubicBezTo>
                          <a:cubicBezTo>
                            <a:pt x="983" y="2260"/>
                            <a:pt x="983" y="2260"/>
                            <a:pt x="984" y="2260"/>
                          </a:cubicBezTo>
                          <a:cubicBezTo>
                            <a:pt x="984" y="2260"/>
                            <a:pt x="984" y="2260"/>
                            <a:pt x="984" y="2260"/>
                          </a:cubicBezTo>
                          <a:cubicBezTo>
                            <a:pt x="984" y="2260"/>
                            <a:pt x="984" y="2261"/>
                            <a:pt x="984" y="2261"/>
                          </a:cubicBezTo>
                          <a:cubicBezTo>
                            <a:pt x="984" y="2261"/>
                            <a:pt x="984" y="2261"/>
                            <a:pt x="985" y="2261"/>
                          </a:cubicBezTo>
                          <a:cubicBezTo>
                            <a:pt x="985" y="2261"/>
                            <a:pt x="985" y="2261"/>
                            <a:pt x="985" y="2261"/>
                          </a:cubicBezTo>
                          <a:cubicBezTo>
                            <a:pt x="985" y="2261"/>
                            <a:pt x="985" y="2261"/>
                            <a:pt x="985" y="2261"/>
                          </a:cubicBezTo>
                          <a:cubicBezTo>
                            <a:pt x="985" y="2261"/>
                            <a:pt x="986" y="2261"/>
                            <a:pt x="986" y="2261"/>
                          </a:cubicBezTo>
                          <a:cubicBezTo>
                            <a:pt x="986" y="2261"/>
                            <a:pt x="986" y="2261"/>
                            <a:pt x="986" y="2261"/>
                          </a:cubicBezTo>
                          <a:cubicBezTo>
                            <a:pt x="986" y="2261"/>
                            <a:pt x="986" y="2261"/>
                            <a:pt x="986" y="2261"/>
                          </a:cubicBezTo>
                          <a:cubicBezTo>
                            <a:pt x="987" y="2261"/>
                            <a:pt x="987" y="2261"/>
                            <a:pt x="987" y="2261"/>
                          </a:cubicBezTo>
                          <a:cubicBezTo>
                            <a:pt x="987" y="2261"/>
                            <a:pt x="987" y="2261"/>
                            <a:pt x="987" y="2261"/>
                          </a:cubicBezTo>
                          <a:cubicBezTo>
                            <a:pt x="987" y="2261"/>
                            <a:pt x="987" y="2261"/>
                            <a:pt x="988" y="2261"/>
                          </a:cubicBezTo>
                          <a:cubicBezTo>
                            <a:pt x="988" y="2261"/>
                            <a:pt x="988" y="2261"/>
                            <a:pt x="988" y="2261"/>
                          </a:cubicBezTo>
                          <a:cubicBezTo>
                            <a:pt x="988" y="2261"/>
                            <a:pt x="988" y="2261"/>
                            <a:pt x="988" y="2261"/>
                          </a:cubicBezTo>
                          <a:cubicBezTo>
                            <a:pt x="988" y="2262"/>
                            <a:pt x="989" y="2261"/>
                            <a:pt x="989" y="2261"/>
                          </a:cubicBezTo>
                          <a:cubicBezTo>
                            <a:pt x="989" y="2262"/>
                            <a:pt x="989" y="2262"/>
                            <a:pt x="989" y="2262"/>
                          </a:cubicBezTo>
                          <a:cubicBezTo>
                            <a:pt x="989" y="2262"/>
                            <a:pt x="989" y="2262"/>
                            <a:pt x="989" y="2262"/>
                          </a:cubicBezTo>
                          <a:cubicBezTo>
                            <a:pt x="990" y="2262"/>
                            <a:pt x="990" y="2262"/>
                            <a:pt x="990" y="2262"/>
                          </a:cubicBezTo>
                          <a:cubicBezTo>
                            <a:pt x="990" y="2262"/>
                            <a:pt x="990" y="2262"/>
                            <a:pt x="990" y="2262"/>
                          </a:cubicBezTo>
                          <a:cubicBezTo>
                            <a:pt x="990" y="2262"/>
                            <a:pt x="990" y="2262"/>
                            <a:pt x="990" y="2262"/>
                          </a:cubicBezTo>
                          <a:cubicBezTo>
                            <a:pt x="991" y="2262"/>
                            <a:pt x="991" y="2262"/>
                            <a:pt x="991" y="2262"/>
                          </a:cubicBezTo>
                          <a:cubicBezTo>
                            <a:pt x="991" y="2262"/>
                            <a:pt x="991" y="2262"/>
                            <a:pt x="991" y="2262"/>
                          </a:cubicBezTo>
                          <a:cubicBezTo>
                            <a:pt x="991" y="2262"/>
                            <a:pt x="991" y="2261"/>
                            <a:pt x="992" y="2261"/>
                          </a:cubicBezTo>
                          <a:cubicBezTo>
                            <a:pt x="992" y="2261"/>
                            <a:pt x="992" y="2262"/>
                            <a:pt x="992" y="2262"/>
                          </a:cubicBezTo>
                          <a:cubicBezTo>
                            <a:pt x="992" y="2262"/>
                            <a:pt x="992" y="2262"/>
                            <a:pt x="992" y="2262"/>
                          </a:cubicBezTo>
                          <a:cubicBezTo>
                            <a:pt x="992" y="2262"/>
                            <a:pt x="993" y="2262"/>
                            <a:pt x="993" y="2262"/>
                          </a:cubicBezTo>
                          <a:cubicBezTo>
                            <a:pt x="993" y="2262"/>
                            <a:pt x="993" y="2262"/>
                            <a:pt x="993" y="2262"/>
                          </a:cubicBezTo>
                          <a:cubicBezTo>
                            <a:pt x="993" y="2262"/>
                            <a:pt x="993" y="2262"/>
                            <a:pt x="993" y="2262"/>
                          </a:cubicBezTo>
                          <a:cubicBezTo>
                            <a:pt x="994" y="2262"/>
                            <a:pt x="994" y="2262"/>
                            <a:pt x="994" y="2262"/>
                          </a:cubicBezTo>
                          <a:cubicBezTo>
                            <a:pt x="994" y="2262"/>
                            <a:pt x="994" y="2262"/>
                            <a:pt x="994" y="2262"/>
                          </a:cubicBezTo>
                          <a:cubicBezTo>
                            <a:pt x="994" y="2262"/>
                            <a:pt x="994" y="2263"/>
                            <a:pt x="995" y="2263"/>
                          </a:cubicBezTo>
                          <a:cubicBezTo>
                            <a:pt x="995" y="2263"/>
                            <a:pt x="995" y="2263"/>
                            <a:pt x="995" y="2263"/>
                          </a:cubicBezTo>
                          <a:cubicBezTo>
                            <a:pt x="995" y="2263"/>
                            <a:pt x="995" y="2262"/>
                            <a:pt x="995" y="2262"/>
                          </a:cubicBezTo>
                          <a:cubicBezTo>
                            <a:pt x="995" y="2262"/>
                            <a:pt x="996" y="2263"/>
                            <a:pt x="996" y="2263"/>
                          </a:cubicBezTo>
                          <a:cubicBezTo>
                            <a:pt x="996" y="2263"/>
                            <a:pt x="996" y="2263"/>
                            <a:pt x="996" y="2263"/>
                          </a:cubicBezTo>
                          <a:cubicBezTo>
                            <a:pt x="996" y="2263"/>
                            <a:pt x="996" y="2263"/>
                            <a:pt x="996" y="2263"/>
                          </a:cubicBezTo>
                          <a:cubicBezTo>
                            <a:pt x="997" y="2263"/>
                            <a:pt x="997" y="2263"/>
                            <a:pt x="997" y="2263"/>
                          </a:cubicBezTo>
                          <a:cubicBezTo>
                            <a:pt x="997" y="2263"/>
                            <a:pt x="997" y="2263"/>
                            <a:pt x="997" y="2263"/>
                          </a:cubicBezTo>
                          <a:cubicBezTo>
                            <a:pt x="997" y="2263"/>
                            <a:pt x="997" y="2263"/>
                            <a:pt x="997" y="2262"/>
                          </a:cubicBezTo>
                          <a:cubicBezTo>
                            <a:pt x="998" y="2262"/>
                            <a:pt x="998" y="2263"/>
                            <a:pt x="998" y="2263"/>
                          </a:cubicBezTo>
                          <a:cubicBezTo>
                            <a:pt x="998" y="2263"/>
                            <a:pt x="998" y="2263"/>
                            <a:pt x="998" y="2263"/>
                          </a:cubicBezTo>
                          <a:cubicBezTo>
                            <a:pt x="998" y="2263"/>
                            <a:pt x="998" y="2263"/>
                            <a:pt x="999" y="2263"/>
                          </a:cubicBezTo>
                          <a:cubicBezTo>
                            <a:pt x="999" y="2263"/>
                            <a:pt x="999" y="2263"/>
                            <a:pt x="999" y="2263"/>
                          </a:cubicBezTo>
                          <a:cubicBezTo>
                            <a:pt x="999" y="2263"/>
                            <a:pt x="999" y="2263"/>
                            <a:pt x="999" y="2263"/>
                          </a:cubicBezTo>
                          <a:cubicBezTo>
                            <a:pt x="999" y="2263"/>
                            <a:pt x="1000" y="2263"/>
                            <a:pt x="1000" y="2263"/>
                          </a:cubicBezTo>
                          <a:cubicBezTo>
                            <a:pt x="1000" y="2263"/>
                            <a:pt x="1000" y="2263"/>
                            <a:pt x="1000" y="2263"/>
                          </a:cubicBezTo>
                          <a:cubicBezTo>
                            <a:pt x="1000" y="2263"/>
                            <a:pt x="1000" y="2263"/>
                            <a:pt x="1000" y="2263"/>
                          </a:cubicBezTo>
                          <a:cubicBezTo>
                            <a:pt x="1001" y="2263"/>
                            <a:pt x="1001" y="2264"/>
                            <a:pt x="1001" y="2264"/>
                          </a:cubicBezTo>
                          <a:cubicBezTo>
                            <a:pt x="1001" y="2264"/>
                            <a:pt x="1001" y="2263"/>
                            <a:pt x="1001" y="2263"/>
                          </a:cubicBezTo>
                          <a:cubicBezTo>
                            <a:pt x="1001" y="2263"/>
                            <a:pt x="1001" y="2264"/>
                            <a:pt x="1002" y="2264"/>
                          </a:cubicBezTo>
                          <a:cubicBezTo>
                            <a:pt x="1002" y="2264"/>
                            <a:pt x="1002" y="2264"/>
                            <a:pt x="1002" y="2264"/>
                          </a:cubicBezTo>
                          <a:cubicBezTo>
                            <a:pt x="1002" y="2264"/>
                            <a:pt x="1002" y="2264"/>
                            <a:pt x="1002" y="2264"/>
                          </a:cubicBezTo>
                          <a:cubicBezTo>
                            <a:pt x="1002" y="2264"/>
                            <a:pt x="1003" y="2264"/>
                            <a:pt x="1003" y="2264"/>
                          </a:cubicBezTo>
                          <a:cubicBezTo>
                            <a:pt x="1003" y="2264"/>
                            <a:pt x="1003" y="2264"/>
                            <a:pt x="1003" y="2264"/>
                          </a:cubicBezTo>
                          <a:cubicBezTo>
                            <a:pt x="1003" y="2264"/>
                            <a:pt x="1003" y="2264"/>
                            <a:pt x="1003" y="2264"/>
                          </a:cubicBezTo>
                          <a:cubicBezTo>
                            <a:pt x="1003" y="2264"/>
                            <a:pt x="1004" y="2264"/>
                            <a:pt x="1004" y="2264"/>
                          </a:cubicBezTo>
                          <a:cubicBezTo>
                            <a:pt x="1004" y="2264"/>
                            <a:pt x="1004" y="2264"/>
                            <a:pt x="1004" y="2264"/>
                          </a:cubicBezTo>
                          <a:cubicBezTo>
                            <a:pt x="1004" y="2264"/>
                            <a:pt x="1004" y="2264"/>
                            <a:pt x="1004" y="2264"/>
                          </a:cubicBezTo>
                          <a:cubicBezTo>
                            <a:pt x="1005" y="2264"/>
                            <a:pt x="1005" y="2264"/>
                            <a:pt x="1005" y="2264"/>
                          </a:cubicBezTo>
                          <a:cubicBezTo>
                            <a:pt x="1005" y="2264"/>
                            <a:pt x="1005" y="2264"/>
                            <a:pt x="1005" y="2264"/>
                          </a:cubicBezTo>
                          <a:cubicBezTo>
                            <a:pt x="1005" y="2264"/>
                            <a:pt x="1005" y="2264"/>
                            <a:pt x="1006" y="2264"/>
                          </a:cubicBezTo>
                          <a:cubicBezTo>
                            <a:pt x="1006" y="2264"/>
                            <a:pt x="1006" y="2264"/>
                            <a:pt x="1006" y="2264"/>
                          </a:cubicBezTo>
                          <a:cubicBezTo>
                            <a:pt x="1006" y="2264"/>
                            <a:pt x="1006" y="2265"/>
                            <a:pt x="1006" y="2265"/>
                          </a:cubicBezTo>
                          <a:cubicBezTo>
                            <a:pt x="1006" y="2265"/>
                            <a:pt x="1007" y="2264"/>
                            <a:pt x="1007" y="2264"/>
                          </a:cubicBezTo>
                          <a:cubicBezTo>
                            <a:pt x="1007" y="2264"/>
                            <a:pt x="1007" y="2264"/>
                            <a:pt x="1007" y="2264"/>
                          </a:cubicBezTo>
                          <a:cubicBezTo>
                            <a:pt x="1007" y="2264"/>
                            <a:pt x="1007" y="2264"/>
                            <a:pt x="1007" y="2264"/>
                          </a:cubicBezTo>
                          <a:cubicBezTo>
                            <a:pt x="1008" y="2264"/>
                            <a:pt x="1008" y="2264"/>
                            <a:pt x="1008" y="2264"/>
                          </a:cubicBezTo>
                          <a:cubicBezTo>
                            <a:pt x="1008" y="2264"/>
                            <a:pt x="1008" y="2264"/>
                            <a:pt x="1008" y="2264"/>
                          </a:cubicBezTo>
                          <a:cubicBezTo>
                            <a:pt x="1008" y="2265"/>
                            <a:pt x="1008" y="2265"/>
                            <a:pt x="1009" y="2265"/>
                          </a:cubicBezTo>
                          <a:cubicBezTo>
                            <a:pt x="1009" y="2265"/>
                            <a:pt x="1009" y="2265"/>
                            <a:pt x="1009" y="2265"/>
                          </a:cubicBezTo>
                          <a:cubicBezTo>
                            <a:pt x="1009" y="2265"/>
                            <a:pt x="1009" y="2265"/>
                            <a:pt x="1009" y="2265"/>
                          </a:cubicBezTo>
                          <a:cubicBezTo>
                            <a:pt x="1009" y="2265"/>
                            <a:pt x="1009" y="2265"/>
                            <a:pt x="1010" y="2265"/>
                          </a:cubicBezTo>
                          <a:cubicBezTo>
                            <a:pt x="1010" y="2265"/>
                            <a:pt x="1010" y="2265"/>
                            <a:pt x="1010" y="2265"/>
                          </a:cubicBezTo>
                          <a:cubicBezTo>
                            <a:pt x="1010" y="2265"/>
                            <a:pt x="1010" y="2265"/>
                            <a:pt x="1010" y="2265"/>
                          </a:cubicBezTo>
                          <a:cubicBezTo>
                            <a:pt x="1010" y="2265"/>
                            <a:pt x="1011" y="2265"/>
                            <a:pt x="1011" y="2265"/>
                          </a:cubicBezTo>
                          <a:cubicBezTo>
                            <a:pt x="1011" y="2264"/>
                            <a:pt x="1011" y="2264"/>
                            <a:pt x="1011" y="2264"/>
                          </a:cubicBezTo>
                          <a:cubicBezTo>
                            <a:pt x="1011" y="2264"/>
                            <a:pt x="1011" y="2265"/>
                            <a:pt x="1011" y="2265"/>
                          </a:cubicBezTo>
                          <a:cubicBezTo>
                            <a:pt x="1012" y="2265"/>
                            <a:pt x="1012" y="2265"/>
                            <a:pt x="1012" y="2265"/>
                          </a:cubicBezTo>
                          <a:cubicBezTo>
                            <a:pt x="1012" y="2265"/>
                            <a:pt x="1012" y="2265"/>
                            <a:pt x="1012" y="2265"/>
                          </a:cubicBezTo>
                          <a:cubicBezTo>
                            <a:pt x="1012" y="2265"/>
                            <a:pt x="1012" y="2265"/>
                            <a:pt x="1013" y="2265"/>
                          </a:cubicBezTo>
                          <a:cubicBezTo>
                            <a:pt x="1013" y="2265"/>
                            <a:pt x="1013" y="2265"/>
                            <a:pt x="1013" y="2265"/>
                          </a:cubicBezTo>
                          <a:cubicBezTo>
                            <a:pt x="1013" y="2265"/>
                            <a:pt x="1013" y="2265"/>
                            <a:pt x="1013" y="2265"/>
                          </a:cubicBezTo>
                          <a:cubicBezTo>
                            <a:pt x="1013" y="2265"/>
                            <a:pt x="1014" y="2265"/>
                            <a:pt x="1014" y="2265"/>
                          </a:cubicBezTo>
                          <a:cubicBezTo>
                            <a:pt x="1014" y="2265"/>
                            <a:pt x="1014" y="2265"/>
                            <a:pt x="1014" y="2265"/>
                          </a:cubicBezTo>
                          <a:cubicBezTo>
                            <a:pt x="1014" y="2265"/>
                            <a:pt x="1014" y="2265"/>
                            <a:pt x="1014" y="2265"/>
                          </a:cubicBezTo>
                          <a:cubicBezTo>
                            <a:pt x="1015" y="2265"/>
                            <a:pt x="1015" y="2265"/>
                            <a:pt x="1015" y="2265"/>
                          </a:cubicBezTo>
                          <a:cubicBezTo>
                            <a:pt x="1015" y="2265"/>
                            <a:pt x="1015" y="2265"/>
                            <a:pt x="1015" y="2266"/>
                          </a:cubicBezTo>
                          <a:cubicBezTo>
                            <a:pt x="1015" y="2266"/>
                            <a:pt x="1015" y="2266"/>
                            <a:pt x="1015" y="2266"/>
                          </a:cubicBezTo>
                          <a:cubicBezTo>
                            <a:pt x="1016" y="2266"/>
                            <a:pt x="1016" y="2265"/>
                            <a:pt x="1016" y="2265"/>
                          </a:cubicBezTo>
                          <a:cubicBezTo>
                            <a:pt x="1016" y="2265"/>
                            <a:pt x="1016" y="2265"/>
                            <a:pt x="1016" y="2265"/>
                          </a:cubicBezTo>
                          <a:cubicBezTo>
                            <a:pt x="1016" y="2266"/>
                            <a:pt x="1016" y="2266"/>
                            <a:pt x="1017" y="2266"/>
                          </a:cubicBezTo>
                          <a:cubicBezTo>
                            <a:pt x="1017" y="2266"/>
                            <a:pt x="1017" y="2266"/>
                            <a:pt x="1017" y="2266"/>
                          </a:cubicBezTo>
                          <a:cubicBezTo>
                            <a:pt x="1017" y="2266"/>
                            <a:pt x="1017" y="2266"/>
                            <a:pt x="1017" y="2266"/>
                          </a:cubicBezTo>
                          <a:cubicBezTo>
                            <a:pt x="1017" y="2266"/>
                            <a:pt x="1018" y="2266"/>
                            <a:pt x="1018" y="2266"/>
                          </a:cubicBezTo>
                          <a:cubicBezTo>
                            <a:pt x="1018" y="2266"/>
                            <a:pt x="1018" y="2266"/>
                            <a:pt x="1018" y="2266"/>
                          </a:cubicBezTo>
                          <a:cubicBezTo>
                            <a:pt x="1018" y="2266"/>
                            <a:pt x="1018" y="2266"/>
                            <a:pt x="1018" y="2266"/>
                          </a:cubicBezTo>
                          <a:cubicBezTo>
                            <a:pt x="1019" y="2266"/>
                            <a:pt x="1019" y="2266"/>
                            <a:pt x="1019" y="2266"/>
                          </a:cubicBezTo>
                          <a:cubicBezTo>
                            <a:pt x="1019" y="2266"/>
                            <a:pt x="1019" y="2266"/>
                            <a:pt x="1019" y="2266"/>
                          </a:cubicBezTo>
                          <a:cubicBezTo>
                            <a:pt x="1019" y="2266"/>
                            <a:pt x="1019" y="2266"/>
                            <a:pt x="1020" y="2266"/>
                          </a:cubicBezTo>
                          <a:cubicBezTo>
                            <a:pt x="1020" y="2266"/>
                            <a:pt x="1020" y="2266"/>
                            <a:pt x="1020" y="2266"/>
                          </a:cubicBezTo>
                          <a:cubicBezTo>
                            <a:pt x="1020" y="2266"/>
                            <a:pt x="1020" y="2266"/>
                            <a:pt x="1020" y="2266"/>
                          </a:cubicBezTo>
                          <a:cubicBezTo>
                            <a:pt x="1020" y="2266"/>
                            <a:pt x="1021" y="2266"/>
                            <a:pt x="1021" y="2266"/>
                          </a:cubicBezTo>
                          <a:cubicBezTo>
                            <a:pt x="1021" y="2266"/>
                            <a:pt x="1021" y="2266"/>
                            <a:pt x="1021" y="2266"/>
                          </a:cubicBezTo>
                          <a:cubicBezTo>
                            <a:pt x="1021" y="2266"/>
                            <a:pt x="1021" y="2266"/>
                            <a:pt x="1021" y="2266"/>
                          </a:cubicBezTo>
                          <a:cubicBezTo>
                            <a:pt x="1021" y="2266"/>
                            <a:pt x="1022" y="2266"/>
                            <a:pt x="1022" y="2266"/>
                          </a:cubicBezTo>
                          <a:cubicBezTo>
                            <a:pt x="1022" y="2266"/>
                            <a:pt x="1022" y="2267"/>
                            <a:pt x="1022" y="2267"/>
                          </a:cubicBezTo>
                          <a:cubicBezTo>
                            <a:pt x="1022" y="2267"/>
                            <a:pt x="1022" y="2267"/>
                            <a:pt x="1022" y="2267"/>
                          </a:cubicBezTo>
                          <a:cubicBezTo>
                            <a:pt x="1023" y="2267"/>
                            <a:pt x="1023" y="2267"/>
                            <a:pt x="1023" y="2267"/>
                          </a:cubicBezTo>
                          <a:cubicBezTo>
                            <a:pt x="1023" y="2267"/>
                            <a:pt x="1023" y="2267"/>
                            <a:pt x="1023" y="2267"/>
                          </a:cubicBezTo>
                          <a:cubicBezTo>
                            <a:pt x="1023" y="2267"/>
                            <a:pt x="1023" y="2267"/>
                            <a:pt x="1024" y="2267"/>
                          </a:cubicBezTo>
                          <a:cubicBezTo>
                            <a:pt x="1024" y="2267"/>
                            <a:pt x="1024" y="2267"/>
                            <a:pt x="1024" y="2267"/>
                          </a:cubicBezTo>
                          <a:cubicBezTo>
                            <a:pt x="1024" y="2267"/>
                            <a:pt x="1024" y="2267"/>
                            <a:pt x="1024" y="2267"/>
                          </a:cubicBezTo>
                          <a:cubicBezTo>
                            <a:pt x="1024" y="2267"/>
                            <a:pt x="1025" y="2267"/>
                            <a:pt x="1025" y="2267"/>
                          </a:cubicBezTo>
                          <a:cubicBezTo>
                            <a:pt x="1025" y="2267"/>
                            <a:pt x="1025" y="2267"/>
                            <a:pt x="1025" y="2267"/>
                          </a:cubicBezTo>
                          <a:cubicBezTo>
                            <a:pt x="1025" y="2267"/>
                            <a:pt x="1025" y="2267"/>
                            <a:pt x="1025" y="2267"/>
                          </a:cubicBezTo>
                          <a:cubicBezTo>
                            <a:pt x="1026" y="2267"/>
                            <a:pt x="1026" y="2267"/>
                            <a:pt x="1026" y="2267"/>
                          </a:cubicBezTo>
                          <a:cubicBezTo>
                            <a:pt x="1026" y="2267"/>
                            <a:pt x="1026" y="2267"/>
                            <a:pt x="1026" y="2267"/>
                          </a:cubicBezTo>
                          <a:cubicBezTo>
                            <a:pt x="1026" y="2267"/>
                            <a:pt x="1026" y="2267"/>
                            <a:pt x="1027" y="2267"/>
                          </a:cubicBezTo>
                          <a:cubicBezTo>
                            <a:pt x="1027" y="2267"/>
                            <a:pt x="1027" y="2267"/>
                            <a:pt x="1027" y="2267"/>
                          </a:cubicBezTo>
                          <a:cubicBezTo>
                            <a:pt x="1027" y="2267"/>
                            <a:pt x="1027" y="2267"/>
                            <a:pt x="1027" y="2267"/>
                          </a:cubicBezTo>
                          <a:cubicBezTo>
                            <a:pt x="1027" y="2267"/>
                            <a:pt x="1028" y="2267"/>
                            <a:pt x="1028" y="2267"/>
                          </a:cubicBezTo>
                          <a:cubicBezTo>
                            <a:pt x="1028" y="2267"/>
                            <a:pt x="1028" y="2267"/>
                            <a:pt x="1028" y="2267"/>
                          </a:cubicBezTo>
                          <a:cubicBezTo>
                            <a:pt x="1028" y="2267"/>
                            <a:pt x="1028" y="2267"/>
                            <a:pt x="1028" y="2267"/>
                          </a:cubicBezTo>
                          <a:cubicBezTo>
                            <a:pt x="1028" y="2267"/>
                            <a:pt x="1029" y="2267"/>
                            <a:pt x="1029" y="2267"/>
                          </a:cubicBezTo>
                          <a:cubicBezTo>
                            <a:pt x="1029" y="2267"/>
                            <a:pt x="1029" y="2267"/>
                            <a:pt x="1029" y="2267"/>
                          </a:cubicBezTo>
                          <a:cubicBezTo>
                            <a:pt x="1029" y="2268"/>
                            <a:pt x="1029" y="2268"/>
                            <a:pt x="1029" y="2268"/>
                          </a:cubicBezTo>
                          <a:cubicBezTo>
                            <a:pt x="1030" y="2268"/>
                            <a:pt x="1030" y="2268"/>
                            <a:pt x="1030" y="2268"/>
                          </a:cubicBezTo>
                          <a:cubicBezTo>
                            <a:pt x="1030" y="2268"/>
                            <a:pt x="1030" y="2268"/>
                            <a:pt x="1030" y="2268"/>
                          </a:cubicBezTo>
                          <a:cubicBezTo>
                            <a:pt x="1030" y="2268"/>
                            <a:pt x="1030" y="2268"/>
                            <a:pt x="1031" y="2267"/>
                          </a:cubicBezTo>
                          <a:cubicBezTo>
                            <a:pt x="1031" y="2267"/>
                            <a:pt x="1031" y="2267"/>
                            <a:pt x="1031" y="2267"/>
                          </a:cubicBezTo>
                          <a:cubicBezTo>
                            <a:pt x="1031" y="2267"/>
                            <a:pt x="1031" y="2267"/>
                            <a:pt x="1031" y="2268"/>
                          </a:cubicBezTo>
                          <a:cubicBezTo>
                            <a:pt x="1031" y="2268"/>
                            <a:pt x="1032" y="2268"/>
                            <a:pt x="1032" y="2268"/>
                          </a:cubicBezTo>
                          <a:cubicBezTo>
                            <a:pt x="1032" y="2268"/>
                            <a:pt x="1032" y="2268"/>
                            <a:pt x="1032" y="2268"/>
                          </a:cubicBezTo>
                          <a:cubicBezTo>
                            <a:pt x="1032" y="2268"/>
                            <a:pt x="1032" y="2268"/>
                            <a:pt x="1032" y="2268"/>
                          </a:cubicBezTo>
                          <a:cubicBezTo>
                            <a:pt x="1033" y="2268"/>
                            <a:pt x="1033" y="2268"/>
                            <a:pt x="1033" y="2268"/>
                          </a:cubicBezTo>
                          <a:cubicBezTo>
                            <a:pt x="1033" y="2268"/>
                            <a:pt x="1033" y="2268"/>
                            <a:pt x="1033" y="2268"/>
                          </a:cubicBezTo>
                          <a:cubicBezTo>
                            <a:pt x="1033" y="2268"/>
                            <a:pt x="1033" y="2268"/>
                            <a:pt x="1034" y="2268"/>
                          </a:cubicBezTo>
                          <a:cubicBezTo>
                            <a:pt x="1034" y="2268"/>
                            <a:pt x="1034" y="2268"/>
                            <a:pt x="1034" y="2268"/>
                          </a:cubicBezTo>
                          <a:cubicBezTo>
                            <a:pt x="1034" y="2268"/>
                            <a:pt x="1034" y="2269"/>
                            <a:pt x="1034" y="2269"/>
                          </a:cubicBezTo>
                          <a:cubicBezTo>
                            <a:pt x="1034" y="2269"/>
                            <a:pt x="1034" y="2268"/>
                            <a:pt x="1035" y="2268"/>
                          </a:cubicBezTo>
                          <a:cubicBezTo>
                            <a:pt x="1035" y="2268"/>
                            <a:pt x="1035" y="2268"/>
                            <a:pt x="1035" y="2268"/>
                          </a:cubicBezTo>
                          <a:cubicBezTo>
                            <a:pt x="1035" y="2268"/>
                            <a:pt x="1035" y="2268"/>
                            <a:pt x="1035" y="2268"/>
                          </a:cubicBezTo>
                          <a:cubicBezTo>
                            <a:pt x="1035" y="2268"/>
                            <a:pt x="1036" y="2269"/>
                            <a:pt x="1036" y="2269"/>
                          </a:cubicBezTo>
                          <a:cubicBezTo>
                            <a:pt x="1036" y="2269"/>
                            <a:pt x="1036" y="2268"/>
                            <a:pt x="1036" y="2268"/>
                          </a:cubicBezTo>
                          <a:cubicBezTo>
                            <a:pt x="1036" y="2268"/>
                            <a:pt x="1036" y="2268"/>
                            <a:pt x="1036" y="2268"/>
                          </a:cubicBezTo>
                          <a:cubicBezTo>
                            <a:pt x="1037" y="2268"/>
                            <a:pt x="1037" y="2268"/>
                            <a:pt x="1037" y="2268"/>
                          </a:cubicBezTo>
                          <a:cubicBezTo>
                            <a:pt x="1037" y="2268"/>
                            <a:pt x="1037" y="2268"/>
                            <a:pt x="1037" y="2268"/>
                          </a:cubicBezTo>
                          <a:cubicBezTo>
                            <a:pt x="1037" y="2268"/>
                            <a:pt x="1037" y="2268"/>
                            <a:pt x="1038" y="2268"/>
                          </a:cubicBezTo>
                          <a:cubicBezTo>
                            <a:pt x="1038" y="2268"/>
                            <a:pt x="1038" y="2268"/>
                            <a:pt x="1038" y="2268"/>
                          </a:cubicBezTo>
                          <a:cubicBezTo>
                            <a:pt x="1038" y="2268"/>
                            <a:pt x="1038" y="2269"/>
                            <a:pt x="1038" y="2269"/>
                          </a:cubicBezTo>
                          <a:cubicBezTo>
                            <a:pt x="1038" y="2269"/>
                            <a:pt x="1039" y="2269"/>
                            <a:pt x="1039" y="2269"/>
                          </a:cubicBezTo>
                          <a:cubicBezTo>
                            <a:pt x="1039" y="2269"/>
                            <a:pt x="1039" y="2269"/>
                            <a:pt x="1039" y="2269"/>
                          </a:cubicBezTo>
                          <a:cubicBezTo>
                            <a:pt x="1039" y="2269"/>
                            <a:pt x="1039" y="2269"/>
                            <a:pt x="1039" y="2269"/>
                          </a:cubicBezTo>
                          <a:cubicBezTo>
                            <a:pt x="1040" y="2268"/>
                            <a:pt x="1040" y="2268"/>
                            <a:pt x="1040" y="2268"/>
                          </a:cubicBezTo>
                          <a:cubicBezTo>
                            <a:pt x="1040" y="2268"/>
                            <a:pt x="1040" y="2268"/>
                            <a:pt x="1040" y="2269"/>
                          </a:cubicBezTo>
                          <a:cubicBezTo>
                            <a:pt x="1040" y="2269"/>
                            <a:pt x="1040" y="2269"/>
                            <a:pt x="1041" y="2269"/>
                          </a:cubicBezTo>
                          <a:cubicBezTo>
                            <a:pt x="1041" y="2269"/>
                            <a:pt x="1041" y="2269"/>
                            <a:pt x="1041" y="2269"/>
                          </a:cubicBezTo>
                          <a:cubicBezTo>
                            <a:pt x="1041" y="2269"/>
                            <a:pt x="1041" y="2269"/>
                            <a:pt x="1041" y="2269"/>
                          </a:cubicBezTo>
                          <a:cubicBezTo>
                            <a:pt x="1041" y="2268"/>
                            <a:pt x="1041" y="2268"/>
                            <a:pt x="1042" y="2268"/>
                          </a:cubicBezTo>
                          <a:cubicBezTo>
                            <a:pt x="1042" y="2268"/>
                            <a:pt x="1042" y="2269"/>
                            <a:pt x="1042" y="2269"/>
                          </a:cubicBezTo>
                          <a:cubicBezTo>
                            <a:pt x="1042" y="2269"/>
                            <a:pt x="1042" y="2269"/>
                            <a:pt x="1042" y="2269"/>
                          </a:cubicBezTo>
                          <a:cubicBezTo>
                            <a:pt x="1042" y="2269"/>
                            <a:pt x="1043" y="2269"/>
                            <a:pt x="1043" y="2269"/>
                          </a:cubicBezTo>
                          <a:cubicBezTo>
                            <a:pt x="1043" y="2269"/>
                            <a:pt x="1043" y="2269"/>
                            <a:pt x="1043" y="2269"/>
                          </a:cubicBezTo>
                          <a:cubicBezTo>
                            <a:pt x="1043" y="2269"/>
                            <a:pt x="1043" y="2269"/>
                            <a:pt x="1043" y="2269"/>
                          </a:cubicBezTo>
                          <a:cubicBezTo>
                            <a:pt x="1044" y="2269"/>
                            <a:pt x="1044" y="2269"/>
                            <a:pt x="1044" y="2269"/>
                          </a:cubicBezTo>
                          <a:cubicBezTo>
                            <a:pt x="1044" y="2269"/>
                            <a:pt x="1044" y="2269"/>
                            <a:pt x="1044" y="2269"/>
                          </a:cubicBezTo>
                          <a:cubicBezTo>
                            <a:pt x="1044" y="2269"/>
                            <a:pt x="1044" y="2269"/>
                            <a:pt x="1045" y="2269"/>
                          </a:cubicBezTo>
                          <a:cubicBezTo>
                            <a:pt x="1045" y="2269"/>
                            <a:pt x="1045" y="2269"/>
                            <a:pt x="1045" y="2269"/>
                          </a:cubicBezTo>
                          <a:cubicBezTo>
                            <a:pt x="1045" y="2269"/>
                            <a:pt x="1045" y="2269"/>
                            <a:pt x="1045" y="2269"/>
                          </a:cubicBezTo>
                          <a:cubicBezTo>
                            <a:pt x="1045" y="2269"/>
                            <a:pt x="1046" y="2269"/>
                            <a:pt x="1046" y="2269"/>
                          </a:cubicBezTo>
                          <a:cubicBezTo>
                            <a:pt x="1046" y="2269"/>
                            <a:pt x="1046" y="2269"/>
                            <a:pt x="1046" y="2269"/>
                          </a:cubicBezTo>
                          <a:cubicBezTo>
                            <a:pt x="1046" y="2269"/>
                            <a:pt x="1046" y="2269"/>
                            <a:pt x="1046" y="2269"/>
                          </a:cubicBezTo>
                          <a:cubicBezTo>
                            <a:pt x="1047" y="2269"/>
                            <a:pt x="1047" y="2269"/>
                            <a:pt x="1047" y="2269"/>
                          </a:cubicBezTo>
                          <a:cubicBezTo>
                            <a:pt x="1047" y="2269"/>
                            <a:pt x="1047" y="2269"/>
                            <a:pt x="1047" y="2269"/>
                          </a:cubicBezTo>
                          <a:cubicBezTo>
                            <a:pt x="1047" y="2269"/>
                            <a:pt x="1047" y="2269"/>
                            <a:pt x="1047" y="2269"/>
                          </a:cubicBezTo>
                          <a:cubicBezTo>
                            <a:pt x="1048" y="2269"/>
                            <a:pt x="1048" y="2269"/>
                            <a:pt x="1048" y="2269"/>
                          </a:cubicBezTo>
                          <a:cubicBezTo>
                            <a:pt x="1048" y="2269"/>
                            <a:pt x="1048" y="2269"/>
                            <a:pt x="1048" y="2269"/>
                          </a:cubicBezTo>
                          <a:cubicBezTo>
                            <a:pt x="1048" y="2269"/>
                            <a:pt x="1048" y="2269"/>
                            <a:pt x="1049" y="2269"/>
                          </a:cubicBezTo>
                          <a:cubicBezTo>
                            <a:pt x="1049" y="2270"/>
                            <a:pt x="1049" y="2269"/>
                            <a:pt x="1049" y="2269"/>
                          </a:cubicBezTo>
                          <a:cubicBezTo>
                            <a:pt x="1049" y="2269"/>
                            <a:pt x="1049" y="2269"/>
                            <a:pt x="1049" y="2269"/>
                          </a:cubicBezTo>
                          <a:cubicBezTo>
                            <a:pt x="1049" y="2269"/>
                            <a:pt x="1050" y="2270"/>
                            <a:pt x="1050" y="2270"/>
                          </a:cubicBezTo>
                          <a:cubicBezTo>
                            <a:pt x="1050" y="2270"/>
                            <a:pt x="1050" y="2269"/>
                            <a:pt x="1050" y="2269"/>
                          </a:cubicBezTo>
                          <a:cubicBezTo>
                            <a:pt x="1050" y="2269"/>
                            <a:pt x="1050" y="2269"/>
                            <a:pt x="1050" y="2269"/>
                          </a:cubicBezTo>
                          <a:cubicBezTo>
                            <a:pt x="1051" y="2269"/>
                            <a:pt x="1051" y="2269"/>
                            <a:pt x="1051" y="2269"/>
                          </a:cubicBezTo>
                          <a:cubicBezTo>
                            <a:pt x="1051" y="2270"/>
                            <a:pt x="1051" y="2270"/>
                            <a:pt x="1051" y="2270"/>
                          </a:cubicBezTo>
                          <a:cubicBezTo>
                            <a:pt x="1051" y="2270"/>
                            <a:pt x="1051" y="2270"/>
                            <a:pt x="1052" y="2270"/>
                          </a:cubicBezTo>
                          <a:cubicBezTo>
                            <a:pt x="1052" y="2270"/>
                            <a:pt x="1052" y="2270"/>
                            <a:pt x="1052" y="2270"/>
                          </a:cubicBezTo>
                          <a:cubicBezTo>
                            <a:pt x="1052" y="2270"/>
                            <a:pt x="1052" y="2270"/>
                            <a:pt x="1052" y="2270"/>
                          </a:cubicBezTo>
                          <a:cubicBezTo>
                            <a:pt x="1052" y="2269"/>
                            <a:pt x="1053" y="2269"/>
                            <a:pt x="1053" y="2269"/>
                          </a:cubicBezTo>
                          <a:cubicBezTo>
                            <a:pt x="1053" y="2269"/>
                            <a:pt x="1053" y="2270"/>
                            <a:pt x="1054" y="2270"/>
                          </a:cubicBezTo>
                          <a:cubicBezTo>
                            <a:pt x="1054" y="2270"/>
                            <a:pt x="1054" y="2269"/>
                            <a:pt x="1054" y="2270"/>
                          </a:cubicBezTo>
                          <a:cubicBezTo>
                            <a:pt x="1054" y="2270"/>
                            <a:pt x="1054" y="2270"/>
                            <a:pt x="1054" y="2270"/>
                          </a:cubicBezTo>
                          <a:cubicBezTo>
                            <a:pt x="1054" y="2270"/>
                            <a:pt x="1054" y="2270"/>
                            <a:pt x="1055" y="2270"/>
                          </a:cubicBezTo>
                          <a:cubicBezTo>
                            <a:pt x="1055" y="2270"/>
                            <a:pt x="1055" y="2270"/>
                            <a:pt x="1055" y="2269"/>
                          </a:cubicBezTo>
                          <a:cubicBezTo>
                            <a:pt x="1055" y="2269"/>
                            <a:pt x="1055" y="2269"/>
                            <a:pt x="1055" y="2269"/>
                          </a:cubicBezTo>
                          <a:cubicBezTo>
                            <a:pt x="1055" y="2269"/>
                            <a:pt x="1056" y="2270"/>
                            <a:pt x="1056" y="2270"/>
                          </a:cubicBezTo>
                          <a:cubicBezTo>
                            <a:pt x="1056" y="2270"/>
                            <a:pt x="1056" y="2270"/>
                            <a:pt x="1056" y="2270"/>
                          </a:cubicBezTo>
                          <a:cubicBezTo>
                            <a:pt x="1056" y="2270"/>
                            <a:pt x="1056" y="2270"/>
                            <a:pt x="1056" y="2270"/>
                          </a:cubicBezTo>
                          <a:cubicBezTo>
                            <a:pt x="1057" y="2270"/>
                            <a:pt x="1057" y="2270"/>
                            <a:pt x="1057" y="2270"/>
                          </a:cubicBezTo>
                          <a:cubicBezTo>
                            <a:pt x="1057" y="2270"/>
                            <a:pt x="1057" y="2269"/>
                            <a:pt x="1057" y="2269"/>
                          </a:cubicBezTo>
                          <a:cubicBezTo>
                            <a:pt x="1057" y="2269"/>
                            <a:pt x="1057" y="2270"/>
                            <a:pt x="1058" y="2270"/>
                          </a:cubicBezTo>
                          <a:cubicBezTo>
                            <a:pt x="1058" y="2270"/>
                            <a:pt x="1058" y="2270"/>
                            <a:pt x="1058" y="2270"/>
                          </a:cubicBezTo>
                          <a:cubicBezTo>
                            <a:pt x="1058" y="2270"/>
                            <a:pt x="1058" y="2270"/>
                            <a:pt x="1058" y="2270"/>
                          </a:cubicBezTo>
                          <a:cubicBezTo>
                            <a:pt x="1058" y="2270"/>
                            <a:pt x="1059" y="2270"/>
                            <a:pt x="1059" y="2270"/>
                          </a:cubicBezTo>
                          <a:cubicBezTo>
                            <a:pt x="1059" y="2270"/>
                            <a:pt x="1059" y="2270"/>
                            <a:pt x="1059" y="2270"/>
                          </a:cubicBezTo>
                          <a:cubicBezTo>
                            <a:pt x="1059" y="2270"/>
                            <a:pt x="1059" y="2270"/>
                            <a:pt x="1059" y="2270"/>
                          </a:cubicBezTo>
                          <a:cubicBezTo>
                            <a:pt x="1060" y="2270"/>
                            <a:pt x="1060" y="2270"/>
                            <a:pt x="1060" y="2270"/>
                          </a:cubicBezTo>
                          <a:cubicBezTo>
                            <a:pt x="1060" y="2270"/>
                            <a:pt x="1060" y="2270"/>
                            <a:pt x="1060" y="2270"/>
                          </a:cubicBezTo>
                          <a:cubicBezTo>
                            <a:pt x="1060" y="2270"/>
                            <a:pt x="1060" y="2270"/>
                            <a:pt x="1060" y="2270"/>
                          </a:cubicBezTo>
                          <a:cubicBezTo>
                            <a:pt x="1061" y="2270"/>
                            <a:pt x="1061" y="2270"/>
                            <a:pt x="1061" y="2270"/>
                          </a:cubicBezTo>
                          <a:cubicBezTo>
                            <a:pt x="1061" y="2270"/>
                            <a:pt x="1061" y="2270"/>
                            <a:pt x="1061" y="2270"/>
                          </a:cubicBezTo>
                          <a:cubicBezTo>
                            <a:pt x="1061" y="2270"/>
                            <a:pt x="1061" y="2270"/>
                            <a:pt x="1062" y="2270"/>
                          </a:cubicBezTo>
                          <a:cubicBezTo>
                            <a:pt x="1062" y="2270"/>
                            <a:pt x="1062" y="2270"/>
                            <a:pt x="1062" y="2270"/>
                          </a:cubicBezTo>
                          <a:cubicBezTo>
                            <a:pt x="1062" y="2270"/>
                            <a:pt x="1062" y="2270"/>
                            <a:pt x="1062" y="2270"/>
                          </a:cubicBezTo>
                          <a:cubicBezTo>
                            <a:pt x="1062" y="2270"/>
                            <a:pt x="1063" y="2270"/>
                            <a:pt x="1063" y="2270"/>
                          </a:cubicBezTo>
                          <a:cubicBezTo>
                            <a:pt x="1063" y="2270"/>
                            <a:pt x="1063" y="2270"/>
                            <a:pt x="1063" y="2270"/>
                          </a:cubicBezTo>
                          <a:cubicBezTo>
                            <a:pt x="1063" y="2270"/>
                            <a:pt x="1063" y="2270"/>
                            <a:pt x="1063" y="2270"/>
                          </a:cubicBezTo>
                          <a:cubicBezTo>
                            <a:pt x="1064" y="2270"/>
                            <a:pt x="1064" y="2270"/>
                            <a:pt x="1064" y="2270"/>
                          </a:cubicBezTo>
                          <a:cubicBezTo>
                            <a:pt x="1064" y="2270"/>
                            <a:pt x="1064" y="2270"/>
                            <a:pt x="1064" y="2270"/>
                          </a:cubicBezTo>
                          <a:cubicBezTo>
                            <a:pt x="1064" y="2270"/>
                            <a:pt x="1064" y="2270"/>
                            <a:pt x="1065" y="2270"/>
                          </a:cubicBezTo>
                          <a:cubicBezTo>
                            <a:pt x="1065" y="2270"/>
                            <a:pt x="1065" y="2270"/>
                            <a:pt x="1065" y="2270"/>
                          </a:cubicBezTo>
                          <a:cubicBezTo>
                            <a:pt x="1065" y="2270"/>
                            <a:pt x="1065" y="2271"/>
                            <a:pt x="1065" y="2271"/>
                          </a:cubicBezTo>
                          <a:cubicBezTo>
                            <a:pt x="1065" y="2271"/>
                            <a:pt x="1066" y="2271"/>
                            <a:pt x="1066" y="2271"/>
                          </a:cubicBezTo>
                          <a:cubicBezTo>
                            <a:pt x="1066" y="2271"/>
                            <a:pt x="1066" y="2271"/>
                            <a:pt x="1066" y="2271"/>
                          </a:cubicBezTo>
                          <a:cubicBezTo>
                            <a:pt x="1066" y="2271"/>
                            <a:pt x="1066" y="2271"/>
                            <a:pt x="1066" y="2271"/>
                          </a:cubicBezTo>
                          <a:cubicBezTo>
                            <a:pt x="1066" y="2271"/>
                            <a:pt x="1067" y="2271"/>
                            <a:pt x="1067" y="2271"/>
                          </a:cubicBezTo>
                          <a:cubicBezTo>
                            <a:pt x="1067" y="2271"/>
                            <a:pt x="1067" y="2271"/>
                            <a:pt x="1067" y="2271"/>
                          </a:cubicBezTo>
                          <a:cubicBezTo>
                            <a:pt x="1067" y="2271"/>
                            <a:pt x="1067" y="2271"/>
                            <a:pt x="1067" y="2271"/>
                          </a:cubicBezTo>
                          <a:cubicBezTo>
                            <a:pt x="1068" y="2271"/>
                            <a:pt x="1068" y="2271"/>
                            <a:pt x="1068" y="2271"/>
                          </a:cubicBezTo>
                          <a:cubicBezTo>
                            <a:pt x="1068" y="2271"/>
                            <a:pt x="1068" y="2271"/>
                            <a:pt x="1068" y="2271"/>
                          </a:cubicBezTo>
                          <a:cubicBezTo>
                            <a:pt x="1068" y="2271"/>
                            <a:pt x="1068" y="2271"/>
                            <a:pt x="1069" y="2271"/>
                          </a:cubicBezTo>
                          <a:cubicBezTo>
                            <a:pt x="1069" y="2271"/>
                            <a:pt x="1069" y="2271"/>
                            <a:pt x="1069" y="2271"/>
                          </a:cubicBezTo>
                          <a:cubicBezTo>
                            <a:pt x="1069" y="2271"/>
                            <a:pt x="1069" y="2271"/>
                            <a:pt x="1069" y="2271"/>
                          </a:cubicBezTo>
                          <a:cubicBezTo>
                            <a:pt x="1069" y="2271"/>
                            <a:pt x="1070" y="2271"/>
                            <a:pt x="1070" y="2271"/>
                          </a:cubicBezTo>
                          <a:cubicBezTo>
                            <a:pt x="1070" y="2271"/>
                            <a:pt x="1070" y="2271"/>
                            <a:pt x="1070" y="2271"/>
                          </a:cubicBezTo>
                          <a:cubicBezTo>
                            <a:pt x="1070" y="2271"/>
                            <a:pt x="1070" y="2271"/>
                            <a:pt x="1070" y="2271"/>
                          </a:cubicBezTo>
                          <a:cubicBezTo>
                            <a:pt x="1071" y="2271"/>
                            <a:pt x="1071" y="2271"/>
                            <a:pt x="1071" y="2271"/>
                          </a:cubicBezTo>
                          <a:cubicBezTo>
                            <a:pt x="1071" y="2271"/>
                            <a:pt x="1071" y="2271"/>
                            <a:pt x="1071" y="2271"/>
                          </a:cubicBezTo>
                          <a:cubicBezTo>
                            <a:pt x="1071" y="2271"/>
                            <a:pt x="1071" y="2271"/>
                            <a:pt x="1072" y="2271"/>
                          </a:cubicBezTo>
                          <a:cubicBezTo>
                            <a:pt x="1072" y="2271"/>
                            <a:pt x="1072" y="2271"/>
                            <a:pt x="1072" y="2271"/>
                          </a:cubicBezTo>
                          <a:cubicBezTo>
                            <a:pt x="1072" y="2271"/>
                            <a:pt x="1072" y="2271"/>
                            <a:pt x="1072" y="2271"/>
                          </a:cubicBezTo>
                          <a:cubicBezTo>
                            <a:pt x="1072" y="2271"/>
                            <a:pt x="1072" y="2271"/>
                            <a:pt x="1073" y="2271"/>
                          </a:cubicBezTo>
                          <a:cubicBezTo>
                            <a:pt x="1073" y="2271"/>
                            <a:pt x="1073" y="2271"/>
                            <a:pt x="1073" y="2271"/>
                          </a:cubicBezTo>
                          <a:cubicBezTo>
                            <a:pt x="1073" y="2271"/>
                            <a:pt x="1073" y="2271"/>
                            <a:pt x="1073" y="2271"/>
                          </a:cubicBezTo>
                          <a:cubicBezTo>
                            <a:pt x="1073" y="2271"/>
                            <a:pt x="1074" y="2271"/>
                            <a:pt x="1074" y="2271"/>
                          </a:cubicBezTo>
                          <a:cubicBezTo>
                            <a:pt x="1074" y="2271"/>
                            <a:pt x="1074" y="2271"/>
                            <a:pt x="1074" y="2271"/>
                          </a:cubicBezTo>
                          <a:cubicBezTo>
                            <a:pt x="1074" y="2271"/>
                            <a:pt x="1074" y="2271"/>
                            <a:pt x="1074" y="2271"/>
                          </a:cubicBezTo>
                          <a:cubicBezTo>
                            <a:pt x="1075" y="2271"/>
                            <a:pt x="1075" y="2271"/>
                            <a:pt x="1075" y="2271"/>
                          </a:cubicBezTo>
                          <a:cubicBezTo>
                            <a:pt x="1075" y="2271"/>
                            <a:pt x="1075" y="2271"/>
                            <a:pt x="1075" y="2271"/>
                          </a:cubicBezTo>
                          <a:cubicBezTo>
                            <a:pt x="1075" y="2271"/>
                            <a:pt x="1075" y="2271"/>
                            <a:pt x="1076" y="2271"/>
                          </a:cubicBezTo>
                          <a:cubicBezTo>
                            <a:pt x="1076" y="2271"/>
                            <a:pt x="1076" y="2272"/>
                            <a:pt x="1076" y="2272"/>
                          </a:cubicBezTo>
                          <a:cubicBezTo>
                            <a:pt x="1076" y="2272"/>
                            <a:pt x="1076" y="2271"/>
                            <a:pt x="1076" y="2271"/>
                          </a:cubicBezTo>
                          <a:cubicBezTo>
                            <a:pt x="1076" y="2271"/>
                            <a:pt x="1077" y="2271"/>
                            <a:pt x="1077" y="2271"/>
                          </a:cubicBezTo>
                          <a:cubicBezTo>
                            <a:pt x="1077" y="2271"/>
                            <a:pt x="1077" y="2271"/>
                            <a:pt x="1077" y="2271"/>
                          </a:cubicBezTo>
                          <a:cubicBezTo>
                            <a:pt x="1077" y="2272"/>
                            <a:pt x="1077" y="2272"/>
                            <a:pt x="1077" y="2272"/>
                          </a:cubicBezTo>
                          <a:cubicBezTo>
                            <a:pt x="1078" y="2272"/>
                            <a:pt x="1078" y="2272"/>
                            <a:pt x="1078" y="2272"/>
                          </a:cubicBezTo>
                          <a:cubicBezTo>
                            <a:pt x="1078" y="2272"/>
                            <a:pt x="1078" y="2272"/>
                            <a:pt x="1078" y="2272"/>
                          </a:cubicBezTo>
                          <a:cubicBezTo>
                            <a:pt x="1078" y="2272"/>
                            <a:pt x="1078" y="2271"/>
                            <a:pt x="1079" y="2271"/>
                          </a:cubicBezTo>
                          <a:cubicBezTo>
                            <a:pt x="1079" y="2271"/>
                            <a:pt x="1079" y="2272"/>
                            <a:pt x="1079" y="2272"/>
                          </a:cubicBezTo>
                          <a:cubicBezTo>
                            <a:pt x="1079" y="2272"/>
                            <a:pt x="1079" y="2272"/>
                            <a:pt x="1079" y="2272"/>
                          </a:cubicBezTo>
                          <a:cubicBezTo>
                            <a:pt x="1079" y="2272"/>
                            <a:pt x="1079" y="2272"/>
                            <a:pt x="1080" y="2272"/>
                          </a:cubicBezTo>
                          <a:cubicBezTo>
                            <a:pt x="1080" y="2272"/>
                            <a:pt x="1080" y="2272"/>
                            <a:pt x="1080" y="2272"/>
                          </a:cubicBezTo>
                          <a:cubicBezTo>
                            <a:pt x="1080" y="2272"/>
                            <a:pt x="1080" y="2272"/>
                            <a:pt x="1080" y="2272"/>
                          </a:cubicBezTo>
                          <a:cubicBezTo>
                            <a:pt x="1080" y="2272"/>
                            <a:pt x="1081" y="2272"/>
                            <a:pt x="1081" y="2272"/>
                          </a:cubicBezTo>
                          <a:cubicBezTo>
                            <a:pt x="1081" y="2272"/>
                            <a:pt x="1081" y="2272"/>
                            <a:pt x="1081" y="2272"/>
                          </a:cubicBezTo>
                          <a:cubicBezTo>
                            <a:pt x="1081" y="2272"/>
                            <a:pt x="1081" y="2272"/>
                            <a:pt x="1081" y="2272"/>
                          </a:cubicBezTo>
                          <a:cubicBezTo>
                            <a:pt x="1082" y="2272"/>
                            <a:pt x="1082" y="2272"/>
                            <a:pt x="1082" y="2272"/>
                          </a:cubicBezTo>
                          <a:cubicBezTo>
                            <a:pt x="1082" y="2272"/>
                            <a:pt x="1082" y="2272"/>
                            <a:pt x="1082" y="2272"/>
                          </a:cubicBezTo>
                          <a:cubicBezTo>
                            <a:pt x="1082" y="2272"/>
                            <a:pt x="1082" y="2272"/>
                            <a:pt x="1083" y="2272"/>
                          </a:cubicBezTo>
                          <a:cubicBezTo>
                            <a:pt x="1083" y="2272"/>
                            <a:pt x="1083" y="2272"/>
                            <a:pt x="1083" y="2272"/>
                          </a:cubicBezTo>
                          <a:cubicBezTo>
                            <a:pt x="1083" y="2272"/>
                            <a:pt x="1083" y="2272"/>
                            <a:pt x="1083" y="2272"/>
                          </a:cubicBezTo>
                          <a:cubicBezTo>
                            <a:pt x="1083" y="2272"/>
                            <a:pt x="1084" y="2272"/>
                            <a:pt x="1084" y="2272"/>
                          </a:cubicBezTo>
                          <a:cubicBezTo>
                            <a:pt x="1084" y="2272"/>
                            <a:pt x="1084" y="2272"/>
                            <a:pt x="1084" y="2272"/>
                          </a:cubicBezTo>
                          <a:cubicBezTo>
                            <a:pt x="1084" y="2272"/>
                            <a:pt x="1084" y="2272"/>
                            <a:pt x="1084" y="2272"/>
                          </a:cubicBezTo>
                          <a:cubicBezTo>
                            <a:pt x="1085" y="2272"/>
                            <a:pt x="1085" y="2272"/>
                            <a:pt x="1085" y="2272"/>
                          </a:cubicBezTo>
                          <a:cubicBezTo>
                            <a:pt x="1085" y="2273"/>
                            <a:pt x="1085" y="2273"/>
                            <a:pt x="1085" y="2273"/>
                          </a:cubicBezTo>
                          <a:cubicBezTo>
                            <a:pt x="1085" y="2273"/>
                            <a:pt x="1085" y="2272"/>
                            <a:pt x="1085" y="2272"/>
                          </a:cubicBezTo>
                          <a:cubicBezTo>
                            <a:pt x="1086" y="2272"/>
                            <a:pt x="1086" y="2272"/>
                            <a:pt x="1086" y="2272"/>
                          </a:cubicBezTo>
                          <a:cubicBezTo>
                            <a:pt x="1086" y="2272"/>
                            <a:pt x="1086" y="2273"/>
                            <a:pt x="1086" y="2273"/>
                          </a:cubicBezTo>
                          <a:cubicBezTo>
                            <a:pt x="1086" y="2273"/>
                            <a:pt x="1086" y="2272"/>
                            <a:pt x="1087" y="2272"/>
                          </a:cubicBezTo>
                          <a:cubicBezTo>
                            <a:pt x="1087" y="2272"/>
                            <a:pt x="1087" y="2272"/>
                            <a:pt x="1087" y="2272"/>
                          </a:cubicBezTo>
                          <a:cubicBezTo>
                            <a:pt x="1087" y="2272"/>
                            <a:pt x="1087" y="2272"/>
                            <a:pt x="1087" y="2272"/>
                          </a:cubicBezTo>
                          <a:cubicBezTo>
                            <a:pt x="1087" y="2272"/>
                            <a:pt x="1088" y="2272"/>
                            <a:pt x="1088" y="2272"/>
                          </a:cubicBezTo>
                          <a:cubicBezTo>
                            <a:pt x="1088" y="2272"/>
                            <a:pt x="1088" y="2273"/>
                            <a:pt x="1088" y="2273"/>
                          </a:cubicBezTo>
                          <a:cubicBezTo>
                            <a:pt x="1088" y="2273"/>
                            <a:pt x="1088" y="2272"/>
                            <a:pt x="1088" y="2272"/>
                          </a:cubicBezTo>
                          <a:cubicBezTo>
                            <a:pt x="1089" y="2272"/>
                            <a:pt x="1089" y="2273"/>
                            <a:pt x="1089" y="2273"/>
                          </a:cubicBezTo>
                          <a:cubicBezTo>
                            <a:pt x="1089" y="2273"/>
                            <a:pt x="1089" y="2272"/>
                            <a:pt x="1089" y="2272"/>
                          </a:cubicBezTo>
                          <a:cubicBezTo>
                            <a:pt x="1089" y="2272"/>
                            <a:pt x="1089" y="2272"/>
                            <a:pt x="1090" y="2272"/>
                          </a:cubicBezTo>
                          <a:cubicBezTo>
                            <a:pt x="1090" y="2272"/>
                            <a:pt x="1090" y="2272"/>
                            <a:pt x="1090" y="2272"/>
                          </a:cubicBezTo>
                          <a:cubicBezTo>
                            <a:pt x="1090" y="2272"/>
                            <a:pt x="1090" y="2273"/>
                            <a:pt x="1090" y="2273"/>
                          </a:cubicBezTo>
                          <a:cubicBezTo>
                            <a:pt x="1090" y="2273"/>
                            <a:pt x="1091" y="2273"/>
                            <a:pt x="1091" y="2273"/>
                          </a:cubicBezTo>
                          <a:cubicBezTo>
                            <a:pt x="1091" y="2273"/>
                            <a:pt x="1091" y="2273"/>
                            <a:pt x="1091" y="2273"/>
                          </a:cubicBezTo>
                          <a:cubicBezTo>
                            <a:pt x="1091" y="2273"/>
                            <a:pt x="1091" y="2272"/>
                            <a:pt x="1091" y="2272"/>
                          </a:cubicBezTo>
                          <a:cubicBezTo>
                            <a:pt x="1091" y="2272"/>
                            <a:pt x="1092" y="2273"/>
                            <a:pt x="1092" y="2273"/>
                          </a:cubicBezTo>
                          <a:cubicBezTo>
                            <a:pt x="1092" y="2273"/>
                            <a:pt x="1092" y="2273"/>
                            <a:pt x="1092" y="2273"/>
                          </a:cubicBezTo>
                          <a:cubicBezTo>
                            <a:pt x="1092" y="2273"/>
                            <a:pt x="1092" y="2273"/>
                            <a:pt x="1092" y="2273"/>
                          </a:cubicBezTo>
                          <a:cubicBezTo>
                            <a:pt x="1093" y="2273"/>
                            <a:pt x="1093" y="2273"/>
                            <a:pt x="1093" y="2273"/>
                          </a:cubicBezTo>
                          <a:cubicBezTo>
                            <a:pt x="1093" y="2273"/>
                            <a:pt x="1093" y="2273"/>
                            <a:pt x="1093" y="2273"/>
                          </a:cubicBezTo>
                          <a:cubicBezTo>
                            <a:pt x="1093" y="2273"/>
                            <a:pt x="1093" y="2273"/>
                            <a:pt x="1094" y="2273"/>
                          </a:cubicBezTo>
                          <a:cubicBezTo>
                            <a:pt x="1094" y="2273"/>
                            <a:pt x="1094" y="2273"/>
                            <a:pt x="1094" y="2273"/>
                          </a:cubicBezTo>
                          <a:cubicBezTo>
                            <a:pt x="1094" y="2273"/>
                            <a:pt x="1094" y="2273"/>
                            <a:pt x="1094" y="2273"/>
                          </a:cubicBezTo>
                          <a:cubicBezTo>
                            <a:pt x="1094" y="2273"/>
                            <a:pt x="1095" y="2273"/>
                            <a:pt x="1095" y="2273"/>
                          </a:cubicBezTo>
                          <a:cubicBezTo>
                            <a:pt x="1095" y="2273"/>
                            <a:pt x="1095" y="2273"/>
                            <a:pt x="1095" y="2273"/>
                          </a:cubicBezTo>
                          <a:cubicBezTo>
                            <a:pt x="1095" y="2273"/>
                            <a:pt x="1095" y="2273"/>
                            <a:pt x="1095" y="2273"/>
                          </a:cubicBezTo>
                          <a:cubicBezTo>
                            <a:pt x="1096" y="2273"/>
                            <a:pt x="1096" y="2273"/>
                            <a:pt x="1096" y="2273"/>
                          </a:cubicBezTo>
                          <a:cubicBezTo>
                            <a:pt x="1096" y="2273"/>
                            <a:pt x="1096" y="2273"/>
                            <a:pt x="1096" y="2273"/>
                          </a:cubicBezTo>
                          <a:cubicBezTo>
                            <a:pt x="1096" y="2273"/>
                            <a:pt x="1096" y="2273"/>
                            <a:pt x="1097" y="2273"/>
                          </a:cubicBezTo>
                          <a:cubicBezTo>
                            <a:pt x="1097" y="2273"/>
                            <a:pt x="1097" y="2273"/>
                            <a:pt x="1097" y="2273"/>
                          </a:cubicBezTo>
                          <a:cubicBezTo>
                            <a:pt x="1097" y="2273"/>
                            <a:pt x="1097" y="2273"/>
                            <a:pt x="1097" y="2273"/>
                          </a:cubicBezTo>
                          <a:cubicBezTo>
                            <a:pt x="1097" y="2273"/>
                            <a:pt x="1097" y="2273"/>
                            <a:pt x="1098" y="2273"/>
                          </a:cubicBezTo>
                          <a:cubicBezTo>
                            <a:pt x="1098" y="2273"/>
                            <a:pt x="1098" y="2273"/>
                            <a:pt x="1098" y="2273"/>
                          </a:cubicBezTo>
                          <a:cubicBezTo>
                            <a:pt x="1098" y="2273"/>
                            <a:pt x="1098" y="2273"/>
                            <a:pt x="1098" y="2273"/>
                          </a:cubicBezTo>
                          <a:cubicBezTo>
                            <a:pt x="1098" y="2273"/>
                            <a:pt x="1099" y="2273"/>
                            <a:pt x="1099" y="2273"/>
                          </a:cubicBezTo>
                          <a:cubicBezTo>
                            <a:pt x="1099" y="2273"/>
                            <a:pt x="1099" y="2273"/>
                            <a:pt x="1099" y="2273"/>
                          </a:cubicBezTo>
                          <a:cubicBezTo>
                            <a:pt x="1099" y="2273"/>
                            <a:pt x="1099" y="2274"/>
                            <a:pt x="1099" y="2274"/>
                          </a:cubicBezTo>
                          <a:cubicBezTo>
                            <a:pt x="1100" y="2274"/>
                            <a:pt x="1100" y="2274"/>
                            <a:pt x="1100" y="2274"/>
                          </a:cubicBezTo>
                          <a:cubicBezTo>
                            <a:pt x="1100" y="2274"/>
                            <a:pt x="1100" y="2274"/>
                            <a:pt x="1100" y="2274"/>
                          </a:cubicBezTo>
                          <a:cubicBezTo>
                            <a:pt x="1100" y="2274"/>
                            <a:pt x="1100" y="2274"/>
                            <a:pt x="1101" y="2273"/>
                          </a:cubicBezTo>
                          <a:cubicBezTo>
                            <a:pt x="1101" y="2273"/>
                            <a:pt x="1101" y="2274"/>
                            <a:pt x="1101" y="2274"/>
                          </a:cubicBezTo>
                          <a:cubicBezTo>
                            <a:pt x="1101" y="2274"/>
                            <a:pt x="1101" y="2274"/>
                            <a:pt x="1101" y="2274"/>
                          </a:cubicBezTo>
                          <a:cubicBezTo>
                            <a:pt x="1101" y="2274"/>
                            <a:pt x="1102" y="2274"/>
                            <a:pt x="1102" y="2274"/>
                          </a:cubicBezTo>
                          <a:cubicBezTo>
                            <a:pt x="1102" y="2274"/>
                            <a:pt x="1102" y="2274"/>
                            <a:pt x="1102" y="2274"/>
                          </a:cubicBezTo>
                          <a:cubicBezTo>
                            <a:pt x="1102" y="2274"/>
                            <a:pt x="1102" y="2274"/>
                            <a:pt x="1102" y="2274"/>
                          </a:cubicBezTo>
                          <a:cubicBezTo>
                            <a:pt x="1103" y="2274"/>
                            <a:pt x="1103" y="2274"/>
                            <a:pt x="1103" y="2274"/>
                          </a:cubicBezTo>
                          <a:cubicBezTo>
                            <a:pt x="1103" y="2274"/>
                            <a:pt x="1103" y="2274"/>
                            <a:pt x="1103" y="2274"/>
                          </a:cubicBezTo>
                          <a:cubicBezTo>
                            <a:pt x="1103" y="2274"/>
                            <a:pt x="1103" y="2274"/>
                            <a:pt x="1104" y="2274"/>
                          </a:cubicBezTo>
                          <a:cubicBezTo>
                            <a:pt x="1104" y="2274"/>
                            <a:pt x="1104" y="2274"/>
                            <a:pt x="1104" y="2274"/>
                          </a:cubicBezTo>
                          <a:cubicBezTo>
                            <a:pt x="1104" y="2274"/>
                            <a:pt x="1104" y="2274"/>
                            <a:pt x="1104" y="2274"/>
                          </a:cubicBezTo>
                          <a:cubicBezTo>
                            <a:pt x="1104" y="2274"/>
                            <a:pt x="1104" y="2274"/>
                            <a:pt x="1105" y="2274"/>
                          </a:cubicBezTo>
                          <a:cubicBezTo>
                            <a:pt x="1105" y="2274"/>
                            <a:pt x="1105" y="2274"/>
                            <a:pt x="1105" y="2274"/>
                          </a:cubicBezTo>
                          <a:cubicBezTo>
                            <a:pt x="1105" y="2274"/>
                            <a:pt x="1105" y="2274"/>
                            <a:pt x="1105" y="2274"/>
                          </a:cubicBezTo>
                          <a:cubicBezTo>
                            <a:pt x="1105" y="2274"/>
                            <a:pt x="1106" y="2274"/>
                            <a:pt x="1106" y="2274"/>
                          </a:cubicBezTo>
                          <a:cubicBezTo>
                            <a:pt x="1106" y="2274"/>
                            <a:pt x="1106" y="2274"/>
                            <a:pt x="1106" y="2274"/>
                          </a:cubicBezTo>
                          <a:cubicBezTo>
                            <a:pt x="1106" y="2275"/>
                            <a:pt x="1106" y="2275"/>
                            <a:pt x="1106" y="2275"/>
                          </a:cubicBezTo>
                          <a:cubicBezTo>
                            <a:pt x="1107" y="2275"/>
                            <a:pt x="1107" y="2274"/>
                            <a:pt x="1107" y="2274"/>
                          </a:cubicBezTo>
                          <a:cubicBezTo>
                            <a:pt x="1107" y="2274"/>
                            <a:pt x="1107" y="2275"/>
                            <a:pt x="1107" y="2275"/>
                          </a:cubicBezTo>
                          <a:cubicBezTo>
                            <a:pt x="1107" y="2275"/>
                            <a:pt x="1107" y="2275"/>
                            <a:pt x="1108" y="2275"/>
                          </a:cubicBezTo>
                          <a:cubicBezTo>
                            <a:pt x="1108" y="2275"/>
                            <a:pt x="1108" y="2275"/>
                            <a:pt x="1108" y="2275"/>
                          </a:cubicBezTo>
                          <a:cubicBezTo>
                            <a:pt x="1108" y="2275"/>
                            <a:pt x="1108" y="2275"/>
                            <a:pt x="1108" y="2275"/>
                          </a:cubicBezTo>
                          <a:cubicBezTo>
                            <a:pt x="1108" y="2275"/>
                            <a:pt x="1109" y="2275"/>
                            <a:pt x="1109" y="2275"/>
                          </a:cubicBezTo>
                          <a:cubicBezTo>
                            <a:pt x="1109" y="2275"/>
                            <a:pt x="1109" y="2275"/>
                            <a:pt x="1109" y="2275"/>
                          </a:cubicBezTo>
                          <a:cubicBezTo>
                            <a:pt x="1109" y="2275"/>
                            <a:pt x="1109" y="2275"/>
                            <a:pt x="1109" y="2275"/>
                          </a:cubicBezTo>
                          <a:cubicBezTo>
                            <a:pt x="1110" y="2275"/>
                            <a:pt x="1110" y="2275"/>
                            <a:pt x="1110" y="2275"/>
                          </a:cubicBezTo>
                          <a:cubicBezTo>
                            <a:pt x="1110" y="2275"/>
                            <a:pt x="1110" y="2275"/>
                            <a:pt x="1110" y="2275"/>
                          </a:cubicBezTo>
                          <a:cubicBezTo>
                            <a:pt x="1110" y="2275"/>
                            <a:pt x="1110" y="2275"/>
                            <a:pt x="1110" y="2275"/>
                          </a:cubicBezTo>
                          <a:cubicBezTo>
                            <a:pt x="1111" y="2275"/>
                            <a:pt x="1111" y="2275"/>
                            <a:pt x="1111" y="2275"/>
                          </a:cubicBezTo>
                          <a:cubicBezTo>
                            <a:pt x="1111" y="2275"/>
                            <a:pt x="1111" y="2275"/>
                            <a:pt x="1111" y="2275"/>
                          </a:cubicBezTo>
                          <a:cubicBezTo>
                            <a:pt x="1111" y="2275"/>
                            <a:pt x="1111" y="2275"/>
                            <a:pt x="1112" y="2275"/>
                          </a:cubicBezTo>
                          <a:cubicBezTo>
                            <a:pt x="1112" y="2275"/>
                            <a:pt x="1112" y="2275"/>
                            <a:pt x="1112" y="2275"/>
                          </a:cubicBezTo>
                          <a:cubicBezTo>
                            <a:pt x="1112" y="2275"/>
                            <a:pt x="1112" y="2275"/>
                            <a:pt x="1112" y="2275"/>
                          </a:cubicBezTo>
                          <a:cubicBezTo>
                            <a:pt x="1112" y="2276"/>
                            <a:pt x="1113" y="2275"/>
                            <a:pt x="1113" y="2276"/>
                          </a:cubicBezTo>
                          <a:cubicBezTo>
                            <a:pt x="1113" y="2276"/>
                            <a:pt x="1113" y="2276"/>
                            <a:pt x="1113" y="2276"/>
                          </a:cubicBezTo>
                          <a:cubicBezTo>
                            <a:pt x="1113" y="2276"/>
                            <a:pt x="1113" y="2276"/>
                            <a:pt x="1113" y="2276"/>
                          </a:cubicBezTo>
                          <a:cubicBezTo>
                            <a:pt x="1114" y="2276"/>
                            <a:pt x="1114" y="2275"/>
                            <a:pt x="1114" y="2275"/>
                          </a:cubicBezTo>
                          <a:cubicBezTo>
                            <a:pt x="1114" y="2275"/>
                            <a:pt x="1114" y="2276"/>
                            <a:pt x="1114" y="2276"/>
                          </a:cubicBezTo>
                          <a:cubicBezTo>
                            <a:pt x="1114" y="2276"/>
                            <a:pt x="1114" y="2276"/>
                            <a:pt x="1115" y="2276"/>
                          </a:cubicBezTo>
                          <a:cubicBezTo>
                            <a:pt x="1115" y="2276"/>
                            <a:pt x="1115" y="2276"/>
                            <a:pt x="1115" y="2276"/>
                          </a:cubicBezTo>
                          <a:cubicBezTo>
                            <a:pt x="1115" y="2276"/>
                            <a:pt x="1115" y="2276"/>
                            <a:pt x="1115" y="2276"/>
                          </a:cubicBezTo>
                          <a:cubicBezTo>
                            <a:pt x="1115" y="2276"/>
                            <a:pt x="1116" y="2276"/>
                            <a:pt x="1116" y="2276"/>
                          </a:cubicBezTo>
                          <a:cubicBezTo>
                            <a:pt x="1116" y="2276"/>
                            <a:pt x="1116" y="2276"/>
                            <a:pt x="1116" y="2276"/>
                          </a:cubicBezTo>
                          <a:cubicBezTo>
                            <a:pt x="1116" y="2276"/>
                            <a:pt x="1116" y="2276"/>
                            <a:pt x="1116" y="2276"/>
                          </a:cubicBezTo>
                          <a:cubicBezTo>
                            <a:pt x="1116" y="2276"/>
                            <a:pt x="1117" y="2276"/>
                            <a:pt x="1117" y="2276"/>
                          </a:cubicBezTo>
                          <a:cubicBezTo>
                            <a:pt x="1117" y="2276"/>
                            <a:pt x="1117" y="2277"/>
                            <a:pt x="1117" y="2277"/>
                          </a:cubicBezTo>
                          <a:cubicBezTo>
                            <a:pt x="1117" y="2277"/>
                            <a:pt x="1117" y="2276"/>
                            <a:pt x="1117" y="2276"/>
                          </a:cubicBezTo>
                          <a:cubicBezTo>
                            <a:pt x="1118" y="2276"/>
                            <a:pt x="1118" y="2277"/>
                            <a:pt x="1118" y="2277"/>
                          </a:cubicBezTo>
                          <a:cubicBezTo>
                            <a:pt x="1118" y="2277"/>
                            <a:pt x="1118" y="2276"/>
                            <a:pt x="1118" y="2276"/>
                          </a:cubicBezTo>
                          <a:cubicBezTo>
                            <a:pt x="1118" y="2276"/>
                            <a:pt x="1118" y="2276"/>
                            <a:pt x="1119" y="2276"/>
                          </a:cubicBezTo>
                          <a:cubicBezTo>
                            <a:pt x="1119" y="2276"/>
                            <a:pt x="1119" y="2276"/>
                            <a:pt x="1119" y="2276"/>
                          </a:cubicBezTo>
                          <a:cubicBezTo>
                            <a:pt x="1119" y="2276"/>
                            <a:pt x="1119" y="2276"/>
                            <a:pt x="1119" y="2276"/>
                          </a:cubicBezTo>
                          <a:cubicBezTo>
                            <a:pt x="1119" y="2276"/>
                            <a:pt x="1120" y="2276"/>
                            <a:pt x="1120" y="2276"/>
                          </a:cubicBezTo>
                          <a:cubicBezTo>
                            <a:pt x="1120" y="2276"/>
                            <a:pt x="1120" y="2277"/>
                            <a:pt x="1120" y="2277"/>
                          </a:cubicBezTo>
                          <a:cubicBezTo>
                            <a:pt x="1120" y="2277"/>
                            <a:pt x="1120" y="2276"/>
                            <a:pt x="1120" y="2276"/>
                          </a:cubicBezTo>
                          <a:cubicBezTo>
                            <a:pt x="1121" y="2276"/>
                            <a:pt x="1121" y="2276"/>
                            <a:pt x="1121" y="2276"/>
                          </a:cubicBezTo>
                          <a:cubicBezTo>
                            <a:pt x="1121" y="2276"/>
                            <a:pt x="1121" y="2276"/>
                            <a:pt x="1121" y="2276"/>
                          </a:cubicBezTo>
                          <a:cubicBezTo>
                            <a:pt x="1121" y="2276"/>
                            <a:pt x="1121" y="2276"/>
                            <a:pt x="1122" y="2276"/>
                          </a:cubicBezTo>
                          <a:cubicBezTo>
                            <a:pt x="1122" y="2277"/>
                            <a:pt x="1122" y="2277"/>
                            <a:pt x="1122" y="2277"/>
                          </a:cubicBezTo>
                          <a:cubicBezTo>
                            <a:pt x="1122" y="2277"/>
                            <a:pt x="1122" y="2276"/>
                            <a:pt x="1122" y="2276"/>
                          </a:cubicBezTo>
                          <a:cubicBezTo>
                            <a:pt x="1122" y="2276"/>
                            <a:pt x="1123" y="2276"/>
                            <a:pt x="1123" y="2276"/>
                          </a:cubicBezTo>
                          <a:cubicBezTo>
                            <a:pt x="1123" y="2276"/>
                            <a:pt x="1123" y="2276"/>
                            <a:pt x="1123" y="2276"/>
                          </a:cubicBezTo>
                          <a:cubicBezTo>
                            <a:pt x="1123" y="2276"/>
                            <a:pt x="1123" y="2277"/>
                            <a:pt x="1123" y="2277"/>
                          </a:cubicBezTo>
                          <a:cubicBezTo>
                            <a:pt x="1123" y="2277"/>
                            <a:pt x="1124" y="2276"/>
                            <a:pt x="1124" y="2276"/>
                          </a:cubicBezTo>
                          <a:cubicBezTo>
                            <a:pt x="1124" y="2276"/>
                            <a:pt x="1124" y="2276"/>
                            <a:pt x="1124" y="2276"/>
                          </a:cubicBezTo>
                          <a:cubicBezTo>
                            <a:pt x="1124" y="2276"/>
                            <a:pt x="1124" y="2276"/>
                            <a:pt x="1124" y="2276"/>
                          </a:cubicBezTo>
                          <a:cubicBezTo>
                            <a:pt x="1125" y="2276"/>
                            <a:pt x="1125" y="2276"/>
                            <a:pt x="1125" y="2276"/>
                          </a:cubicBezTo>
                          <a:cubicBezTo>
                            <a:pt x="1125" y="2276"/>
                            <a:pt x="1125" y="2276"/>
                            <a:pt x="1125" y="2276"/>
                          </a:cubicBezTo>
                          <a:cubicBezTo>
                            <a:pt x="1125" y="2277"/>
                            <a:pt x="1125" y="2277"/>
                            <a:pt x="1126" y="2277"/>
                          </a:cubicBezTo>
                          <a:cubicBezTo>
                            <a:pt x="1126" y="2277"/>
                            <a:pt x="1126" y="2277"/>
                            <a:pt x="1126" y="2277"/>
                          </a:cubicBezTo>
                          <a:cubicBezTo>
                            <a:pt x="1126" y="2277"/>
                            <a:pt x="1126" y="2277"/>
                            <a:pt x="1126" y="2277"/>
                          </a:cubicBezTo>
                          <a:cubicBezTo>
                            <a:pt x="1126" y="2277"/>
                            <a:pt x="1127" y="2277"/>
                            <a:pt x="1127" y="2277"/>
                          </a:cubicBezTo>
                          <a:cubicBezTo>
                            <a:pt x="1127" y="2277"/>
                            <a:pt x="1127" y="2276"/>
                            <a:pt x="1127" y="2276"/>
                          </a:cubicBezTo>
                          <a:cubicBezTo>
                            <a:pt x="1127" y="2276"/>
                            <a:pt x="1127" y="2277"/>
                            <a:pt x="1127" y="2277"/>
                          </a:cubicBezTo>
                          <a:cubicBezTo>
                            <a:pt x="1128" y="2277"/>
                            <a:pt x="1128" y="2277"/>
                            <a:pt x="1128" y="2277"/>
                          </a:cubicBezTo>
                          <a:cubicBezTo>
                            <a:pt x="1128" y="2277"/>
                            <a:pt x="1128" y="2277"/>
                            <a:pt x="1128" y="2277"/>
                          </a:cubicBezTo>
                          <a:cubicBezTo>
                            <a:pt x="1128" y="2277"/>
                            <a:pt x="1128" y="2277"/>
                            <a:pt x="1129" y="2277"/>
                          </a:cubicBezTo>
                          <a:cubicBezTo>
                            <a:pt x="1129" y="2277"/>
                            <a:pt x="1129" y="2277"/>
                            <a:pt x="1129" y="2277"/>
                          </a:cubicBezTo>
                          <a:cubicBezTo>
                            <a:pt x="1129" y="2277"/>
                            <a:pt x="1129" y="2277"/>
                            <a:pt x="1129" y="2277"/>
                          </a:cubicBezTo>
                          <a:cubicBezTo>
                            <a:pt x="1129" y="2277"/>
                            <a:pt x="1129" y="2277"/>
                            <a:pt x="1130" y="2276"/>
                          </a:cubicBezTo>
                          <a:cubicBezTo>
                            <a:pt x="1130" y="2276"/>
                            <a:pt x="1130" y="2277"/>
                            <a:pt x="1130" y="2277"/>
                          </a:cubicBezTo>
                          <a:cubicBezTo>
                            <a:pt x="1130" y="2277"/>
                            <a:pt x="1130" y="2277"/>
                            <a:pt x="1130" y="2277"/>
                          </a:cubicBezTo>
                          <a:cubicBezTo>
                            <a:pt x="1130" y="2277"/>
                            <a:pt x="1131" y="2277"/>
                            <a:pt x="1131" y="2277"/>
                          </a:cubicBezTo>
                          <a:cubicBezTo>
                            <a:pt x="1131" y="2277"/>
                            <a:pt x="1131" y="2277"/>
                            <a:pt x="1131" y="2277"/>
                          </a:cubicBezTo>
                          <a:cubicBezTo>
                            <a:pt x="1131" y="2277"/>
                            <a:pt x="1131" y="2277"/>
                            <a:pt x="1131" y="2277"/>
                          </a:cubicBezTo>
                          <a:cubicBezTo>
                            <a:pt x="1132" y="2277"/>
                            <a:pt x="1132" y="2277"/>
                            <a:pt x="1132" y="2277"/>
                          </a:cubicBezTo>
                          <a:cubicBezTo>
                            <a:pt x="1132" y="2277"/>
                            <a:pt x="1132" y="2277"/>
                            <a:pt x="1132" y="2277"/>
                          </a:cubicBezTo>
                          <a:cubicBezTo>
                            <a:pt x="1132" y="2277"/>
                            <a:pt x="1132" y="2277"/>
                            <a:pt x="1133" y="2277"/>
                          </a:cubicBezTo>
                          <a:cubicBezTo>
                            <a:pt x="1133" y="2277"/>
                            <a:pt x="1133" y="2277"/>
                            <a:pt x="1133" y="2277"/>
                          </a:cubicBezTo>
                          <a:cubicBezTo>
                            <a:pt x="1133" y="2277"/>
                            <a:pt x="1133" y="2277"/>
                            <a:pt x="1133" y="2277"/>
                          </a:cubicBezTo>
                          <a:cubicBezTo>
                            <a:pt x="1133" y="2277"/>
                            <a:pt x="1134" y="2277"/>
                            <a:pt x="1134" y="2277"/>
                          </a:cubicBezTo>
                          <a:cubicBezTo>
                            <a:pt x="1134" y="2277"/>
                            <a:pt x="1134" y="2277"/>
                            <a:pt x="1134" y="2277"/>
                          </a:cubicBezTo>
                          <a:cubicBezTo>
                            <a:pt x="1134" y="2277"/>
                            <a:pt x="1134" y="2277"/>
                            <a:pt x="1134" y="2277"/>
                          </a:cubicBezTo>
                          <a:cubicBezTo>
                            <a:pt x="1135" y="2277"/>
                            <a:pt x="1135" y="2277"/>
                            <a:pt x="1135" y="2277"/>
                          </a:cubicBezTo>
                          <a:cubicBezTo>
                            <a:pt x="1135" y="2277"/>
                            <a:pt x="1135" y="2276"/>
                            <a:pt x="1135" y="2276"/>
                          </a:cubicBezTo>
                          <a:cubicBezTo>
                            <a:pt x="1135" y="2276"/>
                            <a:pt x="1135" y="2277"/>
                            <a:pt x="1135" y="2277"/>
                          </a:cubicBezTo>
                          <a:cubicBezTo>
                            <a:pt x="1136" y="2277"/>
                            <a:pt x="1136" y="2277"/>
                            <a:pt x="1136" y="2277"/>
                          </a:cubicBezTo>
                          <a:cubicBezTo>
                            <a:pt x="1136" y="2277"/>
                            <a:pt x="1136" y="2277"/>
                            <a:pt x="1136" y="2277"/>
                          </a:cubicBezTo>
                          <a:cubicBezTo>
                            <a:pt x="1136" y="2277"/>
                            <a:pt x="1136" y="2277"/>
                            <a:pt x="1137" y="2277"/>
                          </a:cubicBezTo>
                          <a:cubicBezTo>
                            <a:pt x="1137" y="2277"/>
                            <a:pt x="1137" y="2277"/>
                            <a:pt x="1137" y="2277"/>
                          </a:cubicBezTo>
                          <a:cubicBezTo>
                            <a:pt x="1137" y="2277"/>
                            <a:pt x="1137" y="2277"/>
                            <a:pt x="1137" y="2277"/>
                          </a:cubicBezTo>
                          <a:cubicBezTo>
                            <a:pt x="1137" y="2277"/>
                            <a:pt x="1138" y="2277"/>
                            <a:pt x="1138" y="2277"/>
                          </a:cubicBezTo>
                          <a:cubicBezTo>
                            <a:pt x="1138" y="2277"/>
                            <a:pt x="1138" y="2277"/>
                            <a:pt x="1138" y="2277"/>
                          </a:cubicBezTo>
                          <a:cubicBezTo>
                            <a:pt x="1138" y="2277"/>
                            <a:pt x="1138" y="2277"/>
                            <a:pt x="1138" y="2277"/>
                          </a:cubicBezTo>
                          <a:cubicBezTo>
                            <a:pt x="1139" y="2277"/>
                            <a:pt x="1139" y="2277"/>
                            <a:pt x="1139" y="2277"/>
                          </a:cubicBezTo>
                          <a:cubicBezTo>
                            <a:pt x="1139" y="2277"/>
                            <a:pt x="1139" y="2277"/>
                            <a:pt x="1139" y="2277"/>
                          </a:cubicBezTo>
                          <a:cubicBezTo>
                            <a:pt x="1139" y="2277"/>
                            <a:pt x="1139" y="2277"/>
                            <a:pt x="1140" y="2277"/>
                          </a:cubicBezTo>
                          <a:cubicBezTo>
                            <a:pt x="1140" y="2277"/>
                            <a:pt x="1140" y="2277"/>
                            <a:pt x="1140" y="2277"/>
                          </a:cubicBezTo>
                          <a:cubicBezTo>
                            <a:pt x="1140" y="2277"/>
                            <a:pt x="1140" y="2277"/>
                            <a:pt x="1140" y="2277"/>
                          </a:cubicBezTo>
                          <a:cubicBezTo>
                            <a:pt x="1140" y="2277"/>
                            <a:pt x="1141" y="2277"/>
                            <a:pt x="1141" y="2277"/>
                          </a:cubicBezTo>
                          <a:cubicBezTo>
                            <a:pt x="1141" y="2277"/>
                            <a:pt x="1141" y="2277"/>
                            <a:pt x="1141" y="2277"/>
                          </a:cubicBezTo>
                          <a:cubicBezTo>
                            <a:pt x="1141" y="2277"/>
                            <a:pt x="1141" y="2277"/>
                            <a:pt x="1141" y="2277"/>
                          </a:cubicBezTo>
                          <a:cubicBezTo>
                            <a:pt x="1141" y="2277"/>
                            <a:pt x="1142" y="2277"/>
                            <a:pt x="1142" y="2277"/>
                          </a:cubicBezTo>
                          <a:cubicBezTo>
                            <a:pt x="1142" y="2277"/>
                            <a:pt x="1142" y="2277"/>
                            <a:pt x="1142" y="2277"/>
                          </a:cubicBezTo>
                          <a:cubicBezTo>
                            <a:pt x="1142" y="2277"/>
                            <a:pt x="1142" y="2276"/>
                            <a:pt x="1142" y="2277"/>
                          </a:cubicBezTo>
                          <a:cubicBezTo>
                            <a:pt x="1143" y="2277"/>
                            <a:pt x="1143" y="2277"/>
                            <a:pt x="1143" y="2277"/>
                          </a:cubicBezTo>
                          <a:cubicBezTo>
                            <a:pt x="1143" y="2277"/>
                            <a:pt x="1143" y="2277"/>
                            <a:pt x="1143" y="2277"/>
                          </a:cubicBezTo>
                          <a:cubicBezTo>
                            <a:pt x="1143" y="2277"/>
                            <a:pt x="1143" y="2277"/>
                            <a:pt x="1144" y="2277"/>
                          </a:cubicBezTo>
                          <a:cubicBezTo>
                            <a:pt x="1144" y="2277"/>
                            <a:pt x="1144" y="2277"/>
                            <a:pt x="1144" y="2277"/>
                          </a:cubicBezTo>
                          <a:cubicBezTo>
                            <a:pt x="1144" y="2277"/>
                            <a:pt x="1144" y="2277"/>
                            <a:pt x="1144" y="2277"/>
                          </a:cubicBezTo>
                          <a:cubicBezTo>
                            <a:pt x="1144" y="2277"/>
                            <a:pt x="1145" y="2277"/>
                            <a:pt x="1145" y="2277"/>
                          </a:cubicBezTo>
                          <a:cubicBezTo>
                            <a:pt x="1145" y="2277"/>
                            <a:pt x="1145" y="2277"/>
                            <a:pt x="1145" y="2277"/>
                          </a:cubicBezTo>
                          <a:cubicBezTo>
                            <a:pt x="1145" y="2277"/>
                            <a:pt x="1145" y="2277"/>
                            <a:pt x="1145" y="2277"/>
                          </a:cubicBezTo>
                          <a:cubicBezTo>
                            <a:pt x="1146" y="2277"/>
                            <a:pt x="1146" y="2277"/>
                            <a:pt x="1146" y="2277"/>
                          </a:cubicBezTo>
                          <a:cubicBezTo>
                            <a:pt x="1146" y="2277"/>
                            <a:pt x="1146" y="2276"/>
                            <a:pt x="1146" y="2276"/>
                          </a:cubicBezTo>
                          <a:cubicBezTo>
                            <a:pt x="1146" y="2276"/>
                            <a:pt x="1146" y="2277"/>
                            <a:pt x="1147" y="2277"/>
                          </a:cubicBezTo>
                          <a:cubicBezTo>
                            <a:pt x="1147" y="2277"/>
                            <a:pt x="1147" y="2277"/>
                            <a:pt x="1147" y="2277"/>
                          </a:cubicBezTo>
                          <a:cubicBezTo>
                            <a:pt x="1147" y="2277"/>
                            <a:pt x="1147" y="2277"/>
                            <a:pt x="1147" y="2277"/>
                          </a:cubicBezTo>
                          <a:cubicBezTo>
                            <a:pt x="1147" y="2277"/>
                            <a:pt x="1148" y="2277"/>
                            <a:pt x="1148" y="2277"/>
                          </a:cubicBezTo>
                          <a:cubicBezTo>
                            <a:pt x="1148" y="2277"/>
                            <a:pt x="1148" y="2277"/>
                            <a:pt x="1148" y="2277"/>
                          </a:cubicBezTo>
                          <a:cubicBezTo>
                            <a:pt x="1148" y="2277"/>
                            <a:pt x="1148" y="2277"/>
                            <a:pt x="1148" y="2277"/>
                          </a:cubicBezTo>
                          <a:cubicBezTo>
                            <a:pt x="1148" y="2277"/>
                            <a:pt x="1149" y="2277"/>
                            <a:pt x="1149" y="2277"/>
                          </a:cubicBezTo>
                          <a:cubicBezTo>
                            <a:pt x="1149" y="2277"/>
                            <a:pt x="1149" y="2277"/>
                            <a:pt x="1149" y="2277"/>
                          </a:cubicBezTo>
                          <a:cubicBezTo>
                            <a:pt x="1149" y="2277"/>
                            <a:pt x="1149" y="2277"/>
                            <a:pt x="1149" y="2277"/>
                          </a:cubicBezTo>
                          <a:cubicBezTo>
                            <a:pt x="1150" y="2277"/>
                            <a:pt x="1150" y="2277"/>
                            <a:pt x="1150" y="2277"/>
                          </a:cubicBezTo>
                          <a:cubicBezTo>
                            <a:pt x="1150" y="2277"/>
                            <a:pt x="1150" y="2277"/>
                            <a:pt x="1150" y="2277"/>
                          </a:cubicBezTo>
                          <a:cubicBezTo>
                            <a:pt x="1150" y="2277"/>
                            <a:pt x="1150" y="2277"/>
                            <a:pt x="1151" y="2277"/>
                          </a:cubicBezTo>
                          <a:cubicBezTo>
                            <a:pt x="1151" y="2277"/>
                            <a:pt x="1151" y="2277"/>
                            <a:pt x="1151" y="2277"/>
                          </a:cubicBezTo>
                          <a:cubicBezTo>
                            <a:pt x="1151" y="2277"/>
                            <a:pt x="1151" y="2277"/>
                            <a:pt x="1151" y="2277"/>
                          </a:cubicBezTo>
                          <a:cubicBezTo>
                            <a:pt x="1151" y="2277"/>
                            <a:pt x="1152" y="2277"/>
                            <a:pt x="1152" y="2277"/>
                          </a:cubicBezTo>
                          <a:cubicBezTo>
                            <a:pt x="1152" y="2277"/>
                            <a:pt x="1152" y="2277"/>
                            <a:pt x="1152" y="2277"/>
                          </a:cubicBezTo>
                          <a:cubicBezTo>
                            <a:pt x="1152" y="2277"/>
                            <a:pt x="1152" y="2277"/>
                            <a:pt x="1152" y="2277"/>
                          </a:cubicBezTo>
                          <a:cubicBezTo>
                            <a:pt x="1153" y="2277"/>
                            <a:pt x="1153" y="2277"/>
                            <a:pt x="1153" y="2277"/>
                          </a:cubicBezTo>
                          <a:cubicBezTo>
                            <a:pt x="1153" y="2277"/>
                            <a:pt x="1153" y="2277"/>
                            <a:pt x="1153" y="2277"/>
                          </a:cubicBezTo>
                          <a:cubicBezTo>
                            <a:pt x="1153" y="2277"/>
                            <a:pt x="1153" y="2277"/>
                            <a:pt x="1154" y="2277"/>
                          </a:cubicBezTo>
                          <a:cubicBezTo>
                            <a:pt x="1154" y="2277"/>
                            <a:pt x="1154" y="2277"/>
                            <a:pt x="1154" y="2277"/>
                          </a:cubicBezTo>
                          <a:cubicBezTo>
                            <a:pt x="1154" y="2277"/>
                            <a:pt x="1154" y="2277"/>
                            <a:pt x="1154" y="2277"/>
                          </a:cubicBezTo>
                          <a:cubicBezTo>
                            <a:pt x="1154" y="2277"/>
                            <a:pt x="1154" y="2277"/>
                            <a:pt x="1155" y="2277"/>
                          </a:cubicBezTo>
                          <a:cubicBezTo>
                            <a:pt x="1155" y="2277"/>
                            <a:pt x="1155" y="2277"/>
                            <a:pt x="1155" y="2277"/>
                          </a:cubicBezTo>
                          <a:cubicBezTo>
                            <a:pt x="1155" y="2277"/>
                            <a:pt x="1155" y="2277"/>
                            <a:pt x="1155" y="2277"/>
                          </a:cubicBezTo>
                          <a:cubicBezTo>
                            <a:pt x="1155" y="2277"/>
                            <a:pt x="1156" y="2277"/>
                            <a:pt x="1156" y="2277"/>
                          </a:cubicBezTo>
                          <a:cubicBezTo>
                            <a:pt x="1156" y="2277"/>
                            <a:pt x="1156" y="2277"/>
                            <a:pt x="1156" y="2277"/>
                          </a:cubicBezTo>
                          <a:cubicBezTo>
                            <a:pt x="1156" y="2277"/>
                            <a:pt x="1156" y="2277"/>
                            <a:pt x="1156" y="2277"/>
                          </a:cubicBezTo>
                          <a:cubicBezTo>
                            <a:pt x="1157" y="2277"/>
                            <a:pt x="1157" y="2277"/>
                            <a:pt x="1157" y="2277"/>
                          </a:cubicBezTo>
                          <a:cubicBezTo>
                            <a:pt x="1157" y="2277"/>
                            <a:pt x="1157" y="2277"/>
                            <a:pt x="1157" y="2277"/>
                          </a:cubicBezTo>
                          <a:cubicBezTo>
                            <a:pt x="1157" y="2277"/>
                            <a:pt x="1157" y="2277"/>
                            <a:pt x="1158" y="2277"/>
                          </a:cubicBezTo>
                          <a:cubicBezTo>
                            <a:pt x="1158" y="2277"/>
                            <a:pt x="1158" y="2277"/>
                            <a:pt x="1158" y="2277"/>
                          </a:cubicBezTo>
                          <a:cubicBezTo>
                            <a:pt x="1158" y="2277"/>
                            <a:pt x="1158" y="2277"/>
                            <a:pt x="1158" y="2277"/>
                          </a:cubicBezTo>
                          <a:cubicBezTo>
                            <a:pt x="1158" y="2277"/>
                            <a:pt x="1159" y="2277"/>
                            <a:pt x="1159" y="2277"/>
                          </a:cubicBezTo>
                          <a:cubicBezTo>
                            <a:pt x="1159" y="2277"/>
                            <a:pt x="1159" y="2277"/>
                            <a:pt x="1159" y="2277"/>
                          </a:cubicBezTo>
                          <a:cubicBezTo>
                            <a:pt x="1159" y="2277"/>
                            <a:pt x="1159" y="2277"/>
                            <a:pt x="1159" y="2277"/>
                          </a:cubicBezTo>
                          <a:cubicBezTo>
                            <a:pt x="1160" y="2277"/>
                            <a:pt x="1160" y="2277"/>
                            <a:pt x="1160" y="2277"/>
                          </a:cubicBezTo>
                          <a:cubicBezTo>
                            <a:pt x="1160" y="2277"/>
                            <a:pt x="1160" y="2277"/>
                            <a:pt x="1160" y="2277"/>
                          </a:cubicBezTo>
                          <a:cubicBezTo>
                            <a:pt x="1160" y="2277"/>
                            <a:pt x="1160" y="2277"/>
                            <a:pt x="1160" y="2277"/>
                          </a:cubicBezTo>
                          <a:cubicBezTo>
                            <a:pt x="1161" y="2277"/>
                            <a:pt x="1161" y="2277"/>
                            <a:pt x="1161" y="2277"/>
                          </a:cubicBezTo>
                          <a:cubicBezTo>
                            <a:pt x="1161" y="2277"/>
                            <a:pt x="1161" y="2277"/>
                            <a:pt x="1161" y="2277"/>
                          </a:cubicBezTo>
                          <a:cubicBezTo>
                            <a:pt x="1161" y="2277"/>
                            <a:pt x="1161" y="2277"/>
                            <a:pt x="1162" y="2277"/>
                          </a:cubicBezTo>
                          <a:cubicBezTo>
                            <a:pt x="1162" y="2277"/>
                            <a:pt x="1162" y="2277"/>
                            <a:pt x="1162" y="2277"/>
                          </a:cubicBezTo>
                          <a:cubicBezTo>
                            <a:pt x="1162" y="2277"/>
                            <a:pt x="1162" y="2278"/>
                            <a:pt x="1162" y="2278"/>
                          </a:cubicBezTo>
                          <a:cubicBezTo>
                            <a:pt x="1162" y="2278"/>
                            <a:pt x="1163" y="2277"/>
                            <a:pt x="1163" y="2277"/>
                          </a:cubicBezTo>
                          <a:cubicBezTo>
                            <a:pt x="1163" y="2277"/>
                            <a:pt x="1163" y="2277"/>
                            <a:pt x="1163" y="2277"/>
                          </a:cubicBezTo>
                          <a:cubicBezTo>
                            <a:pt x="1163" y="2277"/>
                            <a:pt x="1163" y="2277"/>
                            <a:pt x="1163" y="2277"/>
                          </a:cubicBezTo>
                          <a:cubicBezTo>
                            <a:pt x="1164" y="2277"/>
                            <a:pt x="1164" y="2278"/>
                            <a:pt x="1164" y="2278"/>
                          </a:cubicBezTo>
                          <a:cubicBezTo>
                            <a:pt x="1164" y="2278"/>
                            <a:pt x="1164" y="2278"/>
                            <a:pt x="1164" y="2278"/>
                          </a:cubicBezTo>
                          <a:cubicBezTo>
                            <a:pt x="1164" y="2278"/>
                            <a:pt x="1164" y="2277"/>
                            <a:pt x="1165" y="2277"/>
                          </a:cubicBezTo>
                          <a:cubicBezTo>
                            <a:pt x="1165" y="2277"/>
                            <a:pt x="1165" y="2277"/>
                            <a:pt x="1165" y="2277"/>
                          </a:cubicBezTo>
                          <a:cubicBezTo>
                            <a:pt x="1165" y="2277"/>
                            <a:pt x="1165" y="2277"/>
                            <a:pt x="1165" y="2277"/>
                          </a:cubicBezTo>
                          <a:cubicBezTo>
                            <a:pt x="1165" y="2277"/>
                            <a:pt x="1166" y="2277"/>
                            <a:pt x="1166" y="2277"/>
                          </a:cubicBezTo>
                          <a:cubicBezTo>
                            <a:pt x="1166" y="2277"/>
                            <a:pt x="1166" y="2278"/>
                            <a:pt x="1166" y="2278"/>
                          </a:cubicBezTo>
                          <a:cubicBezTo>
                            <a:pt x="1166" y="2278"/>
                            <a:pt x="1166" y="2277"/>
                            <a:pt x="1166" y="2277"/>
                          </a:cubicBezTo>
                          <a:cubicBezTo>
                            <a:pt x="1166" y="2277"/>
                            <a:pt x="1167" y="2278"/>
                            <a:pt x="1167" y="2278"/>
                          </a:cubicBezTo>
                          <a:cubicBezTo>
                            <a:pt x="1167" y="2278"/>
                            <a:pt x="1167" y="2278"/>
                            <a:pt x="1167" y="2278"/>
                          </a:cubicBezTo>
                          <a:cubicBezTo>
                            <a:pt x="1167" y="2278"/>
                            <a:pt x="1167" y="2278"/>
                            <a:pt x="1167" y="2278"/>
                          </a:cubicBezTo>
                          <a:cubicBezTo>
                            <a:pt x="1168" y="2278"/>
                            <a:pt x="1168" y="2277"/>
                            <a:pt x="1168" y="2277"/>
                          </a:cubicBezTo>
                          <a:cubicBezTo>
                            <a:pt x="1168" y="2277"/>
                            <a:pt x="1168" y="2278"/>
                            <a:pt x="1168" y="2278"/>
                          </a:cubicBezTo>
                          <a:cubicBezTo>
                            <a:pt x="1168" y="2278"/>
                            <a:pt x="1168" y="2278"/>
                            <a:pt x="1169" y="2278"/>
                          </a:cubicBezTo>
                          <a:cubicBezTo>
                            <a:pt x="1169" y="2278"/>
                            <a:pt x="1169" y="2278"/>
                            <a:pt x="1169" y="2278"/>
                          </a:cubicBezTo>
                          <a:cubicBezTo>
                            <a:pt x="1169" y="2278"/>
                            <a:pt x="1169" y="2278"/>
                            <a:pt x="1169" y="2278"/>
                          </a:cubicBezTo>
                          <a:cubicBezTo>
                            <a:pt x="1169" y="2278"/>
                            <a:pt x="1170" y="2277"/>
                            <a:pt x="1170" y="2277"/>
                          </a:cubicBezTo>
                          <a:cubicBezTo>
                            <a:pt x="1170" y="2277"/>
                            <a:pt x="1170" y="2278"/>
                            <a:pt x="1170" y="2278"/>
                          </a:cubicBezTo>
                          <a:cubicBezTo>
                            <a:pt x="1170" y="2278"/>
                            <a:pt x="1170" y="2278"/>
                            <a:pt x="1170" y="2278"/>
                          </a:cubicBezTo>
                          <a:cubicBezTo>
                            <a:pt x="1171" y="2278"/>
                            <a:pt x="1171" y="2277"/>
                            <a:pt x="1171" y="2277"/>
                          </a:cubicBezTo>
                          <a:cubicBezTo>
                            <a:pt x="1171" y="2277"/>
                            <a:pt x="1171" y="2277"/>
                            <a:pt x="1171" y="2277"/>
                          </a:cubicBezTo>
                          <a:cubicBezTo>
                            <a:pt x="1171" y="2277"/>
                            <a:pt x="1171" y="2277"/>
                            <a:pt x="1172" y="2277"/>
                          </a:cubicBezTo>
                          <a:cubicBezTo>
                            <a:pt x="1172" y="2277"/>
                            <a:pt x="1172" y="2277"/>
                            <a:pt x="1172" y="2277"/>
                          </a:cubicBezTo>
                          <a:cubicBezTo>
                            <a:pt x="1172" y="2277"/>
                            <a:pt x="1172" y="2277"/>
                            <a:pt x="1172" y="2277"/>
                          </a:cubicBezTo>
                          <a:cubicBezTo>
                            <a:pt x="1172" y="2277"/>
                            <a:pt x="1173" y="2278"/>
                            <a:pt x="1173" y="2278"/>
                          </a:cubicBezTo>
                          <a:cubicBezTo>
                            <a:pt x="1173" y="2278"/>
                            <a:pt x="1173" y="2277"/>
                            <a:pt x="1173" y="2277"/>
                          </a:cubicBezTo>
                          <a:cubicBezTo>
                            <a:pt x="1173" y="2277"/>
                            <a:pt x="1173" y="2277"/>
                            <a:pt x="1173" y="2277"/>
                          </a:cubicBezTo>
                          <a:cubicBezTo>
                            <a:pt x="1173" y="2277"/>
                            <a:pt x="1174" y="2277"/>
                            <a:pt x="1174" y="2277"/>
                          </a:cubicBezTo>
                          <a:cubicBezTo>
                            <a:pt x="1174" y="2277"/>
                            <a:pt x="1174" y="2277"/>
                            <a:pt x="1174" y="2277"/>
                          </a:cubicBezTo>
                          <a:cubicBezTo>
                            <a:pt x="1174" y="2277"/>
                            <a:pt x="1174" y="2277"/>
                            <a:pt x="1174" y="2277"/>
                          </a:cubicBezTo>
                          <a:cubicBezTo>
                            <a:pt x="1175" y="2277"/>
                            <a:pt x="1175" y="2277"/>
                            <a:pt x="1175" y="2277"/>
                          </a:cubicBezTo>
                          <a:cubicBezTo>
                            <a:pt x="1175" y="2277"/>
                            <a:pt x="1175" y="2277"/>
                            <a:pt x="1175" y="2277"/>
                          </a:cubicBezTo>
                          <a:cubicBezTo>
                            <a:pt x="1175" y="2277"/>
                            <a:pt x="1175" y="2278"/>
                            <a:pt x="1176" y="2278"/>
                          </a:cubicBezTo>
                          <a:cubicBezTo>
                            <a:pt x="1176" y="2278"/>
                            <a:pt x="1176" y="2277"/>
                            <a:pt x="1176" y="2277"/>
                          </a:cubicBezTo>
                          <a:cubicBezTo>
                            <a:pt x="1176" y="2277"/>
                            <a:pt x="1176" y="2277"/>
                            <a:pt x="1176" y="2277"/>
                          </a:cubicBezTo>
                          <a:cubicBezTo>
                            <a:pt x="1176" y="2277"/>
                            <a:pt x="1177" y="2277"/>
                            <a:pt x="1177" y="2277"/>
                          </a:cubicBezTo>
                          <a:cubicBezTo>
                            <a:pt x="1177" y="2278"/>
                            <a:pt x="1177" y="2278"/>
                            <a:pt x="1177" y="2278"/>
                          </a:cubicBezTo>
                          <a:cubicBezTo>
                            <a:pt x="1177" y="2278"/>
                            <a:pt x="1177" y="2277"/>
                            <a:pt x="1177" y="2277"/>
                          </a:cubicBezTo>
                          <a:cubicBezTo>
                            <a:pt x="1178" y="2277"/>
                            <a:pt x="1178" y="2277"/>
                            <a:pt x="1178" y="2277"/>
                          </a:cubicBezTo>
                          <a:cubicBezTo>
                            <a:pt x="1178" y="2277"/>
                            <a:pt x="1178" y="2277"/>
                            <a:pt x="1178" y="2277"/>
                          </a:cubicBezTo>
                          <a:cubicBezTo>
                            <a:pt x="1178" y="2277"/>
                            <a:pt x="1178" y="2277"/>
                            <a:pt x="1179" y="2277"/>
                          </a:cubicBezTo>
                          <a:cubicBezTo>
                            <a:pt x="1179" y="2277"/>
                            <a:pt x="1179" y="2278"/>
                            <a:pt x="1179" y="2278"/>
                          </a:cubicBezTo>
                          <a:cubicBezTo>
                            <a:pt x="1179" y="2278"/>
                            <a:pt x="1179" y="2278"/>
                            <a:pt x="1179" y="2278"/>
                          </a:cubicBezTo>
                          <a:cubicBezTo>
                            <a:pt x="1179" y="2278"/>
                            <a:pt x="1179" y="2277"/>
                            <a:pt x="1180" y="2277"/>
                          </a:cubicBezTo>
                          <a:cubicBezTo>
                            <a:pt x="1180" y="2277"/>
                            <a:pt x="1180" y="2277"/>
                            <a:pt x="1180" y="2277"/>
                          </a:cubicBezTo>
                          <a:cubicBezTo>
                            <a:pt x="1180" y="2277"/>
                            <a:pt x="1180" y="2277"/>
                            <a:pt x="1180" y="2277"/>
                          </a:cubicBezTo>
                          <a:cubicBezTo>
                            <a:pt x="1180" y="2277"/>
                            <a:pt x="1181" y="2278"/>
                            <a:pt x="1181" y="2278"/>
                          </a:cubicBezTo>
                          <a:cubicBezTo>
                            <a:pt x="1181" y="2278"/>
                            <a:pt x="1181" y="2278"/>
                            <a:pt x="1181" y="2278"/>
                          </a:cubicBezTo>
                          <a:cubicBezTo>
                            <a:pt x="1181" y="2278"/>
                            <a:pt x="1181" y="2277"/>
                            <a:pt x="1181" y="2277"/>
                          </a:cubicBezTo>
                          <a:cubicBezTo>
                            <a:pt x="1182" y="2277"/>
                            <a:pt x="1182" y="2278"/>
                            <a:pt x="1182" y="2278"/>
                          </a:cubicBezTo>
                          <a:cubicBezTo>
                            <a:pt x="1182" y="2278"/>
                            <a:pt x="1182" y="2278"/>
                            <a:pt x="1182" y="2278"/>
                          </a:cubicBezTo>
                          <a:cubicBezTo>
                            <a:pt x="1182" y="2278"/>
                            <a:pt x="1182" y="2278"/>
                            <a:pt x="1183" y="2278"/>
                          </a:cubicBezTo>
                          <a:cubicBezTo>
                            <a:pt x="1183" y="2278"/>
                            <a:pt x="1183" y="2278"/>
                            <a:pt x="1183" y="2278"/>
                          </a:cubicBezTo>
                          <a:cubicBezTo>
                            <a:pt x="1183" y="2277"/>
                            <a:pt x="1183" y="2278"/>
                            <a:pt x="1183" y="2278"/>
                          </a:cubicBezTo>
                          <a:cubicBezTo>
                            <a:pt x="1183" y="2278"/>
                            <a:pt x="1184" y="2278"/>
                            <a:pt x="1184" y="2278"/>
                          </a:cubicBezTo>
                          <a:cubicBezTo>
                            <a:pt x="1184" y="2278"/>
                            <a:pt x="1184" y="2278"/>
                            <a:pt x="1184" y="2278"/>
                          </a:cubicBezTo>
                          <a:cubicBezTo>
                            <a:pt x="1184" y="2278"/>
                            <a:pt x="1184" y="2278"/>
                            <a:pt x="1184" y="2278"/>
                          </a:cubicBezTo>
                          <a:cubicBezTo>
                            <a:pt x="1185" y="2278"/>
                            <a:pt x="1185" y="2278"/>
                            <a:pt x="1185" y="2278"/>
                          </a:cubicBezTo>
                          <a:cubicBezTo>
                            <a:pt x="1185" y="2278"/>
                            <a:pt x="1185" y="2278"/>
                            <a:pt x="1185" y="2278"/>
                          </a:cubicBezTo>
                          <a:cubicBezTo>
                            <a:pt x="1185" y="2278"/>
                            <a:pt x="1185" y="2278"/>
                            <a:pt x="1185" y="2278"/>
                          </a:cubicBezTo>
                          <a:cubicBezTo>
                            <a:pt x="1186" y="2278"/>
                            <a:pt x="1186" y="2278"/>
                            <a:pt x="1186" y="2278"/>
                          </a:cubicBezTo>
                          <a:cubicBezTo>
                            <a:pt x="1186" y="2278"/>
                            <a:pt x="1186" y="2278"/>
                            <a:pt x="1186" y="2278"/>
                          </a:cubicBezTo>
                          <a:cubicBezTo>
                            <a:pt x="1186" y="2278"/>
                            <a:pt x="1186" y="2278"/>
                            <a:pt x="1187" y="2278"/>
                          </a:cubicBezTo>
                          <a:cubicBezTo>
                            <a:pt x="1187" y="2278"/>
                            <a:pt x="1187" y="2278"/>
                            <a:pt x="1187" y="2278"/>
                          </a:cubicBezTo>
                          <a:cubicBezTo>
                            <a:pt x="1187" y="2278"/>
                            <a:pt x="1187" y="2278"/>
                            <a:pt x="1187" y="2278"/>
                          </a:cubicBezTo>
                          <a:cubicBezTo>
                            <a:pt x="1187" y="2278"/>
                            <a:pt x="1188" y="2277"/>
                            <a:pt x="1188" y="2277"/>
                          </a:cubicBezTo>
                          <a:cubicBezTo>
                            <a:pt x="1188" y="2277"/>
                            <a:pt x="1188" y="2277"/>
                            <a:pt x="1188" y="2277"/>
                          </a:cubicBezTo>
                          <a:cubicBezTo>
                            <a:pt x="1188" y="2277"/>
                            <a:pt x="1188" y="2277"/>
                            <a:pt x="1188" y="2277"/>
                          </a:cubicBezTo>
                          <a:cubicBezTo>
                            <a:pt x="1189" y="2278"/>
                            <a:pt x="1189" y="2278"/>
                            <a:pt x="1189" y="2278"/>
                          </a:cubicBezTo>
                          <a:cubicBezTo>
                            <a:pt x="1189" y="2278"/>
                            <a:pt x="1189" y="2278"/>
                            <a:pt x="1189" y="2278"/>
                          </a:cubicBezTo>
                          <a:cubicBezTo>
                            <a:pt x="1189" y="2278"/>
                            <a:pt x="1189" y="2278"/>
                            <a:pt x="1190" y="2278"/>
                          </a:cubicBezTo>
                          <a:cubicBezTo>
                            <a:pt x="1190" y="2278"/>
                            <a:pt x="1190" y="2278"/>
                            <a:pt x="1190" y="2278"/>
                          </a:cubicBezTo>
                          <a:cubicBezTo>
                            <a:pt x="1190" y="2278"/>
                            <a:pt x="1190" y="2278"/>
                            <a:pt x="1190" y="2278"/>
                          </a:cubicBezTo>
                          <a:cubicBezTo>
                            <a:pt x="1190" y="2278"/>
                            <a:pt x="1191" y="2277"/>
                            <a:pt x="1191" y="2278"/>
                          </a:cubicBezTo>
                          <a:cubicBezTo>
                            <a:pt x="1191" y="2278"/>
                            <a:pt x="1191" y="2278"/>
                            <a:pt x="1191" y="2278"/>
                          </a:cubicBezTo>
                          <a:cubicBezTo>
                            <a:pt x="1191" y="2278"/>
                            <a:pt x="1191" y="2278"/>
                            <a:pt x="1191" y="2278"/>
                          </a:cubicBezTo>
                          <a:cubicBezTo>
                            <a:pt x="1192" y="2278"/>
                            <a:pt x="1192" y="2278"/>
                            <a:pt x="1192" y="2278"/>
                          </a:cubicBezTo>
                          <a:cubicBezTo>
                            <a:pt x="1192" y="2278"/>
                            <a:pt x="1192" y="2278"/>
                            <a:pt x="1192" y="2278"/>
                          </a:cubicBezTo>
                          <a:cubicBezTo>
                            <a:pt x="1192" y="2278"/>
                            <a:pt x="1192" y="2277"/>
                            <a:pt x="1192" y="2277"/>
                          </a:cubicBezTo>
                          <a:cubicBezTo>
                            <a:pt x="1193" y="2278"/>
                            <a:pt x="1193" y="2278"/>
                            <a:pt x="1193" y="2278"/>
                          </a:cubicBezTo>
                          <a:cubicBezTo>
                            <a:pt x="1193" y="2278"/>
                            <a:pt x="1193" y="2278"/>
                            <a:pt x="1193" y="2278"/>
                          </a:cubicBezTo>
                          <a:cubicBezTo>
                            <a:pt x="1193" y="2278"/>
                            <a:pt x="1193" y="2278"/>
                            <a:pt x="1194" y="2278"/>
                          </a:cubicBezTo>
                          <a:cubicBezTo>
                            <a:pt x="1194" y="2278"/>
                            <a:pt x="1194" y="2278"/>
                            <a:pt x="1194" y="2278"/>
                          </a:cubicBezTo>
                          <a:cubicBezTo>
                            <a:pt x="1194" y="2278"/>
                            <a:pt x="1194" y="2278"/>
                            <a:pt x="1194" y="2278"/>
                          </a:cubicBezTo>
                          <a:cubicBezTo>
                            <a:pt x="1194" y="2278"/>
                            <a:pt x="1195" y="2278"/>
                            <a:pt x="1195" y="2278"/>
                          </a:cubicBezTo>
                          <a:cubicBezTo>
                            <a:pt x="1195" y="2278"/>
                            <a:pt x="1195" y="2277"/>
                            <a:pt x="1195" y="2277"/>
                          </a:cubicBezTo>
                          <a:cubicBezTo>
                            <a:pt x="1195" y="2277"/>
                            <a:pt x="1195" y="2278"/>
                            <a:pt x="1195" y="2278"/>
                          </a:cubicBezTo>
                          <a:cubicBezTo>
                            <a:pt x="1196" y="2278"/>
                            <a:pt x="1196" y="2278"/>
                            <a:pt x="1196" y="2278"/>
                          </a:cubicBezTo>
                          <a:cubicBezTo>
                            <a:pt x="1196" y="2278"/>
                            <a:pt x="1196" y="2278"/>
                            <a:pt x="1196" y="2278"/>
                          </a:cubicBezTo>
                          <a:cubicBezTo>
                            <a:pt x="1196" y="2278"/>
                            <a:pt x="1196" y="2278"/>
                            <a:pt x="1197" y="2278"/>
                          </a:cubicBezTo>
                          <a:cubicBezTo>
                            <a:pt x="1197" y="2278"/>
                            <a:pt x="1197" y="2278"/>
                            <a:pt x="1197" y="2278"/>
                          </a:cubicBezTo>
                          <a:cubicBezTo>
                            <a:pt x="1197" y="2278"/>
                            <a:pt x="1197" y="2278"/>
                            <a:pt x="1197" y="2278"/>
                          </a:cubicBezTo>
                          <a:cubicBezTo>
                            <a:pt x="1197" y="2278"/>
                            <a:pt x="1198" y="2278"/>
                            <a:pt x="1198" y="2278"/>
                          </a:cubicBezTo>
                          <a:cubicBezTo>
                            <a:pt x="1198" y="2278"/>
                            <a:pt x="1198" y="2278"/>
                            <a:pt x="1198" y="2278"/>
                          </a:cubicBezTo>
                          <a:cubicBezTo>
                            <a:pt x="1198" y="2278"/>
                            <a:pt x="1198" y="2278"/>
                            <a:pt x="1198" y="2278"/>
                          </a:cubicBezTo>
                          <a:cubicBezTo>
                            <a:pt x="1198" y="2278"/>
                            <a:pt x="1199" y="2278"/>
                            <a:pt x="1199" y="2278"/>
                          </a:cubicBezTo>
                          <a:cubicBezTo>
                            <a:pt x="1199" y="2278"/>
                            <a:pt x="1199" y="2278"/>
                            <a:pt x="1199" y="2278"/>
                          </a:cubicBezTo>
                          <a:cubicBezTo>
                            <a:pt x="1199" y="2278"/>
                            <a:pt x="1199" y="2278"/>
                            <a:pt x="1199" y="2278"/>
                          </a:cubicBezTo>
                          <a:cubicBezTo>
                            <a:pt x="1200" y="2278"/>
                            <a:pt x="1200" y="2278"/>
                            <a:pt x="1200" y="2278"/>
                          </a:cubicBezTo>
                          <a:cubicBezTo>
                            <a:pt x="1200" y="2278"/>
                            <a:pt x="1200" y="2278"/>
                            <a:pt x="1200" y="2278"/>
                          </a:cubicBezTo>
                          <a:cubicBezTo>
                            <a:pt x="1200" y="2278"/>
                            <a:pt x="1200" y="2278"/>
                            <a:pt x="1201" y="2278"/>
                          </a:cubicBezTo>
                          <a:cubicBezTo>
                            <a:pt x="1201" y="2278"/>
                            <a:pt x="1201" y="2279"/>
                            <a:pt x="1201" y="2279"/>
                          </a:cubicBezTo>
                          <a:cubicBezTo>
                            <a:pt x="1201" y="2279"/>
                            <a:pt x="1201" y="2278"/>
                            <a:pt x="1201" y="2278"/>
                          </a:cubicBezTo>
                          <a:cubicBezTo>
                            <a:pt x="1201" y="2278"/>
                            <a:pt x="1202" y="2278"/>
                            <a:pt x="1202" y="2278"/>
                          </a:cubicBezTo>
                          <a:cubicBezTo>
                            <a:pt x="1202" y="2278"/>
                            <a:pt x="1202" y="2278"/>
                            <a:pt x="1202" y="2278"/>
                          </a:cubicBezTo>
                          <a:cubicBezTo>
                            <a:pt x="1202" y="2278"/>
                            <a:pt x="1202" y="2278"/>
                            <a:pt x="1202" y="2278"/>
                          </a:cubicBezTo>
                          <a:cubicBezTo>
                            <a:pt x="1203" y="2278"/>
                            <a:pt x="1203" y="2278"/>
                            <a:pt x="1203" y="2278"/>
                          </a:cubicBezTo>
                          <a:cubicBezTo>
                            <a:pt x="1203" y="2278"/>
                            <a:pt x="1203" y="2278"/>
                            <a:pt x="1203" y="2278"/>
                          </a:cubicBezTo>
                          <a:cubicBezTo>
                            <a:pt x="1203" y="2278"/>
                            <a:pt x="1203" y="2278"/>
                            <a:pt x="1204" y="2278"/>
                          </a:cubicBezTo>
                          <a:cubicBezTo>
                            <a:pt x="1204" y="2278"/>
                            <a:pt x="1204" y="2279"/>
                            <a:pt x="1204" y="2278"/>
                          </a:cubicBezTo>
                          <a:cubicBezTo>
                            <a:pt x="1204" y="2278"/>
                            <a:pt x="1204" y="2278"/>
                            <a:pt x="1204" y="2278"/>
                          </a:cubicBezTo>
                          <a:cubicBezTo>
                            <a:pt x="1204" y="2278"/>
                            <a:pt x="1204" y="2278"/>
                            <a:pt x="1205" y="2278"/>
                          </a:cubicBezTo>
                          <a:cubicBezTo>
                            <a:pt x="1205" y="2279"/>
                            <a:pt x="1205" y="2278"/>
                            <a:pt x="1205" y="2278"/>
                          </a:cubicBezTo>
                          <a:cubicBezTo>
                            <a:pt x="1205" y="2278"/>
                            <a:pt x="1205" y="2278"/>
                            <a:pt x="1205" y="2278"/>
                          </a:cubicBezTo>
                          <a:cubicBezTo>
                            <a:pt x="1205" y="2278"/>
                            <a:pt x="1206" y="2278"/>
                            <a:pt x="1206" y="2278"/>
                          </a:cubicBezTo>
                          <a:cubicBezTo>
                            <a:pt x="1206" y="2278"/>
                            <a:pt x="1206" y="2278"/>
                            <a:pt x="1206" y="2278"/>
                          </a:cubicBezTo>
                          <a:cubicBezTo>
                            <a:pt x="1206" y="2278"/>
                            <a:pt x="1206" y="2278"/>
                            <a:pt x="1206" y="2278"/>
                          </a:cubicBezTo>
                          <a:cubicBezTo>
                            <a:pt x="1207" y="2278"/>
                            <a:pt x="1207" y="2278"/>
                            <a:pt x="1207" y="2278"/>
                          </a:cubicBezTo>
                          <a:cubicBezTo>
                            <a:pt x="1207" y="2278"/>
                            <a:pt x="1207" y="2278"/>
                            <a:pt x="1207" y="2278"/>
                          </a:cubicBezTo>
                          <a:cubicBezTo>
                            <a:pt x="1207" y="2278"/>
                            <a:pt x="1207" y="2279"/>
                            <a:pt x="1208" y="2279"/>
                          </a:cubicBezTo>
                          <a:cubicBezTo>
                            <a:pt x="1208" y="2279"/>
                            <a:pt x="1208" y="2279"/>
                            <a:pt x="1208" y="2279"/>
                          </a:cubicBezTo>
                          <a:cubicBezTo>
                            <a:pt x="1208" y="2279"/>
                            <a:pt x="1208" y="2278"/>
                            <a:pt x="1208" y="2278"/>
                          </a:cubicBezTo>
                          <a:cubicBezTo>
                            <a:pt x="1208" y="2278"/>
                            <a:pt x="1209" y="2279"/>
                            <a:pt x="1209" y="2279"/>
                          </a:cubicBezTo>
                          <a:cubicBezTo>
                            <a:pt x="1209" y="2279"/>
                            <a:pt x="1209" y="2279"/>
                            <a:pt x="1209" y="2279"/>
                          </a:cubicBezTo>
                          <a:cubicBezTo>
                            <a:pt x="1209" y="2279"/>
                            <a:pt x="1209" y="2279"/>
                            <a:pt x="1209" y="2279"/>
                          </a:cubicBezTo>
                          <a:cubicBezTo>
                            <a:pt x="1210" y="2279"/>
                            <a:pt x="1210" y="2279"/>
                            <a:pt x="1210" y="2279"/>
                          </a:cubicBezTo>
                          <a:cubicBezTo>
                            <a:pt x="1210" y="2279"/>
                            <a:pt x="1210" y="2279"/>
                            <a:pt x="1210" y="2278"/>
                          </a:cubicBezTo>
                          <a:cubicBezTo>
                            <a:pt x="1210" y="2278"/>
                            <a:pt x="1210" y="2278"/>
                            <a:pt x="1210" y="2278"/>
                          </a:cubicBezTo>
                          <a:cubicBezTo>
                            <a:pt x="1211" y="2278"/>
                            <a:pt x="1211" y="2279"/>
                            <a:pt x="1211" y="2279"/>
                          </a:cubicBezTo>
                          <a:cubicBezTo>
                            <a:pt x="1211" y="2279"/>
                            <a:pt x="1211" y="2279"/>
                            <a:pt x="1211" y="2279"/>
                          </a:cubicBezTo>
                          <a:cubicBezTo>
                            <a:pt x="1211" y="2279"/>
                            <a:pt x="1211" y="2279"/>
                            <a:pt x="1212" y="2279"/>
                          </a:cubicBezTo>
                          <a:cubicBezTo>
                            <a:pt x="1212" y="2279"/>
                            <a:pt x="1212" y="2279"/>
                            <a:pt x="1212" y="2279"/>
                          </a:cubicBezTo>
                          <a:cubicBezTo>
                            <a:pt x="1212" y="2279"/>
                            <a:pt x="1212" y="2279"/>
                            <a:pt x="1212" y="2279"/>
                          </a:cubicBezTo>
                          <a:cubicBezTo>
                            <a:pt x="1212" y="2279"/>
                            <a:pt x="1213" y="2279"/>
                            <a:pt x="1213" y="2279"/>
                          </a:cubicBezTo>
                          <a:cubicBezTo>
                            <a:pt x="1213" y="2279"/>
                            <a:pt x="1213" y="2279"/>
                            <a:pt x="1213" y="2279"/>
                          </a:cubicBezTo>
                          <a:cubicBezTo>
                            <a:pt x="1213" y="2279"/>
                            <a:pt x="1213" y="2279"/>
                            <a:pt x="1213" y="2279"/>
                          </a:cubicBezTo>
                          <a:cubicBezTo>
                            <a:pt x="1214" y="2279"/>
                            <a:pt x="1214" y="2279"/>
                            <a:pt x="1214" y="2279"/>
                          </a:cubicBezTo>
                          <a:cubicBezTo>
                            <a:pt x="1214" y="2279"/>
                            <a:pt x="1214" y="2279"/>
                            <a:pt x="1214" y="2279"/>
                          </a:cubicBezTo>
                          <a:cubicBezTo>
                            <a:pt x="1214" y="2279"/>
                            <a:pt x="1214" y="2279"/>
                            <a:pt x="1215" y="2279"/>
                          </a:cubicBezTo>
                          <a:cubicBezTo>
                            <a:pt x="1215" y="2279"/>
                            <a:pt x="1215" y="2279"/>
                            <a:pt x="1215" y="2279"/>
                          </a:cubicBezTo>
                          <a:cubicBezTo>
                            <a:pt x="1215" y="2279"/>
                            <a:pt x="1215" y="2279"/>
                            <a:pt x="1215" y="2279"/>
                          </a:cubicBezTo>
                          <a:cubicBezTo>
                            <a:pt x="1215" y="2279"/>
                            <a:pt x="1216" y="2279"/>
                            <a:pt x="1216" y="2279"/>
                          </a:cubicBezTo>
                          <a:cubicBezTo>
                            <a:pt x="1216" y="2279"/>
                            <a:pt x="1216" y="2279"/>
                            <a:pt x="1216" y="2279"/>
                          </a:cubicBezTo>
                          <a:cubicBezTo>
                            <a:pt x="1216" y="2279"/>
                            <a:pt x="1216" y="2279"/>
                            <a:pt x="1216" y="2279"/>
                          </a:cubicBezTo>
                          <a:cubicBezTo>
                            <a:pt x="1217" y="2279"/>
                            <a:pt x="1217" y="2279"/>
                            <a:pt x="1217" y="2279"/>
                          </a:cubicBezTo>
                          <a:cubicBezTo>
                            <a:pt x="1217" y="2279"/>
                            <a:pt x="1217" y="2279"/>
                            <a:pt x="1217" y="2279"/>
                          </a:cubicBezTo>
                          <a:cubicBezTo>
                            <a:pt x="1217" y="2279"/>
                            <a:pt x="1217" y="2279"/>
                            <a:pt x="1217" y="2279"/>
                          </a:cubicBezTo>
                          <a:cubicBezTo>
                            <a:pt x="1218" y="2279"/>
                            <a:pt x="1218" y="2279"/>
                            <a:pt x="1218" y="2279"/>
                          </a:cubicBezTo>
                          <a:cubicBezTo>
                            <a:pt x="1218" y="2279"/>
                            <a:pt x="1218" y="2279"/>
                            <a:pt x="1218" y="2279"/>
                          </a:cubicBezTo>
                          <a:cubicBezTo>
                            <a:pt x="1218" y="2279"/>
                            <a:pt x="1218" y="2279"/>
                            <a:pt x="1219" y="2279"/>
                          </a:cubicBezTo>
                          <a:cubicBezTo>
                            <a:pt x="1219" y="2279"/>
                            <a:pt x="1219" y="2279"/>
                            <a:pt x="1219" y="2279"/>
                          </a:cubicBezTo>
                          <a:cubicBezTo>
                            <a:pt x="1219" y="2279"/>
                            <a:pt x="1219" y="2279"/>
                            <a:pt x="1219" y="2279"/>
                          </a:cubicBezTo>
                          <a:cubicBezTo>
                            <a:pt x="1219" y="2279"/>
                            <a:pt x="1220" y="2279"/>
                            <a:pt x="1220" y="2279"/>
                          </a:cubicBezTo>
                          <a:cubicBezTo>
                            <a:pt x="1220" y="2279"/>
                            <a:pt x="1220" y="2279"/>
                            <a:pt x="1220" y="2280"/>
                          </a:cubicBezTo>
                          <a:cubicBezTo>
                            <a:pt x="1220" y="2280"/>
                            <a:pt x="1220" y="2280"/>
                            <a:pt x="1220" y="2280"/>
                          </a:cubicBezTo>
                          <a:cubicBezTo>
                            <a:pt x="1221" y="2280"/>
                            <a:pt x="1221" y="2279"/>
                            <a:pt x="1221" y="2279"/>
                          </a:cubicBezTo>
                          <a:cubicBezTo>
                            <a:pt x="1221" y="2279"/>
                            <a:pt x="1221" y="2279"/>
                            <a:pt x="1221" y="2279"/>
                          </a:cubicBezTo>
                          <a:cubicBezTo>
                            <a:pt x="1221" y="2279"/>
                            <a:pt x="1221" y="2279"/>
                            <a:pt x="1222" y="2280"/>
                          </a:cubicBezTo>
                          <a:cubicBezTo>
                            <a:pt x="1222" y="2280"/>
                            <a:pt x="1222" y="2280"/>
                            <a:pt x="1222" y="2280"/>
                          </a:cubicBezTo>
                          <a:cubicBezTo>
                            <a:pt x="1222" y="2280"/>
                            <a:pt x="1222" y="2280"/>
                            <a:pt x="1222" y="2280"/>
                          </a:cubicBezTo>
                          <a:cubicBezTo>
                            <a:pt x="1222" y="2280"/>
                            <a:pt x="1223" y="2280"/>
                            <a:pt x="1223" y="2280"/>
                          </a:cubicBezTo>
                          <a:cubicBezTo>
                            <a:pt x="1223" y="2280"/>
                            <a:pt x="1223" y="2280"/>
                            <a:pt x="1223" y="2280"/>
                          </a:cubicBezTo>
                          <a:cubicBezTo>
                            <a:pt x="1223" y="2280"/>
                            <a:pt x="1223" y="2280"/>
                            <a:pt x="1223" y="2280"/>
                          </a:cubicBezTo>
                          <a:cubicBezTo>
                            <a:pt x="1223" y="2280"/>
                            <a:pt x="1224" y="2279"/>
                            <a:pt x="1224" y="2279"/>
                          </a:cubicBezTo>
                          <a:cubicBezTo>
                            <a:pt x="1224" y="2279"/>
                            <a:pt x="1224" y="2280"/>
                            <a:pt x="1224" y="2280"/>
                          </a:cubicBezTo>
                          <a:cubicBezTo>
                            <a:pt x="1224" y="2280"/>
                            <a:pt x="1224" y="2280"/>
                            <a:pt x="1224" y="2280"/>
                          </a:cubicBezTo>
                          <a:cubicBezTo>
                            <a:pt x="1225" y="2280"/>
                            <a:pt x="1225" y="2280"/>
                            <a:pt x="1225" y="2280"/>
                          </a:cubicBezTo>
                          <a:cubicBezTo>
                            <a:pt x="1225" y="2280"/>
                            <a:pt x="1225" y="2280"/>
                            <a:pt x="1225" y="2280"/>
                          </a:cubicBezTo>
                          <a:cubicBezTo>
                            <a:pt x="1225" y="2280"/>
                            <a:pt x="1225" y="2280"/>
                            <a:pt x="1226" y="2280"/>
                          </a:cubicBezTo>
                          <a:cubicBezTo>
                            <a:pt x="1226" y="2280"/>
                            <a:pt x="1226" y="2279"/>
                            <a:pt x="1226" y="2279"/>
                          </a:cubicBezTo>
                          <a:cubicBezTo>
                            <a:pt x="1226" y="2279"/>
                            <a:pt x="1226" y="2280"/>
                            <a:pt x="1226" y="2280"/>
                          </a:cubicBezTo>
                          <a:cubicBezTo>
                            <a:pt x="1226" y="2280"/>
                            <a:pt x="1227" y="2279"/>
                            <a:pt x="1227" y="2279"/>
                          </a:cubicBezTo>
                          <a:cubicBezTo>
                            <a:pt x="1227" y="2279"/>
                            <a:pt x="1227" y="2279"/>
                            <a:pt x="1227" y="2279"/>
                          </a:cubicBezTo>
                          <a:cubicBezTo>
                            <a:pt x="1227" y="2279"/>
                            <a:pt x="1227" y="2279"/>
                            <a:pt x="1227" y="2280"/>
                          </a:cubicBezTo>
                          <a:cubicBezTo>
                            <a:pt x="1228" y="2280"/>
                            <a:pt x="1228" y="2280"/>
                            <a:pt x="1228" y="2280"/>
                          </a:cubicBezTo>
                          <a:cubicBezTo>
                            <a:pt x="1228" y="2280"/>
                            <a:pt x="1228" y="2280"/>
                            <a:pt x="1228" y="2280"/>
                          </a:cubicBezTo>
                          <a:cubicBezTo>
                            <a:pt x="1228" y="2280"/>
                            <a:pt x="1228" y="2280"/>
                            <a:pt x="1229" y="2280"/>
                          </a:cubicBezTo>
                          <a:cubicBezTo>
                            <a:pt x="1229" y="2280"/>
                            <a:pt x="1229" y="2280"/>
                            <a:pt x="1229" y="2280"/>
                          </a:cubicBezTo>
                          <a:cubicBezTo>
                            <a:pt x="1229" y="2280"/>
                            <a:pt x="1229" y="2280"/>
                            <a:pt x="1229" y="2280"/>
                          </a:cubicBezTo>
                          <a:cubicBezTo>
                            <a:pt x="1229" y="2280"/>
                            <a:pt x="1229" y="2280"/>
                            <a:pt x="1230" y="2280"/>
                          </a:cubicBezTo>
                          <a:cubicBezTo>
                            <a:pt x="1230" y="2280"/>
                            <a:pt x="1230" y="2280"/>
                            <a:pt x="1230" y="2280"/>
                          </a:cubicBezTo>
                          <a:cubicBezTo>
                            <a:pt x="1230" y="2280"/>
                            <a:pt x="1230" y="2280"/>
                            <a:pt x="1230" y="2280"/>
                          </a:cubicBezTo>
                          <a:cubicBezTo>
                            <a:pt x="1230" y="2280"/>
                            <a:pt x="1231" y="2280"/>
                            <a:pt x="1231" y="2280"/>
                          </a:cubicBezTo>
                          <a:cubicBezTo>
                            <a:pt x="1231" y="2280"/>
                            <a:pt x="1231" y="2280"/>
                            <a:pt x="1231" y="2280"/>
                          </a:cubicBezTo>
                          <a:cubicBezTo>
                            <a:pt x="1231" y="2280"/>
                            <a:pt x="1231" y="2280"/>
                            <a:pt x="1231" y="2280"/>
                          </a:cubicBezTo>
                          <a:cubicBezTo>
                            <a:pt x="1232" y="2280"/>
                            <a:pt x="1232" y="2280"/>
                            <a:pt x="1232" y="2280"/>
                          </a:cubicBezTo>
                          <a:cubicBezTo>
                            <a:pt x="1232" y="2280"/>
                            <a:pt x="1232" y="2280"/>
                            <a:pt x="1232" y="2280"/>
                          </a:cubicBezTo>
                          <a:cubicBezTo>
                            <a:pt x="1232" y="2280"/>
                            <a:pt x="1232" y="2280"/>
                            <a:pt x="1233" y="2280"/>
                          </a:cubicBezTo>
                          <a:cubicBezTo>
                            <a:pt x="1233" y="2280"/>
                            <a:pt x="1233" y="2280"/>
                            <a:pt x="1233" y="2280"/>
                          </a:cubicBezTo>
                          <a:cubicBezTo>
                            <a:pt x="1233" y="2280"/>
                            <a:pt x="1233" y="2280"/>
                            <a:pt x="1233" y="2280"/>
                          </a:cubicBezTo>
                          <a:cubicBezTo>
                            <a:pt x="1233" y="2280"/>
                            <a:pt x="1234" y="2280"/>
                            <a:pt x="1234" y="2280"/>
                          </a:cubicBezTo>
                          <a:cubicBezTo>
                            <a:pt x="1234" y="2280"/>
                            <a:pt x="1234" y="2281"/>
                            <a:pt x="1234" y="2281"/>
                          </a:cubicBezTo>
                          <a:cubicBezTo>
                            <a:pt x="1234" y="2281"/>
                            <a:pt x="1234" y="2280"/>
                            <a:pt x="1234" y="2280"/>
                          </a:cubicBezTo>
                          <a:cubicBezTo>
                            <a:pt x="1235" y="2280"/>
                            <a:pt x="1235" y="2280"/>
                            <a:pt x="1235" y="2280"/>
                          </a:cubicBezTo>
                          <a:cubicBezTo>
                            <a:pt x="1235" y="2280"/>
                            <a:pt x="1235" y="2280"/>
                            <a:pt x="1235" y="2280"/>
                          </a:cubicBezTo>
                          <a:cubicBezTo>
                            <a:pt x="1235" y="2280"/>
                            <a:pt x="1235" y="2280"/>
                            <a:pt x="1235" y="2280"/>
                          </a:cubicBezTo>
                          <a:cubicBezTo>
                            <a:pt x="1236" y="2280"/>
                            <a:pt x="1236" y="2280"/>
                            <a:pt x="1236" y="2280"/>
                          </a:cubicBezTo>
                          <a:cubicBezTo>
                            <a:pt x="1236" y="2281"/>
                            <a:pt x="1236" y="2281"/>
                            <a:pt x="1236" y="2281"/>
                          </a:cubicBezTo>
                          <a:cubicBezTo>
                            <a:pt x="1236" y="2281"/>
                            <a:pt x="1236" y="2281"/>
                            <a:pt x="1237" y="2281"/>
                          </a:cubicBezTo>
                          <a:cubicBezTo>
                            <a:pt x="1237" y="2281"/>
                            <a:pt x="1237" y="2281"/>
                            <a:pt x="1237" y="2281"/>
                          </a:cubicBezTo>
                          <a:cubicBezTo>
                            <a:pt x="1237" y="2281"/>
                            <a:pt x="1237" y="2280"/>
                            <a:pt x="1237" y="2280"/>
                          </a:cubicBezTo>
                          <a:cubicBezTo>
                            <a:pt x="1237" y="2280"/>
                            <a:pt x="1238" y="2280"/>
                            <a:pt x="1238" y="2280"/>
                          </a:cubicBezTo>
                          <a:cubicBezTo>
                            <a:pt x="1238" y="2280"/>
                            <a:pt x="1238" y="2280"/>
                            <a:pt x="1238" y="2280"/>
                          </a:cubicBezTo>
                          <a:cubicBezTo>
                            <a:pt x="1238" y="2280"/>
                            <a:pt x="1238" y="2281"/>
                            <a:pt x="1238" y="2281"/>
                          </a:cubicBezTo>
                          <a:cubicBezTo>
                            <a:pt x="1239" y="2281"/>
                            <a:pt x="1239" y="2281"/>
                            <a:pt x="1239" y="2281"/>
                          </a:cubicBezTo>
                          <a:cubicBezTo>
                            <a:pt x="1239" y="2281"/>
                            <a:pt x="1239" y="2281"/>
                            <a:pt x="1239" y="2281"/>
                          </a:cubicBezTo>
                          <a:cubicBezTo>
                            <a:pt x="1239" y="2281"/>
                            <a:pt x="1239" y="2281"/>
                            <a:pt x="1240" y="2281"/>
                          </a:cubicBezTo>
                          <a:cubicBezTo>
                            <a:pt x="1240" y="2280"/>
                            <a:pt x="1240" y="2281"/>
                            <a:pt x="1240" y="2281"/>
                          </a:cubicBezTo>
                          <a:cubicBezTo>
                            <a:pt x="1240" y="2281"/>
                            <a:pt x="1240" y="2281"/>
                            <a:pt x="1240" y="2281"/>
                          </a:cubicBezTo>
                          <a:cubicBezTo>
                            <a:pt x="1240" y="2281"/>
                            <a:pt x="1241" y="2281"/>
                            <a:pt x="1241" y="2281"/>
                          </a:cubicBezTo>
                          <a:cubicBezTo>
                            <a:pt x="1241" y="2281"/>
                            <a:pt x="1241" y="2281"/>
                            <a:pt x="1241" y="2280"/>
                          </a:cubicBezTo>
                          <a:cubicBezTo>
                            <a:pt x="1241" y="2280"/>
                            <a:pt x="1241" y="2281"/>
                            <a:pt x="1241" y="2281"/>
                          </a:cubicBezTo>
                          <a:cubicBezTo>
                            <a:pt x="1242" y="2281"/>
                            <a:pt x="1242" y="2281"/>
                            <a:pt x="1242" y="2281"/>
                          </a:cubicBezTo>
                          <a:cubicBezTo>
                            <a:pt x="1242" y="2281"/>
                            <a:pt x="1242" y="2281"/>
                            <a:pt x="1242" y="2281"/>
                          </a:cubicBezTo>
                          <a:cubicBezTo>
                            <a:pt x="1242" y="2281"/>
                            <a:pt x="1242" y="2281"/>
                            <a:pt x="1242" y="2281"/>
                          </a:cubicBezTo>
                          <a:cubicBezTo>
                            <a:pt x="1243" y="2281"/>
                            <a:pt x="1243" y="2281"/>
                            <a:pt x="1243" y="2281"/>
                          </a:cubicBezTo>
                          <a:cubicBezTo>
                            <a:pt x="1243" y="2281"/>
                            <a:pt x="1243" y="2281"/>
                            <a:pt x="1243" y="2281"/>
                          </a:cubicBezTo>
                          <a:cubicBezTo>
                            <a:pt x="1243" y="2281"/>
                            <a:pt x="1243" y="2281"/>
                            <a:pt x="1244" y="2281"/>
                          </a:cubicBezTo>
                          <a:cubicBezTo>
                            <a:pt x="1244" y="2281"/>
                            <a:pt x="1244" y="2281"/>
                            <a:pt x="1244" y="2281"/>
                          </a:cubicBezTo>
                          <a:cubicBezTo>
                            <a:pt x="1244" y="2281"/>
                            <a:pt x="1244" y="2281"/>
                            <a:pt x="1244" y="2281"/>
                          </a:cubicBezTo>
                          <a:cubicBezTo>
                            <a:pt x="1244" y="2281"/>
                            <a:pt x="1245" y="2281"/>
                            <a:pt x="1245" y="2281"/>
                          </a:cubicBezTo>
                          <a:cubicBezTo>
                            <a:pt x="1245" y="2281"/>
                            <a:pt x="1245" y="2281"/>
                            <a:pt x="1245" y="2281"/>
                          </a:cubicBezTo>
                          <a:cubicBezTo>
                            <a:pt x="1245" y="2281"/>
                            <a:pt x="1245" y="2281"/>
                            <a:pt x="1245" y="2281"/>
                          </a:cubicBezTo>
                          <a:cubicBezTo>
                            <a:pt x="1246" y="2281"/>
                            <a:pt x="1246" y="2281"/>
                            <a:pt x="1246" y="2281"/>
                          </a:cubicBezTo>
                          <a:cubicBezTo>
                            <a:pt x="1246" y="2281"/>
                            <a:pt x="1246" y="2281"/>
                            <a:pt x="1246" y="2281"/>
                          </a:cubicBezTo>
                          <a:cubicBezTo>
                            <a:pt x="1246" y="2281"/>
                            <a:pt x="1246" y="2281"/>
                            <a:pt x="1247" y="2281"/>
                          </a:cubicBezTo>
                          <a:cubicBezTo>
                            <a:pt x="1247" y="2281"/>
                            <a:pt x="1247" y="2281"/>
                            <a:pt x="1247" y="2281"/>
                          </a:cubicBezTo>
                          <a:cubicBezTo>
                            <a:pt x="1247" y="2281"/>
                            <a:pt x="1247" y="2281"/>
                            <a:pt x="1247" y="2281"/>
                          </a:cubicBezTo>
                          <a:cubicBezTo>
                            <a:pt x="1247" y="2282"/>
                            <a:pt x="1248" y="2281"/>
                            <a:pt x="1248" y="2281"/>
                          </a:cubicBezTo>
                          <a:cubicBezTo>
                            <a:pt x="1248" y="2281"/>
                            <a:pt x="1248" y="2281"/>
                            <a:pt x="1248" y="2281"/>
                          </a:cubicBezTo>
                          <a:cubicBezTo>
                            <a:pt x="1248" y="2281"/>
                            <a:pt x="1248" y="2281"/>
                            <a:pt x="1248" y="2281"/>
                          </a:cubicBezTo>
                          <a:cubicBezTo>
                            <a:pt x="1248" y="2281"/>
                            <a:pt x="1249" y="2281"/>
                            <a:pt x="1249" y="2281"/>
                          </a:cubicBezTo>
                          <a:cubicBezTo>
                            <a:pt x="1249" y="2281"/>
                            <a:pt x="1249" y="2281"/>
                            <a:pt x="1249" y="2281"/>
                          </a:cubicBezTo>
                          <a:cubicBezTo>
                            <a:pt x="1249" y="2281"/>
                            <a:pt x="1249" y="2281"/>
                            <a:pt x="1249" y="2281"/>
                          </a:cubicBezTo>
                          <a:cubicBezTo>
                            <a:pt x="1250" y="2281"/>
                            <a:pt x="1250" y="2281"/>
                            <a:pt x="1250" y="2281"/>
                          </a:cubicBezTo>
                          <a:cubicBezTo>
                            <a:pt x="1250" y="2281"/>
                            <a:pt x="1250" y="2281"/>
                            <a:pt x="1250" y="2281"/>
                          </a:cubicBezTo>
                          <a:cubicBezTo>
                            <a:pt x="1250" y="2281"/>
                            <a:pt x="1250" y="2282"/>
                            <a:pt x="1251" y="2282"/>
                          </a:cubicBezTo>
                          <a:cubicBezTo>
                            <a:pt x="1251" y="2282"/>
                            <a:pt x="1251" y="2281"/>
                            <a:pt x="1251" y="2281"/>
                          </a:cubicBezTo>
                          <a:cubicBezTo>
                            <a:pt x="1251" y="2281"/>
                            <a:pt x="1251" y="2282"/>
                            <a:pt x="1251" y="2282"/>
                          </a:cubicBezTo>
                          <a:cubicBezTo>
                            <a:pt x="1251" y="2282"/>
                            <a:pt x="1252" y="2281"/>
                            <a:pt x="1252" y="2281"/>
                          </a:cubicBezTo>
                          <a:cubicBezTo>
                            <a:pt x="1252" y="2281"/>
                            <a:pt x="1252" y="2281"/>
                            <a:pt x="1252" y="2281"/>
                          </a:cubicBezTo>
                          <a:cubicBezTo>
                            <a:pt x="1252" y="2281"/>
                            <a:pt x="1252" y="2281"/>
                            <a:pt x="1252" y="2281"/>
                          </a:cubicBezTo>
                          <a:cubicBezTo>
                            <a:pt x="1253" y="2281"/>
                            <a:pt x="1253" y="2281"/>
                            <a:pt x="1253" y="2281"/>
                          </a:cubicBezTo>
                          <a:cubicBezTo>
                            <a:pt x="1253" y="2281"/>
                            <a:pt x="1253" y="2281"/>
                            <a:pt x="1253" y="2281"/>
                          </a:cubicBezTo>
                          <a:cubicBezTo>
                            <a:pt x="1253" y="2281"/>
                            <a:pt x="1253" y="2281"/>
                            <a:pt x="1254" y="2281"/>
                          </a:cubicBezTo>
                          <a:cubicBezTo>
                            <a:pt x="1254" y="2281"/>
                            <a:pt x="1254" y="2281"/>
                            <a:pt x="1254" y="2281"/>
                          </a:cubicBezTo>
                          <a:cubicBezTo>
                            <a:pt x="1254" y="2281"/>
                            <a:pt x="1254" y="2281"/>
                            <a:pt x="1254" y="2281"/>
                          </a:cubicBezTo>
                          <a:cubicBezTo>
                            <a:pt x="1254" y="2281"/>
                            <a:pt x="1254" y="2281"/>
                            <a:pt x="1255" y="2281"/>
                          </a:cubicBezTo>
                          <a:cubicBezTo>
                            <a:pt x="1255" y="2282"/>
                            <a:pt x="1255" y="2281"/>
                            <a:pt x="1255" y="2281"/>
                          </a:cubicBezTo>
                          <a:cubicBezTo>
                            <a:pt x="1255" y="2281"/>
                            <a:pt x="1255" y="2281"/>
                            <a:pt x="1255" y="2281"/>
                          </a:cubicBezTo>
                          <a:cubicBezTo>
                            <a:pt x="1255" y="2281"/>
                            <a:pt x="1256" y="2281"/>
                            <a:pt x="1256" y="2281"/>
                          </a:cubicBezTo>
                          <a:cubicBezTo>
                            <a:pt x="1256" y="2281"/>
                            <a:pt x="1256" y="2282"/>
                            <a:pt x="1256" y="2282"/>
                          </a:cubicBezTo>
                          <a:cubicBezTo>
                            <a:pt x="1256" y="2282"/>
                            <a:pt x="1256" y="2281"/>
                            <a:pt x="1256" y="2281"/>
                          </a:cubicBezTo>
                          <a:cubicBezTo>
                            <a:pt x="1257" y="2281"/>
                            <a:pt x="1257" y="2282"/>
                            <a:pt x="1257" y="2282"/>
                          </a:cubicBezTo>
                          <a:cubicBezTo>
                            <a:pt x="1257" y="2282"/>
                            <a:pt x="1257" y="2282"/>
                            <a:pt x="1257" y="2282"/>
                          </a:cubicBezTo>
                          <a:cubicBezTo>
                            <a:pt x="1257" y="2282"/>
                            <a:pt x="1257" y="2282"/>
                            <a:pt x="1258" y="2282"/>
                          </a:cubicBezTo>
                          <a:cubicBezTo>
                            <a:pt x="1258" y="2282"/>
                            <a:pt x="1258" y="2282"/>
                            <a:pt x="1258" y="2282"/>
                          </a:cubicBezTo>
                          <a:cubicBezTo>
                            <a:pt x="1258" y="2282"/>
                            <a:pt x="1258" y="2281"/>
                            <a:pt x="1258" y="2281"/>
                          </a:cubicBezTo>
                          <a:cubicBezTo>
                            <a:pt x="1258" y="2281"/>
                            <a:pt x="1259" y="2281"/>
                            <a:pt x="1259" y="2281"/>
                          </a:cubicBezTo>
                          <a:cubicBezTo>
                            <a:pt x="1259" y="2281"/>
                            <a:pt x="1259" y="2282"/>
                            <a:pt x="1259" y="2282"/>
                          </a:cubicBezTo>
                          <a:cubicBezTo>
                            <a:pt x="1259" y="2282"/>
                            <a:pt x="1259" y="2282"/>
                            <a:pt x="1259" y="2282"/>
                          </a:cubicBezTo>
                          <a:cubicBezTo>
                            <a:pt x="1260" y="2282"/>
                            <a:pt x="1260" y="2282"/>
                            <a:pt x="1260" y="2282"/>
                          </a:cubicBezTo>
                          <a:cubicBezTo>
                            <a:pt x="1260" y="2282"/>
                            <a:pt x="1260" y="2282"/>
                            <a:pt x="1260" y="2282"/>
                          </a:cubicBezTo>
                          <a:cubicBezTo>
                            <a:pt x="1260" y="2282"/>
                            <a:pt x="1260" y="2282"/>
                            <a:pt x="1261" y="2282"/>
                          </a:cubicBezTo>
                          <a:cubicBezTo>
                            <a:pt x="1261" y="2282"/>
                            <a:pt x="1261" y="2282"/>
                            <a:pt x="1261" y="2282"/>
                          </a:cubicBezTo>
                          <a:cubicBezTo>
                            <a:pt x="1261" y="2282"/>
                            <a:pt x="1261" y="2282"/>
                            <a:pt x="1261" y="2282"/>
                          </a:cubicBezTo>
                          <a:cubicBezTo>
                            <a:pt x="1261" y="2282"/>
                            <a:pt x="1261" y="2282"/>
                            <a:pt x="1262" y="2282"/>
                          </a:cubicBezTo>
                          <a:cubicBezTo>
                            <a:pt x="1262" y="2282"/>
                            <a:pt x="1262" y="2282"/>
                            <a:pt x="1262" y="2282"/>
                          </a:cubicBezTo>
                          <a:cubicBezTo>
                            <a:pt x="1262" y="2282"/>
                            <a:pt x="1262" y="2282"/>
                            <a:pt x="1262" y="2282"/>
                          </a:cubicBezTo>
                          <a:cubicBezTo>
                            <a:pt x="1262" y="2282"/>
                            <a:pt x="1263" y="2282"/>
                            <a:pt x="1263" y="2282"/>
                          </a:cubicBezTo>
                          <a:cubicBezTo>
                            <a:pt x="1263" y="2282"/>
                            <a:pt x="1263" y="2282"/>
                            <a:pt x="1263" y="2282"/>
                          </a:cubicBezTo>
                          <a:cubicBezTo>
                            <a:pt x="1263" y="2282"/>
                            <a:pt x="1263" y="2282"/>
                            <a:pt x="1263" y="2282"/>
                          </a:cubicBezTo>
                          <a:cubicBezTo>
                            <a:pt x="1264" y="2282"/>
                            <a:pt x="1264" y="2282"/>
                            <a:pt x="1264" y="2282"/>
                          </a:cubicBezTo>
                          <a:cubicBezTo>
                            <a:pt x="1264" y="2282"/>
                            <a:pt x="1264" y="2282"/>
                            <a:pt x="1264" y="2282"/>
                          </a:cubicBezTo>
                          <a:cubicBezTo>
                            <a:pt x="1264" y="2281"/>
                            <a:pt x="1264" y="2282"/>
                            <a:pt x="1265" y="2282"/>
                          </a:cubicBezTo>
                          <a:cubicBezTo>
                            <a:pt x="1265" y="2282"/>
                            <a:pt x="1265" y="2282"/>
                            <a:pt x="1265" y="2282"/>
                          </a:cubicBezTo>
                          <a:cubicBezTo>
                            <a:pt x="1265" y="2282"/>
                            <a:pt x="1265" y="2282"/>
                            <a:pt x="1265" y="2282"/>
                          </a:cubicBezTo>
                          <a:cubicBezTo>
                            <a:pt x="1265" y="2282"/>
                            <a:pt x="1266" y="2282"/>
                            <a:pt x="1266" y="2282"/>
                          </a:cubicBezTo>
                          <a:cubicBezTo>
                            <a:pt x="1266" y="2282"/>
                            <a:pt x="1266" y="2283"/>
                            <a:pt x="1266" y="2282"/>
                          </a:cubicBezTo>
                          <a:cubicBezTo>
                            <a:pt x="1266" y="2282"/>
                            <a:pt x="1266" y="2282"/>
                            <a:pt x="1266" y="2282"/>
                          </a:cubicBezTo>
                          <a:cubicBezTo>
                            <a:pt x="1267" y="2282"/>
                            <a:pt x="1267" y="2282"/>
                            <a:pt x="1267" y="2282"/>
                          </a:cubicBezTo>
                          <a:cubicBezTo>
                            <a:pt x="1267" y="2282"/>
                            <a:pt x="1267" y="2282"/>
                            <a:pt x="1267" y="2282"/>
                          </a:cubicBezTo>
                          <a:cubicBezTo>
                            <a:pt x="1267" y="2282"/>
                            <a:pt x="1267" y="2282"/>
                            <a:pt x="1267" y="2282"/>
                          </a:cubicBezTo>
                          <a:cubicBezTo>
                            <a:pt x="1268" y="2282"/>
                            <a:pt x="1268" y="2282"/>
                            <a:pt x="1268" y="2282"/>
                          </a:cubicBezTo>
                          <a:cubicBezTo>
                            <a:pt x="1268" y="2282"/>
                            <a:pt x="1268" y="2282"/>
                            <a:pt x="1268" y="2282"/>
                          </a:cubicBezTo>
                          <a:cubicBezTo>
                            <a:pt x="1268" y="2282"/>
                            <a:pt x="1268" y="2282"/>
                            <a:pt x="1269" y="2282"/>
                          </a:cubicBezTo>
                          <a:cubicBezTo>
                            <a:pt x="1269" y="2282"/>
                            <a:pt x="1269" y="2282"/>
                            <a:pt x="1269" y="2283"/>
                          </a:cubicBezTo>
                          <a:cubicBezTo>
                            <a:pt x="1269" y="2283"/>
                            <a:pt x="1269" y="2283"/>
                            <a:pt x="1269" y="2283"/>
                          </a:cubicBezTo>
                          <a:cubicBezTo>
                            <a:pt x="1269" y="2283"/>
                            <a:pt x="1270" y="2282"/>
                            <a:pt x="1270" y="2282"/>
                          </a:cubicBezTo>
                          <a:cubicBezTo>
                            <a:pt x="1270" y="2282"/>
                            <a:pt x="1270" y="2282"/>
                            <a:pt x="1270" y="2282"/>
                          </a:cubicBezTo>
                          <a:cubicBezTo>
                            <a:pt x="1270" y="2282"/>
                            <a:pt x="1270" y="2282"/>
                            <a:pt x="1270" y="2282"/>
                          </a:cubicBezTo>
                          <a:cubicBezTo>
                            <a:pt x="1271" y="2282"/>
                            <a:pt x="1271" y="2282"/>
                            <a:pt x="1271" y="2282"/>
                          </a:cubicBezTo>
                          <a:cubicBezTo>
                            <a:pt x="1271" y="2282"/>
                            <a:pt x="1271" y="2282"/>
                            <a:pt x="1271" y="2282"/>
                          </a:cubicBezTo>
                          <a:cubicBezTo>
                            <a:pt x="1271" y="2282"/>
                            <a:pt x="1271" y="2283"/>
                            <a:pt x="1272" y="2282"/>
                          </a:cubicBezTo>
                          <a:cubicBezTo>
                            <a:pt x="1272" y="2282"/>
                            <a:pt x="1272" y="2282"/>
                            <a:pt x="1272" y="2282"/>
                          </a:cubicBezTo>
                          <a:cubicBezTo>
                            <a:pt x="1272" y="2282"/>
                            <a:pt x="1272" y="2282"/>
                            <a:pt x="1272" y="2282"/>
                          </a:cubicBezTo>
                          <a:cubicBezTo>
                            <a:pt x="1272" y="2282"/>
                            <a:pt x="1273" y="2282"/>
                            <a:pt x="1273" y="2282"/>
                          </a:cubicBezTo>
                          <a:cubicBezTo>
                            <a:pt x="1273" y="2282"/>
                            <a:pt x="1273" y="2282"/>
                            <a:pt x="1273" y="2282"/>
                          </a:cubicBezTo>
                          <a:cubicBezTo>
                            <a:pt x="1273" y="2282"/>
                            <a:pt x="1273" y="2282"/>
                            <a:pt x="1273" y="2282"/>
                          </a:cubicBezTo>
                          <a:cubicBezTo>
                            <a:pt x="1273" y="2282"/>
                            <a:pt x="1274" y="2282"/>
                            <a:pt x="1274" y="2282"/>
                          </a:cubicBezTo>
                          <a:cubicBezTo>
                            <a:pt x="1274" y="2282"/>
                            <a:pt x="1274" y="2282"/>
                            <a:pt x="1274" y="2282"/>
                          </a:cubicBezTo>
                          <a:cubicBezTo>
                            <a:pt x="1274" y="2282"/>
                            <a:pt x="1274" y="2282"/>
                            <a:pt x="1274" y="2282"/>
                          </a:cubicBezTo>
                          <a:cubicBezTo>
                            <a:pt x="1275" y="2282"/>
                            <a:pt x="1275" y="2283"/>
                            <a:pt x="1275" y="2283"/>
                          </a:cubicBezTo>
                          <a:cubicBezTo>
                            <a:pt x="1275" y="2283"/>
                            <a:pt x="1275" y="2283"/>
                            <a:pt x="1275" y="2283"/>
                          </a:cubicBezTo>
                          <a:cubicBezTo>
                            <a:pt x="1275" y="2283"/>
                            <a:pt x="1275" y="2282"/>
                            <a:pt x="1276" y="2282"/>
                          </a:cubicBezTo>
                          <a:cubicBezTo>
                            <a:pt x="1276" y="2282"/>
                            <a:pt x="1276" y="2282"/>
                            <a:pt x="1276" y="2282"/>
                          </a:cubicBezTo>
                          <a:cubicBezTo>
                            <a:pt x="1276" y="2282"/>
                            <a:pt x="1276" y="2283"/>
                            <a:pt x="1276" y="2283"/>
                          </a:cubicBezTo>
                          <a:cubicBezTo>
                            <a:pt x="1276" y="2283"/>
                            <a:pt x="1277" y="2283"/>
                            <a:pt x="1277" y="2283"/>
                          </a:cubicBezTo>
                          <a:cubicBezTo>
                            <a:pt x="1277" y="2283"/>
                            <a:pt x="1277" y="2283"/>
                            <a:pt x="1277" y="2283"/>
                          </a:cubicBezTo>
                          <a:cubicBezTo>
                            <a:pt x="1277" y="2283"/>
                            <a:pt x="1277" y="2283"/>
                            <a:pt x="1277" y="2282"/>
                          </a:cubicBezTo>
                          <a:cubicBezTo>
                            <a:pt x="1278" y="2282"/>
                            <a:pt x="1278" y="2282"/>
                            <a:pt x="1278" y="2282"/>
                          </a:cubicBezTo>
                          <a:cubicBezTo>
                            <a:pt x="1278" y="2282"/>
                            <a:pt x="1278" y="2283"/>
                            <a:pt x="1278" y="2283"/>
                          </a:cubicBezTo>
                          <a:cubicBezTo>
                            <a:pt x="1278" y="2283"/>
                            <a:pt x="1278" y="2283"/>
                            <a:pt x="1279" y="2283"/>
                          </a:cubicBezTo>
                          <a:cubicBezTo>
                            <a:pt x="1279" y="2283"/>
                            <a:pt x="1279" y="2282"/>
                            <a:pt x="1279" y="2282"/>
                          </a:cubicBezTo>
                          <a:cubicBezTo>
                            <a:pt x="1279" y="2282"/>
                            <a:pt x="1279" y="2283"/>
                            <a:pt x="1279" y="2283"/>
                          </a:cubicBezTo>
                          <a:cubicBezTo>
                            <a:pt x="1279" y="2283"/>
                            <a:pt x="1279" y="2282"/>
                            <a:pt x="1280" y="2282"/>
                          </a:cubicBezTo>
                          <a:cubicBezTo>
                            <a:pt x="1280" y="2282"/>
                            <a:pt x="1280" y="2283"/>
                            <a:pt x="1280" y="2283"/>
                          </a:cubicBezTo>
                          <a:cubicBezTo>
                            <a:pt x="1280" y="2283"/>
                            <a:pt x="1280" y="2282"/>
                            <a:pt x="1280" y="2282"/>
                          </a:cubicBezTo>
                          <a:cubicBezTo>
                            <a:pt x="1280" y="2282"/>
                            <a:pt x="1281" y="2282"/>
                            <a:pt x="1281" y="2282"/>
                          </a:cubicBezTo>
                          <a:cubicBezTo>
                            <a:pt x="1281" y="2282"/>
                            <a:pt x="1281" y="2283"/>
                            <a:pt x="1281" y="2283"/>
                          </a:cubicBezTo>
                          <a:cubicBezTo>
                            <a:pt x="1281" y="2283"/>
                            <a:pt x="1281" y="2283"/>
                            <a:pt x="1281" y="2283"/>
                          </a:cubicBezTo>
                          <a:cubicBezTo>
                            <a:pt x="1282" y="2282"/>
                            <a:pt x="1282" y="2282"/>
                            <a:pt x="1282" y="2282"/>
                          </a:cubicBezTo>
                          <a:cubicBezTo>
                            <a:pt x="1282" y="2283"/>
                            <a:pt x="1282" y="2283"/>
                            <a:pt x="1282" y="2283"/>
                          </a:cubicBezTo>
                          <a:cubicBezTo>
                            <a:pt x="1282" y="2283"/>
                            <a:pt x="1282" y="2282"/>
                            <a:pt x="1283" y="2282"/>
                          </a:cubicBezTo>
                          <a:cubicBezTo>
                            <a:pt x="1283" y="2282"/>
                            <a:pt x="1283" y="2283"/>
                            <a:pt x="1283" y="2283"/>
                          </a:cubicBezTo>
                          <a:cubicBezTo>
                            <a:pt x="1283" y="2283"/>
                            <a:pt x="1283" y="2283"/>
                            <a:pt x="1283" y="2283"/>
                          </a:cubicBezTo>
                          <a:cubicBezTo>
                            <a:pt x="1283" y="2283"/>
                            <a:pt x="1284" y="2283"/>
                            <a:pt x="1284" y="2282"/>
                          </a:cubicBezTo>
                          <a:cubicBezTo>
                            <a:pt x="1284" y="2282"/>
                            <a:pt x="1284" y="2282"/>
                            <a:pt x="1284" y="2282"/>
                          </a:cubicBezTo>
                          <a:cubicBezTo>
                            <a:pt x="1284" y="2282"/>
                            <a:pt x="1284" y="2282"/>
                            <a:pt x="1284" y="2282"/>
                          </a:cubicBezTo>
                          <a:cubicBezTo>
                            <a:pt x="1285" y="2282"/>
                            <a:pt x="1285" y="2282"/>
                            <a:pt x="1285" y="2282"/>
                          </a:cubicBezTo>
                          <a:cubicBezTo>
                            <a:pt x="1285" y="2282"/>
                            <a:pt x="1285" y="2283"/>
                            <a:pt x="1285" y="2283"/>
                          </a:cubicBezTo>
                          <a:cubicBezTo>
                            <a:pt x="1285" y="2283"/>
                            <a:pt x="1285" y="2283"/>
                            <a:pt x="1286" y="2283"/>
                          </a:cubicBezTo>
                          <a:cubicBezTo>
                            <a:pt x="1286" y="2283"/>
                            <a:pt x="1286" y="2283"/>
                            <a:pt x="1286" y="2283"/>
                          </a:cubicBezTo>
                          <a:cubicBezTo>
                            <a:pt x="1286" y="2283"/>
                            <a:pt x="1286" y="2282"/>
                            <a:pt x="1286" y="2282"/>
                          </a:cubicBezTo>
                          <a:cubicBezTo>
                            <a:pt x="1286" y="2282"/>
                            <a:pt x="1286" y="2283"/>
                            <a:pt x="1287" y="2283"/>
                          </a:cubicBezTo>
                          <a:cubicBezTo>
                            <a:pt x="1287" y="2283"/>
                            <a:pt x="1287" y="2282"/>
                            <a:pt x="1287" y="2282"/>
                          </a:cubicBezTo>
                          <a:cubicBezTo>
                            <a:pt x="1287" y="2282"/>
                            <a:pt x="1287" y="2283"/>
                            <a:pt x="1287" y="2283"/>
                          </a:cubicBezTo>
                          <a:cubicBezTo>
                            <a:pt x="1287" y="2283"/>
                            <a:pt x="1288" y="2283"/>
                            <a:pt x="1288" y="2283"/>
                          </a:cubicBezTo>
                          <a:cubicBezTo>
                            <a:pt x="1288" y="2283"/>
                            <a:pt x="1288" y="2283"/>
                            <a:pt x="1288" y="2283"/>
                          </a:cubicBezTo>
                          <a:cubicBezTo>
                            <a:pt x="1288" y="2283"/>
                            <a:pt x="1288" y="2282"/>
                            <a:pt x="1288" y="2282"/>
                          </a:cubicBezTo>
                          <a:cubicBezTo>
                            <a:pt x="1289" y="2282"/>
                            <a:pt x="1289" y="2283"/>
                            <a:pt x="1289" y="2283"/>
                          </a:cubicBezTo>
                          <a:cubicBezTo>
                            <a:pt x="1289" y="2283"/>
                            <a:pt x="1289" y="2282"/>
                            <a:pt x="1289" y="2282"/>
                          </a:cubicBezTo>
                          <a:cubicBezTo>
                            <a:pt x="1289" y="2282"/>
                            <a:pt x="1289" y="2283"/>
                            <a:pt x="1290" y="2283"/>
                          </a:cubicBezTo>
                          <a:cubicBezTo>
                            <a:pt x="1290" y="2283"/>
                            <a:pt x="1290" y="2283"/>
                            <a:pt x="1290" y="2283"/>
                          </a:cubicBezTo>
                          <a:cubicBezTo>
                            <a:pt x="1290" y="2283"/>
                            <a:pt x="1290" y="2283"/>
                            <a:pt x="1290" y="2283"/>
                          </a:cubicBezTo>
                          <a:cubicBezTo>
                            <a:pt x="1290" y="2283"/>
                            <a:pt x="1291" y="2283"/>
                            <a:pt x="1291" y="2283"/>
                          </a:cubicBezTo>
                          <a:cubicBezTo>
                            <a:pt x="1291" y="2283"/>
                            <a:pt x="1291" y="2283"/>
                            <a:pt x="1291" y="2283"/>
                          </a:cubicBezTo>
                          <a:cubicBezTo>
                            <a:pt x="1291" y="2283"/>
                            <a:pt x="1291" y="2283"/>
                            <a:pt x="1291" y="2283"/>
                          </a:cubicBezTo>
                          <a:cubicBezTo>
                            <a:pt x="1292" y="2283"/>
                            <a:pt x="1292" y="2283"/>
                            <a:pt x="1292" y="2283"/>
                          </a:cubicBezTo>
                          <a:cubicBezTo>
                            <a:pt x="1292" y="2283"/>
                            <a:pt x="1292" y="2283"/>
                            <a:pt x="1292" y="2283"/>
                          </a:cubicBezTo>
                          <a:cubicBezTo>
                            <a:pt x="1292" y="2282"/>
                            <a:pt x="1292" y="2283"/>
                            <a:pt x="1292" y="2283"/>
                          </a:cubicBezTo>
                          <a:cubicBezTo>
                            <a:pt x="1293" y="2283"/>
                            <a:pt x="1293" y="2283"/>
                            <a:pt x="1293" y="2283"/>
                          </a:cubicBezTo>
                          <a:cubicBezTo>
                            <a:pt x="1293" y="2283"/>
                            <a:pt x="1293" y="2283"/>
                            <a:pt x="1293" y="2283"/>
                          </a:cubicBezTo>
                          <a:cubicBezTo>
                            <a:pt x="1293" y="2283"/>
                            <a:pt x="1293" y="2282"/>
                            <a:pt x="1294" y="2282"/>
                          </a:cubicBezTo>
                          <a:cubicBezTo>
                            <a:pt x="1294" y="2283"/>
                            <a:pt x="1294" y="2283"/>
                            <a:pt x="1294" y="2283"/>
                          </a:cubicBezTo>
                          <a:cubicBezTo>
                            <a:pt x="1294" y="2283"/>
                            <a:pt x="1294" y="2283"/>
                            <a:pt x="1294" y="2283"/>
                          </a:cubicBezTo>
                          <a:cubicBezTo>
                            <a:pt x="1294" y="2283"/>
                            <a:pt x="1295" y="2283"/>
                            <a:pt x="1295" y="2283"/>
                          </a:cubicBezTo>
                          <a:cubicBezTo>
                            <a:pt x="1295" y="2283"/>
                            <a:pt x="1295" y="2283"/>
                            <a:pt x="1295" y="2283"/>
                          </a:cubicBezTo>
                          <a:cubicBezTo>
                            <a:pt x="1295" y="2283"/>
                            <a:pt x="1295" y="2283"/>
                            <a:pt x="1295" y="2283"/>
                          </a:cubicBezTo>
                          <a:cubicBezTo>
                            <a:pt x="1296" y="2283"/>
                            <a:pt x="1296" y="2283"/>
                            <a:pt x="1296" y="2283"/>
                          </a:cubicBezTo>
                          <a:cubicBezTo>
                            <a:pt x="1296" y="2283"/>
                            <a:pt x="1296" y="2283"/>
                            <a:pt x="1296" y="2283"/>
                          </a:cubicBezTo>
                          <a:cubicBezTo>
                            <a:pt x="1296" y="2283"/>
                            <a:pt x="1296" y="2283"/>
                            <a:pt x="1297" y="2283"/>
                          </a:cubicBezTo>
                          <a:cubicBezTo>
                            <a:pt x="1297" y="2283"/>
                            <a:pt x="1297" y="2283"/>
                            <a:pt x="1297" y="2283"/>
                          </a:cubicBezTo>
                          <a:cubicBezTo>
                            <a:pt x="1297" y="2283"/>
                            <a:pt x="1297" y="2283"/>
                            <a:pt x="1297" y="2283"/>
                          </a:cubicBezTo>
                          <a:cubicBezTo>
                            <a:pt x="1297" y="2283"/>
                            <a:pt x="1298" y="2283"/>
                            <a:pt x="1298" y="2283"/>
                          </a:cubicBezTo>
                          <a:cubicBezTo>
                            <a:pt x="1298" y="2283"/>
                            <a:pt x="1298" y="2283"/>
                            <a:pt x="1298" y="2283"/>
                          </a:cubicBezTo>
                          <a:cubicBezTo>
                            <a:pt x="1298" y="2283"/>
                            <a:pt x="1298" y="2283"/>
                            <a:pt x="1298" y="2283"/>
                          </a:cubicBezTo>
                          <a:cubicBezTo>
                            <a:pt x="1298" y="2283"/>
                            <a:pt x="1299" y="2283"/>
                            <a:pt x="1299" y="2283"/>
                          </a:cubicBezTo>
                          <a:cubicBezTo>
                            <a:pt x="1299" y="2283"/>
                            <a:pt x="1299" y="2283"/>
                            <a:pt x="1299" y="2283"/>
                          </a:cubicBezTo>
                          <a:cubicBezTo>
                            <a:pt x="1299" y="2283"/>
                            <a:pt x="1299" y="2283"/>
                            <a:pt x="1299" y="2283"/>
                          </a:cubicBezTo>
                          <a:cubicBezTo>
                            <a:pt x="1300" y="2283"/>
                            <a:pt x="1300" y="2283"/>
                            <a:pt x="1300" y="2283"/>
                          </a:cubicBezTo>
                          <a:cubicBezTo>
                            <a:pt x="1300" y="2283"/>
                            <a:pt x="1300" y="2283"/>
                            <a:pt x="1300" y="2283"/>
                          </a:cubicBezTo>
                          <a:cubicBezTo>
                            <a:pt x="1300" y="2283"/>
                            <a:pt x="1300" y="2283"/>
                            <a:pt x="1301" y="2283"/>
                          </a:cubicBezTo>
                          <a:cubicBezTo>
                            <a:pt x="1301" y="2283"/>
                            <a:pt x="1301" y="2282"/>
                            <a:pt x="1301" y="2282"/>
                          </a:cubicBezTo>
                          <a:cubicBezTo>
                            <a:pt x="1301" y="2282"/>
                            <a:pt x="1301" y="2283"/>
                            <a:pt x="1301" y="2283"/>
                          </a:cubicBezTo>
                          <a:cubicBezTo>
                            <a:pt x="1301" y="2283"/>
                            <a:pt x="1302" y="2283"/>
                            <a:pt x="1302" y="2283"/>
                          </a:cubicBezTo>
                          <a:cubicBezTo>
                            <a:pt x="1302" y="2283"/>
                            <a:pt x="1302" y="2283"/>
                            <a:pt x="1302" y="2283"/>
                          </a:cubicBezTo>
                          <a:cubicBezTo>
                            <a:pt x="1302" y="2283"/>
                            <a:pt x="1302" y="2283"/>
                            <a:pt x="1302" y="2283"/>
                          </a:cubicBezTo>
                          <a:cubicBezTo>
                            <a:pt x="1303" y="2283"/>
                            <a:pt x="1303" y="2283"/>
                            <a:pt x="1303" y="2283"/>
                          </a:cubicBezTo>
                          <a:cubicBezTo>
                            <a:pt x="1303" y="2283"/>
                            <a:pt x="1303" y="2282"/>
                            <a:pt x="1303" y="2282"/>
                          </a:cubicBezTo>
                          <a:cubicBezTo>
                            <a:pt x="1303" y="2282"/>
                            <a:pt x="1303" y="2283"/>
                            <a:pt x="1304" y="2283"/>
                          </a:cubicBezTo>
                          <a:cubicBezTo>
                            <a:pt x="1304" y="2283"/>
                            <a:pt x="1304" y="2283"/>
                            <a:pt x="1304" y="2283"/>
                          </a:cubicBezTo>
                          <a:cubicBezTo>
                            <a:pt x="1304" y="2283"/>
                            <a:pt x="1304" y="2283"/>
                            <a:pt x="1304" y="2283"/>
                          </a:cubicBezTo>
                          <a:cubicBezTo>
                            <a:pt x="1304" y="2283"/>
                            <a:pt x="1304" y="2283"/>
                            <a:pt x="1305" y="2283"/>
                          </a:cubicBezTo>
                          <a:cubicBezTo>
                            <a:pt x="1305" y="2283"/>
                            <a:pt x="1305" y="2283"/>
                            <a:pt x="1305" y="2283"/>
                          </a:cubicBezTo>
                          <a:cubicBezTo>
                            <a:pt x="1305" y="2283"/>
                            <a:pt x="1305" y="2283"/>
                            <a:pt x="1305" y="2283"/>
                          </a:cubicBezTo>
                          <a:cubicBezTo>
                            <a:pt x="1305" y="2282"/>
                            <a:pt x="1306" y="2282"/>
                            <a:pt x="1306" y="2282"/>
                          </a:cubicBezTo>
                          <a:cubicBezTo>
                            <a:pt x="1306" y="2282"/>
                            <a:pt x="1306" y="2283"/>
                            <a:pt x="1306" y="2283"/>
                          </a:cubicBezTo>
                          <a:cubicBezTo>
                            <a:pt x="1306" y="2283"/>
                            <a:pt x="1306" y="2283"/>
                            <a:pt x="1306" y="2283"/>
                          </a:cubicBezTo>
                          <a:cubicBezTo>
                            <a:pt x="1307" y="2283"/>
                            <a:pt x="1307" y="2283"/>
                            <a:pt x="1307" y="2283"/>
                          </a:cubicBezTo>
                          <a:cubicBezTo>
                            <a:pt x="1307" y="2283"/>
                            <a:pt x="1307" y="2283"/>
                            <a:pt x="1307" y="2283"/>
                          </a:cubicBezTo>
                          <a:cubicBezTo>
                            <a:pt x="1307" y="2283"/>
                            <a:pt x="1307" y="2283"/>
                            <a:pt x="1308" y="2283"/>
                          </a:cubicBezTo>
                          <a:cubicBezTo>
                            <a:pt x="1308" y="2283"/>
                            <a:pt x="1308" y="2283"/>
                            <a:pt x="1308" y="2283"/>
                          </a:cubicBezTo>
                          <a:cubicBezTo>
                            <a:pt x="1308" y="2283"/>
                            <a:pt x="1308" y="2283"/>
                            <a:pt x="1308" y="2283"/>
                          </a:cubicBezTo>
                          <a:cubicBezTo>
                            <a:pt x="1308" y="2283"/>
                            <a:pt x="1309" y="2283"/>
                            <a:pt x="1309" y="2283"/>
                          </a:cubicBezTo>
                          <a:cubicBezTo>
                            <a:pt x="1309" y="2283"/>
                            <a:pt x="1309" y="2283"/>
                            <a:pt x="1309" y="2283"/>
                          </a:cubicBezTo>
                          <a:cubicBezTo>
                            <a:pt x="1309" y="2283"/>
                            <a:pt x="1309" y="2283"/>
                            <a:pt x="1309" y="2283"/>
                          </a:cubicBezTo>
                          <a:cubicBezTo>
                            <a:pt x="1310" y="2283"/>
                            <a:pt x="1310" y="2283"/>
                            <a:pt x="1310" y="2283"/>
                          </a:cubicBezTo>
                          <a:cubicBezTo>
                            <a:pt x="1310" y="2283"/>
                            <a:pt x="1310" y="2283"/>
                            <a:pt x="1310" y="2283"/>
                          </a:cubicBezTo>
                          <a:cubicBezTo>
                            <a:pt x="1310" y="2283"/>
                            <a:pt x="1310" y="2283"/>
                            <a:pt x="1311" y="2283"/>
                          </a:cubicBezTo>
                          <a:cubicBezTo>
                            <a:pt x="1311" y="2283"/>
                            <a:pt x="1311" y="2284"/>
                            <a:pt x="1311" y="2283"/>
                          </a:cubicBezTo>
                          <a:cubicBezTo>
                            <a:pt x="1311" y="2283"/>
                            <a:pt x="1311" y="2283"/>
                            <a:pt x="1311" y="2283"/>
                          </a:cubicBezTo>
                          <a:cubicBezTo>
                            <a:pt x="1311" y="2283"/>
                            <a:pt x="1311" y="2283"/>
                            <a:pt x="1312" y="2283"/>
                          </a:cubicBezTo>
                          <a:cubicBezTo>
                            <a:pt x="1312" y="2283"/>
                            <a:pt x="1312" y="2284"/>
                            <a:pt x="1312" y="2284"/>
                          </a:cubicBezTo>
                          <a:cubicBezTo>
                            <a:pt x="1312" y="2284"/>
                            <a:pt x="1312" y="2284"/>
                            <a:pt x="1312" y="2284"/>
                          </a:cubicBezTo>
                          <a:cubicBezTo>
                            <a:pt x="1312" y="2284"/>
                            <a:pt x="1313" y="2284"/>
                            <a:pt x="1313" y="2284"/>
                          </a:cubicBezTo>
                          <a:cubicBezTo>
                            <a:pt x="1313" y="2284"/>
                            <a:pt x="1313" y="2283"/>
                            <a:pt x="1313" y="2283"/>
                          </a:cubicBezTo>
                          <a:cubicBezTo>
                            <a:pt x="1313" y="2283"/>
                            <a:pt x="1313" y="2283"/>
                            <a:pt x="1313" y="2283"/>
                          </a:cubicBezTo>
                          <a:cubicBezTo>
                            <a:pt x="1314" y="2283"/>
                            <a:pt x="1314" y="2283"/>
                            <a:pt x="1314" y="2283"/>
                          </a:cubicBezTo>
                          <a:cubicBezTo>
                            <a:pt x="1314" y="2283"/>
                            <a:pt x="1314" y="2283"/>
                            <a:pt x="1314" y="2283"/>
                          </a:cubicBezTo>
                          <a:cubicBezTo>
                            <a:pt x="1314" y="2283"/>
                            <a:pt x="1314" y="2284"/>
                            <a:pt x="1315" y="2284"/>
                          </a:cubicBezTo>
                          <a:cubicBezTo>
                            <a:pt x="1315" y="2284"/>
                            <a:pt x="1315" y="2283"/>
                            <a:pt x="1315" y="2283"/>
                          </a:cubicBezTo>
                          <a:cubicBezTo>
                            <a:pt x="1315" y="2283"/>
                            <a:pt x="1315" y="2284"/>
                            <a:pt x="1315" y="2284"/>
                          </a:cubicBezTo>
                          <a:cubicBezTo>
                            <a:pt x="1315" y="2284"/>
                            <a:pt x="1316" y="2283"/>
                            <a:pt x="1316" y="2283"/>
                          </a:cubicBezTo>
                          <a:cubicBezTo>
                            <a:pt x="1316" y="2283"/>
                            <a:pt x="1316" y="2284"/>
                            <a:pt x="1316" y="2284"/>
                          </a:cubicBezTo>
                          <a:cubicBezTo>
                            <a:pt x="1316" y="2284"/>
                            <a:pt x="1316" y="2283"/>
                            <a:pt x="1316" y="2283"/>
                          </a:cubicBezTo>
                          <a:cubicBezTo>
                            <a:pt x="1317" y="2283"/>
                            <a:pt x="1317" y="2283"/>
                            <a:pt x="1317" y="2284"/>
                          </a:cubicBezTo>
                          <a:cubicBezTo>
                            <a:pt x="1317" y="2284"/>
                            <a:pt x="1317" y="2284"/>
                            <a:pt x="1317" y="2284"/>
                          </a:cubicBezTo>
                          <a:cubicBezTo>
                            <a:pt x="1317" y="2284"/>
                            <a:pt x="1317" y="2284"/>
                            <a:pt x="1317" y="2284"/>
                          </a:cubicBezTo>
                          <a:cubicBezTo>
                            <a:pt x="1318" y="2284"/>
                            <a:pt x="1318" y="2284"/>
                            <a:pt x="1318" y="2284"/>
                          </a:cubicBezTo>
                          <a:cubicBezTo>
                            <a:pt x="1318" y="2284"/>
                            <a:pt x="1318" y="2284"/>
                            <a:pt x="1318" y="2284"/>
                          </a:cubicBezTo>
                          <a:cubicBezTo>
                            <a:pt x="1318" y="2284"/>
                            <a:pt x="1318" y="2284"/>
                            <a:pt x="1319" y="2284"/>
                          </a:cubicBezTo>
                          <a:cubicBezTo>
                            <a:pt x="1319" y="2284"/>
                            <a:pt x="1319" y="2284"/>
                            <a:pt x="1319" y="2284"/>
                          </a:cubicBezTo>
                          <a:cubicBezTo>
                            <a:pt x="1319" y="2284"/>
                            <a:pt x="1319" y="2283"/>
                            <a:pt x="1319" y="2283"/>
                          </a:cubicBezTo>
                          <a:cubicBezTo>
                            <a:pt x="1319" y="2283"/>
                            <a:pt x="1320" y="2284"/>
                            <a:pt x="1320" y="2284"/>
                          </a:cubicBezTo>
                          <a:cubicBezTo>
                            <a:pt x="1320" y="2284"/>
                            <a:pt x="1320" y="2284"/>
                            <a:pt x="1320" y="2284"/>
                          </a:cubicBezTo>
                          <a:cubicBezTo>
                            <a:pt x="1320" y="2283"/>
                            <a:pt x="1320" y="2283"/>
                            <a:pt x="1320" y="2283"/>
                          </a:cubicBezTo>
                          <a:cubicBezTo>
                            <a:pt x="1321" y="2283"/>
                            <a:pt x="1321" y="2284"/>
                            <a:pt x="1321" y="2284"/>
                          </a:cubicBezTo>
                          <a:cubicBezTo>
                            <a:pt x="1321" y="2284"/>
                            <a:pt x="1321" y="2284"/>
                            <a:pt x="1321" y="2284"/>
                          </a:cubicBezTo>
                          <a:cubicBezTo>
                            <a:pt x="1321" y="2284"/>
                            <a:pt x="1321" y="2284"/>
                            <a:pt x="1322" y="2284"/>
                          </a:cubicBezTo>
                          <a:cubicBezTo>
                            <a:pt x="1322" y="2284"/>
                            <a:pt x="1322" y="2284"/>
                            <a:pt x="1322" y="2284"/>
                          </a:cubicBezTo>
                          <a:cubicBezTo>
                            <a:pt x="1322" y="2284"/>
                            <a:pt x="1322" y="2284"/>
                            <a:pt x="1322" y="2284"/>
                          </a:cubicBezTo>
                          <a:cubicBezTo>
                            <a:pt x="1322" y="2284"/>
                            <a:pt x="1323" y="2284"/>
                            <a:pt x="1323" y="2284"/>
                          </a:cubicBezTo>
                          <a:cubicBezTo>
                            <a:pt x="1323" y="2284"/>
                            <a:pt x="1323" y="2284"/>
                            <a:pt x="1323" y="2284"/>
                          </a:cubicBezTo>
                          <a:cubicBezTo>
                            <a:pt x="1323" y="2284"/>
                            <a:pt x="1323" y="2284"/>
                            <a:pt x="1323" y="2284"/>
                          </a:cubicBezTo>
                          <a:cubicBezTo>
                            <a:pt x="1323" y="2284"/>
                            <a:pt x="1324" y="2283"/>
                            <a:pt x="1324" y="2283"/>
                          </a:cubicBezTo>
                          <a:cubicBezTo>
                            <a:pt x="1324" y="2283"/>
                            <a:pt x="1324" y="2284"/>
                            <a:pt x="1324" y="2284"/>
                          </a:cubicBezTo>
                          <a:cubicBezTo>
                            <a:pt x="1324" y="2284"/>
                            <a:pt x="1324" y="2284"/>
                            <a:pt x="1324" y="2284"/>
                          </a:cubicBezTo>
                          <a:cubicBezTo>
                            <a:pt x="1325" y="2284"/>
                            <a:pt x="1325" y="2284"/>
                            <a:pt x="1325" y="2284"/>
                          </a:cubicBezTo>
                          <a:cubicBezTo>
                            <a:pt x="1325" y="2284"/>
                            <a:pt x="1325" y="2284"/>
                            <a:pt x="1325" y="2284"/>
                          </a:cubicBezTo>
                          <a:cubicBezTo>
                            <a:pt x="1325" y="2284"/>
                            <a:pt x="1325" y="2284"/>
                            <a:pt x="1326" y="2283"/>
                          </a:cubicBezTo>
                          <a:cubicBezTo>
                            <a:pt x="1326" y="2283"/>
                            <a:pt x="1326" y="2283"/>
                            <a:pt x="1326" y="2283"/>
                          </a:cubicBezTo>
                          <a:cubicBezTo>
                            <a:pt x="1326" y="2283"/>
                            <a:pt x="1326" y="2283"/>
                            <a:pt x="1326" y="2283"/>
                          </a:cubicBezTo>
                          <a:cubicBezTo>
                            <a:pt x="1326" y="2283"/>
                            <a:pt x="1327" y="2283"/>
                            <a:pt x="1327" y="2283"/>
                          </a:cubicBezTo>
                          <a:cubicBezTo>
                            <a:pt x="1327" y="2283"/>
                            <a:pt x="1327" y="2283"/>
                            <a:pt x="1327" y="2283"/>
                          </a:cubicBezTo>
                          <a:cubicBezTo>
                            <a:pt x="1327" y="2283"/>
                            <a:pt x="1327" y="2283"/>
                            <a:pt x="1327" y="2284"/>
                          </a:cubicBezTo>
                          <a:cubicBezTo>
                            <a:pt x="1328" y="2284"/>
                            <a:pt x="1328" y="2284"/>
                            <a:pt x="1328" y="2284"/>
                          </a:cubicBezTo>
                          <a:cubicBezTo>
                            <a:pt x="1328" y="2284"/>
                            <a:pt x="1328" y="2284"/>
                            <a:pt x="1328" y="2283"/>
                          </a:cubicBezTo>
                          <a:cubicBezTo>
                            <a:pt x="1328" y="2283"/>
                            <a:pt x="1328" y="2283"/>
                            <a:pt x="1329" y="2283"/>
                          </a:cubicBezTo>
                          <a:cubicBezTo>
                            <a:pt x="1329" y="2283"/>
                            <a:pt x="1329" y="2283"/>
                            <a:pt x="1329" y="2283"/>
                          </a:cubicBezTo>
                          <a:cubicBezTo>
                            <a:pt x="1329" y="2283"/>
                            <a:pt x="1329" y="2283"/>
                            <a:pt x="1329" y="2284"/>
                          </a:cubicBezTo>
                          <a:cubicBezTo>
                            <a:pt x="1329" y="2284"/>
                            <a:pt x="1330" y="2284"/>
                            <a:pt x="1330" y="2284"/>
                          </a:cubicBezTo>
                          <a:cubicBezTo>
                            <a:pt x="1330" y="2284"/>
                            <a:pt x="1330" y="2284"/>
                            <a:pt x="1330" y="2284"/>
                          </a:cubicBezTo>
                          <a:cubicBezTo>
                            <a:pt x="1330" y="2284"/>
                            <a:pt x="1330" y="2284"/>
                            <a:pt x="1330" y="2284"/>
                          </a:cubicBezTo>
                          <a:cubicBezTo>
                            <a:pt x="1330" y="2284"/>
                            <a:pt x="1331" y="2283"/>
                            <a:pt x="1331" y="2283"/>
                          </a:cubicBezTo>
                          <a:cubicBezTo>
                            <a:pt x="1331" y="2283"/>
                            <a:pt x="1331" y="2284"/>
                            <a:pt x="1331" y="2284"/>
                          </a:cubicBezTo>
                          <a:cubicBezTo>
                            <a:pt x="1331" y="2284"/>
                            <a:pt x="1331" y="2284"/>
                            <a:pt x="1331" y="2284"/>
                          </a:cubicBezTo>
                          <a:cubicBezTo>
                            <a:pt x="1332" y="2284"/>
                            <a:pt x="1332" y="2284"/>
                            <a:pt x="1332" y="2284"/>
                          </a:cubicBezTo>
                          <a:cubicBezTo>
                            <a:pt x="1332" y="2284"/>
                            <a:pt x="1332" y="2284"/>
                            <a:pt x="1332" y="2284"/>
                          </a:cubicBezTo>
                          <a:cubicBezTo>
                            <a:pt x="1332" y="2284"/>
                            <a:pt x="1332" y="2283"/>
                            <a:pt x="1333" y="2283"/>
                          </a:cubicBezTo>
                          <a:cubicBezTo>
                            <a:pt x="1333" y="2283"/>
                            <a:pt x="1333" y="2284"/>
                            <a:pt x="1333" y="2284"/>
                          </a:cubicBezTo>
                          <a:cubicBezTo>
                            <a:pt x="1333" y="2284"/>
                            <a:pt x="1333" y="2283"/>
                            <a:pt x="1333" y="2283"/>
                          </a:cubicBezTo>
                          <a:cubicBezTo>
                            <a:pt x="1333" y="2283"/>
                            <a:pt x="1334" y="2283"/>
                            <a:pt x="1334" y="2283"/>
                          </a:cubicBezTo>
                          <a:cubicBezTo>
                            <a:pt x="1334" y="2283"/>
                            <a:pt x="1334" y="2284"/>
                            <a:pt x="1334" y="2284"/>
                          </a:cubicBezTo>
                          <a:cubicBezTo>
                            <a:pt x="1334" y="2283"/>
                            <a:pt x="1334" y="2283"/>
                            <a:pt x="1334" y="2283"/>
                          </a:cubicBezTo>
                          <a:cubicBezTo>
                            <a:pt x="1335" y="2283"/>
                            <a:pt x="1335" y="2284"/>
                            <a:pt x="1335" y="2283"/>
                          </a:cubicBezTo>
                          <a:cubicBezTo>
                            <a:pt x="1335" y="2283"/>
                            <a:pt x="1335" y="2283"/>
                            <a:pt x="1335" y="2283"/>
                          </a:cubicBezTo>
                          <a:cubicBezTo>
                            <a:pt x="1335" y="2283"/>
                            <a:pt x="1335" y="2283"/>
                            <a:pt x="1336" y="2283"/>
                          </a:cubicBezTo>
                          <a:cubicBezTo>
                            <a:pt x="1336" y="2283"/>
                            <a:pt x="1336" y="2283"/>
                            <a:pt x="1336" y="2283"/>
                          </a:cubicBezTo>
                          <a:cubicBezTo>
                            <a:pt x="1336" y="2283"/>
                            <a:pt x="1336" y="2283"/>
                            <a:pt x="1336" y="2283"/>
                          </a:cubicBezTo>
                          <a:cubicBezTo>
                            <a:pt x="1336" y="2283"/>
                            <a:pt x="1336" y="2283"/>
                            <a:pt x="1337" y="2283"/>
                          </a:cubicBezTo>
                          <a:cubicBezTo>
                            <a:pt x="1337" y="2283"/>
                            <a:pt x="1337" y="2283"/>
                            <a:pt x="1337" y="2283"/>
                          </a:cubicBezTo>
                          <a:cubicBezTo>
                            <a:pt x="1337" y="2283"/>
                            <a:pt x="1337" y="2283"/>
                            <a:pt x="1337" y="2283"/>
                          </a:cubicBezTo>
                          <a:cubicBezTo>
                            <a:pt x="1337" y="2283"/>
                            <a:pt x="1338" y="2283"/>
                            <a:pt x="1338" y="2283"/>
                          </a:cubicBezTo>
                          <a:cubicBezTo>
                            <a:pt x="1338" y="2283"/>
                            <a:pt x="1338" y="2283"/>
                            <a:pt x="1338" y="2283"/>
                          </a:cubicBezTo>
                          <a:cubicBezTo>
                            <a:pt x="1338" y="2283"/>
                            <a:pt x="1338" y="2283"/>
                            <a:pt x="1338" y="2283"/>
                          </a:cubicBezTo>
                          <a:cubicBezTo>
                            <a:pt x="1339" y="2283"/>
                            <a:pt x="1339" y="2283"/>
                            <a:pt x="1339" y="2283"/>
                          </a:cubicBezTo>
                          <a:cubicBezTo>
                            <a:pt x="1339" y="2283"/>
                            <a:pt x="1339" y="2283"/>
                            <a:pt x="1339" y="2283"/>
                          </a:cubicBezTo>
                          <a:cubicBezTo>
                            <a:pt x="1339" y="2283"/>
                            <a:pt x="1339" y="2283"/>
                            <a:pt x="1340" y="2283"/>
                          </a:cubicBezTo>
                          <a:cubicBezTo>
                            <a:pt x="1340" y="2283"/>
                            <a:pt x="1340" y="2283"/>
                            <a:pt x="1340" y="2283"/>
                          </a:cubicBezTo>
                          <a:cubicBezTo>
                            <a:pt x="1340" y="2283"/>
                            <a:pt x="1340" y="2283"/>
                            <a:pt x="1340" y="2283"/>
                          </a:cubicBezTo>
                          <a:cubicBezTo>
                            <a:pt x="1340" y="2283"/>
                            <a:pt x="1341" y="2283"/>
                            <a:pt x="1341" y="2283"/>
                          </a:cubicBezTo>
                          <a:cubicBezTo>
                            <a:pt x="1341" y="2283"/>
                            <a:pt x="1341" y="2283"/>
                            <a:pt x="1341" y="2283"/>
                          </a:cubicBezTo>
                          <a:cubicBezTo>
                            <a:pt x="1341" y="2283"/>
                            <a:pt x="1341" y="2283"/>
                            <a:pt x="1341" y="2283"/>
                          </a:cubicBezTo>
                          <a:cubicBezTo>
                            <a:pt x="1342" y="2283"/>
                            <a:pt x="1342" y="2283"/>
                            <a:pt x="1342" y="2283"/>
                          </a:cubicBezTo>
                          <a:cubicBezTo>
                            <a:pt x="1342" y="2283"/>
                            <a:pt x="1342" y="2283"/>
                            <a:pt x="1342" y="2283"/>
                          </a:cubicBezTo>
                          <a:cubicBezTo>
                            <a:pt x="1342" y="2284"/>
                            <a:pt x="1342" y="2283"/>
                            <a:pt x="1342" y="2283"/>
                          </a:cubicBezTo>
                          <a:cubicBezTo>
                            <a:pt x="1343" y="2283"/>
                            <a:pt x="1343" y="2283"/>
                            <a:pt x="1343" y="2283"/>
                          </a:cubicBezTo>
                          <a:cubicBezTo>
                            <a:pt x="1343" y="2283"/>
                            <a:pt x="1343" y="2283"/>
                            <a:pt x="1343" y="2283"/>
                          </a:cubicBezTo>
                          <a:cubicBezTo>
                            <a:pt x="1343" y="2283"/>
                            <a:pt x="1343" y="2284"/>
                            <a:pt x="1344" y="2284"/>
                          </a:cubicBezTo>
                          <a:cubicBezTo>
                            <a:pt x="1344" y="2284"/>
                            <a:pt x="1344" y="2284"/>
                            <a:pt x="1344" y="2284"/>
                          </a:cubicBezTo>
                          <a:cubicBezTo>
                            <a:pt x="1344" y="2284"/>
                            <a:pt x="1344" y="2284"/>
                            <a:pt x="1344" y="2283"/>
                          </a:cubicBezTo>
                          <a:cubicBezTo>
                            <a:pt x="1344" y="2283"/>
                            <a:pt x="1345" y="2283"/>
                            <a:pt x="1345" y="2283"/>
                          </a:cubicBezTo>
                          <a:cubicBezTo>
                            <a:pt x="1345" y="2283"/>
                            <a:pt x="1345" y="2283"/>
                            <a:pt x="1345" y="2283"/>
                          </a:cubicBezTo>
                          <a:cubicBezTo>
                            <a:pt x="1345" y="2283"/>
                            <a:pt x="1345" y="2283"/>
                            <a:pt x="1345" y="2283"/>
                          </a:cubicBezTo>
                          <a:cubicBezTo>
                            <a:pt x="1346" y="2283"/>
                            <a:pt x="1346" y="2284"/>
                            <a:pt x="1346" y="2283"/>
                          </a:cubicBezTo>
                          <a:cubicBezTo>
                            <a:pt x="1346" y="2283"/>
                            <a:pt x="1346" y="2283"/>
                            <a:pt x="1346" y="2283"/>
                          </a:cubicBezTo>
                          <a:cubicBezTo>
                            <a:pt x="1346" y="2283"/>
                            <a:pt x="1346" y="2283"/>
                            <a:pt x="1347" y="2283"/>
                          </a:cubicBezTo>
                          <a:cubicBezTo>
                            <a:pt x="1347" y="2283"/>
                            <a:pt x="1347" y="2284"/>
                            <a:pt x="1347" y="2284"/>
                          </a:cubicBezTo>
                          <a:cubicBezTo>
                            <a:pt x="1347" y="2284"/>
                            <a:pt x="1347" y="2283"/>
                            <a:pt x="1347" y="2283"/>
                          </a:cubicBezTo>
                          <a:cubicBezTo>
                            <a:pt x="1347" y="2283"/>
                            <a:pt x="1348" y="2283"/>
                            <a:pt x="1348" y="2283"/>
                          </a:cubicBezTo>
                          <a:cubicBezTo>
                            <a:pt x="1348" y="2283"/>
                            <a:pt x="1348" y="2283"/>
                            <a:pt x="1348" y="2283"/>
                          </a:cubicBezTo>
                          <a:cubicBezTo>
                            <a:pt x="1348" y="2283"/>
                            <a:pt x="1348" y="2283"/>
                            <a:pt x="1348" y="2283"/>
                          </a:cubicBezTo>
                          <a:cubicBezTo>
                            <a:pt x="1348" y="2283"/>
                            <a:pt x="1349" y="2283"/>
                            <a:pt x="1349" y="2283"/>
                          </a:cubicBezTo>
                          <a:cubicBezTo>
                            <a:pt x="1349" y="2283"/>
                            <a:pt x="1349" y="2283"/>
                            <a:pt x="1350" y="2283"/>
                          </a:cubicBezTo>
                          <a:cubicBezTo>
                            <a:pt x="1350" y="2283"/>
                            <a:pt x="1350" y="2283"/>
                            <a:pt x="1350" y="2283"/>
                          </a:cubicBezTo>
                          <a:cubicBezTo>
                            <a:pt x="1350" y="2283"/>
                            <a:pt x="1350" y="2283"/>
                            <a:pt x="1350" y="2283"/>
                          </a:cubicBezTo>
                          <a:cubicBezTo>
                            <a:pt x="1350" y="2283"/>
                            <a:pt x="1351" y="2283"/>
                            <a:pt x="1351" y="2283"/>
                          </a:cubicBezTo>
                          <a:cubicBezTo>
                            <a:pt x="1351" y="2283"/>
                            <a:pt x="1351" y="2283"/>
                            <a:pt x="1351" y="2283"/>
                          </a:cubicBezTo>
                          <a:cubicBezTo>
                            <a:pt x="1351" y="2283"/>
                            <a:pt x="1351" y="2283"/>
                            <a:pt x="1351" y="2283"/>
                          </a:cubicBezTo>
                          <a:cubicBezTo>
                            <a:pt x="1352" y="2283"/>
                            <a:pt x="1352" y="2283"/>
                            <a:pt x="1352" y="2283"/>
                          </a:cubicBezTo>
                          <a:cubicBezTo>
                            <a:pt x="1352" y="2283"/>
                            <a:pt x="1352" y="2283"/>
                            <a:pt x="1352" y="2283"/>
                          </a:cubicBezTo>
                          <a:cubicBezTo>
                            <a:pt x="1352" y="2283"/>
                            <a:pt x="1352" y="2283"/>
                            <a:pt x="1353" y="2283"/>
                          </a:cubicBezTo>
                          <a:cubicBezTo>
                            <a:pt x="1353" y="2283"/>
                            <a:pt x="1353" y="2283"/>
                            <a:pt x="1353" y="2283"/>
                          </a:cubicBezTo>
                          <a:cubicBezTo>
                            <a:pt x="1353" y="2283"/>
                            <a:pt x="1353" y="2283"/>
                            <a:pt x="1353" y="2283"/>
                          </a:cubicBezTo>
                          <a:cubicBezTo>
                            <a:pt x="1353" y="2283"/>
                            <a:pt x="1354" y="2283"/>
                            <a:pt x="1354" y="2283"/>
                          </a:cubicBezTo>
                          <a:cubicBezTo>
                            <a:pt x="1354" y="2283"/>
                            <a:pt x="1354" y="2283"/>
                            <a:pt x="1354" y="2283"/>
                          </a:cubicBezTo>
                          <a:cubicBezTo>
                            <a:pt x="1354" y="2283"/>
                            <a:pt x="1354" y="2283"/>
                            <a:pt x="1354" y="2283"/>
                          </a:cubicBezTo>
                          <a:cubicBezTo>
                            <a:pt x="1355" y="2283"/>
                            <a:pt x="1355" y="2283"/>
                            <a:pt x="1355" y="2283"/>
                          </a:cubicBezTo>
                          <a:cubicBezTo>
                            <a:pt x="1355" y="2283"/>
                            <a:pt x="1355" y="2283"/>
                            <a:pt x="1355" y="2283"/>
                          </a:cubicBezTo>
                          <a:cubicBezTo>
                            <a:pt x="1355" y="2283"/>
                            <a:pt x="1355" y="2284"/>
                            <a:pt x="1355" y="2283"/>
                          </a:cubicBezTo>
                          <a:cubicBezTo>
                            <a:pt x="1356" y="2283"/>
                            <a:pt x="1356" y="2283"/>
                            <a:pt x="1356" y="2283"/>
                          </a:cubicBezTo>
                          <a:cubicBezTo>
                            <a:pt x="1356" y="2283"/>
                            <a:pt x="1356" y="2283"/>
                            <a:pt x="1356" y="2283"/>
                          </a:cubicBezTo>
                          <a:cubicBezTo>
                            <a:pt x="1356" y="2283"/>
                            <a:pt x="1356" y="2283"/>
                            <a:pt x="1357" y="2283"/>
                          </a:cubicBezTo>
                          <a:cubicBezTo>
                            <a:pt x="1357" y="2283"/>
                            <a:pt x="1357" y="2284"/>
                            <a:pt x="1357" y="2284"/>
                          </a:cubicBezTo>
                          <a:cubicBezTo>
                            <a:pt x="1357" y="2284"/>
                            <a:pt x="1357" y="2283"/>
                            <a:pt x="1357" y="2283"/>
                          </a:cubicBezTo>
                          <a:cubicBezTo>
                            <a:pt x="1357" y="2283"/>
                            <a:pt x="1358" y="2283"/>
                            <a:pt x="1358" y="2283"/>
                          </a:cubicBezTo>
                          <a:cubicBezTo>
                            <a:pt x="1358" y="2283"/>
                            <a:pt x="1358" y="2283"/>
                            <a:pt x="1358" y="2283"/>
                          </a:cubicBezTo>
                          <a:cubicBezTo>
                            <a:pt x="1358" y="2283"/>
                            <a:pt x="1358" y="2283"/>
                            <a:pt x="1358" y="2283"/>
                          </a:cubicBezTo>
                          <a:cubicBezTo>
                            <a:pt x="1359" y="2283"/>
                            <a:pt x="1359" y="2283"/>
                            <a:pt x="1359" y="2283"/>
                          </a:cubicBezTo>
                          <a:cubicBezTo>
                            <a:pt x="1359" y="2283"/>
                            <a:pt x="1359" y="2283"/>
                            <a:pt x="1359" y="2283"/>
                          </a:cubicBezTo>
                          <a:cubicBezTo>
                            <a:pt x="1359" y="2283"/>
                            <a:pt x="1359" y="2283"/>
                            <a:pt x="1360" y="2283"/>
                          </a:cubicBezTo>
                          <a:cubicBezTo>
                            <a:pt x="1360" y="2283"/>
                            <a:pt x="1360" y="2283"/>
                            <a:pt x="1360" y="2283"/>
                          </a:cubicBezTo>
                          <a:cubicBezTo>
                            <a:pt x="1360" y="2283"/>
                            <a:pt x="1360" y="2283"/>
                            <a:pt x="1360" y="2283"/>
                          </a:cubicBezTo>
                          <a:cubicBezTo>
                            <a:pt x="1360" y="2283"/>
                            <a:pt x="1361" y="2283"/>
                            <a:pt x="1361" y="2283"/>
                          </a:cubicBezTo>
                          <a:cubicBezTo>
                            <a:pt x="1361" y="2283"/>
                            <a:pt x="1361" y="2283"/>
                            <a:pt x="1361" y="2283"/>
                          </a:cubicBezTo>
                          <a:cubicBezTo>
                            <a:pt x="1361" y="2283"/>
                            <a:pt x="1361" y="2283"/>
                            <a:pt x="1361" y="2283"/>
                          </a:cubicBezTo>
                          <a:cubicBezTo>
                            <a:pt x="1361" y="2283"/>
                            <a:pt x="1362" y="2283"/>
                            <a:pt x="1362" y="2283"/>
                          </a:cubicBezTo>
                          <a:cubicBezTo>
                            <a:pt x="1362" y="2283"/>
                            <a:pt x="1362" y="2283"/>
                            <a:pt x="1362" y="2283"/>
                          </a:cubicBezTo>
                          <a:cubicBezTo>
                            <a:pt x="1362" y="2283"/>
                            <a:pt x="1362" y="2283"/>
                            <a:pt x="1362" y="2283"/>
                          </a:cubicBezTo>
                          <a:cubicBezTo>
                            <a:pt x="1363" y="2283"/>
                            <a:pt x="1363" y="2283"/>
                            <a:pt x="1363" y="2283"/>
                          </a:cubicBezTo>
                          <a:cubicBezTo>
                            <a:pt x="1363" y="2283"/>
                            <a:pt x="1363" y="2284"/>
                            <a:pt x="1363" y="2284"/>
                          </a:cubicBezTo>
                          <a:cubicBezTo>
                            <a:pt x="1363" y="2284"/>
                            <a:pt x="1363" y="2283"/>
                            <a:pt x="1364" y="2283"/>
                          </a:cubicBezTo>
                          <a:cubicBezTo>
                            <a:pt x="1364" y="2283"/>
                            <a:pt x="1364" y="2283"/>
                            <a:pt x="1364" y="2283"/>
                          </a:cubicBezTo>
                          <a:cubicBezTo>
                            <a:pt x="1364" y="2283"/>
                            <a:pt x="1364" y="2283"/>
                            <a:pt x="1364" y="2283"/>
                          </a:cubicBezTo>
                          <a:cubicBezTo>
                            <a:pt x="1364" y="2283"/>
                            <a:pt x="1365" y="2283"/>
                            <a:pt x="1365" y="2283"/>
                          </a:cubicBezTo>
                          <a:cubicBezTo>
                            <a:pt x="1365" y="2283"/>
                            <a:pt x="1365" y="2283"/>
                            <a:pt x="1365" y="2283"/>
                          </a:cubicBezTo>
                          <a:cubicBezTo>
                            <a:pt x="1365" y="2283"/>
                            <a:pt x="1365" y="2283"/>
                            <a:pt x="1365" y="2283"/>
                          </a:cubicBezTo>
                          <a:cubicBezTo>
                            <a:pt x="1366" y="2283"/>
                            <a:pt x="1366" y="2283"/>
                            <a:pt x="1366" y="2283"/>
                          </a:cubicBezTo>
                          <a:cubicBezTo>
                            <a:pt x="1366" y="2283"/>
                            <a:pt x="1366" y="2283"/>
                            <a:pt x="1366" y="2283"/>
                          </a:cubicBezTo>
                          <a:cubicBezTo>
                            <a:pt x="1366" y="2283"/>
                            <a:pt x="1366" y="2283"/>
                            <a:pt x="1367" y="2283"/>
                          </a:cubicBezTo>
                          <a:cubicBezTo>
                            <a:pt x="1367" y="2283"/>
                            <a:pt x="1367" y="2284"/>
                            <a:pt x="1367" y="2284"/>
                          </a:cubicBezTo>
                          <a:cubicBezTo>
                            <a:pt x="1367" y="2284"/>
                            <a:pt x="1367" y="2283"/>
                            <a:pt x="1367" y="2283"/>
                          </a:cubicBezTo>
                          <a:cubicBezTo>
                            <a:pt x="1367" y="2283"/>
                            <a:pt x="1368" y="2283"/>
                            <a:pt x="1368" y="2283"/>
                          </a:cubicBezTo>
                          <a:cubicBezTo>
                            <a:pt x="1368" y="2283"/>
                            <a:pt x="1368" y="2283"/>
                            <a:pt x="1368" y="2283"/>
                          </a:cubicBezTo>
                          <a:cubicBezTo>
                            <a:pt x="1368" y="2283"/>
                            <a:pt x="1368" y="2283"/>
                            <a:pt x="1368" y="2283"/>
                          </a:cubicBezTo>
                          <a:cubicBezTo>
                            <a:pt x="1368" y="2283"/>
                            <a:pt x="1369" y="2284"/>
                            <a:pt x="1369" y="2283"/>
                          </a:cubicBezTo>
                          <a:cubicBezTo>
                            <a:pt x="1369" y="2283"/>
                            <a:pt x="1369" y="2283"/>
                            <a:pt x="1369" y="2283"/>
                          </a:cubicBezTo>
                          <a:cubicBezTo>
                            <a:pt x="1369" y="2283"/>
                            <a:pt x="1369" y="2283"/>
                            <a:pt x="1369" y="2284"/>
                          </a:cubicBezTo>
                          <a:cubicBezTo>
                            <a:pt x="1370" y="2284"/>
                            <a:pt x="1370" y="2284"/>
                            <a:pt x="1370" y="2284"/>
                          </a:cubicBezTo>
                          <a:cubicBezTo>
                            <a:pt x="1370" y="2284"/>
                            <a:pt x="1370" y="2284"/>
                            <a:pt x="1370" y="2283"/>
                          </a:cubicBezTo>
                          <a:cubicBezTo>
                            <a:pt x="1370" y="2283"/>
                            <a:pt x="1370" y="2283"/>
                            <a:pt x="1371" y="2283"/>
                          </a:cubicBezTo>
                          <a:cubicBezTo>
                            <a:pt x="1371" y="2283"/>
                            <a:pt x="1371" y="2284"/>
                            <a:pt x="1371" y="2284"/>
                          </a:cubicBezTo>
                          <a:cubicBezTo>
                            <a:pt x="1371" y="2284"/>
                            <a:pt x="1371" y="2283"/>
                            <a:pt x="1371" y="2283"/>
                          </a:cubicBezTo>
                          <a:cubicBezTo>
                            <a:pt x="1371" y="2283"/>
                            <a:pt x="1372" y="2283"/>
                            <a:pt x="1372" y="2283"/>
                          </a:cubicBezTo>
                          <a:cubicBezTo>
                            <a:pt x="1372" y="2283"/>
                            <a:pt x="1372" y="2283"/>
                            <a:pt x="1372" y="2283"/>
                          </a:cubicBezTo>
                          <a:cubicBezTo>
                            <a:pt x="1372" y="2284"/>
                            <a:pt x="1372" y="2284"/>
                            <a:pt x="1372" y="2284"/>
                          </a:cubicBezTo>
                          <a:cubicBezTo>
                            <a:pt x="1373" y="2284"/>
                            <a:pt x="1373" y="2283"/>
                            <a:pt x="1373" y="2283"/>
                          </a:cubicBezTo>
                          <a:cubicBezTo>
                            <a:pt x="1373" y="2283"/>
                            <a:pt x="1373" y="2284"/>
                            <a:pt x="1373" y="2284"/>
                          </a:cubicBezTo>
                          <a:cubicBezTo>
                            <a:pt x="1373" y="2284"/>
                            <a:pt x="1373" y="2284"/>
                            <a:pt x="1374" y="2284"/>
                          </a:cubicBezTo>
                          <a:cubicBezTo>
                            <a:pt x="1374" y="2284"/>
                            <a:pt x="1374" y="2284"/>
                            <a:pt x="1374" y="2284"/>
                          </a:cubicBezTo>
                          <a:cubicBezTo>
                            <a:pt x="1374" y="2284"/>
                            <a:pt x="1374" y="2283"/>
                            <a:pt x="1374" y="2283"/>
                          </a:cubicBezTo>
                          <a:cubicBezTo>
                            <a:pt x="1374" y="2283"/>
                            <a:pt x="1374" y="2283"/>
                            <a:pt x="1375" y="2284"/>
                          </a:cubicBezTo>
                          <a:cubicBezTo>
                            <a:pt x="1375" y="2284"/>
                            <a:pt x="1375" y="2283"/>
                            <a:pt x="1375" y="2283"/>
                          </a:cubicBezTo>
                          <a:cubicBezTo>
                            <a:pt x="1375" y="2283"/>
                            <a:pt x="1375" y="2284"/>
                            <a:pt x="1375" y="2284"/>
                          </a:cubicBezTo>
                          <a:cubicBezTo>
                            <a:pt x="1375" y="2284"/>
                            <a:pt x="1376" y="2284"/>
                            <a:pt x="1376" y="2284"/>
                          </a:cubicBezTo>
                          <a:cubicBezTo>
                            <a:pt x="1376" y="2284"/>
                            <a:pt x="1376" y="2284"/>
                            <a:pt x="1376" y="2284"/>
                          </a:cubicBezTo>
                          <a:cubicBezTo>
                            <a:pt x="1376" y="2284"/>
                            <a:pt x="1376" y="2284"/>
                            <a:pt x="1376" y="2284"/>
                          </a:cubicBezTo>
                          <a:cubicBezTo>
                            <a:pt x="1377" y="2283"/>
                            <a:pt x="1377" y="2283"/>
                            <a:pt x="1377" y="2283"/>
                          </a:cubicBezTo>
                          <a:cubicBezTo>
                            <a:pt x="1377" y="2283"/>
                            <a:pt x="1377" y="2284"/>
                            <a:pt x="1377" y="2284"/>
                          </a:cubicBezTo>
                          <a:cubicBezTo>
                            <a:pt x="1377" y="2284"/>
                            <a:pt x="1377" y="2284"/>
                            <a:pt x="1378" y="2284"/>
                          </a:cubicBezTo>
                          <a:cubicBezTo>
                            <a:pt x="1378" y="2284"/>
                            <a:pt x="1378" y="2284"/>
                            <a:pt x="1378" y="2284"/>
                          </a:cubicBezTo>
                          <a:cubicBezTo>
                            <a:pt x="1378" y="2284"/>
                            <a:pt x="1378" y="2284"/>
                            <a:pt x="1378" y="2284"/>
                          </a:cubicBezTo>
                          <a:cubicBezTo>
                            <a:pt x="1378" y="2284"/>
                            <a:pt x="1379" y="2284"/>
                            <a:pt x="1379" y="2284"/>
                          </a:cubicBezTo>
                          <a:cubicBezTo>
                            <a:pt x="1379" y="2284"/>
                            <a:pt x="1379" y="2283"/>
                            <a:pt x="1379" y="2284"/>
                          </a:cubicBezTo>
                          <a:cubicBezTo>
                            <a:pt x="1379" y="2284"/>
                            <a:pt x="1379" y="2284"/>
                            <a:pt x="1379" y="2284"/>
                          </a:cubicBezTo>
                          <a:cubicBezTo>
                            <a:pt x="1380" y="2284"/>
                            <a:pt x="1380" y="2284"/>
                            <a:pt x="1380" y="2284"/>
                          </a:cubicBezTo>
                          <a:cubicBezTo>
                            <a:pt x="1380" y="2284"/>
                            <a:pt x="1380" y="2284"/>
                            <a:pt x="1380" y="2284"/>
                          </a:cubicBezTo>
                          <a:cubicBezTo>
                            <a:pt x="1380" y="2284"/>
                            <a:pt x="1380" y="2284"/>
                            <a:pt x="1380" y="2284"/>
                          </a:cubicBezTo>
                          <a:cubicBezTo>
                            <a:pt x="1381" y="2284"/>
                            <a:pt x="1381" y="2284"/>
                            <a:pt x="1381" y="2284"/>
                          </a:cubicBezTo>
                          <a:cubicBezTo>
                            <a:pt x="1381" y="2284"/>
                            <a:pt x="1381" y="2285"/>
                            <a:pt x="1381" y="2285"/>
                          </a:cubicBezTo>
                          <a:cubicBezTo>
                            <a:pt x="1381" y="2285"/>
                            <a:pt x="1381" y="2285"/>
                            <a:pt x="1382" y="2285"/>
                          </a:cubicBezTo>
                          <a:cubicBezTo>
                            <a:pt x="1382" y="2285"/>
                            <a:pt x="1382" y="2284"/>
                            <a:pt x="1382" y="2284"/>
                          </a:cubicBezTo>
                          <a:cubicBezTo>
                            <a:pt x="1382" y="2284"/>
                            <a:pt x="1382" y="2284"/>
                            <a:pt x="1382" y="2284"/>
                          </a:cubicBezTo>
                          <a:cubicBezTo>
                            <a:pt x="1382" y="2284"/>
                            <a:pt x="1383" y="2284"/>
                            <a:pt x="1383" y="2284"/>
                          </a:cubicBezTo>
                          <a:cubicBezTo>
                            <a:pt x="1383" y="2284"/>
                            <a:pt x="1383" y="2284"/>
                            <a:pt x="1383" y="2284"/>
                          </a:cubicBezTo>
                          <a:cubicBezTo>
                            <a:pt x="1383" y="2284"/>
                            <a:pt x="1383" y="2284"/>
                            <a:pt x="1383" y="2284"/>
                          </a:cubicBezTo>
                          <a:cubicBezTo>
                            <a:pt x="1384" y="2284"/>
                            <a:pt x="1384" y="2285"/>
                            <a:pt x="1384" y="2285"/>
                          </a:cubicBezTo>
                          <a:cubicBezTo>
                            <a:pt x="1384" y="2285"/>
                            <a:pt x="1384" y="2284"/>
                            <a:pt x="1384" y="2284"/>
                          </a:cubicBezTo>
                          <a:cubicBezTo>
                            <a:pt x="1384" y="2284"/>
                            <a:pt x="1384" y="2284"/>
                            <a:pt x="1385" y="2284"/>
                          </a:cubicBezTo>
                          <a:cubicBezTo>
                            <a:pt x="1385" y="2284"/>
                            <a:pt x="1385" y="2284"/>
                            <a:pt x="1385" y="2284"/>
                          </a:cubicBezTo>
                          <a:cubicBezTo>
                            <a:pt x="1385" y="2284"/>
                            <a:pt x="1385" y="2284"/>
                            <a:pt x="1385" y="2285"/>
                          </a:cubicBezTo>
                          <a:cubicBezTo>
                            <a:pt x="1385" y="2285"/>
                            <a:pt x="1386" y="2285"/>
                            <a:pt x="1386" y="2285"/>
                          </a:cubicBezTo>
                          <a:cubicBezTo>
                            <a:pt x="1386" y="2285"/>
                            <a:pt x="1386" y="2285"/>
                            <a:pt x="1386" y="2285"/>
                          </a:cubicBezTo>
                          <a:cubicBezTo>
                            <a:pt x="1386" y="2285"/>
                            <a:pt x="1386" y="2285"/>
                            <a:pt x="1386" y="2285"/>
                          </a:cubicBezTo>
                          <a:cubicBezTo>
                            <a:pt x="1386" y="2284"/>
                            <a:pt x="1387" y="2284"/>
                            <a:pt x="1387" y="2284"/>
                          </a:cubicBezTo>
                          <a:cubicBezTo>
                            <a:pt x="1387" y="2284"/>
                            <a:pt x="1387" y="2284"/>
                            <a:pt x="1387" y="2284"/>
                          </a:cubicBezTo>
                          <a:cubicBezTo>
                            <a:pt x="1387" y="2284"/>
                            <a:pt x="1387" y="2285"/>
                            <a:pt x="1387" y="2285"/>
                          </a:cubicBezTo>
                          <a:cubicBezTo>
                            <a:pt x="1388" y="2285"/>
                            <a:pt x="1388" y="2284"/>
                            <a:pt x="1388" y="2284"/>
                          </a:cubicBezTo>
                          <a:cubicBezTo>
                            <a:pt x="1388" y="2284"/>
                            <a:pt x="1388" y="2284"/>
                            <a:pt x="1388" y="2284"/>
                          </a:cubicBezTo>
                          <a:cubicBezTo>
                            <a:pt x="1388" y="2284"/>
                            <a:pt x="1388" y="2284"/>
                            <a:pt x="1389" y="2284"/>
                          </a:cubicBezTo>
                          <a:cubicBezTo>
                            <a:pt x="1389" y="2284"/>
                            <a:pt x="1389" y="2284"/>
                            <a:pt x="1389" y="2284"/>
                          </a:cubicBezTo>
                          <a:cubicBezTo>
                            <a:pt x="1389" y="2284"/>
                            <a:pt x="1389" y="2285"/>
                            <a:pt x="1389" y="2285"/>
                          </a:cubicBezTo>
                          <a:cubicBezTo>
                            <a:pt x="1389" y="2285"/>
                            <a:pt x="1390" y="2284"/>
                            <a:pt x="1390" y="2284"/>
                          </a:cubicBezTo>
                          <a:cubicBezTo>
                            <a:pt x="1390" y="2284"/>
                            <a:pt x="1390" y="2285"/>
                            <a:pt x="1390" y="2285"/>
                          </a:cubicBezTo>
                          <a:cubicBezTo>
                            <a:pt x="1390" y="2285"/>
                            <a:pt x="1390" y="2284"/>
                            <a:pt x="1390" y="2284"/>
                          </a:cubicBezTo>
                          <a:cubicBezTo>
                            <a:pt x="1391" y="2284"/>
                            <a:pt x="1391" y="2284"/>
                            <a:pt x="1391" y="2284"/>
                          </a:cubicBezTo>
                          <a:cubicBezTo>
                            <a:pt x="1391" y="2284"/>
                            <a:pt x="1391" y="2284"/>
                            <a:pt x="1391" y="2285"/>
                          </a:cubicBezTo>
                          <a:cubicBezTo>
                            <a:pt x="1391" y="2285"/>
                            <a:pt x="1391" y="2285"/>
                            <a:pt x="1392" y="2285"/>
                          </a:cubicBezTo>
                          <a:cubicBezTo>
                            <a:pt x="1392" y="2285"/>
                            <a:pt x="1392" y="2286"/>
                            <a:pt x="1392" y="2286"/>
                          </a:cubicBezTo>
                          <a:cubicBezTo>
                            <a:pt x="1392" y="2286"/>
                            <a:pt x="1392" y="2285"/>
                            <a:pt x="1392" y="2285"/>
                          </a:cubicBezTo>
                          <a:cubicBezTo>
                            <a:pt x="1392" y="2284"/>
                            <a:pt x="1393" y="2285"/>
                            <a:pt x="1393" y="2285"/>
                          </a:cubicBezTo>
                          <a:cubicBezTo>
                            <a:pt x="1393" y="2285"/>
                            <a:pt x="1393" y="2285"/>
                            <a:pt x="1393" y="2285"/>
                          </a:cubicBezTo>
                          <a:cubicBezTo>
                            <a:pt x="1393" y="2285"/>
                            <a:pt x="1393" y="2285"/>
                            <a:pt x="1393" y="2285"/>
                          </a:cubicBezTo>
                          <a:cubicBezTo>
                            <a:pt x="1393" y="2285"/>
                            <a:pt x="1394" y="2285"/>
                            <a:pt x="1394" y="2285"/>
                          </a:cubicBezTo>
                          <a:cubicBezTo>
                            <a:pt x="1394" y="2285"/>
                            <a:pt x="1394" y="2285"/>
                            <a:pt x="1394" y="2285"/>
                          </a:cubicBezTo>
                          <a:cubicBezTo>
                            <a:pt x="1394" y="2285"/>
                            <a:pt x="1394" y="2285"/>
                            <a:pt x="1394" y="2285"/>
                          </a:cubicBezTo>
                          <a:cubicBezTo>
                            <a:pt x="1395" y="2285"/>
                            <a:pt x="1395" y="2285"/>
                            <a:pt x="1395" y="2285"/>
                          </a:cubicBezTo>
                          <a:cubicBezTo>
                            <a:pt x="1395" y="2285"/>
                            <a:pt x="1395" y="2285"/>
                            <a:pt x="1395" y="2285"/>
                          </a:cubicBezTo>
                          <a:cubicBezTo>
                            <a:pt x="1395" y="2285"/>
                            <a:pt x="1395" y="2285"/>
                            <a:pt x="1396" y="2285"/>
                          </a:cubicBezTo>
                          <a:cubicBezTo>
                            <a:pt x="1396" y="2285"/>
                            <a:pt x="1396" y="2285"/>
                            <a:pt x="1396" y="2285"/>
                          </a:cubicBezTo>
                          <a:cubicBezTo>
                            <a:pt x="1396" y="2285"/>
                            <a:pt x="1396" y="2284"/>
                            <a:pt x="1396" y="2284"/>
                          </a:cubicBezTo>
                          <a:cubicBezTo>
                            <a:pt x="1396" y="2284"/>
                            <a:pt x="1397" y="2285"/>
                            <a:pt x="1397" y="2285"/>
                          </a:cubicBezTo>
                          <a:cubicBezTo>
                            <a:pt x="1397" y="2285"/>
                            <a:pt x="1397" y="2285"/>
                            <a:pt x="1397" y="2285"/>
                          </a:cubicBezTo>
                          <a:cubicBezTo>
                            <a:pt x="1397" y="2285"/>
                            <a:pt x="1397" y="2285"/>
                            <a:pt x="1397" y="2285"/>
                          </a:cubicBezTo>
                          <a:cubicBezTo>
                            <a:pt x="1398" y="2285"/>
                            <a:pt x="1398" y="2285"/>
                            <a:pt x="1398" y="2285"/>
                          </a:cubicBezTo>
                          <a:cubicBezTo>
                            <a:pt x="1398" y="2285"/>
                            <a:pt x="1398" y="2285"/>
                            <a:pt x="1398" y="2285"/>
                          </a:cubicBezTo>
                          <a:cubicBezTo>
                            <a:pt x="1398" y="2285"/>
                            <a:pt x="1398" y="2285"/>
                            <a:pt x="1399" y="2285"/>
                          </a:cubicBezTo>
                          <a:cubicBezTo>
                            <a:pt x="1399" y="2285"/>
                            <a:pt x="1399" y="2285"/>
                            <a:pt x="1399" y="2285"/>
                          </a:cubicBezTo>
                          <a:cubicBezTo>
                            <a:pt x="1399" y="2285"/>
                            <a:pt x="1399" y="2285"/>
                            <a:pt x="1399" y="2285"/>
                          </a:cubicBezTo>
                          <a:cubicBezTo>
                            <a:pt x="1399" y="2285"/>
                            <a:pt x="1399" y="2285"/>
                            <a:pt x="1400" y="2285"/>
                          </a:cubicBezTo>
                          <a:cubicBezTo>
                            <a:pt x="1400" y="2285"/>
                            <a:pt x="1400" y="2285"/>
                            <a:pt x="1400" y="2285"/>
                          </a:cubicBezTo>
                          <a:cubicBezTo>
                            <a:pt x="1400" y="2285"/>
                            <a:pt x="1400" y="2285"/>
                            <a:pt x="1400" y="2285"/>
                          </a:cubicBezTo>
                          <a:cubicBezTo>
                            <a:pt x="1400" y="2285"/>
                            <a:pt x="1401" y="2285"/>
                            <a:pt x="1401" y="2284"/>
                          </a:cubicBezTo>
                          <a:cubicBezTo>
                            <a:pt x="1401" y="2284"/>
                            <a:pt x="1401" y="2284"/>
                            <a:pt x="1401" y="2284"/>
                          </a:cubicBezTo>
                          <a:cubicBezTo>
                            <a:pt x="1401" y="2284"/>
                            <a:pt x="1401" y="2284"/>
                            <a:pt x="1401" y="2284"/>
                          </a:cubicBezTo>
                          <a:cubicBezTo>
                            <a:pt x="1402" y="2285"/>
                            <a:pt x="1402" y="2285"/>
                            <a:pt x="1402" y="2285"/>
                          </a:cubicBezTo>
                          <a:cubicBezTo>
                            <a:pt x="1402" y="2285"/>
                            <a:pt x="1402" y="2285"/>
                            <a:pt x="1402" y="2285"/>
                          </a:cubicBezTo>
                          <a:cubicBezTo>
                            <a:pt x="1402" y="2285"/>
                            <a:pt x="1402" y="2285"/>
                            <a:pt x="1403" y="2285"/>
                          </a:cubicBezTo>
                          <a:cubicBezTo>
                            <a:pt x="1403" y="2285"/>
                            <a:pt x="1403" y="2285"/>
                            <a:pt x="1403" y="2285"/>
                          </a:cubicBezTo>
                          <a:cubicBezTo>
                            <a:pt x="1403" y="2285"/>
                            <a:pt x="1403" y="2285"/>
                            <a:pt x="1403" y="2285"/>
                          </a:cubicBezTo>
                          <a:cubicBezTo>
                            <a:pt x="1403" y="2285"/>
                            <a:pt x="1404" y="2285"/>
                            <a:pt x="1404" y="2284"/>
                          </a:cubicBezTo>
                          <a:cubicBezTo>
                            <a:pt x="1404" y="2284"/>
                            <a:pt x="1404" y="2285"/>
                            <a:pt x="1404" y="2285"/>
                          </a:cubicBezTo>
                          <a:cubicBezTo>
                            <a:pt x="1404" y="2285"/>
                            <a:pt x="1404" y="2285"/>
                            <a:pt x="1404" y="2285"/>
                          </a:cubicBezTo>
                          <a:cubicBezTo>
                            <a:pt x="1405" y="2285"/>
                            <a:pt x="1405" y="2285"/>
                            <a:pt x="1405" y="2285"/>
                          </a:cubicBezTo>
                          <a:cubicBezTo>
                            <a:pt x="1405" y="2285"/>
                            <a:pt x="1405" y="2285"/>
                            <a:pt x="1405" y="2285"/>
                          </a:cubicBezTo>
                          <a:cubicBezTo>
                            <a:pt x="1405" y="2285"/>
                            <a:pt x="1405" y="2285"/>
                            <a:pt x="1405" y="2285"/>
                          </a:cubicBezTo>
                          <a:cubicBezTo>
                            <a:pt x="1406" y="2285"/>
                            <a:pt x="1406" y="2285"/>
                            <a:pt x="1406" y="2285"/>
                          </a:cubicBezTo>
                          <a:cubicBezTo>
                            <a:pt x="1406" y="2285"/>
                            <a:pt x="1406" y="2284"/>
                            <a:pt x="1406" y="2285"/>
                          </a:cubicBezTo>
                          <a:cubicBezTo>
                            <a:pt x="1406" y="2285"/>
                            <a:pt x="1406" y="2285"/>
                            <a:pt x="1407" y="2285"/>
                          </a:cubicBezTo>
                          <a:cubicBezTo>
                            <a:pt x="1407" y="2285"/>
                            <a:pt x="1407" y="2285"/>
                            <a:pt x="1407" y="2285"/>
                          </a:cubicBezTo>
                          <a:cubicBezTo>
                            <a:pt x="1407" y="2285"/>
                            <a:pt x="1407" y="2285"/>
                            <a:pt x="1407" y="2285"/>
                          </a:cubicBezTo>
                          <a:cubicBezTo>
                            <a:pt x="1407" y="2285"/>
                            <a:pt x="1408" y="2285"/>
                            <a:pt x="1408" y="2285"/>
                          </a:cubicBezTo>
                          <a:cubicBezTo>
                            <a:pt x="1408" y="2285"/>
                            <a:pt x="1408" y="2285"/>
                            <a:pt x="1408" y="2285"/>
                          </a:cubicBezTo>
                          <a:cubicBezTo>
                            <a:pt x="1408" y="2285"/>
                            <a:pt x="1408" y="2285"/>
                            <a:pt x="1408" y="2285"/>
                          </a:cubicBezTo>
                          <a:cubicBezTo>
                            <a:pt x="1409" y="2285"/>
                            <a:pt x="1409" y="2285"/>
                            <a:pt x="1409" y="2285"/>
                          </a:cubicBezTo>
                          <a:cubicBezTo>
                            <a:pt x="1409" y="2285"/>
                            <a:pt x="1409" y="2285"/>
                            <a:pt x="1409" y="2285"/>
                          </a:cubicBezTo>
                          <a:cubicBezTo>
                            <a:pt x="1409" y="2285"/>
                            <a:pt x="1409" y="2285"/>
                            <a:pt x="1410" y="2285"/>
                          </a:cubicBezTo>
                          <a:cubicBezTo>
                            <a:pt x="1410" y="2285"/>
                            <a:pt x="1410" y="2285"/>
                            <a:pt x="1410" y="2285"/>
                          </a:cubicBezTo>
                          <a:cubicBezTo>
                            <a:pt x="1410" y="2285"/>
                            <a:pt x="1410" y="2285"/>
                            <a:pt x="1410" y="2285"/>
                          </a:cubicBezTo>
                          <a:cubicBezTo>
                            <a:pt x="1410" y="2285"/>
                            <a:pt x="1411" y="2285"/>
                            <a:pt x="1411" y="2285"/>
                          </a:cubicBezTo>
                          <a:cubicBezTo>
                            <a:pt x="1411" y="2285"/>
                            <a:pt x="1411" y="2285"/>
                            <a:pt x="1411" y="2285"/>
                          </a:cubicBezTo>
                          <a:cubicBezTo>
                            <a:pt x="1411" y="2285"/>
                            <a:pt x="1411" y="2285"/>
                            <a:pt x="1411" y="2284"/>
                          </a:cubicBezTo>
                          <a:cubicBezTo>
                            <a:pt x="1411" y="2284"/>
                            <a:pt x="1412" y="2285"/>
                            <a:pt x="1412" y="2285"/>
                          </a:cubicBezTo>
                          <a:cubicBezTo>
                            <a:pt x="1412" y="2285"/>
                            <a:pt x="1412" y="2285"/>
                            <a:pt x="1412" y="2285"/>
                          </a:cubicBezTo>
                          <a:cubicBezTo>
                            <a:pt x="1412" y="2285"/>
                            <a:pt x="1412" y="2285"/>
                            <a:pt x="1412" y="2285"/>
                          </a:cubicBezTo>
                          <a:cubicBezTo>
                            <a:pt x="1413" y="2285"/>
                            <a:pt x="1413" y="2285"/>
                            <a:pt x="1413" y="2285"/>
                          </a:cubicBezTo>
                          <a:cubicBezTo>
                            <a:pt x="1413" y="2285"/>
                            <a:pt x="1413" y="2285"/>
                            <a:pt x="1413" y="2285"/>
                          </a:cubicBezTo>
                          <a:cubicBezTo>
                            <a:pt x="1413" y="2285"/>
                            <a:pt x="1413" y="2285"/>
                            <a:pt x="1414" y="2285"/>
                          </a:cubicBezTo>
                          <a:cubicBezTo>
                            <a:pt x="1414" y="2285"/>
                            <a:pt x="1414" y="2285"/>
                            <a:pt x="1414" y="2285"/>
                          </a:cubicBezTo>
                          <a:cubicBezTo>
                            <a:pt x="1414" y="2285"/>
                            <a:pt x="1414" y="2285"/>
                            <a:pt x="1414" y="2285"/>
                          </a:cubicBezTo>
                          <a:cubicBezTo>
                            <a:pt x="1414" y="2285"/>
                            <a:pt x="1415" y="2285"/>
                            <a:pt x="1415" y="2285"/>
                          </a:cubicBezTo>
                          <a:cubicBezTo>
                            <a:pt x="1415" y="2285"/>
                            <a:pt x="1415" y="2285"/>
                            <a:pt x="1415" y="2285"/>
                          </a:cubicBezTo>
                          <a:cubicBezTo>
                            <a:pt x="1415" y="2285"/>
                            <a:pt x="1415" y="2285"/>
                            <a:pt x="1415" y="2285"/>
                          </a:cubicBezTo>
                          <a:cubicBezTo>
                            <a:pt x="1416" y="2285"/>
                            <a:pt x="1416" y="2285"/>
                            <a:pt x="1416" y="2285"/>
                          </a:cubicBezTo>
                          <a:cubicBezTo>
                            <a:pt x="1416" y="2285"/>
                            <a:pt x="1416" y="2285"/>
                            <a:pt x="1416" y="2285"/>
                          </a:cubicBezTo>
                          <a:cubicBezTo>
                            <a:pt x="1416" y="2285"/>
                            <a:pt x="1416" y="2285"/>
                            <a:pt x="1417" y="2285"/>
                          </a:cubicBezTo>
                          <a:cubicBezTo>
                            <a:pt x="1417" y="2285"/>
                            <a:pt x="1417" y="2285"/>
                            <a:pt x="1417" y="2285"/>
                          </a:cubicBezTo>
                          <a:cubicBezTo>
                            <a:pt x="1417" y="2285"/>
                            <a:pt x="1417" y="2285"/>
                            <a:pt x="1417" y="2285"/>
                          </a:cubicBezTo>
                          <a:cubicBezTo>
                            <a:pt x="1417" y="2285"/>
                            <a:pt x="1418" y="2285"/>
                            <a:pt x="1418" y="2285"/>
                          </a:cubicBezTo>
                          <a:cubicBezTo>
                            <a:pt x="1418" y="2285"/>
                            <a:pt x="1418" y="2285"/>
                            <a:pt x="1418" y="2285"/>
                          </a:cubicBezTo>
                          <a:cubicBezTo>
                            <a:pt x="1418" y="2284"/>
                            <a:pt x="1418" y="2284"/>
                            <a:pt x="1418" y="2284"/>
                          </a:cubicBezTo>
                          <a:cubicBezTo>
                            <a:pt x="1418" y="2284"/>
                            <a:pt x="1419" y="2285"/>
                            <a:pt x="1419" y="2285"/>
                          </a:cubicBezTo>
                          <a:cubicBezTo>
                            <a:pt x="1419" y="2285"/>
                            <a:pt x="1419" y="2285"/>
                            <a:pt x="1419" y="2285"/>
                          </a:cubicBezTo>
                          <a:cubicBezTo>
                            <a:pt x="1419" y="2285"/>
                            <a:pt x="1419" y="2285"/>
                            <a:pt x="1419" y="2285"/>
                          </a:cubicBezTo>
                          <a:cubicBezTo>
                            <a:pt x="1420" y="2285"/>
                            <a:pt x="1420" y="2285"/>
                            <a:pt x="1420" y="2285"/>
                          </a:cubicBezTo>
                          <a:cubicBezTo>
                            <a:pt x="1420" y="2285"/>
                            <a:pt x="1420" y="2285"/>
                            <a:pt x="1420" y="2285"/>
                          </a:cubicBezTo>
                          <a:cubicBezTo>
                            <a:pt x="1420" y="2285"/>
                            <a:pt x="1420" y="2285"/>
                            <a:pt x="1421" y="2285"/>
                          </a:cubicBezTo>
                          <a:cubicBezTo>
                            <a:pt x="1421" y="2285"/>
                            <a:pt x="1421" y="2285"/>
                            <a:pt x="1421" y="2285"/>
                          </a:cubicBezTo>
                          <a:cubicBezTo>
                            <a:pt x="1421" y="2285"/>
                            <a:pt x="1421" y="2285"/>
                            <a:pt x="1421" y="2285"/>
                          </a:cubicBezTo>
                          <a:cubicBezTo>
                            <a:pt x="1421" y="2285"/>
                            <a:pt x="1422" y="2285"/>
                            <a:pt x="1422" y="2285"/>
                          </a:cubicBezTo>
                          <a:cubicBezTo>
                            <a:pt x="1422" y="2285"/>
                            <a:pt x="1422" y="2285"/>
                            <a:pt x="1422" y="2285"/>
                          </a:cubicBezTo>
                          <a:cubicBezTo>
                            <a:pt x="1422" y="2285"/>
                            <a:pt x="1422" y="2285"/>
                            <a:pt x="1422" y="2285"/>
                          </a:cubicBezTo>
                          <a:cubicBezTo>
                            <a:pt x="1423" y="2285"/>
                            <a:pt x="1423" y="2285"/>
                            <a:pt x="1423" y="2285"/>
                          </a:cubicBezTo>
                          <a:cubicBezTo>
                            <a:pt x="1423" y="2285"/>
                            <a:pt x="1423" y="2285"/>
                            <a:pt x="1423" y="2285"/>
                          </a:cubicBezTo>
                          <a:cubicBezTo>
                            <a:pt x="1423" y="2285"/>
                            <a:pt x="1423" y="2285"/>
                            <a:pt x="1424" y="2285"/>
                          </a:cubicBezTo>
                          <a:cubicBezTo>
                            <a:pt x="1424" y="2285"/>
                            <a:pt x="1424" y="2285"/>
                            <a:pt x="1424" y="2285"/>
                          </a:cubicBezTo>
                          <a:cubicBezTo>
                            <a:pt x="1424" y="2285"/>
                            <a:pt x="1424" y="2285"/>
                            <a:pt x="1424" y="2285"/>
                          </a:cubicBezTo>
                          <a:cubicBezTo>
                            <a:pt x="1424" y="2285"/>
                            <a:pt x="1424" y="2285"/>
                            <a:pt x="1425" y="2285"/>
                          </a:cubicBezTo>
                          <a:cubicBezTo>
                            <a:pt x="1425" y="2285"/>
                            <a:pt x="1425" y="2285"/>
                            <a:pt x="1425" y="2285"/>
                          </a:cubicBezTo>
                          <a:cubicBezTo>
                            <a:pt x="1425" y="2285"/>
                            <a:pt x="1425" y="2285"/>
                            <a:pt x="1425" y="2285"/>
                          </a:cubicBezTo>
                          <a:cubicBezTo>
                            <a:pt x="1425" y="2285"/>
                            <a:pt x="1426" y="2284"/>
                            <a:pt x="1426" y="2284"/>
                          </a:cubicBezTo>
                          <a:cubicBezTo>
                            <a:pt x="1426" y="2284"/>
                            <a:pt x="1426" y="2285"/>
                            <a:pt x="1426" y="2285"/>
                          </a:cubicBezTo>
                          <a:cubicBezTo>
                            <a:pt x="1426" y="2285"/>
                            <a:pt x="1426" y="2285"/>
                            <a:pt x="1426" y="2285"/>
                          </a:cubicBezTo>
                          <a:cubicBezTo>
                            <a:pt x="1427" y="2285"/>
                            <a:pt x="1427" y="2285"/>
                            <a:pt x="1427" y="2285"/>
                          </a:cubicBezTo>
                          <a:cubicBezTo>
                            <a:pt x="1427" y="2285"/>
                            <a:pt x="1427" y="2285"/>
                            <a:pt x="1427" y="2285"/>
                          </a:cubicBezTo>
                          <a:cubicBezTo>
                            <a:pt x="1427" y="2285"/>
                            <a:pt x="1427" y="2285"/>
                            <a:pt x="1428" y="2285"/>
                          </a:cubicBezTo>
                          <a:cubicBezTo>
                            <a:pt x="1428" y="2285"/>
                            <a:pt x="1428" y="2285"/>
                            <a:pt x="1428" y="2285"/>
                          </a:cubicBezTo>
                          <a:cubicBezTo>
                            <a:pt x="1428" y="2285"/>
                            <a:pt x="1428" y="2285"/>
                            <a:pt x="1428" y="2285"/>
                          </a:cubicBezTo>
                          <a:cubicBezTo>
                            <a:pt x="1428" y="2285"/>
                            <a:pt x="1429" y="2285"/>
                            <a:pt x="1429" y="2285"/>
                          </a:cubicBezTo>
                          <a:cubicBezTo>
                            <a:pt x="1429" y="2285"/>
                            <a:pt x="1429" y="2285"/>
                            <a:pt x="1429" y="2285"/>
                          </a:cubicBezTo>
                          <a:cubicBezTo>
                            <a:pt x="1429" y="2285"/>
                            <a:pt x="1429" y="2285"/>
                            <a:pt x="1429" y="2285"/>
                          </a:cubicBezTo>
                          <a:cubicBezTo>
                            <a:pt x="1430" y="2285"/>
                            <a:pt x="1430" y="2285"/>
                            <a:pt x="1430" y="2285"/>
                          </a:cubicBezTo>
                          <a:cubicBezTo>
                            <a:pt x="1430" y="2285"/>
                            <a:pt x="1430" y="2285"/>
                            <a:pt x="1430" y="2285"/>
                          </a:cubicBezTo>
                          <a:cubicBezTo>
                            <a:pt x="1430" y="2285"/>
                            <a:pt x="1430" y="2285"/>
                            <a:pt x="1430" y="2285"/>
                          </a:cubicBezTo>
                          <a:cubicBezTo>
                            <a:pt x="1431" y="2285"/>
                            <a:pt x="1431" y="2285"/>
                            <a:pt x="1431" y="2285"/>
                          </a:cubicBezTo>
                          <a:cubicBezTo>
                            <a:pt x="1431" y="2285"/>
                            <a:pt x="1431" y="2285"/>
                            <a:pt x="1431" y="2285"/>
                          </a:cubicBezTo>
                          <a:cubicBezTo>
                            <a:pt x="1431" y="2285"/>
                            <a:pt x="1431" y="2285"/>
                            <a:pt x="1432" y="2285"/>
                          </a:cubicBezTo>
                          <a:cubicBezTo>
                            <a:pt x="1432" y="2285"/>
                            <a:pt x="1432" y="2285"/>
                            <a:pt x="1432" y="2285"/>
                          </a:cubicBezTo>
                          <a:cubicBezTo>
                            <a:pt x="1432" y="2285"/>
                            <a:pt x="1432" y="2285"/>
                            <a:pt x="1432" y="2285"/>
                          </a:cubicBezTo>
                          <a:cubicBezTo>
                            <a:pt x="1432" y="2285"/>
                            <a:pt x="1433" y="2285"/>
                            <a:pt x="1433" y="2285"/>
                          </a:cubicBezTo>
                          <a:cubicBezTo>
                            <a:pt x="1433" y="2285"/>
                            <a:pt x="1433" y="2285"/>
                            <a:pt x="1433" y="2285"/>
                          </a:cubicBezTo>
                          <a:cubicBezTo>
                            <a:pt x="1433" y="2285"/>
                            <a:pt x="1433" y="2286"/>
                            <a:pt x="1433" y="2286"/>
                          </a:cubicBezTo>
                          <a:cubicBezTo>
                            <a:pt x="1434" y="2286"/>
                            <a:pt x="1434" y="2285"/>
                            <a:pt x="1434" y="2285"/>
                          </a:cubicBezTo>
                          <a:cubicBezTo>
                            <a:pt x="1434" y="2285"/>
                            <a:pt x="1434" y="2285"/>
                            <a:pt x="1434" y="2285"/>
                          </a:cubicBezTo>
                          <a:cubicBezTo>
                            <a:pt x="1434" y="2285"/>
                            <a:pt x="1434" y="2285"/>
                            <a:pt x="1435" y="2285"/>
                          </a:cubicBezTo>
                          <a:cubicBezTo>
                            <a:pt x="1435" y="2285"/>
                            <a:pt x="1435" y="2285"/>
                            <a:pt x="1435" y="2285"/>
                          </a:cubicBezTo>
                          <a:cubicBezTo>
                            <a:pt x="1435" y="2285"/>
                            <a:pt x="1435" y="2285"/>
                            <a:pt x="1435" y="2285"/>
                          </a:cubicBezTo>
                          <a:cubicBezTo>
                            <a:pt x="1435" y="2285"/>
                            <a:pt x="1436" y="2285"/>
                            <a:pt x="1436" y="2285"/>
                          </a:cubicBezTo>
                          <a:cubicBezTo>
                            <a:pt x="1436" y="2286"/>
                            <a:pt x="1436" y="2285"/>
                            <a:pt x="1436" y="2285"/>
                          </a:cubicBezTo>
                          <a:cubicBezTo>
                            <a:pt x="1436" y="2285"/>
                            <a:pt x="1436" y="2285"/>
                            <a:pt x="1436" y="2285"/>
                          </a:cubicBezTo>
                          <a:cubicBezTo>
                            <a:pt x="1437" y="2285"/>
                            <a:pt x="1437" y="2285"/>
                            <a:pt x="1437" y="2286"/>
                          </a:cubicBezTo>
                          <a:cubicBezTo>
                            <a:pt x="1437" y="2286"/>
                            <a:pt x="1437" y="2286"/>
                            <a:pt x="1437" y="2286"/>
                          </a:cubicBezTo>
                          <a:cubicBezTo>
                            <a:pt x="1437" y="2286"/>
                            <a:pt x="1437" y="2285"/>
                            <a:pt x="1437" y="2285"/>
                          </a:cubicBezTo>
                          <a:cubicBezTo>
                            <a:pt x="1438" y="2285"/>
                            <a:pt x="1438" y="2285"/>
                            <a:pt x="1438" y="2285"/>
                          </a:cubicBezTo>
                          <a:cubicBezTo>
                            <a:pt x="1438" y="2285"/>
                            <a:pt x="1438" y="2285"/>
                            <a:pt x="1438" y="2285"/>
                          </a:cubicBezTo>
                          <a:cubicBezTo>
                            <a:pt x="1438" y="2285"/>
                            <a:pt x="1438" y="2285"/>
                            <a:pt x="1439" y="2285"/>
                          </a:cubicBezTo>
                          <a:cubicBezTo>
                            <a:pt x="1439" y="2285"/>
                            <a:pt x="1439" y="2285"/>
                            <a:pt x="1439" y="2285"/>
                          </a:cubicBezTo>
                          <a:cubicBezTo>
                            <a:pt x="1439" y="2285"/>
                            <a:pt x="1439" y="2285"/>
                            <a:pt x="1439" y="2285"/>
                          </a:cubicBezTo>
                          <a:cubicBezTo>
                            <a:pt x="1439" y="2285"/>
                            <a:pt x="1440" y="2285"/>
                            <a:pt x="1440" y="2285"/>
                          </a:cubicBezTo>
                          <a:cubicBezTo>
                            <a:pt x="1440" y="2285"/>
                            <a:pt x="1440" y="2285"/>
                            <a:pt x="1440" y="2285"/>
                          </a:cubicBezTo>
                          <a:cubicBezTo>
                            <a:pt x="1440" y="2285"/>
                            <a:pt x="1440" y="2285"/>
                            <a:pt x="1440" y="2285"/>
                          </a:cubicBezTo>
                          <a:cubicBezTo>
                            <a:pt x="1441" y="2285"/>
                            <a:pt x="1441" y="2285"/>
                            <a:pt x="1441" y="2285"/>
                          </a:cubicBezTo>
                          <a:cubicBezTo>
                            <a:pt x="1441" y="2285"/>
                            <a:pt x="1441" y="2285"/>
                            <a:pt x="1441" y="2285"/>
                          </a:cubicBezTo>
                          <a:cubicBezTo>
                            <a:pt x="1441" y="2285"/>
                            <a:pt x="1441" y="2285"/>
                            <a:pt x="1442" y="2285"/>
                          </a:cubicBezTo>
                          <a:cubicBezTo>
                            <a:pt x="1442" y="2285"/>
                            <a:pt x="1442" y="2286"/>
                            <a:pt x="1442" y="2286"/>
                          </a:cubicBezTo>
                          <a:cubicBezTo>
                            <a:pt x="1442" y="2286"/>
                            <a:pt x="1442" y="2286"/>
                            <a:pt x="1442" y="2285"/>
                          </a:cubicBezTo>
                          <a:cubicBezTo>
                            <a:pt x="1442" y="2285"/>
                            <a:pt x="1443" y="2285"/>
                            <a:pt x="1443" y="2285"/>
                          </a:cubicBezTo>
                          <a:cubicBezTo>
                            <a:pt x="1443" y="2285"/>
                            <a:pt x="1443" y="2286"/>
                            <a:pt x="1443" y="2286"/>
                          </a:cubicBezTo>
                          <a:cubicBezTo>
                            <a:pt x="1443" y="2286"/>
                            <a:pt x="1443" y="2285"/>
                            <a:pt x="1443" y="2285"/>
                          </a:cubicBezTo>
                          <a:cubicBezTo>
                            <a:pt x="1443" y="2285"/>
                            <a:pt x="1444" y="2286"/>
                            <a:pt x="1444" y="2286"/>
                          </a:cubicBezTo>
                          <a:cubicBezTo>
                            <a:pt x="1444" y="2286"/>
                            <a:pt x="1444" y="2286"/>
                            <a:pt x="1444" y="2286"/>
                          </a:cubicBezTo>
                          <a:cubicBezTo>
                            <a:pt x="1444" y="2286"/>
                            <a:pt x="1444" y="2286"/>
                            <a:pt x="1444" y="2286"/>
                          </a:cubicBezTo>
                          <a:cubicBezTo>
                            <a:pt x="1445" y="2286"/>
                            <a:pt x="1445" y="2285"/>
                            <a:pt x="1445" y="2285"/>
                          </a:cubicBezTo>
                          <a:cubicBezTo>
                            <a:pt x="1445" y="2285"/>
                            <a:pt x="1445" y="2286"/>
                            <a:pt x="1445" y="2286"/>
                          </a:cubicBezTo>
                          <a:cubicBezTo>
                            <a:pt x="1445" y="2286"/>
                            <a:pt x="1445" y="2286"/>
                            <a:pt x="1446" y="2286"/>
                          </a:cubicBezTo>
                          <a:cubicBezTo>
                            <a:pt x="1446" y="2286"/>
                            <a:pt x="1446" y="2285"/>
                            <a:pt x="1446" y="2285"/>
                          </a:cubicBezTo>
                          <a:cubicBezTo>
                            <a:pt x="1446" y="2285"/>
                            <a:pt x="1446" y="2286"/>
                            <a:pt x="1446" y="2286"/>
                          </a:cubicBezTo>
                          <a:cubicBezTo>
                            <a:pt x="1446" y="2286"/>
                            <a:pt x="1447" y="2286"/>
                            <a:pt x="1447" y="2285"/>
                          </a:cubicBezTo>
                          <a:cubicBezTo>
                            <a:pt x="1447" y="2285"/>
                            <a:pt x="1447" y="2285"/>
                            <a:pt x="1447" y="2285"/>
                          </a:cubicBezTo>
                          <a:cubicBezTo>
                            <a:pt x="1447" y="2285"/>
                            <a:pt x="1447" y="2286"/>
                            <a:pt x="1447" y="2286"/>
                          </a:cubicBezTo>
                          <a:cubicBezTo>
                            <a:pt x="1448" y="2286"/>
                            <a:pt x="1448" y="2286"/>
                            <a:pt x="1448" y="2286"/>
                          </a:cubicBezTo>
                          <a:cubicBezTo>
                            <a:pt x="1448" y="2286"/>
                            <a:pt x="1448" y="2286"/>
                            <a:pt x="1448" y="2286"/>
                          </a:cubicBezTo>
                          <a:cubicBezTo>
                            <a:pt x="1448" y="2286"/>
                            <a:pt x="1448" y="2286"/>
                            <a:pt x="1449" y="2286"/>
                          </a:cubicBezTo>
                          <a:cubicBezTo>
                            <a:pt x="1449" y="2286"/>
                            <a:pt x="1449" y="2285"/>
                            <a:pt x="1449" y="2285"/>
                          </a:cubicBezTo>
                          <a:cubicBezTo>
                            <a:pt x="1449" y="2285"/>
                            <a:pt x="1449" y="2286"/>
                            <a:pt x="1449" y="2286"/>
                          </a:cubicBezTo>
                          <a:cubicBezTo>
                            <a:pt x="1449" y="2286"/>
                            <a:pt x="1449" y="2285"/>
                            <a:pt x="1450" y="2285"/>
                          </a:cubicBezTo>
                          <a:cubicBezTo>
                            <a:pt x="1450" y="2285"/>
                            <a:pt x="1450" y="2285"/>
                            <a:pt x="1450" y="2286"/>
                          </a:cubicBezTo>
                          <a:cubicBezTo>
                            <a:pt x="1450" y="2286"/>
                            <a:pt x="1450" y="2286"/>
                            <a:pt x="1450" y="2286"/>
                          </a:cubicBezTo>
                          <a:cubicBezTo>
                            <a:pt x="1450" y="2286"/>
                            <a:pt x="1451" y="2286"/>
                            <a:pt x="1451" y="2286"/>
                          </a:cubicBezTo>
                          <a:cubicBezTo>
                            <a:pt x="1451" y="2286"/>
                            <a:pt x="1451" y="2286"/>
                            <a:pt x="1451" y="2286"/>
                          </a:cubicBezTo>
                          <a:cubicBezTo>
                            <a:pt x="1451" y="2285"/>
                            <a:pt x="1451" y="2286"/>
                            <a:pt x="1451" y="2286"/>
                          </a:cubicBezTo>
                          <a:cubicBezTo>
                            <a:pt x="1452" y="2286"/>
                            <a:pt x="1452" y="2286"/>
                            <a:pt x="1452" y="2286"/>
                          </a:cubicBezTo>
                          <a:cubicBezTo>
                            <a:pt x="1452" y="2286"/>
                            <a:pt x="1452" y="2286"/>
                            <a:pt x="1452" y="2286"/>
                          </a:cubicBezTo>
                          <a:cubicBezTo>
                            <a:pt x="1452" y="2286"/>
                            <a:pt x="1452" y="2286"/>
                            <a:pt x="1453" y="2286"/>
                          </a:cubicBezTo>
                          <a:cubicBezTo>
                            <a:pt x="1453" y="2286"/>
                            <a:pt x="1453" y="2286"/>
                            <a:pt x="1453" y="2286"/>
                          </a:cubicBezTo>
                          <a:cubicBezTo>
                            <a:pt x="1453" y="2286"/>
                            <a:pt x="1453" y="2285"/>
                            <a:pt x="1453" y="2285"/>
                          </a:cubicBezTo>
                          <a:cubicBezTo>
                            <a:pt x="1453" y="2285"/>
                            <a:pt x="1454" y="2286"/>
                            <a:pt x="1454" y="2286"/>
                          </a:cubicBezTo>
                          <a:cubicBezTo>
                            <a:pt x="1454" y="2286"/>
                            <a:pt x="1454" y="2286"/>
                            <a:pt x="1454" y="2286"/>
                          </a:cubicBezTo>
                          <a:cubicBezTo>
                            <a:pt x="1454" y="2286"/>
                            <a:pt x="1454" y="2286"/>
                            <a:pt x="1454" y="2286"/>
                          </a:cubicBezTo>
                          <a:cubicBezTo>
                            <a:pt x="1455" y="2286"/>
                            <a:pt x="1455" y="2286"/>
                            <a:pt x="1455" y="2286"/>
                          </a:cubicBezTo>
                          <a:cubicBezTo>
                            <a:pt x="1455" y="2286"/>
                            <a:pt x="1455" y="2286"/>
                            <a:pt x="1455" y="2286"/>
                          </a:cubicBezTo>
                          <a:cubicBezTo>
                            <a:pt x="1455" y="2286"/>
                            <a:pt x="1455" y="2286"/>
                            <a:pt x="1455" y="2286"/>
                          </a:cubicBezTo>
                          <a:cubicBezTo>
                            <a:pt x="1456" y="2286"/>
                            <a:pt x="1456" y="2286"/>
                            <a:pt x="1456" y="2286"/>
                          </a:cubicBezTo>
                          <a:cubicBezTo>
                            <a:pt x="1456" y="2286"/>
                            <a:pt x="1456" y="2286"/>
                            <a:pt x="1456" y="2286"/>
                          </a:cubicBezTo>
                          <a:cubicBezTo>
                            <a:pt x="1456" y="2286"/>
                            <a:pt x="1456" y="2286"/>
                            <a:pt x="1457" y="2286"/>
                          </a:cubicBezTo>
                          <a:cubicBezTo>
                            <a:pt x="1457" y="2286"/>
                            <a:pt x="1457" y="2286"/>
                            <a:pt x="1457" y="2286"/>
                          </a:cubicBezTo>
                          <a:cubicBezTo>
                            <a:pt x="1457" y="2286"/>
                            <a:pt x="1457" y="2286"/>
                            <a:pt x="1457" y="2286"/>
                          </a:cubicBezTo>
                          <a:cubicBezTo>
                            <a:pt x="1457" y="2286"/>
                            <a:pt x="1458" y="2286"/>
                            <a:pt x="1458" y="2286"/>
                          </a:cubicBezTo>
                          <a:cubicBezTo>
                            <a:pt x="1458" y="2286"/>
                            <a:pt x="1458" y="2286"/>
                            <a:pt x="1458" y="2286"/>
                          </a:cubicBezTo>
                          <a:cubicBezTo>
                            <a:pt x="1458" y="2286"/>
                            <a:pt x="1458" y="2286"/>
                            <a:pt x="1458" y="2286"/>
                          </a:cubicBezTo>
                          <a:cubicBezTo>
                            <a:pt x="1459" y="2286"/>
                            <a:pt x="1459" y="2286"/>
                            <a:pt x="1459" y="2286"/>
                          </a:cubicBezTo>
                          <a:cubicBezTo>
                            <a:pt x="1459" y="2286"/>
                            <a:pt x="1459" y="2286"/>
                            <a:pt x="1459" y="2286"/>
                          </a:cubicBezTo>
                          <a:cubicBezTo>
                            <a:pt x="1459" y="2286"/>
                            <a:pt x="1459" y="2286"/>
                            <a:pt x="1460" y="2286"/>
                          </a:cubicBezTo>
                          <a:cubicBezTo>
                            <a:pt x="1460" y="2286"/>
                            <a:pt x="1460" y="2286"/>
                            <a:pt x="1460" y="2286"/>
                          </a:cubicBezTo>
                          <a:cubicBezTo>
                            <a:pt x="1460" y="2286"/>
                            <a:pt x="1460" y="2286"/>
                            <a:pt x="1460" y="2286"/>
                          </a:cubicBezTo>
                          <a:cubicBezTo>
                            <a:pt x="1460" y="2286"/>
                            <a:pt x="1461" y="2286"/>
                            <a:pt x="1461" y="2286"/>
                          </a:cubicBezTo>
                          <a:cubicBezTo>
                            <a:pt x="1461" y="2286"/>
                            <a:pt x="1461" y="2286"/>
                            <a:pt x="1461" y="2286"/>
                          </a:cubicBezTo>
                          <a:cubicBezTo>
                            <a:pt x="1461" y="2286"/>
                            <a:pt x="1461" y="2286"/>
                            <a:pt x="1461" y="2286"/>
                          </a:cubicBezTo>
                          <a:cubicBezTo>
                            <a:pt x="1462" y="2286"/>
                            <a:pt x="1462" y="2286"/>
                            <a:pt x="1462" y="2286"/>
                          </a:cubicBezTo>
                          <a:cubicBezTo>
                            <a:pt x="1462" y="2286"/>
                            <a:pt x="1462" y="2286"/>
                            <a:pt x="1462" y="2286"/>
                          </a:cubicBezTo>
                          <a:cubicBezTo>
                            <a:pt x="1462" y="2286"/>
                            <a:pt x="1462" y="2286"/>
                            <a:pt x="1462" y="2285"/>
                          </a:cubicBezTo>
                          <a:cubicBezTo>
                            <a:pt x="1463" y="2285"/>
                            <a:pt x="1463" y="2285"/>
                            <a:pt x="1463" y="2286"/>
                          </a:cubicBezTo>
                          <a:cubicBezTo>
                            <a:pt x="1463" y="2286"/>
                            <a:pt x="1463" y="2286"/>
                            <a:pt x="1463" y="2286"/>
                          </a:cubicBezTo>
                          <a:cubicBezTo>
                            <a:pt x="1463" y="2286"/>
                            <a:pt x="1463" y="2286"/>
                            <a:pt x="1464" y="2286"/>
                          </a:cubicBezTo>
                          <a:cubicBezTo>
                            <a:pt x="1464" y="2286"/>
                            <a:pt x="1464" y="2286"/>
                            <a:pt x="1464" y="2286"/>
                          </a:cubicBezTo>
                          <a:cubicBezTo>
                            <a:pt x="1464" y="2286"/>
                            <a:pt x="1464" y="2286"/>
                            <a:pt x="1464" y="2286"/>
                          </a:cubicBezTo>
                          <a:cubicBezTo>
                            <a:pt x="1464" y="2286"/>
                            <a:pt x="1465" y="2286"/>
                            <a:pt x="1465" y="2286"/>
                          </a:cubicBezTo>
                          <a:cubicBezTo>
                            <a:pt x="1465" y="2286"/>
                            <a:pt x="1465" y="2286"/>
                            <a:pt x="1465" y="2286"/>
                          </a:cubicBezTo>
                          <a:cubicBezTo>
                            <a:pt x="1465" y="2286"/>
                            <a:pt x="1465" y="2286"/>
                            <a:pt x="1465" y="2286"/>
                          </a:cubicBezTo>
                          <a:cubicBezTo>
                            <a:pt x="1466" y="2286"/>
                            <a:pt x="1466" y="2286"/>
                            <a:pt x="1466" y="2286"/>
                          </a:cubicBezTo>
                          <a:cubicBezTo>
                            <a:pt x="1466" y="2286"/>
                            <a:pt x="1466" y="2285"/>
                            <a:pt x="1466" y="2286"/>
                          </a:cubicBezTo>
                          <a:cubicBezTo>
                            <a:pt x="1466" y="2286"/>
                            <a:pt x="1466" y="2286"/>
                            <a:pt x="1467" y="2286"/>
                          </a:cubicBezTo>
                          <a:cubicBezTo>
                            <a:pt x="1467" y="2286"/>
                            <a:pt x="1467" y="2286"/>
                            <a:pt x="1467" y="2286"/>
                          </a:cubicBezTo>
                          <a:cubicBezTo>
                            <a:pt x="1467" y="2286"/>
                            <a:pt x="1467" y="2286"/>
                            <a:pt x="1467" y="2286"/>
                          </a:cubicBezTo>
                          <a:cubicBezTo>
                            <a:pt x="1467" y="2286"/>
                            <a:pt x="1468" y="2286"/>
                            <a:pt x="1468" y="2286"/>
                          </a:cubicBezTo>
                          <a:cubicBezTo>
                            <a:pt x="1468" y="2286"/>
                            <a:pt x="1468" y="2285"/>
                            <a:pt x="1468" y="2285"/>
                          </a:cubicBezTo>
                          <a:cubicBezTo>
                            <a:pt x="1468" y="2285"/>
                            <a:pt x="1468" y="2285"/>
                            <a:pt x="1468" y="2285"/>
                          </a:cubicBezTo>
                          <a:cubicBezTo>
                            <a:pt x="1468" y="2285"/>
                            <a:pt x="1469" y="2286"/>
                            <a:pt x="1469" y="2286"/>
                          </a:cubicBezTo>
                          <a:cubicBezTo>
                            <a:pt x="1469" y="2286"/>
                            <a:pt x="1469" y="2286"/>
                            <a:pt x="1469" y="2286"/>
                          </a:cubicBezTo>
                          <a:cubicBezTo>
                            <a:pt x="1469" y="2286"/>
                            <a:pt x="1469" y="2286"/>
                            <a:pt x="1469" y="2286"/>
                          </a:cubicBezTo>
                          <a:cubicBezTo>
                            <a:pt x="1470" y="2286"/>
                            <a:pt x="1470" y="2286"/>
                            <a:pt x="1470" y="2286"/>
                          </a:cubicBezTo>
                          <a:cubicBezTo>
                            <a:pt x="1470" y="2286"/>
                            <a:pt x="1470" y="2286"/>
                            <a:pt x="1470" y="2286"/>
                          </a:cubicBezTo>
                          <a:cubicBezTo>
                            <a:pt x="1470" y="2286"/>
                            <a:pt x="1470" y="2286"/>
                            <a:pt x="1471" y="2286"/>
                          </a:cubicBezTo>
                          <a:cubicBezTo>
                            <a:pt x="1471" y="2286"/>
                            <a:pt x="1471" y="2285"/>
                            <a:pt x="1471" y="2286"/>
                          </a:cubicBezTo>
                          <a:cubicBezTo>
                            <a:pt x="1471" y="2286"/>
                            <a:pt x="1471" y="2286"/>
                            <a:pt x="1471" y="2286"/>
                          </a:cubicBezTo>
                          <a:cubicBezTo>
                            <a:pt x="1471" y="2286"/>
                            <a:pt x="1472" y="2286"/>
                            <a:pt x="1472" y="2286"/>
                          </a:cubicBezTo>
                          <a:cubicBezTo>
                            <a:pt x="1472" y="2286"/>
                            <a:pt x="1472" y="2286"/>
                            <a:pt x="1472" y="2286"/>
                          </a:cubicBezTo>
                          <a:cubicBezTo>
                            <a:pt x="1472" y="2286"/>
                            <a:pt x="1472" y="2286"/>
                            <a:pt x="1472" y="2286"/>
                          </a:cubicBezTo>
                          <a:cubicBezTo>
                            <a:pt x="1473" y="2286"/>
                            <a:pt x="1473" y="2286"/>
                            <a:pt x="1473" y="2286"/>
                          </a:cubicBezTo>
                          <a:cubicBezTo>
                            <a:pt x="1473" y="2286"/>
                            <a:pt x="1473" y="2286"/>
                            <a:pt x="1473" y="2286"/>
                          </a:cubicBezTo>
                          <a:cubicBezTo>
                            <a:pt x="1473" y="2286"/>
                            <a:pt x="1473" y="2286"/>
                            <a:pt x="1474" y="2286"/>
                          </a:cubicBezTo>
                          <a:cubicBezTo>
                            <a:pt x="1474" y="2286"/>
                            <a:pt x="1474" y="2286"/>
                            <a:pt x="1474" y="2286"/>
                          </a:cubicBezTo>
                          <a:cubicBezTo>
                            <a:pt x="1474" y="2286"/>
                            <a:pt x="1474" y="2286"/>
                            <a:pt x="1474" y="2286"/>
                          </a:cubicBezTo>
                          <a:cubicBezTo>
                            <a:pt x="1474" y="2286"/>
                            <a:pt x="1474" y="2286"/>
                            <a:pt x="1475" y="2286"/>
                          </a:cubicBezTo>
                          <a:cubicBezTo>
                            <a:pt x="1475" y="2286"/>
                            <a:pt x="1475" y="2286"/>
                            <a:pt x="1475" y="2286"/>
                          </a:cubicBezTo>
                          <a:cubicBezTo>
                            <a:pt x="1475" y="2286"/>
                            <a:pt x="1475" y="2286"/>
                            <a:pt x="1475" y="2286"/>
                          </a:cubicBezTo>
                          <a:cubicBezTo>
                            <a:pt x="1475" y="2286"/>
                            <a:pt x="1476" y="2286"/>
                            <a:pt x="1476" y="2286"/>
                          </a:cubicBezTo>
                          <a:cubicBezTo>
                            <a:pt x="1476" y="2286"/>
                            <a:pt x="1476" y="2286"/>
                            <a:pt x="1476" y="2286"/>
                          </a:cubicBezTo>
                          <a:cubicBezTo>
                            <a:pt x="1476" y="2286"/>
                            <a:pt x="1476" y="2285"/>
                            <a:pt x="1476" y="2285"/>
                          </a:cubicBezTo>
                          <a:cubicBezTo>
                            <a:pt x="1477" y="2285"/>
                            <a:pt x="1477" y="2286"/>
                            <a:pt x="1477" y="2286"/>
                          </a:cubicBezTo>
                          <a:cubicBezTo>
                            <a:pt x="1477" y="2286"/>
                            <a:pt x="1477" y="2286"/>
                            <a:pt x="1477" y="2286"/>
                          </a:cubicBezTo>
                          <a:cubicBezTo>
                            <a:pt x="1477" y="2286"/>
                            <a:pt x="1477" y="2286"/>
                            <a:pt x="1478" y="2286"/>
                          </a:cubicBezTo>
                          <a:cubicBezTo>
                            <a:pt x="1478" y="2286"/>
                            <a:pt x="1478" y="2286"/>
                            <a:pt x="1478" y="2286"/>
                          </a:cubicBezTo>
                          <a:cubicBezTo>
                            <a:pt x="1478" y="2285"/>
                            <a:pt x="1478" y="2286"/>
                            <a:pt x="1478" y="2286"/>
                          </a:cubicBezTo>
                          <a:cubicBezTo>
                            <a:pt x="1478" y="2286"/>
                            <a:pt x="1479" y="2286"/>
                            <a:pt x="1479" y="2286"/>
                          </a:cubicBezTo>
                          <a:cubicBezTo>
                            <a:pt x="1479" y="2286"/>
                            <a:pt x="1479" y="2286"/>
                            <a:pt x="1479" y="2286"/>
                          </a:cubicBezTo>
                          <a:cubicBezTo>
                            <a:pt x="1479" y="2286"/>
                            <a:pt x="1479" y="2286"/>
                            <a:pt x="1479" y="2286"/>
                          </a:cubicBezTo>
                          <a:cubicBezTo>
                            <a:pt x="1480" y="2286"/>
                            <a:pt x="1480" y="2286"/>
                            <a:pt x="1480" y="2286"/>
                          </a:cubicBezTo>
                          <a:cubicBezTo>
                            <a:pt x="1480" y="2286"/>
                            <a:pt x="1480" y="2286"/>
                            <a:pt x="1480" y="2286"/>
                          </a:cubicBezTo>
                          <a:cubicBezTo>
                            <a:pt x="1480" y="2286"/>
                            <a:pt x="1480" y="2286"/>
                            <a:pt x="1481" y="2286"/>
                          </a:cubicBezTo>
                          <a:cubicBezTo>
                            <a:pt x="1481" y="2286"/>
                            <a:pt x="1481" y="2286"/>
                            <a:pt x="1481" y="2286"/>
                          </a:cubicBezTo>
                          <a:cubicBezTo>
                            <a:pt x="1481" y="2286"/>
                            <a:pt x="1481" y="2286"/>
                            <a:pt x="1481" y="2286"/>
                          </a:cubicBezTo>
                          <a:cubicBezTo>
                            <a:pt x="1481" y="2286"/>
                            <a:pt x="1481" y="2286"/>
                            <a:pt x="1482" y="2286"/>
                          </a:cubicBezTo>
                          <a:cubicBezTo>
                            <a:pt x="1482" y="2286"/>
                            <a:pt x="1482" y="2286"/>
                            <a:pt x="1482" y="2286"/>
                          </a:cubicBezTo>
                          <a:cubicBezTo>
                            <a:pt x="1482" y="2286"/>
                            <a:pt x="1482" y="2286"/>
                            <a:pt x="1482" y="2286"/>
                          </a:cubicBezTo>
                          <a:cubicBezTo>
                            <a:pt x="1482" y="2286"/>
                            <a:pt x="1483" y="2286"/>
                            <a:pt x="1483" y="2286"/>
                          </a:cubicBezTo>
                          <a:cubicBezTo>
                            <a:pt x="1483" y="2285"/>
                            <a:pt x="1483" y="2285"/>
                            <a:pt x="1483" y="2285"/>
                          </a:cubicBezTo>
                          <a:cubicBezTo>
                            <a:pt x="1483" y="2286"/>
                            <a:pt x="1483" y="2286"/>
                            <a:pt x="1483" y="2286"/>
                          </a:cubicBezTo>
                          <a:cubicBezTo>
                            <a:pt x="1484" y="2286"/>
                            <a:pt x="1484" y="2286"/>
                            <a:pt x="1484" y="2286"/>
                          </a:cubicBezTo>
                          <a:cubicBezTo>
                            <a:pt x="1484" y="2286"/>
                            <a:pt x="1484" y="2286"/>
                            <a:pt x="1484" y="2286"/>
                          </a:cubicBezTo>
                          <a:cubicBezTo>
                            <a:pt x="1484" y="2286"/>
                            <a:pt x="1484" y="2285"/>
                            <a:pt x="1485" y="2285"/>
                          </a:cubicBezTo>
                          <a:cubicBezTo>
                            <a:pt x="1485" y="2285"/>
                            <a:pt x="1485" y="2285"/>
                            <a:pt x="1485" y="2285"/>
                          </a:cubicBezTo>
                          <a:cubicBezTo>
                            <a:pt x="1485" y="2286"/>
                            <a:pt x="1485" y="2286"/>
                            <a:pt x="1485" y="2286"/>
                          </a:cubicBezTo>
                          <a:cubicBezTo>
                            <a:pt x="1485" y="2286"/>
                            <a:pt x="1486" y="2285"/>
                            <a:pt x="1486" y="2285"/>
                          </a:cubicBezTo>
                          <a:cubicBezTo>
                            <a:pt x="1486" y="2285"/>
                            <a:pt x="1486" y="2286"/>
                            <a:pt x="1486" y="2286"/>
                          </a:cubicBezTo>
                          <a:cubicBezTo>
                            <a:pt x="1486" y="2286"/>
                            <a:pt x="1486" y="2286"/>
                            <a:pt x="1486" y="2286"/>
                          </a:cubicBezTo>
                          <a:cubicBezTo>
                            <a:pt x="1487" y="2286"/>
                            <a:pt x="1487" y="2285"/>
                            <a:pt x="1487" y="2285"/>
                          </a:cubicBezTo>
                          <a:cubicBezTo>
                            <a:pt x="1487" y="2285"/>
                            <a:pt x="1487" y="2286"/>
                            <a:pt x="1487" y="2286"/>
                          </a:cubicBezTo>
                          <a:cubicBezTo>
                            <a:pt x="1487" y="2286"/>
                            <a:pt x="1487" y="2285"/>
                            <a:pt x="1487" y="2285"/>
                          </a:cubicBezTo>
                          <a:cubicBezTo>
                            <a:pt x="1488" y="2285"/>
                            <a:pt x="1488" y="2285"/>
                            <a:pt x="1488" y="2285"/>
                          </a:cubicBezTo>
                          <a:cubicBezTo>
                            <a:pt x="1488" y="2285"/>
                            <a:pt x="1488" y="2285"/>
                            <a:pt x="1488" y="2285"/>
                          </a:cubicBezTo>
                          <a:cubicBezTo>
                            <a:pt x="1488" y="2285"/>
                            <a:pt x="1488" y="2285"/>
                            <a:pt x="1489" y="2285"/>
                          </a:cubicBezTo>
                          <a:cubicBezTo>
                            <a:pt x="1489" y="2285"/>
                            <a:pt x="1489" y="2285"/>
                            <a:pt x="1489" y="2286"/>
                          </a:cubicBezTo>
                          <a:cubicBezTo>
                            <a:pt x="1489" y="2286"/>
                            <a:pt x="1489" y="2286"/>
                            <a:pt x="1489" y="2286"/>
                          </a:cubicBezTo>
                          <a:cubicBezTo>
                            <a:pt x="1489" y="2286"/>
                            <a:pt x="1490" y="2286"/>
                            <a:pt x="1490" y="2286"/>
                          </a:cubicBezTo>
                          <a:cubicBezTo>
                            <a:pt x="1490" y="2286"/>
                            <a:pt x="1490" y="2286"/>
                            <a:pt x="1490" y="2286"/>
                          </a:cubicBezTo>
                          <a:cubicBezTo>
                            <a:pt x="1490" y="2286"/>
                            <a:pt x="1490" y="2285"/>
                            <a:pt x="1490" y="2285"/>
                          </a:cubicBezTo>
                          <a:cubicBezTo>
                            <a:pt x="1491" y="2285"/>
                            <a:pt x="1491" y="2285"/>
                            <a:pt x="1491" y="2285"/>
                          </a:cubicBezTo>
                          <a:cubicBezTo>
                            <a:pt x="1491" y="2285"/>
                            <a:pt x="1491" y="2285"/>
                            <a:pt x="1491" y="2285"/>
                          </a:cubicBezTo>
                          <a:cubicBezTo>
                            <a:pt x="1491" y="2285"/>
                            <a:pt x="1491" y="2285"/>
                            <a:pt x="1492" y="2285"/>
                          </a:cubicBezTo>
                          <a:cubicBezTo>
                            <a:pt x="1492" y="2285"/>
                            <a:pt x="1492" y="2285"/>
                            <a:pt x="1492" y="2285"/>
                          </a:cubicBezTo>
                          <a:cubicBezTo>
                            <a:pt x="1492" y="2285"/>
                            <a:pt x="1492" y="2286"/>
                            <a:pt x="1492" y="2286"/>
                          </a:cubicBezTo>
                          <a:cubicBezTo>
                            <a:pt x="1492" y="2286"/>
                            <a:pt x="1493" y="2285"/>
                            <a:pt x="1493" y="2285"/>
                          </a:cubicBezTo>
                          <a:cubicBezTo>
                            <a:pt x="1493" y="2285"/>
                            <a:pt x="1493" y="2285"/>
                            <a:pt x="1493" y="2285"/>
                          </a:cubicBezTo>
                          <a:cubicBezTo>
                            <a:pt x="1493" y="2285"/>
                            <a:pt x="1493" y="2285"/>
                            <a:pt x="1493" y="2285"/>
                          </a:cubicBezTo>
                          <a:cubicBezTo>
                            <a:pt x="1493" y="2285"/>
                            <a:pt x="1494" y="2285"/>
                            <a:pt x="1494" y="2285"/>
                          </a:cubicBezTo>
                          <a:cubicBezTo>
                            <a:pt x="1494" y="2285"/>
                            <a:pt x="1494" y="2285"/>
                            <a:pt x="1494" y="2285"/>
                          </a:cubicBezTo>
                          <a:cubicBezTo>
                            <a:pt x="1494" y="2285"/>
                            <a:pt x="1494" y="2285"/>
                            <a:pt x="1494" y="2285"/>
                          </a:cubicBezTo>
                          <a:cubicBezTo>
                            <a:pt x="1495" y="2285"/>
                            <a:pt x="1495" y="2285"/>
                            <a:pt x="1495" y="2285"/>
                          </a:cubicBezTo>
                          <a:cubicBezTo>
                            <a:pt x="1495" y="2285"/>
                            <a:pt x="1495" y="2285"/>
                            <a:pt x="1495" y="2285"/>
                          </a:cubicBezTo>
                          <a:cubicBezTo>
                            <a:pt x="1495" y="2285"/>
                            <a:pt x="1495" y="2285"/>
                            <a:pt x="1496" y="2285"/>
                          </a:cubicBezTo>
                          <a:cubicBezTo>
                            <a:pt x="1496" y="2285"/>
                            <a:pt x="1496" y="2285"/>
                            <a:pt x="1496" y="2285"/>
                          </a:cubicBezTo>
                          <a:cubicBezTo>
                            <a:pt x="1496" y="2285"/>
                            <a:pt x="1496" y="2285"/>
                            <a:pt x="1496" y="2285"/>
                          </a:cubicBezTo>
                          <a:cubicBezTo>
                            <a:pt x="1496" y="2285"/>
                            <a:pt x="1497" y="2285"/>
                            <a:pt x="1497" y="2285"/>
                          </a:cubicBezTo>
                          <a:cubicBezTo>
                            <a:pt x="1497" y="2285"/>
                            <a:pt x="1497" y="2285"/>
                            <a:pt x="1497" y="2285"/>
                          </a:cubicBezTo>
                          <a:cubicBezTo>
                            <a:pt x="1497" y="2285"/>
                            <a:pt x="1497" y="2285"/>
                            <a:pt x="1497" y="2285"/>
                          </a:cubicBezTo>
                          <a:cubicBezTo>
                            <a:pt x="1498" y="2285"/>
                            <a:pt x="1498" y="2285"/>
                            <a:pt x="1498" y="2284"/>
                          </a:cubicBezTo>
                          <a:cubicBezTo>
                            <a:pt x="1498" y="2284"/>
                            <a:pt x="1498" y="2285"/>
                            <a:pt x="1498" y="2284"/>
                          </a:cubicBezTo>
                          <a:cubicBezTo>
                            <a:pt x="1498" y="2284"/>
                            <a:pt x="1498" y="2284"/>
                            <a:pt x="1499" y="2284"/>
                          </a:cubicBezTo>
                          <a:cubicBezTo>
                            <a:pt x="1499" y="2284"/>
                            <a:pt x="1499" y="2284"/>
                            <a:pt x="1499" y="2284"/>
                          </a:cubicBezTo>
                          <a:cubicBezTo>
                            <a:pt x="1499" y="2284"/>
                            <a:pt x="1499" y="2284"/>
                            <a:pt x="1499" y="2284"/>
                          </a:cubicBezTo>
                          <a:cubicBezTo>
                            <a:pt x="1499" y="2284"/>
                            <a:pt x="1499" y="2284"/>
                            <a:pt x="1500" y="2284"/>
                          </a:cubicBezTo>
                          <a:cubicBezTo>
                            <a:pt x="1500" y="2284"/>
                            <a:pt x="1500" y="2284"/>
                            <a:pt x="1500" y="2284"/>
                          </a:cubicBezTo>
                          <a:cubicBezTo>
                            <a:pt x="1500" y="2284"/>
                            <a:pt x="1500" y="2284"/>
                            <a:pt x="1500" y="2284"/>
                          </a:cubicBezTo>
                          <a:cubicBezTo>
                            <a:pt x="1500" y="2284"/>
                            <a:pt x="1501" y="2284"/>
                            <a:pt x="1501" y="2284"/>
                          </a:cubicBezTo>
                          <a:cubicBezTo>
                            <a:pt x="1501" y="2284"/>
                            <a:pt x="1501" y="2284"/>
                            <a:pt x="1501" y="2284"/>
                          </a:cubicBezTo>
                          <a:cubicBezTo>
                            <a:pt x="1501" y="2284"/>
                            <a:pt x="1501" y="2284"/>
                            <a:pt x="1501" y="2284"/>
                          </a:cubicBezTo>
                          <a:cubicBezTo>
                            <a:pt x="1502" y="2284"/>
                            <a:pt x="1502" y="2284"/>
                            <a:pt x="1502" y="2284"/>
                          </a:cubicBezTo>
                          <a:cubicBezTo>
                            <a:pt x="1502" y="2284"/>
                            <a:pt x="1502" y="2284"/>
                            <a:pt x="1502" y="2284"/>
                          </a:cubicBezTo>
                          <a:cubicBezTo>
                            <a:pt x="1502" y="2284"/>
                            <a:pt x="1502" y="2284"/>
                            <a:pt x="1503" y="2284"/>
                          </a:cubicBezTo>
                          <a:cubicBezTo>
                            <a:pt x="1503" y="2284"/>
                            <a:pt x="1503" y="2284"/>
                            <a:pt x="1503" y="2284"/>
                          </a:cubicBezTo>
                          <a:cubicBezTo>
                            <a:pt x="1503" y="2284"/>
                            <a:pt x="1503" y="2284"/>
                            <a:pt x="1503" y="2284"/>
                          </a:cubicBezTo>
                          <a:cubicBezTo>
                            <a:pt x="1503" y="2284"/>
                            <a:pt x="1504" y="2285"/>
                            <a:pt x="1504" y="2285"/>
                          </a:cubicBezTo>
                          <a:cubicBezTo>
                            <a:pt x="1504" y="2285"/>
                            <a:pt x="1504" y="2284"/>
                            <a:pt x="1504" y="2284"/>
                          </a:cubicBezTo>
                          <a:cubicBezTo>
                            <a:pt x="1504" y="2284"/>
                            <a:pt x="1504" y="2284"/>
                            <a:pt x="1504" y="2284"/>
                          </a:cubicBezTo>
                          <a:cubicBezTo>
                            <a:pt x="1505" y="2284"/>
                            <a:pt x="1505" y="2284"/>
                            <a:pt x="1505" y="2284"/>
                          </a:cubicBezTo>
                          <a:cubicBezTo>
                            <a:pt x="1505" y="2284"/>
                            <a:pt x="1505" y="2284"/>
                            <a:pt x="1505" y="2284"/>
                          </a:cubicBezTo>
                          <a:cubicBezTo>
                            <a:pt x="1505" y="2284"/>
                            <a:pt x="1505" y="2285"/>
                            <a:pt x="1506" y="2285"/>
                          </a:cubicBezTo>
                          <a:cubicBezTo>
                            <a:pt x="1506" y="2284"/>
                            <a:pt x="1506" y="2284"/>
                            <a:pt x="1506" y="2284"/>
                          </a:cubicBezTo>
                          <a:cubicBezTo>
                            <a:pt x="1506" y="2284"/>
                            <a:pt x="1506" y="2284"/>
                            <a:pt x="1506" y="2284"/>
                          </a:cubicBezTo>
                          <a:cubicBezTo>
                            <a:pt x="1506" y="2284"/>
                            <a:pt x="1506" y="2284"/>
                            <a:pt x="1507" y="2284"/>
                          </a:cubicBezTo>
                          <a:cubicBezTo>
                            <a:pt x="1507" y="2284"/>
                            <a:pt x="1507" y="2284"/>
                            <a:pt x="1507" y="2284"/>
                          </a:cubicBezTo>
                          <a:cubicBezTo>
                            <a:pt x="1507" y="2284"/>
                            <a:pt x="1507" y="2284"/>
                            <a:pt x="1507" y="2284"/>
                          </a:cubicBezTo>
                          <a:cubicBezTo>
                            <a:pt x="1507" y="2284"/>
                            <a:pt x="1508" y="2284"/>
                            <a:pt x="1508" y="2284"/>
                          </a:cubicBezTo>
                          <a:cubicBezTo>
                            <a:pt x="1508" y="2284"/>
                            <a:pt x="1508" y="2284"/>
                            <a:pt x="1508" y="2284"/>
                          </a:cubicBezTo>
                          <a:cubicBezTo>
                            <a:pt x="1508" y="2284"/>
                            <a:pt x="1508" y="2284"/>
                            <a:pt x="1508" y="2284"/>
                          </a:cubicBezTo>
                          <a:cubicBezTo>
                            <a:pt x="1509" y="2284"/>
                            <a:pt x="1509" y="2284"/>
                            <a:pt x="1509" y="2284"/>
                          </a:cubicBezTo>
                          <a:cubicBezTo>
                            <a:pt x="1509" y="2284"/>
                            <a:pt x="1509" y="2284"/>
                            <a:pt x="1509" y="2284"/>
                          </a:cubicBezTo>
                          <a:cubicBezTo>
                            <a:pt x="1509" y="2284"/>
                            <a:pt x="1509" y="2284"/>
                            <a:pt x="1510" y="2284"/>
                          </a:cubicBezTo>
                          <a:cubicBezTo>
                            <a:pt x="1510" y="2284"/>
                            <a:pt x="1510" y="2284"/>
                            <a:pt x="1510" y="2284"/>
                          </a:cubicBezTo>
                          <a:cubicBezTo>
                            <a:pt x="1510" y="2284"/>
                            <a:pt x="1510" y="2284"/>
                            <a:pt x="1510" y="2284"/>
                          </a:cubicBezTo>
                          <a:cubicBezTo>
                            <a:pt x="1510" y="2284"/>
                            <a:pt x="1511" y="2284"/>
                            <a:pt x="1511" y="2284"/>
                          </a:cubicBezTo>
                          <a:cubicBezTo>
                            <a:pt x="1511" y="2284"/>
                            <a:pt x="1511" y="2285"/>
                            <a:pt x="1511" y="2285"/>
                          </a:cubicBezTo>
                          <a:cubicBezTo>
                            <a:pt x="1511" y="2285"/>
                            <a:pt x="1511" y="2284"/>
                            <a:pt x="1511" y="2284"/>
                          </a:cubicBezTo>
                          <a:cubicBezTo>
                            <a:pt x="1512" y="2284"/>
                            <a:pt x="1512" y="2284"/>
                            <a:pt x="1512" y="2284"/>
                          </a:cubicBezTo>
                          <a:cubicBezTo>
                            <a:pt x="1512" y="2284"/>
                            <a:pt x="1512" y="2284"/>
                            <a:pt x="1512" y="2284"/>
                          </a:cubicBezTo>
                          <a:cubicBezTo>
                            <a:pt x="1512" y="2284"/>
                            <a:pt x="1512" y="2284"/>
                            <a:pt x="1512" y="2285"/>
                          </a:cubicBezTo>
                          <a:cubicBezTo>
                            <a:pt x="1513" y="2285"/>
                            <a:pt x="1513" y="2285"/>
                            <a:pt x="1513" y="2285"/>
                          </a:cubicBezTo>
                          <a:cubicBezTo>
                            <a:pt x="1513" y="2285"/>
                            <a:pt x="1513" y="2285"/>
                            <a:pt x="1513" y="2285"/>
                          </a:cubicBezTo>
                          <a:cubicBezTo>
                            <a:pt x="1513" y="2285"/>
                            <a:pt x="1513" y="2285"/>
                            <a:pt x="1514" y="2285"/>
                          </a:cubicBezTo>
                          <a:cubicBezTo>
                            <a:pt x="1514" y="2285"/>
                            <a:pt x="1514" y="2284"/>
                            <a:pt x="1514" y="2284"/>
                          </a:cubicBezTo>
                          <a:cubicBezTo>
                            <a:pt x="1514" y="2284"/>
                            <a:pt x="1514" y="2285"/>
                            <a:pt x="1514" y="2285"/>
                          </a:cubicBezTo>
                          <a:cubicBezTo>
                            <a:pt x="1514" y="2285"/>
                            <a:pt x="1515" y="2285"/>
                            <a:pt x="1515" y="2285"/>
                          </a:cubicBezTo>
                          <a:cubicBezTo>
                            <a:pt x="1515" y="2285"/>
                            <a:pt x="1515" y="2285"/>
                            <a:pt x="1515" y="2285"/>
                          </a:cubicBezTo>
                          <a:cubicBezTo>
                            <a:pt x="1515" y="2285"/>
                            <a:pt x="1515" y="2285"/>
                            <a:pt x="1515" y="2285"/>
                          </a:cubicBezTo>
                          <a:cubicBezTo>
                            <a:pt x="1516" y="2285"/>
                            <a:pt x="1516" y="2285"/>
                            <a:pt x="1516" y="2285"/>
                          </a:cubicBezTo>
                          <a:cubicBezTo>
                            <a:pt x="1516" y="2285"/>
                            <a:pt x="1516" y="2285"/>
                            <a:pt x="1516" y="2285"/>
                          </a:cubicBezTo>
                          <a:cubicBezTo>
                            <a:pt x="1516" y="2285"/>
                            <a:pt x="1516" y="2285"/>
                            <a:pt x="1517" y="2285"/>
                          </a:cubicBezTo>
                          <a:cubicBezTo>
                            <a:pt x="1517" y="2285"/>
                            <a:pt x="1517" y="2285"/>
                            <a:pt x="1517" y="2285"/>
                          </a:cubicBezTo>
                          <a:cubicBezTo>
                            <a:pt x="1517" y="2285"/>
                            <a:pt x="1517" y="2284"/>
                            <a:pt x="1517" y="2284"/>
                          </a:cubicBezTo>
                          <a:cubicBezTo>
                            <a:pt x="1517" y="2285"/>
                            <a:pt x="1518" y="2285"/>
                            <a:pt x="1518" y="2285"/>
                          </a:cubicBezTo>
                          <a:cubicBezTo>
                            <a:pt x="1518" y="2285"/>
                            <a:pt x="1518" y="2284"/>
                            <a:pt x="1518" y="2284"/>
                          </a:cubicBezTo>
                          <a:cubicBezTo>
                            <a:pt x="1518" y="2284"/>
                            <a:pt x="1518" y="2285"/>
                            <a:pt x="1518" y="2285"/>
                          </a:cubicBezTo>
                          <a:cubicBezTo>
                            <a:pt x="1518" y="2285"/>
                            <a:pt x="1519" y="2285"/>
                            <a:pt x="1519" y="2285"/>
                          </a:cubicBezTo>
                          <a:cubicBezTo>
                            <a:pt x="1519" y="2285"/>
                            <a:pt x="1519" y="2285"/>
                            <a:pt x="1519" y="2285"/>
                          </a:cubicBezTo>
                          <a:cubicBezTo>
                            <a:pt x="1519" y="2285"/>
                            <a:pt x="1519" y="2285"/>
                            <a:pt x="1519" y="2285"/>
                          </a:cubicBezTo>
                          <a:cubicBezTo>
                            <a:pt x="1520" y="2285"/>
                            <a:pt x="1520" y="2285"/>
                            <a:pt x="1520" y="2285"/>
                          </a:cubicBezTo>
                          <a:cubicBezTo>
                            <a:pt x="1520" y="2285"/>
                            <a:pt x="1520" y="2285"/>
                            <a:pt x="1520" y="2285"/>
                          </a:cubicBezTo>
                          <a:cubicBezTo>
                            <a:pt x="1520" y="2285"/>
                            <a:pt x="1520" y="2285"/>
                            <a:pt x="1521" y="2284"/>
                          </a:cubicBezTo>
                          <a:cubicBezTo>
                            <a:pt x="1521" y="2284"/>
                            <a:pt x="1521" y="2284"/>
                            <a:pt x="1521" y="2285"/>
                          </a:cubicBezTo>
                          <a:cubicBezTo>
                            <a:pt x="1521" y="2285"/>
                            <a:pt x="1521" y="2285"/>
                            <a:pt x="1521" y="2285"/>
                          </a:cubicBezTo>
                          <a:cubicBezTo>
                            <a:pt x="1521" y="2285"/>
                            <a:pt x="1522" y="2284"/>
                            <a:pt x="1522" y="2284"/>
                          </a:cubicBezTo>
                          <a:cubicBezTo>
                            <a:pt x="1522" y="2284"/>
                            <a:pt x="1522" y="2285"/>
                            <a:pt x="1522" y="2285"/>
                          </a:cubicBezTo>
                          <a:cubicBezTo>
                            <a:pt x="1522" y="2285"/>
                            <a:pt x="1522" y="2285"/>
                            <a:pt x="1522" y="2285"/>
                          </a:cubicBezTo>
                          <a:cubicBezTo>
                            <a:pt x="1523" y="2285"/>
                            <a:pt x="1523" y="2285"/>
                            <a:pt x="1523" y="2285"/>
                          </a:cubicBezTo>
                          <a:cubicBezTo>
                            <a:pt x="1523" y="2285"/>
                            <a:pt x="1523" y="2285"/>
                            <a:pt x="1523" y="2285"/>
                          </a:cubicBezTo>
                          <a:cubicBezTo>
                            <a:pt x="1523" y="2285"/>
                            <a:pt x="1523" y="2285"/>
                            <a:pt x="1524" y="2285"/>
                          </a:cubicBezTo>
                          <a:cubicBezTo>
                            <a:pt x="1524" y="2285"/>
                            <a:pt x="1524" y="2285"/>
                            <a:pt x="1524" y="2285"/>
                          </a:cubicBezTo>
                          <a:cubicBezTo>
                            <a:pt x="1524" y="2285"/>
                            <a:pt x="1524" y="2285"/>
                            <a:pt x="1524" y="2285"/>
                          </a:cubicBezTo>
                          <a:cubicBezTo>
                            <a:pt x="1524" y="2285"/>
                            <a:pt x="1524" y="2285"/>
                            <a:pt x="1525" y="2284"/>
                          </a:cubicBezTo>
                          <a:cubicBezTo>
                            <a:pt x="1525" y="2284"/>
                            <a:pt x="1525" y="2285"/>
                            <a:pt x="1525" y="2285"/>
                          </a:cubicBezTo>
                          <a:cubicBezTo>
                            <a:pt x="1525" y="2285"/>
                            <a:pt x="1525" y="2284"/>
                            <a:pt x="1525" y="2284"/>
                          </a:cubicBezTo>
                          <a:cubicBezTo>
                            <a:pt x="1525" y="2284"/>
                            <a:pt x="1526" y="2285"/>
                            <a:pt x="1526" y="2285"/>
                          </a:cubicBezTo>
                          <a:cubicBezTo>
                            <a:pt x="1526" y="2285"/>
                            <a:pt x="1526" y="2285"/>
                            <a:pt x="1526" y="2285"/>
                          </a:cubicBezTo>
                          <a:cubicBezTo>
                            <a:pt x="1526" y="2285"/>
                            <a:pt x="1526" y="2285"/>
                            <a:pt x="1526" y="2285"/>
                          </a:cubicBezTo>
                          <a:cubicBezTo>
                            <a:pt x="1527" y="2285"/>
                            <a:pt x="1527" y="2285"/>
                            <a:pt x="1527" y="2285"/>
                          </a:cubicBezTo>
                          <a:cubicBezTo>
                            <a:pt x="1527" y="2285"/>
                            <a:pt x="1527" y="2285"/>
                            <a:pt x="1527" y="2285"/>
                          </a:cubicBezTo>
                          <a:cubicBezTo>
                            <a:pt x="1527" y="2285"/>
                            <a:pt x="1527" y="2285"/>
                            <a:pt x="1528" y="2285"/>
                          </a:cubicBezTo>
                          <a:cubicBezTo>
                            <a:pt x="1528" y="2285"/>
                            <a:pt x="1528" y="2285"/>
                            <a:pt x="1528" y="2285"/>
                          </a:cubicBezTo>
                          <a:cubicBezTo>
                            <a:pt x="1528" y="2285"/>
                            <a:pt x="1528" y="2285"/>
                            <a:pt x="1528" y="2285"/>
                          </a:cubicBezTo>
                          <a:cubicBezTo>
                            <a:pt x="1528" y="2285"/>
                            <a:pt x="1529" y="2285"/>
                            <a:pt x="1529" y="2285"/>
                          </a:cubicBezTo>
                          <a:cubicBezTo>
                            <a:pt x="1529" y="2285"/>
                            <a:pt x="1529" y="2285"/>
                            <a:pt x="1529" y="2285"/>
                          </a:cubicBezTo>
                          <a:cubicBezTo>
                            <a:pt x="1529" y="2285"/>
                            <a:pt x="1529" y="2285"/>
                            <a:pt x="1529" y="2285"/>
                          </a:cubicBezTo>
                          <a:cubicBezTo>
                            <a:pt x="1530" y="2285"/>
                            <a:pt x="1530" y="2285"/>
                            <a:pt x="1530" y="2285"/>
                          </a:cubicBezTo>
                          <a:cubicBezTo>
                            <a:pt x="1530" y="2285"/>
                            <a:pt x="1530" y="2285"/>
                            <a:pt x="1530" y="2285"/>
                          </a:cubicBezTo>
                          <a:cubicBezTo>
                            <a:pt x="1530" y="2285"/>
                            <a:pt x="1530" y="2285"/>
                            <a:pt x="1531" y="2285"/>
                          </a:cubicBezTo>
                          <a:cubicBezTo>
                            <a:pt x="1531" y="2285"/>
                            <a:pt x="1531" y="2285"/>
                            <a:pt x="1531" y="2285"/>
                          </a:cubicBezTo>
                          <a:cubicBezTo>
                            <a:pt x="1531" y="2285"/>
                            <a:pt x="1531" y="2285"/>
                            <a:pt x="1531" y="2285"/>
                          </a:cubicBezTo>
                          <a:cubicBezTo>
                            <a:pt x="1531" y="2285"/>
                            <a:pt x="1531" y="2285"/>
                            <a:pt x="1532" y="2285"/>
                          </a:cubicBezTo>
                          <a:cubicBezTo>
                            <a:pt x="1532" y="2285"/>
                            <a:pt x="1532" y="2285"/>
                            <a:pt x="1532" y="2285"/>
                          </a:cubicBezTo>
                          <a:cubicBezTo>
                            <a:pt x="1532" y="2285"/>
                            <a:pt x="1532" y="2285"/>
                            <a:pt x="1532" y="2285"/>
                          </a:cubicBezTo>
                          <a:cubicBezTo>
                            <a:pt x="1532" y="2285"/>
                            <a:pt x="1533" y="2285"/>
                            <a:pt x="1533" y="2285"/>
                          </a:cubicBezTo>
                          <a:cubicBezTo>
                            <a:pt x="1533" y="2285"/>
                            <a:pt x="1533" y="2285"/>
                            <a:pt x="1533" y="2285"/>
                          </a:cubicBezTo>
                          <a:cubicBezTo>
                            <a:pt x="1533" y="2285"/>
                            <a:pt x="1533" y="2285"/>
                            <a:pt x="1533" y="2285"/>
                          </a:cubicBezTo>
                          <a:cubicBezTo>
                            <a:pt x="1534" y="2285"/>
                            <a:pt x="1534" y="2285"/>
                            <a:pt x="1534" y="2285"/>
                          </a:cubicBezTo>
                          <a:cubicBezTo>
                            <a:pt x="1534" y="2285"/>
                            <a:pt x="1534" y="2285"/>
                            <a:pt x="1534" y="2285"/>
                          </a:cubicBezTo>
                          <a:cubicBezTo>
                            <a:pt x="1534" y="2285"/>
                            <a:pt x="1534" y="2285"/>
                            <a:pt x="1535" y="2285"/>
                          </a:cubicBezTo>
                          <a:cubicBezTo>
                            <a:pt x="1535" y="2285"/>
                            <a:pt x="1535" y="2285"/>
                            <a:pt x="1535" y="2285"/>
                          </a:cubicBezTo>
                          <a:cubicBezTo>
                            <a:pt x="1535" y="2285"/>
                            <a:pt x="1535" y="2285"/>
                            <a:pt x="1535" y="2285"/>
                          </a:cubicBezTo>
                          <a:cubicBezTo>
                            <a:pt x="1535" y="2285"/>
                            <a:pt x="1536" y="2284"/>
                            <a:pt x="1536" y="2284"/>
                          </a:cubicBezTo>
                          <a:cubicBezTo>
                            <a:pt x="1536" y="2284"/>
                            <a:pt x="1536" y="2285"/>
                            <a:pt x="1536" y="2285"/>
                          </a:cubicBezTo>
                          <a:cubicBezTo>
                            <a:pt x="1536" y="2285"/>
                            <a:pt x="1536" y="2285"/>
                            <a:pt x="1536" y="2285"/>
                          </a:cubicBezTo>
                          <a:cubicBezTo>
                            <a:pt x="1537" y="2285"/>
                            <a:pt x="1537" y="2285"/>
                            <a:pt x="1537" y="2285"/>
                          </a:cubicBezTo>
                          <a:cubicBezTo>
                            <a:pt x="1537" y="2285"/>
                            <a:pt x="1537" y="2285"/>
                            <a:pt x="1537" y="2285"/>
                          </a:cubicBezTo>
                          <a:cubicBezTo>
                            <a:pt x="1537" y="2285"/>
                            <a:pt x="1537" y="2285"/>
                            <a:pt x="1537" y="2285"/>
                          </a:cubicBezTo>
                          <a:cubicBezTo>
                            <a:pt x="1538" y="2285"/>
                            <a:pt x="1538" y="2285"/>
                            <a:pt x="1538" y="2285"/>
                          </a:cubicBezTo>
                          <a:cubicBezTo>
                            <a:pt x="1538" y="2285"/>
                            <a:pt x="1538" y="2285"/>
                            <a:pt x="1538" y="2285"/>
                          </a:cubicBezTo>
                          <a:cubicBezTo>
                            <a:pt x="1538" y="2285"/>
                            <a:pt x="1538" y="2285"/>
                            <a:pt x="1539" y="2285"/>
                          </a:cubicBezTo>
                          <a:cubicBezTo>
                            <a:pt x="1539" y="2285"/>
                            <a:pt x="1539" y="2285"/>
                            <a:pt x="1539" y="2285"/>
                          </a:cubicBezTo>
                          <a:cubicBezTo>
                            <a:pt x="1539" y="2285"/>
                            <a:pt x="1539" y="2285"/>
                            <a:pt x="1539" y="2285"/>
                          </a:cubicBezTo>
                          <a:cubicBezTo>
                            <a:pt x="1539" y="2285"/>
                            <a:pt x="1540" y="2285"/>
                            <a:pt x="1540" y="2285"/>
                          </a:cubicBezTo>
                          <a:cubicBezTo>
                            <a:pt x="1540" y="2285"/>
                            <a:pt x="1540" y="2285"/>
                            <a:pt x="1540" y="2285"/>
                          </a:cubicBezTo>
                          <a:cubicBezTo>
                            <a:pt x="1540" y="2285"/>
                            <a:pt x="1540" y="2285"/>
                            <a:pt x="1540" y="2285"/>
                          </a:cubicBezTo>
                          <a:cubicBezTo>
                            <a:pt x="1541" y="2286"/>
                            <a:pt x="1541" y="2285"/>
                            <a:pt x="1541" y="2285"/>
                          </a:cubicBezTo>
                          <a:cubicBezTo>
                            <a:pt x="1541" y="2286"/>
                            <a:pt x="1541" y="2286"/>
                            <a:pt x="1541" y="2286"/>
                          </a:cubicBezTo>
                          <a:cubicBezTo>
                            <a:pt x="1541" y="2286"/>
                            <a:pt x="1541" y="2285"/>
                            <a:pt x="1542" y="2285"/>
                          </a:cubicBezTo>
                          <a:cubicBezTo>
                            <a:pt x="1542" y="2285"/>
                            <a:pt x="1542" y="2286"/>
                            <a:pt x="1542" y="2286"/>
                          </a:cubicBezTo>
                          <a:cubicBezTo>
                            <a:pt x="1542" y="2286"/>
                            <a:pt x="1542" y="2285"/>
                            <a:pt x="1542" y="2285"/>
                          </a:cubicBezTo>
                          <a:cubicBezTo>
                            <a:pt x="1542" y="2285"/>
                            <a:pt x="1543" y="2285"/>
                            <a:pt x="1543" y="2285"/>
                          </a:cubicBezTo>
                          <a:cubicBezTo>
                            <a:pt x="1543" y="2285"/>
                            <a:pt x="1543" y="2285"/>
                            <a:pt x="1543" y="2285"/>
                          </a:cubicBezTo>
                          <a:cubicBezTo>
                            <a:pt x="1543" y="2285"/>
                            <a:pt x="1543" y="2285"/>
                            <a:pt x="1543" y="2285"/>
                          </a:cubicBezTo>
                          <a:cubicBezTo>
                            <a:pt x="1543" y="2285"/>
                            <a:pt x="1544" y="2285"/>
                            <a:pt x="1544" y="2285"/>
                          </a:cubicBezTo>
                          <a:cubicBezTo>
                            <a:pt x="1544" y="2285"/>
                            <a:pt x="1544" y="2286"/>
                            <a:pt x="1544" y="2286"/>
                          </a:cubicBezTo>
                          <a:cubicBezTo>
                            <a:pt x="1544" y="2286"/>
                            <a:pt x="1544" y="2286"/>
                            <a:pt x="1544" y="2286"/>
                          </a:cubicBezTo>
                          <a:cubicBezTo>
                            <a:pt x="1545" y="2286"/>
                            <a:pt x="1545" y="2285"/>
                            <a:pt x="1545" y="2285"/>
                          </a:cubicBezTo>
                          <a:cubicBezTo>
                            <a:pt x="1545" y="2285"/>
                            <a:pt x="1545" y="2286"/>
                            <a:pt x="1545" y="2286"/>
                          </a:cubicBezTo>
                          <a:cubicBezTo>
                            <a:pt x="1545" y="2286"/>
                            <a:pt x="1545" y="2285"/>
                            <a:pt x="1546" y="2285"/>
                          </a:cubicBezTo>
                          <a:cubicBezTo>
                            <a:pt x="1546" y="2285"/>
                            <a:pt x="1546" y="2285"/>
                            <a:pt x="1546" y="2285"/>
                          </a:cubicBezTo>
                          <a:cubicBezTo>
                            <a:pt x="1546" y="2285"/>
                            <a:pt x="1546" y="2285"/>
                            <a:pt x="1546" y="2285"/>
                          </a:cubicBezTo>
                          <a:cubicBezTo>
                            <a:pt x="1546" y="2285"/>
                            <a:pt x="1547" y="2285"/>
                            <a:pt x="1547" y="2286"/>
                          </a:cubicBezTo>
                          <a:cubicBezTo>
                            <a:pt x="1547" y="2286"/>
                            <a:pt x="1547" y="2285"/>
                            <a:pt x="1547" y="2285"/>
                          </a:cubicBezTo>
                          <a:cubicBezTo>
                            <a:pt x="1547" y="2285"/>
                            <a:pt x="1547" y="2285"/>
                            <a:pt x="1547" y="2285"/>
                          </a:cubicBezTo>
                          <a:cubicBezTo>
                            <a:pt x="1548" y="2285"/>
                            <a:pt x="1548" y="2286"/>
                            <a:pt x="1548" y="2286"/>
                          </a:cubicBezTo>
                          <a:cubicBezTo>
                            <a:pt x="1548" y="2286"/>
                            <a:pt x="1548" y="2286"/>
                            <a:pt x="1548" y="2286"/>
                          </a:cubicBezTo>
                          <a:cubicBezTo>
                            <a:pt x="1548" y="2286"/>
                            <a:pt x="1548" y="2286"/>
                            <a:pt x="1549" y="2286"/>
                          </a:cubicBezTo>
                          <a:cubicBezTo>
                            <a:pt x="1549" y="2286"/>
                            <a:pt x="1549" y="2285"/>
                            <a:pt x="1549" y="2285"/>
                          </a:cubicBezTo>
                          <a:cubicBezTo>
                            <a:pt x="1549" y="2285"/>
                            <a:pt x="1549" y="2285"/>
                            <a:pt x="1549" y="2285"/>
                          </a:cubicBezTo>
                          <a:cubicBezTo>
                            <a:pt x="1549" y="2285"/>
                            <a:pt x="1549" y="2285"/>
                            <a:pt x="1550" y="2285"/>
                          </a:cubicBezTo>
                          <a:cubicBezTo>
                            <a:pt x="1550" y="2285"/>
                            <a:pt x="1550" y="2285"/>
                            <a:pt x="1550" y="2285"/>
                          </a:cubicBezTo>
                          <a:cubicBezTo>
                            <a:pt x="1550" y="2285"/>
                            <a:pt x="1550" y="2285"/>
                            <a:pt x="1550" y="2285"/>
                          </a:cubicBezTo>
                          <a:cubicBezTo>
                            <a:pt x="1550" y="2285"/>
                            <a:pt x="1551" y="2286"/>
                            <a:pt x="1551" y="2286"/>
                          </a:cubicBezTo>
                          <a:cubicBezTo>
                            <a:pt x="1551" y="2286"/>
                            <a:pt x="1551" y="2286"/>
                            <a:pt x="1551" y="2286"/>
                          </a:cubicBezTo>
                          <a:cubicBezTo>
                            <a:pt x="1551" y="2286"/>
                            <a:pt x="1551" y="2286"/>
                            <a:pt x="1551" y="2286"/>
                          </a:cubicBezTo>
                          <a:cubicBezTo>
                            <a:pt x="1552" y="2286"/>
                            <a:pt x="1552" y="2286"/>
                            <a:pt x="1552" y="2286"/>
                          </a:cubicBezTo>
                          <a:cubicBezTo>
                            <a:pt x="1552" y="2286"/>
                            <a:pt x="1552" y="2286"/>
                            <a:pt x="1552" y="2286"/>
                          </a:cubicBezTo>
                          <a:cubicBezTo>
                            <a:pt x="1552" y="2286"/>
                            <a:pt x="1552" y="2286"/>
                            <a:pt x="1553" y="2286"/>
                          </a:cubicBezTo>
                          <a:cubicBezTo>
                            <a:pt x="1553" y="2286"/>
                            <a:pt x="1553" y="2286"/>
                            <a:pt x="1553" y="2286"/>
                          </a:cubicBezTo>
                          <a:cubicBezTo>
                            <a:pt x="1553" y="2286"/>
                            <a:pt x="1553" y="2286"/>
                            <a:pt x="1553" y="2286"/>
                          </a:cubicBezTo>
                          <a:cubicBezTo>
                            <a:pt x="1553" y="2286"/>
                            <a:pt x="1554" y="2286"/>
                            <a:pt x="1554" y="2286"/>
                          </a:cubicBezTo>
                          <a:cubicBezTo>
                            <a:pt x="1554" y="2286"/>
                            <a:pt x="1554" y="2286"/>
                            <a:pt x="1554" y="2286"/>
                          </a:cubicBezTo>
                          <a:cubicBezTo>
                            <a:pt x="1554" y="2286"/>
                            <a:pt x="1554" y="2286"/>
                            <a:pt x="1554" y="2286"/>
                          </a:cubicBezTo>
                          <a:cubicBezTo>
                            <a:pt x="1555" y="2286"/>
                            <a:pt x="1555" y="2286"/>
                            <a:pt x="1555" y="2286"/>
                          </a:cubicBezTo>
                          <a:cubicBezTo>
                            <a:pt x="1555" y="2286"/>
                            <a:pt x="1555" y="2286"/>
                            <a:pt x="1555" y="2286"/>
                          </a:cubicBezTo>
                          <a:cubicBezTo>
                            <a:pt x="1555" y="2286"/>
                            <a:pt x="1555" y="2286"/>
                            <a:pt x="1556" y="2286"/>
                          </a:cubicBezTo>
                          <a:cubicBezTo>
                            <a:pt x="1556" y="2286"/>
                            <a:pt x="1556" y="2286"/>
                            <a:pt x="1556" y="2286"/>
                          </a:cubicBezTo>
                          <a:cubicBezTo>
                            <a:pt x="1556" y="2286"/>
                            <a:pt x="1556" y="2286"/>
                            <a:pt x="1556" y="2285"/>
                          </a:cubicBezTo>
                          <a:cubicBezTo>
                            <a:pt x="1556" y="2285"/>
                            <a:pt x="1556" y="2285"/>
                            <a:pt x="1557" y="2285"/>
                          </a:cubicBezTo>
                          <a:cubicBezTo>
                            <a:pt x="1557" y="2285"/>
                            <a:pt x="1557" y="2286"/>
                            <a:pt x="1557" y="2286"/>
                          </a:cubicBezTo>
                          <a:cubicBezTo>
                            <a:pt x="1557" y="2286"/>
                            <a:pt x="1557" y="2286"/>
                            <a:pt x="1557" y="2286"/>
                          </a:cubicBezTo>
                          <a:cubicBezTo>
                            <a:pt x="1557" y="2286"/>
                            <a:pt x="1558" y="2286"/>
                            <a:pt x="1558" y="2286"/>
                          </a:cubicBezTo>
                          <a:cubicBezTo>
                            <a:pt x="1558" y="2286"/>
                            <a:pt x="1558" y="2286"/>
                            <a:pt x="1558" y="2286"/>
                          </a:cubicBezTo>
                          <a:cubicBezTo>
                            <a:pt x="1558" y="2286"/>
                            <a:pt x="1558" y="2286"/>
                            <a:pt x="1558" y="2286"/>
                          </a:cubicBezTo>
                          <a:cubicBezTo>
                            <a:pt x="1559" y="2286"/>
                            <a:pt x="1559" y="2286"/>
                            <a:pt x="1559" y="2286"/>
                          </a:cubicBezTo>
                          <a:cubicBezTo>
                            <a:pt x="1559" y="2286"/>
                            <a:pt x="1559" y="2286"/>
                            <a:pt x="1559" y="2286"/>
                          </a:cubicBezTo>
                          <a:cubicBezTo>
                            <a:pt x="1559" y="2286"/>
                            <a:pt x="1559" y="2286"/>
                            <a:pt x="1560" y="2286"/>
                          </a:cubicBezTo>
                          <a:cubicBezTo>
                            <a:pt x="1560" y="2286"/>
                            <a:pt x="1560" y="2286"/>
                            <a:pt x="1560" y="2286"/>
                          </a:cubicBezTo>
                          <a:cubicBezTo>
                            <a:pt x="1560" y="2286"/>
                            <a:pt x="1560" y="2286"/>
                            <a:pt x="1560" y="2286"/>
                          </a:cubicBezTo>
                          <a:cubicBezTo>
                            <a:pt x="1560" y="2286"/>
                            <a:pt x="1561" y="2286"/>
                            <a:pt x="1561" y="2286"/>
                          </a:cubicBezTo>
                          <a:cubicBezTo>
                            <a:pt x="1561" y="2286"/>
                            <a:pt x="1561" y="2286"/>
                            <a:pt x="1561" y="2286"/>
                          </a:cubicBezTo>
                          <a:cubicBezTo>
                            <a:pt x="1561" y="2286"/>
                            <a:pt x="1561" y="2286"/>
                            <a:pt x="1561" y="2286"/>
                          </a:cubicBezTo>
                          <a:cubicBezTo>
                            <a:pt x="1562" y="2286"/>
                            <a:pt x="1562" y="2286"/>
                            <a:pt x="1562" y="2286"/>
                          </a:cubicBezTo>
                          <a:cubicBezTo>
                            <a:pt x="1562" y="2286"/>
                            <a:pt x="1562" y="2286"/>
                            <a:pt x="1562" y="2286"/>
                          </a:cubicBezTo>
                          <a:cubicBezTo>
                            <a:pt x="1562" y="2286"/>
                            <a:pt x="1562" y="2286"/>
                            <a:pt x="1562" y="2286"/>
                          </a:cubicBezTo>
                          <a:cubicBezTo>
                            <a:pt x="1563" y="2286"/>
                            <a:pt x="1563" y="2286"/>
                            <a:pt x="1563" y="2286"/>
                          </a:cubicBezTo>
                          <a:cubicBezTo>
                            <a:pt x="1563" y="2286"/>
                            <a:pt x="1563" y="2286"/>
                            <a:pt x="1563" y="2286"/>
                          </a:cubicBezTo>
                          <a:cubicBezTo>
                            <a:pt x="1563" y="2286"/>
                            <a:pt x="1563" y="2286"/>
                            <a:pt x="1564" y="2286"/>
                          </a:cubicBezTo>
                          <a:cubicBezTo>
                            <a:pt x="1564" y="2286"/>
                            <a:pt x="1564" y="2286"/>
                            <a:pt x="1564" y="2286"/>
                          </a:cubicBezTo>
                          <a:cubicBezTo>
                            <a:pt x="1564" y="2286"/>
                            <a:pt x="1564" y="2286"/>
                            <a:pt x="1564" y="2286"/>
                          </a:cubicBezTo>
                          <a:cubicBezTo>
                            <a:pt x="1564" y="2286"/>
                            <a:pt x="1565" y="2286"/>
                            <a:pt x="1565" y="2286"/>
                          </a:cubicBezTo>
                          <a:cubicBezTo>
                            <a:pt x="1565" y="2286"/>
                            <a:pt x="1565" y="2286"/>
                            <a:pt x="1565" y="2286"/>
                          </a:cubicBezTo>
                          <a:cubicBezTo>
                            <a:pt x="1565" y="2286"/>
                            <a:pt x="1565" y="2286"/>
                            <a:pt x="1565" y="2286"/>
                          </a:cubicBezTo>
                          <a:cubicBezTo>
                            <a:pt x="1566" y="2286"/>
                            <a:pt x="1566" y="2286"/>
                            <a:pt x="1566" y="2286"/>
                          </a:cubicBezTo>
                          <a:cubicBezTo>
                            <a:pt x="1566" y="2286"/>
                            <a:pt x="1566" y="2286"/>
                            <a:pt x="1566" y="2286"/>
                          </a:cubicBezTo>
                          <a:cubicBezTo>
                            <a:pt x="1566" y="2286"/>
                            <a:pt x="1566" y="2286"/>
                            <a:pt x="1567" y="2286"/>
                          </a:cubicBezTo>
                          <a:cubicBezTo>
                            <a:pt x="1567" y="2286"/>
                            <a:pt x="1567" y="2286"/>
                            <a:pt x="1567" y="2286"/>
                          </a:cubicBezTo>
                          <a:cubicBezTo>
                            <a:pt x="1567" y="2286"/>
                            <a:pt x="1567" y="2286"/>
                            <a:pt x="1567" y="2286"/>
                          </a:cubicBezTo>
                          <a:cubicBezTo>
                            <a:pt x="1567" y="2286"/>
                            <a:pt x="1568" y="2286"/>
                            <a:pt x="1568" y="2286"/>
                          </a:cubicBezTo>
                          <a:cubicBezTo>
                            <a:pt x="1568" y="2286"/>
                            <a:pt x="1568" y="2287"/>
                            <a:pt x="1568" y="2287"/>
                          </a:cubicBezTo>
                          <a:cubicBezTo>
                            <a:pt x="1568" y="2287"/>
                            <a:pt x="1568" y="2286"/>
                            <a:pt x="1568" y="2286"/>
                          </a:cubicBezTo>
                          <a:cubicBezTo>
                            <a:pt x="1568" y="2286"/>
                            <a:pt x="1569" y="2286"/>
                            <a:pt x="1569" y="2286"/>
                          </a:cubicBezTo>
                          <a:cubicBezTo>
                            <a:pt x="1569" y="2286"/>
                            <a:pt x="1569" y="2287"/>
                            <a:pt x="1569" y="2287"/>
                          </a:cubicBezTo>
                          <a:cubicBezTo>
                            <a:pt x="1569" y="2287"/>
                            <a:pt x="1569" y="2286"/>
                            <a:pt x="1569" y="2286"/>
                          </a:cubicBezTo>
                          <a:cubicBezTo>
                            <a:pt x="1570" y="2286"/>
                            <a:pt x="1570" y="2286"/>
                            <a:pt x="1570" y="2286"/>
                          </a:cubicBezTo>
                          <a:cubicBezTo>
                            <a:pt x="1570" y="2286"/>
                            <a:pt x="1570" y="2286"/>
                            <a:pt x="1570" y="2286"/>
                          </a:cubicBezTo>
                          <a:cubicBezTo>
                            <a:pt x="1570" y="2286"/>
                            <a:pt x="1570" y="2286"/>
                            <a:pt x="1571" y="2286"/>
                          </a:cubicBezTo>
                          <a:cubicBezTo>
                            <a:pt x="1571" y="2286"/>
                            <a:pt x="1571" y="2286"/>
                            <a:pt x="1571" y="2286"/>
                          </a:cubicBezTo>
                          <a:cubicBezTo>
                            <a:pt x="1571" y="2286"/>
                            <a:pt x="1571" y="2286"/>
                            <a:pt x="1571" y="2286"/>
                          </a:cubicBezTo>
                          <a:cubicBezTo>
                            <a:pt x="1571" y="2286"/>
                            <a:pt x="1572" y="2286"/>
                            <a:pt x="1572" y="2287"/>
                          </a:cubicBezTo>
                          <a:cubicBezTo>
                            <a:pt x="1572" y="2287"/>
                            <a:pt x="1572" y="2287"/>
                            <a:pt x="1572" y="2287"/>
                          </a:cubicBezTo>
                          <a:cubicBezTo>
                            <a:pt x="1572" y="2287"/>
                            <a:pt x="1572" y="2286"/>
                            <a:pt x="1572" y="2286"/>
                          </a:cubicBezTo>
                          <a:cubicBezTo>
                            <a:pt x="1573" y="2286"/>
                            <a:pt x="1573" y="2286"/>
                            <a:pt x="1573" y="2286"/>
                          </a:cubicBezTo>
                          <a:cubicBezTo>
                            <a:pt x="1573" y="2286"/>
                            <a:pt x="1573" y="2286"/>
                            <a:pt x="1573" y="2286"/>
                          </a:cubicBezTo>
                          <a:cubicBezTo>
                            <a:pt x="1573" y="2286"/>
                            <a:pt x="1573" y="2287"/>
                            <a:pt x="1574" y="2287"/>
                          </a:cubicBezTo>
                          <a:cubicBezTo>
                            <a:pt x="1574" y="2287"/>
                            <a:pt x="1574" y="2286"/>
                            <a:pt x="1574" y="2286"/>
                          </a:cubicBezTo>
                          <a:cubicBezTo>
                            <a:pt x="1574" y="2286"/>
                            <a:pt x="1574" y="2286"/>
                            <a:pt x="1574" y="2286"/>
                          </a:cubicBezTo>
                          <a:cubicBezTo>
                            <a:pt x="1574" y="2286"/>
                            <a:pt x="1575" y="2287"/>
                            <a:pt x="1575" y="2287"/>
                          </a:cubicBezTo>
                          <a:cubicBezTo>
                            <a:pt x="1575" y="2287"/>
                            <a:pt x="1575" y="2286"/>
                            <a:pt x="1575" y="2286"/>
                          </a:cubicBezTo>
                          <a:cubicBezTo>
                            <a:pt x="1575" y="2286"/>
                            <a:pt x="1575" y="2287"/>
                            <a:pt x="1575" y="2287"/>
                          </a:cubicBezTo>
                          <a:cubicBezTo>
                            <a:pt x="1575" y="2287"/>
                            <a:pt x="1576" y="2286"/>
                            <a:pt x="1576" y="2286"/>
                          </a:cubicBezTo>
                          <a:cubicBezTo>
                            <a:pt x="1576" y="2286"/>
                            <a:pt x="1576" y="2286"/>
                            <a:pt x="1576" y="2286"/>
                          </a:cubicBezTo>
                          <a:cubicBezTo>
                            <a:pt x="1576" y="2286"/>
                            <a:pt x="1576" y="2287"/>
                            <a:pt x="1576" y="2287"/>
                          </a:cubicBezTo>
                          <a:cubicBezTo>
                            <a:pt x="1577" y="2287"/>
                            <a:pt x="1577" y="2286"/>
                            <a:pt x="1577" y="2286"/>
                          </a:cubicBezTo>
                          <a:cubicBezTo>
                            <a:pt x="1577" y="2286"/>
                            <a:pt x="1577" y="2287"/>
                            <a:pt x="1577" y="2287"/>
                          </a:cubicBezTo>
                          <a:cubicBezTo>
                            <a:pt x="1577" y="2287"/>
                            <a:pt x="1577" y="2287"/>
                            <a:pt x="1578" y="2287"/>
                          </a:cubicBezTo>
                          <a:cubicBezTo>
                            <a:pt x="1578" y="2287"/>
                            <a:pt x="1578" y="2287"/>
                            <a:pt x="1578" y="2287"/>
                          </a:cubicBezTo>
                          <a:cubicBezTo>
                            <a:pt x="1578" y="2287"/>
                            <a:pt x="1578" y="2287"/>
                            <a:pt x="1578" y="2287"/>
                          </a:cubicBezTo>
                          <a:cubicBezTo>
                            <a:pt x="1578" y="2287"/>
                            <a:pt x="1579" y="2286"/>
                            <a:pt x="1579" y="2286"/>
                          </a:cubicBezTo>
                          <a:cubicBezTo>
                            <a:pt x="1579" y="2286"/>
                            <a:pt x="1579" y="2287"/>
                            <a:pt x="1579" y="2287"/>
                          </a:cubicBezTo>
                          <a:cubicBezTo>
                            <a:pt x="1579" y="2287"/>
                            <a:pt x="1579" y="2287"/>
                            <a:pt x="1579" y="2287"/>
                          </a:cubicBezTo>
                          <a:cubicBezTo>
                            <a:pt x="1580" y="2287"/>
                            <a:pt x="1580" y="2287"/>
                            <a:pt x="1580" y="2287"/>
                          </a:cubicBezTo>
                          <a:cubicBezTo>
                            <a:pt x="1580" y="2287"/>
                            <a:pt x="1580" y="2287"/>
                            <a:pt x="1580" y="2287"/>
                          </a:cubicBezTo>
                          <a:cubicBezTo>
                            <a:pt x="1580" y="2287"/>
                            <a:pt x="1580" y="2288"/>
                            <a:pt x="1581" y="2288"/>
                          </a:cubicBezTo>
                          <a:cubicBezTo>
                            <a:pt x="1581" y="2288"/>
                            <a:pt x="1581" y="2287"/>
                            <a:pt x="1581" y="2287"/>
                          </a:cubicBezTo>
                          <a:cubicBezTo>
                            <a:pt x="1581" y="2286"/>
                            <a:pt x="1581" y="2287"/>
                            <a:pt x="1581" y="2287"/>
                          </a:cubicBezTo>
                          <a:cubicBezTo>
                            <a:pt x="1581" y="2287"/>
                            <a:pt x="1581" y="2287"/>
                            <a:pt x="1582" y="2287"/>
                          </a:cubicBezTo>
                          <a:cubicBezTo>
                            <a:pt x="1582" y="2287"/>
                            <a:pt x="1582" y="2287"/>
                            <a:pt x="1582" y="2287"/>
                          </a:cubicBezTo>
                          <a:cubicBezTo>
                            <a:pt x="1582" y="2287"/>
                            <a:pt x="1582" y="2287"/>
                            <a:pt x="1582" y="2287"/>
                          </a:cubicBezTo>
                          <a:cubicBezTo>
                            <a:pt x="1582" y="2287"/>
                            <a:pt x="1583" y="2287"/>
                            <a:pt x="1583" y="2287"/>
                          </a:cubicBezTo>
                          <a:cubicBezTo>
                            <a:pt x="1583" y="2287"/>
                            <a:pt x="1583" y="2286"/>
                            <a:pt x="1583" y="2286"/>
                          </a:cubicBezTo>
                          <a:cubicBezTo>
                            <a:pt x="1583" y="2286"/>
                            <a:pt x="1583" y="2286"/>
                            <a:pt x="1583" y="2286"/>
                          </a:cubicBezTo>
                          <a:cubicBezTo>
                            <a:pt x="1584" y="2286"/>
                            <a:pt x="1584" y="2287"/>
                            <a:pt x="1584" y="2287"/>
                          </a:cubicBezTo>
                          <a:cubicBezTo>
                            <a:pt x="1584" y="2287"/>
                            <a:pt x="1584" y="2287"/>
                            <a:pt x="1584" y="2287"/>
                          </a:cubicBezTo>
                          <a:cubicBezTo>
                            <a:pt x="1584" y="2287"/>
                            <a:pt x="1584" y="2287"/>
                            <a:pt x="1585" y="2287"/>
                          </a:cubicBezTo>
                          <a:cubicBezTo>
                            <a:pt x="1585" y="2287"/>
                            <a:pt x="1585" y="2287"/>
                            <a:pt x="1585" y="2287"/>
                          </a:cubicBezTo>
                          <a:cubicBezTo>
                            <a:pt x="1585" y="2287"/>
                            <a:pt x="1585" y="2286"/>
                            <a:pt x="1585" y="2286"/>
                          </a:cubicBezTo>
                          <a:cubicBezTo>
                            <a:pt x="1585" y="2286"/>
                            <a:pt x="1586" y="2287"/>
                            <a:pt x="1586" y="2287"/>
                          </a:cubicBezTo>
                          <a:cubicBezTo>
                            <a:pt x="1586" y="2287"/>
                            <a:pt x="1586" y="2287"/>
                            <a:pt x="1586" y="2287"/>
                          </a:cubicBezTo>
                          <a:cubicBezTo>
                            <a:pt x="1586" y="2287"/>
                            <a:pt x="1586" y="2286"/>
                            <a:pt x="1586" y="2286"/>
                          </a:cubicBezTo>
                          <a:cubicBezTo>
                            <a:pt x="1587" y="2286"/>
                            <a:pt x="1587" y="2287"/>
                            <a:pt x="1587" y="2287"/>
                          </a:cubicBezTo>
                          <a:cubicBezTo>
                            <a:pt x="1587" y="2287"/>
                            <a:pt x="1587" y="2287"/>
                            <a:pt x="1587" y="2287"/>
                          </a:cubicBezTo>
                          <a:cubicBezTo>
                            <a:pt x="1587" y="2287"/>
                            <a:pt x="1587" y="2287"/>
                            <a:pt x="1587" y="2287"/>
                          </a:cubicBezTo>
                          <a:cubicBezTo>
                            <a:pt x="1588" y="2287"/>
                            <a:pt x="1588" y="2287"/>
                            <a:pt x="1588" y="2287"/>
                          </a:cubicBezTo>
                          <a:cubicBezTo>
                            <a:pt x="1588" y="2287"/>
                            <a:pt x="1588" y="2286"/>
                            <a:pt x="1588" y="2286"/>
                          </a:cubicBezTo>
                          <a:cubicBezTo>
                            <a:pt x="1588" y="2286"/>
                            <a:pt x="1588" y="2286"/>
                            <a:pt x="1589" y="2286"/>
                          </a:cubicBezTo>
                          <a:cubicBezTo>
                            <a:pt x="1589" y="2286"/>
                            <a:pt x="1589" y="2286"/>
                            <a:pt x="1589" y="2286"/>
                          </a:cubicBezTo>
                          <a:cubicBezTo>
                            <a:pt x="1589" y="2287"/>
                            <a:pt x="1589" y="2286"/>
                            <a:pt x="1589" y="2286"/>
                          </a:cubicBezTo>
                          <a:cubicBezTo>
                            <a:pt x="1589" y="2286"/>
                            <a:pt x="1590" y="2287"/>
                            <a:pt x="1590" y="2287"/>
                          </a:cubicBezTo>
                          <a:cubicBezTo>
                            <a:pt x="1590" y="2287"/>
                            <a:pt x="1590" y="2287"/>
                            <a:pt x="1590" y="2287"/>
                          </a:cubicBezTo>
                          <a:cubicBezTo>
                            <a:pt x="1590" y="2287"/>
                            <a:pt x="1590" y="2287"/>
                            <a:pt x="1590" y="2287"/>
                          </a:cubicBezTo>
                          <a:cubicBezTo>
                            <a:pt x="1591" y="2287"/>
                            <a:pt x="1591" y="2287"/>
                            <a:pt x="1591" y="2287"/>
                          </a:cubicBezTo>
                          <a:cubicBezTo>
                            <a:pt x="1591" y="2287"/>
                            <a:pt x="1591" y="2287"/>
                            <a:pt x="1591" y="2287"/>
                          </a:cubicBezTo>
                          <a:cubicBezTo>
                            <a:pt x="1591" y="2287"/>
                            <a:pt x="1591" y="2286"/>
                            <a:pt x="1592" y="2286"/>
                          </a:cubicBezTo>
                          <a:cubicBezTo>
                            <a:pt x="1592" y="2286"/>
                            <a:pt x="1592" y="2286"/>
                            <a:pt x="1592" y="2286"/>
                          </a:cubicBezTo>
                          <a:cubicBezTo>
                            <a:pt x="1592" y="2287"/>
                            <a:pt x="1592" y="2287"/>
                            <a:pt x="1592" y="2287"/>
                          </a:cubicBezTo>
                          <a:cubicBezTo>
                            <a:pt x="1592" y="2287"/>
                            <a:pt x="1593" y="2287"/>
                            <a:pt x="1593" y="2287"/>
                          </a:cubicBezTo>
                          <a:cubicBezTo>
                            <a:pt x="1593" y="2287"/>
                            <a:pt x="1593" y="2287"/>
                            <a:pt x="1593" y="2287"/>
                          </a:cubicBezTo>
                          <a:cubicBezTo>
                            <a:pt x="1593" y="2287"/>
                            <a:pt x="1593" y="2287"/>
                            <a:pt x="1593" y="2287"/>
                          </a:cubicBezTo>
                          <a:cubicBezTo>
                            <a:pt x="1593" y="2287"/>
                            <a:pt x="1594" y="2287"/>
                            <a:pt x="1594" y="2287"/>
                          </a:cubicBezTo>
                          <a:cubicBezTo>
                            <a:pt x="1594" y="2287"/>
                            <a:pt x="1594" y="2287"/>
                            <a:pt x="1594" y="2287"/>
                          </a:cubicBezTo>
                          <a:cubicBezTo>
                            <a:pt x="1594" y="2287"/>
                            <a:pt x="1594" y="2287"/>
                            <a:pt x="1594" y="2287"/>
                          </a:cubicBezTo>
                          <a:cubicBezTo>
                            <a:pt x="1595" y="2287"/>
                            <a:pt x="1595" y="2287"/>
                            <a:pt x="1595" y="2287"/>
                          </a:cubicBezTo>
                          <a:cubicBezTo>
                            <a:pt x="1595" y="2287"/>
                            <a:pt x="1595" y="2287"/>
                            <a:pt x="1595" y="2287"/>
                          </a:cubicBezTo>
                          <a:cubicBezTo>
                            <a:pt x="1595" y="2287"/>
                            <a:pt x="1595" y="2287"/>
                            <a:pt x="1596" y="2287"/>
                          </a:cubicBezTo>
                          <a:cubicBezTo>
                            <a:pt x="1596" y="2287"/>
                            <a:pt x="1596" y="2287"/>
                            <a:pt x="1596" y="2287"/>
                          </a:cubicBezTo>
                          <a:cubicBezTo>
                            <a:pt x="1596" y="2287"/>
                            <a:pt x="1596" y="2286"/>
                            <a:pt x="1596" y="2286"/>
                          </a:cubicBezTo>
                          <a:cubicBezTo>
                            <a:pt x="1596" y="2286"/>
                            <a:pt x="1597" y="2287"/>
                            <a:pt x="1597" y="2287"/>
                          </a:cubicBezTo>
                          <a:cubicBezTo>
                            <a:pt x="1597" y="2287"/>
                            <a:pt x="1597" y="2287"/>
                            <a:pt x="1597" y="2287"/>
                          </a:cubicBezTo>
                          <a:cubicBezTo>
                            <a:pt x="1597" y="2287"/>
                            <a:pt x="1597" y="2287"/>
                            <a:pt x="1597" y="2287"/>
                          </a:cubicBezTo>
                          <a:cubicBezTo>
                            <a:pt x="1598" y="2287"/>
                            <a:pt x="1598" y="2287"/>
                            <a:pt x="1598" y="2287"/>
                          </a:cubicBezTo>
                          <a:cubicBezTo>
                            <a:pt x="1598" y="2287"/>
                            <a:pt x="1598" y="2287"/>
                            <a:pt x="1598" y="2287"/>
                          </a:cubicBezTo>
                          <a:cubicBezTo>
                            <a:pt x="1598" y="2287"/>
                            <a:pt x="1598" y="2287"/>
                            <a:pt x="1599" y="2287"/>
                          </a:cubicBezTo>
                          <a:cubicBezTo>
                            <a:pt x="1599" y="2287"/>
                            <a:pt x="1599" y="2286"/>
                            <a:pt x="1599" y="2286"/>
                          </a:cubicBezTo>
                          <a:cubicBezTo>
                            <a:pt x="1599" y="2286"/>
                            <a:pt x="1599" y="2287"/>
                            <a:pt x="1599" y="2287"/>
                          </a:cubicBezTo>
                          <a:cubicBezTo>
                            <a:pt x="1599" y="2287"/>
                            <a:pt x="1600" y="2287"/>
                            <a:pt x="1600" y="2287"/>
                          </a:cubicBezTo>
                          <a:cubicBezTo>
                            <a:pt x="1600" y="2287"/>
                            <a:pt x="1600" y="2286"/>
                            <a:pt x="1600" y="2286"/>
                          </a:cubicBezTo>
                          <a:cubicBezTo>
                            <a:pt x="1600" y="2286"/>
                            <a:pt x="1600" y="2286"/>
                            <a:pt x="1600" y="2286"/>
                          </a:cubicBezTo>
                          <a:cubicBezTo>
                            <a:pt x="1600" y="2287"/>
                            <a:pt x="1601" y="2287"/>
                            <a:pt x="1601" y="2287"/>
                          </a:cubicBezTo>
                          <a:cubicBezTo>
                            <a:pt x="1601" y="2287"/>
                            <a:pt x="1601" y="2287"/>
                            <a:pt x="1601" y="2287"/>
                          </a:cubicBezTo>
                          <a:cubicBezTo>
                            <a:pt x="1601" y="2287"/>
                            <a:pt x="1601" y="2287"/>
                            <a:pt x="1601" y="2287"/>
                          </a:cubicBezTo>
                          <a:cubicBezTo>
                            <a:pt x="1602" y="2287"/>
                            <a:pt x="1602" y="2287"/>
                            <a:pt x="1602" y="2287"/>
                          </a:cubicBezTo>
                          <a:cubicBezTo>
                            <a:pt x="1602" y="2287"/>
                            <a:pt x="1602" y="2287"/>
                            <a:pt x="1602" y="2287"/>
                          </a:cubicBezTo>
                          <a:cubicBezTo>
                            <a:pt x="1602" y="2287"/>
                            <a:pt x="1602" y="2287"/>
                            <a:pt x="1603" y="2287"/>
                          </a:cubicBezTo>
                          <a:cubicBezTo>
                            <a:pt x="1603" y="2287"/>
                            <a:pt x="1603" y="2287"/>
                            <a:pt x="1603" y="2287"/>
                          </a:cubicBezTo>
                          <a:cubicBezTo>
                            <a:pt x="1603" y="2287"/>
                            <a:pt x="1603" y="2286"/>
                            <a:pt x="1603" y="2286"/>
                          </a:cubicBezTo>
                          <a:cubicBezTo>
                            <a:pt x="1603" y="2286"/>
                            <a:pt x="1604" y="2286"/>
                            <a:pt x="1604" y="2286"/>
                          </a:cubicBezTo>
                          <a:cubicBezTo>
                            <a:pt x="1604" y="2286"/>
                            <a:pt x="1604" y="2287"/>
                            <a:pt x="1604" y="2287"/>
                          </a:cubicBezTo>
                          <a:cubicBezTo>
                            <a:pt x="1604" y="2287"/>
                            <a:pt x="1604" y="2287"/>
                            <a:pt x="1604" y="2287"/>
                          </a:cubicBezTo>
                          <a:cubicBezTo>
                            <a:pt x="1605" y="2287"/>
                            <a:pt x="1605" y="2287"/>
                            <a:pt x="1605" y="2287"/>
                          </a:cubicBezTo>
                          <a:cubicBezTo>
                            <a:pt x="1605" y="2287"/>
                            <a:pt x="1605" y="2287"/>
                            <a:pt x="1605" y="2287"/>
                          </a:cubicBezTo>
                          <a:cubicBezTo>
                            <a:pt x="1605" y="2287"/>
                            <a:pt x="1605" y="2287"/>
                            <a:pt x="1606" y="2287"/>
                          </a:cubicBezTo>
                          <a:cubicBezTo>
                            <a:pt x="1606" y="2287"/>
                            <a:pt x="1606" y="2287"/>
                            <a:pt x="1606" y="2287"/>
                          </a:cubicBezTo>
                          <a:cubicBezTo>
                            <a:pt x="1606" y="2287"/>
                            <a:pt x="1606" y="2286"/>
                            <a:pt x="1606" y="2286"/>
                          </a:cubicBezTo>
                          <a:cubicBezTo>
                            <a:pt x="1606" y="2286"/>
                            <a:pt x="1606" y="2287"/>
                            <a:pt x="1607" y="2287"/>
                          </a:cubicBezTo>
                          <a:cubicBezTo>
                            <a:pt x="1607" y="2287"/>
                            <a:pt x="1607" y="2287"/>
                            <a:pt x="1607" y="2287"/>
                          </a:cubicBezTo>
                          <a:cubicBezTo>
                            <a:pt x="1607" y="2287"/>
                            <a:pt x="1607" y="2287"/>
                            <a:pt x="1607" y="2287"/>
                          </a:cubicBezTo>
                          <a:cubicBezTo>
                            <a:pt x="1607" y="2287"/>
                            <a:pt x="1608" y="2287"/>
                            <a:pt x="1608" y="2287"/>
                          </a:cubicBezTo>
                          <a:cubicBezTo>
                            <a:pt x="1608" y="2287"/>
                            <a:pt x="1608" y="2287"/>
                            <a:pt x="1608" y="2287"/>
                          </a:cubicBezTo>
                          <a:cubicBezTo>
                            <a:pt x="1608" y="2287"/>
                            <a:pt x="1608" y="2287"/>
                            <a:pt x="1608" y="2287"/>
                          </a:cubicBezTo>
                          <a:cubicBezTo>
                            <a:pt x="1609" y="2287"/>
                            <a:pt x="1609" y="2287"/>
                            <a:pt x="1609" y="2287"/>
                          </a:cubicBezTo>
                          <a:cubicBezTo>
                            <a:pt x="1609" y="2287"/>
                            <a:pt x="1609" y="2287"/>
                            <a:pt x="1609" y="2287"/>
                          </a:cubicBezTo>
                          <a:cubicBezTo>
                            <a:pt x="1609" y="2287"/>
                            <a:pt x="1609" y="2287"/>
                            <a:pt x="1610" y="2287"/>
                          </a:cubicBezTo>
                          <a:cubicBezTo>
                            <a:pt x="1610" y="2287"/>
                            <a:pt x="1610" y="2287"/>
                            <a:pt x="1610" y="2287"/>
                          </a:cubicBezTo>
                          <a:cubicBezTo>
                            <a:pt x="1610" y="2287"/>
                            <a:pt x="1610" y="2287"/>
                            <a:pt x="1610" y="2287"/>
                          </a:cubicBezTo>
                          <a:cubicBezTo>
                            <a:pt x="1610" y="2287"/>
                            <a:pt x="1611" y="2287"/>
                            <a:pt x="1611" y="2286"/>
                          </a:cubicBezTo>
                          <a:cubicBezTo>
                            <a:pt x="1611" y="2286"/>
                            <a:pt x="1611" y="2287"/>
                            <a:pt x="1611" y="2287"/>
                          </a:cubicBezTo>
                          <a:cubicBezTo>
                            <a:pt x="1611" y="2287"/>
                            <a:pt x="1611" y="2287"/>
                            <a:pt x="1611" y="2287"/>
                          </a:cubicBezTo>
                          <a:cubicBezTo>
                            <a:pt x="1612" y="2287"/>
                            <a:pt x="1612" y="2287"/>
                            <a:pt x="1612" y="2287"/>
                          </a:cubicBezTo>
                          <a:cubicBezTo>
                            <a:pt x="1612" y="2287"/>
                            <a:pt x="1612" y="2287"/>
                            <a:pt x="1612" y="2287"/>
                          </a:cubicBezTo>
                          <a:cubicBezTo>
                            <a:pt x="1612" y="2287"/>
                            <a:pt x="1612" y="2287"/>
                            <a:pt x="1612" y="2287"/>
                          </a:cubicBezTo>
                          <a:cubicBezTo>
                            <a:pt x="1613" y="2287"/>
                            <a:pt x="1613" y="2287"/>
                            <a:pt x="1613" y="2287"/>
                          </a:cubicBezTo>
                          <a:cubicBezTo>
                            <a:pt x="1613" y="2287"/>
                            <a:pt x="1613" y="2287"/>
                            <a:pt x="1613" y="2287"/>
                          </a:cubicBezTo>
                          <a:cubicBezTo>
                            <a:pt x="1613" y="2287"/>
                            <a:pt x="1613" y="2287"/>
                            <a:pt x="1614" y="2287"/>
                          </a:cubicBezTo>
                          <a:cubicBezTo>
                            <a:pt x="1614" y="2287"/>
                            <a:pt x="1614" y="2287"/>
                            <a:pt x="1614" y="2287"/>
                          </a:cubicBezTo>
                          <a:cubicBezTo>
                            <a:pt x="1614" y="2287"/>
                            <a:pt x="1614" y="2287"/>
                            <a:pt x="1614" y="2287"/>
                          </a:cubicBezTo>
                          <a:cubicBezTo>
                            <a:pt x="1614" y="2287"/>
                            <a:pt x="1615" y="2287"/>
                            <a:pt x="1615" y="2287"/>
                          </a:cubicBezTo>
                          <a:cubicBezTo>
                            <a:pt x="1615" y="2287"/>
                            <a:pt x="1615" y="2287"/>
                            <a:pt x="1615" y="2287"/>
                          </a:cubicBezTo>
                          <a:cubicBezTo>
                            <a:pt x="1615" y="2287"/>
                            <a:pt x="1615" y="2287"/>
                            <a:pt x="1615" y="2287"/>
                          </a:cubicBezTo>
                          <a:cubicBezTo>
                            <a:pt x="1616" y="2287"/>
                            <a:pt x="1616" y="2287"/>
                            <a:pt x="1616" y="2287"/>
                          </a:cubicBezTo>
                          <a:cubicBezTo>
                            <a:pt x="1616" y="2287"/>
                            <a:pt x="1616" y="2287"/>
                            <a:pt x="1616" y="2287"/>
                          </a:cubicBezTo>
                          <a:cubicBezTo>
                            <a:pt x="1616" y="2287"/>
                            <a:pt x="1616" y="2287"/>
                            <a:pt x="1617" y="2287"/>
                          </a:cubicBezTo>
                          <a:cubicBezTo>
                            <a:pt x="1617" y="2287"/>
                            <a:pt x="1617" y="2287"/>
                            <a:pt x="1617" y="2287"/>
                          </a:cubicBezTo>
                          <a:cubicBezTo>
                            <a:pt x="1617" y="2287"/>
                            <a:pt x="1617" y="2287"/>
                            <a:pt x="1617" y="2287"/>
                          </a:cubicBezTo>
                          <a:cubicBezTo>
                            <a:pt x="1617" y="2287"/>
                            <a:pt x="1618" y="2287"/>
                            <a:pt x="1618" y="2287"/>
                          </a:cubicBezTo>
                          <a:cubicBezTo>
                            <a:pt x="1618" y="2287"/>
                            <a:pt x="1618" y="2287"/>
                            <a:pt x="1618" y="2287"/>
                          </a:cubicBezTo>
                          <a:cubicBezTo>
                            <a:pt x="1618" y="2287"/>
                            <a:pt x="1618" y="2287"/>
                            <a:pt x="1618" y="2287"/>
                          </a:cubicBezTo>
                          <a:cubicBezTo>
                            <a:pt x="1618" y="2287"/>
                            <a:pt x="1619" y="2287"/>
                            <a:pt x="1619" y="2287"/>
                          </a:cubicBezTo>
                          <a:cubicBezTo>
                            <a:pt x="1619" y="2287"/>
                            <a:pt x="1619" y="2287"/>
                            <a:pt x="1619" y="2287"/>
                          </a:cubicBezTo>
                          <a:cubicBezTo>
                            <a:pt x="1619" y="2287"/>
                            <a:pt x="1619" y="2287"/>
                            <a:pt x="1619" y="2287"/>
                          </a:cubicBezTo>
                          <a:cubicBezTo>
                            <a:pt x="1620" y="2287"/>
                            <a:pt x="1620" y="2287"/>
                            <a:pt x="1620" y="2287"/>
                          </a:cubicBezTo>
                          <a:cubicBezTo>
                            <a:pt x="1620" y="2287"/>
                            <a:pt x="1620" y="2287"/>
                            <a:pt x="1620" y="2287"/>
                          </a:cubicBezTo>
                          <a:cubicBezTo>
                            <a:pt x="1620" y="2287"/>
                            <a:pt x="1620" y="2287"/>
                            <a:pt x="1621" y="2287"/>
                          </a:cubicBezTo>
                          <a:cubicBezTo>
                            <a:pt x="1621" y="2287"/>
                            <a:pt x="1621" y="2287"/>
                            <a:pt x="1621" y="2287"/>
                          </a:cubicBezTo>
                          <a:cubicBezTo>
                            <a:pt x="1621" y="2287"/>
                            <a:pt x="1621" y="2287"/>
                            <a:pt x="1621" y="2287"/>
                          </a:cubicBezTo>
                          <a:cubicBezTo>
                            <a:pt x="1621" y="2287"/>
                            <a:pt x="1622" y="2287"/>
                            <a:pt x="1622" y="2287"/>
                          </a:cubicBezTo>
                          <a:cubicBezTo>
                            <a:pt x="1622" y="2287"/>
                            <a:pt x="1622" y="2287"/>
                            <a:pt x="1622" y="2287"/>
                          </a:cubicBezTo>
                          <a:cubicBezTo>
                            <a:pt x="1622" y="2287"/>
                            <a:pt x="1622" y="2287"/>
                            <a:pt x="1622" y="2287"/>
                          </a:cubicBezTo>
                          <a:cubicBezTo>
                            <a:pt x="1623" y="2287"/>
                            <a:pt x="1623" y="2287"/>
                            <a:pt x="1623" y="2287"/>
                          </a:cubicBezTo>
                          <a:cubicBezTo>
                            <a:pt x="1623" y="2287"/>
                            <a:pt x="1623" y="2287"/>
                            <a:pt x="1623" y="2287"/>
                          </a:cubicBezTo>
                          <a:cubicBezTo>
                            <a:pt x="1623" y="2287"/>
                            <a:pt x="1623" y="2287"/>
                            <a:pt x="1624" y="2287"/>
                          </a:cubicBezTo>
                          <a:cubicBezTo>
                            <a:pt x="1624" y="2287"/>
                            <a:pt x="1624" y="2287"/>
                            <a:pt x="1624" y="2287"/>
                          </a:cubicBezTo>
                          <a:cubicBezTo>
                            <a:pt x="1624" y="2287"/>
                            <a:pt x="1624" y="2287"/>
                            <a:pt x="1624" y="2287"/>
                          </a:cubicBezTo>
                          <a:cubicBezTo>
                            <a:pt x="1624" y="2287"/>
                            <a:pt x="1625" y="2287"/>
                            <a:pt x="1625" y="2287"/>
                          </a:cubicBezTo>
                          <a:cubicBezTo>
                            <a:pt x="1625" y="2287"/>
                            <a:pt x="1625" y="2287"/>
                            <a:pt x="1625" y="2287"/>
                          </a:cubicBezTo>
                          <a:cubicBezTo>
                            <a:pt x="1625" y="2287"/>
                            <a:pt x="1625" y="2287"/>
                            <a:pt x="1625" y="2287"/>
                          </a:cubicBezTo>
                          <a:cubicBezTo>
                            <a:pt x="1625" y="2287"/>
                            <a:pt x="1626" y="2287"/>
                            <a:pt x="1626" y="2287"/>
                          </a:cubicBezTo>
                          <a:cubicBezTo>
                            <a:pt x="1626" y="2287"/>
                            <a:pt x="1626" y="2287"/>
                            <a:pt x="1626" y="2287"/>
                          </a:cubicBezTo>
                          <a:cubicBezTo>
                            <a:pt x="1626" y="2287"/>
                            <a:pt x="1626" y="2287"/>
                            <a:pt x="1626" y="2287"/>
                          </a:cubicBezTo>
                          <a:cubicBezTo>
                            <a:pt x="1627" y="2287"/>
                            <a:pt x="1627" y="2287"/>
                            <a:pt x="1627" y="2287"/>
                          </a:cubicBezTo>
                          <a:cubicBezTo>
                            <a:pt x="1627" y="2287"/>
                            <a:pt x="1627" y="2288"/>
                            <a:pt x="1627" y="2287"/>
                          </a:cubicBezTo>
                          <a:cubicBezTo>
                            <a:pt x="1627" y="2287"/>
                            <a:pt x="1627" y="2287"/>
                            <a:pt x="1628" y="2287"/>
                          </a:cubicBezTo>
                          <a:cubicBezTo>
                            <a:pt x="1628" y="2287"/>
                            <a:pt x="1628" y="2287"/>
                            <a:pt x="1628" y="2287"/>
                          </a:cubicBezTo>
                          <a:cubicBezTo>
                            <a:pt x="1628" y="2287"/>
                            <a:pt x="1628" y="2287"/>
                            <a:pt x="1628" y="2287"/>
                          </a:cubicBezTo>
                          <a:cubicBezTo>
                            <a:pt x="1628" y="2287"/>
                            <a:pt x="1629" y="2287"/>
                            <a:pt x="1629" y="2287"/>
                          </a:cubicBezTo>
                          <a:cubicBezTo>
                            <a:pt x="1629" y="2287"/>
                            <a:pt x="1629" y="2287"/>
                            <a:pt x="1629" y="2287"/>
                          </a:cubicBezTo>
                          <a:cubicBezTo>
                            <a:pt x="1629" y="2287"/>
                            <a:pt x="1629" y="2287"/>
                            <a:pt x="1629" y="2287"/>
                          </a:cubicBezTo>
                          <a:cubicBezTo>
                            <a:pt x="1630" y="2287"/>
                            <a:pt x="1630" y="2287"/>
                            <a:pt x="1630" y="2287"/>
                          </a:cubicBezTo>
                          <a:cubicBezTo>
                            <a:pt x="1630" y="2287"/>
                            <a:pt x="1630" y="2287"/>
                            <a:pt x="1630" y="2287"/>
                          </a:cubicBezTo>
                          <a:cubicBezTo>
                            <a:pt x="1630" y="2287"/>
                            <a:pt x="1630" y="2287"/>
                            <a:pt x="1631" y="2287"/>
                          </a:cubicBezTo>
                          <a:cubicBezTo>
                            <a:pt x="1631" y="2287"/>
                            <a:pt x="1631" y="2287"/>
                            <a:pt x="1631" y="2287"/>
                          </a:cubicBezTo>
                          <a:cubicBezTo>
                            <a:pt x="1631" y="2287"/>
                            <a:pt x="1631" y="2287"/>
                            <a:pt x="1631" y="2287"/>
                          </a:cubicBezTo>
                          <a:cubicBezTo>
                            <a:pt x="1631" y="2287"/>
                            <a:pt x="1631" y="2287"/>
                            <a:pt x="1632" y="2287"/>
                          </a:cubicBezTo>
                          <a:cubicBezTo>
                            <a:pt x="1632" y="2287"/>
                            <a:pt x="1632" y="2287"/>
                            <a:pt x="1632" y="2287"/>
                          </a:cubicBezTo>
                          <a:cubicBezTo>
                            <a:pt x="1632" y="2287"/>
                            <a:pt x="1632" y="2287"/>
                            <a:pt x="1632" y="2287"/>
                          </a:cubicBezTo>
                          <a:cubicBezTo>
                            <a:pt x="1632" y="2287"/>
                            <a:pt x="1633" y="2287"/>
                            <a:pt x="1633" y="2287"/>
                          </a:cubicBezTo>
                          <a:cubicBezTo>
                            <a:pt x="1633" y="2287"/>
                            <a:pt x="1633" y="2287"/>
                            <a:pt x="1633" y="2287"/>
                          </a:cubicBezTo>
                          <a:cubicBezTo>
                            <a:pt x="1633" y="2287"/>
                            <a:pt x="1633" y="2287"/>
                            <a:pt x="1633" y="2287"/>
                          </a:cubicBezTo>
                          <a:cubicBezTo>
                            <a:pt x="1634" y="2287"/>
                            <a:pt x="1634" y="2287"/>
                            <a:pt x="1634" y="2287"/>
                          </a:cubicBezTo>
                          <a:cubicBezTo>
                            <a:pt x="1634" y="2287"/>
                            <a:pt x="1634" y="2287"/>
                            <a:pt x="1634" y="2287"/>
                          </a:cubicBezTo>
                          <a:cubicBezTo>
                            <a:pt x="1634" y="2287"/>
                            <a:pt x="1634" y="2287"/>
                            <a:pt x="1635" y="2287"/>
                          </a:cubicBezTo>
                          <a:cubicBezTo>
                            <a:pt x="1635" y="2287"/>
                            <a:pt x="1635" y="2287"/>
                            <a:pt x="1635" y="2287"/>
                          </a:cubicBezTo>
                          <a:cubicBezTo>
                            <a:pt x="1635" y="2287"/>
                            <a:pt x="1635" y="2287"/>
                            <a:pt x="1635" y="2287"/>
                          </a:cubicBezTo>
                          <a:cubicBezTo>
                            <a:pt x="1635" y="2287"/>
                            <a:pt x="1636" y="2287"/>
                            <a:pt x="1636" y="2287"/>
                          </a:cubicBezTo>
                          <a:cubicBezTo>
                            <a:pt x="1636" y="2287"/>
                            <a:pt x="1636" y="2286"/>
                            <a:pt x="1636" y="2287"/>
                          </a:cubicBezTo>
                          <a:cubicBezTo>
                            <a:pt x="1636" y="2287"/>
                            <a:pt x="1636" y="2287"/>
                            <a:pt x="1636" y="2287"/>
                          </a:cubicBezTo>
                          <a:cubicBezTo>
                            <a:pt x="1637" y="2287"/>
                            <a:pt x="1637" y="2287"/>
                            <a:pt x="1637" y="2287"/>
                          </a:cubicBezTo>
                          <a:cubicBezTo>
                            <a:pt x="1637" y="2287"/>
                            <a:pt x="1637" y="2287"/>
                            <a:pt x="1637" y="2287"/>
                          </a:cubicBezTo>
                          <a:cubicBezTo>
                            <a:pt x="1637" y="2287"/>
                            <a:pt x="1637" y="2286"/>
                            <a:pt x="1637" y="2286"/>
                          </a:cubicBezTo>
                          <a:cubicBezTo>
                            <a:pt x="1638" y="2286"/>
                            <a:pt x="1638" y="2287"/>
                            <a:pt x="1638" y="2287"/>
                          </a:cubicBezTo>
                          <a:cubicBezTo>
                            <a:pt x="1638" y="2287"/>
                            <a:pt x="1638" y="2287"/>
                            <a:pt x="1638" y="2287"/>
                          </a:cubicBezTo>
                          <a:cubicBezTo>
                            <a:pt x="1638" y="2287"/>
                            <a:pt x="1638" y="2287"/>
                            <a:pt x="1639" y="2287"/>
                          </a:cubicBezTo>
                          <a:cubicBezTo>
                            <a:pt x="1639" y="2287"/>
                            <a:pt x="1639" y="2287"/>
                            <a:pt x="1639" y="2287"/>
                          </a:cubicBezTo>
                          <a:cubicBezTo>
                            <a:pt x="1639" y="2287"/>
                            <a:pt x="1639" y="2287"/>
                            <a:pt x="1639" y="2286"/>
                          </a:cubicBezTo>
                          <a:cubicBezTo>
                            <a:pt x="1639" y="2286"/>
                            <a:pt x="1640" y="2286"/>
                            <a:pt x="1640" y="2286"/>
                          </a:cubicBezTo>
                          <a:cubicBezTo>
                            <a:pt x="1640" y="2286"/>
                            <a:pt x="1640" y="2286"/>
                            <a:pt x="1640" y="2286"/>
                          </a:cubicBezTo>
                          <a:cubicBezTo>
                            <a:pt x="1640" y="2286"/>
                            <a:pt x="1640" y="2287"/>
                            <a:pt x="1640" y="2287"/>
                          </a:cubicBezTo>
                          <a:cubicBezTo>
                            <a:pt x="1641" y="2287"/>
                            <a:pt x="1641" y="2286"/>
                            <a:pt x="1641" y="2286"/>
                          </a:cubicBezTo>
                          <a:cubicBezTo>
                            <a:pt x="1641" y="2286"/>
                            <a:pt x="1641" y="2287"/>
                            <a:pt x="1641" y="2287"/>
                          </a:cubicBezTo>
                          <a:cubicBezTo>
                            <a:pt x="1641" y="2287"/>
                            <a:pt x="1641" y="2287"/>
                            <a:pt x="1642" y="2287"/>
                          </a:cubicBezTo>
                          <a:cubicBezTo>
                            <a:pt x="1642" y="2287"/>
                            <a:pt x="1642" y="2287"/>
                            <a:pt x="1642" y="2287"/>
                          </a:cubicBezTo>
                          <a:cubicBezTo>
                            <a:pt x="1642" y="2287"/>
                            <a:pt x="1642" y="2287"/>
                            <a:pt x="1642" y="2287"/>
                          </a:cubicBezTo>
                          <a:cubicBezTo>
                            <a:pt x="1642" y="2287"/>
                            <a:pt x="1643" y="2287"/>
                            <a:pt x="1643" y="2287"/>
                          </a:cubicBezTo>
                          <a:cubicBezTo>
                            <a:pt x="1643" y="2287"/>
                            <a:pt x="1643" y="2287"/>
                            <a:pt x="1643" y="2287"/>
                          </a:cubicBezTo>
                          <a:cubicBezTo>
                            <a:pt x="1643" y="2287"/>
                            <a:pt x="1643" y="2287"/>
                            <a:pt x="1643" y="2286"/>
                          </a:cubicBezTo>
                          <a:cubicBezTo>
                            <a:pt x="1644" y="2286"/>
                            <a:pt x="1644" y="2287"/>
                            <a:pt x="1644" y="2287"/>
                          </a:cubicBezTo>
                          <a:cubicBezTo>
                            <a:pt x="1644" y="2287"/>
                            <a:pt x="1644" y="2287"/>
                            <a:pt x="1644" y="2287"/>
                          </a:cubicBezTo>
                          <a:cubicBezTo>
                            <a:pt x="1644" y="2287"/>
                            <a:pt x="1644" y="2286"/>
                            <a:pt x="1644" y="2287"/>
                          </a:cubicBezTo>
                          <a:cubicBezTo>
                            <a:pt x="1645" y="2287"/>
                            <a:pt x="1645" y="2287"/>
                            <a:pt x="1645" y="2287"/>
                          </a:cubicBezTo>
                          <a:cubicBezTo>
                            <a:pt x="1645" y="2287"/>
                            <a:pt x="1646" y="2287"/>
                            <a:pt x="1646" y="2287"/>
                          </a:cubicBezTo>
                          <a:cubicBezTo>
                            <a:pt x="1646" y="2287"/>
                            <a:pt x="1646" y="2287"/>
                            <a:pt x="1646" y="2287"/>
                          </a:cubicBezTo>
                          <a:cubicBezTo>
                            <a:pt x="1646" y="2287"/>
                            <a:pt x="1646" y="2286"/>
                            <a:pt x="1646" y="2286"/>
                          </a:cubicBezTo>
                          <a:cubicBezTo>
                            <a:pt x="1647" y="2286"/>
                            <a:pt x="1647" y="2287"/>
                            <a:pt x="1647" y="2287"/>
                          </a:cubicBezTo>
                          <a:cubicBezTo>
                            <a:pt x="1647" y="2287"/>
                            <a:pt x="1647" y="2286"/>
                            <a:pt x="1647" y="2286"/>
                          </a:cubicBezTo>
                          <a:cubicBezTo>
                            <a:pt x="1647" y="2286"/>
                            <a:pt x="1647" y="2287"/>
                            <a:pt x="1648" y="2287"/>
                          </a:cubicBezTo>
                          <a:cubicBezTo>
                            <a:pt x="1648" y="2287"/>
                            <a:pt x="1648" y="2287"/>
                            <a:pt x="1648" y="2287"/>
                          </a:cubicBezTo>
                          <a:cubicBezTo>
                            <a:pt x="1648" y="2287"/>
                            <a:pt x="1648" y="2287"/>
                            <a:pt x="1648" y="2287"/>
                          </a:cubicBezTo>
                          <a:cubicBezTo>
                            <a:pt x="1648" y="2287"/>
                            <a:pt x="1649" y="2287"/>
                            <a:pt x="1649" y="2287"/>
                          </a:cubicBezTo>
                          <a:cubicBezTo>
                            <a:pt x="1649" y="2287"/>
                            <a:pt x="1649" y="2287"/>
                            <a:pt x="1649" y="2287"/>
                          </a:cubicBezTo>
                          <a:cubicBezTo>
                            <a:pt x="1649" y="2287"/>
                            <a:pt x="1649" y="2287"/>
                            <a:pt x="1649" y="2287"/>
                          </a:cubicBezTo>
                          <a:cubicBezTo>
                            <a:pt x="1650" y="2287"/>
                            <a:pt x="1650" y="2287"/>
                            <a:pt x="1650" y="2287"/>
                          </a:cubicBezTo>
                          <a:cubicBezTo>
                            <a:pt x="1650" y="2287"/>
                            <a:pt x="1650" y="2287"/>
                            <a:pt x="1650" y="2287"/>
                          </a:cubicBezTo>
                          <a:cubicBezTo>
                            <a:pt x="1650" y="2287"/>
                            <a:pt x="1650" y="2287"/>
                            <a:pt x="1650" y="2287"/>
                          </a:cubicBezTo>
                          <a:cubicBezTo>
                            <a:pt x="1651" y="2287"/>
                            <a:pt x="1651" y="2287"/>
                            <a:pt x="1651" y="2287"/>
                          </a:cubicBezTo>
                          <a:cubicBezTo>
                            <a:pt x="1651" y="2287"/>
                            <a:pt x="1651" y="2287"/>
                            <a:pt x="1651" y="2287"/>
                          </a:cubicBezTo>
                          <a:cubicBezTo>
                            <a:pt x="1651" y="2287"/>
                            <a:pt x="1651" y="2287"/>
                            <a:pt x="1652" y="2287"/>
                          </a:cubicBezTo>
                          <a:cubicBezTo>
                            <a:pt x="1652" y="2287"/>
                            <a:pt x="1652" y="2287"/>
                            <a:pt x="1652" y="2287"/>
                          </a:cubicBezTo>
                          <a:cubicBezTo>
                            <a:pt x="1652" y="2287"/>
                            <a:pt x="1652" y="2287"/>
                            <a:pt x="1652" y="2287"/>
                          </a:cubicBezTo>
                          <a:cubicBezTo>
                            <a:pt x="1652" y="2287"/>
                            <a:pt x="1653" y="2287"/>
                            <a:pt x="1653" y="2287"/>
                          </a:cubicBezTo>
                          <a:cubicBezTo>
                            <a:pt x="1653" y="2287"/>
                            <a:pt x="1653" y="2287"/>
                            <a:pt x="1653" y="2287"/>
                          </a:cubicBezTo>
                          <a:cubicBezTo>
                            <a:pt x="1653" y="2287"/>
                            <a:pt x="1653" y="2287"/>
                            <a:pt x="1653" y="2287"/>
                          </a:cubicBezTo>
                          <a:cubicBezTo>
                            <a:pt x="1654" y="2287"/>
                            <a:pt x="1654" y="2287"/>
                            <a:pt x="1654" y="2287"/>
                          </a:cubicBezTo>
                          <a:cubicBezTo>
                            <a:pt x="1654" y="2287"/>
                            <a:pt x="1654" y="2287"/>
                            <a:pt x="1654" y="2287"/>
                          </a:cubicBezTo>
                          <a:cubicBezTo>
                            <a:pt x="1654" y="2287"/>
                            <a:pt x="1654" y="2287"/>
                            <a:pt x="1655" y="2287"/>
                          </a:cubicBezTo>
                          <a:cubicBezTo>
                            <a:pt x="1655" y="2287"/>
                            <a:pt x="1655" y="2287"/>
                            <a:pt x="1655" y="2287"/>
                          </a:cubicBezTo>
                          <a:cubicBezTo>
                            <a:pt x="1655" y="2287"/>
                            <a:pt x="1655" y="2287"/>
                            <a:pt x="1655" y="2287"/>
                          </a:cubicBezTo>
                          <a:cubicBezTo>
                            <a:pt x="1655" y="2287"/>
                            <a:pt x="1656" y="2287"/>
                            <a:pt x="1656" y="2287"/>
                          </a:cubicBezTo>
                          <a:cubicBezTo>
                            <a:pt x="1656" y="2287"/>
                            <a:pt x="1656" y="2287"/>
                            <a:pt x="1656" y="2287"/>
                          </a:cubicBezTo>
                          <a:cubicBezTo>
                            <a:pt x="1656" y="2287"/>
                            <a:pt x="1656" y="2287"/>
                            <a:pt x="1656" y="2287"/>
                          </a:cubicBezTo>
                          <a:cubicBezTo>
                            <a:pt x="1657" y="2287"/>
                            <a:pt x="1657" y="2287"/>
                            <a:pt x="1657" y="2287"/>
                          </a:cubicBezTo>
                          <a:cubicBezTo>
                            <a:pt x="1657" y="2287"/>
                            <a:pt x="1657" y="2287"/>
                            <a:pt x="1657" y="2287"/>
                          </a:cubicBezTo>
                          <a:cubicBezTo>
                            <a:pt x="1657" y="2287"/>
                            <a:pt x="1657" y="2287"/>
                            <a:pt x="1657" y="2287"/>
                          </a:cubicBezTo>
                          <a:cubicBezTo>
                            <a:pt x="1658" y="2287"/>
                            <a:pt x="1658" y="2287"/>
                            <a:pt x="1658" y="2287"/>
                          </a:cubicBezTo>
                          <a:cubicBezTo>
                            <a:pt x="1658" y="2287"/>
                            <a:pt x="1658" y="2287"/>
                            <a:pt x="1658" y="2287"/>
                          </a:cubicBezTo>
                          <a:cubicBezTo>
                            <a:pt x="1658" y="2287"/>
                            <a:pt x="1658" y="2287"/>
                            <a:pt x="1659" y="2287"/>
                          </a:cubicBezTo>
                          <a:cubicBezTo>
                            <a:pt x="1659" y="2287"/>
                            <a:pt x="1659" y="2288"/>
                            <a:pt x="1659" y="2288"/>
                          </a:cubicBezTo>
                          <a:cubicBezTo>
                            <a:pt x="1659" y="2288"/>
                            <a:pt x="1659" y="2287"/>
                            <a:pt x="1659" y="2287"/>
                          </a:cubicBezTo>
                          <a:cubicBezTo>
                            <a:pt x="1659" y="2287"/>
                            <a:pt x="1660" y="2287"/>
                            <a:pt x="1660" y="2287"/>
                          </a:cubicBezTo>
                          <a:cubicBezTo>
                            <a:pt x="1660" y="2287"/>
                            <a:pt x="1660" y="2287"/>
                            <a:pt x="1660" y="2287"/>
                          </a:cubicBezTo>
                          <a:cubicBezTo>
                            <a:pt x="1660" y="2287"/>
                            <a:pt x="1660" y="2287"/>
                            <a:pt x="1660" y="2287"/>
                          </a:cubicBezTo>
                          <a:cubicBezTo>
                            <a:pt x="1661" y="2287"/>
                            <a:pt x="1661" y="2288"/>
                            <a:pt x="1661" y="2288"/>
                          </a:cubicBezTo>
                          <a:cubicBezTo>
                            <a:pt x="1661" y="2288"/>
                            <a:pt x="1661" y="2287"/>
                            <a:pt x="1661" y="2287"/>
                          </a:cubicBezTo>
                          <a:cubicBezTo>
                            <a:pt x="1661" y="2287"/>
                            <a:pt x="1661" y="2287"/>
                            <a:pt x="1662" y="2287"/>
                          </a:cubicBezTo>
                          <a:cubicBezTo>
                            <a:pt x="1662" y="2287"/>
                            <a:pt x="1662" y="2287"/>
                            <a:pt x="1662" y="2287"/>
                          </a:cubicBezTo>
                          <a:cubicBezTo>
                            <a:pt x="1662" y="2287"/>
                            <a:pt x="1662" y="2287"/>
                            <a:pt x="1662" y="2287"/>
                          </a:cubicBezTo>
                          <a:cubicBezTo>
                            <a:pt x="1662" y="2287"/>
                            <a:pt x="1663" y="2287"/>
                            <a:pt x="1663" y="2287"/>
                          </a:cubicBezTo>
                          <a:cubicBezTo>
                            <a:pt x="1663" y="2287"/>
                            <a:pt x="1663" y="2287"/>
                            <a:pt x="1663" y="2287"/>
                          </a:cubicBezTo>
                          <a:cubicBezTo>
                            <a:pt x="1663" y="2287"/>
                            <a:pt x="1663" y="2287"/>
                            <a:pt x="1663" y="2287"/>
                          </a:cubicBezTo>
                          <a:cubicBezTo>
                            <a:pt x="1663" y="2287"/>
                            <a:pt x="1664" y="2287"/>
                            <a:pt x="1664" y="2287"/>
                          </a:cubicBezTo>
                          <a:cubicBezTo>
                            <a:pt x="1664" y="2287"/>
                            <a:pt x="1664" y="2287"/>
                            <a:pt x="1664" y="2287"/>
                          </a:cubicBezTo>
                          <a:cubicBezTo>
                            <a:pt x="1664" y="2287"/>
                            <a:pt x="1664" y="2287"/>
                            <a:pt x="1664" y="2287"/>
                          </a:cubicBezTo>
                          <a:cubicBezTo>
                            <a:pt x="1665" y="2287"/>
                            <a:pt x="1665" y="2287"/>
                            <a:pt x="1665" y="2287"/>
                          </a:cubicBezTo>
                          <a:cubicBezTo>
                            <a:pt x="1665" y="2287"/>
                            <a:pt x="1665" y="2287"/>
                            <a:pt x="1665" y="2287"/>
                          </a:cubicBezTo>
                          <a:cubicBezTo>
                            <a:pt x="1665" y="2287"/>
                            <a:pt x="1665" y="2287"/>
                            <a:pt x="1666" y="2287"/>
                          </a:cubicBezTo>
                          <a:cubicBezTo>
                            <a:pt x="1666" y="2287"/>
                            <a:pt x="1666" y="2287"/>
                            <a:pt x="1666" y="2287"/>
                          </a:cubicBezTo>
                          <a:cubicBezTo>
                            <a:pt x="1666" y="2287"/>
                            <a:pt x="1666" y="2287"/>
                            <a:pt x="1666" y="2287"/>
                          </a:cubicBezTo>
                          <a:cubicBezTo>
                            <a:pt x="1666" y="2287"/>
                            <a:pt x="1667" y="2287"/>
                            <a:pt x="1667" y="2287"/>
                          </a:cubicBezTo>
                          <a:cubicBezTo>
                            <a:pt x="1667" y="2287"/>
                            <a:pt x="1667" y="2287"/>
                            <a:pt x="1667" y="2287"/>
                          </a:cubicBezTo>
                          <a:cubicBezTo>
                            <a:pt x="1667" y="2287"/>
                            <a:pt x="1667" y="2287"/>
                            <a:pt x="1667" y="2287"/>
                          </a:cubicBezTo>
                          <a:cubicBezTo>
                            <a:pt x="1668" y="2287"/>
                            <a:pt x="1668" y="2287"/>
                            <a:pt x="1668" y="2287"/>
                          </a:cubicBezTo>
                          <a:cubicBezTo>
                            <a:pt x="1668" y="2287"/>
                            <a:pt x="1668" y="2287"/>
                            <a:pt x="1668" y="2287"/>
                          </a:cubicBezTo>
                          <a:cubicBezTo>
                            <a:pt x="1668" y="2287"/>
                            <a:pt x="1668" y="2287"/>
                            <a:pt x="1669" y="2287"/>
                          </a:cubicBezTo>
                          <a:cubicBezTo>
                            <a:pt x="1669" y="2287"/>
                            <a:pt x="1669" y="2287"/>
                            <a:pt x="1669" y="2287"/>
                          </a:cubicBezTo>
                          <a:cubicBezTo>
                            <a:pt x="1669" y="2287"/>
                            <a:pt x="1669" y="2287"/>
                            <a:pt x="1669" y="2288"/>
                          </a:cubicBezTo>
                          <a:cubicBezTo>
                            <a:pt x="1669" y="2288"/>
                            <a:pt x="1669" y="2287"/>
                            <a:pt x="1670" y="2287"/>
                          </a:cubicBezTo>
                          <a:cubicBezTo>
                            <a:pt x="1670" y="2287"/>
                            <a:pt x="1670" y="2287"/>
                            <a:pt x="1670" y="2288"/>
                          </a:cubicBezTo>
                          <a:cubicBezTo>
                            <a:pt x="1670" y="2288"/>
                            <a:pt x="1670" y="2288"/>
                            <a:pt x="1670" y="2288"/>
                          </a:cubicBezTo>
                          <a:cubicBezTo>
                            <a:pt x="1670" y="2288"/>
                            <a:pt x="1671" y="2288"/>
                            <a:pt x="1671" y="2288"/>
                          </a:cubicBezTo>
                          <a:cubicBezTo>
                            <a:pt x="1671" y="2288"/>
                            <a:pt x="1671" y="2287"/>
                            <a:pt x="1671" y="2287"/>
                          </a:cubicBezTo>
                          <a:cubicBezTo>
                            <a:pt x="1671" y="2287"/>
                            <a:pt x="1671" y="2287"/>
                            <a:pt x="1671" y="2287"/>
                          </a:cubicBezTo>
                          <a:cubicBezTo>
                            <a:pt x="1672" y="2287"/>
                            <a:pt x="1672" y="2287"/>
                            <a:pt x="1672" y="2288"/>
                          </a:cubicBezTo>
                          <a:cubicBezTo>
                            <a:pt x="1672" y="2288"/>
                            <a:pt x="1672" y="2288"/>
                            <a:pt x="1672" y="2288"/>
                          </a:cubicBezTo>
                          <a:cubicBezTo>
                            <a:pt x="1672" y="2288"/>
                            <a:pt x="1672" y="2287"/>
                            <a:pt x="1673" y="2287"/>
                          </a:cubicBezTo>
                          <a:cubicBezTo>
                            <a:pt x="1673" y="2287"/>
                            <a:pt x="1673" y="2287"/>
                            <a:pt x="1673" y="2287"/>
                          </a:cubicBezTo>
                          <a:cubicBezTo>
                            <a:pt x="1673" y="2287"/>
                            <a:pt x="1673" y="2287"/>
                            <a:pt x="1673" y="2287"/>
                          </a:cubicBezTo>
                          <a:cubicBezTo>
                            <a:pt x="1673" y="2287"/>
                            <a:pt x="1674" y="2287"/>
                            <a:pt x="1674" y="2287"/>
                          </a:cubicBezTo>
                          <a:cubicBezTo>
                            <a:pt x="1674" y="2287"/>
                            <a:pt x="1674" y="2287"/>
                            <a:pt x="1674" y="2287"/>
                          </a:cubicBezTo>
                          <a:cubicBezTo>
                            <a:pt x="1674" y="2287"/>
                            <a:pt x="1674" y="2287"/>
                            <a:pt x="1674" y="2287"/>
                          </a:cubicBezTo>
                          <a:cubicBezTo>
                            <a:pt x="1675" y="2287"/>
                            <a:pt x="1675" y="2287"/>
                            <a:pt x="1675" y="2287"/>
                          </a:cubicBezTo>
                          <a:cubicBezTo>
                            <a:pt x="1675" y="2287"/>
                            <a:pt x="1675" y="2287"/>
                            <a:pt x="1675" y="2288"/>
                          </a:cubicBezTo>
                          <a:cubicBezTo>
                            <a:pt x="1675" y="2288"/>
                            <a:pt x="1675" y="2288"/>
                            <a:pt x="1675" y="2288"/>
                          </a:cubicBezTo>
                          <a:cubicBezTo>
                            <a:pt x="1676" y="2288"/>
                            <a:pt x="1676" y="2287"/>
                            <a:pt x="1676" y="2287"/>
                          </a:cubicBezTo>
                          <a:cubicBezTo>
                            <a:pt x="1676" y="2287"/>
                            <a:pt x="1676" y="2288"/>
                            <a:pt x="1676" y="2288"/>
                          </a:cubicBezTo>
                          <a:cubicBezTo>
                            <a:pt x="1676" y="2288"/>
                            <a:pt x="1676" y="2288"/>
                            <a:pt x="1677" y="2288"/>
                          </a:cubicBezTo>
                          <a:cubicBezTo>
                            <a:pt x="1677" y="2288"/>
                            <a:pt x="1677" y="2288"/>
                            <a:pt x="1677" y="2287"/>
                          </a:cubicBezTo>
                          <a:cubicBezTo>
                            <a:pt x="1677" y="2287"/>
                            <a:pt x="1677" y="2288"/>
                            <a:pt x="1677" y="2288"/>
                          </a:cubicBezTo>
                          <a:cubicBezTo>
                            <a:pt x="1677" y="2288"/>
                            <a:pt x="1678" y="2288"/>
                            <a:pt x="1678" y="2288"/>
                          </a:cubicBezTo>
                          <a:cubicBezTo>
                            <a:pt x="1678" y="2288"/>
                            <a:pt x="1678" y="2288"/>
                            <a:pt x="1678" y="2288"/>
                          </a:cubicBezTo>
                          <a:cubicBezTo>
                            <a:pt x="1678" y="2288"/>
                            <a:pt x="1678" y="2288"/>
                            <a:pt x="1678" y="2288"/>
                          </a:cubicBezTo>
                          <a:cubicBezTo>
                            <a:pt x="1679" y="2288"/>
                            <a:pt x="1679" y="2288"/>
                            <a:pt x="1679" y="2288"/>
                          </a:cubicBezTo>
                          <a:cubicBezTo>
                            <a:pt x="1679" y="2288"/>
                            <a:pt x="1679" y="2288"/>
                            <a:pt x="1679" y="2288"/>
                          </a:cubicBezTo>
                          <a:cubicBezTo>
                            <a:pt x="1679" y="2288"/>
                            <a:pt x="1679" y="2288"/>
                            <a:pt x="1680" y="2288"/>
                          </a:cubicBezTo>
                          <a:cubicBezTo>
                            <a:pt x="1680" y="2288"/>
                            <a:pt x="1680" y="2288"/>
                            <a:pt x="1680" y="2288"/>
                          </a:cubicBezTo>
                          <a:cubicBezTo>
                            <a:pt x="1680" y="2288"/>
                            <a:pt x="1680" y="2288"/>
                            <a:pt x="1680" y="2288"/>
                          </a:cubicBezTo>
                          <a:cubicBezTo>
                            <a:pt x="1680" y="2288"/>
                            <a:pt x="1681" y="2288"/>
                            <a:pt x="1681" y="2288"/>
                          </a:cubicBezTo>
                          <a:cubicBezTo>
                            <a:pt x="1681" y="2288"/>
                            <a:pt x="1681" y="2288"/>
                            <a:pt x="1681" y="2288"/>
                          </a:cubicBezTo>
                          <a:cubicBezTo>
                            <a:pt x="1681" y="2288"/>
                            <a:pt x="1681" y="2288"/>
                            <a:pt x="1681" y="2288"/>
                          </a:cubicBezTo>
                          <a:cubicBezTo>
                            <a:pt x="1682" y="2288"/>
                            <a:pt x="1682" y="2288"/>
                            <a:pt x="1682" y="2288"/>
                          </a:cubicBezTo>
                          <a:cubicBezTo>
                            <a:pt x="1682" y="2288"/>
                            <a:pt x="1682" y="2288"/>
                            <a:pt x="1682" y="2288"/>
                          </a:cubicBezTo>
                          <a:cubicBezTo>
                            <a:pt x="1682" y="2288"/>
                            <a:pt x="1682" y="2288"/>
                            <a:pt x="1682" y="2287"/>
                          </a:cubicBezTo>
                          <a:cubicBezTo>
                            <a:pt x="1683" y="2287"/>
                            <a:pt x="1683" y="2287"/>
                            <a:pt x="1683" y="2288"/>
                          </a:cubicBezTo>
                          <a:cubicBezTo>
                            <a:pt x="1683" y="2288"/>
                            <a:pt x="1683" y="2288"/>
                            <a:pt x="1683" y="2288"/>
                          </a:cubicBezTo>
                          <a:cubicBezTo>
                            <a:pt x="1683" y="2288"/>
                            <a:pt x="1683" y="2288"/>
                            <a:pt x="1684" y="2288"/>
                          </a:cubicBezTo>
                          <a:cubicBezTo>
                            <a:pt x="1684" y="2288"/>
                            <a:pt x="1684" y="2288"/>
                            <a:pt x="1684" y="2288"/>
                          </a:cubicBezTo>
                          <a:cubicBezTo>
                            <a:pt x="1684" y="2288"/>
                            <a:pt x="1684" y="2288"/>
                            <a:pt x="1684" y="2288"/>
                          </a:cubicBezTo>
                          <a:cubicBezTo>
                            <a:pt x="1684" y="2288"/>
                            <a:pt x="1685" y="2288"/>
                            <a:pt x="1685" y="2288"/>
                          </a:cubicBezTo>
                          <a:cubicBezTo>
                            <a:pt x="1685" y="2288"/>
                            <a:pt x="1685" y="2288"/>
                            <a:pt x="1685" y="2288"/>
                          </a:cubicBezTo>
                          <a:cubicBezTo>
                            <a:pt x="1685" y="2288"/>
                            <a:pt x="1685" y="2288"/>
                            <a:pt x="1685" y="2288"/>
                          </a:cubicBezTo>
                          <a:cubicBezTo>
                            <a:pt x="1686" y="2288"/>
                            <a:pt x="1686" y="2288"/>
                            <a:pt x="1686" y="2288"/>
                          </a:cubicBezTo>
                          <a:cubicBezTo>
                            <a:pt x="1686" y="2288"/>
                            <a:pt x="1686" y="2288"/>
                            <a:pt x="1686" y="2288"/>
                          </a:cubicBezTo>
                          <a:cubicBezTo>
                            <a:pt x="1686" y="2288"/>
                            <a:pt x="1686" y="2288"/>
                            <a:pt x="1687" y="2288"/>
                          </a:cubicBezTo>
                          <a:cubicBezTo>
                            <a:pt x="1687" y="2287"/>
                            <a:pt x="1687" y="2288"/>
                            <a:pt x="1687" y="2288"/>
                          </a:cubicBezTo>
                          <a:cubicBezTo>
                            <a:pt x="1687" y="2288"/>
                            <a:pt x="1687" y="2288"/>
                            <a:pt x="1687" y="2288"/>
                          </a:cubicBezTo>
                          <a:cubicBezTo>
                            <a:pt x="1687" y="2288"/>
                            <a:pt x="1688" y="2288"/>
                            <a:pt x="1688" y="2288"/>
                          </a:cubicBezTo>
                          <a:cubicBezTo>
                            <a:pt x="1688" y="2288"/>
                            <a:pt x="1688" y="2288"/>
                            <a:pt x="1688" y="2288"/>
                          </a:cubicBezTo>
                          <a:cubicBezTo>
                            <a:pt x="1688" y="2288"/>
                            <a:pt x="1688" y="2288"/>
                            <a:pt x="1688" y="2288"/>
                          </a:cubicBezTo>
                          <a:cubicBezTo>
                            <a:pt x="1688" y="2288"/>
                            <a:pt x="1689" y="2288"/>
                            <a:pt x="1689" y="2288"/>
                          </a:cubicBezTo>
                          <a:cubicBezTo>
                            <a:pt x="1689" y="2288"/>
                            <a:pt x="1689" y="2288"/>
                            <a:pt x="1689" y="2288"/>
                          </a:cubicBezTo>
                          <a:cubicBezTo>
                            <a:pt x="1689" y="2288"/>
                            <a:pt x="1689" y="2288"/>
                            <a:pt x="1689" y="2288"/>
                          </a:cubicBezTo>
                          <a:cubicBezTo>
                            <a:pt x="1690" y="2288"/>
                            <a:pt x="1690" y="2288"/>
                            <a:pt x="1690" y="2288"/>
                          </a:cubicBezTo>
                          <a:cubicBezTo>
                            <a:pt x="1690" y="2288"/>
                            <a:pt x="1690" y="2288"/>
                            <a:pt x="1690" y="2288"/>
                          </a:cubicBezTo>
                          <a:cubicBezTo>
                            <a:pt x="1690" y="2288"/>
                            <a:pt x="1690" y="2288"/>
                            <a:pt x="1691" y="2288"/>
                          </a:cubicBezTo>
                          <a:cubicBezTo>
                            <a:pt x="1691" y="2288"/>
                            <a:pt x="1691" y="2288"/>
                            <a:pt x="1691" y="2288"/>
                          </a:cubicBezTo>
                          <a:cubicBezTo>
                            <a:pt x="1691" y="2288"/>
                            <a:pt x="1691" y="2288"/>
                            <a:pt x="1691" y="2288"/>
                          </a:cubicBezTo>
                          <a:cubicBezTo>
                            <a:pt x="1691" y="2288"/>
                            <a:pt x="1692" y="2287"/>
                            <a:pt x="1692" y="2287"/>
                          </a:cubicBezTo>
                          <a:cubicBezTo>
                            <a:pt x="1692" y="2287"/>
                            <a:pt x="1692" y="2288"/>
                            <a:pt x="1692" y="2288"/>
                          </a:cubicBezTo>
                          <a:cubicBezTo>
                            <a:pt x="1692" y="2288"/>
                            <a:pt x="1692" y="2288"/>
                            <a:pt x="1692" y="2288"/>
                          </a:cubicBezTo>
                          <a:cubicBezTo>
                            <a:pt x="1693" y="2288"/>
                            <a:pt x="1693" y="2288"/>
                            <a:pt x="1693" y="2288"/>
                          </a:cubicBezTo>
                          <a:cubicBezTo>
                            <a:pt x="1693" y="2288"/>
                            <a:pt x="1693" y="2288"/>
                            <a:pt x="1693" y="2288"/>
                          </a:cubicBezTo>
                          <a:cubicBezTo>
                            <a:pt x="1693" y="2288"/>
                            <a:pt x="1693" y="2288"/>
                            <a:pt x="1694" y="2288"/>
                          </a:cubicBezTo>
                          <a:cubicBezTo>
                            <a:pt x="1694" y="2288"/>
                            <a:pt x="1694" y="2288"/>
                            <a:pt x="1694" y="2288"/>
                          </a:cubicBezTo>
                          <a:cubicBezTo>
                            <a:pt x="1694" y="2288"/>
                            <a:pt x="1694" y="2288"/>
                            <a:pt x="1694" y="2288"/>
                          </a:cubicBezTo>
                          <a:cubicBezTo>
                            <a:pt x="1694" y="2288"/>
                            <a:pt x="1694" y="2288"/>
                            <a:pt x="1695" y="2288"/>
                          </a:cubicBezTo>
                          <a:cubicBezTo>
                            <a:pt x="1695" y="2288"/>
                            <a:pt x="1695" y="2288"/>
                            <a:pt x="1695" y="2288"/>
                          </a:cubicBezTo>
                          <a:cubicBezTo>
                            <a:pt x="1695" y="2288"/>
                            <a:pt x="1695" y="2288"/>
                            <a:pt x="1695" y="2288"/>
                          </a:cubicBezTo>
                          <a:cubicBezTo>
                            <a:pt x="1695" y="2288"/>
                            <a:pt x="1696" y="2288"/>
                            <a:pt x="1696" y="2288"/>
                          </a:cubicBezTo>
                          <a:cubicBezTo>
                            <a:pt x="1696" y="2288"/>
                            <a:pt x="1696" y="2288"/>
                            <a:pt x="1696" y="2288"/>
                          </a:cubicBezTo>
                          <a:cubicBezTo>
                            <a:pt x="1696" y="2288"/>
                            <a:pt x="1696" y="2288"/>
                            <a:pt x="1696" y="2288"/>
                          </a:cubicBezTo>
                          <a:cubicBezTo>
                            <a:pt x="1697" y="2287"/>
                            <a:pt x="1697" y="2288"/>
                            <a:pt x="1697" y="2288"/>
                          </a:cubicBezTo>
                          <a:cubicBezTo>
                            <a:pt x="1697" y="2288"/>
                            <a:pt x="1697" y="2288"/>
                            <a:pt x="1697" y="2288"/>
                          </a:cubicBezTo>
                          <a:cubicBezTo>
                            <a:pt x="1697" y="2288"/>
                            <a:pt x="1697" y="2288"/>
                            <a:pt x="1698" y="2288"/>
                          </a:cubicBezTo>
                          <a:cubicBezTo>
                            <a:pt x="1698" y="2288"/>
                            <a:pt x="1698" y="2288"/>
                            <a:pt x="1698" y="2288"/>
                          </a:cubicBezTo>
                          <a:cubicBezTo>
                            <a:pt x="1698" y="2288"/>
                            <a:pt x="1698" y="2288"/>
                            <a:pt x="1698" y="2288"/>
                          </a:cubicBezTo>
                          <a:cubicBezTo>
                            <a:pt x="1698" y="2288"/>
                            <a:pt x="1699" y="2288"/>
                            <a:pt x="1699" y="2288"/>
                          </a:cubicBezTo>
                          <a:cubicBezTo>
                            <a:pt x="1699" y="2288"/>
                            <a:pt x="1699" y="2287"/>
                            <a:pt x="1699" y="2287"/>
                          </a:cubicBezTo>
                          <a:cubicBezTo>
                            <a:pt x="1699" y="2287"/>
                            <a:pt x="1699" y="2288"/>
                            <a:pt x="1699" y="2288"/>
                          </a:cubicBezTo>
                          <a:cubicBezTo>
                            <a:pt x="1700" y="2288"/>
                            <a:pt x="1700" y="2288"/>
                            <a:pt x="1700" y="2288"/>
                          </a:cubicBezTo>
                          <a:cubicBezTo>
                            <a:pt x="1700" y="2288"/>
                            <a:pt x="1700" y="2287"/>
                            <a:pt x="1700" y="2287"/>
                          </a:cubicBezTo>
                          <a:cubicBezTo>
                            <a:pt x="1700" y="2287"/>
                            <a:pt x="1700" y="2288"/>
                            <a:pt x="1701" y="2288"/>
                          </a:cubicBezTo>
                          <a:cubicBezTo>
                            <a:pt x="1701" y="2288"/>
                            <a:pt x="1701" y="2287"/>
                            <a:pt x="1701" y="2287"/>
                          </a:cubicBezTo>
                          <a:cubicBezTo>
                            <a:pt x="1701" y="2287"/>
                            <a:pt x="1701" y="2288"/>
                            <a:pt x="1701" y="2288"/>
                          </a:cubicBezTo>
                          <a:cubicBezTo>
                            <a:pt x="1701" y="2288"/>
                            <a:pt x="1701" y="2288"/>
                            <a:pt x="1702" y="2288"/>
                          </a:cubicBezTo>
                          <a:cubicBezTo>
                            <a:pt x="1702" y="2288"/>
                            <a:pt x="1702" y="2287"/>
                            <a:pt x="1702" y="2287"/>
                          </a:cubicBezTo>
                          <a:cubicBezTo>
                            <a:pt x="1702" y="2287"/>
                            <a:pt x="1702" y="2288"/>
                            <a:pt x="1702" y="2288"/>
                          </a:cubicBezTo>
                          <a:cubicBezTo>
                            <a:pt x="1702" y="2288"/>
                            <a:pt x="1703" y="2288"/>
                            <a:pt x="1703" y="2288"/>
                          </a:cubicBezTo>
                          <a:cubicBezTo>
                            <a:pt x="1703" y="2288"/>
                            <a:pt x="1703" y="2288"/>
                            <a:pt x="1703" y="2288"/>
                          </a:cubicBezTo>
                          <a:cubicBezTo>
                            <a:pt x="1703" y="2288"/>
                            <a:pt x="1703" y="2288"/>
                            <a:pt x="1703" y="2288"/>
                          </a:cubicBezTo>
                          <a:cubicBezTo>
                            <a:pt x="1704" y="2288"/>
                            <a:pt x="1704" y="2288"/>
                            <a:pt x="1704" y="2288"/>
                          </a:cubicBezTo>
                          <a:cubicBezTo>
                            <a:pt x="1704" y="2288"/>
                            <a:pt x="1704" y="2288"/>
                            <a:pt x="1704" y="2288"/>
                          </a:cubicBezTo>
                          <a:cubicBezTo>
                            <a:pt x="1704" y="2288"/>
                            <a:pt x="1704" y="2288"/>
                            <a:pt x="1705" y="2288"/>
                          </a:cubicBezTo>
                          <a:cubicBezTo>
                            <a:pt x="1705" y="2288"/>
                            <a:pt x="1705" y="2288"/>
                            <a:pt x="1705" y="2289"/>
                          </a:cubicBezTo>
                          <a:cubicBezTo>
                            <a:pt x="1705" y="2289"/>
                            <a:pt x="1705" y="2289"/>
                            <a:pt x="1705" y="2289"/>
                          </a:cubicBezTo>
                          <a:cubicBezTo>
                            <a:pt x="1705" y="2289"/>
                            <a:pt x="1706" y="2288"/>
                            <a:pt x="1706" y="2288"/>
                          </a:cubicBezTo>
                          <a:cubicBezTo>
                            <a:pt x="1706" y="2288"/>
                            <a:pt x="1706" y="2288"/>
                            <a:pt x="1706" y="2288"/>
                          </a:cubicBezTo>
                          <a:cubicBezTo>
                            <a:pt x="1706" y="2288"/>
                            <a:pt x="1706" y="2288"/>
                            <a:pt x="1706" y="2288"/>
                          </a:cubicBezTo>
                          <a:cubicBezTo>
                            <a:pt x="1707" y="2288"/>
                            <a:pt x="1707" y="2289"/>
                            <a:pt x="1707" y="2289"/>
                          </a:cubicBezTo>
                          <a:cubicBezTo>
                            <a:pt x="1707" y="2289"/>
                            <a:pt x="1707" y="2289"/>
                            <a:pt x="1707" y="2289"/>
                          </a:cubicBezTo>
                          <a:cubicBezTo>
                            <a:pt x="1707" y="2289"/>
                            <a:pt x="1707" y="2288"/>
                            <a:pt x="1707" y="2289"/>
                          </a:cubicBezTo>
                          <a:cubicBezTo>
                            <a:pt x="1708" y="2289"/>
                            <a:pt x="1708" y="2289"/>
                            <a:pt x="1708" y="2289"/>
                          </a:cubicBezTo>
                          <a:cubicBezTo>
                            <a:pt x="1708" y="2289"/>
                            <a:pt x="1708" y="2289"/>
                            <a:pt x="1708" y="2289"/>
                          </a:cubicBezTo>
                          <a:cubicBezTo>
                            <a:pt x="1708" y="2288"/>
                            <a:pt x="1708" y="2288"/>
                            <a:pt x="1709" y="2288"/>
                          </a:cubicBezTo>
                          <a:cubicBezTo>
                            <a:pt x="1709" y="2288"/>
                            <a:pt x="1709" y="2288"/>
                            <a:pt x="1709" y="2289"/>
                          </a:cubicBezTo>
                          <a:cubicBezTo>
                            <a:pt x="1709" y="2289"/>
                            <a:pt x="1709" y="2289"/>
                            <a:pt x="1709" y="2289"/>
                          </a:cubicBezTo>
                          <a:cubicBezTo>
                            <a:pt x="1709" y="2289"/>
                            <a:pt x="1710" y="2289"/>
                            <a:pt x="1710" y="2289"/>
                          </a:cubicBezTo>
                          <a:cubicBezTo>
                            <a:pt x="1710" y="2289"/>
                            <a:pt x="1710" y="2289"/>
                            <a:pt x="1710" y="2289"/>
                          </a:cubicBezTo>
                          <a:cubicBezTo>
                            <a:pt x="1710" y="2289"/>
                            <a:pt x="1710" y="2289"/>
                            <a:pt x="1710" y="2289"/>
                          </a:cubicBezTo>
                          <a:cubicBezTo>
                            <a:pt x="1711" y="2289"/>
                            <a:pt x="1711" y="2289"/>
                            <a:pt x="1711" y="2289"/>
                          </a:cubicBezTo>
                          <a:cubicBezTo>
                            <a:pt x="1711" y="2289"/>
                            <a:pt x="1711" y="2288"/>
                            <a:pt x="1711" y="2288"/>
                          </a:cubicBezTo>
                          <a:cubicBezTo>
                            <a:pt x="1711" y="2288"/>
                            <a:pt x="1711" y="2289"/>
                            <a:pt x="1712" y="2289"/>
                          </a:cubicBezTo>
                          <a:cubicBezTo>
                            <a:pt x="1712" y="2289"/>
                            <a:pt x="1712" y="2289"/>
                            <a:pt x="1712" y="2288"/>
                          </a:cubicBezTo>
                          <a:cubicBezTo>
                            <a:pt x="1712" y="2288"/>
                            <a:pt x="1712" y="2288"/>
                            <a:pt x="1712" y="2288"/>
                          </a:cubicBezTo>
                          <a:cubicBezTo>
                            <a:pt x="1712" y="2288"/>
                            <a:pt x="1713" y="2288"/>
                            <a:pt x="1713" y="2288"/>
                          </a:cubicBezTo>
                          <a:cubicBezTo>
                            <a:pt x="1713" y="2288"/>
                            <a:pt x="1713" y="2289"/>
                            <a:pt x="1713" y="2289"/>
                          </a:cubicBezTo>
                          <a:cubicBezTo>
                            <a:pt x="1713" y="2289"/>
                            <a:pt x="1713" y="2289"/>
                            <a:pt x="1713" y="2289"/>
                          </a:cubicBezTo>
                          <a:cubicBezTo>
                            <a:pt x="1713" y="2289"/>
                            <a:pt x="1714" y="2289"/>
                            <a:pt x="1714" y="2289"/>
                          </a:cubicBezTo>
                          <a:cubicBezTo>
                            <a:pt x="1714" y="2289"/>
                            <a:pt x="1714" y="2289"/>
                            <a:pt x="1714" y="2289"/>
                          </a:cubicBezTo>
                          <a:cubicBezTo>
                            <a:pt x="1714" y="2288"/>
                            <a:pt x="1714" y="2289"/>
                            <a:pt x="1714" y="2288"/>
                          </a:cubicBezTo>
                          <a:cubicBezTo>
                            <a:pt x="1715" y="2288"/>
                            <a:pt x="1715" y="2288"/>
                            <a:pt x="1715" y="2288"/>
                          </a:cubicBezTo>
                          <a:cubicBezTo>
                            <a:pt x="1715" y="2289"/>
                            <a:pt x="1715" y="2289"/>
                            <a:pt x="1715" y="2289"/>
                          </a:cubicBezTo>
                          <a:cubicBezTo>
                            <a:pt x="1715" y="2289"/>
                            <a:pt x="1715" y="2288"/>
                            <a:pt x="1716" y="2288"/>
                          </a:cubicBezTo>
                          <a:cubicBezTo>
                            <a:pt x="1716" y="2288"/>
                            <a:pt x="1716" y="2289"/>
                            <a:pt x="1716" y="2289"/>
                          </a:cubicBezTo>
                          <a:cubicBezTo>
                            <a:pt x="1716" y="2289"/>
                            <a:pt x="1716" y="2289"/>
                            <a:pt x="1716" y="2289"/>
                          </a:cubicBezTo>
                          <a:cubicBezTo>
                            <a:pt x="1716" y="2289"/>
                            <a:pt x="1717" y="2289"/>
                            <a:pt x="1717" y="2289"/>
                          </a:cubicBezTo>
                          <a:cubicBezTo>
                            <a:pt x="1717" y="2289"/>
                            <a:pt x="1717" y="2288"/>
                            <a:pt x="1717" y="2288"/>
                          </a:cubicBezTo>
                          <a:cubicBezTo>
                            <a:pt x="1717" y="2288"/>
                            <a:pt x="1717" y="2288"/>
                            <a:pt x="1717" y="2288"/>
                          </a:cubicBezTo>
                          <a:cubicBezTo>
                            <a:pt x="1718" y="2288"/>
                            <a:pt x="1718" y="2288"/>
                            <a:pt x="1718" y="2288"/>
                          </a:cubicBezTo>
                          <a:cubicBezTo>
                            <a:pt x="1718" y="2288"/>
                            <a:pt x="1718" y="2288"/>
                            <a:pt x="1718" y="2288"/>
                          </a:cubicBezTo>
                          <a:cubicBezTo>
                            <a:pt x="1718" y="2288"/>
                            <a:pt x="1718" y="2288"/>
                            <a:pt x="1719" y="2288"/>
                          </a:cubicBezTo>
                          <a:cubicBezTo>
                            <a:pt x="1719" y="2288"/>
                            <a:pt x="1719" y="2288"/>
                            <a:pt x="1719" y="2288"/>
                          </a:cubicBezTo>
                          <a:cubicBezTo>
                            <a:pt x="1719" y="2288"/>
                            <a:pt x="1719" y="2288"/>
                            <a:pt x="1719" y="2288"/>
                          </a:cubicBezTo>
                          <a:cubicBezTo>
                            <a:pt x="1719" y="2288"/>
                            <a:pt x="1719" y="2288"/>
                            <a:pt x="1720" y="2288"/>
                          </a:cubicBezTo>
                          <a:cubicBezTo>
                            <a:pt x="1720" y="2288"/>
                            <a:pt x="1720" y="2288"/>
                            <a:pt x="1720" y="2288"/>
                          </a:cubicBezTo>
                          <a:cubicBezTo>
                            <a:pt x="1720" y="2288"/>
                            <a:pt x="1720" y="2288"/>
                            <a:pt x="1720" y="2288"/>
                          </a:cubicBezTo>
                          <a:cubicBezTo>
                            <a:pt x="1720" y="2288"/>
                            <a:pt x="1721" y="2288"/>
                            <a:pt x="1721" y="2288"/>
                          </a:cubicBezTo>
                          <a:cubicBezTo>
                            <a:pt x="1721" y="2288"/>
                            <a:pt x="1721" y="2288"/>
                            <a:pt x="1721" y="2288"/>
                          </a:cubicBezTo>
                          <a:cubicBezTo>
                            <a:pt x="1721" y="2288"/>
                            <a:pt x="1721" y="2289"/>
                            <a:pt x="1721" y="2289"/>
                          </a:cubicBezTo>
                          <a:cubicBezTo>
                            <a:pt x="1722" y="2289"/>
                            <a:pt x="1722" y="2289"/>
                            <a:pt x="1722" y="2289"/>
                          </a:cubicBezTo>
                          <a:cubicBezTo>
                            <a:pt x="1722" y="2288"/>
                            <a:pt x="1722" y="2288"/>
                            <a:pt x="1722" y="2288"/>
                          </a:cubicBezTo>
                          <a:cubicBezTo>
                            <a:pt x="1722" y="2288"/>
                            <a:pt x="1722" y="2288"/>
                            <a:pt x="1723" y="2288"/>
                          </a:cubicBezTo>
                          <a:cubicBezTo>
                            <a:pt x="1723" y="2288"/>
                            <a:pt x="1723" y="2288"/>
                            <a:pt x="1723" y="2288"/>
                          </a:cubicBezTo>
                          <a:cubicBezTo>
                            <a:pt x="1723" y="2288"/>
                            <a:pt x="1723" y="2288"/>
                            <a:pt x="1723" y="2288"/>
                          </a:cubicBezTo>
                          <a:cubicBezTo>
                            <a:pt x="1723" y="2289"/>
                            <a:pt x="1724" y="2289"/>
                            <a:pt x="1724" y="2289"/>
                          </a:cubicBezTo>
                          <a:cubicBezTo>
                            <a:pt x="1724" y="2289"/>
                            <a:pt x="1724" y="2288"/>
                            <a:pt x="1724" y="2288"/>
                          </a:cubicBezTo>
                          <a:cubicBezTo>
                            <a:pt x="1724" y="2288"/>
                            <a:pt x="1724" y="2288"/>
                            <a:pt x="1724" y="2288"/>
                          </a:cubicBezTo>
                          <a:cubicBezTo>
                            <a:pt x="1725" y="2288"/>
                            <a:pt x="1725" y="2288"/>
                            <a:pt x="1725" y="2288"/>
                          </a:cubicBezTo>
                          <a:cubicBezTo>
                            <a:pt x="1725" y="2288"/>
                            <a:pt x="1725" y="2288"/>
                            <a:pt x="1725" y="2288"/>
                          </a:cubicBezTo>
                          <a:cubicBezTo>
                            <a:pt x="1725" y="2288"/>
                            <a:pt x="1725" y="2288"/>
                            <a:pt x="1726" y="2288"/>
                          </a:cubicBezTo>
                          <a:cubicBezTo>
                            <a:pt x="1726" y="2288"/>
                            <a:pt x="1726" y="2288"/>
                            <a:pt x="1726" y="2287"/>
                          </a:cubicBezTo>
                          <a:cubicBezTo>
                            <a:pt x="1726" y="2287"/>
                            <a:pt x="1726" y="2288"/>
                            <a:pt x="1726" y="2288"/>
                          </a:cubicBezTo>
                          <a:cubicBezTo>
                            <a:pt x="1726" y="2288"/>
                            <a:pt x="1726" y="2288"/>
                            <a:pt x="1727" y="2288"/>
                          </a:cubicBezTo>
                          <a:cubicBezTo>
                            <a:pt x="1727" y="2288"/>
                            <a:pt x="1727" y="2288"/>
                            <a:pt x="1727" y="2288"/>
                          </a:cubicBezTo>
                          <a:cubicBezTo>
                            <a:pt x="1727" y="2288"/>
                            <a:pt x="1727" y="2288"/>
                            <a:pt x="1727" y="2288"/>
                          </a:cubicBezTo>
                          <a:cubicBezTo>
                            <a:pt x="1727" y="2288"/>
                            <a:pt x="1728" y="2288"/>
                            <a:pt x="1728" y="2288"/>
                          </a:cubicBezTo>
                          <a:cubicBezTo>
                            <a:pt x="1728" y="2288"/>
                            <a:pt x="1728" y="2288"/>
                            <a:pt x="1728" y="2288"/>
                          </a:cubicBezTo>
                          <a:cubicBezTo>
                            <a:pt x="1728" y="2288"/>
                            <a:pt x="1728" y="2288"/>
                            <a:pt x="1728" y="2288"/>
                          </a:cubicBezTo>
                          <a:cubicBezTo>
                            <a:pt x="1729" y="2288"/>
                            <a:pt x="1729" y="2288"/>
                            <a:pt x="1729" y="2288"/>
                          </a:cubicBezTo>
                          <a:cubicBezTo>
                            <a:pt x="1729" y="2288"/>
                            <a:pt x="1729" y="2288"/>
                            <a:pt x="1729" y="2288"/>
                          </a:cubicBezTo>
                          <a:cubicBezTo>
                            <a:pt x="1729" y="2288"/>
                            <a:pt x="1729" y="2288"/>
                            <a:pt x="1730" y="2288"/>
                          </a:cubicBezTo>
                          <a:cubicBezTo>
                            <a:pt x="1730" y="2288"/>
                            <a:pt x="1730" y="2288"/>
                            <a:pt x="1730" y="2288"/>
                          </a:cubicBezTo>
                          <a:cubicBezTo>
                            <a:pt x="1730" y="2288"/>
                            <a:pt x="1730" y="2287"/>
                            <a:pt x="1730" y="2288"/>
                          </a:cubicBezTo>
                          <a:cubicBezTo>
                            <a:pt x="1730" y="2288"/>
                            <a:pt x="1731" y="2288"/>
                            <a:pt x="1731" y="2288"/>
                          </a:cubicBezTo>
                          <a:cubicBezTo>
                            <a:pt x="1731" y="2288"/>
                            <a:pt x="1731" y="2288"/>
                            <a:pt x="1731" y="2288"/>
                          </a:cubicBezTo>
                          <a:cubicBezTo>
                            <a:pt x="1731" y="2288"/>
                            <a:pt x="1731" y="2288"/>
                            <a:pt x="1731" y="2288"/>
                          </a:cubicBezTo>
                          <a:cubicBezTo>
                            <a:pt x="1732" y="2288"/>
                            <a:pt x="1732" y="2288"/>
                            <a:pt x="1732" y="2288"/>
                          </a:cubicBezTo>
                          <a:cubicBezTo>
                            <a:pt x="1732" y="2288"/>
                            <a:pt x="1732" y="2288"/>
                            <a:pt x="1732" y="2288"/>
                          </a:cubicBezTo>
                          <a:cubicBezTo>
                            <a:pt x="1732" y="2288"/>
                            <a:pt x="1732" y="2288"/>
                            <a:pt x="1732" y="2288"/>
                          </a:cubicBezTo>
                          <a:cubicBezTo>
                            <a:pt x="1733" y="2288"/>
                            <a:pt x="1733" y="2288"/>
                            <a:pt x="1733" y="2288"/>
                          </a:cubicBezTo>
                          <a:cubicBezTo>
                            <a:pt x="1733" y="2288"/>
                            <a:pt x="1733" y="2288"/>
                            <a:pt x="1733" y="2288"/>
                          </a:cubicBezTo>
                          <a:cubicBezTo>
                            <a:pt x="1733" y="2288"/>
                            <a:pt x="1733" y="2288"/>
                            <a:pt x="1734" y="2288"/>
                          </a:cubicBezTo>
                          <a:cubicBezTo>
                            <a:pt x="1734" y="2288"/>
                            <a:pt x="1734" y="2289"/>
                            <a:pt x="1734" y="2289"/>
                          </a:cubicBezTo>
                          <a:cubicBezTo>
                            <a:pt x="1734" y="2289"/>
                            <a:pt x="1734" y="2288"/>
                            <a:pt x="1734" y="2288"/>
                          </a:cubicBezTo>
                          <a:cubicBezTo>
                            <a:pt x="1734" y="2288"/>
                            <a:pt x="1735" y="2288"/>
                            <a:pt x="1735" y="2288"/>
                          </a:cubicBezTo>
                          <a:cubicBezTo>
                            <a:pt x="1735" y="2288"/>
                            <a:pt x="1735" y="2288"/>
                            <a:pt x="1735" y="2288"/>
                          </a:cubicBezTo>
                          <a:cubicBezTo>
                            <a:pt x="1735" y="2288"/>
                            <a:pt x="1735" y="2288"/>
                            <a:pt x="1735" y="2288"/>
                          </a:cubicBezTo>
                          <a:cubicBezTo>
                            <a:pt x="1736" y="2288"/>
                            <a:pt x="1736" y="2289"/>
                            <a:pt x="1736" y="2289"/>
                          </a:cubicBezTo>
                          <a:cubicBezTo>
                            <a:pt x="1736" y="2289"/>
                            <a:pt x="1736" y="2289"/>
                            <a:pt x="1736" y="2289"/>
                          </a:cubicBezTo>
                          <a:cubicBezTo>
                            <a:pt x="1736" y="2288"/>
                            <a:pt x="1736" y="2288"/>
                            <a:pt x="1737" y="2288"/>
                          </a:cubicBezTo>
                          <a:cubicBezTo>
                            <a:pt x="1737" y="2288"/>
                            <a:pt x="1737" y="2289"/>
                            <a:pt x="1737" y="2289"/>
                          </a:cubicBezTo>
                          <a:cubicBezTo>
                            <a:pt x="1737" y="2289"/>
                            <a:pt x="1737" y="2288"/>
                            <a:pt x="1737" y="2288"/>
                          </a:cubicBezTo>
                          <a:cubicBezTo>
                            <a:pt x="1737" y="2288"/>
                            <a:pt x="1738" y="2288"/>
                            <a:pt x="1738" y="2288"/>
                          </a:cubicBezTo>
                          <a:cubicBezTo>
                            <a:pt x="1738" y="2288"/>
                            <a:pt x="1738" y="2289"/>
                            <a:pt x="1738" y="2288"/>
                          </a:cubicBezTo>
                          <a:cubicBezTo>
                            <a:pt x="1738" y="2288"/>
                            <a:pt x="1738" y="2288"/>
                            <a:pt x="1738" y="2288"/>
                          </a:cubicBezTo>
                          <a:cubicBezTo>
                            <a:pt x="1738" y="2288"/>
                            <a:pt x="1739" y="2288"/>
                            <a:pt x="1739" y="2288"/>
                          </a:cubicBezTo>
                          <a:cubicBezTo>
                            <a:pt x="1739" y="2288"/>
                            <a:pt x="1739" y="2289"/>
                            <a:pt x="1739" y="2289"/>
                          </a:cubicBezTo>
                          <a:cubicBezTo>
                            <a:pt x="1739" y="2289"/>
                            <a:pt x="1739" y="2289"/>
                            <a:pt x="1739" y="2289"/>
                          </a:cubicBezTo>
                          <a:cubicBezTo>
                            <a:pt x="1740" y="2289"/>
                            <a:pt x="1740" y="2289"/>
                            <a:pt x="1740" y="2289"/>
                          </a:cubicBezTo>
                          <a:cubicBezTo>
                            <a:pt x="1740" y="2289"/>
                            <a:pt x="1740" y="2288"/>
                            <a:pt x="1740" y="2288"/>
                          </a:cubicBezTo>
                          <a:cubicBezTo>
                            <a:pt x="1740" y="2289"/>
                            <a:pt x="1740" y="2289"/>
                            <a:pt x="1741" y="2289"/>
                          </a:cubicBezTo>
                          <a:cubicBezTo>
                            <a:pt x="1741" y="2289"/>
                            <a:pt x="1741" y="2289"/>
                            <a:pt x="1741" y="2289"/>
                          </a:cubicBezTo>
                          <a:cubicBezTo>
                            <a:pt x="1741" y="2289"/>
                            <a:pt x="1741" y="2289"/>
                            <a:pt x="1741" y="2289"/>
                          </a:cubicBezTo>
                          <a:cubicBezTo>
                            <a:pt x="1741" y="2289"/>
                            <a:pt x="1742" y="2289"/>
                            <a:pt x="1742" y="2289"/>
                          </a:cubicBezTo>
                          <a:cubicBezTo>
                            <a:pt x="1742" y="2289"/>
                            <a:pt x="1742" y="2289"/>
                            <a:pt x="1742" y="2289"/>
                          </a:cubicBezTo>
                          <a:cubicBezTo>
                            <a:pt x="1742" y="2289"/>
                            <a:pt x="1742" y="2289"/>
                            <a:pt x="1742" y="2289"/>
                          </a:cubicBezTo>
                          <a:cubicBezTo>
                            <a:pt x="1743" y="2289"/>
                            <a:pt x="1743" y="2289"/>
                            <a:pt x="1743" y="2289"/>
                          </a:cubicBezTo>
                          <a:cubicBezTo>
                            <a:pt x="1743" y="2289"/>
                            <a:pt x="1743" y="2289"/>
                            <a:pt x="1743" y="2289"/>
                          </a:cubicBezTo>
                          <a:cubicBezTo>
                            <a:pt x="1743" y="2289"/>
                            <a:pt x="1743" y="2289"/>
                            <a:pt x="1744" y="2289"/>
                          </a:cubicBezTo>
                          <a:cubicBezTo>
                            <a:pt x="1744" y="2289"/>
                            <a:pt x="1744" y="2289"/>
                            <a:pt x="1744" y="2289"/>
                          </a:cubicBezTo>
                          <a:cubicBezTo>
                            <a:pt x="1744" y="2289"/>
                            <a:pt x="1744" y="2289"/>
                            <a:pt x="1744" y="2289"/>
                          </a:cubicBezTo>
                          <a:cubicBezTo>
                            <a:pt x="1744" y="2289"/>
                            <a:pt x="1744" y="2289"/>
                            <a:pt x="1745" y="2289"/>
                          </a:cubicBezTo>
                          <a:cubicBezTo>
                            <a:pt x="1745" y="2289"/>
                            <a:pt x="1745" y="2289"/>
                            <a:pt x="1745" y="2289"/>
                          </a:cubicBezTo>
                          <a:cubicBezTo>
                            <a:pt x="1745" y="2289"/>
                            <a:pt x="1745" y="2289"/>
                            <a:pt x="1745" y="2289"/>
                          </a:cubicBezTo>
                          <a:cubicBezTo>
                            <a:pt x="1745" y="2289"/>
                            <a:pt x="1746" y="2289"/>
                            <a:pt x="1746" y="2289"/>
                          </a:cubicBezTo>
                          <a:cubicBezTo>
                            <a:pt x="1746" y="2289"/>
                            <a:pt x="1746" y="2289"/>
                            <a:pt x="1746" y="2289"/>
                          </a:cubicBezTo>
                          <a:cubicBezTo>
                            <a:pt x="1746" y="2289"/>
                            <a:pt x="1746" y="2289"/>
                            <a:pt x="1746" y="2289"/>
                          </a:cubicBezTo>
                          <a:cubicBezTo>
                            <a:pt x="1747" y="2289"/>
                            <a:pt x="1747" y="2289"/>
                            <a:pt x="1747" y="2289"/>
                          </a:cubicBezTo>
                          <a:cubicBezTo>
                            <a:pt x="1747" y="2289"/>
                            <a:pt x="1747" y="2289"/>
                            <a:pt x="1747" y="2289"/>
                          </a:cubicBezTo>
                          <a:cubicBezTo>
                            <a:pt x="1747" y="2289"/>
                            <a:pt x="1747" y="2289"/>
                            <a:pt x="1748" y="2289"/>
                          </a:cubicBezTo>
                          <a:cubicBezTo>
                            <a:pt x="1748" y="2289"/>
                            <a:pt x="1748" y="2289"/>
                            <a:pt x="1748" y="2289"/>
                          </a:cubicBezTo>
                          <a:cubicBezTo>
                            <a:pt x="1748" y="2289"/>
                            <a:pt x="1748" y="2289"/>
                            <a:pt x="1748" y="2289"/>
                          </a:cubicBezTo>
                          <a:cubicBezTo>
                            <a:pt x="1748" y="2289"/>
                            <a:pt x="1749" y="2289"/>
                            <a:pt x="1749" y="2289"/>
                          </a:cubicBezTo>
                          <a:cubicBezTo>
                            <a:pt x="1749" y="2289"/>
                            <a:pt x="1749" y="2289"/>
                            <a:pt x="1749" y="2289"/>
                          </a:cubicBezTo>
                          <a:cubicBezTo>
                            <a:pt x="1749" y="2289"/>
                            <a:pt x="1749" y="2289"/>
                            <a:pt x="1749" y="2289"/>
                          </a:cubicBezTo>
                          <a:cubicBezTo>
                            <a:pt x="1750" y="2289"/>
                            <a:pt x="1750" y="2289"/>
                            <a:pt x="1750" y="2289"/>
                          </a:cubicBezTo>
                          <a:cubicBezTo>
                            <a:pt x="1750" y="2289"/>
                            <a:pt x="1750" y="2289"/>
                            <a:pt x="1750" y="2289"/>
                          </a:cubicBezTo>
                          <a:cubicBezTo>
                            <a:pt x="1750" y="2289"/>
                            <a:pt x="1750" y="2289"/>
                            <a:pt x="1751" y="2289"/>
                          </a:cubicBezTo>
                          <a:cubicBezTo>
                            <a:pt x="1751" y="2289"/>
                            <a:pt x="1751" y="2289"/>
                            <a:pt x="1751" y="2289"/>
                          </a:cubicBezTo>
                          <a:cubicBezTo>
                            <a:pt x="1751" y="2289"/>
                            <a:pt x="1751" y="2289"/>
                            <a:pt x="1751" y="2289"/>
                          </a:cubicBezTo>
                          <a:cubicBezTo>
                            <a:pt x="1751" y="2289"/>
                            <a:pt x="1751" y="2289"/>
                            <a:pt x="1752" y="2289"/>
                          </a:cubicBezTo>
                          <a:cubicBezTo>
                            <a:pt x="1752" y="2289"/>
                            <a:pt x="1752" y="2289"/>
                            <a:pt x="1752" y="2289"/>
                          </a:cubicBezTo>
                          <a:cubicBezTo>
                            <a:pt x="1752" y="2289"/>
                            <a:pt x="1752" y="2289"/>
                            <a:pt x="1752" y="2289"/>
                          </a:cubicBezTo>
                          <a:cubicBezTo>
                            <a:pt x="1752" y="2289"/>
                            <a:pt x="1753" y="2289"/>
                            <a:pt x="1753" y="2289"/>
                          </a:cubicBezTo>
                          <a:cubicBezTo>
                            <a:pt x="1753" y="2289"/>
                            <a:pt x="1753" y="2289"/>
                            <a:pt x="1753" y="2289"/>
                          </a:cubicBezTo>
                          <a:cubicBezTo>
                            <a:pt x="1753" y="2289"/>
                            <a:pt x="1753" y="2289"/>
                            <a:pt x="1753" y="2289"/>
                          </a:cubicBezTo>
                          <a:cubicBezTo>
                            <a:pt x="1754" y="2289"/>
                            <a:pt x="1754" y="2289"/>
                            <a:pt x="1754" y="2289"/>
                          </a:cubicBezTo>
                          <a:cubicBezTo>
                            <a:pt x="1754" y="2289"/>
                            <a:pt x="1754" y="2289"/>
                            <a:pt x="1754" y="2289"/>
                          </a:cubicBezTo>
                          <a:cubicBezTo>
                            <a:pt x="1754" y="2289"/>
                            <a:pt x="1754" y="2289"/>
                            <a:pt x="1755" y="2289"/>
                          </a:cubicBezTo>
                          <a:cubicBezTo>
                            <a:pt x="1755" y="2289"/>
                            <a:pt x="1755" y="2289"/>
                            <a:pt x="1755" y="2290"/>
                          </a:cubicBezTo>
                          <a:cubicBezTo>
                            <a:pt x="1755" y="2290"/>
                            <a:pt x="1755" y="2290"/>
                            <a:pt x="1755" y="2290"/>
                          </a:cubicBezTo>
                          <a:cubicBezTo>
                            <a:pt x="1755" y="2290"/>
                            <a:pt x="1756" y="2290"/>
                            <a:pt x="1756" y="2290"/>
                          </a:cubicBezTo>
                          <a:cubicBezTo>
                            <a:pt x="1756" y="2290"/>
                            <a:pt x="1756" y="2289"/>
                            <a:pt x="1756" y="2289"/>
                          </a:cubicBezTo>
                          <a:cubicBezTo>
                            <a:pt x="1756" y="2289"/>
                            <a:pt x="1756" y="2289"/>
                            <a:pt x="1756" y="2289"/>
                          </a:cubicBezTo>
                          <a:cubicBezTo>
                            <a:pt x="1757" y="2289"/>
                            <a:pt x="1757" y="2289"/>
                            <a:pt x="1757" y="2289"/>
                          </a:cubicBezTo>
                          <a:cubicBezTo>
                            <a:pt x="1757" y="2289"/>
                            <a:pt x="1757" y="2289"/>
                            <a:pt x="1757" y="2289"/>
                          </a:cubicBezTo>
                          <a:cubicBezTo>
                            <a:pt x="1757" y="2289"/>
                            <a:pt x="1757" y="2290"/>
                            <a:pt x="1757" y="2290"/>
                          </a:cubicBezTo>
                          <a:cubicBezTo>
                            <a:pt x="1758" y="2290"/>
                            <a:pt x="1758" y="2289"/>
                            <a:pt x="1758" y="2289"/>
                          </a:cubicBezTo>
                          <a:cubicBezTo>
                            <a:pt x="1758" y="2289"/>
                            <a:pt x="1758" y="2290"/>
                            <a:pt x="1758" y="2290"/>
                          </a:cubicBezTo>
                          <a:cubicBezTo>
                            <a:pt x="1758" y="2290"/>
                            <a:pt x="1758" y="2290"/>
                            <a:pt x="1759" y="2290"/>
                          </a:cubicBezTo>
                          <a:cubicBezTo>
                            <a:pt x="1759" y="2290"/>
                            <a:pt x="1759" y="2290"/>
                            <a:pt x="1759" y="2290"/>
                          </a:cubicBezTo>
                          <a:cubicBezTo>
                            <a:pt x="1759" y="2290"/>
                            <a:pt x="1759" y="2290"/>
                            <a:pt x="1759" y="2290"/>
                          </a:cubicBezTo>
                          <a:cubicBezTo>
                            <a:pt x="1759" y="2290"/>
                            <a:pt x="1760" y="2290"/>
                            <a:pt x="1760" y="2290"/>
                          </a:cubicBezTo>
                          <a:cubicBezTo>
                            <a:pt x="1760" y="2290"/>
                            <a:pt x="1760" y="2290"/>
                            <a:pt x="1760" y="2290"/>
                          </a:cubicBezTo>
                          <a:cubicBezTo>
                            <a:pt x="1760" y="2290"/>
                            <a:pt x="1760" y="2289"/>
                            <a:pt x="1760" y="2289"/>
                          </a:cubicBezTo>
                          <a:cubicBezTo>
                            <a:pt x="1761" y="2289"/>
                            <a:pt x="1761" y="2289"/>
                            <a:pt x="1761" y="2289"/>
                          </a:cubicBezTo>
                          <a:cubicBezTo>
                            <a:pt x="1761" y="2289"/>
                            <a:pt x="1761" y="2289"/>
                            <a:pt x="1761" y="2289"/>
                          </a:cubicBezTo>
                          <a:cubicBezTo>
                            <a:pt x="1761" y="2289"/>
                            <a:pt x="1761" y="2289"/>
                            <a:pt x="1762" y="2289"/>
                          </a:cubicBezTo>
                          <a:cubicBezTo>
                            <a:pt x="1762" y="2289"/>
                            <a:pt x="1762" y="2290"/>
                            <a:pt x="1762" y="2289"/>
                          </a:cubicBezTo>
                          <a:cubicBezTo>
                            <a:pt x="1762" y="2289"/>
                            <a:pt x="1762" y="2289"/>
                            <a:pt x="1762" y="2289"/>
                          </a:cubicBezTo>
                          <a:cubicBezTo>
                            <a:pt x="1762" y="2289"/>
                            <a:pt x="1763" y="2289"/>
                            <a:pt x="1763" y="2290"/>
                          </a:cubicBezTo>
                          <a:cubicBezTo>
                            <a:pt x="1763" y="2290"/>
                            <a:pt x="1763" y="2290"/>
                            <a:pt x="1763" y="2290"/>
                          </a:cubicBezTo>
                          <a:cubicBezTo>
                            <a:pt x="1763" y="2290"/>
                            <a:pt x="1763" y="2290"/>
                            <a:pt x="1763" y="2290"/>
                          </a:cubicBezTo>
                          <a:cubicBezTo>
                            <a:pt x="1763" y="2290"/>
                            <a:pt x="1764" y="2289"/>
                            <a:pt x="1764" y="2289"/>
                          </a:cubicBezTo>
                          <a:cubicBezTo>
                            <a:pt x="1764" y="2290"/>
                            <a:pt x="1764" y="2290"/>
                            <a:pt x="1764" y="2290"/>
                          </a:cubicBezTo>
                          <a:cubicBezTo>
                            <a:pt x="1764" y="2290"/>
                            <a:pt x="1764" y="2290"/>
                            <a:pt x="1764" y="2290"/>
                          </a:cubicBezTo>
                          <a:cubicBezTo>
                            <a:pt x="1765" y="2290"/>
                            <a:pt x="1765" y="2290"/>
                            <a:pt x="1765" y="2290"/>
                          </a:cubicBezTo>
                          <a:cubicBezTo>
                            <a:pt x="1765" y="2290"/>
                            <a:pt x="1765" y="2290"/>
                            <a:pt x="1765" y="2290"/>
                          </a:cubicBezTo>
                          <a:cubicBezTo>
                            <a:pt x="1765" y="2290"/>
                            <a:pt x="1765" y="2290"/>
                            <a:pt x="1766" y="2290"/>
                          </a:cubicBezTo>
                          <a:cubicBezTo>
                            <a:pt x="1766" y="2290"/>
                            <a:pt x="1766" y="2290"/>
                            <a:pt x="1766" y="2290"/>
                          </a:cubicBezTo>
                          <a:cubicBezTo>
                            <a:pt x="1766" y="2290"/>
                            <a:pt x="1766" y="2290"/>
                            <a:pt x="1766" y="2290"/>
                          </a:cubicBezTo>
                          <a:cubicBezTo>
                            <a:pt x="1766" y="2290"/>
                            <a:pt x="1767" y="2290"/>
                            <a:pt x="1767" y="2290"/>
                          </a:cubicBezTo>
                          <a:cubicBezTo>
                            <a:pt x="1767" y="2290"/>
                            <a:pt x="1767" y="2290"/>
                            <a:pt x="1767" y="2290"/>
                          </a:cubicBezTo>
                          <a:cubicBezTo>
                            <a:pt x="1767" y="2290"/>
                            <a:pt x="1767" y="2290"/>
                            <a:pt x="1767" y="2290"/>
                          </a:cubicBezTo>
                          <a:cubicBezTo>
                            <a:pt x="1768" y="2290"/>
                            <a:pt x="1768" y="2290"/>
                            <a:pt x="1768" y="2290"/>
                          </a:cubicBezTo>
                          <a:cubicBezTo>
                            <a:pt x="1768" y="2290"/>
                            <a:pt x="1768" y="2290"/>
                            <a:pt x="1768" y="2290"/>
                          </a:cubicBezTo>
                          <a:cubicBezTo>
                            <a:pt x="1768" y="2290"/>
                            <a:pt x="1768" y="2290"/>
                            <a:pt x="1769" y="2290"/>
                          </a:cubicBezTo>
                          <a:cubicBezTo>
                            <a:pt x="1769" y="2290"/>
                            <a:pt x="1769" y="2290"/>
                            <a:pt x="1769" y="2290"/>
                          </a:cubicBezTo>
                          <a:cubicBezTo>
                            <a:pt x="1769" y="2290"/>
                            <a:pt x="1769" y="2290"/>
                            <a:pt x="1769" y="2290"/>
                          </a:cubicBezTo>
                          <a:cubicBezTo>
                            <a:pt x="1769" y="2290"/>
                            <a:pt x="1769" y="2290"/>
                            <a:pt x="1770" y="2290"/>
                          </a:cubicBezTo>
                          <a:cubicBezTo>
                            <a:pt x="1770" y="2290"/>
                            <a:pt x="1770" y="2290"/>
                            <a:pt x="1770" y="2290"/>
                          </a:cubicBezTo>
                          <a:cubicBezTo>
                            <a:pt x="1770" y="2290"/>
                            <a:pt x="1770" y="2290"/>
                            <a:pt x="1770" y="2290"/>
                          </a:cubicBezTo>
                          <a:cubicBezTo>
                            <a:pt x="1770" y="2290"/>
                            <a:pt x="1771" y="2290"/>
                            <a:pt x="1771" y="2290"/>
                          </a:cubicBezTo>
                          <a:cubicBezTo>
                            <a:pt x="1771" y="2290"/>
                            <a:pt x="1771" y="2290"/>
                            <a:pt x="1771" y="2290"/>
                          </a:cubicBezTo>
                          <a:cubicBezTo>
                            <a:pt x="1771" y="2290"/>
                            <a:pt x="1771" y="2290"/>
                            <a:pt x="1771" y="2290"/>
                          </a:cubicBezTo>
                          <a:cubicBezTo>
                            <a:pt x="1772" y="2290"/>
                            <a:pt x="1772" y="2290"/>
                            <a:pt x="1772" y="2290"/>
                          </a:cubicBezTo>
                          <a:cubicBezTo>
                            <a:pt x="1772" y="2290"/>
                            <a:pt x="1772" y="2290"/>
                            <a:pt x="1772" y="2290"/>
                          </a:cubicBezTo>
                          <a:cubicBezTo>
                            <a:pt x="1772" y="2290"/>
                            <a:pt x="1772" y="2290"/>
                            <a:pt x="1773" y="2290"/>
                          </a:cubicBezTo>
                          <a:cubicBezTo>
                            <a:pt x="1773" y="2290"/>
                            <a:pt x="1773" y="2290"/>
                            <a:pt x="1773" y="2290"/>
                          </a:cubicBezTo>
                          <a:cubicBezTo>
                            <a:pt x="1773" y="2290"/>
                            <a:pt x="1773" y="2290"/>
                            <a:pt x="1773" y="2290"/>
                          </a:cubicBezTo>
                          <a:cubicBezTo>
                            <a:pt x="1773" y="2290"/>
                            <a:pt x="1774" y="2290"/>
                            <a:pt x="1774" y="2290"/>
                          </a:cubicBezTo>
                          <a:cubicBezTo>
                            <a:pt x="1774" y="2290"/>
                            <a:pt x="1774" y="2290"/>
                            <a:pt x="1774" y="2290"/>
                          </a:cubicBezTo>
                          <a:cubicBezTo>
                            <a:pt x="1774" y="2290"/>
                            <a:pt x="1774" y="2290"/>
                            <a:pt x="1774" y="2290"/>
                          </a:cubicBezTo>
                          <a:cubicBezTo>
                            <a:pt x="1775" y="2290"/>
                            <a:pt x="1775" y="2290"/>
                            <a:pt x="1775" y="2290"/>
                          </a:cubicBezTo>
                          <a:cubicBezTo>
                            <a:pt x="1775" y="2290"/>
                            <a:pt x="1775" y="2290"/>
                            <a:pt x="1775" y="2290"/>
                          </a:cubicBezTo>
                          <a:cubicBezTo>
                            <a:pt x="1775" y="2290"/>
                            <a:pt x="1775" y="2290"/>
                            <a:pt x="1776" y="2290"/>
                          </a:cubicBezTo>
                          <a:cubicBezTo>
                            <a:pt x="1776" y="2290"/>
                            <a:pt x="1776" y="2290"/>
                            <a:pt x="1776" y="2290"/>
                          </a:cubicBezTo>
                          <a:cubicBezTo>
                            <a:pt x="1776" y="2290"/>
                            <a:pt x="1776" y="2290"/>
                            <a:pt x="1776" y="2290"/>
                          </a:cubicBezTo>
                          <a:cubicBezTo>
                            <a:pt x="1776" y="2290"/>
                            <a:pt x="1776" y="2290"/>
                            <a:pt x="1777" y="2290"/>
                          </a:cubicBezTo>
                          <a:cubicBezTo>
                            <a:pt x="1777" y="2290"/>
                            <a:pt x="1777" y="2290"/>
                            <a:pt x="1777" y="2290"/>
                          </a:cubicBezTo>
                          <a:cubicBezTo>
                            <a:pt x="1777" y="2290"/>
                            <a:pt x="1777" y="2290"/>
                            <a:pt x="1777" y="2290"/>
                          </a:cubicBezTo>
                          <a:cubicBezTo>
                            <a:pt x="1777" y="2290"/>
                            <a:pt x="1778" y="2290"/>
                            <a:pt x="1778" y="2290"/>
                          </a:cubicBezTo>
                          <a:cubicBezTo>
                            <a:pt x="1778" y="2290"/>
                            <a:pt x="1778" y="2290"/>
                            <a:pt x="1778" y="2290"/>
                          </a:cubicBezTo>
                          <a:cubicBezTo>
                            <a:pt x="1778" y="2290"/>
                            <a:pt x="1778" y="2290"/>
                            <a:pt x="1778" y="2290"/>
                          </a:cubicBezTo>
                          <a:cubicBezTo>
                            <a:pt x="1779" y="2290"/>
                            <a:pt x="1779" y="2290"/>
                            <a:pt x="1779" y="2290"/>
                          </a:cubicBezTo>
                          <a:cubicBezTo>
                            <a:pt x="1779" y="2290"/>
                            <a:pt x="1779" y="2290"/>
                            <a:pt x="1779" y="2290"/>
                          </a:cubicBezTo>
                          <a:cubicBezTo>
                            <a:pt x="1779" y="2290"/>
                            <a:pt x="1779" y="2290"/>
                            <a:pt x="1780" y="2290"/>
                          </a:cubicBezTo>
                          <a:cubicBezTo>
                            <a:pt x="1780" y="2290"/>
                            <a:pt x="1780" y="2290"/>
                            <a:pt x="1780" y="2290"/>
                          </a:cubicBezTo>
                          <a:cubicBezTo>
                            <a:pt x="1780" y="2290"/>
                            <a:pt x="1780" y="2289"/>
                            <a:pt x="1780" y="2289"/>
                          </a:cubicBezTo>
                          <a:cubicBezTo>
                            <a:pt x="1780" y="2289"/>
                            <a:pt x="1781" y="2290"/>
                            <a:pt x="1781" y="2290"/>
                          </a:cubicBezTo>
                          <a:cubicBezTo>
                            <a:pt x="1781" y="2290"/>
                            <a:pt x="1781" y="2290"/>
                            <a:pt x="1781" y="2290"/>
                          </a:cubicBezTo>
                          <a:cubicBezTo>
                            <a:pt x="1781" y="2290"/>
                            <a:pt x="1781" y="2290"/>
                            <a:pt x="1781" y="2290"/>
                          </a:cubicBezTo>
                          <a:cubicBezTo>
                            <a:pt x="1782" y="2290"/>
                            <a:pt x="1782" y="2290"/>
                            <a:pt x="1782" y="2290"/>
                          </a:cubicBezTo>
                          <a:cubicBezTo>
                            <a:pt x="1782" y="2290"/>
                            <a:pt x="1782" y="2289"/>
                            <a:pt x="1782" y="2289"/>
                          </a:cubicBezTo>
                          <a:cubicBezTo>
                            <a:pt x="1782" y="2290"/>
                            <a:pt x="1782" y="2290"/>
                            <a:pt x="1782" y="2290"/>
                          </a:cubicBezTo>
                          <a:cubicBezTo>
                            <a:pt x="1783" y="2290"/>
                            <a:pt x="1783" y="2290"/>
                            <a:pt x="1783" y="2290"/>
                          </a:cubicBezTo>
                          <a:cubicBezTo>
                            <a:pt x="1783" y="2290"/>
                            <a:pt x="1783" y="2290"/>
                            <a:pt x="1783" y="2290"/>
                          </a:cubicBezTo>
                          <a:cubicBezTo>
                            <a:pt x="1783" y="2290"/>
                            <a:pt x="1783" y="2290"/>
                            <a:pt x="1784" y="2290"/>
                          </a:cubicBezTo>
                          <a:cubicBezTo>
                            <a:pt x="1784" y="2290"/>
                            <a:pt x="1784" y="2290"/>
                            <a:pt x="1784" y="2290"/>
                          </a:cubicBezTo>
                          <a:cubicBezTo>
                            <a:pt x="1784" y="2290"/>
                            <a:pt x="1784" y="2290"/>
                            <a:pt x="1784" y="2290"/>
                          </a:cubicBezTo>
                          <a:cubicBezTo>
                            <a:pt x="1784" y="2290"/>
                            <a:pt x="1785" y="2290"/>
                            <a:pt x="1785" y="2290"/>
                          </a:cubicBezTo>
                          <a:cubicBezTo>
                            <a:pt x="1785" y="2290"/>
                            <a:pt x="1785" y="2290"/>
                            <a:pt x="1785" y="2290"/>
                          </a:cubicBezTo>
                          <a:cubicBezTo>
                            <a:pt x="1785" y="2289"/>
                            <a:pt x="1785" y="2289"/>
                            <a:pt x="1785" y="2289"/>
                          </a:cubicBezTo>
                          <a:cubicBezTo>
                            <a:pt x="1786" y="2290"/>
                            <a:pt x="1786" y="2290"/>
                            <a:pt x="1786" y="2290"/>
                          </a:cubicBezTo>
                          <a:cubicBezTo>
                            <a:pt x="1786" y="2290"/>
                            <a:pt x="1786" y="2290"/>
                            <a:pt x="1786" y="2290"/>
                          </a:cubicBezTo>
                          <a:cubicBezTo>
                            <a:pt x="1786" y="2290"/>
                            <a:pt x="1786" y="2289"/>
                            <a:pt x="1787" y="2289"/>
                          </a:cubicBezTo>
                          <a:cubicBezTo>
                            <a:pt x="1787" y="2289"/>
                            <a:pt x="1787" y="2289"/>
                            <a:pt x="1787" y="2290"/>
                          </a:cubicBezTo>
                          <a:cubicBezTo>
                            <a:pt x="1787" y="2290"/>
                            <a:pt x="1787" y="2290"/>
                            <a:pt x="1787" y="2290"/>
                          </a:cubicBezTo>
                          <a:cubicBezTo>
                            <a:pt x="1787" y="2290"/>
                            <a:pt x="1788" y="2290"/>
                            <a:pt x="1788" y="2290"/>
                          </a:cubicBezTo>
                          <a:cubicBezTo>
                            <a:pt x="1788" y="2290"/>
                            <a:pt x="1788" y="2290"/>
                            <a:pt x="1788" y="2290"/>
                          </a:cubicBezTo>
                          <a:cubicBezTo>
                            <a:pt x="1788" y="2290"/>
                            <a:pt x="1788" y="2290"/>
                            <a:pt x="1788" y="2290"/>
                          </a:cubicBezTo>
                          <a:cubicBezTo>
                            <a:pt x="1788" y="2290"/>
                            <a:pt x="1789" y="2290"/>
                            <a:pt x="1789" y="2290"/>
                          </a:cubicBezTo>
                          <a:cubicBezTo>
                            <a:pt x="1789" y="2290"/>
                            <a:pt x="1789" y="2290"/>
                            <a:pt x="1789" y="2290"/>
                          </a:cubicBezTo>
                          <a:cubicBezTo>
                            <a:pt x="1789" y="2290"/>
                            <a:pt x="1789" y="2290"/>
                            <a:pt x="1789" y="2290"/>
                          </a:cubicBezTo>
                          <a:cubicBezTo>
                            <a:pt x="1790" y="2289"/>
                            <a:pt x="1790" y="2290"/>
                            <a:pt x="1790" y="2290"/>
                          </a:cubicBezTo>
                          <a:cubicBezTo>
                            <a:pt x="1790" y="2290"/>
                            <a:pt x="1790" y="2289"/>
                            <a:pt x="1790" y="2289"/>
                          </a:cubicBezTo>
                          <a:cubicBezTo>
                            <a:pt x="1790" y="2289"/>
                            <a:pt x="1790" y="2290"/>
                            <a:pt x="1791" y="2290"/>
                          </a:cubicBezTo>
                          <a:cubicBezTo>
                            <a:pt x="1791" y="2290"/>
                            <a:pt x="1791" y="2289"/>
                            <a:pt x="1791" y="2289"/>
                          </a:cubicBezTo>
                          <a:cubicBezTo>
                            <a:pt x="1791" y="2289"/>
                            <a:pt x="1791" y="2290"/>
                            <a:pt x="1791" y="2290"/>
                          </a:cubicBezTo>
                          <a:cubicBezTo>
                            <a:pt x="1791" y="2290"/>
                            <a:pt x="1792" y="2290"/>
                            <a:pt x="1792" y="2290"/>
                          </a:cubicBezTo>
                          <a:cubicBezTo>
                            <a:pt x="1792" y="2290"/>
                            <a:pt x="1792" y="2290"/>
                            <a:pt x="1792" y="2290"/>
                          </a:cubicBezTo>
                          <a:cubicBezTo>
                            <a:pt x="1792" y="2290"/>
                            <a:pt x="1792" y="2290"/>
                            <a:pt x="1792" y="2290"/>
                          </a:cubicBezTo>
                          <a:cubicBezTo>
                            <a:pt x="1793" y="2290"/>
                            <a:pt x="1793" y="2290"/>
                            <a:pt x="1793" y="2290"/>
                          </a:cubicBezTo>
                          <a:cubicBezTo>
                            <a:pt x="1793" y="2290"/>
                            <a:pt x="1793" y="2290"/>
                            <a:pt x="1793" y="2290"/>
                          </a:cubicBezTo>
                          <a:cubicBezTo>
                            <a:pt x="1793" y="2290"/>
                            <a:pt x="1793" y="2290"/>
                            <a:pt x="1794" y="2290"/>
                          </a:cubicBezTo>
                          <a:cubicBezTo>
                            <a:pt x="1794" y="2290"/>
                            <a:pt x="1794" y="2289"/>
                            <a:pt x="1794" y="2289"/>
                          </a:cubicBezTo>
                          <a:cubicBezTo>
                            <a:pt x="1794" y="2289"/>
                            <a:pt x="1794" y="2289"/>
                            <a:pt x="1794" y="2289"/>
                          </a:cubicBezTo>
                          <a:cubicBezTo>
                            <a:pt x="1794" y="2290"/>
                            <a:pt x="1795" y="2290"/>
                            <a:pt x="1795" y="2290"/>
                          </a:cubicBezTo>
                          <a:cubicBezTo>
                            <a:pt x="1795" y="2290"/>
                            <a:pt x="1795" y="2290"/>
                            <a:pt x="1795" y="2290"/>
                          </a:cubicBezTo>
                          <a:cubicBezTo>
                            <a:pt x="1795" y="2290"/>
                            <a:pt x="1795" y="2290"/>
                            <a:pt x="1795" y="2290"/>
                          </a:cubicBezTo>
                          <a:cubicBezTo>
                            <a:pt x="1795" y="2290"/>
                            <a:pt x="1796" y="2290"/>
                            <a:pt x="1796" y="2290"/>
                          </a:cubicBezTo>
                          <a:cubicBezTo>
                            <a:pt x="1796" y="2290"/>
                            <a:pt x="1796" y="2290"/>
                            <a:pt x="1796" y="2290"/>
                          </a:cubicBezTo>
                          <a:cubicBezTo>
                            <a:pt x="1796" y="2290"/>
                            <a:pt x="1796" y="2290"/>
                            <a:pt x="1796" y="2290"/>
                          </a:cubicBezTo>
                          <a:cubicBezTo>
                            <a:pt x="1797" y="2290"/>
                            <a:pt x="1797" y="2290"/>
                            <a:pt x="1797" y="2290"/>
                          </a:cubicBezTo>
                          <a:cubicBezTo>
                            <a:pt x="1797" y="2290"/>
                            <a:pt x="1797" y="2290"/>
                            <a:pt x="1797" y="2290"/>
                          </a:cubicBezTo>
                          <a:cubicBezTo>
                            <a:pt x="1797" y="2290"/>
                            <a:pt x="1797" y="2290"/>
                            <a:pt x="1798" y="2289"/>
                          </a:cubicBezTo>
                          <a:cubicBezTo>
                            <a:pt x="1798" y="2289"/>
                            <a:pt x="1798" y="2290"/>
                            <a:pt x="1798" y="2290"/>
                          </a:cubicBezTo>
                          <a:cubicBezTo>
                            <a:pt x="1798" y="2290"/>
                            <a:pt x="1798" y="2290"/>
                            <a:pt x="1798" y="2290"/>
                          </a:cubicBezTo>
                          <a:cubicBezTo>
                            <a:pt x="1798" y="2290"/>
                            <a:pt x="1799" y="2290"/>
                            <a:pt x="1799" y="2290"/>
                          </a:cubicBezTo>
                          <a:cubicBezTo>
                            <a:pt x="1799" y="2290"/>
                            <a:pt x="1799" y="2290"/>
                            <a:pt x="1799" y="2290"/>
                          </a:cubicBezTo>
                          <a:cubicBezTo>
                            <a:pt x="1799" y="2290"/>
                            <a:pt x="1799" y="2290"/>
                            <a:pt x="1799" y="2290"/>
                          </a:cubicBezTo>
                          <a:cubicBezTo>
                            <a:pt x="1800" y="2290"/>
                            <a:pt x="1800" y="2290"/>
                            <a:pt x="1800" y="2290"/>
                          </a:cubicBezTo>
                          <a:cubicBezTo>
                            <a:pt x="1800" y="2290"/>
                            <a:pt x="1800" y="2290"/>
                            <a:pt x="1800" y="2290"/>
                          </a:cubicBezTo>
                          <a:cubicBezTo>
                            <a:pt x="1800" y="2290"/>
                            <a:pt x="1800" y="2290"/>
                            <a:pt x="1801" y="2290"/>
                          </a:cubicBezTo>
                          <a:cubicBezTo>
                            <a:pt x="1801" y="2290"/>
                            <a:pt x="1801" y="2290"/>
                            <a:pt x="1801" y="2290"/>
                          </a:cubicBezTo>
                          <a:cubicBezTo>
                            <a:pt x="1801" y="2290"/>
                            <a:pt x="1801" y="2290"/>
                            <a:pt x="1801" y="2290"/>
                          </a:cubicBezTo>
                          <a:cubicBezTo>
                            <a:pt x="1801" y="2290"/>
                            <a:pt x="1801" y="2290"/>
                            <a:pt x="1802" y="2290"/>
                          </a:cubicBezTo>
                          <a:cubicBezTo>
                            <a:pt x="1802" y="2290"/>
                            <a:pt x="1802" y="2290"/>
                            <a:pt x="1802" y="2290"/>
                          </a:cubicBezTo>
                          <a:cubicBezTo>
                            <a:pt x="1802" y="2290"/>
                            <a:pt x="1802" y="2290"/>
                            <a:pt x="1802" y="2290"/>
                          </a:cubicBezTo>
                          <a:cubicBezTo>
                            <a:pt x="1802" y="2290"/>
                            <a:pt x="1803" y="2290"/>
                            <a:pt x="1803" y="2290"/>
                          </a:cubicBezTo>
                          <a:cubicBezTo>
                            <a:pt x="1803" y="2290"/>
                            <a:pt x="1803" y="2290"/>
                            <a:pt x="1803" y="2290"/>
                          </a:cubicBezTo>
                          <a:cubicBezTo>
                            <a:pt x="1803" y="2290"/>
                            <a:pt x="1803" y="2290"/>
                            <a:pt x="1803" y="2290"/>
                          </a:cubicBezTo>
                          <a:cubicBezTo>
                            <a:pt x="1804" y="2290"/>
                            <a:pt x="1804" y="2290"/>
                            <a:pt x="1804" y="2290"/>
                          </a:cubicBezTo>
                          <a:cubicBezTo>
                            <a:pt x="1804" y="2290"/>
                            <a:pt x="1804" y="2290"/>
                            <a:pt x="1804" y="2290"/>
                          </a:cubicBezTo>
                          <a:cubicBezTo>
                            <a:pt x="1804" y="2290"/>
                            <a:pt x="1804" y="2290"/>
                            <a:pt x="1805" y="2290"/>
                          </a:cubicBezTo>
                          <a:cubicBezTo>
                            <a:pt x="1805" y="2290"/>
                            <a:pt x="1805" y="2290"/>
                            <a:pt x="1805" y="2290"/>
                          </a:cubicBezTo>
                          <a:cubicBezTo>
                            <a:pt x="1805" y="2290"/>
                            <a:pt x="1805" y="2290"/>
                            <a:pt x="1805" y="2290"/>
                          </a:cubicBezTo>
                          <a:cubicBezTo>
                            <a:pt x="1805" y="2290"/>
                            <a:pt x="1806" y="2290"/>
                            <a:pt x="1806" y="2290"/>
                          </a:cubicBezTo>
                          <a:cubicBezTo>
                            <a:pt x="1806" y="2290"/>
                            <a:pt x="1806" y="2290"/>
                            <a:pt x="1806" y="2290"/>
                          </a:cubicBezTo>
                          <a:cubicBezTo>
                            <a:pt x="1806" y="2290"/>
                            <a:pt x="1806" y="2290"/>
                            <a:pt x="1806" y="2290"/>
                          </a:cubicBezTo>
                          <a:cubicBezTo>
                            <a:pt x="1807" y="2290"/>
                            <a:pt x="1807" y="2290"/>
                            <a:pt x="1807" y="2290"/>
                          </a:cubicBezTo>
                          <a:cubicBezTo>
                            <a:pt x="1807" y="2290"/>
                            <a:pt x="1807" y="2290"/>
                            <a:pt x="1807" y="2290"/>
                          </a:cubicBezTo>
                          <a:cubicBezTo>
                            <a:pt x="1807" y="2290"/>
                            <a:pt x="1807" y="2290"/>
                            <a:pt x="1807" y="2290"/>
                          </a:cubicBezTo>
                          <a:cubicBezTo>
                            <a:pt x="1808" y="2290"/>
                            <a:pt x="1808" y="2290"/>
                            <a:pt x="1808" y="2290"/>
                          </a:cubicBezTo>
                          <a:cubicBezTo>
                            <a:pt x="1808" y="2290"/>
                            <a:pt x="1808" y="2290"/>
                            <a:pt x="1808" y="2290"/>
                          </a:cubicBezTo>
                          <a:cubicBezTo>
                            <a:pt x="1808" y="2290"/>
                            <a:pt x="1808" y="2290"/>
                            <a:pt x="1809" y="2290"/>
                          </a:cubicBezTo>
                          <a:cubicBezTo>
                            <a:pt x="1809" y="2290"/>
                            <a:pt x="1809" y="2290"/>
                            <a:pt x="1809" y="2290"/>
                          </a:cubicBezTo>
                          <a:cubicBezTo>
                            <a:pt x="1809" y="2290"/>
                            <a:pt x="1809" y="2290"/>
                            <a:pt x="1809" y="2290"/>
                          </a:cubicBezTo>
                          <a:cubicBezTo>
                            <a:pt x="1809" y="2290"/>
                            <a:pt x="1810" y="2290"/>
                            <a:pt x="1810" y="2290"/>
                          </a:cubicBezTo>
                          <a:cubicBezTo>
                            <a:pt x="1810" y="2290"/>
                            <a:pt x="1810" y="2290"/>
                            <a:pt x="1810" y="2290"/>
                          </a:cubicBezTo>
                          <a:cubicBezTo>
                            <a:pt x="1810" y="2290"/>
                            <a:pt x="1810" y="2290"/>
                            <a:pt x="1810" y="2290"/>
                          </a:cubicBezTo>
                          <a:cubicBezTo>
                            <a:pt x="1811" y="2290"/>
                            <a:pt x="1811" y="2290"/>
                            <a:pt x="1811" y="2290"/>
                          </a:cubicBezTo>
                          <a:cubicBezTo>
                            <a:pt x="1811" y="2290"/>
                            <a:pt x="1811" y="2290"/>
                            <a:pt x="1811" y="2290"/>
                          </a:cubicBezTo>
                          <a:cubicBezTo>
                            <a:pt x="1811" y="2290"/>
                            <a:pt x="1811" y="2290"/>
                            <a:pt x="1812" y="2290"/>
                          </a:cubicBezTo>
                          <a:cubicBezTo>
                            <a:pt x="1812" y="2290"/>
                            <a:pt x="1812" y="2290"/>
                            <a:pt x="1812" y="2290"/>
                          </a:cubicBezTo>
                          <a:cubicBezTo>
                            <a:pt x="1812" y="2290"/>
                            <a:pt x="1812" y="2290"/>
                            <a:pt x="1812" y="2290"/>
                          </a:cubicBezTo>
                          <a:cubicBezTo>
                            <a:pt x="1812" y="2290"/>
                            <a:pt x="1813" y="2290"/>
                            <a:pt x="1813" y="2290"/>
                          </a:cubicBezTo>
                          <a:cubicBezTo>
                            <a:pt x="1813" y="2290"/>
                            <a:pt x="1813" y="2290"/>
                            <a:pt x="1813" y="2290"/>
                          </a:cubicBezTo>
                          <a:cubicBezTo>
                            <a:pt x="1813" y="2290"/>
                            <a:pt x="1813" y="2290"/>
                            <a:pt x="1813" y="2290"/>
                          </a:cubicBezTo>
                          <a:cubicBezTo>
                            <a:pt x="1813" y="2290"/>
                            <a:pt x="1814" y="2290"/>
                            <a:pt x="1814" y="2290"/>
                          </a:cubicBezTo>
                          <a:cubicBezTo>
                            <a:pt x="1814" y="2290"/>
                            <a:pt x="1814" y="2290"/>
                            <a:pt x="1814" y="2290"/>
                          </a:cubicBezTo>
                          <a:cubicBezTo>
                            <a:pt x="1814" y="2290"/>
                            <a:pt x="1814" y="2290"/>
                            <a:pt x="1814" y="2290"/>
                          </a:cubicBezTo>
                          <a:cubicBezTo>
                            <a:pt x="1815" y="2290"/>
                            <a:pt x="1815" y="2290"/>
                            <a:pt x="1815" y="2290"/>
                          </a:cubicBezTo>
                          <a:cubicBezTo>
                            <a:pt x="1815" y="2290"/>
                            <a:pt x="1815" y="2289"/>
                            <a:pt x="1815" y="2289"/>
                          </a:cubicBezTo>
                          <a:cubicBezTo>
                            <a:pt x="1815" y="2289"/>
                            <a:pt x="1815" y="2290"/>
                            <a:pt x="1816" y="2290"/>
                          </a:cubicBezTo>
                          <a:cubicBezTo>
                            <a:pt x="1816" y="2290"/>
                            <a:pt x="1816" y="2290"/>
                            <a:pt x="1816" y="2290"/>
                          </a:cubicBezTo>
                          <a:cubicBezTo>
                            <a:pt x="1816" y="2290"/>
                            <a:pt x="1816" y="2290"/>
                            <a:pt x="1816" y="2290"/>
                          </a:cubicBezTo>
                          <a:cubicBezTo>
                            <a:pt x="1816" y="2290"/>
                            <a:pt x="1817" y="2290"/>
                            <a:pt x="1817" y="2290"/>
                          </a:cubicBezTo>
                          <a:cubicBezTo>
                            <a:pt x="1817" y="2290"/>
                            <a:pt x="1817" y="2290"/>
                            <a:pt x="1817" y="2290"/>
                          </a:cubicBezTo>
                          <a:cubicBezTo>
                            <a:pt x="1817" y="2290"/>
                            <a:pt x="1817" y="2290"/>
                            <a:pt x="1817" y="2290"/>
                          </a:cubicBezTo>
                          <a:cubicBezTo>
                            <a:pt x="1818" y="2290"/>
                            <a:pt x="1818" y="2290"/>
                            <a:pt x="1818" y="2290"/>
                          </a:cubicBezTo>
                          <a:cubicBezTo>
                            <a:pt x="1818" y="2290"/>
                            <a:pt x="1818" y="2290"/>
                            <a:pt x="1818" y="2290"/>
                          </a:cubicBezTo>
                          <a:cubicBezTo>
                            <a:pt x="1818" y="2290"/>
                            <a:pt x="1818" y="2290"/>
                            <a:pt x="1819" y="2290"/>
                          </a:cubicBezTo>
                          <a:cubicBezTo>
                            <a:pt x="1819" y="2290"/>
                            <a:pt x="1819" y="2290"/>
                            <a:pt x="1819" y="2290"/>
                          </a:cubicBezTo>
                          <a:cubicBezTo>
                            <a:pt x="1819" y="2290"/>
                            <a:pt x="1819" y="2290"/>
                            <a:pt x="1819" y="2290"/>
                          </a:cubicBezTo>
                          <a:cubicBezTo>
                            <a:pt x="1819" y="2290"/>
                            <a:pt x="1820" y="2289"/>
                            <a:pt x="1820" y="2289"/>
                          </a:cubicBezTo>
                          <a:cubicBezTo>
                            <a:pt x="1820" y="2290"/>
                            <a:pt x="1820" y="2290"/>
                            <a:pt x="1820" y="2290"/>
                          </a:cubicBezTo>
                          <a:cubicBezTo>
                            <a:pt x="1820" y="2290"/>
                            <a:pt x="1820" y="2290"/>
                            <a:pt x="1820" y="2290"/>
                          </a:cubicBezTo>
                          <a:cubicBezTo>
                            <a:pt x="1820" y="2290"/>
                            <a:pt x="1821" y="2290"/>
                            <a:pt x="1821" y="2290"/>
                          </a:cubicBezTo>
                          <a:cubicBezTo>
                            <a:pt x="1821" y="2290"/>
                            <a:pt x="1821" y="2290"/>
                            <a:pt x="1821" y="2290"/>
                          </a:cubicBezTo>
                          <a:cubicBezTo>
                            <a:pt x="1821" y="2290"/>
                            <a:pt x="1821" y="2290"/>
                            <a:pt x="1821" y="2290"/>
                          </a:cubicBezTo>
                          <a:cubicBezTo>
                            <a:pt x="1822" y="2290"/>
                            <a:pt x="1822" y="2291"/>
                            <a:pt x="1822" y="2291"/>
                          </a:cubicBezTo>
                          <a:cubicBezTo>
                            <a:pt x="1822" y="2291"/>
                            <a:pt x="1822" y="2290"/>
                            <a:pt x="1822" y="2290"/>
                          </a:cubicBezTo>
                          <a:cubicBezTo>
                            <a:pt x="1822" y="2290"/>
                            <a:pt x="1822" y="2290"/>
                            <a:pt x="1823" y="2290"/>
                          </a:cubicBezTo>
                          <a:cubicBezTo>
                            <a:pt x="1823" y="2290"/>
                            <a:pt x="1823" y="2290"/>
                            <a:pt x="1823" y="2290"/>
                          </a:cubicBezTo>
                          <a:cubicBezTo>
                            <a:pt x="1823" y="2290"/>
                            <a:pt x="1823" y="2290"/>
                            <a:pt x="1823" y="2290"/>
                          </a:cubicBezTo>
                          <a:cubicBezTo>
                            <a:pt x="1823" y="2290"/>
                            <a:pt x="1824" y="2290"/>
                            <a:pt x="1824" y="2290"/>
                          </a:cubicBezTo>
                          <a:cubicBezTo>
                            <a:pt x="1824" y="2290"/>
                            <a:pt x="1824" y="2290"/>
                            <a:pt x="1824" y="2290"/>
                          </a:cubicBezTo>
                          <a:cubicBezTo>
                            <a:pt x="1824" y="2290"/>
                            <a:pt x="1824" y="2290"/>
                            <a:pt x="1824" y="2290"/>
                          </a:cubicBezTo>
                          <a:cubicBezTo>
                            <a:pt x="1825" y="2290"/>
                            <a:pt x="1825" y="2290"/>
                            <a:pt x="1825" y="2290"/>
                          </a:cubicBezTo>
                          <a:cubicBezTo>
                            <a:pt x="1825" y="2290"/>
                            <a:pt x="1825" y="2290"/>
                            <a:pt x="1825" y="2290"/>
                          </a:cubicBezTo>
                          <a:cubicBezTo>
                            <a:pt x="1825" y="2290"/>
                            <a:pt x="1825" y="2290"/>
                            <a:pt x="1826" y="2290"/>
                          </a:cubicBezTo>
                          <a:cubicBezTo>
                            <a:pt x="1826" y="2290"/>
                            <a:pt x="1826" y="2290"/>
                            <a:pt x="1826" y="2290"/>
                          </a:cubicBezTo>
                          <a:cubicBezTo>
                            <a:pt x="1826" y="2290"/>
                            <a:pt x="1826" y="2290"/>
                            <a:pt x="1826" y="2290"/>
                          </a:cubicBezTo>
                          <a:cubicBezTo>
                            <a:pt x="1826" y="2290"/>
                            <a:pt x="1826" y="2290"/>
                            <a:pt x="1827" y="2290"/>
                          </a:cubicBezTo>
                          <a:cubicBezTo>
                            <a:pt x="1827" y="2290"/>
                            <a:pt x="1827" y="2290"/>
                            <a:pt x="1827" y="2290"/>
                          </a:cubicBezTo>
                          <a:cubicBezTo>
                            <a:pt x="1827" y="2290"/>
                            <a:pt x="1827" y="2290"/>
                            <a:pt x="1827" y="2290"/>
                          </a:cubicBezTo>
                          <a:cubicBezTo>
                            <a:pt x="1827" y="2290"/>
                            <a:pt x="1828" y="2290"/>
                            <a:pt x="1828" y="2290"/>
                          </a:cubicBezTo>
                          <a:cubicBezTo>
                            <a:pt x="1828" y="2290"/>
                            <a:pt x="1828" y="2290"/>
                            <a:pt x="1828" y="2290"/>
                          </a:cubicBezTo>
                          <a:cubicBezTo>
                            <a:pt x="1828" y="2290"/>
                            <a:pt x="1828" y="2290"/>
                            <a:pt x="1828" y="2290"/>
                          </a:cubicBezTo>
                          <a:cubicBezTo>
                            <a:pt x="1829" y="2290"/>
                            <a:pt x="1829" y="2290"/>
                            <a:pt x="1829" y="2290"/>
                          </a:cubicBezTo>
                          <a:cubicBezTo>
                            <a:pt x="1829" y="2290"/>
                            <a:pt x="1829" y="2290"/>
                            <a:pt x="1829" y="2290"/>
                          </a:cubicBezTo>
                          <a:cubicBezTo>
                            <a:pt x="1829" y="2290"/>
                            <a:pt x="1829" y="2291"/>
                            <a:pt x="1830" y="2291"/>
                          </a:cubicBezTo>
                          <a:cubicBezTo>
                            <a:pt x="1830" y="2291"/>
                            <a:pt x="1830" y="2290"/>
                            <a:pt x="1830" y="2290"/>
                          </a:cubicBezTo>
                          <a:cubicBezTo>
                            <a:pt x="1830" y="2290"/>
                            <a:pt x="1830" y="2290"/>
                            <a:pt x="1830" y="2290"/>
                          </a:cubicBezTo>
                          <a:cubicBezTo>
                            <a:pt x="1830" y="2290"/>
                            <a:pt x="1831" y="2290"/>
                            <a:pt x="1831" y="2290"/>
                          </a:cubicBezTo>
                          <a:cubicBezTo>
                            <a:pt x="1831" y="2290"/>
                            <a:pt x="1831" y="2290"/>
                            <a:pt x="1831" y="2290"/>
                          </a:cubicBezTo>
                          <a:cubicBezTo>
                            <a:pt x="1831" y="2290"/>
                            <a:pt x="1831" y="2290"/>
                            <a:pt x="1831" y="2290"/>
                          </a:cubicBezTo>
                          <a:cubicBezTo>
                            <a:pt x="1832" y="2290"/>
                            <a:pt x="1832" y="2291"/>
                            <a:pt x="1832" y="2291"/>
                          </a:cubicBezTo>
                          <a:cubicBezTo>
                            <a:pt x="1832" y="2290"/>
                            <a:pt x="1832" y="2290"/>
                            <a:pt x="1832" y="2290"/>
                          </a:cubicBezTo>
                          <a:cubicBezTo>
                            <a:pt x="1832" y="2290"/>
                            <a:pt x="1832" y="2290"/>
                            <a:pt x="1832" y="2291"/>
                          </a:cubicBezTo>
                          <a:cubicBezTo>
                            <a:pt x="1833" y="2291"/>
                            <a:pt x="1833" y="2290"/>
                            <a:pt x="1833" y="2290"/>
                          </a:cubicBezTo>
                          <a:cubicBezTo>
                            <a:pt x="1833" y="2290"/>
                            <a:pt x="1833" y="2290"/>
                            <a:pt x="1833" y="2290"/>
                          </a:cubicBezTo>
                          <a:cubicBezTo>
                            <a:pt x="1833" y="2290"/>
                            <a:pt x="1833" y="2290"/>
                            <a:pt x="1834" y="2290"/>
                          </a:cubicBezTo>
                          <a:cubicBezTo>
                            <a:pt x="1834" y="2290"/>
                            <a:pt x="1834" y="2290"/>
                            <a:pt x="1834" y="2290"/>
                          </a:cubicBezTo>
                          <a:cubicBezTo>
                            <a:pt x="1834" y="2290"/>
                            <a:pt x="1834" y="2290"/>
                            <a:pt x="1834" y="2290"/>
                          </a:cubicBezTo>
                          <a:cubicBezTo>
                            <a:pt x="1834" y="2290"/>
                            <a:pt x="1835" y="2290"/>
                            <a:pt x="1835" y="2290"/>
                          </a:cubicBezTo>
                          <a:cubicBezTo>
                            <a:pt x="1835" y="2290"/>
                            <a:pt x="1835" y="2290"/>
                            <a:pt x="1835" y="2290"/>
                          </a:cubicBezTo>
                          <a:cubicBezTo>
                            <a:pt x="1835" y="2290"/>
                            <a:pt x="1835" y="2290"/>
                            <a:pt x="1835" y="2290"/>
                          </a:cubicBezTo>
                          <a:cubicBezTo>
                            <a:pt x="1836" y="2290"/>
                            <a:pt x="1836" y="2290"/>
                            <a:pt x="1836" y="2290"/>
                          </a:cubicBezTo>
                          <a:cubicBezTo>
                            <a:pt x="1836" y="2290"/>
                            <a:pt x="1836" y="2290"/>
                            <a:pt x="1836" y="2290"/>
                          </a:cubicBezTo>
                          <a:cubicBezTo>
                            <a:pt x="1836" y="2290"/>
                            <a:pt x="1836" y="2290"/>
                            <a:pt x="1837" y="2290"/>
                          </a:cubicBezTo>
                          <a:cubicBezTo>
                            <a:pt x="1837" y="2290"/>
                            <a:pt x="1837" y="2290"/>
                            <a:pt x="1837" y="2290"/>
                          </a:cubicBezTo>
                          <a:cubicBezTo>
                            <a:pt x="1837" y="2290"/>
                            <a:pt x="1837" y="2290"/>
                            <a:pt x="1837" y="2290"/>
                          </a:cubicBezTo>
                          <a:cubicBezTo>
                            <a:pt x="1837" y="2290"/>
                            <a:pt x="1838" y="2290"/>
                            <a:pt x="1838" y="2290"/>
                          </a:cubicBezTo>
                          <a:cubicBezTo>
                            <a:pt x="1838" y="2290"/>
                            <a:pt x="1838" y="2290"/>
                            <a:pt x="1838" y="2290"/>
                          </a:cubicBezTo>
                          <a:cubicBezTo>
                            <a:pt x="1838" y="2290"/>
                            <a:pt x="1838" y="2290"/>
                            <a:pt x="1838" y="2290"/>
                          </a:cubicBezTo>
                          <a:cubicBezTo>
                            <a:pt x="1838" y="2290"/>
                            <a:pt x="1839" y="2290"/>
                            <a:pt x="1839" y="2290"/>
                          </a:cubicBezTo>
                          <a:cubicBezTo>
                            <a:pt x="1839" y="2290"/>
                            <a:pt x="1839" y="2290"/>
                            <a:pt x="1839" y="2290"/>
                          </a:cubicBezTo>
                          <a:cubicBezTo>
                            <a:pt x="1839" y="2290"/>
                            <a:pt x="1839" y="2290"/>
                            <a:pt x="1839" y="2290"/>
                          </a:cubicBezTo>
                          <a:cubicBezTo>
                            <a:pt x="1840" y="2290"/>
                            <a:pt x="1840" y="2290"/>
                            <a:pt x="1840" y="2290"/>
                          </a:cubicBezTo>
                          <a:cubicBezTo>
                            <a:pt x="1840" y="2290"/>
                            <a:pt x="1840" y="2290"/>
                            <a:pt x="1840" y="2290"/>
                          </a:cubicBezTo>
                          <a:cubicBezTo>
                            <a:pt x="1840" y="2290"/>
                            <a:pt x="1840" y="2290"/>
                            <a:pt x="1841" y="2290"/>
                          </a:cubicBezTo>
                          <a:cubicBezTo>
                            <a:pt x="1841" y="2290"/>
                            <a:pt x="1841" y="2290"/>
                            <a:pt x="1841" y="2290"/>
                          </a:cubicBezTo>
                          <a:cubicBezTo>
                            <a:pt x="1841" y="2290"/>
                            <a:pt x="1841" y="2290"/>
                            <a:pt x="1841" y="2290"/>
                          </a:cubicBezTo>
                          <a:cubicBezTo>
                            <a:pt x="1841" y="2290"/>
                            <a:pt x="1842" y="2290"/>
                            <a:pt x="1842" y="2290"/>
                          </a:cubicBezTo>
                          <a:cubicBezTo>
                            <a:pt x="1842" y="2290"/>
                            <a:pt x="1842" y="2290"/>
                            <a:pt x="1842" y="2290"/>
                          </a:cubicBezTo>
                          <a:cubicBezTo>
                            <a:pt x="1842" y="2290"/>
                            <a:pt x="1842" y="2290"/>
                            <a:pt x="1842" y="2290"/>
                          </a:cubicBezTo>
                          <a:cubicBezTo>
                            <a:pt x="1843" y="2290"/>
                            <a:pt x="1843" y="2290"/>
                            <a:pt x="1843" y="2290"/>
                          </a:cubicBezTo>
                          <a:cubicBezTo>
                            <a:pt x="1843" y="2290"/>
                            <a:pt x="1843" y="2290"/>
                            <a:pt x="1843" y="2290"/>
                          </a:cubicBezTo>
                          <a:cubicBezTo>
                            <a:pt x="1843" y="2290"/>
                            <a:pt x="1843" y="2290"/>
                            <a:pt x="1844" y="2290"/>
                          </a:cubicBezTo>
                          <a:cubicBezTo>
                            <a:pt x="1844" y="2290"/>
                            <a:pt x="1844" y="2290"/>
                            <a:pt x="1844" y="2290"/>
                          </a:cubicBezTo>
                          <a:cubicBezTo>
                            <a:pt x="1844" y="2290"/>
                            <a:pt x="1844" y="2290"/>
                            <a:pt x="1844" y="2290"/>
                          </a:cubicBezTo>
                          <a:cubicBezTo>
                            <a:pt x="1844" y="2290"/>
                            <a:pt x="1845" y="2290"/>
                            <a:pt x="1845" y="2290"/>
                          </a:cubicBezTo>
                          <a:cubicBezTo>
                            <a:pt x="1845" y="2290"/>
                            <a:pt x="1845" y="2290"/>
                            <a:pt x="1845" y="2290"/>
                          </a:cubicBezTo>
                          <a:cubicBezTo>
                            <a:pt x="1845" y="2290"/>
                            <a:pt x="1845" y="2290"/>
                            <a:pt x="1845" y="2291"/>
                          </a:cubicBezTo>
                          <a:cubicBezTo>
                            <a:pt x="1845" y="2291"/>
                            <a:pt x="1846" y="2291"/>
                            <a:pt x="1846" y="2290"/>
                          </a:cubicBezTo>
                          <a:cubicBezTo>
                            <a:pt x="1846" y="2290"/>
                            <a:pt x="1846" y="2290"/>
                            <a:pt x="1846" y="2290"/>
                          </a:cubicBezTo>
                          <a:cubicBezTo>
                            <a:pt x="1846" y="2290"/>
                            <a:pt x="1846" y="2290"/>
                            <a:pt x="1846" y="2290"/>
                          </a:cubicBezTo>
                          <a:cubicBezTo>
                            <a:pt x="1847" y="2290"/>
                            <a:pt x="1847" y="2290"/>
                            <a:pt x="1847" y="2290"/>
                          </a:cubicBezTo>
                          <a:cubicBezTo>
                            <a:pt x="1847" y="2290"/>
                            <a:pt x="1847" y="2290"/>
                            <a:pt x="1847" y="2290"/>
                          </a:cubicBezTo>
                          <a:cubicBezTo>
                            <a:pt x="1847" y="2290"/>
                            <a:pt x="1847" y="2290"/>
                            <a:pt x="1848" y="2290"/>
                          </a:cubicBezTo>
                          <a:cubicBezTo>
                            <a:pt x="1848" y="2290"/>
                            <a:pt x="1848" y="2290"/>
                            <a:pt x="1848" y="2290"/>
                          </a:cubicBezTo>
                          <a:cubicBezTo>
                            <a:pt x="1848" y="2290"/>
                            <a:pt x="1848" y="2290"/>
                            <a:pt x="1848" y="2290"/>
                          </a:cubicBezTo>
                          <a:cubicBezTo>
                            <a:pt x="1848" y="2290"/>
                            <a:pt x="1849" y="2290"/>
                            <a:pt x="1849" y="2290"/>
                          </a:cubicBezTo>
                          <a:cubicBezTo>
                            <a:pt x="1849" y="2290"/>
                            <a:pt x="1849" y="2290"/>
                            <a:pt x="1849" y="2290"/>
                          </a:cubicBezTo>
                          <a:cubicBezTo>
                            <a:pt x="1849" y="2290"/>
                            <a:pt x="1849" y="2290"/>
                            <a:pt x="1849" y="2290"/>
                          </a:cubicBezTo>
                          <a:cubicBezTo>
                            <a:pt x="1850" y="2290"/>
                            <a:pt x="1850" y="2290"/>
                            <a:pt x="1850" y="2290"/>
                          </a:cubicBezTo>
                          <a:cubicBezTo>
                            <a:pt x="1850" y="2290"/>
                            <a:pt x="1850" y="2290"/>
                            <a:pt x="1850" y="2290"/>
                          </a:cubicBezTo>
                          <a:cubicBezTo>
                            <a:pt x="1850" y="2290"/>
                            <a:pt x="1850" y="2290"/>
                            <a:pt x="1851" y="2290"/>
                          </a:cubicBezTo>
                          <a:cubicBezTo>
                            <a:pt x="1851" y="2290"/>
                            <a:pt x="1851" y="2290"/>
                            <a:pt x="1851" y="2290"/>
                          </a:cubicBezTo>
                          <a:cubicBezTo>
                            <a:pt x="1851" y="2290"/>
                            <a:pt x="1851" y="2290"/>
                            <a:pt x="1851" y="2290"/>
                          </a:cubicBezTo>
                          <a:cubicBezTo>
                            <a:pt x="1851" y="2290"/>
                            <a:pt x="1851" y="2290"/>
                            <a:pt x="1852" y="2290"/>
                          </a:cubicBezTo>
                          <a:cubicBezTo>
                            <a:pt x="1852" y="2290"/>
                            <a:pt x="1852" y="2291"/>
                            <a:pt x="1852" y="2291"/>
                          </a:cubicBezTo>
                          <a:cubicBezTo>
                            <a:pt x="1852" y="2291"/>
                            <a:pt x="1852" y="2290"/>
                            <a:pt x="1852" y="2290"/>
                          </a:cubicBezTo>
                          <a:cubicBezTo>
                            <a:pt x="1852" y="2290"/>
                            <a:pt x="1853" y="2290"/>
                            <a:pt x="1853" y="2290"/>
                          </a:cubicBezTo>
                          <a:cubicBezTo>
                            <a:pt x="1853" y="2290"/>
                            <a:pt x="1853" y="2290"/>
                            <a:pt x="1853" y="2290"/>
                          </a:cubicBezTo>
                          <a:cubicBezTo>
                            <a:pt x="1853" y="2290"/>
                            <a:pt x="1853" y="2290"/>
                            <a:pt x="1853" y="2290"/>
                          </a:cubicBezTo>
                          <a:cubicBezTo>
                            <a:pt x="1854" y="2290"/>
                            <a:pt x="1854" y="2290"/>
                            <a:pt x="1854" y="2290"/>
                          </a:cubicBezTo>
                          <a:cubicBezTo>
                            <a:pt x="1854" y="2290"/>
                            <a:pt x="1854" y="2290"/>
                            <a:pt x="1854" y="2290"/>
                          </a:cubicBezTo>
                          <a:cubicBezTo>
                            <a:pt x="1854" y="2290"/>
                            <a:pt x="1854" y="2291"/>
                            <a:pt x="1855" y="2291"/>
                          </a:cubicBezTo>
                          <a:cubicBezTo>
                            <a:pt x="1855" y="2291"/>
                            <a:pt x="1855" y="2290"/>
                            <a:pt x="1855" y="2290"/>
                          </a:cubicBezTo>
                          <a:cubicBezTo>
                            <a:pt x="1855" y="2290"/>
                            <a:pt x="1855" y="2290"/>
                            <a:pt x="1855" y="2290"/>
                          </a:cubicBezTo>
                          <a:cubicBezTo>
                            <a:pt x="1855" y="2290"/>
                            <a:pt x="1856" y="2290"/>
                            <a:pt x="1856" y="2291"/>
                          </a:cubicBezTo>
                          <a:cubicBezTo>
                            <a:pt x="1856" y="2291"/>
                            <a:pt x="1856" y="2290"/>
                            <a:pt x="1856" y="2290"/>
                          </a:cubicBezTo>
                          <a:cubicBezTo>
                            <a:pt x="1856" y="2290"/>
                            <a:pt x="1856" y="2290"/>
                            <a:pt x="1856" y="2290"/>
                          </a:cubicBezTo>
                          <a:cubicBezTo>
                            <a:pt x="1857" y="2290"/>
                            <a:pt x="1857" y="2290"/>
                            <a:pt x="1857" y="2290"/>
                          </a:cubicBezTo>
                          <a:cubicBezTo>
                            <a:pt x="1857" y="2290"/>
                            <a:pt x="1857" y="2290"/>
                            <a:pt x="1857" y="2290"/>
                          </a:cubicBezTo>
                          <a:cubicBezTo>
                            <a:pt x="1857" y="2290"/>
                            <a:pt x="1857" y="2291"/>
                            <a:pt x="1857" y="2290"/>
                          </a:cubicBezTo>
                          <a:cubicBezTo>
                            <a:pt x="1858" y="2290"/>
                            <a:pt x="1858" y="2290"/>
                            <a:pt x="1858" y="2290"/>
                          </a:cubicBezTo>
                          <a:cubicBezTo>
                            <a:pt x="1858" y="2290"/>
                            <a:pt x="1858" y="2290"/>
                            <a:pt x="1858" y="2290"/>
                          </a:cubicBezTo>
                          <a:cubicBezTo>
                            <a:pt x="1858" y="2290"/>
                            <a:pt x="1858" y="2290"/>
                            <a:pt x="1859" y="2290"/>
                          </a:cubicBezTo>
                          <a:cubicBezTo>
                            <a:pt x="1859" y="2290"/>
                            <a:pt x="1859" y="2290"/>
                            <a:pt x="1859" y="2290"/>
                          </a:cubicBezTo>
                          <a:cubicBezTo>
                            <a:pt x="1859" y="2290"/>
                            <a:pt x="1859" y="2290"/>
                            <a:pt x="1859" y="2290"/>
                          </a:cubicBezTo>
                          <a:cubicBezTo>
                            <a:pt x="1859" y="2290"/>
                            <a:pt x="1860" y="2290"/>
                            <a:pt x="1860" y="2290"/>
                          </a:cubicBezTo>
                          <a:cubicBezTo>
                            <a:pt x="1860" y="2290"/>
                            <a:pt x="1860" y="2290"/>
                            <a:pt x="1860" y="2290"/>
                          </a:cubicBezTo>
                          <a:cubicBezTo>
                            <a:pt x="1860" y="2290"/>
                            <a:pt x="1860" y="2290"/>
                            <a:pt x="1860" y="2290"/>
                          </a:cubicBezTo>
                          <a:cubicBezTo>
                            <a:pt x="1861" y="2290"/>
                            <a:pt x="1861" y="2290"/>
                            <a:pt x="1861" y="2290"/>
                          </a:cubicBezTo>
                          <a:cubicBezTo>
                            <a:pt x="1861" y="2290"/>
                            <a:pt x="1861" y="2290"/>
                            <a:pt x="1861" y="2290"/>
                          </a:cubicBezTo>
                          <a:cubicBezTo>
                            <a:pt x="1861" y="2290"/>
                            <a:pt x="1861" y="2291"/>
                            <a:pt x="1862" y="2291"/>
                          </a:cubicBezTo>
                          <a:cubicBezTo>
                            <a:pt x="1862" y="2291"/>
                            <a:pt x="1862" y="2290"/>
                            <a:pt x="1862" y="2290"/>
                          </a:cubicBezTo>
                          <a:cubicBezTo>
                            <a:pt x="1862" y="2290"/>
                            <a:pt x="1862" y="2290"/>
                            <a:pt x="1862" y="2290"/>
                          </a:cubicBezTo>
                          <a:cubicBezTo>
                            <a:pt x="1862" y="2290"/>
                            <a:pt x="1863" y="2291"/>
                            <a:pt x="1863" y="2291"/>
                          </a:cubicBezTo>
                          <a:cubicBezTo>
                            <a:pt x="1863" y="2291"/>
                            <a:pt x="1863" y="2291"/>
                            <a:pt x="1863" y="2291"/>
                          </a:cubicBezTo>
                          <a:cubicBezTo>
                            <a:pt x="1863" y="2291"/>
                            <a:pt x="1863" y="2290"/>
                            <a:pt x="1863" y="2290"/>
                          </a:cubicBezTo>
                          <a:cubicBezTo>
                            <a:pt x="1863" y="2290"/>
                            <a:pt x="1864" y="2291"/>
                            <a:pt x="1864" y="2291"/>
                          </a:cubicBezTo>
                          <a:cubicBezTo>
                            <a:pt x="1864" y="2291"/>
                            <a:pt x="1864" y="2290"/>
                            <a:pt x="1864" y="2290"/>
                          </a:cubicBezTo>
                          <a:cubicBezTo>
                            <a:pt x="1864" y="2290"/>
                            <a:pt x="1864" y="2291"/>
                            <a:pt x="1864" y="2291"/>
                          </a:cubicBezTo>
                          <a:cubicBezTo>
                            <a:pt x="1865" y="2291"/>
                            <a:pt x="1865" y="2291"/>
                            <a:pt x="1865" y="2291"/>
                          </a:cubicBezTo>
                          <a:cubicBezTo>
                            <a:pt x="1865" y="2291"/>
                            <a:pt x="1865" y="2291"/>
                            <a:pt x="1865" y="2291"/>
                          </a:cubicBezTo>
                          <a:cubicBezTo>
                            <a:pt x="1865" y="2291"/>
                            <a:pt x="1865" y="2290"/>
                            <a:pt x="1866" y="2290"/>
                          </a:cubicBezTo>
                          <a:cubicBezTo>
                            <a:pt x="1866" y="2290"/>
                            <a:pt x="1866" y="2290"/>
                            <a:pt x="1866" y="2290"/>
                          </a:cubicBezTo>
                          <a:cubicBezTo>
                            <a:pt x="1866" y="2290"/>
                            <a:pt x="1866" y="2290"/>
                            <a:pt x="1866" y="2290"/>
                          </a:cubicBezTo>
                          <a:cubicBezTo>
                            <a:pt x="1866" y="2290"/>
                            <a:pt x="1867" y="2290"/>
                            <a:pt x="1867" y="2290"/>
                          </a:cubicBezTo>
                          <a:cubicBezTo>
                            <a:pt x="1867" y="2290"/>
                            <a:pt x="1867" y="2290"/>
                            <a:pt x="1867" y="2290"/>
                          </a:cubicBezTo>
                          <a:cubicBezTo>
                            <a:pt x="1867" y="2290"/>
                            <a:pt x="1867" y="2290"/>
                            <a:pt x="1867" y="2290"/>
                          </a:cubicBezTo>
                          <a:cubicBezTo>
                            <a:pt x="1868" y="2290"/>
                            <a:pt x="1868" y="2290"/>
                            <a:pt x="1868" y="2290"/>
                          </a:cubicBezTo>
                          <a:cubicBezTo>
                            <a:pt x="1868" y="2290"/>
                            <a:pt x="1868" y="2290"/>
                            <a:pt x="1868" y="2290"/>
                          </a:cubicBezTo>
                          <a:cubicBezTo>
                            <a:pt x="1868" y="2290"/>
                            <a:pt x="1868" y="2290"/>
                            <a:pt x="1869" y="2290"/>
                          </a:cubicBezTo>
                          <a:cubicBezTo>
                            <a:pt x="1869" y="2290"/>
                            <a:pt x="1869" y="2290"/>
                            <a:pt x="1869" y="2290"/>
                          </a:cubicBezTo>
                          <a:cubicBezTo>
                            <a:pt x="1869" y="2290"/>
                            <a:pt x="1869" y="2290"/>
                            <a:pt x="1869" y="2290"/>
                          </a:cubicBezTo>
                          <a:cubicBezTo>
                            <a:pt x="1869" y="2290"/>
                            <a:pt x="1870" y="2290"/>
                            <a:pt x="1870" y="2290"/>
                          </a:cubicBezTo>
                          <a:cubicBezTo>
                            <a:pt x="1870" y="2290"/>
                            <a:pt x="1870" y="2291"/>
                            <a:pt x="1870" y="2291"/>
                          </a:cubicBezTo>
                          <a:cubicBezTo>
                            <a:pt x="1870" y="2291"/>
                            <a:pt x="1870" y="2291"/>
                            <a:pt x="1870" y="2291"/>
                          </a:cubicBezTo>
                          <a:cubicBezTo>
                            <a:pt x="1870" y="2290"/>
                            <a:pt x="1871" y="2290"/>
                            <a:pt x="1871" y="2290"/>
                          </a:cubicBezTo>
                          <a:cubicBezTo>
                            <a:pt x="1871" y="2290"/>
                            <a:pt x="1871" y="2290"/>
                            <a:pt x="1871" y="2290"/>
                          </a:cubicBezTo>
                          <a:cubicBezTo>
                            <a:pt x="1871" y="2291"/>
                            <a:pt x="1871" y="2291"/>
                            <a:pt x="1871" y="2291"/>
                          </a:cubicBezTo>
                          <a:cubicBezTo>
                            <a:pt x="1872" y="2291"/>
                            <a:pt x="1872" y="2291"/>
                            <a:pt x="1872" y="2291"/>
                          </a:cubicBezTo>
                          <a:cubicBezTo>
                            <a:pt x="1872" y="2291"/>
                            <a:pt x="1872" y="2290"/>
                            <a:pt x="1872" y="2290"/>
                          </a:cubicBezTo>
                          <a:cubicBezTo>
                            <a:pt x="1872" y="2290"/>
                            <a:pt x="1872" y="2291"/>
                            <a:pt x="1873" y="2291"/>
                          </a:cubicBezTo>
                          <a:cubicBezTo>
                            <a:pt x="1873" y="2291"/>
                            <a:pt x="1873" y="2291"/>
                            <a:pt x="1873" y="2291"/>
                          </a:cubicBezTo>
                          <a:cubicBezTo>
                            <a:pt x="1873" y="2291"/>
                            <a:pt x="1873" y="2291"/>
                            <a:pt x="1873" y="2291"/>
                          </a:cubicBezTo>
                          <a:cubicBezTo>
                            <a:pt x="1873" y="2291"/>
                            <a:pt x="1874" y="2291"/>
                            <a:pt x="1874" y="2291"/>
                          </a:cubicBezTo>
                          <a:cubicBezTo>
                            <a:pt x="1874" y="2291"/>
                            <a:pt x="1874" y="2291"/>
                            <a:pt x="1874" y="2290"/>
                          </a:cubicBezTo>
                          <a:cubicBezTo>
                            <a:pt x="1874" y="2290"/>
                            <a:pt x="1874" y="2290"/>
                            <a:pt x="1874" y="2290"/>
                          </a:cubicBezTo>
                          <a:cubicBezTo>
                            <a:pt x="1875" y="2290"/>
                            <a:pt x="1875" y="2291"/>
                            <a:pt x="1875" y="2291"/>
                          </a:cubicBezTo>
                          <a:cubicBezTo>
                            <a:pt x="1875" y="2291"/>
                            <a:pt x="1875" y="2290"/>
                            <a:pt x="1875" y="2290"/>
                          </a:cubicBezTo>
                          <a:cubicBezTo>
                            <a:pt x="1875" y="2290"/>
                            <a:pt x="1875" y="2290"/>
                            <a:pt x="1876" y="2290"/>
                          </a:cubicBezTo>
                          <a:cubicBezTo>
                            <a:pt x="1876" y="2290"/>
                            <a:pt x="1876" y="2291"/>
                            <a:pt x="1876" y="2291"/>
                          </a:cubicBezTo>
                          <a:cubicBezTo>
                            <a:pt x="1876" y="2291"/>
                            <a:pt x="1876" y="2290"/>
                            <a:pt x="1876" y="2290"/>
                          </a:cubicBezTo>
                          <a:cubicBezTo>
                            <a:pt x="1876" y="2290"/>
                            <a:pt x="1876" y="2290"/>
                            <a:pt x="1877" y="2290"/>
                          </a:cubicBezTo>
                          <a:cubicBezTo>
                            <a:pt x="1877" y="2290"/>
                            <a:pt x="1877" y="2290"/>
                            <a:pt x="1877" y="2291"/>
                          </a:cubicBezTo>
                          <a:cubicBezTo>
                            <a:pt x="1877" y="2291"/>
                            <a:pt x="1877" y="2291"/>
                            <a:pt x="1877" y="2291"/>
                          </a:cubicBezTo>
                          <a:cubicBezTo>
                            <a:pt x="1877" y="2291"/>
                            <a:pt x="1878" y="2291"/>
                            <a:pt x="1878" y="2291"/>
                          </a:cubicBezTo>
                          <a:cubicBezTo>
                            <a:pt x="1878" y="2291"/>
                            <a:pt x="1878" y="2290"/>
                            <a:pt x="1878" y="2290"/>
                          </a:cubicBezTo>
                          <a:cubicBezTo>
                            <a:pt x="1878" y="2290"/>
                            <a:pt x="1878" y="2291"/>
                            <a:pt x="1878" y="2291"/>
                          </a:cubicBezTo>
                          <a:cubicBezTo>
                            <a:pt x="1879" y="2291"/>
                            <a:pt x="1879" y="2291"/>
                            <a:pt x="1879" y="2291"/>
                          </a:cubicBezTo>
                          <a:cubicBezTo>
                            <a:pt x="1879" y="2291"/>
                            <a:pt x="1879" y="2291"/>
                            <a:pt x="1879" y="2290"/>
                          </a:cubicBezTo>
                          <a:cubicBezTo>
                            <a:pt x="1879" y="2290"/>
                            <a:pt x="1879" y="2291"/>
                            <a:pt x="1880" y="2291"/>
                          </a:cubicBezTo>
                          <a:cubicBezTo>
                            <a:pt x="1880" y="2291"/>
                            <a:pt x="1880" y="2291"/>
                            <a:pt x="1880" y="2291"/>
                          </a:cubicBezTo>
                          <a:cubicBezTo>
                            <a:pt x="1880" y="2291"/>
                            <a:pt x="1880" y="2291"/>
                            <a:pt x="1880" y="2291"/>
                          </a:cubicBezTo>
                          <a:cubicBezTo>
                            <a:pt x="1880" y="2291"/>
                            <a:pt x="1881" y="2291"/>
                            <a:pt x="1881" y="2291"/>
                          </a:cubicBezTo>
                          <a:cubicBezTo>
                            <a:pt x="1881" y="2291"/>
                            <a:pt x="1881" y="2291"/>
                            <a:pt x="1881" y="2291"/>
                          </a:cubicBezTo>
                          <a:cubicBezTo>
                            <a:pt x="1881" y="2291"/>
                            <a:pt x="1881" y="2291"/>
                            <a:pt x="1881" y="2291"/>
                          </a:cubicBezTo>
                          <a:cubicBezTo>
                            <a:pt x="1882" y="2291"/>
                            <a:pt x="1882" y="2291"/>
                            <a:pt x="1882" y="2291"/>
                          </a:cubicBezTo>
                          <a:cubicBezTo>
                            <a:pt x="1882" y="2291"/>
                            <a:pt x="1882" y="2291"/>
                            <a:pt x="1882" y="2291"/>
                          </a:cubicBezTo>
                          <a:cubicBezTo>
                            <a:pt x="1882" y="2291"/>
                            <a:pt x="1882" y="2291"/>
                            <a:pt x="1882" y="2291"/>
                          </a:cubicBezTo>
                          <a:cubicBezTo>
                            <a:pt x="1883" y="2291"/>
                            <a:pt x="1883" y="2292"/>
                            <a:pt x="1883" y="2292"/>
                          </a:cubicBezTo>
                          <a:cubicBezTo>
                            <a:pt x="1883" y="2292"/>
                            <a:pt x="1883" y="2291"/>
                            <a:pt x="1883" y="2291"/>
                          </a:cubicBezTo>
                          <a:cubicBezTo>
                            <a:pt x="1883" y="2291"/>
                            <a:pt x="1883" y="2291"/>
                            <a:pt x="1884" y="2291"/>
                          </a:cubicBezTo>
                          <a:cubicBezTo>
                            <a:pt x="1884" y="2291"/>
                            <a:pt x="1884" y="2291"/>
                            <a:pt x="1884" y="2291"/>
                          </a:cubicBezTo>
                          <a:cubicBezTo>
                            <a:pt x="1884" y="2291"/>
                            <a:pt x="1884" y="2291"/>
                            <a:pt x="1884" y="2291"/>
                          </a:cubicBezTo>
                          <a:cubicBezTo>
                            <a:pt x="1884" y="2291"/>
                            <a:pt x="1885" y="2291"/>
                            <a:pt x="1885" y="2291"/>
                          </a:cubicBezTo>
                          <a:cubicBezTo>
                            <a:pt x="1885" y="2291"/>
                            <a:pt x="1885" y="2291"/>
                            <a:pt x="1885" y="2291"/>
                          </a:cubicBezTo>
                          <a:cubicBezTo>
                            <a:pt x="1885" y="2291"/>
                            <a:pt x="1885" y="2291"/>
                            <a:pt x="1885" y="2291"/>
                          </a:cubicBezTo>
                          <a:cubicBezTo>
                            <a:pt x="1886" y="2291"/>
                            <a:pt x="1886" y="2291"/>
                            <a:pt x="1886" y="2291"/>
                          </a:cubicBezTo>
                          <a:cubicBezTo>
                            <a:pt x="1886" y="2292"/>
                            <a:pt x="1886" y="2292"/>
                            <a:pt x="1886" y="2292"/>
                          </a:cubicBezTo>
                          <a:cubicBezTo>
                            <a:pt x="1886" y="2292"/>
                            <a:pt x="1886" y="2292"/>
                            <a:pt x="1887" y="2292"/>
                          </a:cubicBezTo>
                          <a:cubicBezTo>
                            <a:pt x="1887" y="2292"/>
                            <a:pt x="1887" y="2291"/>
                            <a:pt x="1887" y="2291"/>
                          </a:cubicBezTo>
                          <a:cubicBezTo>
                            <a:pt x="1887" y="2291"/>
                            <a:pt x="1887" y="2291"/>
                            <a:pt x="1887" y="2292"/>
                          </a:cubicBezTo>
                          <a:cubicBezTo>
                            <a:pt x="1887" y="2292"/>
                            <a:pt x="1888" y="2292"/>
                            <a:pt x="1888" y="2292"/>
                          </a:cubicBezTo>
                          <a:cubicBezTo>
                            <a:pt x="1888" y="2292"/>
                            <a:pt x="1888" y="2292"/>
                            <a:pt x="1888" y="2292"/>
                          </a:cubicBezTo>
                          <a:cubicBezTo>
                            <a:pt x="1888" y="2292"/>
                            <a:pt x="1888" y="2292"/>
                            <a:pt x="1888" y="2292"/>
                          </a:cubicBezTo>
                          <a:cubicBezTo>
                            <a:pt x="1889" y="2292"/>
                            <a:pt x="1889" y="2292"/>
                            <a:pt x="1889" y="2292"/>
                          </a:cubicBezTo>
                          <a:cubicBezTo>
                            <a:pt x="1889" y="2292"/>
                            <a:pt x="1889" y="2292"/>
                            <a:pt x="1889" y="2292"/>
                          </a:cubicBezTo>
                          <a:cubicBezTo>
                            <a:pt x="1889" y="2292"/>
                            <a:pt x="1889" y="2292"/>
                            <a:pt x="1889" y="2292"/>
                          </a:cubicBezTo>
                          <a:cubicBezTo>
                            <a:pt x="1890" y="2292"/>
                            <a:pt x="1890" y="2292"/>
                            <a:pt x="1890" y="2292"/>
                          </a:cubicBezTo>
                          <a:cubicBezTo>
                            <a:pt x="1890" y="2292"/>
                            <a:pt x="1890" y="2292"/>
                            <a:pt x="1890" y="2292"/>
                          </a:cubicBezTo>
                          <a:cubicBezTo>
                            <a:pt x="1890" y="2292"/>
                            <a:pt x="1890" y="2292"/>
                            <a:pt x="1891" y="2292"/>
                          </a:cubicBezTo>
                          <a:cubicBezTo>
                            <a:pt x="1891" y="2292"/>
                            <a:pt x="1891" y="2292"/>
                            <a:pt x="1891" y="2292"/>
                          </a:cubicBezTo>
                          <a:cubicBezTo>
                            <a:pt x="1891" y="2292"/>
                            <a:pt x="1891" y="2292"/>
                            <a:pt x="1891" y="2292"/>
                          </a:cubicBezTo>
                          <a:cubicBezTo>
                            <a:pt x="1891" y="2292"/>
                            <a:pt x="1892" y="2292"/>
                            <a:pt x="1892" y="2292"/>
                          </a:cubicBezTo>
                          <a:cubicBezTo>
                            <a:pt x="1892" y="2292"/>
                            <a:pt x="1892" y="2292"/>
                            <a:pt x="1892" y="2292"/>
                          </a:cubicBezTo>
                          <a:cubicBezTo>
                            <a:pt x="1892" y="2292"/>
                            <a:pt x="1892" y="2292"/>
                            <a:pt x="1892" y="2292"/>
                          </a:cubicBezTo>
                          <a:cubicBezTo>
                            <a:pt x="1893" y="2292"/>
                            <a:pt x="1893" y="2292"/>
                            <a:pt x="1893" y="2292"/>
                          </a:cubicBezTo>
                          <a:cubicBezTo>
                            <a:pt x="1893" y="2292"/>
                            <a:pt x="1893" y="2292"/>
                            <a:pt x="1893" y="2292"/>
                          </a:cubicBezTo>
                          <a:cubicBezTo>
                            <a:pt x="1893" y="2292"/>
                            <a:pt x="1893" y="2292"/>
                            <a:pt x="1894" y="2292"/>
                          </a:cubicBezTo>
                          <a:cubicBezTo>
                            <a:pt x="1894" y="2292"/>
                            <a:pt x="1894" y="2292"/>
                            <a:pt x="1894" y="2292"/>
                          </a:cubicBezTo>
                          <a:cubicBezTo>
                            <a:pt x="1894" y="2292"/>
                            <a:pt x="1894" y="2292"/>
                            <a:pt x="1894" y="2292"/>
                          </a:cubicBezTo>
                          <a:cubicBezTo>
                            <a:pt x="1894" y="2292"/>
                            <a:pt x="1895" y="2292"/>
                            <a:pt x="1895" y="2292"/>
                          </a:cubicBezTo>
                          <a:cubicBezTo>
                            <a:pt x="1895" y="2292"/>
                            <a:pt x="1895" y="2292"/>
                            <a:pt x="1895" y="2292"/>
                          </a:cubicBezTo>
                          <a:cubicBezTo>
                            <a:pt x="1895" y="2292"/>
                            <a:pt x="1895" y="2292"/>
                            <a:pt x="1895" y="2292"/>
                          </a:cubicBezTo>
                          <a:cubicBezTo>
                            <a:pt x="1895" y="2292"/>
                            <a:pt x="1896" y="2292"/>
                            <a:pt x="1896" y="2292"/>
                          </a:cubicBezTo>
                          <a:cubicBezTo>
                            <a:pt x="1896" y="2292"/>
                            <a:pt x="1896" y="2292"/>
                            <a:pt x="1896" y="2292"/>
                          </a:cubicBezTo>
                          <a:cubicBezTo>
                            <a:pt x="1896" y="2292"/>
                            <a:pt x="1896" y="2292"/>
                            <a:pt x="1896" y="2292"/>
                          </a:cubicBezTo>
                          <a:cubicBezTo>
                            <a:pt x="1897" y="2292"/>
                            <a:pt x="1897" y="2292"/>
                            <a:pt x="1897" y="2292"/>
                          </a:cubicBezTo>
                          <a:cubicBezTo>
                            <a:pt x="1897" y="2292"/>
                            <a:pt x="1897" y="2292"/>
                            <a:pt x="1897" y="2292"/>
                          </a:cubicBezTo>
                          <a:cubicBezTo>
                            <a:pt x="1897" y="2292"/>
                            <a:pt x="1897" y="2292"/>
                            <a:pt x="1898" y="2292"/>
                          </a:cubicBezTo>
                          <a:cubicBezTo>
                            <a:pt x="1898" y="2292"/>
                            <a:pt x="1898" y="2292"/>
                            <a:pt x="1898" y="2292"/>
                          </a:cubicBezTo>
                          <a:cubicBezTo>
                            <a:pt x="1898" y="2292"/>
                            <a:pt x="1898" y="2292"/>
                            <a:pt x="1898" y="2292"/>
                          </a:cubicBezTo>
                          <a:cubicBezTo>
                            <a:pt x="1898" y="2292"/>
                            <a:pt x="1899" y="2292"/>
                            <a:pt x="1899" y="2292"/>
                          </a:cubicBezTo>
                          <a:cubicBezTo>
                            <a:pt x="1899" y="2292"/>
                            <a:pt x="1899" y="2292"/>
                            <a:pt x="1899" y="2292"/>
                          </a:cubicBezTo>
                          <a:cubicBezTo>
                            <a:pt x="1899" y="2292"/>
                            <a:pt x="1899" y="2292"/>
                            <a:pt x="1899" y="2292"/>
                          </a:cubicBezTo>
                          <a:cubicBezTo>
                            <a:pt x="1900" y="2292"/>
                            <a:pt x="1900" y="2292"/>
                            <a:pt x="1900" y="2292"/>
                          </a:cubicBezTo>
                          <a:cubicBezTo>
                            <a:pt x="1900" y="2292"/>
                            <a:pt x="1900" y="2292"/>
                            <a:pt x="1900" y="2292"/>
                          </a:cubicBezTo>
                          <a:cubicBezTo>
                            <a:pt x="1900" y="2292"/>
                            <a:pt x="1900" y="2292"/>
                            <a:pt x="1901" y="2292"/>
                          </a:cubicBezTo>
                          <a:cubicBezTo>
                            <a:pt x="1901" y="2292"/>
                            <a:pt x="1901" y="2292"/>
                            <a:pt x="1901" y="2292"/>
                          </a:cubicBezTo>
                          <a:cubicBezTo>
                            <a:pt x="1901" y="2292"/>
                            <a:pt x="1901" y="2292"/>
                            <a:pt x="1901" y="2292"/>
                          </a:cubicBezTo>
                          <a:cubicBezTo>
                            <a:pt x="1901" y="2292"/>
                            <a:pt x="1901" y="2292"/>
                            <a:pt x="1902" y="2292"/>
                          </a:cubicBezTo>
                          <a:cubicBezTo>
                            <a:pt x="1902" y="2292"/>
                            <a:pt x="1902" y="2292"/>
                            <a:pt x="1902" y="2292"/>
                          </a:cubicBezTo>
                          <a:cubicBezTo>
                            <a:pt x="1902" y="2292"/>
                            <a:pt x="1902" y="2292"/>
                            <a:pt x="1902" y="2292"/>
                          </a:cubicBezTo>
                          <a:cubicBezTo>
                            <a:pt x="1902" y="2292"/>
                            <a:pt x="1903" y="2292"/>
                            <a:pt x="1903" y="2292"/>
                          </a:cubicBezTo>
                          <a:cubicBezTo>
                            <a:pt x="1903" y="2292"/>
                            <a:pt x="1903" y="2292"/>
                            <a:pt x="1903" y="2292"/>
                          </a:cubicBezTo>
                          <a:cubicBezTo>
                            <a:pt x="1903" y="2292"/>
                            <a:pt x="1903" y="2292"/>
                            <a:pt x="1903" y="2292"/>
                          </a:cubicBezTo>
                          <a:cubicBezTo>
                            <a:pt x="1904" y="2292"/>
                            <a:pt x="1904" y="2292"/>
                            <a:pt x="1904" y="2292"/>
                          </a:cubicBezTo>
                          <a:cubicBezTo>
                            <a:pt x="1904" y="2292"/>
                            <a:pt x="1904" y="2292"/>
                            <a:pt x="1904" y="2292"/>
                          </a:cubicBezTo>
                          <a:cubicBezTo>
                            <a:pt x="1904" y="2292"/>
                            <a:pt x="1904" y="2292"/>
                            <a:pt x="1905" y="2292"/>
                          </a:cubicBezTo>
                          <a:cubicBezTo>
                            <a:pt x="1905" y="2292"/>
                            <a:pt x="1905" y="2292"/>
                            <a:pt x="1905" y="2292"/>
                          </a:cubicBezTo>
                          <a:cubicBezTo>
                            <a:pt x="1905" y="2292"/>
                            <a:pt x="1905" y="2292"/>
                            <a:pt x="1905" y="2292"/>
                          </a:cubicBezTo>
                          <a:cubicBezTo>
                            <a:pt x="1905" y="2292"/>
                            <a:pt x="1906" y="2291"/>
                            <a:pt x="1906" y="2292"/>
                          </a:cubicBezTo>
                          <a:cubicBezTo>
                            <a:pt x="1906" y="2292"/>
                            <a:pt x="1906" y="2292"/>
                            <a:pt x="1906" y="2292"/>
                          </a:cubicBezTo>
                          <a:cubicBezTo>
                            <a:pt x="1906" y="2292"/>
                            <a:pt x="1906" y="2292"/>
                            <a:pt x="1906" y="2292"/>
                          </a:cubicBezTo>
                          <a:cubicBezTo>
                            <a:pt x="1907" y="2292"/>
                            <a:pt x="1907" y="2292"/>
                            <a:pt x="1907" y="2292"/>
                          </a:cubicBezTo>
                          <a:cubicBezTo>
                            <a:pt x="1907" y="2292"/>
                            <a:pt x="1907" y="2292"/>
                            <a:pt x="1907" y="2292"/>
                          </a:cubicBezTo>
                          <a:cubicBezTo>
                            <a:pt x="1907" y="2292"/>
                            <a:pt x="1907" y="2292"/>
                            <a:pt x="1907" y="2292"/>
                          </a:cubicBezTo>
                          <a:cubicBezTo>
                            <a:pt x="1908" y="2292"/>
                            <a:pt x="1908" y="2292"/>
                            <a:pt x="1908" y="2292"/>
                          </a:cubicBezTo>
                          <a:cubicBezTo>
                            <a:pt x="1908" y="2292"/>
                            <a:pt x="1908" y="2292"/>
                            <a:pt x="1908" y="2292"/>
                          </a:cubicBezTo>
                          <a:cubicBezTo>
                            <a:pt x="1908" y="2292"/>
                            <a:pt x="1908" y="2292"/>
                            <a:pt x="1909" y="2292"/>
                          </a:cubicBezTo>
                          <a:cubicBezTo>
                            <a:pt x="1909" y="2292"/>
                            <a:pt x="1909" y="2292"/>
                            <a:pt x="1909" y="2292"/>
                          </a:cubicBezTo>
                          <a:cubicBezTo>
                            <a:pt x="1909" y="2292"/>
                            <a:pt x="1909" y="2292"/>
                            <a:pt x="1909" y="2292"/>
                          </a:cubicBezTo>
                          <a:cubicBezTo>
                            <a:pt x="1909" y="2292"/>
                            <a:pt x="1910" y="2293"/>
                            <a:pt x="1910" y="2293"/>
                          </a:cubicBezTo>
                          <a:cubicBezTo>
                            <a:pt x="1910" y="2293"/>
                            <a:pt x="1910" y="2292"/>
                            <a:pt x="1910" y="2292"/>
                          </a:cubicBezTo>
                          <a:cubicBezTo>
                            <a:pt x="1910" y="2292"/>
                            <a:pt x="1910" y="2292"/>
                            <a:pt x="1910" y="2292"/>
                          </a:cubicBezTo>
                          <a:cubicBezTo>
                            <a:pt x="1911" y="2292"/>
                            <a:pt x="1911" y="2292"/>
                            <a:pt x="1911" y="2292"/>
                          </a:cubicBezTo>
                          <a:cubicBezTo>
                            <a:pt x="1911" y="2292"/>
                            <a:pt x="1911" y="2292"/>
                            <a:pt x="1911" y="2292"/>
                          </a:cubicBezTo>
                          <a:cubicBezTo>
                            <a:pt x="1911" y="2292"/>
                            <a:pt x="1911" y="2292"/>
                            <a:pt x="1912" y="2292"/>
                          </a:cubicBezTo>
                          <a:cubicBezTo>
                            <a:pt x="1912" y="2292"/>
                            <a:pt x="1912" y="2292"/>
                            <a:pt x="1912" y="2292"/>
                          </a:cubicBezTo>
                          <a:cubicBezTo>
                            <a:pt x="1912" y="2292"/>
                            <a:pt x="1912" y="2292"/>
                            <a:pt x="1912" y="2292"/>
                          </a:cubicBezTo>
                          <a:cubicBezTo>
                            <a:pt x="1912" y="2292"/>
                            <a:pt x="1913" y="2292"/>
                            <a:pt x="1913" y="2292"/>
                          </a:cubicBezTo>
                          <a:cubicBezTo>
                            <a:pt x="1913" y="2292"/>
                            <a:pt x="1913" y="2292"/>
                            <a:pt x="1913" y="2292"/>
                          </a:cubicBezTo>
                          <a:cubicBezTo>
                            <a:pt x="1913" y="2292"/>
                            <a:pt x="1913" y="2292"/>
                            <a:pt x="1913" y="2292"/>
                          </a:cubicBezTo>
                          <a:cubicBezTo>
                            <a:pt x="1914" y="2292"/>
                            <a:pt x="1914" y="2292"/>
                            <a:pt x="1914" y="2292"/>
                          </a:cubicBezTo>
                          <a:cubicBezTo>
                            <a:pt x="1914" y="2292"/>
                            <a:pt x="1914" y="2292"/>
                            <a:pt x="1914" y="2292"/>
                          </a:cubicBezTo>
                          <a:cubicBezTo>
                            <a:pt x="1914" y="2292"/>
                            <a:pt x="1914" y="2292"/>
                            <a:pt x="1914" y="2292"/>
                          </a:cubicBezTo>
                          <a:cubicBezTo>
                            <a:pt x="1915" y="2292"/>
                            <a:pt x="1915" y="2292"/>
                            <a:pt x="1915" y="2292"/>
                          </a:cubicBezTo>
                          <a:cubicBezTo>
                            <a:pt x="1915" y="2292"/>
                            <a:pt x="1915" y="2292"/>
                            <a:pt x="1915" y="2292"/>
                          </a:cubicBezTo>
                          <a:cubicBezTo>
                            <a:pt x="1915" y="2292"/>
                            <a:pt x="1915" y="2292"/>
                            <a:pt x="1916" y="2292"/>
                          </a:cubicBezTo>
                          <a:cubicBezTo>
                            <a:pt x="1916" y="2292"/>
                            <a:pt x="1916" y="2292"/>
                            <a:pt x="1916" y="2292"/>
                          </a:cubicBezTo>
                          <a:cubicBezTo>
                            <a:pt x="1916" y="2293"/>
                            <a:pt x="1916" y="2293"/>
                            <a:pt x="1916" y="2293"/>
                          </a:cubicBezTo>
                          <a:cubicBezTo>
                            <a:pt x="1916" y="2293"/>
                            <a:pt x="1917" y="2292"/>
                            <a:pt x="1917" y="2292"/>
                          </a:cubicBezTo>
                          <a:cubicBezTo>
                            <a:pt x="1917" y="2292"/>
                            <a:pt x="1917" y="2292"/>
                            <a:pt x="1917" y="2292"/>
                          </a:cubicBezTo>
                          <a:cubicBezTo>
                            <a:pt x="1917" y="2292"/>
                            <a:pt x="1917" y="2292"/>
                            <a:pt x="1917" y="2292"/>
                          </a:cubicBezTo>
                          <a:cubicBezTo>
                            <a:pt x="1918" y="2292"/>
                            <a:pt x="1918" y="2293"/>
                            <a:pt x="1918" y="2293"/>
                          </a:cubicBezTo>
                          <a:cubicBezTo>
                            <a:pt x="1918" y="2293"/>
                            <a:pt x="1918" y="2293"/>
                            <a:pt x="1918" y="2293"/>
                          </a:cubicBezTo>
                          <a:cubicBezTo>
                            <a:pt x="1918" y="2293"/>
                            <a:pt x="1918" y="2293"/>
                            <a:pt x="1919" y="2293"/>
                          </a:cubicBezTo>
                          <a:cubicBezTo>
                            <a:pt x="1919" y="2293"/>
                            <a:pt x="1919" y="2293"/>
                            <a:pt x="1919" y="2293"/>
                          </a:cubicBezTo>
                          <a:cubicBezTo>
                            <a:pt x="1919" y="2293"/>
                            <a:pt x="1919" y="2293"/>
                            <a:pt x="1919" y="2293"/>
                          </a:cubicBezTo>
                          <a:cubicBezTo>
                            <a:pt x="1919" y="2293"/>
                            <a:pt x="1920" y="2293"/>
                            <a:pt x="1920" y="2293"/>
                          </a:cubicBezTo>
                          <a:cubicBezTo>
                            <a:pt x="1920" y="2293"/>
                            <a:pt x="1920" y="2293"/>
                            <a:pt x="1920" y="2293"/>
                          </a:cubicBezTo>
                          <a:cubicBezTo>
                            <a:pt x="1920" y="2293"/>
                            <a:pt x="1920" y="2293"/>
                            <a:pt x="1920" y="2293"/>
                          </a:cubicBezTo>
                          <a:cubicBezTo>
                            <a:pt x="1920" y="2293"/>
                            <a:pt x="1921" y="2293"/>
                            <a:pt x="1921" y="2293"/>
                          </a:cubicBezTo>
                          <a:cubicBezTo>
                            <a:pt x="1921" y="2293"/>
                            <a:pt x="1921" y="2293"/>
                            <a:pt x="1921" y="2293"/>
                          </a:cubicBezTo>
                          <a:cubicBezTo>
                            <a:pt x="1921" y="2293"/>
                            <a:pt x="1921" y="2293"/>
                            <a:pt x="1921" y="2293"/>
                          </a:cubicBezTo>
                          <a:cubicBezTo>
                            <a:pt x="1922" y="2293"/>
                            <a:pt x="1922" y="2292"/>
                            <a:pt x="1922" y="2292"/>
                          </a:cubicBezTo>
                          <a:cubicBezTo>
                            <a:pt x="1922" y="2292"/>
                            <a:pt x="1922" y="2293"/>
                            <a:pt x="1922" y="2293"/>
                          </a:cubicBezTo>
                          <a:cubicBezTo>
                            <a:pt x="1922" y="2293"/>
                            <a:pt x="1922" y="2293"/>
                            <a:pt x="1923" y="2293"/>
                          </a:cubicBezTo>
                          <a:cubicBezTo>
                            <a:pt x="1923" y="2293"/>
                            <a:pt x="1923" y="2293"/>
                            <a:pt x="1923" y="2293"/>
                          </a:cubicBezTo>
                          <a:cubicBezTo>
                            <a:pt x="1923" y="2293"/>
                            <a:pt x="1923" y="2293"/>
                            <a:pt x="1923" y="2293"/>
                          </a:cubicBezTo>
                          <a:cubicBezTo>
                            <a:pt x="1923" y="2293"/>
                            <a:pt x="1924" y="2293"/>
                            <a:pt x="1924" y="2293"/>
                          </a:cubicBezTo>
                          <a:cubicBezTo>
                            <a:pt x="1924" y="2293"/>
                            <a:pt x="1924" y="2293"/>
                            <a:pt x="1924" y="2293"/>
                          </a:cubicBezTo>
                          <a:cubicBezTo>
                            <a:pt x="1924" y="2293"/>
                            <a:pt x="1924" y="2293"/>
                            <a:pt x="1924" y="2293"/>
                          </a:cubicBezTo>
                          <a:cubicBezTo>
                            <a:pt x="1925" y="2293"/>
                            <a:pt x="1925" y="2293"/>
                            <a:pt x="1925" y="2293"/>
                          </a:cubicBezTo>
                          <a:cubicBezTo>
                            <a:pt x="1925" y="2293"/>
                            <a:pt x="1925" y="2293"/>
                            <a:pt x="1925" y="2293"/>
                          </a:cubicBezTo>
                          <a:cubicBezTo>
                            <a:pt x="1925" y="2293"/>
                            <a:pt x="1925" y="2293"/>
                            <a:pt x="1926" y="2293"/>
                          </a:cubicBezTo>
                          <a:cubicBezTo>
                            <a:pt x="1926" y="2293"/>
                            <a:pt x="1926" y="2293"/>
                            <a:pt x="1926" y="2293"/>
                          </a:cubicBezTo>
                          <a:cubicBezTo>
                            <a:pt x="1926" y="2293"/>
                            <a:pt x="1926" y="2293"/>
                            <a:pt x="1926" y="2293"/>
                          </a:cubicBezTo>
                          <a:cubicBezTo>
                            <a:pt x="1926" y="2293"/>
                            <a:pt x="1926" y="2293"/>
                            <a:pt x="1927" y="2293"/>
                          </a:cubicBezTo>
                          <a:cubicBezTo>
                            <a:pt x="1927" y="2293"/>
                            <a:pt x="1927" y="2293"/>
                            <a:pt x="1927" y="2293"/>
                          </a:cubicBezTo>
                          <a:cubicBezTo>
                            <a:pt x="1927" y="2293"/>
                            <a:pt x="1927" y="2293"/>
                            <a:pt x="1927" y="2293"/>
                          </a:cubicBezTo>
                          <a:cubicBezTo>
                            <a:pt x="1927" y="2293"/>
                            <a:pt x="1928" y="2293"/>
                            <a:pt x="1928" y="2293"/>
                          </a:cubicBezTo>
                          <a:cubicBezTo>
                            <a:pt x="1928" y="2293"/>
                            <a:pt x="1928" y="2293"/>
                            <a:pt x="1928" y="2293"/>
                          </a:cubicBezTo>
                          <a:cubicBezTo>
                            <a:pt x="1928" y="2293"/>
                            <a:pt x="1928" y="2293"/>
                            <a:pt x="1928" y="2293"/>
                          </a:cubicBezTo>
                          <a:cubicBezTo>
                            <a:pt x="1929" y="2293"/>
                            <a:pt x="1929" y="2293"/>
                            <a:pt x="1929" y="2293"/>
                          </a:cubicBezTo>
                          <a:cubicBezTo>
                            <a:pt x="1929" y="2293"/>
                            <a:pt x="1929" y="2293"/>
                            <a:pt x="1929" y="2293"/>
                          </a:cubicBezTo>
                          <a:cubicBezTo>
                            <a:pt x="1929" y="2293"/>
                            <a:pt x="1929" y="2293"/>
                            <a:pt x="1930" y="2293"/>
                          </a:cubicBezTo>
                          <a:cubicBezTo>
                            <a:pt x="1930" y="2293"/>
                            <a:pt x="1930" y="2293"/>
                            <a:pt x="1930" y="2293"/>
                          </a:cubicBezTo>
                          <a:cubicBezTo>
                            <a:pt x="1930" y="2293"/>
                            <a:pt x="1930" y="2294"/>
                            <a:pt x="1930" y="2294"/>
                          </a:cubicBezTo>
                          <a:cubicBezTo>
                            <a:pt x="1930" y="2294"/>
                            <a:pt x="1931" y="2294"/>
                            <a:pt x="1931" y="2293"/>
                          </a:cubicBezTo>
                          <a:cubicBezTo>
                            <a:pt x="1931" y="2293"/>
                            <a:pt x="1931" y="2293"/>
                            <a:pt x="1931" y="2293"/>
                          </a:cubicBezTo>
                          <a:cubicBezTo>
                            <a:pt x="1931" y="2293"/>
                            <a:pt x="1931" y="2293"/>
                            <a:pt x="1931" y="2293"/>
                          </a:cubicBezTo>
                          <a:cubicBezTo>
                            <a:pt x="1932" y="2293"/>
                            <a:pt x="1932" y="2293"/>
                            <a:pt x="1932" y="2293"/>
                          </a:cubicBezTo>
                          <a:cubicBezTo>
                            <a:pt x="1932" y="2293"/>
                            <a:pt x="1932" y="2293"/>
                            <a:pt x="1932" y="2293"/>
                          </a:cubicBezTo>
                          <a:cubicBezTo>
                            <a:pt x="1932" y="2293"/>
                            <a:pt x="1932" y="2293"/>
                            <a:pt x="1933" y="2293"/>
                          </a:cubicBezTo>
                          <a:cubicBezTo>
                            <a:pt x="1933" y="2293"/>
                            <a:pt x="1933" y="2293"/>
                            <a:pt x="1933" y="2293"/>
                          </a:cubicBezTo>
                          <a:cubicBezTo>
                            <a:pt x="1933" y="2294"/>
                            <a:pt x="1933" y="2294"/>
                            <a:pt x="1933" y="2294"/>
                          </a:cubicBezTo>
                          <a:cubicBezTo>
                            <a:pt x="1933" y="2294"/>
                            <a:pt x="1933" y="2293"/>
                            <a:pt x="1934" y="2293"/>
                          </a:cubicBezTo>
                          <a:cubicBezTo>
                            <a:pt x="1934" y="2293"/>
                            <a:pt x="1934" y="2293"/>
                            <a:pt x="1934" y="2293"/>
                          </a:cubicBezTo>
                          <a:cubicBezTo>
                            <a:pt x="1934" y="2293"/>
                            <a:pt x="1934" y="2294"/>
                            <a:pt x="1934" y="2294"/>
                          </a:cubicBezTo>
                          <a:cubicBezTo>
                            <a:pt x="1934" y="2294"/>
                            <a:pt x="1935" y="2294"/>
                            <a:pt x="1935" y="2294"/>
                          </a:cubicBezTo>
                          <a:cubicBezTo>
                            <a:pt x="1935" y="2294"/>
                            <a:pt x="1935" y="2294"/>
                            <a:pt x="1935" y="2294"/>
                          </a:cubicBezTo>
                          <a:cubicBezTo>
                            <a:pt x="1935" y="2294"/>
                            <a:pt x="1935" y="2294"/>
                            <a:pt x="1935" y="2294"/>
                          </a:cubicBezTo>
                          <a:cubicBezTo>
                            <a:pt x="1936" y="2294"/>
                            <a:pt x="1936" y="2294"/>
                            <a:pt x="1936" y="2294"/>
                          </a:cubicBezTo>
                          <a:cubicBezTo>
                            <a:pt x="1936" y="2294"/>
                            <a:pt x="1936" y="2293"/>
                            <a:pt x="1936" y="2293"/>
                          </a:cubicBezTo>
                          <a:cubicBezTo>
                            <a:pt x="1936" y="2293"/>
                            <a:pt x="1936" y="2294"/>
                            <a:pt x="1937" y="2294"/>
                          </a:cubicBezTo>
                          <a:cubicBezTo>
                            <a:pt x="1937" y="2294"/>
                            <a:pt x="1937" y="2294"/>
                            <a:pt x="1937" y="2294"/>
                          </a:cubicBezTo>
                          <a:cubicBezTo>
                            <a:pt x="1937" y="2294"/>
                            <a:pt x="1937" y="2294"/>
                            <a:pt x="1937" y="2294"/>
                          </a:cubicBezTo>
                          <a:cubicBezTo>
                            <a:pt x="1937" y="2293"/>
                            <a:pt x="1938" y="2293"/>
                            <a:pt x="1938" y="2293"/>
                          </a:cubicBezTo>
                          <a:cubicBezTo>
                            <a:pt x="1938" y="2293"/>
                            <a:pt x="1938" y="2294"/>
                            <a:pt x="1938" y="2294"/>
                          </a:cubicBezTo>
                          <a:cubicBezTo>
                            <a:pt x="1938" y="2294"/>
                            <a:pt x="1938" y="2293"/>
                            <a:pt x="1938" y="2293"/>
                          </a:cubicBezTo>
                          <a:cubicBezTo>
                            <a:pt x="1939" y="2293"/>
                            <a:pt x="1939" y="2293"/>
                            <a:pt x="1939" y="2293"/>
                          </a:cubicBezTo>
                          <a:cubicBezTo>
                            <a:pt x="1939" y="2293"/>
                            <a:pt x="1939" y="2294"/>
                            <a:pt x="1939" y="2294"/>
                          </a:cubicBezTo>
                          <a:cubicBezTo>
                            <a:pt x="1939" y="2294"/>
                            <a:pt x="1939" y="2294"/>
                            <a:pt x="1939" y="2294"/>
                          </a:cubicBezTo>
                          <a:cubicBezTo>
                            <a:pt x="1940" y="2293"/>
                            <a:pt x="1940" y="2293"/>
                            <a:pt x="1940" y="2293"/>
                          </a:cubicBezTo>
                          <a:cubicBezTo>
                            <a:pt x="1940" y="2293"/>
                            <a:pt x="1940" y="2294"/>
                            <a:pt x="1940" y="2294"/>
                          </a:cubicBezTo>
                          <a:cubicBezTo>
                            <a:pt x="1940" y="2294"/>
                            <a:pt x="1940" y="2294"/>
                            <a:pt x="1941" y="2294"/>
                          </a:cubicBezTo>
                          <a:cubicBezTo>
                            <a:pt x="1941" y="2294"/>
                            <a:pt x="1941" y="2294"/>
                            <a:pt x="1941" y="2294"/>
                          </a:cubicBezTo>
                          <a:cubicBezTo>
                            <a:pt x="1942" y="2294"/>
                            <a:pt x="1942" y="2294"/>
                            <a:pt x="1942" y="2294"/>
                          </a:cubicBezTo>
                          <a:cubicBezTo>
                            <a:pt x="1942" y="2294"/>
                            <a:pt x="1942" y="2294"/>
                            <a:pt x="1942" y="2294"/>
                          </a:cubicBezTo>
                          <a:cubicBezTo>
                            <a:pt x="1942" y="2294"/>
                            <a:pt x="1942" y="2294"/>
                            <a:pt x="1943" y="2294"/>
                          </a:cubicBezTo>
                          <a:cubicBezTo>
                            <a:pt x="1943" y="2293"/>
                            <a:pt x="1943" y="2293"/>
                            <a:pt x="1943" y="2293"/>
                          </a:cubicBezTo>
                          <a:cubicBezTo>
                            <a:pt x="1943" y="2293"/>
                            <a:pt x="1943" y="2293"/>
                            <a:pt x="1943" y="2293"/>
                          </a:cubicBezTo>
                          <a:cubicBezTo>
                            <a:pt x="1943" y="2293"/>
                            <a:pt x="1944" y="2294"/>
                            <a:pt x="1944" y="2294"/>
                          </a:cubicBezTo>
                          <a:cubicBezTo>
                            <a:pt x="1944" y="2294"/>
                            <a:pt x="1944" y="2294"/>
                            <a:pt x="1944" y="2294"/>
                          </a:cubicBezTo>
                          <a:cubicBezTo>
                            <a:pt x="1944" y="2294"/>
                            <a:pt x="1944" y="2294"/>
                            <a:pt x="1944" y="2293"/>
                          </a:cubicBezTo>
                          <a:cubicBezTo>
                            <a:pt x="1945" y="2293"/>
                            <a:pt x="1945" y="2293"/>
                            <a:pt x="1945" y="2293"/>
                          </a:cubicBezTo>
                          <a:cubicBezTo>
                            <a:pt x="1945" y="2293"/>
                            <a:pt x="1945" y="2293"/>
                            <a:pt x="1945" y="2293"/>
                          </a:cubicBezTo>
                          <a:cubicBezTo>
                            <a:pt x="1945" y="2293"/>
                            <a:pt x="1945" y="2294"/>
                            <a:pt x="1946" y="2294"/>
                          </a:cubicBezTo>
                          <a:cubicBezTo>
                            <a:pt x="1946" y="2294"/>
                            <a:pt x="1946" y="2293"/>
                            <a:pt x="1946" y="2293"/>
                          </a:cubicBezTo>
                          <a:cubicBezTo>
                            <a:pt x="1946" y="2293"/>
                            <a:pt x="1946" y="2293"/>
                            <a:pt x="1946" y="2293"/>
                          </a:cubicBezTo>
                          <a:cubicBezTo>
                            <a:pt x="1946" y="2293"/>
                            <a:pt x="1946" y="2293"/>
                            <a:pt x="1947" y="2293"/>
                          </a:cubicBezTo>
                          <a:cubicBezTo>
                            <a:pt x="1947" y="2293"/>
                            <a:pt x="1947" y="2293"/>
                            <a:pt x="1947" y="2293"/>
                          </a:cubicBezTo>
                          <a:cubicBezTo>
                            <a:pt x="1947" y="2293"/>
                            <a:pt x="1947" y="2293"/>
                            <a:pt x="1947" y="2293"/>
                          </a:cubicBezTo>
                          <a:cubicBezTo>
                            <a:pt x="1947" y="2293"/>
                            <a:pt x="1948" y="2293"/>
                            <a:pt x="1948" y="2293"/>
                          </a:cubicBezTo>
                          <a:cubicBezTo>
                            <a:pt x="1948" y="2293"/>
                            <a:pt x="1948" y="2293"/>
                            <a:pt x="1948" y="2293"/>
                          </a:cubicBezTo>
                          <a:cubicBezTo>
                            <a:pt x="1948" y="2293"/>
                            <a:pt x="1948" y="2293"/>
                            <a:pt x="1948" y="2293"/>
                          </a:cubicBezTo>
                          <a:cubicBezTo>
                            <a:pt x="1949" y="2293"/>
                            <a:pt x="1949" y="2293"/>
                            <a:pt x="1949" y="2293"/>
                          </a:cubicBezTo>
                          <a:cubicBezTo>
                            <a:pt x="1949" y="2293"/>
                            <a:pt x="1949" y="2293"/>
                            <a:pt x="1949" y="2293"/>
                          </a:cubicBezTo>
                          <a:cubicBezTo>
                            <a:pt x="1949" y="2293"/>
                            <a:pt x="1949" y="2293"/>
                            <a:pt x="1950" y="2293"/>
                          </a:cubicBezTo>
                          <a:cubicBezTo>
                            <a:pt x="1950" y="2293"/>
                            <a:pt x="1950" y="2293"/>
                            <a:pt x="1950" y="2293"/>
                          </a:cubicBezTo>
                          <a:cubicBezTo>
                            <a:pt x="1950" y="2293"/>
                            <a:pt x="1950" y="2293"/>
                            <a:pt x="1950" y="2293"/>
                          </a:cubicBezTo>
                          <a:cubicBezTo>
                            <a:pt x="1950" y="2293"/>
                            <a:pt x="1951" y="2293"/>
                            <a:pt x="1951" y="2294"/>
                          </a:cubicBezTo>
                          <a:cubicBezTo>
                            <a:pt x="1951" y="2294"/>
                            <a:pt x="1951" y="2293"/>
                            <a:pt x="1951" y="2293"/>
                          </a:cubicBezTo>
                          <a:cubicBezTo>
                            <a:pt x="1951" y="2293"/>
                            <a:pt x="1951" y="2293"/>
                            <a:pt x="1951" y="2293"/>
                          </a:cubicBezTo>
                          <a:cubicBezTo>
                            <a:pt x="1952" y="2293"/>
                            <a:pt x="1952" y="2293"/>
                            <a:pt x="1952" y="2293"/>
                          </a:cubicBezTo>
                          <a:cubicBezTo>
                            <a:pt x="1952" y="2293"/>
                            <a:pt x="1952" y="2293"/>
                            <a:pt x="1952" y="2293"/>
                          </a:cubicBezTo>
                          <a:cubicBezTo>
                            <a:pt x="1952" y="2293"/>
                            <a:pt x="1952" y="2293"/>
                            <a:pt x="1952" y="2293"/>
                          </a:cubicBezTo>
                          <a:cubicBezTo>
                            <a:pt x="1953" y="2293"/>
                            <a:pt x="1953" y="2293"/>
                            <a:pt x="1953" y="2293"/>
                          </a:cubicBezTo>
                          <a:cubicBezTo>
                            <a:pt x="1953" y="2293"/>
                            <a:pt x="1953" y="2293"/>
                            <a:pt x="1953" y="2293"/>
                          </a:cubicBezTo>
                          <a:cubicBezTo>
                            <a:pt x="1953" y="2293"/>
                            <a:pt x="1953" y="2293"/>
                            <a:pt x="1954" y="2293"/>
                          </a:cubicBezTo>
                          <a:cubicBezTo>
                            <a:pt x="1954" y="2293"/>
                            <a:pt x="1954" y="2293"/>
                            <a:pt x="1954" y="2293"/>
                          </a:cubicBezTo>
                          <a:cubicBezTo>
                            <a:pt x="1954" y="2293"/>
                            <a:pt x="1954" y="2293"/>
                            <a:pt x="1954" y="2293"/>
                          </a:cubicBezTo>
                          <a:cubicBezTo>
                            <a:pt x="1954" y="2293"/>
                            <a:pt x="1955" y="2293"/>
                            <a:pt x="1955" y="2293"/>
                          </a:cubicBezTo>
                          <a:cubicBezTo>
                            <a:pt x="1955" y="2293"/>
                            <a:pt x="1955" y="2293"/>
                            <a:pt x="1955" y="2293"/>
                          </a:cubicBezTo>
                          <a:cubicBezTo>
                            <a:pt x="1955" y="2293"/>
                            <a:pt x="1955" y="2293"/>
                            <a:pt x="1955" y="2293"/>
                          </a:cubicBezTo>
                          <a:cubicBezTo>
                            <a:pt x="1956" y="2293"/>
                            <a:pt x="1956" y="2293"/>
                            <a:pt x="1956" y="2293"/>
                          </a:cubicBezTo>
                          <a:cubicBezTo>
                            <a:pt x="1956" y="2293"/>
                            <a:pt x="1956" y="2293"/>
                            <a:pt x="1956" y="2293"/>
                          </a:cubicBezTo>
                          <a:cubicBezTo>
                            <a:pt x="1956" y="2293"/>
                            <a:pt x="1956" y="2293"/>
                            <a:pt x="1957" y="2293"/>
                          </a:cubicBezTo>
                          <a:cubicBezTo>
                            <a:pt x="1957" y="2293"/>
                            <a:pt x="1957" y="2293"/>
                            <a:pt x="1957" y="2293"/>
                          </a:cubicBezTo>
                          <a:cubicBezTo>
                            <a:pt x="1957" y="2293"/>
                            <a:pt x="1957" y="2293"/>
                            <a:pt x="1957" y="2293"/>
                          </a:cubicBezTo>
                          <a:cubicBezTo>
                            <a:pt x="1957" y="2293"/>
                            <a:pt x="1958" y="2293"/>
                            <a:pt x="1958" y="2293"/>
                          </a:cubicBezTo>
                          <a:cubicBezTo>
                            <a:pt x="1958" y="2293"/>
                            <a:pt x="1958" y="2293"/>
                            <a:pt x="1958" y="2293"/>
                          </a:cubicBezTo>
                          <a:cubicBezTo>
                            <a:pt x="1958" y="2293"/>
                            <a:pt x="1958" y="2293"/>
                            <a:pt x="1958" y="2293"/>
                          </a:cubicBezTo>
                          <a:cubicBezTo>
                            <a:pt x="1958" y="2293"/>
                            <a:pt x="1959" y="2293"/>
                            <a:pt x="1959" y="2293"/>
                          </a:cubicBezTo>
                          <a:cubicBezTo>
                            <a:pt x="1959" y="2293"/>
                            <a:pt x="1959" y="2293"/>
                            <a:pt x="1959" y="2293"/>
                          </a:cubicBezTo>
                          <a:cubicBezTo>
                            <a:pt x="1959" y="2293"/>
                            <a:pt x="1959" y="2293"/>
                            <a:pt x="1959" y="2293"/>
                          </a:cubicBezTo>
                          <a:cubicBezTo>
                            <a:pt x="1960" y="2293"/>
                            <a:pt x="1960" y="2293"/>
                            <a:pt x="1960" y="2293"/>
                          </a:cubicBezTo>
                          <a:cubicBezTo>
                            <a:pt x="1960" y="2293"/>
                            <a:pt x="1960" y="2293"/>
                            <a:pt x="1960" y="2293"/>
                          </a:cubicBezTo>
                          <a:cubicBezTo>
                            <a:pt x="1960" y="2293"/>
                            <a:pt x="1960" y="2293"/>
                            <a:pt x="1961" y="2293"/>
                          </a:cubicBezTo>
                          <a:cubicBezTo>
                            <a:pt x="1961" y="2293"/>
                            <a:pt x="1961" y="2293"/>
                            <a:pt x="1961" y="2293"/>
                          </a:cubicBezTo>
                          <a:cubicBezTo>
                            <a:pt x="1961" y="2293"/>
                            <a:pt x="1961" y="2293"/>
                            <a:pt x="1961" y="2293"/>
                          </a:cubicBezTo>
                          <a:cubicBezTo>
                            <a:pt x="1961" y="2293"/>
                            <a:pt x="1962" y="2293"/>
                            <a:pt x="1962" y="2293"/>
                          </a:cubicBezTo>
                          <a:cubicBezTo>
                            <a:pt x="1962" y="2293"/>
                            <a:pt x="1962" y="2293"/>
                            <a:pt x="1962" y="2293"/>
                          </a:cubicBezTo>
                          <a:cubicBezTo>
                            <a:pt x="1962" y="2293"/>
                            <a:pt x="1962" y="2293"/>
                            <a:pt x="1962" y="2293"/>
                          </a:cubicBezTo>
                          <a:cubicBezTo>
                            <a:pt x="1963" y="2293"/>
                            <a:pt x="1963" y="2293"/>
                            <a:pt x="1963" y="2293"/>
                          </a:cubicBezTo>
                          <a:cubicBezTo>
                            <a:pt x="1963" y="2293"/>
                            <a:pt x="1963" y="2293"/>
                            <a:pt x="1963" y="2293"/>
                          </a:cubicBezTo>
                          <a:cubicBezTo>
                            <a:pt x="1963" y="2293"/>
                            <a:pt x="1963" y="2293"/>
                            <a:pt x="1964" y="2293"/>
                          </a:cubicBezTo>
                          <a:cubicBezTo>
                            <a:pt x="1964" y="2293"/>
                            <a:pt x="1964" y="2293"/>
                            <a:pt x="1964" y="2293"/>
                          </a:cubicBezTo>
                          <a:cubicBezTo>
                            <a:pt x="1964" y="2293"/>
                            <a:pt x="1964" y="2293"/>
                            <a:pt x="1964" y="2293"/>
                          </a:cubicBezTo>
                          <a:cubicBezTo>
                            <a:pt x="1964" y="2293"/>
                            <a:pt x="1964" y="2293"/>
                            <a:pt x="1965" y="2293"/>
                          </a:cubicBezTo>
                          <a:cubicBezTo>
                            <a:pt x="1965" y="2293"/>
                            <a:pt x="1965" y="2293"/>
                            <a:pt x="1965" y="2293"/>
                          </a:cubicBezTo>
                          <a:cubicBezTo>
                            <a:pt x="1965" y="2293"/>
                            <a:pt x="1965" y="2293"/>
                            <a:pt x="1965" y="2293"/>
                          </a:cubicBezTo>
                          <a:cubicBezTo>
                            <a:pt x="1965" y="2293"/>
                            <a:pt x="1966" y="2293"/>
                            <a:pt x="1966" y="2293"/>
                          </a:cubicBezTo>
                          <a:cubicBezTo>
                            <a:pt x="1966" y="2293"/>
                            <a:pt x="1966" y="2293"/>
                            <a:pt x="1966" y="2293"/>
                          </a:cubicBezTo>
                          <a:cubicBezTo>
                            <a:pt x="1966" y="2293"/>
                            <a:pt x="1966" y="2293"/>
                            <a:pt x="1966" y="2293"/>
                          </a:cubicBezTo>
                          <a:cubicBezTo>
                            <a:pt x="1967" y="2293"/>
                            <a:pt x="1967" y="2293"/>
                            <a:pt x="1967" y="2293"/>
                          </a:cubicBezTo>
                          <a:cubicBezTo>
                            <a:pt x="1967" y="2293"/>
                            <a:pt x="1967" y="2293"/>
                            <a:pt x="1967" y="2293"/>
                          </a:cubicBezTo>
                          <a:cubicBezTo>
                            <a:pt x="1967" y="2293"/>
                            <a:pt x="1967" y="2293"/>
                            <a:pt x="1968" y="2293"/>
                          </a:cubicBezTo>
                          <a:cubicBezTo>
                            <a:pt x="1968" y="2293"/>
                            <a:pt x="1968" y="2293"/>
                            <a:pt x="1968" y="2293"/>
                          </a:cubicBezTo>
                          <a:cubicBezTo>
                            <a:pt x="1968" y="2294"/>
                            <a:pt x="1968" y="2293"/>
                            <a:pt x="1968" y="2293"/>
                          </a:cubicBezTo>
                          <a:cubicBezTo>
                            <a:pt x="1968" y="2294"/>
                            <a:pt x="1969" y="2294"/>
                            <a:pt x="1969" y="2294"/>
                          </a:cubicBezTo>
                          <a:cubicBezTo>
                            <a:pt x="1969" y="2294"/>
                            <a:pt x="1969" y="2293"/>
                            <a:pt x="1969" y="2293"/>
                          </a:cubicBezTo>
                          <a:cubicBezTo>
                            <a:pt x="1969" y="2293"/>
                            <a:pt x="1969" y="2293"/>
                            <a:pt x="1969" y="2293"/>
                          </a:cubicBezTo>
                          <a:cubicBezTo>
                            <a:pt x="1970" y="2293"/>
                            <a:pt x="1970" y="2294"/>
                            <a:pt x="1970" y="2294"/>
                          </a:cubicBezTo>
                          <a:cubicBezTo>
                            <a:pt x="1970" y="2294"/>
                            <a:pt x="1970" y="2294"/>
                            <a:pt x="1970" y="2294"/>
                          </a:cubicBezTo>
                          <a:cubicBezTo>
                            <a:pt x="1970" y="2294"/>
                            <a:pt x="1970" y="2294"/>
                            <a:pt x="1971" y="2294"/>
                          </a:cubicBezTo>
                          <a:cubicBezTo>
                            <a:pt x="1971" y="2294"/>
                            <a:pt x="1971" y="2294"/>
                            <a:pt x="1971" y="2293"/>
                          </a:cubicBezTo>
                          <a:cubicBezTo>
                            <a:pt x="1971" y="2293"/>
                            <a:pt x="1971" y="2293"/>
                            <a:pt x="1971" y="2293"/>
                          </a:cubicBezTo>
                          <a:cubicBezTo>
                            <a:pt x="1971" y="2293"/>
                            <a:pt x="1971" y="2293"/>
                            <a:pt x="1972" y="2294"/>
                          </a:cubicBezTo>
                          <a:cubicBezTo>
                            <a:pt x="1972" y="2294"/>
                            <a:pt x="1972" y="2294"/>
                            <a:pt x="1972" y="2294"/>
                          </a:cubicBezTo>
                          <a:cubicBezTo>
                            <a:pt x="1972" y="2294"/>
                            <a:pt x="1972" y="2293"/>
                            <a:pt x="1972" y="2293"/>
                          </a:cubicBezTo>
                          <a:cubicBezTo>
                            <a:pt x="1972" y="2293"/>
                            <a:pt x="1973" y="2293"/>
                            <a:pt x="1973" y="2294"/>
                          </a:cubicBezTo>
                          <a:cubicBezTo>
                            <a:pt x="1973" y="2294"/>
                            <a:pt x="1973" y="2294"/>
                            <a:pt x="1973" y="2294"/>
                          </a:cubicBezTo>
                          <a:cubicBezTo>
                            <a:pt x="1973" y="2294"/>
                            <a:pt x="1973" y="2294"/>
                            <a:pt x="1973" y="2294"/>
                          </a:cubicBezTo>
                          <a:cubicBezTo>
                            <a:pt x="1974" y="2294"/>
                            <a:pt x="1974" y="2293"/>
                            <a:pt x="1974" y="2293"/>
                          </a:cubicBezTo>
                          <a:cubicBezTo>
                            <a:pt x="1974" y="2293"/>
                            <a:pt x="1974" y="2294"/>
                            <a:pt x="1974" y="2294"/>
                          </a:cubicBezTo>
                          <a:cubicBezTo>
                            <a:pt x="1974" y="2294"/>
                            <a:pt x="1974" y="2294"/>
                            <a:pt x="1975" y="2294"/>
                          </a:cubicBezTo>
                          <a:cubicBezTo>
                            <a:pt x="1975" y="2294"/>
                            <a:pt x="1975" y="2293"/>
                            <a:pt x="1975" y="2293"/>
                          </a:cubicBezTo>
                          <a:cubicBezTo>
                            <a:pt x="1975" y="2293"/>
                            <a:pt x="1975" y="2293"/>
                            <a:pt x="1975" y="2293"/>
                          </a:cubicBezTo>
                          <a:cubicBezTo>
                            <a:pt x="1975" y="2293"/>
                            <a:pt x="1976" y="2293"/>
                            <a:pt x="1976" y="2293"/>
                          </a:cubicBezTo>
                          <a:cubicBezTo>
                            <a:pt x="1976" y="2293"/>
                            <a:pt x="1976" y="2294"/>
                            <a:pt x="1976" y="2294"/>
                          </a:cubicBezTo>
                          <a:cubicBezTo>
                            <a:pt x="1976" y="2294"/>
                            <a:pt x="1976" y="2293"/>
                            <a:pt x="1976" y="2293"/>
                          </a:cubicBezTo>
                          <a:cubicBezTo>
                            <a:pt x="1977" y="2293"/>
                            <a:pt x="1977" y="2293"/>
                            <a:pt x="1977" y="2294"/>
                          </a:cubicBezTo>
                          <a:cubicBezTo>
                            <a:pt x="1977" y="2294"/>
                            <a:pt x="1977" y="2293"/>
                            <a:pt x="1977" y="2294"/>
                          </a:cubicBezTo>
                          <a:cubicBezTo>
                            <a:pt x="1977" y="2294"/>
                            <a:pt x="1977" y="2294"/>
                            <a:pt x="1977" y="2294"/>
                          </a:cubicBezTo>
                          <a:cubicBezTo>
                            <a:pt x="1978" y="2294"/>
                            <a:pt x="1978" y="2294"/>
                            <a:pt x="1978" y="2294"/>
                          </a:cubicBezTo>
                          <a:cubicBezTo>
                            <a:pt x="1978" y="2294"/>
                            <a:pt x="1978" y="2294"/>
                            <a:pt x="1978" y="2294"/>
                          </a:cubicBezTo>
                          <a:cubicBezTo>
                            <a:pt x="1978" y="2294"/>
                            <a:pt x="1978" y="2294"/>
                            <a:pt x="1979" y="2294"/>
                          </a:cubicBezTo>
                          <a:cubicBezTo>
                            <a:pt x="1979" y="2294"/>
                            <a:pt x="1979" y="2294"/>
                            <a:pt x="1979" y="2294"/>
                          </a:cubicBezTo>
                          <a:cubicBezTo>
                            <a:pt x="1979" y="2294"/>
                            <a:pt x="1979" y="2294"/>
                            <a:pt x="1979" y="2294"/>
                          </a:cubicBezTo>
                          <a:cubicBezTo>
                            <a:pt x="1979" y="2294"/>
                            <a:pt x="1980" y="2294"/>
                            <a:pt x="1980" y="2294"/>
                          </a:cubicBezTo>
                          <a:cubicBezTo>
                            <a:pt x="1980" y="2294"/>
                            <a:pt x="1980" y="2294"/>
                            <a:pt x="1980" y="2294"/>
                          </a:cubicBezTo>
                          <a:cubicBezTo>
                            <a:pt x="1980" y="2294"/>
                            <a:pt x="1980" y="2294"/>
                            <a:pt x="1980" y="2294"/>
                          </a:cubicBezTo>
                          <a:cubicBezTo>
                            <a:pt x="1981" y="2294"/>
                            <a:pt x="1981" y="2294"/>
                            <a:pt x="1981" y="2294"/>
                          </a:cubicBezTo>
                          <a:cubicBezTo>
                            <a:pt x="1981" y="2294"/>
                            <a:pt x="1981" y="2294"/>
                            <a:pt x="1981" y="2294"/>
                          </a:cubicBezTo>
                          <a:cubicBezTo>
                            <a:pt x="1981" y="2294"/>
                            <a:pt x="1981" y="2294"/>
                            <a:pt x="1982" y="2294"/>
                          </a:cubicBezTo>
                          <a:cubicBezTo>
                            <a:pt x="1982" y="2294"/>
                            <a:pt x="1982" y="2294"/>
                            <a:pt x="1982" y="2294"/>
                          </a:cubicBezTo>
                          <a:cubicBezTo>
                            <a:pt x="1982" y="2294"/>
                            <a:pt x="1982" y="2294"/>
                            <a:pt x="1982" y="2293"/>
                          </a:cubicBezTo>
                          <a:cubicBezTo>
                            <a:pt x="1982" y="2293"/>
                            <a:pt x="1983" y="2293"/>
                            <a:pt x="1983" y="2293"/>
                          </a:cubicBezTo>
                          <a:cubicBezTo>
                            <a:pt x="1983" y="2293"/>
                            <a:pt x="1983" y="2294"/>
                            <a:pt x="1983" y="2294"/>
                          </a:cubicBezTo>
                          <a:cubicBezTo>
                            <a:pt x="1983" y="2294"/>
                            <a:pt x="1983" y="2294"/>
                            <a:pt x="1983" y="2294"/>
                          </a:cubicBezTo>
                          <a:cubicBezTo>
                            <a:pt x="1983" y="2294"/>
                            <a:pt x="1984" y="2294"/>
                            <a:pt x="1984" y="2294"/>
                          </a:cubicBezTo>
                          <a:cubicBezTo>
                            <a:pt x="1984" y="2293"/>
                            <a:pt x="1984" y="2293"/>
                            <a:pt x="1984" y="2293"/>
                          </a:cubicBezTo>
                          <a:cubicBezTo>
                            <a:pt x="1984" y="2293"/>
                            <a:pt x="1984" y="2294"/>
                            <a:pt x="1984" y="2294"/>
                          </a:cubicBezTo>
                          <a:cubicBezTo>
                            <a:pt x="1985" y="2294"/>
                            <a:pt x="1985" y="2294"/>
                            <a:pt x="1985" y="2294"/>
                          </a:cubicBezTo>
                          <a:cubicBezTo>
                            <a:pt x="1985" y="2294"/>
                            <a:pt x="1985" y="2294"/>
                            <a:pt x="1985" y="2294"/>
                          </a:cubicBezTo>
                          <a:cubicBezTo>
                            <a:pt x="1985" y="2294"/>
                            <a:pt x="1985" y="2294"/>
                            <a:pt x="1986" y="2294"/>
                          </a:cubicBezTo>
                          <a:cubicBezTo>
                            <a:pt x="1986" y="2294"/>
                            <a:pt x="1986" y="2293"/>
                            <a:pt x="1986" y="2293"/>
                          </a:cubicBezTo>
                          <a:cubicBezTo>
                            <a:pt x="1986" y="2293"/>
                            <a:pt x="1986" y="2294"/>
                            <a:pt x="1986" y="2294"/>
                          </a:cubicBezTo>
                          <a:cubicBezTo>
                            <a:pt x="1986" y="2294"/>
                            <a:pt x="1987" y="2294"/>
                            <a:pt x="1987" y="2294"/>
                          </a:cubicBezTo>
                          <a:cubicBezTo>
                            <a:pt x="1987" y="2293"/>
                            <a:pt x="1987" y="2293"/>
                            <a:pt x="1987" y="2293"/>
                          </a:cubicBezTo>
                          <a:cubicBezTo>
                            <a:pt x="1987" y="2293"/>
                            <a:pt x="1987" y="2293"/>
                            <a:pt x="1987" y="2293"/>
                          </a:cubicBezTo>
                          <a:cubicBezTo>
                            <a:pt x="1988" y="2294"/>
                            <a:pt x="1988" y="2294"/>
                            <a:pt x="1988" y="2294"/>
                          </a:cubicBezTo>
                          <a:cubicBezTo>
                            <a:pt x="1988" y="2294"/>
                            <a:pt x="1988" y="2294"/>
                            <a:pt x="1988" y="2294"/>
                          </a:cubicBezTo>
                          <a:cubicBezTo>
                            <a:pt x="1988" y="2294"/>
                            <a:pt x="1988" y="2294"/>
                            <a:pt x="1989" y="2294"/>
                          </a:cubicBezTo>
                          <a:cubicBezTo>
                            <a:pt x="1989" y="2294"/>
                            <a:pt x="1989" y="2294"/>
                            <a:pt x="1989" y="2294"/>
                          </a:cubicBezTo>
                          <a:cubicBezTo>
                            <a:pt x="1989" y="2294"/>
                            <a:pt x="1989" y="2294"/>
                            <a:pt x="1989" y="2294"/>
                          </a:cubicBezTo>
                          <a:cubicBezTo>
                            <a:pt x="1989" y="2293"/>
                            <a:pt x="1989" y="2293"/>
                            <a:pt x="1990" y="2293"/>
                          </a:cubicBezTo>
                          <a:cubicBezTo>
                            <a:pt x="1990" y="2293"/>
                            <a:pt x="1990" y="2293"/>
                            <a:pt x="1990" y="2294"/>
                          </a:cubicBezTo>
                          <a:cubicBezTo>
                            <a:pt x="1990" y="2294"/>
                            <a:pt x="1990" y="2294"/>
                            <a:pt x="1990" y="2294"/>
                          </a:cubicBezTo>
                          <a:cubicBezTo>
                            <a:pt x="1990" y="2294"/>
                            <a:pt x="1991" y="2294"/>
                            <a:pt x="1991" y="2294"/>
                          </a:cubicBezTo>
                          <a:cubicBezTo>
                            <a:pt x="1991" y="2293"/>
                            <a:pt x="1991" y="2293"/>
                            <a:pt x="1991" y="2293"/>
                          </a:cubicBezTo>
                          <a:cubicBezTo>
                            <a:pt x="1991" y="2293"/>
                            <a:pt x="1991" y="2294"/>
                            <a:pt x="1991" y="2294"/>
                          </a:cubicBezTo>
                          <a:cubicBezTo>
                            <a:pt x="1992" y="2294"/>
                            <a:pt x="1992" y="2293"/>
                            <a:pt x="1992" y="2293"/>
                          </a:cubicBezTo>
                          <a:cubicBezTo>
                            <a:pt x="1992" y="2293"/>
                            <a:pt x="1992" y="2293"/>
                            <a:pt x="1992" y="2293"/>
                          </a:cubicBezTo>
                          <a:cubicBezTo>
                            <a:pt x="1992" y="2293"/>
                            <a:pt x="1992" y="2294"/>
                            <a:pt x="1993" y="2294"/>
                          </a:cubicBezTo>
                          <a:cubicBezTo>
                            <a:pt x="1993" y="2294"/>
                            <a:pt x="1993" y="2294"/>
                            <a:pt x="1993" y="2294"/>
                          </a:cubicBezTo>
                          <a:cubicBezTo>
                            <a:pt x="1993" y="2294"/>
                            <a:pt x="1993" y="2294"/>
                            <a:pt x="1993" y="2294"/>
                          </a:cubicBezTo>
                          <a:cubicBezTo>
                            <a:pt x="1993" y="2294"/>
                            <a:pt x="1994" y="2294"/>
                            <a:pt x="1994" y="2294"/>
                          </a:cubicBezTo>
                          <a:cubicBezTo>
                            <a:pt x="1994" y="2294"/>
                            <a:pt x="1994" y="2294"/>
                            <a:pt x="1994" y="2294"/>
                          </a:cubicBezTo>
                          <a:cubicBezTo>
                            <a:pt x="1994" y="2294"/>
                            <a:pt x="1994" y="2294"/>
                            <a:pt x="1994" y="2294"/>
                          </a:cubicBezTo>
                          <a:cubicBezTo>
                            <a:pt x="1995" y="2294"/>
                            <a:pt x="1995" y="2294"/>
                            <a:pt x="1995" y="2294"/>
                          </a:cubicBezTo>
                          <a:cubicBezTo>
                            <a:pt x="1995" y="2294"/>
                            <a:pt x="1995" y="2294"/>
                            <a:pt x="1995" y="2294"/>
                          </a:cubicBezTo>
                          <a:cubicBezTo>
                            <a:pt x="1995" y="2294"/>
                            <a:pt x="1995" y="2294"/>
                            <a:pt x="1996" y="2294"/>
                          </a:cubicBezTo>
                          <a:cubicBezTo>
                            <a:pt x="1996" y="2294"/>
                            <a:pt x="1996" y="2294"/>
                            <a:pt x="1996" y="2294"/>
                          </a:cubicBezTo>
                          <a:cubicBezTo>
                            <a:pt x="1996" y="2294"/>
                            <a:pt x="1996" y="2294"/>
                            <a:pt x="1996" y="2294"/>
                          </a:cubicBezTo>
                          <a:cubicBezTo>
                            <a:pt x="1996" y="2294"/>
                            <a:pt x="1996" y="2293"/>
                            <a:pt x="1997" y="2293"/>
                          </a:cubicBezTo>
                          <a:cubicBezTo>
                            <a:pt x="1997" y="2294"/>
                            <a:pt x="1997" y="2294"/>
                            <a:pt x="1997" y="2294"/>
                          </a:cubicBezTo>
                          <a:cubicBezTo>
                            <a:pt x="1997" y="2294"/>
                            <a:pt x="1997" y="2294"/>
                            <a:pt x="1997" y="2294"/>
                          </a:cubicBezTo>
                          <a:cubicBezTo>
                            <a:pt x="1997" y="2294"/>
                            <a:pt x="1998" y="2294"/>
                            <a:pt x="1998" y="2294"/>
                          </a:cubicBezTo>
                          <a:cubicBezTo>
                            <a:pt x="1998" y="2294"/>
                            <a:pt x="1998" y="2294"/>
                            <a:pt x="1998" y="2294"/>
                          </a:cubicBezTo>
                          <a:cubicBezTo>
                            <a:pt x="1998" y="2294"/>
                            <a:pt x="1998" y="2294"/>
                            <a:pt x="1998" y="2294"/>
                          </a:cubicBezTo>
                          <a:cubicBezTo>
                            <a:pt x="1999" y="2294"/>
                            <a:pt x="1999" y="2294"/>
                            <a:pt x="1999" y="2294"/>
                          </a:cubicBezTo>
                          <a:cubicBezTo>
                            <a:pt x="1999" y="2294"/>
                            <a:pt x="1999" y="2294"/>
                            <a:pt x="1999" y="2294"/>
                          </a:cubicBezTo>
                          <a:cubicBezTo>
                            <a:pt x="1999" y="2294"/>
                            <a:pt x="1999" y="2294"/>
                            <a:pt x="2000" y="2294"/>
                          </a:cubicBezTo>
                          <a:cubicBezTo>
                            <a:pt x="2000" y="2294"/>
                            <a:pt x="2000" y="2294"/>
                            <a:pt x="2000" y="2294"/>
                          </a:cubicBezTo>
                          <a:cubicBezTo>
                            <a:pt x="2000" y="2294"/>
                            <a:pt x="2000" y="2294"/>
                            <a:pt x="2000" y="2294"/>
                          </a:cubicBezTo>
                          <a:cubicBezTo>
                            <a:pt x="2000" y="2294"/>
                            <a:pt x="2001" y="2294"/>
                            <a:pt x="2001" y="2294"/>
                          </a:cubicBezTo>
                          <a:cubicBezTo>
                            <a:pt x="2001" y="2294"/>
                            <a:pt x="2001" y="2294"/>
                            <a:pt x="2001" y="2294"/>
                          </a:cubicBezTo>
                          <a:cubicBezTo>
                            <a:pt x="2001" y="2294"/>
                            <a:pt x="2001" y="2294"/>
                            <a:pt x="2001" y="2294"/>
                          </a:cubicBezTo>
                          <a:cubicBezTo>
                            <a:pt x="2002" y="2294"/>
                            <a:pt x="2002" y="2294"/>
                            <a:pt x="2002" y="2294"/>
                          </a:cubicBezTo>
                          <a:cubicBezTo>
                            <a:pt x="2002" y="2294"/>
                            <a:pt x="2002" y="2294"/>
                            <a:pt x="2002" y="2294"/>
                          </a:cubicBezTo>
                          <a:cubicBezTo>
                            <a:pt x="2002" y="2294"/>
                            <a:pt x="2002" y="2294"/>
                            <a:pt x="2002" y="2294"/>
                          </a:cubicBezTo>
                          <a:cubicBezTo>
                            <a:pt x="2003" y="2294"/>
                            <a:pt x="2003" y="2294"/>
                            <a:pt x="2003" y="2294"/>
                          </a:cubicBezTo>
                          <a:cubicBezTo>
                            <a:pt x="2003" y="2294"/>
                            <a:pt x="2003" y="2294"/>
                            <a:pt x="2003" y="2294"/>
                          </a:cubicBezTo>
                          <a:cubicBezTo>
                            <a:pt x="2003" y="2294"/>
                            <a:pt x="2003" y="2294"/>
                            <a:pt x="2004" y="2294"/>
                          </a:cubicBezTo>
                          <a:cubicBezTo>
                            <a:pt x="2004" y="2294"/>
                            <a:pt x="2004" y="2294"/>
                            <a:pt x="2004" y="2294"/>
                          </a:cubicBezTo>
                          <a:cubicBezTo>
                            <a:pt x="2004" y="2294"/>
                            <a:pt x="2004" y="2294"/>
                            <a:pt x="2004" y="2294"/>
                          </a:cubicBezTo>
                          <a:cubicBezTo>
                            <a:pt x="2004" y="2294"/>
                            <a:pt x="2005" y="2294"/>
                            <a:pt x="2005" y="2294"/>
                          </a:cubicBezTo>
                          <a:cubicBezTo>
                            <a:pt x="2005" y="2294"/>
                            <a:pt x="2005" y="2294"/>
                            <a:pt x="2005" y="2294"/>
                          </a:cubicBezTo>
                          <a:cubicBezTo>
                            <a:pt x="2005" y="2294"/>
                            <a:pt x="2005" y="2294"/>
                            <a:pt x="2005" y="2294"/>
                          </a:cubicBezTo>
                          <a:cubicBezTo>
                            <a:pt x="2006" y="2294"/>
                            <a:pt x="2006" y="2294"/>
                            <a:pt x="2006" y="2294"/>
                          </a:cubicBezTo>
                          <a:cubicBezTo>
                            <a:pt x="2006" y="2294"/>
                            <a:pt x="2006" y="2294"/>
                            <a:pt x="2006" y="2294"/>
                          </a:cubicBezTo>
                          <a:cubicBezTo>
                            <a:pt x="2006" y="2294"/>
                            <a:pt x="2006" y="2294"/>
                            <a:pt x="2007" y="2294"/>
                          </a:cubicBezTo>
                          <a:cubicBezTo>
                            <a:pt x="2007" y="2294"/>
                            <a:pt x="2007" y="2294"/>
                            <a:pt x="2007" y="2294"/>
                          </a:cubicBezTo>
                          <a:cubicBezTo>
                            <a:pt x="2007" y="2294"/>
                            <a:pt x="2007" y="2293"/>
                            <a:pt x="2007" y="2293"/>
                          </a:cubicBezTo>
                          <a:cubicBezTo>
                            <a:pt x="2007" y="2293"/>
                            <a:pt x="2008" y="2294"/>
                            <a:pt x="2008" y="2294"/>
                          </a:cubicBezTo>
                          <a:cubicBezTo>
                            <a:pt x="2008" y="2294"/>
                            <a:pt x="2008" y="2293"/>
                            <a:pt x="2008" y="2293"/>
                          </a:cubicBezTo>
                          <a:cubicBezTo>
                            <a:pt x="2008" y="2293"/>
                            <a:pt x="2008" y="2294"/>
                            <a:pt x="2008" y="2294"/>
                          </a:cubicBezTo>
                          <a:cubicBezTo>
                            <a:pt x="2008" y="2294"/>
                            <a:pt x="2009" y="2294"/>
                            <a:pt x="2009" y="2294"/>
                          </a:cubicBezTo>
                          <a:cubicBezTo>
                            <a:pt x="2009" y="2294"/>
                            <a:pt x="2009" y="2294"/>
                            <a:pt x="2009" y="2294"/>
                          </a:cubicBezTo>
                          <a:cubicBezTo>
                            <a:pt x="2009" y="2294"/>
                            <a:pt x="2009" y="2294"/>
                            <a:pt x="2009" y="2294"/>
                          </a:cubicBezTo>
                          <a:cubicBezTo>
                            <a:pt x="2010" y="2294"/>
                            <a:pt x="2010" y="2294"/>
                            <a:pt x="2010" y="2294"/>
                          </a:cubicBezTo>
                          <a:cubicBezTo>
                            <a:pt x="2010" y="2294"/>
                            <a:pt x="2010" y="2293"/>
                            <a:pt x="2010" y="2293"/>
                          </a:cubicBezTo>
                          <a:cubicBezTo>
                            <a:pt x="2010" y="2293"/>
                            <a:pt x="2010" y="2293"/>
                            <a:pt x="2011" y="2293"/>
                          </a:cubicBezTo>
                          <a:cubicBezTo>
                            <a:pt x="2011" y="2293"/>
                            <a:pt x="2011" y="2293"/>
                            <a:pt x="2011" y="2293"/>
                          </a:cubicBezTo>
                          <a:cubicBezTo>
                            <a:pt x="2011" y="2293"/>
                            <a:pt x="2011" y="2294"/>
                            <a:pt x="2011" y="2294"/>
                          </a:cubicBezTo>
                          <a:cubicBezTo>
                            <a:pt x="2011" y="2294"/>
                            <a:pt x="2012" y="2294"/>
                            <a:pt x="2012" y="2294"/>
                          </a:cubicBezTo>
                          <a:cubicBezTo>
                            <a:pt x="2012" y="2294"/>
                            <a:pt x="2012" y="2294"/>
                            <a:pt x="2012" y="2294"/>
                          </a:cubicBezTo>
                          <a:cubicBezTo>
                            <a:pt x="2012" y="2294"/>
                            <a:pt x="2012" y="2294"/>
                            <a:pt x="2012" y="2294"/>
                          </a:cubicBezTo>
                          <a:cubicBezTo>
                            <a:pt x="2013" y="2294"/>
                            <a:pt x="2013" y="2294"/>
                            <a:pt x="2013" y="2293"/>
                          </a:cubicBezTo>
                          <a:cubicBezTo>
                            <a:pt x="2013" y="2293"/>
                            <a:pt x="2013" y="2294"/>
                            <a:pt x="2013" y="2294"/>
                          </a:cubicBezTo>
                          <a:cubicBezTo>
                            <a:pt x="2013" y="2294"/>
                            <a:pt x="2013" y="2294"/>
                            <a:pt x="2014" y="2294"/>
                          </a:cubicBezTo>
                          <a:cubicBezTo>
                            <a:pt x="2014" y="2294"/>
                            <a:pt x="2014" y="2294"/>
                            <a:pt x="2014" y="2294"/>
                          </a:cubicBezTo>
                          <a:cubicBezTo>
                            <a:pt x="2014" y="2294"/>
                            <a:pt x="2014" y="2294"/>
                            <a:pt x="2014" y="2294"/>
                          </a:cubicBezTo>
                          <a:cubicBezTo>
                            <a:pt x="2014" y="2294"/>
                            <a:pt x="2015" y="2294"/>
                            <a:pt x="2015" y="2294"/>
                          </a:cubicBezTo>
                          <a:cubicBezTo>
                            <a:pt x="2015" y="2294"/>
                            <a:pt x="2015" y="2294"/>
                            <a:pt x="2015" y="2294"/>
                          </a:cubicBezTo>
                          <a:cubicBezTo>
                            <a:pt x="2015" y="2294"/>
                            <a:pt x="2015" y="2294"/>
                            <a:pt x="2015" y="2294"/>
                          </a:cubicBezTo>
                          <a:cubicBezTo>
                            <a:pt x="2015" y="2294"/>
                            <a:pt x="2016" y="2294"/>
                            <a:pt x="2016" y="2294"/>
                          </a:cubicBezTo>
                          <a:cubicBezTo>
                            <a:pt x="2016" y="2294"/>
                            <a:pt x="2016" y="2294"/>
                            <a:pt x="2016" y="2294"/>
                          </a:cubicBezTo>
                          <a:cubicBezTo>
                            <a:pt x="2016" y="2294"/>
                            <a:pt x="2016" y="2294"/>
                            <a:pt x="2016" y="2294"/>
                          </a:cubicBezTo>
                          <a:cubicBezTo>
                            <a:pt x="2017" y="2294"/>
                            <a:pt x="2017" y="2294"/>
                            <a:pt x="2017" y="2294"/>
                          </a:cubicBezTo>
                          <a:cubicBezTo>
                            <a:pt x="2017" y="2294"/>
                            <a:pt x="2017" y="2294"/>
                            <a:pt x="2017" y="2294"/>
                          </a:cubicBezTo>
                          <a:cubicBezTo>
                            <a:pt x="2017" y="2294"/>
                            <a:pt x="2017" y="2294"/>
                            <a:pt x="2018" y="2294"/>
                          </a:cubicBezTo>
                          <a:cubicBezTo>
                            <a:pt x="2018" y="2294"/>
                            <a:pt x="2018" y="2294"/>
                            <a:pt x="2018" y="2294"/>
                          </a:cubicBezTo>
                          <a:cubicBezTo>
                            <a:pt x="2018" y="2294"/>
                            <a:pt x="2018" y="2294"/>
                            <a:pt x="2018" y="2294"/>
                          </a:cubicBezTo>
                          <a:cubicBezTo>
                            <a:pt x="2018" y="2294"/>
                            <a:pt x="2019" y="2294"/>
                            <a:pt x="2019" y="2294"/>
                          </a:cubicBezTo>
                          <a:cubicBezTo>
                            <a:pt x="2019" y="2294"/>
                            <a:pt x="2019" y="2294"/>
                            <a:pt x="2019" y="2294"/>
                          </a:cubicBezTo>
                          <a:cubicBezTo>
                            <a:pt x="2019" y="2294"/>
                            <a:pt x="2019" y="2294"/>
                            <a:pt x="2019" y="2294"/>
                          </a:cubicBezTo>
                          <a:cubicBezTo>
                            <a:pt x="2020" y="2294"/>
                            <a:pt x="2020" y="2294"/>
                            <a:pt x="2020" y="2294"/>
                          </a:cubicBezTo>
                          <a:cubicBezTo>
                            <a:pt x="2020" y="2294"/>
                            <a:pt x="2020" y="2293"/>
                            <a:pt x="2020" y="2293"/>
                          </a:cubicBezTo>
                          <a:cubicBezTo>
                            <a:pt x="2020" y="2293"/>
                            <a:pt x="2020" y="2293"/>
                            <a:pt x="2021" y="2293"/>
                          </a:cubicBezTo>
                          <a:cubicBezTo>
                            <a:pt x="2021" y="2293"/>
                            <a:pt x="2021" y="2293"/>
                            <a:pt x="2021" y="2293"/>
                          </a:cubicBezTo>
                          <a:cubicBezTo>
                            <a:pt x="2021" y="2293"/>
                            <a:pt x="2021" y="2294"/>
                            <a:pt x="2021" y="2294"/>
                          </a:cubicBezTo>
                          <a:cubicBezTo>
                            <a:pt x="2021" y="2294"/>
                            <a:pt x="2021" y="2294"/>
                            <a:pt x="2022" y="2294"/>
                          </a:cubicBezTo>
                          <a:cubicBezTo>
                            <a:pt x="2022" y="2294"/>
                            <a:pt x="2022" y="2294"/>
                            <a:pt x="2022" y="2294"/>
                          </a:cubicBezTo>
                          <a:cubicBezTo>
                            <a:pt x="2022" y="2294"/>
                            <a:pt x="2022" y="2294"/>
                            <a:pt x="2022" y="2294"/>
                          </a:cubicBezTo>
                          <a:cubicBezTo>
                            <a:pt x="2022" y="2294"/>
                            <a:pt x="2023" y="2294"/>
                            <a:pt x="2023" y="2294"/>
                          </a:cubicBezTo>
                          <a:cubicBezTo>
                            <a:pt x="2023" y="2294"/>
                            <a:pt x="2023" y="2293"/>
                            <a:pt x="2023" y="2293"/>
                          </a:cubicBezTo>
                          <a:cubicBezTo>
                            <a:pt x="2023" y="2293"/>
                            <a:pt x="2023" y="2294"/>
                            <a:pt x="2023" y="2294"/>
                          </a:cubicBezTo>
                          <a:cubicBezTo>
                            <a:pt x="2024" y="2294"/>
                            <a:pt x="2024" y="2294"/>
                            <a:pt x="2024" y="2294"/>
                          </a:cubicBezTo>
                          <a:cubicBezTo>
                            <a:pt x="2024" y="2294"/>
                            <a:pt x="2024" y="2294"/>
                            <a:pt x="2024" y="2294"/>
                          </a:cubicBezTo>
                          <a:cubicBezTo>
                            <a:pt x="2024" y="2294"/>
                            <a:pt x="2024" y="2294"/>
                            <a:pt x="2025" y="2294"/>
                          </a:cubicBezTo>
                          <a:cubicBezTo>
                            <a:pt x="2025" y="2294"/>
                            <a:pt x="2025" y="2294"/>
                            <a:pt x="2025" y="2293"/>
                          </a:cubicBezTo>
                          <a:cubicBezTo>
                            <a:pt x="2025" y="2293"/>
                            <a:pt x="2025" y="2293"/>
                            <a:pt x="2025" y="2293"/>
                          </a:cubicBezTo>
                          <a:cubicBezTo>
                            <a:pt x="2025" y="2293"/>
                            <a:pt x="2026" y="2294"/>
                            <a:pt x="2026" y="2294"/>
                          </a:cubicBezTo>
                          <a:cubicBezTo>
                            <a:pt x="2026" y="2294"/>
                            <a:pt x="2026" y="2294"/>
                            <a:pt x="2026" y="2294"/>
                          </a:cubicBezTo>
                          <a:cubicBezTo>
                            <a:pt x="2026" y="2294"/>
                            <a:pt x="2026" y="2294"/>
                            <a:pt x="2026" y="2294"/>
                          </a:cubicBezTo>
                          <a:cubicBezTo>
                            <a:pt x="2027" y="2294"/>
                            <a:pt x="2027" y="2293"/>
                            <a:pt x="2027" y="2293"/>
                          </a:cubicBezTo>
                          <a:cubicBezTo>
                            <a:pt x="2027" y="2293"/>
                            <a:pt x="2027" y="2293"/>
                            <a:pt x="2027" y="2293"/>
                          </a:cubicBezTo>
                          <a:cubicBezTo>
                            <a:pt x="2027" y="2294"/>
                            <a:pt x="2027" y="2294"/>
                            <a:pt x="2027" y="2294"/>
                          </a:cubicBezTo>
                          <a:cubicBezTo>
                            <a:pt x="2028" y="2294"/>
                            <a:pt x="2028" y="2293"/>
                            <a:pt x="2028" y="2293"/>
                          </a:cubicBezTo>
                          <a:cubicBezTo>
                            <a:pt x="2028" y="2293"/>
                            <a:pt x="2028" y="2294"/>
                            <a:pt x="2028" y="2294"/>
                          </a:cubicBezTo>
                          <a:cubicBezTo>
                            <a:pt x="2028" y="2293"/>
                            <a:pt x="2028" y="2293"/>
                            <a:pt x="2029" y="2293"/>
                          </a:cubicBezTo>
                          <a:cubicBezTo>
                            <a:pt x="2029" y="2293"/>
                            <a:pt x="2029" y="2293"/>
                            <a:pt x="2029" y="2293"/>
                          </a:cubicBezTo>
                          <a:cubicBezTo>
                            <a:pt x="2029" y="2294"/>
                            <a:pt x="2029" y="2293"/>
                            <a:pt x="2029" y="2293"/>
                          </a:cubicBezTo>
                          <a:cubicBezTo>
                            <a:pt x="2029" y="2293"/>
                            <a:pt x="2030" y="2293"/>
                            <a:pt x="2030" y="2294"/>
                          </a:cubicBezTo>
                          <a:cubicBezTo>
                            <a:pt x="2030" y="2294"/>
                            <a:pt x="2030" y="2294"/>
                            <a:pt x="2030" y="2294"/>
                          </a:cubicBezTo>
                          <a:cubicBezTo>
                            <a:pt x="2030" y="2294"/>
                            <a:pt x="2030" y="2293"/>
                            <a:pt x="2030" y="2293"/>
                          </a:cubicBezTo>
                          <a:cubicBezTo>
                            <a:pt x="2031" y="2293"/>
                            <a:pt x="2031" y="2294"/>
                            <a:pt x="2031" y="2294"/>
                          </a:cubicBezTo>
                          <a:cubicBezTo>
                            <a:pt x="2031" y="2294"/>
                            <a:pt x="2031" y="2293"/>
                            <a:pt x="2031" y="2293"/>
                          </a:cubicBezTo>
                          <a:cubicBezTo>
                            <a:pt x="2031" y="2293"/>
                            <a:pt x="2031" y="2293"/>
                            <a:pt x="2032" y="2293"/>
                          </a:cubicBezTo>
                          <a:cubicBezTo>
                            <a:pt x="2032" y="2293"/>
                            <a:pt x="2032" y="2293"/>
                            <a:pt x="2032" y="2293"/>
                          </a:cubicBezTo>
                          <a:cubicBezTo>
                            <a:pt x="2032" y="2293"/>
                            <a:pt x="2032" y="2293"/>
                            <a:pt x="2032" y="2294"/>
                          </a:cubicBezTo>
                          <a:cubicBezTo>
                            <a:pt x="2032" y="2294"/>
                            <a:pt x="2033" y="2294"/>
                            <a:pt x="2033" y="2294"/>
                          </a:cubicBezTo>
                          <a:cubicBezTo>
                            <a:pt x="2033" y="2294"/>
                            <a:pt x="2033" y="2294"/>
                            <a:pt x="2033" y="2293"/>
                          </a:cubicBezTo>
                          <a:cubicBezTo>
                            <a:pt x="2033" y="2293"/>
                            <a:pt x="2033" y="2293"/>
                            <a:pt x="2033" y="2293"/>
                          </a:cubicBezTo>
                          <a:cubicBezTo>
                            <a:pt x="2033" y="2293"/>
                            <a:pt x="2034" y="2293"/>
                            <a:pt x="2034" y="2293"/>
                          </a:cubicBezTo>
                          <a:cubicBezTo>
                            <a:pt x="2034" y="2293"/>
                            <a:pt x="2034" y="2293"/>
                            <a:pt x="2034" y="2293"/>
                          </a:cubicBezTo>
                          <a:cubicBezTo>
                            <a:pt x="2034" y="2293"/>
                            <a:pt x="2034" y="2294"/>
                            <a:pt x="2034" y="2294"/>
                          </a:cubicBezTo>
                          <a:cubicBezTo>
                            <a:pt x="2035" y="2294"/>
                            <a:pt x="2035" y="2294"/>
                            <a:pt x="2035" y="2294"/>
                          </a:cubicBezTo>
                          <a:cubicBezTo>
                            <a:pt x="2035" y="2293"/>
                            <a:pt x="2035" y="2293"/>
                            <a:pt x="2035" y="2293"/>
                          </a:cubicBezTo>
                          <a:cubicBezTo>
                            <a:pt x="2035" y="2293"/>
                            <a:pt x="2035" y="2293"/>
                            <a:pt x="2036" y="2293"/>
                          </a:cubicBezTo>
                          <a:cubicBezTo>
                            <a:pt x="2036" y="2293"/>
                            <a:pt x="2036" y="2293"/>
                            <a:pt x="2036" y="2293"/>
                          </a:cubicBezTo>
                          <a:cubicBezTo>
                            <a:pt x="2036" y="2293"/>
                            <a:pt x="2036" y="2294"/>
                            <a:pt x="2036" y="2294"/>
                          </a:cubicBezTo>
                          <a:cubicBezTo>
                            <a:pt x="2036" y="2293"/>
                            <a:pt x="2037" y="2293"/>
                            <a:pt x="2037" y="2293"/>
                          </a:cubicBezTo>
                          <a:cubicBezTo>
                            <a:pt x="2037" y="2293"/>
                            <a:pt x="2037" y="2293"/>
                            <a:pt x="2037" y="2293"/>
                          </a:cubicBezTo>
                          <a:cubicBezTo>
                            <a:pt x="2037" y="2293"/>
                            <a:pt x="2037" y="2293"/>
                            <a:pt x="2037" y="2293"/>
                          </a:cubicBezTo>
                          <a:cubicBezTo>
                            <a:pt x="2038" y="2293"/>
                            <a:pt x="2038" y="2293"/>
                            <a:pt x="2038" y="2293"/>
                          </a:cubicBezTo>
                          <a:cubicBezTo>
                            <a:pt x="2038" y="2293"/>
                            <a:pt x="2038" y="2293"/>
                            <a:pt x="2038" y="2293"/>
                          </a:cubicBezTo>
                          <a:cubicBezTo>
                            <a:pt x="2038" y="2293"/>
                            <a:pt x="2038" y="2293"/>
                            <a:pt x="2039" y="2293"/>
                          </a:cubicBezTo>
                          <a:cubicBezTo>
                            <a:pt x="2039" y="2293"/>
                            <a:pt x="2039" y="2293"/>
                            <a:pt x="2039" y="2293"/>
                          </a:cubicBezTo>
                          <a:cubicBezTo>
                            <a:pt x="2039" y="2293"/>
                            <a:pt x="2039" y="2293"/>
                            <a:pt x="2039" y="2293"/>
                          </a:cubicBezTo>
                          <a:cubicBezTo>
                            <a:pt x="2039" y="2293"/>
                            <a:pt x="2040" y="2293"/>
                            <a:pt x="2040" y="2293"/>
                          </a:cubicBezTo>
                          <a:cubicBezTo>
                            <a:pt x="2040" y="2293"/>
                            <a:pt x="2040" y="2293"/>
                            <a:pt x="2040" y="2293"/>
                          </a:cubicBezTo>
                          <a:cubicBezTo>
                            <a:pt x="2040" y="2293"/>
                            <a:pt x="2040" y="2293"/>
                            <a:pt x="2040" y="2293"/>
                          </a:cubicBezTo>
                          <a:cubicBezTo>
                            <a:pt x="2040" y="2293"/>
                            <a:pt x="2041" y="2293"/>
                            <a:pt x="2041" y="2293"/>
                          </a:cubicBezTo>
                          <a:cubicBezTo>
                            <a:pt x="2041" y="2293"/>
                            <a:pt x="2041" y="2293"/>
                            <a:pt x="2041" y="2293"/>
                          </a:cubicBezTo>
                          <a:cubicBezTo>
                            <a:pt x="2041" y="2293"/>
                            <a:pt x="2041" y="2294"/>
                            <a:pt x="2041" y="2294"/>
                          </a:cubicBezTo>
                          <a:cubicBezTo>
                            <a:pt x="2042" y="2294"/>
                            <a:pt x="2042" y="2293"/>
                            <a:pt x="2042" y="2293"/>
                          </a:cubicBezTo>
                          <a:cubicBezTo>
                            <a:pt x="2042" y="2293"/>
                            <a:pt x="2042" y="2294"/>
                            <a:pt x="2042" y="2294"/>
                          </a:cubicBezTo>
                          <a:cubicBezTo>
                            <a:pt x="2042" y="2294"/>
                            <a:pt x="2042" y="2294"/>
                            <a:pt x="2043" y="2294"/>
                          </a:cubicBezTo>
                          <a:cubicBezTo>
                            <a:pt x="2043" y="2294"/>
                            <a:pt x="2043" y="2293"/>
                            <a:pt x="2043" y="2293"/>
                          </a:cubicBezTo>
                          <a:cubicBezTo>
                            <a:pt x="2043" y="2293"/>
                            <a:pt x="2043" y="2293"/>
                            <a:pt x="2043" y="2293"/>
                          </a:cubicBezTo>
                          <a:cubicBezTo>
                            <a:pt x="2043" y="2293"/>
                            <a:pt x="2044" y="2293"/>
                            <a:pt x="2044" y="2293"/>
                          </a:cubicBezTo>
                          <a:cubicBezTo>
                            <a:pt x="2044" y="2293"/>
                            <a:pt x="2044" y="2293"/>
                            <a:pt x="2044" y="2293"/>
                          </a:cubicBezTo>
                          <a:cubicBezTo>
                            <a:pt x="2044" y="2293"/>
                            <a:pt x="2044" y="2293"/>
                            <a:pt x="2044" y="2293"/>
                          </a:cubicBezTo>
                          <a:cubicBezTo>
                            <a:pt x="2045" y="2293"/>
                            <a:pt x="2045" y="2293"/>
                            <a:pt x="2045" y="2293"/>
                          </a:cubicBezTo>
                          <a:cubicBezTo>
                            <a:pt x="2045" y="2293"/>
                            <a:pt x="2045" y="2293"/>
                            <a:pt x="2045" y="2293"/>
                          </a:cubicBezTo>
                          <a:cubicBezTo>
                            <a:pt x="2045" y="2293"/>
                            <a:pt x="2045" y="2293"/>
                            <a:pt x="2046" y="2293"/>
                          </a:cubicBezTo>
                          <a:cubicBezTo>
                            <a:pt x="2046" y="2293"/>
                            <a:pt x="2046" y="2293"/>
                            <a:pt x="2046" y="2293"/>
                          </a:cubicBezTo>
                          <a:cubicBezTo>
                            <a:pt x="2046" y="2293"/>
                            <a:pt x="2046" y="2293"/>
                            <a:pt x="2046" y="2293"/>
                          </a:cubicBezTo>
                          <a:cubicBezTo>
                            <a:pt x="2046" y="2293"/>
                            <a:pt x="2046" y="2293"/>
                            <a:pt x="2047" y="2293"/>
                          </a:cubicBezTo>
                          <a:cubicBezTo>
                            <a:pt x="2047" y="2293"/>
                            <a:pt x="2047" y="2293"/>
                            <a:pt x="2047" y="2293"/>
                          </a:cubicBezTo>
                          <a:cubicBezTo>
                            <a:pt x="2047" y="2293"/>
                            <a:pt x="2047" y="2293"/>
                            <a:pt x="2047" y="2293"/>
                          </a:cubicBezTo>
                          <a:cubicBezTo>
                            <a:pt x="2047" y="2293"/>
                            <a:pt x="2048" y="2293"/>
                            <a:pt x="2048" y="2293"/>
                          </a:cubicBezTo>
                          <a:cubicBezTo>
                            <a:pt x="2048" y="2293"/>
                            <a:pt x="2048" y="2293"/>
                            <a:pt x="2048" y="2293"/>
                          </a:cubicBezTo>
                          <a:cubicBezTo>
                            <a:pt x="2048" y="2293"/>
                            <a:pt x="2048" y="2293"/>
                            <a:pt x="2048" y="2293"/>
                          </a:cubicBezTo>
                          <a:cubicBezTo>
                            <a:pt x="2049" y="2293"/>
                            <a:pt x="2049" y="2293"/>
                            <a:pt x="2049" y="2293"/>
                          </a:cubicBezTo>
                          <a:cubicBezTo>
                            <a:pt x="2049" y="2293"/>
                            <a:pt x="2049" y="2293"/>
                            <a:pt x="2049" y="2293"/>
                          </a:cubicBezTo>
                          <a:cubicBezTo>
                            <a:pt x="2049" y="2293"/>
                            <a:pt x="2049" y="2293"/>
                            <a:pt x="2050" y="2293"/>
                          </a:cubicBezTo>
                          <a:cubicBezTo>
                            <a:pt x="2050" y="2293"/>
                            <a:pt x="2050" y="2293"/>
                            <a:pt x="2050" y="2293"/>
                          </a:cubicBezTo>
                          <a:cubicBezTo>
                            <a:pt x="2050" y="2293"/>
                            <a:pt x="2050" y="2293"/>
                            <a:pt x="2050" y="2293"/>
                          </a:cubicBezTo>
                          <a:cubicBezTo>
                            <a:pt x="2050" y="2293"/>
                            <a:pt x="2051" y="2293"/>
                            <a:pt x="2051" y="2293"/>
                          </a:cubicBezTo>
                          <a:cubicBezTo>
                            <a:pt x="2051" y="2293"/>
                            <a:pt x="2051" y="2293"/>
                            <a:pt x="2051" y="2293"/>
                          </a:cubicBezTo>
                          <a:cubicBezTo>
                            <a:pt x="2051" y="2293"/>
                            <a:pt x="2051" y="2293"/>
                            <a:pt x="2051" y="2293"/>
                          </a:cubicBezTo>
                          <a:cubicBezTo>
                            <a:pt x="2052" y="2293"/>
                            <a:pt x="2052" y="2293"/>
                            <a:pt x="2052" y="2293"/>
                          </a:cubicBezTo>
                          <a:cubicBezTo>
                            <a:pt x="2052" y="2293"/>
                            <a:pt x="2052" y="2293"/>
                            <a:pt x="2052" y="2293"/>
                          </a:cubicBezTo>
                          <a:cubicBezTo>
                            <a:pt x="2052" y="2293"/>
                            <a:pt x="2052" y="2293"/>
                            <a:pt x="2052" y="2293"/>
                          </a:cubicBezTo>
                          <a:cubicBezTo>
                            <a:pt x="2053" y="2293"/>
                            <a:pt x="2053" y="2293"/>
                            <a:pt x="2053" y="2293"/>
                          </a:cubicBezTo>
                          <a:cubicBezTo>
                            <a:pt x="2053" y="2293"/>
                            <a:pt x="2053" y="2293"/>
                            <a:pt x="2053" y="2293"/>
                          </a:cubicBezTo>
                          <a:cubicBezTo>
                            <a:pt x="2053" y="2293"/>
                            <a:pt x="2053" y="2293"/>
                            <a:pt x="2054" y="2293"/>
                          </a:cubicBezTo>
                          <a:cubicBezTo>
                            <a:pt x="2054" y="2293"/>
                            <a:pt x="2054" y="2293"/>
                            <a:pt x="2054" y="2293"/>
                          </a:cubicBezTo>
                          <a:cubicBezTo>
                            <a:pt x="2054" y="2293"/>
                            <a:pt x="2054" y="2293"/>
                            <a:pt x="2054" y="2293"/>
                          </a:cubicBezTo>
                          <a:cubicBezTo>
                            <a:pt x="2054" y="2293"/>
                            <a:pt x="2055" y="2293"/>
                            <a:pt x="2055" y="2293"/>
                          </a:cubicBezTo>
                          <a:cubicBezTo>
                            <a:pt x="2055" y="2293"/>
                            <a:pt x="2055" y="2293"/>
                            <a:pt x="2055" y="2293"/>
                          </a:cubicBezTo>
                          <a:cubicBezTo>
                            <a:pt x="2055" y="2293"/>
                            <a:pt x="2055" y="2293"/>
                            <a:pt x="2055" y="2293"/>
                          </a:cubicBezTo>
                          <a:cubicBezTo>
                            <a:pt x="2056" y="2293"/>
                            <a:pt x="2056" y="2293"/>
                            <a:pt x="2056" y="2293"/>
                          </a:cubicBezTo>
                          <a:cubicBezTo>
                            <a:pt x="2056" y="2293"/>
                            <a:pt x="2056" y="2292"/>
                            <a:pt x="2056" y="2292"/>
                          </a:cubicBezTo>
                          <a:cubicBezTo>
                            <a:pt x="2056" y="2292"/>
                            <a:pt x="2056" y="2293"/>
                            <a:pt x="2057" y="2293"/>
                          </a:cubicBezTo>
                          <a:cubicBezTo>
                            <a:pt x="2057" y="2293"/>
                            <a:pt x="2057" y="2293"/>
                            <a:pt x="2057" y="2293"/>
                          </a:cubicBezTo>
                          <a:cubicBezTo>
                            <a:pt x="2057" y="2293"/>
                            <a:pt x="2057" y="2293"/>
                            <a:pt x="2057" y="2293"/>
                          </a:cubicBezTo>
                          <a:cubicBezTo>
                            <a:pt x="2057" y="2293"/>
                            <a:pt x="2058" y="2292"/>
                            <a:pt x="2058" y="2292"/>
                          </a:cubicBezTo>
                          <a:cubicBezTo>
                            <a:pt x="2058" y="2292"/>
                            <a:pt x="2058" y="2292"/>
                            <a:pt x="2058" y="2292"/>
                          </a:cubicBezTo>
                          <a:cubicBezTo>
                            <a:pt x="2058" y="2292"/>
                            <a:pt x="2058" y="2292"/>
                            <a:pt x="2058" y="2292"/>
                          </a:cubicBezTo>
                          <a:cubicBezTo>
                            <a:pt x="2058" y="2293"/>
                            <a:pt x="2059" y="2293"/>
                            <a:pt x="2059" y="2293"/>
                          </a:cubicBezTo>
                          <a:cubicBezTo>
                            <a:pt x="2059" y="2293"/>
                            <a:pt x="2059" y="2293"/>
                            <a:pt x="2059" y="2293"/>
                          </a:cubicBezTo>
                          <a:cubicBezTo>
                            <a:pt x="2059" y="2293"/>
                            <a:pt x="2059" y="2293"/>
                            <a:pt x="2059" y="2293"/>
                          </a:cubicBezTo>
                          <a:cubicBezTo>
                            <a:pt x="2060" y="2293"/>
                            <a:pt x="2060" y="2293"/>
                            <a:pt x="2060" y="2293"/>
                          </a:cubicBezTo>
                          <a:cubicBezTo>
                            <a:pt x="2060" y="2293"/>
                            <a:pt x="2060" y="2293"/>
                            <a:pt x="2060" y="2293"/>
                          </a:cubicBezTo>
                          <a:cubicBezTo>
                            <a:pt x="2060" y="2293"/>
                            <a:pt x="2060" y="2293"/>
                            <a:pt x="2061" y="2293"/>
                          </a:cubicBezTo>
                          <a:cubicBezTo>
                            <a:pt x="2061" y="2293"/>
                            <a:pt x="2061" y="2293"/>
                            <a:pt x="2061" y="2293"/>
                          </a:cubicBezTo>
                          <a:cubicBezTo>
                            <a:pt x="2061" y="2293"/>
                            <a:pt x="2061" y="2293"/>
                            <a:pt x="2061" y="2293"/>
                          </a:cubicBezTo>
                          <a:cubicBezTo>
                            <a:pt x="2061" y="2293"/>
                            <a:pt x="2062" y="2293"/>
                            <a:pt x="2062" y="2293"/>
                          </a:cubicBezTo>
                          <a:cubicBezTo>
                            <a:pt x="2062" y="2293"/>
                            <a:pt x="2062" y="2293"/>
                            <a:pt x="2062" y="2293"/>
                          </a:cubicBezTo>
                          <a:cubicBezTo>
                            <a:pt x="2062" y="2293"/>
                            <a:pt x="2062" y="2292"/>
                            <a:pt x="2062" y="2293"/>
                          </a:cubicBezTo>
                          <a:cubicBezTo>
                            <a:pt x="2063" y="2293"/>
                            <a:pt x="2063" y="2293"/>
                            <a:pt x="2063" y="2293"/>
                          </a:cubicBezTo>
                          <a:cubicBezTo>
                            <a:pt x="2063" y="2293"/>
                            <a:pt x="2063" y="2293"/>
                            <a:pt x="2063" y="2293"/>
                          </a:cubicBezTo>
                          <a:cubicBezTo>
                            <a:pt x="2063" y="2293"/>
                            <a:pt x="2063" y="2293"/>
                            <a:pt x="2064" y="2293"/>
                          </a:cubicBezTo>
                          <a:cubicBezTo>
                            <a:pt x="2064" y="2293"/>
                            <a:pt x="2064" y="2293"/>
                            <a:pt x="2064" y="2293"/>
                          </a:cubicBezTo>
                          <a:cubicBezTo>
                            <a:pt x="2064" y="2293"/>
                            <a:pt x="2064" y="2293"/>
                            <a:pt x="2064" y="2293"/>
                          </a:cubicBezTo>
                          <a:cubicBezTo>
                            <a:pt x="2064" y="2293"/>
                            <a:pt x="2065" y="2293"/>
                            <a:pt x="2065" y="2293"/>
                          </a:cubicBezTo>
                          <a:cubicBezTo>
                            <a:pt x="2065" y="2293"/>
                            <a:pt x="2065" y="2293"/>
                            <a:pt x="2065" y="2293"/>
                          </a:cubicBezTo>
                          <a:cubicBezTo>
                            <a:pt x="2065" y="2293"/>
                            <a:pt x="2065" y="2293"/>
                            <a:pt x="2065" y="2293"/>
                          </a:cubicBezTo>
                          <a:cubicBezTo>
                            <a:pt x="2065" y="2293"/>
                            <a:pt x="2066" y="2293"/>
                            <a:pt x="2066" y="2293"/>
                          </a:cubicBezTo>
                          <a:cubicBezTo>
                            <a:pt x="2066" y="2293"/>
                            <a:pt x="2066" y="2293"/>
                            <a:pt x="2066" y="2293"/>
                          </a:cubicBezTo>
                          <a:cubicBezTo>
                            <a:pt x="2066" y="2293"/>
                            <a:pt x="2066" y="2293"/>
                            <a:pt x="2066" y="2293"/>
                          </a:cubicBezTo>
                          <a:cubicBezTo>
                            <a:pt x="2067" y="2293"/>
                            <a:pt x="2067" y="2293"/>
                            <a:pt x="2067" y="2293"/>
                          </a:cubicBezTo>
                          <a:cubicBezTo>
                            <a:pt x="2067" y="2293"/>
                            <a:pt x="2067" y="2292"/>
                            <a:pt x="2067" y="2293"/>
                          </a:cubicBezTo>
                          <a:cubicBezTo>
                            <a:pt x="2067" y="2293"/>
                            <a:pt x="2067" y="2293"/>
                            <a:pt x="2068" y="2293"/>
                          </a:cubicBezTo>
                          <a:cubicBezTo>
                            <a:pt x="2068" y="2293"/>
                            <a:pt x="2068" y="2293"/>
                            <a:pt x="2068" y="2293"/>
                          </a:cubicBezTo>
                          <a:cubicBezTo>
                            <a:pt x="2068" y="2293"/>
                            <a:pt x="2068" y="2293"/>
                            <a:pt x="2068" y="2293"/>
                          </a:cubicBezTo>
                          <a:cubicBezTo>
                            <a:pt x="2068" y="2293"/>
                            <a:pt x="2069" y="2293"/>
                            <a:pt x="2069" y="2293"/>
                          </a:cubicBezTo>
                          <a:cubicBezTo>
                            <a:pt x="2069" y="2293"/>
                            <a:pt x="2069" y="2293"/>
                            <a:pt x="2069" y="2293"/>
                          </a:cubicBezTo>
                          <a:cubicBezTo>
                            <a:pt x="2069" y="2293"/>
                            <a:pt x="2069" y="2293"/>
                            <a:pt x="2069" y="2293"/>
                          </a:cubicBezTo>
                          <a:cubicBezTo>
                            <a:pt x="2070" y="2293"/>
                            <a:pt x="2070" y="2293"/>
                            <a:pt x="2070" y="2293"/>
                          </a:cubicBezTo>
                          <a:cubicBezTo>
                            <a:pt x="2070" y="2293"/>
                            <a:pt x="2070" y="2293"/>
                            <a:pt x="2070" y="2293"/>
                          </a:cubicBezTo>
                          <a:cubicBezTo>
                            <a:pt x="2070" y="2293"/>
                            <a:pt x="2070" y="2293"/>
                            <a:pt x="2071" y="2293"/>
                          </a:cubicBezTo>
                          <a:cubicBezTo>
                            <a:pt x="2071" y="2293"/>
                            <a:pt x="2071" y="2293"/>
                            <a:pt x="2071" y="2293"/>
                          </a:cubicBezTo>
                          <a:cubicBezTo>
                            <a:pt x="2071" y="2293"/>
                            <a:pt x="2071" y="2293"/>
                            <a:pt x="2071" y="2293"/>
                          </a:cubicBezTo>
                          <a:cubicBezTo>
                            <a:pt x="2071" y="2293"/>
                            <a:pt x="2071" y="2293"/>
                            <a:pt x="2072" y="2293"/>
                          </a:cubicBezTo>
                          <a:cubicBezTo>
                            <a:pt x="2072" y="2293"/>
                            <a:pt x="2072" y="2293"/>
                            <a:pt x="2072" y="2293"/>
                          </a:cubicBezTo>
                          <a:cubicBezTo>
                            <a:pt x="2072" y="2293"/>
                            <a:pt x="2072" y="2293"/>
                            <a:pt x="2072" y="2293"/>
                          </a:cubicBezTo>
                          <a:cubicBezTo>
                            <a:pt x="2072" y="2293"/>
                            <a:pt x="2073" y="2293"/>
                            <a:pt x="2073" y="2293"/>
                          </a:cubicBezTo>
                          <a:cubicBezTo>
                            <a:pt x="2073" y="2293"/>
                            <a:pt x="2073" y="2293"/>
                            <a:pt x="2073" y="2293"/>
                          </a:cubicBezTo>
                          <a:cubicBezTo>
                            <a:pt x="2073" y="2293"/>
                            <a:pt x="2073" y="2293"/>
                            <a:pt x="2073" y="2293"/>
                          </a:cubicBezTo>
                          <a:cubicBezTo>
                            <a:pt x="2074" y="2293"/>
                            <a:pt x="2074" y="2293"/>
                            <a:pt x="2074" y="2293"/>
                          </a:cubicBezTo>
                          <a:cubicBezTo>
                            <a:pt x="2074" y="2293"/>
                            <a:pt x="2074" y="2293"/>
                            <a:pt x="2074" y="2293"/>
                          </a:cubicBezTo>
                          <a:cubicBezTo>
                            <a:pt x="2074" y="2293"/>
                            <a:pt x="2074" y="2293"/>
                            <a:pt x="2075" y="2293"/>
                          </a:cubicBezTo>
                          <a:cubicBezTo>
                            <a:pt x="2075" y="2293"/>
                            <a:pt x="2075" y="2293"/>
                            <a:pt x="2075" y="2293"/>
                          </a:cubicBezTo>
                          <a:cubicBezTo>
                            <a:pt x="2075" y="2293"/>
                            <a:pt x="2075" y="2293"/>
                            <a:pt x="2075" y="2293"/>
                          </a:cubicBezTo>
                          <a:cubicBezTo>
                            <a:pt x="2075" y="2293"/>
                            <a:pt x="2076" y="2293"/>
                            <a:pt x="2076" y="2293"/>
                          </a:cubicBezTo>
                          <a:cubicBezTo>
                            <a:pt x="2076" y="2293"/>
                            <a:pt x="2076" y="2293"/>
                            <a:pt x="2076" y="2293"/>
                          </a:cubicBezTo>
                          <a:cubicBezTo>
                            <a:pt x="2076" y="2293"/>
                            <a:pt x="2076" y="2293"/>
                            <a:pt x="2076" y="2293"/>
                          </a:cubicBezTo>
                          <a:cubicBezTo>
                            <a:pt x="2077" y="2293"/>
                            <a:pt x="2077" y="2293"/>
                            <a:pt x="2077" y="2293"/>
                          </a:cubicBezTo>
                          <a:cubicBezTo>
                            <a:pt x="2077" y="2293"/>
                            <a:pt x="2077" y="2293"/>
                            <a:pt x="2077" y="2293"/>
                          </a:cubicBezTo>
                          <a:cubicBezTo>
                            <a:pt x="2077" y="2293"/>
                            <a:pt x="2077" y="2293"/>
                            <a:pt x="2077" y="2293"/>
                          </a:cubicBezTo>
                          <a:cubicBezTo>
                            <a:pt x="2078" y="2293"/>
                            <a:pt x="2078" y="2293"/>
                            <a:pt x="2078" y="2293"/>
                          </a:cubicBezTo>
                          <a:cubicBezTo>
                            <a:pt x="2078" y="2293"/>
                            <a:pt x="2078" y="2293"/>
                            <a:pt x="2078" y="2293"/>
                          </a:cubicBezTo>
                          <a:cubicBezTo>
                            <a:pt x="2078" y="2293"/>
                            <a:pt x="2078" y="2293"/>
                            <a:pt x="2079" y="2293"/>
                          </a:cubicBezTo>
                          <a:cubicBezTo>
                            <a:pt x="2079" y="2293"/>
                            <a:pt x="2079" y="2293"/>
                            <a:pt x="2079" y="2293"/>
                          </a:cubicBezTo>
                          <a:cubicBezTo>
                            <a:pt x="2079" y="2293"/>
                            <a:pt x="2079" y="2293"/>
                            <a:pt x="2079" y="2293"/>
                          </a:cubicBezTo>
                          <a:cubicBezTo>
                            <a:pt x="2079" y="2293"/>
                            <a:pt x="2080" y="2293"/>
                            <a:pt x="2080" y="2293"/>
                          </a:cubicBezTo>
                          <a:cubicBezTo>
                            <a:pt x="2080" y="2293"/>
                            <a:pt x="2080" y="2293"/>
                            <a:pt x="2080" y="2293"/>
                          </a:cubicBezTo>
                          <a:cubicBezTo>
                            <a:pt x="2080" y="2293"/>
                            <a:pt x="2080" y="2293"/>
                            <a:pt x="2080" y="2293"/>
                          </a:cubicBezTo>
                          <a:cubicBezTo>
                            <a:pt x="2081" y="2293"/>
                            <a:pt x="2081" y="2293"/>
                            <a:pt x="2081" y="2293"/>
                          </a:cubicBezTo>
                          <a:cubicBezTo>
                            <a:pt x="2081" y="2293"/>
                            <a:pt x="2081" y="2293"/>
                            <a:pt x="2081" y="2293"/>
                          </a:cubicBezTo>
                          <a:cubicBezTo>
                            <a:pt x="2081" y="2293"/>
                            <a:pt x="2081" y="2293"/>
                            <a:pt x="2082" y="2293"/>
                          </a:cubicBezTo>
                          <a:cubicBezTo>
                            <a:pt x="2082" y="2293"/>
                            <a:pt x="2082" y="2293"/>
                            <a:pt x="2082" y="2293"/>
                          </a:cubicBezTo>
                          <a:cubicBezTo>
                            <a:pt x="2082" y="2293"/>
                            <a:pt x="2082" y="2293"/>
                            <a:pt x="2082" y="2293"/>
                          </a:cubicBezTo>
                          <a:cubicBezTo>
                            <a:pt x="2082" y="2293"/>
                            <a:pt x="2083" y="2293"/>
                            <a:pt x="2083" y="2293"/>
                          </a:cubicBezTo>
                          <a:cubicBezTo>
                            <a:pt x="2083" y="2293"/>
                            <a:pt x="2083" y="2293"/>
                            <a:pt x="2083" y="2293"/>
                          </a:cubicBezTo>
                          <a:cubicBezTo>
                            <a:pt x="2083" y="2293"/>
                            <a:pt x="2083" y="2293"/>
                            <a:pt x="2083" y="2293"/>
                          </a:cubicBezTo>
                          <a:cubicBezTo>
                            <a:pt x="2083" y="2293"/>
                            <a:pt x="2084" y="2293"/>
                            <a:pt x="2084" y="2293"/>
                          </a:cubicBezTo>
                          <a:cubicBezTo>
                            <a:pt x="2084" y="2293"/>
                            <a:pt x="2084" y="2293"/>
                            <a:pt x="2084" y="2293"/>
                          </a:cubicBezTo>
                          <a:cubicBezTo>
                            <a:pt x="2084" y="2293"/>
                            <a:pt x="2084" y="2293"/>
                            <a:pt x="2084" y="2293"/>
                          </a:cubicBezTo>
                          <a:cubicBezTo>
                            <a:pt x="2085" y="2293"/>
                            <a:pt x="2085" y="2293"/>
                            <a:pt x="2085" y="2293"/>
                          </a:cubicBezTo>
                          <a:cubicBezTo>
                            <a:pt x="2085" y="2293"/>
                            <a:pt x="2085" y="2293"/>
                            <a:pt x="2085" y="2293"/>
                          </a:cubicBezTo>
                          <a:cubicBezTo>
                            <a:pt x="2085" y="2293"/>
                            <a:pt x="2085" y="2293"/>
                            <a:pt x="2086" y="2293"/>
                          </a:cubicBezTo>
                          <a:cubicBezTo>
                            <a:pt x="2086" y="2293"/>
                            <a:pt x="2086" y="2293"/>
                            <a:pt x="2086" y="2293"/>
                          </a:cubicBezTo>
                          <a:cubicBezTo>
                            <a:pt x="2086" y="2293"/>
                            <a:pt x="2086" y="2293"/>
                            <a:pt x="2086" y="2293"/>
                          </a:cubicBezTo>
                          <a:cubicBezTo>
                            <a:pt x="2086" y="2293"/>
                            <a:pt x="2087" y="2293"/>
                            <a:pt x="2087" y="2293"/>
                          </a:cubicBezTo>
                          <a:cubicBezTo>
                            <a:pt x="2087" y="2293"/>
                            <a:pt x="2087" y="2293"/>
                            <a:pt x="2087" y="2293"/>
                          </a:cubicBezTo>
                          <a:cubicBezTo>
                            <a:pt x="2087" y="2293"/>
                            <a:pt x="2087" y="2293"/>
                            <a:pt x="2087" y="2293"/>
                          </a:cubicBezTo>
                          <a:cubicBezTo>
                            <a:pt x="2088" y="2293"/>
                            <a:pt x="2088" y="2293"/>
                            <a:pt x="2088" y="2293"/>
                          </a:cubicBezTo>
                          <a:cubicBezTo>
                            <a:pt x="2088" y="2293"/>
                            <a:pt x="2088" y="2293"/>
                            <a:pt x="2088" y="2293"/>
                          </a:cubicBezTo>
                          <a:cubicBezTo>
                            <a:pt x="2088" y="2293"/>
                            <a:pt x="2088" y="2293"/>
                            <a:pt x="2089" y="2293"/>
                          </a:cubicBezTo>
                          <a:cubicBezTo>
                            <a:pt x="2089" y="2293"/>
                            <a:pt x="2089" y="2293"/>
                            <a:pt x="2089" y="2293"/>
                          </a:cubicBezTo>
                          <a:cubicBezTo>
                            <a:pt x="2089" y="2293"/>
                            <a:pt x="2089" y="2293"/>
                            <a:pt x="2089" y="2293"/>
                          </a:cubicBezTo>
                          <a:cubicBezTo>
                            <a:pt x="2089" y="2293"/>
                            <a:pt x="2090" y="2293"/>
                            <a:pt x="2090" y="2293"/>
                          </a:cubicBezTo>
                          <a:cubicBezTo>
                            <a:pt x="2090" y="2293"/>
                            <a:pt x="2090" y="2293"/>
                            <a:pt x="2090" y="2293"/>
                          </a:cubicBezTo>
                          <a:cubicBezTo>
                            <a:pt x="2090" y="2293"/>
                            <a:pt x="2090" y="2293"/>
                            <a:pt x="2090" y="2293"/>
                          </a:cubicBezTo>
                          <a:cubicBezTo>
                            <a:pt x="2090" y="2293"/>
                            <a:pt x="2091" y="2293"/>
                            <a:pt x="2091" y="2293"/>
                          </a:cubicBezTo>
                          <a:cubicBezTo>
                            <a:pt x="2091" y="2293"/>
                            <a:pt x="2091" y="2293"/>
                            <a:pt x="2091" y="2293"/>
                          </a:cubicBezTo>
                          <a:cubicBezTo>
                            <a:pt x="2091" y="2293"/>
                            <a:pt x="2091" y="2293"/>
                            <a:pt x="2091" y="2293"/>
                          </a:cubicBezTo>
                          <a:cubicBezTo>
                            <a:pt x="2092" y="2293"/>
                            <a:pt x="2092" y="2293"/>
                            <a:pt x="2092" y="2293"/>
                          </a:cubicBezTo>
                          <a:cubicBezTo>
                            <a:pt x="2092" y="2293"/>
                            <a:pt x="2092" y="2293"/>
                            <a:pt x="2092" y="2293"/>
                          </a:cubicBezTo>
                          <a:cubicBezTo>
                            <a:pt x="2092" y="2293"/>
                            <a:pt x="2092" y="2293"/>
                            <a:pt x="2093" y="2293"/>
                          </a:cubicBezTo>
                          <a:cubicBezTo>
                            <a:pt x="2093" y="2293"/>
                            <a:pt x="2093" y="2293"/>
                            <a:pt x="2093" y="2293"/>
                          </a:cubicBezTo>
                          <a:cubicBezTo>
                            <a:pt x="2093" y="2293"/>
                            <a:pt x="2093" y="2293"/>
                            <a:pt x="2093" y="2293"/>
                          </a:cubicBezTo>
                          <a:cubicBezTo>
                            <a:pt x="2093" y="2293"/>
                            <a:pt x="2094" y="2293"/>
                            <a:pt x="2094" y="2293"/>
                          </a:cubicBezTo>
                          <a:cubicBezTo>
                            <a:pt x="2094" y="2293"/>
                            <a:pt x="2094" y="2293"/>
                            <a:pt x="2094" y="2293"/>
                          </a:cubicBezTo>
                          <a:cubicBezTo>
                            <a:pt x="2094" y="2293"/>
                            <a:pt x="2094" y="2293"/>
                            <a:pt x="2094" y="2293"/>
                          </a:cubicBezTo>
                          <a:cubicBezTo>
                            <a:pt x="2095" y="2293"/>
                            <a:pt x="2095" y="2293"/>
                            <a:pt x="2095" y="2293"/>
                          </a:cubicBezTo>
                          <a:cubicBezTo>
                            <a:pt x="2095" y="2293"/>
                            <a:pt x="2095" y="2294"/>
                            <a:pt x="2095" y="2294"/>
                          </a:cubicBezTo>
                          <a:cubicBezTo>
                            <a:pt x="2095" y="2294"/>
                            <a:pt x="2095" y="2294"/>
                            <a:pt x="2096" y="2294"/>
                          </a:cubicBezTo>
                          <a:cubicBezTo>
                            <a:pt x="2096" y="2294"/>
                            <a:pt x="2096" y="2294"/>
                            <a:pt x="2096" y="2294"/>
                          </a:cubicBezTo>
                          <a:cubicBezTo>
                            <a:pt x="2096" y="2294"/>
                            <a:pt x="2096" y="2294"/>
                            <a:pt x="2096" y="2294"/>
                          </a:cubicBezTo>
                          <a:cubicBezTo>
                            <a:pt x="2096" y="2294"/>
                            <a:pt x="2096" y="2293"/>
                            <a:pt x="2097" y="2293"/>
                          </a:cubicBezTo>
                          <a:cubicBezTo>
                            <a:pt x="2097" y="2293"/>
                            <a:pt x="2097" y="2294"/>
                            <a:pt x="2097" y="2294"/>
                          </a:cubicBezTo>
                          <a:cubicBezTo>
                            <a:pt x="2097" y="2294"/>
                            <a:pt x="2097" y="2294"/>
                            <a:pt x="2097" y="2294"/>
                          </a:cubicBezTo>
                          <a:cubicBezTo>
                            <a:pt x="2097" y="2294"/>
                            <a:pt x="2098" y="2293"/>
                            <a:pt x="2098" y="2293"/>
                          </a:cubicBezTo>
                          <a:cubicBezTo>
                            <a:pt x="2098" y="2293"/>
                            <a:pt x="2098" y="2294"/>
                            <a:pt x="2098" y="2294"/>
                          </a:cubicBezTo>
                          <a:cubicBezTo>
                            <a:pt x="2098" y="2294"/>
                            <a:pt x="2098" y="2293"/>
                            <a:pt x="2098" y="2294"/>
                          </a:cubicBezTo>
                          <a:cubicBezTo>
                            <a:pt x="2099" y="2294"/>
                            <a:pt x="2099" y="2294"/>
                            <a:pt x="2099" y="2294"/>
                          </a:cubicBezTo>
                          <a:cubicBezTo>
                            <a:pt x="2099" y="2294"/>
                            <a:pt x="2099" y="2294"/>
                            <a:pt x="2099" y="2293"/>
                          </a:cubicBezTo>
                          <a:cubicBezTo>
                            <a:pt x="2099" y="2293"/>
                            <a:pt x="2099" y="2293"/>
                            <a:pt x="2100" y="2293"/>
                          </a:cubicBezTo>
                          <a:cubicBezTo>
                            <a:pt x="2100" y="2293"/>
                            <a:pt x="2100" y="2293"/>
                            <a:pt x="2100" y="2293"/>
                          </a:cubicBezTo>
                          <a:cubicBezTo>
                            <a:pt x="2100" y="2293"/>
                            <a:pt x="2100" y="2294"/>
                            <a:pt x="2100" y="2294"/>
                          </a:cubicBezTo>
                          <a:cubicBezTo>
                            <a:pt x="2100" y="2294"/>
                            <a:pt x="2101" y="2293"/>
                            <a:pt x="2101" y="2293"/>
                          </a:cubicBezTo>
                          <a:cubicBezTo>
                            <a:pt x="2101" y="2293"/>
                            <a:pt x="2101" y="2293"/>
                            <a:pt x="2101" y="2293"/>
                          </a:cubicBezTo>
                          <a:cubicBezTo>
                            <a:pt x="2101" y="2293"/>
                            <a:pt x="2101" y="2294"/>
                            <a:pt x="2101" y="2294"/>
                          </a:cubicBezTo>
                          <a:cubicBezTo>
                            <a:pt x="2102" y="2294"/>
                            <a:pt x="2102" y="2294"/>
                            <a:pt x="2102" y="2294"/>
                          </a:cubicBezTo>
                          <a:cubicBezTo>
                            <a:pt x="2102" y="2294"/>
                            <a:pt x="2102" y="2294"/>
                            <a:pt x="2102" y="2294"/>
                          </a:cubicBezTo>
                          <a:cubicBezTo>
                            <a:pt x="2102" y="2293"/>
                            <a:pt x="2102" y="2293"/>
                            <a:pt x="2102" y="2293"/>
                          </a:cubicBezTo>
                          <a:cubicBezTo>
                            <a:pt x="2103" y="2293"/>
                            <a:pt x="2103" y="2293"/>
                            <a:pt x="2103" y="2293"/>
                          </a:cubicBezTo>
                          <a:cubicBezTo>
                            <a:pt x="2103" y="2293"/>
                            <a:pt x="2103" y="2294"/>
                            <a:pt x="2103" y="2294"/>
                          </a:cubicBezTo>
                          <a:cubicBezTo>
                            <a:pt x="2103" y="2294"/>
                            <a:pt x="2103" y="2294"/>
                            <a:pt x="2104" y="2294"/>
                          </a:cubicBezTo>
                          <a:cubicBezTo>
                            <a:pt x="2104" y="2294"/>
                            <a:pt x="2104" y="2294"/>
                            <a:pt x="2104" y="2294"/>
                          </a:cubicBezTo>
                          <a:cubicBezTo>
                            <a:pt x="2104" y="2294"/>
                            <a:pt x="2104" y="2294"/>
                            <a:pt x="2104" y="2294"/>
                          </a:cubicBezTo>
                          <a:cubicBezTo>
                            <a:pt x="2104" y="2294"/>
                            <a:pt x="2105" y="2294"/>
                            <a:pt x="2105" y="2294"/>
                          </a:cubicBezTo>
                          <a:cubicBezTo>
                            <a:pt x="2105" y="2294"/>
                            <a:pt x="2105" y="2294"/>
                            <a:pt x="2105" y="2294"/>
                          </a:cubicBezTo>
                          <a:cubicBezTo>
                            <a:pt x="2105" y="2294"/>
                            <a:pt x="2105" y="2294"/>
                            <a:pt x="2105" y="2294"/>
                          </a:cubicBezTo>
                          <a:cubicBezTo>
                            <a:pt x="2106" y="2294"/>
                            <a:pt x="2106" y="2294"/>
                            <a:pt x="2106" y="2294"/>
                          </a:cubicBezTo>
                          <a:cubicBezTo>
                            <a:pt x="2106" y="2294"/>
                            <a:pt x="2106" y="2294"/>
                            <a:pt x="2106" y="2294"/>
                          </a:cubicBezTo>
                          <a:cubicBezTo>
                            <a:pt x="2106" y="2293"/>
                            <a:pt x="2106" y="2293"/>
                            <a:pt x="2107" y="2294"/>
                          </a:cubicBezTo>
                          <a:cubicBezTo>
                            <a:pt x="2107" y="2294"/>
                            <a:pt x="2107" y="2294"/>
                            <a:pt x="2107" y="2294"/>
                          </a:cubicBezTo>
                          <a:cubicBezTo>
                            <a:pt x="2107" y="2294"/>
                            <a:pt x="2107" y="2294"/>
                            <a:pt x="2107" y="2294"/>
                          </a:cubicBezTo>
                          <a:cubicBezTo>
                            <a:pt x="2107" y="2294"/>
                            <a:pt x="2108" y="2293"/>
                            <a:pt x="2108" y="2293"/>
                          </a:cubicBezTo>
                          <a:cubicBezTo>
                            <a:pt x="2108" y="2293"/>
                            <a:pt x="2108" y="2294"/>
                            <a:pt x="2108" y="2294"/>
                          </a:cubicBezTo>
                          <a:cubicBezTo>
                            <a:pt x="2108" y="2294"/>
                            <a:pt x="2108" y="2294"/>
                            <a:pt x="2108" y="2294"/>
                          </a:cubicBezTo>
                          <a:cubicBezTo>
                            <a:pt x="2109" y="2294"/>
                            <a:pt x="2109" y="2294"/>
                            <a:pt x="2109" y="2294"/>
                          </a:cubicBezTo>
                          <a:cubicBezTo>
                            <a:pt x="2109" y="2294"/>
                            <a:pt x="2109" y="2294"/>
                            <a:pt x="2109" y="2293"/>
                          </a:cubicBezTo>
                          <a:cubicBezTo>
                            <a:pt x="2109" y="2293"/>
                            <a:pt x="2109" y="2293"/>
                            <a:pt x="2109" y="2293"/>
                          </a:cubicBezTo>
                          <a:cubicBezTo>
                            <a:pt x="2110" y="2293"/>
                            <a:pt x="2110" y="2293"/>
                            <a:pt x="2110" y="2293"/>
                          </a:cubicBezTo>
                          <a:cubicBezTo>
                            <a:pt x="2110" y="2293"/>
                            <a:pt x="2110" y="2293"/>
                            <a:pt x="2110" y="2293"/>
                          </a:cubicBezTo>
                          <a:cubicBezTo>
                            <a:pt x="2110" y="2293"/>
                            <a:pt x="2110" y="2293"/>
                            <a:pt x="2111" y="2294"/>
                          </a:cubicBezTo>
                          <a:cubicBezTo>
                            <a:pt x="2111" y="2294"/>
                            <a:pt x="2111" y="2294"/>
                            <a:pt x="2111" y="2294"/>
                          </a:cubicBezTo>
                          <a:cubicBezTo>
                            <a:pt x="2111" y="2294"/>
                            <a:pt x="2111" y="2294"/>
                            <a:pt x="2111" y="2294"/>
                          </a:cubicBezTo>
                          <a:cubicBezTo>
                            <a:pt x="2111" y="2294"/>
                            <a:pt x="2112" y="2294"/>
                            <a:pt x="2112" y="2294"/>
                          </a:cubicBezTo>
                          <a:cubicBezTo>
                            <a:pt x="2112" y="2294"/>
                            <a:pt x="2112" y="2294"/>
                            <a:pt x="2112" y="2294"/>
                          </a:cubicBezTo>
                          <a:cubicBezTo>
                            <a:pt x="2112" y="2294"/>
                            <a:pt x="2112" y="2294"/>
                            <a:pt x="2112" y="2294"/>
                          </a:cubicBezTo>
                          <a:cubicBezTo>
                            <a:pt x="2113" y="2294"/>
                            <a:pt x="2113" y="2294"/>
                            <a:pt x="2113" y="2294"/>
                          </a:cubicBezTo>
                          <a:cubicBezTo>
                            <a:pt x="2113" y="2294"/>
                            <a:pt x="2113" y="2294"/>
                            <a:pt x="2113" y="2294"/>
                          </a:cubicBezTo>
                          <a:cubicBezTo>
                            <a:pt x="2113" y="2294"/>
                            <a:pt x="2113" y="2294"/>
                            <a:pt x="2114" y="2294"/>
                          </a:cubicBezTo>
                          <a:cubicBezTo>
                            <a:pt x="2114" y="2294"/>
                            <a:pt x="2114" y="2294"/>
                            <a:pt x="2114" y="2294"/>
                          </a:cubicBezTo>
                          <a:cubicBezTo>
                            <a:pt x="2114" y="2294"/>
                            <a:pt x="2114" y="2294"/>
                            <a:pt x="2114" y="2294"/>
                          </a:cubicBezTo>
                          <a:cubicBezTo>
                            <a:pt x="2114" y="2294"/>
                            <a:pt x="2115" y="2294"/>
                            <a:pt x="2115" y="2294"/>
                          </a:cubicBezTo>
                          <a:cubicBezTo>
                            <a:pt x="2115" y="2294"/>
                            <a:pt x="2115" y="2294"/>
                            <a:pt x="2115" y="2294"/>
                          </a:cubicBezTo>
                          <a:cubicBezTo>
                            <a:pt x="2115" y="2294"/>
                            <a:pt x="2115" y="2293"/>
                            <a:pt x="2115" y="2293"/>
                          </a:cubicBezTo>
                          <a:cubicBezTo>
                            <a:pt x="2115" y="2293"/>
                            <a:pt x="2116" y="2294"/>
                            <a:pt x="2116" y="2294"/>
                          </a:cubicBezTo>
                          <a:cubicBezTo>
                            <a:pt x="2116" y="2294"/>
                            <a:pt x="2116" y="2294"/>
                            <a:pt x="2116" y="2294"/>
                          </a:cubicBezTo>
                          <a:cubicBezTo>
                            <a:pt x="2116" y="2294"/>
                            <a:pt x="2116" y="2294"/>
                            <a:pt x="2116" y="2294"/>
                          </a:cubicBezTo>
                          <a:cubicBezTo>
                            <a:pt x="2117" y="2294"/>
                            <a:pt x="2117" y="2294"/>
                            <a:pt x="2117" y="2294"/>
                          </a:cubicBezTo>
                          <a:cubicBezTo>
                            <a:pt x="2117" y="2294"/>
                            <a:pt x="2117" y="2294"/>
                            <a:pt x="2117" y="2294"/>
                          </a:cubicBezTo>
                          <a:cubicBezTo>
                            <a:pt x="2117" y="2294"/>
                            <a:pt x="2117" y="2294"/>
                            <a:pt x="2118" y="2294"/>
                          </a:cubicBezTo>
                          <a:cubicBezTo>
                            <a:pt x="2118" y="2294"/>
                            <a:pt x="2118" y="2294"/>
                            <a:pt x="2118" y="2294"/>
                          </a:cubicBezTo>
                          <a:cubicBezTo>
                            <a:pt x="2118" y="2294"/>
                            <a:pt x="2118" y="2293"/>
                            <a:pt x="2118" y="2293"/>
                          </a:cubicBezTo>
                          <a:cubicBezTo>
                            <a:pt x="2118" y="2293"/>
                            <a:pt x="2119" y="2294"/>
                            <a:pt x="2119" y="2294"/>
                          </a:cubicBezTo>
                          <a:cubicBezTo>
                            <a:pt x="2119" y="2294"/>
                            <a:pt x="2119" y="2293"/>
                            <a:pt x="2119" y="2293"/>
                          </a:cubicBezTo>
                          <a:cubicBezTo>
                            <a:pt x="2119" y="2293"/>
                            <a:pt x="2119" y="2294"/>
                            <a:pt x="2119" y="2294"/>
                          </a:cubicBezTo>
                          <a:cubicBezTo>
                            <a:pt x="2120" y="2294"/>
                            <a:pt x="2120" y="2294"/>
                            <a:pt x="2120" y="2294"/>
                          </a:cubicBezTo>
                          <a:cubicBezTo>
                            <a:pt x="2120" y="2294"/>
                            <a:pt x="2120" y="2294"/>
                            <a:pt x="2120" y="2294"/>
                          </a:cubicBezTo>
                          <a:cubicBezTo>
                            <a:pt x="2120" y="2293"/>
                            <a:pt x="2120" y="2293"/>
                            <a:pt x="2121" y="2294"/>
                          </a:cubicBezTo>
                          <a:cubicBezTo>
                            <a:pt x="2121" y="2294"/>
                            <a:pt x="2121" y="2294"/>
                            <a:pt x="2121" y="2294"/>
                          </a:cubicBezTo>
                          <a:cubicBezTo>
                            <a:pt x="2121" y="2294"/>
                            <a:pt x="2121" y="2294"/>
                            <a:pt x="2121" y="2294"/>
                          </a:cubicBezTo>
                          <a:cubicBezTo>
                            <a:pt x="2121" y="2294"/>
                            <a:pt x="2121" y="2294"/>
                            <a:pt x="2122" y="2294"/>
                          </a:cubicBezTo>
                          <a:cubicBezTo>
                            <a:pt x="2122" y="2294"/>
                            <a:pt x="2122" y="2294"/>
                            <a:pt x="2122" y="2294"/>
                          </a:cubicBezTo>
                          <a:cubicBezTo>
                            <a:pt x="2122" y="2294"/>
                            <a:pt x="2122" y="2294"/>
                            <a:pt x="2122" y="2294"/>
                          </a:cubicBezTo>
                          <a:cubicBezTo>
                            <a:pt x="2122" y="2294"/>
                            <a:pt x="2123" y="2294"/>
                            <a:pt x="2123" y="2294"/>
                          </a:cubicBezTo>
                          <a:cubicBezTo>
                            <a:pt x="2123" y="2294"/>
                            <a:pt x="2123" y="2294"/>
                            <a:pt x="2123" y="2294"/>
                          </a:cubicBezTo>
                          <a:cubicBezTo>
                            <a:pt x="2123" y="2294"/>
                            <a:pt x="2123" y="2295"/>
                            <a:pt x="2123" y="2295"/>
                          </a:cubicBezTo>
                          <a:cubicBezTo>
                            <a:pt x="2124" y="2295"/>
                            <a:pt x="2124" y="2294"/>
                            <a:pt x="2124" y="2294"/>
                          </a:cubicBezTo>
                          <a:cubicBezTo>
                            <a:pt x="2124" y="2294"/>
                            <a:pt x="2124" y="2294"/>
                            <a:pt x="2124" y="2294"/>
                          </a:cubicBezTo>
                          <a:cubicBezTo>
                            <a:pt x="2124" y="2294"/>
                            <a:pt x="2124" y="2294"/>
                            <a:pt x="2125" y="2294"/>
                          </a:cubicBezTo>
                          <a:cubicBezTo>
                            <a:pt x="2125" y="2295"/>
                            <a:pt x="2125" y="2295"/>
                            <a:pt x="2125" y="2295"/>
                          </a:cubicBezTo>
                          <a:cubicBezTo>
                            <a:pt x="2125" y="2295"/>
                            <a:pt x="2125" y="2294"/>
                            <a:pt x="2125" y="2294"/>
                          </a:cubicBezTo>
                          <a:cubicBezTo>
                            <a:pt x="2125" y="2294"/>
                            <a:pt x="2126" y="2295"/>
                            <a:pt x="2126" y="2295"/>
                          </a:cubicBezTo>
                          <a:cubicBezTo>
                            <a:pt x="2126" y="2295"/>
                            <a:pt x="2126" y="2294"/>
                            <a:pt x="2126" y="2294"/>
                          </a:cubicBezTo>
                          <a:cubicBezTo>
                            <a:pt x="2126" y="2294"/>
                            <a:pt x="2126" y="2294"/>
                            <a:pt x="2126" y="2294"/>
                          </a:cubicBezTo>
                          <a:cubicBezTo>
                            <a:pt x="2127" y="2294"/>
                            <a:pt x="2127" y="2294"/>
                            <a:pt x="2127" y="2294"/>
                          </a:cubicBezTo>
                          <a:cubicBezTo>
                            <a:pt x="2127" y="2294"/>
                            <a:pt x="2127" y="2294"/>
                            <a:pt x="2127" y="2294"/>
                          </a:cubicBezTo>
                          <a:cubicBezTo>
                            <a:pt x="2127" y="2295"/>
                            <a:pt x="2127" y="2294"/>
                            <a:pt x="2127" y="2294"/>
                          </a:cubicBezTo>
                          <a:cubicBezTo>
                            <a:pt x="2128" y="2294"/>
                            <a:pt x="2128" y="2294"/>
                            <a:pt x="2128" y="2294"/>
                          </a:cubicBezTo>
                          <a:cubicBezTo>
                            <a:pt x="2128" y="2294"/>
                            <a:pt x="2128" y="2294"/>
                            <a:pt x="2128" y="2294"/>
                          </a:cubicBezTo>
                          <a:cubicBezTo>
                            <a:pt x="2128" y="2294"/>
                            <a:pt x="2128" y="2295"/>
                            <a:pt x="2129" y="2295"/>
                          </a:cubicBezTo>
                          <a:cubicBezTo>
                            <a:pt x="2129" y="2295"/>
                            <a:pt x="2129" y="2294"/>
                            <a:pt x="2129" y="2294"/>
                          </a:cubicBezTo>
                          <a:cubicBezTo>
                            <a:pt x="2129" y="2294"/>
                            <a:pt x="2129" y="2295"/>
                            <a:pt x="2129" y="2295"/>
                          </a:cubicBezTo>
                          <a:cubicBezTo>
                            <a:pt x="2129" y="2295"/>
                            <a:pt x="2130" y="2294"/>
                            <a:pt x="2130" y="2294"/>
                          </a:cubicBezTo>
                          <a:cubicBezTo>
                            <a:pt x="2130" y="2294"/>
                            <a:pt x="2130" y="2295"/>
                            <a:pt x="2130" y="2295"/>
                          </a:cubicBezTo>
                          <a:cubicBezTo>
                            <a:pt x="2130" y="2295"/>
                            <a:pt x="2130" y="2295"/>
                            <a:pt x="2130" y="2295"/>
                          </a:cubicBezTo>
                          <a:cubicBezTo>
                            <a:pt x="2131" y="2295"/>
                            <a:pt x="2131" y="2295"/>
                            <a:pt x="2131" y="2295"/>
                          </a:cubicBezTo>
                          <a:cubicBezTo>
                            <a:pt x="2131" y="2295"/>
                            <a:pt x="2131" y="2295"/>
                            <a:pt x="2131" y="2295"/>
                          </a:cubicBezTo>
                          <a:cubicBezTo>
                            <a:pt x="2131" y="2295"/>
                            <a:pt x="2131" y="2295"/>
                            <a:pt x="2132" y="2295"/>
                          </a:cubicBezTo>
                          <a:cubicBezTo>
                            <a:pt x="2132" y="2295"/>
                            <a:pt x="2132" y="2295"/>
                            <a:pt x="2132" y="2295"/>
                          </a:cubicBezTo>
                          <a:cubicBezTo>
                            <a:pt x="2132" y="2295"/>
                            <a:pt x="2132" y="2295"/>
                            <a:pt x="2132" y="2295"/>
                          </a:cubicBezTo>
                          <a:cubicBezTo>
                            <a:pt x="2132" y="2295"/>
                            <a:pt x="2133" y="2295"/>
                            <a:pt x="2133" y="2295"/>
                          </a:cubicBezTo>
                          <a:cubicBezTo>
                            <a:pt x="2133" y="2295"/>
                            <a:pt x="2133" y="2295"/>
                            <a:pt x="2133" y="2295"/>
                          </a:cubicBezTo>
                          <a:cubicBezTo>
                            <a:pt x="2133" y="2295"/>
                            <a:pt x="2133" y="2295"/>
                            <a:pt x="2133" y="2295"/>
                          </a:cubicBezTo>
                          <a:cubicBezTo>
                            <a:pt x="2134" y="2295"/>
                            <a:pt x="2134" y="2295"/>
                            <a:pt x="2134" y="2295"/>
                          </a:cubicBezTo>
                          <a:cubicBezTo>
                            <a:pt x="2134" y="2295"/>
                            <a:pt x="2134" y="2295"/>
                            <a:pt x="2134" y="2295"/>
                          </a:cubicBezTo>
                          <a:cubicBezTo>
                            <a:pt x="2134" y="2295"/>
                            <a:pt x="2134" y="2295"/>
                            <a:pt x="2134" y="2295"/>
                          </a:cubicBezTo>
                          <a:cubicBezTo>
                            <a:pt x="2135" y="2295"/>
                            <a:pt x="2135" y="2295"/>
                            <a:pt x="2135" y="2295"/>
                          </a:cubicBezTo>
                          <a:cubicBezTo>
                            <a:pt x="2135" y="2295"/>
                            <a:pt x="2135" y="2294"/>
                            <a:pt x="2135" y="2294"/>
                          </a:cubicBezTo>
                          <a:cubicBezTo>
                            <a:pt x="2135" y="2294"/>
                            <a:pt x="2135" y="2294"/>
                            <a:pt x="2136" y="2294"/>
                          </a:cubicBezTo>
                          <a:cubicBezTo>
                            <a:pt x="2136" y="2294"/>
                            <a:pt x="2136" y="2295"/>
                            <a:pt x="2136" y="2295"/>
                          </a:cubicBezTo>
                          <a:cubicBezTo>
                            <a:pt x="2136" y="2295"/>
                            <a:pt x="2136" y="2295"/>
                            <a:pt x="2136" y="2295"/>
                          </a:cubicBezTo>
                          <a:cubicBezTo>
                            <a:pt x="2136" y="2295"/>
                            <a:pt x="2137" y="2295"/>
                            <a:pt x="2137" y="2295"/>
                          </a:cubicBezTo>
                          <a:cubicBezTo>
                            <a:pt x="2137" y="2294"/>
                            <a:pt x="2137" y="2295"/>
                            <a:pt x="2137" y="2295"/>
                          </a:cubicBezTo>
                          <a:cubicBezTo>
                            <a:pt x="2137" y="2295"/>
                            <a:pt x="2137" y="2295"/>
                            <a:pt x="2137" y="2295"/>
                          </a:cubicBezTo>
                          <a:cubicBezTo>
                            <a:pt x="2138" y="2295"/>
                            <a:pt x="2138" y="2295"/>
                            <a:pt x="2138" y="2295"/>
                          </a:cubicBezTo>
                          <a:cubicBezTo>
                            <a:pt x="2138" y="2295"/>
                            <a:pt x="2138" y="2295"/>
                            <a:pt x="2138" y="2295"/>
                          </a:cubicBezTo>
                          <a:cubicBezTo>
                            <a:pt x="2138" y="2295"/>
                            <a:pt x="2138" y="2295"/>
                            <a:pt x="2139" y="2295"/>
                          </a:cubicBezTo>
                          <a:cubicBezTo>
                            <a:pt x="2139" y="2295"/>
                            <a:pt x="2139" y="2295"/>
                            <a:pt x="2139" y="2296"/>
                          </a:cubicBezTo>
                          <a:cubicBezTo>
                            <a:pt x="2139" y="2296"/>
                            <a:pt x="2139" y="2295"/>
                            <a:pt x="2139" y="2295"/>
                          </a:cubicBezTo>
                          <a:cubicBezTo>
                            <a:pt x="2139" y="2295"/>
                            <a:pt x="2140" y="2295"/>
                            <a:pt x="2140" y="2295"/>
                          </a:cubicBezTo>
                          <a:cubicBezTo>
                            <a:pt x="2140" y="2295"/>
                            <a:pt x="2140" y="2295"/>
                            <a:pt x="2140" y="2295"/>
                          </a:cubicBezTo>
                          <a:cubicBezTo>
                            <a:pt x="2140" y="2295"/>
                            <a:pt x="2140" y="2295"/>
                            <a:pt x="2140" y="2295"/>
                          </a:cubicBezTo>
                          <a:cubicBezTo>
                            <a:pt x="2140" y="2295"/>
                            <a:pt x="2141" y="2295"/>
                            <a:pt x="2141" y="2295"/>
                          </a:cubicBezTo>
                          <a:cubicBezTo>
                            <a:pt x="2141" y="2295"/>
                            <a:pt x="2141" y="2295"/>
                            <a:pt x="2141" y="2295"/>
                          </a:cubicBezTo>
                          <a:cubicBezTo>
                            <a:pt x="2141" y="2295"/>
                            <a:pt x="2141" y="2295"/>
                            <a:pt x="2141" y="2295"/>
                          </a:cubicBezTo>
                          <a:cubicBezTo>
                            <a:pt x="2142" y="2295"/>
                            <a:pt x="2142" y="2295"/>
                            <a:pt x="2142" y="2295"/>
                          </a:cubicBezTo>
                          <a:cubicBezTo>
                            <a:pt x="2142" y="2295"/>
                            <a:pt x="2142" y="2295"/>
                            <a:pt x="2142" y="2295"/>
                          </a:cubicBezTo>
                          <a:cubicBezTo>
                            <a:pt x="2142" y="2295"/>
                            <a:pt x="2142" y="2295"/>
                            <a:pt x="2143" y="2295"/>
                          </a:cubicBezTo>
                          <a:cubicBezTo>
                            <a:pt x="2143" y="2295"/>
                            <a:pt x="2143" y="2295"/>
                            <a:pt x="2143" y="2295"/>
                          </a:cubicBezTo>
                          <a:cubicBezTo>
                            <a:pt x="2143" y="2295"/>
                            <a:pt x="2143" y="2295"/>
                            <a:pt x="2143" y="2295"/>
                          </a:cubicBezTo>
                          <a:cubicBezTo>
                            <a:pt x="2143" y="2295"/>
                            <a:pt x="2144" y="2295"/>
                            <a:pt x="2144" y="2295"/>
                          </a:cubicBezTo>
                          <a:cubicBezTo>
                            <a:pt x="2144" y="2295"/>
                            <a:pt x="2144" y="2295"/>
                            <a:pt x="2144" y="2295"/>
                          </a:cubicBezTo>
                          <a:cubicBezTo>
                            <a:pt x="2144" y="2295"/>
                            <a:pt x="2144" y="2295"/>
                            <a:pt x="2144" y="2295"/>
                          </a:cubicBezTo>
                          <a:cubicBezTo>
                            <a:pt x="2145" y="2295"/>
                            <a:pt x="2145" y="2295"/>
                            <a:pt x="2145" y="2295"/>
                          </a:cubicBezTo>
                          <a:cubicBezTo>
                            <a:pt x="2145" y="2295"/>
                            <a:pt x="2145" y="2295"/>
                            <a:pt x="2145" y="2295"/>
                          </a:cubicBezTo>
                          <a:cubicBezTo>
                            <a:pt x="2145" y="2295"/>
                            <a:pt x="2145" y="2295"/>
                            <a:pt x="2146" y="2295"/>
                          </a:cubicBezTo>
                          <a:cubicBezTo>
                            <a:pt x="2146" y="2295"/>
                            <a:pt x="2146" y="2295"/>
                            <a:pt x="2146" y="2295"/>
                          </a:cubicBezTo>
                          <a:cubicBezTo>
                            <a:pt x="2146" y="2295"/>
                            <a:pt x="2146" y="2295"/>
                            <a:pt x="2146" y="2295"/>
                          </a:cubicBezTo>
                          <a:cubicBezTo>
                            <a:pt x="2146" y="2295"/>
                            <a:pt x="2146" y="2295"/>
                            <a:pt x="2147" y="2295"/>
                          </a:cubicBezTo>
                          <a:cubicBezTo>
                            <a:pt x="2147" y="2295"/>
                            <a:pt x="2147" y="2295"/>
                            <a:pt x="2147" y="2295"/>
                          </a:cubicBezTo>
                          <a:cubicBezTo>
                            <a:pt x="2147" y="2295"/>
                            <a:pt x="2147" y="2295"/>
                            <a:pt x="2147" y="2295"/>
                          </a:cubicBezTo>
                          <a:cubicBezTo>
                            <a:pt x="2147" y="2295"/>
                            <a:pt x="2148" y="2295"/>
                            <a:pt x="2148" y="2295"/>
                          </a:cubicBezTo>
                          <a:cubicBezTo>
                            <a:pt x="2148" y="2295"/>
                            <a:pt x="2148" y="2295"/>
                            <a:pt x="2148" y="2295"/>
                          </a:cubicBezTo>
                          <a:cubicBezTo>
                            <a:pt x="2148" y="2295"/>
                            <a:pt x="2148" y="2295"/>
                            <a:pt x="2148" y="2295"/>
                          </a:cubicBezTo>
                          <a:cubicBezTo>
                            <a:pt x="2149" y="2295"/>
                            <a:pt x="2149" y="2295"/>
                            <a:pt x="2149" y="2295"/>
                          </a:cubicBezTo>
                          <a:cubicBezTo>
                            <a:pt x="2149" y="2295"/>
                            <a:pt x="2149" y="2295"/>
                            <a:pt x="2149" y="2295"/>
                          </a:cubicBezTo>
                          <a:cubicBezTo>
                            <a:pt x="2149" y="2295"/>
                            <a:pt x="2149" y="2295"/>
                            <a:pt x="2150" y="2295"/>
                          </a:cubicBezTo>
                          <a:cubicBezTo>
                            <a:pt x="2150" y="2295"/>
                            <a:pt x="2150" y="2295"/>
                            <a:pt x="2150" y="2295"/>
                          </a:cubicBezTo>
                          <a:cubicBezTo>
                            <a:pt x="2150" y="2295"/>
                            <a:pt x="2150" y="2295"/>
                            <a:pt x="2150" y="2295"/>
                          </a:cubicBezTo>
                          <a:cubicBezTo>
                            <a:pt x="2150" y="2295"/>
                            <a:pt x="2151" y="2295"/>
                            <a:pt x="2151" y="2295"/>
                          </a:cubicBezTo>
                          <a:cubicBezTo>
                            <a:pt x="2151" y="2295"/>
                            <a:pt x="2151" y="2295"/>
                            <a:pt x="2151" y="2295"/>
                          </a:cubicBezTo>
                          <a:cubicBezTo>
                            <a:pt x="2151" y="2295"/>
                            <a:pt x="2151" y="2295"/>
                            <a:pt x="2151" y="2295"/>
                          </a:cubicBezTo>
                          <a:cubicBezTo>
                            <a:pt x="2152" y="2295"/>
                            <a:pt x="2152" y="2295"/>
                            <a:pt x="2152" y="2295"/>
                          </a:cubicBezTo>
                          <a:cubicBezTo>
                            <a:pt x="2152" y="2295"/>
                            <a:pt x="2152" y="2295"/>
                            <a:pt x="2152" y="2294"/>
                          </a:cubicBezTo>
                          <a:cubicBezTo>
                            <a:pt x="2152" y="2294"/>
                            <a:pt x="2152" y="2295"/>
                            <a:pt x="2152" y="2295"/>
                          </a:cubicBezTo>
                          <a:cubicBezTo>
                            <a:pt x="2153" y="2295"/>
                            <a:pt x="2153" y="2295"/>
                            <a:pt x="2153" y="2295"/>
                          </a:cubicBezTo>
                          <a:cubicBezTo>
                            <a:pt x="2153" y="2295"/>
                            <a:pt x="2153" y="2295"/>
                            <a:pt x="2153" y="2295"/>
                          </a:cubicBezTo>
                          <a:cubicBezTo>
                            <a:pt x="2153" y="2295"/>
                            <a:pt x="2153" y="2295"/>
                            <a:pt x="2154" y="2295"/>
                          </a:cubicBezTo>
                          <a:cubicBezTo>
                            <a:pt x="2154" y="2295"/>
                            <a:pt x="2154" y="2295"/>
                            <a:pt x="2154" y="2295"/>
                          </a:cubicBezTo>
                          <a:cubicBezTo>
                            <a:pt x="2154" y="2295"/>
                            <a:pt x="2154" y="2295"/>
                            <a:pt x="2154" y="2295"/>
                          </a:cubicBezTo>
                          <a:cubicBezTo>
                            <a:pt x="2154" y="2295"/>
                            <a:pt x="2155" y="2295"/>
                            <a:pt x="2155" y="2295"/>
                          </a:cubicBezTo>
                          <a:cubicBezTo>
                            <a:pt x="2155" y="2295"/>
                            <a:pt x="2155" y="2295"/>
                            <a:pt x="2155" y="2295"/>
                          </a:cubicBezTo>
                          <a:cubicBezTo>
                            <a:pt x="2155" y="2295"/>
                            <a:pt x="2155" y="2295"/>
                            <a:pt x="2155" y="2295"/>
                          </a:cubicBezTo>
                          <a:cubicBezTo>
                            <a:pt x="2156" y="2295"/>
                            <a:pt x="2156" y="2294"/>
                            <a:pt x="2156" y="2294"/>
                          </a:cubicBezTo>
                          <a:cubicBezTo>
                            <a:pt x="2156" y="2294"/>
                            <a:pt x="2156" y="2294"/>
                            <a:pt x="2156" y="2295"/>
                          </a:cubicBezTo>
                          <a:cubicBezTo>
                            <a:pt x="2156" y="2295"/>
                            <a:pt x="2156" y="2295"/>
                            <a:pt x="2157" y="2295"/>
                          </a:cubicBezTo>
                          <a:cubicBezTo>
                            <a:pt x="2157" y="2295"/>
                            <a:pt x="2157" y="2295"/>
                            <a:pt x="2157" y="2295"/>
                          </a:cubicBezTo>
                          <a:cubicBezTo>
                            <a:pt x="2157" y="2295"/>
                            <a:pt x="2157" y="2295"/>
                            <a:pt x="2157" y="2295"/>
                          </a:cubicBezTo>
                          <a:cubicBezTo>
                            <a:pt x="2157" y="2295"/>
                            <a:pt x="2158" y="2295"/>
                            <a:pt x="2158" y="2295"/>
                          </a:cubicBezTo>
                          <a:cubicBezTo>
                            <a:pt x="2158" y="2295"/>
                            <a:pt x="2158" y="2295"/>
                            <a:pt x="2158" y="2295"/>
                          </a:cubicBezTo>
                          <a:cubicBezTo>
                            <a:pt x="2158" y="2295"/>
                            <a:pt x="2158" y="2295"/>
                            <a:pt x="2158" y="2295"/>
                          </a:cubicBezTo>
                          <a:cubicBezTo>
                            <a:pt x="2159" y="2295"/>
                            <a:pt x="2159" y="2295"/>
                            <a:pt x="2159" y="2295"/>
                          </a:cubicBezTo>
                          <a:cubicBezTo>
                            <a:pt x="2159" y="2295"/>
                            <a:pt x="2159" y="2295"/>
                            <a:pt x="2159" y="2295"/>
                          </a:cubicBezTo>
                          <a:cubicBezTo>
                            <a:pt x="2159" y="2295"/>
                            <a:pt x="2159" y="2295"/>
                            <a:pt x="2159" y="2295"/>
                          </a:cubicBezTo>
                          <a:cubicBezTo>
                            <a:pt x="2160" y="2295"/>
                            <a:pt x="2160" y="2295"/>
                            <a:pt x="2160" y="2295"/>
                          </a:cubicBezTo>
                          <a:cubicBezTo>
                            <a:pt x="2160" y="2295"/>
                            <a:pt x="2160" y="2295"/>
                            <a:pt x="2160" y="2295"/>
                          </a:cubicBezTo>
                          <a:cubicBezTo>
                            <a:pt x="2160" y="2295"/>
                            <a:pt x="2160" y="2295"/>
                            <a:pt x="2161" y="2295"/>
                          </a:cubicBezTo>
                          <a:cubicBezTo>
                            <a:pt x="2161" y="2295"/>
                            <a:pt x="2161" y="2295"/>
                            <a:pt x="2161" y="2295"/>
                          </a:cubicBezTo>
                          <a:cubicBezTo>
                            <a:pt x="2161" y="2295"/>
                            <a:pt x="2161" y="2295"/>
                            <a:pt x="2161" y="2295"/>
                          </a:cubicBezTo>
                          <a:cubicBezTo>
                            <a:pt x="2161" y="2295"/>
                            <a:pt x="2162" y="2295"/>
                            <a:pt x="2162" y="2295"/>
                          </a:cubicBezTo>
                          <a:cubicBezTo>
                            <a:pt x="2162" y="2294"/>
                            <a:pt x="2162" y="2295"/>
                            <a:pt x="2162" y="2295"/>
                          </a:cubicBezTo>
                          <a:cubicBezTo>
                            <a:pt x="2162" y="2295"/>
                            <a:pt x="2162" y="2295"/>
                            <a:pt x="2162" y="2295"/>
                          </a:cubicBezTo>
                          <a:cubicBezTo>
                            <a:pt x="2163" y="2295"/>
                            <a:pt x="2163" y="2295"/>
                            <a:pt x="2163" y="2295"/>
                          </a:cubicBezTo>
                          <a:cubicBezTo>
                            <a:pt x="2163" y="2295"/>
                            <a:pt x="2163" y="2295"/>
                            <a:pt x="2163" y="2295"/>
                          </a:cubicBezTo>
                          <a:cubicBezTo>
                            <a:pt x="2163" y="2295"/>
                            <a:pt x="2163" y="2295"/>
                            <a:pt x="2164" y="2295"/>
                          </a:cubicBezTo>
                          <a:cubicBezTo>
                            <a:pt x="2164" y="2295"/>
                            <a:pt x="2164" y="2295"/>
                            <a:pt x="2164" y="2295"/>
                          </a:cubicBezTo>
                          <a:cubicBezTo>
                            <a:pt x="2164" y="2295"/>
                            <a:pt x="2164" y="2295"/>
                            <a:pt x="2164" y="2295"/>
                          </a:cubicBezTo>
                          <a:cubicBezTo>
                            <a:pt x="2164" y="2295"/>
                            <a:pt x="2165" y="2295"/>
                            <a:pt x="2165" y="2295"/>
                          </a:cubicBezTo>
                          <a:cubicBezTo>
                            <a:pt x="2165" y="2295"/>
                            <a:pt x="2165" y="2295"/>
                            <a:pt x="2165" y="2295"/>
                          </a:cubicBezTo>
                          <a:cubicBezTo>
                            <a:pt x="2165" y="2295"/>
                            <a:pt x="2165" y="2295"/>
                            <a:pt x="2165" y="2295"/>
                          </a:cubicBezTo>
                          <a:cubicBezTo>
                            <a:pt x="2165" y="2295"/>
                            <a:pt x="2166" y="2295"/>
                            <a:pt x="2166" y="2295"/>
                          </a:cubicBezTo>
                          <a:cubicBezTo>
                            <a:pt x="2166" y="2295"/>
                            <a:pt x="2166" y="2295"/>
                            <a:pt x="2166" y="2295"/>
                          </a:cubicBezTo>
                          <a:cubicBezTo>
                            <a:pt x="2166" y="2295"/>
                            <a:pt x="2166" y="2295"/>
                            <a:pt x="2166" y="2295"/>
                          </a:cubicBezTo>
                          <a:cubicBezTo>
                            <a:pt x="2167" y="2295"/>
                            <a:pt x="2167" y="2295"/>
                            <a:pt x="2167" y="2295"/>
                          </a:cubicBezTo>
                          <a:cubicBezTo>
                            <a:pt x="2167" y="2295"/>
                            <a:pt x="2167" y="2295"/>
                            <a:pt x="2167" y="2295"/>
                          </a:cubicBezTo>
                          <a:cubicBezTo>
                            <a:pt x="2167" y="2295"/>
                            <a:pt x="2167" y="2295"/>
                            <a:pt x="2168" y="2295"/>
                          </a:cubicBezTo>
                          <a:cubicBezTo>
                            <a:pt x="2168" y="2295"/>
                            <a:pt x="2168" y="2295"/>
                            <a:pt x="2168" y="2295"/>
                          </a:cubicBezTo>
                          <a:cubicBezTo>
                            <a:pt x="2168" y="2295"/>
                            <a:pt x="2168" y="2295"/>
                            <a:pt x="2168" y="2295"/>
                          </a:cubicBezTo>
                          <a:cubicBezTo>
                            <a:pt x="2168" y="2295"/>
                            <a:pt x="2169" y="2295"/>
                            <a:pt x="2169" y="2295"/>
                          </a:cubicBezTo>
                          <a:cubicBezTo>
                            <a:pt x="2169" y="2295"/>
                            <a:pt x="2169" y="2295"/>
                            <a:pt x="2169" y="2295"/>
                          </a:cubicBezTo>
                          <a:cubicBezTo>
                            <a:pt x="2169" y="2295"/>
                            <a:pt x="2169" y="2295"/>
                            <a:pt x="2169" y="2295"/>
                          </a:cubicBezTo>
                          <a:cubicBezTo>
                            <a:pt x="2170" y="2295"/>
                            <a:pt x="2170" y="2295"/>
                            <a:pt x="2170" y="2295"/>
                          </a:cubicBezTo>
                          <a:cubicBezTo>
                            <a:pt x="2170" y="2295"/>
                            <a:pt x="2170" y="2295"/>
                            <a:pt x="2170" y="2296"/>
                          </a:cubicBezTo>
                          <a:cubicBezTo>
                            <a:pt x="2170" y="2296"/>
                            <a:pt x="2170" y="2295"/>
                            <a:pt x="2171" y="2295"/>
                          </a:cubicBezTo>
                          <a:cubicBezTo>
                            <a:pt x="2171" y="2295"/>
                            <a:pt x="2171" y="2295"/>
                            <a:pt x="2171" y="2295"/>
                          </a:cubicBezTo>
                          <a:cubicBezTo>
                            <a:pt x="2171" y="2295"/>
                            <a:pt x="2171" y="2295"/>
                            <a:pt x="2171" y="2295"/>
                          </a:cubicBezTo>
                          <a:cubicBezTo>
                            <a:pt x="2171" y="2295"/>
                            <a:pt x="2171" y="2295"/>
                            <a:pt x="2172" y="2295"/>
                          </a:cubicBezTo>
                          <a:cubicBezTo>
                            <a:pt x="2172" y="2295"/>
                            <a:pt x="2172" y="2295"/>
                            <a:pt x="2172" y="2295"/>
                          </a:cubicBezTo>
                          <a:cubicBezTo>
                            <a:pt x="2172" y="2295"/>
                            <a:pt x="2172" y="2295"/>
                            <a:pt x="2172" y="2295"/>
                          </a:cubicBezTo>
                          <a:cubicBezTo>
                            <a:pt x="2172" y="2295"/>
                            <a:pt x="2173" y="2295"/>
                            <a:pt x="2173" y="2295"/>
                          </a:cubicBezTo>
                          <a:cubicBezTo>
                            <a:pt x="2173" y="2295"/>
                            <a:pt x="2173" y="2296"/>
                            <a:pt x="2173" y="2296"/>
                          </a:cubicBezTo>
                          <a:cubicBezTo>
                            <a:pt x="2173" y="2296"/>
                            <a:pt x="2173" y="2296"/>
                            <a:pt x="2173" y="2296"/>
                          </a:cubicBezTo>
                          <a:cubicBezTo>
                            <a:pt x="2174" y="2296"/>
                            <a:pt x="2174" y="2295"/>
                            <a:pt x="2174" y="2295"/>
                          </a:cubicBezTo>
                          <a:cubicBezTo>
                            <a:pt x="2174" y="2295"/>
                            <a:pt x="2174" y="2295"/>
                            <a:pt x="2174" y="2295"/>
                          </a:cubicBezTo>
                          <a:cubicBezTo>
                            <a:pt x="2174" y="2295"/>
                            <a:pt x="2174" y="2295"/>
                            <a:pt x="2175" y="2295"/>
                          </a:cubicBezTo>
                          <a:cubicBezTo>
                            <a:pt x="2175" y="2295"/>
                            <a:pt x="2175" y="2295"/>
                            <a:pt x="2175" y="2295"/>
                          </a:cubicBezTo>
                          <a:cubicBezTo>
                            <a:pt x="2175" y="2296"/>
                            <a:pt x="2175" y="2296"/>
                            <a:pt x="2175" y="2296"/>
                          </a:cubicBezTo>
                          <a:cubicBezTo>
                            <a:pt x="2175" y="2296"/>
                            <a:pt x="2176" y="2296"/>
                            <a:pt x="2176" y="2296"/>
                          </a:cubicBezTo>
                          <a:cubicBezTo>
                            <a:pt x="2176" y="2296"/>
                            <a:pt x="2176" y="2296"/>
                            <a:pt x="2176" y="2296"/>
                          </a:cubicBezTo>
                          <a:cubicBezTo>
                            <a:pt x="2176" y="2296"/>
                            <a:pt x="2176" y="2296"/>
                            <a:pt x="2176" y="2296"/>
                          </a:cubicBezTo>
                          <a:cubicBezTo>
                            <a:pt x="2177" y="2296"/>
                            <a:pt x="2177" y="2295"/>
                            <a:pt x="2177" y="2295"/>
                          </a:cubicBezTo>
                          <a:cubicBezTo>
                            <a:pt x="2177" y="2295"/>
                            <a:pt x="2177" y="2295"/>
                            <a:pt x="2177" y="2295"/>
                          </a:cubicBezTo>
                          <a:cubicBezTo>
                            <a:pt x="2177" y="2295"/>
                            <a:pt x="2177" y="2295"/>
                            <a:pt x="2178" y="2295"/>
                          </a:cubicBezTo>
                          <a:cubicBezTo>
                            <a:pt x="2178" y="2295"/>
                            <a:pt x="2178" y="2295"/>
                            <a:pt x="2178" y="2295"/>
                          </a:cubicBezTo>
                          <a:cubicBezTo>
                            <a:pt x="2178" y="2295"/>
                            <a:pt x="2178" y="2295"/>
                            <a:pt x="2178" y="2295"/>
                          </a:cubicBezTo>
                          <a:cubicBezTo>
                            <a:pt x="2178" y="2295"/>
                            <a:pt x="2178" y="2296"/>
                            <a:pt x="2179" y="2296"/>
                          </a:cubicBezTo>
                          <a:cubicBezTo>
                            <a:pt x="2179" y="2296"/>
                            <a:pt x="2179" y="2295"/>
                            <a:pt x="2179" y="2295"/>
                          </a:cubicBezTo>
                          <a:cubicBezTo>
                            <a:pt x="2179" y="2295"/>
                            <a:pt x="2179" y="2295"/>
                            <a:pt x="2179" y="2295"/>
                          </a:cubicBezTo>
                          <a:cubicBezTo>
                            <a:pt x="2179" y="2295"/>
                            <a:pt x="2180" y="2295"/>
                            <a:pt x="2180" y="2295"/>
                          </a:cubicBezTo>
                          <a:cubicBezTo>
                            <a:pt x="2180" y="2295"/>
                            <a:pt x="2180" y="2295"/>
                            <a:pt x="2180" y="2295"/>
                          </a:cubicBezTo>
                          <a:cubicBezTo>
                            <a:pt x="2180" y="2295"/>
                            <a:pt x="2180" y="2295"/>
                            <a:pt x="2180" y="2295"/>
                          </a:cubicBezTo>
                          <a:cubicBezTo>
                            <a:pt x="2181" y="2295"/>
                            <a:pt x="2181" y="2296"/>
                            <a:pt x="2181" y="2296"/>
                          </a:cubicBezTo>
                          <a:cubicBezTo>
                            <a:pt x="2181" y="2296"/>
                            <a:pt x="2181" y="2295"/>
                            <a:pt x="2181" y="2295"/>
                          </a:cubicBezTo>
                          <a:cubicBezTo>
                            <a:pt x="2181" y="2295"/>
                            <a:pt x="2181" y="2295"/>
                            <a:pt x="2182" y="2295"/>
                          </a:cubicBezTo>
                          <a:cubicBezTo>
                            <a:pt x="2182" y="2295"/>
                            <a:pt x="2182" y="2295"/>
                            <a:pt x="2182" y="2295"/>
                          </a:cubicBezTo>
                          <a:cubicBezTo>
                            <a:pt x="2182" y="2295"/>
                            <a:pt x="2182" y="2295"/>
                            <a:pt x="2182" y="2295"/>
                          </a:cubicBezTo>
                          <a:cubicBezTo>
                            <a:pt x="2182" y="2295"/>
                            <a:pt x="2183" y="2295"/>
                            <a:pt x="2183" y="2295"/>
                          </a:cubicBezTo>
                          <a:cubicBezTo>
                            <a:pt x="2183" y="2295"/>
                            <a:pt x="2183" y="2296"/>
                            <a:pt x="2183" y="2296"/>
                          </a:cubicBezTo>
                          <a:cubicBezTo>
                            <a:pt x="2183" y="2296"/>
                            <a:pt x="2183" y="2295"/>
                            <a:pt x="2183" y="2295"/>
                          </a:cubicBezTo>
                          <a:cubicBezTo>
                            <a:pt x="2184" y="2295"/>
                            <a:pt x="2184" y="2295"/>
                            <a:pt x="2184" y="2295"/>
                          </a:cubicBezTo>
                          <a:cubicBezTo>
                            <a:pt x="2184" y="2295"/>
                            <a:pt x="2184" y="2295"/>
                            <a:pt x="2184" y="2295"/>
                          </a:cubicBezTo>
                          <a:cubicBezTo>
                            <a:pt x="2184" y="2295"/>
                            <a:pt x="2184" y="2295"/>
                            <a:pt x="2184" y="2295"/>
                          </a:cubicBezTo>
                          <a:cubicBezTo>
                            <a:pt x="2185" y="2295"/>
                            <a:pt x="2185" y="2296"/>
                            <a:pt x="2185" y="2296"/>
                          </a:cubicBezTo>
                          <a:cubicBezTo>
                            <a:pt x="2185" y="2296"/>
                            <a:pt x="2185" y="2296"/>
                            <a:pt x="2185" y="2296"/>
                          </a:cubicBezTo>
                          <a:cubicBezTo>
                            <a:pt x="2185" y="2296"/>
                            <a:pt x="2185" y="2296"/>
                            <a:pt x="2186" y="2296"/>
                          </a:cubicBezTo>
                          <a:cubicBezTo>
                            <a:pt x="2186" y="2296"/>
                            <a:pt x="2186" y="2296"/>
                            <a:pt x="2186" y="2295"/>
                          </a:cubicBezTo>
                          <a:cubicBezTo>
                            <a:pt x="2186" y="2295"/>
                            <a:pt x="2186" y="2295"/>
                            <a:pt x="2186" y="2295"/>
                          </a:cubicBezTo>
                          <a:cubicBezTo>
                            <a:pt x="2186" y="2295"/>
                            <a:pt x="2187" y="2295"/>
                            <a:pt x="2187" y="2295"/>
                          </a:cubicBezTo>
                          <a:cubicBezTo>
                            <a:pt x="2187" y="2295"/>
                            <a:pt x="2187" y="2295"/>
                            <a:pt x="2187" y="2295"/>
                          </a:cubicBezTo>
                          <a:cubicBezTo>
                            <a:pt x="2187" y="2295"/>
                            <a:pt x="2187" y="2295"/>
                            <a:pt x="2187" y="2295"/>
                          </a:cubicBezTo>
                          <a:cubicBezTo>
                            <a:pt x="2188" y="2295"/>
                            <a:pt x="2188" y="2295"/>
                            <a:pt x="2188" y="2295"/>
                          </a:cubicBezTo>
                          <a:cubicBezTo>
                            <a:pt x="2188" y="2295"/>
                            <a:pt x="2188" y="2296"/>
                            <a:pt x="2188" y="2296"/>
                          </a:cubicBezTo>
                          <a:cubicBezTo>
                            <a:pt x="2188" y="2296"/>
                            <a:pt x="2188" y="2295"/>
                            <a:pt x="2189" y="2295"/>
                          </a:cubicBezTo>
                          <a:cubicBezTo>
                            <a:pt x="2189" y="2295"/>
                            <a:pt x="2189" y="2296"/>
                            <a:pt x="2189" y="2296"/>
                          </a:cubicBezTo>
                          <a:cubicBezTo>
                            <a:pt x="2189" y="2296"/>
                            <a:pt x="2189" y="2295"/>
                            <a:pt x="2189" y="2295"/>
                          </a:cubicBezTo>
                          <a:cubicBezTo>
                            <a:pt x="2189" y="2295"/>
                            <a:pt x="2190" y="2295"/>
                            <a:pt x="2190" y="2295"/>
                          </a:cubicBezTo>
                          <a:cubicBezTo>
                            <a:pt x="2190" y="2295"/>
                            <a:pt x="2190" y="2295"/>
                            <a:pt x="2190" y="2295"/>
                          </a:cubicBezTo>
                          <a:cubicBezTo>
                            <a:pt x="2190" y="2295"/>
                            <a:pt x="2190" y="2295"/>
                            <a:pt x="2190" y="2295"/>
                          </a:cubicBezTo>
                          <a:cubicBezTo>
                            <a:pt x="2190" y="2295"/>
                            <a:pt x="2191" y="2295"/>
                            <a:pt x="2191" y="2295"/>
                          </a:cubicBezTo>
                          <a:cubicBezTo>
                            <a:pt x="2191" y="2295"/>
                            <a:pt x="2191" y="2295"/>
                            <a:pt x="2191" y="2295"/>
                          </a:cubicBezTo>
                          <a:cubicBezTo>
                            <a:pt x="2191" y="2295"/>
                            <a:pt x="2191" y="2295"/>
                            <a:pt x="2191" y="2295"/>
                          </a:cubicBezTo>
                          <a:cubicBezTo>
                            <a:pt x="2192" y="2295"/>
                            <a:pt x="2192" y="2295"/>
                            <a:pt x="2192" y="2295"/>
                          </a:cubicBezTo>
                          <a:cubicBezTo>
                            <a:pt x="2192" y="2295"/>
                            <a:pt x="2192" y="2295"/>
                            <a:pt x="2192" y="2295"/>
                          </a:cubicBezTo>
                          <a:cubicBezTo>
                            <a:pt x="2192" y="2295"/>
                            <a:pt x="2192" y="2295"/>
                            <a:pt x="2193" y="2295"/>
                          </a:cubicBezTo>
                          <a:cubicBezTo>
                            <a:pt x="2193" y="2295"/>
                            <a:pt x="2193" y="2295"/>
                            <a:pt x="2193" y="2295"/>
                          </a:cubicBezTo>
                          <a:cubicBezTo>
                            <a:pt x="2193" y="2295"/>
                            <a:pt x="2193" y="2295"/>
                            <a:pt x="2193" y="2296"/>
                          </a:cubicBezTo>
                          <a:cubicBezTo>
                            <a:pt x="2193" y="2296"/>
                            <a:pt x="2194" y="2296"/>
                            <a:pt x="2194" y="2296"/>
                          </a:cubicBezTo>
                          <a:cubicBezTo>
                            <a:pt x="2194" y="2296"/>
                            <a:pt x="2194" y="2296"/>
                            <a:pt x="2194" y="2296"/>
                          </a:cubicBezTo>
                          <a:cubicBezTo>
                            <a:pt x="2194" y="2296"/>
                            <a:pt x="2194" y="2296"/>
                            <a:pt x="2194" y="2296"/>
                          </a:cubicBezTo>
                          <a:cubicBezTo>
                            <a:pt x="2195" y="2296"/>
                            <a:pt x="2195" y="2296"/>
                            <a:pt x="2195" y="2296"/>
                          </a:cubicBezTo>
                          <a:cubicBezTo>
                            <a:pt x="2195" y="2296"/>
                            <a:pt x="2195" y="2296"/>
                            <a:pt x="2195" y="2296"/>
                          </a:cubicBezTo>
                          <a:cubicBezTo>
                            <a:pt x="2195" y="2296"/>
                            <a:pt x="2195" y="2296"/>
                            <a:pt x="2196" y="2296"/>
                          </a:cubicBezTo>
                          <a:cubicBezTo>
                            <a:pt x="2196" y="2296"/>
                            <a:pt x="2196" y="2295"/>
                            <a:pt x="2196" y="2295"/>
                          </a:cubicBezTo>
                          <a:cubicBezTo>
                            <a:pt x="2196" y="2295"/>
                            <a:pt x="2196" y="2295"/>
                            <a:pt x="2196" y="2295"/>
                          </a:cubicBezTo>
                          <a:cubicBezTo>
                            <a:pt x="2196" y="2295"/>
                            <a:pt x="2196" y="2295"/>
                            <a:pt x="2197" y="2295"/>
                          </a:cubicBezTo>
                          <a:cubicBezTo>
                            <a:pt x="2197" y="2295"/>
                            <a:pt x="2197" y="2295"/>
                            <a:pt x="2197" y="2295"/>
                          </a:cubicBezTo>
                          <a:cubicBezTo>
                            <a:pt x="2197" y="2295"/>
                            <a:pt x="2197" y="2295"/>
                            <a:pt x="2197" y="2295"/>
                          </a:cubicBezTo>
                          <a:cubicBezTo>
                            <a:pt x="2197" y="2295"/>
                            <a:pt x="2198" y="2296"/>
                            <a:pt x="2198" y="2296"/>
                          </a:cubicBezTo>
                          <a:cubicBezTo>
                            <a:pt x="2198" y="2296"/>
                            <a:pt x="2198" y="2296"/>
                            <a:pt x="2198" y="2296"/>
                          </a:cubicBezTo>
                          <a:cubicBezTo>
                            <a:pt x="2198" y="2296"/>
                            <a:pt x="2198" y="2296"/>
                            <a:pt x="2198" y="2296"/>
                          </a:cubicBezTo>
                          <a:cubicBezTo>
                            <a:pt x="2199" y="2296"/>
                            <a:pt x="2199" y="2296"/>
                            <a:pt x="2199" y="2296"/>
                          </a:cubicBezTo>
                          <a:cubicBezTo>
                            <a:pt x="2199" y="2295"/>
                            <a:pt x="2199" y="2295"/>
                            <a:pt x="2199" y="2295"/>
                          </a:cubicBezTo>
                          <a:cubicBezTo>
                            <a:pt x="2199" y="2295"/>
                            <a:pt x="2199" y="2296"/>
                            <a:pt x="2200" y="2296"/>
                          </a:cubicBezTo>
                          <a:cubicBezTo>
                            <a:pt x="2200" y="2296"/>
                            <a:pt x="2200" y="2296"/>
                            <a:pt x="2200" y="2296"/>
                          </a:cubicBezTo>
                          <a:cubicBezTo>
                            <a:pt x="2200" y="2296"/>
                            <a:pt x="2200" y="2296"/>
                            <a:pt x="2200" y="2296"/>
                          </a:cubicBezTo>
                          <a:cubicBezTo>
                            <a:pt x="2200" y="2296"/>
                            <a:pt x="2201" y="2296"/>
                            <a:pt x="2201" y="2296"/>
                          </a:cubicBezTo>
                          <a:cubicBezTo>
                            <a:pt x="2201" y="2296"/>
                            <a:pt x="2201" y="2296"/>
                            <a:pt x="2201" y="2296"/>
                          </a:cubicBezTo>
                          <a:cubicBezTo>
                            <a:pt x="2201" y="2295"/>
                            <a:pt x="2201" y="2296"/>
                            <a:pt x="2201" y="2296"/>
                          </a:cubicBezTo>
                          <a:cubicBezTo>
                            <a:pt x="2202" y="2296"/>
                            <a:pt x="2202" y="2296"/>
                            <a:pt x="2202" y="2296"/>
                          </a:cubicBezTo>
                          <a:cubicBezTo>
                            <a:pt x="2202" y="2296"/>
                            <a:pt x="2202" y="2296"/>
                            <a:pt x="2202" y="2296"/>
                          </a:cubicBezTo>
                          <a:cubicBezTo>
                            <a:pt x="2202" y="2296"/>
                            <a:pt x="2202" y="2296"/>
                            <a:pt x="2203" y="2296"/>
                          </a:cubicBezTo>
                          <a:cubicBezTo>
                            <a:pt x="2203" y="2296"/>
                            <a:pt x="2203" y="2296"/>
                            <a:pt x="2203" y="2296"/>
                          </a:cubicBezTo>
                          <a:cubicBezTo>
                            <a:pt x="2203" y="2296"/>
                            <a:pt x="2203" y="2296"/>
                            <a:pt x="2203" y="2296"/>
                          </a:cubicBezTo>
                          <a:cubicBezTo>
                            <a:pt x="2203" y="2295"/>
                            <a:pt x="2203" y="2295"/>
                            <a:pt x="2204" y="2295"/>
                          </a:cubicBezTo>
                          <a:cubicBezTo>
                            <a:pt x="2204" y="2295"/>
                            <a:pt x="2204" y="2295"/>
                            <a:pt x="2204" y="2296"/>
                          </a:cubicBezTo>
                          <a:cubicBezTo>
                            <a:pt x="2204" y="2296"/>
                            <a:pt x="2204" y="2296"/>
                            <a:pt x="2204" y="2296"/>
                          </a:cubicBezTo>
                          <a:cubicBezTo>
                            <a:pt x="2204" y="2296"/>
                            <a:pt x="2205" y="2295"/>
                            <a:pt x="2205" y="2295"/>
                          </a:cubicBezTo>
                          <a:cubicBezTo>
                            <a:pt x="2205" y="2295"/>
                            <a:pt x="2205" y="2295"/>
                            <a:pt x="2205" y="2295"/>
                          </a:cubicBezTo>
                          <a:cubicBezTo>
                            <a:pt x="2205" y="2295"/>
                            <a:pt x="2205" y="2295"/>
                            <a:pt x="2205" y="2295"/>
                          </a:cubicBezTo>
                          <a:cubicBezTo>
                            <a:pt x="2206" y="2295"/>
                            <a:pt x="2206" y="2295"/>
                            <a:pt x="2206" y="2295"/>
                          </a:cubicBezTo>
                          <a:cubicBezTo>
                            <a:pt x="2206" y="2295"/>
                            <a:pt x="2206" y="2295"/>
                            <a:pt x="2206" y="2295"/>
                          </a:cubicBezTo>
                          <a:cubicBezTo>
                            <a:pt x="2206" y="2295"/>
                            <a:pt x="2206" y="2295"/>
                            <a:pt x="2207" y="2295"/>
                          </a:cubicBezTo>
                          <a:cubicBezTo>
                            <a:pt x="2207" y="2295"/>
                            <a:pt x="2207" y="2295"/>
                            <a:pt x="2207" y="2295"/>
                          </a:cubicBezTo>
                          <a:cubicBezTo>
                            <a:pt x="2207" y="2295"/>
                            <a:pt x="2207" y="2295"/>
                            <a:pt x="2207" y="2295"/>
                          </a:cubicBezTo>
                          <a:cubicBezTo>
                            <a:pt x="2207" y="2295"/>
                            <a:pt x="2208" y="2295"/>
                            <a:pt x="2208" y="2295"/>
                          </a:cubicBezTo>
                          <a:cubicBezTo>
                            <a:pt x="2208" y="2295"/>
                            <a:pt x="2208" y="2295"/>
                            <a:pt x="2208" y="2295"/>
                          </a:cubicBezTo>
                          <a:cubicBezTo>
                            <a:pt x="2208" y="2295"/>
                            <a:pt x="2208" y="2295"/>
                            <a:pt x="2208" y="2295"/>
                          </a:cubicBezTo>
                          <a:cubicBezTo>
                            <a:pt x="2209" y="2295"/>
                            <a:pt x="2209" y="2295"/>
                            <a:pt x="2209" y="2295"/>
                          </a:cubicBezTo>
                          <a:cubicBezTo>
                            <a:pt x="2209" y="2295"/>
                            <a:pt x="2209" y="2296"/>
                            <a:pt x="2209" y="2295"/>
                          </a:cubicBezTo>
                          <a:cubicBezTo>
                            <a:pt x="2209" y="2295"/>
                            <a:pt x="2209" y="2295"/>
                            <a:pt x="2209" y="2295"/>
                          </a:cubicBezTo>
                          <a:cubicBezTo>
                            <a:pt x="2210" y="2295"/>
                            <a:pt x="2210" y="2295"/>
                            <a:pt x="2210" y="2295"/>
                          </a:cubicBezTo>
                          <a:cubicBezTo>
                            <a:pt x="2210" y="2295"/>
                            <a:pt x="2210" y="2295"/>
                            <a:pt x="2210" y="2295"/>
                          </a:cubicBezTo>
                          <a:cubicBezTo>
                            <a:pt x="2210" y="2295"/>
                            <a:pt x="2210" y="2295"/>
                            <a:pt x="2211" y="2295"/>
                          </a:cubicBezTo>
                          <a:cubicBezTo>
                            <a:pt x="2211" y="2295"/>
                            <a:pt x="2211" y="2295"/>
                            <a:pt x="2211" y="2295"/>
                          </a:cubicBezTo>
                          <a:cubicBezTo>
                            <a:pt x="2211" y="2295"/>
                            <a:pt x="2211" y="2295"/>
                            <a:pt x="2211" y="2295"/>
                          </a:cubicBezTo>
                          <a:cubicBezTo>
                            <a:pt x="2211" y="2295"/>
                            <a:pt x="2212" y="2295"/>
                            <a:pt x="2212" y="2295"/>
                          </a:cubicBezTo>
                          <a:cubicBezTo>
                            <a:pt x="2212" y="2295"/>
                            <a:pt x="2212" y="2295"/>
                            <a:pt x="2212" y="2295"/>
                          </a:cubicBezTo>
                          <a:cubicBezTo>
                            <a:pt x="2212" y="2295"/>
                            <a:pt x="2212" y="2295"/>
                            <a:pt x="2212" y="2295"/>
                          </a:cubicBezTo>
                          <a:cubicBezTo>
                            <a:pt x="2213" y="2295"/>
                            <a:pt x="2213" y="2295"/>
                            <a:pt x="2213" y="2295"/>
                          </a:cubicBezTo>
                          <a:cubicBezTo>
                            <a:pt x="2213" y="2295"/>
                            <a:pt x="2213" y="2295"/>
                            <a:pt x="2213" y="2295"/>
                          </a:cubicBezTo>
                          <a:cubicBezTo>
                            <a:pt x="2213" y="2295"/>
                            <a:pt x="2213" y="2295"/>
                            <a:pt x="2214" y="2295"/>
                          </a:cubicBezTo>
                          <a:cubicBezTo>
                            <a:pt x="2214" y="2295"/>
                            <a:pt x="2214" y="2295"/>
                            <a:pt x="2214" y="2295"/>
                          </a:cubicBezTo>
                          <a:cubicBezTo>
                            <a:pt x="2214" y="2295"/>
                            <a:pt x="2214" y="2295"/>
                            <a:pt x="2214" y="2295"/>
                          </a:cubicBezTo>
                          <a:cubicBezTo>
                            <a:pt x="2214" y="2295"/>
                            <a:pt x="2215" y="2295"/>
                            <a:pt x="2215" y="2295"/>
                          </a:cubicBezTo>
                          <a:cubicBezTo>
                            <a:pt x="2215" y="2295"/>
                            <a:pt x="2215" y="2295"/>
                            <a:pt x="2215" y="2295"/>
                          </a:cubicBezTo>
                          <a:cubicBezTo>
                            <a:pt x="2215" y="2295"/>
                            <a:pt x="2215" y="2295"/>
                            <a:pt x="2215" y="2295"/>
                          </a:cubicBezTo>
                          <a:cubicBezTo>
                            <a:pt x="2215" y="2295"/>
                            <a:pt x="2216" y="2295"/>
                            <a:pt x="2216" y="2295"/>
                          </a:cubicBezTo>
                          <a:cubicBezTo>
                            <a:pt x="2216" y="2295"/>
                            <a:pt x="2216" y="2295"/>
                            <a:pt x="2216" y="2295"/>
                          </a:cubicBezTo>
                          <a:cubicBezTo>
                            <a:pt x="2216" y="2295"/>
                            <a:pt x="2216" y="2294"/>
                            <a:pt x="2216" y="2294"/>
                          </a:cubicBezTo>
                          <a:cubicBezTo>
                            <a:pt x="2217" y="2294"/>
                            <a:pt x="2217" y="2294"/>
                            <a:pt x="2217" y="2294"/>
                          </a:cubicBezTo>
                          <a:cubicBezTo>
                            <a:pt x="2217" y="2294"/>
                            <a:pt x="2217" y="2294"/>
                            <a:pt x="2217" y="2294"/>
                          </a:cubicBezTo>
                          <a:cubicBezTo>
                            <a:pt x="2217" y="2294"/>
                            <a:pt x="2217" y="2294"/>
                            <a:pt x="2218" y="2295"/>
                          </a:cubicBezTo>
                          <a:cubicBezTo>
                            <a:pt x="2218" y="2295"/>
                            <a:pt x="2218" y="2295"/>
                            <a:pt x="2218" y="2295"/>
                          </a:cubicBezTo>
                          <a:cubicBezTo>
                            <a:pt x="2218" y="2295"/>
                            <a:pt x="2218" y="2295"/>
                            <a:pt x="2218" y="2295"/>
                          </a:cubicBezTo>
                          <a:cubicBezTo>
                            <a:pt x="2218" y="2295"/>
                            <a:pt x="2219" y="2294"/>
                            <a:pt x="2219" y="2294"/>
                          </a:cubicBezTo>
                          <a:cubicBezTo>
                            <a:pt x="2219" y="2294"/>
                            <a:pt x="2219" y="2294"/>
                            <a:pt x="2219" y="2295"/>
                          </a:cubicBezTo>
                          <a:cubicBezTo>
                            <a:pt x="2219" y="2295"/>
                            <a:pt x="2219" y="2295"/>
                            <a:pt x="2219" y="2295"/>
                          </a:cubicBezTo>
                          <a:cubicBezTo>
                            <a:pt x="2220" y="2295"/>
                            <a:pt x="2220" y="2295"/>
                            <a:pt x="2220" y="2295"/>
                          </a:cubicBezTo>
                          <a:cubicBezTo>
                            <a:pt x="2220" y="2295"/>
                            <a:pt x="2220" y="2295"/>
                            <a:pt x="2220" y="2295"/>
                          </a:cubicBezTo>
                          <a:cubicBezTo>
                            <a:pt x="2220" y="2295"/>
                            <a:pt x="2220" y="2295"/>
                            <a:pt x="2221" y="2295"/>
                          </a:cubicBezTo>
                          <a:cubicBezTo>
                            <a:pt x="2221" y="2295"/>
                            <a:pt x="2221" y="2295"/>
                            <a:pt x="2221" y="2295"/>
                          </a:cubicBezTo>
                          <a:cubicBezTo>
                            <a:pt x="2221" y="2295"/>
                            <a:pt x="2221" y="2295"/>
                            <a:pt x="2221" y="2294"/>
                          </a:cubicBezTo>
                          <a:cubicBezTo>
                            <a:pt x="2221" y="2294"/>
                            <a:pt x="2221" y="2295"/>
                            <a:pt x="2222" y="2295"/>
                          </a:cubicBezTo>
                          <a:cubicBezTo>
                            <a:pt x="2222" y="2295"/>
                            <a:pt x="2222" y="2294"/>
                            <a:pt x="2222" y="2294"/>
                          </a:cubicBezTo>
                          <a:cubicBezTo>
                            <a:pt x="2222" y="2294"/>
                            <a:pt x="2222" y="2295"/>
                            <a:pt x="2222" y="2295"/>
                          </a:cubicBezTo>
                          <a:cubicBezTo>
                            <a:pt x="2222" y="2295"/>
                            <a:pt x="2223" y="2294"/>
                            <a:pt x="2223" y="2294"/>
                          </a:cubicBezTo>
                          <a:cubicBezTo>
                            <a:pt x="2223" y="2294"/>
                            <a:pt x="2223" y="2294"/>
                            <a:pt x="2223" y="2294"/>
                          </a:cubicBezTo>
                          <a:cubicBezTo>
                            <a:pt x="2223" y="2294"/>
                            <a:pt x="2223" y="2294"/>
                            <a:pt x="2223" y="2294"/>
                          </a:cubicBezTo>
                          <a:cubicBezTo>
                            <a:pt x="2224" y="2294"/>
                            <a:pt x="2224" y="2294"/>
                            <a:pt x="2224" y="2294"/>
                          </a:cubicBezTo>
                          <a:cubicBezTo>
                            <a:pt x="2224" y="2294"/>
                            <a:pt x="2224" y="2294"/>
                            <a:pt x="2224" y="2294"/>
                          </a:cubicBezTo>
                          <a:cubicBezTo>
                            <a:pt x="2224" y="2294"/>
                            <a:pt x="2224" y="2294"/>
                            <a:pt x="2225" y="2294"/>
                          </a:cubicBezTo>
                          <a:cubicBezTo>
                            <a:pt x="2225" y="2294"/>
                            <a:pt x="2225" y="2294"/>
                            <a:pt x="2225" y="2294"/>
                          </a:cubicBezTo>
                          <a:cubicBezTo>
                            <a:pt x="2225" y="2294"/>
                            <a:pt x="2225" y="2294"/>
                            <a:pt x="2225" y="2294"/>
                          </a:cubicBezTo>
                          <a:cubicBezTo>
                            <a:pt x="2225" y="2294"/>
                            <a:pt x="2226" y="2294"/>
                            <a:pt x="2226" y="2294"/>
                          </a:cubicBezTo>
                          <a:cubicBezTo>
                            <a:pt x="2226" y="2294"/>
                            <a:pt x="2226" y="2294"/>
                            <a:pt x="2226" y="2294"/>
                          </a:cubicBezTo>
                          <a:cubicBezTo>
                            <a:pt x="2226" y="2294"/>
                            <a:pt x="2226" y="2294"/>
                            <a:pt x="2226" y="2294"/>
                          </a:cubicBezTo>
                          <a:cubicBezTo>
                            <a:pt x="2227" y="2294"/>
                            <a:pt x="2227" y="2294"/>
                            <a:pt x="2227" y="2294"/>
                          </a:cubicBezTo>
                          <a:cubicBezTo>
                            <a:pt x="2227" y="2294"/>
                            <a:pt x="2227" y="2294"/>
                            <a:pt x="2227" y="2294"/>
                          </a:cubicBezTo>
                          <a:cubicBezTo>
                            <a:pt x="2227" y="2294"/>
                            <a:pt x="2227" y="2294"/>
                            <a:pt x="2228" y="2294"/>
                          </a:cubicBezTo>
                          <a:cubicBezTo>
                            <a:pt x="2228" y="2294"/>
                            <a:pt x="2228" y="2294"/>
                            <a:pt x="2228" y="2294"/>
                          </a:cubicBezTo>
                          <a:cubicBezTo>
                            <a:pt x="2228" y="2294"/>
                            <a:pt x="2228" y="2294"/>
                            <a:pt x="2228" y="2294"/>
                          </a:cubicBezTo>
                          <a:cubicBezTo>
                            <a:pt x="2228" y="2294"/>
                            <a:pt x="2228" y="2294"/>
                            <a:pt x="2229" y="2294"/>
                          </a:cubicBezTo>
                          <a:cubicBezTo>
                            <a:pt x="2229" y="2294"/>
                            <a:pt x="2229" y="2294"/>
                            <a:pt x="2229" y="2294"/>
                          </a:cubicBezTo>
                          <a:cubicBezTo>
                            <a:pt x="2229" y="2294"/>
                            <a:pt x="2229" y="2295"/>
                            <a:pt x="2229" y="2295"/>
                          </a:cubicBezTo>
                          <a:cubicBezTo>
                            <a:pt x="2229" y="2294"/>
                            <a:pt x="2230" y="2294"/>
                            <a:pt x="2230" y="2294"/>
                          </a:cubicBezTo>
                          <a:cubicBezTo>
                            <a:pt x="2230" y="2294"/>
                            <a:pt x="2230" y="2294"/>
                            <a:pt x="2230" y="2294"/>
                          </a:cubicBezTo>
                          <a:cubicBezTo>
                            <a:pt x="2230" y="2294"/>
                            <a:pt x="2230" y="2294"/>
                            <a:pt x="2230" y="2294"/>
                          </a:cubicBezTo>
                          <a:cubicBezTo>
                            <a:pt x="2231" y="2294"/>
                            <a:pt x="2231" y="2294"/>
                            <a:pt x="2231" y="2294"/>
                          </a:cubicBezTo>
                          <a:cubicBezTo>
                            <a:pt x="2231" y="2294"/>
                            <a:pt x="2231" y="2294"/>
                            <a:pt x="2231" y="2294"/>
                          </a:cubicBezTo>
                          <a:cubicBezTo>
                            <a:pt x="2231" y="2294"/>
                            <a:pt x="2231" y="2294"/>
                            <a:pt x="2232" y="2294"/>
                          </a:cubicBezTo>
                          <a:cubicBezTo>
                            <a:pt x="2232" y="2294"/>
                            <a:pt x="2232" y="2294"/>
                            <a:pt x="2232" y="2294"/>
                          </a:cubicBezTo>
                          <a:cubicBezTo>
                            <a:pt x="2232" y="2294"/>
                            <a:pt x="2232" y="2294"/>
                            <a:pt x="2232" y="2294"/>
                          </a:cubicBezTo>
                          <a:cubicBezTo>
                            <a:pt x="2232" y="2294"/>
                            <a:pt x="2233" y="2294"/>
                            <a:pt x="2233" y="2294"/>
                          </a:cubicBezTo>
                          <a:cubicBezTo>
                            <a:pt x="2233" y="2294"/>
                            <a:pt x="2233" y="2294"/>
                            <a:pt x="2233" y="2294"/>
                          </a:cubicBezTo>
                          <a:cubicBezTo>
                            <a:pt x="2233" y="2294"/>
                            <a:pt x="2233" y="2294"/>
                            <a:pt x="2233" y="2294"/>
                          </a:cubicBezTo>
                          <a:cubicBezTo>
                            <a:pt x="2234" y="2294"/>
                            <a:pt x="2234" y="2294"/>
                            <a:pt x="2234" y="2294"/>
                          </a:cubicBezTo>
                          <a:cubicBezTo>
                            <a:pt x="2234" y="2294"/>
                            <a:pt x="2234" y="2294"/>
                            <a:pt x="2234" y="2294"/>
                          </a:cubicBezTo>
                          <a:cubicBezTo>
                            <a:pt x="2234" y="2294"/>
                            <a:pt x="2234" y="2294"/>
                            <a:pt x="2234" y="2294"/>
                          </a:cubicBezTo>
                          <a:cubicBezTo>
                            <a:pt x="2235" y="2294"/>
                            <a:pt x="2235" y="2294"/>
                            <a:pt x="2235" y="2294"/>
                          </a:cubicBezTo>
                          <a:cubicBezTo>
                            <a:pt x="2235" y="2294"/>
                            <a:pt x="2235" y="2294"/>
                            <a:pt x="2235" y="2294"/>
                          </a:cubicBezTo>
                          <a:cubicBezTo>
                            <a:pt x="2235" y="2294"/>
                            <a:pt x="2235" y="2294"/>
                            <a:pt x="2236" y="2294"/>
                          </a:cubicBezTo>
                          <a:cubicBezTo>
                            <a:pt x="2236" y="2294"/>
                            <a:pt x="2236" y="2294"/>
                            <a:pt x="2236" y="2294"/>
                          </a:cubicBezTo>
                          <a:cubicBezTo>
                            <a:pt x="2236" y="2294"/>
                            <a:pt x="2236" y="2294"/>
                            <a:pt x="2236" y="2294"/>
                          </a:cubicBezTo>
                          <a:cubicBezTo>
                            <a:pt x="2236" y="2294"/>
                            <a:pt x="2237" y="2294"/>
                            <a:pt x="2237" y="2294"/>
                          </a:cubicBezTo>
                          <a:cubicBezTo>
                            <a:pt x="2237" y="2294"/>
                            <a:pt x="2237" y="2294"/>
                            <a:pt x="2237" y="2295"/>
                          </a:cubicBezTo>
                          <a:cubicBezTo>
                            <a:pt x="2237" y="2295"/>
                            <a:pt x="2237" y="2295"/>
                            <a:pt x="2237" y="2295"/>
                          </a:cubicBezTo>
                          <a:cubicBezTo>
                            <a:pt x="2238" y="2295"/>
                            <a:pt x="2238" y="2295"/>
                            <a:pt x="2238" y="2295"/>
                          </a:cubicBezTo>
                          <a:cubicBezTo>
                            <a:pt x="2238" y="2295"/>
                            <a:pt x="2239" y="2295"/>
                            <a:pt x="2239" y="2295"/>
                          </a:cubicBezTo>
                          <a:cubicBezTo>
                            <a:pt x="2239" y="2295"/>
                            <a:pt x="2239" y="2295"/>
                            <a:pt x="2239" y="2294"/>
                          </a:cubicBezTo>
                          <a:cubicBezTo>
                            <a:pt x="2239" y="2294"/>
                            <a:pt x="2239" y="2294"/>
                            <a:pt x="2239" y="2294"/>
                          </a:cubicBezTo>
                          <a:cubicBezTo>
                            <a:pt x="2240" y="2294"/>
                            <a:pt x="2240" y="2294"/>
                            <a:pt x="2240" y="2294"/>
                          </a:cubicBezTo>
                          <a:cubicBezTo>
                            <a:pt x="2240" y="2294"/>
                            <a:pt x="2240" y="2294"/>
                            <a:pt x="2240" y="2294"/>
                          </a:cubicBezTo>
                          <a:cubicBezTo>
                            <a:pt x="2240" y="2294"/>
                            <a:pt x="2240" y="2294"/>
                            <a:pt x="2241" y="2295"/>
                          </a:cubicBezTo>
                          <a:cubicBezTo>
                            <a:pt x="2241" y="2295"/>
                            <a:pt x="2241" y="2295"/>
                            <a:pt x="2241" y="2295"/>
                          </a:cubicBezTo>
                          <a:cubicBezTo>
                            <a:pt x="2241" y="2295"/>
                            <a:pt x="2241" y="2295"/>
                            <a:pt x="2241" y="2295"/>
                          </a:cubicBezTo>
                          <a:cubicBezTo>
                            <a:pt x="2241" y="2295"/>
                            <a:pt x="2241" y="2294"/>
                            <a:pt x="2242" y="2294"/>
                          </a:cubicBezTo>
                          <a:cubicBezTo>
                            <a:pt x="2242" y="2294"/>
                            <a:pt x="2242" y="2294"/>
                            <a:pt x="2242" y="2294"/>
                          </a:cubicBezTo>
                          <a:cubicBezTo>
                            <a:pt x="2242" y="2295"/>
                            <a:pt x="2242" y="2295"/>
                            <a:pt x="2242" y="2295"/>
                          </a:cubicBezTo>
                          <a:cubicBezTo>
                            <a:pt x="2242" y="2295"/>
                            <a:pt x="2243" y="2295"/>
                            <a:pt x="2243" y="2295"/>
                          </a:cubicBezTo>
                          <a:cubicBezTo>
                            <a:pt x="2243" y="2295"/>
                            <a:pt x="2243" y="2295"/>
                            <a:pt x="2243" y="2295"/>
                          </a:cubicBezTo>
                          <a:cubicBezTo>
                            <a:pt x="2243" y="2295"/>
                            <a:pt x="2243" y="2294"/>
                            <a:pt x="2243" y="2294"/>
                          </a:cubicBezTo>
                          <a:cubicBezTo>
                            <a:pt x="2244" y="2294"/>
                            <a:pt x="2244" y="2294"/>
                            <a:pt x="2244" y="2294"/>
                          </a:cubicBezTo>
                          <a:cubicBezTo>
                            <a:pt x="2244" y="2294"/>
                            <a:pt x="2244" y="2295"/>
                            <a:pt x="2244" y="2295"/>
                          </a:cubicBezTo>
                          <a:cubicBezTo>
                            <a:pt x="2244" y="2295"/>
                            <a:pt x="2244" y="2295"/>
                            <a:pt x="2245" y="2295"/>
                          </a:cubicBezTo>
                          <a:cubicBezTo>
                            <a:pt x="2245" y="2295"/>
                            <a:pt x="2245" y="2295"/>
                            <a:pt x="2245" y="2295"/>
                          </a:cubicBezTo>
                          <a:cubicBezTo>
                            <a:pt x="2245" y="2295"/>
                            <a:pt x="2245" y="2295"/>
                            <a:pt x="2245" y="2295"/>
                          </a:cubicBezTo>
                          <a:cubicBezTo>
                            <a:pt x="2245" y="2295"/>
                            <a:pt x="2246" y="2295"/>
                            <a:pt x="2246" y="2295"/>
                          </a:cubicBezTo>
                          <a:cubicBezTo>
                            <a:pt x="2246" y="2295"/>
                            <a:pt x="2246" y="2295"/>
                            <a:pt x="2246" y="2295"/>
                          </a:cubicBezTo>
                          <a:cubicBezTo>
                            <a:pt x="2246" y="2295"/>
                            <a:pt x="2246" y="2295"/>
                            <a:pt x="2246" y="2295"/>
                          </a:cubicBezTo>
                          <a:cubicBezTo>
                            <a:pt x="2247" y="2295"/>
                            <a:pt x="2247" y="2295"/>
                            <a:pt x="2247" y="2295"/>
                          </a:cubicBezTo>
                          <a:cubicBezTo>
                            <a:pt x="2247" y="2295"/>
                            <a:pt x="2247" y="2295"/>
                            <a:pt x="2247" y="2295"/>
                          </a:cubicBezTo>
                          <a:cubicBezTo>
                            <a:pt x="2247" y="2295"/>
                            <a:pt x="2247" y="2295"/>
                            <a:pt x="2247" y="2295"/>
                          </a:cubicBezTo>
                          <a:cubicBezTo>
                            <a:pt x="2248" y="2295"/>
                            <a:pt x="2248" y="2295"/>
                            <a:pt x="2248" y="2295"/>
                          </a:cubicBezTo>
                          <a:cubicBezTo>
                            <a:pt x="2248" y="2296"/>
                            <a:pt x="2248" y="2295"/>
                            <a:pt x="2248" y="2295"/>
                          </a:cubicBezTo>
                          <a:cubicBezTo>
                            <a:pt x="2248" y="2295"/>
                            <a:pt x="2248" y="2295"/>
                            <a:pt x="2249" y="2295"/>
                          </a:cubicBezTo>
                          <a:cubicBezTo>
                            <a:pt x="2249" y="2295"/>
                            <a:pt x="2249" y="2295"/>
                            <a:pt x="2249" y="2295"/>
                          </a:cubicBezTo>
                          <a:cubicBezTo>
                            <a:pt x="2249" y="2294"/>
                            <a:pt x="2249" y="2295"/>
                            <a:pt x="2249" y="2295"/>
                          </a:cubicBezTo>
                          <a:cubicBezTo>
                            <a:pt x="2249" y="2295"/>
                            <a:pt x="2250" y="2295"/>
                            <a:pt x="2250" y="2295"/>
                          </a:cubicBezTo>
                          <a:cubicBezTo>
                            <a:pt x="2250" y="2295"/>
                            <a:pt x="2250" y="2294"/>
                            <a:pt x="2250" y="2294"/>
                          </a:cubicBezTo>
                          <a:cubicBezTo>
                            <a:pt x="2250" y="2294"/>
                            <a:pt x="2250" y="2295"/>
                            <a:pt x="2250" y="2295"/>
                          </a:cubicBezTo>
                          <a:cubicBezTo>
                            <a:pt x="2251" y="2295"/>
                            <a:pt x="2251" y="2294"/>
                            <a:pt x="2251" y="2294"/>
                          </a:cubicBezTo>
                          <a:cubicBezTo>
                            <a:pt x="2251" y="2294"/>
                            <a:pt x="2251" y="2294"/>
                            <a:pt x="2251" y="2294"/>
                          </a:cubicBezTo>
                          <a:cubicBezTo>
                            <a:pt x="2251" y="2294"/>
                            <a:pt x="2251" y="2294"/>
                            <a:pt x="2252" y="2294"/>
                          </a:cubicBezTo>
                          <a:cubicBezTo>
                            <a:pt x="2252" y="2294"/>
                            <a:pt x="2252" y="2295"/>
                            <a:pt x="2252" y="2295"/>
                          </a:cubicBezTo>
                          <a:cubicBezTo>
                            <a:pt x="2252" y="2295"/>
                            <a:pt x="2252" y="2295"/>
                            <a:pt x="2252" y="2295"/>
                          </a:cubicBezTo>
                          <a:cubicBezTo>
                            <a:pt x="2252" y="2295"/>
                            <a:pt x="2253" y="2295"/>
                            <a:pt x="2253" y="2295"/>
                          </a:cubicBezTo>
                          <a:cubicBezTo>
                            <a:pt x="2253" y="2295"/>
                            <a:pt x="2253" y="2295"/>
                            <a:pt x="2253" y="2295"/>
                          </a:cubicBezTo>
                          <a:cubicBezTo>
                            <a:pt x="2253" y="2295"/>
                            <a:pt x="2253" y="2295"/>
                            <a:pt x="2253" y="2295"/>
                          </a:cubicBezTo>
                          <a:cubicBezTo>
                            <a:pt x="2253" y="2295"/>
                            <a:pt x="2254" y="2294"/>
                            <a:pt x="2254" y="2294"/>
                          </a:cubicBezTo>
                          <a:cubicBezTo>
                            <a:pt x="2254" y="2294"/>
                            <a:pt x="2254" y="2295"/>
                            <a:pt x="2254" y="2295"/>
                          </a:cubicBezTo>
                          <a:cubicBezTo>
                            <a:pt x="2254" y="2295"/>
                            <a:pt x="2254" y="2295"/>
                            <a:pt x="2254" y="2295"/>
                          </a:cubicBezTo>
                          <a:cubicBezTo>
                            <a:pt x="2255" y="2295"/>
                            <a:pt x="2255" y="2295"/>
                            <a:pt x="2255" y="2295"/>
                          </a:cubicBezTo>
                          <a:cubicBezTo>
                            <a:pt x="2255" y="2295"/>
                            <a:pt x="2255" y="2295"/>
                            <a:pt x="2255" y="2295"/>
                          </a:cubicBezTo>
                          <a:cubicBezTo>
                            <a:pt x="2255" y="2295"/>
                            <a:pt x="2255" y="2295"/>
                            <a:pt x="2256" y="2295"/>
                          </a:cubicBezTo>
                          <a:cubicBezTo>
                            <a:pt x="2256" y="2295"/>
                            <a:pt x="2256" y="2295"/>
                            <a:pt x="2256" y="2295"/>
                          </a:cubicBezTo>
                          <a:cubicBezTo>
                            <a:pt x="2256" y="2295"/>
                            <a:pt x="2256" y="2295"/>
                            <a:pt x="2256" y="2295"/>
                          </a:cubicBezTo>
                          <a:cubicBezTo>
                            <a:pt x="2256" y="2295"/>
                            <a:pt x="2257" y="2295"/>
                            <a:pt x="2257" y="2295"/>
                          </a:cubicBezTo>
                          <a:cubicBezTo>
                            <a:pt x="2257" y="2295"/>
                            <a:pt x="2257" y="2295"/>
                            <a:pt x="2257" y="2295"/>
                          </a:cubicBezTo>
                          <a:cubicBezTo>
                            <a:pt x="2257" y="2295"/>
                            <a:pt x="2257" y="2295"/>
                            <a:pt x="2257" y="2295"/>
                          </a:cubicBezTo>
                          <a:cubicBezTo>
                            <a:pt x="2258" y="2295"/>
                            <a:pt x="2258" y="2295"/>
                            <a:pt x="2258" y="2295"/>
                          </a:cubicBezTo>
                          <a:cubicBezTo>
                            <a:pt x="2258" y="2295"/>
                            <a:pt x="2258" y="2295"/>
                            <a:pt x="2258" y="2295"/>
                          </a:cubicBezTo>
                          <a:cubicBezTo>
                            <a:pt x="2258" y="2295"/>
                            <a:pt x="2258" y="2294"/>
                            <a:pt x="2259" y="2294"/>
                          </a:cubicBezTo>
                          <a:cubicBezTo>
                            <a:pt x="2259" y="2294"/>
                            <a:pt x="2259" y="2294"/>
                            <a:pt x="2259" y="2294"/>
                          </a:cubicBezTo>
                          <a:cubicBezTo>
                            <a:pt x="2259" y="2294"/>
                            <a:pt x="2259" y="2294"/>
                            <a:pt x="2259" y="2294"/>
                          </a:cubicBezTo>
                          <a:cubicBezTo>
                            <a:pt x="2259" y="2294"/>
                            <a:pt x="2260" y="2294"/>
                            <a:pt x="2260" y="2294"/>
                          </a:cubicBezTo>
                          <a:cubicBezTo>
                            <a:pt x="2260" y="2294"/>
                            <a:pt x="2260" y="2294"/>
                            <a:pt x="2260" y="2294"/>
                          </a:cubicBezTo>
                          <a:cubicBezTo>
                            <a:pt x="2260" y="2294"/>
                            <a:pt x="2260" y="2294"/>
                            <a:pt x="2260" y="2294"/>
                          </a:cubicBezTo>
                          <a:cubicBezTo>
                            <a:pt x="2260" y="2295"/>
                            <a:pt x="2261" y="2295"/>
                            <a:pt x="2261" y="2295"/>
                          </a:cubicBezTo>
                          <a:cubicBezTo>
                            <a:pt x="2261" y="2295"/>
                            <a:pt x="2261" y="2295"/>
                            <a:pt x="2261" y="2295"/>
                          </a:cubicBezTo>
                          <a:cubicBezTo>
                            <a:pt x="2261" y="2295"/>
                            <a:pt x="2261" y="2294"/>
                            <a:pt x="2261" y="2294"/>
                          </a:cubicBezTo>
                          <a:cubicBezTo>
                            <a:pt x="2262" y="2294"/>
                            <a:pt x="2262" y="2295"/>
                            <a:pt x="2262" y="2295"/>
                          </a:cubicBezTo>
                          <a:cubicBezTo>
                            <a:pt x="2262" y="2295"/>
                            <a:pt x="2262" y="2295"/>
                            <a:pt x="2262" y="2295"/>
                          </a:cubicBezTo>
                          <a:cubicBezTo>
                            <a:pt x="2262" y="2295"/>
                            <a:pt x="2262" y="2294"/>
                            <a:pt x="2263" y="2295"/>
                          </a:cubicBezTo>
                          <a:cubicBezTo>
                            <a:pt x="2263" y="2295"/>
                            <a:pt x="2263" y="2295"/>
                            <a:pt x="2263" y="2295"/>
                          </a:cubicBezTo>
                          <a:cubicBezTo>
                            <a:pt x="2263" y="2295"/>
                            <a:pt x="2263" y="2295"/>
                            <a:pt x="2263" y="2295"/>
                          </a:cubicBezTo>
                          <a:cubicBezTo>
                            <a:pt x="2263" y="2295"/>
                            <a:pt x="2264" y="2295"/>
                            <a:pt x="2264" y="2295"/>
                          </a:cubicBezTo>
                          <a:cubicBezTo>
                            <a:pt x="2264" y="2295"/>
                            <a:pt x="2264" y="2294"/>
                            <a:pt x="2264" y="2294"/>
                          </a:cubicBezTo>
                          <a:cubicBezTo>
                            <a:pt x="2264" y="2294"/>
                            <a:pt x="2264" y="2295"/>
                            <a:pt x="2264" y="2295"/>
                          </a:cubicBezTo>
                          <a:cubicBezTo>
                            <a:pt x="2265" y="2295"/>
                            <a:pt x="2265" y="2294"/>
                            <a:pt x="2265" y="2294"/>
                          </a:cubicBezTo>
                          <a:cubicBezTo>
                            <a:pt x="2265" y="2295"/>
                            <a:pt x="2265" y="2295"/>
                            <a:pt x="2265" y="2295"/>
                          </a:cubicBezTo>
                          <a:cubicBezTo>
                            <a:pt x="2265" y="2295"/>
                            <a:pt x="2265" y="2295"/>
                            <a:pt x="2266" y="2295"/>
                          </a:cubicBezTo>
                          <a:cubicBezTo>
                            <a:pt x="2266" y="2295"/>
                            <a:pt x="2266" y="2295"/>
                            <a:pt x="2266" y="2295"/>
                          </a:cubicBezTo>
                          <a:cubicBezTo>
                            <a:pt x="2266" y="2295"/>
                            <a:pt x="2266" y="2294"/>
                            <a:pt x="2266" y="2294"/>
                          </a:cubicBezTo>
                          <a:cubicBezTo>
                            <a:pt x="2266" y="2294"/>
                            <a:pt x="2266" y="2294"/>
                            <a:pt x="2267" y="2295"/>
                          </a:cubicBezTo>
                          <a:cubicBezTo>
                            <a:pt x="2267" y="2295"/>
                            <a:pt x="2267" y="2295"/>
                            <a:pt x="2267" y="2295"/>
                          </a:cubicBezTo>
                          <a:cubicBezTo>
                            <a:pt x="2267" y="2295"/>
                            <a:pt x="2267" y="2295"/>
                            <a:pt x="2267" y="2295"/>
                          </a:cubicBezTo>
                          <a:cubicBezTo>
                            <a:pt x="2267" y="2295"/>
                            <a:pt x="2268" y="2295"/>
                            <a:pt x="2268" y="2295"/>
                          </a:cubicBezTo>
                          <a:cubicBezTo>
                            <a:pt x="2268" y="2295"/>
                            <a:pt x="2268" y="2295"/>
                            <a:pt x="2268" y="2295"/>
                          </a:cubicBezTo>
                          <a:cubicBezTo>
                            <a:pt x="2268" y="2295"/>
                            <a:pt x="2268" y="2295"/>
                            <a:pt x="2268" y="2295"/>
                          </a:cubicBezTo>
                          <a:cubicBezTo>
                            <a:pt x="2269" y="2295"/>
                            <a:pt x="2269" y="2295"/>
                            <a:pt x="2269" y="2295"/>
                          </a:cubicBezTo>
                          <a:cubicBezTo>
                            <a:pt x="2269" y="2295"/>
                            <a:pt x="2269" y="2295"/>
                            <a:pt x="2269" y="2295"/>
                          </a:cubicBezTo>
                          <a:cubicBezTo>
                            <a:pt x="2269" y="2295"/>
                            <a:pt x="2269" y="2295"/>
                            <a:pt x="2270" y="2295"/>
                          </a:cubicBezTo>
                          <a:cubicBezTo>
                            <a:pt x="2270" y="2295"/>
                            <a:pt x="2270" y="2295"/>
                            <a:pt x="2270" y="2295"/>
                          </a:cubicBezTo>
                          <a:cubicBezTo>
                            <a:pt x="2270" y="2295"/>
                            <a:pt x="2270" y="2295"/>
                            <a:pt x="2270" y="2295"/>
                          </a:cubicBezTo>
                          <a:cubicBezTo>
                            <a:pt x="2270" y="2295"/>
                            <a:pt x="2271" y="2294"/>
                            <a:pt x="2271" y="2295"/>
                          </a:cubicBezTo>
                          <a:cubicBezTo>
                            <a:pt x="2271" y="2295"/>
                            <a:pt x="2271" y="2295"/>
                            <a:pt x="2271" y="2295"/>
                          </a:cubicBezTo>
                          <a:cubicBezTo>
                            <a:pt x="2271" y="2295"/>
                            <a:pt x="2271" y="2295"/>
                            <a:pt x="2271" y="2295"/>
                          </a:cubicBezTo>
                          <a:cubicBezTo>
                            <a:pt x="2272" y="2295"/>
                            <a:pt x="2272" y="2295"/>
                            <a:pt x="2272" y="2295"/>
                          </a:cubicBezTo>
                          <a:cubicBezTo>
                            <a:pt x="2272" y="2295"/>
                            <a:pt x="2272" y="2295"/>
                            <a:pt x="2272" y="2295"/>
                          </a:cubicBezTo>
                          <a:cubicBezTo>
                            <a:pt x="2272" y="2295"/>
                            <a:pt x="2272" y="2295"/>
                            <a:pt x="2272" y="2295"/>
                          </a:cubicBezTo>
                          <a:cubicBezTo>
                            <a:pt x="2273" y="2295"/>
                            <a:pt x="2273" y="2295"/>
                            <a:pt x="2273" y="2295"/>
                          </a:cubicBezTo>
                          <a:cubicBezTo>
                            <a:pt x="2273" y="2295"/>
                            <a:pt x="2273" y="2295"/>
                            <a:pt x="2273" y="2295"/>
                          </a:cubicBezTo>
                          <a:cubicBezTo>
                            <a:pt x="2273" y="2295"/>
                            <a:pt x="2273" y="2295"/>
                            <a:pt x="2274" y="2295"/>
                          </a:cubicBezTo>
                          <a:cubicBezTo>
                            <a:pt x="2274" y="2295"/>
                            <a:pt x="2274" y="2295"/>
                            <a:pt x="2274" y="2295"/>
                          </a:cubicBezTo>
                          <a:cubicBezTo>
                            <a:pt x="2274" y="2295"/>
                            <a:pt x="2274" y="2295"/>
                            <a:pt x="2274" y="2295"/>
                          </a:cubicBezTo>
                          <a:cubicBezTo>
                            <a:pt x="2274" y="2295"/>
                            <a:pt x="2275" y="2295"/>
                            <a:pt x="2275" y="2295"/>
                          </a:cubicBezTo>
                          <a:cubicBezTo>
                            <a:pt x="2275" y="2295"/>
                            <a:pt x="2275" y="2294"/>
                            <a:pt x="2275" y="2295"/>
                          </a:cubicBezTo>
                          <a:cubicBezTo>
                            <a:pt x="2275" y="2295"/>
                            <a:pt x="2275" y="2295"/>
                            <a:pt x="2275" y="2295"/>
                          </a:cubicBezTo>
                          <a:cubicBezTo>
                            <a:pt x="2276" y="2295"/>
                            <a:pt x="2276" y="2295"/>
                            <a:pt x="2276" y="2295"/>
                          </a:cubicBezTo>
                          <a:cubicBezTo>
                            <a:pt x="2276" y="2295"/>
                            <a:pt x="2276" y="2295"/>
                            <a:pt x="2276" y="2295"/>
                          </a:cubicBezTo>
                          <a:cubicBezTo>
                            <a:pt x="2276" y="2295"/>
                            <a:pt x="2276" y="2295"/>
                            <a:pt x="2277" y="2295"/>
                          </a:cubicBezTo>
                          <a:cubicBezTo>
                            <a:pt x="2277" y="2295"/>
                            <a:pt x="2277" y="2295"/>
                            <a:pt x="2277" y="2295"/>
                          </a:cubicBezTo>
                          <a:cubicBezTo>
                            <a:pt x="2277" y="2295"/>
                            <a:pt x="2277" y="2295"/>
                            <a:pt x="2277" y="2295"/>
                          </a:cubicBezTo>
                          <a:cubicBezTo>
                            <a:pt x="2277" y="2295"/>
                            <a:pt x="2278" y="2295"/>
                            <a:pt x="2278" y="2295"/>
                          </a:cubicBezTo>
                          <a:cubicBezTo>
                            <a:pt x="2278" y="2295"/>
                            <a:pt x="2278" y="2295"/>
                            <a:pt x="2278" y="2295"/>
                          </a:cubicBezTo>
                          <a:cubicBezTo>
                            <a:pt x="2278" y="2295"/>
                            <a:pt x="2278" y="2295"/>
                            <a:pt x="2278" y="2295"/>
                          </a:cubicBezTo>
                          <a:cubicBezTo>
                            <a:pt x="2278" y="2295"/>
                            <a:pt x="2279" y="2295"/>
                            <a:pt x="2279" y="2295"/>
                          </a:cubicBezTo>
                          <a:cubicBezTo>
                            <a:pt x="2279" y="2295"/>
                            <a:pt x="2279" y="2295"/>
                            <a:pt x="2279" y="2295"/>
                          </a:cubicBezTo>
                          <a:cubicBezTo>
                            <a:pt x="2279" y="2295"/>
                            <a:pt x="2279" y="2295"/>
                            <a:pt x="2279" y="2295"/>
                          </a:cubicBezTo>
                          <a:cubicBezTo>
                            <a:pt x="2280" y="2295"/>
                            <a:pt x="2280" y="2295"/>
                            <a:pt x="2280" y="2295"/>
                          </a:cubicBezTo>
                          <a:cubicBezTo>
                            <a:pt x="2280" y="2295"/>
                            <a:pt x="2280" y="2295"/>
                            <a:pt x="2280" y="2295"/>
                          </a:cubicBezTo>
                          <a:cubicBezTo>
                            <a:pt x="2280" y="2295"/>
                            <a:pt x="2280" y="2295"/>
                            <a:pt x="2281" y="2295"/>
                          </a:cubicBezTo>
                          <a:cubicBezTo>
                            <a:pt x="2281" y="2295"/>
                            <a:pt x="2281" y="2295"/>
                            <a:pt x="2281" y="2295"/>
                          </a:cubicBezTo>
                          <a:cubicBezTo>
                            <a:pt x="2281" y="2295"/>
                            <a:pt x="2281" y="2296"/>
                            <a:pt x="2281" y="2296"/>
                          </a:cubicBezTo>
                          <a:cubicBezTo>
                            <a:pt x="2281" y="2296"/>
                            <a:pt x="2282" y="2295"/>
                            <a:pt x="2282" y="2295"/>
                          </a:cubicBezTo>
                          <a:cubicBezTo>
                            <a:pt x="2282" y="2295"/>
                            <a:pt x="2282" y="2295"/>
                            <a:pt x="2282" y="2295"/>
                          </a:cubicBezTo>
                          <a:cubicBezTo>
                            <a:pt x="2282" y="2295"/>
                            <a:pt x="2282" y="2295"/>
                            <a:pt x="2282" y="2295"/>
                          </a:cubicBezTo>
                          <a:cubicBezTo>
                            <a:pt x="2283" y="2295"/>
                            <a:pt x="2283" y="2295"/>
                            <a:pt x="2283" y="2295"/>
                          </a:cubicBezTo>
                          <a:cubicBezTo>
                            <a:pt x="2283" y="2295"/>
                            <a:pt x="2283" y="2296"/>
                            <a:pt x="2283" y="2296"/>
                          </a:cubicBezTo>
                          <a:cubicBezTo>
                            <a:pt x="2283" y="2296"/>
                            <a:pt x="2283" y="2296"/>
                            <a:pt x="2284" y="2296"/>
                          </a:cubicBezTo>
                          <a:cubicBezTo>
                            <a:pt x="2284" y="2296"/>
                            <a:pt x="2284" y="2295"/>
                            <a:pt x="2284" y="2295"/>
                          </a:cubicBezTo>
                          <a:cubicBezTo>
                            <a:pt x="2284" y="2295"/>
                            <a:pt x="2284" y="2295"/>
                            <a:pt x="2284" y="2295"/>
                          </a:cubicBezTo>
                          <a:cubicBezTo>
                            <a:pt x="2284" y="2295"/>
                            <a:pt x="2285" y="2295"/>
                            <a:pt x="2285" y="2295"/>
                          </a:cubicBezTo>
                          <a:cubicBezTo>
                            <a:pt x="2285" y="2295"/>
                            <a:pt x="2285" y="2295"/>
                            <a:pt x="2285" y="2295"/>
                          </a:cubicBezTo>
                          <a:cubicBezTo>
                            <a:pt x="2285" y="2295"/>
                            <a:pt x="2285" y="2295"/>
                            <a:pt x="2285" y="2295"/>
                          </a:cubicBezTo>
                          <a:cubicBezTo>
                            <a:pt x="2285" y="2295"/>
                            <a:pt x="2286" y="2295"/>
                            <a:pt x="2286" y="2295"/>
                          </a:cubicBezTo>
                          <a:cubicBezTo>
                            <a:pt x="2286" y="2295"/>
                            <a:pt x="2286" y="2295"/>
                            <a:pt x="2286" y="2295"/>
                          </a:cubicBezTo>
                          <a:cubicBezTo>
                            <a:pt x="2286" y="2295"/>
                            <a:pt x="2286" y="2295"/>
                            <a:pt x="2286" y="2296"/>
                          </a:cubicBezTo>
                          <a:cubicBezTo>
                            <a:pt x="2287" y="2296"/>
                            <a:pt x="2287" y="2296"/>
                            <a:pt x="2287" y="2296"/>
                          </a:cubicBezTo>
                          <a:cubicBezTo>
                            <a:pt x="2287" y="2296"/>
                            <a:pt x="2287" y="2296"/>
                            <a:pt x="2287" y="2296"/>
                          </a:cubicBezTo>
                          <a:cubicBezTo>
                            <a:pt x="2287" y="2296"/>
                            <a:pt x="2287" y="2296"/>
                            <a:pt x="2288" y="2296"/>
                          </a:cubicBezTo>
                          <a:cubicBezTo>
                            <a:pt x="2288" y="2296"/>
                            <a:pt x="2288" y="2295"/>
                            <a:pt x="2288" y="2295"/>
                          </a:cubicBezTo>
                          <a:cubicBezTo>
                            <a:pt x="2288" y="2295"/>
                            <a:pt x="2288" y="2296"/>
                            <a:pt x="2288" y="2296"/>
                          </a:cubicBezTo>
                          <a:cubicBezTo>
                            <a:pt x="2288" y="2296"/>
                            <a:pt x="2289" y="2296"/>
                            <a:pt x="2289" y="2296"/>
                          </a:cubicBezTo>
                          <a:cubicBezTo>
                            <a:pt x="2289" y="2296"/>
                            <a:pt x="2289" y="2296"/>
                            <a:pt x="2289" y="2296"/>
                          </a:cubicBezTo>
                          <a:cubicBezTo>
                            <a:pt x="2289" y="2296"/>
                            <a:pt x="2289" y="2295"/>
                            <a:pt x="2289" y="2295"/>
                          </a:cubicBezTo>
                          <a:cubicBezTo>
                            <a:pt x="2290" y="2295"/>
                            <a:pt x="2290" y="2296"/>
                            <a:pt x="2290" y="2296"/>
                          </a:cubicBezTo>
                          <a:cubicBezTo>
                            <a:pt x="2290" y="2296"/>
                            <a:pt x="2290" y="2295"/>
                            <a:pt x="2290" y="2295"/>
                          </a:cubicBezTo>
                          <a:cubicBezTo>
                            <a:pt x="2290" y="2295"/>
                            <a:pt x="2290" y="2296"/>
                            <a:pt x="2291" y="2296"/>
                          </a:cubicBezTo>
                          <a:cubicBezTo>
                            <a:pt x="2291" y="2296"/>
                            <a:pt x="2291" y="2296"/>
                            <a:pt x="2291" y="2296"/>
                          </a:cubicBezTo>
                          <a:cubicBezTo>
                            <a:pt x="2291" y="2296"/>
                            <a:pt x="2291" y="2296"/>
                            <a:pt x="2291" y="2296"/>
                          </a:cubicBezTo>
                          <a:cubicBezTo>
                            <a:pt x="2291" y="2296"/>
                            <a:pt x="2291" y="2296"/>
                            <a:pt x="2292" y="2296"/>
                          </a:cubicBezTo>
                          <a:cubicBezTo>
                            <a:pt x="2292" y="2296"/>
                            <a:pt x="2292" y="2296"/>
                            <a:pt x="2292" y="2296"/>
                          </a:cubicBezTo>
                          <a:cubicBezTo>
                            <a:pt x="2292" y="2296"/>
                            <a:pt x="2292" y="2296"/>
                            <a:pt x="2292" y="2296"/>
                          </a:cubicBezTo>
                          <a:cubicBezTo>
                            <a:pt x="2292" y="2296"/>
                            <a:pt x="2293" y="2296"/>
                            <a:pt x="2293" y="2296"/>
                          </a:cubicBezTo>
                          <a:cubicBezTo>
                            <a:pt x="2293" y="2296"/>
                            <a:pt x="2293" y="2296"/>
                            <a:pt x="2293" y="2296"/>
                          </a:cubicBezTo>
                          <a:cubicBezTo>
                            <a:pt x="2293" y="2296"/>
                            <a:pt x="2293" y="2295"/>
                            <a:pt x="2293" y="2295"/>
                          </a:cubicBezTo>
                          <a:cubicBezTo>
                            <a:pt x="2294" y="2295"/>
                            <a:pt x="2294" y="2296"/>
                            <a:pt x="2294" y="2296"/>
                          </a:cubicBezTo>
                          <a:cubicBezTo>
                            <a:pt x="2294" y="2296"/>
                            <a:pt x="2294" y="2296"/>
                            <a:pt x="2294" y="2296"/>
                          </a:cubicBezTo>
                          <a:cubicBezTo>
                            <a:pt x="2294" y="2296"/>
                            <a:pt x="2294" y="2296"/>
                            <a:pt x="2295" y="2296"/>
                          </a:cubicBezTo>
                          <a:cubicBezTo>
                            <a:pt x="2295" y="2296"/>
                            <a:pt x="2295" y="2296"/>
                            <a:pt x="2295" y="2296"/>
                          </a:cubicBezTo>
                          <a:cubicBezTo>
                            <a:pt x="2295" y="2296"/>
                            <a:pt x="2295" y="2295"/>
                            <a:pt x="2295" y="2295"/>
                          </a:cubicBezTo>
                          <a:cubicBezTo>
                            <a:pt x="2295" y="2295"/>
                            <a:pt x="2296" y="2296"/>
                            <a:pt x="2296" y="2296"/>
                          </a:cubicBezTo>
                          <a:cubicBezTo>
                            <a:pt x="2296" y="2296"/>
                            <a:pt x="2296" y="2296"/>
                            <a:pt x="2296" y="2296"/>
                          </a:cubicBezTo>
                          <a:cubicBezTo>
                            <a:pt x="2296" y="2296"/>
                            <a:pt x="2296" y="2296"/>
                            <a:pt x="2296" y="2296"/>
                          </a:cubicBezTo>
                          <a:cubicBezTo>
                            <a:pt x="2297" y="2296"/>
                            <a:pt x="2297" y="2295"/>
                            <a:pt x="2297" y="2295"/>
                          </a:cubicBezTo>
                          <a:cubicBezTo>
                            <a:pt x="2297" y="2295"/>
                            <a:pt x="2297" y="2296"/>
                            <a:pt x="2297" y="2296"/>
                          </a:cubicBezTo>
                          <a:cubicBezTo>
                            <a:pt x="2297" y="2296"/>
                            <a:pt x="2297" y="2296"/>
                            <a:pt x="2297" y="2296"/>
                          </a:cubicBezTo>
                          <a:cubicBezTo>
                            <a:pt x="2298" y="2296"/>
                            <a:pt x="2298" y="2296"/>
                            <a:pt x="2298" y="2296"/>
                          </a:cubicBezTo>
                          <a:cubicBezTo>
                            <a:pt x="2298" y="2296"/>
                            <a:pt x="2298" y="2296"/>
                            <a:pt x="2298" y="2296"/>
                          </a:cubicBezTo>
                          <a:cubicBezTo>
                            <a:pt x="2298" y="2296"/>
                            <a:pt x="2298" y="2296"/>
                            <a:pt x="2299" y="2296"/>
                          </a:cubicBezTo>
                          <a:cubicBezTo>
                            <a:pt x="2299" y="2296"/>
                            <a:pt x="2299" y="2295"/>
                            <a:pt x="2299" y="2295"/>
                          </a:cubicBezTo>
                          <a:cubicBezTo>
                            <a:pt x="2299" y="2295"/>
                            <a:pt x="2299" y="2295"/>
                            <a:pt x="2299" y="2295"/>
                          </a:cubicBezTo>
                          <a:cubicBezTo>
                            <a:pt x="2299" y="2296"/>
                            <a:pt x="2300" y="2296"/>
                            <a:pt x="2300" y="2296"/>
                          </a:cubicBezTo>
                          <a:cubicBezTo>
                            <a:pt x="2300" y="2296"/>
                            <a:pt x="2300" y="2296"/>
                            <a:pt x="2300" y="2296"/>
                          </a:cubicBezTo>
                          <a:cubicBezTo>
                            <a:pt x="2300" y="2296"/>
                            <a:pt x="2300" y="2296"/>
                            <a:pt x="2300" y="2296"/>
                          </a:cubicBezTo>
                          <a:cubicBezTo>
                            <a:pt x="2301" y="2296"/>
                            <a:pt x="2301" y="2296"/>
                            <a:pt x="2301" y="2295"/>
                          </a:cubicBezTo>
                          <a:cubicBezTo>
                            <a:pt x="2301" y="2295"/>
                            <a:pt x="2301" y="2296"/>
                            <a:pt x="2301" y="2296"/>
                          </a:cubicBezTo>
                          <a:cubicBezTo>
                            <a:pt x="2301" y="2296"/>
                            <a:pt x="2301" y="2296"/>
                            <a:pt x="2302" y="2296"/>
                          </a:cubicBezTo>
                          <a:cubicBezTo>
                            <a:pt x="2302" y="2296"/>
                            <a:pt x="2302" y="2296"/>
                            <a:pt x="2302" y="2296"/>
                          </a:cubicBezTo>
                          <a:cubicBezTo>
                            <a:pt x="2302" y="2296"/>
                            <a:pt x="2302" y="2296"/>
                            <a:pt x="2302" y="2296"/>
                          </a:cubicBezTo>
                          <a:cubicBezTo>
                            <a:pt x="2302" y="2296"/>
                            <a:pt x="2303" y="2296"/>
                            <a:pt x="2303" y="2296"/>
                          </a:cubicBezTo>
                          <a:cubicBezTo>
                            <a:pt x="2303" y="2296"/>
                            <a:pt x="2303" y="2295"/>
                            <a:pt x="2303" y="2295"/>
                          </a:cubicBezTo>
                          <a:cubicBezTo>
                            <a:pt x="2303" y="2296"/>
                            <a:pt x="2303" y="2296"/>
                            <a:pt x="2303" y="2296"/>
                          </a:cubicBezTo>
                          <a:cubicBezTo>
                            <a:pt x="2303" y="2296"/>
                            <a:pt x="2304" y="2296"/>
                            <a:pt x="2304" y="2296"/>
                          </a:cubicBezTo>
                          <a:cubicBezTo>
                            <a:pt x="2304" y="2296"/>
                            <a:pt x="2304" y="2295"/>
                            <a:pt x="2304" y="2295"/>
                          </a:cubicBezTo>
                          <a:cubicBezTo>
                            <a:pt x="2304" y="2295"/>
                            <a:pt x="2304" y="2295"/>
                            <a:pt x="2304" y="2295"/>
                          </a:cubicBezTo>
                          <a:cubicBezTo>
                            <a:pt x="2305" y="2295"/>
                            <a:pt x="2305" y="2295"/>
                            <a:pt x="2305" y="2295"/>
                          </a:cubicBezTo>
                          <a:cubicBezTo>
                            <a:pt x="2305" y="2295"/>
                            <a:pt x="2305" y="2295"/>
                            <a:pt x="2305" y="2296"/>
                          </a:cubicBezTo>
                          <a:cubicBezTo>
                            <a:pt x="2305" y="2296"/>
                            <a:pt x="2305" y="2296"/>
                            <a:pt x="2306" y="2296"/>
                          </a:cubicBezTo>
                          <a:cubicBezTo>
                            <a:pt x="2306" y="2296"/>
                            <a:pt x="2306" y="2296"/>
                            <a:pt x="2306" y="2296"/>
                          </a:cubicBezTo>
                          <a:cubicBezTo>
                            <a:pt x="2306" y="2296"/>
                            <a:pt x="2306" y="2295"/>
                            <a:pt x="2306" y="2295"/>
                          </a:cubicBezTo>
                          <a:cubicBezTo>
                            <a:pt x="2306" y="2295"/>
                            <a:pt x="2307" y="2295"/>
                            <a:pt x="2307" y="2295"/>
                          </a:cubicBezTo>
                          <a:cubicBezTo>
                            <a:pt x="2307" y="2295"/>
                            <a:pt x="2307" y="2295"/>
                            <a:pt x="2307" y="2295"/>
                          </a:cubicBezTo>
                          <a:cubicBezTo>
                            <a:pt x="2307" y="2295"/>
                            <a:pt x="2307" y="2295"/>
                            <a:pt x="2307" y="2295"/>
                          </a:cubicBezTo>
                          <a:cubicBezTo>
                            <a:pt x="2308" y="2295"/>
                            <a:pt x="2308" y="2295"/>
                            <a:pt x="2308" y="2295"/>
                          </a:cubicBezTo>
                          <a:cubicBezTo>
                            <a:pt x="2308" y="2295"/>
                            <a:pt x="2308" y="2296"/>
                            <a:pt x="2308" y="2296"/>
                          </a:cubicBezTo>
                          <a:cubicBezTo>
                            <a:pt x="2308" y="2296"/>
                            <a:pt x="2308" y="2295"/>
                            <a:pt x="2309" y="2295"/>
                          </a:cubicBezTo>
                          <a:cubicBezTo>
                            <a:pt x="2309" y="2295"/>
                            <a:pt x="2309" y="2296"/>
                            <a:pt x="2309" y="2296"/>
                          </a:cubicBezTo>
                          <a:cubicBezTo>
                            <a:pt x="2309" y="2296"/>
                            <a:pt x="2309" y="2296"/>
                            <a:pt x="2309" y="2296"/>
                          </a:cubicBezTo>
                          <a:cubicBezTo>
                            <a:pt x="2309" y="2295"/>
                            <a:pt x="2310" y="2295"/>
                            <a:pt x="2310" y="2295"/>
                          </a:cubicBezTo>
                          <a:cubicBezTo>
                            <a:pt x="2310" y="2295"/>
                            <a:pt x="2310" y="2295"/>
                            <a:pt x="2310" y="2296"/>
                          </a:cubicBezTo>
                          <a:cubicBezTo>
                            <a:pt x="2310" y="2296"/>
                            <a:pt x="2310" y="2296"/>
                            <a:pt x="2310" y="2296"/>
                          </a:cubicBezTo>
                          <a:cubicBezTo>
                            <a:pt x="2310" y="2296"/>
                            <a:pt x="2311" y="2296"/>
                            <a:pt x="2311" y="2296"/>
                          </a:cubicBezTo>
                          <a:cubicBezTo>
                            <a:pt x="2311" y="2296"/>
                            <a:pt x="2311" y="2296"/>
                            <a:pt x="2311" y="2296"/>
                          </a:cubicBezTo>
                          <a:cubicBezTo>
                            <a:pt x="2311" y="2295"/>
                            <a:pt x="2311" y="2295"/>
                            <a:pt x="2311" y="2295"/>
                          </a:cubicBezTo>
                          <a:cubicBezTo>
                            <a:pt x="2312" y="2295"/>
                            <a:pt x="2312" y="2295"/>
                            <a:pt x="2312" y="2296"/>
                          </a:cubicBezTo>
                          <a:cubicBezTo>
                            <a:pt x="2312" y="2296"/>
                            <a:pt x="2312" y="2296"/>
                            <a:pt x="2312" y="2296"/>
                          </a:cubicBezTo>
                          <a:cubicBezTo>
                            <a:pt x="2312" y="2296"/>
                            <a:pt x="2312" y="2296"/>
                            <a:pt x="2313" y="2296"/>
                          </a:cubicBezTo>
                          <a:cubicBezTo>
                            <a:pt x="2313" y="2296"/>
                            <a:pt x="2313" y="2296"/>
                            <a:pt x="2313" y="2296"/>
                          </a:cubicBezTo>
                          <a:cubicBezTo>
                            <a:pt x="2313" y="2296"/>
                            <a:pt x="2313" y="2295"/>
                            <a:pt x="2313" y="2295"/>
                          </a:cubicBezTo>
                          <a:cubicBezTo>
                            <a:pt x="2313" y="2295"/>
                            <a:pt x="2314" y="2295"/>
                            <a:pt x="2314" y="2295"/>
                          </a:cubicBezTo>
                          <a:cubicBezTo>
                            <a:pt x="2314" y="2295"/>
                            <a:pt x="2314" y="2296"/>
                            <a:pt x="2314" y="2296"/>
                          </a:cubicBezTo>
                          <a:cubicBezTo>
                            <a:pt x="2314" y="2296"/>
                            <a:pt x="2314" y="2296"/>
                            <a:pt x="2314" y="2296"/>
                          </a:cubicBezTo>
                          <a:cubicBezTo>
                            <a:pt x="2315" y="2296"/>
                            <a:pt x="2315" y="2296"/>
                            <a:pt x="2315" y="2296"/>
                          </a:cubicBezTo>
                          <a:cubicBezTo>
                            <a:pt x="2315" y="2296"/>
                            <a:pt x="2315" y="2296"/>
                            <a:pt x="2315" y="2296"/>
                          </a:cubicBezTo>
                          <a:cubicBezTo>
                            <a:pt x="2315" y="2296"/>
                            <a:pt x="2315" y="2296"/>
                            <a:pt x="2316" y="2296"/>
                          </a:cubicBezTo>
                          <a:cubicBezTo>
                            <a:pt x="2316" y="2295"/>
                            <a:pt x="2316" y="2295"/>
                            <a:pt x="2316" y="2295"/>
                          </a:cubicBezTo>
                          <a:cubicBezTo>
                            <a:pt x="2316" y="2295"/>
                            <a:pt x="2316" y="2296"/>
                            <a:pt x="2316" y="2296"/>
                          </a:cubicBezTo>
                          <a:cubicBezTo>
                            <a:pt x="2316" y="2296"/>
                            <a:pt x="2316" y="2296"/>
                            <a:pt x="2317" y="2296"/>
                          </a:cubicBezTo>
                          <a:cubicBezTo>
                            <a:pt x="2317" y="2296"/>
                            <a:pt x="2317" y="2296"/>
                            <a:pt x="2317" y="2296"/>
                          </a:cubicBezTo>
                          <a:cubicBezTo>
                            <a:pt x="2317" y="2296"/>
                            <a:pt x="2317" y="2296"/>
                            <a:pt x="2317" y="2296"/>
                          </a:cubicBezTo>
                          <a:cubicBezTo>
                            <a:pt x="2317" y="2296"/>
                            <a:pt x="2318" y="2296"/>
                            <a:pt x="2318" y="2296"/>
                          </a:cubicBezTo>
                          <a:cubicBezTo>
                            <a:pt x="2318" y="2296"/>
                            <a:pt x="2318" y="2296"/>
                            <a:pt x="2318" y="2296"/>
                          </a:cubicBezTo>
                          <a:cubicBezTo>
                            <a:pt x="2318" y="2296"/>
                            <a:pt x="2318" y="2296"/>
                            <a:pt x="2318" y="2296"/>
                          </a:cubicBezTo>
                          <a:cubicBezTo>
                            <a:pt x="2319" y="2296"/>
                            <a:pt x="2319" y="2296"/>
                            <a:pt x="2319" y="2296"/>
                          </a:cubicBezTo>
                          <a:cubicBezTo>
                            <a:pt x="2319" y="2296"/>
                            <a:pt x="2319" y="2296"/>
                            <a:pt x="2319" y="2296"/>
                          </a:cubicBezTo>
                          <a:cubicBezTo>
                            <a:pt x="2319" y="2296"/>
                            <a:pt x="2319" y="2296"/>
                            <a:pt x="2320" y="2296"/>
                          </a:cubicBezTo>
                          <a:cubicBezTo>
                            <a:pt x="2320" y="2296"/>
                            <a:pt x="2320" y="2296"/>
                            <a:pt x="2320" y="2296"/>
                          </a:cubicBezTo>
                          <a:cubicBezTo>
                            <a:pt x="2320" y="2296"/>
                            <a:pt x="2320" y="2296"/>
                            <a:pt x="2320" y="2296"/>
                          </a:cubicBezTo>
                          <a:cubicBezTo>
                            <a:pt x="2320" y="2296"/>
                            <a:pt x="2321" y="2296"/>
                            <a:pt x="2321" y="2296"/>
                          </a:cubicBezTo>
                          <a:cubicBezTo>
                            <a:pt x="2321" y="2296"/>
                            <a:pt x="2321" y="2296"/>
                            <a:pt x="2321" y="2296"/>
                          </a:cubicBezTo>
                          <a:cubicBezTo>
                            <a:pt x="2321" y="2296"/>
                            <a:pt x="2321" y="2296"/>
                            <a:pt x="2321" y="2296"/>
                          </a:cubicBezTo>
                          <a:cubicBezTo>
                            <a:pt x="2322" y="2296"/>
                            <a:pt x="2322" y="2296"/>
                            <a:pt x="2322" y="2296"/>
                          </a:cubicBezTo>
                          <a:cubicBezTo>
                            <a:pt x="2322" y="2296"/>
                            <a:pt x="2322" y="2295"/>
                            <a:pt x="2322" y="2295"/>
                          </a:cubicBezTo>
                          <a:cubicBezTo>
                            <a:pt x="2322" y="2295"/>
                            <a:pt x="2322" y="2296"/>
                            <a:pt x="2322" y="2296"/>
                          </a:cubicBezTo>
                          <a:cubicBezTo>
                            <a:pt x="2323" y="2296"/>
                            <a:pt x="2323" y="2296"/>
                            <a:pt x="2323" y="2296"/>
                          </a:cubicBezTo>
                          <a:cubicBezTo>
                            <a:pt x="2323" y="2296"/>
                            <a:pt x="2323" y="2296"/>
                            <a:pt x="2323" y="2296"/>
                          </a:cubicBezTo>
                          <a:cubicBezTo>
                            <a:pt x="2323" y="2296"/>
                            <a:pt x="2323" y="2296"/>
                            <a:pt x="2324" y="2296"/>
                          </a:cubicBezTo>
                          <a:cubicBezTo>
                            <a:pt x="2324" y="2296"/>
                            <a:pt x="2324" y="2296"/>
                            <a:pt x="2324" y="2296"/>
                          </a:cubicBezTo>
                          <a:cubicBezTo>
                            <a:pt x="2324" y="2296"/>
                            <a:pt x="2324" y="2296"/>
                            <a:pt x="2324" y="2296"/>
                          </a:cubicBezTo>
                          <a:cubicBezTo>
                            <a:pt x="2324" y="2296"/>
                            <a:pt x="2325" y="2296"/>
                            <a:pt x="2325" y="2296"/>
                          </a:cubicBezTo>
                          <a:cubicBezTo>
                            <a:pt x="2325" y="2296"/>
                            <a:pt x="2325" y="2296"/>
                            <a:pt x="2325" y="2296"/>
                          </a:cubicBezTo>
                          <a:cubicBezTo>
                            <a:pt x="2325" y="2296"/>
                            <a:pt x="2325" y="2296"/>
                            <a:pt x="2325" y="2296"/>
                          </a:cubicBezTo>
                          <a:cubicBezTo>
                            <a:pt x="2326" y="2296"/>
                            <a:pt x="2326" y="2296"/>
                            <a:pt x="2326" y="2296"/>
                          </a:cubicBezTo>
                          <a:cubicBezTo>
                            <a:pt x="2326" y="2296"/>
                            <a:pt x="2326" y="2296"/>
                            <a:pt x="2326" y="2296"/>
                          </a:cubicBezTo>
                          <a:cubicBezTo>
                            <a:pt x="2326" y="2296"/>
                            <a:pt x="2326" y="2296"/>
                            <a:pt x="2327" y="2296"/>
                          </a:cubicBezTo>
                          <a:cubicBezTo>
                            <a:pt x="2327" y="2296"/>
                            <a:pt x="2327" y="2296"/>
                            <a:pt x="2327" y="2297"/>
                          </a:cubicBezTo>
                          <a:cubicBezTo>
                            <a:pt x="2327" y="2297"/>
                            <a:pt x="2327" y="2297"/>
                            <a:pt x="2327" y="2297"/>
                          </a:cubicBezTo>
                          <a:cubicBezTo>
                            <a:pt x="2327" y="2296"/>
                            <a:pt x="2328" y="2296"/>
                            <a:pt x="2328" y="2296"/>
                          </a:cubicBezTo>
                          <a:cubicBezTo>
                            <a:pt x="2328" y="2296"/>
                            <a:pt x="2328" y="2296"/>
                            <a:pt x="2328" y="2296"/>
                          </a:cubicBezTo>
                          <a:cubicBezTo>
                            <a:pt x="2328" y="2296"/>
                            <a:pt x="2328" y="2297"/>
                            <a:pt x="2328" y="2297"/>
                          </a:cubicBezTo>
                          <a:cubicBezTo>
                            <a:pt x="2329" y="2297"/>
                            <a:pt x="2329" y="2296"/>
                            <a:pt x="2329" y="2296"/>
                          </a:cubicBezTo>
                          <a:cubicBezTo>
                            <a:pt x="2329" y="2296"/>
                            <a:pt x="2329" y="2296"/>
                            <a:pt x="2329" y="2296"/>
                          </a:cubicBezTo>
                          <a:cubicBezTo>
                            <a:pt x="2329" y="2296"/>
                            <a:pt x="2329" y="2297"/>
                            <a:pt x="2329" y="2297"/>
                          </a:cubicBezTo>
                          <a:cubicBezTo>
                            <a:pt x="2330" y="2297"/>
                            <a:pt x="2330" y="2296"/>
                            <a:pt x="2330" y="2296"/>
                          </a:cubicBezTo>
                          <a:cubicBezTo>
                            <a:pt x="2330" y="2296"/>
                            <a:pt x="2330" y="2297"/>
                            <a:pt x="2330" y="2297"/>
                          </a:cubicBezTo>
                          <a:cubicBezTo>
                            <a:pt x="2330" y="2297"/>
                            <a:pt x="2330" y="2296"/>
                            <a:pt x="2331" y="2296"/>
                          </a:cubicBezTo>
                          <a:cubicBezTo>
                            <a:pt x="2331" y="2296"/>
                            <a:pt x="2331" y="2296"/>
                            <a:pt x="2331" y="2296"/>
                          </a:cubicBezTo>
                          <a:cubicBezTo>
                            <a:pt x="2331" y="2296"/>
                            <a:pt x="2331" y="2296"/>
                            <a:pt x="2331" y="2297"/>
                          </a:cubicBezTo>
                          <a:cubicBezTo>
                            <a:pt x="2331" y="2297"/>
                            <a:pt x="2332" y="2297"/>
                            <a:pt x="2332" y="2297"/>
                          </a:cubicBezTo>
                          <a:cubicBezTo>
                            <a:pt x="2332" y="2297"/>
                            <a:pt x="2332" y="2296"/>
                            <a:pt x="2332" y="2296"/>
                          </a:cubicBezTo>
                          <a:cubicBezTo>
                            <a:pt x="2332" y="2296"/>
                            <a:pt x="2332" y="2296"/>
                            <a:pt x="2332" y="2296"/>
                          </a:cubicBezTo>
                          <a:cubicBezTo>
                            <a:pt x="2333" y="2296"/>
                            <a:pt x="2333" y="2296"/>
                            <a:pt x="2333" y="2296"/>
                          </a:cubicBezTo>
                          <a:cubicBezTo>
                            <a:pt x="2333" y="2296"/>
                            <a:pt x="2333" y="2296"/>
                            <a:pt x="2333" y="2296"/>
                          </a:cubicBezTo>
                          <a:cubicBezTo>
                            <a:pt x="2333" y="2296"/>
                            <a:pt x="2333" y="2296"/>
                            <a:pt x="2334" y="2296"/>
                          </a:cubicBezTo>
                          <a:cubicBezTo>
                            <a:pt x="2334" y="2296"/>
                            <a:pt x="2334" y="2296"/>
                            <a:pt x="2334" y="2296"/>
                          </a:cubicBezTo>
                          <a:cubicBezTo>
                            <a:pt x="2334" y="2296"/>
                            <a:pt x="2334" y="2296"/>
                            <a:pt x="2334" y="2296"/>
                          </a:cubicBezTo>
                          <a:cubicBezTo>
                            <a:pt x="2334" y="2296"/>
                            <a:pt x="2335" y="2296"/>
                            <a:pt x="2335" y="2296"/>
                          </a:cubicBezTo>
                          <a:cubicBezTo>
                            <a:pt x="2335" y="2296"/>
                            <a:pt x="2335" y="2296"/>
                            <a:pt x="2335" y="2296"/>
                          </a:cubicBezTo>
                          <a:cubicBezTo>
                            <a:pt x="2335" y="2296"/>
                            <a:pt x="2335" y="2297"/>
                            <a:pt x="2335" y="2297"/>
                          </a:cubicBezTo>
                          <a:cubicBezTo>
                            <a:pt x="2335" y="2297"/>
                            <a:pt x="2336" y="2296"/>
                            <a:pt x="2336" y="2296"/>
                          </a:cubicBezTo>
                          <a:cubicBezTo>
                            <a:pt x="2336" y="2296"/>
                            <a:pt x="2336" y="2297"/>
                            <a:pt x="2336" y="2297"/>
                          </a:cubicBezTo>
                          <a:cubicBezTo>
                            <a:pt x="2336" y="2297"/>
                            <a:pt x="2336" y="2297"/>
                            <a:pt x="2336" y="2297"/>
                          </a:cubicBezTo>
                          <a:cubicBezTo>
                            <a:pt x="2337" y="2297"/>
                            <a:pt x="2337" y="2297"/>
                            <a:pt x="2337" y="2297"/>
                          </a:cubicBezTo>
                          <a:cubicBezTo>
                            <a:pt x="2337" y="2297"/>
                            <a:pt x="2337" y="2296"/>
                            <a:pt x="2337" y="2297"/>
                          </a:cubicBezTo>
                          <a:cubicBezTo>
                            <a:pt x="2337" y="2297"/>
                            <a:pt x="2337" y="2297"/>
                            <a:pt x="2338" y="2297"/>
                          </a:cubicBezTo>
                          <a:cubicBezTo>
                            <a:pt x="2338" y="2297"/>
                            <a:pt x="2338" y="2297"/>
                            <a:pt x="2338" y="2297"/>
                          </a:cubicBezTo>
                          <a:cubicBezTo>
                            <a:pt x="2338" y="2297"/>
                            <a:pt x="2338" y="2297"/>
                            <a:pt x="2338" y="2297"/>
                          </a:cubicBezTo>
                          <a:cubicBezTo>
                            <a:pt x="2338" y="2296"/>
                            <a:pt x="2339" y="2297"/>
                            <a:pt x="2339" y="2296"/>
                          </a:cubicBezTo>
                          <a:cubicBezTo>
                            <a:pt x="2339" y="2296"/>
                            <a:pt x="2339" y="2296"/>
                            <a:pt x="2339" y="2296"/>
                          </a:cubicBezTo>
                          <a:cubicBezTo>
                            <a:pt x="2339" y="2296"/>
                            <a:pt x="2339" y="2296"/>
                            <a:pt x="2339" y="2297"/>
                          </a:cubicBezTo>
                          <a:cubicBezTo>
                            <a:pt x="2340" y="2297"/>
                            <a:pt x="2340" y="2297"/>
                            <a:pt x="2340" y="2297"/>
                          </a:cubicBezTo>
                          <a:cubicBezTo>
                            <a:pt x="2340" y="2297"/>
                            <a:pt x="2340" y="2296"/>
                            <a:pt x="2340" y="2296"/>
                          </a:cubicBezTo>
                          <a:cubicBezTo>
                            <a:pt x="2340" y="2296"/>
                            <a:pt x="2340" y="2296"/>
                            <a:pt x="2341" y="2296"/>
                          </a:cubicBezTo>
                          <a:cubicBezTo>
                            <a:pt x="2341" y="2296"/>
                            <a:pt x="2341" y="2296"/>
                            <a:pt x="2341" y="2296"/>
                          </a:cubicBezTo>
                          <a:cubicBezTo>
                            <a:pt x="2341" y="2296"/>
                            <a:pt x="2341" y="2296"/>
                            <a:pt x="2341" y="2296"/>
                          </a:cubicBezTo>
                          <a:cubicBezTo>
                            <a:pt x="2341" y="2296"/>
                            <a:pt x="2341" y="2296"/>
                            <a:pt x="2342" y="2296"/>
                          </a:cubicBezTo>
                          <a:cubicBezTo>
                            <a:pt x="2342" y="2296"/>
                            <a:pt x="2342" y="2296"/>
                            <a:pt x="2342" y="2296"/>
                          </a:cubicBezTo>
                          <a:cubicBezTo>
                            <a:pt x="2342" y="2296"/>
                            <a:pt x="2342" y="2297"/>
                            <a:pt x="2342" y="2297"/>
                          </a:cubicBezTo>
                          <a:cubicBezTo>
                            <a:pt x="2342" y="2297"/>
                            <a:pt x="2343" y="2297"/>
                            <a:pt x="2343" y="2297"/>
                          </a:cubicBezTo>
                          <a:cubicBezTo>
                            <a:pt x="2343" y="2296"/>
                            <a:pt x="2343" y="2297"/>
                            <a:pt x="2343" y="2296"/>
                          </a:cubicBezTo>
                          <a:cubicBezTo>
                            <a:pt x="2343" y="2296"/>
                            <a:pt x="2343" y="2296"/>
                            <a:pt x="2343" y="2296"/>
                          </a:cubicBezTo>
                          <a:cubicBezTo>
                            <a:pt x="2344" y="2296"/>
                            <a:pt x="2344" y="2296"/>
                            <a:pt x="2344" y="2296"/>
                          </a:cubicBezTo>
                          <a:cubicBezTo>
                            <a:pt x="2344" y="2296"/>
                            <a:pt x="2344" y="2297"/>
                            <a:pt x="2344" y="2297"/>
                          </a:cubicBezTo>
                          <a:cubicBezTo>
                            <a:pt x="2344" y="2297"/>
                            <a:pt x="2344" y="2297"/>
                            <a:pt x="2345" y="2297"/>
                          </a:cubicBezTo>
                          <a:cubicBezTo>
                            <a:pt x="2345" y="2297"/>
                            <a:pt x="2345" y="2297"/>
                            <a:pt x="2345" y="2297"/>
                          </a:cubicBezTo>
                          <a:cubicBezTo>
                            <a:pt x="2345" y="2297"/>
                            <a:pt x="2345" y="2297"/>
                            <a:pt x="2345" y="2297"/>
                          </a:cubicBezTo>
                          <a:cubicBezTo>
                            <a:pt x="2345" y="2297"/>
                            <a:pt x="2346" y="2297"/>
                            <a:pt x="2346" y="2297"/>
                          </a:cubicBezTo>
                          <a:cubicBezTo>
                            <a:pt x="2346" y="2297"/>
                            <a:pt x="2346" y="2297"/>
                            <a:pt x="2346" y="2297"/>
                          </a:cubicBezTo>
                          <a:cubicBezTo>
                            <a:pt x="2346" y="2297"/>
                            <a:pt x="2346" y="2297"/>
                            <a:pt x="2346" y="2296"/>
                          </a:cubicBezTo>
                          <a:cubicBezTo>
                            <a:pt x="2347" y="2296"/>
                            <a:pt x="2347" y="2296"/>
                            <a:pt x="2347" y="2296"/>
                          </a:cubicBezTo>
                          <a:cubicBezTo>
                            <a:pt x="2347" y="2296"/>
                            <a:pt x="2347" y="2296"/>
                            <a:pt x="2347" y="2296"/>
                          </a:cubicBezTo>
                          <a:cubicBezTo>
                            <a:pt x="2347" y="2296"/>
                            <a:pt x="2347" y="2297"/>
                            <a:pt x="2347" y="2296"/>
                          </a:cubicBezTo>
                          <a:cubicBezTo>
                            <a:pt x="2348" y="2296"/>
                            <a:pt x="2348" y="2296"/>
                            <a:pt x="2348" y="2296"/>
                          </a:cubicBezTo>
                          <a:cubicBezTo>
                            <a:pt x="2348" y="2296"/>
                            <a:pt x="2348" y="2297"/>
                            <a:pt x="2348" y="2297"/>
                          </a:cubicBezTo>
                          <a:cubicBezTo>
                            <a:pt x="2348" y="2297"/>
                            <a:pt x="2348" y="2297"/>
                            <a:pt x="2349" y="2296"/>
                          </a:cubicBezTo>
                          <a:cubicBezTo>
                            <a:pt x="2349" y="2296"/>
                            <a:pt x="2349" y="2296"/>
                            <a:pt x="2349" y="2296"/>
                          </a:cubicBezTo>
                          <a:cubicBezTo>
                            <a:pt x="2349" y="2296"/>
                            <a:pt x="2349" y="2296"/>
                            <a:pt x="2349" y="2296"/>
                          </a:cubicBezTo>
                          <a:cubicBezTo>
                            <a:pt x="2349" y="2296"/>
                            <a:pt x="2350" y="2296"/>
                            <a:pt x="2350" y="2296"/>
                          </a:cubicBezTo>
                          <a:cubicBezTo>
                            <a:pt x="2350" y="2296"/>
                            <a:pt x="2350" y="2296"/>
                            <a:pt x="2350" y="2297"/>
                          </a:cubicBezTo>
                          <a:cubicBezTo>
                            <a:pt x="2350" y="2297"/>
                            <a:pt x="2350" y="2296"/>
                            <a:pt x="2350" y="2296"/>
                          </a:cubicBezTo>
                          <a:cubicBezTo>
                            <a:pt x="2351" y="2296"/>
                            <a:pt x="2351" y="2296"/>
                            <a:pt x="2351" y="2296"/>
                          </a:cubicBezTo>
                          <a:cubicBezTo>
                            <a:pt x="2351" y="2296"/>
                            <a:pt x="2351" y="2297"/>
                            <a:pt x="2351" y="2297"/>
                          </a:cubicBezTo>
                          <a:cubicBezTo>
                            <a:pt x="2351" y="2297"/>
                            <a:pt x="2351" y="2297"/>
                            <a:pt x="2352" y="2296"/>
                          </a:cubicBezTo>
                          <a:cubicBezTo>
                            <a:pt x="2352" y="2296"/>
                            <a:pt x="2352" y="2296"/>
                            <a:pt x="2352" y="2296"/>
                          </a:cubicBezTo>
                          <a:cubicBezTo>
                            <a:pt x="2352" y="2296"/>
                            <a:pt x="2352" y="2297"/>
                            <a:pt x="2352" y="2297"/>
                          </a:cubicBezTo>
                          <a:cubicBezTo>
                            <a:pt x="2352" y="2297"/>
                            <a:pt x="2353" y="2297"/>
                            <a:pt x="2353" y="2297"/>
                          </a:cubicBezTo>
                          <a:cubicBezTo>
                            <a:pt x="2353" y="2297"/>
                            <a:pt x="2353" y="2297"/>
                            <a:pt x="2353" y="2297"/>
                          </a:cubicBezTo>
                          <a:cubicBezTo>
                            <a:pt x="2353" y="2297"/>
                            <a:pt x="2353" y="2297"/>
                            <a:pt x="2353" y="2297"/>
                          </a:cubicBezTo>
                          <a:cubicBezTo>
                            <a:pt x="2354" y="2297"/>
                            <a:pt x="2354" y="2297"/>
                            <a:pt x="2354" y="2297"/>
                          </a:cubicBezTo>
                          <a:cubicBezTo>
                            <a:pt x="2354" y="2297"/>
                            <a:pt x="2354" y="2297"/>
                            <a:pt x="2354" y="2297"/>
                          </a:cubicBezTo>
                          <a:cubicBezTo>
                            <a:pt x="2354" y="2297"/>
                            <a:pt x="2354" y="2297"/>
                            <a:pt x="2354" y="2297"/>
                          </a:cubicBezTo>
                          <a:cubicBezTo>
                            <a:pt x="2355" y="2297"/>
                            <a:pt x="2355" y="2297"/>
                            <a:pt x="2355" y="2297"/>
                          </a:cubicBezTo>
                          <a:cubicBezTo>
                            <a:pt x="2355" y="2297"/>
                            <a:pt x="2355" y="2296"/>
                            <a:pt x="2355" y="2296"/>
                          </a:cubicBezTo>
                          <a:cubicBezTo>
                            <a:pt x="2355" y="2296"/>
                            <a:pt x="2355" y="2296"/>
                            <a:pt x="2356" y="2296"/>
                          </a:cubicBezTo>
                          <a:cubicBezTo>
                            <a:pt x="2356" y="2297"/>
                            <a:pt x="2356" y="2297"/>
                            <a:pt x="2356" y="2297"/>
                          </a:cubicBezTo>
                          <a:cubicBezTo>
                            <a:pt x="2356" y="2297"/>
                            <a:pt x="2356" y="2297"/>
                            <a:pt x="2356" y="2297"/>
                          </a:cubicBezTo>
                          <a:cubicBezTo>
                            <a:pt x="2356" y="2296"/>
                            <a:pt x="2357" y="2296"/>
                            <a:pt x="2357" y="2296"/>
                          </a:cubicBezTo>
                          <a:cubicBezTo>
                            <a:pt x="2357" y="2296"/>
                            <a:pt x="2357" y="2296"/>
                            <a:pt x="2357" y="2296"/>
                          </a:cubicBezTo>
                          <a:cubicBezTo>
                            <a:pt x="2357" y="2296"/>
                            <a:pt x="2357" y="2296"/>
                            <a:pt x="2357" y="2296"/>
                          </a:cubicBezTo>
                          <a:cubicBezTo>
                            <a:pt x="2358" y="2296"/>
                            <a:pt x="2358" y="2296"/>
                            <a:pt x="2358" y="2296"/>
                          </a:cubicBezTo>
                          <a:cubicBezTo>
                            <a:pt x="2358" y="2296"/>
                            <a:pt x="2358" y="2296"/>
                            <a:pt x="2358" y="2296"/>
                          </a:cubicBezTo>
                          <a:cubicBezTo>
                            <a:pt x="2358" y="2296"/>
                            <a:pt x="2358" y="2296"/>
                            <a:pt x="2359" y="2296"/>
                          </a:cubicBezTo>
                          <a:cubicBezTo>
                            <a:pt x="2359" y="2296"/>
                            <a:pt x="2359" y="2296"/>
                            <a:pt x="2359" y="2296"/>
                          </a:cubicBezTo>
                          <a:cubicBezTo>
                            <a:pt x="2359" y="2296"/>
                            <a:pt x="2359" y="2296"/>
                            <a:pt x="2359" y="2296"/>
                          </a:cubicBezTo>
                          <a:cubicBezTo>
                            <a:pt x="2359" y="2296"/>
                            <a:pt x="2360" y="2296"/>
                            <a:pt x="2360" y="2296"/>
                          </a:cubicBezTo>
                          <a:cubicBezTo>
                            <a:pt x="2360" y="2296"/>
                            <a:pt x="2360" y="2296"/>
                            <a:pt x="2360" y="2296"/>
                          </a:cubicBezTo>
                          <a:cubicBezTo>
                            <a:pt x="2360" y="2296"/>
                            <a:pt x="2360" y="2296"/>
                            <a:pt x="2360" y="2296"/>
                          </a:cubicBezTo>
                          <a:cubicBezTo>
                            <a:pt x="2360" y="2296"/>
                            <a:pt x="2361" y="2296"/>
                            <a:pt x="2361" y="2296"/>
                          </a:cubicBezTo>
                          <a:cubicBezTo>
                            <a:pt x="2361" y="2296"/>
                            <a:pt x="2361" y="2296"/>
                            <a:pt x="2361" y="2296"/>
                          </a:cubicBezTo>
                          <a:cubicBezTo>
                            <a:pt x="2361" y="2296"/>
                            <a:pt x="2361" y="2296"/>
                            <a:pt x="2361" y="2296"/>
                          </a:cubicBezTo>
                          <a:cubicBezTo>
                            <a:pt x="2362" y="2296"/>
                            <a:pt x="2362" y="2296"/>
                            <a:pt x="2362" y="2296"/>
                          </a:cubicBezTo>
                          <a:cubicBezTo>
                            <a:pt x="2362" y="2296"/>
                            <a:pt x="2362" y="2296"/>
                            <a:pt x="2362" y="2296"/>
                          </a:cubicBezTo>
                          <a:cubicBezTo>
                            <a:pt x="2362" y="2296"/>
                            <a:pt x="2362" y="2296"/>
                            <a:pt x="2363" y="2296"/>
                          </a:cubicBezTo>
                          <a:cubicBezTo>
                            <a:pt x="2363" y="2296"/>
                            <a:pt x="2363" y="2296"/>
                            <a:pt x="2363" y="2296"/>
                          </a:cubicBezTo>
                          <a:cubicBezTo>
                            <a:pt x="2363" y="2296"/>
                            <a:pt x="2363" y="2297"/>
                            <a:pt x="2363" y="2297"/>
                          </a:cubicBezTo>
                          <a:cubicBezTo>
                            <a:pt x="2363" y="2297"/>
                            <a:pt x="2364" y="2296"/>
                            <a:pt x="2364" y="2296"/>
                          </a:cubicBezTo>
                          <a:cubicBezTo>
                            <a:pt x="2364" y="2296"/>
                            <a:pt x="2364" y="2296"/>
                            <a:pt x="2364" y="2296"/>
                          </a:cubicBezTo>
                          <a:cubicBezTo>
                            <a:pt x="2364" y="2296"/>
                            <a:pt x="2364" y="2296"/>
                            <a:pt x="2364" y="2296"/>
                          </a:cubicBezTo>
                          <a:cubicBezTo>
                            <a:pt x="2365" y="2296"/>
                            <a:pt x="2365" y="2296"/>
                            <a:pt x="2365" y="2296"/>
                          </a:cubicBezTo>
                          <a:cubicBezTo>
                            <a:pt x="2365" y="2296"/>
                            <a:pt x="2365" y="2296"/>
                            <a:pt x="2365" y="2296"/>
                          </a:cubicBezTo>
                          <a:cubicBezTo>
                            <a:pt x="2365" y="2296"/>
                            <a:pt x="2365" y="2296"/>
                            <a:pt x="2366" y="2296"/>
                          </a:cubicBezTo>
                          <a:cubicBezTo>
                            <a:pt x="2366" y="2296"/>
                            <a:pt x="2366" y="2296"/>
                            <a:pt x="2366" y="2296"/>
                          </a:cubicBezTo>
                          <a:cubicBezTo>
                            <a:pt x="2366" y="2296"/>
                            <a:pt x="2366" y="2296"/>
                            <a:pt x="2366" y="2296"/>
                          </a:cubicBezTo>
                          <a:cubicBezTo>
                            <a:pt x="2366" y="2296"/>
                            <a:pt x="2366" y="2296"/>
                            <a:pt x="2367" y="2296"/>
                          </a:cubicBezTo>
                          <a:cubicBezTo>
                            <a:pt x="2367" y="2296"/>
                            <a:pt x="2367" y="2296"/>
                            <a:pt x="2367" y="2296"/>
                          </a:cubicBezTo>
                          <a:cubicBezTo>
                            <a:pt x="2367" y="2296"/>
                            <a:pt x="2367" y="2296"/>
                            <a:pt x="2367" y="2296"/>
                          </a:cubicBezTo>
                          <a:cubicBezTo>
                            <a:pt x="2367" y="2296"/>
                            <a:pt x="2368" y="2296"/>
                            <a:pt x="2368" y="2296"/>
                          </a:cubicBezTo>
                          <a:cubicBezTo>
                            <a:pt x="2368" y="2296"/>
                            <a:pt x="2368" y="2296"/>
                            <a:pt x="2368" y="2296"/>
                          </a:cubicBezTo>
                          <a:cubicBezTo>
                            <a:pt x="2368" y="2296"/>
                            <a:pt x="2368" y="2296"/>
                            <a:pt x="2368" y="2296"/>
                          </a:cubicBezTo>
                          <a:cubicBezTo>
                            <a:pt x="2369" y="2296"/>
                            <a:pt x="2369" y="2296"/>
                            <a:pt x="2369" y="2296"/>
                          </a:cubicBezTo>
                          <a:cubicBezTo>
                            <a:pt x="2369" y="2296"/>
                            <a:pt x="2369" y="2296"/>
                            <a:pt x="2369" y="2296"/>
                          </a:cubicBezTo>
                          <a:cubicBezTo>
                            <a:pt x="2369" y="2296"/>
                            <a:pt x="2369" y="2296"/>
                            <a:pt x="2370" y="2296"/>
                          </a:cubicBezTo>
                          <a:cubicBezTo>
                            <a:pt x="2370" y="2296"/>
                            <a:pt x="2370" y="2297"/>
                            <a:pt x="2370" y="2297"/>
                          </a:cubicBezTo>
                          <a:cubicBezTo>
                            <a:pt x="2370" y="2297"/>
                            <a:pt x="2370" y="2297"/>
                            <a:pt x="2370" y="2296"/>
                          </a:cubicBezTo>
                          <a:cubicBezTo>
                            <a:pt x="2370" y="2296"/>
                            <a:pt x="2371" y="2296"/>
                            <a:pt x="2371" y="2296"/>
                          </a:cubicBezTo>
                          <a:cubicBezTo>
                            <a:pt x="2371" y="2296"/>
                            <a:pt x="2371" y="2296"/>
                            <a:pt x="2371" y="2296"/>
                          </a:cubicBezTo>
                          <a:cubicBezTo>
                            <a:pt x="2371" y="2296"/>
                            <a:pt x="2371" y="2297"/>
                            <a:pt x="2371" y="2297"/>
                          </a:cubicBezTo>
                          <a:cubicBezTo>
                            <a:pt x="2372" y="2297"/>
                            <a:pt x="2372" y="2297"/>
                            <a:pt x="2372" y="2296"/>
                          </a:cubicBezTo>
                          <a:cubicBezTo>
                            <a:pt x="2372" y="2296"/>
                            <a:pt x="2372" y="2296"/>
                            <a:pt x="2372" y="2296"/>
                          </a:cubicBezTo>
                          <a:cubicBezTo>
                            <a:pt x="2372" y="2296"/>
                            <a:pt x="2372" y="2296"/>
                            <a:pt x="2372" y="2296"/>
                          </a:cubicBezTo>
                          <a:cubicBezTo>
                            <a:pt x="2373" y="2297"/>
                            <a:pt x="2373" y="2297"/>
                            <a:pt x="2373" y="2297"/>
                          </a:cubicBezTo>
                          <a:cubicBezTo>
                            <a:pt x="2373" y="2297"/>
                            <a:pt x="2373" y="2296"/>
                            <a:pt x="2373" y="2296"/>
                          </a:cubicBezTo>
                          <a:cubicBezTo>
                            <a:pt x="2373" y="2296"/>
                            <a:pt x="2373" y="2297"/>
                            <a:pt x="2374" y="2297"/>
                          </a:cubicBezTo>
                          <a:cubicBezTo>
                            <a:pt x="2374" y="2297"/>
                            <a:pt x="2374" y="2297"/>
                            <a:pt x="2374" y="2297"/>
                          </a:cubicBezTo>
                          <a:cubicBezTo>
                            <a:pt x="2374" y="2297"/>
                            <a:pt x="2374" y="2297"/>
                            <a:pt x="2374" y="2297"/>
                          </a:cubicBezTo>
                          <a:cubicBezTo>
                            <a:pt x="2374" y="2297"/>
                            <a:pt x="2375" y="2297"/>
                            <a:pt x="2375" y="2297"/>
                          </a:cubicBezTo>
                          <a:cubicBezTo>
                            <a:pt x="2375" y="2297"/>
                            <a:pt x="2375" y="2296"/>
                            <a:pt x="2375" y="2296"/>
                          </a:cubicBezTo>
                          <a:cubicBezTo>
                            <a:pt x="2375" y="2296"/>
                            <a:pt x="2375" y="2297"/>
                            <a:pt x="2375" y="2297"/>
                          </a:cubicBezTo>
                          <a:cubicBezTo>
                            <a:pt x="2376" y="2297"/>
                            <a:pt x="2376" y="2296"/>
                            <a:pt x="2376" y="2296"/>
                          </a:cubicBezTo>
                          <a:cubicBezTo>
                            <a:pt x="2376" y="2296"/>
                            <a:pt x="2376" y="2297"/>
                            <a:pt x="2376" y="2297"/>
                          </a:cubicBezTo>
                          <a:cubicBezTo>
                            <a:pt x="2376" y="2297"/>
                            <a:pt x="2376" y="2296"/>
                            <a:pt x="2377" y="2296"/>
                          </a:cubicBezTo>
                          <a:cubicBezTo>
                            <a:pt x="2377" y="2296"/>
                            <a:pt x="2377" y="2297"/>
                            <a:pt x="2377" y="2297"/>
                          </a:cubicBezTo>
                          <a:cubicBezTo>
                            <a:pt x="2377" y="2297"/>
                            <a:pt x="2377" y="2297"/>
                            <a:pt x="2377" y="2297"/>
                          </a:cubicBezTo>
                          <a:cubicBezTo>
                            <a:pt x="2377" y="2297"/>
                            <a:pt x="2378" y="2297"/>
                            <a:pt x="2378" y="2297"/>
                          </a:cubicBezTo>
                          <a:cubicBezTo>
                            <a:pt x="2378" y="2297"/>
                            <a:pt x="2378" y="2297"/>
                            <a:pt x="2378" y="2297"/>
                          </a:cubicBezTo>
                          <a:cubicBezTo>
                            <a:pt x="2378" y="2296"/>
                            <a:pt x="2378" y="2296"/>
                            <a:pt x="2378" y="2296"/>
                          </a:cubicBezTo>
                          <a:cubicBezTo>
                            <a:pt x="2379" y="2296"/>
                            <a:pt x="2379" y="2297"/>
                            <a:pt x="2379" y="2297"/>
                          </a:cubicBezTo>
                          <a:cubicBezTo>
                            <a:pt x="2379" y="2297"/>
                            <a:pt x="2379" y="2297"/>
                            <a:pt x="2379" y="2297"/>
                          </a:cubicBezTo>
                          <a:cubicBezTo>
                            <a:pt x="2379" y="2297"/>
                            <a:pt x="2379" y="2297"/>
                            <a:pt x="2379" y="2297"/>
                          </a:cubicBezTo>
                          <a:cubicBezTo>
                            <a:pt x="2380" y="2297"/>
                            <a:pt x="2380" y="2297"/>
                            <a:pt x="2380" y="2297"/>
                          </a:cubicBezTo>
                          <a:cubicBezTo>
                            <a:pt x="2380" y="2296"/>
                            <a:pt x="2380" y="2296"/>
                            <a:pt x="2380" y="2296"/>
                          </a:cubicBezTo>
                          <a:cubicBezTo>
                            <a:pt x="2380" y="2296"/>
                            <a:pt x="2380" y="2296"/>
                            <a:pt x="2381" y="2296"/>
                          </a:cubicBezTo>
                          <a:cubicBezTo>
                            <a:pt x="2381" y="2296"/>
                            <a:pt x="2381" y="2296"/>
                            <a:pt x="2381" y="2296"/>
                          </a:cubicBezTo>
                          <a:cubicBezTo>
                            <a:pt x="2381" y="2296"/>
                            <a:pt x="2381" y="2296"/>
                            <a:pt x="2381" y="2296"/>
                          </a:cubicBezTo>
                          <a:cubicBezTo>
                            <a:pt x="2381" y="2296"/>
                            <a:pt x="2382" y="2296"/>
                            <a:pt x="2382" y="2296"/>
                          </a:cubicBezTo>
                          <a:cubicBezTo>
                            <a:pt x="2382" y="2296"/>
                            <a:pt x="2382" y="2296"/>
                            <a:pt x="2382" y="2296"/>
                          </a:cubicBezTo>
                          <a:cubicBezTo>
                            <a:pt x="2382" y="2296"/>
                            <a:pt x="2382" y="2296"/>
                            <a:pt x="2382" y="2296"/>
                          </a:cubicBezTo>
                          <a:cubicBezTo>
                            <a:pt x="2383" y="2296"/>
                            <a:pt x="2383" y="2296"/>
                            <a:pt x="2383" y="2296"/>
                          </a:cubicBezTo>
                          <a:cubicBezTo>
                            <a:pt x="2383" y="2296"/>
                            <a:pt x="2383" y="2296"/>
                            <a:pt x="2383" y="2296"/>
                          </a:cubicBezTo>
                          <a:cubicBezTo>
                            <a:pt x="2383" y="2296"/>
                            <a:pt x="2383" y="2296"/>
                            <a:pt x="2384" y="2296"/>
                          </a:cubicBezTo>
                          <a:cubicBezTo>
                            <a:pt x="2384" y="2296"/>
                            <a:pt x="2384" y="2296"/>
                            <a:pt x="2384" y="2296"/>
                          </a:cubicBezTo>
                          <a:cubicBezTo>
                            <a:pt x="2384" y="2296"/>
                            <a:pt x="2384" y="2296"/>
                            <a:pt x="2384" y="2296"/>
                          </a:cubicBezTo>
                          <a:cubicBezTo>
                            <a:pt x="2384" y="2296"/>
                            <a:pt x="2385" y="2296"/>
                            <a:pt x="2385" y="2296"/>
                          </a:cubicBezTo>
                          <a:cubicBezTo>
                            <a:pt x="2385" y="2296"/>
                            <a:pt x="2385" y="2296"/>
                            <a:pt x="2385" y="2296"/>
                          </a:cubicBezTo>
                          <a:cubicBezTo>
                            <a:pt x="2385" y="2296"/>
                            <a:pt x="2385" y="2296"/>
                            <a:pt x="2385" y="2296"/>
                          </a:cubicBezTo>
                          <a:cubicBezTo>
                            <a:pt x="2385" y="2296"/>
                            <a:pt x="2386" y="2296"/>
                            <a:pt x="2386" y="2296"/>
                          </a:cubicBezTo>
                          <a:cubicBezTo>
                            <a:pt x="2386" y="2296"/>
                            <a:pt x="2386" y="2296"/>
                            <a:pt x="2386" y="2296"/>
                          </a:cubicBezTo>
                          <a:cubicBezTo>
                            <a:pt x="2386" y="2296"/>
                            <a:pt x="2386" y="2296"/>
                            <a:pt x="2386" y="2296"/>
                          </a:cubicBezTo>
                          <a:cubicBezTo>
                            <a:pt x="2387" y="2296"/>
                            <a:pt x="2387" y="2296"/>
                            <a:pt x="2387" y="2296"/>
                          </a:cubicBezTo>
                          <a:cubicBezTo>
                            <a:pt x="2387" y="2296"/>
                            <a:pt x="2387" y="2296"/>
                            <a:pt x="2387" y="2296"/>
                          </a:cubicBezTo>
                          <a:cubicBezTo>
                            <a:pt x="2387" y="2296"/>
                            <a:pt x="2387" y="2296"/>
                            <a:pt x="2388" y="2296"/>
                          </a:cubicBezTo>
                          <a:cubicBezTo>
                            <a:pt x="2388" y="2296"/>
                            <a:pt x="2388" y="2296"/>
                            <a:pt x="2388" y="2296"/>
                          </a:cubicBezTo>
                          <a:cubicBezTo>
                            <a:pt x="2388" y="2296"/>
                            <a:pt x="2388" y="2295"/>
                            <a:pt x="2388" y="2295"/>
                          </a:cubicBezTo>
                          <a:cubicBezTo>
                            <a:pt x="2388" y="2295"/>
                            <a:pt x="2389" y="2296"/>
                            <a:pt x="2389" y="2296"/>
                          </a:cubicBezTo>
                          <a:cubicBezTo>
                            <a:pt x="2389" y="2296"/>
                            <a:pt x="2389" y="2295"/>
                            <a:pt x="2389" y="2295"/>
                          </a:cubicBezTo>
                          <a:cubicBezTo>
                            <a:pt x="2389" y="2295"/>
                            <a:pt x="2389" y="2296"/>
                            <a:pt x="2389" y="2296"/>
                          </a:cubicBezTo>
                          <a:cubicBezTo>
                            <a:pt x="2390" y="2296"/>
                            <a:pt x="2390" y="2295"/>
                            <a:pt x="2390" y="2295"/>
                          </a:cubicBezTo>
                          <a:cubicBezTo>
                            <a:pt x="2390" y="2295"/>
                            <a:pt x="2390" y="2296"/>
                            <a:pt x="2390" y="2296"/>
                          </a:cubicBezTo>
                          <a:cubicBezTo>
                            <a:pt x="2390" y="2296"/>
                            <a:pt x="2390" y="2295"/>
                            <a:pt x="2391" y="2295"/>
                          </a:cubicBezTo>
                          <a:cubicBezTo>
                            <a:pt x="2391" y="2295"/>
                            <a:pt x="2391" y="2296"/>
                            <a:pt x="2391" y="2296"/>
                          </a:cubicBezTo>
                          <a:cubicBezTo>
                            <a:pt x="2391" y="2296"/>
                            <a:pt x="2391" y="2296"/>
                            <a:pt x="2391" y="2296"/>
                          </a:cubicBezTo>
                          <a:cubicBezTo>
                            <a:pt x="2391" y="2296"/>
                            <a:pt x="2391" y="2296"/>
                            <a:pt x="2392" y="2296"/>
                          </a:cubicBezTo>
                          <a:cubicBezTo>
                            <a:pt x="2392" y="2296"/>
                            <a:pt x="2392" y="2295"/>
                            <a:pt x="2392" y="2295"/>
                          </a:cubicBezTo>
                          <a:cubicBezTo>
                            <a:pt x="2392" y="2295"/>
                            <a:pt x="2392" y="2296"/>
                            <a:pt x="2392" y="2296"/>
                          </a:cubicBezTo>
                          <a:cubicBezTo>
                            <a:pt x="2392" y="2296"/>
                            <a:pt x="2393" y="2296"/>
                            <a:pt x="2393" y="2295"/>
                          </a:cubicBezTo>
                          <a:cubicBezTo>
                            <a:pt x="2393" y="2295"/>
                            <a:pt x="2393" y="2295"/>
                            <a:pt x="2393" y="2295"/>
                          </a:cubicBezTo>
                          <a:cubicBezTo>
                            <a:pt x="2393" y="2295"/>
                            <a:pt x="2393" y="2295"/>
                            <a:pt x="2393" y="2295"/>
                          </a:cubicBezTo>
                          <a:cubicBezTo>
                            <a:pt x="2394" y="2295"/>
                            <a:pt x="2394" y="2296"/>
                            <a:pt x="2394" y="2296"/>
                          </a:cubicBezTo>
                          <a:cubicBezTo>
                            <a:pt x="2394" y="2296"/>
                            <a:pt x="2394" y="2295"/>
                            <a:pt x="2394" y="2295"/>
                          </a:cubicBezTo>
                          <a:cubicBezTo>
                            <a:pt x="2394" y="2295"/>
                            <a:pt x="2394" y="2295"/>
                            <a:pt x="2395" y="2295"/>
                          </a:cubicBezTo>
                          <a:cubicBezTo>
                            <a:pt x="2395" y="2295"/>
                            <a:pt x="2395" y="2295"/>
                            <a:pt x="2395" y="2295"/>
                          </a:cubicBezTo>
                          <a:cubicBezTo>
                            <a:pt x="2395" y="2295"/>
                            <a:pt x="2395" y="2295"/>
                            <a:pt x="2395" y="2295"/>
                          </a:cubicBezTo>
                          <a:cubicBezTo>
                            <a:pt x="2395" y="2295"/>
                            <a:pt x="2396" y="2295"/>
                            <a:pt x="2396" y="2295"/>
                          </a:cubicBezTo>
                          <a:cubicBezTo>
                            <a:pt x="2396" y="2295"/>
                            <a:pt x="2396" y="2295"/>
                            <a:pt x="2396" y="2295"/>
                          </a:cubicBezTo>
                          <a:cubicBezTo>
                            <a:pt x="2396" y="2295"/>
                            <a:pt x="2396" y="2295"/>
                            <a:pt x="2396" y="2295"/>
                          </a:cubicBezTo>
                          <a:cubicBezTo>
                            <a:pt x="2397" y="2295"/>
                            <a:pt x="2397" y="2295"/>
                            <a:pt x="2397" y="2295"/>
                          </a:cubicBezTo>
                          <a:cubicBezTo>
                            <a:pt x="2397" y="2295"/>
                            <a:pt x="2397" y="2295"/>
                            <a:pt x="2397" y="2295"/>
                          </a:cubicBezTo>
                          <a:cubicBezTo>
                            <a:pt x="2397" y="2295"/>
                            <a:pt x="2397" y="2295"/>
                            <a:pt x="2398" y="2295"/>
                          </a:cubicBezTo>
                          <a:cubicBezTo>
                            <a:pt x="2398" y="2295"/>
                            <a:pt x="2398" y="2295"/>
                            <a:pt x="2398" y="2295"/>
                          </a:cubicBezTo>
                          <a:cubicBezTo>
                            <a:pt x="2398" y="2295"/>
                            <a:pt x="2398" y="2295"/>
                            <a:pt x="2398" y="2295"/>
                          </a:cubicBezTo>
                          <a:cubicBezTo>
                            <a:pt x="2398" y="2295"/>
                            <a:pt x="2398" y="2295"/>
                            <a:pt x="2399" y="2295"/>
                          </a:cubicBezTo>
                          <a:cubicBezTo>
                            <a:pt x="2399" y="2295"/>
                            <a:pt x="2399" y="2295"/>
                            <a:pt x="2399" y="2295"/>
                          </a:cubicBezTo>
                          <a:cubicBezTo>
                            <a:pt x="2399" y="2295"/>
                            <a:pt x="2399" y="2295"/>
                            <a:pt x="2399" y="2295"/>
                          </a:cubicBezTo>
                          <a:cubicBezTo>
                            <a:pt x="2399" y="2295"/>
                            <a:pt x="2400" y="2295"/>
                            <a:pt x="2400" y="2295"/>
                          </a:cubicBezTo>
                          <a:cubicBezTo>
                            <a:pt x="2400" y="2295"/>
                            <a:pt x="2400" y="2295"/>
                            <a:pt x="2400" y="2295"/>
                          </a:cubicBezTo>
                          <a:cubicBezTo>
                            <a:pt x="2400" y="2295"/>
                            <a:pt x="2400" y="2295"/>
                            <a:pt x="2400" y="2295"/>
                          </a:cubicBezTo>
                          <a:cubicBezTo>
                            <a:pt x="2401" y="2295"/>
                            <a:pt x="2401" y="2295"/>
                            <a:pt x="2401" y="2295"/>
                          </a:cubicBezTo>
                          <a:cubicBezTo>
                            <a:pt x="2401" y="2295"/>
                            <a:pt x="2401" y="2295"/>
                            <a:pt x="2401" y="2295"/>
                          </a:cubicBezTo>
                          <a:cubicBezTo>
                            <a:pt x="2401" y="2295"/>
                            <a:pt x="2401" y="2295"/>
                            <a:pt x="2402" y="2295"/>
                          </a:cubicBezTo>
                          <a:cubicBezTo>
                            <a:pt x="2402" y="2295"/>
                            <a:pt x="2402" y="2294"/>
                            <a:pt x="2402" y="2294"/>
                          </a:cubicBezTo>
                          <a:cubicBezTo>
                            <a:pt x="2402" y="2294"/>
                            <a:pt x="2402" y="2295"/>
                            <a:pt x="2402" y="2295"/>
                          </a:cubicBezTo>
                          <a:cubicBezTo>
                            <a:pt x="2402" y="2295"/>
                            <a:pt x="2403" y="2295"/>
                            <a:pt x="2403" y="2295"/>
                          </a:cubicBezTo>
                          <a:cubicBezTo>
                            <a:pt x="2403" y="2294"/>
                            <a:pt x="2403" y="2294"/>
                            <a:pt x="2403" y="2294"/>
                          </a:cubicBezTo>
                          <a:cubicBezTo>
                            <a:pt x="2403" y="2294"/>
                            <a:pt x="2403" y="2295"/>
                            <a:pt x="2403" y="2295"/>
                          </a:cubicBezTo>
                          <a:cubicBezTo>
                            <a:pt x="2404" y="2295"/>
                            <a:pt x="2404" y="2295"/>
                            <a:pt x="2404" y="2295"/>
                          </a:cubicBezTo>
                          <a:cubicBezTo>
                            <a:pt x="2404" y="2295"/>
                            <a:pt x="2404" y="2294"/>
                            <a:pt x="2404" y="2294"/>
                          </a:cubicBezTo>
                          <a:cubicBezTo>
                            <a:pt x="2404" y="2294"/>
                            <a:pt x="2404" y="2295"/>
                            <a:pt x="2404" y="2295"/>
                          </a:cubicBezTo>
                          <a:cubicBezTo>
                            <a:pt x="2405" y="2295"/>
                            <a:pt x="2405" y="2295"/>
                            <a:pt x="2405" y="2295"/>
                          </a:cubicBezTo>
                          <a:cubicBezTo>
                            <a:pt x="2405" y="2295"/>
                            <a:pt x="2405" y="2295"/>
                            <a:pt x="2405" y="2295"/>
                          </a:cubicBezTo>
                          <a:cubicBezTo>
                            <a:pt x="2405" y="2295"/>
                            <a:pt x="2405" y="2295"/>
                            <a:pt x="2406" y="2295"/>
                          </a:cubicBezTo>
                          <a:cubicBezTo>
                            <a:pt x="2406" y="2295"/>
                            <a:pt x="2406" y="2294"/>
                            <a:pt x="2406" y="2294"/>
                          </a:cubicBezTo>
                          <a:cubicBezTo>
                            <a:pt x="2406" y="2294"/>
                            <a:pt x="2406" y="2295"/>
                            <a:pt x="2406" y="2295"/>
                          </a:cubicBezTo>
                          <a:cubicBezTo>
                            <a:pt x="2406" y="2295"/>
                            <a:pt x="2407" y="2295"/>
                            <a:pt x="2407" y="2295"/>
                          </a:cubicBezTo>
                          <a:cubicBezTo>
                            <a:pt x="2407" y="2295"/>
                            <a:pt x="2407" y="2295"/>
                            <a:pt x="2407" y="2295"/>
                          </a:cubicBezTo>
                          <a:cubicBezTo>
                            <a:pt x="2407" y="2295"/>
                            <a:pt x="2407" y="2295"/>
                            <a:pt x="2407" y="2295"/>
                          </a:cubicBezTo>
                          <a:cubicBezTo>
                            <a:pt x="2408" y="2295"/>
                            <a:pt x="2408" y="2295"/>
                            <a:pt x="2408" y="2295"/>
                          </a:cubicBezTo>
                          <a:cubicBezTo>
                            <a:pt x="2408" y="2295"/>
                            <a:pt x="2408" y="2295"/>
                            <a:pt x="2408" y="2295"/>
                          </a:cubicBezTo>
                          <a:cubicBezTo>
                            <a:pt x="2408" y="2295"/>
                            <a:pt x="2408" y="2295"/>
                            <a:pt x="2409" y="2295"/>
                          </a:cubicBezTo>
                          <a:cubicBezTo>
                            <a:pt x="2409" y="2295"/>
                            <a:pt x="2409" y="2295"/>
                            <a:pt x="2409" y="2295"/>
                          </a:cubicBezTo>
                          <a:cubicBezTo>
                            <a:pt x="2409" y="2295"/>
                            <a:pt x="2409" y="2295"/>
                            <a:pt x="2409" y="2295"/>
                          </a:cubicBezTo>
                          <a:cubicBezTo>
                            <a:pt x="2409" y="2295"/>
                            <a:pt x="2410" y="2295"/>
                            <a:pt x="2410" y="2295"/>
                          </a:cubicBezTo>
                          <a:cubicBezTo>
                            <a:pt x="2410" y="2295"/>
                            <a:pt x="2410" y="2295"/>
                            <a:pt x="2410" y="2295"/>
                          </a:cubicBezTo>
                          <a:cubicBezTo>
                            <a:pt x="2410" y="2295"/>
                            <a:pt x="2410" y="2295"/>
                            <a:pt x="2410" y="2295"/>
                          </a:cubicBezTo>
                          <a:cubicBezTo>
                            <a:pt x="2410" y="2295"/>
                            <a:pt x="2411" y="2295"/>
                            <a:pt x="2411" y="2295"/>
                          </a:cubicBezTo>
                          <a:cubicBezTo>
                            <a:pt x="2411" y="2295"/>
                            <a:pt x="2411" y="2295"/>
                            <a:pt x="2411" y="2295"/>
                          </a:cubicBezTo>
                          <a:cubicBezTo>
                            <a:pt x="2411" y="2295"/>
                            <a:pt x="2411" y="2295"/>
                            <a:pt x="2411" y="2295"/>
                          </a:cubicBezTo>
                          <a:cubicBezTo>
                            <a:pt x="2412" y="2295"/>
                            <a:pt x="2412" y="2295"/>
                            <a:pt x="2412" y="2295"/>
                          </a:cubicBezTo>
                          <a:cubicBezTo>
                            <a:pt x="2412" y="2295"/>
                            <a:pt x="2412" y="2295"/>
                            <a:pt x="2412" y="2295"/>
                          </a:cubicBezTo>
                          <a:cubicBezTo>
                            <a:pt x="2412" y="2295"/>
                            <a:pt x="2412" y="2295"/>
                            <a:pt x="2413" y="2295"/>
                          </a:cubicBezTo>
                          <a:cubicBezTo>
                            <a:pt x="2413" y="2295"/>
                            <a:pt x="2413" y="2295"/>
                            <a:pt x="2413" y="2295"/>
                          </a:cubicBezTo>
                          <a:cubicBezTo>
                            <a:pt x="2413" y="2295"/>
                            <a:pt x="2413" y="2295"/>
                            <a:pt x="2413" y="2295"/>
                          </a:cubicBezTo>
                          <a:cubicBezTo>
                            <a:pt x="2413" y="2295"/>
                            <a:pt x="2414" y="2294"/>
                            <a:pt x="2414" y="2294"/>
                          </a:cubicBezTo>
                          <a:cubicBezTo>
                            <a:pt x="2414" y="2294"/>
                            <a:pt x="2414" y="2295"/>
                            <a:pt x="2414" y="2295"/>
                          </a:cubicBezTo>
                          <a:cubicBezTo>
                            <a:pt x="2414" y="2295"/>
                            <a:pt x="2414" y="2294"/>
                            <a:pt x="2414" y="2294"/>
                          </a:cubicBezTo>
                          <a:cubicBezTo>
                            <a:pt x="2415" y="2294"/>
                            <a:pt x="2415" y="2295"/>
                            <a:pt x="2415" y="2295"/>
                          </a:cubicBezTo>
                          <a:cubicBezTo>
                            <a:pt x="2415" y="2295"/>
                            <a:pt x="2415" y="2295"/>
                            <a:pt x="2415" y="2295"/>
                          </a:cubicBezTo>
                          <a:cubicBezTo>
                            <a:pt x="2415" y="2295"/>
                            <a:pt x="2415" y="2295"/>
                            <a:pt x="2416" y="2295"/>
                          </a:cubicBezTo>
                          <a:cubicBezTo>
                            <a:pt x="2416" y="2295"/>
                            <a:pt x="2416" y="2295"/>
                            <a:pt x="2416" y="2294"/>
                          </a:cubicBezTo>
                          <a:cubicBezTo>
                            <a:pt x="2416" y="2294"/>
                            <a:pt x="2416" y="2295"/>
                            <a:pt x="2416" y="2295"/>
                          </a:cubicBezTo>
                          <a:cubicBezTo>
                            <a:pt x="2416" y="2295"/>
                            <a:pt x="2416" y="2294"/>
                            <a:pt x="2417" y="2294"/>
                          </a:cubicBezTo>
                          <a:cubicBezTo>
                            <a:pt x="2417" y="2294"/>
                            <a:pt x="2417" y="2294"/>
                            <a:pt x="2417" y="2294"/>
                          </a:cubicBezTo>
                          <a:cubicBezTo>
                            <a:pt x="2417" y="2294"/>
                            <a:pt x="2417" y="2294"/>
                            <a:pt x="2417" y="2294"/>
                          </a:cubicBezTo>
                          <a:cubicBezTo>
                            <a:pt x="2417" y="2294"/>
                            <a:pt x="2418" y="2294"/>
                            <a:pt x="2418" y="2294"/>
                          </a:cubicBezTo>
                          <a:cubicBezTo>
                            <a:pt x="2418" y="2294"/>
                            <a:pt x="2418" y="2294"/>
                            <a:pt x="2418" y="2294"/>
                          </a:cubicBezTo>
                          <a:cubicBezTo>
                            <a:pt x="2418" y="2294"/>
                            <a:pt x="2418" y="2295"/>
                            <a:pt x="2418" y="2295"/>
                          </a:cubicBezTo>
                          <a:cubicBezTo>
                            <a:pt x="2419" y="2295"/>
                            <a:pt x="2419" y="2294"/>
                            <a:pt x="2419" y="2294"/>
                          </a:cubicBezTo>
                          <a:cubicBezTo>
                            <a:pt x="2419" y="2294"/>
                            <a:pt x="2419" y="2295"/>
                            <a:pt x="2419" y="2295"/>
                          </a:cubicBezTo>
                          <a:cubicBezTo>
                            <a:pt x="2419" y="2295"/>
                            <a:pt x="2419" y="2295"/>
                            <a:pt x="2420" y="2295"/>
                          </a:cubicBezTo>
                          <a:cubicBezTo>
                            <a:pt x="2420" y="2295"/>
                            <a:pt x="2420" y="2295"/>
                            <a:pt x="2420" y="2295"/>
                          </a:cubicBezTo>
                          <a:cubicBezTo>
                            <a:pt x="2420" y="2295"/>
                            <a:pt x="2420" y="2295"/>
                            <a:pt x="2420" y="2295"/>
                          </a:cubicBezTo>
                          <a:cubicBezTo>
                            <a:pt x="2420" y="2295"/>
                            <a:pt x="2421" y="2295"/>
                            <a:pt x="2421" y="2295"/>
                          </a:cubicBezTo>
                          <a:cubicBezTo>
                            <a:pt x="2421" y="2295"/>
                            <a:pt x="2421" y="2295"/>
                            <a:pt x="2421" y="2295"/>
                          </a:cubicBezTo>
                          <a:cubicBezTo>
                            <a:pt x="2421" y="2295"/>
                            <a:pt x="2421" y="2295"/>
                            <a:pt x="2421" y="2294"/>
                          </a:cubicBezTo>
                          <a:cubicBezTo>
                            <a:pt x="2422" y="2294"/>
                            <a:pt x="2422" y="2294"/>
                            <a:pt x="2422" y="2294"/>
                          </a:cubicBezTo>
                          <a:cubicBezTo>
                            <a:pt x="2422" y="2294"/>
                            <a:pt x="2422" y="2294"/>
                            <a:pt x="2422" y="2294"/>
                          </a:cubicBezTo>
                          <a:cubicBezTo>
                            <a:pt x="2422" y="2294"/>
                            <a:pt x="2422" y="2294"/>
                            <a:pt x="2423" y="2294"/>
                          </a:cubicBezTo>
                          <a:cubicBezTo>
                            <a:pt x="2423" y="2295"/>
                            <a:pt x="2423" y="2294"/>
                            <a:pt x="2423" y="2294"/>
                          </a:cubicBezTo>
                          <a:cubicBezTo>
                            <a:pt x="2423" y="2294"/>
                            <a:pt x="2423" y="2294"/>
                            <a:pt x="2423" y="2294"/>
                          </a:cubicBezTo>
                          <a:cubicBezTo>
                            <a:pt x="2423" y="2294"/>
                            <a:pt x="2423" y="2294"/>
                            <a:pt x="2424" y="2294"/>
                          </a:cubicBezTo>
                          <a:cubicBezTo>
                            <a:pt x="2424" y="2294"/>
                            <a:pt x="2424" y="2295"/>
                            <a:pt x="2424" y="2295"/>
                          </a:cubicBezTo>
                          <a:cubicBezTo>
                            <a:pt x="2424" y="2295"/>
                            <a:pt x="2424" y="2294"/>
                            <a:pt x="2424" y="2294"/>
                          </a:cubicBezTo>
                          <a:cubicBezTo>
                            <a:pt x="2424" y="2294"/>
                            <a:pt x="2425" y="2295"/>
                            <a:pt x="2425" y="2295"/>
                          </a:cubicBezTo>
                          <a:cubicBezTo>
                            <a:pt x="2425" y="2295"/>
                            <a:pt x="2425" y="2294"/>
                            <a:pt x="2425" y="2294"/>
                          </a:cubicBezTo>
                          <a:cubicBezTo>
                            <a:pt x="2425" y="2294"/>
                            <a:pt x="2425" y="2294"/>
                            <a:pt x="2425" y="2294"/>
                          </a:cubicBezTo>
                          <a:cubicBezTo>
                            <a:pt x="2426" y="2294"/>
                            <a:pt x="2426" y="2294"/>
                            <a:pt x="2426" y="2294"/>
                          </a:cubicBezTo>
                          <a:cubicBezTo>
                            <a:pt x="2426" y="2294"/>
                            <a:pt x="2426" y="2294"/>
                            <a:pt x="2426" y="2294"/>
                          </a:cubicBezTo>
                          <a:cubicBezTo>
                            <a:pt x="2426" y="2294"/>
                            <a:pt x="2426" y="2294"/>
                            <a:pt x="2427" y="2294"/>
                          </a:cubicBezTo>
                          <a:cubicBezTo>
                            <a:pt x="2427" y="2294"/>
                            <a:pt x="2427" y="2294"/>
                            <a:pt x="2427" y="2294"/>
                          </a:cubicBezTo>
                          <a:cubicBezTo>
                            <a:pt x="2427" y="2294"/>
                            <a:pt x="2427" y="2294"/>
                            <a:pt x="2427" y="2294"/>
                          </a:cubicBezTo>
                          <a:cubicBezTo>
                            <a:pt x="2427" y="2294"/>
                            <a:pt x="2428" y="2294"/>
                            <a:pt x="2428" y="2294"/>
                          </a:cubicBezTo>
                          <a:cubicBezTo>
                            <a:pt x="2428" y="2294"/>
                            <a:pt x="2428" y="2294"/>
                            <a:pt x="2428" y="2294"/>
                          </a:cubicBezTo>
                          <a:cubicBezTo>
                            <a:pt x="2428" y="2294"/>
                            <a:pt x="2428" y="2294"/>
                            <a:pt x="2428" y="2294"/>
                          </a:cubicBezTo>
                          <a:cubicBezTo>
                            <a:pt x="2429" y="2294"/>
                            <a:pt x="2429" y="2294"/>
                            <a:pt x="2429" y="2294"/>
                          </a:cubicBezTo>
                          <a:cubicBezTo>
                            <a:pt x="2429" y="2294"/>
                            <a:pt x="2429" y="2294"/>
                            <a:pt x="2429" y="2294"/>
                          </a:cubicBezTo>
                          <a:cubicBezTo>
                            <a:pt x="2429" y="2294"/>
                            <a:pt x="2429" y="2294"/>
                            <a:pt x="2429" y="2294"/>
                          </a:cubicBezTo>
                          <a:cubicBezTo>
                            <a:pt x="2430" y="2294"/>
                            <a:pt x="2430" y="2294"/>
                            <a:pt x="2430" y="2294"/>
                          </a:cubicBezTo>
                          <a:cubicBezTo>
                            <a:pt x="2430" y="2294"/>
                            <a:pt x="2430" y="2294"/>
                            <a:pt x="2430" y="2294"/>
                          </a:cubicBezTo>
                          <a:cubicBezTo>
                            <a:pt x="2430" y="2294"/>
                            <a:pt x="2430" y="2294"/>
                            <a:pt x="2431" y="2294"/>
                          </a:cubicBezTo>
                          <a:cubicBezTo>
                            <a:pt x="2431" y="2294"/>
                            <a:pt x="2431" y="2294"/>
                            <a:pt x="2431" y="2294"/>
                          </a:cubicBezTo>
                          <a:cubicBezTo>
                            <a:pt x="2431" y="2294"/>
                            <a:pt x="2431" y="2294"/>
                            <a:pt x="2431" y="2294"/>
                          </a:cubicBezTo>
                          <a:cubicBezTo>
                            <a:pt x="2431" y="2294"/>
                            <a:pt x="2432" y="2294"/>
                            <a:pt x="2432" y="2294"/>
                          </a:cubicBezTo>
                          <a:cubicBezTo>
                            <a:pt x="2432" y="2294"/>
                            <a:pt x="2432" y="2294"/>
                            <a:pt x="2432" y="2294"/>
                          </a:cubicBezTo>
                          <a:cubicBezTo>
                            <a:pt x="2432" y="2294"/>
                            <a:pt x="2432" y="2294"/>
                            <a:pt x="2432" y="2294"/>
                          </a:cubicBezTo>
                          <a:cubicBezTo>
                            <a:pt x="2433" y="2294"/>
                            <a:pt x="2433" y="2294"/>
                            <a:pt x="2433" y="2294"/>
                          </a:cubicBezTo>
                          <a:cubicBezTo>
                            <a:pt x="2433" y="2294"/>
                            <a:pt x="2433" y="2294"/>
                            <a:pt x="2433" y="2294"/>
                          </a:cubicBezTo>
                          <a:cubicBezTo>
                            <a:pt x="2433" y="2294"/>
                            <a:pt x="2433" y="2294"/>
                            <a:pt x="2434" y="2294"/>
                          </a:cubicBezTo>
                          <a:cubicBezTo>
                            <a:pt x="2434" y="2294"/>
                            <a:pt x="2434" y="2294"/>
                            <a:pt x="2434" y="2294"/>
                          </a:cubicBezTo>
                          <a:cubicBezTo>
                            <a:pt x="2434" y="2294"/>
                            <a:pt x="2434" y="2294"/>
                            <a:pt x="2434" y="2294"/>
                          </a:cubicBezTo>
                          <a:cubicBezTo>
                            <a:pt x="2434" y="2294"/>
                            <a:pt x="2435" y="2294"/>
                            <a:pt x="2435" y="2294"/>
                          </a:cubicBezTo>
                          <a:cubicBezTo>
                            <a:pt x="2435" y="2294"/>
                            <a:pt x="2435" y="2294"/>
                            <a:pt x="2435" y="2294"/>
                          </a:cubicBezTo>
                          <a:cubicBezTo>
                            <a:pt x="2435" y="2294"/>
                            <a:pt x="2435" y="2294"/>
                            <a:pt x="2435" y="2294"/>
                          </a:cubicBezTo>
                          <a:cubicBezTo>
                            <a:pt x="2435" y="2294"/>
                            <a:pt x="2436" y="2294"/>
                            <a:pt x="2436" y="2294"/>
                          </a:cubicBezTo>
                          <a:cubicBezTo>
                            <a:pt x="2436" y="2294"/>
                            <a:pt x="2436" y="2294"/>
                            <a:pt x="2436" y="2294"/>
                          </a:cubicBezTo>
                          <a:cubicBezTo>
                            <a:pt x="2436" y="2294"/>
                            <a:pt x="2436" y="2294"/>
                            <a:pt x="2436" y="2294"/>
                          </a:cubicBezTo>
                          <a:cubicBezTo>
                            <a:pt x="2437" y="2294"/>
                            <a:pt x="2437" y="2294"/>
                            <a:pt x="2437" y="2294"/>
                          </a:cubicBezTo>
                          <a:cubicBezTo>
                            <a:pt x="2437" y="2294"/>
                            <a:pt x="2437" y="2294"/>
                            <a:pt x="2437" y="2294"/>
                          </a:cubicBezTo>
                          <a:cubicBezTo>
                            <a:pt x="2437" y="2294"/>
                            <a:pt x="2437" y="2294"/>
                            <a:pt x="2438" y="2294"/>
                          </a:cubicBezTo>
                          <a:cubicBezTo>
                            <a:pt x="2438" y="2294"/>
                            <a:pt x="2438" y="2294"/>
                            <a:pt x="2438" y="2294"/>
                          </a:cubicBezTo>
                          <a:cubicBezTo>
                            <a:pt x="2438" y="2294"/>
                            <a:pt x="2438" y="2294"/>
                            <a:pt x="2438" y="2294"/>
                          </a:cubicBezTo>
                          <a:cubicBezTo>
                            <a:pt x="2438" y="2294"/>
                            <a:pt x="2439" y="2294"/>
                            <a:pt x="2439" y="2294"/>
                          </a:cubicBezTo>
                          <a:cubicBezTo>
                            <a:pt x="2439" y="2294"/>
                            <a:pt x="2439" y="2294"/>
                            <a:pt x="2439" y="2294"/>
                          </a:cubicBezTo>
                          <a:cubicBezTo>
                            <a:pt x="2439" y="2294"/>
                            <a:pt x="2439" y="2293"/>
                            <a:pt x="2439" y="2293"/>
                          </a:cubicBezTo>
                          <a:cubicBezTo>
                            <a:pt x="2440" y="2293"/>
                            <a:pt x="2440" y="2294"/>
                            <a:pt x="2440" y="2294"/>
                          </a:cubicBezTo>
                          <a:cubicBezTo>
                            <a:pt x="2440" y="2294"/>
                            <a:pt x="2440" y="2294"/>
                            <a:pt x="2440" y="2294"/>
                          </a:cubicBezTo>
                          <a:cubicBezTo>
                            <a:pt x="2440" y="2294"/>
                            <a:pt x="2440" y="2294"/>
                            <a:pt x="2441" y="2294"/>
                          </a:cubicBezTo>
                          <a:cubicBezTo>
                            <a:pt x="2441" y="2294"/>
                            <a:pt x="2441" y="2294"/>
                            <a:pt x="2441" y="2294"/>
                          </a:cubicBezTo>
                          <a:cubicBezTo>
                            <a:pt x="2441" y="2294"/>
                            <a:pt x="2441" y="2294"/>
                            <a:pt x="2441" y="2294"/>
                          </a:cubicBezTo>
                          <a:cubicBezTo>
                            <a:pt x="2441" y="2294"/>
                            <a:pt x="2441" y="2294"/>
                            <a:pt x="2442" y="2294"/>
                          </a:cubicBezTo>
                          <a:cubicBezTo>
                            <a:pt x="2442" y="2294"/>
                            <a:pt x="2442" y="2294"/>
                            <a:pt x="2442" y="2294"/>
                          </a:cubicBezTo>
                          <a:cubicBezTo>
                            <a:pt x="2442" y="2294"/>
                            <a:pt x="2442" y="2294"/>
                            <a:pt x="2442" y="2294"/>
                          </a:cubicBezTo>
                          <a:cubicBezTo>
                            <a:pt x="2442" y="2294"/>
                            <a:pt x="2443" y="2294"/>
                            <a:pt x="2443" y="2294"/>
                          </a:cubicBezTo>
                          <a:cubicBezTo>
                            <a:pt x="2443" y="2293"/>
                            <a:pt x="2443" y="2294"/>
                            <a:pt x="2443" y="2294"/>
                          </a:cubicBezTo>
                          <a:cubicBezTo>
                            <a:pt x="2443" y="2294"/>
                            <a:pt x="2443" y="2294"/>
                            <a:pt x="2443" y="2294"/>
                          </a:cubicBezTo>
                          <a:cubicBezTo>
                            <a:pt x="2444" y="2294"/>
                            <a:pt x="2444" y="2294"/>
                            <a:pt x="2444" y="2294"/>
                          </a:cubicBezTo>
                          <a:cubicBezTo>
                            <a:pt x="2444" y="2294"/>
                            <a:pt x="2444" y="2294"/>
                            <a:pt x="2444" y="2294"/>
                          </a:cubicBezTo>
                          <a:cubicBezTo>
                            <a:pt x="2444" y="2294"/>
                            <a:pt x="2444" y="2294"/>
                            <a:pt x="2445" y="2294"/>
                          </a:cubicBezTo>
                          <a:cubicBezTo>
                            <a:pt x="2445" y="2294"/>
                            <a:pt x="2445" y="2294"/>
                            <a:pt x="2445" y="2294"/>
                          </a:cubicBezTo>
                          <a:cubicBezTo>
                            <a:pt x="2445" y="2294"/>
                            <a:pt x="2445" y="2294"/>
                            <a:pt x="2445" y="2294"/>
                          </a:cubicBezTo>
                          <a:cubicBezTo>
                            <a:pt x="2445" y="2294"/>
                            <a:pt x="2446" y="2294"/>
                            <a:pt x="2446" y="2294"/>
                          </a:cubicBezTo>
                          <a:cubicBezTo>
                            <a:pt x="2446" y="2294"/>
                            <a:pt x="2446" y="2294"/>
                            <a:pt x="2446" y="2294"/>
                          </a:cubicBezTo>
                          <a:cubicBezTo>
                            <a:pt x="2446" y="2294"/>
                            <a:pt x="2446" y="2294"/>
                            <a:pt x="2446" y="2294"/>
                          </a:cubicBezTo>
                          <a:cubicBezTo>
                            <a:pt x="2447" y="2294"/>
                            <a:pt x="2447" y="2294"/>
                            <a:pt x="2447" y="2294"/>
                          </a:cubicBezTo>
                          <a:cubicBezTo>
                            <a:pt x="2447" y="2294"/>
                            <a:pt x="2447" y="2294"/>
                            <a:pt x="2447" y="2294"/>
                          </a:cubicBezTo>
                          <a:cubicBezTo>
                            <a:pt x="2447" y="2294"/>
                            <a:pt x="2447" y="2294"/>
                            <a:pt x="2448" y="2294"/>
                          </a:cubicBezTo>
                          <a:cubicBezTo>
                            <a:pt x="2448" y="2294"/>
                            <a:pt x="2448" y="2294"/>
                            <a:pt x="2448" y="2294"/>
                          </a:cubicBezTo>
                          <a:cubicBezTo>
                            <a:pt x="2448" y="2294"/>
                            <a:pt x="2448" y="2294"/>
                            <a:pt x="2448" y="2294"/>
                          </a:cubicBezTo>
                          <a:cubicBezTo>
                            <a:pt x="2448" y="2294"/>
                            <a:pt x="2448" y="2294"/>
                            <a:pt x="2449" y="2294"/>
                          </a:cubicBezTo>
                          <a:cubicBezTo>
                            <a:pt x="2449" y="2294"/>
                            <a:pt x="2449" y="2294"/>
                            <a:pt x="2449" y="2294"/>
                          </a:cubicBezTo>
                          <a:cubicBezTo>
                            <a:pt x="2449" y="2294"/>
                            <a:pt x="2449" y="2295"/>
                            <a:pt x="2449" y="2295"/>
                          </a:cubicBezTo>
                          <a:cubicBezTo>
                            <a:pt x="2449" y="2295"/>
                            <a:pt x="2450" y="2294"/>
                            <a:pt x="2450" y="2294"/>
                          </a:cubicBezTo>
                          <a:cubicBezTo>
                            <a:pt x="2450" y="2294"/>
                            <a:pt x="2450" y="2294"/>
                            <a:pt x="2450" y="2294"/>
                          </a:cubicBezTo>
                          <a:cubicBezTo>
                            <a:pt x="2450" y="2294"/>
                            <a:pt x="2450" y="2294"/>
                            <a:pt x="2450" y="2294"/>
                          </a:cubicBezTo>
                          <a:cubicBezTo>
                            <a:pt x="2451" y="2294"/>
                            <a:pt x="2451" y="2294"/>
                            <a:pt x="2451" y="2294"/>
                          </a:cubicBezTo>
                          <a:cubicBezTo>
                            <a:pt x="2451" y="2294"/>
                            <a:pt x="2451" y="2294"/>
                            <a:pt x="2451" y="2294"/>
                          </a:cubicBezTo>
                          <a:cubicBezTo>
                            <a:pt x="2451" y="2294"/>
                            <a:pt x="2451" y="2294"/>
                            <a:pt x="2452" y="2294"/>
                          </a:cubicBezTo>
                          <a:cubicBezTo>
                            <a:pt x="2452" y="2294"/>
                            <a:pt x="2452" y="2295"/>
                            <a:pt x="2452" y="2295"/>
                          </a:cubicBezTo>
                          <a:cubicBezTo>
                            <a:pt x="2452" y="2295"/>
                            <a:pt x="2452" y="2294"/>
                            <a:pt x="2452" y="2294"/>
                          </a:cubicBezTo>
                          <a:cubicBezTo>
                            <a:pt x="2452" y="2294"/>
                            <a:pt x="2453" y="2295"/>
                            <a:pt x="2453" y="2295"/>
                          </a:cubicBezTo>
                          <a:cubicBezTo>
                            <a:pt x="2453" y="2295"/>
                            <a:pt x="2453" y="2295"/>
                            <a:pt x="2453" y="2295"/>
                          </a:cubicBezTo>
                          <a:cubicBezTo>
                            <a:pt x="2453" y="2295"/>
                            <a:pt x="2453" y="2295"/>
                            <a:pt x="2453" y="2295"/>
                          </a:cubicBezTo>
                          <a:cubicBezTo>
                            <a:pt x="2454" y="2295"/>
                            <a:pt x="2454" y="2295"/>
                            <a:pt x="2454" y="2295"/>
                          </a:cubicBezTo>
                          <a:cubicBezTo>
                            <a:pt x="2454" y="2295"/>
                            <a:pt x="2454" y="2295"/>
                            <a:pt x="2454" y="2295"/>
                          </a:cubicBezTo>
                          <a:cubicBezTo>
                            <a:pt x="2454" y="2295"/>
                            <a:pt x="2454" y="2295"/>
                            <a:pt x="2454" y="2295"/>
                          </a:cubicBezTo>
                          <a:cubicBezTo>
                            <a:pt x="2455" y="2295"/>
                            <a:pt x="2455" y="2295"/>
                            <a:pt x="2455" y="2295"/>
                          </a:cubicBezTo>
                          <a:cubicBezTo>
                            <a:pt x="2455" y="2295"/>
                            <a:pt x="2455" y="2295"/>
                            <a:pt x="2455" y="2295"/>
                          </a:cubicBezTo>
                          <a:cubicBezTo>
                            <a:pt x="2455" y="2295"/>
                            <a:pt x="2455" y="2295"/>
                            <a:pt x="2456" y="2295"/>
                          </a:cubicBezTo>
                          <a:cubicBezTo>
                            <a:pt x="2456" y="2295"/>
                            <a:pt x="2456" y="2294"/>
                            <a:pt x="2456" y="2294"/>
                          </a:cubicBezTo>
                          <a:cubicBezTo>
                            <a:pt x="2456" y="2294"/>
                            <a:pt x="2456" y="2295"/>
                            <a:pt x="2456" y="2295"/>
                          </a:cubicBezTo>
                          <a:cubicBezTo>
                            <a:pt x="2456" y="2295"/>
                            <a:pt x="2457" y="2295"/>
                            <a:pt x="2457" y="2295"/>
                          </a:cubicBezTo>
                          <a:cubicBezTo>
                            <a:pt x="2457" y="2295"/>
                            <a:pt x="2457" y="2295"/>
                            <a:pt x="2457" y="2295"/>
                          </a:cubicBezTo>
                          <a:cubicBezTo>
                            <a:pt x="2457" y="2295"/>
                            <a:pt x="2457" y="2295"/>
                            <a:pt x="2457" y="2295"/>
                          </a:cubicBezTo>
                          <a:cubicBezTo>
                            <a:pt x="2458" y="2295"/>
                            <a:pt x="2458" y="2295"/>
                            <a:pt x="2458" y="2295"/>
                          </a:cubicBezTo>
                          <a:cubicBezTo>
                            <a:pt x="2458" y="2295"/>
                            <a:pt x="2458" y="2295"/>
                            <a:pt x="2458" y="2295"/>
                          </a:cubicBezTo>
                          <a:cubicBezTo>
                            <a:pt x="2458" y="2295"/>
                            <a:pt x="2458" y="2295"/>
                            <a:pt x="2459" y="2295"/>
                          </a:cubicBezTo>
                          <a:cubicBezTo>
                            <a:pt x="2459" y="2295"/>
                            <a:pt x="2459" y="2295"/>
                            <a:pt x="2459" y="2295"/>
                          </a:cubicBezTo>
                          <a:cubicBezTo>
                            <a:pt x="2459" y="2295"/>
                            <a:pt x="2459" y="2295"/>
                            <a:pt x="2459" y="2295"/>
                          </a:cubicBezTo>
                          <a:cubicBezTo>
                            <a:pt x="2459" y="2295"/>
                            <a:pt x="2460" y="2295"/>
                            <a:pt x="2460" y="2295"/>
                          </a:cubicBezTo>
                          <a:cubicBezTo>
                            <a:pt x="2460" y="2295"/>
                            <a:pt x="2460" y="2295"/>
                            <a:pt x="2460" y="2295"/>
                          </a:cubicBezTo>
                          <a:cubicBezTo>
                            <a:pt x="2460" y="2295"/>
                            <a:pt x="2460" y="2295"/>
                            <a:pt x="2460" y="2295"/>
                          </a:cubicBezTo>
                          <a:cubicBezTo>
                            <a:pt x="2460" y="2295"/>
                            <a:pt x="2461" y="2295"/>
                            <a:pt x="2461" y="2295"/>
                          </a:cubicBezTo>
                          <a:cubicBezTo>
                            <a:pt x="2461" y="2295"/>
                            <a:pt x="2461" y="2295"/>
                            <a:pt x="2461" y="2295"/>
                          </a:cubicBezTo>
                          <a:cubicBezTo>
                            <a:pt x="2461" y="2295"/>
                            <a:pt x="2461" y="2295"/>
                            <a:pt x="2461" y="2295"/>
                          </a:cubicBezTo>
                          <a:cubicBezTo>
                            <a:pt x="2462" y="2295"/>
                            <a:pt x="2462" y="2296"/>
                            <a:pt x="2462" y="2296"/>
                          </a:cubicBezTo>
                          <a:cubicBezTo>
                            <a:pt x="2462" y="2296"/>
                            <a:pt x="2462" y="2295"/>
                            <a:pt x="2462" y="2295"/>
                          </a:cubicBezTo>
                          <a:cubicBezTo>
                            <a:pt x="2462" y="2295"/>
                            <a:pt x="2462" y="2296"/>
                            <a:pt x="2463" y="2296"/>
                          </a:cubicBezTo>
                          <a:cubicBezTo>
                            <a:pt x="2463" y="2296"/>
                            <a:pt x="2463" y="2295"/>
                            <a:pt x="2463" y="2295"/>
                          </a:cubicBezTo>
                          <a:cubicBezTo>
                            <a:pt x="2463" y="2295"/>
                            <a:pt x="2463" y="2295"/>
                            <a:pt x="2463" y="2295"/>
                          </a:cubicBezTo>
                          <a:cubicBezTo>
                            <a:pt x="2463" y="2295"/>
                            <a:pt x="2464" y="2295"/>
                            <a:pt x="2464" y="2295"/>
                          </a:cubicBezTo>
                          <a:cubicBezTo>
                            <a:pt x="2464" y="2295"/>
                            <a:pt x="2464" y="2295"/>
                            <a:pt x="2464" y="2295"/>
                          </a:cubicBezTo>
                          <a:cubicBezTo>
                            <a:pt x="2464" y="2295"/>
                            <a:pt x="2464" y="2295"/>
                            <a:pt x="2464" y="2295"/>
                          </a:cubicBezTo>
                          <a:cubicBezTo>
                            <a:pt x="2465" y="2295"/>
                            <a:pt x="2465" y="2295"/>
                            <a:pt x="2465" y="2295"/>
                          </a:cubicBezTo>
                          <a:cubicBezTo>
                            <a:pt x="2465" y="2295"/>
                            <a:pt x="2465" y="2295"/>
                            <a:pt x="2465" y="2295"/>
                          </a:cubicBezTo>
                          <a:cubicBezTo>
                            <a:pt x="2465" y="2295"/>
                            <a:pt x="2465" y="2295"/>
                            <a:pt x="2466" y="2295"/>
                          </a:cubicBezTo>
                          <a:cubicBezTo>
                            <a:pt x="2466" y="2295"/>
                            <a:pt x="2466" y="2296"/>
                            <a:pt x="2466" y="2296"/>
                          </a:cubicBezTo>
                          <a:cubicBezTo>
                            <a:pt x="2466" y="2295"/>
                            <a:pt x="2466" y="2295"/>
                            <a:pt x="2466" y="2295"/>
                          </a:cubicBezTo>
                          <a:cubicBezTo>
                            <a:pt x="2466" y="2295"/>
                            <a:pt x="2466" y="2295"/>
                            <a:pt x="2467" y="2295"/>
                          </a:cubicBezTo>
                          <a:cubicBezTo>
                            <a:pt x="2467" y="2295"/>
                            <a:pt x="2467" y="2295"/>
                            <a:pt x="2467" y="2295"/>
                          </a:cubicBezTo>
                          <a:cubicBezTo>
                            <a:pt x="2467" y="2295"/>
                            <a:pt x="2467" y="2295"/>
                            <a:pt x="2467" y="2296"/>
                          </a:cubicBezTo>
                          <a:cubicBezTo>
                            <a:pt x="2467" y="2296"/>
                            <a:pt x="2468" y="2295"/>
                            <a:pt x="2468" y="2296"/>
                          </a:cubicBezTo>
                          <a:cubicBezTo>
                            <a:pt x="2468" y="2296"/>
                            <a:pt x="2468" y="2296"/>
                            <a:pt x="2468" y="2296"/>
                          </a:cubicBezTo>
                          <a:cubicBezTo>
                            <a:pt x="2468" y="2296"/>
                            <a:pt x="2468" y="2296"/>
                            <a:pt x="2468" y="2296"/>
                          </a:cubicBezTo>
                          <a:cubicBezTo>
                            <a:pt x="2469" y="2295"/>
                            <a:pt x="2469" y="2295"/>
                            <a:pt x="2469" y="2295"/>
                          </a:cubicBezTo>
                          <a:cubicBezTo>
                            <a:pt x="2469" y="2295"/>
                            <a:pt x="2469" y="2295"/>
                            <a:pt x="2469" y="2295"/>
                          </a:cubicBezTo>
                          <a:cubicBezTo>
                            <a:pt x="2469" y="2295"/>
                            <a:pt x="2469" y="2295"/>
                            <a:pt x="2470" y="2295"/>
                          </a:cubicBezTo>
                          <a:cubicBezTo>
                            <a:pt x="2470" y="2295"/>
                            <a:pt x="2470" y="2295"/>
                            <a:pt x="2470" y="2295"/>
                          </a:cubicBezTo>
                          <a:cubicBezTo>
                            <a:pt x="2470" y="2296"/>
                            <a:pt x="2470" y="2296"/>
                            <a:pt x="2470" y="2296"/>
                          </a:cubicBezTo>
                          <a:cubicBezTo>
                            <a:pt x="2470" y="2296"/>
                            <a:pt x="2471" y="2296"/>
                            <a:pt x="2471" y="2296"/>
                          </a:cubicBezTo>
                          <a:cubicBezTo>
                            <a:pt x="2471" y="2296"/>
                            <a:pt x="2471" y="2296"/>
                            <a:pt x="2471" y="2296"/>
                          </a:cubicBezTo>
                          <a:cubicBezTo>
                            <a:pt x="2471" y="2296"/>
                            <a:pt x="2471" y="2296"/>
                            <a:pt x="2471" y="2296"/>
                          </a:cubicBezTo>
                          <a:cubicBezTo>
                            <a:pt x="2472" y="2296"/>
                            <a:pt x="2472" y="2296"/>
                            <a:pt x="2472" y="2296"/>
                          </a:cubicBezTo>
                          <a:cubicBezTo>
                            <a:pt x="2472" y="2296"/>
                            <a:pt x="2472" y="2296"/>
                            <a:pt x="2472" y="2296"/>
                          </a:cubicBezTo>
                          <a:cubicBezTo>
                            <a:pt x="2472" y="2296"/>
                            <a:pt x="2472" y="2296"/>
                            <a:pt x="2473" y="2296"/>
                          </a:cubicBezTo>
                          <a:cubicBezTo>
                            <a:pt x="2473" y="2296"/>
                            <a:pt x="2473" y="2296"/>
                            <a:pt x="2473" y="2296"/>
                          </a:cubicBezTo>
                          <a:cubicBezTo>
                            <a:pt x="2473" y="2296"/>
                            <a:pt x="2473" y="2296"/>
                            <a:pt x="2473" y="2296"/>
                          </a:cubicBezTo>
                          <a:cubicBezTo>
                            <a:pt x="2473" y="2296"/>
                            <a:pt x="2473" y="2296"/>
                            <a:pt x="2474" y="2296"/>
                          </a:cubicBezTo>
                          <a:cubicBezTo>
                            <a:pt x="2474" y="2296"/>
                            <a:pt x="2474" y="2295"/>
                            <a:pt x="2474" y="2295"/>
                          </a:cubicBezTo>
                          <a:cubicBezTo>
                            <a:pt x="2474" y="2295"/>
                            <a:pt x="2474" y="2295"/>
                            <a:pt x="2474" y="2296"/>
                          </a:cubicBezTo>
                          <a:cubicBezTo>
                            <a:pt x="2474" y="2296"/>
                            <a:pt x="2475" y="2296"/>
                            <a:pt x="2475" y="2296"/>
                          </a:cubicBezTo>
                          <a:cubicBezTo>
                            <a:pt x="2475" y="2296"/>
                            <a:pt x="2475" y="2295"/>
                            <a:pt x="2475" y="2295"/>
                          </a:cubicBezTo>
                          <a:cubicBezTo>
                            <a:pt x="2475" y="2295"/>
                            <a:pt x="2475" y="2295"/>
                            <a:pt x="2475" y="2295"/>
                          </a:cubicBezTo>
                          <a:cubicBezTo>
                            <a:pt x="2476" y="2295"/>
                            <a:pt x="2476" y="2295"/>
                            <a:pt x="2476" y="2295"/>
                          </a:cubicBezTo>
                          <a:cubicBezTo>
                            <a:pt x="2476" y="2295"/>
                            <a:pt x="2476" y="2296"/>
                            <a:pt x="2476" y="2296"/>
                          </a:cubicBezTo>
                          <a:cubicBezTo>
                            <a:pt x="2476" y="2296"/>
                            <a:pt x="2476" y="2296"/>
                            <a:pt x="2477" y="2296"/>
                          </a:cubicBezTo>
                          <a:cubicBezTo>
                            <a:pt x="2477" y="2296"/>
                            <a:pt x="2477" y="2295"/>
                            <a:pt x="2477" y="2295"/>
                          </a:cubicBezTo>
                          <a:cubicBezTo>
                            <a:pt x="2477" y="2296"/>
                            <a:pt x="2477" y="2296"/>
                            <a:pt x="2477" y="2296"/>
                          </a:cubicBezTo>
                          <a:cubicBezTo>
                            <a:pt x="2477" y="2296"/>
                            <a:pt x="2478" y="2296"/>
                            <a:pt x="2478" y="2296"/>
                          </a:cubicBezTo>
                          <a:cubicBezTo>
                            <a:pt x="2478" y="2296"/>
                            <a:pt x="2478" y="2295"/>
                            <a:pt x="2478" y="2295"/>
                          </a:cubicBezTo>
                          <a:cubicBezTo>
                            <a:pt x="2478" y="2295"/>
                            <a:pt x="2478" y="2296"/>
                            <a:pt x="2478" y="2296"/>
                          </a:cubicBezTo>
                          <a:cubicBezTo>
                            <a:pt x="2479" y="2296"/>
                            <a:pt x="2479" y="2295"/>
                            <a:pt x="2479" y="2296"/>
                          </a:cubicBezTo>
                          <a:cubicBezTo>
                            <a:pt x="2479" y="2296"/>
                            <a:pt x="2479" y="2296"/>
                            <a:pt x="2479" y="2296"/>
                          </a:cubicBezTo>
                          <a:cubicBezTo>
                            <a:pt x="2479" y="2296"/>
                            <a:pt x="2479" y="2295"/>
                            <a:pt x="2479" y="2295"/>
                          </a:cubicBezTo>
                          <a:cubicBezTo>
                            <a:pt x="2480" y="2295"/>
                            <a:pt x="2480" y="2295"/>
                            <a:pt x="2480" y="2295"/>
                          </a:cubicBezTo>
                          <a:cubicBezTo>
                            <a:pt x="2480" y="2296"/>
                            <a:pt x="2480" y="2296"/>
                            <a:pt x="2480" y="2296"/>
                          </a:cubicBezTo>
                          <a:cubicBezTo>
                            <a:pt x="2480" y="2296"/>
                            <a:pt x="2480" y="2296"/>
                            <a:pt x="2481" y="2296"/>
                          </a:cubicBezTo>
                          <a:cubicBezTo>
                            <a:pt x="2481" y="2296"/>
                            <a:pt x="2481" y="2295"/>
                            <a:pt x="2481" y="2295"/>
                          </a:cubicBezTo>
                          <a:cubicBezTo>
                            <a:pt x="2481" y="2295"/>
                            <a:pt x="2481" y="2296"/>
                            <a:pt x="2481" y="2296"/>
                          </a:cubicBezTo>
                          <a:cubicBezTo>
                            <a:pt x="2481" y="2296"/>
                            <a:pt x="2482" y="2295"/>
                            <a:pt x="2482" y="2295"/>
                          </a:cubicBezTo>
                          <a:cubicBezTo>
                            <a:pt x="2482" y="2295"/>
                            <a:pt x="2482" y="2296"/>
                            <a:pt x="2482" y="2296"/>
                          </a:cubicBezTo>
                          <a:cubicBezTo>
                            <a:pt x="2482" y="2296"/>
                            <a:pt x="2482" y="2296"/>
                            <a:pt x="2482" y="2296"/>
                          </a:cubicBezTo>
                          <a:cubicBezTo>
                            <a:pt x="2483" y="2296"/>
                            <a:pt x="2483" y="2296"/>
                            <a:pt x="2483" y="2296"/>
                          </a:cubicBezTo>
                          <a:cubicBezTo>
                            <a:pt x="2483" y="2296"/>
                            <a:pt x="2483" y="2296"/>
                            <a:pt x="2483" y="2296"/>
                          </a:cubicBezTo>
                          <a:cubicBezTo>
                            <a:pt x="2483" y="2296"/>
                            <a:pt x="2483" y="2295"/>
                            <a:pt x="2484" y="2295"/>
                          </a:cubicBezTo>
                          <a:cubicBezTo>
                            <a:pt x="2484" y="2296"/>
                            <a:pt x="2484" y="2296"/>
                            <a:pt x="2484" y="2296"/>
                          </a:cubicBezTo>
                          <a:cubicBezTo>
                            <a:pt x="2484" y="2296"/>
                            <a:pt x="2484" y="2296"/>
                            <a:pt x="2484" y="2295"/>
                          </a:cubicBezTo>
                          <a:cubicBezTo>
                            <a:pt x="2484" y="2295"/>
                            <a:pt x="2485" y="2296"/>
                            <a:pt x="2485" y="2296"/>
                          </a:cubicBezTo>
                          <a:cubicBezTo>
                            <a:pt x="2485" y="2296"/>
                            <a:pt x="2485" y="2296"/>
                            <a:pt x="2485" y="2296"/>
                          </a:cubicBezTo>
                          <a:cubicBezTo>
                            <a:pt x="2485" y="2296"/>
                            <a:pt x="2485" y="2296"/>
                            <a:pt x="2485" y="2296"/>
                          </a:cubicBezTo>
                          <a:cubicBezTo>
                            <a:pt x="2485" y="2296"/>
                            <a:pt x="2486" y="2296"/>
                            <a:pt x="2486" y="2295"/>
                          </a:cubicBezTo>
                          <a:cubicBezTo>
                            <a:pt x="2486" y="2295"/>
                            <a:pt x="2486" y="2295"/>
                            <a:pt x="2486" y="2295"/>
                          </a:cubicBezTo>
                          <a:cubicBezTo>
                            <a:pt x="2486" y="2295"/>
                            <a:pt x="2486" y="2296"/>
                            <a:pt x="2486" y="2296"/>
                          </a:cubicBezTo>
                          <a:cubicBezTo>
                            <a:pt x="2487" y="2296"/>
                            <a:pt x="2487" y="2296"/>
                            <a:pt x="2487" y="2296"/>
                          </a:cubicBezTo>
                          <a:cubicBezTo>
                            <a:pt x="2487" y="2296"/>
                            <a:pt x="2487" y="2296"/>
                            <a:pt x="2487" y="2295"/>
                          </a:cubicBezTo>
                          <a:cubicBezTo>
                            <a:pt x="2487" y="2295"/>
                            <a:pt x="2487" y="2295"/>
                            <a:pt x="2488" y="2295"/>
                          </a:cubicBezTo>
                          <a:cubicBezTo>
                            <a:pt x="2488" y="2295"/>
                            <a:pt x="2488" y="2295"/>
                            <a:pt x="2488" y="2295"/>
                          </a:cubicBezTo>
                          <a:cubicBezTo>
                            <a:pt x="2488" y="2295"/>
                            <a:pt x="2488" y="2296"/>
                            <a:pt x="2488" y="2296"/>
                          </a:cubicBezTo>
                          <a:cubicBezTo>
                            <a:pt x="2488" y="2296"/>
                            <a:pt x="2489" y="2296"/>
                            <a:pt x="2489" y="2296"/>
                          </a:cubicBezTo>
                          <a:cubicBezTo>
                            <a:pt x="2489" y="2296"/>
                            <a:pt x="2489" y="2296"/>
                            <a:pt x="2489" y="2296"/>
                          </a:cubicBezTo>
                          <a:cubicBezTo>
                            <a:pt x="2489" y="2296"/>
                            <a:pt x="2489" y="2296"/>
                            <a:pt x="2489" y="2296"/>
                          </a:cubicBezTo>
                          <a:cubicBezTo>
                            <a:pt x="2490" y="2296"/>
                            <a:pt x="2490" y="2296"/>
                            <a:pt x="2490" y="2295"/>
                          </a:cubicBezTo>
                          <a:cubicBezTo>
                            <a:pt x="2490" y="2295"/>
                            <a:pt x="2490" y="2295"/>
                            <a:pt x="2490" y="2295"/>
                          </a:cubicBezTo>
                          <a:cubicBezTo>
                            <a:pt x="2490" y="2295"/>
                            <a:pt x="2490" y="2296"/>
                            <a:pt x="2491" y="2296"/>
                          </a:cubicBezTo>
                          <a:cubicBezTo>
                            <a:pt x="2491" y="2296"/>
                            <a:pt x="2491" y="2296"/>
                            <a:pt x="2491" y="2296"/>
                          </a:cubicBezTo>
                          <a:cubicBezTo>
                            <a:pt x="2491" y="2296"/>
                            <a:pt x="2491" y="2295"/>
                            <a:pt x="2491" y="2295"/>
                          </a:cubicBezTo>
                          <a:cubicBezTo>
                            <a:pt x="2491" y="2295"/>
                            <a:pt x="2492" y="2295"/>
                            <a:pt x="2492" y="2296"/>
                          </a:cubicBezTo>
                          <a:cubicBezTo>
                            <a:pt x="2492" y="2296"/>
                            <a:pt x="2492" y="2296"/>
                            <a:pt x="2492" y="2296"/>
                          </a:cubicBezTo>
                          <a:cubicBezTo>
                            <a:pt x="2492" y="2296"/>
                            <a:pt x="2492" y="2296"/>
                            <a:pt x="2492" y="2296"/>
                          </a:cubicBezTo>
                          <a:cubicBezTo>
                            <a:pt x="2492" y="2296"/>
                            <a:pt x="2493" y="2296"/>
                            <a:pt x="2493" y="2296"/>
                          </a:cubicBezTo>
                          <a:cubicBezTo>
                            <a:pt x="2493" y="2296"/>
                            <a:pt x="2493" y="2296"/>
                            <a:pt x="2493" y="2296"/>
                          </a:cubicBezTo>
                          <a:cubicBezTo>
                            <a:pt x="2493" y="2296"/>
                            <a:pt x="2493" y="2296"/>
                            <a:pt x="2493" y="2296"/>
                          </a:cubicBezTo>
                          <a:cubicBezTo>
                            <a:pt x="2494" y="2295"/>
                            <a:pt x="2494" y="2296"/>
                            <a:pt x="2494" y="2296"/>
                          </a:cubicBezTo>
                          <a:cubicBezTo>
                            <a:pt x="2494" y="2296"/>
                            <a:pt x="2494" y="2296"/>
                            <a:pt x="2494" y="2296"/>
                          </a:cubicBezTo>
                          <a:cubicBezTo>
                            <a:pt x="2494" y="2296"/>
                            <a:pt x="2494" y="2296"/>
                            <a:pt x="2495" y="2296"/>
                          </a:cubicBezTo>
                          <a:cubicBezTo>
                            <a:pt x="2495" y="2296"/>
                            <a:pt x="2495" y="2296"/>
                            <a:pt x="2495" y="2296"/>
                          </a:cubicBezTo>
                          <a:cubicBezTo>
                            <a:pt x="2495" y="2296"/>
                            <a:pt x="2495" y="2296"/>
                            <a:pt x="2495" y="2295"/>
                          </a:cubicBezTo>
                          <a:cubicBezTo>
                            <a:pt x="2495" y="2295"/>
                            <a:pt x="2496" y="2295"/>
                            <a:pt x="2496" y="2295"/>
                          </a:cubicBezTo>
                          <a:cubicBezTo>
                            <a:pt x="2496" y="2295"/>
                            <a:pt x="2496" y="2296"/>
                            <a:pt x="2496" y="2296"/>
                          </a:cubicBezTo>
                          <a:cubicBezTo>
                            <a:pt x="2496" y="2296"/>
                            <a:pt x="2496" y="2295"/>
                            <a:pt x="2496" y="2295"/>
                          </a:cubicBezTo>
                          <a:cubicBezTo>
                            <a:pt x="2497" y="2295"/>
                            <a:pt x="2497" y="2296"/>
                            <a:pt x="2497" y="2296"/>
                          </a:cubicBezTo>
                          <a:cubicBezTo>
                            <a:pt x="2497" y="2296"/>
                            <a:pt x="2497" y="2296"/>
                            <a:pt x="2497" y="2296"/>
                          </a:cubicBezTo>
                          <a:cubicBezTo>
                            <a:pt x="2497" y="2296"/>
                            <a:pt x="2497" y="2296"/>
                            <a:pt x="2498" y="2296"/>
                          </a:cubicBezTo>
                          <a:cubicBezTo>
                            <a:pt x="2498" y="2296"/>
                            <a:pt x="2498" y="2296"/>
                            <a:pt x="2498" y="2296"/>
                          </a:cubicBezTo>
                          <a:cubicBezTo>
                            <a:pt x="2498" y="2296"/>
                            <a:pt x="2498" y="2296"/>
                            <a:pt x="2498" y="2296"/>
                          </a:cubicBezTo>
                          <a:cubicBezTo>
                            <a:pt x="2498" y="2296"/>
                            <a:pt x="2498" y="2296"/>
                            <a:pt x="2499" y="2296"/>
                          </a:cubicBezTo>
                          <a:cubicBezTo>
                            <a:pt x="2499" y="2296"/>
                            <a:pt x="2499" y="2296"/>
                            <a:pt x="2499" y="2296"/>
                          </a:cubicBezTo>
                          <a:cubicBezTo>
                            <a:pt x="2499" y="2296"/>
                            <a:pt x="2499" y="2296"/>
                            <a:pt x="2499" y="2296"/>
                          </a:cubicBezTo>
                          <a:cubicBezTo>
                            <a:pt x="2499" y="2296"/>
                            <a:pt x="2500" y="2296"/>
                            <a:pt x="2500" y="2296"/>
                          </a:cubicBezTo>
                          <a:cubicBezTo>
                            <a:pt x="2500" y="2296"/>
                            <a:pt x="2500" y="2295"/>
                            <a:pt x="2500" y="2295"/>
                          </a:cubicBezTo>
                          <a:cubicBezTo>
                            <a:pt x="2500" y="2295"/>
                            <a:pt x="2500" y="2295"/>
                            <a:pt x="2500" y="2296"/>
                          </a:cubicBezTo>
                          <a:cubicBezTo>
                            <a:pt x="2501" y="2296"/>
                            <a:pt x="2501" y="2296"/>
                            <a:pt x="2501" y="2296"/>
                          </a:cubicBezTo>
                          <a:cubicBezTo>
                            <a:pt x="2501" y="2296"/>
                            <a:pt x="2501" y="2296"/>
                            <a:pt x="2501" y="2296"/>
                          </a:cubicBezTo>
                          <a:cubicBezTo>
                            <a:pt x="2501" y="2296"/>
                            <a:pt x="2501" y="2296"/>
                            <a:pt x="2502" y="2296"/>
                          </a:cubicBezTo>
                          <a:cubicBezTo>
                            <a:pt x="2502" y="2296"/>
                            <a:pt x="2502" y="2296"/>
                            <a:pt x="2502" y="2296"/>
                          </a:cubicBezTo>
                          <a:cubicBezTo>
                            <a:pt x="2502" y="2296"/>
                            <a:pt x="2502" y="2296"/>
                            <a:pt x="2502" y="2296"/>
                          </a:cubicBezTo>
                          <a:cubicBezTo>
                            <a:pt x="2502" y="2296"/>
                            <a:pt x="2503" y="2296"/>
                            <a:pt x="2503" y="2296"/>
                          </a:cubicBezTo>
                          <a:cubicBezTo>
                            <a:pt x="2503" y="2296"/>
                            <a:pt x="2503" y="2296"/>
                            <a:pt x="2503" y="2296"/>
                          </a:cubicBezTo>
                          <a:cubicBezTo>
                            <a:pt x="2503" y="2296"/>
                            <a:pt x="2503" y="2296"/>
                            <a:pt x="2503" y="2296"/>
                          </a:cubicBezTo>
                          <a:cubicBezTo>
                            <a:pt x="2504" y="2296"/>
                            <a:pt x="2504" y="2296"/>
                            <a:pt x="2504" y="2296"/>
                          </a:cubicBezTo>
                          <a:cubicBezTo>
                            <a:pt x="2504" y="2296"/>
                            <a:pt x="2504" y="2296"/>
                            <a:pt x="2504" y="2296"/>
                          </a:cubicBezTo>
                          <a:cubicBezTo>
                            <a:pt x="2504" y="2296"/>
                            <a:pt x="2504" y="2296"/>
                            <a:pt x="2504" y="2296"/>
                          </a:cubicBezTo>
                          <a:cubicBezTo>
                            <a:pt x="2505" y="2296"/>
                            <a:pt x="2505" y="2295"/>
                            <a:pt x="2505" y="2295"/>
                          </a:cubicBezTo>
                          <a:cubicBezTo>
                            <a:pt x="2505" y="2295"/>
                            <a:pt x="2505" y="2296"/>
                            <a:pt x="2505" y="2296"/>
                          </a:cubicBezTo>
                          <a:cubicBezTo>
                            <a:pt x="2505" y="2296"/>
                            <a:pt x="2505" y="2296"/>
                            <a:pt x="2506" y="2296"/>
                          </a:cubicBezTo>
                          <a:cubicBezTo>
                            <a:pt x="2506" y="2296"/>
                            <a:pt x="2506" y="2296"/>
                            <a:pt x="2506" y="2296"/>
                          </a:cubicBezTo>
                          <a:cubicBezTo>
                            <a:pt x="2506" y="2296"/>
                            <a:pt x="2506" y="2296"/>
                            <a:pt x="2506" y="2296"/>
                          </a:cubicBezTo>
                          <a:cubicBezTo>
                            <a:pt x="2506" y="2296"/>
                            <a:pt x="2507" y="2296"/>
                            <a:pt x="2507" y="2296"/>
                          </a:cubicBezTo>
                          <a:cubicBezTo>
                            <a:pt x="2507" y="2296"/>
                            <a:pt x="2507" y="2296"/>
                            <a:pt x="2507" y="2296"/>
                          </a:cubicBezTo>
                          <a:cubicBezTo>
                            <a:pt x="2507" y="2296"/>
                            <a:pt x="2507" y="2296"/>
                            <a:pt x="2507" y="2296"/>
                          </a:cubicBezTo>
                          <a:cubicBezTo>
                            <a:pt x="2508" y="2296"/>
                            <a:pt x="2508" y="2296"/>
                            <a:pt x="2508" y="2296"/>
                          </a:cubicBezTo>
                          <a:cubicBezTo>
                            <a:pt x="2508" y="2296"/>
                            <a:pt x="2508" y="2296"/>
                            <a:pt x="2508" y="2296"/>
                          </a:cubicBezTo>
                          <a:cubicBezTo>
                            <a:pt x="2508" y="2296"/>
                            <a:pt x="2508" y="2296"/>
                            <a:pt x="2509" y="2296"/>
                          </a:cubicBezTo>
                          <a:cubicBezTo>
                            <a:pt x="2509" y="2296"/>
                            <a:pt x="2509" y="2296"/>
                            <a:pt x="2509" y="2296"/>
                          </a:cubicBezTo>
                          <a:cubicBezTo>
                            <a:pt x="2509" y="2296"/>
                            <a:pt x="2509" y="2296"/>
                            <a:pt x="2509" y="2296"/>
                          </a:cubicBezTo>
                          <a:cubicBezTo>
                            <a:pt x="2509" y="2296"/>
                            <a:pt x="2510" y="2296"/>
                            <a:pt x="2510" y="2296"/>
                          </a:cubicBezTo>
                          <a:cubicBezTo>
                            <a:pt x="2510" y="2296"/>
                            <a:pt x="2510" y="2296"/>
                            <a:pt x="2510" y="2296"/>
                          </a:cubicBezTo>
                          <a:cubicBezTo>
                            <a:pt x="2510" y="2296"/>
                            <a:pt x="2510" y="2296"/>
                            <a:pt x="2510" y="2296"/>
                          </a:cubicBezTo>
                          <a:cubicBezTo>
                            <a:pt x="2510" y="2296"/>
                            <a:pt x="2511" y="2296"/>
                            <a:pt x="2511" y="2296"/>
                          </a:cubicBezTo>
                          <a:cubicBezTo>
                            <a:pt x="2511" y="2296"/>
                            <a:pt x="2511" y="2296"/>
                            <a:pt x="2511" y="2296"/>
                          </a:cubicBezTo>
                          <a:cubicBezTo>
                            <a:pt x="2511" y="2296"/>
                            <a:pt x="2511" y="2296"/>
                            <a:pt x="2511" y="2296"/>
                          </a:cubicBezTo>
                          <a:cubicBezTo>
                            <a:pt x="2512" y="2296"/>
                            <a:pt x="2512" y="2296"/>
                            <a:pt x="2512" y="2296"/>
                          </a:cubicBezTo>
                          <a:cubicBezTo>
                            <a:pt x="2512" y="2296"/>
                            <a:pt x="2512" y="2296"/>
                            <a:pt x="2512" y="2296"/>
                          </a:cubicBezTo>
                          <a:cubicBezTo>
                            <a:pt x="2512" y="2296"/>
                            <a:pt x="2512" y="2296"/>
                            <a:pt x="2513" y="2296"/>
                          </a:cubicBezTo>
                          <a:cubicBezTo>
                            <a:pt x="2513" y="2296"/>
                            <a:pt x="2513" y="2296"/>
                            <a:pt x="2513" y="2296"/>
                          </a:cubicBezTo>
                          <a:cubicBezTo>
                            <a:pt x="2513" y="2296"/>
                            <a:pt x="2513" y="2296"/>
                            <a:pt x="2513" y="2296"/>
                          </a:cubicBezTo>
                          <a:cubicBezTo>
                            <a:pt x="2513" y="2296"/>
                            <a:pt x="2514" y="2296"/>
                            <a:pt x="2514" y="2296"/>
                          </a:cubicBezTo>
                          <a:cubicBezTo>
                            <a:pt x="2514" y="2296"/>
                            <a:pt x="2514" y="2296"/>
                            <a:pt x="2514" y="2296"/>
                          </a:cubicBezTo>
                          <a:cubicBezTo>
                            <a:pt x="2514" y="2296"/>
                            <a:pt x="2514" y="2296"/>
                            <a:pt x="2514" y="2296"/>
                          </a:cubicBezTo>
                          <a:cubicBezTo>
                            <a:pt x="2515" y="2296"/>
                            <a:pt x="2515" y="2296"/>
                            <a:pt x="2515" y="2296"/>
                          </a:cubicBezTo>
                          <a:cubicBezTo>
                            <a:pt x="2515" y="2296"/>
                            <a:pt x="2515" y="2296"/>
                            <a:pt x="2515" y="2296"/>
                          </a:cubicBezTo>
                          <a:cubicBezTo>
                            <a:pt x="2515" y="2296"/>
                            <a:pt x="2515" y="2296"/>
                            <a:pt x="2516" y="2296"/>
                          </a:cubicBezTo>
                          <a:cubicBezTo>
                            <a:pt x="2516" y="2296"/>
                            <a:pt x="2516" y="2296"/>
                            <a:pt x="2516" y="2296"/>
                          </a:cubicBezTo>
                          <a:cubicBezTo>
                            <a:pt x="2516" y="2296"/>
                            <a:pt x="2516" y="2296"/>
                            <a:pt x="2516" y="2296"/>
                          </a:cubicBezTo>
                          <a:cubicBezTo>
                            <a:pt x="2516" y="2296"/>
                            <a:pt x="2517" y="2296"/>
                            <a:pt x="2517" y="2296"/>
                          </a:cubicBezTo>
                          <a:cubicBezTo>
                            <a:pt x="2517" y="2296"/>
                            <a:pt x="2517" y="2296"/>
                            <a:pt x="2517" y="2296"/>
                          </a:cubicBezTo>
                          <a:cubicBezTo>
                            <a:pt x="2517" y="2296"/>
                            <a:pt x="2517" y="2297"/>
                            <a:pt x="2517" y="2297"/>
                          </a:cubicBezTo>
                          <a:cubicBezTo>
                            <a:pt x="2517" y="2297"/>
                            <a:pt x="2518" y="2296"/>
                            <a:pt x="2518" y="2296"/>
                          </a:cubicBezTo>
                          <a:cubicBezTo>
                            <a:pt x="2518" y="2296"/>
                            <a:pt x="2518" y="2296"/>
                            <a:pt x="2518" y="2296"/>
                          </a:cubicBezTo>
                          <a:cubicBezTo>
                            <a:pt x="2518" y="2296"/>
                            <a:pt x="2518" y="2296"/>
                            <a:pt x="2518" y="2296"/>
                          </a:cubicBezTo>
                          <a:cubicBezTo>
                            <a:pt x="2519" y="2296"/>
                            <a:pt x="2519" y="2296"/>
                            <a:pt x="2519" y="2296"/>
                          </a:cubicBezTo>
                          <a:cubicBezTo>
                            <a:pt x="2519" y="2296"/>
                            <a:pt x="2519" y="2296"/>
                            <a:pt x="2519" y="2296"/>
                          </a:cubicBezTo>
                          <a:cubicBezTo>
                            <a:pt x="2519" y="2296"/>
                            <a:pt x="2519" y="2297"/>
                            <a:pt x="2520" y="2297"/>
                          </a:cubicBezTo>
                          <a:cubicBezTo>
                            <a:pt x="2520" y="2297"/>
                            <a:pt x="2520" y="2296"/>
                            <a:pt x="2520" y="2296"/>
                          </a:cubicBezTo>
                          <a:cubicBezTo>
                            <a:pt x="2520" y="2296"/>
                            <a:pt x="2520" y="2296"/>
                            <a:pt x="2520" y="2296"/>
                          </a:cubicBezTo>
                          <a:cubicBezTo>
                            <a:pt x="2520" y="2296"/>
                            <a:pt x="2521" y="2296"/>
                            <a:pt x="2521" y="2296"/>
                          </a:cubicBezTo>
                          <a:cubicBezTo>
                            <a:pt x="2521" y="2296"/>
                            <a:pt x="2521" y="2296"/>
                            <a:pt x="2521" y="2296"/>
                          </a:cubicBezTo>
                          <a:cubicBezTo>
                            <a:pt x="2521" y="2296"/>
                            <a:pt x="2521" y="2296"/>
                            <a:pt x="2521" y="2296"/>
                          </a:cubicBezTo>
                          <a:cubicBezTo>
                            <a:pt x="2522" y="2296"/>
                            <a:pt x="2522" y="2296"/>
                            <a:pt x="2522" y="2296"/>
                          </a:cubicBezTo>
                          <a:cubicBezTo>
                            <a:pt x="2522" y="2296"/>
                            <a:pt x="2522" y="2296"/>
                            <a:pt x="2522" y="2296"/>
                          </a:cubicBezTo>
                          <a:cubicBezTo>
                            <a:pt x="2522" y="2296"/>
                            <a:pt x="2522" y="2296"/>
                            <a:pt x="2523" y="2296"/>
                          </a:cubicBezTo>
                          <a:cubicBezTo>
                            <a:pt x="2523" y="2296"/>
                            <a:pt x="2523" y="2296"/>
                            <a:pt x="2523" y="2296"/>
                          </a:cubicBezTo>
                          <a:cubicBezTo>
                            <a:pt x="2523" y="2296"/>
                            <a:pt x="2523" y="2296"/>
                            <a:pt x="2523" y="2296"/>
                          </a:cubicBezTo>
                          <a:cubicBezTo>
                            <a:pt x="2523" y="2296"/>
                            <a:pt x="2523" y="2296"/>
                            <a:pt x="2524" y="2296"/>
                          </a:cubicBezTo>
                          <a:cubicBezTo>
                            <a:pt x="2524" y="2295"/>
                            <a:pt x="2524" y="2296"/>
                            <a:pt x="2524" y="2296"/>
                          </a:cubicBezTo>
                          <a:cubicBezTo>
                            <a:pt x="2524" y="2296"/>
                            <a:pt x="2524" y="2296"/>
                            <a:pt x="2524" y="2296"/>
                          </a:cubicBezTo>
                          <a:cubicBezTo>
                            <a:pt x="2524" y="2296"/>
                            <a:pt x="2525" y="2296"/>
                            <a:pt x="2525" y="2296"/>
                          </a:cubicBezTo>
                          <a:cubicBezTo>
                            <a:pt x="2525" y="2296"/>
                            <a:pt x="2525" y="2296"/>
                            <a:pt x="2525" y="2296"/>
                          </a:cubicBezTo>
                          <a:cubicBezTo>
                            <a:pt x="2525" y="2296"/>
                            <a:pt x="2525" y="2296"/>
                            <a:pt x="2525" y="2296"/>
                          </a:cubicBezTo>
                          <a:cubicBezTo>
                            <a:pt x="2526" y="2296"/>
                            <a:pt x="2526" y="2296"/>
                            <a:pt x="2526" y="2296"/>
                          </a:cubicBezTo>
                          <a:cubicBezTo>
                            <a:pt x="2526" y="2296"/>
                            <a:pt x="2526" y="2296"/>
                            <a:pt x="2526" y="2296"/>
                          </a:cubicBezTo>
                          <a:cubicBezTo>
                            <a:pt x="2526" y="2296"/>
                            <a:pt x="2526" y="2296"/>
                            <a:pt x="2527" y="2296"/>
                          </a:cubicBezTo>
                          <a:cubicBezTo>
                            <a:pt x="2527" y="2296"/>
                            <a:pt x="2527" y="2296"/>
                            <a:pt x="2527" y="2296"/>
                          </a:cubicBezTo>
                          <a:cubicBezTo>
                            <a:pt x="2527" y="2296"/>
                            <a:pt x="2527" y="2296"/>
                            <a:pt x="2527" y="2296"/>
                          </a:cubicBezTo>
                          <a:cubicBezTo>
                            <a:pt x="2527" y="2296"/>
                            <a:pt x="2528" y="2296"/>
                            <a:pt x="2528" y="2296"/>
                          </a:cubicBezTo>
                          <a:cubicBezTo>
                            <a:pt x="2528" y="2297"/>
                            <a:pt x="2528" y="2296"/>
                            <a:pt x="2528" y="2296"/>
                          </a:cubicBezTo>
                          <a:cubicBezTo>
                            <a:pt x="2528" y="2296"/>
                            <a:pt x="2528" y="2297"/>
                            <a:pt x="2528" y="2296"/>
                          </a:cubicBezTo>
                          <a:cubicBezTo>
                            <a:pt x="2529" y="2296"/>
                            <a:pt x="2529" y="2296"/>
                            <a:pt x="2529" y="2296"/>
                          </a:cubicBezTo>
                          <a:cubicBezTo>
                            <a:pt x="2529" y="2296"/>
                            <a:pt x="2529" y="2297"/>
                            <a:pt x="2529" y="2297"/>
                          </a:cubicBezTo>
                          <a:cubicBezTo>
                            <a:pt x="2529" y="2297"/>
                            <a:pt x="2529" y="2296"/>
                            <a:pt x="2529" y="2296"/>
                          </a:cubicBezTo>
                          <a:cubicBezTo>
                            <a:pt x="2530" y="2296"/>
                            <a:pt x="2530" y="2296"/>
                            <a:pt x="2530" y="2296"/>
                          </a:cubicBezTo>
                          <a:cubicBezTo>
                            <a:pt x="2530" y="2296"/>
                            <a:pt x="2530" y="2296"/>
                            <a:pt x="2530" y="2296"/>
                          </a:cubicBezTo>
                          <a:cubicBezTo>
                            <a:pt x="2530" y="2296"/>
                            <a:pt x="2530" y="2296"/>
                            <a:pt x="2531" y="2296"/>
                          </a:cubicBezTo>
                          <a:cubicBezTo>
                            <a:pt x="2531" y="2296"/>
                            <a:pt x="2531" y="2296"/>
                            <a:pt x="2531" y="2296"/>
                          </a:cubicBezTo>
                          <a:cubicBezTo>
                            <a:pt x="2531" y="2296"/>
                            <a:pt x="2531" y="2296"/>
                            <a:pt x="2531" y="2296"/>
                          </a:cubicBezTo>
                          <a:cubicBezTo>
                            <a:pt x="2531" y="2296"/>
                            <a:pt x="2532" y="2296"/>
                            <a:pt x="2532" y="2296"/>
                          </a:cubicBezTo>
                          <a:cubicBezTo>
                            <a:pt x="2532" y="2296"/>
                            <a:pt x="2532" y="2296"/>
                            <a:pt x="2532" y="2296"/>
                          </a:cubicBezTo>
                          <a:cubicBezTo>
                            <a:pt x="2532" y="2296"/>
                            <a:pt x="2532" y="2296"/>
                            <a:pt x="2532" y="2296"/>
                          </a:cubicBezTo>
                          <a:cubicBezTo>
                            <a:pt x="2533" y="2296"/>
                            <a:pt x="2533" y="2297"/>
                            <a:pt x="2533" y="2297"/>
                          </a:cubicBezTo>
                          <a:cubicBezTo>
                            <a:pt x="2533" y="2297"/>
                            <a:pt x="2533" y="2296"/>
                            <a:pt x="2533" y="2296"/>
                          </a:cubicBezTo>
                          <a:cubicBezTo>
                            <a:pt x="2533" y="2296"/>
                            <a:pt x="2533" y="2296"/>
                            <a:pt x="2534" y="2296"/>
                          </a:cubicBezTo>
                          <a:cubicBezTo>
                            <a:pt x="2534" y="2296"/>
                            <a:pt x="2534" y="2296"/>
                            <a:pt x="2534" y="2296"/>
                          </a:cubicBezTo>
                          <a:cubicBezTo>
                            <a:pt x="2535" y="2296"/>
                            <a:pt x="2535" y="2296"/>
                            <a:pt x="2535" y="2296"/>
                          </a:cubicBezTo>
                          <a:cubicBezTo>
                            <a:pt x="2535" y="2296"/>
                            <a:pt x="2535" y="2296"/>
                            <a:pt x="2535" y="2296"/>
                          </a:cubicBezTo>
                          <a:cubicBezTo>
                            <a:pt x="2535" y="2296"/>
                            <a:pt x="2535" y="2296"/>
                            <a:pt x="2536" y="2296"/>
                          </a:cubicBezTo>
                          <a:cubicBezTo>
                            <a:pt x="2536" y="2296"/>
                            <a:pt x="2536" y="2296"/>
                            <a:pt x="2536" y="2296"/>
                          </a:cubicBezTo>
                          <a:cubicBezTo>
                            <a:pt x="2536" y="2296"/>
                            <a:pt x="2536" y="2296"/>
                            <a:pt x="2536" y="2296"/>
                          </a:cubicBezTo>
                          <a:cubicBezTo>
                            <a:pt x="2536" y="2296"/>
                            <a:pt x="2536" y="2296"/>
                            <a:pt x="2537" y="2296"/>
                          </a:cubicBezTo>
                          <a:cubicBezTo>
                            <a:pt x="2537" y="2296"/>
                            <a:pt x="2537" y="2296"/>
                            <a:pt x="2537" y="2296"/>
                          </a:cubicBezTo>
                          <a:cubicBezTo>
                            <a:pt x="2537" y="2296"/>
                            <a:pt x="2537" y="2296"/>
                            <a:pt x="2537" y="2297"/>
                          </a:cubicBezTo>
                          <a:cubicBezTo>
                            <a:pt x="2537" y="2297"/>
                            <a:pt x="2538" y="2296"/>
                            <a:pt x="2538" y="2296"/>
                          </a:cubicBezTo>
                          <a:cubicBezTo>
                            <a:pt x="2538" y="2296"/>
                            <a:pt x="2538" y="2297"/>
                            <a:pt x="2538" y="2297"/>
                          </a:cubicBezTo>
                          <a:cubicBezTo>
                            <a:pt x="2538" y="2297"/>
                            <a:pt x="2538" y="2296"/>
                            <a:pt x="2538" y="2296"/>
                          </a:cubicBezTo>
                          <a:cubicBezTo>
                            <a:pt x="2539" y="2296"/>
                            <a:pt x="2539" y="2297"/>
                            <a:pt x="2539" y="2297"/>
                          </a:cubicBezTo>
                          <a:cubicBezTo>
                            <a:pt x="2539" y="2296"/>
                            <a:pt x="2539" y="2296"/>
                            <a:pt x="2539" y="2296"/>
                          </a:cubicBezTo>
                          <a:cubicBezTo>
                            <a:pt x="2539" y="2296"/>
                            <a:pt x="2539" y="2296"/>
                            <a:pt x="2540" y="2296"/>
                          </a:cubicBezTo>
                          <a:cubicBezTo>
                            <a:pt x="2540" y="2296"/>
                            <a:pt x="2540" y="2296"/>
                            <a:pt x="2540" y="2296"/>
                          </a:cubicBezTo>
                          <a:cubicBezTo>
                            <a:pt x="2540" y="2297"/>
                            <a:pt x="2540" y="2297"/>
                            <a:pt x="2540" y="2297"/>
                          </a:cubicBezTo>
                          <a:cubicBezTo>
                            <a:pt x="2540" y="2297"/>
                            <a:pt x="2541" y="2297"/>
                            <a:pt x="2541" y="2297"/>
                          </a:cubicBezTo>
                          <a:cubicBezTo>
                            <a:pt x="2541" y="2297"/>
                            <a:pt x="2541" y="2297"/>
                            <a:pt x="2541" y="2297"/>
                          </a:cubicBezTo>
                          <a:cubicBezTo>
                            <a:pt x="2541" y="2297"/>
                            <a:pt x="2541" y="2297"/>
                            <a:pt x="2541" y="2297"/>
                          </a:cubicBezTo>
                          <a:cubicBezTo>
                            <a:pt x="2542" y="2297"/>
                            <a:pt x="2542" y="2297"/>
                            <a:pt x="2542" y="2297"/>
                          </a:cubicBezTo>
                          <a:cubicBezTo>
                            <a:pt x="2542" y="2297"/>
                            <a:pt x="2542" y="2297"/>
                            <a:pt x="2542" y="2297"/>
                          </a:cubicBezTo>
                          <a:cubicBezTo>
                            <a:pt x="2542" y="2297"/>
                            <a:pt x="2542" y="2297"/>
                            <a:pt x="2542" y="2297"/>
                          </a:cubicBezTo>
                          <a:cubicBezTo>
                            <a:pt x="2543" y="2297"/>
                            <a:pt x="2543" y="2297"/>
                            <a:pt x="2543" y="2297"/>
                          </a:cubicBezTo>
                          <a:cubicBezTo>
                            <a:pt x="2543" y="2297"/>
                            <a:pt x="2543" y="2297"/>
                            <a:pt x="2543" y="2297"/>
                          </a:cubicBezTo>
                          <a:cubicBezTo>
                            <a:pt x="2543" y="2297"/>
                            <a:pt x="2543" y="2296"/>
                            <a:pt x="2544" y="2296"/>
                          </a:cubicBezTo>
                          <a:cubicBezTo>
                            <a:pt x="2544" y="2296"/>
                            <a:pt x="2544" y="2296"/>
                            <a:pt x="2544" y="2297"/>
                          </a:cubicBezTo>
                          <a:cubicBezTo>
                            <a:pt x="2544" y="2297"/>
                            <a:pt x="2544" y="2297"/>
                            <a:pt x="2544" y="2297"/>
                          </a:cubicBezTo>
                          <a:cubicBezTo>
                            <a:pt x="2544" y="2297"/>
                            <a:pt x="2545" y="2297"/>
                            <a:pt x="2545" y="2297"/>
                          </a:cubicBezTo>
                          <a:cubicBezTo>
                            <a:pt x="2545" y="2296"/>
                            <a:pt x="2545" y="2296"/>
                            <a:pt x="2545" y="2296"/>
                          </a:cubicBezTo>
                          <a:cubicBezTo>
                            <a:pt x="2545" y="2296"/>
                            <a:pt x="2545" y="2297"/>
                            <a:pt x="2545" y="2297"/>
                          </a:cubicBezTo>
                          <a:cubicBezTo>
                            <a:pt x="2546" y="2297"/>
                            <a:pt x="2546" y="2296"/>
                            <a:pt x="2546" y="2296"/>
                          </a:cubicBezTo>
                          <a:cubicBezTo>
                            <a:pt x="2546" y="2296"/>
                            <a:pt x="2546" y="2297"/>
                            <a:pt x="2546" y="2297"/>
                          </a:cubicBezTo>
                          <a:cubicBezTo>
                            <a:pt x="2546" y="2297"/>
                            <a:pt x="2546" y="2297"/>
                            <a:pt x="2547" y="2297"/>
                          </a:cubicBezTo>
                          <a:cubicBezTo>
                            <a:pt x="2547" y="2297"/>
                            <a:pt x="2547" y="2297"/>
                            <a:pt x="2547" y="2296"/>
                          </a:cubicBezTo>
                          <a:cubicBezTo>
                            <a:pt x="2547" y="2296"/>
                            <a:pt x="2547" y="2297"/>
                            <a:pt x="2547" y="2297"/>
                          </a:cubicBezTo>
                          <a:cubicBezTo>
                            <a:pt x="2547" y="2297"/>
                            <a:pt x="2548" y="2297"/>
                            <a:pt x="2548" y="2297"/>
                          </a:cubicBezTo>
                          <a:cubicBezTo>
                            <a:pt x="2548" y="2297"/>
                            <a:pt x="2548" y="2296"/>
                            <a:pt x="2548" y="2296"/>
                          </a:cubicBezTo>
                          <a:cubicBezTo>
                            <a:pt x="2548" y="2296"/>
                            <a:pt x="2548" y="2297"/>
                            <a:pt x="2548" y="2297"/>
                          </a:cubicBezTo>
                          <a:cubicBezTo>
                            <a:pt x="2549" y="2297"/>
                            <a:pt x="2549" y="2297"/>
                            <a:pt x="2549" y="2297"/>
                          </a:cubicBezTo>
                          <a:cubicBezTo>
                            <a:pt x="2549" y="2297"/>
                            <a:pt x="2549" y="2297"/>
                            <a:pt x="2549" y="2297"/>
                          </a:cubicBezTo>
                          <a:cubicBezTo>
                            <a:pt x="2549" y="2297"/>
                            <a:pt x="2549" y="2297"/>
                            <a:pt x="2549" y="2297"/>
                          </a:cubicBezTo>
                          <a:cubicBezTo>
                            <a:pt x="2550" y="2296"/>
                            <a:pt x="2550" y="2297"/>
                            <a:pt x="2550" y="2297"/>
                          </a:cubicBezTo>
                          <a:cubicBezTo>
                            <a:pt x="2550" y="2297"/>
                            <a:pt x="2550" y="2297"/>
                            <a:pt x="2550" y="2297"/>
                          </a:cubicBezTo>
                          <a:cubicBezTo>
                            <a:pt x="2550" y="2297"/>
                            <a:pt x="2550" y="2297"/>
                            <a:pt x="2551" y="2297"/>
                          </a:cubicBezTo>
                          <a:cubicBezTo>
                            <a:pt x="2551" y="2297"/>
                            <a:pt x="2551" y="2297"/>
                            <a:pt x="2551" y="2297"/>
                          </a:cubicBezTo>
                          <a:cubicBezTo>
                            <a:pt x="2551" y="2296"/>
                            <a:pt x="2551" y="2296"/>
                            <a:pt x="2551" y="2297"/>
                          </a:cubicBezTo>
                          <a:cubicBezTo>
                            <a:pt x="2551" y="2297"/>
                            <a:pt x="2552" y="2297"/>
                            <a:pt x="2552" y="2297"/>
                          </a:cubicBezTo>
                          <a:cubicBezTo>
                            <a:pt x="2552" y="2297"/>
                            <a:pt x="2552" y="2297"/>
                            <a:pt x="2552" y="2297"/>
                          </a:cubicBezTo>
                          <a:cubicBezTo>
                            <a:pt x="2552" y="2297"/>
                            <a:pt x="2552" y="2297"/>
                            <a:pt x="2552" y="2297"/>
                          </a:cubicBezTo>
                          <a:cubicBezTo>
                            <a:pt x="2553" y="2297"/>
                            <a:pt x="2553" y="2297"/>
                            <a:pt x="2553" y="2296"/>
                          </a:cubicBezTo>
                          <a:cubicBezTo>
                            <a:pt x="2553" y="2296"/>
                            <a:pt x="2553" y="2297"/>
                            <a:pt x="2553" y="2297"/>
                          </a:cubicBezTo>
                          <a:cubicBezTo>
                            <a:pt x="2553" y="2297"/>
                            <a:pt x="2553" y="2297"/>
                            <a:pt x="2554" y="2297"/>
                          </a:cubicBezTo>
                          <a:cubicBezTo>
                            <a:pt x="2554" y="2297"/>
                            <a:pt x="2554" y="2297"/>
                            <a:pt x="2554" y="2297"/>
                          </a:cubicBezTo>
                          <a:cubicBezTo>
                            <a:pt x="2554" y="2297"/>
                            <a:pt x="2554" y="2297"/>
                            <a:pt x="2554" y="2297"/>
                          </a:cubicBezTo>
                          <a:cubicBezTo>
                            <a:pt x="2554" y="2297"/>
                            <a:pt x="2555" y="2296"/>
                            <a:pt x="2555" y="2296"/>
                          </a:cubicBezTo>
                          <a:cubicBezTo>
                            <a:pt x="2555" y="2296"/>
                            <a:pt x="2555" y="2297"/>
                            <a:pt x="2555" y="2297"/>
                          </a:cubicBezTo>
                          <a:cubicBezTo>
                            <a:pt x="2555" y="2297"/>
                            <a:pt x="2555" y="2297"/>
                            <a:pt x="2555" y="2297"/>
                          </a:cubicBezTo>
                          <a:cubicBezTo>
                            <a:pt x="2555" y="2297"/>
                            <a:pt x="2556" y="2297"/>
                            <a:pt x="2556" y="2297"/>
                          </a:cubicBezTo>
                          <a:cubicBezTo>
                            <a:pt x="2556" y="2297"/>
                            <a:pt x="2556" y="2297"/>
                            <a:pt x="2556" y="2297"/>
                          </a:cubicBezTo>
                          <a:cubicBezTo>
                            <a:pt x="2556" y="2297"/>
                            <a:pt x="2556" y="2297"/>
                            <a:pt x="2556" y="2297"/>
                          </a:cubicBezTo>
                          <a:cubicBezTo>
                            <a:pt x="2557" y="2297"/>
                            <a:pt x="2557" y="2297"/>
                            <a:pt x="2557" y="2297"/>
                          </a:cubicBezTo>
                          <a:cubicBezTo>
                            <a:pt x="2557" y="2297"/>
                            <a:pt x="2557" y="2297"/>
                            <a:pt x="2557" y="2297"/>
                          </a:cubicBezTo>
                          <a:cubicBezTo>
                            <a:pt x="2557" y="2296"/>
                            <a:pt x="2557" y="2296"/>
                            <a:pt x="2558" y="2296"/>
                          </a:cubicBezTo>
                          <a:cubicBezTo>
                            <a:pt x="2558" y="2296"/>
                            <a:pt x="2558" y="2297"/>
                            <a:pt x="2558" y="2297"/>
                          </a:cubicBezTo>
                          <a:cubicBezTo>
                            <a:pt x="2558" y="2297"/>
                            <a:pt x="2558" y="2297"/>
                            <a:pt x="2558" y="2297"/>
                          </a:cubicBezTo>
                          <a:cubicBezTo>
                            <a:pt x="2558" y="2297"/>
                            <a:pt x="2559" y="2297"/>
                            <a:pt x="2559" y="2297"/>
                          </a:cubicBezTo>
                          <a:cubicBezTo>
                            <a:pt x="2559" y="2297"/>
                            <a:pt x="2559" y="2297"/>
                            <a:pt x="2559" y="2297"/>
                          </a:cubicBezTo>
                          <a:cubicBezTo>
                            <a:pt x="2559" y="2297"/>
                            <a:pt x="2559" y="2297"/>
                            <a:pt x="2559" y="2297"/>
                          </a:cubicBezTo>
                          <a:cubicBezTo>
                            <a:pt x="2560" y="2297"/>
                            <a:pt x="2560" y="2297"/>
                            <a:pt x="2560" y="2297"/>
                          </a:cubicBezTo>
                          <a:cubicBezTo>
                            <a:pt x="2560" y="2297"/>
                            <a:pt x="2560" y="2297"/>
                            <a:pt x="2560" y="2297"/>
                          </a:cubicBezTo>
                          <a:cubicBezTo>
                            <a:pt x="2560" y="2297"/>
                            <a:pt x="2560" y="2297"/>
                            <a:pt x="2561" y="2297"/>
                          </a:cubicBezTo>
                          <a:cubicBezTo>
                            <a:pt x="2561" y="2297"/>
                            <a:pt x="2561" y="2297"/>
                            <a:pt x="2561" y="2297"/>
                          </a:cubicBezTo>
                          <a:cubicBezTo>
                            <a:pt x="2561" y="2297"/>
                            <a:pt x="2561" y="2297"/>
                            <a:pt x="2561" y="2297"/>
                          </a:cubicBezTo>
                          <a:cubicBezTo>
                            <a:pt x="2561" y="2297"/>
                            <a:pt x="2561" y="2297"/>
                            <a:pt x="2562" y="2297"/>
                          </a:cubicBezTo>
                          <a:cubicBezTo>
                            <a:pt x="2562" y="2297"/>
                            <a:pt x="2562" y="2296"/>
                            <a:pt x="2562" y="2296"/>
                          </a:cubicBezTo>
                          <a:cubicBezTo>
                            <a:pt x="2562" y="2296"/>
                            <a:pt x="2562" y="2297"/>
                            <a:pt x="2562" y="2297"/>
                          </a:cubicBezTo>
                          <a:cubicBezTo>
                            <a:pt x="2562" y="2297"/>
                            <a:pt x="2563" y="2297"/>
                            <a:pt x="2563" y="2297"/>
                          </a:cubicBezTo>
                          <a:cubicBezTo>
                            <a:pt x="2563" y="2297"/>
                            <a:pt x="2563" y="2296"/>
                            <a:pt x="2563" y="2296"/>
                          </a:cubicBezTo>
                          <a:cubicBezTo>
                            <a:pt x="2563" y="2296"/>
                            <a:pt x="2563" y="2297"/>
                            <a:pt x="2563" y="2296"/>
                          </a:cubicBezTo>
                          <a:cubicBezTo>
                            <a:pt x="2564" y="2296"/>
                            <a:pt x="2564" y="2296"/>
                            <a:pt x="2564" y="2296"/>
                          </a:cubicBezTo>
                          <a:cubicBezTo>
                            <a:pt x="2564" y="2296"/>
                            <a:pt x="2564" y="2297"/>
                            <a:pt x="2564" y="2297"/>
                          </a:cubicBezTo>
                          <a:cubicBezTo>
                            <a:pt x="2564" y="2297"/>
                            <a:pt x="2564" y="2296"/>
                            <a:pt x="2565" y="2296"/>
                          </a:cubicBezTo>
                          <a:cubicBezTo>
                            <a:pt x="2565" y="2296"/>
                            <a:pt x="2565" y="2297"/>
                            <a:pt x="2565" y="2297"/>
                          </a:cubicBezTo>
                          <a:cubicBezTo>
                            <a:pt x="2565" y="2297"/>
                            <a:pt x="2565" y="2297"/>
                            <a:pt x="2565" y="2297"/>
                          </a:cubicBezTo>
                          <a:cubicBezTo>
                            <a:pt x="2565" y="2297"/>
                            <a:pt x="2566" y="2296"/>
                            <a:pt x="2566" y="2296"/>
                          </a:cubicBezTo>
                          <a:cubicBezTo>
                            <a:pt x="2566" y="2296"/>
                            <a:pt x="2566" y="2296"/>
                            <a:pt x="2566" y="2297"/>
                          </a:cubicBezTo>
                          <a:cubicBezTo>
                            <a:pt x="2566" y="2297"/>
                            <a:pt x="2566" y="2297"/>
                            <a:pt x="2566" y="2297"/>
                          </a:cubicBezTo>
                          <a:cubicBezTo>
                            <a:pt x="2567" y="2297"/>
                            <a:pt x="2567" y="2296"/>
                            <a:pt x="2567" y="2296"/>
                          </a:cubicBezTo>
                          <a:cubicBezTo>
                            <a:pt x="2567" y="2296"/>
                            <a:pt x="2567" y="2296"/>
                            <a:pt x="2567" y="2296"/>
                          </a:cubicBezTo>
                          <a:cubicBezTo>
                            <a:pt x="2567" y="2296"/>
                            <a:pt x="2567" y="2297"/>
                            <a:pt x="2567" y="2297"/>
                          </a:cubicBezTo>
                          <a:cubicBezTo>
                            <a:pt x="2568" y="2297"/>
                            <a:pt x="2568" y="2296"/>
                            <a:pt x="2568" y="2296"/>
                          </a:cubicBezTo>
                          <a:cubicBezTo>
                            <a:pt x="2568" y="2296"/>
                            <a:pt x="2568" y="2297"/>
                            <a:pt x="2568" y="2297"/>
                          </a:cubicBezTo>
                          <a:cubicBezTo>
                            <a:pt x="2568" y="2297"/>
                            <a:pt x="2568" y="2297"/>
                            <a:pt x="2569" y="2297"/>
                          </a:cubicBezTo>
                          <a:cubicBezTo>
                            <a:pt x="2569" y="2297"/>
                            <a:pt x="2569" y="2297"/>
                            <a:pt x="2569" y="2297"/>
                          </a:cubicBezTo>
                          <a:cubicBezTo>
                            <a:pt x="2569" y="2297"/>
                            <a:pt x="2569" y="2297"/>
                            <a:pt x="2569" y="2297"/>
                          </a:cubicBezTo>
                          <a:cubicBezTo>
                            <a:pt x="2569" y="2297"/>
                            <a:pt x="2570" y="2297"/>
                            <a:pt x="2570" y="2297"/>
                          </a:cubicBezTo>
                          <a:cubicBezTo>
                            <a:pt x="2570" y="2297"/>
                            <a:pt x="2570" y="2297"/>
                            <a:pt x="2570" y="2297"/>
                          </a:cubicBezTo>
                          <a:cubicBezTo>
                            <a:pt x="2570" y="2297"/>
                            <a:pt x="2570" y="2297"/>
                            <a:pt x="2570" y="2297"/>
                          </a:cubicBezTo>
                          <a:cubicBezTo>
                            <a:pt x="2571" y="2297"/>
                            <a:pt x="2571" y="2296"/>
                            <a:pt x="2571" y="2296"/>
                          </a:cubicBezTo>
                          <a:cubicBezTo>
                            <a:pt x="2571" y="2296"/>
                            <a:pt x="2571" y="2297"/>
                            <a:pt x="2571" y="2297"/>
                          </a:cubicBezTo>
                          <a:cubicBezTo>
                            <a:pt x="2571" y="2297"/>
                            <a:pt x="2571" y="2297"/>
                            <a:pt x="2572" y="2297"/>
                          </a:cubicBezTo>
                          <a:cubicBezTo>
                            <a:pt x="2572" y="2297"/>
                            <a:pt x="2572" y="2297"/>
                            <a:pt x="2572" y="2297"/>
                          </a:cubicBezTo>
                          <a:cubicBezTo>
                            <a:pt x="2572" y="2297"/>
                            <a:pt x="2572" y="2297"/>
                            <a:pt x="2572" y="2296"/>
                          </a:cubicBezTo>
                          <a:cubicBezTo>
                            <a:pt x="2572" y="2296"/>
                            <a:pt x="2573" y="2296"/>
                            <a:pt x="2573" y="2296"/>
                          </a:cubicBezTo>
                          <a:cubicBezTo>
                            <a:pt x="2573" y="2296"/>
                            <a:pt x="2573" y="2296"/>
                            <a:pt x="2573" y="2296"/>
                          </a:cubicBezTo>
                          <a:cubicBezTo>
                            <a:pt x="2573" y="2296"/>
                            <a:pt x="2573" y="2296"/>
                            <a:pt x="2573" y="2296"/>
                          </a:cubicBezTo>
                          <a:cubicBezTo>
                            <a:pt x="2574" y="2296"/>
                            <a:pt x="2574" y="2296"/>
                            <a:pt x="2574" y="2296"/>
                          </a:cubicBezTo>
                          <a:cubicBezTo>
                            <a:pt x="2574" y="2296"/>
                            <a:pt x="2574" y="2296"/>
                            <a:pt x="2574" y="2296"/>
                          </a:cubicBezTo>
                          <a:cubicBezTo>
                            <a:pt x="2574" y="2296"/>
                            <a:pt x="2574" y="2296"/>
                            <a:pt x="2574" y="2296"/>
                          </a:cubicBezTo>
                          <a:cubicBezTo>
                            <a:pt x="2575" y="2296"/>
                            <a:pt x="2575" y="2297"/>
                            <a:pt x="2575" y="2297"/>
                          </a:cubicBezTo>
                          <a:cubicBezTo>
                            <a:pt x="2575" y="2297"/>
                            <a:pt x="2575" y="2297"/>
                            <a:pt x="2575" y="2296"/>
                          </a:cubicBezTo>
                          <a:cubicBezTo>
                            <a:pt x="2575" y="2296"/>
                            <a:pt x="2575" y="2296"/>
                            <a:pt x="2576" y="2296"/>
                          </a:cubicBezTo>
                          <a:cubicBezTo>
                            <a:pt x="2576" y="2296"/>
                            <a:pt x="2576" y="2296"/>
                            <a:pt x="2576" y="2296"/>
                          </a:cubicBezTo>
                          <a:cubicBezTo>
                            <a:pt x="2576" y="2296"/>
                            <a:pt x="2576" y="2296"/>
                            <a:pt x="2576" y="2296"/>
                          </a:cubicBezTo>
                          <a:cubicBezTo>
                            <a:pt x="2576" y="2296"/>
                            <a:pt x="2577" y="2296"/>
                            <a:pt x="2577" y="2296"/>
                          </a:cubicBezTo>
                          <a:cubicBezTo>
                            <a:pt x="2577" y="2296"/>
                            <a:pt x="2577" y="2297"/>
                            <a:pt x="2577" y="2297"/>
                          </a:cubicBezTo>
                          <a:cubicBezTo>
                            <a:pt x="2577" y="2297"/>
                            <a:pt x="2577" y="2296"/>
                            <a:pt x="2577" y="2296"/>
                          </a:cubicBezTo>
                          <a:cubicBezTo>
                            <a:pt x="2578" y="2296"/>
                            <a:pt x="2578" y="2296"/>
                            <a:pt x="2578" y="2296"/>
                          </a:cubicBezTo>
                          <a:cubicBezTo>
                            <a:pt x="2578" y="2296"/>
                            <a:pt x="2578" y="2296"/>
                            <a:pt x="2578" y="2296"/>
                          </a:cubicBezTo>
                          <a:cubicBezTo>
                            <a:pt x="2578" y="2296"/>
                            <a:pt x="2578" y="2296"/>
                            <a:pt x="2579" y="2296"/>
                          </a:cubicBezTo>
                          <a:cubicBezTo>
                            <a:pt x="2579" y="2296"/>
                            <a:pt x="2579" y="2296"/>
                            <a:pt x="2579" y="2296"/>
                          </a:cubicBezTo>
                          <a:cubicBezTo>
                            <a:pt x="2579" y="2296"/>
                            <a:pt x="2579" y="2297"/>
                            <a:pt x="2579" y="2297"/>
                          </a:cubicBezTo>
                          <a:cubicBezTo>
                            <a:pt x="2579" y="2297"/>
                            <a:pt x="2580" y="2297"/>
                            <a:pt x="2580" y="2296"/>
                          </a:cubicBezTo>
                          <a:cubicBezTo>
                            <a:pt x="2580" y="2296"/>
                            <a:pt x="2580" y="2296"/>
                            <a:pt x="2580" y="2296"/>
                          </a:cubicBezTo>
                          <a:cubicBezTo>
                            <a:pt x="2580" y="2296"/>
                            <a:pt x="2580" y="2296"/>
                            <a:pt x="2580" y="2296"/>
                          </a:cubicBezTo>
                          <a:cubicBezTo>
                            <a:pt x="2580" y="2296"/>
                            <a:pt x="2581" y="2296"/>
                            <a:pt x="2581" y="2296"/>
                          </a:cubicBezTo>
                          <a:cubicBezTo>
                            <a:pt x="2581" y="2296"/>
                            <a:pt x="2581" y="2296"/>
                            <a:pt x="2581" y="2296"/>
                          </a:cubicBezTo>
                          <a:cubicBezTo>
                            <a:pt x="2581" y="2296"/>
                            <a:pt x="2581" y="2296"/>
                            <a:pt x="2581" y="2296"/>
                          </a:cubicBezTo>
                          <a:cubicBezTo>
                            <a:pt x="2582" y="2296"/>
                            <a:pt x="2582" y="2296"/>
                            <a:pt x="2582" y="2296"/>
                          </a:cubicBezTo>
                          <a:cubicBezTo>
                            <a:pt x="2582" y="2296"/>
                            <a:pt x="2582" y="2297"/>
                            <a:pt x="2582" y="2297"/>
                          </a:cubicBezTo>
                          <a:cubicBezTo>
                            <a:pt x="2582" y="2297"/>
                            <a:pt x="2582" y="2296"/>
                            <a:pt x="2583" y="2296"/>
                          </a:cubicBezTo>
                          <a:cubicBezTo>
                            <a:pt x="2583" y="2296"/>
                            <a:pt x="2583" y="2296"/>
                            <a:pt x="2583" y="2296"/>
                          </a:cubicBezTo>
                          <a:cubicBezTo>
                            <a:pt x="2583" y="2296"/>
                            <a:pt x="2583" y="2296"/>
                            <a:pt x="2583" y="2296"/>
                          </a:cubicBezTo>
                          <a:cubicBezTo>
                            <a:pt x="2583" y="2296"/>
                            <a:pt x="2584" y="2297"/>
                            <a:pt x="2584" y="2297"/>
                          </a:cubicBezTo>
                          <a:cubicBezTo>
                            <a:pt x="2584" y="2297"/>
                            <a:pt x="2584" y="2297"/>
                            <a:pt x="2584" y="2297"/>
                          </a:cubicBezTo>
                          <a:cubicBezTo>
                            <a:pt x="2584" y="2296"/>
                            <a:pt x="2584" y="2296"/>
                            <a:pt x="2584" y="2296"/>
                          </a:cubicBezTo>
                          <a:cubicBezTo>
                            <a:pt x="2585" y="2296"/>
                            <a:pt x="2585" y="2296"/>
                            <a:pt x="2585" y="2296"/>
                          </a:cubicBezTo>
                          <a:cubicBezTo>
                            <a:pt x="2585" y="2297"/>
                            <a:pt x="2585" y="2296"/>
                            <a:pt x="2585" y="2296"/>
                          </a:cubicBezTo>
                          <a:cubicBezTo>
                            <a:pt x="2585" y="2296"/>
                            <a:pt x="2585" y="2297"/>
                            <a:pt x="2586" y="2297"/>
                          </a:cubicBezTo>
                          <a:cubicBezTo>
                            <a:pt x="2586" y="2297"/>
                            <a:pt x="2586" y="2297"/>
                            <a:pt x="2586" y="2297"/>
                          </a:cubicBezTo>
                          <a:cubicBezTo>
                            <a:pt x="2586" y="2297"/>
                            <a:pt x="2586" y="2296"/>
                            <a:pt x="2586" y="2296"/>
                          </a:cubicBezTo>
                          <a:cubicBezTo>
                            <a:pt x="2586" y="2296"/>
                            <a:pt x="2586" y="2296"/>
                            <a:pt x="2587" y="2296"/>
                          </a:cubicBezTo>
                          <a:cubicBezTo>
                            <a:pt x="2587" y="2296"/>
                            <a:pt x="2587" y="2297"/>
                            <a:pt x="2587" y="2297"/>
                          </a:cubicBezTo>
                          <a:cubicBezTo>
                            <a:pt x="2587" y="2297"/>
                            <a:pt x="2587" y="2296"/>
                            <a:pt x="2587" y="2296"/>
                          </a:cubicBezTo>
                          <a:cubicBezTo>
                            <a:pt x="2587" y="2296"/>
                            <a:pt x="2588" y="2296"/>
                            <a:pt x="2588" y="2297"/>
                          </a:cubicBezTo>
                          <a:cubicBezTo>
                            <a:pt x="2588" y="2297"/>
                            <a:pt x="2588" y="2297"/>
                            <a:pt x="2588" y="2297"/>
                          </a:cubicBezTo>
                          <a:cubicBezTo>
                            <a:pt x="2588" y="2297"/>
                            <a:pt x="2588" y="2297"/>
                            <a:pt x="2588" y="2297"/>
                          </a:cubicBezTo>
                          <a:cubicBezTo>
                            <a:pt x="2589" y="2297"/>
                            <a:pt x="2589" y="2297"/>
                            <a:pt x="2589" y="2297"/>
                          </a:cubicBezTo>
                          <a:cubicBezTo>
                            <a:pt x="2589" y="2296"/>
                            <a:pt x="2589" y="2296"/>
                            <a:pt x="2589" y="2296"/>
                          </a:cubicBezTo>
                          <a:cubicBezTo>
                            <a:pt x="2589" y="2296"/>
                            <a:pt x="2589" y="2297"/>
                            <a:pt x="2590" y="2297"/>
                          </a:cubicBezTo>
                          <a:cubicBezTo>
                            <a:pt x="2590" y="2297"/>
                            <a:pt x="2590" y="2296"/>
                            <a:pt x="2590" y="2296"/>
                          </a:cubicBezTo>
                          <a:cubicBezTo>
                            <a:pt x="2590" y="2296"/>
                            <a:pt x="2590" y="2296"/>
                            <a:pt x="2590" y="2297"/>
                          </a:cubicBezTo>
                          <a:cubicBezTo>
                            <a:pt x="2590" y="2297"/>
                            <a:pt x="2591" y="2297"/>
                            <a:pt x="2591" y="2297"/>
                          </a:cubicBezTo>
                          <a:cubicBezTo>
                            <a:pt x="2591" y="2297"/>
                            <a:pt x="2591" y="2296"/>
                            <a:pt x="2591" y="2296"/>
                          </a:cubicBezTo>
                          <a:cubicBezTo>
                            <a:pt x="2591" y="2296"/>
                            <a:pt x="2591" y="2297"/>
                            <a:pt x="2591" y="2297"/>
                          </a:cubicBezTo>
                          <a:cubicBezTo>
                            <a:pt x="2592" y="2297"/>
                            <a:pt x="2592" y="2297"/>
                            <a:pt x="2592" y="2297"/>
                          </a:cubicBezTo>
                          <a:cubicBezTo>
                            <a:pt x="2592" y="2297"/>
                            <a:pt x="2592" y="2297"/>
                            <a:pt x="2592" y="2297"/>
                          </a:cubicBezTo>
                          <a:cubicBezTo>
                            <a:pt x="2592" y="2297"/>
                            <a:pt x="2592" y="2297"/>
                            <a:pt x="2592" y="2297"/>
                          </a:cubicBezTo>
                          <a:cubicBezTo>
                            <a:pt x="2593" y="2297"/>
                            <a:pt x="2593" y="2297"/>
                            <a:pt x="2593" y="2297"/>
                          </a:cubicBezTo>
                          <a:cubicBezTo>
                            <a:pt x="2593" y="2297"/>
                            <a:pt x="2593" y="2296"/>
                            <a:pt x="2593" y="2296"/>
                          </a:cubicBezTo>
                          <a:cubicBezTo>
                            <a:pt x="2593" y="2296"/>
                            <a:pt x="2593" y="2297"/>
                            <a:pt x="2594" y="2297"/>
                          </a:cubicBezTo>
                          <a:cubicBezTo>
                            <a:pt x="2594" y="2297"/>
                            <a:pt x="2594" y="2297"/>
                            <a:pt x="2594" y="2297"/>
                          </a:cubicBezTo>
                          <a:cubicBezTo>
                            <a:pt x="2594" y="2297"/>
                            <a:pt x="2594" y="2296"/>
                            <a:pt x="2594" y="2296"/>
                          </a:cubicBezTo>
                          <a:cubicBezTo>
                            <a:pt x="2594" y="2296"/>
                            <a:pt x="2595" y="2297"/>
                            <a:pt x="2595" y="2297"/>
                          </a:cubicBezTo>
                          <a:cubicBezTo>
                            <a:pt x="2595" y="2297"/>
                            <a:pt x="2595" y="2296"/>
                            <a:pt x="2595" y="2296"/>
                          </a:cubicBezTo>
                          <a:cubicBezTo>
                            <a:pt x="2595" y="2296"/>
                            <a:pt x="2595" y="2297"/>
                            <a:pt x="2595" y="2297"/>
                          </a:cubicBezTo>
                          <a:cubicBezTo>
                            <a:pt x="2596" y="2297"/>
                            <a:pt x="2596" y="2297"/>
                            <a:pt x="2596" y="2297"/>
                          </a:cubicBezTo>
                          <a:cubicBezTo>
                            <a:pt x="2596" y="2297"/>
                            <a:pt x="2596" y="2297"/>
                            <a:pt x="2596" y="2297"/>
                          </a:cubicBezTo>
                          <a:cubicBezTo>
                            <a:pt x="2596" y="2297"/>
                            <a:pt x="2596" y="2297"/>
                            <a:pt x="2597" y="2297"/>
                          </a:cubicBezTo>
                          <a:cubicBezTo>
                            <a:pt x="2597" y="2297"/>
                            <a:pt x="2597" y="2297"/>
                            <a:pt x="2597" y="2297"/>
                          </a:cubicBezTo>
                          <a:cubicBezTo>
                            <a:pt x="2597" y="2297"/>
                            <a:pt x="2597" y="2297"/>
                            <a:pt x="2597" y="2297"/>
                          </a:cubicBezTo>
                          <a:cubicBezTo>
                            <a:pt x="2597" y="2297"/>
                            <a:pt x="2598" y="2297"/>
                            <a:pt x="2598" y="2297"/>
                          </a:cubicBezTo>
                          <a:cubicBezTo>
                            <a:pt x="2598" y="2297"/>
                            <a:pt x="2598" y="2297"/>
                            <a:pt x="2598" y="2297"/>
                          </a:cubicBezTo>
                          <a:cubicBezTo>
                            <a:pt x="2598" y="2297"/>
                            <a:pt x="2598" y="2297"/>
                            <a:pt x="2598" y="2297"/>
                          </a:cubicBezTo>
                          <a:cubicBezTo>
                            <a:pt x="2599" y="2297"/>
                            <a:pt x="2599" y="2297"/>
                            <a:pt x="2599" y="2297"/>
                          </a:cubicBezTo>
                          <a:cubicBezTo>
                            <a:pt x="2599" y="2297"/>
                            <a:pt x="2599" y="2297"/>
                            <a:pt x="2599" y="2297"/>
                          </a:cubicBezTo>
                          <a:cubicBezTo>
                            <a:pt x="2599" y="2297"/>
                            <a:pt x="2599" y="2297"/>
                            <a:pt x="2599" y="2297"/>
                          </a:cubicBezTo>
                          <a:cubicBezTo>
                            <a:pt x="2600" y="2297"/>
                            <a:pt x="2600" y="2297"/>
                            <a:pt x="2600" y="2297"/>
                          </a:cubicBezTo>
                          <a:cubicBezTo>
                            <a:pt x="2600" y="2297"/>
                            <a:pt x="2600" y="2297"/>
                            <a:pt x="2600" y="2297"/>
                          </a:cubicBezTo>
                          <a:cubicBezTo>
                            <a:pt x="2600" y="2297"/>
                            <a:pt x="2600" y="2297"/>
                            <a:pt x="2601" y="2297"/>
                          </a:cubicBezTo>
                          <a:cubicBezTo>
                            <a:pt x="2601" y="2297"/>
                            <a:pt x="2601" y="2297"/>
                            <a:pt x="2601" y="2297"/>
                          </a:cubicBezTo>
                          <a:cubicBezTo>
                            <a:pt x="2601" y="2297"/>
                            <a:pt x="2601" y="2297"/>
                            <a:pt x="2601" y="2297"/>
                          </a:cubicBezTo>
                          <a:cubicBezTo>
                            <a:pt x="2601" y="2297"/>
                            <a:pt x="2602" y="2297"/>
                            <a:pt x="2602" y="2297"/>
                          </a:cubicBezTo>
                          <a:cubicBezTo>
                            <a:pt x="2602" y="2297"/>
                            <a:pt x="2602" y="2297"/>
                            <a:pt x="2602" y="2297"/>
                          </a:cubicBezTo>
                          <a:cubicBezTo>
                            <a:pt x="2602" y="2297"/>
                            <a:pt x="2602" y="2297"/>
                            <a:pt x="2602" y="2297"/>
                          </a:cubicBezTo>
                          <a:cubicBezTo>
                            <a:pt x="2603" y="2297"/>
                            <a:pt x="2603" y="2297"/>
                            <a:pt x="2603" y="2297"/>
                          </a:cubicBezTo>
                          <a:cubicBezTo>
                            <a:pt x="2603" y="2297"/>
                            <a:pt x="2603" y="2297"/>
                            <a:pt x="2603" y="2297"/>
                          </a:cubicBezTo>
                          <a:cubicBezTo>
                            <a:pt x="2603" y="2297"/>
                            <a:pt x="2603" y="2297"/>
                            <a:pt x="2604" y="2297"/>
                          </a:cubicBezTo>
                          <a:cubicBezTo>
                            <a:pt x="2604" y="2297"/>
                            <a:pt x="2604" y="2297"/>
                            <a:pt x="2604" y="2297"/>
                          </a:cubicBezTo>
                          <a:cubicBezTo>
                            <a:pt x="2604" y="2298"/>
                            <a:pt x="2604" y="2298"/>
                            <a:pt x="2604" y="2298"/>
                          </a:cubicBezTo>
                          <a:cubicBezTo>
                            <a:pt x="2604" y="2298"/>
                            <a:pt x="2605" y="2298"/>
                            <a:pt x="2605" y="2298"/>
                          </a:cubicBezTo>
                          <a:cubicBezTo>
                            <a:pt x="2605" y="2298"/>
                            <a:pt x="2605" y="2297"/>
                            <a:pt x="2605" y="2297"/>
                          </a:cubicBezTo>
                          <a:cubicBezTo>
                            <a:pt x="2605" y="2297"/>
                            <a:pt x="2605" y="2297"/>
                            <a:pt x="2605" y="2297"/>
                          </a:cubicBezTo>
                          <a:cubicBezTo>
                            <a:pt x="2605" y="2297"/>
                            <a:pt x="2606" y="2297"/>
                            <a:pt x="2606" y="2297"/>
                          </a:cubicBezTo>
                          <a:cubicBezTo>
                            <a:pt x="2606" y="2297"/>
                            <a:pt x="2606" y="2298"/>
                            <a:pt x="2606" y="2298"/>
                          </a:cubicBezTo>
                          <a:cubicBezTo>
                            <a:pt x="2606" y="2298"/>
                            <a:pt x="2606" y="2297"/>
                            <a:pt x="2606" y="2297"/>
                          </a:cubicBezTo>
                          <a:cubicBezTo>
                            <a:pt x="2607" y="2297"/>
                            <a:pt x="2607" y="2297"/>
                            <a:pt x="2607" y="2297"/>
                          </a:cubicBezTo>
                          <a:cubicBezTo>
                            <a:pt x="2607" y="2297"/>
                            <a:pt x="2607" y="2298"/>
                            <a:pt x="2607" y="2298"/>
                          </a:cubicBezTo>
                          <a:cubicBezTo>
                            <a:pt x="2607" y="2298"/>
                            <a:pt x="2607" y="2297"/>
                            <a:pt x="2608" y="2297"/>
                          </a:cubicBezTo>
                          <a:cubicBezTo>
                            <a:pt x="2608" y="2297"/>
                            <a:pt x="2608" y="2298"/>
                            <a:pt x="2608" y="2298"/>
                          </a:cubicBezTo>
                          <a:cubicBezTo>
                            <a:pt x="2608" y="2298"/>
                            <a:pt x="2608" y="2297"/>
                            <a:pt x="2608" y="2297"/>
                          </a:cubicBezTo>
                          <a:cubicBezTo>
                            <a:pt x="2608" y="2297"/>
                            <a:pt x="2609" y="2297"/>
                            <a:pt x="2609" y="2297"/>
                          </a:cubicBezTo>
                          <a:cubicBezTo>
                            <a:pt x="2609" y="2297"/>
                            <a:pt x="2609" y="2297"/>
                            <a:pt x="2609" y="2297"/>
                          </a:cubicBezTo>
                          <a:cubicBezTo>
                            <a:pt x="2609" y="2298"/>
                            <a:pt x="2609" y="2298"/>
                            <a:pt x="2609" y="2298"/>
                          </a:cubicBezTo>
                          <a:cubicBezTo>
                            <a:pt x="2610" y="2298"/>
                            <a:pt x="2610" y="2298"/>
                            <a:pt x="2610" y="2298"/>
                          </a:cubicBezTo>
                          <a:cubicBezTo>
                            <a:pt x="2610" y="2297"/>
                            <a:pt x="2610" y="2297"/>
                            <a:pt x="2610" y="2297"/>
                          </a:cubicBezTo>
                          <a:cubicBezTo>
                            <a:pt x="2610" y="2297"/>
                            <a:pt x="2610" y="2297"/>
                            <a:pt x="2611" y="2297"/>
                          </a:cubicBezTo>
                          <a:cubicBezTo>
                            <a:pt x="2611" y="2297"/>
                            <a:pt x="2611" y="2297"/>
                            <a:pt x="2611" y="2297"/>
                          </a:cubicBezTo>
                          <a:cubicBezTo>
                            <a:pt x="2611" y="2297"/>
                            <a:pt x="2611" y="2297"/>
                            <a:pt x="2611" y="2297"/>
                          </a:cubicBezTo>
                          <a:cubicBezTo>
                            <a:pt x="2611" y="2297"/>
                            <a:pt x="2611" y="2297"/>
                            <a:pt x="2612" y="2297"/>
                          </a:cubicBezTo>
                          <a:cubicBezTo>
                            <a:pt x="2612" y="2297"/>
                            <a:pt x="2612" y="2297"/>
                            <a:pt x="2612" y="2297"/>
                          </a:cubicBezTo>
                          <a:cubicBezTo>
                            <a:pt x="2612" y="2297"/>
                            <a:pt x="2612" y="2297"/>
                            <a:pt x="2612" y="2297"/>
                          </a:cubicBezTo>
                          <a:cubicBezTo>
                            <a:pt x="2612" y="2297"/>
                            <a:pt x="2613" y="2297"/>
                            <a:pt x="2613" y="2297"/>
                          </a:cubicBezTo>
                          <a:cubicBezTo>
                            <a:pt x="2613" y="2297"/>
                            <a:pt x="2613" y="2297"/>
                            <a:pt x="2613" y="2297"/>
                          </a:cubicBezTo>
                          <a:cubicBezTo>
                            <a:pt x="2613" y="2297"/>
                            <a:pt x="2613" y="2297"/>
                            <a:pt x="2613" y="2297"/>
                          </a:cubicBezTo>
                          <a:cubicBezTo>
                            <a:pt x="2614" y="2297"/>
                            <a:pt x="2614" y="2297"/>
                            <a:pt x="2614" y="2297"/>
                          </a:cubicBezTo>
                          <a:cubicBezTo>
                            <a:pt x="2614" y="2297"/>
                            <a:pt x="2614" y="2297"/>
                            <a:pt x="2614" y="2297"/>
                          </a:cubicBezTo>
                          <a:cubicBezTo>
                            <a:pt x="2614" y="2297"/>
                            <a:pt x="2614" y="2297"/>
                            <a:pt x="2615" y="2297"/>
                          </a:cubicBezTo>
                          <a:cubicBezTo>
                            <a:pt x="2615" y="2297"/>
                            <a:pt x="2615" y="2297"/>
                            <a:pt x="2615" y="2297"/>
                          </a:cubicBezTo>
                          <a:cubicBezTo>
                            <a:pt x="2615" y="2298"/>
                            <a:pt x="2615" y="2297"/>
                            <a:pt x="2615" y="2297"/>
                          </a:cubicBezTo>
                          <a:cubicBezTo>
                            <a:pt x="2615" y="2297"/>
                            <a:pt x="2616" y="2297"/>
                            <a:pt x="2616" y="2297"/>
                          </a:cubicBezTo>
                          <a:cubicBezTo>
                            <a:pt x="2616" y="2297"/>
                            <a:pt x="2616" y="2297"/>
                            <a:pt x="2616" y="2297"/>
                          </a:cubicBezTo>
                          <a:cubicBezTo>
                            <a:pt x="2616" y="2297"/>
                            <a:pt x="2616" y="2297"/>
                            <a:pt x="2616" y="2297"/>
                          </a:cubicBezTo>
                          <a:cubicBezTo>
                            <a:pt x="2617" y="2297"/>
                            <a:pt x="2617" y="2297"/>
                            <a:pt x="2617" y="2297"/>
                          </a:cubicBezTo>
                          <a:cubicBezTo>
                            <a:pt x="2617" y="2297"/>
                            <a:pt x="2617" y="2297"/>
                            <a:pt x="2617" y="2297"/>
                          </a:cubicBezTo>
                          <a:cubicBezTo>
                            <a:pt x="2617" y="2297"/>
                            <a:pt x="2617" y="2297"/>
                            <a:pt x="2617" y="2297"/>
                          </a:cubicBezTo>
                          <a:cubicBezTo>
                            <a:pt x="2618" y="2297"/>
                            <a:pt x="2618" y="2297"/>
                            <a:pt x="2618" y="2297"/>
                          </a:cubicBezTo>
                          <a:cubicBezTo>
                            <a:pt x="2618" y="2297"/>
                            <a:pt x="2618" y="2297"/>
                            <a:pt x="2618" y="2297"/>
                          </a:cubicBezTo>
                          <a:cubicBezTo>
                            <a:pt x="2618" y="2297"/>
                            <a:pt x="2618" y="2297"/>
                            <a:pt x="2619" y="2297"/>
                          </a:cubicBezTo>
                          <a:cubicBezTo>
                            <a:pt x="2619" y="2297"/>
                            <a:pt x="2619" y="2297"/>
                            <a:pt x="2619" y="2297"/>
                          </a:cubicBezTo>
                          <a:cubicBezTo>
                            <a:pt x="2619" y="2297"/>
                            <a:pt x="2619" y="2297"/>
                            <a:pt x="2619" y="2297"/>
                          </a:cubicBezTo>
                          <a:cubicBezTo>
                            <a:pt x="2619" y="2297"/>
                            <a:pt x="2620" y="2297"/>
                            <a:pt x="2620" y="2297"/>
                          </a:cubicBezTo>
                          <a:cubicBezTo>
                            <a:pt x="2620" y="2297"/>
                            <a:pt x="2620" y="2297"/>
                            <a:pt x="2620" y="2297"/>
                          </a:cubicBezTo>
                          <a:cubicBezTo>
                            <a:pt x="2620" y="2297"/>
                            <a:pt x="2620" y="2297"/>
                            <a:pt x="2620" y="2297"/>
                          </a:cubicBezTo>
                          <a:cubicBezTo>
                            <a:pt x="2621" y="2297"/>
                            <a:pt x="2621" y="2297"/>
                            <a:pt x="2621" y="2297"/>
                          </a:cubicBezTo>
                          <a:cubicBezTo>
                            <a:pt x="2621" y="2297"/>
                            <a:pt x="2621" y="2297"/>
                            <a:pt x="2621" y="2297"/>
                          </a:cubicBezTo>
                          <a:cubicBezTo>
                            <a:pt x="2621" y="2297"/>
                            <a:pt x="2621" y="2297"/>
                            <a:pt x="2622" y="2297"/>
                          </a:cubicBezTo>
                          <a:cubicBezTo>
                            <a:pt x="2622" y="2297"/>
                            <a:pt x="2622" y="2297"/>
                            <a:pt x="2622" y="2297"/>
                          </a:cubicBezTo>
                          <a:cubicBezTo>
                            <a:pt x="2622" y="2297"/>
                            <a:pt x="2622" y="2297"/>
                            <a:pt x="2622" y="2297"/>
                          </a:cubicBezTo>
                          <a:cubicBezTo>
                            <a:pt x="2622" y="2297"/>
                            <a:pt x="2623" y="2297"/>
                            <a:pt x="2623" y="2297"/>
                          </a:cubicBezTo>
                          <a:cubicBezTo>
                            <a:pt x="2623" y="2297"/>
                            <a:pt x="2623" y="2297"/>
                            <a:pt x="2623" y="2297"/>
                          </a:cubicBezTo>
                          <a:cubicBezTo>
                            <a:pt x="2623" y="2297"/>
                            <a:pt x="2623" y="2297"/>
                            <a:pt x="2623" y="2297"/>
                          </a:cubicBezTo>
                          <a:cubicBezTo>
                            <a:pt x="2624" y="2297"/>
                            <a:pt x="2624" y="2297"/>
                            <a:pt x="2624" y="2297"/>
                          </a:cubicBezTo>
                          <a:cubicBezTo>
                            <a:pt x="2624" y="2297"/>
                            <a:pt x="2624" y="2297"/>
                            <a:pt x="2624" y="2297"/>
                          </a:cubicBezTo>
                          <a:cubicBezTo>
                            <a:pt x="2624" y="2297"/>
                            <a:pt x="2624" y="2297"/>
                            <a:pt x="2624" y="2297"/>
                          </a:cubicBezTo>
                          <a:cubicBezTo>
                            <a:pt x="2625" y="2297"/>
                            <a:pt x="2625" y="2297"/>
                            <a:pt x="2625" y="2297"/>
                          </a:cubicBezTo>
                          <a:cubicBezTo>
                            <a:pt x="2625" y="2297"/>
                            <a:pt x="2625" y="2297"/>
                            <a:pt x="2625" y="2297"/>
                          </a:cubicBezTo>
                          <a:cubicBezTo>
                            <a:pt x="2625" y="2297"/>
                            <a:pt x="2625" y="2297"/>
                            <a:pt x="2626" y="2297"/>
                          </a:cubicBezTo>
                          <a:cubicBezTo>
                            <a:pt x="2626" y="2297"/>
                            <a:pt x="2626" y="2297"/>
                            <a:pt x="2626" y="2297"/>
                          </a:cubicBezTo>
                          <a:cubicBezTo>
                            <a:pt x="2626" y="2297"/>
                            <a:pt x="2626" y="2297"/>
                            <a:pt x="2626" y="2297"/>
                          </a:cubicBezTo>
                          <a:cubicBezTo>
                            <a:pt x="2626" y="2297"/>
                            <a:pt x="2627" y="2297"/>
                            <a:pt x="2627" y="2297"/>
                          </a:cubicBezTo>
                          <a:cubicBezTo>
                            <a:pt x="2627" y="2297"/>
                            <a:pt x="2627" y="2297"/>
                            <a:pt x="2627" y="2297"/>
                          </a:cubicBezTo>
                          <a:cubicBezTo>
                            <a:pt x="2627" y="2297"/>
                            <a:pt x="2627" y="2297"/>
                            <a:pt x="2627" y="2297"/>
                          </a:cubicBezTo>
                          <a:cubicBezTo>
                            <a:pt x="2628" y="2297"/>
                            <a:pt x="2628" y="2297"/>
                            <a:pt x="2628" y="2297"/>
                          </a:cubicBezTo>
                          <a:cubicBezTo>
                            <a:pt x="2628" y="2297"/>
                            <a:pt x="2628" y="2297"/>
                            <a:pt x="2628" y="2297"/>
                          </a:cubicBezTo>
                          <a:cubicBezTo>
                            <a:pt x="2628" y="2297"/>
                            <a:pt x="2628" y="2297"/>
                            <a:pt x="2629" y="2297"/>
                          </a:cubicBezTo>
                          <a:cubicBezTo>
                            <a:pt x="2629" y="2297"/>
                            <a:pt x="2629" y="2296"/>
                            <a:pt x="2629" y="2296"/>
                          </a:cubicBezTo>
                          <a:cubicBezTo>
                            <a:pt x="2629" y="2297"/>
                            <a:pt x="2629" y="2297"/>
                            <a:pt x="2629" y="2297"/>
                          </a:cubicBezTo>
                          <a:cubicBezTo>
                            <a:pt x="2629" y="2297"/>
                            <a:pt x="2630" y="2297"/>
                            <a:pt x="2630" y="2297"/>
                          </a:cubicBezTo>
                          <a:cubicBezTo>
                            <a:pt x="2630" y="2297"/>
                            <a:pt x="2630" y="2297"/>
                            <a:pt x="2630" y="2297"/>
                          </a:cubicBezTo>
                          <a:cubicBezTo>
                            <a:pt x="2630" y="2297"/>
                            <a:pt x="2630" y="2297"/>
                            <a:pt x="2630" y="2297"/>
                          </a:cubicBezTo>
                          <a:cubicBezTo>
                            <a:pt x="2630" y="2297"/>
                            <a:pt x="2631" y="2297"/>
                            <a:pt x="2631" y="2297"/>
                          </a:cubicBezTo>
                          <a:cubicBezTo>
                            <a:pt x="2631" y="2297"/>
                            <a:pt x="2631" y="2297"/>
                            <a:pt x="2631" y="2297"/>
                          </a:cubicBezTo>
                          <a:cubicBezTo>
                            <a:pt x="2631" y="2297"/>
                            <a:pt x="2631" y="2297"/>
                            <a:pt x="2631" y="2297"/>
                          </a:cubicBezTo>
                          <a:cubicBezTo>
                            <a:pt x="2632" y="2297"/>
                            <a:pt x="2632" y="2297"/>
                            <a:pt x="2632" y="2297"/>
                          </a:cubicBezTo>
                          <a:cubicBezTo>
                            <a:pt x="2632" y="2297"/>
                            <a:pt x="2632" y="2296"/>
                            <a:pt x="2632" y="2296"/>
                          </a:cubicBezTo>
                          <a:cubicBezTo>
                            <a:pt x="2632" y="2296"/>
                            <a:pt x="2632" y="2297"/>
                            <a:pt x="2633" y="2297"/>
                          </a:cubicBezTo>
                          <a:cubicBezTo>
                            <a:pt x="2633" y="2297"/>
                            <a:pt x="2633" y="2297"/>
                            <a:pt x="2633" y="2297"/>
                          </a:cubicBezTo>
                          <a:cubicBezTo>
                            <a:pt x="2633" y="2297"/>
                            <a:pt x="2633" y="2296"/>
                            <a:pt x="2633" y="2297"/>
                          </a:cubicBezTo>
                          <a:cubicBezTo>
                            <a:pt x="2633" y="2297"/>
                            <a:pt x="2634" y="2297"/>
                            <a:pt x="2634" y="2297"/>
                          </a:cubicBezTo>
                          <a:cubicBezTo>
                            <a:pt x="2634" y="2297"/>
                            <a:pt x="2634" y="2297"/>
                            <a:pt x="2634" y="2297"/>
                          </a:cubicBezTo>
                          <a:cubicBezTo>
                            <a:pt x="2634" y="2297"/>
                            <a:pt x="2634" y="2297"/>
                            <a:pt x="2634" y="2297"/>
                          </a:cubicBezTo>
                          <a:cubicBezTo>
                            <a:pt x="2635" y="2297"/>
                            <a:pt x="2635" y="2297"/>
                            <a:pt x="2635" y="2297"/>
                          </a:cubicBezTo>
                          <a:cubicBezTo>
                            <a:pt x="2635" y="2297"/>
                            <a:pt x="2635" y="2297"/>
                            <a:pt x="2635" y="2297"/>
                          </a:cubicBezTo>
                          <a:cubicBezTo>
                            <a:pt x="2635" y="2297"/>
                            <a:pt x="2635" y="2297"/>
                            <a:pt x="2636" y="2297"/>
                          </a:cubicBezTo>
                          <a:cubicBezTo>
                            <a:pt x="2636" y="2296"/>
                            <a:pt x="2636" y="2297"/>
                            <a:pt x="2636" y="2297"/>
                          </a:cubicBezTo>
                          <a:cubicBezTo>
                            <a:pt x="2636" y="2297"/>
                            <a:pt x="2636" y="2297"/>
                            <a:pt x="2636" y="2297"/>
                          </a:cubicBezTo>
                          <a:cubicBezTo>
                            <a:pt x="2636" y="2297"/>
                            <a:pt x="2636" y="2297"/>
                            <a:pt x="2637" y="2297"/>
                          </a:cubicBezTo>
                          <a:cubicBezTo>
                            <a:pt x="2637" y="2297"/>
                            <a:pt x="2637" y="2297"/>
                            <a:pt x="2637" y="2297"/>
                          </a:cubicBezTo>
                          <a:cubicBezTo>
                            <a:pt x="2637" y="2297"/>
                            <a:pt x="2637" y="2297"/>
                            <a:pt x="2637" y="2297"/>
                          </a:cubicBezTo>
                          <a:cubicBezTo>
                            <a:pt x="2637" y="2297"/>
                            <a:pt x="2638" y="2297"/>
                            <a:pt x="2638" y="2297"/>
                          </a:cubicBezTo>
                          <a:cubicBezTo>
                            <a:pt x="2638" y="2297"/>
                            <a:pt x="2638" y="2296"/>
                            <a:pt x="2638" y="2296"/>
                          </a:cubicBezTo>
                          <a:cubicBezTo>
                            <a:pt x="2638" y="2296"/>
                            <a:pt x="2638" y="2297"/>
                            <a:pt x="2638" y="2297"/>
                          </a:cubicBezTo>
                          <a:cubicBezTo>
                            <a:pt x="2639" y="2297"/>
                            <a:pt x="2639" y="2297"/>
                            <a:pt x="2639" y="2297"/>
                          </a:cubicBezTo>
                          <a:cubicBezTo>
                            <a:pt x="2639" y="2297"/>
                            <a:pt x="2639" y="2296"/>
                            <a:pt x="2639" y="2296"/>
                          </a:cubicBezTo>
                          <a:cubicBezTo>
                            <a:pt x="2639" y="2296"/>
                            <a:pt x="2639" y="2297"/>
                            <a:pt x="2640" y="2297"/>
                          </a:cubicBezTo>
                          <a:cubicBezTo>
                            <a:pt x="2640" y="2297"/>
                            <a:pt x="2640" y="2297"/>
                            <a:pt x="2640" y="2297"/>
                          </a:cubicBezTo>
                          <a:cubicBezTo>
                            <a:pt x="2640" y="2297"/>
                            <a:pt x="2640" y="2297"/>
                            <a:pt x="2640" y="2296"/>
                          </a:cubicBezTo>
                          <a:cubicBezTo>
                            <a:pt x="2640" y="2296"/>
                            <a:pt x="2641" y="2297"/>
                            <a:pt x="2641" y="2297"/>
                          </a:cubicBezTo>
                          <a:cubicBezTo>
                            <a:pt x="2641" y="2297"/>
                            <a:pt x="2641" y="2297"/>
                            <a:pt x="2641" y="2297"/>
                          </a:cubicBezTo>
                          <a:cubicBezTo>
                            <a:pt x="2641" y="2297"/>
                            <a:pt x="2641" y="2297"/>
                            <a:pt x="2641" y="2297"/>
                          </a:cubicBezTo>
                          <a:cubicBezTo>
                            <a:pt x="2642" y="2297"/>
                            <a:pt x="2642" y="2296"/>
                            <a:pt x="2642" y="2296"/>
                          </a:cubicBezTo>
                          <a:cubicBezTo>
                            <a:pt x="2642" y="2296"/>
                            <a:pt x="2642" y="2297"/>
                            <a:pt x="2642" y="2297"/>
                          </a:cubicBezTo>
                          <a:cubicBezTo>
                            <a:pt x="2642" y="2297"/>
                            <a:pt x="2642" y="2297"/>
                            <a:pt x="2643" y="2297"/>
                          </a:cubicBezTo>
                          <a:cubicBezTo>
                            <a:pt x="2643" y="2297"/>
                            <a:pt x="2643" y="2296"/>
                            <a:pt x="2643" y="2296"/>
                          </a:cubicBezTo>
                          <a:cubicBezTo>
                            <a:pt x="2643" y="2296"/>
                            <a:pt x="2643" y="2296"/>
                            <a:pt x="2643" y="2297"/>
                          </a:cubicBezTo>
                          <a:cubicBezTo>
                            <a:pt x="2643" y="2297"/>
                            <a:pt x="2643" y="2296"/>
                            <a:pt x="2644" y="2296"/>
                          </a:cubicBezTo>
                          <a:cubicBezTo>
                            <a:pt x="2644" y="2296"/>
                            <a:pt x="2644" y="2297"/>
                            <a:pt x="2644" y="2297"/>
                          </a:cubicBezTo>
                          <a:cubicBezTo>
                            <a:pt x="2644" y="2297"/>
                            <a:pt x="2644" y="2296"/>
                            <a:pt x="2644" y="2296"/>
                          </a:cubicBezTo>
                          <a:cubicBezTo>
                            <a:pt x="2644" y="2296"/>
                            <a:pt x="2645" y="2296"/>
                            <a:pt x="2645" y="2297"/>
                          </a:cubicBezTo>
                          <a:cubicBezTo>
                            <a:pt x="2645" y="2297"/>
                            <a:pt x="2645" y="2296"/>
                            <a:pt x="2645" y="2296"/>
                          </a:cubicBezTo>
                          <a:cubicBezTo>
                            <a:pt x="2645" y="2297"/>
                            <a:pt x="2645" y="2297"/>
                            <a:pt x="2645" y="2297"/>
                          </a:cubicBezTo>
                          <a:cubicBezTo>
                            <a:pt x="2646" y="2297"/>
                            <a:pt x="2646" y="2297"/>
                            <a:pt x="2646" y="2297"/>
                          </a:cubicBezTo>
                          <a:cubicBezTo>
                            <a:pt x="2646" y="2296"/>
                            <a:pt x="2646" y="2296"/>
                            <a:pt x="2646" y="2296"/>
                          </a:cubicBezTo>
                          <a:cubicBezTo>
                            <a:pt x="2646" y="2296"/>
                            <a:pt x="2646" y="2297"/>
                            <a:pt x="2647" y="2297"/>
                          </a:cubicBezTo>
                          <a:cubicBezTo>
                            <a:pt x="2647" y="2296"/>
                            <a:pt x="2647" y="2296"/>
                            <a:pt x="2647" y="2296"/>
                          </a:cubicBezTo>
                          <a:cubicBezTo>
                            <a:pt x="2647" y="2296"/>
                            <a:pt x="2647" y="2296"/>
                            <a:pt x="2647" y="2296"/>
                          </a:cubicBezTo>
                          <a:cubicBezTo>
                            <a:pt x="2647" y="2296"/>
                            <a:pt x="2648" y="2296"/>
                            <a:pt x="2648" y="2296"/>
                          </a:cubicBezTo>
                          <a:cubicBezTo>
                            <a:pt x="2648" y="2296"/>
                            <a:pt x="2648" y="2296"/>
                            <a:pt x="2648" y="2296"/>
                          </a:cubicBezTo>
                          <a:cubicBezTo>
                            <a:pt x="2648" y="2296"/>
                            <a:pt x="2648" y="2296"/>
                            <a:pt x="2648" y="2296"/>
                          </a:cubicBezTo>
                          <a:cubicBezTo>
                            <a:pt x="2649" y="2296"/>
                            <a:pt x="2649" y="2297"/>
                            <a:pt x="2649" y="2297"/>
                          </a:cubicBezTo>
                          <a:cubicBezTo>
                            <a:pt x="2649" y="2297"/>
                            <a:pt x="2649" y="2296"/>
                            <a:pt x="2649" y="2296"/>
                          </a:cubicBezTo>
                          <a:cubicBezTo>
                            <a:pt x="2649" y="2296"/>
                            <a:pt x="2649" y="2296"/>
                            <a:pt x="2649" y="2296"/>
                          </a:cubicBezTo>
                          <a:cubicBezTo>
                            <a:pt x="2650" y="2296"/>
                            <a:pt x="2650" y="2296"/>
                            <a:pt x="2650" y="2296"/>
                          </a:cubicBezTo>
                          <a:cubicBezTo>
                            <a:pt x="2650" y="2296"/>
                            <a:pt x="2650" y="2296"/>
                            <a:pt x="2650" y="2296"/>
                          </a:cubicBezTo>
                          <a:cubicBezTo>
                            <a:pt x="2650" y="2296"/>
                            <a:pt x="2650" y="2296"/>
                            <a:pt x="2651" y="2296"/>
                          </a:cubicBezTo>
                          <a:cubicBezTo>
                            <a:pt x="2651" y="2296"/>
                            <a:pt x="2651" y="2296"/>
                            <a:pt x="2651" y="2296"/>
                          </a:cubicBezTo>
                          <a:cubicBezTo>
                            <a:pt x="2651" y="2296"/>
                            <a:pt x="2651" y="2296"/>
                            <a:pt x="2651" y="2296"/>
                          </a:cubicBezTo>
                          <a:cubicBezTo>
                            <a:pt x="2651" y="2296"/>
                            <a:pt x="2652" y="2296"/>
                            <a:pt x="2652" y="2296"/>
                          </a:cubicBezTo>
                          <a:cubicBezTo>
                            <a:pt x="2652" y="2296"/>
                            <a:pt x="2652" y="2296"/>
                            <a:pt x="2652" y="2296"/>
                          </a:cubicBezTo>
                          <a:cubicBezTo>
                            <a:pt x="2652" y="2296"/>
                            <a:pt x="2652" y="2296"/>
                            <a:pt x="2652" y="2296"/>
                          </a:cubicBezTo>
                          <a:cubicBezTo>
                            <a:pt x="2653" y="2296"/>
                            <a:pt x="2653" y="2296"/>
                            <a:pt x="2653" y="2296"/>
                          </a:cubicBezTo>
                          <a:cubicBezTo>
                            <a:pt x="2653" y="2296"/>
                            <a:pt x="2653" y="2296"/>
                            <a:pt x="2653" y="2296"/>
                          </a:cubicBezTo>
                          <a:cubicBezTo>
                            <a:pt x="2653" y="2296"/>
                            <a:pt x="2653" y="2296"/>
                            <a:pt x="2654" y="2296"/>
                          </a:cubicBezTo>
                          <a:cubicBezTo>
                            <a:pt x="2654" y="2296"/>
                            <a:pt x="2654" y="2296"/>
                            <a:pt x="2654" y="2296"/>
                          </a:cubicBezTo>
                          <a:cubicBezTo>
                            <a:pt x="2654" y="2296"/>
                            <a:pt x="2654" y="2296"/>
                            <a:pt x="2654" y="2296"/>
                          </a:cubicBezTo>
                          <a:cubicBezTo>
                            <a:pt x="2654" y="2296"/>
                            <a:pt x="2655" y="2296"/>
                            <a:pt x="2655" y="2296"/>
                          </a:cubicBezTo>
                          <a:cubicBezTo>
                            <a:pt x="2655" y="2296"/>
                            <a:pt x="2655" y="2296"/>
                            <a:pt x="2655" y="2296"/>
                          </a:cubicBezTo>
                          <a:cubicBezTo>
                            <a:pt x="2655" y="2296"/>
                            <a:pt x="2655" y="2295"/>
                            <a:pt x="2655" y="2295"/>
                          </a:cubicBezTo>
                          <a:cubicBezTo>
                            <a:pt x="2655" y="2295"/>
                            <a:pt x="2656" y="2296"/>
                            <a:pt x="2656" y="2296"/>
                          </a:cubicBezTo>
                          <a:cubicBezTo>
                            <a:pt x="2656" y="2296"/>
                            <a:pt x="2656" y="2296"/>
                            <a:pt x="2656" y="2296"/>
                          </a:cubicBezTo>
                          <a:cubicBezTo>
                            <a:pt x="2656" y="2296"/>
                            <a:pt x="2656" y="2296"/>
                            <a:pt x="2656" y="2296"/>
                          </a:cubicBezTo>
                          <a:cubicBezTo>
                            <a:pt x="2657" y="2295"/>
                            <a:pt x="2657" y="2296"/>
                            <a:pt x="2657" y="2296"/>
                          </a:cubicBezTo>
                          <a:cubicBezTo>
                            <a:pt x="2657" y="2296"/>
                            <a:pt x="2657" y="2296"/>
                            <a:pt x="2657" y="2296"/>
                          </a:cubicBezTo>
                          <a:cubicBezTo>
                            <a:pt x="2657" y="2296"/>
                            <a:pt x="2657" y="2295"/>
                            <a:pt x="2658" y="2295"/>
                          </a:cubicBezTo>
                          <a:cubicBezTo>
                            <a:pt x="2658" y="2295"/>
                            <a:pt x="2658" y="2295"/>
                            <a:pt x="2658" y="2296"/>
                          </a:cubicBezTo>
                          <a:cubicBezTo>
                            <a:pt x="2658" y="2296"/>
                            <a:pt x="2658" y="2296"/>
                            <a:pt x="2658" y="2296"/>
                          </a:cubicBezTo>
                          <a:cubicBezTo>
                            <a:pt x="2658" y="2296"/>
                            <a:pt x="2659" y="2296"/>
                            <a:pt x="2659" y="2296"/>
                          </a:cubicBezTo>
                          <a:cubicBezTo>
                            <a:pt x="2659" y="2296"/>
                            <a:pt x="2659" y="2295"/>
                            <a:pt x="2659" y="2295"/>
                          </a:cubicBezTo>
                          <a:cubicBezTo>
                            <a:pt x="2659" y="2295"/>
                            <a:pt x="2659" y="2295"/>
                            <a:pt x="2659" y="2295"/>
                          </a:cubicBezTo>
                          <a:cubicBezTo>
                            <a:pt x="2660" y="2296"/>
                            <a:pt x="2660" y="2296"/>
                            <a:pt x="2660" y="2296"/>
                          </a:cubicBezTo>
                          <a:cubicBezTo>
                            <a:pt x="2660" y="2296"/>
                            <a:pt x="2660" y="2295"/>
                            <a:pt x="2660" y="2295"/>
                          </a:cubicBezTo>
                          <a:cubicBezTo>
                            <a:pt x="2660" y="2295"/>
                            <a:pt x="2660" y="2295"/>
                            <a:pt x="2661" y="2296"/>
                          </a:cubicBezTo>
                          <a:cubicBezTo>
                            <a:pt x="2661" y="2296"/>
                            <a:pt x="2661" y="2296"/>
                            <a:pt x="2661" y="2296"/>
                          </a:cubicBezTo>
                          <a:cubicBezTo>
                            <a:pt x="2661" y="2296"/>
                            <a:pt x="2661" y="2296"/>
                            <a:pt x="2661" y="2296"/>
                          </a:cubicBezTo>
                          <a:cubicBezTo>
                            <a:pt x="2661" y="2296"/>
                            <a:pt x="2661" y="2295"/>
                            <a:pt x="2662" y="2295"/>
                          </a:cubicBezTo>
                          <a:cubicBezTo>
                            <a:pt x="2662" y="2295"/>
                            <a:pt x="2662" y="2295"/>
                            <a:pt x="2662" y="2295"/>
                          </a:cubicBezTo>
                          <a:cubicBezTo>
                            <a:pt x="2662" y="2295"/>
                            <a:pt x="2662" y="2296"/>
                            <a:pt x="2662" y="2296"/>
                          </a:cubicBezTo>
                          <a:cubicBezTo>
                            <a:pt x="2662" y="2296"/>
                            <a:pt x="2663" y="2295"/>
                            <a:pt x="2663" y="2295"/>
                          </a:cubicBezTo>
                          <a:cubicBezTo>
                            <a:pt x="2663" y="2295"/>
                            <a:pt x="2663" y="2295"/>
                            <a:pt x="2663" y="2295"/>
                          </a:cubicBezTo>
                          <a:cubicBezTo>
                            <a:pt x="2663" y="2295"/>
                            <a:pt x="2663" y="2296"/>
                            <a:pt x="2663" y="2296"/>
                          </a:cubicBezTo>
                          <a:cubicBezTo>
                            <a:pt x="2664" y="2296"/>
                            <a:pt x="2664" y="2296"/>
                            <a:pt x="2664" y="2296"/>
                          </a:cubicBezTo>
                          <a:cubicBezTo>
                            <a:pt x="2664" y="2296"/>
                            <a:pt x="2664" y="2295"/>
                            <a:pt x="2664" y="2295"/>
                          </a:cubicBezTo>
                          <a:cubicBezTo>
                            <a:pt x="2664" y="2295"/>
                            <a:pt x="2664" y="2296"/>
                            <a:pt x="2665" y="2296"/>
                          </a:cubicBezTo>
                          <a:cubicBezTo>
                            <a:pt x="2665" y="2296"/>
                            <a:pt x="2665" y="2295"/>
                            <a:pt x="2665" y="2295"/>
                          </a:cubicBezTo>
                          <a:cubicBezTo>
                            <a:pt x="2665" y="2295"/>
                            <a:pt x="2665" y="2296"/>
                            <a:pt x="2665" y="2296"/>
                          </a:cubicBezTo>
                          <a:cubicBezTo>
                            <a:pt x="2665" y="2296"/>
                            <a:pt x="2666" y="2295"/>
                            <a:pt x="2666" y="2295"/>
                          </a:cubicBezTo>
                          <a:cubicBezTo>
                            <a:pt x="2666" y="2295"/>
                            <a:pt x="2666" y="2295"/>
                            <a:pt x="2666" y="2295"/>
                          </a:cubicBezTo>
                          <a:cubicBezTo>
                            <a:pt x="2666" y="2295"/>
                            <a:pt x="2666" y="2295"/>
                            <a:pt x="2666" y="2295"/>
                          </a:cubicBezTo>
                          <a:cubicBezTo>
                            <a:pt x="2667" y="2295"/>
                            <a:pt x="2667" y="2296"/>
                            <a:pt x="2667" y="2295"/>
                          </a:cubicBezTo>
                          <a:cubicBezTo>
                            <a:pt x="2667" y="2295"/>
                            <a:pt x="2667" y="2295"/>
                            <a:pt x="2667" y="2295"/>
                          </a:cubicBezTo>
                          <a:cubicBezTo>
                            <a:pt x="2667" y="2295"/>
                            <a:pt x="2667" y="2295"/>
                            <a:pt x="2668" y="2295"/>
                          </a:cubicBezTo>
                          <a:cubicBezTo>
                            <a:pt x="2668" y="2295"/>
                            <a:pt x="2668" y="2295"/>
                            <a:pt x="2668" y="2295"/>
                          </a:cubicBezTo>
                          <a:cubicBezTo>
                            <a:pt x="2668" y="2295"/>
                            <a:pt x="2668" y="2295"/>
                            <a:pt x="2668" y="2295"/>
                          </a:cubicBezTo>
                          <a:cubicBezTo>
                            <a:pt x="2668" y="2295"/>
                            <a:pt x="2668" y="2295"/>
                            <a:pt x="2669" y="2295"/>
                          </a:cubicBezTo>
                          <a:cubicBezTo>
                            <a:pt x="2669" y="2295"/>
                            <a:pt x="2669" y="2295"/>
                            <a:pt x="2669" y="2295"/>
                          </a:cubicBezTo>
                          <a:cubicBezTo>
                            <a:pt x="2669" y="2295"/>
                            <a:pt x="2669" y="2295"/>
                            <a:pt x="2669" y="2295"/>
                          </a:cubicBezTo>
                          <a:cubicBezTo>
                            <a:pt x="2669" y="2295"/>
                            <a:pt x="2670" y="2295"/>
                            <a:pt x="2670" y="2295"/>
                          </a:cubicBezTo>
                          <a:cubicBezTo>
                            <a:pt x="2670" y="2295"/>
                            <a:pt x="2670" y="2295"/>
                            <a:pt x="2670" y="2295"/>
                          </a:cubicBezTo>
                          <a:cubicBezTo>
                            <a:pt x="2670" y="2295"/>
                            <a:pt x="2670" y="2295"/>
                            <a:pt x="2670" y="2295"/>
                          </a:cubicBezTo>
                          <a:cubicBezTo>
                            <a:pt x="2671" y="2295"/>
                            <a:pt x="2671" y="2295"/>
                            <a:pt x="2671" y="2295"/>
                          </a:cubicBezTo>
                          <a:cubicBezTo>
                            <a:pt x="2671" y="2295"/>
                            <a:pt x="2671" y="2295"/>
                            <a:pt x="2671" y="2295"/>
                          </a:cubicBezTo>
                          <a:cubicBezTo>
                            <a:pt x="2671" y="2295"/>
                            <a:pt x="2671" y="2295"/>
                            <a:pt x="2672" y="2295"/>
                          </a:cubicBezTo>
                          <a:cubicBezTo>
                            <a:pt x="2672" y="2295"/>
                            <a:pt x="2672" y="2295"/>
                            <a:pt x="2672" y="2295"/>
                          </a:cubicBezTo>
                          <a:cubicBezTo>
                            <a:pt x="2672" y="2295"/>
                            <a:pt x="2672" y="2295"/>
                            <a:pt x="2672" y="2295"/>
                          </a:cubicBezTo>
                          <a:cubicBezTo>
                            <a:pt x="2672" y="2295"/>
                            <a:pt x="2673" y="2295"/>
                            <a:pt x="2673" y="2295"/>
                          </a:cubicBezTo>
                          <a:cubicBezTo>
                            <a:pt x="2673" y="2295"/>
                            <a:pt x="2673" y="2295"/>
                            <a:pt x="2673" y="2295"/>
                          </a:cubicBezTo>
                          <a:cubicBezTo>
                            <a:pt x="2673" y="2295"/>
                            <a:pt x="2673" y="2295"/>
                            <a:pt x="2673" y="2295"/>
                          </a:cubicBezTo>
                          <a:cubicBezTo>
                            <a:pt x="2674" y="2295"/>
                            <a:pt x="2674" y="2295"/>
                            <a:pt x="2674" y="2295"/>
                          </a:cubicBezTo>
                          <a:cubicBezTo>
                            <a:pt x="2674" y="2295"/>
                            <a:pt x="2674" y="2295"/>
                            <a:pt x="2674" y="2295"/>
                          </a:cubicBezTo>
                          <a:cubicBezTo>
                            <a:pt x="2674" y="2295"/>
                            <a:pt x="2674" y="2295"/>
                            <a:pt x="2674" y="2295"/>
                          </a:cubicBezTo>
                          <a:cubicBezTo>
                            <a:pt x="2675" y="2295"/>
                            <a:pt x="2675" y="2295"/>
                            <a:pt x="2675" y="2295"/>
                          </a:cubicBezTo>
                          <a:cubicBezTo>
                            <a:pt x="2675" y="2295"/>
                            <a:pt x="2675" y="2295"/>
                            <a:pt x="2675" y="2295"/>
                          </a:cubicBezTo>
                          <a:cubicBezTo>
                            <a:pt x="2675" y="2295"/>
                            <a:pt x="2675" y="2295"/>
                            <a:pt x="2676" y="2295"/>
                          </a:cubicBezTo>
                          <a:cubicBezTo>
                            <a:pt x="2676" y="2295"/>
                            <a:pt x="2676" y="2295"/>
                            <a:pt x="2676" y="2295"/>
                          </a:cubicBezTo>
                          <a:cubicBezTo>
                            <a:pt x="2676" y="2295"/>
                            <a:pt x="2676" y="2295"/>
                            <a:pt x="2676" y="2295"/>
                          </a:cubicBezTo>
                          <a:cubicBezTo>
                            <a:pt x="2676" y="2295"/>
                            <a:pt x="2677" y="2295"/>
                            <a:pt x="2677" y="2295"/>
                          </a:cubicBezTo>
                          <a:cubicBezTo>
                            <a:pt x="2677" y="2295"/>
                            <a:pt x="2677" y="2295"/>
                            <a:pt x="2677" y="2295"/>
                          </a:cubicBezTo>
                          <a:cubicBezTo>
                            <a:pt x="2677" y="2295"/>
                            <a:pt x="2677" y="2295"/>
                            <a:pt x="2677" y="2295"/>
                          </a:cubicBezTo>
                          <a:cubicBezTo>
                            <a:pt x="2678" y="2295"/>
                            <a:pt x="2678" y="2295"/>
                            <a:pt x="2678" y="2295"/>
                          </a:cubicBezTo>
                          <a:cubicBezTo>
                            <a:pt x="2678" y="2295"/>
                            <a:pt x="2678" y="2295"/>
                            <a:pt x="2678" y="2295"/>
                          </a:cubicBezTo>
                          <a:cubicBezTo>
                            <a:pt x="2678" y="2295"/>
                            <a:pt x="2678" y="2295"/>
                            <a:pt x="2679" y="2295"/>
                          </a:cubicBezTo>
                          <a:cubicBezTo>
                            <a:pt x="2679" y="2295"/>
                            <a:pt x="2679" y="2295"/>
                            <a:pt x="2679" y="2295"/>
                          </a:cubicBezTo>
                          <a:cubicBezTo>
                            <a:pt x="2679" y="2295"/>
                            <a:pt x="2679" y="2295"/>
                            <a:pt x="2679" y="2295"/>
                          </a:cubicBezTo>
                          <a:cubicBezTo>
                            <a:pt x="2679" y="2295"/>
                            <a:pt x="2680" y="2295"/>
                            <a:pt x="2680" y="2295"/>
                          </a:cubicBezTo>
                          <a:cubicBezTo>
                            <a:pt x="2680" y="2295"/>
                            <a:pt x="2680" y="2295"/>
                            <a:pt x="2680" y="2295"/>
                          </a:cubicBezTo>
                          <a:cubicBezTo>
                            <a:pt x="2680" y="2295"/>
                            <a:pt x="2680" y="2295"/>
                            <a:pt x="2680" y="2295"/>
                          </a:cubicBezTo>
                          <a:cubicBezTo>
                            <a:pt x="2680" y="2295"/>
                            <a:pt x="2681" y="2295"/>
                            <a:pt x="2681" y="2295"/>
                          </a:cubicBezTo>
                          <a:cubicBezTo>
                            <a:pt x="2681" y="2295"/>
                            <a:pt x="2681" y="2295"/>
                            <a:pt x="2681" y="2295"/>
                          </a:cubicBezTo>
                          <a:cubicBezTo>
                            <a:pt x="2681" y="2295"/>
                            <a:pt x="2681" y="2295"/>
                            <a:pt x="2681" y="2295"/>
                          </a:cubicBezTo>
                          <a:cubicBezTo>
                            <a:pt x="2682" y="2295"/>
                            <a:pt x="2682" y="2295"/>
                            <a:pt x="2682" y="2295"/>
                          </a:cubicBezTo>
                          <a:cubicBezTo>
                            <a:pt x="2682" y="2295"/>
                            <a:pt x="2682" y="2295"/>
                            <a:pt x="2682" y="2295"/>
                          </a:cubicBezTo>
                          <a:cubicBezTo>
                            <a:pt x="2682" y="2295"/>
                            <a:pt x="2682" y="2295"/>
                            <a:pt x="2683" y="2295"/>
                          </a:cubicBezTo>
                          <a:cubicBezTo>
                            <a:pt x="2683" y="2295"/>
                            <a:pt x="2683" y="2295"/>
                            <a:pt x="2683" y="2295"/>
                          </a:cubicBezTo>
                          <a:cubicBezTo>
                            <a:pt x="2683" y="2295"/>
                            <a:pt x="2683" y="2295"/>
                            <a:pt x="2683" y="2295"/>
                          </a:cubicBezTo>
                          <a:cubicBezTo>
                            <a:pt x="2683" y="2295"/>
                            <a:pt x="2684" y="2295"/>
                            <a:pt x="2684" y="2295"/>
                          </a:cubicBezTo>
                          <a:cubicBezTo>
                            <a:pt x="2684" y="2295"/>
                            <a:pt x="2684" y="2295"/>
                            <a:pt x="2684" y="2295"/>
                          </a:cubicBezTo>
                          <a:cubicBezTo>
                            <a:pt x="2684" y="2295"/>
                            <a:pt x="2684" y="2295"/>
                            <a:pt x="2684" y="2295"/>
                          </a:cubicBezTo>
                          <a:cubicBezTo>
                            <a:pt x="2685" y="2295"/>
                            <a:pt x="2685" y="2295"/>
                            <a:pt x="2685" y="2295"/>
                          </a:cubicBezTo>
                          <a:cubicBezTo>
                            <a:pt x="2685" y="2295"/>
                            <a:pt x="2685" y="2295"/>
                            <a:pt x="2685" y="2295"/>
                          </a:cubicBezTo>
                          <a:cubicBezTo>
                            <a:pt x="2685" y="2295"/>
                            <a:pt x="2685" y="2295"/>
                            <a:pt x="2686" y="2295"/>
                          </a:cubicBezTo>
                          <a:cubicBezTo>
                            <a:pt x="2686" y="2295"/>
                            <a:pt x="2686" y="2296"/>
                            <a:pt x="2686" y="2296"/>
                          </a:cubicBezTo>
                          <a:cubicBezTo>
                            <a:pt x="2686" y="2296"/>
                            <a:pt x="2686" y="2295"/>
                            <a:pt x="2686" y="2295"/>
                          </a:cubicBezTo>
                          <a:cubicBezTo>
                            <a:pt x="2686" y="2295"/>
                            <a:pt x="2686" y="2296"/>
                            <a:pt x="2687" y="2296"/>
                          </a:cubicBezTo>
                          <a:cubicBezTo>
                            <a:pt x="2687" y="2296"/>
                            <a:pt x="2687" y="2295"/>
                            <a:pt x="2687" y="2295"/>
                          </a:cubicBezTo>
                          <a:cubicBezTo>
                            <a:pt x="2687" y="2295"/>
                            <a:pt x="2687" y="2296"/>
                            <a:pt x="2687" y="2296"/>
                          </a:cubicBezTo>
                          <a:cubicBezTo>
                            <a:pt x="2687" y="2296"/>
                            <a:pt x="2688" y="2296"/>
                            <a:pt x="2688" y="2296"/>
                          </a:cubicBezTo>
                          <a:cubicBezTo>
                            <a:pt x="2688" y="2296"/>
                            <a:pt x="2688" y="2295"/>
                            <a:pt x="2688" y="2295"/>
                          </a:cubicBezTo>
                          <a:cubicBezTo>
                            <a:pt x="2688" y="2295"/>
                            <a:pt x="2688" y="2295"/>
                            <a:pt x="2688" y="2295"/>
                          </a:cubicBezTo>
                          <a:cubicBezTo>
                            <a:pt x="2689" y="2295"/>
                            <a:pt x="2689" y="2295"/>
                            <a:pt x="2689" y="2295"/>
                          </a:cubicBezTo>
                          <a:cubicBezTo>
                            <a:pt x="2689" y="2295"/>
                            <a:pt x="2689" y="2295"/>
                            <a:pt x="2689" y="2295"/>
                          </a:cubicBezTo>
                          <a:cubicBezTo>
                            <a:pt x="2689" y="2295"/>
                            <a:pt x="2689" y="2295"/>
                            <a:pt x="2690" y="2295"/>
                          </a:cubicBezTo>
                          <a:cubicBezTo>
                            <a:pt x="2690" y="2295"/>
                            <a:pt x="2690" y="2295"/>
                            <a:pt x="2690" y="2295"/>
                          </a:cubicBezTo>
                          <a:cubicBezTo>
                            <a:pt x="2690" y="2295"/>
                            <a:pt x="2690" y="2296"/>
                            <a:pt x="2690" y="2296"/>
                          </a:cubicBezTo>
                          <a:cubicBezTo>
                            <a:pt x="2690" y="2296"/>
                            <a:pt x="2691" y="2295"/>
                            <a:pt x="2691" y="2295"/>
                          </a:cubicBezTo>
                          <a:cubicBezTo>
                            <a:pt x="2691" y="2295"/>
                            <a:pt x="2691" y="2296"/>
                            <a:pt x="2691" y="2296"/>
                          </a:cubicBezTo>
                          <a:cubicBezTo>
                            <a:pt x="2691" y="2295"/>
                            <a:pt x="2691" y="2295"/>
                            <a:pt x="2691" y="2295"/>
                          </a:cubicBezTo>
                          <a:cubicBezTo>
                            <a:pt x="2692" y="2295"/>
                            <a:pt x="2692" y="2295"/>
                            <a:pt x="2692" y="2295"/>
                          </a:cubicBezTo>
                          <a:cubicBezTo>
                            <a:pt x="2692" y="2295"/>
                            <a:pt x="2692" y="2295"/>
                            <a:pt x="2692" y="2295"/>
                          </a:cubicBezTo>
                          <a:cubicBezTo>
                            <a:pt x="2692" y="2295"/>
                            <a:pt x="2692" y="2295"/>
                            <a:pt x="2693" y="2295"/>
                          </a:cubicBezTo>
                          <a:cubicBezTo>
                            <a:pt x="2693" y="2294"/>
                            <a:pt x="2693" y="2295"/>
                            <a:pt x="2693" y="2295"/>
                          </a:cubicBezTo>
                          <a:cubicBezTo>
                            <a:pt x="2693" y="2295"/>
                            <a:pt x="2693" y="2295"/>
                            <a:pt x="2693" y="2295"/>
                          </a:cubicBezTo>
                          <a:cubicBezTo>
                            <a:pt x="2693" y="2295"/>
                            <a:pt x="2693" y="2295"/>
                            <a:pt x="2694" y="2295"/>
                          </a:cubicBezTo>
                          <a:cubicBezTo>
                            <a:pt x="2694" y="2295"/>
                            <a:pt x="2694" y="2295"/>
                            <a:pt x="2694" y="2295"/>
                          </a:cubicBezTo>
                          <a:cubicBezTo>
                            <a:pt x="2694" y="2295"/>
                            <a:pt x="2694" y="2295"/>
                            <a:pt x="2694" y="2295"/>
                          </a:cubicBezTo>
                          <a:cubicBezTo>
                            <a:pt x="2694" y="2295"/>
                            <a:pt x="2695" y="2295"/>
                            <a:pt x="2695" y="2295"/>
                          </a:cubicBezTo>
                          <a:cubicBezTo>
                            <a:pt x="2695" y="2295"/>
                            <a:pt x="2695" y="2295"/>
                            <a:pt x="2695" y="2295"/>
                          </a:cubicBezTo>
                          <a:cubicBezTo>
                            <a:pt x="2695" y="2295"/>
                            <a:pt x="2695" y="2295"/>
                            <a:pt x="2695" y="2295"/>
                          </a:cubicBezTo>
                          <a:cubicBezTo>
                            <a:pt x="2696" y="2295"/>
                            <a:pt x="2696" y="2295"/>
                            <a:pt x="2696" y="2295"/>
                          </a:cubicBezTo>
                          <a:cubicBezTo>
                            <a:pt x="2696" y="2295"/>
                            <a:pt x="2696" y="2295"/>
                            <a:pt x="2696" y="2295"/>
                          </a:cubicBezTo>
                          <a:cubicBezTo>
                            <a:pt x="2696" y="2295"/>
                            <a:pt x="2696" y="2295"/>
                            <a:pt x="2697" y="2295"/>
                          </a:cubicBezTo>
                          <a:cubicBezTo>
                            <a:pt x="2697" y="2295"/>
                            <a:pt x="2697" y="2294"/>
                            <a:pt x="2697" y="2294"/>
                          </a:cubicBezTo>
                          <a:cubicBezTo>
                            <a:pt x="2697" y="2294"/>
                            <a:pt x="2697" y="2294"/>
                            <a:pt x="2697" y="2294"/>
                          </a:cubicBezTo>
                          <a:cubicBezTo>
                            <a:pt x="2697" y="2295"/>
                            <a:pt x="2698" y="2295"/>
                            <a:pt x="2698" y="2295"/>
                          </a:cubicBezTo>
                          <a:cubicBezTo>
                            <a:pt x="2698" y="2295"/>
                            <a:pt x="2698" y="2295"/>
                            <a:pt x="2698" y="2295"/>
                          </a:cubicBezTo>
                          <a:cubicBezTo>
                            <a:pt x="2698" y="2295"/>
                            <a:pt x="2698" y="2295"/>
                            <a:pt x="2698" y="2295"/>
                          </a:cubicBezTo>
                          <a:cubicBezTo>
                            <a:pt x="2699" y="2295"/>
                            <a:pt x="2699" y="2295"/>
                            <a:pt x="2699" y="2295"/>
                          </a:cubicBezTo>
                          <a:cubicBezTo>
                            <a:pt x="2699" y="2295"/>
                            <a:pt x="2699" y="2295"/>
                            <a:pt x="2699" y="2295"/>
                          </a:cubicBezTo>
                          <a:cubicBezTo>
                            <a:pt x="2699" y="2295"/>
                            <a:pt x="2699" y="2295"/>
                            <a:pt x="2699" y="2295"/>
                          </a:cubicBezTo>
                          <a:cubicBezTo>
                            <a:pt x="2700" y="2295"/>
                            <a:pt x="2700" y="2295"/>
                            <a:pt x="2700" y="2295"/>
                          </a:cubicBezTo>
                          <a:cubicBezTo>
                            <a:pt x="2700" y="2295"/>
                            <a:pt x="2700" y="2295"/>
                            <a:pt x="2700" y="2295"/>
                          </a:cubicBezTo>
                          <a:cubicBezTo>
                            <a:pt x="2700" y="2295"/>
                            <a:pt x="2700" y="2294"/>
                            <a:pt x="2701" y="2295"/>
                          </a:cubicBezTo>
                          <a:cubicBezTo>
                            <a:pt x="2701" y="2295"/>
                            <a:pt x="2701" y="2295"/>
                            <a:pt x="2701" y="2295"/>
                          </a:cubicBezTo>
                          <a:cubicBezTo>
                            <a:pt x="2701" y="2295"/>
                            <a:pt x="2701" y="2295"/>
                            <a:pt x="2701" y="2295"/>
                          </a:cubicBezTo>
                          <a:cubicBezTo>
                            <a:pt x="2701" y="2295"/>
                            <a:pt x="2702" y="2295"/>
                            <a:pt x="2702" y="2295"/>
                          </a:cubicBezTo>
                          <a:cubicBezTo>
                            <a:pt x="2702" y="2295"/>
                            <a:pt x="2702" y="2295"/>
                            <a:pt x="2702" y="2295"/>
                          </a:cubicBezTo>
                          <a:cubicBezTo>
                            <a:pt x="2702" y="2295"/>
                            <a:pt x="2702" y="2295"/>
                            <a:pt x="2702" y="2295"/>
                          </a:cubicBezTo>
                          <a:cubicBezTo>
                            <a:pt x="2703" y="2295"/>
                            <a:pt x="2703" y="2295"/>
                            <a:pt x="2703" y="2295"/>
                          </a:cubicBezTo>
                          <a:cubicBezTo>
                            <a:pt x="2703" y="2295"/>
                            <a:pt x="2703" y="2295"/>
                            <a:pt x="2703" y="2295"/>
                          </a:cubicBezTo>
                          <a:cubicBezTo>
                            <a:pt x="2703" y="2295"/>
                            <a:pt x="2703" y="2295"/>
                            <a:pt x="2704" y="2295"/>
                          </a:cubicBezTo>
                          <a:cubicBezTo>
                            <a:pt x="2704" y="2295"/>
                            <a:pt x="2704" y="2295"/>
                            <a:pt x="2704" y="2295"/>
                          </a:cubicBezTo>
                          <a:cubicBezTo>
                            <a:pt x="2704" y="2295"/>
                            <a:pt x="2704" y="2295"/>
                            <a:pt x="2704" y="2295"/>
                          </a:cubicBezTo>
                          <a:cubicBezTo>
                            <a:pt x="2704" y="2295"/>
                            <a:pt x="2705" y="2295"/>
                            <a:pt x="2705" y="2295"/>
                          </a:cubicBezTo>
                          <a:cubicBezTo>
                            <a:pt x="2705" y="2295"/>
                            <a:pt x="2705" y="2295"/>
                            <a:pt x="2705" y="2295"/>
                          </a:cubicBezTo>
                          <a:cubicBezTo>
                            <a:pt x="2705" y="2295"/>
                            <a:pt x="2705" y="2295"/>
                            <a:pt x="2705" y="2295"/>
                          </a:cubicBezTo>
                          <a:cubicBezTo>
                            <a:pt x="2705" y="2295"/>
                            <a:pt x="2706" y="2295"/>
                            <a:pt x="2706" y="2295"/>
                          </a:cubicBezTo>
                          <a:cubicBezTo>
                            <a:pt x="2706" y="2295"/>
                            <a:pt x="2706" y="2295"/>
                            <a:pt x="2706" y="2295"/>
                          </a:cubicBezTo>
                          <a:cubicBezTo>
                            <a:pt x="2706" y="2295"/>
                            <a:pt x="2706" y="2295"/>
                            <a:pt x="2706" y="2295"/>
                          </a:cubicBezTo>
                          <a:cubicBezTo>
                            <a:pt x="2707" y="2295"/>
                            <a:pt x="2707" y="2295"/>
                            <a:pt x="2707" y="2295"/>
                          </a:cubicBezTo>
                          <a:cubicBezTo>
                            <a:pt x="2707" y="2295"/>
                            <a:pt x="2707" y="2295"/>
                            <a:pt x="2707" y="2295"/>
                          </a:cubicBezTo>
                          <a:cubicBezTo>
                            <a:pt x="2707" y="2295"/>
                            <a:pt x="2707" y="2295"/>
                            <a:pt x="2708" y="2295"/>
                          </a:cubicBezTo>
                          <a:cubicBezTo>
                            <a:pt x="2708" y="2295"/>
                            <a:pt x="2708" y="2294"/>
                            <a:pt x="2708" y="2294"/>
                          </a:cubicBezTo>
                          <a:cubicBezTo>
                            <a:pt x="2708" y="2294"/>
                            <a:pt x="2708" y="2295"/>
                            <a:pt x="2708" y="2295"/>
                          </a:cubicBezTo>
                          <a:cubicBezTo>
                            <a:pt x="2708" y="2295"/>
                            <a:pt x="2709" y="2295"/>
                            <a:pt x="2709" y="2295"/>
                          </a:cubicBezTo>
                          <a:cubicBezTo>
                            <a:pt x="2709" y="2295"/>
                            <a:pt x="2709" y="2295"/>
                            <a:pt x="2709" y="2295"/>
                          </a:cubicBezTo>
                          <a:cubicBezTo>
                            <a:pt x="2709" y="2295"/>
                            <a:pt x="2709" y="2295"/>
                            <a:pt x="2709" y="2295"/>
                          </a:cubicBezTo>
                          <a:cubicBezTo>
                            <a:pt x="2710" y="2295"/>
                            <a:pt x="2710" y="2295"/>
                            <a:pt x="2710" y="2295"/>
                          </a:cubicBezTo>
                          <a:cubicBezTo>
                            <a:pt x="2710" y="2295"/>
                            <a:pt x="2710" y="2295"/>
                            <a:pt x="2710" y="2295"/>
                          </a:cubicBezTo>
                          <a:cubicBezTo>
                            <a:pt x="2710" y="2295"/>
                            <a:pt x="2710" y="2295"/>
                            <a:pt x="2711" y="2295"/>
                          </a:cubicBezTo>
                          <a:cubicBezTo>
                            <a:pt x="2711" y="2295"/>
                            <a:pt x="2711" y="2295"/>
                            <a:pt x="2711" y="2295"/>
                          </a:cubicBezTo>
                          <a:cubicBezTo>
                            <a:pt x="2711" y="2295"/>
                            <a:pt x="2711" y="2295"/>
                            <a:pt x="2711" y="2295"/>
                          </a:cubicBezTo>
                          <a:cubicBezTo>
                            <a:pt x="2711" y="2295"/>
                            <a:pt x="2712" y="2295"/>
                            <a:pt x="2712" y="2295"/>
                          </a:cubicBezTo>
                          <a:cubicBezTo>
                            <a:pt x="2712" y="2295"/>
                            <a:pt x="2712" y="2295"/>
                            <a:pt x="2712" y="2295"/>
                          </a:cubicBezTo>
                          <a:cubicBezTo>
                            <a:pt x="2712" y="2295"/>
                            <a:pt x="2712" y="2295"/>
                            <a:pt x="2712" y="2295"/>
                          </a:cubicBezTo>
                          <a:cubicBezTo>
                            <a:pt x="2712" y="2295"/>
                            <a:pt x="2713" y="2295"/>
                            <a:pt x="2713" y="2295"/>
                          </a:cubicBezTo>
                          <a:cubicBezTo>
                            <a:pt x="2713" y="2295"/>
                            <a:pt x="2713" y="2295"/>
                            <a:pt x="2713" y="2295"/>
                          </a:cubicBezTo>
                          <a:cubicBezTo>
                            <a:pt x="2713" y="2295"/>
                            <a:pt x="2713" y="2295"/>
                            <a:pt x="2713" y="2295"/>
                          </a:cubicBezTo>
                          <a:cubicBezTo>
                            <a:pt x="2714" y="2295"/>
                            <a:pt x="2714" y="2295"/>
                            <a:pt x="2714" y="2295"/>
                          </a:cubicBezTo>
                          <a:cubicBezTo>
                            <a:pt x="2714" y="2295"/>
                            <a:pt x="2714" y="2295"/>
                            <a:pt x="2714" y="2295"/>
                          </a:cubicBezTo>
                          <a:cubicBezTo>
                            <a:pt x="2714" y="2295"/>
                            <a:pt x="2714" y="2295"/>
                            <a:pt x="2715" y="2295"/>
                          </a:cubicBezTo>
                          <a:cubicBezTo>
                            <a:pt x="2715" y="2295"/>
                            <a:pt x="2715" y="2295"/>
                            <a:pt x="2715" y="2295"/>
                          </a:cubicBezTo>
                          <a:cubicBezTo>
                            <a:pt x="2715" y="2295"/>
                            <a:pt x="2715" y="2295"/>
                            <a:pt x="2715" y="2295"/>
                          </a:cubicBezTo>
                          <a:cubicBezTo>
                            <a:pt x="2715" y="2295"/>
                            <a:pt x="2716" y="2296"/>
                            <a:pt x="2716" y="2296"/>
                          </a:cubicBezTo>
                          <a:cubicBezTo>
                            <a:pt x="2716" y="2295"/>
                            <a:pt x="2716" y="2295"/>
                            <a:pt x="2716" y="2295"/>
                          </a:cubicBezTo>
                          <a:cubicBezTo>
                            <a:pt x="2716" y="2295"/>
                            <a:pt x="2716" y="2295"/>
                            <a:pt x="2716" y="2295"/>
                          </a:cubicBezTo>
                          <a:cubicBezTo>
                            <a:pt x="2717" y="2295"/>
                            <a:pt x="2717" y="2296"/>
                            <a:pt x="2717" y="2296"/>
                          </a:cubicBezTo>
                          <a:cubicBezTo>
                            <a:pt x="2717" y="2296"/>
                            <a:pt x="2717" y="2295"/>
                            <a:pt x="2717" y="2295"/>
                          </a:cubicBezTo>
                          <a:cubicBezTo>
                            <a:pt x="2717" y="2295"/>
                            <a:pt x="2717" y="2296"/>
                            <a:pt x="2718" y="2296"/>
                          </a:cubicBezTo>
                          <a:cubicBezTo>
                            <a:pt x="2718" y="2296"/>
                            <a:pt x="2718" y="2296"/>
                            <a:pt x="2718" y="2296"/>
                          </a:cubicBezTo>
                          <a:cubicBezTo>
                            <a:pt x="2718" y="2296"/>
                            <a:pt x="2718" y="2296"/>
                            <a:pt x="2718" y="2296"/>
                          </a:cubicBezTo>
                          <a:cubicBezTo>
                            <a:pt x="2718" y="2296"/>
                            <a:pt x="2718" y="2296"/>
                            <a:pt x="2719" y="2296"/>
                          </a:cubicBezTo>
                          <a:cubicBezTo>
                            <a:pt x="2719" y="2296"/>
                            <a:pt x="2719" y="2296"/>
                            <a:pt x="2719" y="2296"/>
                          </a:cubicBezTo>
                          <a:cubicBezTo>
                            <a:pt x="2719" y="2296"/>
                            <a:pt x="2719" y="2296"/>
                            <a:pt x="2719" y="2296"/>
                          </a:cubicBezTo>
                          <a:cubicBezTo>
                            <a:pt x="2719" y="2296"/>
                            <a:pt x="2720" y="2296"/>
                            <a:pt x="2720" y="2296"/>
                          </a:cubicBezTo>
                          <a:cubicBezTo>
                            <a:pt x="2720" y="2296"/>
                            <a:pt x="2720" y="2296"/>
                            <a:pt x="2720" y="2296"/>
                          </a:cubicBezTo>
                          <a:cubicBezTo>
                            <a:pt x="2720" y="2296"/>
                            <a:pt x="2720" y="2296"/>
                            <a:pt x="2720" y="2296"/>
                          </a:cubicBezTo>
                          <a:cubicBezTo>
                            <a:pt x="2721" y="2296"/>
                            <a:pt x="2721" y="2296"/>
                            <a:pt x="2721" y="2296"/>
                          </a:cubicBezTo>
                          <a:cubicBezTo>
                            <a:pt x="2721" y="2296"/>
                            <a:pt x="2721" y="2296"/>
                            <a:pt x="2721" y="2296"/>
                          </a:cubicBezTo>
                          <a:cubicBezTo>
                            <a:pt x="2721" y="2296"/>
                            <a:pt x="2721" y="2296"/>
                            <a:pt x="2722" y="2296"/>
                          </a:cubicBezTo>
                          <a:cubicBezTo>
                            <a:pt x="2722" y="2296"/>
                            <a:pt x="2722" y="2296"/>
                            <a:pt x="2722" y="2296"/>
                          </a:cubicBezTo>
                          <a:cubicBezTo>
                            <a:pt x="2722" y="2296"/>
                            <a:pt x="2722" y="2296"/>
                            <a:pt x="2722" y="2296"/>
                          </a:cubicBezTo>
                          <a:cubicBezTo>
                            <a:pt x="2722" y="2296"/>
                            <a:pt x="2723" y="2296"/>
                            <a:pt x="2723" y="2296"/>
                          </a:cubicBezTo>
                          <a:cubicBezTo>
                            <a:pt x="2723" y="2296"/>
                            <a:pt x="2723" y="2296"/>
                            <a:pt x="2723" y="2296"/>
                          </a:cubicBezTo>
                          <a:cubicBezTo>
                            <a:pt x="2723" y="2296"/>
                            <a:pt x="2723" y="2296"/>
                            <a:pt x="2723" y="2296"/>
                          </a:cubicBezTo>
                          <a:cubicBezTo>
                            <a:pt x="2724" y="2296"/>
                            <a:pt x="2724" y="2296"/>
                            <a:pt x="2724" y="2296"/>
                          </a:cubicBezTo>
                          <a:cubicBezTo>
                            <a:pt x="2724" y="2296"/>
                            <a:pt x="2724" y="2296"/>
                            <a:pt x="2724" y="2296"/>
                          </a:cubicBezTo>
                          <a:cubicBezTo>
                            <a:pt x="2724" y="2296"/>
                            <a:pt x="2724" y="2296"/>
                            <a:pt x="2724" y="2296"/>
                          </a:cubicBezTo>
                          <a:cubicBezTo>
                            <a:pt x="2725" y="2296"/>
                            <a:pt x="2725" y="2296"/>
                            <a:pt x="2725" y="2296"/>
                          </a:cubicBezTo>
                          <a:cubicBezTo>
                            <a:pt x="2725" y="2296"/>
                            <a:pt x="2725" y="2296"/>
                            <a:pt x="2725" y="2296"/>
                          </a:cubicBezTo>
                          <a:cubicBezTo>
                            <a:pt x="2725" y="2296"/>
                            <a:pt x="2725" y="2296"/>
                            <a:pt x="2726" y="2296"/>
                          </a:cubicBezTo>
                          <a:cubicBezTo>
                            <a:pt x="2726" y="2296"/>
                            <a:pt x="2726" y="2297"/>
                            <a:pt x="2726" y="2297"/>
                          </a:cubicBezTo>
                          <a:cubicBezTo>
                            <a:pt x="2726" y="2296"/>
                            <a:pt x="2726" y="2296"/>
                            <a:pt x="2726" y="2296"/>
                          </a:cubicBezTo>
                          <a:cubicBezTo>
                            <a:pt x="2726" y="2296"/>
                            <a:pt x="2727" y="2296"/>
                            <a:pt x="2727" y="2296"/>
                          </a:cubicBezTo>
                          <a:cubicBezTo>
                            <a:pt x="2727" y="2296"/>
                            <a:pt x="2727" y="2296"/>
                            <a:pt x="2727" y="2296"/>
                          </a:cubicBezTo>
                          <a:cubicBezTo>
                            <a:pt x="2727" y="2296"/>
                            <a:pt x="2727" y="2296"/>
                            <a:pt x="2727" y="2296"/>
                          </a:cubicBezTo>
                          <a:cubicBezTo>
                            <a:pt x="2728" y="2296"/>
                            <a:pt x="2728" y="2296"/>
                            <a:pt x="2728" y="2296"/>
                          </a:cubicBezTo>
                          <a:cubicBezTo>
                            <a:pt x="2728" y="2296"/>
                            <a:pt x="2728" y="2296"/>
                            <a:pt x="2728" y="2296"/>
                          </a:cubicBezTo>
                          <a:cubicBezTo>
                            <a:pt x="2728" y="2296"/>
                            <a:pt x="2728" y="2297"/>
                            <a:pt x="2729" y="2297"/>
                          </a:cubicBezTo>
                          <a:cubicBezTo>
                            <a:pt x="2729" y="2297"/>
                            <a:pt x="2729" y="2297"/>
                            <a:pt x="2729" y="2296"/>
                          </a:cubicBezTo>
                          <a:cubicBezTo>
                            <a:pt x="2729" y="2296"/>
                            <a:pt x="2729" y="2296"/>
                            <a:pt x="2729" y="2296"/>
                          </a:cubicBezTo>
                          <a:cubicBezTo>
                            <a:pt x="2729" y="2296"/>
                            <a:pt x="2730" y="2296"/>
                            <a:pt x="2730" y="2296"/>
                          </a:cubicBezTo>
                          <a:cubicBezTo>
                            <a:pt x="2730" y="2296"/>
                            <a:pt x="2730" y="2296"/>
                            <a:pt x="2730" y="2296"/>
                          </a:cubicBezTo>
                          <a:cubicBezTo>
                            <a:pt x="2730" y="2296"/>
                            <a:pt x="2730" y="2297"/>
                            <a:pt x="2730" y="2297"/>
                          </a:cubicBezTo>
                          <a:cubicBezTo>
                            <a:pt x="2730" y="2297"/>
                            <a:pt x="2731" y="2297"/>
                            <a:pt x="2731" y="2297"/>
                          </a:cubicBezTo>
                          <a:cubicBezTo>
                            <a:pt x="2731" y="2297"/>
                            <a:pt x="2731" y="2297"/>
                            <a:pt x="2731" y="2297"/>
                          </a:cubicBezTo>
                          <a:cubicBezTo>
                            <a:pt x="2731" y="2297"/>
                            <a:pt x="2731" y="2297"/>
                            <a:pt x="2731" y="2297"/>
                          </a:cubicBezTo>
                          <a:cubicBezTo>
                            <a:pt x="2732" y="2297"/>
                            <a:pt x="2732" y="2297"/>
                            <a:pt x="2732" y="2297"/>
                          </a:cubicBezTo>
                          <a:cubicBezTo>
                            <a:pt x="2732" y="2297"/>
                            <a:pt x="2732" y="2296"/>
                            <a:pt x="2732" y="2296"/>
                          </a:cubicBezTo>
                          <a:cubicBezTo>
                            <a:pt x="2732" y="2296"/>
                            <a:pt x="2732" y="2297"/>
                            <a:pt x="2733" y="2297"/>
                          </a:cubicBezTo>
                          <a:cubicBezTo>
                            <a:pt x="2733" y="2297"/>
                            <a:pt x="2733" y="2297"/>
                            <a:pt x="2733" y="2297"/>
                          </a:cubicBezTo>
                          <a:cubicBezTo>
                            <a:pt x="2733" y="2297"/>
                            <a:pt x="2733" y="2297"/>
                            <a:pt x="2733" y="2297"/>
                          </a:cubicBezTo>
                          <a:cubicBezTo>
                            <a:pt x="2733" y="2297"/>
                            <a:pt x="2734" y="2297"/>
                            <a:pt x="2734" y="2297"/>
                          </a:cubicBezTo>
                          <a:cubicBezTo>
                            <a:pt x="2734" y="2297"/>
                            <a:pt x="2734" y="2297"/>
                            <a:pt x="2734" y="2297"/>
                          </a:cubicBezTo>
                          <a:cubicBezTo>
                            <a:pt x="2734" y="2297"/>
                            <a:pt x="2734" y="2297"/>
                            <a:pt x="2734" y="2297"/>
                          </a:cubicBezTo>
                          <a:cubicBezTo>
                            <a:pt x="2735" y="2297"/>
                            <a:pt x="2735" y="2297"/>
                            <a:pt x="2735" y="2297"/>
                          </a:cubicBezTo>
                          <a:cubicBezTo>
                            <a:pt x="2735" y="2297"/>
                            <a:pt x="2735" y="2297"/>
                            <a:pt x="2735" y="2297"/>
                          </a:cubicBezTo>
                          <a:cubicBezTo>
                            <a:pt x="2735" y="2297"/>
                            <a:pt x="2735" y="2297"/>
                            <a:pt x="2736" y="2297"/>
                          </a:cubicBezTo>
                          <a:cubicBezTo>
                            <a:pt x="2736" y="2297"/>
                            <a:pt x="2736" y="2297"/>
                            <a:pt x="2736" y="2297"/>
                          </a:cubicBezTo>
                          <a:cubicBezTo>
                            <a:pt x="2736" y="2297"/>
                            <a:pt x="2736" y="2297"/>
                            <a:pt x="2736" y="2297"/>
                          </a:cubicBezTo>
                          <a:cubicBezTo>
                            <a:pt x="2736" y="2297"/>
                            <a:pt x="2737" y="2297"/>
                            <a:pt x="2737" y="2297"/>
                          </a:cubicBezTo>
                          <a:cubicBezTo>
                            <a:pt x="2737" y="2297"/>
                            <a:pt x="2737" y="2297"/>
                            <a:pt x="2737" y="2297"/>
                          </a:cubicBezTo>
                          <a:cubicBezTo>
                            <a:pt x="2737" y="2297"/>
                            <a:pt x="2737" y="2297"/>
                            <a:pt x="2737" y="2297"/>
                          </a:cubicBezTo>
                          <a:cubicBezTo>
                            <a:pt x="2737" y="2297"/>
                            <a:pt x="2738" y="2297"/>
                            <a:pt x="2738" y="2297"/>
                          </a:cubicBezTo>
                          <a:cubicBezTo>
                            <a:pt x="2738" y="2297"/>
                            <a:pt x="2738" y="2297"/>
                            <a:pt x="2738" y="2297"/>
                          </a:cubicBezTo>
                          <a:cubicBezTo>
                            <a:pt x="2738" y="2297"/>
                            <a:pt x="2738" y="2297"/>
                            <a:pt x="2738" y="2297"/>
                          </a:cubicBezTo>
                          <a:cubicBezTo>
                            <a:pt x="2739" y="2297"/>
                            <a:pt x="2739" y="2297"/>
                            <a:pt x="2739" y="2297"/>
                          </a:cubicBezTo>
                          <a:cubicBezTo>
                            <a:pt x="2739" y="2297"/>
                            <a:pt x="2739" y="2297"/>
                            <a:pt x="2739" y="2297"/>
                          </a:cubicBezTo>
                          <a:cubicBezTo>
                            <a:pt x="2739" y="2297"/>
                            <a:pt x="2739" y="2297"/>
                            <a:pt x="2740" y="2297"/>
                          </a:cubicBezTo>
                          <a:cubicBezTo>
                            <a:pt x="2740" y="2297"/>
                            <a:pt x="2740" y="2297"/>
                            <a:pt x="2740" y="2297"/>
                          </a:cubicBezTo>
                          <a:cubicBezTo>
                            <a:pt x="2740" y="2297"/>
                            <a:pt x="2740" y="2297"/>
                            <a:pt x="2740" y="2297"/>
                          </a:cubicBezTo>
                          <a:cubicBezTo>
                            <a:pt x="2740" y="2297"/>
                            <a:pt x="2741" y="2297"/>
                            <a:pt x="2741" y="2297"/>
                          </a:cubicBezTo>
                          <a:cubicBezTo>
                            <a:pt x="2741" y="2297"/>
                            <a:pt x="2741" y="2297"/>
                            <a:pt x="2741" y="2297"/>
                          </a:cubicBezTo>
                          <a:cubicBezTo>
                            <a:pt x="2741" y="2297"/>
                            <a:pt x="2741" y="2297"/>
                            <a:pt x="2741" y="2297"/>
                          </a:cubicBezTo>
                          <a:cubicBezTo>
                            <a:pt x="2742" y="2297"/>
                            <a:pt x="2742" y="2297"/>
                            <a:pt x="2742" y="2297"/>
                          </a:cubicBezTo>
                          <a:cubicBezTo>
                            <a:pt x="2742" y="2297"/>
                            <a:pt x="2742" y="2297"/>
                            <a:pt x="2742" y="2297"/>
                          </a:cubicBezTo>
                          <a:cubicBezTo>
                            <a:pt x="2742" y="2297"/>
                            <a:pt x="2742" y="2297"/>
                            <a:pt x="2743" y="2297"/>
                          </a:cubicBezTo>
                          <a:cubicBezTo>
                            <a:pt x="2743" y="2297"/>
                            <a:pt x="2743" y="2297"/>
                            <a:pt x="2743" y="2297"/>
                          </a:cubicBezTo>
                          <a:cubicBezTo>
                            <a:pt x="2743" y="2297"/>
                            <a:pt x="2743" y="2297"/>
                            <a:pt x="2743" y="2297"/>
                          </a:cubicBezTo>
                          <a:cubicBezTo>
                            <a:pt x="2743" y="2297"/>
                            <a:pt x="2743" y="2297"/>
                            <a:pt x="2744" y="2297"/>
                          </a:cubicBezTo>
                          <a:cubicBezTo>
                            <a:pt x="2744" y="2297"/>
                            <a:pt x="2744" y="2297"/>
                            <a:pt x="2744" y="2297"/>
                          </a:cubicBezTo>
                          <a:cubicBezTo>
                            <a:pt x="2744" y="2297"/>
                            <a:pt x="2744" y="2297"/>
                            <a:pt x="2744" y="2297"/>
                          </a:cubicBezTo>
                          <a:cubicBezTo>
                            <a:pt x="2744" y="2297"/>
                            <a:pt x="2745" y="2297"/>
                            <a:pt x="2745" y="2297"/>
                          </a:cubicBezTo>
                          <a:cubicBezTo>
                            <a:pt x="2745" y="2297"/>
                            <a:pt x="2745" y="2297"/>
                            <a:pt x="2745" y="2297"/>
                          </a:cubicBezTo>
                          <a:cubicBezTo>
                            <a:pt x="2745" y="2297"/>
                            <a:pt x="2745" y="2297"/>
                            <a:pt x="2745" y="2297"/>
                          </a:cubicBezTo>
                          <a:cubicBezTo>
                            <a:pt x="2746" y="2297"/>
                            <a:pt x="2746" y="2297"/>
                            <a:pt x="2746" y="2297"/>
                          </a:cubicBezTo>
                          <a:cubicBezTo>
                            <a:pt x="2746" y="2297"/>
                            <a:pt x="2746" y="2297"/>
                            <a:pt x="2746" y="2297"/>
                          </a:cubicBezTo>
                          <a:cubicBezTo>
                            <a:pt x="2746" y="2297"/>
                            <a:pt x="2746" y="2297"/>
                            <a:pt x="2747" y="2297"/>
                          </a:cubicBezTo>
                          <a:cubicBezTo>
                            <a:pt x="2747" y="2297"/>
                            <a:pt x="2747" y="2297"/>
                            <a:pt x="2747" y="2297"/>
                          </a:cubicBezTo>
                          <a:cubicBezTo>
                            <a:pt x="2747" y="2297"/>
                            <a:pt x="2747" y="2297"/>
                            <a:pt x="2747" y="2297"/>
                          </a:cubicBezTo>
                          <a:cubicBezTo>
                            <a:pt x="2747" y="2297"/>
                            <a:pt x="2748" y="2297"/>
                            <a:pt x="2748" y="2297"/>
                          </a:cubicBezTo>
                          <a:cubicBezTo>
                            <a:pt x="2748" y="2297"/>
                            <a:pt x="2748" y="2297"/>
                            <a:pt x="2748" y="2297"/>
                          </a:cubicBezTo>
                          <a:cubicBezTo>
                            <a:pt x="2748" y="2297"/>
                            <a:pt x="2748" y="2297"/>
                            <a:pt x="2748" y="2297"/>
                          </a:cubicBezTo>
                          <a:cubicBezTo>
                            <a:pt x="2749" y="2297"/>
                            <a:pt x="2749" y="2297"/>
                            <a:pt x="2749" y="2297"/>
                          </a:cubicBezTo>
                          <a:cubicBezTo>
                            <a:pt x="2749" y="2297"/>
                            <a:pt x="2749" y="2297"/>
                            <a:pt x="2749" y="2297"/>
                          </a:cubicBezTo>
                          <a:cubicBezTo>
                            <a:pt x="2749" y="2297"/>
                            <a:pt x="2749" y="2298"/>
                            <a:pt x="2749" y="2298"/>
                          </a:cubicBezTo>
                          <a:cubicBezTo>
                            <a:pt x="2750" y="2298"/>
                            <a:pt x="2750" y="2297"/>
                            <a:pt x="2750" y="2297"/>
                          </a:cubicBezTo>
                          <a:cubicBezTo>
                            <a:pt x="2750" y="2297"/>
                            <a:pt x="2750" y="2297"/>
                            <a:pt x="2750" y="2297"/>
                          </a:cubicBezTo>
                          <a:cubicBezTo>
                            <a:pt x="2750" y="2297"/>
                            <a:pt x="2750" y="2297"/>
                            <a:pt x="2751" y="2297"/>
                          </a:cubicBezTo>
                          <a:cubicBezTo>
                            <a:pt x="2751" y="2297"/>
                            <a:pt x="2751" y="2297"/>
                            <a:pt x="2751" y="2297"/>
                          </a:cubicBezTo>
                          <a:cubicBezTo>
                            <a:pt x="2751" y="2297"/>
                            <a:pt x="2751" y="2298"/>
                            <a:pt x="2751" y="2298"/>
                          </a:cubicBezTo>
                          <a:cubicBezTo>
                            <a:pt x="2751" y="2298"/>
                            <a:pt x="2752" y="2297"/>
                            <a:pt x="2752" y="2297"/>
                          </a:cubicBezTo>
                          <a:cubicBezTo>
                            <a:pt x="2752" y="2297"/>
                            <a:pt x="2752" y="2298"/>
                            <a:pt x="2752" y="2298"/>
                          </a:cubicBezTo>
                          <a:cubicBezTo>
                            <a:pt x="2752" y="2298"/>
                            <a:pt x="2752" y="2298"/>
                            <a:pt x="2752" y="2297"/>
                          </a:cubicBezTo>
                          <a:cubicBezTo>
                            <a:pt x="2753" y="2297"/>
                            <a:pt x="2753" y="2298"/>
                            <a:pt x="2753" y="2298"/>
                          </a:cubicBezTo>
                          <a:cubicBezTo>
                            <a:pt x="2753" y="2298"/>
                            <a:pt x="2753" y="2298"/>
                            <a:pt x="2753" y="2298"/>
                          </a:cubicBezTo>
                          <a:cubicBezTo>
                            <a:pt x="2753" y="2298"/>
                            <a:pt x="2753" y="2298"/>
                            <a:pt x="2754" y="2298"/>
                          </a:cubicBezTo>
                          <a:cubicBezTo>
                            <a:pt x="2754" y="2298"/>
                            <a:pt x="2754" y="2298"/>
                            <a:pt x="2754" y="2298"/>
                          </a:cubicBezTo>
                          <a:cubicBezTo>
                            <a:pt x="2754" y="2298"/>
                            <a:pt x="2754" y="2298"/>
                            <a:pt x="2754" y="2298"/>
                          </a:cubicBezTo>
                          <a:cubicBezTo>
                            <a:pt x="2754" y="2298"/>
                            <a:pt x="2755" y="2298"/>
                            <a:pt x="2755" y="2298"/>
                          </a:cubicBezTo>
                          <a:cubicBezTo>
                            <a:pt x="2755" y="2298"/>
                            <a:pt x="2755" y="2298"/>
                            <a:pt x="2755" y="2298"/>
                          </a:cubicBezTo>
                          <a:cubicBezTo>
                            <a:pt x="2755" y="2298"/>
                            <a:pt x="2755" y="2297"/>
                            <a:pt x="2755" y="2297"/>
                          </a:cubicBezTo>
                          <a:cubicBezTo>
                            <a:pt x="2755" y="2297"/>
                            <a:pt x="2756" y="2298"/>
                            <a:pt x="2756" y="2298"/>
                          </a:cubicBezTo>
                          <a:cubicBezTo>
                            <a:pt x="2756" y="2298"/>
                            <a:pt x="2756" y="2298"/>
                            <a:pt x="2756" y="2298"/>
                          </a:cubicBezTo>
                          <a:cubicBezTo>
                            <a:pt x="2756" y="2298"/>
                            <a:pt x="2756" y="2298"/>
                            <a:pt x="2756" y="2298"/>
                          </a:cubicBezTo>
                          <a:cubicBezTo>
                            <a:pt x="2757" y="2298"/>
                            <a:pt x="2757" y="2298"/>
                            <a:pt x="2757" y="2298"/>
                          </a:cubicBezTo>
                          <a:cubicBezTo>
                            <a:pt x="2757" y="2298"/>
                            <a:pt x="2757" y="2298"/>
                            <a:pt x="2757" y="2298"/>
                          </a:cubicBezTo>
                          <a:cubicBezTo>
                            <a:pt x="2757" y="2298"/>
                            <a:pt x="2757" y="2298"/>
                            <a:pt x="2758" y="2298"/>
                          </a:cubicBezTo>
                          <a:cubicBezTo>
                            <a:pt x="2758" y="2299"/>
                            <a:pt x="2758" y="2299"/>
                            <a:pt x="2758" y="2299"/>
                          </a:cubicBezTo>
                          <a:cubicBezTo>
                            <a:pt x="2758" y="2299"/>
                            <a:pt x="2758" y="2298"/>
                            <a:pt x="2758" y="2298"/>
                          </a:cubicBezTo>
                          <a:cubicBezTo>
                            <a:pt x="2758" y="2298"/>
                            <a:pt x="2759" y="2298"/>
                            <a:pt x="2759" y="2298"/>
                          </a:cubicBezTo>
                          <a:cubicBezTo>
                            <a:pt x="2759" y="2298"/>
                            <a:pt x="2759" y="2298"/>
                            <a:pt x="2759" y="2298"/>
                          </a:cubicBezTo>
                          <a:cubicBezTo>
                            <a:pt x="2759" y="2298"/>
                            <a:pt x="2759" y="2298"/>
                            <a:pt x="2759" y="2298"/>
                          </a:cubicBezTo>
                          <a:cubicBezTo>
                            <a:pt x="2760" y="2298"/>
                            <a:pt x="2760" y="2298"/>
                            <a:pt x="2760" y="2298"/>
                          </a:cubicBezTo>
                          <a:cubicBezTo>
                            <a:pt x="2760" y="2298"/>
                            <a:pt x="2760" y="2298"/>
                            <a:pt x="2760" y="2298"/>
                          </a:cubicBezTo>
                          <a:cubicBezTo>
                            <a:pt x="2760" y="2298"/>
                            <a:pt x="2760" y="2298"/>
                            <a:pt x="2761" y="2298"/>
                          </a:cubicBezTo>
                          <a:cubicBezTo>
                            <a:pt x="2761" y="2298"/>
                            <a:pt x="2761" y="2298"/>
                            <a:pt x="2761" y="2298"/>
                          </a:cubicBezTo>
                          <a:cubicBezTo>
                            <a:pt x="2761" y="2298"/>
                            <a:pt x="2761" y="2298"/>
                            <a:pt x="2761" y="2298"/>
                          </a:cubicBezTo>
                          <a:cubicBezTo>
                            <a:pt x="2761" y="2298"/>
                            <a:pt x="2762" y="2298"/>
                            <a:pt x="2762" y="2298"/>
                          </a:cubicBezTo>
                          <a:cubicBezTo>
                            <a:pt x="2762" y="2298"/>
                            <a:pt x="2762" y="2298"/>
                            <a:pt x="2762" y="2298"/>
                          </a:cubicBezTo>
                          <a:cubicBezTo>
                            <a:pt x="2762" y="2298"/>
                            <a:pt x="2762" y="2298"/>
                            <a:pt x="2762" y="2298"/>
                          </a:cubicBezTo>
                          <a:cubicBezTo>
                            <a:pt x="2762" y="2298"/>
                            <a:pt x="2763" y="2298"/>
                            <a:pt x="2763" y="2298"/>
                          </a:cubicBezTo>
                          <a:cubicBezTo>
                            <a:pt x="2763" y="2298"/>
                            <a:pt x="2763" y="2298"/>
                            <a:pt x="2763" y="2298"/>
                          </a:cubicBezTo>
                          <a:cubicBezTo>
                            <a:pt x="2763" y="2298"/>
                            <a:pt x="2763" y="2298"/>
                            <a:pt x="2763" y="2298"/>
                          </a:cubicBezTo>
                          <a:cubicBezTo>
                            <a:pt x="2764" y="2298"/>
                            <a:pt x="2764" y="2299"/>
                            <a:pt x="2764" y="2298"/>
                          </a:cubicBezTo>
                          <a:cubicBezTo>
                            <a:pt x="2764" y="2298"/>
                            <a:pt x="2764" y="2298"/>
                            <a:pt x="2764" y="2298"/>
                          </a:cubicBezTo>
                          <a:cubicBezTo>
                            <a:pt x="2764" y="2298"/>
                            <a:pt x="2764" y="2298"/>
                            <a:pt x="2765" y="2298"/>
                          </a:cubicBezTo>
                          <a:cubicBezTo>
                            <a:pt x="2765" y="2298"/>
                            <a:pt x="2765" y="2298"/>
                            <a:pt x="2765" y="2298"/>
                          </a:cubicBezTo>
                          <a:cubicBezTo>
                            <a:pt x="2765" y="2298"/>
                            <a:pt x="2765" y="2298"/>
                            <a:pt x="2765" y="2298"/>
                          </a:cubicBezTo>
                          <a:cubicBezTo>
                            <a:pt x="2765" y="2298"/>
                            <a:pt x="2766" y="2299"/>
                            <a:pt x="2766" y="2299"/>
                          </a:cubicBezTo>
                          <a:cubicBezTo>
                            <a:pt x="2766" y="2299"/>
                            <a:pt x="2766" y="2299"/>
                            <a:pt x="2766" y="2299"/>
                          </a:cubicBezTo>
                          <a:cubicBezTo>
                            <a:pt x="2766" y="2299"/>
                            <a:pt x="2766" y="2299"/>
                            <a:pt x="2766" y="2299"/>
                          </a:cubicBezTo>
                          <a:cubicBezTo>
                            <a:pt x="2767" y="2299"/>
                            <a:pt x="2767" y="2299"/>
                            <a:pt x="2767" y="2299"/>
                          </a:cubicBezTo>
                          <a:cubicBezTo>
                            <a:pt x="2767" y="2299"/>
                            <a:pt x="2767" y="2299"/>
                            <a:pt x="2767" y="2299"/>
                          </a:cubicBezTo>
                          <a:cubicBezTo>
                            <a:pt x="2767" y="2299"/>
                            <a:pt x="2767" y="2298"/>
                            <a:pt x="2768" y="2298"/>
                          </a:cubicBezTo>
                          <a:cubicBezTo>
                            <a:pt x="2768" y="2298"/>
                            <a:pt x="2768" y="2299"/>
                            <a:pt x="2768" y="2299"/>
                          </a:cubicBezTo>
                          <a:cubicBezTo>
                            <a:pt x="2768" y="2299"/>
                            <a:pt x="2768" y="2299"/>
                            <a:pt x="2768" y="2299"/>
                          </a:cubicBezTo>
                          <a:cubicBezTo>
                            <a:pt x="2768" y="2299"/>
                            <a:pt x="2768" y="2299"/>
                            <a:pt x="2769" y="2299"/>
                          </a:cubicBezTo>
                          <a:cubicBezTo>
                            <a:pt x="2769" y="2299"/>
                            <a:pt x="2769" y="2299"/>
                            <a:pt x="2769" y="2299"/>
                          </a:cubicBezTo>
                          <a:cubicBezTo>
                            <a:pt x="2769" y="2299"/>
                            <a:pt x="2769" y="2299"/>
                            <a:pt x="2769" y="2299"/>
                          </a:cubicBezTo>
                          <a:cubicBezTo>
                            <a:pt x="2769" y="2299"/>
                            <a:pt x="2770" y="2298"/>
                            <a:pt x="2770" y="2298"/>
                          </a:cubicBezTo>
                          <a:cubicBezTo>
                            <a:pt x="2770" y="2298"/>
                            <a:pt x="2770" y="2298"/>
                            <a:pt x="2770" y="2298"/>
                          </a:cubicBezTo>
                          <a:cubicBezTo>
                            <a:pt x="2770" y="2298"/>
                            <a:pt x="2770" y="2298"/>
                            <a:pt x="2770" y="2299"/>
                          </a:cubicBezTo>
                          <a:cubicBezTo>
                            <a:pt x="2771" y="2299"/>
                            <a:pt x="2771" y="2299"/>
                            <a:pt x="2771" y="2299"/>
                          </a:cubicBezTo>
                          <a:cubicBezTo>
                            <a:pt x="2771" y="2299"/>
                            <a:pt x="2771" y="2299"/>
                            <a:pt x="2771" y="2299"/>
                          </a:cubicBezTo>
                          <a:cubicBezTo>
                            <a:pt x="2771" y="2299"/>
                            <a:pt x="2771" y="2298"/>
                            <a:pt x="2772" y="2298"/>
                          </a:cubicBezTo>
                          <a:cubicBezTo>
                            <a:pt x="2772" y="2298"/>
                            <a:pt x="2772" y="2298"/>
                            <a:pt x="2772" y="2298"/>
                          </a:cubicBezTo>
                          <a:cubicBezTo>
                            <a:pt x="2772" y="2298"/>
                            <a:pt x="2772" y="2299"/>
                            <a:pt x="2772" y="2299"/>
                          </a:cubicBezTo>
                          <a:cubicBezTo>
                            <a:pt x="2772" y="2299"/>
                            <a:pt x="2773" y="2299"/>
                            <a:pt x="2773" y="2299"/>
                          </a:cubicBezTo>
                          <a:cubicBezTo>
                            <a:pt x="2773" y="2299"/>
                            <a:pt x="2773" y="2299"/>
                            <a:pt x="2773" y="2299"/>
                          </a:cubicBezTo>
                          <a:cubicBezTo>
                            <a:pt x="2773" y="2298"/>
                            <a:pt x="2773" y="2299"/>
                            <a:pt x="2773" y="2298"/>
                          </a:cubicBezTo>
                          <a:cubicBezTo>
                            <a:pt x="2774" y="2298"/>
                            <a:pt x="2774" y="2298"/>
                            <a:pt x="2774" y="2298"/>
                          </a:cubicBezTo>
                          <a:cubicBezTo>
                            <a:pt x="2774" y="2298"/>
                            <a:pt x="2774" y="2298"/>
                            <a:pt x="2774" y="2298"/>
                          </a:cubicBezTo>
                          <a:cubicBezTo>
                            <a:pt x="2774" y="2298"/>
                            <a:pt x="2774" y="2298"/>
                            <a:pt x="2774" y="2298"/>
                          </a:cubicBezTo>
                          <a:cubicBezTo>
                            <a:pt x="2775" y="2299"/>
                            <a:pt x="2775" y="2299"/>
                            <a:pt x="2775" y="2299"/>
                          </a:cubicBezTo>
                          <a:cubicBezTo>
                            <a:pt x="2775" y="2298"/>
                            <a:pt x="2775" y="2298"/>
                            <a:pt x="2775" y="2298"/>
                          </a:cubicBezTo>
                          <a:cubicBezTo>
                            <a:pt x="2775" y="2298"/>
                            <a:pt x="2775" y="2298"/>
                            <a:pt x="2776" y="2298"/>
                          </a:cubicBezTo>
                          <a:cubicBezTo>
                            <a:pt x="2776" y="2298"/>
                            <a:pt x="2776" y="2298"/>
                            <a:pt x="2776" y="2298"/>
                          </a:cubicBezTo>
                          <a:cubicBezTo>
                            <a:pt x="2776" y="2298"/>
                            <a:pt x="2776" y="2298"/>
                            <a:pt x="2776" y="2298"/>
                          </a:cubicBezTo>
                          <a:cubicBezTo>
                            <a:pt x="2776" y="2298"/>
                            <a:pt x="2777" y="2298"/>
                            <a:pt x="2777" y="2298"/>
                          </a:cubicBezTo>
                          <a:cubicBezTo>
                            <a:pt x="2777" y="2298"/>
                            <a:pt x="2777" y="2298"/>
                            <a:pt x="2777" y="2298"/>
                          </a:cubicBezTo>
                          <a:cubicBezTo>
                            <a:pt x="2777" y="2298"/>
                            <a:pt x="2777" y="2298"/>
                            <a:pt x="2777" y="2298"/>
                          </a:cubicBezTo>
                          <a:cubicBezTo>
                            <a:pt x="2778" y="2298"/>
                            <a:pt x="2778" y="2299"/>
                            <a:pt x="2778" y="2299"/>
                          </a:cubicBezTo>
                          <a:cubicBezTo>
                            <a:pt x="2778" y="2299"/>
                            <a:pt x="2778" y="2298"/>
                            <a:pt x="2778" y="2298"/>
                          </a:cubicBezTo>
                          <a:cubicBezTo>
                            <a:pt x="2778" y="2298"/>
                            <a:pt x="2778" y="2298"/>
                            <a:pt x="2779" y="2298"/>
                          </a:cubicBezTo>
                          <a:cubicBezTo>
                            <a:pt x="2779" y="2298"/>
                            <a:pt x="2779" y="2298"/>
                            <a:pt x="2779" y="2298"/>
                          </a:cubicBezTo>
                          <a:cubicBezTo>
                            <a:pt x="2779" y="2298"/>
                            <a:pt x="2779" y="2298"/>
                            <a:pt x="2779" y="2298"/>
                          </a:cubicBezTo>
                          <a:cubicBezTo>
                            <a:pt x="2779" y="2298"/>
                            <a:pt x="2780" y="2298"/>
                            <a:pt x="2780" y="2298"/>
                          </a:cubicBezTo>
                          <a:cubicBezTo>
                            <a:pt x="2780" y="2298"/>
                            <a:pt x="2780" y="2298"/>
                            <a:pt x="2780" y="2298"/>
                          </a:cubicBezTo>
                          <a:cubicBezTo>
                            <a:pt x="2780" y="2298"/>
                            <a:pt x="2780" y="2298"/>
                            <a:pt x="2780" y="2298"/>
                          </a:cubicBezTo>
                          <a:cubicBezTo>
                            <a:pt x="2781" y="2298"/>
                            <a:pt x="2781" y="2298"/>
                            <a:pt x="2781" y="2298"/>
                          </a:cubicBezTo>
                          <a:cubicBezTo>
                            <a:pt x="2781" y="2298"/>
                            <a:pt x="2781" y="2298"/>
                            <a:pt x="2781" y="2299"/>
                          </a:cubicBezTo>
                          <a:cubicBezTo>
                            <a:pt x="2781" y="2299"/>
                            <a:pt x="2781" y="2299"/>
                            <a:pt x="2781" y="2299"/>
                          </a:cubicBezTo>
                          <a:cubicBezTo>
                            <a:pt x="2782" y="2299"/>
                            <a:pt x="2782" y="2299"/>
                            <a:pt x="2782" y="2299"/>
                          </a:cubicBezTo>
                          <a:cubicBezTo>
                            <a:pt x="2782" y="2299"/>
                            <a:pt x="2782" y="2299"/>
                            <a:pt x="2782" y="2299"/>
                          </a:cubicBezTo>
                          <a:cubicBezTo>
                            <a:pt x="2782" y="2299"/>
                            <a:pt x="2782" y="2299"/>
                            <a:pt x="2783" y="2299"/>
                          </a:cubicBezTo>
                          <a:cubicBezTo>
                            <a:pt x="2783" y="2299"/>
                            <a:pt x="2783" y="2299"/>
                            <a:pt x="2783" y="2299"/>
                          </a:cubicBezTo>
                          <a:cubicBezTo>
                            <a:pt x="2783" y="2299"/>
                            <a:pt x="2783" y="2299"/>
                            <a:pt x="2783" y="2299"/>
                          </a:cubicBezTo>
                          <a:cubicBezTo>
                            <a:pt x="2783" y="2299"/>
                            <a:pt x="2784" y="2298"/>
                            <a:pt x="2784" y="2298"/>
                          </a:cubicBezTo>
                          <a:cubicBezTo>
                            <a:pt x="2784" y="2299"/>
                            <a:pt x="2784" y="2299"/>
                            <a:pt x="2784" y="2299"/>
                          </a:cubicBezTo>
                          <a:cubicBezTo>
                            <a:pt x="2784" y="2299"/>
                            <a:pt x="2784" y="2299"/>
                            <a:pt x="2784" y="2299"/>
                          </a:cubicBezTo>
                          <a:cubicBezTo>
                            <a:pt x="2785" y="2299"/>
                            <a:pt x="2785" y="2299"/>
                            <a:pt x="2785" y="2299"/>
                          </a:cubicBezTo>
                          <a:cubicBezTo>
                            <a:pt x="2785" y="2299"/>
                            <a:pt x="2785" y="2299"/>
                            <a:pt x="2785" y="2299"/>
                          </a:cubicBezTo>
                          <a:cubicBezTo>
                            <a:pt x="2785" y="2299"/>
                            <a:pt x="2785" y="2299"/>
                            <a:pt x="2786" y="2299"/>
                          </a:cubicBezTo>
                          <a:cubicBezTo>
                            <a:pt x="2786" y="2299"/>
                            <a:pt x="2786" y="2299"/>
                            <a:pt x="2786" y="2299"/>
                          </a:cubicBezTo>
                          <a:cubicBezTo>
                            <a:pt x="2786" y="2299"/>
                            <a:pt x="2786" y="2298"/>
                            <a:pt x="2786" y="2298"/>
                          </a:cubicBezTo>
                          <a:cubicBezTo>
                            <a:pt x="2786" y="2298"/>
                            <a:pt x="2787" y="2299"/>
                            <a:pt x="2787" y="2299"/>
                          </a:cubicBezTo>
                          <a:cubicBezTo>
                            <a:pt x="2787" y="2299"/>
                            <a:pt x="2787" y="2299"/>
                            <a:pt x="2787" y="2299"/>
                          </a:cubicBezTo>
                          <a:cubicBezTo>
                            <a:pt x="2787" y="2299"/>
                            <a:pt x="2787" y="2299"/>
                            <a:pt x="2787" y="2299"/>
                          </a:cubicBezTo>
                          <a:cubicBezTo>
                            <a:pt x="2787" y="2299"/>
                            <a:pt x="2788" y="2299"/>
                            <a:pt x="2788" y="2299"/>
                          </a:cubicBezTo>
                          <a:cubicBezTo>
                            <a:pt x="2788" y="2299"/>
                            <a:pt x="2788" y="2299"/>
                            <a:pt x="2788" y="2299"/>
                          </a:cubicBezTo>
                          <a:cubicBezTo>
                            <a:pt x="2788" y="2299"/>
                            <a:pt x="2788" y="2298"/>
                            <a:pt x="2788" y="2298"/>
                          </a:cubicBezTo>
                          <a:cubicBezTo>
                            <a:pt x="2789" y="2298"/>
                            <a:pt x="2789" y="2299"/>
                            <a:pt x="2789" y="2299"/>
                          </a:cubicBezTo>
                          <a:cubicBezTo>
                            <a:pt x="2789" y="2299"/>
                            <a:pt x="2789" y="2298"/>
                            <a:pt x="2789" y="2298"/>
                          </a:cubicBezTo>
                          <a:cubicBezTo>
                            <a:pt x="2789" y="2298"/>
                            <a:pt x="2789" y="2299"/>
                            <a:pt x="2790" y="2299"/>
                          </a:cubicBezTo>
                          <a:cubicBezTo>
                            <a:pt x="2790" y="2299"/>
                            <a:pt x="2790" y="2299"/>
                            <a:pt x="2790" y="2299"/>
                          </a:cubicBezTo>
                          <a:cubicBezTo>
                            <a:pt x="2790" y="2299"/>
                            <a:pt x="2790" y="2299"/>
                            <a:pt x="2790" y="2299"/>
                          </a:cubicBezTo>
                          <a:cubicBezTo>
                            <a:pt x="2790" y="2299"/>
                            <a:pt x="2791" y="2298"/>
                            <a:pt x="2791" y="2298"/>
                          </a:cubicBezTo>
                          <a:cubicBezTo>
                            <a:pt x="2791" y="2298"/>
                            <a:pt x="2791" y="2298"/>
                            <a:pt x="2791" y="2298"/>
                          </a:cubicBezTo>
                          <a:cubicBezTo>
                            <a:pt x="2791" y="2298"/>
                            <a:pt x="2791" y="2298"/>
                            <a:pt x="2791" y="2298"/>
                          </a:cubicBezTo>
                          <a:cubicBezTo>
                            <a:pt x="2792" y="2298"/>
                            <a:pt x="2792" y="2298"/>
                            <a:pt x="2792" y="2298"/>
                          </a:cubicBezTo>
                          <a:cubicBezTo>
                            <a:pt x="2792" y="2298"/>
                            <a:pt x="2792" y="2298"/>
                            <a:pt x="2792" y="2298"/>
                          </a:cubicBezTo>
                          <a:cubicBezTo>
                            <a:pt x="2792" y="2298"/>
                            <a:pt x="2792" y="2298"/>
                            <a:pt x="2793" y="2298"/>
                          </a:cubicBezTo>
                          <a:cubicBezTo>
                            <a:pt x="2793" y="2298"/>
                            <a:pt x="2793" y="2299"/>
                            <a:pt x="2793" y="2299"/>
                          </a:cubicBezTo>
                          <a:cubicBezTo>
                            <a:pt x="2793" y="2299"/>
                            <a:pt x="2793" y="2298"/>
                            <a:pt x="2793" y="2298"/>
                          </a:cubicBezTo>
                          <a:cubicBezTo>
                            <a:pt x="2793" y="2298"/>
                            <a:pt x="2793" y="2298"/>
                            <a:pt x="2794" y="2298"/>
                          </a:cubicBezTo>
                          <a:cubicBezTo>
                            <a:pt x="2794" y="2298"/>
                            <a:pt x="2794" y="2298"/>
                            <a:pt x="2794" y="2298"/>
                          </a:cubicBezTo>
                          <a:cubicBezTo>
                            <a:pt x="2794" y="2298"/>
                            <a:pt x="2794" y="2298"/>
                            <a:pt x="2794" y="2298"/>
                          </a:cubicBezTo>
                          <a:cubicBezTo>
                            <a:pt x="2794" y="2298"/>
                            <a:pt x="2795" y="2298"/>
                            <a:pt x="2795" y="2298"/>
                          </a:cubicBezTo>
                          <a:cubicBezTo>
                            <a:pt x="2795" y="2298"/>
                            <a:pt x="2795" y="2298"/>
                            <a:pt x="2795" y="2298"/>
                          </a:cubicBezTo>
                          <a:cubicBezTo>
                            <a:pt x="2795" y="2298"/>
                            <a:pt x="2795" y="2298"/>
                            <a:pt x="2795" y="2298"/>
                          </a:cubicBezTo>
                          <a:cubicBezTo>
                            <a:pt x="2796" y="2298"/>
                            <a:pt x="2796" y="2298"/>
                            <a:pt x="2796" y="2298"/>
                          </a:cubicBezTo>
                          <a:cubicBezTo>
                            <a:pt x="2796" y="2298"/>
                            <a:pt x="2796" y="2298"/>
                            <a:pt x="2796" y="2298"/>
                          </a:cubicBezTo>
                          <a:cubicBezTo>
                            <a:pt x="2796" y="2298"/>
                            <a:pt x="2796" y="2298"/>
                            <a:pt x="2797" y="2298"/>
                          </a:cubicBezTo>
                          <a:cubicBezTo>
                            <a:pt x="2797" y="2298"/>
                            <a:pt x="2797" y="2298"/>
                            <a:pt x="2797" y="2298"/>
                          </a:cubicBezTo>
                          <a:cubicBezTo>
                            <a:pt x="2797" y="2298"/>
                            <a:pt x="2797" y="2298"/>
                            <a:pt x="2797" y="2298"/>
                          </a:cubicBezTo>
                          <a:cubicBezTo>
                            <a:pt x="2797" y="2298"/>
                            <a:pt x="2798" y="2298"/>
                            <a:pt x="2798" y="2298"/>
                          </a:cubicBezTo>
                          <a:cubicBezTo>
                            <a:pt x="2798" y="2298"/>
                            <a:pt x="2798" y="2298"/>
                            <a:pt x="2798" y="2298"/>
                          </a:cubicBezTo>
                          <a:cubicBezTo>
                            <a:pt x="2798" y="2298"/>
                            <a:pt x="2798" y="2298"/>
                            <a:pt x="2798" y="2298"/>
                          </a:cubicBezTo>
                          <a:cubicBezTo>
                            <a:pt x="2799" y="2298"/>
                            <a:pt x="2799" y="2298"/>
                            <a:pt x="2799" y="2298"/>
                          </a:cubicBezTo>
                          <a:cubicBezTo>
                            <a:pt x="2799" y="2299"/>
                            <a:pt x="2799" y="2298"/>
                            <a:pt x="2799" y="2298"/>
                          </a:cubicBezTo>
                          <a:cubicBezTo>
                            <a:pt x="2799" y="2298"/>
                            <a:pt x="2799" y="2298"/>
                            <a:pt x="2799" y="2298"/>
                          </a:cubicBezTo>
                          <a:cubicBezTo>
                            <a:pt x="2800" y="2298"/>
                            <a:pt x="2800" y="2298"/>
                            <a:pt x="2800" y="2298"/>
                          </a:cubicBezTo>
                          <a:cubicBezTo>
                            <a:pt x="2800" y="2298"/>
                            <a:pt x="2800" y="2298"/>
                            <a:pt x="2800" y="2298"/>
                          </a:cubicBezTo>
                          <a:cubicBezTo>
                            <a:pt x="2800" y="2298"/>
                            <a:pt x="2800" y="2299"/>
                            <a:pt x="2801" y="2299"/>
                          </a:cubicBezTo>
                          <a:cubicBezTo>
                            <a:pt x="2801" y="2299"/>
                            <a:pt x="2801" y="2299"/>
                            <a:pt x="2801" y="2298"/>
                          </a:cubicBezTo>
                          <a:cubicBezTo>
                            <a:pt x="2801" y="2298"/>
                            <a:pt x="2801" y="2298"/>
                            <a:pt x="2801" y="2298"/>
                          </a:cubicBezTo>
                          <a:cubicBezTo>
                            <a:pt x="2801" y="2298"/>
                            <a:pt x="2802" y="2298"/>
                            <a:pt x="2802" y="2298"/>
                          </a:cubicBezTo>
                          <a:cubicBezTo>
                            <a:pt x="2802" y="2298"/>
                            <a:pt x="2802" y="2298"/>
                            <a:pt x="2802" y="2298"/>
                          </a:cubicBezTo>
                          <a:cubicBezTo>
                            <a:pt x="2802" y="2298"/>
                            <a:pt x="2802" y="2298"/>
                            <a:pt x="2802" y="2298"/>
                          </a:cubicBezTo>
                          <a:cubicBezTo>
                            <a:pt x="2803" y="2298"/>
                            <a:pt x="2803" y="2298"/>
                            <a:pt x="2803" y="2298"/>
                          </a:cubicBezTo>
                          <a:cubicBezTo>
                            <a:pt x="2803" y="2298"/>
                            <a:pt x="2803" y="2298"/>
                            <a:pt x="2803" y="2298"/>
                          </a:cubicBezTo>
                          <a:cubicBezTo>
                            <a:pt x="2803" y="2298"/>
                            <a:pt x="2803" y="2298"/>
                            <a:pt x="2804" y="2298"/>
                          </a:cubicBezTo>
                          <a:cubicBezTo>
                            <a:pt x="2804" y="2298"/>
                            <a:pt x="2804" y="2298"/>
                            <a:pt x="2804" y="2298"/>
                          </a:cubicBezTo>
                          <a:cubicBezTo>
                            <a:pt x="2804" y="2298"/>
                            <a:pt x="2804" y="2298"/>
                            <a:pt x="2804" y="2298"/>
                          </a:cubicBezTo>
                          <a:cubicBezTo>
                            <a:pt x="2804" y="2298"/>
                            <a:pt x="2805" y="2298"/>
                            <a:pt x="2805" y="2298"/>
                          </a:cubicBezTo>
                          <a:cubicBezTo>
                            <a:pt x="2805" y="2298"/>
                            <a:pt x="2805" y="2298"/>
                            <a:pt x="2805" y="2298"/>
                          </a:cubicBezTo>
                          <a:cubicBezTo>
                            <a:pt x="2805" y="2298"/>
                            <a:pt x="2805" y="2298"/>
                            <a:pt x="2805" y="2298"/>
                          </a:cubicBezTo>
                          <a:cubicBezTo>
                            <a:pt x="2806" y="2298"/>
                            <a:pt x="2806" y="2298"/>
                            <a:pt x="2806" y="2298"/>
                          </a:cubicBezTo>
                          <a:cubicBezTo>
                            <a:pt x="2806" y="2298"/>
                            <a:pt x="2806" y="2298"/>
                            <a:pt x="2806" y="2298"/>
                          </a:cubicBezTo>
                          <a:cubicBezTo>
                            <a:pt x="2806" y="2298"/>
                            <a:pt x="2806" y="2298"/>
                            <a:pt x="2806" y="2298"/>
                          </a:cubicBezTo>
                          <a:cubicBezTo>
                            <a:pt x="2807" y="2298"/>
                            <a:pt x="2807" y="2298"/>
                            <a:pt x="2807" y="2298"/>
                          </a:cubicBezTo>
                          <a:cubicBezTo>
                            <a:pt x="2807" y="2298"/>
                            <a:pt x="2807" y="2298"/>
                            <a:pt x="2807" y="2298"/>
                          </a:cubicBezTo>
                          <a:cubicBezTo>
                            <a:pt x="2807" y="2298"/>
                            <a:pt x="2807" y="2298"/>
                            <a:pt x="2808" y="2298"/>
                          </a:cubicBezTo>
                          <a:cubicBezTo>
                            <a:pt x="2808" y="2298"/>
                            <a:pt x="2808" y="2298"/>
                            <a:pt x="2808" y="2298"/>
                          </a:cubicBezTo>
                          <a:cubicBezTo>
                            <a:pt x="2808" y="2297"/>
                            <a:pt x="2808" y="2298"/>
                            <a:pt x="2808" y="2298"/>
                          </a:cubicBezTo>
                          <a:cubicBezTo>
                            <a:pt x="2808" y="2297"/>
                            <a:pt x="2809" y="2297"/>
                            <a:pt x="2809" y="2297"/>
                          </a:cubicBezTo>
                          <a:cubicBezTo>
                            <a:pt x="2809" y="2297"/>
                            <a:pt x="2809" y="2297"/>
                            <a:pt x="2809" y="2297"/>
                          </a:cubicBezTo>
                          <a:cubicBezTo>
                            <a:pt x="2809" y="2298"/>
                            <a:pt x="2809" y="2298"/>
                            <a:pt x="2809" y="2298"/>
                          </a:cubicBezTo>
                          <a:cubicBezTo>
                            <a:pt x="2810" y="2298"/>
                            <a:pt x="2810" y="2298"/>
                            <a:pt x="2810" y="2297"/>
                          </a:cubicBezTo>
                          <a:cubicBezTo>
                            <a:pt x="2810" y="2297"/>
                            <a:pt x="2810" y="2298"/>
                            <a:pt x="2810" y="2298"/>
                          </a:cubicBezTo>
                          <a:cubicBezTo>
                            <a:pt x="2810" y="2298"/>
                            <a:pt x="2810" y="2297"/>
                            <a:pt x="2811" y="2298"/>
                          </a:cubicBezTo>
                          <a:cubicBezTo>
                            <a:pt x="2811" y="2298"/>
                            <a:pt x="2811" y="2298"/>
                            <a:pt x="2811" y="2298"/>
                          </a:cubicBezTo>
                          <a:cubicBezTo>
                            <a:pt x="2811" y="2298"/>
                            <a:pt x="2811" y="2298"/>
                            <a:pt x="2811" y="2298"/>
                          </a:cubicBezTo>
                          <a:cubicBezTo>
                            <a:pt x="2811" y="2298"/>
                            <a:pt x="2812" y="2298"/>
                            <a:pt x="2812" y="2298"/>
                          </a:cubicBezTo>
                          <a:cubicBezTo>
                            <a:pt x="2812" y="2298"/>
                            <a:pt x="2812" y="2298"/>
                            <a:pt x="2812" y="2298"/>
                          </a:cubicBezTo>
                          <a:cubicBezTo>
                            <a:pt x="2812" y="2297"/>
                            <a:pt x="2812" y="2297"/>
                            <a:pt x="2812" y="2297"/>
                          </a:cubicBezTo>
                          <a:cubicBezTo>
                            <a:pt x="2812" y="2297"/>
                            <a:pt x="2813" y="2298"/>
                            <a:pt x="2813" y="2298"/>
                          </a:cubicBezTo>
                          <a:cubicBezTo>
                            <a:pt x="2813" y="2298"/>
                            <a:pt x="2813" y="2297"/>
                            <a:pt x="2813" y="2297"/>
                          </a:cubicBezTo>
                          <a:cubicBezTo>
                            <a:pt x="2813" y="2297"/>
                            <a:pt x="2813" y="2297"/>
                            <a:pt x="2813" y="2297"/>
                          </a:cubicBezTo>
                          <a:cubicBezTo>
                            <a:pt x="2814" y="2297"/>
                            <a:pt x="2814" y="2297"/>
                            <a:pt x="2814" y="2297"/>
                          </a:cubicBezTo>
                          <a:cubicBezTo>
                            <a:pt x="2814" y="2297"/>
                            <a:pt x="2814" y="2297"/>
                            <a:pt x="2814" y="2297"/>
                          </a:cubicBezTo>
                          <a:cubicBezTo>
                            <a:pt x="2814" y="2297"/>
                            <a:pt x="2814" y="2297"/>
                            <a:pt x="2815" y="2297"/>
                          </a:cubicBezTo>
                          <a:cubicBezTo>
                            <a:pt x="2815" y="2297"/>
                            <a:pt x="2815" y="2297"/>
                            <a:pt x="2815" y="2297"/>
                          </a:cubicBezTo>
                          <a:cubicBezTo>
                            <a:pt x="2815" y="2297"/>
                            <a:pt x="2815" y="2297"/>
                            <a:pt x="2815" y="2297"/>
                          </a:cubicBezTo>
                          <a:cubicBezTo>
                            <a:pt x="2815" y="2297"/>
                            <a:pt x="2816" y="2297"/>
                            <a:pt x="2816" y="2297"/>
                          </a:cubicBezTo>
                          <a:cubicBezTo>
                            <a:pt x="2816" y="2297"/>
                            <a:pt x="2816" y="2297"/>
                            <a:pt x="2816" y="2297"/>
                          </a:cubicBezTo>
                          <a:cubicBezTo>
                            <a:pt x="2816" y="2297"/>
                            <a:pt x="2816" y="2297"/>
                            <a:pt x="2816" y="2297"/>
                          </a:cubicBezTo>
                          <a:cubicBezTo>
                            <a:pt x="2817" y="2297"/>
                            <a:pt x="2817" y="2297"/>
                            <a:pt x="2817" y="2297"/>
                          </a:cubicBezTo>
                          <a:cubicBezTo>
                            <a:pt x="2817" y="2297"/>
                            <a:pt x="2817" y="2297"/>
                            <a:pt x="2817" y="2297"/>
                          </a:cubicBezTo>
                          <a:cubicBezTo>
                            <a:pt x="2817" y="2297"/>
                            <a:pt x="2817" y="2297"/>
                            <a:pt x="2818" y="2297"/>
                          </a:cubicBezTo>
                          <a:cubicBezTo>
                            <a:pt x="2818" y="2297"/>
                            <a:pt x="2818" y="2297"/>
                            <a:pt x="2818" y="2297"/>
                          </a:cubicBezTo>
                          <a:cubicBezTo>
                            <a:pt x="2818" y="2297"/>
                            <a:pt x="2818" y="2297"/>
                            <a:pt x="2818" y="2297"/>
                          </a:cubicBezTo>
                          <a:cubicBezTo>
                            <a:pt x="2818" y="2297"/>
                            <a:pt x="2818" y="2297"/>
                            <a:pt x="2819" y="2297"/>
                          </a:cubicBezTo>
                          <a:cubicBezTo>
                            <a:pt x="2819" y="2297"/>
                            <a:pt x="2819" y="2297"/>
                            <a:pt x="2819" y="2297"/>
                          </a:cubicBezTo>
                          <a:cubicBezTo>
                            <a:pt x="2819" y="2297"/>
                            <a:pt x="2819" y="2297"/>
                            <a:pt x="2819" y="2297"/>
                          </a:cubicBezTo>
                          <a:cubicBezTo>
                            <a:pt x="2819" y="2297"/>
                            <a:pt x="2820" y="2297"/>
                            <a:pt x="2820" y="2297"/>
                          </a:cubicBezTo>
                          <a:cubicBezTo>
                            <a:pt x="2820" y="2297"/>
                            <a:pt x="2820" y="2296"/>
                            <a:pt x="2820" y="2297"/>
                          </a:cubicBezTo>
                          <a:cubicBezTo>
                            <a:pt x="2820" y="2297"/>
                            <a:pt x="2820" y="2297"/>
                            <a:pt x="2820" y="2297"/>
                          </a:cubicBezTo>
                          <a:cubicBezTo>
                            <a:pt x="2821" y="2297"/>
                            <a:pt x="2821" y="2296"/>
                            <a:pt x="2821" y="2296"/>
                          </a:cubicBezTo>
                          <a:cubicBezTo>
                            <a:pt x="2821" y="2296"/>
                            <a:pt x="2821" y="2296"/>
                            <a:pt x="2821" y="2296"/>
                          </a:cubicBezTo>
                          <a:cubicBezTo>
                            <a:pt x="2821" y="2296"/>
                            <a:pt x="2821" y="2296"/>
                            <a:pt x="2822" y="2296"/>
                          </a:cubicBezTo>
                          <a:cubicBezTo>
                            <a:pt x="2822" y="2296"/>
                            <a:pt x="2822" y="2296"/>
                            <a:pt x="2822" y="2296"/>
                          </a:cubicBezTo>
                          <a:cubicBezTo>
                            <a:pt x="2822" y="2296"/>
                            <a:pt x="2822" y="2296"/>
                            <a:pt x="2822" y="2296"/>
                          </a:cubicBezTo>
                          <a:cubicBezTo>
                            <a:pt x="2822" y="2296"/>
                            <a:pt x="2823" y="2296"/>
                            <a:pt x="2823" y="2296"/>
                          </a:cubicBezTo>
                          <a:cubicBezTo>
                            <a:pt x="2823" y="2296"/>
                            <a:pt x="2823" y="2296"/>
                            <a:pt x="2823" y="2296"/>
                          </a:cubicBezTo>
                          <a:cubicBezTo>
                            <a:pt x="2823" y="2296"/>
                            <a:pt x="2823" y="2296"/>
                            <a:pt x="2823" y="2296"/>
                          </a:cubicBezTo>
                          <a:cubicBezTo>
                            <a:pt x="2824" y="2296"/>
                            <a:pt x="2824" y="2296"/>
                            <a:pt x="2824" y="2296"/>
                          </a:cubicBezTo>
                          <a:cubicBezTo>
                            <a:pt x="2824" y="2296"/>
                            <a:pt x="2824" y="2296"/>
                            <a:pt x="2824" y="2296"/>
                          </a:cubicBezTo>
                          <a:cubicBezTo>
                            <a:pt x="2824" y="2296"/>
                            <a:pt x="2824" y="2296"/>
                            <a:pt x="2824" y="2296"/>
                          </a:cubicBezTo>
                          <a:cubicBezTo>
                            <a:pt x="2825" y="2296"/>
                            <a:pt x="2825" y="2296"/>
                            <a:pt x="2825" y="2296"/>
                          </a:cubicBezTo>
                          <a:cubicBezTo>
                            <a:pt x="2825" y="2296"/>
                            <a:pt x="2825" y="2296"/>
                            <a:pt x="2825" y="2296"/>
                          </a:cubicBezTo>
                          <a:cubicBezTo>
                            <a:pt x="2825" y="2296"/>
                            <a:pt x="2825" y="2296"/>
                            <a:pt x="2826" y="2296"/>
                          </a:cubicBezTo>
                          <a:cubicBezTo>
                            <a:pt x="2826" y="2296"/>
                            <a:pt x="2826" y="2296"/>
                            <a:pt x="2826" y="2296"/>
                          </a:cubicBezTo>
                          <a:cubicBezTo>
                            <a:pt x="2826" y="2296"/>
                            <a:pt x="2826" y="2296"/>
                            <a:pt x="2826" y="2296"/>
                          </a:cubicBezTo>
                          <a:cubicBezTo>
                            <a:pt x="2826" y="2296"/>
                            <a:pt x="2827" y="2296"/>
                            <a:pt x="2827" y="2296"/>
                          </a:cubicBezTo>
                          <a:cubicBezTo>
                            <a:pt x="2827" y="2296"/>
                            <a:pt x="2827" y="2296"/>
                            <a:pt x="2827" y="2296"/>
                          </a:cubicBezTo>
                          <a:cubicBezTo>
                            <a:pt x="2827" y="2296"/>
                            <a:pt x="2827" y="2296"/>
                            <a:pt x="2827" y="2296"/>
                          </a:cubicBezTo>
                          <a:cubicBezTo>
                            <a:pt x="2828" y="2296"/>
                            <a:pt x="2828" y="2296"/>
                            <a:pt x="2828" y="2296"/>
                          </a:cubicBezTo>
                          <a:cubicBezTo>
                            <a:pt x="2828" y="2296"/>
                            <a:pt x="2828" y="2296"/>
                            <a:pt x="2828" y="2296"/>
                          </a:cubicBezTo>
                          <a:cubicBezTo>
                            <a:pt x="2828" y="2296"/>
                            <a:pt x="2828" y="2296"/>
                            <a:pt x="2829" y="2296"/>
                          </a:cubicBezTo>
                          <a:cubicBezTo>
                            <a:pt x="2829" y="2296"/>
                            <a:pt x="2829" y="2296"/>
                            <a:pt x="2829" y="2296"/>
                          </a:cubicBezTo>
                          <a:cubicBezTo>
                            <a:pt x="2829" y="2296"/>
                            <a:pt x="2829" y="2296"/>
                            <a:pt x="2829" y="2297"/>
                          </a:cubicBezTo>
                          <a:cubicBezTo>
                            <a:pt x="2829" y="2297"/>
                            <a:pt x="2830" y="2296"/>
                            <a:pt x="2830" y="2296"/>
                          </a:cubicBezTo>
                          <a:cubicBezTo>
                            <a:pt x="2830" y="2296"/>
                            <a:pt x="2830" y="2296"/>
                            <a:pt x="2831" y="2296"/>
                          </a:cubicBezTo>
                          <a:cubicBezTo>
                            <a:pt x="2831" y="2296"/>
                            <a:pt x="2831" y="2296"/>
                            <a:pt x="2831" y="2296"/>
                          </a:cubicBezTo>
                          <a:cubicBezTo>
                            <a:pt x="2831" y="2296"/>
                            <a:pt x="2831" y="2296"/>
                            <a:pt x="2831" y="2296"/>
                          </a:cubicBezTo>
                          <a:cubicBezTo>
                            <a:pt x="2831" y="2296"/>
                            <a:pt x="2831" y="2296"/>
                            <a:pt x="2832" y="2296"/>
                          </a:cubicBezTo>
                          <a:cubicBezTo>
                            <a:pt x="2832" y="2296"/>
                            <a:pt x="2832" y="2296"/>
                            <a:pt x="2832" y="2296"/>
                          </a:cubicBezTo>
                          <a:cubicBezTo>
                            <a:pt x="2832" y="2296"/>
                            <a:pt x="2832" y="2296"/>
                            <a:pt x="2832" y="2296"/>
                          </a:cubicBezTo>
                          <a:cubicBezTo>
                            <a:pt x="2832" y="2296"/>
                            <a:pt x="2833" y="2296"/>
                            <a:pt x="2833" y="2296"/>
                          </a:cubicBezTo>
                          <a:cubicBezTo>
                            <a:pt x="2833" y="2296"/>
                            <a:pt x="2833" y="2296"/>
                            <a:pt x="2833" y="2296"/>
                          </a:cubicBezTo>
                          <a:cubicBezTo>
                            <a:pt x="2833" y="2296"/>
                            <a:pt x="2833" y="2296"/>
                            <a:pt x="2833" y="2296"/>
                          </a:cubicBezTo>
                          <a:cubicBezTo>
                            <a:pt x="2834" y="2296"/>
                            <a:pt x="2834" y="2296"/>
                            <a:pt x="2834" y="2296"/>
                          </a:cubicBezTo>
                          <a:cubicBezTo>
                            <a:pt x="2834" y="2296"/>
                            <a:pt x="2834" y="2296"/>
                            <a:pt x="2834" y="2296"/>
                          </a:cubicBezTo>
                          <a:cubicBezTo>
                            <a:pt x="2834" y="2296"/>
                            <a:pt x="2834" y="2296"/>
                            <a:pt x="2835" y="2296"/>
                          </a:cubicBezTo>
                          <a:cubicBezTo>
                            <a:pt x="2835" y="2296"/>
                            <a:pt x="2835" y="2295"/>
                            <a:pt x="2835" y="2295"/>
                          </a:cubicBezTo>
                          <a:cubicBezTo>
                            <a:pt x="2835" y="2296"/>
                            <a:pt x="2835" y="2296"/>
                            <a:pt x="2835" y="2296"/>
                          </a:cubicBezTo>
                          <a:cubicBezTo>
                            <a:pt x="2835" y="2296"/>
                            <a:pt x="2836" y="2296"/>
                            <a:pt x="2836" y="2296"/>
                          </a:cubicBezTo>
                          <a:cubicBezTo>
                            <a:pt x="2836" y="2296"/>
                            <a:pt x="2836" y="2296"/>
                            <a:pt x="2836" y="2296"/>
                          </a:cubicBezTo>
                          <a:cubicBezTo>
                            <a:pt x="2836" y="2296"/>
                            <a:pt x="2836" y="2296"/>
                            <a:pt x="2836" y="2296"/>
                          </a:cubicBezTo>
                          <a:cubicBezTo>
                            <a:pt x="2837" y="2296"/>
                            <a:pt x="2837" y="2296"/>
                            <a:pt x="2837" y="2296"/>
                          </a:cubicBezTo>
                          <a:cubicBezTo>
                            <a:pt x="2837" y="2296"/>
                            <a:pt x="2837" y="2296"/>
                            <a:pt x="2837" y="2296"/>
                          </a:cubicBezTo>
                          <a:cubicBezTo>
                            <a:pt x="2837" y="2296"/>
                            <a:pt x="2837" y="2296"/>
                            <a:pt x="2837" y="2296"/>
                          </a:cubicBezTo>
                          <a:cubicBezTo>
                            <a:pt x="2838" y="2296"/>
                            <a:pt x="2838" y="2296"/>
                            <a:pt x="2838" y="2296"/>
                          </a:cubicBezTo>
                          <a:cubicBezTo>
                            <a:pt x="2838" y="2296"/>
                            <a:pt x="2838" y="2296"/>
                            <a:pt x="2838" y="2296"/>
                          </a:cubicBezTo>
                          <a:cubicBezTo>
                            <a:pt x="2838" y="2296"/>
                            <a:pt x="2838" y="2296"/>
                            <a:pt x="2839" y="2296"/>
                          </a:cubicBezTo>
                          <a:cubicBezTo>
                            <a:pt x="2839" y="2296"/>
                            <a:pt x="2839" y="2296"/>
                            <a:pt x="2839" y="2296"/>
                          </a:cubicBezTo>
                          <a:cubicBezTo>
                            <a:pt x="2839" y="2296"/>
                            <a:pt x="2839" y="2296"/>
                            <a:pt x="2839" y="2296"/>
                          </a:cubicBezTo>
                          <a:cubicBezTo>
                            <a:pt x="2839" y="2296"/>
                            <a:pt x="2840" y="2296"/>
                            <a:pt x="2840" y="2296"/>
                          </a:cubicBezTo>
                          <a:cubicBezTo>
                            <a:pt x="2840" y="2295"/>
                            <a:pt x="2840" y="2296"/>
                            <a:pt x="2840" y="2296"/>
                          </a:cubicBezTo>
                          <a:cubicBezTo>
                            <a:pt x="2840" y="2296"/>
                            <a:pt x="2840" y="2296"/>
                            <a:pt x="2840" y="2296"/>
                          </a:cubicBezTo>
                          <a:cubicBezTo>
                            <a:pt x="2841" y="2296"/>
                            <a:pt x="2841" y="2296"/>
                            <a:pt x="2841" y="2296"/>
                          </a:cubicBezTo>
                          <a:cubicBezTo>
                            <a:pt x="2841" y="2296"/>
                            <a:pt x="2841" y="2296"/>
                            <a:pt x="2841" y="2296"/>
                          </a:cubicBezTo>
                          <a:cubicBezTo>
                            <a:pt x="2841" y="2296"/>
                            <a:pt x="2841" y="2296"/>
                            <a:pt x="2842" y="2296"/>
                          </a:cubicBezTo>
                          <a:cubicBezTo>
                            <a:pt x="2842" y="2295"/>
                            <a:pt x="2842" y="2295"/>
                            <a:pt x="2842" y="2296"/>
                          </a:cubicBezTo>
                          <a:cubicBezTo>
                            <a:pt x="2842" y="2296"/>
                            <a:pt x="2842" y="2296"/>
                            <a:pt x="2842" y="2296"/>
                          </a:cubicBezTo>
                          <a:cubicBezTo>
                            <a:pt x="2842" y="2296"/>
                            <a:pt x="2843" y="2296"/>
                            <a:pt x="2843" y="2296"/>
                          </a:cubicBezTo>
                          <a:cubicBezTo>
                            <a:pt x="2843" y="2296"/>
                            <a:pt x="2843" y="2296"/>
                            <a:pt x="2843" y="2296"/>
                          </a:cubicBezTo>
                          <a:cubicBezTo>
                            <a:pt x="2843" y="2296"/>
                            <a:pt x="2843" y="2296"/>
                            <a:pt x="2843" y="2296"/>
                          </a:cubicBezTo>
                          <a:cubicBezTo>
                            <a:pt x="2844" y="2296"/>
                            <a:pt x="2844" y="2296"/>
                            <a:pt x="2844" y="2296"/>
                          </a:cubicBezTo>
                          <a:cubicBezTo>
                            <a:pt x="2844" y="2296"/>
                            <a:pt x="2844" y="2296"/>
                            <a:pt x="2844" y="2296"/>
                          </a:cubicBezTo>
                          <a:cubicBezTo>
                            <a:pt x="2844" y="2296"/>
                            <a:pt x="2844" y="2296"/>
                            <a:pt x="2844" y="2296"/>
                          </a:cubicBezTo>
                          <a:cubicBezTo>
                            <a:pt x="2845" y="2296"/>
                            <a:pt x="2845" y="2296"/>
                            <a:pt x="2845" y="2296"/>
                          </a:cubicBezTo>
                          <a:cubicBezTo>
                            <a:pt x="2845" y="2296"/>
                            <a:pt x="2845" y="2296"/>
                            <a:pt x="2845" y="2296"/>
                          </a:cubicBezTo>
                          <a:cubicBezTo>
                            <a:pt x="2845" y="2296"/>
                            <a:pt x="2845" y="2296"/>
                            <a:pt x="2846" y="2296"/>
                          </a:cubicBezTo>
                          <a:cubicBezTo>
                            <a:pt x="2846" y="2296"/>
                            <a:pt x="2846" y="2296"/>
                            <a:pt x="2846" y="2296"/>
                          </a:cubicBezTo>
                          <a:cubicBezTo>
                            <a:pt x="2846" y="2296"/>
                            <a:pt x="2846" y="2296"/>
                            <a:pt x="2846" y="2296"/>
                          </a:cubicBezTo>
                          <a:cubicBezTo>
                            <a:pt x="2846" y="2296"/>
                            <a:pt x="2847" y="2296"/>
                            <a:pt x="2847" y="2296"/>
                          </a:cubicBezTo>
                          <a:cubicBezTo>
                            <a:pt x="2847" y="2296"/>
                            <a:pt x="2847" y="2296"/>
                            <a:pt x="2847" y="2296"/>
                          </a:cubicBezTo>
                          <a:cubicBezTo>
                            <a:pt x="2847" y="2296"/>
                            <a:pt x="2847" y="2296"/>
                            <a:pt x="2847" y="2296"/>
                          </a:cubicBezTo>
                          <a:cubicBezTo>
                            <a:pt x="2848" y="2296"/>
                            <a:pt x="2848" y="2296"/>
                            <a:pt x="2848" y="2296"/>
                          </a:cubicBezTo>
                          <a:cubicBezTo>
                            <a:pt x="2848" y="2296"/>
                            <a:pt x="2848" y="2296"/>
                            <a:pt x="2848" y="2296"/>
                          </a:cubicBezTo>
                          <a:cubicBezTo>
                            <a:pt x="2848" y="2296"/>
                            <a:pt x="2848" y="2296"/>
                            <a:pt x="2849" y="2296"/>
                          </a:cubicBezTo>
                          <a:cubicBezTo>
                            <a:pt x="2849" y="2296"/>
                            <a:pt x="2849" y="2296"/>
                            <a:pt x="2849" y="2296"/>
                          </a:cubicBezTo>
                          <a:cubicBezTo>
                            <a:pt x="2849" y="2296"/>
                            <a:pt x="2849" y="2296"/>
                            <a:pt x="2849" y="2296"/>
                          </a:cubicBezTo>
                          <a:cubicBezTo>
                            <a:pt x="2849" y="2296"/>
                            <a:pt x="2850" y="2296"/>
                            <a:pt x="2850" y="2296"/>
                          </a:cubicBezTo>
                          <a:cubicBezTo>
                            <a:pt x="2850" y="2296"/>
                            <a:pt x="2850" y="2297"/>
                            <a:pt x="2850" y="2297"/>
                          </a:cubicBezTo>
                          <a:cubicBezTo>
                            <a:pt x="2850" y="2297"/>
                            <a:pt x="2850" y="2296"/>
                            <a:pt x="2850" y="2296"/>
                          </a:cubicBezTo>
                          <a:cubicBezTo>
                            <a:pt x="2850" y="2296"/>
                            <a:pt x="2851" y="2297"/>
                            <a:pt x="2851" y="2297"/>
                          </a:cubicBezTo>
                          <a:cubicBezTo>
                            <a:pt x="2851" y="2297"/>
                            <a:pt x="2851" y="2296"/>
                            <a:pt x="2851" y="2296"/>
                          </a:cubicBezTo>
                          <a:cubicBezTo>
                            <a:pt x="2851" y="2296"/>
                            <a:pt x="2851" y="2296"/>
                            <a:pt x="2851" y="2296"/>
                          </a:cubicBezTo>
                          <a:cubicBezTo>
                            <a:pt x="2852" y="2297"/>
                            <a:pt x="2852" y="2297"/>
                            <a:pt x="2852" y="2297"/>
                          </a:cubicBezTo>
                          <a:cubicBezTo>
                            <a:pt x="2852" y="2297"/>
                            <a:pt x="2852" y="2297"/>
                            <a:pt x="2852" y="2297"/>
                          </a:cubicBezTo>
                          <a:cubicBezTo>
                            <a:pt x="2852" y="2297"/>
                            <a:pt x="2852" y="2297"/>
                            <a:pt x="2853" y="2297"/>
                          </a:cubicBezTo>
                          <a:cubicBezTo>
                            <a:pt x="2853" y="2297"/>
                            <a:pt x="2853" y="2297"/>
                            <a:pt x="2853" y="2297"/>
                          </a:cubicBezTo>
                          <a:cubicBezTo>
                            <a:pt x="2853" y="2297"/>
                            <a:pt x="2853" y="2297"/>
                            <a:pt x="2853" y="2297"/>
                          </a:cubicBezTo>
                          <a:cubicBezTo>
                            <a:pt x="2853" y="2297"/>
                            <a:pt x="2854" y="2297"/>
                            <a:pt x="2854" y="2297"/>
                          </a:cubicBezTo>
                          <a:cubicBezTo>
                            <a:pt x="2854" y="2297"/>
                            <a:pt x="2854" y="2297"/>
                            <a:pt x="2854" y="2297"/>
                          </a:cubicBezTo>
                          <a:cubicBezTo>
                            <a:pt x="2854" y="2296"/>
                            <a:pt x="2854" y="2296"/>
                            <a:pt x="2854" y="2297"/>
                          </a:cubicBezTo>
                          <a:cubicBezTo>
                            <a:pt x="2855" y="2297"/>
                            <a:pt x="2855" y="2297"/>
                            <a:pt x="2855" y="2297"/>
                          </a:cubicBezTo>
                          <a:cubicBezTo>
                            <a:pt x="2855" y="2297"/>
                            <a:pt x="2855" y="2297"/>
                            <a:pt x="2855" y="2297"/>
                          </a:cubicBezTo>
                          <a:cubicBezTo>
                            <a:pt x="2855" y="2297"/>
                            <a:pt x="2855" y="2297"/>
                            <a:pt x="2856" y="2297"/>
                          </a:cubicBezTo>
                          <a:cubicBezTo>
                            <a:pt x="2856" y="2297"/>
                            <a:pt x="2856" y="2297"/>
                            <a:pt x="2856" y="2297"/>
                          </a:cubicBezTo>
                          <a:cubicBezTo>
                            <a:pt x="2856" y="2297"/>
                            <a:pt x="2856" y="2296"/>
                            <a:pt x="2856" y="2297"/>
                          </a:cubicBezTo>
                          <a:cubicBezTo>
                            <a:pt x="2856" y="2297"/>
                            <a:pt x="2856" y="2297"/>
                            <a:pt x="2857" y="2297"/>
                          </a:cubicBezTo>
                          <a:cubicBezTo>
                            <a:pt x="2857" y="2297"/>
                            <a:pt x="2857" y="2297"/>
                            <a:pt x="2857" y="2297"/>
                          </a:cubicBezTo>
                          <a:cubicBezTo>
                            <a:pt x="2857" y="2297"/>
                            <a:pt x="2857" y="2297"/>
                            <a:pt x="2857" y="2297"/>
                          </a:cubicBezTo>
                          <a:cubicBezTo>
                            <a:pt x="2857" y="2297"/>
                            <a:pt x="2858" y="2297"/>
                            <a:pt x="2858" y="2297"/>
                          </a:cubicBezTo>
                          <a:cubicBezTo>
                            <a:pt x="2858" y="2297"/>
                            <a:pt x="2858" y="2296"/>
                            <a:pt x="2858" y="2296"/>
                          </a:cubicBezTo>
                          <a:cubicBezTo>
                            <a:pt x="2858" y="2296"/>
                            <a:pt x="2858" y="2297"/>
                            <a:pt x="2858" y="2297"/>
                          </a:cubicBezTo>
                          <a:cubicBezTo>
                            <a:pt x="2859" y="2297"/>
                            <a:pt x="2859" y="2297"/>
                            <a:pt x="2859" y="2297"/>
                          </a:cubicBezTo>
                          <a:cubicBezTo>
                            <a:pt x="2859" y="2297"/>
                            <a:pt x="2859" y="2297"/>
                            <a:pt x="2859" y="2297"/>
                          </a:cubicBezTo>
                          <a:cubicBezTo>
                            <a:pt x="2859" y="2297"/>
                            <a:pt x="2859" y="2297"/>
                            <a:pt x="2860" y="2297"/>
                          </a:cubicBezTo>
                          <a:cubicBezTo>
                            <a:pt x="2860" y="2296"/>
                            <a:pt x="2860" y="2296"/>
                            <a:pt x="2860" y="2296"/>
                          </a:cubicBezTo>
                          <a:cubicBezTo>
                            <a:pt x="2860" y="2296"/>
                            <a:pt x="2860" y="2297"/>
                            <a:pt x="2860" y="2297"/>
                          </a:cubicBezTo>
                          <a:cubicBezTo>
                            <a:pt x="2860" y="2297"/>
                            <a:pt x="2861" y="2296"/>
                            <a:pt x="2861" y="2296"/>
                          </a:cubicBezTo>
                          <a:cubicBezTo>
                            <a:pt x="2861" y="2296"/>
                            <a:pt x="2861" y="2296"/>
                            <a:pt x="2861" y="2297"/>
                          </a:cubicBezTo>
                          <a:cubicBezTo>
                            <a:pt x="2861" y="2297"/>
                            <a:pt x="2861" y="2296"/>
                            <a:pt x="2861" y="2296"/>
                          </a:cubicBezTo>
                          <a:cubicBezTo>
                            <a:pt x="2862" y="2296"/>
                            <a:pt x="2862" y="2297"/>
                            <a:pt x="2862" y="2297"/>
                          </a:cubicBezTo>
                          <a:cubicBezTo>
                            <a:pt x="2862" y="2297"/>
                            <a:pt x="2862" y="2296"/>
                            <a:pt x="2862" y="2296"/>
                          </a:cubicBezTo>
                          <a:cubicBezTo>
                            <a:pt x="2862" y="2296"/>
                            <a:pt x="2862" y="2297"/>
                            <a:pt x="2863" y="2297"/>
                          </a:cubicBezTo>
                          <a:cubicBezTo>
                            <a:pt x="2863" y="2297"/>
                            <a:pt x="2863" y="2297"/>
                            <a:pt x="2863" y="2296"/>
                          </a:cubicBezTo>
                          <a:cubicBezTo>
                            <a:pt x="2863" y="2296"/>
                            <a:pt x="2863" y="2296"/>
                            <a:pt x="2863" y="2296"/>
                          </a:cubicBezTo>
                          <a:cubicBezTo>
                            <a:pt x="2863" y="2296"/>
                            <a:pt x="2863" y="2297"/>
                            <a:pt x="2864" y="2297"/>
                          </a:cubicBezTo>
                          <a:cubicBezTo>
                            <a:pt x="2864" y="2297"/>
                            <a:pt x="2864" y="2297"/>
                            <a:pt x="2864" y="2297"/>
                          </a:cubicBezTo>
                          <a:cubicBezTo>
                            <a:pt x="2864" y="2297"/>
                            <a:pt x="2864" y="2297"/>
                            <a:pt x="2864" y="2297"/>
                          </a:cubicBezTo>
                          <a:cubicBezTo>
                            <a:pt x="2864" y="2297"/>
                            <a:pt x="2865" y="2297"/>
                            <a:pt x="2865" y="2297"/>
                          </a:cubicBezTo>
                          <a:cubicBezTo>
                            <a:pt x="2865" y="2297"/>
                            <a:pt x="2865" y="2296"/>
                            <a:pt x="2865" y="2296"/>
                          </a:cubicBezTo>
                          <a:cubicBezTo>
                            <a:pt x="2865" y="2297"/>
                            <a:pt x="2865" y="2297"/>
                            <a:pt x="2865" y="2297"/>
                          </a:cubicBezTo>
                          <a:cubicBezTo>
                            <a:pt x="2866" y="2297"/>
                            <a:pt x="2866" y="2297"/>
                            <a:pt x="2866" y="2297"/>
                          </a:cubicBezTo>
                          <a:cubicBezTo>
                            <a:pt x="2866" y="2297"/>
                            <a:pt x="2866" y="2297"/>
                            <a:pt x="2866" y="2297"/>
                          </a:cubicBezTo>
                          <a:cubicBezTo>
                            <a:pt x="2866" y="2297"/>
                            <a:pt x="2866" y="2297"/>
                            <a:pt x="2867" y="2297"/>
                          </a:cubicBezTo>
                          <a:cubicBezTo>
                            <a:pt x="2867" y="2297"/>
                            <a:pt x="2867" y="2297"/>
                            <a:pt x="2867" y="2297"/>
                          </a:cubicBezTo>
                          <a:cubicBezTo>
                            <a:pt x="2867" y="2297"/>
                            <a:pt x="2867" y="2297"/>
                            <a:pt x="2867" y="2297"/>
                          </a:cubicBezTo>
                          <a:cubicBezTo>
                            <a:pt x="2867" y="2297"/>
                            <a:pt x="2868" y="2297"/>
                            <a:pt x="2868" y="2297"/>
                          </a:cubicBezTo>
                          <a:cubicBezTo>
                            <a:pt x="2868" y="2297"/>
                            <a:pt x="2868" y="2296"/>
                            <a:pt x="2868" y="2297"/>
                          </a:cubicBezTo>
                          <a:cubicBezTo>
                            <a:pt x="2868" y="2297"/>
                            <a:pt x="2868" y="2297"/>
                            <a:pt x="2868" y="2297"/>
                          </a:cubicBezTo>
                          <a:cubicBezTo>
                            <a:pt x="2869" y="2297"/>
                            <a:pt x="2869" y="2296"/>
                            <a:pt x="2869" y="2296"/>
                          </a:cubicBezTo>
                          <a:cubicBezTo>
                            <a:pt x="2869" y="2296"/>
                            <a:pt x="2869" y="2297"/>
                            <a:pt x="2869" y="2297"/>
                          </a:cubicBezTo>
                          <a:cubicBezTo>
                            <a:pt x="2869" y="2297"/>
                            <a:pt x="2869" y="2297"/>
                            <a:pt x="2869" y="2296"/>
                          </a:cubicBezTo>
                          <a:cubicBezTo>
                            <a:pt x="2870" y="2296"/>
                            <a:pt x="2870" y="2296"/>
                            <a:pt x="2870" y="2296"/>
                          </a:cubicBezTo>
                          <a:cubicBezTo>
                            <a:pt x="2870" y="2296"/>
                            <a:pt x="2870" y="2296"/>
                            <a:pt x="2870" y="2296"/>
                          </a:cubicBezTo>
                          <a:cubicBezTo>
                            <a:pt x="2870" y="2296"/>
                            <a:pt x="2870" y="2296"/>
                            <a:pt x="2871" y="2297"/>
                          </a:cubicBezTo>
                          <a:cubicBezTo>
                            <a:pt x="2871" y="2297"/>
                            <a:pt x="2871" y="2297"/>
                            <a:pt x="2871" y="2297"/>
                          </a:cubicBezTo>
                          <a:cubicBezTo>
                            <a:pt x="2871" y="2297"/>
                            <a:pt x="2871" y="2297"/>
                            <a:pt x="2871" y="2297"/>
                          </a:cubicBezTo>
                          <a:cubicBezTo>
                            <a:pt x="2871" y="2297"/>
                            <a:pt x="2872" y="2297"/>
                            <a:pt x="2872" y="2297"/>
                          </a:cubicBezTo>
                          <a:cubicBezTo>
                            <a:pt x="2872" y="2297"/>
                            <a:pt x="2872" y="2297"/>
                            <a:pt x="2872" y="2297"/>
                          </a:cubicBezTo>
                          <a:cubicBezTo>
                            <a:pt x="2872" y="2297"/>
                            <a:pt x="2872" y="2297"/>
                            <a:pt x="2872" y="2297"/>
                          </a:cubicBezTo>
                          <a:cubicBezTo>
                            <a:pt x="2873" y="2296"/>
                            <a:pt x="2873" y="2297"/>
                            <a:pt x="2873" y="2297"/>
                          </a:cubicBezTo>
                          <a:cubicBezTo>
                            <a:pt x="2873" y="2297"/>
                            <a:pt x="2873" y="2297"/>
                            <a:pt x="2873" y="2297"/>
                          </a:cubicBezTo>
                          <a:cubicBezTo>
                            <a:pt x="2873" y="2297"/>
                            <a:pt x="2873" y="2297"/>
                            <a:pt x="2874" y="2297"/>
                          </a:cubicBezTo>
                          <a:cubicBezTo>
                            <a:pt x="2874" y="2297"/>
                            <a:pt x="2874" y="2297"/>
                            <a:pt x="2874" y="2297"/>
                          </a:cubicBezTo>
                          <a:cubicBezTo>
                            <a:pt x="2874" y="2297"/>
                            <a:pt x="2874" y="2297"/>
                            <a:pt x="2874" y="2297"/>
                          </a:cubicBezTo>
                          <a:cubicBezTo>
                            <a:pt x="2874" y="2297"/>
                            <a:pt x="2875" y="2297"/>
                            <a:pt x="2875" y="2297"/>
                          </a:cubicBezTo>
                          <a:cubicBezTo>
                            <a:pt x="2875" y="2297"/>
                            <a:pt x="2875" y="2297"/>
                            <a:pt x="2875" y="2297"/>
                          </a:cubicBezTo>
                          <a:cubicBezTo>
                            <a:pt x="2875" y="2297"/>
                            <a:pt x="2875" y="2297"/>
                            <a:pt x="2875" y="2297"/>
                          </a:cubicBezTo>
                          <a:cubicBezTo>
                            <a:pt x="2875" y="2297"/>
                            <a:pt x="2876" y="2297"/>
                            <a:pt x="2876" y="2297"/>
                          </a:cubicBezTo>
                          <a:cubicBezTo>
                            <a:pt x="2876" y="2296"/>
                            <a:pt x="2876" y="2297"/>
                            <a:pt x="2876" y="2297"/>
                          </a:cubicBezTo>
                          <a:cubicBezTo>
                            <a:pt x="2876" y="2297"/>
                            <a:pt x="2876" y="2297"/>
                            <a:pt x="2876" y="2297"/>
                          </a:cubicBezTo>
                          <a:cubicBezTo>
                            <a:pt x="2877" y="2297"/>
                            <a:pt x="2877" y="2297"/>
                            <a:pt x="2877" y="2297"/>
                          </a:cubicBezTo>
                          <a:cubicBezTo>
                            <a:pt x="2877" y="2297"/>
                            <a:pt x="2877" y="2297"/>
                            <a:pt x="2877" y="2297"/>
                          </a:cubicBezTo>
                          <a:cubicBezTo>
                            <a:pt x="2877" y="2297"/>
                            <a:pt x="2877" y="2297"/>
                            <a:pt x="2878" y="2297"/>
                          </a:cubicBezTo>
                          <a:cubicBezTo>
                            <a:pt x="2878" y="2297"/>
                            <a:pt x="2878" y="2297"/>
                            <a:pt x="2878" y="2297"/>
                          </a:cubicBezTo>
                          <a:cubicBezTo>
                            <a:pt x="2878" y="2297"/>
                            <a:pt x="2878" y="2297"/>
                            <a:pt x="2878" y="2297"/>
                          </a:cubicBezTo>
                          <a:cubicBezTo>
                            <a:pt x="2878" y="2297"/>
                            <a:pt x="2879" y="2297"/>
                            <a:pt x="2879" y="2297"/>
                          </a:cubicBezTo>
                          <a:cubicBezTo>
                            <a:pt x="2879" y="2297"/>
                            <a:pt x="2879" y="2297"/>
                            <a:pt x="2879" y="2297"/>
                          </a:cubicBezTo>
                          <a:cubicBezTo>
                            <a:pt x="2879" y="2297"/>
                            <a:pt x="2879" y="2297"/>
                            <a:pt x="2879" y="2297"/>
                          </a:cubicBezTo>
                          <a:cubicBezTo>
                            <a:pt x="2880" y="2297"/>
                            <a:pt x="2880" y="2297"/>
                            <a:pt x="2880" y="2297"/>
                          </a:cubicBezTo>
                          <a:cubicBezTo>
                            <a:pt x="2880" y="2297"/>
                            <a:pt x="2880" y="2297"/>
                            <a:pt x="2880" y="2297"/>
                          </a:cubicBezTo>
                          <a:cubicBezTo>
                            <a:pt x="2880" y="2297"/>
                            <a:pt x="2880" y="2297"/>
                            <a:pt x="2881" y="2297"/>
                          </a:cubicBezTo>
                          <a:cubicBezTo>
                            <a:pt x="2881" y="2297"/>
                            <a:pt x="2881" y="2297"/>
                            <a:pt x="2881" y="2297"/>
                          </a:cubicBezTo>
                          <a:cubicBezTo>
                            <a:pt x="2881" y="2297"/>
                            <a:pt x="2881" y="2297"/>
                            <a:pt x="2881" y="2297"/>
                          </a:cubicBezTo>
                          <a:cubicBezTo>
                            <a:pt x="2881" y="2297"/>
                            <a:pt x="2881" y="2297"/>
                            <a:pt x="2882" y="2297"/>
                          </a:cubicBezTo>
                          <a:cubicBezTo>
                            <a:pt x="2882" y="2297"/>
                            <a:pt x="2882" y="2297"/>
                            <a:pt x="2882" y="2297"/>
                          </a:cubicBezTo>
                          <a:cubicBezTo>
                            <a:pt x="2882" y="2297"/>
                            <a:pt x="2882" y="2297"/>
                            <a:pt x="2882" y="2297"/>
                          </a:cubicBezTo>
                          <a:cubicBezTo>
                            <a:pt x="2882" y="2297"/>
                            <a:pt x="2883" y="2297"/>
                            <a:pt x="2883" y="2297"/>
                          </a:cubicBezTo>
                          <a:cubicBezTo>
                            <a:pt x="2883" y="2297"/>
                            <a:pt x="2883" y="2297"/>
                            <a:pt x="2883" y="2297"/>
                          </a:cubicBezTo>
                          <a:cubicBezTo>
                            <a:pt x="2883" y="2297"/>
                            <a:pt x="2883" y="2297"/>
                            <a:pt x="2883" y="2297"/>
                          </a:cubicBezTo>
                          <a:cubicBezTo>
                            <a:pt x="2884" y="2297"/>
                            <a:pt x="2884" y="2297"/>
                            <a:pt x="2884" y="2297"/>
                          </a:cubicBezTo>
                          <a:cubicBezTo>
                            <a:pt x="2884" y="2297"/>
                            <a:pt x="2884" y="2297"/>
                            <a:pt x="2884" y="2297"/>
                          </a:cubicBezTo>
                          <a:cubicBezTo>
                            <a:pt x="2884" y="2297"/>
                            <a:pt x="2884" y="2297"/>
                            <a:pt x="2885" y="2297"/>
                          </a:cubicBezTo>
                          <a:cubicBezTo>
                            <a:pt x="2885" y="2297"/>
                            <a:pt x="2885" y="2297"/>
                            <a:pt x="2885" y="2297"/>
                          </a:cubicBezTo>
                          <a:cubicBezTo>
                            <a:pt x="2885" y="2297"/>
                            <a:pt x="2885" y="2297"/>
                            <a:pt x="2885" y="2297"/>
                          </a:cubicBezTo>
                          <a:cubicBezTo>
                            <a:pt x="2885" y="2297"/>
                            <a:pt x="2886" y="2297"/>
                            <a:pt x="2886" y="2297"/>
                          </a:cubicBezTo>
                          <a:cubicBezTo>
                            <a:pt x="2886" y="2297"/>
                            <a:pt x="2886" y="2297"/>
                            <a:pt x="2886" y="2296"/>
                          </a:cubicBezTo>
                          <a:cubicBezTo>
                            <a:pt x="2886" y="2296"/>
                            <a:pt x="2886" y="2296"/>
                            <a:pt x="2886" y="2297"/>
                          </a:cubicBezTo>
                          <a:cubicBezTo>
                            <a:pt x="2887" y="2297"/>
                            <a:pt x="2887" y="2297"/>
                            <a:pt x="2887" y="2297"/>
                          </a:cubicBezTo>
                          <a:cubicBezTo>
                            <a:pt x="2887" y="2297"/>
                            <a:pt x="2887" y="2297"/>
                            <a:pt x="2887" y="2297"/>
                          </a:cubicBezTo>
                          <a:cubicBezTo>
                            <a:pt x="2887" y="2297"/>
                            <a:pt x="2887" y="2297"/>
                            <a:pt x="2888" y="2297"/>
                          </a:cubicBezTo>
                          <a:cubicBezTo>
                            <a:pt x="2888" y="2297"/>
                            <a:pt x="2888" y="2298"/>
                            <a:pt x="2888" y="2298"/>
                          </a:cubicBezTo>
                          <a:cubicBezTo>
                            <a:pt x="2888" y="2298"/>
                            <a:pt x="2888" y="2297"/>
                            <a:pt x="2888" y="2297"/>
                          </a:cubicBezTo>
                          <a:cubicBezTo>
                            <a:pt x="2888" y="2297"/>
                            <a:pt x="2888" y="2297"/>
                            <a:pt x="2889" y="2297"/>
                          </a:cubicBezTo>
                          <a:cubicBezTo>
                            <a:pt x="2889" y="2297"/>
                            <a:pt x="2889" y="2297"/>
                            <a:pt x="2889" y="2297"/>
                          </a:cubicBezTo>
                          <a:cubicBezTo>
                            <a:pt x="2889" y="2297"/>
                            <a:pt x="2889" y="2297"/>
                            <a:pt x="2889" y="2297"/>
                          </a:cubicBezTo>
                          <a:cubicBezTo>
                            <a:pt x="2889" y="2297"/>
                            <a:pt x="2890" y="2297"/>
                            <a:pt x="2890" y="2298"/>
                          </a:cubicBezTo>
                          <a:cubicBezTo>
                            <a:pt x="2890" y="2298"/>
                            <a:pt x="2890" y="2297"/>
                            <a:pt x="2890" y="2297"/>
                          </a:cubicBezTo>
                          <a:cubicBezTo>
                            <a:pt x="2890" y="2297"/>
                            <a:pt x="2890" y="2298"/>
                            <a:pt x="2890" y="2298"/>
                          </a:cubicBezTo>
                          <a:cubicBezTo>
                            <a:pt x="2891" y="2298"/>
                            <a:pt x="2891" y="2298"/>
                            <a:pt x="2891" y="2297"/>
                          </a:cubicBezTo>
                          <a:cubicBezTo>
                            <a:pt x="2891" y="2297"/>
                            <a:pt x="2891" y="2297"/>
                            <a:pt x="2891" y="2297"/>
                          </a:cubicBezTo>
                          <a:cubicBezTo>
                            <a:pt x="2891" y="2297"/>
                            <a:pt x="2891" y="2298"/>
                            <a:pt x="2892" y="2298"/>
                          </a:cubicBezTo>
                          <a:cubicBezTo>
                            <a:pt x="2892" y="2298"/>
                            <a:pt x="2892" y="2298"/>
                            <a:pt x="2892" y="2298"/>
                          </a:cubicBezTo>
                          <a:cubicBezTo>
                            <a:pt x="2892" y="2298"/>
                            <a:pt x="2892" y="2298"/>
                            <a:pt x="2892" y="2298"/>
                          </a:cubicBezTo>
                          <a:cubicBezTo>
                            <a:pt x="2892" y="2298"/>
                            <a:pt x="2893" y="2298"/>
                            <a:pt x="2893" y="2298"/>
                          </a:cubicBezTo>
                          <a:cubicBezTo>
                            <a:pt x="2893" y="2298"/>
                            <a:pt x="2893" y="2298"/>
                            <a:pt x="2893" y="2298"/>
                          </a:cubicBezTo>
                          <a:cubicBezTo>
                            <a:pt x="2893" y="2298"/>
                            <a:pt x="2893" y="2297"/>
                            <a:pt x="2893" y="2298"/>
                          </a:cubicBezTo>
                          <a:cubicBezTo>
                            <a:pt x="2894" y="2298"/>
                            <a:pt x="2894" y="2298"/>
                            <a:pt x="2894" y="2298"/>
                          </a:cubicBezTo>
                          <a:cubicBezTo>
                            <a:pt x="2894" y="2298"/>
                            <a:pt x="2894" y="2298"/>
                            <a:pt x="2894" y="2298"/>
                          </a:cubicBezTo>
                          <a:cubicBezTo>
                            <a:pt x="2894" y="2298"/>
                            <a:pt x="2894" y="2298"/>
                            <a:pt x="2894" y="2298"/>
                          </a:cubicBezTo>
                          <a:cubicBezTo>
                            <a:pt x="2895" y="2297"/>
                            <a:pt x="2895" y="2297"/>
                            <a:pt x="2895" y="2297"/>
                          </a:cubicBezTo>
                          <a:cubicBezTo>
                            <a:pt x="2895" y="2297"/>
                            <a:pt x="2895" y="2298"/>
                            <a:pt x="2895" y="2298"/>
                          </a:cubicBezTo>
                          <a:cubicBezTo>
                            <a:pt x="2895" y="2298"/>
                            <a:pt x="2896" y="2298"/>
                            <a:pt x="2896" y="2298"/>
                          </a:cubicBezTo>
                        </a:path>
                      </a:pathLst>
                    </a:custGeom>
                    <a:noFill/>
                    <a:ln w="25400" cap="rnd">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42" name="Freeform 112">
                      <a:extLst>
                        <a:ext uri="{FF2B5EF4-FFF2-40B4-BE49-F238E27FC236}">
                          <a16:creationId xmlns:a16="http://schemas.microsoft.com/office/drawing/2014/main" id="{E2D053FC-9E69-400E-BD81-7A546A5D9B7E}"/>
                        </a:ext>
                      </a:extLst>
                    </p:cNvPr>
                    <p:cNvSpPr>
                      <a:spLocks/>
                    </p:cNvSpPr>
                    <p:nvPr/>
                  </p:nvSpPr>
                  <p:spPr bwMode="auto">
                    <a:xfrm>
                      <a:off x="7458437" y="9120508"/>
                      <a:ext cx="3725559" cy="3741630"/>
                    </a:xfrm>
                    <a:custGeom>
                      <a:avLst/>
                      <a:gdLst>
                        <a:gd name="T0" fmla="*/ 45 w 2896"/>
                        <a:gd name="T1" fmla="*/ 2310 h 2345"/>
                        <a:gd name="T2" fmla="*/ 90 w 2896"/>
                        <a:gd name="T3" fmla="*/ 92 h 2345"/>
                        <a:gd name="T4" fmla="*/ 136 w 2896"/>
                        <a:gd name="T5" fmla="*/ 263 h 2345"/>
                        <a:gd name="T6" fmla="*/ 181 w 2896"/>
                        <a:gd name="T7" fmla="*/ 659 h 2345"/>
                        <a:gd name="T8" fmla="*/ 227 w 2896"/>
                        <a:gd name="T9" fmla="*/ 986 h 2345"/>
                        <a:gd name="T10" fmla="*/ 272 w 2896"/>
                        <a:gd name="T11" fmla="*/ 1118 h 2345"/>
                        <a:gd name="T12" fmla="*/ 317 w 2896"/>
                        <a:gd name="T13" fmla="*/ 1179 h 2345"/>
                        <a:gd name="T14" fmla="*/ 362 w 2896"/>
                        <a:gd name="T15" fmla="*/ 1217 h 2345"/>
                        <a:gd name="T16" fmla="*/ 407 w 2896"/>
                        <a:gd name="T17" fmla="*/ 1241 h 2345"/>
                        <a:gd name="T18" fmla="*/ 453 w 2896"/>
                        <a:gd name="T19" fmla="*/ 1257 h 2345"/>
                        <a:gd name="T20" fmla="*/ 498 w 2896"/>
                        <a:gd name="T21" fmla="*/ 1268 h 2345"/>
                        <a:gd name="T22" fmla="*/ 544 w 2896"/>
                        <a:gd name="T23" fmla="*/ 1278 h 2345"/>
                        <a:gd name="T24" fmla="*/ 589 w 2896"/>
                        <a:gd name="T25" fmla="*/ 1287 h 2345"/>
                        <a:gd name="T26" fmla="*/ 634 w 2896"/>
                        <a:gd name="T27" fmla="*/ 1296 h 2345"/>
                        <a:gd name="T28" fmla="*/ 679 w 2896"/>
                        <a:gd name="T29" fmla="*/ 1305 h 2345"/>
                        <a:gd name="T30" fmla="*/ 725 w 2896"/>
                        <a:gd name="T31" fmla="*/ 1315 h 2345"/>
                        <a:gd name="T32" fmla="*/ 770 w 2896"/>
                        <a:gd name="T33" fmla="*/ 1326 h 2345"/>
                        <a:gd name="T34" fmla="*/ 815 w 2896"/>
                        <a:gd name="T35" fmla="*/ 1338 h 2345"/>
                        <a:gd name="T36" fmla="*/ 861 w 2896"/>
                        <a:gd name="T37" fmla="*/ 1355 h 2345"/>
                        <a:gd name="T38" fmla="*/ 906 w 2896"/>
                        <a:gd name="T39" fmla="*/ 1375 h 2345"/>
                        <a:gd name="T40" fmla="*/ 951 w 2896"/>
                        <a:gd name="T41" fmla="*/ 1398 h 2345"/>
                        <a:gd name="T42" fmla="*/ 996 w 2896"/>
                        <a:gd name="T43" fmla="*/ 1425 h 2345"/>
                        <a:gd name="T44" fmla="*/ 1042 w 2896"/>
                        <a:gd name="T45" fmla="*/ 1455 h 2345"/>
                        <a:gd name="T46" fmla="*/ 1087 w 2896"/>
                        <a:gd name="T47" fmla="*/ 1488 h 2345"/>
                        <a:gd name="T48" fmla="*/ 1133 w 2896"/>
                        <a:gd name="T49" fmla="*/ 1523 h 2345"/>
                        <a:gd name="T50" fmla="*/ 1178 w 2896"/>
                        <a:gd name="T51" fmla="*/ 1563 h 2345"/>
                        <a:gd name="T52" fmla="*/ 1223 w 2896"/>
                        <a:gd name="T53" fmla="*/ 1607 h 2345"/>
                        <a:gd name="T54" fmla="*/ 1268 w 2896"/>
                        <a:gd name="T55" fmla="*/ 1658 h 2345"/>
                        <a:gd name="T56" fmla="*/ 1313 w 2896"/>
                        <a:gd name="T57" fmla="*/ 1715 h 2345"/>
                        <a:gd name="T58" fmla="*/ 1359 w 2896"/>
                        <a:gd name="T59" fmla="*/ 1782 h 2345"/>
                        <a:gd name="T60" fmla="*/ 1404 w 2896"/>
                        <a:gd name="T61" fmla="*/ 1858 h 2345"/>
                        <a:gd name="T62" fmla="*/ 1450 w 2896"/>
                        <a:gd name="T63" fmla="*/ 1941 h 2345"/>
                        <a:gd name="T64" fmla="*/ 1495 w 2896"/>
                        <a:gd name="T65" fmla="*/ 2028 h 2345"/>
                        <a:gd name="T66" fmla="*/ 1540 w 2896"/>
                        <a:gd name="T67" fmla="*/ 2110 h 2345"/>
                        <a:gd name="T68" fmla="*/ 1585 w 2896"/>
                        <a:gd name="T69" fmla="*/ 2182 h 2345"/>
                        <a:gd name="T70" fmla="*/ 1631 w 2896"/>
                        <a:gd name="T71" fmla="*/ 2235 h 2345"/>
                        <a:gd name="T72" fmla="*/ 1676 w 2896"/>
                        <a:gd name="T73" fmla="*/ 2271 h 2345"/>
                        <a:gd name="T74" fmla="*/ 1721 w 2896"/>
                        <a:gd name="T75" fmla="*/ 2295 h 2345"/>
                        <a:gd name="T76" fmla="*/ 1767 w 2896"/>
                        <a:gd name="T77" fmla="*/ 2308 h 2345"/>
                        <a:gd name="T78" fmla="*/ 1812 w 2896"/>
                        <a:gd name="T79" fmla="*/ 2317 h 2345"/>
                        <a:gd name="T80" fmla="*/ 1857 w 2896"/>
                        <a:gd name="T81" fmla="*/ 2322 h 2345"/>
                        <a:gd name="T82" fmla="*/ 1902 w 2896"/>
                        <a:gd name="T83" fmla="*/ 2326 h 2345"/>
                        <a:gd name="T84" fmla="*/ 1948 w 2896"/>
                        <a:gd name="T85" fmla="*/ 2328 h 2345"/>
                        <a:gd name="T86" fmla="*/ 1993 w 2896"/>
                        <a:gd name="T87" fmla="*/ 2329 h 2345"/>
                        <a:gd name="T88" fmla="*/ 2039 w 2896"/>
                        <a:gd name="T89" fmla="*/ 2331 h 2345"/>
                        <a:gd name="T90" fmla="*/ 2084 w 2896"/>
                        <a:gd name="T91" fmla="*/ 2333 h 2345"/>
                        <a:gd name="T92" fmla="*/ 2129 w 2896"/>
                        <a:gd name="T93" fmla="*/ 2334 h 2345"/>
                        <a:gd name="T94" fmla="*/ 2174 w 2896"/>
                        <a:gd name="T95" fmla="*/ 2335 h 2345"/>
                        <a:gd name="T96" fmla="*/ 2219 w 2896"/>
                        <a:gd name="T97" fmla="*/ 2337 h 2345"/>
                        <a:gd name="T98" fmla="*/ 2265 w 2896"/>
                        <a:gd name="T99" fmla="*/ 2339 h 2345"/>
                        <a:gd name="T100" fmla="*/ 2310 w 2896"/>
                        <a:gd name="T101" fmla="*/ 2338 h 2345"/>
                        <a:gd name="T102" fmla="*/ 2356 w 2896"/>
                        <a:gd name="T103" fmla="*/ 2339 h 2345"/>
                        <a:gd name="T104" fmla="*/ 2401 w 2896"/>
                        <a:gd name="T105" fmla="*/ 2341 h 2345"/>
                        <a:gd name="T106" fmla="*/ 2446 w 2896"/>
                        <a:gd name="T107" fmla="*/ 2341 h 2345"/>
                        <a:gd name="T108" fmla="*/ 2491 w 2896"/>
                        <a:gd name="T109" fmla="*/ 2340 h 2345"/>
                        <a:gd name="T110" fmla="*/ 2537 w 2896"/>
                        <a:gd name="T111" fmla="*/ 2341 h 2345"/>
                        <a:gd name="T112" fmla="*/ 2582 w 2896"/>
                        <a:gd name="T113" fmla="*/ 2343 h 2345"/>
                        <a:gd name="T114" fmla="*/ 2627 w 2896"/>
                        <a:gd name="T115" fmla="*/ 2344 h 2345"/>
                        <a:gd name="T116" fmla="*/ 2673 w 2896"/>
                        <a:gd name="T117" fmla="*/ 2343 h 2345"/>
                        <a:gd name="T118" fmla="*/ 2718 w 2896"/>
                        <a:gd name="T119" fmla="*/ 2341 h 2345"/>
                        <a:gd name="T120" fmla="*/ 2763 w 2896"/>
                        <a:gd name="T121" fmla="*/ 2341 h 2345"/>
                        <a:gd name="T122" fmla="*/ 2808 w 2896"/>
                        <a:gd name="T123" fmla="*/ 2342 h 2345"/>
                        <a:gd name="T124" fmla="*/ 2854 w 2896"/>
                        <a:gd name="T125" fmla="*/ 2343 h 2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96" h="2345">
                          <a:moveTo>
                            <a:pt x="0" y="2339"/>
                          </a:moveTo>
                          <a:cubicBezTo>
                            <a:pt x="0" y="2339"/>
                            <a:pt x="1" y="2339"/>
                            <a:pt x="1" y="2339"/>
                          </a:cubicBezTo>
                          <a:cubicBezTo>
                            <a:pt x="1" y="2339"/>
                            <a:pt x="1" y="2339"/>
                            <a:pt x="1" y="2339"/>
                          </a:cubicBezTo>
                          <a:cubicBezTo>
                            <a:pt x="1" y="2339"/>
                            <a:pt x="1" y="2339"/>
                            <a:pt x="1" y="2339"/>
                          </a:cubicBezTo>
                          <a:cubicBezTo>
                            <a:pt x="2" y="2339"/>
                            <a:pt x="2" y="2339"/>
                            <a:pt x="2" y="2339"/>
                          </a:cubicBezTo>
                          <a:cubicBezTo>
                            <a:pt x="2" y="2339"/>
                            <a:pt x="2" y="2339"/>
                            <a:pt x="2" y="2339"/>
                          </a:cubicBezTo>
                          <a:cubicBezTo>
                            <a:pt x="2" y="2339"/>
                            <a:pt x="2" y="2339"/>
                            <a:pt x="3" y="2339"/>
                          </a:cubicBezTo>
                          <a:cubicBezTo>
                            <a:pt x="3" y="2339"/>
                            <a:pt x="3" y="2339"/>
                            <a:pt x="3" y="2340"/>
                          </a:cubicBezTo>
                          <a:cubicBezTo>
                            <a:pt x="3" y="2340"/>
                            <a:pt x="3" y="2339"/>
                            <a:pt x="3" y="2339"/>
                          </a:cubicBezTo>
                          <a:cubicBezTo>
                            <a:pt x="3" y="2339"/>
                            <a:pt x="4" y="2339"/>
                            <a:pt x="4" y="2339"/>
                          </a:cubicBezTo>
                          <a:cubicBezTo>
                            <a:pt x="4" y="2339"/>
                            <a:pt x="4" y="2339"/>
                            <a:pt x="4" y="2339"/>
                          </a:cubicBezTo>
                          <a:cubicBezTo>
                            <a:pt x="4" y="2339"/>
                            <a:pt x="4" y="2339"/>
                            <a:pt x="4" y="2339"/>
                          </a:cubicBezTo>
                          <a:cubicBezTo>
                            <a:pt x="4" y="2339"/>
                            <a:pt x="5" y="2339"/>
                            <a:pt x="5" y="2339"/>
                          </a:cubicBezTo>
                          <a:cubicBezTo>
                            <a:pt x="5" y="2339"/>
                            <a:pt x="5" y="2339"/>
                            <a:pt x="5" y="2339"/>
                          </a:cubicBezTo>
                          <a:cubicBezTo>
                            <a:pt x="5" y="2339"/>
                            <a:pt x="5" y="2339"/>
                            <a:pt x="5" y="2339"/>
                          </a:cubicBezTo>
                          <a:cubicBezTo>
                            <a:pt x="6" y="2339"/>
                            <a:pt x="6" y="2339"/>
                            <a:pt x="6" y="2339"/>
                          </a:cubicBezTo>
                          <a:cubicBezTo>
                            <a:pt x="6" y="2339"/>
                            <a:pt x="6" y="2339"/>
                            <a:pt x="6" y="2339"/>
                          </a:cubicBezTo>
                          <a:cubicBezTo>
                            <a:pt x="6" y="2339"/>
                            <a:pt x="6" y="2339"/>
                            <a:pt x="7" y="2339"/>
                          </a:cubicBezTo>
                          <a:cubicBezTo>
                            <a:pt x="7" y="2339"/>
                            <a:pt x="7" y="2339"/>
                            <a:pt x="7" y="2339"/>
                          </a:cubicBezTo>
                          <a:cubicBezTo>
                            <a:pt x="7" y="2339"/>
                            <a:pt x="7" y="2339"/>
                            <a:pt x="7" y="2339"/>
                          </a:cubicBezTo>
                          <a:cubicBezTo>
                            <a:pt x="7" y="2339"/>
                            <a:pt x="8" y="2339"/>
                            <a:pt x="8" y="2339"/>
                          </a:cubicBezTo>
                          <a:cubicBezTo>
                            <a:pt x="8" y="2339"/>
                            <a:pt x="8" y="2339"/>
                            <a:pt x="8" y="2339"/>
                          </a:cubicBezTo>
                          <a:cubicBezTo>
                            <a:pt x="8" y="2339"/>
                            <a:pt x="8" y="2339"/>
                            <a:pt x="8" y="2339"/>
                          </a:cubicBezTo>
                          <a:cubicBezTo>
                            <a:pt x="9" y="2339"/>
                            <a:pt x="9" y="2339"/>
                            <a:pt x="9" y="2339"/>
                          </a:cubicBezTo>
                          <a:cubicBezTo>
                            <a:pt x="9" y="2339"/>
                            <a:pt x="9" y="2339"/>
                            <a:pt x="9" y="2339"/>
                          </a:cubicBezTo>
                          <a:cubicBezTo>
                            <a:pt x="9" y="2339"/>
                            <a:pt x="9" y="2339"/>
                            <a:pt x="10" y="2339"/>
                          </a:cubicBezTo>
                          <a:cubicBezTo>
                            <a:pt x="10" y="2339"/>
                            <a:pt x="10" y="2339"/>
                            <a:pt x="10" y="2339"/>
                          </a:cubicBezTo>
                          <a:cubicBezTo>
                            <a:pt x="10" y="2339"/>
                            <a:pt x="10" y="2339"/>
                            <a:pt x="10" y="2339"/>
                          </a:cubicBezTo>
                          <a:cubicBezTo>
                            <a:pt x="10" y="2339"/>
                            <a:pt x="11" y="2339"/>
                            <a:pt x="11" y="2339"/>
                          </a:cubicBezTo>
                          <a:cubicBezTo>
                            <a:pt x="11" y="2339"/>
                            <a:pt x="11" y="2339"/>
                            <a:pt x="11" y="2339"/>
                          </a:cubicBezTo>
                          <a:cubicBezTo>
                            <a:pt x="11" y="2339"/>
                            <a:pt x="11" y="2339"/>
                            <a:pt x="11" y="2339"/>
                          </a:cubicBezTo>
                          <a:cubicBezTo>
                            <a:pt x="11" y="2339"/>
                            <a:pt x="12" y="2339"/>
                            <a:pt x="12" y="2339"/>
                          </a:cubicBezTo>
                          <a:cubicBezTo>
                            <a:pt x="12" y="2339"/>
                            <a:pt x="12" y="2339"/>
                            <a:pt x="12" y="2339"/>
                          </a:cubicBezTo>
                          <a:cubicBezTo>
                            <a:pt x="12" y="2339"/>
                            <a:pt x="12" y="2339"/>
                            <a:pt x="12" y="2339"/>
                          </a:cubicBezTo>
                          <a:cubicBezTo>
                            <a:pt x="13" y="2339"/>
                            <a:pt x="13" y="2339"/>
                            <a:pt x="13" y="2339"/>
                          </a:cubicBezTo>
                          <a:cubicBezTo>
                            <a:pt x="13" y="2339"/>
                            <a:pt x="13" y="2339"/>
                            <a:pt x="13" y="2339"/>
                          </a:cubicBezTo>
                          <a:cubicBezTo>
                            <a:pt x="13" y="2339"/>
                            <a:pt x="13" y="2339"/>
                            <a:pt x="14" y="2339"/>
                          </a:cubicBezTo>
                          <a:cubicBezTo>
                            <a:pt x="14" y="2339"/>
                            <a:pt x="14" y="2339"/>
                            <a:pt x="14" y="2339"/>
                          </a:cubicBezTo>
                          <a:cubicBezTo>
                            <a:pt x="14" y="2339"/>
                            <a:pt x="14" y="2339"/>
                            <a:pt x="14" y="2339"/>
                          </a:cubicBezTo>
                          <a:cubicBezTo>
                            <a:pt x="14" y="2339"/>
                            <a:pt x="15" y="2339"/>
                            <a:pt x="15" y="2339"/>
                          </a:cubicBezTo>
                          <a:cubicBezTo>
                            <a:pt x="15" y="2339"/>
                            <a:pt x="15" y="2339"/>
                            <a:pt x="15" y="2339"/>
                          </a:cubicBezTo>
                          <a:cubicBezTo>
                            <a:pt x="15" y="2339"/>
                            <a:pt x="15" y="2339"/>
                            <a:pt x="15" y="2339"/>
                          </a:cubicBezTo>
                          <a:cubicBezTo>
                            <a:pt x="16" y="2339"/>
                            <a:pt x="16" y="2339"/>
                            <a:pt x="16" y="2339"/>
                          </a:cubicBezTo>
                          <a:cubicBezTo>
                            <a:pt x="16" y="2339"/>
                            <a:pt x="16" y="2339"/>
                            <a:pt x="16" y="2339"/>
                          </a:cubicBezTo>
                          <a:cubicBezTo>
                            <a:pt x="16" y="2339"/>
                            <a:pt x="16" y="2339"/>
                            <a:pt x="17" y="2339"/>
                          </a:cubicBezTo>
                          <a:cubicBezTo>
                            <a:pt x="17" y="2339"/>
                            <a:pt x="17" y="2339"/>
                            <a:pt x="17" y="2339"/>
                          </a:cubicBezTo>
                          <a:cubicBezTo>
                            <a:pt x="17" y="2339"/>
                            <a:pt x="17" y="2339"/>
                            <a:pt x="17" y="2339"/>
                          </a:cubicBezTo>
                          <a:cubicBezTo>
                            <a:pt x="17" y="2339"/>
                            <a:pt x="17" y="2339"/>
                            <a:pt x="18" y="2339"/>
                          </a:cubicBezTo>
                          <a:cubicBezTo>
                            <a:pt x="18" y="2339"/>
                            <a:pt x="18" y="2338"/>
                            <a:pt x="18" y="2338"/>
                          </a:cubicBezTo>
                          <a:cubicBezTo>
                            <a:pt x="18" y="2339"/>
                            <a:pt x="18" y="2339"/>
                            <a:pt x="18" y="2339"/>
                          </a:cubicBezTo>
                          <a:cubicBezTo>
                            <a:pt x="18" y="2339"/>
                            <a:pt x="19" y="2339"/>
                            <a:pt x="19" y="2339"/>
                          </a:cubicBezTo>
                          <a:cubicBezTo>
                            <a:pt x="19" y="2339"/>
                            <a:pt x="19" y="2338"/>
                            <a:pt x="19" y="2339"/>
                          </a:cubicBezTo>
                          <a:cubicBezTo>
                            <a:pt x="19" y="2339"/>
                            <a:pt x="19" y="2339"/>
                            <a:pt x="19" y="2339"/>
                          </a:cubicBezTo>
                          <a:cubicBezTo>
                            <a:pt x="20" y="2339"/>
                            <a:pt x="20" y="2339"/>
                            <a:pt x="20" y="2339"/>
                          </a:cubicBezTo>
                          <a:cubicBezTo>
                            <a:pt x="20" y="2339"/>
                            <a:pt x="20" y="2339"/>
                            <a:pt x="20" y="2339"/>
                          </a:cubicBezTo>
                          <a:cubicBezTo>
                            <a:pt x="20" y="2339"/>
                            <a:pt x="20" y="2339"/>
                            <a:pt x="21" y="2339"/>
                          </a:cubicBezTo>
                          <a:cubicBezTo>
                            <a:pt x="21" y="2339"/>
                            <a:pt x="21" y="2339"/>
                            <a:pt x="21" y="2339"/>
                          </a:cubicBezTo>
                          <a:cubicBezTo>
                            <a:pt x="21" y="2339"/>
                            <a:pt x="21" y="2339"/>
                            <a:pt x="21" y="2339"/>
                          </a:cubicBezTo>
                          <a:cubicBezTo>
                            <a:pt x="21" y="2339"/>
                            <a:pt x="22" y="2339"/>
                            <a:pt x="22" y="2339"/>
                          </a:cubicBezTo>
                          <a:cubicBezTo>
                            <a:pt x="22" y="2339"/>
                            <a:pt x="22" y="2339"/>
                            <a:pt x="22" y="2339"/>
                          </a:cubicBezTo>
                          <a:cubicBezTo>
                            <a:pt x="22" y="2339"/>
                            <a:pt x="22" y="2339"/>
                            <a:pt x="22" y="2339"/>
                          </a:cubicBezTo>
                          <a:cubicBezTo>
                            <a:pt x="23" y="2339"/>
                            <a:pt x="23" y="2339"/>
                            <a:pt x="23" y="2339"/>
                          </a:cubicBezTo>
                          <a:cubicBezTo>
                            <a:pt x="23" y="2339"/>
                            <a:pt x="23" y="2339"/>
                            <a:pt x="23" y="2339"/>
                          </a:cubicBezTo>
                          <a:cubicBezTo>
                            <a:pt x="23" y="2339"/>
                            <a:pt x="23" y="2339"/>
                            <a:pt x="23" y="2339"/>
                          </a:cubicBezTo>
                          <a:cubicBezTo>
                            <a:pt x="24" y="2339"/>
                            <a:pt x="24" y="2339"/>
                            <a:pt x="24" y="2339"/>
                          </a:cubicBezTo>
                          <a:cubicBezTo>
                            <a:pt x="24" y="2339"/>
                            <a:pt x="24" y="2339"/>
                            <a:pt x="24" y="2339"/>
                          </a:cubicBezTo>
                          <a:cubicBezTo>
                            <a:pt x="24" y="2339"/>
                            <a:pt x="24" y="2339"/>
                            <a:pt x="25" y="2339"/>
                          </a:cubicBezTo>
                          <a:cubicBezTo>
                            <a:pt x="25" y="2339"/>
                            <a:pt x="25" y="2339"/>
                            <a:pt x="25" y="2339"/>
                          </a:cubicBezTo>
                          <a:cubicBezTo>
                            <a:pt x="25" y="2339"/>
                            <a:pt x="25" y="2339"/>
                            <a:pt x="25" y="2339"/>
                          </a:cubicBezTo>
                          <a:cubicBezTo>
                            <a:pt x="25" y="2339"/>
                            <a:pt x="26" y="2339"/>
                            <a:pt x="26" y="2339"/>
                          </a:cubicBezTo>
                          <a:cubicBezTo>
                            <a:pt x="26" y="2339"/>
                            <a:pt x="26" y="2339"/>
                            <a:pt x="26" y="2339"/>
                          </a:cubicBezTo>
                          <a:cubicBezTo>
                            <a:pt x="26" y="2339"/>
                            <a:pt x="26" y="2339"/>
                            <a:pt x="26" y="2339"/>
                          </a:cubicBezTo>
                          <a:cubicBezTo>
                            <a:pt x="27" y="2338"/>
                            <a:pt x="27" y="2338"/>
                            <a:pt x="27" y="2339"/>
                          </a:cubicBezTo>
                          <a:cubicBezTo>
                            <a:pt x="27" y="2339"/>
                            <a:pt x="27" y="2339"/>
                            <a:pt x="27" y="2339"/>
                          </a:cubicBezTo>
                          <a:cubicBezTo>
                            <a:pt x="27" y="2339"/>
                            <a:pt x="27" y="2339"/>
                            <a:pt x="28" y="2339"/>
                          </a:cubicBezTo>
                          <a:cubicBezTo>
                            <a:pt x="28" y="2339"/>
                            <a:pt x="28" y="2339"/>
                            <a:pt x="28" y="2339"/>
                          </a:cubicBezTo>
                          <a:cubicBezTo>
                            <a:pt x="28" y="2339"/>
                            <a:pt x="28" y="2339"/>
                            <a:pt x="28" y="2339"/>
                          </a:cubicBezTo>
                          <a:cubicBezTo>
                            <a:pt x="28" y="2339"/>
                            <a:pt x="29" y="2339"/>
                            <a:pt x="29" y="2339"/>
                          </a:cubicBezTo>
                          <a:cubicBezTo>
                            <a:pt x="29" y="2339"/>
                            <a:pt x="29" y="2339"/>
                            <a:pt x="29" y="2339"/>
                          </a:cubicBezTo>
                          <a:cubicBezTo>
                            <a:pt x="29" y="2339"/>
                            <a:pt x="29" y="2339"/>
                            <a:pt x="29" y="2339"/>
                          </a:cubicBezTo>
                          <a:cubicBezTo>
                            <a:pt x="29" y="2339"/>
                            <a:pt x="30" y="2339"/>
                            <a:pt x="30" y="2339"/>
                          </a:cubicBezTo>
                          <a:cubicBezTo>
                            <a:pt x="30" y="2339"/>
                            <a:pt x="30" y="2339"/>
                            <a:pt x="30" y="2339"/>
                          </a:cubicBezTo>
                          <a:cubicBezTo>
                            <a:pt x="30" y="2339"/>
                            <a:pt x="30" y="2339"/>
                            <a:pt x="30" y="2339"/>
                          </a:cubicBezTo>
                          <a:cubicBezTo>
                            <a:pt x="31" y="2339"/>
                            <a:pt x="31" y="2339"/>
                            <a:pt x="31" y="2339"/>
                          </a:cubicBezTo>
                          <a:cubicBezTo>
                            <a:pt x="31" y="2339"/>
                            <a:pt x="31" y="2339"/>
                            <a:pt x="31" y="2339"/>
                          </a:cubicBezTo>
                          <a:cubicBezTo>
                            <a:pt x="31" y="2339"/>
                            <a:pt x="31" y="2339"/>
                            <a:pt x="32" y="2339"/>
                          </a:cubicBezTo>
                          <a:cubicBezTo>
                            <a:pt x="32" y="2339"/>
                            <a:pt x="32" y="2339"/>
                            <a:pt x="32" y="2339"/>
                          </a:cubicBezTo>
                          <a:cubicBezTo>
                            <a:pt x="32" y="2339"/>
                            <a:pt x="32" y="2339"/>
                            <a:pt x="32" y="2339"/>
                          </a:cubicBezTo>
                          <a:cubicBezTo>
                            <a:pt x="32" y="2339"/>
                            <a:pt x="33" y="2339"/>
                            <a:pt x="33" y="2339"/>
                          </a:cubicBezTo>
                          <a:cubicBezTo>
                            <a:pt x="33" y="2339"/>
                            <a:pt x="33" y="2339"/>
                            <a:pt x="33" y="2339"/>
                          </a:cubicBezTo>
                          <a:cubicBezTo>
                            <a:pt x="33" y="2339"/>
                            <a:pt x="33" y="2339"/>
                            <a:pt x="33" y="2339"/>
                          </a:cubicBezTo>
                          <a:cubicBezTo>
                            <a:pt x="34" y="2339"/>
                            <a:pt x="34" y="2339"/>
                            <a:pt x="34" y="2339"/>
                          </a:cubicBezTo>
                          <a:cubicBezTo>
                            <a:pt x="34" y="2339"/>
                            <a:pt x="34" y="2339"/>
                            <a:pt x="34" y="2339"/>
                          </a:cubicBezTo>
                          <a:cubicBezTo>
                            <a:pt x="34" y="2339"/>
                            <a:pt x="34" y="2339"/>
                            <a:pt x="35" y="2339"/>
                          </a:cubicBezTo>
                          <a:cubicBezTo>
                            <a:pt x="35" y="2339"/>
                            <a:pt x="35" y="2339"/>
                            <a:pt x="35" y="2339"/>
                          </a:cubicBezTo>
                          <a:cubicBezTo>
                            <a:pt x="35" y="2339"/>
                            <a:pt x="35" y="2339"/>
                            <a:pt x="35" y="2339"/>
                          </a:cubicBezTo>
                          <a:cubicBezTo>
                            <a:pt x="35" y="2339"/>
                            <a:pt x="36" y="2339"/>
                            <a:pt x="36" y="2339"/>
                          </a:cubicBezTo>
                          <a:cubicBezTo>
                            <a:pt x="36" y="2339"/>
                            <a:pt x="36" y="2339"/>
                            <a:pt x="36" y="2339"/>
                          </a:cubicBezTo>
                          <a:cubicBezTo>
                            <a:pt x="36" y="2339"/>
                            <a:pt x="36" y="2339"/>
                            <a:pt x="36" y="2339"/>
                          </a:cubicBezTo>
                          <a:cubicBezTo>
                            <a:pt x="36" y="2339"/>
                            <a:pt x="37" y="2339"/>
                            <a:pt x="37" y="2339"/>
                          </a:cubicBezTo>
                          <a:cubicBezTo>
                            <a:pt x="37" y="2339"/>
                            <a:pt x="37" y="2339"/>
                            <a:pt x="37" y="2339"/>
                          </a:cubicBezTo>
                          <a:cubicBezTo>
                            <a:pt x="37" y="2339"/>
                            <a:pt x="37" y="2339"/>
                            <a:pt x="37" y="2339"/>
                          </a:cubicBezTo>
                          <a:cubicBezTo>
                            <a:pt x="38" y="2339"/>
                            <a:pt x="38" y="2339"/>
                            <a:pt x="38" y="2339"/>
                          </a:cubicBezTo>
                          <a:cubicBezTo>
                            <a:pt x="38" y="2339"/>
                            <a:pt x="38" y="2339"/>
                            <a:pt x="38" y="2339"/>
                          </a:cubicBezTo>
                          <a:cubicBezTo>
                            <a:pt x="38" y="2339"/>
                            <a:pt x="38" y="2339"/>
                            <a:pt x="39" y="2339"/>
                          </a:cubicBezTo>
                          <a:cubicBezTo>
                            <a:pt x="39" y="2339"/>
                            <a:pt x="39" y="2340"/>
                            <a:pt x="39" y="2340"/>
                          </a:cubicBezTo>
                          <a:cubicBezTo>
                            <a:pt x="39" y="2340"/>
                            <a:pt x="39" y="2339"/>
                            <a:pt x="39" y="2339"/>
                          </a:cubicBezTo>
                          <a:cubicBezTo>
                            <a:pt x="39" y="2339"/>
                            <a:pt x="40" y="2339"/>
                            <a:pt x="40" y="2339"/>
                          </a:cubicBezTo>
                          <a:cubicBezTo>
                            <a:pt x="40" y="2339"/>
                            <a:pt x="40" y="2339"/>
                            <a:pt x="40" y="2339"/>
                          </a:cubicBezTo>
                          <a:cubicBezTo>
                            <a:pt x="40" y="2339"/>
                            <a:pt x="40" y="2339"/>
                            <a:pt x="40" y="2339"/>
                          </a:cubicBezTo>
                          <a:cubicBezTo>
                            <a:pt x="41" y="2339"/>
                            <a:pt x="41" y="2340"/>
                            <a:pt x="41" y="2340"/>
                          </a:cubicBezTo>
                          <a:cubicBezTo>
                            <a:pt x="41" y="2340"/>
                            <a:pt x="41" y="2339"/>
                            <a:pt x="41" y="2339"/>
                          </a:cubicBezTo>
                          <a:cubicBezTo>
                            <a:pt x="41" y="2339"/>
                            <a:pt x="41" y="2340"/>
                            <a:pt x="42" y="2340"/>
                          </a:cubicBezTo>
                          <a:cubicBezTo>
                            <a:pt x="42" y="2340"/>
                            <a:pt x="42" y="2340"/>
                            <a:pt x="42" y="2340"/>
                          </a:cubicBezTo>
                          <a:cubicBezTo>
                            <a:pt x="42" y="2339"/>
                            <a:pt x="42" y="2335"/>
                            <a:pt x="42" y="2334"/>
                          </a:cubicBezTo>
                          <a:cubicBezTo>
                            <a:pt x="42" y="2334"/>
                            <a:pt x="43" y="2333"/>
                            <a:pt x="43" y="2333"/>
                          </a:cubicBezTo>
                          <a:cubicBezTo>
                            <a:pt x="43" y="2333"/>
                            <a:pt x="43" y="2333"/>
                            <a:pt x="43" y="2333"/>
                          </a:cubicBezTo>
                          <a:cubicBezTo>
                            <a:pt x="43" y="2332"/>
                            <a:pt x="43" y="2332"/>
                            <a:pt x="43" y="2332"/>
                          </a:cubicBezTo>
                          <a:cubicBezTo>
                            <a:pt x="43" y="2331"/>
                            <a:pt x="44" y="2330"/>
                            <a:pt x="44" y="2329"/>
                          </a:cubicBezTo>
                          <a:cubicBezTo>
                            <a:pt x="44" y="2327"/>
                            <a:pt x="44" y="2326"/>
                            <a:pt x="44" y="2324"/>
                          </a:cubicBezTo>
                          <a:cubicBezTo>
                            <a:pt x="44" y="2322"/>
                            <a:pt x="44" y="2318"/>
                            <a:pt x="44" y="2317"/>
                          </a:cubicBezTo>
                          <a:cubicBezTo>
                            <a:pt x="45" y="2316"/>
                            <a:pt x="45" y="2316"/>
                            <a:pt x="45" y="2315"/>
                          </a:cubicBezTo>
                          <a:cubicBezTo>
                            <a:pt x="45" y="2314"/>
                            <a:pt x="45" y="2311"/>
                            <a:pt x="45" y="2310"/>
                          </a:cubicBezTo>
                          <a:cubicBezTo>
                            <a:pt x="45" y="2310"/>
                            <a:pt x="45" y="2309"/>
                            <a:pt x="46" y="2308"/>
                          </a:cubicBezTo>
                          <a:cubicBezTo>
                            <a:pt x="46" y="2306"/>
                            <a:pt x="46" y="2301"/>
                            <a:pt x="46" y="2297"/>
                          </a:cubicBezTo>
                          <a:cubicBezTo>
                            <a:pt x="46" y="2292"/>
                            <a:pt x="46" y="2285"/>
                            <a:pt x="46" y="2280"/>
                          </a:cubicBezTo>
                          <a:cubicBezTo>
                            <a:pt x="46" y="2274"/>
                            <a:pt x="47" y="2270"/>
                            <a:pt x="47" y="2266"/>
                          </a:cubicBezTo>
                          <a:cubicBezTo>
                            <a:pt x="47" y="2262"/>
                            <a:pt x="47" y="2259"/>
                            <a:pt x="47" y="2256"/>
                          </a:cubicBezTo>
                          <a:cubicBezTo>
                            <a:pt x="47" y="2253"/>
                            <a:pt x="47" y="2250"/>
                            <a:pt x="47" y="2247"/>
                          </a:cubicBezTo>
                          <a:cubicBezTo>
                            <a:pt x="48" y="2244"/>
                            <a:pt x="48" y="2240"/>
                            <a:pt x="48" y="2237"/>
                          </a:cubicBezTo>
                          <a:cubicBezTo>
                            <a:pt x="48" y="2234"/>
                            <a:pt x="48" y="2233"/>
                            <a:pt x="48" y="2230"/>
                          </a:cubicBezTo>
                          <a:cubicBezTo>
                            <a:pt x="48" y="2227"/>
                            <a:pt x="48" y="2223"/>
                            <a:pt x="48" y="2220"/>
                          </a:cubicBezTo>
                          <a:cubicBezTo>
                            <a:pt x="49" y="2216"/>
                            <a:pt x="49" y="2211"/>
                            <a:pt x="49" y="2207"/>
                          </a:cubicBezTo>
                          <a:cubicBezTo>
                            <a:pt x="49" y="2202"/>
                            <a:pt x="49" y="2198"/>
                            <a:pt x="49" y="2193"/>
                          </a:cubicBezTo>
                          <a:cubicBezTo>
                            <a:pt x="49" y="2188"/>
                            <a:pt x="49" y="2183"/>
                            <a:pt x="50" y="2178"/>
                          </a:cubicBezTo>
                          <a:cubicBezTo>
                            <a:pt x="50" y="2174"/>
                            <a:pt x="50" y="2169"/>
                            <a:pt x="50" y="2166"/>
                          </a:cubicBezTo>
                          <a:cubicBezTo>
                            <a:pt x="50" y="2162"/>
                            <a:pt x="50" y="2160"/>
                            <a:pt x="50" y="2155"/>
                          </a:cubicBezTo>
                          <a:cubicBezTo>
                            <a:pt x="50" y="2151"/>
                            <a:pt x="51" y="2144"/>
                            <a:pt x="51" y="2140"/>
                          </a:cubicBezTo>
                          <a:cubicBezTo>
                            <a:pt x="51" y="2135"/>
                            <a:pt x="51" y="2130"/>
                            <a:pt x="51" y="2126"/>
                          </a:cubicBezTo>
                          <a:cubicBezTo>
                            <a:pt x="51" y="2122"/>
                            <a:pt x="51" y="2118"/>
                            <a:pt x="51" y="2115"/>
                          </a:cubicBezTo>
                          <a:cubicBezTo>
                            <a:pt x="52" y="2111"/>
                            <a:pt x="52" y="2109"/>
                            <a:pt x="52" y="2105"/>
                          </a:cubicBezTo>
                          <a:cubicBezTo>
                            <a:pt x="52" y="2102"/>
                            <a:pt x="52" y="2097"/>
                            <a:pt x="52" y="2094"/>
                          </a:cubicBezTo>
                          <a:cubicBezTo>
                            <a:pt x="52" y="2090"/>
                            <a:pt x="52" y="2087"/>
                            <a:pt x="53" y="2083"/>
                          </a:cubicBezTo>
                          <a:cubicBezTo>
                            <a:pt x="53" y="2080"/>
                            <a:pt x="53" y="2076"/>
                            <a:pt x="53" y="2072"/>
                          </a:cubicBezTo>
                          <a:cubicBezTo>
                            <a:pt x="53" y="2069"/>
                            <a:pt x="53" y="2065"/>
                            <a:pt x="53" y="2062"/>
                          </a:cubicBezTo>
                          <a:cubicBezTo>
                            <a:pt x="53" y="2058"/>
                            <a:pt x="54" y="2055"/>
                            <a:pt x="54" y="2051"/>
                          </a:cubicBezTo>
                          <a:cubicBezTo>
                            <a:pt x="54" y="2048"/>
                            <a:pt x="54" y="2044"/>
                            <a:pt x="54" y="2040"/>
                          </a:cubicBezTo>
                          <a:cubicBezTo>
                            <a:pt x="54" y="2036"/>
                            <a:pt x="54" y="2033"/>
                            <a:pt x="54" y="2030"/>
                          </a:cubicBezTo>
                          <a:cubicBezTo>
                            <a:pt x="54" y="2027"/>
                            <a:pt x="55" y="2023"/>
                            <a:pt x="55" y="2020"/>
                          </a:cubicBezTo>
                          <a:cubicBezTo>
                            <a:pt x="55" y="2016"/>
                            <a:pt x="55" y="2012"/>
                            <a:pt x="55" y="2009"/>
                          </a:cubicBezTo>
                          <a:cubicBezTo>
                            <a:pt x="55" y="2005"/>
                            <a:pt x="55" y="2002"/>
                            <a:pt x="55" y="1998"/>
                          </a:cubicBezTo>
                          <a:cubicBezTo>
                            <a:pt x="56" y="1994"/>
                            <a:pt x="56" y="1991"/>
                            <a:pt x="56" y="1987"/>
                          </a:cubicBezTo>
                          <a:cubicBezTo>
                            <a:pt x="56" y="1984"/>
                            <a:pt x="56" y="1980"/>
                            <a:pt x="56" y="1976"/>
                          </a:cubicBezTo>
                          <a:cubicBezTo>
                            <a:pt x="56" y="1973"/>
                            <a:pt x="56" y="1968"/>
                            <a:pt x="57" y="1966"/>
                          </a:cubicBezTo>
                          <a:cubicBezTo>
                            <a:pt x="57" y="1963"/>
                            <a:pt x="57" y="1963"/>
                            <a:pt x="57" y="1961"/>
                          </a:cubicBezTo>
                          <a:cubicBezTo>
                            <a:pt x="57" y="1958"/>
                            <a:pt x="57" y="1954"/>
                            <a:pt x="57" y="1951"/>
                          </a:cubicBezTo>
                          <a:cubicBezTo>
                            <a:pt x="57" y="1948"/>
                            <a:pt x="58" y="1943"/>
                            <a:pt x="58" y="1940"/>
                          </a:cubicBezTo>
                          <a:cubicBezTo>
                            <a:pt x="58" y="1936"/>
                            <a:pt x="58" y="1932"/>
                            <a:pt x="58" y="1929"/>
                          </a:cubicBezTo>
                          <a:cubicBezTo>
                            <a:pt x="58" y="1927"/>
                            <a:pt x="58" y="1925"/>
                            <a:pt x="58" y="1922"/>
                          </a:cubicBezTo>
                          <a:cubicBezTo>
                            <a:pt x="59" y="1920"/>
                            <a:pt x="59" y="1917"/>
                            <a:pt x="59" y="1915"/>
                          </a:cubicBezTo>
                          <a:cubicBezTo>
                            <a:pt x="59" y="1913"/>
                            <a:pt x="59" y="1913"/>
                            <a:pt x="59" y="1911"/>
                          </a:cubicBezTo>
                          <a:cubicBezTo>
                            <a:pt x="59" y="1909"/>
                            <a:pt x="59" y="1904"/>
                            <a:pt x="60" y="1902"/>
                          </a:cubicBezTo>
                          <a:cubicBezTo>
                            <a:pt x="60" y="1899"/>
                            <a:pt x="60" y="1897"/>
                            <a:pt x="60" y="1894"/>
                          </a:cubicBezTo>
                          <a:cubicBezTo>
                            <a:pt x="60" y="1892"/>
                            <a:pt x="60" y="1887"/>
                            <a:pt x="60" y="1885"/>
                          </a:cubicBezTo>
                          <a:cubicBezTo>
                            <a:pt x="60" y="1884"/>
                            <a:pt x="61" y="1884"/>
                            <a:pt x="61" y="1884"/>
                          </a:cubicBezTo>
                          <a:cubicBezTo>
                            <a:pt x="61" y="1885"/>
                            <a:pt x="61" y="1888"/>
                            <a:pt x="61" y="1889"/>
                          </a:cubicBezTo>
                          <a:cubicBezTo>
                            <a:pt x="61" y="1889"/>
                            <a:pt x="61" y="1890"/>
                            <a:pt x="61" y="1890"/>
                          </a:cubicBezTo>
                          <a:cubicBezTo>
                            <a:pt x="61" y="1889"/>
                            <a:pt x="62" y="1887"/>
                            <a:pt x="62" y="1886"/>
                          </a:cubicBezTo>
                          <a:cubicBezTo>
                            <a:pt x="62" y="1885"/>
                            <a:pt x="62" y="1884"/>
                            <a:pt x="62" y="1882"/>
                          </a:cubicBezTo>
                          <a:cubicBezTo>
                            <a:pt x="62" y="1881"/>
                            <a:pt x="62" y="1880"/>
                            <a:pt x="62" y="1878"/>
                          </a:cubicBezTo>
                          <a:cubicBezTo>
                            <a:pt x="63" y="1877"/>
                            <a:pt x="63" y="1874"/>
                            <a:pt x="63" y="1872"/>
                          </a:cubicBezTo>
                          <a:cubicBezTo>
                            <a:pt x="63" y="1870"/>
                            <a:pt x="63" y="1869"/>
                            <a:pt x="63" y="1868"/>
                          </a:cubicBezTo>
                          <a:cubicBezTo>
                            <a:pt x="63" y="1867"/>
                            <a:pt x="64" y="1867"/>
                            <a:pt x="64" y="1867"/>
                          </a:cubicBezTo>
                          <a:cubicBezTo>
                            <a:pt x="64" y="1866"/>
                            <a:pt x="64" y="1866"/>
                            <a:pt x="64" y="1866"/>
                          </a:cubicBezTo>
                          <a:cubicBezTo>
                            <a:pt x="64" y="1865"/>
                            <a:pt x="64" y="1865"/>
                            <a:pt x="64" y="1865"/>
                          </a:cubicBezTo>
                          <a:cubicBezTo>
                            <a:pt x="64" y="1864"/>
                            <a:pt x="65" y="1863"/>
                            <a:pt x="65" y="1862"/>
                          </a:cubicBezTo>
                          <a:cubicBezTo>
                            <a:pt x="65" y="1860"/>
                            <a:pt x="65" y="1856"/>
                            <a:pt x="65" y="1855"/>
                          </a:cubicBezTo>
                          <a:cubicBezTo>
                            <a:pt x="65" y="1854"/>
                            <a:pt x="65" y="1854"/>
                            <a:pt x="65" y="1853"/>
                          </a:cubicBezTo>
                          <a:cubicBezTo>
                            <a:pt x="66" y="1852"/>
                            <a:pt x="66" y="1851"/>
                            <a:pt x="66" y="1849"/>
                          </a:cubicBezTo>
                          <a:cubicBezTo>
                            <a:pt x="66" y="1847"/>
                            <a:pt x="66" y="1844"/>
                            <a:pt x="66" y="1842"/>
                          </a:cubicBezTo>
                          <a:cubicBezTo>
                            <a:pt x="66" y="1839"/>
                            <a:pt x="66" y="1836"/>
                            <a:pt x="67" y="1833"/>
                          </a:cubicBezTo>
                          <a:cubicBezTo>
                            <a:pt x="67" y="1830"/>
                            <a:pt x="67" y="1827"/>
                            <a:pt x="67" y="1823"/>
                          </a:cubicBezTo>
                          <a:cubicBezTo>
                            <a:pt x="67" y="1819"/>
                            <a:pt x="67" y="1816"/>
                            <a:pt x="67" y="1812"/>
                          </a:cubicBezTo>
                          <a:cubicBezTo>
                            <a:pt x="67" y="1808"/>
                            <a:pt x="67" y="1804"/>
                            <a:pt x="68" y="1799"/>
                          </a:cubicBezTo>
                          <a:cubicBezTo>
                            <a:pt x="68" y="1794"/>
                            <a:pt x="68" y="1789"/>
                            <a:pt x="68" y="1784"/>
                          </a:cubicBezTo>
                          <a:cubicBezTo>
                            <a:pt x="68" y="1778"/>
                            <a:pt x="68" y="1772"/>
                            <a:pt x="68" y="1766"/>
                          </a:cubicBezTo>
                          <a:cubicBezTo>
                            <a:pt x="68" y="1759"/>
                            <a:pt x="69" y="1753"/>
                            <a:pt x="69" y="1744"/>
                          </a:cubicBezTo>
                          <a:cubicBezTo>
                            <a:pt x="69" y="1736"/>
                            <a:pt x="69" y="1727"/>
                            <a:pt x="69" y="1716"/>
                          </a:cubicBezTo>
                          <a:cubicBezTo>
                            <a:pt x="69" y="1706"/>
                            <a:pt x="69" y="1696"/>
                            <a:pt x="69" y="1682"/>
                          </a:cubicBezTo>
                          <a:cubicBezTo>
                            <a:pt x="70" y="1669"/>
                            <a:pt x="70" y="1655"/>
                            <a:pt x="70" y="1636"/>
                          </a:cubicBezTo>
                          <a:cubicBezTo>
                            <a:pt x="70" y="1618"/>
                            <a:pt x="70" y="1598"/>
                            <a:pt x="70" y="1571"/>
                          </a:cubicBezTo>
                          <a:cubicBezTo>
                            <a:pt x="70" y="1543"/>
                            <a:pt x="70" y="1515"/>
                            <a:pt x="71" y="1469"/>
                          </a:cubicBezTo>
                          <a:cubicBezTo>
                            <a:pt x="71" y="1423"/>
                            <a:pt x="71" y="1377"/>
                            <a:pt x="71" y="1295"/>
                          </a:cubicBezTo>
                          <a:cubicBezTo>
                            <a:pt x="71" y="1213"/>
                            <a:pt x="71" y="1106"/>
                            <a:pt x="71" y="975"/>
                          </a:cubicBezTo>
                          <a:cubicBezTo>
                            <a:pt x="71" y="844"/>
                            <a:pt x="72" y="643"/>
                            <a:pt x="72" y="507"/>
                          </a:cubicBezTo>
                          <a:cubicBezTo>
                            <a:pt x="72" y="372"/>
                            <a:pt x="72" y="240"/>
                            <a:pt x="72" y="162"/>
                          </a:cubicBezTo>
                          <a:cubicBezTo>
                            <a:pt x="72" y="101"/>
                            <a:pt x="72" y="60"/>
                            <a:pt x="72" y="40"/>
                          </a:cubicBezTo>
                          <a:cubicBezTo>
                            <a:pt x="72" y="25"/>
                            <a:pt x="73" y="13"/>
                            <a:pt x="73" y="10"/>
                          </a:cubicBezTo>
                          <a:cubicBezTo>
                            <a:pt x="73" y="6"/>
                            <a:pt x="73" y="3"/>
                            <a:pt x="73" y="2"/>
                          </a:cubicBezTo>
                          <a:cubicBezTo>
                            <a:pt x="73" y="1"/>
                            <a:pt x="73" y="1"/>
                            <a:pt x="73" y="1"/>
                          </a:cubicBezTo>
                          <a:cubicBezTo>
                            <a:pt x="74" y="0"/>
                            <a:pt x="74" y="1"/>
                            <a:pt x="74" y="1"/>
                          </a:cubicBezTo>
                          <a:cubicBezTo>
                            <a:pt x="74" y="1"/>
                            <a:pt x="74" y="2"/>
                            <a:pt x="74" y="2"/>
                          </a:cubicBezTo>
                          <a:cubicBezTo>
                            <a:pt x="74" y="2"/>
                            <a:pt x="74" y="2"/>
                            <a:pt x="75" y="3"/>
                          </a:cubicBezTo>
                          <a:cubicBezTo>
                            <a:pt x="75" y="3"/>
                            <a:pt x="75" y="3"/>
                            <a:pt x="75" y="4"/>
                          </a:cubicBezTo>
                          <a:cubicBezTo>
                            <a:pt x="75" y="4"/>
                            <a:pt x="75" y="5"/>
                            <a:pt x="75" y="5"/>
                          </a:cubicBezTo>
                          <a:cubicBezTo>
                            <a:pt x="75" y="6"/>
                            <a:pt x="76" y="6"/>
                            <a:pt x="76" y="7"/>
                          </a:cubicBezTo>
                          <a:cubicBezTo>
                            <a:pt x="76" y="7"/>
                            <a:pt x="76" y="8"/>
                            <a:pt x="76" y="9"/>
                          </a:cubicBezTo>
                          <a:cubicBezTo>
                            <a:pt x="76" y="9"/>
                            <a:pt x="76" y="9"/>
                            <a:pt x="76" y="10"/>
                          </a:cubicBezTo>
                          <a:cubicBezTo>
                            <a:pt x="77" y="11"/>
                            <a:pt x="77" y="12"/>
                            <a:pt x="77" y="13"/>
                          </a:cubicBezTo>
                          <a:cubicBezTo>
                            <a:pt x="77" y="13"/>
                            <a:pt x="77" y="14"/>
                            <a:pt x="77" y="14"/>
                          </a:cubicBezTo>
                          <a:cubicBezTo>
                            <a:pt x="77" y="15"/>
                            <a:pt x="77" y="16"/>
                            <a:pt x="78" y="17"/>
                          </a:cubicBezTo>
                          <a:cubicBezTo>
                            <a:pt x="78" y="18"/>
                            <a:pt x="78" y="18"/>
                            <a:pt x="78" y="19"/>
                          </a:cubicBezTo>
                          <a:cubicBezTo>
                            <a:pt x="78" y="19"/>
                            <a:pt x="78" y="20"/>
                            <a:pt x="78" y="21"/>
                          </a:cubicBezTo>
                          <a:cubicBezTo>
                            <a:pt x="78" y="21"/>
                            <a:pt x="79" y="22"/>
                            <a:pt x="79" y="23"/>
                          </a:cubicBezTo>
                          <a:cubicBezTo>
                            <a:pt x="79" y="24"/>
                            <a:pt x="79" y="25"/>
                            <a:pt x="79" y="26"/>
                          </a:cubicBezTo>
                          <a:cubicBezTo>
                            <a:pt x="79" y="26"/>
                            <a:pt x="79" y="27"/>
                            <a:pt x="79" y="28"/>
                          </a:cubicBezTo>
                          <a:cubicBezTo>
                            <a:pt x="80" y="29"/>
                            <a:pt x="80" y="30"/>
                            <a:pt x="80" y="31"/>
                          </a:cubicBezTo>
                          <a:cubicBezTo>
                            <a:pt x="80" y="32"/>
                            <a:pt x="80" y="32"/>
                            <a:pt x="80" y="33"/>
                          </a:cubicBezTo>
                          <a:cubicBezTo>
                            <a:pt x="80" y="34"/>
                            <a:pt x="80" y="35"/>
                            <a:pt x="80" y="36"/>
                          </a:cubicBezTo>
                          <a:cubicBezTo>
                            <a:pt x="81" y="37"/>
                            <a:pt x="81" y="37"/>
                            <a:pt x="81" y="38"/>
                          </a:cubicBezTo>
                          <a:cubicBezTo>
                            <a:pt x="81" y="39"/>
                            <a:pt x="81" y="40"/>
                            <a:pt x="81" y="41"/>
                          </a:cubicBezTo>
                          <a:cubicBezTo>
                            <a:pt x="81" y="41"/>
                            <a:pt x="81" y="42"/>
                            <a:pt x="82" y="43"/>
                          </a:cubicBezTo>
                          <a:cubicBezTo>
                            <a:pt x="82" y="44"/>
                            <a:pt x="82" y="45"/>
                            <a:pt x="82" y="46"/>
                          </a:cubicBezTo>
                          <a:cubicBezTo>
                            <a:pt x="82" y="46"/>
                            <a:pt x="82" y="47"/>
                            <a:pt x="82" y="48"/>
                          </a:cubicBezTo>
                          <a:cubicBezTo>
                            <a:pt x="82" y="49"/>
                            <a:pt x="83" y="50"/>
                            <a:pt x="83" y="51"/>
                          </a:cubicBezTo>
                          <a:cubicBezTo>
                            <a:pt x="83" y="52"/>
                            <a:pt x="83" y="53"/>
                            <a:pt x="83" y="53"/>
                          </a:cubicBezTo>
                          <a:cubicBezTo>
                            <a:pt x="83" y="54"/>
                            <a:pt x="83" y="55"/>
                            <a:pt x="83" y="55"/>
                          </a:cubicBezTo>
                          <a:cubicBezTo>
                            <a:pt x="84" y="56"/>
                            <a:pt x="84" y="57"/>
                            <a:pt x="84" y="58"/>
                          </a:cubicBezTo>
                          <a:cubicBezTo>
                            <a:pt x="84" y="59"/>
                            <a:pt x="84" y="59"/>
                            <a:pt x="84" y="60"/>
                          </a:cubicBezTo>
                          <a:cubicBezTo>
                            <a:pt x="84" y="61"/>
                            <a:pt x="84" y="62"/>
                            <a:pt x="85" y="62"/>
                          </a:cubicBezTo>
                          <a:cubicBezTo>
                            <a:pt x="85" y="63"/>
                            <a:pt x="85" y="64"/>
                            <a:pt x="85" y="65"/>
                          </a:cubicBezTo>
                          <a:cubicBezTo>
                            <a:pt x="85" y="65"/>
                            <a:pt x="85" y="66"/>
                            <a:pt x="85" y="67"/>
                          </a:cubicBezTo>
                          <a:cubicBezTo>
                            <a:pt x="85" y="68"/>
                            <a:pt x="86" y="68"/>
                            <a:pt x="86" y="68"/>
                          </a:cubicBezTo>
                          <a:cubicBezTo>
                            <a:pt x="86" y="69"/>
                            <a:pt x="86" y="70"/>
                            <a:pt x="86" y="70"/>
                          </a:cubicBezTo>
                          <a:cubicBezTo>
                            <a:pt x="86" y="71"/>
                            <a:pt x="86" y="72"/>
                            <a:pt x="86" y="73"/>
                          </a:cubicBezTo>
                          <a:cubicBezTo>
                            <a:pt x="86" y="73"/>
                            <a:pt x="87" y="74"/>
                            <a:pt x="87" y="75"/>
                          </a:cubicBezTo>
                          <a:cubicBezTo>
                            <a:pt x="87" y="75"/>
                            <a:pt x="87" y="76"/>
                            <a:pt x="87" y="77"/>
                          </a:cubicBezTo>
                          <a:cubicBezTo>
                            <a:pt x="87" y="77"/>
                            <a:pt x="87" y="78"/>
                            <a:pt x="87" y="78"/>
                          </a:cubicBezTo>
                          <a:cubicBezTo>
                            <a:pt x="88" y="79"/>
                            <a:pt x="88" y="80"/>
                            <a:pt x="88" y="80"/>
                          </a:cubicBezTo>
                          <a:cubicBezTo>
                            <a:pt x="88" y="81"/>
                            <a:pt x="88" y="81"/>
                            <a:pt x="88" y="82"/>
                          </a:cubicBezTo>
                          <a:cubicBezTo>
                            <a:pt x="88" y="82"/>
                            <a:pt x="88" y="83"/>
                            <a:pt x="89" y="83"/>
                          </a:cubicBezTo>
                          <a:cubicBezTo>
                            <a:pt x="89" y="84"/>
                            <a:pt x="89" y="85"/>
                            <a:pt x="89" y="85"/>
                          </a:cubicBezTo>
                          <a:cubicBezTo>
                            <a:pt x="89" y="86"/>
                            <a:pt x="89" y="86"/>
                            <a:pt x="89" y="87"/>
                          </a:cubicBezTo>
                          <a:cubicBezTo>
                            <a:pt x="89" y="87"/>
                            <a:pt x="90" y="88"/>
                            <a:pt x="90" y="89"/>
                          </a:cubicBezTo>
                          <a:cubicBezTo>
                            <a:pt x="90" y="89"/>
                            <a:pt x="90" y="90"/>
                            <a:pt x="90" y="90"/>
                          </a:cubicBezTo>
                          <a:cubicBezTo>
                            <a:pt x="90" y="91"/>
                            <a:pt x="90" y="91"/>
                            <a:pt x="90" y="92"/>
                          </a:cubicBezTo>
                          <a:cubicBezTo>
                            <a:pt x="91" y="92"/>
                            <a:pt x="91" y="93"/>
                            <a:pt x="91" y="94"/>
                          </a:cubicBezTo>
                          <a:cubicBezTo>
                            <a:pt x="91" y="94"/>
                            <a:pt x="91" y="95"/>
                            <a:pt x="91" y="95"/>
                          </a:cubicBezTo>
                          <a:cubicBezTo>
                            <a:pt x="91" y="95"/>
                            <a:pt x="91" y="96"/>
                            <a:pt x="92" y="96"/>
                          </a:cubicBezTo>
                          <a:cubicBezTo>
                            <a:pt x="92" y="97"/>
                            <a:pt x="92" y="97"/>
                            <a:pt x="92" y="97"/>
                          </a:cubicBezTo>
                          <a:cubicBezTo>
                            <a:pt x="92" y="98"/>
                            <a:pt x="92" y="98"/>
                            <a:pt x="92" y="99"/>
                          </a:cubicBezTo>
                          <a:cubicBezTo>
                            <a:pt x="92" y="99"/>
                            <a:pt x="92" y="100"/>
                            <a:pt x="93" y="100"/>
                          </a:cubicBezTo>
                          <a:cubicBezTo>
                            <a:pt x="93" y="101"/>
                            <a:pt x="93" y="101"/>
                            <a:pt x="93" y="102"/>
                          </a:cubicBezTo>
                          <a:cubicBezTo>
                            <a:pt x="93" y="102"/>
                            <a:pt x="93" y="103"/>
                            <a:pt x="93" y="103"/>
                          </a:cubicBezTo>
                          <a:cubicBezTo>
                            <a:pt x="93" y="104"/>
                            <a:pt x="94" y="104"/>
                            <a:pt x="94" y="104"/>
                          </a:cubicBezTo>
                          <a:cubicBezTo>
                            <a:pt x="94" y="105"/>
                            <a:pt x="94" y="105"/>
                            <a:pt x="94" y="106"/>
                          </a:cubicBezTo>
                          <a:cubicBezTo>
                            <a:pt x="94" y="106"/>
                            <a:pt x="94" y="106"/>
                            <a:pt x="94" y="107"/>
                          </a:cubicBezTo>
                          <a:cubicBezTo>
                            <a:pt x="95" y="107"/>
                            <a:pt x="95" y="108"/>
                            <a:pt x="95" y="108"/>
                          </a:cubicBezTo>
                          <a:cubicBezTo>
                            <a:pt x="95" y="108"/>
                            <a:pt x="95" y="108"/>
                            <a:pt x="95" y="109"/>
                          </a:cubicBezTo>
                          <a:cubicBezTo>
                            <a:pt x="95" y="109"/>
                            <a:pt x="95" y="110"/>
                            <a:pt x="96" y="110"/>
                          </a:cubicBezTo>
                          <a:cubicBezTo>
                            <a:pt x="96" y="111"/>
                            <a:pt x="96" y="111"/>
                            <a:pt x="96" y="111"/>
                          </a:cubicBezTo>
                          <a:cubicBezTo>
                            <a:pt x="96" y="112"/>
                            <a:pt x="96" y="112"/>
                            <a:pt x="96" y="113"/>
                          </a:cubicBezTo>
                          <a:cubicBezTo>
                            <a:pt x="96" y="113"/>
                            <a:pt x="97" y="114"/>
                            <a:pt x="97" y="114"/>
                          </a:cubicBezTo>
                          <a:cubicBezTo>
                            <a:pt x="97" y="114"/>
                            <a:pt x="97" y="114"/>
                            <a:pt x="97" y="115"/>
                          </a:cubicBezTo>
                          <a:cubicBezTo>
                            <a:pt x="97" y="115"/>
                            <a:pt x="97" y="116"/>
                            <a:pt x="97" y="116"/>
                          </a:cubicBezTo>
                          <a:cubicBezTo>
                            <a:pt x="98" y="116"/>
                            <a:pt x="98" y="116"/>
                            <a:pt x="98" y="117"/>
                          </a:cubicBezTo>
                          <a:cubicBezTo>
                            <a:pt x="98" y="117"/>
                            <a:pt x="98" y="118"/>
                            <a:pt x="98" y="118"/>
                          </a:cubicBezTo>
                          <a:cubicBezTo>
                            <a:pt x="98" y="119"/>
                            <a:pt x="98" y="119"/>
                            <a:pt x="98" y="119"/>
                          </a:cubicBezTo>
                          <a:cubicBezTo>
                            <a:pt x="99" y="119"/>
                            <a:pt x="99" y="120"/>
                            <a:pt x="99" y="121"/>
                          </a:cubicBezTo>
                          <a:cubicBezTo>
                            <a:pt x="99" y="121"/>
                            <a:pt x="99" y="121"/>
                            <a:pt x="99" y="121"/>
                          </a:cubicBezTo>
                          <a:cubicBezTo>
                            <a:pt x="99" y="122"/>
                            <a:pt x="99" y="122"/>
                            <a:pt x="100" y="122"/>
                          </a:cubicBezTo>
                          <a:cubicBezTo>
                            <a:pt x="100" y="123"/>
                            <a:pt x="100" y="123"/>
                            <a:pt x="100" y="123"/>
                          </a:cubicBezTo>
                          <a:cubicBezTo>
                            <a:pt x="100" y="124"/>
                            <a:pt x="100" y="123"/>
                            <a:pt x="100" y="124"/>
                          </a:cubicBezTo>
                          <a:cubicBezTo>
                            <a:pt x="100" y="124"/>
                            <a:pt x="101" y="125"/>
                            <a:pt x="101" y="125"/>
                          </a:cubicBezTo>
                          <a:cubicBezTo>
                            <a:pt x="101" y="126"/>
                            <a:pt x="101" y="126"/>
                            <a:pt x="101" y="126"/>
                          </a:cubicBezTo>
                          <a:cubicBezTo>
                            <a:pt x="101" y="127"/>
                            <a:pt x="101" y="127"/>
                            <a:pt x="101" y="127"/>
                          </a:cubicBezTo>
                          <a:cubicBezTo>
                            <a:pt x="102" y="128"/>
                            <a:pt x="102" y="128"/>
                            <a:pt x="102" y="128"/>
                          </a:cubicBezTo>
                          <a:cubicBezTo>
                            <a:pt x="102" y="128"/>
                            <a:pt x="102" y="129"/>
                            <a:pt x="102" y="129"/>
                          </a:cubicBezTo>
                          <a:cubicBezTo>
                            <a:pt x="102" y="130"/>
                            <a:pt x="102" y="130"/>
                            <a:pt x="103" y="130"/>
                          </a:cubicBezTo>
                          <a:cubicBezTo>
                            <a:pt x="103" y="131"/>
                            <a:pt x="103" y="131"/>
                            <a:pt x="103" y="132"/>
                          </a:cubicBezTo>
                          <a:cubicBezTo>
                            <a:pt x="103" y="132"/>
                            <a:pt x="103" y="132"/>
                            <a:pt x="103" y="132"/>
                          </a:cubicBezTo>
                          <a:cubicBezTo>
                            <a:pt x="103" y="133"/>
                            <a:pt x="104" y="133"/>
                            <a:pt x="104" y="134"/>
                          </a:cubicBezTo>
                          <a:cubicBezTo>
                            <a:pt x="104" y="134"/>
                            <a:pt x="104" y="135"/>
                            <a:pt x="104" y="135"/>
                          </a:cubicBezTo>
                          <a:cubicBezTo>
                            <a:pt x="104" y="135"/>
                            <a:pt x="104" y="135"/>
                            <a:pt x="104" y="136"/>
                          </a:cubicBezTo>
                          <a:cubicBezTo>
                            <a:pt x="105" y="136"/>
                            <a:pt x="105" y="137"/>
                            <a:pt x="105" y="137"/>
                          </a:cubicBezTo>
                          <a:cubicBezTo>
                            <a:pt x="105" y="137"/>
                            <a:pt x="105" y="137"/>
                            <a:pt x="105" y="137"/>
                          </a:cubicBezTo>
                          <a:cubicBezTo>
                            <a:pt x="105" y="138"/>
                            <a:pt x="105" y="138"/>
                            <a:pt x="105" y="139"/>
                          </a:cubicBezTo>
                          <a:cubicBezTo>
                            <a:pt x="106" y="139"/>
                            <a:pt x="106" y="139"/>
                            <a:pt x="106" y="140"/>
                          </a:cubicBezTo>
                          <a:cubicBezTo>
                            <a:pt x="106" y="140"/>
                            <a:pt x="106" y="140"/>
                            <a:pt x="106" y="141"/>
                          </a:cubicBezTo>
                          <a:cubicBezTo>
                            <a:pt x="106" y="141"/>
                            <a:pt x="106" y="142"/>
                            <a:pt x="107" y="142"/>
                          </a:cubicBezTo>
                          <a:cubicBezTo>
                            <a:pt x="107" y="142"/>
                            <a:pt x="107" y="143"/>
                            <a:pt x="107" y="143"/>
                          </a:cubicBezTo>
                          <a:cubicBezTo>
                            <a:pt x="107" y="143"/>
                            <a:pt x="107" y="144"/>
                            <a:pt x="107" y="144"/>
                          </a:cubicBezTo>
                          <a:cubicBezTo>
                            <a:pt x="107" y="144"/>
                            <a:pt x="108" y="144"/>
                            <a:pt x="108" y="145"/>
                          </a:cubicBezTo>
                          <a:cubicBezTo>
                            <a:pt x="108" y="145"/>
                            <a:pt x="108" y="146"/>
                            <a:pt x="108" y="146"/>
                          </a:cubicBezTo>
                          <a:cubicBezTo>
                            <a:pt x="108" y="146"/>
                            <a:pt x="108" y="147"/>
                            <a:pt x="108" y="147"/>
                          </a:cubicBezTo>
                          <a:cubicBezTo>
                            <a:pt x="109" y="147"/>
                            <a:pt x="109" y="148"/>
                            <a:pt x="109" y="148"/>
                          </a:cubicBezTo>
                          <a:cubicBezTo>
                            <a:pt x="109" y="148"/>
                            <a:pt x="109" y="149"/>
                            <a:pt x="109" y="149"/>
                          </a:cubicBezTo>
                          <a:cubicBezTo>
                            <a:pt x="109" y="150"/>
                            <a:pt x="109" y="150"/>
                            <a:pt x="110" y="150"/>
                          </a:cubicBezTo>
                          <a:cubicBezTo>
                            <a:pt x="110" y="150"/>
                            <a:pt x="110" y="151"/>
                            <a:pt x="110" y="151"/>
                          </a:cubicBezTo>
                          <a:cubicBezTo>
                            <a:pt x="110" y="152"/>
                            <a:pt x="110" y="152"/>
                            <a:pt x="110" y="152"/>
                          </a:cubicBezTo>
                          <a:cubicBezTo>
                            <a:pt x="110" y="153"/>
                            <a:pt x="111" y="153"/>
                            <a:pt x="111" y="154"/>
                          </a:cubicBezTo>
                          <a:cubicBezTo>
                            <a:pt x="111" y="154"/>
                            <a:pt x="111" y="154"/>
                            <a:pt x="111" y="155"/>
                          </a:cubicBezTo>
                          <a:cubicBezTo>
                            <a:pt x="111" y="155"/>
                            <a:pt x="111" y="155"/>
                            <a:pt x="111" y="155"/>
                          </a:cubicBezTo>
                          <a:cubicBezTo>
                            <a:pt x="111" y="156"/>
                            <a:pt x="112" y="156"/>
                            <a:pt x="112" y="157"/>
                          </a:cubicBezTo>
                          <a:cubicBezTo>
                            <a:pt x="112" y="157"/>
                            <a:pt x="112" y="157"/>
                            <a:pt x="112" y="158"/>
                          </a:cubicBezTo>
                          <a:cubicBezTo>
                            <a:pt x="112" y="158"/>
                            <a:pt x="112" y="158"/>
                            <a:pt x="112" y="159"/>
                          </a:cubicBezTo>
                          <a:cubicBezTo>
                            <a:pt x="113" y="159"/>
                            <a:pt x="113" y="160"/>
                            <a:pt x="113" y="160"/>
                          </a:cubicBezTo>
                          <a:cubicBezTo>
                            <a:pt x="113" y="161"/>
                            <a:pt x="113" y="161"/>
                            <a:pt x="113" y="161"/>
                          </a:cubicBezTo>
                          <a:cubicBezTo>
                            <a:pt x="113" y="162"/>
                            <a:pt x="113" y="162"/>
                            <a:pt x="114" y="162"/>
                          </a:cubicBezTo>
                          <a:cubicBezTo>
                            <a:pt x="114" y="163"/>
                            <a:pt x="114" y="163"/>
                            <a:pt x="114" y="164"/>
                          </a:cubicBezTo>
                          <a:cubicBezTo>
                            <a:pt x="114" y="164"/>
                            <a:pt x="114" y="165"/>
                            <a:pt x="114" y="165"/>
                          </a:cubicBezTo>
                          <a:cubicBezTo>
                            <a:pt x="114" y="166"/>
                            <a:pt x="115" y="166"/>
                            <a:pt x="115" y="166"/>
                          </a:cubicBezTo>
                          <a:cubicBezTo>
                            <a:pt x="115" y="167"/>
                            <a:pt x="115" y="167"/>
                            <a:pt x="115" y="167"/>
                          </a:cubicBezTo>
                          <a:cubicBezTo>
                            <a:pt x="115" y="168"/>
                            <a:pt x="115" y="168"/>
                            <a:pt x="115" y="169"/>
                          </a:cubicBezTo>
                          <a:cubicBezTo>
                            <a:pt x="116" y="169"/>
                            <a:pt x="116" y="170"/>
                            <a:pt x="116" y="170"/>
                          </a:cubicBezTo>
                          <a:cubicBezTo>
                            <a:pt x="116" y="170"/>
                            <a:pt x="116" y="171"/>
                            <a:pt x="116" y="171"/>
                          </a:cubicBezTo>
                          <a:cubicBezTo>
                            <a:pt x="116" y="172"/>
                            <a:pt x="116" y="173"/>
                            <a:pt x="117" y="173"/>
                          </a:cubicBezTo>
                          <a:cubicBezTo>
                            <a:pt x="117" y="173"/>
                            <a:pt x="117" y="173"/>
                            <a:pt x="117" y="174"/>
                          </a:cubicBezTo>
                          <a:cubicBezTo>
                            <a:pt x="117" y="174"/>
                            <a:pt x="117" y="175"/>
                            <a:pt x="117" y="175"/>
                          </a:cubicBezTo>
                          <a:cubicBezTo>
                            <a:pt x="117" y="176"/>
                            <a:pt x="117" y="176"/>
                            <a:pt x="118" y="176"/>
                          </a:cubicBezTo>
                          <a:cubicBezTo>
                            <a:pt x="118" y="177"/>
                            <a:pt x="118" y="177"/>
                            <a:pt x="118" y="178"/>
                          </a:cubicBezTo>
                          <a:cubicBezTo>
                            <a:pt x="118" y="179"/>
                            <a:pt x="118" y="179"/>
                            <a:pt x="118" y="180"/>
                          </a:cubicBezTo>
                          <a:cubicBezTo>
                            <a:pt x="118" y="180"/>
                            <a:pt x="119" y="180"/>
                            <a:pt x="119" y="181"/>
                          </a:cubicBezTo>
                          <a:cubicBezTo>
                            <a:pt x="119" y="181"/>
                            <a:pt x="119" y="182"/>
                            <a:pt x="119" y="182"/>
                          </a:cubicBezTo>
                          <a:cubicBezTo>
                            <a:pt x="119" y="183"/>
                            <a:pt x="119" y="183"/>
                            <a:pt x="119" y="184"/>
                          </a:cubicBezTo>
                          <a:cubicBezTo>
                            <a:pt x="120" y="184"/>
                            <a:pt x="120" y="184"/>
                            <a:pt x="120" y="185"/>
                          </a:cubicBezTo>
                          <a:cubicBezTo>
                            <a:pt x="120" y="185"/>
                            <a:pt x="120" y="186"/>
                            <a:pt x="120" y="187"/>
                          </a:cubicBezTo>
                          <a:cubicBezTo>
                            <a:pt x="120" y="187"/>
                            <a:pt x="120" y="188"/>
                            <a:pt x="121" y="188"/>
                          </a:cubicBezTo>
                          <a:cubicBezTo>
                            <a:pt x="121" y="189"/>
                            <a:pt x="121" y="189"/>
                            <a:pt x="121" y="189"/>
                          </a:cubicBezTo>
                          <a:cubicBezTo>
                            <a:pt x="121" y="190"/>
                            <a:pt x="121" y="190"/>
                            <a:pt x="121" y="191"/>
                          </a:cubicBezTo>
                          <a:cubicBezTo>
                            <a:pt x="121" y="191"/>
                            <a:pt x="122" y="192"/>
                            <a:pt x="122" y="193"/>
                          </a:cubicBezTo>
                          <a:cubicBezTo>
                            <a:pt x="122" y="193"/>
                            <a:pt x="122" y="193"/>
                            <a:pt x="122" y="194"/>
                          </a:cubicBezTo>
                          <a:cubicBezTo>
                            <a:pt x="122" y="194"/>
                            <a:pt x="122" y="195"/>
                            <a:pt x="122" y="196"/>
                          </a:cubicBezTo>
                          <a:cubicBezTo>
                            <a:pt x="123" y="196"/>
                            <a:pt x="123" y="197"/>
                            <a:pt x="123" y="197"/>
                          </a:cubicBezTo>
                          <a:cubicBezTo>
                            <a:pt x="123" y="198"/>
                            <a:pt x="123" y="198"/>
                            <a:pt x="123" y="199"/>
                          </a:cubicBezTo>
                          <a:cubicBezTo>
                            <a:pt x="123" y="199"/>
                            <a:pt x="123" y="200"/>
                            <a:pt x="124" y="200"/>
                          </a:cubicBezTo>
                          <a:cubicBezTo>
                            <a:pt x="124" y="201"/>
                            <a:pt x="124" y="202"/>
                            <a:pt x="124" y="202"/>
                          </a:cubicBezTo>
                          <a:cubicBezTo>
                            <a:pt x="124" y="203"/>
                            <a:pt x="124" y="203"/>
                            <a:pt x="124" y="204"/>
                          </a:cubicBezTo>
                          <a:cubicBezTo>
                            <a:pt x="124" y="204"/>
                            <a:pt x="124" y="205"/>
                            <a:pt x="125" y="205"/>
                          </a:cubicBezTo>
                          <a:cubicBezTo>
                            <a:pt x="125" y="206"/>
                            <a:pt x="125" y="207"/>
                            <a:pt x="125" y="207"/>
                          </a:cubicBezTo>
                          <a:cubicBezTo>
                            <a:pt x="125" y="208"/>
                            <a:pt x="125" y="208"/>
                            <a:pt x="125" y="209"/>
                          </a:cubicBezTo>
                          <a:cubicBezTo>
                            <a:pt x="125" y="209"/>
                            <a:pt x="126" y="210"/>
                            <a:pt x="126" y="211"/>
                          </a:cubicBezTo>
                          <a:cubicBezTo>
                            <a:pt x="126" y="211"/>
                            <a:pt x="126" y="212"/>
                            <a:pt x="126" y="212"/>
                          </a:cubicBezTo>
                          <a:cubicBezTo>
                            <a:pt x="126" y="213"/>
                            <a:pt x="126" y="213"/>
                            <a:pt x="126" y="214"/>
                          </a:cubicBezTo>
                          <a:cubicBezTo>
                            <a:pt x="127" y="214"/>
                            <a:pt x="127" y="215"/>
                            <a:pt x="127" y="216"/>
                          </a:cubicBezTo>
                          <a:cubicBezTo>
                            <a:pt x="127" y="216"/>
                            <a:pt x="127" y="217"/>
                            <a:pt x="127" y="217"/>
                          </a:cubicBezTo>
                          <a:cubicBezTo>
                            <a:pt x="127" y="218"/>
                            <a:pt x="127" y="218"/>
                            <a:pt x="128" y="219"/>
                          </a:cubicBezTo>
                          <a:cubicBezTo>
                            <a:pt x="128" y="219"/>
                            <a:pt x="128" y="220"/>
                            <a:pt x="128" y="221"/>
                          </a:cubicBezTo>
                          <a:cubicBezTo>
                            <a:pt x="128" y="222"/>
                            <a:pt x="128" y="222"/>
                            <a:pt x="128" y="223"/>
                          </a:cubicBezTo>
                          <a:cubicBezTo>
                            <a:pt x="128" y="223"/>
                            <a:pt x="129" y="224"/>
                            <a:pt x="129" y="224"/>
                          </a:cubicBezTo>
                          <a:cubicBezTo>
                            <a:pt x="129" y="225"/>
                            <a:pt x="129" y="226"/>
                            <a:pt x="129" y="226"/>
                          </a:cubicBezTo>
                          <a:cubicBezTo>
                            <a:pt x="129" y="227"/>
                            <a:pt x="129" y="228"/>
                            <a:pt x="129" y="228"/>
                          </a:cubicBezTo>
                          <a:cubicBezTo>
                            <a:pt x="130" y="229"/>
                            <a:pt x="130" y="230"/>
                            <a:pt x="130" y="230"/>
                          </a:cubicBezTo>
                          <a:cubicBezTo>
                            <a:pt x="130" y="231"/>
                            <a:pt x="130" y="232"/>
                            <a:pt x="130" y="232"/>
                          </a:cubicBezTo>
                          <a:cubicBezTo>
                            <a:pt x="130" y="233"/>
                            <a:pt x="130" y="234"/>
                            <a:pt x="130" y="235"/>
                          </a:cubicBezTo>
                          <a:cubicBezTo>
                            <a:pt x="131" y="235"/>
                            <a:pt x="131" y="235"/>
                            <a:pt x="131" y="236"/>
                          </a:cubicBezTo>
                          <a:cubicBezTo>
                            <a:pt x="131" y="236"/>
                            <a:pt x="131" y="237"/>
                            <a:pt x="131" y="238"/>
                          </a:cubicBezTo>
                          <a:cubicBezTo>
                            <a:pt x="131" y="238"/>
                            <a:pt x="131" y="239"/>
                            <a:pt x="132" y="240"/>
                          </a:cubicBezTo>
                          <a:cubicBezTo>
                            <a:pt x="132" y="241"/>
                            <a:pt x="132" y="241"/>
                            <a:pt x="132" y="242"/>
                          </a:cubicBezTo>
                          <a:cubicBezTo>
                            <a:pt x="132" y="242"/>
                            <a:pt x="132" y="243"/>
                            <a:pt x="132" y="244"/>
                          </a:cubicBezTo>
                          <a:cubicBezTo>
                            <a:pt x="132" y="244"/>
                            <a:pt x="133" y="245"/>
                            <a:pt x="133" y="246"/>
                          </a:cubicBezTo>
                          <a:cubicBezTo>
                            <a:pt x="133" y="247"/>
                            <a:pt x="133" y="248"/>
                            <a:pt x="133" y="249"/>
                          </a:cubicBezTo>
                          <a:cubicBezTo>
                            <a:pt x="133" y="249"/>
                            <a:pt x="133" y="250"/>
                            <a:pt x="133" y="250"/>
                          </a:cubicBezTo>
                          <a:cubicBezTo>
                            <a:pt x="134" y="251"/>
                            <a:pt x="134" y="251"/>
                            <a:pt x="134" y="252"/>
                          </a:cubicBezTo>
                          <a:cubicBezTo>
                            <a:pt x="134" y="253"/>
                            <a:pt x="134" y="254"/>
                            <a:pt x="134" y="255"/>
                          </a:cubicBezTo>
                          <a:cubicBezTo>
                            <a:pt x="134" y="255"/>
                            <a:pt x="134" y="256"/>
                            <a:pt x="135" y="257"/>
                          </a:cubicBezTo>
                          <a:cubicBezTo>
                            <a:pt x="135" y="257"/>
                            <a:pt x="135" y="258"/>
                            <a:pt x="135" y="259"/>
                          </a:cubicBezTo>
                          <a:cubicBezTo>
                            <a:pt x="135" y="260"/>
                            <a:pt x="135" y="260"/>
                            <a:pt x="135" y="261"/>
                          </a:cubicBezTo>
                          <a:cubicBezTo>
                            <a:pt x="135" y="262"/>
                            <a:pt x="136" y="263"/>
                            <a:pt x="136" y="263"/>
                          </a:cubicBezTo>
                          <a:cubicBezTo>
                            <a:pt x="136" y="264"/>
                            <a:pt x="136" y="265"/>
                            <a:pt x="136" y="266"/>
                          </a:cubicBezTo>
                          <a:cubicBezTo>
                            <a:pt x="136" y="267"/>
                            <a:pt x="136" y="267"/>
                            <a:pt x="136" y="268"/>
                          </a:cubicBezTo>
                          <a:cubicBezTo>
                            <a:pt x="136" y="269"/>
                            <a:pt x="137" y="269"/>
                            <a:pt x="137" y="270"/>
                          </a:cubicBezTo>
                          <a:cubicBezTo>
                            <a:pt x="137" y="271"/>
                            <a:pt x="137" y="272"/>
                            <a:pt x="137" y="273"/>
                          </a:cubicBezTo>
                          <a:cubicBezTo>
                            <a:pt x="137" y="274"/>
                            <a:pt x="137" y="274"/>
                            <a:pt x="137" y="275"/>
                          </a:cubicBezTo>
                          <a:cubicBezTo>
                            <a:pt x="138" y="276"/>
                            <a:pt x="138" y="277"/>
                            <a:pt x="138" y="278"/>
                          </a:cubicBezTo>
                          <a:cubicBezTo>
                            <a:pt x="138" y="278"/>
                            <a:pt x="138" y="279"/>
                            <a:pt x="138" y="280"/>
                          </a:cubicBezTo>
                          <a:cubicBezTo>
                            <a:pt x="138" y="280"/>
                            <a:pt x="138" y="281"/>
                            <a:pt x="139" y="281"/>
                          </a:cubicBezTo>
                          <a:cubicBezTo>
                            <a:pt x="139" y="282"/>
                            <a:pt x="139" y="283"/>
                            <a:pt x="139" y="284"/>
                          </a:cubicBezTo>
                          <a:cubicBezTo>
                            <a:pt x="139" y="285"/>
                            <a:pt x="139" y="286"/>
                            <a:pt x="139" y="287"/>
                          </a:cubicBezTo>
                          <a:cubicBezTo>
                            <a:pt x="139" y="288"/>
                            <a:pt x="140" y="288"/>
                            <a:pt x="140" y="289"/>
                          </a:cubicBezTo>
                          <a:cubicBezTo>
                            <a:pt x="140" y="290"/>
                            <a:pt x="140" y="291"/>
                            <a:pt x="140" y="292"/>
                          </a:cubicBezTo>
                          <a:cubicBezTo>
                            <a:pt x="140" y="292"/>
                            <a:pt x="140" y="293"/>
                            <a:pt x="140" y="294"/>
                          </a:cubicBezTo>
                          <a:cubicBezTo>
                            <a:pt x="141" y="295"/>
                            <a:pt x="141" y="296"/>
                            <a:pt x="141" y="297"/>
                          </a:cubicBezTo>
                          <a:cubicBezTo>
                            <a:pt x="141" y="298"/>
                            <a:pt x="141" y="298"/>
                            <a:pt x="141" y="299"/>
                          </a:cubicBezTo>
                          <a:cubicBezTo>
                            <a:pt x="141" y="300"/>
                            <a:pt x="141" y="301"/>
                            <a:pt x="142" y="302"/>
                          </a:cubicBezTo>
                          <a:cubicBezTo>
                            <a:pt x="142" y="303"/>
                            <a:pt x="142" y="304"/>
                            <a:pt x="142" y="304"/>
                          </a:cubicBezTo>
                          <a:cubicBezTo>
                            <a:pt x="142" y="305"/>
                            <a:pt x="142" y="306"/>
                            <a:pt x="142" y="307"/>
                          </a:cubicBezTo>
                          <a:cubicBezTo>
                            <a:pt x="142" y="307"/>
                            <a:pt x="142" y="309"/>
                            <a:pt x="143" y="310"/>
                          </a:cubicBezTo>
                          <a:cubicBezTo>
                            <a:pt x="143" y="311"/>
                            <a:pt x="143" y="311"/>
                            <a:pt x="143" y="312"/>
                          </a:cubicBezTo>
                          <a:cubicBezTo>
                            <a:pt x="143" y="313"/>
                            <a:pt x="143" y="314"/>
                            <a:pt x="143" y="315"/>
                          </a:cubicBezTo>
                          <a:cubicBezTo>
                            <a:pt x="143" y="316"/>
                            <a:pt x="144" y="316"/>
                            <a:pt x="144" y="317"/>
                          </a:cubicBezTo>
                          <a:cubicBezTo>
                            <a:pt x="144" y="318"/>
                            <a:pt x="144" y="319"/>
                            <a:pt x="144" y="320"/>
                          </a:cubicBezTo>
                          <a:cubicBezTo>
                            <a:pt x="144" y="321"/>
                            <a:pt x="144" y="322"/>
                            <a:pt x="144" y="323"/>
                          </a:cubicBezTo>
                          <a:cubicBezTo>
                            <a:pt x="145" y="324"/>
                            <a:pt x="145" y="325"/>
                            <a:pt x="145" y="326"/>
                          </a:cubicBezTo>
                          <a:cubicBezTo>
                            <a:pt x="145" y="327"/>
                            <a:pt x="145" y="327"/>
                            <a:pt x="145" y="328"/>
                          </a:cubicBezTo>
                          <a:cubicBezTo>
                            <a:pt x="145" y="329"/>
                            <a:pt x="145" y="331"/>
                            <a:pt x="146" y="331"/>
                          </a:cubicBezTo>
                          <a:cubicBezTo>
                            <a:pt x="146" y="332"/>
                            <a:pt x="146" y="333"/>
                            <a:pt x="146" y="334"/>
                          </a:cubicBezTo>
                          <a:cubicBezTo>
                            <a:pt x="146" y="335"/>
                            <a:pt x="146" y="336"/>
                            <a:pt x="146" y="337"/>
                          </a:cubicBezTo>
                          <a:cubicBezTo>
                            <a:pt x="146" y="338"/>
                            <a:pt x="147" y="340"/>
                            <a:pt x="147" y="341"/>
                          </a:cubicBezTo>
                          <a:cubicBezTo>
                            <a:pt x="147" y="342"/>
                            <a:pt x="147" y="343"/>
                            <a:pt x="147" y="344"/>
                          </a:cubicBezTo>
                          <a:cubicBezTo>
                            <a:pt x="147" y="345"/>
                            <a:pt x="147" y="345"/>
                            <a:pt x="147" y="346"/>
                          </a:cubicBezTo>
                          <a:cubicBezTo>
                            <a:pt x="148" y="347"/>
                            <a:pt x="148" y="348"/>
                            <a:pt x="148" y="349"/>
                          </a:cubicBezTo>
                          <a:cubicBezTo>
                            <a:pt x="148" y="350"/>
                            <a:pt x="148" y="351"/>
                            <a:pt x="148" y="352"/>
                          </a:cubicBezTo>
                          <a:cubicBezTo>
                            <a:pt x="148" y="353"/>
                            <a:pt x="148" y="354"/>
                            <a:pt x="149" y="355"/>
                          </a:cubicBezTo>
                          <a:cubicBezTo>
                            <a:pt x="149" y="356"/>
                            <a:pt x="149" y="357"/>
                            <a:pt x="149" y="358"/>
                          </a:cubicBezTo>
                          <a:cubicBezTo>
                            <a:pt x="149" y="359"/>
                            <a:pt x="149" y="360"/>
                            <a:pt x="149" y="361"/>
                          </a:cubicBezTo>
                          <a:cubicBezTo>
                            <a:pt x="149" y="362"/>
                            <a:pt x="149" y="363"/>
                            <a:pt x="150" y="364"/>
                          </a:cubicBezTo>
                          <a:cubicBezTo>
                            <a:pt x="150" y="365"/>
                            <a:pt x="150" y="366"/>
                            <a:pt x="150" y="367"/>
                          </a:cubicBezTo>
                          <a:cubicBezTo>
                            <a:pt x="150" y="368"/>
                            <a:pt x="150" y="369"/>
                            <a:pt x="150" y="370"/>
                          </a:cubicBezTo>
                          <a:cubicBezTo>
                            <a:pt x="150" y="371"/>
                            <a:pt x="151" y="372"/>
                            <a:pt x="151" y="373"/>
                          </a:cubicBezTo>
                          <a:cubicBezTo>
                            <a:pt x="151" y="374"/>
                            <a:pt x="151" y="375"/>
                            <a:pt x="151" y="376"/>
                          </a:cubicBezTo>
                          <a:cubicBezTo>
                            <a:pt x="151" y="377"/>
                            <a:pt x="151" y="378"/>
                            <a:pt x="151" y="379"/>
                          </a:cubicBezTo>
                          <a:cubicBezTo>
                            <a:pt x="152" y="380"/>
                            <a:pt x="152" y="381"/>
                            <a:pt x="152" y="382"/>
                          </a:cubicBezTo>
                          <a:cubicBezTo>
                            <a:pt x="152" y="383"/>
                            <a:pt x="152" y="385"/>
                            <a:pt x="152" y="386"/>
                          </a:cubicBezTo>
                          <a:cubicBezTo>
                            <a:pt x="152" y="387"/>
                            <a:pt x="152" y="388"/>
                            <a:pt x="153" y="389"/>
                          </a:cubicBezTo>
                          <a:cubicBezTo>
                            <a:pt x="153" y="390"/>
                            <a:pt x="153" y="391"/>
                            <a:pt x="153" y="392"/>
                          </a:cubicBezTo>
                          <a:cubicBezTo>
                            <a:pt x="153" y="393"/>
                            <a:pt x="153" y="394"/>
                            <a:pt x="153" y="395"/>
                          </a:cubicBezTo>
                          <a:cubicBezTo>
                            <a:pt x="153" y="396"/>
                            <a:pt x="154" y="397"/>
                            <a:pt x="154" y="398"/>
                          </a:cubicBezTo>
                          <a:cubicBezTo>
                            <a:pt x="154" y="399"/>
                            <a:pt x="154" y="400"/>
                            <a:pt x="154" y="401"/>
                          </a:cubicBezTo>
                          <a:cubicBezTo>
                            <a:pt x="154" y="402"/>
                            <a:pt x="154" y="403"/>
                            <a:pt x="154" y="404"/>
                          </a:cubicBezTo>
                          <a:cubicBezTo>
                            <a:pt x="155" y="405"/>
                            <a:pt x="155" y="406"/>
                            <a:pt x="155" y="407"/>
                          </a:cubicBezTo>
                          <a:cubicBezTo>
                            <a:pt x="155" y="409"/>
                            <a:pt x="155" y="410"/>
                            <a:pt x="155" y="411"/>
                          </a:cubicBezTo>
                          <a:cubicBezTo>
                            <a:pt x="155" y="412"/>
                            <a:pt x="155" y="413"/>
                            <a:pt x="155" y="414"/>
                          </a:cubicBezTo>
                          <a:cubicBezTo>
                            <a:pt x="156" y="415"/>
                            <a:pt x="156" y="416"/>
                            <a:pt x="156" y="417"/>
                          </a:cubicBezTo>
                          <a:cubicBezTo>
                            <a:pt x="156" y="418"/>
                            <a:pt x="156" y="420"/>
                            <a:pt x="156" y="421"/>
                          </a:cubicBezTo>
                          <a:cubicBezTo>
                            <a:pt x="156" y="422"/>
                            <a:pt x="156" y="423"/>
                            <a:pt x="157" y="424"/>
                          </a:cubicBezTo>
                          <a:cubicBezTo>
                            <a:pt x="157" y="425"/>
                            <a:pt x="157" y="426"/>
                            <a:pt x="157" y="427"/>
                          </a:cubicBezTo>
                          <a:cubicBezTo>
                            <a:pt x="157" y="429"/>
                            <a:pt x="157" y="430"/>
                            <a:pt x="157" y="431"/>
                          </a:cubicBezTo>
                          <a:cubicBezTo>
                            <a:pt x="157" y="432"/>
                            <a:pt x="158" y="433"/>
                            <a:pt x="158" y="434"/>
                          </a:cubicBezTo>
                          <a:cubicBezTo>
                            <a:pt x="158" y="435"/>
                            <a:pt x="158" y="436"/>
                            <a:pt x="158" y="438"/>
                          </a:cubicBezTo>
                          <a:cubicBezTo>
                            <a:pt x="158" y="439"/>
                            <a:pt x="158" y="440"/>
                            <a:pt x="158" y="441"/>
                          </a:cubicBezTo>
                          <a:cubicBezTo>
                            <a:pt x="159" y="442"/>
                            <a:pt x="159" y="443"/>
                            <a:pt x="159" y="444"/>
                          </a:cubicBezTo>
                          <a:cubicBezTo>
                            <a:pt x="159" y="445"/>
                            <a:pt x="159" y="446"/>
                            <a:pt x="159" y="448"/>
                          </a:cubicBezTo>
                          <a:cubicBezTo>
                            <a:pt x="159" y="449"/>
                            <a:pt x="159" y="450"/>
                            <a:pt x="160" y="451"/>
                          </a:cubicBezTo>
                          <a:cubicBezTo>
                            <a:pt x="160" y="452"/>
                            <a:pt x="160" y="453"/>
                            <a:pt x="160" y="454"/>
                          </a:cubicBezTo>
                          <a:cubicBezTo>
                            <a:pt x="160" y="455"/>
                            <a:pt x="160" y="457"/>
                            <a:pt x="160" y="458"/>
                          </a:cubicBezTo>
                          <a:cubicBezTo>
                            <a:pt x="160" y="459"/>
                            <a:pt x="161" y="460"/>
                            <a:pt x="161" y="461"/>
                          </a:cubicBezTo>
                          <a:cubicBezTo>
                            <a:pt x="161" y="462"/>
                            <a:pt x="161" y="464"/>
                            <a:pt x="161" y="465"/>
                          </a:cubicBezTo>
                          <a:cubicBezTo>
                            <a:pt x="161" y="466"/>
                            <a:pt x="161" y="467"/>
                            <a:pt x="161" y="468"/>
                          </a:cubicBezTo>
                          <a:cubicBezTo>
                            <a:pt x="161" y="469"/>
                            <a:pt x="162" y="470"/>
                            <a:pt x="162" y="472"/>
                          </a:cubicBezTo>
                          <a:cubicBezTo>
                            <a:pt x="162" y="473"/>
                            <a:pt x="162" y="474"/>
                            <a:pt x="162" y="475"/>
                          </a:cubicBezTo>
                          <a:cubicBezTo>
                            <a:pt x="162" y="476"/>
                            <a:pt x="162" y="477"/>
                            <a:pt x="162" y="479"/>
                          </a:cubicBezTo>
                          <a:cubicBezTo>
                            <a:pt x="163" y="480"/>
                            <a:pt x="163" y="481"/>
                            <a:pt x="163" y="482"/>
                          </a:cubicBezTo>
                          <a:cubicBezTo>
                            <a:pt x="163" y="484"/>
                            <a:pt x="163" y="485"/>
                            <a:pt x="163" y="486"/>
                          </a:cubicBezTo>
                          <a:cubicBezTo>
                            <a:pt x="163" y="487"/>
                            <a:pt x="163" y="488"/>
                            <a:pt x="164" y="490"/>
                          </a:cubicBezTo>
                          <a:cubicBezTo>
                            <a:pt x="164" y="491"/>
                            <a:pt x="164" y="492"/>
                            <a:pt x="164" y="493"/>
                          </a:cubicBezTo>
                          <a:cubicBezTo>
                            <a:pt x="165" y="494"/>
                            <a:pt x="165" y="495"/>
                            <a:pt x="165" y="496"/>
                          </a:cubicBezTo>
                          <a:cubicBezTo>
                            <a:pt x="165" y="498"/>
                            <a:pt x="165" y="499"/>
                            <a:pt x="165" y="500"/>
                          </a:cubicBezTo>
                          <a:cubicBezTo>
                            <a:pt x="165" y="501"/>
                            <a:pt x="165" y="502"/>
                            <a:pt x="166" y="503"/>
                          </a:cubicBezTo>
                          <a:cubicBezTo>
                            <a:pt x="166" y="505"/>
                            <a:pt x="166" y="506"/>
                            <a:pt x="166" y="507"/>
                          </a:cubicBezTo>
                          <a:cubicBezTo>
                            <a:pt x="166" y="508"/>
                            <a:pt x="166" y="510"/>
                            <a:pt x="166" y="511"/>
                          </a:cubicBezTo>
                          <a:cubicBezTo>
                            <a:pt x="166" y="512"/>
                            <a:pt x="167" y="513"/>
                            <a:pt x="167" y="514"/>
                          </a:cubicBezTo>
                          <a:cubicBezTo>
                            <a:pt x="167" y="516"/>
                            <a:pt x="167" y="517"/>
                            <a:pt x="167" y="518"/>
                          </a:cubicBezTo>
                          <a:cubicBezTo>
                            <a:pt x="167" y="519"/>
                            <a:pt x="167" y="520"/>
                            <a:pt x="167" y="521"/>
                          </a:cubicBezTo>
                          <a:cubicBezTo>
                            <a:pt x="168" y="522"/>
                            <a:pt x="168" y="524"/>
                            <a:pt x="168" y="525"/>
                          </a:cubicBezTo>
                          <a:cubicBezTo>
                            <a:pt x="168" y="526"/>
                            <a:pt x="168" y="527"/>
                            <a:pt x="168" y="528"/>
                          </a:cubicBezTo>
                          <a:cubicBezTo>
                            <a:pt x="168" y="530"/>
                            <a:pt x="168" y="530"/>
                            <a:pt x="168" y="532"/>
                          </a:cubicBezTo>
                          <a:cubicBezTo>
                            <a:pt x="169" y="533"/>
                            <a:pt x="169" y="534"/>
                            <a:pt x="169" y="536"/>
                          </a:cubicBezTo>
                          <a:cubicBezTo>
                            <a:pt x="169" y="538"/>
                            <a:pt x="169" y="539"/>
                            <a:pt x="169" y="540"/>
                          </a:cubicBezTo>
                          <a:cubicBezTo>
                            <a:pt x="169" y="541"/>
                            <a:pt x="169" y="543"/>
                            <a:pt x="170" y="544"/>
                          </a:cubicBezTo>
                          <a:cubicBezTo>
                            <a:pt x="170" y="545"/>
                            <a:pt x="170" y="546"/>
                            <a:pt x="170" y="547"/>
                          </a:cubicBezTo>
                          <a:cubicBezTo>
                            <a:pt x="170" y="548"/>
                            <a:pt x="170" y="549"/>
                            <a:pt x="170" y="551"/>
                          </a:cubicBezTo>
                          <a:cubicBezTo>
                            <a:pt x="170" y="552"/>
                            <a:pt x="171" y="553"/>
                            <a:pt x="171" y="555"/>
                          </a:cubicBezTo>
                          <a:cubicBezTo>
                            <a:pt x="171" y="556"/>
                            <a:pt x="171" y="557"/>
                            <a:pt x="171" y="558"/>
                          </a:cubicBezTo>
                          <a:cubicBezTo>
                            <a:pt x="171" y="559"/>
                            <a:pt x="171" y="560"/>
                            <a:pt x="171" y="562"/>
                          </a:cubicBezTo>
                          <a:cubicBezTo>
                            <a:pt x="172" y="563"/>
                            <a:pt x="172" y="564"/>
                            <a:pt x="172" y="565"/>
                          </a:cubicBezTo>
                          <a:cubicBezTo>
                            <a:pt x="172" y="567"/>
                            <a:pt x="172" y="568"/>
                            <a:pt x="172" y="569"/>
                          </a:cubicBezTo>
                          <a:cubicBezTo>
                            <a:pt x="172" y="570"/>
                            <a:pt x="172" y="571"/>
                            <a:pt x="173" y="572"/>
                          </a:cubicBezTo>
                          <a:cubicBezTo>
                            <a:pt x="173" y="573"/>
                            <a:pt x="173" y="575"/>
                            <a:pt x="173" y="576"/>
                          </a:cubicBezTo>
                          <a:cubicBezTo>
                            <a:pt x="173" y="577"/>
                            <a:pt x="173" y="578"/>
                            <a:pt x="173" y="579"/>
                          </a:cubicBezTo>
                          <a:cubicBezTo>
                            <a:pt x="173" y="581"/>
                            <a:pt x="174" y="582"/>
                            <a:pt x="174" y="583"/>
                          </a:cubicBezTo>
                          <a:cubicBezTo>
                            <a:pt x="174" y="584"/>
                            <a:pt x="174" y="586"/>
                            <a:pt x="174" y="587"/>
                          </a:cubicBezTo>
                          <a:cubicBezTo>
                            <a:pt x="174" y="588"/>
                            <a:pt x="174" y="590"/>
                            <a:pt x="174" y="591"/>
                          </a:cubicBezTo>
                          <a:cubicBezTo>
                            <a:pt x="174" y="592"/>
                            <a:pt x="175" y="593"/>
                            <a:pt x="175" y="594"/>
                          </a:cubicBezTo>
                          <a:cubicBezTo>
                            <a:pt x="175" y="595"/>
                            <a:pt x="175" y="596"/>
                            <a:pt x="175" y="598"/>
                          </a:cubicBezTo>
                          <a:cubicBezTo>
                            <a:pt x="175" y="599"/>
                            <a:pt x="175" y="600"/>
                            <a:pt x="175" y="601"/>
                          </a:cubicBezTo>
                          <a:cubicBezTo>
                            <a:pt x="176" y="602"/>
                            <a:pt x="176" y="604"/>
                            <a:pt x="176" y="605"/>
                          </a:cubicBezTo>
                          <a:cubicBezTo>
                            <a:pt x="176" y="606"/>
                            <a:pt x="176" y="607"/>
                            <a:pt x="176" y="608"/>
                          </a:cubicBezTo>
                          <a:cubicBezTo>
                            <a:pt x="176" y="610"/>
                            <a:pt x="176" y="611"/>
                            <a:pt x="177" y="612"/>
                          </a:cubicBezTo>
                          <a:cubicBezTo>
                            <a:pt x="177" y="613"/>
                            <a:pt x="177" y="615"/>
                            <a:pt x="177" y="616"/>
                          </a:cubicBezTo>
                          <a:cubicBezTo>
                            <a:pt x="177" y="617"/>
                            <a:pt x="177" y="618"/>
                            <a:pt x="177" y="619"/>
                          </a:cubicBezTo>
                          <a:cubicBezTo>
                            <a:pt x="177" y="621"/>
                            <a:pt x="178" y="622"/>
                            <a:pt x="178" y="623"/>
                          </a:cubicBezTo>
                          <a:cubicBezTo>
                            <a:pt x="178" y="624"/>
                            <a:pt x="178" y="625"/>
                            <a:pt x="178" y="627"/>
                          </a:cubicBezTo>
                          <a:cubicBezTo>
                            <a:pt x="178" y="628"/>
                            <a:pt x="178" y="629"/>
                            <a:pt x="178" y="630"/>
                          </a:cubicBezTo>
                          <a:cubicBezTo>
                            <a:pt x="179" y="631"/>
                            <a:pt x="179" y="633"/>
                            <a:pt x="179" y="634"/>
                          </a:cubicBezTo>
                          <a:cubicBezTo>
                            <a:pt x="179" y="635"/>
                            <a:pt x="179" y="636"/>
                            <a:pt x="179" y="637"/>
                          </a:cubicBezTo>
                          <a:cubicBezTo>
                            <a:pt x="179" y="638"/>
                            <a:pt x="179" y="640"/>
                            <a:pt x="180" y="641"/>
                          </a:cubicBezTo>
                          <a:cubicBezTo>
                            <a:pt x="180" y="643"/>
                            <a:pt x="180" y="643"/>
                            <a:pt x="180" y="644"/>
                          </a:cubicBezTo>
                          <a:cubicBezTo>
                            <a:pt x="180" y="645"/>
                            <a:pt x="180" y="647"/>
                            <a:pt x="180" y="648"/>
                          </a:cubicBezTo>
                          <a:cubicBezTo>
                            <a:pt x="180" y="649"/>
                            <a:pt x="180" y="650"/>
                            <a:pt x="181" y="651"/>
                          </a:cubicBezTo>
                          <a:cubicBezTo>
                            <a:pt x="181" y="653"/>
                            <a:pt x="181" y="654"/>
                            <a:pt x="181" y="655"/>
                          </a:cubicBezTo>
                          <a:cubicBezTo>
                            <a:pt x="181" y="656"/>
                            <a:pt x="181" y="657"/>
                            <a:pt x="181" y="659"/>
                          </a:cubicBezTo>
                          <a:cubicBezTo>
                            <a:pt x="181" y="660"/>
                            <a:pt x="182" y="661"/>
                            <a:pt x="182" y="662"/>
                          </a:cubicBezTo>
                          <a:cubicBezTo>
                            <a:pt x="182" y="663"/>
                            <a:pt x="182" y="664"/>
                            <a:pt x="182" y="666"/>
                          </a:cubicBezTo>
                          <a:cubicBezTo>
                            <a:pt x="182" y="667"/>
                            <a:pt x="182" y="668"/>
                            <a:pt x="182" y="669"/>
                          </a:cubicBezTo>
                          <a:cubicBezTo>
                            <a:pt x="183" y="670"/>
                            <a:pt x="183" y="671"/>
                            <a:pt x="183" y="673"/>
                          </a:cubicBezTo>
                          <a:cubicBezTo>
                            <a:pt x="183" y="674"/>
                            <a:pt x="183" y="675"/>
                            <a:pt x="183" y="676"/>
                          </a:cubicBezTo>
                          <a:cubicBezTo>
                            <a:pt x="183" y="677"/>
                            <a:pt x="183" y="678"/>
                            <a:pt x="184" y="679"/>
                          </a:cubicBezTo>
                          <a:cubicBezTo>
                            <a:pt x="184" y="680"/>
                            <a:pt x="184" y="682"/>
                            <a:pt x="184" y="683"/>
                          </a:cubicBezTo>
                          <a:cubicBezTo>
                            <a:pt x="184" y="684"/>
                            <a:pt x="184" y="685"/>
                            <a:pt x="184" y="686"/>
                          </a:cubicBezTo>
                          <a:cubicBezTo>
                            <a:pt x="184" y="687"/>
                            <a:pt x="185" y="689"/>
                            <a:pt x="185" y="690"/>
                          </a:cubicBezTo>
                          <a:cubicBezTo>
                            <a:pt x="185" y="691"/>
                            <a:pt x="185" y="692"/>
                            <a:pt x="185" y="693"/>
                          </a:cubicBezTo>
                          <a:cubicBezTo>
                            <a:pt x="185" y="694"/>
                            <a:pt x="185" y="695"/>
                            <a:pt x="185" y="696"/>
                          </a:cubicBezTo>
                          <a:cubicBezTo>
                            <a:pt x="186" y="697"/>
                            <a:pt x="186" y="699"/>
                            <a:pt x="186" y="700"/>
                          </a:cubicBezTo>
                          <a:cubicBezTo>
                            <a:pt x="186" y="701"/>
                            <a:pt x="186" y="702"/>
                            <a:pt x="186" y="704"/>
                          </a:cubicBezTo>
                          <a:cubicBezTo>
                            <a:pt x="186" y="705"/>
                            <a:pt x="186" y="705"/>
                            <a:pt x="187" y="707"/>
                          </a:cubicBezTo>
                          <a:cubicBezTo>
                            <a:pt x="187" y="708"/>
                            <a:pt x="187" y="709"/>
                            <a:pt x="187" y="710"/>
                          </a:cubicBezTo>
                          <a:cubicBezTo>
                            <a:pt x="187" y="711"/>
                            <a:pt x="187" y="712"/>
                            <a:pt x="187" y="713"/>
                          </a:cubicBezTo>
                          <a:cubicBezTo>
                            <a:pt x="187" y="714"/>
                            <a:pt x="187" y="715"/>
                            <a:pt x="188" y="716"/>
                          </a:cubicBezTo>
                          <a:cubicBezTo>
                            <a:pt x="188" y="717"/>
                            <a:pt x="188" y="719"/>
                            <a:pt x="188" y="720"/>
                          </a:cubicBezTo>
                          <a:cubicBezTo>
                            <a:pt x="188" y="721"/>
                            <a:pt x="188" y="722"/>
                            <a:pt x="188" y="723"/>
                          </a:cubicBezTo>
                          <a:cubicBezTo>
                            <a:pt x="188" y="725"/>
                            <a:pt x="189" y="726"/>
                            <a:pt x="189" y="727"/>
                          </a:cubicBezTo>
                          <a:cubicBezTo>
                            <a:pt x="189" y="728"/>
                            <a:pt x="189" y="729"/>
                            <a:pt x="189" y="730"/>
                          </a:cubicBezTo>
                          <a:cubicBezTo>
                            <a:pt x="189" y="731"/>
                            <a:pt x="189" y="732"/>
                            <a:pt x="189" y="733"/>
                          </a:cubicBezTo>
                          <a:cubicBezTo>
                            <a:pt x="190" y="734"/>
                            <a:pt x="190" y="736"/>
                            <a:pt x="190" y="737"/>
                          </a:cubicBezTo>
                          <a:cubicBezTo>
                            <a:pt x="190" y="738"/>
                            <a:pt x="190" y="739"/>
                            <a:pt x="190" y="740"/>
                          </a:cubicBezTo>
                          <a:cubicBezTo>
                            <a:pt x="190" y="742"/>
                            <a:pt x="190" y="743"/>
                            <a:pt x="191" y="744"/>
                          </a:cubicBezTo>
                          <a:cubicBezTo>
                            <a:pt x="191" y="745"/>
                            <a:pt x="191" y="746"/>
                            <a:pt x="191" y="747"/>
                          </a:cubicBezTo>
                          <a:cubicBezTo>
                            <a:pt x="191" y="748"/>
                            <a:pt x="191" y="749"/>
                            <a:pt x="191" y="750"/>
                          </a:cubicBezTo>
                          <a:cubicBezTo>
                            <a:pt x="191" y="751"/>
                            <a:pt x="192" y="752"/>
                            <a:pt x="192" y="753"/>
                          </a:cubicBezTo>
                          <a:cubicBezTo>
                            <a:pt x="192" y="754"/>
                            <a:pt x="192" y="756"/>
                            <a:pt x="192" y="757"/>
                          </a:cubicBezTo>
                          <a:cubicBezTo>
                            <a:pt x="192" y="758"/>
                            <a:pt x="192" y="759"/>
                            <a:pt x="192" y="760"/>
                          </a:cubicBezTo>
                          <a:cubicBezTo>
                            <a:pt x="193" y="761"/>
                            <a:pt x="193" y="762"/>
                            <a:pt x="193" y="763"/>
                          </a:cubicBezTo>
                          <a:cubicBezTo>
                            <a:pt x="193" y="764"/>
                            <a:pt x="193" y="765"/>
                            <a:pt x="193" y="766"/>
                          </a:cubicBezTo>
                          <a:cubicBezTo>
                            <a:pt x="193" y="767"/>
                            <a:pt x="193" y="768"/>
                            <a:pt x="193" y="769"/>
                          </a:cubicBezTo>
                          <a:cubicBezTo>
                            <a:pt x="194" y="770"/>
                            <a:pt x="194" y="771"/>
                            <a:pt x="194" y="772"/>
                          </a:cubicBezTo>
                          <a:cubicBezTo>
                            <a:pt x="194" y="773"/>
                            <a:pt x="194" y="774"/>
                            <a:pt x="194" y="775"/>
                          </a:cubicBezTo>
                          <a:cubicBezTo>
                            <a:pt x="194" y="776"/>
                            <a:pt x="194" y="777"/>
                            <a:pt x="195" y="778"/>
                          </a:cubicBezTo>
                          <a:cubicBezTo>
                            <a:pt x="195" y="779"/>
                            <a:pt x="195" y="781"/>
                            <a:pt x="195" y="782"/>
                          </a:cubicBezTo>
                          <a:cubicBezTo>
                            <a:pt x="195" y="783"/>
                            <a:pt x="195" y="783"/>
                            <a:pt x="195" y="784"/>
                          </a:cubicBezTo>
                          <a:cubicBezTo>
                            <a:pt x="195" y="785"/>
                            <a:pt x="196" y="786"/>
                            <a:pt x="196" y="787"/>
                          </a:cubicBezTo>
                          <a:cubicBezTo>
                            <a:pt x="196" y="788"/>
                            <a:pt x="196" y="789"/>
                            <a:pt x="196" y="790"/>
                          </a:cubicBezTo>
                          <a:cubicBezTo>
                            <a:pt x="196" y="791"/>
                            <a:pt x="196" y="792"/>
                            <a:pt x="196" y="793"/>
                          </a:cubicBezTo>
                          <a:cubicBezTo>
                            <a:pt x="197" y="794"/>
                            <a:pt x="197" y="795"/>
                            <a:pt x="197" y="796"/>
                          </a:cubicBezTo>
                          <a:cubicBezTo>
                            <a:pt x="197" y="798"/>
                            <a:pt x="197" y="798"/>
                            <a:pt x="197" y="799"/>
                          </a:cubicBezTo>
                          <a:cubicBezTo>
                            <a:pt x="197" y="800"/>
                            <a:pt x="197" y="801"/>
                            <a:pt x="198" y="802"/>
                          </a:cubicBezTo>
                          <a:cubicBezTo>
                            <a:pt x="198" y="803"/>
                            <a:pt x="198" y="804"/>
                            <a:pt x="198" y="805"/>
                          </a:cubicBezTo>
                          <a:cubicBezTo>
                            <a:pt x="198" y="806"/>
                            <a:pt x="198" y="807"/>
                            <a:pt x="198" y="808"/>
                          </a:cubicBezTo>
                          <a:cubicBezTo>
                            <a:pt x="198" y="809"/>
                            <a:pt x="199" y="810"/>
                            <a:pt x="199" y="811"/>
                          </a:cubicBezTo>
                          <a:cubicBezTo>
                            <a:pt x="199" y="812"/>
                            <a:pt x="199" y="813"/>
                            <a:pt x="199" y="814"/>
                          </a:cubicBezTo>
                          <a:cubicBezTo>
                            <a:pt x="199" y="815"/>
                            <a:pt x="199" y="816"/>
                            <a:pt x="199" y="817"/>
                          </a:cubicBezTo>
                          <a:cubicBezTo>
                            <a:pt x="199" y="818"/>
                            <a:pt x="200" y="819"/>
                            <a:pt x="200" y="820"/>
                          </a:cubicBezTo>
                          <a:cubicBezTo>
                            <a:pt x="200" y="821"/>
                            <a:pt x="200" y="822"/>
                            <a:pt x="200" y="822"/>
                          </a:cubicBezTo>
                          <a:cubicBezTo>
                            <a:pt x="200" y="823"/>
                            <a:pt x="200" y="824"/>
                            <a:pt x="200" y="825"/>
                          </a:cubicBezTo>
                          <a:cubicBezTo>
                            <a:pt x="201" y="826"/>
                            <a:pt x="201" y="827"/>
                            <a:pt x="201" y="828"/>
                          </a:cubicBezTo>
                          <a:cubicBezTo>
                            <a:pt x="201" y="829"/>
                            <a:pt x="201" y="830"/>
                            <a:pt x="201" y="831"/>
                          </a:cubicBezTo>
                          <a:cubicBezTo>
                            <a:pt x="201" y="832"/>
                            <a:pt x="201" y="833"/>
                            <a:pt x="202" y="834"/>
                          </a:cubicBezTo>
                          <a:cubicBezTo>
                            <a:pt x="202" y="835"/>
                            <a:pt x="202" y="836"/>
                            <a:pt x="202" y="837"/>
                          </a:cubicBezTo>
                          <a:cubicBezTo>
                            <a:pt x="202" y="838"/>
                            <a:pt x="202" y="839"/>
                            <a:pt x="202" y="840"/>
                          </a:cubicBezTo>
                          <a:cubicBezTo>
                            <a:pt x="202" y="840"/>
                            <a:pt x="203" y="841"/>
                            <a:pt x="203" y="842"/>
                          </a:cubicBezTo>
                          <a:cubicBezTo>
                            <a:pt x="203" y="843"/>
                            <a:pt x="203" y="844"/>
                            <a:pt x="203" y="845"/>
                          </a:cubicBezTo>
                          <a:cubicBezTo>
                            <a:pt x="203" y="846"/>
                            <a:pt x="203" y="847"/>
                            <a:pt x="203" y="848"/>
                          </a:cubicBezTo>
                          <a:cubicBezTo>
                            <a:pt x="204" y="849"/>
                            <a:pt x="204" y="849"/>
                            <a:pt x="204" y="850"/>
                          </a:cubicBezTo>
                          <a:cubicBezTo>
                            <a:pt x="204" y="851"/>
                            <a:pt x="204" y="852"/>
                            <a:pt x="204" y="853"/>
                          </a:cubicBezTo>
                          <a:cubicBezTo>
                            <a:pt x="204" y="854"/>
                            <a:pt x="204" y="855"/>
                            <a:pt x="205" y="855"/>
                          </a:cubicBezTo>
                          <a:cubicBezTo>
                            <a:pt x="205" y="856"/>
                            <a:pt x="205" y="857"/>
                            <a:pt x="205" y="858"/>
                          </a:cubicBezTo>
                          <a:cubicBezTo>
                            <a:pt x="205" y="859"/>
                            <a:pt x="205" y="860"/>
                            <a:pt x="205" y="861"/>
                          </a:cubicBezTo>
                          <a:cubicBezTo>
                            <a:pt x="205" y="862"/>
                            <a:pt x="206" y="863"/>
                            <a:pt x="206" y="864"/>
                          </a:cubicBezTo>
                          <a:cubicBezTo>
                            <a:pt x="206" y="865"/>
                            <a:pt x="206" y="865"/>
                            <a:pt x="206" y="866"/>
                          </a:cubicBezTo>
                          <a:cubicBezTo>
                            <a:pt x="206" y="867"/>
                            <a:pt x="206" y="867"/>
                            <a:pt x="206" y="868"/>
                          </a:cubicBezTo>
                          <a:cubicBezTo>
                            <a:pt x="206" y="869"/>
                            <a:pt x="207" y="870"/>
                            <a:pt x="207" y="871"/>
                          </a:cubicBezTo>
                          <a:cubicBezTo>
                            <a:pt x="207" y="872"/>
                            <a:pt x="207" y="873"/>
                            <a:pt x="207" y="874"/>
                          </a:cubicBezTo>
                          <a:cubicBezTo>
                            <a:pt x="207" y="875"/>
                            <a:pt x="207" y="876"/>
                            <a:pt x="207" y="876"/>
                          </a:cubicBezTo>
                          <a:cubicBezTo>
                            <a:pt x="208" y="877"/>
                            <a:pt x="208" y="878"/>
                            <a:pt x="208" y="879"/>
                          </a:cubicBezTo>
                          <a:cubicBezTo>
                            <a:pt x="208" y="880"/>
                            <a:pt x="208" y="880"/>
                            <a:pt x="208" y="881"/>
                          </a:cubicBezTo>
                          <a:cubicBezTo>
                            <a:pt x="208" y="882"/>
                            <a:pt x="208" y="883"/>
                            <a:pt x="209" y="883"/>
                          </a:cubicBezTo>
                          <a:cubicBezTo>
                            <a:pt x="209" y="884"/>
                            <a:pt x="209" y="885"/>
                            <a:pt x="209" y="886"/>
                          </a:cubicBezTo>
                          <a:cubicBezTo>
                            <a:pt x="209" y="887"/>
                            <a:pt x="209" y="888"/>
                            <a:pt x="209" y="888"/>
                          </a:cubicBezTo>
                          <a:cubicBezTo>
                            <a:pt x="209" y="889"/>
                            <a:pt x="210" y="890"/>
                            <a:pt x="210" y="891"/>
                          </a:cubicBezTo>
                          <a:cubicBezTo>
                            <a:pt x="210" y="892"/>
                            <a:pt x="210" y="892"/>
                            <a:pt x="210" y="893"/>
                          </a:cubicBezTo>
                          <a:cubicBezTo>
                            <a:pt x="210" y="894"/>
                            <a:pt x="210" y="895"/>
                            <a:pt x="210" y="896"/>
                          </a:cubicBezTo>
                          <a:cubicBezTo>
                            <a:pt x="211" y="896"/>
                            <a:pt x="211" y="897"/>
                            <a:pt x="211" y="898"/>
                          </a:cubicBezTo>
                          <a:cubicBezTo>
                            <a:pt x="211" y="899"/>
                            <a:pt x="211" y="900"/>
                            <a:pt x="211" y="901"/>
                          </a:cubicBezTo>
                          <a:cubicBezTo>
                            <a:pt x="211" y="902"/>
                            <a:pt x="211" y="903"/>
                            <a:pt x="212" y="903"/>
                          </a:cubicBezTo>
                          <a:cubicBezTo>
                            <a:pt x="212" y="904"/>
                            <a:pt x="212" y="904"/>
                            <a:pt x="212" y="905"/>
                          </a:cubicBezTo>
                          <a:cubicBezTo>
                            <a:pt x="212" y="906"/>
                            <a:pt x="212" y="907"/>
                            <a:pt x="212" y="907"/>
                          </a:cubicBezTo>
                          <a:cubicBezTo>
                            <a:pt x="212" y="908"/>
                            <a:pt x="212" y="909"/>
                            <a:pt x="213" y="910"/>
                          </a:cubicBezTo>
                          <a:cubicBezTo>
                            <a:pt x="213" y="911"/>
                            <a:pt x="213" y="912"/>
                            <a:pt x="213" y="912"/>
                          </a:cubicBezTo>
                          <a:cubicBezTo>
                            <a:pt x="213" y="913"/>
                            <a:pt x="213" y="914"/>
                            <a:pt x="213" y="914"/>
                          </a:cubicBezTo>
                          <a:cubicBezTo>
                            <a:pt x="213" y="915"/>
                            <a:pt x="214" y="916"/>
                            <a:pt x="214" y="917"/>
                          </a:cubicBezTo>
                          <a:cubicBezTo>
                            <a:pt x="214" y="917"/>
                            <a:pt x="214" y="918"/>
                            <a:pt x="214" y="919"/>
                          </a:cubicBezTo>
                          <a:cubicBezTo>
                            <a:pt x="214" y="920"/>
                            <a:pt x="214" y="920"/>
                            <a:pt x="214" y="921"/>
                          </a:cubicBezTo>
                          <a:cubicBezTo>
                            <a:pt x="215" y="922"/>
                            <a:pt x="215" y="923"/>
                            <a:pt x="215" y="923"/>
                          </a:cubicBezTo>
                          <a:cubicBezTo>
                            <a:pt x="215" y="924"/>
                            <a:pt x="215" y="925"/>
                            <a:pt x="215" y="925"/>
                          </a:cubicBezTo>
                          <a:cubicBezTo>
                            <a:pt x="215" y="926"/>
                            <a:pt x="215" y="926"/>
                            <a:pt x="216" y="927"/>
                          </a:cubicBezTo>
                          <a:cubicBezTo>
                            <a:pt x="216" y="928"/>
                            <a:pt x="216" y="929"/>
                            <a:pt x="216" y="930"/>
                          </a:cubicBezTo>
                          <a:cubicBezTo>
                            <a:pt x="216" y="931"/>
                            <a:pt x="216" y="931"/>
                            <a:pt x="216" y="932"/>
                          </a:cubicBezTo>
                          <a:cubicBezTo>
                            <a:pt x="216" y="933"/>
                            <a:pt x="217" y="933"/>
                            <a:pt x="217" y="934"/>
                          </a:cubicBezTo>
                          <a:cubicBezTo>
                            <a:pt x="217" y="935"/>
                            <a:pt x="217" y="935"/>
                            <a:pt x="217" y="936"/>
                          </a:cubicBezTo>
                          <a:cubicBezTo>
                            <a:pt x="217" y="937"/>
                            <a:pt x="217" y="938"/>
                            <a:pt x="217" y="939"/>
                          </a:cubicBezTo>
                          <a:cubicBezTo>
                            <a:pt x="218" y="940"/>
                            <a:pt x="218" y="940"/>
                            <a:pt x="218" y="941"/>
                          </a:cubicBezTo>
                          <a:cubicBezTo>
                            <a:pt x="218" y="942"/>
                            <a:pt x="218" y="943"/>
                            <a:pt x="218" y="943"/>
                          </a:cubicBezTo>
                          <a:cubicBezTo>
                            <a:pt x="218" y="944"/>
                            <a:pt x="218" y="944"/>
                            <a:pt x="218" y="945"/>
                          </a:cubicBezTo>
                          <a:cubicBezTo>
                            <a:pt x="219" y="945"/>
                            <a:pt x="219" y="946"/>
                            <a:pt x="219" y="947"/>
                          </a:cubicBezTo>
                          <a:cubicBezTo>
                            <a:pt x="219" y="948"/>
                            <a:pt x="219" y="949"/>
                            <a:pt x="219" y="949"/>
                          </a:cubicBezTo>
                          <a:cubicBezTo>
                            <a:pt x="219" y="950"/>
                            <a:pt x="219" y="951"/>
                            <a:pt x="220" y="951"/>
                          </a:cubicBezTo>
                          <a:cubicBezTo>
                            <a:pt x="220" y="952"/>
                            <a:pt x="220" y="952"/>
                            <a:pt x="220" y="953"/>
                          </a:cubicBezTo>
                          <a:cubicBezTo>
                            <a:pt x="220" y="953"/>
                            <a:pt x="220" y="954"/>
                            <a:pt x="220" y="955"/>
                          </a:cubicBezTo>
                          <a:cubicBezTo>
                            <a:pt x="220" y="955"/>
                            <a:pt x="221" y="956"/>
                            <a:pt x="221" y="957"/>
                          </a:cubicBezTo>
                          <a:cubicBezTo>
                            <a:pt x="221" y="957"/>
                            <a:pt x="221" y="958"/>
                            <a:pt x="221" y="959"/>
                          </a:cubicBezTo>
                          <a:cubicBezTo>
                            <a:pt x="221" y="959"/>
                            <a:pt x="221" y="960"/>
                            <a:pt x="221" y="961"/>
                          </a:cubicBezTo>
                          <a:cubicBezTo>
                            <a:pt x="222" y="962"/>
                            <a:pt x="222" y="962"/>
                            <a:pt x="222" y="963"/>
                          </a:cubicBezTo>
                          <a:cubicBezTo>
                            <a:pt x="222" y="964"/>
                            <a:pt x="222" y="964"/>
                            <a:pt x="222" y="965"/>
                          </a:cubicBezTo>
                          <a:cubicBezTo>
                            <a:pt x="222" y="965"/>
                            <a:pt x="222" y="966"/>
                            <a:pt x="223" y="966"/>
                          </a:cubicBezTo>
                          <a:cubicBezTo>
                            <a:pt x="223" y="967"/>
                            <a:pt x="223" y="968"/>
                            <a:pt x="223" y="969"/>
                          </a:cubicBezTo>
                          <a:cubicBezTo>
                            <a:pt x="223" y="969"/>
                            <a:pt x="223" y="970"/>
                            <a:pt x="223" y="970"/>
                          </a:cubicBezTo>
                          <a:cubicBezTo>
                            <a:pt x="223" y="971"/>
                            <a:pt x="224" y="972"/>
                            <a:pt x="224" y="972"/>
                          </a:cubicBezTo>
                          <a:cubicBezTo>
                            <a:pt x="224" y="973"/>
                            <a:pt x="224" y="973"/>
                            <a:pt x="224" y="974"/>
                          </a:cubicBezTo>
                          <a:cubicBezTo>
                            <a:pt x="224" y="974"/>
                            <a:pt x="224" y="975"/>
                            <a:pt x="224" y="976"/>
                          </a:cubicBezTo>
                          <a:cubicBezTo>
                            <a:pt x="224" y="977"/>
                            <a:pt x="225" y="977"/>
                            <a:pt x="225" y="978"/>
                          </a:cubicBezTo>
                          <a:cubicBezTo>
                            <a:pt x="225" y="978"/>
                            <a:pt x="225" y="979"/>
                            <a:pt x="225" y="980"/>
                          </a:cubicBezTo>
                          <a:cubicBezTo>
                            <a:pt x="225" y="980"/>
                            <a:pt x="225" y="981"/>
                            <a:pt x="225" y="981"/>
                          </a:cubicBezTo>
                          <a:cubicBezTo>
                            <a:pt x="226" y="982"/>
                            <a:pt x="226" y="982"/>
                            <a:pt x="226" y="983"/>
                          </a:cubicBezTo>
                          <a:cubicBezTo>
                            <a:pt x="226" y="983"/>
                            <a:pt x="226" y="984"/>
                            <a:pt x="226" y="984"/>
                          </a:cubicBezTo>
                          <a:cubicBezTo>
                            <a:pt x="226" y="985"/>
                            <a:pt x="226" y="985"/>
                            <a:pt x="227" y="986"/>
                          </a:cubicBezTo>
                          <a:cubicBezTo>
                            <a:pt x="227" y="987"/>
                            <a:pt x="227" y="988"/>
                            <a:pt x="227" y="988"/>
                          </a:cubicBezTo>
                          <a:cubicBezTo>
                            <a:pt x="227" y="989"/>
                            <a:pt x="227" y="989"/>
                            <a:pt x="227" y="990"/>
                          </a:cubicBezTo>
                          <a:cubicBezTo>
                            <a:pt x="227" y="990"/>
                            <a:pt x="228" y="991"/>
                            <a:pt x="228" y="991"/>
                          </a:cubicBezTo>
                          <a:cubicBezTo>
                            <a:pt x="228" y="992"/>
                            <a:pt x="228" y="992"/>
                            <a:pt x="228" y="993"/>
                          </a:cubicBezTo>
                          <a:cubicBezTo>
                            <a:pt x="228" y="993"/>
                            <a:pt x="228" y="994"/>
                            <a:pt x="228" y="994"/>
                          </a:cubicBezTo>
                          <a:cubicBezTo>
                            <a:pt x="229" y="995"/>
                            <a:pt x="229" y="996"/>
                            <a:pt x="229" y="996"/>
                          </a:cubicBezTo>
                          <a:cubicBezTo>
                            <a:pt x="229" y="997"/>
                            <a:pt x="229" y="997"/>
                            <a:pt x="229" y="997"/>
                          </a:cubicBezTo>
                          <a:cubicBezTo>
                            <a:pt x="229" y="998"/>
                            <a:pt x="229" y="999"/>
                            <a:pt x="230" y="999"/>
                          </a:cubicBezTo>
                          <a:cubicBezTo>
                            <a:pt x="230" y="1000"/>
                            <a:pt x="230" y="1000"/>
                            <a:pt x="230" y="1000"/>
                          </a:cubicBezTo>
                          <a:cubicBezTo>
                            <a:pt x="230" y="1001"/>
                            <a:pt x="230" y="1002"/>
                            <a:pt x="230" y="1002"/>
                          </a:cubicBezTo>
                          <a:cubicBezTo>
                            <a:pt x="230" y="1003"/>
                            <a:pt x="231" y="1003"/>
                            <a:pt x="231" y="1004"/>
                          </a:cubicBezTo>
                          <a:cubicBezTo>
                            <a:pt x="231" y="1005"/>
                            <a:pt x="231" y="1005"/>
                            <a:pt x="231" y="1006"/>
                          </a:cubicBezTo>
                          <a:cubicBezTo>
                            <a:pt x="231" y="1006"/>
                            <a:pt x="231" y="1006"/>
                            <a:pt x="231" y="1007"/>
                          </a:cubicBezTo>
                          <a:cubicBezTo>
                            <a:pt x="231" y="1007"/>
                            <a:pt x="232" y="1008"/>
                            <a:pt x="232" y="1008"/>
                          </a:cubicBezTo>
                          <a:cubicBezTo>
                            <a:pt x="232" y="1009"/>
                            <a:pt x="232" y="1010"/>
                            <a:pt x="232" y="1010"/>
                          </a:cubicBezTo>
                          <a:cubicBezTo>
                            <a:pt x="232" y="1011"/>
                            <a:pt x="232" y="1011"/>
                            <a:pt x="232" y="1011"/>
                          </a:cubicBezTo>
                          <a:cubicBezTo>
                            <a:pt x="233" y="1012"/>
                            <a:pt x="233" y="1012"/>
                            <a:pt x="233" y="1013"/>
                          </a:cubicBezTo>
                          <a:cubicBezTo>
                            <a:pt x="233" y="1013"/>
                            <a:pt x="233" y="1014"/>
                            <a:pt x="233" y="1015"/>
                          </a:cubicBezTo>
                          <a:cubicBezTo>
                            <a:pt x="233" y="1015"/>
                            <a:pt x="233" y="1015"/>
                            <a:pt x="234" y="1016"/>
                          </a:cubicBezTo>
                          <a:cubicBezTo>
                            <a:pt x="234" y="1016"/>
                            <a:pt x="234" y="1017"/>
                            <a:pt x="234" y="1017"/>
                          </a:cubicBezTo>
                          <a:cubicBezTo>
                            <a:pt x="234" y="1018"/>
                            <a:pt x="234" y="1018"/>
                            <a:pt x="234" y="1018"/>
                          </a:cubicBezTo>
                          <a:cubicBezTo>
                            <a:pt x="234" y="1019"/>
                            <a:pt x="235" y="1019"/>
                            <a:pt x="235" y="1020"/>
                          </a:cubicBezTo>
                          <a:cubicBezTo>
                            <a:pt x="235" y="1020"/>
                            <a:pt x="235" y="1021"/>
                            <a:pt x="235" y="1022"/>
                          </a:cubicBezTo>
                          <a:cubicBezTo>
                            <a:pt x="235" y="1022"/>
                            <a:pt x="235" y="1023"/>
                            <a:pt x="235" y="1023"/>
                          </a:cubicBezTo>
                          <a:cubicBezTo>
                            <a:pt x="236" y="1024"/>
                            <a:pt x="236" y="1024"/>
                            <a:pt x="236" y="1024"/>
                          </a:cubicBezTo>
                          <a:cubicBezTo>
                            <a:pt x="236" y="1025"/>
                            <a:pt x="236" y="1025"/>
                            <a:pt x="236" y="1026"/>
                          </a:cubicBezTo>
                          <a:cubicBezTo>
                            <a:pt x="236" y="1026"/>
                            <a:pt x="236" y="1027"/>
                            <a:pt x="237" y="1027"/>
                          </a:cubicBezTo>
                          <a:cubicBezTo>
                            <a:pt x="237" y="1028"/>
                            <a:pt x="237" y="1028"/>
                            <a:pt x="237" y="1028"/>
                          </a:cubicBezTo>
                          <a:cubicBezTo>
                            <a:pt x="237" y="1029"/>
                            <a:pt x="237" y="1029"/>
                            <a:pt x="237" y="1030"/>
                          </a:cubicBezTo>
                          <a:cubicBezTo>
                            <a:pt x="237" y="1030"/>
                            <a:pt x="237" y="1031"/>
                            <a:pt x="238" y="1031"/>
                          </a:cubicBezTo>
                          <a:cubicBezTo>
                            <a:pt x="238" y="1032"/>
                            <a:pt x="238" y="1032"/>
                            <a:pt x="238" y="1033"/>
                          </a:cubicBezTo>
                          <a:cubicBezTo>
                            <a:pt x="238" y="1033"/>
                            <a:pt x="238" y="1033"/>
                            <a:pt x="238" y="1033"/>
                          </a:cubicBezTo>
                          <a:cubicBezTo>
                            <a:pt x="238" y="1034"/>
                            <a:pt x="239" y="1034"/>
                            <a:pt x="239" y="1035"/>
                          </a:cubicBezTo>
                          <a:cubicBezTo>
                            <a:pt x="239" y="1035"/>
                            <a:pt x="239" y="1036"/>
                            <a:pt x="239" y="1036"/>
                          </a:cubicBezTo>
                          <a:cubicBezTo>
                            <a:pt x="239" y="1037"/>
                            <a:pt x="239" y="1037"/>
                            <a:pt x="239" y="1037"/>
                          </a:cubicBezTo>
                          <a:cubicBezTo>
                            <a:pt x="240" y="1038"/>
                            <a:pt x="240" y="1038"/>
                            <a:pt x="240" y="1039"/>
                          </a:cubicBezTo>
                          <a:cubicBezTo>
                            <a:pt x="240" y="1039"/>
                            <a:pt x="240" y="1040"/>
                            <a:pt x="240" y="1040"/>
                          </a:cubicBezTo>
                          <a:cubicBezTo>
                            <a:pt x="240" y="1041"/>
                            <a:pt x="240" y="1041"/>
                            <a:pt x="241" y="1041"/>
                          </a:cubicBezTo>
                          <a:cubicBezTo>
                            <a:pt x="241" y="1041"/>
                            <a:pt x="241" y="1042"/>
                            <a:pt x="241" y="1043"/>
                          </a:cubicBezTo>
                          <a:cubicBezTo>
                            <a:pt x="241" y="1043"/>
                            <a:pt x="241" y="1043"/>
                            <a:pt x="241" y="1043"/>
                          </a:cubicBezTo>
                          <a:cubicBezTo>
                            <a:pt x="241" y="1044"/>
                            <a:pt x="242" y="1044"/>
                            <a:pt x="242" y="1045"/>
                          </a:cubicBezTo>
                          <a:cubicBezTo>
                            <a:pt x="242" y="1045"/>
                            <a:pt x="242" y="1045"/>
                            <a:pt x="242" y="1046"/>
                          </a:cubicBezTo>
                          <a:cubicBezTo>
                            <a:pt x="242" y="1046"/>
                            <a:pt x="242" y="1047"/>
                            <a:pt x="242" y="1047"/>
                          </a:cubicBezTo>
                          <a:cubicBezTo>
                            <a:pt x="243" y="1048"/>
                            <a:pt x="243" y="1049"/>
                            <a:pt x="243" y="1049"/>
                          </a:cubicBezTo>
                          <a:cubicBezTo>
                            <a:pt x="243" y="1049"/>
                            <a:pt x="243" y="1049"/>
                            <a:pt x="243" y="1049"/>
                          </a:cubicBezTo>
                          <a:cubicBezTo>
                            <a:pt x="243" y="1050"/>
                            <a:pt x="243" y="1051"/>
                            <a:pt x="243" y="1051"/>
                          </a:cubicBezTo>
                          <a:cubicBezTo>
                            <a:pt x="244" y="1052"/>
                            <a:pt x="244" y="1052"/>
                            <a:pt x="244" y="1052"/>
                          </a:cubicBezTo>
                          <a:cubicBezTo>
                            <a:pt x="244" y="1052"/>
                            <a:pt x="244" y="1053"/>
                            <a:pt x="244" y="1053"/>
                          </a:cubicBezTo>
                          <a:cubicBezTo>
                            <a:pt x="244" y="1054"/>
                            <a:pt x="244" y="1054"/>
                            <a:pt x="245" y="1054"/>
                          </a:cubicBezTo>
                          <a:cubicBezTo>
                            <a:pt x="245" y="1054"/>
                            <a:pt x="245" y="1055"/>
                            <a:pt x="245" y="1055"/>
                          </a:cubicBezTo>
                          <a:cubicBezTo>
                            <a:pt x="245" y="1056"/>
                            <a:pt x="245" y="1056"/>
                            <a:pt x="245" y="1057"/>
                          </a:cubicBezTo>
                          <a:cubicBezTo>
                            <a:pt x="245" y="1057"/>
                            <a:pt x="246" y="1057"/>
                            <a:pt x="246" y="1057"/>
                          </a:cubicBezTo>
                          <a:cubicBezTo>
                            <a:pt x="246" y="1057"/>
                            <a:pt x="246" y="1058"/>
                            <a:pt x="246" y="1058"/>
                          </a:cubicBezTo>
                          <a:cubicBezTo>
                            <a:pt x="246" y="1059"/>
                            <a:pt x="246" y="1059"/>
                            <a:pt x="246" y="1060"/>
                          </a:cubicBezTo>
                          <a:cubicBezTo>
                            <a:pt x="247" y="1060"/>
                            <a:pt x="247" y="1060"/>
                            <a:pt x="247" y="1061"/>
                          </a:cubicBezTo>
                          <a:cubicBezTo>
                            <a:pt x="247" y="1061"/>
                            <a:pt x="247" y="1062"/>
                            <a:pt x="247" y="1062"/>
                          </a:cubicBezTo>
                          <a:cubicBezTo>
                            <a:pt x="247" y="1062"/>
                            <a:pt x="247" y="1062"/>
                            <a:pt x="248" y="1063"/>
                          </a:cubicBezTo>
                          <a:cubicBezTo>
                            <a:pt x="248" y="1063"/>
                            <a:pt x="248" y="1064"/>
                            <a:pt x="248" y="1064"/>
                          </a:cubicBezTo>
                          <a:cubicBezTo>
                            <a:pt x="248" y="1064"/>
                            <a:pt x="248" y="1065"/>
                            <a:pt x="248" y="1065"/>
                          </a:cubicBezTo>
                          <a:cubicBezTo>
                            <a:pt x="248" y="1065"/>
                            <a:pt x="249" y="1066"/>
                            <a:pt x="249" y="1066"/>
                          </a:cubicBezTo>
                          <a:cubicBezTo>
                            <a:pt x="249" y="1066"/>
                            <a:pt x="249" y="1067"/>
                            <a:pt x="249" y="1067"/>
                          </a:cubicBezTo>
                          <a:cubicBezTo>
                            <a:pt x="249" y="1067"/>
                            <a:pt x="249" y="1067"/>
                            <a:pt x="249" y="1068"/>
                          </a:cubicBezTo>
                          <a:cubicBezTo>
                            <a:pt x="249" y="1068"/>
                            <a:pt x="250" y="1068"/>
                            <a:pt x="250" y="1069"/>
                          </a:cubicBezTo>
                          <a:cubicBezTo>
                            <a:pt x="250" y="1069"/>
                            <a:pt x="250" y="1070"/>
                            <a:pt x="250" y="1070"/>
                          </a:cubicBezTo>
                          <a:cubicBezTo>
                            <a:pt x="250" y="1071"/>
                            <a:pt x="250" y="1071"/>
                            <a:pt x="250" y="1071"/>
                          </a:cubicBezTo>
                          <a:cubicBezTo>
                            <a:pt x="251" y="1071"/>
                            <a:pt x="251" y="1071"/>
                            <a:pt x="251" y="1072"/>
                          </a:cubicBezTo>
                          <a:cubicBezTo>
                            <a:pt x="251" y="1072"/>
                            <a:pt x="251" y="1072"/>
                            <a:pt x="251" y="1073"/>
                          </a:cubicBezTo>
                          <a:cubicBezTo>
                            <a:pt x="251" y="1073"/>
                            <a:pt x="251" y="1074"/>
                            <a:pt x="252" y="1074"/>
                          </a:cubicBezTo>
                          <a:cubicBezTo>
                            <a:pt x="252" y="1074"/>
                            <a:pt x="252" y="1074"/>
                            <a:pt x="252" y="1075"/>
                          </a:cubicBezTo>
                          <a:cubicBezTo>
                            <a:pt x="252" y="1075"/>
                            <a:pt x="252" y="1076"/>
                            <a:pt x="252" y="1076"/>
                          </a:cubicBezTo>
                          <a:cubicBezTo>
                            <a:pt x="252" y="1076"/>
                            <a:pt x="253" y="1077"/>
                            <a:pt x="253" y="1077"/>
                          </a:cubicBezTo>
                          <a:cubicBezTo>
                            <a:pt x="253" y="1077"/>
                            <a:pt x="253" y="1078"/>
                            <a:pt x="253" y="1078"/>
                          </a:cubicBezTo>
                          <a:cubicBezTo>
                            <a:pt x="253" y="1078"/>
                            <a:pt x="253" y="1078"/>
                            <a:pt x="253" y="1079"/>
                          </a:cubicBezTo>
                          <a:cubicBezTo>
                            <a:pt x="254" y="1079"/>
                            <a:pt x="254" y="1079"/>
                            <a:pt x="254" y="1080"/>
                          </a:cubicBezTo>
                          <a:cubicBezTo>
                            <a:pt x="254" y="1080"/>
                            <a:pt x="254" y="1080"/>
                            <a:pt x="254" y="1080"/>
                          </a:cubicBezTo>
                          <a:cubicBezTo>
                            <a:pt x="254" y="1081"/>
                            <a:pt x="254" y="1081"/>
                            <a:pt x="255" y="1081"/>
                          </a:cubicBezTo>
                          <a:cubicBezTo>
                            <a:pt x="255" y="1082"/>
                            <a:pt x="255" y="1082"/>
                            <a:pt x="255" y="1082"/>
                          </a:cubicBezTo>
                          <a:cubicBezTo>
                            <a:pt x="255" y="1083"/>
                            <a:pt x="255" y="1083"/>
                            <a:pt x="255" y="1083"/>
                          </a:cubicBezTo>
                          <a:cubicBezTo>
                            <a:pt x="255" y="1084"/>
                            <a:pt x="256" y="1084"/>
                            <a:pt x="256" y="1084"/>
                          </a:cubicBezTo>
                          <a:cubicBezTo>
                            <a:pt x="256" y="1085"/>
                            <a:pt x="256" y="1085"/>
                            <a:pt x="256" y="1085"/>
                          </a:cubicBezTo>
                          <a:cubicBezTo>
                            <a:pt x="256" y="1085"/>
                            <a:pt x="256" y="1086"/>
                            <a:pt x="256" y="1086"/>
                          </a:cubicBezTo>
                          <a:cubicBezTo>
                            <a:pt x="256" y="1086"/>
                            <a:pt x="257" y="1086"/>
                            <a:pt x="257" y="1087"/>
                          </a:cubicBezTo>
                          <a:cubicBezTo>
                            <a:pt x="257" y="1087"/>
                            <a:pt x="257" y="1088"/>
                            <a:pt x="257" y="1088"/>
                          </a:cubicBezTo>
                          <a:cubicBezTo>
                            <a:pt x="257" y="1088"/>
                            <a:pt x="257" y="1088"/>
                            <a:pt x="257" y="1088"/>
                          </a:cubicBezTo>
                          <a:cubicBezTo>
                            <a:pt x="258" y="1089"/>
                            <a:pt x="258" y="1089"/>
                            <a:pt x="258" y="1089"/>
                          </a:cubicBezTo>
                          <a:cubicBezTo>
                            <a:pt x="258" y="1090"/>
                            <a:pt x="258" y="1090"/>
                            <a:pt x="258" y="1090"/>
                          </a:cubicBezTo>
                          <a:cubicBezTo>
                            <a:pt x="258" y="1091"/>
                            <a:pt x="258" y="1091"/>
                            <a:pt x="259" y="1091"/>
                          </a:cubicBezTo>
                          <a:cubicBezTo>
                            <a:pt x="259" y="1091"/>
                            <a:pt x="259" y="1092"/>
                            <a:pt x="259" y="1092"/>
                          </a:cubicBezTo>
                          <a:cubicBezTo>
                            <a:pt x="259" y="1092"/>
                            <a:pt x="259" y="1093"/>
                            <a:pt x="259" y="1093"/>
                          </a:cubicBezTo>
                          <a:cubicBezTo>
                            <a:pt x="259" y="1093"/>
                            <a:pt x="260" y="1093"/>
                            <a:pt x="260" y="1093"/>
                          </a:cubicBezTo>
                          <a:cubicBezTo>
                            <a:pt x="260" y="1093"/>
                            <a:pt x="260" y="1094"/>
                            <a:pt x="260" y="1094"/>
                          </a:cubicBezTo>
                          <a:cubicBezTo>
                            <a:pt x="260" y="1094"/>
                            <a:pt x="260" y="1095"/>
                            <a:pt x="260" y="1096"/>
                          </a:cubicBezTo>
                          <a:cubicBezTo>
                            <a:pt x="261" y="1096"/>
                            <a:pt x="261" y="1096"/>
                            <a:pt x="261" y="1096"/>
                          </a:cubicBezTo>
                          <a:cubicBezTo>
                            <a:pt x="261" y="1096"/>
                            <a:pt x="261" y="1097"/>
                            <a:pt x="261" y="1097"/>
                          </a:cubicBezTo>
                          <a:cubicBezTo>
                            <a:pt x="261" y="1097"/>
                            <a:pt x="261" y="1098"/>
                            <a:pt x="262" y="1098"/>
                          </a:cubicBezTo>
                          <a:cubicBezTo>
                            <a:pt x="262" y="1098"/>
                            <a:pt x="262" y="1099"/>
                            <a:pt x="262" y="1099"/>
                          </a:cubicBezTo>
                          <a:cubicBezTo>
                            <a:pt x="262" y="1099"/>
                            <a:pt x="262" y="1099"/>
                            <a:pt x="262" y="1100"/>
                          </a:cubicBezTo>
                          <a:cubicBezTo>
                            <a:pt x="262" y="1100"/>
                            <a:pt x="262" y="1100"/>
                            <a:pt x="263" y="1100"/>
                          </a:cubicBezTo>
                          <a:cubicBezTo>
                            <a:pt x="263" y="1100"/>
                            <a:pt x="263" y="1101"/>
                            <a:pt x="263" y="1101"/>
                          </a:cubicBezTo>
                          <a:cubicBezTo>
                            <a:pt x="263" y="1101"/>
                            <a:pt x="263" y="1101"/>
                            <a:pt x="263" y="1101"/>
                          </a:cubicBezTo>
                          <a:cubicBezTo>
                            <a:pt x="263" y="1102"/>
                            <a:pt x="264" y="1102"/>
                            <a:pt x="264" y="1102"/>
                          </a:cubicBezTo>
                          <a:cubicBezTo>
                            <a:pt x="264" y="1103"/>
                            <a:pt x="264" y="1103"/>
                            <a:pt x="264" y="1103"/>
                          </a:cubicBezTo>
                          <a:cubicBezTo>
                            <a:pt x="264" y="1103"/>
                            <a:pt x="264" y="1103"/>
                            <a:pt x="264" y="1104"/>
                          </a:cubicBezTo>
                          <a:cubicBezTo>
                            <a:pt x="265" y="1104"/>
                            <a:pt x="265" y="1104"/>
                            <a:pt x="265" y="1104"/>
                          </a:cubicBezTo>
                          <a:cubicBezTo>
                            <a:pt x="265" y="1105"/>
                            <a:pt x="265" y="1105"/>
                            <a:pt x="265" y="1105"/>
                          </a:cubicBezTo>
                          <a:cubicBezTo>
                            <a:pt x="265" y="1106"/>
                            <a:pt x="265" y="1106"/>
                            <a:pt x="266" y="1106"/>
                          </a:cubicBezTo>
                          <a:cubicBezTo>
                            <a:pt x="266" y="1106"/>
                            <a:pt x="266" y="1106"/>
                            <a:pt x="266" y="1107"/>
                          </a:cubicBezTo>
                          <a:cubicBezTo>
                            <a:pt x="266" y="1107"/>
                            <a:pt x="266" y="1107"/>
                            <a:pt x="266" y="1108"/>
                          </a:cubicBezTo>
                          <a:cubicBezTo>
                            <a:pt x="266" y="1108"/>
                            <a:pt x="267" y="1108"/>
                            <a:pt x="267" y="1108"/>
                          </a:cubicBezTo>
                          <a:cubicBezTo>
                            <a:pt x="267" y="1108"/>
                            <a:pt x="267" y="1109"/>
                            <a:pt x="267" y="1109"/>
                          </a:cubicBezTo>
                          <a:cubicBezTo>
                            <a:pt x="267" y="1109"/>
                            <a:pt x="267" y="1109"/>
                            <a:pt x="267" y="1109"/>
                          </a:cubicBezTo>
                          <a:cubicBezTo>
                            <a:pt x="268" y="1110"/>
                            <a:pt x="268" y="1110"/>
                            <a:pt x="268" y="1110"/>
                          </a:cubicBezTo>
                          <a:cubicBezTo>
                            <a:pt x="268" y="1111"/>
                            <a:pt x="268" y="1111"/>
                            <a:pt x="268" y="1111"/>
                          </a:cubicBezTo>
                          <a:cubicBezTo>
                            <a:pt x="268" y="1112"/>
                            <a:pt x="268" y="1112"/>
                            <a:pt x="268" y="1112"/>
                          </a:cubicBezTo>
                          <a:cubicBezTo>
                            <a:pt x="269" y="1112"/>
                            <a:pt x="269" y="1112"/>
                            <a:pt x="269" y="1113"/>
                          </a:cubicBezTo>
                          <a:cubicBezTo>
                            <a:pt x="269" y="1113"/>
                            <a:pt x="269" y="1113"/>
                            <a:pt x="269" y="1113"/>
                          </a:cubicBezTo>
                          <a:cubicBezTo>
                            <a:pt x="269" y="1113"/>
                            <a:pt x="269" y="1114"/>
                            <a:pt x="270" y="1114"/>
                          </a:cubicBezTo>
                          <a:cubicBezTo>
                            <a:pt x="270" y="1115"/>
                            <a:pt x="270" y="1114"/>
                            <a:pt x="270" y="1114"/>
                          </a:cubicBezTo>
                          <a:cubicBezTo>
                            <a:pt x="270" y="1114"/>
                            <a:pt x="270" y="1115"/>
                            <a:pt x="270" y="1115"/>
                          </a:cubicBezTo>
                          <a:cubicBezTo>
                            <a:pt x="270" y="1116"/>
                            <a:pt x="271" y="1116"/>
                            <a:pt x="271" y="1116"/>
                          </a:cubicBezTo>
                          <a:cubicBezTo>
                            <a:pt x="271" y="1116"/>
                            <a:pt x="271" y="1116"/>
                            <a:pt x="271" y="1116"/>
                          </a:cubicBezTo>
                          <a:cubicBezTo>
                            <a:pt x="271" y="1117"/>
                            <a:pt x="271" y="1117"/>
                            <a:pt x="271" y="1118"/>
                          </a:cubicBezTo>
                          <a:cubicBezTo>
                            <a:pt x="272" y="1118"/>
                            <a:pt x="272" y="1118"/>
                            <a:pt x="272" y="1118"/>
                          </a:cubicBezTo>
                          <a:cubicBezTo>
                            <a:pt x="272" y="1118"/>
                            <a:pt x="272" y="1119"/>
                            <a:pt x="272" y="1119"/>
                          </a:cubicBezTo>
                          <a:cubicBezTo>
                            <a:pt x="272" y="1119"/>
                            <a:pt x="272" y="1119"/>
                            <a:pt x="273" y="1120"/>
                          </a:cubicBezTo>
                          <a:cubicBezTo>
                            <a:pt x="273" y="1120"/>
                            <a:pt x="273" y="1120"/>
                            <a:pt x="273" y="1120"/>
                          </a:cubicBezTo>
                          <a:cubicBezTo>
                            <a:pt x="273" y="1120"/>
                            <a:pt x="273" y="1120"/>
                            <a:pt x="273" y="1121"/>
                          </a:cubicBezTo>
                          <a:cubicBezTo>
                            <a:pt x="273" y="1121"/>
                            <a:pt x="274" y="1121"/>
                            <a:pt x="274" y="1121"/>
                          </a:cubicBezTo>
                          <a:cubicBezTo>
                            <a:pt x="274" y="1121"/>
                            <a:pt x="274" y="1122"/>
                            <a:pt x="274" y="1122"/>
                          </a:cubicBezTo>
                          <a:cubicBezTo>
                            <a:pt x="274" y="1122"/>
                            <a:pt x="274" y="1122"/>
                            <a:pt x="274" y="1122"/>
                          </a:cubicBezTo>
                          <a:cubicBezTo>
                            <a:pt x="275" y="1123"/>
                            <a:pt x="275" y="1123"/>
                            <a:pt x="275" y="1123"/>
                          </a:cubicBezTo>
                          <a:cubicBezTo>
                            <a:pt x="275" y="1123"/>
                            <a:pt x="275" y="1124"/>
                            <a:pt x="275" y="1124"/>
                          </a:cubicBezTo>
                          <a:cubicBezTo>
                            <a:pt x="275" y="1124"/>
                            <a:pt x="275" y="1124"/>
                            <a:pt x="275" y="1124"/>
                          </a:cubicBezTo>
                          <a:cubicBezTo>
                            <a:pt x="276" y="1125"/>
                            <a:pt x="276" y="1125"/>
                            <a:pt x="276" y="1125"/>
                          </a:cubicBezTo>
                          <a:cubicBezTo>
                            <a:pt x="276" y="1125"/>
                            <a:pt x="276" y="1126"/>
                            <a:pt x="276" y="1126"/>
                          </a:cubicBezTo>
                          <a:cubicBezTo>
                            <a:pt x="276" y="1126"/>
                            <a:pt x="276" y="1126"/>
                            <a:pt x="277" y="1126"/>
                          </a:cubicBezTo>
                          <a:cubicBezTo>
                            <a:pt x="277" y="1126"/>
                            <a:pt x="277" y="1127"/>
                            <a:pt x="277" y="1127"/>
                          </a:cubicBezTo>
                          <a:cubicBezTo>
                            <a:pt x="277" y="1127"/>
                            <a:pt x="277" y="1127"/>
                            <a:pt x="277" y="1128"/>
                          </a:cubicBezTo>
                          <a:cubicBezTo>
                            <a:pt x="277" y="1128"/>
                            <a:pt x="278" y="1128"/>
                            <a:pt x="278" y="1128"/>
                          </a:cubicBezTo>
                          <a:cubicBezTo>
                            <a:pt x="278" y="1128"/>
                            <a:pt x="278" y="1128"/>
                            <a:pt x="278" y="1129"/>
                          </a:cubicBezTo>
                          <a:cubicBezTo>
                            <a:pt x="278" y="1129"/>
                            <a:pt x="278" y="1129"/>
                            <a:pt x="278" y="1130"/>
                          </a:cubicBezTo>
                          <a:cubicBezTo>
                            <a:pt x="279" y="1130"/>
                            <a:pt x="279" y="1130"/>
                            <a:pt x="279" y="1130"/>
                          </a:cubicBezTo>
                          <a:cubicBezTo>
                            <a:pt x="279" y="1130"/>
                            <a:pt x="279" y="1130"/>
                            <a:pt x="279" y="1130"/>
                          </a:cubicBezTo>
                          <a:cubicBezTo>
                            <a:pt x="279" y="1130"/>
                            <a:pt x="279" y="1131"/>
                            <a:pt x="280" y="1131"/>
                          </a:cubicBezTo>
                          <a:cubicBezTo>
                            <a:pt x="280" y="1131"/>
                            <a:pt x="280" y="1131"/>
                            <a:pt x="280" y="1131"/>
                          </a:cubicBezTo>
                          <a:cubicBezTo>
                            <a:pt x="280" y="1132"/>
                            <a:pt x="280" y="1132"/>
                            <a:pt x="280" y="1132"/>
                          </a:cubicBezTo>
                          <a:cubicBezTo>
                            <a:pt x="280" y="1133"/>
                            <a:pt x="281" y="1133"/>
                            <a:pt x="281" y="1133"/>
                          </a:cubicBezTo>
                          <a:cubicBezTo>
                            <a:pt x="281" y="1133"/>
                            <a:pt x="281" y="1133"/>
                            <a:pt x="281" y="1134"/>
                          </a:cubicBezTo>
                          <a:cubicBezTo>
                            <a:pt x="281" y="1134"/>
                            <a:pt x="281" y="1134"/>
                            <a:pt x="281" y="1134"/>
                          </a:cubicBezTo>
                          <a:cubicBezTo>
                            <a:pt x="281" y="1134"/>
                            <a:pt x="282" y="1134"/>
                            <a:pt x="282" y="1134"/>
                          </a:cubicBezTo>
                          <a:cubicBezTo>
                            <a:pt x="282" y="1134"/>
                            <a:pt x="282" y="1135"/>
                            <a:pt x="282" y="1135"/>
                          </a:cubicBezTo>
                          <a:cubicBezTo>
                            <a:pt x="282" y="1135"/>
                            <a:pt x="282" y="1135"/>
                            <a:pt x="282" y="1136"/>
                          </a:cubicBezTo>
                          <a:cubicBezTo>
                            <a:pt x="283" y="1136"/>
                            <a:pt x="283" y="1136"/>
                            <a:pt x="283" y="1136"/>
                          </a:cubicBezTo>
                          <a:cubicBezTo>
                            <a:pt x="283" y="1136"/>
                            <a:pt x="283" y="1136"/>
                            <a:pt x="283" y="1136"/>
                          </a:cubicBezTo>
                          <a:cubicBezTo>
                            <a:pt x="283" y="1136"/>
                            <a:pt x="283" y="1137"/>
                            <a:pt x="284" y="1137"/>
                          </a:cubicBezTo>
                          <a:cubicBezTo>
                            <a:pt x="284" y="1137"/>
                            <a:pt x="284" y="1137"/>
                            <a:pt x="284" y="1138"/>
                          </a:cubicBezTo>
                          <a:cubicBezTo>
                            <a:pt x="284" y="1138"/>
                            <a:pt x="284" y="1138"/>
                            <a:pt x="284" y="1138"/>
                          </a:cubicBezTo>
                          <a:cubicBezTo>
                            <a:pt x="284" y="1138"/>
                            <a:pt x="285" y="1139"/>
                            <a:pt x="285" y="1139"/>
                          </a:cubicBezTo>
                          <a:cubicBezTo>
                            <a:pt x="285" y="1140"/>
                            <a:pt x="285" y="1140"/>
                            <a:pt x="285" y="1140"/>
                          </a:cubicBezTo>
                          <a:cubicBezTo>
                            <a:pt x="285" y="1140"/>
                            <a:pt x="285" y="1139"/>
                            <a:pt x="285" y="1140"/>
                          </a:cubicBezTo>
                          <a:cubicBezTo>
                            <a:pt x="286" y="1140"/>
                            <a:pt x="286" y="1141"/>
                            <a:pt x="286" y="1141"/>
                          </a:cubicBezTo>
                          <a:cubicBezTo>
                            <a:pt x="286" y="1141"/>
                            <a:pt x="286" y="1141"/>
                            <a:pt x="286" y="1142"/>
                          </a:cubicBezTo>
                          <a:cubicBezTo>
                            <a:pt x="286" y="1142"/>
                            <a:pt x="286" y="1142"/>
                            <a:pt x="287" y="1143"/>
                          </a:cubicBezTo>
                          <a:cubicBezTo>
                            <a:pt x="287" y="1143"/>
                            <a:pt x="287" y="1142"/>
                            <a:pt x="287" y="1142"/>
                          </a:cubicBezTo>
                          <a:cubicBezTo>
                            <a:pt x="287" y="1142"/>
                            <a:pt x="287" y="1143"/>
                            <a:pt x="287" y="1143"/>
                          </a:cubicBezTo>
                          <a:cubicBezTo>
                            <a:pt x="287" y="1144"/>
                            <a:pt x="287" y="1144"/>
                            <a:pt x="288" y="1144"/>
                          </a:cubicBezTo>
                          <a:cubicBezTo>
                            <a:pt x="288" y="1144"/>
                            <a:pt x="288" y="1144"/>
                            <a:pt x="288" y="1144"/>
                          </a:cubicBezTo>
                          <a:cubicBezTo>
                            <a:pt x="288" y="1144"/>
                            <a:pt x="288" y="1145"/>
                            <a:pt x="288" y="1145"/>
                          </a:cubicBezTo>
                          <a:cubicBezTo>
                            <a:pt x="288" y="1145"/>
                            <a:pt x="289" y="1145"/>
                            <a:pt x="289" y="1145"/>
                          </a:cubicBezTo>
                          <a:cubicBezTo>
                            <a:pt x="289" y="1146"/>
                            <a:pt x="289" y="1146"/>
                            <a:pt x="289" y="1146"/>
                          </a:cubicBezTo>
                          <a:cubicBezTo>
                            <a:pt x="289" y="1146"/>
                            <a:pt x="289" y="1146"/>
                            <a:pt x="289" y="1146"/>
                          </a:cubicBezTo>
                          <a:cubicBezTo>
                            <a:pt x="290" y="1147"/>
                            <a:pt x="290" y="1147"/>
                            <a:pt x="290" y="1147"/>
                          </a:cubicBezTo>
                          <a:cubicBezTo>
                            <a:pt x="290" y="1147"/>
                            <a:pt x="290" y="1147"/>
                            <a:pt x="290" y="1148"/>
                          </a:cubicBezTo>
                          <a:cubicBezTo>
                            <a:pt x="290" y="1148"/>
                            <a:pt x="290" y="1148"/>
                            <a:pt x="291" y="1148"/>
                          </a:cubicBezTo>
                          <a:cubicBezTo>
                            <a:pt x="291" y="1148"/>
                            <a:pt x="291" y="1148"/>
                            <a:pt x="291" y="1148"/>
                          </a:cubicBezTo>
                          <a:cubicBezTo>
                            <a:pt x="291" y="1149"/>
                            <a:pt x="291" y="1149"/>
                            <a:pt x="291" y="1149"/>
                          </a:cubicBezTo>
                          <a:cubicBezTo>
                            <a:pt x="291" y="1149"/>
                            <a:pt x="292" y="1149"/>
                            <a:pt x="292" y="1149"/>
                          </a:cubicBezTo>
                          <a:cubicBezTo>
                            <a:pt x="292" y="1150"/>
                            <a:pt x="292" y="1150"/>
                            <a:pt x="292" y="1150"/>
                          </a:cubicBezTo>
                          <a:cubicBezTo>
                            <a:pt x="292" y="1150"/>
                            <a:pt x="292" y="1150"/>
                            <a:pt x="292" y="1150"/>
                          </a:cubicBezTo>
                          <a:cubicBezTo>
                            <a:pt x="293" y="1150"/>
                            <a:pt x="293" y="1151"/>
                            <a:pt x="293" y="1151"/>
                          </a:cubicBezTo>
                          <a:cubicBezTo>
                            <a:pt x="293" y="1151"/>
                            <a:pt x="293" y="1151"/>
                            <a:pt x="293" y="1151"/>
                          </a:cubicBezTo>
                          <a:cubicBezTo>
                            <a:pt x="293" y="1152"/>
                            <a:pt x="293" y="1152"/>
                            <a:pt x="293" y="1152"/>
                          </a:cubicBezTo>
                          <a:cubicBezTo>
                            <a:pt x="294" y="1152"/>
                            <a:pt x="294" y="1152"/>
                            <a:pt x="294" y="1152"/>
                          </a:cubicBezTo>
                          <a:cubicBezTo>
                            <a:pt x="294" y="1152"/>
                            <a:pt x="294" y="1152"/>
                            <a:pt x="294" y="1152"/>
                          </a:cubicBezTo>
                          <a:cubicBezTo>
                            <a:pt x="294" y="1153"/>
                            <a:pt x="294" y="1153"/>
                            <a:pt x="295" y="1153"/>
                          </a:cubicBezTo>
                          <a:cubicBezTo>
                            <a:pt x="295" y="1154"/>
                            <a:pt x="295" y="1154"/>
                            <a:pt x="295" y="1154"/>
                          </a:cubicBezTo>
                          <a:cubicBezTo>
                            <a:pt x="295" y="1154"/>
                            <a:pt x="295" y="1154"/>
                            <a:pt x="295" y="1154"/>
                          </a:cubicBezTo>
                          <a:cubicBezTo>
                            <a:pt x="295" y="1154"/>
                            <a:pt x="296" y="1154"/>
                            <a:pt x="296" y="1154"/>
                          </a:cubicBezTo>
                          <a:cubicBezTo>
                            <a:pt x="296" y="1154"/>
                            <a:pt x="296" y="1155"/>
                            <a:pt x="296" y="1155"/>
                          </a:cubicBezTo>
                          <a:cubicBezTo>
                            <a:pt x="296" y="1155"/>
                            <a:pt x="296" y="1156"/>
                            <a:pt x="296" y="1156"/>
                          </a:cubicBezTo>
                          <a:cubicBezTo>
                            <a:pt x="297" y="1156"/>
                            <a:pt x="297" y="1156"/>
                            <a:pt x="297" y="1156"/>
                          </a:cubicBezTo>
                          <a:cubicBezTo>
                            <a:pt x="297" y="1156"/>
                            <a:pt x="297" y="1156"/>
                            <a:pt x="297" y="1156"/>
                          </a:cubicBezTo>
                          <a:cubicBezTo>
                            <a:pt x="297" y="1156"/>
                            <a:pt x="297" y="1157"/>
                            <a:pt x="298" y="1157"/>
                          </a:cubicBezTo>
                          <a:cubicBezTo>
                            <a:pt x="298" y="1157"/>
                            <a:pt x="298" y="1157"/>
                            <a:pt x="298" y="1157"/>
                          </a:cubicBezTo>
                          <a:cubicBezTo>
                            <a:pt x="298" y="1157"/>
                            <a:pt x="298" y="1157"/>
                            <a:pt x="298" y="1157"/>
                          </a:cubicBezTo>
                          <a:cubicBezTo>
                            <a:pt x="298" y="1158"/>
                            <a:pt x="299" y="1158"/>
                            <a:pt x="299" y="1158"/>
                          </a:cubicBezTo>
                          <a:cubicBezTo>
                            <a:pt x="299" y="1158"/>
                            <a:pt x="299" y="1159"/>
                            <a:pt x="299" y="1159"/>
                          </a:cubicBezTo>
                          <a:cubicBezTo>
                            <a:pt x="299" y="1159"/>
                            <a:pt x="299" y="1159"/>
                            <a:pt x="299" y="1159"/>
                          </a:cubicBezTo>
                          <a:cubicBezTo>
                            <a:pt x="300" y="1160"/>
                            <a:pt x="300" y="1160"/>
                            <a:pt x="300" y="1160"/>
                          </a:cubicBezTo>
                          <a:cubicBezTo>
                            <a:pt x="300" y="1160"/>
                            <a:pt x="300" y="1160"/>
                            <a:pt x="300" y="1160"/>
                          </a:cubicBezTo>
                          <a:cubicBezTo>
                            <a:pt x="300" y="1160"/>
                            <a:pt x="300" y="1160"/>
                            <a:pt x="300" y="1160"/>
                          </a:cubicBezTo>
                          <a:cubicBezTo>
                            <a:pt x="301" y="1160"/>
                            <a:pt x="301" y="1161"/>
                            <a:pt x="301" y="1161"/>
                          </a:cubicBezTo>
                          <a:cubicBezTo>
                            <a:pt x="301" y="1161"/>
                            <a:pt x="301" y="1161"/>
                            <a:pt x="301" y="1161"/>
                          </a:cubicBezTo>
                          <a:cubicBezTo>
                            <a:pt x="301" y="1161"/>
                            <a:pt x="301" y="1162"/>
                            <a:pt x="302" y="1162"/>
                          </a:cubicBezTo>
                          <a:cubicBezTo>
                            <a:pt x="302" y="1162"/>
                            <a:pt x="302" y="1162"/>
                            <a:pt x="302" y="1162"/>
                          </a:cubicBezTo>
                          <a:cubicBezTo>
                            <a:pt x="302" y="1163"/>
                            <a:pt x="302" y="1163"/>
                            <a:pt x="302" y="1163"/>
                          </a:cubicBezTo>
                          <a:cubicBezTo>
                            <a:pt x="302" y="1163"/>
                            <a:pt x="303" y="1163"/>
                            <a:pt x="303" y="1163"/>
                          </a:cubicBezTo>
                          <a:cubicBezTo>
                            <a:pt x="303" y="1163"/>
                            <a:pt x="303" y="1163"/>
                            <a:pt x="303" y="1164"/>
                          </a:cubicBezTo>
                          <a:cubicBezTo>
                            <a:pt x="303" y="1164"/>
                            <a:pt x="303" y="1164"/>
                            <a:pt x="303" y="1164"/>
                          </a:cubicBezTo>
                          <a:cubicBezTo>
                            <a:pt x="304" y="1165"/>
                            <a:pt x="304" y="1165"/>
                            <a:pt x="304" y="1165"/>
                          </a:cubicBezTo>
                          <a:cubicBezTo>
                            <a:pt x="304" y="1165"/>
                            <a:pt x="304" y="1165"/>
                            <a:pt x="304" y="1165"/>
                          </a:cubicBezTo>
                          <a:cubicBezTo>
                            <a:pt x="304" y="1165"/>
                            <a:pt x="304" y="1165"/>
                            <a:pt x="305" y="1165"/>
                          </a:cubicBezTo>
                          <a:cubicBezTo>
                            <a:pt x="305" y="1165"/>
                            <a:pt x="305" y="1166"/>
                            <a:pt x="305" y="1166"/>
                          </a:cubicBezTo>
                          <a:cubicBezTo>
                            <a:pt x="305" y="1166"/>
                            <a:pt x="305" y="1166"/>
                            <a:pt x="305" y="1166"/>
                          </a:cubicBezTo>
                          <a:cubicBezTo>
                            <a:pt x="305" y="1167"/>
                            <a:pt x="306" y="1167"/>
                            <a:pt x="306" y="1167"/>
                          </a:cubicBezTo>
                          <a:cubicBezTo>
                            <a:pt x="306" y="1167"/>
                            <a:pt x="306" y="1167"/>
                            <a:pt x="306" y="1167"/>
                          </a:cubicBezTo>
                          <a:cubicBezTo>
                            <a:pt x="306" y="1167"/>
                            <a:pt x="306" y="1167"/>
                            <a:pt x="306" y="1168"/>
                          </a:cubicBezTo>
                          <a:cubicBezTo>
                            <a:pt x="306" y="1168"/>
                            <a:pt x="307" y="1168"/>
                            <a:pt x="307" y="1168"/>
                          </a:cubicBezTo>
                          <a:cubicBezTo>
                            <a:pt x="307" y="1168"/>
                            <a:pt x="307" y="1168"/>
                            <a:pt x="307" y="1169"/>
                          </a:cubicBezTo>
                          <a:cubicBezTo>
                            <a:pt x="307" y="1169"/>
                            <a:pt x="307" y="1169"/>
                            <a:pt x="307" y="1169"/>
                          </a:cubicBezTo>
                          <a:cubicBezTo>
                            <a:pt x="308" y="1169"/>
                            <a:pt x="308" y="1169"/>
                            <a:pt x="308" y="1169"/>
                          </a:cubicBezTo>
                          <a:cubicBezTo>
                            <a:pt x="308" y="1169"/>
                            <a:pt x="308" y="1170"/>
                            <a:pt x="308" y="1170"/>
                          </a:cubicBezTo>
                          <a:cubicBezTo>
                            <a:pt x="308" y="1170"/>
                            <a:pt x="308" y="1170"/>
                            <a:pt x="309" y="1170"/>
                          </a:cubicBezTo>
                          <a:cubicBezTo>
                            <a:pt x="309" y="1170"/>
                            <a:pt x="309" y="1170"/>
                            <a:pt x="309" y="1170"/>
                          </a:cubicBezTo>
                          <a:cubicBezTo>
                            <a:pt x="309" y="1170"/>
                            <a:pt x="309" y="1171"/>
                            <a:pt x="309" y="1171"/>
                          </a:cubicBezTo>
                          <a:cubicBezTo>
                            <a:pt x="309" y="1171"/>
                            <a:pt x="310" y="1171"/>
                            <a:pt x="310" y="1171"/>
                          </a:cubicBezTo>
                          <a:cubicBezTo>
                            <a:pt x="310" y="1172"/>
                            <a:pt x="310" y="1172"/>
                            <a:pt x="310" y="1172"/>
                          </a:cubicBezTo>
                          <a:cubicBezTo>
                            <a:pt x="310" y="1172"/>
                            <a:pt x="310" y="1172"/>
                            <a:pt x="310" y="1172"/>
                          </a:cubicBezTo>
                          <a:cubicBezTo>
                            <a:pt x="311" y="1172"/>
                            <a:pt x="311" y="1172"/>
                            <a:pt x="311" y="1173"/>
                          </a:cubicBezTo>
                          <a:cubicBezTo>
                            <a:pt x="311" y="1173"/>
                            <a:pt x="311" y="1173"/>
                            <a:pt x="311" y="1173"/>
                          </a:cubicBezTo>
                          <a:cubicBezTo>
                            <a:pt x="311" y="1173"/>
                            <a:pt x="311" y="1173"/>
                            <a:pt x="312" y="1173"/>
                          </a:cubicBezTo>
                          <a:cubicBezTo>
                            <a:pt x="312" y="1173"/>
                            <a:pt x="312" y="1174"/>
                            <a:pt x="312" y="1174"/>
                          </a:cubicBezTo>
                          <a:cubicBezTo>
                            <a:pt x="312" y="1174"/>
                            <a:pt x="312" y="1174"/>
                            <a:pt x="312" y="1174"/>
                          </a:cubicBezTo>
                          <a:cubicBezTo>
                            <a:pt x="312" y="1174"/>
                            <a:pt x="312" y="1175"/>
                            <a:pt x="313" y="1175"/>
                          </a:cubicBezTo>
                          <a:cubicBezTo>
                            <a:pt x="313" y="1175"/>
                            <a:pt x="313" y="1175"/>
                            <a:pt x="313" y="1175"/>
                          </a:cubicBezTo>
                          <a:cubicBezTo>
                            <a:pt x="313" y="1175"/>
                            <a:pt x="313" y="1175"/>
                            <a:pt x="313" y="1175"/>
                          </a:cubicBezTo>
                          <a:cubicBezTo>
                            <a:pt x="313" y="1175"/>
                            <a:pt x="314" y="1176"/>
                            <a:pt x="314" y="1176"/>
                          </a:cubicBezTo>
                          <a:cubicBezTo>
                            <a:pt x="314" y="1176"/>
                            <a:pt x="314" y="1176"/>
                            <a:pt x="314" y="1176"/>
                          </a:cubicBezTo>
                          <a:cubicBezTo>
                            <a:pt x="314" y="1176"/>
                            <a:pt x="314" y="1176"/>
                            <a:pt x="314" y="1176"/>
                          </a:cubicBezTo>
                          <a:cubicBezTo>
                            <a:pt x="315" y="1177"/>
                            <a:pt x="315" y="1177"/>
                            <a:pt x="315" y="1177"/>
                          </a:cubicBezTo>
                          <a:cubicBezTo>
                            <a:pt x="315" y="1177"/>
                            <a:pt x="315" y="1177"/>
                            <a:pt x="315" y="1177"/>
                          </a:cubicBezTo>
                          <a:cubicBezTo>
                            <a:pt x="315" y="1177"/>
                            <a:pt x="315" y="1178"/>
                            <a:pt x="316" y="1178"/>
                          </a:cubicBezTo>
                          <a:cubicBezTo>
                            <a:pt x="316" y="1178"/>
                            <a:pt x="316" y="1178"/>
                            <a:pt x="316" y="1178"/>
                          </a:cubicBezTo>
                          <a:cubicBezTo>
                            <a:pt x="316" y="1178"/>
                            <a:pt x="316" y="1178"/>
                            <a:pt x="316" y="1179"/>
                          </a:cubicBezTo>
                          <a:cubicBezTo>
                            <a:pt x="316" y="1179"/>
                            <a:pt x="317" y="1179"/>
                            <a:pt x="317" y="1179"/>
                          </a:cubicBezTo>
                          <a:cubicBezTo>
                            <a:pt x="317" y="1179"/>
                            <a:pt x="317" y="1179"/>
                            <a:pt x="317" y="1179"/>
                          </a:cubicBezTo>
                          <a:cubicBezTo>
                            <a:pt x="317" y="1179"/>
                            <a:pt x="317" y="1179"/>
                            <a:pt x="317" y="1180"/>
                          </a:cubicBezTo>
                          <a:cubicBezTo>
                            <a:pt x="318" y="1180"/>
                            <a:pt x="318" y="1180"/>
                            <a:pt x="318" y="1180"/>
                          </a:cubicBezTo>
                          <a:cubicBezTo>
                            <a:pt x="318" y="1180"/>
                            <a:pt x="318" y="1180"/>
                            <a:pt x="318" y="1180"/>
                          </a:cubicBezTo>
                          <a:cubicBezTo>
                            <a:pt x="318" y="1180"/>
                            <a:pt x="318" y="1181"/>
                            <a:pt x="318" y="1181"/>
                          </a:cubicBezTo>
                          <a:cubicBezTo>
                            <a:pt x="319" y="1181"/>
                            <a:pt x="319" y="1181"/>
                            <a:pt x="319" y="1181"/>
                          </a:cubicBezTo>
                          <a:cubicBezTo>
                            <a:pt x="319" y="1181"/>
                            <a:pt x="319" y="1182"/>
                            <a:pt x="319" y="1182"/>
                          </a:cubicBezTo>
                          <a:cubicBezTo>
                            <a:pt x="319" y="1182"/>
                            <a:pt x="319" y="1182"/>
                            <a:pt x="320" y="1182"/>
                          </a:cubicBezTo>
                          <a:cubicBezTo>
                            <a:pt x="320" y="1182"/>
                            <a:pt x="320" y="1182"/>
                            <a:pt x="320" y="1182"/>
                          </a:cubicBezTo>
                          <a:cubicBezTo>
                            <a:pt x="320" y="1183"/>
                            <a:pt x="320" y="1182"/>
                            <a:pt x="320" y="1183"/>
                          </a:cubicBezTo>
                          <a:cubicBezTo>
                            <a:pt x="320" y="1183"/>
                            <a:pt x="321" y="1183"/>
                            <a:pt x="321" y="1183"/>
                          </a:cubicBezTo>
                          <a:cubicBezTo>
                            <a:pt x="321" y="1183"/>
                            <a:pt x="321" y="1183"/>
                            <a:pt x="321" y="1183"/>
                          </a:cubicBezTo>
                          <a:cubicBezTo>
                            <a:pt x="321" y="1183"/>
                            <a:pt x="321" y="1183"/>
                            <a:pt x="321" y="1184"/>
                          </a:cubicBezTo>
                          <a:cubicBezTo>
                            <a:pt x="322" y="1184"/>
                            <a:pt x="322" y="1184"/>
                            <a:pt x="322" y="1184"/>
                          </a:cubicBezTo>
                          <a:cubicBezTo>
                            <a:pt x="322" y="1184"/>
                            <a:pt x="322" y="1184"/>
                            <a:pt x="322" y="1184"/>
                          </a:cubicBezTo>
                          <a:cubicBezTo>
                            <a:pt x="322" y="1184"/>
                            <a:pt x="322" y="1185"/>
                            <a:pt x="323" y="1185"/>
                          </a:cubicBezTo>
                          <a:cubicBezTo>
                            <a:pt x="323" y="1185"/>
                            <a:pt x="323" y="1185"/>
                            <a:pt x="323" y="1185"/>
                          </a:cubicBezTo>
                          <a:cubicBezTo>
                            <a:pt x="323" y="1185"/>
                            <a:pt x="323" y="1186"/>
                            <a:pt x="323" y="1186"/>
                          </a:cubicBezTo>
                          <a:cubicBezTo>
                            <a:pt x="323" y="1186"/>
                            <a:pt x="324" y="1186"/>
                            <a:pt x="324" y="1186"/>
                          </a:cubicBezTo>
                          <a:cubicBezTo>
                            <a:pt x="324" y="1186"/>
                            <a:pt x="324" y="1186"/>
                            <a:pt x="324" y="1186"/>
                          </a:cubicBezTo>
                          <a:cubicBezTo>
                            <a:pt x="324" y="1186"/>
                            <a:pt x="324" y="1187"/>
                            <a:pt x="324" y="1187"/>
                          </a:cubicBezTo>
                          <a:cubicBezTo>
                            <a:pt x="325" y="1187"/>
                            <a:pt x="325" y="1187"/>
                            <a:pt x="325" y="1187"/>
                          </a:cubicBezTo>
                          <a:cubicBezTo>
                            <a:pt x="325" y="1187"/>
                            <a:pt x="325" y="1188"/>
                            <a:pt x="325" y="1188"/>
                          </a:cubicBezTo>
                          <a:cubicBezTo>
                            <a:pt x="325" y="1188"/>
                            <a:pt x="325" y="1187"/>
                            <a:pt x="325" y="1188"/>
                          </a:cubicBezTo>
                          <a:cubicBezTo>
                            <a:pt x="326" y="1188"/>
                            <a:pt x="326" y="1188"/>
                            <a:pt x="326" y="1188"/>
                          </a:cubicBezTo>
                          <a:cubicBezTo>
                            <a:pt x="326" y="1188"/>
                            <a:pt x="326" y="1188"/>
                            <a:pt x="326" y="1188"/>
                          </a:cubicBezTo>
                          <a:cubicBezTo>
                            <a:pt x="326" y="1189"/>
                            <a:pt x="326" y="1189"/>
                            <a:pt x="327" y="1189"/>
                          </a:cubicBezTo>
                          <a:cubicBezTo>
                            <a:pt x="327" y="1189"/>
                            <a:pt x="327" y="1189"/>
                            <a:pt x="327" y="1189"/>
                          </a:cubicBezTo>
                          <a:cubicBezTo>
                            <a:pt x="327" y="1189"/>
                            <a:pt x="327" y="1190"/>
                            <a:pt x="327" y="1190"/>
                          </a:cubicBezTo>
                          <a:cubicBezTo>
                            <a:pt x="327" y="1190"/>
                            <a:pt x="328" y="1189"/>
                            <a:pt x="328" y="1189"/>
                          </a:cubicBezTo>
                          <a:cubicBezTo>
                            <a:pt x="328" y="1189"/>
                            <a:pt x="328" y="1190"/>
                            <a:pt x="328" y="1190"/>
                          </a:cubicBezTo>
                          <a:cubicBezTo>
                            <a:pt x="328" y="1190"/>
                            <a:pt x="328" y="1190"/>
                            <a:pt x="328" y="1190"/>
                          </a:cubicBezTo>
                          <a:cubicBezTo>
                            <a:pt x="329" y="1190"/>
                            <a:pt x="329" y="1190"/>
                            <a:pt x="329" y="1191"/>
                          </a:cubicBezTo>
                          <a:cubicBezTo>
                            <a:pt x="329" y="1191"/>
                            <a:pt x="329" y="1191"/>
                            <a:pt x="329" y="1191"/>
                          </a:cubicBezTo>
                          <a:cubicBezTo>
                            <a:pt x="329" y="1191"/>
                            <a:pt x="329" y="1191"/>
                            <a:pt x="330" y="1191"/>
                          </a:cubicBezTo>
                          <a:cubicBezTo>
                            <a:pt x="330" y="1191"/>
                            <a:pt x="330" y="1192"/>
                            <a:pt x="330" y="1192"/>
                          </a:cubicBezTo>
                          <a:cubicBezTo>
                            <a:pt x="330" y="1192"/>
                            <a:pt x="330" y="1192"/>
                            <a:pt x="330" y="1192"/>
                          </a:cubicBezTo>
                          <a:cubicBezTo>
                            <a:pt x="330" y="1192"/>
                            <a:pt x="331" y="1192"/>
                            <a:pt x="331" y="1192"/>
                          </a:cubicBezTo>
                          <a:cubicBezTo>
                            <a:pt x="331" y="1193"/>
                            <a:pt x="331" y="1193"/>
                            <a:pt x="331" y="1193"/>
                          </a:cubicBezTo>
                          <a:cubicBezTo>
                            <a:pt x="331" y="1193"/>
                            <a:pt x="331" y="1193"/>
                            <a:pt x="331" y="1193"/>
                          </a:cubicBezTo>
                          <a:cubicBezTo>
                            <a:pt x="331" y="1194"/>
                            <a:pt x="332" y="1193"/>
                            <a:pt x="332" y="1193"/>
                          </a:cubicBezTo>
                          <a:cubicBezTo>
                            <a:pt x="332" y="1193"/>
                            <a:pt x="332" y="1194"/>
                            <a:pt x="332" y="1194"/>
                          </a:cubicBezTo>
                          <a:cubicBezTo>
                            <a:pt x="332" y="1194"/>
                            <a:pt x="332" y="1194"/>
                            <a:pt x="332" y="1194"/>
                          </a:cubicBezTo>
                          <a:cubicBezTo>
                            <a:pt x="333" y="1194"/>
                            <a:pt x="333" y="1194"/>
                            <a:pt x="333" y="1194"/>
                          </a:cubicBezTo>
                          <a:cubicBezTo>
                            <a:pt x="333" y="1194"/>
                            <a:pt x="333" y="1195"/>
                            <a:pt x="333" y="1195"/>
                          </a:cubicBezTo>
                          <a:cubicBezTo>
                            <a:pt x="333" y="1195"/>
                            <a:pt x="333" y="1195"/>
                            <a:pt x="334" y="1195"/>
                          </a:cubicBezTo>
                          <a:cubicBezTo>
                            <a:pt x="334" y="1195"/>
                            <a:pt x="334" y="1195"/>
                            <a:pt x="334" y="1195"/>
                          </a:cubicBezTo>
                          <a:cubicBezTo>
                            <a:pt x="334" y="1196"/>
                            <a:pt x="334" y="1196"/>
                            <a:pt x="334" y="1196"/>
                          </a:cubicBezTo>
                          <a:cubicBezTo>
                            <a:pt x="334" y="1196"/>
                            <a:pt x="335" y="1196"/>
                            <a:pt x="335" y="1196"/>
                          </a:cubicBezTo>
                          <a:cubicBezTo>
                            <a:pt x="335" y="1196"/>
                            <a:pt x="335" y="1196"/>
                            <a:pt x="335" y="1196"/>
                          </a:cubicBezTo>
                          <a:cubicBezTo>
                            <a:pt x="335" y="1196"/>
                            <a:pt x="335" y="1197"/>
                            <a:pt x="335" y="1197"/>
                          </a:cubicBezTo>
                          <a:cubicBezTo>
                            <a:pt x="336" y="1197"/>
                            <a:pt x="336" y="1197"/>
                            <a:pt x="336" y="1197"/>
                          </a:cubicBezTo>
                          <a:cubicBezTo>
                            <a:pt x="336" y="1197"/>
                            <a:pt x="336" y="1197"/>
                            <a:pt x="336" y="1197"/>
                          </a:cubicBezTo>
                          <a:cubicBezTo>
                            <a:pt x="336" y="1197"/>
                            <a:pt x="336" y="1198"/>
                            <a:pt x="337" y="1198"/>
                          </a:cubicBezTo>
                          <a:cubicBezTo>
                            <a:pt x="337" y="1198"/>
                            <a:pt x="337" y="1198"/>
                            <a:pt x="337" y="1198"/>
                          </a:cubicBezTo>
                          <a:cubicBezTo>
                            <a:pt x="337" y="1198"/>
                            <a:pt x="337" y="1198"/>
                            <a:pt x="337" y="1198"/>
                          </a:cubicBezTo>
                          <a:cubicBezTo>
                            <a:pt x="337" y="1198"/>
                            <a:pt x="337" y="1198"/>
                            <a:pt x="338" y="1199"/>
                          </a:cubicBezTo>
                          <a:cubicBezTo>
                            <a:pt x="338" y="1199"/>
                            <a:pt x="338" y="1199"/>
                            <a:pt x="338" y="1199"/>
                          </a:cubicBezTo>
                          <a:cubicBezTo>
                            <a:pt x="338" y="1199"/>
                            <a:pt x="338" y="1199"/>
                            <a:pt x="338" y="1199"/>
                          </a:cubicBezTo>
                          <a:cubicBezTo>
                            <a:pt x="338" y="1199"/>
                            <a:pt x="339" y="1199"/>
                            <a:pt x="339" y="1199"/>
                          </a:cubicBezTo>
                          <a:cubicBezTo>
                            <a:pt x="339" y="1199"/>
                            <a:pt x="339" y="1200"/>
                            <a:pt x="339" y="1200"/>
                          </a:cubicBezTo>
                          <a:cubicBezTo>
                            <a:pt x="339" y="1200"/>
                            <a:pt x="339" y="1200"/>
                            <a:pt x="339" y="1200"/>
                          </a:cubicBezTo>
                          <a:cubicBezTo>
                            <a:pt x="340" y="1200"/>
                            <a:pt x="340" y="1200"/>
                            <a:pt x="340" y="1200"/>
                          </a:cubicBezTo>
                          <a:cubicBezTo>
                            <a:pt x="340" y="1200"/>
                            <a:pt x="340" y="1201"/>
                            <a:pt x="340" y="1201"/>
                          </a:cubicBezTo>
                          <a:cubicBezTo>
                            <a:pt x="340" y="1201"/>
                            <a:pt x="340" y="1201"/>
                            <a:pt x="341" y="1201"/>
                          </a:cubicBezTo>
                          <a:cubicBezTo>
                            <a:pt x="341" y="1201"/>
                            <a:pt x="341" y="1201"/>
                            <a:pt x="341" y="1201"/>
                          </a:cubicBezTo>
                          <a:cubicBezTo>
                            <a:pt x="341" y="1201"/>
                            <a:pt x="341" y="1201"/>
                            <a:pt x="341" y="1201"/>
                          </a:cubicBezTo>
                          <a:cubicBezTo>
                            <a:pt x="341" y="1201"/>
                            <a:pt x="342" y="1202"/>
                            <a:pt x="342" y="1202"/>
                          </a:cubicBezTo>
                          <a:cubicBezTo>
                            <a:pt x="342" y="1202"/>
                            <a:pt x="342" y="1202"/>
                            <a:pt x="342" y="1202"/>
                          </a:cubicBezTo>
                          <a:cubicBezTo>
                            <a:pt x="342" y="1202"/>
                            <a:pt x="342" y="1202"/>
                            <a:pt x="342" y="1202"/>
                          </a:cubicBezTo>
                          <a:cubicBezTo>
                            <a:pt x="343" y="1202"/>
                            <a:pt x="343" y="1202"/>
                            <a:pt x="343" y="1203"/>
                          </a:cubicBezTo>
                          <a:cubicBezTo>
                            <a:pt x="343" y="1203"/>
                            <a:pt x="343" y="1203"/>
                            <a:pt x="343" y="1203"/>
                          </a:cubicBezTo>
                          <a:cubicBezTo>
                            <a:pt x="343" y="1203"/>
                            <a:pt x="343" y="1203"/>
                            <a:pt x="344" y="1203"/>
                          </a:cubicBezTo>
                          <a:cubicBezTo>
                            <a:pt x="344" y="1203"/>
                            <a:pt x="344" y="1203"/>
                            <a:pt x="344" y="1203"/>
                          </a:cubicBezTo>
                          <a:cubicBezTo>
                            <a:pt x="344" y="1204"/>
                            <a:pt x="344" y="1203"/>
                            <a:pt x="344" y="1203"/>
                          </a:cubicBezTo>
                          <a:cubicBezTo>
                            <a:pt x="344" y="1203"/>
                            <a:pt x="344" y="1204"/>
                            <a:pt x="345" y="1204"/>
                          </a:cubicBezTo>
                          <a:cubicBezTo>
                            <a:pt x="345" y="1204"/>
                            <a:pt x="345" y="1204"/>
                            <a:pt x="345" y="1204"/>
                          </a:cubicBezTo>
                          <a:cubicBezTo>
                            <a:pt x="345" y="1204"/>
                            <a:pt x="345" y="1204"/>
                            <a:pt x="345" y="1205"/>
                          </a:cubicBezTo>
                          <a:cubicBezTo>
                            <a:pt x="345" y="1205"/>
                            <a:pt x="346" y="1205"/>
                            <a:pt x="346" y="1205"/>
                          </a:cubicBezTo>
                          <a:cubicBezTo>
                            <a:pt x="346" y="1205"/>
                            <a:pt x="346" y="1205"/>
                            <a:pt x="346" y="1205"/>
                          </a:cubicBezTo>
                          <a:cubicBezTo>
                            <a:pt x="346" y="1205"/>
                            <a:pt x="346" y="1205"/>
                            <a:pt x="346" y="1206"/>
                          </a:cubicBezTo>
                          <a:cubicBezTo>
                            <a:pt x="347" y="1206"/>
                            <a:pt x="347" y="1206"/>
                            <a:pt x="347" y="1206"/>
                          </a:cubicBezTo>
                          <a:cubicBezTo>
                            <a:pt x="347" y="1206"/>
                            <a:pt x="347" y="1206"/>
                            <a:pt x="347" y="1206"/>
                          </a:cubicBezTo>
                          <a:cubicBezTo>
                            <a:pt x="347" y="1206"/>
                            <a:pt x="347" y="1206"/>
                            <a:pt x="348" y="1206"/>
                          </a:cubicBezTo>
                          <a:cubicBezTo>
                            <a:pt x="348" y="1206"/>
                            <a:pt x="348" y="1207"/>
                            <a:pt x="348" y="1207"/>
                          </a:cubicBezTo>
                          <a:cubicBezTo>
                            <a:pt x="348" y="1207"/>
                            <a:pt x="348" y="1207"/>
                            <a:pt x="348" y="1207"/>
                          </a:cubicBezTo>
                          <a:cubicBezTo>
                            <a:pt x="348" y="1207"/>
                            <a:pt x="349" y="1207"/>
                            <a:pt x="349" y="1207"/>
                          </a:cubicBezTo>
                          <a:cubicBezTo>
                            <a:pt x="349" y="1207"/>
                            <a:pt x="349" y="1207"/>
                            <a:pt x="349" y="1207"/>
                          </a:cubicBezTo>
                          <a:cubicBezTo>
                            <a:pt x="349" y="1208"/>
                            <a:pt x="349" y="1207"/>
                            <a:pt x="349" y="1207"/>
                          </a:cubicBezTo>
                          <a:cubicBezTo>
                            <a:pt x="350" y="1208"/>
                            <a:pt x="350" y="1208"/>
                            <a:pt x="350" y="1208"/>
                          </a:cubicBezTo>
                          <a:cubicBezTo>
                            <a:pt x="350" y="1208"/>
                            <a:pt x="350" y="1208"/>
                            <a:pt x="350" y="1208"/>
                          </a:cubicBezTo>
                          <a:cubicBezTo>
                            <a:pt x="350" y="1208"/>
                            <a:pt x="350" y="1209"/>
                            <a:pt x="350" y="1209"/>
                          </a:cubicBezTo>
                          <a:cubicBezTo>
                            <a:pt x="351" y="1209"/>
                            <a:pt x="351" y="1208"/>
                            <a:pt x="351" y="1209"/>
                          </a:cubicBezTo>
                          <a:cubicBezTo>
                            <a:pt x="351" y="1209"/>
                            <a:pt x="351" y="1209"/>
                            <a:pt x="351" y="1209"/>
                          </a:cubicBezTo>
                          <a:cubicBezTo>
                            <a:pt x="351" y="1210"/>
                            <a:pt x="351" y="1209"/>
                            <a:pt x="352" y="1209"/>
                          </a:cubicBezTo>
                          <a:cubicBezTo>
                            <a:pt x="352" y="1209"/>
                            <a:pt x="352" y="1210"/>
                            <a:pt x="352" y="1210"/>
                          </a:cubicBezTo>
                          <a:cubicBezTo>
                            <a:pt x="352" y="1210"/>
                            <a:pt x="352" y="1210"/>
                            <a:pt x="352" y="1210"/>
                          </a:cubicBezTo>
                          <a:cubicBezTo>
                            <a:pt x="352" y="1210"/>
                            <a:pt x="353" y="1210"/>
                            <a:pt x="353" y="1210"/>
                          </a:cubicBezTo>
                          <a:cubicBezTo>
                            <a:pt x="353" y="1210"/>
                            <a:pt x="353" y="1210"/>
                            <a:pt x="353" y="1210"/>
                          </a:cubicBezTo>
                          <a:cubicBezTo>
                            <a:pt x="353" y="1210"/>
                            <a:pt x="353" y="1211"/>
                            <a:pt x="353" y="1211"/>
                          </a:cubicBezTo>
                          <a:cubicBezTo>
                            <a:pt x="354" y="1211"/>
                            <a:pt x="354" y="1211"/>
                            <a:pt x="354" y="1211"/>
                          </a:cubicBezTo>
                          <a:cubicBezTo>
                            <a:pt x="354" y="1211"/>
                            <a:pt x="354" y="1211"/>
                            <a:pt x="354" y="1211"/>
                          </a:cubicBezTo>
                          <a:cubicBezTo>
                            <a:pt x="354" y="1211"/>
                            <a:pt x="354" y="1211"/>
                            <a:pt x="355" y="1212"/>
                          </a:cubicBezTo>
                          <a:cubicBezTo>
                            <a:pt x="355" y="1212"/>
                            <a:pt x="355" y="1212"/>
                            <a:pt x="355" y="1212"/>
                          </a:cubicBezTo>
                          <a:cubicBezTo>
                            <a:pt x="355" y="1212"/>
                            <a:pt x="355" y="1212"/>
                            <a:pt x="355" y="1212"/>
                          </a:cubicBezTo>
                          <a:cubicBezTo>
                            <a:pt x="355" y="1212"/>
                            <a:pt x="356" y="1213"/>
                            <a:pt x="356" y="1213"/>
                          </a:cubicBezTo>
                          <a:cubicBezTo>
                            <a:pt x="356" y="1213"/>
                            <a:pt x="356" y="1213"/>
                            <a:pt x="356" y="1213"/>
                          </a:cubicBezTo>
                          <a:cubicBezTo>
                            <a:pt x="356" y="1213"/>
                            <a:pt x="356" y="1213"/>
                            <a:pt x="356" y="1213"/>
                          </a:cubicBezTo>
                          <a:cubicBezTo>
                            <a:pt x="356" y="1213"/>
                            <a:pt x="357" y="1214"/>
                            <a:pt x="357" y="1214"/>
                          </a:cubicBezTo>
                          <a:cubicBezTo>
                            <a:pt x="357" y="1214"/>
                            <a:pt x="357" y="1213"/>
                            <a:pt x="357" y="1213"/>
                          </a:cubicBezTo>
                          <a:cubicBezTo>
                            <a:pt x="357" y="1213"/>
                            <a:pt x="357" y="1214"/>
                            <a:pt x="357" y="1214"/>
                          </a:cubicBezTo>
                          <a:cubicBezTo>
                            <a:pt x="358" y="1214"/>
                            <a:pt x="358" y="1214"/>
                            <a:pt x="358" y="1214"/>
                          </a:cubicBezTo>
                          <a:cubicBezTo>
                            <a:pt x="358" y="1214"/>
                            <a:pt x="358" y="1214"/>
                            <a:pt x="358" y="1214"/>
                          </a:cubicBezTo>
                          <a:cubicBezTo>
                            <a:pt x="358" y="1215"/>
                            <a:pt x="358" y="1214"/>
                            <a:pt x="359" y="1214"/>
                          </a:cubicBezTo>
                          <a:cubicBezTo>
                            <a:pt x="359" y="1214"/>
                            <a:pt x="359" y="1215"/>
                            <a:pt x="359" y="1215"/>
                          </a:cubicBezTo>
                          <a:cubicBezTo>
                            <a:pt x="359" y="1215"/>
                            <a:pt x="359" y="1215"/>
                            <a:pt x="359" y="1215"/>
                          </a:cubicBezTo>
                          <a:cubicBezTo>
                            <a:pt x="359" y="1215"/>
                            <a:pt x="360" y="1215"/>
                            <a:pt x="360" y="1215"/>
                          </a:cubicBezTo>
                          <a:cubicBezTo>
                            <a:pt x="360" y="1215"/>
                            <a:pt x="360" y="1216"/>
                            <a:pt x="360" y="1216"/>
                          </a:cubicBezTo>
                          <a:cubicBezTo>
                            <a:pt x="360" y="1216"/>
                            <a:pt x="360" y="1216"/>
                            <a:pt x="360" y="1216"/>
                          </a:cubicBezTo>
                          <a:cubicBezTo>
                            <a:pt x="361" y="1216"/>
                            <a:pt x="361" y="1216"/>
                            <a:pt x="361" y="1216"/>
                          </a:cubicBezTo>
                          <a:cubicBezTo>
                            <a:pt x="361" y="1217"/>
                            <a:pt x="361" y="1217"/>
                            <a:pt x="361" y="1217"/>
                          </a:cubicBezTo>
                          <a:cubicBezTo>
                            <a:pt x="361" y="1217"/>
                            <a:pt x="361" y="1216"/>
                            <a:pt x="362" y="1216"/>
                          </a:cubicBezTo>
                          <a:cubicBezTo>
                            <a:pt x="362" y="1216"/>
                            <a:pt x="362" y="1217"/>
                            <a:pt x="362" y="1217"/>
                          </a:cubicBezTo>
                          <a:cubicBezTo>
                            <a:pt x="362" y="1217"/>
                            <a:pt x="362" y="1217"/>
                            <a:pt x="362" y="1217"/>
                          </a:cubicBezTo>
                          <a:cubicBezTo>
                            <a:pt x="362" y="1217"/>
                            <a:pt x="362" y="1217"/>
                            <a:pt x="363" y="1217"/>
                          </a:cubicBezTo>
                          <a:cubicBezTo>
                            <a:pt x="363" y="1217"/>
                            <a:pt x="363" y="1218"/>
                            <a:pt x="363" y="1218"/>
                          </a:cubicBezTo>
                          <a:cubicBezTo>
                            <a:pt x="363" y="1218"/>
                            <a:pt x="363" y="1218"/>
                            <a:pt x="363" y="1218"/>
                          </a:cubicBezTo>
                          <a:cubicBezTo>
                            <a:pt x="363" y="1218"/>
                            <a:pt x="364" y="1218"/>
                            <a:pt x="364" y="1218"/>
                          </a:cubicBezTo>
                          <a:cubicBezTo>
                            <a:pt x="364" y="1218"/>
                            <a:pt x="364" y="1218"/>
                            <a:pt x="364" y="1218"/>
                          </a:cubicBezTo>
                          <a:cubicBezTo>
                            <a:pt x="364" y="1218"/>
                            <a:pt x="364" y="1218"/>
                            <a:pt x="364" y="1218"/>
                          </a:cubicBezTo>
                          <a:cubicBezTo>
                            <a:pt x="365" y="1219"/>
                            <a:pt x="365" y="1219"/>
                            <a:pt x="365" y="1219"/>
                          </a:cubicBezTo>
                          <a:cubicBezTo>
                            <a:pt x="365" y="1219"/>
                            <a:pt x="365" y="1219"/>
                            <a:pt x="365" y="1219"/>
                          </a:cubicBezTo>
                          <a:cubicBezTo>
                            <a:pt x="365" y="1219"/>
                            <a:pt x="365" y="1219"/>
                            <a:pt x="366" y="1219"/>
                          </a:cubicBezTo>
                          <a:cubicBezTo>
                            <a:pt x="366" y="1220"/>
                            <a:pt x="366" y="1219"/>
                            <a:pt x="366" y="1220"/>
                          </a:cubicBezTo>
                          <a:cubicBezTo>
                            <a:pt x="366" y="1220"/>
                            <a:pt x="366" y="1220"/>
                            <a:pt x="366" y="1220"/>
                          </a:cubicBezTo>
                          <a:cubicBezTo>
                            <a:pt x="366" y="1220"/>
                            <a:pt x="367" y="1220"/>
                            <a:pt x="367" y="1220"/>
                          </a:cubicBezTo>
                          <a:cubicBezTo>
                            <a:pt x="367" y="1220"/>
                            <a:pt x="367" y="1220"/>
                            <a:pt x="367" y="1220"/>
                          </a:cubicBezTo>
                          <a:cubicBezTo>
                            <a:pt x="367" y="1220"/>
                            <a:pt x="367" y="1220"/>
                            <a:pt x="367" y="1221"/>
                          </a:cubicBezTo>
                          <a:cubicBezTo>
                            <a:pt x="368" y="1221"/>
                            <a:pt x="368" y="1221"/>
                            <a:pt x="368" y="1221"/>
                          </a:cubicBezTo>
                          <a:cubicBezTo>
                            <a:pt x="368" y="1221"/>
                            <a:pt x="368" y="1221"/>
                            <a:pt x="368" y="1221"/>
                          </a:cubicBezTo>
                          <a:cubicBezTo>
                            <a:pt x="368" y="1221"/>
                            <a:pt x="368" y="1221"/>
                            <a:pt x="369" y="1222"/>
                          </a:cubicBezTo>
                          <a:cubicBezTo>
                            <a:pt x="369" y="1222"/>
                            <a:pt x="369" y="1222"/>
                            <a:pt x="369" y="1222"/>
                          </a:cubicBezTo>
                          <a:cubicBezTo>
                            <a:pt x="369" y="1222"/>
                            <a:pt x="369" y="1222"/>
                            <a:pt x="369" y="1222"/>
                          </a:cubicBezTo>
                          <a:cubicBezTo>
                            <a:pt x="369" y="1222"/>
                            <a:pt x="369" y="1222"/>
                            <a:pt x="370" y="1223"/>
                          </a:cubicBezTo>
                          <a:cubicBezTo>
                            <a:pt x="370" y="1223"/>
                            <a:pt x="370" y="1223"/>
                            <a:pt x="370" y="1223"/>
                          </a:cubicBezTo>
                          <a:cubicBezTo>
                            <a:pt x="370" y="1223"/>
                            <a:pt x="370" y="1223"/>
                            <a:pt x="370" y="1223"/>
                          </a:cubicBezTo>
                          <a:cubicBezTo>
                            <a:pt x="370" y="1223"/>
                            <a:pt x="371" y="1223"/>
                            <a:pt x="371" y="1223"/>
                          </a:cubicBezTo>
                          <a:cubicBezTo>
                            <a:pt x="371" y="1223"/>
                            <a:pt x="371" y="1223"/>
                            <a:pt x="371" y="1223"/>
                          </a:cubicBezTo>
                          <a:cubicBezTo>
                            <a:pt x="371" y="1223"/>
                            <a:pt x="371" y="1223"/>
                            <a:pt x="371" y="1223"/>
                          </a:cubicBezTo>
                          <a:cubicBezTo>
                            <a:pt x="372" y="1223"/>
                            <a:pt x="372" y="1223"/>
                            <a:pt x="372" y="1223"/>
                          </a:cubicBezTo>
                          <a:cubicBezTo>
                            <a:pt x="372" y="1223"/>
                            <a:pt x="372" y="1224"/>
                            <a:pt x="372" y="1224"/>
                          </a:cubicBezTo>
                          <a:cubicBezTo>
                            <a:pt x="372" y="1224"/>
                            <a:pt x="372" y="1223"/>
                            <a:pt x="373" y="1224"/>
                          </a:cubicBezTo>
                          <a:cubicBezTo>
                            <a:pt x="373" y="1224"/>
                            <a:pt x="373" y="1224"/>
                            <a:pt x="373" y="1224"/>
                          </a:cubicBezTo>
                          <a:cubicBezTo>
                            <a:pt x="373" y="1224"/>
                            <a:pt x="373" y="1224"/>
                            <a:pt x="373" y="1224"/>
                          </a:cubicBezTo>
                          <a:cubicBezTo>
                            <a:pt x="373" y="1224"/>
                            <a:pt x="374" y="1224"/>
                            <a:pt x="374" y="1224"/>
                          </a:cubicBezTo>
                          <a:cubicBezTo>
                            <a:pt x="374" y="1224"/>
                            <a:pt x="374" y="1225"/>
                            <a:pt x="374" y="1225"/>
                          </a:cubicBezTo>
                          <a:cubicBezTo>
                            <a:pt x="374" y="1225"/>
                            <a:pt x="374" y="1225"/>
                            <a:pt x="374" y="1225"/>
                          </a:cubicBezTo>
                          <a:cubicBezTo>
                            <a:pt x="375" y="1225"/>
                            <a:pt x="375" y="1225"/>
                            <a:pt x="375" y="1225"/>
                          </a:cubicBezTo>
                          <a:cubicBezTo>
                            <a:pt x="375" y="1225"/>
                            <a:pt x="375" y="1226"/>
                            <a:pt x="375" y="1226"/>
                          </a:cubicBezTo>
                          <a:cubicBezTo>
                            <a:pt x="375" y="1226"/>
                            <a:pt x="375" y="1226"/>
                            <a:pt x="375" y="1226"/>
                          </a:cubicBezTo>
                          <a:cubicBezTo>
                            <a:pt x="376" y="1226"/>
                            <a:pt x="376" y="1226"/>
                            <a:pt x="376" y="1226"/>
                          </a:cubicBezTo>
                          <a:cubicBezTo>
                            <a:pt x="376" y="1226"/>
                            <a:pt x="376" y="1226"/>
                            <a:pt x="376" y="1226"/>
                          </a:cubicBezTo>
                          <a:cubicBezTo>
                            <a:pt x="376" y="1226"/>
                            <a:pt x="376" y="1226"/>
                            <a:pt x="377" y="1227"/>
                          </a:cubicBezTo>
                          <a:cubicBezTo>
                            <a:pt x="377" y="1227"/>
                            <a:pt x="377" y="1227"/>
                            <a:pt x="377" y="1227"/>
                          </a:cubicBezTo>
                          <a:cubicBezTo>
                            <a:pt x="377" y="1227"/>
                            <a:pt x="377" y="1227"/>
                            <a:pt x="377" y="1227"/>
                          </a:cubicBezTo>
                          <a:cubicBezTo>
                            <a:pt x="377" y="1227"/>
                            <a:pt x="378" y="1227"/>
                            <a:pt x="378" y="1227"/>
                          </a:cubicBezTo>
                          <a:cubicBezTo>
                            <a:pt x="378" y="1227"/>
                            <a:pt x="378" y="1227"/>
                            <a:pt x="378" y="1227"/>
                          </a:cubicBezTo>
                          <a:cubicBezTo>
                            <a:pt x="378" y="1228"/>
                            <a:pt x="378" y="1228"/>
                            <a:pt x="378" y="1228"/>
                          </a:cubicBezTo>
                          <a:cubicBezTo>
                            <a:pt x="379" y="1228"/>
                            <a:pt x="379" y="1228"/>
                            <a:pt x="379" y="1228"/>
                          </a:cubicBezTo>
                          <a:cubicBezTo>
                            <a:pt x="379" y="1228"/>
                            <a:pt x="379" y="1228"/>
                            <a:pt x="379" y="1228"/>
                          </a:cubicBezTo>
                          <a:cubicBezTo>
                            <a:pt x="379" y="1228"/>
                            <a:pt x="379" y="1228"/>
                            <a:pt x="380" y="1228"/>
                          </a:cubicBezTo>
                          <a:cubicBezTo>
                            <a:pt x="380" y="1228"/>
                            <a:pt x="380" y="1228"/>
                            <a:pt x="380" y="1228"/>
                          </a:cubicBezTo>
                          <a:cubicBezTo>
                            <a:pt x="380" y="1228"/>
                            <a:pt x="380" y="1229"/>
                            <a:pt x="380" y="1229"/>
                          </a:cubicBezTo>
                          <a:cubicBezTo>
                            <a:pt x="380" y="1229"/>
                            <a:pt x="381" y="1229"/>
                            <a:pt x="381" y="1229"/>
                          </a:cubicBezTo>
                          <a:cubicBezTo>
                            <a:pt x="381" y="1229"/>
                            <a:pt x="381" y="1229"/>
                            <a:pt x="381" y="1229"/>
                          </a:cubicBezTo>
                          <a:cubicBezTo>
                            <a:pt x="381" y="1229"/>
                            <a:pt x="381" y="1229"/>
                            <a:pt x="381" y="1229"/>
                          </a:cubicBezTo>
                          <a:cubicBezTo>
                            <a:pt x="381" y="1229"/>
                            <a:pt x="382" y="1229"/>
                            <a:pt x="382" y="1229"/>
                          </a:cubicBezTo>
                          <a:cubicBezTo>
                            <a:pt x="382" y="1230"/>
                            <a:pt x="382" y="1229"/>
                            <a:pt x="382" y="1229"/>
                          </a:cubicBezTo>
                          <a:cubicBezTo>
                            <a:pt x="382" y="1229"/>
                            <a:pt x="382" y="1230"/>
                            <a:pt x="382" y="1230"/>
                          </a:cubicBezTo>
                          <a:cubicBezTo>
                            <a:pt x="383" y="1230"/>
                            <a:pt x="383" y="1229"/>
                            <a:pt x="383" y="1229"/>
                          </a:cubicBezTo>
                          <a:cubicBezTo>
                            <a:pt x="383" y="1229"/>
                            <a:pt x="383" y="1230"/>
                            <a:pt x="383" y="1230"/>
                          </a:cubicBezTo>
                          <a:cubicBezTo>
                            <a:pt x="383" y="1230"/>
                            <a:pt x="383" y="1230"/>
                            <a:pt x="384" y="1230"/>
                          </a:cubicBezTo>
                          <a:cubicBezTo>
                            <a:pt x="384" y="1230"/>
                            <a:pt x="384" y="1230"/>
                            <a:pt x="384" y="1230"/>
                          </a:cubicBezTo>
                          <a:cubicBezTo>
                            <a:pt x="384" y="1230"/>
                            <a:pt x="384" y="1231"/>
                            <a:pt x="384" y="1231"/>
                          </a:cubicBezTo>
                          <a:cubicBezTo>
                            <a:pt x="384" y="1231"/>
                            <a:pt x="385" y="1231"/>
                            <a:pt x="385" y="1231"/>
                          </a:cubicBezTo>
                          <a:cubicBezTo>
                            <a:pt x="385" y="1231"/>
                            <a:pt x="385" y="1231"/>
                            <a:pt x="385" y="1231"/>
                          </a:cubicBezTo>
                          <a:cubicBezTo>
                            <a:pt x="385" y="1231"/>
                            <a:pt x="385" y="1231"/>
                            <a:pt x="385" y="1231"/>
                          </a:cubicBezTo>
                          <a:cubicBezTo>
                            <a:pt x="386" y="1232"/>
                            <a:pt x="386" y="1232"/>
                            <a:pt x="386" y="1232"/>
                          </a:cubicBezTo>
                          <a:cubicBezTo>
                            <a:pt x="386" y="1232"/>
                            <a:pt x="386" y="1231"/>
                            <a:pt x="386" y="1231"/>
                          </a:cubicBezTo>
                          <a:cubicBezTo>
                            <a:pt x="386" y="1231"/>
                            <a:pt x="386" y="1232"/>
                            <a:pt x="387" y="1232"/>
                          </a:cubicBezTo>
                          <a:cubicBezTo>
                            <a:pt x="387" y="1232"/>
                            <a:pt x="387" y="1232"/>
                            <a:pt x="387" y="1232"/>
                          </a:cubicBezTo>
                          <a:cubicBezTo>
                            <a:pt x="387" y="1232"/>
                            <a:pt x="387" y="1232"/>
                            <a:pt x="387" y="1232"/>
                          </a:cubicBezTo>
                          <a:cubicBezTo>
                            <a:pt x="387" y="1232"/>
                            <a:pt x="387" y="1232"/>
                            <a:pt x="388" y="1232"/>
                          </a:cubicBezTo>
                          <a:cubicBezTo>
                            <a:pt x="388" y="1232"/>
                            <a:pt x="388" y="1232"/>
                            <a:pt x="388" y="1232"/>
                          </a:cubicBezTo>
                          <a:cubicBezTo>
                            <a:pt x="388" y="1232"/>
                            <a:pt x="388" y="1233"/>
                            <a:pt x="388" y="1233"/>
                          </a:cubicBezTo>
                          <a:cubicBezTo>
                            <a:pt x="388" y="1233"/>
                            <a:pt x="389" y="1233"/>
                            <a:pt x="389" y="1233"/>
                          </a:cubicBezTo>
                          <a:cubicBezTo>
                            <a:pt x="389" y="1233"/>
                            <a:pt x="389" y="1233"/>
                            <a:pt x="389" y="1233"/>
                          </a:cubicBezTo>
                          <a:cubicBezTo>
                            <a:pt x="389" y="1233"/>
                            <a:pt x="389" y="1233"/>
                            <a:pt x="389" y="1233"/>
                          </a:cubicBezTo>
                          <a:cubicBezTo>
                            <a:pt x="390" y="1233"/>
                            <a:pt x="390" y="1233"/>
                            <a:pt x="390" y="1233"/>
                          </a:cubicBezTo>
                          <a:cubicBezTo>
                            <a:pt x="390" y="1233"/>
                            <a:pt x="390" y="1234"/>
                            <a:pt x="390" y="1234"/>
                          </a:cubicBezTo>
                          <a:cubicBezTo>
                            <a:pt x="390" y="1234"/>
                            <a:pt x="390" y="1234"/>
                            <a:pt x="391" y="1234"/>
                          </a:cubicBezTo>
                          <a:cubicBezTo>
                            <a:pt x="391" y="1234"/>
                            <a:pt x="391" y="1234"/>
                            <a:pt x="391" y="1234"/>
                          </a:cubicBezTo>
                          <a:cubicBezTo>
                            <a:pt x="391" y="1234"/>
                            <a:pt x="391" y="1234"/>
                            <a:pt x="391" y="1234"/>
                          </a:cubicBezTo>
                          <a:cubicBezTo>
                            <a:pt x="391" y="1234"/>
                            <a:pt x="392" y="1234"/>
                            <a:pt x="392" y="1234"/>
                          </a:cubicBezTo>
                          <a:cubicBezTo>
                            <a:pt x="392" y="1234"/>
                            <a:pt x="392" y="1234"/>
                            <a:pt x="392" y="1234"/>
                          </a:cubicBezTo>
                          <a:cubicBezTo>
                            <a:pt x="392" y="1235"/>
                            <a:pt x="392" y="1235"/>
                            <a:pt x="392" y="1235"/>
                          </a:cubicBezTo>
                          <a:cubicBezTo>
                            <a:pt x="393" y="1235"/>
                            <a:pt x="393" y="1235"/>
                            <a:pt x="393" y="1235"/>
                          </a:cubicBezTo>
                          <a:cubicBezTo>
                            <a:pt x="393" y="1236"/>
                            <a:pt x="393" y="1236"/>
                            <a:pt x="393" y="1236"/>
                          </a:cubicBezTo>
                          <a:cubicBezTo>
                            <a:pt x="393" y="1235"/>
                            <a:pt x="393" y="1235"/>
                            <a:pt x="394" y="1235"/>
                          </a:cubicBezTo>
                          <a:cubicBezTo>
                            <a:pt x="394" y="1235"/>
                            <a:pt x="394" y="1235"/>
                            <a:pt x="394" y="1235"/>
                          </a:cubicBezTo>
                          <a:cubicBezTo>
                            <a:pt x="394" y="1235"/>
                            <a:pt x="394" y="1235"/>
                            <a:pt x="394" y="1235"/>
                          </a:cubicBezTo>
                          <a:cubicBezTo>
                            <a:pt x="394" y="1235"/>
                            <a:pt x="394" y="1235"/>
                            <a:pt x="395" y="1236"/>
                          </a:cubicBezTo>
                          <a:cubicBezTo>
                            <a:pt x="395" y="1236"/>
                            <a:pt x="395" y="1236"/>
                            <a:pt x="395" y="1236"/>
                          </a:cubicBezTo>
                          <a:cubicBezTo>
                            <a:pt x="395" y="1236"/>
                            <a:pt x="395" y="1236"/>
                            <a:pt x="395" y="1236"/>
                          </a:cubicBezTo>
                          <a:cubicBezTo>
                            <a:pt x="395" y="1236"/>
                            <a:pt x="396" y="1236"/>
                            <a:pt x="396" y="1236"/>
                          </a:cubicBezTo>
                          <a:cubicBezTo>
                            <a:pt x="396" y="1236"/>
                            <a:pt x="396" y="1236"/>
                            <a:pt x="396" y="1236"/>
                          </a:cubicBezTo>
                          <a:cubicBezTo>
                            <a:pt x="396" y="1236"/>
                            <a:pt x="396" y="1236"/>
                            <a:pt x="396" y="1236"/>
                          </a:cubicBezTo>
                          <a:cubicBezTo>
                            <a:pt x="397" y="1236"/>
                            <a:pt x="397" y="1236"/>
                            <a:pt x="397" y="1236"/>
                          </a:cubicBezTo>
                          <a:cubicBezTo>
                            <a:pt x="397" y="1236"/>
                            <a:pt x="397" y="1237"/>
                            <a:pt x="397" y="1237"/>
                          </a:cubicBezTo>
                          <a:cubicBezTo>
                            <a:pt x="397" y="1237"/>
                            <a:pt x="397" y="1237"/>
                            <a:pt x="398" y="1237"/>
                          </a:cubicBezTo>
                          <a:cubicBezTo>
                            <a:pt x="398" y="1237"/>
                            <a:pt x="398" y="1237"/>
                            <a:pt x="398" y="1237"/>
                          </a:cubicBezTo>
                          <a:cubicBezTo>
                            <a:pt x="398" y="1237"/>
                            <a:pt x="398" y="1237"/>
                            <a:pt x="398" y="1238"/>
                          </a:cubicBezTo>
                          <a:cubicBezTo>
                            <a:pt x="398" y="1238"/>
                            <a:pt x="399" y="1237"/>
                            <a:pt x="399" y="1238"/>
                          </a:cubicBezTo>
                          <a:cubicBezTo>
                            <a:pt x="399" y="1238"/>
                            <a:pt x="399" y="1238"/>
                            <a:pt x="399" y="1238"/>
                          </a:cubicBezTo>
                          <a:cubicBezTo>
                            <a:pt x="399" y="1238"/>
                            <a:pt x="399" y="1238"/>
                            <a:pt x="399" y="1238"/>
                          </a:cubicBezTo>
                          <a:cubicBezTo>
                            <a:pt x="400" y="1238"/>
                            <a:pt x="400" y="1238"/>
                            <a:pt x="400" y="1238"/>
                          </a:cubicBezTo>
                          <a:cubicBezTo>
                            <a:pt x="400" y="1238"/>
                            <a:pt x="400" y="1238"/>
                            <a:pt x="400" y="1238"/>
                          </a:cubicBezTo>
                          <a:cubicBezTo>
                            <a:pt x="400" y="1238"/>
                            <a:pt x="400" y="1239"/>
                            <a:pt x="400" y="1239"/>
                          </a:cubicBezTo>
                          <a:cubicBezTo>
                            <a:pt x="401" y="1239"/>
                            <a:pt x="401" y="1238"/>
                            <a:pt x="401" y="1238"/>
                          </a:cubicBezTo>
                          <a:cubicBezTo>
                            <a:pt x="401" y="1238"/>
                            <a:pt x="401" y="1238"/>
                            <a:pt x="401" y="1238"/>
                          </a:cubicBezTo>
                          <a:cubicBezTo>
                            <a:pt x="401" y="1238"/>
                            <a:pt x="401" y="1238"/>
                            <a:pt x="402" y="1238"/>
                          </a:cubicBezTo>
                          <a:cubicBezTo>
                            <a:pt x="402" y="1239"/>
                            <a:pt x="402" y="1239"/>
                            <a:pt x="402" y="1239"/>
                          </a:cubicBezTo>
                          <a:cubicBezTo>
                            <a:pt x="402" y="1239"/>
                            <a:pt x="402" y="1239"/>
                            <a:pt x="402" y="1239"/>
                          </a:cubicBezTo>
                          <a:cubicBezTo>
                            <a:pt x="402" y="1239"/>
                            <a:pt x="403" y="1239"/>
                            <a:pt x="403" y="1239"/>
                          </a:cubicBezTo>
                          <a:cubicBezTo>
                            <a:pt x="403" y="1240"/>
                            <a:pt x="403" y="1240"/>
                            <a:pt x="403" y="1240"/>
                          </a:cubicBezTo>
                          <a:cubicBezTo>
                            <a:pt x="403" y="1240"/>
                            <a:pt x="403" y="1240"/>
                            <a:pt x="403" y="1240"/>
                          </a:cubicBezTo>
                          <a:cubicBezTo>
                            <a:pt x="404" y="1240"/>
                            <a:pt x="404" y="1240"/>
                            <a:pt x="404" y="1240"/>
                          </a:cubicBezTo>
                          <a:cubicBezTo>
                            <a:pt x="404" y="1240"/>
                            <a:pt x="404" y="1240"/>
                            <a:pt x="404" y="1240"/>
                          </a:cubicBezTo>
                          <a:cubicBezTo>
                            <a:pt x="404" y="1240"/>
                            <a:pt x="404" y="1240"/>
                            <a:pt x="405" y="1240"/>
                          </a:cubicBezTo>
                          <a:cubicBezTo>
                            <a:pt x="405" y="1240"/>
                            <a:pt x="405" y="1240"/>
                            <a:pt x="405" y="1240"/>
                          </a:cubicBezTo>
                          <a:cubicBezTo>
                            <a:pt x="405" y="1240"/>
                            <a:pt x="405" y="1240"/>
                            <a:pt x="405" y="1240"/>
                          </a:cubicBezTo>
                          <a:cubicBezTo>
                            <a:pt x="405" y="1240"/>
                            <a:pt x="406" y="1241"/>
                            <a:pt x="406" y="1241"/>
                          </a:cubicBezTo>
                          <a:cubicBezTo>
                            <a:pt x="406" y="1241"/>
                            <a:pt x="406" y="1241"/>
                            <a:pt x="406" y="1241"/>
                          </a:cubicBezTo>
                          <a:cubicBezTo>
                            <a:pt x="406" y="1241"/>
                            <a:pt x="406" y="1241"/>
                            <a:pt x="406" y="1241"/>
                          </a:cubicBezTo>
                          <a:cubicBezTo>
                            <a:pt x="406" y="1241"/>
                            <a:pt x="407" y="1241"/>
                            <a:pt x="407" y="1241"/>
                          </a:cubicBezTo>
                          <a:cubicBezTo>
                            <a:pt x="407" y="1241"/>
                            <a:pt x="407" y="1241"/>
                            <a:pt x="407" y="1241"/>
                          </a:cubicBezTo>
                          <a:cubicBezTo>
                            <a:pt x="407" y="1241"/>
                            <a:pt x="407" y="1241"/>
                            <a:pt x="407" y="1241"/>
                          </a:cubicBezTo>
                          <a:cubicBezTo>
                            <a:pt x="408" y="1241"/>
                            <a:pt x="408" y="1241"/>
                            <a:pt x="408" y="1241"/>
                          </a:cubicBezTo>
                          <a:cubicBezTo>
                            <a:pt x="408" y="1241"/>
                            <a:pt x="408" y="1242"/>
                            <a:pt x="408" y="1242"/>
                          </a:cubicBezTo>
                          <a:cubicBezTo>
                            <a:pt x="408" y="1242"/>
                            <a:pt x="408" y="1242"/>
                            <a:pt x="409" y="1242"/>
                          </a:cubicBezTo>
                          <a:cubicBezTo>
                            <a:pt x="409" y="1242"/>
                            <a:pt x="409" y="1242"/>
                            <a:pt x="409" y="1242"/>
                          </a:cubicBezTo>
                          <a:cubicBezTo>
                            <a:pt x="409" y="1242"/>
                            <a:pt x="409" y="1242"/>
                            <a:pt x="409" y="1242"/>
                          </a:cubicBezTo>
                          <a:cubicBezTo>
                            <a:pt x="409" y="1242"/>
                            <a:pt x="410" y="1242"/>
                            <a:pt x="410" y="1242"/>
                          </a:cubicBezTo>
                          <a:cubicBezTo>
                            <a:pt x="410" y="1242"/>
                            <a:pt x="410" y="1242"/>
                            <a:pt x="410" y="1242"/>
                          </a:cubicBezTo>
                          <a:cubicBezTo>
                            <a:pt x="410" y="1242"/>
                            <a:pt x="410" y="1243"/>
                            <a:pt x="410" y="1243"/>
                          </a:cubicBezTo>
                          <a:cubicBezTo>
                            <a:pt x="411" y="1243"/>
                            <a:pt x="411" y="1243"/>
                            <a:pt x="411" y="1243"/>
                          </a:cubicBezTo>
                          <a:cubicBezTo>
                            <a:pt x="411" y="1243"/>
                            <a:pt x="411" y="1243"/>
                            <a:pt x="411" y="1243"/>
                          </a:cubicBezTo>
                          <a:cubicBezTo>
                            <a:pt x="411" y="1243"/>
                            <a:pt x="411" y="1243"/>
                            <a:pt x="412" y="1243"/>
                          </a:cubicBezTo>
                          <a:cubicBezTo>
                            <a:pt x="412" y="1243"/>
                            <a:pt x="412" y="1243"/>
                            <a:pt x="412" y="1243"/>
                          </a:cubicBezTo>
                          <a:cubicBezTo>
                            <a:pt x="412" y="1244"/>
                            <a:pt x="412" y="1243"/>
                            <a:pt x="412" y="1244"/>
                          </a:cubicBezTo>
                          <a:cubicBezTo>
                            <a:pt x="412" y="1244"/>
                            <a:pt x="412" y="1244"/>
                            <a:pt x="413" y="1244"/>
                          </a:cubicBezTo>
                          <a:cubicBezTo>
                            <a:pt x="413" y="1244"/>
                            <a:pt x="413" y="1244"/>
                            <a:pt x="413" y="1244"/>
                          </a:cubicBezTo>
                          <a:cubicBezTo>
                            <a:pt x="413" y="1244"/>
                            <a:pt x="413" y="1244"/>
                            <a:pt x="413" y="1244"/>
                          </a:cubicBezTo>
                          <a:cubicBezTo>
                            <a:pt x="413" y="1244"/>
                            <a:pt x="414" y="1244"/>
                            <a:pt x="414" y="1244"/>
                          </a:cubicBezTo>
                          <a:cubicBezTo>
                            <a:pt x="414" y="1244"/>
                            <a:pt x="414" y="1244"/>
                            <a:pt x="414" y="1244"/>
                          </a:cubicBezTo>
                          <a:cubicBezTo>
                            <a:pt x="414" y="1244"/>
                            <a:pt x="414" y="1244"/>
                            <a:pt x="414" y="1244"/>
                          </a:cubicBezTo>
                          <a:cubicBezTo>
                            <a:pt x="415" y="1244"/>
                            <a:pt x="415" y="1244"/>
                            <a:pt x="415" y="1244"/>
                          </a:cubicBezTo>
                          <a:cubicBezTo>
                            <a:pt x="415" y="1244"/>
                            <a:pt x="415" y="1245"/>
                            <a:pt x="415" y="1245"/>
                          </a:cubicBezTo>
                          <a:cubicBezTo>
                            <a:pt x="415" y="1245"/>
                            <a:pt x="415" y="1244"/>
                            <a:pt x="416" y="1244"/>
                          </a:cubicBezTo>
                          <a:cubicBezTo>
                            <a:pt x="416" y="1244"/>
                            <a:pt x="416" y="1245"/>
                            <a:pt x="416" y="1245"/>
                          </a:cubicBezTo>
                          <a:cubicBezTo>
                            <a:pt x="416" y="1245"/>
                            <a:pt x="416" y="1245"/>
                            <a:pt x="416" y="1245"/>
                          </a:cubicBezTo>
                          <a:cubicBezTo>
                            <a:pt x="416" y="1245"/>
                            <a:pt x="417" y="1245"/>
                            <a:pt x="417" y="1245"/>
                          </a:cubicBezTo>
                          <a:cubicBezTo>
                            <a:pt x="417" y="1245"/>
                            <a:pt x="417" y="1245"/>
                            <a:pt x="417" y="1245"/>
                          </a:cubicBezTo>
                          <a:cubicBezTo>
                            <a:pt x="417" y="1245"/>
                            <a:pt x="417" y="1245"/>
                            <a:pt x="417" y="1246"/>
                          </a:cubicBezTo>
                          <a:cubicBezTo>
                            <a:pt x="418" y="1246"/>
                            <a:pt x="418" y="1245"/>
                            <a:pt x="418" y="1246"/>
                          </a:cubicBezTo>
                          <a:cubicBezTo>
                            <a:pt x="418" y="1246"/>
                            <a:pt x="418" y="1246"/>
                            <a:pt x="418" y="1246"/>
                          </a:cubicBezTo>
                          <a:cubicBezTo>
                            <a:pt x="418" y="1246"/>
                            <a:pt x="418" y="1246"/>
                            <a:pt x="419" y="1246"/>
                          </a:cubicBezTo>
                          <a:cubicBezTo>
                            <a:pt x="419" y="1246"/>
                            <a:pt x="419" y="1246"/>
                            <a:pt x="419" y="1246"/>
                          </a:cubicBezTo>
                          <a:cubicBezTo>
                            <a:pt x="419" y="1246"/>
                            <a:pt x="419" y="1246"/>
                            <a:pt x="419" y="1246"/>
                          </a:cubicBezTo>
                          <a:cubicBezTo>
                            <a:pt x="419" y="1246"/>
                            <a:pt x="419" y="1246"/>
                            <a:pt x="420" y="1246"/>
                          </a:cubicBezTo>
                          <a:cubicBezTo>
                            <a:pt x="420" y="1246"/>
                            <a:pt x="420" y="1246"/>
                            <a:pt x="420" y="1246"/>
                          </a:cubicBezTo>
                          <a:cubicBezTo>
                            <a:pt x="420" y="1246"/>
                            <a:pt x="420" y="1246"/>
                            <a:pt x="420" y="1246"/>
                          </a:cubicBezTo>
                          <a:cubicBezTo>
                            <a:pt x="420" y="1247"/>
                            <a:pt x="421" y="1246"/>
                            <a:pt x="421" y="1246"/>
                          </a:cubicBezTo>
                          <a:cubicBezTo>
                            <a:pt x="421" y="1246"/>
                            <a:pt x="421" y="1246"/>
                            <a:pt x="421" y="1246"/>
                          </a:cubicBezTo>
                          <a:cubicBezTo>
                            <a:pt x="421" y="1247"/>
                            <a:pt x="421" y="1247"/>
                            <a:pt x="421" y="1247"/>
                          </a:cubicBezTo>
                          <a:cubicBezTo>
                            <a:pt x="422" y="1247"/>
                            <a:pt x="422" y="1247"/>
                            <a:pt x="422" y="1247"/>
                          </a:cubicBezTo>
                          <a:cubicBezTo>
                            <a:pt x="422" y="1247"/>
                            <a:pt x="422" y="1247"/>
                            <a:pt x="422" y="1247"/>
                          </a:cubicBezTo>
                          <a:cubicBezTo>
                            <a:pt x="422" y="1247"/>
                            <a:pt x="422" y="1247"/>
                            <a:pt x="423" y="1247"/>
                          </a:cubicBezTo>
                          <a:cubicBezTo>
                            <a:pt x="423" y="1247"/>
                            <a:pt x="423" y="1247"/>
                            <a:pt x="423" y="1247"/>
                          </a:cubicBezTo>
                          <a:cubicBezTo>
                            <a:pt x="423" y="1248"/>
                            <a:pt x="423" y="1248"/>
                            <a:pt x="423" y="1248"/>
                          </a:cubicBezTo>
                          <a:cubicBezTo>
                            <a:pt x="423" y="1248"/>
                            <a:pt x="424" y="1248"/>
                            <a:pt x="424" y="1248"/>
                          </a:cubicBezTo>
                          <a:cubicBezTo>
                            <a:pt x="424" y="1248"/>
                            <a:pt x="424" y="1248"/>
                            <a:pt x="424" y="1248"/>
                          </a:cubicBezTo>
                          <a:cubicBezTo>
                            <a:pt x="424" y="1248"/>
                            <a:pt x="424" y="1248"/>
                            <a:pt x="424" y="1248"/>
                          </a:cubicBezTo>
                          <a:cubicBezTo>
                            <a:pt x="425" y="1248"/>
                            <a:pt x="425" y="1248"/>
                            <a:pt x="425" y="1248"/>
                          </a:cubicBezTo>
                          <a:cubicBezTo>
                            <a:pt x="425" y="1248"/>
                            <a:pt x="425" y="1248"/>
                            <a:pt x="425" y="1248"/>
                          </a:cubicBezTo>
                          <a:cubicBezTo>
                            <a:pt x="425" y="1248"/>
                            <a:pt x="425" y="1248"/>
                            <a:pt x="425" y="1248"/>
                          </a:cubicBezTo>
                          <a:cubicBezTo>
                            <a:pt x="426" y="1248"/>
                            <a:pt x="426" y="1248"/>
                            <a:pt x="426" y="1248"/>
                          </a:cubicBezTo>
                          <a:cubicBezTo>
                            <a:pt x="426" y="1248"/>
                            <a:pt x="426" y="1248"/>
                            <a:pt x="426" y="1248"/>
                          </a:cubicBezTo>
                          <a:cubicBezTo>
                            <a:pt x="426" y="1248"/>
                            <a:pt x="426" y="1248"/>
                            <a:pt x="427" y="1248"/>
                          </a:cubicBezTo>
                          <a:cubicBezTo>
                            <a:pt x="427" y="1248"/>
                            <a:pt x="427" y="1249"/>
                            <a:pt x="427" y="1249"/>
                          </a:cubicBezTo>
                          <a:cubicBezTo>
                            <a:pt x="427" y="1249"/>
                            <a:pt x="427" y="1248"/>
                            <a:pt x="427" y="1248"/>
                          </a:cubicBezTo>
                          <a:cubicBezTo>
                            <a:pt x="427" y="1248"/>
                            <a:pt x="428" y="1248"/>
                            <a:pt x="428" y="1249"/>
                          </a:cubicBezTo>
                          <a:cubicBezTo>
                            <a:pt x="428" y="1249"/>
                            <a:pt x="428" y="1249"/>
                            <a:pt x="428" y="1249"/>
                          </a:cubicBezTo>
                          <a:cubicBezTo>
                            <a:pt x="428" y="1249"/>
                            <a:pt x="428" y="1249"/>
                            <a:pt x="428" y="1249"/>
                          </a:cubicBezTo>
                          <a:cubicBezTo>
                            <a:pt x="429" y="1249"/>
                            <a:pt x="429" y="1249"/>
                            <a:pt x="429" y="1249"/>
                          </a:cubicBezTo>
                          <a:cubicBezTo>
                            <a:pt x="429" y="1249"/>
                            <a:pt x="429" y="1249"/>
                            <a:pt x="429" y="1249"/>
                          </a:cubicBezTo>
                          <a:cubicBezTo>
                            <a:pt x="429" y="1249"/>
                            <a:pt x="429" y="1250"/>
                            <a:pt x="430" y="1250"/>
                          </a:cubicBezTo>
                          <a:cubicBezTo>
                            <a:pt x="430" y="1250"/>
                            <a:pt x="430" y="1250"/>
                            <a:pt x="430" y="1250"/>
                          </a:cubicBezTo>
                          <a:cubicBezTo>
                            <a:pt x="430" y="1250"/>
                            <a:pt x="430" y="1250"/>
                            <a:pt x="430" y="1250"/>
                          </a:cubicBezTo>
                          <a:cubicBezTo>
                            <a:pt x="430" y="1250"/>
                            <a:pt x="431" y="1250"/>
                            <a:pt x="431" y="1250"/>
                          </a:cubicBezTo>
                          <a:cubicBezTo>
                            <a:pt x="431" y="1250"/>
                            <a:pt x="431" y="1250"/>
                            <a:pt x="431" y="1250"/>
                          </a:cubicBezTo>
                          <a:cubicBezTo>
                            <a:pt x="431" y="1251"/>
                            <a:pt x="431" y="1251"/>
                            <a:pt x="431" y="1251"/>
                          </a:cubicBezTo>
                          <a:cubicBezTo>
                            <a:pt x="431" y="1250"/>
                            <a:pt x="432" y="1250"/>
                            <a:pt x="432" y="1250"/>
                          </a:cubicBezTo>
                          <a:cubicBezTo>
                            <a:pt x="432" y="1250"/>
                            <a:pt x="432" y="1250"/>
                            <a:pt x="432" y="1251"/>
                          </a:cubicBezTo>
                          <a:cubicBezTo>
                            <a:pt x="432" y="1251"/>
                            <a:pt x="432" y="1251"/>
                            <a:pt x="432" y="1251"/>
                          </a:cubicBezTo>
                          <a:cubicBezTo>
                            <a:pt x="433" y="1251"/>
                            <a:pt x="433" y="1251"/>
                            <a:pt x="433" y="1251"/>
                          </a:cubicBezTo>
                          <a:cubicBezTo>
                            <a:pt x="433" y="1251"/>
                            <a:pt x="433" y="1251"/>
                            <a:pt x="433" y="1251"/>
                          </a:cubicBezTo>
                          <a:cubicBezTo>
                            <a:pt x="433" y="1251"/>
                            <a:pt x="433" y="1251"/>
                            <a:pt x="434" y="1251"/>
                          </a:cubicBezTo>
                          <a:cubicBezTo>
                            <a:pt x="434" y="1251"/>
                            <a:pt x="434" y="1251"/>
                            <a:pt x="434" y="1251"/>
                          </a:cubicBezTo>
                          <a:cubicBezTo>
                            <a:pt x="434" y="1251"/>
                            <a:pt x="434" y="1251"/>
                            <a:pt x="434" y="1251"/>
                          </a:cubicBezTo>
                          <a:cubicBezTo>
                            <a:pt x="434" y="1251"/>
                            <a:pt x="435" y="1251"/>
                            <a:pt x="435" y="1251"/>
                          </a:cubicBezTo>
                          <a:cubicBezTo>
                            <a:pt x="435" y="1251"/>
                            <a:pt x="435" y="1252"/>
                            <a:pt x="435" y="1252"/>
                          </a:cubicBezTo>
                          <a:cubicBezTo>
                            <a:pt x="435" y="1252"/>
                            <a:pt x="435" y="1252"/>
                            <a:pt x="435" y="1252"/>
                          </a:cubicBezTo>
                          <a:cubicBezTo>
                            <a:pt x="436" y="1252"/>
                            <a:pt x="436" y="1252"/>
                            <a:pt x="436" y="1252"/>
                          </a:cubicBezTo>
                          <a:cubicBezTo>
                            <a:pt x="436" y="1252"/>
                            <a:pt x="436" y="1252"/>
                            <a:pt x="436" y="1252"/>
                          </a:cubicBezTo>
                          <a:cubicBezTo>
                            <a:pt x="436" y="1252"/>
                            <a:pt x="436" y="1252"/>
                            <a:pt x="437" y="1252"/>
                          </a:cubicBezTo>
                          <a:cubicBezTo>
                            <a:pt x="437" y="1252"/>
                            <a:pt x="437" y="1252"/>
                            <a:pt x="437" y="1252"/>
                          </a:cubicBezTo>
                          <a:cubicBezTo>
                            <a:pt x="437" y="1252"/>
                            <a:pt x="437" y="1252"/>
                            <a:pt x="437" y="1252"/>
                          </a:cubicBezTo>
                          <a:cubicBezTo>
                            <a:pt x="437" y="1252"/>
                            <a:pt x="438" y="1252"/>
                            <a:pt x="438" y="1252"/>
                          </a:cubicBezTo>
                          <a:cubicBezTo>
                            <a:pt x="438" y="1252"/>
                            <a:pt x="438" y="1252"/>
                            <a:pt x="438" y="1252"/>
                          </a:cubicBezTo>
                          <a:cubicBezTo>
                            <a:pt x="438" y="1252"/>
                            <a:pt x="438" y="1253"/>
                            <a:pt x="438" y="1253"/>
                          </a:cubicBezTo>
                          <a:cubicBezTo>
                            <a:pt x="438" y="1253"/>
                            <a:pt x="439" y="1253"/>
                            <a:pt x="439" y="1253"/>
                          </a:cubicBezTo>
                          <a:cubicBezTo>
                            <a:pt x="439" y="1253"/>
                            <a:pt x="439" y="1253"/>
                            <a:pt x="439" y="1253"/>
                          </a:cubicBezTo>
                          <a:cubicBezTo>
                            <a:pt x="439" y="1253"/>
                            <a:pt x="439" y="1253"/>
                            <a:pt x="439" y="1253"/>
                          </a:cubicBezTo>
                          <a:cubicBezTo>
                            <a:pt x="440" y="1253"/>
                            <a:pt x="440" y="1253"/>
                            <a:pt x="440" y="1253"/>
                          </a:cubicBezTo>
                          <a:cubicBezTo>
                            <a:pt x="440" y="1253"/>
                            <a:pt x="440" y="1253"/>
                            <a:pt x="440" y="1253"/>
                          </a:cubicBezTo>
                          <a:cubicBezTo>
                            <a:pt x="440" y="1253"/>
                            <a:pt x="440" y="1254"/>
                            <a:pt x="441" y="1254"/>
                          </a:cubicBezTo>
                          <a:cubicBezTo>
                            <a:pt x="441" y="1254"/>
                            <a:pt x="441" y="1254"/>
                            <a:pt x="441" y="1254"/>
                          </a:cubicBezTo>
                          <a:cubicBezTo>
                            <a:pt x="441" y="1254"/>
                            <a:pt x="441" y="1254"/>
                            <a:pt x="441" y="1254"/>
                          </a:cubicBezTo>
                          <a:cubicBezTo>
                            <a:pt x="441" y="1254"/>
                            <a:pt x="442" y="1254"/>
                            <a:pt x="442" y="1253"/>
                          </a:cubicBezTo>
                          <a:cubicBezTo>
                            <a:pt x="442" y="1253"/>
                            <a:pt x="442" y="1254"/>
                            <a:pt x="442" y="1254"/>
                          </a:cubicBezTo>
                          <a:cubicBezTo>
                            <a:pt x="442" y="1254"/>
                            <a:pt x="442" y="1253"/>
                            <a:pt x="442" y="1254"/>
                          </a:cubicBezTo>
                          <a:cubicBezTo>
                            <a:pt x="443" y="1254"/>
                            <a:pt x="443" y="1254"/>
                            <a:pt x="443" y="1254"/>
                          </a:cubicBezTo>
                          <a:cubicBezTo>
                            <a:pt x="443" y="1254"/>
                            <a:pt x="443" y="1254"/>
                            <a:pt x="443" y="1254"/>
                          </a:cubicBezTo>
                          <a:cubicBezTo>
                            <a:pt x="443" y="1254"/>
                            <a:pt x="443" y="1254"/>
                            <a:pt x="444" y="1254"/>
                          </a:cubicBezTo>
                          <a:cubicBezTo>
                            <a:pt x="444" y="1254"/>
                            <a:pt x="444" y="1254"/>
                            <a:pt x="444" y="1254"/>
                          </a:cubicBezTo>
                          <a:cubicBezTo>
                            <a:pt x="444" y="1254"/>
                            <a:pt x="444" y="1255"/>
                            <a:pt x="444" y="1255"/>
                          </a:cubicBezTo>
                          <a:cubicBezTo>
                            <a:pt x="444" y="1255"/>
                            <a:pt x="444" y="1254"/>
                            <a:pt x="445" y="1254"/>
                          </a:cubicBezTo>
                          <a:cubicBezTo>
                            <a:pt x="445" y="1254"/>
                            <a:pt x="445" y="1254"/>
                            <a:pt x="445" y="1255"/>
                          </a:cubicBezTo>
                          <a:cubicBezTo>
                            <a:pt x="445" y="1255"/>
                            <a:pt x="445" y="1255"/>
                            <a:pt x="445" y="1255"/>
                          </a:cubicBezTo>
                          <a:cubicBezTo>
                            <a:pt x="445" y="1255"/>
                            <a:pt x="446" y="1255"/>
                            <a:pt x="446" y="1255"/>
                          </a:cubicBezTo>
                          <a:cubicBezTo>
                            <a:pt x="446" y="1255"/>
                            <a:pt x="446" y="1255"/>
                            <a:pt x="446" y="1255"/>
                          </a:cubicBezTo>
                          <a:cubicBezTo>
                            <a:pt x="446" y="1255"/>
                            <a:pt x="446" y="1255"/>
                            <a:pt x="446" y="1255"/>
                          </a:cubicBezTo>
                          <a:cubicBezTo>
                            <a:pt x="447" y="1255"/>
                            <a:pt x="447" y="1255"/>
                            <a:pt x="447" y="1255"/>
                          </a:cubicBezTo>
                          <a:cubicBezTo>
                            <a:pt x="447" y="1255"/>
                            <a:pt x="447" y="1255"/>
                            <a:pt x="447" y="1255"/>
                          </a:cubicBezTo>
                          <a:cubicBezTo>
                            <a:pt x="447" y="1255"/>
                            <a:pt x="447" y="1255"/>
                            <a:pt x="448" y="1255"/>
                          </a:cubicBezTo>
                          <a:cubicBezTo>
                            <a:pt x="448" y="1255"/>
                            <a:pt x="448" y="1256"/>
                            <a:pt x="448" y="1256"/>
                          </a:cubicBezTo>
                          <a:cubicBezTo>
                            <a:pt x="448" y="1256"/>
                            <a:pt x="448" y="1255"/>
                            <a:pt x="448" y="1255"/>
                          </a:cubicBezTo>
                          <a:cubicBezTo>
                            <a:pt x="448" y="1255"/>
                            <a:pt x="449" y="1256"/>
                            <a:pt x="449" y="1256"/>
                          </a:cubicBezTo>
                          <a:cubicBezTo>
                            <a:pt x="449" y="1256"/>
                            <a:pt x="449" y="1256"/>
                            <a:pt x="449" y="1256"/>
                          </a:cubicBezTo>
                          <a:cubicBezTo>
                            <a:pt x="449" y="1256"/>
                            <a:pt x="449" y="1256"/>
                            <a:pt x="449" y="1256"/>
                          </a:cubicBezTo>
                          <a:cubicBezTo>
                            <a:pt x="450" y="1256"/>
                            <a:pt x="450" y="1256"/>
                            <a:pt x="450" y="1256"/>
                          </a:cubicBezTo>
                          <a:cubicBezTo>
                            <a:pt x="450" y="1256"/>
                            <a:pt x="450" y="1256"/>
                            <a:pt x="450" y="1256"/>
                          </a:cubicBezTo>
                          <a:cubicBezTo>
                            <a:pt x="450" y="1256"/>
                            <a:pt x="450" y="1256"/>
                            <a:pt x="450" y="1256"/>
                          </a:cubicBezTo>
                          <a:cubicBezTo>
                            <a:pt x="451" y="1256"/>
                            <a:pt x="451" y="1256"/>
                            <a:pt x="451" y="1256"/>
                          </a:cubicBezTo>
                          <a:cubicBezTo>
                            <a:pt x="451" y="1256"/>
                            <a:pt x="451" y="1256"/>
                            <a:pt x="451" y="1256"/>
                          </a:cubicBezTo>
                          <a:cubicBezTo>
                            <a:pt x="451" y="1256"/>
                            <a:pt x="451" y="1257"/>
                            <a:pt x="452" y="1257"/>
                          </a:cubicBezTo>
                          <a:cubicBezTo>
                            <a:pt x="452" y="1257"/>
                            <a:pt x="452" y="1256"/>
                            <a:pt x="452" y="1256"/>
                          </a:cubicBezTo>
                          <a:cubicBezTo>
                            <a:pt x="452" y="1256"/>
                            <a:pt x="452" y="1256"/>
                            <a:pt x="452" y="1256"/>
                          </a:cubicBezTo>
                          <a:cubicBezTo>
                            <a:pt x="452" y="1256"/>
                            <a:pt x="453" y="1257"/>
                            <a:pt x="453" y="1257"/>
                          </a:cubicBezTo>
                          <a:cubicBezTo>
                            <a:pt x="453" y="1257"/>
                            <a:pt x="453" y="1257"/>
                            <a:pt x="453" y="1257"/>
                          </a:cubicBezTo>
                          <a:cubicBezTo>
                            <a:pt x="453" y="1257"/>
                            <a:pt x="453" y="1257"/>
                            <a:pt x="453" y="1257"/>
                          </a:cubicBezTo>
                          <a:cubicBezTo>
                            <a:pt x="454" y="1257"/>
                            <a:pt x="454" y="1257"/>
                            <a:pt x="454" y="1257"/>
                          </a:cubicBezTo>
                          <a:cubicBezTo>
                            <a:pt x="454" y="1257"/>
                            <a:pt x="454" y="1257"/>
                            <a:pt x="454" y="1257"/>
                          </a:cubicBezTo>
                          <a:cubicBezTo>
                            <a:pt x="454" y="1257"/>
                            <a:pt x="454" y="1258"/>
                            <a:pt x="455" y="1258"/>
                          </a:cubicBezTo>
                          <a:cubicBezTo>
                            <a:pt x="455" y="1258"/>
                            <a:pt x="455" y="1257"/>
                            <a:pt x="455" y="1257"/>
                          </a:cubicBezTo>
                          <a:cubicBezTo>
                            <a:pt x="455" y="1257"/>
                            <a:pt x="455" y="1258"/>
                            <a:pt x="455" y="1258"/>
                          </a:cubicBezTo>
                          <a:cubicBezTo>
                            <a:pt x="455" y="1258"/>
                            <a:pt x="456" y="1258"/>
                            <a:pt x="456" y="1258"/>
                          </a:cubicBezTo>
                          <a:cubicBezTo>
                            <a:pt x="456" y="1258"/>
                            <a:pt x="456" y="1257"/>
                            <a:pt x="456" y="1257"/>
                          </a:cubicBezTo>
                          <a:cubicBezTo>
                            <a:pt x="456" y="1257"/>
                            <a:pt x="456" y="1257"/>
                            <a:pt x="456" y="1257"/>
                          </a:cubicBezTo>
                          <a:cubicBezTo>
                            <a:pt x="456" y="1257"/>
                            <a:pt x="457" y="1257"/>
                            <a:pt x="457" y="1257"/>
                          </a:cubicBezTo>
                          <a:cubicBezTo>
                            <a:pt x="457" y="1258"/>
                            <a:pt x="457" y="1258"/>
                            <a:pt x="457" y="1258"/>
                          </a:cubicBezTo>
                          <a:cubicBezTo>
                            <a:pt x="457" y="1258"/>
                            <a:pt x="457" y="1259"/>
                            <a:pt x="457" y="1259"/>
                          </a:cubicBezTo>
                          <a:cubicBezTo>
                            <a:pt x="458" y="1259"/>
                            <a:pt x="458" y="1258"/>
                            <a:pt x="458" y="1258"/>
                          </a:cubicBezTo>
                          <a:cubicBezTo>
                            <a:pt x="458" y="1258"/>
                            <a:pt x="458" y="1258"/>
                            <a:pt x="458" y="1258"/>
                          </a:cubicBezTo>
                          <a:cubicBezTo>
                            <a:pt x="458" y="1258"/>
                            <a:pt x="458" y="1258"/>
                            <a:pt x="459" y="1258"/>
                          </a:cubicBezTo>
                          <a:cubicBezTo>
                            <a:pt x="459" y="1258"/>
                            <a:pt x="459" y="1259"/>
                            <a:pt x="459" y="1259"/>
                          </a:cubicBezTo>
                          <a:cubicBezTo>
                            <a:pt x="459" y="1259"/>
                            <a:pt x="459" y="1258"/>
                            <a:pt x="459" y="1258"/>
                          </a:cubicBezTo>
                          <a:cubicBezTo>
                            <a:pt x="459" y="1258"/>
                            <a:pt x="460" y="1258"/>
                            <a:pt x="460" y="1258"/>
                          </a:cubicBezTo>
                          <a:cubicBezTo>
                            <a:pt x="460" y="1258"/>
                            <a:pt x="460" y="1258"/>
                            <a:pt x="460" y="1258"/>
                          </a:cubicBezTo>
                          <a:cubicBezTo>
                            <a:pt x="460" y="1258"/>
                            <a:pt x="460" y="1258"/>
                            <a:pt x="460" y="1259"/>
                          </a:cubicBezTo>
                          <a:cubicBezTo>
                            <a:pt x="461" y="1259"/>
                            <a:pt x="461" y="1259"/>
                            <a:pt x="461" y="1259"/>
                          </a:cubicBezTo>
                          <a:cubicBezTo>
                            <a:pt x="461" y="1259"/>
                            <a:pt x="462" y="1259"/>
                            <a:pt x="462" y="1259"/>
                          </a:cubicBezTo>
                          <a:cubicBezTo>
                            <a:pt x="462" y="1259"/>
                            <a:pt x="462" y="1259"/>
                            <a:pt x="462" y="1259"/>
                          </a:cubicBezTo>
                          <a:cubicBezTo>
                            <a:pt x="462" y="1259"/>
                            <a:pt x="462" y="1259"/>
                            <a:pt x="462" y="1259"/>
                          </a:cubicBezTo>
                          <a:cubicBezTo>
                            <a:pt x="463" y="1259"/>
                            <a:pt x="463" y="1259"/>
                            <a:pt x="463" y="1259"/>
                          </a:cubicBezTo>
                          <a:cubicBezTo>
                            <a:pt x="463" y="1259"/>
                            <a:pt x="463" y="1259"/>
                            <a:pt x="463" y="1259"/>
                          </a:cubicBezTo>
                          <a:cubicBezTo>
                            <a:pt x="463" y="1259"/>
                            <a:pt x="463" y="1260"/>
                            <a:pt x="463" y="1260"/>
                          </a:cubicBezTo>
                          <a:cubicBezTo>
                            <a:pt x="464" y="1260"/>
                            <a:pt x="464" y="1260"/>
                            <a:pt x="464" y="1260"/>
                          </a:cubicBezTo>
                          <a:cubicBezTo>
                            <a:pt x="464" y="1260"/>
                            <a:pt x="464" y="1260"/>
                            <a:pt x="464" y="1260"/>
                          </a:cubicBezTo>
                          <a:cubicBezTo>
                            <a:pt x="464" y="1260"/>
                            <a:pt x="464" y="1260"/>
                            <a:pt x="465" y="1260"/>
                          </a:cubicBezTo>
                          <a:cubicBezTo>
                            <a:pt x="465" y="1260"/>
                            <a:pt x="465" y="1260"/>
                            <a:pt x="465" y="1260"/>
                          </a:cubicBezTo>
                          <a:cubicBezTo>
                            <a:pt x="465" y="1260"/>
                            <a:pt x="465" y="1260"/>
                            <a:pt x="465" y="1260"/>
                          </a:cubicBezTo>
                          <a:cubicBezTo>
                            <a:pt x="465" y="1261"/>
                            <a:pt x="466" y="1261"/>
                            <a:pt x="466" y="1261"/>
                          </a:cubicBezTo>
                          <a:cubicBezTo>
                            <a:pt x="466" y="1261"/>
                            <a:pt x="466" y="1260"/>
                            <a:pt x="466" y="1260"/>
                          </a:cubicBezTo>
                          <a:cubicBezTo>
                            <a:pt x="466" y="1260"/>
                            <a:pt x="466" y="1260"/>
                            <a:pt x="466" y="1260"/>
                          </a:cubicBezTo>
                          <a:cubicBezTo>
                            <a:pt x="467" y="1260"/>
                            <a:pt x="467" y="1261"/>
                            <a:pt x="467" y="1261"/>
                          </a:cubicBezTo>
                          <a:cubicBezTo>
                            <a:pt x="467" y="1261"/>
                            <a:pt x="467" y="1261"/>
                            <a:pt x="467" y="1261"/>
                          </a:cubicBezTo>
                          <a:cubicBezTo>
                            <a:pt x="467" y="1261"/>
                            <a:pt x="467" y="1260"/>
                            <a:pt x="468" y="1260"/>
                          </a:cubicBezTo>
                          <a:cubicBezTo>
                            <a:pt x="468" y="1260"/>
                            <a:pt x="468" y="1261"/>
                            <a:pt x="468" y="1261"/>
                          </a:cubicBezTo>
                          <a:cubicBezTo>
                            <a:pt x="468" y="1261"/>
                            <a:pt x="468" y="1261"/>
                            <a:pt x="468" y="1261"/>
                          </a:cubicBezTo>
                          <a:cubicBezTo>
                            <a:pt x="468" y="1261"/>
                            <a:pt x="469" y="1261"/>
                            <a:pt x="469" y="1261"/>
                          </a:cubicBezTo>
                          <a:cubicBezTo>
                            <a:pt x="469" y="1261"/>
                            <a:pt x="469" y="1261"/>
                            <a:pt x="469" y="1261"/>
                          </a:cubicBezTo>
                          <a:cubicBezTo>
                            <a:pt x="469" y="1261"/>
                            <a:pt x="469" y="1261"/>
                            <a:pt x="469" y="1261"/>
                          </a:cubicBezTo>
                          <a:cubicBezTo>
                            <a:pt x="469" y="1261"/>
                            <a:pt x="470" y="1261"/>
                            <a:pt x="470" y="1261"/>
                          </a:cubicBezTo>
                          <a:cubicBezTo>
                            <a:pt x="470" y="1261"/>
                            <a:pt x="470" y="1261"/>
                            <a:pt x="470" y="1261"/>
                          </a:cubicBezTo>
                          <a:cubicBezTo>
                            <a:pt x="470" y="1261"/>
                            <a:pt x="470" y="1261"/>
                            <a:pt x="470" y="1262"/>
                          </a:cubicBezTo>
                          <a:cubicBezTo>
                            <a:pt x="471" y="1262"/>
                            <a:pt x="471" y="1261"/>
                            <a:pt x="471" y="1261"/>
                          </a:cubicBezTo>
                          <a:cubicBezTo>
                            <a:pt x="471" y="1261"/>
                            <a:pt x="471" y="1261"/>
                            <a:pt x="471" y="1262"/>
                          </a:cubicBezTo>
                          <a:cubicBezTo>
                            <a:pt x="471" y="1262"/>
                            <a:pt x="471" y="1262"/>
                            <a:pt x="472" y="1262"/>
                          </a:cubicBezTo>
                          <a:cubicBezTo>
                            <a:pt x="472" y="1262"/>
                            <a:pt x="472" y="1262"/>
                            <a:pt x="472" y="1262"/>
                          </a:cubicBezTo>
                          <a:cubicBezTo>
                            <a:pt x="472" y="1262"/>
                            <a:pt x="472" y="1262"/>
                            <a:pt x="472" y="1262"/>
                          </a:cubicBezTo>
                          <a:cubicBezTo>
                            <a:pt x="472" y="1262"/>
                            <a:pt x="473" y="1262"/>
                            <a:pt x="473" y="1262"/>
                          </a:cubicBezTo>
                          <a:cubicBezTo>
                            <a:pt x="473" y="1262"/>
                            <a:pt x="473" y="1262"/>
                            <a:pt x="473" y="1262"/>
                          </a:cubicBezTo>
                          <a:cubicBezTo>
                            <a:pt x="473" y="1262"/>
                            <a:pt x="473" y="1262"/>
                            <a:pt x="473" y="1262"/>
                          </a:cubicBezTo>
                          <a:cubicBezTo>
                            <a:pt x="474" y="1262"/>
                            <a:pt x="474" y="1262"/>
                            <a:pt x="474" y="1262"/>
                          </a:cubicBezTo>
                          <a:cubicBezTo>
                            <a:pt x="474" y="1262"/>
                            <a:pt x="474" y="1262"/>
                            <a:pt x="474" y="1262"/>
                          </a:cubicBezTo>
                          <a:cubicBezTo>
                            <a:pt x="474" y="1262"/>
                            <a:pt x="474" y="1263"/>
                            <a:pt x="475" y="1263"/>
                          </a:cubicBezTo>
                          <a:cubicBezTo>
                            <a:pt x="475" y="1263"/>
                            <a:pt x="475" y="1262"/>
                            <a:pt x="475" y="1262"/>
                          </a:cubicBezTo>
                          <a:cubicBezTo>
                            <a:pt x="475" y="1262"/>
                            <a:pt x="475" y="1262"/>
                            <a:pt x="475" y="1262"/>
                          </a:cubicBezTo>
                          <a:cubicBezTo>
                            <a:pt x="475" y="1262"/>
                            <a:pt x="476" y="1263"/>
                            <a:pt x="476" y="1263"/>
                          </a:cubicBezTo>
                          <a:cubicBezTo>
                            <a:pt x="476" y="1263"/>
                            <a:pt x="476" y="1263"/>
                            <a:pt x="476" y="1263"/>
                          </a:cubicBezTo>
                          <a:cubicBezTo>
                            <a:pt x="476" y="1263"/>
                            <a:pt x="476" y="1263"/>
                            <a:pt x="476" y="1263"/>
                          </a:cubicBezTo>
                          <a:cubicBezTo>
                            <a:pt x="476" y="1263"/>
                            <a:pt x="477" y="1262"/>
                            <a:pt x="477" y="1262"/>
                          </a:cubicBezTo>
                          <a:cubicBezTo>
                            <a:pt x="477" y="1263"/>
                            <a:pt x="477" y="1263"/>
                            <a:pt x="477" y="1263"/>
                          </a:cubicBezTo>
                          <a:cubicBezTo>
                            <a:pt x="477" y="1263"/>
                            <a:pt x="477" y="1264"/>
                            <a:pt x="477" y="1264"/>
                          </a:cubicBezTo>
                          <a:cubicBezTo>
                            <a:pt x="478" y="1264"/>
                            <a:pt x="478" y="1263"/>
                            <a:pt x="478" y="1263"/>
                          </a:cubicBezTo>
                          <a:cubicBezTo>
                            <a:pt x="478" y="1263"/>
                            <a:pt x="478" y="1263"/>
                            <a:pt x="478" y="1263"/>
                          </a:cubicBezTo>
                          <a:cubicBezTo>
                            <a:pt x="478" y="1263"/>
                            <a:pt x="478" y="1263"/>
                            <a:pt x="479" y="1263"/>
                          </a:cubicBezTo>
                          <a:cubicBezTo>
                            <a:pt x="479" y="1263"/>
                            <a:pt x="479" y="1263"/>
                            <a:pt x="479" y="1263"/>
                          </a:cubicBezTo>
                          <a:cubicBezTo>
                            <a:pt x="479" y="1263"/>
                            <a:pt x="479" y="1263"/>
                            <a:pt x="479" y="1264"/>
                          </a:cubicBezTo>
                          <a:cubicBezTo>
                            <a:pt x="479" y="1264"/>
                            <a:pt x="480" y="1264"/>
                            <a:pt x="480" y="1264"/>
                          </a:cubicBezTo>
                          <a:cubicBezTo>
                            <a:pt x="480" y="1264"/>
                            <a:pt x="480" y="1264"/>
                            <a:pt x="480" y="1264"/>
                          </a:cubicBezTo>
                          <a:cubicBezTo>
                            <a:pt x="480" y="1264"/>
                            <a:pt x="480" y="1264"/>
                            <a:pt x="480" y="1264"/>
                          </a:cubicBezTo>
                          <a:cubicBezTo>
                            <a:pt x="481" y="1264"/>
                            <a:pt x="481" y="1264"/>
                            <a:pt x="481" y="1264"/>
                          </a:cubicBezTo>
                          <a:cubicBezTo>
                            <a:pt x="481" y="1264"/>
                            <a:pt x="481" y="1264"/>
                            <a:pt x="481" y="1264"/>
                          </a:cubicBezTo>
                          <a:cubicBezTo>
                            <a:pt x="481" y="1264"/>
                            <a:pt x="481" y="1264"/>
                            <a:pt x="482" y="1264"/>
                          </a:cubicBezTo>
                          <a:cubicBezTo>
                            <a:pt x="482" y="1264"/>
                            <a:pt x="482" y="1264"/>
                            <a:pt x="482" y="1264"/>
                          </a:cubicBezTo>
                          <a:cubicBezTo>
                            <a:pt x="482" y="1264"/>
                            <a:pt x="482" y="1264"/>
                            <a:pt x="482" y="1264"/>
                          </a:cubicBezTo>
                          <a:cubicBezTo>
                            <a:pt x="482" y="1264"/>
                            <a:pt x="482" y="1264"/>
                            <a:pt x="483" y="1264"/>
                          </a:cubicBezTo>
                          <a:cubicBezTo>
                            <a:pt x="483" y="1264"/>
                            <a:pt x="483" y="1264"/>
                            <a:pt x="483" y="1264"/>
                          </a:cubicBezTo>
                          <a:cubicBezTo>
                            <a:pt x="483" y="1264"/>
                            <a:pt x="483" y="1265"/>
                            <a:pt x="483" y="1265"/>
                          </a:cubicBezTo>
                          <a:cubicBezTo>
                            <a:pt x="483" y="1265"/>
                            <a:pt x="484" y="1265"/>
                            <a:pt x="484" y="1265"/>
                          </a:cubicBezTo>
                          <a:cubicBezTo>
                            <a:pt x="484" y="1265"/>
                            <a:pt x="484" y="1265"/>
                            <a:pt x="484" y="1265"/>
                          </a:cubicBezTo>
                          <a:cubicBezTo>
                            <a:pt x="484" y="1265"/>
                            <a:pt x="484" y="1265"/>
                            <a:pt x="484" y="1265"/>
                          </a:cubicBezTo>
                          <a:cubicBezTo>
                            <a:pt x="485" y="1265"/>
                            <a:pt x="485" y="1265"/>
                            <a:pt x="485" y="1265"/>
                          </a:cubicBezTo>
                          <a:cubicBezTo>
                            <a:pt x="485" y="1265"/>
                            <a:pt x="485" y="1265"/>
                            <a:pt x="485" y="1265"/>
                          </a:cubicBezTo>
                          <a:cubicBezTo>
                            <a:pt x="485" y="1265"/>
                            <a:pt x="485" y="1265"/>
                            <a:pt x="486" y="1265"/>
                          </a:cubicBezTo>
                          <a:cubicBezTo>
                            <a:pt x="486" y="1265"/>
                            <a:pt x="486" y="1265"/>
                            <a:pt x="486" y="1265"/>
                          </a:cubicBezTo>
                          <a:cubicBezTo>
                            <a:pt x="486" y="1265"/>
                            <a:pt x="486" y="1265"/>
                            <a:pt x="486" y="1265"/>
                          </a:cubicBezTo>
                          <a:cubicBezTo>
                            <a:pt x="486" y="1265"/>
                            <a:pt x="487" y="1266"/>
                            <a:pt x="487" y="1266"/>
                          </a:cubicBezTo>
                          <a:cubicBezTo>
                            <a:pt x="487" y="1266"/>
                            <a:pt x="487" y="1265"/>
                            <a:pt x="487" y="1266"/>
                          </a:cubicBezTo>
                          <a:cubicBezTo>
                            <a:pt x="487" y="1266"/>
                            <a:pt x="487" y="1266"/>
                            <a:pt x="487" y="1266"/>
                          </a:cubicBezTo>
                          <a:cubicBezTo>
                            <a:pt x="488" y="1266"/>
                            <a:pt x="488" y="1266"/>
                            <a:pt x="488" y="1266"/>
                          </a:cubicBezTo>
                          <a:cubicBezTo>
                            <a:pt x="488" y="1266"/>
                            <a:pt x="488" y="1266"/>
                            <a:pt x="488" y="1266"/>
                          </a:cubicBezTo>
                          <a:cubicBezTo>
                            <a:pt x="488" y="1266"/>
                            <a:pt x="488" y="1266"/>
                            <a:pt x="488" y="1266"/>
                          </a:cubicBezTo>
                          <a:cubicBezTo>
                            <a:pt x="489" y="1266"/>
                            <a:pt x="489" y="1266"/>
                            <a:pt x="489" y="1266"/>
                          </a:cubicBezTo>
                          <a:cubicBezTo>
                            <a:pt x="489" y="1266"/>
                            <a:pt x="489" y="1267"/>
                            <a:pt x="489" y="1267"/>
                          </a:cubicBezTo>
                          <a:cubicBezTo>
                            <a:pt x="489" y="1266"/>
                            <a:pt x="489" y="1266"/>
                            <a:pt x="490" y="1266"/>
                          </a:cubicBezTo>
                          <a:cubicBezTo>
                            <a:pt x="490" y="1266"/>
                            <a:pt x="490" y="1266"/>
                            <a:pt x="490" y="1266"/>
                          </a:cubicBezTo>
                          <a:cubicBezTo>
                            <a:pt x="490" y="1266"/>
                            <a:pt x="490" y="1267"/>
                            <a:pt x="490" y="1267"/>
                          </a:cubicBezTo>
                          <a:cubicBezTo>
                            <a:pt x="490" y="1267"/>
                            <a:pt x="491" y="1267"/>
                            <a:pt x="491" y="1267"/>
                          </a:cubicBezTo>
                          <a:cubicBezTo>
                            <a:pt x="491" y="1267"/>
                            <a:pt x="491" y="1266"/>
                            <a:pt x="491" y="1266"/>
                          </a:cubicBezTo>
                          <a:cubicBezTo>
                            <a:pt x="491" y="1266"/>
                            <a:pt x="491" y="1267"/>
                            <a:pt x="491" y="1267"/>
                          </a:cubicBezTo>
                          <a:cubicBezTo>
                            <a:pt x="492" y="1267"/>
                            <a:pt x="492" y="1267"/>
                            <a:pt x="492" y="1267"/>
                          </a:cubicBezTo>
                          <a:cubicBezTo>
                            <a:pt x="492" y="1267"/>
                            <a:pt x="492" y="1267"/>
                            <a:pt x="492" y="1267"/>
                          </a:cubicBezTo>
                          <a:cubicBezTo>
                            <a:pt x="492" y="1267"/>
                            <a:pt x="492" y="1267"/>
                            <a:pt x="493" y="1267"/>
                          </a:cubicBezTo>
                          <a:cubicBezTo>
                            <a:pt x="493" y="1267"/>
                            <a:pt x="493" y="1267"/>
                            <a:pt x="493" y="1267"/>
                          </a:cubicBezTo>
                          <a:cubicBezTo>
                            <a:pt x="493" y="1267"/>
                            <a:pt x="493" y="1266"/>
                            <a:pt x="493" y="1266"/>
                          </a:cubicBezTo>
                          <a:cubicBezTo>
                            <a:pt x="493" y="1266"/>
                            <a:pt x="494" y="1267"/>
                            <a:pt x="494" y="1267"/>
                          </a:cubicBezTo>
                          <a:cubicBezTo>
                            <a:pt x="494" y="1267"/>
                            <a:pt x="494" y="1267"/>
                            <a:pt x="494" y="1267"/>
                          </a:cubicBezTo>
                          <a:cubicBezTo>
                            <a:pt x="494" y="1267"/>
                            <a:pt x="494" y="1267"/>
                            <a:pt x="494" y="1267"/>
                          </a:cubicBezTo>
                          <a:cubicBezTo>
                            <a:pt x="494" y="1267"/>
                            <a:pt x="495" y="1268"/>
                            <a:pt x="495" y="1268"/>
                          </a:cubicBezTo>
                          <a:cubicBezTo>
                            <a:pt x="495" y="1268"/>
                            <a:pt x="495" y="1268"/>
                            <a:pt x="495" y="1268"/>
                          </a:cubicBezTo>
                          <a:cubicBezTo>
                            <a:pt x="495" y="1268"/>
                            <a:pt x="495" y="1268"/>
                            <a:pt x="495" y="1268"/>
                          </a:cubicBezTo>
                          <a:cubicBezTo>
                            <a:pt x="496" y="1268"/>
                            <a:pt x="496" y="1267"/>
                            <a:pt x="496" y="1267"/>
                          </a:cubicBezTo>
                          <a:cubicBezTo>
                            <a:pt x="496" y="1267"/>
                            <a:pt x="496" y="1268"/>
                            <a:pt x="496" y="1268"/>
                          </a:cubicBezTo>
                          <a:cubicBezTo>
                            <a:pt x="496" y="1268"/>
                            <a:pt x="496" y="1268"/>
                            <a:pt x="497" y="1268"/>
                          </a:cubicBezTo>
                          <a:cubicBezTo>
                            <a:pt x="497" y="1268"/>
                            <a:pt x="497" y="1268"/>
                            <a:pt x="497" y="1268"/>
                          </a:cubicBezTo>
                          <a:cubicBezTo>
                            <a:pt x="497" y="1268"/>
                            <a:pt x="497" y="1268"/>
                            <a:pt x="497" y="1268"/>
                          </a:cubicBezTo>
                          <a:cubicBezTo>
                            <a:pt x="497" y="1268"/>
                            <a:pt x="498" y="1268"/>
                            <a:pt x="498" y="1268"/>
                          </a:cubicBezTo>
                          <a:cubicBezTo>
                            <a:pt x="498" y="1268"/>
                            <a:pt x="498" y="1268"/>
                            <a:pt x="498" y="1268"/>
                          </a:cubicBezTo>
                          <a:cubicBezTo>
                            <a:pt x="498" y="1268"/>
                            <a:pt x="498" y="1268"/>
                            <a:pt x="498" y="1268"/>
                          </a:cubicBezTo>
                          <a:cubicBezTo>
                            <a:pt x="499" y="1268"/>
                            <a:pt x="499" y="1268"/>
                            <a:pt x="499" y="1268"/>
                          </a:cubicBezTo>
                          <a:cubicBezTo>
                            <a:pt x="499" y="1268"/>
                            <a:pt x="499" y="1268"/>
                            <a:pt x="499" y="1268"/>
                          </a:cubicBezTo>
                          <a:cubicBezTo>
                            <a:pt x="499" y="1268"/>
                            <a:pt x="499" y="1268"/>
                            <a:pt x="500" y="1268"/>
                          </a:cubicBezTo>
                          <a:cubicBezTo>
                            <a:pt x="500" y="1268"/>
                            <a:pt x="500" y="1268"/>
                            <a:pt x="500" y="1268"/>
                          </a:cubicBezTo>
                          <a:cubicBezTo>
                            <a:pt x="500" y="1268"/>
                            <a:pt x="500" y="1268"/>
                            <a:pt x="500" y="1268"/>
                          </a:cubicBezTo>
                          <a:cubicBezTo>
                            <a:pt x="500" y="1268"/>
                            <a:pt x="501" y="1268"/>
                            <a:pt x="501" y="1269"/>
                          </a:cubicBezTo>
                          <a:cubicBezTo>
                            <a:pt x="501" y="1269"/>
                            <a:pt x="501" y="1269"/>
                            <a:pt x="501" y="1269"/>
                          </a:cubicBezTo>
                          <a:cubicBezTo>
                            <a:pt x="501" y="1269"/>
                            <a:pt x="501" y="1269"/>
                            <a:pt x="501" y="1269"/>
                          </a:cubicBezTo>
                          <a:cubicBezTo>
                            <a:pt x="501" y="1269"/>
                            <a:pt x="502" y="1269"/>
                            <a:pt x="502" y="1269"/>
                          </a:cubicBezTo>
                          <a:cubicBezTo>
                            <a:pt x="502" y="1269"/>
                            <a:pt x="502" y="1269"/>
                            <a:pt x="502" y="1269"/>
                          </a:cubicBezTo>
                          <a:cubicBezTo>
                            <a:pt x="502" y="1269"/>
                            <a:pt x="502" y="1269"/>
                            <a:pt x="502" y="1269"/>
                          </a:cubicBezTo>
                          <a:cubicBezTo>
                            <a:pt x="503" y="1269"/>
                            <a:pt x="503" y="1269"/>
                            <a:pt x="503" y="1269"/>
                          </a:cubicBezTo>
                          <a:cubicBezTo>
                            <a:pt x="503" y="1269"/>
                            <a:pt x="503" y="1269"/>
                            <a:pt x="503" y="1269"/>
                          </a:cubicBezTo>
                          <a:cubicBezTo>
                            <a:pt x="503" y="1269"/>
                            <a:pt x="503" y="1269"/>
                            <a:pt x="504" y="1269"/>
                          </a:cubicBezTo>
                          <a:cubicBezTo>
                            <a:pt x="504" y="1269"/>
                            <a:pt x="504" y="1269"/>
                            <a:pt x="504" y="1269"/>
                          </a:cubicBezTo>
                          <a:cubicBezTo>
                            <a:pt x="504" y="1269"/>
                            <a:pt x="504" y="1269"/>
                            <a:pt x="504" y="1269"/>
                          </a:cubicBezTo>
                          <a:cubicBezTo>
                            <a:pt x="504" y="1269"/>
                            <a:pt x="505" y="1270"/>
                            <a:pt x="505" y="1270"/>
                          </a:cubicBezTo>
                          <a:cubicBezTo>
                            <a:pt x="505" y="1270"/>
                            <a:pt x="505" y="1270"/>
                            <a:pt x="505" y="1270"/>
                          </a:cubicBezTo>
                          <a:cubicBezTo>
                            <a:pt x="505" y="1269"/>
                            <a:pt x="505" y="1269"/>
                            <a:pt x="505" y="1269"/>
                          </a:cubicBezTo>
                          <a:cubicBezTo>
                            <a:pt x="506" y="1269"/>
                            <a:pt x="506" y="1269"/>
                            <a:pt x="506" y="1270"/>
                          </a:cubicBezTo>
                          <a:cubicBezTo>
                            <a:pt x="506" y="1270"/>
                            <a:pt x="506" y="1269"/>
                            <a:pt x="506" y="1270"/>
                          </a:cubicBezTo>
                          <a:cubicBezTo>
                            <a:pt x="506" y="1270"/>
                            <a:pt x="506" y="1270"/>
                            <a:pt x="507" y="1270"/>
                          </a:cubicBezTo>
                          <a:cubicBezTo>
                            <a:pt x="507" y="1270"/>
                            <a:pt x="507" y="1270"/>
                            <a:pt x="507" y="1270"/>
                          </a:cubicBezTo>
                          <a:cubicBezTo>
                            <a:pt x="507" y="1270"/>
                            <a:pt x="507" y="1270"/>
                            <a:pt x="507" y="1270"/>
                          </a:cubicBezTo>
                          <a:cubicBezTo>
                            <a:pt x="507" y="1270"/>
                            <a:pt x="507" y="1270"/>
                            <a:pt x="508" y="1270"/>
                          </a:cubicBezTo>
                          <a:cubicBezTo>
                            <a:pt x="508" y="1270"/>
                            <a:pt x="508" y="1270"/>
                            <a:pt x="508" y="1270"/>
                          </a:cubicBezTo>
                          <a:cubicBezTo>
                            <a:pt x="508" y="1270"/>
                            <a:pt x="508" y="1270"/>
                            <a:pt x="508" y="1270"/>
                          </a:cubicBezTo>
                          <a:cubicBezTo>
                            <a:pt x="508" y="1270"/>
                            <a:pt x="509" y="1270"/>
                            <a:pt x="509" y="1270"/>
                          </a:cubicBezTo>
                          <a:cubicBezTo>
                            <a:pt x="509" y="1270"/>
                            <a:pt x="509" y="1270"/>
                            <a:pt x="509" y="1270"/>
                          </a:cubicBezTo>
                          <a:cubicBezTo>
                            <a:pt x="509" y="1270"/>
                            <a:pt x="509" y="1270"/>
                            <a:pt x="509" y="1270"/>
                          </a:cubicBezTo>
                          <a:cubicBezTo>
                            <a:pt x="510" y="1270"/>
                            <a:pt x="510" y="1271"/>
                            <a:pt x="510" y="1271"/>
                          </a:cubicBezTo>
                          <a:cubicBezTo>
                            <a:pt x="510" y="1271"/>
                            <a:pt x="510" y="1270"/>
                            <a:pt x="510" y="1270"/>
                          </a:cubicBezTo>
                          <a:cubicBezTo>
                            <a:pt x="510" y="1270"/>
                            <a:pt x="510" y="1270"/>
                            <a:pt x="511" y="1271"/>
                          </a:cubicBezTo>
                          <a:cubicBezTo>
                            <a:pt x="511" y="1271"/>
                            <a:pt x="511" y="1271"/>
                            <a:pt x="511" y="1271"/>
                          </a:cubicBezTo>
                          <a:cubicBezTo>
                            <a:pt x="511" y="1271"/>
                            <a:pt x="511" y="1271"/>
                            <a:pt x="511" y="1271"/>
                          </a:cubicBezTo>
                          <a:cubicBezTo>
                            <a:pt x="511" y="1271"/>
                            <a:pt x="512" y="1270"/>
                            <a:pt x="512" y="1271"/>
                          </a:cubicBezTo>
                          <a:cubicBezTo>
                            <a:pt x="512" y="1271"/>
                            <a:pt x="512" y="1271"/>
                            <a:pt x="512" y="1271"/>
                          </a:cubicBezTo>
                          <a:cubicBezTo>
                            <a:pt x="512" y="1271"/>
                            <a:pt x="512" y="1271"/>
                            <a:pt x="512" y="1271"/>
                          </a:cubicBezTo>
                          <a:cubicBezTo>
                            <a:pt x="513" y="1271"/>
                            <a:pt x="513" y="1271"/>
                            <a:pt x="513" y="1271"/>
                          </a:cubicBezTo>
                          <a:cubicBezTo>
                            <a:pt x="513" y="1271"/>
                            <a:pt x="513" y="1271"/>
                            <a:pt x="513" y="1271"/>
                          </a:cubicBezTo>
                          <a:cubicBezTo>
                            <a:pt x="513" y="1271"/>
                            <a:pt x="513" y="1271"/>
                            <a:pt x="513" y="1271"/>
                          </a:cubicBezTo>
                          <a:cubicBezTo>
                            <a:pt x="514" y="1271"/>
                            <a:pt x="514" y="1271"/>
                            <a:pt x="514" y="1271"/>
                          </a:cubicBezTo>
                          <a:cubicBezTo>
                            <a:pt x="514" y="1271"/>
                            <a:pt x="514" y="1271"/>
                            <a:pt x="514" y="1271"/>
                          </a:cubicBezTo>
                          <a:cubicBezTo>
                            <a:pt x="514" y="1271"/>
                            <a:pt x="514" y="1271"/>
                            <a:pt x="515" y="1271"/>
                          </a:cubicBezTo>
                          <a:cubicBezTo>
                            <a:pt x="515" y="1271"/>
                            <a:pt x="515" y="1271"/>
                            <a:pt x="515" y="1271"/>
                          </a:cubicBezTo>
                          <a:cubicBezTo>
                            <a:pt x="515" y="1271"/>
                            <a:pt x="515" y="1272"/>
                            <a:pt x="515" y="1272"/>
                          </a:cubicBezTo>
                          <a:cubicBezTo>
                            <a:pt x="515" y="1272"/>
                            <a:pt x="516" y="1272"/>
                            <a:pt x="516" y="1272"/>
                          </a:cubicBezTo>
                          <a:cubicBezTo>
                            <a:pt x="516" y="1272"/>
                            <a:pt x="516" y="1271"/>
                            <a:pt x="516" y="1271"/>
                          </a:cubicBezTo>
                          <a:cubicBezTo>
                            <a:pt x="516" y="1271"/>
                            <a:pt x="516" y="1272"/>
                            <a:pt x="516" y="1272"/>
                          </a:cubicBezTo>
                          <a:cubicBezTo>
                            <a:pt x="517" y="1272"/>
                            <a:pt x="517" y="1272"/>
                            <a:pt x="517" y="1272"/>
                          </a:cubicBezTo>
                          <a:cubicBezTo>
                            <a:pt x="517" y="1272"/>
                            <a:pt x="517" y="1272"/>
                            <a:pt x="517" y="1272"/>
                          </a:cubicBezTo>
                          <a:cubicBezTo>
                            <a:pt x="517" y="1272"/>
                            <a:pt x="517" y="1272"/>
                            <a:pt x="518" y="1272"/>
                          </a:cubicBezTo>
                          <a:cubicBezTo>
                            <a:pt x="518" y="1272"/>
                            <a:pt x="518" y="1272"/>
                            <a:pt x="518" y="1272"/>
                          </a:cubicBezTo>
                          <a:cubicBezTo>
                            <a:pt x="518" y="1272"/>
                            <a:pt x="518" y="1273"/>
                            <a:pt x="518" y="1273"/>
                          </a:cubicBezTo>
                          <a:cubicBezTo>
                            <a:pt x="518" y="1273"/>
                            <a:pt x="519" y="1272"/>
                            <a:pt x="519" y="1272"/>
                          </a:cubicBezTo>
                          <a:cubicBezTo>
                            <a:pt x="519" y="1272"/>
                            <a:pt x="519" y="1272"/>
                            <a:pt x="519" y="1273"/>
                          </a:cubicBezTo>
                          <a:cubicBezTo>
                            <a:pt x="519" y="1273"/>
                            <a:pt x="519" y="1273"/>
                            <a:pt x="519" y="1273"/>
                          </a:cubicBezTo>
                          <a:cubicBezTo>
                            <a:pt x="520" y="1273"/>
                            <a:pt x="520" y="1273"/>
                            <a:pt x="520" y="1273"/>
                          </a:cubicBezTo>
                          <a:cubicBezTo>
                            <a:pt x="520" y="1273"/>
                            <a:pt x="520" y="1273"/>
                            <a:pt x="520" y="1273"/>
                          </a:cubicBezTo>
                          <a:cubicBezTo>
                            <a:pt x="520" y="1273"/>
                            <a:pt x="520" y="1273"/>
                            <a:pt x="520" y="1273"/>
                          </a:cubicBezTo>
                          <a:cubicBezTo>
                            <a:pt x="521" y="1273"/>
                            <a:pt x="521" y="1273"/>
                            <a:pt x="521" y="1273"/>
                          </a:cubicBezTo>
                          <a:cubicBezTo>
                            <a:pt x="521" y="1273"/>
                            <a:pt x="521" y="1273"/>
                            <a:pt x="521" y="1273"/>
                          </a:cubicBezTo>
                          <a:cubicBezTo>
                            <a:pt x="521" y="1273"/>
                            <a:pt x="521" y="1273"/>
                            <a:pt x="522" y="1273"/>
                          </a:cubicBezTo>
                          <a:cubicBezTo>
                            <a:pt x="522" y="1273"/>
                            <a:pt x="522" y="1274"/>
                            <a:pt x="522" y="1274"/>
                          </a:cubicBezTo>
                          <a:cubicBezTo>
                            <a:pt x="522" y="1274"/>
                            <a:pt x="522" y="1274"/>
                            <a:pt x="522" y="1274"/>
                          </a:cubicBezTo>
                          <a:cubicBezTo>
                            <a:pt x="522" y="1274"/>
                            <a:pt x="523" y="1273"/>
                            <a:pt x="523" y="1273"/>
                          </a:cubicBezTo>
                          <a:cubicBezTo>
                            <a:pt x="523" y="1273"/>
                            <a:pt x="523" y="1273"/>
                            <a:pt x="523" y="1273"/>
                          </a:cubicBezTo>
                          <a:cubicBezTo>
                            <a:pt x="523" y="1274"/>
                            <a:pt x="523" y="1274"/>
                            <a:pt x="523" y="1274"/>
                          </a:cubicBezTo>
                          <a:cubicBezTo>
                            <a:pt x="524" y="1274"/>
                            <a:pt x="524" y="1274"/>
                            <a:pt x="524" y="1274"/>
                          </a:cubicBezTo>
                          <a:cubicBezTo>
                            <a:pt x="524" y="1274"/>
                            <a:pt x="524" y="1274"/>
                            <a:pt x="524" y="1274"/>
                          </a:cubicBezTo>
                          <a:cubicBezTo>
                            <a:pt x="524" y="1274"/>
                            <a:pt x="524" y="1274"/>
                            <a:pt x="525" y="1274"/>
                          </a:cubicBezTo>
                          <a:cubicBezTo>
                            <a:pt x="525" y="1274"/>
                            <a:pt x="525" y="1274"/>
                            <a:pt x="525" y="1274"/>
                          </a:cubicBezTo>
                          <a:cubicBezTo>
                            <a:pt x="525" y="1274"/>
                            <a:pt x="525" y="1274"/>
                            <a:pt x="525" y="1274"/>
                          </a:cubicBezTo>
                          <a:cubicBezTo>
                            <a:pt x="525" y="1274"/>
                            <a:pt x="526" y="1274"/>
                            <a:pt x="526" y="1274"/>
                          </a:cubicBezTo>
                          <a:cubicBezTo>
                            <a:pt x="526" y="1274"/>
                            <a:pt x="526" y="1274"/>
                            <a:pt x="526" y="1274"/>
                          </a:cubicBezTo>
                          <a:cubicBezTo>
                            <a:pt x="526" y="1274"/>
                            <a:pt x="526" y="1274"/>
                            <a:pt x="526" y="1274"/>
                          </a:cubicBezTo>
                          <a:cubicBezTo>
                            <a:pt x="526" y="1274"/>
                            <a:pt x="527" y="1274"/>
                            <a:pt x="527" y="1275"/>
                          </a:cubicBezTo>
                          <a:cubicBezTo>
                            <a:pt x="527" y="1275"/>
                            <a:pt x="527" y="1274"/>
                            <a:pt x="527" y="1274"/>
                          </a:cubicBezTo>
                          <a:cubicBezTo>
                            <a:pt x="527" y="1274"/>
                            <a:pt x="527" y="1274"/>
                            <a:pt x="527" y="1274"/>
                          </a:cubicBezTo>
                          <a:cubicBezTo>
                            <a:pt x="528" y="1274"/>
                            <a:pt x="528" y="1274"/>
                            <a:pt x="528" y="1274"/>
                          </a:cubicBezTo>
                          <a:cubicBezTo>
                            <a:pt x="528" y="1274"/>
                            <a:pt x="528" y="1274"/>
                            <a:pt x="528" y="1274"/>
                          </a:cubicBezTo>
                          <a:cubicBezTo>
                            <a:pt x="528" y="1274"/>
                            <a:pt x="528" y="1275"/>
                            <a:pt x="529" y="1275"/>
                          </a:cubicBezTo>
                          <a:cubicBezTo>
                            <a:pt x="529" y="1275"/>
                            <a:pt x="529" y="1275"/>
                            <a:pt x="529" y="1275"/>
                          </a:cubicBezTo>
                          <a:cubicBezTo>
                            <a:pt x="529" y="1275"/>
                            <a:pt x="529" y="1275"/>
                            <a:pt x="529" y="1275"/>
                          </a:cubicBezTo>
                          <a:cubicBezTo>
                            <a:pt x="529" y="1275"/>
                            <a:pt x="530" y="1275"/>
                            <a:pt x="530" y="1275"/>
                          </a:cubicBezTo>
                          <a:cubicBezTo>
                            <a:pt x="530" y="1275"/>
                            <a:pt x="530" y="1275"/>
                            <a:pt x="530" y="1275"/>
                          </a:cubicBezTo>
                          <a:cubicBezTo>
                            <a:pt x="530" y="1275"/>
                            <a:pt x="530" y="1275"/>
                            <a:pt x="530" y="1275"/>
                          </a:cubicBezTo>
                          <a:cubicBezTo>
                            <a:pt x="531" y="1275"/>
                            <a:pt x="531" y="1275"/>
                            <a:pt x="531" y="1275"/>
                          </a:cubicBezTo>
                          <a:cubicBezTo>
                            <a:pt x="531" y="1275"/>
                            <a:pt x="531" y="1275"/>
                            <a:pt x="531" y="1275"/>
                          </a:cubicBezTo>
                          <a:cubicBezTo>
                            <a:pt x="531" y="1275"/>
                            <a:pt x="531" y="1275"/>
                            <a:pt x="532" y="1275"/>
                          </a:cubicBezTo>
                          <a:cubicBezTo>
                            <a:pt x="532" y="1275"/>
                            <a:pt x="532" y="1275"/>
                            <a:pt x="532" y="1275"/>
                          </a:cubicBezTo>
                          <a:cubicBezTo>
                            <a:pt x="532" y="1275"/>
                            <a:pt x="532" y="1276"/>
                            <a:pt x="532" y="1276"/>
                          </a:cubicBezTo>
                          <a:cubicBezTo>
                            <a:pt x="532" y="1276"/>
                            <a:pt x="532" y="1276"/>
                            <a:pt x="533" y="1275"/>
                          </a:cubicBezTo>
                          <a:cubicBezTo>
                            <a:pt x="533" y="1275"/>
                            <a:pt x="533" y="1275"/>
                            <a:pt x="533" y="1275"/>
                          </a:cubicBezTo>
                          <a:cubicBezTo>
                            <a:pt x="533" y="1275"/>
                            <a:pt x="533" y="1276"/>
                            <a:pt x="533" y="1276"/>
                          </a:cubicBezTo>
                          <a:cubicBezTo>
                            <a:pt x="533" y="1276"/>
                            <a:pt x="534" y="1276"/>
                            <a:pt x="534" y="1276"/>
                          </a:cubicBezTo>
                          <a:cubicBezTo>
                            <a:pt x="534" y="1275"/>
                            <a:pt x="534" y="1275"/>
                            <a:pt x="534" y="1275"/>
                          </a:cubicBezTo>
                          <a:cubicBezTo>
                            <a:pt x="534" y="1275"/>
                            <a:pt x="534" y="1276"/>
                            <a:pt x="534" y="1276"/>
                          </a:cubicBezTo>
                          <a:cubicBezTo>
                            <a:pt x="535" y="1276"/>
                            <a:pt x="535" y="1275"/>
                            <a:pt x="535" y="1275"/>
                          </a:cubicBezTo>
                          <a:cubicBezTo>
                            <a:pt x="535" y="1275"/>
                            <a:pt x="535" y="1276"/>
                            <a:pt x="535" y="1276"/>
                          </a:cubicBezTo>
                          <a:cubicBezTo>
                            <a:pt x="535" y="1276"/>
                            <a:pt x="535" y="1276"/>
                            <a:pt x="536" y="1276"/>
                          </a:cubicBezTo>
                          <a:cubicBezTo>
                            <a:pt x="536" y="1276"/>
                            <a:pt x="536" y="1276"/>
                            <a:pt x="536" y="1276"/>
                          </a:cubicBezTo>
                          <a:cubicBezTo>
                            <a:pt x="536" y="1276"/>
                            <a:pt x="536" y="1276"/>
                            <a:pt x="536" y="1276"/>
                          </a:cubicBezTo>
                          <a:cubicBezTo>
                            <a:pt x="536" y="1276"/>
                            <a:pt x="537" y="1276"/>
                            <a:pt x="537" y="1276"/>
                          </a:cubicBezTo>
                          <a:cubicBezTo>
                            <a:pt x="537" y="1276"/>
                            <a:pt x="537" y="1276"/>
                            <a:pt x="537" y="1276"/>
                          </a:cubicBezTo>
                          <a:cubicBezTo>
                            <a:pt x="537" y="1276"/>
                            <a:pt x="537" y="1277"/>
                            <a:pt x="537" y="1277"/>
                          </a:cubicBezTo>
                          <a:cubicBezTo>
                            <a:pt x="538" y="1277"/>
                            <a:pt x="538" y="1277"/>
                            <a:pt x="538" y="1277"/>
                          </a:cubicBezTo>
                          <a:cubicBezTo>
                            <a:pt x="538" y="1277"/>
                            <a:pt x="538" y="1277"/>
                            <a:pt x="538" y="1277"/>
                          </a:cubicBezTo>
                          <a:cubicBezTo>
                            <a:pt x="538" y="1277"/>
                            <a:pt x="538" y="1277"/>
                            <a:pt x="538" y="1277"/>
                          </a:cubicBezTo>
                          <a:cubicBezTo>
                            <a:pt x="539" y="1277"/>
                            <a:pt x="539" y="1277"/>
                            <a:pt x="539" y="1277"/>
                          </a:cubicBezTo>
                          <a:cubicBezTo>
                            <a:pt x="539" y="1277"/>
                            <a:pt x="539" y="1277"/>
                            <a:pt x="539" y="1277"/>
                          </a:cubicBezTo>
                          <a:cubicBezTo>
                            <a:pt x="539" y="1277"/>
                            <a:pt x="539" y="1277"/>
                            <a:pt x="540" y="1277"/>
                          </a:cubicBezTo>
                          <a:cubicBezTo>
                            <a:pt x="540" y="1277"/>
                            <a:pt x="540" y="1277"/>
                            <a:pt x="540" y="1277"/>
                          </a:cubicBezTo>
                          <a:cubicBezTo>
                            <a:pt x="540" y="1277"/>
                            <a:pt x="540" y="1277"/>
                            <a:pt x="540" y="1277"/>
                          </a:cubicBezTo>
                          <a:cubicBezTo>
                            <a:pt x="540" y="1277"/>
                            <a:pt x="541" y="1277"/>
                            <a:pt x="541" y="1277"/>
                          </a:cubicBezTo>
                          <a:cubicBezTo>
                            <a:pt x="541" y="1277"/>
                            <a:pt x="541" y="1277"/>
                            <a:pt x="541" y="1277"/>
                          </a:cubicBezTo>
                          <a:cubicBezTo>
                            <a:pt x="541" y="1277"/>
                            <a:pt x="541" y="1277"/>
                            <a:pt x="541" y="1277"/>
                          </a:cubicBezTo>
                          <a:cubicBezTo>
                            <a:pt x="542" y="1277"/>
                            <a:pt x="542" y="1277"/>
                            <a:pt x="542" y="1277"/>
                          </a:cubicBezTo>
                          <a:cubicBezTo>
                            <a:pt x="542" y="1278"/>
                            <a:pt x="542" y="1278"/>
                            <a:pt x="542" y="1278"/>
                          </a:cubicBezTo>
                          <a:cubicBezTo>
                            <a:pt x="542" y="1278"/>
                            <a:pt x="542" y="1278"/>
                            <a:pt x="543" y="1278"/>
                          </a:cubicBezTo>
                          <a:cubicBezTo>
                            <a:pt x="543" y="1278"/>
                            <a:pt x="543" y="1277"/>
                            <a:pt x="543" y="1277"/>
                          </a:cubicBezTo>
                          <a:cubicBezTo>
                            <a:pt x="543" y="1277"/>
                            <a:pt x="543" y="1277"/>
                            <a:pt x="543" y="1277"/>
                          </a:cubicBezTo>
                          <a:cubicBezTo>
                            <a:pt x="543" y="1277"/>
                            <a:pt x="544" y="1278"/>
                            <a:pt x="544" y="1278"/>
                          </a:cubicBezTo>
                          <a:cubicBezTo>
                            <a:pt x="544" y="1278"/>
                            <a:pt x="544" y="1278"/>
                            <a:pt x="544" y="1278"/>
                          </a:cubicBezTo>
                          <a:cubicBezTo>
                            <a:pt x="544" y="1278"/>
                            <a:pt x="544" y="1278"/>
                            <a:pt x="544" y="1278"/>
                          </a:cubicBezTo>
                          <a:cubicBezTo>
                            <a:pt x="545" y="1278"/>
                            <a:pt x="545" y="1278"/>
                            <a:pt x="545" y="1278"/>
                          </a:cubicBezTo>
                          <a:cubicBezTo>
                            <a:pt x="545" y="1278"/>
                            <a:pt x="545" y="1278"/>
                            <a:pt x="545" y="1278"/>
                          </a:cubicBezTo>
                          <a:cubicBezTo>
                            <a:pt x="545" y="1278"/>
                            <a:pt x="545" y="1278"/>
                            <a:pt x="545" y="1278"/>
                          </a:cubicBezTo>
                          <a:cubicBezTo>
                            <a:pt x="546" y="1278"/>
                            <a:pt x="546" y="1278"/>
                            <a:pt x="546" y="1278"/>
                          </a:cubicBezTo>
                          <a:cubicBezTo>
                            <a:pt x="546" y="1278"/>
                            <a:pt x="546" y="1278"/>
                            <a:pt x="546" y="1278"/>
                          </a:cubicBezTo>
                          <a:cubicBezTo>
                            <a:pt x="546" y="1278"/>
                            <a:pt x="546" y="1279"/>
                            <a:pt x="547" y="1279"/>
                          </a:cubicBezTo>
                          <a:cubicBezTo>
                            <a:pt x="547" y="1279"/>
                            <a:pt x="547" y="1278"/>
                            <a:pt x="547" y="1278"/>
                          </a:cubicBezTo>
                          <a:cubicBezTo>
                            <a:pt x="547" y="1278"/>
                            <a:pt x="547" y="1279"/>
                            <a:pt x="547" y="1279"/>
                          </a:cubicBezTo>
                          <a:cubicBezTo>
                            <a:pt x="547" y="1279"/>
                            <a:pt x="548" y="1278"/>
                            <a:pt x="548" y="1278"/>
                          </a:cubicBezTo>
                          <a:cubicBezTo>
                            <a:pt x="548" y="1278"/>
                            <a:pt x="548" y="1279"/>
                            <a:pt x="548" y="1279"/>
                          </a:cubicBezTo>
                          <a:cubicBezTo>
                            <a:pt x="548" y="1279"/>
                            <a:pt x="548" y="1278"/>
                            <a:pt x="548" y="1279"/>
                          </a:cubicBezTo>
                          <a:cubicBezTo>
                            <a:pt x="549" y="1279"/>
                            <a:pt x="549" y="1278"/>
                            <a:pt x="549" y="1279"/>
                          </a:cubicBezTo>
                          <a:cubicBezTo>
                            <a:pt x="549" y="1279"/>
                            <a:pt x="549" y="1279"/>
                            <a:pt x="549" y="1279"/>
                          </a:cubicBezTo>
                          <a:cubicBezTo>
                            <a:pt x="549" y="1279"/>
                            <a:pt x="549" y="1279"/>
                            <a:pt x="550" y="1279"/>
                          </a:cubicBezTo>
                          <a:cubicBezTo>
                            <a:pt x="550" y="1279"/>
                            <a:pt x="550" y="1279"/>
                            <a:pt x="550" y="1279"/>
                          </a:cubicBezTo>
                          <a:cubicBezTo>
                            <a:pt x="550" y="1279"/>
                            <a:pt x="550" y="1279"/>
                            <a:pt x="550" y="1279"/>
                          </a:cubicBezTo>
                          <a:cubicBezTo>
                            <a:pt x="550" y="1279"/>
                            <a:pt x="551" y="1279"/>
                            <a:pt x="551" y="1279"/>
                          </a:cubicBezTo>
                          <a:cubicBezTo>
                            <a:pt x="551" y="1279"/>
                            <a:pt x="551" y="1279"/>
                            <a:pt x="551" y="1279"/>
                          </a:cubicBezTo>
                          <a:cubicBezTo>
                            <a:pt x="551" y="1279"/>
                            <a:pt x="551" y="1280"/>
                            <a:pt x="551" y="1280"/>
                          </a:cubicBezTo>
                          <a:cubicBezTo>
                            <a:pt x="551" y="1280"/>
                            <a:pt x="552" y="1279"/>
                            <a:pt x="552" y="1279"/>
                          </a:cubicBezTo>
                          <a:cubicBezTo>
                            <a:pt x="552" y="1279"/>
                            <a:pt x="552" y="1280"/>
                            <a:pt x="552" y="1280"/>
                          </a:cubicBezTo>
                          <a:cubicBezTo>
                            <a:pt x="552" y="1280"/>
                            <a:pt x="552" y="1279"/>
                            <a:pt x="552" y="1279"/>
                          </a:cubicBezTo>
                          <a:cubicBezTo>
                            <a:pt x="553" y="1279"/>
                            <a:pt x="553" y="1279"/>
                            <a:pt x="553" y="1280"/>
                          </a:cubicBezTo>
                          <a:cubicBezTo>
                            <a:pt x="553" y="1280"/>
                            <a:pt x="553" y="1279"/>
                            <a:pt x="553" y="1280"/>
                          </a:cubicBezTo>
                          <a:cubicBezTo>
                            <a:pt x="553" y="1280"/>
                            <a:pt x="553" y="1280"/>
                            <a:pt x="554" y="1280"/>
                          </a:cubicBezTo>
                          <a:cubicBezTo>
                            <a:pt x="554" y="1280"/>
                            <a:pt x="554" y="1279"/>
                            <a:pt x="554" y="1279"/>
                          </a:cubicBezTo>
                          <a:cubicBezTo>
                            <a:pt x="554" y="1280"/>
                            <a:pt x="554" y="1280"/>
                            <a:pt x="554" y="1280"/>
                          </a:cubicBezTo>
                          <a:cubicBezTo>
                            <a:pt x="554" y="1280"/>
                            <a:pt x="555" y="1280"/>
                            <a:pt x="555" y="1280"/>
                          </a:cubicBezTo>
                          <a:cubicBezTo>
                            <a:pt x="555" y="1280"/>
                            <a:pt x="555" y="1280"/>
                            <a:pt x="555" y="1280"/>
                          </a:cubicBezTo>
                          <a:cubicBezTo>
                            <a:pt x="555" y="1280"/>
                            <a:pt x="555" y="1280"/>
                            <a:pt x="555" y="1280"/>
                          </a:cubicBezTo>
                          <a:cubicBezTo>
                            <a:pt x="556" y="1281"/>
                            <a:pt x="556" y="1280"/>
                            <a:pt x="556" y="1280"/>
                          </a:cubicBezTo>
                          <a:cubicBezTo>
                            <a:pt x="556" y="1280"/>
                            <a:pt x="556" y="1281"/>
                            <a:pt x="556" y="1281"/>
                          </a:cubicBezTo>
                          <a:cubicBezTo>
                            <a:pt x="556" y="1281"/>
                            <a:pt x="556" y="1280"/>
                            <a:pt x="557" y="1280"/>
                          </a:cubicBezTo>
                          <a:cubicBezTo>
                            <a:pt x="557" y="1280"/>
                            <a:pt x="557" y="1280"/>
                            <a:pt x="557" y="1280"/>
                          </a:cubicBezTo>
                          <a:cubicBezTo>
                            <a:pt x="557" y="1280"/>
                            <a:pt x="557" y="1280"/>
                            <a:pt x="557" y="1280"/>
                          </a:cubicBezTo>
                          <a:cubicBezTo>
                            <a:pt x="557" y="1280"/>
                            <a:pt x="557" y="1280"/>
                            <a:pt x="558" y="1280"/>
                          </a:cubicBezTo>
                          <a:cubicBezTo>
                            <a:pt x="558" y="1280"/>
                            <a:pt x="558" y="1280"/>
                            <a:pt x="558" y="1280"/>
                          </a:cubicBezTo>
                          <a:cubicBezTo>
                            <a:pt x="558" y="1280"/>
                            <a:pt x="558" y="1280"/>
                            <a:pt x="558" y="1280"/>
                          </a:cubicBezTo>
                          <a:cubicBezTo>
                            <a:pt x="558" y="1280"/>
                            <a:pt x="559" y="1280"/>
                            <a:pt x="559" y="1280"/>
                          </a:cubicBezTo>
                          <a:cubicBezTo>
                            <a:pt x="559" y="1280"/>
                            <a:pt x="559" y="1281"/>
                            <a:pt x="559" y="1281"/>
                          </a:cubicBezTo>
                          <a:cubicBezTo>
                            <a:pt x="559" y="1281"/>
                            <a:pt x="559" y="1280"/>
                            <a:pt x="559" y="1280"/>
                          </a:cubicBezTo>
                          <a:cubicBezTo>
                            <a:pt x="560" y="1280"/>
                            <a:pt x="560" y="1281"/>
                            <a:pt x="560" y="1281"/>
                          </a:cubicBezTo>
                          <a:cubicBezTo>
                            <a:pt x="560" y="1281"/>
                            <a:pt x="560" y="1281"/>
                            <a:pt x="560" y="1281"/>
                          </a:cubicBezTo>
                          <a:cubicBezTo>
                            <a:pt x="560" y="1281"/>
                            <a:pt x="560" y="1281"/>
                            <a:pt x="561" y="1281"/>
                          </a:cubicBezTo>
                          <a:cubicBezTo>
                            <a:pt x="561" y="1281"/>
                            <a:pt x="561" y="1281"/>
                            <a:pt x="561" y="1281"/>
                          </a:cubicBezTo>
                          <a:cubicBezTo>
                            <a:pt x="561" y="1281"/>
                            <a:pt x="561" y="1281"/>
                            <a:pt x="561" y="1281"/>
                          </a:cubicBezTo>
                          <a:cubicBezTo>
                            <a:pt x="561" y="1281"/>
                            <a:pt x="562" y="1281"/>
                            <a:pt x="562" y="1281"/>
                          </a:cubicBezTo>
                          <a:cubicBezTo>
                            <a:pt x="562" y="1281"/>
                            <a:pt x="562" y="1281"/>
                            <a:pt x="562" y="1281"/>
                          </a:cubicBezTo>
                          <a:cubicBezTo>
                            <a:pt x="562" y="1281"/>
                            <a:pt x="562" y="1281"/>
                            <a:pt x="562" y="1281"/>
                          </a:cubicBezTo>
                          <a:cubicBezTo>
                            <a:pt x="563" y="1281"/>
                            <a:pt x="563" y="1281"/>
                            <a:pt x="563" y="1281"/>
                          </a:cubicBezTo>
                          <a:cubicBezTo>
                            <a:pt x="563" y="1281"/>
                            <a:pt x="563" y="1282"/>
                            <a:pt x="563" y="1282"/>
                          </a:cubicBezTo>
                          <a:cubicBezTo>
                            <a:pt x="563" y="1282"/>
                            <a:pt x="563" y="1281"/>
                            <a:pt x="563" y="1281"/>
                          </a:cubicBezTo>
                          <a:cubicBezTo>
                            <a:pt x="564" y="1281"/>
                            <a:pt x="564" y="1282"/>
                            <a:pt x="564" y="1282"/>
                          </a:cubicBezTo>
                          <a:cubicBezTo>
                            <a:pt x="564" y="1282"/>
                            <a:pt x="564" y="1281"/>
                            <a:pt x="564" y="1281"/>
                          </a:cubicBezTo>
                          <a:cubicBezTo>
                            <a:pt x="564" y="1282"/>
                            <a:pt x="564" y="1282"/>
                            <a:pt x="565" y="1282"/>
                          </a:cubicBezTo>
                          <a:cubicBezTo>
                            <a:pt x="565" y="1282"/>
                            <a:pt x="565" y="1282"/>
                            <a:pt x="565" y="1282"/>
                          </a:cubicBezTo>
                          <a:cubicBezTo>
                            <a:pt x="565" y="1282"/>
                            <a:pt x="565" y="1282"/>
                            <a:pt x="565" y="1282"/>
                          </a:cubicBezTo>
                          <a:cubicBezTo>
                            <a:pt x="565" y="1282"/>
                            <a:pt x="566" y="1282"/>
                            <a:pt x="566" y="1282"/>
                          </a:cubicBezTo>
                          <a:cubicBezTo>
                            <a:pt x="566" y="1282"/>
                            <a:pt x="566" y="1282"/>
                            <a:pt x="566" y="1282"/>
                          </a:cubicBezTo>
                          <a:cubicBezTo>
                            <a:pt x="566" y="1282"/>
                            <a:pt x="566" y="1282"/>
                            <a:pt x="566" y="1282"/>
                          </a:cubicBezTo>
                          <a:cubicBezTo>
                            <a:pt x="567" y="1282"/>
                            <a:pt x="567" y="1283"/>
                            <a:pt x="567" y="1283"/>
                          </a:cubicBezTo>
                          <a:cubicBezTo>
                            <a:pt x="567" y="1283"/>
                            <a:pt x="567" y="1283"/>
                            <a:pt x="567" y="1283"/>
                          </a:cubicBezTo>
                          <a:cubicBezTo>
                            <a:pt x="567" y="1283"/>
                            <a:pt x="567" y="1283"/>
                            <a:pt x="568" y="1283"/>
                          </a:cubicBezTo>
                          <a:cubicBezTo>
                            <a:pt x="568" y="1283"/>
                            <a:pt x="568" y="1282"/>
                            <a:pt x="568" y="1282"/>
                          </a:cubicBezTo>
                          <a:cubicBezTo>
                            <a:pt x="568" y="1282"/>
                            <a:pt x="568" y="1283"/>
                            <a:pt x="568" y="1283"/>
                          </a:cubicBezTo>
                          <a:cubicBezTo>
                            <a:pt x="568" y="1283"/>
                            <a:pt x="569" y="1283"/>
                            <a:pt x="569" y="1283"/>
                          </a:cubicBezTo>
                          <a:cubicBezTo>
                            <a:pt x="569" y="1283"/>
                            <a:pt x="569" y="1283"/>
                            <a:pt x="569" y="1283"/>
                          </a:cubicBezTo>
                          <a:cubicBezTo>
                            <a:pt x="569" y="1283"/>
                            <a:pt x="569" y="1283"/>
                            <a:pt x="569" y="1283"/>
                          </a:cubicBezTo>
                          <a:cubicBezTo>
                            <a:pt x="570" y="1283"/>
                            <a:pt x="570" y="1283"/>
                            <a:pt x="570" y="1283"/>
                          </a:cubicBezTo>
                          <a:cubicBezTo>
                            <a:pt x="570" y="1283"/>
                            <a:pt x="570" y="1283"/>
                            <a:pt x="570" y="1283"/>
                          </a:cubicBezTo>
                          <a:cubicBezTo>
                            <a:pt x="570" y="1283"/>
                            <a:pt x="570" y="1283"/>
                            <a:pt x="570" y="1283"/>
                          </a:cubicBezTo>
                          <a:cubicBezTo>
                            <a:pt x="571" y="1283"/>
                            <a:pt x="571" y="1283"/>
                            <a:pt x="571" y="1284"/>
                          </a:cubicBezTo>
                          <a:cubicBezTo>
                            <a:pt x="571" y="1284"/>
                            <a:pt x="571" y="1283"/>
                            <a:pt x="571" y="1283"/>
                          </a:cubicBezTo>
                          <a:cubicBezTo>
                            <a:pt x="571" y="1283"/>
                            <a:pt x="571" y="1283"/>
                            <a:pt x="572" y="1283"/>
                          </a:cubicBezTo>
                          <a:cubicBezTo>
                            <a:pt x="572" y="1283"/>
                            <a:pt x="572" y="1284"/>
                            <a:pt x="572" y="1284"/>
                          </a:cubicBezTo>
                          <a:cubicBezTo>
                            <a:pt x="572" y="1284"/>
                            <a:pt x="572" y="1284"/>
                            <a:pt x="572" y="1284"/>
                          </a:cubicBezTo>
                          <a:cubicBezTo>
                            <a:pt x="572" y="1284"/>
                            <a:pt x="573" y="1284"/>
                            <a:pt x="573" y="1284"/>
                          </a:cubicBezTo>
                          <a:cubicBezTo>
                            <a:pt x="573" y="1284"/>
                            <a:pt x="573" y="1284"/>
                            <a:pt x="573" y="1284"/>
                          </a:cubicBezTo>
                          <a:cubicBezTo>
                            <a:pt x="573" y="1284"/>
                            <a:pt x="573" y="1284"/>
                            <a:pt x="573" y="1284"/>
                          </a:cubicBezTo>
                          <a:cubicBezTo>
                            <a:pt x="574" y="1284"/>
                            <a:pt x="574" y="1284"/>
                            <a:pt x="574" y="1284"/>
                          </a:cubicBezTo>
                          <a:cubicBezTo>
                            <a:pt x="574" y="1284"/>
                            <a:pt x="574" y="1284"/>
                            <a:pt x="574" y="1284"/>
                          </a:cubicBezTo>
                          <a:cubicBezTo>
                            <a:pt x="574" y="1284"/>
                            <a:pt x="574" y="1284"/>
                            <a:pt x="575" y="1284"/>
                          </a:cubicBezTo>
                          <a:cubicBezTo>
                            <a:pt x="575" y="1284"/>
                            <a:pt x="575" y="1284"/>
                            <a:pt x="575" y="1284"/>
                          </a:cubicBezTo>
                          <a:cubicBezTo>
                            <a:pt x="575" y="1284"/>
                            <a:pt x="575" y="1284"/>
                            <a:pt x="575" y="1284"/>
                          </a:cubicBezTo>
                          <a:cubicBezTo>
                            <a:pt x="575" y="1284"/>
                            <a:pt x="576" y="1284"/>
                            <a:pt x="576" y="1284"/>
                          </a:cubicBezTo>
                          <a:cubicBezTo>
                            <a:pt x="576" y="1284"/>
                            <a:pt x="576" y="1284"/>
                            <a:pt x="576" y="1284"/>
                          </a:cubicBezTo>
                          <a:cubicBezTo>
                            <a:pt x="576" y="1284"/>
                            <a:pt x="576" y="1285"/>
                            <a:pt x="576" y="1285"/>
                          </a:cubicBezTo>
                          <a:cubicBezTo>
                            <a:pt x="576" y="1285"/>
                            <a:pt x="577" y="1284"/>
                            <a:pt x="577" y="1284"/>
                          </a:cubicBezTo>
                          <a:cubicBezTo>
                            <a:pt x="577" y="1284"/>
                            <a:pt x="577" y="1284"/>
                            <a:pt x="577" y="1284"/>
                          </a:cubicBezTo>
                          <a:cubicBezTo>
                            <a:pt x="577" y="1284"/>
                            <a:pt x="577" y="1284"/>
                            <a:pt x="577" y="1284"/>
                          </a:cubicBezTo>
                          <a:cubicBezTo>
                            <a:pt x="578" y="1284"/>
                            <a:pt x="578" y="1285"/>
                            <a:pt x="578" y="1285"/>
                          </a:cubicBezTo>
                          <a:cubicBezTo>
                            <a:pt x="578" y="1285"/>
                            <a:pt x="578" y="1285"/>
                            <a:pt x="578" y="1285"/>
                          </a:cubicBezTo>
                          <a:cubicBezTo>
                            <a:pt x="578" y="1285"/>
                            <a:pt x="578" y="1285"/>
                            <a:pt x="579" y="1285"/>
                          </a:cubicBezTo>
                          <a:cubicBezTo>
                            <a:pt x="579" y="1285"/>
                            <a:pt x="579" y="1285"/>
                            <a:pt x="579" y="1285"/>
                          </a:cubicBezTo>
                          <a:cubicBezTo>
                            <a:pt x="579" y="1285"/>
                            <a:pt x="579" y="1285"/>
                            <a:pt x="579" y="1285"/>
                          </a:cubicBezTo>
                          <a:cubicBezTo>
                            <a:pt x="579" y="1285"/>
                            <a:pt x="580" y="1285"/>
                            <a:pt x="580" y="1285"/>
                          </a:cubicBezTo>
                          <a:cubicBezTo>
                            <a:pt x="580" y="1285"/>
                            <a:pt x="580" y="1285"/>
                            <a:pt x="580" y="1285"/>
                          </a:cubicBezTo>
                          <a:cubicBezTo>
                            <a:pt x="580" y="1285"/>
                            <a:pt x="580" y="1285"/>
                            <a:pt x="580" y="1285"/>
                          </a:cubicBezTo>
                          <a:cubicBezTo>
                            <a:pt x="581" y="1285"/>
                            <a:pt x="581" y="1285"/>
                            <a:pt x="581" y="1285"/>
                          </a:cubicBezTo>
                          <a:cubicBezTo>
                            <a:pt x="581" y="1285"/>
                            <a:pt x="581" y="1286"/>
                            <a:pt x="581" y="1286"/>
                          </a:cubicBezTo>
                          <a:cubicBezTo>
                            <a:pt x="581" y="1286"/>
                            <a:pt x="581" y="1286"/>
                            <a:pt x="582" y="1286"/>
                          </a:cubicBezTo>
                          <a:cubicBezTo>
                            <a:pt x="582" y="1286"/>
                            <a:pt x="582" y="1286"/>
                            <a:pt x="582" y="1286"/>
                          </a:cubicBezTo>
                          <a:cubicBezTo>
                            <a:pt x="582" y="1286"/>
                            <a:pt x="582" y="1285"/>
                            <a:pt x="582" y="1285"/>
                          </a:cubicBezTo>
                          <a:cubicBezTo>
                            <a:pt x="582" y="1285"/>
                            <a:pt x="582" y="1286"/>
                            <a:pt x="583" y="1286"/>
                          </a:cubicBezTo>
                          <a:cubicBezTo>
                            <a:pt x="583" y="1286"/>
                            <a:pt x="583" y="1286"/>
                            <a:pt x="583" y="1286"/>
                          </a:cubicBezTo>
                          <a:cubicBezTo>
                            <a:pt x="583" y="1286"/>
                            <a:pt x="583" y="1286"/>
                            <a:pt x="583" y="1286"/>
                          </a:cubicBezTo>
                          <a:cubicBezTo>
                            <a:pt x="583" y="1286"/>
                            <a:pt x="584" y="1286"/>
                            <a:pt x="584" y="1286"/>
                          </a:cubicBezTo>
                          <a:cubicBezTo>
                            <a:pt x="584" y="1286"/>
                            <a:pt x="584" y="1286"/>
                            <a:pt x="584" y="1286"/>
                          </a:cubicBezTo>
                          <a:cubicBezTo>
                            <a:pt x="584" y="1286"/>
                            <a:pt x="584" y="1287"/>
                            <a:pt x="584" y="1287"/>
                          </a:cubicBezTo>
                          <a:cubicBezTo>
                            <a:pt x="585" y="1287"/>
                            <a:pt x="585" y="1286"/>
                            <a:pt x="585" y="1286"/>
                          </a:cubicBezTo>
                          <a:cubicBezTo>
                            <a:pt x="585" y="1286"/>
                            <a:pt x="585" y="1287"/>
                            <a:pt x="585" y="1287"/>
                          </a:cubicBezTo>
                          <a:cubicBezTo>
                            <a:pt x="585" y="1287"/>
                            <a:pt x="585" y="1286"/>
                            <a:pt x="586" y="1286"/>
                          </a:cubicBezTo>
                          <a:cubicBezTo>
                            <a:pt x="586" y="1286"/>
                            <a:pt x="586" y="1287"/>
                            <a:pt x="586" y="1287"/>
                          </a:cubicBezTo>
                          <a:cubicBezTo>
                            <a:pt x="586" y="1287"/>
                            <a:pt x="586" y="1287"/>
                            <a:pt x="586" y="1287"/>
                          </a:cubicBezTo>
                          <a:cubicBezTo>
                            <a:pt x="586" y="1287"/>
                            <a:pt x="587" y="1287"/>
                            <a:pt x="587" y="1287"/>
                          </a:cubicBezTo>
                          <a:cubicBezTo>
                            <a:pt x="587" y="1287"/>
                            <a:pt x="587" y="1287"/>
                            <a:pt x="587" y="1287"/>
                          </a:cubicBezTo>
                          <a:cubicBezTo>
                            <a:pt x="587" y="1287"/>
                            <a:pt x="587" y="1287"/>
                            <a:pt x="587" y="1287"/>
                          </a:cubicBezTo>
                          <a:cubicBezTo>
                            <a:pt x="588" y="1287"/>
                            <a:pt x="588" y="1287"/>
                            <a:pt x="588" y="1287"/>
                          </a:cubicBezTo>
                          <a:cubicBezTo>
                            <a:pt x="588" y="1287"/>
                            <a:pt x="588" y="1287"/>
                            <a:pt x="588" y="1287"/>
                          </a:cubicBezTo>
                          <a:cubicBezTo>
                            <a:pt x="588" y="1287"/>
                            <a:pt x="588" y="1287"/>
                            <a:pt x="589" y="1287"/>
                          </a:cubicBezTo>
                          <a:cubicBezTo>
                            <a:pt x="589" y="1287"/>
                            <a:pt x="589" y="1287"/>
                            <a:pt x="589" y="1287"/>
                          </a:cubicBezTo>
                          <a:cubicBezTo>
                            <a:pt x="589" y="1287"/>
                            <a:pt x="589" y="1287"/>
                            <a:pt x="589" y="1287"/>
                          </a:cubicBezTo>
                          <a:cubicBezTo>
                            <a:pt x="589" y="1287"/>
                            <a:pt x="589" y="1288"/>
                            <a:pt x="590" y="1288"/>
                          </a:cubicBezTo>
                          <a:cubicBezTo>
                            <a:pt x="590" y="1288"/>
                            <a:pt x="590" y="1287"/>
                            <a:pt x="590" y="1287"/>
                          </a:cubicBezTo>
                          <a:cubicBezTo>
                            <a:pt x="590" y="1287"/>
                            <a:pt x="590" y="1287"/>
                            <a:pt x="590" y="1287"/>
                          </a:cubicBezTo>
                          <a:cubicBezTo>
                            <a:pt x="590" y="1288"/>
                            <a:pt x="591" y="1288"/>
                            <a:pt x="591" y="1288"/>
                          </a:cubicBezTo>
                          <a:cubicBezTo>
                            <a:pt x="591" y="1288"/>
                            <a:pt x="591" y="1287"/>
                            <a:pt x="591" y="1287"/>
                          </a:cubicBezTo>
                          <a:cubicBezTo>
                            <a:pt x="591" y="1287"/>
                            <a:pt x="591" y="1288"/>
                            <a:pt x="591" y="1288"/>
                          </a:cubicBezTo>
                          <a:cubicBezTo>
                            <a:pt x="592" y="1288"/>
                            <a:pt x="592" y="1288"/>
                            <a:pt x="592" y="1288"/>
                          </a:cubicBezTo>
                          <a:cubicBezTo>
                            <a:pt x="592" y="1288"/>
                            <a:pt x="592" y="1288"/>
                            <a:pt x="592" y="1288"/>
                          </a:cubicBezTo>
                          <a:cubicBezTo>
                            <a:pt x="592" y="1288"/>
                            <a:pt x="592" y="1288"/>
                            <a:pt x="593" y="1288"/>
                          </a:cubicBezTo>
                          <a:cubicBezTo>
                            <a:pt x="593" y="1288"/>
                            <a:pt x="593" y="1288"/>
                            <a:pt x="593" y="1288"/>
                          </a:cubicBezTo>
                          <a:cubicBezTo>
                            <a:pt x="593" y="1288"/>
                            <a:pt x="593" y="1288"/>
                            <a:pt x="593" y="1288"/>
                          </a:cubicBezTo>
                          <a:cubicBezTo>
                            <a:pt x="593" y="1288"/>
                            <a:pt x="594" y="1288"/>
                            <a:pt x="594" y="1289"/>
                          </a:cubicBezTo>
                          <a:cubicBezTo>
                            <a:pt x="594" y="1289"/>
                            <a:pt x="594" y="1289"/>
                            <a:pt x="594" y="1289"/>
                          </a:cubicBezTo>
                          <a:cubicBezTo>
                            <a:pt x="594" y="1289"/>
                            <a:pt x="594" y="1289"/>
                            <a:pt x="594" y="1289"/>
                          </a:cubicBezTo>
                          <a:cubicBezTo>
                            <a:pt x="595" y="1289"/>
                            <a:pt x="595" y="1288"/>
                            <a:pt x="595" y="1288"/>
                          </a:cubicBezTo>
                          <a:cubicBezTo>
                            <a:pt x="595" y="1288"/>
                            <a:pt x="595" y="1288"/>
                            <a:pt x="595" y="1288"/>
                          </a:cubicBezTo>
                          <a:cubicBezTo>
                            <a:pt x="595" y="1288"/>
                            <a:pt x="595" y="1288"/>
                            <a:pt x="595" y="1288"/>
                          </a:cubicBezTo>
                          <a:cubicBezTo>
                            <a:pt x="596" y="1288"/>
                            <a:pt x="596" y="1289"/>
                            <a:pt x="596" y="1289"/>
                          </a:cubicBezTo>
                          <a:cubicBezTo>
                            <a:pt x="596" y="1289"/>
                            <a:pt x="596" y="1289"/>
                            <a:pt x="596" y="1289"/>
                          </a:cubicBezTo>
                          <a:cubicBezTo>
                            <a:pt x="596" y="1289"/>
                            <a:pt x="596" y="1289"/>
                            <a:pt x="597" y="1289"/>
                          </a:cubicBezTo>
                          <a:cubicBezTo>
                            <a:pt x="597" y="1289"/>
                            <a:pt x="597" y="1289"/>
                            <a:pt x="597" y="1289"/>
                          </a:cubicBezTo>
                          <a:cubicBezTo>
                            <a:pt x="597" y="1289"/>
                            <a:pt x="597" y="1289"/>
                            <a:pt x="597" y="1289"/>
                          </a:cubicBezTo>
                          <a:cubicBezTo>
                            <a:pt x="597" y="1289"/>
                            <a:pt x="598" y="1289"/>
                            <a:pt x="598" y="1289"/>
                          </a:cubicBezTo>
                          <a:cubicBezTo>
                            <a:pt x="598" y="1289"/>
                            <a:pt x="598" y="1289"/>
                            <a:pt x="598" y="1289"/>
                          </a:cubicBezTo>
                          <a:cubicBezTo>
                            <a:pt x="598" y="1289"/>
                            <a:pt x="598" y="1289"/>
                            <a:pt x="598" y="1289"/>
                          </a:cubicBezTo>
                          <a:cubicBezTo>
                            <a:pt x="599" y="1289"/>
                            <a:pt x="599" y="1289"/>
                            <a:pt x="599" y="1289"/>
                          </a:cubicBezTo>
                          <a:cubicBezTo>
                            <a:pt x="599" y="1290"/>
                            <a:pt x="599" y="1290"/>
                            <a:pt x="599" y="1290"/>
                          </a:cubicBezTo>
                          <a:cubicBezTo>
                            <a:pt x="599" y="1290"/>
                            <a:pt x="599" y="1289"/>
                            <a:pt x="600" y="1289"/>
                          </a:cubicBezTo>
                          <a:cubicBezTo>
                            <a:pt x="600" y="1289"/>
                            <a:pt x="600" y="1290"/>
                            <a:pt x="600" y="1290"/>
                          </a:cubicBezTo>
                          <a:cubicBezTo>
                            <a:pt x="600" y="1290"/>
                            <a:pt x="600" y="1290"/>
                            <a:pt x="600" y="1290"/>
                          </a:cubicBezTo>
                          <a:cubicBezTo>
                            <a:pt x="600" y="1290"/>
                            <a:pt x="601" y="1290"/>
                            <a:pt x="601" y="1290"/>
                          </a:cubicBezTo>
                          <a:cubicBezTo>
                            <a:pt x="601" y="1290"/>
                            <a:pt x="601" y="1290"/>
                            <a:pt x="601" y="1290"/>
                          </a:cubicBezTo>
                          <a:cubicBezTo>
                            <a:pt x="601" y="1290"/>
                            <a:pt x="601" y="1290"/>
                            <a:pt x="601" y="1290"/>
                          </a:cubicBezTo>
                          <a:cubicBezTo>
                            <a:pt x="601" y="1290"/>
                            <a:pt x="602" y="1290"/>
                            <a:pt x="602" y="1290"/>
                          </a:cubicBezTo>
                          <a:cubicBezTo>
                            <a:pt x="602" y="1290"/>
                            <a:pt x="602" y="1290"/>
                            <a:pt x="602" y="1290"/>
                          </a:cubicBezTo>
                          <a:cubicBezTo>
                            <a:pt x="602" y="1290"/>
                            <a:pt x="602" y="1291"/>
                            <a:pt x="602" y="1291"/>
                          </a:cubicBezTo>
                          <a:cubicBezTo>
                            <a:pt x="603" y="1291"/>
                            <a:pt x="603" y="1291"/>
                            <a:pt x="603" y="1291"/>
                          </a:cubicBezTo>
                          <a:cubicBezTo>
                            <a:pt x="603" y="1290"/>
                            <a:pt x="603" y="1290"/>
                            <a:pt x="603" y="1290"/>
                          </a:cubicBezTo>
                          <a:cubicBezTo>
                            <a:pt x="603" y="1290"/>
                            <a:pt x="603" y="1291"/>
                            <a:pt x="604" y="1291"/>
                          </a:cubicBezTo>
                          <a:cubicBezTo>
                            <a:pt x="604" y="1291"/>
                            <a:pt x="604" y="1291"/>
                            <a:pt x="604" y="1291"/>
                          </a:cubicBezTo>
                          <a:cubicBezTo>
                            <a:pt x="604" y="1291"/>
                            <a:pt x="604" y="1291"/>
                            <a:pt x="604" y="1291"/>
                          </a:cubicBezTo>
                          <a:cubicBezTo>
                            <a:pt x="604" y="1291"/>
                            <a:pt x="605" y="1291"/>
                            <a:pt x="605" y="1291"/>
                          </a:cubicBezTo>
                          <a:cubicBezTo>
                            <a:pt x="605" y="1291"/>
                            <a:pt x="605" y="1291"/>
                            <a:pt x="605" y="1291"/>
                          </a:cubicBezTo>
                          <a:cubicBezTo>
                            <a:pt x="605" y="1291"/>
                            <a:pt x="605" y="1291"/>
                            <a:pt x="605" y="1291"/>
                          </a:cubicBezTo>
                          <a:cubicBezTo>
                            <a:pt x="606" y="1291"/>
                            <a:pt x="606" y="1291"/>
                            <a:pt x="606" y="1291"/>
                          </a:cubicBezTo>
                          <a:cubicBezTo>
                            <a:pt x="606" y="1291"/>
                            <a:pt x="606" y="1291"/>
                            <a:pt x="606" y="1291"/>
                          </a:cubicBezTo>
                          <a:cubicBezTo>
                            <a:pt x="606" y="1291"/>
                            <a:pt x="606" y="1291"/>
                            <a:pt x="607" y="1291"/>
                          </a:cubicBezTo>
                          <a:cubicBezTo>
                            <a:pt x="607" y="1291"/>
                            <a:pt x="607" y="1292"/>
                            <a:pt x="607" y="1292"/>
                          </a:cubicBezTo>
                          <a:cubicBezTo>
                            <a:pt x="607" y="1292"/>
                            <a:pt x="607" y="1292"/>
                            <a:pt x="607" y="1292"/>
                          </a:cubicBezTo>
                          <a:cubicBezTo>
                            <a:pt x="607" y="1292"/>
                            <a:pt x="607" y="1292"/>
                            <a:pt x="608" y="1292"/>
                          </a:cubicBezTo>
                          <a:cubicBezTo>
                            <a:pt x="608" y="1292"/>
                            <a:pt x="608" y="1292"/>
                            <a:pt x="608" y="1292"/>
                          </a:cubicBezTo>
                          <a:cubicBezTo>
                            <a:pt x="608" y="1292"/>
                            <a:pt x="608" y="1292"/>
                            <a:pt x="608" y="1292"/>
                          </a:cubicBezTo>
                          <a:cubicBezTo>
                            <a:pt x="608" y="1292"/>
                            <a:pt x="609" y="1292"/>
                            <a:pt x="609" y="1292"/>
                          </a:cubicBezTo>
                          <a:cubicBezTo>
                            <a:pt x="609" y="1292"/>
                            <a:pt x="609" y="1292"/>
                            <a:pt x="609" y="1292"/>
                          </a:cubicBezTo>
                          <a:cubicBezTo>
                            <a:pt x="609" y="1292"/>
                            <a:pt x="609" y="1292"/>
                            <a:pt x="609" y="1292"/>
                          </a:cubicBezTo>
                          <a:cubicBezTo>
                            <a:pt x="610" y="1292"/>
                            <a:pt x="610" y="1292"/>
                            <a:pt x="610" y="1292"/>
                          </a:cubicBezTo>
                          <a:cubicBezTo>
                            <a:pt x="610" y="1292"/>
                            <a:pt x="610" y="1292"/>
                            <a:pt x="610" y="1292"/>
                          </a:cubicBezTo>
                          <a:cubicBezTo>
                            <a:pt x="610" y="1292"/>
                            <a:pt x="610" y="1292"/>
                            <a:pt x="611" y="1292"/>
                          </a:cubicBezTo>
                          <a:cubicBezTo>
                            <a:pt x="611" y="1293"/>
                            <a:pt x="611" y="1293"/>
                            <a:pt x="611" y="1293"/>
                          </a:cubicBezTo>
                          <a:cubicBezTo>
                            <a:pt x="611" y="1293"/>
                            <a:pt x="611" y="1292"/>
                            <a:pt x="611" y="1292"/>
                          </a:cubicBezTo>
                          <a:cubicBezTo>
                            <a:pt x="611" y="1292"/>
                            <a:pt x="612" y="1292"/>
                            <a:pt x="612" y="1292"/>
                          </a:cubicBezTo>
                          <a:cubicBezTo>
                            <a:pt x="612" y="1292"/>
                            <a:pt x="612" y="1292"/>
                            <a:pt x="612" y="1292"/>
                          </a:cubicBezTo>
                          <a:cubicBezTo>
                            <a:pt x="612" y="1292"/>
                            <a:pt x="612" y="1292"/>
                            <a:pt x="612" y="1292"/>
                          </a:cubicBezTo>
                          <a:cubicBezTo>
                            <a:pt x="613" y="1292"/>
                            <a:pt x="613" y="1293"/>
                            <a:pt x="613" y="1293"/>
                          </a:cubicBezTo>
                          <a:cubicBezTo>
                            <a:pt x="613" y="1293"/>
                            <a:pt x="613" y="1293"/>
                            <a:pt x="613" y="1293"/>
                          </a:cubicBezTo>
                          <a:cubicBezTo>
                            <a:pt x="613" y="1293"/>
                            <a:pt x="613" y="1292"/>
                            <a:pt x="614" y="1292"/>
                          </a:cubicBezTo>
                          <a:cubicBezTo>
                            <a:pt x="614" y="1292"/>
                            <a:pt x="614" y="1293"/>
                            <a:pt x="614" y="1293"/>
                          </a:cubicBezTo>
                          <a:cubicBezTo>
                            <a:pt x="614" y="1293"/>
                            <a:pt x="614" y="1293"/>
                            <a:pt x="614" y="1293"/>
                          </a:cubicBezTo>
                          <a:cubicBezTo>
                            <a:pt x="614" y="1293"/>
                            <a:pt x="614" y="1293"/>
                            <a:pt x="615" y="1293"/>
                          </a:cubicBezTo>
                          <a:cubicBezTo>
                            <a:pt x="615" y="1293"/>
                            <a:pt x="615" y="1293"/>
                            <a:pt x="615" y="1293"/>
                          </a:cubicBezTo>
                          <a:cubicBezTo>
                            <a:pt x="615" y="1293"/>
                            <a:pt x="615" y="1293"/>
                            <a:pt x="615" y="1293"/>
                          </a:cubicBezTo>
                          <a:cubicBezTo>
                            <a:pt x="615" y="1293"/>
                            <a:pt x="616" y="1294"/>
                            <a:pt x="616" y="1294"/>
                          </a:cubicBezTo>
                          <a:cubicBezTo>
                            <a:pt x="616" y="1294"/>
                            <a:pt x="616" y="1294"/>
                            <a:pt x="616" y="1293"/>
                          </a:cubicBezTo>
                          <a:cubicBezTo>
                            <a:pt x="616" y="1293"/>
                            <a:pt x="616" y="1293"/>
                            <a:pt x="616" y="1293"/>
                          </a:cubicBezTo>
                          <a:cubicBezTo>
                            <a:pt x="617" y="1293"/>
                            <a:pt x="617" y="1293"/>
                            <a:pt x="617" y="1293"/>
                          </a:cubicBezTo>
                          <a:cubicBezTo>
                            <a:pt x="617" y="1293"/>
                            <a:pt x="617" y="1293"/>
                            <a:pt x="617" y="1293"/>
                          </a:cubicBezTo>
                          <a:cubicBezTo>
                            <a:pt x="617" y="1293"/>
                            <a:pt x="617" y="1294"/>
                            <a:pt x="618" y="1294"/>
                          </a:cubicBezTo>
                          <a:cubicBezTo>
                            <a:pt x="618" y="1294"/>
                            <a:pt x="618" y="1293"/>
                            <a:pt x="618" y="1294"/>
                          </a:cubicBezTo>
                          <a:cubicBezTo>
                            <a:pt x="618" y="1294"/>
                            <a:pt x="618" y="1294"/>
                            <a:pt x="618" y="1294"/>
                          </a:cubicBezTo>
                          <a:cubicBezTo>
                            <a:pt x="618" y="1294"/>
                            <a:pt x="619" y="1294"/>
                            <a:pt x="619" y="1294"/>
                          </a:cubicBezTo>
                          <a:cubicBezTo>
                            <a:pt x="619" y="1294"/>
                            <a:pt x="619" y="1294"/>
                            <a:pt x="619" y="1294"/>
                          </a:cubicBezTo>
                          <a:cubicBezTo>
                            <a:pt x="619" y="1294"/>
                            <a:pt x="619" y="1294"/>
                            <a:pt x="619" y="1294"/>
                          </a:cubicBezTo>
                          <a:cubicBezTo>
                            <a:pt x="620" y="1294"/>
                            <a:pt x="620" y="1294"/>
                            <a:pt x="620" y="1294"/>
                          </a:cubicBezTo>
                          <a:cubicBezTo>
                            <a:pt x="620" y="1294"/>
                            <a:pt x="620" y="1294"/>
                            <a:pt x="620" y="1294"/>
                          </a:cubicBezTo>
                          <a:cubicBezTo>
                            <a:pt x="620" y="1294"/>
                            <a:pt x="620" y="1294"/>
                            <a:pt x="620" y="1294"/>
                          </a:cubicBezTo>
                          <a:cubicBezTo>
                            <a:pt x="621" y="1294"/>
                            <a:pt x="621" y="1294"/>
                            <a:pt x="621" y="1294"/>
                          </a:cubicBezTo>
                          <a:cubicBezTo>
                            <a:pt x="621" y="1294"/>
                            <a:pt x="621" y="1294"/>
                            <a:pt x="621" y="1294"/>
                          </a:cubicBezTo>
                          <a:cubicBezTo>
                            <a:pt x="621" y="1294"/>
                            <a:pt x="621" y="1294"/>
                            <a:pt x="622" y="1294"/>
                          </a:cubicBezTo>
                          <a:cubicBezTo>
                            <a:pt x="622" y="1294"/>
                            <a:pt x="622" y="1294"/>
                            <a:pt x="622" y="1294"/>
                          </a:cubicBezTo>
                          <a:cubicBezTo>
                            <a:pt x="622" y="1294"/>
                            <a:pt x="622" y="1294"/>
                            <a:pt x="622" y="1294"/>
                          </a:cubicBezTo>
                          <a:cubicBezTo>
                            <a:pt x="622" y="1294"/>
                            <a:pt x="623" y="1294"/>
                            <a:pt x="623" y="1294"/>
                          </a:cubicBezTo>
                          <a:cubicBezTo>
                            <a:pt x="623" y="1294"/>
                            <a:pt x="623" y="1294"/>
                            <a:pt x="623" y="1294"/>
                          </a:cubicBezTo>
                          <a:cubicBezTo>
                            <a:pt x="623" y="1295"/>
                            <a:pt x="623" y="1294"/>
                            <a:pt x="623" y="1294"/>
                          </a:cubicBezTo>
                          <a:cubicBezTo>
                            <a:pt x="624" y="1295"/>
                            <a:pt x="624" y="1295"/>
                            <a:pt x="624" y="1295"/>
                          </a:cubicBezTo>
                          <a:cubicBezTo>
                            <a:pt x="624" y="1295"/>
                            <a:pt x="624" y="1295"/>
                            <a:pt x="624" y="1294"/>
                          </a:cubicBezTo>
                          <a:cubicBezTo>
                            <a:pt x="624" y="1294"/>
                            <a:pt x="624" y="1295"/>
                            <a:pt x="625" y="1295"/>
                          </a:cubicBezTo>
                          <a:cubicBezTo>
                            <a:pt x="625" y="1295"/>
                            <a:pt x="625" y="1295"/>
                            <a:pt x="625" y="1295"/>
                          </a:cubicBezTo>
                          <a:cubicBezTo>
                            <a:pt x="625" y="1295"/>
                            <a:pt x="625" y="1295"/>
                            <a:pt x="625" y="1295"/>
                          </a:cubicBezTo>
                          <a:cubicBezTo>
                            <a:pt x="625" y="1295"/>
                            <a:pt x="626" y="1295"/>
                            <a:pt x="626" y="1295"/>
                          </a:cubicBezTo>
                          <a:cubicBezTo>
                            <a:pt x="626" y="1295"/>
                            <a:pt x="626" y="1295"/>
                            <a:pt x="626" y="1295"/>
                          </a:cubicBezTo>
                          <a:cubicBezTo>
                            <a:pt x="626" y="1295"/>
                            <a:pt x="626" y="1296"/>
                            <a:pt x="626" y="1296"/>
                          </a:cubicBezTo>
                          <a:cubicBezTo>
                            <a:pt x="626" y="1296"/>
                            <a:pt x="627" y="1295"/>
                            <a:pt x="627" y="1295"/>
                          </a:cubicBezTo>
                          <a:cubicBezTo>
                            <a:pt x="627" y="1295"/>
                            <a:pt x="627" y="1295"/>
                            <a:pt x="627" y="1295"/>
                          </a:cubicBezTo>
                          <a:cubicBezTo>
                            <a:pt x="627" y="1296"/>
                            <a:pt x="627" y="1296"/>
                            <a:pt x="627" y="1296"/>
                          </a:cubicBezTo>
                          <a:cubicBezTo>
                            <a:pt x="628" y="1296"/>
                            <a:pt x="628" y="1296"/>
                            <a:pt x="628" y="1296"/>
                          </a:cubicBezTo>
                          <a:cubicBezTo>
                            <a:pt x="628" y="1296"/>
                            <a:pt x="628" y="1296"/>
                            <a:pt x="628" y="1296"/>
                          </a:cubicBezTo>
                          <a:cubicBezTo>
                            <a:pt x="628" y="1296"/>
                            <a:pt x="628" y="1296"/>
                            <a:pt x="629" y="1296"/>
                          </a:cubicBezTo>
                          <a:cubicBezTo>
                            <a:pt x="629" y="1296"/>
                            <a:pt x="629" y="1296"/>
                            <a:pt x="629" y="1296"/>
                          </a:cubicBezTo>
                          <a:cubicBezTo>
                            <a:pt x="629" y="1296"/>
                            <a:pt x="629" y="1296"/>
                            <a:pt x="629" y="1296"/>
                          </a:cubicBezTo>
                          <a:cubicBezTo>
                            <a:pt x="629" y="1296"/>
                            <a:pt x="630" y="1296"/>
                            <a:pt x="630" y="1296"/>
                          </a:cubicBezTo>
                          <a:cubicBezTo>
                            <a:pt x="630" y="1296"/>
                            <a:pt x="630" y="1296"/>
                            <a:pt x="630" y="1296"/>
                          </a:cubicBezTo>
                          <a:cubicBezTo>
                            <a:pt x="630" y="1296"/>
                            <a:pt x="630" y="1295"/>
                            <a:pt x="630" y="1295"/>
                          </a:cubicBezTo>
                          <a:cubicBezTo>
                            <a:pt x="631" y="1295"/>
                            <a:pt x="631" y="1296"/>
                            <a:pt x="631" y="1296"/>
                          </a:cubicBezTo>
                          <a:cubicBezTo>
                            <a:pt x="631" y="1296"/>
                            <a:pt x="631" y="1296"/>
                            <a:pt x="631" y="1296"/>
                          </a:cubicBezTo>
                          <a:cubicBezTo>
                            <a:pt x="631" y="1296"/>
                            <a:pt x="631" y="1296"/>
                            <a:pt x="632" y="1296"/>
                          </a:cubicBezTo>
                          <a:cubicBezTo>
                            <a:pt x="632" y="1296"/>
                            <a:pt x="632" y="1296"/>
                            <a:pt x="632" y="1296"/>
                          </a:cubicBezTo>
                          <a:cubicBezTo>
                            <a:pt x="632" y="1296"/>
                            <a:pt x="632" y="1296"/>
                            <a:pt x="632" y="1296"/>
                          </a:cubicBezTo>
                          <a:cubicBezTo>
                            <a:pt x="632" y="1296"/>
                            <a:pt x="632" y="1296"/>
                            <a:pt x="633" y="1296"/>
                          </a:cubicBezTo>
                          <a:cubicBezTo>
                            <a:pt x="633" y="1296"/>
                            <a:pt x="633" y="1296"/>
                            <a:pt x="633" y="1296"/>
                          </a:cubicBezTo>
                          <a:cubicBezTo>
                            <a:pt x="633" y="1296"/>
                            <a:pt x="633" y="1296"/>
                            <a:pt x="633" y="1296"/>
                          </a:cubicBezTo>
                          <a:cubicBezTo>
                            <a:pt x="633" y="1296"/>
                            <a:pt x="634" y="1296"/>
                            <a:pt x="634" y="1296"/>
                          </a:cubicBezTo>
                          <a:cubicBezTo>
                            <a:pt x="634" y="1296"/>
                            <a:pt x="634" y="1296"/>
                            <a:pt x="634" y="1296"/>
                          </a:cubicBezTo>
                          <a:cubicBezTo>
                            <a:pt x="634" y="1297"/>
                            <a:pt x="634" y="1296"/>
                            <a:pt x="634" y="1296"/>
                          </a:cubicBezTo>
                          <a:cubicBezTo>
                            <a:pt x="635" y="1296"/>
                            <a:pt x="635" y="1296"/>
                            <a:pt x="635" y="1297"/>
                          </a:cubicBezTo>
                          <a:cubicBezTo>
                            <a:pt x="635" y="1297"/>
                            <a:pt x="635" y="1297"/>
                            <a:pt x="635" y="1297"/>
                          </a:cubicBezTo>
                          <a:cubicBezTo>
                            <a:pt x="635" y="1297"/>
                            <a:pt x="635" y="1297"/>
                            <a:pt x="636" y="1297"/>
                          </a:cubicBezTo>
                          <a:cubicBezTo>
                            <a:pt x="636" y="1297"/>
                            <a:pt x="636" y="1297"/>
                            <a:pt x="636" y="1297"/>
                          </a:cubicBezTo>
                          <a:cubicBezTo>
                            <a:pt x="636" y="1297"/>
                            <a:pt x="636" y="1297"/>
                            <a:pt x="636" y="1297"/>
                          </a:cubicBezTo>
                          <a:cubicBezTo>
                            <a:pt x="636" y="1297"/>
                            <a:pt x="637" y="1297"/>
                            <a:pt x="637" y="1297"/>
                          </a:cubicBezTo>
                          <a:cubicBezTo>
                            <a:pt x="637" y="1297"/>
                            <a:pt x="637" y="1297"/>
                            <a:pt x="637" y="1297"/>
                          </a:cubicBezTo>
                          <a:cubicBezTo>
                            <a:pt x="637" y="1297"/>
                            <a:pt x="637" y="1297"/>
                            <a:pt x="637" y="1298"/>
                          </a:cubicBezTo>
                          <a:cubicBezTo>
                            <a:pt x="638" y="1298"/>
                            <a:pt x="638" y="1298"/>
                            <a:pt x="638" y="1298"/>
                          </a:cubicBezTo>
                          <a:cubicBezTo>
                            <a:pt x="638" y="1298"/>
                            <a:pt x="638" y="1298"/>
                            <a:pt x="638" y="1298"/>
                          </a:cubicBezTo>
                          <a:cubicBezTo>
                            <a:pt x="638" y="1298"/>
                            <a:pt x="638" y="1298"/>
                            <a:pt x="639" y="1298"/>
                          </a:cubicBezTo>
                          <a:cubicBezTo>
                            <a:pt x="639" y="1297"/>
                            <a:pt x="639" y="1297"/>
                            <a:pt x="639" y="1297"/>
                          </a:cubicBezTo>
                          <a:cubicBezTo>
                            <a:pt x="639" y="1297"/>
                            <a:pt x="639" y="1297"/>
                            <a:pt x="639" y="1297"/>
                          </a:cubicBezTo>
                          <a:cubicBezTo>
                            <a:pt x="639" y="1297"/>
                            <a:pt x="639" y="1298"/>
                            <a:pt x="640" y="1298"/>
                          </a:cubicBezTo>
                          <a:cubicBezTo>
                            <a:pt x="640" y="1298"/>
                            <a:pt x="640" y="1298"/>
                            <a:pt x="640" y="1298"/>
                          </a:cubicBezTo>
                          <a:cubicBezTo>
                            <a:pt x="640" y="1298"/>
                            <a:pt x="640" y="1298"/>
                            <a:pt x="640" y="1298"/>
                          </a:cubicBezTo>
                          <a:cubicBezTo>
                            <a:pt x="640" y="1298"/>
                            <a:pt x="641" y="1298"/>
                            <a:pt x="641" y="1298"/>
                          </a:cubicBezTo>
                          <a:cubicBezTo>
                            <a:pt x="641" y="1298"/>
                            <a:pt x="641" y="1298"/>
                            <a:pt x="641" y="1298"/>
                          </a:cubicBezTo>
                          <a:cubicBezTo>
                            <a:pt x="641" y="1298"/>
                            <a:pt x="641" y="1298"/>
                            <a:pt x="641" y="1298"/>
                          </a:cubicBezTo>
                          <a:cubicBezTo>
                            <a:pt x="642" y="1298"/>
                            <a:pt x="642" y="1298"/>
                            <a:pt x="642" y="1298"/>
                          </a:cubicBezTo>
                          <a:cubicBezTo>
                            <a:pt x="642" y="1298"/>
                            <a:pt x="642" y="1298"/>
                            <a:pt x="642" y="1298"/>
                          </a:cubicBezTo>
                          <a:cubicBezTo>
                            <a:pt x="642" y="1298"/>
                            <a:pt x="642" y="1298"/>
                            <a:pt x="643" y="1298"/>
                          </a:cubicBezTo>
                          <a:cubicBezTo>
                            <a:pt x="643" y="1298"/>
                            <a:pt x="643" y="1299"/>
                            <a:pt x="643" y="1299"/>
                          </a:cubicBezTo>
                          <a:cubicBezTo>
                            <a:pt x="643" y="1299"/>
                            <a:pt x="643" y="1298"/>
                            <a:pt x="643" y="1298"/>
                          </a:cubicBezTo>
                          <a:cubicBezTo>
                            <a:pt x="643" y="1298"/>
                            <a:pt x="644" y="1298"/>
                            <a:pt x="644" y="1298"/>
                          </a:cubicBezTo>
                          <a:cubicBezTo>
                            <a:pt x="644" y="1298"/>
                            <a:pt x="644" y="1298"/>
                            <a:pt x="644" y="1298"/>
                          </a:cubicBezTo>
                          <a:cubicBezTo>
                            <a:pt x="644" y="1298"/>
                            <a:pt x="644" y="1298"/>
                            <a:pt x="644" y="1299"/>
                          </a:cubicBezTo>
                          <a:cubicBezTo>
                            <a:pt x="645" y="1299"/>
                            <a:pt x="645" y="1299"/>
                            <a:pt x="645" y="1299"/>
                          </a:cubicBezTo>
                          <a:cubicBezTo>
                            <a:pt x="645" y="1299"/>
                            <a:pt x="645" y="1299"/>
                            <a:pt x="645" y="1299"/>
                          </a:cubicBezTo>
                          <a:cubicBezTo>
                            <a:pt x="645" y="1298"/>
                            <a:pt x="645" y="1299"/>
                            <a:pt x="645" y="1299"/>
                          </a:cubicBezTo>
                          <a:cubicBezTo>
                            <a:pt x="646" y="1299"/>
                            <a:pt x="646" y="1299"/>
                            <a:pt x="646" y="1299"/>
                          </a:cubicBezTo>
                          <a:cubicBezTo>
                            <a:pt x="646" y="1299"/>
                            <a:pt x="646" y="1299"/>
                            <a:pt x="646" y="1299"/>
                          </a:cubicBezTo>
                          <a:cubicBezTo>
                            <a:pt x="646" y="1299"/>
                            <a:pt x="646" y="1299"/>
                            <a:pt x="647" y="1299"/>
                          </a:cubicBezTo>
                          <a:cubicBezTo>
                            <a:pt x="647" y="1299"/>
                            <a:pt x="647" y="1299"/>
                            <a:pt x="647" y="1299"/>
                          </a:cubicBezTo>
                          <a:cubicBezTo>
                            <a:pt x="647" y="1299"/>
                            <a:pt x="647" y="1299"/>
                            <a:pt x="647" y="1299"/>
                          </a:cubicBezTo>
                          <a:cubicBezTo>
                            <a:pt x="647" y="1299"/>
                            <a:pt x="648" y="1299"/>
                            <a:pt x="648" y="1299"/>
                          </a:cubicBezTo>
                          <a:cubicBezTo>
                            <a:pt x="648" y="1299"/>
                            <a:pt x="648" y="1299"/>
                            <a:pt x="648" y="1299"/>
                          </a:cubicBezTo>
                          <a:cubicBezTo>
                            <a:pt x="648" y="1299"/>
                            <a:pt x="648" y="1299"/>
                            <a:pt x="648" y="1299"/>
                          </a:cubicBezTo>
                          <a:cubicBezTo>
                            <a:pt x="649" y="1299"/>
                            <a:pt x="649" y="1299"/>
                            <a:pt x="649" y="1299"/>
                          </a:cubicBezTo>
                          <a:cubicBezTo>
                            <a:pt x="649" y="1299"/>
                            <a:pt x="649" y="1299"/>
                            <a:pt x="649" y="1299"/>
                          </a:cubicBezTo>
                          <a:cubicBezTo>
                            <a:pt x="649" y="1299"/>
                            <a:pt x="649" y="1299"/>
                            <a:pt x="650" y="1299"/>
                          </a:cubicBezTo>
                          <a:cubicBezTo>
                            <a:pt x="650" y="1300"/>
                            <a:pt x="650" y="1300"/>
                            <a:pt x="650" y="1300"/>
                          </a:cubicBezTo>
                          <a:cubicBezTo>
                            <a:pt x="650" y="1300"/>
                            <a:pt x="650" y="1299"/>
                            <a:pt x="650" y="1299"/>
                          </a:cubicBezTo>
                          <a:cubicBezTo>
                            <a:pt x="650" y="1299"/>
                            <a:pt x="651" y="1300"/>
                            <a:pt x="651" y="1300"/>
                          </a:cubicBezTo>
                          <a:cubicBezTo>
                            <a:pt x="651" y="1300"/>
                            <a:pt x="651" y="1300"/>
                            <a:pt x="651" y="1300"/>
                          </a:cubicBezTo>
                          <a:cubicBezTo>
                            <a:pt x="651" y="1300"/>
                            <a:pt x="651" y="1300"/>
                            <a:pt x="651" y="1300"/>
                          </a:cubicBezTo>
                          <a:cubicBezTo>
                            <a:pt x="651" y="1300"/>
                            <a:pt x="652" y="1300"/>
                            <a:pt x="652" y="1300"/>
                          </a:cubicBezTo>
                          <a:cubicBezTo>
                            <a:pt x="652" y="1300"/>
                            <a:pt x="652" y="1300"/>
                            <a:pt x="652" y="1300"/>
                          </a:cubicBezTo>
                          <a:cubicBezTo>
                            <a:pt x="652" y="1300"/>
                            <a:pt x="652" y="1300"/>
                            <a:pt x="652" y="1300"/>
                          </a:cubicBezTo>
                          <a:cubicBezTo>
                            <a:pt x="653" y="1300"/>
                            <a:pt x="653" y="1300"/>
                            <a:pt x="653" y="1300"/>
                          </a:cubicBezTo>
                          <a:cubicBezTo>
                            <a:pt x="653" y="1300"/>
                            <a:pt x="653" y="1300"/>
                            <a:pt x="653" y="1300"/>
                          </a:cubicBezTo>
                          <a:cubicBezTo>
                            <a:pt x="653" y="1300"/>
                            <a:pt x="653" y="1300"/>
                            <a:pt x="654" y="1300"/>
                          </a:cubicBezTo>
                          <a:cubicBezTo>
                            <a:pt x="654" y="1300"/>
                            <a:pt x="654" y="1300"/>
                            <a:pt x="654" y="1300"/>
                          </a:cubicBezTo>
                          <a:cubicBezTo>
                            <a:pt x="654" y="1301"/>
                            <a:pt x="654" y="1300"/>
                            <a:pt x="654" y="1300"/>
                          </a:cubicBezTo>
                          <a:cubicBezTo>
                            <a:pt x="654" y="1300"/>
                            <a:pt x="655" y="1300"/>
                            <a:pt x="655" y="1300"/>
                          </a:cubicBezTo>
                          <a:cubicBezTo>
                            <a:pt x="655" y="1300"/>
                            <a:pt x="655" y="1301"/>
                            <a:pt x="655" y="1301"/>
                          </a:cubicBezTo>
                          <a:cubicBezTo>
                            <a:pt x="655" y="1301"/>
                            <a:pt x="655" y="1300"/>
                            <a:pt x="655" y="1300"/>
                          </a:cubicBezTo>
                          <a:cubicBezTo>
                            <a:pt x="656" y="1300"/>
                            <a:pt x="656" y="1300"/>
                            <a:pt x="656" y="1300"/>
                          </a:cubicBezTo>
                          <a:cubicBezTo>
                            <a:pt x="656" y="1300"/>
                            <a:pt x="656" y="1300"/>
                            <a:pt x="656" y="1301"/>
                          </a:cubicBezTo>
                          <a:cubicBezTo>
                            <a:pt x="656" y="1301"/>
                            <a:pt x="656" y="1301"/>
                            <a:pt x="657" y="1300"/>
                          </a:cubicBezTo>
                          <a:cubicBezTo>
                            <a:pt x="657" y="1300"/>
                            <a:pt x="657" y="1300"/>
                            <a:pt x="657" y="1300"/>
                          </a:cubicBezTo>
                          <a:cubicBezTo>
                            <a:pt x="657" y="1300"/>
                            <a:pt x="657" y="1301"/>
                            <a:pt x="657" y="1301"/>
                          </a:cubicBezTo>
                          <a:cubicBezTo>
                            <a:pt x="657" y="1301"/>
                            <a:pt x="658" y="1301"/>
                            <a:pt x="658" y="1301"/>
                          </a:cubicBezTo>
                          <a:cubicBezTo>
                            <a:pt x="658" y="1301"/>
                            <a:pt x="658" y="1301"/>
                            <a:pt x="658" y="1301"/>
                          </a:cubicBezTo>
                          <a:cubicBezTo>
                            <a:pt x="658" y="1301"/>
                            <a:pt x="658" y="1301"/>
                            <a:pt x="658" y="1301"/>
                          </a:cubicBezTo>
                          <a:cubicBezTo>
                            <a:pt x="658" y="1301"/>
                            <a:pt x="659" y="1301"/>
                            <a:pt x="659" y="1301"/>
                          </a:cubicBezTo>
                          <a:cubicBezTo>
                            <a:pt x="659" y="1301"/>
                            <a:pt x="659" y="1301"/>
                            <a:pt x="659" y="1301"/>
                          </a:cubicBezTo>
                          <a:cubicBezTo>
                            <a:pt x="659" y="1301"/>
                            <a:pt x="659" y="1301"/>
                            <a:pt x="659" y="1301"/>
                          </a:cubicBezTo>
                          <a:cubicBezTo>
                            <a:pt x="660" y="1301"/>
                            <a:pt x="660" y="1302"/>
                            <a:pt x="660" y="1302"/>
                          </a:cubicBezTo>
                          <a:cubicBezTo>
                            <a:pt x="660" y="1302"/>
                            <a:pt x="660" y="1302"/>
                            <a:pt x="660" y="1302"/>
                          </a:cubicBezTo>
                          <a:cubicBezTo>
                            <a:pt x="660" y="1302"/>
                            <a:pt x="660" y="1301"/>
                            <a:pt x="661" y="1301"/>
                          </a:cubicBezTo>
                          <a:cubicBezTo>
                            <a:pt x="661" y="1301"/>
                            <a:pt x="661" y="1301"/>
                            <a:pt x="661" y="1301"/>
                          </a:cubicBezTo>
                          <a:cubicBezTo>
                            <a:pt x="661" y="1302"/>
                            <a:pt x="661" y="1302"/>
                            <a:pt x="661" y="1302"/>
                          </a:cubicBezTo>
                          <a:cubicBezTo>
                            <a:pt x="661" y="1302"/>
                            <a:pt x="662" y="1302"/>
                            <a:pt x="662" y="1302"/>
                          </a:cubicBezTo>
                          <a:cubicBezTo>
                            <a:pt x="662" y="1302"/>
                            <a:pt x="662" y="1302"/>
                            <a:pt x="662" y="1302"/>
                          </a:cubicBezTo>
                          <a:cubicBezTo>
                            <a:pt x="662" y="1302"/>
                            <a:pt x="662" y="1302"/>
                            <a:pt x="662" y="1302"/>
                          </a:cubicBezTo>
                          <a:cubicBezTo>
                            <a:pt x="663" y="1302"/>
                            <a:pt x="663" y="1302"/>
                            <a:pt x="663" y="1302"/>
                          </a:cubicBezTo>
                          <a:cubicBezTo>
                            <a:pt x="663" y="1302"/>
                            <a:pt x="663" y="1302"/>
                            <a:pt x="663" y="1302"/>
                          </a:cubicBezTo>
                          <a:cubicBezTo>
                            <a:pt x="663" y="1302"/>
                            <a:pt x="663" y="1302"/>
                            <a:pt x="664" y="1302"/>
                          </a:cubicBezTo>
                          <a:cubicBezTo>
                            <a:pt x="664" y="1302"/>
                            <a:pt x="664" y="1302"/>
                            <a:pt x="664" y="1302"/>
                          </a:cubicBezTo>
                          <a:cubicBezTo>
                            <a:pt x="664" y="1302"/>
                            <a:pt x="664" y="1302"/>
                            <a:pt x="664" y="1302"/>
                          </a:cubicBezTo>
                          <a:cubicBezTo>
                            <a:pt x="664" y="1302"/>
                            <a:pt x="664" y="1302"/>
                            <a:pt x="665" y="1302"/>
                          </a:cubicBezTo>
                          <a:cubicBezTo>
                            <a:pt x="665" y="1302"/>
                            <a:pt x="665" y="1303"/>
                            <a:pt x="665" y="1303"/>
                          </a:cubicBezTo>
                          <a:cubicBezTo>
                            <a:pt x="665" y="1303"/>
                            <a:pt x="665" y="1302"/>
                            <a:pt x="665" y="1302"/>
                          </a:cubicBezTo>
                          <a:cubicBezTo>
                            <a:pt x="665" y="1302"/>
                            <a:pt x="666" y="1302"/>
                            <a:pt x="666" y="1302"/>
                          </a:cubicBezTo>
                          <a:cubicBezTo>
                            <a:pt x="666" y="1302"/>
                            <a:pt x="666" y="1302"/>
                            <a:pt x="666" y="1302"/>
                          </a:cubicBezTo>
                          <a:cubicBezTo>
                            <a:pt x="666" y="1302"/>
                            <a:pt x="666" y="1303"/>
                            <a:pt x="666" y="1303"/>
                          </a:cubicBezTo>
                          <a:cubicBezTo>
                            <a:pt x="667" y="1303"/>
                            <a:pt x="667" y="1302"/>
                            <a:pt x="667" y="1302"/>
                          </a:cubicBezTo>
                          <a:cubicBezTo>
                            <a:pt x="667" y="1302"/>
                            <a:pt x="667" y="1303"/>
                            <a:pt x="667" y="1303"/>
                          </a:cubicBezTo>
                          <a:cubicBezTo>
                            <a:pt x="667" y="1303"/>
                            <a:pt x="667" y="1303"/>
                            <a:pt x="668" y="1303"/>
                          </a:cubicBezTo>
                          <a:cubicBezTo>
                            <a:pt x="668" y="1303"/>
                            <a:pt x="668" y="1303"/>
                            <a:pt x="668" y="1303"/>
                          </a:cubicBezTo>
                          <a:cubicBezTo>
                            <a:pt x="668" y="1303"/>
                            <a:pt x="668" y="1303"/>
                            <a:pt x="668" y="1303"/>
                          </a:cubicBezTo>
                          <a:cubicBezTo>
                            <a:pt x="668" y="1303"/>
                            <a:pt x="669" y="1303"/>
                            <a:pt x="669" y="1303"/>
                          </a:cubicBezTo>
                          <a:cubicBezTo>
                            <a:pt x="669" y="1303"/>
                            <a:pt x="669" y="1303"/>
                            <a:pt x="669" y="1303"/>
                          </a:cubicBezTo>
                          <a:cubicBezTo>
                            <a:pt x="669" y="1303"/>
                            <a:pt x="669" y="1303"/>
                            <a:pt x="669" y="1303"/>
                          </a:cubicBezTo>
                          <a:cubicBezTo>
                            <a:pt x="670" y="1303"/>
                            <a:pt x="670" y="1303"/>
                            <a:pt x="670" y="1303"/>
                          </a:cubicBezTo>
                          <a:cubicBezTo>
                            <a:pt x="670" y="1303"/>
                            <a:pt x="670" y="1303"/>
                            <a:pt x="670" y="1303"/>
                          </a:cubicBezTo>
                          <a:cubicBezTo>
                            <a:pt x="670" y="1303"/>
                            <a:pt x="670" y="1304"/>
                            <a:pt x="670" y="1304"/>
                          </a:cubicBezTo>
                          <a:cubicBezTo>
                            <a:pt x="671" y="1304"/>
                            <a:pt x="671" y="1304"/>
                            <a:pt x="671" y="1303"/>
                          </a:cubicBezTo>
                          <a:cubicBezTo>
                            <a:pt x="671" y="1303"/>
                            <a:pt x="671" y="1303"/>
                            <a:pt x="671" y="1303"/>
                          </a:cubicBezTo>
                          <a:cubicBezTo>
                            <a:pt x="671" y="1304"/>
                            <a:pt x="671" y="1304"/>
                            <a:pt x="672" y="1304"/>
                          </a:cubicBezTo>
                          <a:cubicBezTo>
                            <a:pt x="672" y="1304"/>
                            <a:pt x="672" y="1304"/>
                            <a:pt x="672" y="1303"/>
                          </a:cubicBezTo>
                          <a:cubicBezTo>
                            <a:pt x="672" y="1303"/>
                            <a:pt x="672" y="1304"/>
                            <a:pt x="672" y="1304"/>
                          </a:cubicBezTo>
                          <a:cubicBezTo>
                            <a:pt x="672" y="1304"/>
                            <a:pt x="673" y="1304"/>
                            <a:pt x="673" y="1304"/>
                          </a:cubicBezTo>
                          <a:cubicBezTo>
                            <a:pt x="673" y="1304"/>
                            <a:pt x="673" y="1304"/>
                            <a:pt x="673" y="1304"/>
                          </a:cubicBezTo>
                          <a:cubicBezTo>
                            <a:pt x="673" y="1304"/>
                            <a:pt x="673" y="1305"/>
                            <a:pt x="673" y="1305"/>
                          </a:cubicBezTo>
                          <a:cubicBezTo>
                            <a:pt x="674" y="1305"/>
                            <a:pt x="674" y="1304"/>
                            <a:pt x="674" y="1304"/>
                          </a:cubicBezTo>
                          <a:cubicBezTo>
                            <a:pt x="674" y="1304"/>
                            <a:pt x="674" y="1304"/>
                            <a:pt x="674" y="1304"/>
                          </a:cubicBezTo>
                          <a:cubicBezTo>
                            <a:pt x="674" y="1304"/>
                            <a:pt x="674" y="1304"/>
                            <a:pt x="675" y="1304"/>
                          </a:cubicBezTo>
                          <a:cubicBezTo>
                            <a:pt x="675" y="1304"/>
                            <a:pt x="675" y="1304"/>
                            <a:pt x="675" y="1304"/>
                          </a:cubicBezTo>
                          <a:cubicBezTo>
                            <a:pt x="675" y="1304"/>
                            <a:pt x="675" y="1304"/>
                            <a:pt x="675" y="1305"/>
                          </a:cubicBezTo>
                          <a:cubicBezTo>
                            <a:pt x="675" y="1305"/>
                            <a:pt x="676" y="1305"/>
                            <a:pt x="676" y="1305"/>
                          </a:cubicBezTo>
                          <a:cubicBezTo>
                            <a:pt x="676" y="1305"/>
                            <a:pt x="676" y="1304"/>
                            <a:pt x="676" y="1304"/>
                          </a:cubicBezTo>
                          <a:cubicBezTo>
                            <a:pt x="676" y="1304"/>
                            <a:pt x="676" y="1305"/>
                            <a:pt x="676" y="1305"/>
                          </a:cubicBezTo>
                          <a:cubicBezTo>
                            <a:pt x="676" y="1305"/>
                            <a:pt x="677" y="1305"/>
                            <a:pt x="677" y="1305"/>
                          </a:cubicBezTo>
                          <a:cubicBezTo>
                            <a:pt x="677" y="1305"/>
                            <a:pt x="677" y="1305"/>
                            <a:pt x="677" y="1305"/>
                          </a:cubicBezTo>
                          <a:cubicBezTo>
                            <a:pt x="677" y="1305"/>
                            <a:pt x="677" y="1305"/>
                            <a:pt x="677" y="1305"/>
                          </a:cubicBezTo>
                          <a:cubicBezTo>
                            <a:pt x="678" y="1305"/>
                            <a:pt x="678" y="1305"/>
                            <a:pt x="678" y="1305"/>
                          </a:cubicBezTo>
                          <a:cubicBezTo>
                            <a:pt x="678" y="1305"/>
                            <a:pt x="678" y="1305"/>
                            <a:pt x="678" y="1305"/>
                          </a:cubicBezTo>
                          <a:cubicBezTo>
                            <a:pt x="678" y="1305"/>
                            <a:pt x="678" y="1305"/>
                            <a:pt x="679" y="1305"/>
                          </a:cubicBezTo>
                          <a:cubicBezTo>
                            <a:pt x="679" y="1305"/>
                            <a:pt x="679" y="1305"/>
                            <a:pt x="679" y="1305"/>
                          </a:cubicBezTo>
                          <a:cubicBezTo>
                            <a:pt x="679" y="1305"/>
                            <a:pt x="679" y="1305"/>
                            <a:pt x="679" y="1305"/>
                          </a:cubicBezTo>
                          <a:cubicBezTo>
                            <a:pt x="679" y="1305"/>
                            <a:pt x="680" y="1305"/>
                            <a:pt x="680" y="1305"/>
                          </a:cubicBezTo>
                          <a:cubicBezTo>
                            <a:pt x="680" y="1305"/>
                            <a:pt x="680" y="1305"/>
                            <a:pt x="680" y="1305"/>
                          </a:cubicBezTo>
                          <a:cubicBezTo>
                            <a:pt x="680" y="1305"/>
                            <a:pt x="680" y="1305"/>
                            <a:pt x="680" y="1305"/>
                          </a:cubicBezTo>
                          <a:cubicBezTo>
                            <a:pt x="681" y="1305"/>
                            <a:pt x="681" y="1306"/>
                            <a:pt x="681" y="1306"/>
                          </a:cubicBezTo>
                          <a:cubicBezTo>
                            <a:pt x="681" y="1305"/>
                            <a:pt x="681" y="1305"/>
                            <a:pt x="681" y="1305"/>
                          </a:cubicBezTo>
                          <a:cubicBezTo>
                            <a:pt x="681" y="1305"/>
                            <a:pt x="681" y="1305"/>
                            <a:pt x="682" y="1305"/>
                          </a:cubicBezTo>
                          <a:cubicBezTo>
                            <a:pt x="682" y="1305"/>
                            <a:pt x="682" y="1306"/>
                            <a:pt x="682" y="1306"/>
                          </a:cubicBezTo>
                          <a:cubicBezTo>
                            <a:pt x="682" y="1306"/>
                            <a:pt x="682" y="1306"/>
                            <a:pt x="682" y="1306"/>
                          </a:cubicBezTo>
                          <a:cubicBezTo>
                            <a:pt x="682" y="1306"/>
                            <a:pt x="683" y="1306"/>
                            <a:pt x="683" y="1306"/>
                          </a:cubicBezTo>
                          <a:cubicBezTo>
                            <a:pt x="683" y="1306"/>
                            <a:pt x="683" y="1306"/>
                            <a:pt x="683" y="1306"/>
                          </a:cubicBezTo>
                          <a:cubicBezTo>
                            <a:pt x="683" y="1306"/>
                            <a:pt x="683" y="1306"/>
                            <a:pt x="683" y="1306"/>
                          </a:cubicBezTo>
                          <a:cubicBezTo>
                            <a:pt x="683" y="1306"/>
                            <a:pt x="684" y="1306"/>
                            <a:pt x="684" y="1306"/>
                          </a:cubicBezTo>
                          <a:cubicBezTo>
                            <a:pt x="684" y="1306"/>
                            <a:pt x="684" y="1306"/>
                            <a:pt x="684" y="1306"/>
                          </a:cubicBezTo>
                          <a:cubicBezTo>
                            <a:pt x="684" y="1306"/>
                            <a:pt x="684" y="1306"/>
                            <a:pt x="684" y="1306"/>
                          </a:cubicBezTo>
                          <a:cubicBezTo>
                            <a:pt x="685" y="1306"/>
                            <a:pt x="685" y="1306"/>
                            <a:pt x="685" y="1306"/>
                          </a:cubicBezTo>
                          <a:cubicBezTo>
                            <a:pt x="685" y="1306"/>
                            <a:pt x="685" y="1306"/>
                            <a:pt x="685" y="1306"/>
                          </a:cubicBezTo>
                          <a:cubicBezTo>
                            <a:pt x="685" y="1306"/>
                            <a:pt x="685" y="1307"/>
                            <a:pt x="686" y="1307"/>
                          </a:cubicBezTo>
                          <a:cubicBezTo>
                            <a:pt x="686" y="1307"/>
                            <a:pt x="686" y="1307"/>
                            <a:pt x="686" y="1307"/>
                          </a:cubicBezTo>
                          <a:cubicBezTo>
                            <a:pt x="686" y="1307"/>
                            <a:pt x="686" y="1307"/>
                            <a:pt x="686" y="1307"/>
                          </a:cubicBezTo>
                          <a:cubicBezTo>
                            <a:pt x="686" y="1307"/>
                            <a:pt x="687" y="1307"/>
                            <a:pt x="687" y="1307"/>
                          </a:cubicBezTo>
                          <a:cubicBezTo>
                            <a:pt x="687" y="1307"/>
                            <a:pt x="687" y="1307"/>
                            <a:pt x="687" y="1307"/>
                          </a:cubicBezTo>
                          <a:cubicBezTo>
                            <a:pt x="687" y="1307"/>
                            <a:pt x="687" y="1307"/>
                            <a:pt x="687" y="1307"/>
                          </a:cubicBezTo>
                          <a:cubicBezTo>
                            <a:pt x="688" y="1307"/>
                            <a:pt x="688" y="1307"/>
                            <a:pt x="688" y="1307"/>
                          </a:cubicBezTo>
                          <a:cubicBezTo>
                            <a:pt x="688" y="1307"/>
                            <a:pt x="688" y="1307"/>
                            <a:pt x="688" y="1307"/>
                          </a:cubicBezTo>
                          <a:cubicBezTo>
                            <a:pt x="688" y="1307"/>
                            <a:pt x="688" y="1307"/>
                            <a:pt x="689" y="1307"/>
                          </a:cubicBezTo>
                          <a:cubicBezTo>
                            <a:pt x="689" y="1307"/>
                            <a:pt x="689" y="1307"/>
                            <a:pt x="689" y="1307"/>
                          </a:cubicBezTo>
                          <a:cubicBezTo>
                            <a:pt x="689" y="1307"/>
                            <a:pt x="689" y="1307"/>
                            <a:pt x="689" y="1307"/>
                          </a:cubicBezTo>
                          <a:cubicBezTo>
                            <a:pt x="689" y="1307"/>
                            <a:pt x="689" y="1308"/>
                            <a:pt x="690" y="1308"/>
                          </a:cubicBezTo>
                          <a:cubicBezTo>
                            <a:pt x="690" y="1308"/>
                            <a:pt x="690" y="1307"/>
                            <a:pt x="690" y="1307"/>
                          </a:cubicBezTo>
                          <a:cubicBezTo>
                            <a:pt x="690" y="1307"/>
                            <a:pt x="690" y="1307"/>
                            <a:pt x="690" y="1307"/>
                          </a:cubicBezTo>
                          <a:cubicBezTo>
                            <a:pt x="690" y="1307"/>
                            <a:pt x="691" y="1308"/>
                            <a:pt x="691" y="1308"/>
                          </a:cubicBezTo>
                          <a:cubicBezTo>
                            <a:pt x="691" y="1308"/>
                            <a:pt x="691" y="1308"/>
                            <a:pt x="691" y="1308"/>
                          </a:cubicBezTo>
                          <a:cubicBezTo>
                            <a:pt x="691" y="1308"/>
                            <a:pt x="691" y="1308"/>
                            <a:pt x="691" y="1308"/>
                          </a:cubicBezTo>
                          <a:cubicBezTo>
                            <a:pt x="692" y="1308"/>
                            <a:pt x="692" y="1308"/>
                            <a:pt x="692" y="1308"/>
                          </a:cubicBezTo>
                          <a:cubicBezTo>
                            <a:pt x="692" y="1308"/>
                            <a:pt x="692" y="1308"/>
                            <a:pt x="692" y="1308"/>
                          </a:cubicBezTo>
                          <a:cubicBezTo>
                            <a:pt x="692" y="1308"/>
                            <a:pt x="692" y="1308"/>
                            <a:pt x="693" y="1308"/>
                          </a:cubicBezTo>
                          <a:cubicBezTo>
                            <a:pt x="693" y="1308"/>
                            <a:pt x="693" y="1308"/>
                            <a:pt x="693" y="1308"/>
                          </a:cubicBezTo>
                          <a:cubicBezTo>
                            <a:pt x="693" y="1308"/>
                            <a:pt x="693" y="1309"/>
                            <a:pt x="693" y="1309"/>
                          </a:cubicBezTo>
                          <a:cubicBezTo>
                            <a:pt x="693" y="1308"/>
                            <a:pt x="694" y="1308"/>
                            <a:pt x="694" y="1308"/>
                          </a:cubicBezTo>
                          <a:cubicBezTo>
                            <a:pt x="694" y="1308"/>
                            <a:pt x="694" y="1308"/>
                            <a:pt x="694" y="1308"/>
                          </a:cubicBezTo>
                          <a:cubicBezTo>
                            <a:pt x="694" y="1308"/>
                            <a:pt x="694" y="1308"/>
                            <a:pt x="694" y="1308"/>
                          </a:cubicBezTo>
                          <a:cubicBezTo>
                            <a:pt x="695" y="1308"/>
                            <a:pt x="695" y="1309"/>
                            <a:pt x="695" y="1309"/>
                          </a:cubicBezTo>
                          <a:cubicBezTo>
                            <a:pt x="695" y="1309"/>
                            <a:pt x="695" y="1309"/>
                            <a:pt x="695" y="1309"/>
                          </a:cubicBezTo>
                          <a:cubicBezTo>
                            <a:pt x="695" y="1309"/>
                            <a:pt x="695" y="1309"/>
                            <a:pt x="695" y="1309"/>
                          </a:cubicBezTo>
                          <a:cubicBezTo>
                            <a:pt x="696" y="1309"/>
                            <a:pt x="696" y="1309"/>
                            <a:pt x="696" y="1309"/>
                          </a:cubicBezTo>
                          <a:cubicBezTo>
                            <a:pt x="696" y="1309"/>
                            <a:pt x="696" y="1309"/>
                            <a:pt x="696" y="1309"/>
                          </a:cubicBezTo>
                          <a:cubicBezTo>
                            <a:pt x="696" y="1309"/>
                            <a:pt x="696" y="1309"/>
                            <a:pt x="697" y="1309"/>
                          </a:cubicBezTo>
                          <a:cubicBezTo>
                            <a:pt x="697" y="1309"/>
                            <a:pt x="697" y="1309"/>
                            <a:pt x="697" y="1309"/>
                          </a:cubicBezTo>
                          <a:cubicBezTo>
                            <a:pt x="697" y="1309"/>
                            <a:pt x="697" y="1309"/>
                            <a:pt x="697" y="1309"/>
                          </a:cubicBezTo>
                          <a:cubicBezTo>
                            <a:pt x="697" y="1309"/>
                            <a:pt x="698" y="1309"/>
                            <a:pt x="698" y="1309"/>
                          </a:cubicBezTo>
                          <a:cubicBezTo>
                            <a:pt x="698" y="1309"/>
                            <a:pt x="698" y="1309"/>
                            <a:pt x="698" y="1309"/>
                          </a:cubicBezTo>
                          <a:cubicBezTo>
                            <a:pt x="698" y="1309"/>
                            <a:pt x="698" y="1309"/>
                            <a:pt x="698" y="1309"/>
                          </a:cubicBezTo>
                          <a:cubicBezTo>
                            <a:pt x="699" y="1309"/>
                            <a:pt x="699" y="1309"/>
                            <a:pt x="699" y="1309"/>
                          </a:cubicBezTo>
                          <a:cubicBezTo>
                            <a:pt x="699" y="1309"/>
                            <a:pt x="699" y="1310"/>
                            <a:pt x="699" y="1310"/>
                          </a:cubicBezTo>
                          <a:cubicBezTo>
                            <a:pt x="699" y="1310"/>
                            <a:pt x="699" y="1310"/>
                            <a:pt x="700" y="1310"/>
                          </a:cubicBezTo>
                          <a:cubicBezTo>
                            <a:pt x="700" y="1310"/>
                            <a:pt x="700" y="1310"/>
                            <a:pt x="700" y="1310"/>
                          </a:cubicBezTo>
                          <a:cubicBezTo>
                            <a:pt x="700" y="1310"/>
                            <a:pt x="700" y="1310"/>
                            <a:pt x="700" y="1310"/>
                          </a:cubicBezTo>
                          <a:cubicBezTo>
                            <a:pt x="700" y="1310"/>
                            <a:pt x="701" y="1310"/>
                            <a:pt x="701" y="1310"/>
                          </a:cubicBezTo>
                          <a:cubicBezTo>
                            <a:pt x="701" y="1310"/>
                            <a:pt x="701" y="1309"/>
                            <a:pt x="701" y="1309"/>
                          </a:cubicBezTo>
                          <a:cubicBezTo>
                            <a:pt x="701" y="1309"/>
                            <a:pt x="701" y="1310"/>
                            <a:pt x="701" y="1310"/>
                          </a:cubicBezTo>
                          <a:cubicBezTo>
                            <a:pt x="701" y="1310"/>
                            <a:pt x="702" y="1310"/>
                            <a:pt x="702" y="1310"/>
                          </a:cubicBezTo>
                          <a:cubicBezTo>
                            <a:pt x="702" y="1310"/>
                            <a:pt x="702" y="1310"/>
                            <a:pt x="702" y="1310"/>
                          </a:cubicBezTo>
                          <a:cubicBezTo>
                            <a:pt x="702" y="1310"/>
                            <a:pt x="702" y="1310"/>
                            <a:pt x="702" y="1310"/>
                          </a:cubicBezTo>
                          <a:cubicBezTo>
                            <a:pt x="703" y="1310"/>
                            <a:pt x="703" y="1310"/>
                            <a:pt x="703" y="1310"/>
                          </a:cubicBezTo>
                          <a:cubicBezTo>
                            <a:pt x="703" y="1310"/>
                            <a:pt x="703" y="1310"/>
                            <a:pt x="703" y="1310"/>
                          </a:cubicBezTo>
                          <a:cubicBezTo>
                            <a:pt x="703" y="1310"/>
                            <a:pt x="703" y="1310"/>
                            <a:pt x="704" y="1310"/>
                          </a:cubicBezTo>
                          <a:cubicBezTo>
                            <a:pt x="704" y="1310"/>
                            <a:pt x="704" y="1310"/>
                            <a:pt x="704" y="1310"/>
                          </a:cubicBezTo>
                          <a:cubicBezTo>
                            <a:pt x="704" y="1310"/>
                            <a:pt x="704" y="1310"/>
                            <a:pt x="704" y="1310"/>
                          </a:cubicBezTo>
                          <a:cubicBezTo>
                            <a:pt x="704" y="1310"/>
                            <a:pt x="705" y="1310"/>
                            <a:pt x="705" y="1311"/>
                          </a:cubicBezTo>
                          <a:cubicBezTo>
                            <a:pt x="705" y="1311"/>
                            <a:pt x="705" y="1310"/>
                            <a:pt x="705" y="1310"/>
                          </a:cubicBezTo>
                          <a:cubicBezTo>
                            <a:pt x="705" y="1310"/>
                            <a:pt x="705" y="1310"/>
                            <a:pt x="705" y="1310"/>
                          </a:cubicBezTo>
                          <a:cubicBezTo>
                            <a:pt x="706" y="1310"/>
                            <a:pt x="706" y="1310"/>
                            <a:pt x="706" y="1310"/>
                          </a:cubicBezTo>
                          <a:cubicBezTo>
                            <a:pt x="706" y="1311"/>
                            <a:pt x="706" y="1311"/>
                            <a:pt x="706" y="1311"/>
                          </a:cubicBezTo>
                          <a:cubicBezTo>
                            <a:pt x="706" y="1311"/>
                            <a:pt x="706" y="1310"/>
                            <a:pt x="707" y="1311"/>
                          </a:cubicBezTo>
                          <a:cubicBezTo>
                            <a:pt x="707" y="1311"/>
                            <a:pt x="707" y="1311"/>
                            <a:pt x="707" y="1311"/>
                          </a:cubicBezTo>
                          <a:cubicBezTo>
                            <a:pt x="707" y="1311"/>
                            <a:pt x="707" y="1311"/>
                            <a:pt x="707" y="1311"/>
                          </a:cubicBezTo>
                          <a:cubicBezTo>
                            <a:pt x="707" y="1311"/>
                            <a:pt x="708" y="1311"/>
                            <a:pt x="708" y="1311"/>
                          </a:cubicBezTo>
                          <a:cubicBezTo>
                            <a:pt x="708" y="1311"/>
                            <a:pt x="708" y="1311"/>
                            <a:pt x="708" y="1311"/>
                          </a:cubicBezTo>
                          <a:cubicBezTo>
                            <a:pt x="708" y="1311"/>
                            <a:pt x="708" y="1311"/>
                            <a:pt x="708" y="1311"/>
                          </a:cubicBezTo>
                          <a:cubicBezTo>
                            <a:pt x="708" y="1311"/>
                            <a:pt x="709" y="1311"/>
                            <a:pt x="709" y="1311"/>
                          </a:cubicBezTo>
                          <a:cubicBezTo>
                            <a:pt x="709" y="1311"/>
                            <a:pt x="709" y="1311"/>
                            <a:pt x="709" y="1311"/>
                          </a:cubicBezTo>
                          <a:cubicBezTo>
                            <a:pt x="709" y="1311"/>
                            <a:pt x="709" y="1311"/>
                            <a:pt x="709" y="1311"/>
                          </a:cubicBezTo>
                          <a:cubicBezTo>
                            <a:pt x="710" y="1311"/>
                            <a:pt x="710" y="1311"/>
                            <a:pt x="710" y="1311"/>
                          </a:cubicBezTo>
                          <a:cubicBezTo>
                            <a:pt x="710" y="1311"/>
                            <a:pt x="710" y="1311"/>
                            <a:pt x="710" y="1311"/>
                          </a:cubicBezTo>
                          <a:cubicBezTo>
                            <a:pt x="710" y="1312"/>
                            <a:pt x="710" y="1311"/>
                            <a:pt x="711" y="1312"/>
                          </a:cubicBezTo>
                          <a:cubicBezTo>
                            <a:pt x="711" y="1312"/>
                            <a:pt x="711" y="1312"/>
                            <a:pt x="711" y="1312"/>
                          </a:cubicBezTo>
                          <a:cubicBezTo>
                            <a:pt x="711" y="1312"/>
                            <a:pt x="711" y="1312"/>
                            <a:pt x="711" y="1312"/>
                          </a:cubicBezTo>
                          <a:cubicBezTo>
                            <a:pt x="711" y="1312"/>
                            <a:pt x="712" y="1312"/>
                            <a:pt x="712" y="1312"/>
                          </a:cubicBezTo>
                          <a:cubicBezTo>
                            <a:pt x="712" y="1312"/>
                            <a:pt x="712" y="1312"/>
                            <a:pt x="712" y="1312"/>
                          </a:cubicBezTo>
                          <a:cubicBezTo>
                            <a:pt x="712" y="1312"/>
                            <a:pt x="712" y="1312"/>
                            <a:pt x="712" y="1312"/>
                          </a:cubicBezTo>
                          <a:cubicBezTo>
                            <a:pt x="713" y="1312"/>
                            <a:pt x="713" y="1312"/>
                            <a:pt x="713" y="1312"/>
                          </a:cubicBezTo>
                          <a:cubicBezTo>
                            <a:pt x="713" y="1312"/>
                            <a:pt x="713" y="1312"/>
                            <a:pt x="713" y="1312"/>
                          </a:cubicBezTo>
                          <a:cubicBezTo>
                            <a:pt x="713" y="1312"/>
                            <a:pt x="713" y="1312"/>
                            <a:pt x="714" y="1312"/>
                          </a:cubicBezTo>
                          <a:cubicBezTo>
                            <a:pt x="714" y="1312"/>
                            <a:pt x="714" y="1312"/>
                            <a:pt x="714" y="1312"/>
                          </a:cubicBezTo>
                          <a:cubicBezTo>
                            <a:pt x="714" y="1312"/>
                            <a:pt x="714" y="1313"/>
                            <a:pt x="714" y="1313"/>
                          </a:cubicBezTo>
                          <a:cubicBezTo>
                            <a:pt x="714" y="1313"/>
                            <a:pt x="714" y="1312"/>
                            <a:pt x="715" y="1312"/>
                          </a:cubicBezTo>
                          <a:cubicBezTo>
                            <a:pt x="715" y="1312"/>
                            <a:pt x="715" y="1313"/>
                            <a:pt x="715" y="1313"/>
                          </a:cubicBezTo>
                          <a:cubicBezTo>
                            <a:pt x="715" y="1313"/>
                            <a:pt x="715" y="1313"/>
                            <a:pt x="715" y="1313"/>
                          </a:cubicBezTo>
                          <a:cubicBezTo>
                            <a:pt x="715" y="1313"/>
                            <a:pt x="716" y="1313"/>
                            <a:pt x="716" y="1313"/>
                          </a:cubicBezTo>
                          <a:cubicBezTo>
                            <a:pt x="716" y="1313"/>
                            <a:pt x="716" y="1313"/>
                            <a:pt x="716" y="1313"/>
                          </a:cubicBezTo>
                          <a:cubicBezTo>
                            <a:pt x="716" y="1313"/>
                            <a:pt x="716" y="1313"/>
                            <a:pt x="716" y="1313"/>
                          </a:cubicBezTo>
                          <a:cubicBezTo>
                            <a:pt x="717" y="1313"/>
                            <a:pt x="717" y="1313"/>
                            <a:pt x="717" y="1313"/>
                          </a:cubicBezTo>
                          <a:cubicBezTo>
                            <a:pt x="717" y="1313"/>
                            <a:pt x="717" y="1313"/>
                            <a:pt x="717" y="1313"/>
                          </a:cubicBezTo>
                          <a:cubicBezTo>
                            <a:pt x="717" y="1313"/>
                            <a:pt x="717" y="1313"/>
                            <a:pt x="718" y="1313"/>
                          </a:cubicBezTo>
                          <a:cubicBezTo>
                            <a:pt x="718" y="1314"/>
                            <a:pt x="718" y="1313"/>
                            <a:pt x="718" y="1313"/>
                          </a:cubicBezTo>
                          <a:cubicBezTo>
                            <a:pt x="718" y="1313"/>
                            <a:pt x="718" y="1313"/>
                            <a:pt x="718" y="1313"/>
                          </a:cubicBezTo>
                          <a:cubicBezTo>
                            <a:pt x="718" y="1313"/>
                            <a:pt x="719" y="1313"/>
                            <a:pt x="719" y="1313"/>
                          </a:cubicBezTo>
                          <a:cubicBezTo>
                            <a:pt x="719" y="1313"/>
                            <a:pt x="719" y="1313"/>
                            <a:pt x="719" y="1313"/>
                          </a:cubicBezTo>
                          <a:cubicBezTo>
                            <a:pt x="719" y="1313"/>
                            <a:pt x="719" y="1313"/>
                            <a:pt x="719" y="1313"/>
                          </a:cubicBezTo>
                          <a:cubicBezTo>
                            <a:pt x="720" y="1313"/>
                            <a:pt x="720" y="1313"/>
                            <a:pt x="720" y="1314"/>
                          </a:cubicBezTo>
                          <a:cubicBezTo>
                            <a:pt x="720" y="1314"/>
                            <a:pt x="720" y="1314"/>
                            <a:pt x="720" y="1314"/>
                          </a:cubicBezTo>
                          <a:cubicBezTo>
                            <a:pt x="720" y="1314"/>
                            <a:pt x="720" y="1313"/>
                            <a:pt x="720" y="1313"/>
                          </a:cubicBezTo>
                          <a:cubicBezTo>
                            <a:pt x="721" y="1313"/>
                            <a:pt x="721" y="1314"/>
                            <a:pt x="721" y="1314"/>
                          </a:cubicBezTo>
                          <a:cubicBezTo>
                            <a:pt x="721" y="1314"/>
                            <a:pt x="721" y="1314"/>
                            <a:pt x="721" y="1314"/>
                          </a:cubicBezTo>
                          <a:cubicBezTo>
                            <a:pt x="721" y="1314"/>
                            <a:pt x="721" y="1314"/>
                            <a:pt x="722" y="1314"/>
                          </a:cubicBezTo>
                          <a:cubicBezTo>
                            <a:pt x="722" y="1314"/>
                            <a:pt x="722" y="1314"/>
                            <a:pt x="722" y="1314"/>
                          </a:cubicBezTo>
                          <a:cubicBezTo>
                            <a:pt x="722" y="1314"/>
                            <a:pt x="722" y="1314"/>
                            <a:pt x="722" y="1314"/>
                          </a:cubicBezTo>
                          <a:cubicBezTo>
                            <a:pt x="722" y="1314"/>
                            <a:pt x="723" y="1315"/>
                            <a:pt x="723" y="1315"/>
                          </a:cubicBezTo>
                          <a:cubicBezTo>
                            <a:pt x="723" y="1315"/>
                            <a:pt x="723" y="1314"/>
                            <a:pt x="723" y="1314"/>
                          </a:cubicBezTo>
                          <a:cubicBezTo>
                            <a:pt x="723" y="1314"/>
                            <a:pt x="723" y="1314"/>
                            <a:pt x="723" y="1314"/>
                          </a:cubicBezTo>
                          <a:cubicBezTo>
                            <a:pt x="724" y="1314"/>
                            <a:pt x="724" y="1314"/>
                            <a:pt x="724" y="1314"/>
                          </a:cubicBezTo>
                          <a:cubicBezTo>
                            <a:pt x="724" y="1314"/>
                            <a:pt x="724" y="1314"/>
                            <a:pt x="724" y="1314"/>
                          </a:cubicBezTo>
                          <a:cubicBezTo>
                            <a:pt x="724" y="1314"/>
                            <a:pt x="724" y="1315"/>
                            <a:pt x="725" y="1315"/>
                          </a:cubicBezTo>
                          <a:cubicBezTo>
                            <a:pt x="725" y="1315"/>
                            <a:pt x="725" y="1314"/>
                            <a:pt x="725" y="1314"/>
                          </a:cubicBezTo>
                          <a:cubicBezTo>
                            <a:pt x="725" y="1314"/>
                            <a:pt x="725" y="1315"/>
                            <a:pt x="725" y="1315"/>
                          </a:cubicBezTo>
                          <a:cubicBezTo>
                            <a:pt x="725" y="1315"/>
                            <a:pt x="726" y="1315"/>
                            <a:pt x="726" y="1315"/>
                          </a:cubicBezTo>
                          <a:cubicBezTo>
                            <a:pt x="726" y="1315"/>
                            <a:pt x="726" y="1315"/>
                            <a:pt x="726" y="1315"/>
                          </a:cubicBezTo>
                          <a:cubicBezTo>
                            <a:pt x="726" y="1315"/>
                            <a:pt x="726" y="1315"/>
                            <a:pt x="726" y="1315"/>
                          </a:cubicBezTo>
                          <a:cubicBezTo>
                            <a:pt x="727" y="1315"/>
                            <a:pt x="727" y="1315"/>
                            <a:pt x="727" y="1315"/>
                          </a:cubicBezTo>
                          <a:cubicBezTo>
                            <a:pt x="727" y="1315"/>
                            <a:pt x="727" y="1315"/>
                            <a:pt x="727" y="1315"/>
                          </a:cubicBezTo>
                          <a:cubicBezTo>
                            <a:pt x="727" y="1315"/>
                            <a:pt x="727" y="1315"/>
                            <a:pt x="727" y="1315"/>
                          </a:cubicBezTo>
                          <a:cubicBezTo>
                            <a:pt x="728" y="1315"/>
                            <a:pt x="728" y="1316"/>
                            <a:pt x="728" y="1316"/>
                          </a:cubicBezTo>
                          <a:cubicBezTo>
                            <a:pt x="728" y="1316"/>
                            <a:pt x="728" y="1316"/>
                            <a:pt x="728" y="1316"/>
                          </a:cubicBezTo>
                          <a:cubicBezTo>
                            <a:pt x="728" y="1316"/>
                            <a:pt x="728" y="1315"/>
                            <a:pt x="729" y="1315"/>
                          </a:cubicBezTo>
                          <a:cubicBezTo>
                            <a:pt x="729" y="1315"/>
                            <a:pt x="729" y="1315"/>
                            <a:pt x="729" y="1315"/>
                          </a:cubicBezTo>
                          <a:cubicBezTo>
                            <a:pt x="729" y="1315"/>
                            <a:pt x="729" y="1316"/>
                            <a:pt x="729" y="1316"/>
                          </a:cubicBezTo>
                          <a:cubicBezTo>
                            <a:pt x="729" y="1316"/>
                            <a:pt x="730" y="1316"/>
                            <a:pt x="730" y="1315"/>
                          </a:cubicBezTo>
                          <a:cubicBezTo>
                            <a:pt x="730" y="1315"/>
                            <a:pt x="730" y="1315"/>
                            <a:pt x="730" y="1315"/>
                          </a:cubicBezTo>
                          <a:cubicBezTo>
                            <a:pt x="730" y="1315"/>
                            <a:pt x="730" y="1316"/>
                            <a:pt x="730" y="1316"/>
                          </a:cubicBezTo>
                          <a:cubicBezTo>
                            <a:pt x="731" y="1316"/>
                            <a:pt x="731" y="1316"/>
                            <a:pt x="731" y="1316"/>
                          </a:cubicBezTo>
                          <a:cubicBezTo>
                            <a:pt x="731" y="1316"/>
                            <a:pt x="731" y="1316"/>
                            <a:pt x="731" y="1316"/>
                          </a:cubicBezTo>
                          <a:cubicBezTo>
                            <a:pt x="731" y="1316"/>
                            <a:pt x="731" y="1316"/>
                            <a:pt x="732" y="1316"/>
                          </a:cubicBezTo>
                          <a:cubicBezTo>
                            <a:pt x="732" y="1316"/>
                            <a:pt x="732" y="1316"/>
                            <a:pt x="732" y="1316"/>
                          </a:cubicBezTo>
                          <a:cubicBezTo>
                            <a:pt x="732" y="1316"/>
                            <a:pt x="732" y="1316"/>
                            <a:pt x="732" y="1316"/>
                          </a:cubicBezTo>
                          <a:cubicBezTo>
                            <a:pt x="732" y="1316"/>
                            <a:pt x="733" y="1316"/>
                            <a:pt x="733" y="1316"/>
                          </a:cubicBezTo>
                          <a:cubicBezTo>
                            <a:pt x="733" y="1316"/>
                            <a:pt x="733" y="1316"/>
                            <a:pt x="733" y="1316"/>
                          </a:cubicBezTo>
                          <a:cubicBezTo>
                            <a:pt x="733" y="1316"/>
                            <a:pt x="733" y="1316"/>
                            <a:pt x="733" y="1316"/>
                          </a:cubicBezTo>
                          <a:cubicBezTo>
                            <a:pt x="733" y="1316"/>
                            <a:pt x="734" y="1317"/>
                            <a:pt x="734" y="1317"/>
                          </a:cubicBezTo>
                          <a:cubicBezTo>
                            <a:pt x="734" y="1317"/>
                            <a:pt x="734" y="1317"/>
                            <a:pt x="734" y="1317"/>
                          </a:cubicBezTo>
                          <a:cubicBezTo>
                            <a:pt x="734" y="1317"/>
                            <a:pt x="734" y="1317"/>
                            <a:pt x="734" y="1317"/>
                          </a:cubicBezTo>
                          <a:cubicBezTo>
                            <a:pt x="735" y="1317"/>
                            <a:pt x="735" y="1317"/>
                            <a:pt x="735" y="1317"/>
                          </a:cubicBezTo>
                          <a:cubicBezTo>
                            <a:pt x="735" y="1317"/>
                            <a:pt x="735" y="1317"/>
                            <a:pt x="735" y="1317"/>
                          </a:cubicBezTo>
                          <a:cubicBezTo>
                            <a:pt x="735" y="1317"/>
                            <a:pt x="735" y="1317"/>
                            <a:pt x="736" y="1317"/>
                          </a:cubicBezTo>
                          <a:cubicBezTo>
                            <a:pt x="736" y="1317"/>
                            <a:pt x="736" y="1317"/>
                            <a:pt x="736" y="1317"/>
                          </a:cubicBezTo>
                          <a:cubicBezTo>
                            <a:pt x="736" y="1317"/>
                            <a:pt x="736" y="1317"/>
                            <a:pt x="736" y="1317"/>
                          </a:cubicBezTo>
                          <a:cubicBezTo>
                            <a:pt x="736" y="1317"/>
                            <a:pt x="737" y="1317"/>
                            <a:pt x="737" y="1317"/>
                          </a:cubicBezTo>
                          <a:cubicBezTo>
                            <a:pt x="737" y="1317"/>
                            <a:pt x="737" y="1317"/>
                            <a:pt x="737" y="1317"/>
                          </a:cubicBezTo>
                          <a:cubicBezTo>
                            <a:pt x="737" y="1317"/>
                            <a:pt x="737" y="1317"/>
                            <a:pt x="737" y="1317"/>
                          </a:cubicBezTo>
                          <a:cubicBezTo>
                            <a:pt x="738" y="1317"/>
                            <a:pt x="738" y="1317"/>
                            <a:pt x="738" y="1318"/>
                          </a:cubicBezTo>
                          <a:cubicBezTo>
                            <a:pt x="738" y="1318"/>
                            <a:pt x="738" y="1318"/>
                            <a:pt x="738" y="1318"/>
                          </a:cubicBezTo>
                          <a:cubicBezTo>
                            <a:pt x="738" y="1318"/>
                            <a:pt x="738" y="1318"/>
                            <a:pt x="739" y="1318"/>
                          </a:cubicBezTo>
                          <a:cubicBezTo>
                            <a:pt x="739" y="1318"/>
                            <a:pt x="739" y="1317"/>
                            <a:pt x="739" y="1317"/>
                          </a:cubicBezTo>
                          <a:cubicBezTo>
                            <a:pt x="739" y="1317"/>
                            <a:pt x="739" y="1318"/>
                            <a:pt x="739" y="1318"/>
                          </a:cubicBezTo>
                          <a:cubicBezTo>
                            <a:pt x="739" y="1318"/>
                            <a:pt x="739" y="1317"/>
                            <a:pt x="740" y="1317"/>
                          </a:cubicBezTo>
                          <a:cubicBezTo>
                            <a:pt x="740" y="1317"/>
                            <a:pt x="740" y="1318"/>
                            <a:pt x="740" y="1318"/>
                          </a:cubicBezTo>
                          <a:cubicBezTo>
                            <a:pt x="740" y="1318"/>
                            <a:pt x="740" y="1318"/>
                            <a:pt x="740" y="1317"/>
                          </a:cubicBezTo>
                          <a:cubicBezTo>
                            <a:pt x="740" y="1317"/>
                            <a:pt x="741" y="1318"/>
                            <a:pt x="741" y="1318"/>
                          </a:cubicBezTo>
                          <a:cubicBezTo>
                            <a:pt x="741" y="1318"/>
                            <a:pt x="741" y="1318"/>
                            <a:pt x="741" y="1318"/>
                          </a:cubicBezTo>
                          <a:cubicBezTo>
                            <a:pt x="741" y="1318"/>
                            <a:pt x="741" y="1318"/>
                            <a:pt x="741" y="1318"/>
                          </a:cubicBezTo>
                          <a:cubicBezTo>
                            <a:pt x="742" y="1318"/>
                            <a:pt x="742" y="1318"/>
                            <a:pt x="742" y="1318"/>
                          </a:cubicBezTo>
                          <a:cubicBezTo>
                            <a:pt x="742" y="1318"/>
                            <a:pt x="742" y="1318"/>
                            <a:pt x="742" y="1318"/>
                          </a:cubicBezTo>
                          <a:cubicBezTo>
                            <a:pt x="742" y="1318"/>
                            <a:pt x="742" y="1318"/>
                            <a:pt x="743" y="1318"/>
                          </a:cubicBezTo>
                          <a:cubicBezTo>
                            <a:pt x="743" y="1318"/>
                            <a:pt x="743" y="1318"/>
                            <a:pt x="743" y="1318"/>
                          </a:cubicBezTo>
                          <a:cubicBezTo>
                            <a:pt x="743" y="1318"/>
                            <a:pt x="743" y="1318"/>
                            <a:pt x="743" y="1318"/>
                          </a:cubicBezTo>
                          <a:cubicBezTo>
                            <a:pt x="743" y="1318"/>
                            <a:pt x="744" y="1318"/>
                            <a:pt x="744" y="1318"/>
                          </a:cubicBezTo>
                          <a:cubicBezTo>
                            <a:pt x="744" y="1318"/>
                            <a:pt x="744" y="1318"/>
                            <a:pt x="744" y="1318"/>
                          </a:cubicBezTo>
                          <a:cubicBezTo>
                            <a:pt x="744" y="1318"/>
                            <a:pt x="744" y="1319"/>
                            <a:pt x="744" y="1319"/>
                          </a:cubicBezTo>
                          <a:cubicBezTo>
                            <a:pt x="745" y="1319"/>
                            <a:pt x="745" y="1319"/>
                            <a:pt x="745" y="1319"/>
                          </a:cubicBezTo>
                          <a:cubicBezTo>
                            <a:pt x="745" y="1319"/>
                            <a:pt x="745" y="1319"/>
                            <a:pt x="745" y="1319"/>
                          </a:cubicBezTo>
                          <a:cubicBezTo>
                            <a:pt x="745" y="1319"/>
                            <a:pt x="745" y="1319"/>
                            <a:pt x="745" y="1319"/>
                          </a:cubicBezTo>
                          <a:cubicBezTo>
                            <a:pt x="746" y="1319"/>
                            <a:pt x="746" y="1319"/>
                            <a:pt x="746" y="1319"/>
                          </a:cubicBezTo>
                          <a:cubicBezTo>
                            <a:pt x="746" y="1319"/>
                            <a:pt x="746" y="1319"/>
                            <a:pt x="746" y="1319"/>
                          </a:cubicBezTo>
                          <a:cubicBezTo>
                            <a:pt x="746" y="1319"/>
                            <a:pt x="746" y="1319"/>
                            <a:pt x="747" y="1319"/>
                          </a:cubicBezTo>
                          <a:cubicBezTo>
                            <a:pt x="747" y="1319"/>
                            <a:pt x="747" y="1319"/>
                            <a:pt x="747" y="1319"/>
                          </a:cubicBezTo>
                          <a:cubicBezTo>
                            <a:pt x="747" y="1319"/>
                            <a:pt x="747" y="1319"/>
                            <a:pt x="747" y="1319"/>
                          </a:cubicBezTo>
                          <a:cubicBezTo>
                            <a:pt x="747" y="1320"/>
                            <a:pt x="748" y="1319"/>
                            <a:pt x="748" y="1319"/>
                          </a:cubicBezTo>
                          <a:cubicBezTo>
                            <a:pt x="748" y="1319"/>
                            <a:pt x="748" y="1319"/>
                            <a:pt x="748" y="1319"/>
                          </a:cubicBezTo>
                          <a:cubicBezTo>
                            <a:pt x="748" y="1319"/>
                            <a:pt x="748" y="1319"/>
                            <a:pt x="748" y="1319"/>
                          </a:cubicBezTo>
                          <a:cubicBezTo>
                            <a:pt x="749" y="1319"/>
                            <a:pt x="749" y="1319"/>
                            <a:pt x="749" y="1319"/>
                          </a:cubicBezTo>
                          <a:cubicBezTo>
                            <a:pt x="749" y="1320"/>
                            <a:pt x="749" y="1320"/>
                            <a:pt x="749" y="1320"/>
                          </a:cubicBezTo>
                          <a:cubicBezTo>
                            <a:pt x="749" y="1320"/>
                            <a:pt x="749" y="1320"/>
                            <a:pt x="750" y="1320"/>
                          </a:cubicBezTo>
                          <a:cubicBezTo>
                            <a:pt x="750" y="1320"/>
                            <a:pt x="750" y="1320"/>
                            <a:pt x="750" y="1320"/>
                          </a:cubicBezTo>
                          <a:cubicBezTo>
                            <a:pt x="750" y="1320"/>
                            <a:pt x="750" y="1320"/>
                            <a:pt x="750" y="1320"/>
                          </a:cubicBezTo>
                          <a:cubicBezTo>
                            <a:pt x="750" y="1320"/>
                            <a:pt x="751" y="1319"/>
                            <a:pt x="751" y="1319"/>
                          </a:cubicBezTo>
                          <a:cubicBezTo>
                            <a:pt x="751" y="1320"/>
                            <a:pt x="751" y="1320"/>
                            <a:pt x="751" y="1320"/>
                          </a:cubicBezTo>
                          <a:cubicBezTo>
                            <a:pt x="751" y="1320"/>
                            <a:pt x="751" y="1320"/>
                            <a:pt x="751" y="1320"/>
                          </a:cubicBezTo>
                          <a:cubicBezTo>
                            <a:pt x="752" y="1320"/>
                            <a:pt x="752" y="1320"/>
                            <a:pt x="752" y="1320"/>
                          </a:cubicBezTo>
                          <a:cubicBezTo>
                            <a:pt x="752" y="1320"/>
                            <a:pt x="752" y="1320"/>
                            <a:pt x="752" y="1320"/>
                          </a:cubicBezTo>
                          <a:cubicBezTo>
                            <a:pt x="752" y="1320"/>
                            <a:pt x="752" y="1320"/>
                            <a:pt x="752" y="1320"/>
                          </a:cubicBezTo>
                          <a:cubicBezTo>
                            <a:pt x="753" y="1321"/>
                            <a:pt x="753" y="1320"/>
                            <a:pt x="753" y="1320"/>
                          </a:cubicBezTo>
                          <a:cubicBezTo>
                            <a:pt x="753" y="1320"/>
                            <a:pt x="753" y="1320"/>
                            <a:pt x="753" y="1320"/>
                          </a:cubicBezTo>
                          <a:cubicBezTo>
                            <a:pt x="753" y="1321"/>
                            <a:pt x="753" y="1321"/>
                            <a:pt x="754" y="1321"/>
                          </a:cubicBezTo>
                          <a:cubicBezTo>
                            <a:pt x="754" y="1321"/>
                            <a:pt x="754" y="1321"/>
                            <a:pt x="754" y="1321"/>
                          </a:cubicBezTo>
                          <a:cubicBezTo>
                            <a:pt x="754" y="1321"/>
                            <a:pt x="754" y="1321"/>
                            <a:pt x="754" y="1321"/>
                          </a:cubicBezTo>
                          <a:cubicBezTo>
                            <a:pt x="754" y="1321"/>
                            <a:pt x="755" y="1321"/>
                            <a:pt x="755" y="1321"/>
                          </a:cubicBezTo>
                          <a:cubicBezTo>
                            <a:pt x="755" y="1321"/>
                            <a:pt x="755" y="1321"/>
                            <a:pt x="755" y="1321"/>
                          </a:cubicBezTo>
                          <a:cubicBezTo>
                            <a:pt x="755" y="1321"/>
                            <a:pt x="755" y="1321"/>
                            <a:pt x="755" y="1321"/>
                          </a:cubicBezTo>
                          <a:cubicBezTo>
                            <a:pt x="756" y="1321"/>
                            <a:pt x="756" y="1322"/>
                            <a:pt x="756" y="1322"/>
                          </a:cubicBezTo>
                          <a:cubicBezTo>
                            <a:pt x="756" y="1322"/>
                            <a:pt x="756" y="1322"/>
                            <a:pt x="756" y="1322"/>
                          </a:cubicBezTo>
                          <a:cubicBezTo>
                            <a:pt x="756" y="1322"/>
                            <a:pt x="756" y="1322"/>
                            <a:pt x="757" y="1322"/>
                          </a:cubicBezTo>
                          <a:cubicBezTo>
                            <a:pt x="757" y="1322"/>
                            <a:pt x="757" y="1322"/>
                            <a:pt x="757" y="1322"/>
                          </a:cubicBezTo>
                          <a:cubicBezTo>
                            <a:pt x="758" y="1322"/>
                            <a:pt x="758" y="1322"/>
                            <a:pt x="758" y="1322"/>
                          </a:cubicBezTo>
                          <a:cubicBezTo>
                            <a:pt x="758" y="1322"/>
                            <a:pt x="758" y="1322"/>
                            <a:pt x="758" y="1322"/>
                          </a:cubicBezTo>
                          <a:cubicBezTo>
                            <a:pt x="758" y="1322"/>
                            <a:pt x="758" y="1322"/>
                            <a:pt x="758" y="1322"/>
                          </a:cubicBezTo>
                          <a:cubicBezTo>
                            <a:pt x="759" y="1322"/>
                            <a:pt x="759" y="1322"/>
                            <a:pt x="759" y="1322"/>
                          </a:cubicBezTo>
                          <a:cubicBezTo>
                            <a:pt x="759" y="1322"/>
                            <a:pt x="759" y="1322"/>
                            <a:pt x="759" y="1322"/>
                          </a:cubicBezTo>
                          <a:cubicBezTo>
                            <a:pt x="759" y="1322"/>
                            <a:pt x="759" y="1323"/>
                            <a:pt x="760" y="1323"/>
                          </a:cubicBezTo>
                          <a:cubicBezTo>
                            <a:pt x="760" y="1323"/>
                            <a:pt x="760" y="1322"/>
                            <a:pt x="760" y="1322"/>
                          </a:cubicBezTo>
                          <a:cubicBezTo>
                            <a:pt x="760" y="1322"/>
                            <a:pt x="760" y="1323"/>
                            <a:pt x="760" y="1323"/>
                          </a:cubicBezTo>
                          <a:cubicBezTo>
                            <a:pt x="760" y="1323"/>
                            <a:pt x="761" y="1323"/>
                            <a:pt x="761" y="1323"/>
                          </a:cubicBezTo>
                          <a:cubicBezTo>
                            <a:pt x="761" y="1323"/>
                            <a:pt x="761" y="1323"/>
                            <a:pt x="761" y="1323"/>
                          </a:cubicBezTo>
                          <a:cubicBezTo>
                            <a:pt x="761" y="1323"/>
                            <a:pt x="761" y="1323"/>
                            <a:pt x="761" y="1323"/>
                          </a:cubicBezTo>
                          <a:cubicBezTo>
                            <a:pt x="762" y="1323"/>
                            <a:pt x="762" y="1323"/>
                            <a:pt x="762" y="1323"/>
                          </a:cubicBezTo>
                          <a:cubicBezTo>
                            <a:pt x="762" y="1323"/>
                            <a:pt x="762" y="1323"/>
                            <a:pt x="762" y="1323"/>
                          </a:cubicBezTo>
                          <a:cubicBezTo>
                            <a:pt x="762" y="1324"/>
                            <a:pt x="762" y="1324"/>
                            <a:pt x="763" y="1324"/>
                          </a:cubicBezTo>
                          <a:cubicBezTo>
                            <a:pt x="763" y="1324"/>
                            <a:pt x="763" y="1324"/>
                            <a:pt x="763" y="1324"/>
                          </a:cubicBezTo>
                          <a:cubicBezTo>
                            <a:pt x="763" y="1324"/>
                            <a:pt x="763" y="1323"/>
                            <a:pt x="763" y="1323"/>
                          </a:cubicBezTo>
                          <a:cubicBezTo>
                            <a:pt x="763" y="1323"/>
                            <a:pt x="764" y="1323"/>
                            <a:pt x="764" y="1323"/>
                          </a:cubicBezTo>
                          <a:cubicBezTo>
                            <a:pt x="764" y="1323"/>
                            <a:pt x="764" y="1323"/>
                            <a:pt x="764" y="1324"/>
                          </a:cubicBezTo>
                          <a:cubicBezTo>
                            <a:pt x="764" y="1324"/>
                            <a:pt x="764" y="1324"/>
                            <a:pt x="764" y="1324"/>
                          </a:cubicBezTo>
                          <a:cubicBezTo>
                            <a:pt x="765" y="1324"/>
                            <a:pt x="765" y="1324"/>
                            <a:pt x="765" y="1324"/>
                          </a:cubicBezTo>
                          <a:cubicBezTo>
                            <a:pt x="765" y="1324"/>
                            <a:pt x="765" y="1324"/>
                            <a:pt x="765" y="1324"/>
                          </a:cubicBezTo>
                          <a:cubicBezTo>
                            <a:pt x="765" y="1324"/>
                            <a:pt x="765" y="1324"/>
                            <a:pt x="765" y="1324"/>
                          </a:cubicBezTo>
                          <a:cubicBezTo>
                            <a:pt x="766" y="1324"/>
                            <a:pt x="766" y="1325"/>
                            <a:pt x="766" y="1325"/>
                          </a:cubicBezTo>
                          <a:cubicBezTo>
                            <a:pt x="766" y="1325"/>
                            <a:pt x="766" y="1324"/>
                            <a:pt x="766" y="1324"/>
                          </a:cubicBezTo>
                          <a:cubicBezTo>
                            <a:pt x="766" y="1324"/>
                            <a:pt x="766" y="1324"/>
                            <a:pt x="767" y="1324"/>
                          </a:cubicBezTo>
                          <a:cubicBezTo>
                            <a:pt x="767" y="1324"/>
                            <a:pt x="767" y="1324"/>
                            <a:pt x="767" y="1324"/>
                          </a:cubicBezTo>
                          <a:cubicBezTo>
                            <a:pt x="767" y="1324"/>
                            <a:pt x="767" y="1324"/>
                            <a:pt x="767" y="1324"/>
                          </a:cubicBezTo>
                          <a:cubicBezTo>
                            <a:pt x="767" y="1325"/>
                            <a:pt x="768" y="1325"/>
                            <a:pt x="768" y="1325"/>
                          </a:cubicBezTo>
                          <a:cubicBezTo>
                            <a:pt x="768" y="1325"/>
                            <a:pt x="768" y="1325"/>
                            <a:pt x="768" y="1325"/>
                          </a:cubicBezTo>
                          <a:cubicBezTo>
                            <a:pt x="768" y="1325"/>
                            <a:pt x="768" y="1325"/>
                            <a:pt x="768" y="1325"/>
                          </a:cubicBezTo>
                          <a:cubicBezTo>
                            <a:pt x="769" y="1325"/>
                            <a:pt x="769" y="1325"/>
                            <a:pt x="769" y="1325"/>
                          </a:cubicBezTo>
                          <a:cubicBezTo>
                            <a:pt x="769" y="1325"/>
                            <a:pt x="769" y="1325"/>
                            <a:pt x="769" y="1326"/>
                          </a:cubicBezTo>
                          <a:cubicBezTo>
                            <a:pt x="769" y="1326"/>
                            <a:pt x="769" y="1326"/>
                            <a:pt x="770" y="1326"/>
                          </a:cubicBezTo>
                          <a:cubicBezTo>
                            <a:pt x="770" y="1326"/>
                            <a:pt x="770" y="1326"/>
                            <a:pt x="770" y="1326"/>
                          </a:cubicBezTo>
                          <a:cubicBezTo>
                            <a:pt x="770" y="1326"/>
                            <a:pt x="770" y="1326"/>
                            <a:pt x="770" y="1326"/>
                          </a:cubicBezTo>
                          <a:cubicBezTo>
                            <a:pt x="770" y="1326"/>
                            <a:pt x="771" y="1326"/>
                            <a:pt x="771" y="1326"/>
                          </a:cubicBezTo>
                          <a:cubicBezTo>
                            <a:pt x="771" y="1326"/>
                            <a:pt x="771" y="1326"/>
                            <a:pt x="771" y="1326"/>
                          </a:cubicBezTo>
                          <a:cubicBezTo>
                            <a:pt x="771" y="1326"/>
                            <a:pt x="771" y="1326"/>
                            <a:pt x="771" y="1326"/>
                          </a:cubicBezTo>
                          <a:cubicBezTo>
                            <a:pt x="771" y="1326"/>
                            <a:pt x="772" y="1326"/>
                            <a:pt x="772" y="1326"/>
                          </a:cubicBezTo>
                          <a:cubicBezTo>
                            <a:pt x="772" y="1326"/>
                            <a:pt x="772" y="1326"/>
                            <a:pt x="772" y="1326"/>
                          </a:cubicBezTo>
                          <a:cubicBezTo>
                            <a:pt x="772" y="1326"/>
                            <a:pt x="772" y="1326"/>
                            <a:pt x="772" y="1327"/>
                          </a:cubicBezTo>
                          <a:cubicBezTo>
                            <a:pt x="773" y="1327"/>
                            <a:pt x="773" y="1327"/>
                            <a:pt x="773" y="1327"/>
                          </a:cubicBezTo>
                          <a:cubicBezTo>
                            <a:pt x="773" y="1327"/>
                            <a:pt x="773" y="1327"/>
                            <a:pt x="773" y="1327"/>
                          </a:cubicBezTo>
                          <a:cubicBezTo>
                            <a:pt x="773" y="1327"/>
                            <a:pt x="773" y="1327"/>
                            <a:pt x="774" y="1327"/>
                          </a:cubicBezTo>
                          <a:cubicBezTo>
                            <a:pt x="774" y="1327"/>
                            <a:pt x="774" y="1327"/>
                            <a:pt x="774" y="1327"/>
                          </a:cubicBezTo>
                          <a:cubicBezTo>
                            <a:pt x="774" y="1327"/>
                            <a:pt x="774" y="1327"/>
                            <a:pt x="774" y="1327"/>
                          </a:cubicBezTo>
                          <a:cubicBezTo>
                            <a:pt x="774" y="1327"/>
                            <a:pt x="775" y="1327"/>
                            <a:pt x="775" y="1327"/>
                          </a:cubicBezTo>
                          <a:cubicBezTo>
                            <a:pt x="775" y="1327"/>
                            <a:pt x="775" y="1327"/>
                            <a:pt x="775" y="1327"/>
                          </a:cubicBezTo>
                          <a:cubicBezTo>
                            <a:pt x="775" y="1327"/>
                            <a:pt x="775" y="1327"/>
                            <a:pt x="775" y="1327"/>
                          </a:cubicBezTo>
                          <a:cubicBezTo>
                            <a:pt x="776" y="1327"/>
                            <a:pt x="776" y="1327"/>
                            <a:pt x="776" y="1328"/>
                          </a:cubicBezTo>
                          <a:cubicBezTo>
                            <a:pt x="776" y="1328"/>
                            <a:pt x="776" y="1327"/>
                            <a:pt x="776" y="1327"/>
                          </a:cubicBezTo>
                          <a:cubicBezTo>
                            <a:pt x="776" y="1327"/>
                            <a:pt x="776" y="1327"/>
                            <a:pt x="777" y="1328"/>
                          </a:cubicBezTo>
                          <a:cubicBezTo>
                            <a:pt x="777" y="1328"/>
                            <a:pt x="777" y="1328"/>
                            <a:pt x="777" y="1328"/>
                          </a:cubicBezTo>
                          <a:cubicBezTo>
                            <a:pt x="777" y="1328"/>
                            <a:pt x="777" y="1328"/>
                            <a:pt x="777" y="1328"/>
                          </a:cubicBezTo>
                          <a:cubicBezTo>
                            <a:pt x="777" y="1328"/>
                            <a:pt x="777" y="1328"/>
                            <a:pt x="778" y="1328"/>
                          </a:cubicBezTo>
                          <a:cubicBezTo>
                            <a:pt x="778" y="1328"/>
                            <a:pt x="778" y="1328"/>
                            <a:pt x="778" y="1328"/>
                          </a:cubicBezTo>
                          <a:cubicBezTo>
                            <a:pt x="778" y="1328"/>
                            <a:pt x="778" y="1328"/>
                            <a:pt x="778" y="1328"/>
                          </a:cubicBezTo>
                          <a:cubicBezTo>
                            <a:pt x="778" y="1328"/>
                            <a:pt x="779" y="1328"/>
                            <a:pt x="779" y="1328"/>
                          </a:cubicBezTo>
                          <a:cubicBezTo>
                            <a:pt x="779" y="1328"/>
                            <a:pt x="779" y="1328"/>
                            <a:pt x="779" y="1328"/>
                          </a:cubicBezTo>
                          <a:cubicBezTo>
                            <a:pt x="779" y="1328"/>
                            <a:pt x="779" y="1328"/>
                            <a:pt x="779" y="1328"/>
                          </a:cubicBezTo>
                          <a:cubicBezTo>
                            <a:pt x="780" y="1328"/>
                            <a:pt x="780" y="1329"/>
                            <a:pt x="780" y="1329"/>
                          </a:cubicBezTo>
                          <a:cubicBezTo>
                            <a:pt x="780" y="1329"/>
                            <a:pt x="780" y="1329"/>
                            <a:pt x="780" y="1329"/>
                          </a:cubicBezTo>
                          <a:cubicBezTo>
                            <a:pt x="780" y="1329"/>
                            <a:pt x="780" y="1329"/>
                            <a:pt x="781" y="1329"/>
                          </a:cubicBezTo>
                          <a:cubicBezTo>
                            <a:pt x="781" y="1329"/>
                            <a:pt x="781" y="1329"/>
                            <a:pt x="781" y="1329"/>
                          </a:cubicBezTo>
                          <a:cubicBezTo>
                            <a:pt x="781" y="1329"/>
                            <a:pt x="781" y="1329"/>
                            <a:pt x="781" y="1329"/>
                          </a:cubicBezTo>
                          <a:cubicBezTo>
                            <a:pt x="781" y="1329"/>
                            <a:pt x="782" y="1329"/>
                            <a:pt x="782" y="1329"/>
                          </a:cubicBezTo>
                          <a:cubicBezTo>
                            <a:pt x="782" y="1329"/>
                            <a:pt x="782" y="1329"/>
                            <a:pt x="782" y="1329"/>
                          </a:cubicBezTo>
                          <a:cubicBezTo>
                            <a:pt x="782" y="1329"/>
                            <a:pt x="782" y="1329"/>
                            <a:pt x="782" y="1329"/>
                          </a:cubicBezTo>
                          <a:cubicBezTo>
                            <a:pt x="783" y="1329"/>
                            <a:pt x="783" y="1329"/>
                            <a:pt x="783" y="1329"/>
                          </a:cubicBezTo>
                          <a:cubicBezTo>
                            <a:pt x="783" y="1329"/>
                            <a:pt x="783" y="1329"/>
                            <a:pt x="783" y="1329"/>
                          </a:cubicBezTo>
                          <a:cubicBezTo>
                            <a:pt x="783" y="1329"/>
                            <a:pt x="783" y="1329"/>
                            <a:pt x="783" y="1329"/>
                          </a:cubicBezTo>
                          <a:cubicBezTo>
                            <a:pt x="784" y="1329"/>
                            <a:pt x="784" y="1330"/>
                            <a:pt x="784" y="1330"/>
                          </a:cubicBezTo>
                          <a:cubicBezTo>
                            <a:pt x="784" y="1330"/>
                            <a:pt x="784" y="1330"/>
                            <a:pt x="784" y="1330"/>
                          </a:cubicBezTo>
                          <a:cubicBezTo>
                            <a:pt x="784" y="1330"/>
                            <a:pt x="784" y="1330"/>
                            <a:pt x="785" y="1330"/>
                          </a:cubicBezTo>
                          <a:cubicBezTo>
                            <a:pt x="785" y="1330"/>
                            <a:pt x="785" y="1330"/>
                            <a:pt x="785" y="1330"/>
                          </a:cubicBezTo>
                          <a:cubicBezTo>
                            <a:pt x="785" y="1330"/>
                            <a:pt x="785" y="1330"/>
                            <a:pt x="785" y="1330"/>
                          </a:cubicBezTo>
                          <a:cubicBezTo>
                            <a:pt x="785" y="1330"/>
                            <a:pt x="786" y="1330"/>
                            <a:pt x="786" y="1330"/>
                          </a:cubicBezTo>
                          <a:cubicBezTo>
                            <a:pt x="786" y="1330"/>
                            <a:pt x="786" y="1330"/>
                            <a:pt x="786" y="1330"/>
                          </a:cubicBezTo>
                          <a:cubicBezTo>
                            <a:pt x="786" y="1330"/>
                            <a:pt x="786" y="1331"/>
                            <a:pt x="786" y="1331"/>
                          </a:cubicBezTo>
                          <a:cubicBezTo>
                            <a:pt x="787" y="1331"/>
                            <a:pt x="787" y="1331"/>
                            <a:pt x="787" y="1331"/>
                          </a:cubicBezTo>
                          <a:cubicBezTo>
                            <a:pt x="787" y="1331"/>
                            <a:pt x="787" y="1330"/>
                            <a:pt x="787" y="1330"/>
                          </a:cubicBezTo>
                          <a:cubicBezTo>
                            <a:pt x="787" y="1330"/>
                            <a:pt x="787" y="1330"/>
                            <a:pt x="788" y="1330"/>
                          </a:cubicBezTo>
                          <a:cubicBezTo>
                            <a:pt x="788" y="1331"/>
                            <a:pt x="788" y="1331"/>
                            <a:pt x="788" y="1331"/>
                          </a:cubicBezTo>
                          <a:cubicBezTo>
                            <a:pt x="788" y="1331"/>
                            <a:pt x="788" y="1331"/>
                            <a:pt x="788" y="1331"/>
                          </a:cubicBezTo>
                          <a:cubicBezTo>
                            <a:pt x="788" y="1331"/>
                            <a:pt x="789" y="1331"/>
                            <a:pt x="789" y="1331"/>
                          </a:cubicBezTo>
                          <a:cubicBezTo>
                            <a:pt x="789" y="1331"/>
                            <a:pt x="789" y="1331"/>
                            <a:pt x="789" y="1331"/>
                          </a:cubicBezTo>
                          <a:cubicBezTo>
                            <a:pt x="789" y="1331"/>
                            <a:pt x="789" y="1331"/>
                            <a:pt x="789" y="1331"/>
                          </a:cubicBezTo>
                          <a:cubicBezTo>
                            <a:pt x="790" y="1331"/>
                            <a:pt x="790" y="1331"/>
                            <a:pt x="790" y="1332"/>
                          </a:cubicBezTo>
                          <a:cubicBezTo>
                            <a:pt x="790" y="1332"/>
                            <a:pt x="790" y="1332"/>
                            <a:pt x="790" y="1331"/>
                          </a:cubicBezTo>
                          <a:cubicBezTo>
                            <a:pt x="790" y="1331"/>
                            <a:pt x="790" y="1331"/>
                            <a:pt x="790" y="1332"/>
                          </a:cubicBezTo>
                          <a:cubicBezTo>
                            <a:pt x="791" y="1332"/>
                            <a:pt x="791" y="1332"/>
                            <a:pt x="791" y="1332"/>
                          </a:cubicBezTo>
                          <a:cubicBezTo>
                            <a:pt x="791" y="1332"/>
                            <a:pt x="791" y="1331"/>
                            <a:pt x="791" y="1331"/>
                          </a:cubicBezTo>
                          <a:cubicBezTo>
                            <a:pt x="791" y="1331"/>
                            <a:pt x="791" y="1332"/>
                            <a:pt x="792" y="1332"/>
                          </a:cubicBezTo>
                          <a:cubicBezTo>
                            <a:pt x="792" y="1332"/>
                            <a:pt x="792" y="1332"/>
                            <a:pt x="792" y="1332"/>
                          </a:cubicBezTo>
                          <a:cubicBezTo>
                            <a:pt x="792" y="1332"/>
                            <a:pt x="792" y="1332"/>
                            <a:pt x="792" y="1332"/>
                          </a:cubicBezTo>
                          <a:cubicBezTo>
                            <a:pt x="792" y="1332"/>
                            <a:pt x="793" y="1332"/>
                            <a:pt x="793" y="1332"/>
                          </a:cubicBezTo>
                          <a:cubicBezTo>
                            <a:pt x="793" y="1332"/>
                            <a:pt x="793" y="1332"/>
                            <a:pt x="793" y="1332"/>
                          </a:cubicBezTo>
                          <a:cubicBezTo>
                            <a:pt x="793" y="1332"/>
                            <a:pt x="793" y="1332"/>
                            <a:pt x="793" y="1332"/>
                          </a:cubicBezTo>
                          <a:cubicBezTo>
                            <a:pt x="794" y="1332"/>
                            <a:pt x="794" y="1332"/>
                            <a:pt x="794" y="1332"/>
                          </a:cubicBezTo>
                          <a:cubicBezTo>
                            <a:pt x="794" y="1332"/>
                            <a:pt x="794" y="1332"/>
                            <a:pt x="794" y="1332"/>
                          </a:cubicBezTo>
                          <a:cubicBezTo>
                            <a:pt x="794" y="1332"/>
                            <a:pt x="794" y="1332"/>
                            <a:pt x="795" y="1333"/>
                          </a:cubicBezTo>
                          <a:cubicBezTo>
                            <a:pt x="795" y="1333"/>
                            <a:pt x="795" y="1332"/>
                            <a:pt x="795" y="1332"/>
                          </a:cubicBezTo>
                          <a:cubicBezTo>
                            <a:pt x="795" y="1333"/>
                            <a:pt x="795" y="1333"/>
                            <a:pt x="795" y="1333"/>
                          </a:cubicBezTo>
                          <a:cubicBezTo>
                            <a:pt x="795" y="1333"/>
                            <a:pt x="796" y="1333"/>
                            <a:pt x="796" y="1333"/>
                          </a:cubicBezTo>
                          <a:cubicBezTo>
                            <a:pt x="796" y="1333"/>
                            <a:pt x="796" y="1333"/>
                            <a:pt x="796" y="1333"/>
                          </a:cubicBezTo>
                          <a:cubicBezTo>
                            <a:pt x="796" y="1333"/>
                            <a:pt x="796" y="1333"/>
                            <a:pt x="796" y="1333"/>
                          </a:cubicBezTo>
                          <a:cubicBezTo>
                            <a:pt x="796" y="1333"/>
                            <a:pt x="797" y="1333"/>
                            <a:pt x="797" y="1333"/>
                          </a:cubicBezTo>
                          <a:cubicBezTo>
                            <a:pt x="797" y="1333"/>
                            <a:pt x="797" y="1333"/>
                            <a:pt x="797" y="1333"/>
                          </a:cubicBezTo>
                          <a:cubicBezTo>
                            <a:pt x="797" y="1333"/>
                            <a:pt x="797" y="1333"/>
                            <a:pt x="797" y="1333"/>
                          </a:cubicBezTo>
                          <a:cubicBezTo>
                            <a:pt x="798" y="1333"/>
                            <a:pt x="798" y="1333"/>
                            <a:pt x="798" y="1333"/>
                          </a:cubicBezTo>
                          <a:cubicBezTo>
                            <a:pt x="798" y="1333"/>
                            <a:pt x="798" y="1334"/>
                            <a:pt x="798" y="1334"/>
                          </a:cubicBezTo>
                          <a:cubicBezTo>
                            <a:pt x="798" y="1334"/>
                            <a:pt x="798" y="1334"/>
                            <a:pt x="799" y="1334"/>
                          </a:cubicBezTo>
                          <a:cubicBezTo>
                            <a:pt x="799" y="1334"/>
                            <a:pt x="799" y="1334"/>
                            <a:pt x="799" y="1334"/>
                          </a:cubicBezTo>
                          <a:cubicBezTo>
                            <a:pt x="799" y="1334"/>
                            <a:pt x="799" y="1334"/>
                            <a:pt x="799" y="1334"/>
                          </a:cubicBezTo>
                          <a:cubicBezTo>
                            <a:pt x="799" y="1334"/>
                            <a:pt x="800" y="1334"/>
                            <a:pt x="800" y="1334"/>
                          </a:cubicBezTo>
                          <a:cubicBezTo>
                            <a:pt x="800" y="1334"/>
                            <a:pt x="800" y="1334"/>
                            <a:pt x="800" y="1334"/>
                          </a:cubicBezTo>
                          <a:cubicBezTo>
                            <a:pt x="800" y="1334"/>
                            <a:pt x="800" y="1334"/>
                            <a:pt x="800" y="1334"/>
                          </a:cubicBezTo>
                          <a:cubicBezTo>
                            <a:pt x="801" y="1334"/>
                            <a:pt x="801" y="1334"/>
                            <a:pt x="801" y="1334"/>
                          </a:cubicBezTo>
                          <a:cubicBezTo>
                            <a:pt x="801" y="1334"/>
                            <a:pt x="801" y="1334"/>
                            <a:pt x="801" y="1334"/>
                          </a:cubicBezTo>
                          <a:cubicBezTo>
                            <a:pt x="801" y="1334"/>
                            <a:pt x="801" y="1334"/>
                            <a:pt x="802" y="1334"/>
                          </a:cubicBezTo>
                          <a:cubicBezTo>
                            <a:pt x="802" y="1334"/>
                            <a:pt x="802" y="1335"/>
                            <a:pt x="802" y="1335"/>
                          </a:cubicBezTo>
                          <a:cubicBezTo>
                            <a:pt x="802" y="1335"/>
                            <a:pt x="802" y="1335"/>
                            <a:pt x="802" y="1335"/>
                          </a:cubicBezTo>
                          <a:cubicBezTo>
                            <a:pt x="802" y="1335"/>
                            <a:pt x="802" y="1335"/>
                            <a:pt x="803" y="1335"/>
                          </a:cubicBezTo>
                          <a:cubicBezTo>
                            <a:pt x="803" y="1335"/>
                            <a:pt x="803" y="1335"/>
                            <a:pt x="803" y="1335"/>
                          </a:cubicBezTo>
                          <a:cubicBezTo>
                            <a:pt x="803" y="1335"/>
                            <a:pt x="803" y="1335"/>
                            <a:pt x="803" y="1335"/>
                          </a:cubicBezTo>
                          <a:cubicBezTo>
                            <a:pt x="803" y="1335"/>
                            <a:pt x="804" y="1335"/>
                            <a:pt x="804" y="1335"/>
                          </a:cubicBezTo>
                          <a:cubicBezTo>
                            <a:pt x="804" y="1335"/>
                            <a:pt x="804" y="1335"/>
                            <a:pt x="804" y="1335"/>
                          </a:cubicBezTo>
                          <a:cubicBezTo>
                            <a:pt x="804" y="1335"/>
                            <a:pt x="804" y="1335"/>
                            <a:pt x="804" y="1335"/>
                          </a:cubicBezTo>
                          <a:cubicBezTo>
                            <a:pt x="805" y="1335"/>
                            <a:pt x="805" y="1335"/>
                            <a:pt x="805" y="1335"/>
                          </a:cubicBezTo>
                          <a:cubicBezTo>
                            <a:pt x="805" y="1335"/>
                            <a:pt x="805" y="1336"/>
                            <a:pt x="805" y="1336"/>
                          </a:cubicBezTo>
                          <a:cubicBezTo>
                            <a:pt x="805" y="1336"/>
                            <a:pt x="805" y="1336"/>
                            <a:pt x="806" y="1336"/>
                          </a:cubicBezTo>
                          <a:cubicBezTo>
                            <a:pt x="806" y="1336"/>
                            <a:pt x="806" y="1336"/>
                            <a:pt x="806" y="1336"/>
                          </a:cubicBezTo>
                          <a:cubicBezTo>
                            <a:pt x="806" y="1336"/>
                            <a:pt x="806" y="1336"/>
                            <a:pt x="806" y="1336"/>
                          </a:cubicBezTo>
                          <a:cubicBezTo>
                            <a:pt x="806" y="1336"/>
                            <a:pt x="807" y="1336"/>
                            <a:pt x="807" y="1336"/>
                          </a:cubicBezTo>
                          <a:cubicBezTo>
                            <a:pt x="807" y="1336"/>
                            <a:pt x="807" y="1336"/>
                            <a:pt x="807" y="1336"/>
                          </a:cubicBezTo>
                          <a:cubicBezTo>
                            <a:pt x="807" y="1336"/>
                            <a:pt x="807" y="1336"/>
                            <a:pt x="807" y="1336"/>
                          </a:cubicBezTo>
                          <a:cubicBezTo>
                            <a:pt x="808" y="1336"/>
                            <a:pt x="808" y="1336"/>
                            <a:pt x="808" y="1336"/>
                          </a:cubicBezTo>
                          <a:cubicBezTo>
                            <a:pt x="808" y="1336"/>
                            <a:pt x="808" y="1336"/>
                            <a:pt x="808" y="1336"/>
                          </a:cubicBezTo>
                          <a:cubicBezTo>
                            <a:pt x="808" y="1336"/>
                            <a:pt x="808" y="1336"/>
                            <a:pt x="809" y="1336"/>
                          </a:cubicBezTo>
                          <a:cubicBezTo>
                            <a:pt x="809" y="1336"/>
                            <a:pt x="809" y="1336"/>
                            <a:pt x="809" y="1337"/>
                          </a:cubicBezTo>
                          <a:cubicBezTo>
                            <a:pt x="809" y="1337"/>
                            <a:pt x="809" y="1337"/>
                            <a:pt x="809" y="1337"/>
                          </a:cubicBezTo>
                          <a:cubicBezTo>
                            <a:pt x="809" y="1337"/>
                            <a:pt x="809" y="1337"/>
                            <a:pt x="810" y="1337"/>
                          </a:cubicBezTo>
                          <a:cubicBezTo>
                            <a:pt x="810" y="1337"/>
                            <a:pt x="810" y="1337"/>
                            <a:pt x="810" y="1337"/>
                          </a:cubicBezTo>
                          <a:cubicBezTo>
                            <a:pt x="810" y="1337"/>
                            <a:pt x="810" y="1337"/>
                            <a:pt x="810" y="1337"/>
                          </a:cubicBezTo>
                          <a:cubicBezTo>
                            <a:pt x="810" y="1337"/>
                            <a:pt x="811" y="1337"/>
                            <a:pt x="811" y="1337"/>
                          </a:cubicBezTo>
                          <a:cubicBezTo>
                            <a:pt x="811" y="1337"/>
                            <a:pt x="811" y="1337"/>
                            <a:pt x="811" y="1337"/>
                          </a:cubicBezTo>
                          <a:cubicBezTo>
                            <a:pt x="811" y="1337"/>
                            <a:pt x="811" y="1337"/>
                            <a:pt x="811" y="1338"/>
                          </a:cubicBezTo>
                          <a:cubicBezTo>
                            <a:pt x="812" y="1338"/>
                            <a:pt x="812" y="1338"/>
                            <a:pt x="812" y="1338"/>
                          </a:cubicBezTo>
                          <a:cubicBezTo>
                            <a:pt x="812" y="1338"/>
                            <a:pt x="812" y="1337"/>
                            <a:pt x="812" y="1337"/>
                          </a:cubicBezTo>
                          <a:cubicBezTo>
                            <a:pt x="812" y="1337"/>
                            <a:pt x="812" y="1338"/>
                            <a:pt x="813" y="1338"/>
                          </a:cubicBezTo>
                          <a:cubicBezTo>
                            <a:pt x="813" y="1338"/>
                            <a:pt x="813" y="1338"/>
                            <a:pt x="813" y="1338"/>
                          </a:cubicBezTo>
                          <a:cubicBezTo>
                            <a:pt x="813" y="1338"/>
                            <a:pt x="813" y="1338"/>
                            <a:pt x="813" y="1338"/>
                          </a:cubicBezTo>
                          <a:cubicBezTo>
                            <a:pt x="813" y="1338"/>
                            <a:pt x="814" y="1338"/>
                            <a:pt x="814" y="1338"/>
                          </a:cubicBezTo>
                          <a:cubicBezTo>
                            <a:pt x="814" y="1338"/>
                            <a:pt x="814" y="1338"/>
                            <a:pt x="814" y="1338"/>
                          </a:cubicBezTo>
                          <a:cubicBezTo>
                            <a:pt x="814" y="1338"/>
                            <a:pt x="814" y="1338"/>
                            <a:pt x="814" y="1338"/>
                          </a:cubicBezTo>
                          <a:cubicBezTo>
                            <a:pt x="815" y="1338"/>
                            <a:pt x="815" y="1338"/>
                            <a:pt x="815" y="1338"/>
                          </a:cubicBezTo>
                          <a:cubicBezTo>
                            <a:pt x="815" y="1338"/>
                            <a:pt x="815" y="1338"/>
                            <a:pt x="815" y="1338"/>
                          </a:cubicBezTo>
                          <a:cubicBezTo>
                            <a:pt x="815" y="1338"/>
                            <a:pt x="815" y="1338"/>
                            <a:pt x="815" y="1338"/>
                          </a:cubicBezTo>
                          <a:cubicBezTo>
                            <a:pt x="816" y="1338"/>
                            <a:pt x="816" y="1338"/>
                            <a:pt x="816" y="1338"/>
                          </a:cubicBezTo>
                          <a:cubicBezTo>
                            <a:pt x="816" y="1338"/>
                            <a:pt x="816" y="1339"/>
                            <a:pt x="816" y="1339"/>
                          </a:cubicBezTo>
                          <a:cubicBezTo>
                            <a:pt x="816" y="1339"/>
                            <a:pt x="816" y="1339"/>
                            <a:pt x="817" y="1339"/>
                          </a:cubicBezTo>
                          <a:cubicBezTo>
                            <a:pt x="817" y="1339"/>
                            <a:pt x="817" y="1339"/>
                            <a:pt x="817" y="1339"/>
                          </a:cubicBezTo>
                          <a:cubicBezTo>
                            <a:pt x="817" y="1339"/>
                            <a:pt x="817" y="1339"/>
                            <a:pt x="817" y="1339"/>
                          </a:cubicBezTo>
                          <a:cubicBezTo>
                            <a:pt x="817" y="1339"/>
                            <a:pt x="818" y="1339"/>
                            <a:pt x="818" y="1339"/>
                          </a:cubicBezTo>
                          <a:cubicBezTo>
                            <a:pt x="818" y="1339"/>
                            <a:pt x="818" y="1339"/>
                            <a:pt x="818" y="1339"/>
                          </a:cubicBezTo>
                          <a:cubicBezTo>
                            <a:pt x="818" y="1339"/>
                            <a:pt x="818" y="1339"/>
                            <a:pt x="818" y="1339"/>
                          </a:cubicBezTo>
                          <a:cubicBezTo>
                            <a:pt x="819" y="1339"/>
                            <a:pt x="819" y="1340"/>
                            <a:pt x="819" y="1340"/>
                          </a:cubicBezTo>
                          <a:cubicBezTo>
                            <a:pt x="819" y="1340"/>
                            <a:pt x="819" y="1340"/>
                            <a:pt x="819" y="1340"/>
                          </a:cubicBezTo>
                          <a:cubicBezTo>
                            <a:pt x="819" y="1340"/>
                            <a:pt x="819" y="1340"/>
                            <a:pt x="820" y="1340"/>
                          </a:cubicBezTo>
                          <a:cubicBezTo>
                            <a:pt x="820" y="1340"/>
                            <a:pt x="820" y="1340"/>
                            <a:pt x="820" y="1340"/>
                          </a:cubicBezTo>
                          <a:cubicBezTo>
                            <a:pt x="820" y="1340"/>
                            <a:pt x="820" y="1340"/>
                            <a:pt x="820" y="1340"/>
                          </a:cubicBezTo>
                          <a:cubicBezTo>
                            <a:pt x="820" y="1340"/>
                            <a:pt x="821" y="1340"/>
                            <a:pt x="821" y="1340"/>
                          </a:cubicBezTo>
                          <a:cubicBezTo>
                            <a:pt x="821" y="1340"/>
                            <a:pt x="821" y="1340"/>
                            <a:pt x="821" y="1340"/>
                          </a:cubicBezTo>
                          <a:cubicBezTo>
                            <a:pt x="821" y="1340"/>
                            <a:pt x="821" y="1341"/>
                            <a:pt x="821" y="1341"/>
                          </a:cubicBezTo>
                          <a:cubicBezTo>
                            <a:pt x="821" y="1341"/>
                            <a:pt x="822" y="1341"/>
                            <a:pt x="822" y="1341"/>
                          </a:cubicBezTo>
                          <a:cubicBezTo>
                            <a:pt x="822" y="1341"/>
                            <a:pt x="822" y="1340"/>
                            <a:pt x="822" y="1340"/>
                          </a:cubicBezTo>
                          <a:cubicBezTo>
                            <a:pt x="822" y="1340"/>
                            <a:pt x="822" y="1341"/>
                            <a:pt x="822" y="1341"/>
                          </a:cubicBezTo>
                          <a:cubicBezTo>
                            <a:pt x="823" y="1341"/>
                            <a:pt x="823" y="1341"/>
                            <a:pt x="823" y="1341"/>
                          </a:cubicBezTo>
                          <a:cubicBezTo>
                            <a:pt x="823" y="1341"/>
                            <a:pt x="823" y="1341"/>
                            <a:pt x="823" y="1341"/>
                          </a:cubicBezTo>
                          <a:cubicBezTo>
                            <a:pt x="823" y="1341"/>
                            <a:pt x="823" y="1342"/>
                            <a:pt x="824" y="1342"/>
                          </a:cubicBezTo>
                          <a:cubicBezTo>
                            <a:pt x="824" y="1342"/>
                            <a:pt x="824" y="1342"/>
                            <a:pt x="824" y="1342"/>
                          </a:cubicBezTo>
                          <a:cubicBezTo>
                            <a:pt x="824" y="1342"/>
                            <a:pt x="824" y="1342"/>
                            <a:pt x="824" y="1342"/>
                          </a:cubicBezTo>
                          <a:cubicBezTo>
                            <a:pt x="824" y="1342"/>
                            <a:pt x="825" y="1342"/>
                            <a:pt x="825" y="1342"/>
                          </a:cubicBezTo>
                          <a:cubicBezTo>
                            <a:pt x="825" y="1342"/>
                            <a:pt x="825" y="1342"/>
                            <a:pt x="825" y="1342"/>
                          </a:cubicBezTo>
                          <a:cubicBezTo>
                            <a:pt x="825" y="1342"/>
                            <a:pt x="825" y="1342"/>
                            <a:pt x="825" y="1342"/>
                          </a:cubicBezTo>
                          <a:cubicBezTo>
                            <a:pt x="826" y="1342"/>
                            <a:pt x="826" y="1342"/>
                            <a:pt x="826" y="1343"/>
                          </a:cubicBezTo>
                          <a:cubicBezTo>
                            <a:pt x="826" y="1343"/>
                            <a:pt x="826" y="1343"/>
                            <a:pt x="826" y="1343"/>
                          </a:cubicBezTo>
                          <a:cubicBezTo>
                            <a:pt x="826" y="1343"/>
                            <a:pt x="826" y="1342"/>
                            <a:pt x="827" y="1342"/>
                          </a:cubicBezTo>
                          <a:cubicBezTo>
                            <a:pt x="827" y="1343"/>
                            <a:pt x="827" y="1343"/>
                            <a:pt x="827" y="1343"/>
                          </a:cubicBezTo>
                          <a:cubicBezTo>
                            <a:pt x="827" y="1343"/>
                            <a:pt x="827" y="1344"/>
                            <a:pt x="827" y="1344"/>
                          </a:cubicBezTo>
                          <a:cubicBezTo>
                            <a:pt x="827" y="1344"/>
                            <a:pt x="827" y="1343"/>
                            <a:pt x="828" y="1343"/>
                          </a:cubicBezTo>
                          <a:cubicBezTo>
                            <a:pt x="828" y="1343"/>
                            <a:pt x="828" y="1343"/>
                            <a:pt x="828" y="1343"/>
                          </a:cubicBezTo>
                          <a:cubicBezTo>
                            <a:pt x="828" y="1343"/>
                            <a:pt x="828" y="1343"/>
                            <a:pt x="828" y="1343"/>
                          </a:cubicBezTo>
                          <a:cubicBezTo>
                            <a:pt x="828" y="1343"/>
                            <a:pt x="829" y="1343"/>
                            <a:pt x="829" y="1343"/>
                          </a:cubicBezTo>
                          <a:cubicBezTo>
                            <a:pt x="829" y="1343"/>
                            <a:pt x="829" y="1343"/>
                            <a:pt x="829" y="1343"/>
                          </a:cubicBezTo>
                          <a:cubicBezTo>
                            <a:pt x="829" y="1344"/>
                            <a:pt x="829" y="1344"/>
                            <a:pt x="829" y="1344"/>
                          </a:cubicBezTo>
                          <a:cubicBezTo>
                            <a:pt x="830" y="1344"/>
                            <a:pt x="830" y="1344"/>
                            <a:pt x="830" y="1344"/>
                          </a:cubicBezTo>
                          <a:cubicBezTo>
                            <a:pt x="830" y="1344"/>
                            <a:pt x="830" y="1344"/>
                            <a:pt x="830" y="1344"/>
                          </a:cubicBezTo>
                          <a:cubicBezTo>
                            <a:pt x="830" y="1344"/>
                            <a:pt x="830" y="1344"/>
                            <a:pt x="831" y="1344"/>
                          </a:cubicBezTo>
                          <a:cubicBezTo>
                            <a:pt x="831" y="1344"/>
                            <a:pt x="831" y="1344"/>
                            <a:pt x="831" y="1345"/>
                          </a:cubicBezTo>
                          <a:cubicBezTo>
                            <a:pt x="831" y="1345"/>
                            <a:pt x="831" y="1345"/>
                            <a:pt x="831" y="1345"/>
                          </a:cubicBezTo>
                          <a:cubicBezTo>
                            <a:pt x="831" y="1345"/>
                            <a:pt x="832" y="1345"/>
                            <a:pt x="832" y="1345"/>
                          </a:cubicBezTo>
                          <a:cubicBezTo>
                            <a:pt x="832" y="1345"/>
                            <a:pt x="832" y="1345"/>
                            <a:pt x="832" y="1345"/>
                          </a:cubicBezTo>
                          <a:cubicBezTo>
                            <a:pt x="832" y="1345"/>
                            <a:pt x="832" y="1345"/>
                            <a:pt x="832" y="1345"/>
                          </a:cubicBezTo>
                          <a:cubicBezTo>
                            <a:pt x="833" y="1345"/>
                            <a:pt x="833" y="1345"/>
                            <a:pt x="833" y="1345"/>
                          </a:cubicBezTo>
                          <a:cubicBezTo>
                            <a:pt x="833" y="1345"/>
                            <a:pt x="833" y="1345"/>
                            <a:pt x="833" y="1345"/>
                          </a:cubicBezTo>
                          <a:cubicBezTo>
                            <a:pt x="833" y="1345"/>
                            <a:pt x="833" y="1345"/>
                            <a:pt x="834" y="1345"/>
                          </a:cubicBezTo>
                          <a:cubicBezTo>
                            <a:pt x="834" y="1345"/>
                            <a:pt x="834" y="1345"/>
                            <a:pt x="834" y="1346"/>
                          </a:cubicBezTo>
                          <a:cubicBezTo>
                            <a:pt x="834" y="1346"/>
                            <a:pt x="834" y="1346"/>
                            <a:pt x="834" y="1346"/>
                          </a:cubicBezTo>
                          <a:cubicBezTo>
                            <a:pt x="834" y="1346"/>
                            <a:pt x="834" y="1346"/>
                            <a:pt x="835" y="1346"/>
                          </a:cubicBezTo>
                          <a:cubicBezTo>
                            <a:pt x="835" y="1346"/>
                            <a:pt x="835" y="1346"/>
                            <a:pt x="835" y="1346"/>
                          </a:cubicBezTo>
                          <a:cubicBezTo>
                            <a:pt x="835" y="1346"/>
                            <a:pt x="835" y="1346"/>
                            <a:pt x="835" y="1346"/>
                          </a:cubicBezTo>
                          <a:cubicBezTo>
                            <a:pt x="835" y="1346"/>
                            <a:pt x="836" y="1346"/>
                            <a:pt x="836" y="1346"/>
                          </a:cubicBezTo>
                          <a:cubicBezTo>
                            <a:pt x="836" y="1346"/>
                            <a:pt x="836" y="1346"/>
                            <a:pt x="836" y="1346"/>
                          </a:cubicBezTo>
                          <a:cubicBezTo>
                            <a:pt x="836" y="1346"/>
                            <a:pt x="836" y="1346"/>
                            <a:pt x="836" y="1346"/>
                          </a:cubicBezTo>
                          <a:cubicBezTo>
                            <a:pt x="837" y="1346"/>
                            <a:pt x="837" y="1346"/>
                            <a:pt x="837" y="1347"/>
                          </a:cubicBezTo>
                          <a:cubicBezTo>
                            <a:pt x="837" y="1347"/>
                            <a:pt x="837" y="1347"/>
                            <a:pt x="837" y="1347"/>
                          </a:cubicBezTo>
                          <a:cubicBezTo>
                            <a:pt x="837" y="1347"/>
                            <a:pt x="837" y="1347"/>
                            <a:pt x="838" y="1347"/>
                          </a:cubicBezTo>
                          <a:cubicBezTo>
                            <a:pt x="838" y="1347"/>
                            <a:pt x="838" y="1347"/>
                            <a:pt x="838" y="1347"/>
                          </a:cubicBezTo>
                          <a:cubicBezTo>
                            <a:pt x="838" y="1347"/>
                            <a:pt x="838" y="1347"/>
                            <a:pt x="838" y="1347"/>
                          </a:cubicBezTo>
                          <a:cubicBezTo>
                            <a:pt x="838" y="1347"/>
                            <a:pt x="839" y="1348"/>
                            <a:pt x="839" y="1348"/>
                          </a:cubicBezTo>
                          <a:cubicBezTo>
                            <a:pt x="839" y="1348"/>
                            <a:pt x="839" y="1347"/>
                            <a:pt x="839" y="1347"/>
                          </a:cubicBezTo>
                          <a:cubicBezTo>
                            <a:pt x="839" y="1347"/>
                            <a:pt x="839" y="1347"/>
                            <a:pt x="839" y="1347"/>
                          </a:cubicBezTo>
                          <a:cubicBezTo>
                            <a:pt x="840" y="1348"/>
                            <a:pt x="840" y="1347"/>
                            <a:pt x="840" y="1348"/>
                          </a:cubicBezTo>
                          <a:cubicBezTo>
                            <a:pt x="840" y="1348"/>
                            <a:pt x="840" y="1348"/>
                            <a:pt x="840" y="1348"/>
                          </a:cubicBezTo>
                          <a:cubicBezTo>
                            <a:pt x="840" y="1348"/>
                            <a:pt x="840" y="1348"/>
                            <a:pt x="840" y="1348"/>
                          </a:cubicBezTo>
                          <a:cubicBezTo>
                            <a:pt x="841" y="1348"/>
                            <a:pt x="841" y="1348"/>
                            <a:pt x="841" y="1348"/>
                          </a:cubicBezTo>
                          <a:cubicBezTo>
                            <a:pt x="841" y="1348"/>
                            <a:pt x="841" y="1348"/>
                            <a:pt x="841" y="1348"/>
                          </a:cubicBezTo>
                          <a:cubicBezTo>
                            <a:pt x="841" y="1348"/>
                            <a:pt x="841" y="1348"/>
                            <a:pt x="842" y="1348"/>
                          </a:cubicBezTo>
                          <a:cubicBezTo>
                            <a:pt x="842" y="1348"/>
                            <a:pt x="842" y="1349"/>
                            <a:pt x="842" y="1349"/>
                          </a:cubicBezTo>
                          <a:cubicBezTo>
                            <a:pt x="842" y="1349"/>
                            <a:pt x="842" y="1349"/>
                            <a:pt x="842" y="1349"/>
                          </a:cubicBezTo>
                          <a:cubicBezTo>
                            <a:pt x="842" y="1349"/>
                            <a:pt x="843" y="1349"/>
                            <a:pt x="843" y="1349"/>
                          </a:cubicBezTo>
                          <a:cubicBezTo>
                            <a:pt x="843" y="1349"/>
                            <a:pt x="843" y="1349"/>
                            <a:pt x="843" y="1349"/>
                          </a:cubicBezTo>
                          <a:cubicBezTo>
                            <a:pt x="843" y="1349"/>
                            <a:pt x="843" y="1349"/>
                            <a:pt x="843" y="1349"/>
                          </a:cubicBezTo>
                          <a:cubicBezTo>
                            <a:pt x="844" y="1349"/>
                            <a:pt x="844" y="1349"/>
                            <a:pt x="844" y="1349"/>
                          </a:cubicBezTo>
                          <a:cubicBezTo>
                            <a:pt x="844" y="1349"/>
                            <a:pt x="844" y="1349"/>
                            <a:pt x="844" y="1349"/>
                          </a:cubicBezTo>
                          <a:cubicBezTo>
                            <a:pt x="844" y="1349"/>
                            <a:pt x="844" y="1349"/>
                            <a:pt x="845" y="1349"/>
                          </a:cubicBezTo>
                          <a:cubicBezTo>
                            <a:pt x="845" y="1350"/>
                            <a:pt x="845" y="1350"/>
                            <a:pt x="845" y="1350"/>
                          </a:cubicBezTo>
                          <a:cubicBezTo>
                            <a:pt x="845" y="1350"/>
                            <a:pt x="845" y="1350"/>
                            <a:pt x="845" y="1350"/>
                          </a:cubicBezTo>
                          <a:cubicBezTo>
                            <a:pt x="845" y="1350"/>
                            <a:pt x="846" y="1350"/>
                            <a:pt x="846" y="1350"/>
                          </a:cubicBezTo>
                          <a:cubicBezTo>
                            <a:pt x="846" y="1350"/>
                            <a:pt x="846" y="1350"/>
                            <a:pt x="846" y="1350"/>
                          </a:cubicBezTo>
                          <a:cubicBezTo>
                            <a:pt x="846" y="1350"/>
                            <a:pt x="846" y="1350"/>
                            <a:pt x="846" y="1350"/>
                          </a:cubicBezTo>
                          <a:cubicBezTo>
                            <a:pt x="846" y="1350"/>
                            <a:pt x="847" y="1350"/>
                            <a:pt x="847" y="1350"/>
                          </a:cubicBezTo>
                          <a:cubicBezTo>
                            <a:pt x="847" y="1350"/>
                            <a:pt x="847" y="1351"/>
                            <a:pt x="847" y="1351"/>
                          </a:cubicBezTo>
                          <a:cubicBezTo>
                            <a:pt x="847" y="1350"/>
                            <a:pt x="847" y="1350"/>
                            <a:pt x="847" y="1350"/>
                          </a:cubicBezTo>
                          <a:cubicBezTo>
                            <a:pt x="848" y="1350"/>
                            <a:pt x="848" y="1351"/>
                            <a:pt x="848" y="1351"/>
                          </a:cubicBezTo>
                          <a:cubicBezTo>
                            <a:pt x="848" y="1351"/>
                            <a:pt x="848" y="1351"/>
                            <a:pt x="848" y="1351"/>
                          </a:cubicBezTo>
                          <a:cubicBezTo>
                            <a:pt x="848" y="1351"/>
                            <a:pt x="848" y="1351"/>
                            <a:pt x="849" y="1351"/>
                          </a:cubicBezTo>
                          <a:cubicBezTo>
                            <a:pt x="849" y="1351"/>
                            <a:pt x="849" y="1351"/>
                            <a:pt x="849" y="1351"/>
                          </a:cubicBezTo>
                          <a:cubicBezTo>
                            <a:pt x="849" y="1351"/>
                            <a:pt x="849" y="1351"/>
                            <a:pt x="849" y="1351"/>
                          </a:cubicBezTo>
                          <a:cubicBezTo>
                            <a:pt x="849" y="1351"/>
                            <a:pt x="850" y="1352"/>
                            <a:pt x="850" y="1352"/>
                          </a:cubicBezTo>
                          <a:cubicBezTo>
                            <a:pt x="850" y="1352"/>
                            <a:pt x="850" y="1352"/>
                            <a:pt x="850" y="1352"/>
                          </a:cubicBezTo>
                          <a:cubicBezTo>
                            <a:pt x="850" y="1352"/>
                            <a:pt x="850" y="1352"/>
                            <a:pt x="850" y="1352"/>
                          </a:cubicBezTo>
                          <a:cubicBezTo>
                            <a:pt x="851" y="1352"/>
                            <a:pt x="851" y="1352"/>
                            <a:pt x="851" y="1352"/>
                          </a:cubicBezTo>
                          <a:cubicBezTo>
                            <a:pt x="851" y="1352"/>
                            <a:pt x="851" y="1353"/>
                            <a:pt x="851" y="1353"/>
                          </a:cubicBezTo>
                          <a:cubicBezTo>
                            <a:pt x="851" y="1353"/>
                            <a:pt x="851" y="1352"/>
                            <a:pt x="852" y="1352"/>
                          </a:cubicBezTo>
                          <a:cubicBezTo>
                            <a:pt x="852" y="1352"/>
                            <a:pt x="852" y="1352"/>
                            <a:pt x="852" y="1352"/>
                          </a:cubicBezTo>
                          <a:cubicBezTo>
                            <a:pt x="852" y="1352"/>
                            <a:pt x="852" y="1352"/>
                            <a:pt x="852" y="1352"/>
                          </a:cubicBezTo>
                          <a:cubicBezTo>
                            <a:pt x="852" y="1352"/>
                            <a:pt x="852" y="1352"/>
                            <a:pt x="853" y="1352"/>
                          </a:cubicBezTo>
                          <a:cubicBezTo>
                            <a:pt x="853" y="1352"/>
                            <a:pt x="853" y="1352"/>
                            <a:pt x="853" y="1353"/>
                          </a:cubicBezTo>
                          <a:cubicBezTo>
                            <a:pt x="853" y="1353"/>
                            <a:pt x="853" y="1353"/>
                            <a:pt x="853" y="1353"/>
                          </a:cubicBezTo>
                          <a:cubicBezTo>
                            <a:pt x="853" y="1353"/>
                            <a:pt x="854" y="1353"/>
                            <a:pt x="854" y="1353"/>
                          </a:cubicBezTo>
                          <a:cubicBezTo>
                            <a:pt x="854" y="1353"/>
                            <a:pt x="854" y="1353"/>
                            <a:pt x="854" y="1353"/>
                          </a:cubicBezTo>
                          <a:cubicBezTo>
                            <a:pt x="854" y="1353"/>
                            <a:pt x="854" y="1353"/>
                            <a:pt x="854" y="1353"/>
                          </a:cubicBezTo>
                          <a:cubicBezTo>
                            <a:pt x="855" y="1353"/>
                            <a:pt x="855" y="1353"/>
                            <a:pt x="855" y="1353"/>
                          </a:cubicBezTo>
                          <a:cubicBezTo>
                            <a:pt x="855" y="1354"/>
                            <a:pt x="855" y="1353"/>
                            <a:pt x="855" y="1353"/>
                          </a:cubicBezTo>
                          <a:cubicBezTo>
                            <a:pt x="855" y="1354"/>
                            <a:pt x="855" y="1354"/>
                            <a:pt x="856" y="1354"/>
                          </a:cubicBezTo>
                          <a:cubicBezTo>
                            <a:pt x="856" y="1354"/>
                            <a:pt x="856" y="1354"/>
                            <a:pt x="856" y="1354"/>
                          </a:cubicBezTo>
                          <a:cubicBezTo>
                            <a:pt x="856" y="1354"/>
                            <a:pt x="856" y="1354"/>
                            <a:pt x="856" y="1354"/>
                          </a:cubicBezTo>
                          <a:cubicBezTo>
                            <a:pt x="856" y="1354"/>
                            <a:pt x="857" y="1354"/>
                            <a:pt x="857" y="1354"/>
                          </a:cubicBezTo>
                          <a:cubicBezTo>
                            <a:pt x="857" y="1354"/>
                            <a:pt x="857" y="1354"/>
                            <a:pt x="857" y="1354"/>
                          </a:cubicBezTo>
                          <a:cubicBezTo>
                            <a:pt x="857" y="1354"/>
                            <a:pt x="857" y="1354"/>
                            <a:pt x="857" y="1354"/>
                          </a:cubicBezTo>
                          <a:cubicBezTo>
                            <a:pt x="858" y="1355"/>
                            <a:pt x="858" y="1355"/>
                            <a:pt x="858" y="1355"/>
                          </a:cubicBezTo>
                          <a:cubicBezTo>
                            <a:pt x="858" y="1355"/>
                            <a:pt x="858" y="1354"/>
                            <a:pt x="858" y="1355"/>
                          </a:cubicBezTo>
                          <a:cubicBezTo>
                            <a:pt x="858" y="1355"/>
                            <a:pt x="858" y="1356"/>
                            <a:pt x="859" y="1356"/>
                          </a:cubicBezTo>
                          <a:cubicBezTo>
                            <a:pt x="859" y="1356"/>
                            <a:pt x="859" y="1355"/>
                            <a:pt x="859" y="1355"/>
                          </a:cubicBezTo>
                          <a:cubicBezTo>
                            <a:pt x="859" y="1355"/>
                            <a:pt x="859" y="1355"/>
                            <a:pt x="859" y="1355"/>
                          </a:cubicBezTo>
                          <a:cubicBezTo>
                            <a:pt x="859" y="1355"/>
                            <a:pt x="859" y="1355"/>
                            <a:pt x="860" y="1355"/>
                          </a:cubicBezTo>
                          <a:cubicBezTo>
                            <a:pt x="860" y="1355"/>
                            <a:pt x="860" y="1355"/>
                            <a:pt x="860" y="1355"/>
                          </a:cubicBezTo>
                          <a:cubicBezTo>
                            <a:pt x="860" y="1355"/>
                            <a:pt x="860" y="1356"/>
                            <a:pt x="860" y="1356"/>
                          </a:cubicBezTo>
                          <a:cubicBezTo>
                            <a:pt x="860" y="1356"/>
                            <a:pt x="861" y="1355"/>
                            <a:pt x="861" y="1355"/>
                          </a:cubicBezTo>
                          <a:cubicBezTo>
                            <a:pt x="861" y="1355"/>
                            <a:pt x="861" y="1356"/>
                            <a:pt x="861" y="1356"/>
                          </a:cubicBezTo>
                          <a:cubicBezTo>
                            <a:pt x="861" y="1356"/>
                            <a:pt x="861" y="1356"/>
                            <a:pt x="861" y="1356"/>
                          </a:cubicBezTo>
                          <a:cubicBezTo>
                            <a:pt x="862" y="1356"/>
                            <a:pt x="862" y="1356"/>
                            <a:pt x="862" y="1356"/>
                          </a:cubicBezTo>
                          <a:cubicBezTo>
                            <a:pt x="862" y="1356"/>
                            <a:pt x="862" y="1356"/>
                            <a:pt x="862" y="1356"/>
                          </a:cubicBezTo>
                          <a:cubicBezTo>
                            <a:pt x="862" y="1356"/>
                            <a:pt x="862" y="1357"/>
                            <a:pt x="863" y="1357"/>
                          </a:cubicBezTo>
                          <a:cubicBezTo>
                            <a:pt x="863" y="1357"/>
                            <a:pt x="863" y="1357"/>
                            <a:pt x="863" y="1357"/>
                          </a:cubicBezTo>
                          <a:cubicBezTo>
                            <a:pt x="863" y="1357"/>
                            <a:pt x="863" y="1357"/>
                            <a:pt x="863" y="1357"/>
                          </a:cubicBezTo>
                          <a:cubicBezTo>
                            <a:pt x="863" y="1357"/>
                            <a:pt x="864" y="1357"/>
                            <a:pt x="864" y="1357"/>
                          </a:cubicBezTo>
                          <a:cubicBezTo>
                            <a:pt x="864" y="1357"/>
                            <a:pt x="864" y="1357"/>
                            <a:pt x="864" y="1357"/>
                          </a:cubicBezTo>
                          <a:cubicBezTo>
                            <a:pt x="864" y="1357"/>
                            <a:pt x="864" y="1357"/>
                            <a:pt x="864" y="1357"/>
                          </a:cubicBezTo>
                          <a:cubicBezTo>
                            <a:pt x="865" y="1358"/>
                            <a:pt x="865" y="1358"/>
                            <a:pt x="865" y="1358"/>
                          </a:cubicBezTo>
                          <a:cubicBezTo>
                            <a:pt x="865" y="1358"/>
                            <a:pt x="865" y="1357"/>
                            <a:pt x="865" y="1357"/>
                          </a:cubicBezTo>
                          <a:cubicBezTo>
                            <a:pt x="865" y="1357"/>
                            <a:pt x="865" y="1358"/>
                            <a:pt x="865" y="1358"/>
                          </a:cubicBezTo>
                          <a:cubicBezTo>
                            <a:pt x="866" y="1358"/>
                            <a:pt x="866" y="1358"/>
                            <a:pt x="866" y="1358"/>
                          </a:cubicBezTo>
                          <a:cubicBezTo>
                            <a:pt x="866" y="1358"/>
                            <a:pt x="866" y="1358"/>
                            <a:pt x="866" y="1358"/>
                          </a:cubicBezTo>
                          <a:cubicBezTo>
                            <a:pt x="866" y="1358"/>
                            <a:pt x="866" y="1358"/>
                            <a:pt x="867" y="1358"/>
                          </a:cubicBezTo>
                          <a:cubicBezTo>
                            <a:pt x="867" y="1358"/>
                            <a:pt x="867" y="1358"/>
                            <a:pt x="867" y="1358"/>
                          </a:cubicBezTo>
                          <a:cubicBezTo>
                            <a:pt x="867" y="1358"/>
                            <a:pt x="867" y="1359"/>
                            <a:pt x="867" y="1359"/>
                          </a:cubicBezTo>
                          <a:cubicBezTo>
                            <a:pt x="867" y="1359"/>
                            <a:pt x="868" y="1358"/>
                            <a:pt x="868" y="1359"/>
                          </a:cubicBezTo>
                          <a:cubicBezTo>
                            <a:pt x="868" y="1359"/>
                            <a:pt x="868" y="1359"/>
                            <a:pt x="868" y="1359"/>
                          </a:cubicBezTo>
                          <a:cubicBezTo>
                            <a:pt x="868" y="1359"/>
                            <a:pt x="868" y="1359"/>
                            <a:pt x="868" y="1359"/>
                          </a:cubicBezTo>
                          <a:cubicBezTo>
                            <a:pt x="869" y="1359"/>
                            <a:pt x="869" y="1359"/>
                            <a:pt x="869" y="1359"/>
                          </a:cubicBezTo>
                          <a:cubicBezTo>
                            <a:pt x="869" y="1359"/>
                            <a:pt x="869" y="1359"/>
                            <a:pt x="869" y="1359"/>
                          </a:cubicBezTo>
                          <a:cubicBezTo>
                            <a:pt x="869" y="1359"/>
                            <a:pt x="869" y="1359"/>
                            <a:pt x="870" y="1359"/>
                          </a:cubicBezTo>
                          <a:cubicBezTo>
                            <a:pt x="870" y="1359"/>
                            <a:pt x="870" y="1360"/>
                            <a:pt x="870" y="1360"/>
                          </a:cubicBezTo>
                          <a:cubicBezTo>
                            <a:pt x="870" y="1360"/>
                            <a:pt x="870" y="1360"/>
                            <a:pt x="870" y="1360"/>
                          </a:cubicBezTo>
                          <a:cubicBezTo>
                            <a:pt x="870" y="1360"/>
                            <a:pt x="871" y="1360"/>
                            <a:pt x="871" y="1360"/>
                          </a:cubicBezTo>
                          <a:cubicBezTo>
                            <a:pt x="871" y="1360"/>
                            <a:pt x="871" y="1360"/>
                            <a:pt x="871" y="1360"/>
                          </a:cubicBezTo>
                          <a:cubicBezTo>
                            <a:pt x="871" y="1360"/>
                            <a:pt x="871" y="1360"/>
                            <a:pt x="871" y="1360"/>
                          </a:cubicBezTo>
                          <a:cubicBezTo>
                            <a:pt x="871" y="1360"/>
                            <a:pt x="872" y="1360"/>
                            <a:pt x="872" y="1360"/>
                          </a:cubicBezTo>
                          <a:cubicBezTo>
                            <a:pt x="872" y="1360"/>
                            <a:pt x="872" y="1360"/>
                            <a:pt x="872" y="1360"/>
                          </a:cubicBezTo>
                          <a:cubicBezTo>
                            <a:pt x="872" y="1360"/>
                            <a:pt x="872" y="1360"/>
                            <a:pt x="872" y="1361"/>
                          </a:cubicBezTo>
                          <a:cubicBezTo>
                            <a:pt x="873" y="1361"/>
                            <a:pt x="873" y="1360"/>
                            <a:pt x="873" y="1360"/>
                          </a:cubicBezTo>
                          <a:cubicBezTo>
                            <a:pt x="873" y="1360"/>
                            <a:pt x="873" y="1360"/>
                            <a:pt x="873" y="1360"/>
                          </a:cubicBezTo>
                          <a:cubicBezTo>
                            <a:pt x="873" y="1360"/>
                            <a:pt x="873" y="1360"/>
                            <a:pt x="874" y="1360"/>
                          </a:cubicBezTo>
                          <a:cubicBezTo>
                            <a:pt x="874" y="1360"/>
                            <a:pt x="874" y="1361"/>
                            <a:pt x="874" y="1361"/>
                          </a:cubicBezTo>
                          <a:cubicBezTo>
                            <a:pt x="874" y="1361"/>
                            <a:pt x="874" y="1361"/>
                            <a:pt x="874" y="1361"/>
                          </a:cubicBezTo>
                          <a:cubicBezTo>
                            <a:pt x="874" y="1361"/>
                            <a:pt x="875" y="1361"/>
                            <a:pt x="875" y="1361"/>
                          </a:cubicBezTo>
                          <a:cubicBezTo>
                            <a:pt x="875" y="1361"/>
                            <a:pt x="875" y="1361"/>
                            <a:pt x="875" y="1361"/>
                          </a:cubicBezTo>
                          <a:cubicBezTo>
                            <a:pt x="875" y="1361"/>
                            <a:pt x="875" y="1361"/>
                            <a:pt x="875" y="1361"/>
                          </a:cubicBezTo>
                          <a:cubicBezTo>
                            <a:pt x="876" y="1361"/>
                            <a:pt x="876" y="1361"/>
                            <a:pt x="876" y="1361"/>
                          </a:cubicBezTo>
                          <a:cubicBezTo>
                            <a:pt x="876" y="1361"/>
                            <a:pt x="876" y="1362"/>
                            <a:pt x="876" y="1362"/>
                          </a:cubicBezTo>
                          <a:cubicBezTo>
                            <a:pt x="876" y="1362"/>
                            <a:pt x="876" y="1362"/>
                            <a:pt x="877" y="1362"/>
                          </a:cubicBezTo>
                          <a:cubicBezTo>
                            <a:pt x="877" y="1362"/>
                            <a:pt x="877" y="1362"/>
                            <a:pt x="877" y="1362"/>
                          </a:cubicBezTo>
                          <a:cubicBezTo>
                            <a:pt x="877" y="1362"/>
                            <a:pt x="877" y="1362"/>
                            <a:pt x="877" y="1362"/>
                          </a:cubicBezTo>
                          <a:cubicBezTo>
                            <a:pt x="877" y="1362"/>
                            <a:pt x="878" y="1362"/>
                            <a:pt x="878" y="1362"/>
                          </a:cubicBezTo>
                          <a:cubicBezTo>
                            <a:pt x="878" y="1362"/>
                            <a:pt x="878" y="1362"/>
                            <a:pt x="878" y="1362"/>
                          </a:cubicBezTo>
                          <a:cubicBezTo>
                            <a:pt x="878" y="1362"/>
                            <a:pt x="878" y="1362"/>
                            <a:pt x="878" y="1362"/>
                          </a:cubicBezTo>
                          <a:cubicBezTo>
                            <a:pt x="878" y="1362"/>
                            <a:pt x="879" y="1363"/>
                            <a:pt x="879" y="1363"/>
                          </a:cubicBezTo>
                          <a:cubicBezTo>
                            <a:pt x="879" y="1363"/>
                            <a:pt x="879" y="1363"/>
                            <a:pt x="879" y="1363"/>
                          </a:cubicBezTo>
                          <a:cubicBezTo>
                            <a:pt x="879" y="1363"/>
                            <a:pt x="879" y="1363"/>
                            <a:pt x="879" y="1363"/>
                          </a:cubicBezTo>
                          <a:cubicBezTo>
                            <a:pt x="880" y="1363"/>
                            <a:pt x="880" y="1363"/>
                            <a:pt x="880" y="1363"/>
                          </a:cubicBezTo>
                          <a:cubicBezTo>
                            <a:pt x="880" y="1363"/>
                            <a:pt x="880" y="1363"/>
                            <a:pt x="880" y="1363"/>
                          </a:cubicBezTo>
                          <a:cubicBezTo>
                            <a:pt x="880" y="1363"/>
                            <a:pt x="880" y="1363"/>
                            <a:pt x="881" y="1363"/>
                          </a:cubicBezTo>
                          <a:cubicBezTo>
                            <a:pt x="881" y="1363"/>
                            <a:pt x="881" y="1364"/>
                            <a:pt x="881" y="1364"/>
                          </a:cubicBezTo>
                          <a:cubicBezTo>
                            <a:pt x="881" y="1364"/>
                            <a:pt x="881" y="1363"/>
                            <a:pt x="881" y="1363"/>
                          </a:cubicBezTo>
                          <a:cubicBezTo>
                            <a:pt x="881" y="1363"/>
                            <a:pt x="882" y="1364"/>
                            <a:pt x="882" y="1364"/>
                          </a:cubicBezTo>
                          <a:cubicBezTo>
                            <a:pt x="882" y="1364"/>
                            <a:pt x="882" y="1364"/>
                            <a:pt x="882" y="1364"/>
                          </a:cubicBezTo>
                          <a:cubicBezTo>
                            <a:pt x="882" y="1364"/>
                            <a:pt x="882" y="1364"/>
                            <a:pt x="882" y="1364"/>
                          </a:cubicBezTo>
                          <a:cubicBezTo>
                            <a:pt x="883" y="1364"/>
                            <a:pt x="883" y="1364"/>
                            <a:pt x="883" y="1364"/>
                          </a:cubicBezTo>
                          <a:cubicBezTo>
                            <a:pt x="883" y="1364"/>
                            <a:pt x="883" y="1364"/>
                            <a:pt x="883" y="1364"/>
                          </a:cubicBezTo>
                          <a:cubicBezTo>
                            <a:pt x="883" y="1364"/>
                            <a:pt x="883" y="1364"/>
                            <a:pt x="884" y="1364"/>
                          </a:cubicBezTo>
                          <a:cubicBezTo>
                            <a:pt x="884" y="1364"/>
                            <a:pt x="884" y="1364"/>
                            <a:pt x="884" y="1365"/>
                          </a:cubicBezTo>
                          <a:cubicBezTo>
                            <a:pt x="884" y="1365"/>
                            <a:pt x="884" y="1365"/>
                            <a:pt x="884" y="1365"/>
                          </a:cubicBezTo>
                          <a:cubicBezTo>
                            <a:pt x="884" y="1365"/>
                            <a:pt x="884" y="1365"/>
                            <a:pt x="885" y="1365"/>
                          </a:cubicBezTo>
                          <a:cubicBezTo>
                            <a:pt x="885" y="1365"/>
                            <a:pt x="885" y="1365"/>
                            <a:pt x="885" y="1365"/>
                          </a:cubicBezTo>
                          <a:cubicBezTo>
                            <a:pt x="885" y="1365"/>
                            <a:pt x="885" y="1365"/>
                            <a:pt x="885" y="1365"/>
                          </a:cubicBezTo>
                          <a:cubicBezTo>
                            <a:pt x="885" y="1365"/>
                            <a:pt x="886" y="1365"/>
                            <a:pt x="886" y="1365"/>
                          </a:cubicBezTo>
                          <a:cubicBezTo>
                            <a:pt x="886" y="1365"/>
                            <a:pt x="886" y="1365"/>
                            <a:pt x="886" y="1365"/>
                          </a:cubicBezTo>
                          <a:cubicBezTo>
                            <a:pt x="886" y="1365"/>
                            <a:pt x="886" y="1365"/>
                            <a:pt x="886" y="1365"/>
                          </a:cubicBezTo>
                          <a:cubicBezTo>
                            <a:pt x="887" y="1365"/>
                            <a:pt x="887" y="1365"/>
                            <a:pt x="887" y="1365"/>
                          </a:cubicBezTo>
                          <a:cubicBezTo>
                            <a:pt x="887" y="1365"/>
                            <a:pt x="887" y="1366"/>
                            <a:pt x="887" y="1366"/>
                          </a:cubicBezTo>
                          <a:cubicBezTo>
                            <a:pt x="887" y="1366"/>
                            <a:pt x="887" y="1366"/>
                            <a:pt x="888" y="1366"/>
                          </a:cubicBezTo>
                          <a:cubicBezTo>
                            <a:pt x="888" y="1366"/>
                            <a:pt x="888" y="1367"/>
                            <a:pt x="888" y="1367"/>
                          </a:cubicBezTo>
                          <a:cubicBezTo>
                            <a:pt x="888" y="1367"/>
                            <a:pt x="888" y="1366"/>
                            <a:pt x="888" y="1366"/>
                          </a:cubicBezTo>
                          <a:cubicBezTo>
                            <a:pt x="888" y="1366"/>
                            <a:pt x="889" y="1366"/>
                            <a:pt x="889" y="1367"/>
                          </a:cubicBezTo>
                          <a:cubicBezTo>
                            <a:pt x="889" y="1367"/>
                            <a:pt x="889" y="1367"/>
                            <a:pt x="889" y="1367"/>
                          </a:cubicBezTo>
                          <a:cubicBezTo>
                            <a:pt x="889" y="1367"/>
                            <a:pt x="889" y="1367"/>
                            <a:pt x="889" y="1367"/>
                          </a:cubicBezTo>
                          <a:cubicBezTo>
                            <a:pt x="890" y="1367"/>
                            <a:pt x="890" y="1367"/>
                            <a:pt x="890" y="1367"/>
                          </a:cubicBezTo>
                          <a:cubicBezTo>
                            <a:pt x="890" y="1367"/>
                            <a:pt x="890" y="1368"/>
                            <a:pt x="890" y="1368"/>
                          </a:cubicBezTo>
                          <a:cubicBezTo>
                            <a:pt x="890" y="1368"/>
                            <a:pt x="890" y="1368"/>
                            <a:pt x="890" y="1368"/>
                          </a:cubicBezTo>
                          <a:cubicBezTo>
                            <a:pt x="891" y="1368"/>
                            <a:pt x="891" y="1368"/>
                            <a:pt x="891" y="1368"/>
                          </a:cubicBezTo>
                          <a:cubicBezTo>
                            <a:pt x="891" y="1367"/>
                            <a:pt x="891" y="1367"/>
                            <a:pt x="891" y="1367"/>
                          </a:cubicBezTo>
                          <a:cubicBezTo>
                            <a:pt x="891" y="1368"/>
                            <a:pt x="891" y="1368"/>
                            <a:pt x="892" y="1368"/>
                          </a:cubicBezTo>
                          <a:cubicBezTo>
                            <a:pt x="892" y="1368"/>
                            <a:pt x="892" y="1368"/>
                            <a:pt x="892" y="1368"/>
                          </a:cubicBezTo>
                          <a:cubicBezTo>
                            <a:pt x="892" y="1368"/>
                            <a:pt x="892" y="1368"/>
                            <a:pt x="892" y="1368"/>
                          </a:cubicBezTo>
                          <a:cubicBezTo>
                            <a:pt x="892" y="1368"/>
                            <a:pt x="893" y="1368"/>
                            <a:pt x="893" y="1368"/>
                          </a:cubicBezTo>
                          <a:cubicBezTo>
                            <a:pt x="893" y="1368"/>
                            <a:pt x="893" y="1369"/>
                            <a:pt x="893" y="1369"/>
                          </a:cubicBezTo>
                          <a:cubicBezTo>
                            <a:pt x="893" y="1369"/>
                            <a:pt x="893" y="1369"/>
                            <a:pt x="893" y="1369"/>
                          </a:cubicBezTo>
                          <a:cubicBezTo>
                            <a:pt x="894" y="1369"/>
                            <a:pt x="894" y="1368"/>
                            <a:pt x="894" y="1369"/>
                          </a:cubicBezTo>
                          <a:cubicBezTo>
                            <a:pt x="894" y="1369"/>
                            <a:pt x="894" y="1369"/>
                            <a:pt x="894" y="1369"/>
                          </a:cubicBezTo>
                          <a:cubicBezTo>
                            <a:pt x="894" y="1369"/>
                            <a:pt x="894" y="1369"/>
                            <a:pt x="895" y="1369"/>
                          </a:cubicBezTo>
                          <a:cubicBezTo>
                            <a:pt x="895" y="1370"/>
                            <a:pt x="895" y="1370"/>
                            <a:pt x="895" y="1370"/>
                          </a:cubicBezTo>
                          <a:cubicBezTo>
                            <a:pt x="895" y="1370"/>
                            <a:pt x="895" y="1370"/>
                            <a:pt x="895" y="1370"/>
                          </a:cubicBezTo>
                          <a:cubicBezTo>
                            <a:pt x="895" y="1370"/>
                            <a:pt x="896" y="1370"/>
                            <a:pt x="896" y="1370"/>
                          </a:cubicBezTo>
                          <a:cubicBezTo>
                            <a:pt x="896" y="1370"/>
                            <a:pt x="896" y="1370"/>
                            <a:pt x="896" y="1370"/>
                          </a:cubicBezTo>
                          <a:cubicBezTo>
                            <a:pt x="896" y="1370"/>
                            <a:pt x="896" y="1370"/>
                            <a:pt x="896" y="1370"/>
                          </a:cubicBezTo>
                          <a:cubicBezTo>
                            <a:pt x="896" y="1370"/>
                            <a:pt x="897" y="1371"/>
                            <a:pt x="897" y="1371"/>
                          </a:cubicBezTo>
                          <a:cubicBezTo>
                            <a:pt x="897" y="1371"/>
                            <a:pt x="897" y="1370"/>
                            <a:pt x="897" y="1370"/>
                          </a:cubicBezTo>
                          <a:cubicBezTo>
                            <a:pt x="897" y="1370"/>
                            <a:pt x="897" y="1371"/>
                            <a:pt x="897" y="1371"/>
                          </a:cubicBezTo>
                          <a:cubicBezTo>
                            <a:pt x="898" y="1371"/>
                            <a:pt x="898" y="1371"/>
                            <a:pt x="898" y="1371"/>
                          </a:cubicBezTo>
                          <a:cubicBezTo>
                            <a:pt x="898" y="1371"/>
                            <a:pt x="898" y="1371"/>
                            <a:pt x="898" y="1371"/>
                          </a:cubicBezTo>
                          <a:cubicBezTo>
                            <a:pt x="898" y="1371"/>
                            <a:pt x="898" y="1371"/>
                            <a:pt x="899" y="1371"/>
                          </a:cubicBezTo>
                          <a:cubicBezTo>
                            <a:pt x="899" y="1371"/>
                            <a:pt x="899" y="1371"/>
                            <a:pt x="899" y="1371"/>
                          </a:cubicBezTo>
                          <a:cubicBezTo>
                            <a:pt x="899" y="1371"/>
                            <a:pt x="899" y="1371"/>
                            <a:pt x="899" y="1371"/>
                          </a:cubicBezTo>
                          <a:cubicBezTo>
                            <a:pt x="899" y="1371"/>
                            <a:pt x="900" y="1372"/>
                            <a:pt x="900" y="1372"/>
                          </a:cubicBezTo>
                          <a:cubicBezTo>
                            <a:pt x="900" y="1372"/>
                            <a:pt x="900" y="1372"/>
                            <a:pt x="900" y="1372"/>
                          </a:cubicBezTo>
                          <a:cubicBezTo>
                            <a:pt x="900" y="1372"/>
                            <a:pt x="900" y="1371"/>
                            <a:pt x="900" y="1371"/>
                          </a:cubicBezTo>
                          <a:cubicBezTo>
                            <a:pt x="901" y="1371"/>
                            <a:pt x="901" y="1372"/>
                            <a:pt x="901" y="1372"/>
                          </a:cubicBezTo>
                          <a:cubicBezTo>
                            <a:pt x="901" y="1372"/>
                            <a:pt x="901" y="1372"/>
                            <a:pt x="901" y="1373"/>
                          </a:cubicBezTo>
                          <a:cubicBezTo>
                            <a:pt x="901" y="1373"/>
                            <a:pt x="901" y="1373"/>
                            <a:pt x="902" y="1373"/>
                          </a:cubicBezTo>
                          <a:cubicBezTo>
                            <a:pt x="902" y="1373"/>
                            <a:pt x="902" y="1373"/>
                            <a:pt x="902" y="1373"/>
                          </a:cubicBezTo>
                          <a:cubicBezTo>
                            <a:pt x="902" y="1373"/>
                            <a:pt x="902" y="1373"/>
                            <a:pt x="902" y="1373"/>
                          </a:cubicBezTo>
                          <a:cubicBezTo>
                            <a:pt x="902" y="1373"/>
                            <a:pt x="903" y="1373"/>
                            <a:pt x="903" y="1373"/>
                          </a:cubicBezTo>
                          <a:cubicBezTo>
                            <a:pt x="903" y="1373"/>
                            <a:pt x="903" y="1373"/>
                            <a:pt x="903" y="1373"/>
                          </a:cubicBezTo>
                          <a:cubicBezTo>
                            <a:pt x="903" y="1373"/>
                            <a:pt x="903" y="1373"/>
                            <a:pt x="903" y="1373"/>
                          </a:cubicBezTo>
                          <a:cubicBezTo>
                            <a:pt x="903" y="1373"/>
                            <a:pt x="904" y="1373"/>
                            <a:pt x="904" y="1373"/>
                          </a:cubicBezTo>
                          <a:cubicBezTo>
                            <a:pt x="904" y="1373"/>
                            <a:pt x="904" y="1373"/>
                            <a:pt x="904" y="1373"/>
                          </a:cubicBezTo>
                          <a:cubicBezTo>
                            <a:pt x="904" y="1373"/>
                            <a:pt x="904" y="1374"/>
                            <a:pt x="904" y="1374"/>
                          </a:cubicBezTo>
                          <a:cubicBezTo>
                            <a:pt x="905" y="1374"/>
                            <a:pt x="905" y="1374"/>
                            <a:pt x="905" y="1374"/>
                          </a:cubicBezTo>
                          <a:cubicBezTo>
                            <a:pt x="905" y="1374"/>
                            <a:pt x="905" y="1374"/>
                            <a:pt x="905" y="1374"/>
                          </a:cubicBezTo>
                          <a:cubicBezTo>
                            <a:pt x="905" y="1374"/>
                            <a:pt x="905" y="1374"/>
                            <a:pt x="906" y="1374"/>
                          </a:cubicBezTo>
                          <a:cubicBezTo>
                            <a:pt x="906" y="1375"/>
                            <a:pt x="906" y="1375"/>
                            <a:pt x="906" y="1375"/>
                          </a:cubicBezTo>
                          <a:cubicBezTo>
                            <a:pt x="906" y="1375"/>
                            <a:pt x="906" y="1375"/>
                            <a:pt x="906" y="1375"/>
                          </a:cubicBezTo>
                          <a:cubicBezTo>
                            <a:pt x="906" y="1375"/>
                            <a:pt x="907" y="1375"/>
                            <a:pt x="907" y="1375"/>
                          </a:cubicBezTo>
                          <a:cubicBezTo>
                            <a:pt x="907" y="1375"/>
                            <a:pt x="907" y="1375"/>
                            <a:pt x="907" y="1375"/>
                          </a:cubicBezTo>
                          <a:cubicBezTo>
                            <a:pt x="907" y="1375"/>
                            <a:pt x="907" y="1375"/>
                            <a:pt x="907" y="1375"/>
                          </a:cubicBezTo>
                          <a:cubicBezTo>
                            <a:pt x="908" y="1376"/>
                            <a:pt x="908" y="1376"/>
                            <a:pt x="908" y="1376"/>
                          </a:cubicBezTo>
                          <a:cubicBezTo>
                            <a:pt x="908" y="1375"/>
                            <a:pt x="908" y="1375"/>
                            <a:pt x="908" y="1375"/>
                          </a:cubicBezTo>
                          <a:cubicBezTo>
                            <a:pt x="908" y="1375"/>
                            <a:pt x="908" y="1376"/>
                            <a:pt x="909" y="1376"/>
                          </a:cubicBezTo>
                          <a:cubicBezTo>
                            <a:pt x="909" y="1376"/>
                            <a:pt x="909" y="1376"/>
                            <a:pt x="909" y="1376"/>
                          </a:cubicBezTo>
                          <a:cubicBezTo>
                            <a:pt x="909" y="1376"/>
                            <a:pt x="909" y="1376"/>
                            <a:pt x="909" y="1376"/>
                          </a:cubicBezTo>
                          <a:cubicBezTo>
                            <a:pt x="909" y="1376"/>
                            <a:pt x="909" y="1376"/>
                            <a:pt x="910" y="1376"/>
                          </a:cubicBezTo>
                          <a:cubicBezTo>
                            <a:pt x="910" y="1376"/>
                            <a:pt x="910" y="1376"/>
                            <a:pt x="910" y="1376"/>
                          </a:cubicBezTo>
                          <a:cubicBezTo>
                            <a:pt x="910" y="1377"/>
                            <a:pt x="910" y="1377"/>
                            <a:pt x="910" y="1377"/>
                          </a:cubicBezTo>
                          <a:cubicBezTo>
                            <a:pt x="910" y="1377"/>
                            <a:pt x="911" y="1377"/>
                            <a:pt x="911" y="1377"/>
                          </a:cubicBezTo>
                          <a:cubicBezTo>
                            <a:pt x="911" y="1377"/>
                            <a:pt x="911" y="1377"/>
                            <a:pt x="911" y="1377"/>
                          </a:cubicBezTo>
                          <a:cubicBezTo>
                            <a:pt x="911" y="1377"/>
                            <a:pt x="911" y="1377"/>
                            <a:pt x="911" y="1377"/>
                          </a:cubicBezTo>
                          <a:cubicBezTo>
                            <a:pt x="912" y="1377"/>
                            <a:pt x="912" y="1377"/>
                            <a:pt x="912" y="1377"/>
                          </a:cubicBezTo>
                          <a:cubicBezTo>
                            <a:pt x="912" y="1377"/>
                            <a:pt x="912" y="1378"/>
                            <a:pt x="912" y="1378"/>
                          </a:cubicBezTo>
                          <a:cubicBezTo>
                            <a:pt x="912" y="1378"/>
                            <a:pt x="912" y="1378"/>
                            <a:pt x="913" y="1378"/>
                          </a:cubicBezTo>
                          <a:cubicBezTo>
                            <a:pt x="913" y="1378"/>
                            <a:pt x="913" y="1378"/>
                            <a:pt x="913" y="1378"/>
                          </a:cubicBezTo>
                          <a:cubicBezTo>
                            <a:pt x="913" y="1378"/>
                            <a:pt x="913" y="1378"/>
                            <a:pt x="913" y="1378"/>
                          </a:cubicBezTo>
                          <a:cubicBezTo>
                            <a:pt x="913" y="1378"/>
                            <a:pt x="914" y="1378"/>
                            <a:pt x="914" y="1378"/>
                          </a:cubicBezTo>
                          <a:cubicBezTo>
                            <a:pt x="914" y="1378"/>
                            <a:pt x="914" y="1378"/>
                            <a:pt x="914" y="1379"/>
                          </a:cubicBezTo>
                          <a:cubicBezTo>
                            <a:pt x="914" y="1379"/>
                            <a:pt x="914" y="1379"/>
                            <a:pt x="914" y="1379"/>
                          </a:cubicBezTo>
                          <a:cubicBezTo>
                            <a:pt x="915" y="1379"/>
                            <a:pt x="915" y="1379"/>
                            <a:pt x="915" y="1379"/>
                          </a:cubicBezTo>
                          <a:cubicBezTo>
                            <a:pt x="915" y="1379"/>
                            <a:pt x="915" y="1379"/>
                            <a:pt x="915" y="1379"/>
                          </a:cubicBezTo>
                          <a:cubicBezTo>
                            <a:pt x="915" y="1379"/>
                            <a:pt x="915" y="1379"/>
                            <a:pt x="915" y="1379"/>
                          </a:cubicBezTo>
                          <a:cubicBezTo>
                            <a:pt x="916" y="1379"/>
                            <a:pt x="916" y="1380"/>
                            <a:pt x="916" y="1380"/>
                          </a:cubicBezTo>
                          <a:cubicBezTo>
                            <a:pt x="916" y="1380"/>
                            <a:pt x="916" y="1379"/>
                            <a:pt x="916" y="1379"/>
                          </a:cubicBezTo>
                          <a:cubicBezTo>
                            <a:pt x="916" y="1379"/>
                            <a:pt x="916" y="1380"/>
                            <a:pt x="917" y="1380"/>
                          </a:cubicBezTo>
                          <a:cubicBezTo>
                            <a:pt x="917" y="1380"/>
                            <a:pt x="917" y="1380"/>
                            <a:pt x="917" y="1380"/>
                          </a:cubicBezTo>
                          <a:cubicBezTo>
                            <a:pt x="917" y="1380"/>
                            <a:pt x="917" y="1380"/>
                            <a:pt x="917" y="1380"/>
                          </a:cubicBezTo>
                          <a:cubicBezTo>
                            <a:pt x="917" y="1380"/>
                            <a:pt x="918" y="1380"/>
                            <a:pt x="918" y="1380"/>
                          </a:cubicBezTo>
                          <a:cubicBezTo>
                            <a:pt x="918" y="1380"/>
                            <a:pt x="918" y="1380"/>
                            <a:pt x="918" y="1381"/>
                          </a:cubicBezTo>
                          <a:cubicBezTo>
                            <a:pt x="918" y="1381"/>
                            <a:pt x="918" y="1381"/>
                            <a:pt x="918" y="1381"/>
                          </a:cubicBezTo>
                          <a:cubicBezTo>
                            <a:pt x="919" y="1381"/>
                            <a:pt x="919" y="1381"/>
                            <a:pt x="919" y="1381"/>
                          </a:cubicBezTo>
                          <a:cubicBezTo>
                            <a:pt x="919" y="1381"/>
                            <a:pt x="919" y="1381"/>
                            <a:pt x="919" y="1381"/>
                          </a:cubicBezTo>
                          <a:cubicBezTo>
                            <a:pt x="919" y="1381"/>
                            <a:pt x="919" y="1381"/>
                            <a:pt x="920" y="1381"/>
                          </a:cubicBezTo>
                          <a:cubicBezTo>
                            <a:pt x="920" y="1381"/>
                            <a:pt x="920" y="1381"/>
                            <a:pt x="920" y="1381"/>
                          </a:cubicBezTo>
                          <a:cubicBezTo>
                            <a:pt x="920" y="1382"/>
                            <a:pt x="920" y="1382"/>
                            <a:pt x="920" y="1382"/>
                          </a:cubicBezTo>
                          <a:cubicBezTo>
                            <a:pt x="920" y="1382"/>
                            <a:pt x="921" y="1382"/>
                            <a:pt x="921" y="1382"/>
                          </a:cubicBezTo>
                          <a:cubicBezTo>
                            <a:pt x="921" y="1382"/>
                            <a:pt x="921" y="1382"/>
                            <a:pt x="921" y="1382"/>
                          </a:cubicBezTo>
                          <a:cubicBezTo>
                            <a:pt x="921" y="1383"/>
                            <a:pt x="921" y="1383"/>
                            <a:pt x="921" y="1383"/>
                          </a:cubicBezTo>
                          <a:cubicBezTo>
                            <a:pt x="921" y="1383"/>
                            <a:pt x="922" y="1383"/>
                            <a:pt x="922" y="1383"/>
                          </a:cubicBezTo>
                          <a:cubicBezTo>
                            <a:pt x="922" y="1383"/>
                            <a:pt x="922" y="1383"/>
                            <a:pt x="922" y="1383"/>
                          </a:cubicBezTo>
                          <a:cubicBezTo>
                            <a:pt x="922" y="1383"/>
                            <a:pt x="922" y="1383"/>
                            <a:pt x="922" y="1383"/>
                          </a:cubicBezTo>
                          <a:cubicBezTo>
                            <a:pt x="923" y="1383"/>
                            <a:pt x="923" y="1383"/>
                            <a:pt x="923" y="1383"/>
                          </a:cubicBezTo>
                          <a:cubicBezTo>
                            <a:pt x="923" y="1383"/>
                            <a:pt x="923" y="1383"/>
                            <a:pt x="923" y="1383"/>
                          </a:cubicBezTo>
                          <a:cubicBezTo>
                            <a:pt x="923" y="1383"/>
                            <a:pt x="923" y="1384"/>
                            <a:pt x="924" y="1384"/>
                          </a:cubicBezTo>
                          <a:cubicBezTo>
                            <a:pt x="924" y="1384"/>
                            <a:pt x="924" y="1384"/>
                            <a:pt x="924" y="1384"/>
                          </a:cubicBezTo>
                          <a:cubicBezTo>
                            <a:pt x="924" y="1384"/>
                            <a:pt x="924" y="1384"/>
                            <a:pt x="924" y="1384"/>
                          </a:cubicBezTo>
                          <a:cubicBezTo>
                            <a:pt x="924" y="1384"/>
                            <a:pt x="925" y="1384"/>
                            <a:pt x="925" y="1384"/>
                          </a:cubicBezTo>
                          <a:cubicBezTo>
                            <a:pt x="925" y="1384"/>
                            <a:pt x="925" y="1384"/>
                            <a:pt x="925" y="1384"/>
                          </a:cubicBezTo>
                          <a:cubicBezTo>
                            <a:pt x="925" y="1384"/>
                            <a:pt x="925" y="1384"/>
                            <a:pt x="925" y="1384"/>
                          </a:cubicBezTo>
                          <a:cubicBezTo>
                            <a:pt x="926" y="1385"/>
                            <a:pt x="926" y="1385"/>
                            <a:pt x="926" y="1385"/>
                          </a:cubicBezTo>
                          <a:cubicBezTo>
                            <a:pt x="926" y="1385"/>
                            <a:pt x="926" y="1385"/>
                            <a:pt x="926" y="1385"/>
                          </a:cubicBezTo>
                          <a:cubicBezTo>
                            <a:pt x="926" y="1385"/>
                            <a:pt x="926" y="1385"/>
                            <a:pt x="927" y="1385"/>
                          </a:cubicBezTo>
                          <a:cubicBezTo>
                            <a:pt x="927" y="1385"/>
                            <a:pt x="927" y="1386"/>
                            <a:pt x="927" y="1386"/>
                          </a:cubicBezTo>
                          <a:cubicBezTo>
                            <a:pt x="927" y="1386"/>
                            <a:pt x="927" y="1385"/>
                            <a:pt x="927" y="1385"/>
                          </a:cubicBezTo>
                          <a:cubicBezTo>
                            <a:pt x="927" y="1385"/>
                            <a:pt x="928" y="1385"/>
                            <a:pt x="928" y="1386"/>
                          </a:cubicBezTo>
                          <a:cubicBezTo>
                            <a:pt x="928" y="1386"/>
                            <a:pt x="928" y="1386"/>
                            <a:pt x="928" y="1386"/>
                          </a:cubicBezTo>
                          <a:cubicBezTo>
                            <a:pt x="928" y="1386"/>
                            <a:pt x="928" y="1386"/>
                            <a:pt x="928" y="1386"/>
                          </a:cubicBezTo>
                          <a:cubicBezTo>
                            <a:pt x="928" y="1386"/>
                            <a:pt x="929" y="1386"/>
                            <a:pt x="929" y="1386"/>
                          </a:cubicBezTo>
                          <a:cubicBezTo>
                            <a:pt x="929" y="1386"/>
                            <a:pt x="929" y="1387"/>
                            <a:pt x="929" y="1387"/>
                          </a:cubicBezTo>
                          <a:cubicBezTo>
                            <a:pt x="929" y="1387"/>
                            <a:pt x="929" y="1387"/>
                            <a:pt x="929" y="1387"/>
                          </a:cubicBezTo>
                          <a:cubicBezTo>
                            <a:pt x="930" y="1387"/>
                            <a:pt x="930" y="1387"/>
                            <a:pt x="930" y="1387"/>
                          </a:cubicBezTo>
                          <a:cubicBezTo>
                            <a:pt x="930" y="1387"/>
                            <a:pt x="930" y="1387"/>
                            <a:pt x="930" y="1387"/>
                          </a:cubicBezTo>
                          <a:cubicBezTo>
                            <a:pt x="930" y="1388"/>
                            <a:pt x="930" y="1388"/>
                            <a:pt x="931" y="1388"/>
                          </a:cubicBezTo>
                          <a:cubicBezTo>
                            <a:pt x="931" y="1388"/>
                            <a:pt x="931" y="1388"/>
                            <a:pt x="931" y="1388"/>
                          </a:cubicBezTo>
                          <a:cubicBezTo>
                            <a:pt x="931" y="1388"/>
                            <a:pt x="931" y="1388"/>
                            <a:pt x="931" y="1388"/>
                          </a:cubicBezTo>
                          <a:cubicBezTo>
                            <a:pt x="931" y="1388"/>
                            <a:pt x="932" y="1388"/>
                            <a:pt x="932" y="1388"/>
                          </a:cubicBezTo>
                          <a:cubicBezTo>
                            <a:pt x="932" y="1388"/>
                            <a:pt x="932" y="1388"/>
                            <a:pt x="932" y="1388"/>
                          </a:cubicBezTo>
                          <a:cubicBezTo>
                            <a:pt x="932" y="1388"/>
                            <a:pt x="932" y="1388"/>
                            <a:pt x="932" y="1388"/>
                          </a:cubicBezTo>
                          <a:cubicBezTo>
                            <a:pt x="933" y="1388"/>
                            <a:pt x="933" y="1388"/>
                            <a:pt x="933" y="1388"/>
                          </a:cubicBezTo>
                          <a:cubicBezTo>
                            <a:pt x="933" y="1388"/>
                            <a:pt x="933" y="1388"/>
                            <a:pt x="933" y="1389"/>
                          </a:cubicBezTo>
                          <a:cubicBezTo>
                            <a:pt x="933" y="1389"/>
                            <a:pt x="933" y="1389"/>
                            <a:pt x="934" y="1389"/>
                          </a:cubicBezTo>
                          <a:cubicBezTo>
                            <a:pt x="934" y="1389"/>
                            <a:pt x="934" y="1389"/>
                            <a:pt x="934" y="1389"/>
                          </a:cubicBezTo>
                          <a:cubicBezTo>
                            <a:pt x="934" y="1389"/>
                            <a:pt x="934" y="1389"/>
                            <a:pt x="934" y="1389"/>
                          </a:cubicBezTo>
                          <a:cubicBezTo>
                            <a:pt x="934" y="1389"/>
                            <a:pt x="934" y="1389"/>
                            <a:pt x="935" y="1389"/>
                          </a:cubicBezTo>
                          <a:cubicBezTo>
                            <a:pt x="935" y="1389"/>
                            <a:pt x="935" y="1389"/>
                            <a:pt x="935" y="1389"/>
                          </a:cubicBezTo>
                          <a:cubicBezTo>
                            <a:pt x="935" y="1389"/>
                            <a:pt x="935" y="1390"/>
                            <a:pt x="935" y="1390"/>
                          </a:cubicBezTo>
                          <a:cubicBezTo>
                            <a:pt x="935" y="1390"/>
                            <a:pt x="936" y="1390"/>
                            <a:pt x="936" y="1390"/>
                          </a:cubicBezTo>
                          <a:cubicBezTo>
                            <a:pt x="936" y="1390"/>
                            <a:pt x="936" y="1390"/>
                            <a:pt x="936" y="1390"/>
                          </a:cubicBezTo>
                          <a:cubicBezTo>
                            <a:pt x="936" y="1391"/>
                            <a:pt x="936" y="1391"/>
                            <a:pt x="936" y="1391"/>
                          </a:cubicBezTo>
                          <a:cubicBezTo>
                            <a:pt x="937" y="1391"/>
                            <a:pt x="937" y="1391"/>
                            <a:pt x="937" y="1391"/>
                          </a:cubicBezTo>
                          <a:cubicBezTo>
                            <a:pt x="937" y="1391"/>
                            <a:pt x="937" y="1391"/>
                            <a:pt x="937" y="1391"/>
                          </a:cubicBezTo>
                          <a:cubicBezTo>
                            <a:pt x="937" y="1391"/>
                            <a:pt x="937" y="1391"/>
                            <a:pt x="938" y="1391"/>
                          </a:cubicBezTo>
                          <a:cubicBezTo>
                            <a:pt x="938" y="1391"/>
                            <a:pt x="938" y="1391"/>
                            <a:pt x="938" y="1391"/>
                          </a:cubicBezTo>
                          <a:cubicBezTo>
                            <a:pt x="938" y="1392"/>
                            <a:pt x="938" y="1391"/>
                            <a:pt x="938" y="1392"/>
                          </a:cubicBezTo>
                          <a:cubicBezTo>
                            <a:pt x="938" y="1392"/>
                            <a:pt x="939" y="1392"/>
                            <a:pt x="939" y="1392"/>
                          </a:cubicBezTo>
                          <a:cubicBezTo>
                            <a:pt x="939" y="1392"/>
                            <a:pt x="939" y="1392"/>
                            <a:pt x="939" y="1392"/>
                          </a:cubicBezTo>
                          <a:cubicBezTo>
                            <a:pt x="939" y="1392"/>
                            <a:pt x="939" y="1392"/>
                            <a:pt x="939" y="1392"/>
                          </a:cubicBezTo>
                          <a:cubicBezTo>
                            <a:pt x="940" y="1392"/>
                            <a:pt x="940" y="1393"/>
                            <a:pt x="940" y="1393"/>
                          </a:cubicBezTo>
                          <a:cubicBezTo>
                            <a:pt x="940" y="1393"/>
                            <a:pt x="940" y="1393"/>
                            <a:pt x="940" y="1393"/>
                          </a:cubicBezTo>
                          <a:cubicBezTo>
                            <a:pt x="940" y="1393"/>
                            <a:pt x="940" y="1393"/>
                            <a:pt x="940" y="1393"/>
                          </a:cubicBezTo>
                          <a:cubicBezTo>
                            <a:pt x="941" y="1393"/>
                            <a:pt x="941" y="1393"/>
                            <a:pt x="941" y="1393"/>
                          </a:cubicBezTo>
                          <a:cubicBezTo>
                            <a:pt x="941" y="1393"/>
                            <a:pt x="941" y="1393"/>
                            <a:pt x="941" y="1393"/>
                          </a:cubicBezTo>
                          <a:cubicBezTo>
                            <a:pt x="941" y="1393"/>
                            <a:pt x="941" y="1393"/>
                            <a:pt x="942" y="1393"/>
                          </a:cubicBezTo>
                          <a:cubicBezTo>
                            <a:pt x="942" y="1393"/>
                            <a:pt x="942" y="1394"/>
                            <a:pt x="942" y="1394"/>
                          </a:cubicBezTo>
                          <a:cubicBezTo>
                            <a:pt x="942" y="1394"/>
                            <a:pt x="942" y="1394"/>
                            <a:pt x="942" y="1394"/>
                          </a:cubicBezTo>
                          <a:cubicBezTo>
                            <a:pt x="942" y="1394"/>
                            <a:pt x="943" y="1394"/>
                            <a:pt x="943" y="1394"/>
                          </a:cubicBezTo>
                          <a:cubicBezTo>
                            <a:pt x="943" y="1394"/>
                            <a:pt x="943" y="1394"/>
                            <a:pt x="943" y="1394"/>
                          </a:cubicBezTo>
                          <a:cubicBezTo>
                            <a:pt x="943" y="1394"/>
                            <a:pt x="943" y="1394"/>
                            <a:pt x="943" y="1394"/>
                          </a:cubicBezTo>
                          <a:cubicBezTo>
                            <a:pt x="944" y="1394"/>
                            <a:pt x="944" y="1394"/>
                            <a:pt x="944" y="1394"/>
                          </a:cubicBezTo>
                          <a:cubicBezTo>
                            <a:pt x="944" y="1394"/>
                            <a:pt x="944" y="1394"/>
                            <a:pt x="944" y="1394"/>
                          </a:cubicBezTo>
                          <a:cubicBezTo>
                            <a:pt x="944" y="1394"/>
                            <a:pt x="944" y="1395"/>
                            <a:pt x="945" y="1395"/>
                          </a:cubicBezTo>
                          <a:cubicBezTo>
                            <a:pt x="945" y="1395"/>
                            <a:pt x="945" y="1395"/>
                            <a:pt x="945" y="1395"/>
                          </a:cubicBezTo>
                          <a:cubicBezTo>
                            <a:pt x="945" y="1395"/>
                            <a:pt x="945" y="1395"/>
                            <a:pt x="945" y="1395"/>
                          </a:cubicBezTo>
                          <a:cubicBezTo>
                            <a:pt x="945" y="1395"/>
                            <a:pt x="946" y="1395"/>
                            <a:pt x="946" y="1395"/>
                          </a:cubicBezTo>
                          <a:cubicBezTo>
                            <a:pt x="946" y="1395"/>
                            <a:pt x="946" y="1396"/>
                            <a:pt x="946" y="1396"/>
                          </a:cubicBezTo>
                          <a:cubicBezTo>
                            <a:pt x="946" y="1396"/>
                            <a:pt x="946" y="1396"/>
                            <a:pt x="946" y="1396"/>
                          </a:cubicBezTo>
                          <a:cubicBezTo>
                            <a:pt x="946" y="1396"/>
                            <a:pt x="947" y="1396"/>
                            <a:pt x="947" y="1396"/>
                          </a:cubicBezTo>
                          <a:cubicBezTo>
                            <a:pt x="947" y="1396"/>
                            <a:pt x="947" y="1396"/>
                            <a:pt x="947" y="1396"/>
                          </a:cubicBezTo>
                          <a:cubicBezTo>
                            <a:pt x="947" y="1396"/>
                            <a:pt x="947" y="1396"/>
                            <a:pt x="947" y="1396"/>
                          </a:cubicBezTo>
                          <a:cubicBezTo>
                            <a:pt x="948" y="1396"/>
                            <a:pt x="948" y="1396"/>
                            <a:pt x="948" y="1396"/>
                          </a:cubicBezTo>
                          <a:cubicBezTo>
                            <a:pt x="948" y="1397"/>
                            <a:pt x="948" y="1397"/>
                            <a:pt x="948" y="1397"/>
                          </a:cubicBezTo>
                          <a:cubicBezTo>
                            <a:pt x="948" y="1397"/>
                            <a:pt x="948" y="1397"/>
                            <a:pt x="949" y="1397"/>
                          </a:cubicBezTo>
                          <a:cubicBezTo>
                            <a:pt x="949" y="1397"/>
                            <a:pt x="949" y="1397"/>
                            <a:pt x="949" y="1397"/>
                          </a:cubicBezTo>
                          <a:cubicBezTo>
                            <a:pt x="949" y="1397"/>
                            <a:pt x="949" y="1397"/>
                            <a:pt x="949" y="1397"/>
                          </a:cubicBezTo>
                          <a:cubicBezTo>
                            <a:pt x="949" y="1397"/>
                            <a:pt x="950" y="1397"/>
                            <a:pt x="950" y="1397"/>
                          </a:cubicBezTo>
                          <a:cubicBezTo>
                            <a:pt x="950" y="1398"/>
                            <a:pt x="950" y="1398"/>
                            <a:pt x="950" y="1398"/>
                          </a:cubicBezTo>
                          <a:cubicBezTo>
                            <a:pt x="950" y="1398"/>
                            <a:pt x="950" y="1398"/>
                            <a:pt x="950" y="1398"/>
                          </a:cubicBezTo>
                          <a:cubicBezTo>
                            <a:pt x="951" y="1398"/>
                            <a:pt x="951" y="1398"/>
                            <a:pt x="951" y="1398"/>
                          </a:cubicBezTo>
                          <a:cubicBezTo>
                            <a:pt x="951" y="1398"/>
                            <a:pt x="951" y="1398"/>
                            <a:pt x="951" y="1398"/>
                          </a:cubicBezTo>
                          <a:cubicBezTo>
                            <a:pt x="951" y="1398"/>
                            <a:pt x="951" y="1398"/>
                            <a:pt x="952" y="1398"/>
                          </a:cubicBezTo>
                          <a:cubicBezTo>
                            <a:pt x="952" y="1399"/>
                            <a:pt x="952" y="1398"/>
                            <a:pt x="952" y="1399"/>
                          </a:cubicBezTo>
                          <a:cubicBezTo>
                            <a:pt x="952" y="1399"/>
                            <a:pt x="952" y="1399"/>
                            <a:pt x="952" y="1399"/>
                          </a:cubicBezTo>
                          <a:cubicBezTo>
                            <a:pt x="952" y="1399"/>
                            <a:pt x="953" y="1400"/>
                            <a:pt x="953" y="1400"/>
                          </a:cubicBezTo>
                          <a:cubicBezTo>
                            <a:pt x="953" y="1400"/>
                            <a:pt x="953" y="1400"/>
                            <a:pt x="953" y="1400"/>
                          </a:cubicBezTo>
                          <a:cubicBezTo>
                            <a:pt x="953" y="1400"/>
                            <a:pt x="953" y="1400"/>
                            <a:pt x="953" y="1400"/>
                          </a:cubicBezTo>
                          <a:cubicBezTo>
                            <a:pt x="953" y="1400"/>
                            <a:pt x="954" y="1400"/>
                            <a:pt x="954" y="1400"/>
                          </a:cubicBezTo>
                          <a:cubicBezTo>
                            <a:pt x="954" y="1400"/>
                            <a:pt x="954" y="1400"/>
                            <a:pt x="954" y="1400"/>
                          </a:cubicBezTo>
                          <a:cubicBezTo>
                            <a:pt x="954" y="1400"/>
                            <a:pt x="954" y="1400"/>
                            <a:pt x="954" y="1400"/>
                          </a:cubicBezTo>
                          <a:cubicBezTo>
                            <a:pt x="955" y="1400"/>
                            <a:pt x="955" y="1400"/>
                            <a:pt x="955" y="1400"/>
                          </a:cubicBezTo>
                          <a:cubicBezTo>
                            <a:pt x="955" y="1400"/>
                            <a:pt x="955" y="1401"/>
                            <a:pt x="955" y="1401"/>
                          </a:cubicBezTo>
                          <a:cubicBezTo>
                            <a:pt x="955" y="1401"/>
                            <a:pt x="955" y="1401"/>
                            <a:pt x="956" y="1401"/>
                          </a:cubicBezTo>
                          <a:cubicBezTo>
                            <a:pt x="956" y="1401"/>
                            <a:pt x="956" y="1402"/>
                            <a:pt x="956" y="1402"/>
                          </a:cubicBezTo>
                          <a:cubicBezTo>
                            <a:pt x="956" y="1402"/>
                            <a:pt x="956" y="1402"/>
                            <a:pt x="956" y="1402"/>
                          </a:cubicBezTo>
                          <a:cubicBezTo>
                            <a:pt x="956" y="1402"/>
                            <a:pt x="957" y="1402"/>
                            <a:pt x="957" y="1402"/>
                          </a:cubicBezTo>
                          <a:cubicBezTo>
                            <a:pt x="957" y="1402"/>
                            <a:pt x="957" y="1402"/>
                            <a:pt x="957" y="1402"/>
                          </a:cubicBezTo>
                          <a:cubicBezTo>
                            <a:pt x="957" y="1402"/>
                            <a:pt x="957" y="1402"/>
                            <a:pt x="957" y="1402"/>
                          </a:cubicBezTo>
                          <a:cubicBezTo>
                            <a:pt x="958" y="1403"/>
                            <a:pt x="958" y="1403"/>
                            <a:pt x="958" y="1403"/>
                          </a:cubicBezTo>
                          <a:cubicBezTo>
                            <a:pt x="958" y="1403"/>
                            <a:pt x="958" y="1403"/>
                            <a:pt x="958" y="1403"/>
                          </a:cubicBezTo>
                          <a:cubicBezTo>
                            <a:pt x="958" y="1403"/>
                            <a:pt x="958" y="1403"/>
                            <a:pt x="959" y="1403"/>
                          </a:cubicBezTo>
                          <a:cubicBezTo>
                            <a:pt x="959" y="1403"/>
                            <a:pt x="959" y="1403"/>
                            <a:pt x="959" y="1403"/>
                          </a:cubicBezTo>
                          <a:cubicBezTo>
                            <a:pt x="959" y="1403"/>
                            <a:pt x="959" y="1403"/>
                            <a:pt x="959" y="1403"/>
                          </a:cubicBezTo>
                          <a:cubicBezTo>
                            <a:pt x="959" y="1403"/>
                            <a:pt x="959" y="1403"/>
                            <a:pt x="960" y="1403"/>
                          </a:cubicBezTo>
                          <a:cubicBezTo>
                            <a:pt x="960" y="1403"/>
                            <a:pt x="960" y="1403"/>
                            <a:pt x="960" y="1403"/>
                          </a:cubicBezTo>
                          <a:cubicBezTo>
                            <a:pt x="960" y="1404"/>
                            <a:pt x="960" y="1404"/>
                            <a:pt x="960" y="1404"/>
                          </a:cubicBezTo>
                          <a:cubicBezTo>
                            <a:pt x="960" y="1404"/>
                            <a:pt x="961" y="1404"/>
                            <a:pt x="961" y="1404"/>
                          </a:cubicBezTo>
                          <a:cubicBezTo>
                            <a:pt x="961" y="1404"/>
                            <a:pt x="961" y="1404"/>
                            <a:pt x="961" y="1404"/>
                          </a:cubicBezTo>
                          <a:cubicBezTo>
                            <a:pt x="961" y="1404"/>
                            <a:pt x="961" y="1405"/>
                            <a:pt x="961" y="1405"/>
                          </a:cubicBezTo>
                          <a:cubicBezTo>
                            <a:pt x="962" y="1405"/>
                            <a:pt x="962" y="1405"/>
                            <a:pt x="962" y="1405"/>
                          </a:cubicBezTo>
                          <a:cubicBezTo>
                            <a:pt x="962" y="1405"/>
                            <a:pt x="962" y="1405"/>
                            <a:pt x="962" y="1405"/>
                          </a:cubicBezTo>
                          <a:cubicBezTo>
                            <a:pt x="962" y="1405"/>
                            <a:pt x="962" y="1405"/>
                            <a:pt x="963" y="1405"/>
                          </a:cubicBezTo>
                          <a:cubicBezTo>
                            <a:pt x="963" y="1405"/>
                            <a:pt x="963" y="1405"/>
                            <a:pt x="963" y="1405"/>
                          </a:cubicBezTo>
                          <a:cubicBezTo>
                            <a:pt x="963" y="1405"/>
                            <a:pt x="963" y="1406"/>
                            <a:pt x="963" y="1406"/>
                          </a:cubicBezTo>
                          <a:cubicBezTo>
                            <a:pt x="963" y="1406"/>
                            <a:pt x="964" y="1406"/>
                            <a:pt x="964" y="1406"/>
                          </a:cubicBezTo>
                          <a:cubicBezTo>
                            <a:pt x="964" y="1406"/>
                            <a:pt x="964" y="1406"/>
                            <a:pt x="964" y="1406"/>
                          </a:cubicBezTo>
                          <a:cubicBezTo>
                            <a:pt x="964" y="1406"/>
                            <a:pt x="964" y="1406"/>
                            <a:pt x="964" y="1406"/>
                          </a:cubicBezTo>
                          <a:cubicBezTo>
                            <a:pt x="965" y="1406"/>
                            <a:pt x="965" y="1407"/>
                            <a:pt x="965" y="1407"/>
                          </a:cubicBezTo>
                          <a:cubicBezTo>
                            <a:pt x="965" y="1407"/>
                            <a:pt x="965" y="1407"/>
                            <a:pt x="965" y="1407"/>
                          </a:cubicBezTo>
                          <a:cubicBezTo>
                            <a:pt x="965" y="1407"/>
                            <a:pt x="965" y="1407"/>
                            <a:pt x="965" y="1407"/>
                          </a:cubicBezTo>
                          <a:cubicBezTo>
                            <a:pt x="966" y="1407"/>
                            <a:pt x="966" y="1408"/>
                            <a:pt x="966" y="1408"/>
                          </a:cubicBezTo>
                          <a:cubicBezTo>
                            <a:pt x="966" y="1408"/>
                            <a:pt x="966" y="1407"/>
                            <a:pt x="966" y="1407"/>
                          </a:cubicBezTo>
                          <a:cubicBezTo>
                            <a:pt x="966" y="1407"/>
                            <a:pt x="966" y="1408"/>
                            <a:pt x="967" y="1408"/>
                          </a:cubicBezTo>
                          <a:cubicBezTo>
                            <a:pt x="967" y="1408"/>
                            <a:pt x="967" y="1408"/>
                            <a:pt x="967" y="1408"/>
                          </a:cubicBezTo>
                          <a:cubicBezTo>
                            <a:pt x="967" y="1408"/>
                            <a:pt x="967" y="1408"/>
                            <a:pt x="967" y="1408"/>
                          </a:cubicBezTo>
                          <a:cubicBezTo>
                            <a:pt x="967" y="1408"/>
                            <a:pt x="968" y="1409"/>
                            <a:pt x="968" y="1409"/>
                          </a:cubicBezTo>
                          <a:cubicBezTo>
                            <a:pt x="968" y="1409"/>
                            <a:pt x="968" y="1409"/>
                            <a:pt x="968" y="1409"/>
                          </a:cubicBezTo>
                          <a:cubicBezTo>
                            <a:pt x="968" y="1409"/>
                            <a:pt x="968" y="1409"/>
                            <a:pt x="968" y="1409"/>
                          </a:cubicBezTo>
                          <a:cubicBezTo>
                            <a:pt x="969" y="1409"/>
                            <a:pt x="969" y="1409"/>
                            <a:pt x="969" y="1409"/>
                          </a:cubicBezTo>
                          <a:cubicBezTo>
                            <a:pt x="969" y="1409"/>
                            <a:pt x="969" y="1409"/>
                            <a:pt x="969" y="1409"/>
                          </a:cubicBezTo>
                          <a:cubicBezTo>
                            <a:pt x="969" y="1409"/>
                            <a:pt x="969" y="1409"/>
                            <a:pt x="970" y="1409"/>
                          </a:cubicBezTo>
                          <a:cubicBezTo>
                            <a:pt x="970" y="1409"/>
                            <a:pt x="970" y="1409"/>
                            <a:pt x="970" y="1410"/>
                          </a:cubicBezTo>
                          <a:cubicBezTo>
                            <a:pt x="970" y="1410"/>
                            <a:pt x="970" y="1410"/>
                            <a:pt x="970" y="1410"/>
                          </a:cubicBezTo>
                          <a:cubicBezTo>
                            <a:pt x="970" y="1410"/>
                            <a:pt x="971" y="1410"/>
                            <a:pt x="971" y="1410"/>
                          </a:cubicBezTo>
                          <a:cubicBezTo>
                            <a:pt x="971" y="1410"/>
                            <a:pt x="971" y="1410"/>
                            <a:pt x="971" y="1410"/>
                          </a:cubicBezTo>
                          <a:cubicBezTo>
                            <a:pt x="971" y="1410"/>
                            <a:pt x="971" y="1410"/>
                            <a:pt x="971" y="1410"/>
                          </a:cubicBezTo>
                          <a:cubicBezTo>
                            <a:pt x="972" y="1410"/>
                            <a:pt x="972" y="1410"/>
                            <a:pt x="972" y="1410"/>
                          </a:cubicBezTo>
                          <a:cubicBezTo>
                            <a:pt x="972" y="1411"/>
                            <a:pt x="972" y="1411"/>
                            <a:pt x="972" y="1411"/>
                          </a:cubicBezTo>
                          <a:cubicBezTo>
                            <a:pt x="972" y="1411"/>
                            <a:pt x="972" y="1411"/>
                            <a:pt x="972" y="1411"/>
                          </a:cubicBezTo>
                          <a:cubicBezTo>
                            <a:pt x="973" y="1411"/>
                            <a:pt x="973" y="1411"/>
                            <a:pt x="973" y="1411"/>
                          </a:cubicBezTo>
                          <a:cubicBezTo>
                            <a:pt x="973" y="1411"/>
                            <a:pt x="973" y="1411"/>
                            <a:pt x="973" y="1412"/>
                          </a:cubicBezTo>
                          <a:cubicBezTo>
                            <a:pt x="973" y="1412"/>
                            <a:pt x="973" y="1412"/>
                            <a:pt x="974" y="1412"/>
                          </a:cubicBezTo>
                          <a:cubicBezTo>
                            <a:pt x="974" y="1412"/>
                            <a:pt x="974" y="1412"/>
                            <a:pt x="974" y="1412"/>
                          </a:cubicBezTo>
                          <a:cubicBezTo>
                            <a:pt x="974" y="1412"/>
                            <a:pt x="974" y="1412"/>
                            <a:pt x="974" y="1412"/>
                          </a:cubicBezTo>
                          <a:cubicBezTo>
                            <a:pt x="974" y="1412"/>
                            <a:pt x="975" y="1412"/>
                            <a:pt x="975" y="1412"/>
                          </a:cubicBezTo>
                          <a:cubicBezTo>
                            <a:pt x="975" y="1412"/>
                            <a:pt x="975" y="1412"/>
                            <a:pt x="975" y="1412"/>
                          </a:cubicBezTo>
                          <a:cubicBezTo>
                            <a:pt x="975" y="1412"/>
                            <a:pt x="975" y="1412"/>
                            <a:pt x="975" y="1412"/>
                          </a:cubicBezTo>
                          <a:cubicBezTo>
                            <a:pt x="976" y="1412"/>
                            <a:pt x="976" y="1413"/>
                            <a:pt x="976" y="1413"/>
                          </a:cubicBezTo>
                          <a:cubicBezTo>
                            <a:pt x="976" y="1413"/>
                            <a:pt x="976" y="1413"/>
                            <a:pt x="976" y="1413"/>
                          </a:cubicBezTo>
                          <a:cubicBezTo>
                            <a:pt x="976" y="1413"/>
                            <a:pt x="976" y="1413"/>
                            <a:pt x="977" y="1413"/>
                          </a:cubicBezTo>
                          <a:cubicBezTo>
                            <a:pt x="977" y="1413"/>
                            <a:pt x="977" y="1414"/>
                            <a:pt x="977" y="1414"/>
                          </a:cubicBezTo>
                          <a:cubicBezTo>
                            <a:pt x="977" y="1414"/>
                            <a:pt x="977" y="1414"/>
                            <a:pt x="977" y="1414"/>
                          </a:cubicBezTo>
                          <a:cubicBezTo>
                            <a:pt x="977" y="1414"/>
                            <a:pt x="978" y="1414"/>
                            <a:pt x="978" y="1414"/>
                          </a:cubicBezTo>
                          <a:cubicBezTo>
                            <a:pt x="978" y="1414"/>
                            <a:pt x="978" y="1414"/>
                            <a:pt x="978" y="1414"/>
                          </a:cubicBezTo>
                          <a:cubicBezTo>
                            <a:pt x="978" y="1414"/>
                            <a:pt x="978" y="1414"/>
                            <a:pt x="978" y="1414"/>
                          </a:cubicBezTo>
                          <a:cubicBezTo>
                            <a:pt x="978" y="1414"/>
                            <a:pt x="979" y="1414"/>
                            <a:pt x="979" y="1414"/>
                          </a:cubicBezTo>
                          <a:cubicBezTo>
                            <a:pt x="979" y="1415"/>
                            <a:pt x="979" y="1415"/>
                            <a:pt x="979" y="1415"/>
                          </a:cubicBezTo>
                          <a:cubicBezTo>
                            <a:pt x="979" y="1415"/>
                            <a:pt x="979" y="1415"/>
                            <a:pt x="979" y="1415"/>
                          </a:cubicBezTo>
                          <a:cubicBezTo>
                            <a:pt x="980" y="1415"/>
                            <a:pt x="980" y="1416"/>
                            <a:pt x="980" y="1416"/>
                          </a:cubicBezTo>
                          <a:cubicBezTo>
                            <a:pt x="980" y="1416"/>
                            <a:pt x="980" y="1415"/>
                            <a:pt x="980" y="1415"/>
                          </a:cubicBezTo>
                          <a:cubicBezTo>
                            <a:pt x="980" y="1415"/>
                            <a:pt x="980" y="1415"/>
                            <a:pt x="981" y="1416"/>
                          </a:cubicBezTo>
                          <a:cubicBezTo>
                            <a:pt x="981" y="1416"/>
                            <a:pt x="981" y="1416"/>
                            <a:pt x="981" y="1416"/>
                          </a:cubicBezTo>
                          <a:cubicBezTo>
                            <a:pt x="981" y="1416"/>
                            <a:pt x="981" y="1416"/>
                            <a:pt x="981" y="1416"/>
                          </a:cubicBezTo>
                          <a:cubicBezTo>
                            <a:pt x="981" y="1416"/>
                            <a:pt x="982" y="1416"/>
                            <a:pt x="982" y="1416"/>
                          </a:cubicBezTo>
                          <a:cubicBezTo>
                            <a:pt x="982" y="1416"/>
                            <a:pt x="982" y="1416"/>
                            <a:pt x="982" y="1416"/>
                          </a:cubicBezTo>
                          <a:cubicBezTo>
                            <a:pt x="982" y="1416"/>
                            <a:pt x="982" y="1416"/>
                            <a:pt x="982" y="1416"/>
                          </a:cubicBezTo>
                          <a:cubicBezTo>
                            <a:pt x="983" y="1417"/>
                            <a:pt x="983" y="1417"/>
                            <a:pt x="983" y="1417"/>
                          </a:cubicBezTo>
                          <a:cubicBezTo>
                            <a:pt x="983" y="1417"/>
                            <a:pt x="983" y="1417"/>
                            <a:pt x="983" y="1417"/>
                          </a:cubicBezTo>
                          <a:cubicBezTo>
                            <a:pt x="983" y="1417"/>
                            <a:pt x="983" y="1417"/>
                            <a:pt x="984" y="1417"/>
                          </a:cubicBezTo>
                          <a:cubicBezTo>
                            <a:pt x="984" y="1417"/>
                            <a:pt x="984" y="1417"/>
                            <a:pt x="984" y="1417"/>
                          </a:cubicBezTo>
                          <a:cubicBezTo>
                            <a:pt x="984" y="1417"/>
                            <a:pt x="984" y="1418"/>
                            <a:pt x="984" y="1418"/>
                          </a:cubicBezTo>
                          <a:cubicBezTo>
                            <a:pt x="984" y="1418"/>
                            <a:pt x="984" y="1418"/>
                            <a:pt x="985" y="1418"/>
                          </a:cubicBezTo>
                          <a:cubicBezTo>
                            <a:pt x="985" y="1418"/>
                            <a:pt x="985" y="1418"/>
                            <a:pt x="985" y="1418"/>
                          </a:cubicBezTo>
                          <a:cubicBezTo>
                            <a:pt x="985" y="1418"/>
                            <a:pt x="985" y="1419"/>
                            <a:pt x="985" y="1419"/>
                          </a:cubicBezTo>
                          <a:cubicBezTo>
                            <a:pt x="985" y="1419"/>
                            <a:pt x="986" y="1419"/>
                            <a:pt x="986" y="1419"/>
                          </a:cubicBezTo>
                          <a:cubicBezTo>
                            <a:pt x="986" y="1419"/>
                            <a:pt x="986" y="1419"/>
                            <a:pt x="986" y="1419"/>
                          </a:cubicBezTo>
                          <a:cubicBezTo>
                            <a:pt x="986" y="1419"/>
                            <a:pt x="986" y="1419"/>
                            <a:pt x="986" y="1419"/>
                          </a:cubicBezTo>
                          <a:cubicBezTo>
                            <a:pt x="987" y="1419"/>
                            <a:pt x="987" y="1420"/>
                            <a:pt x="987" y="1420"/>
                          </a:cubicBezTo>
                          <a:cubicBezTo>
                            <a:pt x="987" y="1420"/>
                            <a:pt x="987" y="1419"/>
                            <a:pt x="987" y="1420"/>
                          </a:cubicBezTo>
                          <a:cubicBezTo>
                            <a:pt x="987" y="1420"/>
                            <a:pt x="987" y="1420"/>
                            <a:pt x="988" y="1420"/>
                          </a:cubicBezTo>
                          <a:cubicBezTo>
                            <a:pt x="988" y="1420"/>
                            <a:pt x="988" y="1420"/>
                            <a:pt x="988" y="1420"/>
                          </a:cubicBezTo>
                          <a:cubicBezTo>
                            <a:pt x="988" y="1420"/>
                            <a:pt x="988" y="1420"/>
                            <a:pt x="988" y="1420"/>
                          </a:cubicBezTo>
                          <a:cubicBezTo>
                            <a:pt x="988" y="1420"/>
                            <a:pt x="989" y="1420"/>
                            <a:pt x="989" y="1420"/>
                          </a:cubicBezTo>
                          <a:cubicBezTo>
                            <a:pt x="989" y="1420"/>
                            <a:pt x="989" y="1420"/>
                            <a:pt x="989" y="1421"/>
                          </a:cubicBezTo>
                          <a:cubicBezTo>
                            <a:pt x="989" y="1421"/>
                            <a:pt x="989" y="1421"/>
                            <a:pt x="989" y="1421"/>
                          </a:cubicBezTo>
                          <a:cubicBezTo>
                            <a:pt x="990" y="1421"/>
                            <a:pt x="990" y="1421"/>
                            <a:pt x="990" y="1421"/>
                          </a:cubicBezTo>
                          <a:cubicBezTo>
                            <a:pt x="990" y="1421"/>
                            <a:pt x="990" y="1421"/>
                            <a:pt x="990" y="1421"/>
                          </a:cubicBezTo>
                          <a:cubicBezTo>
                            <a:pt x="990" y="1421"/>
                            <a:pt x="990" y="1422"/>
                            <a:pt x="990" y="1422"/>
                          </a:cubicBezTo>
                          <a:cubicBezTo>
                            <a:pt x="991" y="1422"/>
                            <a:pt x="991" y="1422"/>
                            <a:pt x="991" y="1422"/>
                          </a:cubicBezTo>
                          <a:cubicBezTo>
                            <a:pt x="991" y="1422"/>
                            <a:pt x="991" y="1421"/>
                            <a:pt x="991" y="1422"/>
                          </a:cubicBezTo>
                          <a:cubicBezTo>
                            <a:pt x="991" y="1422"/>
                            <a:pt x="991" y="1422"/>
                            <a:pt x="992" y="1422"/>
                          </a:cubicBezTo>
                          <a:cubicBezTo>
                            <a:pt x="992" y="1422"/>
                            <a:pt x="992" y="1422"/>
                            <a:pt x="992" y="1423"/>
                          </a:cubicBezTo>
                          <a:cubicBezTo>
                            <a:pt x="992" y="1423"/>
                            <a:pt x="992" y="1423"/>
                            <a:pt x="992" y="1423"/>
                          </a:cubicBezTo>
                          <a:cubicBezTo>
                            <a:pt x="992" y="1423"/>
                            <a:pt x="993" y="1423"/>
                            <a:pt x="993" y="1423"/>
                          </a:cubicBezTo>
                          <a:cubicBezTo>
                            <a:pt x="993" y="1423"/>
                            <a:pt x="993" y="1423"/>
                            <a:pt x="993" y="1423"/>
                          </a:cubicBezTo>
                          <a:cubicBezTo>
                            <a:pt x="993" y="1423"/>
                            <a:pt x="993" y="1423"/>
                            <a:pt x="993" y="1423"/>
                          </a:cubicBezTo>
                          <a:cubicBezTo>
                            <a:pt x="994" y="1423"/>
                            <a:pt x="994" y="1424"/>
                            <a:pt x="994" y="1424"/>
                          </a:cubicBezTo>
                          <a:cubicBezTo>
                            <a:pt x="994" y="1424"/>
                            <a:pt x="994" y="1424"/>
                            <a:pt x="994" y="1424"/>
                          </a:cubicBezTo>
                          <a:cubicBezTo>
                            <a:pt x="994" y="1424"/>
                            <a:pt x="994" y="1424"/>
                            <a:pt x="995" y="1424"/>
                          </a:cubicBezTo>
                          <a:cubicBezTo>
                            <a:pt x="995" y="1424"/>
                            <a:pt x="995" y="1424"/>
                            <a:pt x="995" y="1424"/>
                          </a:cubicBezTo>
                          <a:cubicBezTo>
                            <a:pt x="995" y="1424"/>
                            <a:pt x="995" y="1425"/>
                            <a:pt x="995" y="1425"/>
                          </a:cubicBezTo>
                          <a:cubicBezTo>
                            <a:pt x="995" y="1425"/>
                            <a:pt x="996" y="1425"/>
                            <a:pt x="996" y="1425"/>
                          </a:cubicBezTo>
                          <a:cubicBezTo>
                            <a:pt x="996" y="1425"/>
                            <a:pt x="996" y="1425"/>
                            <a:pt x="996" y="1425"/>
                          </a:cubicBezTo>
                          <a:cubicBezTo>
                            <a:pt x="996" y="1425"/>
                            <a:pt x="996" y="1425"/>
                            <a:pt x="996" y="1425"/>
                          </a:cubicBezTo>
                          <a:cubicBezTo>
                            <a:pt x="997" y="1425"/>
                            <a:pt x="997" y="1425"/>
                            <a:pt x="997" y="1425"/>
                          </a:cubicBezTo>
                          <a:cubicBezTo>
                            <a:pt x="997" y="1425"/>
                            <a:pt x="997" y="1426"/>
                            <a:pt x="997" y="1426"/>
                          </a:cubicBezTo>
                          <a:cubicBezTo>
                            <a:pt x="997" y="1426"/>
                            <a:pt x="997" y="1426"/>
                            <a:pt x="997" y="1426"/>
                          </a:cubicBezTo>
                          <a:cubicBezTo>
                            <a:pt x="998" y="1426"/>
                            <a:pt x="998" y="1426"/>
                            <a:pt x="998" y="1426"/>
                          </a:cubicBezTo>
                          <a:cubicBezTo>
                            <a:pt x="998" y="1426"/>
                            <a:pt x="998" y="1426"/>
                            <a:pt x="998" y="1427"/>
                          </a:cubicBezTo>
                          <a:cubicBezTo>
                            <a:pt x="998" y="1427"/>
                            <a:pt x="998" y="1426"/>
                            <a:pt x="999" y="1427"/>
                          </a:cubicBezTo>
                          <a:cubicBezTo>
                            <a:pt x="999" y="1427"/>
                            <a:pt x="999" y="1427"/>
                            <a:pt x="999" y="1427"/>
                          </a:cubicBezTo>
                          <a:cubicBezTo>
                            <a:pt x="999" y="1427"/>
                            <a:pt x="999" y="1427"/>
                            <a:pt x="999" y="1427"/>
                          </a:cubicBezTo>
                          <a:cubicBezTo>
                            <a:pt x="999" y="1427"/>
                            <a:pt x="1000" y="1427"/>
                            <a:pt x="1000" y="1427"/>
                          </a:cubicBezTo>
                          <a:cubicBezTo>
                            <a:pt x="1000" y="1428"/>
                            <a:pt x="1000" y="1428"/>
                            <a:pt x="1000" y="1428"/>
                          </a:cubicBezTo>
                          <a:cubicBezTo>
                            <a:pt x="1000" y="1428"/>
                            <a:pt x="1000" y="1428"/>
                            <a:pt x="1000" y="1428"/>
                          </a:cubicBezTo>
                          <a:cubicBezTo>
                            <a:pt x="1001" y="1428"/>
                            <a:pt x="1001" y="1428"/>
                            <a:pt x="1001" y="1428"/>
                          </a:cubicBezTo>
                          <a:cubicBezTo>
                            <a:pt x="1001" y="1428"/>
                            <a:pt x="1001" y="1428"/>
                            <a:pt x="1001" y="1428"/>
                          </a:cubicBezTo>
                          <a:cubicBezTo>
                            <a:pt x="1001" y="1428"/>
                            <a:pt x="1001" y="1428"/>
                            <a:pt x="1002" y="1428"/>
                          </a:cubicBezTo>
                          <a:cubicBezTo>
                            <a:pt x="1002" y="1429"/>
                            <a:pt x="1002" y="1429"/>
                            <a:pt x="1002" y="1429"/>
                          </a:cubicBezTo>
                          <a:cubicBezTo>
                            <a:pt x="1002" y="1429"/>
                            <a:pt x="1002" y="1429"/>
                            <a:pt x="1002" y="1429"/>
                          </a:cubicBezTo>
                          <a:cubicBezTo>
                            <a:pt x="1002" y="1429"/>
                            <a:pt x="1003" y="1429"/>
                            <a:pt x="1003" y="1429"/>
                          </a:cubicBezTo>
                          <a:cubicBezTo>
                            <a:pt x="1003" y="1429"/>
                            <a:pt x="1003" y="1430"/>
                            <a:pt x="1003" y="1430"/>
                          </a:cubicBezTo>
                          <a:cubicBezTo>
                            <a:pt x="1003" y="1430"/>
                            <a:pt x="1003" y="1430"/>
                            <a:pt x="1003" y="1430"/>
                          </a:cubicBezTo>
                          <a:cubicBezTo>
                            <a:pt x="1003" y="1430"/>
                            <a:pt x="1004" y="1430"/>
                            <a:pt x="1004" y="1430"/>
                          </a:cubicBezTo>
                          <a:cubicBezTo>
                            <a:pt x="1004" y="1430"/>
                            <a:pt x="1004" y="1430"/>
                            <a:pt x="1004" y="1430"/>
                          </a:cubicBezTo>
                          <a:cubicBezTo>
                            <a:pt x="1004" y="1430"/>
                            <a:pt x="1004" y="1430"/>
                            <a:pt x="1004" y="1430"/>
                          </a:cubicBezTo>
                          <a:cubicBezTo>
                            <a:pt x="1005" y="1431"/>
                            <a:pt x="1005" y="1431"/>
                            <a:pt x="1005" y="1431"/>
                          </a:cubicBezTo>
                          <a:cubicBezTo>
                            <a:pt x="1005" y="1431"/>
                            <a:pt x="1005" y="1431"/>
                            <a:pt x="1005" y="1431"/>
                          </a:cubicBezTo>
                          <a:cubicBezTo>
                            <a:pt x="1005" y="1431"/>
                            <a:pt x="1005" y="1431"/>
                            <a:pt x="1006" y="1431"/>
                          </a:cubicBezTo>
                          <a:cubicBezTo>
                            <a:pt x="1006" y="1431"/>
                            <a:pt x="1006" y="1431"/>
                            <a:pt x="1006" y="1431"/>
                          </a:cubicBezTo>
                          <a:cubicBezTo>
                            <a:pt x="1006" y="1432"/>
                            <a:pt x="1006" y="1432"/>
                            <a:pt x="1006" y="1432"/>
                          </a:cubicBezTo>
                          <a:cubicBezTo>
                            <a:pt x="1006" y="1432"/>
                            <a:pt x="1007" y="1432"/>
                            <a:pt x="1007" y="1432"/>
                          </a:cubicBezTo>
                          <a:cubicBezTo>
                            <a:pt x="1007" y="1432"/>
                            <a:pt x="1007" y="1432"/>
                            <a:pt x="1007" y="1432"/>
                          </a:cubicBezTo>
                          <a:cubicBezTo>
                            <a:pt x="1007" y="1432"/>
                            <a:pt x="1007" y="1432"/>
                            <a:pt x="1007" y="1433"/>
                          </a:cubicBezTo>
                          <a:cubicBezTo>
                            <a:pt x="1008" y="1433"/>
                            <a:pt x="1008" y="1433"/>
                            <a:pt x="1008" y="1433"/>
                          </a:cubicBezTo>
                          <a:cubicBezTo>
                            <a:pt x="1008" y="1433"/>
                            <a:pt x="1008" y="1433"/>
                            <a:pt x="1008" y="1433"/>
                          </a:cubicBezTo>
                          <a:cubicBezTo>
                            <a:pt x="1008" y="1433"/>
                            <a:pt x="1008" y="1433"/>
                            <a:pt x="1009" y="1433"/>
                          </a:cubicBezTo>
                          <a:cubicBezTo>
                            <a:pt x="1009" y="1433"/>
                            <a:pt x="1009" y="1433"/>
                            <a:pt x="1009" y="1433"/>
                          </a:cubicBezTo>
                          <a:cubicBezTo>
                            <a:pt x="1009" y="1434"/>
                            <a:pt x="1009" y="1434"/>
                            <a:pt x="1009" y="1434"/>
                          </a:cubicBezTo>
                          <a:cubicBezTo>
                            <a:pt x="1009" y="1434"/>
                            <a:pt x="1009" y="1434"/>
                            <a:pt x="1010" y="1434"/>
                          </a:cubicBezTo>
                          <a:cubicBezTo>
                            <a:pt x="1010" y="1434"/>
                            <a:pt x="1010" y="1434"/>
                            <a:pt x="1010" y="1434"/>
                          </a:cubicBezTo>
                          <a:cubicBezTo>
                            <a:pt x="1010" y="1434"/>
                            <a:pt x="1010" y="1435"/>
                            <a:pt x="1010" y="1435"/>
                          </a:cubicBezTo>
                          <a:cubicBezTo>
                            <a:pt x="1010" y="1435"/>
                            <a:pt x="1011" y="1435"/>
                            <a:pt x="1011" y="1435"/>
                          </a:cubicBezTo>
                          <a:cubicBezTo>
                            <a:pt x="1011" y="1435"/>
                            <a:pt x="1011" y="1435"/>
                            <a:pt x="1011" y="1435"/>
                          </a:cubicBezTo>
                          <a:cubicBezTo>
                            <a:pt x="1011" y="1435"/>
                            <a:pt x="1011" y="1435"/>
                            <a:pt x="1011" y="1436"/>
                          </a:cubicBezTo>
                          <a:cubicBezTo>
                            <a:pt x="1012" y="1436"/>
                            <a:pt x="1012" y="1436"/>
                            <a:pt x="1012" y="1436"/>
                          </a:cubicBezTo>
                          <a:cubicBezTo>
                            <a:pt x="1012" y="1436"/>
                            <a:pt x="1012" y="1435"/>
                            <a:pt x="1012" y="1435"/>
                          </a:cubicBezTo>
                          <a:cubicBezTo>
                            <a:pt x="1012" y="1436"/>
                            <a:pt x="1012" y="1436"/>
                            <a:pt x="1013" y="1436"/>
                          </a:cubicBezTo>
                          <a:cubicBezTo>
                            <a:pt x="1013" y="1436"/>
                            <a:pt x="1013" y="1436"/>
                            <a:pt x="1013" y="1436"/>
                          </a:cubicBezTo>
                          <a:cubicBezTo>
                            <a:pt x="1013" y="1436"/>
                            <a:pt x="1013" y="1436"/>
                            <a:pt x="1013" y="1436"/>
                          </a:cubicBezTo>
                          <a:cubicBezTo>
                            <a:pt x="1013" y="1436"/>
                            <a:pt x="1014" y="1437"/>
                            <a:pt x="1014" y="1437"/>
                          </a:cubicBezTo>
                          <a:cubicBezTo>
                            <a:pt x="1014" y="1437"/>
                            <a:pt x="1014" y="1437"/>
                            <a:pt x="1014" y="1437"/>
                          </a:cubicBezTo>
                          <a:cubicBezTo>
                            <a:pt x="1014" y="1437"/>
                            <a:pt x="1014" y="1437"/>
                            <a:pt x="1014" y="1437"/>
                          </a:cubicBezTo>
                          <a:cubicBezTo>
                            <a:pt x="1015" y="1437"/>
                            <a:pt x="1015" y="1437"/>
                            <a:pt x="1015" y="1437"/>
                          </a:cubicBezTo>
                          <a:cubicBezTo>
                            <a:pt x="1015" y="1437"/>
                            <a:pt x="1015" y="1437"/>
                            <a:pt x="1015" y="1437"/>
                          </a:cubicBezTo>
                          <a:cubicBezTo>
                            <a:pt x="1015" y="1438"/>
                            <a:pt x="1015" y="1437"/>
                            <a:pt x="1015" y="1438"/>
                          </a:cubicBezTo>
                          <a:cubicBezTo>
                            <a:pt x="1016" y="1438"/>
                            <a:pt x="1016" y="1438"/>
                            <a:pt x="1016" y="1438"/>
                          </a:cubicBezTo>
                          <a:cubicBezTo>
                            <a:pt x="1016" y="1438"/>
                            <a:pt x="1016" y="1438"/>
                            <a:pt x="1016" y="1438"/>
                          </a:cubicBezTo>
                          <a:cubicBezTo>
                            <a:pt x="1016" y="1438"/>
                            <a:pt x="1016" y="1439"/>
                            <a:pt x="1017" y="1439"/>
                          </a:cubicBezTo>
                          <a:cubicBezTo>
                            <a:pt x="1017" y="1439"/>
                            <a:pt x="1017" y="1439"/>
                            <a:pt x="1017" y="1439"/>
                          </a:cubicBezTo>
                          <a:cubicBezTo>
                            <a:pt x="1017" y="1439"/>
                            <a:pt x="1017" y="1439"/>
                            <a:pt x="1017" y="1439"/>
                          </a:cubicBezTo>
                          <a:cubicBezTo>
                            <a:pt x="1017" y="1439"/>
                            <a:pt x="1018" y="1440"/>
                            <a:pt x="1018" y="1440"/>
                          </a:cubicBezTo>
                          <a:cubicBezTo>
                            <a:pt x="1018" y="1440"/>
                            <a:pt x="1018" y="1439"/>
                            <a:pt x="1018" y="1439"/>
                          </a:cubicBezTo>
                          <a:cubicBezTo>
                            <a:pt x="1018" y="1439"/>
                            <a:pt x="1018" y="1439"/>
                            <a:pt x="1018" y="1440"/>
                          </a:cubicBezTo>
                          <a:cubicBezTo>
                            <a:pt x="1019" y="1440"/>
                            <a:pt x="1019" y="1440"/>
                            <a:pt x="1019" y="1440"/>
                          </a:cubicBezTo>
                          <a:cubicBezTo>
                            <a:pt x="1019" y="1440"/>
                            <a:pt x="1019" y="1440"/>
                            <a:pt x="1019" y="1440"/>
                          </a:cubicBezTo>
                          <a:cubicBezTo>
                            <a:pt x="1019" y="1441"/>
                            <a:pt x="1019" y="1441"/>
                            <a:pt x="1020" y="1441"/>
                          </a:cubicBezTo>
                          <a:cubicBezTo>
                            <a:pt x="1020" y="1441"/>
                            <a:pt x="1020" y="1441"/>
                            <a:pt x="1020" y="1441"/>
                          </a:cubicBezTo>
                          <a:cubicBezTo>
                            <a:pt x="1020" y="1441"/>
                            <a:pt x="1020" y="1441"/>
                            <a:pt x="1020" y="1441"/>
                          </a:cubicBezTo>
                          <a:cubicBezTo>
                            <a:pt x="1020" y="1441"/>
                            <a:pt x="1021" y="1441"/>
                            <a:pt x="1021" y="1442"/>
                          </a:cubicBezTo>
                          <a:cubicBezTo>
                            <a:pt x="1021" y="1442"/>
                            <a:pt x="1021" y="1442"/>
                            <a:pt x="1021" y="1442"/>
                          </a:cubicBezTo>
                          <a:cubicBezTo>
                            <a:pt x="1021" y="1442"/>
                            <a:pt x="1021" y="1442"/>
                            <a:pt x="1021" y="1442"/>
                          </a:cubicBezTo>
                          <a:cubicBezTo>
                            <a:pt x="1022" y="1442"/>
                            <a:pt x="1022" y="1442"/>
                            <a:pt x="1022" y="1442"/>
                          </a:cubicBezTo>
                          <a:cubicBezTo>
                            <a:pt x="1022" y="1442"/>
                            <a:pt x="1022" y="1442"/>
                            <a:pt x="1022" y="1442"/>
                          </a:cubicBezTo>
                          <a:cubicBezTo>
                            <a:pt x="1022" y="1443"/>
                            <a:pt x="1022" y="1443"/>
                            <a:pt x="1022" y="1443"/>
                          </a:cubicBezTo>
                          <a:cubicBezTo>
                            <a:pt x="1023" y="1443"/>
                            <a:pt x="1023" y="1443"/>
                            <a:pt x="1023" y="1443"/>
                          </a:cubicBezTo>
                          <a:cubicBezTo>
                            <a:pt x="1023" y="1443"/>
                            <a:pt x="1023" y="1443"/>
                            <a:pt x="1023" y="1443"/>
                          </a:cubicBezTo>
                          <a:cubicBezTo>
                            <a:pt x="1023" y="1443"/>
                            <a:pt x="1023" y="1443"/>
                            <a:pt x="1024" y="1443"/>
                          </a:cubicBezTo>
                          <a:cubicBezTo>
                            <a:pt x="1024" y="1444"/>
                            <a:pt x="1024" y="1444"/>
                            <a:pt x="1024" y="1444"/>
                          </a:cubicBezTo>
                          <a:cubicBezTo>
                            <a:pt x="1024" y="1444"/>
                            <a:pt x="1024" y="1444"/>
                            <a:pt x="1024" y="1444"/>
                          </a:cubicBezTo>
                          <a:cubicBezTo>
                            <a:pt x="1024" y="1444"/>
                            <a:pt x="1025" y="1444"/>
                            <a:pt x="1025" y="1444"/>
                          </a:cubicBezTo>
                          <a:cubicBezTo>
                            <a:pt x="1025" y="1444"/>
                            <a:pt x="1025" y="1444"/>
                            <a:pt x="1025" y="1444"/>
                          </a:cubicBezTo>
                          <a:cubicBezTo>
                            <a:pt x="1025" y="1445"/>
                            <a:pt x="1025" y="1444"/>
                            <a:pt x="1025" y="1444"/>
                          </a:cubicBezTo>
                          <a:cubicBezTo>
                            <a:pt x="1026" y="1444"/>
                            <a:pt x="1026" y="1445"/>
                            <a:pt x="1026" y="1445"/>
                          </a:cubicBezTo>
                          <a:cubicBezTo>
                            <a:pt x="1026" y="1445"/>
                            <a:pt x="1026" y="1445"/>
                            <a:pt x="1026" y="1445"/>
                          </a:cubicBezTo>
                          <a:cubicBezTo>
                            <a:pt x="1026" y="1445"/>
                            <a:pt x="1026" y="1445"/>
                            <a:pt x="1027" y="1445"/>
                          </a:cubicBezTo>
                          <a:cubicBezTo>
                            <a:pt x="1027" y="1445"/>
                            <a:pt x="1027" y="1446"/>
                            <a:pt x="1027" y="1446"/>
                          </a:cubicBezTo>
                          <a:cubicBezTo>
                            <a:pt x="1027" y="1446"/>
                            <a:pt x="1027" y="1446"/>
                            <a:pt x="1027" y="1446"/>
                          </a:cubicBezTo>
                          <a:cubicBezTo>
                            <a:pt x="1027" y="1446"/>
                            <a:pt x="1028" y="1446"/>
                            <a:pt x="1028" y="1446"/>
                          </a:cubicBezTo>
                          <a:cubicBezTo>
                            <a:pt x="1028" y="1446"/>
                            <a:pt x="1028" y="1446"/>
                            <a:pt x="1028" y="1446"/>
                          </a:cubicBezTo>
                          <a:cubicBezTo>
                            <a:pt x="1028" y="1447"/>
                            <a:pt x="1028" y="1447"/>
                            <a:pt x="1028" y="1447"/>
                          </a:cubicBezTo>
                          <a:cubicBezTo>
                            <a:pt x="1028" y="1447"/>
                            <a:pt x="1029" y="1447"/>
                            <a:pt x="1029" y="1447"/>
                          </a:cubicBezTo>
                          <a:cubicBezTo>
                            <a:pt x="1029" y="1447"/>
                            <a:pt x="1029" y="1447"/>
                            <a:pt x="1029" y="1447"/>
                          </a:cubicBezTo>
                          <a:cubicBezTo>
                            <a:pt x="1029" y="1447"/>
                            <a:pt x="1029" y="1447"/>
                            <a:pt x="1029" y="1447"/>
                          </a:cubicBezTo>
                          <a:cubicBezTo>
                            <a:pt x="1030" y="1447"/>
                            <a:pt x="1030" y="1448"/>
                            <a:pt x="1030" y="1448"/>
                          </a:cubicBezTo>
                          <a:cubicBezTo>
                            <a:pt x="1030" y="1448"/>
                            <a:pt x="1030" y="1448"/>
                            <a:pt x="1030" y="1448"/>
                          </a:cubicBezTo>
                          <a:cubicBezTo>
                            <a:pt x="1030" y="1448"/>
                            <a:pt x="1030" y="1447"/>
                            <a:pt x="1031" y="1448"/>
                          </a:cubicBezTo>
                          <a:cubicBezTo>
                            <a:pt x="1031" y="1448"/>
                            <a:pt x="1031" y="1448"/>
                            <a:pt x="1031" y="1448"/>
                          </a:cubicBezTo>
                          <a:cubicBezTo>
                            <a:pt x="1031" y="1448"/>
                            <a:pt x="1031" y="1448"/>
                            <a:pt x="1031" y="1449"/>
                          </a:cubicBezTo>
                          <a:cubicBezTo>
                            <a:pt x="1031" y="1449"/>
                            <a:pt x="1032" y="1449"/>
                            <a:pt x="1032" y="1449"/>
                          </a:cubicBezTo>
                          <a:cubicBezTo>
                            <a:pt x="1032" y="1449"/>
                            <a:pt x="1032" y="1449"/>
                            <a:pt x="1032" y="1449"/>
                          </a:cubicBezTo>
                          <a:cubicBezTo>
                            <a:pt x="1032" y="1449"/>
                            <a:pt x="1032" y="1449"/>
                            <a:pt x="1032" y="1449"/>
                          </a:cubicBezTo>
                          <a:cubicBezTo>
                            <a:pt x="1033" y="1449"/>
                            <a:pt x="1033" y="1449"/>
                            <a:pt x="1033" y="1449"/>
                          </a:cubicBezTo>
                          <a:cubicBezTo>
                            <a:pt x="1033" y="1449"/>
                            <a:pt x="1033" y="1449"/>
                            <a:pt x="1033" y="1450"/>
                          </a:cubicBezTo>
                          <a:cubicBezTo>
                            <a:pt x="1033" y="1450"/>
                            <a:pt x="1033" y="1450"/>
                            <a:pt x="1034" y="1450"/>
                          </a:cubicBezTo>
                          <a:cubicBezTo>
                            <a:pt x="1034" y="1450"/>
                            <a:pt x="1034" y="1450"/>
                            <a:pt x="1034" y="1450"/>
                          </a:cubicBezTo>
                          <a:cubicBezTo>
                            <a:pt x="1034" y="1450"/>
                            <a:pt x="1034" y="1450"/>
                            <a:pt x="1034" y="1450"/>
                          </a:cubicBezTo>
                          <a:cubicBezTo>
                            <a:pt x="1034" y="1450"/>
                            <a:pt x="1034" y="1451"/>
                            <a:pt x="1035" y="1451"/>
                          </a:cubicBezTo>
                          <a:cubicBezTo>
                            <a:pt x="1035" y="1451"/>
                            <a:pt x="1035" y="1451"/>
                            <a:pt x="1035" y="1451"/>
                          </a:cubicBezTo>
                          <a:cubicBezTo>
                            <a:pt x="1035" y="1451"/>
                            <a:pt x="1035" y="1451"/>
                            <a:pt x="1035" y="1451"/>
                          </a:cubicBezTo>
                          <a:cubicBezTo>
                            <a:pt x="1035" y="1451"/>
                            <a:pt x="1036" y="1451"/>
                            <a:pt x="1036" y="1451"/>
                          </a:cubicBezTo>
                          <a:cubicBezTo>
                            <a:pt x="1036" y="1451"/>
                            <a:pt x="1036" y="1451"/>
                            <a:pt x="1036" y="1451"/>
                          </a:cubicBezTo>
                          <a:cubicBezTo>
                            <a:pt x="1036" y="1452"/>
                            <a:pt x="1036" y="1452"/>
                            <a:pt x="1036" y="1452"/>
                          </a:cubicBezTo>
                          <a:cubicBezTo>
                            <a:pt x="1037" y="1452"/>
                            <a:pt x="1037" y="1452"/>
                            <a:pt x="1037" y="1452"/>
                          </a:cubicBezTo>
                          <a:cubicBezTo>
                            <a:pt x="1037" y="1452"/>
                            <a:pt x="1037" y="1453"/>
                            <a:pt x="1037" y="1453"/>
                          </a:cubicBezTo>
                          <a:cubicBezTo>
                            <a:pt x="1037" y="1453"/>
                            <a:pt x="1037" y="1453"/>
                            <a:pt x="1038" y="1453"/>
                          </a:cubicBezTo>
                          <a:cubicBezTo>
                            <a:pt x="1038" y="1453"/>
                            <a:pt x="1038" y="1453"/>
                            <a:pt x="1038" y="1453"/>
                          </a:cubicBezTo>
                          <a:cubicBezTo>
                            <a:pt x="1038" y="1453"/>
                            <a:pt x="1038" y="1453"/>
                            <a:pt x="1038" y="1454"/>
                          </a:cubicBezTo>
                          <a:cubicBezTo>
                            <a:pt x="1038" y="1454"/>
                            <a:pt x="1039" y="1454"/>
                            <a:pt x="1039" y="1454"/>
                          </a:cubicBezTo>
                          <a:cubicBezTo>
                            <a:pt x="1039" y="1454"/>
                            <a:pt x="1039" y="1453"/>
                            <a:pt x="1039" y="1453"/>
                          </a:cubicBezTo>
                          <a:cubicBezTo>
                            <a:pt x="1039" y="1453"/>
                            <a:pt x="1039" y="1454"/>
                            <a:pt x="1039" y="1454"/>
                          </a:cubicBezTo>
                          <a:cubicBezTo>
                            <a:pt x="1040" y="1454"/>
                            <a:pt x="1040" y="1454"/>
                            <a:pt x="1040" y="1454"/>
                          </a:cubicBezTo>
                          <a:cubicBezTo>
                            <a:pt x="1040" y="1454"/>
                            <a:pt x="1040" y="1454"/>
                            <a:pt x="1040" y="1454"/>
                          </a:cubicBezTo>
                          <a:cubicBezTo>
                            <a:pt x="1040" y="1454"/>
                            <a:pt x="1040" y="1454"/>
                            <a:pt x="1041" y="1454"/>
                          </a:cubicBezTo>
                          <a:cubicBezTo>
                            <a:pt x="1041" y="1454"/>
                            <a:pt x="1041" y="1454"/>
                            <a:pt x="1041" y="1454"/>
                          </a:cubicBezTo>
                          <a:cubicBezTo>
                            <a:pt x="1041" y="1455"/>
                            <a:pt x="1041" y="1455"/>
                            <a:pt x="1041" y="1455"/>
                          </a:cubicBezTo>
                          <a:cubicBezTo>
                            <a:pt x="1041" y="1455"/>
                            <a:pt x="1041" y="1455"/>
                            <a:pt x="1042" y="1455"/>
                          </a:cubicBezTo>
                          <a:cubicBezTo>
                            <a:pt x="1042" y="1456"/>
                            <a:pt x="1042" y="1456"/>
                            <a:pt x="1042" y="1456"/>
                          </a:cubicBezTo>
                          <a:cubicBezTo>
                            <a:pt x="1042" y="1456"/>
                            <a:pt x="1042" y="1456"/>
                            <a:pt x="1042" y="1456"/>
                          </a:cubicBezTo>
                          <a:cubicBezTo>
                            <a:pt x="1042" y="1456"/>
                            <a:pt x="1043" y="1456"/>
                            <a:pt x="1043" y="1456"/>
                          </a:cubicBezTo>
                          <a:cubicBezTo>
                            <a:pt x="1043" y="1456"/>
                            <a:pt x="1043" y="1456"/>
                            <a:pt x="1043" y="1456"/>
                          </a:cubicBezTo>
                          <a:cubicBezTo>
                            <a:pt x="1043" y="1456"/>
                            <a:pt x="1043" y="1456"/>
                            <a:pt x="1043" y="1456"/>
                          </a:cubicBezTo>
                          <a:cubicBezTo>
                            <a:pt x="1044" y="1456"/>
                            <a:pt x="1044" y="1456"/>
                            <a:pt x="1044" y="1456"/>
                          </a:cubicBezTo>
                          <a:cubicBezTo>
                            <a:pt x="1044" y="1456"/>
                            <a:pt x="1044" y="1457"/>
                            <a:pt x="1044" y="1457"/>
                          </a:cubicBezTo>
                          <a:cubicBezTo>
                            <a:pt x="1044" y="1457"/>
                            <a:pt x="1044" y="1457"/>
                            <a:pt x="1045" y="1458"/>
                          </a:cubicBezTo>
                          <a:cubicBezTo>
                            <a:pt x="1045" y="1458"/>
                            <a:pt x="1045" y="1458"/>
                            <a:pt x="1045" y="1458"/>
                          </a:cubicBezTo>
                          <a:cubicBezTo>
                            <a:pt x="1045" y="1458"/>
                            <a:pt x="1045" y="1458"/>
                            <a:pt x="1045" y="1458"/>
                          </a:cubicBezTo>
                          <a:cubicBezTo>
                            <a:pt x="1045" y="1458"/>
                            <a:pt x="1046" y="1458"/>
                            <a:pt x="1046" y="1458"/>
                          </a:cubicBezTo>
                          <a:cubicBezTo>
                            <a:pt x="1046" y="1458"/>
                            <a:pt x="1046" y="1459"/>
                            <a:pt x="1046" y="1459"/>
                          </a:cubicBezTo>
                          <a:cubicBezTo>
                            <a:pt x="1046" y="1459"/>
                            <a:pt x="1046" y="1459"/>
                            <a:pt x="1046" y="1459"/>
                          </a:cubicBezTo>
                          <a:cubicBezTo>
                            <a:pt x="1047" y="1459"/>
                            <a:pt x="1047" y="1459"/>
                            <a:pt x="1047" y="1459"/>
                          </a:cubicBezTo>
                          <a:cubicBezTo>
                            <a:pt x="1047" y="1459"/>
                            <a:pt x="1047" y="1459"/>
                            <a:pt x="1047" y="1459"/>
                          </a:cubicBezTo>
                          <a:cubicBezTo>
                            <a:pt x="1047" y="1459"/>
                            <a:pt x="1047" y="1459"/>
                            <a:pt x="1047" y="1459"/>
                          </a:cubicBezTo>
                          <a:cubicBezTo>
                            <a:pt x="1048" y="1459"/>
                            <a:pt x="1048" y="1459"/>
                            <a:pt x="1048" y="1459"/>
                          </a:cubicBezTo>
                          <a:cubicBezTo>
                            <a:pt x="1048" y="1460"/>
                            <a:pt x="1048" y="1460"/>
                            <a:pt x="1048" y="1460"/>
                          </a:cubicBezTo>
                          <a:cubicBezTo>
                            <a:pt x="1048" y="1460"/>
                            <a:pt x="1048" y="1460"/>
                            <a:pt x="1049" y="1460"/>
                          </a:cubicBezTo>
                          <a:cubicBezTo>
                            <a:pt x="1049" y="1460"/>
                            <a:pt x="1049" y="1460"/>
                            <a:pt x="1049" y="1460"/>
                          </a:cubicBezTo>
                          <a:cubicBezTo>
                            <a:pt x="1049" y="1460"/>
                            <a:pt x="1049" y="1460"/>
                            <a:pt x="1049" y="1461"/>
                          </a:cubicBezTo>
                          <a:cubicBezTo>
                            <a:pt x="1049" y="1461"/>
                            <a:pt x="1050" y="1461"/>
                            <a:pt x="1050" y="1461"/>
                          </a:cubicBezTo>
                          <a:cubicBezTo>
                            <a:pt x="1050" y="1461"/>
                            <a:pt x="1050" y="1461"/>
                            <a:pt x="1050" y="1461"/>
                          </a:cubicBezTo>
                          <a:cubicBezTo>
                            <a:pt x="1050" y="1461"/>
                            <a:pt x="1050" y="1461"/>
                            <a:pt x="1050" y="1461"/>
                          </a:cubicBezTo>
                          <a:cubicBezTo>
                            <a:pt x="1051" y="1461"/>
                            <a:pt x="1051" y="1461"/>
                            <a:pt x="1051" y="1462"/>
                          </a:cubicBezTo>
                          <a:cubicBezTo>
                            <a:pt x="1051" y="1462"/>
                            <a:pt x="1051" y="1462"/>
                            <a:pt x="1051" y="1462"/>
                          </a:cubicBezTo>
                          <a:cubicBezTo>
                            <a:pt x="1051" y="1462"/>
                            <a:pt x="1051" y="1462"/>
                            <a:pt x="1052" y="1462"/>
                          </a:cubicBezTo>
                          <a:cubicBezTo>
                            <a:pt x="1052" y="1462"/>
                            <a:pt x="1052" y="1462"/>
                            <a:pt x="1052" y="1462"/>
                          </a:cubicBezTo>
                          <a:cubicBezTo>
                            <a:pt x="1052" y="1462"/>
                            <a:pt x="1052" y="1462"/>
                            <a:pt x="1052" y="1462"/>
                          </a:cubicBezTo>
                          <a:cubicBezTo>
                            <a:pt x="1052" y="1462"/>
                            <a:pt x="1053" y="1463"/>
                            <a:pt x="1053" y="1463"/>
                          </a:cubicBezTo>
                          <a:cubicBezTo>
                            <a:pt x="1053" y="1463"/>
                            <a:pt x="1053" y="1463"/>
                            <a:pt x="1054" y="1463"/>
                          </a:cubicBezTo>
                          <a:cubicBezTo>
                            <a:pt x="1054" y="1463"/>
                            <a:pt x="1054" y="1464"/>
                            <a:pt x="1054" y="1464"/>
                          </a:cubicBezTo>
                          <a:cubicBezTo>
                            <a:pt x="1054" y="1464"/>
                            <a:pt x="1054" y="1464"/>
                            <a:pt x="1054" y="1464"/>
                          </a:cubicBezTo>
                          <a:cubicBezTo>
                            <a:pt x="1054" y="1464"/>
                            <a:pt x="1054" y="1464"/>
                            <a:pt x="1055" y="1464"/>
                          </a:cubicBezTo>
                          <a:cubicBezTo>
                            <a:pt x="1055" y="1464"/>
                            <a:pt x="1055" y="1464"/>
                            <a:pt x="1055" y="1464"/>
                          </a:cubicBezTo>
                          <a:cubicBezTo>
                            <a:pt x="1055" y="1464"/>
                            <a:pt x="1055" y="1464"/>
                            <a:pt x="1055" y="1465"/>
                          </a:cubicBezTo>
                          <a:cubicBezTo>
                            <a:pt x="1055" y="1465"/>
                            <a:pt x="1056" y="1465"/>
                            <a:pt x="1056" y="1465"/>
                          </a:cubicBezTo>
                          <a:cubicBezTo>
                            <a:pt x="1056" y="1465"/>
                            <a:pt x="1056" y="1465"/>
                            <a:pt x="1056" y="1465"/>
                          </a:cubicBezTo>
                          <a:cubicBezTo>
                            <a:pt x="1056" y="1465"/>
                            <a:pt x="1056" y="1465"/>
                            <a:pt x="1056" y="1465"/>
                          </a:cubicBezTo>
                          <a:cubicBezTo>
                            <a:pt x="1057" y="1465"/>
                            <a:pt x="1057" y="1465"/>
                            <a:pt x="1057" y="1465"/>
                          </a:cubicBezTo>
                          <a:cubicBezTo>
                            <a:pt x="1057" y="1466"/>
                            <a:pt x="1057" y="1466"/>
                            <a:pt x="1057" y="1466"/>
                          </a:cubicBezTo>
                          <a:cubicBezTo>
                            <a:pt x="1057" y="1466"/>
                            <a:pt x="1057" y="1466"/>
                            <a:pt x="1058" y="1466"/>
                          </a:cubicBezTo>
                          <a:cubicBezTo>
                            <a:pt x="1058" y="1466"/>
                            <a:pt x="1058" y="1466"/>
                            <a:pt x="1058" y="1466"/>
                          </a:cubicBezTo>
                          <a:cubicBezTo>
                            <a:pt x="1058" y="1466"/>
                            <a:pt x="1058" y="1466"/>
                            <a:pt x="1058" y="1466"/>
                          </a:cubicBezTo>
                          <a:cubicBezTo>
                            <a:pt x="1058" y="1466"/>
                            <a:pt x="1059" y="1466"/>
                            <a:pt x="1059" y="1466"/>
                          </a:cubicBezTo>
                          <a:cubicBezTo>
                            <a:pt x="1059" y="1466"/>
                            <a:pt x="1059" y="1466"/>
                            <a:pt x="1059" y="1467"/>
                          </a:cubicBezTo>
                          <a:cubicBezTo>
                            <a:pt x="1059" y="1467"/>
                            <a:pt x="1059" y="1467"/>
                            <a:pt x="1059" y="1467"/>
                          </a:cubicBezTo>
                          <a:cubicBezTo>
                            <a:pt x="1060" y="1467"/>
                            <a:pt x="1060" y="1467"/>
                            <a:pt x="1060" y="1467"/>
                          </a:cubicBezTo>
                          <a:cubicBezTo>
                            <a:pt x="1060" y="1467"/>
                            <a:pt x="1060" y="1467"/>
                            <a:pt x="1060" y="1467"/>
                          </a:cubicBezTo>
                          <a:cubicBezTo>
                            <a:pt x="1060" y="1468"/>
                            <a:pt x="1060" y="1468"/>
                            <a:pt x="1060" y="1468"/>
                          </a:cubicBezTo>
                          <a:cubicBezTo>
                            <a:pt x="1061" y="1468"/>
                            <a:pt x="1061" y="1468"/>
                            <a:pt x="1061" y="1468"/>
                          </a:cubicBezTo>
                          <a:cubicBezTo>
                            <a:pt x="1061" y="1468"/>
                            <a:pt x="1061" y="1468"/>
                            <a:pt x="1061" y="1468"/>
                          </a:cubicBezTo>
                          <a:cubicBezTo>
                            <a:pt x="1061" y="1468"/>
                            <a:pt x="1061" y="1468"/>
                            <a:pt x="1062" y="1469"/>
                          </a:cubicBezTo>
                          <a:cubicBezTo>
                            <a:pt x="1062" y="1469"/>
                            <a:pt x="1062" y="1469"/>
                            <a:pt x="1062" y="1469"/>
                          </a:cubicBezTo>
                          <a:cubicBezTo>
                            <a:pt x="1062" y="1469"/>
                            <a:pt x="1062" y="1469"/>
                            <a:pt x="1062" y="1470"/>
                          </a:cubicBezTo>
                          <a:cubicBezTo>
                            <a:pt x="1062" y="1470"/>
                            <a:pt x="1063" y="1470"/>
                            <a:pt x="1063" y="1470"/>
                          </a:cubicBezTo>
                          <a:cubicBezTo>
                            <a:pt x="1063" y="1470"/>
                            <a:pt x="1063" y="1470"/>
                            <a:pt x="1063" y="1470"/>
                          </a:cubicBezTo>
                          <a:cubicBezTo>
                            <a:pt x="1063" y="1470"/>
                            <a:pt x="1063" y="1470"/>
                            <a:pt x="1063" y="1470"/>
                          </a:cubicBezTo>
                          <a:cubicBezTo>
                            <a:pt x="1064" y="1470"/>
                            <a:pt x="1064" y="1470"/>
                            <a:pt x="1064" y="1470"/>
                          </a:cubicBezTo>
                          <a:cubicBezTo>
                            <a:pt x="1064" y="1470"/>
                            <a:pt x="1064" y="1470"/>
                            <a:pt x="1064" y="1470"/>
                          </a:cubicBezTo>
                          <a:cubicBezTo>
                            <a:pt x="1064" y="1470"/>
                            <a:pt x="1064" y="1470"/>
                            <a:pt x="1065" y="1471"/>
                          </a:cubicBezTo>
                          <a:cubicBezTo>
                            <a:pt x="1065" y="1471"/>
                            <a:pt x="1065" y="1471"/>
                            <a:pt x="1065" y="1471"/>
                          </a:cubicBezTo>
                          <a:cubicBezTo>
                            <a:pt x="1065" y="1471"/>
                            <a:pt x="1065" y="1471"/>
                            <a:pt x="1065" y="1471"/>
                          </a:cubicBezTo>
                          <a:cubicBezTo>
                            <a:pt x="1065" y="1472"/>
                            <a:pt x="1066" y="1472"/>
                            <a:pt x="1066" y="1472"/>
                          </a:cubicBezTo>
                          <a:cubicBezTo>
                            <a:pt x="1066" y="1472"/>
                            <a:pt x="1066" y="1472"/>
                            <a:pt x="1066" y="1472"/>
                          </a:cubicBezTo>
                          <a:cubicBezTo>
                            <a:pt x="1066" y="1472"/>
                            <a:pt x="1066" y="1472"/>
                            <a:pt x="1066" y="1472"/>
                          </a:cubicBezTo>
                          <a:cubicBezTo>
                            <a:pt x="1066" y="1472"/>
                            <a:pt x="1067" y="1473"/>
                            <a:pt x="1067" y="1473"/>
                          </a:cubicBezTo>
                          <a:cubicBezTo>
                            <a:pt x="1067" y="1473"/>
                            <a:pt x="1067" y="1473"/>
                            <a:pt x="1067" y="1473"/>
                          </a:cubicBezTo>
                          <a:cubicBezTo>
                            <a:pt x="1067" y="1473"/>
                            <a:pt x="1067" y="1473"/>
                            <a:pt x="1067" y="1473"/>
                          </a:cubicBezTo>
                          <a:cubicBezTo>
                            <a:pt x="1068" y="1473"/>
                            <a:pt x="1068" y="1473"/>
                            <a:pt x="1068" y="1473"/>
                          </a:cubicBezTo>
                          <a:cubicBezTo>
                            <a:pt x="1068" y="1473"/>
                            <a:pt x="1068" y="1473"/>
                            <a:pt x="1068" y="1473"/>
                          </a:cubicBezTo>
                          <a:cubicBezTo>
                            <a:pt x="1068" y="1473"/>
                            <a:pt x="1068" y="1473"/>
                            <a:pt x="1069" y="1473"/>
                          </a:cubicBezTo>
                          <a:cubicBezTo>
                            <a:pt x="1069" y="1473"/>
                            <a:pt x="1069" y="1473"/>
                            <a:pt x="1069" y="1474"/>
                          </a:cubicBezTo>
                          <a:cubicBezTo>
                            <a:pt x="1069" y="1474"/>
                            <a:pt x="1069" y="1474"/>
                            <a:pt x="1069" y="1474"/>
                          </a:cubicBezTo>
                          <a:cubicBezTo>
                            <a:pt x="1069" y="1474"/>
                            <a:pt x="1070" y="1474"/>
                            <a:pt x="1070" y="1475"/>
                          </a:cubicBezTo>
                          <a:cubicBezTo>
                            <a:pt x="1070" y="1475"/>
                            <a:pt x="1070" y="1475"/>
                            <a:pt x="1070" y="1475"/>
                          </a:cubicBezTo>
                          <a:cubicBezTo>
                            <a:pt x="1070" y="1475"/>
                            <a:pt x="1070" y="1475"/>
                            <a:pt x="1070" y="1475"/>
                          </a:cubicBezTo>
                          <a:cubicBezTo>
                            <a:pt x="1071" y="1475"/>
                            <a:pt x="1071" y="1475"/>
                            <a:pt x="1071" y="1475"/>
                          </a:cubicBezTo>
                          <a:cubicBezTo>
                            <a:pt x="1071" y="1475"/>
                            <a:pt x="1071" y="1476"/>
                            <a:pt x="1071" y="1476"/>
                          </a:cubicBezTo>
                          <a:cubicBezTo>
                            <a:pt x="1071" y="1476"/>
                            <a:pt x="1071" y="1476"/>
                            <a:pt x="1072" y="1476"/>
                          </a:cubicBezTo>
                          <a:cubicBezTo>
                            <a:pt x="1072" y="1476"/>
                            <a:pt x="1072" y="1476"/>
                            <a:pt x="1072" y="1477"/>
                          </a:cubicBezTo>
                          <a:cubicBezTo>
                            <a:pt x="1072" y="1477"/>
                            <a:pt x="1072" y="1477"/>
                            <a:pt x="1072" y="1477"/>
                          </a:cubicBezTo>
                          <a:cubicBezTo>
                            <a:pt x="1072" y="1477"/>
                            <a:pt x="1072" y="1477"/>
                            <a:pt x="1073" y="1477"/>
                          </a:cubicBezTo>
                          <a:cubicBezTo>
                            <a:pt x="1073" y="1477"/>
                            <a:pt x="1073" y="1477"/>
                            <a:pt x="1073" y="1477"/>
                          </a:cubicBezTo>
                          <a:cubicBezTo>
                            <a:pt x="1073" y="1477"/>
                            <a:pt x="1073" y="1477"/>
                            <a:pt x="1073" y="1477"/>
                          </a:cubicBezTo>
                          <a:cubicBezTo>
                            <a:pt x="1073" y="1477"/>
                            <a:pt x="1074" y="1478"/>
                            <a:pt x="1074" y="1478"/>
                          </a:cubicBezTo>
                          <a:cubicBezTo>
                            <a:pt x="1074" y="1478"/>
                            <a:pt x="1074" y="1478"/>
                            <a:pt x="1074" y="1478"/>
                          </a:cubicBezTo>
                          <a:cubicBezTo>
                            <a:pt x="1074" y="1478"/>
                            <a:pt x="1074" y="1478"/>
                            <a:pt x="1074" y="1479"/>
                          </a:cubicBezTo>
                          <a:cubicBezTo>
                            <a:pt x="1075" y="1479"/>
                            <a:pt x="1075" y="1479"/>
                            <a:pt x="1075" y="1479"/>
                          </a:cubicBezTo>
                          <a:cubicBezTo>
                            <a:pt x="1075" y="1479"/>
                            <a:pt x="1075" y="1478"/>
                            <a:pt x="1075" y="1478"/>
                          </a:cubicBezTo>
                          <a:cubicBezTo>
                            <a:pt x="1075" y="1478"/>
                            <a:pt x="1075" y="1478"/>
                            <a:pt x="1076" y="1479"/>
                          </a:cubicBezTo>
                          <a:cubicBezTo>
                            <a:pt x="1076" y="1479"/>
                            <a:pt x="1076" y="1479"/>
                            <a:pt x="1076" y="1479"/>
                          </a:cubicBezTo>
                          <a:cubicBezTo>
                            <a:pt x="1076" y="1479"/>
                            <a:pt x="1076" y="1479"/>
                            <a:pt x="1076" y="1480"/>
                          </a:cubicBezTo>
                          <a:cubicBezTo>
                            <a:pt x="1076" y="1480"/>
                            <a:pt x="1077" y="1480"/>
                            <a:pt x="1077" y="1480"/>
                          </a:cubicBezTo>
                          <a:cubicBezTo>
                            <a:pt x="1077" y="1480"/>
                            <a:pt x="1077" y="1480"/>
                            <a:pt x="1077" y="1480"/>
                          </a:cubicBezTo>
                          <a:cubicBezTo>
                            <a:pt x="1077" y="1480"/>
                            <a:pt x="1077" y="1480"/>
                            <a:pt x="1077" y="1480"/>
                          </a:cubicBezTo>
                          <a:cubicBezTo>
                            <a:pt x="1078" y="1480"/>
                            <a:pt x="1078" y="1481"/>
                            <a:pt x="1078" y="1481"/>
                          </a:cubicBezTo>
                          <a:cubicBezTo>
                            <a:pt x="1078" y="1481"/>
                            <a:pt x="1078" y="1481"/>
                            <a:pt x="1078" y="1481"/>
                          </a:cubicBezTo>
                          <a:cubicBezTo>
                            <a:pt x="1078" y="1481"/>
                            <a:pt x="1078" y="1481"/>
                            <a:pt x="1079" y="1481"/>
                          </a:cubicBezTo>
                          <a:cubicBezTo>
                            <a:pt x="1079" y="1481"/>
                            <a:pt x="1079" y="1481"/>
                            <a:pt x="1079" y="1481"/>
                          </a:cubicBezTo>
                          <a:cubicBezTo>
                            <a:pt x="1079" y="1481"/>
                            <a:pt x="1079" y="1482"/>
                            <a:pt x="1079" y="1482"/>
                          </a:cubicBezTo>
                          <a:cubicBezTo>
                            <a:pt x="1079" y="1482"/>
                            <a:pt x="1079" y="1481"/>
                            <a:pt x="1080" y="1482"/>
                          </a:cubicBezTo>
                          <a:cubicBezTo>
                            <a:pt x="1080" y="1482"/>
                            <a:pt x="1080" y="1482"/>
                            <a:pt x="1080" y="1482"/>
                          </a:cubicBezTo>
                          <a:cubicBezTo>
                            <a:pt x="1080" y="1482"/>
                            <a:pt x="1080" y="1482"/>
                            <a:pt x="1080" y="1483"/>
                          </a:cubicBezTo>
                          <a:cubicBezTo>
                            <a:pt x="1080" y="1483"/>
                            <a:pt x="1081" y="1483"/>
                            <a:pt x="1081" y="1483"/>
                          </a:cubicBezTo>
                          <a:cubicBezTo>
                            <a:pt x="1081" y="1483"/>
                            <a:pt x="1081" y="1483"/>
                            <a:pt x="1081" y="1483"/>
                          </a:cubicBezTo>
                          <a:cubicBezTo>
                            <a:pt x="1081" y="1483"/>
                            <a:pt x="1081" y="1483"/>
                            <a:pt x="1081" y="1483"/>
                          </a:cubicBezTo>
                          <a:cubicBezTo>
                            <a:pt x="1082" y="1483"/>
                            <a:pt x="1082" y="1483"/>
                            <a:pt x="1082" y="1484"/>
                          </a:cubicBezTo>
                          <a:cubicBezTo>
                            <a:pt x="1082" y="1484"/>
                            <a:pt x="1082" y="1483"/>
                            <a:pt x="1082" y="1483"/>
                          </a:cubicBezTo>
                          <a:cubicBezTo>
                            <a:pt x="1082" y="1484"/>
                            <a:pt x="1082" y="1484"/>
                            <a:pt x="1083" y="1484"/>
                          </a:cubicBezTo>
                          <a:cubicBezTo>
                            <a:pt x="1083" y="1484"/>
                            <a:pt x="1083" y="1484"/>
                            <a:pt x="1083" y="1484"/>
                          </a:cubicBezTo>
                          <a:cubicBezTo>
                            <a:pt x="1083" y="1485"/>
                            <a:pt x="1083" y="1485"/>
                            <a:pt x="1083" y="1485"/>
                          </a:cubicBezTo>
                          <a:cubicBezTo>
                            <a:pt x="1083" y="1485"/>
                            <a:pt x="1084" y="1485"/>
                            <a:pt x="1084" y="1485"/>
                          </a:cubicBezTo>
                          <a:cubicBezTo>
                            <a:pt x="1084" y="1485"/>
                            <a:pt x="1084" y="1485"/>
                            <a:pt x="1084" y="1485"/>
                          </a:cubicBezTo>
                          <a:cubicBezTo>
                            <a:pt x="1084" y="1485"/>
                            <a:pt x="1084" y="1485"/>
                            <a:pt x="1084" y="1485"/>
                          </a:cubicBezTo>
                          <a:cubicBezTo>
                            <a:pt x="1085" y="1485"/>
                            <a:pt x="1085" y="1485"/>
                            <a:pt x="1085" y="1485"/>
                          </a:cubicBezTo>
                          <a:cubicBezTo>
                            <a:pt x="1085" y="1486"/>
                            <a:pt x="1085" y="1486"/>
                            <a:pt x="1085" y="1486"/>
                          </a:cubicBezTo>
                          <a:cubicBezTo>
                            <a:pt x="1085" y="1486"/>
                            <a:pt x="1085" y="1486"/>
                            <a:pt x="1085" y="1487"/>
                          </a:cubicBezTo>
                          <a:cubicBezTo>
                            <a:pt x="1086" y="1487"/>
                            <a:pt x="1086" y="1487"/>
                            <a:pt x="1086" y="1487"/>
                          </a:cubicBezTo>
                          <a:cubicBezTo>
                            <a:pt x="1086" y="1487"/>
                            <a:pt x="1086" y="1487"/>
                            <a:pt x="1086" y="1487"/>
                          </a:cubicBezTo>
                          <a:cubicBezTo>
                            <a:pt x="1086" y="1487"/>
                            <a:pt x="1086" y="1487"/>
                            <a:pt x="1087" y="1487"/>
                          </a:cubicBezTo>
                          <a:cubicBezTo>
                            <a:pt x="1087" y="1487"/>
                            <a:pt x="1087" y="1487"/>
                            <a:pt x="1087" y="1487"/>
                          </a:cubicBezTo>
                          <a:cubicBezTo>
                            <a:pt x="1087" y="1487"/>
                            <a:pt x="1087" y="1488"/>
                            <a:pt x="1087" y="1488"/>
                          </a:cubicBezTo>
                          <a:cubicBezTo>
                            <a:pt x="1087" y="1488"/>
                            <a:pt x="1088" y="1488"/>
                            <a:pt x="1088" y="1488"/>
                          </a:cubicBezTo>
                          <a:cubicBezTo>
                            <a:pt x="1088" y="1488"/>
                            <a:pt x="1088" y="1488"/>
                            <a:pt x="1088" y="1488"/>
                          </a:cubicBezTo>
                          <a:cubicBezTo>
                            <a:pt x="1088" y="1488"/>
                            <a:pt x="1088" y="1489"/>
                            <a:pt x="1088" y="1489"/>
                          </a:cubicBezTo>
                          <a:cubicBezTo>
                            <a:pt x="1089" y="1489"/>
                            <a:pt x="1089" y="1489"/>
                            <a:pt x="1089" y="1489"/>
                          </a:cubicBezTo>
                          <a:cubicBezTo>
                            <a:pt x="1089" y="1489"/>
                            <a:pt x="1089" y="1489"/>
                            <a:pt x="1089" y="1489"/>
                          </a:cubicBezTo>
                          <a:cubicBezTo>
                            <a:pt x="1089" y="1489"/>
                            <a:pt x="1089" y="1489"/>
                            <a:pt x="1090" y="1489"/>
                          </a:cubicBezTo>
                          <a:cubicBezTo>
                            <a:pt x="1090" y="1489"/>
                            <a:pt x="1090" y="1490"/>
                            <a:pt x="1090" y="1490"/>
                          </a:cubicBezTo>
                          <a:cubicBezTo>
                            <a:pt x="1090" y="1490"/>
                            <a:pt x="1090" y="1490"/>
                            <a:pt x="1090" y="1490"/>
                          </a:cubicBezTo>
                          <a:cubicBezTo>
                            <a:pt x="1090" y="1490"/>
                            <a:pt x="1091" y="1490"/>
                            <a:pt x="1091" y="1490"/>
                          </a:cubicBezTo>
                          <a:cubicBezTo>
                            <a:pt x="1091" y="1490"/>
                            <a:pt x="1091" y="1491"/>
                            <a:pt x="1091" y="1491"/>
                          </a:cubicBezTo>
                          <a:cubicBezTo>
                            <a:pt x="1091" y="1491"/>
                            <a:pt x="1091" y="1491"/>
                            <a:pt x="1091" y="1491"/>
                          </a:cubicBezTo>
                          <a:cubicBezTo>
                            <a:pt x="1091" y="1491"/>
                            <a:pt x="1092" y="1491"/>
                            <a:pt x="1092" y="1491"/>
                          </a:cubicBezTo>
                          <a:cubicBezTo>
                            <a:pt x="1092" y="1491"/>
                            <a:pt x="1092" y="1491"/>
                            <a:pt x="1092" y="1491"/>
                          </a:cubicBezTo>
                          <a:cubicBezTo>
                            <a:pt x="1092" y="1491"/>
                            <a:pt x="1092" y="1492"/>
                            <a:pt x="1092" y="1492"/>
                          </a:cubicBezTo>
                          <a:cubicBezTo>
                            <a:pt x="1093" y="1492"/>
                            <a:pt x="1093" y="1492"/>
                            <a:pt x="1093" y="1492"/>
                          </a:cubicBezTo>
                          <a:cubicBezTo>
                            <a:pt x="1093" y="1492"/>
                            <a:pt x="1093" y="1491"/>
                            <a:pt x="1093" y="1491"/>
                          </a:cubicBezTo>
                          <a:cubicBezTo>
                            <a:pt x="1093" y="1492"/>
                            <a:pt x="1093" y="1492"/>
                            <a:pt x="1094" y="1492"/>
                          </a:cubicBezTo>
                          <a:cubicBezTo>
                            <a:pt x="1094" y="1492"/>
                            <a:pt x="1094" y="1493"/>
                            <a:pt x="1094" y="1493"/>
                          </a:cubicBezTo>
                          <a:cubicBezTo>
                            <a:pt x="1094" y="1493"/>
                            <a:pt x="1094" y="1493"/>
                            <a:pt x="1094" y="1493"/>
                          </a:cubicBezTo>
                          <a:cubicBezTo>
                            <a:pt x="1094" y="1493"/>
                            <a:pt x="1095" y="1493"/>
                            <a:pt x="1095" y="1493"/>
                          </a:cubicBezTo>
                          <a:cubicBezTo>
                            <a:pt x="1095" y="1493"/>
                            <a:pt x="1095" y="1493"/>
                            <a:pt x="1095" y="1493"/>
                          </a:cubicBezTo>
                          <a:cubicBezTo>
                            <a:pt x="1095" y="1493"/>
                            <a:pt x="1095" y="1494"/>
                            <a:pt x="1095" y="1494"/>
                          </a:cubicBezTo>
                          <a:cubicBezTo>
                            <a:pt x="1096" y="1494"/>
                            <a:pt x="1096" y="1494"/>
                            <a:pt x="1096" y="1494"/>
                          </a:cubicBezTo>
                          <a:cubicBezTo>
                            <a:pt x="1096" y="1494"/>
                            <a:pt x="1096" y="1494"/>
                            <a:pt x="1096" y="1494"/>
                          </a:cubicBezTo>
                          <a:cubicBezTo>
                            <a:pt x="1096" y="1494"/>
                            <a:pt x="1096" y="1494"/>
                            <a:pt x="1097" y="1494"/>
                          </a:cubicBezTo>
                          <a:cubicBezTo>
                            <a:pt x="1097" y="1494"/>
                            <a:pt x="1097" y="1494"/>
                            <a:pt x="1097" y="1495"/>
                          </a:cubicBezTo>
                          <a:cubicBezTo>
                            <a:pt x="1097" y="1495"/>
                            <a:pt x="1097" y="1495"/>
                            <a:pt x="1097" y="1495"/>
                          </a:cubicBezTo>
                          <a:cubicBezTo>
                            <a:pt x="1097" y="1495"/>
                            <a:pt x="1097" y="1495"/>
                            <a:pt x="1098" y="1495"/>
                          </a:cubicBezTo>
                          <a:cubicBezTo>
                            <a:pt x="1098" y="1495"/>
                            <a:pt x="1098" y="1495"/>
                            <a:pt x="1098" y="1495"/>
                          </a:cubicBezTo>
                          <a:cubicBezTo>
                            <a:pt x="1098" y="1495"/>
                            <a:pt x="1098" y="1496"/>
                            <a:pt x="1098" y="1496"/>
                          </a:cubicBezTo>
                          <a:cubicBezTo>
                            <a:pt x="1098" y="1496"/>
                            <a:pt x="1099" y="1496"/>
                            <a:pt x="1099" y="1496"/>
                          </a:cubicBezTo>
                          <a:cubicBezTo>
                            <a:pt x="1099" y="1496"/>
                            <a:pt x="1099" y="1496"/>
                            <a:pt x="1099" y="1496"/>
                          </a:cubicBezTo>
                          <a:cubicBezTo>
                            <a:pt x="1099" y="1497"/>
                            <a:pt x="1099" y="1497"/>
                            <a:pt x="1099" y="1497"/>
                          </a:cubicBezTo>
                          <a:cubicBezTo>
                            <a:pt x="1100" y="1497"/>
                            <a:pt x="1100" y="1497"/>
                            <a:pt x="1100" y="1497"/>
                          </a:cubicBezTo>
                          <a:cubicBezTo>
                            <a:pt x="1100" y="1497"/>
                            <a:pt x="1100" y="1497"/>
                            <a:pt x="1100" y="1497"/>
                          </a:cubicBezTo>
                          <a:cubicBezTo>
                            <a:pt x="1100" y="1497"/>
                            <a:pt x="1100" y="1497"/>
                            <a:pt x="1101" y="1498"/>
                          </a:cubicBezTo>
                          <a:cubicBezTo>
                            <a:pt x="1101" y="1498"/>
                            <a:pt x="1101" y="1498"/>
                            <a:pt x="1101" y="1498"/>
                          </a:cubicBezTo>
                          <a:cubicBezTo>
                            <a:pt x="1101" y="1498"/>
                            <a:pt x="1101" y="1498"/>
                            <a:pt x="1101" y="1498"/>
                          </a:cubicBezTo>
                          <a:cubicBezTo>
                            <a:pt x="1101" y="1498"/>
                            <a:pt x="1102" y="1498"/>
                            <a:pt x="1102" y="1498"/>
                          </a:cubicBezTo>
                          <a:cubicBezTo>
                            <a:pt x="1102" y="1498"/>
                            <a:pt x="1102" y="1498"/>
                            <a:pt x="1102" y="1499"/>
                          </a:cubicBezTo>
                          <a:cubicBezTo>
                            <a:pt x="1102" y="1499"/>
                            <a:pt x="1102" y="1499"/>
                            <a:pt x="1102" y="1499"/>
                          </a:cubicBezTo>
                          <a:cubicBezTo>
                            <a:pt x="1103" y="1499"/>
                            <a:pt x="1103" y="1499"/>
                            <a:pt x="1103" y="1499"/>
                          </a:cubicBezTo>
                          <a:cubicBezTo>
                            <a:pt x="1103" y="1499"/>
                            <a:pt x="1103" y="1499"/>
                            <a:pt x="1103" y="1499"/>
                          </a:cubicBezTo>
                          <a:cubicBezTo>
                            <a:pt x="1103" y="1499"/>
                            <a:pt x="1103" y="1499"/>
                            <a:pt x="1104" y="1499"/>
                          </a:cubicBezTo>
                          <a:cubicBezTo>
                            <a:pt x="1104" y="1499"/>
                            <a:pt x="1104" y="1500"/>
                            <a:pt x="1104" y="1500"/>
                          </a:cubicBezTo>
                          <a:cubicBezTo>
                            <a:pt x="1104" y="1500"/>
                            <a:pt x="1104" y="1500"/>
                            <a:pt x="1104" y="1500"/>
                          </a:cubicBezTo>
                          <a:cubicBezTo>
                            <a:pt x="1104" y="1500"/>
                            <a:pt x="1104" y="1500"/>
                            <a:pt x="1105" y="1501"/>
                          </a:cubicBezTo>
                          <a:cubicBezTo>
                            <a:pt x="1105" y="1501"/>
                            <a:pt x="1105" y="1501"/>
                            <a:pt x="1105" y="1501"/>
                          </a:cubicBezTo>
                          <a:cubicBezTo>
                            <a:pt x="1105" y="1501"/>
                            <a:pt x="1105" y="1501"/>
                            <a:pt x="1105" y="1501"/>
                          </a:cubicBezTo>
                          <a:cubicBezTo>
                            <a:pt x="1105" y="1501"/>
                            <a:pt x="1106" y="1501"/>
                            <a:pt x="1106" y="1501"/>
                          </a:cubicBezTo>
                          <a:cubicBezTo>
                            <a:pt x="1106" y="1501"/>
                            <a:pt x="1106" y="1502"/>
                            <a:pt x="1106" y="1502"/>
                          </a:cubicBezTo>
                          <a:cubicBezTo>
                            <a:pt x="1106" y="1502"/>
                            <a:pt x="1106" y="1502"/>
                            <a:pt x="1106" y="1502"/>
                          </a:cubicBezTo>
                          <a:cubicBezTo>
                            <a:pt x="1107" y="1502"/>
                            <a:pt x="1107" y="1502"/>
                            <a:pt x="1107" y="1503"/>
                          </a:cubicBezTo>
                          <a:cubicBezTo>
                            <a:pt x="1107" y="1503"/>
                            <a:pt x="1107" y="1502"/>
                            <a:pt x="1107" y="1502"/>
                          </a:cubicBezTo>
                          <a:cubicBezTo>
                            <a:pt x="1107" y="1502"/>
                            <a:pt x="1107" y="1503"/>
                            <a:pt x="1108" y="1503"/>
                          </a:cubicBezTo>
                          <a:cubicBezTo>
                            <a:pt x="1108" y="1503"/>
                            <a:pt x="1108" y="1503"/>
                            <a:pt x="1108" y="1503"/>
                          </a:cubicBezTo>
                          <a:cubicBezTo>
                            <a:pt x="1108" y="1503"/>
                            <a:pt x="1108" y="1503"/>
                            <a:pt x="1108" y="1503"/>
                          </a:cubicBezTo>
                          <a:cubicBezTo>
                            <a:pt x="1108" y="1503"/>
                            <a:pt x="1109" y="1503"/>
                            <a:pt x="1109" y="1503"/>
                          </a:cubicBezTo>
                          <a:cubicBezTo>
                            <a:pt x="1109" y="1503"/>
                            <a:pt x="1109" y="1504"/>
                            <a:pt x="1109" y="1504"/>
                          </a:cubicBezTo>
                          <a:cubicBezTo>
                            <a:pt x="1109" y="1504"/>
                            <a:pt x="1109" y="1505"/>
                            <a:pt x="1109" y="1505"/>
                          </a:cubicBezTo>
                          <a:cubicBezTo>
                            <a:pt x="1110" y="1505"/>
                            <a:pt x="1110" y="1504"/>
                            <a:pt x="1110" y="1504"/>
                          </a:cubicBezTo>
                          <a:cubicBezTo>
                            <a:pt x="1110" y="1504"/>
                            <a:pt x="1110" y="1505"/>
                            <a:pt x="1110" y="1505"/>
                          </a:cubicBezTo>
                          <a:cubicBezTo>
                            <a:pt x="1110" y="1505"/>
                            <a:pt x="1110" y="1505"/>
                            <a:pt x="1110" y="1505"/>
                          </a:cubicBezTo>
                          <a:cubicBezTo>
                            <a:pt x="1111" y="1505"/>
                            <a:pt x="1111" y="1505"/>
                            <a:pt x="1111" y="1505"/>
                          </a:cubicBezTo>
                          <a:cubicBezTo>
                            <a:pt x="1111" y="1505"/>
                            <a:pt x="1111" y="1505"/>
                            <a:pt x="1111" y="1505"/>
                          </a:cubicBezTo>
                          <a:cubicBezTo>
                            <a:pt x="1111" y="1505"/>
                            <a:pt x="1111" y="1506"/>
                            <a:pt x="1112" y="1506"/>
                          </a:cubicBezTo>
                          <a:cubicBezTo>
                            <a:pt x="1112" y="1506"/>
                            <a:pt x="1112" y="1506"/>
                            <a:pt x="1112" y="1506"/>
                          </a:cubicBezTo>
                          <a:cubicBezTo>
                            <a:pt x="1112" y="1506"/>
                            <a:pt x="1112" y="1506"/>
                            <a:pt x="1112" y="1506"/>
                          </a:cubicBezTo>
                          <a:cubicBezTo>
                            <a:pt x="1112" y="1506"/>
                            <a:pt x="1113" y="1506"/>
                            <a:pt x="1113" y="1507"/>
                          </a:cubicBezTo>
                          <a:cubicBezTo>
                            <a:pt x="1113" y="1507"/>
                            <a:pt x="1113" y="1507"/>
                            <a:pt x="1113" y="1507"/>
                          </a:cubicBezTo>
                          <a:cubicBezTo>
                            <a:pt x="1113" y="1507"/>
                            <a:pt x="1113" y="1507"/>
                            <a:pt x="1113" y="1507"/>
                          </a:cubicBezTo>
                          <a:cubicBezTo>
                            <a:pt x="1114" y="1507"/>
                            <a:pt x="1114" y="1507"/>
                            <a:pt x="1114" y="1507"/>
                          </a:cubicBezTo>
                          <a:cubicBezTo>
                            <a:pt x="1114" y="1508"/>
                            <a:pt x="1114" y="1508"/>
                            <a:pt x="1114" y="1508"/>
                          </a:cubicBezTo>
                          <a:cubicBezTo>
                            <a:pt x="1114" y="1508"/>
                            <a:pt x="1114" y="1508"/>
                            <a:pt x="1115" y="1508"/>
                          </a:cubicBezTo>
                          <a:cubicBezTo>
                            <a:pt x="1115" y="1508"/>
                            <a:pt x="1115" y="1508"/>
                            <a:pt x="1115" y="1509"/>
                          </a:cubicBezTo>
                          <a:cubicBezTo>
                            <a:pt x="1115" y="1509"/>
                            <a:pt x="1115" y="1508"/>
                            <a:pt x="1115" y="1508"/>
                          </a:cubicBezTo>
                          <a:cubicBezTo>
                            <a:pt x="1115" y="1508"/>
                            <a:pt x="1116" y="1509"/>
                            <a:pt x="1116" y="1509"/>
                          </a:cubicBezTo>
                          <a:cubicBezTo>
                            <a:pt x="1116" y="1509"/>
                            <a:pt x="1116" y="1509"/>
                            <a:pt x="1116" y="1509"/>
                          </a:cubicBezTo>
                          <a:cubicBezTo>
                            <a:pt x="1116" y="1510"/>
                            <a:pt x="1116" y="1510"/>
                            <a:pt x="1116" y="1510"/>
                          </a:cubicBezTo>
                          <a:cubicBezTo>
                            <a:pt x="1116" y="1510"/>
                            <a:pt x="1117" y="1510"/>
                            <a:pt x="1117" y="1510"/>
                          </a:cubicBezTo>
                          <a:cubicBezTo>
                            <a:pt x="1117" y="1510"/>
                            <a:pt x="1117" y="1510"/>
                            <a:pt x="1117" y="1510"/>
                          </a:cubicBezTo>
                          <a:cubicBezTo>
                            <a:pt x="1117" y="1510"/>
                            <a:pt x="1117" y="1510"/>
                            <a:pt x="1117" y="1511"/>
                          </a:cubicBezTo>
                          <a:cubicBezTo>
                            <a:pt x="1118" y="1511"/>
                            <a:pt x="1118" y="1511"/>
                            <a:pt x="1118" y="1511"/>
                          </a:cubicBezTo>
                          <a:cubicBezTo>
                            <a:pt x="1118" y="1511"/>
                            <a:pt x="1118" y="1511"/>
                            <a:pt x="1118" y="1511"/>
                          </a:cubicBezTo>
                          <a:cubicBezTo>
                            <a:pt x="1118" y="1511"/>
                            <a:pt x="1118" y="1511"/>
                            <a:pt x="1119" y="1511"/>
                          </a:cubicBezTo>
                          <a:cubicBezTo>
                            <a:pt x="1119" y="1512"/>
                            <a:pt x="1119" y="1512"/>
                            <a:pt x="1119" y="1512"/>
                          </a:cubicBezTo>
                          <a:cubicBezTo>
                            <a:pt x="1119" y="1512"/>
                            <a:pt x="1119" y="1512"/>
                            <a:pt x="1119" y="1512"/>
                          </a:cubicBezTo>
                          <a:cubicBezTo>
                            <a:pt x="1119" y="1512"/>
                            <a:pt x="1120" y="1512"/>
                            <a:pt x="1120" y="1512"/>
                          </a:cubicBezTo>
                          <a:cubicBezTo>
                            <a:pt x="1120" y="1513"/>
                            <a:pt x="1120" y="1512"/>
                            <a:pt x="1120" y="1512"/>
                          </a:cubicBezTo>
                          <a:cubicBezTo>
                            <a:pt x="1120" y="1513"/>
                            <a:pt x="1120" y="1513"/>
                            <a:pt x="1120" y="1513"/>
                          </a:cubicBezTo>
                          <a:cubicBezTo>
                            <a:pt x="1121" y="1513"/>
                            <a:pt x="1121" y="1513"/>
                            <a:pt x="1121" y="1513"/>
                          </a:cubicBezTo>
                          <a:cubicBezTo>
                            <a:pt x="1121" y="1513"/>
                            <a:pt x="1121" y="1513"/>
                            <a:pt x="1121" y="1513"/>
                          </a:cubicBezTo>
                          <a:cubicBezTo>
                            <a:pt x="1121" y="1513"/>
                            <a:pt x="1121" y="1514"/>
                            <a:pt x="1122" y="1514"/>
                          </a:cubicBezTo>
                          <a:cubicBezTo>
                            <a:pt x="1122" y="1514"/>
                            <a:pt x="1122" y="1514"/>
                            <a:pt x="1122" y="1514"/>
                          </a:cubicBezTo>
                          <a:cubicBezTo>
                            <a:pt x="1122" y="1514"/>
                            <a:pt x="1122" y="1514"/>
                            <a:pt x="1122" y="1515"/>
                          </a:cubicBezTo>
                          <a:cubicBezTo>
                            <a:pt x="1122" y="1515"/>
                            <a:pt x="1123" y="1515"/>
                            <a:pt x="1123" y="1515"/>
                          </a:cubicBezTo>
                          <a:cubicBezTo>
                            <a:pt x="1123" y="1515"/>
                            <a:pt x="1123" y="1515"/>
                            <a:pt x="1123" y="1515"/>
                          </a:cubicBezTo>
                          <a:cubicBezTo>
                            <a:pt x="1123" y="1515"/>
                            <a:pt x="1123" y="1515"/>
                            <a:pt x="1123" y="1515"/>
                          </a:cubicBezTo>
                          <a:cubicBezTo>
                            <a:pt x="1123" y="1515"/>
                            <a:pt x="1124" y="1515"/>
                            <a:pt x="1124" y="1515"/>
                          </a:cubicBezTo>
                          <a:cubicBezTo>
                            <a:pt x="1124" y="1515"/>
                            <a:pt x="1124" y="1516"/>
                            <a:pt x="1124" y="1516"/>
                          </a:cubicBezTo>
                          <a:cubicBezTo>
                            <a:pt x="1124" y="1516"/>
                            <a:pt x="1124" y="1516"/>
                            <a:pt x="1124" y="1516"/>
                          </a:cubicBezTo>
                          <a:cubicBezTo>
                            <a:pt x="1125" y="1516"/>
                            <a:pt x="1125" y="1517"/>
                            <a:pt x="1125" y="1517"/>
                          </a:cubicBezTo>
                          <a:cubicBezTo>
                            <a:pt x="1125" y="1517"/>
                            <a:pt x="1125" y="1517"/>
                            <a:pt x="1125" y="1517"/>
                          </a:cubicBezTo>
                          <a:cubicBezTo>
                            <a:pt x="1125" y="1517"/>
                            <a:pt x="1125" y="1517"/>
                            <a:pt x="1126" y="1517"/>
                          </a:cubicBezTo>
                          <a:cubicBezTo>
                            <a:pt x="1126" y="1518"/>
                            <a:pt x="1126" y="1518"/>
                            <a:pt x="1126" y="1518"/>
                          </a:cubicBezTo>
                          <a:cubicBezTo>
                            <a:pt x="1126" y="1518"/>
                            <a:pt x="1126" y="1518"/>
                            <a:pt x="1126" y="1518"/>
                          </a:cubicBezTo>
                          <a:cubicBezTo>
                            <a:pt x="1126" y="1518"/>
                            <a:pt x="1127" y="1518"/>
                            <a:pt x="1127" y="1518"/>
                          </a:cubicBezTo>
                          <a:cubicBezTo>
                            <a:pt x="1127" y="1518"/>
                            <a:pt x="1127" y="1518"/>
                            <a:pt x="1127" y="1518"/>
                          </a:cubicBezTo>
                          <a:cubicBezTo>
                            <a:pt x="1127" y="1519"/>
                            <a:pt x="1127" y="1519"/>
                            <a:pt x="1127" y="1519"/>
                          </a:cubicBezTo>
                          <a:cubicBezTo>
                            <a:pt x="1128" y="1519"/>
                            <a:pt x="1128" y="1519"/>
                            <a:pt x="1128" y="1519"/>
                          </a:cubicBezTo>
                          <a:cubicBezTo>
                            <a:pt x="1128" y="1519"/>
                            <a:pt x="1128" y="1519"/>
                            <a:pt x="1128" y="1519"/>
                          </a:cubicBezTo>
                          <a:cubicBezTo>
                            <a:pt x="1128" y="1520"/>
                            <a:pt x="1128" y="1520"/>
                            <a:pt x="1129" y="1520"/>
                          </a:cubicBezTo>
                          <a:cubicBezTo>
                            <a:pt x="1129" y="1520"/>
                            <a:pt x="1129" y="1520"/>
                            <a:pt x="1129" y="1520"/>
                          </a:cubicBezTo>
                          <a:cubicBezTo>
                            <a:pt x="1129" y="1520"/>
                            <a:pt x="1129" y="1520"/>
                            <a:pt x="1129" y="1520"/>
                          </a:cubicBezTo>
                          <a:cubicBezTo>
                            <a:pt x="1129" y="1520"/>
                            <a:pt x="1129" y="1521"/>
                            <a:pt x="1130" y="1521"/>
                          </a:cubicBezTo>
                          <a:cubicBezTo>
                            <a:pt x="1130" y="1521"/>
                            <a:pt x="1130" y="1520"/>
                            <a:pt x="1130" y="1520"/>
                          </a:cubicBezTo>
                          <a:cubicBezTo>
                            <a:pt x="1130" y="1520"/>
                            <a:pt x="1130" y="1520"/>
                            <a:pt x="1130" y="1521"/>
                          </a:cubicBezTo>
                          <a:cubicBezTo>
                            <a:pt x="1130" y="1521"/>
                            <a:pt x="1131" y="1521"/>
                            <a:pt x="1131" y="1521"/>
                          </a:cubicBezTo>
                          <a:cubicBezTo>
                            <a:pt x="1131" y="1522"/>
                            <a:pt x="1131" y="1521"/>
                            <a:pt x="1131" y="1521"/>
                          </a:cubicBezTo>
                          <a:cubicBezTo>
                            <a:pt x="1131" y="1522"/>
                            <a:pt x="1131" y="1522"/>
                            <a:pt x="1131" y="1522"/>
                          </a:cubicBezTo>
                          <a:cubicBezTo>
                            <a:pt x="1132" y="1522"/>
                            <a:pt x="1132" y="1522"/>
                            <a:pt x="1132" y="1522"/>
                          </a:cubicBezTo>
                          <a:cubicBezTo>
                            <a:pt x="1132" y="1522"/>
                            <a:pt x="1132" y="1523"/>
                            <a:pt x="1132" y="1523"/>
                          </a:cubicBezTo>
                          <a:cubicBezTo>
                            <a:pt x="1132" y="1523"/>
                            <a:pt x="1132" y="1523"/>
                            <a:pt x="1133" y="1523"/>
                          </a:cubicBezTo>
                          <a:cubicBezTo>
                            <a:pt x="1133" y="1523"/>
                            <a:pt x="1133" y="1523"/>
                            <a:pt x="1133" y="1523"/>
                          </a:cubicBezTo>
                          <a:cubicBezTo>
                            <a:pt x="1133" y="1523"/>
                            <a:pt x="1133" y="1523"/>
                            <a:pt x="1133" y="1523"/>
                          </a:cubicBezTo>
                          <a:cubicBezTo>
                            <a:pt x="1133" y="1523"/>
                            <a:pt x="1134" y="1524"/>
                            <a:pt x="1134" y="1524"/>
                          </a:cubicBezTo>
                          <a:cubicBezTo>
                            <a:pt x="1134" y="1525"/>
                            <a:pt x="1134" y="1525"/>
                            <a:pt x="1134" y="1525"/>
                          </a:cubicBezTo>
                          <a:cubicBezTo>
                            <a:pt x="1134" y="1525"/>
                            <a:pt x="1134" y="1524"/>
                            <a:pt x="1134" y="1524"/>
                          </a:cubicBezTo>
                          <a:cubicBezTo>
                            <a:pt x="1135" y="1524"/>
                            <a:pt x="1135" y="1524"/>
                            <a:pt x="1135" y="1524"/>
                          </a:cubicBezTo>
                          <a:cubicBezTo>
                            <a:pt x="1135" y="1525"/>
                            <a:pt x="1135" y="1525"/>
                            <a:pt x="1135" y="1525"/>
                          </a:cubicBezTo>
                          <a:cubicBezTo>
                            <a:pt x="1135" y="1525"/>
                            <a:pt x="1135" y="1525"/>
                            <a:pt x="1135" y="1525"/>
                          </a:cubicBezTo>
                          <a:cubicBezTo>
                            <a:pt x="1136" y="1525"/>
                            <a:pt x="1136" y="1526"/>
                            <a:pt x="1136" y="1526"/>
                          </a:cubicBezTo>
                          <a:cubicBezTo>
                            <a:pt x="1136" y="1526"/>
                            <a:pt x="1136" y="1526"/>
                            <a:pt x="1136" y="1526"/>
                          </a:cubicBezTo>
                          <a:cubicBezTo>
                            <a:pt x="1136" y="1526"/>
                            <a:pt x="1136" y="1527"/>
                            <a:pt x="1137" y="1527"/>
                          </a:cubicBezTo>
                          <a:cubicBezTo>
                            <a:pt x="1137" y="1527"/>
                            <a:pt x="1137" y="1527"/>
                            <a:pt x="1137" y="1527"/>
                          </a:cubicBezTo>
                          <a:cubicBezTo>
                            <a:pt x="1137" y="1527"/>
                            <a:pt x="1137" y="1527"/>
                            <a:pt x="1137" y="1527"/>
                          </a:cubicBezTo>
                          <a:cubicBezTo>
                            <a:pt x="1137" y="1527"/>
                            <a:pt x="1138" y="1527"/>
                            <a:pt x="1138" y="1527"/>
                          </a:cubicBezTo>
                          <a:cubicBezTo>
                            <a:pt x="1138" y="1527"/>
                            <a:pt x="1138" y="1527"/>
                            <a:pt x="1138" y="1528"/>
                          </a:cubicBezTo>
                          <a:cubicBezTo>
                            <a:pt x="1138" y="1528"/>
                            <a:pt x="1138" y="1528"/>
                            <a:pt x="1138" y="1528"/>
                          </a:cubicBezTo>
                          <a:cubicBezTo>
                            <a:pt x="1139" y="1528"/>
                            <a:pt x="1139" y="1528"/>
                            <a:pt x="1139" y="1528"/>
                          </a:cubicBezTo>
                          <a:cubicBezTo>
                            <a:pt x="1139" y="1528"/>
                            <a:pt x="1139" y="1528"/>
                            <a:pt x="1139" y="1528"/>
                          </a:cubicBezTo>
                          <a:cubicBezTo>
                            <a:pt x="1139" y="1529"/>
                            <a:pt x="1139" y="1529"/>
                            <a:pt x="1140" y="1529"/>
                          </a:cubicBezTo>
                          <a:cubicBezTo>
                            <a:pt x="1140" y="1529"/>
                            <a:pt x="1140" y="1529"/>
                            <a:pt x="1140" y="1529"/>
                          </a:cubicBezTo>
                          <a:cubicBezTo>
                            <a:pt x="1140" y="1529"/>
                            <a:pt x="1140" y="1529"/>
                            <a:pt x="1140" y="1529"/>
                          </a:cubicBezTo>
                          <a:cubicBezTo>
                            <a:pt x="1140" y="1529"/>
                            <a:pt x="1141" y="1530"/>
                            <a:pt x="1141" y="1530"/>
                          </a:cubicBezTo>
                          <a:cubicBezTo>
                            <a:pt x="1141" y="1530"/>
                            <a:pt x="1141" y="1530"/>
                            <a:pt x="1141" y="1530"/>
                          </a:cubicBezTo>
                          <a:cubicBezTo>
                            <a:pt x="1141" y="1530"/>
                            <a:pt x="1141" y="1530"/>
                            <a:pt x="1141" y="1530"/>
                          </a:cubicBezTo>
                          <a:cubicBezTo>
                            <a:pt x="1141" y="1530"/>
                            <a:pt x="1142" y="1530"/>
                            <a:pt x="1142" y="1530"/>
                          </a:cubicBezTo>
                          <a:cubicBezTo>
                            <a:pt x="1142" y="1530"/>
                            <a:pt x="1142" y="1531"/>
                            <a:pt x="1142" y="1531"/>
                          </a:cubicBezTo>
                          <a:cubicBezTo>
                            <a:pt x="1142" y="1531"/>
                            <a:pt x="1142" y="1531"/>
                            <a:pt x="1142" y="1531"/>
                          </a:cubicBezTo>
                          <a:cubicBezTo>
                            <a:pt x="1143" y="1531"/>
                            <a:pt x="1143" y="1532"/>
                            <a:pt x="1143" y="1532"/>
                          </a:cubicBezTo>
                          <a:cubicBezTo>
                            <a:pt x="1143" y="1532"/>
                            <a:pt x="1143" y="1532"/>
                            <a:pt x="1143" y="1532"/>
                          </a:cubicBezTo>
                          <a:cubicBezTo>
                            <a:pt x="1143" y="1532"/>
                            <a:pt x="1143" y="1532"/>
                            <a:pt x="1144" y="1532"/>
                          </a:cubicBezTo>
                          <a:cubicBezTo>
                            <a:pt x="1144" y="1532"/>
                            <a:pt x="1144" y="1532"/>
                            <a:pt x="1144" y="1532"/>
                          </a:cubicBezTo>
                          <a:cubicBezTo>
                            <a:pt x="1144" y="1532"/>
                            <a:pt x="1144" y="1533"/>
                            <a:pt x="1144" y="1533"/>
                          </a:cubicBezTo>
                          <a:cubicBezTo>
                            <a:pt x="1144" y="1533"/>
                            <a:pt x="1145" y="1533"/>
                            <a:pt x="1145" y="1533"/>
                          </a:cubicBezTo>
                          <a:cubicBezTo>
                            <a:pt x="1145" y="1533"/>
                            <a:pt x="1145" y="1533"/>
                            <a:pt x="1145" y="1533"/>
                          </a:cubicBezTo>
                          <a:cubicBezTo>
                            <a:pt x="1145" y="1533"/>
                            <a:pt x="1145" y="1534"/>
                            <a:pt x="1145" y="1534"/>
                          </a:cubicBezTo>
                          <a:cubicBezTo>
                            <a:pt x="1146" y="1534"/>
                            <a:pt x="1146" y="1534"/>
                            <a:pt x="1146" y="1534"/>
                          </a:cubicBezTo>
                          <a:cubicBezTo>
                            <a:pt x="1146" y="1534"/>
                            <a:pt x="1146" y="1534"/>
                            <a:pt x="1146" y="1534"/>
                          </a:cubicBezTo>
                          <a:cubicBezTo>
                            <a:pt x="1146" y="1534"/>
                            <a:pt x="1146" y="1534"/>
                            <a:pt x="1147" y="1534"/>
                          </a:cubicBezTo>
                          <a:cubicBezTo>
                            <a:pt x="1147" y="1535"/>
                            <a:pt x="1147" y="1535"/>
                            <a:pt x="1147" y="1535"/>
                          </a:cubicBezTo>
                          <a:cubicBezTo>
                            <a:pt x="1147" y="1535"/>
                            <a:pt x="1147" y="1535"/>
                            <a:pt x="1147" y="1535"/>
                          </a:cubicBezTo>
                          <a:cubicBezTo>
                            <a:pt x="1147" y="1535"/>
                            <a:pt x="1148" y="1535"/>
                            <a:pt x="1148" y="1535"/>
                          </a:cubicBezTo>
                          <a:cubicBezTo>
                            <a:pt x="1148" y="1535"/>
                            <a:pt x="1148" y="1536"/>
                            <a:pt x="1148" y="1536"/>
                          </a:cubicBezTo>
                          <a:cubicBezTo>
                            <a:pt x="1148" y="1536"/>
                            <a:pt x="1148" y="1536"/>
                            <a:pt x="1148" y="1536"/>
                          </a:cubicBezTo>
                          <a:cubicBezTo>
                            <a:pt x="1148" y="1536"/>
                            <a:pt x="1149" y="1536"/>
                            <a:pt x="1149" y="1536"/>
                          </a:cubicBezTo>
                          <a:cubicBezTo>
                            <a:pt x="1149" y="1536"/>
                            <a:pt x="1149" y="1537"/>
                            <a:pt x="1149" y="1537"/>
                          </a:cubicBezTo>
                          <a:cubicBezTo>
                            <a:pt x="1149" y="1537"/>
                            <a:pt x="1149" y="1537"/>
                            <a:pt x="1149" y="1537"/>
                          </a:cubicBezTo>
                          <a:cubicBezTo>
                            <a:pt x="1150" y="1537"/>
                            <a:pt x="1150" y="1537"/>
                            <a:pt x="1150" y="1537"/>
                          </a:cubicBezTo>
                          <a:cubicBezTo>
                            <a:pt x="1150" y="1538"/>
                            <a:pt x="1150" y="1538"/>
                            <a:pt x="1150" y="1538"/>
                          </a:cubicBezTo>
                          <a:cubicBezTo>
                            <a:pt x="1150" y="1538"/>
                            <a:pt x="1150" y="1538"/>
                            <a:pt x="1151" y="1538"/>
                          </a:cubicBezTo>
                          <a:cubicBezTo>
                            <a:pt x="1151" y="1538"/>
                            <a:pt x="1151" y="1539"/>
                            <a:pt x="1151" y="1539"/>
                          </a:cubicBezTo>
                          <a:cubicBezTo>
                            <a:pt x="1151" y="1539"/>
                            <a:pt x="1151" y="1539"/>
                            <a:pt x="1151" y="1539"/>
                          </a:cubicBezTo>
                          <a:cubicBezTo>
                            <a:pt x="1151" y="1539"/>
                            <a:pt x="1152" y="1539"/>
                            <a:pt x="1152" y="1539"/>
                          </a:cubicBezTo>
                          <a:cubicBezTo>
                            <a:pt x="1152" y="1540"/>
                            <a:pt x="1152" y="1540"/>
                            <a:pt x="1152" y="1540"/>
                          </a:cubicBezTo>
                          <a:cubicBezTo>
                            <a:pt x="1152" y="1540"/>
                            <a:pt x="1152" y="1540"/>
                            <a:pt x="1152" y="1540"/>
                          </a:cubicBezTo>
                          <a:cubicBezTo>
                            <a:pt x="1153" y="1540"/>
                            <a:pt x="1153" y="1540"/>
                            <a:pt x="1153" y="1540"/>
                          </a:cubicBezTo>
                          <a:cubicBezTo>
                            <a:pt x="1153" y="1540"/>
                            <a:pt x="1153" y="1540"/>
                            <a:pt x="1153" y="1541"/>
                          </a:cubicBezTo>
                          <a:cubicBezTo>
                            <a:pt x="1153" y="1541"/>
                            <a:pt x="1153" y="1541"/>
                            <a:pt x="1154" y="1541"/>
                          </a:cubicBezTo>
                          <a:cubicBezTo>
                            <a:pt x="1154" y="1541"/>
                            <a:pt x="1154" y="1541"/>
                            <a:pt x="1154" y="1541"/>
                          </a:cubicBezTo>
                          <a:cubicBezTo>
                            <a:pt x="1154" y="1541"/>
                            <a:pt x="1154" y="1541"/>
                            <a:pt x="1154" y="1541"/>
                          </a:cubicBezTo>
                          <a:cubicBezTo>
                            <a:pt x="1154" y="1541"/>
                            <a:pt x="1154" y="1541"/>
                            <a:pt x="1155" y="1541"/>
                          </a:cubicBezTo>
                          <a:cubicBezTo>
                            <a:pt x="1155" y="1541"/>
                            <a:pt x="1155" y="1542"/>
                            <a:pt x="1155" y="1542"/>
                          </a:cubicBezTo>
                          <a:cubicBezTo>
                            <a:pt x="1155" y="1543"/>
                            <a:pt x="1155" y="1543"/>
                            <a:pt x="1155" y="1543"/>
                          </a:cubicBezTo>
                          <a:cubicBezTo>
                            <a:pt x="1155" y="1543"/>
                            <a:pt x="1156" y="1543"/>
                            <a:pt x="1156" y="1543"/>
                          </a:cubicBezTo>
                          <a:cubicBezTo>
                            <a:pt x="1156" y="1543"/>
                            <a:pt x="1156" y="1544"/>
                            <a:pt x="1156" y="1544"/>
                          </a:cubicBezTo>
                          <a:cubicBezTo>
                            <a:pt x="1156" y="1544"/>
                            <a:pt x="1156" y="1544"/>
                            <a:pt x="1156" y="1544"/>
                          </a:cubicBezTo>
                          <a:cubicBezTo>
                            <a:pt x="1157" y="1544"/>
                            <a:pt x="1157" y="1544"/>
                            <a:pt x="1157" y="1544"/>
                          </a:cubicBezTo>
                          <a:cubicBezTo>
                            <a:pt x="1157" y="1544"/>
                            <a:pt x="1157" y="1544"/>
                            <a:pt x="1157" y="1544"/>
                          </a:cubicBezTo>
                          <a:cubicBezTo>
                            <a:pt x="1157" y="1544"/>
                            <a:pt x="1157" y="1545"/>
                            <a:pt x="1158" y="1545"/>
                          </a:cubicBezTo>
                          <a:cubicBezTo>
                            <a:pt x="1158" y="1545"/>
                            <a:pt x="1158" y="1545"/>
                            <a:pt x="1158" y="1545"/>
                          </a:cubicBezTo>
                          <a:cubicBezTo>
                            <a:pt x="1158" y="1545"/>
                            <a:pt x="1158" y="1545"/>
                            <a:pt x="1158" y="1545"/>
                          </a:cubicBezTo>
                          <a:cubicBezTo>
                            <a:pt x="1158" y="1545"/>
                            <a:pt x="1159" y="1546"/>
                            <a:pt x="1159" y="1546"/>
                          </a:cubicBezTo>
                          <a:cubicBezTo>
                            <a:pt x="1159" y="1546"/>
                            <a:pt x="1159" y="1546"/>
                            <a:pt x="1159" y="1546"/>
                          </a:cubicBezTo>
                          <a:cubicBezTo>
                            <a:pt x="1159" y="1546"/>
                            <a:pt x="1159" y="1546"/>
                            <a:pt x="1159" y="1546"/>
                          </a:cubicBezTo>
                          <a:cubicBezTo>
                            <a:pt x="1160" y="1547"/>
                            <a:pt x="1160" y="1547"/>
                            <a:pt x="1160" y="1547"/>
                          </a:cubicBezTo>
                          <a:cubicBezTo>
                            <a:pt x="1160" y="1547"/>
                            <a:pt x="1160" y="1547"/>
                            <a:pt x="1160" y="1547"/>
                          </a:cubicBezTo>
                          <a:cubicBezTo>
                            <a:pt x="1160" y="1547"/>
                            <a:pt x="1160" y="1547"/>
                            <a:pt x="1160" y="1547"/>
                          </a:cubicBezTo>
                          <a:cubicBezTo>
                            <a:pt x="1161" y="1547"/>
                            <a:pt x="1161" y="1548"/>
                            <a:pt x="1161" y="1548"/>
                          </a:cubicBezTo>
                          <a:cubicBezTo>
                            <a:pt x="1161" y="1548"/>
                            <a:pt x="1161" y="1548"/>
                            <a:pt x="1161" y="1548"/>
                          </a:cubicBezTo>
                          <a:cubicBezTo>
                            <a:pt x="1161" y="1548"/>
                            <a:pt x="1161" y="1548"/>
                            <a:pt x="1162" y="1549"/>
                          </a:cubicBezTo>
                          <a:cubicBezTo>
                            <a:pt x="1162" y="1549"/>
                            <a:pt x="1162" y="1549"/>
                            <a:pt x="1162" y="1549"/>
                          </a:cubicBezTo>
                          <a:cubicBezTo>
                            <a:pt x="1162" y="1549"/>
                            <a:pt x="1162" y="1549"/>
                            <a:pt x="1162" y="1549"/>
                          </a:cubicBezTo>
                          <a:cubicBezTo>
                            <a:pt x="1162" y="1549"/>
                            <a:pt x="1163" y="1549"/>
                            <a:pt x="1163" y="1550"/>
                          </a:cubicBezTo>
                          <a:cubicBezTo>
                            <a:pt x="1163" y="1550"/>
                            <a:pt x="1163" y="1550"/>
                            <a:pt x="1163" y="1550"/>
                          </a:cubicBezTo>
                          <a:cubicBezTo>
                            <a:pt x="1163" y="1550"/>
                            <a:pt x="1163" y="1550"/>
                            <a:pt x="1163" y="1550"/>
                          </a:cubicBezTo>
                          <a:cubicBezTo>
                            <a:pt x="1164" y="1550"/>
                            <a:pt x="1164" y="1550"/>
                            <a:pt x="1164" y="1550"/>
                          </a:cubicBezTo>
                          <a:cubicBezTo>
                            <a:pt x="1164" y="1550"/>
                            <a:pt x="1164" y="1550"/>
                            <a:pt x="1164" y="1551"/>
                          </a:cubicBezTo>
                          <a:cubicBezTo>
                            <a:pt x="1164" y="1551"/>
                            <a:pt x="1164" y="1551"/>
                            <a:pt x="1165" y="1552"/>
                          </a:cubicBezTo>
                          <a:cubicBezTo>
                            <a:pt x="1165" y="1552"/>
                            <a:pt x="1165" y="1551"/>
                            <a:pt x="1165" y="1552"/>
                          </a:cubicBezTo>
                          <a:cubicBezTo>
                            <a:pt x="1165" y="1552"/>
                            <a:pt x="1165" y="1552"/>
                            <a:pt x="1165" y="1552"/>
                          </a:cubicBezTo>
                          <a:cubicBezTo>
                            <a:pt x="1165" y="1552"/>
                            <a:pt x="1166" y="1552"/>
                            <a:pt x="1166" y="1552"/>
                          </a:cubicBezTo>
                          <a:cubicBezTo>
                            <a:pt x="1166" y="1552"/>
                            <a:pt x="1166" y="1552"/>
                            <a:pt x="1166" y="1552"/>
                          </a:cubicBezTo>
                          <a:cubicBezTo>
                            <a:pt x="1166" y="1553"/>
                            <a:pt x="1166" y="1553"/>
                            <a:pt x="1166" y="1553"/>
                          </a:cubicBezTo>
                          <a:cubicBezTo>
                            <a:pt x="1166" y="1553"/>
                            <a:pt x="1167" y="1553"/>
                            <a:pt x="1167" y="1553"/>
                          </a:cubicBezTo>
                          <a:cubicBezTo>
                            <a:pt x="1167" y="1554"/>
                            <a:pt x="1167" y="1554"/>
                            <a:pt x="1167" y="1554"/>
                          </a:cubicBezTo>
                          <a:cubicBezTo>
                            <a:pt x="1167" y="1554"/>
                            <a:pt x="1167" y="1554"/>
                            <a:pt x="1167" y="1554"/>
                          </a:cubicBezTo>
                          <a:cubicBezTo>
                            <a:pt x="1168" y="1554"/>
                            <a:pt x="1168" y="1554"/>
                            <a:pt x="1168" y="1554"/>
                          </a:cubicBezTo>
                          <a:cubicBezTo>
                            <a:pt x="1168" y="1554"/>
                            <a:pt x="1168" y="1554"/>
                            <a:pt x="1168" y="1554"/>
                          </a:cubicBezTo>
                          <a:cubicBezTo>
                            <a:pt x="1168" y="1554"/>
                            <a:pt x="1168" y="1555"/>
                            <a:pt x="1169" y="1555"/>
                          </a:cubicBezTo>
                          <a:cubicBezTo>
                            <a:pt x="1169" y="1555"/>
                            <a:pt x="1169" y="1555"/>
                            <a:pt x="1169" y="1555"/>
                          </a:cubicBezTo>
                          <a:cubicBezTo>
                            <a:pt x="1169" y="1555"/>
                            <a:pt x="1169" y="1555"/>
                            <a:pt x="1169" y="1555"/>
                          </a:cubicBezTo>
                          <a:cubicBezTo>
                            <a:pt x="1169" y="1556"/>
                            <a:pt x="1170" y="1556"/>
                            <a:pt x="1170" y="1556"/>
                          </a:cubicBezTo>
                          <a:cubicBezTo>
                            <a:pt x="1170" y="1556"/>
                            <a:pt x="1170" y="1556"/>
                            <a:pt x="1170" y="1556"/>
                          </a:cubicBezTo>
                          <a:cubicBezTo>
                            <a:pt x="1170" y="1556"/>
                            <a:pt x="1170" y="1557"/>
                            <a:pt x="1170" y="1557"/>
                          </a:cubicBezTo>
                          <a:cubicBezTo>
                            <a:pt x="1171" y="1557"/>
                            <a:pt x="1171" y="1557"/>
                            <a:pt x="1171" y="1557"/>
                          </a:cubicBezTo>
                          <a:cubicBezTo>
                            <a:pt x="1171" y="1557"/>
                            <a:pt x="1171" y="1557"/>
                            <a:pt x="1171" y="1557"/>
                          </a:cubicBezTo>
                          <a:cubicBezTo>
                            <a:pt x="1171" y="1557"/>
                            <a:pt x="1171" y="1557"/>
                            <a:pt x="1172" y="1558"/>
                          </a:cubicBezTo>
                          <a:cubicBezTo>
                            <a:pt x="1172" y="1558"/>
                            <a:pt x="1172" y="1558"/>
                            <a:pt x="1172" y="1558"/>
                          </a:cubicBezTo>
                          <a:cubicBezTo>
                            <a:pt x="1172" y="1558"/>
                            <a:pt x="1172" y="1558"/>
                            <a:pt x="1172" y="1558"/>
                          </a:cubicBezTo>
                          <a:cubicBezTo>
                            <a:pt x="1172" y="1558"/>
                            <a:pt x="1173" y="1558"/>
                            <a:pt x="1173" y="1558"/>
                          </a:cubicBezTo>
                          <a:cubicBezTo>
                            <a:pt x="1173" y="1558"/>
                            <a:pt x="1173" y="1558"/>
                            <a:pt x="1173" y="1559"/>
                          </a:cubicBezTo>
                          <a:cubicBezTo>
                            <a:pt x="1173" y="1559"/>
                            <a:pt x="1173" y="1559"/>
                            <a:pt x="1173" y="1559"/>
                          </a:cubicBezTo>
                          <a:cubicBezTo>
                            <a:pt x="1173" y="1559"/>
                            <a:pt x="1174" y="1559"/>
                            <a:pt x="1174" y="1559"/>
                          </a:cubicBezTo>
                          <a:cubicBezTo>
                            <a:pt x="1174" y="1559"/>
                            <a:pt x="1174" y="1560"/>
                            <a:pt x="1174" y="1560"/>
                          </a:cubicBezTo>
                          <a:cubicBezTo>
                            <a:pt x="1174" y="1560"/>
                            <a:pt x="1174" y="1560"/>
                            <a:pt x="1174" y="1560"/>
                          </a:cubicBezTo>
                          <a:cubicBezTo>
                            <a:pt x="1175" y="1560"/>
                            <a:pt x="1175" y="1560"/>
                            <a:pt x="1175" y="1560"/>
                          </a:cubicBezTo>
                          <a:cubicBezTo>
                            <a:pt x="1175" y="1561"/>
                            <a:pt x="1175" y="1561"/>
                            <a:pt x="1175" y="1561"/>
                          </a:cubicBezTo>
                          <a:cubicBezTo>
                            <a:pt x="1175" y="1561"/>
                            <a:pt x="1175" y="1561"/>
                            <a:pt x="1176" y="1561"/>
                          </a:cubicBezTo>
                          <a:cubicBezTo>
                            <a:pt x="1176" y="1561"/>
                            <a:pt x="1176" y="1562"/>
                            <a:pt x="1176" y="1562"/>
                          </a:cubicBezTo>
                          <a:cubicBezTo>
                            <a:pt x="1176" y="1562"/>
                            <a:pt x="1176" y="1562"/>
                            <a:pt x="1176" y="1562"/>
                          </a:cubicBezTo>
                          <a:cubicBezTo>
                            <a:pt x="1176" y="1562"/>
                            <a:pt x="1177" y="1562"/>
                            <a:pt x="1177" y="1562"/>
                          </a:cubicBezTo>
                          <a:cubicBezTo>
                            <a:pt x="1177" y="1562"/>
                            <a:pt x="1177" y="1562"/>
                            <a:pt x="1177" y="1562"/>
                          </a:cubicBezTo>
                          <a:cubicBezTo>
                            <a:pt x="1177" y="1563"/>
                            <a:pt x="1177" y="1563"/>
                            <a:pt x="1177" y="1563"/>
                          </a:cubicBezTo>
                          <a:cubicBezTo>
                            <a:pt x="1178" y="1563"/>
                            <a:pt x="1178" y="1563"/>
                            <a:pt x="1178" y="1563"/>
                          </a:cubicBezTo>
                          <a:cubicBezTo>
                            <a:pt x="1178" y="1563"/>
                            <a:pt x="1178" y="1563"/>
                            <a:pt x="1178" y="1563"/>
                          </a:cubicBezTo>
                          <a:cubicBezTo>
                            <a:pt x="1178" y="1563"/>
                            <a:pt x="1178" y="1564"/>
                            <a:pt x="1179" y="1564"/>
                          </a:cubicBezTo>
                          <a:cubicBezTo>
                            <a:pt x="1179" y="1564"/>
                            <a:pt x="1179" y="1564"/>
                            <a:pt x="1179" y="1564"/>
                          </a:cubicBezTo>
                          <a:cubicBezTo>
                            <a:pt x="1179" y="1564"/>
                            <a:pt x="1179" y="1564"/>
                            <a:pt x="1179" y="1565"/>
                          </a:cubicBezTo>
                          <a:cubicBezTo>
                            <a:pt x="1179" y="1565"/>
                            <a:pt x="1179" y="1565"/>
                            <a:pt x="1180" y="1565"/>
                          </a:cubicBezTo>
                          <a:cubicBezTo>
                            <a:pt x="1180" y="1565"/>
                            <a:pt x="1180" y="1565"/>
                            <a:pt x="1180" y="1565"/>
                          </a:cubicBezTo>
                          <a:cubicBezTo>
                            <a:pt x="1180" y="1565"/>
                            <a:pt x="1180" y="1566"/>
                            <a:pt x="1180" y="1566"/>
                          </a:cubicBezTo>
                          <a:cubicBezTo>
                            <a:pt x="1180" y="1566"/>
                            <a:pt x="1181" y="1566"/>
                            <a:pt x="1181" y="1566"/>
                          </a:cubicBezTo>
                          <a:cubicBezTo>
                            <a:pt x="1181" y="1566"/>
                            <a:pt x="1181" y="1567"/>
                            <a:pt x="1181" y="1567"/>
                          </a:cubicBezTo>
                          <a:cubicBezTo>
                            <a:pt x="1181" y="1567"/>
                            <a:pt x="1181" y="1567"/>
                            <a:pt x="1181" y="1567"/>
                          </a:cubicBezTo>
                          <a:cubicBezTo>
                            <a:pt x="1182" y="1567"/>
                            <a:pt x="1182" y="1567"/>
                            <a:pt x="1182" y="1567"/>
                          </a:cubicBezTo>
                          <a:cubicBezTo>
                            <a:pt x="1182" y="1567"/>
                            <a:pt x="1182" y="1567"/>
                            <a:pt x="1182" y="1568"/>
                          </a:cubicBezTo>
                          <a:cubicBezTo>
                            <a:pt x="1182" y="1568"/>
                            <a:pt x="1182" y="1568"/>
                            <a:pt x="1183" y="1568"/>
                          </a:cubicBezTo>
                          <a:cubicBezTo>
                            <a:pt x="1183" y="1568"/>
                            <a:pt x="1183" y="1568"/>
                            <a:pt x="1183" y="1568"/>
                          </a:cubicBezTo>
                          <a:cubicBezTo>
                            <a:pt x="1183" y="1568"/>
                            <a:pt x="1183" y="1568"/>
                            <a:pt x="1183" y="1568"/>
                          </a:cubicBezTo>
                          <a:cubicBezTo>
                            <a:pt x="1183" y="1568"/>
                            <a:pt x="1184" y="1569"/>
                            <a:pt x="1184" y="1569"/>
                          </a:cubicBezTo>
                          <a:cubicBezTo>
                            <a:pt x="1184" y="1569"/>
                            <a:pt x="1184" y="1569"/>
                            <a:pt x="1184" y="1569"/>
                          </a:cubicBezTo>
                          <a:cubicBezTo>
                            <a:pt x="1184" y="1569"/>
                            <a:pt x="1184" y="1569"/>
                            <a:pt x="1184" y="1569"/>
                          </a:cubicBezTo>
                          <a:cubicBezTo>
                            <a:pt x="1185" y="1570"/>
                            <a:pt x="1185" y="1570"/>
                            <a:pt x="1185" y="1570"/>
                          </a:cubicBezTo>
                          <a:cubicBezTo>
                            <a:pt x="1185" y="1570"/>
                            <a:pt x="1185" y="1570"/>
                            <a:pt x="1185" y="1570"/>
                          </a:cubicBezTo>
                          <a:cubicBezTo>
                            <a:pt x="1185" y="1570"/>
                            <a:pt x="1185" y="1570"/>
                            <a:pt x="1185" y="1570"/>
                          </a:cubicBezTo>
                          <a:cubicBezTo>
                            <a:pt x="1186" y="1570"/>
                            <a:pt x="1186" y="1570"/>
                            <a:pt x="1186" y="1571"/>
                          </a:cubicBezTo>
                          <a:cubicBezTo>
                            <a:pt x="1186" y="1571"/>
                            <a:pt x="1186" y="1571"/>
                            <a:pt x="1186" y="1571"/>
                          </a:cubicBezTo>
                          <a:cubicBezTo>
                            <a:pt x="1186" y="1571"/>
                            <a:pt x="1186" y="1571"/>
                            <a:pt x="1187" y="1571"/>
                          </a:cubicBezTo>
                          <a:cubicBezTo>
                            <a:pt x="1187" y="1571"/>
                            <a:pt x="1187" y="1572"/>
                            <a:pt x="1187" y="1572"/>
                          </a:cubicBezTo>
                          <a:cubicBezTo>
                            <a:pt x="1187" y="1572"/>
                            <a:pt x="1187" y="1572"/>
                            <a:pt x="1187" y="1572"/>
                          </a:cubicBezTo>
                          <a:cubicBezTo>
                            <a:pt x="1187" y="1572"/>
                            <a:pt x="1188" y="1572"/>
                            <a:pt x="1188" y="1572"/>
                          </a:cubicBezTo>
                          <a:cubicBezTo>
                            <a:pt x="1188" y="1572"/>
                            <a:pt x="1188" y="1573"/>
                            <a:pt x="1188" y="1573"/>
                          </a:cubicBezTo>
                          <a:cubicBezTo>
                            <a:pt x="1188" y="1573"/>
                            <a:pt x="1188" y="1573"/>
                            <a:pt x="1188" y="1573"/>
                          </a:cubicBezTo>
                          <a:cubicBezTo>
                            <a:pt x="1189" y="1573"/>
                            <a:pt x="1189" y="1573"/>
                            <a:pt x="1189" y="1574"/>
                          </a:cubicBezTo>
                          <a:cubicBezTo>
                            <a:pt x="1189" y="1574"/>
                            <a:pt x="1189" y="1574"/>
                            <a:pt x="1189" y="1574"/>
                          </a:cubicBezTo>
                          <a:cubicBezTo>
                            <a:pt x="1189" y="1574"/>
                            <a:pt x="1189" y="1574"/>
                            <a:pt x="1190" y="1574"/>
                          </a:cubicBezTo>
                          <a:cubicBezTo>
                            <a:pt x="1190" y="1574"/>
                            <a:pt x="1190" y="1574"/>
                            <a:pt x="1190" y="1574"/>
                          </a:cubicBezTo>
                          <a:cubicBezTo>
                            <a:pt x="1190" y="1575"/>
                            <a:pt x="1190" y="1575"/>
                            <a:pt x="1190" y="1575"/>
                          </a:cubicBezTo>
                          <a:cubicBezTo>
                            <a:pt x="1190" y="1575"/>
                            <a:pt x="1191" y="1575"/>
                            <a:pt x="1191" y="1575"/>
                          </a:cubicBezTo>
                          <a:cubicBezTo>
                            <a:pt x="1191" y="1575"/>
                            <a:pt x="1191" y="1575"/>
                            <a:pt x="1191" y="1576"/>
                          </a:cubicBezTo>
                          <a:cubicBezTo>
                            <a:pt x="1191" y="1576"/>
                            <a:pt x="1191" y="1576"/>
                            <a:pt x="1191" y="1576"/>
                          </a:cubicBezTo>
                          <a:cubicBezTo>
                            <a:pt x="1192" y="1576"/>
                            <a:pt x="1192" y="1576"/>
                            <a:pt x="1192" y="1576"/>
                          </a:cubicBezTo>
                          <a:cubicBezTo>
                            <a:pt x="1192" y="1576"/>
                            <a:pt x="1192" y="1576"/>
                            <a:pt x="1192" y="1576"/>
                          </a:cubicBezTo>
                          <a:cubicBezTo>
                            <a:pt x="1192" y="1577"/>
                            <a:pt x="1192" y="1577"/>
                            <a:pt x="1192" y="1577"/>
                          </a:cubicBezTo>
                          <a:cubicBezTo>
                            <a:pt x="1193" y="1577"/>
                            <a:pt x="1193" y="1577"/>
                            <a:pt x="1193" y="1577"/>
                          </a:cubicBezTo>
                          <a:cubicBezTo>
                            <a:pt x="1193" y="1577"/>
                            <a:pt x="1193" y="1577"/>
                            <a:pt x="1193" y="1578"/>
                          </a:cubicBezTo>
                          <a:cubicBezTo>
                            <a:pt x="1193" y="1578"/>
                            <a:pt x="1193" y="1578"/>
                            <a:pt x="1194" y="1578"/>
                          </a:cubicBezTo>
                          <a:cubicBezTo>
                            <a:pt x="1194" y="1578"/>
                            <a:pt x="1194" y="1578"/>
                            <a:pt x="1194" y="1578"/>
                          </a:cubicBezTo>
                          <a:cubicBezTo>
                            <a:pt x="1194" y="1578"/>
                            <a:pt x="1194" y="1578"/>
                            <a:pt x="1194" y="1578"/>
                          </a:cubicBezTo>
                          <a:cubicBezTo>
                            <a:pt x="1194" y="1579"/>
                            <a:pt x="1195" y="1579"/>
                            <a:pt x="1195" y="1579"/>
                          </a:cubicBezTo>
                          <a:cubicBezTo>
                            <a:pt x="1195" y="1579"/>
                            <a:pt x="1195" y="1579"/>
                            <a:pt x="1195" y="1579"/>
                          </a:cubicBezTo>
                          <a:cubicBezTo>
                            <a:pt x="1195" y="1579"/>
                            <a:pt x="1195" y="1579"/>
                            <a:pt x="1195" y="1580"/>
                          </a:cubicBezTo>
                          <a:cubicBezTo>
                            <a:pt x="1196" y="1580"/>
                            <a:pt x="1196" y="1580"/>
                            <a:pt x="1196" y="1580"/>
                          </a:cubicBezTo>
                          <a:cubicBezTo>
                            <a:pt x="1196" y="1580"/>
                            <a:pt x="1196" y="1580"/>
                            <a:pt x="1196" y="1581"/>
                          </a:cubicBezTo>
                          <a:cubicBezTo>
                            <a:pt x="1196" y="1581"/>
                            <a:pt x="1196" y="1581"/>
                            <a:pt x="1197" y="1581"/>
                          </a:cubicBezTo>
                          <a:cubicBezTo>
                            <a:pt x="1197" y="1581"/>
                            <a:pt x="1197" y="1581"/>
                            <a:pt x="1197" y="1581"/>
                          </a:cubicBezTo>
                          <a:cubicBezTo>
                            <a:pt x="1197" y="1581"/>
                            <a:pt x="1197" y="1582"/>
                            <a:pt x="1197" y="1582"/>
                          </a:cubicBezTo>
                          <a:cubicBezTo>
                            <a:pt x="1197" y="1582"/>
                            <a:pt x="1198" y="1582"/>
                            <a:pt x="1198" y="1582"/>
                          </a:cubicBezTo>
                          <a:cubicBezTo>
                            <a:pt x="1198" y="1582"/>
                            <a:pt x="1198" y="1582"/>
                            <a:pt x="1198" y="1582"/>
                          </a:cubicBezTo>
                          <a:cubicBezTo>
                            <a:pt x="1198" y="1582"/>
                            <a:pt x="1198" y="1582"/>
                            <a:pt x="1198" y="1583"/>
                          </a:cubicBezTo>
                          <a:cubicBezTo>
                            <a:pt x="1198" y="1583"/>
                            <a:pt x="1199" y="1583"/>
                            <a:pt x="1199" y="1583"/>
                          </a:cubicBezTo>
                          <a:cubicBezTo>
                            <a:pt x="1199" y="1583"/>
                            <a:pt x="1199" y="1583"/>
                            <a:pt x="1199" y="1584"/>
                          </a:cubicBezTo>
                          <a:cubicBezTo>
                            <a:pt x="1199" y="1584"/>
                            <a:pt x="1199" y="1583"/>
                            <a:pt x="1199" y="1583"/>
                          </a:cubicBezTo>
                          <a:cubicBezTo>
                            <a:pt x="1200" y="1583"/>
                            <a:pt x="1200" y="1583"/>
                            <a:pt x="1200" y="1583"/>
                          </a:cubicBezTo>
                          <a:cubicBezTo>
                            <a:pt x="1200" y="1584"/>
                            <a:pt x="1200" y="1584"/>
                            <a:pt x="1200" y="1584"/>
                          </a:cubicBezTo>
                          <a:cubicBezTo>
                            <a:pt x="1200" y="1584"/>
                            <a:pt x="1200" y="1585"/>
                            <a:pt x="1201" y="1585"/>
                          </a:cubicBezTo>
                          <a:cubicBezTo>
                            <a:pt x="1201" y="1585"/>
                            <a:pt x="1201" y="1584"/>
                            <a:pt x="1201" y="1584"/>
                          </a:cubicBezTo>
                          <a:cubicBezTo>
                            <a:pt x="1201" y="1585"/>
                            <a:pt x="1201" y="1585"/>
                            <a:pt x="1201" y="1585"/>
                          </a:cubicBezTo>
                          <a:cubicBezTo>
                            <a:pt x="1201" y="1585"/>
                            <a:pt x="1202" y="1585"/>
                            <a:pt x="1202" y="1586"/>
                          </a:cubicBezTo>
                          <a:cubicBezTo>
                            <a:pt x="1202" y="1586"/>
                            <a:pt x="1202" y="1586"/>
                            <a:pt x="1202" y="1586"/>
                          </a:cubicBezTo>
                          <a:cubicBezTo>
                            <a:pt x="1202" y="1586"/>
                            <a:pt x="1202" y="1586"/>
                            <a:pt x="1202" y="1586"/>
                          </a:cubicBezTo>
                          <a:cubicBezTo>
                            <a:pt x="1203" y="1586"/>
                            <a:pt x="1203" y="1586"/>
                            <a:pt x="1203" y="1586"/>
                          </a:cubicBezTo>
                          <a:cubicBezTo>
                            <a:pt x="1203" y="1586"/>
                            <a:pt x="1203" y="1587"/>
                            <a:pt x="1203" y="1587"/>
                          </a:cubicBezTo>
                          <a:cubicBezTo>
                            <a:pt x="1203" y="1587"/>
                            <a:pt x="1203" y="1587"/>
                            <a:pt x="1204" y="1587"/>
                          </a:cubicBezTo>
                          <a:cubicBezTo>
                            <a:pt x="1204" y="1587"/>
                            <a:pt x="1204" y="1588"/>
                            <a:pt x="1204" y="1588"/>
                          </a:cubicBezTo>
                          <a:cubicBezTo>
                            <a:pt x="1204" y="1588"/>
                            <a:pt x="1204" y="1588"/>
                            <a:pt x="1204" y="1588"/>
                          </a:cubicBezTo>
                          <a:cubicBezTo>
                            <a:pt x="1204" y="1588"/>
                            <a:pt x="1204" y="1588"/>
                            <a:pt x="1205" y="1588"/>
                          </a:cubicBezTo>
                          <a:cubicBezTo>
                            <a:pt x="1205" y="1588"/>
                            <a:pt x="1205" y="1588"/>
                            <a:pt x="1205" y="1588"/>
                          </a:cubicBezTo>
                          <a:cubicBezTo>
                            <a:pt x="1205" y="1589"/>
                            <a:pt x="1205" y="1589"/>
                            <a:pt x="1205" y="1589"/>
                          </a:cubicBezTo>
                          <a:cubicBezTo>
                            <a:pt x="1205" y="1589"/>
                            <a:pt x="1206" y="1589"/>
                            <a:pt x="1206" y="1590"/>
                          </a:cubicBezTo>
                          <a:cubicBezTo>
                            <a:pt x="1206" y="1590"/>
                            <a:pt x="1206" y="1590"/>
                            <a:pt x="1206" y="1590"/>
                          </a:cubicBezTo>
                          <a:cubicBezTo>
                            <a:pt x="1206" y="1590"/>
                            <a:pt x="1206" y="1590"/>
                            <a:pt x="1206" y="1590"/>
                          </a:cubicBezTo>
                          <a:cubicBezTo>
                            <a:pt x="1207" y="1590"/>
                            <a:pt x="1207" y="1590"/>
                            <a:pt x="1207" y="1591"/>
                          </a:cubicBezTo>
                          <a:cubicBezTo>
                            <a:pt x="1207" y="1591"/>
                            <a:pt x="1207" y="1591"/>
                            <a:pt x="1207" y="1591"/>
                          </a:cubicBezTo>
                          <a:cubicBezTo>
                            <a:pt x="1207" y="1591"/>
                            <a:pt x="1207" y="1591"/>
                            <a:pt x="1208" y="1591"/>
                          </a:cubicBezTo>
                          <a:cubicBezTo>
                            <a:pt x="1208" y="1591"/>
                            <a:pt x="1208" y="1591"/>
                            <a:pt x="1208" y="1591"/>
                          </a:cubicBezTo>
                          <a:cubicBezTo>
                            <a:pt x="1208" y="1592"/>
                            <a:pt x="1208" y="1592"/>
                            <a:pt x="1208" y="1592"/>
                          </a:cubicBezTo>
                          <a:cubicBezTo>
                            <a:pt x="1208" y="1592"/>
                            <a:pt x="1209" y="1592"/>
                            <a:pt x="1209" y="1592"/>
                          </a:cubicBezTo>
                          <a:cubicBezTo>
                            <a:pt x="1209" y="1593"/>
                            <a:pt x="1209" y="1593"/>
                            <a:pt x="1209" y="1593"/>
                          </a:cubicBezTo>
                          <a:cubicBezTo>
                            <a:pt x="1209" y="1593"/>
                            <a:pt x="1209" y="1593"/>
                            <a:pt x="1209" y="1593"/>
                          </a:cubicBezTo>
                          <a:cubicBezTo>
                            <a:pt x="1210" y="1593"/>
                            <a:pt x="1210" y="1593"/>
                            <a:pt x="1210" y="1593"/>
                          </a:cubicBezTo>
                          <a:cubicBezTo>
                            <a:pt x="1210" y="1593"/>
                            <a:pt x="1210" y="1593"/>
                            <a:pt x="1210" y="1593"/>
                          </a:cubicBezTo>
                          <a:cubicBezTo>
                            <a:pt x="1210" y="1593"/>
                            <a:pt x="1210" y="1594"/>
                            <a:pt x="1210" y="1594"/>
                          </a:cubicBezTo>
                          <a:cubicBezTo>
                            <a:pt x="1211" y="1594"/>
                            <a:pt x="1211" y="1594"/>
                            <a:pt x="1211" y="1595"/>
                          </a:cubicBezTo>
                          <a:cubicBezTo>
                            <a:pt x="1211" y="1595"/>
                            <a:pt x="1211" y="1595"/>
                            <a:pt x="1211" y="1595"/>
                          </a:cubicBezTo>
                          <a:cubicBezTo>
                            <a:pt x="1211" y="1595"/>
                            <a:pt x="1211" y="1595"/>
                            <a:pt x="1212" y="1595"/>
                          </a:cubicBezTo>
                          <a:cubicBezTo>
                            <a:pt x="1212" y="1595"/>
                            <a:pt x="1212" y="1595"/>
                            <a:pt x="1212" y="1595"/>
                          </a:cubicBezTo>
                          <a:cubicBezTo>
                            <a:pt x="1212" y="1595"/>
                            <a:pt x="1212" y="1595"/>
                            <a:pt x="1212" y="1596"/>
                          </a:cubicBezTo>
                          <a:cubicBezTo>
                            <a:pt x="1212" y="1596"/>
                            <a:pt x="1213" y="1596"/>
                            <a:pt x="1213" y="1596"/>
                          </a:cubicBezTo>
                          <a:cubicBezTo>
                            <a:pt x="1213" y="1596"/>
                            <a:pt x="1213" y="1596"/>
                            <a:pt x="1213" y="1597"/>
                          </a:cubicBezTo>
                          <a:cubicBezTo>
                            <a:pt x="1213" y="1597"/>
                            <a:pt x="1213" y="1598"/>
                            <a:pt x="1213" y="1598"/>
                          </a:cubicBezTo>
                          <a:cubicBezTo>
                            <a:pt x="1214" y="1598"/>
                            <a:pt x="1214" y="1597"/>
                            <a:pt x="1214" y="1597"/>
                          </a:cubicBezTo>
                          <a:cubicBezTo>
                            <a:pt x="1214" y="1597"/>
                            <a:pt x="1214" y="1598"/>
                            <a:pt x="1214" y="1598"/>
                          </a:cubicBezTo>
                          <a:cubicBezTo>
                            <a:pt x="1214" y="1598"/>
                            <a:pt x="1214" y="1598"/>
                            <a:pt x="1215" y="1598"/>
                          </a:cubicBezTo>
                          <a:cubicBezTo>
                            <a:pt x="1215" y="1598"/>
                            <a:pt x="1215" y="1599"/>
                            <a:pt x="1215" y="1599"/>
                          </a:cubicBezTo>
                          <a:cubicBezTo>
                            <a:pt x="1215" y="1599"/>
                            <a:pt x="1215" y="1599"/>
                            <a:pt x="1215" y="1600"/>
                          </a:cubicBezTo>
                          <a:cubicBezTo>
                            <a:pt x="1215" y="1600"/>
                            <a:pt x="1216" y="1600"/>
                            <a:pt x="1216" y="1600"/>
                          </a:cubicBezTo>
                          <a:cubicBezTo>
                            <a:pt x="1216" y="1600"/>
                            <a:pt x="1216" y="1600"/>
                            <a:pt x="1216" y="1600"/>
                          </a:cubicBezTo>
                          <a:cubicBezTo>
                            <a:pt x="1216" y="1600"/>
                            <a:pt x="1216" y="1600"/>
                            <a:pt x="1216" y="1600"/>
                          </a:cubicBezTo>
                          <a:cubicBezTo>
                            <a:pt x="1217" y="1600"/>
                            <a:pt x="1217" y="1601"/>
                            <a:pt x="1217" y="1601"/>
                          </a:cubicBezTo>
                          <a:cubicBezTo>
                            <a:pt x="1217" y="1601"/>
                            <a:pt x="1217" y="1601"/>
                            <a:pt x="1217" y="1601"/>
                          </a:cubicBezTo>
                          <a:cubicBezTo>
                            <a:pt x="1217" y="1601"/>
                            <a:pt x="1217" y="1601"/>
                            <a:pt x="1217" y="1601"/>
                          </a:cubicBezTo>
                          <a:cubicBezTo>
                            <a:pt x="1218" y="1601"/>
                            <a:pt x="1218" y="1601"/>
                            <a:pt x="1218" y="1601"/>
                          </a:cubicBezTo>
                          <a:cubicBezTo>
                            <a:pt x="1218" y="1602"/>
                            <a:pt x="1218" y="1602"/>
                            <a:pt x="1218" y="1602"/>
                          </a:cubicBezTo>
                          <a:cubicBezTo>
                            <a:pt x="1218" y="1602"/>
                            <a:pt x="1218" y="1603"/>
                            <a:pt x="1219" y="1603"/>
                          </a:cubicBezTo>
                          <a:cubicBezTo>
                            <a:pt x="1219" y="1603"/>
                            <a:pt x="1219" y="1603"/>
                            <a:pt x="1219" y="1603"/>
                          </a:cubicBezTo>
                          <a:cubicBezTo>
                            <a:pt x="1219" y="1603"/>
                            <a:pt x="1219" y="1603"/>
                            <a:pt x="1219" y="1603"/>
                          </a:cubicBezTo>
                          <a:cubicBezTo>
                            <a:pt x="1219" y="1604"/>
                            <a:pt x="1220" y="1604"/>
                            <a:pt x="1220" y="1604"/>
                          </a:cubicBezTo>
                          <a:cubicBezTo>
                            <a:pt x="1220" y="1604"/>
                            <a:pt x="1220" y="1604"/>
                            <a:pt x="1220" y="1604"/>
                          </a:cubicBezTo>
                          <a:cubicBezTo>
                            <a:pt x="1220" y="1604"/>
                            <a:pt x="1220" y="1604"/>
                            <a:pt x="1220" y="1604"/>
                          </a:cubicBezTo>
                          <a:cubicBezTo>
                            <a:pt x="1221" y="1604"/>
                            <a:pt x="1221" y="1605"/>
                            <a:pt x="1221" y="1605"/>
                          </a:cubicBezTo>
                          <a:cubicBezTo>
                            <a:pt x="1221" y="1605"/>
                            <a:pt x="1221" y="1606"/>
                            <a:pt x="1221" y="1606"/>
                          </a:cubicBezTo>
                          <a:cubicBezTo>
                            <a:pt x="1221" y="1606"/>
                            <a:pt x="1221" y="1606"/>
                            <a:pt x="1222" y="1606"/>
                          </a:cubicBezTo>
                          <a:cubicBezTo>
                            <a:pt x="1222" y="1606"/>
                            <a:pt x="1222" y="1606"/>
                            <a:pt x="1222" y="1606"/>
                          </a:cubicBezTo>
                          <a:cubicBezTo>
                            <a:pt x="1222" y="1606"/>
                            <a:pt x="1222" y="1606"/>
                            <a:pt x="1222" y="1607"/>
                          </a:cubicBezTo>
                          <a:cubicBezTo>
                            <a:pt x="1222" y="1607"/>
                            <a:pt x="1223" y="1606"/>
                            <a:pt x="1223" y="1606"/>
                          </a:cubicBezTo>
                          <a:cubicBezTo>
                            <a:pt x="1223" y="1607"/>
                            <a:pt x="1223" y="1607"/>
                            <a:pt x="1223" y="1607"/>
                          </a:cubicBezTo>
                          <a:cubicBezTo>
                            <a:pt x="1223" y="1607"/>
                            <a:pt x="1223" y="1607"/>
                            <a:pt x="1223" y="1608"/>
                          </a:cubicBezTo>
                          <a:cubicBezTo>
                            <a:pt x="1223" y="1608"/>
                            <a:pt x="1224" y="1608"/>
                            <a:pt x="1224" y="1609"/>
                          </a:cubicBezTo>
                          <a:cubicBezTo>
                            <a:pt x="1224" y="1609"/>
                            <a:pt x="1224" y="1609"/>
                            <a:pt x="1224" y="1609"/>
                          </a:cubicBezTo>
                          <a:cubicBezTo>
                            <a:pt x="1224" y="1609"/>
                            <a:pt x="1224" y="1608"/>
                            <a:pt x="1224" y="1608"/>
                          </a:cubicBezTo>
                          <a:cubicBezTo>
                            <a:pt x="1225" y="1609"/>
                            <a:pt x="1225" y="1609"/>
                            <a:pt x="1225" y="1609"/>
                          </a:cubicBezTo>
                          <a:cubicBezTo>
                            <a:pt x="1225" y="1610"/>
                            <a:pt x="1225" y="1610"/>
                            <a:pt x="1225" y="1610"/>
                          </a:cubicBezTo>
                          <a:cubicBezTo>
                            <a:pt x="1225" y="1610"/>
                            <a:pt x="1225" y="1610"/>
                            <a:pt x="1226" y="1610"/>
                          </a:cubicBezTo>
                          <a:cubicBezTo>
                            <a:pt x="1226" y="1610"/>
                            <a:pt x="1226" y="1610"/>
                            <a:pt x="1226" y="1610"/>
                          </a:cubicBezTo>
                          <a:cubicBezTo>
                            <a:pt x="1226" y="1610"/>
                            <a:pt x="1226" y="1611"/>
                            <a:pt x="1226" y="1611"/>
                          </a:cubicBezTo>
                          <a:cubicBezTo>
                            <a:pt x="1226" y="1611"/>
                            <a:pt x="1227" y="1611"/>
                            <a:pt x="1227" y="1611"/>
                          </a:cubicBezTo>
                          <a:cubicBezTo>
                            <a:pt x="1227" y="1611"/>
                            <a:pt x="1227" y="1611"/>
                            <a:pt x="1227" y="1611"/>
                          </a:cubicBezTo>
                          <a:cubicBezTo>
                            <a:pt x="1227" y="1612"/>
                            <a:pt x="1227" y="1612"/>
                            <a:pt x="1227" y="1612"/>
                          </a:cubicBezTo>
                          <a:cubicBezTo>
                            <a:pt x="1228" y="1612"/>
                            <a:pt x="1228" y="1613"/>
                            <a:pt x="1228" y="1613"/>
                          </a:cubicBezTo>
                          <a:cubicBezTo>
                            <a:pt x="1228" y="1613"/>
                            <a:pt x="1228" y="1612"/>
                            <a:pt x="1228" y="1612"/>
                          </a:cubicBezTo>
                          <a:cubicBezTo>
                            <a:pt x="1228" y="1613"/>
                            <a:pt x="1228" y="1613"/>
                            <a:pt x="1229" y="1613"/>
                          </a:cubicBezTo>
                          <a:cubicBezTo>
                            <a:pt x="1229" y="1613"/>
                            <a:pt x="1229" y="1613"/>
                            <a:pt x="1229" y="1613"/>
                          </a:cubicBezTo>
                          <a:cubicBezTo>
                            <a:pt x="1229" y="1613"/>
                            <a:pt x="1229" y="1613"/>
                            <a:pt x="1229" y="1614"/>
                          </a:cubicBezTo>
                          <a:cubicBezTo>
                            <a:pt x="1229" y="1614"/>
                            <a:pt x="1229" y="1614"/>
                            <a:pt x="1230" y="1614"/>
                          </a:cubicBezTo>
                          <a:cubicBezTo>
                            <a:pt x="1230" y="1614"/>
                            <a:pt x="1230" y="1614"/>
                            <a:pt x="1230" y="1615"/>
                          </a:cubicBezTo>
                          <a:cubicBezTo>
                            <a:pt x="1230" y="1615"/>
                            <a:pt x="1230" y="1615"/>
                            <a:pt x="1230" y="1615"/>
                          </a:cubicBezTo>
                          <a:cubicBezTo>
                            <a:pt x="1230" y="1615"/>
                            <a:pt x="1231" y="1615"/>
                            <a:pt x="1231" y="1615"/>
                          </a:cubicBezTo>
                          <a:cubicBezTo>
                            <a:pt x="1231" y="1615"/>
                            <a:pt x="1231" y="1615"/>
                            <a:pt x="1231" y="1615"/>
                          </a:cubicBezTo>
                          <a:cubicBezTo>
                            <a:pt x="1231" y="1615"/>
                            <a:pt x="1231" y="1616"/>
                            <a:pt x="1231" y="1616"/>
                          </a:cubicBezTo>
                          <a:cubicBezTo>
                            <a:pt x="1232" y="1616"/>
                            <a:pt x="1232" y="1616"/>
                            <a:pt x="1232" y="1616"/>
                          </a:cubicBezTo>
                          <a:cubicBezTo>
                            <a:pt x="1232" y="1616"/>
                            <a:pt x="1232" y="1617"/>
                            <a:pt x="1232" y="1617"/>
                          </a:cubicBezTo>
                          <a:cubicBezTo>
                            <a:pt x="1232" y="1617"/>
                            <a:pt x="1232" y="1617"/>
                            <a:pt x="1233" y="1617"/>
                          </a:cubicBezTo>
                          <a:cubicBezTo>
                            <a:pt x="1233" y="1617"/>
                            <a:pt x="1233" y="1618"/>
                            <a:pt x="1233" y="1618"/>
                          </a:cubicBezTo>
                          <a:cubicBezTo>
                            <a:pt x="1233" y="1618"/>
                            <a:pt x="1233" y="1617"/>
                            <a:pt x="1233" y="1617"/>
                          </a:cubicBezTo>
                          <a:cubicBezTo>
                            <a:pt x="1233" y="1618"/>
                            <a:pt x="1234" y="1618"/>
                            <a:pt x="1234" y="1619"/>
                          </a:cubicBezTo>
                          <a:cubicBezTo>
                            <a:pt x="1234" y="1619"/>
                            <a:pt x="1234" y="1619"/>
                            <a:pt x="1234" y="1619"/>
                          </a:cubicBezTo>
                          <a:cubicBezTo>
                            <a:pt x="1234" y="1619"/>
                            <a:pt x="1234" y="1619"/>
                            <a:pt x="1234" y="1619"/>
                          </a:cubicBezTo>
                          <a:cubicBezTo>
                            <a:pt x="1235" y="1619"/>
                            <a:pt x="1235" y="1619"/>
                            <a:pt x="1235" y="1620"/>
                          </a:cubicBezTo>
                          <a:cubicBezTo>
                            <a:pt x="1235" y="1620"/>
                            <a:pt x="1235" y="1620"/>
                            <a:pt x="1235" y="1620"/>
                          </a:cubicBezTo>
                          <a:cubicBezTo>
                            <a:pt x="1235" y="1620"/>
                            <a:pt x="1235" y="1620"/>
                            <a:pt x="1235" y="1620"/>
                          </a:cubicBezTo>
                          <a:cubicBezTo>
                            <a:pt x="1236" y="1620"/>
                            <a:pt x="1236" y="1621"/>
                            <a:pt x="1236" y="1621"/>
                          </a:cubicBezTo>
                          <a:cubicBezTo>
                            <a:pt x="1236" y="1621"/>
                            <a:pt x="1236" y="1621"/>
                            <a:pt x="1236" y="1621"/>
                          </a:cubicBezTo>
                          <a:cubicBezTo>
                            <a:pt x="1236" y="1621"/>
                            <a:pt x="1236" y="1622"/>
                            <a:pt x="1237" y="1622"/>
                          </a:cubicBezTo>
                          <a:cubicBezTo>
                            <a:pt x="1237" y="1622"/>
                            <a:pt x="1237" y="1622"/>
                            <a:pt x="1237" y="1622"/>
                          </a:cubicBezTo>
                          <a:cubicBezTo>
                            <a:pt x="1237" y="1622"/>
                            <a:pt x="1237" y="1623"/>
                            <a:pt x="1237" y="1623"/>
                          </a:cubicBezTo>
                          <a:cubicBezTo>
                            <a:pt x="1237" y="1623"/>
                            <a:pt x="1238" y="1623"/>
                            <a:pt x="1238" y="1623"/>
                          </a:cubicBezTo>
                          <a:cubicBezTo>
                            <a:pt x="1238" y="1623"/>
                            <a:pt x="1238" y="1623"/>
                            <a:pt x="1238" y="1623"/>
                          </a:cubicBezTo>
                          <a:cubicBezTo>
                            <a:pt x="1238" y="1623"/>
                            <a:pt x="1238" y="1624"/>
                            <a:pt x="1238" y="1624"/>
                          </a:cubicBezTo>
                          <a:cubicBezTo>
                            <a:pt x="1239" y="1624"/>
                            <a:pt x="1239" y="1624"/>
                            <a:pt x="1239" y="1624"/>
                          </a:cubicBezTo>
                          <a:cubicBezTo>
                            <a:pt x="1239" y="1624"/>
                            <a:pt x="1239" y="1624"/>
                            <a:pt x="1239" y="1624"/>
                          </a:cubicBezTo>
                          <a:cubicBezTo>
                            <a:pt x="1239" y="1625"/>
                            <a:pt x="1239" y="1624"/>
                            <a:pt x="1240" y="1624"/>
                          </a:cubicBezTo>
                          <a:cubicBezTo>
                            <a:pt x="1240" y="1624"/>
                            <a:pt x="1240" y="1625"/>
                            <a:pt x="1240" y="1625"/>
                          </a:cubicBezTo>
                          <a:cubicBezTo>
                            <a:pt x="1240" y="1625"/>
                            <a:pt x="1240" y="1626"/>
                            <a:pt x="1240" y="1626"/>
                          </a:cubicBezTo>
                          <a:cubicBezTo>
                            <a:pt x="1240" y="1626"/>
                            <a:pt x="1241" y="1626"/>
                            <a:pt x="1241" y="1626"/>
                          </a:cubicBezTo>
                          <a:cubicBezTo>
                            <a:pt x="1241" y="1626"/>
                            <a:pt x="1241" y="1626"/>
                            <a:pt x="1241" y="1626"/>
                          </a:cubicBezTo>
                          <a:cubicBezTo>
                            <a:pt x="1241" y="1626"/>
                            <a:pt x="1241" y="1626"/>
                            <a:pt x="1241" y="1627"/>
                          </a:cubicBezTo>
                          <a:cubicBezTo>
                            <a:pt x="1242" y="1627"/>
                            <a:pt x="1242" y="1627"/>
                            <a:pt x="1242" y="1627"/>
                          </a:cubicBezTo>
                          <a:cubicBezTo>
                            <a:pt x="1242" y="1627"/>
                            <a:pt x="1242" y="1627"/>
                            <a:pt x="1242" y="1627"/>
                          </a:cubicBezTo>
                          <a:cubicBezTo>
                            <a:pt x="1242" y="1628"/>
                            <a:pt x="1242" y="1628"/>
                            <a:pt x="1242" y="1628"/>
                          </a:cubicBezTo>
                          <a:cubicBezTo>
                            <a:pt x="1243" y="1629"/>
                            <a:pt x="1243" y="1629"/>
                            <a:pt x="1243" y="1629"/>
                          </a:cubicBezTo>
                          <a:cubicBezTo>
                            <a:pt x="1243" y="1629"/>
                            <a:pt x="1243" y="1629"/>
                            <a:pt x="1243" y="1629"/>
                          </a:cubicBezTo>
                          <a:cubicBezTo>
                            <a:pt x="1243" y="1629"/>
                            <a:pt x="1243" y="1629"/>
                            <a:pt x="1244" y="1629"/>
                          </a:cubicBezTo>
                          <a:cubicBezTo>
                            <a:pt x="1244" y="1629"/>
                            <a:pt x="1244" y="1629"/>
                            <a:pt x="1244" y="1629"/>
                          </a:cubicBezTo>
                          <a:cubicBezTo>
                            <a:pt x="1244" y="1630"/>
                            <a:pt x="1244" y="1630"/>
                            <a:pt x="1244" y="1630"/>
                          </a:cubicBezTo>
                          <a:cubicBezTo>
                            <a:pt x="1244" y="1630"/>
                            <a:pt x="1245" y="1630"/>
                            <a:pt x="1245" y="1630"/>
                          </a:cubicBezTo>
                          <a:cubicBezTo>
                            <a:pt x="1245" y="1631"/>
                            <a:pt x="1245" y="1631"/>
                            <a:pt x="1245" y="1631"/>
                          </a:cubicBezTo>
                          <a:cubicBezTo>
                            <a:pt x="1245" y="1631"/>
                            <a:pt x="1245" y="1631"/>
                            <a:pt x="1245" y="1631"/>
                          </a:cubicBezTo>
                          <a:cubicBezTo>
                            <a:pt x="1246" y="1631"/>
                            <a:pt x="1246" y="1631"/>
                            <a:pt x="1246" y="1632"/>
                          </a:cubicBezTo>
                          <a:cubicBezTo>
                            <a:pt x="1246" y="1632"/>
                            <a:pt x="1246" y="1632"/>
                            <a:pt x="1246" y="1632"/>
                          </a:cubicBezTo>
                          <a:cubicBezTo>
                            <a:pt x="1246" y="1632"/>
                            <a:pt x="1246" y="1632"/>
                            <a:pt x="1247" y="1633"/>
                          </a:cubicBezTo>
                          <a:cubicBezTo>
                            <a:pt x="1247" y="1633"/>
                            <a:pt x="1247" y="1633"/>
                            <a:pt x="1247" y="1633"/>
                          </a:cubicBezTo>
                          <a:cubicBezTo>
                            <a:pt x="1247" y="1633"/>
                            <a:pt x="1247" y="1633"/>
                            <a:pt x="1247" y="1633"/>
                          </a:cubicBezTo>
                          <a:cubicBezTo>
                            <a:pt x="1247" y="1633"/>
                            <a:pt x="1248" y="1634"/>
                            <a:pt x="1248" y="1634"/>
                          </a:cubicBezTo>
                          <a:cubicBezTo>
                            <a:pt x="1248" y="1634"/>
                            <a:pt x="1248" y="1634"/>
                            <a:pt x="1248" y="1634"/>
                          </a:cubicBezTo>
                          <a:cubicBezTo>
                            <a:pt x="1248" y="1634"/>
                            <a:pt x="1248" y="1635"/>
                            <a:pt x="1248" y="1635"/>
                          </a:cubicBezTo>
                          <a:cubicBezTo>
                            <a:pt x="1248" y="1635"/>
                            <a:pt x="1249" y="1635"/>
                            <a:pt x="1249" y="1635"/>
                          </a:cubicBezTo>
                          <a:cubicBezTo>
                            <a:pt x="1249" y="1635"/>
                            <a:pt x="1249" y="1635"/>
                            <a:pt x="1249" y="1635"/>
                          </a:cubicBezTo>
                          <a:cubicBezTo>
                            <a:pt x="1249" y="1635"/>
                            <a:pt x="1249" y="1635"/>
                            <a:pt x="1249" y="1636"/>
                          </a:cubicBezTo>
                          <a:cubicBezTo>
                            <a:pt x="1250" y="1636"/>
                            <a:pt x="1250" y="1636"/>
                            <a:pt x="1250" y="1636"/>
                          </a:cubicBezTo>
                          <a:cubicBezTo>
                            <a:pt x="1250" y="1637"/>
                            <a:pt x="1250" y="1637"/>
                            <a:pt x="1250" y="1637"/>
                          </a:cubicBezTo>
                          <a:cubicBezTo>
                            <a:pt x="1250" y="1637"/>
                            <a:pt x="1250" y="1637"/>
                            <a:pt x="1251" y="1637"/>
                          </a:cubicBezTo>
                          <a:cubicBezTo>
                            <a:pt x="1251" y="1637"/>
                            <a:pt x="1251" y="1637"/>
                            <a:pt x="1251" y="1637"/>
                          </a:cubicBezTo>
                          <a:cubicBezTo>
                            <a:pt x="1251" y="1637"/>
                            <a:pt x="1251" y="1637"/>
                            <a:pt x="1251" y="1638"/>
                          </a:cubicBezTo>
                          <a:cubicBezTo>
                            <a:pt x="1251" y="1638"/>
                            <a:pt x="1252" y="1638"/>
                            <a:pt x="1252" y="1638"/>
                          </a:cubicBezTo>
                          <a:cubicBezTo>
                            <a:pt x="1252" y="1638"/>
                            <a:pt x="1252" y="1638"/>
                            <a:pt x="1252" y="1638"/>
                          </a:cubicBezTo>
                          <a:cubicBezTo>
                            <a:pt x="1252" y="1639"/>
                            <a:pt x="1252" y="1639"/>
                            <a:pt x="1252" y="1639"/>
                          </a:cubicBezTo>
                          <a:cubicBezTo>
                            <a:pt x="1253" y="1639"/>
                            <a:pt x="1253" y="1639"/>
                            <a:pt x="1253" y="1640"/>
                          </a:cubicBezTo>
                          <a:cubicBezTo>
                            <a:pt x="1253" y="1640"/>
                            <a:pt x="1253" y="1640"/>
                            <a:pt x="1253" y="1640"/>
                          </a:cubicBezTo>
                          <a:cubicBezTo>
                            <a:pt x="1253" y="1640"/>
                            <a:pt x="1253" y="1640"/>
                            <a:pt x="1254" y="1640"/>
                          </a:cubicBezTo>
                          <a:cubicBezTo>
                            <a:pt x="1254" y="1640"/>
                            <a:pt x="1254" y="1640"/>
                            <a:pt x="1254" y="1640"/>
                          </a:cubicBezTo>
                          <a:cubicBezTo>
                            <a:pt x="1254" y="1641"/>
                            <a:pt x="1254" y="1641"/>
                            <a:pt x="1254" y="1641"/>
                          </a:cubicBezTo>
                          <a:cubicBezTo>
                            <a:pt x="1254" y="1642"/>
                            <a:pt x="1254" y="1642"/>
                            <a:pt x="1255" y="1642"/>
                          </a:cubicBezTo>
                          <a:cubicBezTo>
                            <a:pt x="1255" y="1642"/>
                            <a:pt x="1255" y="1642"/>
                            <a:pt x="1255" y="1642"/>
                          </a:cubicBezTo>
                          <a:cubicBezTo>
                            <a:pt x="1255" y="1642"/>
                            <a:pt x="1255" y="1642"/>
                            <a:pt x="1255" y="1643"/>
                          </a:cubicBezTo>
                          <a:cubicBezTo>
                            <a:pt x="1255" y="1643"/>
                            <a:pt x="1256" y="1643"/>
                            <a:pt x="1256" y="1643"/>
                          </a:cubicBezTo>
                          <a:cubicBezTo>
                            <a:pt x="1256" y="1643"/>
                            <a:pt x="1256" y="1643"/>
                            <a:pt x="1256" y="1643"/>
                          </a:cubicBezTo>
                          <a:cubicBezTo>
                            <a:pt x="1256" y="1643"/>
                            <a:pt x="1256" y="1644"/>
                            <a:pt x="1256" y="1644"/>
                          </a:cubicBezTo>
                          <a:cubicBezTo>
                            <a:pt x="1257" y="1644"/>
                            <a:pt x="1257" y="1644"/>
                            <a:pt x="1257" y="1644"/>
                          </a:cubicBezTo>
                          <a:cubicBezTo>
                            <a:pt x="1257" y="1644"/>
                            <a:pt x="1257" y="1645"/>
                            <a:pt x="1257" y="1645"/>
                          </a:cubicBezTo>
                          <a:cubicBezTo>
                            <a:pt x="1257" y="1645"/>
                            <a:pt x="1257" y="1645"/>
                            <a:pt x="1258" y="1645"/>
                          </a:cubicBezTo>
                          <a:cubicBezTo>
                            <a:pt x="1258" y="1646"/>
                            <a:pt x="1258" y="1646"/>
                            <a:pt x="1258" y="1646"/>
                          </a:cubicBezTo>
                          <a:cubicBezTo>
                            <a:pt x="1258" y="1646"/>
                            <a:pt x="1258" y="1646"/>
                            <a:pt x="1258" y="1646"/>
                          </a:cubicBezTo>
                          <a:cubicBezTo>
                            <a:pt x="1258" y="1646"/>
                            <a:pt x="1259" y="1646"/>
                            <a:pt x="1259" y="1646"/>
                          </a:cubicBezTo>
                          <a:cubicBezTo>
                            <a:pt x="1259" y="1646"/>
                            <a:pt x="1259" y="1647"/>
                            <a:pt x="1259" y="1647"/>
                          </a:cubicBezTo>
                          <a:cubicBezTo>
                            <a:pt x="1259" y="1647"/>
                            <a:pt x="1259" y="1648"/>
                            <a:pt x="1259" y="1648"/>
                          </a:cubicBezTo>
                          <a:cubicBezTo>
                            <a:pt x="1260" y="1648"/>
                            <a:pt x="1260" y="1648"/>
                            <a:pt x="1260" y="1648"/>
                          </a:cubicBezTo>
                          <a:cubicBezTo>
                            <a:pt x="1260" y="1648"/>
                            <a:pt x="1260" y="1648"/>
                            <a:pt x="1260" y="1648"/>
                          </a:cubicBezTo>
                          <a:cubicBezTo>
                            <a:pt x="1260" y="1648"/>
                            <a:pt x="1260" y="1648"/>
                            <a:pt x="1261" y="1649"/>
                          </a:cubicBezTo>
                          <a:cubicBezTo>
                            <a:pt x="1261" y="1649"/>
                            <a:pt x="1261" y="1649"/>
                            <a:pt x="1261" y="1649"/>
                          </a:cubicBezTo>
                          <a:cubicBezTo>
                            <a:pt x="1261" y="1649"/>
                            <a:pt x="1261" y="1649"/>
                            <a:pt x="1261" y="1649"/>
                          </a:cubicBezTo>
                          <a:cubicBezTo>
                            <a:pt x="1261" y="1649"/>
                            <a:pt x="1261" y="1649"/>
                            <a:pt x="1262" y="1649"/>
                          </a:cubicBezTo>
                          <a:cubicBezTo>
                            <a:pt x="1262" y="1649"/>
                            <a:pt x="1262" y="1650"/>
                            <a:pt x="1262" y="1650"/>
                          </a:cubicBezTo>
                          <a:cubicBezTo>
                            <a:pt x="1262" y="1650"/>
                            <a:pt x="1262" y="1650"/>
                            <a:pt x="1262" y="1650"/>
                          </a:cubicBezTo>
                          <a:cubicBezTo>
                            <a:pt x="1262" y="1651"/>
                            <a:pt x="1263" y="1651"/>
                            <a:pt x="1263" y="1651"/>
                          </a:cubicBezTo>
                          <a:cubicBezTo>
                            <a:pt x="1263" y="1651"/>
                            <a:pt x="1263" y="1651"/>
                            <a:pt x="1263" y="1651"/>
                          </a:cubicBezTo>
                          <a:cubicBezTo>
                            <a:pt x="1263" y="1651"/>
                            <a:pt x="1263" y="1652"/>
                            <a:pt x="1263" y="1652"/>
                          </a:cubicBezTo>
                          <a:cubicBezTo>
                            <a:pt x="1264" y="1652"/>
                            <a:pt x="1264" y="1652"/>
                            <a:pt x="1264" y="1652"/>
                          </a:cubicBezTo>
                          <a:cubicBezTo>
                            <a:pt x="1264" y="1652"/>
                            <a:pt x="1264" y="1652"/>
                            <a:pt x="1264" y="1653"/>
                          </a:cubicBezTo>
                          <a:cubicBezTo>
                            <a:pt x="1264" y="1653"/>
                            <a:pt x="1264" y="1653"/>
                            <a:pt x="1265" y="1653"/>
                          </a:cubicBezTo>
                          <a:cubicBezTo>
                            <a:pt x="1265" y="1654"/>
                            <a:pt x="1265" y="1654"/>
                            <a:pt x="1265" y="1654"/>
                          </a:cubicBezTo>
                          <a:cubicBezTo>
                            <a:pt x="1265" y="1654"/>
                            <a:pt x="1265" y="1654"/>
                            <a:pt x="1265" y="1654"/>
                          </a:cubicBezTo>
                          <a:cubicBezTo>
                            <a:pt x="1265" y="1654"/>
                            <a:pt x="1266" y="1654"/>
                            <a:pt x="1266" y="1654"/>
                          </a:cubicBezTo>
                          <a:cubicBezTo>
                            <a:pt x="1266" y="1654"/>
                            <a:pt x="1266" y="1654"/>
                            <a:pt x="1266" y="1655"/>
                          </a:cubicBezTo>
                          <a:cubicBezTo>
                            <a:pt x="1266" y="1655"/>
                            <a:pt x="1266" y="1655"/>
                            <a:pt x="1266" y="1655"/>
                          </a:cubicBezTo>
                          <a:cubicBezTo>
                            <a:pt x="1267" y="1656"/>
                            <a:pt x="1267" y="1656"/>
                            <a:pt x="1267" y="1656"/>
                          </a:cubicBezTo>
                          <a:cubicBezTo>
                            <a:pt x="1267" y="1656"/>
                            <a:pt x="1267" y="1656"/>
                            <a:pt x="1267" y="1656"/>
                          </a:cubicBezTo>
                          <a:cubicBezTo>
                            <a:pt x="1267" y="1656"/>
                            <a:pt x="1267" y="1656"/>
                            <a:pt x="1267" y="1656"/>
                          </a:cubicBezTo>
                          <a:cubicBezTo>
                            <a:pt x="1268" y="1656"/>
                            <a:pt x="1268" y="1657"/>
                            <a:pt x="1268" y="1657"/>
                          </a:cubicBezTo>
                          <a:cubicBezTo>
                            <a:pt x="1268" y="1657"/>
                            <a:pt x="1268" y="1657"/>
                            <a:pt x="1268" y="1658"/>
                          </a:cubicBezTo>
                          <a:cubicBezTo>
                            <a:pt x="1268" y="1658"/>
                            <a:pt x="1268" y="1657"/>
                            <a:pt x="1269" y="1658"/>
                          </a:cubicBezTo>
                          <a:cubicBezTo>
                            <a:pt x="1269" y="1658"/>
                            <a:pt x="1269" y="1658"/>
                            <a:pt x="1269" y="1659"/>
                          </a:cubicBezTo>
                          <a:cubicBezTo>
                            <a:pt x="1269" y="1659"/>
                            <a:pt x="1269" y="1658"/>
                            <a:pt x="1269" y="1659"/>
                          </a:cubicBezTo>
                          <a:cubicBezTo>
                            <a:pt x="1269" y="1659"/>
                            <a:pt x="1270" y="1659"/>
                            <a:pt x="1270" y="1659"/>
                          </a:cubicBezTo>
                          <a:cubicBezTo>
                            <a:pt x="1270" y="1659"/>
                            <a:pt x="1270" y="1660"/>
                            <a:pt x="1270" y="1660"/>
                          </a:cubicBezTo>
                          <a:cubicBezTo>
                            <a:pt x="1270" y="1660"/>
                            <a:pt x="1270" y="1660"/>
                            <a:pt x="1270" y="1660"/>
                          </a:cubicBezTo>
                          <a:cubicBezTo>
                            <a:pt x="1271" y="1660"/>
                            <a:pt x="1271" y="1660"/>
                            <a:pt x="1271" y="1660"/>
                          </a:cubicBezTo>
                          <a:cubicBezTo>
                            <a:pt x="1271" y="1661"/>
                            <a:pt x="1271" y="1661"/>
                            <a:pt x="1271" y="1661"/>
                          </a:cubicBezTo>
                          <a:cubicBezTo>
                            <a:pt x="1271" y="1661"/>
                            <a:pt x="1271" y="1661"/>
                            <a:pt x="1272" y="1661"/>
                          </a:cubicBezTo>
                          <a:cubicBezTo>
                            <a:pt x="1272" y="1661"/>
                            <a:pt x="1272" y="1661"/>
                            <a:pt x="1272" y="1662"/>
                          </a:cubicBezTo>
                          <a:cubicBezTo>
                            <a:pt x="1272" y="1662"/>
                            <a:pt x="1272" y="1662"/>
                            <a:pt x="1272" y="1662"/>
                          </a:cubicBezTo>
                          <a:cubicBezTo>
                            <a:pt x="1272" y="1662"/>
                            <a:pt x="1273" y="1662"/>
                            <a:pt x="1273" y="1663"/>
                          </a:cubicBezTo>
                          <a:cubicBezTo>
                            <a:pt x="1273" y="1663"/>
                            <a:pt x="1273" y="1663"/>
                            <a:pt x="1273" y="1663"/>
                          </a:cubicBezTo>
                          <a:cubicBezTo>
                            <a:pt x="1273" y="1663"/>
                            <a:pt x="1273" y="1663"/>
                            <a:pt x="1273" y="1663"/>
                          </a:cubicBezTo>
                          <a:cubicBezTo>
                            <a:pt x="1273" y="1663"/>
                            <a:pt x="1274" y="1663"/>
                            <a:pt x="1274" y="1663"/>
                          </a:cubicBezTo>
                          <a:cubicBezTo>
                            <a:pt x="1274" y="1664"/>
                            <a:pt x="1274" y="1664"/>
                            <a:pt x="1274" y="1664"/>
                          </a:cubicBezTo>
                          <a:cubicBezTo>
                            <a:pt x="1274" y="1665"/>
                            <a:pt x="1274" y="1664"/>
                            <a:pt x="1274" y="1664"/>
                          </a:cubicBezTo>
                          <a:cubicBezTo>
                            <a:pt x="1275" y="1665"/>
                            <a:pt x="1275" y="1665"/>
                            <a:pt x="1275" y="1665"/>
                          </a:cubicBezTo>
                          <a:cubicBezTo>
                            <a:pt x="1275" y="1665"/>
                            <a:pt x="1275" y="1666"/>
                            <a:pt x="1275" y="1666"/>
                          </a:cubicBezTo>
                          <a:cubicBezTo>
                            <a:pt x="1275" y="1666"/>
                            <a:pt x="1275" y="1666"/>
                            <a:pt x="1276" y="1666"/>
                          </a:cubicBezTo>
                          <a:cubicBezTo>
                            <a:pt x="1276" y="1666"/>
                            <a:pt x="1276" y="1666"/>
                            <a:pt x="1276" y="1667"/>
                          </a:cubicBezTo>
                          <a:cubicBezTo>
                            <a:pt x="1276" y="1667"/>
                            <a:pt x="1276" y="1667"/>
                            <a:pt x="1276" y="1667"/>
                          </a:cubicBezTo>
                          <a:cubicBezTo>
                            <a:pt x="1276" y="1667"/>
                            <a:pt x="1277" y="1667"/>
                            <a:pt x="1277" y="1667"/>
                          </a:cubicBezTo>
                          <a:cubicBezTo>
                            <a:pt x="1277" y="1667"/>
                            <a:pt x="1277" y="1668"/>
                            <a:pt x="1277" y="1668"/>
                          </a:cubicBezTo>
                          <a:cubicBezTo>
                            <a:pt x="1277" y="1668"/>
                            <a:pt x="1277" y="1668"/>
                            <a:pt x="1277" y="1668"/>
                          </a:cubicBezTo>
                          <a:cubicBezTo>
                            <a:pt x="1278" y="1668"/>
                            <a:pt x="1278" y="1668"/>
                            <a:pt x="1278" y="1669"/>
                          </a:cubicBezTo>
                          <a:cubicBezTo>
                            <a:pt x="1278" y="1669"/>
                            <a:pt x="1278" y="1669"/>
                            <a:pt x="1278" y="1669"/>
                          </a:cubicBezTo>
                          <a:cubicBezTo>
                            <a:pt x="1278" y="1670"/>
                            <a:pt x="1278" y="1669"/>
                            <a:pt x="1279" y="1670"/>
                          </a:cubicBezTo>
                          <a:cubicBezTo>
                            <a:pt x="1279" y="1670"/>
                            <a:pt x="1279" y="1670"/>
                            <a:pt x="1279" y="1670"/>
                          </a:cubicBezTo>
                          <a:cubicBezTo>
                            <a:pt x="1279" y="1670"/>
                            <a:pt x="1279" y="1670"/>
                            <a:pt x="1279" y="1671"/>
                          </a:cubicBezTo>
                          <a:cubicBezTo>
                            <a:pt x="1279" y="1671"/>
                            <a:pt x="1279" y="1671"/>
                            <a:pt x="1280" y="1671"/>
                          </a:cubicBezTo>
                          <a:cubicBezTo>
                            <a:pt x="1280" y="1671"/>
                            <a:pt x="1280" y="1672"/>
                            <a:pt x="1280" y="1672"/>
                          </a:cubicBezTo>
                          <a:cubicBezTo>
                            <a:pt x="1280" y="1672"/>
                            <a:pt x="1280" y="1672"/>
                            <a:pt x="1280" y="1672"/>
                          </a:cubicBezTo>
                          <a:cubicBezTo>
                            <a:pt x="1280" y="1672"/>
                            <a:pt x="1281" y="1672"/>
                            <a:pt x="1281" y="1672"/>
                          </a:cubicBezTo>
                          <a:cubicBezTo>
                            <a:pt x="1281" y="1672"/>
                            <a:pt x="1281" y="1673"/>
                            <a:pt x="1281" y="1673"/>
                          </a:cubicBezTo>
                          <a:cubicBezTo>
                            <a:pt x="1281" y="1673"/>
                            <a:pt x="1281" y="1673"/>
                            <a:pt x="1281" y="1673"/>
                          </a:cubicBezTo>
                          <a:cubicBezTo>
                            <a:pt x="1282" y="1673"/>
                            <a:pt x="1282" y="1674"/>
                            <a:pt x="1282" y="1674"/>
                          </a:cubicBezTo>
                          <a:cubicBezTo>
                            <a:pt x="1282" y="1674"/>
                            <a:pt x="1282" y="1674"/>
                            <a:pt x="1282" y="1674"/>
                          </a:cubicBezTo>
                          <a:cubicBezTo>
                            <a:pt x="1282" y="1675"/>
                            <a:pt x="1282" y="1675"/>
                            <a:pt x="1283" y="1675"/>
                          </a:cubicBezTo>
                          <a:cubicBezTo>
                            <a:pt x="1283" y="1675"/>
                            <a:pt x="1283" y="1675"/>
                            <a:pt x="1283" y="1675"/>
                          </a:cubicBezTo>
                          <a:cubicBezTo>
                            <a:pt x="1283" y="1675"/>
                            <a:pt x="1283" y="1676"/>
                            <a:pt x="1283" y="1676"/>
                          </a:cubicBezTo>
                          <a:cubicBezTo>
                            <a:pt x="1283" y="1676"/>
                            <a:pt x="1284" y="1676"/>
                            <a:pt x="1284" y="1676"/>
                          </a:cubicBezTo>
                          <a:cubicBezTo>
                            <a:pt x="1284" y="1676"/>
                            <a:pt x="1284" y="1676"/>
                            <a:pt x="1284" y="1677"/>
                          </a:cubicBezTo>
                          <a:cubicBezTo>
                            <a:pt x="1284" y="1677"/>
                            <a:pt x="1284" y="1677"/>
                            <a:pt x="1284" y="1677"/>
                          </a:cubicBezTo>
                          <a:cubicBezTo>
                            <a:pt x="1285" y="1677"/>
                            <a:pt x="1285" y="1677"/>
                            <a:pt x="1285" y="1677"/>
                          </a:cubicBezTo>
                          <a:cubicBezTo>
                            <a:pt x="1285" y="1678"/>
                            <a:pt x="1285" y="1678"/>
                            <a:pt x="1285" y="1678"/>
                          </a:cubicBezTo>
                          <a:cubicBezTo>
                            <a:pt x="1285" y="1678"/>
                            <a:pt x="1285" y="1678"/>
                            <a:pt x="1286" y="1678"/>
                          </a:cubicBezTo>
                          <a:cubicBezTo>
                            <a:pt x="1286" y="1678"/>
                            <a:pt x="1286" y="1679"/>
                            <a:pt x="1286" y="1679"/>
                          </a:cubicBezTo>
                          <a:cubicBezTo>
                            <a:pt x="1286" y="1679"/>
                            <a:pt x="1286" y="1679"/>
                            <a:pt x="1286" y="1679"/>
                          </a:cubicBezTo>
                          <a:cubicBezTo>
                            <a:pt x="1286" y="1679"/>
                            <a:pt x="1286" y="1680"/>
                            <a:pt x="1287" y="1680"/>
                          </a:cubicBezTo>
                          <a:cubicBezTo>
                            <a:pt x="1287" y="1681"/>
                            <a:pt x="1287" y="1681"/>
                            <a:pt x="1287" y="1681"/>
                          </a:cubicBezTo>
                          <a:cubicBezTo>
                            <a:pt x="1287" y="1681"/>
                            <a:pt x="1287" y="1681"/>
                            <a:pt x="1287" y="1681"/>
                          </a:cubicBezTo>
                          <a:cubicBezTo>
                            <a:pt x="1287" y="1681"/>
                            <a:pt x="1288" y="1681"/>
                            <a:pt x="1288" y="1681"/>
                          </a:cubicBezTo>
                          <a:cubicBezTo>
                            <a:pt x="1288" y="1681"/>
                            <a:pt x="1288" y="1681"/>
                            <a:pt x="1288" y="1682"/>
                          </a:cubicBezTo>
                          <a:cubicBezTo>
                            <a:pt x="1288" y="1682"/>
                            <a:pt x="1288" y="1682"/>
                            <a:pt x="1288" y="1683"/>
                          </a:cubicBezTo>
                          <a:cubicBezTo>
                            <a:pt x="1289" y="1683"/>
                            <a:pt x="1289" y="1683"/>
                            <a:pt x="1289" y="1683"/>
                          </a:cubicBezTo>
                          <a:cubicBezTo>
                            <a:pt x="1289" y="1683"/>
                            <a:pt x="1289" y="1683"/>
                            <a:pt x="1289" y="1683"/>
                          </a:cubicBezTo>
                          <a:cubicBezTo>
                            <a:pt x="1289" y="1683"/>
                            <a:pt x="1289" y="1683"/>
                            <a:pt x="1290" y="1683"/>
                          </a:cubicBezTo>
                          <a:cubicBezTo>
                            <a:pt x="1290" y="1684"/>
                            <a:pt x="1290" y="1684"/>
                            <a:pt x="1290" y="1684"/>
                          </a:cubicBezTo>
                          <a:cubicBezTo>
                            <a:pt x="1290" y="1684"/>
                            <a:pt x="1290" y="1684"/>
                            <a:pt x="1290" y="1685"/>
                          </a:cubicBezTo>
                          <a:cubicBezTo>
                            <a:pt x="1290" y="1685"/>
                            <a:pt x="1291" y="1685"/>
                            <a:pt x="1291" y="1685"/>
                          </a:cubicBezTo>
                          <a:cubicBezTo>
                            <a:pt x="1291" y="1685"/>
                            <a:pt x="1291" y="1686"/>
                            <a:pt x="1291" y="1686"/>
                          </a:cubicBezTo>
                          <a:cubicBezTo>
                            <a:pt x="1291" y="1686"/>
                            <a:pt x="1291" y="1686"/>
                            <a:pt x="1291" y="1686"/>
                          </a:cubicBezTo>
                          <a:cubicBezTo>
                            <a:pt x="1292" y="1686"/>
                            <a:pt x="1292" y="1686"/>
                            <a:pt x="1292" y="1686"/>
                          </a:cubicBezTo>
                          <a:cubicBezTo>
                            <a:pt x="1292" y="1686"/>
                            <a:pt x="1292" y="1687"/>
                            <a:pt x="1292" y="1687"/>
                          </a:cubicBezTo>
                          <a:cubicBezTo>
                            <a:pt x="1292" y="1687"/>
                            <a:pt x="1292" y="1687"/>
                            <a:pt x="1292" y="1687"/>
                          </a:cubicBezTo>
                          <a:cubicBezTo>
                            <a:pt x="1293" y="1687"/>
                            <a:pt x="1293" y="1688"/>
                            <a:pt x="1293" y="1688"/>
                          </a:cubicBezTo>
                          <a:cubicBezTo>
                            <a:pt x="1293" y="1688"/>
                            <a:pt x="1293" y="1688"/>
                            <a:pt x="1293" y="1688"/>
                          </a:cubicBezTo>
                          <a:cubicBezTo>
                            <a:pt x="1293" y="1688"/>
                            <a:pt x="1293" y="1689"/>
                            <a:pt x="1294" y="1689"/>
                          </a:cubicBezTo>
                          <a:cubicBezTo>
                            <a:pt x="1294" y="1689"/>
                            <a:pt x="1294" y="1689"/>
                            <a:pt x="1294" y="1689"/>
                          </a:cubicBezTo>
                          <a:cubicBezTo>
                            <a:pt x="1294" y="1689"/>
                            <a:pt x="1294" y="1690"/>
                            <a:pt x="1294" y="1690"/>
                          </a:cubicBezTo>
                          <a:cubicBezTo>
                            <a:pt x="1294" y="1690"/>
                            <a:pt x="1295" y="1690"/>
                            <a:pt x="1295" y="1690"/>
                          </a:cubicBezTo>
                          <a:cubicBezTo>
                            <a:pt x="1295" y="1690"/>
                            <a:pt x="1295" y="1690"/>
                            <a:pt x="1295" y="1691"/>
                          </a:cubicBezTo>
                          <a:cubicBezTo>
                            <a:pt x="1295" y="1691"/>
                            <a:pt x="1295" y="1691"/>
                            <a:pt x="1295" y="1691"/>
                          </a:cubicBezTo>
                          <a:cubicBezTo>
                            <a:pt x="1296" y="1691"/>
                            <a:pt x="1296" y="1691"/>
                            <a:pt x="1296" y="1691"/>
                          </a:cubicBezTo>
                          <a:cubicBezTo>
                            <a:pt x="1296" y="1691"/>
                            <a:pt x="1296" y="1692"/>
                            <a:pt x="1296" y="1692"/>
                          </a:cubicBezTo>
                          <a:cubicBezTo>
                            <a:pt x="1296" y="1692"/>
                            <a:pt x="1296" y="1692"/>
                            <a:pt x="1297" y="1692"/>
                          </a:cubicBezTo>
                          <a:cubicBezTo>
                            <a:pt x="1297" y="1693"/>
                            <a:pt x="1297" y="1693"/>
                            <a:pt x="1297" y="1693"/>
                          </a:cubicBezTo>
                          <a:cubicBezTo>
                            <a:pt x="1297" y="1693"/>
                            <a:pt x="1297" y="1693"/>
                            <a:pt x="1297" y="1693"/>
                          </a:cubicBezTo>
                          <a:cubicBezTo>
                            <a:pt x="1297" y="1693"/>
                            <a:pt x="1298" y="1694"/>
                            <a:pt x="1298" y="1694"/>
                          </a:cubicBezTo>
                          <a:cubicBezTo>
                            <a:pt x="1298" y="1694"/>
                            <a:pt x="1298" y="1694"/>
                            <a:pt x="1298" y="1694"/>
                          </a:cubicBezTo>
                          <a:cubicBezTo>
                            <a:pt x="1298" y="1695"/>
                            <a:pt x="1298" y="1695"/>
                            <a:pt x="1298" y="1695"/>
                          </a:cubicBezTo>
                          <a:cubicBezTo>
                            <a:pt x="1298" y="1695"/>
                            <a:pt x="1299" y="1695"/>
                            <a:pt x="1299" y="1695"/>
                          </a:cubicBezTo>
                          <a:cubicBezTo>
                            <a:pt x="1299" y="1696"/>
                            <a:pt x="1299" y="1695"/>
                            <a:pt x="1299" y="1696"/>
                          </a:cubicBezTo>
                          <a:cubicBezTo>
                            <a:pt x="1299" y="1696"/>
                            <a:pt x="1299" y="1696"/>
                            <a:pt x="1299" y="1696"/>
                          </a:cubicBezTo>
                          <a:cubicBezTo>
                            <a:pt x="1300" y="1697"/>
                            <a:pt x="1300" y="1697"/>
                            <a:pt x="1300" y="1697"/>
                          </a:cubicBezTo>
                          <a:cubicBezTo>
                            <a:pt x="1300" y="1697"/>
                            <a:pt x="1300" y="1697"/>
                            <a:pt x="1300" y="1697"/>
                          </a:cubicBezTo>
                          <a:cubicBezTo>
                            <a:pt x="1300" y="1697"/>
                            <a:pt x="1300" y="1697"/>
                            <a:pt x="1301" y="1698"/>
                          </a:cubicBezTo>
                          <a:cubicBezTo>
                            <a:pt x="1301" y="1698"/>
                            <a:pt x="1301" y="1698"/>
                            <a:pt x="1301" y="1698"/>
                          </a:cubicBezTo>
                          <a:cubicBezTo>
                            <a:pt x="1301" y="1698"/>
                            <a:pt x="1301" y="1699"/>
                            <a:pt x="1301" y="1699"/>
                          </a:cubicBezTo>
                          <a:cubicBezTo>
                            <a:pt x="1301" y="1699"/>
                            <a:pt x="1302" y="1699"/>
                            <a:pt x="1302" y="1699"/>
                          </a:cubicBezTo>
                          <a:cubicBezTo>
                            <a:pt x="1302" y="1699"/>
                            <a:pt x="1302" y="1700"/>
                            <a:pt x="1302" y="1700"/>
                          </a:cubicBezTo>
                          <a:cubicBezTo>
                            <a:pt x="1302" y="1700"/>
                            <a:pt x="1302" y="1700"/>
                            <a:pt x="1302" y="1700"/>
                          </a:cubicBezTo>
                          <a:cubicBezTo>
                            <a:pt x="1303" y="1700"/>
                            <a:pt x="1303" y="1700"/>
                            <a:pt x="1303" y="1700"/>
                          </a:cubicBezTo>
                          <a:cubicBezTo>
                            <a:pt x="1303" y="1701"/>
                            <a:pt x="1303" y="1701"/>
                            <a:pt x="1303" y="1701"/>
                          </a:cubicBezTo>
                          <a:cubicBezTo>
                            <a:pt x="1303" y="1701"/>
                            <a:pt x="1303" y="1702"/>
                            <a:pt x="1304" y="1702"/>
                          </a:cubicBezTo>
                          <a:cubicBezTo>
                            <a:pt x="1304" y="1702"/>
                            <a:pt x="1304" y="1702"/>
                            <a:pt x="1304" y="1702"/>
                          </a:cubicBezTo>
                          <a:cubicBezTo>
                            <a:pt x="1304" y="1702"/>
                            <a:pt x="1304" y="1702"/>
                            <a:pt x="1304" y="1702"/>
                          </a:cubicBezTo>
                          <a:cubicBezTo>
                            <a:pt x="1304" y="1702"/>
                            <a:pt x="1304" y="1703"/>
                            <a:pt x="1305" y="1703"/>
                          </a:cubicBezTo>
                          <a:cubicBezTo>
                            <a:pt x="1305" y="1703"/>
                            <a:pt x="1305" y="1703"/>
                            <a:pt x="1305" y="1703"/>
                          </a:cubicBezTo>
                          <a:cubicBezTo>
                            <a:pt x="1305" y="1704"/>
                            <a:pt x="1305" y="1704"/>
                            <a:pt x="1305" y="1704"/>
                          </a:cubicBezTo>
                          <a:cubicBezTo>
                            <a:pt x="1305" y="1704"/>
                            <a:pt x="1306" y="1704"/>
                            <a:pt x="1306" y="1704"/>
                          </a:cubicBezTo>
                          <a:cubicBezTo>
                            <a:pt x="1306" y="1705"/>
                            <a:pt x="1306" y="1705"/>
                            <a:pt x="1306" y="1705"/>
                          </a:cubicBezTo>
                          <a:cubicBezTo>
                            <a:pt x="1306" y="1705"/>
                            <a:pt x="1306" y="1705"/>
                            <a:pt x="1306" y="1706"/>
                          </a:cubicBezTo>
                          <a:cubicBezTo>
                            <a:pt x="1307" y="1706"/>
                            <a:pt x="1307" y="1706"/>
                            <a:pt x="1307" y="1706"/>
                          </a:cubicBezTo>
                          <a:cubicBezTo>
                            <a:pt x="1307" y="1706"/>
                            <a:pt x="1307" y="1706"/>
                            <a:pt x="1307" y="1706"/>
                          </a:cubicBezTo>
                          <a:cubicBezTo>
                            <a:pt x="1307" y="1707"/>
                            <a:pt x="1307" y="1706"/>
                            <a:pt x="1308" y="1707"/>
                          </a:cubicBezTo>
                          <a:cubicBezTo>
                            <a:pt x="1308" y="1707"/>
                            <a:pt x="1308" y="1707"/>
                            <a:pt x="1308" y="1707"/>
                          </a:cubicBezTo>
                          <a:cubicBezTo>
                            <a:pt x="1308" y="1708"/>
                            <a:pt x="1308" y="1708"/>
                            <a:pt x="1308" y="1708"/>
                          </a:cubicBezTo>
                          <a:cubicBezTo>
                            <a:pt x="1308" y="1708"/>
                            <a:pt x="1309" y="1708"/>
                            <a:pt x="1309" y="1708"/>
                          </a:cubicBezTo>
                          <a:cubicBezTo>
                            <a:pt x="1309" y="1709"/>
                            <a:pt x="1309" y="1709"/>
                            <a:pt x="1309" y="1709"/>
                          </a:cubicBezTo>
                          <a:cubicBezTo>
                            <a:pt x="1309" y="1709"/>
                            <a:pt x="1309" y="1709"/>
                            <a:pt x="1309" y="1709"/>
                          </a:cubicBezTo>
                          <a:cubicBezTo>
                            <a:pt x="1310" y="1710"/>
                            <a:pt x="1310" y="1710"/>
                            <a:pt x="1310" y="1710"/>
                          </a:cubicBezTo>
                          <a:cubicBezTo>
                            <a:pt x="1310" y="1710"/>
                            <a:pt x="1310" y="1710"/>
                            <a:pt x="1310" y="1710"/>
                          </a:cubicBezTo>
                          <a:cubicBezTo>
                            <a:pt x="1310" y="1710"/>
                            <a:pt x="1310" y="1710"/>
                            <a:pt x="1311" y="1711"/>
                          </a:cubicBezTo>
                          <a:cubicBezTo>
                            <a:pt x="1311" y="1711"/>
                            <a:pt x="1311" y="1711"/>
                            <a:pt x="1311" y="1711"/>
                          </a:cubicBezTo>
                          <a:cubicBezTo>
                            <a:pt x="1311" y="1711"/>
                            <a:pt x="1311" y="1711"/>
                            <a:pt x="1311" y="1712"/>
                          </a:cubicBezTo>
                          <a:cubicBezTo>
                            <a:pt x="1311" y="1712"/>
                            <a:pt x="1311" y="1713"/>
                            <a:pt x="1312" y="1713"/>
                          </a:cubicBezTo>
                          <a:cubicBezTo>
                            <a:pt x="1312" y="1713"/>
                            <a:pt x="1312" y="1713"/>
                            <a:pt x="1312" y="1713"/>
                          </a:cubicBezTo>
                          <a:cubicBezTo>
                            <a:pt x="1312" y="1713"/>
                            <a:pt x="1312" y="1713"/>
                            <a:pt x="1312" y="1713"/>
                          </a:cubicBezTo>
                          <a:cubicBezTo>
                            <a:pt x="1312" y="1713"/>
                            <a:pt x="1313" y="1714"/>
                            <a:pt x="1313" y="1714"/>
                          </a:cubicBezTo>
                          <a:cubicBezTo>
                            <a:pt x="1313" y="1714"/>
                            <a:pt x="1313" y="1714"/>
                            <a:pt x="1313" y="1714"/>
                          </a:cubicBezTo>
                          <a:cubicBezTo>
                            <a:pt x="1313" y="1714"/>
                            <a:pt x="1313" y="1714"/>
                            <a:pt x="1313" y="1715"/>
                          </a:cubicBezTo>
                          <a:cubicBezTo>
                            <a:pt x="1314" y="1715"/>
                            <a:pt x="1314" y="1716"/>
                            <a:pt x="1314" y="1716"/>
                          </a:cubicBezTo>
                          <a:cubicBezTo>
                            <a:pt x="1314" y="1716"/>
                            <a:pt x="1314" y="1716"/>
                            <a:pt x="1314" y="1716"/>
                          </a:cubicBezTo>
                          <a:cubicBezTo>
                            <a:pt x="1314" y="1716"/>
                            <a:pt x="1314" y="1716"/>
                            <a:pt x="1315" y="1716"/>
                          </a:cubicBezTo>
                          <a:cubicBezTo>
                            <a:pt x="1315" y="1717"/>
                            <a:pt x="1315" y="1717"/>
                            <a:pt x="1315" y="1717"/>
                          </a:cubicBezTo>
                          <a:cubicBezTo>
                            <a:pt x="1315" y="1717"/>
                            <a:pt x="1315" y="1717"/>
                            <a:pt x="1315" y="1717"/>
                          </a:cubicBezTo>
                          <a:cubicBezTo>
                            <a:pt x="1315" y="1717"/>
                            <a:pt x="1316" y="1717"/>
                            <a:pt x="1316" y="1717"/>
                          </a:cubicBezTo>
                          <a:cubicBezTo>
                            <a:pt x="1316" y="1718"/>
                            <a:pt x="1316" y="1718"/>
                            <a:pt x="1316" y="1718"/>
                          </a:cubicBezTo>
                          <a:cubicBezTo>
                            <a:pt x="1316" y="1718"/>
                            <a:pt x="1316" y="1719"/>
                            <a:pt x="1316" y="1719"/>
                          </a:cubicBezTo>
                          <a:cubicBezTo>
                            <a:pt x="1317" y="1719"/>
                            <a:pt x="1317" y="1719"/>
                            <a:pt x="1317" y="1719"/>
                          </a:cubicBezTo>
                          <a:cubicBezTo>
                            <a:pt x="1317" y="1720"/>
                            <a:pt x="1317" y="1720"/>
                            <a:pt x="1317" y="1720"/>
                          </a:cubicBezTo>
                          <a:cubicBezTo>
                            <a:pt x="1317" y="1720"/>
                            <a:pt x="1317" y="1720"/>
                            <a:pt x="1317" y="1720"/>
                          </a:cubicBezTo>
                          <a:cubicBezTo>
                            <a:pt x="1318" y="1721"/>
                            <a:pt x="1318" y="1721"/>
                            <a:pt x="1318" y="1721"/>
                          </a:cubicBezTo>
                          <a:cubicBezTo>
                            <a:pt x="1318" y="1721"/>
                            <a:pt x="1318" y="1720"/>
                            <a:pt x="1318" y="1721"/>
                          </a:cubicBezTo>
                          <a:cubicBezTo>
                            <a:pt x="1318" y="1721"/>
                            <a:pt x="1318" y="1721"/>
                            <a:pt x="1319" y="1722"/>
                          </a:cubicBezTo>
                          <a:cubicBezTo>
                            <a:pt x="1319" y="1722"/>
                            <a:pt x="1319" y="1722"/>
                            <a:pt x="1319" y="1722"/>
                          </a:cubicBezTo>
                          <a:cubicBezTo>
                            <a:pt x="1319" y="1723"/>
                            <a:pt x="1319" y="1722"/>
                            <a:pt x="1319" y="1723"/>
                          </a:cubicBezTo>
                          <a:cubicBezTo>
                            <a:pt x="1319" y="1723"/>
                            <a:pt x="1320" y="1723"/>
                            <a:pt x="1320" y="1723"/>
                          </a:cubicBezTo>
                          <a:cubicBezTo>
                            <a:pt x="1320" y="1724"/>
                            <a:pt x="1320" y="1724"/>
                            <a:pt x="1320" y="1724"/>
                          </a:cubicBezTo>
                          <a:cubicBezTo>
                            <a:pt x="1320" y="1724"/>
                            <a:pt x="1320" y="1724"/>
                            <a:pt x="1320" y="1724"/>
                          </a:cubicBezTo>
                          <a:cubicBezTo>
                            <a:pt x="1321" y="1724"/>
                            <a:pt x="1321" y="1724"/>
                            <a:pt x="1321" y="1725"/>
                          </a:cubicBezTo>
                          <a:cubicBezTo>
                            <a:pt x="1321" y="1725"/>
                            <a:pt x="1321" y="1725"/>
                            <a:pt x="1321" y="1725"/>
                          </a:cubicBezTo>
                          <a:cubicBezTo>
                            <a:pt x="1321" y="1725"/>
                            <a:pt x="1321" y="1726"/>
                            <a:pt x="1322" y="1726"/>
                          </a:cubicBezTo>
                          <a:cubicBezTo>
                            <a:pt x="1322" y="1726"/>
                            <a:pt x="1322" y="1726"/>
                            <a:pt x="1322" y="1726"/>
                          </a:cubicBezTo>
                          <a:cubicBezTo>
                            <a:pt x="1322" y="1727"/>
                            <a:pt x="1322" y="1727"/>
                            <a:pt x="1322" y="1727"/>
                          </a:cubicBezTo>
                          <a:cubicBezTo>
                            <a:pt x="1322" y="1727"/>
                            <a:pt x="1323" y="1727"/>
                            <a:pt x="1323" y="1727"/>
                          </a:cubicBezTo>
                          <a:cubicBezTo>
                            <a:pt x="1323" y="1727"/>
                            <a:pt x="1323" y="1727"/>
                            <a:pt x="1323" y="1728"/>
                          </a:cubicBezTo>
                          <a:cubicBezTo>
                            <a:pt x="1323" y="1728"/>
                            <a:pt x="1323" y="1728"/>
                            <a:pt x="1323" y="1728"/>
                          </a:cubicBezTo>
                          <a:cubicBezTo>
                            <a:pt x="1323" y="1728"/>
                            <a:pt x="1324" y="1728"/>
                            <a:pt x="1324" y="1728"/>
                          </a:cubicBezTo>
                          <a:cubicBezTo>
                            <a:pt x="1324" y="1728"/>
                            <a:pt x="1324" y="1729"/>
                            <a:pt x="1324" y="1730"/>
                          </a:cubicBezTo>
                          <a:cubicBezTo>
                            <a:pt x="1324" y="1730"/>
                            <a:pt x="1324" y="1730"/>
                            <a:pt x="1324" y="1730"/>
                          </a:cubicBezTo>
                          <a:cubicBezTo>
                            <a:pt x="1325" y="1730"/>
                            <a:pt x="1325" y="1730"/>
                            <a:pt x="1325" y="1730"/>
                          </a:cubicBezTo>
                          <a:cubicBezTo>
                            <a:pt x="1325" y="1730"/>
                            <a:pt x="1325" y="1731"/>
                            <a:pt x="1325" y="1731"/>
                          </a:cubicBezTo>
                          <a:cubicBezTo>
                            <a:pt x="1325" y="1731"/>
                            <a:pt x="1325" y="1731"/>
                            <a:pt x="1326" y="1731"/>
                          </a:cubicBezTo>
                          <a:cubicBezTo>
                            <a:pt x="1326" y="1731"/>
                            <a:pt x="1326" y="1731"/>
                            <a:pt x="1326" y="1732"/>
                          </a:cubicBezTo>
                          <a:cubicBezTo>
                            <a:pt x="1326" y="1732"/>
                            <a:pt x="1326" y="1732"/>
                            <a:pt x="1326" y="1733"/>
                          </a:cubicBezTo>
                          <a:cubicBezTo>
                            <a:pt x="1326" y="1733"/>
                            <a:pt x="1327" y="1733"/>
                            <a:pt x="1327" y="1733"/>
                          </a:cubicBezTo>
                          <a:cubicBezTo>
                            <a:pt x="1327" y="1733"/>
                            <a:pt x="1327" y="1733"/>
                            <a:pt x="1327" y="1734"/>
                          </a:cubicBezTo>
                          <a:cubicBezTo>
                            <a:pt x="1327" y="1734"/>
                            <a:pt x="1327" y="1734"/>
                            <a:pt x="1327" y="1734"/>
                          </a:cubicBezTo>
                          <a:cubicBezTo>
                            <a:pt x="1328" y="1734"/>
                            <a:pt x="1328" y="1734"/>
                            <a:pt x="1328" y="1735"/>
                          </a:cubicBezTo>
                          <a:cubicBezTo>
                            <a:pt x="1328" y="1735"/>
                            <a:pt x="1328" y="1735"/>
                            <a:pt x="1328" y="1735"/>
                          </a:cubicBezTo>
                          <a:cubicBezTo>
                            <a:pt x="1328" y="1735"/>
                            <a:pt x="1328" y="1736"/>
                            <a:pt x="1329" y="1736"/>
                          </a:cubicBezTo>
                          <a:cubicBezTo>
                            <a:pt x="1329" y="1736"/>
                            <a:pt x="1329" y="1736"/>
                            <a:pt x="1329" y="1736"/>
                          </a:cubicBezTo>
                          <a:cubicBezTo>
                            <a:pt x="1329" y="1737"/>
                            <a:pt x="1329" y="1737"/>
                            <a:pt x="1329" y="1737"/>
                          </a:cubicBezTo>
                          <a:cubicBezTo>
                            <a:pt x="1329" y="1737"/>
                            <a:pt x="1330" y="1738"/>
                            <a:pt x="1330" y="1738"/>
                          </a:cubicBezTo>
                          <a:cubicBezTo>
                            <a:pt x="1330" y="1738"/>
                            <a:pt x="1330" y="1738"/>
                            <a:pt x="1330" y="1738"/>
                          </a:cubicBezTo>
                          <a:cubicBezTo>
                            <a:pt x="1330" y="1738"/>
                            <a:pt x="1330" y="1738"/>
                            <a:pt x="1330" y="1739"/>
                          </a:cubicBezTo>
                          <a:cubicBezTo>
                            <a:pt x="1330" y="1739"/>
                            <a:pt x="1331" y="1739"/>
                            <a:pt x="1331" y="1739"/>
                          </a:cubicBezTo>
                          <a:cubicBezTo>
                            <a:pt x="1331" y="1739"/>
                            <a:pt x="1331" y="1739"/>
                            <a:pt x="1331" y="1739"/>
                          </a:cubicBezTo>
                          <a:cubicBezTo>
                            <a:pt x="1331" y="1739"/>
                            <a:pt x="1331" y="1740"/>
                            <a:pt x="1331" y="1740"/>
                          </a:cubicBezTo>
                          <a:cubicBezTo>
                            <a:pt x="1332" y="1740"/>
                            <a:pt x="1332" y="1740"/>
                            <a:pt x="1332" y="1740"/>
                          </a:cubicBezTo>
                          <a:cubicBezTo>
                            <a:pt x="1332" y="1741"/>
                            <a:pt x="1332" y="1741"/>
                            <a:pt x="1332" y="1741"/>
                          </a:cubicBezTo>
                          <a:cubicBezTo>
                            <a:pt x="1332" y="1741"/>
                            <a:pt x="1332" y="1741"/>
                            <a:pt x="1333" y="1741"/>
                          </a:cubicBezTo>
                          <a:cubicBezTo>
                            <a:pt x="1333" y="1741"/>
                            <a:pt x="1333" y="1742"/>
                            <a:pt x="1333" y="1742"/>
                          </a:cubicBezTo>
                          <a:cubicBezTo>
                            <a:pt x="1333" y="1742"/>
                            <a:pt x="1333" y="1743"/>
                            <a:pt x="1333" y="1743"/>
                          </a:cubicBezTo>
                          <a:cubicBezTo>
                            <a:pt x="1333" y="1743"/>
                            <a:pt x="1334" y="1743"/>
                            <a:pt x="1334" y="1743"/>
                          </a:cubicBezTo>
                          <a:cubicBezTo>
                            <a:pt x="1334" y="1743"/>
                            <a:pt x="1334" y="1744"/>
                            <a:pt x="1334" y="1744"/>
                          </a:cubicBezTo>
                          <a:cubicBezTo>
                            <a:pt x="1334" y="1745"/>
                            <a:pt x="1334" y="1745"/>
                            <a:pt x="1334" y="1745"/>
                          </a:cubicBezTo>
                          <a:cubicBezTo>
                            <a:pt x="1335" y="1745"/>
                            <a:pt x="1335" y="1745"/>
                            <a:pt x="1335" y="1745"/>
                          </a:cubicBezTo>
                          <a:cubicBezTo>
                            <a:pt x="1335" y="1745"/>
                            <a:pt x="1335" y="1746"/>
                            <a:pt x="1335" y="1746"/>
                          </a:cubicBezTo>
                          <a:cubicBezTo>
                            <a:pt x="1335" y="1746"/>
                            <a:pt x="1335" y="1746"/>
                            <a:pt x="1336" y="1747"/>
                          </a:cubicBezTo>
                          <a:cubicBezTo>
                            <a:pt x="1336" y="1747"/>
                            <a:pt x="1336" y="1747"/>
                            <a:pt x="1336" y="1747"/>
                          </a:cubicBezTo>
                          <a:cubicBezTo>
                            <a:pt x="1336" y="1748"/>
                            <a:pt x="1336" y="1747"/>
                            <a:pt x="1336" y="1747"/>
                          </a:cubicBezTo>
                          <a:cubicBezTo>
                            <a:pt x="1336" y="1748"/>
                            <a:pt x="1336" y="1748"/>
                            <a:pt x="1337" y="1748"/>
                          </a:cubicBezTo>
                          <a:cubicBezTo>
                            <a:pt x="1337" y="1748"/>
                            <a:pt x="1337" y="1748"/>
                            <a:pt x="1337" y="1749"/>
                          </a:cubicBezTo>
                          <a:cubicBezTo>
                            <a:pt x="1337" y="1749"/>
                            <a:pt x="1337" y="1749"/>
                            <a:pt x="1337" y="1749"/>
                          </a:cubicBezTo>
                          <a:cubicBezTo>
                            <a:pt x="1337" y="1749"/>
                            <a:pt x="1338" y="1750"/>
                            <a:pt x="1338" y="1750"/>
                          </a:cubicBezTo>
                          <a:cubicBezTo>
                            <a:pt x="1338" y="1750"/>
                            <a:pt x="1338" y="1750"/>
                            <a:pt x="1338" y="1750"/>
                          </a:cubicBezTo>
                          <a:cubicBezTo>
                            <a:pt x="1338" y="1750"/>
                            <a:pt x="1338" y="1750"/>
                            <a:pt x="1338" y="1751"/>
                          </a:cubicBezTo>
                          <a:cubicBezTo>
                            <a:pt x="1339" y="1751"/>
                            <a:pt x="1339" y="1751"/>
                            <a:pt x="1339" y="1751"/>
                          </a:cubicBezTo>
                          <a:cubicBezTo>
                            <a:pt x="1339" y="1752"/>
                            <a:pt x="1339" y="1752"/>
                            <a:pt x="1339" y="1752"/>
                          </a:cubicBezTo>
                          <a:cubicBezTo>
                            <a:pt x="1339" y="1752"/>
                            <a:pt x="1339" y="1752"/>
                            <a:pt x="1340" y="1752"/>
                          </a:cubicBezTo>
                          <a:cubicBezTo>
                            <a:pt x="1340" y="1753"/>
                            <a:pt x="1340" y="1753"/>
                            <a:pt x="1340" y="1753"/>
                          </a:cubicBezTo>
                          <a:cubicBezTo>
                            <a:pt x="1340" y="1753"/>
                            <a:pt x="1340" y="1753"/>
                            <a:pt x="1340" y="1753"/>
                          </a:cubicBezTo>
                          <a:cubicBezTo>
                            <a:pt x="1340" y="1753"/>
                            <a:pt x="1341" y="1754"/>
                            <a:pt x="1341" y="1754"/>
                          </a:cubicBezTo>
                          <a:cubicBezTo>
                            <a:pt x="1341" y="1754"/>
                            <a:pt x="1341" y="1754"/>
                            <a:pt x="1341" y="1755"/>
                          </a:cubicBezTo>
                          <a:cubicBezTo>
                            <a:pt x="1341" y="1755"/>
                            <a:pt x="1341" y="1755"/>
                            <a:pt x="1341" y="1755"/>
                          </a:cubicBezTo>
                          <a:cubicBezTo>
                            <a:pt x="1342" y="1755"/>
                            <a:pt x="1342" y="1756"/>
                            <a:pt x="1342" y="1756"/>
                          </a:cubicBezTo>
                          <a:cubicBezTo>
                            <a:pt x="1342" y="1756"/>
                            <a:pt x="1342" y="1756"/>
                            <a:pt x="1342" y="1756"/>
                          </a:cubicBezTo>
                          <a:cubicBezTo>
                            <a:pt x="1342" y="1756"/>
                            <a:pt x="1342" y="1757"/>
                            <a:pt x="1342" y="1757"/>
                          </a:cubicBezTo>
                          <a:cubicBezTo>
                            <a:pt x="1343" y="1757"/>
                            <a:pt x="1343" y="1757"/>
                            <a:pt x="1343" y="1757"/>
                          </a:cubicBezTo>
                          <a:cubicBezTo>
                            <a:pt x="1343" y="1757"/>
                            <a:pt x="1343" y="1758"/>
                            <a:pt x="1343" y="1758"/>
                          </a:cubicBezTo>
                          <a:cubicBezTo>
                            <a:pt x="1343" y="1758"/>
                            <a:pt x="1343" y="1758"/>
                            <a:pt x="1344" y="1758"/>
                          </a:cubicBezTo>
                          <a:cubicBezTo>
                            <a:pt x="1344" y="1758"/>
                            <a:pt x="1344" y="1758"/>
                            <a:pt x="1344" y="1758"/>
                          </a:cubicBezTo>
                          <a:cubicBezTo>
                            <a:pt x="1344" y="1759"/>
                            <a:pt x="1344" y="1759"/>
                            <a:pt x="1344" y="1759"/>
                          </a:cubicBezTo>
                          <a:cubicBezTo>
                            <a:pt x="1344" y="1759"/>
                            <a:pt x="1345" y="1760"/>
                            <a:pt x="1345" y="1760"/>
                          </a:cubicBezTo>
                          <a:cubicBezTo>
                            <a:pt x="1345" y="1760"/>
                            <a:pt x="1345" y="1760"/>
                            <a:pt x="1345" y="1761"/>
                          </a:cubicBezTo>
                          <a:cubicBezTo>
                            <a:pt x="1345" y="1761"/>
                            <a:pt x="1345" y="1761"/>
                            <a:pt x="1345" y="1761"/>
                          </a:cubicBezTo>
                          <a:cubicBezTo>
                            <a:pt x="1346" y="1761"/>
                            <a:pt x="1346" y="1762"/>
                            <a:pt x="1346" y="1762"/>
                          </a:cubicBezTo>
                          <a:cubicBezTo>
                            <a:pt x="1346" y="1762"/>
                            <a:pt x="1346" y="1762"/>
                            <a:pt x="1346" y="1762"/>
                          </a:cubicBezTo>
                          <a:cubicBezTo>
                            <a:pt x="1346" y="1762"/>
                            <a:pt x="1346" y="1762"/>
                            <a:pt x="1347" y="1763"/>
                          </a:cubicBezTo>
                          <a:cubicBezTo>
                            <a:pt x="1347" y="1763"/>
                            <a:pt x="1347" y="1763"/>
                            <a:pt x="1347" y="1764"/>
                          </a:cubicBezTo>
                          <a:cubicBezTo>
                            <a:pt x="1347" y="1764"/>
                            <a:pt x="1347" y="1764"/>
                            <a:pt x="1347" y="1764"/>
                          </a:cubicBezTo>
                          <a:cubicBezTo>
                            <a:pt x="1347" y="1764"/>
                            <a:pt x="1348" y="1764"/>
                            <a:pt x="1348" y="1765"/>
                          </a:cubicBezTo>
                          <a:cubicBezTo>
                            <a:pt x="1348" y="1765"/>
                            <a:pt x="1348" y="1765"/>
                            <a:pt x="1348" y="1765"/>
                          </a:cubicBezTo>
                          <a:cubicBezTo>
                            <a:pt x="1348" y="1766"/>
                            <a:pt x="1348" y="1765"/>
                            <a:pt x="1348" y="1765"/>
                          </a:cubicBezTo>
                          <a:cubicBezTo>
                            <a:pt x="1348" y="1766"/>
                            <a:pt x="1349" y="1766"/>
                            <a:pt x="1349" y="1766"/>
                          </a:cubicBezTo>
                          <a:cubicBezTo>
                            <a:pt x="1349" y="1767"/>
                            <a:pt x="1349" y="1767"/>
                            <a:pt x="1350" y="1767"/>
                          </a:cubicBezTo>
                          <a:cubicBezTo>
                            <a:pt x="1350" y="1767"/>
                            <a:pt x="1350" y="1768"/>
                            <a:pt x="1350" y="1768"/>
                          </a:cubicBezTo>
                          <a:cubicBezTo>
                            <a:pt x="1350" y="1768"/>
                            <a:pt x="1350" y="1768"/>
                            <a:pt x="1350" y="1768"/>
                          </a:cubicBezTo>
                          <a:cubicBezTo>
                            <a:pt x="1350" y="1768"/>
                            <a:pt x="1351" y="1768"/>
                            <a:pt x="1351" y="1768"/>
                          </a:cubicBezTo>
                          <a:cubicBezTo>
                            <a:pt x="1351" y="1768"/>
                            <a:pt x="1351" y="1769"/>
                            <a:pt x="1351" y="1769"/>
                          </a:cubicBezTo>
                          <a:cubicBezTo>
                            <a:pt x="1351" y="1769"/>
                            <a:pt x="1351" y="1769"/>
                            <a:pt x="1351" y="1769"/>
                          </a:cubicBezTo>
                          <a:cubicBezTo>
                            <a:pt x="1352" y="1770"/>
                            <a:pt x="1352" y="1770"/>
                            <a:pt x="1352" y="1770"/>
                          </a:cubicBezTo>
                          <a:cubicBezTo>
                            <a:pt x="1352" y="1770"/>
                            <a:pt x="1352" y="1770"/>
                            <a:pt x="1352" y="1771"/>
                          </a:cubicBezTo>
                          <a:cubicBezTo>
                            <a:pt x="1352" y="1771"/>
                            <a:pt x="1352" y="1771"/>
                            <a:pt x="1353" y="1771"/>
                          </a:cubicBezTo>
                          <a:cubicBezTo>
                            <a:pt x="1353" y="1771"/>
                            <a:pt x="1353" y="1771"/>
                            <a:pt x="1353" y="1772"/>
                          </a:cubicBezTo>
                          <a:cubicBezTo>
                            <a:pt x="1353" y="1772"/>
                            <a:pt x="1353" y="1773"/>
                            <a:pt x="1353" y="1773"/>
                          </a:cubicBezTo>
                          <a:cubicBezTo>
                            <a:pt x="1353" y="1773"/>
                            <a:pt x="1354" y="1773"/>
                            <a:pt x="1354" y="1773"/>
                          </a:cubicBezTo>
                          <a:cubicBezTo>
                            <a:pt x="1354" y="1773"/>
                            <a:pt x="1354" y="1774"/>
                            <a:pt x="1354" y="1774"/>
                          </a:cubicBezTo>
                          <a:cubicBezTo>
                            <a:pt x="1354" y="1774"/>
                            <a:pt x="1354" y="1774"/>
                            <a:pt x="1354" y="1774"/>
                          </a:cubicBezTo>
                          <a:cubicBezTo>
                            <a:pt x="1355" y="1774"/>
                            <a:pt x="1355" y="1774"/>
                            <a:pt x="1355" y="1775"/>
                          </a:cubicBezTo>
                          <a:cubicBezTo>
                            <a:pt x="1355" y="1775"/>
                            <a:pt x="1355" y="1775"/>
                            <a:pt x="1355" y="1775"/>
                          </a:cubicBezTo>
                          <a:cubicBezTo>
                            <a:pt x="1355" y="1775"/>
                            <a:pt x="1355" y="1775"/>
                            <a:pt x="1355" y="1776"/>
                          </a:cubicBezTo>
                          <a:cubicBezTo>
                            <a:pt x="1356" y="1776"/>
                            <a:pt x="1356" y="1776"/>
                            <a:pt x="1356" y="1777"/>
                          </a:cubicBezTo>
                          <a:cubicBezTo>
                            <a:pt x="1356" y="1777"/>
                            <a:pt x="1356" y="1777"/>
                            <a:pt x="1356" y="1777"/>
                          </a:cubicBezTo>
                          <a:cubicBezTo>
                            <a:pt x="1356" y="1777"/>
                            <a:pt x="1356" y="1777"/>
                            <a:pt x="1357" y="1777"/>
                          </a:cubicBezTo>
                          <a:cubicBezTo>
                            <a:pt x="1357" y="1778"/>
                            <a:pt x="1357" y="1778"/>
                            <a:pt x="1357" y="1778"/>
                          </a:cubicBezTo>
                          <a:cubicBezTo>
                            <a:pt x="1357" y="1779"/>
                            <a:pt x="1357" y="1779"/>
                            <a:pt x="1357" y="1779"/>
                          </a:cubicBezTo>
                          <a:cubicBezTo>
                            <a:pt x="1357" y="1779"/>
                            <a:pt x="1358" y="1779"/>
                            <a:pt x="1358" y="1780"/>
                          </a:cubicBezTo>
                          <a:cubicBezTo>
                            <a:pt x="1358" y="1780"/>
                            <a:pt x="1358" y="1780"/>
                            <a:pt x="1358" y="1780"/>
                          </a:cubicBezTo>
                          <a:cubicBezTo>
                            <a:pt x="1358" y="1780"/>
                            <a:pt x="1358" y="1780"/>
                            <a:pt x="1358" y="1780"/>
                          </a:cubicBezTo>
                          <a:cubicBezTo>
                            <a:pt x="1359" y="1781"/>
                            <a:pt x="1359" y="1781"/>
                            <a:pt x="1359" y="1781"/>
                          </a:cubicBezTo>
                          <a:cubicBezTo>
                            <a:pt x="1359" y="1781"/>
                            <a:pt x="1359" y="1781"/>
                            <a:pt x="1359" y="1782"/>
                          </a:cubicBezTo>
                          <a:cubicBezTo>
                            <a:pt x="1359" y="1782"/>
                            <a:pt x="1359" y="1782"/>
                            <a:pt x="1360" y="1782"/>
                          </a:cubicBezTo>
                          <a:cubicBezTo>
                            <a:pt x="1360" y="1782"/>
                            <a:pt x="1360" y="1782"/>
                            <a:pt x="1360" y="1783"/>
                          </a:cubicBezTo>
                          <a:cubicBezTo>
                            <a:pt x="1360" y="1783"/>
                            <a:pt x="1360" y="1783"/>
                            <a:pt x="1360" y="1783"/>
                          </a:cubicBezTo>
                          <a:cubicBezTo>
                            <a:pt x="1360" y="1784"/>
                            <a:pt x="1361" y="1784"/>
                            <a:pt x="1361" y="1784"/>
                          </a:cubicBezTo>
                          <a:cubicBezTo>
                            <a:pt x="1361" y="1784"/>
                            <a:pt x="1361" y="1784"/>
                            <a:pt x="1361" y="1784"/>
                          </a:cubicBezTo>
                          <a:cubicBezTo>
                            <a:pt x="1361" y="1784"/>
                            <a:pt x="1361" y="1784"/>
                            <a:pt x="1361" y="1785"/>
                          </a:cubicBezTo>
                          <a:cubicBezTo>
                            <a:pt x="1361" y="1785"/>
                            <a:pt x="1362" y="1786"/>
                            <a:pt x="1362" y="1786"/>
                          </a:cubicBezTo>
                          <a:cubicBezTo>
                            <a:pt x="1362" y="1786"/>
                            <a:pt x="1362" y="1786"/>
                            <a:pt x="1362" y="1786"/>
                          </a:cubicBezTo>
                          <a:cubicBezTo>
                            <a:pt x="1362" y="1786"/>
                            <a:pt x="1362" y="1787"/>
                            <a:pt x="1362" y="1787"/>
                          </a:cubicBezTo>
                          <a:cubicBezTo>
                            <a:pt x="1363" y="1787"/>
                            <a:pt x="1363" y="1787"/>
                            <a:pt x="1363" y="1787"/>
                          </a:cubicBezTo>
                          <a:cubicBezTo>
                            <a:pt x="1363" y="1787"/>
                            <a:pt x="1363" y="1787"/>
                            <a:pt x="1363" y="1788"/>
                          </a:cubicBezTo>
                          <a:cubicBezTo>
                            <a:pt x="1363" y="1788"/>
                            <a:pt x="1363" y="1788"/>
                            <a:pt x="1364" y="1789"/>
                          </a:cubicBezTo>
                          <a:cubicBezTo>
                            <a:pt x="1364" y="1789"/>
                            <a:pt x="1364" y="1789"/>
                            <a:pt x="1364" y="1789"/>
                          </a:cubicBezTo>
                          <a:cubicBezTo>
                            <a:pt x="1364" y="1789"/>
                            <a:pt x="1364" y="1789"/>
                            <a:pt x="1364" y="1790"/>
                          </a:cubicBezTo>
                          <a:cubicBezTo>
                            <a:pt x="1364" y="1790"/>
                            <a:pt x="1365" y="1790"/>
                            <a:pt x="1365" y="1790"/>
                          </a:cubicBezTo>
                          <a:cubicBezTo>
                            <a:pt x="1365" y="1790"/>
                            <a:pt x="1365" y="1790"/>
                            <a:pt x="1365" y="1790"/>
                          </a:cubicBezTo>
                          <a:cubicBezTo>
                            <a:pt x="1365" y="1791"/>
                            <a:pt x="1365" y="1791"/>
                            <a:pt x="1365" y="1791"/>
                          </a:cubicBezTo>
                          <a:cubicBezTo>
                            <a:pt x="1366" y="1791"/>
                            <a:pt x="1366" y="1792"/>
                            <a:pt x="1366" y="1792"/>
                          </a:cubicBezTo>
                          <a:cubicBezTo>
                            <a:pt x="1366" y="1792"/>
                            <a:pt x="1366" y="1792"/>
                            <a:pt x="1366" y="1793"/>
                          </a:cubicBezTo>
                          <a:cubicBezTo>
                            <a:pt x="1366" y="1793"/>
                            <a:pt x="1366" y="1793"/>
                            <a:pt x="1367" y="1793"/>
                          </a:cubicBezTo>
                          <a:cubicBezTo>
                            <a:pt x="1367" y="1793"/>
                            <a:pt x="1367" y="1794"/>
                            <a:pt x="1367" y="1794"/>
                          </a:cubicBezTo>
                          <a:cubicBezTo>
                            <a:pt x="1367" y="1794"/>
                            <a:pt x="1367" y="1794"/>
                            <a:pt x="1367" y="1794"/>
                          </a:cubicBezTo>
                          <a:cubicBezTo>
                            <a:pt x="1367" y="1794"/>
                            <a:pt x="1368" y="1795"/>
                            <a:pt x="1368" y="1795"/>
                          </a:cubicBezTo>
                          <a:cubicBezTo>
                            <a:pt x="1368" y="1795"/>
                            <a:pt x="1368" y="1795"/>
                            <a:pt x="1368" y="1796"/>
                          </a:cubicBezTo>
                          <a:cubicBezTo>
                            <a:pt x="1368" y="1796"/>
                            <a:pt x="1368" y="1796"/>
                            <a:pt x="1368" y="1796"/>
                          </a:cubicBezTo>
                          <a:cubicBezTo>
                            <a:pt x="1368" y="1796"/>
                            <a:pt x="1369" y="1797"/>
                            <a:pt x="1369" y="1797"/>
                          </a:cubicBezTo>
                          <a:cubicBezTo>
                            <a:pt x="1369" y="1797"/>
                            <a:pt x="1369" y="1797"/>
                            <a:pt x="1369" y="1797"/>
                          </a:cubicBezTo>
                          <a:cubicBezTo>
                            <a:pt x="1369" y="1797"/>
                            <a:pt x="1369" y="1798"/>
                            <a:pt x="1369" y="1798"/>
                          </a:cubicBezTo>
                          <a:cubicBezTo>
                            <a:pt x="1370" y="1798"/>
                            <a:pt x="1370" y="1798"/>
                            <a:pt x="1370" y="1798"/>
                          </a:cubicBezTo>
                          <a:cubicBezTo>
                            <a:pt x="1370" y="1798"/>
                            <a:pt x="1370" y="1799"/>
                            <a:pt x="1370" y="1799"/>
                          </a:cubicBezTo>
                          <a:cubicBezTo>
                            <a:pt x="1370" y="1799"/>
                            <a:pt x="1370" y="1799"/>
                            <a:pt x="1371" y="1800"/>
                          </a:cubicBezTo>
                          <a:cubicBezTo>
                            <a:pt x="1371" y="1800"/>
                            <a:pt x="1371" y="1800"/>
                            <a:pt x="1371" y="1800"/>
                          </a:cubicBezTo>
                          <a:cubicBezTo>
                            <a:pt x="1371" y="1801"/>
                            <a:pt x="1371" y="1801"/>
                            <a:pt x="1371" y="1801"/>
                          </a:cubicBezTo>
                          <a:cubicBezTo>
                            <a:pt x="1371" y="1801"/>
                            <a:pt x="1372" y="1801"/>
                            <a:pt x="1372" y="1801"/>
                          </a:cubicBezTo>
                          <a:cubicBezTo>
                            <a:pt x="1372" y="1801"/>
                            <a:pt x="1372" y="1802"/>
                            <a:pt x="1372" y="1802"/>
                          </a:cubicBezTo>
                          <a:cubicBezTo>
                            <a:pt x="1372" y="1802"/>
                            <a:pt x="1372" y="1802"/>
                            <a:pt x="1372" y="1803"/>
                          </a:cubicBezTo>
                          <a:cubicBezTo>
                            <a:pt x="1373" y="1803"/>
                            <a:pt x="1373" y="1803"/>
                            <a:pt x="1373" y="1803"/>
                          </a:cubicBezTo>
                          <a:cubicBezTo>
                            <a:pt x="1373" y="1804"/>
                            <a:pt x="1373" y="1804"/>
                            <a:pt x="1373" y="1804"/>
                          </a:cubicBezTo>
                          <a:cubicBezTo>
                            <a:pt x="1373" y="1804"/>
                            <a:pt x="1373" y="1804"/>
                            <a:pt x="1374" y="1804"/>
                          </a:cubicBezTo>
                          <a:cubicBezTo>
                            <a:pt x="1374" y="1805"/>
                            <a:pt x="1374" y="1805"/>
                            <a:pt x="1374" y="1805"/>
                          </a:cubicBezTo>
                          <a:cubicBezTo>
                            <a:pt x="1374" y="1805"/>
                            <a:pt x="1374" y="1805"/>
                            <a:pt x="1374" y="1806"/>
                          </a:cubicBezTo>
                          <a:cubicBezTo>
                            <a:pt x="1374" y="1806"/>
                            <a:pt x="1374" y="1806"/>
                            <a:pt x="1375" y="1806"/>
                          </a:cubicBezTo>
                          <a:cubicBezTo>
                            <a:pt x="1375" y="1806"/>
                            <a:pt x="1375" y="1806"/>
                            <a:pt x="1375" y="1807"/>
                          </a:cubicBezTo>
                          <a:cubicBezTo>
                            <a:pt x="1375" y="1807"/>
                            <a:pt x="1375" y="1807"/>
                            <a:pt x="1375" y="1807"/>
                          </a:cubicBezTo>
                          <a:cubicBezTo>
                            <a:pt x="1375" y="1807"/>
                            <a:pt x="1376" y="1808"/>
                            <a:pt x="1376" y="1808"/>
                          </a:cubicBezTo>
                          <a:cubicBezTo>
                            <a:pt x="1376" y="1808"/>
                            <a:pt x="1376" y="1809"/>
                            <a:pt x="1376" y="1809"/>
                          </a:cubicBezTo>
                          <a:cubicBezTo>
                            <a:pt x="1376" y="1809"/>
                            <a:pt x="1376" y="1809"/>
                            <a:pt x="1376" y="1809"/>
                          </a:cubicBezTo>
                          <a:cubicBezTo>
                            <a:pt x="1377" y="1809"/>
                            <a:pt x="1377" y="1810"/>
                            <a:pt x="1377" y="1810"/>
                          </a:cubicBezTo>
                          <a:cubicBezTo>
                            <a:pt x="1377" y="1811"/>
                            <a:pt x="1377" y="1810"/>
                            <a:pt x="1377" y="1811"/>
                          </a:cubicBezTo>
                          <a:cubicBezTo>
                            <a:pt x="1377" y="1811"/>
                            <a:pt x="1377" y="1811"/>
                            <a:pt x="1378" y="1811"/>
                          </a:cubicBezTo>
                          <a:cubicBezTo>
                            <a:pt x="1378" y="1811"/>
                            <a:pt x="1378" y="1812"/>
                            <a:pt x="1378" y="1812"/>
                          </a:cubicBezTo>
                          <a:cubicBezTo>
                            <a:pt x="1378" y="1812"/>
                            <a:pt x="1378" y="1812"/>
                            <a:pt x="1378" y="1812"/>
                          </a:cubicBezTo>
                          <a:cubicBezTo>
                            <a:pt x="1378" y="1812"/>
                            <a:pt x="1379" y="1812"/>
                            <a:pt x="1379" y="1813"/>
                          </a:cubicBezTo>
                          <a:cubicBezTo>
                            <a:pt x="1379" y="1813"/>
                            <a:pt x="1379" y="1814"/>
                            <a:pt x="1379" y="1814"/>
                          </a:cubicBezTo>
                          <a:cubicBezTo>
                            <a:pt x="1379" y="1814"/>
                            <a:pt x="1379" y="1814"/>
                            <a:pt x="1379" y="1814"/>
                          </a:cubicBezTo>
                          <a:cubicBezTo>
                            <a:pt x="1380" y="1814"/>
                            <a:pt x="1380" y="1815"/>
                            <a:pt x="1380" y="1815"/>
                          </a:cubicBezTo>
                          <a:cubicBezTo>
                            <a:pt x="1380" y="1815"/>
                            <a:pt x="1380" y="1816"/>
                            <a:pt x="1380" y="1816"/>
                          </a:cubicBezTo>
                          <a:cubicBezTo>
                            <a:pt x="1380" y="1816"/>
                            <a:pt x="1380" y="1816"/>
                            <a:pt x="1380" y="1816"/>
                          </a:cubicBezTo>
                          <a:cubicBezTo>
                            <a:pt x="1381" y="1817"/>
                            <a:pt x="1381" y="1817"/>
                            <a:pt x="1381" y="1817"/>
                          </a:cubicBezTo>
                          <a:cubicBezTo>
                            <a:pt x="1381" y="1817"/>
                            <a:pt x="1381" y="1818"/>
                            <a:pt x="1381" y="1818"/>
                          </a:cubicBezTo>
                          <a:cubicBezTo>
                            <a:pt x="1381" y="1818"/>
                            <a:pt x="1381" y="1818"/>
                            <a:pt x="1382" y="1819"/>
                          </a:cubicBezTo>
                          <a:cubicBezTo>
                            <a:pt x="1382" y="1819"/>
                            <a:pt x="1382" y="1818"/>
                            <a:pt x="1382" y="1819"/>
                          </a:cubicBezTo>
                          <a:cubicBezTo>
                            <a:pt x="1382" y="1819"/>
                            <a:pt x="1382" y="1819"/>
                            <a:pt x="1382" y="1819"/>
                          </a:cubicBezTo>
                          <a:cubicBezTo>
                            <a:pt x="1382" y="1820"/>
                            <a:pt x="1383" y="1820"/>
                            <a:pt x="1383" y="1820"/>
                          </a:cubicBezTo>
                          <a:cubicBezTo>
                            <a:pt x="1383" y="1820"/>
                            <a:pt x="1383" y="1820"/>
                            <a:pt x="1383" y="1821"/>
                          </a:cubicBezTo>
                          <a:cubicBezTo>
                            <a:pt x="1383" y="1821"/>
                            <a:pt x="1383" y="1821"/>
                            <a:pt x="1383" y="1821"/>
                          </a:cubicBezTo>
                          <a:cubicBezTo>
                            <a:pt x="1384" y="1821"/>
                            <a:pt x="1384" y="1822"/>
                            <a:pt x="1384" y="1822"/>
                          </a:cubicBezTo>
                          <a:cubicBezTo>
                            <a:pt x="1384" y="1823"/>
                            <a:pt x="1384" y="1822"/>
                            <a:pt x="1384" y="1822"/>
                          </a:cubicBezTo>
                          <a:cubicBezTo>
                            <a:pt x="1384" y="1823"/>
                            <a:pt x="1384" y="1823"/>
                            <a:pt x="1385" y="1823"/>
                          </a:cubicBezTo>
                          <a:cubicBezTo>
                            <a:pt x="1385" y="1823"/>
                            <a:pt x="1385" y="1824"/>
                            <a:pt x="1385" y="1824"/>
                          </a:cubicBezTo>
                          <a:cubicBezTo>
                            <a:pt x="1385" y="1824"/>
                            <a:pt x="1385" y="1824"/>
                            <a:pt x="1385" y="1824"/>
                          </a:cubicBezTo>
                          <a:cubicBezTo>
                            <a:pt x="1385" y="1824"/>
                            <a:pt x="1386" y="1825"/>
                            <a:pt x="1386" y="1825"/>
                          </a:cubicBezTo>
                          <a:cubicBezTo>
                            <a:pt x="1386" y="1825"/>
                            <a:pt x="1386" y="1825"/>
                            <a:pt x="1386" y="1826"/>
                          </a:cubicBezTo>
                          <a:cubicBezTo>
                            <a:pt x="1386" y="1826"/>
                            <a:pt x="1386" y="1826"/>
                            <a:pt x="1386" y="1826"/>
                          </a:cubicBezTo>
                          <a:cubicBezTo>
                            <a:pt x="1386" y="1827"/>
                            <a:pt x="1387" y="1827"/>
                            <a:pt x="1387" y="1827"/>
                          </a:cubicBezTo>
                          <a:cubicBezTo>
                            <a:pt x="1387" y="1828"/>
                            <a:pt x="1387" y="1827"/>
                            <a:pt x="1387" y="1828"/>
                          </a:cubicBezTo>
                          <a:cubicBezTo>
                            <a:pt x="1387" y="1828"/>
                            <a:pt x="1387" y="1828"/>
                            <a:pt x="1387" y="1828"/>
                          </a:cubicBezTo>
                          <a:cubicBezTo>
                            <a:pt x="1388" y="1829"/>
                            <a:pt x="1388" y="1829"/>
                            <a:pt x="1388" y="1829"/>
                          </a:cubicBezTo>
                          <a:cubicBezTo>
                            <a:pt x="1388" y="1829"/>
                            <a:pt x="1388" y="1830"/>
                            <a:pt x="1388" y="1830"/>
                          </a:cubicBezTo>
                          <a:cubicBezTo>
                            <a:pt x="1388" y="1830"/>
                            <a:pt x="1388" y="1830"/>
                            <a:pt x="1389" y="1831"/>
                          </a:cubicBezTo>
                          <a:cubicBezTo>
                            <a:pt x="1389" y="1831"/>
                            <a:pt x="1389" y="1831"/>
                            <a:pt x="1389" y="1831"/>
                          </a:cubicBezTo>
                          <a:cubicBezTo>
                            <a:pt x="1389" y="1831"/>
                            <a:pt x="1389" y="1831"/>
                            <a:pt x="1389" y="1831"/>
                          </a:cubicBezTo>
                          <a:cubicBezTo>
                            <a:pt x="1389" y="1832"/>
                            <a:pt x="1390" y="1832"/>
                            <a:pt x="1390" y="1832"/>
                          </a:cubicBezTo>
                          <a:cubicBezTo>
                            <a:pt x="1390" y="1832"/>
                            <a:pt x="1390" y="1832"/>
                            <a:pt x="1390" y="1833"/>
                          </a:cubicBezTo>
                          <a:cubicBezTo>
                            <a:pt x="1390" y="1833"/>
                            <a:pt x="1390" y="1833"/>
                            <a:pt x="1390" y="1834"/>
                          </a:cubicBezTo>
                          <a:cubicBezTo>
                            <a:pt x="1391" y="1834"/>
                            <a:pt x="1391" y="1834"/>
                            <a:pt x="1391" y="1834"/>
                          </a:cubicBezTo>
                          <a:cubicBezTo>
                            <a:pt x="1391" y="1834"/>
                            <a:pt x="1391" y="1834"/>
                            <a:pt x="1391" y="1835"/>
                          </a:cubicBezTo>
                          <a:cubicBezTo>
                            <a:pt x="1391" y="1835"/>
                            <a:pt x="1391" y="1835"/>
                            <a:pt x="1392" y="1836"/>
                          </a:cubicBezTo>
                          <a:cubicBezTo>
                            <a:pt x="1392" y="1836"/>
                            <a:pt x="1392" y="1836"/>
                            <a:pt x="1392" y="1836"/>
                          </a:cubicBezTo>
                          <a:cubicBezTo>
                            <a:pt x="1392" y="1836"/>
                            <a:pt x="1392" y="1837"/>
                            <a:pt x="1392" y="1837"/>
                          </a:cubicBezTo>
                          <a:cubicBezTo>
                            <a:pt x="1392" y="1837"/>
                            <a:pt x="1393" y="1837"/>
                            <a:pt x="1393" y="1838"/>
                          </a:cubicBezTo>
                          <a:cubicBezTo>
                            <a:pt x="1393" y="1838"/>
                            <a:pt x="1393" y="1838"/>
                            <a:pt x="1393" y="1838"/>
                          </a:cubicBezTo>
                          <a:cubicBezTo>
                            <a:pt x="1393" y="1839"/>
                            <a:pt x="1393" y="1839"/>
                            <a:pt x="1393" y="1839"/>
                          </a:cubicBezTo>
                          <a:cubicBezTo>
                            <a:pt x="1393" y="1839"/>
                            <a:pt x="1394" y="1839"/>
                            <a:pt x="1394" y="1839"/>
                          </a:cubicBezTo>
                          <a:cubicBezTo>
                            <a:pt x="1394" y="1840"/>
                            <a:pt x="1394" y="1840"/>
                            <a:pt x="1394" y="1840"/>
                          </a:cubicBezTo>
                          <a:cubicBezTo>
                            <a:pt x="1394" y="1840"/>
                            <a:pt x="1394" y="1840"/>
                            <a:pt x="1394" y="1840"/>
                          </a:cubicBezTo>
                          <a:cubicBezTo>
                            <a:pt x="1395" y="1841"/>
                            <a:pt x="1395" y="1841"/>
                            <a:pt x="1395" y="1841"/>
                          </a:cubicBezTo>
                          <a:cubicBezTo>
                            <a:pt x="1395" y="1841"/>
                            <a:pt x="1395" y="1841"/>
                            <a:pt x="1395" y="1841"/>
                          </a:cubicBezTo>
                          <a:cubicBezTo>
                            <a:pt x="1395" y="1842"/>
                            <a:pt x="1395" y="1842"/>
                            <a:pt x="1396" y="1842"/>
                          </a:cubicBezTo>
                          <a:cubicBezTo>
                            <a:pt x="1396" y="1843"/>
                            <a:pt x="1396" y="1843"/>
                            <a:pt x="1396" y="1843"/>
                          </a:cubicBezTo>
                          <a:cubicBezTo>
                            <a:pt x="1396" y="1843"/>
                            <a:pt x="1396" y="1843"/>
                            <a:pt x="1396" y="1844"/>
                          </a:cubicBezTo>
                          <a:cubicBezTo>
                            <a:pt x="1396" y="1844"/>
                            <a:pt x="1397" y="1844"/>
                            <a:pt x="1397" y="1844"/>
                          </a:cubicBezTo>
                          <a:cubicBezTo>
                            <a:pt x="1397" y="1845"/>
                            <a:pt x="1397" y="1845"/>
                            <a:pt x="1397" y="1845"/>
                          </a:cubicBezTo>
                          <a:cubicBezTo>
                            <a:pt x="1397" y="1846"/>
                            <a:pt x="1397" y="1846"/>
                            <a:pt x="1397" y="1846"/>
                          </a:cubicBezTo>
                          <a:cubicBezTo>
                            <a:pt x="1398" y="1847"/>
                            <a:pt x="1398" y="1847"/>
                            <a:pt x="1398" y="1847"/>
                          </a:cubicBezTo>
                          <a:cubicBezTo>
                            <a:pt x="1398" y="1847"/>
                            <a:pt x="1398" y="1847"/>
                            <a:pt x="1398" y="1847"/>
                          </a:cubicBezTo>
                          <a:cubicBezTo>
                            <a:pt x="1398" y="1847"/>
                            <a:pt x="1398" y="1848"/>
                            <a:pt x="1399" y="1848"/>
                          </a:cubicBezTo>
                          <a:cubicBezTo>
                            <a:pt x="1399" y="1848"/>
                            <a:pt x="1399" y="1848"/>
                            <a:pt x="1399" y="1849"/>
                          </a:cubicBezTo>
                          <a:cubicBezTo>
                            <a:pt x="1399" y="1849"/>
                            <a:pt x="1399" y="1849"/>
                            <a:pt x="1399" y="1849"/>
                          </a:cubicBezTo>
                          <a:cubicBezTo>
                            <a:pt x="1399" y="1849"/>
                            <a:pt x="1399" y="1850"/>
                            <a:pt x="1400" y="1850"/>
                          </a:cubicBezTo>
                          <a:cubicBezTo>
                            <a:pt x="1400" y="1850"/>
                            <a:pt x="1400" y="1850"/>
                            <a:pt x="1400" y="1850"/>
                          </a:cubicBezTo>
                          <a:cubicBezTo>
                            <a:pt x="1400" y="1850"/>
                            <a:pt x="1400" y="1851"/>
                            <a:pt x="1400" y="1851"/>
                          </a:cubicBezTo>
                          <a:cubicBezTo>
                            <a:pt x="1400" y="1851"/>
                            <a:pt x="1401" y="1851"/>
                            <a:pt x="1401" y="1852"/>
                          </a:cubicBezTo>
                          <a:cubicBezTo>
                            <a:pt x="1401" y="1852"/>
                            <a:pt x="1401" y="1852"/>
                            <a:pt x="1401" y="1852"/>
                          </a:cubicBezTo>
                          <a:cubicBezTo>
                            <a:pt x="1401" y="1853"/>
                            <a:pt x="1401" y="1853"/>
                            <a:pt x="1401" y="1853"/>
                          </a:cubicBezTo>
                          <a:cubicBezTo>
                            <a:pt x="1402" y="1853"/>
                            <a:pt x="1402" y="1854"/>
                            <a:pt x="1402" y="1854"/>
                          </a:cubicBezTo>
                          <a:cubicBezTo>
                            <a:pt x="1402" y="1854"/>
                            <a:pt x="1402" y="1855"/>
                            <a:pt x="1402" y="1855"/>
                          </a:cubicBezTo>
                          <a:cubicBezTo>
                            <a:pt x="1402" y="1855"/>
                            <a:pt x="1402" y="1855"/>
                            <a:pt x="1403" y="1855"/>
                          </a:cubicBezTo>
                          <a:cubicBezTo>
                            <a:pt x="1403" y="1855"/>
                            <a:pt x="1403" y="1855"/>
                            <a:pt x="1403" y="1855"/>
                          </a:cubicBezTo>
                          <a:cubicBezTo>
                            <a:pt x="1403" y="1855"/>
                            <a:pt x="1403" y="1856"/>
                            <a:pt x="1403" y="1856"/>
                          </a:cubicBezTo>
                          <a:cubicBezTo>
                            <a:pt x="1403" y="1856"/>
                            <a:pt x="1404" y="1857"/>
                            <a:pt x="1404" y="1857"/>
                          </a:cubicBezTo>
                          <a:cubicBezTo>
                            <a:pt x="1404" y="1857"/>
                            <a:pt x="1404" y="1858"/>
                            <a:pt x="1404" y="1858"/>
                          </a:cubicBezTo>
                          <a:cubicBezTo>
                            <a:pt x="1404" y="1858"/>
                            <a:pt x="1404" y="1858"/>
                            <a:pt x="1404" y="1858"/>
                          </a:cubicBezTo>
                          <a:cubicBezTo>
                            <a:pt x="1405" y="1858"/>
                            <a:pt x="1405" y="1858"/>
                            <a:pt x="1405" y="1859"/>
                          </a:cubicBezTo>
                          <a:cubicBezTo>
                            <a:pt x="1405" y="1859"/>
                            <a:pt x="1405" y="1860"/>
                            <a:pt x="1405" y="1860"/>
                          </a:cubicBezTo>
                          <a:cubicBezTo>
                            <a:pt x="1405" y="1860"/>
                            <a:pt x="1405" y="1860"/>
                            <a:pt x="1405" y="1860"/>
                          </a:cubicBezTo>
                          <a:cubicBezTo>
                            <a:pt x="1406" y="1860"/>
                            <a:pt x="1406" y="1860"/>
                            <a:pt x="1406" y="1861"/>
                          </a:cubicBezTo>
                          <a:cubicBezTo>
                            <a:pt x="1406" y="1861"/>
                            <a:pt x="1406" y="1861"/>
                            <a:pt x="1406" y="1861"/>
                          </a:cubicBezTo>
                          <a:cubicBezTo>
                            <a:pt x="1406" y="1862"/>
                            <a:pt x="1406" y="1862"/>
                            <a:pt x="1407" y="1863"/>
                          </a:cubicBezTo>
                          <a:cubicBezTo>
                            <a:pt x="1407" y="1863"/>
                            <a:pt x="1407" y="1863"/>
                            <a:pt x="1407" y="1863"/>
                          </a:cubicBezTo>
                          <a:cubicBezTo>
                            <a:pt x="1407" y="1863"/>
                            <a:pt x="1407" y="1863"/>
                            <a:pt x="1407" y="1863"/>
                          </a:cubicBezTo>
                          <a:cubicBezTo>
                            <a:pt x="1407" y="1863"/>
                            <a:pt x="1408" y="1864"/>
                            <a:pt x="1408" y="1864"/>
                          </a:cubicBezTo>
                          <a:cubicBezTo>
                            <a:pt x="1408" y="1864"/>
                            <a:pt x="1408" y="1864"/>
                            <a:pt x="1408" y="1864"/>
                          </a:cubicBezTo>
                          <a:cubicBezTo>
                            <a:pt x="1408" y="1864"/>
                            <a:pt x="1408" y="1865"/>
                            <a:pt x="1408" y="1866"/>
                          </a:cubicBezTo>
                          <a:cubicBezTo>
                            <a:pt x="1409" y="1866"/>
                            <a:pt x="1409" y="1866"/>
                            <a:pt x="1409" y="1866"/>
                          </a:cubicBezTo>
                          <a:cubicBezTo>
                            <a:pt x="1409" y="1866"/>
                            <a:pt x="1409" y="1867"/>
                            <a:pt x="1409" y="1867"/>
                          </a:cubicBezTo>
                          <a:cubicBezTo>
                            <a:pt x="1409" y="1867"/>
                            <a:pt x="1409" y="1867"/>
                            <a:pt x="1410" y="1868"/>
                          </a:cubicBezTo>
                          <a:cubicBezTo>
                            <a:pt x="1410" y="1868"/>
                            <a:pt x="1410" y="1868"/>
                            <a:pt x="1410" y="1868"/>
                          </a:cubicBezTo>
                          <a:cubicBezTo>
                            <a:pt x="1410" y="1868"/>
                            <a:pt x="1410" y="1868"/>
                            <a:pt x="1410" y="1869"/>
                          </a:cubicBezTo>
                          <a:cubicBezTo>
                            <a:pt x="1410" y="1869"/>
                            <a:pt x="1411" y="1869"/>
                            <a:pt x="1411" y="1869"/>
                          </a:cubicBezTo>
                          <a:cubicBezTo>
                            <a:pt x="1411" y="1870"/>
                            <a:pt x="1411" y="1870"/>
                            <a:pt x="1411" y="1870"/>
                          </a:cubicBezTo>
                          <a:cubicBezTo>
                            <a:pt x="1411" y="1870"/>
                            <a:pt x="1411" y="1871"/>
                            <a:pt x="1411" y="1871"/>
                          </a:cubicBezTo>
                          <a:cubicBezTo>
                            <a:pt x="1411" y="1871"/>
                            <a:pt x="1412" y="1871"/>
                            <a:pt x="1412" y="1871"/>
                          </a:cubicBezTo>
                          <a:cubicBezTo>
                            <a:pt x="1412" y="1872"/>
                            <a:pt x="1412" y="1872"/>
                            <a:pt x="1412" y="1872"/>
                          </a:cubicBezTo>
                          <a:cubicBezTo>
                            <a:pt x="1412" y="1872"/>
                            <a:pt x="1412" y="1872"/>
                            <a:pt x="1412" y="1872"/>
                          </a:cubicBezTo>
                          <a:cubicBezTo>
                            <a:pt x="1413" y="1873"/>
                            <a:pt x="1413" y="1873"/>
                            <a:pt x="1413" y="1873"/>
                          </a:cubicBezTo>
                          <a:cubicBezTo>
                            <a:pt x="1413" y="1874"/>
                            <a:pt x="1413" y="1874"/>
                            <a:pt x="1413" y="1874"/>
                          </a:cubicBezTo>
                          <a:cubicBezTo>
                            <a:pt x="1413" y="1874"/>
                            <a:pt x="1413" y="1875"/>
                            <a:pt x="1414" y="1875"/>
                          </a:cubicBezTo>
                          <a:cubicBezTo>
                            <a:pt x="1414" y="1875"/>
                            <a:pt x="1414" y="1875"/>
                            <a:pt x="1414" y="1875"/>
                          </a:cubicBezTo>
                          <a:cubicBezTo>
                            <a:pt x="1414" y="1876"/>
                            <a:pt x="1414" y="1876"/>
                            <a:pt x="1414" y="1876"/>
                          </a:cubicBezTo>
                          <a:cubicBezTo>
                            <a:pt x="1414" y="1876"/>
                            <a:pt x="1415" y="1877"/>
                            <a:pt x="1415" y="1877"/>
                          </a:cubicBezTo>
                          <a:cubicBezTo>
                            <a:pt x="1415" y="1877"/>
                            <a:pt x="1415" y="1877"/>
                            <a:pt x="1415" y="1877"/>
                          </a:cubicBezTo>
                          <a:cubicBezTo>
                            <a:pt x="1415" y="1878"/>
                            <a:pt x="1415" y="1878"/>
                            <a:pt x="1415" y="1878"/>
                          </a:cubicBezTo>
                          <a:cubicBezTo>
                            <a:pt x="1416" y="1878"/>
                            <a:pt x="1416" y="1878"/>
                            <a:pt x="1416" y="1879"/>
                          </a:cubicBezTo>
                          <a:cubicBezTo>
                            <a:pt x="1416" y="1879"/>
                            <a:pt x="1416" y="1879"/>
                            <a:pt x="1416" y="1879"/>
                          </a:cubicBezTo>
                          <a:cubicBezTo>
                            <a:pt x="1416" y="1880"/>
                            <a:pt x="1416" y="1880"/>
                            <a:pt x="1417" y="1880"/>
                          </a:cubicBezTo>
                          <a:cubicBezTo>
                            <a:pt x="1417" y="1880"/>
                            <a:pt x="1417" y="1880"/>
                            <a:pt x="1417" y="1880"/>
                          </a:cubicBezTo>
                          <a:cubicBezTo>
                            <a:pt x="1417" y="1880"/>
                            <a:pt x="1417" y="1881"/>
                            <a:pt x="1417" y="1881"/>
                          </a:cubicBezTo>
                          <a:cubicBezTo>
                            <a:pt x="1417" y="1881"/>
                            <a:pt x="1418" y="1882"/>
                            <a:pt x="1418" y="1882"/>
                          </a:cubicBezTo>
                          <a:cubicBezTo>
                            <a:pt x="1418" y="1882"/>
                            <a:pt x="1418" y="1882"/>
                            <a:pt x="1418" y="1883"/>
                          </a:cubicBezTo>
                          <a:cubicBezTo>
                            <a:pt x="1418" y="1883"/>
                            <a:pt x="1418" y="1883"/>
                            <a:pt x="1418" y="1883"/>
                          </a:cubicBezTo>
                          <a:cubicBezTo>
                            <a:pt x="1418" y="1883"/>
                            <a:pt x="1419" y="1884"/>
                            <a:pt x="1419" y="1884"/>
                          </a:cubicBezTo>
                          <a:cubicBezTo>
                            <a:pt x="1419" y="1884"/>
                            <a:pt x="1419" y="1884"/>
                            <a:pt x="1419" y="1884"/>
                          </a:cubicBezTo>
                          <a:cubicBezTo>
                            <a:pt x="1419" y="1884"/>
                            <a:pt x="1419" y="1885"/>
                            <a:pt x="1419" y="1885"/>
                          </a:cubicBezTo>
                          <a:cubicBezTo>
                            <a:pt x="1420" y="1885"/>
                            <a:pt x="1420" y="1885"/>
                            <a:pt x="1420" y="1886"/>
                          </a:cubicBezTo>
                          <a:cubicBezTo>
                            <a:pt x="1420" y="1886"/>
                            <a:pt x="1420" y="1886"/>
                            <a:pt x="1420" y="1886"/>
                          </a:cubicBezTo>
                          <a:cubicBezTo>
                            <a:pt x="1420" y="1887"/>
                            <a:pt x="1420" y="1887"/>
                            <a:pt x="1421" y="1887"/>
                          </a:cubicBezTo>
                          <a:cubicBezTo>
                            <a:pt x="1421" y="1888"/>
                            <a:pt x="1421" y="1888"/>
                            <a:pt x="1421" y="1889"/>
                          </a:cubicBezTo>
                          <a:cubicBezTo>
                            <a:pt x="1421" y="1889"/>
                            <a:pt x="1421" y="1888"/>
                            <a:pt x="1421" y="1888"/>
                          </a:cubicBezTo>
                          <a:cubicBezTo>
                            <a:pt x="1421" y="1889"/>
                            <a:pt x="1422" y="1889"/>
                            <a:pt x="1422" y="1889"/>
                          </a:cubicBezTo>
                          <a:cubicBezTo>
                            <a:pt x="1422" y="1890"/>
                            <a:pt x="1422" y="1890"/>
                            <a:pt x="1422" y="1890"/>
                          </a:cubicBezTo>
                          <a:cubicBezTo>
                            <a:pt x="1422" y="1890"/>
                            <a:pt x="1422" y="1890"/>
                            <a:pt x="1422" y="1891"/>
                          </a:cubicBezTo>
                          <a:cubicBezTo>
                            <a:pt x="1423" y="1891"/>
                            <a:pt x="1423" y="1891"/>
                            <a:pt x="1423" y="1891"/>
                          </a:cubicBezTo>
                          <a:cubicBezTo>
                            <a:pt x="1423" y="1892"/>
                            <a:pt x="1423" y="1892"/>
                            <a:pt x="1423" y="1892"/>
                          </a:cubicBezTo>
                          <a:cubicBezTo>
                            <a:pt x="1423" y="1892"/>
                            <a:pt x="1423" y="1893"/>
                            <a:pt x="1424" y="1893"/>
                          </a:cubicBezTo>
                          <a:cubicBezTo>
                            <a:pt x="1424" y="1893"/>
                            <a:pt x="1424" y="1893"/>
                            <a:pt x="1424" y="1893"/>
                          </a:cubicBezTo>
                          <a:cubicBezTo>
                            <a:pt x="1424" y="1894"/>
                            <a:pt x="1424" y="1894"/>
                            <a:pt x="1424" y="1894"/>
                          </a:cubicBezTo>
                          <a:cubicBezTo>
                            <a:pt x="1424" y="1894"/>
                            <a:pt x="1424" y="1894"/>
                            <a:pt x="1425" y="1894"/>
                          </a:cubicBezTo>
                          <a:cubicBezTo>
                            <a:pt x="1425" y="1894"/>
                            <a:pt x="1425" y="1895"/>
                            <a:pt x="1425" y="1895"/>
                          </a:cubicBezTo>
                          <a:cubicBezTo>
                            <a:pt x="1425" y="1895"/>
                            <a:pt x="1425" y="1896"/>
                            <a:pt x="1425" y="1896"/>
                          </a:cubicBezTo>
                          <a:cubicBezTo>
                            <a:pt x="1425" y="1896"/>
                            <a:pt x="1426" y="1897"/>
                            <a:pt x="1426" y="1897"/>
                          </a:cubicBezTo>
                          <a:cubicBezTo>
                            <a:pt x="1426" y="1897"/>
                            <a:pt x="1426" y="1897"/>
                            <a:pt x="1426" y="1897"/>
                          </a:cubicBezTo>
                          <a:cubicBezTo>
                            <a:pt x="1426" y="1897"/>
                            <a:pt x="1426" y="1898"/>
                            <a:pt x="1426" y="1898"/>
                          </a:cubicBezTo>
                          <a:cubicBezTo>
                            <a:pt x="1427" y="1898"/>
                            <a:pt x="1427" y="1898"/>
                            <a:pt x="1427" y="1898"/>
                          </a:cubicBezTo>
                          <a:cubicBezTo>
                            <a:pt x="1427" y="1899"/>
                            <a:pt x="1427" y="1899"/>
                            <a:pt x="1427" y="1899"/>
                          </a:cubicBezTo>
                          <a:cubicBezTo>
                            <a:pt x="1427" y="1899"/>
                            <a:pt x="1427" y="1900"/>
                            <a:pt x="1428" y="1900"/>
                          </a:cubicBezTo>
                          <a:cubicBezTo>
                            <a:pt x="1428" y="1900"/>
                            <a:pt x="1428" y="1901"/>
                            <a:pt x="1428" y="1901"/>
                          </a:cubicBezTo>
                          <a:cubicBezTo>
                            <a:pt x="1428" y="1901"/>
                            <a:pt x="1428" y="1901"/>
                            <a:pt x="1428" y="1902"/>
                          </a:cubicBezTo>
                          <a:cubicBezTo>
                            <a:pt x="1428" y="1902"/>
                            <a:pt x="1429" y="1902"/>
                            <a:pt x="1429" y="1903"/>
                          </a:cubicBezTo>
                          <a:cubicBezTo>
                            <a:pt x="1429" y="1903"/>
                            <a:pt x="1429" y="1903"/>
                            <a:pt x="1429" y="1903"/>
                          </a:cubicBezTo>
                          <a:cubicBezTo>
                            <a:pt x="1429" y="1903"/>
                            <a:pt x="1429" y="1903"/>
                            <a:pt x="1429" y="1903"/>
                          </a:cubicBezTo>
                          <a:cubicBezTo>
                            <a:pt x="1430" y="1904"/>
                            <a:pt x="1430" y="1904"/>
                            <a:pt x="1430" y="1904"/>
                          </a:cubicBezTo>
                          <a:cubicBezTo>
                            <a:pt x="1430" y="1904"/>
                            <a:pt x="1430" y="1905"/>
                            <a:pt x="1430" y="1905"/>
                          </a:cubicBezTo>
                          <a:cubicBezTo>
                            <a:pt x="1430" y="1905"/>
                            <a:pt x="1430" y="1905"/>
                            <a:pt x="1430" y="1905"/>
                          </a:cubicBezTo>
                          <a:cubicBezTo>
                            <a:pt x="1431" y="1906"/>
                            <a:pt x="1431" y="1906"/>
                            <a:pt x="1431" y="1906"/>
                          </a:cubicBezTo>
                          <a:cubicBezTo>
                            <a:pt x="1431" y="1907"/>
                            <a:pt x="1431" y="1907"/>
                            <a:pt x="1431" y="1907"/>
                          </a:cubicBezTo>
                          <a:cubicBezTo>
                            <a:pt x="1431" y="1907"/>
                            <a:pt x="1431" y="1907"/>
                            <a:pt x="1432" y="1907"/>
                          </a:cubicBezTo>
                          <a:cubicBezTo>
                            <a:pt x="1432" y="1907"/>
                            <a:pt x="1432" y="1908"/>
                            <a:pt x="1432" y="1908"/>
                          </a:cubicBezTo>
                          <a:cubicBezTo>
                            <a:pt x="1432" y="1908"/>
                            <a:pt x="1432" y="1909"/>
                            <a:pt x="1432" y="1909"/>
                          </a:cubicBezTo>
                          <a:cubicBezTo>
                            <a:pt x="1432" y="1909"/>
                            <a:pt x="1433" y="1909"/>
                            <a:pt x="1433" y="1909"/>
                          </a:cubicBezTo>
                          <a:cubicBezTo>
                            <a:pt x="1433" y="1910"/>
                            <a:pt x="1433" y="1910"/>
                            <a:pt x="1433" y="1910"/>
                          </a:cubicBezTo>
                          <a:cubicBezTo>
                            <a:pt x="1433" y="1910"/>
                            <a:pt x="1433" y="1911"/>
                            <a:pt x="1433" y="1911"/>
                          </a:cubicBezTo>
                          <a:cubicBezTo>
                            <a:pt x="1434" y="1911"/>
                            <a:pt x="1434" y="1911"/>
                            <a:pt x="1434" y="1912"/>
                          </a:cubicBezTo>
                          <a:cubicBezTo>
                            <a:pt x="1434" y="1912"/>
                            <a:pt x="1434" y="1912"/>
                            <a:pt x="1434" y="1913"/>
                          </a:cubicBezTo>
                          <a:cubicBezTo>
                            <a:pt x="1434" y="1913"/>
                            <a:pt x="1434" y="1912"/>
                            <a:pt x="1435" y="1913"/>
                          </a:cubicBezTo>
                          <a:cubicBezTo>
                            <a:pt x="1435" y="1913"/>
                            <a:pt x="1435" y="1913"/>
                            <a:pt x="1435" y="1914"/>
                          </a:cubicBezTo>
                          <a:cubicBezTo>
                            <a:pt x="1435" y="1914"/>
                            <a:pt x="1435" y="1914"/>
                            <a:pt x="1435" y="1914"/>
                          </a:cubicBezTo>
                          <a:cubicBezTo>
                            <a:pt x="1435" y="1914"/>
                            <a:pt x="1436" y="1914"/>
                            <a:pt x="1436" y="1915"/>
                          </a:cubicBezTo>
                          <a:cubicBezTo>
                            <a:pt x="1436" y="1915"/>
                            <a:pt x="1436" y="1915"/>
                            <a:pt x="1436" y="1915"/>
                          </a:cubicBezTo>
                          <a:cubicBezTo>
                            <a:pt x="1436" y="1916"/>
                            <a:pt x="1436" y="1916"/>
                            <a:pt x="1436" y="1916"/>
                          </a:cubicBezTo>
                          <a:cubicBezTo>
                            <a:pt x="1437" y="1917"/>
                            <a:pt x="1437" y="1917"/>
                            <a:pt x="1437" y="1917"/>
                          </a:cubicBezTo>
                          <a:cubicBezTo>
                            <a:pt x="1437" y="1917"/>
                            <a:pt x="1437" y="1917"/>
                            <a:pt x="1437" y="1917"/>
                          </a:cubicBezTo>
                          <a:cubicBezTo>
                            <a:pt x="1437" y="1918"/>
                            <a:pt x="1437" y="1918"/>
                            <a:pt x="1437" y="1918"/>
                          </a:cubicBezTo>
                          <a:cubicBezTo>
                            <a:pt x="1438" y="1918"/>
                            <a:pt x="1438" y="1918"/>
                            <a:pt x="1438" y="1919"/>
                          </a:cubicBezTo>
                          <a:cubicBezTo>
                            <a:pt x="1438" y="1919"/>
                            <a:pt x="1438" y="1919"/>
                            <a:pt x="1438" y="1919"/>
                          </a:cubicBezTo>
                          <a:cubicBezTo>
                            <a:pt x="1438" y="1920"/>
                            <a:pt x="1438" y="1920"/>
                            <a:pt x="1439" y="1920"/>
                          </a:cubicBezTo>
                          <a:cubicBezTo>
                            <a:pt x="1439" y="1921"/>
                            <a:pt x="1439" y="1921"/>
                            <a:pt x="1439" y="1921"/>
                          </a:cubicBezTo>
                          <a:cubicBezTo>
                            <a:pt x="1439" y="1921"/>
                            <a:pt x="1439" y="1921"/>
                            <a:pt x="1439" y="1922"/>
                          </a:cubicBezTo>
                          <a:cubicBezTo>
                            <a:pt x="1439" y="1922"/>
                            <a:pt x="1440" y="1922"/>
                            <a:pt x="1440" y="1922"/>
                          </a:cubicBezTo>
                          <a:cubicBezTo>
                            <a:pt x="1440" y="1922"/>
                            <a:pt x="1440" y="1923"/>
                            <a:pt x="1440" y="1923"/>
                          </a:cubicBezTo>
                          <a:cubicBezTo>
                            <a:pt x="1440" y="1923"/>
                            <a:pt x="1440" y="1923"/>
                            <a:pt x="1440" y="1923"/>
                          </a:cubicBezTo>
                          <a:cubicBezTo>
                            <a:pt x="1441" y="1924"/>
                            <a:pt x="1441" y="1924"/>
                            <a:pt x="1441" y="1924"/>
                          </a:cubicBezTo>
                          <a:cubicBezTo>
                            <a:pt x="1441" y="1925"/>
                            <a:pt x="1441" y="1925"/>
                            <a:pt x="1441" y="1925"/>
                          </a:cubicBezTo>
                          <a:cubicBezTo>
                            <a:pt x="1441" y="1925"/>
                            <a:pt x="1441" y="1926"/>
                            <a:pt x="1442" y="1926"/>
                          </a:cubicBezTo>
                          <a:cubicBezTo>
                            <a:pt x="1442" y="1926"/>
                            <a:pt x="1442" y="1926"/>
                            <a:pt x="1442" y="1926"/>
                          </a:cubicBezTo>
                          <a:cubicBezTo>
                            <a:pt x="1442" y="1927"/>
                            <a:pt x="1442" y="1927"/>
                            <a:pt x="1442" y="1927"/>
                          </a:cubicBezTo>
                          <a:cubicBezTo>
                            <a:pt x="1442" y="1928"/>
                            <a:pt x="1443" y="1928"/>
                            <a:pt x="1443" y="1928"/>
                          </a:cubicBezTo>
                          <a:cubicBezTo>
                            <a:pt x="1443" y="1928"/>
                            <a:pt x="1443" y="1929"/>
                            <a:pt x="1443" y="1929"/>
                          </a:cubicBezTo>
                          <a:cubicBezTo>
                            <a:pt x="1443" y="1929"/>
                            <a:pt x="1443" y="1929"/>
                            <a:pt x="1443" y="1929"/>
                          </a:cubicBezTo>
                          <a:cubicBezTo>
                            <a:pt x="1443" y="1929"/>
                            <a:pt x="1444" y="1930"/>
                            <a:pt x="1444" y="1930"/>
                          </a:cubicBezTo>
                          <a:cubicBezTo>
                            <a:pt x="1444" y="1931"/>
                            <a:pt x="1444" y="1931"/>
                            <a:pt x="1444" y="1931"/>
                          </a:cubicBezTo>
                          <a:cubicBezTo>
                            <a:pt x="1444" y="1931"/>
                            <a:pt x="1444" y="1931"/>
                            <a:pt x="1444" y="1932"/>
                          </a:cubicBezTo>
                          <a:cubicBezTo>
                            <a:pt x="1445" y="1932"/>
                            <a:pt x="1445" y="1932"/>
                            <a:pt x="1445" y="1932"/>
                          </a:cubicBezTo>
                          <a:cubicBezTo>
                            <a:pt x="1445" y="1932"/>
                            <a:pt x="1445" y="1933"/>
                            <a:pt x="1445" y="1933"/>
                          </a:cubicBezTo>
                          <a:cubicBezTo>
                            <a:pt x="1445" y="1933"/>
                            <a:pt x="1445" y="1933"/>
                            <a:pt x="1446" y="1934"/>
                          </a:cubicBezTo>
                          <a:cubicBezTo>
                            <a:pt x="1446" y="1934"/>
                            <a:pt x="1446" y="1934"/>
                            <a:pt x="1446" y="1935"/>
                          </a:cubicBezTo>
                          <a:cubicBezTo>
                            <a:pt x="1446" y="1935"/>
                            <a:pt x="1446" y="1935"/>
                            <a:pt x="1446" y="1935"/>
                          </a:cubicBezTo>
                          <a:cubicBezTo>
                            <a:pt x="1446" y="1935"/>
                            <a:pt x="1447" y="1935"/>
                            <a:pt x="1447" y="1936"/>
                          </a:cubicBezTo>
                          <a:cubicBezTo>
                            <a:pt x="1447" y="1936"/>
                            <a:pt x="1447" y="1936"/>
                            <a:pt x="1447" y="1936"/>
                          </a:cubicBezTo>
                          <a:cubicBezTo>
                            <a:pt x="1447" y="1937"/>
                            <a:pt x="1447" y="1937"/>
                            <a:pt x="1447" y="1937"/>
                          </a:cubicBezTo>
                          <a:cubicBezTo>
                            <a:pt x="1448" y="1937"/>
                            <a:pt x="1448" y="1937"/>
                            <a:pt x="1448" y="1937"/>
                          </a:cubicBezTo>
                          <a:cubicBezTo>
                            <a:pt x="1448" y="1938"/>
                            <a:pt x="1448" y="1938"/>
                            <a:pt x="1448" y="1938"/>
                          </a:cubicBezTo>
                          <a:cubicBezTo>
                            <a:pt x="1448" y="1938"/>
                            <a:pt x="1448" y="1939"/>
                            <a:pt x="1449" y="1939"/>
                          </a:cubicBezTo>
                          <a:cubicBezTo>
                            <a:pt x="1449" y="1939"/>
                            <a:pt x="1449" y="1940"/>
                            <a:pt x="1449" y="1940"/>
                          </a:cubicBezTo>
                          <a:cubicBezTo>
                            <a:pt x="1449" y="1940"/>
                            <a:pt x="1449" y="1941"/>
                            <a:pt x="1449" y="1941"/>
                          </a:cubicBezTo>
                          <a:cubicBezTo>
                            <a:pt x="1449" y="1941"/>
                            <a:pt x="1449" y="1941"/>
                            <a:pt x="1450" y="1941"/>
                          </a:cubicBezTo>
                          <a:cubicBezTo>
                            <a:pt x="1450" y="1941"/>
                            <a:pt x="1450" y="1942"/>
                            <a:pt x="1450" y="1942"/>
                          </a:cubicBezTo>
                          <a:cubicBezTo>
                            <a:pt x="1450" y="1942"/>
                            <a:pt x="1450" y="1942"/>
                            <a:pt x="1450" y="1943"/>
                          </a:cubicBezTo>
                          <a:cubicBezTo>
                            <a:pt x="1450" y="1943"/>
                            <a:pt x="1451" y="1943"/>
                            <a:pt x="1451" y="1943"/>
                          </a:cubicBezTo>
                          <a:cubicBezTo>
                            <a:pt x="1451" y="1944"/>
                            <a:pt x="1451" y="1944"/>
                            <a:pt x="1451" y="1944"/>
                          </a:cubicBezTo>
                          <a:cubicBezTo>
                            <a:pt x="1451" y="1944"/>
                            <a:pt x="1451" y="1945"/>
                            <a:pt x="1451" y="1945"/>
                          </a:cubicBezTo>
                          <a:cubicBezTo>
                            <a:pt x="1452" y="1946"/>
                            <a:pt x="1452" y="1946"/>
                            <a:pt x="1452" y="1946"/>
                          </a:cubicBezTo>
                          <a:cubicBezTo>
                            <a:pt x="1452" y="1946"/>
                            <a:pt x="1452" y="1947"/>
                            <a:pt x="1452" y="1947"/>
                          </a:cubicBezTo>
                          <a:cubicBezTo>
                            <a:pt x="1452" y="1947"/>
                            <a:pt x="1452" y="1947"/>
                            <a:pt x="1453" y="1947"/>
                          </a:cubicBezTo>
                          <a:cubicBezTo>
                            <a:pt x="1453" y="1948"/>
                            <a:pt x="1453" y="1948"/>
                            <a:pt x="1453" y="1948"/>
                          </a:cubicBezTo>
                          <a:cubicBezTo>
                            <a:pt x="1453" y="1948"/>
                            <a:pt x="1453" y="1949"/>
                            <a:pt x="1453" y="1949"/>
                          </a:cubicBezTo>
                          <a:cubicBezTo>
                            <a:pt x="1453" y="1949"/>
                            <a:pt x="1454" y="1949"/>
                            <a:pt x="1454" y="1949"/>
                          </a:cubicBezTo>
                          <a:cubicBezTo>
                            <a:pt x="1454" y="1950"/>
                            <a:pt x="1454" y="1950"/>
                            <a:pt x="1454" y="1950"/>
                          </a:cubicBezTo>
                          <a:cubicBezTo>
                            <a:pt x="1454" y="1950"/>
                            <a:pt x="1454" y="1950"/>
                            <a:pt x="1454" y="1951"/>
                          </a:cubicBezTo>
                          <a:cubicBezTo>
                            <a:pt x="1455" y="1951"/>
                            <a:pt x="1455" y="1951"/>
                            <a:pt x="1455" y="1952"/>
                          </a:cubicBezTo>
                          <a:cubicBezTo>
                            <a:pt x="1455" y="1952"/>
                            <a:pt x="1455" y="1952"/>
                            <a:pt x="1455" y="1952"/>
                          </a:cubicBezTo>
                          <a:cubicBezTo>
                            <a:pt x="1455" y="1952"/>
                            <a:pt x="1455" y="1952"/>
                            <a:pt x="1455" y="1953"/>
                          </a:cubicBezTo>
                          <a:cubicBezTo>
                            <a:pt x="1456" y="1953"/>
                            <a:pt x="1456" y="1953"/>
                            <a:pt x="1456" y="1954"/>
                          </a:cubicBezTo>
                          <a:cubicBezTo>
                            <a:pt x="1456" y="1954"/>
                            <a:pt x="1456" y="1954"/>
                            <a:pt x="1456" y="1954"/>
                          </a:cubicBezTo>
                          <a:cubicBezTo>
                            <a:pt x="1456" y="1954"/>
                            <a:pt x="1456" y="1955"/>
                            <a:pt x="1457" y="1955"/>
                          </a:cubicBezTo>
                          <a:cubicBezTo>
                            <a:pt x="1457" y="1956"/>
                            <a:pt x="1457" y="1956"/>
                            <a:pt x="1457" y="1956"/>
                          </a:cubicBezTo>
                          <a:cubicBezTo>
                            <a:pt x="1457" y="1956"/>
                            <a:pt x="1457" y="1956"/>
                            <a:pt x="1457" y="1956"/>
                          </a:cubicBezTo>
                          <a:cubicBezTo>
                            <a:pt x="1457" y="1957"/>
                            <a:pt x="1458" y="1957"/>
                            <a:pt x="1458" y="1957"/>
                          </a:cubicBezTo>
                          <a:cubicBezTo>
                            <a:pt x="1458" y="1958"/>
                            <a:pt x="1458" y="1958"/>
                            <a:pt x="1458" y="1958"/>
                          </a:cubicBezTo>
                          <a:cubicBezTo>
                            <a:pt x="1458" y="1958"/>
                            <a:pt x="1458" y="1958"/>
                            <a:pt x="1458" y="1958"/>
                          </a:cubicBezTo>
                          <a:cubicBezTo>
                            <a:pt x="1459" y="1958"/>
                            <a:pt x="1459" y="1959"/>
                            <a:pt x="1459" y="1959"/>
                          </a:cubicBezTo>
                          <a:cubicBezTo>
                            <a:pt x="1459" y="1959"/>
                            <a:pt x="1459" y="1959"/>
                            <a:pt x="1459" y="1960"/>
                          </a:cubicBezTo>
                          <a:cubicBezTo>
                            <a:pt x="1459" y="1960"/>
                            <a:pt x="1459" y="1960"/>
                            <a:pt x="1460" y="1960"/>
                          </a:cubicBezTo>
                          <a:cubicBezTo>
                            <a:pt x="1460" y="1961"/>
                            <a:pt x="1460" y="1961"/>
                            <a:pt x="1460" y="1961"/>
                          </a:cubicBezTo>
                          <a:cubicBezTo>
                            <a:pt x="1460" y="1961"/>
                            <a:pt x="1460" y="1962"/>
                            <a:pt x="1460" y="1962"/>
                          </a:cubicBezTo>
                          <a:cubicBezTo>
                            <a:pt x="1460" y="1962"/>
                            <a:pt x="1461" y="1963"/>
                            <a:pt x="1461" y="1963"/>
                          </a:cubicBezTo>
                          <a:cubicBezTo>
                            <a:pt x="1461" y="1963"/>
                            <a:pt x="1461" y="1963"/>
                            <a:pt x="1461" y="1963"/>
                          </a:cubicBezTo>
                          <a:cubicBezTo>
                            <a:pt x="1461" y="1963"/>
                            <a:pt x="1461" y="1964"/>
                            <a:pt x="1461" y="1964"/>
                          </a:cubicBezTo>
                          <a:cubicBezTo>
                            <a:pt x="1462" y="1964"/>
                            <a:pt x="1462" y="1964"/>
                            <a:pt x="1462" y="1965"/>
                          </a:cubicBezTo>
                          <a:cubicBezTo>
                            <a:pt x="1462" y="1965"/>
                            <a:pt x="1462" y="1965"/>
                            <a:pt x="1462" y="1965"/>
                          </a:cubicBezTo>
                          <a:cubicBezTo>
                            <a:pt x="1462" y="1965"/>
                            <a:pt x="1462" y="1966"/>
                            <a:pt x="1462" y="1966"/>
                          </a:cubicBezTo>
                          <a:cubicBezTo>
                            <a:pt x="1463" y="1966"/>
                            <a:pt x="1463" y="1967"/>
                            <a:pt x="1463" y="1967"/>
                          </a:cubicBezTo>
                          <a:cubicBezTo>
                            <a:pt x="1463" y="1967"/>
                            <a:pt x="1463" y="1967"/>
                            <a:pt x="1463" y="1967"/>
                          </a:cubicBezTo>
                          <a:cubicBezTo>
                            <a:pt x="1463" y="1968"/>
                            <a:pt x="1463" y="1968"/>
                            <a:pt x="1464" y="1968"/>
                          </a:cubicBezTo>
                          <a:cubicBezTo>
                            <a:pt x="1464" y="1968"/>
                            <a:pt x="1464" y="1968"/>
                            <a:pt x="1464" y="1969"/>
                          </a:cubicBezTo>
                          <a:cubicBezTo>
                            <a:pt x="1464" y="1969"/>
                            <a:pt x="1464" y="1970"/>
                            <a:pt x="1464" y="1970"/>
                          </a:cubicBezTo>
                          <a:cubicBezTo>
                            <a:pt x="1464" y="1970"/>
                            <a:pt x="1465" y="1970"/>
                            <a:pt x="1465" y="1970"/>
                          </a:cubicBezTo>
                          <a:cubicBezTo>
                            <a:pt x="1465" y="1970"/>
                            <a:pt x="1465" y="1971"/>
                            <a:pt x="1465" y="1971"/>
                          </a:cubicBezTo>
                          <a:cubicBezTo>
                            <a:pt x="1465" y="1971"/>
                            <a:pt x="1465" y="1971"/>
                            <a:pt x="1465" y="1972"/>
                          </a:cubicBezTo>
                          <a:cubicBezTo>
                            <a:pt x="1466" y="1972"/>
                            <a:pt x="1466" y="1972"/>
                            <a:pt x="1466" y="1972"/>
                          </a:cubicBezTo>
                          <a:cubicBezTo>
                            <a:pt x="1466" y="1973"/>
                            <a:pt x="1466" y="1973"/>
                            <a:pt x="1466" y="1973"/>
                          </a:cubicBezTo>
                          <a:cubicBezTo>
                            <a:pt x="1466" y="1973"/>
                            <a:pt x="1466" y="1974"/>
                            <a:pt x="1467" y="1974"/>
                          </a:cubicBezTo>
                          <a:cubicBezTo>
                            <a:pt x="1467" y="1974"/>
                            <a:pt x="1467" y="1974"/>
                            <a:pt x="1467" y="1974"/>
                          </a:cubicBezTo>
                          <a:cubicBezTo>
                            <a:pt x="1467" y="1975"/>
                            <a:pt x="1467" y="1975"/>
                            <a:pt x="1467" y="1975"/>
                          </a:cubicBezTo>
                          <a:cubicBezTo>
                            <a:pt x="1467" y="1975"/>
                            <a:pt x="1468" y="1976"/>
                            <a:pt x="1468" y="1976"/>
                          </a:cubicBezTo>
                          <a:cubicBezTo>
                            <a:pt x="1468" y="1976"/>
                            <a:pt x="1468" y="1976"/>
                            <a:pt x="1468" y="1976"/>
                          </a:cubicBezTo>
                          <a:cubicBezTo>
                            <a:pt x="1468" y="1976"/>
                            <a:pt x="1468" y="1977"/>
                            <a:pt x="1468" y="1977"/>
                          </a:cubicBezTo>
                          <a:cubicBezTo>
                            <a:pt x="1468" y="1977"/>
                            <a:pt x="1469" y="1977"/>
                            <a:pt x="1469" y="1978"/>
                          </a:cubicBezTo>
                          <a:cubicBezTo>
                            <a:pt x="1469" y="1978"/>
                            <a:pt x="1469" y="1978"/>
                            <a:pt x="1469" y="1979"/>
                          </a:cubicBezTo>
                          <a:cubicBezTo>
                            <a:pt x="1469" y="1979"/>
                            <a:pt x="1469" y="1979"/>
                            <a:pt x="1469" y="1979"/>
                          </a:cubicBezTo>
                          <a:cubicBezTo>
                            <a:pt x="1470" y="1980"/>
                            <a:pt x="1470" y="1980"/>
                            <a:pt x="1470" y="1980"/>
                          </a:cubicBezTo>
                          <a:cubicBezTo>
                            <a:pt x="1470" y="1981"/>
                            <a:pt x="1470" y="1981"/>
                            <a:pt x="1470" y="1981"/>
                          </a:cubicBezTo>
                          <a:cubicBezTo>
                            <a:pt x="1470" y="1981"/>
                            <a:pt x="1470" y="1981"/>
                            <a:pt x="1471" y="1982"/>
                          </a:cubicBezTo>
                          <a:cubicBezTo>
                            <a:pt x="1471" y="1982"/>
                            <a:pt x="1471" y="1982"/>
                            <a:pt x="1471" y="1982"/>
                          </a:cubicBezTo>
                          <a:cubicBezTo>
                            <a:pt x="1471" y="1982"/>
                            <a:pt x="1471" y="1982"/>
                            <a:pt x="1471" y="1983"/>
                          </a:cubicBezTo>
                          <a:cubicBezTo>
                            <a:pt x="1471" y="1983"/>
                            <a:pt x="1472" y="1984"/>
                            <a:pt x="1472" y="1984"/>
                          </a:cubicBezTo>
                          <a:cubicBezTo>
                            <a:pt x="1472" y="1984"/>
                            <a:pt x="1472" y="1984"/>
                            <a:pt x="1472" y="1985"/>
                          </a:cubicBezTo>
                          <a:cubicBezTo>
                            <a:pt x="1472" y="1985"/>
                            <a:pt x="1472" y="1985"/>
                            <a:pt x="1472" y="1985"/>
                          </a:cubicBezTo>
                          <a:cubicBezTo>
                            <a:pt x="1473" y="1985"/>
                            <a:pt x="1473" y="1985"/>
                            <a:pt x="1473" y="1986"/>
                          </a:cubicBezTo>
                          <a:cubicBezTo>
                            <a:pt x="1473" y="1986"/>
                            <a:pt x="1473" y="1986"/>
                            <a:pt x="1473" y="1986"/>
                          </a:cubicBezTo>
                          <a:cubicBezTo>
                            <a:pt x="1473" y="1986"/>
                            <a:pt x="1473" y="1987"/>
                            <a:pt x="1474" y="1987"/>
                          </a:cubicBezTo>
                          <a:cubicBezTo>
                            <a:pt x="1474" y="1987"/>
                            <a:pt x="1474" y="1987"/>
                            <a:pt x="1474" y="1988"/>
                          </a:cubicBezTo>
                          <a:cubicBezTo>
                            <a:pt x="1474" y="1988"/>
                            <a:pt x="1474" y="1988"/>
                            <a:pt x="1474" y="1989"/>
                          </a:cubicBezTo>
                          <a:cubicBezTo>
                            <a:pt x="1474" y="1989"/>
                            <a:pt x="1474" y="1989"/>
                            <a:pt x="1475" y="1989"/>
                          </a:cubicBezTo>
                          <a:cubicBezTo>
                            <a:pt x="1475" y="1990"/>
                            <a:pt x="1475" y="1989"/>
                            <a:pt x="1475" y="1990"/>
                          </a:cubicBezTo>
                          <a:cubicBezTo>
                            <a:pt x="1475" y="1990"/>
                            <a:pt x="1475" y="1990"/>
                            <a:pt x="1475" y="1991"/>
                          </a:cubicBezTo>
                          <a:cubicBezTo>
                            <a:pt x="1475" y="1991"/>
                            <a:pt x="1476" y="1991"/>
                            <a:pt x="1476" y="1991"/>
                          </a:cubicBezTo>
                          <a:cubicBezTo>
                            <a:pt x="1476" y="1992"/>
                            <a:pt x="1476" y="1992"/>
                            <a:pt x="1476" y="1992"/>
                          </a:cubicBezTo>
                          <a:cubicBezTo>
                            <a:pt x="1476" y="1993"/>
                            <a:pt x="1476" y="1993"/>
                            <a:pt x="1476" y="1993"/>
                          </a:cubicBezTo>
                          <a:cubicBezTo>
                            <a:pt x="1477" y="1993"/>
                            <a:pt x="1477" y="1993"/>
                            <a:pt x="1477" y="1994"/>
                          </a:cubicBezTo>
                          <a:cubicBezTo>
                            <a:pt x="1477" y="1994"/>
                            <a:pt x="1477" y="1994"/>
                            <a:pt x="1477" y="1994"/>
                          </a:cubicBezTo>
                          <a:cubicBezTo>
                            <a:pt x="1477" y="1994"/>
                            <a:pt x="1477" y="1995"/>
                            <a:pt x="1478" y="1995"/>
                          </a:cubicBezTo>
                          <a:cubicBezTo>
                            <a:pt x="1478" y="1995"/>
                            <a:pt x="1478" y="1995"/>
                            <a:pt x="1478" y="1996"/>
                          </a:cubicBezTo>
                          <a:cubicBezTo>
                            <a:pt x="1478" y="1996"/>
                            <a:pt x="1478" y="1996"/>
                            <a:pt x="1478" y="1996"/>
                          </a:cubicBezTo>
                          <a:cubicBezTo>
                            <a:pt x="1478" y="1997"/>
                            <a:pt x="1479" y="1997"/>
                            <a:pt x="1479" y="1997"/>
                          </a:cubicBezTo>
                          <a:cubicBezTo>
                            <a:pt x="1479" y="1998"/>
                            <a:pt x="1479" y="1998"/>
                            <a:pt x="1479" y="1998"/>
                          </a:cubicBezTo>
                          <a:cubicBezTo>
                            <a:pt x="1479" y="1998"/>
                            <a:pt x="1479" y="1998"/>
                            <a:pt x="1479" y="1999"/>
                          </a:cubicBezTo>
                          <a:cubicBezTo>
                            <a:pt x="1480" y="1999"/>
                            <a:pt x="1480" y="1999"/>
                            <a:pt x="1480" y="1999"/>
                          </a:cubicBezTo>
                          <a:cubicBezTo>
                            <a:pt x="1480" y="1999"/>
                            <a:pt x="1480" y="1999"/>
                            <a:pt x="1480" y="2000"/>
                          </a:cubicBezTo>
                          <a:cubicBezTo>
                            <a:pt x="1480" y="2000"/>
                            <a:pt x="1480" y="2000"/>
                            <a:pt x="1481" y="2000"/>
                          </a:cubicBezTo>
                          <a:cubicBezTo>
                            <a:pt x="1481" y="2001"/>
                            <a:pt x="1481" y="2001"/>
                            <a:pt x="1481" y="2001"/>
                          </a:cubicBezTo>
                          <a:cubicBezTo>
                            <a:pt x="1481" y="2001"/>
                            <a:pt x="1481" y="2002"/>
                            <a:pt x="1481" y="2002"/>
                          </a:cubicBezTo>
                          <a:cubicBezTo>
                            <a:pt x="1481" y="2002"/>
                            <a:pt x="1481" y="2002"/>
                            <a:pt x="1482" y="2003"/>
                          </a:cubicBezTo>
                          <a:cubicBezTo>
                            <a:pt x="1482" y="2003"/>
                            <a:pt x="1482" y="2003"/>
                            <a:pt x="1482" y="2003"/>
                          </a:cubicBezTo>
                          <a:cubicBezTo>
                            <a:pt x="1482" y="2003"/>
                            <a:pt x="1482" y="2003"/>
                            <a:pt x="1482" y="2004"/>
                          </a:cubicBezTo>
                          <a:cubicBezTo>
                            <a:pt x="1482" y="2004"/>
                            <a:pt x="1483" y="2004"/>
                            <a:pt x="1483" y="2005"/>
                          </a:cubicBezTo>
                          <a:cubicBezTo>
                            <a:pt x="1483" y="2005"/>
                            <a:pt x="1483" y="2005"/>
                            <a:pt x="1483" y="2005"/>
                          </a:cubicBezTo>
                          <a:cubicBezTo>
                            <a:pt x="1483" y="2005"/>
                            <a:pt x="1483" y="2006"/>
                            <a:pt x="1483" y="2006"/>
                          </a:cubicBezTo>
                          <a:cubicBezTo>
                            <a:pt x="1484" y="2006"/>
                            <a:pt x="1484" y="2007"/>
                            <a:pt x="1484" y="2007"/>
                          </a:cubicBezTo>
                          <a:cubicBezTo>
                            <a:pt x="1484" y="2007"/>
                            <a:pt x="1484" y="2007"/>
                            <a:pt x="1484" y="2008"/>
                          </a:cubicBezTo>
                          <a:cubicBezTo>
                            <a:pt x="1484" y="2008"/>
                            <a:pt x="1484" y="2008"/>
                            <a:pt x="1485" y="2008"/>
                          </a:cubicBezTo>
                          <a:cubicBezTo>
                            <a:pt x="1485" y="2009"/>
                            <a:pt x="1485" y="2008"/>
                            <a:pt x="1485" y="2009"/>
                          </a:cubicBezTo>
                          <a:cubicBezTo>
                            <a:pt x="1485" y="2009"/>
                            <a:pt x="1485" y="2009"/>
                            <a:pt x="1485" y="2010"/>
                          </a:cubicBezTo>
                          <a:cubicBezTo>
                            <a:pt x="1485" y="2010"/>
                            <a:pt x="1486" y="2010"/>
                            <a:pt x="1486" y="2010"/>
                          </a:cubicBezTo>
                          <a:cubicBezTo>
                            <a:pt x="1486" y="2010"/>
                            <a:pt x="1486" y="2011"/>
                            <a:pt x="1486" y="2011"/>
                          </a:cubicBezTo>
                          <a:cubicBezTo>
                            <a:pt x="1486" y="2011"/>
                            <a:pt x="1486" y="2012"/>
                            <a:pt x="1486" y="2012"/>
                          </a:cubicBezTo>
                          <a:cubicBezTo>
                            <a:pt x="1487" y="2012"/>
                            <a:pt x="1487" y="2012"/>
                            <a:pt x="1487" y="2012"/>
                          </a:cubicBezTo>
                          <a:cubicBezTo>
                            <a:pt x="1487" y="2013"/>
                            <a:pt x="1487" y="2013"/>
                            <a:pt x="1487" y="2013"/>
                          </a:cubicBezTo>
                          <a:cubicBezTo>
                            <a:pt x="1487" y="2013"/>
                            <a:pt x="1487" y="2014"/>
                            <a:pt x="1487" y="2014"/>
                          </a:cubicBezTo>
                          <a:cubicBezTo>
                            <a:pt x="1488" y="2014"/>
                            <a:pt x="1488" y="2014"/>
                            <a:pt x="1488" y="2014"/>
                          </a:cubicBezTo>
                          <a:cubicBezTo>
                            <a:pt x="1488" y="2015"/>
                            <a:pt x="1488" y="2015"/>
                            <a:pt x="1488" y="2015"/>
                          </a:cubicBezTo>
                          <a:cubicBezTo>
                            <a:pt x="1488" y="2016"/>
                            <a:pt x="1488" y="2016"/>
                            <a:pt x="1489" y="2016"/>
                          </a:cubicBezTo>
                          <a:cubicBezTo>
                            <a:pt x="1489" y="2016"/>
                            <a:pt x="1489" y="2016"/>
                            <a:pt x="1489" y="2017"/>
                          </a:cubicBezTo>
                          <a:cubicBezTo>
                            <a:pt x="1489" y="2017"/>
                            <a:pt x="1489" y="2017"/>
                            <a:pt x="1489" y="2017"/>
                          </a:cubicBezTo>
                          <a:cubicBezTo>
                            <a:pt x="1489" y="2017"/>
                            <a:pt x="1490" y="2018"/>
                            <a:pt x="1490" y="2018"/>
                          </a:cubicBezTo>
                          <a:cubicBezTo>
                            <a:pt x="1490" y="2018"/>
                            <a:pt x="1490" y="2018"/>
                            <a:pt x="1490" y="2019"/>
                          </a:cubicBezTo>
                          <a:cubicBezTo>
                            <a:pt x="1490" y="2019"/>
                            <a:pt x="1490" y="2019"/>
                            <a:pt x="1490" y="2019"/>
                          </a:cubicBezTo>
                          <a:cubicBezTo>
                            <a:pt x="1491" y="2019"/>
                            <a:pt x="1491" y="2020"/>
                            <a:pt x="1491" y="2020"/>
                          </a:cubicBezTo>
                          <a:cubicBezTo>
                            <a:pt x="1491" y="2020"/>
                            <a:pt x="1491" y="2020"/>
                            <a:pt x="1491" y="2021"/>
                          </a:cubicBezTo>
                          <a:cubicBezTo>
                            <a:pt x="1491" y="2021"/>
                            <a:pt x="1491" y="2021"/>
                            <a:pt x="1492" y="2022"/>
                          </a:cubicBezTo>
                          <a:cubicBezTo>
                            <a:pt x="1492" y="2022"/>
                            <a:pt x="1492" y="2022"/>
                            <a:pt x="1492" y="2022"/>
                          </a:cubicBezTo>
                          <a:cubicBezTo>
                            <a:pt x="1492" y="2022"/>
                            <a:pt x="1492" y="2022"/>
                            <a:pt x="1492" y="2023"/>
                          </a:cubicBezTo>
                          <a:cubicBezTo>
                            <a:pt x="1492" y="2023"/>
                            <a:pt x="1493" y="2023"/>
                            <a:pt x="1493" y="2023"/>
                          </a:cubicBezTo>
                          <a:cubicBezTo>
                            <a:pt x="1493" y="2024"/>
                            <a:pt x="1493" y="2024"/>
                            <a:pt x="1493" y="2024"/>
                          </a:cubicBezTo>
                          <a:cubicBezTo>
                            <a:pt x="1493" y="2024"/>
                            <a:pt x="1493" y="2025"/>
                            <a:pt x="1493" y="2025"/>
                          </a:cubicBezTo>
                          <a:cubicBezTo>
                            <a:pt x="1493" y="2026"/>
                            <a:pt x="1494" y="2026"/>
                            <a:pt x="1494" y="2026"/>
                          </a:cubicBezTo>
                          <a:cubicBezTo>
                            <a:pt x="1494" y="2026"/>
                            <a:pt x="1494" y="2026"/>
                            <a:pt x="1494" y="2026"/>
                          </a:cubicBezTo>
                          <a:cubicBezTo>
                            <a:pt x="1494" y="2026"/>
                            <a:pt x="1494" y="2027"/>
                            <a:pt x="1494" y="2027"/>
                          </a:cubicBezTo>
                          <a:cubicBezTo>
                            <a:pt x="1495" y="2027"/>
                            <a:pt x="1495" y="2028"/>
                            <a:pt x="1495" y="2028"/>
                          </a:cubicBezTo>
                          <a:cubicBezTo>
                            <a:pt x="1495" y="2028"/>
                            <a:pt x="1495" y="2029"/>
                            <a:pt x="1495" y="2029"/>
                          </a:cubicBezTo>
                          <a:cubicBezTo>
                            <a:pt x="1495" y="2029"/>
                            <a:pt x="1495" y="2029"/>
                            <a:pt x="1496" y="2029"/>
                          </a:cubicBezTo>
                          <a:cubicBezTo>
                            <a:pt x="1496" y="2029"/>
                            <a:pt x="1496" y="2030"/>
                            <a:pt x="1496" y="2030"/>
                          </a:cubicBezTo>
                          <a:cubicBezTo>
                            <a:pt x="1496" y="2030"/>
                            <a:pt x="1496" y="2030"/>
                            <a:pt x="1496" y="2030"/>
                          </a:cubicBezTo>
                          <a:cubicBezTo>
                            <a:pt x="1496" y="2031"/>
                            <a:pt x="1497" y="2031"/>
                            <a:pt x="1497" y="2031"/>
                          </a:cubicBezTo>
                          <a:cubicBezTo>
                            <a:pt x="1497" y="2031"/>
                            <a:pt x="1497" y="2031"/>
                            <a:pt x="1497" y="2032"/>
                          </a:cubicBezTo>
                          <a:cubicBezTo>
                            <a:pt x="1497" y="2032"/>
                            <a:pt x="1497" y="2032"/>
                            <a:pt x="1497" y="2032"/>
                          </a:cubicBezTo>
                          <a:cubicBezTo>
                            <a:pt x="1498" y="2033"/>
                            <a:pt x="1498" y="2033"/>
                            <a:pt x="1498" y="2033"/>
                          </a:cubicBezTo>
                          <a:cubicBezTo>
                            <a:pt x="1498" y="2033"/>
                            <a:pt x="1498" y="2033"/>
                            <a:pt x="1498" y="2033"/>
                          </a:cubicBezTo>
                          <a:cubicBezTo>
                            <a:pt x="1498" y="2034"/>
                            <a:pt x="1498" y="2034"/>
                            <a:pt x="1499" y="2034"/>
                          </a:cubicBezTo>
                          <a:cubicBezTo>
                            <a:pt x="1499" y="2035"/>
                            <a:pt x="1499" y="2035"/>
                            <a:pt x="1499" y="2035"/>
                          </a:cubicBezTo>
                          <a:cubicBezTo>
                            <a:pt x="1499" y="2036"/>
                            <a:pt x="1499" y="2036"/>
                            <a:pt x="1499" y="2036"/>
                          </a:cubicBezTo>
                          <a:cubicBezTo>
                            <a:pt x="1499" y="2036"/>
                            <a:pt x="1499" y="2037"/>
                            <a:pt x="1500" y="2037"/>
                          </a:cubicBezTo>
                          <a:cubicBezTo>
                            <a:pt x="1500" y="2038"/>
                            <a:pt x="1500" y="2037"/>
                            <a:pt x="1500" y="2038"/>
                          </a:cubicBezTo>
                          <a:cubicBezTo>
                            <a:pt x="1500" y="2038"/>
                            <a:pt x="1500" y="2038"/>
                            <a:pt x="1500" y="2038"/>
                          </a:cubicBezTo>
                          <a:cubicBezTo>
                            <a:pt x="1500" y="2038"/>
                            <a:pt x="1501" y="2038"/>
                            <a:pt x="1501" y="2038"/>
                          </a:cubicBezTo>
                          <a:cubicBezTo>
                            <a:pt x="1501" y="2039"/>
                            <a:pt x="1501" y="2039"/>
                            <a:pt x="1501" y="2040"/>
                          </a:cubicBezTo>
                          <a:cubicBezTo>
                            <a:pt x="1501" y="2040"/>
                            <a:pt x="1501" y="2040"/>
                            <a:pt x="1501" y="2040"/>
                          </a:cubicBezTo>
                          <a:cubicBezTo>
                            <a:pt x="1502" y="2040"/>
                            <a:pt x="1502" y="2041"/>
                            <a:pt x="1502" y="2041"/>
                          </a:cubicBezTo>
                          <a:cubicBezTo>
                            <a:pt x="1502" y="2041"/>
                            <a:pt x="1502" y="2041"/>
                            <a:pt x="1502" y="2042"/>
                          </a:cubicBezTo>
                          <a:cubicBezTo>
                            <a:pt x="1502" y="2042"/>
                            <a:pt x="1502" y="2042"/>
                            <a:pt x="1503" y="2043"/>
                          </a:cubicBezTo>
                          <a:cubicBezTo>
                            <a:pt x="1503" y="2043"/>
                            <a:pt x="1503" y="2043"/>
                            <a:pt x="1503" y="2043"/>
                          </a:cubicBezTo>
                          <a:cubicBezTo>
                            <a:pt x="1503" y="2043"/>
                            <a:pt x="1503" y="2044"/>
                            <a:pt x="1503" y="2044"/>
                          </a:cubicBezTo>
                          <a:cubicBezTo>
                            <a:pt x="1503" y="2044"/>
                            <a:pt x="1504" y="2044"/>
                            <a:pt x="1504" y="2044"/>
                          </a:cubicBezTo>
                          <a:cubicBezTo>
                            <a:pt x="1504" y="2044"/>
                            <a:pt x="1504" y="2045"/>
                            <a:pt x="1504" y="2045"/>
                          </a:cubicBezTo>
                          <a:cubicBezTo>
                            <a:pt x="1504" y="2045"/>
                            <a:pt x="1504" y="2045"/>
                            <a:pt x="1504" y="2045"/>
                          </a:cubicBezTo>
                          <a:cubicBezTo>
                            <a:pt x="1505" y="2046"/>
                            <a:pt x="1505" y="2046"/>
                            <a:pt x="1505" y="2046"/>
                          </a:cubicBezTo>
                          <a:cubicBezTo>
                            <a:pt x="1505" y="2047"/>
                            <a:pt x="1505" y="2047"/>
                            <a:pt x="1505" y="2047"/>
                          </a:cubicBezTo>
                          <a:cubicBezTo>
                            <a:pt x="1505" y="2048"/>
                            <a:pt x="1505" y="2048"/>
                            <a:pt x="1506" y="2048"/>
                          </a:cubicBezTo>
                          <a:cubicBezTo>
                            <a:pt x="1506" y="2048"/>
                            <a:pt x="1506" y="2048"/>
                            <a:pt x="1506" y="2048"/>
                          </a:cubicBezTo>
                          <a:cubicBezTo>
                            <a:pt x="1506" y="2049"/>
                            <a:pt x="1506" y="2049"/>
                            <a:pt x="1506" y="2050"/>
                          </a:cubicBezTo>
                          <a:cubicBezTo>
                            <a:pt x="1506" y="2050"/>
                            <a:pt x="1506" y="2050"/>
                            <a:pt x="1507" y="2050"/>
                          </a:cubicBezTo>
                          <a:cubicBezTo>
                            <a:pt x="1507" y="2050"/>
                            <a:pt x="1507" y="2050"/>
                            <a:pt x="1507" y="2050"/>
                          </a:cubicBezTo>
                          <a:cubicBezTo>
                            <a:pt x="1507" y="2051"/>
                            <a:pt x="1507" y="2051"/>
                            <a:pt x="1507" y="2051"/>
                          </a:cubicBezTo>
                          <a:cubicBezTo>
                            <a:pt x="1507" y="2052"/>
                            <a:pt x="1508" y="2052"/>
                            <a:pt x="1508" y="2052"/>
                          </a:cubicBezTo>
                          <a:cubicBezTo>
                            <a:pt x="1508" y="2053"/>
                            <a:pt x="1508" y="2053"/>
                            <a:pt x="1508" y="2053"/>
                          </a:cubicBezTo>
                          <a:cubicBezTo>
                            <a:pt x="1508" y="2053"/>
                            <a:pt x="1508" y="2053"/>
                            <a:pt x="1508" y="2054"/>
                          </a:cubicBezTo>
                          <a:cubicBezTo>
                            <a:pt x="1509" y="2054"/>
                            <a:pt x="1509" y="2054"/>
                            <a:pt x="1509" y="2054"/>
                          </a:cubicBezTo>
                          <a:cubicBezTo>
                            <a:pt x="1509" y="2054"/>
                            <a:pt x="1509" y="2055"/>
                            <a:pt x="1509" y="2055"/>
                          </a:cubicBezTo>
                          <a:cubicBezTo>
                            <a:pt x="1509" y="2055"/>
                            <a:pt x="1509" y="2055"/>
                            <a:pt x="1510" y="2055"/>
                          </a:cubicBezTo>
                          <a:cubicBezTo>
                            <a:pt x="1510" y="2056"/>
                            <a:pt x="1510" y="2056"/>
                            <a:pt x="1510" y="2056"/>
                          </a:cubicBezTo>
                          <a:cubicBezTo>
                            <a:pt x="1510" y="2056"/>
                            <a:pt x="1510" y="2057"/>
                            <a:pt x="1510" y="2057"/>
                          </a:cubicBezTo>
                          <a:cubicBezTo>
                            <a:pt x="1510" y="2057"/>
                            <a:pt x="1511" y="2057"/>
                            <a:pt x="1511" y="2058"/>
                          </a:cubicBezTo>
                          <a:cubicBezTo>
                            <a:pt x="1511" y="2058"/>
                            <a:pt x="1511" y="2058"/>
                            <a:pt x="1511" y="2058"/>
                          </a:cubicBezTo>
                          <a:cubicBezTo>
                            <a:pt x="1511" y="2059"/>
                            <a:pt x="1511" y="2059"/>
                            <a:pt x="1511" y="2059"/>
                          </a:cubicBezTo>
                          <a:cubicBezTo>
                            <a:pt x="1512" y="2059"/>
                            <a:pt x="1512" y="2060"/>
                            <a:pt x="1512" y="2060"/>
                          </a:cubicBezTo>
                          <a:cubicBezTo>
                            <a:pt x="1512" y="2060"/>
                            <a:pt x="1512" y="2060"/>
                            <a:pt x="1512" y="2060"/>
                          </a:cubicBezTo>
                          <a:cubicBezTo>
                            <a:pt x="1512" y="2060"/>
                            <a:pt x="1512" y="2061"/>
                            <a:pt x="1512" y="2061"/>
                          </a:cubicBezTo>
                          <a:cubicBezTo>
                            <a:pt x="1513" y="2061"/>
                            <a:pt x="1513" y="2062"/>
                            <a:pt x="1513" y="2062"/>
                          </a:cubicBezTo>
                          <a:cubicBezTo>
                            <a:pt x="1513" y="2062"/>
                            <a:pt x="1513" y="2062"/>
                            <a:pt x="1513" y="2062"/>
                          </a:cubicBezTo>
                          <a:cubicBezTo>
                            <a:pt x="1513" y="2063"/>
                            <a:pt x="1513" y="2063"/>
                            <a:pt x="1514" y="2063"/>
                          </a:cubicBezTo>
                          <a:cubicBezTo>
                            <a:pt x="1514" y="2063"/>
                            <a:pt x="1514" y="2063"/>
                            <a:pt x="1514" y="2064"/>
                          </a:cubicBezTo>
                          <a:cubicBezTo>
                            <a:pt x="1514" y="2064"/>
                            <a:pt x="1514" y="2064"/>
                            <a:pt x="1514" y="2064"/>
                          </a:cubicBezTo>
                          <a:cubicBezTo>
                            <a:pt x="1514" y="2064"/>
                            <a:pt x="1515" y="2064"/>
                            <a:pt x="1515" y="2065"/>
                          </a:cubicBezTo>
                          <a:cubicBezTo>
                            <a:pt x="1515" y="2065"/>
                            <a:pt x="1515" y="2066"/>
                            <a:pt x="1515" y="2066"/>
                          </a:cubicBezTo>
                          <a:cubicBezTo>
                            <a:pt x="1515" y="2066"/>
                            <a:pt x="1515" y="2066"/>
                            <a:pt x="1515" y="2066"/>
                          </a:cubicBezTo>
                          <a:cubicBezTo>
                            <a:pt x="1516" y="2066"/>
                            <a:pt x="1516" y="2067"/>
                            <a:pt x="1516" y="2067"/>
                          </a:cubicBezTo>
                          <a:cubicBezTo>
                            <a:pt x="1516" y="2067"/>
                            <a:pt x="1516" y="2067"/>
                            <a:pt x="1516" y="2067"/>
                          </a:cubicBezTo>
                          <a:cubicBezTo>
                            <a:pt x="1516" y="2068"/>
                            <a:pt x="1516" y="2068"/>
                            <a:pt x="1517" y="2068"/>
                          </a:cubicBezTo>
                          <a:cubicBezTo>
                            <a:pt x="1517" y="2068"/>
                            <a:pt x="1517" y="2068"/>
                            <a:pt x="1517" y="2069"/>
                          </a:cubicBezTo>
                          <a:cubicBezTo>
                            <a:pt x="1517" y="2069"/>
                            <a:pt x="1517" y="2069"/>
                            <a:pt x="1517" y="2069"/>
                          </a:cubicBezTo>
                          <a:cubicBezTo>
                            <a:pt x="1517" y="2070"/>
                            <a:pt x="1518" y="2070"/>
                            <a:pt x="1518" y="2070"/>
                          </a:cubicBezTo>
                          <a:cubicBezTo>
                            <a:pt x="1518" y="2071"/>
                            <a:pt x="1518" y="2071"/>
                            <a:pt x="1518" y="2071"/>
                          </a:cubicBezTo>
                          <a:cubicBezTo>
                            <a:pt x="1518" y="2071"/>
                            <a:pt x="1518" y="2071"/>
                            <a:pt x="1518" y="2072"/>
                          </a:cubicBezTo>
                          <a:cubicBezTo>
                            <a:pt x="1518" y="2072"/>
                            <a:pt x="1519" y="2072"/>
                            <a:pt x="1519" y="2072"/>
                          </a:cubicBezTo>
                          <a:cubicBezTo>
                            <a:pt x="1519" y="2072"/>
                            <a:pt x="1519" y="2072"/>
                            <a:pt x="1519" y="2073"/>
                          </a:cubicBezTo>
                          <a:cubicBezTo>
                            <a:pt x="1519" y="2073"/>
                            <a:pt x="1519" y="2073"/>
                            <a:pt x="1519" y="2074"/>
                          </a:cubicBezTo>
                          <a:cubicBezTo>
                            <a:pt x="1520" y="2074"/>
                            <a:pt x="1520" y="2074"/>
                            <a:pt x="1520" y="2075"/>
                          </a:cubicBezTo>
                          <a:cubicBezTo>
                            <a:pt x="1520" y="2075"/>
                            <a:pt x="1520" y="2075"/>
                            <a:pt x="1520" y="2075"/>
                          </a:cubicBezTo>
                          <a:cubicBezTo>
                            <a:pt x="1520" y="2075"/>
                            <a:pt x="1520" y="2075"/>
                            <a:pt x="1521" y="2076"/>
                          </a:cubicBezTo>
                          <a:cubicBezTo>
                            <a:pt x="1521" y="2076"/>
                            <a:pt x="1521" y="2076"/>
                            <a:pt x="1521" y="2076"/>
                          </a:cubicBezTo>
                          <a:cubicBezTo>
                            <a:pt x="1521" y="2077"/>
                            <a:pt x="1521" y="2076"/>
                            <a:pt x="1521" y="2077"/>
                          </a:cubicBezTo>
                          <a:cubicBezTo>
                            <a:pt x="1521" y="2077"/>
                            <a:pt x="1522" y="2077"/>
                            <a:pt x="1522" y="2078"/>
                          </a:cubicBezTo>
                          <a:cubicBezTo>
                            <a:pt x="1522" y="2078"/>
                            <a:pt x="1522" y="2078"/>
                            <a:pt x="1522" y="2079"/>
                          </a:cubicBezTo>
                          <a:cubicBezTo>
                            <a:pt x="1522" y="2079"/>
                            <a:pt x="1522" y="2079"/>
                            <a:pt x="1522" y="2079"/>
                          </a:cubicBezTo>
                          <a:cubicBezTo>
                            <a:pt x="1523" y="2080"/>
                            <a:pt x="1523" y="2080"/>
                            <a:pt x="1523" y="2080"/>
                          </a:cubicBezTo>
                          <a:cubicBezTo>
                            <a:pt x="1523" y="2080"/>
                            <a:pt x="1523" y="2080"/>
                            <a:pt x="1523" y="2080"/>
                          </a:cubicBezTo>
                          <a:cubicBezTo>
                            <a:pt x="1523" y="2081"/>
                            <a:pt x="1523" y="2081"/>
                            <a:pt x="1524" y="2081"/>
                          </a:cubicBezTo>
                          <a:cubicBezTo>
                            <a:pt x="1524" y="2082"/>
                            <a:pt x="1524" y="2082"/>
                            <a:pt x="1524" y="2082"/>
                          </a:cubicBezTo>
                          <a:cubicBezTo>
                            <a:pt x="1524" y="2082"/>
                            <a:pt x="1524" y="2082"/>
                            <a:pt x="1524" y="2082"/>
                          </a:cubicBezTo>
                          <a:cubicBezTo>
                            <a:pt x="1524" y="2082"/>
                            <a:pt x="1524" y="2083"/>
                            <a:pt x="1525" y="2083"/>
                          </a:cubicBezTo>
                          <a:cubicBezTo>
                            <a:pt x="1525" y="2083"/>
                            <a:pt x="1525" y="2084"/>
                            <a:pt x="1525" y="2084"/>
                          </a:cubicBezTo>
                          <a:cubicBezTo>
                            <a:pt x="1525" y="2084"/>
                            <a:pt x="1525" y="2084"/>
                            <a:pt x="1525" y="2084"/>
                          </a:cubicBezTo>
                          <a:cubicBezTo>
                            <a:pt x="1525" y="2085"/>
                            <a:pt x="1526" y="2085"/>
                            <a:pt x="1526" y="2085"/>
                          </a:cubicBezTo>
                          <a:cubicBezTo>
                            <a:pt x="1526" y="2086"/>
                            <a:pt x="1526" y="2086"/>
                            <a:pt x="1526" y="2086"/>
                          </a:cubicBezTo>
                          <a:cubicBezTo>
                            <a:pt x="1526" y="2086"/>
                            <a:pt x="1526" y="2086"/>
                            <a:pt x="1526" y="2086"/>
                          </a:cubicBezTo>
                          <a:cubicBezTo>
                            <a:pt x="1527" y="2087"/>
                            <a:pt x="1527" y="2087"/>
                            <a:pt x="1527" y="2087"/>
                          </a:cubicBezTo>
                          <a:cubicBezTo>
                            <a:pt x="1527" y="2087"/>
                            <a:pt x="1527" y="2087"/>
                            <a:pt x="1527" y="2087"/>
                          </a:cubicBezTo>
                          <a:cubicBezTo>
                            <a:pt x="1527" y="2088"/>
                            <a:pt x="1527" y="2088"/>
                            <a:pt x="1528" y="2088"/>
                          </a:cubicBezTo>
                          <a:cubicBezTo>
                            <a:pt x="1528" y="2089"/>
                            <a:pt x="1528" y="2089"/>
                            <a:pt x="1528" y="2089"/>
                          </a:cubicBezTo>
                          <a:cubicBezTo>
                            <a:pt x="1528" y="2089"/>
                            <a:pt x="1528" y="2090"/>
                            <a:pt x="1528" y="2090"/>
                          </a:cubicBezTo>
                          <a:cubicBezTo>
                            <a:pt x="1528" y="2090"/>
                            <a:pt x="1529" y="2090"/>
                            <a:pt x="1529" y="2090"/>
                          </a:cubicBezTo>
                          <a:cubicBezTo>
                            <a:pt x="1529" y="2091"/>
                            <a:pt x="1529" y="2091"/>
                            <a:pt x="1529" y="2091"/>
                          </a:cubicBezTo>
                          <a:cubicBezTo>
                            <a:pt x="1529" y="2091"/>
                            <a:pt x="1529" y="2092"/>
                            <a:pt x="1529" y="2092"/>
                          </a:cubicBezTo>
                          <a:cubicBezTo>
                            <a:pt x="1529" y="2092"/>
                            <a:pt x="1530" y="2092"/>
                            <a:pt x="1530" y="2092"/>
                          </a:cubicBezTo>
                          <a:cubicBezTo>
                            <a:pt x="1530" y="2092"/>
                            <a:pt x="1530" y="2093"/>
                            <a:pt x="1530" y="2093"/>
                          </a:cubicBezTo>
                          <a:cubicBezTo>
                            <a:pt x="1530" y="2094"/>
                            <a:pt x="1530" y="2094"/>
                            <a:pt x="1531" y="2094"/>
                          </a:cubicBezTo>
                          <a:cubicBezTo>
                            <a:pt x="1531" y="2094"/>
                            <a:pt x="1531" y="2094"/>
                            <a:pt x="1531" y="2094"/>
                          </a:cubicBezTo>
                          <a:cubicBezTo>
                            <a:pt x="1531" y="2094"/>
                            <a:pt x="1531" y="2095"/>
                            <a:pt x="1531" y="2095"/>
                          </a:cubicBezTo>
                          <a:cubicBezTo>
                            <a:pt x="1531" y="2095"/>
                            <a:pt x="1531" y="2095"/>
                            <a:pt x="1532" y="2096"/>
                          </a:cubicBezTo>
                          <a:cubicBezTo>
                            <a:pt x="1532" y="2096"/>
                            <a:pt x="1532" y="2096"/>
                            <a:pt x="1532" y="2096"/>
                          </a:cubicBezTo>
                          <a:cubicBezTo>
                            <a:pt x="1532" y="2096"/>
                            <a:pt x="1532" y="2097"/>
                            <a:pt x="1532" y="2097"/>
                          </a:cubicBezTo>
                          <a:cubicBezTo>
                            <a:pt x="1532" y="2097"/>
                            <a:pt x="1533" y="2097"/>
                            <a:pt x="1533" y="2098"/>
                          </a:cubicBezTo>
                          <a:cubicBezTo>
                            <a:pt x="1533" y="2098"/>
                            <a:pt x="1533" y="2098"/>
                            <a:pt x="1533" y="2098"/>
                          </a:cubicBezTo>
                          <a:cubicBezTo>
                            <a:pt x="1533" y="2098"/>
                            <a:pt x="1533" y="2098"/>
                            <a:pt x="1533" y="2098"/>
                          </a:cubicBezTo>
                          <a:cubicBezTo>
                            <a:pt x="1534" y="2099"/>
                            <a:pt x="1534" y="2099"/>
                            <a:pt x="1534" y="2099"/>
                          </a:cubicBezTo>
                          <a:cubicBezTo>
                            <a:pt x="1534" y="2099"/>
                            <a:pt x="1534" y="2100"/>
                            <a:pt x="1534" y="2100"/>
                          </a:cubicBezTo>
                          <a:cubicBezTo>
                            <a:pt x="1534" y="2100"/>
                            <a:pt x="1534" y="2101"/>
                            <a:pt x="1535" y="2101"/>
                          </a:cubicBezTo>
                          <a:cubicBezTo>
                            <a:pt x="1535" y="2101"/>
                            <a:pt x="1535" y="2101"/>
                            <a:pt x="1535" y="2101"/>
                          </a:cubicBezTo>
                          <a:cubicBezTo>
                            <a:pt x="1535" y="2101"/>
                            <a:pt x="1535" y="2102"/>
                            <a:pt x="1535" y="2102"/>
                          </a:cubicBezTo>
                          <a:cubicBezTo>
                            <a:pt x="1535" y="2102"/>
                            <a:pt x="1536" y="2103"/>
                            <a:pt x="1536" y="2103"/>
                          </a:cubicBezTo>
                          <a:cubicBezTo>
                            <a:pt x="1536" y="2103"/>
                            <a:pt x="1536" y="2103"/>
                            <a:pt x="1536" y="2103"/>
                          </a:cubicBezTo>
                          <a:cubicBezTo>
                            <a:pt x="1536" y="2103"/>
                            <a:pt x="1536" y="2104"/>
                            <a:pt x="1536" y="2104"/>
                          </a:cubicBezTo>
                          <a:cubicBezTo>
                            <a:pt x="1537" y="2104"/>
                            <a:pt x="1537" y="2104"/>
                            <a:pt x="1537" y="2104"/>
                          </a:cubicBezTo>
                          <a:cubicBezTo>
                            <a:pt x="1537" y="2105"/>
                            <a:pt x="1537" y="2105"/>
                            <a:pt x="1537" y="2105"/>
                          </a:cubicBezTo>
                          <a:cubicBezTo>
                            <a:pt x="1537" y="2105"/>
                            <a:pt x="1537" y="2105"/>
                            <a:pt x="1537" y="2106"/>
                          </a:cubicBezTo>
                          <a:cubicBezTo>
                            <a:pt x="1538" y="2106"/>
                            <a:pt x="1538" y="2106"/>
                            <a:pt x="1538" y="2106"/>
                          </a:cubicBezTo>
                          <a:cubicBezTo>
                            <a:pt x="1538" y="2106"/>
                            <a:pt x="1538" y="2106"/>
                            <a:pt x="1538" y="2107"/>
                          </a:cubicBezTo>
                          <a:cubicBezTo>
                            <a:pt x="1538" y="2107"/>
                            <a:pt x="1538" y="2107"/>
                            <a:pt x="1539" y="2108"/>
                          </a:cubicBezTo>
                          <a:cubicBezTo>
                            <a:pt x="1539" y="2108"/>
                            <a:pt x="1539" y="2108"/>
                            <a:pt x="1539" y="2108"/>
                          </a:cubicBezTo>
                          <a:cubicBezTo>
                            <a:pt x="1539" y="2109"/>
                            <a:pt x="1539" y="2109"/>
                            <a:pt x="1539" y="2109"/>
                          </a:cubicBezTo>
                          <a:cubicBezTo>
                            <a:pt x="1539" y="2109"/>
                            <a:pt x="1540" y="2109"/>
                            <a:pt x="1540" y="2109"/>
                          </a:cubicBezTo>
                          <a:cubicBezTo>
                            <a:pt x="1540" y="2109"/>
                            <a:pt x="1540" y="2110"/>
                            <a:pt x="1540" y="2110"/>
                          </a:cubicBezTo>
                          <a:cubicBezTo>
                            <a:pt x="1540" y="2110"/>
                            <a:pt x="1540" y="2111"/>
                            <a:pt x="1540" y="2111"/>
                          </a:cubicBezTo>
                          <a:cubicBezTo>
                            <a:pt x="1541" y="2111"/>
                            <a:pt x="1541" y="2111"/>
                            <a:pt x="1541" y="2111"/>
                          </a:cubicBezTo>
                          <a:cubicBezTo>
                            <a:pt x="1541" y="2112"/>
                            <a:pt x="1541" y="2112"/>
                            <a:pt x="1541" y="2112"/>
                          </a:cubicBezTo>
                          <a:cubicBezTo>
                            <a:pt x="1541" y="2113"/>
                            <a:pt x="1541" y="2112"/>
                            <a:pt x="1542" y="2113"/>
                          </a:cubicBezTo>
                          <a:cubicBezTo>
                            <a:pt x="1542" y="2113"/>
                            <a:pt x="1542" y="2113"/>
                            <a:pt x="1542" y="2113"/>
                          </a:cubicBezTo>
                          <a:cubicBezTo>
                            <a:pt x="1542" y="2114"/>
                            <a:pt x="1542" y="2114"/>
                            <a:pt x="1542" y="2114"/>
                          </a:cubicBezTo>
                          <a:cubicBezTo>
                            <a:pt x="1542" y="2114"/>
                            <a:pt x="1543" y="2114"/>
                            <a:pt x="1543" y="2114"/>
                          </a:cubicBezTo>
                          <a:cubicBezTo>
                            <a:pt x="1543" y="2115"/>
                            <a:pt x="1543" y="2115"/>
                            <a:pt x="1543" y="2115"/>
                          </a:cubicBezTo>
                          <a:cubicBezTo>
                            <a:pt x="1543" y="2116"/>
                            <a:pt x="1543" y="2116"/>
                            <a:pt x="1543" y="2116"/>
                          </a:cubicBezTo>
                          <a:cubicBezTo>
                            <a:pt x="1543" y="2117"/>
                            <a:pt x="1544" y="2116"/>
                            <a:pt x="1544" y="2117"/>
                          </a:cubicBezTo>
                          <a:cubicBezTo>
                            <a:pt x="1544" y="2117"/>
                            <a:pt x="1544" y="2117"/>
                            <a:pt x="1544" y="2117"/>
                          </a:cubicBezTo>
                          <a:cubicBezTo>
                            <a:pt x="1544" y="2117"/>
                            <a:pt x="1544" y="2117"/>
                            <a:pt x="1544" y="2118"/>
                          </a:cubicBezTo>
                          <a:cubicBezTo>
                            <a:pt x="1545" y="2118"/>
                            <a:pt x="1545" y="2118"/>
                            <a:pt x="1545" y="2118"/>
                          </a:cubicBezTo>
                          <a:cubicBezTo>
                            <a:pt x="1545" y="2118"/>
                            <a:pt x="1545" y="2118"/>
                            <a:pt x="1545" y="2119"/>
                          </a:cubicBezTo>
                          <a:cubicBezTo>
                            <a:pt x="1545" y="2119"/>
                            <a:pt x="1545" y="2119"/>
                            <a:pt x="1546" y="2120"/>
                          </a:cubicBezTo>
                          <a:cubicBezTo>
                            <a:pt x="1546" y="2120"/>
                            <a:pt x="1546" y="2120"/>
                            <a:pt x="1546" y="2120"/>
                          </a:cubicBezTo>
                          <a:cubicBezTo>
                            <a:pt x="1546" y="2120"/>
                            <a:pt x="1546" y="2121"/>
                            <a:pt x="1546" y="2121"/>
                          </a:cubicBezTo>
                          <a:cubicBezTo>
                            <a:pt x="1546" y="2121"/>
                            <a:pt x="1547" y="2121"/>
                            <a:pt x="1547" y="2122"/>
                          </a:cubicBezTo>
                          <a:cubicBezTo>
                            <a:pt x="1547" y="2122"/>
                            <a:pt x="1547" y="2122"/>
                            <a:pt x="1547" y="2122"/>
                          </a:cubicBezTo>
                          <a:cubicBezTo>
                            <a:pt x="1547" y="2123"/>
                            <a:pt x="1547" y="2123"/>
                            <a:pt x="1547" y="2123"/>
                          </a:cubicBezTo>
                          <a:cubicBezTo>
                            <a:pt x="1548" y="2123"/>
                            <a:pt x="1548" y="2123"/>
                            <a:pt x="1548" y="2123"/>
                          </a:cubicBezTo>
                          <a:cubicBezTo>
                            <a:pt x="1548" y="2123"/>
                            <a:pt x="1548" y="2124"/>
                            <a:pt x="1548" y="2124"/>
                          </a:cubicBezTo>
                          <a:cubicBezTo>
                            <a:pt x="1548" y="2124"/>
                            <a:pt x="1548" y="2124"/>
                            <a:pt x="1549" y="2124"/>
                          </a:cubicBezTo>
                          <a:cubicBezTo>
                            <a:pt x="1549" y="2124"/>
                            <a:pt x="1549" y="2125"/>
                            <a:pt x="1549" y="2125"/>
                          </a:cubicBezTo>
                          <a:cubicBezTo>
                            <a:pt x="1549" y="2125"/>
                            <a:pt x="1549" y="2125"/>
                            <a:pt x="1549" y="2126"/>
                          </a:cubicBezTo>
                          <a:cubicBezTo>
                            <a:pt x="1549" y="2126"/>
                            <a:pt x="1549" y="2126"/>
                            <a:pt x="1550" y="2126"/>
                          </a:cubicBezTo>
                          <a:cubicBezTo>
                            <a:pt x="1550" y="2126"/>
                            <a:pt x="1550" y="2127"/>
                            <a:pt x="1550" y="2127"/>
                          </a:cubicBezTo>
                          <a:cubicBezTo>
                            <a:pt x="1550" y="2127"/>
                            <a:pt x="1550" y="2127"/>
                            <a:pt x="1550" y="2127"/>
                          </a:cubicBezTo>
                          <a:cubicBezTo>
                            <a:pt x="1550" y="2127"/>
                            <a:pt x="1551" y="2128"/>
                            <a:pt x="1551" y="2128"/>
                          </a:cubicBezTo>
                          <a:cubicBezTo>
                            <a:pt x="1551" y="2128"/>
                            <a:pt x="1551" y="2129"/>
                            <a:pt x="1551" y="2129"/>
                          </a:cubicBezTo>
                          <a:cubicBezTo>
                            <a:pt x="1551" y="2129"/>
                            <a:pt x="1551" y="2129"/>
                            <a:pt x="1551" y="2129"/>
                          </a:cubicBezTo>
                          <a:cubicBezTo>
                            <a:pt x="1552" y="2129"/>
                            <a:pt x="1552" y="2129"/>
                            <a:pt x="1552" y="2130"/>
                          </a:cubicBezTo>
                          <a:cubicBezTo>
                            <a:pt x="1552" y="2130"/>
                            <a:pt x="1552" y="2130"/>
                            <a:pt x="1552" y="2130"/>
                          </a:cubicBezTo>
                          <a:cubicBezTo>
                            <a:pt x="1552" y="2131"/>
                            <a:pt x="1552" y="2131"/>
                            <a:pt x="1553" y="2131"/>
                          </a:cubicBezTo>
                          <a:cubicBezTo>
                            <a:pt x="1553" y="2132"/>
                            <a:pt x="1553" y="2132"/>
                            <a:pt x="1553" y="2132"/>
                          </a:cubicBezTo>
                          <a:cubicBezTo>
                            <a:pt x="1553" y="2132"/>
                            <a:pt x="1553" y="2132"/>
                            <a:pt x="1553" y="2132"/>
                          </a:cubicBezTo>
                          <a:cubicBezTo>
                            <a:pt x="1553" y="2133"/>
                            <a:pt x="1554" y="2133"/>
                            <a:pt x="1554" y="2133"/>
                          </a:cubicBezTo>
                          <a:cubicBezTo>
                            <a:pt x="1554" y="2133"/>
                            <a:pt x="1554" y="2133"/>
                            <a:pt x="1554" y="2134"/>
                          </a:cubicBezTo>
                          <a:cubicBezTo>
                            <a:pt x="1554" y="2134"/>
                            <a:pt x="1554" y="2134"/>
                            <a:pt x="1554" y="2134"/>
                          </a:cubicBezTo>
                          <a:cubicBezTo>
                            <a:pt x="1555" y="2134"/>
                            <a:pt x="1555" y="2135"/>
                            <a:pt x="1555" y="2135"/>
                          </a:cubicBezTo>
                          <a:cubicBezTo>
                            <a:pt x="1555" y="2135"/>
                            <a:pt x="1555" y="2135"/>
                            <a:pt x="1555" y="2136"/>
                          </a:cubicBezTo>
                          <a:cubicBezTo>
                            <a:pt x="1555" y="2136"/>
                            <a:pt x="1555" y="2136"/>
                            <a:pt x="1556" y="2136"/>
                          </a:cubicBezTo>
                          <a:cubicBezTo>
                            <a:pt x="1556" y="2136"/>
                            <a:pt x="1556" y="2136"/>
                            <a:pt x="1556" y="2136"/>
                          </a:cubicBezTo>
                          <a:cubicBezTo>
                            <a:pt x="1556" y="2137"/>
                            <a:pt x="1556" y="2137"/>
                            <a:pt x="1556" y="2137"/>
                          </a:cubicBezTo>
                          <a:cubicBezTo>
                            <a:pt x="1556" y="2137"/>
                            <a:pt x="1556" y="2137"/>
                            <a:pt x="1557" y="2138"/>
                          </a:cubicBezTo>
                          <a:cubicBezTo>
                            <a:pt x="1557" y="2138"/>
                            <a:pt x="1557" y="2138"/>
                            <a:pt x="1557" y="2139"/>
                          </a:cubicBezTo>
                          <a:cubicBezTo>
                            <a:pt x="1557" y="2139"/>
                            <a:pt x="1557" y="2139"/>
                            <a:pt x="1557" y="2139"/>
                          </a:cubicBezTo>
                          <a:cubicBezTo>
                            <a:pt x="1557" y="2139"/>
                            <a:pt x="1558" y="2139"/>
                            <a:pt x="1558" y="2139"/>
                          </a:cubicBezTo>
                          <a:cubicBezTo>
                            <a:pt x="1558" y="2140"/>
                            <a:pt x="1558" y="2140"/>
                            <a:pt x="1558" y="2140"/>
                          </a:cubicBezTo>
                          <a:cubicBezTo>
                            <a:pt x="1558" y="2140"/>
                            <a:pt x="1558" y="2140"/>
                            <a:pt x="1558" y="2140"/>
                          </a:cubicBezTo>
                          <a:cubicBezTo>
                            <a:pt x="1559" y="2140"/>
                            <a:pt x="1559" y="2141"/>
                            <a:pt x="1559" y="2141"/>
                          </a:cubicBezTo>
                          <a:cubicBezTo>
                            <a:pt x="1559" y="2141"/>
                            <a:pt x="1559" y="2141"/>
                            <a:pt x="1559" y="2142"/>
                          </a:cubicBezTo>
                          <a:cubicBezTo>
                            <a:pt x="1559" y="2142"/>
                            <a:pt x="1559" y="2142"/>
                            <a:pt x="1560" y="2142"/>
                          </a:cubicBezTo>
                          <a:cubicBezTo>
                            <a:pt x="1560" y="2143"/>
                            <a:pt x="1560" y="2143"/>
                            <a:pt x="1560" y="2143"/>
                          </a:cubicBezTo>
                          <a:cubicBezTo>
                            <a:pt x="1560" y="2143"/>
                            <a:pt x="1560" y="2144"/>
                            <a:pt x="1560" y="2144"/>
                          </a:cubicBezTo>
                          <a:cubicBezTo>
                            <a:pt x="1560" y="2144"/>
                            <a:pt x="1561" y="2144"/>
                            <a:pt x="1561" y="2144"/>
                          </a:cubicBezTo>
                          <a:cubicBezTo>
                            <a:pt x="1561" y="2144"/>
                            <a:pt x="1561" y="2144"/>
                            <a:pt x="1561" y="2144"/>
                          </a:cubicBezTo>
                          <a:cubicBezTo>
                            <a:pt x="1561" y="2144"/>
                            <a:pt x="1561" y="2145"/>
                            <a:pt x="1561" y="2145"/>
                          </a:cubicBezTo>
                          <a:cubicBezTo>
                            <a:pt x="1562" y="2145"/>
                            <a:pt x="1562" y="2146"/>
                            <a:pt x="1562" y="2147"/>
                          </a:cubicBezTo>
                          <a:cubicBezTo>
                            <a:pt x="1562" y="2147"/>
                            <a:pt x="1562" y="2147"/>
                            <a:pt x="1562" y="2147"/>
                          </a:cubicBezTo>
                          <a:cubicBezTo>
                            <a:pt x="1562" y="2147"/>
                            <a:pt x="1562" y="2147"/>
                            <a:pt x="1562" y="2148"/>
                          </a:cubicBezTo>
                          <a:cubicBezTo>
                            <a:pt x="1563" y="2148"/>
                            <a:pt x="1563" y="2148"/>
                            <a:pt x="1563" y="2148"/>
                          </a:cubicBezTo>
                          <a:cubicBezTo>
                            <a:pt x="1563" y="2148"/>
                            <a:pt x="1563" y="2149"/>
                            <a:pt x="1563" y="2149"/>
                          </a:cubicBezTo>
                          <a:cubicBezTo>
                            <a:pt x="1563" y="2149"/>
                            <a:pt x="1563" y="2149"/>
                            <a:pt x="1564" y="2149"/>
                          </a:cubicBezTo>
                          <a:cubicBezTo>
                            <a:pt x="1564" y="2149"/>
                            <a:pt x="1564" y="2149"/>
                            <a:pt x="1564" y="2150"/>
                          </a:cubicBezTo>
                          <a:cubicBezTo>
                            <a:pt x="1564" y="2150"/>
                            <a:pt x="1564" y="2150"/>
                            <a:pt x="1564" y="2151"/>
                          </a:cubicBezTo>
                          <a:cubicBezTo>
                            <a:pt x="1564" y="2151"/>
                            <a:pt x="1565" y="2151"/>
                            <a:pt x="1565" y="2151"/>
                          </a:cubicBezTo>
                          <a:cubicBezTo>
                            <a:pt x="1565" y="2151"/>
                            <a:pt x="1565" y="2152"/>
                            <a:pt x="1565" y="2152"/>
                          </a:cubicBezTo>
                          <a:cubicBezTo>
                            <a:pt x="1565" y="2152"/>
                            <a:pt x="1565" y="2152"/>
                            <a:pt x="1565" y="2152"/>
                          </a:cubicBezTo>
                          <a:cubicBezTo>
                            <a:pt x="1566" y="2153"/>
                            <a:pt x="1566" y="2153"/>
                            <a:pt x="1566" y="2153"/>
                          </a:cubicBezTo>
                          <a:cubicBezTo>
                            <a:pt x="1566" y="2153"/>
                            <a:pt x="1566" y="2153"/>
                            <a:pt x="1566" y="2153"/>
                          </a:cubicBezTo>
                          <a:cubicBezTo>
                            <a:pt x="1566" y="2153"/>
                            <a:pt x="1566" y="2154"/>
                            <a:pt x="1567" y="2154"/>
                          </a:cubicBezTo>
                          <a:cubicBezTo>
                            <a:pt x="1567" y="2154"/>
                            <a:pt x="1567" y="2154"/>
                            <a:pt x="1567" y="2155"/>
                          </a:cubicBezTo>
                          <a:cubicBezTo>
                            <a:pt x="1567" y="2155"/>
                            <a:pt x="1567" y="2155"/>
                            <a:pt x="1567" y="2155"/>
                          </a:cubicBezTo>
                          <a:cubicBezTo>
                            <a:pt x="1567" y="2155"/>
                            <a:pt x="1568" y="2155"/>
                            <a:pt x="1568" y="2156"/>
                          </a:cubicBezTo>
                          <a:cubicBezTo>
                            <a:pt x="1568" y="2156"/>
                            <a:pt x="1568" y="2156"/>
                            <a:pt x="1568" y="2156"/>
                          </a:cubicBezTo>
                          <a:cubicBezTo>
                            <a:pt x="1568" y="2157"/>
                            <a:pt x="1568" y="2157"/>
                            <a:pt x="1568" y="2157"/>
                          </a:cubicBezTo>
                          <a:cubicBezTo>
                            <a:pt x="1568" y="2157"/>
                            <a:pt x="1569" y="2157"/>
                            <a:pt x="1569" y="2157"/>
                          </a:cubicBezTo>
                          <a:cubicBezTo>
                            <a:pt x="1569" y="2157"/>
                            <a:pt x="1569" y="2157"/>
                            <a:pt x="1569" y="2158"/>
                          </a:cubicBezTo>
                          <a:cubicBezTo>
                            <a:pt x="1569" y="2158"/>
                            <a:pt x="1569" y="2158"/>
                            <a:pt x="1569" y="2158"/>
                          </a:cubicBezTo>
                          <a:cubicBezTo>
                            <a:pt x="1570" y="2159"/>
                            <a:pt x="1570" y="2158"/>
                            <a:pt x="1570" y="2158"/>
                          </a:cubicBezTo>
                          <a:cubicBezTo>
                            <a:pt x="1570" y="2159"/>
                            <a:pt x="1570" y="2159"/>
                            <a:pt x="1570" y="2159"/>
                          </a:cubicBezTo>
                          <a:cubicBezTo>
                            <a:pt x="1570" y="2159"/>
                            <a:pt x="1570" y="2160"/>
                            <a:pt x="1571" y="2160"/>
                          </a:cubicBezTo>
                          <a:cubicBezTo>
                            <a:pt x="1571" y="2160"/>
                            <a:pt x="1571" y="2161"/>
                            <a:pt x="1571" y="2161"/>
                          </a:cubicBezTo>
                          <a:cubicBezTo>
                            <a:pt x="1571" y="2161"/>
                            <a:pt x="1571" y="2161"/>
                            <a:pt x="1571" y="2161"/>
                          </a:cubicBezTo>
                          <a:cubicBezTo>
                            <a:pt x="1571" y="2161"/>
                            <a:pt x="1572" y="2162"/>
                            <a:pt x="1572" y="2162"/>
                          </a:cubicBezTo>
                          <a:cubicBezTo>
                            <a:pt x="1572" y="2162"/>
                            <a:pt x="1572" y="2162"/>
                            <a:pt x="1572" y="2162"/>
                          </a:cubicBezTo>
                          <a:cubicBezTo>
                            <a:pt x="1572" y="2163"/>
                            <a:pt x="1572" y="2163"/>
                            <a:pt x="1572" y="2163"/>
                          </a:cubicBezTo>
                          <a:cubicBezTo>
                            <a:pt x="1573" y="2163"/>
                            <a:pt x="1573" y="2163"/>
                            <a:pt x="1573" y="2164"/>
                          </a:cubicBezTo>
                          <a:cubicBezTo>
                            <a:pt x="1573" y="2164"/>
                            <a:pt x="1573" y="2164"/>
                            <a:pt x="1573" y="2164"/>
                          </a:cubicBezTo>
                          <a:cubicBezTo>
                            <a:pt x="1573" y="2165"/>
                            <a:pt x="1573" y="2165"/>
                            <a:pt x="1574" y="2165"/>
                          </a:cubicBezTo>
                          <a:cubicBezTo>
                            <a:pt x="1574" y="2165"/>
                            <a:pt x="1574" y="2165"/>
                            <a:pt x="1574" y="2165"/>
                          </a:cubicBezTo>
                          <a:cubicBezTo>
                            <a:pt x="1574" y="2165"/>
                            <a:pt x="1574" y="2166"/>
                            <a:pt x="1574" y="2166"/>
                          </a:cubicBezTo>
                          <a:cubicBezTo>
                            <a:pt x="1574" y="2167"/>
                            <a:pt x="1575" y="2167"/>
                            <a:pt x="1575" y="2167"/>
                          </a:cubicBezTo>
                          <a:cubicBezTo>
                            <a:pt x="1575" y="2167"/>
                            <a:pt x="1575" y="2167"/>
                            <a:pt x="1575" y="2167"/>
                          </a:cubicBezTo>
                          <a:cubicBezTo>
                            <a:pt x="1575" y="2167"/>
                            <a:pt x="1575" y="2167"/>
                            <a:pt x="1575" y="2167"/>
                          </a:cubicBezTo>
                          <a:cubicBezTo>
                            <a:pt x="1575" y="2167"/>
                            <a:pt x="1576" y="2167"/>
                            <a:pt x="1576" y="2168"/>
                          </a:cubicBezTo>
                          <a:cubicBezTo>
                            <a:pt x="1576" y="2168"/>
                            <a:pt x="1576" y="2169"/>
                            <a:pt x="1576" y="2169"/>
                          </a:cubicBezTo>
                          <a:cubicBezTo>
                            <a:pt x="1576" y="2169"/>
                            <a:pt x="1576" y="2169"/>
                            <a:pt x="1576" y="2169"/>
                          </a:cubicBezTo>
                          <a:cubicBezTo>
                            <a:pt x="1577" y="2170"/>
                            <a:pt x="1577" y="2170"/>
                            <a:pt x="1577" y="2170"/>
                          </a:cubicBezTo>
                          <a:cubicBezTo>
                            <a:pt x="1577" y="2170"/>
                            <a:pt x="1577" y="2170"/>
                            <a:pt x="1577" y="2170"/>
                          </a:cubicBezTo>
                          <a:cubicBezTo>
                            <a:pt x="1577" y="2170"/>
                            <a:pt x="1577" y="2170"/>
                            <a:pt x="1578" y="2170"/>
                          </a:cubicBezTo>
                          <a:cubicBezTo>
                            <a:pt x="1578" y="2171"/>
                            <a:pt x="1578" y="2171"/>
                            <a:pt x="1578" y="2171"/>
                          </a:cubicBezTo>
                          <a:cubicBezTo>
                            <a:pt x="1578" y="2172"/>
                            <a:pt x="1578" y="2171"/>
                            <a:pt x="1578" y="2172"/>
                          </a:cubicBezTo>
                          <a:cubicBezTo>
                            <a:pt x="1578" y="2172"/>
                            <a:pt x="1579" y="2172"/>
                            <a:pt x="1579" y="2172"/>
                          </a:cubicBezTo>
                          <a:cubicBezTo>
                            <a:pt x="1579" y="2172"/>
                            <a:pt x="1579" y="2173"/>
                            <a:pt x="1579" y="2173"/>
                          </a:cubicBezTo>
                          <a:cubicBezTo>
                            <a:pt x="1579" y="2173"/>
                            <a:pt x="1579" y="2173"/>
                            <a:pt x="1579" y="2174"/>
                          </a:cubicBezTo>
                          <a:cubicBezTo>
                            <a:pt x="1580" y="2174"/>
                            <a:pt x="1580" y="2174"/>
                            <a:pt x="1580" y="2174"/>
                          </a:cubicBezTo>
                          <a:cubicBezTo>
                            <a:pt x="1580" y="2174"/>
                            <a:pt x="1580" y="2174"/>
                            <a:pt x="1580" y="2175"/>
                          </a:cubicBezTo>
                          <a:cubicBezTo>
                            <a:pt x="1580" y="2175"/>
                            <a:pt x="1580" y="2175"/>
                            <a:pt x="1581" y="2175"/>
                          </a:cubicBezTo>
                          <a:cubicBezTo>
                            <a:pt x="1581" y="2175"/>
                            <a:pt x="1581" y="2175"/>
                            <a:pt x="1581" y="2175"/>
                          </a:cubicBezTo>
                          <a:cubicBezTo>
                            <a:pt x="1581" y="2175"/>
                            <a:pt x="1581" y="2176"/>
                            <a:pt x="1581" y="2176"/>
                          </a:cubicBezTo>
                          <a:cubicBezTo>
                            <a:pt x="1581" y="2176"/>
                            <a:pt x="1581" y="2176"/>
                            <a:pt x="1582" y="2176"/>
                          </a:cubicBezTo>
                          <a:cubicBezTo>
                            <a:pt x="1582" y="2177"/>
                            <a:pt x="1582" y="2177"/>
                            <a:pt x="1582" y="2177"/>
                          </a:cubicBezTo>
                          <a:cubicBezTo>
                            <a:pt x="1582" y="2177"/>
                            <a:pt x="1582" y="2177"/>
                            <a:pt x="1582" y="2177"/>
                          </a:cubicBezTo>
                          <a:cubicBezTo>
                            <a:pt x="1582" y="2178"/>
                            <a:pt x="1583" y="2178"/>
                            <a:pt x="1583" y="2178"/>
                          </a:cubicBezTo>
                          <a:cubicBezTo>
                            <a:pt x="1583" y="2178"/>
                            <a:pt x="1583" y="2179"/>
                            <a:pt x="1583" y="2179"/>
                          </a:cubicBezTo>
                          <a:cubicBezTo>
                            <a:pt x="1583" y="2179"/>
                            <a:pt x="1583" y="2179"/>
                            <a:pt x="1583" y="2179"/>
                          </a:cubicBezTo>
                          <a:cubicBezTo>
                            <a:pt x="1584" y="2180"/>
                            <a:pt x="1584" y="2180"/>
                            <a:pt x="1584" y="2180"/>
                          </a:cubicBezTo>
                          <a:cubicBezTo>
                            <a:pt x="1584" y="2180"/>
                            <a:pt x="1584" y="2180"/>
                            <a:pt x="1584" y="2180"/>
                          </a:cubicBezTo>
                          <a:cubicBezTo>
                            <a:pt x="1584" y="2180"/>
                            <a:pt x="1584" y="2181"/>
                            <a:pt x="1585" y="2181"/>
                          </a:cubicBezTo>
                          <a:cubicBezTo>
                            <a:pt x="1585" y="2181"/>
                            <a:pt x="1585" y="2181"/>
                            <a:pt x="1585" y="2181"/>
                          </a:cubicBezTo>
                          <a:cubicBezTo>
                            <a:pt x="1585" y="2181"/>
                            <a:pt x="1585" y="2181"/>
                            <a:pt x="1585" y="2182"/>
                          </a:cubicBezTo>
                          <a:cubicBezTo>
                            <a:pt x="1585" y="2182"/>
                            <a:pt x="1586" y="2182"/>
                            <a:pt x="1586" y="2183"/>
                          </a:cubicBezTo>
                          <a:cubicBezTo>
                            <a:pt x="1586" y="2183"/>
                            <a:pt x="1586" y="2183"/>
                            <a:pt x="1586" y="2183"/>
                          </a:cubicBezTo>
                          <a:cubicBezTo>
                            <a:pt x="1586" y="2183"/>
                            <a:pt x="1586" y="2183"/>
                            <a:pt x="1586" y="2183"/>
                          </a:cubicBezTo>
                          <a:cubicBezTo>
                            <a:pt x="1587" y="2184"/>
                            <a:pt x="1587" y="2184"/>
                            <a:pt x="1587" y="2184"/>
                          </a:cubicBezTo>
                          <a:cubicBezTo>
                            <a:pt x="1587" y="2184"/>
                            <a:pt x="1587" y="2184"/>
                            <a:pt x="1587" y="2184"/>
                          </a:cubicBezTo>
                          <a:cubicBezTo>
                            <a:pt x="1587" y="2185"/>
                            <a:pt x="1587" y="2185"/>
                            <a:pt x="1587" y="2185"/>
                          </a:cubicBezTo>
                          <a:cubicBezTo>
                            <a:pt x="1588" y="2185"/>
                            <a:pt x="1588" y="2185"/>
                            <a:pt x="1588" y="2185"/>
                          </a:cubicBezTo>
                          <a:cubicBezTo>
                            <a:pt x="1588" y="2186"/>
                            <a:pt x="1588" y="2186"/>
                            <a:pt x="1588" y="2186"/>
                          </a:cubicBezTo>
                          <a:cubicBezTo>
                            <a:pt x="1588" y="2186"/>
                            <a:pt x="1588" y="2186"/>
                            <a:pt x="1589" y="2186"/>
                          </a:cubicBezTo>
                          <a:cubicBezTo>
                            <a:pt x="1589" y="2187"/>
                            <a:pt x="1589" y="2186"/>
                            <a:pt x="1589" y="2187"/>
                          </a:cubicBezTo>
                          <a:cubicBezTo>
                            <a:pt x="1589" y="2187"/>
                            <a:pt x="1589" y="2188"/>
                            <a:pt x="1589" y="2188"/>
                          </a:cubicBezTo>
                          <a:cubicBezTo>
                            <a:pt x="1589" y="2188"/>
                            <a:pt x="1590" y="2188"/>
                            <a:pt x="1590" y="2188"/>
                          </a:cubicBezTo>
                          <a:cubicBezTo>
                            <a:pt x="1590" y="2188"/>
                            <a:pt x="1590" y="2189"/>
                            <a:pt x="1590" y="2189"/>
                          </a:cubicBezTo>
                          <a:cubicBezTo>
                            <a:pt x="1590" y="2189"/>
                            <a:pt x="1590" y="2189"/>
                            <a:pt x="1590" y="2189"/>
                          </a:cubicBezTo>
                          <a:cubicBezTo>
                            <a:pt x="1591" y="2189"/>
                            <a:pt x="1591" y="2189"/>
                            <a:pt x="1591" y="2190"/>
                          </a:cubicBezTo>
                          <a:cubicBezTo>
                            <a:pt x="1591" y="2190"/>
                            <a:pt x="1591" y="2190"/>
                            <a:pt x="1591" y="2190"/>
                          </a:cubicBezTo>
                          <a:cubicBezTo>
                            <a:pt x="1591" y="2190"/>
                            <a:pt x="1591" y="2190"/>
                            <a:pt x="1592" y="2190"/>
                          </a:cubicBezTo>
                          <a:cubicBezTo>
                            <a:pt x="1592" y="2190"/>
                            <a:pt x="1592" y="2191"/>
                            <a:pt x="1592" y="2191"/>
                          </a:cubicBezTo>
                          <a:cubicBezTo>
                            <a:pt x="1592" y="2191"/>
                            <a:pt x="1592" y="2192"/>
                            <a:pt x="1592" y="2192"/>
                          </a:cubicBezTo>
                          <a:cubicBezTo>
                            <a:pt x="1592" y="2192"/>
                            <a:pt x="1593" y="2192"/>
                            <a:pt x="1593" y="2192"/>
                          </a:cubicBezTo>
                          <a:cubicBezTo>
                            <a:pt x="1593" y="2192"/>
                            <a:pt x="1593" y="2192"/>
                            <a:pt x="1593" y="2192"/>
                          </a:cubicBezTo>
                          <a:cubicBezTo>
                            <a:pt x="1593" y="2192"/>
                            <a:pt x="1593" y="2193"/>
                            <a:pt x="1593" y="2193"/>
                          </a:cubicBezTo>
                          <a:cubicBezTo>
                            <a:pt x="1593" y="2193"/>
                            <a:pt x="1594" y="2193"/>
                            <a:pt x="1594" y="2193"/>
                          </a:cubicBezTo>
                          <a:cubicBezTo>
                            <a:pt x="1594" y="2194"/>
                            <a:pt x="1594" y="2194"/>
                            <a:pt x="1594" y="2194"/>
                          </a:cubicBezTo>
                          <a:cubicBezTo>
                            <a:pt x="1594" y="2194"/>
                            <a:pt x="1594" y="2194"/>
                            <a:pt x="1594" y="2194"/>
                          </a:cubicBezTo>
                          <a:cubicBezTo>
                            <a:pt x="1595" y="2194"/>
                            <a:pt x="1595" y="2195"/>
                            <a:pt x="1595" y="2195"/>
                          </a:cubicBezTo>
                          <a:cubicBezTo>
                            <a:pt x="1595" y="2195"/>
                            <a:pt x="1595" y="2195"/>
                            <a:pt x="1595" y="2195"/>
                          </a:cubicBezTo>
                          <a:cubicBezTo>
                            <a:pt x="1595" y="2195"/>
                            <a:pt x="1595" y="2196"/>
                            <a:pt x="1596" y="2196"/>
                          </a:cubicBezTo>
                          <a:cubicBezTo>
                            <a:pt x="1596" y="2196"/>
                            <a:pt x="1596" y="2196"/>
                            <a:pt x="1596" y="2196"/>
                          </a:cubicBezTo>
                          <a:cubicBezTo>
                            <a:pt x="1596" y="2196"/>
                            <a:pt x="1596" y="2197"/>
                            <a:pt x="1596" y="2197"/>
                          </a:cubicBezTo>
                          <a:cubicBezTo>
                            <a:pt x="1596" y="2197"/>
                            <a:pt x="1597" y="2197"/>
                            <a:pt x="1597" y="2197"/>
                          </a:cubicBezTo>
                          <a:cubicBezTo>
                            <a:pt x="1597" y="2197"/>
                            <a:pt x="1597" y="2197"/>
                            <a:pt x="1597" y="2197"/>
                          </a:cubicBezTo>
                          <a:cubicBezTo>
                            <a:pt x="1597" y="2198"/>
                            <a:pt x="1597" y="2198"/>
                            <a:pt x="1597" y="2198"/>
                          </a:cubicBezTo>
                          <a:cubicBezTo>
                            <a:pt x="1598" y="2198"/>
                            <a:pt x="1598" y="2199"/>
                            <a:pt x="1598" y="2199"/>
                          </a:cubicBezTo>
                          <a:cubicBezTo>
                            <a:pt x="1598" y="2199"/>
                            <a:pt x="1598" y="2199"/>
                            <a:pt x="1598" y="2199"/>
                          </a:cubicBezTo>
                          <a:cubicBezTo>
                            <a:pt x="1598" y="2199"/>
                            <a:pt x="1598" y="2200"/>
                            <a:pt x="1599" y="2200"/>
                          </a:cubicBezTo>
                          <a:cubicBezTo>
                            <a:pt x="1599" y="2200"/>
                            <a:pt x="1599" y="2200"/>
                            <a:pt x="1599" y="2200"/>
                          </a:cubicBezTo>
                          <a:cubicBezTo>
                            <a:pt x="1599" y="2200"/>
                            <a:pt x="1599" y="2200"/>
                            <a:pt x="1599" y="2200"/>
                          </a:cubicBezTo>
                          <a:cubicBezTo>
                            <a:pt x="1599" y="2200"/>
                            <a:pt x="1600" y="2201"/>
                            <a:pt x="1600" y="2201"/>
                          </a:cubicBezTo>
                          <a:cubicBezTo>
                            <a:pt x="1600" y="2201"/>
                            <a:pt x="1600" y="2202"/>
                            <a:pt x="1600" y="2202"/>
                          </a:cubicBezTo>
                          <a:cubicBezTo>
                            <a:pt x="1600" y="2202"/>
                            <a:pt x="1600" y="2202"/>
                            <a:pt x="1600" y="2202"/>
                          </a:cubicBezTo>
                          <a:cubicBezTo>
                            <a:pt x="1600" y="2202"/>
                            <a:pt x="1601" y="2202"/>
                            <a:pt x="1601" y="2202"/>
                          </a:cubicBezTo>
                          <a:cubicBezTo>
                            <a:pt x="1601" y="2202"/>
                            <a:pt x="1601" y="2203"/>
                            <a:pt x="1601" y="2203"/>
                          </a:cubicBezTo>
                          <a:cubicBezTo>
                            <a:pt x="1601" y="2203"/>
                            <a:pt x="1601" y="2203"/>
                            <a:pt x="1601" y="2203"/>
                          </a:cubicBezTo>
                          <a:cubicBezTo>
                            <a:pt x="1602" y="2203"/>
                            <a:pt x="1602" y="2204"/>
                            <a:pt x="1602" y="2204"/>
                          </a:cubicBezTo>
                          <a:cubicBezTo>
                            <a:pt x="1602" y="2204"/>
                            <a:pt x="1602" y="2204"/>
                            <a:pt x="1602" y="2204"/>
                          </a:cubicBezTo>
                          <a:cubicBezTo>
                            <a:pt x="1602" y="2204"/>
                            <a:pt x="1602" y="2205"/>
                            <a:pt x="1603" y="2205"/>
                          </a:cubicBezTo>
                          <a:cubicBezTo>
                            <a:pt x="1603" y="2205"/>
                            <a:pt x="1603" y="2205"/>
                            <a:pt x="1603" y="2205"/>
                          </a:cubicBezTo>
                          <a:cubicBezTo>
                            <a:pt x="1603" y="2205"/>
                            <a:pt x="1603" y="2205"/>
                            <a:pt x="1603" y="2206"/>
                          </a:cubicBezTo>
                          <a:cubicBezTo>
                            <a:pt x="1603" y="2206"/>
                            <a:pt x="1604" y="2206"/>
                            <a:pt x="1604" y="2206"/>
                          </a:cubicBezTo>
                          <a:cubicBezTo>
                            <a:pt x="1604" y="2207"/>
                            <a:pt x="1604" y="2207"/>
                            <a:pt x="1604" y="2207"/>
                          </a:cubicBezTo>
                          <a:cubicBezTo>
                            <a:pt x="1604" y="2207"/>
                            <a:pt x="1604" y="2207"/>
                            <a:pt x="1604" y="2207"/>
                          </a:cubicBezTo>
                          <a:cubicBezTo>
                            <a:pt x="1605" y="2207"/>
                            <a:pt x="1605" y="2207"/>
                            <a:pt x="1605" y="2207"/>
                          </a:cubicBezTo>
                          <a:cubicBezTo>
                            <a:pt x="1605" y="2207"/>
                            <a:pt x="1605" y="2207"/>
                            <a:pt x="1605" y="2208"/>
                          </a:cubicBezTo>
                          <a:cubicBezTo>
                            <a:pt x="1605" y="2208"/>
                            <a:pt x="1605" y="2208"/>
                            <a:pt x="1606" y="2208"/>
                          </a:cubicBezTo>
                          <a:cubicBezTo>
                            <a:pt x="1606" y="2208"/>
                            <a:pt x="1606" y="2209"/>
                            <a:pt x="1606" y="2209"/>
                          </a:cubicBezTo>
                          <a:cubicBezTo>
                            <a:pt x="1606" y="2209"/>
                            <a:pt x="1606" y="2208"/>
                            <a:pt x="1606" y="2209"/>
                          </a:cubicBezTo>
                          <a:cubicBezTo>
                            <a:pt x="1606" y="2209"/>
                            <a:pt x="1606" y="2209"/>
                            <a:pt x="1607" y="2210"/>
                          </a:cubicBezTo>
                          <a:cubicBezTo>
                            <a:pt x="1607" y="2210"/>
                            <a:pt x="1607" y="2210"/>
                            <a:pt x="1607" y="2210"/>
                          </a:cubicBezTo>
                          <a:cubicBezTo>
                            <a:pt x="1607" y="2210"/>
                            <a:pt x="1607" y="2210"/>
                            <a:pt x="1607" y="2210"/>
                          </a:cubicBezTo>
                          <a:cubicBezTo>
                            <a:pt x="1607" y="2210"/>
                            <a:pt x="1608" y="2210"/>
                            <a:pt x="1608" y="2211"/>
                          </a:cubicBezTo>
                          <a:cubicBezTo>
                            <a:pt x="1608" y="2211"/>
                            <a:pt x="1608" y="2211"/>
                            <a:pt x="1608" y="2212"/>
                          </a:cubicBezTo>
                          <a:cubicBezTo>
                            <a:pt x="1608" y="2212"/>
                            <a:pt x="1608" y="2212"/>
                            <a:pt x="1608" y="2212"/>
                          </a:cubicBezTo>
                          <a:cubicBezTo>
                            <a:pt x="1609" y="2212"/>
                            <a:pt x="1609" y="2212"/>
                            <a:pt x="1609" y="2212"/>
                          </a:cubicBezTo>
                          <a:cubicBezTo>
                            <a:pt x="1609" y="2212"/>
                            <a:pt x="1609" y="2213"/>
                            <a:pt x="1609" y="2213"/>
                          </a:cubicBezTo>
                          <a:cubicBezTo>
                            <a:pt x="1609" y="2213"/>
                            <a:pt x="1609" y="2212"/>
                            <a:pt x="1610" y="2212"/>
                          </a:cubicBezTo>
                          <a:cubicBezTo>
                            <a:pt x="1610" y="2212"/>
                            <a:pt x="1610" y="2213"/>
                            <a:pt x="1610" y="2213"/>
                          </a:cubicBezTo>
                          <a:cubicBezTo>
                            <a:pt x="1610" y="2213"/>
                            <a:pt x="1610" y="2214"/>
                            <a:pt x="1610" y="2214"/>
                          </a:cubicBezTo>
                          <a:cubicBezTo>
                            <a:pt x="1610" y="2214"/>
                            <a:pt x="1611" y="2214"/>
                            <a:pt x="1611" y="2214"/>
                          </a:cubicBezTo>
                          <a:cubicBezTo>
                            <a:pt x="1611" y="2214"/>
                            <a:pt x="1611" y="2214"/>
                            <a:pt x="1611" y="2214"/>
                          </a:cubicBezTo>
                          <a:cubicBezTo>
                            <a:pt x="1611" y="2214"/>
                            <a:pt x="1611" y="2214"/>
                            <a:pt x="1611" y="2214"/>
                          </a:cubicBezTo>
                          <a:cubicBezTo>
                            <a:pt x="1612" y="2215"/>
                            <a:pt x="1612" y="2215"/>
                            <a:pt x="1612" y="2215"/>
                          </a:cubicBezTo>
                          <a:cubicBezTo>
                            <a:pt x="1612" y="2215"/>
                            <a:pt x="1612" y="2215"/>
                            <a:pt x="1612" y="2215"/>
                          </a:cubicBezTo>
                          <a:cubicBezTo>
                            <a:pt x="1612" y="2216"/>
                            <a:pt x="1612" y="2216"/>
                            <a:pt x="1612" y="2216"/>
                          </a:cubicBezTo>
                          <a:cubicBezTo>
                            <a:pt x="1613" y="2216"/>
                            <a:pt x="1613" y="2216"/>
                            <a:pt x="1613" y="2216"/>
                          </a:cubicBezTo>
                          <a:cubicBezTo>
                            <a:pt x="1613" y="2217"/>
                            <a:pt x="1613" y="2217"/>
                            <a:pt x="1613" y="2217"/>
                          </a:cubicBezTo>
                          <a:cubicBezTo>
                            <a:pt x="1613" y="2217"/>
                            <a:pt x="1613" y="2217"/>
                            <a:pt x="1614" y="2217"/>
                          </a:cubicBezTo>
                          <a:cubicBezTo>
                            <a:pt x="1614" y="2217"/>
                            <a:pt x="1614" y="2218"/>
                            <a:pt x="1614" y="2218"/>
                          </a:cubicBezTo>
                          <a:cubicBezTo>
                            <a:pt x="1614" y="2218"/>
                            <a:pt x="1614" y="2218"/>
                            <a:pt x="1614" y="2218"/>
                          </a:cubicBezTo>
                          <a:cubicBezTo>
                            <a:pt x="1614" y="2218"/>
                            <a:pt x="1615" y="2218"/>
                            <a:pt x="1615" y="2218"/>
                          </a:cubicBezTo>
                          <a:cubicBezTo>
                            <a:pt x="1615" y="2218"/>
                            <a:pt x="1615" y="2219"/>
                            <a:pt x="1615" y="2219"/>
                          </a:cubicBezTo>
                          <a:cubicBezTo>
                            <a:pt x="1615" y="2219"/>
                            <a:pt x="1615" y="2219"/>
                            <a:pt x="1615" y="2219"/>
                          </a:cubicBezTo>
                          <a:cubicBezTo>
                            <a:pt x="1616" y="2219"/>
                            <a:pt x="1616" y="2219"/>
                            <a:pt x="1616" y="2220"/>
                          </a:cubicBezTo>
                          <a:cubicBezTo>
                            <a:pt x="1616" y="2220"/>
                            <a:pt x="1616" y="2220"/>
                            <a:pt x="1616" y="2220"/>
                          </a:cubicBezTo>
                          <a:cubicBezTo>
                            <a:pt x="1616" y="2220"/>
                            <a:pt x="1616" y="2220"/>
                            <a:pt x="1617" y="2220"/>
                          </a:cubicBezTo>
                          <a:cubicBezTo>
                            <a:pt x="1617" y="2220"/>
                            <a:pt x="1617" y="2221"/>
                            <a:pt x="1617" y="2221"/>
                          </a:cubicBezTo>
                          <a:cubicBezTo>
                            <a:pt x="1617" y="2221"/>
                            <a:pt x="1617" y="2221"/>
                            <a:pt x="1617" y="2221"/>
                          </a:cubicBezTo>
                          <a:cubicBezTo>
                            <a:pt x="1617" y="2221"/>
                            <a:pt x="1618" y="2222"/>
                            <a:pt x="1618" y="2222"/>
                          </a:cubicBezTo>
                          <a:cubicBezTo>
                            <a:pt x="1618" y="2222"/>
                            <a:pt x="1618" y="2222"/>
                            <a:pt x="1618" y="2222"/>
                          </a:cubicBezTo>
                          <a:cubicBezTo>
                            <a:pt x="1618" y="2222"/>
                            <a:pt x="1618" y="2223"/>
                            <a:pt x="1618" y="2223"/>
                          </a:cubicBezTo>
                          <a:cubicBezTo>
                            <a:pt x="1618" y="2223"/>
                            <a:pt x="1619" y="2223"/>
                            <a:pt x="1619" y="2223"/>
                          </a:cubicBezTo>
                          <a:cubicBezTo>
                            <a:pt x="1619" y="2223"/>
                            <a:pt x="1619" y="2223"/>
                            <a:pt x="1619" y="2223"/>
                          </a:cubicBezTo>
                          <a:cubicBezTo>
                            <a:pt x="1619" y="2223"/>
                            <a:pt x="1619" y="2224"/>
                            <a:pt x="1619" y="2224"/>
                          </a:cubicBezTo>
                          <a:cubicBezTo>
                            <a:pt x="1620" y="2224"/>
                            <a:pt x="1620" y="2224"/>
                            <a:pt x="1620" y="2224"/>
                          </a:cubicBezTo>
                          <a:cubicBezTo>
                            <a:pt x="1620" y="2224"/>
                            <a:pt x="1620" y="2224"/>
                            <a:pt x="1620" y="2224"/>
                          </a:cubicBezTo>
                          <a:cubicBezTo>
                            <a:pt x="1620" y="2225"/>
                            <a:pt x="1620" y="2225"/>
                            <a:pt x="1621" y="2225"/>
                          </a:cubicBezTo>
                          <a:cubicBezTo>
                            <a:pt x="1621" y="2225"/>
                            <a:pt x="1621" y="2225"/>
                            <a:pt x="1621" y="2226"/>
                          </a:cubicBezTo>
                          <a:cubicBezTo>
                            <a:pt x="1621" y="2226"/>
                            <a:pt x="1621" y="2226"/>
                            <a:pt x="1621" y="2226"/>
                          </a:cubicBezTo>
                          <a:cubicBezTo>
                            <a:pt x="1621" y="2226"/>
                            <a:pt x="1622" y="2226"/>
                            <a:pt x="1622" y="2226"/>
                          </a:cubicBezTo>
                          <a:cubicBezTo>
                            <a:pt x="1622" y="2226"/>
                            <a:pt x="1622" y="2226"/>
                            <a:pt x="1622" y="2226"/>
                          </a:cubicBezTo>
                          <a:cubicBezTo>
                            <a:pt x="1622" y="2226"/>
                            <a:pt x="1622" y="2226"/>
                            <a:pt x="1622" y="2226"/>
                          </a:cubicBezTo>
                          <a:cubicBezTo>
                            <a:pt x="1623" y="2227"/>
                            <a:pt x="1623" y="2227"/>
                            <a:pt x="1623" y="2227"/>
                          </a:cubicBezTo>
                          <a:cubicBezTo>
                            <a:pt x="1623" y="2227"/>
                            <a:pt x="1623" y="2227"/>
                            <a:pt x="1623" y="2227"/>
                          </a:cubicBezTo>
                          <a:cubicBezTo>
                            <a:pt x="1623" y="2227"/>
                            <a:pt x="1623" y="2228"/>
                            <a:pt x="1624" y="2228"/>
                          </a:cubicBezTo>
                          <a:cubicBezTo>
                            <a:pt x="1624" y="2228"/>
                            <a:pt x="1624" y="2228"/>
                            <a:pt x="1624" y="2228"/>
                          </a:cubicBezTo>
                          <a:cubicBezTo>
                            <a:pt x="1624" y="2228"/>
                            <a:pt x="1624" y="2229"/>
                            <a:pt x="1624" y="2229"/>
                          </a:cubicBezTo>
                          <a:cubicBezTo>
                            <a:pt x="1624" y="2229"/>
                            <a:pt x="1625" y="2229"/>
                            <a:pt x="1625" y="2229"/>
                          </a:cubicBezTo>
                          <a:cubicBezTo>
                            <a:pt x="1625" y="2229"/>
                            <a:pt x="1625" y="2229"/>
                            <a:pt x="1625" y="2230"/>
                          </a:cubicBezTo>
                          <a:cubicBezTo>
                            <a:pt x="1625" y="2230"/>
                            <a:pt x="1625" y="2230"/>
                            <a:pt x="1625" y="2230"/>
                          </a:cubicBezTo>
                          <a:cubicBezTo>
                            <a:pt x="1625" y="2230"/>
                            <a:pt x="1626" y="2230"/>
                            <a:pt x="1626" y="2230"/>
                          </a:cubicBezTo>
                          <a:cubicBezTo>
                            <a:pt x="1626" y="2230"/>
                            <a:pt x="1626" y="2230"/>
                            <a:pt x="1626" y="2231"/>
                          </a:cubicBezTo>
                          <a:cubicBezTo>
                            <a:pt x="1626" y="2231"/>
                            <a:pt x="1626" y="2230"/>
                            <a:pt x="1626" y="2231"/>
                          </a:cubicBezTo>
                          <a:cubicBezTo>
                            <a:pt x="1627" y="2231"/>
                            <a:pt x="1627" y="2231"/>
                            <a:pt x="1627" y="2231"/>
                          </a:cubicBezTo>
                          <a:cubicBezTo>
                            <a:pt x="1627" y="2231"/>
                            <a:pt x="1627" y="2232"/>
                            <a:pt x="1627" y="2232"/>
                          </a:cubicBezTo>
                          <a:cubicBezTo>
                            <a:pt x="1627" y="2232"/>
                            <a:pt x="1627" y="2232"/>
                            <a:pt x="1628" y="2232"/>
                          </a:cubicBezTo>
                          <a:cubicBezTo>
                            <a:pt x="1628" y="2232"/>
                            <a:pt x="1628" y="2232"/>
                            <a:pt x="1628" y="2232"/>
                          </a:cubicBezTo>
                          <a:cubicBezTo>
                            <a:pt x="1628" y="2232"/>
                            <a:pt x="1628" y="2232"/>
                            <a:pt x="1628" y="2232"/>
                          </a:cubicBezTo>
                          <a:cubicBezTo>
                            <a:pt x="1628" y="2233"/>
                            <a:pt x="1629" y="2233"/>
                            <a:pt x="1629" y="2233"/>
                          </a:cubicBezTo>
                          <a:cubicBezTo>
                            <a:pt x="1629" y="2233"/>
                            <a:pt x="1629" y="2233"/>
                            <a:pt x="1629" y="2233"/>
                          </a:cubicBezTo>
                          <a:cubicBezTo>
                            <a:pt x="1629" y="2234"/>
                            <a:pt x="1629" y="2234"/>
                            <a:pt x="1629" y="2234"/>
                          </a:cubicBezTo>
                          <a:cubicBezTo>
                            <a:pt x="1630" y="2234"/>
                            <a:pt x="1630" y="2234"/>
                            <a:pt x="1630" y="2234"/>
                          </a:cubicBezTo>
                          <a:cubicBezTo>
                            <a:pt x="1630" y="2234"/>
                            <a:pt x="1630" y="2235"/>
                            <a:pt x="1630" y="2235"/>
                          </a:cubicBezTo>
                          <a:cubicBezTo>
                            <a:pt x="1630" y="2235"/>
                            <a:pt x="1630" y="2235"/>
                            <a:pt x="1631" y="2235"/>
                          </a:cubicBezTo>
                          <a:cubicBezTo>
                            <a:pt x="1631" y="2235"/>
                            <a:pt x="1631" y="2235"/>
                            <a:pt x="1631" y="2235"/>
                          </a:cubicBezTo>
                          <a:cubicBezTo>
                            <a:pt x="1631" y="2235"/>
                            <a:pt x="1631" y="2235"/>
                            <a:pt x="1631" y="2235"/>
                          </a:cubicBezTo>
                          <a:cubicBezTo>
                            <a:pt x="1631" y="2235"/>
                            <a:pt x="1631" y="2236"/>
                            <a:pt x="1632" y="2236"/>
                          </a:cubicBezTo>
                          <a:cubicBezTo>
                            <a:pt x="1632" y="2236"/>
                            <a:pt x="1632" y="2236"/>
                            <a:pt x="1632" y="2236"/>
                          </a:cubicBezTo>
                          <a:cubicBezTo>
                            <a:pt x="1632" y="2236"/>
                            <a:pt x="1632" y="2236"/>
                            <a:pt x="1632" y="2236"/>
                          </a:cubicBezTo>
                          <a:cubicBezTo>
                            <a:pt x="1632" y="2237"/>
                            <a:pt x="1633" y="2237"/>
                            <a:pt x="1633" y="2237"/>
                          </a:cubicBezTo>
                          <a:cubicBezTo>
                            <a:pt x="1633" y="2237"/>
                            <a:pt x="1633" y="2237"/>
                            <a:pt x="1633" y="2237"/>
                          </a:cubicBezTo>
                          <a:cubicBezTo>
                            <a:pt x="1633" y="2237"/>
                            <a:pt x="1633" y="2237"/>
                            <a:pt x="1633" y="2238"/>
                          </a:cubicBezTo>
                          <a:cubicBezTo>
                            <a:pt x="1634" y="2238"/>
                            <a:pt x="1634" y="2238"/>
                            <a:pt x="1634" y="2238"/>
                          </a:cubicBezTo>
                          <a:cubicBezTo>
                            <a:pt x="1634" y="2238"/>
                            <a:pt x="1634" y="2238"/>
                            <a:pt x="1634" y="2238"/>
                          </a:cubicBezTo>
                          <a:cubicBezTo>
                            <a:pt x="1634" y="2239"/>
                            <a:pt x="1634" y="2239"/>
                            <a:pt x="1635" y="2239"/>
                          </a:cubicBezTo>
                          <a:cubicBezTo>
                            <a:pt x="1635" y="2239"/>
                            <a:pt x="1635" y="2239"/>
                            <a:pt x="1635" y="2239"/>
                          </a:cubicBezTo>
                          <a:cubicBezTo>
                            <a:pt x="1635" y="2239"/>
                            <a:pt x="1635" y="2239"/>
                            <a:pt x="1635" y="2240"/>
                          </a:cubicBezTo>
                          <a:cubicBezTo>
                            <a:pt x="1635" y="2240"/>
                            <a:pt x="1636" y="2240"/>
                            <a:pt x="1636" y="2240"/>
                          </a:cubicBezTo>
                          <a:cubicBezTo>
                            <a:pt x="1636" y="2240"/>
                            <a:pt x="1636" y="2241"/>
                            <a:pt x="1636" y="2241"/>
                          </a:cubicBezTo>
                          <a:cubicBezTo>
                            <a:pt x="1636" y="2241"/>
                            <a:pt x="1636" y="2240"/>
                            <a:pt x="1636" y="2241"/>
                          </a:cubicBezTo>
                          <a:cubicBezTo>
                            <a:pt x="1637" y="2241"/>
                            <a:pt x="1637" y="2241"/>
                            <a:pt x="1637" y="2241"/>
                          </a:cubicBezTo>
                          <a:cubicBezTo>
                            <a:pt x="1637" y="2241"/>
                            <a:pt x="1637" y="2241"/>
                            <a:pt x="1637" y="2241"/>
                          </a:cubicBezTo>
                          <a:cubicBezTo>
                            <a:pt x="1637" y="2241"/>
                            <a:pt x="1637" y="2241"/>
                            <a:pt x="1637" y="2241"/>
                          </a:cubicBezTo>
                          <a:cubicBezTo>
                            <a:pt x="1638" y="2241"/>
                            <a:pt x="1638" y="2242"/>
                            <a:pt x="1638" y="2242"/>
                          </a:cubicBezTo>
                          <a:cubicBezTo>
                            <a:pt x="1638" y="2242"/>
                            <a:pt x="1638" y="2242"/>
                            <a:pt x="1638" y="2242"/>
                          </a:cubicBezTo>
                          <a:cubicBezTo>
                            <a:pt x="1638" y="2242"/>
                            <a:pt x="1638" y="2242"/>
                            <a:pt x="1639" y="2242"/>
                          </a:cubicBezTo>
                          <a:cubicBezTo>
                            <a:pt x="1639" y="2242"/>
                            <a:pt x="1639" y="2243"/>
                            <a:pt x="1639" y="2243"/>
                          </a:cubicBezTo>
                          <a:cubicBezTo>
                            <a:pt x="1639" y="2243"/>
                            <a:pt x="1639" y="2243"/>
                            <a:pt x="1639" y="2243"/>
                          </a:cubicBezTo>
                          <a:cubicBezTo>
                            <a:pt x="1639" y="2243"/>
                            <a:pt x="1640" y="2243"/>
                            <a:pt x="1640" y="2243"/>
                          </a:cubicBezTo>
                          <a:cubicBezTo>
                            <a:pt x="1640" y="2243"/>
                            <a:pt x="1640" y="2243"/>
                            <a:pt x="1640" y="2243"/>
                          </a:cubicBezTo>
                          <a:cubicBezTo>
                            <a:pt x="1640" y="2243"/>
                            <a:pt x="1640" y="2244"/>
                            <a:pt x="1640" y="2244"/>
                          </a:cubicBezTo>
                          <a:cubicBezTo>
                            <a:pt x="1641" y="2244"/>
                            <a:pt x="1641" y="2244"/>
                            <a:pt x="1641" y="2245"/>
                          </a:cubicBezTo>
                          <a:cubicBezTo>
                            <a:pt x="1641" y="2245"/>
                            <a:pt x="1641" y="2245"/>
                            <a:pt x="1641" y="2245"/>
                          </a:cubicBezTo>
                          <a:cubicBezTo>
                            <a:pt x="1641" y="2245"/>
                            <a:pt x="1641" y="2245"/>
                            <a:pt x="1642" y="2245"/>
                          </a:cubicBezTo>
                          <a:cubicBezTo>
                            <a:pt x="1642" y="2245"/>
                            <a:pt x="1642" y="2245"/>
                            <a:pt x="1642" y="2245"/>
                          </a:cubicBezTo>
                          <a:cubicBezTo>
                            <a:pt x="1642" y="2245"/>
                            <a:pt x="1642" y="2245"/>
                            <a:pt x="1642" y="2245"/>
                          </a:cubicBezTo>
                          <a:cubicBezTo>
                            <a:pt x="1642" y="2246"/>
                            <a:pt x="1643" y="2246"/>
                            <a:pt x="1643" y="2246"/>
                          </a:cubicBezTo>
                          <a:cubicBezTo>
                            <a:pt x="1643" y="2246"/>
                            <a:pt x="1643" y="2246"/>
                            <a:pt x="1643" y="2246"/>
                          </a:cubicBezTo>
                          <a:cubicBezTo>
                            <a:pt x="1643" y="2246"/>
                            <a:pt x="1643" y="2246"/>
                            <a:pt x="1643" y="2247"/>
                          </a:cubicBezTo>
                          <a:cubicBezTo>
                            <a:pt x="1644" y="2247"/>
                            <a:pt x="1644" y="2247"/>
                            <a:pt x="1644" y="2247"/>
                          </a:cubicBezTo>
                          <a:cubicBezTo>
                            <a:pt x="1644" y="2247"/>
                            <a:pt x="1644" y="2247"/>
                            <a:pt x="1644" y="2247"/>
                          </a:cubicBezTo>
                          <a:cubicBezTo>
                            <a:pt x="1644" y="2247"/>
                            <a:pt x="1644" y="2247"/>
                            <a:pt x="1644" y="2247"/>
                          </a:cubicBezTo>
                          <a:cubicBezTo>
                            <a:pt x="1645" y="2247"/>
                            <a:pt x="1645" y="2248"/>
                            <a:pt x="1645" y="2248"/>
                          </a:cubicBezTo>
                          <a:cubicBezTo>
                            <a:pt x="1645" y="2248"/>
                            <a:pt x="1646" y="2248"/>
                            <a:pt x="1646" y="2248"/>
                          </a:cubicBezTo>
                          <a:cubicBezTo>
                            <a:pt x="1646" y="2248"/>
                            <a:pt x="1646" y="2248"/>
                            <a:pt x="1646" y="2248"/>
                          </a:cubicBezTo>
                          <a:cubicBezTo>
                            <a:pt x="1646" y="2248"/>
                            <a:pt x="1646" y="2249"/>
                            <a:pt x="1646" y="2249"/>
                          </a:cubicBezTo>
                          <a:cubicBezTo>
                            <a:pt x="1647" y="2249"/>
                            <a:pt x="1647" y="2249"/>
                            <a:pt x="1647" y="2249"/>
                          </a:cubicBezTo>
                          <a:cubicBezTo>
                            <a:pt x="1647" y="2250"/>
                            <a:pt x="1647" y="2249"/>
                            <a:pt x="1647" y="2249"/>
                          </a:cubicBezTo>
                          <a:cubicBezTo>
                            <a:pt x="1647" y="2249"/>
                            <a:pt x="1647" y="2250"/>
                            <a:pt x="1648" y="2250"/>
                          </a:cubicBezTo>
                          <a:cubicBezTo>
                            <a:pt x="1648" y="2250"/>
                            <a:pt x="1648" y="2250"/>
                            <a:pt x="1648" y="2250"/>
                          </a:cubicBezTo>
                          <a:cubicBezTo>
                            <a:pt x="1648" y="2251"/>
                            <a:pt x="1648" y="2250"/>
                            <a:pt x="1648" y="2251"/>
                          </a:cubicBezTo>
                          <a:cubicBezTo>
                            <a:pt x="1648" y="2251"/>
                            <a:pt x="1649" y="2251"/>
                            <a:pt x="1649" y="2251"/>
                          </a:cubicBezTo>
                          <a:cubicBezTo>
                            <a:pt x="1649" y="2251"/>
                            <a:pt x="1649" y="2251"/>
                            <a:pt x="1649" y="2251"/>
                          </a:cubicBezTo>
                          <a:cubicBezTo>
                            <a:pt x="1649" y="2251"/>
                            <a:pt x="1649" y="2251"/>
                            <a:pt x="1649" y="2252"/>
                          </a:cubicBezTo>
                          <a:cubicBezTo>
                            <a:pt x="1650" y="2252"/>
                            <a:pt x="1650" y="2251"/>
                            <a:pt x="1650" y="2251"/>
                          </a:cubicBezTo>
                          <a:cubicBezTo>
                            <a:pt x="1650" y="2252"/>
                            <a:pt x="1650" y="2252"/>
                            <a:pt x="1650" y="2252"/>
                          </a:cubicBezTo>
                          <a:cubicBezTo>
                            <a:pt x="1650" y="2252"/>
                            <a:pt x="1650" y="2253"/>
                            <a:pt x="1650" y="2253"/>
                          </a:cubicBezTo>
                          <a:cubicBezTo>
                            <a:pt x="1651" y="2253"/>
                            <a:pt x="1651" y="2253"/>
                            <a:pt x="1651" y="2253"/>
                          </a:cubicBezTo>
                          <a:cubicBezTo>
                            <a:pt x="1651" y="2253"/>
                            <a:pt x="1651" y="2253"/>
                            <a:pt x="1651" y="2253"/>
                          </a:cubicBezTo>
                          <a:cubicBezTo>
                            <a:pt x="1651" y="2253"/>
                            <a:pt x="1651" y="2253"/>
                            <a:pt x="1652" y="2253"/>
                          </a:cubicBezTo>
                          <a:cubicBezTo>
                            <a:pt x="1652" y="2253"/>
                            <a:pt x="1652" y="2253"/>
                            <a:pt x="1652" y="2254"/>
                          </a:cubicBezTo>
                          <a:cubicBezTo>
                            <a:pt x="1652" y="2254"/>
                            <a:pt x="1652" y="2254"/>
                            <a:pt x="1652" y="2254"/>
                          </a:cubicBezTo>
                          <a:cubicBezTo>
                            <a:pt x="1652" y="2254"/>
                            <a:pt x="1653" y="2254"/>
                            <a:pt x="1653" y="2254"/>
                          </a:cubicBezTo>
                          <a:cubicBezTo>
                            <a:pt x="1653" y="2254"/>
                            <a:pt x="1653" y="2254"/>
                            <a:pt x="1653" y="2254"/>
                          </a:cubicBezTo>
                          <a:cubicBezTo>
                            <a:pt x="1653" y="2255"/>
                            <a:pt x="1653" y="2255"/>
                            <a:pt x="1653" y="2255"/>
                          </a:cubicBezTo>
                          <a:cubicBezTo>
                            <a:pt x="1654" y="2255"/>
                            <a:pt x="1654" y="2255"/>
                            <a:pt x="1654" y="2255"/>
                          </a:cubicBezTo>
                          <a:cubicBezTo>
                            <a:pt x="1654" y="2255"/>
                            <a:pt x="1654" y="2255"/>
                            <a:pt x="1654" y="2255"/>
                          </a:cubicBezTo>
                          <a:cubicBezTo>
                            <a:pt x="1654" y="2256"/>
                            <a:pt x="1654" y="2256"/>
                            <a:pt x="1655" y="2256"/>
                          </a:cubicBezTo>
                          <a:cubicBezTo>
                            <a:pt x="1655" y="2256"/>
                            <a:pt x="1655" y="2256"/>
                            <a:pt x="1655" y="2256"/>
                          </a:cubicBezTo>
                          <a:cubicBezTo>
                            <a:pt x="1655" y="2256"/>
                            <a:pt x="1655" y="2256"/>
                            <a:pt x="1655" y="2257"/>
                          </a:cubicBezTo>
                          <a:cubicBezTo>
                            <a:pt x="1655" y="2257"/>
                            <a:pt x="1656" y="2257"/>
                            <a:pt x="1656" y="2257"/>
                          </a:cubicBezTo>
                          <a:cubicBezTo>
                            <a:pt x="1656" y="2257"/>
                            <a:pt x="1656" y="2257"/>
                            <a:pt x="1656" y="2257"/>
                          </a:cubicBezTo>
                          <a:cubicBezTo>
                            <a:pt x="1656" y="2257"/>
                            <a:pt x="1656" y="2257"/>
                            <a:pt x="1656" y="2257"/>
                          </a:cubicBezTo>
                          <a:cubicBezTo>
                            <a:pt x="1657" y="2257"/>
                            <a:pt x="1657" y="2258"/>
                            <a:pt x="1657" y="2258"/>
                          </a:cubicBezTo>
                          <a:cubicBezTo>
                            <a:pt x="1657" y="2258"/>
                            <a:pt x="1657" y="2257"/>
                            <a:pt x="1657" y="2257"/>
                          </a:cubicBezTo>
                          <a:cubicBezTo>
                            <a:pt x="1657" y="2257"/>
                            <a:pt x="1657" y="2258"/>
                            <a:pt x="1657" y="2258"/>
                          </a:cubicBezTo>
                          <a:cubicBezTo>
                            <a:pt x="1658" y="2258"/>
                            <a:pt x="1658" y="2258"/>
                            <a:pt x="1658" y="2258"/>
                          </a:cubicBezTo>
                          <a:cubicBezTo>
                            <a:pt x="1658" y="2258"/>
                            <a:pt x="1658" y="2258"/>
                            <a:pt x="1658" y="2258"/>
                          </a:cubicBezTo>
                          <a:cubicBezTo>
                            <a:pt x="1658" y="2258"/>
                            <a:pt x="1658" y="2259"/>
                            <a:pt x="1659" y="2259"/>
                          </a:cubicBezTo>
                          <a:cubicBezTo>
                            <a:pt x="1659" y="2259"/>
                            <a:pt x="1659" y="2259"/>
                            <a:pt x="1659" y="2259"/>
                          </a:cubicBezTo>
                          <a:cubicBezTo>
                            <a:pt x="1659" y="2259"/>
                            <a:pt x="1659" y="2259"/>
                            <a:pt x="1659" y="2259"/>
                          </a:cubicBezTo>
                          <a:cubicBezTo>
                            <a:pt x="1659" y="2259"/>
                            <a:pt x="1660" y="2259"/>
                            <a:pt x="1660" y="2260"/>
                          </a:cubicBezTo>
                          <a:cubicBezTo>
                            <a:pt x="1660" y="2260"/>
                            <a:pt x="1660" y="2260"/>
                            <a:pt x="1660" y="2260"/>
                          </a:cubicBezTo>
                          <a:cubicBezTo>
                            <a:pt x="1660" y="2260"/>
                            <a:pt x="1660" y="2260"/>
                            <a:pt x="1660" y="2260"/>
                          </a:cubicBezTo>
                          <a:cubicBezTo>
                            <a:pt x="1661" y="2260"/>
                            <a:pt x="1661" y="2260"/>
                            <a:pt x="1661" y="2260"/>
                          </a:cubicBezTo>
                          <a:cubicBezTo>
                            <a:pt x="1661" y="2260"/>
                            <a:pt x="1661" y="2261"/>
                            <a:pt x="1661" y="2261"/>
                          </a:cubicBezTo>
                          <a:cubicBezTo>
                            <a:pt x="1661" y="2261"/>
                            <a:pt x="1661" y="2261"/>
                            <a:pt x="1662" y="2261"/>
                          </a:cubicBezTo>
                          <a:cubicBezTo>
                            <a:pt x="1662" y="2261"/>
                            <a:pt x="1662" y="2261"/>
                            <a:pt x="1662" y="2261"/>
                          </a:cubicBezTo>
                          <a:cubicBezTo>
                            <a:pt x="1662" y="2261"/>
                            <a:pt x="1662" y="2261"/>
                            <a:pt x="1662" y="2262"/>
                          </a:cubicBezTo>
                          <a:cubicBezTo>
                            <a:pt x="1662" y="2262"/>
                            <a:pt x="1663" y="2262"/>
                            <a:pt x="1663" y="2262"/>
                          </a:cubicBezTo>
                          <a:cubicBezTo>
                            <a:pt x="1663" y="2262"/>
                            <a:pt x="1663" y="2262"/>
                            <a:pt x="1663" y="2262"/>
                          </a:cubicBezTo>
                          <a:cubicBezTo>
                            <a:pt x="1663" y="2262"/>
                            <a:pt x="1663" y="2263"/>
                            <a:pt x="1663" y="2263"/>
                          </a:cubicBezTo>
                          <a:cubicBezTo>
                            <a:pt x="1663" y="2263"/>
                            <a:pt x="1664" y="2263"/>
                            <a:pt x="1664" y="2263"/>
                          </a:cubicBezTo>
                          <a:cubicBezTo>
                            <a:pt x="1664" y="2263"/>
                            <a:pt x="1664" y="2263"/>
                            <a:pt x="1664" y="2263"/>
                          </a:cubicBezTo>
                          <a:cubicBezTo>
                            <a:pt x="1664" y="2263"/>
                            <a:pt x="1664" y="2263"/>
                            <a:pt x="1664" y="2263"/>
                          </a:cubicBezTo>
                          <a:cubicBezTo>
                            <a:pt x="1665" y="2263"/>
                            <a:pt x="1665" y="2263"/>
                            <a:pt x="1665" y="2263"/>
                          </a:cubicBezTo>
                          <a:cubicBezTo>
                            <a:pt x="1665" y="2263"/>
                            <a:pt x="1665" y="2264"/>
                            <a:pt x="1665" y="2264"/>
                          </a:cubicBezTo>
                          <a:cubicBezTo>
                            <a:pt x="1665" y="2264"/>
                            <a:pt x="1665" y="2264"/>
                            <a:pt x="1666" y="2264"/>
                          </a:cubicBezTo>
                          <a:cubicBezTo>
                            <a:pt x="1666" y="2264"/>
                            <a:pt x="1666" y="2264"/>
                            <a:pt x="1666" y="2264"/>
                          </a:cubicBezTo>
                          <a:cubicBezTo>
                            <a:pt x="1666" y="2264"/>
                            <a:pt x="1666" y="2264"/>
                            <a:pt x="1666" y="2264"/>
                          </a:cubicBezTo>
                          <a:cubicBezTo>
                            <a:pt x="1666" y="2264"/>
                            <a:pt x="1667" y="2265"/>
                            <a:pt x="1667" y="2265"/>
                          </a:cubicBezTo>
                          <a:cubicBezTo>
                            <a:pt x="1667" y="2265"/>
                            <a:pt x="1667" y="2265"/>
                            <a:pt x="1667" y="2265"/>
                          </a:cubicBezTo>
                          <a:cubicBezTo>
                            <a:pt x="1667" y="2265"/>
                            <a:pt x="1667" y="2265"/>
                            <a:pt x="1667" y="2265"/>
                          </a:cubicBezTo>
                          <a:cubicBezTo>
                            <a:pt x="1668" y="2265"/>
                            <a:pt x="1668" y="2265"/>
                            <a:pt x="1668" y="2265"/>
                          </a:cubicBezTo>
                          <a:cubicBezTo>
                            <a:pt x="1668" y="2266"/>
                            <a:pt x="1668" y="2266"/>
                            <a:pt x="1668" y="2266"/>
                          </a:cubicBezTo>
                          <a:cubicBezTo>
                            <a:pt x="1668" y="2266"/>
                            <a:pt x="1668" y="2266"/>
                            <a:pt x="1669" y="2266"/>
                          </a:cubicBezTo>
                          <a:cubicBezTo>
                            <a:pt x="1669" y="2266"/>
                            <a:pt x="1669" y="2266"/>
                            <a:pt x="1669" y="2266"/>
                          </a:cubicBezTo>
                          <a:cubicBezTo>
                            <a:pt x="1669" y="2267"/>
                            <a:pt x="1669" y="2266"/>
                            <a:pt x="1669" y="2266"/>
                          </a:cubicBezTo>
                          <a:cubicBezTo>
                            <a:pt x="1669" y="2267"/>
                            <a:pt x="1669" y="2267"/>
                            <a:pt x="1670" y="2267"/>
                          </a:cubicBezTo>
                          <a:cubicBezTo>
                            <a:pt x="1670" y="2267"/>
                            <a:pt x="1670" y="2267"/>
                            <a:pt x="1670" y="2267"/>
                          </a:cubicBezTo>
                          <a:cubicBezTo>
                            <a:pt x="1670" y="2267"/>
                            <a:pt x="1670" y="2268"/>
                            <a:pt x="1670" y="2268"/>
                          </a:cubicBezTo>
                          <a:cubicBezTo>
                            <a:pt x="1670" y="2268"/>
                            <a:pt x="1671" y="2268"/>
                            <a:pt x="1671" y="2268"/>
                          </a:cubicBezTo>
                          <a:cubicBezTo>
                            <a:pt x="1671" y="2268"/>
                            <a:pt x="1671" y="2268"/>
                            <a:pt x="1671" y="2268"/>
                          </a:cubicBezTo>
                          <a:cubicBezTo>
                            <a:pt x="1671" y="2268"/>
                            <a:pt x="1671" y="2268"/>
                            <a:pt x="1671" y="2268"/>
                          </a:cubicBezTo>
                          <a:cubicBezTo>
                            <a:pt x="1672" y="2268"/>
                            <a:pt x="1672" y="2268"/>
                            <a:pt x="1672" y="2268"/>
                          </a:cubicBezTo>
                          <a:cubicBezTo>
                            <a:pt x="1672" y="2268"/>
                            <a:pt x="1672" y="2268"/>
                            <a:pt x="1672" y="2269"/>
                          </a:cubicBezTo>
                          <a:cubicBezTo>
                            <a:pt x="1672" y="2269"/>
                            <a:pt x="1672" y="2269"/>
                            <a:pt x="1673" y="2269"/>
                          </a:cubicBezTo>
                          <a:cubicBezTo>
                            <a:pt x="1673" y="2269"/>
                            <a:pt x="1673" y="2269"/>
                            <a:pt x="1673" y="2269"/>
                          </a:cubicBezTo>
                          <a:cubicBezTo>
                            <a:pt x="1673" y="2269"/>
                            <a:pt x="1673" y="2269"/>
                            <a:pt x="1673" y="2269"/>
                          </a:cubicBezTo>
                          <a:cubicBezTo>
                            <a:pt x="1673" y="2269"/>
                            <a:pt x="1674" y="2269"/>
                            <a:pt x="1674" y="2269"/>
                          </a:cubicBezTo>
                          <a:cubicBezTo>
                            <a:pt x="1674" y="2270"/>
                            <a:pt x="1674" y="2270"/>
                            <a:pt x="1674" y="2270"/>
                          </a:cubicBezTo>
                          <a:cubicBezTo>
                            <a:pt x="1674" y="2270"/>
                            <a:pt x="1674" y="2270"/>
                            <a:pt x="1674" y="2270"/>
                          </a:cubicBezTo>
                          <a:cubicBezTo>
                            <a:pt x="1675" y="2270"/>
                            <a:pt x="1675" y="2270"/>
                            <a:pt x="1675" y="2270"/>
                          </a:cubicBezTo>
                          <a:cubicBezTo>
                            <a:pt x="1675" y="2270"/>
                            <a:pt x="1675" y="2270"/>
                            <a:pt x="1675" y="2271"/>
                          </a:cubicBezTo>
                          <a:cubicBezTo>
                            <a:pt x="1675" y="2271"/>
                            <a:pt x="1675" y="2271"/>
                            <a:pt x="1675" y="2271"/>
                          </a:cubicBezTo>
                          <a:cubicBezTo>
                            <a:pt x="1676" y="2271"/>
                            <a:pt x="1676" y="2271"/>
                            <a:pt x="1676" y="2271"/>
                          </a:cubicBezTo>
                          <a:cubicBezTo>
                            <a:pt x="1676" y="2271"/>
                            <a:pt x="1676" y="2271"/>
                            <a:pt x="1676" y="2271"/>
                          </a:cubicBezTo>
                          <a:cubicBezTo>
                            <a:pt x="1676" y="2271"/>
                            <a:pt x="1676" y="2271"/>
                            <a:pt x="1677" y="2271"/>
                          </a:cubicBezTo>
                          <a:cubicBezTo>
                            <a:pt x="1677" y="2272"/>
                            <a:pt x="1677" y="2272"/>
                            <a:pt x="1677" y="2272"/>
                          </a:cubicBezTo>
                          <a:cubicBezTo>
                            <a:pt x="1677" y="2272"/>
                            <a:pt x="1677" y="2272"/>
                            <a:pt x="1677" y="2272"/>
                          </a:cubicBezTo>
                          <a:cubicBezTo>
                            <a:pt x="1677" y="2272"/>
                            <a:pt x="1678" y="2272"/>
                            <a:pt x="1678" y="2272"/>
                          </a:cubicBezTo>
                          <a:cubicBezTo>
                            <a:pt x="1678" y="2272"/>
                            <a:pt x="1678" y="2272"/>
                            <a:pt x="1678" y="2273"/>
                          </a:cubicBezTo>
                          <a:cubicBezTo>
                            <a:pt x="1678" y="2273"/>
                            <a:pt x="1678" y="2273"/>
                            <a:pt x="1678" y="2273"/>
                          </a:cubicBezTo>
                          <a:cubicBezTo>
                            <a:pt x="1679" y="2273"/>
                            <a:pt x="1679" y="2273"/>
                            <a:pt x="1679" y="2273"/>
                          </a:cubicBezTo>
                          <a:cubicBezTo>
                            <a:pt x="1679" y="2273"/>
                            <a:pt x="1679" y="2273"/>
                            <a:pt x="1679" y="2273"/>
                          </a:cubicBezTo>
                          <a:cubicBezTo>
                            <a:pt x="1679" y="2273"/>
                            <a:pt x="1679" y="2274"/>
                            <a:pt x="1680" y="2274"/>
                          </a:cubicBezTo>
                          <a:cubicBezTo>
                            <a:pt x="1680" y="2274"/>
                            <a:pt x="1680" y="2273"/>
                            <a:pt x="1680" y="2274"/>
                          </a:cubicBezTo>
                          <a:cubicBezTo>
                            <a:pt x="1680" y="2274"/>
                            <a:pt x="1680" y="2274"/>
                            <a:pt x="1680" y="2274"/>
                          </a:cubicBezTo>
                          <a:cubicBezTo>
                            <a:pt x="1680" y="2274"/>
                            <a:pt x="1681" y="2274"/>
                            <a:pt x="1681" y="2274"/>
                          </a:cubicBezTo>
                          <a:cubicBezTo>
                            <a:pt x="1681" y="2274"/>
                            <a:pt x="1681" y="2275"/>
                            <a:pt x="1681" y="2275"/>
                          </a:cubicBezTo>
                          <a:cubicBezTo>
                            <a:pt x="1681" y="2275"/>
                            <a:pt x="1681" y="2275"/>
                            <a:pt x="1681" y="2275"/>
                          </a:cubicBezTo>
                          <a:cubicBezTo>
                            <a:pt x="1682" y="2275"/>
                            <a:pt x="1682" y="2275"/>
                            <a:pt x="1682" y="2275"/>
                          </a:cubicBezTo>
                          <a:cubicBezTo>
                            <a:pt x="1682" y="2275"/>
                            <a:pt x="1682" y="2275"/>
                            <a:pt x="1682" y="2275"/>
                          </a:cubicBezTo>
                          <a:cubicBezTo>
                            <a:pt x="1682" y="2275"/>
                            <a:pt x="1682" y="2275"/>
                            <a:pt x="1682" y="2276"/>
                          </a:cubicBezTo>
                          <a:cubicBezTo>
                            <a:pt x="1683" y="2276"/>
                            <a:pt x="1683" y="2276"/>
                            <a:pt x="1683" y="2276"/>
                          </a:cubicBezTo>
                          <a:cubicBezTo>
                            <a:pt x="1683" y="2276"/>
                            <a:pt x="1683" y="2276"/>
                            <a:pt x="1683" y="2276"/>
                          </a:cubicBezTo>
                          <a:cubicBezTo>
                            <a:pt x="1683" y="2276"/>
                            <a:pt x="1683" y="2276"/>
                            <a:pt x="1684" y="2276"/>
                          </a:cubicBezTo>
                          <a:cubicBezTo>
                            <a:pt x="1684" y="2276"/>
                            <a:pt x="1684" y="2276"/>
                            <a:pt x="1684" y="2276"/>
                          </a:cubicBezTo>
                          <a:cubicBezTo>
                            <a:pt x="1684" y="2276"/>
                            <a:pt x="1684" y="2276"/>
                            <a:pt x="1684" y="2276"/>
                          </a:cubicBezTo>
                          <a:cubicBezTo>
                            <a:pt x="1684" y="2276"/>
                            <a:pt x="1685" y="2276"/>
                            <a:pt x="1685" y="2277"/>
                          </a:cubicBezTo>
                          <a:cubicBezTo>
                            <a:pt x="1685" y="2277"/>
                            <a:pt x="1685" y="2277"/>
                            <a:pt x="1685" y="2277"/>
                          </a:cubicBezTo>
                          <a:cubicBezTo>
                            <a:pt x="1685" y="2277"/>
                            <a:pt x="1685" y="2277"/>
                            <a:pt x="1685" y="2277"/>
                          </a:cubicBezTo>
                          <a:cubicBezTo>
                            <a:pt x="1686" y="2278"/>
                            <a:pt x="1686" y="2277"/>
                            <a:pt x="1686" y="2277"/>
                          </a:cubicBezTo>
                          <a:cubicBezTo>
                            <a:pt x="1686" y="2277"/>
                            <a:pt x="1686" y="2278"/>
                            <a:pt x="1686" y="2278"/>
                          </a:cubicBezTo>
                          <a:cubicBezTo>
                            <a:pt x="1686" y="2278"/>
                            <a:pt x="1686" y="2277"/>
                            <a:pt x="1687" y="2278"/>
                          </a:cubicBezTo>
                          <a:cubicBezTo>
                            <a:pt x="1687" y="2278"/>
                            <a:pt x="1687" y="2278"/>
                            <a:pt x="1687" y="2278"/>
                          </a:cubicBezTo>
                          <a:cubicBezTo>
                            <a:pt x="1687" y="2278"/>
                            <a:pt x="1687" y="2278"/>
                            <a:pt x="1687" y="2278"/>
                          </a:cubicBezTo>
                          <a:cubicBezTo>
                            <a:pt x="1687" y="2278"/>
                            <a:pt x="1688" y="2278"/>
                            <a:pt x="1688" y="2278"/>
                          </a:cubicBezTo>
                          <a:cubicBezTo>
                            <a:pt x="1688" y="2278"/>
                            <a:pt x="1688" y="2278"/>
                            <a:pt x="1688" y="2278"/>
                          </a:cubicBezTo>
                          <a:cubicBezTo>
                            <a:pt x="1688" y="2278"/>
                            <a:pt x="1688" y="2279"/>
                            <a:pt x="1688" y="2279"/>
                          </a:cubicBezTo>
                          <a:cubicBezTo>
                            <a:pt x="1688" y="2279"/>
                            <a:pt x="1689" y="2279"/>
                            <a:pt x="1689" y="2279"/>
                          </a:cubicBezTo>
                          <a:cubicBezTo>
                            <a:pt x="1689" y="2279"/>
                            <a:pt x="1689" y="2279"/>
                            <a:pt x="1689" y="2279"/>
                          </a:cubicBezTo>
                          <a:cubicBezTo>
                            <a:pt x="1689" y="2279"/>
                            <a:pt x="1689" y="2280"/>
                            <a:pt x="1689" y="2280"/>
                          </a:cubicBezTo>
                          <a:cubicBezTo>
                            <a:pt x="1690" y="2280"/>
                            <a:pt x="1690" y="2280"/>
                            <a:pt x="1690" y="2280"/>
                          </a:cubicBezTo>
                          <a:cubicBezTo>
                            <a:pt x="1690" y="2280"/>
                            <a:pt x="1690" y="2280"/>
                            <a:pt x="1690" y="2280"/>
                          </a:cubicBezTo>
                          <a:cubicBezTo>
                            <a:pt x="1690" y="2280"/>
                            <a:pt x="1690" y="2281"/>
                            <a:pt x="1691" y="2281"/>
                          </a:cubicBezTo>
                          <a:cubicBezTo>
                            <a:pt x="1691" y="2281"/>
                            <a:pt x="1691" y="2281"/>
                            <a:pt x="1691" y="2281"/>
                          </a:cubicBezTo>
                          <a:cubicBezTo>
                            <a:pt x="1691" y="2281"/>
                            <a:pt x="1691" y="2281"/>
                            <a:pt x="1691" y="2281"/>
                          </a:cubicBezTo>
                          <a:cubicBezTo>
                            <a:pt x="1691" y="2281"/>
                            <a:pt x="1692" y="2281"/>
                            <a:pt x="1692" y="2281"/>
                          </a:cubicBezTo>
                          <a:cubicBezTo>
                            <a:pt x="1692" y="2281"/>
                            <a:pt x="1692" y="2281"/>
                            <a:pt x="1692" y="2281"/>
                          </a:cubicBezTo>
                          <a:cubicBezTo>
                            <a:pt x="1692" y="2281"/>
                            <a:pt x="1692" y="2281"/>
                            <a:pt x="1692" y="2281"/>
                          </a:cubicBezTo>
                          <a:cubicBezTo>
                            <a:pt x="1693" y="2281"/>
                            <a:pt x="1693" y="2282"/>
                            <a:pt x="1693" y="2282"/>
                          </a:cubicBezTo>
                          <a:cubicBezTo>
                            <a:pt x="1693" y="2282"/>
                            <a:pt x="1693" y="2282"/>
                            <a:pt x="1693" y="2282"/>
                          </a:cubicBezTo>
                          <a:cubicBezTo>
                            <a:pt x="1693" y="2282"/>
                            <a:pt x="1693" y="2282"/>
                            <a:pt x="1694" y="2282"/>
                          </a:cubicBezTo>
                          <a:cubicBezTo>
                            <a:pt x="1694" y="2282"/>
                            <a:pt x="1694" y="2282"/>
                            <a:pt x="1694" y="2282"/>
                          </a:cubicBezTo>
                          <a:cubicBezTo>
                            <a:pt x="1694" y="2282"/>
                            <a:pt x="1694" y="2283"/>
                            <a:pt x="1694" y="2283"/>
                          </a:cubicBezTo>
                          <a:cubicBezTo>
                            <a:pt x="1694" y="2283"/>
                            <a:pt x="1694" y="2283"/>
                            <a:pt x="1695" y="2283"/>
                          </a:cubicBezTo>
                          <a:cubicBezTo>
                            <a:pt x="1695" y="2283"/>
                            <a:pt x="1695" y="2283"/>
                            <a:pt x="1695" y="2283"/>
                          </a:cubicBezTo>
                          <a:cubicBezTo>
                            <a:pt x="1695" y="2283"/>
                            <a:pt x="1695" y="2283"/>
                            <a:pt x="1695" y="2283"/>
                          </a:cubicBezTo>
                          <a:cubicBezTo>
                            <a:pt x="1695" y="2283"/>
                            <a:pt x="1696" y="2283"/>
                            <a:pt x="1696" y="2283"/>
                          </a:cubicBezTo>
                          <a:cubicBezTo>
                            <a:pt x="1696" y="2283"/>
                            <a:pt x="1696" y="2283"/>
                            <a:pt x="1696" y="2283"/>
                          </a:cubicBezTo>
                          <a:cubicBezTo>
                            <a:pt x="1696" y="2283"/>
                            <a:pt x="1696" y="2284"/>
                            <a:pt x="1696" y="2284"/>
                          </a:cubicBezTo>
                          <a:cubicBezTo>
                            <a:pt x="1697" y="2284"/>
                            <a:pt x="1697" y="2284"/>
                            <a:pt x="1697" y="2284"/>
                          </a:cubicBezTo>
                          <a:cubicBezTo>
                            <a:pt x="1697" y="2285"/>
                            <a:pt x="1697" y="2284"/>
                            <a:pt x="1697" y="2284"/>
                          </a:cubicBezTo>
                          <a:cubicBezTo>
                            <a:pt x="1697" y="2284"/>
                            <a:pt x="1697" y="2285"/>
                            <a:pt x="1698" y="2285"/>
                          </a:cubicBezTo>
                          <a:cubicBezTo>
                            <a:pt x="1698" y="2285"/>
                            <a:pt x="1698" y="2284"/>
                            <a:pt x="1698" y="2284"/>
                          </a:cubicBezTo>
                          <a:cubicBezTo>
                            <a:pt x="1698" y="2284"/>
                            <a:pt x="1698" y="2284"/>
                            <a:pt x="1698" y="2285"/>
                          </a:cubicBezTo>
                          <a:cubicBezTo>
                            <a:pt x="1698" y="2285"/>
                            <a:pt x="1699" y="2285"/>
                            <a:pt x="1699" y="2285"/>
                          </a:cubicBezTo>
                          <a:cubicBezTo>
                            <a:pt x="1699" y="2286"/>
                            <a:pt x="1699" y="2285"/>
                            <a:pt x="1699" y="2285"/>
                          </a:cubicBezTo>
                          <a:cubicBezTo>
                            <a:pt x="1699" y="2285"/>
                            <a:pt x="1699" y="2285"/>
                            <a:pt x="1699" y="2285"/>
                          </a:cubicBezTo>
                          <a:cubicBezTo>
                            <a:pt x="1700" y="2285"/>
                            <a:pt x="1700" y="2285"/>
                            <a:pt x="1700" y="2285"/>
                          </a:cubicBezTo>
                          <a:cubicBezTo>
                            <a:pt x="1700" y="2286"/>
                            <a:pt x="1700" y="2286"/>
                            <a:pt x="1700" y="2286"/>
                          </a:cubicBezTo>
                          <a:cubicBezTo>
                            <a:pt x="1700" y="2286"/>
                            <a:pt x="1700" y="2286"/>
                            <a:pt x="1701" y="2286"/>
                          </a:cubicBezTo>
                          <a:cubicBezTo>
                            <a:pt x="1701" y="2286"/>
                            <a:pt x="1701" y="2286"/>
                            <a:pt x="1701" y="2286"/>
                          </a:cubicBezTo>
                          <a:cubicBezTo>
                            <a:pt x="1701" y="2286"/>
                            <a:pt x="1701" y="2286"/>
                            <a:pt x="1701" y="2286"/>
                          </a:cubicBezTo>
                          <a:cubicBezTo>
                            <a:pt x="1701" y="2286"/>
                            <a:pt x="1701" y="2286"/>
                            <a:pt x="1702" y="2286"/>
                          </a:cubicBezTo>
                          <a:cubicBezTo>
                            <a:pt x="1702" y="2287"/>
                            <a:pt x="1702" y="2287"/>
                            <a:pt x="1702" y="2287"/>
                          </a:cubicBezTo>
                          <a:cubicBezTo>
                            <a:pt x="1702" y="2287"/>
                            <a:pt x="1702" y="2287"/>
                            <a:pt x="1702" y="2287"/>
                          </a:cubicBezTo>
                          <a:cubicBezTo>
                            <a:pt x="1702" y="2287"/>
                            <a:pt x="1703" y="2287"/>
                            <a:pt x="1703" y="2287"/>
                          </a:cubicBezTo>
                          <a:cubicBezTo>
                            <a:pt x="1703" y="2287"/>
                            <a:pt x="1703" y="2287"/>
                            <a:pt x="1703" y="2287"/>
                          </a:cubicBezTo>
                          <a:cubicBezTo>
                            <a:pt x="1703" y="2288"/>
                            <a:pt x="1703" y="2288"/>
                            <a:pt x="1703" y="2288"/>
                          </a:cubicBezTo>
                          <a:cubicBezTo>
                            <a:pt x="1704" y="2288"/>
                            <a:pt x="1704" y="2288"/>
                            <a:pt x="1704" y="2288"/>
                          </a:cubicBezTo>
                          <a:cubicBezTo>
                            <a:pt x="1704" y="2288"/>
                            <a:pt x="1704" y="2288"/>
                            <a:pt x="1704" y="2288"/>
                          </a:cubicBezTo>
                          <a:cubicBezTo>
                            <a:pt x="1704" y="2288"/>
                            <a:pt x="1704" y="2288"/>
                            <a:pt x="1705" y="2288"/>
                          </a:cubicBezTo>
                          <a:cubicBezTo>
                            <a:pt x="1705" y="2289"/>
                            <a:pt x="1705" y="2288"/>
                            <a:pt x="1705" y="2288"/>
                          </a:cubicBezTo>
                          <a:cubicBezTo>
                            <a:pt x="1705" y="2288"/>
                            <a:pt x="1705" y="2288"/>
                            <a:pt x="1705" y="2288"/>
                          </a:cubicBezTo>
                          <a:cubicBezTo>
                            <a:pt x="1705" y="2288"/>
                            <a:pt x="1706" y="2288"/>
                            <a:pt x="1706" y="2289"/>
                          </a:cubicBezTo>
                          <a:cubicBezTo>
                            <a:pt x="1706" y="2289"/>
                            <a:pt x="1706" y="2289"/>
                            <a:pt x="1706" y="2289"/>
                          </a:cubicBezTo>
                          <a:cubicBezTo>
                            <a:pt x="1706" y="2289"/>
                            <a:pt x="1706" y="2289"/>
                            <a:pt x="1706" y="2289"/>
                          </a:cubicBezTo>
                          <a:cubicBezTo>
                            <a:pt x="1707" y="2289"/>
                            <a:pt x="1707" y="2289"/>
                            <a:pt x="1707" y="2289"/>
                          </a:cubicBezTo>
                          <a:cubicBezTo>
                            <a:pt x="1707" y="2289"/>
                            <a:pt x="1707" y="2289"/>
                            <a:pt x="1707" y="2290"/>
                          </a:cubicBezTo>
                          <a:cubicBezTo>
                            <a:pt x="1707" y="2290"/>
                            <a:pt x="1707" y="2290"/>
                            <a:pt x="1707" y="2290"/>
                          </a:cubicBezTo>
                          <a:cubicBezTo>
                            <a:pt x="1708" y="2290"/>
                            <a:pt x="1708" y="2290"/>
                            <a:pt x="1708" y="2290"/>
                          </a:cubicBezTo>
                          <a:cubicBezTo>
                            <a:pt x="1708" y="2290"/>
                            <a:pt x="1708" y="2290"/>
                            <a:pt x="1708" y="2290"/>
                          </a:cubicBezTo>
                          <a:cubicBezTo>
                            <a:pt x="1708" y="2290"/>
                            <a:pt x="1708" y="2290"/>
                            <a:pt x="1709" y="2290"/>
                          </a:cubicBezTo>
                          <a:cubicBezTo>
                            <a:pt x="1709" y="2290"/>
                            <a:pt x="1709" y="2290"/>
                            <a:pt x="1709" y="2290"/>
                          </a:cubicBezTo>
                          <a:cubicBezTo>
                            <a:pt x="1709" y="2290"/>
                            <a:pt x="1709" y="2290"/>
                            <a:pt x="1709" y="2290"/>
                          </a:cubicBezTo>
                          <a:cubicBezTo>
                            <a:pt x="1709" y="2290"/>
                            <a:pt x="1710" y="2290"/>
                            <a:pt x="1710" y="2290"/>
                          </a:cubicBezTo>
                          <a:cubicBezTo>
                            <a:pt x="1710" y="2290"/>
                            <a:pt x="1710" y="2290"/>
                            <a:pt x="1710" y="2291"/>
                          </a:cubicBezTo>
                          <a:cubicBezTo>
                            <a:pt x="1710" y="2291"/>
                            <a:pt x="1710" y="2291"/>
                            <a:pt x="1710" y="2291"/>
                          </a:cubicBezTo>
                          <a:cubicBezTo>
                            <a:pt x="1711" y="2291"/>
                            <a:pt x="1711" y="2291"/>
                            <a:pt x="1711" y="2291"/>
                          </a:cubicBezTo>
                          <a:cubicBezTo>
                            <a:pt x="1711" y="2291"/>
                            <a:pt x="1711" y="2291"/>
                            <a:pt x="1711" y="2291"/>
                          </a:cubicBezTo>
                          <a:cubicBezTo>
                            <a:pt x="1711" y="2291"/>
                            <a:pt x="1711" y="2291"/>
                            <a:pt x="1712" y="2291"/>
                          </a:cubicBezTo>
                          <a:cubicBezTo>
                            <a:pt x="1712" y="2291"/>
                            <a:pt x="1712" y="2292"/>
                            <a:pt x="1712" y="2292"/>
                          </a:cubicBezTo>
                          <a:cubicBezTo>
                            <a:pt x="1712" y="2292"/>
                            <a:pt x="1712" y="2292"/>
                            <a:pt x="1712" y="2292"/>
                          </a:cubicBezTo>
                          <a:cubicBezTo>
                            <a:pt x="1712" y="2292"/>
                            <a:pt x="1713" y="2292"/>
                            <a:pt x="1713" y="2292"/>
                          </a:cubicBezTo>
                          <a:cubicBezTo>
                            <a:pt x="1713" y="2292"/>
                            <a:pt x="1713" y="2292"/>
                            <a:pt x="1713" y="2292"/>
                          </a:cubicBezTo>
                          <a:cubicBezTo>
                            <a:pt x="1713" y="2292"/>
                            <a:pt x="1713" y="2292"/>
                            <a:pt x="1713" y="2292"/>
                          </a:cubicBezTo>
                          <a:cubicBezTo>
                            <a:pt x="1713" y="2292"/>
                            <a:pt x="1714" y="2292"/>
                            <a:pt x="1714" y="2292"/>
                          </a:cubicBezTo>
                          <a:cubicBezTo>
                            <a:pt x="1714" y="2292"/>
                            <a:pt x="1714" y="2292"/>
                            <a:pt x="1714" y="2292"/>
                          </a:cubicBezTo>
                          <a:cubicBezTo>
                            <a:pt x="1714" y="2292"/>
                            <a:pt x="1714" y="2292"/>
                            <a:pt x="1714" y="2292"/>
                          </a:cubicBezTo>
                          <a:cubicBezTo>
                            <a:pt x="1715" y="2292"/>
                            <a:pt x="1715" y="2293"/>
                            <a:pt x="1715" y="2293"/>
                          </a:cubicBezTo>
                          <a:cubicBezTo>
                            <a:pt x="1715" y="2293"/>
                            <a:pt x="1715" y="2293"/>
                            <a:pt x="1715" y="2293"/>
                          </a:cubicBezTo>
                          <a:cubicBezTo>
                            <a:pt x="1715" y="2293"/>
                            <a:pt x="1715" y="2293"/>
                            <a:pt x="1716" y="2293"/>
                          </a:cubicBezTo>
                          <a:cubicBezTo>
                            <a:pt x="1716" y="2293"/>
                            <a:pt x="1716" y="2293"/>
                            <a:pt x="1716" y="2293"/>
                          </a:cubicBezTo>
                          <a:cubicBezTo>
                            <a:pt x="1716" y="2293"/>
                            <a:pt x="1716" y="2294"/>
                            <a:pt x="1716" y="2294"/>
                          </a:cubicBezTo>
                          <a:cubicBezTo>
                            <a:pt x="1716" y="2294"/>
                            <a:pt x="1717" y="2294"/>
                            <a:pt x="1717" y="2294"/>
                          </a:cubicBezTo>
                          <a:cubicBezTo>
                            <a:pt x="1717" y="2294"/>
                            <a:pt x="1717" y="2293"/>
                            <a:pt x="1717" y="2294"/>
                          </a:cubicBezTo>
                          <a:cubicBezTo>
                            <a:pt x="1717" y="2294"/>
                            <a:pt x="1717" y="2294"/>
                            <a:pt x="1717" y="2294"/>
                          </a:cubicBezTo>
                          <a:cubicBezTo>
                            <a:pt x="1718" y="2294"/>
                            <a:pt x="1718" y="2294"/>
                            <a:pt x="1718" y="2294"/>
                          </a:cubicBezTo>
                          <a:cubicBezTo>
                            <a:pt x="1718" y="2294"/>
                            <a:pt x="1718" y="2294"/>
                            <a:pt x="1718" y="2294"/>
                          </a:cubicBezTo>
                          <a:cubicBezTo>
                            <a:pt x="1718" y="2294"/>
                            <a:pt x="1718" y="2294"/>
                            <a:pt x="1719" y="2295"/>
                          </a:cubicBezTo>
                          <a:cubicBezTo>
                            <a:pt x="1719" y="2295"/>
                            <a:pt x="1719" y="2295"/>
                            <a:pt x="1719" y="2295"/>
                          </a:cubicBezTo>
                          <a:cubicBezTo>
                            <a:pt x="1719" y="2295"/>
                            <a:pt x="1719" y="2295"/>
                            <a:pt x="1719" y="2295"/>
                          </a:cubicBezTo>
                          <a:cubicBezTo>
                            <a:pt x="1719" y="2295"/>
                            <a:pt x="1719" y="2295"/>
                            <a:pt x="1720" y="2295"/>
                          </a:cubicBezTo>
                          <a:cubicBezTo>
                            <a:pt x="1720" y="2295"/>
                            <a:pt x="1720" y="2295"/>
                            <a:pt x="1720" y="2295"/>
                          </a:cubicBezTo>
                          <a:cubicBezTo>
                            <a:pt x="1720" y="2295"/>
                            <a:pt x="1720" y="2295"/>
                            <a:pt x="1720" y="2295"/>
                          </a:cubicBezTo>
                          <a:cubicBezTo>
                            <a:pt x="1720" y="2295"/>
                            <a:pt x="1721" y="2295"/>
                            <a:pt x="1721" y="2295"/>
                          </a:cubicBezTo>
                          <a:cubicBezTo>
                            <a:pt x="1721" y="2295"/>
                            <a:pt x="1721" y="2295"/>
                            <a:pt x="1721" y="2295"/>
                          </a:cubicBezTo>
                          <a:cubicBezTo>
                            <a:pt x="1721" y="2295"/>
                            <a:pt x="1721" y="2295"/>
                            <a:pt x="1721" y="2295"/>
                          </a:cubicBezTo>
                          <a:cubicBezTo>
                            <a:pt x="1722" y="2295"/>
                            <a:pt x="1722" y="2295"/>
                            <a:pt x="1722" y="2296"/>
                          </a:cubicBezTo>
                          <a:cubicBezTo>
                            <a:pt x="1722" y="2296"/>
                            <a:pt x="1722" y="2295"/>
                            <a:pt x="1722" y="2295"/>
                          </a:cubicBezTo>
                          <a:cubicBezTo>
                            <a:pt x="1722" y="2295"/>
                            <a:pt x="1722" y="2296"/>
                            <a:pt x="1723" y="2296"/>
                          </a:cubicBezTo>
                          <a:cubicBezTo>
                            <a:pt x="1723" y="2296"/>
                            <a:pt x="1723" y="2296"/>
                            <a:pt x="1723" y="2296"/>
                          </a:cubicBezTo>
                          <a:cubicBezTo>
                            <a:pt x="1723" y="2296"/>
                            <a:pt x="1723" y="2296"/>
                            <a:pt x="1723" y="2296"/>
                          </a:cubicBezTo>
                          <a:cubicBezTo>
                            <a:pt x="1723" y="2296"/>
                            <a:pt x="1724" y="2296"/>
                            <a:pt x="1724" y="2296"/>
                          </a:cubicBezTo>
                          <a:cubicBezTo>
                            <a:pt x="1724" y="2296"/>
                            <a:pt x="1724" y="2297"/>
                            <a:pt x="1724" y="2297"/>
                          </a:cubicBezTo>
                          <a:cubicBezTo>
                            <a:pt x="1724" y="2297"/>
                            <a:pt x="1724" y="2296"/>
                            <a:pt x="1724" y="2296"/>
                          </a:cubicBezTo>
                          <a:cubicBezTo>
                            <a:pt x="1725" y="2296"/>
                            <a:pt x="1725" y="2297"/>
                            <a:pt x="1725" y="2297"/>
                          </a:cubicBezTo>
                          <a:cubicBezTo>
                            <a:pt x="1725" y="2297"/>
                            <a:pt x="1725" y="2297"/>
                            <a:pt x="1725" y="2297"/>
                          </a:cubicBezTo>
                          <a:cubicBezTo>
                            <a:pt x="1725" y="2297"/>
                            <a:pt x="1725" y="2297"/>
                            <a:pt x="1726" y="2297"/>
                          </a:cubicBezTo>
                          <a:cubicBezTo>
                            <a:pt x="1726" y="2297"/>
                            <a:pt x="1726" y="2297"/>
                            <a:pt x="1726" y="2298"/>
                          </a:cubicBezTo>
                          <a:cubicBezTo>
                            <a:pt x="1726" y="2298"/>
                            <a:pt x="1726" y="2297"/>
                            <a:pt x="1726" y="2297"/>
                          </a:cubicBezTo>
                          <a:cubicBezTo>
                            <a:pt x="1726" y="2297"/>
                            <a:pt x="1726" y="2298"/>
                            <a:pt x="1727" y="2298"/>
                          </a:cubicBezTo>
                          <a:cubicBezTo>
                            <a:pt x="1727" y="2298"/>
                            <a:pt x="1727" y="2298"/>
                            <a:pt x="1727" y="2298"/>
                          </a:cubicBezTo>
                          <a:cubicBezTo>
                            <a:pt x="1727" y="2298"/>
                            <a:pt x="1727" y="2298"/>
                            <a:pt x="1727" y="2298"/>
                          </a:cubicBezTo>
                          <a:cubicBezTo>
                            <a:pt x="1727" y="2298"/>
                            <a:pt x="1728" y="2298"/>
                            <a:pt x="1728" y="2298"/>
                          </a:cubicBezTo>
                          <a:cubicBezTo>
                            <a:pt x="1728" y="2298"/>
                            <a:pt x="1728" y="2298"/>
                            <a:pt x="1728" y="2298"/>
                          </a:cubicBezTo>
                          <a:cubicBezTo>
                            <a:pt x="1728" y="2298"/>
                            <a:pt x="1728" y="2299"/>
                            <a:pt x="1728" y="2299"/>
                          </a:cubicBezTo>
                          <a:cubicBezTo>
                            <a:pt x="1729" y="2299"/>
                            <a:pt x="1729" y="2298"/>
                            <a:pt x="1729" y="2298"/>
                          </a:cubicBezTo>
                          <a:cubicBezTo>
                            <a:pt x="1729" y="2298"/>
                            <a:pt x="1729" y="2298"/>
                            <a:pt x="1729" y="2298"/>
                          </a:cubicBezTo>
                          <a:cubicBezTo>
                            <a:pt x="1729" y="2298"/>
                            <a:pt x="1729" y="2299"/>
                            <a:pt x="1730" y="2299"/>
                          </a:cubicBezTo>
                          <a:cubicBezTo>
                            <a:pt x="1730" y="2299"/>
                            <a:pt x="1730" y="2299"/>
                            <a:pt x="1730" y="2299"/>
                          </a:cubicBezTo>
                          <a:cubicBezTo>
                            <a:pt x="1730" y="2299"/>
                            <a:pt x="1730" y="2298"/>
                            <a:pt x="1730" y="2298"/>
                          </a:cubicBezTo>
                          <a:cubicBezTo>
                            <a:pt x="1730" y="2298"/>
                            <a:pt x="1731" y="2299"/>
                            <a:pt x="1731" y="2299"/>
                          </a:cubicBezTo>
                          <a:cubicBezTo>
                            <a:pt x="1731" y="2299"/>
                            <a:pt x="1731" y="2299"/>
                            <a:pt x="1731" y="2299"/>
                          </a:cubicBezTo>
                          <a:cubicBezTo>
                            <a:pt x="1731" y="2299"/>
                            <a:pt x="1731" y="2299"/>
                            <a:pt x="1731" y="2299"/>
                          </a:cubicBezTo>
                          <a:cubicBezTo>
                            <a:pt x="1732" y="2299"/>
                            <a:pt x="1732" y="2299"/>
                            <a:pt x="1732" y="2299"/>
                          </a:cubicBezTo>
                          <a:cubicBezTo>
                            <a:pt x="1732" y="2299"/>
                            <a:pt x="1732" y="2299"/>
                            <a:pt x="1732" y="2299"/>
                          </a:cubicBezTo>
                          <a:cubicBezTo>
                            <a:pt x="1732" y="2299"/>
                            <a:pt x="1732" y="2299"/>
                            <a:pt x="1732" y="2299"/>
                          </a:cubicBezTo>
                          <a:cubicBezTo>
                            <a:pt x="1733" y="2299"/>
                            <a:pt x="1733" y="2300"/>
                            <a:pt x="1733" y="2300"/>
                          </a:cubicBezTo>
                          <a:cubicBezTo>
                            <a:pt x="1733" y="2300"/>
                            <a:pt x="1733" y="2300"/>
                            <a:pt x="1733" y="2300"/>
                          </a:cubicBezTo>
                          <a:cubicBezTo>
                            <a:pt x="1733" y="2300"/>
                            <a:pt x="1733" y="2300"/>
                            <a:pt x="1734" y="2300"/>
                          </a:cubicBezTo>
                          <a:cubicBezTo>
                            <a:pt x="1734" y="2300"/>
                            <a:pt x="1734" y="2300"/>
                            <a:pt x="1734" y="2300"/>
                          </a:cubicBezTo>
                          <a:cubicBezTo>
                            <a:pt x="1734" y="2300"/>
                            <a:pt x="1734" y="2300"/>
                            <a:pt x="1734" y="2300"/>
                          </a:cubicBezTo>
                          <a:cubicBezTo>
                            <a:pt x="1734" y="2300"/>
                            <a:pt x="1735" y="2300"/>
                            <a:pt x="1735" y="2300"/>
                          </a:cubicBezTo>
                          <a:cubicBezTo>
                            <a:pt x="1735" y="2300"/>
                            <a:pt x="1735" y="2300"/>
                            <a:pt x="1735" y="2300"/>
                          </a:cubicBezTo>
                          <a:cubicBezTo>
                            <a:pt x="1735" y="2300"/>
                            <a:pt x="1735" y="2300"/>
                            <a:pt x="1735" y="2300"/>
                          </a:cubicBezTo>
                          <a:cubicBezTo>
                            <a:pt x="1736" y="2300"/>
                            <a:pt x="1736" y="2301"/>
                            <a:pt x="1736" y="2301"/>
                          </a:cubicBezTo>
                          <a:cubicBezTo>
                            <a:pt x="1736" y="2301"/>
                            <a:pt x="1736" y="2301"/>
                            <a:pt x="1736" y="2301"/>
                          </a:cubicBezTo>
                          <a:cubicBezTo>
                            <a:pt x="1736" y="2301"/>
                            <a:pt x="1736" y="2300"/>
                            <a:pt x="1737" y="2300"/>
                          </a:cubicBezTo>
                          <a:cubicBezTo>
                            <a:pt x="1737" y="2300"/>
                            <a:pt x="1737" y="2301"/>
                            <a:pt x="1737" y="2301"/>
                          </a:cubicBezTo>
                          <a:cubicBezTo>
                            <a:pt x="1737" y="2301"/>
                            <a:pt x="1737" y="2301"/>
                            <a:pt x="1737" y="2301"/>
                          </a:cubicBezTo>
                          <a:cubicBezTo>
                            <a:pt x="1737" y="2301"/>
                            <a:pt x="1738" y="2301"/>
                            <a:pt x="1738" y="2301"/>
                          </a:cubicBezTo>
                          <a:cubicBezTo>
                            <a:pt x="1738" y="2301"/>
                            <a:pt x="1738" y="2301"/>
                            <a:pt x="1738" y="2301"/>
                          </a:cubicBezTo>
                          <a:cubicBezTo>
                            <a:pt x="1738" y="2301"/>
                            <a:pt x="1738" y="2301"/>
                            <a:pt x="1738" y="2301"/>
                          </a:cubicBezTo>
                          <a:cubicBezTo>
                            <a:pt x="1738" y="2301"/>
                            <a:pt x="1739" y="2301"/>
                            <a:pt x="1739" y="2302"/>
                          </a:cubicBezTo>
                          <a:cubicBezTo>
                            <a:pt x="1739" y="2302"/>
                            <a:pt x="1739" y="2302"/>
                            <a:pt x="1739" y="2302"/>
                          </a:cubicBezTo>
                          <a:cubicBezTo>
                            <a:pt x="1739" y="2302"/>
                            <a:pt x="1739" y="2302"/>
                            <a:pt x="1739" y="2302"/>
                          </a:cubicBezTo>
                          <a:cubicBezTo>
                            <a:pt x="1740" y="2302"/>
                            <a:pt x="1740" y="2302"/>
                            <a:pt x="1740" y="2302"/>
                          </a:cubicBezTo>
                          <a:cubicBezTo>
                            <a:pt x="1740" y="2302"/>
                            <a:pt x="1740" y="2302"/>
                            <a:pt x="1740" y="2302"/>
                          </a:cubicBezTo>
                          <a:cubicBezTo>
                            <a:pt x="1740" y="2302"/>
                            <a:pt x="1740" y="2302"/>
                            <a:pt x="1741" y="2302"/>
                          </a:cubicBezTo>
                          <a:cubicBezTo>
                            <a:pt x="1741" y="2302"/>
                            <a:pt x="1741" y="2302"/>
                            <a:pt x="1741" y="2302"/>
                          </a:cubicBezTo>
                          <a:cubicBezTo>
                            <a:pt x="1741" y="2302"/>
                            <a:pt x="1741" y="2302"/>
                            <a:pt x="1741" y="2302"/>
                          </a:cubicBezTo>
                          <a:cubicBezTo>
                            <a:pt x="1741" y="2302"/>
                            <a:pt x="1742" y="2302"/>
                            <a:pt x="1742" y="2302"/>
                          </a:cubicBezTo>
                          <a:cubicBezTo>
                            <a:pt x="1742" y="2302"/>
                            <a:pt x="1742" y="2303"/>
                            <a:pt x="1742" y="2303"/>
                          </a:cubicBezTo>
                          <a:cubicBezTo>
                            <a:pt x="1742" y="2303"/>
                            <a:pt x="1742" y="2302"/>
                            <a:pt x="1742" y="2302"/>
                          </a:cubicBezTo>
                          <a:cubicBezTo>
                            <a:pt x="1743" y="2302"/>
                            <a:pt x="1743" y="2303"/>
                            <a:pt x="1743" y="2303"/>
                          </a:cubicBezTo>
                          <a:cubicBezTo>
                            <a:pt x="1743" y="2303"/>
                            <a:pt x="1743" y="2303"/>
                            <a:pt x="1743" y="2303"/>
                          </a:cubicBezTo>
                          <a:cubicBezTo>
                            <a:pt x="1743" y="2303"/>
                            <a:pt x="1743" y="2302"/>
                            <a:pt x="1744" y="2302"/>
                          </a:cubicBezTo>
                          <a:cubicBezTo>
                            <a:pt x="1744" y="2302"/>
                            <a:pt x="1744" y="2303"/>
                            <a:pt x="1744" y="2303"/>
                          </a:cubicBezTo>
                          <a:cubicBezTo>
                            <a:pt x="1744" y="2303"/>
                            <a:pt x="1744" y="2303"/>
                            <a:pt x="1744" y="2303"/>
                          </a:cubicBezTo>
                          <a:cubicBezTo>
                            <a:pt x="1744" y="2303"/>
                            <a:pt x="1744" y="2303"/>
                            <a:pt x="1745" y="2303"/>
                          </a:cubicBezTo>
                          <a:cubicBezTo>
                            <a:pt x="1745" y="2303"/>
                            <a:pt x="1745" y="2303"/>
                            <a:pt x="1745" y="2303"/>
                          </a:cubicBezTo>
                          <a:cubicBezTo>
                            <a:pt x="1745" y="2303"/>
                            <a:pt x="1745" y="2303"/>
                            <a:pt x="1745" y="2303"/>
                          </a:cubicBezTo>
                          <a:cubicBezTo>
                            <a:pt x="1745" y="2303"/>
                            <a:pt x="1746" y="2303"/>
                            <a:pt x="1746" y="2303"/>
                          </a:cubicBezTo>
                          <a:cubicBezTo>
                            <a:pt x="1746" y="2303"/>
                            <a:pt x="1746" y="2303"/>
                            <a:pt x="1746" y="2303"/>
                          </a:cubicBezTo>
                          <a:cubicBezTo>
                            <a:pt x="1746" y="2303"/>
                            <a:pt x="1746" y="2303"/>
                            <a:pt x="1746" y="2303"/>
                          </a:cubicBezTo>
                          <a:cubicBezTo>
                            <a:pt x="1747" y="2303"/>
                            <a:pt x="1747" y="2303"/>
                            <a:pt x="1747" y="2303"/>
                          </a:cubicBezTo>
                          <a:cubicBezTo>
                            <a:pt x="1747" y="2303"/>
                            <a:pt x="1747" y="2303"/>
                            <a:pt x="1747" y="2303"/>
                          </a:cubicBezTo>
                          <a:cubicBezTo>
                            <a:pt x="1747" y="2303"/>
                            <a:pt x="1747" y="2304"/>
                            <a:pt x="1748" y="2303"/>
                          </a:cubicBezTo>
                          <a:cubicBezTo>
                            <a:pt x="1748" y="2303"/>
                            <a:pt x="1748" y="2303"/>
                            <a:pt x="1748" y="2303"/>
                          </a:cubicBezTo>
                          <a:cubicBezTo>
                            <a:pt x="1748" y="2303"/>
                            <a:pt x="1748" y="2304"/>
                            <a:pt x="1748" y="2304"/>
                          </a:cubicBezTo>
                          <a:cubicBezTo>
                            <a:pt x="1748" y="2304"/>
                            <a:pt x="1749" y="2304"/>
                            <a:pt x="1749" y="2304"/>
                          </a:cubicBezTo>
                          <a:cubicBezTo>
                            <a:pt x="1749" y="2304"/>
                            <a:pt x="1749" y="2303"/>
                            <a:pt x="1749" y="2303"/>
                          </a:cubicBezTo>
                          <a:cubicBezTo>
                            <a:pt x="1749" y="2303"/>
                            <a:pt x="1749" y="2304"/>
                            <a:pt x="1749" y="2304"/>
                          </a:cubicBezTo>
                          <a:cubicBezTo>
                            <a:pt x="1750" y="2304"/>
                            <a:pt x="1750" y="2304"/>
                            <a:pt x="1750" y="2305"/>
                          </a:cubicBezTo>
                          <a:cubicBezTo>
                            <a:pt x="1750" y="2305"/>
                            <a:pt x="1750" y="2305"/>
                            <a:pt x="1750" y="2305"/>
                          </a:cubicBezTo>
                          <a:cubicBezTo>
                            <a:pt x="1750" y="2305"/>
                            <a:pt x="1750" y="2305"/>
                            <a:pt x="1751" y="2305"/>
                          </a:cubicBezTo>
                          <a:cubicBezTo>
                            <a:pt x="1751" y="2305"/>
                            <a:pt x="1751" y="2305"/>
                            <a:pt x="1751" y="2305"/>
                          </a:cubicBezTo>
                          <a:cubicBezTo>
                            <a:pt x="1751" y="2305"/>
                            <a:pt x="1751" y="2305"/>
                            <a:pt x="1751" y="2305"/>
                          </a:cubicBezTo>
                          <a:cubicBezTo>
                            <a:pt x="1751" y="2305"/>
                            <a:pt x="1751" y="2305"/>
                            <a:pt x="1752" y="2305"/>
                          </a:cubicBezTo>
                          <a:cubicBezTo>
                            <a:pt x="1752" y="2305"/>
                            <a:pt x="1752" y="2305"/>
                            <a:pt x="1752" y="2305"/>
                          </a:cubicBezTo>
                          <a:cubicBezTo>
                            <a:pt x="1752" y="2305"/>
                            <a:pt x="1752" y="2305"/>
                            <a:pt x="1752" y="2305"/>
                          </a:cubicBezTo>
                          <a:cubicBezTo>
                            <a:pt x="1752" y="2305"/>
                            <a:pt x="1753" y="2305"/>
                            <a:pt x="1753" y="2305"/>
                          </a:cubicBezTo>
                          <a:cubicBezTo>
                            <a:pt x="1753" y="2305"/>
                            <a:pt x="1753" y="2305"/>
                            <a:pt x="1753" y="2305"/>
                          </a:cubicBezTo>
                          <a:cubicBezTo>
                            <a:pt x="1753" y="2305"/>
                            <a:pt x="1753" y="2306"/>
                            <a:pt x="1753" y="2306"/>
                          </a:cubicBezTo>
                          <a:cubicBezTo>
                            <a:pt x="1754" y="2306"/>
                            <a:pt x="1754" y="2306"/>
                            <a:pt x="1754" y="2306"/>
                          </a:cubicBezTo>
                          <a:cubicBezTo>
                            <a:pt x="1754" y="2305"/>
                            <a:pt x="1754" y="2305"/>
                            <a:pt x="1754" y="2305"/>
                          </a:cubicBezTo>
                          <a:cubicBezTo>
                            <a:pt x="1754" y="2305"/>
                            <a:pt x="1754" y="2305"/>
                            <a:pt x="1755" y="2305"/>
                          </a:cubicBezTo>
                          <a:cubicBezTo>
                            <a:pt x="1755" y="2305"/>
                            <a:pt x="1755" y="2305"/>
                            <a:pt x="1755" y="2305"/>
                          </a:cubicBezTo>
                          <a:cubicBezTo>
                            <a:pt x="1755" y="2306"/>
                            <a:pt x="1755" y="2305"/>
                            <a:pt x="1755" y="2305"/>
                          </a:cubicBezTo>
                          <a:cubicBezTo>
                            <a:pt x="1755" y="2305"/>
                            <a:pt x="1756" y="2306"/>
                            <a:pt x="1756" y="2306"/>
                          </a:cubicBezTo>
                          <a:cubicBezTo>
                            <a:pt x="1756" y="2306"/>
                            <a:pt x="1756" y="2305"/>
                            <a:pt x="1756" y="2305"/>
                          </a:cubicBezTo>
                          <a:cubicBezTo>
                            <a:pt x="1756" y="2306"/>
                            <a:pt x="1756" y="2306"/>
                            <a:pt x="1756" y="2306"/>
                          </a:cubicBezTo>
                          <a:cubicBezTo>
                            <a:pt x="1757" y="2306"/>
                            <a:pt x="1757" y="2306"/>
                            <a:pt x="1757" y="2306"/>
                          </a:cubicBezTo>
                          <a:cubicBezTo>
                            <a:pt x="1757" y="2306"/>
                            <a:pt x="1757" y="2306"/>
                            <a:pt x="1757" y="2306"/>
                          </a:cubicBezTo>
                          <a:cubicBezTo>
                            <a:pt x="1757" y="2306"/>
                            <a:pt x="1757" y="2307"/>
                            <a:pt x="1757" y="2307"/>
                          </a:cubicBezTo>
                          <a:cubicBezTo>
                            <a:pt x="1758" y="2307"/>
                            <a:pt x="1758" y="2306"/>
                            <a:pt x="1758" y="2306"/>
                          </a:cubicBezTo>
                          <a:cubicBezTo>
                            <a:pt x="1758" y="2306"/>
                            <a:pt x="1758" y="2306"/>
                            <a:pt x="1758" y="2307"/>
                          </a:cubicBezTo>
                          <a:cubicBezTo>
                            <a:pt x="1758" y="2307"/>
                            <a:pt x="1758" y="2307"/>
                            <a:pt x="1759" y="2307"/>
                          </a:cubicBezTo>
                          <a:cubicBezTo>
                            <a:pt x="1759" y="2307"/>
                            <a:pt x="1759" y="2307"/>
                            <a:pt x="1759" y="2307"/>
                          </a:cubicBezTo>
                          <a:cubicBezTo>
                            <a:pt x="1759" y="2307"/>
                            <a:pt x="1759" y="2307"/>
                            <a:pt x="1759" y="2307"/>
                          </a:cubicBezTo>
                          <a:cubicBezTo>
                            <a:pt x="1759" y="2307"/>
                            <a:pt x="1760" y="2307"/>
                            <a:pt x="1760" y="2307"/>
                          </a:cubicBezTo>
                          <a:cubicBezTo>
                            <a:pt x="1760" y="2307"/>
                            <a:pt x="1760" y="2307"/>
                            <a:pt x="1760" y="2307"/>
                          </a:cubicBezTo>
                          <a:cubicBezTo>
                            <a:pt x="1760" y="2307"/>
                            <a:pt x="1760" y="2307"/>
                            <a:pt x="1760" y="2307"/>
                          </a:cubicBezTo>
                          <a:cubicBezTo>
                            <a:pt x="1761" y="2307"/>
                            <a:pt x="1761" y="2307"/>
                            <a:pt x="1761" y="2307"/>
                          </a:cubicBezTo>
                          <a:cubicBezTo>
                            <a:pt x="1761" y="2307"/>
                            <a:pt x="1761" y="2307"/>
                            <a:pt x="1761" y="2307"/>
                          </a:cubicBezTo>
                          <a:cubicBezTo>
                            <a:pt x="1761" y="2307"/>
                            <a:pt x="1761" y="2308"/>
                            <a:pt x="1762" y="2308"/>
                          </a:cubicBezTo>
                          <a:cubicBezTo>
                            <a:pt x="1762" y="2308"/>
                            <a:pt x="1762" y="2308"/>
                            <a:pt x="1762" y="2308"/>
                          </a:cubicBezTo>
                          <a:cubicBezTo>
                            <a:pt x="1762" y="2308"/>
                            <a:pt x="1762" y="2308"/>
                            <a:pt x="1762" y="2308"/>
                          </a:cubicBezTo>
                          <a:cubicBezTo>
                            <a:pt x="1762" y="2308"/>
                            <a:pt x="1763" y="2308"/>
                            <a:pt x="1763" y="2308"/>
                          </a:cubicBezTo>
                          <a:cubicBezTo>
                            <a:pt x="1763" y="2308"/>
                            <a:pt x="1763" y="2307"/>
                            <a:pt x="1763" y="2307"/>
                          </a:cubicBezTo>
                          <a:cubicBezTo>
                            <a:pt x="1763" y="2307"/>
                            <a:pt x="1763" y="2308"/>
                            <a:pt x="1763" y="2308"/>
                          </a:cubicBezTo>
                          <a:cubicBezTo>
                            <a:pt x="1763" y="2308"/>
                            <a:pt x="1764" y="2308"/>
                            <a:pt x="1764" y="2307"/>
                          </a:cubicBezTo>
                          <a:cubicBezTo>
                            <a:pt x="1764" y="2307"/>
                            <a:pt x="1764" y="2307"/>
                            <a:pt x="1764" y="2308"/>
                          </a:cubicBezTo>
                          <a:cubicBezTo>
                            <a:pt x="1764" y="2308"/>
                            <a:pt x="1764" y="2308"/>
                            <a:pt x="1764" y="2308"/>
                          </a:cubicBezTo>
                          <a:cubicBezTo>
                            <a:pt x="1765" y="2308"/>
                            <a:pt x="1765" y="2308"/>
                            <a:pt x="1765" y="2308"/>
                          </a:cubicBezTo>
                          <a:cubicBezTo>
                            <a:pt x="1765" y="2308"/>
                            <a:pt x="1765" y="2308"/>
                            <a:pt x="1765" y="2308"/>
                          </a:cubicBezTo>
                          <a:cubicBezTo>
                            <a:pt x="1765" y="2308"/>
                            <a:pt x="1765" y="2308"/>
                            <a:pt x="1766" y="2308"/>
                          </a:cubicBezTo>
                          <a:cubicBezTo>
                            <a:pt x="1766" y="2308"/>
                            <a:pt x="1766" y="2308"/>
                            <a:pt x="1766" y="2308"/>
                          </a:cubicBezTo>
                          <a:cubicBezTo>
                            <a:pt x="1766" y="2308"/>
                            <a:pt x="1766" y="2309"/>
                            <a:pt x="1766" y="2309"/>
                          </a:cubicBezTo>
                          <a:cubicBezTo>
                            <a:pt x="1766" y="2309"/>
                            <a:pt x="1767" y="2308"/>
                            <a:pt x="1767" y="2308"/>
                          </a:cubicBezTo>
                          <a:cubicBezTo>
                            <a:pt x="1767" y="2308"/>
                            <a:pt x="1767" y="2308"/>
                            <a:pt x="1767" y="2308"/>
                          </a:cubicBezTo>
                          <a:cubicBezTo>
                            <a:pt x="1767" y="2308"/>
                            <a:pt x="1767" y="2308"/>
                            <a:pt x="1767" y="2308"/>
                          </a:cubicBezTo>
                          <a:cubicBezTo>
                            <a:pt x="1768" y="2308"/>
                            <a:pt x="1768" y="2308"/>
                            <a:pt x="1768" y="2308"/>
                          </a:cubicBezTo>
                          <a:cubicBezTo>
                            <a:pt x="1768" y="2308"/>
                            <a:pt x="1768" y="2309"/>
                            <a:pt x="1768" y="2309"/>
                          </a:cubicBezTo>
                          <a:cubicBezTo>
                            <a:pt x="1768" y="2309"/>
                            <a:pt x="1768" y="2309"/>
                            <a:pt x="1769" y="2309"/>
                          </a:cubicBezTo>
                          <a:cubicBezTo>
                            <a:pt x="1769" y="2309"/>
                            <a:pt x="1769" y="2309"/>
                            <a:pt x="1769" y="2309"/>
                          </a:cubicBezTo>
                          <a:cubicBezTo>
                            <a:pt x="1769" y="2309"/>
                            <a:pt x="1769" y="2309"/>
                            <a:pt x="1769" y="2309"/>
                          </a:cubicBezTo>
                          <a:cubicBezTo>
                            <a:pt x="1769" y="2309"/>
                            <a:pt x="1769" y="2309"/>
                            <a:pt x="1770" y="2309"/>
                          </a:cubicBezTo>
                          <a:cubicBezTo>
                            <a:pt x="1770" y="2309"/>
                            <a:pt x="1770" y="2309"/>
                            <a:pt x="1770" y="2309"/>
                          </a:cubicBezTo>
                          <a:cubicBezTo>
                            <a:pt x="1770" y="2309"/>
                            <a:pt x="1770" y="2309"/>
                            <a:pt x="1770" y="2309"/>
                          </a:cubicBezTo>
                          <a:cubicBezTo>
                            <a:pt x="1770" y="2309"/>
                            <a:pt x="1771" y="2309"/>
                            <a:pt x="1771" y="2309"/>
                          </a:cubicBezTo>
                          <a:cubicBezTo>
                            <a:pt x="1771" y="2309"/>
                            <a:pt x="1771" y="2309"/>
                            <a:pt x="1771" y="2309"/>
                          </a:cubicBezTo>
                          <a:cubicBezTo>
                            <a:pt x="1771" y="2310"/>
                            <a:pt x="1771" y="2309"/>
                            <a:pt x="1771" y="2309"/>
                          </a:cubicBezTo>
                          <a:cubicBezTo>
                            <a:pt x="1772" y="2310"/>
                            <a:pt x="1772" y="2310"/>
                            <a:pt x="1772" y="2310"/>
                          </a:cubicBezTo>
                          <a:cubicBezTo>
                            <a:pt x="1772" y="2310"/>
                            <a:pt x="1772" y="2310"/>
                            <a:pt x="1772" y="2310"/>
                          </a:cubicBezTo>
                          <a:cubicBezTo>
                            <a:pt x="1772" y="2310"/>
                            <a:pt x="1772" y="2309"/>
                            <a:pt x="1773" y="2309"/>
                          </a:cubicBezTo>
                          <a:cubicBezTo>
                            <a:pt x="1773" y="2309"/>
                            <a:pt x="1773" y="2310"/>
                            <a:pt x="1773" y="2310"/>
                          </a:cubicBezTo>
                          <a:cubicBezTo>
                            <a:pt x="1773" y="2310"/>
                            <a:pt x="1773" y="2310"/>
                            <a:pt x="1773" y="2310"/>
                          </a:cubicBezTo>
                          <a:cubicBezTo>
                            <a:pt x="1773" y="2310"/>
                            <a:pt x="1774" y="2310"/>
                            <a:pt x="1774" y="2310"/>
                          </a:cubicBezTo>
                          <a:cubicBezTo>
                            <a:pt x="1774" y="2310"/>
                            <a:pt x="1774" y="2310"/>
                            <a:pt x="1774" y="2310"/>
                          </a:cubicBezTo>
                          <a:cubicBezTo>
                            <a:pt x="1774" y="2310"/>
                            <a:pt x="1774" y="2310"/>
                            <a:pt x="1774" y="2310"/>
                          </a:cubicBezTo>
                          <a:cubicBezTo>
                            <a:pt x="1775" y="2310"/>
                            <a:pt x="1775" y="2310"/>
                            <a:pt x="1775" y="2310"/>
                          </a:cubicBezTo>
                          <a:cubicBezTo>
                            <a:pt x="1775" y="2310"/>
                            <a:pt x="1775" y="2310"/>
                            <a:pt x="1775" y="2310"/>
                          </a:cubicBezTo>
                          <a:cubicBezTo>
                            <a:pt x="1775" y="2310"/>
                            <a:pt x="1775" y="2310"/>
                            <a:pt x="1776" y="2310"/>
                          </a:cubicBezTo>
                          <a:cubicBezTo>
                            <a:pt x="1776" y="2310"/>
                            <a:pt x="1776" y="2310"/>
                            <a:pt x="1776" y="2310"/>
                          </a:cubicBezTo>
                          <a:cubicBezTo>
                            <a:pt x="1776" y="2310"/>
                            <a:pt x="1776" y="2310"/>
                            <a:pt x="1776" y="2310"/>
                          </a:cubicBezTo>
                          <a:cubicBezTo>
                            <a:pt x="1776" y="2310"/>
                            <a:pt x="1776" y="2310"/>
                            <a:pt x="1777" y="2310"/>
                          </a:cubicBezTo>
                          <a:cubicBezTo>
                            <a:pt x="1777" y="2310"/>
                            <a:pt x="1777" y="2311"/>
                            <a:pt x="1777" y="2311"/>
                          </a:cubicBezTo>
                          <a:cubicBezTo>
                            <a:pt x="1777" y="2311"/>
                            <a:pt x="1777" y="2311"/>
                            <a:pt x="1777" y="2311"/>
                          </a:cubicBezTo>
                          <a:cubicBezTo>
                            <a:pt x="1777" y="2311"/>
                            <a:pt x="1778" y="2310"/>
                            <a:pt x="1778" y="2310"/>
                          </a:cubicBezTo>
                          <a:cubicBezTo>
                            <a:pt x="1778" y="2310"/>
                            <a:pt x="1778" y="2311"/>
                            <a:pt x="1778" y="2311"/>
                          </a:cubicBezTo>
                          <a:cubicBezTo>
                            <a:pt x="1778" y="2311"/>
                            <a:pt x="1778" y="2311"/>
                            <a:pt x="1778" y="2311"/>
                          </a:cubicBezTo>
                          <a:cubicBezTo>
                            <a:pt x="1779" y="2311"/>
                            <a:pt x="1779" y="2311"/>
                            <a:pt x="1779" y="2311"/>
                          </a:cubicBezTo>
                          <a:cubicBezTo>
                            <a:pt x="1779" y="2311"/>
                            <a:pt x="1779" y="2311"/>
                            <a:pt x="1779" y="2311"/>
                          </a:cubicBezTo>
                          <a:cubicBezTo>
                            <a:pt x="1779" y="2311"/>
                            <a:pt x="1779" y="2311"/>
                            <a:pt x="1780" y="2311"/>
                          </a:cubicBezTo>
                          <a:cubicBezTo>
                            <a:pt x="1780" y="2311"/>
                            <a:pt x="1780" y="2311"/>
                            <a:pt x="1780" y="2311"/>
                          </a:cubicBezTo>
                          <a:cubicBezTo>
                            <a:pt x="1780" y="2311"/>
                            <a:pt x="1780" y="2311"/>
                            <a:pt x="1780" y="2311"/>
                          </a:cubicBezTo>
                          <a:cubicBezTo>
                            <a:pt x="1780" y="2311"/>
                            <a:pt x="1781" y="2311"/>
                            <a:pt x="1781" y="2311"/>
                          </a:cubicBezTo>
                          <a:cubicBezTo>
                            <a:pt x="1781" y="2311"/>
                            <a:pt x="1781" y="2311"/>
                            <a:pt x="1781" y="2311"/>
                          </a:cubicBezTo>
                          <a:cubicBezTo>
                            <a:pt x="1781" y="2311"/>
                            <a:pt x="1781" y="2312"/>
                            <a:pt x="1781" y="2312"/>
                          </a:cubicBezTo>
                          <a:cubicBezTo>
                            <a:pt x="1782" y="2312"/>
                            <a:pt x="1782" y="2311"/>
                            <a:pt x="1782" y="2311"/>
                          </a:cubicBezTo>
                          <a:cubicBezTo>
                            <a:pt x="1782" y="2311"/>
                            <a:pt x="1782" y="2312"/>
                            <a:pt x="1782" y="2312"/>
                          </a:cubicBezTo>
                          <a:cubicBezTo>
                            <a:pt x="1782" y="2312"/>
                            <a:pt x="1782" y="2311"/>
                            <a:pt x="1782" y="2311"/>
                          </a:cubicBezTo>
                          <a:cubicBezTo>
                            <a:pt x="1783" y="2311"/>
                            <a:pt x="1783" y="2311"/>
                            <a:pt x="1783" y="2311"/>
                          </a:cubicBezTo>
                          <a:cubicBezTo>
                            <a:pt x="1783" y="2311"/>
                            <a:pt x="1783" y="2311"/>
                            <a:pt x="1783" y="2311"/>
                          </a:cubicBezTo>
                          <a:cubicBezTo>
                            <a:pt x="1783" y="2311"/>
                            <a:pt x="1783" y="2312"/>
                            <a:pt x="1784" y="2312"/>
                          </a:cubicBezTo>
                          <a:cubicBezTo>
                            <a:pt x="1784" y="2312"/>
                            <a:pt x="1784" y="2311"/>
                            <a:pt x="1784" y="2311"/>
                          </a:cubicBezTo>
                          <a:cubicBezTo>
                            <a:pt x="1784" y="2311"/>
                            <a:pt x="1784" y="2311"/>
                            <a:pt x="1784" y="2311"/>
                          </a:cubicBezTo>
                          <a:cubicBezTo>
                            <a:pt x="1784" y="2312"/>
                            <a:pt x="1785" y="2312"/>
                            <a:pt x="1785" y="2312"/>
                          </a:cubicBezTo>
                          <a:cubicBezTo>
                            <a:pt x="1785" y="2312"/>
                            <a:pt x="1785" y="2312"/>
                            <a:pt x="1785" y="2312"/>
                          </a:cubicBezTo>
                          <a:cubicBezTo>
                            <a:pt x="1785" y="2312"/>
                            <a:pt x="1785" y="2312"/>
                            <a:pt x="1785" y="2312"/>
                          </a:cubicBezTo>
                          <a:cubicBezTo>
                            <a:pt x="1786" y="2312"/>
                            <a:pt x="1786" y="2312"/>
                            <a:pt x="1786" y="2312"/>
                          </a:cubicBezTo>
                          <a:cubicBezTo>
                            <a:pt x="1786" y="2312"/>
                            <a:pt x="1786" y="2313"/>
                            <a:pt x="1786" y="2313"/>
                          </a:cubicBezTo>
                          <a:cubicBezTo>
                            <a:pt x="1786" y="2313"/>
                            <a:pt x="1786" y="2313"/>
                            <a:pt x="1787" y="2313"/>
                          </a:cubicBezTo>
                          <a:cubicBezTo>
                            <a:pt x="1787" y="2313"/>
                            <a:pt x="1787" y="2313"/>
                            <a:pt x="1787" y="2313"/>
                          </a:cubicBezTo>
                          <a:cubicBezTo>
                            <a:pt x="1787" y="2313"/>
                            <a:pt x="1787" y="2313"/>
                            <a:pt x="1787" y="2313"/>
                          </a:cubicBezTo>
                          <a:cubicBezTo>
                            <a:pt x="1787" y="2313"/>
                            <a:pt x="1788" y="2313"/>
                            <a:pt x="1788" y="2313"/>
                          </a:cubicBezTo>
                          <a:cubicBezTo>
                            <a:pt x="1788" y="2313"/>
                            <a:pt x="1788" y="2313"/>
                            <a:pt x="1788" y="2313"/>
                          </a:cubicBezTo>
                          <a:cubicBezTo>
                            <a:pt x="1788" y="2313"/>
                            <a:pt x="1788" y="2313"/>
                            <a:pt x="1788" y="2313"/>
                          </a:cubicBezTo>
                          <a:cubicBezTo>
                            <a:pt x="1788" y="2313"/>
                            <a:pt x="1789" y="2313"/>
                            <a:pt x="1789" y="2313"/>
                          </a:cubicBezTo>
                          <a:cubicBezTo>
                            <a:pt x="1789" y="2313"/>
                            <a:pt x="1789" y="2313"/>
                            <a:pt x="1789" y="2313"/>
                          </a:cubicBezTo>
                          <a:cubicBezTo>
                            <a:pt x="1789" y="2313"/>
                            <a:pt x="1789" y="2313"/>
                            <a:pt x="1789" y="2313"/>
                          </a:cubicBezTo>
                          <a:cubicBezTo>
                            <a:pt x="1790" y="2313"/>
                            <a:pt x="1790" y="2313"/>
                            <a:pt x="1790" y="2313"/>
                          </a:cubicBezTo>
                          <a:cubicBezTo>
                            <a:pt x="1790" y="2313"/>
                            <a:pt x="1790" y="2313"/>
                            <a:pt x="1790" y="2313"/>
                          </a:cubicBezTo>
                          <a:cubicBezTo>
                            <a:pt x="1790" y="2313"/>
                            <a:pt x="1790" y="2313"/>
                            <a:pt x="1791" y="2313"/>
                          </a:cubicBezTo>
                          <a:cubicBezTo>
                            <a:pt x="1791" y="2313"/>
                            <a:pt x="1791" y="2313"/>
                            <a:pt x="1791" y="2313"/>
                          </a:cubicBezTo>
                          <a:cubicBezTo>
                            <a:pt x="1791" y="2313"/>
                            <a:pt x="1791" y="2313"/>
                            <a:pt x="1791" y="2313"/>
                          </a:cubicBezTo>
                          <a:cubicBezTo>
                            <a:pt x="1791" y="2313"/>
                            <a:pt x="1792" y="2314"/>
                            <a:pt x="1792" y="2314"/>
                          </a:cubicBezTo>
                          <a:cubicBezTo>
                            <a:pt x="1792" y="2314"/>
                            <a:pt x="1792" y="2313"/>
                            <a:pt x="1792" y="2313"/>
                          </a:cubicBezTo>
                          <a:cubicBezTo>
                            <a:pt x="1792" y="2313"/>
                            <a:pt x="1792" y="2314"/>
                            <a:pt x="1792" y="2314"/>
                          </a:cubicBezTo>
                          <a:cubicBezTo>
                            <a:pt x="1793" y="2314"/>
                            <a:pt x="1793" y="2313"/>
                            <a:pt x="1793" y="2314"/>
                          </a:cubicBezTo>
                          <a:cubicBezTo>
                            <a:pt x="1793" y="2314"/>
                            <a:pt x="1793" y="2314"/>
                            <a:pt x="1793" y="2314"/>
                          </a:cubicBezTo>
                          <a:cubicBezTo>
                            <a:pt x="1793" y="2314"/>
                            <a:pt x="1793" y="2314"/>
                            <a:pt x="1794" y="2314"/>
                          </a:cubicBezTo>
                          <a:cubicBezTo>
                            <a:pt x="1794" y="2314"/>
                            <a:pt x="1794" y="2314"/>
                            <a:pt x="1794" y="2314"/>
                          </a:cubicBezTo>
                          <a:cubicBezTo>
                            <a:pt x="1794" y="2313"/>
                            <a:pt x="1794" y="2314"/>
                            <a:pt x="1794" y="2314"/>
                          </a:cubicBezTo>
                          <a:cubicBezTo>
                            <a:pt x="1794" y="2314"/>
                            <a:pt x="1795" y="2314"/>
                            <a:pt x="1795" y="2314"/>
                          </a:cubicBezTo>
                          <a:cubicBezTo>
                            <a:pt x="1795" y="2314"/>
                            <a:pt x="1795" y="2314"/>
                            <a:pt x="1795" y="2314"/>
                          </a:cubicBezTo>
                          <a:cubicBezTo>
                            <a:pt x="1795" y="2314"/>
                            <a:pt x="1795" y="2314"/>
                            <a:pt x="1795" y="2314"/>
                          </a:cubicBezTo>
                          <a:cubicBezTo>
                            <a:pt x="1795" y="2314"/>
                            <a:pt x="1796" y="2314"/>
                            <a:pt x="1796" y="2315"/>
                          </a:cubicBezTo>
                          <a:cubicBezTo>
                            <a:pt x="1796" y="2315"/>
                            <a:pt x="1796" y="2315"/>
                            <a:pt x="1796" y="2315"/>
                          </a:cubicBezTo>
                          <a:cubicBezTo>
                            <a:pt x="1796" y="2315"/>
                            <a:pt x="1796" y="2315"/>
                            <a:pt x="1796" y="2315"/>
                          </a:cubicBezTo>
                          <a:cubicBezTo>
                            <a:pt x="1797" y="2314"/>
                            <a:pt x="1797" y="2315"/>
                            <a:pt x="1797" y="2315"/>
                          </a:cubicBezTo>
                          <a:cubicBezTo>
                            <a:pt x="1797" y="2315"/>
                            <a:pt x="1797" y="2314"/>
                            <a:pt x="1797" y="2314"/>
                          </a:cubicBezTo>
                          <a:cubicBezTo>
                            <a:pt x="1797" y="2314"/>
                            <a:pt x="1797" y="2314"/>
                            <a:pt x="1798" y="2314"/>
                          </a:cubicBezTo>
                          <a:cubicBezTo>
                            <a:pt x="1798" y="2314"/>
                            <a:pt x="1798" y="2315"/>
                            <a:pt x="1798" y="2315"/>
                          </a:cubicBezTo>
                          <a:cubicBezTo>
                            <a:pt x="1798" y="2315"/>
                            <a:pt x="1798" y="2315"/>
                            <a:pt x="1798" y="2315"/>
                          </a:cubicBezTo>
                          <a:cubicBezTo>
                            <a:pt x="1798" y="2315"/>
                            <a:pt x="1799" y="2315"/>
                            <a:pt x="1799" y="2315"/>
                          </a:cubicBezTo>
                          <a:cubicBezTo>
                            <a:pt x="1799" y="2315"/>
                            <a:pt x="1799" y="2315"/>
                            <a:pt x="1799" y="2315"/>
                          </a:cubicBezTo>
                          <a:cubicBezTo>
                            <a:pt x="1799" y="2315"/>
                            <a:pt x="1799" y="2315"/>
                            <a:pt x="1799" y="2315"/>
                          </a:cubicBezTo>
                          <a:cubicBezTo>
                            <a:pt x="1800" y="2315"/>
                            <a:pt x="1800" y="2315"/>
                            <a:pt x="1800" y="2315"/>
                          </a:cubicBezTo>
                          <a:cubicBezTo>
                            <a:pt x="1800" y="2315"/>
                            <a:pt x="1800" y="2315"/>
                            <a:pt x="1800" y="2315"/>
                          </a:cubicBezTo>
                          <a:cubicBezTo>
                            <a:pt x="1800" y="2315"/>
                            <a:pt x="1800" y="2315"/>
                            <a:pt x="1801" y="2315"/>
                          </a:cubicBezTo>
                          <a:cubicBezTo>
                            <a:pt x="1801" y="2315"/>
                            <a:pt x="1801" y="2315"/>
                            <a:pt x="1801" y="2315"/>
                          </a:cubicBezTo>
                          <a:cubicBezTo>
                            <a:pt x="1801" y="2315"/>
                            <a:pt x="1801" y="2315"/>
                            <a:pt x="1801" y="2315"/>
                          </a:cubicBezTo>
                          <a:cubicBezTo>
                            <a:pt x="1801" y="2315"/>
                            <a:pt x="1801" y="2315"/>
                            <a:pt x="1802" y="2315"/>
                          </a:cubicBezTo>
                          <a:cubicBezTo>
                            <a:pt x="1802" y="2316"/>
                            <a:pt x="1802" y="2316"/>
                            <a:pt x="1802" y="2316"/>
                          </a:cubicBezTo>
                          <a:cubicBezTo>
                            <a:pt x="1802" y="2316"/>
                            <a:pt x="1802" y="2315"/>
                            <a:pt x="1802" y="2315"/>
                          </a:cubicBezTo>
                          <a:cubicBezTo>
                            <a:pt x="1802" y="2315"/>
                            <a:pt x="1803" y="2315"/>
                            <a:pt x="1803" y="2315"/>
                          </a:cubicBezTo>
                          <a:cubicBezTo>
                            <a:pt x="1803" y="2315"/>
                            <a:pt x="1803" y="2315"/>
                            <a:pt x="1803" y="2315"/>
                          </a:cubicBezTo>
                          <a:cubicBezTo>
                            <a:pt x="1803" y="2315"/>
                            <a:pt x="1803" y="2315"/>
                            <a:pt x="1803" y="2315"/>
                          </a:cubicBezTo>
                          <a:cubicBezTo>
                            <a:pt x="1804" y="2315"/>
                            <a:pt x="1804" y="2315"/>
                            <a:pt x="1804" y="2315"/>
                          </a:cubicBezTo>
                          <a:cubicBezTo>
                            <a:pt x="1804" y="2316"/>
                            <a:pt x="1804" y="2316"/>
                            <a:pt x="1804" y="2316"/>
                          </a:cubicBezTo>
                          <a:cubicBezTo>
                            <a:pt x="1804" y="2316"/>
                            <a:pt x="1804" y="2316"/>
                            <a:pt x="1805" y="2316"/>
                          </a:cubicBezTo>
                          <a:cubicBezTo>
                            <a:pt x="1805" y="2316"/>
                            <a:pt x="1805" y="2316"/>
                            <a:pt x="1805" y="2316"/>
                          </a:cubicBezTo>
                          <a:cubicBezTo>
                            <a:pt x="1805" y="2316"/>
                            <a:pt x="1805" y="2316"/>
                            <a:pt x="1805" y="2316"/>
                          </a:cubicBezTo>
                          <a:cubicBezTo>
                            <a:pt x="1805" y="2316"/>
                            <a:pt x="1806" y="2316"/>
                            <a:pt x="1806" y="2316"/>
                          </a:cubicBezTo>
                          <a:cubicBezTo>
                            <a:pt x="1806" y="2316"/>
                            <a:pt x="1806" y="2316"/>
                            <a:pt x="1806" y="2316"/>
                          </a:cubicBezTo>
                          <a:cubicBezTo>
                            <a:pt x="1806" y="2316"/>
                            <a:pt x="1806" y="2316"/>
                            <a:pt x="1806" y="2316"/>
                          </a:cubicBezTo>
                          <a:cubicBezTo>
                            <a:pt x="1807" y="2316"/>
                            <a:pt x="1807" y="2316"/>
                            <a:pt x="1807" y="2316"/>
                          </a:cubicBezTo>
                          <a:cubicBezTo>
                            <a:pt x="1807" y="2316"/>
                            <a:pt x="1807" y="2316"/>
                            <a:pt x="1807" y="2316"/>
                          </a:cubicBezTo>
                          <a:cubicBezTo>
                            <a:pt x="1807" y="2316"/>
                            <a:pt x="1807" y="2316"/>
                            <a:pt x="1807" y="2316"/>
                          </a:cubicBezTo>
                          <a:cubicBezTo>
                            <a:pt x="1808" y="2316"/>
                            <a:pt x="1808" y="2316"/>
                            <a:pt x="1808" y="2316"/>
                          </a:cubicBezTo>
                          <a:cubicBezTo>
                            <a:pt x="1808" y="2316"/>
                            <a:pt x="1808" y="2316"/>
                            <a:pt x="1808" y="2316"/>
                          </a:cubicBezTo>
                          <a:cubicBezTo>
                            <a:pt x="1808" y="2316"/>
                            <a:pt x="1808" y="2317"/>
                            <a:pt x="1809" y="2317"/>
                          </a:cubicBezTo>
                          <a:cubicBezTo>
                            <a:pt x="1809" y="2317"/>
                            <a:pt x="1809" y="2316"/>
                            <a:pt x="1809" y="2316"/>
                          </a:cubicBezTo>
                          <a:cubicBezTo>
                            <a:pt x="1809" y="2316"/>
                            <a:pt x="1809" y="2317"/>
                            <a:pt x="1809" y="2317"/>
                          </a:cubicBezTo>
                          <a:cubicBezTo>
                            <a:pt x="1809" y="2317"/>
                            <a:pt x="1810" y="2316"/>
                            <a:pt x="1810" y="2316"/>
                          </a:cubicBezTo>
                          <a:cubicBezTo>
                            <a:pt x="1810" y="2317"/>
                            <a:pt x="1810" y="2317"/>
                            <a:pt x="1810" y="2317"/>
                          </a:cubicBezTo>
                          <a:cubicBezTo>
                            <a:pt x="1810" y="2317"/>
                            <a:pt x="1810" y="2317"/>
                            <a:pt x="1810" y="2317"/>
                          </a:cubicBezTo>
                          <a:cubicBezTo>
                            <a:pt x="1811" y="2317"/>
                            <a:pt x="1811" y="2317"/>
                            <a:pt x="1811" y="2317"/>
                          </a:cubicBezTo>
                          <a:cubicBezTo>
                            <a:pt x="1811" y="2317"/>
                            <a:pt x="1811" y="2317"/>
                            <a:pt x="1811" y="2317"/>
                          </a:cubicBezTo>
                          <a:cubicBezTo>
                            <a:pt x="1811" y="2317"/>
                            <a:pt x="1811" y="2317"/>
                            <a:pt x="1812" y="2317"/>
                          </a:cubicBezTo>
                          <a:cubicBezTo>
                            <a:pt x="1812" y="2317"/>
                            <a:pt x="1812" y="2317"/>
                            <a:pt x="1812" y="2317"/>
                          </a:cubicBezTo>
                          <a:cubicBezTo>
                            <a:pt x="1812" y="2317"/>
                            <a:pt x="1812" y="2317"/>
                            <a:pt x="1812" y="2317"/>
                          </a:cubicBezTo>
                          <a:cubicBezTo>
                            <a:pt x="1812" y="2317"/>
                            <a:pt x="1813" y="2317"/>
                            <a:pt x="1813" y="2317"/>
                          </a:cubicBezTo>
                          <a:cubicBezTo>
                            <a:pt x="1813" y="2317"/>
                            <a:pt x="1813" y="2317"/>
                            <a:pt x="1813" y="2317"/>
                          </a:cubicBezTo>
                          <a:cubicBezTo>
                            <a:pt x="1813" y="2317"/>
                            <a:pt x="1813" y="2318"/>
                            <a:pt x="1813" y="2318"/>
                          </a:cubicBezTo>
                          <a:cubicBezTo>
                            <a:pt x="1813" y="2318"/>
                            <a:pt x="1814" y="2317"/>
                            <a:pt x="1814" y="2317"/>
                          </a:cubicBezTo>
                          <a:cubicBezTo>
                            <a:pt x="1814" y="2317"/>
                            <a:pt x="1814" y="2318"/>
                            <a:pt x="1814" y="2318"/>
                          </a:cubicBezTo>
                          <a:cubicBezTo>
                            <a:pt x="1814" y="2318"/>
                            <a:pt x="1814" y="2318"/>
                            <a:pt x="1814" y="2318"/>
                          </a:cubicBezTo>
                          <a:cubicBezTo>
                            <a:pt x="1815" y="2318"/>
                            <a:pt x="1815" y="2318"/>
                            <a:pt x="1815" y="2318"/>
                          </a:cubicBezTo>
                          <a:cubicBezTo>
                            <a:pt x="1815" y="2318"/>
                            <a:pt x="1815" y="2318"/>
                            <a:pt x="1815" y="2318"/>
                          </a:cubicBezTo>
                          <a:cubicBezTo>
                            <a:pt x="1815" y="2318"/>
                            <a:pt x="1815" y="2318"/>
                            <a:pt x="1816" y="2318"/>
                          </a:cubicBezTo>
                          <a:cubicBezTo>
                            <a:pt x="1816" y="2318"/>
                            <a:pt x="1816" y="2318"/>
                            <a:pt x="1816" y="2318"/>
                          </a:cubicBezTo>
                          <a:cubicBezTo>
                            <a:pt x="1816" y="2318"/>
                            <a:pt x="1816" y="2318"/>
                            <a:pt x="1816" y="2317"/>
                          </a:cubicBezTo>
                          <a:cubicBezTo>
                            <a:pt x="1816" y="2317"/>
                            <a:pt x="1817" y="2317"/>
                            <a:pt x="1817" y="2318"/>
                          </a:cubicBezTo>
                          <a:cubicBezTo>
                            <a:pt x="1817" y="2318"/>
                            <a:pt x="1817" y="2318"/>
                            <a:pt x="1817" y="2318"/>
                          </a:cubicBezTo>
                          <a:cubicBezTo>
                            <a:pt x="1817" y="2318"/>
                            <a:pt x="1817" y="2318"/>
                            <a:pt x="1817" y="2318"/>
                          </a:cubicBezTo>
                          <a:cubicBezTo>
                            <a:pt x="1818" y="2318"/>
                            <a:pt x="1818" y="2318"/>
                            <a:pt x="1818" y="2318"/>
                          </a:cubicBezTo>
                          <a:cubicBezTo>
                            <a:pt x="1818" y="2318"/>
                            <a:pt x="1818" y="2318"/>
                            <a:pt x="1818" y="2318"/>
                          </a:cubicBezTo>
                          <a:cubicBezTo>
                            <a:pt x="1818" y="2318"/>
                            <a:pt x="1818" y="2318"/>
                            <a:pt x="1819" y="2318"/>
                          </a:cubicBezTo>
                          <a:cubicBezTo>
                            <a:pt x="1819" y="2318"/>
                            <a:pt x="1819" y="2318"/>
                            <a:pt x="1819" y="2318"/>
                          </a:cubicBezTo>
                          <a:cubicBezTo>
                            <a:pt x="1819" y="2318"/>
                            <a:pt x="1819" y="2318"/>
                            <a:pt x="1819" y="2318"/>
                          </a:cubicBezTo>
                          <a:cubicBezTo>
                            <a:pt x="1819" y="2318"/>
                            <a:pt x="1820" y="2318"/>
                            <a:pt x="1820" y="2318"/>
                          </a:cubicBezTo>
                          <a:cubicBezTo>
                            <a:pt x="1820" y="2318"/>
                            <a:pt x="1820" y="2318"/>
                            <a:pt x="1820" y="2318"/>
                          </a:cubicBezTo>
                          <a:cubicBezTo>
                            <a:pt x="1820" y="2318"/>
                            <a:pt x="1820" y="2318"/>
                            <a:pt x="1820" y="2318"/>
                          </a:cubicBezTo>
                          <a:cubicBezTo>
                            <a:pt x="1820" y="2318"/>
                            <a:pt x="1821" y="2318"/>
                            <a:pt x="1821" y="2318"/>
                          </a:cubicBezTo>
                          <a:cubicBezTo>
                            <a:pt x="1821" y="2318"/>
                            <a:pt x="1821" y="2318"/>
                            <a:pt x="1821" y="2318"/>
                          </a:cubicBezTo>
                          <a:cubicBezTo>
                            <a:pt x="1821" y="2318"/>
                            <a:pt x="1821" y="2319"/>
                            <a:pt x="1821" y="2319"/>
                          </a:cubicBezTo>
                          <a:cubicBezTo>
                            <a:pt x="1822" y="2319"/>
                            <a:pt x="1822" y="2318"/>
                            <a:pt x="1822" y="2318"/>
                          </a:cubicBezTo>
                          <a:cubicBezTo>
                            <a:pt x="1822" y="2318"/>
                            <a:pt x="1822" y="2319"/>
                            <a:pt x="1822" y="2318"/>
                          </a:cubicBezTo>
                          <a:cubicBezTo>
                            <a:pt x="1822" y="2318"/>
                            <a:pt x="1822" y="2318"/>
                            <a:pt x="1823" y="2318"/>
                          </a:cubicBezTo>
                          <a:cubicBezTo>
                            <a:pt x="1823" y="2318"/>
                            <a:pt x="1823" y="2318"/>
                            <a:pt x="1823" y="2319"/>
                          </a:cubicBezTo>
                          <a:cubicBezTo>
                            <a:pt x="1823" y="2319"/>
                            <a:pt x="1823" y="2318"/>
                            <a:pt x="1823" y="2318"/>
                          </a:cubicBezTo>
                          <a:cubicBezTo>
                            <a:pt x="1823" y="2318"/>
                            <a:pt x="1824" y="2318"/>
                            <a:pt x="1824" y="2319"/>
                          </a:cubicBezTo>
                          <a:cubicBezTo>
                            <a:pt x="1824" y="2319"/>
                            <a:pt x="1824" y="2319"/>
                            <a:pt x="1824" y="2319"/>
                          </a:cubicBezTo>
                          <a:cubicBezTo>
                            <a:pt x="1824" y="2319"/>
                            <a:pt x="1824" y="2319"/>
                            <a:pt x="1824" y="2319"/>
                          </a:cubicBezTo>
                          <a:cubicBezTo>
                            <a:pt x="1825" y="2319"/>
                            <a:pt x="1825" y="2319"/>
                            <a:pt x="1825" y="2319"/>
                          </a:cubicBezTo>
                          <a:cubicBezTo>
                            <a:pt x="1825" y="2319"/>
                            <a:pt x="1825" y="2319"/>
                            <a:pt x="1825" y="2319"/>
                          </a:cubicBezTo>
                          <a:cubicBezTo>
                            <a:pt x="1825" y="2319"/>
                            <a:pt x="1825" y="2319"/>
                            <a:pt x="1826" y="2319"/>
                          </a:cubicBezTo>
                          <a:cubicBezTo>
                            <a:pt x="1826" y="2318"/>
                            <a:pt x="1826" y="2318"/>
                            <a:pt x="1826" y="2318"/>
                          </a:cubicBezTo>
                          <a:cubicBezTo>
                            <a:pt x="1826" y="2318"/>
                            <a:pt x="1826" y="2319"/>
                            <a:pt x="1826" y="2319"/>
                          </a:cubicBezTo>
                          <a:cubicBezTo>
                            <a:pt x="1826" y="2319"/>
                            <a:pt x="1826" y="2319"/>
                            <a:pt x="1827" y="2319"/>
                          </a:cubicBezTo>
                          <a:cubicBezTo>
                            <a:pt x="1827" y="2319"/>
                            <a:pt x="1827" y="2319"/>
                            <a:pt x="1827" y="2319"/>
                          </a:cubicBezTo>
                          <a:cubicBezTo>
                            <a:pt x="1827" y="2319"/>
                            <a:pt x="1827" y="2319"/>
                            <a:pt x="1827" y="2319"/>
                          </a:cubicBezTo>
                          <a:cubicBezTo>
                            <a:pt x="1827" y="2319"/>
                            <a:pt x="1828" y="2319"/>
                            <a:pt x="1828" y="2319"/>
                          </a:cubicBezTo>
                          <a:cubicBezTo>
                            <a:pt x="1828" y="2319"/>
                            <a:pt x="1828" y="2319"/>
                            <a:pt x="1828" y="2319"/>
                          </a:cubicBezTo>
                          <a:cubicBezTo>
                            <a:pt x="1828" y="2319"/>
                            <a:pt x="1828" y="2319"/>
                            <a:pt x="1828" y="2319"/>
                          </a:cubicBezTo>
                          <a:cubicBezTo>
                            <a:pt x="1829" y="2319"/>
                            <a:pt x="1829" y="2319"/>
                            <a:pt x="1829" y="2319"/>
                          </a:cubicBezTo>
                          <a:cubicBezTo>
                            <a:pt x="1829" y="2319"/>
                            <a:pt x="1829" y="2319"/>
                            <a:pt x="1829" y="2319"/>
                          </a:cubicBezTo>
                          <a:cubicBezTo>
                            <a:pt x="1829" y="2319"/>
                            <a:pt x="1829" y="2319"/>
                            <a:pt x="1830" y="2319"/>
                          </a:cubicBezTo>
                          <a:cubicBezTo>
                            <a:pt x="1830" y="2319"/>
                            <a:pt x="1830" y="2320"/>
                            <a:pt x="1830" y="2319"/>
                          </a:cubicBezTo>
                          <a:cubicBezTo>
                            <a:pt x="1830" y="2319"/>
                            <a:pt x="1830" y="2319"/>
                            <a:pt x="1830" y="2319"/>
                          </a:cubicBezTo>
                          <a:cubicBezTo>
                            <a:pt x="1830" y="2319"/>
                            <a:pt x="1831" y="2319"/>
                            <a:pt x="1831" y="2319"/>
                          </a:cubicBezTo>
                          <a:cubicBezTo>
                            <a:pt x="1831" y="2319"/>
                            <a:pt x="1831" y="2319"/>
                            <a:pt x="1831" y="2319"/>
                          </a:cubicBezTo>
                          <a:cubicBezTo>
                            <a:pt x="1831" y="2319"/>
                            <a:pt x="1831" y="2319"/>
                            <a:pt x="1831" y="2319"/>
                          </a:cubicBezTo>
                          <a:cubicBezTo>
                            <a:pt x="1832" y="2319"/>
                            <a:pt x="1832" y="2320"/>
                            <a:pt x="1832" y="2320"/>
                          </a:cubicBezTo>
                          <a:cubicBezTo>
                            <a:pt x="1832" y="2320"/>
                            <a:pt x="1832" y="2320"/>
                            <a:pt x="1832" y="2320"/>
                          </a:cubicBezTo>
                          <a:cubicBezTo>
                            <a:pt x="1832" y="2319"/>
                            <a:pt x="1832" y="2319"/>
                            <a:pt x="1832" y="2319"/>
                          </a:cubicBezTo>
                          <a:cubicBezTo>
                            <a:pt x="1833" y="2319"/>
                            <a:pt x="1833" y="2319"/>
                            <a:pt x="1833" y="2319"/>
                          </a:cubicBezTo>
                          <a:cubicBezTo>
                            <a:pt x="1833" y="2319"/>
                            <a:pt x="1833" y="2320"/>
                            <a:pt x="1833" y="2320"/>
                          </a:cubicBezTo>
                          <a:cubicBezTo>
                            <a:pt x="1833" y="2320"/>
                            <a:pt x="1833" y="2319"/>
                            <a:pt x="1834" y="2320"/>
                          </a:cubicBezTo>
                          <a:cubicBezTo>
                            <a:pt x="1834" y="2320"/>
                            <a:pt x="1834" y="2320"/>
                            <a:pt x="1834" y="2320"/>
                          </a:cubicBezTo>
                          <a:cubicBezTo>
                            <a:pt x="1834" y="2320"/>
                            <a:pt x="1834" y="2320"/>
                            <a:pt x="1834" y="2320"/>
                          </a:cubicBezTo>
                          <a:cubicBezTo>
                            <a:pt x="1834" y="2320"/>
                            <a:pt x="1835" y="2320"/>
                            <a:pt x="1835" y="2320"/>
                          </a:cubicBezTo>
                          <a:cubicBezTo>
                            <a:pt x="1835" y="2320"/>
                            <a:pt x="1835" y="2320"/>
                            <a:pt x="1835" y="2320"/>
                          </a:cubicBezTo>
                          <a:cubicBezTo>
                            <a:pt x="1835" y="2320"/>
                            <a:pt x="1835" y="2320"/>
                            <a:pt x="1835" y="2320"/>
                          </a:cubicBezTo>
                          <a:cubicBezTo>
                            <a:pt x="1836" y="2320"/>
                            <a:pt x="1836" y="2320"/>
                            <a:pt x="1836" y="2320"/>
                          </a:cubicBezTo>
                          <a:cubicBezTo>
                            <a:pt x="1836" y="2320"/>
                            <a:pt x="1836" y="2320"/>
                            <a:pt x="1836" y="2320"/>
                          </a:cubicBezTo>
                          <a:cubicBezTo>
                            <a:pt x="1836" y="2320"/>
                            <a:pt x="1836" y="2320"/>
                            <a:pt x="1837" y="2320"/>
                          </a:cubicBezTo>
                          <a:cubicBezTo>
                            <a:pt x="1837" y="2320"/>
                            <a:pt x="1837" y="2320"/>
                            <a:pt x="1837" y="2320"/>
                          </a:cubicBezTo>
                          <a:cubicBezTo>
                            <a:pt x="1837" y="2320"/>
                            <a:pt x="1837" y="2321"/>
                            <a:pt x="1837" y="2321"/>
                          </a:cubicBezTo>
                          <a:cubicBezTo>
                            <a:pt x="1837" y="2321"/>
                            <a:pt x="1838" y="2320"/>
                            <a:pt x="1838" y="2320"/>
                          </a:cubicBezTo>
                          <a:cubicBezTo>
                            <a:pt x="1838" y="2320"/>
                            <a:pt x="1838" y="2320"/>
                            <a:pt x="1838" y="2320"/>
                          </a:cubicBezTo>
                          <a:cubicBezTo>
                            <a:pt x="1838" y="2320"/>
                            <a:pt x="1838" y="2320"/>
                            <a:pt x="1838" y="2320"/>
                          </a:cubicBezTo>
                          <a:cubicBezTo>
                            <a:pt x="1838" y="2320"/>
                            <a:pt x="1839" y="2320"/>
                            <a:pt x="1839" y="2320"/>
                          </a:cubicBezTo>
                          <a:cubicBezTo>
                            <a:pt x="1839" y="2320"/>
                            <a:pt x="1839" y="2320"/>
                            <a:pt x="1839" y="2320"/>
                          </a:cubicBezTo>
                          <a:cubicBezTo>
                            <a:pt x="1839" y="2320"/>
                            <a:pt x="1839" y="2320"/>
                            <a:pt x="1839" y="2320"/>
                          </a:cubicBezTo>
                          <a:cubicBezTo>
                            <a:pt x="1840" y="2320"/>
                            <a:pt x="1840" y="2320"/>
                            <a:pt x="1840" y="2321"/>
                          </a:cubicBezTo>
                          <a:cubicBezTo>
                            <a:pt x="1840" y="2321"/>
                            <a:pt x="1840" y="2320"/>
                            <a:pt x="1840" y="2320"/>
                          </a:cubicBezTo>
                          <a:cubicBezTo>
                            <a:pt x="1840" y="2321"/>
                            <a:pt x="1840" y="2321"/>
                            <a:pt x="1841" y="2321"/>
                          </a:cubicBezTo>
                          <a:cubicBezTo>
                            <a:pt x="1841" y="2321"/>
                            <a:pt x="1841" y="2320"/>
                            <a:pt x="1841" y="2320"/>
                          </a:cubicBezTo>
                          <a:cubicBezTo>
                            <a:pt x="1841" y="2320"/>
                            <a:pt x="1841" y="2320"/>
                            <a:pt x="1841" y="2320"/>
                          </a:cubicBezTo>
                          <a:cubicBezTo>
                            <a:pt x="1841" y="2320"/>
                            <a:pt x="1842" y="2321"/>
                            <a:pt x="1842" y="2321"/>
                          </a:cubicBezTo>
                          <a:cubicBezTo>
                            <a:pt x="1842" y="2321"/>
                            <a:pt x="1842" y="2320"/>
                            <a:pt x="1842" y="2320"/>
                          </a:cubicBezTo>
                          <a:cubicBezTo>
                            <a:pt x="1842" y="2320"/>
                            <a:pt x="1842" y="2321"/>
                            <a:pt x="1842" y="2321"/>
                          </a:cubicBezTo>
                          <a:cubicBezTo>
                            <a:pt x="1843" y="2321"/>
                            <a:pt x="1843" y="2321"/>
                            <a:pt x="1843" y="2321"/>
                          </a:cubicBezTo>
                          <a:cubicBezTo>
                            <a:pt x="1843" y="2320"/>
                            <a:pt x="1843" y="2320"/>
                            <a:pt x="1843" y="2320"/>
                          </a:cubicBezTo>
                          <a:cubicBezTo>
                            <a:pt x="1843" y="2320"/>
                            <a:pt x="1843" y="2320"/>
                            <a:pt x="1844" y="2320"/>
                          </a:cubicBezTo>
                          <a:cubicBezTo>
                            <a:pt x="1844" y="2320"/>
                            <a:pt x="1844" y="2320"/>
                            <a:pt x="1844" y="2321"/>
                          </a:cubicBezTo>
                          <a:cubicBezTo>
                            <a:pt x="1844" y="2321"/>
                            <a:pt x="1844" y="2321"/>
                            <a:pt x="1844" y="2321"/>
                          </a:cubicBezTo>
                          <a:cubicBezTo>
                            <a:pt x="1844" y="2321"/>
                            <a:pt x="1845" y="2321"/>
                            <a:pt x="1845" y="2321"/>
                          </a:cubicBezTo>
                          <a:cubicBezTo>
                            <a:pt x="1845" y="2321"/>
                            <a:pt x="1845" y="2320"/>
                            <a:pt x="1845" y="2320"/>
                          </a:cubicBezTo>
                          <a:cubicBezTo>
                            <a:pt x="1845" y="2320"/>
                            <a:pt x="1845" y="2321"/>
                            <a:pt x="1845" y="2321"/>
                          </a:cubicBezTo>
                          <a:cubicBezTo>
                            <a:pt x="1845" y="2321"/>
                            <a:pt x="1846" y="2321"/>
                            <a:pt x="1846" y="2321"/>
                          </a:cubicBezTo>
                          <a:cubicBezTo>
                            <a:pt x="1846" y="2321"/>
                            <a:pt x="1846" y="2321"/>
                            <a:pt x="1846" y="2321"/>
                          </a:cubicBezTo>
                          <a:cubicBezTo>
                            <a:pt x="1846" y="2321"/>
                            <a:pt x="1846" y="2321"/>
                            <a:pt x="1846" y="2321"/>
                          </a:cubicBezTo>
                          <a:cubicBezTo>
                            <a:pt x="1847" y="2321"/>
                            <a:pt x="1847" y="2321"/>
                            <a:pt x="1847" y="2321"/>
                          </a:cubicBezTo>
                          <a:cubicBezTo>
                            <a:pt x="1847" y="2321"/>
                            <a:pt x="1847" y="2321"/>
                            <a:pt x="1847" y="2321"/>
                          </a:cubicBezTo>
                          <a:cubicBezTo>
                            <a:pt x="1847" y="2321"/>
                            <a:pt x="1847" y="2321"/>
                            <a:pt x="1848" y="2321"/>
                          </a:cubicBezTo>
                          <a:cubicBezTo>
                            <a:pt x="1848" y="2321"/>
                            <a:pt x="1848" y="2321"/>
                            <a:pt x="1848" y="2321"/>
                          </a:cubicBezTo>
                          <a:cubicBezTo>
                            <a:pt x="1848" y="2321"/>
                            <a:pt x="1848" y="2321"/>
                            <a:pt x="1848" y="2321"/>
                          </a:cubicBezTo>
                          <a:cubicBezTo>
                            <a:pt x="1848" y="2321"/>
                            <a:pt x="1849" y="2321"/>
                            <a:pt x="1849" y="2321"/>
                          </a:cubicBezTo>
                          <a:cubicBezTo>
                            <a:pt x="1849" y="2321"/>
                            <a:pt x="1849" y="2321"/>
                            <a:pt x="1849" y="2321"/>
                          </a:cubicBezTo>
                          <a:cubicBezTo>
                            <a:pt x="1849" y="2321"/>
                            <a:pt x="1849" y="2321"/>
                            <a:pt x="1849" y="2321"/>
                          </a:cubicBezTo>
                          <a:cubicBezTo>
                            <a:pt x="1850" y="2321"/>
                            <a:pt x="1850" y="2321"/>
                            <a:pt x="1850" y="2321"/>
                          </a:cubicBezTo>
                          <a:cubicBezTo>
                            <a:pt x="1850" y="2321"/>
                            <a:pt x="1850" y="2321"/>
                            <a:pt x="1850" y="2321"/>
                          </a:cubicBezTo>
                          <a:cubicBezTo>
                            <a:pt x="1850" y="2321"/>
                            <a:pt x="1850" y="2321"/>
                            <a:pt x="1851" y="2321"/>
                          </a:cubicBezTo>
                          <a:cubicBezTo>
                            <a:pt x="1851" y="2321"/>
                            <a:pt x="1851" y="2322"/>
                            <a:pt x="1851" y="2322"/>
                          </a:cubicBezTo>
                          <a:cubicBezTo>
                            <a:pt x="1851" y="2322"/>
                            <a:pt x="1851" y="2321"/>
                            <a:pt x="1851" y="2321"/>
                          </a:cubicBezTo>
                          <a:cubicBezTo>
                            <a:pt x="1851" y="2321"/>
                            <a:pt x="1851" y="2321"/>
                            <a:pt x="1852" y="2321"/>
                          </a:cubicBezTo>
                          <a:cubicBezTo>
                            <a:pt x="1852" y="2321"/>
                            <a:pt x="1852" y="2321"/>
                            <a:pt x="1852" y="2321"/>
                          </a:cubicBezTo>
                          <a:cubicBezTo>
                            <a:pt x="1852" y="2321"/>
                            <a:pt x="1852" y="2321"/>
                            <a:pt x="1852" y="2321"/>
                          </a:cubicBezTo>
                          <a:cubicBezTo>
                            <a:pt x="1852" y="2321"/>
                            <a:pt x="1853" y="2321"/>
                            <a:pt x="1853" y="2321"/>
                          </a:cubicBezTo>
                          <a:cubicBezTo>
                            <a:pt x="1853" y="2321"/>
                            <a:pt x="1853" y="2321"/>
                            <a:pt x="1853" y="2321"/>
                          </a:cubicBezTo>
                          <a:cubicBezTo>
                            <a:pt x="1853" y="2321"/>
                            <a:pt x="1853" y="2321"/>
                            <a:pt x="1853" y="2321"/>
                          </a:cubicBezTo>
                          <a:cubicBezTo>
                            <a:pt x="1854" y="2321"/>
                            <a:pt x="1854" y="2321"/>
                            <a:pt x="1854" y="2321"/>
                          </a:cubicBezTo>
                          <a:cubicBezTo>
                            <a:pt x="1854" y="2321"/>
                            <a:pt x="1854" y="2321"/>
                            <a:pt x="1854" y="2321"/>
                          </a:cubicBezTo>
                          <a:cubicBezTo>
                            <a:pt x="1854" y="2321"/>
                            <a:pt x="1854" y="2322"/>
                            <a:pt x="1855" y="2322"/>
                          </a:cubicBezTo>
                          <a:cubicBezTo>
                            <a:pt x="1855" y="2322"/>
                            <a:pt x="1855" y="2322"/>
                            <a:pt x="1855" y="2322"/>
                          </a:cubicBezTo>
                          <a:cubicBezTo>
                            <a:pt x="1855" y="2322"/>
                            <a:pt x="1855" y="2321"/>
                            <a:pt x="1855" y="2321"/>
                          </a:cubicBezTo>
                          <a:cubicBezTo>
                            <a:pt x="1855" y="2321"/>
                            <a:pt x="1856" y="2322"/>
                            <a:pt x="1856" y="2322"/>
                          </a:cubicBezTo>
                          <a:cubicBezTo>
                            <a:pt x="1856" y="2322"/>
                            <a:pt x="1856" y="2322"/>
                            <a:pt x="1856" y="2322"/>
                          </a:cubicBezTo>
                          <a:cubicBezTo>
                            <a:pt x="1856" y="2322"/>
                            <a:pt x="1856" y="2322"/>
                            <a:pt x="1856" y="2322"/>
                          </a:cubicBezTo>
                          <a:cubicBezTo>
                            <a:pt x="1857" y="2322"/>
                            <a:pt x="1857" y="2322"/>
                            <a:pt x="1857" y="2322"/>
                          </a:cubicBezTo>
                          <a:cubicBezTo>
                            <a:pt x="1857" y="2322"/>
                            <a:pt x="1857" y="2322"/>
                            <a:pt x="1857" y="2322"/>
                          </a:cubicBezTo>
                          <a:cubicBezTo>
                            <a:pt x="1857" y="2322"/>
                            <a:pt x="1857" y="2322"/>
                            <a:pt x="1857" y="2322"/>
                          </a:cubicBezTo>
                          <a:cubicBezTo>
                            <a:pt x="1858" y="2322"/>
                            <a:pt x="1858" y="2322"/>
                            <a:pt x="1858" y="2322"/>
                          </a:cubicBezTo>
                          <a:cubicBezTo>
                            <a:pt x="1858" y="2322"/>
                            <a:pt x="1858" y="2321"/>
                            <a:pt x="1858" y="2321"/>
                          </a:cubicBezTo>
                          <a:cubicBezTo>
                            <a:pt x="1858" y="2321"/>
                            <a:pt x="1858" y="2322"/>
                            <a:pt x="1859" y="2322"/>
                          </a:cubicBezTo>
                          <a:cubicBezTo>
                            <a:pt x="1859" y="2322"/>
                            <a:pt x="1859" y="2322"/>
                            <a:pt x="1859" y="2322"/>
                          </a:cubicBezTo>
                          <a:cubicBezTo>
                            <a:pt x="1859" y="2322"/>
                            <a:pt x="1859" y="2322"/>
                            <a:pt x="1859" y="2322"/>
                          </a:cubicBezTo>
                          <a:cubicBezTo>
                            <a:pt x="1859" y="2322"/>
                            <a:pt x="1860" y="2322"/>
                            <a:pt x="1860" y="2322"/>
                          </a:cubicBezTo>
                          <a:cubicBezTo>
                            <a:pt x="1860" y="2322"/>
                            <a:pt x="1860" y="2322"/>
                            <a:pt x="1860" y="2322"/>
                          </a:cubicBezTo>
                          <a:cubicBezTo>
                            <a:pt x="1860" y="2322"/>
                            <a:pt x="1860" y="2322"/>
                            <a:pt x="1860" y="2322"/>
                          </a:cubicBezTo>
                          <a:cubicBezTo>
                            <a:pt x="1861" y="2322"/>
                            <a:pt x="1861" y="2321"/>
                            <a:pt x="1861" y="2321"/>
                          </a:cubicBezTo>
                          <a:cubicBezTo>
                            <a:pt x="1861" y="2321"/>
                            <a:pt x="1861" y="2322"/>
                            <a:pt x="1861" y="2322"/>
                          </a:cubicBezTo>
                          <a:cubicBezTo>
                            <a:pt x="1861" y="2322"/>
                            <a:pt x="1861" y="2322"/>
                            <a:pt x="1862" y="2322"/>
                          </a:cubicBezTo>
                          <a:cubicBezTo>
                            <a:pt x="1862" y="2322"/>
                            <a:pt x="1862" y="2321"/>
                            <a:pt x="1862" y="2321"/>
                          </a:cubicBezTo>
                          <a:cubicBezTo>
                            <a:pt x="1862" y="2321"/>
                            <a:pt x="1862" y="2322"/>
                            <a:pt x="1862" y="2322"/>
                          </a:cubicBezTo>
                          <a:cubicBezTo>
                            <a:pt x="1862" y="2322"/>
                            <a:pt x="1863" y="2322"/>
                            <a:pt x="1863" y="2322"/>
                          </a:cubicBezTo>
                          <a:cubicBezTo>
                            <a:pt x="1863" y="2322"/>
                            <a:pt x="1863" y="2322"/>
                            <a:pt x="1863" y="2322"/>
                          </a:cubicBezTo>
                          <a:cubicBezTo>
                            <a:pt x="1863" y="2322"/>
                            <a:pt x="1863" y="2322"/>
                            <a:pt x="1863" y="2322"/>
                          </a:cubicBezTo>
                          <a:cubicBezTo>
                            <a:pt x="1863" y="2322"/>
                            <a:pt x="1864" y="2322"/>
                            <a:pt x="1864" y="2322"/>
                          </a:cubicBezTo>
                          <a:cubicBezTo>
                            <a:pt x="1864" y="2322"/>
                            <a:pt x="1864" y="2322"/>
                            <a:pt x="1864" y="2322"/>
                          </a:cubicBezTo>
                          <a:cubicBezTo>
                            <a:pt x="1864" y="2322"/>
                            <a:pt x="1864" y="2322"/>
                            <a:pt x="1864" y="2322"/>
                          </a:cubicBezTo>
                          <a:cubicBezTo>
                            <a:pt x="1865" y="2322"/>
                            <a:pt x="1865" y="2322"/>
                            <a:pt x="1865" y="2322"/>
                          </a:cubicBezTo>
                          <a:cubicBezTo>
                            <a:pt x="1865" y="2322"/>
                            <a:pt x="1865" y="2322"/>
                            <a:pt x="1865" y="2323"/>
                          </a:cubicBezTo>
                          <a:cubicBezTo>
                            <a:pt x="1865" y="2323"/>
                            <a:pt x="1865" y="2323"/>
                            <a:pt x="1866" y="2323"/>
                          </a:cubicBezTo>
                          <a:cubicBezTo>
                            <a:pt x="1866" y="2323"/>
                            <a:pt x="1866" y="2323"/>
                            <a:pt x="1866" y="2323"/>
                          </a:cubicBezTo>
                          <a:cubicBezTo>
                            <a:pt x="1866" y="2323"/>
                            <a:pt x="1866" y="2323"/>
                            <a:pt x="1866" y="2323"/>
                          </a:cubicBezTo>
                          <a:cubicBezTo>
                            <a:pt x="1866" y="2323"/>
                            <a:pt x="1867" y="2323"/>
                            <a:pt x="1867" y="2323"/>
                          </a:cubicBezTo>
                          <a:cubicBezTo>
                            <a:pt x="1867" y="2323"/>
                            <a:pt x="1867" y="2323"/>
                            <a:pt x="1867" y="2323"/>
                          </a:cubicBezTo>
                          <a:cubicBezTo>
                            <a:pt x="1867" y="2323"/>
                            <a:pt x="1867" y="2323"/>
                            <a:pt x="1867" y="2323"/>
                          </a:cubicBezTo>
                          <a:cubicBezTo>
                            <a:pt x="1868" y="2323"/>
                            <a:pt x="1868" y="2323"/>
                            <a:pt x="1868" y="2323"/>
                          </a:cubicBezTo>
                          <a:cubicBezTo>
                            <a:pt x="1868" y="2323"/>
                            <a:pt x="1868" y="2323"/>
                            <a:pt x="1868" y="2323"/>
                          </a:cubicBezTo>
                          <a:cubicBezTo>
                            <a:pt x="1868" y="2323"/>
                            <a:pt x="1868" y="2323"/>
                            <a:pt x="1869" y="2323"/>
                          </a:cubicBezTo>
                          <a:cubicBezTo>
                            <a:pt x="1869" y="2323"/>
                            <a:pt x="1869" y="2323"/>
                            <a:pt x="1869" y="2323"/>
                          </a:cubicBezTo>
                          <a:cubicBezTo>
                            <a:pt x="1869" y="2323"/>
                            <a:pt x="1869" y="2323"/>
                            <a:pt x="1869" y="2323"/>
                          </a:cubicBezTo>
                          <a:cubicBezTo>
                            <a:pt x="1869" y="2323"/>
                            <a:pt x="1870" y="2323"/>
                            <a:pt x="1870" y="2323"/>
                          </a:cubicBezTo>
                          <a:cubicBezTo>
                            <a:pt x="1870" y="2323"/>
                            <a:pt x="1870" y="2323"/>
                            <a:pt x="1870" y="2323"/>
                          </a:cubicBezTo>
                          <a:cubicBezTo>
                            <a:pt x="1870" y="2323"/>
                            <a:pt x="1870" y="2323"/>
                            <a:pt x="1870" y="2323"/>
                          </a:cubicBezTo>
                          <a:cubicBezTo>
                            <a:pt x="1870" y="2323"/>
                            <a:pt x="1871" y="2323"/>
                            <a:pt x="1871" y="2323"/>
                          </a:cubicBezTo>
                          <a:cubicBezTo>
                            <a:pt x="1871" y="2323"/>
                            <a:pt x="1871" y="2323"/>
                            <a:pt x="1871" y="2323"/>
                          </a:cubicBezTo>
                          <a:cubicBezTo>
                            <a:pt x="1871" y="2323"/>
                            <a:pt x="1871" y="2323"/>
                            <a:pt x="1871" y="2323"/>
                          </a:cubicBezTo>
                          <a:cubicBezTo>
                            <a:pt x="1872" y="2323"/>
                            <a:pt x="1872" y="2323"/>
                            <a:pt x="1872" y="2323"/>
                          </a:cubicBezTo>
                          <a:cubicBezTo>
                            <a:pt x="1872" y="2323"/>
                            <a:pt x="1872" y="2323"/>
                            <a:pt x="1872" y="2323"/>
                          </a:cubicBezTo>
                          <a:cubicBezTo>
                            <a:pt x="1872" y="2323"/>
                            <a:pt x="1872" y="2323"/>
                            <a:pt x="1873" y="2323"/>
                          </a:cubicBezTo>
                          <a:cubicBezTo>
                            <a:pt x="1873" y="2323"/>
                            <a:pt x="1873" y="2323"/>
                            <a:pt x="1873" y="2323"/>
                          </a:cubicBezTo>
                          <a:cubicBezTo>
                            <a:pt x="1873" y="2323"/>
                            <a:pt x="1873" y="2324"/>
                            <a:pt x="1873" y="2324"/>
                          </a:cubicBezTo>
                          <a:cubicBezTo>
                            <a:pt x="1873" y="2324"/>
                            <a:pt x="1874" y="2324"/>
                            <a:pt x="1874" y="2324"/>
                          </a:cubicBezTo>
                          <a:cubicBezTo>
                            <a:pt x="1874" y="2324"/>
                            <a:pt x="1874" y="2324"/>
                            <a:pt x="1874" y="2324"/>
                          </a:cubicBezTo>
                          <a:cubicBezTo>
                            <a:pt x="1874" y="2324"/>
                            <a:pt x="1874" y="2323"/>
                            <a:pt x="1874" y="2323"/>
                          </a:cubicBezTo>
                          <a:cubicBezTo>
                            <a:pt x="1875" y="2323"/>
                            <a:pt x="1875" y="2324"/>
                            <a:pt x="1875" y="2324"/>
                          </a:cubicBezTo>
                          <a:cubicBezTo>
                            <a:pt x="1875" y="2324"/>
                            <a:pt x="1875" y="2324"/>
                            <a:pt x="1875" y="2324"/>
                          </a:cubicBezTo>
                          <a:cubicBezTo>
                            <a:pt x="1875" y="2324"/>
                            <a:pt x="1875" y="2324"/>
                            <a:pt x="1876" y="2324"/>
                          </a:cubicBezTo>
                          <a:cubicBezTo>
                            <a:pt x="1876" y="2324"/>
                            <a:pt x="1876" y="2324"/>
                            <a:pt x="1876" y="2324"/>
                          </a:cubicBezTo>
                          <a:cubicBezTo>
                            <a:pt x="1876" y="2324"/>
                            <a:pt x="1876" y="2324"/>
                            <a:pt x="1876" y="2324"/>
                          </a:cubicBezTo>
                          <a:cubicBezTo>
                            <a:pt x="1876" y="2324"/>
                            <a:pt x="1876" y="2324"/>
                            <a:pt x="1877" y="2324"/>
                          </a:cubicBezTo>
                          <a:cubicBezTo>
                            <a:pt x="1877" y="2324"/>
                            <a:pt x="1877" y="2324"/>
                            <a:pt x="1877" y="2324"/>
                          </a:cubicBezTo>
                          <a:cubicBezTo>
                            <a:pt x="1877" y="2324"/>
                            <a:pt x="1877" y="2324"/>
                            <a:pt x="1877" y="2324"/>
                          </a:cubicBezTo>
                          <a:cubicBezTo>
                            <a:pt x="1877" y="2324"/>
                            <a:pt x="1878" y="2324"/>
                            <a:pt x="1878" y="2324"/>
                          </a:cubicBezTo>
                          <a:cubicBezTo>
                            <a:pt x="1878" y="2324"/>
                            <a:pt x="1878" y="2324"/>
                            <a:pt x="1878" y="2324"/>
                          </a:cubicBezTo>
                          <a:cubicBezTo>
                            <a:pt x="1878" y="2324"/>
                            <a:pt x="1878" y="2324"/>
                            <a:pt x="1878" y="2324"/>
                          </a:cubicBezTo>
                          <a:cubicBezTo>
                            <a:pt x="1879" y="2324"/>
                            <a:pt x="1879" y="2324"/>
                            <a:pt x="1879" y="2324"/>
                          </a:cubicBezTo>
                          <a:cubicBezTo>
                            <a:pt x="1879" y="2324"/>
                            <a:pt x="1879" y="2324"/>
                            <a:pt x="1879" y="2324"/>
                          </a:cubicBezTo>
                          <a:cubicBezTo>
                            <a:pt x="1879" y="2324"/>
                            <a:pt x="1879" y="2324"/>
                            <a:pt x="1880" y="2324"/>
                          </a:cubicBezTo>
                          <a:cubicBezTo>
                            <a:pt x="1880" y="2324"/>
                            <a:pt x="1880" y="2324"/>
                            <a:pt x="1880" y="2324"/>
                          </a:cubicBezTo>
                          <a:cubicBezTo>
                            <a:pt x="1880" y="2324"/>
                            <a:pt x="1880" y="2324"/>
                            <a:pt x="1880" y="2324"/>
                          </a:cubicBezTo>
                          <a:cubicBezTo>
                            <a:pt x="1880" y="2324"/>
                            <a:pt x="1881" y="2324"/>
                            <a:pt x="1881" y="2324"/>
                          </a:cubicBezTo>
                          <a:cubicBezTo>
                            <a:pt x="1881" y="2324"/>
                            <a:pt x="1881" y="2325"/>
                            <a:pt x="1881" y="2325"/>
                          </a:cubicBezTo>
                          <a:cubicBezTo>
                            <a:pt x="1881" y="2325"/>
                            <a:pt x="1881" y="2324"/>
                            <a:pt x="1881" y="2324"/>
                          </a:cubicBezTo>
                          <a:cubicBezTo>
                            <a:pt x="1882" y="2324"/>
                            <a:pt x="1882" y="2324"/>
                            <a:pt x="1882" y="2324"/>
                          </a:cubicBezTo>
                          <a:cubicBezTo>
                            <a:pt x="1882" y="2324"/>
                            <a:pt x="1882" y="2324"/>
                            <a:pt x="1882" y="2324"/>
                          </a:cubicBezTo>
                          <a:cubicBezTo>
                            <a:pt x="1882" y="2324"/>
                            <a:pt x="1882" y="2324"/>
                            <a:pt x="1882" y="2324"/>
                          </a:cubicBezTo>
                          <a:cubicBezTo>
                            <a:pt x="1883" y="2325"/>
                            <a:pt x="1883" y="2325"/>
                            <a:pt x="1883" y="2325"/>
                          </a:cubicBezTo>
                          <a:cubicBezTo>
                            <a:pt x="1883" y="2325"/>
                            <a:pt x="1883" y="2325"/>
                            <a:pt x="1883" y="2325"/>
                          </a:cubicBezTo>
                          <a:cubicBezTo>
                            <a:pt x="1883" y="2325"/>
                            <a:pt x="1883" y="2325"/>
                            <a:pt x="1884" y="2325"/>
                          </a:cubicBezTo>
                          <a:cubicBezTo>
                            <a:pt x="1884" y="2325"/>
                            <a:pt x="1884" y="2325"/>
                            <a:pt x="1884" y="2325"/>
                          </a:cubicBezTo>
                          <a:cubicBezTo>
                            <a:pt x="1884" y="2325"/>
                            <a:pt x="1884" y="2325"/>
                            <a:pt x="1884" y="2325"/>
                          </a:cubicBezTo>
                          <a:cubicBezTo>
                            <a:pt x="1884" y="2325"/>
                            <a:pt x="1885" y="2324"/>
                            <a:pt x="1885" y="2324"/>
                          </a:cubicBezTo>
                          <a:cubicBezTo>
                            <a:pt x="1885" y="2324"/>
                            <a:pt x="1885" y="2324"/>
                            <a:pt x="1885" y="2324"/>
                          </a:cubicBezTo>
                          <a:cubicBezTo>
                            <a:pt x="1885" y="2324"/>
                            <a:pt x="1885" y="2325"/>
                            <a:pt x="1885" y="2325"/>
                          </a:cubicBezTo>
                          <a:cubicBezTo>
                            <a:pt x="1886" y="2325"/>
                            <a:pt x="1886" y="2325"/>
                            <a:pt x="1886" y="2325"/>
                          </a:cubicBezTo>
                          <a:cubicBezTo>
                            <a:pt x="1886" y="2325"/>
                            <a:pt x="1886" y="2325"/>
                            <a:pt x="1886" y="2325"/>
                          </a:cubicBezTo>
                          <a:cubicBezTo>
                            <a:pt x="1886" y="2325"/>
                            <a:pt x="1886" y="2325"/>
                            <a:pt x="1887" y="2325"/>
                          </a:cubicBezTo>
                          <a:cubicBezTo>
                            <a:pt x="1887" y="2325"/>
                            <a:pt x="1887" y="2325"/>
                            <a:pt x="1887" y="2325"/>
                          </a:cubicBezTo>
                          <a:cubicBezTo>
                            <a:pt x="1887" y="2325"/>
                            <a:pt x="1887" y="2325"/>
                            <a:pt x="1887" y="2325"/>
                          </a:cubicBezTo>
                          <a:cubicBezTo>
                            <a:pt x="1887" y="2325"/>
                            <a:pt x="1888" y="2325"/>
                            <a:pt x="1888" y="2325"/>
                          </a:cubicBezTo>
                          <a:cubicBezTo>
                            <a:pt x="1888" y="2325"/>
                            <a:pt x="1888" y="2325"/>
                            <a:pt x="1888" y="2325"/>
                          </a:cubicBezTo>
                          <a:cubicBezTo>
                            <a:pt x="1888" y="2325"/>
                            <a:pt x="1888" y="2325"/>
                            <a:pt x="1888" y="2325"/>
                          </a:cubicBezTo>
                          <a:cubicBezTo>
                            <a:pt x="1889" y="2325"/>
                            <a:pt x="1889" y="2325"/>
                            <a:pt x="1889" y="2325"/>
                          </a:cubicBezTo>
                          <a:cubicBezTo>
                            <a:pt x="1889" y="2325"/>
                            <a:pt x="1889" y="2325"/>
                            <a:pt x="1889" y="2325"/>
                          </a:cubicBezTo>
                          <a:cubicBezTo>
                            <a:pt x="1889" y="2325"/>
                            <a:pt x="1889" y="2325"/>
                            <a:pt x="1889" y="2325"/>
                          </a:cubicBezTo>
                          <a:cubicBezTo>
                            <a:pt x="1890" y="2325"/>
                            <a:pt x="1890" y="2325"/>
                            <a:pt x="1890" y="2325"/>
                          </a:cubicBezTo>
                          <a:cubicBezTo>
                            <a:pt x="1890" y="2325"/>
                            <a:pt x="1890" y="2325"/>
                            <a:pt x="1890" y="2325"/>
                          </a:cubicBezTo>
                          <a:cubicBezTo>
                            <a:pt x="1890" y="2325"/>
                            <a:pt x="1890" y="2325"/>
                            <a:pt x="1891" y="2325"/>
                          </a:cubicBezTo>
                          <a:cubicBezTo>
                            <a:pt x="1891" y="2325"/>
                            <a:pt x="1891" y="2325"/>
                            <a:pt x="1891" y="2325"/>
                          </a:cubicBezTo>
                          <a:cubicBezTo>
                            <a:pt x="1891" y="2325"/>
                            <a:pt x="1891" y="2325"/>
                            <a:pt x="1891" y="2325"/>
                          </a:cubicBezTo>
                          <a:cubicBezTo>
                            <a:pt x="1891" y="2325"/>
                            <a:pt x="1892" y="2325"/>
                            <a:pt x="1892" y="2325"/>
                          </a:cubicBezTo>
                          <a:cubicBezTo>
                            <a:pt x="1892" y="2325"/>
                            <a:pt x="1892" y="2325"/>
                            <a:pt x="1892" y="2325"/>
                          </a:cubicBezTo>
                          <a:cubicBezTo>
                            <a:pt x="1892" y="2325"/>
                            <a:pt x="1892" y="2325"/>
                            <a:pt x="1892" y="2325"/>
                          </a:cubicBezTo>
                          <a:cubicBezTo>
                            <a:pt x="1893" y="2325"/>
                            <a:pt x="1893" y="2325"/>
                            <a:pt x="1893" y="2325"/>
                          </a:cubicBezTo>
                          <a:cubicBezTo>
                            <a:pt x="1893" y="2325"/>
                            <a:pt x="1893" y="2325"/>
                            <a:pt x="1893" y="2325"/>
                          </a:cubicBezTo>
                          <a:cubicBezTo>
                            <a:pt x="1893" y="2325"/>
                            <a:pt x="1893" y="2325"/>
                            <a:pt x="1894" y="2325"/>
                          </a:cubicBezTo>
                          <a:cubicBezTo>
                            <a:pt x="1894" y="2325"/>
                            <a:pt x="1894" y="2325"/>
                            <a:pt x="1894" y="2326"/>
                          </a:cubicBezTo>
                          <a:cubicBezTo>
                            <a:pt x="1894" y="2326"/>
                            <a:pt x="1894" y="2326"/>
                            <a:pt x="1894" y="2326"/>
                          </a:cubicBezTo>
                          <a:cubicBezTo>
                            <a:pt x="1894" y="2325"/>
                            <a:pt x="1895" y="2325"/>
                            <a:pt x="1895" y="2325"/>
                          </a:cubicBezTo>
                          <a:cubicBezTo>
                            <a:pt x="1895" y="2325"/>
                            <a:pt x="1895" y="2325"/>
                            <a:pt x="1895" y="2325"/>
                          </a:cubicBezTo>
                          <a:cubicBezTo>
                            <a:pt x="1895" y="2325"/>
                            <a:pt x="1895" y="2326"/>
                            <a:pt x="1895" y="2326"/>
                          </a:cubicBezTo>
                          <a:cubicBezTo>
                            <a:pt x="1895" y="2326"/>
                            <a:pt x="1896" y="2325"/>
                            <a:pt x="1896" y="2325"/>
                          </a:cubicBezTo>
                          <a:cubicBezTo>
                            <a:pt x="1896" y="2325"/>
                            <a:pt x="1896" y="2325"/>
                            <a:pt x="1896" y="2325"/>
                          </a:cubicBezTo>
                          <a:cubicBezTo>
                            <a:pt x="1896" y="2325"/>
                            <a:pt x="1896" y="2325"/>
                            <a:pt x="1896" y="2325"/>
                          </a:cubicBezTo>
                          <a:cubicBezTo>
                            <a:pt x="1897" y="2325"/>
                            <a:pt x="1897" y="2325"/>
                            <a:pt x="1897" y="2325"/>
                          </a:cubicBezTo>
                          <a:cubicBezTo>
                            <a:pt x="1897" y="2325"/>
                            <a:pt x="1897" y="2325"/>
                            <a:pt x="1897" y="2325"/>
                          </a:cubicBezTo>
                          <a:cubicBezTo>
                            <a:pt x="1897" y="2325"/>
                            <a:pt x="1897" y="2325"/>
                            <a:pt x="1898" y="2325"/>
                          </a:cubicBezTo>
                          <a:cubicBezTo>
                            <a:pt x="1898" y="2325"/>
                            <a:pt x="1898" y="2325"/>
                            <a:pt x="1898" y="2325"/>
                          </a:cubicBezTo>
                          <a:cubicBezTo>
                            <a:pt x="1898" y="2325"/>
                            <a:pt x="1898" y="2325"/>
                            <a:pt x="1898" y="2325"/>
                          </a:cubicBezTo>
                          <a:cubicBezTo>
                            <a:pt x="1898" y="2325"/>
                            <a:pt x="1899" y="2325"/>
                            <a:pt x="1899" y="2325"/>
                          </a:cubicBezTo>
                          <a:cubicBezTo>
                            <a:pt x="1899" y="2325"/>
                            <a:pt x="1899" y="2325"/>
                            <a:pt x="1899" y="2325"/>
                          </a:cubicBezTo>
                          <a:cubicBezTo>
                            <a:pt x="1899" y="2325"/>
                            <a:pt x="1899" y="2325"/>
                            <a:pt x="1899" y="2325"/>
                          </a:cubicBezTo>
                          <a:cubicBezTo>
                            <a:pt x="1900" y="2325"/>
                            <a:pt x="1900" y="2325"/>
                            <a:pt x="1900" y="2325"/>
                          </a:cubicBezTo>
                          <a:cubicBezTo>
                            <a:pt x="1900" y="2325"/>
                            <a:pt x="1900" y="2325"/>
                            <a:pt x="1900" y="2325"/>
                          </a:cubicBezTo>
                          <a:cubicBezTo>
                            <a:pt x="1900" y="2325"/>
                            <a:pt x="1900" y="2326"/>
                            <a:pt x="1901" y="2326"/>
                          </a:cubicBezTo>
                          <a:cubicBezTo>
                            <a:pt x="1901" y="2326"/>
                            <a:pt x="1901" y="2325"/>
                            <a:pt x="1901" y="2325"/>
                          </a:cubicBezTo>
                          <a:cubicBezTo>
                            <a:pt x="1901" y="2325"/>
                            <a:pt x="1901" y="2325"/>
                            <a:pt x="1901" y="2325"/>
                          </a:cubicBezTo>
                          <a:cubicBezTo>
                            <a:pt x="1901" y="2325"/>
                            <a:pt x="1901" y="2326"/>
                            <a:pt x="1902" y="2326"/>
                          </a:cubicBezTo>
                          <a:cubicBezTo>
                            <a:pt x="1902" y="2326"/>
                            <a:pt x="1902" y="2325"/>
                            <a:pt x="1902" y="2325"/>
                          </a:cubicBezTo>
                          <a:cubicBezTo>
                            <a:pt x="1902" y="2325"/>
                            <a:pt x="1902" y="2326"/>
                            <a:pt x="1902" y="2326"/>
                          </a:cubicBezTo>
                          <a:cubicBezTo>
                            <a:pt x="1902" y="2326"/>
                            <a:pt x="1903" y="2326"/>
                            <a:pt x="1903" y="2325"/>
                          </a:cubicBezTo>
                          <a:cubicBezTo>
                            <a:pt x="1903" y="2325"/>
                            <a:pt x="1903" y="2325"/>
                            <a:pt x="1903" y="2325"/>
                          </a:cubicBezTo>
                          <a:cubicBezTo>
                            <a:pt x="1903" y="2326"/>
                            <a:pt x="1903" y="2326"/>
                            <a:pt x="1903" y="2326"/>
                          </a:cubicBezTo>
                          <a:cubicBezTo>
                            <a:pt x="1904" y="2326"/>
                            <a:pt x="1904" y="2326"/>
                            <a:pt x="1904" y="2326"/>
                          </a:cubicBezTo>
                          <a:cubicBezTo>
                            <a:pt x="1904" y="2326"/>
                            <a:pt x="1904" y="2326"/>
                            <a:pt x="1904" y="2326"/>
                          </a:cubicBezTo>
                          <a:cubicBezTo>
                            <a:pt x="1904" y="2326"/>
                            <a:pt x="1904" y="2326"/>
                            <a:pt x="1905" y="2326"/>
                          </a:cubicBezTo>
                          <a:cubicBezTo>
                            <a:pt x="1905" y="2326"/>
                            <a:pt x="1905" y="2326"/>
                            <a:pt x="1905" y="2326"/>
                          </a:cubicBezTo>
                          <a:cubicBezTo>
                            <a:pt x="1905" y="2326"/>
                            <a:pt x="1905" y="2326"/>
                            <a:pt x="1905" y="2326"/>
                          </a:cubicBezTo>
                          <a:cubicBezTo>
                            <a:pt x="1905" y="2326"/>
                            <a:pt x="1906" y="2326"/>
                            <a:pt x="1906" y="2326"/>
                          </a:cubicBezTo>
                          <a:cubicBezTo>
                            <a:pt x="1906" y="2326"/>
                            <a:pt x="1906" y="2326"/>
                            <a:pt x="1906" y="2326"/>
                          </a:cubicBezTo>
                          <a:cubicBezTo>
                            <a:pt x="1906" y="2326"/>
                            <a:pt x="1906" y="2326"/>
                            <a:pt x="1906" y="2326"/>
                          </a:cubicBezTo>
                          <a:cubicBezTo>
                            <a:pt x="1907" y="2326"/>
                            <a:pt x="1907" y="2326"/>
                            <a:pt x="1907" y="2326"/>
                          </a:cubicBezTo>
                          <a:cubicBezTo>
                            <a:pt x="1907" y="2326"/>
                            <a:pt x="1907" y="2326"/>
                            <a:pt x="1907" y="2326"/>
                          </a:cubicBezTo>
                          <a:cubicBezTo>
                            <a:pt x="1907" y="2326"/>
                            <a:pt x="1907" y="2326"/>
                            <a:pt x="1907" y="2326"/>
                          </a:cubicBezTo>
                          <a:cubicBezTo>
                            <a:pt x="1908" y="2326"/>
                            <a:pt x="1908" y="2326"/>
                            <a:pt x="1908" y="2326"/>
                          </a:cubicBezTo>
                          <a:cubicBezTo>
                            <a:pt x="1908" y="2326"/>
                            <a:pt x="1908" y="2326"/>
                            <a:pt x="1908" y="2326"/>
                          </a:cubicBezTo>
                          <a:cubicBezTo>
                            <a:pt x="1908" y="2326"/>
                            <a:pt x="1908" y="2326"/>
                            <a:pt x="1909" y="2326"/>
                          </a:cubicBezTo>
                          <a:cubicBezTo>
                            <a:pt x="1909" y="2326"/>
                            <a:pt x="1909" y="2326"/>
                            <a:pt x="1909" y="2326"/>
                          </a:cubicBezTo>
                          <a:cubicBezTo>
                            <a:pt x="1909" y="2326"/>
                            <a:pt x="1909" y="2326"/>
                            <a:pt x="1909" y="2326"/>
                          </a:cubicBezTo>
                          <a:cubicBezTo>
                            <a:pt x="1909" y="2326"/>
                            <a:pt x="1910" y="2326"/>
                            <a:pt x="1910" y="2327"/>
                          </a:cubicBezTo>
                          <a:cubicBezTo>
                            <a:pt x="1910" y="2327"/>
                            <a:pt x="1910" y="2327"/>
                            <a:pt x="1910" y="2327"/>
                          </a:cubicBezTo>
                          <a:cubicBezTo>
                            <a:pt x="1910" y="2327"/>
                            <a:pt x="1910" y="2326"/>
                            <a:pt x="1910" y="2326"/>
                          </a:cubicBezTo>
                          <a:cubicBezTo>
                            <a:pt x="1911" y="2326"/>
                            <a:pt x="1911" y="2326"/>
                            <a:pt x="1911" y="2326"/>
                          </a:cubicBezTo>
                          <a:cubicBezTo>
                            <a:pt x="1911" y="2326"/>
                            <a:pt x="1911" y="2326"/>
                            <a:pt x="1911" y="2326"/>
                          </a:cubicBezTo>
                          <a:cubicBezTo>
                            <a:pt x="1911" y="2326"/>
                            <a:pt x="1911" y="2326"/>
                            <a:pt x="1912" y="2326"/>
                          </a:cubicBezTo>
                          <a:cubicBezTo>
                            <a:pt x="1912" y="2326"/>
                            <a:pt x="1912" y="2326"/>
                            <a:pt x="1912" y="2326"/>
                          </a:cubicBezTo>
                          <a:cubicBezTo>
                            <a:pt x="1912" y="2326"/>
                            <a:pt x="1912" y="2326"/>
                            <a:pt x="1912" y="2326"/>
                          </a:cubicBezTo>
                          <a:cubicBezTo>
                            <a:pt x="1912" y="2326"/>
                            <a:pt x="1913" y="2326"/>
                            <a:pt x="1913" y="2326"/>
                          </a:cubicBezTo>
                          <a:cubicBezTo>
                            <a:pt x="1913" y="2326"/>
                            <a:pt x="1913" y="2326"/>
                            <a:pt x="1913" y="2326"/>
                          </a:cubicBezTo>
                          <a:cubicBezTo>
                            <a:pt x="1913" y="2326"/>
                            <a:pt x="1913" y="2326"/>
                            <a:pt x="1913" y="2326"/>
                          </a:cubicBezTo>
                          <a:cubicBezTo>
                            <a:pt x="1914" y="2326"/>
                            <a:pt x="1914" y="2326"/>
                            <a:pt x="1914" y="2326"/>
                          </a:cubicBezTo>
                          <a:cubicBezTo>
                            <a:pt x="1914" y="2326"/>
                            <a:pt x="1914" y="2326"/>
                            <a:pt x="1914" y="2326"/>
                          </a:cubicBezTo>
                          <a:cubicBezTo>
                            <a:pt x="1914" y="2326"/>
                            <a:pt x="1914" y="2326"/>
                            <a:pt x="1914" y="2326"/>
                          </a:cubicBezTo>
                          <a:cubicBezTo>
                            <a:pt x="1915" y="2326"/>
                            <a:pt x="1915" y="2326"/>
                            <a:pt x="1915" y="2326"/>
                          </a:cubicBezTo>
                          <a:cubicBezTo>
                            <a:pt x="1915" y="2326"/>
                            <a:pt x="1915" y="2326"/>
                            <a:pt x="1915" y="2327"/>
                          </a:cubicBezTo>
                          <a:cubicBezTo>
                            <a:pt x="1915" y="2327"/>
                            <a:pt x="1915" y="2327"/>
                            <a:pt x="1916" y="2327"/>
                          </a:cubicBezTo>
                          <a:cubicBezTo>
                            <a:pt x="1916" y="2327"/>
                            <a:pt x="1916" y="2326"/>
                            <a:pt x="1916" y="2326"/>
                          </a:cubicBezTo>
                          <a:cubicBezTo>
                            <a:pt x="1916" y="2326"/>
                            <a:pt x="1916" y="2326"/>
                            <a:pt x="1916" y="2326"/>
                          </a:cubicBezTo>
                          <a:cubicBezTo>
                            <a:pt x="1916" y="2326"/>
                            <a:pt x="1917" y="2327"/>
                            <a:pt x="1917" y="2327"/>
                          </a:cubicBezTo>
                          <a:cubicBezTo>
                            <a:pt x="1917" y="2327"/>
                            <a:pt x="1917" y="2327"/>
                            <a:pt x="1917" y="2327"/>
                          </a:cubicBezTo>
                          <a:cubicBezTo>
                            <a:pt x="1917" y="2327"/>
                            <a:pt x="1917" y="2327"/>
                            <a:pt x="1917" y="2327"/>
                          </a:cubicBezTo>
                          <a:cubicBezTo>
                            <a:pt x="1918" y="2327"/>
                            <a:pt x="1918" y="2327"/>
                            <a:pt x="1918" y="2327"/>
                          </a:cubicBezTo>
                          <a:cubicBezTo>
                            <a:pt x="1918" y="2327"/>
                            <a:pt x="1918" y="2327"/>
                            <a:pt x="1918" y="2326"/>
                          </a:cubicBezTo>
                          <a:cubicBezTo>
                            <a:pt x="1918" y="2326"/>
                            <a:pt x="1918" y="2326"/>
                            <a:pt x="1919" y="2326"/>
                          </a:cubicBezTo>
                          <a:cubicBezTo>
                            <a:pt x="1919" y="2326"/>
                            <a:pt x="1919" y="2326"/>
                            <a:pt x="1919" y="2326"/>
                          </a:cubicBezTo>
                          <a:cubicBezTo>
                            <a:pt x="1919" y="2326"/>
                            <a:pt x="1919" y="2327"/>
                            <a:pt x="1919" y="2327"/>
                          </a:cubicBezTo>
                          <a:cubicBezTo>
                            <a:pt x="1919" y="2327"/>
                            <a:pt x="1920" y="2327"/>
                            <a:pt x="1920" y="2327"/>
                          </a:cubicBezTo>
                          <a:cubicBezTo>
                            <a:pt x="1920" y="2327"/>
                            <a:pt x="1920" y="2327"/>
                            <a:pt x="1920" y="2327"/>
                          </a:cubicBezTo>
                          <a:cubicBezTo>
                            <a:pt x="1920" y="2327"/>
                            <a:pt x="1920" y="2327"/>
                            <a:pt x="1920" y="2327"/>
                          </a:cubicBezTo>
                          <a:cubicBezTo>
                            <a:pt x="1920" y="2327"/>
                            <a:pt x="1921" y="2326"/>
                            <a:pt x="1921" y="2326"/>
                          </a:cubicBezTo>
                          <a:cubicBezTo>
                            <a:pt x="1921" y="2327"/>
                            <a:pt x="1921" y="2327"/>
                            <a:pt x="1921" y="2327"/>
                          </a:cubicBezTo>
                          <a:cubicBezTo>
                            <a:pt x="1921" y="2327"/>
                            <a:pt x="1921" y="2327"/>
                            <a:pt x="1921" y="2327"/>
                          </a:cubicBezTo>
                          <a:cubicBezTo>
                            <a:pt x="1922" y="2327"/>
                            <a:pt x="1922" y="2327"/>
                            <a:pt x="1922" y="2327"/>
                          </a:cubicBezTo>
                          <a:cubicBezTo>
                            <a:pt x="1922" y="2327"/>
                            <a:pt x="1922" y="2327"/>
                            <a:pt x="1922" y="2327"/>
                          </a:cubicBezTo>
                          <a:cubicBezTo>
                            <a:pt x="1922" y="2327"/>
                            <a:pt x="1922" y="2327"/>
                            <a:pt x="1923" y="2327"/>
                          </a:cubicBezTo>
                          <a:cubicBezTo>
                            <a:pt x="1923" y="2327"/>
                            <a:pt x="1923" y="2327"/>
                            <a:pt x="1923" y="2327"/>
                          </a:cubicBezTo>
                          <a:cubicBezTo>
                            <a:pt x="1923" y="2327"/>
                            <a:pt x="1923" y="2327"/>
                            <a:pt x="1923" y="2327"/>
                          </a:cubicBezTo>
                          <a:cubicBezTo>
                            <a:pt x="1923" y="2327"/>
                            <a:pt x="1924" y="2327"/>
                            <a:pt x="1924" y="2327"/>
                          </a:cubicBezTo>
                          <a:cubicBezTo>
                            <a:pt x="1924" y="2327"/>
                            <a:pt x="1924" y="2327"/>
                            <a:pt x="1924" y="2327"/>
                          </a:cubicBezTo>
                          <a:cubicBezTo>
                            <a:pt x="1924" y="2327"/>
                            <a:pt x="1924" y="2327"/>
                            <a:pt x="1924" y="2327"/>
                          </a:cubicBezTo>
                          <a:cubicBezTo>
                            <a:pt x="1925" y="2327"/>
                            <a:pt x="1925" y="2327"/>
                            <a:pt x="1925" y="2327"/>
                          </a:cubicBezTo>
                          <a:cubicBezTo>
                            <a:pt x="1925" y="2327"/>
                            <a:pt x="1925" y="2327"/>
                            <a:pt x="1925" y="2327"/>
                          </a:cubicBezTo>
                          <a:cubicBezTo>
                            <a:pt x="1925" y="2327"/>
                            <a:pt x="1925" y="2327"/>
                            <a:pt x="1926" y="2327"/>
                          </a:cubicBezTo>
                          <a:cubicBezTo>
                            <a:pt x="1926" y="2327"/>
                            <a:pt x="1926" y="2327"/>
                            <a:pt x="1926" y="2327"/>
                          </a:cubicBezTo>
                          <a:cubicBezTo>
                            <a:pt x="1926" y="2327"/>
                            <a:pt x="1926" y="2327"/>
                            <a:pt x="1926" y="2327"/>
                          </a:cubicBezTo>
                          <a:cubicBezTo>
                            <a:pt x="1926" y="2327"/>
                            <a:pt x="1926" y="2327"/>
                            <a:pt x="1927" y="2327"/>
                          </a:cubicBezTo>
                          <a:cubicBezTo>
                            <a:pt x="1927" y="2327"/>
                            <a:pt x="1927" y="2327"/>
                            <a:pt x="1927" y="2327"/>
                          </a:cubicBezTo>
                          <a:cubicBezTo>
                            <a:pt x="1927" y="2327"/>
                            <a:pt x="1927" y="2327"/>
                            <a:pt x="1927" y="2327"/>
                          </a:cubicBezTo>
                          <a:cubicBezTo>
                            <a:pt x="1927" y="2327"/>
                            <a:pt x="1928" y="2328"/>
                            <a:pt x="1928" y="2327"/>
                          </a:cubicBezTo>
                          <a:cubicBezTo>
                            <a:pt x="1928" y="2327"/>
                            <a:pt x="1928" y="2327"/>
                            <a:pt x="1928" y="2327"/>
                          </a:cubicBezTo>
                          <a:cubicBezTo>
                            <a:pt x="1928" y="2327"/>
                            <a:pt x="1928" y="2327"/>
                            <a:pt x="1928" y="2327"/>
                          </a:cubicBezTo>
                          <a:cubicBezTo>
                            <a:pt x="1929" y="2327"/>
                            <a:pt x="1929" y="2327"/>
                            <a:pt x="1929" y="2327"/>
                          </a:cubicBezTo>
                          <a:cubicBezTo>
                            <a:pt x="1929" y="2327"/>
                            <a:pt x="1929" y="2327"/>
                            <a:pt x="1929" y="2327"/>
                          </a:cubicBezTo>
                          <a:cubicBezTo>
                            <a:pt x="1929" y="2327"/>
                            <a:pt x="1929" y="2327"/>
                            <a:pt x="1930" y="2327"/>
                          </a:cubicBezTo>
                          <a:cubicBezTo>
                            <a:pt x="1930" y="2327"/>
                            <a:pt x="1930" y="2327"/>
                            <a:pt x="1930" y="2327"/>
                          </a:cubicBezTo>
                          <a:cubicBezTo>
                            <a:pt x="1930" y="2327"/>
                            <a:pt x="1930" y="2327"/>
                            <a:pt x="1930" y="2327"/>
                          </a:cubicBezTo>
                          <a:cubicBezTo>
                            <a:pt x="1930" y="2327"/>
                            <a:pt x="1931" y="2327"/>
                            <a:pt x="1931" y="2327"/>
                          </a:cubicBezTo>
                          <a:cubicBezTo>
                            <a:pt x="1931" y="2327"/>
                            <a:pt x="1931" y="2327"/>
                            <a:pt x="1931" y="2327"/>
                          </a:cubicBezTo>
                          <a:cubicBezTo>
                            <a:pt x="1931" y="2327"/>
                            <a:pt x="1931" y="2327"/>
                            <a:pt x="1931" y="2327"/>
                          </a:cubicBezTo>
                          <a:cubicBezTo>
                            <a:pt x="1932" y="2327"/>
                            <a:pt x="1932" y="2327"/>
                            <a:pt x="1932" y="2327"/>
                          </a:cubicBezTo>
                          <a:cubicBezTo>
                            <a:pt x="1932" y="2327"/>
                            <a:pt x="1932" y="2327"/>
                            <a:pt x="1932" y="2327"/>
                          </a:cubicBezTo>
                          <a:cubicBezTo>
                            <a:pt x="1932" y="2327"/>
                            <a:pt x="1932" y="2327"/>
                            <a:pt x="1933" y="2327"/>
                          </a:cubicBezTo>
                          <a:cubicBezTo>
                            <a:pt x="1933" y="2327"/>
                            <a:pt x="1933" y="2327"/>
                            <a:pt x="1933" y="2327"/>
                          </a:cubicBezTo>
                          <a:cubicBezTo>
                            <a:pt x="1933" y="2327"/>
                            <a:pt x="1933" y="2327"/>
                            <a:pt x="1933" y="2327"/>
                          </a:cubicBezTo>
                          <a:cubicBezTo>
                            <a:pt x="1933" y="2327"/>
                            <a:pt x="1933" y="2327"/>
                            <a:pt x="1934" y="2327"/>
                          </a:cubicBezTo>
                          <a:cubicBezTo>
                            <a:pt x="1934" y="2327"/>
                            <a:pt x="1934" y="2327"/>
                            <a:pt x="1934" y="2327"/>
                          </a:cubicBezTo>
                          <a:cubicBezTo>
                            <a:pt x="1934" y="2327"/>
                            <a:pt x="1934" y="2327"/>
                            <a:pt x="1934" y="2327"/>
                          </a:cubicBezTo>
                          <a:cubicBezTo>
                            <a:pt x="1934" y="2327"/>
                            <a:pt x="1935" y="2327"/>
                            <a:pt x="1935" y="2327"/>
                          </a:cubicBezTo>
                          <a:cubicBezTo>
                            <a:pt x="1935" y="2327"/>
                            <a:pt x="1935" y="2327"/>
                            <a:pt x="1935" y="2327"/>
                          </a:cubicBezTo>
                          <a:cubicBezTo>
                            <a:pt x="1935" y="2327"/>
                            <a:pt x="1935" y="2327"/>
                            <a:pt x="1935" y="2327"/>
                          </a:cubicBezTo>
                          <a:cubicBezTo>
                            <a:pt x="1936" y="2327"/>
                            <a:pt x="1936" y="2327"/>
                            <a:pt x="1936" y="2327"/>
                          </a:cubicBezTo>
                          <a:cubicBezTo>
                            <a:pt x="1936" y="2327"/>
                            <a:pt x="1936" y="2327"/>
                            <a:pt x="1936" y="2327"/>
                          </a:cubicBezTo>
                          <a:cubicBezTo>
                            <a:pt x="1936" y="2327"/>
                            <a:pt x="1936" y="2327"/>
                            <a:pt x="1937" y="2327"/>
                          </a:cubicBezTo>
                          <a:cubicBezTo>
                            <a:pt x="1937" y="2327"/>
                            <a:pt x="1937" y="2327"/>
                            <a:pt x="1937" y="2327"/>
                          </a:cubicBezTo>
                          <a:cubicBezTo>
                            <a:pt x="1937" y="2327"/>
                            <a:pt x="1937" y="2327"/>
                            <a:pt x="1937" y="2327"/>
                          </a:cubicBezTo>
                          <a:cubicBezTo>
                            <a:pt x="1937" y="2327"/>
                            <a:pt x="1938" y="2328"/>
                            <a:pt x="1938" y="2327"/>
                          </a:cubicBezTo>
                          <a:cubicBezTo>
                            <a:pt x="1938" y="2327"/>
                            <a:pt x="1938" y="2327"/>
                            <a:pt x="1938" y="2327"/>
                          </a:cubicBezTo>
                          <a:cubicBezTo>
                            <a:pt x="1938" y="2327"/>
                            <a:pt x="1938" y="2328"/>
                            <a:pt x="1938" y="2328"/>
                          </a:cubicBezTo>
                          <a:cubicBezTo>
                            <a:pt x="1939" y="2328"/>
                            <a:pt x="1939" y="2327"/>
                            <a:pt x="1939" y="2327"/>
                          </a:cubicBezTo>
                          <a:cubicBezTo>
                            <a:pt x="1939" y="2327"/>
                            <a:pt x="1939" y="2327"/>
                            <a:pt x="1939" y="2327"/>
                          </a:cubicBezTo>
                          <a:cubicBezTo>
                            <a:pt x="1939" y="2327"/>
                            <a:pt x="1939" y="2327"/>
                            <a:pt x="1939" y="2327"/>
                          </a:cubicBezTo>
                          <a:cubicBezTo>
                            <a:pt x="1940" y="2327"/>
                            <a:pt x="1940" y="2327"/>
                            <a:pt x="1940" y="2327"/>
                          </a:cubicBezTo>
                          <a:cubicBezTo>
                            <a:pt x="1940" y="2327"/>
                            <a:pt x="1940" y="2327"/>
                            <a:pt x="1940" y="2327"/>
                          </a:cubicBezTo>
                          <a:cubicBezTo>
                            <a:pt x="1940" y="2327"/>
                            <a:pt x="1940" y="2327"/>
                            <a:pt x="1941" y="2327"/>
                          </a:cubicBezTo>
                          <a:cubicBezTo>
                            <a:pt x="1941" y="2327"/>
                            <a:pt x="1941" y="2327"/>
                            <a:pt x="1941" y="2327"/>
                          </a:cubicBezTo>
                          <a:cubicBezTo>
                            <a:pt x="1942" y="2327"/>
                            <a:pt x="1942" y="2327"/>
                            <a:pt x="1942" y="2327"/>
                          </a:cubicBezTo>
                          <a:cubicBezTo>
                            <a:pt x="1942" y="2327"/>
                            <a:pt x="1942" y="2327"/>
                            <a:pt x="1942" y="2327"/>
                          </a:cubicBezTo>
                          <a:cubicBezTo>
                            <a:pt x="1942" y="2327"/>
                            <a:pt x="1942" y="2327"/>
                            <a:pt x="1943" y="2327"/>
                          </a:cubicBezTo>
                          <a:cubicBezTo>
                            <a:pt x="1943" y="2327"/>
                            <a:pt x="1943" y="2327"/>
                            <a:pt x="1943" y="2327"/>
                          </a:cubicBezTo>
                          <a:cubicBezTo>
                            <a:pt x="1943" y="2327"/>
                            <a:pt x="1943" y="2327"/>
                            <a:pt x="1943" y="2327"/>
                          </a:cubicBezTo>
                          <a:cubicBezTo>
                            <a:pt x="1943" y="2327"/>
                            <a:pt x="1944" y="2327"/>
                            <a:pt x="1944" y="2327"/>
                          </a:cubicBezTo>
                          <a:cubicBezTo>
                            <a:pt x="1944" y="2327"/>
                            <a:pt x="1944" y="2327"/>
                            <a:pt x="1944" y="2328"/>
                          </a:cubicBezTo>
                          <a:cubicBezTo>
                            <a:pt x="1944" y="2328"/>
                            <a:pt x="1944" y="2328"/>
                            <a:pt x="1944" y="2328"/>
                          </a:cubicBezTo>
                          <a:cubicBezTo>
                            <a:pt x="1945" y="2328"/>
                            <a:pt x="1945" y="2328"/>
                            <a:pt x="1945" y="2328"/>
                          </a:cubicBezTo>
                          <a:cubicBezTo>
                            <a:pt x="1945" y="2328"/>
                            <a:pt x="1945" y="2328"/>
                            <a:pt x="1945" y="2328"/>
                          </a:cubicBezTo>
                          <a:cubicBezTo>
                            <a:pt x="1945" y="2328"/>
                            <a:pt x="1945" y="2328"/>
                            <a:pt x="1946" y="2328"/>
                          </a:cubicBezTo>
                          <a:cubicBezTo>
                            <a:pt x="1946" y="2328"/>
                            <a:pt x="1946" y="2328"/>
                            <a:pt x="1946" y="2328"/>
                          </a:cubicBezTo>
                          <a:cubicBezTo>
                            <a:pt x="1946" y="2328"/>
                            <a:pt x="1946" y="2328"/>
                            <a:pt x="1946" y="2328"/>
                          </a:cubicBezTo>
                          <a:cubicBezTo>
                            <a:pt x="1946" y="2328"/>
                            <a:pt x="1946" y="2328"/>
                            <a:pt x="1947" y="2328"/>
                          </a:cubicBezTo>
                          <a:cubicBezTo>
                            <a:pt x="1947" y="2328"/>
                            <a:pt x="1947" y="2328"/>
                            <a:pt x="1947" y="2328"/>
                          </a:cubicBezTo>
                          <a:cubicBezTo>
                            <a:pt x="1947" y="2328"/>
                            <a:pt x="1947" y="2328"/>
                            <a:pt x="1947" y="2328"/>
                          </a:cubicBezTo>
                          <a:cubicBezTo>
                            <a:pt x="1947" y="2328"/>
                            <a:pt x="1948" y="2328"/>
                            <a:pt x="1948" y="2328"/>
                          </a:cubicBezTo>
                          <a:cubicBezTo>
                            <a:pt x="1948" y="2328"/>
                            <a:pt x="1948" y="2328"/>
                            <a:pt x="1948" y="2328"/>
                          </a:cubicBezTo>
                          <a:cubicBezTo>
                            <a:pt x="1948" y="2328"/>
                            <a:pt x="1948" y="2328"/>
                            <a:pt x="1948" y="2328"/>
                          </a:cubicBezTo>
                          <a:cubicBezTo>
                            <a:pt x="1949" y="2328"/>
                            <a:pt x="1949" y="2328"/>
                            <a:pt x="1949" y="2328"/>
                          </a:cubicBezTo>
                          <a:cubicBezTo>
                            <a:pt x="1949" y="2328"/>
                            <a:pt x="1949" y="2328"/>
                            <a:pt x="1949" y="2328"/>
                          </a:cubicBezTo>
                          <a:cubicBezTo>
                            <a:pt x="1949" y="2328"/>
                            <a:pt x="1949" y="2327"/>
                            <a:pt x="1950" y="2327"/>
                          </a:cubicBezTo>
                          <a:cubicBezTo>
                            <a:pt x="1950" y="2327"/>
                            <a:pt x="1950" y="2328"/>
                            <a:pt x="1950" y="2328"/>
                          </a:cubicBezTo>
                          <a:cubicBezTo>
                            <a:pt x="1950" y="2328"/>
                            <a:pt x="1950" y="2327"/>
                            <a:pt x="1950" y="2327"/>
                          </a:cubicBezTo>
                          <a:cubicBezTo>
                            <a:pt x="1950" y="2328"/>
                            <a:pt x="1951" y="2328"/>
                            <a:pt x="1951" y="2328"/>
                          </a:cubicBezTo>
                          <a:cubicBezTo>
                            <a:pt x="1951" y="2328"/>
                            <a:pt x="1951" y="2327"/>
                            <a:pt x="1951" y="2327"/>
                          </a:cubicBezTo>
                          <a:cubicBezTo>
                            <a:pt x="1951" y="2327"/>
                            <a:pt x="1951" y="2328"/>
                            <a:pt x="1951" y="2328"/>
                          </a:cubicBezTo>
                          <a:cubicBezTo>
                            <a:pt x="1952" y="2328"/>
                            <a:pt x="1952" y="2328"/>
                            <a:pt x="1952" y="2328"/>
                          </a:cubicBezTo>
                          <a:cubicBezTo>
                            <a:pt x="1952" y="2328"/>
                            <a:pt x="1952" y="2328"/>
                            <a:pt x="1952" y="2328"/>
                          </a:cubicBezTo>
                          <a:cubicBezTo>
                            <a:pt x="1952" y="2328"/>
                            <a:pt x="1952" y="2328"/>
                            <a:pt x="1952" y="2328"/>
                          </a:cubicBezTo>
                          <a:cubicBezTo>
                            <a:pt x="1953" y="2328"/>
                            <a:pt x="1953" y="2328"/>
                            <a:pt x="1953" y="2328"/>
                          </a:cubicBezTo>
                          <a:cubicBezTo>
                            <a:pt x="1953" y="2328"/>
                            <a:pt x="1953" y="2328"/>
                            <a:pt x="1953" y="2328"/>
                          </a:cubicBezTo>
                          <a:cubicBezTo>
                            <a:pt x="1953" y="2328"/>
                            <a:pt x="1953" y="2328"/>
                            <a:pt x="1954" y="2328"/>
                          </a:cubicBezTo>
                          <a:cubicBezTo>
                            <a:pt x="1954" y="2328"/>
                            <a:pt x="1954" y="2328"/>
                            <a:pt x="1954" y="2328"/>
                          </a:cubicBezTo>
                          <a:cubicBezTo>
                            <a:pt x="1954" y="2328"/>
                            <a:pt x="1954" y="2328"/>
                            <a:pt x="1954" y="2328"/>
                          </a:cubicBezTo>
                          <a:cubicBezTo>
                            <a:pt x="1954" y="2328"/>
                            <a:pt x="1955" y="2328"/>
                            <a:pt x="1955" y="2328"/>
                          </a:cubicBezTo>
                          <a:cubicBezTo>
                            <a:pt x="1955" y="2328"/>
                            <a:pt x="1955" y="2328"/>
                            <a:pt x="1955" y="2328"/>
                          </a:cubicBezTo>
                          <a:cubicBezTo>
                            <a:pt x="1955" y="2328"/>
                            <a:pt x="1955" y="2328"/>
                            <a:pt x="1955" y="2328"/>
                          </a:cubicBezTo>
                          <a:cubicBezTo>
                            <a:pt x="1956" y="2328"/>
                            <a:pt x="1956" y="2328"/>
                            <a:pt x="1956" y="2328"/>
                          </a:cubicBezTo>
                          <a:cubicBezTo>
                            <a:pt x="1956" y="2328"/>
                            <a:pt x="1956" y="2328"/>
                            <a:pt x="1956" y="2328"/>
                          </a:cubicBezTo>
                          <a:cubicBezTo>
                            <a:pt x="1956" y="2327"/>
                            <a:pt x="1956" y="2328"/>
                            <a:pt x="1957" y="2328"/>
                          </a:cubicBezTo>
                          <a:cubicBezTo>
                            <a:pt x="1957" y="2328"/>
                            <a:pt x="1957" y="2328"/>
                            <a:pt x="1957" y="2328"/>
                          </a:cubicBezTo>
                          <a:cubicBezTo>
                            <a:pt x="1957" y="2328"/>
                            <a:pt x="1957" y="2328"/>
                            <a:pt x="1957" y="2328"/>
                          </a:cubicBezTo>
                          <a:cubicBezTo>
                            <a:pt x="1957" y="2328"/>
                            <a:pt x="1958" y="2328"/>
                            <a:pt x="1958" y="2328"/>
                          </a:cubicBezTo>
                          <a:cubicBezTo>
                            <a:pt x="1958" y="2328"/>
                            <a:pt x="1958" y="2328"/>
                            <a:pt x="1958" y="2328"/>
                          </a:cubicBezTo>
                          <a:cubicBezTo>
                            <a:pt x="1958" y="2328"/>
                            <a:pt x="1958" y="2328"/>
                            <a:pt x="1958" y="2328"/>
                          </a:cubicBezTo>
                          <a:cubicBezTo>
                            <a:pt x="1958" y="2328"/>
                            <a:pt x="1959" y="2328"/>
                            <a:pt x="1959" y="2328"/>
                          </a:cubicBezTo>
                          <a:cubicBezTo>
                            <a:pt x="1959" y="2328"/>
                            <a:pt x="1959" y="2328"/>
                            <a:pt x="1959" y="2328"/>
                          </a:cubicBezTo>
                          <a:cubicBezTo>
                            <a:pt x="1959" y="2328"/>
                            <a:pt x="1959" y="2328"/>
                            <a:pt x="1959" y="2328"/>
                          </a:cubicBezTo>
                          <a:cubicBezTo>
                            <a:pt x="1960" y="2328"/>
                            <a:pt x="1960" y="2328"/>
                            <a:pt x="1960" y="2328"/>
                          </a:cubicBezTo>
                          <a:cubicBezTo>
                            <a:pt x="1960" y="2328"/>
                            <a:pt x="1960" y="2328"/>
                            <a:pt x="1960" y="2328"/>
                          </a:cubicBezTo>
                          <a:cubicBezTo>
                            <a:pt x="1960" y="2328"/>
                            <a:pt x="1960" y="2328"/>
                            <a:pt x="1961" y="2328"/>
                          </a:cubicBezTo>
                          <a:cubicBezTo>
                            <a:pt x="1961" y="2328"/>
                            <a:pt x="1961" y="2327"/>
                            <a:pt x="1961" y="2327"/>
                          </a:cubicBezTo>
                          <a:cubicBezTo>
                            <a:pt x="1961" y="2327"/>
                            <a:pt x="1961" y="2328"/>
                            <a:pt x="1961" y="2328"/>
                          </a:cubicBezTo>
                          <a:cubicBezTo>
                            <a:pt x="1961" y="2328"/>
                            <a:pt x="1962" y="2328"/>
                            <a:pt x="1962" y="2328"/>
                          </a:cubicBezTo>
                          <a:cubicBezTo>
                            <a:pt x="1962" y="2328"/>
                            <a:pt x="1962" y="2328"/>
                            <a:pt x="1962" y="2328"/>
                          </a:cubicBezTo>
                          <a:cubicBezTo>
                            <a:pt x="1962" y="2328"/>
                            <a:pt x="1962" y="2328"/>
                            <a:pt x="1962" y="2328"/>
                          </a:cubicBezTo>
                          <a:cubicBezTo>
                            <a:pt x="1963" y="2328"/>
                            <a:pt x="1963" y="2328"/>
                            <a:pt x="1963" y="2328"/>
                          </a:cubicBezTo>
                          <a:cubicBezTo>
                            <a:pt x="1963" y="2328"/>
                            <a:pt x="1963" y="2328"/>
                            <a:pt x="1963" y="2328"/>
                          </a:cubicBezTo>
                          <a:cubicBezTo>
                            <a:pt x="1963" y="2328"/>
                            <a:pt x="1963" y="2328"/>
                            <a:pt x="1964" y="2328"/>
                          </a:cubicBezTo>
                          <a:cubicBezTo>
                            <a:pt x="1964" y="2328"/>
                            <a:pt x="1964" y="2328"/>
                            <a:pt x="1964" y="2328"/>
                          </a:cubicBezTo>
                          <a:cubicBezTo>
                            <a:pt x="1964" y="2328"/>
                            <a:pt x="1964" y="2328"/>
                            <a:pt x="1964" y="2328"/>
                          </a:cubicBezTo>
                          <a:cubicBezTo>
                            <a:pt x="1964" y="2328"/>
                            <a:pt x="1964" y="2329"/>
                            <a:pt x="1965" y="2329"/>
                          </a:cubicBezTo>
                          <a:cubicBezTo>
                            <a:pt x="1965" y="2329"/>
                            <a:pt x="1965" y="2328"/>
                            <a:pt x="1965" y="2328"/>
                          </a:cubicBezTo>
                          <a:cubicBezTo>
                            <a:pt x="1965" y="2328"/>
                            <a:pt x="1965" y="2328"/>
                            <a:pt x="1965" y="2328"/>
                          </a:cubicBezTo>
                          <a:cubicBezTo>
                            <a:pt x="1965" y="2328"/>
                            <a:pt x="1966" y="2328"/>
                            <a:pt x="1966" y="2328"/>
                          </a:cubicBezTo>
                          <a:cubicBezTo>
                            <a:pt x="1966" y="2328"/>
                            <a:pt x="1966" y="2329"/>
                            <a:pt x="1966" y="2329"/>
                          </a:cubicBezTo>
                          <a:cubicBezTo>
                            <a:pt x="1966" y="2329"/>
                            <a:pt x="1966" y="2328"/>
                            <a:pt x="1966" y="2328"/>
                          </a:cubicBezTo>
                          <a:cubicBezTo>
                            <a:pt x="1967" y="2328"/>
                            <a:pt x="1967" y="2328"/>
                            <a:pt x="1967" y="2328"/>
                          </a:cubicBezTo>
                          <a:cubicBezTo>
                            <a:pt x="1967" y="2328"/>
                            <a:pt x="1967" y="2328"/>
                            <a:pt x="1967" y="2328"/>
                          </a:cubicBezTo>
                          <a:cubicBezTo>
                            <a:pt x="1967" y="2328"/>
                            <a:pt x="1967" y="2328"/>
                            <a:pt x="1968" y="2328"/>
                          </a:cubicBezTo>
                          <a:cubicBezTo>
                            <a:pt x="1968" y="2328"/>
                            <a:pt x="1968" y="2328"/>
                            <a:pt x="1968" y="2328"/>
                          </a:cubicBezTo>
                          <a:cubicBezTo>
                            <a:pt x="1968" y="2328"/>
                            <a:pt x="1968" y="2328"/>
                            <a:pt x="1968" y="2328"/>
                          </a:cubicBezTo>
                          <a:cubicBezTo>
                            <a:pt x="1968" y="2328"/>
                            <a:pt x="1969" y="2329"/>
                            <a:pt x="1969" y="2328"/>
                          </a:cubicBezTo>
                          <a:cubicBezTo>
                            <a:pt x="1969" y="2328"/>
                            <a:pt x="1969" y="2328"/>
                            <a:pt x="1969" y="2328"/>
                          </a:cubicBezTo>
                          <a:cubicBezTo>
                            <a:pt x="1969" y="2328"/>
                            <a:pt x="1969" y="2328"/>
                            <a:pt x="1969" y="2328"/>
                          </a:cubicBezTo>
                          <a:cubicBezTo>
                            <a:pt x="1970" y="2329"/>
                            <a:pt x="1970" y="2328"/>
                            <a:pt x="1970" y="2328"/>
                          </a:cubicBezTo>
                          <a:cubicBezTo>
                            <a:pt x="1970" y="2328"/>
                            <a:pt x="1970" y="2328"/>
                            <a:pt x="1970" y="2328"/>
                          </a:cubicBezTo>
                          <a:cubicBezTo>
                            <a:pt x="1970" y="2328"/>
                            <a:pt x="1970" y="2328"/>
                            <a:pt x="1971" y="2328"/>
                          </a:cubicBezTo>
                          <a:cubicBezTo>
                            <a:pt x="1971" y="2328"/>
                            <a:pt x="1971" y="2328"/>
                            <a:pt x="1971" y="2328"/>
                          </a:cubicBezTo>
                          <a:cubicBezTo>
                            <a:pt x="1971" y="2328"/>
                            <a:pt x="1971" y="2329"/>
                            <a:pt x="1971" y="2328"/>
                          </a:cubicBezTo>
                          <a:cubicBezTo>
                            <a:pt x="1971" y="2328"/>
                            <a:pt x="1971" y="2328"/>
                            <a:pt x="1972" y="2328"/>
                          </a:cubicBezTo>
                          <a:cubicBezTo>
                            <a:pt x="1972" y="2328"/>
                            <a:pt x="1972" y="2328"/>
                            <a:pt x="1972" y="2328"/>
                          </a:cubicBezTo>
                          <a:cubicBezTo>
                            <a:pt x="1972" y="2329"/>
                            <a:pt x="1972" y="2329"/>
                            <a:pt x="1972" y="2329"/>
                          </a:cubicBezTo>
                          <a:cubicBezTo>
                            <a:pt x="1972" y="2329"/>
                            <a:pt x="1973" y="2329"/>
                            <a:pt x="1973" y="2329"/>
                          </a:cubicBezTo>
                          <a:cubicBezTo>
                            <a:pt x="1973" y="2329"/>
                            <a:pt x="1973" y="2329"/>
                            <a:pt x="1973" y="2328"/>
                          </a:cubicBezTo>
                          <a:cubicBezTo>
                            <a:pt x="1973" y="2328"/>
                            <a:pt x="1973" y="2329"/>
                            <a:pt x="1973" y="2329"/>
                          </a:cubicBezTo>
                          <a:cubicBezTo>
                            <a:pt x="1974" y="2329"/>
                            <a:pt x="1974" y="2329"/>
                            <a:pt x="1974" y="2329"/>
                          </a:cubicBezTo>
                          <a:cubicBezTo>
                            <a:pt x="1974" y="2329"/>
                            <a:pt x="1974" y="2328"/>
                            <a:pt x="1974" y="2328"/>
                          </a:cubicBezTo>
                          <a:cubicBezTo>
                            <a:pt x="1974" y="2328"/>
                            <a:pt x="1974" y="2328"/>
                            <a:pt x="1975" y="2328"/>
                          </a:cubicBezTo>
                          <a:cubicBezTo>
                            <a:pt x="1975" y="2328"/>
                            <a:pt x="1975" y="2329"/>
                            <a:pt x="1975" y="2329"/>
                          </a:cubicBezTo>
                          <a:cubicBezTo>
                            <a:pt x="1975" y="2329"/>
                            <a:pt x="1975" y="2329"/>
                            <a:pt x="1975" y="2329"/>
                          </a:cubicBezTo>
                          <a:cubicBezTo>
                            <a:pt x="1975" y="2329"/>
                            <a:pt x="1976" y="2329"/>
                            <a:pt x="1976" y="2329"/>
                          </a:cubicBezTo>
                          <a:cubicBezTo>
                            <a:pt x="1976" y="2329"/>
                            <a:pt x="1976" y="2328"/>
                            <a:pt x="1976" y="2328"/>
                          </a:cubicBezTo>
                          <a:cubicBezTo>
                            <a:pt x="1976" y="2328"/>
                            <a:pt x="1976" y="2329"/>
                            <a:pt x="1976" y="2329"/>
                          </a:cubicBezTo>
                          <a:cubicBezTo>
                            <a:pt x="1977" y="2329"/>
                            <a:pt x="1977" y="2328"/>
                            <a:pt x="1977" y="2329"/>
                          </a:cubicBezTo>
                          <a:cubicBezTo>
                            <a:pt x="1977" y="2329"/>
                            <a:pt x="1977" y="2329"/>
                            <a:pt x="1977" y="2329"/>
                          </a:cubicBezTo>
                          <a:cubicBezTo>
                            <a:pt x="1977" y="2329"/>
                            <a:pt x="1977" y="2329"/>
                            <a:pt x="1977" y="2329"/>
                          </a:cubicBezTo>
                          <a:cubicBezTo>
                            <a:pt x="1978" y="2329"/>
                            <a:pt x="1978" y="2329"/>
                            <a:pt x="1978" y="2329"/>
                          </a:cubicBezTo>
                          <a:cubicBezTo>
                            <a:pt x="1978" y="2329"/>
                            <a:pt x="1978" y="2329"/>
                            <a:pt x="1978" y="2329"/>
                          </a:cubicBezTo>
                          <a:cubicBezTo>
                            <a:pt x="1978" y="2329"/>
                            <a:pt x="1978" y="2329"/>
                            <a:pt x="1979" y="2329"/>
                          </a:cubicBezTo>
                          <a:cubicBezTo>
                            <a:pt x="1979" y="2329"/>
                            <a:pt x="1979" y="2329"/>
                            <a:pt x="1979" y="2329"/>
                          </a:cubicBezTo>
                          <a:cubicBezTo>
                            <a:pt x="1979" y="2329"/>
                            <a:pt x="1979" y="2329"/>
                            <a:pt x="1979" y="2329"/>
                          </a:cubicBezTo>
                          <a:cubicBezTo>
                            <a:pt x="1979" y="2329"/>
                            <a:pt x="1980" y="2329"/>
                            <a:pt x="1980" y="2329"/>
                          </a:cubicBezTo>
                          <a:cubicBezTo>
                            <a:pt x="1980" y="2329"/>
                            <a:pt x="1980" y="2329"/>
                            <a:pt x="1980" y="2329"/>
                          </a:cubicBezTo>
                          <a:cubicBezTo>
                            <a:pt x="1980" y="2329"/>
                            <a:pt x="1980" y="2329"/>
                            <a:pt x="1980" y="2329"/>
                          </a:cubicBezTo>
                          <a:cubicBezTo>
                            <a:pt x="1981" y="2329"/>
                            <a:pt x="1981" y="2329"/>
                            <a:pt x="1981" y="2329"/>
                          </a:cubicBezTo>
                          <a:cubicBezTo>
                            <a:pt x="1981" y="2329"/>
                            <a:pt x="1981" y="2329"/>
                            <a:pt x="1981" y="2329"/>
                          </a:cubicBezTo>
                          <a:cubicBezTo>
                            <a:pt x="1981" y="2329"/>
                            <a:pt x="1981" y="2329"/>
                            <a:pt x="1982" y="2329"/>
                          </a:cubicBezTo>
                          <a:cubicBezTo>
                            <a:pt x="1982" y="2329"/>
                            <a:pt x="1982" y="2329"/>
                            <a:pt x="1982" y="2329"/>
                          </a:cubicBezTo>
                          <a:cubicBezTo>
                            <a:pt x="1982" y="2329"/>
                            <a:pt x="1982" y="2329"/>
                            <a:pt x="1982" y="2329"/>
                          </a:cubicBezTo>
                          <a:cubicBezTo>
                            <a:pt x="1982" y="2329"/>
                            <a:pt x="1983" y="2329"/>
                            <a:pt x="1983" y="2329"/>
                          </a:cubicBezTo>
                          <a:cubicBezTo>
                            <a:pt x="1983" y="2329"/>
                            <a:pt x="1983" y="2329"/>
                            <a:pt x="1983" y="2329"/>
                          </a:cubicBezTo>
                          <a:cubicBezTo>
                            <a:pt x="1983" y="2329"/>
                            <a:pt x="1983" y="2329"/>
                            <a:pt x="1983" y="2329"/>
                          </a:cubicBezTo>
                          <a:cubicBezTo>
                            <a:pt x="1983" y="2329"/>
                            <a:pt x="1984" y="2329"/>
                            <a:pt x="1984" y="2329"/>
                          </a:cubicBezTo>
                          <a:cubicBezTo>
                            <a:pt x="1984" y="2329"/>
                            <a:pt x="1984" y="2329"/>
                            <a:pt x="1984" y="2329"/>
                          </a:cubicBezTo>
                          <a:cubicBezTo>
                            <a:pt x="1984" y="2329"/>
                            <a:pt x="1984" y="2329"/>
                            <a:pt x="1984" y="2329"/>
                          </a:cubicBezTo>
                          <a:cubicBezTo>
                            <a:pt x="1985" y="2329"/>
                            <a:pt x="1985" y="2329"/>
                            <a:pt x="1985" y="2329"/>
                          </a:cubicBezTo>
                          <a:cubicBezTo>
                            <a:pt x="1985" y="2329"/>
                            <a:pt x="1985" y="2329"/>
                            <a:pt x="1985" y="2329"/>
                          </a:cubicBezTo>
                          <a:cubicBezTo>
                            <a:pt x="1985" y="2329"/>
                            <a:pt x="1985" y="2329"/>
                            <a:pt x="1986" y="2329"/>
                          </a:cubicBezTo>
                          <a:cubicBezTo>
                            <a:pt x="1986" y="2329"/>
                            <a:pt x="1986" y="2329"/>
                            <a:pt x="1986" y="2329"/>
                          </a:cubicBezTo>
                          <a:cubicBezTo>
                            <a:pt x="1986" y="2329"/>
                            <a:pt x="1986" y="2329"/>
                            <a:pt x="1986" y="2329"/>
                          </a:cubicBezTo>
                          <a:cubicBezTo>
                            <a:pt x="1986" y="2329"/>
                            <a:pt x="1987" y="2329"/>
                            <a:pt x="1987" y="2330"/>
                          </a:cubicBezTo>
                          <a:cubicBezTo>
                            <a:pt x="1987" y="2330"/>
                            <a:pt x="1987" y="2329"/>
                            <a:pt x="1987" y="2329"/>
                          </a:cubicBezTo>
                          <a:cubicBezTo>
                            <a:pt x="1987" y="2329"/>
                            <a:pt x="1987" y="2329"/>
                            <a:pt x="1987" y="2329"/>
                          </a:cubicBezTo>
                          <a:cubicBezTo>
                            <a:pt x="1988" y="2329"/>
                            <a:pt x="1988" y="2329"/>
                            <a:pt x="1988" y="2329"/>
                          </a:cubicBezTo>
                          <a:cubicBezTo>
                            <a:pt x="1988" y="2329"/>
                            <a:pt x="1988" y="2329"/>
                            <a:pt x="1988" y="2329"/>
                          </a:cubicBezTo>
                          <a:cubicBezTo>
                            <a:pt x="1988" y="2329"/>
                            <a:pt x="1988" y="2329"/>
                            <a:pt x="1989" y="2329"/>
                          </a:cubicBezTo>
                          <a:cubicBezTo>
                            <a:pt x="1989" y="2329"/>
                            <a:pt x="1989" y="2329"/>
                            <a:pt x="1989" y="2329"/>
                          </a:cubicBezTo>
                          <a:cubicBezTo>
                            <a:pt x="1989" y="2329"/>
                            <a:pt x="1989" y="2329"/>
                            <a:pt x="1989" y="2329"/>
                          </a:cubicBezTo>
                          <a:cubicBezTo>
                            <a:pt x="1989" y="2329"/>
                            <a:pt x="1989" y="2329"/>
                            <a:pt x="1990" y="2329"/>
                          </a:cubicBezTo>
                          <a:cubicBezTo>
                            <a:pt x="1990" y="2329"/>
                            <a:pt x="1990" y="2329"/>
                            <a:pt x="1990" y="2329"/>
                          </a:cubicBezTo>
                          <a:cubicBezTo>
                            <a:pt x="1990" y="2329"/>
                            <a:pt x="1990" y="2329"/>
                            <a:pt x="1990" y="2329"/>
                          </a:cubicBezTo>
                          <a:cubicBezTo>
                            <a:pt x="1990" y="2329"/>
                            <a:pt x="1991" y="2329"/>
                            <a:pt x="1991" y="2329"/>
                          </a:cubicBezTo>
                          <a:cubicBezTo>
                            <a:pt x="1991" y="2329"/>
                            <a:pt x="1991" y="2329"/>
                            <a:pt x="1991" y="2329"/>
                          </a:cubicBezTo>
                          <a:cubicBezTo>
                            <a:pt x="1991" y="2329"/>
                            <a:pt x="1991" y="2329"/>
                            <a:pt x="1991" y="2329"/>
                          </a:cubicBezTo>
                          <a:cubicBezTo>
                            <a:pt x="1992" y="2329"/>
                            <a:pt x="1992" y="2330"/>
                            <a:pt x="1992" y="2330"/>
                          </a:cubicBezTo>
                          <a:cubicBezTo>
                            <a:pt x="1992" y="2330"/>
                            <a:pt x="1992" y="2330"/>
                            <a:pt x="1992" y="2329"/>
                          </a:cubicBezTo>
                          <a:cubicBezTo>
                            <a:pt x="1992" y="2329"/>
                            <a:pt x="1992" y="2329"/>
                            <a:pt x="1993" y="2329"/>
                          </a:cubicBezTo>
                          <a:cubicBezTo>
                            <a:pt x="1993" y="2329"/>
                            <a:pt x="1993" y="2329"/>
                            <a:pt x="1993" y="2329"/>
                          </a:cubicBezTo>
                          <a:cubicBezTo>
                            <a:pt x="1993" y="2329"/>
                            <a:pt x="1993" y="2329"/>
                            <a:pt x="1993" y="2329"/>
                          </a:cubicBezTo>
                          <a:cubicBezTo>
                            <a:pt x="1993" y="2329"/>
                            <a:pt x="1994" y="2329"/>
                            <a:pt x="1994" y="2329"/>
                          </a:cubicBezTo>
                          <a:cubicBezTo>
                            <a:pt x="1994" y="2329"/>
                            <a:pt x="1994" y="2329"/>
                            <a:pt x="1994" y="2329"/>
                          </a:cubicBezTo>
                          <a:cubicBezTo>
                            <a:pt x="1994" y="2329"/>
                            <a:pt x="1994" y="2329"/>
                            <a:pt x="1994" y="2329"/>
                          </a:cubicBezTo>
                          <a:cubicBezTo>
                            <a:pt x="1995" y="2329"/>
                            <a:pt x="1995" y="2329"/>
                            <a:pt x="1995" y="2329"/>
                          </a:cubicBezTo>
                          <a:cubicBezTo>
                            <a:pt x="1995" y="2329"/>
                            <a:pt x="1995" y="2329"/>
                            <a:pt x="1995" y="2329"/>
                          </a:cubicBezTo>
                          <a:cubicBezTo>
                            <a:pt x="1995" y="2329"/>
                            <a:pt x="1995" y="2329"/>
                            <a:pt x="1996" y="2329"/>
                          </a:cubicBezTo>
                          <a:cubicBezTo>
                            <a:pt x="1996" y="2329"/>
                            <a:pt x="1996" y="2329"/>
                            <a:pt x="1996" y="2329"/>
                          </a:cubicBezTo>
                          <a:cubicBezTo>
                            <a:pt x="1996" y="2329"/>
                            <a:pt x="1996" y="2330"/>
                            <a:pt x="1996" y="2330"/>
                          </a:cubicBezTo>
                          <a:cubicBezTo>
                            <a:pt x="1996" y="2330"/>
                            <a:pt x="1996" y="2329"/>
                            <a:pt x="1997" y="2329"/>
                          </a:cubicBezTo>
                          <a:cubicBezTo>
                            <a:pt x="1997" y="2329"/>
                            <a:pt x="1997" y="2329"/>
                            <a:pt x="1997" y="2329"/>
                          </a:cubicBezTo>
                          <a:cubicBezTo>
                            <a:pt x="1997" y="2330"/>
                            <a:pt x="1997" y="2330"/>
                            <a:pt x="1997" y="2330"/>
                          </a:cubicBezTo>
                          <a:cubicBezTo>
                            <a:pt x="1997" y="2330"/>
                            <a:pt x="1998" y="2330"/>
                            <a:pt x="1998" y="2330"/>
                          </a:cubicBezTo>
                          <a:cubicBezTo>
                            <a:pt x="1998" y="2330"/>
                            <a:pt x="1998" y="2330"/>
                            <a:pt x="1998" y="2330"/>
                          </a:cubicBezTo>
                          <a:cubicBezTo>
                            <a:pt x="1998" y="2330"/>
                            <a:pt x="1998" y="2330"/>
                            <a:pt x="1998" y="2330"/>
                          </a:cubicBezTo>
                          <a:cubicBezTo>
                            <a:pt x="1999" y="2330"/>
                            <a:pt x="1999" y="2330"/>
                            <a:pt x="1999" y="2330"/>
                          </a:cubicBezTo>
                          <a:cubicBezTo>
                            <a:pt x="1999" y="2330"/>
                            <a:pt x="1999" y="2330"/>
                            <a:pt x="1999" y="2330"/>
                          </a:cubicBezTo>
                          <a:cubicBezTo>
                            <a:pt x="1999" y="2330"/>
                            <a:pt x="1999" y="2330"/>
                            <a:pt x="2000" y="2330"/>
                          </a:cubicBezTo>
                          <a:cubicBezTo>
                            <a:pt x="2000" y="2330"/>
                            <a:pt x="2000" y="2330"/>
                            <a:pt x="2000" y="2330"/>
                          </a:cubicBezTo>
                          <a:cubicBezTo>
                            <a:pt x="2000" y="2330"/>
                            <a:pt x="2000" y="2330"/>
                            <a:pt x="2000" y="2330"/>
                          </a:cubicBezTo>
                          <a:cubicBezTo>
                            <a:pt x="2000" y="2330"/>
                            <a:pt x="2001" y="2330"/>
                            <a:pt x="2001" y="2330"/>
                          </a:cubicBezTo>
                          <a:cubicBezTo>
                            <a:pt x="2001" y="2330"/>
                            <a:pt x="2001" y="2330"/>
                            <a:pt x="2001" y="2330"/>
                          </a:cubicBezTo>
                          <a:cubicBezTo>
                            <a:pt x="2001" y="2330"/>
                            <a:pt x="2001" y="2330"/>
                            <a:pt x="2001" y="2330"/>
                          </a:cubicBezTo>
                          <a:cubicBezTo>
                            <a:pt x="2002" y="2330"/>
                            <a:pt x="2002" y="2330"/>
                            <a:pt x="2002" y="2330"/>
                          </a:cubicBezTo>
                          <a:cubicBezTo>
                            <a:pt x="2002" y="2330"/>
                            <a:pt x="2002" y="2330"/>
                            <a:pt x="2002" y="2330"/>
                          </a:cubicBezTo>
                          <a:cubicBezTo>
                            <a:pt x="2002" y="2330"/>
                            <a:pt x="2002" y="2330"/>
                            <a:pt x="2002" y="2330"/>
                          </a:cubicBezTo>
                          <a:cubicBezTo>
                            <a:pt x="2003" y="2330"/>
                            <a:pt x="2003" y="2330"/>
                            <a:pt x="2003" y="2330"/>
                          </a:cubicBezTo>
                          <a:cubicBezTo>
                            <a:pt x="2003" y="2330"/>
                            <a:pt x="2003" y="2330"/>
                            <a:pt x="2003" y="2330"/>
                          </a:cubicBezTo>
                          <a:cubicBezTo>
                            <a:pt x="2003" y="2330"/>
                            <a:pt x="2003" y="2330"/>
                            <a:pt x="2004" y="2330"/>
                          </a:cubicBezTo>
                          <a:cubicBezTo>
                            <a:pt x="2004" y="2330"/>
                            <a:pt x="2004" y="2330"/>
                            <a:pt x="2004" y="2330"/>
                          </a:cubicBezTo>
                          <a:cubicBezTo>
                            <a:pt x="2004" y="2330"/>
                            <a:pt x="2004" y="2330"/>
                            <a:pt x="2004" y="2330"/>
                          </a:cubicBezTo>
                          <a:cubicBezTo>
                            <a:pt x="2004" y="2330"/>
                            <a:pt x="2005" y="2330"/>
                            <a:pt x="2005" y="2330"/>
                          </a:cubicBezTo>
                          <a:cubicBezTo>
                            <a:pt x="2005" y="2330"/>
                            <a:pt x="2005" y="2330"/>
                            <a:pt x="2005" y="2330"/>
                          </a:cubicBezTo>
                          <a:cubicBezTo>
                            <a:pt x="2005" y="2330"/>
                            <a:pt x="2005" y="2330"/>
                            <a:pt x="2005" y="2330"/>
                          </a:cubicBezTo>
                          <a:cubicBezTo>
                            <a:pt x="2006" y="2330"/>
                            <a:pt x="2006" y="2330"/>
                            <a:pt x="2006" y="2330"/>
                          </a:cubicBezTo>
                          <a:cubicBezTo>
                            <a:pt x="2006" y="2330"/>
                            <a:pt x="2006" y="2330"/>
                            <a:pt x="2006" y="2330"/>
                          </a:cubicBezTo>
                          <a:cubicBezTo>
                            <a:pt x="2006" y="2330"/>
                            <a:pt x="2006" y="2330"/>
                            <a:pt x="2007" y="2330"/>
                          </a:cubicBezTo>
                          <a:cubicBezTo>
                            <a:pt x="2007" y="2330"/>
                            <a:pt x="2007" y="2330"/>
                            <a:pt x="2007" y="2330"/>
                          </a:cubicBezTo>
                          <a:cubicBezTo>
                            <a:pt x="2007" y="2330"/>
                            <a:pt x="2007" y="2330"/>
                            <a:pt x="2007" y="2330"/>
                          </a:cubicBezTo>
                          <a:cubicBezTo>
                            <a:pt x="2007" y="2330"/>
                            <a:pt x="2008" y="2330"/>
                            <a:pt x="2008" y="2330"/>
                          </a:cubicBezTo>
                          <a:cubicBezTo>
                            <a:pt x="2008" y="2330"/>
                            <a:pt x="2008" y="2330"/>
                            <a:pt x="2008" y="2331"/>
                          </a:cubicBezTo>
                          <a:cubicBezTo>
                            <a:pt x="2008" y="2331"/>
                            <a:pt x="2008" y="2330"/>
                            <a:pt x="2008" y="2330"/>
                          </a:cubicBezTo>
                          <a:cubicBezTo>
                            <a:pt x="2008" y="2330"/>
                            <a:pt x="2009" y="2331"/>
                            <a:pt x="2009" y="2331"/>
                          </a:cubicBezTo>
                          <a:cubicBezTo>
                            <a:pt x="2009" y="2331"/>
                            <a:pt x="2009" y="2330"/>
                            <a:pt x="2009" y="2330"/>
                          </a:cubicBezTo>
                          <a:cubicBezTo>
                            <a:pt x="2009" y="2330"/>
                            <a:pt x="2009" y="2330"/>
                            <a:pt x="2009" y="2330"/>
                          </a:cubicBezTo>
                          <a:cubicBezTo>
                            <a:pt x="2010" y="2330"/>
                            <a:pt x="2010" y="2331"/>
                            <a:pt x="2010" y="2331"/>
                          </a:cubicBezTo>
                          <a:cubicBezTo>
                            <a:pt x="2010" y="2331"/>
                            <a:pt x="2010" y="2331"/>
                            <a:pt x="2010" y="2330"/>
                          </a:cubicBezTo>
                          <a:cubicBezTo>
                            <a:pt x="2010" y="2330"/>
                            <a:pt x="2010" y="2330"/>
                            <a:pt x="2011" y="2330"/>
                          </a:cubicBezTo>
                          <a:cubicBezTo>
                            <a:pt x="2011" y="2330"/>
                            <a:pt x="2011" y="2331"/>
                            <a:pt x="2011" y="2331"/>
                          </a:cubicBezTo>
                          <a:cubicBezTo>
                            <a:pt x="2011" y="2331"/>
                            <a:pt x="2011" y="2331"/>
                            <a:pt x="2011" y="2330"/>
                          </a:cubicBezTo>
                          <a:cubicBezTo>
                            <a:pt x="2011" y="2330"/>
                            <a:pt x="2012" y="2330"/>
                            <a:pt x="2012" y="2330"/>
                          </a:cubicBezTo>
                          <a:cubicBezTo>
                            <a:pt x="2012" y="2330"/>
                            <a:pt x="2012" y="2330"/>
                            <a:pt x="2012" y="2330"/>
                          </a:cubicBezTo>
                          <a:cubicBezTo>
                            <a:pt x="2012" y="2330"/>
                            <a:pt x="2012" y="2330"/>
                            <a:pt x="2012" y="2330"/>
                          </a:cubicBezTo>
                          <a:cubicBezTo>
                            <a:pt x="2013" y="2330"/>
                            <a:pt x="2013" y="2330"/>
                            <a:pt x="2013" y="2330"/>
                          </a:cubicBezTo>
                          <a:cubicBezTo>
                            <a:pt x="2013" y="2330"/>
                            <a:pt x="2013" y="2330"/>
                            <a:pt x="2013" y="2330"/>
                          </a:cubicBezTo>
                          <a:cubicBezTo>
                            <a:pt x="2013" y="2330"/>
                            <a:pt x="2013" y="2331"/>
                            <a:pt x="2014" y="2331"/>
                          </a:cubicBezTo>
                          <a:cubicBezTo>
                            <a:pt x="2014" y="2331"/>
                            <a:pt x="2014" y="2331"/>
                            <a:pt x="2014" y="2331"/>
                          </a:cubicBezTo>
                          <a:cubicBezTo>
                            <a:pt x="2014" y="2331"/>
                            <a:pt x="2014" y="2331"/>
                            <a:pt x="2014" y="2331"/>
                          </a:cubicBezTo>
                          <a:cubicBezTo>
                            <a:pt x="2014" y="2331"/>
                            <a:pt x="2015" y="2331"/>
                            <a:pt x="2015" y="2330"/>
                          </a:cubicBezTo>
                          <a:cubicBezTo>
                            <a:pt x="2015" y="2330"/>
                            <a:pt x="2015" y="2331"/>
                            <a:pt x="2015" y="2331"/>
                          </a:cubicBezTo>
                          <a:cubicBezTo>
                            <a:pt x="2015" y="2330"/>
                            <a:pt x="2015" y="2330"/>
                            <a:pt x="2015" y="2330"/>
                          </a:cubicBezTo>
                          <a:cubicBezTo>
                            <a:pt x="2015" y="2330"/>
                            <a:pt x="2016" y="2330"/>
                            <a:pt x="2016" y="2330"/>
                          </a:cubicBezTo>
                          <a:cubicBezTo>
                            <a:pt x="2016" y="2330"/>
                            <a:pt x="2016" y="2330"/>
                            <a:pt x="2016" y="2330"/>
                          </a:cubicBezTo>
                          <a:cubicBezTo>
                            <a:pt x="2016" y="2330"/>
                            <a:pt x="2016" y="2330"/>
                            <a:pt x="2016" y="2331"/>
                          </a:cubicBezTo>
                          <a:cubicBezTo>
                            <a:pt x="2017" y="2331"/>
                            <a:pt x="2017" y="2331"/>
                            <a:pt x="2017" y="2331"/>
                          </a:cubicBezTo>
                          <a:cubicBezTo>
                            <a:pt x="2017" y="2331"/>
                            <a:pt x="2017" y="2331"/>
                            <a:pt x="2017" y="2331"/>
                          </a:cubicBezTo>
                          <a:cubicBezTo>
                            <a:pt x="2017" y="2331"/>
                            <a:pt x="2017" y="2331"/>
                            <a:pt x="2018" y="2331"/>
                          </a:cubicBezTo>
                          <a:cubicBezTo>
                            <a:pt x="2018" y="2331"/>
                            <a:pt x="2018" y="2330"/>
                            <a:pt x="2018" y="2330"/>
                          </a:cubicBezTo>
                          <a:cubicBezTo>
                            <a:pt x="2018" y="2330"/>
                            <a:pt x="2018" y="2331"/>
                            <a:pt x="2018" y="2331"/>
                          </a:cubicBezTo>
                          <a:cubicBezTo>
                            <a:pt x="2018" y="2331"/>
                            <a:pt x="2019" y="2331"/>
                            <a:pt x="2019" y="2331"/>
                          </a:cubicBezTo>
                          <a:cubicBezTo>
                            <a:pt x="2019" y="2331"/>
                            <a:pt x="2019" y="2331"/>
                            <a:pt x="2019" y="2331"/>
                          </a:cubicBezTo>
                          <a:cubicBezTo>
                            <a:pt x="2019" y="2331"/>
                            <a:pt x="2019" y="2331"/>
                            <a:pt x="2019" y="2331"/>
                          </a:cubicBezTo>
                          <a:cubicBezTo>
                            <a:pt x="2020" y="2331"/>
                            <a:pt x="2020" y="2331"/>
                            <a:pt x="2020" y="2331"/>
                          </a:cubicBezTo>
                          <a:cubicBezTo>
                            <a:pt x="2020" y="2330"/>
                            <a:pt x="2020" y="2331"/>
                            <a:pt x="2020" y="2331"/>
                          </a:cubicBezTo>
                          <a:cubicBezTo>
                            <a:pt x="2020" y="2331"/>
                            <a:pt x="2020" y="2330"/>
                            <a:pt x="2021" y="2330"/>
                          </a:cubicBezTo>
                          <a:cubicBezTo>
                            <a:pt x="2021" y="2330"/>
                            <a:pt x="2021" y="2330"/>
                            <a:pt x="2021" y="2330"/>
                          </a:cubicBezTo>
                          <a:cubicBezTo>
                            <a:pt x="2021" y="2330"/>
                            <a:pt x="2021" y="2331"/>
                            <a:pt x="2021" y="2331"/>
                          </a:cubicBezTo>
                          <a:cubicBezTo>
                            <a:pt x="2021" y="2331"/>
                            <a:pt x="2021" y="2330"/>
                            <a:pt x="2022" y="2330"/>
                          </a:cubicBezTo>
                          <a:cubicBezTo>
                            <a:pt x="2022" y="2330"/>
                            <a:pt x="2022" y="2330"/>
                            <a:pt x="2022" y="2330"/>
                          </a:cubicBezTo>
                          <a:cubicBezTo>
                            <a:pt x="2022" y="2331"/>
                            <a:pt x="2022" y="2330"/>
                            <a:pt x="2022" y="2331"/>
                          </a:cubicBezTo>
                          <a:cubicBezTo>
                            <a:pt x="2022" y="2331"/>
                            <a:pt x="2023" y="2331"/>
                            <a:pt x="2023" y="2331"/>
                          </a:cubicBezTo>
                          <a:cubicBezTo>
                            <a:pt x="2023" y="2331"/>
                            <a:pt x="2023" y="2331"/>
                            <a:pt x="2023" y="2331"/>
                          </a:cubicBezTo>
                          <a:cubicBezTo>
                            <a:pt x="2023" y="2331"/>
                            <a:pt x="2023" y="2331"/>
                            <a:pt x="2023" y="2331"/>
                          </a:cubicBezTo>
                          <a:cubicBezTo>
                            <a:pt x="2024" y="2331"/>
                            <a:pt x="2024" y="2331"/>
                            <a:pt x="2024" y="2330"/>
                          </a:cubicBezTo>
                          <a:cubicBezTo>
                            <a:pt x="2024" y="2330"/>
                            <a:pt x="2024" y="2330"/>
                            <a:pt x="2024" y="2331"/>
                          </a:cubicBezTo>
                          <a:cubicBezTo>
                            <a:pt x="2024" y="2331"/>
                            <a:pt x="2024" y="2331"/>
                            <a:pt x="2025" y="2331"/>
                          </a:cubicBezTo>
                          <a:cubicBezTo>
                            <a:pt x="2025" y="2331"/>
                            <a:pt x="2025" y="2331"/>
                            <a:pt x="2025" y="2331"/>
                          </a:cubicBezTo>
                          <a:cubicBezTo>
                            <a:pt x="2025" y="2331"/>
                            <a:pt x="2025" y="2331"/>
                            <a:pt x="2025" y="2331"/>
                          </a:cubicBezTo>
                          <a:cubicBezTo>
                            <a:pt x="2025" y="2331"/>
                            <a:pt x="2026" y="2331"/>
                            <a:pt x="2026" y="2331"/>
                          </a:cubicBezTo>
                          <a:cubicBezTo>
                            <a:pt x="2026" y="2331"/>
                            <a:pt x="2026" y="2331"/>
                            <a:pt x="2026" y="2331"/>
                          </a:cubicBezTo>
                          <a:cubicBezTo>
                            <a:pt x="2026" y="2331"/>
                            <a:pt x="2026" y="2330"/>
                            <a:pt x="2026" y="2330"/>
                          </a:cubicBezTo>
                          <a:cubicBezTo>
                            <a:pt x="2027" y="2330"/>
                            <a:pt x="2027" y="2330"/>
                            <a:pt x="2027" y="2330"/>
                          </a:cubicBezTo>
                          <a:cubicBezTo>
                            <a:pt x="2027" y="2331"/>
                            <a:pt x="2027" y="2330"/>
                            <a:pt x="2027" y="2330"/>
                          </a:cubicBezTo>
                          <a:cubicBezTo>
                            <a:pt x="2027" y="2330"/>
                            <a:pt x="2027" y="2330"/>
                            <a:pt x="2027" y="2330"/>
                          </a:cubicBezTo>
                          <a:cubicBezTo>
                            <a:pt x="2028" y="2330"/>
                            <a:pt x="2028" y="2331"/>
                            <a:pt x="2028" y="2330"/>
                          </a:cubicBezTo>
                          <a:cubicBezTo>
                            <a:pt x="2028" y="2330"/>
                            <a:pt x="2028" y="2330"/>
                            <a:pt x="2028" y="2330"/>
                          </a:cubicBezTo>
                          <a:cubicBezTo>
                            <a:pt x="2028" y="2330"/>
                            <a:pt x="2028" y="2330"/>
                            <a:pt x="2029" y="2330"/>
                          </a:cubicBezTo>
                          <a:cubicBezTo>
                            <a:pt x="2029" y="2331"/>
                            <a:pt x="2029" y="2330"/>
                            <a:pt x="2029" y="2331"/>
                          </a:cubicBezTo>
                          <a:cubicBezTo>
                            <a:pt x="2029" y="2331"/>
                            <a:pt x="2029" y="2331"/>
                            <a:pt x="2029" y="2331"/>
                          </a:cubicBezTo>
                          <a:cubicBezTo>
                            <a:pt x="2029" y="2331"/>
                            <a:pt x="2030" y="2330"/>
                            <a:pt x="2030" y="2330"/>
                          </a:cubicBezTo>
                          <a:cubicBezTo>
                            <a:pt x="2030" y="2330"/>
                            <a:pt x="2030" y="2331"/>
                            <a:pt x="2030" y="2331"/>
                          </a:cubicBezTo>
                          <a:cubicBezTo>
                            <a:pt x="2030" y="2331"/>
                            <a:pt x="2030" y="2331"/>
                            <a:pt x="2030" y="2331"/>
                          </a:cubicBezTo>
                          <a:cubicBezTo>
                            <a:pt x="2031" y="2330"/>
                            <a:pt x="2031" y="2330"/>
                            <a:pt x="2031" y="2330"/>
                          </a:cubicBezTo>
                          <a:cubicBezTo>
                            <a:pt x="2031" y="2330"/>
                            <a:pt x="2031" y="2330"/>
                            <a:pt x="2031" y="2330"/>
                          </a:cubicBezTo>
                          <a:cubicBezTo>
                            <a:pt x="2031" y="2331"/>
                            <a:pt x="2031" y="2331"/>
                            <a:pt x="2032" y="2331"/>
                          </a:cubicBezTo>
                          <a:cubicBezTo>
                            <a:pt x="2032" y="2331"/>
                            <a:pt x="2032" y="2331"/>
                            <a:pt x="2032" y="2331"/>
                          </a:cubicBezTo>
                          <a:cubicBezTo>
                            <a:pt x="2032" y="2331"/>
                            <a:pt x="2032" y="2331"/>
                            <a:pt x="2032" y="2331"/>
                          </a:cubicBezTo>
                          <a:cubicBezTo>
                            <a:pt x="2032" y="2331"/>
                            <a:pt x="2033" y="2330"/>
                            <a:pt x="2033" y="2330"/>
                          </a:cubicBezTo>
                          <a:cubicBezTo>
                            <a:pt x="2033" y="2330"/>
                            <a:pt x="2033" y="2330"/>
                            <a:pt x="2033" y="2331"/>
                          </a:cubicBezTo>
                          <a:cubicBezTo>
                            <a:pt x="2033" y="2331"/>
                            <a:pt x="2033" y="2331"/>
                            <a:pt x="2033" y="2331"/>
                          </a:cubicBezTo>
                          <a:cubicBezTo>
                            <a:pt x="2033" y="2331"/>
                            <a:pt x="2034" y="2331"/>
                            <a:pt x="2034" y="2331"/>
                          </a:cubicBezTo>
                          <a:cubicBezTo>
                            <a:pt x="2034" y="2331"/>
                            <a:pt x="2034" y="2331"/>
                            <a:pt x="2034" y="2331"/>
                          </a:cubicBezTo>
                          <a:cubicBezTo>
                            <a:pt x="2034" y="2331"/>
                            <a:pt x="2034" y="2331"/>
                            <a:pt x="2034" y="2331"/>
                          </a:cubicBezTo>
                          <a:cubicBezTo>
                            <a:pt x="2035" y="2331"/>
                            <a:pt x="2035" y="2330"/>
                            <a:pt x="2035" y="2330"/>
                          </a:cubicBezTo>
                          <a:cubicBezTo>
                            <a:pt x="2035" y="2330"/>
                            <a:pt x="2035" y="2331"/>
                            <a:pt x="2035" y="2331"/>
                          </a:cubicBezTo>
                          <a:cubicBezTo>
                            <a:pt x="2035" y="2331"/>
                            <a:pt x="2035" y="2331"/>
                            <a:pt x="2036" y="2331"/>
                          </a:cubicBezTo>
                          <a:cubicBezTo>
                            <a:pt x="2036" y="2331"/>
                            <a:pt x="2036" y="2331"/>
                            <a:pt x="2036" y="2331"/>
                          </a:cubicBezTo>
                          <a:cubicBezTo>
                            <a:pt x="2036" y="2331"/>
                            <a:pt x="2036" y="2331"/>
                            <a:pt x="2036" y="2331"/>
                          </a:cubicBezTo>
                          <a:cubicBezTo>
                            <a:pt x="2036" y="2331"/>
                            <a:pt x="2037" y="2331"/>
                            <a:pt x="2037" y="2331"/>
                          </a:cubicBezTo>
                          <a:cubicBezTo>
                            <a:pt x="2037" y="2331"/>
                            <a:pt x="2037" y="2331"/>
                            <a:pt x="2037" y="2331"/>
                          </a:cubicBezTo>
                          <a:cubicBezTo>
                            <a:pt x="2037" y="2331"/>
                            <a:pt x="2037" y="2331"/>
                            <a:pt x="2037" y="2331"/>
                          </a:cubicBezTo>
                          <a:cubicBezTo>
                            <a:pt x="2038" y="2331"/>
                            <a:pt x="2038" y="2331"/>
                            <a:pt x="2038" y="2331"/>
                          </a:cubicBezTo>
                          <a:cubicBezTo>
                            <a:pt x="2038" y="2331"/>
                            <a:pt x="2038" y="2331"/>
                            <a:pt x="2038" y="2331"/>
                          </a:cubicBezTo>
                          <a:cubicBezTo>
                            <a:pt x="2038" y="2331"/>
                            <a:pt x="2038" y="2331"/>
                            <a:pt x="2039" y="2331"/>
                          </a:cubicBezTo>
                          <a:cubicBezTo>
                            <a:pt x="2039" y="2331"/>
                            <a:pt x="2039" y="2331"/>
                            <a:pt x="2039" y="2331"/>
                          </a:cubicBezTo>
                          <a:cubicBezTo>
                            <a:pt x="2039" y="2331"/>
                            <a:pt x="2039" y="2331"/>
                            <a:pt x="2039" y="2331"/>
                          </a:cubicBezTo>
                          <a:cubicBezTo>
                            <a:pt x="2039" y="2330"/>
                            <a:pt x="2040" y="2330"/>
                            <a:pt x="2040" y="2330"/>
                          </a:cubicBezTo>
                          <a:cubicBezTo>
                            <a:pt x="2040" y="2331"/>
                            <a:pt x="2040" y="2331"/>
                            <a:pt x="2040" y="2331"/>
                          </a:cubicBezTo>
                          <a:cubicBezTo>
                            <a:pt x="2040" y="2331"/>
                            <a:pt x="2040" y="2331"/>
                            <a:pt x="2040" y="2331"/>
                          </a:cubicBezTo>
                          <a:cubicBezTo>
                            <a:pt x="2040" y="2331"/>
                            <a:pt x="2041" y="2331"/>
                            <a:pt x="2041" y="2331"/>
                          </a:cubicBezTo>
                          <a:cubicBezTo>
                            <a:pt x="2041" y="2331"/>
                            <a:pt x="2041" y="2331"/>
                            <a:pt x="2041" y="2331"/>
                          </a:cubicBezTo>
                          <a:cubicBezTo>
                            <a:pt x="2041" y="2331"/>
                            <a:pt x="2041" y="2331"/>
                            <a:pt x="2041" y="2331"/>
                          </a:cubicBezTo>
                          <a:cubicBezTo>
                            <a:pt x="2042" y="2331"/>
                            <a:pt x="2042" y="2331"/>
                            <a:pt x="2042" y="2331"/>
                          </a:cubicBezTo>
                          <a:cubicBezTo>
                            <a:pt x="2042" y="2331"/>
                            <a:pt x="2042" y="2331"/>
                            <a:pt x="2042" y="2331"/>
                          </a:cubicBezTo>
                          <a:cubicBezTo>
                            <a:pt x="2042" y="2331"/>
                            <a:pt x="2042" y="2331"/>
                            <a:pt x="2043" y="2331"/>
                          </a:cubicBezTo>
                          <a:cubicBezTo>
                            <a:pt x="2043" y="2331"/>
                            <a:pt x="2043" y="2331"/>
                            <a:pt x="2043" y="2331"/>
                          </a:cubicBezTo>
                          <a:cubicBezTo>
                            <a:pt x="2043" y="2331"/>
                            <a:pt x="2043" y="2331"/>
                            <a:pt x="2043" y="2331"/>
                          </a:cubicBezTo>
                          <a:cubicBezTo>
                            <a:pt x="2043" y="2331"/>
                            <a:pt x="2044" y="2331"/>
                            <a:pt x="2044" y="2331"/>
                          </a:cubicBezTo>
                          <a:cubicBezTo>
                            <a:pt x="2044" y="2331"/>
                            <a:pt x="2044" y="2330"/>
                            <a:pt x="2044" y="2330"/>
                          </a:cubicBezTo>
                          <a:cubicBezTo>
                            <a:pt x="2044" y="2330"/>
                            <a:pt x="2044" y="2331"/>
                            <a:pt x="2044" y="2331"/>
                          </a:cubicBezTo>
                          <a:cubicBezTo>
                            <a:pt x="2045" y="2331"/>
                            <a:pt x="2045" y="2331"/>
                            <a:pt x="2045" y="2331"/>
                          </a:cubicBezTo>
                          <a:cubicBezTo>
                            <a:pt x="2045" y="2331"/>
                            <a:pt x="2045" y="2331"/>
                            <a:pt x="2045" y="2331"/>
                          </a:cubicBezTo>
                          <a:cubicBezTo>
                            <a:pt x="2045" y="2331"/>
                            <a:pt x="2045" y="2330"/>
                            <a:pt x="2046" y="2330"/>
                          </a:cubicBezTo>
                          <a:cubicBezTo>
                            <a:pt x="2046" y="2330"/>
                            <a:pt x="2046" y="2331"/>
                            <a:pt x="2046" y="2331"/>
                          </a:cubicBezTo>
                          <a:cubicBezTo>
                            <a:pt x="2046" y="2331"/>
                            <a:pt x="2046" y="2331"/>
                            <a:pt x="2046" y="2331"/>
                          </a:cubicBezTo>
                          <a:cubicBezTo>
                            <a:pt x="2046" y="2331"/>
                            <a:pt x="2046" y="2331"/>
                            <a:pt x="2047" y="2331"/>
                          </a:cubicBezTo>
                          <a:cubicBezTo>
                            <a:pt x="2047" y="2331"/>
                            <a:pt x="2047" y="2331"/>
                            <a:pt x="2047" y="2331"/>
                          </a:cubicBezTo>
                          <a:cubicBezTo>
                            <a:pt x="2047" y="2330"/>
                            <a:pt x="2047" y="2330"/>
                            <a:pt x="2047" y="2330"/>
                          </a:cubicBezTo>
                          <a:cubicBezTo>
                            <a:pt x="2047" y="2330"/>
                            <a:pt x="2048" y="2331"/>
                            <a:pt x="2048" y="2331"/>
                          </a:cubicBezTo>
                          <a:cubicBezTo>
                            <a:pt x="2048" y="2331"/>
                            <a:pt x="2048" y="2331"/>
                            <a:pt x="2048" y="2331"/>
                          </a:cubicBezTo>
                          <a:cubicBezTo>
                            <a:pt x="2048" y="2331"/>
                            <a:pt x="2048" y="2331"/>
                            <a:pt x="2048" y="2331"/>
                          </a:cubicBezTo>
                          <a:cubicBezTo>
                            <a:pt x="2049" y="2331"/>
                            <a:pt x="2049" y="2331"/>
                            <a:pt x="2049" y="2331"/>
                          </a:cubicBezTo>
                          <a:cubicBezTo>
                            <a:pt x="2049" y="2331"/>
                            <a:pt x="2049" y="2331"/>
                            <a:pt x="2049" y="2331"/>
                          </a:cubicBezTo>
                          <a:cubicBezTo>
                            <a:pt x="2049" y="2331"/>
                            <a:pt x="2049" y="2331"/>
                            <a:pt x="2050" y="2331"/>
                          </a:cubicBezTo>
                          <a:cubicBezTo>
                            <a:pt x="2050" y="2331"/>
                            <a:pt x="2050" y="2332"/>
                            <a:pt x="2050" y="2332"/>
                          </a:cubicBezTo>
                          <a:cubicBezTo>
                            <a:pt x="2050" y="2332"/>
                            <a:pt x="2050" y="2332"/>
                            <a:pt x="2050" y="2332"/>
                          </a:cubicBezTo>
                          <a:cubicBezTo>
                            <a:pt x="2050" y="2331"/>
                            <a:pt x="2051" y="2331"/>
                            <a:pt x="2051" y="2331"/>
                          </a:cubicBezTo>
                          <a:cubicBezTo>
                            <a:pt x="2051" y="2331"/>
                            <a:pt x="2051" y="2332"/>
                            <a:pt x="2051" y="2332"/>
                          </a:cubicBezTo>
                          <a:cubicBezTo>
                            <a:pt x="2051" y="2332"/>
                            <a:pt x="2051" y="2332"/>
                            <a:pt x="2051" y="2332"/>
                          </a:cubicBezTo>
                          <a:cubicBezTo>
                            <a:pt x="2052" y="2331"/>
                            <a:pt x="2052" y="2331"/>
                            <a:pt x="2052" y="2332"/>
                          </a:cubicBezTo>
                          <a:cubicBezTo>
                            <a:pt x="2052" y="2332"/>
                            <a:pt x="2052" y="2332"/>
                            <a:pt x="2052" y="2332"/>
                          </a:cubicBezTo>
                          <a:cubicBezTo>
                            <a:pt x="2052" y="2332"/>
                            <a:pt x="2052" y="2332"/>
                            <a:pt x="2052" y="2332"/>
                          </a:cubicBezTo>
                          <a:cubicBezTo>
                            <a:pt x="2053" y="2332"/>
                            <a:pt x="2053" y="2331"/>
                            <a:pt x="2053" y="2331"/>
                          </a:cubicBezTo>
                          <a:cubicBezTo>
                            <a:pt x="2053" y="2331"/>
                            <a:pt x="2053" y="2332"/>
                            <a:pt x="2053" y="2332"/>
                          </a:cubicBezTo>
                          <a:cubicBezTo>
                            <a:pt x="2053" y="2332"/>
                            <a:pt x="2053" y="2332"/>
                            <a:pt x="2054" y="2332"/>
                          </a:cubicBezTo>
                          <a:cubicBezTo>
                            <a:pt x="2054" y="2332"/>
                            <a:pt x="2054" y="2332"/>
                            <a:pt x="2054" y="2332"/>
                          </a:cubicBezTo>
                          <a:cubicBezTo>
                            <a:pt x="2054" y="2332"/>
                            <a:pt x="2054" y="2331"/>
                            <a:pt x="2054" y="2331"/>
                          </a:cubicBezTo>
                          <a:cubicBezTo>
                            <a:pt x="2054" y="2332"/>
                            <a:pt x="2055" y="2332"/>
                            <a:pt x="2055" y="2332"/>
                          </a:cubicBezTo>
                          <a:cubicBezTo>
                            <a:pt x="2055" y="2332"/>
                            <a:pt x="2055" y="2331"/>
                            <a:pt x="2055" y="2332"/>
                          </a:cubicBezTo>
                          <a:cubicBezTo>
                            <a:pt x="2055" y="2332"/>
                            <a:pt x="2055" y="2332"/>
                            <a:pt x="2055" y="2332"/>
                          </a:cubicBezTo>
                          <a:cubicBezTo>
                            <a:pt x="2056" y="2332"/>
                            <a:pt x="2056" y="2332"/>
                            <a:pt x="2056" y="2332"/>
                          </a:cubicBezTo>
                          <a:cubicBezTo>
                            <a:pt x="2056" y="2332"/>
                            <a:pt x="2056" y="2332"/>
                            <a:pt x="2056" y="2332"/>
                          </a:cubicBezTo>
                          <a:cubicBezTo>
                            <a:pt x="2056" y="2332"/>
                            <a:pt x="2056" y="2331"/>
                            <a:pt x="2057" y="2331"/>
                          </a:cubicBezTo>
                          <a:cubicBezTo>
                            <a:pt x="2057" y="2331"/>
                            <a:pt x="2057" y="2332"/>
                            <a:pt x="2057" y="2332"/>
                          </a:cubicBezTo>
                          <a:cubicBezTo>
                            <a:pt x="2057" y="2332"/>
                            <a:pt x="2057" y="2332"/>
                            <a:pt x="2057" y="2332"/>
                          </a:cubicBezTo>
                          <a:cubicBezTo>
                            <a:pt x="2057" y="2332"/>
                            <a:pt x="2058" y="2332"/>
                            <a:pt x="2058" y="2332"/>
                          </a:cubicBezTo>
                          <a:cubicBezTo>
                            <a:pt x="2058" y="2332"/>
                            <a:pt x="2058" y="2332"/>
                            <a:pt x="2058" y="2332"/>
                          </a:cubicBezTo>
                          <a:cubicBezTo>
                            <a:pt x="2058" y="2332"/>
                            <a:pt x="2058" y="2332"/>
                            <a:pt x="2058" y="2332"/>
                          </a:cubicBezTo>
                          <a:cubicBezTo>
                            <a:pt x="2058" y="2332"/>
                            <a:pt x="2059" y="2332"/>
                            <a:pt x="2059" y="2332"/>
                          </a:cubicBezTo>
                          <a:cubicBezTo>
                            <a:pt x="2059" y="2332"/>
                            <a:pt x="2059" y="2332"/>
                            <a:pt x="2059" y="2332"/>
                          </a:cubicBezTo>
                          <a:cubicBezTo>
                            <a:pt x="2059" y="2332"/>
                            <a:pt x="2059" y="2332"/>
                            <a:pt x="2059" y="2332"/>
                          </a:cubicBezTo>
                          <a:cubicBezTo>
                            <a:pt x="2060" y="2332"/>
                            <a:pt x="2060" y="2332"/>
                            <a:pt x="2060" y="2332"/>
                          </a:cubicBezTo>
                          <a:cubicBezTo>
                            <a:pt x="2060" y="2332"/>
                            <a:pt x="2060" y="2332"/>
                            <a:pt x="2060" y="2332"/>
                          </a:cubicBezTo>
                          <a:cubicBezTo>
                            <a:pt x="2060" y="2332"/>
                            <a:pt x="2060" y="2332"/>
                            <a:pt x="2061" y="2332"/>
                          </a:cubicBezTo>
                          <a:cubicBezTo>
                            <a:pt x="2061" y="2332"/>
                            <a:pt x="2061" y="2332"/>
                            <a:pt x="2061" y="2332"/>
                          </a:cubicBezTo>
                          <a:cubicBezTo>
                            <a:pt x="2061" y="2332"/>
                            <a:pt x="2061" y="2332"/>
                            <a:pt x="2061" y="2332"/>
                          </a:cubicBezTo>
                          <a:cubicBezTo>
                            <a:pt x="2061" y="2332"/>
                            <a:pt x="2062" y="2332"/>
                            <a:pt x="2062" y="2332"/>
                          </a:cubicBezTo>
                          <a:cubicBezTo>
                            <a:pt x="2062" y="2332"/>
                            <a:pt x="2062" y="2332"/>
                            <a:pt x="2062" y="2332"/>
                          </a:cubicBezTo>
                          <a:cubicBezTo>
                            <a:pt x="2062" y="2332"/>
                            <a:pt x="2062" y="2332"/>
                            <a:pt x="2062" y="2332"/>
                          </a:cubicBezTo>
                          <a:cubicBezTo>
                            <a:pt x="2063" y="2332"/>
                            <a:pt x="2063" y="2332"/>
                            <a:pt x="2063" y="2332"/>
                          </a:cubicBezTo>
                          <a:cubicBezTo>
                            <a:pt x="2063" y="2332"/>
                            <a:pt x="2063" y="2332"/>
                            <a:pt x="2063" y="2332"/>
                          </a:cubicBezTo>
                          <a:cubicBezTo>
                            <a:pt x="2063" y="2332"/>
                            <a:pt x="2063" y="2332"/>
                            <a:pt x="2064" y="2332"/>
                          </a:cubicBezTo>
                          <a:cubicBezTo>
                            <a:pt x="2064" y="2332"/>
                            <a:pt x="2064" y="2332"/>
                            <a:pt x="2064" y="2332"/>
                          </a:cubicBezTo>
                          <a:cubicBezTo>
                            <a:pt x="2064" y="2332"/>
                            <a:pt x="2064" y="2332"/>
                            <a:pt x="2064" y="2332"/>
                          </a:cubicBezTo>
                          <a:cubicBezTo>
                            <a:pt x="2064" y="2332"/>
                            <a:pt x="2065" y="2332"/>
                            <a:pt x="2065" y="2332"/>
                          </a:cubicBezTo>
                          <a:cubicBezTo>
                            <a:pt x="2065" y="2332"/>
                            <a:pt x="2065" y="2332"/>
                            <a:pt x="2065" y="2332"/>
                          </a:cubicBezTo>
                          <a:cubicBezTo>
                            <a:pt x="2065" y="2332"/>
                            <a:pt x="2065" y="2332"/>
                            <a:pt x="2065" y="2332"/>
                          </a:cubicBezTo>
                          <a:cubicBezTo>
                            <a:pt x="2065" y="2332"/>
                            <a:pt x="2066" y="2332"/>
                            <a:pt x="2066" y="2332"/>
                          </a:cubicBezTo>
                          <a:cubicBezTo>
                            <a:pt x="2066" y="2332"/>
                            <a:pt x="2066" y="2332"/>
                            <a:pt x="2066" y="2332"/>
                          </a:cubicBezTo>
                          <a:cubicBezTo>
                            <a:pt x="2066" y="2332"/>
                            <a:pt x="2066" y="2332"/>
                            <a:pt x="2066" y="2332"/>
                          </a:cubicBezTo>
                          <a:cubicBezTo>
                            <a:pt x="2067" y="2332"/>
                            <a:pt x="2067" y="2333"/>
                            <a:pt x="2067" y="2333"/>
                          </a:cubicBezTo>
                          <a:cubicBezTo>
                            <a:pt x="2067" y="2333"/>
                            <a:pt x="2067" y="2332"/>
                            <a:pt x="2067" y="2332"/>
                          </a:cubicBezTo>
                          <a:cubicBezTo>
                            <a:pt x="2067" y="2332"/>
                            <a:pt x="2067" y="2332"/>
                            <a:pt x="2068" y="2332"/>
                          </a:cubicBezTo>
                          <a:cubicBezTo>
                            <a:pt x="2068" y="2332"/>
                            <a:pt x="2068" y="2332"/>
                            <a:pt x="2068" y="2332"/>
                          </a:cubicBezTo>
                          <a:cubicBezTo>
                            <a:pt x="2068" y="2332"/>
                            <a:pt x="2068" y="2332"/>
                            <a:pt x="2068" y="2332"/>
                          </a:cubicBezTo>
                          <a:cubicBezTo>
                            <a:pt x="2068" y="2332"/>
                            <a:pt x="2069" y="2332"/>
                            <a:pt x="2069" y="2332"/>
                          </a:cubicBezTo>
                          <a:cubicBezTo>
                            <a:pt x="2069" y="2332"/>
                            <a:pt x="2069" y="2332"/>
                            <a:pt x="2069" y="2332"/>
                          </a:cubicBezTo>
                          <a:cubicBezTo>
                            <a:pt x="2069" y="2332"/>
                            <a:pt x="2069" y="2332"/>
                            <a:pt x="2069" y="2332"/>
                          </a:cubicBezTo>
                          <a:cubicBezTo>
                            <a:pt x="2070" y="2332"/>
                            <a:pt x="2070" y="2332"/>
                            <a:pt x="2070" y="2332"/>
                          </a:cubicBezTo>
                          <a:cubicBezTo>
                            <a:pt x="2070" y="2332"/>
                            <a:pt x="2070" y="2332"/>
                            <a:pt x="2070" y="2332"/>
                          </a:cubicBezTo>
                          <a:cubicBezTo>
                            <a:pt x="2070" y="2332"/>
                            <a:pt x="2070" y="2332"/>
                            <a:pt x="2071" y="2332"/>
                          </a:cubicBezTo>
                          <a:cubicBezTo>
                            <a:pt x="2071" y="2332"/>
                            <a:pt x="2071" y="2333"/>
                            <a:pt x="2071" y="2333"/>
                          </a:cubicBezTo>
                          <a:cubicBezTo>
                            <a:pt x="2071" y="2333"/>
                            <a:pt x="2071" y="2333"/>
                            <a:pt x="2071" y="2333"/>
                          </a:cubicBezTo>
                          <a:cubicBezTo>
                            <a:pt x="2071" y="2333"/>
                            <a:pt x="2071" y="2332"/>
                            <a:pt x="2072" y="2332"/>
                          </a:cubicBezTo>
                          <a:cubicBezTo>
                            <a:pt x="2072" y="2332"/>
                            <a:pt x="2072" y="2332"/>
                            <a:pt x="2072" y="2332"/>
                          </a:cubicBezTo>
                          <a:cubicBezTo>
                            <a:pt x="2072" y="2332"/>
                            <a:pt x="2072" y="2333"/>
                            <a:pt x="2072" y="2333"/>
                          </a:cubicBezTo>
                          <a:cubicBezTo>
                            <a:pt x="2072" y="2333"/>
                            <a:pt x="2073" y="2333"/>
                            <a:pt x="2073" y="2333"/>
                          </a:cubicBezTo>
                          <a:cubicBezTo>
                            <a:pt x="2073" y="2333"/>
                            <a:pt x="2073" y="2333"/>
                            <a:pt x="2073" y="2333"/>
                          </a:cubicBezTo>
                          <a:cubicBezTo>
                            <a:pt x="2073" y="2333"/>
                            <a:pt x="2073" y="2332"/>
                            <a:pt x="2073" y="2332"/>
                          </a:cubicBezTo>
                          <a:cubicBezTo>
                            <a:pt x="2074" y="2332"/>
                            <a:pt x="2074" y="2333"/>
                            <a:pt x="2074" y="2333"/>
                          </a:cubicBezTo>
                          <a:cubicBezTo>
                            <a:pt x="2074" y="2333"/>
                            <a:pt x="2074" y="2333"/>
                            <a:pt x="2074" y="2333"/>
                          </a:cubicBezTo>
                          <a:cubicBezTo>
                            <a:pt x="2074" y="2333"/>
                            <a:pt x="2074" y="2333"/>
                            <a:pt x="2075" y="2332"/>
                          </a:cubicBezTo>
                          <a:cubicBezTo>
                            <a:pt x="2075" y="2332"/>
                            <a:pt x="2075" y="2333"/>
                            <a:pt x="2075" y="2333"/>
                          </a:cubicBezTo>
                          <a:cubicBezTo>
                            <a:pt x="2075" y="2333"/>
                            <a:pt x="2075" y="2333"/>
                            <a:pt x="2075" y="2333"/>
                          </a:cubicBezTo>
                          <a:cubicBezTo>
                            <a:pt x="2075" y="2333"/>
                            <a:pt x="2076" y="2333"/>
                            <a:pt x="2076" y="2333"/>
                          </a:cubicBezTo>
                          <a:cubicBezTo>
                            <a:pt x="2076" y="2333"/>
                            <a:pt x="2076" y="2333"/>
                            <a:pt x="2076" y="2333"/>
                          </a:cubicBezTo>
                          <a:cubicBezTo>
                            <a:pt x="2076" y="2333"/>
                            <a:pt x="2076" y="2333"/>
                            <a:pt x="2076" y="2333"/>
                          </a:cubicBezTo>
                          <a:cubicBezTo>
                            <a:pt x="2077" y="2333"/>
                            <a:pt x="2077" y="2333"/>
                            <a:pt x="2077" y="2333"/>
                          </a:cubicBezTo>
                          <a:cubicBezTo>
                            <a:pt x="2077" y="2333"/>
                            <a:pt x="2077" y="2333"/>
                            <a:pt x="2077" y="2333"/>
                          </a:cubicBezTo>
                          <a:cubicBezTo>
                            <a:pt x="2077" y="2333"/>
                            <a:pt x="2077" y="2333"/>
                            <a:pt x="2077" y="2333"/>
                          </a:cubicBezTo>
                          <a:cubicBezTo>
                            <a:pt x="2078" y="2333"/>
                            <a:pt x="2078" y="2333"/>
                            <a:pt x="2078" y="2333"/>
                          </a:cubicBezTo>
                          <a:cubicBezTo>
                            <a:pt x="2078" y="2333"/>
                            <a:pt x="2078" y="2333"/>
                            <a:pt x="2078" y="2333"/>
                          </a:cubicBezTo>
                          <a:cubicBezTo>
                            <a:pt x="2078" y="2333"/>
                            <a:pt x="2078" y="2333"/>
                            <a:pt x="2079" y="2333"/>
                          </a:cubicBezTo>
                          <a:cubicBezTo>
                            <a:pt x="2079" y="2333"/>
                            <a:pt x="2079" y="2333"/>
                            <a:pt x="2079" y="2333"/>
                          </a:cubicBezTo>
                          <a:cubicBezTo>
                            <a:pt x="2079" y="2333"/>
                            <a:pt x="2079" y="2333"/>
                            <a:pt x="2079" y="2333"/>
                          </a:cubicBezTo>
                          <a:cubicBezTo>
                            <a:pt x="2079" y="2333"/>
                            <a:pt x="2080" y="2333"/>
                            <a:pt x="2080" y="2333"/>
                          </a:cubicBezTo>
                          <a:cubicBezTo>
                            <a:pt x="2080" y="2333"/>
                            <a:pt x="2080" y="2333"/>
                            <a:pt x="2080" y="2333"/>
                          </a:cubicBezTo>
                          <a:cubicBezTo>
                            <a:pt x="2080" y="2333"/>
                            <a:pt x="2080" y="2333"/>
                            <a:pt x="2080" y="2333"/>
                          </a:cubicBezTo>
                          <a:cubicBezTo>
                            <a:pt x="2081" y="2333"/>
                            <a:pt x="2081" y="2333"/>
                            <a:pt x="2081" y="2333"/>
                          </a:cubicBezTo>
                          <a:cubicBezTo>
                            <a:pt x="2081" y="2333"/>
                            <a:pt x="2081" y="2333"/>
                            <a:pt x="2081" y="2333"/>
                          </a:cubicBezTo>
                          <a:cubicBezTo>
                            <a:pt x="2081" y="2333"/>
                            <a:pt x="2081" y="2333"/>
                            <a:pt x="2082" y="2333"/>
                          </a:cubicBezTo>
                          <a:cubicBezTo>
                            <a:pt x="2082" y="2333"/>
                            <a:pt x="2082" y="2333"/>
                            <a:pt x="2082" y="2333"/>
                          </a:cubicBezTo>
                          <a:cubicBezTo>
                            <a:pt x="2082" y="2333"/>
                            <a:pt x="2082" y="2333"/>
                            <a:pt x="2082" y="2333"/>
                          </a:cubicBezTo>
                          <a:cubicBezTo>
                            <a:pt x="2082" y="2333"/>
                            <a:pt x="2083" y="2333"/>
                            <a:pt x="2083" y="2333"/>
                          </a:cubicBezTo>
                          <a:cubicBezTo>
                            <a:pt x="2083" y="2333"/>
                            <a:pt x="2083" y="2333"/>
                            <a:pt x="2083" y="2333"/>
                          </a:cubicBezTo>
                          <a:cubicBezTo>
                            <a:pt x="2083" y="2333"/>
                            <a:pt x="2083" y="2333"/>
                            <a:pt x="2083" y="2333"/>
                          </a:cubicBezTo>
                          <a:cubicBezTo>
                            <a:pt x="2083" y="2333"/>
                            <a:pt x="2084" y="2333"/>
                            <a:pt x="2084" y="2333"/>
                          </a:cubicBezTo>
                          <a:cubicBezTo>
                            <a:pt x="2084" y="2333"/>
                            <a:pt x="2084" y="2333"/>
                            <a:pt x="2084" y="2333"/>
                          </a:cubicBezTo>
                          <a:cubicBezTo>
                            <a:pt x="2084" y="2333"/>
                            <a:pt x="2084" y="2333"/>
                            <a:pt x="2084" y="2333"/>
                          </a:cubicBezTo>
                          <a:cubicBezTo>
                            <a:pt x="2085" y="2333"/>
                            <a:pt x="2085" y="2333"/>
                            <a:pt x="2085" y="2333"/>
                          </a:cubicBezTo>
                          <a:cubicBezTo>
                            <a:pt x="2085" y="2333"/>
                            <a:pt x="2085" y="2333"/>
                            <a:pt x="2085" y="2333"/>
                          </a:cubicBezTo>
                          <a:cubicBezTo>
                            <a:pt x="2085" y="2333"/>
                            <a:pt x="2085" y="2334"/>
                            <a:pt x="2086" y="2334"/>
                          </a:cubicBezTo>
                          <a:cubicBezTo>
                            <a:pt x="2086" y="2334"/>
                            <a:pt x="2086" y="2334"/>
                            <a:pt x="2086" y="2334"/>
                          </a:cubicBezTo>
                          <a:cubicBezTo>
                            <a:pt x="2086" y="2334"/>
                            <a:pt x="2086" y="2333"/>
                            <a:pt x="2086" y="2334"/>
                          </a:cubicBezTo>
                          <a:cubicBezTo>
                            <a:pt x="2086" y="2334"/>
                            <a:pt x="2087" y="2334"/>
                            <a:pt x="2087" y="2334"/>
                          </a:cubicBezTo>
                          <a:cubicBezTo>
                            <a:pt x="2087" y="2334"/>
                            <a:pt x="2087" y="2334"/>
                            <a:pt x="2087" y="2334"/>
                          </a:cubicBezTo>
                          <a:cubicBezTo>
                            <a:pt x="2087" y="2334"/>
                            <a:pt x="2087" y="2334"/>
                            <a:pt x="2087" y="2334"/>
                          </a:cubicBezTo>
                          <a:cubicBezTo>
                            <a:pt x="2088" y="2334"/>
                            <a:pt x="2088" y="2333"/>
                            <a:pt x="2088" y="2333"/>
                          </a:cubicBezTo>
                          <a:cubicBezTo>
                            <a:pt x="2088" y="2333"/>
                            <a:pt x="2088" y="2334"/>
                            <a:pt x="2088" y="2334"/>
                          </a:cubicBezTo>
                          <a:cubicBezTo>
                            <a:pt x="2088" y="2334"/>
                            <a:pt x="2088" y="2334"/>
                            <a:pt x="2089" y="2334"/>
                          </a:cubicBezTo>
                          <a:cubicBezTo>
                            <a:pt x="2089" y="2334"/>
                            <a:pt x="2089" y="2333"/>
                            <a:pt x="2089" y="2333"/>
                          </a:cubicBezTo>
                          <a:cubicBezTo>
                            <a:pt x="2089" y="2333"/>
                            <a:pt x="2089" y="2334"/>
                            <a:pt x="2089" y="2334"/>
                          </a:cubicBezTo>
                          <a:cubicBezTo>
                            <a:pt x="2089" y="2334"/>
                            <a:pt x="2090" y="2334"/>
                            <a:pt x="2090" y="2333"/>
                          </a:cubicBezTo>
                          <a:cubicBezTo>
                            <a:pt x="2090" y="2333"/>
                            <a:pt x="2090" y="2333"/>
                            <a:pt x="2090" y="2333"/>
                          </a:cubicBezTo>
                          <a:cubicBezTo>
                            <a:pt x="2090" y="2333"/>
                            <a:pt x="2090" y="2334"/>
                            <a:pt x="2090" y="2334"/>
                          </a:cubicBezTo>
                          <a:cubicBezTo>
                            <a:pt x="2090" y="2334"/>
                            <a:pt x="2091" y="2333"/>
                            <a:pt x="2091" y="2333"/>
                          </a:cubicBezTo>
                          <a:cubicBezTo>
                            <a:pt x="2091" y="2333"/>
                            <a:pt x="2091" y="2333"/>
                            <a:pt x="2091" y="2333"/>
                          </a:cubicBezTo>
                          <a:cubicBezTo>
                            <a:pt x="2091" y="2333"/>
                            <a:pt x="2091" y="2333"/>
                            <a:pt x="2091" y="2333"/>
                          </a:cubicBezTo>
                          <a:cubicBezTo>
                            <a:pt x="2092" y="2333"/>
                            <a:pt x="2092" y="2333"/>
                            <a:pt x="2092" y="2333"/>
                          </a:cubicBezTo>
                          <a:cubicBezTo>
                            <a:pt x="2092" y="2333"/>
                            <a:pt x="2092" y="2333"/>
                            <a:pt x="2092" y="2333"/>
                          </a:cubicBezTo>
                          <a:cubicBezTo>
                            <a:pt x="2092" y="2333"/>
                            <a:pt x="2092" y="2333"/>
                            <a:pt x="2093" y="2333"/>
                          </a:cubicBezTo>
                          <a:cubicBezTo>
                            <a:pt x="2093" y="2333"/>
                            <a:pt x="2093" y="2333"/>
                            <a:pt x="2093" y="2333"/>
                          </a:cubicBezTo>
                          <a:cubicBezTo>
                            <a:pt x="2093" y="2333"/>
                            <a:pt x="2093" y="2334"/>
                            <a:pt x="2093" y="2334"/>
                          </a:cubicBezTo>
                          <a:cubicBezTo>
                            <a:pt x="2093" y="2334"/>
                            <a:pt x="2094" y="2333"/>
                            <a:pt x="2094" y="2333"/>
                          </a:cubicBezTo>
                          <a:cubicBezTo>
                            <a:pt x="2094" y="2333"/>
                            <a:pt x="2094" y="2333"/>
                            <a:pt x="2094" y="2334"/>
                          </a:cubicBezTo>
                          <a:cubicBezTo>
                            <a:pt x="2094" y="2334"/>
                            <a:pt x="2094" y="2333"/>
                            <a:pt x="2094" y="2333"/>
                          </a:cubicBezTo>
                          <a:cubicBezTo>
                            <a:pt x="2095" y="2333"/>
                            <a:pt x="2095" y="2333"/>
                            <a:pt x="2095" y="2333"/>
                          </a:cubicBezTo>
                          <a:cubicBezTo>
                            <a:pt x="2095" y="2333"/>
                            <a:pt x="2095" y="2333"/>
                            <a:pt x="2095" y="2333"/>
                          </a:cubicBezTo>
                          <a:cubicBezTo>
                            <a:pt x="2095" y="2333"/>
                            <a:pt x="2095" y="2333"/>
                            <a:pt x="2096" y="2334"/>
                          </a:cubicBezTo>
                          <a:cubicBezTo>
                            <a:pt x="2096" y="2334"/>
                            <a:pt x="2096" y="2333"/>
                            <a:pt x="2096" y="2333"/>
                          </a:cubicBezTo>
                          <a:cubicBezTo>
                            <a:pt x="2096" y="2333"/>
                            <a:pt x="2096" y="2334"/>
                            <a:pt x="2096" y="2334"/>
                          </a:cubicBezTo>
                          <a:cubicBezTo>
                            <a:pt x="2096" y="2334"/>
                            <a:pt x="2096" y="2334"/>
                            <a:pt x="2097" y="2334"/>
                          </a:cubicBezTo>
                          <a:cubicBezTo>
                            <a:pt x="2097" y="2334"/>
                            <a:pt x="2097" y="2334"/>
                            <a:pt x="2097" y="2334"/>
                          </a:cubicBezTo>
                          <a:cubicBezTo>
                            <a:pt x="2097" y="2334"/>
                            <a:pt x="2097" y="2334"/>
                            <a:pt x="2097" y="2334"/>
                          </a:cubicBezTo>
                          <a:cubicBezTo>
                            <a:pt x="2097" y="2334"/>
                            <a:pt x="2098" y="2333"/>
                            <a:pt x="2098" y="2333"/>
                          </a:cubicBezTo>
                          <a:cubicBezTo>
                            <a:pt x="2098" y="2333"/>
                            <a:pt x="2098" y="2333"/>
                            <a:pt x="2098" y="2333"/>
                          </a:cubicBezTo>
                          <a:cubicBezTo>
                            <a:pt x="2098" y="2333"/>
                            <a:pt x="2098" y="2333"/>
                            <a:pt x="2098" y="2333"/>
                          </a:cubicBezTo>
                          <a:cubicBezTo>
                            <a:pt x="2099" y="2333"/>
                            <a:pt x="2099" y="2333"/>
                            <a:pt x="2099" y="2333"/>
                          </a:cubicBezTo>
                          <a:cubicBezTo>
                            <a:pt x="2099" y="2333"/>
                            <a:pt x="2099" y="2334"/>
                            <a:pt x="2099" y="2334"/>
                          </a:cubicBezTo>
                          <a:cubicBezTo>
                            <a:pt x="2099" y="2334"/>
                            <a:pt x="2099" y="2334"/>
                            <a:pt x="2100" y="2333"/>
                          </a:cubicBezTo>
                          <a:cubicBezTo>
                            <a:pt x="2100" y="2333"/>
                            <a:pt x="2100" y="2334"/>
                            <a:pt x="2100" y="2334"/>
                          </a:cubicBezTo>
                          <a:cubicBezTo>
                            <a:pt x="2100" y="2334"/>
                            <a:pt x="2100" y="2334"/>
                            <a:pt x="2100" y="2334"/>
                          </a:cubicBezTo>
                          <a:cubicBezTo>
                            <a:pt x="2100" y="2334"/>
                            <a:pt x="2101" y="2334"/>
                            <a:pt x="2101" y="2334"/>
                          </a:cubicBezTo>
                          <a:cubicBezTo>
                            <a:pt x="2101" y="2334"/>
                            <a:pt x="2101" y="2334"/>
                            <a:pt x="2101" y="2334"/>
                          </a:cubicBezTo>
                          <a:cubicBezTo>
                            <a:pt x="2101" y="2333"/>
                            <a:pt x="2101" y="2334"/>
                            <a:pt x="2101" y="2333"/>
                          </a:cubicBezTo>
                          <a:cubicBezTo>
                            <a:pt x="2102" y="2333"/>
                            <a:pt x="2102" y="2333"/>
                            <a:pt x="2102" y="2333"/>
                          </a:cubicBezTo>
                          <a:cubicBezTo>
                            <a:pt x="2102" y="2333"/>
                            <a:pt x="2102" y="2333"/>
                            <a:pt x="2102" y="2333"/>
                          </a:cubicBezTo>
                          <a:cubicBezTo>
                            <a:pt x="2102" y="2333"/>
                            <a:pt x="2102" y="2334"/>
                            <a:pt x="2102" y="2334"/>
                          </a:cubicBezTo>
                          <a:cubicBezTo>
                            <a:pt x="2103" y="2334"/>
                            <a:pt x="2103" y="2334"/>
                            <a:pt x="2103" y="2334"/>
                          </a:cubicBezTo>
                          <a:cubicBezTo>
                            <a:pt x="2103" y="2334"/>
                            <a:pt x="2103" y="2333"/>
                            <a:pt x="2103" y="2333"/>
                          </a:cubicBezTo>
                          <a:cubicBezTo>
                            <a:pt x="2103" y="2333"/>
                            <a:pt x="2103" y="2334"/>
                            <a:pt x="2104" y="2334"/>
                          </a:cubicBezTo>
                          <a:cubicBezTo>
                            <a:pt x="2104" y="2334"/>
                            <a:pt x="2104" y="2334"/>
                            <a:pt x="2104" y="2334"/>
                          </a:cubicBezTo>
                          <a:cubicBezTo>
                            <a:pt x="2104" y="2334"/>
                            <a:pt x="2104" y="2334"/>
                            <a:pt x="2104" y="2334"/>
                          </a:cubicBezTo>
                          <a:cubicBezTo>
                            <a:pt x="2104" y="2334"/>
                            <a:pt x="2105" y="2334"/>
                            <a:pt x="2105" y="2334"/>
                          </a:cubicBezTo>
                          <a:cubicBezTo>
                            <a:pt x="2105" y="2334"/>
                            <a:pt x="2105" y="2334"/>
                            <a:pt x="2105" y="2334"/>
                          </a:cubicBezTo>
                          <a:cubicBezTo>
                            <a:pt x="2105" y="2334"/>
                            <a:pt x="2105" y="2334"/>
                            <a:pt x="2105" y="2334"/>
                          </a:cubicBezTo>
                          <a:cubicBezTo>
                            <a:pt x="2106" y="2334"/>
                            <a:pt x="2106" y="2334"/>
                            <a:pt x="2106" y="2334"/>
                          </a:cubicBezTo>
                          <a:cubicBezTo>
                            <a:pt x="2106" y="2334"/>
                            <a:pt x="2106" y="2334"/>
                            <a:pt x="2106" y="2334"/>
                          </a:cubicBezTo>
                          <a:cubicBezTo>
                            <a:pt x="2106" y="2334"/>
                            <a:pt x="2106" y="2334"/>
                            <a:pt x="2107" y="2334"/>
                          </a:cubicBezTo>
                          <a:cubicBezTo>
                            <a:pt x="2107" y="2334"/>
                            <a:pt x="2107" y="2334"/>
                            <a:pt x="2107" y="2334"/>
                          </a:cubicBezTo>
                          <a:cubicBezTo>
                            <a:pt x="2107" y="2334"/>
                            <a:pt x="2107" y="2334"/>
                            <a:pt x="2107" y="2334"/>
                          </a:cubicBezTo>
                          <a:cubicBezTo>
                            <a:pt x="2107" y="2334"/>
                            <a:pt x="2108" y="2334"/>
                            <a:pt x="2108" y="2334"/>
                          </a:cubicBezTo>
                          <a:cubicBezTo>
                            <a:pt x="2108" y="2334"/>
                            <a:pt x="2108" y="2334"/>
                            <a:pt x="2108" y="2334"/>
                          </a:cubicBezTo>
                          <a:cubicBezTo>
                            <a:pt x="2108" y="2334"/>
                            <a:pt x="2108" y="2334"/>
                            <a:pt x="2108" y="2334"/>
                          </a:cubicBezTo>
                          <a:cubicBezTo>
                            <a:pt x="2109" y="2334"/>
                            <a:pt x="2109" y="2334"/>
                            <a:pt x="2109" y="2334"/>
                          </a:cubicBezTo>
                          <a:cubicBezTo>
                            <a:pt x="2109" y="2334"/>
                            <a:pt x="2109" y="2334"/>
                            <a:pt x="2109" y="2334"/>
                          </a:cubicBezTo>
                          <a:cubicBezTo>
                            <a:pt x="2109" y="2334"/>
                            <a:pt x="2109" y="2334"/>
                            <a:pt x="2109" y="2334"/>
                          </a:cubicBezTo>
                          <a:cubicBezTo>
                            <a:pt x="2110" y="2334"/>
                            <a:pt x="2110" y="2334"/>
                            <a:pt x="2110" y="2334"/>
                          </a:cubicBezTo>
                          <a:cubicBezTo>
                            <a:pt x="2110" y="2334"/>
                            <a:pt x="2110" y="2334"/>
                            <a:pt x="2110" y="2334"/>
                          </a:cubicBezTo>
                          <a:cubicBezTo>
                            <a:pt x="2110" y="2334"/>
                            <a:pt x="2110" y="2334"/>
                            <a:pt x="2111" y="2334"/>
                          </a:cubicBezTo>
                          <a:cubicBezTo>
                            <a:pt x="2111" y="2334"/>
                            <a:pt x="2111" y="2334"/>
                            <a:pt x="2111" y="2334"/>
                          </a:cubicBezTo>
                          <a:cubicBezTo>
                            <a:pt x="2111" y="2334"/>
                            <a:pt x="2111" y="2334"/>
                            <a:pt x="2111" y="2334"/>
                          </a:cubicBezTo>
                          <a:cubicBezTo>
                            <a:pt x="2111" y="2334"/>
                            <a:pt x="2112" y="2334"/>
                            <a:pt x="2112" y="2334"/>
                          </a:cubicBezTo>
                          <a:cubicBezTo>
                            <a:pt x="2112" y="2334"/>
                            <a:pt x="2112" y="2334"/>
                            <a:pt x="2112" y="2334"/>
                          </a:cubicBezTo>
                          <a:cubicBezTo>
                            <a:pt x="2112" y="2334"/>
                            <a:pt x="2112" y="2334"/>
                            <a:pt x="2112" y="2334"/>
                          </a:cubicBezTo>
                          <a:cubicBezTo>
                            <a:pt x="2113" y="2334"/>
                            <a:pt x="2113" y="2334"/>
                            <a:pt x="2113" y="2334"/>
                          </a:cubicBezTo>
                          <a:cubicBezTo>
                            <a:pt x="2113" y="2334"/>
                            <a:pt x="2113" y="2334"/>
                            <a:pt x="2113" y="2334"/>
                          </a:cubicBezTo>
                          <a:cubicBezTo>
                            <a:pt x="2113" y="2334"/>
                            <a:pt x="2113" y="2334"/>
                            <a:pt x="2114" y="2334"/>
                          </a:cubicBezTo>
                          <a:cubicBezTo>
                            <a:pt x="2114" y="2334"/>
                            <a:pt x="2114" y="2333"/>
                            <a:pt x="2114" y="2333"/>
                          </a:cubicBezTo>
                          <a:cubicBezTo>
                            <a:pt x="2114" y="2333"/>
                            <a:pt x="2114" y="2334"/>
                            <a:pt x="2114" y="2334"/>
                          </a:cubicBezTo>
                          <a:cubicBezTo>
                            <a:pt x="2114" y="2334"/>
                            <a:pt x="2115" y="2334"/>
                            <a:pt x="2115" y="2334"/>
                          </a:cubicBezTo>
                          <a:cubicBezTo>
                            <a:pt x="2115" y="2334"/>
                            <a:pt x="2115" y="2334"/>
                            <a:pt x="2115" y="2334"/>
                          </a:cubicBezTo>
                          <a:cubicBezTo>
                            <a:pt x="2115" y="2334"/>
                            <a:pt x="2115" y="2334"/>
                            <a:pt x="2115" y="2334"/>
                          </a:cubicBezTo>
                          <a:cubicBezTo>
                            <a:pt x="2115" y="2334"/>
                            <a:pt x="2116" y="2334"/>
                            <a:pt x="2116" y="2334"/>
                          </a:cubicBezTo>
                          <a:cubicBezTo>
                            <a:pt x="2116" y="2334"/>
                            <a:pt x="2116" y="2334"/>
                            <a:pt x="2116" y="2334"/>
                          </a:cubicBezTo>
                          <a:cubicBezTo>
                            <a:pt x="2116" y="2334"/>
                            <a:pt x="2116" y="2334"/>
                            <a:pt x="2116" y="2334"/>
                          </a:cubicBezTo>
                          <a:cubicBezTo>
                            <a:pt x="2117" y="2334"/>
                            <a:pt x="2117" y="2334"/>
                            <a:pt x="2117" y="2334"/>
                          </a:cubicBezTo>
                          <a:cubicBezTo>
                            <a:pt x="2117" y="2334"/>
                            <a:pt x="2117" y="2334"/>
                            <a:pt x="2117" y="2334"/>
                          </a:cubicBezTo>
                          <a:cubicBezTo>
                            <a:pt x="2117" y="2334"/>
                            <a:pt x="2117" y="2334"/>
                            <a:pt x="2118" y="2334"/>
                          </a:cubicBezTo>
                          <a:cubicBezTo>
                            <a:pt x="2118" y="2334"/>
                            <a:pt x="2118" y="2334"/>
                            <a:pt x="2118" y="2334"/>
                          </a:cubicBezTo>
                          <a:cubicBezTo>
                            <a:pt x="2118" y="2334"/>
                            <a:pt x="2118" y="2334"/>
                            <a:pt x="2118" y="2334"/>
                          </a:cubicBezTo>
                          <a:cubicBezTo>
                            <a:pt x="2118" y="2334"/>
                            <a:pt x="2119" y="2334"/>
                            <a:pt x="2119" y="2334"/>
                          </a:cubicBezTo>
                          <a:cubicBezTo>
                            <a:pt x="2119" y="2334"/>
                            <a:pt x="2119" y="2334"/>
                            <a:pt x="2119" y="2334"/>
                          </a:cubicBezTo>
                          <a:cubicBezTo>
                            <a:pt x="2119" y="2334"/>
                            <a:pt x="2119" y="2334"/>
                            <a:pt x="2119" y="2334"/>
                          </a:cubicBezTo>
                          <a:cubicBezTo>
                            <a:pt x="2120" y="2334"/>
                            <a:pt x="2120" y="2334"/>
                            <a:pt x="2120" y="2334"/>
                          </a:cubicBezTo>
                          <a:cubicBezTo>
                            <a:pt x="2120" y="2334"/>
                            <a:pt x="2120" y="2334"/>
                            <a:pt x="2120" y="2334"/>
                          </a:cubicBezTo>
                          <a:cubicBezTo>
                            <a:pt x="2120" y="2334"/>
                            <a:pt x="2120" y="2334"/>
                            <a:pt x="2121" y="2334"/>
                          </a:cubicBezTo>
                          <a:cubicBezTo>
                            <a:pt x="2121" y="2334"/>
                            <a:pt x="2121" y="2334"/>
                            <a:pt x="2121" y="2334"/>
                          </a:cubicBezTo>
                          <a:cubicBezTo>
                            <a:pt x="2121" y="2334"/>
                            <a:pt x="2121" y="2334"/>
                            <a:pt x="2121" y="2334"/>
                          </a:cubicBezTo>
                          <a:cubicBezTo>
                            <a:pt x="2121" y="2334"/>
                            <a:pt x="2121" y="2334"/>
                            <a:pt x="2122" y="2334"/>
                          </a:cubicBezTo>
                          <a:cubicBezTo>
                            <a:pt x="2122" y="2334"/>
                            <a:pt x="2122" y="2334"/>
                            <a:pt x="2122" y="2334"/>
                          </a:cubicBezTo>
                          <a:cubicBezTo>
                            <a:pt x="2122" y="2334"/>
                            <a:pt x="2122" y="2334"/>
                            <a:pt x="2122" y="2334"/>
                          </a:cubicBezTo>
                          <a:cubicBezTo>
                            <a:pt x="2122" y="2334"/>
                            <a:pt x="2123" y="2333"/>
                            <a:pt x="2123" y="2333"/>
                          </a:cubicBezTo>
                          <a:cubicBezTo>
                            <a:pt x="2123" y="2333"/>
                            <a:pt x="2123" y="2334"/>
                            <a:pt x="2123" y="2334"/>
                          </a:cubicBezTo>
                          <a:cubicBezTo>
                            <a:pt x="2123" y="2334"/>
                            <a:pt x="2123" y="2334"/>
                            <a:pt x="2123" y="2334"/>
                          </a:cubicBezTo>
                          <a:cubicBezTo>
                            <a:pt x="2124" y="2334"/>
                            <a:pt x="2124" y="2334"/>
                            <a:pt x="2124" y="2334"/>
                          </a:cubicBezTo>
                          <a:cubicBezTo>
                            <a:pt x="2124" y="2334"/>
                            <a:pt x="2124" y="2334"/>
                            <a:pt x="2124" y="2334"/>
                          </a:cubicBezTo>
                          <a:cubicBezTo>
                            <a:pt x="2124" y="2334"/>
                            <a:pt x="2124" y="2334"/>
                            <a:pt x="2125" y="2334"/>
                          </a:cubicBezTo>
                          <a:cubicBezTo>
                            <a:pt x="2125" y="2334"/>
                            <a:pt x="2125" y="2334"/>
                            <a:pt x="2125" y="2334"/>
                          </a:cubicBezTo>
                          <a:cubicBezTo>
                            <a:pt x="2125" y="2334"/>
                            <a:pt x="2125" y="2334"/>
                            <a:pt x="2125" y="2334"/>
                          </a:cubicBezTo>
                          <a:cubicBezTo>
                            <a:pt x="2125" y="2334"/>
                            <a:pt x="2126" y="2334"/>
                            <a:pt x="2126" y="2334"/>
                          </a:cubicBezTo>
                          <a:cubicBezTo>
                            <a:pt x="2126" y="2334"/>
                            <a:pt x="2126" y="2334"/>
                            <a:pt x="2126" y="2334"/>
                          </a:cubicBezTo>
                          <a:cubicBezTo>
                            <a:pt x="2126" y="2334"/>
                            <a:pt x="2126" y="2334"/>
                            <a:pt x="2126" y="2334"/>
                          </a:cubicBezTo>
                          <a:cubicBezTo>
                            <a:pt x="2127" y="2334"/>
                            <a:pt x="2127" y="2334"/>
                            <a:pt x="2127" y="2334"/>
                          </a:cubicBezTo>
                          <a:cubicBezTo>
                            <a:pt x="2127" y="2334"/>
                            <a:pt x="2127" y="2334"/>
                            <a:pt x="2127" y="2334"/>
                          </a:cubicBezTo>
                          <a:cubicBezTo>
                            <a:pt x="2127" y="2334"/>
                            <a:pt x="2127" y="2334"/>
                            <a:pt x="2127" y="2334"/>
                          </a:cubicBezTo>
                          <a:cubicBezTo>
                            <a:pt x="2128" y="2334"/>
                            <a:pt x="2128" y="2334"/>
                            <a:pt x="2128" y="2334"/>
                          </a:cubicBezTo>
                          <a:cubicBezTo>
                            <a:pt x="2128" y="2334"/>
                            <a:pt x="2128" y="2334"/>
                            <a:pt x="2128" y="2334"/>
                          </a:cubicBezTo>
                          <a:cubicBezTo>
                            <a:pt x="2128" y="2334"/>
                            <a:pt x="2128" y="2334"/>
                            <a:pt x="2129" y="2334"/>
                          </a:cubicBezTo>
                          <a:cubicBezTo>
                            <a:pt x="2129" y="2334"/>
                            <a:pt x="2129" y="2334"/>
                            <a:pt x="2129" y="2334"/>
                          </a:cubicBezTo>
                          <a:cubicBezTo>
                            <a:pt x="2129" y="2334"/>
                            <a:pt x="2129" y="2334"/>
                            <a:pt x="2129" y="2334"/>
                          </a:cubicBezTo>
                          <a:cubicBezTo>
                            <a:pt x="2129" y="2334"/>
                            <a:pt x="2130" y="2334"/>
                            <a:pt x="2130" y="2334"/>
                          </a:cubicBezTo>
                          <a:cubicBezTo>
                            <a:pt x="2130" y="2334"/>
                            <a:pt x="2130" y="2334"/>
                            <a:pt x="2130" y="2334"/>
                          </a:cubicBezTo>
                          <a:cubicBezTo>
                            <a:pt x="2130" y="2334"/>
                            <a:pt x="2130" y="2334"/>
                            <a:pt x="2130" y="2334"/>
                          </a:cubicBezTo>
                          <a:cubicBezTo>
                            <a:pt x="2131" y="2334"/>
                            <a:pt x="2131" y="2334"/>
                            <a:pt x="2131" y="2334"/>
                          </a:cubicBezTo>
                          <a:cubicBezTo>
                            <a:pt x="2131" y="2334"/>
                            <a:pt x="2131" y="2334"/>
                            <a:pt x="2131" y="2334"/>
                          </a:cubicBezTo>
                          <a:cubicBezTo>
                            <a:pt x="2131" y="2334"/>
                            <a:pt x="2131" y="2334"/>
                            <a:pt x="2132" y="2334"/>
                          </a:cubicBezTo>
                          <a:cubicBezTo>
                            <a:pt x="2132" y="2334"/>
                            <a:pt x="2132" y="2334"/>
                            <a:pt x="2132" y="2334"/>
                          </a:cubicBezTo>
                          <a:cubicBezTo>
                            <a:pt x="2132" y="2334"/>
                            <a:pt x="2132" y="2334"/>
                            <a:pt x="2132" y="2334"/>
                          </a:cubicBezTo>
                          <a:cubicBezTo>
                            <a:pt x="2132" y="2334"/>
                            <a:pt x="2133" y="2334"/>
                            <a:pt x="2133" y="2334"/>
                          </a:cubicBezTo>
                          <a:cubicBezTo>
                            <a:pt x="2133" y="2334"/>
                            <a:pt x="2133" y="2334"/>
                            <a:pt x="2133" y="2334"/>
                          </a:cubicBezTo>
                          <a:cubicBezTo>
                            <a:pt x="2133" y="2334"/>
                            <a:pt x="2133" y="2334"/>
                            <a:pt x="2133" y="2334"/>
                          </a:cubicBezTo>
                          <a:cubicBezTo>
                            <a:pt x="2134" y="2334"/>
                            <a:pt x="2134" y="2334"/>
                            <a:pt x="2134" y="2334"/>
                          </a:cubicBezTo>
                          <a:cubicBezTo>
                            <a:pt x="2134" y="2334"/>
                            <a:pt x="2134" y="2334"/>
                            <a:pt x="2134" y="2334"/>
                          </a:cubicBezTo>
                          <a:cubicBezTo>
                            <a:pt x="2134" y="2334"/>
                            <a:pt x="2134" y="2334"/>
                            <a:pt x="2134" y="2334"/>
                          </a:cubicBezTo>
                          <a:cubicBezTo>
                            <a:pt x="2135" y="2334"/>
                            <a:pt x="2135" y="2334"/>
                            <a:pt x="2135" y="2334"/>
                          </a:cubicBezTo>
                          <a:cubicBezTo>
                            <a:pt x="2135" y="2334"/>
                            <a:pt x="2135" y="2334"/>
                            <a:pt x="2135" y="2334"/>
                          </a:cubicBezTo>
                          <a:cubicBezTo>
                            <a:pt x="2135" y="2334"/>
                            <a:pt x="2135" y="2334"/>
                            <a:pt x="2136" y="2334"/>
                          </a:cubicBezTo>
                          <a:cubicBezTo>
                            <a:pt x="2136" y="2334"/>
                            <a:pt x="2136" y="2334"/>
                            <a:pt x="2136" y="2334"/>
                          </a:cubicBezTo>
                          <a:cubicBezTo>
                            <a:pt x="2136" y="2334"/>
                            <a:pt x="2136" y="2334"/>
                            <a:pt x="2136" y="2334"/>
                          </a:cubicBezTo>
                          <a:cubicBezTo>
                            <a:pt x="2136" y="2334"/>
                            <a:pt x="2137" y="2334"/>
                            <a:pt x="2137" y="2334"/>
                          </a:cubicBezTo>
                          <a:cubicBezTo>
                            <a:pt x="2137" y="2334"/>
                            <a:pt x="2137" y="2334"/>
                            <a:pt x="2137" y="2334"/>
                          </a:cubicBezTo>
                          <a:cubicBezTo>
                            <a:pt x="2137" y="2334"/>
                            <a:pt x="2137" y="2334"/>
                            <a:pt x="2137" y="2334"/>
                          </a:cubicBezTo>
                          <a:cubicBezTo>
                            <a:pt x="2138" y="2334"/>
                            <a:pt x="2138" y="2334"/>
                            <a:pt x="2138" y="2334"/>
                          </a:cubicBezTo>
                          <a:cubicBezTo>
                            <a:pt x="2138" y="2334"/>
                            <a:pt x="2138" y="2334"/>
                            <a:pt x="2138" y="2334"/>
                          </a:cubicBezTo>
                          <a:cubicBezTo>
                            <a:pt x="2138" y="2334"/>
                            <a:pt x="2138" y="2334"/>
                            <a:pt x="2139" y="2334"/>
                          </a:cubicBezTo>
                          <a:cubicBezTo>
                            <a:pt x="2139" y="2334"/>
                            <a:pt x="2139" y="2334"/>
                            <a:pt x="2139" y="2334"/>
                          </a:cubicBezTo>
                          <a:cubicBezTo>
                            <a:pt x="2139" y="2334"/>
                            <a:pt x="2139" y="2334"/>
                            <a:pt x="2139" y="2334"/>
                          </a:cubicBezTo>
                          <a:cubicBezTo>
                            <a:pt x="2139" y="2334"/>
                            <a:pt x="2140" y="2334"/>
                            <a:pt x="2140" y="2334"/>
                          </a:cubicBezTo>
                          <a:cubicBezTo>
                            <a:pt x="2140" y="2334"/>
                            <a:pt x="2140" y="2334"/>
                            <a:pt x="2140" y="2334"/>
                          </a:cubicBezTo>
                          <a:cubicBezTo>
                            <a:pt x="2140" y="2334"/>
                            <a:pt x="2140" y="2334"/>
                            <a:pt x="2140" y="2334"/>
                          </a:cubicBezTo>
                          <a:cubicBezTo>
                            <a:pt x="2140" y="2334"/>
                            <a:pt x="2141" y="2334"/>
                            <a:pt x="2141" y="2334"/>
                          </a:cubicBezTo>
                          <a:cubicBezTo>
                            <a:pt x="2141" y="2334"/>
                            <a:pt x="2141" y="2334"/>
                            <a:pt x="2141" y="2334"/>
                          </a:cubicBezTo>
                          <a:cubicBezTo>
                            <a:pt x="2141" y="2334"/>
                            <a:pt x="2141" y="2334"/>
                            <a:pt x="2141" y="2334"/>
                          </a:cubicBezTo>
                          <a:cubicBezTo>
                            <a:pt x="2142" y="2334"/>
                            <a:pt x="2142" y="2334"/>
                            <a:pt x="2142" y="2334"/>
                          </a:cubicBezTo>
                          <a:cubicBezTo>
                            <a:pt x="2142" y="2334"/>
                            <a:pt x="2142" y="2334"/>
                            <a:pt x="2142" y="2334"/>
                          </a:cubicBezTo>
                          <a:cubicBezTo>
                            <a:pt x="2142" y="2334"/>
                            <a:pt x="2142" y="2334"/>
                            <a:pt x="2143" y="2334"/>
                          </a:cubicBezTo>
                          <a:cubicBezTo>
                            <a:pt x="2143" y="2334"/>
                            <a:pt x="2143" y="2334"/>
                            <a:pt x="2143" y="2334"/>
                          </a:cubicBezTo>
                          <a:cubicBezTo>
                            <a:pt x="2143" y="2334"/>
                            <a:pt x="2143" y="2334"/>
                            <a:pt x="2143" y="2334"/>
                          </a:cubicBezTo>
                          <a:cubicBezTo>
                            <a:pt x="2143" y="2334"/>
                            <a:pt x="2144" y="2334"/>
                            <a:pt x="2144" y="2334"/>
                          </a:cubicBezTo>
                          <a:cubicBezTo>
                            <a:pt x="2144" y="2334"/>
                            <a:pt x="2144" y="2334"/>
                            <a:pt x="2144" y="2334"/>
                          </a:cubicBezTo>
                          <a:cubicBezTo>
                            <a:pt x="2144" y="2334"/>
                            <a:pt x="2144" y="2334"/>
                            <a:pt x="2144" y="2334"/>
                          </a:cubicBezTo>
                          <a:cubicBezTo>
                            <a:pt x="2145" y="2334"/>
                            <a:pt x="2145" y="2334"/>
                            <a:pt x="2145" y="2334"/>
                          </a:cubicBezTo>
                          <a:cubicBezTo>
                            <a:pt x="2145" y="2334"/>
                            <a:pt x="2145" y="2334"/>
                            <a:pt x="2145" y="2334"/>
                          </a:cubicBezTo>
                          <a:cubicBezTo>
                            <a:pt x="2145" y="2334"/>
                            <a:pt x="2145" y="2334"/>
                            <a:pt x="2146" y="2334"/>
                          </a:cubicBezTo>
                          <a:cubicBezTo>
                            <a:pt x="2146" y="2334"/>
                            <a:pt x="2146" y="2334"/>
                            <a:pt x="2146" y="2334"/>
                          </a:cubicBezTo>
                          <a:cubicBezTo>
                            <a:pt x="2146" y="2334"/>
                            <a:pt x="2146" y="2334"/>
                            <a:pt x="2146" y="2334"/>
                          </a:cubicBezTo>
                          <a:cubicBezTo>
                            <a:pt x="2146" y="2334"/>
                            <a:pt x="2146" y="2334"/>
                            <a:pt x="2147" y="2334"/>
                          </a:cubicBezTo>
                          <a:cubicBezTo>
                            <a:pt x="2147" y="2334"/>
                            <a:pt x="2147" y="2334"/>
                            <a:pt x="2147" y="2334"/>
                          </a:cubicBezTo>
                          <a:cubicBezTo>
                            <a:pt x="2147" y="2334"/>
                            <a:pt x="2147" y="2335"/>
                            <a:pt x="2147" y="2335"/>
                          </a:cubicBezTo>
                          <a:cubicBezTo>
                            <a:pt x="2147" y="2335"/>
                            <a:pt x="2148" y="2335"/>
                            <a:pt x="2148" y="2335"/>
                          </a:cubicBezTo>
                          <a:cubicBezTo>
                            <a:pt x="2148" y="2335"/>
                            <a:pt x="2148" y="2334"/>
                            <a:pt x="2148" y="2334"/>
                          </a:cubicBezTo>
                          <a:cubicBezTo>
                            <a:pt x="2148" y="2334"/>
                            <a:pt x="2148" y="2335"/>
                            <a:pt x="2148" y="2335"/>
                          </a:cubicBezTo>
                          <a:cubicBezTo>
                            <a:pt x="2149" y="2335"/>
                            <a:pt x="2149" y="2335"/>
                            <a:pt x="2149" y="2335"/>
                          </a:cubicBezTo>
                          <a:cubicBezTo>
                            <a:pt x="2149" y="2335"/>
                            <a:pt x="2149" y="2335"/>
                            <a:pt x="2149" y="2335"/>
                          </a:cubicBezTo>
                          <a:cubicBezTo>
                            <a:pt x="2149" y="2335"/>
                            <a:pt x="2149" y="2335"/>
                            <a:pt x="2150" y="2335"/>
                          </a:cubicBezTo>
                          <a:cubicBezTo>
                            <a:pt x="2150" y="2335"/>
                            <a:pt x="2150" y="2335"/>
                            <a:pt x="2150" y="2335"/>
                          </a:cubicBezTo>
                          <a:cubicBezTo>
                            <a:pt x="2150" y="2335"/>
                            <a:pt x="2150" y="2334"/>
                            <a:pt x="2150" y="2334"/>
                          </a:cubicBezTo>
                          <a:cubicBezTo>
                            <a:pt x="2150" y="2334"/>
                            <a:pt x="2151" y="2335"/>
                            <a:pt x="2151" y="2335"/>
                          </a:cubicBezTo>
                          <a:cubicBezTo>
                            <a:pt x="2151" y="2335"/>
                            <a:pt x="2151" y="2335"/>
                            <a:pt x="2151" y="2335"/>
                          </a:cubicBezTo>
                          <a:cubicBezTo>
                            <a:pt x="2151" y="2335"/>
                            <a:pt x="2151" y="2335"/>
                            <a:pt x="2151" y="2335"/>
                          </a:cubicBezTo>
                          <a:cubicBezTo>
                            <a:pt x="2152" y="2335"/>
                            <a:pt x="2152" y="2335"/>
                            <a:pt x="2152" y="2335"/>
                          </a:cubicBezTo>
                          <a:cubicBezTo>
                            <a:pt x="2152" y="2335"/>
                            <a:pt x="2152" y="2334"/>
                            <a:pt x="2152" y="2334"/>
                          </a:cubicBezTo>
                          <a:cubicBezTo>
                            <a:pt x="2152" y="2334"/>
                            <a:pt x="2152" y="2335"/>
                            <a:pt x="2152" y="2335"/>
                          </a:cubicBezTo>
                          <a:cubicBezTo>
                            <a:pt x="2153" y="2335"/>
                            <a:pt x="2153" y="2335"/>
                            <a:pt x="2153" y="2335"/>
                          </a:cubicBezTo>
                          <a:cubicBezTo>
                            <a:pt x="2153" y="2335"/>
                            <a:pt x="2153" y="2335"/>
                            <a:pt x="2153" y="2335"/>
                          </a:cubicBezTo>
                          <a:cubicBezTo>
                            <a:pt x="2153" y="2335"/>
                            <a:pt x="2153" y="2335"/>
                            <a:pt x="2154" y="2335"/>
                          </a:cubicBezTo>
                          <a:cubicBezTo>
                            <a:pt x="2154" y="2335"/>
                            <a:pt x="2154" y="2335"/>
                            <a:pt x="2154" y="2335"/>
                          </a:cubicBezTo>
                          <a:cubicBezTo>
                            <a:pt x="2154" y="2335"/>
                            <a:pt x="2154" y="2335"/>
                            <a:pt x="2154" y="2335"/>
                          </a:cubicBezTo>
                          <a:cubicBezTo>
                            <a:pt x="2154" y="2335"/>
                            <a:pt x="2155" y="2335"/>
                            <a:pt x="2155" y="2335"/>
                          </a:cubicBezTo>
                          <a:cubicBezTo>
                            <a:pt x="2155" y="2335"/>
                            <a:pt x="2155" y="2335"/>
                            <a:pt x="2155" y="2335"/>
                          </a:cubicBezTo>
                          <a:cubicBezTo>
                            <a:pt x="2155" y="2335"/>
                            <a:pt x="2155" y="2335"/>
                            <a:pt x="2155" y="2335"/>
                          </a:cubicBezTo>
                          <a:cubicBezTo>
                            <a:pt x="2156" y="2335"/>
                            <a:pt x="2156" y="2335"/>
                            <a:pt x="2156" y="2335"/>
                          </a:cubicBezTo>
                          <a:cubicBezTo>
                            <a:pt x="2156" y="2335"/>
                            <a:pt x="2156" y="2335"/>
                            <a:pt x="2156" y="2335"/>
                          </a:cubicBezTo>
                          <a:cubicBezTo>
                            <a:pt x="2156" y="2335"/>
                            <a:pt x="2156" y="2335"/>
                            <a:pt x="2157" y="2335"/>
                          </a:cubicBezTo>
                          <a:cubicBezTo>
                            <a:pt x="2157" y="2335"/>
                            <a:pt x="2157" y="2335"/>
                            <a:pt x="2157" y="2335"/>
                          </a:cubicBezTo>
                          <a:cubicBezTo>
                            <a:pt x="2157" y="2335"/>
                            <a:pt x="2157" y="2334"/>
                            <a:pt x="2157" y="2334"/>
                          </a:cubicBezTo>
                          <a:cubicBezTo>
                            <a:pt x="2157" y="2335"/>
                            <a:pt x="2158" y="2335"/>
                            <a:pt x="2158" y="2335"/>
                          </a:cubicBezTo>
                          <a:cubicBezTo>
                            <a:pt x="2158" y="2335"/>
                            <a:pt x="2158" y="2335"/>
                            <a:pt x="2158" y="2335"/>
                          </a:cubicBezTo>
                          <a:cubicBezTo>
                            <a:pt x="2158" y="2335"/>
                            <a:pt x="2158" y="2335"/>
                            <a:pt x="2158" y="2335"/>
                          </a:cubicBezTo>
                          <a:cubicBezTo>
                            <a:pt x="2159" y="2335"/>
                            <a:pt x="2159" y="2335"/>
                            <a:pt x="2159" y="2335"/>
                          </a:cubicBezTo>
                          <a:cubicBezTo>
                            <a:pt x="2159" y="2335"/>
                            <a:pt x="2159" y="2335"/>
                            <a:pt x="2159" y="2335"/>
                          </a:cubicBezTo>
                          <a:cubicBezTo>
                            <a:pt x="2159" y="2335"/>
                            <a:pt x="2159" y="2335"/>
                            <a:pt x="2159" y="2335"/>
                          </a:cubicBezTo>
                          <a:cubicBezTo>
                            <a:pt x="2160" y="2335"/>
                            <a:pt x="2160" y="2335"/>
                            <a:pt x="2160" y="2335"/>
                          </a:cubicBezTo>
                          <a:cubicBezTo>
                            <a:pt x="2160" y="2335"/>
                            <a:pt x="2160" y="2334"/>
                            <a:pt x="2160" y="2334"/>
                          </a:cubicBezTo>
                          <a:cubicBezTo>
                            <a:pt x="2160" y="2334"/>
                            <a:pt x="2160" y="2335"/>
                            <a:pt x="2161" y="2335"/>
                          </a:cubicBezTo>
                          <a:cubicBezTo>
                            <a:pt x="2161" y="2335"/>
                            <a:pt x="2161" y="2335"/>
                            <a:pt x="2161" y="2335"/>
                          </a:cubicBezTo>
                          <a:cubicBezTo>
                            <a:pt x="2161" y="2335"/>
                            <a:pt x="2161" y="2335"/>
                            <a:pt x="2161" y="2335"/>
                          </a:cubicBezTo>
                          <a:cubicBezTo>
                            <a:pt x="2161" y="2335"/>
                            <a:pt x="2162" y="2335"/>
                            <a:pt x="2162" y="2335"/>
                          </a:cubicBezTo>
                          <a:cubicBezTo>
                            <a:pt x="2162" y="2335"/>
                            <a:pt x="2162" y="2335"/>
                            <a:pt x="2162" y="2335"/>
                          </a:cubicBezTo>
                          <a:cubicBezTo>
                            <a:pt x="2162" y="2335"/>
                            <a:pt x="2162" y="2335"/>
                            <a:pt x="2162" y="2335"/>
                          </a:cubicBezTo>
                          <a:cubicBezTo>
                            <a:pt x="2163" y="2335"/>
                            <a:pt x="2163" y="2335"/>
                            <a:pt x="2163" y="2335"/>
                          </a:cubicBezTo>
                          <a:cubicBezTo>
                            <a:pt x="2163" y="2335"/>
                            <a:pt x="2163" y="2335"/>
                            <a:pt x="2163" y="2335"/>
                          </a:cubicBezTo>
                          <a:cubicBezTo>
                            <a:pt x="2163" y="2335"/>
                            <a:pt x="2163" y="2335"/>
                            <a:pt x="2164" y="2335"/>
                          </a:cubicBezTo>
                          <a:cubicBezTo>
                            <a:pt x="2164" y="2335"/>
                            <a:pt x="2164" y="2335"/>
                            <a:pt x="2164" y="2335"/>
                          </a:cubicBezTo>
                          <a:cubicBezTo>
                            <a:pt x="2164" y="2335"/>
                            <a:pt x="2164" y="2335"/>
                            <a:pt x="2164" y="2335"/>
                          </a:cubicBezTo>
                          <a:cubicBezTo>
                            <a:pt x="2164" y="2335"/>
                            <a:pt x="2165" y="2335"/>
                            <a:pt x="2165" y="2335"/>
                          </a:cubicBezTo>
                          <a:cubicBezTo>
                            <a:pt x="2165" y="2335"/>
                            <a:pt x="2165" y="2335"/>
                            <a:pt x="2165" y="2335"/>
                          </a:cubicBezTo>
                          <a:cubicBezTo>
                            <a:pt x="2165" y="2335"/>
                            <a:pt x="2165" y="2335"/>
                            <a:pt x="2165" y="2335"/>
                          </a:cubicBezTo>
                          <a:cubicBezTo>
                            <a:pt x="2165" y="2335"/>
                            <a:pt x="2166" y="2335"/>
                            <a:pt x="2166" y="2335"/>
                          </a:cubicBezTo>
                          <a:cubicBezTo>
                            <a:pt x="2166" y="2335"/>
                            <a:pt x="2166" y="2335"/>
                            <a:pt x="2166" y="2335"/>
                          </a:cubicBezTo>
                          <a:cubicBezTo>
                            <a:pt x="2166" y="2335"/>
                            <a:pt x="2166" y="2335"/>
                            <a:pt x="2166" y="2335"/>
                          </a:cubicBezTo>
                          <a:cubicBezTo>
                            <a:pt x="2167" y="2335"/>
                            <a:pt x="2167" y="2335"/>
                            <a:pt x="2167" y="2335"/>
                          </a:cubicBezTo>
                          <a:cubicBezTo>
                            <a:pt x="2167" y="2335"/>
                            <a:pt x="2167" y="2335"/>
                            <a:pt x="2167" y="2335"/>
                          </a:cubicBezTo>
                          <a:cubicBezTo>
                            <a:pt x="2167" y="2335"/>
                            <a:pt x="2167" y="2335"/>
                            <a:pt x="2168" y="2335"/>
                          </a:cubicBezTo>
                          <a:cubicBezTo>
                            <a:pt x="2168" y="2335"/>
                            <a:pt x="2168" y="2335"/>
                            <a:pt x="2168" y="2335"/>
                          </a:cubicBezTo>
                          <a:cubicBezTo>
                            <a:pt x="2168" y="2335"/>
                            <a:pt x="2168" y="2335"/>
                            <a:pt x="2168" y="2335"/>
                          </a:cubicBezTo>
                          <a:cubicBezTo>
                            <a:pt x="2168" y="2335"/>
                            <a:pt x="2169" y="2335"/>
                            <a:pt x="2169" y="2335"/>
                          </a:cubicBezTo>
                          <a:cubicBezTo>
                            <a:pt x="2169" y="2335"/>
                            <a:pt x="2169" y="2335"/>
                            <a:pt x="2169" y="2335"/>
                          </a:cubicBezTo>
                          <a:cubicBezTo>
                            <a:pt x="2169" y="2335"/>
                            <a:pt x="2169" y="2335"/>
                            <a:pt x="2169" y="2335"/>
                          </a:cubicBezTo>
                          <a:cubicBezTo>
                            <a:pt x="2170" y="2335"/>
                            <a:pt x="2170" y="2335"/>
                            <a:pt x="2170" y="2335"/>
                          </a:cubicBezTo>
                          <a:cubicBezTo>
                            <a:pt x="2170" y="2335"/>
                            <a:pt x="2170" y="2335"/>
                            <a:pt x="2170" y="2335"/>
                          </a:cubicBezTo>
                          <a:cubicBezTo>
                            <a:pt x="2170" y="2335"/>
                            <a:pt x="2170" y="2335"/>
                            <a:pt x="2171" y="2335"/>
                          </a:cubicBezTo>
                          <a:cubicBezTo>
                            <a:pt x="2171" y="2335"/>
                            <a:pt x="2171" y="2335"/>
                            <a:pt x="2171" y="2335"/>
                          </a:cubicBezTo>
                          <a:cubicBezTo>
                            <a:pt x="2171" y="2335"/>
                            <a:pt x="2171" y="2335"/>
                            <a:pt x="2171" y="2335"/>
                          </a:cubicBezTo>
                          <a:cubicBezTo>
                            <a:pt x="2171" y="2336"/>
                            <a:pt x="2171" y="2336"/>
                            <a:pt x="2172" y="2336"/>
                          </a:cubicBezTo>
                          <a:cubicBezTo>
                            <a:pt x="2172" y="2336"/>
                            <a:pt x="2172" y="2335"/>
                            <a:pt x="2172" y="2335"/>
                          </a:cubicBezTo>
                          <a:cubicBezTo>
                            <a:pt x="2172" y="2335"/>
                            <a:pt x="2172" y="2335"/>
                            <a:pt x="2172" y="2335"/>
                          </a:cubicBezTo>
                          <a:cubicBezTo>
                            <a:pt x="2172" y="2335"/>
                            <a:pt x="2173" y="2335"/>
                            <a:pt x="2173" y="2335"/>
                          </a:cubicBezTo>
                          <a:cubicBezTo>
                            <a:pt x="2173" y="2335"/>
                            <a:pt x="2173" y="2335"/>
                            <a:pt x="2173" y="2335"/>
                          </a:cubicBezTo>
                          <a:cubicBezTo>
                            <a:pt x="2173" y="2335"/>
                            <a:pt x="2173" y="2335"/>
                            <a:pt x="2173" y="2335"/>
                          </a:cubicBezTo>
                          <a:cubicBezTo>
                            <a:pt x="2174" y="2336"/>
                            <a:pt x="2174" y="2335"/>
                            <a:pt x="2174" y="2335"/>
                          </a:cubicBezTo>
                          <a:cubicBezTo>
                            <a:pt x="2174" y="2335"/>
                            <a:pt x="2174" y="2335"/>
                            <a:pt x="2174" y="2335"/>
                          </a:cubicBezTo>
                          <a:cubicBezTo>
                            <a:pt x="2174" y="2335"/>
                            <a:pt x="2174" y="2335"/>
                            <a:pt x="2175" y="2335"/>
                          </a:cubicBezTo>
                          <a:cubicBezTo>
                            <a:pt x="2175" y="2335"/>
                            <a:pt x="2175" y="2335"/>
                            <a:pt x="2175" y="2335"/>
                          </a:cubicBezTo>
                          <a:cubicBezTo>
                            <a:pt x="2175" y="2335"/>
                            <a:pt x="2175" y="2335"/>
                            <a:pt x="2175" y="2335"/>
                          </a:cubicBezTo>
                          <a:cubicBezTo>
                            <a:pt x="2175" y="2335"/>
                            <a:pt x="2176" y="2335"/>
                            <a:pt x="2176" y="2335"/>
                          </a:cubicBezTo>
                          <a:cubicBezTo>
                            <a:pt x="2176" y="2335"/>
                            <a:pt x="2176" y="2336"/>
                            <a:pt x="2176" y="2336"/>
                          </a:cubicBezTo>
                          <a:cubicBezTo>
                            <a:pt x="2176" y="2336"/>
                            <a:pt x="2176" y="2336"/>
                            <a:pt x="2176" y="2336"/>
                          </a:cubicBezTo>
                          <a:cubicBezTo>
                            <a:pt x="2177" y="2336"/>
                            <a:pt x="2177" y="2335"/>
                            <a:pt x="2177" y="2335"/>
                          </a:cubicBezTo>
                          <a:cubicBezTo>
                            <a:pt x="2177" y="2335"/>
                            <a:pt x="2177" y="2335"/>
                            <a:pt x="2177" y="2335"/>
                          </a:cubicBezTo>
                          <a:cubicBezTo>
                            <a:pt x="2177" y="2335"/>
                            <a:pt x="2177" y="2335"/>
                            <a:pt x="2178" y="2335"/>
                          </a:cubicBezTo>
                          <a:cubicBezTo>
                            <a:pt x="2178" y="2335"/>
                            <a:pt x="2178" y="2335"/>
                            <a:pt x="2178" y="2335"/>
                          </a:cubicBezTo>
                          <a:cubicBezTo>
                            <a:pt x="2178" y="2336"/>
                            <a:pt x="2178" y="2336"/>
                            <a:pt x="2178" y="2336"/>
                          </a:cubicBezTo>
                          <a:cubicBezTo>
                            <a:pt x="2178" y="2336"/>
                            <a:pt x="2178" y="2335"/>
                            <a:pt x="2179" y="2335"/>
                          </a:cubicBezTo>
                          <a:cubicBezTo>
                            <a:pt x="2179" y="2335"/>
                            <a:pt x="2179" y="2336"/>
                            <a:pt x="2179" y="2336"/>
                          </a:cubicBezTo>
                          <a:cubicBezTo>
                            <a:pt x="2179" y="2336"/>
                            <a:pt x="2179" y="2335"/>
                            <a:pt x="2179" y="2335"/>
                          </a:cubicBezTo>
                          <a:cubicBezTo>
                            <a:pt x="2179" y="2335"/>
                            <a:pt x="2180" y="2335"/>
                            <a:pt x="2180" y="2335"/>
                          </a:cubicBezTo>
                          <a:cubicBezTo>
                            <a:pt x="2180" y="2336"/>
                            <a:pt x="2180" y="2336"/>
                            <a:pt x="2180" y="2336"/>
                          </a:cubicBezTo>
                          <a:cubicBezTo>
                            <a:pt x="2180" y="2336"/>
                            <a:pt x="2180" y="2335"/>
                            <a:pt x="2180" y="2335"/>
                          </a:cubicBezTo>
                          <a:cubicBezTo>
                            <a:pt x="2181" y="2335"/>
                            <a:pt x="2181" y="2335"/>
                            <a:pt x="2181" y="2335"/>
                          </a:cubicBezTo>
                          <a:cubicBezTo>
                            <a:pt x="2181" y="2335"/>
                            <a:pt x="2181" y="2335"/>
                            <a:pt x="2181" y="2335"/>
                          </a:cubicBezTo>
                          <a:cubicBezTo>
                            <a:pt x="2181" y="2335"/>
                            <a:pt x="2181" y="2335"/>
                            <a:pt x="2182" y="2335"/>
                          </a:cubicBezTo>
                          <a:cubicBezTo>
                            <a:pt x="2182" y="2335"/>
                            <a:pt x="2182" y="2336"/>
                            <a:pt x="2182" y="2336"/>
                          </a:cubicBezTo>
                          <a:cubicBezTo>
                            <a:pt x="2182" y="2336"/>
                            <a:pt x="2182" y="2336"/>
                            <a:pt x="2182" y="2336"/>
                          </a:cubicBezTo>
                          <a:cubicBezTo>
                            <a:pt x="2182" y="2336"/>
                            <a:pt x="2183" y="2336"/>
                            <a:pt x="2183" y="2336"/>
                          </a:cubicBezTo>
                          <a:cubicBezTo>
                            <a:pt x="2183" y="2336"/>
                            <a:pt x="2183" y="2336"/>
                            <a:pt x="2183" y="2336"/>
                          </a:cubicBezTo>
                          <a:cubicBezTo>
                            <a:pt x="2183" y="2336"/>
                            <a:pt x="2183" y="2336"/>
                            <a:pt x="2183" y="2336"/>
                          </a:cubicBezTo>
                          <a:cubicBezTo>
                            <a:pt x="2184" y="2336"/>
                            <a:pt x="2184" y="2336"/>
                            <a:pt x="2184" y="2336"/>
                          </a:cubicBezTo>
                          <a:cubicBezTo>
                            <a:pt x="2184" y="2336"/>
                            <a:pt x="2184" y="2336"/>
                            <a:pt x="2184" y="2336"/>
                          </a:cubicBezTo>
                          <a:cubicBezTo>
                            <a:pt x="2184" y="2336"/>
                            <a:pt x="2184" y="2336"/>
                            <a:pt x="2184" y="2336"/>
                          </a:cubicBezTo>
                          <a:cubicBezTo>
                            <a:pt x="2185" y="2336"/>
                            <a:pt x="2185" y="2336"/>
                            <a:pt x="2185" y="2336"/>
                          </a:cubicBezTo>
                          <a:cubicBezTo>
                            <a:pt x="2185" y="2336"/>
                            <a:pt x="2185" y="2336"/>
                            <a:pt x="2185" y="2336"/>
                          </a:cubicBezTo>
                          <a:cubicBezTo>
                            <a:pt x="2185" y="2336"/>
                            <a:pt x="2185" y="2335"/>
                            <a:pt x="2186" y="2335"/>
                          </a:cubicBezTo>
                          <a:cubicBezTo>
                            <a:pt x="2186" y="2335"/>
                            <a:pt x="2186" y="2336"/>
                            <a:pt x="2186" y="2336"/>
                          </a:cubicBezTo>
                          <a:cubicBezTo>
                            <a:pt x="2186" y="2336"/>
                            <a:pt x="2186" y="2336"/>
                            <a:pt x="2186" y="2336"/>
                          </a:cubicBezTo>
                          <a:cubicBezTo>
                            <a:pt x="2186" y="2336"/>
                            <a:pt x="2187" y="2336"/>
                            <a:pt x="2187" y="2336"/>
                          </a:cubicBezTo>
                          <a:cubicBezTo>
                            <a:pt x="2187" y="2336"/>
                            <a:pt x="2187" y="2336"/>
                            <a:pt x="2187" y="2336"/>
                          </a:cubicBezTo>
                          <a:cubicBezTo>
                            <a:pt x="2187" y="2336"/>
                            <a:pt x="2187" y="2336"/>
                            <a:pt x="2187" y="2336"/>
                          </a:cubicBezTo>
                          <a:cubicBezTo>
                            <a:pt x="2188" y="2336"/>
                            <a:pt x="2188" y="2336"/>
                            <a:pt x="2188" y="2336"/>
                          </a:cubicBezTo>
                          <a:cubicBezTo>
                            <a:pt x="2188" y="2336"/>
                            <a:pt x="2188" y="2336"/>
                            <a:pt x="2188" y="2336"/>
                          </a:cubicBezTo>
                          <a:cubicBezTo>
                            <a:pt x="2188" y="2336"/>
                            <a:pt x="2188" y="2336"/>
                            <a:pt x="2189" y="2336"/>
                          </a:cubicBezTo>
                          <a:cubicBezTo>
                            <a:pt x="2189" y="2336"/>
                            <a:pt x="2189" y="2336"/>
                            <a:pt x="2189" y="2336"/>
                          </a:cubicBezTo>
                          <a:cubicBezTo>
                            <a:pt x="2189" y="2336"/>
                            <a:pt x="2189" y="2336"/>
                            <a:pt x="2189" y="2336"/>
                          </a:cubicBezTo>
                          <a:cubicBezTo>
                            <a:pt x="2189" y="2336"/>
                            <a:pt x="2190" y="2336"/>
                            <a:pt x="2190" y="2336"/>
                          </a:cubicBezTo>
                          <a:cubicBezTo>
                            <a:pt x="2190" y="2336"/>
                            <a:pt x="2190" y="2336"/>
                            <a:pt x="2190" y="2336"/>
                          </a:cubicBezTo>
                          <a:cubicBezTo>
                            <a:pt x="2190" y="2336"/>
                            <a:pt x="2190" y="2336"/>
                            <a:pt x="2190" y="2336"/>
                          </a:cubicBezTo>
                          <a:cubicBezTo>
                            <a:pt x="2190" y="2336"/>
                            <a:pt x="2191" y="2336"/>
                            <a:pt x="2191" y="2336"/>
                          </a:cubicBezTo>
                          <a:cubicBezTo>
                            <a:pt x="2191" y="2336"/>
                            <a:pt x="2191" y="2336"/>
                            <a:pt x="2191" y="2336"/>
                          </a:cubicBezTo>
                          <a:cubicBezTo>
                            <a:pt x="2191" y="2336"/>
                            <a:pt x="2191" y="2336"/>
                            <a:pt x="2191" y="2336"/>
                          </a:cubicBezTo>
                          <a:cubicBezTo>
                            <a:pt x="2192" y="2336"/>
                            <a:pt x="2192" y="2336"/>
                            <a:pt x="2192" y="2336"/>
                          </a:cubicBezTo>
                          <a:cubicBezTo>
                            <a:pt x="2192" y="2336"/>
                            <a:pt x="2192" y="2336"/>
                            <a:pt x="2192" y="2336"/>
                          </a:cubicBezTo>
                          <a:cubicBezTo>
                            <a:pt x="2192" y="2337"/>
                            <a:pt x="2192" y="2336"/>
                            <a:pt x="2193" y="2336"/>
                          </a:cubicBezTo>
                          <a:cubicBezTo>
                            <a:pt x="2193" y="2336"/>
                            <a:pt x="2193" y="2336"/>
                            <a:pt x="2193" y="2336"/>
                          </a:cubicBezTo>
                          <a:cubicBezTo>
                            <a:pt x="2193" y="2336"/>
                            <a:pt x="2193" y="2337"/>
                            <a:pt x="2193" y="2337"/>
                          </a:cubicBezTo>
                          <a:cubicBezTo>
                            <a:pt x="2193" y="2337"/>
                            <a:pt x="2194" y="2337"/>
                            <a:pt x="2194" y="2337"/>
                          </a:cubicBezTo>
                          <a:cubicBezTo>
                            <a:pt x="2194" y="2337"/>
                            <a:pt x="2194" y="2336"/>
                            <a:pt x="2194" y="2336"/>
                          </a:cubicBezTo>
                          <a:cubicBezTo>
                            <a:pt x="2194" y="2336"/>
                            <a:pt x="2194" y="2336"/>
                            <a:pt x="2194" y="2336"/>
                          </a:cubicBezTo>
                          <a:cubicBezTo>
                            <a:pt x="2195" y="2336"/>
                            <a:pt x="2195" y="2337"/>
                            <a:pt x="2195" y="2337"/>
                          </a:cubicBezTo>
                          <a:cubicBezTo>
                            <a:pt x="2195" y="2337"/>
                            <a:pt x="2195" y="2337"/>
                            <a:pt x="2195" y="2337"/>
                          </a:cubicBezTo>
                          <a:cubicBezTo>
                            <a:pt x="2195" y="2337"/>
                            <a:pt x="2195" y="2337"/>
                            <a:pt x="2196" y="2337"/>
                          </a:cubicBezTo>
                          <a:cubicBezTo>
                            <a:pt x="2196" y="2337"/>
                            <a:pt x="2196" y="2337"/>
                            <a:pt x="2196" y="2337"/>
                          </a:cubicBezTo>
                          <a:cubicBezTo>
                            <a:pt x="2196" y="2337"/>
                            <a:pt x="2196" y="2337"/>
                            <a:pt x="2196" y="2337"/>
                          </a:cubicBezTo>
                          <a:cubicBezTo>
                            <a:pt x="2196" y="2337"/>
                            <a:pt x="2196" y="2337"/>
                            <a:pt x="2197" y="2337"/>
                          </a:cubicBezTo>
                          <a:cubicBezTo>
                            <a:pt x="2197" y="2337"/>
                            <a:pt x="2197" y="2336"/>
                            <a:pt x="2197" y="2336"/>
                          </a:cubicBezTo>
                          <a:cubicBezTo>
                            <a:pt x="2197" y="2336"/>
                            <a:pt x="2197" y="2336"/>
                            <a:pt x="2197" y="2336"/>
                          </a:cubicBezTo>
                          <a:cubicBezTo>
                            <a:pt x="2197" y="2336"/>
                            <a:pt x="2198" y="2337"/>
                            <a:pt x="2198" y="2337"/>
                          </a:cubicBezTo>
                          <a:cubicBezTo>
                            <a:pt x="2198" y="2337"/>
                            <a:pt x="2198" y="2337"/>
                            <a:pt x="2198" y="2337"/>
                          </a:cubicBezTo>
                          <a:cubicBezTo>
                            <a:pt x="2198" y="2337"/>
                            <a:pt x="2198" y="2337"/>
                            <a:pt x="2198" y="2337"/>
                          </a:cubicBezTo>
                          <a:cubicBezTo>
                            <a:pt x="2199" y="2337"/>
                            <a:pt x="2199" y="2337"/>
                            <a:pt x="2199" y="2337"/>
                          </a:cubicBezTo>
                          <a:cubicBezTo>
                            <a:pt x="2199" y="2337"/>
                            <a:pt x="2199" y="2337"/>
                            <a:pt x="2199" y="2337"/>
                          </a:cubicBezTo>
                          <a:cubicBezTo>
                            <a:pt x="2199" y="2337"/>
                            <a:pt x="2199" y="2337"/>
                            <a:pt x="2200" y="2337"/>
                          </a:cubicBezTo>
                          <a:cubicBezTo>
                            <a:pt x="2200" y="2337"/>
                            <a:pt x="2200" y="2337"/>
                            <a:pt x="2200" y="2337"/>
                          </a:cubicBezTo>
                          <a:cubicBezTo>
                            <a:pt x="2200" y="2337"/>
                            <a:pt x="2200" y="2337"/>
                            <a:pt x="2200" y="2337"/>
                          </a:cubicBezTo>
                          <a:cubicBezTo>
                            <a:pt x="2200" y="2337"/>
                            <a:pt x="2201" y="2337"/>
                            <a:pt x="2201" y="2337"/>
                          </a:cubicBezTo>
                          <a:cubicBezTo>
                            <a:pt x="2201" y="2337"/>
                            <a:pt x="2201" y="2337"/>
                            <a:pt x="2201" y="2337"/>
                          </a:cubicBezTo>
                          <a:cubicBezTo>
                            <a:pt x="2201" y="2337"/>
                            <a:pt x="2201" y="2337"/>
                            <a:pt x="2201" y="2337"/>
                          </a:cubicBezTo>
                          <a:cubicBezTo>
                            <a:pt x="2202" y="2337"/>
                            <a:pt x="2202" y="2337"/>
                            <a:pt x="2202" y="2337"/>
                          </a:cubicBezTo>
                          <a:cubicBezTo>
                            <a:pt x="2202" y="2337"/>
                            <a:pt x="2202" y="2337"/>
                            <a:pt x="2202" y="2337"/>
                          </a:cubicBezTo>
                          <a:cubicBezTo>
                            <a:pt x="2202" y="2337"/>
                            <a:pt x="2202" y="2337"/>
                            <a:pt x="2203" y="2337"/>
                          </a:cubicBezTo>
                          <a:cubicBezTo>
                            <a:pt x="2203" y="2337"/>
                            <a:pt x="2203" y="2337"/>
                            <a:pt x="2203" y="2337"/>
                          </a:cubicBezTo>
                          <a:cubicBezTo>
                            <a:pt x="2203" y="2337"/>
                            <a:pt x="2203" y="2337"/>
                            <a:pt x="2203" y="2337"/>
                          </a:cubicBezTo>
                          <a:cubicBezTo>
                            <a:pt x="2203" y="2337"/>
                            <a:pt x="2203" y="2337"/>
                            <a:pt x="2204" y="2337"/>
                          </a:cubicBezTo>
                          <a:cubicBezTo>
                            <a:pt x="2204" y="2337"/>
                            <a:pt x="2204" y="2337"/>
                            <a:pt x="2204" y="2337"/>
                          </a:cubicBezTo>
                          <a:cubicBezTo>
                            <a:pt x="2204" y="2337"/>
                            <a:pt x="2204" y="2337"/>
                            <a:pt x="2204" y="2337"/>
                          </a:cubicBezTo>
                          <a:cubicBezTo>
                            <a:pt x="2204" y="2337"/>
                            <a:pt x="2205" y="2337"/>
                            <a:pt x="2205" y="2337"/>
                          </a:cubicBezTo>
                          <a:cubicBezTo>
                            <a:pt x="2205" y="2337"/>
                            <a:pt x="2205" y="2337"/>
                            <a:pt x="2205" y="2337"/>
                          </a:cubicBezTo>
                          <a:cubicBezTo>
                            <a:pt x="2205" y="2337"/>
                            <a:pt x="2205" y="2337"/>
                            <a:pt x="2205" y="2337"/>
                          </a:cubicBezTo>
                          <a:cubicBezTo>
                            <a:pt x="2206" y="2337"/>
                            <a:pt x="2206" y="2337"/>
                            <a:pt x="2206" y="2337"/>
                          </a:cubicBezTo>
                          <a:cubicBezTo>
                            <a:pt x="2206" y="2337"/>
                            <a:pt x="2206" y="2337"/>
                            <a:pt x="2206" y="2337"/>
                          </a:cubicBezTo>
                          <a:cubicBezTo>
                            <a:pt x="2206" y="2337"/>
                            <a:pt x="2206" y="2338"/>
                            <a:pt x="2207" y="2338"/>
                          </a:cubicBezTo>
                          <a:cubicBezTo>
                            <a:pt x="2207" y="2338"/>
                            <a:pt x="2207" y="2338"/>
                            <a:pt x="2207" y="2338"/>
                          </a:cubicBezTo>
                          <a:cubicBezTo>
                            <a:pt x="2207" y="2338"/>
                            <a:pt x="2207" y="2337"/>
                            <a:pt x="2207" y="2337"/>
                          </a:cubicBezTo>
                          <a:cubicBezTo>
                            <a:pt x="2207" y="2337"/>
                            <a:pt x="2208" y="2337"/>
                            <a:pt x="2208" y="2337"/>
                          </a:cubicBezTo>
                          <a:cubicBezTo>
                            <a:pt x="2208" y="2337"/>
                            <a:pt x="2208" y="2337"/>
                            <a:pt x="2208" y="2337"/>
                          </a:cubicBezTo>
                          <a:cubicBezTo>
                            <a:pt x="2208" y="2337"/>
                            <a:pt x="2208" y="2337"/>
                            <a:pt x="2208" y="2337"/>
                          </a:cubicBezTo>
                          <a:cubicBezTo>
                            <a:pt x="2209" y="2337"/>
                            <a:pt x="2209" y="2337"/>
                            <a:pt x="2209" y="2337"/>
                          </a:cubicBezTo>
                          <a:cubicBezTo>
                            <a:pt x="2209" y="2337"/>
                            <a:pt x="2209" y="2337"/>
                            <a:pt x="2209" y="2337"/>
                          </a:cubicBezTo>
                          <a:cubicBezTo>
                            <a:pt x="2209" y="2337"/>
                            <a:pt x="2209" y="2337"/>
                            <a:pt x="2209" y="2337"/>
                          </a:cubicBezTo>
                          <a:cubicBezTo>
                            <a:pt x="2210" y="2338"/>
                            <a:pt x="2210" y="2338"/>
                            <a:pt x="2210" y="2338"/>
                          </a:cubicBezTo>
                          <a:cubicBezTo>
                            <a:pt x="2210" y="2338"/>
                            <a:pt x="2210" y="2337"/>
                            <a:pt x="2210" y="2337"/>
                          </a:cubicBezTo>
                          <a:cubicBezTo>
                            <a:pt x="2210" y="2337"/>
                            <a:pt x="2210" y="2338"/>
                            <a:pt x="2211" y="2338"/>
                          </a:cubicBezTo>
                          <a:cubicBezTo>
                            <a:pt x="2211" y="2338"/>
                            <a:pt x="2211" y="2337"/>
                            <a:pt x="2211" y="2337"/>
                          </a:cubicBezTo>
                          <a:cubicBezTo>
                            <a:pt x="2211" y="2337"/>
                            <a:pt x="2211" y="2338"/>
                            <a:pt x="2211" y="2338"/>
                          </a:cubicBezTo>
                          <a:cubicBezTo>
                            <a:pt x="2211" y="2338"/>
                            <a:pt x="2212" y="2338"/>
                            <a:pt x="2212" y="2338"/>
                          </a:cubicBezTo>
                          <a:cubicBezTo>
                            <a:pt x="2212" y="2338"/>
                            <a:pt x="2212" y="2338"/>
                            <a:pt x="2212" y="2338"/>
                          </a:cubicBezTo>
                          <a:cubicBezTo>
                            <a:pt x="2212" y="2338"/>
                            <a:pt x="2212" y="2338"/>
                            <a:pt x="2212" y="2338"/>
                          </a:cubicBezTo>
                          <a:cubicBezTo>
                            <a:pt x="2213" y="2338"/>
                            <a:pt x="2213" y="2338"/>
                            <a:pt x="2213" y="2338"/>
                          </a:cubicBezTo>
                          <a:cubicBezTo>
                            <a:pt x="2213" y="2338"/>
                            <a:pt x="2213" y="2337"/>
                            <a:pt x="2213" y="2337"/>
                          </a:cubicBezTo>
                          <a:cubicBezTo>
                            <a:pt x="2213" y="2337"/>
                            <a:pt x="2213" y="2337"/>
                            <a:pt x="2214" y="2337"/>
                          </a:cubicBezTo>
                          <a:cubicBezTo>
                            <a:pt x="2214" y="2337"/>
                            <a:pt x="2214" y="2337"/>
                            <a:pt x="2214" y="2337"/>
                          </a:cubicBezTo>
                          <a:cubicBezTo>
                            <a:pt x="2214" y="2337"/>
                            <a:pt x="2214" y="2338"/>
                            <a:pt x="2214" y="2338"/>
                          </a:cubicBezTo>
                          <a:cubicBezTo>
                            <a:pt x="2214" y="2338"/>
                            <a:pt x="2215" y="2337"/>
                            <a:pt x="2215" y="2337"/>
                          </a:cubicBezTo>
                          <a:cubicBezTo>
                            <a:pt x="2215" y="2337"/>
                            <a:pt x="2215" y="2338"/>
                            <a:pt x="2215" y="2338"/>
                          </a:cubicBezTo>
                          <a:cubicBezTo>
                            <a:pt x="2215" y="2338"/>
                            <a:pt x="2215" y="2338"/>
                            <a:pt x="2215" y="2338"/>
                          </a:cubicBezTo>
                          <a:cubicBezTo>
                            <a:pt x="2215" y="2338"/>
                            <a:pt x="2216" y="2338"/>
                            <a:pt x="2216" y="2338"/>
                          </a:cubicBezTo>
                          <a:cubicBezTo>
                            <a:pt x="2216" y="2338"/>
                            <a:pt x="2216" y="2338"/>
                            <a:pt x="2216" y="2338"/>
                          </a:cubicBezTo>
                          <a:cubicBezTo>
                            <a:pt x="2216" y="2338"/>
                            <a:pt x="2216" y="2337"/>
                            <a:pt x="2216" y="2337"/>
                          </a:cubicBezTo>
                          <a:cubicBezTo>
                            <a:pt x="2217" y="2337"/>
                            <a:pt x="2217" y="2337"/>
                            <a:pt x="2217" y="2338"/>
                          </a:cubicBezTo>
                          <a:cubicBezTo>
                            <a:pt x="2217" y="2338"/>
                            <a:pt x="2217" y="2337"/>
                            <a:pt x="2217" y="2337"/>
                          </a:cubicBezTo>
                          <a:cubicBezTo>
                            <a:pt x="2217" y="2338"/>
                            <a:pt x="2217" y="2338"/>
                            <a:pt x="2218" y="2338"/>
                          </a:cubicBezTo>
                          <a:cubicBezTo>
                            <a:pt x="2218" y="2338"/>
                            <a:pt x="2218" y="2338"/>
                            <a:pt x="2218" y="2338"/>
                          </a:cubicBezTo>
                          <a:cubicBezTo>
                            <a:pt x="2218" y="2338"/>
                            <a:pt x="2218" y="2338"/>
                            <a:pt x="2218" y="2338"/>
                          </a:cubicBezTo>
                          <a:cubicBezTo>
                            <a:pt x="2218" y="2337"/>
                            <a:pt x="2219" y="2338"/>
                            <a:pt x="2219" y="2338"/>
                          </a:cubicBezTo>
                          <a:cubicBezTo>
                            <a:pt x="2219" y="2338"/>
                            <a:pt x="2219" y="2338"/>
                            <a:pt x="2219" y="2338"/>
                          </a:cubicBezTo>
                          <a:cubicBezTo>
                            <a:pt x="2219" y="2338"/>
                            <a:pt x="2219" y="2337"/>
                            <a:pt x="2219" y="2337"/>
                          </a:cubicBezTo>
                          <a:cubicBezTo>
                            <a:pt x="2220" y="2337"/>
                            <a:pt x="2220" y="2338"/>
                            <a:pt x="2220" y="2338"/>
                          </a:cubicBezTo>
                          <a:cubicBezTo>
                            <a:pt x="2220" y="2338"/>
                            <a:pt x="2220" y="2338"/>
                            <a:pt x="2220" y="2338"/>
                          </a:cubicBezTo>
                          <a:cubicBezTo>
                            <a:pt x="2220" y="2338"/>
                            <a:pt x="2220" y="2338"/>
                            <a:pt x="2221" y="2338"/>
                          </a:cubicBezTo>
                          <a:cubicBezTo>
                            <a:pt x="2221" y="2338"/>
                            <a:pt x="2221" y="2338"/>
                            <a:pt x="2221" y="2338"/>
                          </a:cubicBezTo>
                          <a:cubicBezTo>
                            <a:pt x="2221" y="2338"/>
                            <a:pt x="2221" y="2338"/>
                            <a:pt x="2221" y="2338"/>
                          </a:cubicBezTo>
                          <a:cubicBezTo>
                            <a:pt x="2221" y="2338"/>
                            <a:pt x="2221" y="2338"/>
                            <a:pt x="2222" y="2338"/>
                          </a:cubicBezTo>
                          <a:cubicBezTo>
                            <a:pt x="2222" y="2338"/>
                            <a:pt x="2222" y="2338"/>
                            <a:pt x="2222" y="2338"/>
                          </a:cubicBezTo>
                          <a:cubicBezTo>
                            <a:pt x="2222" y="2338"/>
                            <a:pt x="2222" y="2338"/>
                            <a:pt x="2222" y="2338"/>
                          </a:cubicBezTo>
                          <a:cubicBezTo>
                            <a:pt x="2222" y="2338"/>
                            <a:pt x="2223" y="2338"/>
                            <a:pt x="2223" y="2338"/>
                          </a:cubicBezTo>
                          <a:cubicBezTo>
                            <a:pt x="2223" y="2338"/>
                            <a:pt x="2223" y="2338"/>
                            <a:pt x="2223" y="2338"/>
                          </a:cubicBezTo>
                          <a:cubicBezTo>
                            <a:pt x="2223" y="2338"/>
                            <a:pt x="2223" y="2338"/>
                            <a:pt x="2223" y="2338"/>
                          </a:cubicBezTo>
                          <a:cubicBezTo>
                            <a:pt x="2224" y="2338"/>
                            <a:pt x="2224" y="2338"/>
                            <a:pt x="2224" y="2338"/>
                          </a:cubicBezTo>
                          <a:cubicBezTo>
                            <a:pt x="2224" y="2338"/>
                            <a:pt x="2224" y="2338"/>
                            <a:pt x="2224" y="2338"/>
                          </a:cubicBezTo>
                          <a:cubicBezTo>
                            <a:pt x="2224" y="2338"/>
                            <a:pt x="2224" y="2338"/>
                            <a:pt x="2225" y="2338"/>
                          </a:cubicBezTo>
                          <a:cubicBezTo>
                            <a:pt x="2225" y="2338"/>
                            <a:pt x="2225" y="2338"/>
                            <a:pt x="2225" y="2338"/>
                          </a:cubicBezTo>
                          <a:cubicBezTo>
                            <a:pt x="2225" y="2338"/>
                            <a:pt x="2225" y="2338"/>
                            <a:pt x="2225" y="2338"/>
                          </a:cubicBezTo>
                          <a:cubicBezTo>
                            <a:pt x="2225" y="2338"/>
                            <a:pt x="2226" y="2338"/>
                            <a:pt x="2226" y="2338"/>
                          </a:cubicBezTo>
                          <a:cubicBezTo>
                            <a:pt x="2226" y="2338"/>
                            <a:pt x="2226" y="2338"/>
                            <a:pt x="2226" y="2338"/>
                          </a:cubicBezTo>
                          <a:cubicBezTo>
                            <a:pt x="2226" y="2338"/>
                            <a:pt x="2226" y="2338"/>
                            <a:pt x="2226" y="2338"/>
                          </a:cubicBezTo>
                          <a:cubicBezTo>
                            <a:pt x="2227" y="2338"/>
                            <a:pt x="2227" y="2338"/>
                            <a:pt x="2227" y="2338"/>
                          </a:cubicBezTo>
                          <a:cubicBezTo>
                            <a:pt x="2227" y="2338"/>
                            <a:pt x="2227" y="2338"/>
                            <a:pt x="2227" y="2338"/>
                          </a:cubicBezTo>
                          <a:cubicBezTo>
                            <a:pt x="2227" y="2338"/>
                            <a:pt x="2227" y="2338"/>
                            <a:pt x="2228" y="2338"/>
                          </a:cubicBezTo>
                          <a:cubicBezTo>
                            <a:pt x="2228" y="2338"/>
                            <a:pt x="2228" y="2338"/>
                            <a:pt x="2228" y="2338"/>
                          </a:cubicBezTo>
                          <a:cubicBezTo>
                            <a:pt x="2228" y="2338"/>
                            <a:pt x="2228" y="2338"/>
                            <a:pt x="2228" y="2338"/>
                          </a:cubicBezTo>
                          <a:cubicBezTo>
                            <a:pt x="2228" y="2338"/>
                            <a:pt x="2228" y="2338"/>
                            <a:pt x="2229" y="2338"/>
                          </a:cubicBezTo>
                          <a:cubicBezTo>
                            <a:pt x="2229" y="2338"/>
                            <a:pt x="2229" y="2338"/>
                            <a:pt x="2229" y="2338"/>
                          </a:cubicBezTo>
                          <a:cubicBezTo>
                            <a:pt x="2229" y="2338"/>
                            <a:pt x="2229" y="2338"/>
                            <a:pt x="2229" y="2338"/>
                          </a:cubicBezTo>
                          <a:cubicBezTo>
                            <a:pt x="2229" y="2338"/>
                            <a:pt x="2230" y="2338"/>
                            <a:pt x="2230" y="2338"/>
                          </a:cubicBezTo>
                          <a:cubicBezTo>
                            <a:pt x="2230" y="2338"/>
                            <a:pt x="2230" y="2338"/>
                            <a:pt x="2230" y="2338"/>
                          </a:cubicBezTo>
                          <a:cubicBezTo>
                            <a:pt x="2230" y="2338"/>
                            <a:pt x="2230" y="2338"/>
                            <a:pt x="2230" y="2338"/>
                          </a:cubicBezTo>
                          <a:cubicBezTo>
                            <a:pt x="2231" y="2338"/>
                            <a:pt x="2231" y="2338"/>
                            <a:pt x="2231" y="2338"/>
                          </a:cubicBezTo>
                          <a:cubicBezTo>
                            <a:pt x="2231" y="2338"/>
                            <a:pt x="2231" y="2337"/>
                            <a:pt x="2231" y="2337"/>
                          </a:cubicBezTo>
                          <a:cubicBezTo>
                            <a:pt x="2231" y="2337"/>
                            <a:pt x="2231" y="2338"/>
                            <a:pt x="2232" y="2338"/>
                          </a:cubicBezTo>
                          <a:cubicBezTo>
                            <a:pt x="2232" y="2338"/>
                            <a:pt x="2232" y="2338"/>
                            <a:pt x="2232" y="2338"/>
                          </a:cubicBezTo>
                          <a:cubicBezTo>
                            <a:pt x="2232" y="2338"/>
                            <a:pt x="2232" y="2338"/>
                            <a:pt x="2232" y="2338"/>
                          </a:cubicBezTo>
                          <a:cubicBezTo>
                            <a:pt x="2232" y="2338"/>
                            <a:pt x="2233" y="2338"/>
                            <a:pt x="2233" y="2338"/>
                          </a:cubicBezTo>
                          <a:cubicBezTo>
                            <a:pt x="2233" y="2338"/>
                            <a:pt x="2233" y="2338"/>
                            <a:pt x="2233" y="2338"/>
                          </a:cubicBezTo>
                          <a:cubicBezTo>
                            <a:pt x="2233" y="2338"/>
                            <a:pt x="2233" y="2338"/>
                            <a:pt x="2233" y="2338"/>
                          </a:cubicBezTo>
                          <a:cubicBezTo>
                            <a:pt x="2234" y="2338"/>
                            <a:pt x="2234" y="2338"/>
                            <a:pt x="2234" y="2338"/>
                          </a:cubicBezTo>
                          <a:cubicBezTo>
                            <a:pt x="2234" y="2338"/>
                            <a:pt x="2234" y="2338"/>
                            <a:pt x="2234" y="2338"/>
                          </a:cubicBezTo>
                          <a:cubicBezTo>
                            <a:pt x="2234" y="2338"/>
                            <a:pt x="2234" y="2338"/>
                            <a:pt x="2234" y="2338"/>
                          </a:cubicBezTo>
                          <a:cubicBezTo>
                            <a:pt x="2235" y="2338"/>
                            <a:pt x="2235" y="2338"/>
                            <a:pt x="2235" y="2338"/>
                          </a:cubicBezTo>
                          <a:cubicBezTo>
                            <a:pt x="2235" y="2338"/>
                            <a:pt x="2235" y="2338"/>
                            <a:pt x="2235" y="2338"/>
                          </a:cubicBezTo>
                          <a:cubicBezTo>
                            <a:pt x="2235" y="2338"/>
                            <a:pt x="2235" y="2338"/>
                            <a:pt x="2236" y="2338"/>
                          </a:cubicBezTo>
                          <a:cubicBezTo>
                            <a:pt x="2236" y="2338"/>
                            <a:pt x="2236" y="2338"/>
                            <a:pt x="2236" y="2338"/>
                          </a:cubicBezTo>
                          <a:cubicBezTo>
                            <a:pt x="2236" y="2338"/>
                            <a:pt x="2236" y="2338"/>
                            <a:pt x="2236" y="2338"/>
                          </a:cubicBezTo>
                          <a:cubicBezTo>
                            <a:pt x="2236" y="2338"/>
                            <a:pt x="2237" y="2338"/>
                            <a:pt x="2237" y="2338"/>
                          </a:cubicBezTo>
                          <a:cubicBezTo>
                            <a:pt x="2237" y="2338"/>
                            <a:pt x="2237" y="2338"/>
                            <a:pt x="2237" y="2338"/>
                          </a:cubicBezTo>
                          <a:cubicBezTo>
                            <a:pt x="2237" y="2338"/>
                            <a:pt x="2237" y="2338"/>
                            <a:pt x="2237" y="2338"/>
                          </a:cubicBezTo>
                          <a:cubicBezTo>
                            <a:pt x="2238" y="2338"/>
                            <a:pt x="2238" y="2338"/>
                            <a:pt x="2238" y="2338"/>
                          </a:cubicBezTo>
                          <a:cubicBezTo>
                            <a:pt x="2238" y="2338"/>
                            <a:pt x="2239" y="2338"/>
                            <a:pt x="2239" y="2338"/>
                          </a:cubicBezTo>
                          <a:cubicBezTo>
                            <a:pt x="2239" y="2338"/>
                            <a:pt x="2239" y="2338"/>
                            <a:pt x="2239" y="2338"/>
                          </a:cubicBezTo>
                          <a:cubicBezTo>
                            <a:pt x="2239" y="2338"/>
                            <a:pt x="2239" y="2338"/>
                            <a:pt x="2239" y="2338"/>
                          </a:cubicBezTo>
                          <a:cubicBezTo>
                            <a:pt x="2240" y="2338"/>
                            <a:pt x="2240" y="2338"/>
                            <a:pt x="2240" y="2338"/>
                          </a:cubicBezTo>
                          <a:cubicBezTo>
                            <a:pt x="2240" y="2338"/>
                            <a:pt x="2240" y="2338"/>
                            <a:pt x="2240" y="2338"/>
                          </a:cubicBezTo>
                          <a:cubicBezTo>
                            <a:pt x="2240" y="2338"/>
                            <a:pt x="2240" y="2338"/>
                            <a:pt x="2241" y="2338"/>
                          </a:cubicBezTo>
                          <a:cubicBezTo>
                            <a:pt x="2241" y="2338"/>
                            <a:pt x="2241" y="2338"/>
                            <a:pt x="2241" y="2338"/>
                          </a:cubicBezTo>
                          <a:cubicBezTo>
                            <a:pt x="2241" y="2338"/>
                            <a:pt x="2241" y="2338"/>
                            <a:pt x="2241" y="2338"/>
                          </a:cubicBezTo>
                          <a:cubicBezTo>
                            <a:pt x="2241" y="2338"/>
                            <a:pt x="2241" y="2338"/>
                            <a:pt x="2242" y="2338"/>
                          </a:cubicBezTo>
                          <a:cubicBezTo>
                            <a:pt x="2242" y="2338"/>
                            <a:pt x="2242" y="2338"/>
                            <a:pt x="2242" y="2338"/>
                          </a:cubicBezTo>
                          <a:cubicBezTo>
                            <a:pt x="2242" y="2338"/>
                            <a:pt x="2242" y="2338"/>
                            <a:pt x="2242" y="2338"/>
                          </a:cubicBezTo>
                          <a:cubicBezTo>
                            <a:pt x="2242" y="2338"/>
                            <a:pt x="2243" y="2338"/>
                            <a:pt x="2243" y="2338"/>
                          </a:cubicBezTo>
                          <a:cubicBezTo>
                            <a:pt x="2243" y="2338"/>
                            <a:pt x="2243" y="2338"/>
                            <a:pt x="2243" y="2338"/>
                          </a:cubicBezTo>
                          <a:cubicBezTo>
                            <a:pt x="2243" y="2338"/>
                            <a:pt x="2243" y="2338"/>
                            <a:pt x="2243" y="2338"/>
                          </a:cubicBezTo>
                          <a:cubicBezTo>
                            <a:pt x="2244" y="2338"/>
                            <a:pt x="2244" y="2338"/>
                            <a:pt x="2244" y="2338"/>
                          </a:cubicBezTo>
                          <a:cubicBezTo>
                            <a:pt x="2244" y="2338"/>
                            <a:pt x="2244" y="2338"/>
                            <a:pt x="2244" y="2338"/>
                          </a:cubicBezTo>
                          <a:cubicBezTo>
                            <a:pt x="2244" y="2338"/>
                            <a:pt x="2244" y="2338"/>
                            <a:pt x="2245" y="2338"/>
                          </a:cubicBezTo>
                          <a:cubicBezTo>
                            <a:pt x="2245" y="2338"/>
                            <a:pt x="2245" y="2338"/>
                            <a:pt x="2245" y="2338"/>
                          </a:cubicBezTo>
                          <a:cubicBezTo>
                            <a:pt x="2245" y="2338"/>
                            <a:pt x="2245" y="2338"/>
                            <a:pt x="2245" y="2338"/>
                          </a:cubicBezTo>
                          <a:cubicBezTo>
                            <a:pt x="2245" y="2338"/>
                            <a:pt x="2246" y="2338"/>
                            <a:pt x="2246" y="2338"/>
                          </a:cubicBezTo>
                          <a:cubicBezTo>
                            <a:pt x="2246" y="2338"/>
                            <a:pt x="2246" y="2338"/>
                            <a:pt x="2246" y="2338"/>
                          </a:cubicBezTo>
                          <a:cubicBezTo>
                            <a:pt x="2246" y="2338"/>
                            <a:pt x="2246" y="2338"/>
                            <a:pt x="2246" y="2338"/>
                          </a:cubicBezTo>
                          <a:cubicBezTo>
                            <a:pt x="2247" y="2339"/>
                            <a:pt x="2247" y="2338"/>
                            <a:pt x="2247" y="2338"/>
                          </a:cubicBezTo>
                          <a:cubicBezTo>
                            <a:pt x="2247" y="2338"/>
                            <a:pt x="2247" y="2338"/>
                            <a:pt x="2247" y="2338"/>
                          </a:cubicBezTo>
                          <a:cubicBezTo>
                            <a:pt x="2247" y="2338"/>
                            <a:pt x="2247" y="2338"/>
                            <a:pt x="2247" y="2338"/>
                          </a:cubicBezTo>
                          <a:cubicBezTo>
                            <a:pt x="2248" y="2339"/>
                            <a:pt x="2248" y="2338"/>
                            <a:pt x="2248" y="2338"/>
                          </a:cubicBezTo>
                          <a:cubicBezTo>
                            <a:pt x="2248" y="2338"/>
                            <a:pt x="2248" y="2339"/>
                            <a:pt x="2248" y="2339"/>
                          </a:cubicBezTo>
                          <a:cubicBezTo>
                            <a:pt x="2248" y="2339"/>
                            <a:pt x="2248" y="2338"/>
                            <a:pt x="2249" y="2338"/>
                          </a:cubicBezTo>
                          <a:cubicBezTo>
                            <a:pt x="2249" y="2338"/>
                            <a:pt x="2249" y="2339"/>
                            <a:pt x="2249" y="2339"/>
                          </a:cubicBezTo>
                          <a:cubicBezTo>
                            <a:pt x="2249" y="2339"/>
                            <a:pt x="2249" y="2339"/>
                            <a:pt x="2249" y="2339"/>
                          </a:cubicBezTo>
                          <a:cubicBezTo>
                            <a:pt x="2249" y="2338"/>
                            <a:pt x="2250" y="2338"/>
                            <a:pt x="2250" y="2338"/>
                          </a:cubicBezTo>
                          <a:cubicBezTo>
                            <a:pt x="2250" y="2338"/>
                            <a:pt x="2250" y="2339"/>
                            <a:pt x="2250" y="2339"/>
                          </a:cubicBezTo>
                          <a:cubicBezTo>
                            <a:pt x="2250" y="2339"/>
                            <a:pt x="2250" y="2338"/>
                            <a:pt x="2250" y="2338"/>
                          </a:cubicBezTo>
                          <a:cubicBezTo>
                            <a:pt x="2251" y="2338"/>
                            <a:pt x="2251" y="2338"/>
                            <a:pt x="2251" y="2338"/>
                          </a:cubicBezTo>
                          <a:cubicBezTo>
                            <a:pt x="2251" y="2338"/>
                            <a:pt x="2251" y="2338"/>
                            <a:pt x="2251" y="2338"/>
                          </a:cubicBezTo>
                          <a:cubicBezTo>
                            <a:pt x="2251" y="2338"/>
                            <a:pt x="2251" y="2338"/>
                            <a:pt x="2252" y="2338"/>
                          </a:cubicBezTo>
                          <a:cubicBezTo>
                            <a:pt x="2252" y="2338"/>
                            <a:pt x="2252" y="2338"/>
                            <a:pt x="2252" y="2338"/>
                          </a:cubicBezTo>
                          <a:cubicBezTo>
                            <a:pt x="2252" y="2338"/>
                            <a:pt x="2252" y="2338"/>
                            <a:pt x="2252" y="2338"/>
                          </a:cubicBezTo>
                          <a:cubicBezTo>
                            <a:pt x="2252" y="2338"/>
                            <a:pt x="2253" y="2339"/>
                            <a:pt x="2253" y="2339"/>
                          </a:cubicBezTo>
                          <a:cubicBezTo>
                            <a:pt x="2253" y="2339"/>
                            <a:pt x="2253" y="2338"/>
                            <a:pt x="2253" y="2338"/>
                          </a:cubicBezTo>
                          <a:cubicBezTo>
                            <a:pt x="2253" y="2338"/>
                            <a:pt x="2253" y="2338"/>
                            <a:pt x="2253" y="2338"/>
                          </a:cubicBezTo>
                          <a:cubicBezTo>
                            <a:pt x="2253" y="2338"/>
                            <a:pt x="2254" y="2339"/>
                            <a:pt x="2254" y="2339"/>
                          </a:cubicBezTo>
                          <a:cubicBezTo>
                            <a:pt x="2254" y="2339"/>
                            <a:pt x="2254" y="2339"/>
                            <a:pt x="2254" y="2339"/>
                          </a:cubicBezTo>
                          <a:cubicBezTo>
                            <a:pt x="2254" y="2339"/>
                            <a:pt x="2254" y="2338"/>
                            <a:pt x="2254" y="2338"/>
                          </a:cubicBezTo>
                          <a:cubicBezTo>
                            <a:pt x="2255" y="2338"/>
                            <a:pt x="2255" y="2338"/>
                            <a:pt x="2255" y="2338"/>
                          </a:cubicBezTo>
                          <a:cubicBezTo>
                            <a:pt x="2255" y="2338"/>
                            <a:pt x="2255" y="2338"/>
                            <a:pt x="2255" y="2338"/>
                          </a:cubicBezTo>
                          <a:cubicBezTo>
                            <a:pt x="2255" y="2338"/>
                            <a:pt x="2255" y="2338"/>
                            <a:pt x="2256" y="2338"/>
                          </a:cubicBezTo>
                          <a:cubicBezTo>
                            <a:pt x="2256" y="2338"/>
                            <a:pt x="2256" y="2338"/>
                            <a:pt x="2256" y="2338"/>
                          </a:cubicBezTo>
                          <a:cubicBezTo>
                            <a:pt x="2256" y="2339"/>
                            <a:pt x="2256" y="2339"/>
                            <a:pt x="2256" y="2339"/>
                          </a:cubicBezTo>
                          <a:cubicBezTo>
                            <a:pt x="2256" y="2339"/>
                            <a:pt x="2257" y="2338"/>
                            <a:pt x="2257" y="2338"/>
                          </a:cubicBezTo>
                          <a:cubicBezTo>
                            <a:pt x="2257" y="2338"/>
                            <a:pt x="2257" y="2339"/>
                            <a:pt x="2257" y="2339"/>
                          </a:cubicBezTo>
                          <a:cubicBezTo>
                            <a:pt x="2257" y="2339"/>
                            <a:pt x="2257" y="2339"/>
                            <a:pt x="2257" y="2338"/>
                          </a:cubicBezTo>
                          <a:cubicBezTo>
                            <a:pt x="2258" y="2338"/>
                            <a:pt x="2258" y="2338"/>
                            <a:pt x="2258" y="2338"/>
                          </a:cubicBezTo>
                          <a:cubicBezTo>
                            <a:pt x="2258" y="2338"/>
                            <a:pt x="2258" y="2339"/>
                            <a:pt x="2258" y="2339"/>
                          </a:cubicBezTo>
                          <a:cubicBezTo>
                            <a:pt x="2258" y="2339"/>
                            <a:pt x="2258" y="2339"/>
                            <a:pt x="2259" y="2339"/>
                          </a:cubicBezTo>
                          <a:cubicBezTo>
                            <a:pt x="2259" y="2339"/>
                            <a:pt x="2259" y="2339"/>
                            <a:pt x="2259" y="2339"/>
                          </a:cubicBezTo>
                          <a:cubicBezTo>
                            <a:pt x="2259" y="2339"/>
                            <a:pt x="2259" y="2339"/>
                            <a:pt x="2259" y="2339"/>
                          </a:cubicBezTo>
                          <a:cubicBezTo>
                            <a:pt x="2259" y="2339"/>
                            <a:pt x="2260" y="2339"/>
                            <a:pt x="2260" y="2339"/>
                          </a:cubicBezTo>
                          <a:cubicBezTo>
                            <a:pt x="2260" y="2339"/>
                            <a:pt x="2260" y="2339"/>
                            <a:pt x="2260" y="2338"/>
                          </a:cubicBezTo>
                          <a:cubicBezTo>
                            <a:pt x="2260" y="2338"/>
                            <a:pt x="2260" y="2338"/>
                            <a:pt x="2260" y="2338"/>
                          </a:cubicBezTo>
                          <a:cubicBezTo>
                            <a:pt x="2260" y="2338"/>
                            <a:pt x="2261" y="2338"/>
                            <a:pt x="2261" y="2338"/>
                          </a:cubicBezTo>
                          <a:cubicBezTo>
                            <a:pt x="2261" y="2339"/>
                            <a:pt x="2261" y="2338"/>
                            <a:pt x="2261" y="2338"/>
                          </a:cubicBezTo>
                          <a:cubicBezTo>
                            <a:pt x="2261" y="2338"/>
                            <a:pt x="2261" y="2339"/>
                            <a:pt x="2261" y="2339"/>
                          </a:cubicBezTo>
                          <a:cubicBezTo>
                            <a:pt x="2262" y="2339"/>
                            <a:pt x="2262" y="2339"/>
                            <a:pt x="2262" y="2339"/>
                          </a:cubicBezTo>
                          <a:cubicBezTo>
                            <a:pt x="2262" y="2339"/>
                            <a:pt x="2262" y="2339"/>
                            <a:pt x="2262" y="2339"/>
                          </a:cubicBezTo>
                          <a:cubicBezTo>
                            <a:pt x="2262" y="2339"/>
                            <a:pt x="2262" y="2338"/>
                            <a:pt x="2263" y="2338"/>
                          </a:cubicBezTo>
                          <a:cubicBezTo>
                            <a:pt x="2263" y="2338"/>
                            <a:pt x="2263" y="2338"/>
                            <a:pt x="2263" y="2338"/>
                          </a:cubicBezTo>
                          <a:cubicBezTo>
                            <a:pt x="2263" y="2338"/>
                            <a:pt x="2263" y="2339"/>
                            <a:pt x="2263" y="2339"/>
                          </a:cubicBezTo>
                          <a:cubicBezTo>
                            <a:pt x="2263" y="2339"/>
                            <a:pt x="2264" y="2339"/>
                            <a:pt x="2264" y="2339"/>
                          </a:cubicBezTo>
                          <a:cubicBezTo>
                            <a:pt x="2264" y="2339"/>
                            <a:pt x="2264" y="2338"/>
                            <a:pt x="2264" y="2338"/>
                          </a:cubicBezTo>
                          <a:cubicBezTo>
                            <a:pt x="2264" y="2338"/>
                            <a:pt x="2264" y="2339"/>
                            <a:pt x="2264" y="2339"/>
                          </a:cubicBezTo>
                          <a:cubicBezTo>
                            <a:pt x="2265" y="2339"/>
                            <a:pt x="2265" y="2338"/>
                            <a:pt x="2265" y="2338"/>
                          </a:cubicBezTo>
                          <a:cubicBezTo>
                            <a:pt x="2265" y="2338"/>
                            <a:pt x="2265" y="2339"/>
                            <a:pt x="2265" y="2339"/>
                          </a:cubicBezTo>
                          <a:cubicBezTo>
                            <a:pt x="2265" y="2339"/>
                            <a:pt x="2265" y="2339"/>
                            <a:pt x="2266" y="2338"/>
                          </a:cubicBezTo>
                          <a:cubicBezTo>
                            <a:pt x="2266" y="2338"/>
                            <a:pt x="2266" y="2338"/>
                            <a:pt x="2266" y="2339"/>
                          </a:cubicBezTo>
                          <a:cubicBezTo>
                            <a:pt x="2266" y="2339"/>
                            <a:pt x="2266" y="2339"/>
                            <a:pt x="2266" y="2339"/>
                          </a:cubicBezTo>
                          <a:cubicBezTo>
                            <a:pt x="2266" y="2339"/>
                            <a:pt x="2266" y="2339"/>
                            <a:pt x="2267" y="2339"/>
                          </a:cubicBezTo>
                          <a:cubicBezTo>
                            <a:pt x="2267" y="2339"/>
                            <a:pt x="2267" y="2339"/>
                            <a:pt x="2267" y="2339"/>
                          </a:cubicBezTo>
                          <a:cubicBezTo>
                            <a:pt x="2267" y="2339"/>
                            <a:pt x="2267" y="2339"/>
                            <a:pt x="2267" y="2339"/>
                          </a:cubicBezTo>
                          <a:cubicBezTo>
                            <a:pt x="2267" y="2339"/>
                            <a:pt x="2268" y="2339"/>
                            <a:pt x="2268" y="2339"/>
                          </a:cubicBezTo>
                          <a:cubicBezTo>
                            <a:pt x="2268" y="2339"/>
                            <a:pt x="2268" y="2339"/>
                            <a:pt x="2268" y="2339"/>
                          </a:cubicBezTo>
                          <a:cubicBezTo>
                            <a:pt x="2268" y="2339"/>
                            <a:pt x="2268" y="2339"/>
                            <a:pt x="2268" y="2339"/>
                          </a:cubicBezTo>
                          <a:cubicBezTo>
                            <a:pt x="2269" y="2339"/>
                            <a:pt x="2269" y="2338"/>
                            <a:pt x="2269" y="2338"/>
                          </a:cubicBezTo>
                          <a:cubicBezTo>
                            <a:pt x="2269" y="2338"/>
                            <a:pt x="2269" y="2339"/>
                            <a:pt x="2269" y="2339"/>
                          </a:cubicBezTo>
                          <a:cubicBezTo>
                            <a:pt x="2269" y="2339"/>
                            <a:pt x="2269" y="2338"/>
                            <a:pt x="2270" y="2338"/>
                          </a:cubicBezTo>
                          <a:cubicBezTo>
                            <a:pt x="2270" y="2338"/>
                            <a:pt x="2270" y="2338"/>
                            <a:pt x="2270" y="2339"/>
                          </a:cubicBezTo>
                          <a:cubicBezTo>
                            <a:pt x="2270" y="2339"/>
                            <a:pt x="2270" y="2339"/>
                            <a:pt x="2270" y="2339"/>
                          </a:cubicBezTo>
                          <a:cubicBezTo>
                            <a:pt x="2270" y="2339"/>
                            <a:pt x="2271" y="2339"/>
                            <a:pt x="2271" y="2339"/>
                          </a:cubicBezTo>
                          <a:cubicBezTo>
                            <a:pt x="2271" y="2339"/>
                            <a:pt x="2271" y="2339"/>
                            <a:pt x="2271" y="2339"/>
                          </a:cubicBezTo>
                          <a:cubicBezTo>
                            <a:pt x="2271" y="2339"/>
                            <a:pt x="2271" y="2339"/>
                            <a:pt x="2271" y="2339"/>
                          </a:cubicBezTo>
                          <a:cubicBezTo>
                            <a:pt x="2272" y="2339"/>
                            <a:pt x="2272" y="2339"/>
                            <a:pt x="2272" y="2339"/>
                          </a:cubicBezTo>
                          <a:cubicBezTo>
                            <a:pt x="2272" y="2339"/>
                            <a:pt x="2272" y="2339"/>
                            <a:pt x="2272" y="2339"/>
                          </a:cubicBezTo>
                          <a:cubicBezTo>
                            <a:pt x="2272" y="2339"/>
                            <a:pt x="2272" y="2339"/>
                            <a:pt x="2272" y="2339"/>
                          </a:cubicBezTo>
                          <a:cubicBezTo>
                            <a:pt x="2273" y="2339"/>
                            <a:pt x="2273" y="2339"/>
                            <a:pt x="2273" y="2339"/>
                          </a:cubicBezTo>
                          <a:cubicBezTo>
                            <a:pt x="2273" y="2339"/>
                            <a:pt x="2273" y="2339"/>
                            <a:pt x="2273" y="2339"/>
                          </a:cubicBezTo>
                          <a:cubicBezTo>
                            <a:pt x="2273" y="2339"/>
                            <a:pt x="2273" y="2339"/>
                            <a:pt x="2274" y="2339"/>
                          </a:cubicBezTo>
                          <a:cubicBezTo>
                            <a:pt x="2274" y="2338"/>
                            <a:pt x="2274" y="2339"/>
                            <a:pt x="2274" y="2339"/>
                          </a:cubicBezTo>
                          <a:cubicBezTo>
                            <a:pt x="2274" y="2339"/>
                            <a:pt x="2274" y="2338"/>
                            <a:pt x="2274" y="2338"/>
                          </a:cubicBezTo>
                          <a:cubicBezTo>
                            <a:pt x="2274" y="2338"/>
                            <a:pt x="2275" y="2339"/>
                            <a:pt x="2275" y="2339"/>
                          </a:cubicBezTo>
                          <a:cubicBezTo>
                            <a:pt x="2275" y="2339"/>
                            <a:pt x="2275" y="2339"/>
                            <a:pt x="2275" y="2339"/>
                          </a:cubicBezTo>
                          <a:cubicBezTo>
                            <a:pt x="2275" y="2339"/>
                            <a:pt x="2275" y="2339"/>
                            <a:pt x="2275" y="2339"/>
                          </a:cubicBezTo>
                          <a:cubicBezTo>
                            <a:pt x="2276" y="2339"/>
                            <a:pt x="2276" y="2339"/>
                            <a:pt x="2276" y="2338"/>
                          </a:cubicBezTo>
                          <a:cubicBezTo>
                            <a:pt x="2276" y="2338"/>
                            <a:pt x="2276" y="2339"/>
                            <a:pt x="2276" y="2339"/>
                          </a:cubicBezTo>
                          <a:cubicBezTo>
                            <a:pt x="2276" y="2339"/>
                            <a:pt x="2276" y="2339"/>
                            <a:pt x="2277" y="2339"/>
                          </a:cubicBezTo>
                          <a:cubicBezTo>
                            <a:pt x="2277" y="2339"/>
                            <a:pt x="2277" y="2339"/>
                            <a:pt x="2277" y="2339"/>
                          </a:cubicBezTo>
                          <a:cubicBezTo>
                            <a:pt x="2277" y="2339"/>
                            <a:pt x="2277" y="2339"/>
                            <a:pt x="2277" y="2339"/>
                          </a:cubicBezTo>
                          <a:cubicBezTo>
                            <a:pt x="2277" y="2339"/>
                            <a:pt x="2278" y="2339"/>
                            <a:pt x="2278" y="2339"/>
                          </a:cubicBezTo>
                          <a:cubicBezTo>
                            <a:pt x="2278" y="2339"/>
                            <a:pt x="2278" y="2338"/>
                            <a:pt x="2278" y="2338"/>
                          </a:cubicBezTo>
                          <a:cubicBezTo>
                            <a:pt x="2278" y="2338"/>
                            <a:pt x="2278" y="2339"/>
                            <a:pt x="2278" y="2339"/>
                          </a:cubicBezTo>
                          <a:cubicBezTo>
                            <a:pt x="2278" y="2339"/>
                            <a:pt x="2279" y="2338"/>
                            <a:pt x="2279" y="2338"/>
                          </a:cubicBezTo>
                          <a:cubicBezTo>
                            <a:pt x="2279" y="2338"/>
                            <a:pt x="2279" y="2339"/>
                            <a:pt x="2279" y="2339"/>
                          </a:cubicBezTo>
                          <a:cubicBezTo>
                            <a:pt x="2279" y="2339"/>
                            <a:pt x="2279" y="2339"/>
                            <a:pt x="2279" y="2339"/>
                          </a:cubicBezTo>
                          <a:cubicBezTo>
                            <a:pt x="2280" y="2339"/>
                            <a:pt x="2280" y="2339"/>
                            <a:pt x="2280" y="2338"/>
                          </a:cubicBezTo>
                          <a:cubicBezTo>
                            <a:pt x="2280" y="2338"/>
                            <a:pt x="2280" y="2339"/>
                            <a:pt x="2280" y="2339"/>
                          </a:cubicBezTo>
                          <a:cubicBezTo>
                            <a:pt x="2280" y="2338"/>
                            <a:pt x="2280" y="2338"/>
                            <a:pt x="2281" y="2338"/>
                          </a:cubicBezTo>
                          <a:cubicBezTo>
                            <a:pt x="2281" y="2338"/>
                            <a:pt x="2281" y="2338"/>
                            <a:pt x="2281" y="2338"/>
                          </a:cubicBezTo>
                          <a:cubicBezTo>
                            <a:pt x="2281" y="2338"/>
                            <a:pt x="2281" y="2339"/>
                            <a:pt x="2281" y="2339"/>
                          </a:cubicBezTo>
                          <a:cubicBezTo>
                            <a:pt x="2281" y="2339"/>
                            <a:pt x="2282" y="2338"/>
                            <a:pt x="2282" y="2338"/>
                          </a:cubicBezTo>
                          <a:cubicBezTo>
                            <a:pt x="2282" y="2338"/>
                            <a:pt x="2282" y="2339"/>
                            <a:pt x="2282" y="2339"/>
                          </a:cubicBezTo>
                          <a:cubicBezTo>
                            <a:pt x="2282" y="2339"/>
                            <a:pt x="2282" y="2338"/>
                            <a:pt x="2282" y="2338"/>
                          </a:cubicBezTo>
                          <a:cubicBezTo>
                            <a:pt x="2283" y="2338"/>
                            <a:pt x="2283" y="2338"/>
                            <a:pt x="2283" y="2338"/>
                          </a:cubicBezTo>
                          <a:cubicBezTo>
                            <a:pt x="2283" y="2338"/>
                            <a:pt x="2283" y="2339"/>
                            <a:pt x="2283" y="2339"/>
                          </a:cubicBezTo>
                          <a:cubicBezTo>
                            <a:pt x="2283" y="2339"/>
                            <a:pt x="2283" y="2339"/>
                            <a:pt x="2284" y="2339"/>
                          </a:cubicBezTo>
                          <a:cubicBezTo>
                            <a:pt x="2284" y="2339"/>
                            <a:pt x="2284" y="2339"/>
                            <a:pt x="2284" y="2339"/>
                          </a:cubicBezTo>
                          <a:cubicBezTo>
                            <a:pt x="2284" y="2339"/>
                            <a:pt x="2284" y="2338"/>
                            <a:pt x="2284" y="2338"/>
                          </a:cubicBezTo>
                          <a:cubicBezTo>
                            <a:pt x="2284" y="2338"/>
                            <a:pt x="2285" y="2339"/>
                            <a:pt x="2285" y="2339"/>
                          </a:cubicBezTo>
                          <a:cubicBezTo>
                            <a:pt x="2285" y="2339"/>
                            <a:pt x="2285" y="2338"/>
                            <a:pt x="2285" y="2338"/>
                          </a:cubicBezTo>
                          <a:cubicBezTo>
                            <a:pt x="2285" y="2338"/>
                            <a:pt x="2285" y="2338"/>
                            <a:pt x="2285" y="2338"/>
                          </a:cubicBezTo>
                          <a:cubicBezTo>
                            <a:pt x="2285" y="2338"/>
                            <a:pt x="2286" y="2338"/>
                            <a:pt x="2286" y="2338"/>
                          </a:cubicBezTo>
                          <a:cubicBezTo>
                            <a:pt x="2286" y="2338"/>
                            <a:pt x="2286" y="2339"/>
                            <a:pt x="2286" y="2339"/>
                          </a:cubicBezTo>
                          <a:cubicBezTo>
                            <a:pt x="2286" y="2339"/>
                            <a:pt x="2286" y="2338"/>
                            <a:pt x="2286" y="2338"/>
                          </a:cubicBezTo>
                          <a:cubicBezTo>
                            <a:pt x="2287" y="2338"/>
                            <a:pt x="2287" y="2338"/>
                            <a:pt x="2287" y="2338"/>
                          </a:cubicBezTo>
                          <a:cubicBezTo>
                            <a:pt x="2287" y="2338"/>
                            <a:pt x="2287" y="2338"/>
                            <a:pt x="2287" y="2338"/>
                          </a:cubicBezTo>
                          <a:cubicBezTo>
                            <a:pt x="2287" y="2338"/>
                            <a:pt x="2287" y="2338"/>
                            <a:pt x="2288" y="2338"/>
                          </a:cubicBezTo>
                          <a:cubicBezTo>
                            <a:pt x="2288" y="2338"/>
                            <a:pt x="2288" y="2338"/>
                            <a:pt x="2288" y="2338"/>
                          </a:cubicBezTo>
                          <a:cubicBezTo>
                            <a:pt x="2288" y="2338"/>
                            <a:pt x="2288" y="2338"/>
                            <a:pt x="2288" y="2338"/>
                          </a:cubicBezTo>
                          <a:cubicBezTo>
                            <a:pt x="2288" y="2338"/>
                            <a:pt x="2289" y="2338"/>
                            <a:pt x="2289" y="2338"/>
                          </a:cubicBezTo>
                          <a:cubicBezTo>
                            <a:pt x="2289" y="2338"/>
                            <a:pt x="2289" y="2338"/>
                            <a:pt x="2289" y="2338"/>
                          </a:cubicBezTo>
                          <a:cubicBezTo>
                            <a:pt x="2289" y="2338"/>
                            <a:pt x="2289" y="2338"/>
                            <a:pt x="2289" y="2338"/>
                          </a:cubicBezTo>
                          <a:cubicBezTo>
                            <a:pt x="2290" y="2338"/>
                            <a:pt x="2290" y="2338"/>
                            <a:pt x="2290" y="2338"/>
                          </a:cubicBezTo>
                          <a:cubicBezTo>
                            <a:pt x="2290" y="2338"/>
                            <a:pt x="2290" y="2338"/>
                            <a:pt x="2290" y="2338"/>
                          </a:cubicBezTo>
                          <a:cubicBezTo>
                            <a:pt x="2290" y="2338"/>
                            <a:pt x="2290" y="2338"/>
                            <a:pt x="2291" y="2338"/>
                          </a:cubicBezTo>
                          <a:cubicBezTo>
                            <a:pt x="2291" y="2338"/>
                            <a:pt x="2291" y="2338"/>
                            <a:pt x="2291" y="2338"/>
                          </a:cubicBezTo>
                          <a:cubicBezTo>
                            <a:pt x="2291" y="2338"/>
                            <a:pt x="2291" y="2338"/>
                            <a:pt x="2291" y="2338"/>
                          </a:cubicBezTo>
                          <a:cubicBezTo>
                            <a:pt x="2291" y="2338"/>
                            <a:pt x="2291" y="2338"/>
                            <a:pt x="2292" y="2338"/>
                          </a:cubicBezTo>
                          <a:cubicBezTo>
                            <a:pt x="2292" y="2338"/>
                            <a:pt x="2292" y="2338"/>
                            <a:pt x="2292" y="2338"/>
                          </a:cubicBezTo>
                          <a:cubicBezTo>
                            <a:pt x="2292" y="2338"/>
                            <a:pt x="2292" y="2338"/>
                            <a:pt x="2292" y="2338"/>
                          </a:cubicBezTo>
                          <a:cubicBezTo>
                            <a:pt x="2292" y="2338"/>
                            <a:pt x="2293" y="2338"/>
                            <a:pt x="2293" y="2338"/>
                          </a:cubicBezTo>
                          <a:cubicBezTo>
                            <a:pt x="2293" y="2338"/>
                            <a:pt x="2293" y="2338"/>
                            <a:pt x="2293" y="2338"/>
                          </a:cubicBezTo>
                          <a:cubicBezTo>
                            <a:pt x="2293" y="2338"/>
                            <a:pt x="2293" y="2338"/>
                            <a:pt x="2293" y="2338"/>
                          </a:cubicBezTo>
                          <a:cubicBezTo>
                            <a:pt x="2294" y="2338"/>
                            <a:pt x="2294" y="2338"/>
                            <a:pt x="2294" y="2338"/>
                          </a:cubicBezTo>
                          <a:cubicBezTo>
                            <a:pt x="2294" y="2338"/>
                            <a:pt x="2294" y="2338"/>
                            <a:pt x="2294" y="2338"/>
                          </a:cubicBezTo>
                          <a:cubicBezTo>
                            <a:pt x="2294" y="2338"/>
                            <a:pt x="2294" y="2338"/>
                            <a:pt x="2295" y="2338"/>
                          </a:cubicBezTo>
                          <a:cubicBezTo>
                            <a:pt x="2295" y="2338"/>
                            <a:pt x="2295" y="2338"/>
                            <a:pt x="2295" y="2338"/>
                          </a:cubicBezTo>
                          <a:cubicBezTo>
                            <a:pt x="2295" y="2338"/>
                            <a:pt x="2295" y="2338"/>
                            <a:pt x="2295" y="2338"/>
                          </a:cubicBezTo>
                          <a:cubicBezTo>
                            <a:pt x="2295" y="2338"/>
                            <a:pt x="2296" y="2338"/>
                            <a:pt x="2296" y="2338"/>
                          </a:cubicBezTo>
                          <a:cubicBezTo>
                            <a:pt x="2296" y="2337"/>
                            <a:pt x="2296" y="2338"/>
                            <a:pt x="2296" y="2338"/>
                          </a:cubicBezTo>
                          <a:cubicBezTo>
                            <a:pt x="2296" y="2338"/>
                            <a:pt x="2296" y="2338"/>
                            <a:pt x="2296" y="2338"/>
                          </a:cubicBezTo>
                          <a:cubicBezTo>
                            <a:pt x="2297" y="2338"/>
                            <a:pt x="2297" y="2338"/>
                            <a:pt x="2297" y="2338"/>
                          </a:cubicBezTo>
                          <a:cubicBezTo>
                            <a:pt x="2297" y="2338"/>
                            <a:pt x="2297" y="2338"/>
                            <a:pt x="2297" y="2338"/>
                          </a:cubicBezTo>
                          <a:cubicBezTo>
                            <a:pt x="2297" y="2338"/>
                            <a:pt x="2297" y="2338"/>
                            <a:pt x="2297" y="2338"/>
                          </a:cubicBezTo>
                          <a:cubicBezTo>
                            <a:pt x="2298" y="2338"/>
                            <a:pt x="2298" y="2338"/>
                            <a:pt x="2298" y="2338"/>
                          </a:cubicBezTo>
                          <a:cubicBezTo>
                            <a:pt x="2298" y="2338"/>
                            <a:pt x="2298" y="2338"/>
                            <a:pt x="2298" y="2338"/>
                          </a:cubicBezTo>
                          <a:cubicBezTo>
                            <a:pt x="2298" y="2338"/>
                            <a:pt x="2298" y="2338"/>
                            <a:pt x="2299" y="2338"/>
                          </a:cubicBezTo>
                          <a:cubicBezTo>
                            <a:pt x="2299" y="2338"/>
                            <a:pt x="2299" y="2338"/>
                            <a:pt x="2299" y="2338"/>
                          </a:cubicBezTo>
                          <a:cubicBezTo>
                            <a:pt x="2299" y="2338"/>
                            <a:pt x="2299" y="2338"/>
                            <a:pt x="2299" y="2338"/>
                          </a:cubicBezTo>
                          <a:cubicBezTo>
                            <a:pt x="2299" y="2338"/>
                            <a:pt x="2300" y="2338"/>
                            <a:pt x="2300" y="2338"/>
                          </a:cubicBezTo>
                          <a:cubicBezTo>
                            <a:pt x="2300" y="2338"/>
                            <a:pt x="2300" y="2338"/>
                            <a:pt x="2300" y="2338"/>
                          </a:cubicBezTo>
                          <a:cubicBezTo>
                            <a:pt x="2300" y="2339"/>
                            <a:pt x="2300" y="2338"/>
                            <a:pt x="2300" y="2338"/>
                          </a:cubicBezTo>
                          <a:cubicBezTo>
                            <a:pt x="2301" y="2338"/>
                            <a:pt x="2301" y="2338"/>
                            <a:pt x="2301" y="2338"/>
                          </a:cubicBezTo>
                          <a:cubicBezTo>
                            <a:pt x="2301" y="2338"/>
                            <a:pt x="2301" y="2338"/>
                            <a:pt x="2301" y="2338"/>
                          </a:cubicBezTo>
                          <a:cubicBezTo>
                            <a:pt x="2301" y="2338"/>
                            <a:pt x="2301" y="2338"/>
                            <a:pt x="2302" y="2338"/>
                          </a:cubicBezTo>
                          <a:cubicBezTo>
                            <a:pt x="2302" y="2338"/>
                            <a:pt x="2302" y="2338"/>
                            <a:pt x="2302" y="2338"/>
                          </a:cubicBezTo>
                          <a:cubicBezTo>
                            <a:pt x="2302" y="2338"/>
                            <a:pt x="2302" y="2338"/>
                            <a:pt x="2302" y="2338"/>
                          </a:cubicBezTo>
                          <a:cubicBezTo>
                            <a:pt x="2302" y="2338"/>
                            <a:pt x="2303" y="2338"/>
                            <a:pt x="2303" y="2338"/>
                          </a:cubicBezTo>
                          <a:cubicBezTo>
                            <a:pt x="2303" y="2338"/>
                            <a:pt x="2303" y="2338"/>
                            <a:pt x="2303" y="2338"/>
                          </a:cubicBezTo>
                          <a:cubicBezTo>
                            <a:pt x="2303" y="2338"/>
                            <a:pt x="2303" y="2338"/>
                            <a:pt x="2303" y="2338"/>
                          </a:cubicBezTo>
                          <a:cubicBezTo>
                            <a:pt x="2303" y="2339"/>
                            <a:pt x="2304" y="2338"/>
                            <a:pt x="2304" y="2338"/>
                          </a:cubicBezTo>
                          <a:cubicBezTo>
                            <a:pt x="2304" y="2338"/>
                            <a:pt x="2304" y="2338"/>
                            <a:pt x="2304" y="2338"/>
                          </a:cubicBezTo>
                          <a:cubicBezTo>
                            <a:pt x="2304" y="2338"/>
                            <a:pt x="2304" y="2339"/>
                            <a:pt x="2304" y="2339"/>
                          </a:cubicBezTo>
                          <a:cubicBezTo>
                            <a:pt x="2305" y="2339"/>
                            <a:pt x="2305" y="2338"/>
                            <a:pt x="2305" y="2338"/>
                          </a:cubicBezTo>
                          <a:cubicBezTo>
                            <a:pt x="2305" y="2338"/>
                            <a:pt x="2305" y="2338"/>
                            <a:pt x="2305" y="2338"/>
                          </a:cubicBezTo>
                          <a:cubicBezTo>
                            <a:pt x="2305" y="2338"/>
                            <a:pt x="2305" y="2338"/>
                            <a:pt x="2306" y="2338"/>
                          </a:cubicBezTo>
                          <a:cubicBezTo>
                            <a:pt x="2306" y="2338"/>
                            <a:pt x="2306" y="2339"/>
                            <a:pt x="2306" y="2339"/>
                          </a:cubicBezTo>
                          <a:cubicBezTo>
                            <a:pt x="2306" y="2339"/>
                            <a:pt x="2306" y="2338"/>
                            <a:pt x="2306" y="2338"/>
                          </a:cubicBezTo>
                          <a:cubicBezTo>
                            <a:pt x="2306" y="2338"/>
                            <a:pt x="2307" y="2339"/>
                            <a:pt x="2307" y="2339"/>
                          </a:cubicBezTo>
                          <a:cubicBezTo>
                            <a:pt x="2307" y="2339"/>
                            <a:pt x="2307" y="2338"/>
                            <a:pt x="2307" y="2338"/>
                          </a:cubicBezTo>
                          <a:cubicBezTo>
                            <a:pt x="2307" y="2338"/>
                            <a:pt x="2307" y="2338"/>
                            <a:pt x="2307" y="2338"/>
                          </a:cubicBezTo>
                          <a:cubicBezTo>
                            <a:pt x="2308" y="2338"/>
                            <a:pt x="2308" y="2339"/>
                            <a:pt x="2308" y="2338"/>
                          </a:cubicBezTo>
                          <a:cubicBezTo>
                            <a:pt x="2308" y="2338"/>
                            <a:pt x="2308" y="2338"/>
                            <a:pt x="2308" y="2338"/>
                          </a:cubicBezTo>
                          <a:cubicBezTo>
                            <a:pt x="2308" y="2338"/>
                            <a:pt x="2308" y="2338"/>
                            <a:pt x="2309" y="2338"/>
                          </a:cubicBezTo>
                          <a:cubicBezTo>
                            <a:pt x="2309" y="2338"/>
                            <a:pt x="2309" y="2338"/>
                            <a:pt x="2309" y="2338"/>
                          </a:cubicBezTo>
                          <a:cubicBezTo>
                            <a:pt x="2309" y="2338"/>
                            <a:pt x="2309" y="2338"/>
                            <a:pt x="2309" y="2338"/>
                          </a:cubicBezTo>
                          <a:cubicBezTo>
                            <a:pt x="2309" y="2338"/>
                            <a:pt x="2310" y="2338"/>
                            <a:pt x="2310" y="2338"/>
                          </a:cubicBezTo>
                          <a:cubicBezTo>
                            <a:pt x="2310" y="2338"/>
                            <a:pt x="2310" y="2339"/>
                            <a:pt x="2310" y="2339"/>
                          </a:cubicBezTo>
                          <a:cubicBezTo>
                            <a:pt x="2310" y="2339"/>
                            <a:pt x="2310" y="2338"/>
                            <a:pt x="2310" y="2338"/>
                          </a:cubicBezTo>
                          <a:cubicBezTo>
                            <a:pt x="2310" y="2338"/>
                            <a:pt x="2311" y="2338"/>
                            <a:pt x="2311" y="2338"/>
                          </a:cubicBezTo>
                          <a:cubicBezTo>
                            <a:pt x="2311" y="2338"/>
                            <a:pt x="2311" y="2338"/>
                            <a:pt x="2311" y="2338"/>
                          </a:cubicBezTo>
                          <a:cubicBezTo>
                            <a:pt x="2311" y="2338"/>
                            <a:pt x="2311" y="2339"/>
                            <a:pt x="2311" y="2339"/>
                          </a:cubicBezTo>
                          <a:cubicBezTo>
                            <a:pt x="2312" y="2339"/>
                            <a:pt x="2312" y="2339"/>
                            <a:pt x="2312" y="2339"/>
                          </a:cubicBezTo>
                          <a:cubicBezTo>
                            <a:pt x="2312" y="2339"/>
                            <a:pt x="2312" y="2339"/>
                            <a:pt x="2312" y="2339"/>
                          </a:cubicBezTo>
                          <a:cubicBezTo>
                            <a:pt x="2312" y="2339"/>
                            <a:pt x="2312" y="2338"/>
                            <a:pt x="2313" y="2338"/>
                          </a:cubicBezTo>
                          <a:cubicBezTo>
                            <a:pt x="2313" y="2338"/>
                            <a:pt x="2313" y="2338"/>
                            <a:pt x="2313" y="2338"/>
                          </a:cubicBezTo>
                          <a:cubicBezTo>
                            <a:pt x="2313" y="2338"/>
                            <a:pt x="2313" y="2338"/>
                            <a:pt x="2313" y="2338"/>
                          </a:cubicBezTo>
                          <a:cubicBezTo>
                            <a:pt x="2313" y="2338"/>
                            <a:pt x="2314" y="2338"/>
                            <a:pt x="2314" y="2338"/>
                          </a:cubicBezTo>
                          <a:cubicBezTo>
                            <a:pt x="2314" y="2338"/>
                            <a:pt x="2314" y="2338"/>
                            <a:pt x="2314" y="2338"/>
                          </a:cubicBezTo>
                          <a:cubicBezTo>
                            <a:pt x="2314" y="2338"/>
                            <a:pt x="2314" y="2338"/>
                            <a:pt x="2314" y="2338"/>
                          </a:cubicBezTo>
                          <a:cubicBezTo>
                            <a:pt x="2315" y="2338"/>
                            <a:pt x="2315" y="2338"/>
                            <a:pt x="2315" y="2338"/>
                          </a:cubicBezTo>
                          <a:cubicBezTo>
                            <a:pt x="2315" y="2338"/>
                            <a:pt x="2315" y="2338"/>
                            <a:pt x="2315" y="2338"/>
                          </a:cubicBezTo>
                          <a:cubicBezTo>
                            <a:pt x="2315" y="2338"/>
                            <a:pt x="2315" y="2338"/>
                            <a:pt x="2316" y="2338"/>
                          </a:cubicBezTo>
                          <a:cubicBezTo>
                            <a:pt x="2316" y="2338"/>
                            <a:pt x="2316" y="2339"/>
                            <a:pt x="2316" y="2339"/>
                          </a:cubicBezTo>
                          <a:cubicBezTo>
                            <a:pt x="2316" y="2339"/>
                            <a:pt x="2316" y="2338"/>
                            <a:pt x="2316" y="2338"/>
                          </a:cubicBezTo>
                          <a:cubicBezTo>
                            <a:pt x="2316" y="2338"/>
                            <a:pt x="2316" y="2338"/>
                            <a:pt x="2317" y="2338"/>
                          </a:cubicBezTo>
                          <a:cubicBezTo>
                            <a:pt x="2317" y="2338"/>
                            <a:pt x="2317" y="2338"/>
                            <a:pt x="2317" y="2338"/>
                          </a:cubicBezTo>
                          <a:cubicBezTo>
                            <a:pt x="2317" y="2339"/>
                            <a:pt x="2317" y="2339"/>
                            <a:pt x="2317" y="2339"/>
                          </a:cubicBezTo>
                          <a:cubicBezTo>
                            <a:pt x="2317" y="2339"/>
                            <a:pt x="2318" y="2338"/>
                            <a:pt x="2318" y="2338"/>
                          </a:cubicBezTo>
                          <a:cubicBezTo>
                            <a:pt x="2318" y="2338"/>
                            <a:pt x="2318" y="2339"/>
                            <a:pt x="2318" y="2339"/>
                          </a:cubicBezTo>
                          <a:cubicBezTo>
                            <a:pt x="2318" y="2339"/>
                            <a:pt x="2318" y="2338"/>
                            <a:pt x="2318" y="2338"/>
                          </a:cubicBezTo>
                          <a:cubicBezTo>
                            <a:pt x="2319" y="2338"/>
                            <a:pt x="2319" y="2338"/>
                            <a:pt x="2319" y="2338"/>
                          </a:cubicBezTo>
                          <a:cubicBezTo>
                            <a:pt x="2319" y="2338"/>
                            <a:pt x="2319" y="2338"/>
                            <a:pt x="2319" y="2338"/>
                          </a:cubicBezTo>
                          <a:cubicBezTo>
                            <a:pt x="2319" y="2338"/>
                            <a:pt x="2319" y="2338"/>
                            <a:pt x="2320" y="2338"/>
                          </a:cubicBezTo>
                          <a:cubicBezTo>
                            <a:pt x="2320" y="2338"/>
                            <a:pt x="2320" y="2338"/>
                            <a:pt x="2320" y="2338"/>
                          </a:cubicBezTo>
                          <a:cubicBezTo>
                            <a:pt x="2320" y="2339"/>
                            <a:pt x="2320" y="2338"/>
                            <a:pt x="2320" y="2338"/>
                          </a:cubicBezTo>
                          <a:cubicBezTo>
                            <a:pt x="2320" y="2338"/>
                            <a:pt x="2321" y="2338"/>
                            <a:pt x="2321" y="2338"/>
                          </a:cubicBezTo>
                          <a:cubicBezTo>
                            <a:pt x="2321" y="2338"/>
                            <a:pt x="2321" y="2338"/>
                            <a:pt x="2321" y="2338"/>
                          </a:cubicBezTo>
                          <a:cubicBezTo>
                            <a:pt x="2321" y="2338"/>
                            <a:pt x="2321" y="2338"/>
                            <a:pt x="2321" y="2338"/>
                          </a:cubicBezTo>
                          <a:cubicBezTo>
                            <a:pt x="2322" y="2338"/>
                            <a:pt x="2322" y="2338"/>
                            <a:pt x="2322" y="2338"/>
                          </a:cubicBezTo>
                          <a:cubicBezTo>
                            <a:pt x="2322" y="2339"/>
                            <a:pt x="2322" y="2338"/>
                            <a:pt x="2322" y="2338"/>
                          </a:cubicBezTo>
                          <a:cubicBezTo>
                            <a:pt x="2322" y="2338"/>
                            <a:pt x="2322" y="2339"/>
                            <a:pt x="2322" y="2339"/>
                          </a:cubicBezTo>
                          <a:cubicBezTo>
                            <a:pt x="2323" y="2339"/>
                            <a:pt x="2323" y="2338"/>
                            <a:pt x="2323" y="2338"/>
                          </a:cubicBezTo>
                          <a:cubicBezTo>
                            <a:pt x="2323" y="2338"/>
                            <a:pt x="2323" y="2339"/>
                            <a:pt x="2323" y="2339"/>
                          </a:cubicBezTo>
                          <a:cubicBezTo>
                            <a:pt x="2323" y="2339"/>
                            <a:pt x="2323" y="2339"/>
                            <a:pt x="2324" y="2339"/>
                          </a:cubicBezTo>
                          <a:cubicBezTo>
                            <a:pt x="2324" y="2339"/>
                            <a:pt x="2324" y="2339"/>
                            <a:pt x="2324" y="2339"/>
                          </a:cubicBezTo>
                          <a:cubicBezTo>
                            <a:pt x="2324" y="2339"/>
                            <a:pt x="2324" y="2338"/>
                            <a:pt x="2324" y="2338"/>
                          </a:cubicBezTo>
                          <a:cubicBezTo>
                            <a:pt x="2324" y="2338"/>
                            <a:pt x="2325" y="2339"/>
                            <a:pt x="2325" y="2339"/>
                          </a:cubicBezTo>
                          <a:cubicBezTo>
                            <a:pt x="2325" y="2339"/>
                            <a:pt x="2325" y="2338"/>
                            <a:pt x="2325" y="2338"/>
                          </a:cubicBezTo>
                          <a:cubicBezTo>
                            <a:pt x="2325" y="2338"/>
                            <a:pt x="2325" y="2338"/>
                            <a:pt x="2325" y="2339"/>
                          </a:cubicBezTo>
                          <a:cubicBezTo>
                            <a:pt x="2326" y="2339"/>
                            <a:pt x="2326" y="2339"/>
                            <a:pt x="2326" y="2339"/>
                          </a:cubicBezTo>
                          <a:cubicBezTo>
                            <a:pt x="2326" y="2339"/>
                            <a:pt x="2326" y="2339"/>
                            <a:pt x="2326" y="2339"/>
                          </a:cubicBezTo>
                          <a:cubicBezTo>
                            <a:pt x="2326" y="2339"/>
                            <a:pt x="2326" y="2339"/>
                            <a:pt x="2327" y="2339"/>
                          </a:cubicBezTo>
                          <a:cubicBezTo>
                            <a:pt x="2327" y="2339"/>
                            <a:pt x="2327" y="2339"/>
                            <a:pt x="2327" y="2339"/>
                          </a:cubicBezTo>
                          <a:cubicBezTo>
                            <a:pt x="2327" y="2339"/>
                            <a:pt x="2327" y="2339"/>
                            <a:pt x="2327" y="2339"/>
                          </a:cubicBezTo>
                          <a:cubicBezTo>
                            <a:pt x="2327" y="2339"/>
                            <a:pt x="2328" y="2339"/>
                            <a:pt x="2328" y="2339"/>
                          </a:cubicBezTo>
                          <a:cubicBezTo>
                            <a:pt x="2328" y="2339"/>
                            <a:pt x="2328" y="2339"/>
                            <a:pt x="2328" y="2339"/>
                          </a:cubicBezTo>
                          <a:cubicBezTo>
                            <a:pt x="2328" y="2339"/>
                            <a:pt x="2328" y="2339"/>
                            <a:pt x="2328" y="2339"/>
                          </a:cubicBezTo>
                          <a:cubicBezTo>
                            <a:pt x="2329" y="2339"/>
                            <a:pt x="2329" y="2338"/>
                            <a:pt x="2329" y="2339"/>
                          </a:cubicBezTo>
                          <a:cubicBezTo>
                            <a:pt x="2329" y="2339"/>
                            <a:pt x="2329" y="2339"/>
                            <a:pt x="2329" y="2339"/>
                          </a:cubicBezTo>
                          <a:cubicBezTo>
                            <a:pt x="2329" y="2339"/>
                            <a:pt x="2329" y="2339"/>
                            <a:pt x="2329" y="2339"/>
                          </a:cubicBezTo>
                          <a:cubicBezTo>
                            <a:pt x="2330" y="2339"/>
                            <a:pt x="2330" y="2339"/>
                            <a:pt x="2330" y="2339"/>
                          </a:cubicBezTo>
                          <a:cubicBezTo>
                            <a:pt x="2330" y="2339"/>
                            <a:pt x="2330" y="2339"/>
                            <a:pt x="2330" y="2339"/>
                          </a:cubicBezTo>
                          <a:cubicBezTo>
                            <a:pt x="2330" y="2339"/>
                            <a:pt x="2330" y="2339"/>
                            <a:pt x="2331" y="2339"/>
                          </a:cubicBezTo>
                          <a:cubicBezTo>
                            <a:pt x="2331" y="2339"/>
                            <a:pt x="2331" y="2339"/>
                            <a:pt x="2331" y="2339"/>
                          </a:cubicBezTo>
                          <a:cubicBezTo>
                            <a:pt x="2331" y="2339"/>
                            <a:pt x="2331" y="2339"/>
                            <a:pt x="2331" y="2339"/>
                          </a:cubicBezTo>
                          <a:cubicBezTo>
                            <a:pt x="2331" y="2339"/>
                            <a:pt x="2332" y="2339"/>
                            <a:pt x="2332" y="2339"/>
                          </a:cubicBezTo>
                          <a:cubicBezTo>
                            <a:pt x="2332" y="2339"/>
                            <a:pt x="2332" y="2339"/>
                            <a:pt x="2332" y="2339"/>
                          </a:cubicBezTo>
                          <a:cubicBezTo>
                            <a:pt x="2332" y="2339"/>
                            <a:pt x="2332" y="2339"/>
                            <a:pt x="2332" y="2339"/>
                          </a:cubicBezTo>
                          <a:cubicBezTo>
                            <a:pt x="2333" y="2339"/>
                            <a:pt x="2333" y="2339"/>
                            <a:pt x="2333" y="2339"/>
                          </a:cubicBezTo>
                          <a:cubicBezTo>
                            <a:pt x="2333" y="2339"/>
                            <a:pt x="2333" y="2339"/>
                            <a:pt x="2333" y="2339"/>
                          </a:cubicBezTo>
                          <a:cubicBezTo>
                            <a:pt x="2333" y="2339"/>
                            <a:pt x="2333" y="2339"/>
                            <a:pt x="2334" y="2339"/>
                          </a:cubicBezTo>
                          <a:cubicBezTo>
                            <a:pt x="2334" y="2339"/>
                            <a:pt x="2334" y="2339"/>
                            <a:pt x="2334" y="2339"/>
                          </a:cubicBezTo>
                          <a:cubicBezTo>
                            <a:pt x="2334" y="2339"/>
                            <a:pt x="2334" y="2339"/>
                            <a:pt x="2334" y="2339"/>
                          </a:cubicBezTo>
                          <a:cubicBezTo>
                            <a:pt x="2334" y="2339"/>
                            <a:pt x="2335" y="2339"/>
                            <a:pt x="2335" y="2339"/>
                          </a:cubicBezTo>
                          <a:cubicBezTo>
                            <a:pt x="2335" y="2339"/>
                            <a:pt x="2335" y="2339"/>
                            <a:pt x="2335" y="2339"/>
                          </a:cubicBezTo>
                          <a:cubicBezTo>
                            <a:pt x="2335" y="2339"/>
                            <a:pt x="2335" y="2339"/>
                            <a:pt x="2335" y="2339"/>
                          </a:cubicBezTo>
                          <a:cubicBezTo>
                            <a:pt x="2335" y="2339"/>
                            <a:pt x="2336" y="2339"/>
                            <a:pt x="2336" y="2339"/>
                          </a:cubicBezTo>
                          <a:cubicBezTo>
                            <a:pt x="2336" y="2339"/>
                            <a:pt x="2336" y="2339"/>
                            <a:pt x="2336" y="2339"/>
                          </a:cubicBezTo>
                          <a:cubicBezTo>
                            <a:pt x="2336" y="2339"/>
                            <a:pt x="2336" y="2339"/>
                            <a:pt x="2336" y="2339"/>
                          </a:cubicBezTo>
                          <a:cubicBezTo>
                            <a:pt x="2337" y="2339"/>
                            <a:pt x="2337" y="2339"/>
                            <a:pt x="2337" y="2339"/>
                          </a:cubicBezTo>
                          <a:cubicBezTo>
                            <a:pt x="2337" y="2339"/>
                            <a:pt x="2337" y="2339"/>
                            <a:pt x="2337" y="2339"/>
                          </a:cubicBezTo>
                          <a:cubicBezTo>
                            <a:pt x="2337" y="2339"/>
                            <a:pt x="2337" y="2340"/>
                            <a:pt x="2338" y="2340"/>
                          </a:cubicBezTo>
                          <a:cubicBezTo>
                            <a:pt x="2338" y="2340"/>
                            <a:pt x="2338" y="2340"/>
                            <a:pt x="2338" y="2339"/>
                          </a:cubicBezTo>
                          <a:cubicBezTo>
                            <a:pt x="2338" y="2339"/>
                            <a:pt x="2338" y="2339"/>
                            <a:pt x="2338" y="2339"/>
                          </a:cubicBezTo>
                          <a:cubicBezTo>
                            <a:pt x="2338" y="2339"/>
                            <a:pt x="2339" y="2339"/>
                            <a:pt x="2339" y="2339"/>
                          </a:cubicBezTo>
                          <a:cubicBezTo>
                            <a:pt x="2339" y="2339"/>
                            <a:pt x="2339" y="2339"/>
                            <a:pt x="2339" y="2339"/>
                          </a:cubicBezTo>
                          <a:cubicBezTo>
                            <a:pt x="2339" y="2339"/>
                            <a:pt x="2339" y="2339"/>
                            <a:pt x="2339" y="2339"/>
                          </a:cubicBezTo>
                          <a:cubicBezTo>
                            <a:pt x="2340" y="2339"/>
                            <a:pt x="2340" y="2339"/>
                            <a:pt x="2340" y="2339"/>
                          </a:cubicBezTo>
                          <a:cubicBezTo>
                            <a:pt x="2340" y="2339"/>
                            <a:pt x="2340" y="2339"/>
                            <a:pt x="2340" y="2339"/>
                          </a:cubicBezTo>
                          <a:cubicBezTo>
                            <a:pt x="2340" y="2339"/>
                            <a:pt x="2340" y="2339"/>
                            <a:pt x="2341" y="2339"/>
                          </a:cubicBezTo>
                          <a:cubicBezTo>
                            <a:pt x="2341" y="2339"/>
                            <a:pt x="2341" y="2339"/>
                            <a:pt x="2341" y="2339"/>
                          </a:cubicBezTo>
                          <a:cubicBezTo>
                            <a:pt x="2341" y="2339"/>
                            <a:pt x="2341" y="2339"/>
                            <a:pt x="2341" y="2339"/>
                          </a:cubicBezTo>
                          <a:cubicBezTo>
                            <a:pt x="2341" y="2339"/>
                            <a:pt x="2341" y="2339"/>
                            <a:pt x="2342" y="2339"/>
                          </a:cubicBezTo>
                          <a:cubicBezTo>
                            <a:pt x="2342" y="2339"/>
                            <a:pt x="2342" y="2339"/>
                            <a:pt x="2342" y="2339"/>
                          </a:cubicBezTo>
                          <a:cubicBezTo>
                            <a:pt x="2342" y="2339"/>
                            <a:pt x="2342" y="2339"/>
                            <a:pt x="2342" y="2339"/>
                          </a:cubicBezTo>
                          <a:cubicBezTo>
                            <a:pt x="2342" y="2339"/>
                            <a:pt x="2343" y="2339"/>
                            <a:pt x="2343" y="2339"/>
                          </a:cubicBezTo>
                          <a:cubicBezTo>
                            <a:pt x="2343" y="2339"/>
                            <a:pt x="2343" y="2340"/>
                            <a:pt x="2343" y="2340"/>
                          </a:cubicBezTo>
                          <a:cubicBezTo>
                            <a:pt x="2343" y="2340"/>
                            <a:pt x="2343" y="2339"/>
                            <a:pt x="2343" y="2339"/>
                          </a:cubicBezTo>
                          <a:cubicBezTo>
                            <a:pt x="2344" y="2339"/>
                            <a:pt x="2344" y="2339"/>
                            <a:pt x="2344" y="2339"/>
                          </a:cubicBezTo>
                          <a:cubicBezTo>
                            <a:pt x="2344" y="2339"/>
                            <a:pt x="2344" y="2339"/>
                            <a:pt x="2344" y="2339"/>
                          </a:cubicBezTo>
                          <a:cubicBezTo>
                            <a:pt x="2344" y="2339"/>
                            <a:pt x="2344" y="2340"/>
                            <a:pt x="2345" y="2340"/>
                          </a:cubicBezTo>
                          <a:cubicBezTo>
                            <a:pt x="2345" y="2340"/>
                            <a:pt x="2345" y="2339"/>
                            <a:pt x="2345" y="2339"/>
                          </a:cubicBezTo>
                          <a:cubicBezTo>
                            <a:pt x="2345" y="2339"/>
                            <a:pt x="2345" y="2339"/>
                            <a:pt x="2345" y="2339"/>
                          </a:cubicBezTo>
                          <a:cubicBezTo>
                            <a:pt x="2345" y="2339"/>
                            <a:pt x="2346" y="2339"/>
                            <a:pt x="2346" y="2339"/>
                          </a:cubicBezTo>
                          <a:cubicBezTo>
                            <a:pt x="2346" y="2339"/>
                            <a:pt x="2346" y="2339"/>
                            <a:pt x="2346" y="2339"/>
                          </a:cubicBezTo>
                          <a:cubicBezTo>
                            <a:pt x="2346" y="2339"/>
                            <a:pt x="2346" y="2339"/>
                            <a:pt x="2346" y="2339"/>
                          </a:cubicBezTo>
                          <a:cubicBezTo>
                            <a:pt x="2347" y="2339"/>
                            <a:pt x="2347" y="2339"/>
                            <a:pt x="2347" y="2339"/>
                          </a:cubicBezTo>
                          <a:cubicBezTo>
                            <a:pt x="2347" y="2339"/>
                            <a:pt x="2347" y="2339"/>
                            <a:pt x="2347" y="2339"/>
                          </a:cubicBezTo>
                          <a:cubicBezTo>
                            <a:pt x="2347" y="2339"/>
                            <a:pt x="2347" y="2339"/>
                            <a:pt x="2347" y="2339"/>
                          </a:cubicBezTo>
                          <a:cubicBezTo>
                            <a:pt x="2348" y="2339"/>
                            <a:pt x="2348" y="2339"/>
                            <a:pt x="2348" y="2339"/>
                          </a:cubicBezTo>
                          <a:cubicBezTo>
                            <a:pt x="2348" y="2339"/>
                            <a:pt x="2348" y="2339"/>
                            <a:pt x="2348" y="2340"/>
                          </a:cubicBezTo>
                          <a:cubicBezTo>
                            <a:pt x="2348" y="2340"/>
                            <a:pt x="2348" y="2340"/>
                            <a:pt x="2349" y="2340"/>
                          </a:cubicBezTo>
                          <a:cubicBezTo>
                            <a:pt x="2349" y="2339"/>
                            <a:pt x="2349" y="2339"/>
                            <a:pt x="2349" y="2339"/>
                          </a:cubicBezTo>
                          <a:cubicBezTo>
                            <a:pt x="2349" y="2339"/>
                            <a:pt x="2349" y="2339"/>
                            <a:pt x="2349" y="2340"/>
                          </a:cubicBezTo>
                          <a:cubicBezTo>
                            <a:pt x="2349" y="2340"/>
                            <a:pt x="2350" y="2340"/>
                            <a:pt x="2350" y="2340"/>
                          </a:cubicBezTo>
                          <a:cubicBezTo>
                            <a:pt x="2350" y="2340"/>
                            <a:pt x="2350" y="2340"/>
                            <a:pt x="2350" y="2340"/>
                          </a:cubicBezTo>
                          <a:cubicBezTo>
                            <a:pt x="2350" y="2340"/>
                            <a:pt x="2350" y="2340"/>
                            <a:pt x="2350" y="2339"/>
                          </a:cubicBezTo>
                          <a:cubicBezTo>
                            <a:pt x="2351" y="2339"/>
                            <a:pt x="2351" y="2339"/>
                            <a:pt x="2351" y="2339"/>
                          </a:cubicBezTo>
                          <a:cubicBezTo>
                            <a:pt x="2351" y="2339"/>
                            <a:pt x="2351" y="2339"/>
                            <a:pt x="2351" y="2339"/>
                          </a:cubicBezTo>
                          <a:cubicBezTo>
                            <a:pt x="2351" y="2339"/>
                            <a:pt x="2351" y="2340"/>
                            <a:pt x="2352" y="2340"/>
                          </a:cubicBezTo>
                          <a:cubicBezTo>
                            <a:pt x="2352" y="2340"/>
                            <a:pt x="2352" y="2339"/>
                            <a:pt x="2352" y="2339"/>
                          </a:cubicBezTo>
                          <a:cubicBezTo>
                            <a:pt x="2352" y="2339"/>
                            <a:pt x="2352" y="2339"/>
                            <a:pt x="2352" y="2339"/>
                          </a:cubicBezTo>
                          <a:cubicBezTo>
                            <a:pt x="2352" y="2339"/>
                            <a:pt x="2353" y="2339"/>
                            <a:pt x="2353" y="2339"/>
                          </a:cubicBezTo>
                          <a:cubicBezTo>
                            <a:pt x="2353" y="2339"/>
                            <a:pt x="2353" y="2339"/>
                            <a:pt x="2353" y="2340"/>
                          </a:cubicBezTo>
                          <a:cubicBezTo>
                            <a:pt x="2353" y="2340"/>
                            <a:pt x="2353" y="2340"/>
                            <a:pt x="2353" y="2340"/>
                          </a:cubicBezTo>
                          <a:cubicBezTo>
                            <a:pt x="2354" y="2340"/>
                            <a:pt x="2354" y="2339"/>
                            <a:pt x="2354" y="2339"/>
                          </a:cubicBezTo>
                          <a:cubicBezTo>
                            <a:pt x="2354" y="2339"/>
                            <a:pt x="2354" y="2339"/>
                            <a:pt x="2354" y="2339"/>
                          </a:cubicBezTo>
                          <a:cubicBezTo>
                            <a:pt x="2354" y="2339"/>
                            <a:pt x="2354" y="2339"/>
                            <a:pt x="2354" y="2339"/>
                          </a:cubicBezTo>
                          <a:cubicBezTo>
                            <a:pt x="2355" y="2339"/>
                            <a:pt x="2355" y="2339"/>
                            <a:pt x="2355" y="2339"/>
                          </a:cubicBezTo>
                          <a:cubicBezTo>
                            <a:pt x="2355" y="2339"/>
                            <a:pt x="2355" y="2340"/>
                            <a:pt x="2355" y="2340"/>
                          </a:cubicBezTo>
                          <a:cubicBezTo>
                            <a:pt x="2355" y="2340"/>
                            <a:pt x="2355" y="2339"/>
                            <a:pt x="2356" y="2339"/>
                          </a:cubicBezTo>
                          <a:cubicBezTo>
                            <a:pt x="2356" y="2339"/>
                            <a:pt x="2356" y="2339"/>
                            <a:pt x="2356" y="2339"/>
                          </a:cubicBezTo>
                          <a:cubicBezTo>
                            <a:pt x="2356" y="2339"/>
                            <a:pt x="2356" y="2339"/>
                            <a:pt x="2356" y="2339"/>
                          </a:cubicBezTo>
                          <a:cubicBezTo>
                            <a:pt x="2356" y="2339"/>
                            <a:pt x="2357" y="2339"/>
                            <a:pt x="2357" y="2340"/>
                          </a:cubicBezTo>
                          <a:cubicBezTo>
                            <a:pt x="2357" y="2340"/>
                            <a:pt x="2357" y="2340"/>
                            <a:pt x="2357" y="2340"/>
                          </a:cubicBezTo>
                          <a:cubicBezTo>
                            <a:pt x="2357" y="2340"/>
                            <a:pt x="2357" y="2340"/>
                            <a:pt x="2357" y="2340"/>
                          </a:cubicBezTo>
                          <a:cubicBezTo>
                            <a:pt x="2358" y="2340"/>
                            <a:pt x="2358" y="2340"/>
                            <a:pt x="2358" y="2340"/>
                          </a:cubicBezTo>
                          <a:cubicBezTo>
                            <a:pt x="2358" y="2340"/>
                            <a:pt x="2358" y="2340"/>
                            <a:pt x="2358" y="2340"/>
                          </a:cubicBezTo>
                          <a:cubicBezTo>
                            <a:pt x="2358" y="2340"/>
                            <a:pt x="2358" y="2340"/>
                            <a:pt x="2359" y="2340"/>
                          </a:cubicBezTo>
                          <a:cubicBezTo>
                            <a:pt x="2359" y="2340"/>
                            <a:pt x="2359" y="2340"/>
                            <a:pt x="2359" y="2340"/>
                          </a:cubicBezTo>
                          <a:cubicBezTo>
                            <a:pt x="2359" y="2340"/>
                            <a:pt x="2359" y="2340"/>
                            <a:pt x="2359" y="2340"/>
                          </a:cubicBezTo>
                          <a:cubicBezTo>
                            <a:pt x="2359" y="2340"/>
                            <a:pt x="2360" y="2340"/>
                            <a:pt x="2360" y="2339"/>
                          </a:cubicBezTo>
                          <a:cubicBezTo>
                            <a:pt x="2360" y="2339"/>
                            <a:pt x="2360" y="2340"/>
                            <a:pt x="2360" y="2339"/>
                          </a:cubicBezTo>
                          <a:cubicBezTo>
                            <a:pt x="2360" y="2339"/>
                            <a:pt x="2360" y="2339"/>
                            <a:pt x="2360" y="2339"/>
                          </a:cubicBezTo>
                          <a:cubicBezTo>
                            <a:pt x="2360" y="2339"/>
                            <a:pt x="2361" y="2339"/>
                            <a:pt x="2361" y="2339"/>
                          </a:cubicBezTo>
                          <a:cubicBezTo>
                            <a:pt x="2361" y="2339"/>
                            <a:pt x="2361" y="2339"/>
                            <a:pt x="2361" y="2339"/>
                          </a:cubicBezTo>
                          <a:cubicBezTo>
                            <a:pt x="2361" y="2339"/>
                            <a:pt x="2361" y="2340"/>
                            <a:pt x="2361" y="2340"/>
                          </a:cubicBezTo>
                          <a:cubicBezTo>
                            <a:pt x="2362" y="2340"/>
                            <a:pt x="2362" y="2339"/>
                            <a:pt x="2362" y="2339"/>
                          </a:cubicBezTo>
                          <a:cubicBezTo>
                            <a:pt x="2362" y="2339"/>
                            <a:pt x="2362" y="2339"/>
                            <a:pt x="2362" y="2339"/>
                          </a:cubicBezTo>
                          <a:cubicBezTo>
                            <a:pt x="2362" y="2339"/>
                            <a:pt x="2362" y="2340"/>
                            <a:pt x="2363" y="2340"/>
                          </a:cubicBezTo>
                          <a:cubicBezTo>
                            <a:pt x="2363" y="2340"/>
                            <a:pt x="2363" y="2339"/>
                            <a:pt x="2363" y="2339"/>
                          </a:cubicBezTo>
                          <a:cubicBezTo>
                            <a:pt x="2363" y="2339"/>
                            <a:pt x="2363" y="2339"/>
                            <a:pt x="2363" y="2339"/>
                          </a:cubicBezTo>
                          <a:cubicBezTo>
                            <a:pt x="2363" y="2339"/>
                            <a:pt x="2364" y="2340"/>
                            <a:pt x="2364" y="2340"/>
                          </a:cubicBezTo>
                          <a:cubicBezTo>
                            <a:pt x="2364" y="2340"/>
                            <a:pt x="2364" y="2340"/>
                            <a:pt x="2364" y="2340"/>
                          </a:cubicBezTo>
                          <a:cubicBezTo>
                            <a:pt x="2364" y="2340"/>
                            <a:pt x="2364" y="2340"/>
                            <a:pt x="2364" y="2340"/>
                          </a:cubicBezTo>
                          <a:cubicBezTo>
                            <a:pt x="2365" y="2340"/>
                            <a:pt x="2365" y="2340"/>
                            <a:pt x="2365" y="2340"/>
                          </a:cubicBezTo>
                          <a:cubicBezTo>
                            <a:pt x="2365" y="2340"/>
                            <a:pt x="2365" y="2340"/>
                            <a:pt x="2365" y="2340"/>
                          </a:cubicBezTo>
                          <a:cubicBezTo>
                            <a:pt x="2365" y="2340"/>
                            <a:pt x="2365" y="2340"/>
                            <a:pt x="2366" y="2340"/>
                          </a:cubicBezTo>
                          <a:cubicBezTo>
                            <a:pt x="2366" y="2340"/>
                            <a:pt x="2366" y="2340"/>
                            <a:pt x="2366" y="2340"/>
                          </a:cubicBezTo>
                          <a:cubicBezTo>
                            <a:pt x="2366" y="2340"/>
                            <a:pt x="2366" y="2340"/>
                            <a:pt x="2366" y="2340"/>
                          </a:cubicBezTo>
                          <a:cubicBezTo>
                            <a:pt x="2366" y="2340"/>
                            <a:pt x="2366" y="2340"/>
                            <a:pt x="2367" y="2340"/>
                          </a:cubicBezTo>
                          <a:cubicBezTo>
                            <a:pt x="2367" y="2340"/>
                            <a:pt x="2367" y="2340"/>
                            <a:pt x="2367" y="2340"/>
                          </a:cubicBezTo>
                          <a:cubicBezTo>
                            <a:pt x="2367" y="2340"/>
                            <a:pt x="2367" y="2340"/>
                            <a:pt x="2367" y="2340"/>
                          </a:cubicBezTo>
                          <a:cubicBezTo>
                            <a:pt x="2367" y="2340"/>
                            <a:pt x="2368" y="2340"/>
                            <a:pt x="2368" y="2340"/>
                          </a:cubicBezTo>
                          <a:cubicBezTo>
                            <a:pt x="2368" y="2340"/>
                            <a:pt x="2368" y="2340"/>
                            <a:pt x="2368" y="2340"/>
                          </a:cubicBezTo>
                          <a:cubicBezTo>
                            <a:pt x="2368" y="2340"/>
                            <a:pt x="2368" y="2340"/>
                            <a:pt x="2368" y="2340"/>
                          </a:cubicBezTo>
                          <a:cubicBezTo>
                            <a:pt x="2369" y="2340"/>
                            <a:pt x="2369" y="2340"/>
                            <a:pt x="2369" y="2340"/>
                          </a:cubicBezTo>
                          <a:cubicBezTo>
                            <a:pt x="2369" y="2340"/>
                            <a:pt x="2369" y="2340"/>
                            <a:pt x="2369" y="2340"/>
                          </a:cubicBezTo>
                          <a:cubicBezTo>
                            <a:pt x="2369" y="2340"/>
                            <a:pt x="2369" y="2340"/>
                            <a:pt x="2370" y="2340"/>
                          </a:cubicBezTo>
                          <a:cubicBezTo>
                            <a:pt x="2370" y="2340"/>
                            <a:pt x="2370" y="2340"/>
                            <a:pt x="2370" y="2340"/>
                          </a:cubicBezTo>
                          <a:cubicBezTo>
                            <a:pt x="2370" y="2340"/>
                            <a:pt x="2370" y="2340"/>
                            <a:pt x="2370" y="2340"/>
                          </a:cubicBezTo>
                          <a:cubicBezTo>
                            <a:pt x="2370" y="2340"/>
                            <a:pt x="2371" y="2340"/>
                            <a:pt x="2371" y="2340"/>
                          </a:cubicBezTo>
                          <a:cubicBezTo>
                            <a:pt x="2371" y="2340"/>
                            <a:pt x="2371" y="2340"/>
                            <a:pt x="2371" y="2340"/>
                          </a:cubicBezTo>
                          <a:cubicBezTo>
                            <a:pt x="2371" y="2340"/>
                            <a:pt x="2371" y="2340"/>
                            <a:pt x="2371" y="2340"/>
                          </a:cubicBezTo>
                          <a:cubicBezTo>
                            <a:pt x="2372" y="2340"/>
                            <a:pt x="2372" y="2340"/>
                            <a:pt x="2372" y="2340"/>
                          </a:cubicBezTo>
                          <a:cubicBezTo>
                            <a:pt x="2372" y="2340"/>
                            <a:pt x="2372" y="2340"/>
                            <a:pt x="2372" y="2340"/>
                          </a:cubicBezTo>
                          <a:cubicBezTo>
                            <a:pt x="2372" y="2340"/>
                            <a:pt x="2372" y="2340"/>
                            <a:pt x="2372" y="2340"/>
                          </a:cubicBezTo>
                          <a:cubicBezTo>
                            <a:pt x="2373" y="2340"/>
                            <a:pt x="2373" y="2340"/>
                            <a:pt x="2373" y="2340"/>
                          </a:cubicBezTo>
                          <a:cubicBezTo>
                            <a:pt x="2373" y="2340"/>
                            <a:pt x="2373" y="2340"/>
                            <a:pt x="2373" y="2340"/>
                          </a:cubicBezTo>
                          <a:cubicBezTo>
                            <a:pt x="2373" y="2340"/>
                            <a:pt x="2373" y="2340"/>
                            <a:pt x="2374" y="2340"/>
                          </a:cubicBezTo>
                          <a:cubicBezTo>
                            <a:pt x="2374" y="2340"/>
                            <a:pt x="2374" y="2340"/>
                            <a:pt x="2374" y="2340"/>
                          </a:cubicBezTo>
                          <a:cubicBezTo>
                            <a:pt x="2374" y="2340"/>
                            <a:pt x="2374" y="2340"/>
                            <a:pt x="2374" y="2340"/>
                          </a:cubicBezTo>
                          <a:cubicBezTo>
                            <a:pt x="2374" y="2341"/>
                            <a:pt x="2375" y="2341"/>
                            <a:pt x="2375" y="2341"/>
                          </a:cubicBezTo>
                          <a:cubicBezTo>
                            <a:pt x="2375" y="2341"/>
                            <a:pt x="2375" y="2340"/>
                            <a:pt x="2375" y="2340"/>
                          </a:cubicBezTo>
                          <a:cubicBezTo>
                            <a:pt x="2375" y="2340"/>
                            <a:pt x="2375" y="2340"/>
                            <a:pt x="2375" y="2340"/>
                          </a:cubicBezTo>
                          <a:cubicBezTo>
                            <a:pt x="2376" y="2340"/>
                            <a:pt x="2376" y="2340"/>
                            <a:pt x="2376" y="2340"/>
                          </a:cubicBezTo>
                          <a:cubicBezTo>
                            <a:pt x="2376" y="2340"/>
                            <a:pt x="2376" y="2340"/>
                            <a:pt x="2376" y="2340"/>
                          </a:cubicBezTo>
                          <a:cubicBezTo>
                            <a:pt x="2376" y="2340"/>
                            <a:pt x="2376" y="2340"/>
                            <a:pt x="2377" y="2340"/>
                          </a:cubicBezTo>
                          <a:cubicBezTo>
                            <a:pt x="2377" y="2340"/>
                            <a:pt x="2377" y="2340"/>
                            <a:pt x="2377" y="2340"/>
                          </a:cubicBezTo>
                          <a:cubicBezTo>
                            <a:pt x="2377" y="2340"/>
                            <a:pt x="2377" y="2341"/>
                            <a:pt x="2377" y="2341"/>
                          </a:cubicBezTo>
                          <a:cubicBezTo>
                            <a:pt x="2377" y="2341"/>
                            <a:pt x="2378" y="2340"/>
                            <a:pt x="2378" y="2340"/>
                          </a:cubicBezTo>
                          <a:cubicBezTo>
                            <a:pt x="2378" y="2340"/>
                            <a:pt x="2378" y="2340"/>
                            <a:pt x="2378" y="2340"/>
                          </a:cubicBezTo>
                          <a:cubicBezTo>
                            <a:pt x="2378" y="2340"/>
                            <a:pt x="2378" y="2341"/>
                            <a:pt x="2378" y="2341"/>
                          </a:cubicBezTo>
                          <a:cubicBezTo>
                            <a:pt x="2379" y="2341"/>
                            <a:pt x="2379" y="2341"/>
                            <a:pt x="2379" y="2341"/>
                          </a:cubicBezTo>
                          <a:cubicBezTo>
                            <a:pt x="2379" y="2341"/>
                            <a:pt x="2379" y="2341"/>
                            <a:pt x="2379" y="2341"/>
                          </a:cubicBezTo>
                          <a:cubicBezTo>
                            <a:pt x="2379" y="2341"/>
                            <a:pt x="2379" y="2341"/>
                            <a:pt x="2379" y="2341"/>
                          </a:cubicBezTo>
                          <a:cubicBezTo>
                            <a:pt x="2380" y="2341"/>
                            <a:pt x="2380" y="2341"/>
                            <a:pt x="2380" y="2341"/>
                          </a:cubicBezTo>
                          <a:cubicBezTo>
                            <a:pt x="2380" y="2341"/>
                            <a:pt x="2380" y="2341"/>
                            <a:pt x="2380" y="2341"/>
                          </a:cubicBezTo>
                          <a:cubicBezTo>
                            <a:pt x="2380" y="2341"/>
                            <a:pt x="2380" y="2340"/>
                            <a:pt x="2381" y="2340"/>
                          </a:cubicBezTo>
                          <a:cubicBezTo>
                            <a:pt x="2381" y="2340"/>
                            <a:pt x="2381" y="2341"/>
                            <a:pt x="2381" y="2341"/>
                          </a:cubicBezTo>
                          <a:cubicBezTo>
                            <a:pt x="2381" y="2341"/>
                            <a:pt x="2381" y="2341"/>
                            <a:pt x="2381" y="2341"/>
                          </a:cubicBezTo>
                          <a:cubicBezTo>
                            <a:pt x="2381" y="2341"/>
                            <a:pt x="2382" y="2341"/>
                            <a:pt x="2382" y="2341"/>
                          </a:cubicBezTo>
                          <a:cubicBezTo>
                            <a:pt x="2382" y="2341"/>
                            <a:pt x="2382" y="2341"/>
                            <a:pt x="2382" y="2341"/>
                          </a:cubicBezTo>
                          <a:cubicBezTo>
                            <a:pt x="2382" y="2341"/>
                            <a:pt x="2382" y="2340"/>
                            <a:pt x="2382" y="2341"/>
                          </a:cubicBezTo>
                          <a:cubicBezTo>
                            <a:pt x="2383" y="2341"/>
                            <a:pt x="2383" y="2341"/>
                            <a:pt x="2383" y="2341"/>
                          </a:cubicBezTo>
                          <a:cubicBezTo>
                            <a:pt x="2383" y="2341"/>
                            <a:pt x="2383" y="2341"/>
                            <a:pt x="2383" y="2341"/>
                          </a:cubicBezTo>
                          <a:cubicBezTo>
                            <a:pt x="2383" y="2341"/>
                            <a:pt x="2383" y="2341"/>
                            <a:pt x="2384" y="2341"/>
                          </a:cubicBezTo>
                          <a:cubicBezTo>
                            <a:pt x="2384" y="2341"/>
                            <a:pt x="2384" y="2341"/>
                            <a:pt x="2384" y="2341"/>
                          </a:cubicBezTo>
                          <a:cubicBezTo>
                            <a:pt x="2384" y="2341"/>
                            <a:pt x="2384" y="2341"/>
                            <a:pt x="2384" y="2341"/>
                          </a:cubicBezTo>
                          <a:cubicBezTo>
                            <a:pt x="2384" y="2341"/>
                            <a:pt x="2385" y="2341"/>
                            <a:pt x="2385" y="2341"/>
                          </a:cubicBezTo>
                          <a:cubicBezTo>
                            <a:pt x="2385" y="2341"/>
                            <a:pt x="2385" y="2341"/>
                            <a:pt x="2385" y="2341"/>
                          </a:cubicBezTo>
                          <a:cubicBezTo>
                            <a:pt x="2385" y="2341"/>
                            <a:pt x="2385" y="2341"/>
                            <a:pt x="2385" y="2341"/>
                          </a:cubicBezTo>
                          <a:cubicBezTo>
                            <a:pt x="2385" y="2341"/>
                            <a:pt x="2386" y="2341"/>
                            <a:pt x="2386" y="2341"/>
                          </a:cubicBezTo>
                          <a:cubicBezTo>
                            <a:pt x="2386" y="2341"/>
                            <a:pt x="2386" y="2341"/>
                            <a:pt x="2386" y="2341"/>
                          </a:cubicBezTo>
                          <a:cubicBezTo>
                            <a:pt x="2386" y="2341"/>
                            <a:pt x="2386" y="2341"/>
                            <a:pt x="2386" y="2341"/>
                          </a:cubicBezTo>
                          <a:cubicBezTo>
                            <a:pt x="2387" y="2341"/>
                            <a:pt x="2387" y="2341"/>
                            <a:pt x="2387" y="2341"/>
                          </a:cubicBezTo>
                          <a:cubicBezTo>
                            <a:pt x="2387" y="2341"/>
                            <a:pt x="2387" y="2341"/>
                            <a:pt x="2387" y="2341"/>
                          </a:cubicBezTo>
                          <a:cubicBezTo>
                            <a:pt x="2387" y="2341"/>
                            <a:pt x="2387" y="2341"/>
                            <a:pt x="2388" y="2341"/>
                          </a:cubicBezTo>
                          <a:cubicBezTo>
                            <a:pt x="2388" y="2341"/>
                            <a:pt x="2388" y="2341"/>
                            <a:pt x="2388" y="2341"/>
                          </a:cubicBezTo>
                          <a:cubicBezTo>
                            <a:pt x="2388" y="2341"/>
                            <a:pt x="2388" y="2340"/>
                            <a:pt x="2388" y="2340"/>
                          </a:cubicBezTo>
                          <a:cubicBezTo>
                            <a:pt x="2388" y="2340"/>
                            <a:pt x="2389" y="2340"/>
                            <a:pt x="2389" y="2340"/>
                          </a:cubicBezTo>
                          <a:cubicBezTo>
                            <a:pt x="2389" y="2340"/>
                            <a:pt x="2389" y="2341"/>
                            <a:pt x="2389" y="2341"/>
                          </a:cubicBezTo>
                          <a:cubicBezTo>
                            <a:pt x="2389" y="2341"/>
                            <a:pt x="2389" y="2341"/>
                            <a:pt x="2389" y="2341"/>
                          </a:cubicBezTo>
                          <a:cubicBezTo>
                            <a:pt x="2390" y="2341"/>
                            <a:pt x="2390" y="2341"/>
                            <a:pt x="2390" y="2341"/>
                          </a:cubicBezTo>
                          <a:cubicBezTo>
                            <a:pt x="2390" y="2341"/>
                            <a:pt x="2390" y="2341"/>
                            <a:pt x="2390" y="2342"/>
                          </a:cubicBezTo>
                          <a:cubicBezTo>
                            <a:pt x="2390" y="2342"/>
                            <a:pt x="2390" y="2341"/>
                            <a:pt x="2391" y="2341"/>
                          </a:cubicBezTo>
                          <a:cubicBezTo>
                            <a:pt x="2391" y="2341"/>
                            <a:pt x="2391" y="2341"/>
                            <a:pt x="2391" y="2341"/>
                          </a:cubicBezTo>
                          <a:cubicBezTo>
                            <a:pt x="2391" y="2341"/>
                            <a:pt x="2391" y="2341"/>
                            <a:pt x="2391" y="2341"/>
                          </a:cubicBezTo>
                          <a:cubicBezTo>
                            <a:pt x="2391" y="2341"/>
                            <a:pt x="2391" y="2341"/>
                            <a:pt x="2392" y="2341"/>
                          </a:cubicBezTo>
                          <a:cubicBezTo>
                            <a:pt x="2392" y="2341"/>
                            <a:pt x="2392" y="2341"/>
                            <a:pt x="2392" y="2341"/>
                          </a:cubicBezTo>
                          <a:cubicBezTo>
                            <a:pt x="2392" y="2341"/>
                            <a:pt x="2392" y="2341"/>
                            <a:pt x="2392" y="2341"/>
                          </a:cubicBezTo>
                          <a:cubicBezTo>
                            <a:pt x="2392" y="2341"/>
                            <a:pt x="2393" y="2341"/>
                            <a:pt x="2393" y="2341"/>
                          </a:cubicBezTo>
                          <a:cubicBezTo>
                            <a:pt x="2393" y="2341"/>
                            <a:pt x="2393" y="2341"/>
                            <a:pt x="2393" y="2341"/>
                          </a:cubicBezTo>
                          <a:cubicBezTo>
                            <a:pt x="2393" y="2341"/>
                            <a:pt x="2393" y="2341"/>
                            <a:pt x="2393" y="2341"/>
                          </a:cubicBezTo>
                          <a:cubicBezTo>
                            <a:pt x="2394" y="2341"/>
                            <a:pt x="2394" y="2341"/>
                            <a:pt x="2394" y="2341"/>
                          </a:cubicBezTo>
                          <a:cubicBezTo>
                            <a:pt x="2394" y="2341"/>
                            <a:pt x="2394" y="2341"/>
                            <a:pt x="2394" y="2341"/>
                          </a:cubicBezTo>
                          <a:cubicBezTo>
                            <a:pt x="2394" y="2341"/>
                            <a:pt x="2394" y="2341"/>
                            <a:pt x="2395" y="2341"/>
                          </a:cubicBezTo>
                          <a:cubicBezTo>
                            <a:pt x="2395" y="2341"/>
                            <a:pt x="2395" y="2341"/>
                            <a:pt x="2395" y="2341"/>
                          </a:cubicBezTo>
                          <a:cubicBezTo>
                            <a:pt x="2395" y="2341"/>
                            <a:pt x="2395" y="2340"/>
                            <a:pt x="2395" y="2340"/>
                          </a:cubicBezTo>
                          <a:cubicBezTo>
                            <a:pt x="2395" y="2340"/>
                            <a:pt x="2396" y="2341"/>
                            <a:pt x="2396" y="2341"/>
                          </a:cubicBezTo>
                          <a:cubicBezTo>
                            <a:pt x="2396" y="2341"/>
                            <a:pt x="2396" y="2341"/>
                            <a:pt x="2396" y="2341"/>
                          </a:cubicBezTo>
                          <a:cubicBezTo>
                            <a:pt x="2396" y="2340"/>
                            <a:pt x="2396" y="2341"/>
                            <a:pt x="2396" y="2341"/>
                          </a:cubicBezTo>
                          <a:cubicBezTo>
                            <a:pt x="2397" y="2341"/>
                            <a:pt x="2397" y="2341"/>
                            <a:pt x="2397" y="2341"/>
                          </a:cubicBezTo>
                          <a:cubicBezTo>
                            <a:pt x="2397" y="2341"/>
                            <a:pt x="2397" y="2341"/>
                            <a:pt x="2397" y="2341"/>
                          </a:cubicBezTo>
                          <a:cubicBezTo>
                            <a:pt x="2397" y="2341"/>
                            <a:pt x="2397" y="2341"/>
                            <a:pt x="2398" y="2341"/>
                          </a:cubicBezTo>
                          <a:cubicBezTo>
                            <a:pt x="2398" y="2341"/>
                            <a:pt x="2398" y="2341"/>
                            <a:pt x="2398" y="2341"/>
                          </a:cubicBezTo>
                          <a:cubicBezTo>
                            <a:pt x="2398" y="2340"/>
                            <a:pt x="2398" y="2341"/>
                            <a:pt x="2398" y="2341"/>
                          </a:cubicBezTo>
                          <a:cubicBezTo>
                            <a:pt x="2398" y="2341"/>
                            <a:pt x="2398" y="2341"/>
                            <a:pt x="2399" y="2341"/>
                          </a:cubicBezTo>
                          <a:cubicBezTo>
                            <a:pt x="2399" y="2341"/>
                            <a:pt x="2399" y="2340"/>
                            <a:pt x="2399" y="2340"/>
                          </a:cubicBezTo>
                          <a:cubicBezTo>
                            <a:pt x="2399" y="2340"/>
                            <a:pt x="2399" y="2341"/>
                            <a:pt x="2399" y="2341"/>
                          </a:cubicBezTo>
                          <a:cubicBezTo>
                            <a:pt x="2399" y="2341"/>
                            <a:pt x="2400" y="2341"/>
                            <a:pt x="2400" y="2341"/>
                          </a:cubicBezTo>
                          <a:cubicBezTo>
                            <a:pt x="2400" y="2341"/>
                            <a:pt x="2400" y="2341"/>
                            <a:pt x="2400" y="2341"/>
                          </a:cubicBezTo>
                          <a:cubicBezTo>
                            <a:pt x="2400" y="2340"/>
                            <a:pt x="2400" y="2340"/>
                            <a:pt x="2400" y="2340"/>
                          </a:cubicBezTo>
                          <a:cubicBezTo>
                            <a:pt x="2401" y="2340"/>
                            <a:pt x="2401" y="2341"/>
                            <a:pt x="2401" y="2341"/>
                          </a:cubicBezTo>
                          <a:cubicBezTo>
                            <a:pt x="2401" y="2341"/>
                            <a:pt x="2401" y="2341"/>
                            <a:pt x="2401" y="2341"/>
                          </a:cubicBezTo>
                          <a:cubicBezTo>
                            <a:pt x="2401" y="2341"/>
                            <a:pt x="2401" y="2341"/>
                            <a:pt x="2402" y="2341"/>
                          </a:cubicBezTo>
                          <a:cubicBezTo>
                            <a:pt x="2402" y="2341"/>
                            <a:pt x="2402" y="2341"/>
                            <a:pt x="2402" y="2341"/>
                          </a:cubicBezTo>
                          <a:cubicBezTo>
                            <a:pt x="2402" y="2341"/>
                            <a:pt x="2402" y="2341"/>
                            <a:pt x="2402" y="2341"/>
                          </a:cubicBezTo>
                          <a:cubicBezTo>
                            <a:pt x="2402" y="2341"/>
                            <a:pt x="2403" y="2341"/>
                            <a:pt x="2403" y="2341"/>
                          </a:cubicBezTo>
                          <a:cubicBezTo>
                            <a:pt x="2403" y="2341"/>
                            <a:pt x="2403" y="2341"/>
                            <a:pt x="2403" y="2341"/>
                          </a:cubicBezTo>
                          <a:cubicBezTo>
                            <a:pt x="2403" y="2341"/>
                            <a:pt x="2403" y="2341"/>
                            <a:pt x="2403" y="2341"/>
                          </a:cubicBezTo>
                          <a:cubicBezTo>
                            <a:pt x="2404" y="2341"/>
                            <a:pt x="2404" y="2341"/>
                            <a:pt x="2404" y="2341"/>
                          </a:cubicBezTo>
                          <a:cubicBezTo>
                            <a:pt x="2404" y="2341"/>
                            <a:pt x="2404" y="2341"/>
                            <a:pt x="2404" y="2341"/>
                          </a:cubicBezTo>
                          <a:cubicBezTo>
                            <a:pt x="2404" y="2341"/>
                            <a:pt x="2404" y="2341"/>
                            <a:pt x="2404" y="2341"/>
                          </a:cubicBezTo>
                          <a:cubicBezTo>
                            <a:pt x="2405" y="2341"/>
                            <a:pt x="2405" y="2341"/>
                            <a:pt x="2405" y="2341"/>
                          </a:cubicBezTo>
                          <a:cubicBezTo>
                            <a:pt x="2405" y="2341"/>
                            <a:pt x="2405" y="2341"/>
                            <a:pt x="2405" y="2341"/>
                          </a:cubicBezTo>
                          <a:cubicBezTo>
                            <a:pt x="2405" y="2341"/>
                            <a:pt x="2405" y="2341"/>
                            <a:pt x="2406" y="2341"/>
                          </a:cubicBezTo>
                          <a:cubicBezTo>
                            <a:pt x="2406" y="2341"/>
                            <a:pt x="2406" y="2341"/>
                            <a:pt x="2406" y="2341"/>
                          </a:cubicBezTo>
                          <a:cubicBezTo>
                            <a:pt x="2406" y="2341"/>
                            <a:pt x="2406" y="2341"/>
                            <a:pt x="2406" y="2341"/>
                          </a:cubicBezTo>
                          <a:cubicBezTo>
                            <a:pt x="2406" y="2341"/>
                            <a:pt x="2407" y="2341"/>
                            <a:pt x="2407" y="2341"/>
                          </a:cubicBezTo>
                          <a:cubicBezTo>
                            <a:pt x="2407" y="2341"/>
                            <a:pt x="2407" y="2341"/>
                            <a:pt x="2407" y="2341"/>
                          </a:cubicBezTo>
                          <a:cubicBezTo>
                            <a:pt x="2407" y="2341"/>
                            <a:pt x="2407" y="2341"/>
                            <a:pt x="2407" y="2341"/>
                          </a:cubicBezTo>
                          <a:cubicBezTo>
                            <a:pt x="2408" y="2341"/>
                            <a:pt x="2408" y="2341"/>
                            <a:pt x="2408" y="2341"/>
                          </a:cubicBezTo>
                          <a:cubicBezTo>
                            <a:pt x="2408" y="2341"/>
                            <a:pt x="2408" y="2341"/>
                            <a:pt x="2408" y="2341"/>
                          </a:cubicBezTo>
                          <a:cubicBezTo>
                            <a:pt x="2408" y="2341"/>
                            <a:pt x="2408" y="2341"/>
                            <a:pt x="2409" y="2341"/>
                          </a:cubicBezTo>
                          <a:cubicBezTo>
                            <a:pt x="2409" y="2341"/>
                            <a:pt x="2409" y="2341"/>
                            <a:pt x="2409" y="2341"/>
                          </a:cubicBezTo>
                          <a:cubicBezTo>
                            <a:pt x="2409" y="2341"/>
                            <a:pt x="2409" y="2341"/>
                            <a:pt x="2409" y="2341"/>
                          </a:cubicBezTo>
                          <a:cubicBezTo>
                            <a:pt x="2409" y="2341"/>
                            <a:pt x="2410" y="2341"/>
                            <a:pt x="2410" y="2341"/>
                          </a:cubicBezTo>
                          <a:cubicBezTo>
                            <a:pt x="2410" y="2341"/>
                            <a:pt x="2410" y="2341"/>
                            <a:pt x="2410" y="2341"/>
                          </a:cubicBezTo>
                          <a:cubicBezTo>
                            <a:pt x="2410" y="2341"/>
                            <a:pt x="2410" y="2341"/>
                            <a:pt x="2410" y="2341"/>
                          </a:cubicBezTo>
                          <a:cubicBezTo>
                            <a:pt x="2410" y="2341"/>
                            <a:pt x="2411" y="2341"/>
                            <a:pt x="2411" y="2341"/>
                          </a:cubicBezTo>
                          <a:cubicBezTo>
                            <a:pt x="2411" y="2341"/>
                            <a:pt x="2411" y="2341"/>
                            <a:pt x="2411" y="2341"/>
                          </a:cubicBezTo>
                          <a:cubicBezTo>
                            <a:pt x="2411" y="2341"/>
                            <a:pt x="2411" y="2341"/>
                            <a:pt x="2411" y="2341"/>
                          </a:cubicBezTo>
                          <a:cubicBezTo>
                            <a:pt x="2412" y="2341"/>
                            <a:pt x="2412" y="2341"/>
                            <a:pt x="2412" y="2341"/>
                          </a:cubicBezTo>
                          <a:cubicBezTo>
                            <a:pt x="2412" y="2341"/>
                            <a:pt x="2412" y="2341"/>
                            <a:pt x="2412" y="2341"/>
                          </a:cubicBezTo>
                          <a:cubicBezTo>
                            <a:pt x="2412" y="2341"/>
                            <a:pt x="2412" y="2341"/>
                            <a:pt x="2413" y="2341"/>
                          </a:cubicBezTo>
                          <a:cubicBezTo>
                            <a:pt x="2413" y="2341"/>
                            <a:pt x="2413" y="2341"/>
                            <a:pt x="2413" y="2341"/>
                          </a:cubicBezTo>
                          <a:cubicBezTo>
                            <a:pt x="2413" y="2341"/>
                            <a:pt x="2413" y="2341"/>
                            <a:pt x="2413" y="2341"/>
                          </a:cubicBezTo>
                          <a:cubicBezTo>
                            <a:pt x="2413" y="2341"/>
                            <a:pt x="2414" y="2341"/>
                            <a:pt x="2414" y="2341"/>
                          </a:cubicBezTo>
                          <a:cubicBezTo>
                            <a:pt x="2414" y="2341"/>
                            <a:pt x="2414" y="2341"/>
                            <a:pt x="2414" y="2341"/>
                          </a:cubicBezTo>
                          <a:cubicBezTo>
                            <a:pt x="2414" y="2341"/>
                            <a:pt x="2414" y="2341"/>
                            <a:pt x="2414" y="2341"/>
                          </a:cubicBezTo>
                          <a:cubicBezTo>
                            <a:pt x="2415" y="2341"/>
                            <a:pt x="2415" y="2340"/>
                            <a:pt x="2415" y="2340"/>
                          </a:cubicBezTo>
                          <a:cubicBezTo>
                            <a:pt x="2415" y="2340"/>
                            <a:pt x="2415" y="2341"/>
                            <a:pt x="2415" y="2341"/>
                          </a:cubicBezTo>
                          <a:cubicBezTo>
                            <a:pt x="2415" y="2341"/>
                            <a:pt x="2415" y="2341"/>
                            <a:pt x="2416" y="2341"/>
                          </a:cubicBezTo>
                          <a:cubicBezTo>
                            <a:pt x="2416" y="2340"/>
                            <a:pt x="2416" y="2341"/>
                            <a:pt x="2416" y="2341"/>
                          </a:cubicBezTo>
                          <a:cubicBezTo>
                            <a:pt x="2416" y="2340"/>
                            <a:pt x="2416" y="2340"/>
                            <a:pt x="2416" y="2340"/>
                          </a:cubicBezTo>
                          <a:cubicBezTo>
                            <a:pt x="2416" y="2340"/>
                            <a:pt x="2416" y="2340"/>
                            <a:pt x="2417" y="2340"/>
                          </a:cubicBezTo>
                          <a:cubicBezTo>
                            <a:pt x="2417" y="2340"/>
                            <a:pt x="2417" y="2340"/>
                            <a:pt x="2417" y="2340"/>
                          </a:cubicBezTo>
                          <a:cubicBezTo>
                            <a:pt x="2417" y="2340"/>
                            <a:pt x="2417" y="2341"/>
                            <a:pt x="2417" y="2341"/>
                          </a:cubicBezTo>
                          <a:cubicBezTo>
                            <a:pt x="2417" y="2341"/>
                            <a:pt x="2418" y="2341"/>
                            <a:pt x="2418" y="2341"/>
                          </a:cubicBezTo>
                          <a:cubicBezTo>
                            <a:pt x="2418" y="2341"/>
                            <a:pt x="2418" y="2341"/>
                            <a:pt x="2418" y="2341"/>
                          </a:cubicBezTo>
                          <a:cubicBezTo>
                            <a:pt x="2418" y="2341"/>
                            <a:pt x="2418" y="2341"/>
                            <a:pt x="2418" y="2341"/>
                          </a:cubicBezTo>
                          <a:cubicBezTo>
                            <a:pt x="2419" y="2341"/>
                            <a:pt x="2419" y="2341"/>
                            <a:pt x="2419" y="2341"/>
                          </a:cubicBezTo>
                          <a:cubicBezTo>
                            <a:pt x="2419" y="2341"/>
                            <a:pt x="2419" y="2341"/>
                            <a:pt x="2419" y="2341"/>
                          </a:cubicBezTo>
                          <a:cubicBezTo>
                            <a:pt x="2419" y="2341"/>
                            <a:pt x="2419" y="2340"/>
                            <a:pt x="2420" y="2340"/>
                          </a:cubicBezTo>
                          <a:cubicBezTo>
                            <a:pt x="2420" y="2340"/>
                            <a:pt x="2420" y="2340"/>
                            <a:pt x="2420" y="2340"/>
                          </a:cubicBezTo>
                          <a:cubicBezTo>
                            <a:pt x="2420" y="2340"/>
                            <a:pt x="2420" y="2341"/>
                            <a:pt x="2420" y="2341"/>
                          </a:cubicBezTo>
                          <a:cubicBezTo>
                            <a:pt x="2420" y="2341"/>
                            <a:pt x="2421" y="2340"/>
                            <a:pt x="2421" y="2340"/>
                          </a:cubicBezTo>
                          <a:cubicBezTo>
                            <a:pt x="2421" y="2340"/>
                            <a:pt x="2421" y="2340"/>
                            <a:pt x="2421" y="2340"/>
                          </a:cubicBezTo>
                          <a:cubicBezTo>
                            <a:pt x="2421" y="2340"/>
                            <a:pt x="2421" y="2340"/>
                            <a:pt x="2421" y="2340"/>
                          </a:cubicBezTo>
                          <a:cubicBezTo>
                            <a:pt x="2422" y="2340"/>
                            <a:pt x="2422" y="2341"/>
                            <a:pt x="2422" y="2341"/>
                          </a:cubicBezTo>
                          <a:cubicBezTo>
                            <a:pt x="2422" y="2341"/>
                            <a:pt x="2422" y="2341"/>
                            <a:pt x="2422" y="2341"/>
                          </a:cubicBezTo>
                          <a:cubicBezTo>
                            <a:pt x="2422" y="2341"/>
                            <a:pt x="2422" y="2340"/>
                            <a:pt x="2423" y="2340"/>
                          </a:cubicBezTo>
                          <a:cubicBezTo>
                            <a:pt x="2423" y="2340"/>
                            <a:pt x="2423" y="2340"/>
                            <a:pt x="2423" y="2340"/>
                          </a:cubicBezTo>
                          <a:cubicBezTo>
                            <a:pt x="2423" y="2340"/>
                            <a:pt x="2423" y="2340"/>
                            <a:pt x="2423" y="2340"/>
                          </a:cubicBezTo>
                          <a:cubicBezTo>
                            <a:pt x="2423" y="2340"/>
                            <a:pt x="2423" y="2341"/>
                            <a:pt x="2424" y="2340"/>
                          </a:cubicBezTo>
                          <a:cubicBezTo>
                            <a:pt x="2424" y="2340"/>
                            <a:pt x="2424" y="2340"/>
                            <a:pt x="2424" y="2340"/>
                          </a:cubicBezTo>
                          <a:cubicBezTo>
                            <a:pt x="2424" y="2340"/>
                            <a:pt x="2424" y="2340"/>
                            <a:pt x="2424" y="2340"/>
                          </a:cubicBezTo>
                          <a:cubicBezTo>
                            <a:pt x="2424" y="2340"/>
                            <a:pt x="2425" y="2340"/>
                            <a:pt x="2425" y="2340"/>
                          </a:cubicBezTo>
                          <a:cubicBezTo>
                            <a:pt x="2425" y="2340"/>
                            <a:pt x="2425" y="2340"/>
                            <a:pt x="2425" y="2340"/>
                          </a:cubicBezTo>
                          <a:cubicBezTo>
                            <a:pt x="2425" y="2341"/>
                            <a:pt x="2425" y="2340"/>
                            <a:pt x="2425" y="2340"/>
                          </a:cubicBezTo>
                          <a:cubicBezTo>
                            <a:pt x="2426" y="2340"/>
                            <a:pt x="2426" y="2340"/>
                            <a:pt x="2426" y="2340"/>
                          </a:cubicBezTo>
                          <a:cubicBezTo>
                            <a:pt x="2426" y="2340"/>
                            <a:pt x="2426" y="2341"/>
                            <a:pt x="2426" y="2341"/>
                          </a:cubicBezTo>
                          <a:cubicBezTo>
                            <a:pt x="2426" y="2341"/>
                            <a:pt x="2426" y="2340"/>
                            <a:pt x="2427" y="2340"/>
                          </a:cubicBezTo>
                          <a:cubicBezTo>
                            <a:pt x="2427" y="2340"/>
                            <a:pt x="2427" y="2341"/>
                            <a:pt x="2427" y="2341"/>
                          </a:cubicBezTo>
                          <a:cubicBezTo>
                            <a:pt x="2427" y="2341"/>
                            <a:pt x="2427" y="2340"/>
                            <a:pt x="2427" y="2340"/>
                          </a:cubicBezTo>
                          <a:cubicBezTo>
                            <a:pt x="2427" y="2340"/>
                            <a:pt x="2428" y="2340"/>
                            <a:pt x="2428" y="2340"/>
                          </a:cubicBezTo>
                          <a:cubicBezTo>
                            <a:pt x="2428" y="2340"/>
                            <a:pt x="2428" y="2341"/>
                            <a:pt x="2428" y="2341"/>
                          </a:cubicBezTo>
                          <a:cubicBezTo>
                            <a:pt x="2428" y="2341"/>
                            <a:pt x="2428" y="2341"/>
                            <a:pt x="2428" y="2341"/>
                          </a:cubicBezTo>
                          <a:cubicBezTo>
                            <a:pt x="2429" y="2341"/>
                            <a:pt x="2429" y="2340"/>
                            <a:pt x="2429" y="2340"/>
                          </a:cubicBezTo>
                          <a:cubicBezTo>
                            <a:pt x="2429" y="2340"/>
                            <a:pt x="2429" y="2341"/>
                            <a:pt x="2429" y="2341"/>
                          </a:cubicBezTo>
                          <a:cubicBezTo>
                            <a:pt x="2429" y="2341"/>
                            <a:pt x="2429" y="2341"/>
                            <a:pt x="2429" y="2341"/>
                          </a:cubicBezTo>
                          <a:cubicBezTo>
                            <a:pt x="2430" y="2341"/>
                            <a:pt x="2430" y="2340"/>
                            <a:pt x="2430" y="2341"/>
                          </a:cubicBezTo>
                          <a:cubicBezTo>
                            <a:pt x="2430" y="2341"/>
                            <a:pt x="2430" y="2341"/>
                            <a:pt x="2430" y="2341"/>
                          </a:cubicBezTo>
                          <a:cubicBezTo>
                            <a:pt x="2430" y="2341"/>
                            <a:pt x="2430" y="2341"/>
                            <a:pt x="2431" y="2341"/>
                          </a:cubicBezTo>
                          <a:cubicBezTo>
                            <a:pt x="2431" y="2340"/>
                            <a:pt x="2431" y="2340"/>
                            <a:pt x="2431" y="2340"/>
                          </a:cubicBezTo>
                          <a:cubicBezTo>
                            <a:pt x="2431" y="2340"/>
                            <a:pt x="2431" y="2340"/>
                            <a:pt x="2431" y="2340"/>
                          </a:cubicBezTo>
                          <a:cubicBezTo>
                            <a:pt x="2431" y="2340"/>
                            <a:pt x="2432" y="2340"/>
                            <a:pt x="2432" y="2340"/>
                          </a:cubicBezTo>
                          <a:cubicBezTo>
                            <a:pt x="2432" y="2340"/>
                            <a:pt x="2432" y="2341"/>
                            <a:pt x="2432" y="2341"/>
                          </a:cubicBezTo>
                          <a:cubicBezTo>
                            <a:pt x="2432" y="2341"/>
                            <a:pt x="2432" y="2341"/>
                            <a:pt x="2432" y="2341"/>
                          </a:cubicBezTo>
                          <a:cubicBezTo>
                            <a:pt x="2433" y="2341"/>
                            <a:pt x="2433" y="2341"/>
                            <a:pt x="2433" y="2341"/>
                          </a:cubicBezTo>
                          <a:cubicBezTo>
                            <a:pt x="2433" y="2341"/>
                            <a:pt x="2433" y="2341"/>
                            <a:pt x="2433" y="2341"/>
                          </a:cubicBezTo>
                          <a:cubicBezTo>
                            <a:pt x="2433" y="2341"/>
                            <a:pt x="2433" y="2341"/>
                            <a:pt x="2434" y="2341"/>
                          </a:cubicBezTo>
                          <a:cubicBezTo>
                            <a:pt x="2434" y="2341"/>
                            <a:pt x="2434" y="2341"/>
                            <a:pt x="2434" y="2340"/>
                          </a:cubicBezTo>
                          <a:cubicBezTo>
                            <a:pt x="2434" y="2340"/>
                            <a:pt x="2434" y="2341"/>
                            <a:pt x="2434" y="2341"/>
                          </a:cubicBezTo>
                          <a:cubicBezTo>
                            <a:pt x="2434" y="2341"/>
                            <a:pt x="2435" y="2340"/>
                            <a:pt x="2435" y="2340"/>
                          </a:cubicBezTo>
                          <a:cubicBezTo>
                            <a:pt x="2435" y="2340"/>
                            <a:pt x="2435" y="2341"/>
                            <a:pt x="2435" y="2341"/>
                          </a:cubicBezTo>
                          <a:cubicBezTo>
                            <a:pt x="2435" y="2341"/>
                            <a:pt x="2435" y="2341"/>
                            <a:pt x="2435" y="2341"/>
                          </a:cubicBezTo>
                          <a:cubicBezTo>
                            <a:pt x="2435" y="2340"/>
                            <a:pt x="2436" y="2340"/>
                            <a:pt x="2436" y="2340"/>
                          </a:cubicBezTo>
                          <a:cubicBezTo>
                            <a:pt x="2436" y="2340"/>
                            <a:pt x="2436" y="2341"/>
                            <a:pt x="2436" y="2341"/>
                          </a:cubicBezTo>
                          <a:cubicBezTo>
                            <a:pt x="2436" y="2341"/>
                            <a:pt x="2436" y="2341"/>
                            <a:pt x="2436" y="2341"/>
                          </a:cubicBezTo>
                          <a:cubicBezTo>
                            <a:pt x="2437" y="2341"/>
                            <a:pt x="2437" y="2341"/>
                            <a:pt x="2437" y="2341"/>
                          </a:cubicBezTo>
                          <a:cubicBezTo>
                            <a:pt x="2437" y="2341"/>
                            <a:pt x="2437" y="2341"/>
                            <a:pt x="2437" y="2341"/>
                          </a:cubicBezTo>
                          <a:cubicBezTo>
                            <a:pt x="2437" y="2341"/>
                            <a:pt x="2437" y="2341"/>
                            <a:pt x="2438" y="2341"/>
                          </a:cubicBezTo>
                          <a:cubicBezTo>
                            <a:pt x="2438" y="2341"/>
                            <a:pt x="2438" y="2341"/>
                            <a:pt x="2438" y="2341"/>
                          </a:cubicBezTo>
                          <a:cubicBezTo>
                            <a:pt x="2438" y="2341"/>
                            <a:pt x="2438" y="2341"/>
                            <a:pt x="2438" y="2341"/>
                          </a:cubicBezTo>
                          <a:cubicBezTo>
                            <a:pt x="2438" y="2341"/>
                            <a:pt x="2439" y="2341"/>
                            <a:pt x="2439" y="2341"/>
                          </a:cubicBezTo>
                          <a:cubicBezTo>
                            <a:pt x="2439" y="2341"/>
                            <a:pt x="2439" y="2341"/>
                            <a:pt x="2439" y="2341"/>
                          </a:cubicBezTo>
                          <a:cubicBezTo>
                            <a:pt x="2439" y="2341"/>
                            <a:pt x="2439" y="2341"/>
                            <a:pt x="2439" y="2341"/>
                          </a:cubicBezTo>
                          <a:cubicBezTo>
                            <a:pt x="2440" y="2341"/>
                            <a:pt x="2440" y="2341"/>
                            <a:pt x="2440" y="2341"/>
                          </a:cubicBezTo>
                          <a:cubicBezTo>
                            <a:pt x="2440" y="2341"/>
                            <a:pt x="2440" y="2341"/>
                            <a:pt x="2440" y="2341"/>
                          </a:cubicBezTo>
                          <a:cubicBezTo>
                            <a:pt x="2440" y="2341"/>
                            <a:pt x="2440" y="2341"/>
                            <a:pt x="2441" y="2341"/>
                          </a:cubicBezTo>
                          <a:cubicBezTo>
                            <a:pt x="2441" y="2342"/>
                            <a:pt x="2441" y="2342"/>
                            <a:pt x="2441" y="2342"/>
                          </a:cubicBezTo>
                          <a:cubicBezTo>
                            <a:pt x="2441" y="2342"/>
                            <a:pt x="2441" y="2341"/>
                            <a:pt x="2441" y="2341"/>
                          </a:cubicBezTo>
                          <a:cubicBezTo>
                            <a:pt x="2441" y="2341"/>
                            <a:pt x="2441" y="2341"/>
                            <a:pt x="2442" y="2341"/>
                          </a:cubicBezTo>
                          <a:cubicBezTo>
                            <a:pt x="2442" y="2341"/>
                            <a:pt x="2442" y="2341"/>
                            <a:pt x="2442" y="2341"/>
                          </a:cubicBezTo>
                          <a:cubicBezTo>
                            <a:pt x="2442" y="2341"/>
                            <a:pt x="2442" y="2341"/>
                            <a:pt x="2442" y="2341"/>
                          </a:cubicBezTo>
                          <a:cubicBezTo>
                            <a:pt x="2442" y="2341"/>
                            <a:pt x="2443" y="2341"/>
                            <a:pt x="2443" y="2341"/>
                          </a:cubicBezTo>
                          <a:cubicBezTo>
                            <a:pt x="2443" y="2341"/>
                            <a:pt x="2443" y="2341"/>
                            <a:pt x="2443" y="2341"/>
                          </a:cubicBezTo>
                          <a:cubicBezTo>
                            <a:pt x="2443" y="2341"/>
                            <a:pt x="2443" y="2341"/>
                            <a:pt x="2443" y="2341"/>
                          </a:cubicBezTo>
                          <a:cubicBezTo>
                            <a:pt x="2444" y="2341"/>
                            <a:pt x="2444" y="2341"/>
                            <a:pt x="2444" y="2341"/>
                          </a:cubicBezTo>
                          <a:cubicBezTo>
                            <a:pt x="2444" y="2341"/>
                            <a:pt x="2444" y="2342"/>
                            <a:pt x="2444" y="2342"/>
                          </a:cubicBezTo>
                          <a:cubicBezTo>
                            <a:pt x="2444" y="2342"/>
                            <a:pt x="2444" y="2341"/>
                            <a:pt x="2445" y="2341"/>
                          </a:cubicBezTo>
                          <a:cubicBezTo>
                            <a:pt x="2445" y="2341"/>
                            <a:pt x="2445" y="2341"/>
                            <a:pt x="2445" y="2341"/>
                          </a:cubicBezTo>
                          <a:cubicBezTo>
                            <a:pt x="2445" y="2341"/>
                            <a:pt x="2445" y="2341"/>
                            <a:pt x="2445" y="2341"/>
                          </a:cubicBezTo>
                          <a:cubicBezTo>
                            <a:pt x="2445" y="2341"/>
                            <a:pt x="2446" y="2341"/>
                            <a:pt x="2446" y="2341"/>
                          </a:cubicBezTo>
                          <a:cubicBezTo>
                            <a:pt x="2446" y="2341"/>
                            <a:pt x="2446" y="2341"/>
                            <a:pt x="2446" y="2341"/>
                          </a:cubicBezTo>
                          <a:cubicBezTo>
                            <a:pt x="2446" y="2341"/>
                            <a:pt x="2446" y="2341"/>
                            <a:pt x="2446" y="2341"/>
                          </a:cubicBezTo>
                          <a:cubicBezTo>
                            <a:pt x="2447" y="2341"/>
                            <a:pt x="2447" y="2341"/>
                            <a:pt x="2447" y="2341"/>
                          </a:cubicBezTo>
                          <a:cubicBezTo>
                            <a:pt x="2447" y="2341"/>
                            <a:pt x="2447" y="2341"/>
                            <a:pt x="2447" y="2341"/>
                          </a:cubicBezTo>
                          <a:cubicBezTo>
                            <a:pt x="2447" y="2341"/>
                            <a:pt x="2447" y="2341"/>
                            <a:pt x="2448" y="2341"/>
                          </a:cubicBezTo>
                          <a:cubicBezTo>
                            <a:pt x="2448" y="2341"/>
                            <a:pt x="2448" y="2341"/>
                            <a:pt x="2448" y="2341"/>
                          </a:cubicBezTo>
                          <a:cubicBezTo>
                            <a:pt x="2448" y="2341"/>
                            <a:pt x="2448" y="2341"/>
                            <a:pt x="2448" y="2341"/>
                          </a:cubicBezTo>
                          <a:cubicBezTo>
                            <a:pt x="2448" y="2341"/>
                            <a:pt x="2448" y="2341"/>
                            <a:pt x="2449" y="2341"/>
                          </a:cubicBezTo>
                          <a:cubicBezTo>
                            <a:pt x="2449" y="2341"/>
                            <a:pt x="2449" y="2341"/>
                            <a:pt x="2449" y="2341"/>
                          </a:cubicBezTo>
                          <a:cubicBezTo>
                            <a:pt x="2449" y="2341"/>
                            <a:pt x="2449" y="2341"/>
                            <a:pt x="2449" y="2341"/>
                          </a:cubicBezTo>
                          <a:cubicBezTo>
                            <a:pt x="2449" y="2341"/>
                            <a:pt x="2450" y="2341"/>
                            <a:pt x="2450" y="2341"/>
                          </a:cubicBezTo>
                          <a:cubicBezTo>
                            <a:pt x="2450" y="2341"/>
                            <a:pt x="2450" y="2341"/>
                            <a:pt x="2450" y="2341"/>
                          </a:cubicBezTo>
                          <a:cubicBezTo>
                            <a:pt x="2450" y="2341"/>
                            <a:pt x="2450" y="2341"/>
                            <a:pt x="2450" y="2341"/>
                          </a:cubicBezTo>
                          <a:cubicBezTo>
                            <a:pt x="2451" y="2341"/>
                            <a:pt x="2451" y="2341"/>
                            <a:pt x="2451" y="2341"/>
                          </a:cubicBezTo>
                          <a:cubicBezTo>
                            <a:pt x="2451" y="2341"/>
                            <a:pt x="2451" y="2341"/>
                            <a:pt x="2451" y="2341"/>
                          </a:cubicBezTo>
                          <a:cubicBezTo>
                            <a:pt x="2451" y="2341"/>
                            <a:pt x="2451" y="2341"/>
                            <a:pt x="2452" y="2341"/>
                          </a:cubicBezTo>
                          <a:cubicBezTo>
                            <a:pt x="2452" y="2341"/>
                            <a:pt x="2452" y="2341"/>
                            <a:pt x="2452" y="2341"/>
                          </a:cubicBezTo>
                          <a:cubicBezTo>
                            <a:pt x="2452" y="2341"/>
                            <a:pt x="2452" y="2341"/>
                            <a:pt x="2452" y="2341"/>
                          </a:cubicBezTo>
                          <a:cubicBezTo>
                            <a:pt x="2452" y="2341"/>
                            <a:pt x="2453" y="2341"/>
                            <a:pt x="2453" y="2341"/>
                          </a:cubicBezTo>
                          <a:cubicBezTo>
                            <a:pt x="2453" y="2341"/>
                            <a:pt x="2453" y="2341"/>
                            <a:pt x="2453" y="2341"/>
                          </a:cubicBezTo>
                          <a:cubicBezTo>
                            <a:pt x="2453" y="2341"/>
                            <a:pt x="2453" y="2342"/>
                            <a:pt x="2453" y="2342"/>
                          </a:cubicBezTo>
                          <a:cubicBezTo>
                            <a:pt x="2454" y="2342"/>
                            <a:pt x="2454" y="2341"/>
                            <a:pt x="2454" y="2341"/>
                          </a:cubicBezTo>
                          <a:cubicBezTo>
                            <a:pt x="2454" y="2341"/>
                            <a:pt x="2454" y="2341"/>
                            <a:pt x="2454" y="2341"/>
                          </a:cubicBezTo>
                          <a:cubicBezTo>
                            <a:pt x="2454" y="2341"/>
                            <a:pt x="2454" y="2341"/>
                            <a:pt x="2454" y="2341"/>
                          </a:cubicBezTo>
                          <a:cubicBezTo>
                            <a:pt x="2455" y="2341"/>
                            <a:pt x="2455" y="2342"/>
                            <a:pt x="2455" y="2342"/>
                          </a:cubicBezTo>
                          <a:cubicBezTo>
                            <a:pt x="2455" y="2342"/>
                            <a:pt x="2455" y="2341"/>
                            <a:pt x="2455" y="2341"/>
                          </a:cubicBezTo>
                          <a:cubicBezTo>
                            <a:pt x="2455" y="2341"/>
                            <a:pt x="2455" y="2341"/>
                            <a:pt x="2456" y="2341"/>
                          </a:cubicBezTo>
                          <a:cubicBezTo>
                            <a:pt x="2456" y="2341"/>
                            <a:pt x="2456" y="2341"/>
                            <a:pt x="2456" y="2341"/>
                          </a:cubicBezTo>
                          <a:cubicBezTo>
                            <a:pt x="2456" y="2341"/>
                            <a:pt x="2456" y="2341"/>
                            <a:pt x="2456" y="2341"/>
                          </a:cubicBezTo>
                          <a:cubicBezTo>
                            <a:pt x="2456" y="2341"/>
                            <a:pt x="2457" y="2342"/>
                            <a:pt x="2457" y="2342"/>
                          </a:cubicBezTo>
                          <a:cubicBezTo>
                            <a:pt x="2457" y="2342"/>
                            <a:pt x="2457" y="2341"/>
                            <a:pt x="2457" y="2341"/>
                          </a:cubicBezTo>
                          <a:cubicBezTo>
                            <a:pt x="2457" y="2341"/>
                            <a:pt x="2457" y="2341"/>
                            <a:pt x="2457" y="2341"/>
                          </a:cubicBezTo>
                          <a:cubicBezTo>
                            <a:pt x="2458" y="2341"/>
                            <a:pt x="2458" y="2341"/>
                            <a:pt x="2458" y="2341"/>
                          </a:cubicBezTo>
                          <a:cubicBezTo>
                            <a:pt x="2458" y="2341"/>
                            <a:pt x="2458" y="2341"/>
                            <a:pt x="2458" y="2341"/>
                          </a:cubicBezTo>
                          <a:cubicBezTo>
                            <a:pt x="2458" y="2341"/>
                            <a:pt x="2458" y="2341"/>
                            <a:pt x="2459" y="2341"/>
                          </a:cubicBezTo>
                          <a:cubicBezTo>
                            <a:pt x="2459" y="2341"/>
                            <a:pt x="2459" y="2341"/>
                            <a:pt x="2459" y="2341"/>
                          </a:cubicBezTo>
                          <a:cubicBezTo>
                            <a:pt x="2459" y="2341"/>
                            <a:pt x="2459" y="2341"/>
                            <a:pt x="2459" y="2341"/>
                          </a:cubicBezTo>
                          <a:cubicBezTo>
                            <a:pt x="2459" y="2341"/>
                            <a:pt x="2460" y="2341"/>
                            <a:pt x="2460" y="2341"/>
                          </a:cubicBezTo>
                          <a:cubicBezTo>
                            <a:pt x="2460" y="2341"/>
                            <a:pt x="2460" y="2341"/>
                            <a:pt x="2460" y="2341"/>
                          </a:cubicBezTo>
                          <a:cubicBezTo>
                            <a:pt x="2460" y="2341"/>
                            <a:pt x="2460" y="2342"/>
                            <a:pt x="2460" y="2342"/>
                          </a:cubicBezTo>
                          <a:cubicBezTo>
                            <a:pt x="2460" y="2342"/>
                            <a:pt x="2461" y="2342"/>
                            <a:pt x="2461" y="2341"/>
                          </a:cubicBezTo>
                          <a:cubicBezTo>
                            <a:pt x="2461" y="2341"/>
                            <a:pt x="2461" y="2341"/>
                            <a:pt x="2461" y="2341"/>
                          </a:cubicBezTo>
                          <a:cubicBezTo>
                            <a:pt x="2461" y="2341"/>
                            <a:pt x="2461" y="2342"/>
                            <a:pt x="2461" y="2342"/>
                          </a:cubicBezTo>
                          <a:cubicBezTo>
                            <a:pt x="2462" y="2342"/>
                            <a:pt x="2462" y="2341"/>
                            <a:pt x="2462" y="2341"/>
                          </a:cubicBezTo>
                          <a:cubicBezTo>
                            <a:pt x="2462" y="2341"/>
                            <a:pt x="2462" y="2342"/>
                            <a:pt x="2462" y="2342"/>
                          </a:cubicBezTo>
                          <a:cubicBezTo>
                            <a:pt x="2462" y="2342"/>
                            <a:pt x="2462" y="2341"/>
                            <a:pt x="2463" y="2341"/>
                          </a:cubicBezTo>
                          <a:cubicBezTo>
                            <a:pt x="2463" y="2341"/>
                            <a:pt x="2463" y="2342"/>
                            <a:pt x="2463" y="2342"/>
                          </a:cubicBezTo>
                          <a:cubicBezTo>
                            <a:pt x="2463" y="2342"/>
                            <a:pt x="2463" y="2342"/>
                            <a:pt x="2463" y="2342"/>
                          </a:cubicBezTo>
                          <a:cubicBezTo>
                            <a:pt x="2463" y="2341"/>
                            <a:pt x="2464" y="2341"/>
                            <a:pt x="2464" y="2341"/>
                          </a:cubicBezTo>
                          <a:cubicBezTo>
                            <a:pt x="2464" y="2341"/>
                            <a:pt x="2464" y="2341"/>
                            <a:pt x="2464" y="2341"/>
                          </a:cubicBezTo>
                          <a:cubicBezTo>
                            <a:pt x="2464" y="2342"/>
                            <a:pt x="2464" y="2341"/>
                            <a:pt x="2464" y="2341"/>
                          </a:cubicBezTo>
                          <a:cubicBezTo>
                            <a:pt x="2465" y="2341"/>
                            <a:pt x="2465" y="2342"/>
                            <a:pt x="2465" y="2342"/>
                          </a:cubicBezTo>
                          <a:cubicBezTo>
                            <a:pt x="2465" y="2342"/>
                            <a:pt x="2465" y="2341"/>
                            <a:pt x="2465" y="2341"/>
                          </a:cubicBezTo>
                          <a:cubicBezTo>
                            <a:pt x="2465" y="2341"/>
                            <a:pt x="2465" y="2341"/>
                            <a:pt x="2466" y="2341"/>
                          </a:cubicBezTo>
                          <a:cubicBezTo>
                            <a:pt x="2466" y="2341"/>
                            <a:pt x="2466" y="2341"/>
                            <a:pt x="2466" y="2342"/>
                          </a:cubicBezTo>
                          <a:cubicBezTo>
                            <a:pt x="2466" y="2342"/>
                            <a:pt x="2466" y="2341"/>
                            <a:pt x="2466" y="2341"/>
                          </a:cubicBezTo>
                          <a:cubicBezTo>
                            <a:pt x="2466" y="2341"/>
                            <a:pt x="2466" y="2341"/>
                            <a:pt x="2467" y="2341"/>
                          </a:cubicBezTo>
                          <a:cubicBezTo>
                            <a:pt x="2467" y="2341"/>
                            <a:pt x="2467" y="2341"/>
                            <a:pt x="2467" y="2341"/>
                          </a:cubicBezTo>
                          <a:cubicBezTo>
                            <a:pt x="2467" y="2341"/>
                            <a:pt x="2467" y="2341"/>
                            <a:pt x="2467" y="2341"/>
                          </a:cubicBezTo>
                          <a:cubicBezTo>
                            <a:pt x="2467" y="2341"/>
                            <a:pt x="2468" y="2341"/>
                            <a:pt x="2468" y="2341"/>
                          </a:cubicBezTo>
                          <a:cubicBezTo>
                            <a:pt x="2468" y="2341"/>
                            <a:pt x="2468" y="2341"/>
                            <a:pt x="2468" y="2341"/>
                          </a:cubicBezTo>
                          <a:cubicBezTo>
                            <a:pt x="2468" y="2341"/>
                            <a:pt x="2468" y="2341"/>
                            <a:pt x="2468" y="2341"/>
                          </a:cubicBezTo>
                          <a:cubicBezTo>
                            <a:pt x="2469" y="2341"/>
                            <a:pt x="2469" y="2341"/>
                            <a:pt x="2469" y="2341"/>
                          </a:cubicBezTo>
                          <a:cubicBezTo>
                            <a:pt x="2469" y="2341"/>
                            <a:pt x="2469" y="2341"/>
                            <a:pt x="2469" y="2341"/>
                          </a:cubicBezTo>
                          <a:cubicBezTo>
                            <a:pt x="2469" y="2341"/>
                            <a:pt x="2469" y="2341"/>
                            <a:pt x="2470" y="2341"/>
                          </a:cubicBezTo>
                          <a:cubicBezTo>
                            <a:pt x="2470" y="2341"/>
                            <a:pt x="2470" y="2341"/>
                            <a:pt x="2470" y="2341"/>
                          </a:cubicBezTo>
                          <a:cubicBezTo>
                            <a:pt x="2470" y="2341"/>
                            <a:pt x="2470" y="2342"/>
                            <a:pt x="2470" y="2342"/>
                          </a:cubicBezTo>
                          <a:cubicBezTo>
                            <a:pt x="2470" y="2342"/>
                            <a:pt x="2471" y="2341"/>
                            <a:pt x="2471" y="2341"/>
                          </a:cubicBezTo>
                          <a:cubicBezTo>
                            <a:pt x="2471" y="2341"/>
                            <a:pt x="2471" y="2341"/>
                            <a:pt x="2471" y="2341"/>
                          </a:cubicBezTo>
                          <a:cubicBezTo>
                            <a:pt x="2471" y="2341"/>
                            <a:pt x="2471" y="2341"/>
                            <a:pt x="2471" y="2341"/>
                          </a:cubicBezTo>
                          <a:cubicBezTo>
                            <a:pt x="2472" y="2341"/>
                            <a:pt x="2472" y="2341"/>
                            <a:pt x="2472" y="2341"/>
                          </a:cubicBezTo>
                          <a:cubicBezTo>
                            <a:pt x="2472" y="2341"/>
                            <a:pt x="2472" y="2341"/>
                            <a:pt x="2472" y="2341"/>
                          </a:cubicBezTo>
                          <a:cubicBezTo>
                            <a:pt x="2472" y="2341"/>
                            <a:pt x="2472" y="2341"/>
                            <a:pt x="2473" y="2341"/>
                          </a:cubicBezTo>
                          <a:cubicBezTo>
                            <a:pt x="2473" y="2341"/>
                            <a:pt x="2473" y="2341"/>
                            <a:pt x="2473" y="2341"/>
                          </a:cubicBezTo>
                          <a:cubicBezTo>
                            <a:pt x="2473" y="2341"/>
                            <a:pt x="2473" y="2341"/>
                            <a:pt x="2473" y="2341"/>
                          </a:cubicBezTo>
                          <a:cubicBezTo>
                            <a:pt x="2473" y="2341"/>
                            <a:pt x="2473" y="2341"/>
                            <a:pt x="2474" y="2341"/>
                          </a:cubicBezTo>
                          <a:cubicBezTo>
                            <a:pt x="2474" y="2341"/>
                            <a:pt x="2474" y="2341"/>
                            <a:pt x="2474" y="2341"/>
                          </a:cubicBezTo>
                          <a:cubicBezTo>
                            <a:pt x="2474" y="2341"/>
                            <a:pt x="2474" y="2341"/>
                            <a:pt x="2474" y="2341"/>
                          </a:cubicBezTo>
                          <a:cubicBezTo>
                            <a:pt x="2474" y="2341"/>
                            <a:pt x="2475" y="2341"/>
                            <a:pt x="2475" y="2341"/>
                          </a:cubicBezTo>
                          <a:cubicBezTo>
                            <a:pt x="2475" y="2341"/>
                            <a:pt x="2475" y="2341"/>
                            <a:pt x="2475" y="2341"/>
                          </a:cubicBezTo>
                          <a:cubicBezTo>
                            <a:pt x="2475" y="2341"/>
                            <a:pt x="2475" y="2341"/>
                            <a:pt x="2475" y="2341"/>
                          </a:cubicBezTo>
                          <a:cubicBezTo>
                            <a:pt x="2476" y="2341"/>
                            <a:pt x="2476" y="2341"/>
                            <a:pt x="2476" y="2341"/>
                          </a:cubicBezTo>
                          <a:cubicBezTo>
                            <a:pt x="2476" y="2341"/>
                            <a:pt x="2476" y="2341"/>
                            <a:pt x="2476" y="2341"/>
                          </a:cubicBezTo>
                          <a:cubicBezTo>
                            <a:pt x="2476" y="2341"/>
                            <a:pt x="2476" y="2341"/>
                            <a:pt x="2477" y="2341"/>
                          </a:cubicBezTo>
                          <a:cubicBezTo>
                            <a:pt x="2477" y="2340"/>
                            <a:pt x="2477" y="2341"/>
                            <a:pt x="2477" y="2341"/>
                          </a:cubicBezTo>
                          <a:cubicBezTo>
                            <a:pt x="2477" y="2341"/>
                            <a:pt x="2477" y="2341"/>
                            <a:pt x="2477" y="2341"/>
                          </a:cubicBezTo>
                          <a:cubicBezTo>
                            <a:pt x="2477" y="2341"/>
                            <a:pt x="2478" y="2341"/>
                            <a:pt x="2478" y="2341"/>
                          </a:cubicBezTo>
                          <a:cubicBezTo>
                            <a:pt x="2478" y="2341"/>
                            <a:pt x="2478" y="2341"/>
                            <a:pt x="2478" y="2341"/>
                          </a:cubicBezTo>
                          <a:cubicBezTo>
                            <a:pt x="2478" y="2341"/>
                            <a:pt x="2478" y="2341"/>
                            <a:pt x="2478" y="2341"/>
                          </a:cubicBezTo>
                          <a:cubicBezTo>
                            <a:pt x="2479" y="2341"/>
                            <a:pt x="2479" y="2341"/>
                            <a:pt x="2479" y="2341"/>
                          </a:cubicBezTo>
                          <a:cubicBezTo>
                            <a:pt x="2479" y="2341"/>
                            <a:pt x="2479" y="2341"/>
                            <a:pt x="2479" y="2341"/>
                          </a:cubicBezTo>
                          <a:cubicBezTo>
                            <a:pt x="2479" y="2341"/>
                            <a:pt x="2479" y="2341"/>
                            <a:pt x="2479" y="2341"/>
                          </a:cubicBezTo>
                          <a:cubicBezTo>
                            <a:pt x="2480" y="2341"/>
                            <a:pt x="2480" y="2341"/>
                            <a:pt x="2480" y="2341"/>
                          </a:cubicBezTo>
                          <a:cubicBezTo>
                            <a:pt x="2480" y="2341"/>
                            <a:pt x="2480" y="2341"/>
                            <a:pt x="2480" y="2341"/>
                          </a:cubicBezTo>
                          <a:cubicBezTo>
                            <a:pt x="2480" y="2341"/>
                            <a:pt x="2480" y="2340"/>
                            <a:pt x="2481" y="2340"/>
                          </a:cubicBezTo>
                          <a:cubicBezTo>
                            <a:pt x="2481" y="2341"/>
                            <a:pt x="2481" y="2341"/>
                            <a:pt x="2481" y="2341"/>
                          </a:cubicBezTo>
                          <a:cubicBezTo>
                            <a:pt x="2481" y="2342"/>
                            <a:pt x="2481" y="2341"/>
                            <a:pt x="2481" y="2341"/>
                          </a:cubicBezTo>
                          <a:cubicBezTo>
                            <a:pt x="2481" y="2341"/>
                            <a:pt x="2482" y="2341"/>
                            <a:pt x="2482" y="2341"/>
                          </a:cubicBezTo>
                          <a:cubicBezTo>
                            <a:pt x="2482" y="2341"/>
                            <a:pt x="2482" y="2341"/>
                            <a:pt x="2482" y="2341"/>
                          </a:cubicBezTo>
                          <a:cubicBezTo>
                            <a:pt x="2482" y="2341"/>
                            <a:pt x="2482" y="2341"/>
                            <a:pt x="2482" y="2341"/>
                          </a:cubicBezTo>
                          <a:cubicBezTo>
                            <a:pt x="2483" y="2341"/>
                            <a:pt x="2483" y="2341"/>
                            <a:pt x="2483" y="2341"/>
                          </a:cubicBezTo>
                          <a:cubicBezTo>
                            <a:pt x="2483" y="2341"/>
                            <a:pt x="2483" y="2341"/>
                            <a:pt x="2483" y="2341"/>
                          </a:cubicBezTo>
                          <a:cubicBezTo>
                            <a:pt x="2483" y="2341"/>
                            <a:pt x="2483" y="2341"/>
                            <a:pt x="2484" y="2341"/>
                          </a:cubicBezTo>
                          <a:cubicBezTo>
                            <a:pt x="2484" y="2341"/>
                            <a:pt x="2484" y="2341"/>
                            <a:pt x="2484" y="2341"/>
                          </a:cubicBezTo>
                          <a:cubicBezTo>
                            <a:pt x="2484" y="2341"/>
                            <a:pt x="2484" y="2341"/>
                            <a:pt x="2484" y="2341"/>
                          </a:cubicBezTo>
                          <a:cubicBezTo>
                            <a:pt x="2484" y="2341"/>
                            <a:pt x="2485" y="2341"/>
                            <a:pt x="2485" y="2341"/>
                          </a:cubicBezTo>
                          <a:cubicBezTo>
                            <a:pt x="2485" y="2341"/>
                            <a:pt x="2485" y="2341"/>
                            <a:pt x="2485" y="2341"/>
                          </a:cubicBezTo>
                          <a:cubicBezTo>
                            <a:pt x="2485" y="2341"/>
                            <a:pt x="2485" y="2341"/>
                            <a:pt x="2485" y="2341"/>
                          </a:cubicBezTo>
                          <a:cubicBezTo>
                            <a:pt x="2485" y="2341"/>
                            <a:pt x="2486" y="2341"/>
                            <a:pt x="2486" y="2341"/>
                          </a:cubicBezTo>
                          <a:cubicBezTo>
                            <a:pt x="2486" y="2341"/>
                            <a:pt x="2486" y="2341"/>
                            <a:pt x="2486" y="2341"/>
                          </a:cubicBezTo>
                          <a:cubicBezTo>
                            <a:pt x="2486" y="2341"/>
                            <a:pt x="2486" y="2341"/>
                            <a:pt x="2486" y="2341"/>
                          </a:cubicBezTo>
                          <a:cubicBezTo>
                            <a:pt x="2487" y="2341"/>
                            <a:pt x="2487" y="2341"/>
                            <a:pt x="2487" y="2341"/>
                          </a:cubicBezTo>
                          <a:cubicBezTo>
                            <a:pt x="2487" y="2341"/>
                            <a:pt x="2487" y="2341"/>
                            <a:pt x="2487" y="2341"/>
                          </a:cubicBezTo>
                          <a:cubicBezTo>
                            <a:pt x="2487" y="2341"/>
                            <a:pt x="2487" y="2341"/>
                            <a:pt x="2488" y="2341"/>
                          </a:cubicBezTo>
                          <a:cubicBezTo>
                            <a:pt x="2488" y="2341"/>
                            <a:pt x="2488" y="2341"/>
                            <a:pt x="2488" y="2341"/>
                          </a:cubicBezTo>
                          <a:cubicBezTo>
                            <a:pt x="2488" y="2341"/>
                            <a:pt x="2488" y="2341"/>
                            <a:pt x="2488" y="2341"/>
                          </a:cubicBezTo>
                          <a:cubicBezTo>
                            <a:pt x="2488" y="2341"/>
                            <a:pt x="2489" y="2341"/>
                            <a:pt x="2489" y="2341"/>
                          </a:cubicBezTo>
                          <a:cubicBezTo>
                            <a:pt x="2489" y="2341"/>
                            <a:pt x="2489" y="2341"/>
                            <a:pt x="2489" y="2341"/>
                          </a:cubicBezTo>
                          <a:cubicBezTo>
                            <a:pt x="2489" y="2341"/>
                            <a:pt x="2489" y="2341"/>
                            <a:pt x="2489" y="2341"/>
                          </a:cubicBezTo>
                          <a:cubicBezTo>
                            <a:pt x="2490" y="2341"/>
                            <a:pt x="2490" y="2341"/>
                            <a:pt x="2490" y="2341"/>
                          </a:cubicBezTo>
                          <a:cubicBezTo>
                            <a:pt x="2490" y="2341"/>
                            <a:pt x="2490" y="2341"/>
                            <a:pt x="2490" y="2341"/>
                          </a:cubicBezTo>
                          <a:cubicBezTo>
                            <a:pt x="2490" y="2341"/>
                            <a:pt x="2490" y="2341"/>
                            <a:pt x="2491" y="2341"/>
                          </a:cubicBezTo>
                          <a:cubicBezTo>
                            <a:pt x="2491" y="2341"/>
                            <a:pt x="2491" y="2341"/>
                            <a:pt x="2491" y="2341"/>
                          </a:cubicBezTo>
                          <a:cubicBezTo>
                            <a:pt x="2491" y="2341"/>
                            <a:pt x="2491" y="2340"/>
                            <a:pt x="2491" y="2340"/>
                          </a:cubicBezTo>
                          <a:cubicBezTo>
                            <a:pt x="2491" y="2340"/>
                            <a:pt x="2492" y="2341"/>
                            <a:pt x="2492" y="2341"/>
                          </a:cubicBezTo>
                          <a:cubicBezTo>
                            <a:pt x="2492" y="2341"/>
                            <a:pt x="2492" y="2341"/>
                            <a:pt x="2492" y="2341"/>
                          </a:cubicBezTo>
                          <a:cubicBezTo>
                            <a:pt x="2492" y="2341"/>
                            <a:pt x="2492" y="2341"/>
                            <a:pt x="2492" y="2341"/>
                          </a:cubicBezTo>
                          <a:cubicBezTo>
                            <a:pt x="2492" y="2341"/>
                            <a:pt x="2493" y="2341"/>
                            <a:pt x="2493" y="2341"/>
                          </a:cubicBezTo>
                          <a:cubicBezTo>
                            <a:pt x="2493" y="2341"/>
                            <a:pt x="2493" y="2341"/>
                            <a:pt x="2493" y="2341"/>
                          </a:cubicBezTo>
                          <a:cubicBezTo>
                            <a:pt x="2493" y="2341"/>
                            <a:pt x="2493" y="2341"/>
                            <a:pt x="2493" y="2341"/>
                          </a:cubicBezTo>
                          <a:cubicBezTo>
                            <a:pt x="2494" y="2341"/>
                            <a:pt x="2494" y="2341"/>
                            <a:pt x="2494" y="2341"/>
                          </a:cubicBezTo>
                          <a:cubicBezTo>
                            <a:pt x="2494" y="2341"/>
                            <a:pt x="2494" y="2341"/>
                            <a:pt x="2494" y="2341"/>
                          </a:cubicBezTo>
                          <a:cubicBezTo>
                            <a:pt x="2494" y="2341"/>
                            <a:pt x="2494" y="2341"/>
                            <a:pt x="2495" y="2341"/>
                          </a:cubicBezTo>
                          <a:cubicBezTo>
                            <a:pt x="2495" y="2341"/>
                            <a:pt x="2495" y="2341"/>
                            <a:pt x="2495" y="2341"/>
                          </a:cubicBezTo>
                          <a:cubicBezTo>
                            <a:pt x="2495" y="2341"/>
                            <a:pt x="2495" y="2341"/>
                            <a:pt x="2495" y="2341"/>
                          </a:cubicBezTo>
                          <a:cubicBezTo>
                            <a:pt x="2495" y="2341"/>
                            <a:pt x="2496" y="2341"/>
                            <a:pt x="2496" y="2341"/>
                          </a:cubicBezTo>
                          <a:cubicBezTo>
                            <a:pt x="2496" y="2341"/>
                            <a:pt x="2496" y="2341"/>
                            <a:pt x="2496" y="2341"/>
                          </a:cubicBezTo>
                          <a:cubicBezTo>
                            <a:pt x="2496" y="2341"/>
                            <a:pt x="2496" y="2341"/>
                            <a:pt x="2496" y="2341"/>
                          </a:cubicBezTo>
                          <a:cubicBezTo>
                            <a:pt x="2497" y="2341"/>
                            <a:pt x="2497" y="2341"/>
                            <a:pt x="2497" y="2341"/>
                          </a:cubicBezTo>
                          <a:cubicBezTo>
                            <a:pt x="2497" y="2341"/>
                            <a:pt x="2497" y="2342"/>
                            <a:pt x="2497" y="2341"/>
                          </a:cubicBezTo>
                          <a:cubicBezTo>
                            <a:pt x="2497" y="2341"/>
                            <a:pt x="2497" y="2341"/>
                            <a:pt x="2498" y="2341"/>
                          </a:cubicBezTo>
                          <a:cubicBezTo>
                            <a:pt x="2498" y="2341"/>
                            <a:pt x="2498" y="2341"/>
                            <a:pt x="2498" y="2341"/>
                          </a:cubicBezTo>
                          <a:cubicBezTo>
                            <a:pt x="2498" y="2341"/>
                            <a:pt x="2498" y="2341"/>
                            <a:pt x="2498" y="2341"/>
                          </a:cubicBezTo>
                          <a:cubicBezTo>
                            <a:pt x="2498" y="2341"/>
                            <a:pt x="2498" y="2341"/>
                            <a:pt x="2499" y="2341"/>
                          </a:cubicBezTo>
                          <a:cubicBezTo>
                            <a:pt x="2499" y="2341"/>
                            <a:pt x="2499" y="2341"/>
                            <a:pt x="2499" y="2341"/>
                          </a:cubicBezTo>
                          <a:cubicBezTo>
                            <a:pt x="2499" y="2341"/>
                            <a:pt x="2499" y="2341"/>
                            <a:pt x="2499" y="2341"/>
                          </a:cubicBezTo>
                          <a:cubicBezTo>
                            <a:pt x="2499" y="2341"/>
                            <a:pt x="2500" y="2342"/>
                            <a:pt x="2500" y="2342"/>
                          </a:cubicBezTo>
                          <a:cubicBezTo>
                            <a:pt x="2500" y="2341"/>
                            <a:pt x="2500" y="2341"/>
                            <a:pt x="2500" y="2341"/>
                          </a:cubicBezTo>
                          <a:cubicBezTo>
                            <a:pt x="2500" y="2341"/>
                            <a:pt x="2500" y="2341"/>
                            <a:pt x="2500" y="2341"/>
                          </a:cubicBezTo>
                          <a:cubicBezTo>
                            <a:pt x="2501" y="2341"/>
                            <a:pt x="2501" y="2341"/>
                            <a:pt x="2501" y="2341"/>
                          </a:cubicBezTo>
                          <a:cubicBezTo>
                            <a:pt x="2501" y="2341"/>
                            <a:pt x="2501" y="2341"/>
                            <a:pt x="2501" y="2341"/>
                          </a:cubicBezTo>
                          <a:cubicBezTo>
                            <a:pt x="2501" y="2341"/>
                            <a:pt x="2501" y="2341"/>
                            <a:pt x="2502" y="2341"/>
                          </a:cubicBezTo>
                          <a:cubicBezTo>
                            <a:pt x="2502" y="2341"/>
                            <a:pt x="2502" y="2341"/>
                            <a:pt x="2502" y="2341"/>
                          </a:cubicBezTo>
                          <a:cubicBezTo>
                            <a:pt x="2502" y="2341"/>
                            <a:pt x="2502" y="2341"/>
                            <a:pt x="2502" y="2341"/>
                          </a:cubicBezTo>
                          <a:cubicBezTo>
                            <a:pt x="2502" y="2341"/>
                            <a:pt x="2503" y="2341"/>
                            <a:pt x="2503" y="2341"/>
                          </a:cubicBezTo>
                          <a:cubicBezTo>
                            <a:pt x="2503" y="2341"/>
                            <a:pt x="2503" y="2341"/>
                            <a:pt x="2503" y="2341"/>
                          </a:cubicBezTo>
                          <a:cubicBezTo>
                            <a:pt x="2503" y="2341"/>
                            <a:pt x="2503" y="2341"/>
                            <a:pt x="2503" y="2341"/>
                          </a:cubicBezTo>
                          <a:cubicBezTo>
                            <a:pt x="2504" y="2341"/>
                            <a:pt x="2504" y="2341"/>
                            <a:pt x="2504" y="2341"/>
                          </a:cubicBezTo>
                          <a:cubicBezTo>
                            <a:pt x="2504" y="2341"/>
                            <a:pt x="2504" y="2341"/>
                            <a:pt x="2504" y="2341"/>
                          </a:cubicBezTo>
                          <a:cubicBezTo>
                            <a:pt x="2504" y="2341"/>
                            <a:pt x="2504" y="2341"/>
                            <a:pt x="2504" y="2341"/>
                          </a:cubicBezTo>
                          <a:cubicBezTo>
                            <a:pt x="2505" y="2341"/>
                            <a:pt x="2505" y="2341"/>
                            <a:pt x="2505" y="2341"/>
                          </a:cubicBezTo>
                          <a:cubicBezTo>
                            <a:pt x="2505" y="2341"/>
                            <a:pt x="2505" y="2341"/>
                            <a:pt x="2505" y="2341"/>
                          </a:cubicBezTo>
                          <a:cubicBezTo>
                            <a:pt x="2505" y="2341"/>
                            <a:pt x="2505" y="2341"/>
                            <a:pt x="2506" y="2341"/>
                          </a:cubicBezTo>
                          <a:cubicBezTo>
                            <a:pt x="2506" y="2341"/>
                            <a:pt x="2506" y="2340"/>
                            <a:pt x="2506" y="2341"/>
                          </a:cubicBezTo>
                          <a:cubicBezTo>
                            <a:pt x="2506" y="2341"/>
                            <a:pt x="2506" y="2341"/>
                            <a:pt x="2506" y="2341"/>
                          </a:cubicBezTo>
                          <a:cubicBezTo>
                            <a:pt x="2506" y="2341"/>
                            <a:pt x="2507" y="2341"/>
                            <a:pt x="2507" y="2341"/>
                          </a:cubicBezTo>
                          <a:cubicBezTo>
                            <a:pt x="2507" y="2341"/>
                            <a:pt x="2507" y="2341"/>
                            <a:pt x="2507" y="2341"/>
                          </a:cubicBezTo>
                          <a:cubicBezTo>
                            <a:pt x="2507" y="2341"/>
                            <a:pt x="2507" y="2341"/>
                            <a:pt x="2507" y="2341"/>
                          </a:cubicBezTo>
                          <a:cubicBezTo>
                            <a:pt x="2508" y="2341"/>
                            <a:pt x="2508" y="2341"/>
                            <a:pt x="2508" y="2341"/>
                          </a:cubicBezTo>
                          <a:cubicBezTo>
                            <a:pt x="2508" y="2341"/>
                            <a:pt x="2508" y="2341"/>
                            <a:pt x="2508" y="2341"/>
                          </a:cubicBezTo>
                          <a:cubicBezTo>
                            <a:pt x="2508" y="2341"/>
                            <a:pt x="2508" y="2341"/>
                            <a:pt x="2509" y="2341"/>
                          </a:cubicBezTo>
                          <a:cubicBezTo>
                            <a:pt x="2509" y="2341"/>
                            <a:pt x="2509" y="2341"/>
                            <a:pt x="2509" y="2341"/>
                          </a:cubicBezTo>
                          <a:cubicBezTo>
                            <a:pt x="2509" y="2341"/>
                            <a:pt x="2509" y="2342"/>
                            <a:pt x="2509" y="2342"/>
                          </a:cubicBezTo>
                          <a:cubicBezTo>
                            <a:pt x="2509" y="2342"/>
                            <a:pt x="2510" y="2341"/>
                            <a:pt x="2510" y="2341"/>
                          </a:cubicBezTo>
                          <a:cubicBezTo>
                            <a:pt x="2510" y="2341"/>
                            <a:pt x="2510" y="2341"/>
                            <a:pt x="2510" y="2341"/>
                          </a:cubicBezTo>
                          <a:cubicBezTo>
                            <a:pt x="2510" y="2341"/>
                            <a:pt x="2510" y="2341"/>
                            <a:pt x="2510" y="2341"/>
                          </a:cubicBezTo>
                          <a:cubicBezTo>
                            <a:pt x="2510" y="2341"/>
                            <a:pt x="2511" y="2341"/>
                            <a:pt x="2511" y="2341"/>
                          </a:cubicBezTo>
                          <a:cubicBezTo>
                            <a:pt x="2511" y="2341"/>
                            <a:pt x="2511" y="2341"/>
                            <a:pt x="2511" y="2341"/>
                          </a:cubicBezTo>
                          <a:cubicBezTo>
                            <a:pt x="2511" y="2341"/>
                            <a:pt x="2511" y="2341"/>
                            <a:pt x="2511" y="2341"/>
                          </a:cubicBezTo>
                          <a:cubicBezTo>
                            <a:pt x="2512" y="2341"/>
                            <a:pt x="2512" y="2341"/>
                            <a:pt x="2512" y="2341"/>
                          </a:cubicBezTo>
                          <a:cubicBezTo>
                            <a:pt x="2512" y="2341"/>
                            <a:pt x="2512" y="2341"/>
                            <a:pt x="2512" y="2341"/>
                          </a:cubicBezTo>
                          <a:cubicBezTo>
                            <a:pt x="2512" y="2341"/>
                            <a:pt x="2512" y="2341"/>
                            <a:pt x="2513" y="2341"/>
                          </a:cubicBezTo>
                          <a:cubicBezTo>
                            <a:pt x="2513" y="2341"/>
                            <a:pt x="2513" y="2341"/>
                            <a:pt x="2513" y="2341"/>
                          </a:cubicBezTo>
                          <a:cubicBezTo>
                            <a:pt x="2513" y="2341"/>
                            <a:pt x="2513" y="2341"/>
                            <a:pt x="2513" y="2341"/>
                          </a:cubicBezTo>
                          <a:cubicBezTo>
                            <a:pt x="2513" y="2341"/>
                            <a:pt x="2514" y="2341"/>
                            <a:pt x="2514" y="2341"/>
                          </a:cubicBezTo>
                          <a:cubicBezTo>
                            <a:pt x="2514" y="2341"/>
                            <a:pt x="2514" y="2341"/>
                            <a:pt x="2514" y="2341"/>
                          </a:cubicBezTo>
                          <a:cubicBezTo>
                            <a:pt x="2514" y="2341"/>
                            <a:pt x="2514" y="2341"/>
                            <a:pt x="2514" y="2341"/>
                          </a:cubicBezTo>
                          <a:cubicBezTo>
                            <a:pt x="2515" y="2341"/>
                            <a:pt x="2515" y="2341"/>
                            <a:pt x="2515" y="2341"/>
                          </a:cubicBezTo>
                          <a:cubicBezTo>
                            <a:pt x="2515" y="2341"/>
                            <a:pt x="2515" y="2341"/>
                            <a:pt x="2515" y="2341"/>
                          </a:cubicBezTo>
                          <a:cubicBezTo>
                            <a:pt x="2515" y="2341"/>
                            <a:pt x="2515" y="2341"/>
                            <a:pt x="2516" y="2341"/>
                          </a:cubicBezTo>
                          <a:cubicBezTo>
                            <a:pt x="2516" y="2341"/>
                            <a:pt x="2516" y="2341"/>
                            <a:pt x="2516" y="2341"/>
                          </a:cubicBezTo>
                          <a:cubicBezTo>
                            <a:pt x="2516" y="2341"/>
                            <a:pt x="2516" y="2341"/>
                            <a:pt x="2516" y="2341"/>
                          </a:cubicBezTo>
                          <a:cubicBezTo>
                            <a:pt x="2516" y="2341"/>
                            <a:pt x="2517" y="2341"/>
                            <a:pt x="2517" y="2341"/>
                          </a:cubicBezTo>
                          <a:cubicBezTo>
                            <a:pt x="2517" y="2341"/>
                            <a:pt x="2517" y="2341"/>
                            <a:pt x="2517" y="2341"/>
                          </a:cubicBezTo>
                          <a:cubicBezTo>
                            <a:pt x="2517" y="2341"/>
                            <a:pt x="2517" y="2341"/>
                            <a:pt x="2517" y="2341"/>
                          </a:cubicBezTo>
                          <a:cubicBezTo>
                            <a:pt x="2517" y="2341"/>
                            <a:pt x="2518" y="2341"/>
                            <a:pt x="2518" y="2341"/>
                          </a:cubicBezTo>
                          <a:cubicBezTo>
                            <a:pt x="2518" y="2341"/>
                            <a:pt x="2518" y="2341"/>
                            <a:pt x="2518" y="2341"/>
                          </a:cubicBezTo>
                          <a:cubicBezTo>
                            <a:pt x="2518" y="2341"/>
                            <a:pt x="2518" y="2341"/>
                            <a:pt x="2518" y="2341"/>
                          </a:cubicBezTo>
                          <a:cubicBezTo>
                            <a:pt x="2519" y="2342"/>
                            <a:pt x="2519" y="2342"/>
                            <a:pt x="2519" y="2342"/>
                          </a:cubicBezTo>
                          <a:cubicBezTo>
                            <a:pt x="2519" y="2341"/>
                            <a:pt x="2519" y="2341"/>
                            <a:pt x="2519" y="2341"/>
                          </a:cubicBezTo>
                          <a:cubicBezTo>
                            <a:pt x="2519" y="2341"/>
                            <a:pt x="2519" y="2341"/>
                            <a:pt x="2520" y="2341"/>
                          </a:cubicBezTo>
                          <a:cubicBezTo>
                            <a:pt x="2520" y="2341"/>
                            <a:pt x="2520" y="2341"/>
                            <a:pt x="2520" y="2342"/>
                          </a:cubicBezTo>
                          <a:cubicBezTo>
                            <a:pt x="2520" y="2342"/>
                            <a:pt x="2520" y="2342"/>
                            <a:pt x="2520" y="2342"/>
                          </a:cubicBezTo>
                          <a:cubicBezTo>
                            <a:pt x="2520" y="2342"/>
                            <a:pt x="2521" y="2341"/>
                            <a:pt x="2521" y="2341"/>
                          </a:cubicBezTo>
                          <a:cubicBezTo>
                            <a:pt x="2521" y="2341"/>
                            <a:pt x="2521" y="2341"/>
                            <a:pt x="2521" y="2341"/>
                          </a:cubicBezTo>
                          <a:cubicBezTo>
                            <a:pt x="2521" y="2341"/>
                            <a:pt x="2521" y="2341"/>
                            <a:pt x="2521" y="2341"/>
                          </a:cubicBezTo>
                          <a:cubicBezTo>
                            <a:pt x="2522" y="2341"/>
                            <a:pt x="2522" y="2341"/>
                            <a:pt x="2522" y="2341"/>
                          </a:cubicBezTo>
                          <a:cubicBezTo>
                            <a:pt x="2522" y="2341"/>
                            <a:pt x="2522" y="2341"/>
                            <a:pt x="2522" y="2341"/>
                          </a:cubicBezTo>
                          <a:cubicBezTo>
                            <a:pt x="2522" y="2341"/>
                            <a:pt x="2522" y="2341"/>
                            <a:pt x="2523" y="2341"/>
                          </a:cubicBezTo>
                          <a:cubicBezTo>
                            <a:pt x="2523" y="2341"/>
                            <a:pt x="2523" y="2341"/>
                            <a:pt x="2523" y="2341"/>
                          </a:cubicBezTo>
                          <a:cubicBezTo>
                            <a:pt x="2523" y="2341"/>
                            <a:pt x="2523" y="2341"/>
                            <a:pt x="2523" y="2341"/>
                          </a:cubicBezTo>
                          <a:cubicBezTo>
                            <a:pt x="2523" y="2341"/>
                            <a:pt x="2523" y="2341"/>
                            <a:pt x="2524" y="2341"/>
                          </a:cubicBezTo>
                          <a:cubicBezTo>
                            <a:pt x="2524" y="2341"/>
                            <a:pt x="2524" y="2342"/>
                            <a:pt x="2524" y="2342"/>
                          </a:cubicBezTo>
                          <a:cubicBezTo>
                            <a:pt x="2524" y="2342"/>
                            <a:pt x="2524" y="2341"/>
                            <a:pt x="2524" y="2341"/>
                          </a:cubicBezTo>
                          <a:cubicBezTo>
                            <a:pt x="2524" y="2341"/>
                            <a:pt x="2525" y="2342"/>
                            <a:pt x="2525" y="2342"/>
                          </a:cubicBezTo>
                          <a:cubicBezTo>
                            <a:pt x="2525" y="2342"/>
                            <a:pt x="2525" y="2342"/>
                            <a:pt x="2525" y="2342"/>
                          </a:cubicBezTo>
                          <a:cubicBezTo>
                            <a:pt x="2525" y="2342"/>
                            <a:pt x="2525" y="2342"/>
                            <a:pt x="2525" y="2342"/>
                          </a:cubicBezTo>
                          <a:cubicBezTo>
                            <a:pt x="2526" y="2342"/>
                            <a:pt x="2526" y="2342"/>
                            <a:pt x="2526" y="2342"/>
                          </a:cubicBezTo>
                          <a:cubicBezTo>
                            <a:pt x="2526" y="2341"/>
                            <a:pt x="2526" y="2341"/>
                            <a:pt x="2526" y="2341"/>
                          </a:cubicBezTo>
                          <a:cubicBezTo>
                            <a:pt x="2526" y="2341"/>
                            <a:pt x="2526" y="2342"/>
                            <a:pt x="2527" y="2342"/>
                          </a:cubicBezTo>
                          <a:cubicBezTo>
                            <a:pt x="2527" y="2342"/>
                            <a:pt x="2527" y="2342"/>
                            <a:pt x="2527" y="2342"/>
                          </a:cubicBezTo>
                          <a:cubicBezTo>
                            <a:pt x="2527" y="2341"/>
                            <a:pt x="2527" y="2341"/>
                            <a:pt x="2527" y="2341"/>
                          </a:cubicBezTo>
                          <a:cubicBezTo>
                            <a:pt x="2527" y="2341"/>
                            <a:pt x="2528" y="2342"/>
                            <a:pt x="2528" y="2342"/>
                          </a:cubicBezTo>
                          <a:cubicBezTo>
                            <a:pt x="2528" y="2342"/>
                            <a:pt x="2528" y="2341"/>
                            <a:pt x="2528" y="2341"/>
                          </a:cubicBezTo>
                          <a:cubicBezTo>
                            <a:pt x="2528" y="2341"/>
                            <a:pt x="2528" y="2341"/>
                            <a:pt x="2528" y="2341"/>
                          </a:cubicBezTo>
                          <a:cubicBezTo>
                            <a:pt x="2529" y="2341"/>
                            <a:pt x="2529" y="2341"/>
                            <a:pt x="2529" y="2341"/>
                          </a:cubicBezTo>
                          <a:cubicBezTo>
                            <a:pt x="2529" y="2341"/>
                            <a:pt x="2529" y="2342"/>
                            <a:pt x="2529" y="2342"/>
                          </a:cubicBezTo>
                          <a:cubicBezTo>
                            <a:pt x="2529" y="2342"/>
                            <a:pt x="2529" y="2342"/>
                            <a:pt x="2529" y="2342"/>
                          </a:cubicBezTo>
                          <a:cubicBezTo>
                            <a:pt x="2530" y="2342"/>
                            <a:pt x="2530" y="2342"/>
                            <a:pt x="2530" y="2342"/>
                          </a:cubicBezTo>
                          <a:cubicBezTo>
                            <a:pt x="2530" y="2342"/>
                            <a:pt x="2530" y="2342"/>
                            <a:pt x="2530" y="2342"/>
                          </a:cubicBezTo>
                          <a:cubicBezTo>
                            <a:pt x="2530" y="2342"/>
                            <a:pt x="2530" y="2342"/>
                            <a:pt x="2531" y="2342"/>
                          </a:cubicBezTo>
                          <a:cubicBezTo>
                            <a:pt x="2531" y="2342"/>
                            <a:pt x="2531" y="2342"/>
                            <a:pt x="2531" y="2342"/>
                          </a:cubicBezTo>
                          <a:cubicBezTo>
                            <a:pt x="2531" y="2342"/>
                            <a:pt x="2531" y="2342"/>
                            <a:pt x="2531" y="2342"/>
                          </a:cubicBezTo>
                          <a:cubicBezTo>
                            <a:pt x="2531" y="2342"/>
                            <a:pt x="2532" y="2342"/>
                            <a:pt x="2532" y="2342"/>
                          </a:cubicBezTo>
                          <a:cubicBezTo>
                            <a:pt x="2532" y="2342"/>
                            <a:pt x="2532" y="2342"/>
                            <a:pt x="2532" y="2342"/>
                          </a:cubicBezTo>
                          <a:cubicBezTo>
                            <a:pt x="2532" y="2342"/>
                            <a:pt x="2532" y="2342"/>
                            <a:pt x="2532" y="2342"/>
                          </a:cubicBezTo>
                          <a:cubicBezTo>
                            <a:pt x="2533" y="2342"/>
                            <a:pt x="2533" y="2342"/>
                            <a:pt x="2533" y="2342"/>
                          </a:cubicBezTo>
                          <a:cubicBezTo>
                            <a:pt x="2533" y="2342"/>
                            <a:pt x="2533" y="2341"/>
                            <a:pt x="2533" y="2341"/>
                          </a:cubicBezTo>
                          <a:cubicBezTo>
                            <a:pt x="2533" y="2341"/>
                            <a:pt x="2533" y="2341"/>
                            <a:pt x="2534" y="2341"/>
                          </a:cubicBezTo>
                          <a:cubicBezTo>
                            <a:pt x="2534" y="2341"/>
                            <a:pt x="2534" y="2342"/>
                            <a:pt x="2534" y="2342"/>
                          </a:cubicBezTo>
                          <a:cubicBezTo>
                            <a:pt x="2535" y="2342"/>
                            <a:pt x="2535" y="2342"/>
                            <a:pt x="2535" y="2342"/>
                          </a:cubicBezTo>
                          <a:cubicBezTo>
                            <a:pt x="2535" y="2342"/>
                            <a:pt x="2535" y="2342"/>
                            <a:pt x="2535" y="2342"/>
                          </a:cubicBezTo>
                          <a:cubicBezTo>
                            <a:pt x="2535" y="2342"/>
                            <a:pt x="2535" y="2342"/>
                            <a:pt x="2536" y="2342"/>
                          </a:cubicBezTo>
                          <a:cubicBezTo>
                            <a:pt x="2536" y="2342"/>
                            <a:pt x="2536" y="2342"/>
                            <a:pt x="2536" y="2342"/>
                          </a:cubicBezTo>
                          <a:cubicBezTo>
                            <a:pt x="2536" y="2342"/>
                            <a:pt x="2536" y="2342"/>
                            <a:pt x="2536" y="2342"/>
                          </a:cubicBezTo>
                          <a:cubicBezTo>
                            <a:pt x="2536" y="2342"/>
                            <a:pt x="2536" y="2342"/>
                            <a:pt x="2537" y="2341"/>
                          </a:cubicBezTo>
                          <a:cubicBezTo>
                            <a:pt x="2537" y="2341"/>
                            <a:pt x="2537" y="2341"/>
                            <a:pt x="2537" y="2341"/>
                          </a:cubicBezTo>
                          <a:cubicBezTo>
                            <a:pt x="2537" y="2341"/>
                            <a:pt x="2537" y="2341"/>
                            <a:pt x="2537" y="2341"/>
                          </a:cubicBezTo>
                          <a:cubicBezTo>
                            <a:pt x="2537" y="2342"/>
                            <a:pt x="2538" y="2342"/>
                            <a:pt x="2538" y="2342"/>
                          </a:cubicBezTo>
                          <a:cubicBezTo>
                            <a:pt x="2538" y="2342"/>
                            <a:pt x="2538" y="2342"/>
                            <a:pt x="2538" y="2342"/>
                          </a:cubicBezTo>
                          <a:cubicBezTo>
                            <a:pt x="2538" y="2342"/>
                            <a:pt x="2538" y="2342"/>
                            <a:pt x="2538" y="2342"/>
                          </a:cubicBezTo>
                          <a:cubicBezTo>
                            <a:pt x="2539" y="2342"/>
                            <a:pt x="2539" y="2342"/>
                            <a:pt x="2539" y="2342"/>
                          </a:cubicBezTo>
                          <a:cubicBezTo>
                            <a:pt x="2539" y="2342"/>
                            <a:pt x="2539" y="2342"/>
                            <a:pt x="2539" y="2342"/>
                          </a:cubicBezTo>
                          <a:cubicBezTo>
                            <a:pt x="2539" y="2342"/>
                            <a:pt x="2539" y="2342"/>
                            <a:pt x="2540" y="2342"/>
                          </a:cubicBezTo>
                          <a:cubicBezTo>
                            <a:pt x="2540" y="2342"/>
                            <a:pt x="2540" y="2342"/>
                            <a:pt x="2540" y="2342"/>
                          </a:cubicBezTo>
                          <a:cubicBezTo>
                            <a:pt x="2540" y="2342"/>
                            <a:pt x="2540" y="2342"/>
                            <a:pt x="2540" y="2342"/>
                          </a:cubicBezTo>
                          <a:cubicBezTo>
                            <a:pt x="2540" y="2342"/>
                            <a:pt x="2541" y="2342"/>
                            <a:pt x="2541" y="2342"/>
                          </a:cubicBezTo>
                          <a:cubicBezTo>
                            <a:pt x="2541" y="2342"/>
                            <a:pt x="2541" y="2342"/>
                            <a:pt x="2541" y="2342"/>
                          </a:cubicBezTo>
                          <a:cubicBezTo>
                            <a:pt x="2541" y="2342"/>
                            <a:pt x="2541" y="2342"/>
                            <a:pt x="2541" y="2342"/>
                          </a:cubicBezTo>
                          <a:cubicBezTo>
                            <a:pt x="2542" y="2342"/>
                            <a:pt x="2542" y="2342"/>
                            <a:pt x="2542" y="2342"/>
                          </a:cubicBezTo>
                          <a:cubicBezTo>
                            <a:pt x="2542" y="2342"/>
                            <a:pt x="2542" y="2342"/>
                            <a:pt x="2542" y="2342"/>
                          </a:cubicBezTo>
                          <a:cubicBezTo>
                            <a:pt x="2542" y="2342"/>
                            <a:pt x="2542" y="2342"/>
                            <a:pt x="2542" y="2342"/>
                          </a:cubicBezTo>
                          <a:cubicBezTo>
                            <a:pt x="2543" y="2342"/>
                            <a:pt x="2543" y="2342"/>
                            <a:pt x="2543" y="2342"/>
                          </a:cubicBezTo>
                          <a:cubicBezTo>
                            <a:pt x="2543" y="2342"/>
                            <a:pt x="2543" y="2342"/>
                            <a:pt x="2543" y="2342"/>
                          </a:cubicBezTo>
                          <a:cubicBezTo>
                            <a:pt x="2543" y="2342"/>
                            <a:pt x="2543" y="2343"/>
                            <a:pt x="2544" y="2343"/>
                          </a:cubicBezTo>
                          <a:cubicBezTo>
                            <a:pt x="2544" y="2343"/>
                            <a:pt x="2544" y="2343"/>
                            <a:pt x="2544" y="2343"/>
                          </a:cubicBezTo>
                          <a:cubicBezTo>
                            <a:pt x="2544" y="2343"/>
                            <a:pt x="2544" y="2343"/>
                            <a:pt x="2544" y="2343"/>
                          </a:cubicBezTo>
                          <a:cubicBezTo>
                            <a:pt x="2544" y="2342"/>
                            <a:pt x="2545" y="2342"/>
                            <a:pt x="2545" y="2342"/>
                          </a:cubicBezTo>
                          <a:cubicBezTo>
                            <a:pt x="2545" y="2342"/>
                            <a:pt x="2545" y="2343"/>
                            <a:pt x="2545" y="2343"/>
                          </a:cubicBezTo>
                          <a:cubicBezTo>
                            <a:pt x="2545" y="2343"/>
                            <a:pt x="2545" y="2342"/>
                            <a:pt x="2545" y="2342"/>
                          </a:cubicBezTo>
                          <a:cubicBezTo>
                            <a:pt x="2546" y="2342"/>
                            <a:pt x="2546" y="2342"/>
                            <a:pt x="2546" y="2342"/>
                          </a:cubicBezTo>
                          <a:cubicBezTo>
                            <a:pt x="2546" y="2342"/>
                            <a:pt x="2546" y="2342"/>
                            <a:pt x="2546" y="2342"/>
                          </a:cubicBezTo>
                          <a:cubicBezTo>
                            <a:pt x="2546" y="2342"/>
                            <a:pt x="2546" y="2342"/>
                            <a:pt x="2547" y="2342"/>
                          </a:cubicBezTo>
                          <a:cubicBezTo>
                            <a:pt x="2547" y="2343"/>
                            <a:pt x="2547" y="2342"/>
                            <a:pt x="2547" y="2342"/>
                          </a:cubicBezTo>
                          <a:cubicBezTo>
                            <a:pt x="2547" y="2342"/>
                            <a:pt x="2547" y="2342"/>
                            <a:pt x="2547" y="2342"/>
                          </a:cubicBezTo>
                          <a:cubicBezTo>
                            <a:pt x="2547" y="2342"/>
                            <a:pt x="2548" y="2342"/>
                            <a:pt x="2548" y="2342"/>
                          </a:cubicBezTo>
                          <a:cubicBezTo>
                            <a:pt x="2548" y="2342"/>
                            <a:pt x="2548" y="2342"/>
                            <a:pt x="2548" y="2342"/>
                          </a:cubicBezTo>
                          <a:cubicBezTo>
                            <a:pt x="2548" y="2342"/>
                            <a:pt x="2548" y="2342"/>
                            <a:pt x="2548" y="2342"/>
                          </a:cubicBezTo>
                          <a:cubicBezTo>
                            <a:pt x="2549" y="2342"/>
                            <a:pt x="2549" y="2342"/>
                            <a:pt x="2549" y="2342"/>
                          </a:cubicBezTo>
                          <a:cubicBezTo>
                            <a:pt x="2549" y="2342"/>
                            <a:pt x="2549" y="2342"/>
                            <a:pt x="2549" y="2342"/>
                          </a:cubicBezTo>
                          <a:cubicBezTo>
                            <a:pt x="2549" y="2342"/>
                            <a:pt x="2549" y="2342"/>
                            <a:pt x="2549" y="2342"/>
                          </a:cubicBezTo>
                          <a:cubicBezTo>
                            <a:pt x="2550" y="2342"/>
                            <a:pt x="2550" y="2343"/>
                            <a:pt x="2550" y="2343"/>
                          </a:cubicBezTo>
                          <a:cubicBezTo>
                            <a:pt x="2550" y="2343"/>
                            <a:pt x="2550" y="2342"/>
                            <a:pt x="2550" y="2342"/>
                          </a:cubicBezTo>
                          <a:cubicBezTo>
                            <a:pt x="2550" y="2342"/>
                            <a:pt x="2550" y="2342"/>
                            <a:pt x="2551" y="2342"/>
                          </a:cubicBezTo>
                          <a:cubicBezTo>
                            <a:pt x="2551" y="2342"/>
                            <a:pt x="2551" y="2342"/>
                            <a:pt x="2551" y="2342"/>
                          </a:cubicBezTo>
                          <a:cubicBezTo>
                            <a:pt x="2551" y="2342"/>
                            <a:pt x="2551" y="2342"/>
                            <a:pt x="2551" y="2342"/>
                          </a:cubicBezTo>
                          <a:cubicBezTo>
                            <a:pt x="2551" y="2342"/>
                            <a:pt x="2552" y="2342"/>
                            <a:pt x="2552" y="2342"/>
                          </a:cubicBezTo>
                          <a:cubicBezTo>
                            <a:pt x="2552" y="2343"/>
                            <a:pt x="2552" y="2343"/>
                            <a:pt x="2552" y="2343"/>
                          </a:cubicBezTo>
                          <a:cubicBezTo>
                            <a:pt x="2552" y="2343"/>
                            <a:pt x="2552" y="2342"/>
                            <a:pt x="2552" y="2342"/>
                          </a:cubicBezTo>
                          <a:cubicBezTo>
                            <a:pt x="2553" y="2342"/>
                            <a:pt x="2553" y="2342"/>
                            <a:pt x="2553" y="2342"/>
                          </a:cubicBezTo>
                          <a:cubicBezTo>
                            <a:pt x="2553" y="2342"/>
                            <a:pt x="2553" y="2343"/>
                            <a:pt x="2553" y="2343"/>
                          </a:cubicBezTo>
                          <a:cubicBezTo>
                            <a:pt x="2553" y="2343"/>
                            <a:pt x="2553" y="2343"/>
                            <a:pt x="2554" y="2343"/>
                          </a:cubicBezTo>
                          <a:cubicBezTo>
                            <a:pt x="2554" y="2343"/>
                            <a:pt x="2554" y="2343"/>
                            <a:pt x="2554" y="2343"/>
                          </a:cubicBezTo>
                          <a:cubicBezTo>
                            <a:pt x="2554" y="2343"/>
                            <a:pt x="2554" y="2343"/>
                            <a:pt x="2554" y="2343"/>
                          </a:cubicBezTo>
                          <a:cubicBezTo>
                            <a:pt x="2554" y="2343"/>
                            <a:pt x="2555" y="2343"/>
                            <a:pt x="2555" y="2343"/>
                          </a:cubicBezTo>
                          <a:cubicBezTo>
                            <a:pt x="2555" y="2343"/>
                            <a:pt x="2555" y="2343"/>
                            <a:pt x="2555" y="2343"/>
                          </a:cubicBezTo>
                          <a:cubicBezTo>
                            <a:pt x="2555" y="2343"/>
                            <a:pt x="2555" y="2343"/>
                            <a:pt x="2555" y="2343"/>
                          </a:cubicBezTo>
                          <a:cubicBezTo>
                            <a:pt x="2555" y="2343"/>
                            <a:pt x="2556" y="2343"/>
                            <a:pt x="2556" y="2343"/>
                          </a:cubicBezTo>
                          <a:cubicBezTo>
                            <a:pt x="2556" y="2343"/>
                            <a:pt x="2556" y="2343"/>
                            <a:pt x="2556" y="2343"/>
                          </a:cubicBezTo>
                          <a:cubicBezTo>
                            <a:pt x="2556" y="2343"/>
                            <a:pt x="2556" y="2343"/>
                            <a:pt x="2556" y="2343"/>
                          </a:cubicBezTo>
                          <a:cubicBezTo>
                            <a:pt x="2557" y="2343"/>
                            <a:pt x="2557" y="2343"/>
                            <a:pt x="2557" y="2343"/>
                          </a:cubicBezTo>
                          <a:cubicBezTo>
                            <a:pt x="2557" y="2343"/>
                            <a:pt x="2557" y="2343"/>
                            <a:pt x="2557" y="2343"/>
                          </a:cubicBezTo>
                          <a:cubicBezTo>
                            <a:pt x="2557" y="2343"/>
                            <a:pt x="2557" y="2343"/>
                            <a:pt x="2558" y="2343"/>
                          </a:cubicBezTo>
                          <a:cubicBezTo>
                            <a:pt x="2558" y="2343"/>
                            <a:pt x="2558" y="2342"/>
                            <a:pt x="2558" y="2342"/>
                          </a:cubicBezTo>
                          <a:cubicBezTo>
                            <a:pt x="2558" y="2342"/>
                            <a:pt x="2558" y="2343"/>
                            <a:pt x="2558" y="2343"/>
                          </a:cubicBezTo>
                          <a:cubicBezTo>
                            <a:pt x="2558" y="2343"/>
                            <a:pt x="2559" y="2343"/>
                            <a:pt x="2559" y="2343"/>
                          </a:cubicBezTo>
                          <a:cubicBezTo>
                            <a:pt x="2559" y="2343"/>
                            <a:pt x="2559" y="2343"/>
                            <a:pt x="2559" y="2343"/>
                          </a:cubicBezTo>
                          <a:cubicBezTo>
                            <a:pt x="2559" y="2343"/>
                            <a:pt x="2559" y="2343"/>
                            <a:pt x="2559" y="2343"/>
                          </a:cubicBezTo>
                          <a:cubicBezTo>
                            <a:pt x="2560" y="2343"/>
                            <a:pt x="2560" y="2342"/>
                            <a:pt x="2560" y="2342"/>
                          </a:cubicBezTo>
                          <a:cubicBezTo>
                            <a:pt x="2560" y="2342"/>
                            <a:pt x="2560" y="2343"/>
                            <a:pt x="2560" y="2343"/>
                          </a:cubicBezTo>
                          <a:cubicBezTo>
                            <a:pt x="2560" y="2343"/>
                            <a:pt x="2560" y="2343"/>
                            <a:pt x="2561" y="2343"/>
                          </a:cubicBezTo>
                          <a:cubicBezTo>
                            <a:pt x="2561" y="2343"/>
                            <a:pt x="2561" y="2343"/>
                            <a:pt x="2561" y="2343"/>
                          </a:cubicBezTo>
                          <a:cubicBezTo>
                            <a:pt x="2561" y="2343"/>
                            <a:pt x="2561" y="2343"/>
                            <a:pt x="2561" y="2343"/>
                          </a:cubicBezTo>
                          <a:cubicBezTo>
                            <a:pt x="2561" y="2343"/>
                            <a:pt x="2561" y="2343"/>
                            <a:pt x="2562" y="2343"/>
                          </a:cubicBezTo>
                          <a:cubicBezTo>
                            <a:pt x="2562" y="2343"/>
                            <a:pt x="2562" y="2343"/>
                            <a:pt x="2562" y="2343"/>
                          </a:cubicBezTo>
                          <a:cubicBezTo>
                            <a:pt x="2562" y="2343"/>
                            <a:pt x="2562" y="2343"/>
                            <a:pt x="2562" y="2343"/>
                          </a:cubicBezTo>
                          <a:cubicBezTo>
                            <a:pt x="2562" y="2343"/>
                            <a:pt x="2563" y="2343"/>
                            <a:pt x="2563" y="2343"/>
                          </a:cubicBezTo>
                          <a:cubicBezTo>
                            <a:pt x="2563" y="2343"/>
                            <a:pt x="2563" y="2343"/>
                            <a:pt x="2563" y="2343"/>
                          </a:cubicBezTo>
                          <a:cubicBezTo>
                            <a:pt x="2563" y="2343"/>
                            <a:pt x="2563" y="2343"/>
                            <a:pt x="2563" y="2343"/>
                          </a:cubicBezTo>
                          <a:cubicBezTo>
                            <a:pt x="2564" y="2343"/>
                            <a:pt x="2564" y="2343"/>
                            <a:pt x="2564" y="2343"/>
                          </a:cubicBezTo>
                          <a:cubicBezTo>
                            <a:pt x="2564" y="2343"/>
                            <a:pt x="2564" y="2343"/>
                            <a:pt x="2564" y="2343"/>
                          </a:cubicBezTo>
                          <a:cubicBezTo>
                            <a:pt x="2564" y="2343"/>
                            <a:pt x="2564" y="2343"/>
                            <a:pt x="2565" y="2343"/>
                          </a:cubicBezTo>
                          <a:cubicBezTo>
                            <a:pt x="2565" y="2343"/>
                            <a:pt x="2565" y="2343"/>
                            <a:pt x="2565" y="2343"/>
                          </a:cubicBezTo>
                          <a:cubicBezTo>
                            <a:pt x="2565" y="2343"/>
                            <a:pt x="2565" y="2343"/>
                            <a:pt x="2565" y="2343"/>
                          </a:cubicBezTo>
                          <a:cubicBezTo>
                            <a:pt x="2565" y="2343"/>
                            <a:pt x="2566" y="2343"/>
                            <a:pt x="2566" y="2343"/>
                          </a:cubicBezTo>
                          <a:cubicBezTo>
                            <a:pt x="2566" y="2343"/>
                            <a:pt x="2566" y="2343"/>
                            <a:pt x="2566" y="2343"/>
                          </a:cubicBezTo>
                          <a:cubicBezTo>
                            <a:pt x="2566" y="2343"/>
                            <a:pt x="2566" y="2343"/>
                            <a:pt x="2566" y="2343"/>
                          </a:cubicBezTo>
                          <a:cubicBezTo>
                            <a:pt x="2567" y="2343"/>
                            <a:pt x="2567" y="2344"/>
                            <a:pt x="2567" y="2344"/>
                          </a:cubicBezTo>
                          <a:cubicBezTo>
                            <a:pt x="2567" y="2344"/>
                            <a:pt x="2567" y="2343"/>
                            <a:pt x="2567" y="2343"/>
                          </a:cubicBezTo>
                          <a:cubicBezTo>
                            <a:pt x="2567" y="2343"/>
                            <a:pt x="2567" y="2343"/>
                            <a:pt x="2567" y="2343"/>
                          </a:cubicBezTo>
                          <a:cubicBezTo>
                            <a:pt x="2568" y="2343"/>
                            <a:pt x="2568" y="2343"/>
                            <a:pt x="2568" y="2343"/>
                          </a:cubicBezTo>
                          <a:cubicBezTo>
                            <a:pt x="2568" y="2343"/>
                            <a:pt x="2568" y="2343"/>
                            <a:pt x="2568" y="2343"/>
                          </a:cubicBezTo>
                          <a:cubicBezTo>
                            <a:pt x="2568" y="2343"/>
                            <a:pt x="2568" y="2343"/>
                            <a:pt x="2569" y="2344"/>
                          </a:cubicBezTo>
                          <a:cubicBezTo>
                            <a:pt x="2569" y="2344"/>
                            <a:pt x="2569" y="2343"/>
                            <a:pt x="2569" y="2343"/>
                          </a:cubicBezTo>
                          <a:cubicBezTo>
                            <a:pt x="2569" y="2343"/>
                            <a:pt x="2569" y="2343"/>
                            <a:pt x="2569" y="2343"/>
                          </a:cubicBezTo>
                          <a:cubicBezTo>
                            <a:pt x="2569" y="2343"/>
                            <a:pt x="2570" y="2343"/>
                            <a:pt x="2570" y="2343"/>
                          </a:cubicBezTo>
                          <a:cubicBezTo>
                            <a:pt x="2570" y="2343"/>
                            <a:pt x="2570" y="2344"/>
                            <a:pt x="2570" y="2344"/>
                          </a:cubicBezTo>
                          <a:cubicBezTo>
                            <a:pt x="2570" y="2344"/>
                            <a:pt x="2570" y="2344"/>
                            <a:pt x="2570" y="2344"/>
                          </a:cubicBezTo>
                          <a:cubicBezTo>
                            <a:pt x="2571" y="2344"/>
                            <a:pt x="2571" y="2343"/>
                            <a:pt x="2571" y="2343"/>
                          </a:cubicBezTo>
                          <a:cubicBezTo>
                            <a:pt x="2571" y="2343"/>
                            <a:pt x="2571" y="2344"/>
                            <a:pt x="2571" y="2344"/>
                          </a:cubicBezTo>
                          <a:cubicBezTo>
                            <a:pt x="2571" y="2344"/>
                            <a:pt x="2571" y="2343"/>
                            <a:pt x="2572" y="2343"/>
                          </a:cubicBezTo>
                          <a:cubicBezTo>
                            <a:pt x="2572" y="2343"/>
                            <a:pt x="2572" y="2343"/>
                            <a:pt x="2572" y="2343"/>
                          </a:cubicBezTo>
                          <a:cubicBezTo>
                            <a:pt x="2572" y="2344"/>
                            <a:pt x="2572" y="2344"/>
                            <a:pt x="2572" y="2344"/>
                          </a:cubicBezTo>
                          <a:cubicBezTo>
                            <a:pt x="2572" y="2344"/>
                            <a:pt x="2573" y="2344"/>
                            <a:pt x="2573" y="2343"/>
                          </a:cubicBezTo>
                          <a:cubicBezTo>
                            <a:pt x="2573" y="2343"/>
                            <a:pt x="2573" y="2343"/>
                            <a:pt x="2573" y="2343"/>
                          </a:cubicBezTo>
                          <a:cubicBezTo>
                            <a:pt x="2573" y="2343"/>
                            <a:pt x="2573" y="2343"/>
                            <a:pt x="2573" y="2343"/>
                          </a:cubicBezTo>
                          <a:cubicBezTo>
                            <a:pt x="2574" y="2343"/>
                            <a:pt x="2574" y="2343"/>
                            <a:pt x="2574" y="2343"/>
                          </a:cubicBezTo>
                          <a:cubicBezTo>
                            <a:pt x="2574" y="2343"/>
                            <a:pt x="2574" y="2343"/>
                            <a:pt x="2574" y="2343"/>
                          </a:cubicBezTo>
                          <a:cubicBezTo>
                            <a:pt x="2574" y="2343"/>
                            <a:pt x="2574" y="2343"/>
                            <a:pt x="2574" y="2343"/>
                          </a:cubicBezTo>
                          <a:cubicBezTo>
                            <a:pt x="2575" y="2343"/>
                            <a:pt x="2575" y="2343"/>
                            <a:pt x="2575" y="2343"/>
                          </a:cubicBezTo>
                          <a:cubicBezTo>
                            <a:pt x="2575" y="2343"/>
                            <a:pt x="2575" y="2343"/>
                            <a:pt x="2575" y="2343"/>
                          </a:cubicBezTo>
                          <a:cubicBezTo>
                            <a:pt x="2575" y="2343"/>
                            <a:pt x="2575" y="2343"/>
                            <a:pt x="2576" y="2343"/>
                          </a:cubicBezTo>
                          <a:cubicBezTo>
                            <a:pt x="2576" y="2343"/>
                            <a:pt x="2576" y="2343"/>
                            <a:pt x="2576" y="2343"/>
                          </a:cubicBezTo>
                          <a:cubicBezTo>
                            <a:pt x="2576" y="2343"/>
                            <a:pt x="2576" y="2343"/>
                            <a:pt x="2576" y="2343"/>
                          </a:cubicBezTo>
                          <a:cubicBezTo>
                            <a:pt x="2576" y="2343"/>
                            <a:pt x="2577" y="2343"/>
                            <a:pt x="2577" y="2343"/>
                          </a:cubicBezTo>
                          <a:cubicBezTo>
                            <a:pt x="2577" y="2343"/>
                            <a:pt x="2577" y="2343"/>
                            <a:pt x="2577" y="2343"/>
                          </a:cubicBezTo>
                          <a:cubicBezTo>
                            <a:pt x="2577" y="2343"/>
                            <a:pt x="2577" y="2343"/>
                            <a:pt x="2577" y="2343"/>
                          </a:cubicBezTo>
                          <a:cubicBezTo>
                            <a:pt x="2578" y="2343"/>
                            <a:pt x="2578" y="2343"/>
                            <a:pt x="2578" y="2343"/>
                          </a:cubicBezTo>
                          <a:cubicBezTo>
                            <a:pt x="2578" y="2343"/>
                            <a:pt x="2578" y="2344"/>
                            <a:pt x="2578" y="2344"/>
                          </a:cubicBezTo>
                          <a:cubicBezTo>
                            <a:pt x="2578" y="2344"/>
                            <a:pt x="2578" y="2343"/>
                            <a:pt x="2579" y="2343"/>
                          </a:cubicBezTo>
                          <a:cubicBezTo>
                            <a:pt x="2579" y="2343"/>
                            <a:pt x="2579" y="2343"/>
                            <a:pt x="2579" y="2343"/>
                          </a:cubicBezTo>
                          <a:cubicBezTo>
                            <a:pt x="2579" y="2343"/>
                            <a:pt x="2579" y="2343"/>
                            <a:pt x="2579" y="2343"/>
                          </a:cubicBezTo>
                          <a:cubicBezTo>
                            <a:pt x="2579" y="2343"/>
                            <a:pt x="2580" y="2344"/>
                            <a:pt x="2580" y="2344"/>
                          </a:cubicBezTo>
                          <a:cubicBezTo>
                            <a:pt x="2580" y="2344"/>
                            <a:pt x="2580" y="2343"/>
                            <a:pt x="2580" y="2343"/>
                          </a:cubicBezTo>
                          <a:cubicBezTo>
                            <a:pt x="2580" y="2343"/>
                            <a:pt x="2580" y="2343"/>
                            <a:pt x="2580" y="2343"/>
                          </a:cubicBezTo>
                          <a:cubicBezTo>
                            <a:pt x="2580" y="2343"/>
                            <a:pt x="2581" y="2343"/>
                            <a:pt x="2581" y="2343"/>
                          </a:cubicBezTo>
                          <a:cubicBezTo>
                            <a:pt x="2581" y="2343"/>
                            <a:pt x="2581" y="2343"/>
                            <a:pt x="2581" y="2343"/>
                          </a:cubicBezTo>
                          <a:cubicBezTo>
                            <a:pt x="2581" y="2343"/>
                            <a:pt x="2581" y="2343"/>
                            <a:pt x="2581" y="2343"/>
                          </a:cubicBezTo>
                          <a:cubicBezTo>
                            <a:pt x="2582" y="2343"/>
                            <a:pt x="2582" y="2343"/>
                            <a:pt x="2582" y="2343"/>
                          </a:cubicBezTo>
                          <a:cubicBezTo>
                            <a:pt x="2582" y="2343"/>
                            <a:pt x="2582" y="2343"/>
                            <a:pt x="2582" y="2343"/>
                          </a:cubicBezTo>
                          <a:cubicBezTo>
                            <a:pt x="2582" y="2343"/>
                            <a:pt x="2582" y="2343"/>
                            <a:pt x="2583" y="2343"/>
                          </a:cubicBezTo>
                          <a:cubicBezTo>
                            <a:pt x="2583" y="2343"/>
                            <a:pt x="2583" y="2344"/>
                            <a:pt x="2583" y="2343"/>
                          </a:cubicBezTo>
                          <a:cubicBezTo>
                            <a:pt x="2583" y="2343"/>
                            <a:pt x="2583" y="2343"/>
                            <a:pt x="2583" y="2343"/>
                          </a:cubicBezTo>
                          <a:cubicBezTo>
                            <a:pt x="2583" y="2343"/>
                            <a:pt x="2584" y="2344"/>
                            <a:pt x="2584" y="2343"/>
                          </a:cubicBezTo>
                          <a:cubicBezTo>
                            <a:pt x="2584" y="2343"/>
                            <a:pt x="2584" y="2343"/>
                            <a:pt x="2584" y="2343"/>
                          </a:cubicBezTo>
                          <a:cubicBezTo>
                            <a:pt x="2584" y="2343"/>
                            <a:pt x="2584" y="2343"/>
                            <a:pt x="2584" y="2343"/>
                          </a:cubicBezTo>
                          <a:cubicBezTo>
                            <a:pt x="2585" y="2343"/>
                            <a:pt x="2585" y="2343"/>
                            <a:pt x="2585" y="2343"/>
                          </a:cubicBezTo>
                          <a:cubicBezTo>
                            <a:pt x="2585" y="2343"/>
                            <a:pt x="2585" y="2344"/>
                            <a:pt x="2585" y="2344"/>
                          </a:cubicBezTo>
                          <a:cubicBezTo>
                            <a:pt x="2585" y="2344"/>
                            <a:pt x="2585" y="2343"/>
                            <a:pt x="2586" y="2343"/>
                          </a:cubicBezTo>
                          <a:cubicBezTo>
                            <a:pt x="2586" y="2343"/>
                            <a:pt x="2586" y="2343"/>
                            <a:pt x="2586" y="2344"/>
                          </a:cubicBezTo>
                          <a:cubicBezTo>
                            <a:pt x="2586" y="2344"/>
                            <a:pt x="2586" y="2344"/>
                            <a:pt x="2586" y="2344"/>
                          </a:cubicBezTo>
                          <a:cubicBezTo>
                            <a:pt x="2586" y="2344"/>
                            <a:pt x="2586" y="2343"/>
                            <a:pt x="2587" y="2343"/>
                          </a:cubicBezTo>
                          <a:cubicBezTo>
                            <a:pt x="2587" y="2343"/>
                            <a:pt x="2587" y="2344"/>
                            <a:pt x="2587" y="2344"/>
                          </a:cubicBezTo>
                          <a:cubicBezTo>
                            <a:pt x="2587" y="2344"/>
                            <a:pt x="2587" y="2344"/>
                            <a:pt x="2587" y="2344"/>
                          </a:cubicBezTo>
                          <a:cubicBezTo>
                            <a:pt x="2587" y="2344"/>
                            <a:pt x="2588" y="2343"/>
                            <a:pt x="2588" y="2343"/>
                          </a:cubicBezTo>
                          <a:cubicBezTo>
                            <a:pt x="2588" y="2343"/>
                            <a:pt x="2588" y="2343"/>
                            <a:pt x="2588" y="2344"/>
                          </a:cubicBezTo>
                          <a:cubicBezTo>
                            <a:pt x="2588" y="2344"/>
                            <a:pt x="2588" y="2344"/>
                            <a:pt x="2588" y="2344"/>
                          </a:cubicBezTo>
                          <a:cubicBezTo>
                            <a:pt x="2589" y="2344"/>
                            <a:pt x="2589" y="2344"/>
                            <a:pt x="2589" y="2344"/>
                          </a:cubicBezTo>
                          <a:cubicBezTo>
                            <a:pt x="2589" y="2344"/>
                            <a:pt x="2589" y="2344"/>
                            <a:pt x="2589" y="2344"/>
                          </a:cubicBezTo>
                          <a:cubicBezTo>
                            <a:pt x="2589" y="2344"/>
                            <a:pt x="2589" y="2344"/>
                            <a:pt x="2590" y="2344"/>
                          </a:cubicBezTo>
                          <a:cubicBezTo>
                            <a:pt x="2590" y="2344"/>
                            <a:pt x="2590" y="2344"/>
                            <a:pt x="2590" y="2344"/>
                          </a:cubicBezTo>
                          <a:cubicBezTo>
                            <a:pt x="2590" y="2344"/>
                            <a:pt x="2590" y="2344"/>
                            <a:pt x="2590" y="2344"/>
                          </a:cubicBezTo>
                          <a:cubicBezTo>
                            <a:pt x="2590" y="2343"/>
                            <a:pt x="2591" y="2344"/>
                            <a:pt x="2591" y="2344"/>
                          </a:cubicBezTo>
                          <a:cubicBezTo>
                            <a:pt x="2591" y="2344"/>
                            <a:pt x="2591" y="2343"/>
                            <a:pt x="2591" y="2344"/>
                          </a:cubicBezTo>
                          <a:cubicBezTo>
                            <a:pt x="2591" y="2344"/>
                            <a:pt x="2591" y="2344"/>
                            <a:pt x="2591" y="2344"/>
                          </a:cubicBezTo>
                          <a:cubicBezTo>
                            <a:pt x="2592" y="2344"/>
                            <a:pt x="2592" y="2344"/>
                            <a:pt x="2592" y="2344"/>
                          </a:cubicBezTo>
                          <a:cubicBezTo>
                            <a:pt x="2592" y="2344"/>
                            <a:pt x="2592" y="2344"/>
                            <a:pt x="2592" y="2344"/>
                          </a:cubicBezTo>
                          <a:cubicBezTo>
                            <a:pt x="2592" y="2344"/>
                            <a:pt x="2592" y="2344"/>
                            <a:pt x="2592" y="2344"/>
                          </a:cubicBezTo>
                          <a:cubicBezTo>
                            <a:pt x="2593" y="2344"/>
                            <a:pt x="2593" y="2344"/>
                            <a:pt x="2593" y="2344"/>
                          </a:cubicBezTo>
                          <a:cubicBezTo>
                            <a:pt x="2593" y="2344"/>
                            <a:pt x="2593" y="2343"/>
                            <a:pt x="2593" y="2343"/>
                          </a:cubicBezTo>
                          <a:cubicBezTo>
                            <a:pt x="2593" y="2343"/>
                            <a:pt x="2593" y="2344"/>
                            <a:pt x="2594" y="2344"/>
                          </a:cubicBezTo>
                          <a:cubicBezTo>
                            <a:pt x="2594" y="2344"/>
                            <a:pt x="2594" y="2344"/>
                            <a:pt x="2594" y="2344"/>
                          </a:cubicBezTo>
                          <a:cubicBezTo>
                            <a:pt x="2594" y="2344"/>
                            <a:pt x="2594" y="2344"/>
                            <a:pt x="2594" y="2344"/>
                          </a:cubicBezTo>
                          <a:cubicBezTo>
                            <a:pt x="2594" y="2344"/>
                            <a:pt x="2595" y="2344"/>
                            <a:pt x="2595" y="2344"/>
                          </a:cubicBezTo>
                          <a:cubicBezTo>
                            <a:pt x="2595" y="2344"/>
                            <a:pt x="2595" y="2344"/>
                            <a:pt x="2595" y="2344"/>
                          </a:cubicBezTo>
                          <a:cubicBezTo>
                            <a:pt x="2595" y="2344"/>
                            <a:pt x="2595" y="2344"/>
                            <a:pt x="2595" y="2344"/>
                          </a:cubicBezTo>
                          <a:cubicBezTo>
                            <a:pt x="2596" y="2344"/>
                            <a:pt x="2596" y="2344"/>
                            <a:pt x="2596" y="2344"/>
                          </a:cubicBezTo>
                          <a:cubicBezTo>
                            <a:pt x="2596" y="2344"/>
                            <a:pt x="2596" y="2344"/>
                            <a:pt x="2596" y="2344"/>
                          </a:cubicBezTo>
                          <a:cubicBezTo>
                            <a:pt x="2596" y="2344"/>
                            <a:pt x="2596" y="2344"/>
                            <a:pt x="2597" y="2344"/>
                          </a:cubicBezTo>
                          <a:cubicBezTo>
                            <a:pt x="2597" y="2344"/>
                            <a:pt x="2597" y="2344"/>
                            <a:pt x="2597" y="2344"/>
                          </a:cubicBezTo>
                          <a:cubicBezTo>
                            <a:pt x="2597" y="2344"/>
                            <a:pt x="2597" y="2344"/>
                            <a:pt x="2597" y="2344"/>
                          </a:cubicBezTo>
                          <a:cubicBezTo>
                            <a:pt x="2597" y="2344"/>
                            <a:pt x="2598" y="2344"/>
                            <a:pt x="2598" y="2344"/>
                          </a:cubicBezTo>
                          <a:cubicBezTo>
                            <a:pt x="2598" y="2344"/>
                            <a:pt x="2598" y="2344"/>
                            <a:pt x="2598" y="2344"/>
                          </a:cubicBezTo>
                          <a:cubicBezTo>
                            <a:pt x="2598" y="2344"/>
                            <a:pt x="2598" y="2344"/>
                            <a:pt x="2598" y="2344"/>
                          </a:cubicBezTo>
                          <a:cubicBezTo>
                            <a:pt x="2599" y="2344"/>
                            <a:pt x="2599" y="2344"/>
                            <a:pt x="2599" y="2344"/>
                          </a:cubicBezTo>
                          <a:cubicBezTo>
                            <a:pt x="2599" y="2344"/>
                            <a:pt x="2599" y="2344"/>
                            <a:pt x="2599" y="2344"/>
                          </a:cubicBezTo>
                          <a:cubicBezTo>
                            <a:pt x="2599" y="2344"/>
                            <a:pt x="2599" y="2344"/>
                            <a:pt x="2599" y="2344"/>
                          </a:cubicBezTo>
                          <a:cubicBezTo>
                            <a:pt x="2600" y="2344"/>
                            <a:pt x="2600" y="2344"/>
                            <a:pt x="2600" y="2344"/>
                          </a:cubicBezTo>
                          <a:cubicBezTo>
                            <a:pt x="2600" y="2344"/>
                            <a:pt x="2600" y="2344"/>
                            <a:pt x="2600" y="2344"/>
                          </a:cubicBezTo>
                          <a:cubicBezTo>
                            <a:pt x="2600" y="2344"/>
                            <a:pt x="2600" y="2344"/>
                            <a:pt x="2601" y="2344"/>
                          </a:cubicBezTo>
                          <a:cubicBezTo>
                            <a:pt x="2601" y="2344"/>
                            <a:pt x="2601" y="2344"/>
                            <a:pt x="2601" y="2344"/>
                          </a:cubicBezTo>
                          <a:cubicBezTo>
                            <a:pt x="2601" y="2344"/>
                            <a:pt x="2601" y="2344"/>
                            <a:pt x="2601" y="2344"/>
                          </a:cubicBezTo>
                          <a:cubicBezTo>
                            <a:pt x="2601" y="2344"/>
                            <a:pt x="2602" y="2344"/>
                            <a:pt x="2602" y="2344"/>
                          </a:cubicBezTo>
                          <a:cubicBezTo>
                            <a:pt x="2602" y="2344"/>
                            <a:pt x="2602" y="2344"/>
                            <a:pt x="2602" y="2344"/>
                          </a:cubicBezTo>
                          <a:cubicBezTo>
                            <a:pt x="2602" y="2344"/>
                            <a:pt x="2602" y="2344"/>
                            <a:pt x="2602" y="2344"/>
                          </a:cubicBezTo>
                          <a:cubicBezTo>
                            <a:pt x="2603" y="2344"/>
                            <a:pt x="2603" y="2344"/>
                            <a:pt x="2603" y="2344"/>
                          </a:cubicBezTo>
                          <a:cubicBezTo>
                            <a:pt x="2603" y="2344"/>
                            <a:pt x="2603" y="2344"/>
                            <a:pt x="2603" y="2344"/>
                          </a:cubicBezTo>
                          <a:cubicBezTo>
                            <a:pt x="2603" y="2344"/>
                            <a:pt x="2603" y="2344"/>
                            <a:pt x="2604" y="2344"/>
                          </a:cubicBezTo>
                          <a:cubicBezTo>
                            <a:pt x="2604" y="2344"/>
                            <a:pt x="2604" y="2344"/>
                            <a:pt x="2604" y="2344"/>
                          </a:cubicBezTo>
                          <a:cubicBezTo>
                            <a:pt x="2604" y="2344"/>
                            <a:pt x="2604" y="2344"/>
                            <a:pt x="2604" y="2344"/>
                          </a:cubicBezTo>
                          <a:cubicBezTo>
                            <a:pt x="2604" y="2344"/>
                            <a:pt x="2605" y="2345"/>
                            <a:pt x="2605" y="2344"/>
                          </a:cubicBezTo>
                          <a:cubicBezTo>
                            <a:pt x="2605" y="2344"/>
                            <a:pt x="2605" y="2344"/>
                            <a:pt x="2605" y="2344"/>
                          </a:cubicBezTo>
                          <a:cubicBezTo>
                            <a:pt x="2605" y="2344"/>
                            <a:pt x="2605" y="2344"/>
                            <a:pt x="2605" y="2344"/>
                          </a:cubicBezTo>
                          <a:cubicBezTo>
                            <a:pt x="2605" y="2344"/>
                            <a:pt x="2606" y="2344"/>
                            <a:pt x="2606" y="2344"/>
                          </a:cubicBezTo>
                          <a:cubicBezTo>
                            <a:pt x="2606" y="2344"/>
                            <a:pt x="2606" y="2344"/>
                            <a:pt x="2606" y="2344"/>
                          </a:cubicBezTo>
                          <a:cubicBezTo>
                            <a:pt x="2606" y="2344"/>
                            <a:pt x="2606" y="2344"/>
                            <a:pt x="2606" y="2344"/>
                          </a:cubicBezTo>
                          <a:cubicBezTo>
                            <a:pt x="2607" y="2344"/>
                            <a:pt x="2607" y="2344"/>
                            <a:pt x="2607" y="2344"/>
                          </a:cubicBezTo>
                          <a:cubicBezTo>
                            <a:pt x="2607" y="2344"/>
                            <a:pt x="2607" y="2344"/>
                            <a:pt x="2607" y="2344"/>
                          </a:cubicBezTo>
                          <a:cubicBezTo>
                            <a:pt x="2607" y="2344"/>
                            <a:pt x="2607" y="2344"/>
                            <a:pt x="2608" y="2344"/>
                          </a:cubicBezTo>
                          <a:cubicBezTo>
                            <a:pt x="2608" y="2344"/>
                            <a:pt x="2608" y="2344"/>
                            <a:pt x="2608" y="2344"/>
                          </a:cubicBezTo>
                          <a:cubicBezTo>
                            <a:pt x="2608" y="2344"/>
                            <a:pt x="2608" y="2344"/>
                            <a:pt x="2608" y="2344"/>
                          </a:cubicBezTo>
                          <a:cubicBezTo>
                            <a:pt x="2608" y="2344"/>
                            <a:pt x="2609" y="2344"/>
                            <a:pt x="2609" y="2344"/>
                          </a:cubicBezTo>
                          <a:cubicBezTo>
                            <a:pt x="2609" y="2344"/>
                            <a:pt x="2609" y="2344"/>
                            <a:pt x="2609" y="2344"/>
                          </a:cubicBezTo>
                          <a:cubicBezTo>
                            <a:pt x="2609" y="2344"/>
                            <a:pt x="2609" y="2344"/>
                            <a:pt x="2609" y="2344"/>
                          </a:cubicBezTo>
                          <a:cubicBezTo>
                            <a:pt x="2610" y="2344"/>
                            <a:pt x="2610" y="2344"/>
                            <a:pt x="2610" y="2344"/>
                          </a:cubicBezTo>
                          <a:cubicBezTo>
                            <a:pt x="2610" y="2344"/>
                            <a:pt x="2610" y="2344"/>
                            <a:pt x="2610" y="2344"/>
                          </a:cubicBezTo>
                          <a:cubicBezTo>
                            <a:pt x="2610" y="2344"/>
                            <a:pt x="2610" y="2344"/>
                            <a:pt x="2611" y="2344"/>
                          </a:cubicBezTo>
                          <a:cubicBezTo>
                            <a:pt x="2611" y="2344"/>
                            <a:pt x="2611" y="2344"/>
                            <a:pt x="2611" y="2344"/>
                          </a:cubicBezTo>
                          <a:cubicBezTo>
                            <a:pt x="2611" y="2344"/>
                            <a:pt x="2611" y="2344"/>
                            <a:pt x="2611" y="2344"/>
                          </a:cubicBezTo>
                          <a:cubicBezTo>
                            <a:pt x="2611" y="2344"/>
                            <a:pt x="2611" y="2344"/>
                            <a:pt x="2612" y="2344"/>
                          </a:cubicBezTo>
                          <a:cubicBezTo>
                            <a:pt x="2612" y="2344"/>
                            <a:pt x="2612" y="2344"/>
                            <a:pt x="2612" y="2344"/>
                          </a:cubicBezTo>
                          <a:cubicBezTo>
                            <a:pt x="2612" y="2344"/>
                            <a:pt x="2612" y="2344"/>
                            <a:pt x="2612" y="2344"/>
                          </a:cubicBezTo>
                          <a:cubicBezTo>
                            <a:pt x="2612" y="2344"/>
                            <a:pt x="2613" y="2344"/>
                            <a:pt x="2613" y="2344"/>
                          </a:cubicBezTo>
                          <a:cubicBezTo>
                            <a:pt x="2613" y="2344"/>
                            <a:pt x="2613" y="2344"/>
                            <a:pt x="2613" y="2344"/>
                          </a:cubicBezTo>
                          <a:cubicBezTo>
                            <a:pt x="2613" y="2344"/>
                            <a:pt x="2613" y="2344"/>
                            <a:pt x="2613" y="2344"/>
                          </a:cubicBezTo>
                          <a:cubicBezTo>
                            <a:pt x="2614" y="2344"/>
                            <a:pt x="2614" y="2344"/>
                            <a:pt x="2614" y="2344"/>
                          </a:cubicBezTo>
                          <a:cubicBezTo>
                            <a:pt x="2614" y="2344"/>
                            <a:pt x="2614" y="2344"/>
                            <a:pt x="2614" y="2344"/>
                          </a:cubicBezTo>
                          <a:cubicBezTo>
                            <a:pt x="2614" y="2344"/>
                            <a:pt x="2614" y="2344"/>
                            <a:pt x="2615" y="2344"/>
                          </a:cubicBezTo>
                          <a:cubicBezTo>
                            <a:pt x="2615" y="2344"/>
                            <a:pt x="2615" y="2344"/>
                            <a:pt x="2615" y="2344"/>
                          </a:cubicBezTo>
                          <a:cubicBezTo>
                            <a:pt x="2615" y="2344"/>
                            <a:pt x="2615" y="2344"/>
                            <a:pt x="2615" y="2344"/>
                          </a:cubicBezTo>
                          <a:cubicBezTo>
                            <a:pt x="2615" y="2344"/>
                            <a:pt x="2616" y="2344"/>
                            <a:pt x="2616" y="2344"/>
                          </a:cubicBezTo>
                          <a:cubicBezTo>
                            <a:pt x="2616" y="2344"/>
                            <a:pt x="2616" y="2344"/>
                            <a:pt x="2616" y="2344"/>
                          </a:cubicBezTo>
                          <a:cubicBezTo>
                            <a:pt x="2616" y="2344"/>
                            <a:pt x="2616" y="2344"/>
                            <a:pt x="2616" y="2344"/>
                          </a:cubicBezTo>
                          <a:cubicBezTo>
                            <a:pt x="2617" y="2344"/>
                            <a:pt x="2617" y="2344"/>
                            <a:pt x="2617" y="2344"/>
                          </a:cubicBezTo>
                          <a:cubicBezTo>
                            <a:pt x="2617" y="2344"/>
                            <a:pt x="2617" y="2344"/>
                            <a:pt x="2617" y="2344"/>
                          </a:cubicBezTo>
                          <a:cubicBezTo>
                            <a:pt x="2617" y="2344"/>
                            <a:pt x="2617" y="2344"/>
                            <a:pt x="2617" y="2344"/>
                          </a:cubicBezTo>
                          <a:cubicBezTo>
                            <a:pt x="2618" y="2344"/>
                            <a:pt x="2618" y="2344"/>
                            <a:pt x="2618" y="2344"/>
                          </a:cubicBezTo>
                          <a:cubicBezTo>
                            <a:pt x="2618" y="2344"/>
                            <a:pt x="2618" y="2344"/>
                            <a:pt x="2618" y="2344"/>
                          </a:cubicBezTo>
                          <a:cubicBezTo>
                            <a:pt x="2618" y="2344"/>
                            <a:pt x="2618" y="2344"/>
                            <a:pt x="2619" y="2344"/>
                          </a:cubicBezTo>
                          <a:cubicBezTo>
                            <a:pt x="2619" y="2344"/>
                            <a:pt x="2619" y="2344"/>
                            <a:pt x="2619" y="2344"/>
                          </a:cubicBezTo>
                          <a:cubicBezTo>
                            <a:pt x="2619" y="2344"/>
                            <a:pt x="2619" y="2344"/>
                            <a:pt x="2619" y="2344"/>
                          </a:cubicBezTo>
                          <a:cubicBezTo>
                            <a:pt x="2619" y="2344"/>
                            <a:pt x="2620" y="2344"/>
                            <a:pt x="2620" y="2344"/>
                          </a:cubicBezTo>
                          <a:cubicBezTo>
                            <a:pt x="2620" y="2344"/>
                            <a:pt x="2620" y="2343"/>
                            <a:pt x="2620" y="2343"/>
                          </a:cubicBezTo>
                          <a:cubicBezTo>
                            <a:pt x="2620" y="2343"/>
                            <a:pt x="2620" y="2344"/>
                            <a:pt x="2620" y="2344"/>
                          </a:cubicBezTo>
                          <a:cubicBezTo>
                            <a:pt x="2621" y="2344"/>
                            <a:pt x="2621" y="2344"/>
                            <a:pt x="2621" y="2344"/>
                          </a:cubicBezTo>
                          <a:cubicBezTo>
                            <a:pt x="2621" y="2344"/>
                            <a:pt x="2621" y="2344"/>
                            <a:pt x="2621" y="2344"/>
                          </a:cubicBezTo>
                          <a:cubicBezTo>
                            <a:pt x="2621" y="2344"/>
                            <a:pt x="2621" y="2344"/>
                            <a:pt x="2622" y="2344"/>
                          </a:cubicBezTo>
                          <a:cubicBezTo>
                            <a:pt x="2622" y="2344"/>
                            <a:pt x="2622" y="2344"/>
                            <a:pt x="2622" y="2344"/>
                          </a:cubicBezTo>
                          <a:cubicBezTo>
                            <a:pt x="2622" y="2344"/>
                            <a:pt x="2622" y="2344"/>
                            <a:pt x="2622" y="2344"/>
                          </a:cubicBezTo>
                          <a:cubicBezTo>
                            <a:pt x="2622" y="2344"/>
                            <a:pt x="2623" y="2344"/>
                            <a:pt x="2623" y="2344"/>
                          </a:cubicBezTo>
                          <a:cubicBezTo>
                            <a:pt x="2623" y="2344"/>
                            <a:pt x="2623" y="2344"/>
                            <a:pt x="2623" y="2344"/>
                          </a:cubicBezTo>
                          <a:cubicBezTo>
                            <a:pt x="2623" y="2344"/>
                            <a:pt x="2623" y="2344"/>
                            <a:pt x="2623" y="2344"/>
                          </a:cubicBezTo>
                          <a:cubicBezTo>
                            <a:pt x="2624" y="2344"/>
                            <a:pt x="2624" y="2344"/>
                            <a:pt x="2624" y="2344"/>
                          </a:cubicBezTo>
                          <a:cubicBezTo>
                            <a:pt x="2624" y="2344"/>
                            <a:pt x="2624" y="2344"/>
                            <a:pt x="2624" y="2344"/>
                          </a:cubicBezTo>
                          <a:cubicBezTo>
                            <a:pt x="2624" y="2344"/>
                            <a:pt x="2624" y="2344"/>
                            <a:pt x="2624" y="2344"/>
                          </a:cubicBezTo>
                          <a:cubicBezTo>
                            <a:pt x="2625" y="2344"/>
                            <a:pt x="2625" y="2344"/>
                            <a:pt x="2625" y="2344"/>
                          </a:cubicBezTo>
                          <a:cubicBezTo>
                            <a:pt x="2625" y="2344"/>
                            <a:pt x="2625" y="2344"/>
                            <a:pt x="2625" y="2344"/>
                          </a:cubicBezTo>
                          <a:cubicBezTo>
                            <a:pt x="2625" y="2344"/>
                            <a:pt x="2625" y="2344"/>
                            <a:pt x="2626" y="2344"/>
                          </a:cubicBezTo>
                          <a:cubicBezTo>
                            <a:pt x="2626" y="2344"/>
                            <a:pt x="2626" y="2344"/>
                            <a:pt x="2626" y="2344"/>
                          </a:cubicBezTo>
                          <a:cubicBezTo>
                            <a:pt x="2626" y="2344"/>
                            <a:pt x="2626" y="2344"/>
                            <a:pt x="2626" y="2344"/>
                          </a:cubicBezTo>
                          <a:cubicBezTo>
                            <a:pt x="2626" y="2344"/>
                            <a:pt x="2627" y="2344"/>
                            <a:pt x="2627" y="2344"/>
                          </a:cubicBezTo>
                          <a:cubicBezTo>
                            <a:pt x="2627" y="2344"/>
                            <a:pt x="2627" y="2344"/>
                            <a:pt x="2627" y="2344"/>
                          </a:cubicBezTo>
                          <a:cubicBezTo>
                            <a:pt x="2627" y="2344"/>
                            <a:pt x="2627" y="2344"/>
                            <a:pt x="2627" y="2344"/>
                          </a:cubicBezTo>
                          <a:cubicBezTo>
                            <a:pt x="2628" y="2344"/>
                            <a:pt x="2628" y="2344"/>
                            <a:pt x="2628" y="2344"/>
                          </a:cubicBezTo>
                          <a:cubicBezTo>
                            <a:pt x="2628" y="2344"/>
                            <a:pt x="2628" y="2344"/>
                            <a:pt x="2628" y="2344"/>
                          </a:cubicBezTo>
                          <a:cubicBezTo>
                            <a:pt x="2628" y="2344"/>
                            <a:pt x="2628" y="2344"/>
                            <a:pt x="2629" y="2344"/>
                          </a:cubicBezTo>
                          <a:cubicBezTo>
                            <a:pt x="2629" y="2344"/>
                            <a:pt x="2629" y="2344"/>
                            <a:pt x="2629" y="2344"/>
                          </a:cubicBezTo>
                          <a:cubicBezTo>
                            <a:pt x="2629" y="2344"/>
                            <a:pt x="2629" y="2344"/>
                            <a:pt x="2629" y="2344"/>
                          </a:cubicBezTo>
                          <a:cubicBezTo>
                            <a:pt x="2629" y="2344"/>
                            <a:pt x="2630" y="2344"/>
                            <a:pt x="2630" y="2344"/>
                          </a:cubicBezTo>
                          <a:cubicBezTo>
                            <a:pt x="2630" y="2344"/>
                            <a:pt x="2630" y="2344"/>
                            <a:pt x="2630" y="2344"/>
                          </a:cubicBezTo>
                          <a:cubicBezTo>
                            <a:pt x="2630" y="2344"/>
                            <a:pt x="2630" y="2344"/>
                            <a:pt x="2630" y="2344"/>
                          </a:cubicBezTo>
                          <a:cubicBezTo>
                            <a:pt x="2630" y="2344"/>
                            <a:pt x="2631" y="2344"/>
                            <a:pt x="2631" y="2344"/>
                          </a:cubicBezTo>
                          <a:cubicBezTo>
                            <a:pt x="2631" y="2344"/>
                            <a:pt x="2631" y="2344"/>
                            <a:pt x="2631" y="2344"/>
                          </a:cubicBezTo>
                          <a:cubicBezTo>
                            <a:pt x="2631" y="2344"/>
                            <a:pt x="2631" y="2344"/>
                            <a:pt x="2631" y="2344"/>
                          </a:cubicBezTo>
                          <a:cubicBezTo>
                            <a:pt x="2632" y="2344"/>
                            <a:pt x="2632" y="2344"/>
                            <a:pt x="2632" y="2344"/>
                          </a:cubicBezTo>
                          <a:cubicBezTo>
                            <a:pt x="2632" y="2344"/>
                            <a:pt x="2632" y="2344"/>
                            <a:pt x="2632" y="2344"/>
                          </a:cubicBezTo>
                          <a:cubicBezTo>
                            <a:pt x="2632" y="2344"/>
                            <a:pt x="2632" y="2344"/>
                            <a:pt x="2633" y="2344"/>
                          </a:cubicBezTo>
                          <a:cubicBezTo>
                            <a:pt x="2633" y="2344"/>
                            <a:pt x="2633" y="2344"/>
                            <a:pt x="2633" y="2344"/>
                          </a:cubicBezTo>
                          <a:cubicBezTo>
                            <a:pt x="2633" y="2344"/>
                            <a:pt x="2633" y="2344"/>
                            <a:pt x="2633" y="2344"/>
                          </a:cubicBezTo>
                          <a:cubicBezTo>
                            <a:pt x="2633" y="2344"/>
                            <a:pt x="2634" y="2344"/>
                            <a:pt x="2634" y="2344"/>
                          </a:cubicBezTo>
                          <a:cubicBezTo>
                            <a:pt x="2634" y="2344"/>
                            <a:pt x="2634" y="2344"/>
                            <a:pt x="2634" y="2344"/>
                          </a:cubicBezTo>
                          <a:cubicBezTo>
                            <a:pt x="2634" y="2344"/>
                            <a:pt x="2634" y="2343"/>
                            <a:pt x="2634" y="2343"/>
                          </a:cubicBezTo>
                          <a:cubicBezTo>
                            <a:pt x="2635" y="2343"/>
                            <a:pt x="2635" y="2344"/>
                            <a:pt x="2635" y="2344"/>
                          </a:cubicBezTo>
                          <a:cubicBezTo>
                            <a:pt x="2635" y="2344"/>
                            <a:pt x="2635" y="2344"/>
                            <a:pt x="2635" y="2344"/>
                          </a:cubicBezTo>
                          <a:cubicBezTo>
                            <a:pt x="2635" y="2344"/>
                            <a:pt x="2635" y="2344"/>
                            <a:pt x="2636" y="2344"/>
                          </a:cubicBezTo>
                          <a:cubicBezTo>
                            <a:pt x="2636" y="2344"/>
                            <a:pt x="2636" y="2344"/>
                            <a:pt x="2636" y="2344"/>
                          </a:cubicBezTo>
                          <a:cubicBezTo>
                            <a:pt x="2636" y="2344"/>
                            <a:pt x="2636" y="2344"/>
                            <a:pt x="2636" y="2344"/>
                          </a:cubicBezTo>
                          <a:cubicBezTo>
                            <a:pt x="2636" y="2343"/>
                            <a:pt x="2636" y="2344"/>
                            <a:pt x="2637" y="2344"/>
                          </a:cubicBezTo>
                          <a:cubicBezTo>
                            <a:pt x="2637" y="2344"/>
                            <a:pt x="2637" y="2344"/>
                            <a:pt x="2637" y="2344"/>
                          </a:cubicBezTo>
                          <a:cubicBezTo>
                            <a:pt x="2637" y="2344"/>
                            <a:pt x="2637" y="2344"/>
                            <a:pt x="2637" y="2344"/>
                          </a:cubicBezTo>
                          <a:cubicBezTo>
                            <a:pt x="2637" y="2343"/>
                            <a:pt x="2638" y="2344"/>
                            <a:pt x="2638" y="2344"/>
                          </a:cubicBezTo>
                          <a:cubicBezTo>
                            <a:pt x="2638" y="2344"/>
                            <a:pt x="2638" y="2343"/>
                            <a:pt x="2638" y="2343"/>
                          </a:cubicBezTo>
                          <a:cubicBezTo>
                            <a:pt x="2638" y="2343"/>
                            <a:pt x="2638" y="2344"/>
                            <a:pt x="2638" y="2344"/>
                          </a:cubicBezTo>
                          <a:cubicBezTo>
                            <a:pt x="2639" y="2344"/>
                            <a:pt x="2639" y="2344"/>
                            <a:pt x="2639" y="2344"/>
                          </a:cubicBezTo>
                          <a:cubicBezTo>
                            <a:pt x="2639" y="2344"/>
                            <a:pt x="2639" y="2344"/>
                            <a:pt x="2639" y="2344"/>
                          </a:cubicBezTo>
                          <a:cubicBezTo>
                            <a:pt x="2639" y="2344"/>
                            <a:pt x="2639" y="2344"/>
                            <a:pt x="2640" y="2344"/>
                          </a:cubicBezTo>
                          <a:cubicBezTo>
                            <a:pt x="2640" y="2344"/>
                            <a:pt x="2640" y="2344"/>
                            <a:pt x="2640" y="2344"/>
                          </a:cubicBezTo>
                          <a:cubicBezTo>
                            <a:pt x="2640" y="2343"/>
                            <a:pt x="2640" y="2343"/>
                            <a:pt x="2640" y="2343"/>
                          </a:cubicBezTo>
                          <a:cubicBezTo>
                            <a:pt x="2640" y="2343"/>
                            <a:pt x="2641" y="2344"/>
                            <a:pt x="2641" y="2344"/>
                          </a:cubicBezTo>
                          <a:cubicBezTo>
                            <a:pt x="2641" y="2344"/>
                            <a:pt x="2641" y="2343"/>
                            <a:pt x="2641" y="2343"/>
                          </a:cubicBezTo>
                          <a:cubicBezTo>
                            <a:pt x="2641" y="2343"/>
                            <a:pt x="2641" y="2344"/>
                            <a:pt x="2641" y="2344"/>
                          </a:cubicBezTo>
                          <a:cubicBezTo>
                            <a:pt x="2642" y="2344"/>
                            <a:pt x="2642" y="2344"/>
                            <a:pt x="2642" y="2344"/>
                          </a:cubicBezTo>
                          <a:cubicBezTo>
                            <a:pt x="2642" y="2344"/>
                            <a:pt x="2642" y="2344"/>
                            <a:pt x="2642" y="2344"/>
                          </a:cubicBezTo>
                          <a:cubicBezTo>
                            <a:pt x="2642" y="2344"/>
                            <a:pt x="2642" y="2344"/>
                            <a:pt x="2643" y="2344"/>
                          </a:cubicBezTo>
                          <a:cubicBezTo>
                            <a:pt x="2643" y="2344"/>
                            <a:pt x="2643" y="2344"/>
                            <a:pt x="2643" y="2344"/>
                          </a:cubicBezTo>
                          <a:cubicBezTo>
                            <a:pt x="2643" y="2344"/>
                            <a:pt x="2643" y="2344"/>
                            <a:pt x="2643" y="2344"/>
                          </a:cubicBezTo>
                          <a:cubicBezTo>
                            <a:pt x="2643" y="2343"/>
                            <a:pt x="2643" y="2344"/>
                            <a:pt x="2644" y="2344"/>
                          </a:cubicBezTo>
                          <a:cubicBezTo>
                            <a:pt x="2644" y="2344"/>
                            <a:pt x="2644" y="2343"/>
                            <a:pt x="2644" y="2343"/>
                          </a:cubicBezTo>
                          <a:cubicBezTo>
                            <a:pt x="2644" y="2343"/>
                            <a:pt x="2644" y="2343"/>
                            <a:pt x="2644" y="2343"/>
                          </a:cubicBezTo>
                          <a:cubicBezTo>
                            <a:pt x="2644" y="2343"/>
                            <a:pt x="2645" y="2343"/>
                            <a:pt x="2645" y="2343"/>
                          </a:cubicBezTo>
                          <a:cubicBezTo>
                            <a:pt x="2645" y="2343"/>
                            <a:pt x="2645" y="2344"/>
                            <a:pt x="2645" y="2344"/>
                          </a:cubicBezTo>
                          <a:cubicBezTo>
                            <a:pt x="2645" y="2344"/>
                            <a:pt x="2645" y="2344"/>
                            <a:pt x="2645" y="2343"/>
                          </a:cubicBezTo>
                          <a:cubicBezTo>
                            <a:pt x="2646" y="2343"/>
                            <a:pt x="2646" y="2343"/>
                            <a:pt x="2646" y="2343"/>
                          </a:cubicBezTo>
                          <a:cubicBezTo>
                            <a:pt x="2646" y="2343"/>
                            <a:pt x="2646" y="2343"/>
                            <a:pt x="2646" y="2344"/>
                          </a:cubicBezTo>
                          <a:cubicBezTo>
                            <a:pt x="2646" y="2344"/>
                            <a:pt x="2646" y="2344"/>
                            <a:pt x="2647" y="2344"/>
                          </a:cubicBezTo>
                          <a:cubicBezTo>
                            <a:pt x="2647" y="2344"/>
                            <a:pt x="2647" y="2343"/>
                            <a:pt x="2647" y="2343"/>
                          </a:cubicBezTo>
                          <a:cubicBezTo>
                            <a:pt x="2647" y="2343"/>
                            <a:pt x="2647" y="2343"/>
                            <a:pt x="2647" y="2343"/>
                          </a:cubicBezTo>
                          <a:cubicBezTo>
                            <a:pt x="2647" y="2343"/>
                            <a:pt x="2648" y="2343"/>
                            <a:pt x="2648" y="2343"/>
                          </a:cubicBezTo>
                          <a:cubicBezTo>
                            <a:pt x="2648" y="2343"/>
                            <a:pt x="2648" y="2343"/>
                            <a:pt x="2648" y="2343"/>
                          </a:cubicBezTo>
                          <a:cubicBezTo>
                            <a:pt x="2648" y="2343"/>
                            <a:pt x="2648" y="2343"/>
                            <a:pt x="2648" y="2343"/>
                          </a:cubicBezTo>
                          <a:cubicBezTo>
                            <a:pt x="2649" y="2343"/>
                            <a:pt x="2649" y="2343"/>
                            <a:pt x="2649" y="2344"/>
                          </a:cubicBezTo>
                          <a:cubicBezTo>
                            <a:pt x="2649" y="2344"/>
                            <a:pt x="2649" y="2344"/>
                            <a:pt x="2649" y="2344"/>
                          </a:cubicBezTo>
                          <a:cubicBezTo>
                            <a:pt x="2649" y="2344"/>
                            <a:pt x="2649" y="2343"/>
                            <a:pt x="2649" y="2343"/>
                          </a:cubicBezTo>
                          <a:cubicBezTo>
                            <a:pt x="2650" y="2343"/>
                            <a:pt x="2650" y="2343"/>
                            <a:pt x="2650" y="2343"/>
                          </a:cubicBezTo>
                          <a:cubicBezTo>
                            <a:pt x="2650" y="2343"/>
                            <a:pt x="2650" y="2343"/>
                            <a:pt x="2650" y="2343"/>
                          </a:cubicBezTo>
                          <a:cubicBezTo>
                            <a:pt x="2650" y="2343"/>
                            <a:pt x="2650" y="2343"/>
                            <a:pt x="2651" y="2344"/>
                          </a:cubicBezTo>
                          <a:cubicBezTo>
                            <a:pt x="2651" y="2344"/>
                            <a:pt x="2651" y="2344"/>
                            <a:pt x="2651" y="2344"/>
                          </a:cubicBezTo>
                          <a:cubicBezTo>
                            <a:pt x="2651" y="2344"/>
                            <a:pt x="2651" y="2343"/>
                            <a:pt x="2651" y="2343"/>
                          </a:cubicBezTo>
                          <a:cubicBezTo>
                            <a:pt x="2651" y="2343"/>
                            <a:pt x="2652" y="2343"/>
                            <a:pt x="2652" y="2343"/>
                          </a:cubicBezTo>
                          <a:cubicBezTo>
                            <a:pt x="2652" y="2343"/>
                            <a:pt x="2652" y="2343"/>
                            <a:pt x="2652" y="2343"/>
                          </a:cubicBezTo>
                          <a:cubicBezTo>
                            <a:pt x="2652" y="2343"/>
                            <a:pt x="2652" y="2344"/>
                            <a:pt x="2652" y="2344"/>
                          </a:cubicBezTo>
                          <a:cubicBezTo>
                            <a:pt x="2653" y="2344"/>
                            <a:pt x="2653" y="2344"/>
                            <a:pt x="2653" y="2344"/>
                          </a:cubicBezTo>
                          <a:cubicBezTo>
                            <a:pt x="2653" y="2344"/>
                            <a:pt x="2653" y="2343"/>
                            <a:pt x="2653" y="2343"/>
                          </a:cubicBezTo>
                          <a:cubicBezTo>
                            <a:pt x="2653" y="2343"/>
                            <a:pt x="2653" y="2343"/>
                            <a:pt x="2654" y="2343"/>
                          </a:cubicBezTo>
                          <a:cubicBezTo>
                            <a:pt x="2654" y="2343"/>
                            <a:pt x="2654" y="2343"/>
                            <a:pt x="2654" y="2343"/>
                          </a:cubicBezTo>
                          <a:cubicBezTo>
                            <a:pt x="2654" y="2343"/>
                            <a:pt x="2654" y="2343"/>
                            <a:pt x="2654" y="2343"/>
                          </a:cubicBezTo>
                          <a:cubicBezTo>
                            <a:pt x="2654" y="2344"/>
                            <a:pt x="2655" y="2343"/>
                            <a:pt x="2655" y="2343"/>
                          </a:cubicBezTo>
                          <a:cubicBezTo>
                            <a:pt x="2655" y="2343"/>
                            <a:pt x="2655" y="2343"/>
                            <a:pt x="2655" y="2343"/>
                          </a:cubicBezTo>
                          <a:cubicBezTo>
                            <a:pt x="2655" y="2343"/>
                            <a:pt x="2655" y="2343"/>
                            <a:pt x="2655" y="2343"/>
                          </a:cubicBezTo>
                          <a:cubicBezTo>
                            <a:pt x="2655" y="2343"/>
                            <a:pt x="2656" y="2343"/>
                            <a:pt x="2656" y="2343"/>
                          </a:cubicBezTo>
                          <a:cubicBezTo>
                            <a:pt x="2656" y="2343"/>
                            <a:pt x="2656" y="2343"/>
                            <a:pt x="2656" y="2343"/>
                          </a:cubicBezTo>
                          <a:cubicBezTo>
                            <a:pt x="2656" y="2343"/>
                            <a:pt x="2656" y="2343"/>
                            <a:pt x="2656" y="2343"/>
                          </a:cubicBezTo>
                          <a:cubicBezTo>
                            <a:pt x="2657" y="2343"/>
                            <a:pt x="2657" y="2343"/>
                            <a:pt x="2657" y="2343"/>
                          </a:cubicBezTo>
                          <a:cubicBezTo>
                            <a:pt x="2657" y="2343"/>
                            <a:pt x="2657" y="2343"/>
                            <a:pt x="2657" y="2343"/>
                          </a:cubicBezTo>
                          <a:cubicBezTo>
                            <a:pt x="2657" y="2343"/>
                            <a:pt x="2657" y="2343"/>
                            <a:pt x="2658" y="2343"/>
                          </a:cubicBezTo>
                          <a:cubicBezTo>
                            <a:pt x="2658" y="2343"/>
                            <a:pt x="2658" y="2343"/>
                            <a:pt x="2658" y="2343"/>
                          </a:cubicBezTo>
                          <a:cubicBezTo>
                            <a:pt x="2658" y="2343"/>
                            <a:pt x="2658" y="2343"/>
                            <a:pt x="2658" y="2343"/>
                          </a:cubicBezTo>
                          <a:cubicBezTo>
                            <a:pt x="2658" y="2343"/>
                            <a:pt x="2659" y="2343"/>
                            <a:pt x="2659" y="2344"/>
                          </a:cubicBezTo>
                          <a:cubicBezTo>
                            <a:pt x="2659" y="2344"/>
                            <a:pt x="2659" y="2344"/>
                            <a:pt x="2659" y="2344"/>
                          </a:cubicBezTo>
                          <a:cubicBezTo>
                            <a:pt x="2659" y="2344"/>
                            <a:pt x="2659" y="2344"/>
                            <a:pt x="2659" y="2344"/>
                          </a:cubicBezTo>
                          <a:cubicBezTo>
                            <a:pt x="2660" y="2344"/>
                            <a:pt x="2660" y="2343"/>
                            <a:pt x="2660" y="2343"/>
                          </a:cubicBezTo>
                          <a:cubicBezTo>
                            <a:pt x="2660" y="2343"/>
                            <a:pt x="2660" y="2343"/>
                            <a:pt x="2660" y="2343"/>
                          </a:cubicBezTo>
                          <a:cubicBezTo>
                            <a:pt x="2660" y="2343"/>
                            <a:pt x="2660" y="2343"/>
                            <a:pt x="2661" y="2343"/>
                          </a:cubicBezTo>
                          <a:cubicBezTo>
                            <a:pt x="2661" y="2343"/>
                            <a:pt x="2661" y="2344"/>
                            <a:pt x="2661" y="2344"/>
                          </a:cubicBezTo>
                          <a:cubicBezTo>
                            <a:pt x="2661" y="2344"/>
                            <a:pt x="2661" y="2343"/>
                            <a:pt x="2661" y="2343"/>
                          </a:cubicBezTo>
                          <a:cubicBezTo>
                            <a:pt x="2661" y="2343"/>
                            <a:pt x="2661" y="2343"/>
                            <a:pt x="2662" y="2343"/>
                          </a:cubicBezTo>
                          <a:cubicBezTo>
                            <a:pt x="2662" y="2343"/>
                            <a:pt x="2662" y="2343"/>
                            <a:pt x="2662" y="2343"/>
                          </a:cubicBezTo>
                          <a:cubicBezTo>
                            <a:pt x="2662" y="2343"/>
                            <a:pt x="2662" y="2343"/>
                            <a:pt x="2662" y="2343"/>
                          </a:cubicBezTo>
                          <a:cubicBezTo>
                            <a:pt x="2662" y="2343"/>
                            <a:pt x="2663" y="2343"/>
                            <a:pt x="2663" y="2343"/>
                          </a:cubicBezTo>
                          <a:cubicBezTo>
                            <a:pt x="2663" y="2343"/>
                            <a:pt x="2663" y="2343"/>
                            <a:pt x="2663" y="2343"/>
                          </a:cubicBezTo>
                          <a:cubicBezTo>
                            <a:pt x="2663" y="2343"/>
                            <a:pt x="2663" y="2343"/>
                            <a:pt x="2663" y="2343"/>
                          </a:cubicBezTo>
                          <a:cubicBezTo>
                            <a:pt x="2664" y="2343"/>
                            <a:pt x="2664" y="2343"/>
                            <a:pt x="2664" y="2343"/>
                          </a:cubicBezTo>
                          <a:cubicBezTo>
                            <a:pt x="2664" y="2343"/>
                            <a:pt x="2664" y="2343"/>
                            <a:pt x="2664" y="2343"/>
                          </a:cubicBezTo>
                          <a:cubicBezTo>
                            <a:pt x="2664" y="2343"/>
                            <a:pt x="2664" y="2343"/>
                            <a:pt x="2665" y="2343"/>
                          </a:cubicBezTo>
                          <a:cubicBezTo>
                            <a:pt x="2665" y="2343"/>
                            <a:pt x="2665" y="2343"/>
                            <a:pt x="2665" y="2343"/>
                          </a:cubicBezTo>
                          <a:cubicBezTo>
                            <a:pt x="2665" y="2343"/>
                            <a:pt x="2665" y="2343"/>
                            <a:pt x="2665" y="2343"/>
                          </a:cubicBezTo>
                          <a:cubicBezTo>
                            <a:pt x="2665" y="2343"/>
                            <a:pt x="2666" y="2343"/>
                            <a:pt x="2666" y="2343"/>
                          </a:cubicBezTo>
                          <a:cubicBezTo>
                            <a:pt x="2666" y="2343"/>
                            <a:pt x="2666" y="2343"/>
                            <a:pt x="2666" y="2343"/>
                          </a:cubicBezTo>
                          <a:cubicBezTo>
                            <a:pt x="2666" y="2343"/>
                            <a:pt x="2666" y="2343"/>
                            <a:pt x="2666" y="2343"/>
                          </a:cubicBezTo>
                          <a:cubicBezTo>
                            <a:pt x="2667" y="2343"/>
                            <a:pt x="2667" y="2343"/>
                            <a:pt x="2667" y="2343"/>
                          </a:cubicBezTo>
                          <a:cubicBezTo>
                            <a:pt x="2667" y="2343"/>
                            <a:pt x="2667" y="2343"/>
                            <a:pt x="2667" y="2343"/>
                          </a:cubicBezTo>
                          <a:cubicBezTo>
                            <a:pt x="2667" y="2343"/>
                            <a:pt x="2667" y="2343"/>
                            <a:pt x="2668" y="2343"/>
                          </a:cubicBezTo>
                          <a:cubicBezTo>
                            <a:pt x="2668" y="2343"/>
                            <a:pt x="2668" y="2343"/>
                            <a:pt x="2668" y="2343"/>
                          </a:cubicBezTo>
                          <a:cubicBezTo>
                            <a:pt x="2668" y="2343"/>
                            <a:pt x="2668" y="2343"/>
                            <a:pt x="2668" y="2343"/>
                          </a:cubicBezTo>
                          <a:cubicBezTo>
                            <a:pt x="2668" y="2343"/>
                            <a:pt x="2668" y="2343"/>
                            <a:pt x="2669" y="2343"/>
                          </a:cubicBezTo>
                          <a:cubicBezTo>
                            <a:pt x="2669" y="2343"/>
                            <a:pt x="2669" y="2343"/>
                            <a:pt x="2669" y="2343"/>
                          </a:cubicBezTo>
                          <a:cubicBezTo>
                            <a:pt x="2669" y="2343"/>
                            <a:pt x="2669" y="2343"/>
                            <a:pt x="2669" y="2343"/>
                          </a:cubicBezTo>
                          <a:cubicBezTo>
                            <a:pt x="2669" y="2343"/>
                            <a:pt x="2670" y="2343"/>
                            <a:pt x="2670" y="2343"/>
                          </a:cubicBezTo>
                          <a:cubicBezTo>
                            <a:pt x="2670" y="2343"/>
                            <a:pt x="2670" y="2343"/>
                            <a:pt x="2670" y="2343"/>
                          </a:cubicBezTo>
                          <a:cubicBezTo>
                            <a:pt x="2670" y="2343"/>
                            <a:pt x="2670" y="2343"/>
                            <a:pt x="2670" y="2343"/>
                          </a:cubicBezTo>
                          <a:cubicBezTo>
                            <a:pt x="2671" y="2343"/>
                            <a:pt x="2671" y="2343"/>
                            <a:pt x="2671" y="2343"/>
                          </a:cubicBezTo>
                          <a:cubicBezTo>
                            <a:pt x="2671" y="2343"/>
                            <a:pt x="2671" y="2343"/>
                            <a:pt x="2671" y="2343"/>
                          </a:cubicBezTo>
                          <a:cubicBezTo>
                            <a:pt x="2671" y="2343"/>
                            <a:pt x="2671" y="2343"/>
                            <a:pt x="2672" y="2342"/>
                          </a:cubicBezTo>
                          <a:cubicBezTo>
                            <a:pt x="2672" y="2342"/>
                            <a:pt x="2672" y="2342"/>
                            <a:pt x="2672" y="2342"/>
                          </a:cubicBezTo>
                          <a:cubicBezTo>
                            <a:pt x="2672" y="2342"/>
                            <a:pt x="2672" y="2342"/>
                            <a:pt x="2672" y="2342"/>
                          </a:cubicBezTo>
                          <a:cubicBezTo>
                            <a:pt x="2672" y="2343"/>
                            <a:pt x="2673" y="2343"/>
                            <a:pt x="2673" y="2343"/>
                          </a:cubicBezTo>
                          <a:cubicBezTo>
                            <a:pt x="2673" y="2343"/>
                            <a:pt x="2673" y="2343"/>
                            <a:pt x="2673" y="2343"/>
                          </a:cubicBezTo>
                          <a:cubicBezTo>
                            <a:pt x="2673" y="2343"/>
                            <a:pt x="2673" y="2342"/>
                            <a:pt x="2673" y="2342"/>
                          </a:cubicBezTo>
                          <a:cubicBezTo>
                            <a:pt x="2674" y="2342"/>
                            <a:pt x="2674" y="2343"/>
                            <a:pt x="2674" y="2343"/>
                          </a:cubicBezTo>
                          <a:cubicBezTo>
                            <a:pt x="2674" y="2343"/>
                            <a:pt x="2674" y="2342"/>
                            <a:pt x="2674" y="2342"/>
                          </a:cubicBezTo>
                          <a:cubicBezTo>
                            <a:pt x="2674" y="2342"/>
                            <a:pt x="2674" y="2342"/>
                            <a:pt x="2674" y="2342"/>
                          </a:cubicBezTo>
                          <a:cubicBezTo>
                            <a:pt x="2675" y="2342"/>
                            <a:pt x="2675" y="2342"/>
                            <a:pt x="2675" y="2342"/>
                          </a:cubicBezTo>
                          <a:cubicBezTo>
                            <a:pt x="2675" y="2342"/>
                            <a:pt x="2675" y="2342"/>
                            <a:pt x="2675" y="2342"/>
                          </a:cubicBezTo>
                          <a:cubicBezTo>
                            <a:pt x="2675" y="2342"/>
                            <a:pt x="2675" y="2343"/>
                            <a:pt x="2676" y="2343"/>
                          </a:cubicBezTo>
                          <a:cubicBezTo>
                            <a:pt x="2676" y="2343"/>
                            <a:pt x="2676" y="2342"/>
                            <a:pt x="2676" y="2342"/>
                          </a:cubicBezTo>
                          <a:cubicBezTo>
                            <a:pt x="2676" y="2342"/>
                            <a:pt x="2676" y="2342"/>
                            <a:pt x="2676" y="2342"/>
                          </a:cubicBezTo>
                          <a:cubicBezTo>
                            <a:pt x="2676" y="2342"/>
                            <a:pt x="2677" y="2343"/>
                            <a:pt x="2677" y="2343"/>
                          </a:cubicBezTo>
                          <a:cubicBezTo>
                            <a:pt x="2677" y="2343"/>
                            <a:pt x="2677" y="2342"/>
                            <a:pt x="2677" y="2342"/>
                          </a:cubicBezTo>
                          <a:cubicBezTo>
                            <a:pt x="2677" y="2342"/>
                            <a:pt x="2677" y="2343"/>
                            <a:pt x="2677" y="2343"/>
                          </a:cubicBezTo>
                          <a:cubicBezTo>
                            <a:pt x="2678" y="2343"/>
                            <a:pt x="2678" y="2343"/>
                            <a:pt x="2678" y="2343"/>
                          </a:cubicBezTo>
                          <a:cubicBezTo>
                            <a:pt x="2678" y="2343"/>
                            <a:pt x="2678" y="2342"/>
                            <a:pt x="2678" y="2342"/>
                          </a:cubicBezTo>
                          <a:cubicBezTo>
                            <a:pt x="2678" y="2342"/>
                            <a:pt x="2678" y="2342"/>
                            <a:pt x="2679" y="2342"/>
                          </a:cubicBezTo>
                          <a:cubicBezTo>
                            <a:pt x="2679" y="2342"/>
                            <a:pt x="2679" y="2342"/>
                            <a:pt x="2679" y="2342"/>
                          </a:cubicBezTo>
                          <a:cubicBezTo>
                            <a:pt x="2679" y="2342"/>
                            <a:pt x="2679" y="2343"/>
                            <a:pt x="2679" y="2343"/>
                          </a:cubicBezTo>
                          <a:cubicBezTo>
                            <a:pt x="2679" y="2343"/>
                            <a:pt x="2680" y="2343"/>
                            <a:pt x="2680" y="2342"/>
                          </a:cubicBezTo>
                          <a:cubicBezTo>
                            <a:pt x="2680" y="2342"/>
                            <a:pt x="2680" y="2342"/>
                            <a:pt x="2680" y="2342"/>
                          </a:cubicBezTo>
                          <a:cubicBezTo>
                            <a:pt x="2680" y="2342"/>
                            <a:pt x="2680" y="2342"/>
                            <a:pt x="2680" y="2342"/>
                          </a:cubicBezTo>
                          <a:cubicBezTo>
                            <a:pt x="2680" y="2342"/>
                            <a:pt x="2681" y="2343"/>
                            <a:pt x="2681" y="2343"/>
                          </a:cubicBezTo>
                          <a:cubicBezTo>
                            <a:pt x="2681" y="2343"/>
                            <a:pt x="2681" y="2343"/>
                            <a:pt x="2681" y="2342"/>
                          </a:cubicBezTo>
                          <a:cubicBezTo>
                            <a:pt x="2681" y="2342"/>
                            <a:pt x="2681" y="2342"/>
                            <a:pt x="2681" y="2342"/>
                          </a:cubicBezTo>
                          <a:cubicBezTo>
                            <a:pt x="2682" y="2342"/>
                            <a:pt x="2682" y="2343"/>
                            <a:pt x="2682" y="2343"/>
                          </a:cubicBezTo>
                          <a:cubicBezTo>
                            <a:pt x="2682" y="2343"/>
                            <a:pt x="2682" y="2343"/>
                            <a:pt x="2682" y="2343"/>
                          </a:cubicBezTo>
                          <a:cubicBezTo>
                            <a:pt x="2682" y="2343"/>
                            <a:pt x="2682" y="2343"/>
                            <a:pt x="2683" y="2343"/>
                          </a:cubicBezTo>
                          <a:cubicBezTo>
                            <a:pt x="2683" y="2343"/>
                            <a:pt x="2683" y="2343"/>
                            <a:pt x="2683" y="2343"/>
                          </a:cubicBezTo>
                          <a:cubicBezTo>
                            <a:pt x="2683" y="2343"/>
                            <a:pt x="2683" y="2342"/>
                            <a:pt x="2683" y="2342"/>
                          </a:cubicBezTo>
                          <a:cubicBezTo>
                            <a:pt x="2683" y="2342"/>
                            <a:pt x="2684" y="2343"/>
                            <a:pt x="2684" y="2343"/>
                          </a:cubicBezTo>
                          <a:cubicBezTo>
                            <a:pt x="2684" y="2342"/>
                            <a:pt x="2684" y="2342"/>
                            <a:pt x="2684" y="2342"/>
                          </a:cubicBezTo>
                          <a:cubicBezTo>
                            <a:pt x="2684" y="2342"/>
                            <a:pt x="2684" y="2342"/>
                            <a:pt x="2684" y="2342"/>
                          </a:cubicBezTo>
                          <a:cubicBezTo>
                            <a:pt x="2685" y="2342"/>
                            <a:pt x="2685" y="2342"/>
                            <a:pt x="2685" y="2342"/>
                          </a:cubicBezTo>
                          <a:cubicBezTo>
                            <a:pt x="2685" y="2342"/>
                            <a:pt x="2685" y="2342"/>
                            <a:pt x="2685" y="2342"/>
                          </a:cubicBezTo>
                          <a:cubicBezTo>
                            <a:pt x="2685" y="2342"/>
                            <a:pt x="2685" y="2342"/>
                            <a:pt x="2686" y="2342"/>
                          </a:cubicBezTo>
                          <a:cubicBezTo>
                            <a:pt x="2686" y="2343"/>
                            <a:pt x="2686" y="2343"/>
                            <a:pt x="2686" y="2343"/>
                          </a:cubicBezTo>
                          <a:cubicBezTo>
                            <a:pt x="2686" y="2343"/>
                            <a:pt x="2686" y="2342"/>
                            <a:pt x="2686" y="2342"/>
                          </a:cubicBezTo>
                          <a:cubicBezTo>
                            <a:pt x="2686" y="2342"/>
                            <a:pt x="2686" y="2342"/>
                            <a:pt x="2687" y="2342"/>
                          </a:cubicBezTo>
                          <a:cubicBezTo>
                            <a:pt x="2687" y="2342"/>
                            <a:pt x="2687" y="2343"/>
                            <a:pt x="2687" y="2343"/>
                          </a:cubicBezTo>
                          <a:cubicBezTo>
                            <a:pt x="2687" y="2343"/>
                            <a:pt x="2687" y="2342"/>
                            <a:pt x="2687" y="2342"/>
                          </a:cubicBezTo>
                          <a:cubicBezTo>
                            <a:pt x="2687" y="2342"/>
                            <a:pt x="2688" y="2343"/>
                            <a:pt x="2688" y="2343"/>
                          </a:cubicBezTo>
                          <a:cubicBezTo>
                            <a:pt x="2688" y="2343"/>
                            <a:pt x="2688" y="2343"/>
                            <a:pt x="2688" y="2343"/>
                          </a:cubicBezTo>
                          <a:cubicBezTo>
                            <a:pt x="2688" y="2343"/>
                            <a:pt x="2688" y="2343"/>
                            <a:pt x="2688" y="2343"/>
                          </a:cubicBezTo>
                          <a:cubicBezTo>
                            <a:pt x="2689" y="2342"/>
                            <a:pt x="2689" y="2342"/>
                            <a:pt x="2689" y="2342"/>
                          </a:cubicBezTo>
                          <a:cubicBezTo>
                            <a:pt x="2689" y="2342"/>
                            <a:pt x="2689" y="2342"/>
                            <a:pt x="2689" y="2342"/>
                          </a:cubicBezTo>
                          <a:cubicBezTo>
                            <a:pt x="2689" y="2342"/>
                            <a:pt x="2689" y="2342"/>
                            <a:pt x="2690" y="2342"/>
                          </a:cubicBezTo>
                          <a:cubicBezTo>
                            <a:pt x="2690" y="2342"/>
                            <a:pt x="2690" y="2342"/>
                            <a:pt x="2690" y="2342"/>
                          </a:cubicBezTo>
                          <a:cubicBezTo>
                            <a:pt x="2690" y="2342"/>
                            <a:pt x="2690" y="2342"/>
                            <a:pt x="2690" y="2343"/>
                          </a:cubicBezTo>
                          <a:cubicBezTo>
                            <a:pt x="2690" y="2343"/>
                            <a:pt x="2691" y="2342"/>
                            <a:pt x="2691" y="2342"/>
                          </a:cubicBezTo>
                          <a:cubicBezTo>
                            <a:pt x="2691" y="2342"/>
                            <a:pt x="2691" y="2343"/>
                            <a:pt x="2691" y="2343"/>
                          </a:cubicBezTo>
                          <a:cubicBezTo>
                            <a:pt x="2691" y="2342"/>
                            <a:pt x="2691" y="2342"/>
                            <a:pt x="2691" y="2342"/>
                          </a:cubicBezTo>
                          <a:cubicBezTo>
                            <a:pt x="2692" y="2342"/>
                            <a:pt x="2692" y="2342"/>
                            <a:pt x="2692" y="2342"/>
                          </a:cubicBezTo>
                          <a:cubicBezTo>
                            <a:pt x="2692" y="2342"/>
                            <a:pt x="2692" y="2343"/>
                            <a:pt x="2692" y="2343"/>
                          </a:cubicBezTo>
                          <a:cubicBezTo>
                            <a:pt x="2692" y="2343"/>
                            <a:pt x="2692" y="2343"/>
                            <a:pt x="2693" y="2343"/>
                          </a:cubicBezTo>
                          <a:cubicBezTo>
                            <a:pt x="2693" y="2343"/>
                            <a:pt x="2693" y="2343"/>
                            <a:pt x="2693" y="2343"/>
                          </a:cubicBezTo>
                          <a:cubicBezTo>
                            <a:pt x="2693" y="2343"/>
                            <a:pt x="2693" y="2342"/>
                            <a:pt x="2693" y="2342"/>
                          </a:cubicBezTo>
                          <a:cubicBezTo>
                            <a:pt x="2693" y="2342"/>
                            <a:pt x="2693" y="2343"/>
                            <a:pt x="2694" y="2343"/>
                          </a:cubicBezTo>
                          <a:cubicBezTo>
                            <a:pt x="2694" y="2343"/>
                            <a:pt x="2694" y="2343"/>
                            <a:pt x="2694" y="2343"/>
                          </a:cubicBezTo>
                          <a:cubicBezTo>
                            <a:pt x="2694" y="2343"/>
                            <a:pt x="2694" y="2342"/>
                            <a:pt x="2694" y="2342"/>
                          </a:cubicBezTo>
                          <a:cubicBezTo>
                            <a:pt x="2694" y="2342"/>
                            <a:pt x="2695" y="2343"/>
                            <a:pt x="2695" y="2343"/>
                          </a:cubicBezTo>
                          <a:cubicBezTo>
                            <a:pt x="2695" y="2343"/>
                            <a:pt x="2695" y="2343"/>
                            <a:pt x="2695" y="2343"/>
                          </a:cubicBezTo>
                          <a:cubicBezTo>
                            <a:pt x="2695" y="2343"/>
                            <a:pt x="2695" y="2343"/>
                            <a:pt x="2695" y="2343"/>
                          </a:cubicBezTo>
                          <a:cubicBezTo>
                            <a:pt x="2696" y="2342"/>
                            <a:pt x="2696" y="2343"/>
                            <a:pt x="2696" y="2342"/>
                          </a:cubicBezTo>
                          <a:cubicBezTo>
                            <a:pt x="2696" y="2342"/>
                            <a:pt x="2696" y="2342"/>
                            <a:pt x="2696" y="2342"/>
                          </a:cubicBezTo>
                          <a:cubicBezTo>
                            <a:pt x="2696" y="2342"/>
                            <a:pt x="2696" y="2342"/>
                            <a:pt x="2697" y="2342"/>
                          </a:cubicBezTo>
                          <a:cubicBezTo>
                            <a:pt x="2697" y="2342"/>
                            <a:pt x="2697" y="2342"/>
                            <a:pt x="2697" y="2342"/>
                          </a:cubicBezTo>
                          <a:cubicBezTo>
                            <a:pt x="2697" y="2342"/>
                            <a:pt x="2697" y="2342"/>
                            <a:pt x="2697" y="2342"/>
                          </a:cubicBezTo>
                          <a:cubicBezTo>
                            <a:pt x="2697" y="2342"/>
                            <a:pt x="2698" y="2342"/>
                            <a:pt x="2698" y="2342"/>
                          </a:cubicBezTo>
                          <a:cubicBezTo>
                            <a:pt x="2698" y="2342"/>
                            <a:pt x="2698" y="2342"/>
                            <a:pt x="2698" y="2342"/>
                          </a:cubicBezTo>
                          <a:cubicBezTo>
                            <a:pt x="2698" y="2342"/>
                            <a:pt x="2698" y="2342"/>
                            <a:pt x="2698" y="2342"/>
                          </a:cubicBezTo>
                          <a:cubicBezTo>
                            <a:pt x="2699" y="2342"/>
                            <a:pt x="2699" y="2342"/>
                            <a:pt x="2699" y="2342"/>
                          </a:cubicBezTo>
                          <a:cubicBezTo>
                            <a:pt x="2699" y="2342"/>
                            <a:pt x="2699" y="2342"/>
                            <a:pt x="2699" y="2342"/>
                          </a:cubicBezTo>
                          <a:cubicBezTo>
                            <a:pt x="2699" y="2342"/>
                            <a:pt x="2699" y="2342"/>
                            <a:pt x="2699" y="2342"/>
                          </a:cubicBezTo>
                          <a:cubicBezTo>
                            <a:pt x="2700" y="2342"/>
                            <a:pt x="2700" y="2342"/>
                            <a:pt x="2700" y="2342"/>
                          </a:cubicBezTo>
                          <a:cubicBezTo>
                            <a:pt x="2700" y="2342"/>
                            <a:pt x="2700" y="2342"/>
                            <a:pt x="2700" y="2342"/>
                          </a:cubicBezTo>
                          <a:cubicBezTo>
                            <a:pt x="2700" y="2342"/>
                            <a:pt x="2700" y="2342"/>
                            <a:pt x="2701" y="2342"/>
                          </a:cubicBezTo>
                          <a:cubicBezTo>
                            <a:pt x="2701" y="2342"/>
                            <a:pt x="2701" y="2342"/>
                            <a:pt x="2701" y="2342"/>
                          </a:cubicBezTo>
                          <a:cubicBezTo>
                            <a:pt x="2701" y="2342"/>
                            <a:pt x="2701" y="2342"/>
                            <a:pt x="2701" y="2342"/>
                          </a:cubicBezTo>
                          <a:cubicBezTo>
                            <a:pt x="2701" y="2342"/>
                            <a:pt x="2702" y="2342"/>
                            <a:pt x="2702" y="2342"/>
                          </a:cubicBezTo>
                          <a:cubicBezTo>
                            <a:pt x="2702" y="2342"/>
                            <a:pt x="2702" y="2342"/>
                            <a:pt x="2702" y="2342"/>
                          </a:cubicBezTo>
                          <a:cubicBezTo>
                            <a:pt x="2702" y="2342"/>
                            <a:pt x="2702" y="2342"/>
                            <a:pt x="2702" y="2342"/>
                          </a:cubicBezTo>
                          <a:cubicBezTo>
                            <a:pt x="2703" y="2342"/>
                            <a:pt x="2703" y="2342"/>
                            <a:pt x="2703" y="2342"/>
                          </a:cubicBezTo>
                          <a:cubicBezTo>
                            <a:pt x="2703" y="2342"/>
                            <a:pt x="2703" y="2342"/>
                            <a:pt x="2703" y="2342"/>
                          </a:cubicBezTo>
                          <a:cubicBezTo>
                            <a:pt x="2703" y="2342"/>
                            <a:pt x="2703" y="2342"/>
                            <a:pt x="2704" y="2342"/>
                          </a:cubicBezTo>
                          <a:cubicBezTo>
                            <a:pt x="2704" y="2342"/>
                            <a:pt x="2704" y="2342"/>
                            <a:pt x="2704" y="2342"/>
                          </a:cubicBezTo>
                          <a:cubicBezTo>
                            <a:pt x="2704" y="2342"/>
                            <a:pt x="2704" y="2342"/>
                            <a:pt x="2704" y="2342"/>
                          </a:cubicBezTo>
                          <a:cubicBezTo>
                            <a:pt x="2704" y="2342"/>
                            <a:pt x="2705" y="2342"/>
                            <a:pt x="2705" y="2342"/>
                          </a:cubicBezTo>
                          <a:cubicBezTo>
                            <a:pt x="2705" y="2342"/>
                            <a:pt x="2705" y="2342"/>
                            <a:pt x="2705" y="2342"/>
                          </a:cubicBezTo>
                          <a:cubicBezTo>
                            <a:pt x="2705" y="2342"/>
                            <a:pt x="2705" y="2342"/>
                            <a:pt x="2705" y="2342"/>
                          </a:cubicBezTo>
                          <a:cubicBezTo>
                            <a:pt x="2705" y="2342"/>
                            <a:pt x="2706" y="2341"/>
                            <a:pt x="2706" y="2341"/>
                          </a:cubicBezTo>
                          <a:cubicBezTo>
                            <a:pt x="2706" y="2341"/>
                            <a:pt x="2706" y="2342"/>
                            <a:pt x="2706" y="2342"/>
                          </a:cubicBezTo>
                          <a:cubicBezTo>
                            <a:pt x="2706" y="2342"/>
                            <a:pt x="2706" y="2341"/>
                            <a:pt x="2706" y="2341"/>
                          </a:cubicBezTo>
                          <a:cubicBezTo>
                            <a:pt x="2707" y="2341"/>
                            <a:pt x="2707" y="2342"/>
                            <a:pt x="2707" y="2342"/>
                          </a:cubicBezTo>
                          <a:cubicBezTo>
                            <a:pt x="2707" y="2342"/>
                            <a:pt x="2707" y="2342"/>
                            <a:pt x="2707" y="2342"/>
                          </a:cubicBezTo>
                          <a:cubicBezTo>
                            <a:pt x="2707" y="2342"/>
                            <a:pt x="2707" y="2341"/>
                            <a:pt x="2708" y="2341"/>
                          </a:cubicBezTo>
                          <a:cubicBezTo>
                            <a:pt x="2708" y="2341"/>
                            <a:pt x="2708" y="2342"/>
                            <a:pt x="2708" y="2342"/>
                          </a:cubicBezTo>
                          <a:cubicBezTo>
                            <a:pt x="2708" y="2342"/>
                            <a:pt x="2708" y="2341"/>
                            <a:pt x="2708" y="2341"/>
                          </a:cubicBezTo>
                          <a:cubicBezTo>
                            <a:pt x="2708" y="2341"/>
                            <a:pt x="2709" y="2341"/>
                            <a:pt x="2709" y="2341"/>
                          </a:cubicBezTo>
                          <a:cubicBezTo>
                            <a:pt x="2709" y="2341"/>
                            <a:pt x="2709" y="2341"/>
                            <a:pt x="2709" y="2341"/>
                          </a:cubicBezTo>
                          <a:cubicBezTo>
                            <a:pt x="2709" y="2342"/>
                            <a:pt x="2709" y="2342"/>
                            <a:pt x="2709" y="2342"/>
                          </a:cubicBezTo>
                          <a:cubicBezTo>
                            <a:pt x="2710" y="2342"/>
                            <a:pt x="2710" y="2342"/>
                            <a:pt x="2710" y="2342"/>
                          </a:cubicBezTo>
                          <a:cubicBezTo>
                            <a:pt x="2710" y="2342"/>
                            <a:pt x="2710" y="2341"/>
                            <a:pt x="2710" y="2341"/>
                          </a:cubicBezTo>
                          <a:cubicBezTo>
                            <a:pt x="2710" y="2341"/>
                            <a:pt x="2710" y="2341"/>
                            <a:pt x="2711" y="2341"/>
                          </a:cubicBezTo>
                          <a:cubicBezTo>
                            <a:pt x="2711" y="2341"/>
                            <a:pt x="2711" y="2341"/>
                            <a:pt x="2711" y="2341"/>
                          </a:cubicBezTo>
                          <a:cubicBezTo>
                            <a:pt x="2711" y="2341"/>
                            <a:pt x="2711" y="2341"/>
                            <a:pt x="2711" y="2341"/>
                          </a:cubicBezTo>
                          <a:cubicBezTo>
                            <a:pt x="2711" y="2342"/>
                            <a:pt x="2712" y="2342"/>
                            <a:pt x="2712" y="2342"/>
                          </a:cubicBezTo>
                          <a:cubicBezTo>
                            <a:pt x="2712" y="2342"/>
                            <a:pt x="2712" y="2341"/>
                            <a:pt x="2712" y="2341"/>
                          </a:cubicBezTo>
                          <a:cubicBezTo>
                            <a:pt x="2712" y="2341"/>
                            <a:pt x="2712" y="2341"/>
                            <a:pt x="2712" y="2341"/>
                          </a:cubicBezTo>
                          <a:cubicBezTo>
                            <a:pt x="2712" y="2341"/>
                            <a:pt x="2713" y="2341"/>
                            <a:pt x="2713" y="2341"/>
                          </a:cubicBezTo>
                          <a:cubicBezTo>
                            <a:pt x="2713" y="2341"/>
                            <a:pt x="2713" y="2342"/>
                            <a:pt x="2713" y="2342"/>
                          </a:cubicBezTo>
                          <a:cubicBezTo>
                            <a:pt x="2713" y="2342"/>
                            <a:pt x="2713" y="2342"/>
                            <a:pt x="2713" y="2341"/>
                          </a:cubicBezTo>
                          <a:cubicBezTo>
                            <a:pt x="2714" y="2341"/>
                            <a:pt x="2714" y="2341"/>
                            <a:pt x="2714" y="2341"/>
                          </a:cubicBezTo>
                          <a:cubicBezTo>
                            <a:pt x="2714" y="2341"/>
                            <a:pt x="2714" y="2341"/>
                            <a:pt x="2714" y="2341"/>
                          </a:cubicBezTo>
                          <a:cubicBezTo>
                            <a:pt x="2714" y="2341"/>
                            <a:pt x="2714" y="2341"/>
                            <a:pt x="2715" y="2341"/>
                          </a:cubicBezTo>
                          <a:cubicBezTo>
                            <a:pt x="2715" y="2341"/>
                            <a:pt x="2715" y="2341"/>
                            <a:pt x="2715" y="2341"/>
                          </a:cubicBezTo>
                          <a:cubicBezTo>
                            <a:pt x="2715" y="2342"/>
                            <a:pt x="2715" y="2342"/>
                            <a:pt x="2715" y="2342"/>
                          </a:cubicBezTo>
                          <a:cubicBezTo>
                            <a:pt x="2715" y="2341"/>
                            <a:pt x="2716" y="2341"/>
                            <a:pt x="2716" y="2341"/>
                          </a:cubicBezTo>
                          <a:cubicBezTo>
                            <a:pt x="2716" y="2341"/>
                            <a:pt x="2716" y="2341"/>
                            <a:pt x="2716" y="2341"/>
                          </a:cubicBezTo>
                          <a:cubicBezTo>
                            <a:pt x="2716" y="2341"/>
                            <a:pt x="2716" y="2341"/>
                            <a:pt x="2716" y="2341"/>
                          </a:cubicBezTo>
                          <a:cubicBezTo>
                            <a:pt x="2717" y="2341"/>
                            <a:pt x="2717" y="2341"/>
                            <a:pt x="2717" y="2341"/>
                          </a:cubicBezTo>
                          <a:cubicBezTo>
                            <a:pt x="2717" y="2341"/>
                            <a:pt x="2717" y="2342"/>
                            <a:pt x="2717" y="2342"/>
                          </a:cubicBezTo>
                          <a:cubicBezTo>
                            <a:pt x="2717" y="2341"/>
                            <a:pt x="2717" y="2341"/>
                            <a:pt x="2718" y="2341"/>
                          </a:cubicBezTo>
                          <a:cubicBezTo>
                            <a:pt x="2718" y="2341"/>
                            <a:pt x="2718" y="2341"/>
                            <a:pt x="2718" y="2341"/>
                          </a:cubicBezTo>
                          <a:cubicBezTo>
                            <a:pt x="2718" y="2341"/>
                            <a:pt x="2718" y="2341"/>
                            <a:pt x="2718" y="2341"/>
                          </a:cubicBezTo>
                          <a:cubicBezTo>
                            <a:pt x="2718" y="2341"/>
                            <a:pt x="2718" y="2341"/>
                            <a:pt x="2719" y="2341"/>
                          </a:cubicBezTo>
                          <a:cubicBezTo>
                            <a:pt x="2719" y="2341"/>
                            <a:pt x="2719" y="2341"/>
                            <a:pt x="2719" y="2341"/>
                          </a:cubicBezTo>
                          <a:cubicBezTo>
                            <a:pt x="2719" y="2341"/>
                            <a:pt x="2719" y="2341"/>
                            <a:pt x="2719" y="2341"/>
                          </a:cubicBezTo>
                          <a:cubicBezTo>
                            <a:pt x="2719" y="2341"/>
                            <a:pt x="2720" y="2341"/>
                            <a:pt x="2720" y="2341"/>
                          </a:cubicBezTo>
                          <a:cubicBezTo>
                            <a:pt x="2720" y="2341"/>
                            <a:pt x="2720" y="2341"/>
                            <a:pt x="2720" y="2341"/>
                          </a:cubicBezTo>
                          <a:cubicBezTo>
                            <a:pt x="2720" y="2341"/>
                            <a:pt x="2720" y="2341"/>
                            <a:pt x="2720" y="2341"/>
                          </a:cubicBezTo>
                          <a:cubicBezTo>
                            <a:pt x="2721" y="2341"/>
                            <a:pt x="2721" y="2341"/>
                            <a:pt x="2721" y="2341"/>
                          </a:cubicBezTo>
                          <a:cubicBezTo>
                            <a:pt x="2721" y="2341"/>
                            <a:pt x="2721" y="2341"/>
                            <a:pt x="2721" y="2341"/>
                          </a:cubicBezTo>
                          <a:cubicBezTo>
                            <a:pt x="2721" y="2341"/>
                            <a:pt x="2721" y="2341"/>
                            <a:pt x="2722" y="2341"/>
                          </a:cubicBezTo>
                          <a:cubicBezTo>
                            <a:pt x="2722" y="2341"/>
                            <a:pt x="2722" y="2341"/>
                            <a:pt x="2722" y="2341"/>
                          </a:cubicBezTo>
                          <a:cubicBezTo>
                            <a:pt x="2722" y="2341"/>
                            <a:pt x="2722" y="2341"/>
                            <a:pt x="2722" y="2341"/>
                          </a:cubicBezTo>
                          <a:cubicBezTo>
                            <a:pt x="2722" y="2341"/>
                            <a:pt x="2723" y="2341"/>
                            <a:pt x="2723" y="2341"/>
                          </a:cubicBezTo>
                          <a:cubicBezTo>
                            <a:pt x="2723" y="2341"/>
                            <a:pt x="2723" y="2341"/>
                            <a:pt x="2723" y="2341"/>
                          </a:cubicBezTo>
                          <a:cubicBezTo>
                            <a:pt x="2723" y="2341"/>
                            <a:pt x="2723" y="2341"/>
                            <a:pt x="2723" y="2341"/>
                          </a:cubicBezTo>
                          <a:cubicBezTo>
                            <a:pt x="2724" y="2341"/>
                            <a:pt x="2724" y="2341"/>
                            <a:pt x="2724" y="2341"/>
                          </a:cubicBezTo>
                          <a:cubicBezTo>
                            <a:pt x="2724" y="2341"/>
                            <a:pt x="2724" y="2342"/>
                            <a:pt x="2724" y="2342"/>
                          </a:cubicBezTo>
                          <a:cubicBezTo>
                            <a:pt x="2724" y="2342"/>
                            <a:pt x="2724" y="2341"/>
                            <a:pt x="2724" y="2341"/>
                          </a:cubicBezTo>
                          <a:cubicBezTo>
                            <a:pt x="2725" y="2341"/>
                            <a:pt x="2725" y="2341"/>
                            <a:pt x="2725" y="2341"/>
                          </a:cubicBezTo>
                          <a:cubicBezTo>
                            <a:pt x="2725" y="2341"/>
                            <a:pt x="2725" y="2341"/>
                            <a:pt x="2725" y="2341"/>
                          </a:cubicBezTo>
                          <a:cubicBezTo>
                            <a:pt x="2725" y="2341"/>
                            <a:pt x="2725" y="2341"/>
                            <a:pt x="2726" y="2341"/>
                          </a:cubicBezTo>
                          <a:cubicBezTo>
                            <a:pt x="2726" y="2341"/>
                            <a:pt x="2726" y="2341"/>
                            <a:pt x="2726" y="2341"/>
                          </a:cubicBezTo>
                          <a:cubicBezTo>
                            <a:pt x="2726" y="2341"/>
                            <a:pt x="2726" y="2341"/>
                            <a:pt x="2726" y="2341"/>
                          </a:cubicBezTo>
                          <a:cubicBezTo>
                            <a:pt x="2726" y="2341"/>
                            <a:pt x="2727" y="2341"/>
                            <a:pt x="2727" y="2341"/>
                          </a:cubicBezTo>
                          <a:cubicBezTo>
                            <a:pt x="2727" y="2341"/>
                            <a:pt x="2727" y="2341"/>
                            <a:pt x="2727" y="2341"/>
                          </a:cubicBezTo>
                          <a:cubicBezTo>
                            <a:pt x="2727" y="2341"/>
                            <a:pt x="2727" y="2341"/>
                            <a:pt x="2727" y="2341"/>
                          </a:cubicBezTo>
                          <a:cubicBezTo>
                            <a:pt x="2728" y="2341"/>
                            <a:pt x="2728" y="2341"/>
                            <a:pt x="2728" y="2341"/>
                          </a:cubicBezTo>
                          <a:cubicBezTo>
                            <a:pt x="2728" y="2341"/>
                            <a:pt x="2728" y="2341"/>
                            <a:pt x="2728" y="2341"/>
                          </a:cubicBezTo>
                          <a:cubicBezTo>
                            <a:pt x="2728" y="2341"/>
                            <a:pt x="2728" y="2341"/>
                            <a:pt x="2729" y="2341"/>
                          </a:cubicBezTo>
                          <a:cubicBezTo>
                            <a:pt x="2729" y="2341"/>
                            <a:pt x="2729" y="2341"/>
                            <a:pt x="2729" y="2341"/>
                          </a:cubicBezTo>
                          <a:cubicBezTo>
                            <a:pt x="2729" y="2341"/>
                            <a:pt x="2729" y="2341"/>
                            <a:pt x="2729" y="2341"/>
                          </a:cubicBezTo>
                          <a:cubicBezTo>
                            <a:pt x="2729" y="2341"/>
                            <a:pt x="2730" y="2341"/>
                            <a:pt x="2730" y="2341"/>
                          </a:cubicBezTo>
                          <a:cubicBezTo>
                            <a:pt x="2730" y="2341"/>
                            <a:pt x="2730" y="2341"/>
                            <a:pt x="2730" y="2341"/>
                          </a:cubicBezTo>
                          <a:cubicBezTo>
                            <a:pt x="2730" y="2341"/>
                            <a:pt x="2730" y="2341"/>
                            <a:pt x="2730" y="2341"/>
                          </a:cubicBezTo>
                          <a:cubicBezTo>
                            <a:pt x="2730" y="2341"/>
                            <a:pt x="2731" y="2341"/>
                            <a:pt x="2731" y="2341"/>
                          </a:cubicBezTo>
                          <a:cubicBezTo>
                            <a:pt x="2731" y="2341"/>
                            <a:pt x="2731" y="2341"/>
                            <a:pt x="2731" y="2341"/>
                          </a:cubicBezTo>
                          <a:cubicBezTo>
                            <a:pt x="2731" y="2341"/>
                            <a:pt x="2731" y="2341"/>
                            <a:pt x="2731" y="2341"/>
                          </a:cubicBezTo>
                          <a:cubicBezTo>
                            <a:pt x="2732" y="2341"/>
                            <a:pt x="2732" y="2341"/>
                            <a:pt x="2732" y="2341"/>
                          </a:cubicBezTo>
                          <a:cubicBezTo>
                            <a:pt x="2732" y="2341"/>
                            <a:pt x="2732" y="2341"/>
                            <a:pt x="2732" y="2341"/>
                          </a:cubicBezTo>
                          <a:cubicBezTo>
                            <a:pt x="2732" y="2341"/>
                            <a:pt x="2732" y="2341"/>
                            <a:pt x="2733" y="2341"/>
                          </a:cubicBezTo>
                          <a:cubicBezTo>
                            <a:pt x="2733" y="2340"/>
                            <a:pt x="2733" y="2341"/>
                            <a:pt x="2733" y="2341"/>
                          </a:cubicBezTo>
                          <a:cubicBezTo>
                            <a:pt x="2733" y="2341"/>
                            <a:pt x="2733" y="2341"/>
                            <a:pt x="2733" y="2341"/>
                          </a:cubicBezTo>
                          <a:cubicBezTo>
                            <a:pt x="2733" y="2341"/>
                            <a:pt x="2734" y="2341"/>
                            <a:pt x="2734" y="2341"/>
                          </a:cubicBezTo>
                          <a:cubicBezTo>
                            <a:pt x="2734" y="2341"/>
                            <a:pt x="2734" y="2341"/>
                            <a:pt x="2734" y="2341"/>
                          </a:cubicBezTo>
                          <a:cubicBezTo>
                            <a:pt x="2734" y="2341"/>
                            <a:pt x="2734" y="2341"/>
                            <a:pt x="2734" y="2341"/>
                          </a:cubicBezTo>
                          <a:cubicBezTo>
                            <a:pt x="2735" y="2341"/>
                            <a:pt x="2735" y="2341"/>
                            <a:pt x="2735" y="2341"/>
                          </a:cubicBezTo>
                          <a:cubicBezTo>
                            <a:pt x="2735" y="2341"/>
                            <a:pt x="2735" y="2341"/>
                            <a:pt x="2735" y="2341"/>
                          </a:cubicBezTo>
                          <a:cubicBezTo>
                            <a:pt x="2735" y="2341"/>
                            <a:pt x="2735" y="2341"/>
                            <a:pt x="2736" y="2341"/>
                          </a:cubicBezTo>
                          <a:cubicBezTo>
                            <a:pt x="2736" y="2341"/>
                            <a:pt x="2736" y="2341"/>
                            <a:pt x="2736" y="2341"/>
                          </a:cubicBezTo>
                          <a:cubicBezTo>
                            <a:pt x="2736" y="2341"/>
                            <a:pt x="2736" y="2341"/>
                            <a:pt x="2736" y="2341"/>
                          </a:cubicBezTo>
                          <a:cubicBezTo>
                            <a:pt x="2736" y="2341"/>
                            <a:pt x="2737" y="2341"/>
                            <a:pt x="2737" y="2341"/>
                          </a:cubicBezTo>
                          <a:cubicBezTo>
                            <a:pt x="2737" y="2341"/>
                            <a:pt x="2737" y="2341"/>
                            <a:pt x="2737" y="2341"/>
                          </a:cubicBezTo>
                          <a:cubicBezTo>
                            <a:pt x="2737" y="2341"/>
                            <a:pt x="2737" y="2342"/>
                            <a:pt x="2737" y="2342"/>
                          </a:cubicBezTo>
                          <a:cubicBezTo>
                            <a:pt x="2737" y="2342"/>
                            <a:pt x="2738" y="2341"/>
                            <a:pt x="2738" y="2341"/>
                          </a:cubicBezTo>
                          <a:cubicBezTo>
                            <a:pt x="2738" y="2341"/>
                            <a:pt x="2738" y="2341"/>
                            <a:pt x="2738" y="2341"/>
                          </a:cubicBezTo>
                          <a:cubicBezTo>
                            <a:pt x="2738" y="2341"/>
                            <a:pt x="2738" y="2341"/>
                            <a:pt x="2738" y="2341"/>
                          </a:cubicBezTo>
                          <a:cubicBezTo>
                            <a:pt x="2739" y="2341"/>
                            <a:pt x="2739" y="2341"/>
                            <a:pt x="2739" y="2341"/>
                          </a:cubicBezTo>
                          <a:cubicBezTo>
                            <a:pt x="2739" y="2341"/>
                            <a:pt x="2739" y="2341"/>
                            <a:pt x="2739" y="2341"/>
                          </a:cubicBezTo>
                          <a:cubicBezTo>
                            <a:pt x="2739" y="2341"/>
                            <a:pt x="2739" y="2341"/>
                            <a:pt x="2740" y="2341"/>
                          </a:cubicBezTo>
                          <a:cubicBezTo>
                            <a:pt x="2740" y="2341"/>
                            <a:pt x="2740" y="2341"/>
                            <a:pt x="2740" y="2341"/>
                          </a:cubicBezTo>
                          <a:cubicBezTo>
                            <a:pt x="2740" y="2341"/>
                            <a:pt x="2740" y="2341"/>
                            <a:pt x="2740" y="2341"/>
                          </a:cubicBezTo>
                          <a:cubicBezTo>
                            <a:pt x="2740" y="2341"/>
                            <a:pt x="2741" y="2341"/>
                            <a:pt x="2741" y="2341"/>
                          </a:cubicBezTo>
                          <a:cubicBezTo>
                            <a:pt x="2741" y="2341"/>
                            <a:pt x="2741" y="2341"/>
                            <a:pt x="2741" y="2341"/>
                          </a:cubicBezTo>
                          <a:cubicBezTo>
                            <a:pt x="2741" y="2341"/>
                            <a:pt x="2741" y="2341"/>
                            <a:pt x="2741" y="2341"/>
                          </a:cubicBezTo>
                          <a:cubicBezTo>
                            <a:pt x="2742" y="2341"/>
                            <a:pt x="2742" y="2341"/>
                            <a:pt x="2742" y="2341"/>
                          </a:cubicBezTo>
                          <a:cubicBezTo>
                            <a:pt x="2742" y="2341"/>
                            <a:pt x="2742" y="2341"/>
                            <a:pt x="2742" y="2341"/>
                          </a:cubicBezTo>
                          <a:cubicBezTo>
                            <a:pt x="2742" y="2341"/>
                            <a:pt x="2742" y="2341"/>
                            <a:pt x="2743" y="2341"/>
                          </a:cubicBezTo>
                          <a:cubicBezTo>
                            <a:pt x="2743" y="2341"/>
                            <a:pt x="2743" y="2341"/>
                            <a:pt x="2743" y="2341"/>
                          </a:cubicBezTo>
                          <a:cubicBezTo>
                            <a:pt x="2743" y="2341"/>
                            <a:pt x="2743" y="2341"/>
                            <a:pt x="2743" y="2341"/>
                          </a:cubicBezTo>
                          <a:cubicBezTo>
                            <a:pt x="2743" y="2341"/>
                            <a:pt x="2743" y="2340"/>
                            <a:pt x="2744" y="2340"/>
                          </a:cubicBezTo>
                          <a:cubicBezTo>
                            <a:pt x="2744" y="2340"/>
                            <a:pt x="2744" y="2341"/>
                            <a:pt x="2744" y="2341"/>
                          </a:cubicBezTo>
                          <a:cubicBezTo>
                            <a:pt x="2744" y="2341"/>
                            <a:pt x="2744" y="2341"/>
                            <a:pt x="2744" y="2341"/>
                          </a:cubicBezTo>
                          <a:cubicBezTo>
                            <a:pt x="2744" y="2341"/>
                            <a:pt x="2745" y="2340"/>
                            <a:pt x="2745" y="2340"/>
                          </a:cubicBezTo>
                          <a:cubicBezTo>
                            <a:pt x="2745" y="2341"/>
                            <a:pt x="2745" y="2341"/>
                            <a:pt x="2745" y="2341"/>
                          </a:cubicBezTo>
                          <a:cubicBezTo>
                            <a:pt x="2745" y="2341"/>
                            <a:pt x="2745" y="2341"/>
                            <a:pt x="2745" y="2341"/>
                          </a:cubicBezTo>
                          <a:cubicBezTo>
                            <a:pt x="2746" y="2341"/>
                            <a:pt x="2746" y="2341"/>
                            <a:pt x="2746" y="2341"/>
                          </a:cubicBezTo>
                          <a:cubicBezTo>
                            <a:pt x="2746" y="2341"/>
                            <a:pt x="2746" y="2340"/>
                            <a:pt x="2746" y="2340"/>
                          </a:cubicBezTo>
                          <a:cubicBezTo>
                            <a:pt x="2746" y="2340"/>
                            <a:pt x="2746" y="2341"/>
                            <a:pt x="2747" y="2341"/>
                          </a:cubicBezTo>
                          <a:cubicBezTo>
                            <a:pt x="2747" y="2341"/>
                            <a:pt x="2747" y="2340"/>
                            <a:pt x="2747" y="2340"/>
                          </a:cubicBezTo>
                          <a:cubicBezTo>
                            <a:pt x="2747" y="2340"/>
                            <a:pt x="2747" y="2340"/>
                            <a:pt x="2747" y="2340"/>
                          </a:cubicBezTo>
                          <a:cubicBezTo>
                            <a:pt x="2747" y="2341"/>
                            <a:pt x="2748" y="2341"/>
                            <a:pt x="2748" y="2341"/>
                          </a:cubicBezTo>
                          <a:cubicBezTo>
                            <a:pt x="2748" y="2341"/>
                            <a:pt x="2748" y="2341"/>
                            <a:pt x="2748" y="2341"/>
                          </a:cubicBezTo>
                          <a:cubicBezTo>
                            <a:pt x="2748" y="2341"/>
                            <a:pt x="2748" y="2341"/>
                            <a:pt x="2748" y="2341"/>
                          </a:cubicBezTo>
                          <a:cubicBezTo>
                            <a:pt x="2749" y="2341"/>
                            <a:pt x="2749" y="2341"/>
                            <a:pt x="2749" y="2341"/>
                          </a:cubicBezTo>
                          <a:cubicBezTo>
                            <a:pt x="2749" y="2341"/>
                            <a:pt x="2749" y="2341"/>
                            <a:pt x="2749" y="2341"/>
                          </a:cubicBezTo>
                          <a:cubicBezTo>
                            <a:pt x="2749" y="2341"/>
                            <a:pt x="2749" y="2341"/>
                            <a:pt x="2749" y="2341"/>
                          </a:cubicBezTo>
                          <a:cubicBezTo>
                            <a:pt x="2750" y="2341"/>
                            <a:pt x="2750" y="2341"/>
                            <a:pt x="2750" y="2341"/>
                          </a:cubicBezTo>
                          <a:cubicBezTo>
                            <a:pt x="2750" y="2341"/>
                            <a:pt x="2750" y="2341"/>
                            <a:pt x="2750" y="2341"/>
                          </a:cubicBezTo>
                          <a:cubicBezTo>
                            <a:pt x="2750" y="2341"/>
                            <a:pt x="2750" y="2341"/>
                            <a:pt x="2751" y="2341"/>
                          </a:cubicBezTo>
                          <a:cubicBezTo>
                            <a:pt x="2751" y="2341"/>
                            <a:pt x="2751" y="2340"/>
                            <a:pt x="2751" y="2340"/>
                          </a:cubicBezTo>
                          <a:cubicBezTo>
                            <a:pt x="2751" y="2340"/>
                            <a:pt x="2751" y="2340"/>
                            <a:pt x="2751" y="2340"/>
                          </a:cubicBezTo>
                          <a:cubicBezTo>
                            <a:pt x="2751" y="2340"/>
                            <a:pt x="2752" y="2341"/>
                            <a:pt x="2752" y="2341"/>
                          </a:cubicBezTo>
                          <a:cubicBezTo>
                            <a:pt x="2752" y="2341"/>
                            <a:pt x="2752" y="2341"/>
                            <a:pt x="2752" y="2341"/>
                          </a:cubicBezTo>
                          <a:cubicBezTo>
                            <a:pt x="2752" y="2341"/>
                            <a:pt x="2752" y="2340"/>
                            <a:pt x="2752" y="2340"/>
                          </a:cubicBezTo>
                          <a:cubicBezTo>
                            <a:pt x="2753" y="2340"/>
                            <a:pt x="2753" y="2340"/>
                            <a:pt x="2753" y="2340"/>
                          </a:cubicBezTo>
                          <a:cubicBezTo>
                            <a:pt x="2753" y="2340"/>
                            <a:pt x="2753" y="2341"/>
                            <a:pt x="2753" y="2341"/>
                          </a:cubicBezTo>
                          <a:cubicBezTo>
                            <a:pt x="2753" y="2341"/>
                            <a:pt x="2753" y="2340"/>
                            <a:pt x="2754" y="2340"/>
                          </a:cubicBezTo>
                          <a:cubicBezTo>
                            <a:pt x="2754" y="2340"/>
                            <a:pt x="2754" y="2341"/>
                            <a:pt x="2754" y="2341"/>
                          </a:cubicBezTo>
                          <a:cubicBezTo>
                            <a:pt x="2754" y="2341"/>
                            <a:pt x="2754" y="2341"/>
                            <a:pt x="2754" y="2341"/>
                          </a:cubicBezTo>
                          <a:cubicBezTo>
                            <a:pt x="2754" y="2341"/>
                            <a:pt x="2755" y="2340"/>
                            <a:pt x="2755" y="2340"/>
                          </a:cubicBezTo>
                          <a:cubicBezTo>
                            <a:pt x="2755" y="2340"/>
                            <a:pt x="2755" y="2341"/>
                            <a:pt x="2755" y="2341"/>
                          </a:cubicBezTo>
                          <a:cubicBezTo>
                            <a:pt x="2755" y="2341"/>
                            <a:pt x="2755" y="2340"/>
                            <a:pt x="2755" y="2340"/>
                          </a:cubicBezTo>
                          <a:cubicBezTo>
                            <a:pt x="2755" y="2341"/>
                            <a:pt x="2756" y="2341"/>
                            <a:pt x="2756" y="2341"/>
                          </a:cubicBezTo>
                          <a:cubicBezTo>
                            <a:pt x="2756" y="2341"/>
                            <a:pt x="2756" y="2341"/>
                            <a:pt x="2756" y="2341"/>
                          </a:cubicBezTo>
                          <a:cubicBezTo>
                            <a:pt x="2756" y="2341"/>
                            <a:pt x="2756" y="2341"/>
                            <a:pt x="2756" y="2341"/>
                          </a:cubicBezTo>
                          <a:cubicBezTo>
                            <a:pt x="2757" y="2341"/>
                            <a:pt x="2757" y="2341"/>
                            <a:pt x="2757" y="2341"/>
                          </a:cubicBezTo>
                          <a:cubicBezTo>
                            <a:pt x="2757" y="2341"/>
                            <a:pt x="2757" y="2341"/>
                            <a:pt x="2757" y="2340"/>
                          </a:cubicBezTo>
                          <a:cubicBezTo>
                            <a:pt x="2757" y="2340"/>
                            <a:pt x="2757" y="2341"/>
                            <a:pt x="2758" y="2341"/>
                          </a:cubicBezTo>
                          <a:cubicBezTo>
                            <a:pt x="2758" y="2341"/>
                            <a:pt x="2758" y="2341"/>
                            <a:pt x="2758" y="2341"/>
                          </a:cubicBezTo>
                          <a:cubicBezTo>
                            <a:pt x="2758" y="2341"/>
                            <a:pt x="2758" y="2340"/>
                            <a:pt x="2758" y="2340"/>
                          </a:cubicBezTo>
                          <a:cubicBezTo>
                            <a:pt x="2758" y="2340"/>
                            <a:pt x="2759" y="2340"/>
                            <a:pt x="2759" y="2340"/>
                          </a:cubicBezTo>
                          <a:cubicBezTo>
                            <a:pt x="2759" y="2340"/>
                            <a:pt x="2759" y="2341"/>
                            <a:pt x="2759" y="2341"/>
                          </a:cubicBezTo>
                          <a:cubicBezTo>
                            <a:pt x="2759" y="2341"/>
                            <a:pt x="2759" y="2340"/>
                            <a:pt x="2759" y="2340"/>
                          </a:cubicBezTo>
                          <a:cubicBezTo>
                            <a:pt x="2760" y="2340"/>
                            <a:pt x="2760" y="2340"/>
                            <a:pt x="2760" y="2340"/>
                          </a:cubicBezTo>
                          <a:cubicBezTo>
                            <a:pt x="2760" y="2340"/>
                            <a:pt x="2760" y="2341"/>
                            <a:pt x="2760" y="2341"/>
                          </a:cubicBezTo>
                          <a:cubicBezTo>
                            <a:pt x="2760" y="2341"/>
                            <a:pt x="2760" y="2341"/>
                            <a:pt x="2761" y="2341"/>
                          </a:cubicBezTo>
                          <a:cubicBezTo>
                            <a:pt x="2761" y="2341"/>
                            <a:pt x="2761" y="2340"/>
                            <a:pt x="2761" y="2340"/>
                          </a:cubicBezTo>
                          <a:cubicBezTo>
                            <a:pt x="2761" y="2340"/>
                            <a:pt x="2761" y="2341"/>
                            <a:pt x="2761" y="2341"/>
                          </a:cubicBezTo>
                          <a:cubicBezTo>
                            <a:pt x="2761" y="2341"/>
                            <a:pt x="2762" y="2341"/>
                            <a:pt x="2762" y="2341"/>
                          </a:cubicBezTo>
                          <a:cubicBezTo>
                            <a:pt x="2762" y="2341"/>
                            <a:pt x="2762" y="2340"/>
                            <a:pt x="2762" y="2340"/>
                          </a:cubicBezTo>
                          <a:cubicBezTo>
                            <a:pt x="2762" y="2340"/>
                            <a:pt x="2762" y="2341"/>
                            <a:pt x="2762" y="2341"/>
                          </a:cubicBezTo>
                          <a:cubicBezTo>
                            <a:pt x="2762" y="2341"/>
                            <a:pt x="2763" y="2341"/>
                            <a:pt x="2763" y="2341"/>
                          </a:cubicBezTo>
                          <a:cubicBezTo>
                            <a:pt x="2763" y="2341"/>
                            <a:pt x="2763" y="2341"/>
                            <a:pt x="2763" y="2341"/>
                          </a:cubicBezTo>
                          <a:cubicBezTo>
                            <a:pt x="2763" y="2341"/>
                            <a:pt x="2763" y="2341"/>
                            <a:pt x="2763" y="2341"/>
                          </a:cubicBezTo>
                          <a:cubicBezTo>
                            <a:pt x="2764" y="2341"/>
                            <a:pt x="2764" y="2340"/>
                            <a:pt x="2764" y="2340"/>
                          </a:cubicBezTo>
                          <a:cubicBezTo>
                            <a:pt x="2764" y="2341"/>
                            <a:pt x="2764" y="2341"/>
                            <a:pt x="2764" y="2341"/>
                          </a:cubicBezTo>
                          <a:cubicBezTo>
                            <a:pt x="2764" y="2341"/>
                            <a:pt x="2764" y="2341"/>
                            <a:pt x="2765" y="2341"/>
                          </a:cubicBezTo>
                          <a:cubicBezTo>
                            <a:pt x="2765" y="2341"/>
                            <a:pt x="2765" y="2341"/>
                            <a:pt x="2765" y="2341"/>
                          </a:cubicBezTo>
                          <a:cubicBezTo>
                            <a:pt x="2765" y="2341"/>
                            <a:pt x="2765" y="2341"/>
                            <a:pt x="2765" y="2341"/>
                          </a:cubicBezTo>
                          <a:cubicBezTo>
                            <a:pt x="2765" y="2341"/>
                            <a:pt x="2766" y="2341"/>
                            <a:pt x="2766" y="2341"/>
                          </a:cubicBezTo>
                          <a:cubicBezTo>
                            <a:pt x="2766" y="2341"/>
                            <a:pt x="2766" y="2341"/>
                            <a:pt x="2766" y="2341"/>
                          </a:cubicBezTo>
                          <a:cubicBezTo>
                            <a:pt x="2766" y="2340"/>
                            <a:pt x="2766" y="2340"/>
                            <a:pt x="2766" y="2340"/>
                          </a:cubicBezTo>
                          <a:cubicBezTo>
                            <a:pt x="2767" y="2340"/>
                            <a:pt x="2767" y="2341"/>
                            <a:pt x="2767" y="2341"/>
                          </a:cubicBezTo>
                          <a:cubicBezTo>
                            <a:pt x="2767" y="2341"/>
                            <a:pt x="2767" y="2341"/>
                            <a:pt x="2767" y="2341"/>
                          </a:cubicBezTo>
                          <a:cubicBezTo>
                            <a:pt x="2767" y="2341"/>
                            <a:pt x="2767" y="2340"/>
                            <a:pt x="2768" y="2340"/>
                          </a:cubicBezTo>
                          <a:cubicBezTo>
                            <a:pt x="2768" y="2340"/>
                            <a:pt x="2768" y="2340"/>
                            <a:pt x="2768" y="2340"/>
                          </a:cubicBezTo>
                          <a:cubicBezTo>
                            <a:pt x="2768" y="2340"/>
                            <a:pt x="2768" y="2341"/>
                            <a:pt x="2768" y="2341"/>
                          </a:cubicBezTo>
                          <a:cubicBezTo>
                            <a:pt x="2768" y="2341"/>
                            <a:pt x="2768" y="2340"/>
                            <a:pt x="2769" y="2340"/>
                          </a:cubicBezTo>
                          <a:cubicBezTo>
                            <a:pt x="2769" y="2340"/>
                            <a:pt x="2769" y="2341"/>
                            <a:pt x="2769" y="2341"/>
                          </a:cubicBezTo>
                          <a:cubicBezTo>
                            <a:pt x="2769" y="2341"/>
                            <a:pt x="2769" y="2341"/>
                            <a:pt x="2769" y="2341"/>
                          </a:cubicBezTo>
                          <a:cubicBezTo>
                            <a:pt x="2769" y="2341"/>
                            <a:pt x="2770" y="2340"/>
                            <a:pt x="2770" y="2340"/>
                          </a:cubicBezTo>
                          <a:cubicBezTo>
                            <a:pt x="2770" y="2340"/>
                            <a:pt x="2770" y="2340"/>
                            <a:pt x="2770" y="2340"/>
                          </a:cubicBezTo>
                          <a:cubicBezTo>
                            <a:pt x="2770" y="2340"/>
                            <a:pt x="2770" y="2341"/>
                            <a:pt x="2770" y="2341"/>
                          </a:cubicBezTo>
                          <a:cubicBezTo>
                            <a:pt x="2771" y="2341"/>
                            <a:pt x="2771" y="2341"/>
                            <a:pt x="2771" y="2341"/>
                          </a:cubicBezTo>
                          <a:cubicBezTo>
                            <a:pt x="2771" y="2341"/>
                            <a:pt x="2771" y="2340"/>
                            <a:pt x="2771" y="2340"/>
                          </a:cubicBezTo>
                          <a:cubicBezTo>
                            <a:pt x="2771" y="2340"/>
                            <a:pt x="2771" y="2341"/>
                            <a:pt x="2772" y="2341"/>
                          </a:cubicBezTo>
                          <a:cubicBezTo>
                            <a:pt x="2772" y="2341"/>
                            <a:pt x="2772" y="2341"/>
                            <a:pt x="2772" y="2341"/>
                          </a:cubicBezTo>
                          <a:cubicBezTo>
                            <a:pt x="2772" y="2341"/>
                            <a:pt x="2772" y="2340"/>
                            <a:pt x="2772" y="2340"/>
                          </a:cubicBezTo>
                          <a:cubicBezTo>
                            <a:pt x="2772" y="2340"/>
                            <a:pt x="2773" y="2341"/>
                            <a:pt x="2773" y="2341"/>
                          </a:cubicBezTo>
                          <a:cubicBezTo>
                            <a:pt x="2773" y="2340"/>
                            <a:pt x="2773" y="2340"/>
                            <a:pt x="2773" y="2340"/>
                          </a:cubicBezTo>
                          <a:cubicBezTo>
                            <a:pt x="2773" y="2340"/>
                            <a:pt x="2773" y="2341"/>
                            <a:pt x="2773" y="2341"/>
                          </a:cubicBezTo>
                          <a:cubicBezTo>
                            <a:pt x="2774" y="2341"/>
                            <a:pt x="2774" y="2341"/>
                            <a:pt x="2774" y="2340"/>
                          </a:cubicBezTo>
                          <a:cubicBezTo>
                            <a:pt x="2774" y="2340"/>
                            <a:pt x="2774" y="2340"/>
                            <a:pt x="2774" y="2340"/>
                          </a:cubicBezTo>
                          <a:cubicBezTo>
                            <a:pt x="2774" y="2340"/>
                            <a:pt x="2774" y="2340"/>
                            <a:pt x="2774" y="2340"/>
                          </a:cubicBezTo>
                          <a:cubicBezTo>
                            <a:pt x="2775" y="2340"/>
                            <a:pt x="2775" y="2340"/>
                            <a:pt x="2775" y="2340"/>
                          </a:cubicBezTo>
                          <a:cubicBezTo>
                            <a:pt x="2775" y="2340"/>
                            <a:pt x="2775" y="2340"/>
                            <a:pt x="2775" y="2340"/>
                          </a:cubicBezTo>
                          <a:cubicBezTo>
                            <a:pt x="2775" y="2340"/>
                            <a:pt x="2775" y="2341"/>
                            <a:pt x="2776" y="2340"/>
                          </a:cubicBezTo>
                          <a:cubicBezTo>
                            <a:pt x="2776" y="2340"/>
                            <a:pt x="2776" y="2340"/>
                            <a:pt x="2776" y="2340"/>
                          </a:cubicBezTo>
                          <a:cubicBezTo>
                            <a:pt x="2776" y="2340"/>
                            <a:pt x="2776" y="2340"/>
                            <a:pt x="2776" y="2341"/>
                          </a:cubicBezTo>
                          <a:cubicBezTo>
                            <a:pt x="2776" y="2341"/>
                            <a:pt x="2777" y="2340"/>
                            <a:pt x="2777" y="2341"/>
                          </a:cubicBezTo>
                          <a:cubicBezTo>
                            <a:pt x="2777" y="2341"/>
                            <a:pt x="2777" y="2341"/>
                            <a:pt x="2777" y="2341"/>
                          </a:cubicBezTo>
                          <a:cubicBezTo>
                            <a:pt x="2777" y="2341"/>
                            <a:pt x="2777" y="2341"/>
                            <a:pt x="2777" y="2341"/>
                          </a:cubicBezTo>
                          <a:cubicBezTo>
                            <a:pt x="2778" y="2340"/>
                            <a:pt x="2778" y="2340"/>
                            <a:pt x="2778" y="2340"/>
                          </a:cubicBezTo>
                          <a:cubicBezTo>
                            <a:pt x="2778" y="2340"/>
                            <a:pt x="2778" y="2341"/>
                            <a:pt x="2778" y="2341"/>
                          </a:cubicBezTo>
                          <a:cubicBezTo>
                            <a:pt x="2778" y="2341"/>
                            <a:pt x="2778" y="2341"/>
                            <a:pt x="2779" y="2341"/>
                          </a:cubicBezTo>
                          <a:cubicBezTo>
                            <a:pt x="2779" y="2341"/>
                            <a:pt x="2779" y="2341"/>
                            <a:pt x="2779" y="2341"/>
                          </a:cubicBezTo>
                          <a:cubicBezTo>
                            <a:pt x="2779" y="2341"/>
                            <a:pt x="2779" y="2341"/>
                            <a:pt x="2779" y="2341"/>
                          </a:cubicBezTo>
                          <a:cubicBezTo>
                            <a:pt x="2779" y="2341"/>
                            <a:pt x="2780" y="2341"/>
                            <a:pt x="2780" y="2341"/>
                          </a:cubicBezTo>
                          <a:cubicBezTo>
                            <a:pt x="2780" y="2341"/>
                            <a:pt x="2780" y="2341"/>
                            <a:pt x="2780" y="2341"/>
                          </a:cubicBezTo>
                          <a:cubicBezTo>
                            <a:pt x="2780" y="2341"/>
                            <a:pt x="2780" y="2341"/>
                            <a:pt x="2780" y="2341"/>
                          </a:cubicBezTo>
                          <a:cubicBezTo>
                            <a:pt x="2781" y="2341"/>
                            <a:pt x="2781" y="2341"/>
                            <a:pt x="2781" y="2341"/>
                          </a:cubicBezTo>
                          <a:cubicBezTo>
                            <a:pt x="2781" y="2341"/>
                            <a:pt x="2781" y="2341"/>
                            <a:pt x="2781" y="2341"/>
                          </a:cubicBezTo>
                          <a:cubicBezTo>
                            <a:pt x="2781" y="2341"/>
                            <a:pt x="2781" y="2341"/>
                            <a:pt x="2781" y="2341"/>
                          </a:cubicBezTo>
                          <a:cubicBezTo>
                            <a:pt x="2782" y="2341"/>
                            <a:pt x="2782" y="2341"/>
                            <a:pt x="2782" y="2341"/>
                          </a:cubicBezTo>
                          <a:cubicBezTo>
                            <a:pt x="2782" y="2341"/>
                            <a:pt x="2782" y="2341"/>
                            <a:pt x="2782" y="2341"/>
                          </a:cubicBezTo>
                          <a:cubicBezTo>
                            <a:pt x="2782" y="2341"/>
                            <a:pt x="2782" y="2341"/>
                            <a:pt x="2783" y="2341"/>
                          </a:cubicBezTo>
                          <a:cubicBezTo>
                            <a:pt x="2783" y="2341"/>
                            <a:pt x="2783" y="2341"/>
                            <a:pt x="2783" y="2341"/>
                          </a:cubicBezTo>
                          <a:cubicBezTo>
                            <a:pt x="2783" y="2341"/>
                            <a:pt x="2783" y="2341"/>
                            <a:pt x="2783" y="2341"/>
                          </a:cubicBezTo>
                          <a:cubicBezTo>
                            <a:pt x="2783" y="2341"/>
                            <a:pt x="2784" y="2341"/>
                            <a:pt x="2784" y="2341"/>
                          </a:cubicBezTo>
                          <a:cubicBezTo>
                            <a:pt x="2784" y="2341"/>
                            <a:pt x="2784" y="2341"/>
                            <a:pt x="2784" y="2341"/>
                          </a:cubicBezTo>
                          <a:cubicBezTo>
                            <a:pt x="2784" y="2341"/>
                            <a:pt x="2784" y="2341"/>
                            <a:pt x="2784" y="2341"/>
                          </a:cubicBezTo>
                          <a:cubicBezTo>
                            <a:pt x="2785" y="2341"/>
                            <a:pt x="2785" y="2341"/>
                            <a:pt x="2785" y="2341"/>
                          </a:cubicBezTo>
                          <a:cubicBezTo>
                            <a:pt x="2785" y="2341"/>
                            <a:pt x="2785" y="2341"/>
                            <a:pt x="2785" y="2341"/>
                          </a:cubicBezTo>
                          <a:cubicBezTo>
                            <a:pt x="2785" y="2341"/>
                            <a:pt x="2785" y="2341"/>
                            <a:pt x="2786" y="2341"/>
                          </a:cubicBezTo>
                          <a:cubicBezTo>
                            <a:pt x="2786" y="2341"/>
                            <a:pt x="2786" y="2340"/>
                            <a:pt x="2786" y="2341"/>
                          </a:cubicBezTo>
                          <a:cubicBezTo>
                            <a:pt x="2786" y="2341"/>
                            <a:pt x="2786" y="2341"/>
                            <a:pt x="2786" y="2341"/>
                          </a:cubicBezTo>
                          <a:cubicBezTo>
                            <a:pt x="2786" y="2341"/>
                            <a:pt x="2787" y="2341"/>
                            <a:pt x="2787" y="2341"/>
                          </a:cubicBezTo>
                          <a:cubicBezTo>
                            <a:pt x="2787" y="2341"/>
                            <a:pt x="2787" y="2341"/>
                            <a:pt x="2787" y="2341"/>
                          </a:cubicBezTo>
                          <a:cubicBezTo>
                            <a:pt x="2787" y="2341"/>
                            <a:pt x="2787" y="2342"/>
                            <a:pt x="2787" y="2342"/>
                          </a:cubicBezTo>
                          <a:cubicBezTo>
                            <a:pt x="2787" y="2342"/>
                            <a:pt x="2788" y="2341"/>
                            <a:pt x="2788" y="2341"/>
                          </a:cubicBezTo>
                          <a:cubicBezTo>
                            <a:pt x="2788" y="2341"/>
                            <a:pt x="2788" y="2341"/>
                            <a:pt x="2788" y="2341"/>
                          </a:cubicBezTo>
                          <a:cubicBezTo>
                            <a:pt x="2788" y="2341"/>
                            <a:pt x="2788" y="2341"/>
                            <a:pt x="2788" y="2341"/>
                          </a:cubicBezTo>
                          <a:cubicBezTo>
                            <a:pt x="2789" y="2341"/>
                            <a:pt x="2789" y="2342"/>
                            <a:pt x="2789" y="2342"/>
                          </a:cubicBezTo>
                          <a:cubicBezTo>
                            <a:pt x="2789" y="2342"/>
                            <a:pt x="2789" y="2341"/>
                            <a:pt x="2789" y="2341"/>
                          </a:cubicBezTo>
                          <a:cubicBezTo>
                            <a:pt x="2789" y="2341"/>
                            <a:pt x="2789" y="2341"/>
                            <a:pt x="2790" y="2341"/>
                          </a:cubicBezTo>
                          <a:cubicBezTo>
                            <a:pt x="2790" y="2341"/>
                            <a:pt x="2790" y="2342"/>
                            <a:pt x="2790" y="2342"/>
                          </a:cubicBezTo>
                          <a:cubicBezTo>
                            <a:pt x="2790" y="2342"/>
                            <a:pt x="2790" y="2341"/>
                            <a:pt x="2790" y="2341"/>
                          </a:cubicBezTo>
                          <a:cubicBezTo>
                            <a:pt x="2790" y="2341"/>
                            <a:pt x="2791" y="2341"/>
                            <a:pt x="2791" y="2341"/>
                          </a:cubicBezTo>
                          <a:cubicBezTo>
                            <a:pt x="2791" y="2342"/>
                            <a:pt x="2791" y="2342"/>
                            <a:pt x="2791" y="2342"/>
                          </a:cubicBezTo>
                          <a:cubicBezTo>
                            <a:pt x="2791" y="2342"/>
                            <a:pt x="2791" y="2341"/>
                            <a:pt x="2791" y="2342"/>
                          </a:cubicBezTo>
                          <a:cubicBezTo>
                            <a:pt x="2792" y="2342"/>
                            <a:pt x="2792" y="2342"/>
                            <a:pt x="2792" y="2342"/>
                          </a:cubicBezTo>
                          <a:cubicBezTo>
                            <a:pt x="2792" y="2342"/>
                            <a:pt x="2792" y="2342"/>
                            <a:pt x="2792" y="2342"/>
                          </a:cubicBezTo>
                          <a:cubicBezTo>
                            <a:pt x="2792" y="2342"/>
                            <a:pt x="2792" y="2341"/>
                            <a:pt x="2793" y="2341"/>
                          </a:cubicBezTo>
                          <a:cubicBezTo>
                            <a:pt x="2793" y="2341"/>
                            <a:pt x="2793" y="2341"/>
                            <a:pt x="2793" y="2341"/>
                          </a:cubicBezTo>
                          <a:cubicBezTo>
                            <a:pt x="2793" y="2341"/>
                            <a:pt x="2793" y="2342"/>
                            <a:pt x="2793" y="2342"/>
                          </a:cubicBezTo>
                          <a:cubicBezTo>
                            <a:pt x="2793" y="2342"/>
                            <a:pt x="2793" y="2342"/>
                            <a:pt x="2794" y="2342"/>
                          </a:cubicBezTo>
                          <a:cubicBezTo>
                            <a:pt x="2794" y="2342"/>
                            <a:pt x="2794" y="2342"/>
                            <a:pt x="2794" y="2342"/>
                          </a:cubicBezTo>
                          <a:cubicBezTo>
                            <a:pt x="2794" y="2342"/>
                            <a:pt x="2794" y="2342"/>
                            <a:pt x="2794" y="2342"/>
                          </a:cubicBezTo>
                          <a:cubicBezTo>
                            <a:pt x="2794" y="2342"/>
                            <a:pt x="2795" y="2342"/>
                            <a:pt x="2795" y="2342"/>
                          </a:cubicBezTo>
                          <a:cubicBezTo>
                            <a:pt x="2795" y="2342"/>
                            <a:pt x="2795" y="2342"/>
                            <a:pt x="2795" y="2342"/>
                          </a:cubicBezTo>
                          <a:cubicBezTo>
                            <a:pt x="2795" y="2342"/>
                            <a:pt x="2795" y="2342"/>
                            <a:pt x="2795" y="2342"/>
                          </a:cubicBezTo>
                          <a:cubicBezTo>
                            <a:pt x="2796" y="2342"/>
                            <a:pt x="2796" y="2342"/>
                            <a:pt x="2796" y="2342"/>
                          </a:cubicBezTo>
                          <a:cubicBezTo>
                            <a:pt x="2796" y="2342"/>
                            <a:pt x="2796" y="2342"/>
                            <a:pt x="2796" y="2342"/>
                          </a:cubicBezTo>
                          <a:cubicBezTo>
                            <a:pt x="2796" y="2342"/>
                            <a:pt x="2796" y="2341"/>
                            <a:pt x="2797" y="2341"/>
                          </a:cubicBezTo>
                          <a:cubicBezTo>
                            <a:pt x="2797" y="2341"/>
                            <a:pt x="2797" y="2342"/>
                            <a:pt x="2797" y="2342"/>
                          </a:cubicBezTo>
                          <a:cubicBezTo>
                            <a:pt x="2797" y="2342"/>
                            <a:pt x="2797" y="2342"/>
                            <a:pt x="2797" y="2342"/>
                          </a:cubicBezTo>
                          <a:cubicBezTo>
                            <a:pt x="2797" y="2342"/>
                            <a:pt x="2798" y="2342"/>
                            <a:pt x="2798" y="2342"/>
                          </a:cubicBezTo>
                          <a:cubicBezTo>
                            <a:pt x="2798" y="2342"/>
                            <a:pt x="2798" y="2342"/>
                            <a:pt x="2798" y="2342"/>
                          </a:cubicBezTo>
                          <a:cubicBezTo>
                            <a:pt x="2798" y="2342"/>
                            <a:pt x="2798" y="2342"/>
                            <a:pt x="2798" y="2342"/>
                          </a:cubicBezTo>
                          <a:cubicBezTo>
                            <a:pt x="2799" y="2342"/>
                            <a:pt x="2799" y="2342"/>
                            <a:pt x="2799" y="2342"/>
                          </a:cubicBezTo>
                          <a:cubicBezTo>
                            <a:pt x="2799" y="2342"/>
                            <a:pt x="2799" y="2342"/>
                            <a:pt x="2799" y="2342"/>
                          </a:cubicBezTo>
                          <a:cubicBezTo>
                            <a:pt x="2799" y="2342"/>
                            <a:pt x="2799" y="2342"/>
                            <a:pt x="2799" y="2342"/>
                          </a:cubicBezTo>
                          <a:cubicBezTo>
                            <a:pt x="2800" y="2342"/>
                            <a:pt x="2800" y="2341"/>
                            <a:pt x="2800" y="2341"/>
                          </a:cubicBezTo>
                          <a:cubicBezTo>
                            <a:pt x="2800" y="2341"/>
                            <a:pt x="2800" y="2342"/>
                            <a:pt x="2800" y="2342"/>
                          </a:cubicBezTo>
                          <a:cubicBezTo>
                            <a:pt x="2800" y="2342"/>
                            <a:pt x="2800" y="2342"/>
                            <a:pt x="2801" y="2342"/>
                          </a:cubicBezTo>
                          <a:cubicBezTo>
                            <a:pt x="2801" y="2342"/>
                            <a:pt x="2801" y="2342"/>
                            <a:pt x="2801" y="2342"/>
                          </a:cubicBezTo>
                          <a:cubicBezTo>
                            <a:pt x="2801" y="2342"/>
                            <a:pt x="2801" y="2342"/>
                            <a:pt x="2801" y="2342"/>
                          </a:cubicBezTo>
                          <a:cubicBezTo>
                            <a:pt x="2801" y="2342"/>
                            <a:pt x="2802" y="2342"/>
                            <a:pt x="2802" y="2342"/>
                          </a:cubicBezTo>
                          <a:cubicBezTo>
                            <a:pt x="2802" y="2342"/>
                            <a:pt x="2802" y="2342"/>
                            <a:pt x="2802" y="2342"/>
                          </a:cubicBezTo>
                          <a:cubicBezTo>
                            <a:pt x="2802" y="2342"/>
                            <a:pt x="2802" y="2342"/>
                            <a:pt x="2802" y="2342"/>
                          </a:cubicBezTo>
                          <a:cubicBezTo>
                            <a:pt x="2803" y="2342"/>
                            <a:pt x="2803" y="2342"/>
                            <a:pt x="2803" y="2342"/>
                          </a:cubicBezTo>
                          <a:cubicBezTo>
                            <a:pt x="2803" y="2342"/>
                            <a:pt x="2803" y="2342"/>
                            <a:pt x="2803" y="2342"/>
                          </a:cubicBezTo>
                          <a:cubicBezTo>
                            <a:pt x="2803" y="2342"/>
                            <a:pt x="2803" y="2342"/>
                            <a:pt x="2804" y="2342"/>
                          </a:cubicBezTo>
                          <a:cubicBezTo>
                            <a:pt x="2804" y="2342"/>
                            <a:pt x="2804" y="2342"/>
                            <a:pt x="2804" y="2342"/>
                          </a:cubicBezTo>
                          <a:cubicBezTo>
                            <a:pt x="2804" y="2342"/>
                            <a:pt x="2804" y="2342"/>
                            <a:pt x="2804" y="2342"/>
                          </a:cubicBezTo>
                          <a:cubicBezTo>
                            <a:pt x="2804" y="2342"/>
                            <a:pt x="2805" y="2342"/>
                            <a:pt x="2805" y="2342"/>
                          </a:cubicBezTo>
                          <a:cubicBezTo>
                            <a:pt x="2805" y="2342"/>
                            <a:pt x="2805" y="2342"/>
                            <a:pt x="2805" y="2342"/>
                          </a:cubicBezTo>
                          <a:cubicBezTo>
                            <a:pt x="2805" y="2342"/>
                            <a:pt x="2805" y="2342"/>
                            <a:pt x="2805" y="2342"/>
                          </a:cubicBezTo>
                          <a:cubicBezTo>
                            <a:pt x="2806" y="2342"/>
                            <a:pt x="2806" y="2342"/>
                            <a:pt x="2806" y="2342"/>
                          </a:cubicBezTo>
                          <a:cubicBezTo>
                            <a:pt x="2806" y="2342"/>
                            <a:pt x="2806" y="2342"/>
                            <a:pt x="2806" y="2342"/>
                          </a:cubicBezTo>
                          <a:cubicBezTo>
                            <a:pt x="2806" y="2342"/>
                            <a:pt x="2806" y="2342"/>
                            <a:pt x="2806" y="2342"/>
                          </a:cubicBezTo>
                          <a:cubicBezTo>
                            <a:pt x="2807" y="2342"/>
                            <a:pt x="2807" y="2342"/>
                            <a:pt x="2807" y="2342"/>
                          </a:cubicBezTo>
                          <a:cubicBezTo>
                            <a:pt x="2807" y="2342"/>
                            <a:pt x="2807" y="2342"/>
                            <a:pt x="2807" y="2342"/>
                          </a:cubicBezTo>
                          <a:cubicBezTo>
                            <a:pt x="2807" y="2342"/>
                            <a:pt x="2807" y="2342"/>
                            <a:pt x="2808" y="2342"/>
                          </a:cubicBezTo>
                          <a:cubicBezTo>
                            <a:pt x="2808" y="2342"/>
                            <a:pt x="2808" y="2342"/>
                            <a:pt x="2808" y="2342"/>
                          </a:cubicBezTo>
                          <a:cubicBezTo>
                            <a:pt x="2808" y="2342"/>
                            <a:pt x="2808" y="2342"/>
                            <a:pt x="2808" y="2342"/>
                          </a:cubicBezTo>
                          <a:cubicBezTo>
                            <a:pt x="2808" y="2342"/>
                            <a:pt x="2809" y="2342"/>
                            <a:pt x="2809" y="2342"/>
                          </a:cubicBezTo>
                          <a:cubicBezTo>
                            <a:pt x="2809" y="2342"/>
                            <a:pt x="2809" y="2342"/>
                            <a:pt x="2809" y="2342"/>
                          </a:cubicBezTo>
                          <a:cubicBezTo>
                            <a:pt x="2809" y="2342"/>
                            <a:pt x="2809" y="2342"/>
                            <a:pt x="2809" y="2342"/>
                          </a:cubicBezTo>
                          <a:cubicBezTo>
                            <a:pt x="2810" y="2342"/>
                            <a:pt x="2810" y="2342"/>
                            <a:pt x="2810" y="2342"/>
                          </a:cubicBezTo>
                          <a:cubicBezTo>
                            <a:pt x="2810" y="2342"/>
                            <a:pt x="2810" y="2342"/>
                            <a:pt x="2810" y="2342"/>
                          </a:cubicBezTo>
                          <a:cubicBezTo>
                            <a:pt x="2810" y="2342"/>
                            <a:pt x="2810" y="2342"/>
                            <a:pt x="2811" y="2342"/>
                          </a:cubicBezTo>
                          <a:cubicBezTo>
                            <a:pt x="2811" y="2342"/>
                            <a:pt x="2811" y="2342"/>
                            <a:pt x="2811" y="2342"/>
                          </a:cubicBezTo>
                          <a:cubicBezTo>
                            <a:pt x="2811" y="2342"/>
                            <a:pt x="2811" y="2342"/>
                            <a:pt x="2811" y="2342"/>
                          </a:cubicBezTo>
                          <a:cubicBezTo>
                            <a:pt x="2811" y="2342"/>
                            <a:pt x="2812" y="2342"/>
                            <a:pt x="2812" y="2342"/>
                          </a:cubicBezTo>
                          <a:cubicBezTo>
                            <a:pt x="2812" y="2342"/>
                            <a:pt x="2812" y="2342"/>
                            <a:pt x="2812" y="2342"/>
                          </a:cubicBezTo>
                          <a:cubicBezTo>
                            <a:pt x="2812" y="2342"/>
                            <a:pt x="2812" y="2343"/>
                            <a:pt x="2812" y="2343"/>
                          </a:cubicBezTo>
                          <a:cubicBezTo>
                            <a:pt x="2812" y="2343"/>
                            <a:pt x="2813" y="2342"/>
                            <a:pt x="2813" y="2342"/>
                          </a:cubicBezTo>
                          <a:cubicBezTo>
                            <a:pt x="2813" y="2342"/>
                            <a:pt x="2813" y="2342"/>
                            <a:pt x="2813" y="2342"/>
                          </a:cubicBezTo>
                          <a:cubicBezTo>
                            <a:pt x="2813" y="2342"/>
                            <a:pt x="2813" y="2342"/>
                            <a:pt x="2813" y="2342"/>
                          </a:cubicBezTo>
                          <a:cubicBezTo>
                            <a:pt x="2814" y="2342"/>
                            <a:pt x="2814" y="2342"/>
                            <a:pt x="2814" y="2342"/>
                          </a:cubicBezTo>
                          <a:cubicBezTo>
                            <a:pt x="2814" y="2342"/>
                            <a:pt x="2814" y="2342"/>
                            <a:pt x="2814" y="2342"/>
                          </a:cubicBezTo>
                          <a:cubicBezTo>
                            <a:pt x="2814" y="2342"/>
                            <a:pt x="2814" y="2342"/>
                            <a:pt x="2815" y="2342"/>
                          </a:cubicBezTo>
                          <a:cubicBezTo>
                            <a:pt x="2815" y="2342"/>
                            <a:pt x="2815" y="2342"/>
                            <a:pt x="2815" y="2342"/>
                          </a:cubicBezTo>
                          <a:cubicBezTo>
                            <a:pt x="2815" y="2342"/>
                            <a:pt x="2815" y="2342"/>
                            <a:pt x="2815" y="2342"/>
                          </a:cubicBezTo>
                          <a:cubicBezTo>
                            <a:pt x="2815" y="2342"/>
                            <a:pt x="2816" y="2343"/>
                            <a:pt x="2816" y="2343"/>
                          </a:cubicBezTo>
                          <a:cubicBezTo>
                            <a:pt x="2816" y="2343"/>
                            <a:pt x="2816" y="2343"/>
                            <a:pt x="2816" y="2343"/>
                          </a:cubicBezTo>
                          <a:cubicBezTo>
                            <a:pt x="2816" y="2343"/>
                            <a:pt x="2816" y="2342"/>
                            <a:pt x="2816" y="2342"/>
                          </a:cubicBezTo>
                          <a:cubicBezTo>
                            <a:pt x="2817" y="2342"/>
                            <a:pt x="2817" y="2343"/>
                            <a:pt x="2817" y="2343"/>
                          </a:cubicBezTo>
                          <a:cubicBezTo>
                            <a:pt x="2817" y="2342"/>
                            <a:pt x="2817" y="2342"/>
                            <a:pt x="2817" y="2342"/>
                          </a:cubicBezTo>
                          <a:cubicBezTo>
                            <a:pt x="2817" y="2342"/>
                            <a:pt x="2817" y="2342"/>
                            <a:pt x="2818" y="2342"/>
                          </a:cubicBezTo>
                          <a:cubicBezTo>
                            <a:pt x="2818" y="2342"/>
                            <a:pt x="2818" y="2343"/>
                            <a:pt x="2818" y="2342"/>
                          </a:cubicBezTo>
                          <a:cubicBezTo>
                            <a:pt x="2818" y="2342"/>
                            <a:pt x="2818" y="2342"/>
                            <a:pt x="2818" y="2342"/>
                          </a:cubicBezTo>
                          <a:cubicBezTo>
                            <a:pt x="2818" y="2342"/>
                            <a:pt x="2818" y="2342"/>
                            <a:pt x="2819" y="2343"/>
                          </a:cubicBezTo>
                          <a:cubicBezTo>
                            <a:pt x="2819" y="2343"/>
                            <a:pt x="2819" y="2342"/>
                            <a:pt x="2819" y="2342"/>
                          </a:cubicBezTo>
                          <a:cubicBezTo>
                            <a:pt x="2819" y="2343"/>
                            <a:pt x="2819" y="2343"/>
                            <a:pt x="2819" y="2343"/>
                          </a:cubicBezTo>
                          <a:cubicBezTo>
                            <a:pt x="2819" y="2343"/>
                            <a:pt x="2820" y="2342"/>
                            <a:pt x="2820" y="2342"/>
                          </a:cubicBezTo>
                          <a:cubicBezTo>
                            <a:pt x="2820" y="2342"/>
                            <a:pt x="2820" y="2342"/>
                            <a:pt x="2820" y="2342"/>
                          </a:cubicBezTo>
                          <a:cubicBezTo>
                            <a:pt x="2820" y="2342"/>
                            <a:pt x="2820" y="2343"/>
                            <a:pt x="2820" y="2343"/>
                          </a:cubicBezTo>
                          <a:cubicBezTo>
                            <a:pt x="2821" y="2343"/>
                            <a:pt x="2821" y="2343"/>
                            <a:pt x="2821" y="2343"/>
                          </a:cubicBezTo>
                          <a:cubicBezTo>
                            <a:pt x="2821" y="2343"/>
                            <a:pt x="2821" y="2343"/>
                            <a:pt x="2821" y="2343"/>
                          </a:cubicBezTo>
                          <a:cubicBezTo>
                            <a:pt x="2821" y="2342"/>
                            <a:pt x="2821" y="2343"/>
                            <a:pt x="2822" y="2343"/>
                          </a:cubicBezTo>
                          <a:cubicBezTo>
                            <a:pt x="2822" y="2343"/>
                            <a:pt x="2822" y="2343"/>
                            <a:pt x="2822" y="2343"/>
                          </a:cubicBezTo>
                          <a:cubicBezTo>
                            <a:pt x="2822" y="2343"/>
                            <a:pt x="2822" y="2343"/>
                            <a:pt x="2822" y="2343"/>
                          </a:cubicBezTo>
                          <a:cubicBezTo>
                            <a:pt x="2822" y="2343"/>
                            <a:pt x="2823" y="2343"/>
                            <a:pt x="2823" y="2343"/>
                          </a:cubicBezTo>
                          <a:cubicBezTo>
                            <a:pt x="2823" y="2343"/>
                            <a:pt x="2823" y="2343"/>
                            <a:pt x="2823" y="2343"/>
                          </a:cubicBezTo>
                          <a:cubicBezTo>
                            <a:pt x="2823" y="2343"/>
                            <a:pt x="2823" y="2343"/>
                            <a:pt x="2823" y="2343"/>
                          </a:cubicBezTo>
                          <a:cubicBezTo>
                            <a:pt x="2824" y="2343"/>
                            <a:pt x="2824" y="2343"/>
                            <a:pt x="2824" y="2343"/>
                          </a:cubicBezTo>
                          <a:cubicBezTo>
                            <a:pt x="2824" y="2343"/>
                            <a:pt x="2824" y="2343"/>
                            <a:pt x="2824" y="2343"/>
                          </a:cubicBezTo>
                          <a:cubicBezTo>
                            <a:pt x="2824" y="2343"/>
                            <a:pt x="2824" y="2343"/>
                            <a:pt x="2824" y="2343"/>
                          </a:cubicBezTo>
                          <a:cubicBezTo>
                            <a:pt x="2825" y="2343"/>
                            <a:pt x="2825" y="2343"/>
                            <a:pt x="2825" y="2343"/>
                          </a:cubicBezTo>
                          <a:cubicBezTo>
                            <a:pt x="2825" y="2343"/>
                            <a:pt x="2825" y="2343"/>
                            <a:pt x="2825" y="2343"/>
                          </a:cubicBezTo>
                          <a:cubicBezTo>
                            <a:pt x="2825" y="2343"/>
                            <a:pt x="2825" y="2343"/>
                            <a:pt x="2826" y="2343"/>
                          </a:cubicBezTo>
                          <a:cubicBezTo>
                            <a:pt x="2826" y="2343"/>
                            <a:pt x="2826" y="2343"/>
                            <a:pt x="2826" y="2343"/>
                          </a:cubicBezTo>
                          <a:cubicBezTo>
                            <a:pt x="2826" y="2343"/>
                            <a:pt x="2826" y="2343"/>
                            <a:pt x="2826" y="2343"/>
                          </a:cubicBezTo>
                          <a:cubicBezTo>
                            <a:pt x="2826" y="2343"/>
                            <a:pt x="2827" y="2343"/>
                            <a:pt x="2827" y="2343"/>
                          </a:cubicBezTo>
                          <a:cubicBezTo>
                            <a:pt x="2827" y="2343"/>
                            <a:pt x="2827" y="2343"/>
                            <a:pt x="2827" y="2343"/>
                          </a:cubicBezTo>
                          <a:cubicBezTo>
                            <a:pt x="2827" y="2343"/>
                            <a:pt x="2827" y="2343"/>
                            <a:pt x="2827" y="2343"/>
                          </a:cubicBezTo>
                          <a:cubicBezTo>
                            <a:pt x="2828" y="2343"/>
                            <a:pt x="2828" y="2343"/>
                            <a:pt x="2828" y="2343"/>
                          </a:cubicBezTo>
                          <a:cubicBezTo>
                            <a:pt x="2828" y="2343"/>
                            <a:pt x="2828" y="2343"/>
                            <a:pt x="2828" y="2343"/>
                          </a:cubicBezTo>
                          <a:cubicBezTo>
                            <a:pt x="2828" y="2343"/>
                            <a:pt x="2828" y="2343"/>
                            <a:pt x="2829" y="2343"/>
                          </a:cubicBezTo>
                          <a:cubicBezTo>
                            <a:pt x="2829" y="2343"/>
                            <a:pt x="2829" y="2343"/>
                            <a:pt x="2829" y="2343"/>
                          </a:cubicBezTo>
                          <a:cubicBezTo>
                            <a:pt x="2829" y="2343"/>
                            <a:pt x="2829" y="2343"/>
                            <a:pt x="2829" y="2343"/>
                          </a:cubicBezTo>
                          <a:cubicBezTo>
                            <a:pt x="2829" y="2343"/>
                            <a:pt x="2830" y="2343"/>
                            <a:pt x="2830" y="2343"/>
                          </a:cubicBezTo>
                          <a:cubicBezTo>
                            <a:pt x="2830" y="2343"/>
                            <a:pt x="2830" y="2343"/>
                            <a:pt x="2831" y="2343"/>
                          </a:cubicBezTo>
                          <a:cubicBezTo>
                            <a:pt x="2831" y="2343"/>
                            <a:pt x="2831" y="2343"/>
                            <a:pt x="2831" y="2343"/>
                          </a:cubicBezTo>
                          <a:cubicBezTo>
                            <a:pt x="2831" y="2343"/>
                            <a:pt x="2831" y="2343"/>
                            <a:pt x="2831" y="2343"/>
                          </a:cubicBezTo>
                          <a:cubicBezTo>
                            <a:pt x="2831" y="2343"/>
                            <a:pt x="2831" y="2343"/>
                            <a:pt x="2832" y="2343"/>
                          </a:cubicBezTo>
                          <a:cubicBezTo>
                            <a:pt x="2832" y="2343"/>
                            <a:pt x="2832" y="2343"/>
                            <a:pt x="2832" y="2343"/>
                          </a:cubicBezTo>
                          <a:cubicBezTo>
                            <a:pt x="2832" y="2343"/>
                            <a:pt x="2832" y="2343"/>
                            <a:pt x="2832" y="2343"/>
                          </a:cubicBezTo>
                          <a:cubicBezTo>
                            <a:pt x="2832" y="2343"/>
                            <a:pt x="2833" y="2343"/>
                            <a:pt x="2833" y="2343"/>
                          </a:cubicBezTo>
                          <a:cubicBezTo>
                            <a:pt x="2833" y="2343"/>
                            <a:pt x="2833" y="2343"/>
                            <a:pt x="2833" y="2343"/>
                          </a:cubicBezTo>
                          <a:cubicBezTo>
                            <a:pt x="2833" y="2343"/>
                            <a:pt x="2833" y="2343"/>
                            <a:pt x="2833" y="2343"/>
                          </a:cubicBezTo>
                          <a:cubicBezTo>
                            <a:pt x="2834" y="2343"/>
                            <a:pt x="2834" y="2343"/>
                            <a:pt x="2834" y="2343"/>
                          </a:cubicBezTo>
                          <a:cubicBezTo>
                            <a:pt x="2834" y="2343"/>
                            <a:pt x="2834" y="2343"/>
                            <a:pt x="2834" y="2343"/>
                          </a:cubicBezTo>
                          <a:cubicBezTo>
                            <a:pt x="2834" y="2343"/>
                            <a:pt x="2834" y="2343"/>
                            <a:pt x="2835" y="2343"/>
                          </a:cubicBezTo>
                          <a:cubicBezTo>
                            <a:pt x="2835" y="2343"/>
                            <a:pt x="2835" y="2343"/>
                            <a:pt x="2835" y="2343"/>
                          </a:cubicBezTo>
                          <a:cubicBezTo>
                            <a:pt x="2835" y="2343"/>
                            <a:pt x="2835" y="2342"/>
                            <a:pt x="2835" y="2342"/>
                          </a:cubicBezTo>
                          <a:cubicBezTo>
                            <a:pt x="2835" y="2342"/>
                            <a:pt x="2836" y="2343"/>
                            <a:pt x="2836" y="2343"/>
                          </a:cubicBezTo>
                          <a:cubicBezTo>
                            <a:pt x="2836" y="2343"/>
                            <a:pt x="2836" y="2343"/>
                            <a:pt x="2836" y="2343"/>
                          </a:cubicBezTo>
                          <a:cubicBezTo>
                            <a:pt x="2836" y="2343"/>
                            <a:pt x="2836" y="2343"/>
                            <a:pt x="2836" y="2343"/>
                          </a:cubicBezTo>
                          <a:cubicBezTo>
                            <a:pt x="2837" y="2343"/>
                            <a:pt x="2837" y="2343"/>
                            <a:pt x="2837" y="2343"/>
                          </a:cubicBezTo>
                          <a:cubicBezTo>
                            <a:pt x="2837" y="2343"/>
                            <a:pt x="2837" y="2343"/>
                            <a:pt x="2837" y="2343"/>
                          </a:cubicBezTo>
                          <a:cubicBezTo>
                            <a:pt x="2837" y="2342"/>
                            <a:pt x="2837" y="2342"/>
                            <a:pt x="2837" y="2342"/>
                          </a:cubicBezTo>
                          <a:cubicBezTo>
                            <a:pt x="2838" y="2342"/>
                            <a:pt x="2838" y="2342"/>
                            <a:pt x="2838" y="2342"/>
                          </a:cubicBezTo>
                          <a:cubicBezTo>
                            <a:pt x="2838" y="2342"/>
                            <a:pt x="2838" y="2342"/>
                            <a:pt x="2838" y="2342"/>
                          </a:cubicBezTo>
                          <a:cubicBezTo>
                            <a:pt x="2838" y="2342"/>
                            <a:pt x="2838" y="2343"/>
                            <a:pt x="2839" y="2343"/>
                          </a:cubicBezTo>
                          <a:cubicBezTo>
                            <a:pt x="2839" y="2343"/>
                            <a:pt x="2839" y="2343"/>
                            <a:pt x="2839" y="2343"/>
                          </a:cubicBezTo>
                          <a:cubicBezTo>
                            <a:pt x="2839" y="2343"/>
                            <a:pt x="2839" y="2343"/>
                            <a:pt x="2839" y="2343"/>
                          </a:cubicBezTo>
                          <a:cubicBezTo>
                            <a:pt x="2839" y="2343"/>
                            <a:pt x="2840" y="2343"/>
                            <a:pt x="2840" y="2343"/>
                          </a:cubicBezTo>
                          <a:cubicBezTo>
                            <a:pt x="2840" y="2343"/>
                            <a:pt x="2840" y="2342"/>
                            <a:pt x="2840" y="2342"/>
                          </a:cubicBezTo>
                          <a:cubicBezTo>
                            <a:pt x="2840" y="2342"/>
                            <a:pt x="2840" y="2342"/>
                            <a:pt x="2840" y="2342"/>
                          </a:cubicBezTo>
                          <a:cubicBezTo>
                            <a:pt x="2841" y="2342"/>
                            <a:pt x="2841" y="2342"/>
                            <a:pt x="2841" y="2342"/>
                          </a:cubicBezTo>
                          <a:cubicBezTo>
                            <a:pt x="2841" y="2342"/>
                            <a:pt x="2841" y="2343"/>
                            <a:pt x="2841" y="2343"/>
                          </a:cubicBezTo>
                          <a:cubicBezTo>
                            <a:pt x="2841" y="2343"/>
                            <a:pt x="2841" y="2343"/>
                            <a:pt x="2842" y="2343"/>
                          </a:cubicBezTo>
                          <a:cubicBezTo>
                            <a:pt x="2842" y="2343"/>
                            <a:pt x="2842" y="2343"/>
                            <a:pt x="2842" y="2343"/>
                          </a:cubicBezTo>
                          <a:cubicBezTo>
                            <a:pt x="2842" y="2343"/>
                            <a:pt x="2842" y="2343"/>
                            <a:pt x="2842" y="2343"/>
                          </a:cubicBezTo>
                          <a:cubicBezTo>
                            <a:pt x="2842" y="2343"/>
                            <a:pt x="2843" y="2343"/>
                            <a:pt x="2843" y="2342"/>
                          </a:cubicBezTo>
                          <a:cubicBezTo>
                            <a:pt x="2843" y="2342"/>
                            <a:pt x="2843" y="2343"/>
                            <a:pt x="2843" y="2343"/>
                          </a:cubicBezTo>
                          <a:cubicBezTo>
                            <a:pt x="2843" y="2343"/>
                            <a:pt x="2843" y="2343"/>
                            <a:pt x="2843" y="2343"/>
                          </a:cubicBezTo>
                          <a:cubicBezTo>
                            <a:pt x="2844" y="2343"/>
                            <a:pt x="2844" y="2343"/>
                            <a:pt x="2844" y="2343"/>
                          </a:cubicBezTo>
                          <a:cubicBezTo>
                            <a:pt x="2844" y="2343"/>
                            <a:pt x="2844" y="2343"/>
                            <a:pt x="2844" y="2343"/>
                          </a:cubicBezTo>
                          <a:cubicBezTo>
                            <a:pt x="2844" y="2343"/>
                            <a:pt x="2844" y="2343"/>
                            <a:pt x="2844" y="2343"/>
                          </a:cubicBezTo>
                          <a:cubicBezTo>
                            <a:pt x="2845" y="2343"/>
                            <a:pt x="2845" y="2342"/>
                            <a:pt x="2845" y="2343"/>
                          </a:cubicBezTo>
                          <a:cubicBezTo>
                            <a:pt x="2845" y="2343"/>
                            <a:pt x="2845" y="2343"/>
                            <a:pt x="2845" y="2343"/>
                          </a:cubicBezTo>
                          <a:cubicBezTo>
                            <a:pt x="2845" y="2343"/>
                            <a:pt x="2845" y="2343"/>
                            <a:pt x="2846" y="2343"/>
                          </a:cubicBezTo>
                          <a:cubicBezTo>
                            <a:pt x="2846" y="2343"/>
                            <a:pt x="2846" y="2343"/>
                            <a:pt x="2846" y="2343"/>
                          </a:cubicBezTo>
                          <a:cubicBezTo>
                            <a:pt x="2846" y="2343"/>
                            <a:pt x="2846" y="2343"/>
                            <a:pt x="2846" y="2343"/>
                          </a:cubicBezTo>
                          <a:cubicBezTo>
                            <a:pt x="2846" y="2343"/>
                            <a:pt x="2847" y="2343"/>
                            <a:pt x="2847" y="2343"/>
                          </a:cubicBezTo>
                          <a:cubicBezTo>
                            <a:pt x="2847" y="2342"/>
                            <a:pt x="2847" y="2342"/>
                            <a:pt x="2847" y="2342"/>
                          </a:cubicBezTo>
                          <a:cubicBezTo>
                            <a:pt x="2847" y="2342"/>
                            <a:pt x="2847" y="2343"/>
                            <a:pt x="2847" y="2343"/>
                          </a:cubicBezTo>
                          <a:cubicBezTo>
                            <a:pt x="2848" y="2343"/>
                            <a:pt x="2848" y="2343"/>
                            <a:pt x="2848" y="2343"/>
                          </a:cubicBezTo>
                          <a:cubicBezTo>
                            <a:pt x="2848" y="2343"/>
                            <a:pt x="2848" y="2343"/>
                            <a:pt x="2848" y="2343"/>
                          </a:cubicBezTo>
                          <a:cubicBezTo>
                            <a:pt x="2848" y="2343"/>
                            <a:pt x="2848" y="2343"/>
                            <a:pt x="2849" y="2343"/>
                          </a:cubicBezTo>
                          <a:cubicBezTo>
                            <a:pt x="2849" y="2343"/>
                            <a:pt x="2849" y="2343"/>
                            <a:pt x="2849" y="2343"/>
                          </a:cubicBezTo>
                          <a:cubicBezTo>
                            <a:pt x="2849" y="2343"/>
                            <a:pt x="2849" y="2342"/>
                            <a:pt x="2849" y="2342"/>
                          </a:cubicBezTo>
                          <a:cubicBezTo>
                            <a:pt x="2849" y="2342"/>
                            <a:pt x="2850" y="2343"/>
                            <a:pt x="2850" y="2343"/>
                          </a:cubicBezTo>
                          <a:cubicBezTo>
                            <a:pt x="2850" y="2343"/>
                            <a:pt x="2850" y="2342"/>
                            <a:pt x="2850" y="2342"/>
                          </a:cubicBezTo>
                          <a:cubicBezTo>
                            <a:pt x="2850" y="2342"/>
                            <a:pt x="2850" y="2343"/>
                            <a:pt x="2850" y="2343"/>
                          </a:cubicBezTo>
                          <a:cubicBezTo>
                            <a:pt x="2850" y="2343"/>
                            <a:pt x="2851" y="2342"/>
                            <a:pt x="2851" y="2342"/>
                          </a:cubicBezTo>
                          <a:cubicBezTo>
                            <a:pt x="2851" y="2342"/>
                            <a:pt x="2851" y="2343"/>
                            <a:pt x="2851" y="2343"/>
                          </a:cubicBezTo>
                          <a:cubicBezTo>
                            <a:pt x="2851" y="2343"/>
                            <a:pt x="2851" y="2343"/>
                            <a:pt x="2851" y="2343"/>
                          </a:cubicBezTo>
                          <a:cubicBezTo>
                            <a:pt x="2852" y="2343"/>
                            <a:pt x="2852" y="2342"/>
                            <a:pt x="2852" y="2342"/>
                          </a:cubicBezTo>
                          <a:cubicBezTo>
                            <a:pt x="2852" y="2342"/>
                            <a:pt x="2852" y="2342"/>
                            <a:pt x="2852" y="2342"/>
                          </a:cubicBezTo>
                          <a:cubicBezTo>
                            <a:pt x="2852" y="2342"/>
                            <a:pt x="2852" y="2342"/>
                            <a:pt x="2853" y="2342"/>
                          </a:cubicBezTo>
                          <a:cubicBezTo>
                            <a:pt x="2853" y="2342"/>
                            <a:pt x="2853" y="2342"/>
                            <a:pt x="2853" y="2342"/>
                          </a:cubicBezTo>
                          <a:cubicBezTo>
                            <a:pt x="2853" y="2343"/>
                            <a:pt x="2853" y="2343"/>
                            <a:pt x="2853" y="2343"/>
                          </a:cubicBezTo>
                          <a:cubicBezTo>
                            <a:pt x="2853" y="2343"/>
                            <a:pt x="2854" y="2343"/>
                            <a:pt x="2854" y="2343"/>
                          </a:cubicBezTo>
                          <a:cubicBezTo>
                            <a:pt x="2854" y="2343"/>
                            <a:pt x="2854" y="2343"/>
                            <a:pt x="2854" y="2343"/>
                          </a:cubicBezTo>
                          <a:cubicBezTo>
                            <a:pt x="2854" y="2343"/>
                            <a:pt x="2854" y="2343"/>
                            <a:pt x="2854" y="2343"/>
                          </a:cubicBezTo>
                          <a:cubicBezTo>
                            <a:pt x="2855" y="2343"/>
                            <a:pt x="2855" y="2343"/>
                            <a:pt x="2855" y="2343"/>
                          </a:cubicBezTo>
                          <a:cubicBezTo>
                            <a:pt x="2855" y="2343"/>
                            <a:pt x="2855" y="2343"/>
                            <a:pt x="2855" y="2343"/>
                          </a:cubicBezTo>
                          <a:cubicBezTo>
                            <a:pt x="2855" y="2343"/>
                            <a:pt x="2855" y="2343"/>
                            <a:pt x="2856" y="2343"/>
                          </a:cubicBezTo>
                          <a:cubicBezTo>
                            <a:pt x="2856" y="2343"/>
                            <a:pt x="2856" y="2343"/>
                            <a:pt x="2856" y="2343"/>
                          </a:cubicBezTo>
                          <a:cubicBezTo>
                            <a:pt x="2856" y="2343"/>
                            <a:pt x="2856" y="2343"/>
                            <a:pt x="2856" y="2343"/>
                          </a:cubicBezTo>
                          <a:cubicBezTo>
                            <a:pt x="2856" y="2343"/>
                            <a:pt x="2856" y="2342"/>
                            <a:pt x="2857" y="2342"/>
                          </a:cubicBezTo>
                          <a:cubicBezTo>
                            <a:pt x="2857" y="2342"/>
                            <a:pt x="2857" y="2343"/>
                            <a:pt x="2857" y="2343"/>
                          </a:cubicBezTo>
                          <a:cubicBezTo>
                            <a:pt x="2857" y="2343"/>
                            <a:pt x="2857" y="2342"/>
                            <a:pt x="2857" y="2342"/>
                          </a:cubicBezTo>
                          <a:cubicBezTo>
                            <a:pt x="2857" y="2342"/>
                            <a:pt x="2858" y="2342"/>
                            <a:pt x="2858" y="2342"/>
                          </a:cubicBezTo>
                          <a:cubicBezTo>
                            <a:pt x="2858" y="2342"/>
                            <a:pt x="2858" y="2343"/>
                            <a:pt x="2858" y="2343"/>
                          </a:cubicBezTo>
                          <a:cubicBezTo>
                            <a:pt x="2858" y="2343"/>
                            <a:pt x="2858" y="2342"/>
                            <a:pt x="2858" y="2343"/>
                          </a:cubicBezTo>
                          <a:cubicBezTo>
                            <a:pt x="2859" y="2343"/>
                            <a:pt x="2859" y="2343"/>
                            <a:pt x="2859" y="2343"/>
                          </a:cubicBezTo>
                          <a:cubicBezTo>
                            <a:pt x="2859" y="2343"/>
                            <a:pt x="2859" y="2343"/>
                            <a:pt x="2859" y="2343"/>
                          </a:cubicBezTo>
                          <a:cubicBezTo>
                            <a:pt x="2859" y="2342"/>
                            <a:pt x="2859" y="2342"/>
                            <a:pt x="2860" y="2342"/>
                          </a:cubicBezTo>
                          <a:cubicBezTo>
                            <a:pt x="2860" y="2342"/>
                            <a:pt x="2860" y="2342"/>
                            <a:pt x="2860" y="2342"/>
                          </a:cubicBezTo>
                          <a:cubicBezTo>
                            <a:pt x="2860" y="2342"/>
                            <a:pt x="2860" y="2343"/>
                            <a:pt x="2860" y="2343"/>
                          </a:cubicBezTo>
                          <a:cubicBezTo>
                            <a:pt x="2860" y="2343"/>
                            <a:pt x="2861" y="2342"/>
                            <a:pt x="2861" y="2342"/>
                          </a:cubicBezTo>
                          <a:cubicBezTo>
                            <a:pt x="2861" y="2342"/>
                            <a:pt x="2861" y="2342"/>
                            <a:pt x="2861" y="2342"/>
                          </a:cubicBezTo>
                          <a:cubicBezTo>
                            <a:pt x="2861" y="2342"/>
                            <a:pt x="2861" y="2343"/>
                            <a:pt x="2861" y="2343"/>
                          </a:cubicBezTo>
                          <a:cubicBezTo>
                            <a:pt x="2862" y="2342"/>
                            <a:pt x="2862" y="2342"/>
                            <a:pt x="2862" y="2342"/>
                          </a:cubicBezTo>
                          <a:cubicBezTo>
                            <a:pt x="2862" y="2342"/>
                            <a:pt x="2862" y="2343"/>
                            <a:pt x="2862" y="2343"/>
                          </a:cubicBezTo>
                          <a:cubicBezTo>
                            <a:pt x="2862" y="2343"/>
                            <a:pt x="2862" y="2342"/>
                            <a:pt x="2863" y="2342"/>
                          </a:cubicBezTo>
                          <a:cubicBezTo>
                            <a:pt x="2863" y="2342"/>
                            <a:pt x="2863" y="2342"/>
                            <a:pt x="2863" y="2343"/>
                          </a:cubicBezTo>
                          <a:cubicBezTo>
                            <a:pt x="2863" y="2343"/>
                            <a:pt x="2863" y="2342"/>
                            <a:pt x="2863" y="2342"/>
                          </a:cubicBezTo>
                          <a:cubicBezTo>
                            <a:pt x="2863" y="2342"/>
                            <a:pt x="2863" y="2342"/>
                            <a:pt x="2864" y="2342"/>
                          </a:cubicBezTo>
                          <a:cubicBezTo>
                            <a:pt x="2864" y="2342"/>
                            <a:pt x="2864" y="2342"/>
                            <a:pt x="2864" y="2342"/>
                          </a:cubicBezTo>
                          <a:cubicBezTo>
                            <a:pt x="2864" y="2342"/>
                            <a:pt x="2864" y="2342"/>
                            <a:pt x="2864" y="2342"/>
                          </a:cubicBezTo>
                          <a:cubicBezTo>
                            <a:pt x="2864" y="2342"/>
                            <a:pt x="2865" y="2343"/>
                            <a:pt x="2865" y="2343"/>
                          </a:cubicBezTo>
                          <a:cubicBezTo>
                            <a:pt x="2865" y="2342"/>
                            <a:pt x="2865" y="2342"/>
                            <a:pt x="2865" y="2342"/>
                          </a:cubicBezTo>
                          <a:cubicBezTo>
                            <a:pt x="2865" y="2342"/>
                            <a:pt x="2865" y="2343"/>
                            <a:pt x="2865" y="2343"/>
                          </a:cubicBezTo>
                          <a:cubicBezTo>
                            <a:pt x="2866" y="2343"/>
                            <a:pt x="2866" y="2343"/>
                            <a:pt x="2866" y="2343"/>
                          </a:cubicBezTo>
                          <a:cubicBezTo>
                            <a:pt x="2866" y="2343"/>
                            <a:pt x="2866" y="2343"/>
                            <a:pt x="2866" y="2343"/>
                          </a:cubicBezTo>
                          <a:cubicBezTo>
                            <a:pt x="2866" y="2343"/>
                            <a:pt x="2866" y="2343"/>
                            <a:pt x="2867" y="2343"/>
                          </a:cubicBezTo>
                          <a:cubicBezTo>
                            <a:pt x="2867" y="2343"/>
                            <a:pt x="2867" y="2343"/>
                            <a:pt x="2867" y="2343"/>
                          </a:cubicBezTo>
                          <a:cubicBezTo>
                            <a:pt x="2867" y="2343"/>
                            <a:pt x="2867" y="2343"/>
                            <a:pt x="2867" y="2342"/>
                          </a:cubicBezTo>
                          <a:cubicBezTo>
                            <a:pt x="2867" y="2342"/>
                            <a:pt x="2868" y="2342"/>
                            <a:pt x="2868" y="2342"/>
                          </a:cubicBezTo>
                          <a:cubicBezTo>
                            <a:pt x="2868" y="2342"/>
                            <a:pt x="2868" y="2343"/>
                            <a:pt x="2868" y="2343"/>
                          </a:cubicBezTo>
                          <a:cubicBezTo>
                            <a:pt x="2868" y="2343"/>
                            <a:pt x="2868" y="2343"/>
                            <a:pt x="2868" y="2343"/>
                          </a:cubicBezTo>
                          <a:cubicBezTo>
                            <a:pt x="2869" y="2343"/>
                            <a:pt x="2869" y="2342"/>
                            <a:pt x="2869" y="2342"/>
                          </a:cubicBezTo>
                          <a:cubicBezTo>
                            <a:pt x="2869" y="2342"/>
                            <a:pt x="2869" y="2343"/>
                            <a:pt x="2869" y="2343"/>
                          </a:cubicBezTo>
                          <a:cubicBezTo>
                            <a:pt x="2869" y="2343"/>
                            <a:pt x="2869" y="2342"/>
                            <a:pt x="2869" y="2342"/>
                          </a:cubicBezTo>
                          <a:cubicBezTo>
                            <a:pt x="2870" y="2342"/>
                            <a:pt x="2870" y="2342"/>
                            <a:pt x="2870" y="2342"/>
                          </a:cubicBezTo>
                          <a:cubicBezTo>
                            <a:pt x="2870" y="2343"/>
                            <a:pt x="2870" y="2343"/>
                            <a:pt x="2870" y="2343"/>
                          </a:cubicBezTo>
                          <a:cubicBezTo>
                            <a:pt x="2870" y="2343"/>
                            <a:pt x="2870" y="2342"/>
                            <a:pt x="2871" y="2342"/>
                          </a:cubicBezTo>
                          <a:cubicBezTo>
                            <a:pt x="2871" y="2343"/>
                            <a:pt x="2871" y="2343"/>
                            <a:pt x="2871" y="2343"/>
                          </a:cubicBezTo>
                          <a:cubicBezTo>
                            <a:pt x="2871" y="2343"/>
                            <a:pt x="2871" y="2343"/>
                            <a:pt x="2871" y="2343"/>
                          </a:cubicBezTo>
                          <a:cubicBezTo>
                            <a:pt x="2871" y="2343"/>
                            <a:pt x="2872" y="2343"/>
                            <a:pt x="2872" y="2343"/>
                          </a:cubicBezTo>
                          <a:cubicBezTo>
                            <a:pt x="2872" y="2343"/>
                            <a:pt x="2872" y="2343"/>
                            <a:pt x="2872" y="2343"/>
                          </a:cubicBezTo>
                          <a:cubicBezTo>
                            <a:pt x="2872" y="2343"/>
                            <a:pt x="2872" y="2343"/>
                            <a:pt x="2872" y="2343"/>
                          </a:cubicBezTo>
                          <a:cubicBezTo>
                            <a:pt x="2873" y="2343"/>
                            <a:pt x="2873" y="2342"/>
                            <a:pt x="2873" y="2342"/>
                          </a:cubicBezTo>
                          <a:cubicBezTo>
                            <a:pt x="2873" y="2343"/>
                            <a:pt x="2873" y="2343"/>
                            <a:pt x="2873" y="2343"/>
                          </a:cubicBezTo>
                          <a:cubicBezTo>
                            <a:pt x="2873" y="2343"/>
                            <a:pt x="2873" y="2343"/>
                            <a:pt x="2874" y="2343"/>
                          </a:cubicBezTo>
                          <a:cubicBezTo>
                            <a:pt x="2874" y="2343"/>
                            <a:pt x="2874" y="2343"/>
                            <a:pt x="2874" y="2343"/>
                          </a:cubicBezTo>
                          <a:cubicBezTo>
                            <a:pt x="2874" y="2343"/>
                            <a:pt x="2874" y="2342"/>
                            <a:pt x="2874" y="2342"/>
                          </a:cubicBezTo>
                          <a:cubicBezTo>
                            <a:pt x="2874" y="2342"/>
                            <a:pt x="2875" y="2343"/>
                            <a:pt x="2875" y="2343"/>
                          </a:cubicBezTo>
                          <a:cubicBezTo>
                            <a:pt x="2875" y="2343"/>
                            <a:pt x="2875" y="2343"/>
                            <a:pt x="2875" y="2343"/>
                          </a:cubicBezTo>
                          <a:cubicBezTo>
                            <a:pt x="2875" y="2342"/>
                            <a:pt x="2875" y="2343"/>
                            <a:pt x="2875" y="2343"/>
                          </a:cubicBezTo>
                          <a:cubicBezTo>
                            <a:pt x="2875" y="2343"/>
                            <a:pt x="2876" y="2343"/>
                            <a:pt x="2876" y="2343"/>
                          </a:cubicBezTo>
                          <a:cubicBezTo>
                            <a:pt x="2876" y="2343"/>
                            <a:pt x="2876" y="2343"/>
                            <a:pt x="2876" y="2343"/>
                          </a:cubicBezTo>
                          <a:cubicBezTo>
                            <a:pt x="2876" y="2343"/>
                            <a:pt x="2876" y="2343"/>
                            <a:pt x="2876" y="2343"/>
                          </a:cubicBezTo>
                          <a:cubicBezTo>
                            <a:pt x="2877" y="2343"/>
                            <a:pt x="2877" y="2343"/>
                            <a:pt x="2877" y="2343"/>
                          </a:cubicBezTo>
                          <a:cubicBezTo>
                            <a:pt x="2877" y="2343"/>
                            <a:pt x="2877" y="2343"/>
                            <a:pt x="2877" y="2343"/>
                          </a:cubicBezTo>
                          <a:cubicBezTo>
                            <a:pt x="2877" y="2343"/>
                            <a:pt x="2877" y="2343"/>
                            <a:pt x="2878" y="2343"/>
                          </a:cubicBezTo>
                          <a:cubicBezTo>
                            <a:pt x="2878" y="2343"/>
                            <a:pt x="2878" y="2343"/>
                            <a:pt x="2878" y="2343"/>
                          </a:cubicBezTo>
                          <a:cubicBezTo>
                            <a:pt x="2878" y="2343"/>
                            <a:pt x="2878" y="2343"/>
                            <a:pt x="2878" y="2343"/>
                          </a:cubicBezTo>
                          <a:cubicBezTo>
                            <a:pt x="2878" y="2343"/>
                            <a:pt x="2879" y="2342"/>
                            <a:pt x="2879" y="2343"/>
                          </a:cubicBezTo>
                          <a:cubicBezTo>
                            <a:pt x="2879" y="2343"/>
                            <a:pt x="2879" y="2343"/>
                            <a:pt x="2879" y="2343"/>
                          </a:cubicBezTo>
                          <a:cubicBezTo>
                            <a:pt x="2879" y="2343"/>
                            <a:pt x="2879" y="2343"/>
                            <a:pt x="2879" y="2343"/>
                          </a:cubicBezTo>
                          <a:cubicBezTo>
                            <a:pt x="2880" y="2343"/>
                            <a:pt x="2880" y="2343"/>
                            <a:pt x="2880" y="2343"/>
                          </a:cubicBezTo>
                          <a:cubicBezTo>
                            <a:pt x="2880" y="2343"/>
                            <a:pt x="2880" y="2343"/>
                            <a:pt x="2880" y="2343"/>
                          </a:cubicBezTo>
                          <a:cubicBezTo>
                            <a:pt x="2880" y="2343"/>
                            <a:pt x="2880" y="2343"/>
                            <a:pt x="2881" y="2343"/>
                          </a:cubicBezTo>
                          <a:cubicBezTo>
                            <a:pt x="2881" y="2343"/>
                            <a:pt x="2881" y="2343"/>
                            <a:pt x="2881" y="2343"/>
                          </a:cubicBezTo>
                          <a:cubicBezTo>
                            <a:pt x="2881" y="2343"/>
                            <a:pt x="2881" y="2343"/>
                            <a:pt x="2881" y="2343"/>
                          </a:cubicBezTo>
                          <a:cubicBezTo>
                            <a:pt x="2881" y="2343"/>
                            <a:pt x="2881" y="2343"/>
                            <a:pt x="2882" y="2343"/>
                          </a:cubicBezTo>
                          <a:cubicBezTo>
                            <a:pt x="2882" y="2343"/>
                            <a:pt x="2882" y="2343"/>
                            <a:pt x="2882" y="2343"/>
                          </a:cubicBezTo>
                          <a:cubicBezTo>
                            <a:pt x="2882" y="2343"/>
                            <a:pt x="2882" y="2343"/>
                            <a:pt x="2882" y="2343"/>
                          </a:cubicBezTo>
                          <a:cubicBezTo>
                            <a:pt x="2882" y="2343"/>
                            <a:pt x="2883" y="2343"/>
                            <a:pt x="2883" y="2343"/>
                          </a:cubicBezTo>
                          <a:cubicBezTo>
                            <a:pt x="2883" y="2343"/>
                            <a:pt x="2883" y="2343"/>
                            <a:pt x="2883" y="2343"/>
                          </a:cubicBezTo>
                          <a:cubicBezTo>
                            <a:pt x="2883" y="2343"/>
                            <a:pt x="2883" y="2343"/>
                            <a:pt x="2883" y="2343"/>
                          </a:cubicBezTo>
                          <a:cubicBezTo>
                            <a:pt x="2884" y="2343"/>
                            <a:pt x="2884" y="2343"/>
                            <a:pt x="2884" y="2343"/>
                          </a:cubicBezTo>
                          <a:cubicBezTo>
                            <a:pt x="2884" y="2343"/>
                            <a:pt x="2884" y="2343"/>
                            <a:pt x="2884" y="2343"/>
                          </a:cubicBezTo>
                          <a:cubicBezTo>
                            <a:pt x="2884" y="2343"/>
                            <a:pt x="2884" y="2343"/>
                            <a:pt x="2885" y="2343"/>
                          </a:cubicBezTo>
                          <a:cubicBezTo>
                            <a:pt x="2885" y="2343"/>
                            <a:pt x="2885" y="2343"/>
                            <a:pt x="2885" y="2343"/>
                          </a:cubicBezTo>
                          <a:cubicBezTo>
                            <a:pt x="2885" y="2343"/>
                            <a:pt x="2885" y="2343"/>
                            <a:pt x="2885" y="2343"/>
                          </a:cubicBezTo>
                          <a:cubicBezTo>
                            <a:pt x="2885" y="2343"/>
                            <a:pt x="2886" y="2343"/>
                            <a:pt x="2886" y="2343"/>
                          </a:cubicBezTo>
                          <a:cubicBezTo>
                            <a:pt x="2886" y="2343"/>
                            <a:pt x="2886" y="2343"/>
                            <a:pt x="2886" y="2343"/>
                          </a:cubicBezTo>
                          <a:cubicBezTo>
                            <a:pt x="2886" y="2343"/>
                            <a:pt x="2886" y="2343"/>
                            <a:pt x="2886" y="2343"/>
                          </a:cubicBezTo>
                          <a:cubicBezTo>
                            <a:pt x="2887" y="2343"/>
                            <a:pt x="2887" y="2343"/>
                            <a:pt x="2887" y="2343"/>
                          </a:cubicBezTo>
                          <a:cubicBezTo>
                            <a:pt x="2887" y="2343"/>
                            <a:pt x="2887" y="2343"/>
                            <a:pt x="2887" y="2343"/>
                          </a:cubicBezTo>
                          <a:cubicBezTo>
                            <a:pt x="2887" y="2343"/>
                            <a:pt x="2887" y="2343"/>
                            <a:pt x="2888" y="2343"/>
                          </a:cubicBezTo>
                          <a:cubicBezTo>
                            <a:pt x="2888" y="2343"/>
                            <a:pt x="2888" y="2343"/>
                            <a:pt x="2888" y="2343"/>
                          </a:cubicBezTo>
                          <a:cubicBezTo>
                            <a:pt x="2888" y="2343"/>
                            <a:pt x="2888" y="2343"/>
                            <a:pt x="2888" y="2343"/>
                          </a:cubicBezTo>
                          <a:cubicBezTo>
                            <a:pt x="2888" y="2343"/>
                            <a:pt x="2888" y="2343"/>
                            <a:pt x="2889" y="2343"/>
                          </a:cubicBezTo>
                          <a:cubicBezTo>
                            <a:pt x="2889" y="2343"/>
                            <a:pt x="2889" y="2343"/>
                            <a:pt x="2889" y="2343"/>
                          </a:cubicBezTo>
                          <a:cubicBezTo>
                            <a:pt x="2889" y="2343"/>
                            <a:pt x="2889" y="2343"/>
                            <a:pt x="2889" y="2343"/>
                          </a:cubicBezTo>
                          <a:cubicBezTo>
                            <a:pt x="2889" y="2343"/>
                            <a:pt x="2890" y="2343"/>
                            <a:pt x="2890" y="2343"/>
                          </a:cubicBezTo>
                          <a:cubicBezTo>
                            <a:pt x="2890" y="2343"/>
                            <a:pt x="2890" y="2343"/>
                            <a:pt x="2890" y="2343"/>
                          </a:cubicBezTo>
                          <a:cubicBezTo>
                            <a:pt x="2890" y="2343"/>
                            <a:pt x="2890" y="2343"/>
                            <a:pt x="2890" y="2343"/>
                          </a:cubicBezTo>
                          <a:cubicBezTo>
                            <a:pt x="2891" y="2343"/>
                            <a:pt x="2891" y="2343"/>
                            <a:pt x="2891" y="2343"/>
                          </a:cubicBezTo>
                          <a:cubicBezTo>
                            <a:pt x="2891" y="2343"/>
                            <a:pt x="2891" y="2343"/>
                            <a:pt x="2891" y="2343"/>
                          </a:cubicBezTo>
                          <a:cubicBezTo>
                            <a:pt x="2891" y="2343"/>
                            <a:pt x="2891" y="2343"/>
                            <a:pt x="2892" y="2343"/>
                          </a:cubicBezTo>
                          <a:cubicBezTo>
                            <a:pt x="2892" y="2343"/>
                            <a:pt x="2892" y="2343"/>
                            <a:pt x="2892" y="2343"/>
                          </a:cubicBezTo>
                          <a:cubicBezTo>
                            <a:pt x="2892" y="2343"/>
                            <a:pt x="2892" y="2343"/>
                            <a:pt x="2892" y="2343"/>
                          </a:cubicBezTo>
                          <a:cubicBezTo>
                            <a:pt x="2892" y="2343"/>
                            <a:pt x="2893" y="2343"/>
                            <a:pt x="2893" y="2343"/>
                          </a:cubicBezTo>
                          <a:cubicBezTo>
                            <a:pt x="2893" y="2343"/>
                            <a:pt x="2893" y="2343"/>
                            <a:pt x="2893" y="2343"/>
                          </a:cubicBezTo>
                          <a:cubicBezTo>
                            <a:pt x="2893" y="2343"/>
                            <a:pt x="2893" y="2343"/>
                            <a:pt x="2893" y="2343"/>
                          </a:cubicBezTo>
                          <a:cubicBezTo>
                            <a:pt x="2894" y="2343"/>
                            <a:pt x="2894" y="2343"/>
                            <a:pt x="2894" y="2343"/>
                          </a:cubicBezTo>
                          <a:cubicBezTo>
                            <a:pt x="2894" y="2343"/>
                            <a:pt x="2894" y="2343"/>
                            <a:pt x="2894" y="2343"/>
                          </a:cubicBezTo>
                          <a:cubicBezTo>
                            <a:pt x="2894" y="2343"/>
                            <a:pt x="2894" y="2343"/>
                            <a:pt x="2894" y="2343"/>
                          </a:cubicBezTo>
                          <a:cubicBezTo>
                            <a:pt x="2895" y="2343"/>
                            <a:pt x="2895" y="2343"/>
                            <a:pt x="2895" y="2343"/>
                          </a:cubicBezTo>
                          <a:cubicBezTo>
                            <a:pt x="2895" y="2343"/>
                            <a:pt x="2895" y="2343"/>
                            <a:pt x="2895" y="2344"/>
                          </a:cubicBezTo>
                          <a:cubicBezTo>
                            <a:pt x="2895" y="2344"/>
                            <a:pt x="2895" y="2344"/>
                            <a:pt x="2896" y="2344"/>
                          </a:cubicBezTo>
                        </a:path>
                      </a:pathLst>
                    </a:custGeom>
                    <a:noFill/>
                    <a:ln w="2540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43" name="Rectangle 123">
                      <a:extLst>
                        <a:ext uri="{FF2B5EF4-FFF2-40B4-BE49-F238E27FC236}">
                          <a16:creationId xmlns:a16="http://schemas.microsoft.com/office/drawing/2014/main" id="{FEAB5500-7E5B-4201-AE6E-20D52610F382}"/>
                        </a:ext>
                      </a:extLst>
                    </p:cNvPr>
                    <p:cNvSpPr>
                      <a:spLocks noChangeArrowheads="1"/>
                    </p:cNvSpPr>
                    <p:nvPr/>
                  </p:nvSpPr>
                  <p:spPr bwMode="auto">
                    <a:xfrm>
                      <a:off x="8203217" y="13104524"/>
                      <a:ext cx="410585" cy="318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200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844" name="Rectangle 124">
                      <a:extLst>
                        <a:ext uri="{FF2B5EF4-FFF2-40B4-BE49-F238E27FC236}">
                          <a16:creationId xmlns:a16="http://schemas.microsoft.com/office/drawing/2014/main" id="{4BB5F80D-0ABE-4EA3-BB4E-9ED2AE95CC88}"/>
                        </a:ext>
                      </a:extLst>
                    </p:cNvPr>
                    <p:cNvSpPr>
                      <a:spLocks noChangeArrowheads="1"/>
                    </p:cNvSpPr>
                    <p:nvPr/>
                  </p:nvSpPr>
                  <p:spPr bwMode="auto">
                    <a:xfrm>
                      <a:off x="9151331" y="13104524"/>
                      <a:ext cx="410585" cy="318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400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845" name="Rectangle 125">
                      <a:extLst>
                        <a:ext uri="{FF2B5EF4-FFF2-40B4-BE49-F238E27FC236}">
                          <a16:creationId xmlns:a16="http://schemas.microsoft.com/office/drawing/2014/main" id="{EBDCA35F-DF1C-480F-9598-5BB86DB84CDD}"/>
                        </a:ext>
                      </a:extLst>
                    </p:cNvPr>
                    <p:cNvSpPr>
                      <a:spLocks noChangeArrowheads="1"/>
                    </p:cNvSpPr>
                    <p:nvPr/>
                  </p:nvSpPr>
                  <p:spPr bwMode="auto">
                    <a:xfrm>
                      <a:off x="10098157" y="13104524"/>
                      <a:ext cx="410585" cy="318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600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846" name="Rectangle 126">
                      <a:extLst>
                        <a:ext uri="{FF2B5EF4-FFF2-40B4-BE49-F238E27FC236}">
                          <a16:creationId xmlns:a16="http://schemas.microsoft.com/office/drawing/2014/main" id="{AC5EC0DE-2ED1-4964-AF74-6E60B1E5BD59}"/>
                        </a:ext>
                      </a:extLst>
                    </p:cNvPr>
                    <p:cNvSpPr>
                      <a:spLocks noChangeArrowheads="1"/>
                    </p:cNvSpPr>
                    <p:nvPr/>
                  </p:nvSpPr>
                  <p:spPr bwMode="auto">
                    <a:xfrm>
                      <a:off x="11046274" y="13104524"/>
                      <a:ext cx="410585" cy="3188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800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847" name="Rectangle 89">
                      <a:extLst>
                        <a:ext uri="{FF2B5EF4-FFF2-40B4-BE49-F238E27FC236}">
                          <a16:creationId xmlns:a16="http://schemas.microsoft.com/office/drawing/2014/main" id="{77B63C5E-AF1C-4734-B54F-CC9923EC86D9}"/>
                        </a:ext>
                      </a:extLst>
                    </p:cNvPr>
                    <p:cNvSpPr>
                      <a:spLocks noChangeArrowheads="1"/>
                    </p:cNvSpPr>
                    <p:nvPr/>
                  </p:nvSpPr>
                  <p:spPr bwMode="auto">
                    <a:xfrm>
                      <a:off x="8666896" y="13518126"/>
                      <a:ext cx="1155051" cy="318833"/>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b="1" dirty="0">
                          <a:solidFill>
                            <a:srgbClr val="000000"/>
                          </a:solidFill>
                          <a:latin typeface="Arial" panose="020B0604020202020204" pitchFamily="34" charset="0"/>
                          <a:cs typeface="Arial" pitchFamily="34" charset="0"/>
                        </a:rPr>
                        <a:t>Time (ms)</a:t>
                      </a:r>
                      <a:endParaRPr lang="en-US" sz="2000" dirty="0">
                        <a:latin typeface="Arial" pitchFamily="34" charset="0"/>
                        <a:cs typeface="Arial" pitchFamily="34" charset="0"/>
                      </a:endParaRPr>
                    </a:p>
                  </p:txBody>
                </p:sp>
              </p:grpSp>
              <p:grpSp>
                <p:nvGrpSpPr>
                  <p:cNvPr id="1831" name="Group 1830">
                    <a:extLst>
                      <a:ext uri="{FF2B5EF4-FFF2-40B4-BE49-F238E27FC236}">
                        <a16:creationId xmlns:a16="http://schemas.microsoft.com/office/drawing/2014/main" id="{7E935046-04A3-4D16-AD2B-E05C15552F03}"/>
                      </a:ext>
                    </a:extLst>
                  </p:cNvPr>
                  <p:cNvGrpSpPr/>
                  <p:nvPr/>
                </p:nvGrpSpPr>
                <p:grpSpPr>
                  <a:xfrm>
                    <a:off x="8727318" y="1837141"/>
                    <a:ext cx="1595838" cy="735299"/>
                    <a:chOff x="8989054" y="7592362"/>
                    <a:chExt cx="1813696" cy="948490"/>
                  </a:xfrm>
                </p:grpSpPr>
                <p:sp>
                  <p:nvSpPr>
                    <p:cNvPr id="1835" name="Line 64">
                      <a:extLst>
                        <a:ext uri="{FF2B5EF4-FFF2-40B4-BE49-F238E27FC236}">
                          <a16:creationId xmlns:a16="http://schemas.microsoft.com/office/drawing/2014/main" id="{2B9E2756-E909-4D0F-8A08-26FF0F2965CE}"/>
                        </a:ext>
                      </a:extLst>
                    </p:cNvPr>
                    <p:cNvSpPr>
                      <a:spLocks noChangeShapeType="1"/>
                    </p:cNvSpPr>
                    <p:nvPr/>
                  </p:nvSpPr>
                  <p:spPr bwMode="auto">
                    <a:xfrm>
                      <a:off x="8989054" y="8238806"/>
                      <a:ext cx="390144" cy="0"/>
                    </a:xfrm>
                    <a:prstGeom prst="line">
                      <a:avLst/>
                    </a:prstGeom>
                    <a:noFill/>
                    <a:ln w="25400" cap="rnd">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36" name="Line 67">
                      <a:extLst>
                        <a:ext uri="{FF2B5EF4-FFF2-40B4-BE49-F238E27FC236}">
                          <a16:creationId xmlns:a16="http://schemas.microsoft.com/office/drawing/2014/main" id="{9A6D3E02-E8F5-43B7-B14D-8B703BA46839}"/>
                        </a:ext>
                      </a:extLst>
                    </p:cNvPr>
                    <p:cNvSpPr>
                      <a:spLocks noChangeShapeType="1"/>
                    </p:cNvSpPr>
                    <p:nvPr/>
                  </p:nvSpPr>
                  <p:spPr bwMode="auto">
                    <a:xfrm>
                      <a:off x="8989054" y="7830036"/>
                      <a:ext cx="390144" cy="0"/>
                    </a:xfrm>
                    <a:prstGeom prst="line">
                      <a:avLst/>
                    </a:prstGeom>
                    <a:noFill/>
                    <a:ln w="25400" cap="rnd">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837" name="TextBox 1836">
                      <a:extLst>
                        <a:ext uri="{FF2B5EF4-FFF2-40B4-BE49-F238E27FC236}">
                          <a16:creationId xmlns:a16="http://schemas.microsoft.com/office/drawing/2014/main" id="{1ABAC7FC-25C0-4793-B22C-85EC59CEA89E}"/>
                        </a:ext>
                      </a:extLst>
                    </p:cNvPr>
                    <p:cNvSpPr txBox="1"/>
                    <p:nvPr/>
                  </p:nvSpPr>
                  <p:spPr>
                    <a:xfrm>
                      <a:off x="9457868" y="7592362"/>
                      <a:ext cx="1246502" cy="516117"/>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Control</a:t>
                      </a:r>
                    </a:p>
                  </p:txBody>
                </p:sp>
                <p:sp>
                  <p:nvSpPr>
                    <p:cNvPr id="1838" name="TextBox 1837">
                      <a:extLst>
                        <a:ext uri="{FF2B5EF4-FFF2-40B4-BE49-F238E27FC236}">
                          <a16:creationId xmlns:a16="http://schemas.microsoft.com/office/drawing/2014/main" id="{6661FD32-4FCB-4C4A-AD70-9547C42B4DD2}"/>
                        </a:ext>
                      </a:extLst>
                    </p:cNvPr>
                    <p:cNvSpPr txBox="1"/>
                    <p:nvPr/>
                  </p:nvSpPr>
                  <p:spPr>
                    <a:xfrm>
                      <a:off x="9457868" y="8024735"/>
                      <a:ext cx="1344882" cy="516117"/>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anose="020B0604020202020204" pitchFamily="34" charset="0"/>
                        </a:rPr>
                        <a:t>NS1643 </a:t>
                      </a:r>
                    </a:p>
                  </p:txBody>
                </p:sp>
              </p:grpSp>
              <p:sp>
                <p:nvSpPr>
                  <p:cNvPr id="1832" name="Rectangle 105">
                    <a:extLst>
                      <a:ext uri="{FF2B5EF4-FFF2-40B4-BE49-F238E27FC236}">
                        <a16:creationId xmlns:a16="http://schemas.microsoft.com/office/drawing/2014/main" id="{19974C30-67E6-4448-B959-EEE4732B8953}"/>
                      </a:ext>
                    </a:extLst>
                  </p:cNvPr>
                  <p:cNvSpPr>
                    <a:spLocks noChangeArrowheads="1"/>
                  </p:cNvSpPr>
                  <p:nvPr/>
                </p:nvSpPr>
                <p:spPr bwMode="auto">
                  <a:xfrm rot="16200000">
                    <a:off x="6625491" y="3242064"/>
                    <a:ext cx="746863" cy="270808"/>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b="1" dirty="0" err="1">
                        <a:solidFill>
                          <a:srgbClr val="000000"/>
                        </a:solidFill>
                        <a:latin typeface="Arial" panose="020B0604020202020204" pitchFamily="34" charset="0"/>
                        <a:cs typeface="Arial" pitchFamily="34" charset="0"/>
                      </a:rPr>
                      <a:t>V</a:t>
                    </a:r>
                    <a:r>
                      <a:rPr lang="en-US" sz="2000" b="1" baseline="-25000" dirty="0" err="1">
                        <a:solidFill>
                          <a:srgbClr val="000000"/>
                        </a:solidFill>
                        <a:latin typeface="Arial" pitchFamily="34" charset="0"/>
                        <a:cs typeface="Arial" pitchFamily="34" charset="0"/>
                      </a:rPr>
                      <a:t>m</a:t>
                    </a:r>
                    <a:r>
                      <a:rPr lang="en-US" sz="2000" b="1" dirty="0">
                        <a:solidFill>
                          <a:srgbClr val="000000"/>
                        </a:solidFill>
                        <a:latin typeface="Arial" pitchFamily="34" charset="0"/>
                        <a:cs typeface="Arial" pitchFamily="34" charset="0"/>
                      </a:rPr>
                      <a:t> (mV)</a:t>
                    </a:r>
                    <a:endParaRPr lang="en-US" sz="2000" dirty="0">
                      <a:latin typeface="Arial" pitchFamily="34" charset="0"/>
                      <a:cs typeface="Arial" pitchFamily="34" charset="0"/>
                    </a:endParaRPr>
                  </a:p>
                </p:txBody>
              </p:sp>
              <p:sp>
                <p:nvSpPr>
                  <p:cNvPr id="1833" name="TextBox 1832">
                    <a:extLst>
                      <a:ext uri="{FF2B5EF4-FFF2-40B4-BE49-F238E27FC236}">
                        <a16:creationId xmlns:a16="http://schemas.microsoft.com/office/drawing/2014/main" id="{6AE5AEA3-346F-44E4-93F1-6C9781B05264}"/>
                      </a:ext>
                    </a:extLst>
                  </p:cNvPr>
                  <p:cNvSpPr txBox="1"/>
                  <p:nvPr/>
                </p:nvSpPr>
                <p:spPr>
                  <a:xfrm>
                    <a:off x="6467634" y="995399"/>
                    <a:ext cx="481222" cy="778336"/>
                  </a:xfrm>
                  <a:prstGeom prst="rect">
                    <a:avLst/>
                  </a:prstGeom>
                  <a:noFill/>
                </p:spPr>
                <p:txBody>
                  <a:bodyPr wrap="none" rtlCol="0">
                    <a:spAutoFit/>
                  </a:bodyPr>
                  <a:lstStyle/>
                  <a:p>
                    <a:r>
                      <a:rPr lang="en-US" sz="3200" b="1" dirty="0">
                        <a:latin typeface="Arial" pitchFamily="34" charset="0"/>
                        <a:cs typeface="Arial" pitchFamily="34" charset="0"/>
                      </a:rPr>
                      <a:t>B</a:t>
                    </a:r>
                  </a:p>
                </p:txBody>
              </p:sp>
              <p:sp>
                <p:nvSpPr>
                  <p:cNvPr id="1834" name="TextBox 1833">
                    <a:extLst>
                      <a:ext uri="{FF2B5EF4-FFF2-40B4-BE49-F238E27FC236}">
                        <a16:creationId xmlns:a16="http://schemas.microsoft.com/office/drawing/2014/main" id="{C617F4D5-F658-4E15-BEA2-B440D8DF2B6F}"/>
                      </a:ext>
                    </a:extLst>
                  </p:cNvPr>
                  <p:cNvSpPr txBox="1"/>
                  <p:nvPr/>
                </p:nvSpPr>
                <p:spPr>
                  <a:xfrm>
                    <a:off x="6827869" y="1234883"/>
                    <a:ext cx="412292" cy="584775"/>
                  </a:xfrm>
                  <a:prstGeom prst="rect">
                    <a:avLst/>
                  </a:prstGeom>
                  <a:noFill/>
                </p:spPr>
                <p:txBody>
                  <a:bodyPr wrap="none" rtlCol="0">
                    <a:spAutoFit/>
                  </a:bodyPr>
                  <a:lstStyle/>
                  <a:p>
                    <a:r>
                      <a:rPr lang="en-US" sz="3200" b="1" dirty="0">
                        <a:latin typeface="Arial" pitchFamily="34" charset="0"/>
                        <a:cs typeface="Arial" pitchFamily="34" charset="0"/>
                      </a:rPr>
                      <a:t>a</a:t>
                    </a:r>
                  </a:p>
                </p:txBody>
              </p:sp>
            </p:grpSp>
            <p:sp>
              <p:nvSpPr>
                <p:cNvPr id="1622" name="TextBox 1621">
                  <a:extLst>
                    <a:ext uri="{FF2B5EF4-FFF2-40B4-BE49-F238E27FC236}">
                      <a16:creationId xmlns:a16="http://schemas.microsoft.com/office/drawing/2014/main" id="{B32DB163-35AD-4981-9DE9-B51D73B3E097}"/>
                    </a:ext>
                  </a:extLst>
                </p:cNvPr>
                <p:cNvSpPr txBox="1"/>
                <p:nvPr/>
              </p:nvSpPr>
              <p:spPr>
                <a:xfrm>
                  <a:off x="408216" y="1560456"/>
                  <a:ext cx="458863" cy="597547"/>
                </a:xfrm>
                <a:prstGeom prst="rect">
                  <a:avLst/>
                </a:prstGeom>
                <a:noFill/>
              </p:spPr>
              <p:txBody>
                <a:bodyPr wrap="none" rtlCol="0">
                  <a:spAutoFit/>
                </a:bodyPr>
                <a:lstStyle/>
                <a:p>
                  <a:r>
                    <a:rPr lang="en-US" sz="3200" b="1" dirty="0">
                      <a:latin typeface="Arial" pitchFamily="34" charset="0"/>
                      <a:cs typeface="Arial" pitchFamily="34" charset="0"/>
                    </a:rPr>
                    <a:t>A</a:t>
                  </a:r>
                </a:p>
              </p:txBody>
            </p:sp>
            <p:grpSp>
              <p:nvGrpSpPr>
                <p:cNvPr id="1623" name="Group 1622">
                  <a:extLst>
                    <a:ext uri="{FF2B5EF4-FFF2-40B4-BE49-F238E27FC236}">
                      <a16:creationId xmlns:a16="http://schemas.microsoft.com/office/drawing/2014/main" id="{ABD48414-1DB7-4097-B7EF-EA586B99DEA6}"/>
                    </a:ext>
                  </a:extLst>
                </p:cNvPr>
                <p:cNvGrpSpPr/>
                <p:nvPr/>
              </p:nvGrpSpPr>
              <p:grpSpPr>
                <a:xfrm>
                  <a:off x="1138757" y="1988241"/>
                  <a:ext cx="4754338" cy="3559360"/>
                  <a:chOff x="821069" y="7576225"/>
                  <a:chExt cx="4986006" cy="3559360"/>
                </a:xfrm>
              </p:grpSpPr>
              <p:sp>
                <p:nvSpPr>
                  <p:cNvPr id="1731" name="Rectangle 6">
                    <a:extLst>
                      <a:ext uri="{FF2B5EF4-FFF2-40B4-BE49-F238E27FC236}">
                        <a16:creationId xmlns:a16="http://schemas.microsoft.com/office/drawing/2014/main" id="{04322A8B-9E2A-4457-8772-06DB9F341BE3}"/>
                      </a:ext>
                    </a:extLst>
                  </p:cNvPr>
                  <p:cNvSpPr>
                    <a:spLocks noChangeArrowheads="1"/>
                  </p:cNvSpPr>
                  <p:nvPr/>
                </p:nvSpPr>
                <p:spPr bwMode="auto">
                  <a:xfrm>
                    <a:off x="1516063" y="7731125"/>
                    <a:ext cx="4289425" cy="2724150"/>
                  </a:xfrm>
                  <a:prstGeom prst="rect">
                    <a:avLst/>
                  </a:prstGeom>
                  <a:solidFill>
                    <a:srgbClr val="FFFFFF"/>
                  </a:solidFill>
                  <a:ln w="3175">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32" name="Line 7">
                    <a:extLst>
                      <a:ext uri="{FF2B5EF4-FFF2-40B4-BE49-F238E27FC236}">
                        <a16:creationId xmlns:a16="http://schemas.microsoft.com/office/drawing/2014/main" id="{7E5AF9B5-4D31-4217-A516-D568B5587AF7}"/>
                      </a:ext>
                    </a:extLst>
                  </p:cNvPr>
                  <p:cNvSpPr>
                    <a:spLocks noChangeShapeType="1"/>
                  </p:cNvSpPr>
                  <p:nvPr/>
                </p:nvSpPr>
                <p:spPr bwMode="auto">
                  <a:xfrm>
                    <a:off x="1514475" y="10456863"/>
                    <a:ext cx="429260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33" name="Line 8">
                    <a:extLst>
                      <a:ext uri="{FF2B5EF4-FFF2-40B4-BE49-F238E27FC236}">
                        <a16:creationId xmlns:a16="http://schemas.microsoft.com/office/drawing/2014/main" id="{330A07F7-DFB1-4A3B-B441-CC0844830DDF}"/>
                      </a:ext>
                    </a:extLst>
                  </p:cNvPr>
                  <p:cNvSpPr>
                    <a:spLocks noChangeShapeType="1"/>
                  </p:cNvSpPr>
                  <p:nvPr/>
                </p:nvSpPr>
                <p:spPr bwMode="auto">
                  <a:xfrm flipV="1">
                    <a:off x="1514475"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34" name="Line 9">
                    <a:extLst>
                      <a:ext uri="{FF2B5EF4-FFF2-40B4-BE49-F238E27FC236}">
                        <a16:creationId xmlns:a16="http://schemas.microsoft.com/office/drawing/2014/main" id="{5D52631B-12D1-4393-95A4-EC46FEC39D26}"/>
                      </a:ext>
                    </a:extLst>
                  </p:cNvPr>
                  <p:cNvSpPr>
                    <a:spLocks noChangeShapeType="1"/>
                  </p:cNvSpPr>
                  <p:nvPr/>
                </p:nvSpPr>
                <p:spPr bwMode="auto">
                  <a:xfrm flipV="1">
                    <a:off x="2127250"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35" name="Line 10">
                    <a:extLst>
                      <a:ext uri="{FF2B5EF4-FFF2-40B4-BE49-F238E27FC236}">
                        <a16:creationId xmlns:a16="http://schemas.microsoft.com/office/drawing/2014/main" id="{55122E8D-2895-4A28-B488-BA6AB3D427EE}"/>
                      </a:ext>
                    </a:extLst>
                  </p:cNvPr>
                  <p:cNvSpPr>
                    <a:spLocks noChangeShapeType="1"/>
                  </p:cNvSpPr>
                  <p:nvPr/>
                </p:nvSpPr>
                <p:spPr bwMode="auto">
                  <a:xfrm flipV="1">
                    <a:off x="2740025"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36" name="Line 11">
                    <a:extLst>
                      <a:ext uri="{FF2B5EF4-FFF2-40B4-BE49-F238E27FC236}">
                        <a16:creationId xmlns:a16="http://schemas.microsoft.com/office/drawing/2014/main" id="{8B6E0659-8870-452A-9C11-3BEECEF28EFD}"/>
                      </a:ext>
                    </a:extLst>
                  </p:cNvPr>
                  <p:cNvSpPr>
                    <a:spLocks noChangeShapeType="1"/>
                  </p:cNvSpPr>
                  <p:nvPr/>
                </p:nvSpPr>
                <p:spPr bwMode="auto">
                  <a:xfrm flipV="1">
                    <a:off x="3354388"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37" name="Line 12">
                    <a:extLst>
                      <a:ext uri="{FF2B5EF4-FFF2-40B4-BE49-F238E27FC236}">
                        <a16:creationId xmlns:a16="http://schemas.microsoft.com/office/drawing/2014/main" id="{56CCFD0D-ACD5-44CB-BCF9-3D7BCC2169B3}"/>
                      </a:ext>
                    </a:extLst>
                  </p:cNvPr>
                  <p:cNvSpPr>
                    <a:spLocks noChangeShapeType="1"/>
                  </p:cNvSpPr>
                  <p:nvPr/>
                </p:nvSpPr>
                <p:spPr bwMode="auto">
                  <a:xfrm flipV="1">
                    <a:off x="3967163"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38" name="Line 13">
                    <a:extLst>
                      <a:ext uri="{FF2B5EF4-FFF2-40B4-BE49-F238E27FC236}">
                        <a16:creationId xmlns:a16="http://schemas.microsoft.com/office/drawing/2014/main" id="{217F1C09-75B4-4946-AAC9-89DF22E8B1C8}"/>
                      </a:ext>
                    </a:extLst>
                  </p:cNvPr>
                  <p:cNvSpPr>
                    <a:spLocks noChangeShapeType="1"/>
                  </p:cNvSpPr>
                  <p:nvPr/>
                </p:nvSpPr>
                <p:spPr bwMode="auto">
                  <a:xfrm flipV="1">
                    <a:off x="4579938"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39" name="Line 14">
                    <a:extLst>
                      <a:ext uri="{FF2B5EF4-FFF2-40B4-BE49-F238E27FC236}">
                        <a16:creationId xmlns:a16="http://schemas.microsoft.com/office/drawing/2014/main" id="{FACCAF18-54CB-413A-8F3D-3137D4712856}"/>
                      </a:ext>
                    </a:extLst>
                  </p:cNvPr>
                  <p:cNvSpPr>
                    <a:spLocks noChangeShapeType="1"/>
                  </p:cNvSpPr>
                  <p:nvPr/>
                </p:nvSpPr>
                <p:spPr bwMode="auto">
                  <a:xfrm flipV="1">
                    <a:off x="5194300"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40" name="Line 15">
                    <a:extLst>
                      <a:ext uri="{FF2B5EF4-FFF2-40B4-BE49-F238E27FC236}">
                        <a16:creationId xmlns:a16="http://schemas.microsoft.com/office/drawing/2014/main" id="{EFBAC327-6E26-4B6B-BFE4-09893796D13D}"/>
                      </a:ext>
                    </a:extLst>
                  </p:cNvPr>
                  <p:cNvSpPr>
                    <a:spLocks noChangeShapeType="1"/>
                  </p:cNvSpPr>
                  <p:nvPr/>
                </p:nvSpPr>
                <p:spPr bwMode="auto">
                  <a:xfrm flipV="1">
                    <a:off x="5807075"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41" name="Rectangle 16">
                    <a:extLst>
                      <a:ext uri="{FF2B5EF4-FFF2-40B4-BE49-F238E27FC236}">
                        <a16:creationId xmlns:a16="http://schemas.microsoft.com/office/drawing/2014/main" id="{F776B88D-25D0-4945-854A-8CB492E34FDD}"/>
                      </a:ext>
                    </a:extLst>
                  </p:cNvPr>
                  <p:cNvSpPr>
                    <a:spLocks noChangeArrowheads="1"/>
                  </p:cNvSpPr>
                  <p:nvPr/>
                </p:nvSpPr>
                <p:spPr bwMode="auto">
                  <a:xfrm>
                    <a:off x="1441864" y="10552113"/>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742" name="Rectangle 18">
                    <a:extLst>
                      <a:ext uri="{FF2B5EF4-FFF2-40B4-BE49-F238E27FC236}">
                        <a16:creationId xmlns:a16="http://schemas.microsoft.com/office/drawing/2014/main" id="{48CD8BA3-A1C0-449A-A2DC-06E89939E374}"/>
                      </a:ext>
                    </a:extLst>
                  </p:cNvPr>
                  <p:cNvSpPr>
                    <a:spLocks noChangeArrowheads="1"/>
                  </p:cNvSpPr>
                  <p:nvPr/>
                </p:nvSpPr>
                <p:spPr bwMode="auto">
                  <a:xfrm>
                    <a:off x="2658819" y="10552113"/>
                    <a:ext cx="1426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1</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743" name="Rectangle 20">
                    <a:extLst>
                      <a:ext uri="{FF2B5EF4-FFF2-40B4-BE49-F238E27FC236}">
                        <a16:creationId xmlns:a16="http://schemas.microsoft.com/office/drawing/2014/main" id="{95E02EA8-3438-41F8-B303-9A2C08B0CE5C}"/>
                      </a:ext>
                    </a:extLst>
                  </p:cNvPr>
                  <p:cNvSpPr>
                    <a:spLocks noChangeArrowheads="1"/>
                  </p:cNvSpPr>
                  <p:nvPr/>
                </p:nvSpPr>
                <p:spPr bwMode="auto">
                  <a:xfrm>
                    <a:off x="3884369" y="10552113"/>
                    <a:ext cx="1426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2</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744" name="Rectangle 22">
                    <a:extLst>
                      <a:ext uri="{FF2B5EF4-FFF2-40B4-BE49-F238E27FC236}">
                        <a16:creationId xmlns:a16="http://schemas.microsoft.com/office/drawing/2014/main" id="{7C40F0EA-A653-4ED0-BDFC-FE0502CE2F95}"/>
                      </a:ext>
                    </a:extLst>
                  </p:cNvPr>
                  <p:cNvSpPr>
                    <a:spLocks noChangeArrowheads="1"/>
                  </p:cNvSpPr>
                  <p:nvPr/>
                </p:nvSpPr>
                <p:spPr bwMode="auto">
                  <a:xfrm>
                    <a:off x="5113094" y="10552113"/>
                    <a:ext cx="1426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3</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745" name="Line 24">
                    <a:extLst>
                      <a:ext uri="{FF2B5EF4-FFF2-40B4-BE49-F238E27FC236}">
                        <a16:creationId xmlns:a16="http://schemas.microsoft.com/office/drawing/2014/main" id="{F765DF91-6B01-4022-B265-0136C5D3FDA0}"/>
                      </a:ext>
                    </a:extLst>
                  </p:cNvPr>
                  <p:cNvSpPr>
                    <a:spLocks noChangeShapeType="1"/>
                  </p:cNvSpPr>
                  <p:nvPr/>
                </p:nvSpPr>
                <p:spPr bwMode="auto">
                  <a:xfrm flipV="1">
                    <a:off x="1382713" y="7729538"/>
                    <a:ext cx="0" cy="27273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46" name="Line 25">
                    <a:extLst>
                      <a:ext uri="{FF2B5EF4-FFF2-40B4-BE49-F238E27FC236}">
                        <a16:creationId xmlns:a16="http://schemas.microsoft.com/office/drawing/2014/main" id="{4F09FD33-4FCA-48E2-8C8B-739F24852837}"/>
                      </a:ext>
                    </a:extLst>
                  </p:cNvPr>
                  <p:cNvSpPr>
                    <a:spLocks noChangeShapeType="1"/>
                  </p:cNvSpPr>
                  <p:nvPr/>
                </p:nvSpPr>
                <p:spPr bwMode="auto">
                  <a:xfrm>
                    <a:off x="1339850" y="10456863"/>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47" name="Line 26">
                    <a:extLst>
                      <a:ext uri="{FF2B5EF4-FFF2-40B4-BE49-F238E27FC236}">
                        <a16:creationId xmlns:a16="http://schemas.microsoft.com/office/drawing/2014/main" id="{541D6368-0668-43B9-A60C-66B5C4728E26}"/>
                      </a:ext>
                    </a:extLst>
                  </p:cNvPr>
                  <p:cNvSpPr>
                    <a:spLocks noChangeShapeType="1"/>
                  </p:cNvSpPr>
                  <p:nvPr/>
                </p:nvSpPr>
                <p:spPr bwMode="auto">
                  <a:xfrm>
                    <a:off x="1339850" y="9910763"/>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48" name="Line 27">
                    <a:extLst>
                      <a:ext uri="{FF2B5EF4-FFF2-40B4-BE49-F238E27FC236}">
                        <a16:creationId xmlns:a16="http://schemas.microsoft.com/office/drawing/2014/main" id="{12A9A53C-EC12-4388-A12E-E1A81BF75671}"/>
                      </a:ext>
                    </a:extLst>
                  </p:cNvPr>
                  <p:cNvSpPr>
                    <a:spLocks noChangeShapeType="1"/>
                  </p:cNvSpPr>
                  <p:nvPr/>
                </p:nvSpPr>
                <p:spPr bwMode="auto">
                  <a:xfrm>
                    <a:off x="1339850" y="9366250"/>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49" name="Line 28">
                    <a:extLst>
                      <a:ext uri="{FF2B5EF4-FFF2-40B4-BE49-F238E27FC236}">
                        <a16:creationId xmlns:a16="http://schemas.microsoft.com/office/drawing/2014/main" id="{CA5B6EF2-EC0F-47BF-853F-BE58249F0D48}"/>
                      </a:ext>
                    </a:extLst>
                  </p:cNvPr>
                  <p:cNvSpPr>
                    <a:spLocks noChangeShapeType="1"/>
                  </p:cNvSpPr>
                  <p:nvPr/>
                </p:nvSpPr>
                <p:spPr bwMode="auto">
                  <a:xfrm>
                    <a:off x="1339850" y="8820150"/>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50" name="Line 29">
                    <a:extLst>
                      <a:ext uri="{FF2B5EF4-FFF2-40B4-BE49-F238E27FC236}">
                        <a16:creationId xmlns:a16="http://schemas.microsoft.com/office/drawing/2014/main" id="{6CB2F4F2-AB2F-4C25-9BF3-C612A2BD96FB}"/>
                      </a:ext>
                    </a:extLst>
                  </p:cNvPr>
                  <p:cNvSpPr>
                    <a:spLocks noChangeShapeType="1"/>
                  </p:cNvSpPr>
                  <p:nvPr/>
                </p:nvSpPr>
                <p:spPr bwMode="auto">
                  <a:xfrm>
                    <a:off x="1339850" y="8275638"/>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51" name="Line 30">
                    <a:extLst>
                      <a:ext uri="{FF2B5EF4-FFF2-40B4-BE49-F238E27FC236}">
                        <a16:creationId xmlns:a16="http://schemas.microsoft.com/office/drawing/2014/main" id="{E36BD8FC-C361-4826-8415-2DFC0FA4C322}"/>
                      </a:ext>
                    </a:extLst>
                  </p:cNvPr>
                  <p:cNvSpPr>
                    <a:spLocks noChangeShapeType="1"/>
                  </p:cNvSpPr>
                  <p:nvPr/>
                </p:nvSpPr>
                <p:spPr bwMode="auto">
                  <a:xfrm>
                    <a:off x="1339850" y="7729538"/>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grpSp>
                <p:nvGrpSpPr>
                  <p:cNvPr id="1752" name="Group 1751">
                    <a:extLst>
                      <a:ext uri="{FF2B5EF4-FFF2-40B4-BE49-F238E27FC236}">
                        <a16:creationId xmlns:a16="http://schemas.microsoft.com/office/drawing/2014/main" id="{30DBA7EF-3EDD-4AAC-AD5C-E40BAF4AE618}"/>
                      </a:ext>
                    </a:extLst>
                  </p:cNvPr>
                  <p:cNvGrpSpPr/>
                  <p:nvPr/>
                </p:nvGrpSpPr>
                <p:grpSpPr>
                  <a:xfrm>
                    <a:off x="821069" y="7576225"/>
                    <a:ext cx="440826" cy="3035102"/>
                    <a:chOff x="821069" y="7576225"/>
                    <a:chExt cx="440826" cy="3035102"/>
                  </a:xfrm>
                </p:grpSpPr>
                <p:sp>
                  <p:nvSpPr>
                    <p:cNvPr id="1822" name="Rectangle 31">
                      <a:extLst>
                        <a:ext uri="{FF2B5EF4-FFF2-40B4-BE49-F238E27FC236}">
                          <a16:creationId xmlns:a16="http://schemas.microsoft.com/office/drawing/2014/main" id="{93CDD026-A3FD-4D03-9CB0-1E2633898E9E}"/>
                        </a:ext>
                      </a:extLst>
                    </p:cNvPr>
                    <p:cNvSpPr>
                      <a:spLocks noChangeArrowheads="1"/>
                    </p:cNvSpPr>
                    <p:nvPr/>
                  </p:nvSpPr>
                  <p:spPr bwMode="auto">
                    <a:xfrm>
                      <a:off x="821069" y="10303550"/>
                      <a:ext cx="4408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-0.5</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823" name="Rectangle 32">
                      <a:extLst>
                        <a:ext uri="{FF2B5EF4-FFF2-40B4-BE49-F238E27FC236}">
                          <a16:creationId xmlns:a16="http://schemas.microsoft.com/office/drawing/2014/main" id="{3A81AB92-65EB-433F-B982-B5C6342427CB}"/>
                        </a:ext>
                      </a:extLst>
                    </p:cNvPr>
                    <p:cNvSpPr>
                      <a:spLocks noChangeArrowheads="1"/>
                    </p:cNvSpPr>
                    <p:nvPr/>
                  </p:nvSpPr>
                  <p:spPr bwMode="auto">
                    <a:xfrm>
                      <a:off x="1119227" y="9757450"/>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824" name="Rectangle 33">
                      <a:extLst>
                        <a:ext uri="{FF2B5EF4-FFF2-40B4-BE49-F238E27FC236}">
                          <a16:creationId xmlns:a16="http://schemas.microsoft.com/office/drawing/2014/main" id="{D5DD958D-DCC2-47A0-93A4-1F53046367A2}"/>
                        </a:ext>
                      </a:extLst>
                    </p:cNvPr>
                    <p:cNvSpPr>
                      <a:spLocks noChangeArrowheads="1"/>
                    </p:cNvSpPr>
                    <p:nvPr/>
                  </p:nvSpPr>
                  <p:spPr bwMode="auto">
                    <a:xfrm>
                      <a:off x="906028" y="9211350"/>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lang="en-US" altLang="en-US" sz="2000" b="1" dirty="0">
                          <a:solidFill>
                            <a:srgbClr val="000000"/>
                          </a:solidFill>
                          <a:cs typeface="Arial" panose="020B0604020202020204" pitchFamily="34" charset="0"/>
                        </a:rPr>
                        <a:t>0.5</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825" name="Rectangle 34">
                      <a:extLst>
                        <a:ext uri="{FF2B5EF4-FFF2-40B4-BE49-F238E27FC236}">
                          <a16:creationId xmlns:a16="http://schemas.microsoft.com/office/drawing/2014/main" id="{30499AA8-BB48-420D-91F9-71269391356B}"/>
                        </a:ext>
                      </a:extLst>
                    </p:cNvPr>
                    <p:cNvSpPr>
                      <a:spLocks noChangeArrowheads="1"/>
                    </p:cNvSpPr>
                    <p:nvPr/>
                  </p:nvSpPr>
                  <p:spPr bwMode="auto">
                    <a:xfrm>
                      <a:off x="1119227" y="8665250"/>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1</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826" name="Rectangle 35">
                      <a:extLst>
                        <a:ext uri="{FF2B5EF4-FFF2-40B4-BE49-F238E27FC236}">
                          <a16:creationId xmlns:a16="http://schemas.microsoft.com/office/drawing/2014/main" id="{521340D2-3C60-4571-A00C-82CA0FA23385}"/>
                        </a:ext>
                      </a:extLst>
                    </p:cNvPr>
                    <p:cNvSpPr>
                      <a:spLocks noChangeArrowheads="1"/>
                    </p:cNvSpPr>
                    <p:nvPr/>
                  </p:nvSpPr>
                  <p:spPr bwMode="auto">
                    <a:xfrm>
                      <a:off x="906028" y="8120737"/>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1.5</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827" name="Rectangle 36">
                      <a:extLst>
                        <a:ext uri="{FF2B5EF4-FFF2-40B4-BE49-F238E27FC236}">
                          <a16:creationId xmlns:a16="http://schemas.microsoft.com/office/drawing/2014/main" id="{B2DB11C7-7B79-415F-AF45-3A3C699D3FC7}"/>
                        </a:ext>
                      </a:extLst>
                    </p:cNvPr>
                    <p:cNvSpPr>
                      <a:spLocks noChangeArrowheads="1"/>
                    </p:cNvSpPr>
                    <p:nvPr/>
                  </p:nvSpPr>
                  <p:spPr bwMode="auto">
                    <a:xfrm>
                      <a:off x="1119227" y="7576225"/>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2</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grpSp>
              <p:sp>
                <p:nvSpPr>
                  <p:cNvPr id="1753" name="Freeform 37">
                    <a:extLst>
                      <a:ext uri="{FF2B5EF4-FFF2-40B4-BE49-F238E27FC236}">
                        <a16:creationId xmlns:a16="http://schemas.microsoft.com/office/drawing/2014/main" id="{9EF016EE-0B9C-4F25-9145-9DE727FE47DB}"/>
                      </a:ext>
                    </a:extLst>
                  </p:cNvPr>
                  <p:cNvSpPr>
                    <a:spLocks/>
                  </p:cNvSpPr>
                  <p:nvPr/>
                </p:nvSpPr>
                <p:spPr bwMode="auto">
                  <a:xfrm flipV="1">
                    <a:off x="1514475" y="8305800"/>
                    <a:ext cx="4022725" cy="1665288"/>
                  </a:xfrm>
                  <a:custGeom>
                    <a:avLst/>
                    <a:gdLst>
                      <a:gd name="T0" fmla="*/ 42 w 2733"/>
                      <a:gd name="T1" fmla="*/ 114 h 1247"/>
                      <a:gd name="T2" fmla="*/ 85 w 2733"/>
                      <a:gd name="T3" fmla="*/ 42 h 1247"/>
                      <a:gd name="T4" fmla="*/ 128 w 2733"/>
                      <a:gd name="T5" fmla="*/ 39 h 1247"/>
                      <a:gd name="T6" fmla="*/ 171 w 2733"/>
                      <a:gd name="T7" fmla="*/ 36 h 1247"/>
                      <a:gd name="T8" fmla="*/ 214 w 2733"/>
                      <a:gd name="T9" fmla="*/ 32 h 1247"/>
                      <a:gd name="T10" fmla="*/ 257 w 2733"/>
                      <a:gd name="T11" fmla="*/ 31 h 1247"/>
                      <a:gd name="T12" fmla="*/ 300 w 2733"/>
                      <a:gd name="T13" fmla="*/ 28 h 1247"/>
                      <a:gd name="T14" fmla="*/ 342 w 2733"/>
                      <a:gd name="T15" fmla="*/ 27 h 1247"/>
                      <a:gd name="T16" fmla="*/ 385 w 2733"/>
                      <a:gd name="T17" fmla="*/ 27 h 1247"/>
                      <a:gd name="T18" fmla="*/ 428 w 2733"/>
                      <a:gd name="T19" fmla="*/ 27 h 1247"/>
                      <a:gd name="T20" fmla="*/ 471 w 2733"/>
                      <a:gd name="T21" fmla="*/ 27 h 1247"/>
                      <a:gd name="T22" fmla="*/ 514 w 2733"/>
                      <a:gd name="T23" fmla="*/ 30 h 1247"/>
                      <a:gd name="T24" fmla="*/ 557 w 2733"/>
                      <a:gd name="T25" fmla="*/ 28 h 1247"/>
                      <a:gd name="T26" fmla="*/ 600 w 2733"/>
                      <a:gd name="T27" fmla="*/ 28 h 1247"/>
                      <a:gd name="T28" fmla="*/ 643 w 2733"/>
                      <a:gd name="T29" fmla="*/ 30 h 1247"/>
                      <a:gd name="T30" fmla="*/ 686 w 2733"/>
                      <a:gd name="T31" fmla="*/ 28 h 1247"/>
                      <a:gd name="T32" fmla="*/ 729 w 2733"/>
                      <a:gd name="T33" fmla="*/ 26 h 1247"/>
                      <a:gd name="T34" fmla="*/ 772 w 2733"/>
                      <a:gd name="T35" fmla="*/ 26 h 1247"/>
                      <a:gd name="T36" fmla="*/ 815 w 2733"/>
                      <a:gd name="T37" fmla="*/ 23 h 1247"/>
                      <a:gd name="T38" fmla="*/ 858 w 2733"/>
                      <a:gd name="T39" fmla="*/ 25 h 1247"/>
                      <a:gd name="T40" fmla="*/ 900 w 2733"/>
                      <a:gd name="T41" fmla="*/ 26 h 1247"/>
                      <a:gd name="T42" fmla="*/ 943 w 2733"/>
                      <a:gd name="T43" fmla="*/ 27 h 1247"/>
                      <a:gd name="T44" fmla="*/ 986 w 2733"/>
                      <a:gd name="T45" fmla="*/ 27 h 1247"/>
                      <a:gd name="T46" fmla="*/ 1029 w 2733"/>
                      <a:gd name="T47" fmla="*/ 30 h 1247"/>
                      <a:gd name="T48" fmla="*/ 1072 w 2733"/>
                      <a:gd name="T49" fmla="*/ 30 h 1247"/>
                      <a:gd name="T50" fmla="*/ 1115 w 2733"/>
                      <a:gd name="T51" fmla="*/ 27 h 1247"/>
                      <a:gd name="T52" fmla="*/ 1158 w 2733"/>
                      <a:gd name="T53" fmla="*/ 29 h 1247"/>
                      <a:gd name="T54" fmla="*/ 1201 w 2733"/>
                      <a:gd name="T55" fmla="*/ 28 h 1247"/>
                      <a:gd name="T56" fmla="*/ 1244 w 2733"/>
                      <a:gd name="T57" fmla="*/ 26 h 1247"/>
                      <a:gd name="T58" fmla="*/ 1287 w 2733"/>
                      <a:gd name="T59" fmla="*/ 25 h 1247"/>
                      <a:gd name="T60" fmla="*/ 1330 w 2733"/>
                      <a:gd name="T61" fmla="*/ 24 h 1247"/>
                      <a:gd name="T62" fmla="*/ 1373 w 2733"/>
                      <a:gd name="T63" fmla="*/ 23 h 1247"/>
                      <a:gd name="T64" fmla="*/ 1415 w 2733"/>
                      <a:gd name="T65" fmla="*/ 24 h 1247"/>
                      <a:gd name="T66" fmla="*/ 1458 w 2733"/>
                      <a:gd name="T67" fmla="*/ 24 h 1247"/>
                      <a:gd name="T68" fmla="*/ 1501 w 2733"/>
                      <a:gd name="T69" fmla="*/ 24 h 1247"/>
                      <a:gd name="T70" fmla="*/ 1544 w 2733"/>
                      <a:gd name="T71" fmla="*/ 27 h 1247"/>
                      <a:gd name="T72" fmla="*/ 1587 w 2733"/>
                      <a:gd name="T73" fmla="*/ 27 h 1247"/>
                      <a:gd name="T74" fmla="*/ 1630 w 2733"/>
                      <a:gd name="T75" fmla="*/ 26 h 1247"/>
                      <a:gd name="T76" fmla="*/ 1673 w 2733"/>
                      <a:gd name="T77" fmla="*/ 24 h 1247"/>
                      <a:gd name="T78" fmla="*/ 1716 w 2733"/>
                      <a:gd name="T79" fmla="*/ 22 h 1247"/>
                      <a:gd name="T80" fmla="*/ 1759 w 2733"/>
                      <a:gd name="T81" fmla="*/ 21 h 1247"/>
                      <a:gd name="T82" fmla="*/ 1802 w 2733"/>
                      <a:gd name="T83" fmla="*/ 21 h 1247"/>
                      <a:gd name="T84" fmla="*/ 1845 w 2733"/>
                      <a:gd name="T85" fmla="*/ 20 h 1247"/>
                      <a:gd name="T86" fmla="*/ 1888 w 2733"/>
                      <a:gd name="T87" fmla="*/ 21 h 1247"/>
                      <a:gd name="T88" fmla="*/ 1931 w 2733"/>
                      <a:gd name="T89" fmla="*/ 23 h 1247"/>
                      <a:gd name="T90" fmla="*/ 1973 w 2733"/>
                      <a:gd name="T91" fmla="*/ 24 h 1247"/>
                      <a:gd name="T92" fmla="*/ 2016 w 2733"/>
                      <a:gd name="T93" fmla="*/ 28 h 1247"/>
                      <a:gd name="T94" fmla="*/ 2059 w 2733"/>
                      <a:gd name="T95" fmla="*/ 25 h 1247"/>
                      <a:gd name="T96" fmla="*/ 2102 w 2733"/>
                      <a:gd name="T97" fmla="*/ 27 h 1247"/>
                      <a:gd name="T98" fmla="*/ 2145 w 2733"/>
                      <a:gd name="T99" fmla="*/ 23 h 1247"/>
                      <a:gd name="T100" fmla="*/ 2188 w 2733"/>
                      <a:gd name="T101" fmla="*/ 20 h 1247"/>
                      <a:gd name="T102" fmla="*/ 2231 w 2733"/>
                      <a:gd name="T103" fmla="*/ 20 h 1247"/>
                      <a:gd name="T104" fmla="*/ 2274 w 2733"/>
                      <a:gd name="T105" fmla="*/ 19 h 1247"/>
                      <a:gd name="T106" fmla="*/ 2317 w 2733"/>
                      <a:gd name="T107" fmla="*/ 17 h 1247"/>
                      <a:gd name="T108" fmla="*/ 2360 w 2733"/>
                      <a:gd name="T109" fmla="*/ 20 h 1247"/>
                      <a:gd name="T110" fmla="*/ 2403 w 2733"/>
                      <a:gd name="T111" fmla="*/ 22 h 1247"/>
                      <a:gd name="T112" fmla="*/ 2446 w 2733"/>
                      <a:gd name="T113" fmla="*/ 24 h 1247"/>
                      <a:gd name="T114" fmla="*/ 2489 w 2733"/>
                      <a:gd name="T115" fmla="*/ 24 h 1247"/>
                      <a:gd name="T116" fmla="*/ 2531 w 2733"/>
                      <a:gd name="T117" fmla="*/ 23 h 1247"/>
                      <a:gd name="T118" fmla="*/ 2574 w 2733"/>
                      <a:gd name="T119" fmla="*/ 11 h 1247"/>
                      <a:gd name="T120" fmla="*/ 2617 w 2733"/>
                      <a:gd name="T121" fmla="*/ 6 h 1247"/>
                      <a:gd name="T122" fmla="*/ 2660 w 2733"/>
                      <a:gd name="T123" fmla="*/ 4 h 1247"/>
                      <a:gd name="T124" fmla="*/ 2703 w 2733"/>
                      <a:gd name="T125" fmla="*/ 2 h 1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3" h="1247">
                        <a:moveTo>
                          <a:pt x="0" y="110"/>
                        </a:moveTo>
                        <a:lnTo>
                          <a:pt x="0" y="113"/>
                        </a:lnTo>
                        <a:lnTo>
                          <a:pt x="0" y="114"/>
                        </a:lnTo>
                        <a:lnTo>
                          <a:pt x="1" y="114"/>
                        </a:lnTo>
                        <a:lnTo>
                          <a:pt x="1" y="115"/>
                        </a:lnTo>
                        <a:lnTo>
                          <a:pt x="2" y="113"/>
                        </a:lnTo>
                        <a:lnTo>
                          <a:pt x="2" y="114"/>
                        </a:lnTo>
                        <a:lnTo>
                          <a:pt x="2" y="115"/>
                        </a:lnTo>
                        <a:lnTo>
                          <a:pt x="3" y="115"/>
                        </a:lnTo>
                        <a:lnTo>
                          <a:pt x="3" y="116"/>
                        </a:lnTo>
                        <a:lnTo>
                          <a:pt x="4" y="117"/>
                        </a:lnTo>
                        <a:lnTo>
                          <a:pt x="4" y="114"/>
                        </a:lnTo>
                        <a:lnTo>
                          <a:pt x="5" y="113"/>
                        </a:lnTo>
                        <a:lnTo>
                          <a:pt x="5" y="113"/>
                        </a:lnTo>
                        <a:lnTo>
                          <a:pt x="5" y="113"/>
                        </a:lnTo>
                        <a:lnTo>
                          <a:pt x="6" y="113"/>
                        </a:lnTo>
                        <a:lnTo>
                          <a:pt x="6" y="111"/>
                        </a:lnTo>
                        <a:lnTo>
                          <a:pt x="7" y="113"/>
                        </a:lnTo>
                        <a:lnTo>
                          <a:pt x="7" y="112"/>
                        </a:lnTo>
                        <a:lnTo>
                          <a:pt x="7" y="112"/>
                        </a:lnTo>
                        <a:lnTo>
                          <a:pt x="8" y="111"/>
                        </a:lnTo>
                        <a:lnTo>
                          <a:pt x="8" y="110"/>
                        </a:lnTo>
                        <a:lnTo>
                          <a:pt x="9" y="111"/>
                        </a:lnTo>
                        <a:lnTo>
                          <a:pt x="9" y="110"/>
                        </a:lnTo>
                        <a:lnTo>
                          <a:pt x="10" y="109"/>
                        </a:lnTo>
                        <a:lnTo>
                          <a:pt x="10" y="108"/>
                        </a:lnTo>
                        <a:lnTo>
                          <a:pt x="10" y="110"/>
                        </a:lnTo>
                        <a:lnTo>
                          <a:pt x="11" y="109"/>
                        </a:lnTo>
                        <a:lnTo>
                          <a:pt x="11" y="108"/>
                        </a:lnTo>
                        <a:lnTo>
                          <a:pt x="12" y="110"/>
                        </a:lnTo>
                        <a:lnTo>
                          <a:pt x="12" y="112"/>
                        </a:lnTo>
                        <a:lnTo>
                          <a:pt x="12" y="112"/>
                        </a:lnTo>
                        <a:lnTo>
                          <a:pt x="13" y="109"/>
                        </a:lnTo>
                        <a:lnTo>
                          <a:pt x="13" y="111"/>
                        </a:lnTo>
                        <a:lnTo>
                          <a:pt x="14" y="111"/>
                        </a:lnTo>
                        <a:lnTo>
                          <a:pt x="14" y="111"/>
                        </a:lnTo>
                        <a:lnTo>
                          <a:pt x="15" y="113"/>
                        </a:lnTo>
                        <a:lnTo>
                          <a:pt x="15" y="114"/>
                        </a:lnTo>
                        <a:lnTo>
                          <a:pt x="15" y="115"/>
                        </a:lnTo>
                        <a:lnTo>
                          <a:pt x="16" y="116"/>
                        </a:lnTo>
                        <a:lnTo>
                          <a:pt x="16" y="117"/>
                        </a:lnTo>
                        <a:lnTo>
                          <a:pt x="17" y="113"/>
                        </a:lnTo>
                        <a:lnTo>
                          <a:pt x="17" y="113"/>
                        </a:lnTo>
                        <a:lnTo>
                          <a:pt x="17" y="114"/>
                        </a:lnTo>
                        <a:lnTo>
                          <a:pt x="18" y="115"/>
                        </a:lnTo>
                        <a:lnTo>
                          <a:pt x="18" y="116"/>
                        </a:lnTo>
                        <a:lnTo>
                          <a:pt x="19" y="113"/>
                        </a:lnTo>
                        <a:lnTo>
                          <a:pt x="19" y="112"/>
                        </a:lnTo>
                        <a:lnTo>
                          <a:pt x="20" y="111"/>
                        </a:lnTo>
                        <a:lnTo>
                          <a:pt x="20" y="115"/>
                        </a:lnTo>
                        <a:lnTo>
                          <a:pt x="20" y="112"/>
                        </a:lnTo>
                        <a:lnTo>
                          <a:pt x="21" y="110"/>
                        </a:lnTo>
                        <a:lnTo>
                          <a:pt x="21" y="111"/>
                        </a:lnTo>
                        <a:lnTo>
                          <a:pt x="22" y="111"/>
                        </a:lnTo>
                        <a:lnTo>
                          <a:pt x="22" y="112"/>
                        </a:lnTo>
                        <a:lnTo>
                          <a:pt x="22" y="111"/>
                        </a:lnTo>
                        <a:lnTo>
                          <a:pt x="23" y="110"/>
                        </a:lnTo>
                        <a:lnTo>
                          <a:pt x="23" y="110"/>
                        </a:lnTo>
                        <a:lnTo>
                          <a:pt x="24" y="109"/>
                        </a:lnTo>
                        <a:lnTo>
                          <a:pt x="24" y="110"/>
                        </a:lnTo>
                        <a:lnTo>
                          <a:pt x="25" y="111"/>
                        </a:lnTo>
                        <a:lnTo>
                          <a:pt x="25" y="109"/>
                        </a:lnTo>
                        <a:lnTo>
                          <a:pt x="25" y="113"/>
                        </a:lnTo>
                        <a:lnTo>
                          <a:pt x="26" y="111"/>
                        </a:lnTo>
                        <a:lnTo>
                          <a:pt x="26" y="112"/>
                        </a:lnTo>
                        <a:lnTo>
                          <a:pt x="27" y="111"/>
                        </a:lnTo>
                        <a:lnTo>
                          <a:pt x="27" y="112"/>
                        </a:lnTo>
                        <a:lnTo>
                          <a:pt x="27" y="114"/>
                        </a:lnTo>
                        <a:lnTo>
                          <a:pt x="28" y="115"/>
                        </a:lnTo>
                        <a:lnTo>
                          <a:pt x="28" y="112"/>
                        </a:lnTo>
                        <a:lnTo>
                          <a:pt x="29" y="115"/>
                        </a:lnTo>
                        <a:lnTo>
                          <a:pt x="29" y="114"/>
                        </a:lnTo>
                        <a:lnTo>
                          <a:pt x="30" y="113"/>
                        </a:lnTo>
                        <a:lnTo>
                          <a:pt x="30" y="114"/>
                        </a:lnTo>
                        <a:lnTo>
                          <a:pt x="30" y="114"/>
                        </a:lnTo>
                        <a:lnTo>
                          <a:pt x="31" y="116"/>
                        </a:lnTo>
                        <a:lnTo>
                          <a:pt x="31" y="116"/>
                        </a:lnTo>
                        <a:lnTo>
                          <a:pt x="32" y="114"/>
                        </a:lnTo>
                        <a:lnTo>
                          <a:pt x="32" y="118"/>
                        </a:lnTo>
                        <a:lnTo>
                          <a:pt x="32" y="114"/>
                        </a:lnTo>
                        <a:lnTo>
                          <a:pt x="33" y="114"/>
                        </a:lnTo>
                        <a:lnTo>
                          <a:pt x="33" y="114"/>
                        </a:lnTo>
                        <a:lnTo>
                          <a:pt x="34" y="112"/>
                        </a:lnTo>
                        <a:lnTo>
                          <a:pt x="34" y="112"/>
                        </a:lnTo>
                        <a:lnTo>
                          <a:pt x="35" y="113"/>
                        </a:lnTo>
                        <a:lnTo>
                          <a:pt x="35" y="112"/>
                        </a:lnTo>
                        <a:lnTo>
                          <a:pt x="35" y="109"/>
                        </a:lnTo>
                        <a:lnTo>
                          <a:pt x="36" y="113"/>
                        </a:lnTo>
                        <a:lnTo>
                          <a:pt x="36" y="111"/>
                        </a:lnTo>
                        <a:lnTo>
                          <a:pt x="37" y="108"/>
                        </a:lnTo>
                        <a:lnTo>
                          <a:pt x="37" y="110"/>
                        </a:lnTo>
                        <a:lnTo>
                          <a:pt x="37" y="111"/>
                        </a:lnTo>
                        <a:lnTo>
                          <a:pt x="38" y="111"/>
                        </a:lnTo>
                        <a:lnTo>
                          <a:pt x="38" y="110"/>
                        </a:lnTo>
                        <a:lnTo>
                          <a:pt x="39" y="112"/>
                        </a:lnTo>
                        <a:lnTo>
                          <a:pt x="39" y="111"/>
                        </a:lnTo>
                        <a:lnTo>
                          <a:pt x="40" y="112"/>
                        </a:lnTo>
                        <a:lnTo>
                          <a:pt x="40" y="114"/>
                        </a:lnTo>
                        <a:lnTo>
                          <a:pt x="40" y="110"/>
                        </a:lnTo>
                        <a:lnTo>
                          <a:pt x="41" y="111"/>
                        </a:lnTo>
                        <a:lnTo>
                          <a:pt x="41" y="113"/>
                        </a:lnTo>
                        <a:lnTo>
                          <a:pt x="42" y="113"/>
                        </a:lnTo>
                        <a:lnTo>
                          <a:pt x="42" y="114"/>
                        </a:lnTo>
                        <a:lnTo>
                          <a:pt x="42" y="112"/>
                        </a:lnTo>
                        <a:lnTo>
                          <a:pt x="43" y="113"/>
                        </a:lnTo>
                        <a:lnTo>
                          <a:pt x="43" y="112"/>
                        </a:lnTo>
                        <a:lnTo>
                          <a:pt x="44" y="113"/>
                        </a:lnTo>
                        <a:lnTo>
                          <a:pt x="44" y="114"/>
                        </a:lnTo>
                        <a:lnTo>
                          <a:pt x="45" y="113"/>
                        </a:lnTo>
                        <a:lnTo>
                          <a:pt x="45" y="116"/>
                        </a:lnTo>
                        <a:lnTo>
                          <a:pt x="45" y="114"/>
                        </a:lnTo>
                        <a:lnTo>
                          <a:pt x="46" y="114"/>
                        </a:lnTo>
                        <a:lnTo>
                          <a:pt x="46" y="115"/>
                        </a:lnTo>
                        <a:lnTo>
                          <a:pt x="47" y="114"/>
                        </a:lnTo>
                        <a:lnTo>
                          <a:pt x="47" y="112"/>
                        </a:lnTo>
                        <a:lnTo>
                          <a:pt x="47" y="111"/>
                        </a:lnTo>
                        <a:lnTo>
                          <a:pt x="48" y="113"/>
                        </a:lnTo>
                        <a:lnTo>
                          <a:pt x="48" y="116"/>
                        </a:lnTo>
                        <a:lnTo>
                          <a:pt x="49" y="1247"/>
                        </a:lnTo>
                        <a:lnTo>
                          <a:pt x="49" y="614"/>
                        </a:lnTo>
                        <a:lnTo>
                          <a:pt x="50" y="165"/>
                        </a:lnTo>
                        <a:lnTo>
                          <a:pt x="50" y="96"/>
                        </a:lnTo>
                        <a:lnTo>
                          <a:pt x="50" y="81"/>
                        </a:lnTo>
                        <a:lnTo>
                          <a:pt x="51" y="72"/>
                        </a:lnTo>
                        <a:lnTo>
                          <a:pt x="51" y="69"/>
                        </a:lnTo>
                        <a:lnTo>
                          <a:pt x="52" y="64"/>
                        </a:lnTo>
                        <a:lnTo>
                          <a:pt x="52" y="62"/>
                        </a:lnTo>
                        <a:lnTo>
                          <a:pt x="52" y="61"/>
                        </a:lnTo>
                        <a:lnTo>
                          <a:pt x="53" y="60"/>
                        </a:lnTo>
                        <a:lnTo>
                          <a:pt x="53" y="58"/>
                        </a:lnTo>
                        <a:lnTo>
                          <a:pt x="54" y="58"/>
                        </a:lnTo>
                        <a:lnTo>
                          <a:pt x="54" y="59"/>
                        </a:lnTo>
                        <a:lnTo>
                          <a:pt x="55" y="55"/>
                        </a:lnTo>
                        <a:lnTo>
                          <a:pt x="55" y="56"/>
                        </a:lnTo>
                        <a:lnTo>
                          <a:pt x="55" y="54"/>
                        </a:lnTo>
                        <a:lnTo>
                          <a:pt x="56" y="55"/>
                        </a:lnTo>
                        <a:lnTo>
                          <a:pt x="56" y="57"/>
                        </a:lnTo>
                        <a:lnTo>
                          <a:pt x="57" y="57"/>
                        </a:lnTo>
                        <a:lnTo>
                          <a:pt x="57" y="54"/>
                        </a:lnTo>
                        <a:lnTo>
                          <a:pt x="57" y="54"/>
                        </a:lnTo>
                        <a:lnTo>
                          <a:pt x="58" y="54"/>
                        </a:lnTo>
                        <a:lnTo>
                          <a:pt x="58" y="55"/>
                        </a:lnTo>
                        <a:lnTo>
                          <a:pt x="59" y="53"/>
                        </a:lnTo>
                        <a:lnTo>
                          <a:pt x="59" y="55"/>
                        </a:lnTo>
                        <a:lnTo>
                          <a:pt x="60" y="54"/>
                        </a:lnTo>
                        <a:lnTo>
                          <a:pt x="60" y="54"/>
                        </a:lnTo>
                        <a:lnTo>
                          <a:pt x="60" y="53"/>
                        </a:lnTo>
                        <a:lnTo>
                          <a:pt x="61" y="51"/>
                        </a:lnTo>
                        <a:lnTo>
                          <a:pt x="61" y="49"/>
                        </a:lnTo>
                        <a:lnTo>
                          <a:pt x="62" y="50"/>
                        </a:lnTo>
                        <a:lnTo>
                          <a:pt x="62" y="52"/>
                        </a:lnTo>
                        <a:lnTo>
                          <a:pt x="62" y="51"/>
                        </a:lnTo>
                        <a:lnTo>
                          <a:pt x="63" y="49"/>
                        </a:lnTo>
                        <a:lnTo>
                          <a:pt x="63" y="47"/>
                        </a:lnTo>
                        <a:lnTo>
                          <a:pt x="64" y="47"/>
                        </a:lnTo>
                        <a:lnTo>
                          <a:pt x="64" y="47"/>
                        </a:lnTo>
                        <a:lnTo>
                          <a:pt x="65" y="44"/>
                        </a:lnTo>
                        <a:lnTo>
                          <a:pt x="65" y="46"/>
                        </a:lnTo>
                        <a:lnTo>
                          <a:pt x="65" y="46"/>
                        </a:lnTo>
                        <a:lnTo>
                          <a:pt x="66" y="43"/>
                        </a:lnTo>
                        <a:lnTo>
                          <a:pt x="66" y="47"/>
                        </a:lnTo>
                        <a:lnTo>
                          <a:pt x="67" y="45"/>
                        </a:lnTo>
                        <a:lnTo>
                          <a:pt x="67" y="46"/>
                        </a:lnTo>
                        <a:lnTo>
                          <a:pt x="67" y="45"/>
                        </a:lnTo>
                        <a:lnTo>
                          <a:pt x="68" y="44"/>
                        </a:lnTo>
                        <a:lnTo>
                          <a:pt x="68" y="45"/>
                        </a:lnTo>
                        <a:lnTo>
                          <a:pt x="69" y="45"/>
                        </a:lnTo>
                        <a:lnTo>
                          <a:pt x="69" y="44"/>
                        </a:lnTo>
                        <a:lnTo>
                          <a:pt x="70" y="47"/>
                        </a:lnTo>
                        <a:lnTo>
                          <a:pt x="70" y="44"/>
                        </a:lnTo>
                        <a:lnTo>
                          <a:pt x="70" y="48"/>
                        </a:lnTo>
                        <a:lnTo>
                          <a:pt x="71" y="47"/>
                        </a:lnTo>
                        <a:lnTo>
                          <a:pt x="71" y="48"/>
                        </a:lnTo>
                        <a:lnTo>
                          <a:pt x="72" y="49"/>
                        </a:lnTo>
                        <a:lnTo>
                          <a:pt x="72" y="46"/>
                        </a:lnTo>
                        <a:lnTo>
                          <a:pt x="72" y="49"/>
                        </a:lnTo>
                        <a:lnTo>
                          <a:pt x="73" y="46"/>
                        </a:lnTo>
                        <a:lnTo>
                          <a:pt x="73" y="48"/>
                        </a:lnTo>
                        <a:lnTo>
                          <a:pt x="74" y="46"/>
                        </a:lnTo>
                        <a:lnTo>
                          <a:pt x="74" y="47"/>
                        </a:lnTo>
                        <a:lnTo>
                          <a:pt x="75" y="46"/>
                        </a:lnTo>
                        <a:lnTo>
                          <a:pt x="75" y="46"/>
                        </a:lnTo>
                        <a:lnTo>
                          <a:pt x="75" y="43"/>
                        </a:lnTo>
                        <a:lnTo>
                          <a:pt x="76" y="42"/>
                        </a:lnTo>
                        <a:lnTo>
                          <a:pt x="76" y="45"/>
                        </a:lnTo>
                        <a:lnTo>
                          <a:pt x="77" y="41"/>
                        </a:lnTo>
                        <a:lnTo>
                          <a:pt x="77" y="41"/>
                        </a:lnTo>
                        <a:lnTo>
                          <a:pt x="77" y="43"/>
                        </a:lnTo>
                        <a:lnTo>
                          <a:pt x="78" y="40"/>
                        </a:lnTo>
                        <a:lnTo>
                          <a:pt x="78" y="42"/>
                        </a:lnTo>
                        <a:lnTo>
                          <a:pt x="79" y="41"/>
                        </a:lnTo>
                        <a:lnTo>
                          <a:pt x="79" y="41"/>
                        </a:lnTo>
                        <a:lnTo>
                          <a:pt x="80" y="41"/>
                        </a:lnTo>
                        <a:lnTo>
                          <a:pt x="80" y="40"/>
                        </a:lnTo>
                        <a:lnTo>
                          <a:pt x="80" y="40"/>
                        </a:lnTo>
                        <a:lnTo>
                          <a:pt x="81" y="42"/>
                        </a:lnTo>
                        <a:lnTo>
                          <a:pt x="81" y="42"/>
                        </a:lnTo>
                        <a:lnTo>
                          <a:pt x="82" y="41"/>
                        </a:lnTo>
                        <a:lnTo>
                          <a:pt x="82" y="42"/>
                        </a:lnTo>
                        <a:lnTo>
                          <a:pt x="82" y="43"/>
                        </a:lnTo>
                        <a:lnTo>
                          <a:pt x="83" y="42"/>
                        </a:lnTo>
                        <a:lnTo>
                          <a:pt x="83" y="43"/>
                        </a:lnTo>
                        <a:lnTo>
                          <a:pt x="84" y="42"/>
                        </a:lnTo>
                        <a:lnTo>
                          <a:pt x="84" y="42"/>
                        </a:lnTo>
                        <a:lnTo>
                          <a:pt x="85" y="42"/>
                        </a:lnTo>
                        <a:lnTo>
                          <a:pt x="85" y="42"/>
                        </a:lnTo>
                        <a:lnTo>
                          <a:pt x="85" y="45"/>
                        </a:lnTo>
                        <a:lnTo>
                          <a:pt x="86" y="43"/>
                        </a:lnTo>
                        <a:lnTo>
                          <a:pt x="86" y="44"/>
                        </a:lnTo>
                        <a:lnTo>
                          <a:pt x="87" y="45"/>
                        </a:lnTo>
                        <a:lnTo>
                          <a:pt x="87" y="45"/>
                        </a:lnTo>
                        <a:lnTo>
                          <a:pt x="87" y="43"/>
                        </a:lnTo>
                        <a:lnTo>
                          <a:pt x="88" y="44"/>
                        </a:lnTo>
                        <a:lnTo>
                          <a:pt x="88" y="41"/>
                        </a:lnTo>
                        <a:lnTo>
                          <a:pt x="89" y="44"/>
                        </a:lnTo>
                        <a:lnTo>
                          <a:pt x="89" y="41"/>
                        </a:lnTo>
                        <a:lnTo>
                          <a:pt x="90" y="42"/>
                        </a:lnTo>
                        <a:lnTo>
                          <a:pt x="90" y="40"/>
                        </a:lnTo>
                        <a:lnTo>
                          <a:pt x="90" y="40"/>
                        </a:lnTo>
                        <a:lnTo>
                          <a:pt x="91" y="39"/>
                        </a:lnTo>
                        <a:lnTo>
                          <a:pt x="91" y="38"/>
                        </a:lnTo>
                        <a:lnTo>
                          <a:pt x="92" y="39"/>
                        </a:lnTo>
                        <a:lnTo>
                          <a:pt x="92" y="41"/>
                        </a:lnTo>
                        <a:lnTo>
                          <a:pt x="92" y="38"/>
                        </a:lnTo>
                        <a:lnTo>
                          <a:pt x="93" y="38"/>
                        </a:lnTo>
                        <a:lnTo>
                          <a:pt x="93" y="37"/>
                        </a:lnTo>
                        <a:lnTo>
                          <a:pt x="94" y="37"/>
                        </a:lnTo>
                        <a:lnTo>
                          <a:pt x="94" y="39"/>
                        </a:lnTo>
                        <a:lnTo>
                          <a:pt x="95" y="37"/>
                        </a:lnTo>
                        <a:lnTo>
                          <a:pt x="95" y="35"/>
                        </a:lnTo>
                        <a:lnTo>
                          <a:pt x="95" y="37"/>
                        </a:lnTo>
                        <a:lnTo>
                          <a:pt x="96" y="38"/>
                        </a:lnTo>
                        <a:lnTo>
                          <a:pt x="96" y="38"/>
                        </a:lnTo>
                        <a:lnTo>
                          <a:pt x="97" y="37"/>
                        </a:lnTo>
                        <a:lnTo>
                          <a:pt x="97" y="37"/>
                        </a:lnTo>
                        <a:lnTo>
                          <a:pt x="97" y="39"/>
                        </a:lnTo>
                        <a:lnTo>
                          <a:pt x="98" y="41"/>
                        </a:lnTo>
                        <a:lnTo>
                          <a:pt x="98" y="39"/>
                        </a:lnTo>
                        <a:lnTo>
                          <a:pt x="99" y="40"/>
                        </a:lnTo>
                        <a:lnTo>
                          <a:pt x="99" y="42"/>
                        </a:lnTo>
                        <a:lnTo>
                          <a:pt x="100" y="43"/>
                        </a:lnTo>
                        <a:lnTo>
                          <a:pt x="100" y="40"/>
                        </a:lnTo>
                        <a:lnTo>
                          <a:pt x="100" y="41"/>
                        </a:lnTo>
                        <a:lnTo>
                          <a:pt x="101" y="41"/>
                        </a:lnTo>
                        <a:lnTo>
                          <a:pt x="101" y="40"/>
                        </a:lnTo>
                        <a:lnTo>
                          <a:pt x="102" y="41"/>
                        </a:lnTo>
                        <a:lnTo>
                          <a:pt x="102" y="40"/>
                        </a:lnTo>
                        <a:lnTo>
                          <a:pt x="102" y="41"/>
                        </a:lnTo>
                        <a:lnTo>
                          <a:pt x="103" y="39"/>
                        </a:lnTo>
                        <a:lnTo>
                          <a:pt x="103" y="39"/>
                        </a:lnTo>
                        <a:lnTo>
                          <a:pt x="104" y="36"/>
                        </a:lnTo>
                        <a:lnTo>
                          <a:pt x="104" y="36"/>
                        </a:lnTo>
                        <a:lnTo>
                          <a:pt x="105" y="37"/>
                        </a:lnTo>
                        <a:lnTo>
                          <a:pt x="105" y="37"/>
                        </a:lnTo>
                        <a:lnTo>
                          <a:pt x="105" y="37"/>
                        </a:lnTo>
                        <a:lnTo>
                          <a:pt x="106" y="38"/>
                        </a:lnTo>
                        <a:lnTo>
                          <a:pt x="106" y="35"/>
                        </a:lnTo>
                        <a:lnTo>
                          <a:pt x="107" y="35"/>
                        </a:lnTo>
                        <a:lnTo>
                          <a:pt x="107" y="35"/>
                        </a:lnTo>
                        <a:lnTo>
                          <a:pt x="107" y="32"/>
                        </a:lnTo>
                        <a:lnTo>
                          <a:pt x="108" y="33"/>
                        </a:lnTo>
                        <a:lnTo>
                          <a:pt x="108" y="34"/>
                        </a:lnTo>
                        <a:lnTo>
                          <a:pt x="109" y="35"/>
                        </a:lnTo>
                        <a:lnTo>
                          <a:pt x="109" y="34"/>
                        </a:lnTo>
                        <a:lnTo>
                          <a:pt x="110" y="34"/>
                        </a:lnTo>
                        <a:lnTo>
                          <a:pt x="110" y="35"/>
                        </a:lnTo>
                        <a:lnTo>
                          <a:pt x="110" y="36"/>
                        </a:lnTo>
                        <a:lnTo>
                          <a:pt x="111" y="36"/>
                        </a:lnTo>
                        <a:lnTo>
                          <a:pt x="111" y="38"/>
                        </a:lnTo>
                        <a:lnTo>
                          <a:pt x="112" y="37"/>
                        </a:lnTo>
                        <a:lnTo>
                          <a:pt x="112" y="35"/>
                        </a:lnTo>
                        <a:lnTo>
                          <a:pt x="112" y="36"/>
                        </a:lnTo>
                        <a:lnTo>
                          <a:pt x="113" y="36"/>
                        </a:lnTo>
                        <a:lnTo>
                          <a:pt x="113" y="38"/>
                        </a:lnTo>
                        <a:lnTo>
                          <a:pt x="114" y="38"/>
                        </a:lnTo>
                        <a:lnTo>
                          <a:pt x="114" y="38"/>
                        </a:lnTo>
                        <a:lnTo>
                          <a:pt x="115" y="38"/>
                        </a:lnTo>
                        <a:lnTo>
                          <a:pt x="115" y="39"/>
                        </a:lnTo>
                        <a:lnTo>
                          <a:pt x="115" y="38"/>
                        </a:lnTo>
                        <a:lnTo>
                          <a:pt x="116" y="39"/>
                        </a:lnTo>
                        <a:lnTo>
                          <a:pt x="116" y="38"/>
                        </a:lnTo>
                        <a:lnTo>
                          <a:pt x="117" y="37"/>
                        </a:lnTo>
                        <a:lnTo>
                          <a:pt x="117" y="36"/>
                        </a:lnTo>
                        <a:lnTo>
                          <a:pt x="117" y="37"/>
                        </a:lnTo>
                        <a:lnTo>
                          <a:pt x="118" y="37"/>
                        </a:lnTo>
                        <a:lnTo>
                          <a:pt x="118" y="36"/>
                        </a:lnTo>
                        <a:lnTo>
                          <a:pt x="119" y="36"/>
                        </a:lnTo>
                        <a:lnTo>
                          <a:pt x="119" y="35"/>
                        </a:lnTo>
                        <a:lnTo>
                          <a:pt x="120" y="35"/>
                        </a:lnTo>
                        <a:lnTo>
                          <a:pt x="120" y="35"/>
                        </a:lnTo>
                        <a:lnTo>
                          <a:pt x="120" y="34"/>
                        </a:lnTo>
                        <a:lnTo>
                          <a:pt x="121" y="33"/>
                        </a:lnTo>
                        <a:lnTo>
                          <a:pt x="121" y="34"/>
                        </a:lnTo>
                        <a:lnTo>
                          <a:pt x="122" y="36"/>
                        </a:lnTo>
                        <a:lnTo>
                          <a:pt x="122" y="34"/>
                        </a:lnTo>
                        <a:lnTo>
                          <a:pt x="122" y="36"/>
                        </a:lnTo>
                        <a:lnTo>
                          <a:pt x="123" y="35"/>
                        </a:lnTo>
                        <a:lnTo>
                          <a:pt x="123" y="34"/>
                        </a:lnTo>
                        <a:lnTo>
                          <a:pt x="124" y="35"/>
                        </a:lnTo>
                        <a:lnTo>
                          <a:pt x="124" y="37"/>
                        </a:lnTo>
                        <a:lnTo>
                          <a:pt x="125" y="36"/>
                        </a:lnTo>
                        <a:lnTo>
                          <a:pt x="125" y="36"/>
                        </a:lnTo>
                        <a:lnTo>
                          <a:pt x="125" y="37"/>
                        </a:lnTo>
                        <a:lnTo>
                          <a:pt x="126" y="38"/>
                        </a:lnTo>
                        <a:lnTo>
                          <a:pt x="126" y="38"/>
                        </a:lnTo>
                        <a:lnTo>
                          <a:pt x="127" y="38"/>
                        </a:lnTo>
                        <a:lnTo>
                          <a:pt x="127" y="38"/>
                        </a:lnTo>
                        <a:lnTo>
                          <a:pt x="127" y="39"/>
                        </a:lnTo>
                        <a:lnTo>
                          <a:pt x="128" y="39"/>
                        </a:lnTo>
                        <a:lnTo>
                          <a:pt x="128" y="39"/>
                        </a:lnTo>
                        <a:lnTo>
                          <a:pt x="129" y="39"/>
                        </a:lnTo>
                        <a:lnTo>
                          <a:pt x="129" y="37"/>
                        </a:lnTo>
                        <a:lnTo>
                          <a:pt x="130" y="37"/>
                        </a:lnTo>
                        <a:lnTo>
                          <a:pt x="130" y="37"/>
                        </a:lnTo>
                        <a:lnTo>
                          <a:pt x="130" y="39"/>
                        </a:lnTo>
                        <a:lnTo>
                          <a:pt x="131" y="39"/>
                        </a:lnTo>
                        <a:lnTo>
                          <a:pt x="131" y="36"/>
                        </a:lnTo>
                        <a:lnTo>
                          <a:pt x="132" y="36"/>
                        </a:lnTo>
                        <a:lnTo>
                          <a:pt x="132" y="36"/>
                        </a:lnTo>
                        <a:lnTo>
                          <a:pt x="132" y="37"/>
                        </a:lnTo>
                        <a:lnTo>
                          <a:pt x="133" y="36"/>
                        </a:lnTo>
                        <a:lnTo>
                          <a:pt x="133" y="35"/>
                        </a:lnTo>
                        <a:lnTo>
                          <a:pt x="134" y="33"/>
                        </a:lnTo>
                        <a:lnTo>
                          <a:pt x="134" y="32"/>
                        </a:lnTo>
                        <a:lnTo>
                          <a:pt x="135" y="32"/>
                        </a:lnTo>
                        <a:lnTo>
                          <a:pt x="135" y="33"/>
                        </a:lnTo>
                        <a:lnTo>
                          <a:pt x="135" y="34"/>
                        </a:lnTo>
                        <a:lnTo>
                          <a:pt x="136" y="32"/>
                        </a:lnTo>
                        <a:lnTo>
                          <a:pt x="136" y="32"/>
                        </a:lnTo>
                        <a:lnTo>
                          <a:pt x="137" y="35"/>
                        </a:lnTo>
                        <a:lnTo>
                          <a:pt x="137" y="34"/>
                        </a:lnTo>
                        <a:lnTo>
                          <a:pt x="137" y="34"/>
                        </a:lnTo>
                        <a:lnTo>
                          <a:pt x="138" y="35"/>
                        </a:lnTo>
                        <a:lnTo>
                          <a:pt x="138" y="38"/>
                        </a:lnTo>
                        <a:lnTo>
                          <a:pt x="139" y="35"/>
                        </a:lnTo>
                        <a:lnTo>
                          <a:pt x="139" y="34"/>
                        </a:lnTo>
                        <a:lnTo>
                          <a:pt x="140" y="36"/>
                        </a:lnTo>
                        <a:lnTo>
                          <a:pt x="140" y="35"/>
                        </a:lnTo>
                        <a:lnTo>
                          <a:pt x="140" y="36"/>
                        </a:lnTo>
                        <a:lnTo>
                          <a:pt x="141" y="35"/>
                        </a:lnTo>
                        <a:lnTo>
                          <a:pt x="141" y="37"/>
                        </a:lnTo>
                        <a:lnTo>
                          <a:pt x="142" y="37"/>
                        </a:lnTo>
                        <a:lnTo>
                          <a:pt x="142" y="36"/>
                        </a:lnTo>
                        <a:lnTo>
                          <a:pt x="142" y="38"/>
                        </a:lnTo>
                        <a:lnTo>
                          <a:pt x="143" y="38"/>
                        </a:lnTo>
                        <a:lnTo>
                          <a:pt x="143" y="40"/>
                        </a:lnTo>
                        <a:lnTo>
                          <a:pt x="144" y="34"/>
                        </a:lnTo>
                        <a:lnTo>
                          <a:pt x="144" y="35"/>
                        </a:lnTo>
                        <a:lnTo>
                          <a:pt x="145" y="36"/>
                        </a:lnTo>
                        <a:lnTo>
                          <a:pt x="145" y="34"/>
                        </a:lnTo>
                        <a:lnTo>
                          <a:pt x="145" y="36"/>
                        </a:lnTo>
                        <a:lnTo>
                          <a:pt x="146" y="36"/>
                        </a:lnTo>
                        <a:lnTo>
                          <a:pt x="146" y="34"/>
                        </a:lnTo>
                        <a:lnTo>
                          <a:pt x="147" y="33"/>
                        </a:lnTo>
                        <a:lnTo>
                          <a:pt x="147" y="33"/>
                        </a:lnTo>
                        <a:lnTo>
                          <a:pt x="147" y="30"/>
                        </a:lnTo>
                        <a:lnTo>
                          <a:pt x="148" y="30"/>
                        </a:lnTo>
                        <a:lnTo>
                          <a:pt x="148" y="31"/>
                        </a:lnTo>
                        <a:lnTo>
                          <a:pt x="149" y="31"/>
                        </a:lnTo>
                        <a:lnTo>
                          <a:pt x="149" y="30"/>
                        </a:lnTo>
                        <a:lnTo>
                          <a:pt x="150" y="32"/>
                        </a:lnTo>
                        <a:lnTo>
                          <a:pt x="150" y="32"/>
                        </a:lnTo>
                        <a:lnTo>
                          <a:pt x="150" y="32"/>
                        </a:lnTo>
                        <a:lnTo>
                          <a:pt x="151" y="32"/>
                        </a:lnTo>
                        <a:lnTo>
                          <a:pt x="151" y="33"/>
                        </a:lnTo>
                        <a:lnTo>
                          <a:pt x="152" y="34"/>
                        </a:lnTo>
                        <a:lnTo>
                          <a:pt x="152" y="33"/>
                        </a:lnTo>
                        <a:lnTo>
                          <a:pt x="152" y="33"/>
                        </a:lnTo>
                        <a:lnTo>
                          <a:pt x="153" y="35"/>
                        </a:lnTo>
                        <a:lnTo>
                          <a:pt x="153" y="34"/>
                        </a:lnTo>
                        <a:lnTo>
                          <a:pt x="154" y="33"/>
                        </a:lnTo>
                        <a:lnTo>
                          <a:pt x="154" y="34"/>
                        </a:lnTo>
                        <a:lnTo>
                          <a:pt x="155" y="35"/>
                        </a:lnTo>
                        <a:lnTo>
                          <a:pt x="155" y="35"/>
                        </a:lnTo>
                        <a:lnTo>
                          <a:pt x="155" y="35"/>
                        </a:lnTo>
                        <a:lnTo>
                          <a:pt x="156" y="36"/>
                        </a:lnTo>
                        <a:lnTo>
                          <a:pt x="156" y="36"/>
                        </a:lnTo>
                        <a:lnTo>
                          <a:pt x="157" y="34"/>
                        </a:lnTo>
                        <a:lnTo>
                          <a:pt x="157" y="37"/>
                        </a:lnTo>
                        <a:lnTo>
                          <a:pt x="157" y="34"/>
                        </a:lnTo>
                        <a:lnTo>
                          <a:pt x="158" y="35"/>
                        </a:lnTo>
                        <a:lnTo>
                          <a:pt x="158" y="36"/>
                        </a:lnTo>
                        <a:lnTo>
                          <a:pt x="159" y="36"/>
                        </a:lnTo>
                        <a:lnTo>
                          <a:pt x="159" y="32"/>
                        </a:lnTo>
                        <a:lnTo>
                          <a:pt x="160" y="32"/>
                        </a:lnTo>
                        <a:lnTo>
                          <a:pt x="160" y="33"/>
                        </a:lnTo>
                        <a:lnTo>
                          <a:pt x="160" y="33"/>
                        </a:lnTo>
                        <a:lnTo>
                          <a:pt x="161" y="33"/>
                        </a:lnTo>
                        <a:lnTo>
                          <a:pt x="161" y="33"/>
                        </a:lnTo>
                        <a:lnTo>
                          <a:pt x="162" y="31"/>
                        </a:lnTo>
                        <a:lnTo>
                          <a:pt x="162" y="30"/>
                        </a:lnTo>
                        <a:lnTo>
                          <a:pt x="162" y="31"/>
                        </a:lnTo>
                        <a:lnTo>
                          <a:pt x="163" y="30"/>
                        </a:lnTo>
                        <a:lnTo>
                          <a:pt x="163" y="29"/>
                        </a:lnTo>
                        <a:lnTo>
                          <a:pt x="164" y="30"/>
                        </a:lnTo>
                        <a:lnTo>
                          <a:pt x="164" y="31"/>
                        </a:lnTo>
                        <a:lnTo>
                          <a:pt x="165" y="30"/>
                        </a:lnTo>
                        <a:lnTo>
                          <a:pt x="165" y="32"/>
                        </a:lnTo>
                        <a:lnTo>
                          <a:pt x="165" y="31"/>
                        </a:lnTo>
                        <a:lnTo>
                          <a:pt x="166" y="34"/>
                        </a:lnTo>
                        <a:lnTo>
                          <a:pt x="166" y="31"/>
                        </a:lnTo>
                        <a:lnTo>
                          <a:pt x="167" y="31"/>
                        </a:lnTo>
                        <a:lnTo>
                          <a:pt x="167" y="35"/>
                        </a:lnTo>
                        <a:lnTo>
                          <a:pt x="167" y="35"/>
                        </a:lnTo>
                        <a:lnTo>
                          <a:pt x="168" y="34"/>
                        </a:lnTo>
                        <a:lnTo>
                          <a:pt x="168" y="36"/>
                        </a:lnTo>
                        <a:lnTo>
                          <a:pt x="169" y="35"/>
                        </a:lnTo>
                        <a:lnTo>
                          <a:pt x="169" y="37"/>
                        </a:lnTo>
                        <a:lnTo>
                          <a:pt x="170" y="35"/>
                        </a:lnTo>
                        <a:lnTo>
                          <a:pt x="170" y="33"/>
                        </a:lnTo>
                        <a:lnTo>
                          <a:pt x="170" y="34"/>
                        </a:lnTo>
                        <a:lnTo>
                          <a:pt x="171" y="36"/>
                        </a:lnTo>
                        <a:lnTo>
                          <a:pt x="171" y="37"/>
                        </a:lnTo>
                        <a:lnTo>
                          <a:pt x="172" y="36"/>
                        </a:lnTo>
                        <a:lnTo>
                          <a:pt x="172" y="35"/>
                        </a:lnTo>
                        <a:lnTo>
                          <a:pt x="172" y="33"/>
                        </a:lnTo>
                        <a:lnTo>
                          <a:pt x="173" y="34"/>
                        </a:lnTo>
                        <a:lnTo>
                          <a:pt x="173" y="31"/>
                        </a:lnTo>
                        <a:lnTo>
                          <a:pt x="174" y="31"/>
                        </a:lnTo>
                        <a:lnTo>
                          <a:pt x="174" y="32"/>
                        </a:lnTo>
                        <a:lnTo>
                          <a:pt x="175" y="31"/>
                        </a:lnTo>
                        <a:lnTo>
                          <a:pt x="175" y="31"/>
                        </a:lnTo>
                        <a:lnTo>
                          <a:pt x="175" y="31"/>
                        </a:lnTo>
                        <a:lnTo>
                          <a:pt x="176" y="31"/>
                        </a:lnTo>
                        <a:lnTo>
                          <a:pt x="176" y="31"/>
                        </a:lnTo>
                        <a:lnTo>
                          <a:pt x="177" y="29"/>
                        </a:lnTo>
                        <a:lnTo>
                          <a:pt x="177" y="28"/>
                        </a:lnTo>
                        <a:lnTo>
                          <a:pt x="177" y="29"/>
                        </a:lnTo>
                        <a:lnTo>
                          <a:pt x="178" y="29"/>
                        </a:lnTo>
                        <a:lnTo>
                          <a:pt x="178" y="32"/>
                        </a:lnTo>
                        <a:lnTo>
                          <a:pt x="179" y="31"/>
                        </a:lnTo>
                        <a:lnTo>
                          <a:pt x="179" y="30"/>
                        </a:lnTo>
                        <a:lnTo>
                          <a:pt x="180" y="31"/>
                        </a:lnTo>
                        <a:lnTo>
                          <a:pt x="180" y="31"/>
                        </a:lnTo>
                        <a:lnTo>
                          <a:pt x="180" y="32"/>
                        </a:lnTo>
                        <a:lnTo>
                          <a:pt x="181" y="35"/>
                        </a:lnTo>
                        <a:lnTo>
                          <a:pt x="181" y="34"/>
                        </a:lnTo>
                        <a:lnTo>
                          <a:pt x="182" y="34"/>
                        </a:lnTo>
                        <a:lnTo>
                          <a:pt x="182" y="34"/>
                        </a:lnTo>
                        <a:lnTo>
                          <a:pt x="182" y="33"/>
                        </a:lnTo>
                        <a:lnTo>
                          <a:pt x="183" y="36"/>
                        </a:lnTo>
                        <a:lnTo>
                          <a:pt x="183" y="34"/>
                        </a:lnTo>
                        <a:lnTo>
                          <a:pt x="184" y="34"/>
                        </a:lnTo>
                        <a:lnTo>
                          <a:pt x="184" y="35"/>
                        </a:lnTo>
                        <a:lnTo>
                          <a:pt x="185" y="36"/>
                        </a:lnTo>
                        <a:lnTo>
                          <a:pt x="185" y="35"/>
                        </a:lnTo>
                        <a:lnTo>
                          <a:pt x="185" y="34"/>
                        </a:lnTo>
                        <a:lnTo>
                          <a:pt x="186" y="36"/>
                        </a:lnTo>
                        <a:lnTo>
                          <a:pt x="186" y="35"/>
                        </a:lnTo>
                        <a:lnTo>
                          <a:pt x="187" y="32"/>
                        </a:lnTo>
                        <a:lnTo>
                          <a:pt x="187" y="33"/>
                        </a:lnTo>
                        <a:lnTo>
                          <a:pt x="187" y="34"/>
                        </a:lnTo>
                        <a:lnTo>
                          <a:pt x="188" y="31"/>
                        </a:lnTo>
                        <a:lnTo>
                          <a:pt x="188" y="34"/>
                        </a:lnTo>
                        <a:lnTo>
                          <a:pt x="189" y="30"/>
                        </a:lnTo>
                        <a:lnTo>
                          <a:pt x="189" y="30"/>
                        </a:lnTo>
                        <a:lnTo>
                          <a:pt x="190" y="31"/>
                        </a:lnTo>
                        <a:lnTo>
                          <a:pt x="190" y="30"/>
                        </a:lnTo>
                        <a:lnTo>
                          <a:pt x="190" y="31"/>
                        </a:lnTo>
                        <a:lnTo>
                          <a:pt x="191" y="30"/>
                        </a:lnTo>
                        <a:lnTo>
                          <a:pt x="191" y="31"/>
                        </a:lnTo>
                        <a:lnTo>
                          <a:pt x="192" y="29"/>
                        </a:lnTo>
                        <a:lnTo>
                          <a:pt x="192" y="32"/>
                        </a:lnTo>
                        <a:lnTo>
                          <a:pt x="192" y="32"/>
                        </a:lnTo>
                        <a:lnTo>
                          <a:pt x="193" y="31"/>
                        </a:lnTo>
                        <a:lnTo>
                          <a:pt x="193" y="31"/>
                        </a:lnTo>
                        <a:lnTo>
                          <a:pt x="194" y="32"/>
                        </a:lnTo>
                        <a:lnTo>
                          <a:pt x="194" y="32"/>
                        </a:lnTo>
                        <a:lnTo>
                          <a:pt x="195" y="31"/>
                        </a:lnTo>
                        <a:lnTo>
                          <a:pt x="195" y="32"/>
                        </a:lnTo>
                        <a:lnTo>
                          <a:pt x="195" y="32"/>
                        </a:lnTo>
                        <a:lnTo>
                          <a:pt x="196" y="33"/>
                        </a:lnTo>
                        <a:lnTo>
                          <a:pt x="196" y="32"/>
                        </a:lnTo>
                        <a:lnTo>
                          <a:pt x="197" y="33"/>
                        </a:lnTo>
                        <a:lnTo>
                          <a:pt x="197" y="34"/>
                        </a:lnTo>
                        <a:lnTo>
                          <a:pt x="197" y="36"/>
                        </a:lnTo>
                        <a:lnTo>
                          <a:pt x="198" y="34"/>
                        </a:lnTo>
                        <a:lnTo>
                          <a:pt x="198" y="35"/>
                        </a:lnTo>
                        <a:lnTo>
                          <a:pt x="199" y="34"/>
                        </a:lnTo>
                        <a:lnTo>
                          <a:pt x="199" y="34"/>
                        </a:lnTo>
                        <a:lnTo>
                          <a:pt x="200" y="33"/>
                        </a:lnTo>
                        <a:lnTo>
                          <a:pt x="200" y="34"/>
                        </a:lnTo>
                        <a:lnTo>
                          <a:pt x="200" y="33"/>
                        </a:lnTo>
                        <a:lnTo>
                          <a:pt x="201" y="31"/>
                        </a:lnTo>
                        <a:lnTo>
                          <a:pt x="201" y="32"/>
                        </a:lnTo>
                        <a:lnTo>
                          <a:pt x="202" y="31"/>
                        </a:lnTo>
                        <a:lnTo>
                          <a:pt x="202" y="30"/>
                        </a:lnTo>
                        <a:lnTo>
                          <a:pt x="202" y="31"/>
                        </a:lnTo>
                        <a:lnTo>
                          <a:pt x="203" y="31"/>
                        </a:lnTo>
                        <a:lnTo>
                          <a:pt x="203" y="30"/>
                        </a:lnTo>
                        <a:lnTo>
                          <a:pt x="204" y="28"/>
                        </a:lnTo>
                        <a:lnTo>
                          <a:pt x="204" y="32"/>
                        </a:lnTo>
                        <a:lnTo>
                          <a:pt x="205" y="28"/>
                        </a:lnTo>
                        <a:lnTo>
                          <a:pt x="205" y="29"/>
                        </a:lnTo>
                        <a:lnTo>
                          <a:pt x="205" y="30"/>
                        </a:lnTo>
                        <a:lnTo>
                          <a:pt x="206" y="30"/>
                        </a:lnTo>
                        <a:lnTo>
                          <a:pt x="206" y="30"/>
                        </a:lnTo>
                        <a:lnTo>
                          <a:pt x="207" y="31"/>
                        </a:lnTo>
                        <a:lnTo>
                          <a:pt x="207" y="32"/>
                        </a:lnTo>
                        <a:lnTo>
                          <a:pt x="207" y="29"/>
                        </a:lnTo>
                        <a:lnTo>
                          <a:pt x="208" y="33"/>
                        </a:lnTo>
                        <a:lnTo>
                          <a:pt x="208" y="32"/>
                        </a:lnTo>
                        <a:lnTo>
                          <a:pt x="209" y="31"/>
                        </a:lnTo>
                        <a:lnTo>
                          <a:pt x="209" y="34"/>
                        </a:lnTo>
                        <a:lnTo>
                          <a:pt x="210" y="33"/>
                        </a:lnTo>
                        <a:lnTo>
                          <a:pt x="210" y="32"/>
                        </a:lnTo>
                        <a:lnTo>
                          <a:pt x="210" y="34"/>
                        </a:lnTo>
                        <a:lnTo>
                          <a:pt x="211" y="33"/>
                        </a:lnTo>
                        <a:lnTo>
                          <a:pt x="211" y="34"/>
                        </a:lnTo>
                        <a:lnTo>
                          <a:pt x="212" y="32"/>
                        </a:lnTo>
                        <a:lnTo>
                          <a:pt x="212" y="33"/>
                        </a:lnTo>
                        <a:lnTo>
                          <a:pt x="212" y="34"/>
                        </a:lnTo>
                        <a:lnTo>
                          <a:pt x="213" y="34"/>
                        </a:lnTo>
                        <a:lnTo>
                          <a:pt x="213" y="32"/>
                        </a:lnTo>
                        <a:lnTo>
                          <a:pt x="214" y="32"/>
                        </a:lnTo>
                        <a:lnTo>
                          <a:pt x="214" y="31"/>
                        </a:lnTo>
                        <a:lnTo>
                          <a:pt x="215" y="32"/>
                        </a:lnTo>
                        <a:lnTo>
                          <a:pt x="215" y="33"/>
                        </a:lnTo>
                        <a:lnTo>
                          <a:pt x="215" y="31"/>
                        </a:lnTo>
                        <a:lnTo>
                          <a:pt x="216" y="31"/>
                        </a:lnTo>
                        <a:lnTo>
                          <a:pt x="216" y="29"/>
                        </a:lnTo>
                        <a:lnTo>
                          <a:pt x="217" y="29"/>
                        </a:lnTo>
                        <a:lnTo>
                          <a:pt x="217" y="29"/>
                        </a:lnTo>
                        <a:lnTo>
                          <a:pt x="217" y="29"/>
                        </a:lnTo>
                        <a:lnTo>
                          <a:pt x="218" y="28"/>
                        </a:lnTo>
                        <a:lnTo>
                          <a:pt x="218" y="27"/>
                        </a:lnTo>
                        <a:lnTo>
                          <a:pt x="219" y="26"/>
                        </a:lnTo>
                        <a:lnTo>
                          <a:pt x="219" y="30"/>
                        </a:lnTo>
                        <a:lnTo>
                          <a:pt x="220" y="29"/>
                        </a:lnTo>
                        <a:lnTo>
                          <a:pt x="220" y="31"/>
                        </a:lnTo>
                        <a:lnTo>
                          <a:pt x="220" y="30"/>
                        </a:lnTo>
                        <a:lnTo>
                          <a:pt x="221" y="28"/>
                        </a:lnTo>
                        <a:lnTo>
                          <a:pt x="221" y="29"/>
                        </a:lnTo>
                        <a:lnTo>
                          <a:pt x="222" y="30"/>
                        </a:lnTo>
                        <a:lnTo>
                          <a:pt x="222" y="29"/>
                        </a:lnTo>
                        <a:lnTo>
                          <a:pt x="222" y="30"/>
                        </a:lnTo>
                        <a:lnTo>
                          <a:pt x="223" y="31"/>
                        </a:lnTo>
                        <a:lnTo>
                          <a:pt x="223" y="32"/>
                        </a:lnTo>
                        <a:lnTo>
                          <a:pt x="224" y="33"/>
                        </a:lnTo>
                        <a:lnTo>
                          <a:pt x="224" y="34"/>
                        </a:lnTo>
                        <a:lnTo>
                          <a:pt x="225" y="34"/>
                        </a:lnTo>
                        <a:lnTo>
                          <a:pt x="225" y="34"/>
                        </a:lnTo>
                        <a:lnTo>
                          <a:pt x="225" y="32"/>
                        </a:lnTo>
                        <a:lnTo>
                          <a:pt x="226" y="35"/>
                        </a:lnTo>
                        <a:lnTo>
                          <a:pt x="226" y="33"/>
                        </a:lnTo>
                        <a:lnTo>
                          <a:pt x="227" y="32"/>
                        </a:lnTo>
                        <a:lnTo>
                          <a:pt x="227" y="32"/>
                        </a:lnTo>
                        <a:lnTo>
                          <a:pt x="227" y="32"/>
                        </a:lnTo>
                        <a:lnTo>
                          <a:pt x="228" y="31"/>
                        </a:lnTo>
                        <a:lnTo>
                          <a:pt x="228" y="30"/>
                        </a:lnTo>
                        <a:lnTo>
                          <a:pt x="229" y="29"/>
                        </a:lnTo>
                        <a:lnTo>
                          <a:pt x="229" y="31"/>
                        </a:lnTo>
                        <a:lnTo>
                          <a:pt x="230" y="29"/>
                        </a:lnTo>
                        <a:lnTo>
                          <a:pt x="230" y="29"/>
                        </a:lnTo>
                        <a:lnTo>
                          <a:pt x="230" y="32"/>
                        </a:lnTo>
                        <a:lnTo>
                          <a:pt x="231" y="27"/>
                        </a:lnTo>
                        <a:lnTo>
                          <a:pt x="231" y="28"/>
                        </a:lnTo>
                        <a:lnTo>
                          <a:pt x="232" y="26"/>
                        </a:lnTo>
                        <a:lnTo>
                          <a:pt x="232" y="28"/>
                        </a:lnTo>
                        <a:lnTo>
                          <a:pt x="232" y="26"/>
                        </a:lnTo>
                        <a:lnTo>
                          <a:pt x="233" y="28"/>
                        </a:lnTo>
                        <a:lnTo>
                          <a:pt x="233" y="30"/>
                        </a:lnTo>
                        <a:lnTo>
                          <a:pt x="234" y="29"/>
                        </a:lnTo>
                        <a:lnTo>
                          <a:pt x="234" y="29"/>
                        </a:lnTo>
                        <a:lnTo>
                          <a:pt x="235" y="29"/>
                        </a:lnTo>
                        <a:lnTo>
                          <a:pt x="235" y="30"/>
                        </a:lnTo>
                        <a:lnTo>
                          <a:pt x="235" y="29"/>
                        </a:lnTo>
                        <a:lnTo>
                          <a:pt x="236" y="29"/>
                        </a:lnTo>
                        <a:lnTo>
                          <a:pt x="236" y="31"/>
                        </a:lnTo>
                        <a:lnTo>
                          <a:pt x="237" y="32"/>
                        </a:lnTo>
                        <a:lnTo>
                          <a:pt x="237" y="32"/>
                        </a:lnTo>
                        <a:lnTo>
                          <a:pt x="237" y="31"/>
                        </a:lnTo>
                        <a:lnTo>
                          <a:pt x="238" y="32"/>
                        </a:lnTo>
                        <a:lnTo>
                          <a:pt x="238" y="32"/>
                        </a:lnTo>
                        <a:lnTo>
                          <a:pt x="239" y="33"/>
                        </a:lnTo>
                        <a:lnTo>
                          <a:pt x="239" y="32"/>
                        </a:lnTo>
                        <a:lnTo>
                          <a:pt x="240" y="32"/>
                        </a:lnTo>
                        <a:lnTo>
                          <a:pt x="240" y="32"/>
                        </a:lnTo>
                        <a:lnTo>
                          <a:pt x="240" y="33"/>
                        </a:lnTo>
                        <a:lnTo>
                          <a:pt x="241" y="34"/>
                        </a:lnTo>
                        <a:lnTo>
                          <a:pt x="241" y="32"/>
                        </a:lnTo>
                        <a:lnTo>
                          <a:pt x="242" y="32"/>
                        </a:lnTo>
                        <a:lnTo>
                          <a:pt x="242" y="32"/>
                        </a:lnTo>
                        <a:lnTo>
                          <a:pt x="242" y="29"/>
                        </a:lnTo>
                        <a:lnTo>
                          <a:pt x="243" y="30"/>
                        </a:lnTo>
                        <a:lnTo>
                          <a:pt x="243" y="33"/>
                        </a:lnTo>
                        <a:lnTo>
                          <a:pt x="244" y="29"/>
                        </a:lnTo>
                        <a:lnTo>
                          <a:pt x="244" y="30"/>
                        </a:lnTo>
                        <a:lnTo>
                          <a:pt x="245" y="31"/>
                        </a:lnTo>
                        <a:lnTo>
                          <a:pt x="245" y="29"/>
                        </a:lnTo>
                        <a:lnTo>
                          <a:pt x="245" y="27"/>
                        </a:lnTo>
                        <a:lnTo>
                          <a:pt x="246" y="30"/>
                        </a:lnTo>
                        <a:lnTo>
                          <a:pt x="246" y="26"/>
                        </a:lnTo>
                        <a:lnTo>
                          <a:pt x="247" y="30"/>
                        </a:lnTo>
                        <a:lnTo>
                          <a:pt x="247" y="28"/>
                        </a:lnTo>
                        <a:lnTo>
                          <a:pt x="247" y="28"/>
                        </a:lnTo>
                        <a:lnTo>
                          <a:pt x="248" y="28"/>
                        </a:lnTo>
                        <a:lnTo>
                          <a:pt x="248" y="29"/>
                        </a:lnTo>
                        <a:lnTo>
                          <a:pt x="249" y="31"/>
                        </a:lnTo>
                        <a:lnTo>
                          <a:pt x="249" y="29"/>
                        </a:lnTo>
                        <a:lnTo>
                          <a:pt x="250" y="31"/>
                        </a:lnTo>
                        <a:lnTo>
                          <a:pt x="250" y="32"/>
                        </a:lnTo>
                        <a:lnTo>
                          <a:pt x="250" y="30"/>
                        </a:lnTo>
                        <a:lnTo>
                          <a:pt x="251" y="32"/>
                        </a:lnTo>
                        <a:lnTo>
                          <a:pt x="251" y="31"/>
                        </a:lnTo>
                        <a:lnTo>
                          <a:pt x="252" y="33"/>
                        </a:lnTo>
                        <a:lnTo>
                          <a:pt x="252" y="32"/>
                        </a:lnTo>
                        <a:lnTo>
                          <a:pt x="252" y="32"/>
                        </a:lnTo>
                        <a:lnTo>
                          <a:pt x="253" y="31"/>
                        </a:lnTo>
                        <a:lnTo>
                          <a:pt x="253" y="32"/>
                        </a:lnTo>
                        <a:lnTo>
                          <a:pt x="254" y="31"/>
                        </a:lnTo>
                        <a:lnTo>
                          <a:pt x="254" y="33"/>
                        </a:lnTo>
                        <a:lnTo>
                          <a:pt x="255" y="33"/>
                        </a:lnTo>
                        <a:lnTo>
                          <a:pt x="255" y="33"/>
                        </a:lnTo>
                        <a:lnTo>
                          <a:pt x="255" y="31"/>
                        </a:lnTo>
                        <a:lnTo>
                          <a:pt x="256" y="31"/>
                        </a:lnTo>
                        <a:lnTo>
                          <a:pt x="256" y="33"/>
                        </a:lnTo>
                        <a:lnTo>
                          <a:pt x="257" y="31"/>
                        </a:lnTo>
                        <a:lnTo>
                          <a:pt x="257" y="31"/>
                        </a:lnTo>
                        <a:lnTo>
                          <a:pt x="257" y="29"/>
                        </a:lnTo>
                        <a:lnTo>
                          <a:pt x="258" y="28"/>
                        </a:lnTo>
                        <a:lnTo>
                          <a:pt x="258" y="29"/>
                        </a:lnTo>
                        <a:lnTo>
                          <a:pt x="259" y="28"/>
                        </a:lnTo>
                        <a:lnTo>
                          <a:pt x="259" y="27"/>
                        </a:lnTo>
                        <a:lnTo>
                          <a:pt x="260" y="27"/>
                        </a:lnTo>
                        <a:lnTo>
                          <a:pt x="260" y="27"/>
                        </a:lnTo>
                        <a:lnTo>
                          <a:pt x="260" y="30"/>
                        </a:lnTo>
                        <a:lnTo>
                          <a:pt x="261" y="32"/>
                        </a:lnTo>
                        <a:lnTo>
                          <a:pt x="261" y="30"/>
                        </a:lnTo>
                        <a:lnTo>
                          <a:pt x="262" y="28"/>
                        </a:lnTo>
                        <a:lnTo>
                          <a:pt x="262" y="28"/>
                        </a:lnTo>
                        <a:lnTo>
                          <a:pt x="262" y="29"/>
                        </a:lnTo>
                        <a:lnTo>
                          <a:pt x="263" y="31"/>
                        </a:lnTo>
                        <a:lnTo>
                          <a:pt x="263" y="34"/>
                        </a:lnTo>
                        <a:lnTo>
                          <a:pt x="264" y="31"/>
                        </a:lnTo>
                        <a:lnTo>
                          <a:pt x="264" y="31"/>
                        </a:lnTo>
                        <a:lnTo>
                          <a:pt x="265" y="30"/>
                        </a:lnTo>
                        <a:lnTo>
                          <a:pt x="265" y="32"/>
                        </a:lnTo>
                        <a:lnTo>
                          <a:pt x="265" y="32"/>
                        </a:lnTo>
                        <a:lnTo>
                          <a:pt x="266" y="31"/>
                        </a:lnTo>
                        <a:lnTo>
                          <a:pt x="266" y="31"/>
                        </a:lnTo>
                        <a:lnTo>
                          <a:pt x="267" y="34"/>
                        </a:lnTo>
                        <a:lnTo>
                          <a:pt x="267" y="33"/>
                        </a:lnTo>
                        <a:lnTo>
                          <a:pt x="267" y="33"/>
                        </a:lnTo>
                        <a:lnTo>
                          <a:pt x="268" y="32"/>
                        </a:lnTo>
                        <a:lnTo>
                          <a:pt x="268" y="34"/>
                        </a:lnTo>
                        <a:lnTo>
                          <a:pt x="269" y="35"/>
                        </a:lnTo>
                        <a:lnTo>
                          <a:pt x="269" y="34"/>
                        </a:lnTo>
                        <a:lnTo>
                          <a:pt x="270" y="33"/>
                        </a:lnTo>
                        <a:lnTo>
                          <a:pt x="270" y="32"/>
                        </a:lnTo>
                        <a:lnTo>
                          <a:pt x="270" y="32"/>
                        </a:lnTo>
                        <a:lnTo>
                          <a:pt x="271" y="32"/>
                        </a:lnTo>
                        <a:lnTo>
                          <a:pt x="271" y="33"/>
                        </a:lnTo>
                        <a:lnTo>
                          <a:pt x="272" y="28"/>
                        </a:lnTo>
                        <a:lnTo>
                          <a:pt x="272" y="29"/>
                        </a:lnTo>
                        <a:lnTo>
                          <a:pt x="272" y="27"/>
                        </a:lnTo>
                        <a:lnTo>
                          <a:pt x="273" y="28"/>
                        </a:lnTo>
                        <a:lnTo>
                          <a:pt x="273" y="27"/>
                        </a:lnTo>
                        <a:lnTo>
                          <a:pt x="274" y="27"/>
                        </a:lnTo>
                        <a:lnTo>
                          <a:pt x="274" y="29"/>
                        </a:lnTo>
                        <a:lnTo>
                          <a:pt x="275" y="30"/>
                        </a:lnTo>
                        <a:lnTo>
                          <a:pt x="275" y="28"/>
                        </a:lnTo>
                        <a:lnTo>
                          <a:pt x="275" y="30"/>
                        </a:lnTo>
                        <a:lnTo>
                          <a:pt x="276" y="28"/>
                        </a:lnTo>
                        <a:lnTo>
                          <a:pt x="276" y="29"/>
                        </a:lnTo>
                        <a:lnTo>
                          <a:pt x="277" y="31"/>
                        </a:lnTo>
                        <a:lnTo>
                          <a:pt x="277" y="30"/>
                        </a:lnTo>
                        <a:lnTo>
                          <a:pt x="277" y="28"/>
                        </a:lnTo>
                        <a:lnTo>
                          <a:pt x="278" y="30"/>
                        </a:lnTo>
                        <a:lnTo>
                          <a:pt x="278" y="31"/>
                        </a:lnTo>
                        <a:lnTo>
                          <a:pt x="279" y="31"/>
                        </a:lnTo>
                        <a:lnTo>
                          <a:pt x="279" y="31"/>
                        </a:lnTo>
                        <a:lnTo>
                          <a:pt x="280" y="31"/>
                        </a:lnTo>
                        <a:lnTo>
                          <a:pt x="280" y="33"/>
                        </a:lnTo>
                        <a:lnTo>
                          <a:pt x="280" y="33"/>
                        </a:lnTo>
                        <a:lnTo>
                          <a:pt x="281" y="32"/>
                        </a:lnTo>
                        <a:lnTo>
                          <a:pt x="281" y="30"/>
                        </a:lnTo>
                        <a:lnTo>
                          <a:pt x="282" y="32"/>
                        </a:lnTo>
                        <a:lnTo>
                          <a:pt x="282" y="33"/>
                        </a:lnTo>
                        <a:lnTo>
                          <a:pt x="282" y="33"/>
                        </a:lnTo>
                        <a:lnTo>
                          <a:pt x="283" y="32"/>
                        </a:lnTo>
                        <a:lnTo>
                          <a:pt x="283" y="31"/>
                        </a:lnTo>
                        <a:lnTo>
                          <a:pt x="284" y="31"/>
                        </a:lnTo>
                        <a:lnTo>
                          <a:pt x="284" y="33"/>
                        </a:lnTo>
                        <a:lnTo>
                          <a:pt x="285" y="32"/>
                        </a:lnTo>
                        <a:lnTo>
                          <a:pt x="285" y="32"/>
                        </a:lnTo>
                        <a:lnTo>
                          <a:pt x="285" y="31"/>
                        </a:lnTo>
                        <a:lnTo>
                          <a:pt x="286" y="30"/>
                        </a:lnTo>
                        <a:lnTo>
                          <a:pt x="286" y="29"/>
                        </a:lnTo>
                        <a:lnTo>
                          <a:pt x="287" y="27"/>
                        </a:lnTo>
                        <a:lnTo>
                          <a:pt x="287" y="28"/>
                        </a:lnTo>
                        <a:lnTo>
                          <a:pt x="287" y="28"/>
                        </a:lnTo>
                        <a:lnTo>
                          <a:pt x="288" y="27"/>
                        </a:lnTo>
                        <a:lnTo>
                          <a:pt x="288" y="30"/>
                        </a:lnTo>
                        <a:lnTo>
                          <a:pt x="289" y="27"/>
                        </a:lnTo>
                        <a:lnTo>
                          <a:pt x="289" y="27"/>
                        </a:lnTo>
                        <a:lnTo>
                          <a:pt x="290" y="29"/>
                        </a:lnTo>
                        <a:lnTo>
                          <a:pt x="290" y="27"/>
                        </a:lnTo>
                        <a:lnTo>
                          <a:pt x="290" y="30"/>
                        </a:lnTo>
                        <a:lnTo>
                          <a:pt x="291" y="29"/>
                        </a:lnTo>
                        <a:lnTo>
                          <a:pt x="291" y="31"/>
                        </a:lnTo>
                        <a:lnTo>
                          <a:pt x="292" y="28"/>
                        </a:lnTo>
                        <a:lnTo>
                          <a:pt x="292" y="31"/>
                        </a:lnTo>
                        <a:lnTo>
                          <a:pt x="292" y="33"/>
                        </a:lnTo>
                        <a:lnTo>
                          <a:pt x="293" y="30"/>
                        </a:lnTo>
                        <a:lnTo>
                          <a:pt x="293" y="31"/>
                        </a:lnTo>
                        <a:lnTo>
                          <a:pt x="294" y="30"/>
                        </a:lnTo>
                        <a:lnTo>
                          <a:pt x="294" y="32"/>
                        </a:lnTo>
                        <a:lnTo>
                          <a:pt x="295" y="32"/>
                        </a:lnTo>
                        <a:lnTo>
                          <a:pt x="295" y="31"/>
                        </a:lnTo>
                        <a:lnTo>
                          <a:pt x="295" y="34"/>
                        </a:lnTo>
                        <a:lnTo>
                          <a:pt x="296" y="32"/>
                        </a:lnTo>
                        <a:lnTo>
                          <a:pt x="296" y="33"/>
                        </a:lnTo>
                        <a:lnTo>
                          <a:pt x="297" y="32"/>
                        </a:lnTo>
                        <a:lnTo>
                          <a:pt x="297" y="32"/>
                        </a:lnTo>
                        <a:lnTo>
                          <a:pt x="297" y="34"/>
                        </a:lnTo>
                        <a:lnTo>
                          <a:pt x="298" y="31"/>
                        </a:lnTo>
                        <a:lnTo>
                          <a:pt x="298" y="32"/>
                        </a:lnTo>
                        <a:lnTo>
                          <a:pt x="299" y="30"/>
                        </a:lnTo>
                        <a:lnTo>
                          <a:pt x="299" y="30"/>
                        </a:lnTo>
                        <a:lnTo>
                          <a:pt x="300" y="28"/>
                        </a:lnTo>
                        <a:lnTo>
                          <a:pt x="300" y="27"/>
                        </a:lnTo>
                        <a:lnTo>
                          <a:pt x="300" y="29"/>
                        </a:lnTo>
                        <a:lnTo>
                          <a:pt x="301" y="28"/>
                        </a:lnTo>
                        <a:lnTo>
                          <a:pt x="301" y="28"/>
                        </a:lnTo>
                        <a:lnTo>
                          <a:pt x="302" y="27"/>
                        </a:lnTo>
                        <a:lnTo>
                          <a:pt x="302" y="28"/>
                        </a:lnTo>
                        <a:lnTo>
                          <a:pt x="302" y="28"/>
                        </a:lnTo>
                        <a:lnTo>
                          <a:pt x="303" y="29"/>
                        </a:lnTo>
                        <a:lnTo>
                          <a:pt x="303" y="27"/>
                        </a:lnTo>
                        <a:lnTo>
                          <a:pt x="304" y="27"/>
                        </a:lnTo>
                        <a:lnTo>
                          <a:pt x="304" y="30"/>
                        </a:lnTo>
                        <a:lnTo>
                          <a:pt x="305" y="30"/>
                        </a:lnTo>
                        <a:lnTo>
                          <a:pt x="305" y="30"/>
                        </a:lnTo>
                        <a:lnTo>
                          <a:pt x="305" y="30"/>
                        </a:lnTo>
                        <a:lnTo>
                          <a:pt x="306" y="30"/>
                        </a:lnTo>
                        <a:lnTo>
                          <a:pt x="306" y="29"/>
                        </a:lnTo>
                        <a:lnTo>
                          <a:pt x="307" y="30"/>
                        </a:lnTo>
                        <a:lnTo>
                          <a:pt x="307" y="32"/>
                        </a:lnTo>
                        <a:lnTo>
                          <a:pt x="307" y="31"/>
                        </a:lnTo>
                        <a:lnTo>
                          <a:pt x="308" y="33"/>
                        </a:lnTo>
                        <a:lnTo>
                          <a:pt x="308" y="34"/>
                        </a:lnTo>
                        <a:lnTo>
                          <a:pt x="309" y="33"/>
                        </a:lnTo>
                        <a:lnTo>
                          <a:pt x="309" y="33"/>
                        </a:lnTo>
                        <a:lnTo>
                          <a:pt x="310" y="33"/>
                        </a:lnTo>
                        <a:lnTo>
                          <a:pt x="310" y="32"/>
                        </a:lnTo>
                        <a:lnTo>
                          <a:pt x="310" y="34"/>
                        </a:lnTo>
                        <a:lnTo>
                          <a:pt x="311" y="34"/>
                        </a:lnTo>
                        <a:lnTo>
                          <a:pt x="311" y="30"/>
                        </a:lnTo>
                        <a:lnTo>
                          <a:pt x="312" y="31"/>
                        </a:lnTo>
                        <a:lnTo>
                          <a:pt x="312" y="32"/>
                        </a:lnTo>
                        <a:lnTo>
                          <a:pt x="312" y="33"/>
                        </a:lnTo>
                        <a:lnTo>
                          <a:pt x="313" y="31"/>
                        </a:lnTo>
                        <a:lnTo>
                          <a:pt x="313" y="28"/>
                        </a:lnTo>
                        <a:lnTo>
                          <a:pt x="314" y="28"/>
                        </a:lnTo>
                        <a:lnTo>
                          <a:pt x="314" y="28"/>
                        </a:lnTo>
                        <a:lnTo>
                          <a:pt x="315" y="28"/>
                        </a:lnTo>
                        <a:lnTo>
                          <a:pt x="315" y="28"/>
                        </a:lnTo>
                        <a:lnTo>
                          <a:pt x="315" y="28"/>
                        </a:lnTo>
                        <a:lnTo>
                          <a:pt x="316" y="26"/>
                        </a:lnTo>
                        <a:lnTo>
                          <a:pt x="316" y="26"/>
                        </a:lnTo>
                        <a:lnTo>
                          <a:pt x="317" y="27"/>
                        </a:lnTo>
                        <a:lnTo>
                          <a:pt x="317" y="28"/>
                        </a:lnTo>
                        <a:lnTo>
                          <a:pt x="317" y="29"/>
                        </a:lnTo>
                        <a:lnTo>
                          <a:pt x="318" y="29"/>
                        </a:lnTo>
                        <a:lnTo>
                          <a:pt x="318" y="28"/>
                        </a:lnTo>
                        <a:lnTo>
                          <a:pt x="319" y="29"/>
                        </a:lnTo>
                        <a:lnTo>
                          <a:pt x="319" y="28"/>
                        </a:lnTo>
                        <a:lnTo>
                          <a:pt x="320" y="31"/>
                        </a:lnTo>
                        <a:lnTo>
                          <a:pt x="320" y="31"/>
                        </a:lnTo>
                        <a:lnTo>
                          <a:pt x="320" y="31"/>
                        </a:lnTo>
                        <a:lnTo>
                          <a:pt x="321" y="31"/>
                        </a:lnTo>
                        <a:lnTo>
                          <a:pt x="321" y="30"/>
                        </a:lnTo>
                        <a:lnTo>
                          <a:pt x="322" y="32"/>
                        </a:lnTo>
                        <a:lnTo>
                          <a:pt x="322" y="32"/>
                        </a:lnTo>
                        <a:lnTo>
                          <a:pt x="322" y="30"/>
                        </a:lnTo>
                        <a:lnTo>
                          <a:pt x="323" y="32"/>
                        </a:lnTo>
                        <a:lnTo>
                          <a:pt x="323" y="32"/>
                        </a:lnTo>
                        <a:lnTo>
                          <a:pt x="324" y="30"/>
                        </a:lnTo>
                        <a:lnTo>
                          <a:pt x="324" y="33"/>
                        </a:lnTo>
                        <a:lnTo>
                          <a:pt x="325" y="32"/>
                        </a:lnTo>
                        <a:lnTo>
                          <a:pt x="325" y="31"/>
                        </a:lnTo>
                        <a:lnTo>
                          <a:pt x="325" y="28"/>
                        </a:lnTo>
                        <a:lnTo>
                          <a:pt x="326" y="31"/>
                        </a:lnTo>
                        <a:lnTo>
                          <a:pt x="326" y="30"/>
                        </a:lnTo>
                        <a:lnTo>
                          <a:pt x="327" y="31"/>
                        </a:lnTo>
                        <a:lnTo>
                          <a:pt x="327" y="29"/>
                        </a:lnTo>
                        <a:lnTo>
                          <a:pt x="327" y="27"/>
                        </a:lnTo>
                        <a:lnTo>
                          <a:pt x="328" y="27"/>
                        </a:lnTo>
                        <a:lnTo>
                          <a:pt x="328" y="27"/>
                        </a:lnTo>
                        <a:lnTo>
                          <a:pt x="329" y="24"/>
                        </a:lnTo>
                        <a:lnTo>
                          <a:pt x="329" y="28"/>
                        </a:lnTo>
                        <a:lnTo>
                          <a:pt x="330" y="26"/>
                        </a:lnTo>
                        <a:lnTo>
                          <a:pt x="330" y="27"/>
                        </a:lnTo>
                        <a:lnTo>
                          <a:pt x="330" y="25"/>
                        </a:lnTo>
                        <a:lnTo>
                          <a:pt x="331" y="29"/>
                        </a:lnTo>
                        <a:lnTo>
                          <a:pt x="331" y="28"/>
                        </a:lnTo>
                        <a:lnTo>
                          <a:pt x="332" y="26"/>
                        </a:lnTo>
                        <a:lnTo>
                          <a:pt x="332" y="26"/>
                        </a:lnTo>
                        <a:lnTo>
                          <a:pt x="332" y="29"/>
                        </a:lnTo>
                        <a:lnTo>
                          <a:pt x="333" y="29"/>
                        </a:lnTo>
                        <a:lnTo>
                          <a:pt x="333" y="28"/>
                        </a:lnTo>
                        <a:lnTo>
                          <a:pt x="334" y="31"/>
                        </a:lnTo>
                        <a:lnTo>
                          <a:pt x="334" y="32"/>
                        </a:lnTo>
                        <a:lnTo>
                          <a:pt x="335" y="29"/>
                        </a:lnTo>
                        <a:lnTo>
                          <a:pt x="335" y="30"/>
                        </a:lnTo>
                        <a:lnTo>
                          <a:pt x="335" y="31"/>
                        </a:lnTo>
                        <a:lnTo>
                          <a:pt x="336" y="33"/>
                        </a:lnTo>
                        <a:lnTo>
                          <a:pt x="336" y="32"/>
                        </a:lnTo>
                        <a:lnTo>
                          <a:pt x="337" y="32"/>
                        </a:lnTo>
                        <a:lnTo>
                          <a:pt x="337" y="31"/>
                        </a:lnTo>
                        <a:lnTo>
                          <a:pt x="337" y="31"/>
                        </a:lnTo>
                        <a:lnTo>
                          <a:pt x="338" y="33"/>
                        </a:lnTo>
                        <a:lnTo>
                          <a:pt x="338" y="29"/>
                        </a:lnTo>
                        <a:lnTo>
                          <a:pt x="339" y="32"/>
                        </a:lnTo>
                        <a:lnTo>
                          <a:pt x="339" y="29"/>
                        </a:lnTo>
                        <a:lnTo>
                          <a:pt x="340" y="30"/>
                        </a:lnTo>
                        <a:lnTo>
                          <a:pt x="340" y="29"/>
                        </a:lnTo>
                        <a:lnTo>
                          <a:pt x="340" y="30"/>
                        </a:lnTo>
                        <a:lnTo>
                          <a:pt x="341" y="30"/>
                        </a:lnTo>
                        <a:lnTo>
                          <a:pt x="341" y="29"/>
                        </a:lnTo>
                        <a:lnTo>
                          <a:pt x="342" y="28"/>
                        </a:lnTo>
                        <a:lnTo>
                          <a:pt x="342" y="27"/>
                        </a:lnTo>
                        <a:lnTo>
                          <a:pt x="342" y="27"/>
                        </a:lnTo>
                        <a:lnTo>
                          <a:pt x="343" y="28"/>
                        </a:lnTo>
                        <a:lnTo>
                          <a:pt x="343" y="27"/>
                        </a:lnTo>
                        <a:lnTo>
                          <a:pt x="344" y="28"/>
                        </a:lnTo>
                        <a:lnTo>
                          <a:pt x="344" y="27"/>
                        </a:lnTo>
                        <a:lnTo>
                          <a:pt x="345" y="27"/>
                        </a:lnTo>
                        <a:lnTo>
                          <a:pt x="345" y="27"/>
                        </a:lnTo>
                        <a:lnTo>
                          <a:pt x="345" y="29"/>
                        </a:lnTo>
                        <a:lnTo>
                          <a:pt x="346" y="26"/>
                        </a:lnTo>
                        <a:lnTo>
                          <a:pt x="346" y="28"/>
                        </a:lnTo>
                        <a:lnTo>
                          <a:pt x="347" y="29"/>
                        </a:lnTo>
                        <a:lnTo>
                          <a:pt x="347" y="29"/>
                        </a:lnTo>
                        <a:lnTo>
                          <a:pt x="347" y="28"/>
                        </a:lnTo>
                        <a:lnTo>
                          <a:pt x="348" y="27"/>
                        </a:lnTo>
                        <a:lnTo>
                          <a:pt x="348" y="32"/>
                        </a:lnTo>
                        <a:lnTo>
                          <a:pt x="349" y="31"/>
                        </a:lnTo>
                        <a:lnTo>
                          <a:pt x="349" y="31"/>
                        </a:lnTo>
                        <a:lnTo>
                          <a:pt x="350" y="31"/>
                        </a:lnTo>
                        <a:lnTo>
                          <a:pt x="350" y="32"/>
                        </a:lnTo>
                        <a:lnTo>
                          <a:pt x="350" y="31"/>
                        </a:lnTo>
                        <a:lnTo>
                          <a:pt x="351" y="31"/>
                        </a:lnTo>
                        <a:lnTo>
                          <a:pt x="351" y="33"/>
                        </a:lnTo>
                        <a:lnTo>
                          <a:pt x="352" y="30"/>
                        </a:lnTo>
                        <a:lnTo>
                          <a:pt x="352" y="31"/>
                        </a:lnTo>
                        <a:lnTo>
                          <a:pt x="352" y="30"/>
                        </a:lnTo>
                        <a:lnTo>
                          <a:pt x="353" y="31"/>
                        </a:lnTo>
                        <a:lnTo>
                          <a:pt x="353" y="30"/>
                        </a:lnTo>
                        <a:lnTo>
                          <a:pt x="354" y="29"/>
                        </a:lnTo>
                        <a:lnTo>
                          <a:pt x="354" y="30"/>
                        </a:lnTo>
                        <a:lnTo>
                          <a:pt x="355" y="29"/>
                        </a:lnTo>
                        <a:lnTo>
                          <a:pt x="355" y="27"/>
                        </a:lnTo>
                        <a:lnTo>
                          <a:pt x="355" y="29"/>
                        </a:lnTo>
                        <a:lnTo>
                          <a:pt x="356" y="29"/>
                        </a:lnTo>
                        <a:lnTo>
                          <a:pt x="356" y="26"/>
                        </a:lnTo>
                        <a:lnTo>
                          <a:pt x="357" y="28"/>
                        </a:lnTo>
                        <a:lnTo>
                          <a:pt x="357" y="29"/>
                        </a:lnTo>
                        <a:lnTo>
                          <a:pt x="357" y="29"/>
                        </a:lnTo>
                        <a:lnTo>
                          <a:pt x="358" y="27"/>
                        </a:lnTo>
                        <a:lnTo>
                          <a:pt x="358" y="27"/>
                        </a:lnTo>
                        <a:lnTo>
                          <a:pt x="359" y="28"/>
                        </a:lnTo>
                        <a:lnTo>
                          <a:pt x="359" y="29"/>
                        </a:lnTo>
                        <a:lnTo>
                          <a:pt x="360" y="30"/>
                        </a:lnTo>
                        <a:lnTo>
                          <a:pt x="360" y="27"/>
                        </a:lnTo>
                        <a:lnTo>
                          <a:pt x="360" y="29"/>
                        </a:lnTo>
                        <a:lnTo>
                          <a:pt x="361" y="30"/>
                        </a:lnTo>
                        <a:lnTo>
                          <a:pt x="361" y="28"/>
                        </a:lnTo>
                        <a:lnTo>
                          <a:pt x="362" y="29"/>
                        </a:lnTo>
                        <a:lnTo>
                          <a:pt x="362" y="31"/>
                        </a:lnTo>
                        <a:lnTo>
                          <a:pt x="362" y="29"/>
                        </a:lnTo>
                        <a:lnTo>
                          <a:pt x="363" y="31"/>
                        </a:lnTo>
                        <a:lnTo>
                          <a:pt x="363" y="31"/>
                        </a:lnTo>
                        <a:lnTo>
                          <a:pt x="364" y="30"/>
                        </a:lnTo>
                        <a:lnTo>
                          <a:pt x="364" y="31"/>
                        </a:lnTo>
                        <a:lnTo>
                          <a:pt x="365" y="31"/>
                        </a:lnTo>
                        <a:lnTo>
                          <a:pt x="365" y="30"/>
                        </a:lnTo>
                        <a:lnTo>
                          <a:pt x="365" y="33"/>
                        </a:lnTo>
                        <a:lnTo>
                          <a:pt x="366" y="31"/>
                        </a:lnTo>
                        <a:lnTo>
                          <a:pt x="366" y="31"/>
                        </a:lnTo>
                        <a:lnTo>
                          <a:pt x="367" y="29"/>
                        </a:lnTo>
                        <a:lnTo>
                          <a:pt x="367" y="31"/>
                        </a:lnTo>
                        <a:lnTo>
                          <a:pt x="367" y="31"/>
                        </a:lnTo>
                        <a:lnTo>
                          <a:pt x="368" y="27"/>
                        </a:lnTo>
                        <a:lnTo>
                          <a:pt x="368" y="29"/>
                        </a:lnTo>
                        <a:lnTo>
                          <a:pt x="369" y="27"/>
                        </a:lnTo>
                        <a:lnTo>
                          <a:pt x="369" y="28"/>
                        </a:lnTo>
                        <a:lnTo>
                          <a:pt x="370" y="29"/>
                        </a:lnTo>
                        <a:lnTo>
                          <a:pt x="370" y="28"/>
                        </a:lnTo>
                        <a:lnTo>
                          <a:pt x="370" y="27"/>
                        </a:lnTo>
                        <a:lnTo>
                          <a:pt x="371" y="27"/>
                        </a:lnTo>
                        <a:lnTo>
                          <a:pt x="371" y="28"/>
                        </a:lnTo>
                        <a:lnTo>
                          <a:pt x="372" y="27"/>
                        </a:lnTo>
                        <a:lnTo>
                          <a:pt x="372" y="25"/>
                        </a:lnTo>
                        <a:lnTo>
                          <a:pt x="372" y="27"/>
                        </a:lnTo>
                        <a:lnTo>
                          <a:pt x="373" y="28"/>
                        </a:lnTo>
                        <a:lnTo>
                          <a:pt x="373" y="26"/>
                        </a:lnTo>
                        <a:lnTo>
                          <a:pt x="374" y="27"/>
                        </a:lnTo>
                        <a:lnTo>
                          <a:pt x="374" y="27"/>
                        </a:lnTo>
                        <a:lnTo>
                          <a:pt x="375" y="29"/>
                        </a:lnTo>
                        <a:lnTo>
                          <a:pt x="375" y="29"/>
                        </a:lnTo>
                        <a:lnTo>
                          <a:pt x="375" y="29"/>
                        </a:lnTo>
                        <a:lnTo>
                          <a:pt x="376" y="29"/>
                        </a:lnTo>
                        <a:lnTo>
                          <a:pt x="376" y="29"/>
                        </a:lnTo>
                        <a:lnTo>
                          <a:pt x="377" y="28"/>
                        </a:lnTo>
                        <a:lnTo>
                          <a:pt x="377" y="31"/>
                        </a:lnTo>
                        <a:lnTo>
                          <a:pt x="377" y="29"/>
                        </a:lnTo>
                        <a:lnTo>
                          <a:pt x="378" y="31"/>
                        </a:lnTo>
                        <a:lnTo>
                          <a:pt x="378" y="31"/>
                        </a:lnTo>
                        <a:lnTo>
                          <a:pt x="379" y="30"/>
                        </a:lnTo>
                        <a:lnTo>
                          <a:pt x="379" y="31"/>
                        </a:lnTo>
                        <a:lnTo>
                          <a:pt x="380" y="31"/>
                        </a:lnTo>
                        <a:lnTo>
                          <a:pt x="380" y="32"/>
                        </a:lnTo>
                        <a:lnTo>
                          <a:pt x="380" y="30"/>
                        </a:lnTo>
                        <a:lnTo>
                          <a:pt x="381" y="32"/>
                        </a:lnTo>
                        <a:lnTo>
                          <a:pt x="381" y="29"/>
                        </a:lnTo>
                        <a:lnTo>
                          <a:pt x="382" y="30"/>
                        </a:lnTo>
                        <a:lnTo>
                          <a:pt x="382" y="29"/>
                        </a:lnTo>
                        <a:lnTo>
                          <a:pt x="382" y="29"/>
                        </a:lnTo>
                        <a:lnTo>
                          <a:pt x="383" y="29"/>
                        </a:lnTo>
                        <a:lnTo>
                          <a:pt x="383" y="27"/>
                        </a:lnTo>
                        <a:lnTo>
                          <a:pt x="384" y="28"/>
                        </a:lnTo>
                        <a:lnTo>
                          <a:pt x="384" y="26"/>
                        </a:lnTo>
                        <a:lnTo>
                          <a:pt x="385" y="27"/>
                        </a:lnTo>
                        <a:lnTo>
                          <a:pt x="385" y="29"/>
                        </a:lnTo>
                        <a:lnTo>
                          <a:pt x="385" y="27"/>
                        </a:lnTo>
                        <a:lnTo>
                          <a:pt x="386" y="29"/>
                        </a:lnTo>
                        <a:lnTo>
                          <a:pt x="386" y="29"/>
                        </a:lnTo>
                        <a:lnTo>
                          <a:pt x="387" y="30"/>
                        </a:lnTo>
                        <a:lnTo>
                          <a:pt x="387" y="28"/>
                        </a:lnTo>
                        <a:lnTo>
                          <a:pt x="387" y="29"/>
                        </a:lnTo>
                        <a:lnTo>
                          <a:pt x="388" y="29"/>
                        </a:lnTo>
                        <a:lnTo>
                          <a:pt x="388" y="27"/>
                        </a:lnTo>
                        <a:lnTo>
                          <a:pt x="389" y="29"/>
                        </a:lnTo>
                        <a:lnTo>
                          <a:pt x="389" y="30"/>
                        </a:lnTo>
                        <a:lnTo>
                          <a:pt x="390" y="32"/>
                        </a:lnTo>
                        <a:lnTo>
                          <a:pt x="390" y="30"/>
                        </a:lnTo>
                        <a:lnTo>
                          <a:pt x="390" y="31"/>
                        </a:lnTo>
                        <a:lnTo>
                          <a:pt x="391" y="31"/>
                        </a:lnTo>
                        <a:lnTo>
                          <a:pt x="391" y="31"/>
                        </a:lnTo>
                        <a:lnTo>
                          <a:pt x="392" y="31"/>
                        </a:lnTo>
                        <a:lnTo>
                          <a:pt x="392" y="30"/>
                        </a:lnTo>
                        <a:lnTo>
                          <a:pt x="392" y="30"/>
                        </a:lnTo>
                        <a:lnTo>
                          <a:pt x="393" y="32"/>
                        </a:lnTo>
                        <a:lnTo>
                          <a:pt x="393" y="33"/>
                        </a:lnTo>
                        <a:lnTo>
                          <a:pt x="394" y="31"/>
                        </a:lnTo>
                        <a:lnTo>
                          <a:pt x="394" y="29"/>
                        </a:lnTo>
                        <a:lnTo>
                          <a:pt x="395" y="31"/>
                        </a:lnTo>
                        <a:lnTo>
                          <a:pt x="395" y="29"/>
                        </a:lnTo>
                        <a:lnTo>
                          <a:pt x="395" y="32"/>
                        </a:lnTo>
                        <a:lnTo>
                          <a:pt x="396" y="30"/>
                        </a:lnTo>
                        <a:lnTo>
                          <a:pt x="396" y="29"/>
                        </a:lnTo>
                        <a:lnTo>
                          <a:pt x="397" y="29"/>
                        </a:lnTo>
                        <a:lnTo>
                          <a:pt x="397" y="30"/>
                        </a:lnTo>
                        <a:lnTo>
                          <a:pt x="397" y="29"/>
                        </a:lnTo>
                        <a:lnTo>
                          <a:pt x="398" y="26"/>
                        </a:lnTo>
                        <a:lnTo>
                          <a:pt x="398" y="26"/>
                        </a:lnTo>
                        <a:lnTo>
                          <a:pt x="399" y="27"/>
                        </a:lnTo>
                        <a:lnTo>
                          <a:pt x="399" y="26"/>
                        </a:lnTo>
                        <a:lnTo>
                          <a:pt x="400" y="28"/>
                        </a:lnTo>
                        <a:lnTo>
                          <a:pt x="400" y="28"/>
                        </a:lnTo>
                        <a:lnTo>
                          <a:pt x="400" y="26"/>
                        </a:lnTo>
                        <a:lnTo>
                          <a:pt x="401" y="26"/>
                        </a:lnTo>
                        <a:lnTo>
                          <a:pt x="401" y="28"/>
                        </a:lnTo>
                        <a:lnTo>
                          <a:pt x="402" y="28"/>
                        </a:lnTo>
                        <a:lnTo>
                          <a:pt x="402" y="29"/>
                        </a:lnTo>
                        <a:lnTo>
                          <a:pt x="402" y="28"/>
                        </a:lnTo>
                        <a:lnTo>
                          <a:pt x="403" y="29"/>
                        </a:lnTo>
                        <a:lnTo>
                          <a:pt x="403" y="28"/>
                        </a:lnTo>
                        <a:lnTo>
                          <a:pt x="404" y="29"/>
                        </a:lnTo>
                        <a:lnTo>
                          <a:pt x="404" y="32"/>
                        </a:lnTo>
                        <a:lnTo>
                          <a:pt x="405" y="29"/>
                        </a:lnTo>
                        <a:lnTo>
                          <a:pt x="405" y="31"/>
                        </a:lnTo>
                        <a:lnTo>
                          <a:pt x="405" y="32"/>
                        </a:lnTo>
                        <a:lnTo>
                          <a:pt x="406" y="31"/>
                        </a:lnTo>
                        <a:lnTo>
                          <a:pt x="406" y="31"/>
                        </a:lnTo>
                        <a:lnTo>
                          <a:pt x="407" y="30"/>
                        </a:lnTo>
                        <a:lnTo>
                          <a:pt x="407" y="30"/>
                        </a:lnTo>
                        <a:lnTo>
                          <a:pt x="407" y="30"/>
                        </a:lnTo>
                        <a:lnTo>
                          <a:pt x="408" y="31"/>
                        </a:lnTo>
                        <a:lnTo>
                          <a:pt x="408" y="30"/>
                        </a:lnTo>
                        <a:lnTo>
                          <a:pt x="409" y="29"/>
                        </a:lnTo>
                        <a:lnTo>
                          <a:pt x="409" y="29"/>
                        </a:lnTo>
                        <a:lnTo>
                          <a:pt x="410" y="29"/>
                        </a:lnTo>
                        <a:lnTo>
                          <a:pt x="410" y="28"/>
                        </a:lnTo>
                        <a:lnTo>
                          <a:pt x="410" y="28"/>
                        </a:lnTo>
                        <a:lnTo>
                          <a:pt x="411" y="27"/>
                        </a:lnTo>
                        <a:lnTo>
                          <a:pt x="411" y="27"/>
                        </a:lnTo>
                        <a:lnTo>
                          <a:pt x="412" y="28"/>
                        </a:lnTo>
                        <a:lnTo>
                          <a:pt x="412" y="27"/>
                        </a:lnTo>
                        <a:lnTo>
                          <a:pt x="412" y="27"/>
                        </a:lnTo>
                        <a:lnTo>
                          <a:pt x="413" y="26"/>
                        </a:lnTo>
                        <a:lnTo>
                          <a:pt x="413" y="26"/>
                        </a:lnTo>
                        <a:lnTo>
                          <a:pt x="414" y="27"/>
                        </a:lnTo>
                        <a:lnTo>
                          <a:pt x="414" y="26"/>
                        </a:lnTo>
                        <a:lnTo>
                          <a:pt x="415" y="27"/>
                        </a:lnTo>
                        <a:lnTo>
                          <a:pt x="415" y="28"/>
                        </a:lnTo>
                        <a:lnTo>
                          <a:pt x="415" y="26"/>
                        </a:lnTo>
                        <a:lnTo>
                          <a:pt x="416" y="26"/>
                        </a:lnTo>
                        <a:lnTo>
                          <a:pt x="416" y="29"/>
                        </a:lnTo>
                        <a:lnTo>
                          <a:pt x="417" y="29"/>
                        </a:lnTo>
                        <a:lnTo>
                          <a:pt x="417" y="29"/>
                        </a:lnTo>
                        <a:lnTo>
                          <a:pt x="417" y="30"/>
                        </a:lnTo>
                        <a:lnTo>
                          <a:pt x="418" y="31"/>
                        </a:lnTo>
                        <a:lnTo>
                          <a:pt x="418" y="29"/>
                        </a:lnTo>
                        <a:lnTo>
                          <a:pt x="419" y="29"/>
                        </a:lnTo>
                        <a:lnTo>
                          <a:pt x="419" y="32"/>
                        </a:lnTo>
                        <a:lnTo>
                          <a:pt x="420" y="32"/>
                        </a:lnTo>
                        <a:lnTo>
                          <a:pt x="420" y="30"/>
                        </a:lnTo>
                        <a:lnTo>
                          <a:pt x="420" y="31"/>
                        </a:lnTo>
                        <a:lnTo>
                          <a:pt x="421" y="32"/>
                        </a:lnTo>
                        <a:lnTo>
                          <a:pt x="421" y="32"/>
                        </a:lnTo>
                        <a:lnTo>
                          <a:pt x="422" y="30"/>
                        </a:lnTo>
                        <a:lnTo>
                          <a:pt x="422" y="31"/>
                        </a:lnTo>
                        <a:lnTo>
                          <a:pt x="422" y="30"/>
                        </a:lnTo>
                        <a:lnTo>
                          <a:pt x="423" y="28"/>
                        </a:lnTo>
                        <a:lnTo>
                          <a:pt x="423" y="29"/>
                        </a:lnTo>
                        <a:lnTo>
                          <a:pt x="424" y="25"/>
                        </a:lnTo>
                        <a:lnTo>
                          <a:pt x="424" y="28"/>
                        </a:lnTo>
                        <a:lnTo>
                          <a:pt x="425" y="26"/>
                        </a:lnTo>
                        <a:lnTo>
                          <a:pt x="425" y="26"/>
                        </a:lnTo>
                        <a:lnTo>
                          <a:pt x="425" y="28"/>
                        </a:lnTo>
                        <a:lnTo>
                          <a:pt x="426" y="24"/>
                        </a:lnTo>
                        <a:lnTo>
                          <a:pt x="426" y="26"/>
                        </a:lnTo>
                        <a:lnTo>
                          <a:pt x="427" y="27"/>
                        </a:lnTo>
                        <a:lnTo>
                          <a:pt x="427" y="27"/>
                        </a:lnTo>
                        <a:lnTo>
                          <a:pt x="427" y="27"/>
                        </a:lnTo>
                        <a:lnTo>
                          <a:pt x="428" y="26"/>
                        </a:lnTo>
                        <a:lnTo>
                          <a:pt x="428" y="27"/>
                        </a:lnTo>
                        <a:lnTo>
                          <a:pt x="429" y="25"/>
                        </a:lnTo>
                        <a:lnTo>
                          <a:pt x="429" y="30"/>
                        </a:lnTo>
                        <a:lnTo>
                          <a:pt x="430" y="29"/>
                        </a:lnTo>
                        <a:lnTo>
                          <a:pt x="430" y="26"/>
                        </a:lnTo>
                        <a:lnTo>
                          <a:pt x="430" y="29"/>
                        </a:lnTo>
                        <a:lnTo>
                          <a:pt x="431" y="31"/>
                        </a:lnTo>
                        <a:lnTo>
                          <a:pt x="431" y="30"/>
                        </a:lnTo>
                        <a:lnTo>
                          <a:pt x="432" y="30"/>
                        </a:lnTo>
                        <a:lnTo>
                          <a:pt x="432" y="31"/>
                        </a:lnTo>
                        <a:lnTo>
                          <a:pt x="432" y="30"/>
                        </a:lnTo>
                        <a:lnTo>
                          <a:pt x="433" y="31"/>
                        </a:lnTo>
                        <a:lnTo>
                          <a:pt x="433" y="31"/>
                        </a:lnTo>
                        <a:lnTo>
                          <a:pt x="434" y="30"/>
                        </a:lnTo>
                        <a:lnTo>
                          <a:pt x="434" y="31"/>
                        </a:lnTo>
                        <a:lnTo>
                          <a:pt x="435" y="30"/>
                        </a:lnTo>
                        <a:lnTo>
                          <a:pt x="435" y="29"/>
                        </a:lnTo>
                        <a:lnTo>
                          <a:pt x="435" y="30"/>
                        </a:lnTo>
                        <a:lnTo>
                          <a:pt x="436" y="29"/>
                        </a:lnTo>
                        <a:lnTo>
                          <a:pt x="436" y="31"/>
                        </a:lnTo>
                        <a:lnTo>
                          <a:pt x="437" y="31"/>
                        </a:lnTo>
                        <a:lnTo>
                          <a:pt x="437" y="28"/>
                        </a:lnTo>
                        <a:lnTo>
                          <a:pt x="437" y="29"/>
                        </a:lnTo>
                        <a:lnTo>
                          <a:pt x="438" y="26"/>
                        </a:lnTo>
                        <a:lnTo>
                          <a:pt x="438" y="26"/>
                        </a:lnTo>
                        <a:lnTo>
                          <a:pt x="439" y="24"/>
                        </a:lnTo>
                        <a:lnTo>
                          <a:pt x="439" y="27"/>
                        </a:lnTo>
                        <a:lnTo>
                          <a:pt x="440" y="26"/>
                        </a:lnTo>
                        <a:lnTo>
                          <a:pt x="440" y="27"/>
                        </a:lnTo>
                        <a:lnTo>
                          <a:pt x="440" y="26"/>
                        </a:lnTo>
                        <a:lnTo>
                          <a:pt x="441" y="24"/>
                        </a:lnTo>
                        <a:lnTo>
                          <a:pt x="441" y="25"/>
                        </a:lnTo>
                        <a:lnTo>
                          <a:pt x="442" y="27"/>
                        </a:lnTo>
                        <a:lnTo>
                          <a:pt x="442" y="25"/>
                        </a:lnTo>
                        <a:lnTo>
                          <a:pt x="442" y="28"/>
                        </a:lnTo>
                        <a:lnTo>
                          <a:pt x="443" y="27"/>
                        </a:lnTo>
                        <a:lnTo>
                          <a:pt x="443" y="27"/>
                        </a:lnTo>
                        <a:lnTo>
                          <a:pt x="444" y="29"/>
                        </a:lnTo>
                        <a:lnTo>
                          <a:pt x="444" y="28"/>
                        </a:lnTo>
                        <a:lnTo>
                          <a:pt x="445" y="28"/>
                        </a:lnTo>
                        <a:lnTo>
                          <a:pt x="445" y="28"/>
                        </a:lnTo>
                        <a:lnTo>
                          <a:pt x="445" y="28"/>
                        </a:lnTo>
                        <a:lnTo>
                          <a:pt x="446" y="31"/>
                        </a:lnTo>
                        <a:lnTo>
                          <a:pt x="446" y="29"/>
                        </a:lnTo>
                        <a:lnTo>
                          <a:pt x="447" y="30"/>
                        </a:lnTo>
                        <a:lnTo>
                          <a:pt x="447" y="31"/>
                        </a:lnTo>
                        <a:lnTo>
                          <a:pt x="447" y="33"/>
                        </a:lnTo>
                        <a:lnTo>
                          <a:pt x="448" y="32"/>
                        </a:lnTo>
                        <a:lnTo>
                          <a:pt x="448" y="30"/>
                        </a:lnTo>
                        <a:lnTo>
                          <a:pt x="449" y="29"/>
                        </a:lnTo>
                        <a:lnTo>
                          <a:pt x="449" y="30"/>
                        </a:lnTo>
                        <a:lnTo>
                          <a:pt x="450" y="31"/>
                        </a:lnTo>
                        <a:lnTo>
                          <a:pt x="450" y="29"/>
                        </a:lnTo>
                        <a:lnTo>
                          <a:pt x="450" y="28"/>
                        </a:lnTo>
                        <a:lnTo>
                          <a:pt x="451" y="28"/>
                        </a:lnTo>
                        <a:lnTo>
                          <a:pt x="451" y="30"/>
                        </a:lnTo>
                        <a:lnTo>
                          <a:pt x="452" y="28"/>
                        </a:lnTo>
                        <a:lnTo>
                          <a:pt x="452" y="29"/>
                        </a:lnTo>
                        <a:lnTo>
                          <a:pt x="452" y="25"/>
                        </a:lnTo>
                        <a:lnTo>
                          <a:pt x="453" y="26"/>
                        </a:lnTo>
                        <a:lnTo>
                          <a:pt x="453" y="25"/>
                        </a:lnTo>
                        <a:lnTo>
                          <a:pt x="454" y="25"/>
                        </a:lnTo>
                        <a:lnTo>
                          <a:pt x="454" y="26"/>
                        </a:lnTo>
                        <a:lnTo>
                          <a:pt x="455" y="26"/>
                        </a:lnTo>
                        <a:lnTo>
                          <a:pt x="455" y="28"/>
                        </a:lnTo>
                        <a:lnTo>
                          <a:pt x="455" y="27"/>
                        </a:lnTo>
                        <a:lnTo>
                          <a:pt x="456" y="25"/>
                        </a:lnTo>
                        <a:lnTo>
                          <a:pt x="456" y="26"/>
                        </a:lnTo>
                        <a:lnTo>
                          <a:pt x="457" y="24"/>
                        </a:lnTo>
                        <a:lnTo>
                          <a:pt x="457" y="28"/>
                        </a:lnTo>
                        <a:lnTo>
                          <a:pt x="457" y="27"/>
                        </a:lnTo>
                        <a:lnTo>
                          <a:pt x="458" y="29"/>
                        </a:lnTo>
                        <a:lnTo>
                          <a:pt x="458" y="28"/>
                        </a:lnTo>
                        <a:lnTo>
                          <a:pt x="459" y="27"/>
                        </a:lnTo>
                        <a:lnTo>
                          <a:pt x="459" y="26"/>
                        </a:lnTo>
                        <a:lnTo>
                          <a:pt x="460" y="28"/>
                        </a:lnTo>
                        <a:lnTo>
                          <a:pt x="460" y="29"/>
                        </a:lnTo>
                        <a:lnTo>
                          <a:pt x="460" y="29"/>
                        </a:lnTo>
                        <a:lnTo>
                          <a:pt x="461" y="30"/>
                        </a:lnTo>
                        <a:lnTo>
                          <a:pt x="461" y="30"/>
                        </a:lnTo>
                        <a:lnTo>
                          <a:pt x="462" y="28"/>
                        </a:lnTo>
                        <a:lnTo>
                          <a:pt x="462" y="28"/>
                        </a:lnTo>
                        <a:lnTo>
                          <a:pt x="462" y="29"/>
                        </a:lnTo>
                        <a:lnTo>
                          <a:pt x="463" y="31"/>
                        </a:lnTo>
                        <a:lnTo>
                          <a:pt x="463" y="30"/>
                        </a:lnTo>
                        <a:lnTo>
                          <a:pt x="464" y="30"/>
                        </a:lnTo>
                        <a:lnTo>
                          <a:pt x="464" y="29"/>
                        </a:lnTo>
                        <a:lnTo>
                          <a:pt x="465" y="29"/>
                        </a:lnTo>
                        <a:lnTo>
                          <a:pt x="465" y="28"/>
                        </a:lnTo>
                        <a:lnTo>
                          <a:pt x="465" y="28"/>
                        </a:lnTo>
                        <a:lnTo>
                          <a:pt x="466" y="27"/>
                        </a:lnTo>
                        <a:lnTo>
                          <a:pt x="466" y="25"/>
                        </a:lnTo>
                        <a:lnTo>
                          <a:pt x="467" y="26"/>
                        </a:lnTo>
                        <a:lnTo>
                          <a:pt x="467" y="28"/>
                        </a:lnTo>
                        <a:lnTo>
                          <a:pt x="467" y="27"/>
                        </a:lnTo>
                        <a:lnTo>
                          <a:pt x="468" y="25"/>
                        </a:lnTo>
                        <a:lnTo>
                          <a:pt x="468" y="24"/>
                        </a:lnTo>
                        <a:lnTo>
                          <a:pt x="469" y="24"/>
                        </a:lnTo>
                        <a:lnTo>
                          <a:pt x="469" y="24"/>
                        </a:lnTo>
                        <a:lnTo>
                          <a:pt x="470" y="27"/>
                        </a:lnTo>
                        <a:lnTo>
                          <a:pt x="470" y="26"/>
                        </a:lnTo>
                        <a:lnTo>
                          <a:pt x="470" y="26"/>
                        </a:lnTo>
                        <a:lnTo>
                          <a:pt x="471" y="26"/>
                        </a:lnTo>
                        <a:lnTo>
                          <a:pt x="471" y="27"/>
                        </a:lnTo>
                        <a:lnTo>
                          <a:pt x="472" y="27"/>
                        </a:lnTo>
                        <a:lnTo>
                          <a:pt x="472" y="28"/>
                        </a:lnTo>
                        <a:lnTo>
                          <a:pt x="472" y="29"/>
                        </a:lnTo>
                        <a:lnTo>
                          <a:pt x="473" y="29"/>
                        </a:lnTo>
                        <a:lnTo>
                          <a:pt x="473" y="29"/>
                        </a:lnTo>
                        <a:lnTo>
                          <a:pt x="474" y="29"/>
                        </a:lnTo>
                        <a:lnTo>
                          <a:pt x="474" y="31"/>
                        </a:lnTo>
                        <a:lnTo>
                          <a:pt x="475" y="31"/>
                        </a:lnTo>
                        <a:lnTo>
                          <a:pt x="475" y="29"/>
                        </a:lnTo>
                        <a:lnTo>
                          <a:pt x="475" y="31"/>
                        </a:lnTo>
                        <a:lnTo>
                          <a:pt x="476" y="31"/>
                        </a:lnTo>
                        <a:lnTo>
                          <a:pt x="476" y="31"/>
                        </a:lnTo>
                        <a:lnTo>
                          <a:pt x="477" y="31"/>
                        </a:lnTo>
                        <a:lnTo>
                          <a:pt x="477" y="30"/>
                        </a:lnTo>
                        <a:lnTo>
                          <a:pt x="477" y="30"/>
                        </a:lnTo>
                        <a:lnTo>
                          <a:pt x="478" y="31"/>
                        </a:lnTo>
                        <a:lnTo>
                          <a:pt x="478" y="29"/>
                        </a:lnTo>
                        <a:lnTo>
                          <a:pt x="479" y="28"/>
                        </a:lnTo>
                        <a:lnTo>
                          <a:pt x="479" y="27"/>
                        </a:lnTo>
                        <a:lnTo>
                          <a:pt x="480" y="28"/>
                        </a:lnTo>
                        <a:lnTo>
                          <a:pt x="480" y="29"/>
                        </a:lnTo>
                        <a:lnTo>
                          <a:pt x="480" y="26"/>
                        </a:lnTo>
                        <a:lnTo>
                          <a:pt x="481" y="25"/>
                        </a:lnTo>
                        <a:lnTo>
                          <a:pt x="481" y="28"/>
                        </a:lnTo>
                        <a:lnTo>
                          <a:pt x="482" y="26"/>
                        </a:lnTo>
                        <a:lnTo>
                          <a:pt x="482" y="26"/>
                        </a:lnTo>
                        <a:lnTo>
                          <a:pt x="482" y="26"/>
                        </a:lnTo>
                        <a:lnTo>
                          <a:pt x="483" y="26"/>
                        </a:lnTo>
                        <a:lnTo>
                          <a:pt x="483" y="26"/>
                        </a:lnTo>
                        <a:lnTo>
                          <a:pt x="484" y="27"/>
                        </a:lnTo>
                        <a:lnTo>
                          <a:pt x="484" y="28"/>
                        </a:lnTo>
                        <a:lnTo>
                          <a:pt x="485" y="30"/>
                        </a:lnTo>
                        <a:lnTo>
                          <a:pt x="485" y="28"/>
                        </a:lnTo>
                        <a:lnTo>
                          <a:pt x="485" y="31"/>
                        </a:lnTo>
                        <a:lnTo>
                          <a:pt x="486" y="28"/>
                        </a:lnTo>
                        <a:lnTo>
                          <a:pt x="486" y="29"/>
                        </a:lnTo>
                        <a:lnTo>
                          <a:pt x="487" y="28"/>
                        </a:lnTo>
                        <a:lnTo>
                          <a:pt x="487" y="27"/>
                        </a:lnTo>
                        <a:lnTo>
                          <a:pt x="487" y="28"/>
                        </a:lnTo>
                        <a:lnTo>
                          <a:pt x="488" y="29"/>
                        </a:lnTo>
                        <a:lnTo>
                          <a:pt x="488" y="33"/>
                        </a:lnTo>
                        <a:lnTo>
                          <a:pt x="489" y="30"/>
                        </a:lnTo>
                        <a:lnTo>
                          <a:pt x="489" y="31"/>
                        </a:lnTo>
                        <a:lnTo>
                          <a:pt x="490" y="30"/>
                        </a:lnTo>
                        <a:lnTo>
                          <a:pt x="490" y="30"/>
                        </a:lnTo>
                        <a:lnTo>
                          <a:pt x="490" y="32"/>
                        </a:lnTo>
                        <a:lnTo>
                          <a:pt x="491" y="33"/>
                        </a:lnTo>
                        <a:lnTo>
                          <a:pt x="491" y="31"/>
                        </a:lnTo>
                        <a:lnTo>
                          <a:pt x="492" y="27"/>
                        </a:lnTo>
                        <a:lnTo>
                          <a:pt x="492" y="29"/>
                        </a:lnTo>
                        <a:lnTo>
                          <a:pt x="492" y="29"/>
                        </a:lnTo>
                        <a:lnTo>
                          <a:pt x="493" y="28"/>
                        </a:lnTo>
                        <a:lnTo>
                          <a:pt x="493" y="30"/>
                        </a:lnTo>
                        <a:lnTo>
                          <a:pt x="494" y="29"/>
                        </a:lnTo>
                        <a:lnTo>
                          <a:pt x="494" y="27"/>
                        </a:lnTo>
                        <a:lnTo>
                          <a:pt x="495" y="26"/>
                        </a:lnTo>
                        <a:lnTo>
                          <a:pt x="495" y="26"/>
                        </a:lnTo>
                        <a:lnTo>
                          <a:pt x="495" y="24"/>
                        </a:lnTo>
                        <a:lnTo>
                          <a:pt x="496" y="26"/>
                        </a:lnTo>
                        <a:lnTo>
                          <a:pt x="496" y="26"/>
                        </a:lnTo>
                        <a:lnTo>
                          <a:pt x="497" y="27"/>
                        </a:lnTo>
                        <a:lnTo>
                          <a:pt x="497" y="27"/>
                        </a:lnTo>
                        <a:lnTo>
                          <a:pt x="497" y="27"/>
                        </a:lnTo>
                        <a:lnTo>
                          <a:pt x="498" y="27"/>
                        </a:lnTo>
                        <a:lnTo>
                          <a:pt x="498" y="27"/>
                        </a:lnTo>
                        <a:lnTo>
                          <a:pt x="499" y="25"/>
                        </a:lnTo>
                        <a:lnTo>
                          <a:pt x="499" y="28"/>
                        </a:lnTo>
                        <a:lnTo>
                          <a:pt x="500" y="29"/>
                        </a:lnTo>
                        <a:lnTo>
                          <a:pt x="500" y="28"/>
                        </a:lnTo>
                        <a:lnTo>
                          <a:pt x="500" y="29"/>
                        </a:lnTo>
                        <a:lnTo>
                          <a:pt x="501" y="29"/>
                        </a:lnTo>
                        <a:lnTo>
                          <a:pt x="501" y="31"/>
                        </a:lnTo>
                        <a:lnTo>
                          <a:pt x="502" y="30"/>
                        </a:lnTo>
                        <a:lnTo>
                          <a:pt x="502" y="30"/>
                        </a:lnTo>
                        <a:lnTo>
                          <a:pt x="502" y="29"/>
                        </a:lnTo>
                        <a:lnTo>
                          <a:pt x="503" y="31"/>
                        </a:lnTo>
                        <a:lnTo>
                          <a:pt x="503" y="32"/>
                        </a:lnTo>
                        <a:lnTo>
                          <a:pt x="504" y="31"/>
                        </a:lnTo>
                        <a:lnTo>
                          <a:pt x="504" y="31"/>
                        </a:lnTo>
                        <a:lnTo>
                          <a:pt x="505" y="31"/>
                        </a:lnTo>
                        <a:lnTo>
                          <a:pt x="505" y="31"/>
                        </a:lnTo>
                        <a:lnTo>
                          <a:pt x="505" y="31"/>
                        </a:lnTo>
                        <a:lnTo>
                          <a:pt x="506" y="28"/>
                        </a:lnTo>
                        <a:lnTo>
                          <a:pt x="506" y="29"/>
                        </a:lnTo>
                        <a:lnTo>
                          <a:pt x="507" y="28"/>
                        </a:lnTo>
                        <a:lnTo>
                          <a:pt x="507" y="26"/>
                        </a:lnTo>
                        <a:lnTo>
                          <a:pt x="507" y="29"/>
                        </a:lnTo>
                        <a:lnTo>
                          <a:pt x="508" y="27"/>
                        </a:lnTo>
                        <a:lnTo>
                          <a:pt x="508" y="27"/>
                        </a:lnTo>
                        <a:lnTo>
                          <a:pt x="509" y="24"/>
                        </a:lnTo>
                        <a:lnTo>
                          <a:pt x="509" y="24"/>
                        </a:lnTo>
                        <a:lnTo>
                          <a:pt x="510" y="26"/>
                        </a:lnTo>
                        <a:lnTo>
                          <a:pt x="510" y="23"/>
                        </a:lnTo>
                        <a:lnTo>
                          <a:pt x="510" y="24"/>
                        </a:lnTo>
                        <a:lnTo>
                          <a:pt x="511" y="25"/>
                        </a:lnTo>
                        <a:lnTo>
                          <a:pt x="511" y="25"/>
                        </a:lnTo>
                        <a:lnTo>
                          <a:pt x="512" y="28"/>
                        </a:lnTo>
                        <a:lnTo>
                          <a:pt x="512" y="28"/>
                        </a:lnTo>
                        <a:lnTo>
                          <a:pt x="512" y="26"/>
                        </a:lnTo>
                        <a:lnTo>
                          <a:pt x="513" y="28"/>
                        </a:lnTo>
                        <a:lnTo>
                          <a:pt x="513" y="28"/>
                        </a:lnTo>
                        <a:lnTo>
                          <a:pt x="514" y="27"/>
                        </a:lnTo>
                        <a:lnTo>
                          <a:pt x="514" y="30"/>
                        </a:lnTo>
                        <a:lnTo>
                          <a:pt x="515" y="31"/>
                        </a:lnTo>
                        <a:lnTo>
                          <a:pt x="515" y="30"/>
                        </a:lnTo>
                        <a:lnTo>
                          <a:pt x="515" y="29"/>
                        </a:lnTo>
                        <a:lnTo>
                          <a:pt x="516" y="31"/>
                        </a:lnTo>
                        <a:lnTo>
                          <a:pt x="516" y="32"/>
                        </a:lnTo>
                        <a:lnTo>
                          <a:pt x="517" y="31"/>
                        </a:lnTo>
                        <a:lnTo>
                          <a:pt x="517" y="29"/>
                        </a:lnTo>
                        <a:lnTo>
                          <a:pt x="517" y="31"/>
                        </a:lnTo>
                        <a:lnTo>
                          <a:pt x="518" y="32"/>
                        </a:lnTo>
                        <a:lnTo>
                          <a:pt x="518" y="32"/>
                        </a:lnTo>
                        <a:lnTo>
                          <a:pt x="519" y="31"/>
                        </a:lnTo>
                        <a:lnTo>
                          <a:pt x="519" y="32"/>
                        </a:lnTo>
                        <a:lnTo>
                          <a:pt x="520" y="28"/>
                        </a:lnTo>
                        <a:lnTo>
                          <a:pt x="520" y="27"/>
                        </a:lnTo>
                        <a:lnTo>
                          <a:pt x="520" y="28"/>
                        </a:lnTo>
                        <a:lnTo>
                          <a:pt x="521" y="29"/>
                        </a:lnTo>
                        <a:lnTo>
                          <a:pt x="521" y="28"/>
                        </a:lnTo>
                        <a:lnTo>
                          <a:pt x="522" y="27"/>
                        </a:lnTo>
                        <a:lnTo>
                          <a:pt x="522" y="27"/>
                        </a:lnTo>
                        <a:lnTo>
                          <a:pt x="522" y="27"/>
                        </a:lnTo>
                        <a:lnTo>
                          <a:pt x="523" y="24"/>
                        </a:lnTo>
                        <a:lnTo>
                          <a:pt x="523" y="26"/>
                        </a:lnTo>
                        <a:lnTo>
                          <a:pt x="524" y="25"/>
                        </a:lnTo>
                        <a:lnTo>
                          <a:pt x="524" y="25"/>
                        </a:lnTo>
                        <a:lnTo>
                          <a:pt x="525" y="28"/>
                        </a:lnTo>
                        <a:lnTo>
                          <a:pt x="525" y="25"/>
                        </a:lnTo>
                        <a:lnTo>
                          <a:pt x="525" y="26"/>
                        </a:lnTo>
                        <a:lnTo>
                          <a:pt x="526" y="26"/>
                        </a:lnTo>
                        <a:lnTo>
                          <a:pt x="526" y="27"/>
                        </a:lnTo>
                        <a:lnTo>
                          <a:pt x="527" y="27"/>
                        </a:lnTo>
                        <a:lnTo>
                          <a:pt x="527" y="26"/>
                        </a:lnTo>
                        <a:lnTo>
                          <a:pt x="527" y="28"/>
                        </a:lnTo>
                        <a:lnTo>
                          <a:pt x="528" y="26"/>
                        </a:lnTo>
                        <a:lnTo>
                          <a:pt x="528" y="30"/>
                        </a:lnTo>
                        <a:lnTo>
                          <a:pt x="529" y="29"/>
                        </a:lnTo>
                        <a:lnTo>
                          <a:pt x="529" y="32"/>
                        </a:lnTo>
                        <a:lnTo>
                          <a:pt x="530" y="29"/>
                        </a:lnTo>
                        <a:lnTo>
                          <a:pt x="530" y="30"/>
                        </a:lnTo>
                        <a:lnTo>
                          <a:pt x="530" y="30"/>
                        </a:lnTo>
                        <a:lnTo>
                          <a:pt x="531" y="29"/>
                        </a:lnTo>
                        <a:lnTo>
                          <a:pt x="531" y="31"/>
                        </a:lnTo>
                        <a:lnTo>
                          <a:pt x="532" y="30"/>
                        </a:lnTo>
                        <a:lnTo>
                          <a:pt x="532" y="29"/>
                        </a:lnTo>
                        <a:lnTo>
                          <a:pt x="532" y="31"/>
                        </a:lnTo>
                        <a:lnTo>
                          <a:pt x="533" y="29"/>
                        </a:lnTo>
                        <a:lnTo>
                          <a:pt x="533" y="29"/>
                        </a:lnTo>
                        <a:lnTo>
                          <a:pt x="534" y="29"/>
                        </a:lnTo>
                        <a:lnTo>
                          <a:pt x="534" y="29"/>
                        </a:lnTo>
                        <a:lnTo>
                          <a:pt x="535" y="27"/>
                        </a:lnTo>
                        <a:lnTo>
                          <a:pt x="535" y="26"/>
                        </a:lnTo>
                        <a:lnTo>
                          <a:pt x="535" y="27"/>
                        </a:lnTo>
                        <a:lnTo>
                          <a:pt x="536" y="26"/>
                        </a:lnTo>
                        <a:lnTo>
                          <a:pt x="536" y="25"/>
                        </a:lnTo>
                        <a:lnTo>
                          <a:pt x="537" y="26"/>
                        </a:lnTo>
                        <a:lnTo>
                          <a:pt x="537" y="25"/>
                        </a:lnTo>
                        <a:lnTo>
                          <a:pt x="537" y="24"/>
                        </a:lnTo>
                        <a:lnTo>
                          <a:pt x="538" y="25"/>
                        </a:lnTo>
                        <a:lnTo>
                          <a:pt x="538" y="24"/>
                        </a:lnTo>
                        <a:lnTo>
                          <a:pt x="539" y="24"/>
                        </a:lnTo>
                        <a:lnTo>
                          <a:pt x="539" y="24"/>
                        </a:lnTo>
                        <a:lnTo>
                          <a:pt x="540" y="27"/>
                        </a:lnTo>
                        <a:lnTo>
                          <a:pt x="540" y="30"/>
                        </a:lnTo>
                        <a:lnTo>
                          <a:pt x="540" y="28"/>
                        </a:lnTo>
                        <a:lnTo>
                          <a:pt x="541" y="26"/>
                        </a:lnTo>
                        <a:lnTo>
                          <a:pt x="541" y="28"/>
                        </a:lnTo>
                        <a:lnTo>
                          <a:pt x="542" y="28"/>
                        </a:lnTo>
                        <a:lnTo>
                          <a:pt x="542" y="27"/>
                        </a:lnTo>
                        <a:lnTo>
                          <a:pt x="542" y="30"/>
                        </a:lnTo>
                        <a:lnTo>
                          <a:pt x="543" y="30"/>
                        </a:lnTo>
                        <a:lnTo>
                          <a:pt x="543" y="31"/>
                        </a:lnTo>
                        <a:lnTo>
                          <a:pt x="544" y="29"/>
                        </a:lnTo>
                        <a:lnTo>
                          <a:pt x="544" y="30"/>
                        </a:lnTo>
                        <a:lnTo>
                          <a:pt x="545" y="30"/>
                        </a:lnTo>
                        <a:lnTo>
                          <a:pt x="545" y="28"/>
                        </a:lnTo>
                        <a:lnTo>
                          <a:pt x="545" y="31"/>
                        </a:lnTo>
                        <a:lnTo>
                          <a:pt x="546" y="30"/>
                        </a:lnTo>
                        <a:lnTo>
                          <a:pt x="546" y="32"/>
                        </a:lnTo>
                        <a:lnTo>
                          <a:pt x="547" y="32"/>
                        </a:lnTo>
                        <a:lnTo>
                          <a:pt x="547" y="32"/>
                        </a:lnTo>
                        <a:lnTo>
                          <a:pt x="547" y="30"/>
                        </a:lnTo>
                        <a:lnTo>
                          <a:pt x="548" y="28"/>
                        </a:lnTo>
                        <a:lnTo>
                          <a:pt x="548" y="29"/>
                        </a:lnTo>
                        <a:lnTo>
                          <a:pt x="549" y="30"/>
                        </a:lnTo>
                        <a:lnTo>
                          <a:pt x="549" y="27"/>
                        </a:lnTo>
                        <a:lnTo>
                          <a:pt x="550" y="25"/>
                        </a:lnTo>
                        <a:lnTo>
                          <a:pt x="550" y="28"/>
                        </a:lnTo>
                        <a:lnTo>
                          <a:pt x="550" y="26"/>
                        </a:lnTo>
                        <a:lnTo>
                          <a:pt x="551" y="27"/>
                        </a:lnTo>
                        <a:lnTo>
                          <a:pt x="551" y="27"/>
                        </a:lnTo>
                        <a:lnTo>
                          <a:pt x="552" y="24"/>
                        </a:lnTo>
                        <a:lnTo>
                          <a:pt x="552" y="27"/>
                        </a:lnTo>
                        <a:lnTo>
                          <a:pt x="552" y="26"/>
                        </a:lnTo>
                        <a:lnTo>
                          <a:pt x="553" y="27"/>
                        </a:lnTo>
                        <a:lnTo>
                          <a:pt x="553" y="29"/>
                        </a:lnTo>
                        <a:lnTo>
                          <a:pt x="554" y="29"/>
                        </a:lnTo>
                        <a:lnTo>
                          <a:pt x="554" y="26"/>
                        </a:lnTo>
                        <a:lnTo>
                          <a:pt x="555" y="29"/>
                        </a:lnTo>
                        <a:lnTo>
                          <a:pt x="555" y="25"/>
                        </a:lnTo>
                        <a:lnTo>
                          <a:pt x="555" y="26"/>
                        </a:lnTo>
                        <a:lnTo>
                          <a:pt x="556" y="32"/>
                        </a:lnTo>
                        <a:lnTo>
                          <a:pt x="556" y="29"/>
                        </a:lnTo>
                        <a:lnTo>
                          <a:pt x="557" y="29"/>
                        </a:lnTo>
                        <a:lnTo>
                          <a:pt x="557" y="28"/>
                        </a:lnTo>
                        <a:lnTo>
                          <a:pt x="557" y="30"/>
                        </a:lnTo>
                        <a:lnTo>
                          <a:pt x="558" y="28"/>
                        </a:lnTo>
                        <a:lnTo>
                          <a:pt x="558" y="29"/>
                        </a:lnTo>
                        <a:lnTo>
                          <a:pt x="559" y="31"/>
                        </a:lnTo>
                        <a:lnTo>
                          <a:pt x="559" y="29"/>
                        </a:lnTo>
                        <a:lnTo>
                          <a:pt x="560" y="28"/>
                        </a:lnTo>
                        <a:lnTo>
                          <a:pt x="560" y="28"/>
                        </a:lnTo>
                        <a:lnTo>
                          <a:pt x="560" y="29"/>
                        </a:lnTo>
                        <a:lnTo>
                          <a:pt x="561" y="29"/>
                        </a:lnTo>
                        <a:lnTo>
                          <a:pt x="561" y="29"/>
                        </a:lnTo>
                        <a:lnTo>
                          <a:pt x="562" y="28"/>
                        </a:lnTo>
                        <a:lnTo>
                          <a:pt x="562" y="28"/>
                        </a:lnTo>
                        <a:lnTo>
                          <a:pt x="562" y="26"/>
                        </a:lnTo>
                        <a:lnTo>
                          <a:pt x="563" y="27"/>
                        </a:lnTo>
                        <a:lnTo>
                          <a:pt x="563" y="27"/>
                        </a:lnTo>
                        <a:lnTo>
                          <a:pt x="564" y="26"/>
                        </a:lnTo>
                        <a:lnTo>
                          <a:pt x="564" y="27"/>
                        </a:lnTo>
                        <a:lnTo>
                          <a:pt x="565" y="26"/>
                        </a:lnTo>
                        <a:lnTo>
                          <a:pt x="565" y="26"/>
                        </a:lnTo>
                        <a:lnTo>
                          <a:pt x="565" y="26"/>
                        </a:lnTo>
                        <a:lnTo>
                          <a:pt x="566" y="24"/>
                        </a:lnTo>
                        <a:lnTo>
                          <a:pt x="566" y="25"/>
                        </a:lnTo>
                        <a:lnTo>
                          <a:pt x="567" y="25"/>
                        </a:lnTo>
                        <a:lnTo>
                          <a:pt x="567" y="27"/>
                        </a:lnTo>
                        <a:lnTo>
                          <a:pt x="567" y="26"/>
                        </a:lnTo>
                        <a:lnTo>
                          <a:pt x="568" y="26"/>
                        </a:lnTo>
                        <a:lnTo>
                          <a:pt x="568" y="28"/>
                        </a:lnTo>
                        <a:lnTo>
                          <a:pt x="569" y="27"/>
                        </a:lnTo>
                        <a:lnTo>
                          <a:pt x="569" y="28"/>
                        </a:lnTo>
                        <a:lnTo>
                          <a:pt x="570" y="27"/>
                        </a:lnTo>
                        <a:lnTo>
                          <a:pt x="570" y="29"/>
                        </a:lnTo>
                        <a:lnTo>
                          <a:pt x="570" y="29"/>
                        </a:lnTo>
                        <a:lnTo>
                          <a:pt x="571" y="31"/>
                        </a:lnTo>
                        <a:lnTo>
                          <a:pt x="571" y="29"/>
                        </a:lnTo>
                        <a:lnTo>
                          <a:pt x="572" y="30"/>
                        </a:lnTo>
                        <a:lnTo>
                          <a:pt x="572" y="28"/>
                        </a:lnTo>
                        <a:lnTo>
                          <a:pt x="572" y="31"/>
                        </a:lnTo>
                        <a:lnTo>
                          <a:pt x="573" y="27"/>
                        </a:lnTo>
                        <a:lnTo>
                          <a:pt x="573" y="29"/>
                        </a:lnTo>
                        <a:lnTo>
                          <a:pt x="574" y="29"/>
                        </a:lnTo>
                        <a:lnTo>
                          <a:pt x="574" y="28"/>
                        </a:lnTo>
                        <a:lnTo>
                          <a:pt x="575" y="29"/>
                        </a:lnTo>
                        <a:lnTo>
                          <a:pt x="575" y="27"/>
                        </a:lnTo>
                        <a:lnTo>
                          <a:pt x="575" y="27"/>
                        </a:lnTo>
                        <a:lnTo>
                          <a:pt x="576" y="29"/>
                        </a:lnTo>
                        <a:lnTo>
                          <a:pt x="576" y="26"/>
                        </a:lnTo>
                        <a:lnTo>
                          <a:pt x="577" y="28"/>
                        </a:lnTo>
                        <a:lnTo>
                          <a:pt x="577" y="26"/>
                        </a:lnTo>
                        <a:lnTo>
                          <a:pt x="577" y="27"/>
                        </a:lnTo>
                        <a:lnTo>
                          <a:pt x="578" y="27"/>
                        </a:lnTo>
                        <a:lnTo>
                          <a:pt x="578" y="27"/>
                        </a:lnTo>
                        <a:lnTo>
                          <a:pt x="579" y="24"/>
                        </a:lnTo>
                        <a:lnTo>
                          <a:pt x="579" y="23"/>
                        </a:lnTo>
                        <a:lnTo>
                          <a:pt x="580" y="24"/>
                        </a:lnTo>
                        <a:lnTo>
                          <a:pt x="580" y="24"/>
                        </a:lnTo>
                        <a:lnTo>
                          <a:pt x="580" y="25"/>
                        </a:lnTo>
                        <a:lnTo>
                          <a:pt x="581" y="23"/>
                        </a:lnTo>
                        <a:lnTo>
                          <a:pt x="581" y="26"/>
                        </a:lnTo>
                        <a:lnTo>
                          <a:pt x="582" y="25"/>
                        </a:lnTo>
                        <a:lnTo>
                          <a:pt x="582" y="24"/>
                        </a:lnTo>
                        <a:lnTo>
                          <a:pt x="582" y="27"/>
                        </a:lnTo>
                        <a:lnTo>
                          <a:pt x="583" y="26"/>
                        </a:lnTo>
                        <a:lnTo>
                          <a:pt x="583" y="28"/>
                        </a:lnTo>
                        <a:lnTo>
                          <a:pt x="584" y="27"/>
                        </a:lnTo>
                        <a:lnTo>
                          <a:pt x="584" y="28"/>
                        </a:lnTo>
                        <a:lnTo>
                          <a:pt x="585" y="28"/>
                        </a:lnTo>
                        <a:lnTo>
                          <a:pt x="585" y="30"/>
                        </a:lnTo>
                        <a:lnTo>
                          <a:pt x="585" y="29"/>
                        </a:lnTo>
                        <a:lnTo>
                          <a:pt x="586" y="30"/>
                        </a:lnTo>
                        <a:lnTo>
                          <a:pt x="586" y="31"/>
                        </a:lnTo>
                        <a:lnTo>
                          <a:pt x="587" y="31"/>
                        </a:lnTo>
                        <a:lnTo>
                          <a:pt x="587" y="31"/>
                        </a:lnTo>
                        <a:lnTo>
                          <a:pt x="587" y="31"/>
                        </a:lnTo>
                        <a:lnTo>
                          <a:pt x="588" y="31"/>
                        </a:lnTo>
                        <a:lnTo>
                          <a:pt x="588" y="30"/>
                        </a:lnTo>
                        <a:lnTo>
                          <a:pt x="589" y="28"/>
                        </a:lnTo>
                        <a:lnTo>
                          <a:pt x="589" y="31"/>
                        </a:lnTo>
                        <a:lnTo>
                          <a:pt x="590" y="27"/>
                        </a:lnTo>
                        <a:lnTo>
                          <a:pt x="590" y="27"/>
                        </a:lnTo>
                        <a:lnTo>
                          <a:pt x="590" y="28"/>
                        </a:lnTo>
                        <a:lnTo>
                          <a:pt x="591" y="26"/>
                        </a:lnTo>
                        <a:lnTo>
                          <a:pt x="591" y="29"/>
                        </a:lnTo>
                        <a:lnTo>
                          <a:pt x="592" y="27"/>
                        </a:lnTo>
                        <a:lnTo>
                          <a:pt x="592" y="26"/>
                        </a:lnTo>
                        <a:lnTo>
                          <a:pt x="592" y="23"/>
                        </a:lnTo>
                        <a:lnTo>
                          <a:pt x="593" y="23"/>
                        </a:lnTo>
                        <a:lnTo>
                          <a:pt x="593" y="26"/>
                        </a:lnTo>
                        <a:lnTo>
                          <a:pt x="594" y="24"/>
                        </a:lnTo>
                        <a:lnTo>
                          <a:pt x="594" y="25"/>
                        </a:lnTo>
                        <a:lnTo>
                          <a:pt x="595" y="23"/>
                        </a:lnTo>
                        <a:lnTo>
                          <a:pt x="595" y="24"/>
                        </a:lnTo>
                        <a:lnTo>
                          <a:pt x="595" y="26"/>
                        </a:lnTo>
                        <a:lnTo>
                          <a:pt x="596" y="27"/>
                        </a:lnTo>
                        <a:lnTo>
                          <a:pt x="596" y="26"/>
                        </a:lnTo>
                        <a:lnTo>
                          <a:pt x="597" y="26"/>
                        </a:lnTo>
                        <a:lnTo>
                          <a:pt x="597" y="27"/>
                        </a:lnTo>
                        <a:lnTo>
                          <a:pt x="597" y="26"/>
                        </a:lnTo>
                        <a:lnTo>
                          <a:pt x="598" y="27"/>
                        </a:lnTo>
                        <a:lnTo>
                          <a:pt x="598" y="28"/>
                        </a:lnTo>
                        <a:lnTo>
                          <a:pt x="599" y="28"/>
                        </a:lnTo>
                        <a:lnTo>
                          <a:pt x="599" y="28"/>
                        </a:lnTo>
                        <a:lnTo>
                          <a:pt x="600" y="27"/>
                        </a:lnTo>
                        <a:lnTo>
                          <a:pt x="600" y="28"/>
                        </a:lnTo>
                        <a:lnTo>
                          <a:pt x="600" y="30"/>
                        </a:lnTo>
                        <a:lnTo>
                          <a:pt x="601" y="28"/>
                        </a:lnTo>
                        <a:lnTo>
                          <a:pt x="601" y="28"/>
                        </a:lnTo>
                        <a:lnTo>
                          <a:pt x="602" y="27"/>
                        </a:lnTo>
                        <a:lnTo>
                          <a:pt x="602" y="28"/>
                        </a:lnTo>
                        <a:lnTo>
                          <a:pt x="602" y="28"/>
                        </a:lnTo>
                        <a:lnTo>
                          <a:pt x="603" y="27"/>
                        </a:lnTo>
                        <a:lnTo>
                          <a:pt x="603" y="28"/>
                        </a:lnTo>
                        <a:lnTo>
                          <a:pt x="604" y="26"/>
                        </a:lnTo>
                        <a:lnTo>
                          <a:pt x="604" y="26"/>
                        </a:lnTo>
                        <a:lnTo>
                          <a:pt x="605" y="26"/>
                        </a:lnTo>
                        <a:lnTo>
                          <a:pt x="605" y="26"/>
                        </a:lnTo>
                        <a:lnTo>
                          <a:pt x="605" y="27"/>
                        </a:lnTo>
                        <a:lnTo>
                          <a:pt x="606" y="26"/>
                        </a:lnTo>
                        <a:lnTo>
                          <a:pt x="606" y="24"/>
                        </a:lnTo>
                        <a:lnTo>
                          <a:pt x="607" y="23"/>
                        </a:lnTo>
                        <a:lnTo>
                          <a:pt x="607" y="23"/>
                        </a:lnTo>
                        <a:lnTo>
                          <a:pt x="607" y="23"/>
                        </a:lnTo>
                        <a:lnTo>
                          <a:pt x="608" y="25"/>
                        </a:lnTo>
                        <a:lnTo>
                          <a:pt x="608" y="25"/>
                        </a:lnTo>
                        <a:lnTo>
                          <a:pt x="609" y="26"/>
                        </a:lnTo>
                        <a:lnTo>
                          <a:pt x="609" y="24"/>
                        </a:lnTo>
                        <a:lnTo>
                          <a:pt x="610" y="25"/>
                        </a:lnTo>
                        <a:lnTo>
                          <a:pt x="610" y="25"/>
                        </a:lnTo>
                        <a:lnTo>
                          <a:pt x="610" y="26"/>
                        </a:lnTo>
                        <a:lnTo>
                          <a:pt x="611" y="25"/>
                        </a:lnTo>
                        <a:lnTo>
                          <a:pt x="611" y="27"/>
                        </a:lnTo>
                        <a:lnTo>
                          <a:pt x="612" y="28"/>
                        </a:lnTo>
                        <a:lnTo>
                          <a:pt x="612" y="26"/>
                        </a:lnTo>
                        <a:lnTo>
                          <a:pt x="612" y="28"/>
                        </a:lnTo>
                        <a:lnTo>
                          <a:pt x="613" y="28"/>
                        </a:lnTo>
                        <a:lnTo>
                          <a:pt x="613" y="33"/>
                        </a:lnTo>
                        <a:lnTo>
                          <a:pt x="614" y="28"/>
                        </a:lnTo>
                        <a:lnTo>
                          <a:pt x="614" y="30"/>
                        </a:lnTo>
                        <a:lnTo>
                          <a:pt x="615" y="28"/>
                        </a:lnTo>
                        <a:lnTo>
                          <a:pt x="615" y="30"/>
                        </a:lnTo>
                        <a:lnTo>
                          <a:pt x="615" y="28"/>
                        </a:lnTo>
                        <a:lnTo>
                          <a:pt x="616" y="30"/>
                        </a:lnTo>
                        <a:lnTo>
                          <a:pt x="616" y="27"/>
                        </a:lnTo>
                        <a:lnTo>
                          <a:pt x="617" y="28"/>
                        </a:lnTo>
                        <a:lnTo>
                          <a:pt x="617" y="27"/>
                        </a:lnTo>
                        <a:lnTo>
                          <a:pt x="617" y="26"/>
                        </a:lnTo>
                        <a:lnTo>
                          <a:pt x="618" y="26"/>
                        </a:lnTo>
                        <a:lnTo>
                          <a:pt x="618" y="29"/>
                        </a:lnTo>
                        <a:lnTo>
                          <a:pt x="619" y="27"/>
                        </a:lnTo>
                        <a:lnTo>
                          <a:pt x="619" y="27"/>
                        </a:lnTo>
                        <a:lnTo>
                          <a:pt x="620" y="25"/>
                        </a:lnTo>
                        <a:lnTo>
                          <a:pt x="620" y="26"/>
                        </a:lnTo>
                        <a:lnTo>
                          <a:pt x="620" y="27"/>
                        </a:lnTo>
                        <a:lnTo>
                          <a:pt x="621" y="24"/>
                        </a:lnTo>
                        <a:lnTo>
                          <a:pt x="621" y="24"/>
                        </a:lnTo>
                        <a:lnTo>
                          <a:pt x="622" y="24"/>
                        </a:lnTo>
                        <a:lnTo>
                          <a:pt x="622" y="25"/>
                        </a:lnTo>
                        <a:lnTo>
                          <a:pt x="622" y="23"/>
                        </a:lnTo>
                        <a:lnTo>
                          <a:pt x="623" y="26"/>
                        </a:lnTo>
                        <a:lnTo>
                          <a:pt x="623" y="27"/>
                        </a:lnTo>
                        <a:lnTo>
                          <a:pt x="624" y="25"/>
                        </a:lnTo>
                        <a:lnTo>
                          <a:pt x="624" y="27"/>
                        </a:lnTo>
                        <a:lnTo>
                          <a:pt x="625" y="27"/>
                        </a:lnTo>
                        <a:lnTo>
                          <a:pt x="625" y="27"/>
                        </a:lnTo>
                        <a:lnTo>
                          <a:pt x="625" y="26"/>
                        </a:lnTo>
                        <a:lnTo>
                          <a:pt x="626" y="30"/>
                        </a:lnTo>
                        <a:lnTo>
                          <a:pt x="626" y="29"/>
                        </a:lnTo>
                        <a:lnTo>
                          <a:pt x="627" y="27"/>
                        </a:lnTo>
                        <a:lnTo>
                          <a:pt x="627" y="30"/>
                        </a:lnTo>
                        <a:lnTo>
                          <a:pt x="627" y="30"/>
                        </a:lnTo>
                        <a:lnTo>
                          <a:pt x="628" y="29"/>
                        </a:lnTo>
                        <a:lnTo>
                          <a:pt x="628" y="31"/>
                        </a:lnTo>
                        <a:lnTo>
                          <a:pt x="629" y="29"/>
                        </a:lnTo>
                        <a:lnTo>
                          <a:pt x="629" y="27"/>
                        </a:lnTo>
                        <a:lnTo>
                          <a:pt x="630" y="29"/>
                        </a:lnTo>
                        <a:lnTo>
                          <a:pt x="630" y="30"/>
                        </a:lnTo>
                        <a:lnTo>
                          <a:pt x="630" y="28"/>
                        </a:lnTo>
                        <a:lnTo>
                          <a:pt x="631" y="28"/>
                        </a:lnTo>
                        <a:lnTo>
                          <a:pt x="631" y="28"/>
                        </a:lnTo>
                        <a:lnTo>
                          <a:pt x="632" y="29"/>
                        </a:lnTo>
                        <a:lnTo>
                          <a:pt x="632" y="27"/>
                        </a:lnTo>
                        <a:lnTo>
                          <a:pt x="632" y="30"/>
                        </a:lnTo>
                        <a:lnTo>
                          <a:pt x="633" y="27"/>
                        </a:lnTo>
                        <a:lnTo>
                          <a:pt x="633" y="23"/>
                        </a:lnTo>
                        <a:lnTo>
                          <a:pt x="634" y="25"/>
                        </a:lnTo>
                        <a:lnTo>
                          <a:pt x="634" y="24"/>
                        </a:lnTo>
                        <a:lnTo>
                          <a:pt x="635" y="22"/>
                        </a:lnTo>
                        <a:lnTo>
                          <a:pt x="635" y="23"/>
                        </a:lnTo>
                        <a:lnTo>
                          <a:pt x="635" y="27"/>
                        </a:lnTo>
                        <a:lnTo>
                          <a:pt x="636" y="24"/>
                        </a:lnTo>
                        <a:lnTo>
                          <a:pt x="636" y="25"/>
                        </a:lnTo>
                        <a:lnTo>
                          <a:pt x="637" y="25"/>
                        </a:lnTo>
                        <a:lnTo>
                          <a:pt x="637" y="25"/>
                        </a:lnTo>
                        <a:lnTo>
                          <a:pt x="637" y="26"/>
                        </a:lnTo>
                        <a:lnTo>
                          <a:pt x="638" y="24"/>
                        </a:lnTo>
                        <a:lnTo>
                          <a:pt x="638" y="25"/>
                        </a:lnTo>
                        <a:lnTo>
                          <a:pt x="639" y="27"/>
                        </a:lnTo>
                        <a:lnTo>
                          <a:pt x="639" y="27"/>
                        </a:lnTo>
                        <a:lnTo>
                          <a:pt x="640" y="27"/>
                        </a:lnTo>
                        <a:lnTo>
                          <a:pt x="640" y="29"/>
                        </a:lnTo>
                        <a:lnTo>
                          <a:pt x="640" y="27"/>
                        </a:lnTo>
                        <a:lnTo>
                          <a:pt x="641" y="29"/>
                        </a:lnTo>
                        <a:lnTo>
                          <a:pt x="641" y="28"/>
                        </a:lnTo>
                        <a:lnTo>
                          <a:pt x="642" y="28"/>
                        </a:lnTo>
                        <a:lnTo>
                          <a:pt x="642" y="30"/>
                        </a:lnTo>
                        <a:lnTo>
                          <a:pt x="642" y="29"/>
                        </a:lnTo>
                        <a:lnTo>
                          <a:pt x="643" y="30"/>
                        </a:lnTo>
                        <a:lnTo>
                          <a:pt x="643" y="28"/>
                        </a:lnTo>
                        <a:lnTo>
                          <a:pt x="644" y="28"/>
                        </a:lnTo>
                        <a:lnTo>
                          <a:pt x="644" y="29"/>
                        </a:lnTo>
                        <a:lnTo>
                          <a:pt x="645" y="29"/>
                        </a:lnTo>
                        <a:lnTo>
                          <a:pt x="645" y="30"/>
                        </a:lnTo>
                        <a:lnTo>
                          <a:pt x="645" y="28"/>
                        </a:lnTo>
                        <a:lnTo>
                          <a:pt x="646" y="28"/>
                        </a:lnTo>
                        <a:lnTo>
                          <a:pt x="646" y="25"/>
                        </a:lnTo>
                        <a:lnTo>
                          <a:pt x="647" y="28"/>
                        </a:lnTo>
                        <a:lnTo>
                          <a:pt x="647" y="25"/>
                        </a:lnTo>
                        <a:lnTo>
                          <a:pt x="647" y="25"/>
                        </a:lnTo>
                        <a:lnTo>
                          <a:pt x="648" y="27"/>
                        </a:lnTo>
                        <a:lnTo>
                          <a:pt x="648" y="25"/>
                        </a:lnTo>
                        <a:lnTo>
                          <a:pt x="649" y="24"/>
                        </a:lnTo>
                        <a:lnTo>
                          <a:pt x="649" y="25"/>
                        </a:lnTo>
                        <a:lnTo>
                          <a:pt x="650" y="27"/>
                        </a:lnTo>
                        <a:lnTo>
                          <a:pt x="650" y="25"/>
                        </a:lnTo>
                        <a:lnTo>
                          <a:pt x="650" y="25"/>
                        </a:lnTo>
                        <a:lnTo>
                          <a:pt x="651" y="23"/>
                        </a:lnTo>
                        <a:lnTo>
                          <a:pt x="651" y="23"/>
                        </a:lnTo>
                        <a:lnTo>
                          <a:pt x="652" y="27"/>
                        </a:lnTo>
                        <a:lnTo>
                          <a:pt x="652" y="25"/>
                        </a:lnTo>
                        <a:lnTo>
                          <a:pt x="652" y="26"/>
                        </a:lnTo>
                        <a:lnTo>
                          <a:pt x="653" y="26"/>
                        </a:lnTo>
                        <a:lnTo>
                          <a:pt x="653" y="27"/>
                        </a:lnTo>
                        <a:lnTo>
                          <a:pt x="654" y="27"/>
                        </a:lnTo>
                        <a:lnTo>
                          <a:pt x="654" y="29"/>
                        </a:lnTo>
                        <a:lnTo>
                          <a:pt x="655" y="28"/>
                        </a:lnTo>
                        <a:lnTo>
                          <a:pt x="655" y="29"/>
                        </a:lnTo>
                        <a:lnTo>
                          <a:pt x="655" y="26"/>
                        </a:lnTo>
                        <a:lnTo>
                          <a:pt x="656" y="29"/>
                        </a:lnTo>
                        <a:lnTo>
                          <a:pt x="656" y="30"/>
                        </a:lnTo>
                        <a:lnTo>
                          <a:pt x="657" y="28"/>
                        </a:lnTo>
                        <a:lnTo>
                          <a:pt x="657" y="27"/>
                        </a:lnTo>
                        <a:lnTo>
                          <a:pt x="657" y="26"/>
                        </a:lnTo>
                        <a:lnTo>
                          <a:pt x="658" y="31"/>
                        </a:lnTo>
                        <a:lnTo>
                          <a:pt x="658" y="27"/>
                        </a:lnTo>
                        <a:lnTo>
                          <a:pt x="659" y="29"/>
                        </a:lnTo>
                        <a:lnTo>
                          <a:pt x="659" y="28"/>
                        </a:lnTo>
                        <a:lnTo>
                          <a:pt x="660" y="25"/>
                        </a:lnTo>
                        <a:lnTo>
                          <a:pt x="660" y="25"/>
                        </a:lnTo>
                        <a:lnTo>
                          <a:pt x="660" y="26"/>
                        </a:lnTo>
                        <a:lnTo>
                          <a:pt x="661" y="25"/>
                        </a:lnTo>
                        <a:lnTo>
                          <a:pt x="661" y="25"/>
                        </a:lnTo>
                        <a:lnTo>
                          <a:pt x="662" y="23"/>
                        </a:lnTo>
                        <a:lnTo>
                          <a:pt x="662" y="23"/>
                        </a:lnTo>
                        <a:lnTo>
                          <a:pt x="662" y="24"/>
                        </a:lnTo>
                        <a:lnTo>
                          <a:pt x="663" y="24"/>
                        </a:lnTo>
                        <a:lnTo>
                          <a:pt x="663" y="25"/>
                        </a:lnTo>
                        <a:lnTo>
                          <a:pt x="664" y="23"/>
                        </a:lnTo>
                        <a:lnTo>
                          <a:pt x="664" y="24"/>
                        </a:lnTo>
                        <a:lnTo>
                          <a:pt x="665" y="23"/>
                        </a:lnTo>
                        <a:lnTo>
                          <a:pt x="665" y="24"/>
                        </a:lnTo>
                        <a:lnTo>
                          <a:pt x="665" y="25"/>
                        </a:lnTo>
                        <a:lnTo>
                          <a:pt x="666" y="25"/>
                        </a:lnTo>
                        <a:lnTo>
                          <a:pt x="666" y="26"/>
                        </a:lnTo>
                        <a:lnTo>
                          <a:pt x="667" y="25"/>
                        </a:lnTo>
                        <a:lnTo>
                          <a:pt x="667" y="28"/>
                        </a:lnTo>
                        <a:lnTo>
                          <a:pt x="667" y="27"/>
                        </a:lnTo>
                        <a:lnTo>
                          <a:pt x="668" y="27"/>
                        </a:lnTo>
                        <a:lnTo>
                          <a:pt x="668" y="28"/>
                        </a:lnTo>
                        <a:lnTo>
                          <a:pt x="669" y="28"/>
                        </a:lnTo>
                        <a:lnTo>
                          <a:pt x="669" y="29"/>
                        </a:lnTo>
                        <a:lnTo>
                          <a:pt x="670" y="30"/>
                        </a:lnTo>
                        <a:lnTo>
                          <a:pt x="670" y="28"/>
                        </a:lnTo>
                        <a:lnTo>
                          <a:pt x="670" y="29"/>
                        </a:lnTo>
                        <a:lnTo>
                          <a:pt x="671" y="28"/>
                        </a:lnTo>
                        <a:lnTo>
                          <a:pt x="671" y="27"/>
                        </a:lnTo>
                        <a:lnTo>
                          <a:pt x="672" y="29"/>
                        </a:lnTo>
                        <a:lnTo>
                          <a:pt x="672" y="26"/>
                        </a:lnTo>
                        <a:lnTo>
                          <a:pt x="672" y="28"/>
                        </a:lnTo>
                        <a:lnTo>
                          <a:pt x="673" y="25"/>
                        </a:lnTo>
                        <a:lnTo>
                          <a:pt x="673" y="28"/>
                        </a:lnTo>
                        <a:lnTo>
                          <a:pt x="674" y="24"/>
                        </a:lnTo>
                        <a:lnTo>
                          <a:pt x="674" y="25"/>
                        </a:lnTo>
                        <a:lnTo>
                          <a:pt x="675" y="25"/>
                        </a:lnTo>
                        <a:lnTo>
                          <a:pt x="675" y="23"/>
                        </a:lnTo>
                        <a:lnTo>
                          <a:pt x="675" y="24"/>
                        </a:lnTo>
                        <a:lnTo>
                          <a:pt x="676" y="24"/>
                        </a:lnTo>
                        <a:lnTo>
                          <a:pt x="676" y="24"/>
                        </a:lnTo>
                        <a:lnTo>
                          <a:pt x="677" y="24"/>
                        </a:lnTo>
                        <a:lnTo>
                          <a:pt x="677" y="25"/>
                        </a:lnTo>
                        <a:lnTo>
                          <a:pt x="677" y="23"/>
                        </a:lnTo>
                        <a:lnTo>
                          <a:pt x="678" y="23"/>
                        </a:lnTo>
                        <a:lnTo>
                          <a:pt x="678" y="24"/>
                        </a:lnTo>
                        <a:lnTo>
                          <a:pt x="679" y="24"/>
                        </a:lnTo>
                        <a:lnTo>
                          <a:pt x="679" y="24"/>
                        </a:lnTo>
                        <a:lnTo>
                          <a:pt x="680" y="24"/>
                        </a:lnTo>
                        <a:lnTo>
                          <a:pt x="680" y="25"/>
                        </a:lnTo>
                        <a:lnTo>
                          <a:pt x="680" y="25"/>
                        </a:lnTo>
                        <a:lnTo>
                          <a:pt x="681" y="25"/>
                        </a:lnTo>
                        <a:lnTo>
                          <a:pt x="681" y="25"/>
                        </a:lnTo>
                        <a:lnTo>
                          <a:pt x="682" y="30"/>
                        </a:lnTo>
                        <a:lnTo>
                          <a:pt x="682" y="28"/>
                        </a:lnTo>
                        <a:lnTo>
                          <a:pt x="682" y="28"/>
                        </a:lnTo>
                        <a:lnTo>
                          <a:pt x="683" y="27"/>
                        </a:lnTo>
                        <a:lnTo>
                          <a:pt x="683" y="29"/>
                        </a:lnTo>
                        <a:lnTo>
                          <a:pt x="684" y="28"/>
                        </a:lnTo>
                        <a:lnTo>
                          <a:pt x="684" y="27"/>
                        </a:lnTo>
                        <a:lnTo>
                          <a:pt x="685" y="27"/>
                        </a:lnTo>
                        <a:lnTo>
                          <a:pt x="685" y="28"/>
                        </a:lnTo>
                        <a:lnTo>
                          <a:pt x="685" y="28"/>
                        </a:lnTo>
                        <a:lnTo>
                          <a:pt x="686" y="28"/>
                        </a:lnTo>
                        <a:lnTo>
                          <a:pt x="686" y="28"/>
                        </a:lnTo>
                        <a:lnTo>
                          <a:pt x="687" y="28"/>
                        </a:lnTo>
                        <a:lnTo>
                          <a:pt x="687" y="28"/>
                        </a:lnTo>
                        <a:lnTo>
                          <a:pt x="687" y="27"/>
                        </a:lnTo>
                        <a:lnTo>
                          <a:pt x="688" y="26"/>
                        </a:lnTo>
                        <a:lnTo>
                          <a:pt x="688" y="27"/>
                        </a:lnTo>
                        <a:lnTo>
                          <a:pt x="689" y="26"/>
                        </a:lnTo>
                        <a:lnTo>
                          <a:pt x="689" y="24"/>
                        </a:lnTo>
                        <a:lnTo>
                          <a:pt x="690" y="25"/>
                        </a:lnTo>
                        <a:lnTo>
                          <a:pt x="690" y="23"/>
                        </a:lnTo>
                        <a:lnTo>
                          <a:pt x="690" y="24"/>
                        </a:lnTo>
                        <a:lnTo>
                          <a:pt x="691" y="24"/>
                        </a:lnTo>
                        <a:lnTo>
                          <a:pt x="691" y="24"/>
                        </a:lnTo>
                        <a:lnTo>
                          <a:pt x="692" y="24"/>
                        </a:lnTo>
                        <a:lnTo>
                          <a:pt x="692" y="24"/>
                        </a:lnTo>
                        <a:lnTo>
                          <a:pt x="692" y="24"/>
                        </a:lnTo>
                        <a:lnTo>
                          <a:pt x="693" y="24"/>
                        </a:lnTo>
                        <a:lnTo>
                          <a:pt x="693" y="26"/>
                        </a:lnTo>
                        <a:lnTo>
                          <a:pt x="694" y="27"/>
                        </a:lnTo>
                        <a:lnTo>
                          <a:pt x="694" y="28"/>
                        </a:lnTo>
                        <a:lnTo>
                          <a:pt x="695" y="24"/>
                        </a:lnTo>
                        <a:lnTo>
                          <a:pt x="695" y="28"/>
                        </a:lnTo>
                        <a:lnTo>
                          <a:pt x="695" y="29"/>
                        </a:lnTo>
                        <a:lnTo>
                          <a:pt x="696" y="27"/>
                        </a:lnTo>
                        <a:lnTo>
                          <a:pt x="696" y="28"/>
                        </a:lnTo>
                        <a:lnTo>
                          <a:pt x="697" y="30"/>
                        </a:lnTo>
                        <a:lnTo>
                          <a:pt x="697" y="29"/>
                        </a:lnTo>
                        <a:lnTo>
                          <a:pt x="697" y="28"/>
                        </a:lnTo>
                        <a:lnTo>
                          <a:pt x="698" y="30"/>
                        </a:lnTo>
                        <a:lnTo>
                          <a:pt x="698" y="27"/>
                        </a:lnTo>
                        <a:lnTo>
                          <a:pt x="699" y="30"/>
                        </a:lnTo>
                        <a:lnTo>
                          <a:pt x="699" y="29"/>
                        </a:lnTo>
                        <a:lnTo>
                          <a:pt x="700" y="28"/>
                        </a:lnTo>
                        <a:lnTo>
                          <a:pt x="700" y="28"/>
                        </a:lnTo>
                        <a:lnTo>
                          <a:pt x="700" y="28"/>
                        </a:lnTo>
                        <a:lnTo>
                          <a:pt x="701" y="29"/>
                        </a:lnTo>
                        <a:lnTo>
                          <a:pt x="701" y="27"/>
                        </a:lnTo>
                        <a:lnTo>
                          <a:pt x="702" y="26"/>
                        </a:lnTo>
                        <a:lnTo>
                          <a:pt x="702" y="28"/>
                        </a:lnTo>
                        <a:lnTo>
                          <a:pt x="702" y="26"/>
                        </a:lnTo>
                        <a:lnTo>
                          <a:pt x="703" y="25"/>
                        </a:lnTo>
                        <a:lnTo>
                          <a:pt x="703" y="25"/>
                        </a:lnTo>
                        <a:lnTo>
                          <a:pt x="704" y="23"/>
                        </a:lnTo>
                        <a:lnTo>
                          <a:pt x="704" y="24"/>
                        </a:lnTo>
                        <a:lnTo>
                          <a:pt x="705" y="25"/>
                        </a:lnTo>
                        <a:lnTo>
                          <a:pt x="705" y="24"/>
                        </a:lnTo>
                        <a:lnTo>
                          <a:pt x="705" y="24"/>
                        </a:lnTo>
                        <a:lnTo>
                          <a:pt x="706" y="25"/>
                        </a:lnTo>
                        <a:lnTo>
                          <a:pt x="706" y="25"/>
                        </a:lnTo>
                        <a:lnTo>
                          <a:pt x="707" y="28"/>
                        </a:lnTo>
                        <a:lnTo>
                          <a:pt x="707" y="27"/>
                        </a:lnTo>
                        <a:lnTo>
                          <a:pt x="707" y="26"/>
                        </a:lnTo>
                        <a:lnTo>
                          <a:pt x="708" y="28"/>
                        </a:lnTo>
                        <a:lnTo>
                          <a:pt x="708" y="27"/>
                        </a:lnTo>
                        <a:lnTo>
                          <a:pt x="709" y="26"/>
                        </a:lnTo>
                        <a:lnTo>
                          <a:pt x="709" y="27"/>
                        </a:lnTo>
                        <a:lnTo>
                          <a:pt x="710" y="27"/>
                        </a:lnTo>
                        <a:lnTo>
                          <a:pt x="710" y="28"/>
                        </a:lnTo>
                        <a:lnTo>
                          <a:pt x="710" y="27"/>
                        </a:lnTo>
                        <a:lnTo>
                          <a:pt x="711" y="26"/>
                        </a:lnTo>
                        <a:lnTo>
                          <a:pt x="711" y="29"/>
                        </a:lnTo>
                        <a:lnTo>
                          <a:pt x="712" y="27"/>
                        </a:lnTo>
                        <a:lnTo>
                          <a:pt x="712" y="28"/>
                        </a:lnTo>
                        <a:lnTo>
                          <a:pt x="712" y="30"/>
                        </a:lnTo>
                        <a:lnTo>
                          <a:pt x="713" y="29"/>
                        </a:lnTo>
                        <a:lnTo>
                          <a:pt x="713" y="29"/>
                        </a:lnTo>
                        <a:lnTo>
                          <a:pt x="714" y="29"/>
                        </a:lnTo>
                        <a:lnTo>
                          <a:pt x="714" y="27"/>
                        </a:lnTo>
                        <a:lnTo>
                          <a:pt x="715" y="28"/>
                        </a:lnTo>
                        <a:lnTo>
                          <a:pt x="715" y="25"/>
                        </a:lnTo>
                        <a:lnTo>
                          <a:pt x="715" y="26"/>
                        </a:lnTo>
                        <a:lnTo>
                          <a:pt x="716" y="28"/>
                        </a:lnTo>
                        <a:lnTo>
                          <a:pt x="716" y="27"/>
                        </a:lnTo>
                        <a:lnTo>
                          <a:pt x="717" y="23"/>
                        </a:lnTo>
                        <a:lnTo>
                          <a:pt x="717" y="23"/>
                        </a:lnTo>
                        <a:lnTo>
                          <a:pt x="717" y="22"/>
                        </a:lnTo>
                        <a:lnTo>
                          <a:pt x="718" y="23"/>
                        </a:lnTo>
                        <a:lnTo>
                          <a:pt x="718" y="25"/>
                        </a:lnTo>
                        <a:lnTo>
                          <a:pt x="719" y="24"/>
                        </a:lnTo>
                        <a:lnTo>
                          <a:pt x="719" y="24"/>
                        </a:lnTo>
                        <a:lnTo>
                          <a:pt x="720" y="23"/>
                        </a:lnTo>
                        <a:lnTo>
                          <a:pt x="720" y="23"/>
                        </a:lnTo>
                        <a:lnTo>
                          <a:pt x="720" y="24"/>
                        </a:lnTo>
                        <a:lnTo>
                          <a:pt x="721" y="23"/>
                        </a:lnTo>
                        <a:lnTo>
                          <a:pt x="721" y="24"/>
                        </a:lnTo>
                        <a:lnTo>
                          <a:pt x="722" y="27"/>
                        </a:lnTo>
                        <a:lnTo>
                          <a:pt x="722" y="28"/>
                        </a:lnTo>
                        <a:lnTo>
                          <a:pt x="722" y="27"/>
                        </a:lnTo>
                        <a:lnTo>
                          <a:pt x="723" y="26"/>
                        </a:lnTo>
                        <a:lnTo>
                          <a:pt x="723" y="27"/>
                        </a:lnTo>
                        <a:lnTo>
                          <a:pt x="724" y="30"/>
                        </a:lnTo>
                        <a:lnTo>
                          <a:pt x="724" y="30"/>
                        </a:lnTo>
                        <a:lnTo>
                          <a:pt x="725" y="29"/>
                        </a:lnTo>
                        <a:lnTo>
                          <a:pt x="725" y="28"/>
                        </a:lnTo>
                        <a:lnTo>
                          <a:pt x="725" y="30"/>
                        </a:lnTo>
                        <a:lnTo>
                          <a:pt x="726" y="30"/>
                        </a:lnTo>
                        <a:lnTo>
                          <a:pt x="726" y="31"/>
                        </a:lnTo>
                        <a:lnTo>
                          <a:pt x="727" y="29"/>
                        </a:lnTo>
                        <a:lnTo>
                          <a:pt x="727" y="30"/>
                        </a:lnTo>
                        <a:lnTo>
                          <a:pt x="727" y="29"/>
                        </a:lnTo>
                        <a:lnTo>
                          <a:pt x="728" y="28"/>
                        </a:lnTo>
                        <a:lnTo>
                          <a:pt x="728" y="28"/>
                        </a:lnTo>
                        <a:lnTo>
                          <a:pt x="729" y="26"/>
                        </a:lnTo>
                        <a:lnTo>
                          <a:pt x="729" y="25"/>
                        </a:lnTo>
                        <a:lnTo>
                          <a:pt x="730" y="27"/>
                        </a:lnTo>
                        <a:lnTo>
                          <a:pt x="730" y="25"/>
                        </a:lnTo>
                        <a:lnTo>
                          <a:pt x="730" y="25"/>
                        </a:lnTo>
                        <a:lnTo>
                          <a:pt x="731" y="27"/>
                        </a:lnTo>
                        <a:lnTo>
                          <a:pt x="731" y="23"/>
                        </a:lnTo>
                        <a:lnTo>
                          <a:pt x="732" y="26"/>
                        </a:lnTo>
                        <a:lnTo>
                          <a:pt x="732" y="25"/>
                        </a:lnTo>
                        <a:lnTo>
                          <a:pt x="733" y="24"/>
                        </a:lnTo>
                        <a:lnTo>
                          <a:pt x="733" y="24"/>
                        </a:lnTo>
                        <a:lnTo>
                          <a:pt x="733" y="24"/>
                        </a:lnTo>
                        <a:lnTo>
                          <a:pt x="734" y="25"/>
                        </a:lnTo>
                        <a:lnTo>
                          <a:pt x="734" y="25"/>
                        </a:lnTo>
                        <a:lnTo>
                          <a:pt x="735" y="25"/>
                        </a:lnTo>
                        <a:lnTo>
                          <a:pt x="735" y="26"/>
                        </a:lnTo>
                        <a:lnTo>
                          <a:pt x="735" y="26"/>
                        </a:lnTo>
                        <a:lnTo>
                          <a:pt x="736" y="26"/>
                        </a:lnTo>
                        <a:lnTo>
                          <a:pt x="736" y="26"/>
                        </a:lnTo>
                        <a:lnTo>
                          <a:pt x="737" y="28"/>
                        </a:lnTo>
                        <a:lnTo>
                          <a:pt x="737" y="26"/>
                        </a:lnTo>
                        <a:lnTo>
                          <a:pt x="738" y="27"/>
                        </a:lnTo>
                        <a:lnTo>
                          <a:pt x="738" y="29"/>
                        </a:lnTo>
                        <a:lnTo>
                          <a:pt x="738" y="26"/>
                        </a:lnTo>
                        <a:lnTo>
                          <a:pt x="739" y="27"/>
                        </a:lnTo>
                        <a:lnTo>
                          <a:pt x="739" y="28"/>
                        </a:lnTo>
                        <a:lnTo>
                          <a:pt x="740" y="27"/>
                        </a:lnTo>
                        <a:lnTo>
                          <a:pt x="740" y="28"/>
                        </a:lnTo>
                        <a:lnTo>
                          <a:pt x="740" y="27"/>
                        </a:lnTo>
                        <a:lnTo>
                          <a:pt x="741" y="28"/>
                        </a:lnTo>
                        <a:lnTo>
                          <a:pt x="741" y="27"/>
                        </a:lnTo>
                        <a:lnTo>
                          <a:pt x="742" y="27"/>
                        </a:lnTo>
                        <a:lnTo>
                          <a:pt x="742" y="27"/>
                        </a:lnTo>
                        <a:lnTo>
                          <a:pt x="743" y="26"/>
                        </a:lnTo>
                        <a:lnTo>
                          <a:pt x="743" y="28"/>
                        </a:lnTo>
                        <a:lnTo>
                          <a:pt x="743" y="26"/>
                        </a:lnTo>
                        <a:lnTo>
                          <a:pt x="744" y="27"/>
                        </a:lnTo>
                        <a:lnTo>
                          <a:pt x="744" y="27"/>
                        </a:lnTo>
                        <a:lnTo>
                          <a:pt x="745" y="24"/>
                        </a:lnTo>
                        <a:lnTo>
                          <a:pt x="745" y="25"/>
                        </a:lnTo>
                        <a:lnTo>
                          <a:pt x="745" y="25"/>
                        </a:lnTo>
                        <a:lnTo>
                          <a:pt x="746" y="26"/>
                        </a:lnTo>
                        <a:lnTo>
                          <a:pt x="746" y="25"/>
                        </a:lnTo>
                        <a:lnTo>
                          <a:pt x="747" y="25"/>
                        </a:lnTo>
                        <a:lnTo>
                          <a:pt x="747" y="25"/>
                        </a:lnTo>
                        <a:lnTo>
                          <a:pt x="748" y="25"/>
                        </a:lnTo>
                        <a:lnTo>
                          <a:pt x="748" y="25"/>
                        </a:lnTo>
                        <a:lnTo>
                          <a:pt x="748" y="25"/>
                        </a:lnTo>
                        <a:lnTo>
                          <a:pt x="749" y="25"/>
                        </a:lnTo>
                        <a:lnTo>
                          <a:pt x="749" y="25"/>
                        </a:lnTo>
                        <a:lnTo>
                          <a:pt x="750" y="27"/>
                        </a:lnTo>
                        <a:lnTo>
                          <a:pt x="750" y="27"/>
                        </a:lnTo>
                        <a:lnTo>
                          <a:pt x="750" y="28"/>
                        </a:lnTo>
                        <a:lnTo>
                          <a:pt x="751" y="27"/>
                        </a:lnTo>
                        <a:lnTo>
                          <a:pt x="751" y="29"/>
                        </a:lnTo>
                        <a:lnTo>
                          <a:pt x="752" y="29"/>
                        </a:lnTo>
                        <a:lnTo>
                          <a:pt x="752" y="27"/>
                        </a:lnTo>
                        <a:lnTo>
                          <a:pt x="753" y="28"/>
                        </a:lnTo>
                        <a:lnTo>
                          <a:pt x="753" y="28"/>
                        </a:lnTo>
                        <a:lnTo>
                          <a:pt x="753" y="27"/>
                        </a:lnTo>
                        <a:lnTo>
                          <a:pt x="754" y="28"/>
                        </a:lnTo>
                        <a:lnTo>
                          <a:pt x="754" y="28"/>
                        </a:lnTo>
                        <a:lnTo>
                          <a:pt x="755" y="30"/>
                        </a:lnTo>
                        <a:lnTo>
                          <a:pt x="755" y="30"/>
                        </a:lnTo>
                        <a:lnTo>
                          <a:pt x="755" y="26"/>
                        </a:lnTo>
                        <a:lnTo>
                          <a:pt x="756" y="28"/>
                        </a:lnTo>
                        <a:lnTo>
                          <a:pt x="756" y="28"/>
                        </a:lnTo>
                        <a:lnTo>
                          <a:pt x="757" y="26"/>
                        </a:lnTo>
                        <a:lnTo>
                          <a:pt x="757" y="26"/>
                        </a:lnTo>
                        <a:lnTo>
                          <a:pt x="758" y="26"/>
                        </a:lnTo>
                        <a:lnTo>
                          <a:pt x="758" y="25"/>
                        </a:lnTo>
                        <a:lnTo>
                          <a:pt x="758" y="25"/>
                        </a:lnTo>
                        <a:lnTo>
                          <a:pt x="759" y="24"/>
                        </a:lnTo>
                        <a:lnTo>
                          <a:pt x="759" y="24"/>
                        </a:lnTo>
                        <a:lnTo>
                          <a:pt x="760" y="24"/>
                        </a:lnTo>
                        <a:lnTo>
                          <a:pt x="760" y="24"/>
                        </a:lnTo>
                        <a:lnTo>
                          <a:pt x="760" y="23"/>
                        </a:lnTo>
                        <a:lnTo>
                          <a:pt x="761" y="25"/>
                        </a:lnTo>
                        <a:lnTo>
                          <a:pt x="761" y="23"/>
                        </a:lnTo>
                        <a:lnTo>
                          <a:pt x="762" y="26"/>
                        </a:lnTo>
                        <a:lnTo>
                          <a:pt x="762" y="25"/>
                        </a:lnTo>
                        <a:lnTo>
                          <a:pt x="763" y="25"/>
                        </a:lnTo>
                        <a:lnTo>
                          <a:pt x="763" y="27"/>
                        </a:lnTo>
                        <a:lnTo>
                          <a:pt x="763" y="25"/>
                        </a:lnTo>
                        <a:lnTo>
                          <a:pt x="764" y="26"/>
                        </a:lnTo>
                        <a:lnTo>
                          <a:pt x="764" y="27"/>
                        </a:lnTo>
                        <a:lnTo>
                          <a:pt x="765" y="28"/>
                        </a:lnTo>
                        <a:lnTo>
                          <a:pt x="765" y="27"/>
                        </a:lnTo>
                        <a:lnTo>
                          <a:pt x="765" y="26"/>
                        </a:lnTo>
                        <a:lnTo>
                          <a:pt x="766" y="28"/>
                        </a:lnTo>
                        <a:lnTo>
                          <a:pt x="766" y="26"/>
                        </a:lnTo>
                        <a:lnTo>
                          <a:pt x="767" y="28"/>
                        </a:lnTo>
                        <a:lnTo>
                          <a:pt x="767" y="29"/>
                        </a:lnTo>
                        <a:lnTo>
                          <a:pt x="768" y="29"/>
                        </a:lnTo>
                        <a:lnTo>
                          <a:pt x="768" y="27"/>
                        </a:lnTo>
                        <a:lnTo>
                          <a:pt x="768" y="30"/>
                        </a:lnTo>
                        <a:lnTo>
                          <a:pt x="769" y="28"/>
                        </a:lnTo>
                        <a:lnTo>
                          <a:pt x="769" y="28"/>
                        </a:lnTo>
                        <a:lnTo>
                          <a:pt x="770" y="26"/>
                        </a:lnTo>
                        <a:lnTo>
                          <a:pt x="770" y="28"/>
                        </a:lnTo>
                        <a:lnTo>
                          <a:pt x="770" y="27"/>
                        </a:lnTo>
                        <a:lnTo>
                          <a:pt x="771" y="26"/>
                        </a:lnTo>
                        <a:lnTo>
                          <a:pt x="771" y="26"/>
                        </a:lnTo>
                        <a:lnTo>
                          <a:pt x="772" y="26"/>
                        </a:lnTo>
                        <a:lnTo>
                          <a:pt x="772" y="25"/>
                        </a:lnTo>
                        <a:lnTo>
                          <a:pt x="773" y="24"/>
                        </a:lnTo>
                        <a:lnTo>
                          <a:pt x="773" y="25"/>
                        </a:lnTo>
                        <a:lnTo>
                          <a:pt x="773" y="25"/>
                        </a:lnTo>
                        <a:lnTo>
                          <a:pt x="774" y="24"/>
                        </a:lnTo>
                        <a:lnTo>
                          <a:pt x="774" y="25"/>
                        </a:lnTo>
                        <a:lnTo>
                          <a:pt x="775" y="22"/>
                        </a:lnTo>
                        <a:lnTo>
                          <a:pt x="775" y="25"/>
                        </a:lnTo>
                        <a:lnTo>
                          <a:pt x="775" y="26"/>
                        </a:lnTo>
                        <a:lnTo>
                          <a:pt x="776" y="25"/>
                        </a:lnTo>
                        <a:lnTo>
                          <a:pt x="776" y="26"/>
                        </a:lnTo>
                        <a:lnTo>
                          <a:pt x="777" y="25"/>
                        </a:lnTo>
                        <a:lnTo>
                          <a:pt x="777" y="25"/>
                        </a:lnTo>
                        <a:lnTo>
                          <a:pt x="778" y="27"/>
                        </a:lnTo>
                        <a:lnTo>
                          <a:pt x="778" y="29"/>
                        </a:lnTo>
                        <a:lnTo>
                          <a:pt x="778" y="26"/>
                        </a:lnTo>
                        <a:lnTo>
                          <a:pt x="779" y="28"/>
                        </a:lnTo>
                        <a:lnTo>
                          <a:pt x="779" y="28"/>
                        </a:lnTo>
                        <a:lnTo>
                          <a:pt x="780" y="28"/>
                        </a:lnTo>
                        <a:lnTo>
                          <a:pt x="780" y="29"/>
                        </a:lnTo>
                        <a:lnTo>
                          <a:pt x="780" y="30"/>
                        </a:lnTo>
                        <a:lnTo>
                          <a:pt x="781" y="30"/>
                        </a:lnTo>
                        <a:lnTo>
                          <a:pt x="781" y="30"/>
                        </a:lnTo>
                        <a:lnTo>
                          <a:pt x="782" y="30"/>
                        </a:lnTo>
                        <a:lnTo>
                          <a:pt x="782" y="31"/>
                        </a:lnTo>
                        <a:lnTo>
                          <a:pt x="783" y="29"/>
                        </a:lnTo>
                        <a:lnTo>
                          <a:pt x="783" y="29"/>
                        </a:lnTo>
                        <a:lnTo>
                          <a:pt x="783" y="27"/>
                        </a:lnTo>
                        <a:lnTo>
                          <a:pt x="784" y="27"/>
                        </a:lnTo>
                        <a:lnTo>
                          <a:pt x="784" y="26"/>
                        </a:lnTo>
                        <a:lnTo>
                          <a:pt x="785" y="29"/>
                        </a:lnTo>
                        <a:lnTo>
                          <a:pt x="785" y="27"/>
                        </a:lnTo>
                        <a:lnTo>
                          <a:pt x="785" y="26"/>
                        </a:lnTo>
                        <a:lnTo>
                          <a:pt x="786" y="27"/>
                        </a:lnTo>
                        <a:lnTo>
                          <a:pt x="786" y="26"/>
                        </a:lnTo>
                        <a:lnTo>
                          <a:pt x="787" y="27"/>
                        </a:lnTo>
                        <a:lnTo>
                          <a:pt x="787" y="26"/>
                        </a:lnTo>
                        <a:lnTo>
                          <a:pt x="788" y="24"/>
                        </a:lnTo>
                        <a:lnTo>
                          <a:pt x="788" y="25"/>
                        </a:lnTo>
                        <a:lnTo>
                          <a:pt x="788" y="24"/>
                        </a:lnTo>
                        <a:lnTo>
                          <a:pt x="789" y="25"/>
                        </a:lnTo>
                        <a:lnTo>
                          <a:pt x="789" y="25"/>
                        </a:lnTo>
                        <a:lnTo>
                          <a:pt x="790" y="24"/>
                        </a:lnTo>
                        <a:lnTo>
                          <a:pt x="790" y="27"/>
                        </a:lnTo>
                        <a:lnTo>
                          <a:pt x="790" y="26"/>
                        </a:lnTo>
                        <a:lnTo>
                          <a:pt x="791" y="26"/>
                        </a:lnTo>
                        <a:lnTo>
                          <a:pt x="791" y="25"/>
                        </a:lnTo>
                        <a:lnTo>
                          <a:pt x="792" y="27"/>
                        </a:lnTo>
                        <a:lnTo>
                          <a:pt x="792" y="28"/>
                        </a:lnTo>
                        <a:lnTo>
                          <a:pt x="793" y="29"/>
                        </a:lnTo>
                        <a:lnTo>
                          <a:pt x="793" y="27"/>
                        </a:lnTo>
                        <a:lnTo>
                          <a:pt x="793" y="28"/>
                        </a:lnTo>
                        <a:lnTo>
                          <a:pt x="794" y="28"/>
                        </a:lnTo>
                        <a:lnTo>
                          <a:pt x="794" y="30"/>
                        </a:lnTo>
                        <a:lnTo>
                          <a:pt x="795" y="31"/>
                        </a:lnTo>
                        <a:lnTo>
                          <a:pt x="795" y="28"/>
                        </a:lnTo>
                        <a:lnTo>
                          <a:pt x="795" y="28"/>
                        </a:lnTo>
                        <a:lnTo>
                          <a:pt x="796" y="28"/>
                        </a:lnTo>
                        <a:lnTo>
                          <a:pt x="796" y="29"/>
                        </a:lnTo>
                        <a:lnTo>
                          <a:pt x="797" y="30"/>
                        </a:lnTo>
                        <a:lnTo>
                          <a:pt x="797" y="29"/>
                        </a:lnTo>
                        <a:lnTo>
                          <a:pt x="798" y="26"/>
                        </a:lnTo>
                        <a:lnTo>
                          <a:pt x="798" y="26"/>
                        </a:lnTo>
                        <a:lnTo>
                          <a:pt x="798" y="28"/>
                        </a:lnTo>
                        <a:lnTo>
                          <a:pt x="799" y="27"/>
                        </a:lnTo>
                        <a:lnTo>
                          <a:pt x="799" y="26"/>
                        </a:lnTo>
                        <a:lnTo>
                          <a:pt x="800" y="24"/>
                        </a:lnTo>
                        <a:lnTo>
                          <a:pt x="800" y="26"/>
                        </a:lnTo>
                        <a:lnTo>
                          <a:pt x="800" y="23"/>
                        </a:lnTo>
                        <a:lnTo>
                          <a:pt x="801" y="23"/>
                        </a:lnTo>
                        <a:lnTo>
                          <a:pt x="801" y="22"/>
                        </a:lnTo>
                        <a:lnTo>
                          <a:pt x="802" y="23"/>
                        </a:lnTo>
                        <a:lnTo>
                          <a:pt x="802" y="24"/>
                        </a:lnTo>
                        <a:lnTo>
                          <a:pt x="803" y="24"/>
                        </a:lnTo>
                        <a:lnTo>
                          <a:pt x="803" y="23"/>
                        </a:lnTo>
                        <a:lnTo>
                          <a:pt x="803" y="24"/>
                        </a:lnTo>
                        <a:lnTo>
                          <a:pt x="804" y="25"/>
                        </a:lnTo>
                        <a:lnTo>
                          <a:pt x="804" y="24"/>
                        </a:lnTo>
                        <a:lnTo>
                          <a:pt x="805" y="25"/>
                        </a:lnTo>
                        <a:lnTo>
                          <a:pt x="805" y="26"/>
                        </a:lnTo>
                        <a:lnTo>
                          <a:pt x="805" y="26"/>
                        </a:lnTo>
                        <a:lnTo>
                          <a:pt x="806" y="27"/>
                        </a:lnTo>
                        <a:lnTo>
                          <a:pt x="806" y="27"/>
                        </a:lnTo>
                        <a:lnTo>
                          <a:pt x="807" y="27"/>
                        </a:lnTo>
                        <a:lnTo>
                          <a:pt x="807" y="29"/>
                        </a:lnTo>
                        <a:lnTo>
                          <a:pt x="808" y="28"/>
                        </a:lnTo>
                        <a:lnTo>
                          <a:pt x="808" y="29"/>
                        </a:lnTo>
                        <a:lnTo>
                          <a:pt x="808" y="28"/>
                        </a:lnTo>
                        <a:lnTo>
                          <a:pt x="809" y="29"/>
                        </a:lnTo>
                        <a:lnTo>
                          <a:pt x="809" y="29"/>
                        </a:lnTo>
                        <a:lnTo>
                          <a:pt x="810" y="29"/>
                        </a:lnTo>
                        <a:lnTo>
                          <a:pt x="810" y="30"/>
                        </a:lnTo>
                        <a:lnTo>
                          <a:pt x="810" y="30"/>
                        </a:lnTo>
                        <a:lnTo>
                          <a:pt x="811" y="27"/>
                        </a:lnTo>
                        <a:lnTo>
                          <a:pt x="811" y="30"/>
                        </a:lnTo>
                        <a:lnTo>
                          <a:pt x="812" y="28"/>
                        </a:lnTo>
                        <a:lnTo>
                          <a:pt x="812" y="27"/>
                        </a:lnTo>
                        <a:lnTo>
                          <a:pt x="813" y="27"/>
                        </a:lnTo>
                        <a:lnTo>
                          <a:pt x="813" y="27"/>
                        </a:lnTo>
                        <a:lnTo>
                          <a:pt x="813" y="25"/>
                        </a:lnTo>
                        <a:lnTo>
                          <a:pt x="814" y="24"/>
                        </a:lnTo>
                        <a:lnTo>
                          <a:pt x="814" y="26"/>
                        </a:lnTo>
                        <a:lnTo>
                          <a:pt x="815" y="23"/>
                        </a:lnTo>
                        <a:lnTo>
                          <a:pt x="815" y="22"/>
                        </a:lnTo>
                        <a:lnTo>
                          <a:pt x="815" y="23"/>
                        </a:lnTo>
                        <a:lnTo>
                          <a:pt x="816" y="25"/>
                        </a:lnTo>
                        <a:lnTo>
                          <a:pt x="816" y="24"/>
                        </a:lnTo>
                        <a:lnTo>
                          <a:pt x="817" y="23"/>
                        </a:lnTo>
                        <a:lnTo>
                          <a:pt x="817" y="25"/>
                        </a:lnTo>
                        <a:lnTo>
                          <a:pt x="818" y="24"/>
                        </a:lnTo>
                        <a:lnTo>
                          <a:pt x="818" y="27"/>
                        </a:lnTo>
                        <a:lnTo>
                          <a:pt x="818" y="26"/>
                        </a:lnTo>
                        <a:lnTo>
                          <a:pt x="819" y="26"/>
                        </a:lnTo>
                        <a:lnTo>
                          <a:pt x="819" y="27"/>
                        </a:lnTo>
                        <a:lnTo>
                          <a:pt x="820" y="25"/>
                        </a:lnTo>
                        <a:lnTo>
                          <a:pt x="820" y="28"/>
                        </a:lnTo>
                        <a:lnTo>
                          <a:pt x="820" y="28"/>
                        </a:lnTo>
                        <a:lnTo>
                          <a:pt x="821" y="28"/>
                        </a:lnTo>
                        <a:lnTo>
                          <a:pt x="821" y="31"/>
                        </a:lnTo>
                        <a:lnTo>
                          <a:pt x="822" y="28"/>
                        </a:lnTo>
                        <a:lnTo>
                          <a:pt x="822" y="30"/>
                        </a:lnTo>
                        <a:lnTo>
                          <a:pt x="823" y="30"/>
                        </a:lnTo>
                        <a:lnTo>
                          <a:pt x="823" y="29"/>
                        </a:lnTo>
                        <a:lnTo>
                          <a:pt x="823" y="26"/>
                        </a:lnTo>
                        <a:lnTo>
                          <a:pt x="824" y="27"/>
                        </a:lnTo>
                        <a:lnTo>
                          <a:pt x="824" y="28"/>
                        </a:lnTo>
                        <a:lnTo>
                          <a:pt x="825" y="28"/>
                        </a:lnTo>
                        <a:lnTo>
                          <a:pt x="825" y="28"/>
                        </a:lnTo>
                        <a:lnTo>
                          <a:pt x="825" y="28"/>
                        </a:lnTo>
                        <a:lnTo>
                          <a:pt x="826" y="25"/>
                        </a:lnTo>
                        <a:lnTo>
                          <a:pt x="826" y="26"/>
                        </a:lnTo>
                        <a:lnTo>
                          <a:pt x="827" y="25"/>
                        </a:lnTo>
                        <a:lnTo>
                          <a:pt x="827" y="25"/>
                        </a:lnTo>
                        <a:lnTo>
                          <a:pt x="828" y="24"/>
                        </a:lnTo>
                        <a:lnTo>
                          <a:pt x="828" y="24"/>
                        </a:lnTo>
                        <a:lnTo>
                          <a:pt x="828" y="23"/>
                        </a:lnTo>
                        <a:lnTo>
                          <a:pt x="829" y="21"/>
                        </a:lnTo>
                        <a:lnTo>
                          <a:pt x="829" y="23"/>
                        </a:lnTo>
                        <a:lnTo>
                          <a:pt x="830" y="24"/>
                        </a:lnTo>
                        <a:lnTo>
                          <a:pt x="830" y="24"/>
                        </a:lnTo>
                        <a:lnTo>
                          <a:pt x="830" y="24"/>
                        </a:lnTo>
                        <a:lnTo>
                          <a:pt x="831" y="24"/>
                        </a:lnTo>
                        <a:lnTo>
                          <a:pt x="831" y="24"/>
                        </a:lnTo>
                        <a:lnTo>
                          <a:pt x="832" y="27"/>
                        </a:lnTo>
                        <a:lnTo>
                          <a:pt x="832" y="26"/>
                        </a:lnTo>
                        <a:lnTo>
                          <a:pt x="833" y="27"/>
                        </a:lnTo>
                        <a:lnTo>
                          <a:pt x="833" y="25"/>
                        </a:lnTo>
                        <a:lnTo>
                          <a:pt x="833" y="26"/>
                        </a:lnTo>
                        <a:lnTo>
                          <a:pt x="834" y="29"/>
                        </a:lnTo>
                        <a:lnTo>
                          <a:pt x="834" y="27"/>
                        </a:lnTo>
                        <a:lnTo>
                          <a:pt x="835" y="30"/>
                        </a:lnTo>
                        <a:lnTo>
                          <a:pt x="835" y="29"/>
                        </a:lnTo>
                        <a:lnTo>
                          <a:pt x="835" y="29"/>
                        </a:lnTo>
                        <a:lnTo>
                          <a:pt x="836" y="30"/>
                        </a:lnTo>
                        <a:lnTo>
                          <a:pt x="836" y="29"/>
                        </a:lnTo>
                        <a:lnTo>
                          <a:pt x="837" y="29"/>
                        </a:lnTo>
                        <a:lnTo>
                          <a:pt x="837" y="30"/>
                        </a:lnTo>
                        <a:lnTo>
                          <a:pt x="838" y="31"/>
                        </a:lnTo>
                        <a:lnTo>
                          <a:pt x="838" y="31"/>
                        </a:lnTo>
                        <a:lnTo>
                          <a:pt x="838" y="29"/>
                        </a:lnTo>
                        <a:lnTo>
                          <a:pt x="839" y="27"/>
                        </a:lnTo>
                        <a:lnTo>
                          <a:pt x="839" y="28"/>
                        </a:lnTo>
                        <a:lnTo>
                          <a:pt x="840" y="28"/>
                        </a:lnTo>
                        <a:lnTo>
                          <a:pt x="840" y="28"/>
                        </a:lnTo>
                        <a:lnTo>
                          <a:pt x="840" y="27"/>
                        </a:lnTo>
                        <a:lnTo>
                          <a:pt x="841" y="26"/>
                        </a:lnTo>
                        <a:lnTo>
                          <a:pt x="841" y="26"/>
                        </a:lnTo>
                        <a:lnTo>
                          <a:pt x="842" y="26"/>
                        </a:lnTo>
                        <a:lnTo>
                          <a:pt x="842" y="24"/>
                        </a:lnTo>
                        <a:lnTo>
                          <a:pt x="843" y="23"/>
                        </a:lnTo>
                        <a:lnTo>
                          <a:pt x="843" y="27"/>
                        </a:lnTo>
                        <a:lnTo>
                          <a:pt x="843" y="25"/>
                        </a:lnTo>
                        <a:lnTo>
                          <a:pt x="844" y="24"/>
                        </a:lnTo>
                        <a:lnTo>
                          <a:pt x="844" y="25"/>
                        </a:lnTo>
                        <a:lnTo>
                          <a:pt x="845" y="27"/>
                        </a:lnTo>
                        <a:lnTo>
                          <a:pt x="845" y="28"/>
                        </a:lnTo>
                        <a:lnTo>
                          <a:pt x="845" y="27"/>
                        </a:lnTo>
                        <a:lnTo>
                          <a:pt x="846" y="25"/>
                        </a:lnTo>
                        <a:lnTo>
                          <a:pt x="846" y="27"/>
                        </a:lnTo>
                        <a:lnTo>
                          <a:pt x="847" y="26"/>
                        </a:lnTo>
                        <a:lnTo>
                          <a:pt x="847" y="26"/>
                        </a:lnTo>
                        <a:lnTo>
                          <a:pt x="848" y="27"/>
                        </a:lnTo>
                        <a:lnTo>
                          <a:pt x="848" y="29"/>
                        </a:lnTo>
                        <a:lnTo>
                          <a:pt x="848" y="28"/>
                        </a:lnTo>
                        <a:lnTo>
                          <a:pt x="849" y="29"/>
                        </a:lnTo>
                        <a:lnTo>
                          <a:pt x="849" y="31"/>
                        </a:lnTo>
                        <a:lnTo>
                          <a:pt x="850" y="30"/>
                        </a:lnTo>
                        <a:lnTo>
                          <a:pt x="850" y="28"/>
                        </a:lnTo>
                        <a:lnTo>
                          <a:pt x="850" y="27"/>
                        </a:lnTo>
                        <a:lnTo>
                          <a:pt x="851" y="30"/>
                        </a:lnTo>
                        <a:lnTo>
                          <a:pt x="851" y="29"/>
                        </a:lnTo>
                        <a:lnTo>
                          <a:pt x="852" y="30"/>
                        </a:lnTo>
                        <a:lnTo>
                          <a:pt x="852" y="29"/>
                        </a:lnTo>
                        <a:lnTo>
                          <a:pt x="853" y="28"/>
                        </a:lnTo>
                        <a:lnTo>
                          <a:pt x="853" y="29"/>
                        </a:lnTo>
                        <a:lnTo>
                          <a:pt x="853" y="28"/>
                        </a:lnTo>
                        <a:lnTo>
                          <a:pt x="854" y="27"/>
                        </a:lnTo>
                        <a:lnTo>
                          <a:pt x="854" y="27"/>
                        </a:lnTo>
                        <a:lnTo>
                          <a:pt x="855" y="27"/>
                        </a:lnTo>
                        <a:lnTo>
                          <a:pt x="855" y="25"/>
                        </a:lnTo>
                        <a:lnTo>
                          <a:pt x="855" y="25"/>
                        </a:lnTo>
                        <a:lnTo>
                          <a:pt x="856" y="25"/>
                        </a:lnTo>
                        <a:lnTo>
                          <a:pt x="856" y="25"/>
                        </a:lnTo>
                        <a:lnTo>
                          <a:pt x="857" y="25"/>
                        </a:lnTo>
                        <a:lnTo>
                          <a:pt x="857" y="24"/>
                        </a:lnTo>
                        <a:lnTo>
                          <a:pt x="858" y="25"/>
                        </a:lnTo>
                        <a:lnTo>
                          <a:pt x="858" y="23"/>
                        </a:lnTo>
                        <a:lnTo>
                          <a:pt x="858" y="24"/>
                        </a:lnTo>
                        <a:lnTo>
                          <a:pt x="859" y="24"/>
                        </a:lnTo>
                        <a:lnTo>
                          <a:pt x="859" y="25"/>
                        </a:lnTo>
                        <a:lnTo>
                          <a:pt x="860" y="26"/>
                        </a:lnTo>
                        <a:lnTo>
                          <a:pt x="860" y="27"/>
                        </a:lnTo>
                        <a:lnTo>
                          <a:pt x="860" y="27"/>
                        </a:lnTo>
                        <a:lnTo>
                          <a:pt x="861" y="27"/>
                        </a:lnTo>
                        <a:lnTo>
                          <a:pt x="861" y="28"/>
                        </a:lnTo>
                        <a:lnTo>
                          <a:pt x="862" y="26"/>
                        </a:lnTo>
                        <a:lnTo>
                          <a:pt x="862" y="27"/>
                        </a:lnTo>
                        <a:lnTo>
                          <a:pt x="863" y="27"/>
                        </a:lnTo>
                        <a:lnTo>
                          <a:pt x="863" y="26"/>
                        </a:lnTo>
                        <a:lnTo>
                          <a:pt x="863" y="28"/>
                        </a:lnTo>
                        <a:lnTo>
                          <a:pt x="864" y="29"/>
                        </a:lnTo>
                        <a:lnTo>
                          <a:pt x="864" y="29"/>
                        </a:lnTo>
                        <a:lnTo>
                          <a:pt x="865" y="25"/>
                        </a:lnTo>
                        <a:lnTo>
                          <a:pt x="865" y="29"/>
                        </a:lnTo>
                        <a:lnTo>
                          <a:pt x="865" y="30"/>
                        </a:lnTo>
                        <a:lnTo>
                          <a:pt x="866" y="28"/>
                        </a:lnTo>
                        <a:lnTo>
                          <a:pt x="866" y="28"/>
                        </a:lnTo>
                        <a:lnTo>
                          <a:pt x="867" y="27"/>
                        </a:lnTo>
                        <a:lnTo>
                          <a:pt x="867" y="25"/>
                        </a:lnTo>
                        <a:lnTo>
                          <a:pt x="868" y="25"/>
                        </a:lnTo>
                        <a:lnTo>
                          <a:pt x="868" y="27"/>
                        </a:lnTo>
                        <a:lnTo>
                          <a:pt x="868" y="25"/>
                        </a:lnTo>
                        <a:lnTo>
                          <a:pt x="869" y="25"/>
                        </a:lnTo>
                        <a:lnTo>
                          <a:pt x="869" y="25"/>
                        </a:lnTo>
                        <a:lnTo>
                          <a:pt x="870" y="24"/>
                        </a:lnTo>
                        <a:lnTo>
                          <a:pt x="870" y="25"/>
                        </a:lnTo>
                        <a:lnTo>
                          <a:pt x="870" y="26"/>
                        </a:lnTo>
                        <a:lnTo>
                          <a:pt x="871" y="24"/>
                        </a:lnTo>
                        <a:lnTo>
                          <a:pt x="871" y="24"/>
                        </a:lnTo>
                        <a:lnTo>
                          <a:pt x="872" y="24"/>
                        </a:lnTo>
                        <a:lnTo>
                          <a:pt x="872" y="22"/>
                        </a:lnTo>
                        <a:lnTo>
                          <a:pt x="873" y="25"/>
                        </a:lnTo>
                        <a:lnTo>
                          <a:pt x="873" y="26"/>
                        </a:lnTo>
                        <a:lnTo>
                          <a:pt x="873" y="25"/>
                        </a:lnTo>
                        <a:lnTo>
                          <a:pt x="874" y="27"/>
                        </a:lnTo>
                        <a:lnTo>
                          <a:pt x="874" y="26"/>
                        </a:lnTo>
                        <a:lnTo>
                          <a:pt x="875" y="25"/>
                        </a:lnTo>
                        <a:lnTo>
                          <a:pt x="875" y="25"/>
                        </a:lnTo>
                        <a:lnTo>
                          <a:pt x="875" y="26"/>
                        </a:lnTo>
                        <a:lnTo>
                          <a:pt x="876" y="28"/>
                        </a:lnTo>
                        <a:lnTo>
                          <a:pt x="876" y="27"/>
                        </a:lnTo>
                        <a:lnTo>
                          <a:pt x="877" y="29"/>
                        </a:lnTo>
                        <a:lnTo>
                          <a:pt x="877" y="30"/>
                        </a:lnTo>
                        <a:lnTo>
                          <a:pt x="878" y="28"/>
                        </a:lnTo>
                        <a:lnTo>
                          <a:pt x="878" y="25"/>
                        </a:lnTo>
                        <a:lnTo>
                          <a:pt x="878" y="28"/>
                        </a:lnTo>
                        <a:lnTo>
                          <a:pt x="879" y="30"/>
                        </a:lnTo>
                        <a:lnTo>
                          <a:pt x="879" y="30"/>
                        </a:lnTo>
                        <a:lnTo>
                          <a:pt x="880" y="26"/>
                        </a:lnTo>
                        <a:lnTo>
                          <a:pt x="880" y="28"/>
                        </a:lnTo>
                        <a:lnTo>
                          <a:pt x="880" y="29"/>
                        </a:lnTo>
                        <a:lnTo>
                          <a:pt x="881" y="27"/>
                        </a:lnTo>
                        <a:lnTo>
                          <a:pt x="881" y="27"/>
                        </a:lnTo>
                        <a:lnTo>
                          <a:pt x="882" y="26"/>
                        </a:lnTo>
                        <a:lnTo>
                          <a:pt x="882" y="27"/>
                        </a:lnTo>
                        <a:lnTo>
                          <a:pt x="883" y="28"/>
                        </a:lnTo>
                        <a:lnTo>
                          <a:pt x="883" y="25"/>
                        </a:lnTo>
                        <a:lnTo>
                          <a:pt x="883" y="24"/>
                        </a:lnTo>
                        <a:lnTo>
                          <a:pt x="884" y="24"/>
                        </a:lnTo>
                        <a:lnTo>
                          <a:pt x="884" y="23"/>
                        </a:lnTo>
                        <a:lnTo>
                          <a:pt x="885" y="24"/>
                        </a:lnTo>
                        <a:lnTo>
                          <a:pt x="885" y="26"/>
                        </a:lnTo>
                        <a:lnTo>
                          <a:pt x="885" y="24"/>
                        </a:lnTo>
                        <a:lnTo>
                          <a:pt x="886" y="25"/>
                        </a:lnTo>
                        <a:lnTo>
                          <a:pt x="886" y="23"/>
                        </a:lnTo>
                        <a:lnTo>
                          <a:pt x="887" y="24"/>
                        </a:lnTo>
                        <a:lnTo>
                          <a:pt x="887" y="25"/>
                        </a:lnTo>
                        <a:lnTo>
                          <a:pt x="888" y="26"/>
                        </a:lnTo>
                        <a:lnTo>
                          <a:pt x="888" y="25"/>
                        </a:lnTo>
                        <a:lnTo>
                          <a:pt x="888" y="25"/>
                        </a:lnTo>
                        <a:lnTo>
                          <a:pt x="889" y="28"/>
                        </a:lnTo>
                        <a:lnTo>
                          <a:pt x="889" y="27"/>
                        </a:lnTo>
                        <a:lnTo>
                          <a:pt x="890" y="27"/>
                        </a:lnTo>
                        <a:lnTo>
                          <a:pt x="890" y="26"/>
                        </a:lnTo>
                        <a:lnTo>
                          <a:pt x="890" y="28"/>
                        </a:lnTo>
                        <a:lnTo>
                          <a:pt x="891" y="29"/>
                        </a:lnTo>
                        <a:lnTo>
                          <a:pt x="891" y="28"/>
                        </a:lnTo>
                        <a:lnTo>
                          <a:pt x="892" y="29"/>
                        </a:lnTo>
                        <a:lnTo>
                          <a:pt x="892" y="32"/>
                        </a:lnTo>
                        <a:lnTo>
                          <a:pt x="893" y="29"/>
                        </a:lnTo>
                        <a:lnTo>
                          <a:pt x="893" y="30"/>
                        </a:lnTo>
                        <a:lnTo>
                          <a:pt x="893" y="28"/>
                        </a:lnTo>
                        <a:lnTo>
                          <a:pt x="894" y="28"/>
                        </a:lnTo>
                        <a:lnTo>
                          <a:pt x="894" y="29"/>
                        </a:lnTo>
                        <a:lnTo>
                          <a:pt x="895" y="28"/>
                        </a:lnTo>
                        <a:lnTo>
                          <a:pt x="895" y="26"/>
                        </a:lnTo>
                        <a:lnTo>
                          <a:pt x="895" y="29"/>
                        </a:lnTo>
                        <a:lnTo>
                          <a:pt x="896" y="27"/>
                        </a:lnTo>
                        <a:lnTo>
                          <a:pt x="896" y="26"/>
                        </a:lnTo>
                        <a:lnTo>
                          <a:pt x="897" y="26"/>
                        </a:lnTo>
                        <a:lnTo>
                          <a:pt x="897" y="24"/>
                        </a:lnTo>
                        <a:lnTo>
                          <a:pt x="898" y="25"/>
                        </a:lnTo>
                        <a:lnTo>
                          <a:pt x="898" y="24"/>
                        </a:lnTo>
                        <a:lnTo>
                          <a:pt x="898" y="25"/>
                        </a:lnTo>
                        <a:lnTo>
                          <a:pt x="899" y="27"/>
                        </a:lnTo>
                        <a:lnTo>
                          <a:pt x="899" y="24"/>
                        </a:lnTo>
                        <a:lnTo>
                          <a:pt x="900" y="24"/>
                        </a:lnTo>
                        <a:lnTo>
                          <a:pt x="900" y="25"/>
                        </a:lnTo>
                        <a:lnTo>
                          <a:pt x="900" y="26"/>
                        </a:lnTo>
                        <a:lnTo>
                          <a:pt x="901" y="24"/>
                        </a:lnTo>
                        <a:lnTo>
                          <a:pt x="901" y="26"/>
                        </a:lnTo>
                        <a:lnTo>
                          <a:pt x="902" y="28"/>
                        </a:lnTo>
                        <a:lnTo>
                          <a:pt x="902" y="27"/>
                        </a:lnTo>
                        <a:lnTo>
                          <a:pt x="903" y="27"/>
                        </a:lnTo>
                        <a:lnTo>
                          <a:pt x="903" y="29"/>
                        </a:lnTo>
                        <a:lnTo>
                          <a:pt x="903" y="26"/>
                        </a:lnTo>
                        <a:lnTo>
                          <a:pt x="904" y="28"/>
                        </a:lnTo>
                        <a:lnTo>
                          <a:pt x="904" y="28"/>
                        </a:lnTo>
                        <a:lnTo>
                          <a:pt x="905" y="29"/>
                        </a:lnTo>
                        <a:lnTo>
                          <a:pt x="905" y="27"/>
                        </a:lnTo>
                        <a:lnTo>
                          <a:pt x="905" y="29"/>
                        </a:lnTo>
                        <a:lnTo>
                          <a:pt x="906" y="30"/>
                        </a:lnTo>
                        <a:lnTo>
                          <a:pt x="906" y="28"/>
                        </a:lnTo>
                        <a:lnTo>
                          <a:pt x="907" y="30"/>
                        </a:lnTo>
                        <a:lnTo>
                          <a:pt x="907" y="29"/>
                        </a:lnTo>
                        <a:lnTo>
                          <a:pt x="908" y="29"/>
                        </a:lnTo>
                        <a:lnTo>
                          <a:pt x="908" y="30"/>
                        </a:lnTo>
                        <a:lnTo>
                          <a:pt x="908" y="28"/>
                        </a:lnTo>
                        <a:lnTo>
                          <a:pt x="909" y="27"/>
                        </a:lnTo>
                        <a:lnTo>
                          <a:pt x="909" y="27"/>
                        </a:lnTo>
                        <a:lnTo>
                          <a:pt x="910" y="27"/>
                        </a:lnTo>
                        <a:lnTo>
                          <a:pt x="910" y="26"/>
                        </a:lnTo>
                        <a:lnTo>
                          <a:pt x="910" y="25"/>
                        </a:lnTo>
                        <a:lnTo>
                          <a:pt x="911" y="27"/>
                        </a:lnTo>
                        <a:lnTo>
                          <a:pt x="911" y="26"/>
                        </a:lnTo>
                        <a:lnTo>
                          <a:pt x="912" y="23"/>
                        </a:lnTo>
                        <a:lnTo>
                          <a:pt x="912" y="24"/>
                        </a:lnTo>
                        <a:lnTo>
                          <a:pt x="913" y="24"/>
                        </a:lnTo>
                        <a:lnTo>
                          <a:pt x="913" y="25"/>
                        </a:lnTo>
                        <a:lnTo>
                          <a:pt x="913" y="24"/>
                        </a:lnTo>
                        <a:lnTo>
                          <a:pt x="914" y="23"/>
                        </a:lnTo>
                        <a:lnTo>
                          <a:pt x="914" y="24"/>
                        </a:lnTo>
                        <a:lnTo>
                          <a:pt x="915" y="25"/>
                        </a:lnTo>
                        <a:lnTo>
                          <a:pt x="915" y="25"/>
                        </a:lnTo>
                        <a:lnTo>
                          <a:pt x="915" y="27"/>
                        </a:lnTo>
                        <a:lnTo>
                          <a:pt x="916" y="27"/>
                        </a:lnTo>
                        <a:lnTo>
                          <a:pt x="916" y="27"/>
                        </a:lnTo>
                        <a:lnTo>
                          <a:pt x="917" y="27"/>
                        </a:lnTo>
                        <a:lnTo>
                          <a:pt x="917" y="29"/>
                        </a:lnTo>
                        <a:lnTo>
                          <a:pt x="918" y="30"/>
                        </a:lnTo>
                        <a:lnTo>
                          <a:pt x="918" y="28"/>
                        </a:lnTo>
                        <a:lnTo>
                          <a:pt x="918" y="27"/>
                        </a:lnTo>
                        <a:lnTo>
                          <a:pt x="919" y="29"/>
                        </a:lnTo>
                        <a:lnTo>
                          <a:pt x="919" y="30"/>
                        </a:lnTo>
                        <a:lnTo>
                          <a:pt x="920" y="29"/>
                        </a:lnTo>
                        <a:lnTo>
                          <a:pt x="920" y="29"/>
                        </a:lnTo>
                        <a:lnTo>
                          <a:pt x="920" y="28"/>
                        </a:lnTo>
                        <a:lnTo>
                          <a:pt x="921" y="30"/>
                        </a:lnTo>
                        <a:lnTo>
                          <a:pt x="921" y="29"/>
                        </a:lnTo>
                        <a:lnTo>
                          <a:pt x="922" y="29"/>
                        </a:lnTo>
                        <a:lnTo>
                          <a:pt x="922" y="29"/>
                        </a:lnTo>
                        <a:lnTo>
                          <a:pt x="923" y="27"/>
                        </a:lnTo>
                        <a:lnTo>
                          <a:pt x="923" y="27"/>
                        </a:lnTo>
                        <a:lnTo>
                          <a:pt x="923" y="25"/>
                        </a:lnTo>
                        <a:lnTo>
                          <a:pt x="924" y="26"/>
                        </a:lnTo>
                        <a:lnTo>
                          <a:pt x="924" y="27"/>
                        </a:lnTo>
                        <a:lnTo>
                          <a:pt x="925" y="25"/>
                        </a:lnTo>
                        <a:lnTo>
                          <a:pt x="925" y="25"/>
                        </a:lnTo>
                        <a:lnTo>
                          <a:pt x="925" y="24"/>
                        </a:lnTo>
                        <a:lnTo>
                          <a:pt x="926" y="25"/>
                        </a:lnTo>
                        <a:lnTo>
                          <a:pt x="926" y="26"/>
                        </a:lnTo>
                        <a:lnTo>
                          <a:pt x="927" y="27"/>
                        </a:lnTo>
                        <a:lnTo>
                          <a:pt x="927" y="26"/>
                        </a:lnTo>
                        <a:lnTo>
                          <a:pt x="928" y="25"/>
                        </a:lnTo>
                        <a:lnTo>
                          <a:pt x="928" y="25"/>
                        </a:lnTo>
                        <a:lnTo>
                          <a:pt x="928" y="26"/>
                        </a:lnTo>
                        <a:lnTo>
                          <a:pt x="929" y="28"/>
                        </a:lnTo>
                        <a:lnTo>
                          <a:pt x="929" y="27"/>
                        </a:lnTo>
                        <a:lnTo>
                          <a:pt x="930" y="27"/>
                        </a:lnTo>
                        <a:lnTo>
                          <a:pt x="930" y="27"/>
                        </a:lnTo>
                        <a:lnTo>
                          <a:pt x="930" y="28"/>
                        </a:lnTo>
                        <a:lnTo>
                          <a:pt x="931" y="28"/>
                        </a:lnTo>
                        <a:lnTo>
                          <a:pt x="931" y="30"/>
                        </a:lnTo>
                        <a:lnTo>
                          <a:pt x="932" y="29"/>
                        </a:lnTo>
                        <a:lnTo>
                          <a:pt x="932" y="30"/>
                        </a:lnTo>
                        <a:lnTo>
                          <a:pt x="933" y="31"/>
                        </a:lnTo>
                        <a:lnTo>
                          <a:pt x="933" y="28"/>
                        </a:lnTo>
                        <a:lnTo>
                          <a:pt x="933" y="29"/>
                        </a:lnTo>
                        <a:lnTo>
                          <a:pt x="934" y="29"/>
                        </a:lnTo>
                        <a:lnTo>
                          <a:pt x="934" y="28"/>
                        </a:lnTo>
                        <a:lnTo>
                          <a:pt x="935" y="28"/>
                        </a:lnTo>
                        <a:lnTo>
                          <a:pt x="935" y="29"/>
                        </a:lnTo>
                        <a:lnTo>
                          <a:pt x="935" y="28"/>
                        </a:lnTo>
                        <a:lnTo>
                          <a:pt x="936" y="28"/>
                        </a:lnTo>
                        <a:lnTo>
                          <a:pt x="936" y="28"/>
                        </a:lnTo>
                        <a:lnTo>
                          <a:pt x="937" y="28"/>
                        </a:lnTo>
                        <a:lnTo>
                          <a:pt x="937" y="27"/>
                        </a:lnTo>
                        <a:lnTo>
                          <a:pt x="938" y="29"/>
                        </a:lnTo>
                        <a:lnTo>
                          <a:pt x="938" y="27"/>
                        </a:lnTo>
                        <a:lnTo>
                          <a:pt x="938" y="27"/>
                        </a:lnTo>
                        <a:lnTo>
                          <a:pt x="939" y="25"/>
                        </a:lnTo>
                        <a:lnTo>
                          <a:pt x="939" y="25"/>
                        </a:lnTo>
                        <a:lnTo>
                          <a:pt x="940" y="25"/>
                        </a:lnTo>
                        <a:lnTo>
                          <a:pt x="940" y="24"/>
                        </a:lnTo>
                        <a:lnTo>
                          <a:pt x="940" y="23"/>
                        </a:lnTo>
                        <a:lnTo>
                          <a:pt x="941" y="24"/>
                        </a:lnTo>
                        <a:lnTo>
                          <a:pt x="941" y="25"/>
                        </a:lnTo>
                        <a:lnTo>
                          <a:pt x="942" y="25"/>
                        </a:lnTo>
                        <a:lnTo>
                          <a:pt x="942" y="26"/>
                        </a:lnTo>
                        <a:lnTo>
                          <a:pt x="943" y="23"/>
                        </a:lnTo>
                        <a:lnTo>
                          <a:pt x="943" y="26"/>
                        </a:lnTo>
                        <a:lnTo>
                          <a:pt x="943" y="27"/>
                        </a:lnTo>
                        <a:lnTo>
                          <a:pt x="944" y="28"/>
                        </a:lnTo>
                        <a:lnTo>
                          <a:pt x="944" y="27"/>
                        </a:lnTo>
                        <a:lnTo>
                          <a:pt x="945" y="29"/>
                        </a:lnTo>
                        <a:lnTo>
                          <a:pt x="945" y="28"/>
                        </a:lnTo>
                        <a:lnTo>
                          <a:pt x="945" y="29"/>
                        </a:lnTo>
                        <a:lnTo>
                          <a:pt x="946" y="31"/>
                        </a:lnTo>
                        <a:lnTo>
                          <a:pt x="946" y="31"/>
                        </a:lnTo>
                        <a:lnTo>
                          <a:pt x="947" y="30"/>
                        </a:lnTo>
                        <a:lnTo>
                          <a:pt x="947" y="30"/>
                        </a:lnTo>
                        <a:lnTo>
                          <a:pt x="948" y="27"/>
                        </a:lnTo>
                        <a:lnTo>
                          <a:pt x="948" y="30"/>
                        </a:lnTo>
                        <a:lnTo>
                          <a:pt x="948" y="30"/>
                        </a:lnTo>
                        <a:lnTo>
                          <a:pt x="949" y="27"/>
                        </a:lnTo>
                        <a:lnTo>
                          <a:pt x="949" y="26"/>
                        </a:lnTo>
                        <a:lnTo>
                          <a:pt x="950" y="29"/>
                        </a:lnTo>
                        <a:lnTo>
                          <a:pt x="950" y="26"/>
                        </a:lnTo>
                        <a:lnTo>
                          <a:pt x="950" y="28"/>
                        </a:lnTo>
                        <a:lnTo>
                          <a:pt x="951" y="26"/>
                        </a:lnTo>
                        <a:lnTo>
                          <a:pt x="951" y="27"/>
                        </a:lnTo>
                        <a:lnTo>
                          <a:pt x="952" y="26"/>
                        </a:lnTo>
                        <a:lnTo>
                          <a:pt x="952" y="25"/>
                        </a:lnTo>
                        <a:lnTo>
                          <a:pt x="953" y="25"/>
                        </a:lnTo>
                        <a:lnTo>
                          <a:pt x="953" y="25"/>
                        </a:lnTo>
                        <a:lnTo>
                          <a:pt x="953" y="24"/>
                        </a:lnTo>
                        <a:lnTo>
                          <a:pt x="954" y="22"/>
                        </a:lnTo>
                        <a:lnTo>
                          <a:pt x="954" y="24"/>
                        </a:lnTo>
                        <a:lnTo>
                          <a:pt x="955" y="24"/>
                        </a:lnTo>
                        <a:lnTo>
                          <a:pt x="955" y="25"/>
                        </a:lnTo>
                        <a:lnTo>
                          <a:pt x="955" y="24"/>
                        </a:lnTo>
                        <a:lnTo>
                          <a:pt x="956" y="26"/>
                        </a:lnTo>
                        <a:lnTo>
                          <a:pt x="956" y="24"/>
                        </a:lnTo>
                        <a:lnTo>
                          <a:pt x="957" y="24"/>
                        </a:lnTo>
                        <a:lnTo>
                          <a:pt x="957" y="26"/>
                        </a:lnTo>
                        <a:lnTo>
                          <a:pt x="958" y="25"/>
                        </a:lnTo>
                        <a:lnTo>
                          <a:pt x="958" y="26"/>
                        </a:lnTo>
                        <a:lnTo>
                          <a:pt x="958" y="25"/>
                        </a:lnTo>
                        <a:lnTo>
                          <a:pt x="959" y="26"/>
                        </a:lnTo>
                        <a:lnTo>
                          <a:pt x="959" y="29"/>
                        </a:lnTo>
                        <a:lnTo>
                          <a:pt x="960" y="28"/>
                        </a:lnTo>
                        <a:lnTo>
                          <a:pt x="960" y="26"/>
                        </a:lnTo>
                        <a:lnTo>
                          <a:pt x="960" y="29"/>
                        </a:lnTo>
                        <a:lnTo>
                          <a:pt x="961" y="27"/>
                        </a:lnTo>
                        <a:lnTo>
                          <a:pt x="961" y="28"/>
                        </a:lnTo>
                        <a:lnTo>
                          <a:pt x="962" y="27"/>
                        </a:lnTo>
                        <a:lnTo>
                          <a:pt x="962" y="28"/>
                        </a:lnTo>
                        <a:lnTo>
                          <a:pt x="963" y="28"/>
                        </a:lnTo>
                        <a:lnTo>
                          <a:pt x="963" y="29"/>
                        </a:lnTo>
                        <a:lnTo>
                          <a:pt x="963" y="28"/>
                        </a:lnTo>
                        <a:lnTo>
                          <a:pt x="964" y="29"/>
                        </a:lnTo>
                        <a:lnTo>
                          <a:pt x="964" y="27"/>
                        </a:lnTo>
                        <a:lnTo>
                          <a:pt x="965" y="28"/>
                        </a:lnTo>
                        <a:lnTo>
                          <a:pt x="965" y="26"/>
                        </a:lnTo>
                        <a:lnTo>
                          <a:pt x="965" y="27"/>
                        </a:lnTo>
                        <a:lnTo>
                          <a:pt x="966" y="26"/>
                        </a:lnTo>
                        <a:lnTo>
                          <a:pt x="966" y="25"/>
                        </a:lnTo>
                        <a:lnTo>
                          <a:pt x="967" y="25"/>
                        </a:lnTo>
                        <a:lnTo>
                          <a:pt x="967" y="23"/>
                        </a:lnTo>
                        <a:lnTo>
                          <a:pt x="968" y="24"/>
                        </a:lnTo>
                        <a:lnTo>
                          <a:pt x="968" y="25"/>
                        </a:lnTo>
                        <a:lnTo>
                          <a:pt x="968" y="25"/>
                        </a:lnTo>
                        <a:lnTo>
                          <a:pt x="969" y="24"/>
                        </a:lnTo>
                        <a:lnTo>
                          <a:pt x="969" y="23"/>
                        </a:lnTo>
                        <a:lnTo>
                          <a:pt x="970" y="26"/>
                        </a:lnTo>
                        <a:lnTo>
                          <a:pt x="970" y="25"/>
                        </a:lnTo>
                        <a:lnTo>
                          <a:pt x="970" y="24"/>
                        </a:lnTo>
                        <a:lnTo>
                          <a:pt x="971" y="27"/>
                        </a:lnTo>
                        <a:lnTo>
                          <a:pt x="971" y="25"/>
                        </a:lnTo>
                        <a:lnTo>
                          <a:pt x="972" y="25"/>
                        </a:lnTo>
                        <a:lnTo>
                          <a:pt x="972" y="26"/>
                        </a:lnTo>
                        <a:lnTo>
                          <a:pt x="973" y="28"/>
                        </a:lnTo>
                        <a:lnTo>
                          <a:pt x="973" y="27"/>
                        </a:lnTo>
                        <a:lnTo>
                          <a:pt x="973" y="28"/>
                        </a:lnTo>
                        <a:lnTo>
                          <a:pt x="974" y="28"/>
                        </a:lnTo>
                        <a:lnTo>
                          <a:pt x="974" y="28"/>
                        </a:lnTo>
                        <a:lnTo>
                          <a:pt x="975" y="29"/>
                        </a:lnTo>
                        <a:lnTo>
                          <a:pt x="975" y="29"/>
                        </a:lnTo>
                        <a:lnTo>
                          <a:pt x="975" y="30"/>
                        </a:lnTo>
                        <a:lnTo>
                          <a:pt x="976" y="27"/>
                        </a:lnTo>
                        <a:lnTo>
                          <a:pt x="976" y="29"/>
                        </a:lnTo>
                        <a:lnTo>
                          <a:pt x="977" y="27"/>
                        </a:lnTo>
                        <a:lnTo>
                          <a:pt x="977" y="28"/>
                        </a:lnTo>
                        <a:lnTo>
                          <a:pt x="978" y="28"/>
                        </a:lnTo>
                        <a:lnTo>
                          <a:pt x="978" y="27"/>
                        </a:lnTo>
                        <a:lnTo>
                          <a:pt x="978" y="28"/>
                        </a:lnTo>
                        <a:lnTo>
                          <a:pt x="979" y="28"/>
                        </a:lnTo>
                        <a:lnTo>
                          <a:pt x="979" y="28"/>
                        </a:lnTo>
                        <a:lnTo>
                          <a:pt x="980" y="28"/>
                        </a:lnTo>
                        <a:lnTo>
                          <a:pt x="980" y="26"/>
                        </a:lnTo>
                        <a:lnTo>
                          <a:pt x="980" y="25"/>
                        </a:lnTo>
                        <a:lnTo>
                          <a:pt x="981" y="25"/>
                        </a:lnTo>
                        <a:lnTo>
                          <a:pt x="981" y="24"/>
                        </a:lnTo>
                        <a:lnTo>
                          <a:pt x="982" y="24"/>
                        </a:lnTo>
                        <a:lnTo>
                          <a:pt x="982" y="25"/>
                        </a:lnTo>
                        <a:lnTo>
                          <a:pt x="983" y="26"/>
                        </a:lnTo>
                        <a:lnTo>
                          <a:pt x="983" y="25"/>
                        </a:lnTo>
                        <a:lnTo>
                          <a:pt x="983" y="25"/>
                        </a:lnTo>
                        <a:lnTo>
                          <a:pt x="984" y="26"/>
                        </a:lnTo>
                        <a:lnTo>
                          <a:pt x="984" y="25"/>
                        </a:lnTo>
                        <a:lnTo>
                          <a:pt x="985" y="26"/>
                        </a:lnTo>
                        <a:lnTo>
                          <a:pt x="985" y="26"/>
                        </a:lnTo>
                        <a:lnTo>
                          <a:pt x="985" y="28"/>
                        </a:lnTo>
                        <a:lnTo>
                          <a:pt x="986" y="30"/>
                        </a:lnTo>
                        <a:lnTo>
                          <a:pt x="986" y="27"/>
                        </a:lnTo>
                        <a:lnTo>
                          <a:pt x="987" y="27"/>
                        </a:lnTo>
                        <a:lnTo>
                          <a:pt x="987" y="29"/>
                        </a:lnTo>
                        <a:lnTo>
                          <a:pt x="988" y="29"/>
                        </a:lnTo>
                        <a:lnTo>
                          <a:pt x="988" y="30"/>
                        </a:lnTo>
                        <a:lnTo>
                          <a:pt x="988" y="31"/>
                        </a:lnTo>
                        <a:lnTo>
                          <a:pt x="989" y="31"/>
                        </a:lnTo>
                        <a:lnTo>
                          <a:pt x="989" y="26"/>
                        </a:lnTo>
                        <a:lnTo>
                          <a:pt x="990" y="31"/>
                        </a:lnTo>
                        <a:lnTo>
                          <a:pt x="990" y="28"/>
                        </a:lnTo>
                        <a:lnTo>
                          <a:pt x="990" y="28"/>
                        </a:lnTo>
                        <a:lnTo>
                          <a:pt x="991" y="29"/>
                        </a:lnTo>
                        <a:lnTo>
                          <a:pt x="991" y="28"/>
                        </a:lnTo>
                        <a:lnTo>
                          <a:pt x="992" y="26"/>
                        </a:lnTo>
                        <a:lnTo>
                          <a:pt x="992" y="30"/>
                        </a:lnTo>
                        <a:lnTo>
                          <a:pt x="993" y="28"/>
                        </a:lnTo>
                        <a:lnTo>
                          <a:pt x="993" y="24"/>
                        </a:lnTo>
                        <a:lnTo>
                          <a:pt x="993" y="26"/>
                        </a:lnTo>
                        <a:lnTo>
                          <a:pt x="994" y="27"/>
                        </a:lnTo>
                        <a:lnTo>
                          <a:pt x="994" y="24"/>
                        </a:lnTo>
                        <a:lnTo>
                          <a:pt x="995" y="25"/>
                        </a:lnTo>
                        <a:lnTo>
                          <a:pt x="995" y="24"/>
                        </a:lnTo>
                        <a:lnTo>
                          <a:pt x="995" y="24"/>
                        </a:lnTo>
                        <a:lnTo>
                          <a:pt x="996" y="25"/>
                        </a:lnTo>
                        <a:lnTo>
                          <a:pt x="996" y="23"/>
                        </a:lnTo>
                        <a:lnTo>
                          <a:pt x="997" y="25"/>
                        </a:lnTo>
                        <a:lnTo>
                          <a:pt x="997" y="25"/>
                        </a:lnTo>
                        <a:lnTo>
                          <a:pt x="998" y="25"/>
                        </a:lnTo>
                        <a:lnTo>
                          <a:pt x="998" y="24"/>
                        </a:lnTo>
                        <a:lnTo>
                          <a:pt x="998" y="26"/>
                        </a:lnTo>
                        <a:lnTo>
                          <a:pt x="999" y="26"/>
                        </a:lnTo>
                        <a:lnTo>
                          <a:pt x="999" y="28"/>
                        </a:lnTo>
                        <a:lnTo>
                          <a:pt x="1000" y="25"/>
                        </a:lnTo>
                        <a:lnTo>
                          <a:pt x="1000" y="25"/>
                        </a:lnTo>
                        <a:lnTo>
                          <a:pt x="1000" y="27"/>
                        </a:lnTo>
                        <a:lnTo>
                          <a:pt x="1001" y="29"/>
                        </a:lnTo>
                        <a:lnTo>
                          <a:pt x="1001" y="29"/>
                        </a:lnTo>
                        <a:lnTo>
                          <a:pt x="1002" y="29"/>
                        </a:lnTo>
                        <a:lnTo>
                          <a:pt x="1002" y="30"/>
                        </a:lnTo>
                        <a:lnTo>
                          <a:pt x="1003" y="26"/>
                        </a:lnTo>
                        <a:lnTo>
                          <a:pt x="1003" y="28"/>
                        </a:lnTo>
                        <a:lnTo>
                          <a:pt x="1003" y="30"/>
                        </a:lnTo>
                        <a:lnTo>
                          <a:pt x="1004" y="30"/>
                        </a:lnTo>
                        <a:lnTo>
                          <a:pt x="1004" y="28"/>
                        </a:lnTo>
                        <a:lnTo>
                          <a:pt x="1005" y="28"/>
                        </a:lnTo>
                        <a:lnTo>
                          <a:pt x="1005" y="29"/>
                        </a:lnTo>
                        <a:lnTo>
                          <a:pt x="1005" y="27"/>
                        </a:lnTo>
                        <a:lnTo>
                          <a:pt x="1006" y="26"/>
                        </a:lnTo>
                        <a:lnTo>
                          <a:pt x="1006" y="26"/>
                        </a:lnTo>
                        <a:lnTo>
                          <a:pt x="1007" y="28"/>
                        </a:lnTo>
                        <a:lnTo>
                          <a:pt x="1007" y="26"/>
                        </a:lnTo>
                        <a:lnTo>
                          <a:pt x="1008" y="26"/>
                        </a:lnTo>
                        <a:lnTo>
                          <a:pt x="1008" y="26"/>
                        </a:lnTo>
                        <a:lnTo>
                          <a:pt x="1008" y="26"/>
                        </a:lnTo>
                        <a:lnTo>
                          <a:pt x="1009" y="24"/>
                        </a:lnTo>
                        <a:lnTo>
                          <a:pt x="1009" y="24"/>
                        </a:lnTo>
                        <a:lnTo>
                          <a:pt x="1010" y="23"/>
                        </a:lnTo>
                        <a:lnTo>
                          <a:pt x="1010" y="24"/>
                        </a:lnTo>
                        <a:lnTo>
                          <a:pt x="1010" y="25"/>
                        </a:lnTo>
                        <a:lnTo>
                          <a:pt x="1011" y="24"/>
                        </a:lnTo>
                        <a:lnTo>
                          <a:pt x="1011" y="25"/>
                        </a:lnTo>
                        <a:lnTo>
                          <a:pt x="1012" y="24"/>
                        </a:lnTo>
                        <a:lnTo>
                          <a:pt x="1012" y="24"/>
                        </a:lnTo>
                        <a:lnTo>
                          <a:pt x="1013" y="25"/>
                        </a:lnTo>
                        <a:lnTo>
                          <a:pt x="1013" y="26"/>
                        </a:lnTo>
                        <a:lnTo>
                          <a:pt x="1013" y="26"/>
                        </a:lnTo>
                        <a:lnTo>
                          <a:pt x="1014" y="26"/>
                        </a:lnTo>
                        <a:lnTo>
                          <a:pt x="1014" y="27"/>
                        </a:lnTo>
                        <a:lnTo>
                          <a:pt x="1015" y="27"/>
                        </a:lnTo>
                        <a:lnTo>
                          <a:pt x="1015" y="28"/>
                        </a:lnTo>
                        <a:lnTo>
                          <a:pt x="1015" y="27"/>
                        </a:lnTo>
                        <a:lnTo>
                          <a:pt x="1016" y="28"/>
                        </a:lnTo>
                        <a:lnTo>
                          <a:pt x="1016" y="30"/>
                        </a:lnTo>
                        <a:lnTo>
                          <a:pt x="1017" y="28"/>
                        </a:lnTo>
                        <a:lnTo>
                          <a:pt x="1017" y="28"/>
                        </a:lnTo>
                        <a:lnTo>
                          <a:pt x="1018" y="30"/>
                        </a:lnTo>
                        <a:lnTo>
                          <a:pt x="1018" y="27"/>
                        </a:lnTo>
                        <a:lnTo>
                          <a:pt x="1018" y="26"/>
                        </a:lnTo>
                        <a:lnTo>
                          <a:pt x="1019" y="28"/>
                        </a:lnTo>
                        <a:lnTo>
                          <a:pt x="1019" y="29"/>
                        </a:lnTo>
                        <a:lnTo>
                          <a:pt x="1020" y="28"/>
                        </a:lnTo>
                        <a:lnTo>
                          <a:pt x="1020" y="28"/>
                        </a:lnTo>
                        <a:lnTo>
                          <a:pt x="1020" y="28"/>
                        </a:lnTo>
                        <a:lnTo>
                          <a:pt x="1021" y="26"/>
                        </a:lnTo>
                        <a:lnTo>
                          <a:pt x="1021" y="26"/>
                        </a:lnTo>
                        <a:lnTo>
                          <a:pt x="1022" y="27"/>
                        </a:lnTo>
                        <a:lnTo>
                          <a:pt x="1022" y="25"/>
                        </a:lnTo>
                        <a:lnTo>
                          <a:pt x="1023" y="24"/>
                        </a:lnTo>
                        <a:lnTo>
                          <a:pt x="1023" y="22"/>
                        </a:lnTo>
                        <a:lnTo>
                          <a:pt x="1023" y="23"/>
                        </a:lnTo>
                        <a:lnTo>
                          <a:pt x="1024" y="25"/>
                        </a:lnTo>
                        <a:lnTo>
                          <a:pt x="1024" y="24"/>
                        </a:lnTo>
                        <a:lnTo>
                          <a:pt x="1025" y="25"/>
                        </a:lnTo>
                        <a:lnTo>
                          <a:pt x="1025" y="23"/>
                        </a:lnTo>
                        <a:lnTo>
                          <a:pt x="1025" y="22"/>
                        </a:lnTo>
                        <a:lnTo>
                          <a:pt x="1026" y="25"/>
                        </a:lnTo>
                        <a:lnTo>
                          <a:pt x="1026" y="25"/>
                        </a:lnTo>
                        <a:lnTo>
                          <a:pt x="1027" y="25"/>
                        </a:lnTo>
                        <a:lnTo>
                          <a:pt x="1027" y="26"/>
                        </a:lnTo>
                        <a:lnTo>
                          <a:pt x="1028" y="25"/>
                        </a:lnTo>
                        <a:lnTo>
                          <a:pt x="1028" y="27"/>
                        </a:lnTo>
                        <a:lnTo>
                          <a:pt x="1028" y="29"/>
                        </a:lnTo>
                        <a:lnTo>
                          <a:pt x="1029" y="28"/>
                        </a:lnTo>
                        <a:lnTo>
                          <a:pt x="1029" y="30"/>
                        </a:lnTo>
                        <a:lnTo>
                          <a:pt x="1030" y="30"/>
                        </a:lnTo>
                        <a:lnTo>
                          <a:pt x="1030" y="30"/>
                        </a:lnTo>
                        <a:lnTo>
                          <a:pt x="1030" y="31"/>
                        </a:lnTo>
                        <a:lnTo>
                          <a:pt x="1031" y="30"/>
                        </a:lnTo>
                        <a:lnTo>
                          <a:pt x="1031" y="30"/>
                        </a:lnTo>
                        <a:lnTo>
                          <a:pt x="1032" y="28"/>
                        </a:lnTo>
                        <a:lnTo>
                          <a:pt x="1032" y="28"/>
                        </a:lnTo>
                        <a:lnTo>
                          <a:pt x="1033" y="30"/>
                        </a:lnTo>
                        <a:lnTo>
                          <a:pt x="1033" y="30"/>
                        </a:lnTo>
                        <a:lnTo>
                          <a:pt x="1033" y="30"/>
                        </a:lnTo>
                        <a:lnTo>
                          <a:pt x="1034" y="27"/>
                        </a:lnTo>
                        <a:lnTo>
                          <a:pt x="1034" y="26"/>
                        </a:lnTo>
                        <a:lnTo>
                          <a:pt x="1035" y="27"/>
                        </a:lnTo>
                        <a:lnTo>
                          <a:pt x="1035" y="27"/>
                        </a:lnTo>
                        <a:lnTo>
                          <a:pt x="1035" y="27"/>
                        </a:lnTo>
                        <a:lnTo>
                          <a:pt x="1036" y="27"/>
                        </a:lnTo>
                        <a:lnTo>
                          <a:pt x="1036" y="24"/>
                        </a:lnTo>
                        <a:lnTo>
                          <a:pt x="1037" y="27"/>
                        </a:lnTo>
                        <a:lnTo>
                          <a:pt x="1037" y="24"/>
                        </a:lnTo>
                        <a:lnTo>
                          <a:pt x="1038" y="25"/>
                        </a:lnTo>
                        <a:lnTo>
                          <a:pt x="1038" y="25"/>
                        </a:lnTo>
                        <a:lnTo>
                          <a:pt x="1038" y="23"/>
                        </a:lnTo>
                        <a:lnTo>
                          <a:pt x="1039" y="26"/>
                        </a:lnTo>
                        <a:lnTo>
                          <a:pt x="1039" y="26"/>
                        </a:lnTo>
                        <a:lnTo>
                          <a:pt x="1040" y="24"/>
                        </a:lnTo>
                        <a:lnTo>
                          <a:pt x="1040" y="25"/>
                        </a:lnTo>
                        <a:lnTo>
                          <a:pt x="1040" y="26"/>
                        </a:lnTo>
                        <a:lnTo>
                          <a:pt x="1041" y="28"/>
                        </a:lnTo>
                        <a:lnTo>
                          <a:pt x="1041" y="28"/>
                        </a:lnTo>
                        <a:lnTo>
                          <a:pt x="1042" y="27"/>
                        </a:lnTo>
                        <a:lnTo>
                          <a:pt x="1042" y="28"/>
                        </a:lnTo>
                        <a:lnTo>
                          <a:pt x="1043" y="28"/>
                        </a:lnTo>
                        <a:lnTo>
                          <a:pt x="1043" y="30"/>
                        </a:lnTo>
                        <a:lnTo>
                          <a:pt x="1043" y="28"/>
                        </a:lnTo>
                        <a:lnTo>
                          <a:pt x="1044" y="27"/>
                        </a:lnTo>
                        <a:lnTo>
                          <a:pt x="1044" y="28"/>
                        </a:lnTo>
                        <a:lnTo>
                          <a:pt x="1045" y="27"/>
                        </a:lnTo>
                        <a:lnTo>
                          <a:pt x="1045" y="27"/>
                        </a:lnTo>
                        <a:lnTo>
                          <a:pt x="1045" y="30"/>
                        </a:lnTo>
                        <a:lnTo>
                          <a:pt x="1046" y="29"/>
                        </a:lnTo>
                        <a:lnTo>
                          <a:pt x="1046" y="28"/>
                        </a:lnTo>
                        <a:lnTo>
                          <a:pt x="1047" y="27"/>
                        </a:lnTo>
                        <a:lnTo>
                          <a:pt x="1047" y="28"/>
                        </a:lnTo>
                        <a:lnTo>
                          <a:pt x="1048" y="27"/>
                        </a:lnTo>
                        <a:lnTo>
                          <a:pt x="1048" y="27"/>
                        </a:lnTo>
                        <a:lnTo>
                          <a:pt x="1048" y="27"/>
                        </a:lnTo>
                        <a:lnTo>
                          <a:pt x="1049" y="26"/>
                        </a:lnTo>
                        <a:lnTo>
                          <a:pt x="1049" y="28"/>
                        </a:lnTo>
                        <a:lnTo>
                          <a:pt x="1050" y="27"/>
                        </a:lnTo>
                        <a:lnTo>
                          <a:pt x="1050" y="26"/>
                        </a:lnTo>
                        <a:lnTo>
                          <a:pt x="1050" y="24"/>
                        </a:lnTo>
                        <a:lnTo>
                          <a:pt x="1051" y="24"/>
                        </a:lnTo>
                        <a:lnTo>
                          <a:pt x="1051" y="22"/>
                        </a:lnTo>
                        <a:lnTo>
                          <a:pt x="1052" y="23"/>
                        </a:lnTo>
                        <a:lnTo>
                          <a:pt x="1052" y="23"/>
                        </a:lnTo>
                        <a:lnTo>
                          <a:pt x="1053" y="24"/>
                        </a:lnTo>
                        <a:lnTo>
                          <a:pt x="1053" y="26"/>
                        </a:lnTo>
                        <a:lnTo>
                          <a:pt x="1053" y="26"/>
                        </a:lnTo>
                        <a:lnTo>
                          <a:pt x="1054" y="26"/>
                        </a:lnTo>
                        <a:lnTo>
                          <a:pt x="1054" y="27"/>
                        </a:lnTo>
                        <a:lnTo>
                          <a:pt x="1055" y="27"/>
                        </a:lnTo>
                        <a:lnTo>
                          <a:pt x="1055" y="28"/>
                        </a:lnTo>
                        <a:lnTo>
                          <a:pt x="1055" y="28"/>
                        </a:lnTo>
                        <a:lnTo>
                          <a:pt x="1056" y="27"/>
                        </a:lnTo>
                        <a:lnTo>
                          <a:pt x="1056" y="29"/>
                        </a:lnTo>
                        <a:lnTo>
                          <a:pt x="1057" y="30"/>
                        </a:lnTo>
                        <a:lnTo>
                          <a:pt x="1057" y="29"/>
                        </a:lnTo>
                        <a:lnTo>
                          <a:pt x="1058" y="30"/>
                        </a:lnTo>
                        <a:lnTo>
                          <a:pt x="1058" y="31"/>
                        </a:lnTo>
                        <a:lnTo>
                          <a:pt x="1058" y="32"/>
                        </a:lnTo>
                        <a:lnTo>
                          <a:pt x="1059" y="30"/>
                        </a:lnTo>
                        <a:lnTo>
                          <a:pt x="1059" y="29"/>
                        </a:lnTo>
                        <a:lnTo>
                          <a:pt x="1060" y="30"/>
                        </a:lnTo>
                        <a:lnTo>
                          <a:pt x="1060" y="31"/>
                        </a:lnTo>
                        <a:lnTo>
                          <a:pt x="1060" y="29"/>
                        </a:lnTo>
                        <a:lnTo>
                          <a:pt x="1061" y="28"/>
                        </a:lnTo>
                        <a:lnTo>
                          <a:pt x="1061" y="31"/>
                        </a:lnTo>
                        <a:lnTo>
                          <a:pt x="1062" y="30"/>
                        </a:lnTo>
                        <a:lnTo>
                          <a:pt x="1062" y="28"/>
                        </a:lnTo>
                        <a:lnTo>
                          <a:pt x="1063" y="30"/>
                        </a:lnTo>
                        <a:lnTo>
                          <a:pt x="1063" y="28"/>
                        </a:lnTo>
                        <a:lnTo>
                          <a:pt x="1063" y="30"/>
                        </a:lnTo>
                        <a:lnTo>
                          <a:pt x="1064" y="25"/>
                        </a:lnTo>
                        <a:lnTo>
                          <a:pt x="1064" y="26"/>
                        </a:lnTo>
                        <a:lnTo>
                          <a:pt x="1065" y="24"/>
                        </a:lnTo>
                        <a:lnTo>
                          <a:pt x="1065" y="26"/>
                        </a:lnTo>
                        <a:lnTo>
                          <a:pt x="1065" y="28"/>
                        </a:lnTo>
                        <a:lnTo>
                          <a:pt x="1066" y="24"/>
                        </a:lnTo>
                        <a:lnTo>
                          <a:pt x="1066" y="24"/>
                        </a:lnTo>
                        <a:lnTo>
                          <a:pt x="1067" y="25"/>
                        </a:lnTo>
                        <a:lnTo>
                          <a:pt x="1067" y="27"/>
                        </a:lnTo>
                        <a:lnTo>
                          <a:pt x="1068" y="25"/>
                        </a:lnTo>
                        <a:lnTo>
                          <a:pt x="1068" y="26"/>
                        </a:lnTo>
                        <a:lnTo>
                          <a:pt x="1068" y="25"/>
                        </a:lnTo>
                        <a:lnTo>
                          <a:pt x="1069" y="26"/>
                        </a:lnTo>
                        <a:lnTo>
                          <a:pt x="1069" y="27"/>
                        </a:lnTo>
                        <a:lnTo>
                          <a:pt x="1070" y="28"/>
                        </a:lnTo>
                        <a:lnTo>
                          <a:pt x="1070" y="27"/>
                        </a:lnTo>
                        <a:lnTo>
                          <a:pt x="1070" y="27"/>
                        </a:lnTo>
                        <a:lnTo>
                          <a:pt x="1071" y="30"/>
                        </a:lnTo>
                        <a:lnTo>
                          <a:pt x="1071" y="29"/>
                        </a:lnTo>
                        <a:lnTo>
                          <a:pt x="1072" y="30"/>
                        </a:lnTo>
                        <a:lnTo>
                          <a:pt x="1072" y="30"/>
                        </a:lnTo>
                        <a:lnTo>
                          <a:pt x="1073" y="30"/>
                        </a:lnTo>
                        <a:lnTo>
                          <a:pt x="1073" y="29"/>
                        </a:lnTo>
                        <a:lnTo>
                          <a:pt x="1073" y="29"/>
                        </a:lnTo>
                        <a:lnTo>
                          <a:pt x="1074" y="30"/>
                        </a:lnTo>
                        <a:lnTo>
                          <a:pt x="1074" y="29"/>
                        </a:lnTo>
                        <a:lnTo>
                          <a:pt x="1075" y="29"/>
                        </a:lnTo>
                        <a:lnTo>
                          <a:pt x="1075" y="28"/>
                        </a:lnTo>
                        <a:lnTo>
                          <a:pt x="1075" y="29"/>
                        </a:lnTo>
                        <a:lnTo>
                          <a:pt x="1076" y="29"/>
                        </a:lnTo>
                        <a:lnTo>
                          <a:pt x="1076" y="28"/>
                        </a:lnTo>
                        <a:lnTo>
                          <a:pt x="1077" y="30"/>
                        </a:lnTo>
                        <a:lnTo>
                          <a:pt x="1077" y="26"/>
                        </a:lnTo>
                        <a:lnTo>
                          <a:pt x="1078" y="26"/>
                        </a:lnTo>
                        <a:lnTo>
                          <a:pt x="1078" y="24"/>
                        </a:lnTo>
                        <a:lnTo>
                          <a:pt x="1078" y="26"/>
                        </a:lnTo>
                        <a:lnTo>
                          <a:pt x="1079" y="27"/>
                        </a:lnTo>
                        <a:lnTo>
                          <a:pt x="1079" y="24"/>
                        </a:lnTo>
                        <a:lnTo>
                          <a:pt x="1080" y="24"/>
                        </a:lnTo>
                        <a:lnTo>
                          <a:pt x="1080" y="25"/>
                        </a:lnTo>
                        <a:lnTo>
                          <a:pt x="1080" y="25"/>
                        </a:lnTo>
                        <a:lnTo>
                          <a:pt x="1081" y="27"/>
                        </a:lnTo>
                        <a:lnTo>
                          <a:pt x="1081" y="25"/>
                        </a:lnTo>
                        <a:lnTo>
                          <a:pt x="1082" y="29"/>
                        </a:lnTo>
                        <a:lnTo>
                          <a:pt x="1082" y="24"/>
                        </a:lnTo>
                        <a:lnTo>
                          <a:pt x="1083" y="26"/>
                        </a:lnTo>
                        <a:lnTo>
                          <a:pt x="1083" y="27"/>
                        </a:lnTo>
                        <a:lnTo>
                          <a:pt x="1083" y="28"/>
                        </a:lnTo>
                        <a:lnTo>
                          <a:pt x="1084" y="24"/>
                        </a:lnTo>
                        <a:lnTo>
                          <a:pt x="1084" y="27"/>
                        </a:lnTo>
                        <a:lnTo>
                          <a:pt x="1085" y="28"/>
                        </a:lnTo>
                        <a:lnTo>
                          <a:pt x="1085" y="30"/>
                        </a:lnTo>
                        <a:lnTo>
                          <a:pt x="1085" y="30"/>
                        </a:lnTo>
                        <a:lnTo>
                          <a:pt x="1086" y="31"/>
                        </a:lnTo>
                        <a:lnTo>
                          <a:pt x="1086" y="29"/>
                        </a:lnTo>
                        <a:lnTo>
                          <a:pt x="1087" y="26"/>
                        </a:lnTo>
                        <a:lnTo>
                          <a:pt x="1087" y="29"/>
                        </a:lnTo>
                        <a:lnTo>
                          <a:pt x="1088" y="28"/>
                        </a:lnTo>
                        <a:lnTo>
                          <a:pt x="1088" y="28"/>
                        </a:lnTo>
                        <a:lnTo>
                          <a:pt x="1088" y="29"/>
                        </a:lnTo>
                        <a:lnTo>
                          <a:pt x="1089" y="28"/>
                        </a:lnTo>
                        <a:lnTo>
                          <a:pt x="1089" y="27"/>
                        </a:lnTo>
                        <a:lnTo>
                          <a:pt x="1090" y="26"/>
                        </a:lnTo>
                        <a:lnTo>
                          <a:pt x="1090" y="28"/>
                        </a:lnTo>
                        <a:lnTo>
                          <a:pt x="1090" y="25"/>
                        </a:lnTo>
                        <a:lnTo>
                          <a:pt x="1091" y="25"/>
                        </a:lnTo>
                        <a:lnTo>
                          <a:pt x="1091" y="25"/>
                        </a:lnTo>
                        <a:lnTo>
                          <a:pt x="1092" y="24"/>
                        </a:lnTo>
                        <a:lnTo>
                          <a:pt x="1092" y="24"/>
                        </a:lnTo>
                        <a:lnTo>
                          <a:pt x="1093" y="22"/>
                        </a:lnTo>
                        <a:lnTo>
                          <a:pt x="1093" y="23"/>
                        </a:lnTo>
                        <a:lnTo>
                          <a:pt x="1093" y="23"/>
                        </a:lnTo>
                        <a:lnTo>
                          <a:pt x="1094" y="23"/>
                        </a:lnTo>
                        <a:lnTo>
                          <a:pt x="1094" y="24"/>
                        </a:lnTo>
                        <a:lnTo>
                          <a:pt x="1095" y="26"/>
                        </a:lnTo>
                        <a:lnTo>
                          <a:pt x="1095" y="25"/>
                        </a:lnTo>
                        <a:lnTo>
                          <a:pt x="1095" y="26"/>
                        </a:lnTo>
                        <a:lnTo>
                          <a:pt x="1096" y="27"/>
                        </a:lnTo>
                        <a:lnTo>
                          <a:pt x="1096" y="28"/>
                        </a:lnTo>
                        <a:lnTo>
                          <a:pt x="1097" y="28"/>
                        </a:lnTo>
                        <a:lnTo>
                          <a:pt x="1097" y="28"/>
                        </a:lnTo>
                        <a:lnTo>
                          <a:pt x="1098" y="27"/>
                        </a:lnTo>
                        <a:lnTo>
                          <a:pt x="1098" y="29"/>
                        </a:lnTo>
                        <a:lnTo>
                          <a:pt x="1098" y="30"/>
                        </a:lnTo>
                        <a:lnTo>
                          <a:pt x="1099" y="30"/>
                        </a:lnTo>
                        <a:lnTo>
                          <a:pt x="1099" y="31"/>
                        </a:lnTo>
                        <a:lnTo>
                          <a:pt x="1100" y="30"/>
                        </a:lnTo>
                        <a:lnTo>
                          <a:pt x="1100" y="31"/>
                        </a:lnTo>
                        <a:lnTo>
                          <a:pt x="1100" y="32"/>
                        </a:lnTo>
                        <a:lnTo>
                          <a:pt x="1101" y="28"/>
                        </a:lnTo>
                        <a:lnTo>
                          <a:pt x="1101" y="29"/>
                        </a:lnTo>
                        <a:lnTo>
                          <a:pt x="1102" y="29"/>
                        </a:lnTo>
                        <a:lnTo>
                          <a:pt x="1102" y="27"/>
                        </a:lnTo>
                        <a:lnTo>
                          <a:pt x="1103" y="28"/>
                        </a:lnTo>
                        <a:lnTo>
                          <a:pt x="1103" y="27"/>
                        </a:lnTo>
                        <a:lnTo>
                          <a:pt x="1103" y="28"/>
                        </a:lnTo>
                        <a:lnTo>
                          <a:pt x="1104" y="26"/>
                        </a:lnTo>
                        <a:lnTo>
                          <a:pt x="1104" y="25"/>
                        </a:lnTo>
                        <a:lnTo>
                          <a:pt x="1105" y="26"/>
                        </a:lnTo>
                        <a:lnTo>
                          <a:pt x="1105" y="27"/>
                        </a:lnTo>
                        <a:lnTo>
                          <a:pt x="1105" y="24"/>
                        </a:lnTo>
                        <a:lnTo>
                          <a:pt x="1106" y="26"/>
                        </a:lnTo>
                        <a:lnTo>
                          <a:pt x="1106" y="23"/>
                        </a:lnTo>
                        <a:lnTo>
                          <a:pt x="1107" y="23"/>
                        </a:lnTo>
                        <a:lnTo>
                          <a:pt x="1107" y="24"/>
                        </a:lnTo>
                        <a:lnTo>
                          <a:pt x="1108" y="25"/>
                        </a:lnTo>
                        <a:lnTo>
                          <a:pt x="1108" y="25"/>
                        </a:lnTo>
                        <a:lnTo>
                          <a:pt x="1108" y="25"/>
                        </a:lnTo>
                        <a:lnTo>
                          <a:pt x="1109" y="26"/>
                        </a:lnTo>
                        <a:lnTo>
                          <a:pt x="1109" y="24"/>
                        </a:lnTo>
                        <a:lnTo>
                          <a:pt x="1110" y="24"/>
                        </a:lnTo>
                        <a:lnTo>
                          <a:pt x="1110" y="27"/>
                        </a:lnTo>
                        <a:lnTo>
                          <a:pt x="1110" y="26"/>
                        </a:lnTo>
                        <a:lnTo>
                          <a:pt x="1111" y="25"/>
                        </a:lnTo>
                        <a:lnTo>
                          <a:pt x="1111" y="28"/>
                        </a:lnTo>
                        <a:lnTo>
                          <a:pt x="1112" y="27"/>
                        </a:lnTo>
                        <a:lnTo>
                          <a:pt x="1112" y="28"/>
                        </a:lnTo>
                        <a:lnTo>
                          <a:pt x="1113" y="27"/>
                        </a:lnTo>
                        <a:lnTo>
                          <a:pt x="1113" y="28"/>
                        </a:lnTo>
                        <a:lnTo>
                          <a:pt x="1113" y="27"/>
                        </a:lnTo>
                        <a:lnTo>
                          <a:pt x="1114" y="28"/>
                        </a:lnTo>
                        <a:lnTo>
                          <a:pt x="1114" y="29"/>
                        </a:lnTo>
                        <a:lnTo>
                          <a:pt x="1115" y="28"/>
                        </a:lnTo>
                        <a:lnTo>
                          <a:pt x="1115" y="27"/>
                        </a:lnTo>
                        <a:lnTo>
                          <a:pt x="1115" y="27"/>
                        </a:lnTo>
                        <a:lnTo>
                          <a:pt x="1116" y="28"/>
                        </a:lnTo>
                        <a:lnTo>
                          <a:pt x="1116" y="27"/>
                        </a:lnTo>
                        <a:lnTo>
                          <a:pt x="1117" y="27"/>
                        </a:lnTo>
                        <a:lnTo>
                          <a:pt x="1117" y="26"/>
                        </a:lnTo>
                        <a:lnTo>
                          <a:pt x="1118" y="25"/>
                        </a:lnTo>
                        <a:lnTo>
                          <a:pt x="1118" y="27"/>
                        </a:lnTo>
                        <a:lnTo>
                          <a:pt x="1118" y="27"/>
                        </a:lnTo>
                        <a:lnTo>
                          <a:pt x="1119" y="25"/>
                        </a:lnTo>
                        <a:lnTo>
                          <a:pt x="1119" y="24"/>
                        </a:lnTo>
                        <a:lnTo>
                          <a:pt x="1120" y="24"/>
                        </a:lnTo>
                        <a:lnTo>
                          <a:pt x="1120" y="23"/>
                        </a:lnTo>
                        <a:lnTo>
                          <a:pt x="1120" y="21"/>
                        </a:lnTo>
                        <a:lnTo>
                          <a:pt x="1121" y="24"/>
                        </a:lnTo>
                        <a:lnTo>
                          <a:pt x="1121" y="23"/>
                        </a:lnTo>
                        <a:lnTo>
                          <a:pt x="1122" y="23"/>
                        </a:lnTo>
                        <a:lnTo>
                          <a:pt x="1122" y="24"/>
                        </a:lnTo>
                        <a:lnTo>
                          <a:pt x="1123" y="23"/>
                        </a:lnTo>
                        <a:lnTo>
                          <a:pt x="1123" y="23"/>
                        </a:lnTo>
                        <a:lnTo>
                          <a:pt x="1123" y="27"/>
                        </a:lnTo>
                        <a:lnTo>
                          <a:pt x="1124" y="26"/>
                        </a:lnTo>
                        <a:lnTo>
                          <a:pt x="1124" y="28"/>
                        </a:lnTo>
                        <a:lnTo>
                          <a:pt x="1125" y="28"/>
                        </a:lnTo>
                        <a:lnTo>
                          <a:pt x="1125" y="27"/>
                        </a:lnTo>
                        <a:lnTo>
                          <a:pt x="1125" y="25"/>
                        </a:lnTo>
                        <a:lnTo>
                          <a:pt x="1126" y="26"/>
                        </a:lnTo>
                        <a:lnTo>
                          <a:pt x="1126" y="27"/>
                        </a:lnTo>
                        <a:lnTo>
                          <a:pt x="1127" y="28"/>
                        </a:lnTo>
                        <a:lnTo>
                          <a:pt x="1127" y="29"/>
                        </a:lnTo>
                        <a:lnTo>
                          <a:pt x="1128" y="28"/>
                        </a:lnTo>
                        <a:lnTo>
                          <a:pt x="1128" y="28"/>
                        </a:lnTo>
                        <a:lnTo>
                          <a:pt x="1128" y="27"/>
                        </a:lnTo>
                        <a:lnTo>
                          <a:pt x="1129" y="30"/>
                        </a:lnTo>
                        <a:lnTo>
                          <a:pt x="1129" y="27"/>
                        </a:lnTo>
                        <a:lnTo>
                          <a:pt x="1130" y="28"/>
                        </a:lnTo>
                        <a:lnTo>
                          <a:pt x="1130" y="27"/>
                        </a:lnTo>
                        <a:lnTo>
                          <a:pt x="1130" y="27"/>
                        </a:lnTo>
                        <a:lnTo>
                          <a:pt x="1131" y="26"/>
                        </a:lnTo>
                        <a:lnTo>
                          <a:pt x="1131" y="26"/>
                        </a:lnTo>
                        <a:lnTo>
                          <a:pt x="1132" y="23"/>
                        </a:lnTo>
                        <a:lnTo>
                          <a:pt x="1132" y="26"/>
                        </a:lnTo>
                        <a:lnTo>
                          <a:pt x="1133" y="25"/>
                        </a:lnTo>
                        <a:lnTo>
                          <a:pt x="1133" y="24"/>
                        </a:lnTo>
                        <a:lnTo>
                          <a:pt x="1133" y="23"/>
                        </a:lnTo>
                        <a:lnTo>
                          <a:pt x="1134" y="23"/>
                        </a:lnTo>
                        <a:lnTo>
                          <a:pt x="1134" y="22"/>
                        </a:lnTo>
                        <a:lnTo>
                          <a:pt x="1135" y="20"/>
                        </a:lnTo>
                        <a:lnTo>
                          <a:pt x="1135" y="22"/>
                        </a:lnTo>
                        <a:lnTo>
                          <a:pt x="1135" y="22"/>
                        </a:lnTo>
                        <a:lnTo>
                          <a:pt x="1136" y="24"/>
                        </a:lnTo>
                        <a:lnTo>
                          <a:pt x="1136" y="22"/>
                        </a:lnTo>
                        <a:lnTo>
                          <a:pt x="1137" y="23"/>
                        </a:lnTo>
                        <a:lnTo>
                          <a:pt x="1137" y="25"/>
                        </a:lnTo>
                        <a:lnTo>
                          <a:pt x="1138" y="25"/>
                        </a:lnTo>
                        <a:lnTo>
                          <a:pt x="1138" y="25"/>
                        </a:lnTo>
                        <a:lnTo>
                          <a:pt x="1138" y="25"/>
                        </a:lnTo>
                        <a:lnTo>
                          <a:pt x="1139" y="24"/>
                        </a:lnTo>
                        <a:lnTo>
                          <a:pt x="1139" y="26"/>
                        </a:lnTo>
                        <a:lnTo>
                          <a:pt x="1140" y="27"/>
                        </a:lnTo>
                        <a:lnTo>
                          <a:pt x="1140" y="29"/>
                        </a:lnTo>
                        <a:lnTo>
                          <a:pt x="1140" y="29"/>
                        </a:lnTo>
                        <a:lnTo>
                          <a:pt x="1141" y="29"/>
                        </a:lnTo>
                        <a:lnTo>
                          <a:pt x="1141" y="27"/>
                        </a:lnTo>
                        <a:lnTo>
                          <a:pt x="1142" y="29"/>
                        </a:lnTo>
                        <a:lnTo>
                          <a:pt x="1142" y="29"/>
                        </a:lnTo>
                        <a:lnTo>
                          <a:pt x="1143" y="29"/>
                        </a:lnTo>
                        <a:lnTo>
                          <a:pt x="1143" y="28"/>
                        </a:lnTo>
                        <a:lnTo>
                          <a:pt x="1143" y="29"/>
                        </a:lnTo>
                        <a:lnTo>
                          <a:pt x="1144" y="27"/>
                        </a:lnTo>
                        <a:lnTo>
                          <a:pt x="1144" y="28"/>
                        </a:lnTo>
                        <a:lnTo>
                          <a:pt x="1145" y="26"/>
                        </a:lnTo>
                        <a:lnTo>
                          <a:pt x="1145" y="27"/>
                        </a:lnTo>
                        <a:lnTo>
                          <a:pt x="1145" y="27"/>
                        </a:lnTo>
                        <a:lnTo>
                          <a:pt x="1146" y="27"/>
                        </a:lnTo>
                        <a:lnTo>
                          <a:pt x="1146" y="27"/>
                        </a:lnTo>
                        <a:lnTo>
                          <a:pt x="1147" y="25"/>
                        </a:lnTo>
                        <a:lnTo>
                          <a:pt x="1147" y="25"/>
                        </a:lnTo>
                        <a:lnTo>
                          <a:pt x="1148" y="26"/>
                        </a:lnTo>
                        <a:lnTo>
                          <a:pt x="1148" y="25"/>
                        </a:lnTo>
                        <a:lnTo>
                          <a:pt x="1148" y="23"/>
                        </a:lnTo>
                        <a:lnTo>
                          <a:pt x="1149" y="25"/>
                        </a:lnTo>
                        <a:lnTo>
                          <a:pt x="1149" y="24"/>
                        </a:lnTo>
                        <a:lnTo>
                          <a:pt x="1150" y="24"/>
                        </a:lnTo>
                        <a:lnTo>
                          <a:pt x="1150" y="25"/>
                        </a:lnTo>
                        <a:lnTo>
                          <a:pt x="1150" y="23"/>
                        </a:lnTo>
                        <a:lnTo>
                          <a:pt x="1151" y="23"/>
                        </a:lnTo>
                        <a:lnTo>
                          <a:pt x="1151" y="25"/>
                        </a:lnTo>
                        <a:lnTo>
                          <a:pt x="1152" y="25"/>
                        </a:lnTo>
                        <a:lnTo>
                          <a:pt x="1152" y="28"/>
                        </a:lnTo>
                        <a:lnTo>
                          <a:pt x="1153" y="27"/>
                        </a:lnTo>
                        <a:lnTo>
                          <a:pt x="1153" y="27"/>
                        </a:lnTo>
                        <a:lnTo>
                          <a:pt x="1153" y="28"/>
                        </a:lnTo>
                        <a:lnTo>
                          <a:pt x="1154" y="28"/>
                        </a:lnTo>
                        <a:lnTo>
                          <a:pt x="1154" y="32"/>
                        </a:lnTo>
                        <a:lnTo>
                          <a:pt x="1155" y="32"/>
                        </a:lnTo>
                        <a:lnTo>
                          <a:pt x="1155" y="29"/>
                        </a:lnTo>
                        <a:lnTo>
                          <a:pt x="1155" y="30"/>
                        </a:lnTo>
                        <a:lnTo>
                          <a:pt x="1156" y="29"/>
                        </a:lnTo>
                        <a:lnTo>
                          <a:pt x="1156" y="28"/>
                        </a:lnTo>
                        <a:lnTo>
                          <a:pt x="1157" y="29"/>
                        </a:lnTo>
                        <a:lnTo>
                          <a:pt x="1157" y="29"/>
                        </a:lnTo>
                        <a:lnTo>
                          <a:pt x="1158" y="31"/>
                        </a:lnTo>
                        <a:lnTo>
                          <a:pt x="1158" y="29"/>
                        </a:lnTo>
                        <a:lnTo>
                          <a:pt x="1158" y="27"/>
                        </a:lnTo>
                        <a:lnTo>
                          <a:pt x="1159" y="27"/>
                        </a:lnTo>
                        <a:lnTo>
                          <a:pt x="1159" y="29"/>
                        </a:lnTo>
                        <a:lnTo>
                          <a:pt x="1160" y="27"/>
                        </a:lnTo>
                        <a:lnTo>
                          <a:pt x="1160" y="27"/>
                        </a:lnTo>
                        <a:lnTo>
                          <a:pt x="1160" y="27"/>
                        </a:lnTo>
                        <a:lnTo>
                          <a:pt x="1161" y="26"/>
                        </a:lnTo>
                        <a:lnTo>
                          <a:pt x="1161" y="25"/>
                        </a:lnTo>
                        <a:lnTo>
                          <a:pt x="1162" y="24"/>
                        </a:lnTo>
                        <a:lnTo>
                          <a:pt x="1162" y="27"/>
                        </a:lnTo>
                        <a:lnTo>
                          <a:pt x="1163" y="25"/>
                        </a:lnTo>
                        <a:lnTo>
                          <a:pt x="1163" y="24"/>
                        </a:lnTo>
                        <a:lnTo>
                          <a:pt x="1163" y="24"/>
                        </a:lnTo>
                        <a:lnTo>
                          <a:pt x="1164" y="23"/>
                        </a:lnTo>
                        <a:lnTo>
                          <a:pt x="1164" y="26"/>
                        </a:lnTo>
                        <a:lnTo>
                          <a:pt x="1165" y="24"/>
                        </a:lnTo>
                        <a:lnTo>
                          <a:pt x="1165" y="26"/>
                        </a:lnTo>
                        <a:lnTo>
                          <a:pt x="1165" y="27"/>
                        </a:lnTo>
                        <a:lnTo>
                          <a:pt x="1166" y="25"/>
                        </a:lnTo>
                        <a:lnTo>
                          <a:pt x="1166" y="26"/>
                        </a:lnTo>
                        <a:lnTo>
                          <a:pt x="1167" y="28"/>
                        </a:lnTo>
                        <a:lnTo>
                          <a:pt x="1167" y="26"/>
                        </a:lnTo>
                        <a:lnTo>
                          <a:pt x="1168" y="27"/>
                        </a:lnTo>
                        <a:lnTo>
                          <a:pt x="1168" y="28"/>
                        </a:lnTo>
                        <a:lnTo>
                          <a:pt x="1168" y="30"/>
                        </a:lnTo>
                        <a:lnTo>
                          <a:pt x="1169" y="29"/>
                        </a:lnTo>
                        <a:lnTo>
                          <a:pt x="1169" y="29"/>
                        </a:lnTo>
                        <a:lnTo>
                          <a:pt x="1170" y="31"/>
                        </a:lnTo>
                        <a:lnTo>
                          <a:pt x="1170" y="30"/>
                        </a:lnTo>
                        <a:lnTo>
                          <a:pt x="1170" y="31"/>
                        </a:lnTo>
                        <a:lnTo>
                          <a:pt x="1171" y="30"/>
                        </a:lnTo>
                        <a:lnTo>
                          <a:pt x="1171" y="29"/>
                        </a:lnTo>
                        <a:lnTo>
                          <a:pt x="1172" y="29"/>
                        </a:lnTo>
                        <a:lnTo>
                          <a:pt x="1172" y="30"/>
                        </a:lnTo>
                        <a:lnTo>
                          <a:pt x="1173" y="29"/>
                        </a:lnTo>
                        <a:lnTo>
                          <a:pt x="1173" y="28"/>
                        </a:lnTo>
                        <a:lnTo>
                          <a:pt x="1173" y="25"/>
                        </a:lnTo>
                        <a:lnTo>
                          <a:pt x="1174" y="27"/>
                        </a:lnTo>
                        <a:lnTo>
                          <a:pt x="1174" y="26"/>
                        </a:lnTo>
                        <a:lnTo>
                          <a:pt x="1175" y="25"/>
                        </a:lnTo>
                        <a:lnTo>
                          <a:pt x="1175" y="27"/>
                        </a:lnTo>
                        <a:lnTo>
                          <a:pt x="1175" y="26"/>
                        </a:lnTo>
                        <a:lnTo>
                          <a:pt x="1176" y="26"/>
                        </a:lnTo>
                        <a:lnTo>
                          <a:pt x="1176" y="25"/>
                        </a:lnTo>
                        <a:lnTo>
                          <a:pt x="1177" y="24"/>
                        </a:lnTo>
                        <a:lnTo>
                          <a:pt x="1177" y="25"/>
                        </a:lnTo>
                        <a:lnTo>
                          <a:pt x="1178" y="26"/>
                        </a:lnTo>
                        <a:lnTo>
                          <a:pt x="1178" y="25"/>
                        </a:lnTo>
                        <a:lnTo>
                          <a:pt x="1178" y="27"/>
                        </a:lnTo>
                        <a:lnTo>
                          <a:pt x="1179" y="26"/>
                        </a:lnTo>
                        <a:lnTo>
                          <a:pt x="1179" y="28"/>
                        </a:lnTo>
                        <a:lnTo>
                          <a:pt x="1180" y="24"/>
                        </a:lnTo>
                        <a:lnTo>
                          <a:pt x="1180" y="26"/>
                        </a:lnTo>
                        <a:lnTo>
                          <a:pt x="1180" y="28"/>
                        </a:lnTo>
                        <a:lnTo>
                          <a:pt x="1181" y="26"/>
                        </a:lnTo>
                        <a:lnTo>
                          <a:pt x="1181" y="28"/>
                        </a:lnTo>
                        <a:lnTo>
                          <a:pt x="1182" y="29"/>
                        </a:lnTo>
                        <a:lnTo>
                          <a:pt x="1182" y="28"/>
                        </a:lnTo>
                        <a:lnTo>
                          <a:pt x="1183" y="29"/>
                        </a:lnTo>
                        <a:lnTo>
                          <a:pt x="1183" y="30"/>
                        </a:lnTo>
                        <a:lnTo>
                          <a:pt x="1183" y="30"/>
                        </a:lnTo>
                        <a:lnTo>
                          <a:pt x="1184" y="28"/>
                        </a:lnTo>
                        <a:lnTo>
                          <a:pt x="1184" y="29"/>
                        </a:lnTo>
                        <a:lnTo>
                          <a:pt x="1185" y="30"/>
                        </a:lnTo>
                        <a:lnTo>
                          <a:pt x="1185" y="30"/>
                        </a:lnTo>
                        <a:lnTo>
                          <a:pt x="1185" y="29"/>
                        </a:lnTo>
                        <a:lnTo>
                          <a:pt x="1186" y="28"/>
                        </a:lnTo>
                        <a:lnTo>
                          <a:pt x="1186" y="27"/>
                        </a:lnTo>
                        <a:lnTo>
                          <a:pt x="1187" y="25"/>
                        </a:lnTo>
                        <a:lnTo>
                          <a:pt x="1187" y="27"/>
                        </a:lnTo>
                        <a:lnTo>
                          <a:pt x="1188" y="25"/>
                        </a:lnTo>
                        <a:lnTo>
                          <a:pt x="1188" y="29"/>
                        </a:lnTo>
                        <a:lnTo>
                          <a:pt x="1188" y="26"/>
                        </a:lnTo>
                        <a:lnTo>
                          <a:pt x="1189" y="24"/>
                        </a:lnTo>
                        <a:lnTo>
                          <a:pt x="1189" y="24"/>
                        </a:lnTo>
                        <a:lnTo>
                          <a:pt x="1190" y="25"/>
                        </a:lnTo>
                        <a:lnTo>
                          <a:pt x="1190" y="25"/>
                        </a:lnTo>
                        <a:lnTo>
                          <a:pt x="1190" y="25"/>
                        </a:lnTo>
                        <a:lnTo>
                          <a:pt x="1191" y="27"/>
                        </a:lnTo>
                        <a:lnTo>
                          <a:pt x="1191" y="24"/>
                        </a:lnTo>
                        <a:lnTo>
                          <a:pt x="1192" y="25"/>
                        </a:lnTo>
                        <a:lnTo>
                          <a:pt x="1192" y="26"/>
                        </a:lnTo>
                        <a:lnTo>
                          <a:pt x="1193" y="25"/>
                        </a:lnTo>
                        <a:lnTo>
                          <a:pt x="1193" y="25"/>
                        </a:lnTo>
                        <a:lnTo>
                          <a:pt x="1193" y="27"/>
                        </a:lnTo>
                        <a:lnTo>
                          <a:pt x="1194" y="27"/>
                        </a:lnTo>
                        <a:lnTo>
                          <a:pt x="1194" y="29"/>
                        </a:lnTo>
                        <a:lnTo>
                          <a:pt x="1195" y="26"/>
                        </a:lnTo>
                        <a:lnTo>
                          <a:pt x="1195" y="27"/>
                        </a:lnTo>
                        <a:lnTo>
                          <a:pt x="1195" y="29"/>
                        </a:lnTo>
                        <a:lnTo>
                          <a:pt x="1196" y="28"/>
                        </a:lnTo>
                        <a:lnTo>
                          <a:pt x="1196" y="29"/>
                        </a:lnTo>
                        <a:lnTo>
                          <a:pt x="1197" y="30"/>
                        </a:lnTo>
                        <a:lnTo>
                          <a:pt x="1197" y="29"/>
                        </a:lnTo>
                        <a:lnTo>
                          <a:pt x="1198" y="29"/>
                        </a:lnTo>
                        <a:lnTo>
                          <a:pt x="1198" y="29"/>
                        </a:lnTo>
                        <a:lnTo>
                          <a:pt x="1198" y="28"/>
                        </a:lnTo>
                        <a:lnTo>
                          <a:pt x="1199" y="29"/>
                        </a:lnTo>
                        <a:lnTo>
                          <a:pt x="1199" y="30"/>
                        </a:lnTo>
                        <a:lnTo>
                          <a:pt x="1200" y="28"/>
                        </a:lnTo>
                        <a:lnTo>
                          <a:pt x="1200" y="27"/>
                        </a:lnTo>
                        <a:lnTo>
                          <a:pt x="1200" y="29"/>
                        </a:lnTo>
                        <a:lnTo>
                          <a:pt x="1201" y="28"/>
                        </a:lnTo>
                        <a:lnTo>
                          <a:pt x="1201" y="26"/>
                        </a:lnTo>
                        <a:lnTo>
                          <a:pt x="1202" y="26"/>
                        </a:lnTo>
                        <a:lnTo>
                          <a:pt x="1202" y="27"/>
                        </a:lnTo>
                        <a:lnTo>
                          <a:pt x="1203" y="28"/>
                        </a:lnTo>
                        <a:lnTo>
                          <a:pt x="1203" y="26"/>
                        </a:lnTo>
                        <a:lnTo>
                          <a:pt x="1203" y="25"/>
                        </a:lnTo>
                        <a:lnTo>
                          <a:pt x="1204" y="24"/>
                        </a:lnTo>
                        <a:lnTo>
                          <a:pt x="1204" y="25"/>
                        </a:lnTo>
                        <a:lnTo>
                          <a:pt x="1205" y="23"/>
                        </a:lnTo>
                        <a:lnTo>
                          <a:pt x="1205" y="22"/>
                        </a:lnTo>
                        <a:lnTo>
                          <a:pt x="1205" y="23"/>
                        </a:lnTo>
                        <a:lnTo>
                          <a:pt x="1206" y="25"/>
                        </a:lnTo>
                        <a:lnTo>
                          <a:pt x="1206" y="23"/>
                        </a:lnTo>
                        <a:lnTo>
                          <a:pt x="1207" y="26"/>
                        </a:lnTo>
                        <a:lnTo>
                          <a:pt x="1207" y="27"/>
                        </a:lnTo>
                        <a:lnTo>
                          <a:pt x="1208" y="28"/>
                        </a:lnTo>
                        <a:lnTo>
                          <a:pt x="1208" y="27"/>
                        </a:lnTo>
                        <a:lnTo>
                          <a:pt x="1208" y="29"/>
                        </a:lnTo>
                        <a:lnTo>
                          <a:pt x="1209" y="28"/>
                        </a:lnTo>
                        <a:lnTo>
                          <a:pt x="1209" y="28"/>
                        </a:lnTo>
                        <a:lnTo>
                          <a:pt x="1210" y="27"/>
                        </a:lnTo>
                        <a:lnTo>
                          <a:pt x="1210" y="31"/>
                        </a:lnTo>
                        <a:lnTo>
                          <a:pt x="1210" y="29"/>
                        </a:lnTo>
                        <a:lnTo>
                          <a:pt x="1211" y="28"/>
                        </a:lnTo>
                        <a:lnTo>
                          <a:pt x="1211" y="29"/>
                        </a:lnTo>
                        <a:lnTo>
                          <a:pt x="1212" y="29"/>
                        </a:lnTo>
                        <a:lnTo>
                          <a:pt x="1212" y="31"/>
                        </a:lnTo>
                        <a:lnTo>
                          <a:pt x="1213" y="30"/>
                        </a:lnTo>
                        <a:lnTo>
                          <a:pt x="1213" y="27"/>
                        </a:lnTo>
                        <a:lnTo>
                          <a:pt x="1213" y="27"/>
                        </a:lnTo>
                        <a:lnTo>
                          <a:pt x="1214" y="28"/>
                        </a:lnTo>
                        <a:lnTo>
                          <a:pt x="1214" y="29"/>
                        </a:lnTo>
                        <a:lnTo>
                          <a:pt x="1215" y="27"/>
                        </a:lnTo>
                        <a:lnTo>
                          <a:pt x="1215" y="28"/>
                        </a:lnTo>
                        <a:lnTo>
                          <a:pt x="1215" y="25"/>
                        </a:lnTo>
                        <a:lnTo>
                          <a:pt x="1216" y="25"/>
                        </a:lnTo>
                        <a:lnTo>
                          <a:pt x="1216" y="25"/>
                        </a:lnTo>
                        <a:lnTo>
                          <a:pt x="1217" y="26"/>
                        </a:lnTo>
                        <a:lnTo>
                          <a:pt x="1217" y="24"/>
                        </a:lnTo>
                        <a:lnTo>
                          <a:pt x="1218" y="26"/>
                        </a:lnTo>
                        <a:lnTo>
                          <a:pt x="1218" y="24"/>
                        </a:lnTo>
                        <a:lnTo>
                          <a:pt x="1218" y="24"/>
                        </a:lnTo>
                        <a:lnTo>
                          <a:pt x="1219" y="23"/>
                        </a:lnTo>
                        <a:lnTo>
                          <a:pt x="1219" y="26"/>
                        </a:lnTo>
                        <a:lnTo>
                          <a:pt x="1220" y="24"/>
                        </a:lnTo>
                        <a:lnTo>
                          <a:pt x="1220" y="23"/>
                        </a:lnTo>
                        <a:lnTo>
                          <a:pt x="1220" y="26"/>
                        </a:lnTo>
                        <a:lnTo>
                          <a:pt x="1221" y="26"/>
                        </a:lnTo>
                        <a:lnTo>
                          <a:pt x="1221" y="24"/>
                        </a:lnTo>
                        <a:lnTo>
                          <a:pt x="1222" y="27"/>
                        </a:lnTo>
                        <a:lnTo>
                          <a:pt x="1222" y="26"/>
                        </a:lnTo>
                        <a:lnTo>
                          <a:pt x="1223" y="26"/>
                        </a:lnTo>
                        <a:lnTo>
                          <a:pt x="1223" y="28"/>
                        </a:lnTo>
                        <a:lnTo>
                          <a:pt x="1223" y="27"/>
                        </a:lnTo>
                        <a:lnTo>
                          <a:pt x="1224" y="26"/>
                        </a:lnTo>
                        <a:lnTo>
                          <a:pt x="1224" y="28"/>
                        </a:lnTo>
                        <a:lnTo>
                          <a:pt x="1225" y="29"/>
                        </a:lnTo>
                        <a:lnTo>
                          <a:pt x="1225" y="27"/>
                        </a:lnTo>
                        <a:lnTo>
                          <a:pt x="1225" y="27"/>
                        </a:lnTo>
                        <a:lnTo>
                          <a:pt x="1226" y="29"/>
                        </a:lnTo>
                        <a:lnTo>
                          <a:pt x="1226" y="27"/>
                        </a:lnTo>
                        <a:lnTo>
                          <a:pt x="1227" y="28"/>
                        </a:lnTo>
                        <a:lnTo>
                          <a:pt x="1227" y="25"/>
                        </a:lnTo>
                        <a:lnTo>
                          <a:pt x="1228" y="28"/>
                        </a:lnTo>
                        <a:lnTo>
                          <a:pt x="1228" y="28"/>
                        </a:lnTo>
                        <a:lnTo>
                          <a:pt x="1228" y="27"/>
                        </a:lnTo>
                        <a:lnTo>
                          <a:pt x="1229" y="27"/>
                        </a:lnTo>
                        <a:lnTo>
                          <a:pt x="1229" y="26"/>
                        </a:lnTo>
                        <a:lnTo>
                          <a:pt x="1230" y="28"/>
                        </a:lnTo>
                        <a:lnTo>
                          <a:pt x="1230" y="26"/>
                        </a:lnTo>
                        <a:lnTo>
                          <a:pt x="1230" y="25"/>
                        </a:lnTo>
                        <a:lnTo>
                          <a:pt x="1231" y="26"/>
                        </a:lnTo>
                        <a:lnTo>
                          <a:pt x="1231" y="23"/>
                        </a:lnTo>
                        <a:lnTo>
                          <a:pt x="1232" y="25"/>
                        </a:lnTo>
                        <a:lnTo>
                          <a:pt x="1232" y="24"/>
                        </a:lnTo>
                        <a:lnTo>
                          <a:pt x="1233" y="26"/>
                        </a:lnTo>
                        <a:lnTo>
                          <a:pt x="1233" y="23"/>
                        </a:lnTo>
                        <a:lnTo>
                          <a:pt x="1233" y="25"/>
                        </a:lnTo>
                        <a:lnTo>
                          <a:pt x="1234" y="25"/>
                        </a:lnTo>
                        <a:lnTo>
                          <a:pt x="1234" y="24"/>
                        </a:lnTo>
                        <a:lnTo>
                          <a:pt x="1235" y="25"/>
                        </a:lnTo>
                        <a:lnTo>
                          <a:pt x="1235" y="25"/>
                        </a:lnTo>
                        <a:lnTo>
                          <a:pt x="1235" y="26"/>
                        </a:lnTo>
                        <a:lnTo>
                          <a:pt x="1236" y="26"/>
                        </a:lnTo>
                        <a:lnTo>
                          <a:pt x="1236" y="26"/>
                        </a:lnTo>
                        <a:lnTo>
                          <a:pt x="1237" y="26"/>
                        </a:lnTo>
                        <a:lnTo>
                          <a:pt x="1237" y="26"/>
                        </a:lnTo>
                        <a:lnTo>
                          <a:pt x="1238" y="29"/>
                        </a:lnTo>
                        <a:lnTo>
                          <a:pt x="1238" y="29"/>
                        </a:lnTo>
                        <a:lnTo>
                          <a:pt x="1238" y="29"/>
                        </a:lnTo>
                        <a:lnTo>
                          <a:pt x="1239" y="29"/>
                        </a:lnTo>
                        <a:lnTo>
                          <a:pt x="1239" y="29"/>
                        </a:lnTo>
                        <a:lnTo>
                          <a:pt x="1240" y="27"/>
                        </a:lnTo>
                        <a:lnTo>
                          <a:pt x="1240" y="29"/>
                        </a:lnTo>
                        <a:lnTo>
                          <a:pt x="1240" y="30"/>
                        </a:lnTo>
                        <a:lnTo>
                          <a:pt x="1241" y="29"/>
                        </a:lnTo>
                        <a:lnTo>
                          <a:pt x="1241" y="28"/>
                        </a:lnTo>
                        <a:lnTo>
                          <a:pt x="1242" y="27"/>
                        </a:lnTo>
                        <a:lnTo>
                          <a:pt x="1242" y="28"/>
                        </a:lnTo>
                        <a:lnTo>
                          <a:pt x="1243" y="27"/>
                        </a:lnTo>
                        <a:lnTo>
                          <a:pt x="1243" y="27"/>
                        </a:lnTo>
                        <a:lnTo>
                          <a:pt x="1243" y="28"/>
                        </a:lnTo>
                        <a:lnTo>
                          <a:pt x="1244" y="26"/>
                        </a:lnTo>
                        <a:lnTo>
                          <a:pt x="1244" y="26"/>
                        </a:lnTo>
                        <a:lnTo>
                          <a:pt x="1245" y="26"/>
                        </a:lnTo>
                        <a:lnTo>
                          <a:pt x="1245" y="23"/>
                        </a:lnTo>
                        <a:lnTo>
                          <a:pt x="1245" y="23"/>
                        </a:lnTo>
                        <a:lnTo>
                          <a:pt x="1246" y="26"/>
                        </a:lnTo>
                        <a:lnTo>
                          <a:pt x="1246" y="26"/>
                        </a:lnTo>
                        <a:lnTo>
                          <a:pt x="1247" y="25"/>
                        </a:lnTo>
                        <a:lnTo>
                          <a:pt x="1247" y="24"/>
                        </a:lnTo>
                        <a:lnTo>
                          <a:pt x="1248" y="27"/>
                        </a:lnTo>
                        <a:lnTo>
                          <a:pt x="1248" y="26"/>
                        </a:lnTo>
                        <a:lnTo>
                          <a:pt x="1248" y="27"/>
                        </a:lnTo>
                        <a:lnTo>
                          <a:pt x="1249" y="25"/>
                        </a:lnTo>
                        <a:lnTo>
                          <a:pt x="1249" y="26"/>
                        </a:lnTo>
                        <a:lnTo>
                          <a:pt x="1250" y="26"/>
                        </a:lnTo>
                        <a:lnTo>
                          <a:pt x="1250" y="28"/>
                        </a:lnTo>
                        <a:lnTo>
                          <a:pt x="1250" y="27"/>
                        </a:lnTo>
                        <a:lnTo>
                          <a:pt x="1251" y="26"/>
                        </a:lnTo>
                        <a:lnTo>
                          <a:pt x="1251" y="28"/>
                        </a:lnTo>
                        <a:lnTo>
                          <a:pt x="1252" y="29"/>
                        </a:lnTo>
                        <a:lnTo>
                          <a:pt x="1252" y="28"/>
                        </a:lnTo>
                        <a:lnTo>
                          <a:pt x="1253" y="31"/>
                        </a:lnTo>
                        <a:lnTo>
                          <a:pt x="1253" y="29"/>
                        </a:lnTo>
                        <a:lnTo>
                          <a:pt x="1253" y="27"/>
                        </a:lnTo>
                        <a:lnTo>
                          <a:pt x="1254" y="28"/>
                        </a:lnTo>
                        <a:lnTo>
                          <a:pt x="1254" y="28"/>
                        </a:lnTo>
                        <a:lnTo>
                          <a:pt x="1255" y="29"/>
                        </a:lnTo>
                        <a:lnTo>
                          <a:pt x="1255" y="26"/>
                        </a:lnTo>
                        <a:lnTo>
                          <a:pt x="1255" y="26"/>
                        </a:lnTo>
                        <a:lnTo>
                          <a:pt x="1256" y="29"/>
                        </a:lnTo>
                        <a:lnTo>
                          <a:pt x="1256" y="26"/>
                        </a:lnTo>
                        <a:lnTo>
                          <a:pt x="1257" y="27"/>
                        </a:lnTo>
                        <a:lnTo>
                          <a:pt x="1257" y="28"/>
                        </a:lnTo>
                        <a:lnTo>
                          <a:pt x="1258" y="27"/>
                        </a:lnTo>
                        <a:lnTo>
                          <a:pt x="1258" y="26"/>
                        </a:lnTo>
                        <a:lnTo>
                          <a:pt x="1258" y="25"/>
                        </a:lnTo>
                        <a:lnTo>
                          <a:pt x="1259" y="26"/>
                        </a:lnTo>
                        <a:lnTo>
                          <a:pt x="1259" y="25"/>
                        </a:lnTo>
                        <a:lnTo>
                          <a:pt x="1260" y="25"/>
                        </a:lnTo>
                        <a:lnTo>
                          <a:pt x="1260" y="26"/>
                        </a:lnTo>
                        <a:lnTo>
                          <a:pt x="1260" y="25"/>
                        </a:lnTo>
                        <a:lnTo>
                          <a:pt x="1261" y="23"/>
                        </a:lnTo>
                        <a:lnTo>
                          <a:pt x="1261" y="25"/>
                        </a:lnTo>
                        <a:lnTo>
                          <a:pt x="1262" y="27"/>
                        </a:lnTo>
                        <a:lnTo>
                          <a:pt x="1262" y="26"/>
                        </a:lnTo>
                        <a:lnTo>
                          <a:pt x="1263" y="28"/>
                        </a:lnTo>
                        <a:lnTo>
                          <a:pt x="1263" y="26"/>
                        </a:lnTo>
                        <a:lnTo>
                          <a:pt x="1263" y="26"/>
                        </a:lnTo>
                        <a:lnTo>
                          <a:pt x="1264" y="28"/>
                        </a:lnTo>
                        <a:lnTo>
                          <a:pt x="1264" y="27"/>
                        </a:lnTo>
                        <a:lnTo>
                          <a:pt x="1265" y="28"/>
                        </a:lnTo>
                        <a:lnTo>
                          <a:pt x="1265" y="29"/>
                        </a:lnTo>
                        <a:lnTo>
                          <a:pt x="1265" y="28"/>
                        </a:lnTo>
                        <a:lnTo>
                          <a:pt x="1266" y="30"/>
                        </a:lnTo>
                        <a:lnTo>
                          <a:pt x="1266" y="29"/>
                        </a:lnTo>
                        <a:lnTo>
                          <a:pt x="1267" y="29"/>
                        </a:lnTo>
                        <a:lnTo>
                          <a:pt x="1267" y="30"/>
                        </a:lnTo>
                        <a:lnTo>
                          <a:pt x="1268" y="27"/>
                        </a:lnTo>
                        <a:lnTo>
                          <a:pt x="1268" y="29"/>
                        </a:lnTo>
                        <a:lnTo>
                          <a:pt x="1268" y="30"/>
                        </a:lnTo>
                        <a:lnTo>
                          <a:pt x="1269" y="29"/>
                        </a:lnTo>
                        <a:lnTo>
                          <a:pt x="1269" y="29"/>
                        </a:lnTo>
                        <a:lnTo>
                          <a:pt x="1270" y="28"/>
                        </a:lnTo>
                        <a:lnTo>
                          <a:pt x="1270" y="28"/>
                        </a:lnTo>
                        <a:lnTo>
                          <a:pt x="1270" y="30"/>
                        </a:lnTo>
                        <a:lnTo>
                          <a:pt x="1271" y="26"/>
                        </a:lnTo>
                        <a:lnTo>
                          <a:pt x="1271" y="29"/>
                        </a:lnTo>
                        <a:lnTo>
                          <a:pt x="1272" y="29"/>
                        </a:lnTo>
                        <a:lnTo>
                          <a:pt x="1272" y="28"/>
                        </a:lnTo>
                        <a:lnTo>
                          <a:pt x="1273" y="27"/>
                        </a:lnTo>
                        <a:lnTo>
                          <a:pt x="1273" y="24"/>
                        </a:lnTo>
                        <a:lnTo>
                          <a:pt x="1273" y="26"/>
                        </a:lnTo>
                        <a:lnTo>
                          <a:pt x="1274" y="26"/>
                        </a:lnTo>
                        <a:lnTo>
                          <a:pt x="1274" y="26"/>
                        </a:lnTo>
                        <a:lnTo>
                          <a:pt x="1275" y="26"/>
                        </a:lnTo>
                        <a:lnTo>
                          <a:pt x="1275" y="25"/>
                        </a:lnTo>
                        <a:lnTo>
                          <a:pt x="1275" y="26"/>
                        </a:lnTo>
                        <a:lnTo>
                          <a:pt x="1276" y="26"/>
                        </a:lnTo>
                        <a:lnTo>
                          <a:pt x="1276" y="25"/>
                        </a:lnTo>
                        <a:lnTo>
                          <a:pt x="1277" y="25"/>
                        </a:lnTo>
                        <a:lnTo>
                          <a:pt x="1277" y="27"/>
                        </a:lnTo>
                        <a:lnTo>
                          <a:pt x="1278" y="25"/>
                        </a:lnTo>
                        <a:lnTo>
                          <a:pt x="1278" y="28"/>
                        </a:lnTo>
                        <a:lnTo>
                          <a:pt x="1278" y="27"/>
                        </a:lnTo>
                        <a:lnTo>
                          <a:pt x="1279" y="29"/>
                        </a:lnTo>
                        <a:lnTo>
                          <a:pt x="1279" y="30"/>
                        </a:lnTo>
                        <a:lnTo>
                          <a:pt x="1280" y="29"/>
                        </a:lnTo>
                        <a:lnTo>
                          <a:pt x="1280" y="31"/>
                        </a:lnTo>
                        <a:lnTo>
                          <a:pt x="1280" y="30"/>
                        </a:lnTo>
                        <a:lnTo>
                          <a:pt x="1281" y="30"/>
                        </a:lnTo>
                        <a:lnTo>
                          <a:pt x="1281" y="28"/>
                        </a:lnTo>
                        <a:lnTo>
                          <a:pt x="1282" y="30"/>
                        </a:lnTo>
                        <a:lnTo>
                          <a:pt x="1282" y="31"/>
                        </a:lnTo>
                        <a:lnTo>
                          <a:pt x="1283" y="29"/>
                        </a:lnTo>
                        <a:lnTo>
                          <a:pt x="1283" y="32"/>
                        </a:lnTo>
                        <a:lnTo>
                          <a:pt x="1283" y="28"/>
                        </a:lnTo>
                        <a:lnTo>
                          <a:pt x="1284" y="28"/>
                        </a:lnTo>
                        <a:lnTo>
                          <a:pt x="1284" y="27"/>
                        </a:lnTo>
                        <a:lnTo>
                          <a:pt x="1285" y="26"/>
                        </a:lnTo>
                        <a:lnTo>
                          <a:pt x="1285" y="28"/>
                        </a:lnTo>
                        <a:lnTo>
                          <a:pt x="1285" y="27"/>
                        </a:lnTo>
                        <a:lnTo>
                          <a:pt x="1286" y="27"/>
                        </a:lnTo>
                        <a:lnTo>
                          <a:pt x="1286" y="25"/>
                        </a:lnTo>
                        <a:lnTo>
                          <a:pt x="1287" y="25"/>
                        </a:lnTo>
                        <a:lnTo>
                          <a:pt x="1287" y="26"/>
                        </a:lnTo>
                        <a:lnTo>
                          <a:pt x="1288" y="25"/>
                        </a:lnTo>
                        <a:lnTo>
                          <a:pt x="1288" y="24"/>
                        </a:lnTo>
                        <a:lnTo>
                          <a:pt x="1288" y="26"/>
                        </a:lnTo>
                        <a:lnTo>
                          <a:pt x="1289" y="25"/>
                        </a:lnTo>
                        <a:lnTo>
                          <a:pt x="1289" y="24"/>
                        </a:lnTo>
                        <a:lnTo>
                          <a:pt x="1290" y="25"/>
                        </a:lnTo>
                        <a:lnTo>
                          <a:pt x="1290" y="26"/>
                        </a:lnTo>
                        <a:lnTo>
                          <a:pt x="1290" y="26"/>
                        </a:lnTo>
                        <a:lnTo>
                          <a:pt x="1291" y="26"/>
                        </a:lnTo>
                        <a:lnTo>
                          <a:pt x="1291" y="28"/>
                        </a:lnTo>
                        <a:lnTo>
                          <a:pt x="1292" y="28"/>
                        </a:lnTo>
                        <a:lnTo>
                          <a:pt x="1292" y="26"/>
                        </a:lnTo>
                        <a:lnTo>
                          <a:pt x="1293" y="28"/>
                        </a:lnTo>
                        <a:lnTo>
                          <a:pt x="1293" y="28"/>
                        </a:lnTo>
                        <a:lnTo>
                          <a:pt x="1293" y="28"/>
                        </a:lnTo>
                        <a:lnTo>
                          <a:pt x="1294" y="27"/>
                        </a:lnTo>
                        <a:lnTo>
                          <a:pt x="1294" y="28"/>
                        </a:lnTo>
                        <a:lnTo>
                          <a:pt x="1295" y="29"/>
                        </a:lnTo>
                        <a:lnTo>
                          <a:pt x="1295" y="29"/>
                        </a:lnTo>
                        <a:lnTo>
                          <a:pt x="1295" y="29"/>
                        </a:lnTo>
                        <a:lnTo>
                          <a:pt x="1296" y="28"/>
                        </a:lnTo>
                        <a:lnTo>
                          <a:pt x="1296" y="25"/>
                        </a:lnTo>
                        <a:lnTo>
                          <a:pt x="1297" y="27"/>
                        </a:lnTo>
                        <a:lnTo>
                          <a:pt x="1297" y="29"/>
                        </a:lnTo>
                        <a:lnTo>
                          <a:pt x="1298" y="28"/>
                        </a:lnTo>
                        <a:lnTo>
                          <a:pt x="1298" y="25"/>
                        </a:lnTo>
                        <a:lnTo>
                          <a:pt x="1298" y="27"/>
                        </a:lnTo>
                        <a:lnTo>
                          <a:pt x="1299" y="27"/>
                        </a:lnTo>
                        <a:lnTo>
                          <a:pt x="1299" y="26"/>
                        </a:lnTo>
                        <a:lnTo>
                          <a:pt x="1300" y="26"/>
                        </a:lnTo>
                        <a:lnTo>
                          <a:pt x="1300" y="25"/>
                        </a:lnTo>
                        <a:lnTo>
                          <a:pt x="1300" y="25"/>
                        </a:lnTo>
                        <a:lnTo>
                          <a:pt x="1301" y="25"/>
                        </a:lnTo>
                        <a:lnTo>
                          <a:pt x="1301" y="25"/>
                        </a:lnTo>
                        <a:lnTo>
                          <a:pt x="1302" y="24"/>
                        </a:lnTo>
                        <a:lnTo>
                          <a:pt x="1302" y="23"/>
                        </a:lnTo>
                        <a:lnTo>
                          <a:pt x="1303" y="23"/>
                        </a:lnTo>
                        <a:lnTo>
                          <a:pt x="1303" y="24"/>
                        </a:lnTo>
                        <a:lnTo>
                          <a:pt x="1303" y="27"/>
                        </a:lnTo>
                        <a:lnTo>
                          <a:pt x="1304" y="25"/>
                        </a:lnTo>
                        <a:lnTo>
                          <a:pt x="1304" y="27"/>
                        </a:lnTo>
                        <a:lnTo>
                          <a:pt x="1305" y="27"/>
                        </a:lnTo>
                        <a:lnTo>
                          <a:pt x="1305" y="26"/>
                        </a:lnTo>
                        <a:lnTo>
                          <a:pt x="1305" y="26"/>
                        </a:lnTo>
                        <a:lnTo>
                          <a:pt x="1306" y="26"/>
                        </a:lnTo>
                        <a:lnTo>
                          <a:pt x="1306" y="24"/>
                        </a:lnTo>
                        <a:lnTo>
                          <a:pt x="1307" y="27"/>
                        </a:lnTo>
                        <a:lnTo>
                          <a:pt x="1307" y="30"/>
                        </a:lnTo>
                        <a:lnTo>
                          <a:pt x="1308" y="29"/>
                        </a:lnTo>
                        <a:lnTo>
                          <a:pt x="1308" y="28"/>
                        </a:lnTo>
                        <a:lnTo>
                          <a:pt x="1308" y="29"/>
                        </a:lnTo>
                        <a:lnTo>
                          <a:pt x="1309" y="29"/>
                        </a:lnTo>
                        <a:lnTo>
                          <a:pt x="1309" y="27"/>
                        </a:lnTo>
                        <a:lnTo>
                          <a:pt x="1310" y="28"/>
                        </a:lnTo>
                        <a:lnTo>
                          <a:pt x="1310" y="27"/>
                        </a:lnTo>
                        <a:lnTo>
                          <a:pt x="1310" y="27"/>
                        </a:lnTo>
                        <a:lnTo>
                          <a:pt x="1311" y="27"/>
                        </a:lnTo>
                        <a:lnTo>
                          <a:pt x="1311" y="26"/>
                        </a:lnTo>
                        <a:lnTo>
                          <a:pt x="1312" y="28"/>
                        </a:lnTo>
                        <a:lnTo>
                          <a:pt x="1312" y="26"/>
                        </a:lnTo>
                        <a:lnTo>
                          <a:pt x="1313" y="25"/>
                        </a:lnTo>
                        <a:lnTo>
                          <a:pt x="1313" y="25"/>
                        </a:lnTo>
                        <a:lnTo>
                          <a:pt x="1313" y="23"/>
                        </a:lnTo>
                        <a:lnTo>
                          <a:pt x="1314" y="22"/>
                        </a:lnTo>
                        <a:lnTo>
                          <a:pt x="1314" y="25"/>
                        </a:lnTo>
                        <a:lnTo>
                          <a:pt x="1315" y="24"/>
                        </a:lnTo>
                        <a:lnTo>
                          <a:pt x="1315" y="23"/>
                        </a:lnTo>
                        <a:lnTo>
                          <a:pt x="1315" y="24"/>
                        </a:lnTo>
                        <a:lnTo>
                          <a:pt x="1316" y="24"/>
                        </a:lnTo>
                        <a:lnTo>
                          <a:pt x="1316" y="24"/>
                        </a:lnTo>
                        <a:lnTo>
                          <a:pt x="1317" y="21"/>
                        </a:lnTo>
                        <a:lnTo>
                          <a:pt x="1317" y="25"/>
                        </a:lnTo>
                        <a:lnTo>
                          <a:pt x="1318" y="23"/>
                        </a:lnTo>
                        <a:lnTo>
                          <a:pt x="1318" y="23"/>
                        </a:lnTo>
                        <a:lnTo>
                          <a:pt x="1318" y="25"/>
                        </a:lnTo>
                        <a:lnTo>
                          <a:pt x="1319" y="25"/>
                        </a:lnTo>
                        <a:lnTo>
                          <a:pt x="1319" y="27"/>
                        </a:lnTo>
                        <a:lnTo>
                          <a:pt x="1320" y="24"/>
                        </a:lnTo>
                        <a:lnTo>
                          <a:pt x="1320" y="26"/>
                        </a:lnTo>
                        <a:lnTo>
                          <a:pt x="1320" y="28"/>
                        </a:lnTo>
                        <a:lnTo>
                          <a:pt x="1321" y="26"/>
                        </a:lnTo>
                        <a:lnTo>
                          <a:pt x="1321" y="27"/>
                        </a:lnTo>
                        <a:lnTo>
                          <a:pt x="1322" y="28"/>
                        </a:lnTo>
                        <a:lnTo>
                          <a:pt x="1322" y="27"/>
                        </a:lnTo>
                        <a:lnTo>
                          <a:pt x="1323" y="28"/>
                        </a:lnTo>
                        <a:lnTo>
                          <a:pt x="1323" y="26"/>
                        </a:lnTo>
                        <a:lnTo>
                          <a:pt x="1323" y="29"/>
                        </a:lnTo>
                        <a:lnTo>
                          <a:pt x="1324" y="27"/>
                        </a:lnTo>
                        <a:lnTo>
                          <a:pt x="1324" y="27"/>
                        </a:lnTo>
                        <a:lnTo>
                          <a:pt x="1325" y="29"/>
                        </a:lnTo>
                        <a:lnTo>
                          <a:pt x="1325" y="28"/>
                        </a:lnTo>
                        <a:lnTo>
                          <a:pt x="1325" y="27"/>
                        </a:lnTo>
                        <a:lnTo>
                          <a:pt x="1326" y="26"/>
                        </a:lnTo>
                        <a:lnTo>
                          <a:pt x="1326" y="26"/>
                        </a:lnTo>
                        <a:lnTo>
                          <a:pt x="1327" y="26"/>
                        </a:lnTo>
                        <a:lnTo>
                          <a:pt x="1327" y="24"/>
                        </a:lnTo>
                        <a:lnTo>
                          <a:pt x="1328" y="26"/>
                        </a:lnTo>
                        <a:lnTo>
                          <a:pt x="1328" y="24"/>
                        </a:lnTo>
                        <a:lnTo>
                          <a:pt x="1328" y="24"/>
                        </a:lnTo>
                        <a:lnTo>
                          <a:pt x="1329" y="24"/>
                        </a:lnTo>
                        <a:lnTo>
                          <a:pt x="1329" y="21"/>
                        </a:lnTo>
                        <a:lnTo>
                          <a:pt x="1330" y="24"/>
                        </a:lnTo>
                        <a:lnTo>
                          <a:pt x="1330" y="23"/>
                        </a:lnTo>
                        <a:lnTo>
                          <a:pt x="1330" y="23"/>
                        </a:lnTo>
                        <a:lnTo>
                          <a:pt x="1331" y="24"/>
                        </a:lnTo>
                        <a:lnTo>
                          <a:pt x="1331" y="24"/>
                        </a:lnTo>
                        <a:lnTo>
                          <a:pt x="1332" y="24"/>
                        </a:lnTo>
                        <a:lnTo>
                          <a:pt x="1332" y="24"/>
                        </a:lnTo>
                        <a:lnTo>
                          <a:pt x="1333" y="25"/>
                        </a:lnTo>
                        <a:lnTo>
                          <a:pt x="1333" y="26"/>
                        </a:lnTo>
                        <a:lnTo>
                          <a:pt x="1333" y="24"/>
                        </a:lnTo>
                        <a:lnTo>
                          <a:pt x="1334" y="27"/>
                        </a:lnTo>
                        <a:lnTo>
                          <a:pt x="1334" y="25"/>
                        </a:lnTo>
                        <a:lnTo>
                          <a:pt x="1335" y="25"/>
                        </a:lnTo>
                        <a:lnTo>
                          <a:pt x="1335" y="26"/>
                        </a:lnTo>
                        <a:lnTo>
                          <a:pt x="1335" y="29"/>
                        </a:lnTo>
                        <a:lnTo>
                          <a:pt x="1336" y="28"/>
                        </a:lnTo>
                        <a:lnTo>
                          <a:pt x="1336" y="28"/>
                        </a:lnTo>
                        <a:lnTo>
                          <a:pt x="1337" y="28"/>
                        </a:lnTo>
                        <a:lnTo>
                          <a:pt x="1337" y="28"/>
                        </a:lnTo>
                        <a:lnTo>
                          <a:pt x="1338" y="26"/>
                        </a:lnTo>
                        <a:lnTo>
                          <a:pt x="1338" y="24"/>
                        </a:lnTo>
                        <a:lnTo>
                          <a:pt x="1338" y="26"/>
                        </a:lnTo>
                        <a:lnTo>
                          <a:pt x="1339" y="27"/>
                        </a:lnTo>
                        <a:lnTo>
                          <a:pt x="1339" y="27"/>
                        </a:lnTo>
                        <a:lnTo>
                          <a:pt x="1340" y="25"/>
                        </a:lnTo>
                        <a:lnTo>
                          <a:pt x="1340" y="22"/>
                        </a:lnTo>
                        <a:lnTo>
                          <a:pt x="1340" y="26"/>
                        </a:lnTo>
                        <a:lnTo>
                          <a:pt x="1341" y="25"/>
                        </a:lnTo>
                        <a:lnTo>
                          <a:pt x="1341" y="22"/>
                        </a:lnTo>
                        <a:lnTo>
                          <a:pt x="1342" y="23"/>
                        </a:lnTo>
                        <a:lnTo>
                          <a:pt x="1342" y="22"/>
                        </a:lnTo>
                        <a:lnTo>
                          <a:pt x="1343" y="22"/>
                        </a:lnTo>
                        <a:lnTo>
                          <a:pt x="1343" y="23"/>
                        </a:lnTo>
                        <a:lnTo>
                          <a:pt x="1343" y="24"/>
                        </a:lnTo>
                        <a:lnTo>
                          <a:pt x="1344" y="21"/>
                        </a:lnTo>
                        <a:lnTo>
                          <a:pt x="1344" y="23"/>
                        </a:lnTo>
                        <a:lnTo>
                          <a:pt x="1345" y="23"/>
                        </a:lnTo>
                        <a:lnTo>
                          <a:pt x="1345" y="21"/>
                        </a:lnTo>
                        <a:lnTo>
                          <a:pt x="1345" y="23"/>
                        </a:lnTo>
                        <a:lnTo>
                          <a:pt x="1346" y="22"/>
                        </a:lnTo>
                        <a:lnTo>
                          <a:pt x="1346" y="23"/>
                        </a:lnTo>
                        <a:lnTo>
                          <a:pt x="1347" y="23"/>
                        </a:lnTo>
                        <a:lnTo>
                          <a:pt x="1347" y="24"/>
                        </a:lnTo>
                        <a:lnTo>
                          <a:pt x="1348" y="25"/>
                        </a:lnTo>
                        <a:lnTo>
                          <a:pt x="1348" y="25"/>
                        </a:lnTo>
                        <a:lnTo>
                          <a:pt x="1348" y="23"/>
                        </a:lnTo>
                        <a:lnTo>
                          <a:pt x="1349" y="27"/>
                        </a:lnTo>
                        <a:lnTo>
                          <a:pt x="1349" y="25"/>
                        </a:lnTo>
                        <a:lnTo>
                          <a:pt x="1350" y="25"/>
                        </a:lnTo>
                        <a:lnTo>
                          <a:pt x="1350" y="25"/>
                        </a:lnTo>
                        <a:lnTo>
                          <a:pt x="1350" y="26"/>
                        </a:lnTo>
                        <a:lnTo>
                          <a:pt x="1351" y="26"/>
                        </a:lnTo>
                        <a:lnTo>
                          <a:pt x="1351" y="26"/>
                        </a:lnTo>
                        <a:lnTo>
                          <a:pt x="1352" y="26"/>
                        </a:lnTo>
                        <a:lnTo>
                          <a:pt x="1352" y="27"/>
                        </a:lnTo>
                        <a:lnTo>
                          <a:pt x="1353" y="23"/>
                        </a:lnTo>
                        <a:lnTo>
                          <a:pt x="1353" y="22"/>
                        </a:lnTo>
                        <a:lnTo>
                          <a:pt x="1353" y="23"/>
                        </a:lnTo>
                        <a:lnTo>
                          <a:pt x="1354" y="24"/>
                        </a:lnTo>
                        <a:lnTo>
                          <a:pt x="1354" y="24"/>
                        </a:lnTo>
                        <a:lnTo>
                          <a:pt x="1355" y="24"/>
                        </a:lnTo>
                        <a:lnTo>
                          <a:pt x="1355" y="24"/>
                        </a:lnTo>
                        <a:lnTo>
                          <a:pt x="1355" y="23"/>
                        </a:lnTo>
                        <a:lnTo>
                          <a:pt x="1356" y="22"/>
                        </a:lnTo>
                        <a:lnTo>
                          <a:pt x="1356" y="20"/>
                        </a:lnTo>
                        <a:lnTo>
                          <a:pt x="1357" y="21"/>
                        </a:lnTo>
                        <a:lnTo>
                          <a:pt x="1357" y="19"/>
                        </a:lnTo>
                        <a:lnTo>
                          <a:pt x="1358" y="23"/>
                        </a:lnTo>
                        <a:lnTo>
                          <a:pt x="1358" y="20"/>
                        </a:lnTo>
                        <a:lnTo>
                          <a:pt x="1358" y="22"/>
                        </a:lnTo>
                        <a:lnTo>
                          <a:pt x="1359" y="23"/>
                        </a:lnTo>
                        <a:lnTo>
                          <a:pt x="1359" y="22"/>
                        </a:lnTo>
                        <a:lnTo>
                          <a:pt x="1360" y="22"/>
                        </a:lnTo>
                        <a:lnTo>
                          <a:pt x="1360" y="22"/>
                        </a:lnTo>
                        <a:lnTo>
                          <a:pt x="1360" y="22"/>
                        </a:lnTo>
                        <a:lnTo>
                          <a:pt x="1361" y="21"/>
                        </a:lnTo>
                        <a:lnTo>
                          <a:pt x="1361" y="25"/>
                        </a:lnTo>
                        <a:lnTo>
                          <a:pt x="1362" y="23"/>
                        </a:lnTo>
                        <a:lnTo>
                          <a:pt x="1362" y="25"/>
                        </a:lnTo>
                        <a:lnTo>
                          <a:pt x="1363" y="26"/>
                        </a:lnTo>
                        <a:lnTo>
                          <a:pt x="1363" y="25"/>
                        </a:lnTo>
                        <a:lnTo>
                          <a:pt x="1363" y="24"/>
                        </a:lnTo>
                        <a:lnTo>
                          <a:pt x="1364" y="27"/>
                        </a:lnTo>
                        <a:lnTo>
                          <a:pt x="1364" y="26"/>
                        </a:lnTo>
                        <a:lnTo>
                          <a:pt x="1365" y="27"/>
                        </a:lnTo>
                        <a:lnTo>
                          <a:pt x="1365" y="27"/>
                        </a:lnTo>
                        <a:lnTo>
                          <a:pt x="1365" y="28"/>
                        </a:lnTo>
                        <a:lnTo>
                          <a:pt x="1366" y="26"/>
                        </a:lnTo>
                        <a:lnTo>
                          <a:pt x="1366" y="25"/>
                        </a:lnTo>
                        <a:lnTo>
                          <a:pt x="1367" y="24"/>
                        </a:lnTo>
                        <a:lnTo>
                          <a:pt x="1367" y="26"/>
                        </a:lnTo>
                        <a:lnTo>
                          <a:pt x="1368" y="25"/>
                        </a:lnTo>
                        <a:lnTo>
                          <a:pt x="1368" y="24"/>
                        </a:lnTo>
                        <a:lnTo>
                          <a:pt x="1368" y="23"/>
                        </a:lnTo>
                        <a:lnTo>
                          <a:pt x="1369" y="23"/>
                        </a:lnTo>
                        <a:lnTo>
                          <a:pt x="1369" y="25"/>
                        </a:lnTo>
                        <a:lnTo>
                          <a:pt x="1370" y="21"/>
                        </a:lnTo>
                        <a:lnTo>
                          <a:pt x="1370" y="22"/>
                        </a:lnTo>
                        <a:lnTo>
                          <a:pt x="1370" y="22"/>
                        </a:lnTo>
                        <a:lnTo>
                          <a:pt x="1371" y="21"/>
                        </a:lnTo>
                        <a:lnTo>
                          <a:pt x="1371" y="23"/>
                        </a:lnTo>
                        <a:lnTo>
                          <a:pt x="1372" y="22"/>
                        </a:lnTo>
                        <a:lnTo>
                          <a:pt x="1372" y="23"/>
                        </a:lnTo>
                        <a:lnTo>
                          <a:pt x="1373" y="23"/>
                        </a:lnTo>
                        <a:lnTo>
                          <a:pt x="1373" y="21"/>
                        </a:lnTo>
                        <a:lnTo>
                          <a:pt x="1373" y="23"/>
                        </a:lnTo>
                        <a:lnTo>
                          <a:pt x="1374" y="26"/>
                        </a:lnTo>
                        <a:lnTo>
                          <a:pt x="1374" y="23"/>
                        </a:lnTo>
                        <a:lnTo>
                          <a:pt x="1375" y="25"/>
                        </a:lnTo>
                        <a:lnTo>
                          <a:pt x="1375" y="24"/>
                        </a:lnTo>
                        <a:lnTo>
                          <a:pt x="1375" y="25"/>
                        </a:lnTo>
                        <a:lnTo>
                          <a:pt x="1376" y="25"/>
                        </a:lnTo>
                        <a:lnTo>
                          <a:pt x="1376" y="26"/>
                        </a:lnTo>
                        <a:lnTo>
                          <a:pt x="1377" y="29"/>
                        </a:lnTo>
                        <a:lnTo>
                          <a:pt x="1377" y="26"/>
                        </a:lnTo>
                        <a:lnTo>
                          <a:pt x="1378" y="26"/>
                        </a:lnTo>
                        <a:lnTo>
                          <a:pt x="1378" y="27"/>
                        </a:lnTo>
                        <a:lnTo>
                          <a:pt x="1378" y="28"/>
                        </a:lnTo>
                        <a:lnTo>
                          <a:pt x="1379" y="27"/>
                        </a:lnTo>
                        <a:lnTo>
                          <a:pt x="1379" y="27"/>
                        </a:lnTo>
                        <a:lnTo>
                          <a:pt x="1380" y="26"/>
                        </a:lnTo>
                        <a:lnTo>
                          <a:pt x="1380" y="28"/>
                        </a:lnTo>
                        <a:lnTo>
                          <a:pt x="1380" y="28"/>
                        </a:lnTo>
                        <a:lnTo>
                          <a:pt x="1381" y="26"/>
                        </a:lnTo>
                        <a:lnTo>
                          <a:pt x="1381" y="25"/>
                        </a:lnTo>
                        <a:lnTo>
                          <a:pt x="1382" y="26"/>
                        </a:lnTo>
                        <a:lnTo>
                          <a:pt x="1382" y="24"/>
                        </a:lnTo>
                        <a:lnTo>
                          <a:pt x="1383" y="24"/>
                        </a:lnTo>
                        <a:lnTo>
                          <a:pt x="1383" y="24"/>
                        </a:lnTo>
                        <a:lnTo>
                          <a:pt x="1383" y="21"/>
                        </a:lnTo>
                        <a:lnTo>
                          <a:pt x="1384" y="22"/>
                        </a:lnTo>
                        <a:lnTo>
                          <a:pt x="1384" y="22"/>
                        </a:lnTo>
                        <a:lnTo>
                          <a:pt x="1385" y="23"/>
                        </a:lnTo>
                        <a:lnTo>
                          <a:pt x="1385" y="25"/>
                        </a:lnTo>
                        <a:lnTo>
                          <a:pt x="1385" y="23"/>
                        </a:lnTo>
                        <a:lnTo>
                          <a:pt x="1386" y="23"/>
                        </a:lnTo>
                        <a:lnTo>
                          <a:pt x="1386" y="23"/>
                        </a:lnTo>
                        <a:lnTo>
                          <a:pt x="1387" y="22"/>
                        </a:lnTo>
                        <a:lnTo>
                          <a:pt x="1387" y="23"/>
                        </a:lnTo>
                        <a:lnTo>
                          <a:pt x="1388" y="25"/>
                        </a:lnTo>
                        <a:lnTo>
                          <a:pt x="1388" y="24"/>
                        </a:lnTo>
                        <a:lnTo>
                          <a:pt x="1388" y="24"/>
                        </a:lnTo>
                        <a:lnTo>
                          <a:pt x="1389" y="24"/>
                        </a:lnTo>
                        <a:lnTo>
                          <a:pt x="1389" y="26"/>
                        </a:lnTo>
                        <a:lnTo>
                          <a:pt x="1390" y="27"/>
                        </a:lnTo>
                        <a:lnTo>
                          <a:pt x="1390" y="25"/>
                        </a:lnTo>
                        <a:lnTo>
                          <a:pt x="1390" y="28"/>
                        </a:lnTo>
                        <a:lnTo>
                          <a:pt x="1391" y="27"/>
                        </a:lnTo>
                        <a:lnTo>
                          <a:pt x="1391" y="26"/>
                        </a:lnTo>
                        <a:lnTo>
                          <a:pt x="1392" y="28"/>
                        </a:lnTo>
                        <a:lnTo>
                          <a:pt x="1392" y="28"/>
                        </a:lnTo>
                        <a:lnTo>
                          <a:pt x="1393" y="26"/>
                        </a:lnTo>
                        <a:lnTo>
                          <a:pt x="1393" y="28"/>
                        </a:lnTo>
                        <a:lnTo>
                          <a:pt x="1393" y="27"/>
                        </a:lnTo>
                        <a:lnTo>
                          <a:pt x="1394" y="26"/>
                        </a:lnTo>
                        <a:lnTo>
                          <a:pt x="1394" y="27"/>
                        </a:lnTo>
                        <a:lnTo>
                          <a:pt x="1395" y="27"/>
                        </a:lnTo>
                        <a:lnTo>
                          <a:pt x="1395" y="24"/>
                        </a:lnTo>
                        <a:lnTo>
                          <a:pt x="1395" y="27"/>
                        </a:lnTo>
                        <a:lnTo>
                          <a:pt x="1396" y="25"/>
                        </a:lnTo>
                        <a:lnTo>
                          <a:pt x="1396" y="25"/>
                        </a:lnTo>
                        <a:lnTo>
                          <a:pt x="1397" y="23"/>
                        </a:lnTo>
                        <a:lnTo>
                          <a:pt x="1397" y="26"/>
                        </a:lnTo>
                        <a:lnTo>
                          <a:pt x="1398" y="25"/>
                        </a:lnTo>
                        <a:lnTo>
                          <a:pt x="1398" y="25"/>
                        </a:lnTo>
                        <a:lnTo>
                          <a:pt x="1398" y="24"/>
                        </a:lnTo>
                        <a:lnTo>
                          <a:pt x="1399" y="24"/>
                        </a:lnTo>
                        <a:lnTo>
                          <a:pt x="1399" y="26"/>
                        </a:lnTo>
                        <a:lnTo>
                          <a:pt x="1400" y="24"/>
                        </a:lnTo>
                        <a:lnTo>
                          <a:pt x="1400" y="24"/>
                        </a:lnTo>
                        <a:lnTo>
                          <a:pt x="1400" y="26"/>
                        </a:lnTo>
                        <a:lnTo>
                          <a:pt x="1401" y="25"/>
                        </a:lnTo>
                        <a:lnTo>
                          <a:pt x="1401" y="24"/>
                        </a:lnTo>
                        <a:lnTo>
                          <a:pt x="1402" y="23"/>
                        </a:lnTo>
                        <a:lnTo>
                          <a:pt x="1402" y="25"/>
                        </a:lnTo>
                        <a:lnTo>
                          <a:pt x="1403" y="25"/>
                        </a:lnTo>
                        <a:lnTo>
                          <a:pt x="1403" y="27"/>
                        </a:lnTo>
                        <a:lnTo>
                          <a:pt x="1403" y="26"/>
                        </a:lnTo>
                        <a:lnTo>
                          <a:pt x="1404" y="26"/>
                        </a:lnTo>
                        <a:lnTo>
                          <a:pt x="1404" y="26"/>
                        </a:lnTo>
                        <a:lnTo>
                          <a:pt x="1405" y="28"/>
                        </a:lnTo>
                        <a:lnTo>
                          <a:pt x="1405" y="28"/>
                        </a:lnTo>
                        <a:lnTo>
                          <a:pt x="1405" y="27"/>
                        </a:lnTo>
                        <a:lnTo>
                          <a:pt x="1406" y="29"/>
                        </a:lnTo>
                        <a:lnTo>
                          <a:pt x="1406" y="30"/>
                        </a:lnTo>
                        <a:lnTo>
                          <a:pt x="1407" y="28"/>
                        </a:lnTo>
                        <a:lnTo>
                          <a:pt x="1407" y="29"/>
                        </a:lnTo>
                        <a:lnTo>
                          <a:pt x="1408" y="27"/>
                        </a:lnTo>
                        <a:lnTo>
                          <a:pt x="1408" y="27"/>
                        </a:lnTo>
                        <a:lnTo>
                          <a:pt x="1408" y="27"/>
                        </a:lnTo>
                        <a:lnTo>
                          <a:pt x="1409" y="26"/>
                        </a:lnTo>
                        <a:lnTo>
                          <a:pt x="1409" y="27"/>
                        </a:lnTo>
                        <a:lnTo>
                          <a:pt x="1410" y="25"/>
                        </a:lnTo>
                        <a:lnTo>
                          <a:pt x="1410" y="27"/>
                        </a:lnTo>
                        <a:lnTo>
                          <a:pt x="1410" y="25"/>
                        </a:lnTo>
                        <a:lnTo>
                          <a:pt x="1411" y="25"/>
                        </a:lnTo>
                        <a:lnTo>
                          <a:pt x="1411" y="22"/>
                        </a:lnTo>
                        <a:lnTo>
                          <a:pt x="1412" y="23"/>
                        </a:lnTo>
                        <a:lnTo>
                          <a:pt x="1412" y="23"/>
                        </a:lnTo>
                        <a:lnTo>
                          <a:pt x="1413" y="22"/>
                        </a:lnTo>
                        <a:lnTo>
                          <a:pt x="1413" y="24"/>
                        </a:lnTo>
                        <a:lnTo>
                          <a:pt x="1413" y="22"/>
                        </a:lnTo>
                        <a:lnTo>
                          <a:pt x="1414" y="24"/>
                        </a:lnTo>
                        <a:lnTo>
                          <a:pt x="1414" y="27"/>
                        </a:lnTo>
                        <a:lnTo>
                          <a:pt x="1415" y="24"/>
                        </a:lnTo>
                        <a:lnTo>
                          <a:pt x="1415" y="25"/>
                        </a:lnTo>
                        <a:lnTo>
                          <a:pt x="1415" y="24"/>
                        </a:lnTo>
                        <a:lnTo>
                          <a:pt x="1416" y="24"/>
                        </a:lnTo>
                        <a:lnTo>
                          <a:pt x="1416" y="27"/>
                        </a:lnTo>
                        <a:lnTo>
                          <a:pt x="1417" y="27"/>
                        </a:lnTo>
                        <a:lnTo>
                          <a:pt x="1417" y="25"/>
                        </a:lnTo>
                        <a:lnTo>
                          <a:pt x="1418" y="27"/>
                        </a:lnTo>
                        <a:lnTo>
                          <a:pt x="1418" y="27"/>
                        </a:lnTo>
                        <a:lnTo>
                          <a:pt x="1418" y="25"/>
                        </a:lnTo>
                        <a:lnTo>
                          <a:pt x="1419" y="27"/>
                        </a:lnTo>
                        <a:lnTo>
                          <a:pt x="1419" y="27"/>
                        </a:lnTo>
                        <a:lnTo>
                          <a:pt x="1420" y="27"/>
                        </a:lnTo>
                        <a:lnTo>
                          <a:pt x="1420" y="28"/>
                        </a:lnTo>
                        <a:lnTo>
                          <a:pt x="1420" y="26"/>
                        </a:lnTo>
                        <a:lnTo>
                          <a:pt x="1421" y="28"/>
                        </a:lnTo>
                        <a:lnTo>
                          <a:pt x="1421" y="27"/>
                        </a:lnTo>
                        <a:lnTo>
                          <a:pt x="1422" y="28"/>
                        </a:lnTo>
                        <a:lnTo>
                          <a:pt x="1422" y="27"/>
                        </a:lnTo>
                        <a:lnTo>
                          <a:pt x="1423" y="25"/>
                        </a:lnTo>
                        <a:lnTo>
                          <a:pt x="1423" y="26"/>
                        </a:lnTo>
                        <a:lnTo>
                          <a:pt x="1423" y="25"/>
                        </a:lnTo>
                        <a:lnTo>
                          <a:pt x="1424" y="26"/>
                        </a:lnTo>
                        <a:lnTo>
                          <a:pt x="1424" y="24"/>
                        </a:lnTo>
                        <a:lnTo>
                          <a:pt x="1425" y="24"/>
                        </a:lnTo>
                        <a:lnTo>
                          <a:pt x="1425" y="24"/>
                        </a:lnTo>
                        <a:lnTo>
                          <a:pt x="1425" y="23"/>
                        </a:lnTo>
                        <a:lnTo>
                          <a:pt x="1426" y="24"/>
                        </a:lnTo>
                        <a:lnTo>
                          <a:pt x="1426" y="26"/>
                        </a:lnTo>
                        <a:lnTo>
                          <a:pt x="1427" y="23"/>
                        </a:lnTo>
                        <a:lnTo>
                          <a:pt x="1427" y="23"/>
                        </a:lnTo>
                        <a:lnTo>
                          <a:pt x="1428" y="24"/>
                        </a:lnTo>
                        <a:lnTo>
                          <a:pt x="1428" y="23"/>
                        </a:lnTo>
                        <a:lnTo>
                          <a:pt x="1428" y="26"/>
                        </a:lnTo>
                        <a:lnTo>
                          <a:pt x="1429" y="21"/>
                        </a:lnTo>
                        <a:lnTo>
                          <a:pt x="1429" y="25"/>
                        </a:lnTo>
                        <a:lnTo>
                          <a:pt x="1430" y="26"/>
                        </a:lnTo>
                        <a:lnTo>
                          <a:pt x="1430" y="26"/>
                        </a:lnTo>
                        <a:lnTo>
                          <a:pt x="1430" y="26"/>
                        </a:lnTo>
                        <a:lnTo>
                          <a:pt x="1431" y="28"/>
                        </a:lnTo>
                        <a:lnTo>
                          <a:pt x="1431" y="26"/>
                        </a:lnTo>
                        <a:lnTo>
                          <a:pt x="1432" y="27"/>
                        </a:lnTo>
                        <a:lnTo>
                          <a:pt x="1432" y="26"/>
                        </a:lnTo>
                        <a:lnTo>
                          <a:pt x="1433" y="27"/>
                        </a:lnTo>
                        <a:lnTo>
                          <a:pt x="1433" y="26"/>
                        </a:lnTo>
                        <a:lnTo>
                          <a:pt x="1433" y="27"/>
                        </a:lnTo>
                        <a:lnTo>
                          <a:pt x="1434" y="27"/>
                        </a:lnTo>
                        <a:lnTo>
                          <a:pt x="1434" y="26"/>
                        </a:lnTo>
                        <a:lnTo>
                          <a:pt x="1435" y="27"/>
                        </a:lnTo>
                        <a:lnTo>
                          <a:pt x="1435" y="27"/>
                        </a:lnTo>
                        <a:lnTo>
                          <a:pt x="1435" y="27"/>
                        </a:lnTo>
                        <a:lnTo>
                          <a:pt x="1436" y="26"/>
                        </a:lnTo>
                        <a:lnTo>
                          <a:pt x="1436" y="24"/>
                        </a:lnTo>
                        <a:lnTo>
                          <a:pt x="1437" y="27"/>
                        </a:lnTo>
                        <a:lnTo>
                          <a:pt x="1437" y="24"/>
                        </a:lnTo>
                        <a:lnTo>
                          <a:pt x="1438" y="25"/>
                        </a:lnTo>
                        <a:lnTo>
                          <a:pt x="1438" y="24"/>
                        </a:lnTo>
                        <a:lnTo>
                          <a:pt x="1438" y="22"/>
                        </a:lnTo>
                        <a:lnTo>
                          <a:pt x="1439" y="22"/>
                        </a:lnTo>
                        <a:lnTo>
                          <a:pt x="1439" y="23"/>
                        </a:lnTo>
                        <a:lnTo>
                          <a:pt x="1440" y="22"/>
                        </a:lnTo>
                        <a:lnTo>
                          <a:pt x="1440" y="24"/>
                        </a:lnTo>
                        <a:lnTo>
                          <a:pt x="1440" y="22"/>
                        </a:lnTo>
                        <a:lnTo>
                          <a:pt x="1441" y="23"/>
                        </a:lnTo>
                        <a:lnTo>
                          <a:pt x="1441" y="24"/>
                        </a:lnTo>
                        <a:lnTo>
                          <a:pt x="1442" y="21"/>
                        </a:lnTo>
                        <a:lnTo>
                          <a:pt x="1442" y="23"/>
                        </a:lnTo>
                        <a:lnTo>
                          <a:pt x="1443" y="22"/>
                        </a:lnTo>
                        <a:lnTo>
                          <a:pt x="1443" y="25"/>
                        </a:lnTo>
                        <a:lnTo>
                          <a:pt x="1443" y="23"/>
                        </a:lnTo>
                        <a:lnTo>
                          <a:pt x="1444" y="26"/>
                        </a:lnTo>
                        <a:lnTo>
                          <a:pt x="1444" y="24"/>
                        </a:lnTo>
                        <a:lnTo>
                          <a:pt x="1445" y="26"/>
                        </a:lnTo>
                        <a:lnTo>
                          <a:pt x="1445" y="26"/>
                        </a:lnTo>
                        <a:lnTo>
                          <a:pt x="1445" y="26"/>
                        </a:lnTo>
                        <a:lnTo>
                          <a:pt x="1446" y="28"/>
                        </a:lnTo>
                        <a:lnTo>
                          <a:pt x="1446" y="25"/>
                        </a:lnTo>
                        <a:lnTo>
                          <a:pt x="1447" y="27"/>
                        </a:lnTo>
                        <a:lnTo>
                          <a:pt x="1447" y="27"/>
                        </a:lnTo>
                        <a:lnTo>
                          <a:pt x="1448" y="27"/>
                        </a:lnTo>
                        <a:lnTo>
                          <a:pt x="1448" y="27"/>
                        </a:lnTo>
                        <a:lnTo>
                          <a:pt x="1448" y="26"/>
                        </a:lnTo>
                        <a:lnTo>
                          <a:pt x="1449" y="27"/>
                        </a:lnTo>
                        <a:lnTo>
                          <a:pt x="1449" y="27"/>
                        </a:lnTo>
                        <a:lnTo>
                          <a:pt x="1450" y="25"/>
                        </a:lnTo>
                        <a:lnTo>
                          <a:pt x="1450" y="26"/>
                        </a:lnTo>
                        <a:lnTo>
                          <a:pt x="1450" y="25"/>
                        </a:lnTo>
                        <a:lnTo>
                          <a:pt x="1451" y="26"/>
                        </a:lnTo>
                        <a:lnTo>
                          <a:pt x="1451" y="23"/>
                        </a:lnTo>
                        <a:lnTo>
                          <a:pt x="1452" y="24"/>
                        </a:lnTo>
                        <a:lnTo>
                          <a:pt x="1452" y="23"/>
                        </a:lnTo>
                        <a:lnTo>
                          <a:pt x="1453" y="26"/>
                        </a:lnTo>
                        <a:lnTo>
                          <a:pt x="1453" y="22"/>
                        </a:lnTo>
                        <a:lnTo>
                          <a:pt x="1453" y="23"/>
                        </a:lnTo>
                        <a:lnTo>
                          <a:pt x="1454" y="23"/>
                        </a:lnTo>
                        <a:lnTo>
                          <a:pt x="1454" y="21"/>
                        </a:lnTo>
                        <a:lnTo>
                          <a:pt x="1455" y="23"/>
                        </a:lnTo>
                        <a:lnTo>
                          <a:pt x="1455" y="21"/>
                        </a:lnTo>
                        <a:lnTo>
                          <a:pt x="1455" y="23"/>
                        </a:lnTo>
                        <a:lnTo>
                          <a:pt x="1456" y="22"/>
                        </a:lnTo>
                        <a:lnTo>
                          <a:pt x="1456" y="23"/>
                        </a:lnTo>
                        <a:lnTo>
                          <a:pt x="1457" y="22"/>
                        </a:lnTo>
                        <a:lnTo>
                          <a:pt x="1457" y="24"/>
                        </a:lnTo>
                        <a:lnTo>
                          <a:pt x="1458" y="24"/>
                        </a:lnTo>
                        <a:lnTo>
                          <a:pt x="1458" y="22"/>
                        </a:lnTo>
                        <a:lnTo>
                          <a:pt x="1458" y="24"/>
                        </a:lnTo>
                        <a:lnTo>
                          <a:pt x="1459" y="23"/>
                        </a:lnTo>
                        <a:lnTo>
                          <a:pt x="1459" y="24"/>
                        </a:lnTo>
                        <a:lnTo>
                          <a:pt x="1460" y="26"/>
                        </a:lnTo>
                        <a:lnTo>
                          <a:pt x="1460" y="27"/>
                        </a:lnTo>
                        <a:lnTo>
                          <a:pt x="1461" y="27"/>
                        </a:lnTo>
                        <a:lnTo>
                          <a:pt x="1461" y="27"/>
                        </a:lnTo>
                        <a:lnTo>
                          <a:pt x="1461" y="27"/>
                        </a:lnTo>
                        <a:lnTo>
                          <a:pt x="1462" y="26"/>
                        </a:lnTo>
                        <a:lnTo>
                          <a:pt x="1462" y="27"/>
                        </a:lnTo>
                        <a:lnTo>
                          <a:pt x="1463" y="26"/>
                        </a:lnTo>
                        <a:lnTo>
                          <a:pt x="1463" y="24"/>
                        </a:lnTo>
                        <a:lnTo>
                          <a:pt x="1463" y="24"/>
                        </a:lnTo>
                        <a:lnTo>
                          <a:pt x="1464" y="24"/>
                        </a:lnTo>
                        <a:lnTo>
                          <a:pt x="1464" y="26"/>
                        </a:lnTo>
                        <a:lnTo>
                          <a:pt x="1465" y="26"/>
                        </a:lnTo>
                        <a:lnTo>
                          <a:pt x="1465" y="24"/>
                        </a:lnTo>
                        <a:lnTo>
                          <a:pt x="1466" y="25"/>
                        </a:lnTo>
                        <a:lnTo>
                          <a:pt x="1466" y="25"/>
                        </a:lnTo>
                        <a:lnTo>
                          <a:pt x="1466" y="21"/>
                        </a:lnTo>
                        <a:lnTo>
                          <a:pt x="1467" y="25"/>
                        </a:lnTo>
                        <a:lnTo>
                          <a:pt x="1467" y="21"/>
                        </a:lnTo>
                        <a:lnTo>
                          <a:pt x="1468" y="22"/>
                        </a:lnTo>
                        <a:lnTo>
                          <a:pt x="1468" y="20"/>
                        </a:lnTo>
                        <a:lnTo>
                          <a:pt x="1468" y="24"/>
                        </a:lnTo>
                        <a:lnTo>
                          <a:pt x="1469" y="23"/>
                        </a:lnTo>
                        <a:lnTo>
                          <a:pt x="1469" y="21"/>
                        </a:lnTo>
                        <a:lnTo>
                          <a:pt x="1470" y="24"/>
                        </a:lnTo>
                        <a:lnTo>
                          <a:pt x="1470" y="23"/>
                        </a:lnTo>
                        <a:lnTo>
                          <a:pt x="1471" y="23"/>
                        </a:lnTo>
                        <a:lnTo>
                          <a:pt x="1471" y="21"/>
                        </a:lnTo>
                        <a:lnTo>
                          <a:pt x="1471" y="24"/>
                        </a:lnTo>
                        <a:lnTo>
                          <a:pt x="1472" y="25"/>
                        </a:lnTo>
                        <a:lnTo>
                          <a:pt x="1472" y="25"/>
                        </a:lnTo>
                        <a:lnTo>
                          <a:pt x="1473" y="24"/>
                        </a:lnTo>
                        <a:lnTo>
                          <a:pt x="1473" y="24"/>
                        </a:lnTo>
                        <a:lnTo>
                          <a:pt x="1473" y="25"/>
                        </a:lnTo>
                        <a:lnTo>
                          <a:pt x="1474" y="27"/>
                        </a:lnTo>
                        <a:lnTo>
                          <a:pt x="1474" y="26"/>
                        </a:lnTo>
                        <a:lnTo>
                          <a:pt x="1475" y="27"/>
                        </a:lnTo>
                        <a:lnTo>
                          <a:pt x="1475" y="25"/>
                        </a:lnTo>
                        <a:lnTo>
                          <a:pt x="1476" y="25"/>
                        </a:lnTo>
                        <a:lnTo>
                          <a:pt x="1476" y="27"/>
                        </a:lnTo>
                        <a:lnTo>
                          <a:pt x="1476" y="27"/>
                        </a:lnTo>
                        <a:lnTo>
                          <a:pt x="1477" y="27"/>
                        </a:lnTo>
                        <a:lnTo>
                          <a:pt x="1477" y="26"/>
                        </a:lnTo>
                        <a:lnTo>
                          <a:pt x="1478" y="27"/>
                        </a:lnTo>
                        <a:lnTo>
                          <a:pt x="1478" y="26"/>
                        </a:lnTo>
                        <a:lnTo>
                          <a:pt x="1478" y="26"/>
                        </a:lnTo>
                        <a:lnTo>
                          <a:pt x="1479" y="26"/>
                        </a:lnTo>
                        <a:lnTo>
                          <a:pt x="1479" y="23"/>
                        </a:lnTo>
                        <a:lnTo>
                          <a:pt x="1480" y="22"/>
                        </a:lnTo>
                        <a:lnTo>
                          <a:pt x="1480" y="23"/>
                        </a:lnTo>
                        <a:lnTo>
                          <a:pt x="1481" y="20"/>
                        </a:lnTo>
                        <a:lnTo>
                          <a:pt x="1481" y="20"/>
                        </a:lnTo>
                        <a:lnTo>
                          <a:pt x="1481" y="22"/>
                        </a:lnTo>
                        <a:lnTo>
                          <a:pt x="1482" y="21"/>
                        </a:lnTo>
                        <a:lnTo>
                          <a:pt x="1482" y="22"/>
                        </a:lnTo>
                        <a:lnTo>
                          <a:pt x="1483" y="24"/>
                        </a:lnTo>
                        <a:lnTo>
                          <a:pt x="1483" y="24"/>
                        </a:lnTo>
                        <a:lnTo>
                          <a:pt x="1483" y="24"/>
                        </a:lnTo>
                        <a:lnTo>
                          <a:pt x="1484" y="23"/>
                        </a:lnTo>
                        <a:lnTo>
                          <a:pt x="1484" y="21"/>
                        </a:lnTo>
                        <a:lnTo>
                          <a:pt x="1485" y="25"/>
                        </a:lnTo>
                        <a:lnTo>
                          <a:pt x="1485" y="24"/>
                        </a:lnTo>
                        <a:lnTo>
                          <a:pt x="1486" y="25"/>
                        </a:lnTo>
                        <a:lnTo>
                          <a:pt x="1486" y="25"/>
                        </a:lnTo>
                        <a:lnTo>
                          <a:pt x="1486" y="24"/>
                        </a:lnTo>
                        <a:lnTo>
                          <a:pt x="1487" y="25"/>
                        </a:lnTo>
                        <a:lnTo>
                          <a:pt x="1487" y="25"/>
                        </a:lnTo>
                        <a:lnTo>
                          <a:pt x="1488" y="24"/>
                        </a:lnTo>
                        <a:lnTo>
                          <a:pt x="1488" y="28"/>
                        </a:lnTo>
                        <a:lnTo>
                          <a:pt x="1488" y="27"/>
                        </a:lnTo>
                        <a:lnTo>
                          <a:pt x="1489" y="28"/>
                        </a:lnTo>
                        <a:lnTo>
                          <a:pt x="1489" y="29"/>
                        </a:lnTo>
                        <a:lnTo>
                          <a:pt x="1490" y="29"/>
                        </a:lnTo>
                        <a:lnTo>
                          <a:pt x="1490" y="27"/>
                        </a:lnTo>
                        <a:lnTo>
                          <a:pt x="1491" y="26"/>
                        </a:lnTo>
                        <a:lnTo>
                          <a:pt x="1491" y="25"/>
                        </a:lnTo>
                        <a:lnTo>
                          <a:pt x="1491" y="25"/>
                        </a:lnTo>
                        <a:lnTo>
                          <a:pt x="1492" y="25"/>
                        </a:lnTo>
                        <a:lnTo>
                          <a:pt x="1492" y="24"/>
                        </a:lnTo>
                        <a:lnTo>
                          <a:pt x="1493" y="25"/>
                        </a:lnTo>
                        <a:lnTo>
                          <a:pt x="1493" y="25"/>
                        </a:lnTo>
                        <a:lnTo>
                          <a:pt x="1493" y="23"/>
                        </a:lnTo>
                        <a:lnTo>
                          <a:pt x="1494" y="26"/>
                        </a:lnTo>
                        <a:lnTo>
                          <a:pt x="1494" y="24"/>
                        </a:lnTo>
                        <a:lnTo>
                          <a:pt x="1495" y="20"/>
                        </a:lnTo>
                        <a:lnTo>
                          <a:pt x="1495" y="21"/>
                        </a:lnTo>
                        <a:lnTo>
                          <a:pt x="1496" y="21"/>
                        </a:lnTo>
                        <a:lnTo>
                          <a:pt x="1496" y="22"/>
                        </a:lnTo>
                        <a:lnTo>
                          <a:pt x="1496" y="21"/>
                        </a:lnTo>
                        <a:lnTo>
                          <a:pt x="1497" y="21"/>
                        </a:lnTo>
                        <a:lnTo>
                          <a:pt x="1497" y="22"/>
                        </a:lnTo>
                        <a:lnTo>
                          <a:pt x="1498" y="21"/>
                        </a:lnTo>
                        <a:lnTo>
                          <a:pt x="1498" y="23"/>
                        </a:lnTo>
                        <a:lnTo>
                          <a:pt x="1498" y="24"/>
                        </a:lnTo>
                        <a:lnTo>
                          <a:pt x="1499" y="24"/>
                        </a:lnTo>
                        <a:lnTo>
                          <a:pt x="1499" y="24"/>
                        </a:lnTo>
                        <a:lnTo>
                          <a:pt x="1500" y="25"/>
                        </a:lnTo>
                        <a:lnTo>
                          <a:pt x="1500" y="24"/>
                        </a:lnTo>
                        <a:lnTo>
                          <a:pt x="1501" y="26"/>
                        </a:lnTo>
                        <a:lnTo>
                          <a:pt x="1501" y="24"/>
                        </a:lnTo>
                        <a:lnTo>
                          <a:pt x="1501" y="24"/>
                        </a:lnTo>
                        <a:lnTo>
                          <a:pt x="1502" y="25"/>
                        </a:lnTo>
                        <a:lnTo>
                          <a:pt x="1502" y="26"/>
                        </a:lnTo>
                        <a:lnTo>
                          <a:pt x="1503" y="26"/>
                        </a:lnTo>
                        <a:lnTo>
                          <a:pt x="1503" y="27"/>
                        </a:lnTo>
                        <a:lnTo>
                          <a:pt x="1503" y="26"/>
                        </a:lnTo>
                        <a:lnTo>
                          <a:pt x="1504" y="26"/>
                        </a:lnTo>
                        <a:lnTo>
                          <a:pt x="1504" y="26"/>
                        </a:lnTo>
                        <a:lnTo>
                          <a:pt x="1505" y="25"/>
                        </a:lnTo>
                        <a:lnTo>
                          <a:pt x="1505" y="26"/>
                        </a:lnTo>
                        <a:lnTo>
                          <a:pt x="1506" y="24"/>
                        </a:lnTo>
                        <a:lnTo>
                          <a:pt x="1506" y="23"/>
                        </a:lnTo>
                        <a:lnTo>
                          <a:pt x="1506" y="25"/>
                        </a:lnTo>
                        <a:lnTo>
                          <a:pt x="1507" y="23"/>
                        </a:lnTo>
                        <a:lnTo>
                          <a:pt x="1507" y="23"/>
                        </a:lnTo>
                        <a:lnTo>
                          <a:pt x="1508" y="23"/>
                        </a:lnTo>
                        <a:lnTo>
                          <a:pt x="1508" y="22"/>
                        </a:lnTo>
                        <a:lnTo>
                          <a:pt x="1508" y="22"/>
                        </a:lnTo>
                        <a:lnTo>
                          <a:pt x="1509" y="22"/>
                        </a:lnTo>
                        <a:lnTo>
                          <a:pt x="1509" y="21"/>
                        </a:lnTo>
                        <a:lnTo>
                          <a:pt x="1510" y="24"/>
                        </a:lnTo>
                        <a:lnTo>
                          <a:pt x="1510" y="21"/>
                        </a:lnTo>
                        <a:lnTo>
                          <a:pt x="1511" y="24"/>
                        </a:lnTo>
                        <a:lnTo>
                          <a:pt x="1511" y="23"/>
                        </a:lnTo>
                        <a:lnTo>
                          <a:pt x="1511" y="21"/>
                        </a:lnTo>
                        <a:lnTo>
                          <a:pt x="1512" y="22"/>
                        </a:lnTo>
                        <a:lnTo>
                          <a:pt x="1512" y="23"/>
                        </a:lnTo>
                        <a:lnTo>
                          <a:pt x="1513" y="19"/>
                        </a:lnTo>
                        <a:lnTo>
                          <a:pt x="1513" y="22"/>
                        </a:lnTo>
                        <a:lnTo>
                          <a:pt x="1513" y="23"/>
                        </a:lnTo>
                        <a:lnTo>
                          <a:pt x="1514" y="23"/>
                        </a:lnTo>
                        <a:lnTo>
                          <a:pt x="1514" y="23"/>
                        </a:lnTo>
                        <a:lnTo>
                          <a:pt x="1515" y="24"/>
                        </a:lnTo>
                        <a:lnTo>
                          <a:pt x="1515" y="27"/>
                        </a:lnTo>
                        <a:lnTo>
                          <a:pt x="1516" y="26"/>
                        </a:lnTo>
                        <a:lnTo>
                          <a:pt x="1516" y="25"/>
                        </a:lnTo>
                        <a:lnTo>
                          <a:pt x="1516" y="25"/>
                        </a:lnTo>
                        <a:lnTo>
                          <a:pt x="1517" y="25"/>
                        </a:lnTo>
                        <a:lnTo>
                          <a:pt x="1517" y="27"/>
                        </a:lnTo>
                        <a:lnTo>
                          <a:pt x="1518" y="25"/>
                        </a:lnTo>
                        <a:lnTo>
                          <a:pt x="1518" y="25"/>
                        </a:lnTo>
                        <a:lnTo>
                          <a:pt x="1518" y="25"/>
                        </a:lnTo>
                        <a:lnTo>
                          <a:pt x="1519" y="27"/>
                        </a:lnTo>
                        <a:lnTo>
                          <a:pt x="1519" y="25"/>
                        </a:lnTo>
                        <a:lnTo>
                          <a:pt x="1520" y="25"/>
                        </a:lnTo>
                        <a:lnTo>
                          <a:pt x="1520" y="25"/>
                        </a:lnTo>
                        <a:lnTo>
                          <a:pt x="1521" y="25"/>
                        </a:lnTo>
                        <a:lnTo>
                          <a:pt x="1521" y="23"/>
                        </a:lnTo>
                        <a:lnTo>
                          <a:pt x="1521" y="23"/>
                        </a:lnTo>
                        <a:lnTo>
                          <a:pt x="1522" y="20"/>
                        </a:lnTo>
                        <a:lnTo>
                          <a:pt x="1522" y="21"/>
                        </a:lnTo>
                        <a:lnTo>
                          <a:pt x="1523" y="21"/>
                        </a:lnTo>
                        <a:lnTo>
                          <a:pt x="1523" y="22"/>
                        </a:lnTo>
                        <a:lnTo>
                          <a:pt x="1523" y="21"/>
                        </a:lnTo>
                        <a:lnTo>
                          <a:pt x="1524" y="19"/>
                        </a:lnTo>
                        <a:lnTo>
                          <a:pt x="1524" y="23"/>
                        </a:lnTo>
                        <a:lnTo>
                          <a:pt x="1525" y="20"/>
                        </a:lnTo>
                        <a:lnTo>
                          <a:pt x="1525" y="22"/>
                        </a:lnTo>
                        <a:lnTo>
                          <a:pt x="1526" y="23"/>
                        </a:lnTo>
                        <a:lnTo>
                          <a:pt x="1526" y="22"/>
                        </a:lnTo>
                        <a:lnTo>
                          <a:pt x="1526" y="21"/>
                        </a:lnTo>
                        <a:lnTo>
                          <a:pt x="1527" y="23"/>
                        </a:lnTo>
                        <a:lnTo>
                          <a:pt x="1527" y="25"/>
                        </a:lnTo>
                        <a:lnTo>
                          <a:pt x="1528" y="22"/>
                        </a:lnTo>
                        <a:lnTo>
                          <a:pt x="1528" y="23"/>
                        </a:lnTo>
                        <a:lnTo>
                          <a:pt x="1528" y="26"/>
                        </a:lnTo>
                        <a:lnTo>
                          <a:pt x="1529" y="25"/>
                        </a:lnTo>
                        <a:lnTo>
                          <a:pt x="1529" y="24"/>
                        </a:lnTo>
                        <a:lnTo>
                          <a:pt x="1530" y="26"/>
                        </a:lnTo>
                        <a:lnTo>
                          <a:pt x="1530" y="28"/>
                        </a:lnTo>
                        <a:lnTo>
                          <a:pt x="1531" y="25"/>
                        </a:lnTo>
                        <a:lnTo>
                          <a:pt x="1531" y="23"/>
                        </a:lnTo>
                        <a:lnTo>
                          <a:pt x="1531" y="26"/>
                        </a:lnTo>
                        <a:lnTo>
                          <a:pt x="1532" y="25"/>
                        </a:lnTo>
                        <a:lnTo>
                          <a:pt x="1532" y="26"/>
                        </a:lnTo>
                        <a:lnTo>
                          <a:pt x="1533" y="25"/>
                        </a:lnTo>
                        <a:lnTo>
                          <a:pt x="1533" y="24"/>
                        </a:lnTo>
                        <a:lnTo>
                          <a:pt x="1533" y="25"/>
                        </a:lnTo>
                        <a:lnTo>
                          <a:pt x="1534" y="23"/>
                        </a:lnTo>
                        <a:lnTo>
                          <a:pt x="1534" y="23"/>
                        </a:lnTo>
                        <a:lnTo>
                          <a:pt x="1535" y="25"/>
                        </a:lnTo>
                        <a:lnTo>
                          <a:pt x="1535" y="24"/>
                        </a:lnTo>
                        <a:lnTo>
                          <a:pt x="1536" y="24"/>
                        </a:lnTo>
                        <a:lnTo>
                          <a:pt x="1536" y="21"/>
                        </a:lnTo>
                        <a:lnTo>
                          <a:pt x="1536" y="24"/>
                        </a:lnTo>
                        <a:lnTo>
                          <a:pt x="1537" y="21"/>
                        </a:lnTo>
                        <a:lnTo>
                          <a:pt x="1537" y="21"/>
                        </a:lnTo>
                        <a:lnTo>
                          <a:pt x="1538" y="21"/>
                        </a:lnTo>
                        <a:lnTo>
                          <a:pt x="1538" y="23"/>
                        </a:lnTo>
                        <a:lnTo>
                          <a:pt x="1538" y="20"/>
                        </a:lnTo>
                        <a:lnTo>
                          <a:pt x="1539" y="21"/>
                        </a:lnTo>
                        <a:lnTo>
                          <a:pt x="1539" y="24"/>
                        </a:lnTo>
                        <a:lnTo>
                          <a:pt x="1540" y="22"/>
                        </a:lnTo>
                        <a:lnTo>
                          <a:pt x="1540" y="20"/>
                        </a:lnTo>
                        <a:lnTo>
                          <a:pt x="1541" y="26"/>
                        </a:lnTo>
                        <a:lnTo>
                          <a:pt x="1541" y="23"/>
                        </a:lnTo>
                        <a:lnTo>
                          <a:pt x="1541" y="24"/>
                        </a:lnTo>
                        <a:lnTo>
                          <a:pt x="1542" y="24"/>
                        </a:lnTo>
                        <a:lnTo>
                          <a:pt x="1542" y="25"/>
                        </a:lnTo>
                        <a:lnTo>
                          <a:pt x="1543" y="24"/>
                        </a:lnTo>
                        <a:lnTo>
                          <a:pt x="1543" y="25"/>
                        </a:lnTo>
                        <a:lnTo>
                          <a:pt x="1543" y="24"/>
                        </a:lnTo>
                        <a:lnTo>
                          <a:pt x="1544" y="26"/>
                        </a:lnTo>
                        <a:lnTo>
                          <a:pt x="1544" y="27"/>
                        </a:lnTo>
                        <a:lnTo>
                          <a:pt x="1545" y="26"/>
                        </a:lnTo>
                        <a:lnTo>
                          <a:pt x="1545" y="25"/>
                        </a:lnTo>
                        <a:lnTo>
                          <a:pt x="1546" y="27"/>
                        </a:lnTo>
                        <a:lnTo>
                          <a:pt x="1546" y="27"/>
                        </a:lnTo>
                        <a:lnTo>
                          <a:pt x="1546" y="27"/>
                        </a:lnTo>
                        <a:lnTo>
                          <a:pt x="1547" y="27"/>
                        </a:lnTo>
                        <a:lnTo>
                          <a:pt x="1547" y="25"/>
                        </a:lnTo>
                        <a:lnTo>
                          <a:pt x="1548" y="25"/>
                        </a:lnTo>
                        <a:lnTo>
                          <a:pt x="1548" y="26"/>
                        </a:lnTo>
                        <a:lnTo>
                          <a:pt x="1548" y="24"/>
                        </a:lnTo>
                        <a:lnTo>
                          <a:pt x="1549" y="24"/>
                        </a:lnTo>
                        <a:lnTo>
                          <a:pt x="1549" y="22"/>
                        </a:lnTo>
                        <a:lnTo>
                          <a:pt x="1550" y="22"/>
                        </a:lnTo>
                        <a:lnTo>
                          <a:pt x="1550" y="24"/>
                        </a:lnTo>
                        <a:lnTo>
                          <a:pt x="1551" y="24"/>
                        </a:lnTo>
                        <a:lnTo>
                          <a:pt x="1551" y="21"/>
                        </a:lnTo>
                        <a:lnTo>
                          <a:pt x="1551" y="20"/>
                        </a:lnTo>
                        <a:lnTo>
                          <a:pt x="1552" y="22"/>
                        </a:lnTo>
                        <a:lnTo>
                          <a:pt x="1552" y="21"/>
                        </a:lnTo>
                        <a:lnTo>
                          <a:pt x="1553" y="21"/>
                        </a:lnTo>
                        <a:lnTo>
                          <a:pt x="1553" y="21"/>
                        </a:lnTo>
                        <a:lnTo>
                          <a:pt x="1553" y="20"/>
                        </a:lnTo>
                        <a:lnTo>
                          <a:pt x="1554" y="23"/>
                        </a:lnTo>
                        <a:lnTo>
                          <a:pt x="1554" y="23"/>
                        </a:lnTo>
                        <a:lnTo>
                          <a:pt x="1555" y="23"/>
                        </a:lnTo>
                        <a:lnTo>
                          <a:pt x="1555" y="24"/>
                        </a:lnTo>
                        <a:lnTo>
                          <a:pt x="1556" y="24"/>
                        </a:lnTo>
                        <a:lnTo>
                          <a:pt x="1556" y="24"/>
                        </a:lnTo>
                        <a:lnTo>
                          <a:pt x="1556" y="22"/>
                        </a:lnTo>
                        <a:lnTo>
                          <a:pt x="1557" y="24"/>
                        </a:lnTo>
                        <a:lnTo>
                          <a:pt x="1557" y="25"/>
                        </a:lnTo>
                        <a:lnTo>
                          <a:pt x="1558" y="24"/>
                        </a:lnTo>
                        <a:lnTo>
                          <a:pt x="1558" y="25"/>
                        </a:lnTo>
                        <a:lnTo>
                          <a:pt x="1558" y="27"/>
                        </a:lnTo>
                        <a:lnTo>
                          <a:pt x="1559" y="26"/>
                        </a:lnTo>
                        <a:lnTo>
                          <a:pt x="1559" y="26"/>
                        </a:lnTo>
                        <a:lnTo>
                          <a:pt x="1560" y="26"/>
                        </a:lnTo>
                        <a:lnTo>
                          <a:pt x="1560" y="27"/>
                        </a:lnTo>
                        <a:lnTo>
                          <a:pt x="1561" y="24"/>
                        </a:lnTo>
                        <a:lnTo>
                          <a:pt x="1561" y="24"/>
                        </a:lnTo>
                        <a:lnTo>
                          <a:pt x="1561" y="25"/>
                        </a:lnTo>
                        <a:lnTo>
                          <a:pt x="1562" y="24"/>
                        </a:lnTo>
                        <a:lnTo>
                          <a:pt x="1562" y="24"/>
                        </a:lnTo>
                        <a:lnTo>
                          <a:pt x="1563" y="24"/>
                        </a:lnTo>
                        <a:lnTo>
                          <a:pt x="1563" y="22"/>
                        </a:lnTo>
                        <a:lnTo>
                          <a:pt x="1563" y="21"/>
                        </a:lnTo>
                        <a:lnTo>
                          <a:pt x="1564" y="22"/>
                        </a:lnTo>
                        <a:lnTo>
                          <a:pt x="1564" y="22"/>
                        </a:lnTo>
                        <a:lnTo>
                          <a:pt x="1565" y="20"/>
                        </a:lnTo>
                        <a:lnTo>
                          <a:pt x="1565" y="23"/>
                        </a:lnTo>
                        <a:lnTo>
                          <a:pt x="1566" y="22"/>
                        </a:lnTo>
                        <a:lnTo>
                          <a:pt x="1566" y="21"/>
                        </a:lnTo>
                        <a:lnTo>
                          <a:pt x="1566" y="22"/>
                        </a:lnTo>
                        <a:lnTo>
                          <a:pt x="1567" y="24"/>
                        </a:lnTo>
                        <a:lnTo>
                          <a:pt x="1567" y="20"/>
                        </a:lnTo>
                        <a:lnTo>
                          <a:pt x="1568" y="23"/>
                        </a:lnTo>
                        <a:lnTo>
                          <a:pt x="1568" y="21"/>
                        </a:lnTo>
                        <a:lnTo>
                          <a:pt x="1568" y="23"/>
                        </a:lnTo>
                        <a:lnTo>
                          <a:pt x="1569" y="21"/>
                        </a:lnTo>
                        <a:lnTo>
                          <a:pt x="1569" y="23"/>
                        </a:lnTo>
                        <a:lnTo>
                          <a:pt x="1570" y="23"/>
                        </a:lnTo>
                        <a:lnTo>
                          <a:pt x="1570" y="24"/>
                        </a:lnTo>
                        <a:lnTo>
                          <a:pt x="1571" y="26"/>
                        </a:lnTo>
                        <a:lnTo>
                          <a:pt x="1571" y="25"/>
                        </a:lnTo>
                        <a:lnTo>
                          <a:pt x="1571" y="25"/>
                        </a:lnTo>
                        <a:lnTo>
                          <a:pt x="1572" y="26"/>
                        </a:lnTo>
                        <a:lnTo>
                          <a:pt x="1572" y="25"/>
                        </a:lnTo>
                        <a:lnTo>
                          <a:pt x="1573" y="24"/>
                        </a:lnTo>
                        <a:lnTo>
                          <a:pt x="1573" y="24"/>
                        </a:lnTo>
                        <a:lnTo>
                          <a:pt x="1573" y="25"/>
                        </a:lnTo>
                        <a:lnTo>
                          <a:pt x="1574" y="25"/>
                        </a:lnTo>
                        <a:lnTo>
                          <a:pt x="1574" y="27"/>
                        </a:lnTo>
                        <a:lnTo>
                          <a:pt x="1575" y="25"/>
                        </a:lnTo>
                        <a:lnTo>
                          <a:pt x="1575" y="25"/>
                        </a:lnTo>
                        <a:lnTo>
                          <a:pt x="1576" y="27"/>
                        </a:lnTo>
                        <a:lnTo>
                          <a:pt x="1576" y="24"/>
                        </a:lnTo>
                        <a:lnTo>
                          <a:pt x="1576" y="21"/>
                        </a:lnTo>
                        <a:lnTo>
                          <a:pt x="1577" y="24"/>
                        </a:lnTo>
                        <a:lnTo>
                          <a:pt x="1577" y="21"/>
                        </a:lnTo>
                        <a:lnTo>
                          <a:pt x="1578" y="25"/>
                        </a:lnTo>
                        <a:lnTo>
                          <a:pt x="1578" y="21"/>
                        </a:lnTo>
                        <a:lnTo>
                          <a:pt x="1578" y="21"/>
                        </a:lnTo>
                        <a:lnTo>
                          <a:pt x="1579" y="20"/>
                        </a:lnTo>
                        <a:lnTo>
                          <a:pt x="1579" y="21"/>
                        </a:lnTo>
                        <a:lnTo>
                          <a:pt x="1580" y="21"/>
                        </a:lnTo>
                        <a:lnTo>
                          <a:pt x="1580" y="22"/>
                        </a:lnTo>
                        <a:lnTo>
                          <a:pt x="1581" y="24"/>
                        </a:lnTo>
                        <a:lnTo>
                          <a:pt x="1581" y="22"/>
                        </a:lnTo>
                        <a:lnTo>
                          <a:pt x="1581" y="23"/>
                        </a:lnTo>
                        <a:lnTo>
                          <a:pt x="1582" y="22"/>
                        </a:lnTo>
                        <a:lnTo>
                          <a:pt x="1582" y="24"/>
                        </a:lnTo>
                        <a:lnTo>
                          <a:pt x="1583" y="24"/>
                        </a:lnTo>
                        <a:lnTo>
                          <a:pt x="1583" y="23"/>
                        </a:lnTo>
                        <a:lnTo>
                          <a:pt x="1583" y="24"/>
                        </a:lnTo>
                        <a:lnTo>
                          <a:pt x="1584" y="28"/>
                        </a:lnTo>
                        <a:lnTo>
                          <a:pt x="1584" y="25"/>
                        </a:lnTo>
                        <a:lnTo>
                          <a:pt x="1585" y="24"/>
                        </a:lnTo>
                        <a:lnTo>
                          <a:pt x="1585" y="27"/>
                        </a:lnTo>
                        <a:lnTo>
                          <a:pt x="1586" y="26"/>
                        </a:lnTo>
                        <a:lnTo>
                          <a:pt x="1586" y="26"/>
                        </a:lnTo>
                        <a:lnTo>
                          <a:pt x="1586" y="25"/>
                        </a:lnTo>
                        <a:lnTo>
                          <a:pt x="1587" y="25"/>
                        </a:lnTo>
                        <a:lnTo>
                          <a:pt x="1587" y="27"/>
                        </a:lnTo>
                        <a:lnTo>
                          <a:pt x="1588" y="24"/>
                        </a:lnTo>
                        <a:lnTo>
                          <a:pt x="1588" y="25"/>
                        </a:lnTo>
                        <a:lnTo>
                          <a:pt x="1588" y="25"/>
                        </a:lnTo>
                        <a:lnTo>
                          <a:pt x="1589" y="24"/>
                        </a:lnTo>
                        <a:lnTo>
                          <a:pt x="1589" y="26"/>
                        </a:lnTo>
                        <a:lnTo>
                          <a:pt x="1590" y="25"/>
                        </a:lnTo>
                        <a:lnTo>
                          <a:pt x="1590" y="24"/>
                        </a:lnTo>
                        <a:lnTo>
                          <a:pt x="1591" y="23"/>
                        </a:lnTo>
                        <a:lnTo>
                          <a:pt x="1591" y="25"/>
                        </a:lnTo>
                        <a:lnTo>
                          <a:pt x="1591" y="24"/>
                        </a:lnTo>
                        <a:lnTo>
                          <a:pt x="1592" y="21"/>
                        </a:lnTo>
                        <a:lnTo>
                          <a:pt x="1592" y="23"/>
                        </a:lnTo>
                        <a:lnTo>
                          <a:pt x="1593" y="22"/>
                        </a:lnTo>
                        <a:lnTo>
                          <a:pt x="1593" y="21"/>
                        </a:lnTo>
                        <a:lnTo>
                          <a:pt x="1593" y="21"/>
                        </a:lnTo>
                        <a:lnTo>
                          <a:pt x="1594" y="22"/>
                        </a:lnTo>
                        <a:lnTo>
                          <a:pt x="1594" y="22"/>
                        </a:lnTo>
                        <a:lnTo>
                          <a:pt x="1595" y="22"/>
                        </a:lnTo>
                        <a:lnTo>
                          <a:pt x="1595" y="22"/>
                        </a:lnTo>
                        <a:lnTo>
                          <a:pt x="1596" y="24"/>
                        </a:lnTo>
                        <a:lnTo>
                          <a:pt x="1596" y="23"/>
                        </a:lnTo>
                        <a:lnTo>
                          <a:pt x="1596" y="22"/>
                        </a:lnTo>
                        <a:lnTo>
                          <a:pt x="1597" y="22"/>
                        </a:lnTo>
                        <a:lnTo>
                          <a:pt x="1597" y="23"/>
                        </a:lnTo>
                        <a:lnTo>
                          <a:pt x="1598" y="23"/>
                        </a:lnTo>
                        <a:lnTo>
                          <a:pt x="1598" y="25"/>
                        </a:lnTo>
                        <a:lnTo>
                          <a:pt x="1598" y="24"/>
                        </a:lnTo>
                        <a:lnTo>
                          <a:pt x="1599" y="25"/>
                        </a:lnTo>
                        <a:lnTo>
                          <a:pt x="1599" y="25"/>
                        </a:lnTo>
                        <a:lnTo>
                          <a:pt x="1600" y="26"/>
                        </a:lnTo>
                        <a:lnTo>
                          <a:pt x="1600" y="27"/>
                        </a:lnTo>
                        <a:lnTo>
                          <a:pt x="1601" y="26"/>
                        </a:lnTo>
                        <a:lnTo>
                          <a:pt x="1601" y="28"/>
                        </a:lnTo>
                        <a:lnTo>
                          <a:pt x="1601" y="27"/>
                        </a:lnTo>
                        <a:lnTo>
                          <a:pt x="1602" y="25"/>
                        </a:lnTo>
                        <a:lnTo>
                          <a:pt x="1602" y="25"/>
                        </a:lnTo>
                        <a:lnTo>
                          <a:pt x="1603" y="28"/>
                        </a:lnTo>
                        <a:lnTo>
                          <a:pt x="1603" y="25"/>
                        </a:lnTo>
                        <a:lnTo>
                          <a:pt x="1603" y="24"/>
                        </a:lnTo>
                        <a:lnTo>
                          <a:pt x="1604" y="25"/>
                        </a:lnTo>
                        <a:lnTo>
                          <a:pt x="1604" y="24"/>
                        </a:lnTo>
                        <a:lnTo>
                          <a:pt x="1605" y="22"/>
                        </a:lnTo>
                        <a:lnTo>
                          <a:pt x="1605" y="23"/>
                        </a:lnTo>
                        <a:lnTo>
                          <a:pt x="1606" y="24"/>
                        </a:lnTo>
                        <a:lnTo>
                          <a:pt x="1606" y="23"/>
                        </a:lnTo>
                        <a:lnTo>
                          <a:pt x="1606" y="22"/>
                        </a:lnTo>
                        <a:lnTo>
                          <a:pt x="1607" y="22"/>
                        </a:lnTo>
                        <a:lnTo>
                          <a:pt x="1607" y="20"/>
                        </a:lnTo>
                        <a:lnTo>
                          <a:pt x="1608" y="21"/>
                        </a:lnTo>
                        <a:lnTo>
                          <a:pt x="1608" y="22"/>
                        </a:lnTo>
                        <a:lnTo>
                          <a:pt x="1608" y="22"/>
                        </a:lnTo>
                        <a:lnTo>
                          <a:pt x="1609" y="20"/>
                        </a:lnTo>
                        <a:lnTo>
                          <a:pt x="1609" y="21"/>
                        </a:lnTo>
                        <a:lnTo>
                          <a:pt x="1610" y="22"/>
                        </a:lnTo>
                        <a:lnTo>
                          <a:pt x="1610" y="23"/>
                        </a:lnTo>
                        <a:lnTo>
                          <a:pt x="1611" y="22"/>
                        </a:lnTo>
                        <a:lnTo>
                          <a:pt x="1611" y="24"/>
                        </a:lnTo>
                        <a:lnTo>
                          <a:pt x="1611" y="24"/>
                        </a:lnTo>
                        <a:lnTo>
                          <a:pt x="1612" y="21"/>
                        </a:lnTo>
                        <a:lnTo>
                          <a:pt x="1612" y="24"/>
                        </a:lnTo>
                        <a:lnTo>
                          <a:pt x="1613" y="26"/>
                        </a:lnTo>
                        <a:lnTo>
                          <a:pt x="1613" y="28"/>
                        </a:lnTo>
                        <a:lnTo>
                          <a:pt x="1613" y="25"/>
                        </a:lnTo>
                        <a:lnTo>
                          <a:pt x="1614" y="25"/>
                        </a:lnTo>
                        <a:lnTo>
                          <a:pt x="1614" y="27"/>
                        </a:lnTo>
                        <a:lnTo>
                          <a:pt x="1615" y="26"/>
                        </a:lnTo>
                        <a:lnTo>
                          <a:pt x="1615" y="27"/>
                        </a:lnTo>
                        <a:lnTo>
                          <a:pt x="1616" y="27"/>
                        </a:lnTo>
                        <a:lnTo>
                          <a:pt x="1616" y="26"/>
                        </a:lnTo>
                        <a:lnTo>
                          <a:pt x="1616" y="25"/>
                        </a:lnTo>
                        <a:lnTo>
                          <a:pt x="1617" y="26"/>
                        </a:lnTo>
                        <a:lnTo>
                          <a:pt x="1617" y="23"/>
                        </a:lnTo>
                        <a:lnTo>
                          <a:pt x="1618" y="24"/>
                        </a:lnTo>
                        <a:lnTo>
                          <a:pt x="1618" y="23"/>
                        </a:lnTo>
                        <a:lnTo>
                          <a:pt x="1618" y="22"/>
                        </a:lnTo>
                        <a:lnTo>
                          <a:pt x="1619" y="22"/>
                        </a:lnTo>
                        <a:lnTo>
                          <a:pt x="1619" y="22"/>
                        </a:lnTo>
                        <a:lnTo>
                          <a:pt x="1620" y="22"/>
                        </a:lnTo>
                        <a:lnTo>
                          <a:pt x="1620" y="20"/>
                        </a:lnTo>
                        <a:lnTo>
                          <a:pt x="1621" y="22"/>
                        </a:lnTo>
                        <a:lnTo>
                          <a:pt x="1621" y="21"/>
                        </a:lnTo>
                        <a:lnTo>
                          <a:pt x="1621" y="21"/>
                        </a:lnTo>
                        <a:lnTo>
                          <a:pt x="1622" y="23"/>
                        </a:lnTo>
                        <a:lnTo>
                          <a:pt x="1622" y="23"/>
                        </a:lnTo>
                        <a:lnTo>
                          <a:pt x="1623" y="22"/>
                        </a:lnTo>
                        <a:lnTo>
                          <a:pt x="1623" y="22"/>
                        </a:lnTo>
                        <a:lnTo>
                          <a:pt x="1623" y="25"/>
                        </a:lnTo>
                        <a:lnTo>
                          <a:pt x="1624" y="22"/>
                        </a:lnTo>
                        <a:lnTo>
                          <a:pt x="1624" y="25"/>
                        </a:lnTo>
                        <a:lnTo>
                          <a:pt x="1625" y="26"/>
                        </a:lnTo>
                        <a:lnTo>
                          <a:pt x="1625" y="23"/>
                        </a:lnTo>
                        <a:lnTo>
                          <a:pt x="1626" y="24"/>
                        </a:lnTo>
                        <a:lnTo>
                          <a:pt x="1626" y="22"/>
                        </a:lnTo>
                        <a:lnTo>
                          <a:pt x="1626" y="28"/>
                        </a:lnTo>
                        <a:lnTo>
                          <a:pt x="1627" y="25"/>
                        </a:lnTo>
                        <a:lnTo>
                          <a:pt x="1627" y="23"/>
                        </a:lnTo>
                        <a:lnTo>
                          <a:pt x="1628" y="27"/>
                        </a:lnTo>
                        <a:lnTo>
                          <a:pt x="1628" y="26"/>
                        </a:lnTo>
                        <a:lnTo>
                          <a:pt x="1628" y="23"/>
                        </a:lnTo>
                        <a:lnTo>
                          <a:pt x="1629" y="24"/>
                        </a:lnTo>
                        <a:lnTo>
                          <a:pt x="1629" y="28"/>
                        </a:lnTo>
                        <a:lnTo>
                          <a:pt x="1630" y="27"/>
                        </a:lnTo>
                        <a:lnTo>
                          <a:pt x="1630" y="26"/>
                        </a:lnTo>
                        <a:lnTo>
                          <a:pt x="1631" y="25"/>
                        </a:lnTo>
                        <a:lnTo>
                          <a:pt x="1631" y="24"/>
                        </a:lnTo>
                        <a:lnTo>
                          <a:pt x="1631" y="28"/>
                        </a:lnTo>
                        <a:lnTo>
                          <a:pt x="1632" y="24"/>
                        </a:lnTo>
                        <a:lnTo>
                          <a:pt x="1632" y="23"/>
                        </a:lnTo>
                        <a:lnTo>
                          <a:pt x="1633" y="24"/>
                        </a:lnTo>
                        <a:lnTo>
                          <a:pt x="1633" y="22"/>
                        </a:lnTo>
                        <a:lnTo>
                          <a:pt x="1633" y="22"/>
                        </a:lnTo>
                        <a:lnTo>
                          <a:pt x="1634" y="20"/>
                        </a:lnTo>
                        <a:lnTo>
                          <a:pt x="1634" y="21"/>
                        </a:lnTo>
                        <a:lnTo>
                          <a:pt x="1635" y="21"/>
                        </a:lnTo>
                        <a:lnTo>
                          <a:pt x="1635" y="21"/>
                        </a:lnTo>
                        <a:lnTo>
                          <a:pt x="1636" y="20"/>
                        </a:lnTo>
                        <a:lnTo>
                          <a:pt x="1636" y="21"/>
                        </a:lnTo>
                        <a:lnTo>
                          <a:pt x="1636" y="21"/>
                        </a:lnTo>
                        <a:lnTo>
                          <a:pt x="1637" y="22"/>
                        </a:lnTo>
                        <a:lnTo>
                          <a:pt x="1637" y="21"/>
                        </a:lnTo>
                        <a:lnTo>
                          <a:pt x="1638" y="23"/>
                        </a:lnTo>
                        <a:lnTo>
                          <a:pt x="1638" y="23"/>
                        </a:lnTo>
                        <a:lnTo>
                          <a:pt x="1638" y="23"/>
                        </a:lnTo>
                        <a:lnTo>
                          <a:pt x="1639" y="23"/>
                        </a:lnTo>
                        <a:lnTo>
                          <a:pt x="1639" y="23"/>
                        </a:lnTo>
                        <a:lnTo>
                          <a:pt x="1640" y="25"/>
                        </a:lnTo>
                        <a:lnTo>
                          <a:pt x="1640" y="26"/>
                        </a:lnTo>
                        <a:lnTo>
                          <a:pt x="1641" y="27"/>
                        </a:lnTo>
                        <a:lnTo>
                          <a:pt x="1641" y="25"/>
                        </a:lnTo>
                        <a:lnTo>
                          <a:pt x="1641" y="27"/>
                        </a:lnTo>
                        <a:lnTo>
                          <a:pt x="1642" y="27"/>
                        </a:lnTo>
                        <a:lnTo>
                          <a:pt x="1642" y="24"/>
                        </a:lnTo>
                        <a:lnTo>
                          <a:pt x="1643" y="27"/>
                        </a:lnTo>
                        <a:lnTo>
                          <a:pt x="1643" y="26"/>
                        </a:lnTo>
                        <a:lnTo>
                          <a:pt x="1643" y="26"/>
                        </a:lnTo>
                        <a:lnTo>
                          <a:pt x="1644" y="25"/>
                        </a:lnTo>
                        <a:lnTo>
                          <a:pt x="1644" y="24"/>
                        </a:lnTo>
                        <a:lnTo>
                          <a:pt x="1645" y="26"/>
                        </a:lnTo>
                        <a:lnTo>
                          <a:pt x="1645" y="24"/>
                        </a:lnTo>
                        <a:lnTo>
                          <a:pt x="1646" y="23"/>
                        </a:lnTo>
                        <a:lnTo>
                          <a:pt x="1646" y="24"/>
                        </a:lnTo>
                        <a:lnTo>
                          <a:pt x="1646" y="22"/>
                        </a:lnTo>
                        <a:lnTo>
                          <a:pt x="1647" y="21"/>
                        </a:lnTo>
                        <a:lnTo>
                          <a:pt x="1647" y="23"/>
                        </a:lnTo>
                        <a:lnTo>
                          <a:pt x="1648" y="21"/>
                        </a:lnTo>
                        <a:lnTo>
                          <a:pt x="1648" y="22"/>
                        </a:lnTo>
                        <a:lnTo>
                          <a:pt x="1648" y="19"/>
                        </a:lnTo>
                        <a:lnTo>
                          <a:pt x="1649" y="23"/>
                        </a:lnTo>
                        <a:lnTo>
                          <a:pt x="1649" y="20"/>
                        </a:lnTo>
                        <a:lnTo>
                          <a:pt x="1650" y="20"/>
                        </a:lnTo>
                        <a:lnTo>
                          <a:pt x="1650" y="20"/>
                        </a:lnTo>
                        <a:lnTo>
                          <a:pt x="1651" y="23"/>
                        </a:lnTo>
                        <a:lnTo>
                          <a:pt x="1651" y="22"/>
                        </a:lnTo>
                        <a:lnTo>
                          <a:pt x="1651" y="23"/>
                        </a:lnTo>
                        <a:lnTo>
                          <a:pt x="1652" y="24"/>
                        </a:lnTo>
                        <a:lnTo>
                          <a:pt x="1652" y="24"/>
                        </a:lnTo>
                        <a:lnTo>
                          <a:pt x="1653" y="24"/>
                        </a:lnTo>
                        <a:lnTo>
                          <a:pt x="1653" y="25"/>
                        </a:lnTo>
                        <a:lnTo>
                          <a:pt x="1653" y="25"/>
                        </a:lnTo>
                        <a:lnTo>
                          <a:pt x="1654" y="26"/>
                        </a:lnTo>
                        <a:lnTo>
                          <a:pt x="1654" y="28"/>
                        </a:lnTo>
                        <a:lnTo>
                          <a:pt x="1655" y="26"/>
                        </a:lnTo>
                        <a:lnTo>
                          <a:pt x="1655" y="29"/>
                        </a:lnTo>
                        <a:lnTo>
                          <a:pt x="1656" y="27"/>
                        </a:lnTo>
                        <a:lnTo>
                          <a:pt x="1656" y="28"/>
                        </a:lnTo>
                        <a:lnTo>
                          <a:pt x="1656" y="27"/>
                        </a:lnTo>
                        <a:lnTo>
                          <a:pt x="1657" y="26"/>
                        </a:lnTo>
                        <a:lnTo>
                          <a:pt x="1657" y="25"/>
                        </a:lnTo>
                        <a:lnTo>
                          <a:pt x="1658" y="26"/>
                        </a:lnTo>
                        <a:lnTo>
                          <a:pt x="1658" y="27"/>
                        </a:lnTo>
                        <a:lnTo>
                          <a:pt x="1658" y="26"/>
                        </a:lnTo>
                        <a:lnTo>
                          <a:pt x="1659" y="27"/>
                        </a:lnTo>
                        <a:lnTo>
                          <a:pt x="1659" y="23"/>
                        </a:lnTo>
                        <a:lnTo>
                          <a:pt x="1660" y="25"/>
                        </a:lnTo>
                        <a:lnTo>
                          <a:pt x="1660" y="23"/>
                        </a:lnTo>
                        <a:lnTo>
                          <a:pt x="1661" y="22"/>
                        </a:lnTo>
                        <a:lnTo>
                          <a:pt x="1661" y="22"/>
                        </a:lnTo>
                        <a:lnTo>
                          <a:pt x="1661" y="23"/>
                        </a:lnTo>
                        <a:lnTo>
                          <a:pt x="1662" y="23"/>
                        </a:lnTo>
                        <a:lnTo>
                          <a:pt x="1662" y="23"/>
                        </a:lnTo>
                        <a:lnTo>
                          <a:pt x="1663" y="22"/>
                        </a:lnTo>
                        <a:lnTo>
                          <a:pt x="1663" y="23"/>
                        </a:lnTo>
                        <a:lnTo>
                          <a:pt x="1663" y="21"/>
                        </a:lnTo>
                        <a:lnTo>
                          <a:pt x="1664" y="22"/>
                        </a:lnTo>
                        <a:lnTo>
                          <a:pt x="1664" y="23"/>
                        </a:lnTo>
                        <a:lnTo>
                          <a:pt x="1665" y="23"/>
                        </a:lnTo>
                        <a:lnTo>
                          <a:pt x="1665" y="23"/>
                        </a:lnTo>
                        <a:lnTo>
                          <a:pt x="1666" y="23"/>
                        </a:lnTo>
                        <a:lnTo>
                          <a:pt x="1666" y="25"/>
                        </a:lnTo>
                        <a:lnTo>
                          <a:pt x="1666" y="23"/>
                        </a:lnTo>
                        <a:lnTo>
                          <a:pt x="1667" y="22"/>
                        </a:lnTo>
                        <a:lnTo>
                          <a:pt x="1667" y="26"/>
                        </a:lnTo>
                        <a:lnTo>
                          <a:pt x="1668" y="23"/>
                        </a:lnTo>
                        <a:lnTo>
                          <a:pt x="1668" y="24"/>
                        </a:lnTo>
                        <a:lnTo>
                          <a:pt x="1668" y="25"/>
                        </a:lnTo>
                        <a:lnTo>
                          <a:pt x="1669" y="26"/>
                        </a:lnTo>
                        <a:lnTo>
                          <a:pt x="1669" y="26"/>
                        </a:lnTo>
                        <a:lnTo>
                          <a:pt x="1670" y="27"/>
                        </a:lnTo>
                        <a:lnTo>
                          <a:pt x="1670" y="26"/>
                        </a:lnTo>
                        <a:lnTo>
                          <a:pt x="1671" y="26"/>
                        </a:lnTo>
                        <a:lnTo>
                          <a:pt x="1671" y="27"/>
                        </a:lnTo>
                        <a:lnTo>
                          <a:pt x="1671" y="25"/>
                        </a:lnTo>
                        <a:lnTo>
                          <a:pt x="1672" y="25"/>
                        </a:lnTo>
                        <a:lnTo>
                          <a:pt x="1672" y="24"/>
                        </a:lnTo>
                        <a:lnTo>
                          <a:pt x="1673" y="24"/>
                        </a:lnTo>
                        <a:lnTo>
                          <a:pt x="1673" y="24"/>
                        </a:lnTo>
                        <a:lnTo>
                          <a:pt x="1673" y="23"/>
                        </a:lnTo>
                        <a:lnTo>
                          <a:pt x="1674" y="23"/>
                        </a:lnTo>
                        <a:lnTo>
                          <a:pt x="1674" y="21"/>
                        </a:lnTo>
                        <a:lnTo>
                          <a:pt x="1675" y="24"/>
                        </a:lnTo>
                        <a:lnTo>
                          <a:pt x="1675" y="21"/>
                        </a:lnTo>
                        <a:lnTo>
                          <a:pt x="1676" y="20"/>
                        </a:lnTo>
                        <a:lnTo>
                          <a:pt x="1676" y="21"/>
                        </a:lnTo>
                        <a:lnTo>
                          <a:pt x="1676" y="20"/>
                        </a:lnTo>
                        <a:lnTo>
                          <a:pt x="1677" y="19"/>
                        </a:lnTo>
                        <a:lnTo>
                          <a:pt x="1677" y="21"/>
                        </a:lnTo>
                        <a:lnTo>
                          <a:pt x="1678" y="20"/>
                        </a:lnTo>
                        <a:lnTo>
                          <a:pt x="1678" y="22"/>
                        </a:lnTo>
                        <a:lnTo>
                          <a:pt x="1678" y="22"/>
                        </a:lnTo>
                        <a:lnTo>
                          <a:pt x="1679" y="22"/>
                        </a:lnTo>
                        <a:lnTo>
                          <a:pt x="1679" y="23"/>
                        </a:lnTo>
                        <a:lnTo>
                          <a:pt x="1680" y="22"/>
                        </a:lnTo>
                        <a:lnTo>
                          <a:pt x="1680" y="23"/>
                        </a:lnTo>
                        <a:lnTo>
                          <a:pt x="1681" y="23"/>
                        </a:lnTo>
                        <a:lnTo>
                          <a:pt x="1681" y="25"/>
                        </a:lnTo>
                        <a:lnTo>
                          <a:pt x="1681" y="27"/>
                        </a:lnTo>
                        <a:lnTo>
                          <a:pt x="1682" y="26"/>
                        </a:lnTo>
                        <a:lnTo>
                          <a:pt x="1682" y="24"/>
                        </a:lnTo>
                        <a:lnTo>
                          <a:pt x="1683" y="26"/>
                        </a:lnTo>
                        <a:lnTo>
                          <a:pt x="1683" y="26"/>
                        </a:lnTo>
                        <a:lnTo>
                          <a:pt x="1683" y="27"/>
                        </a:lnTo>
                        <a:lnTo>
                          <a:pt x="1684" y="28"/>
                        </a:lnTo>
                        <a:lnTo>
                          <a:pt x="1684" y="27"/>
                        </a:lnTo>
                        <a:lnTo>
                          <a:pt x="1685" y="27"/>
                        </a:lnTo>
                        <a:lnTo>
                          <a:pt x="1685" y="27"/>
                        </a:lnTo>
                        <a:lnTo>
                          <a:pt x="1686" y="26"/>
                        </a:lnTo>
                        <a:lnTo>
                          <a:pt x="1686" y="24"/>
                        </a:lnTo>
                        <a:lnTo>
                          <a:pt x="1686" y="24"/>
                        </a:lnTo>
                        <a:lnTo>
                          <a:pt x="1687" y="27"/>
                        </a:lnTo>
                        <a:lnTo>
                          <a:pt x="1687" y="25"/>
                        </a:lnTo>
                        <a:lnTo>
                          <a:pt x="1688" y="24"/>
                        </a:lnTo>
                        <a:lnTo>
                          <a:pt x="1688" y="21"/>
                        </a:lnTo>
                        <a:lnTo>
                          <a:pt x="1688" y="25"/>
                        </a:lnTo>
                        <a:lnTo>
                          <a:pt x="1689" y="22"/>
                        </a:lnTo>
                        <a:lnTo>
                          <a:pt x="1689" y="22"/>
                        </a:lnTo>
                        <a:lnTo>
                          <a:pt x="1690" y="21"/>
                        </a:lnTo>
                        <a:lnTo>
                          <a:pt x="1690" y="20"/>
                        </a:lnTo>
                        <a:lnTo>
                          <a:pt x="1691" y="20"/>
                        </a:lnTo>
                        <a:lnTo>
                          <a:pt x="1691" y="21"/>
                        </a:lnTo>
                        <a:lnTo>
                          <a:pt x="1691" y="23"/>
                        </a:lnTo>
                        <a:lnTo>
                          <a:pt x="1692" y="22"/>
                        </a:lnTo>
                        <a:lnTo>
                          <a:pt x="1692" y="22"/>
                        </a:lnTo>
                        <a:lnTo>
                          <a:pt x="1693" y="21"/>
                        </a:lnTo>
                        <a:lnTo>
                          <a:pt x="1693" y="22"/>
                        </a:lnTo>
                        <a:lnTo>
                          <a:pt x="1693" y="23"/>
                        </a:lnTo>
                        <a:lnTo>
                          <a:pt x="1694" y="23"/>
                        </a:lnTo>
                        <a:lnTo>
                          <a:pt x="1694" y="24"/>
                        </a:lnTo>
                        <a:lnTo>
                          <a:pt x="1695" y="25"/>
                        </a:lnTo>
                        <a:lnTo>
                          <a:pt x="1695" y="24"/>
                        </a:lnTo>
                        <a:lnTo>
                          <a:pt x="1696" y="24"/>
                        </a:lnTo>
                        <a:lnTo>
                          <a:pt x="1696" y="24"/>
                        </a:lnTo>
                        <a:lnTo>
                          <a:pt x="1696" y="28"/>
                        </a:lnTo>
                        <a:lnTo>
                          <a:pt x="1697" y="27"/>
                        </a:lnTo>
                        <a:lnTo>
                          <a:pt x="1697" y="24"/>
                        </a:lnTo>
                        <a:lnTo>
                          <a:pt x="1698" y="27"/>
                        </a:lnTo>
                        <a:lnTo>
                          <a:pt x="1698" y="26"/>
                        </a:lnTo>
                        <a:lnTo>
                          <a:pt x="1698" y="25"/>
                        </a:lnTo>
                        <a:lnTo>
                          <a:pt x="1699" y="24"/>
                        </a:lnTo>
                        <a:lnTo>
                          <a:pt x="1699" y="25"/>
                        </a:lnTo>
                        <a:lnTo>
                          <a:pt x="1700" y="24"/>
                        </a:lnTo>
                        <a:lnTo>
                          <a:pt x="1700" y="25"/>
                        </a:lnTo>
                        <a:lnTo>
                          <a:pt x="1701" y="25"/>
                        </a:lnTo>
                        <a:lnTo>
                          <a:pt x="1701" y="23"/>
                        </a:lnTo>
                        <a:lnTo>
                          <a:pt x="1701" y="24"/>
                        </a:lnTo>
                        <a:lnTo>
                          <a:pt x="1702" y="24"/>
                        </a:lnTo>
                        <a:lnTo>
                          <a:pt x="1702" y="20"/>
                        </a:lnTo>
                        <a:lnTo>
                          <a:pt x="1703" y="21"/>
                        </a:lnTo>
                        <a:lnTo>
                          <a:pt x="1703" y="23"/>
                        </a:lnTo>
                        <a:lnTo>
                          <a:pt x="1703" y="21"/>
                        </a:lnTo>
                        <a:lnTo>
                          <a:pt x="1704" y="21"/>
                        </a:lnTo>
                        <a:lnTo>
                          <a:pt x="1704" y="22"/>
                        </a:lnTo>
                        <a:lnTo>
                          <a:pt x="1705" y="20"/>
                        </a:lnTo>
                        <a:lnTo>
                          <a:pt x="1705" y="19"/>
                        </a:lnTo>
                        <a:lnTo>
                          <a:pt x="1706" y="23"/>
                        </a:lnTo>
                        <a:lnTo>
                          <a:pt x="1706" y="22"/>
                        </a:lnTo>
                        <a:lnTo>
                          <a:pt x="1706" y="23"/>
                        </a:lnTo>
                        <a:lnTo>
                          <a:pt x="1707" y="23"/>
                        </a:lnTo>
                        <a:lnTo>
                          <a:pt x="1707" y="22"/>
                        </a:lnTo>
                        <a:lnTo>
                          <a:pt x="1708" y="22"/>
                        </a:lnTo>
                        <a:lnTo>
                          <a:pt x="1708" y="23"/>
                        </a:lnTo>
                        <a:lnTo>
                          <a:pt x="1708" y="25"/>
                        </a:lnTo>
                        <a:lnTo>
                          <a:pt x="1709" y="23"/>
                        </a:lnTo>
                        <a:lnTo>
                          <a:pt x="1709" y="23"/>
                        </a:lnTo>
                        <a:lnTo>
                          <a:pt x="1710" y="23"/>
                        </a:lnTo>
                        <a:lnTo>
                          <a:pt x="1710" y="26"/>
                        </a:lnTo>
                        <a:lnTo>
                          <a:pt x="1711" y="24"/>
                        </a:lnTo>
                        <a:lnTo>
                          <a:pt x="1711" y="28"/>
                        </a:lnTo>
                        <a:lnTo>
                          <a:pt x="1711" y="25"/>
                        </a:lnTo>
                        <a:lnTo>
                          <a:pt x="1712" y="25"/>
                        </a:lnTo>
                        <a:lnTo>
                          <a:pt x="1712" y="27"/>
                        </a:lnTo>
                        <a:lnTo>
                          <a:pt x="1713" y="23"/>
                        </a:lnTo>
                        <a:lnTo>
                          <a:pt x="1713" y="27"/>
                        </a:lnTo>
                        <a:lnTo>
                          <a:pt x="1713" y="26"/>
                        </a:lnTo>
                        <a:lnTo>
                          <a:pt x="1714" y="27"/>
                        </a:lnTo>
                        <a:lnTo>
                          <a:pt x="1714" y="26"/>
                        </a:lnTo>
                        <a:lnTo>
                          <a:pt x="1715" y="27"/>
                        </a:lnTo>
                        <a:lnTo>
                          <a:pt x="1715" y="24"/>
                        </a:lnTo>
                        <a:lnTo>
                          <a:pt x="1716" y="21"/>
                        </a:lnTo>
                        <a:lnTo>
                          <a:pt x="1716" y="22"/>
                        </a:lnTo>
                        <a:lnTo>
                          <a:pt x="1716" y="22"/>
                        </a:lnTo>
                        <a:lnTo>
                          <a:pt x="1717" y="22"/>
                        </a:lnTo>
                        <a:lnTo>
                          <a:pt x="1717" y="22"/>
                        </a:lnTo>
                        <a:lnTo>
                          <a:pt x="1718" y="22"/>
                        </a:lnTo>
                        <a:lnTo>
                          <a:pt x="1718" y="22"/>
                        </a:lnTo>
                        <a:lnTo>
                          <a:pt x="1718" y="21"/>
                        </a:lnTo>
                        <a:lnTo>
                          <a:pt x="1719" y="24"/>
                        </a:lnTo>
                        <a:lnTo>
                          <a:pt x="1719" y="21"/>
                        </a:lnTo>
                        <a:lnTo>
                          <a:pt x="1720" y="23"/>
                        </a:lnTo>
                        <a:lnTo>
                          <a:pt x="1720" y="23"/>
                        </a:lnTo>
                        <a:lnTo>
                          <a:pt x="1721" y="24"/>
                        </a:lnTo>
                        <a:lnTo>
                          <a:pt x="1721" y="26"/>
                        </a:lnTo>
                        <a:lnTo>
                          <a:pt x="1721" y="25"/>
                        </a:lnTo>
                        <a:lnTo>
                          <a:pt x="1722" y="24"/>
                        </a:lnTo>
                        <a:lnTo>
                          <a:pt x="1722" y="24"/>
                        </a:lnTo>
                        <a:lnTo>
                          <a:pt x="1723" y="24"/>
                        </a:lnTo>
                        <a:lnTo>
                          <a:pt x="1723" y="24"/>
                        </a:lnTo>
                        <a:lnTo>
                          <a:pt x="1723" y="25"/>
                        </a:lnTo>
                        <a:lnTo>
                          <a:pt x="1724" y="25"/>
                        </a:lnTo>
                        <a:lnTo>
                          <a:pt x="1724" y="25"/>
                        </a:lnTo>
                        <a:lnTo>
                          <a:pt x="1725" y="27"/>
                        </a:lnTo>
                        <a:lnTo>
                          <a:pt x="1725" y="27"/>
                        </a:lnTo>
                        <a:lnTo>
                          <a:pt x="1726" y="25"/>
                        </a:lnTo>
                        <a:lnTo>
                          <a:pt x="1726" y="26"/>
                        </a:lnTo>
                        <a:lnTo>
                          <a:pt x="1726" y="26"/>
                        </a:lnTo>
                        <a:lnTo>
                          <a:pt x="1727" y="24"/>
                        </a:lnTo>
                        <a:lnTo>
                          <a:pt x="1727" y="28"/>
                        </a:lnTo>
                        <a:lnTo>
                          <a:pt x="1728" y="28"/>
                        </a:lnTo>
                        <a:lnTo>
                          <a:pt x="1728" y="25"/>
                        </a:lnTo>
                        <a:lnTo>
                          <a:pt x="1728" y="26"/>
                        </a:lnTo>
                        <a:lnTo>
                          <a:pt x="1729" y="24"/>
                        </a:lnTo>
                        <a:lnTo>
                          <a:pt x="1729" y="24"/>
                        </a:lnTo>
                        <a:lnTo>
                          <a:pt x="1730" y="25"/>
                        </a:lnTo>
                        <a:lnTo>
                          <a:pt x="1730" y="23"/>
                        </a:lnTo>
                        <a:lnTo>
                          <a:pt x="1731" y="25"/>
                        </a:lnTo>
                        <a:lnTo>
                          <a:pt x="1731" y="21"/>
                        </a:lnTo>
                        <a:lnTo>
                          <a:pt x="1731" y="20"/>
                        </a:lnTo>
                        <a:lnTo>
                          <a:pt x="1732" y="22"/>
                        </a:lnTo>
                        <a:lnTo>
                          <a:pt x="1732" y="22"/>
                        </a:lnTo>
                        <a:lnTo>
                          <a:pt x="1733" y="21"/>
                        </a:lnTo>
                        <a:lnTo>
                          <a:pt x="1733" y="22"/>
                        </a:lnTo>
                        <a:lnTo>
                          <a:pt x="1733" y="21"/>
                        </a:lnTo>
                        <a:lnTo>
                          <a:pt x="1734" y="21"/>
                        </a:lnTo>
                        <a:lnTo>
                          <a:pt x="1734" y="24"/>
                        </a:lnTo>
                        <a:lnTo>
                          <a:pt x="1735" y="23"/>
                        </a:lnTo>
                        <a:lnTo>
                          <a:pt x="1735" y="22"/>
                        </a:lnTo>
                        <a:lnTo>
                          <a:pt x="1736" y="24"/>
                        </a:lnTo>
                        <a:lnTo>
                          <a:pt x="1736" y="23"/>
                        </a:lnTo>
                        <a:lnTo>
                          <a:pt x="1736" y="21"/>
                        </a:lnTo>
                        <a:lnTo>
                          <a:pt x="1737" y="25"/>
                        </a:lnTo>
                        <a:lnTo>
                          <a:pt x="1737" y="25"/>
                        </a:lnTo>
                        <a:lnTo>
                          <a:pt x="1738" y="23"/>
                        </a:lnTo>
                        <a:lnTo>
                          <a:pt x="1738" y="25"/>
                        </a:lnTo>
                        <a:lnTo>
                          <a:pt x="1738" y="26"/>
                        </a:lnTo>
                        <a:lnTo>
                          <a:pt x="1739" y="26"/>
                        </a:lnTo>
                        <a:lnTo>
                          <a:pt x="1739" y="26"/>
                        </a:lnTo>
                        <a:lnTo>
                          <a:pt x="1740" y="25"/>
                        </a:lnTo>
                        <a:lnTo>
                          <a:pt x="1740" y="26"/>
                        </a:lnTo>
                        <a:lnTo>
                          <a:pt x="1741" y="25"/>
                        </a:lnTo>
                        <a:lnTo>
                          <a:pt x="1741" y="27"/>
                        </a:lnTo>
                        <a:lnTo>
                          <a:pt x="1741" y="25"/>
                        </a:lnTo>
                        <a:lnTo>
                          <a:pt x="1742" y="25"/>
                        </a:lnTo>
                        <a:lnTo>
                          <a:pt x="1742" y="23"/>
                        </a:lnTo>
                        <a:lnTo>
                          <a:pt x="1743" y="25"/>
                        </a:lnTo>
                        <a:lnTo>
                          <a:pt x="1743" y="26"/>
                        </a:lnTo>
                        <a:lnTo>
                          <a:pt x="1743" y="24"/>
                        </a:lnTo>
                        <a:lnTo>
                          <a:pt x="1744" y="25"/>
                        </a:lnTo>
                        <a:lnTo>
                          <a:pt x="1744" y="21"/>
                        </a:lnTo>
                        <a:lnTo>
                          <a:pt x="1745" y="23"/>
                        </a:lnTo>
                        <a:lnTo>
                          <a:pt x="1745" y="21"/>
                        </a:lnTo>
                        <a:lnTo>
                          <a:pt x="1746" y="21"/>
                        </a:lnTo>
                        <a:lnTo>
                          <a:pt x="1746" y="21"/>
                        </a:lnTo>
                        <a:lnTo>
                          <a:pt x="1746" y="20"/>
                        </a:lnTo>
                        <a:lnTo>
                          <a:pt x="1747" y="24"/>
                        </a:lnTo>
                        <a:lnTo>
                          <a:pt x="1747" y="23"/>
                        </a:lnTo>
                        <a:lnTo>
                          <a:pt x="1748" y="24"/>
                        </a:lnTo>
                        <a:lnTo>
                          <a:pt x="1748" y="22"/>
                        </a:lnTo>
                        <a:lnTo>
                          <a:pt x="1748" y="23"/>
                        </a:lnTo>
                        <a:lnTo>
                          <a:pt x="1749" y="22"/>
                        </a:lnTo>
                        <a:lnTo>
                          <a:pt x="1749" y="23"/>
                        </a:lnTo>
                        <a:lnTo>
                          <a:pt x="1750" y="24"/>
                        </a:lnTo>
                        <a:lnTo>
                          <a:pt x="1750" y="22"/>
                        </a:lnTo>
                        <a:lnTo>
                          <a:pt x="1751" y="24"/>
                        </a:lnTo>
                        <a:lnTo>
                          <a:pt x="1751" y="26"/>
                        </a:lnTo>
                        <a:lnTo>
                          <a:pt x="1751" y="25"/>
                        </a:lnTo>
                        <a:lnTo>
                          <a:pt x="1752" y="26"/>
                        </a:lnTo>
                        <a:lnTo>
                          <a:pt x="1752" y="28"/>
                        </a:lnTo>
                        <a:lnTo>
                          <a:pt x="1753" y="26"/>
                        </a:lnTo>
                        <a:lnTo>
                          <a:pt x="1753" y="25"/>
                        </a:lnTo>
                        <a:lnTo>
                          <a:pt x="1753" y="27"/>
                        </a:lnTo>
                        <a:lnTo>
                          <a:pt x="1754" y="28"/>
                        </a:lnTo>
                        <a:lnTo>
                          <a:pt x="1754" y="26"/>
                        </a:lnTo>
                        <a:lnTo>
                          <a:pt x="1755" y="27"/>
                        </a:lnTo>
                        <a:lnTo>
                          <a:pt x="1755" y="26"/>
                        </a:lnTo>
                        <a:lnTo>
                          <a:pt x="1756" y="24"/>
                        </a:lnTo>
                        <a:lnTo>
                          <a:pt x="1756" y="23"/>
                        </a:lnTo>
                        <a:lnTo>
                          <a:pt x="1756" y="24"/>
                        </a:lnTo>
                        <a:lnTo>
                          <a:pt x="1757" y="24"/>
                        </a:lnTo>
                        <a:lnTo>
                          <a:pt x="1757" y="26"/>
                        </a:lnTo>
                        <a:lnTo>
                          <a:pt x="1758" y="25"/>
                        </a:lnTo>
                        <a:lnTo>
                          <a:pt x="1758" y="24"/>
                        </a:lnTo>
                        <a:lnTo>
                          <a:pt x="1758" y="22"/>
                        </a:lnTo>
                        <a:lnTo>
                          <a:pt x="1759" y="21"/>
                        </a:lnTo>
                        <a:lnTo>
                          <a:pt x="1759" y="23"/>
                        </a:lnTo>
                        <a:lnTo>
                          <a:pt x="1760" y="21"/>
                        </a:lnTo>
                        <a:lnTo>
                          <a:pt x="1760" y="24"/>
                        </a:lnTo>
                        <a:lnTo>
                          <a:pt x="1761" y="22"/>
                        </a:lnTo>
                        <a:lnTo>
                          <a:pt x="1761" y="23"/>
                        </a:lnTo>
                        <a:lnTo>
                          <a:pt x="1761" y="22"/>
                        </a:lnTo>
                        <a:lnTo>
                          <a:pt x="1762" y="21"/>
                        </a:lnTo>
                        <a:lnTo>
                          <a:pt x="1762" y="23"/>
                        </a:lnTo>
                        <a:lnTo>
                          <a:pt x="1763" y="25"/>
                        </a:lnTo>
                        <a:lnTo>
                          <a:pt x="1763" y="24"/>
                        </a:lnTo>
                        <a:lnTo>
                          <a:pt x="1763" y="23"/>
                        </a:lnTo>
                        <a:lnTo>
                          <a:pt x="1764" y="24"/>
                        </a:lnTo>
                        <a:lnTo>
                          <a:pt x="1764" y="25"/>
                        </a:lnTo>
                        <a:lnTo>
                          <a:pt x="1765" y="24"/>
                        </a:lnTo>
                        <a:lnTo>
                          <a:pt x="1765" y="26"/>
                        </a:lnTo>
                        <a:lnTo>
                          <a:pt x="1766" y="25"/>
                        </a:lnTo>
                        <a:lnTo>
                          <a:pt x="1766" y="25"/>
                        </a:lnTo>
                        <a:lnTo>
                          <a:pt x="1766" y="24"/>
                        </a:lnTo>
                        <a:lnTo>
                          <a:pt x="1767" y="25"/>
                        </a:lnTo>
                        <a:lnTo>
                          <a:pt x="1767" y="24"/>
                        </a:lnTo>
                        <a:lnTo>
                          <a:pt x="1768" y="24"/>
                        </a:lnTo>
                        <a:lnTo>
                          <a:pt x="1768" y="25"/>
                        </a:lnTo>
                        <a:lnTo>
                          <a:pt x="1768" y="26"/>
                        </a:lnTo>
                        <a:lnTo>
                          <a:pt x="1769" y="25"/>
                        </a:lnTo>
                        <a:lnTo>
                          <a:pt x="1769" y="22"/>
                        </a:lnTo>
                        <a:lnTo>
                          <a:pt x="1770" y="24"/>
                        </a:lnTo>
                        <a:lnTo>
                          <a:pt x="1770" y="24"/>
                        </a:lnTo>
                        <a:lnTo>
                          <a:pt x="1771" y="24"/>
                        </a:lnTo>
                        <a:lnTo>
                          <a:pt x="1771" y="24"/>
                        </a:lnTo>
                        <a:lnTo>
                          <a:pt x="1771" y="22"/>
                        </a:lnTo>
                        <a:lnTo>
                          <a:pt x="1772" y="21"/>
                        </a:lnTo>
                        <a:lnTo>
                          <a:pt x="1772" y="22"/>
                        </a:lnTo>
                        <a:lnTo>
                          <a:pt x="1773" y="20"/>
                        </a:lnTo>
                        <a:lnTo>
                          <a:pt x="1773" y="20"/>
                        </a:lnTo>
                        <a:lnTo>
                          <a:pt x="1773" y="19"/>
                        </a:lnTo>
                        <a:lnTo>
                          <a:pt x="1774" y="19"/>
                        </a:lnTo>
                        <a:lnTo>
                          <a:pt x="1774" y="21"/>
                        </a:lnTo>
                        <a:lnTo>
                          <a:pt x="1775" y="20"/>
                        </a:lnTo>
                        <a:lnTo>
                          <a:pt x="1775" y="20"/>
                        </a:lnTo>
                        <a:lnTo>
                          <a:pt x="1776" y="22"/>
                        </a:lnTo>
                        <a:lnTo>
                          <a:pt x="1776" y="22"/>
                        </a:lnTo>
                        <a:lnTo>
                          <a:pt x="1776" y="22"/>
                        </a:lnTo>
                        <a:lnTo>
                          <a:pt x="1777" y="24"/>
                        </a:lnTo>
                        <a:lnTo>
                          <a:pt x="1777" y="22"/>
                        </a:lnTo>
                        <a:lnTo>
                          <a:pt x="1778" y="24"/>
                        </a:lnTo>
                        <a:lnTo>
                          <a:pt x="1778" y="24"/>
                        </a:lnTo>
                        <a:lnTo>
                          <a:pt x="1778" y="23"/>
                        </a:lnTo>
                        <a:lnTo>
                          <a:pt x="1779" y="26"/>
                        </a:lnTo>
                        <a:lnTo>
                          <a:pt x="1779" y="26"/>
                        </a:lnTo>
                        <a:lnTo>
                          <a:pt x="1780" y="24"/>
                        </a:lnTo>
                        <a:lnTo>
                          <a:pt x="1780" y="27"/>
                        </a:lnTo>
                        <a:lnTo>
                          <a:pt x="1781" y="27"/>
                        </a:lnTo>
                        <a:lnTo>
                          <a:pt x="1781" y="25"/>
                        </a:lnTo>
                        <a:lnTo>
                          <a:pt x="1781" y="25"/>
                        </a:lnTo>
                        <a:lnTo>
                          <a:pt x="1782" y="25"/>
                        </a:lnTo>
                        <a:lnTo>
                          <a:pt x="1782" y="24"/>
                        </a:lnTo>
                        <a:lnTo>
                          <a:pt x="1783" y="25"/>
                        </a:lnTo>
                        <a:lnTo>
                          <a:pt x="1783" y="23"/>
                        </a:lnTo>
                        <a:lnTo>
                          <a:pt x="1783" y="24"/>
                        </a:lnTo>
                        <a:lnTo>
                          <a:pt x="1784" y="25"/>
                        </a:lnTo>
                        <a:lnTo>
                          <a:pt x="1784" y="23"/>
                        </a:lnTo>
                        <a:lnTo>
                          <a:pt x="1785" y="24"/>
                        </a:lnTo>
                        <a:lnTo>
                          <a:pt x="1785" y="21"/>
                        </a:lnTo>
                        <a:lnTo>
                          <a:pt x="1786" y="21"/>
                        </a:lnTo>
                        <a:lnTo>
                          <a:pt x="1786" y="23"/>
                        </a:lnTo>
                        <a:lnTo>
                          <a:pt x="1786" y="21"/>
                        </a:lnTo>
                        <a:lnTo>
                          <a:pt x="1787" y="19"/>
                        </a:lnTo>
                        <a:lnTo>
                          <a:pt x="1787" y="21"/>
                        </a:lnTo>
                        <a:lnTo>
                          <a:pt x="1788" y="18"/>
                        </a:lnTo>
                        <a:lnTo>
                          <a:pt x="1788" y="21"/>
                        </a:lnTo>
                        <a:lnTo>
                          <a:pt x="1788" y="19"/>
                        </a:lnTo>
                        <a:lnTo>
                          <a:pt x="1789" y="21"/>
                        </a:lnTo>
                        <a:lnTo>
                          <a:pt x="1789" y="21"/>
                        </a:lnTo>
                        <a:lnTo>
                          <a:pt x="1790" y="21"/>
                        </a:lnTo>
                        <a:lnTo>
                          <a:pt x="1790" y="21"/>
                        </a:lnTo>
                        <a:lnTo>
                          <a:pt x="1791" y="20"/>
                        </a:lnTo>
                        <a:lnTo>
                          <a:pt x="1791" y="24"/>
                        </a:lnTo>
                        <a:lnTo>
                          <a:pt x="1791" y="23"/>
                        </a:lnTo>
                        <a:lnTo>
                          <a:pt x="1792" y="23"/>
                        </a:lnTo>
                        <a:lnTo>
                          <a:pt x="1792" y="23"/>
                        </a:lnTo>
                        <a:lnTo>
                          <a:pt x="1793" y="26"/>
                        </a:lnTo>
                        <a:lnTo>
                          <a:pt x="1793" y="25"/>
                        </a:lnTo>
                        <a:lnTo>
                          <a:pt x="1793" y="24"/>
                        </a:lnTo>
                        <a:lnTo>
                          <a:pt x="1794" y="25"/>
                        </a:lnTo>
                        <a:lnTo>
                          <a:pt x="1794" y="24"/>
                        </a:lnTo>
                        <a:lnTo>
                          <a:pt x="1795" y="26"/>
                        </a:lnTo>
                        <a:lnTo>
                          <a:pt x="1795" y="26"/>
                        </a:lnTo>
                        <a:lnTo>
                          <a:pt x="1796" y="26"/>
                        </a:lnTo>
                        <a:lnTo>
                          <a:pt x="1796" y="28"/>
                        </a:lnTo>
                        <a:lnTo>
                          <a:pt x="1796" y="26"/>
                        </a:lnTo>
                        <a:lnTo>
                          <a:pt x="1797" y="26"/>
                        </a:lnTo>
                        <a:lnTo>
                          <a:pt x="1797" y="24"/>
                        </a:lnTo>
                        <a:lnTo>
                          <a:pt x="1798" y="22"/>
                        </a:lnTo>
                        <a:lnTo>
                          <a:pt x="1798" y="25"/>
                        </a:lnTo>
                        <a:lnTo>
                          <a:pt x="1798" y="24"/>
                        </a:lnTo>
                        <a:lnTo>
                          <a:pt x="1799" y="22"/>
                        </a:lnTo>
                        <a:lnTo>
                          <a:pt x="1799" y="23"/>
                        </a:lnTo>
                        <a:lnTo>
                          <a:pt x="1800" y="22"/>
                        </a:lnTo>
                        <a:lnTo>
                          <a:pt x="1800" y="21"/>
                        </a:lnTo>
                        <a:lnTo>
                          <a:pt x="1801" y="22"/>
                        </a:lnTo>
                        <a:lnTo>
                          <a:pt x="1801" y="21"/>
                        </a:lnTo>
                        <a:lnTo>
                          <a:pt x="1801" y="20"/>
                        </a:lnTo>
                        <a:lnTo>
                          <a:pt x="1802" y="21"/>
                        </a:lnTo>
                        <a:lnTo>
                          <a:pt x="1802" y="20"/>
                        </a:lnTo>
                        <a:lnTo>
                          <a:pt x="1803" y="20"/>
                        </a:lnTo>
                        <a:lnTo>
                          <a:pt x="1803" y="22"/>
                        </a:lnTo>
                        <a:lnTo>
                          <a:pt x="1803" y="23"/>
                        </a:lnTo>
                        <a:lnTo>
                          <a:pt x="1804" y="22"/>
                        </a:lnTo>
                        <a:lnTo>
                          <a:pt x="1804" y="24"/>
                        </a:lnTo>
                        <a:lnTo>
                          <a:pt x="1805" y="22"/>
                        </a:lnTo>
                        <a:lnTo>
                          <a:pt x="1805" y="23"/>
                        </a:lnTo>
                        <a:lnTo>
                          <a:pt x="1806" y="23"/>
                        </a:lnTo>
                        <a:lnTo>
                          <a:pt x="1806" y="24"/>
                        </a:lnTo>
                        <a:lnTo>
                          <a:pt x="1806" y="25"/>
                        </a:lnTo>
                        <a:lnTo>
                          <a:pt x="1807" y="25"/>
                        </a:lnTo>
                        <a:lnTo>
                          <a:pt x="1807" y="26"/>
                        </a:lnTo>
                        <a:lnTo>
                          <a:pt x="1808" y="24"/>
                        </a:lnTo>
                        <a:lnTo>
                          <a:pt x="1808" y="26"/>
                        </a:lnTo>
                        <a:lnTo>
                          <a:pt x="1808" y="24"/>
                        </a:lnTo>
                        <a:lnTo>
                          <a:pt x="1809" y="23"/>
                        </a:lnTo>
                        <a:lnTo>
                          <a:pt x="1809" y="27"/>
                        </a:lnTo>
                        <a:lnTo>
                          <a:pt x="1810" y="24"/>
                        </a:lnTo>
                        <a:lnTo>
                          <a:pt x="1810" y="27"/>
                        </a:lnTo>
                        <a:lnTo>
                          <a:pt x="1811" y="26"/>
                        </a:lnTo>
                        <a:lnTo>
                          <a:pt x="1811" y="24"/>
                        </a:lnTo>
                        <a:lnTo>
                          <a:pt x="1811" y="24"/>
                        </a:lnTo>
                        <a:lnTo>
                          <a:pt x="1812" y="24"/>
                        </a:lnTo>
                        <a:lnTo>
                          <a:pt x="1812" y="24"/>
                        </a:lnTo>
                        <a:lnTo>
                          <a:pt x="1813" y="25"/>
                        </a:lnTo>
                        <a:lnTo>
                          <a:pt x="1813" y="24"/>
                        </a:lnTo>
                        <a:lnTo>
                          <a:pt x="1813" y="21"/>
                        </a:lnTo>
                        <a:lnTo>
                          <a:pt x="1814" y="23"/>
                        </a:lnTo>
                        <a:lnTo>
                          <a:pt x="1814" y="22"/>
                        </a:lnTo>
                        <a:lnTo>
                          <a:pt x="1815" y="21"/>
                        </a:lnTo>
                        <a:lnTo>
                          <a:pt x="1815" y="19"/>
                        </a:lnTo>
                        <a:lnTo>
                          <a:pt x="1816" y="20"/>
                        </a:lnTo>
                        <a:lnTo>
                          <a:pt x="1816" y="20"/>
                        </a:lnTo>
                        <a:lnTo>
                          <a:pt x="1816" y="19"/>
                        </a:lnTo>
                        <a:lnTo>
                          <a:pt x="1817" y="19"/>
                        </a:lnTo>
                        <a:lnTo>
                          <a:pt x="1817" y="22"/>
                        </a:lnTo>
                        <a:lnTo>
                          <a:pt x="1818" y="19"/>
                        </a:lnTo>
                        <a:lnTo>
                          <a:pt x="1818" y="22"/>
                        </a:lnTo>
                        <a:lnTo>
                          <a:pt x="1818" y="22"/>
                        </a:lnTo>
                        <a:lnTo>
                          <a:pt x="1819" y="22"/>
                        </a:lnTo>
                        <a:lnTo>
                          <a:pt x="1819" y="23"/>
                        </a:lnTo>
                        <a:lnTo>
                          <a:pt x="1820" y="24"/>
                        </a:lnTo>
                        <a:lnTo>
                          <a:pt x="1820" y="26"/>
                        </a:lnTo>
                        <a:lnTo>
                          <a:pt x="1821" y="24"/>
                        </a:lnTo>
                        <a:lnTo>
                          <a:pt x="1821" y="25"/>
                        </a:lnTo>
                        <a:lnTo>
                          <a:pt x="1821" y="27"/>
                        </a:lnTo>
                        <a:lnTo>
                          <a:pt x="1822" y="27"/>
                        </a:lnTo>
                        <a:lnTo>
                          <a:pt x="1822" y="25"/>
                        </a:lnTo>
                        <a:lnTo>
                          <a:pt x="1823" y="26"/>
                        </a:lnTo>
                        <a:lnTo>
                          <a:pt x="1823" y="25"/>
                        </a:lnTo>
                        <a:lnTo>
                          <a:pt x="1823" y="26"/>
                        </a:lnTo>
                        <a:lnTo>
                          <a:pt x="1824" y="26"/>
                        </a:lnTo>
                        <a:lnTo>
                          <a:pt x="1824" y="25"/>
                        </a:lnTo>
                        <a:lnTo>
                          <a:pt x="1825" y="26"/>
                        </a:lnTo>
                        <a:lnTo>
                          <a:pt x="1825" y="24"/>
                        </a:lnTo>
                        <a:lnTo>
                          <a:pt x="1826" y="25"/>
                        </a:lnTo>
                        <a:lnTo>
                          <a:pt x="1826" y="24"/>
                        </a:lnTo>
                        <a:lnTo>
                          <a:pt x="1826" y="24"/>
                        </a:lnTo>
                        <a:lnTo>
                          <a:pt x="1827" y="23"/>
                        </a:lnTo>
                        <a:lnTo>
                          <a:pt x="1827" y="20"/>
                        </a:lnTo>
                        <a:lnTo>
                          <a:pt x="1828" y="23"/>
                        </a:lnTo>
                        <a:lnTo>
                          <a:pt x="1828" y="20"/>
                        </a:lnTo>
                        <a:lnTo>
                          <a:pt x="1828" y="21"/>
                        </a:lnTo>
                        <a:lnTo>
                          <a:pt x="1829" y="22"/>
                        </a:lnTo>
                        <a:lnTo>
                          <a:pt x="1829" y="21"/>
                        </a:lnTo>
                        <a:lnTo>
                          <a:pt x="1830" y="22"/>
                        </a:lnTo>
                        <a:lnTo>
                          <a:pt x="1830" y="22"/>
                        </a:lnTo>
                        <a:lnTo>
                          <a:pt x="1831" y="23"/>
                        </a:lnTo>
                        <a:lnTo>
                          <a:pt x="1831" y="22"/>
                        </a:lnTo>
                        <a:lnTo>
                          <a:pt x="1831" y="20"/>
                        </a:lnTo>
                        <a:lnTo>
                          <a:pt x="1832" y="24"/>
                        </a:lnTo>
                        <a:lnTo>
                          <a:pt x="1832" y="26"/>
                        </a:lnTo>
                        <a:lnTo>
                          <a:pt x="1833" y="23"/>
                        </a:lnTo>
                        <a:lnTo>
                          <a:pt x="1833" y="23"/>
                        </a:lnTo>
                        <a:lnTo>
                          <a:pt x="1833" y="23"/>
                        </a:lnTo>
                        <a:lnTo>
                          <a:pt x="1834" y="21"/>
                        </a:lnTo>
                        <a:lnTo>
                          <a:pt x="1834" y="24"/>
                        </a:lnTo>
                        <a:lnTo>
                          <a:pt x="1835" y="25"/>
                        </a:lnTo>
                        <a:lnTo>
                          <a:pt x="1835" y="23"/>
                        </a:lnTo>
                        <a:lnTo>
                          <a:pt x="1836" y="27"/>
                        </a:lnTo>
                        <a:lnTo>
                          <a:pt x="1836" y="25"/>
                        </a:lnTo>
                        <a:lnTo>
                          <a:pt x="1836" y="25"/>
                        </a:lnTo>
                        <a:lnTo>
                          <a:pt x="1837" y="26"/>
                        </a:lnTo>
                        <a:lnTo>
                          <a:pt x="1837" y="25"/>
                        </a:lnTo>
                        <a:lnTo>
                          <a:pt x="1838" y="28"/>
                        </a:lnTo>
                        <a:lnTo>
                          <a:pt x="1838" y="24"/>
                        </a:lnTo>
                        <a:lnTo>
                          <a:pt x="1838" y="24"/>
                        </a:lnTo>
                        <a:lnTo>
                          <a:pt x="1839" y="23"/>
                        </a:lnTo>
                        <a:lnTo>
                          <a:pt x="1839" y="24"/>
                        </a:lnTo>
                        <a:lnTo>
                          <a:pt x="1840" y="22"/>
                        </a:lnTo>
                        <a:lnTo>
                          <a:pt x="1840" y="22"/>
                        </a:lnTo>
                        <a:lnTo>
                          <a:pt x="1841" y="21"/>
                        </a:lnTo>
                        <a:lnTo>
                          <a:pt x="1841" y="23"/>
                        </a:lnTo>
                        <a:lnTo>
                          <a:pt x="1841" y="19"/>
                        </a:lnTo>
                        <a:lnTo>
                          <a:pt x="1842" y="20"/>
                        </a:lnTo>
                        <a:lnTo>
                          <a:pt x="1842" y="19"/>
                        </a:lnTo>
                        <a:lnTo>
                          <a:pt x="1843" y="20"/>
                        </a:lnTo>
                        <a:lnTo>
                          <a:pt x="1843" y="21"/>
                        </a:lnTo>
                        <a:lnTo>
                          <a:pt x="1843" y="20"/>
                        </a:lnTo>
                        <a:lnTo>
                          <a:pt x="1844" y="22"/>
                        </a:lnTo>
                        <a:lnTo>
                          <a:pt x="1844" y="22"/>
                        </a:lnTo>
                        <a:lnTo>
                          <a:pt x="1845" y="20"/>
                        </a:lnTo>
                        <a:lnTo>
                          <a:pt x="1845" y="22"/>
                        </a:lnTo>
                        <a:lnTo>
                          <a:pt x="1846" y="22"/>
                        </a:lnTo>
                        <a:lnTo>
                          <a:pt x="1846" y="23"/>
                        </a:lnTo>
                        <a:lnTo>
                          <a:pt x="1846" y="25"/>
                        </a:lnTo>
                        <a:lnTo>
                          <a:pt x="1847" y="24"/>
                        </a:lnTo>
                        <a:lnTo>
                          <a:pt x="1847" y="24"/>
                        </a:lnTo>
                        <a:lnTo>
                          <a:pt x="1848" y="23"/>
                        </a:lnTo>
                        <a:lnTo>
                          <a:pt x="1848" y="25"/>
                        </a:lnTo>
                        <a:lnTo>
                          <a:pt x="1848" y="23"/>
                        </a:lnTo>
                        <a:lnTo>
                          <a:pt x="1849" y="25"/>
                        </a:lnTo>
                        <a:lnTo>
                          <a:pt x="1849" y="26"/>
                        </a:lnTo>
                        <a:lnTo>
                          <a:pt x="1850" y="27"/>
                        </a:lnTo>
                        <a:lnTo>
                          <a:pt x="1850" y="27"/>
                        </a:lnTo>
                        <a:lnTo>
                          <a:pt x="1851" y="26"/>
                        </a:lnTo>
                        <a:lnTo>
                          <a:pt x="1851" y="27"/>
                        </a:lnTo>
                        <a:lnTo>
                          <a:pt x="1851" y="27"/>
                        </a:lnTo>
                        <a:lnTo>
                          <a:pt x="1852" y="25"/>
                        </a:lnTo>
                        <a:lnTo>
                          <a:pt x="1852" y="27"/>
                        </a:lnTo>
                        <a:lnTo>
                          <a:pt x="1853" y="24"/>
                        </a:lnTo>
                        <a:lnTo>
                          <a:pt x="1853" y="27"/>
                        </a:lnTo>
                        <a:lnTo>
                          <a:pt x="1853" y="26"/>
                        </a:lnTo>
                        <a:lnTo>
                          <a:pt x="1854" y="25"/>
                        </a:lnTo>
                        <a:lnTo>
                          <a:pt x="1854" y="25"/>
                        </a:lnTo>
                        <a:lnTo>
                          <a:pt x="1855" y="26"/>
                        </a:lnTo>
                        <a:lnTo>
                          <a:pt x="1855" y="24"/>
                        </a:lnTo>
                        <a:lnTo>
                          <a:pt x="1856" y="22"/>
                        </a:lnTo>
                        <a:lnTo>
                          <a:pt x="1856" y="20"/>
                        </a:lnTo>
                        <a:lnTo>
                          <a:pt x="1856" y="23"/>
                        </a:lnTo>
                        <a:lnTo>
                          <a:pt x="1857" y="22"/>
                        </a:lnTo>
                        <a:lnTo>
                          <a:pt x="1857" y="21"/>
                        </a:lnTo>
                        <a:lnTo>
                          <a:pt x="1858" y="22"/>
                        </a:lnTo>
                        <a:lnTo>
                          <a:pt x="1858" y="21"/>
                        </a:lnTo>
                        <a:lnTo>
                          <a:pt x="1858" y="23"/>
                        </a:lnTo>
                        <a:lnTo>
                          <a:pt x="1859" y="22"/>
                        </a:lnTo>
                        <a:lnTo>
                          <a:pt x="1859" y="23"/>
                        </a:lnTo>
                        <a:lnTo>
                          <a:pt x="1860" y="22"/>
                        </a:lnTo>
                        <a:lnTo>
                          <a:pt x="1860" y="23"/>
                        </a:lnTo>
                        <a:lnTo>
                          <a:pt x="1861" y="23"/>
                        </a:lnTo>
                        <a:lnTo>
                          <a:pt x="1861" y="23"/>
                        </a:lnTo>
                        <a:lnTo>
                          <a:pt x="1861" y="24"/>
                        </a:lnTo>
                        <a:lnTo>
                          <a:pt x="1862" y="23"/>
                        </a:lnTo>
                        <a:lnTo>
                          <a:pt x="1862" y="22"/>
                        </a:lnTo>
                        <a:lnTo>
                          <a:pt x="1863" y="23"/>
                        </a:lnTo>
                        <a:lnTo>
                          <a:pt x="1863" y="25"/>
                        </a:lnTo>
                        <a:lnTo>
                          <a:pt x="1863" y="26"/>
                        </a:lnTo>
                        <a:lnTo>
                          <a:pt x="1864" y="24"/>
                        </a:lnTo>
                        <a:lnTo>
                          <a:pt x="1864" y="25"/>
                        </a:lnTo>
                        <a:lnTo>
                          <a:pt x="1865" y="25"/>
                        </a:lnTo>
                        <a:lnTo>
                          <a:pt x="1865" y="26"/>
                        </a:lnTo>
                        <a:lnTo>
                          <a:pt x="1866" y="23"/>
                        </a:lnTo>
                        <a:lnTo>
                          <a:pt x="1866" y="23"/>
                        </a:lnTo>
                        <a:lnTo>
                          <a:pt x="1866" y="24"/>
                        </a:lnTo>
                        <a:lnTo>
                          <a:pt x="1867" y="23"/>
                        </a:lnTo>
                        <a:lnTo>
                          <a:pt x="1867" y="25"/>
                        </a:lnTo>
                        <a:lnTo>
                          <a:pt x="1868" y="24"/>
                        </a:lnTo>
                        <a:lnTo>
                          <a:pt x="1868" y="24"/>
                        </a:lnTo>
                        <a:lnTo>
                          <a:pt x="1868" y="23"/>
                        </a:lnTo>
                        <a:lnTo>
                          <a:pt x="1869" y="24"/>
                        </a:lnTo>
                        <a:lnTo>
                          <a:pt x="1869" y="23"/>
                        </a:lnTo>
                        <a:lnTo>
                          <a:pt x="1870" y="22"/>
                        </a:lnTo>
                        <a:lnTo>
                          <a:pt x="1870" y="21"/>
                        </a:lnTo>
                        <a:lnTo>
                          <a:pt x="1871" y="23"/>
                        </a:lnTo>
                        <a:lnTo>
                          <a:pt x="1871" y="21"/>
                        </a:lnTo>
                        <a:lnTo>
                          <a:pt x="1871" y="19"/>
                        </a:lnTo>
                        <a:lnTo>
                          <a:pt x="1872" y="22"/>
                        </a:lnTo>
                        <a:lnTo>
                          <a:pt x="1872" y="21"/>
                        </a:lnTo>
                        <a:lnTo>
                          <a:pt x="1873" y="20"/>
                        </a:lnTo>
                        <a:lnTo>
                          <a:pt x="1873" y="22"/>
                        </a:lnTo>
                        <a:lnTo>
                          <a:pt x="1873" y="22"/>
                        </a:lnTo>
                        <a:lnTo>
                          <a:pt x="1874" y="23"/>
                        </a:lnTo>
                        <a:lnTo>
                          <a:pt x="1874" y="22"/>
                        </a:lnTo>
                        <a:lnTo>
                          <a:pt x="1875" y="21"/>
                        </a:lnTo>
                        <a:lnTo>
                          <a:pt x="1875" y="25"/>
                        </a:lnTo>
                        <a:lnTo>
                          <a:pt x="1876" y="24"/>
                        </a:lnTo>
                        <a:lnTo>
                          <a:pt x="1876" y="25"/>
                        </a:lnTo>
                        <a:lnTo>
                          <a:pt x="1876" y="26"/>
                        </a:lnTo>
                        <a:lnTo>
                          <a:pt x="1877" y="26"/>
                        </a:lnTo>
                        <a:lnTo>
                          <a:pt x="1877" y="25"/>
                        </a:lnTo>
                        <a:lnTo>
                          <a:pt x="1878" y="26"/>
                        </a:lnTo>
                        <a:lnTo>
                          <a:pt x="1878" y="23"/>
                        </a:lnTo>
                        <a:lnTo>
                          <a:pt x="1878" y="25"/>
                        </a:lnTo>
                        <a:lnTo>
                          <a:pt x="1879" y="25"/>
                        </a:lnTo>
                        <a:lnTo>
                          <a:pt x="1879" y="25"/>
                        </a:lnTo>
                        <a:lnTo>
                          <a:pt x="1880" y="25"/>
                        </a:lnTo>
                        <a:lnTo>
                          <a:pt x="1880" y="26"/>
                        </a:lnTo>
                        <a:lnTo>
                          <a:pt x="1881" y="23"/>
                        </a:lnTo>
                        <a:lnTo>
                          <a:pt x="1881" y="22"/>
                        </a:lnTo>
                        <a:lnTo>
                          <a:pt x="1881" y="22"/>
                        </a:lnTo>
                        <a:lnTo>
                          <a:pt x="1882" y="22"/>
                        </a:lnTo>
                        <a:lnTo>
                          <a:pt x="1882" y="23"/>
                        </a:lnTo>
                        <a:lnTo>
                          <a:pt x="1883" y="23"/>
                        </a:lnTo>
                        <a:lnTo>
                          <a:pt x="1883" y="22"/>
                        </a:lnTo>
                        <a:lnTo>
                          <a:pt x="1883" y="22"/>
                        </a:lnTo>
                        <a:lnTo>
                          <a:pt x="1884" y="19"/>
                        </a:lnTo>
                        <a:lnTo>
                          <a:pt x="1884" y="21"/>
                        </a:lnTo>
                        <a:lnTo>
                          <a:pt x="1885" y="21"/>
                        </a:lnTo>
                        <a:lnTo>
                          <a:pt x="1885" y="20"/>
                        </a:lnTo>
                        <a:lnTo>
                          <a:pt x="1886" y="19"/>
                        </a:lnTo>
                        <a:lnTo>
                          <a:pt x="1886" y="22"/>
                        </a:lnTo>
                        <a:lnTo>
                          <a:pt x="1886" y="21"/>
                        </a:lnTo>
                        <a:lnTo>
                          <a:pt x="1887" y="22"/>
                        </a:lnTo>
                        <a:lnTo>
                          <a:pt x="1887" y="22"/>
                        </a:lnTo>
                        <a:lnTo>
                          <a:pt x="1888" y="21"/>
                        </a:lnTo>
                        <a:lnTo>
                          <a:pt x="1888" y="22"/>
                        </a:lnTo>
                        <a:lnTo>
                          <a:pt x="1888" y="23"/>
                        </a:lnTo>
                        <a:lnTo>
                          <a:pt x="1889" y="22"/>
                        </a:lnTo>
                        <a:lnTo>
                          <a:pt x="1889" y="23"/>
                        </a:lnTo>
                        <a:lnTo>
                          <a:pt x="1890" y="23"/>
                        </a:lnTo>
                        <a:lnTo>
                          <a:pt x="1890" y="23"/>
                        </a:lnTo>
                        <a:lnTo>
                          <a:pt x="1891" y="24"/>
                        </a:lnTo>
                        <a:lnTo>
                          <a:pt x="1891" y="24"/>
                        </a:lnTo>
                        <a:lnTo>
                          <a:pt x="1891" y="26"/>
                        </a:lnTo>
                        <a:lnTo>
                          <a:pt x="1892" y="26"/>
                        </a:lnTo>
                        <a:lnTo>
                          <a:pt x="1892" y="26"/>
                        </a:lnTo>
                        <a:lnTo>
                          <a:pt x="1893" y="25"/>
                        </a:lnTo>
                        <a:lnTo>
                          <a:pt x="1893" y="26"/>
                        </a:lnTo>
                        <a:lnTo>
                          <a:pt x="1893" y="26"/>
                        </a:lnTo>
                        <a:lnTo>
                          <a:pt x="1894" y="26"/>
                        </a:lnTo>
                        <a:lnTo>
                          <a:pt x="1894" y="24"/>
                        </a:lnTo>
                        <a:lnTo>
                          <a:pt x="1895" y="26"/>
                        </a:lnTo>
                        <a:lnTo>
                          <a:pt x="1895" y="24"/>
                        </a:lnTo>
                        <a:lnTo>
                          <a:pt x="1896" y="22"/>
                        </a:lnTo>
                        <a:lnTo>
                          <a:pt x="1896" y="24"/>
                        </a:lnTo>
                        <a:lnTo>
                          <a:pt x="1896" y="22"/>
                        </a:lnTo>
                        <a:lnTo>
                          <a:pt x="1897" y="22"/>
                        </a:lnTo>
                        <a:lnTo>
                          <a:pt x="1897" y="20"/>
                        </a:lnTo>
                        <a:lnTo>
                          <a:pt x="1898" y="19"/>
                        </a:lnTo>
                        <a:lnTo>
                          <a:pt x="1898" y="21"/>
                        </a:lnTo>
                        <a:lnTo>
                          <a:pt x="1898" y="22"/>
                        </a:lnTo>
                        <a:lnTo>
                          <a:pt x="1899" y="21"/>
                        </a:lnTo>
                        <a:lnTo>
                          <a:pt x="1899" y="19"/>
                        </a:lnTo>
                        <a:lnTo>
                          <a:pt x="1900" y="22"/>
                        </a:lnTo>
                        <a:lnTo>
                          <a:pt x="1900" y="20"/>
                        </a:lnTo>
                        <a:lnTo>
                          <a:pt x="1901" y="20"/>
                        </a:lnTo>
                        <a:lnTo>
                          <a:pt x="1901" y="21"/>
                        </a:lnTo>
                        <a:lnTo>
                          <a:pt x="1901" y="23"/>
                        </a:lnTo>
                        <a:lnTo>
                          <a:pt x="1902" y="21"/>
                        </a:lnTo>
                        <a:lnTo>
                          <a:pt x="1902" y="22"/>
                        </a:lnTo>
                        <a:lnTo>
                          <a:pt x="1903" y="22"/>
                        </a:lnTo>
                        <a:lnTo>
                          <a:pt x="1903" y="22"/>
                        </a:lnTo>
                        <a:lnTo>
                          <a:pt x="1903" y="24"/>
                        </a:lnTo>
                        <a:lnTo>
                          <a:pt x="1904" y="24"/>
                        </a:lnTo>
                        <a:lnTo>
                          <a:pt x="1904" y="25"/>
                        </a:lnTo>
                        <a:lnTo>
                          <a:pt x="1905" y="27"/>
                        </a:lnTo>
                        <a:lnTo>
                          <a:pt x="1905" y="26"/>
                        </a:lnTo>
                        <a:lnTo>
                          <a:pt x="1906" y="24"/>
                        </a:lnTo>
                        <a:lnTo>
                          <a:pt x="1906" y="27"/>
                        </a:lnTo>
                        <a:lnTo>
                          <a:pt x="1906" y="27"/>
                        </a:lnTo>
                        <a:lnTo>
                          <a:pt x="1907" y="24"/>
                        </a:lnTo>
                        <a:lnTo>
                          <a:pt x="1907" y="25"/>
                        </a:lnTo>
                        <a:lnTo>
                          <a:pt x="1908" y="24"/>
                        </a:lnTo>
                        <a:lnTo>
                          <a:pt x="1908" y="24"/>
                        </a:lnTo>
                        <a:lnTo>
                          <a:pt x="1908" y="23"/>
                        </a:lnTo>
                        <a:lnTo>
                          <a:pt x="1909" y="24"/>
                        </a:lnTo>
                        <a:lnTo>
                          <a:pt x="1909" y="24"/>
                        </a:lnTo>
                        <a:lnTo>
                          <a:pt x="1910" y="22"/>
                        </a:lnTo>
                        <a:lnTo>
                          <a:pt x="1910" y="21"/>
                        </a:lnTo>
                        <a:lnTo>
                          <a:pt x="1911" y="24"/>
                        </a:lnTo>
                        <a:lnTo>
                          <a:pt x="1911" y="19"/>
                        </a:lnTo>
                        <a:lnTo>
                          <a:pt x="1911" y="20"/>
                        </a:lnTo>
                        <a:lnTo>
                          <a:pt x="1912" y="18"/>
                        </a:lnTo>
                        <a:lnTo>
                          <a:pt x="1912" y="19"/>
                        </a:lnTo>
                        <a:lnTo>
                          <a:pt x="1913" y="20"/>
                        </a:lnTo>
                        <a:lnTo>
                          <a:pt x="1913" y="22"/>
                        </a:lnTo>
                        <a:lnTo>
                          <a:pt x="1913" y="20"/>
                        </a:lnTo>
                        <a:lnTo>
                          <a:pt x="1914" y="20"/>
                        </a:lnTo>
                        <a:lnTo>
                          <a:pt x="1914" y="21"/>
                        </a:lnTo>
                        <a:lnTo>
                          <a:pt x="1915" y="21"/>
                        </a:lnTo>
                        <a:lnTo>
                          <a:pt x="1915" y="21"/>
                        </a:lnTo>
                        <a:lnTo>
                          <a:pt x="1916" y="22"/>
                        </a:lnTo>
                        <a:lnTo>
                          <a:pt x="1916" y="22"/>
                        </a:lnTo>
                        <a:lnTo>
                          <a:pt x="1916" y="23"/>
                        </a:lnTo>
                        <a:lnTo>
                          <a:pt x="1917" y="22"/>
                        </a:lnTo>
                        <a:lnTo>
                          <a:pt x="1917" y="24"/>
                        </a:lnTo>
                        <a:lnTo>
                          <a:pt x="1918" y="22"/>
                        </a:lnTo>
                        <a:lnTo>
                          <a:pt x="1918" y="25"/>
                        </a:lnTo>
                        <a:lnTo>
                          <a:pt x="1918" y="26"/>
                        </a:lnTo>
                        <a:lnTo>
                          <a:pt x="1919" y="24"/>
                        </a:lnTo>
                        <a:lnTo>
                          <a:pt x="1919" y="25"/>
                        </a:lnTo>
                        <a:lnTo>
                          <a:pt x="1920" y="25"/>
                        </a:lnTo>
                        <a:lnTo>
                          <a:pt x="1920" y="24"/>
                        </a:lnTo>
                        <a:lnTo>
                          <a:pt x="1921" y="25"/>
                        </a:lnTo>
                        <a:lnTo>
                          <a:pt x="1921" y="25"/>
                        </a:lnTo>
                        <a:lnTo>
                          <a:pt x="1921" y="23"/>
                        </a:lnTo>
                        <a:lnTo>
                          <a:pt x="1922" y="24"/>
                        </a:lnTo>
                        <a:lnTo>
                          <a:pt x="1922" y="23"/>
                        </a:lnTo>
                        <a:lnTo>
                          <a:pt x="1923" y="24"/>
                        </a:lnTo>
                        <a:lnTo>
                          <a:pt x="1923" y="22"/>
                        </a:lnTo>
                        <a:lnTo>
                          <a:pt x="1923" y="23"/>
                        </a:lnTo>
                        <a:lnTo>
                          <a:pt x="1924" y="22"/>
                        </a:lnTo>
                        <a:lnTo>
                          <a:pt x="1924" y="23"/>
                        </a:lnTo>
                        <a:lnTo>
                          <a:pt x="1925" y="23"/>
                        </a:lnTo>
                        <a:lnTo>
                          <a:pt x="1925" y="21"/>
                        </a:lnTo>
                        <a:lnTo>
                          <a:pt x="1926" y="23"/>
                        </a:lnTo>
                        <a:lnTo>
                          <a:pt x="1926" y="23"/>
                        </a:lnTo>
                        <a:lnTo>
                          <a:pt x="1926" y="19"/>
                        </a:lnTo>
                        <a:lnTo>
                          <a:pt x="1927" y="23"/>
                        </a:lnTo>
                        <a:lnTo>
                          <a:pt x="1927" y="22"/>
                        </a:lnTo>
                        <a:lnTo>
                          <a:pt x="1928" y="22"/>
                        </a:lnTo>
                        <a:lnTo>
                          <a:pt x="1928" y="21"/>
                        </a:lnTo>
                        <a:lnTo>
                          <a:pt x="1928" y="22"/>
                        </a:lnTo>
                        <a:lnTo>
                          <a:pt x="1929" y="22"/>
                        </a:lnTo>
                        <a:lnTo>
                          <a:pt x="1929" y="21"/>
                        </a:lnTo>
                        <a:lnTo>
                          <a:pt x="1930" y="24"/>
                        </a:lnTo>
                        <a:lnTo>
                          <a:pt x="1930" y="23"/>
                        </a:lnTo>
                        <a:lnTo>
                          <a:pt x="1931" y="23"/>
                        </a:lnTo>
                        <a:lnTo>
                          <a:pt x="1931" y="23"/>
                        </a:lnTo>
                        <a:lnTo>
                          <a:pt x="1931" y="24"/>
                        </a:lnTo>
                        <a:lnTo>
                          <a:pt x="1932" y="23"/>
                        </a:lnTo>
                        <a:lnTo>
                          <a:pt x="1932" y="24"/>
                        </a:lnTo>
                        <a:lnTo>
                          <a:pt x="1933" y="27"/>
                        </a:lnTo>
                        <a:lnTo>
                          <a:pt x="1933" y="25"/>
                        </a:lnTo>
                        <a:lnTo>
                          <a:pt x="1933" y="25"/>
                        </a:lnTo>
                        <a:lnTo>
                          <a:pt x="1934" y="26"/>
                        </a:lnTo>
                        <a:lnTo>
                          <a:pt x="1934" y="26"/>
                        </a:lnTo>
                        <a:lnTo>
                          <a:pt x="1935" y="26"/>
                        </a:lnTo>
                        <a:lnTo>
                          <a:pt x="1935" y="25"/>
                        </a:lnTo>
                        <a:lnTo>
                          <a:pt x="1936" y="27"/>
                        </a:lnTo>
                        <a:lnTo>
                          <a:pt x="1936" y="23"/>
                        </a:lnTo>
                        <a:lnTo>
                          <a:pt x="1936" y="24"/>
                        </a:lnTo>
                        <a:lnTo>
                          <a:pt x="1937" y="24"/>
                        </a:lnTo>
                        <a:lnTo>
                          <a:pt x="1937" y="23"/>
                        </a:lnTo>
                        <a:lnTo>
                          <a:pt x="1938" y="23"/>
                        </a:lnTo>
                        <a:lnTo>
                          <a:pt x="1938" y="24"/>
                        </a:lnTo>
                        <a:lnTo>
                          <a:pt x="1938" y="24"/>
                        </a:lnTo>
                        <a:lnTo>
                          <a:pt x="1939" y="21"/>
                        </a:lnTo>
                        <a:lnTo>
                          <a:pt x="1939" y="20"/>
                        </a:lnTo>
                        <a:lnTo>
                          <a:pt x="1940" y="21"/>
                        </a:lnTo>
                        <a:lnTo>
                          <a:pt x="1940" y="20"/>
                        </a:lnTo>
                        <a:lnTo>
                          <a:pt x="1941" y="22"/>
                        </a:lnTo>
                        <a:lnTo>
                          <a:pt x="1941" y="22"/>
                        </a:lnTo>
                        <a:lnTo>
                          <a:pt x="1941" y="20"/>
                        </a:lnTo>
                        <a:lnTo>
                          <a:pt x="1942" y="22"/>
                        </a:lnTo>
                        <a:lnTo>
                          <a:pt x="1942" y="22"/>
                        </a:lnTo>
                        <a:lnTo>
                          <a:pt x="1943" y="21"/>
                        </a:lnTo>
                        <a:lnTo>
                          <a:pt x="1943" y="24"/>
                        </a:lnTo>
                        <a:lnTo>
                          <a:pt x="1943" y="22"/>
                        </a:lnTo>
                        <a:lnTo>
                          <a:pt x="1944" y="21"/>
                        </a:lnTo>
                        <a:lnTo>
                          <a:pt x="1944" y="23"/>
                        </a:lnTo>
                        <a:lnTo>
                          <a:pt x="1945" y="23"/>
                        </a:lnTo>
                        <a:lnTo>
                          <a:pt x="1945" y="25"/>
                        </a:lnTo>
                        <a:lnTo>
                          <a:pt x="1946" y="25"/>
                        </a:lnTo>
                        <a:lnTo>
                          <a:pt x="1946" y="22"/>
                        </a:lnTo>
                        <a:lnTo>
                          <a:pt x="1946" y="23"/>
                        </a:lnTo>
                        <a:lnTo>
                          <a:pt x="1947" y="25"/>
                        </a:lnTo>
                        <a:lnTo>
                          <a:pt x="1947" y="24"/>
                        </a:lnTo>
                        <a:lnTo>
                          <a:pt x="1948" y="25"/>
                        </a:lnTo>
                        <a:lnTo>
                          <a:pt x="1948" y="25"/>
                        </a:lnTo>
                        <a:lnTo>
                          <a:pt x="1948" y="23"/>
                        </a:lnTo>
                        <a:lnTo>
                          <a:pt x="1949" y="25"/>
                        </a:lnTo>
                        <a:lnTo>
                          <a:pt x="1949" y="25"/>
                        </a:lnTo>
                        <a:lnTo>
                          <a:pt x="1950" y="24"/>
                        </a:lnTo>
                        <a:lnTo>
                          <a:pt x="1950" y="23"/>
                        </a:lnTo>
                        <a:lnTo>
                          <a:pt x="1951" y="23"/>
                        </a:lnTo>
                        <a:lnTo>
                          <a:pt x="1951" y="23"/>
                        </a:lnTo>
                        <a:lnTo>
                          <a:pt x="1951" y="22"/>
                        </a:lnTo>
                        <a:lnTo>
                          <a:pt x="1952" y="23"/>
                        </a:lnTo>
                        <a:lnTo>
                          <a:pt x="1952" y="23"/>
                        </a:lnTo>
                        <a:lnTo>
                          <a:pt x="1953" y="20"/>
                        </a:lnTo>
                        <a:lnTo>
                          <a:pt x="1953" y="20"/>
                        </a:lnTo>
                        <a:lnTo>
                          <a:pt x="1953" y="19"/>
                        </a:lnTo>
                        <a:lnTo>
                          <a:pt x="1954" y="22"/>
                        </a:lnTo>
                        <a:lnTo>
                          <a:pt x="1954" y="19"/>
                        </a:lnTo>
                        <a:lnTo>
                          <a:pt x="1955" y="20"/>
                        </a:lnTo>
                        <a:lnTo>
                          <a:pt x="1955" y="18"/>
                        </a:lnTo>
                        <a:lnTo>
                          <a:pt x="1956" y="19"/>
                        </a:lnTo>
                        <a:lnTo>
                          <a:pt x="1956" y="21"/>
                        </a:lnTo>
                        <a:lnTo>
                          <a:pt x="1956" y="20"/>
                        </a:lnTo>
                        <a:lnTo>
                          <a:pt x="1957" y="20"/>
                        </a:lnTo>
                        <a:lnTo>
                          <a:pt x="1957" y="22"/>
                        </a:lnTo>
                        <a:lnTo>
                          <a:pt x="1958" y="21"/>
                        </a:lnTo>
                        <a:lnTo>
                          <a:pt x="1958" y="21"/>
                        </a:lnTo>
                        <a:lnTo>
                          <a:pt x="1958" y="23"/>
                        </a:lnTo>
                        <a:lnTo>
                          <a:pt x="1959" y="24"/>
                        </a:lnTo>
                        <a:lnTo>
                          <a:pt x="1959" y="24"/>
                        </a:lnTo>
                        <a:lnTo>
                          <a:pt x="1960" y="24"/>
                        </a:lnTo>
                        <a:lnTo>
                          <a:pt x="1960" y="23"/>
                        </a:lnTo>
                        <a:lnTo>
                          <a:pt x="1961" y="24"/>
                        </a:lnTo>
                        <a:lnTo>
                          <a:pt x="1961" y="25"/>
                        </a:lnTo>
                        <a:lnTo>
                          <a:pt x="1961" y="25"/>
                        </a:lnTo>
                        <a:lnTo>
                          <a:pt x="1962" y="22"/>
                        </a:lnTo>
                        <a:lnTo>
                          <a:pt x="1962" y="24"/>
                        </a:lnTo>
                        <a:lnTo>
                          <a:pt x="1963" y="24"/>
                        </a:lnTo>
                        <a:lnTo>
                          <a:pt x="1963" y="25"/>
                        </a:lnTo>
                        <a:lnTo>
                          <a:pt x="1963" y="24"/>
                        </a:lnTo>
                        <a:lnTo>
                          <a:pt x="1964" y="25"/>
                        </a:lnTo>
                        <a:lnTo>
                          <a:pt x="1964" y="23"/>
                        </a:lnTo>
                        <a:lnTo>
                          <a:pt x="1965" y="22"/>
                        </a:lnTo>
                        <a:lnTo>
                          <a:pt x="1965" y="24"/>
                        </a:lnTo>
                        <a:lnTo>
                          <a:pt x="1966" y="23"/>
                        </a:lnTo>
                        <a:lnTo>
                          <a:pt x="1966" y="21"/>
                        </a:lnTo>
                        <a:lnTo>
                          <a:pt x="1966" y="20"/>
                        </a:lnTo>
                        <a:lnTo>
                          <a:pt x="1967" y="19"/>
                        </a:lnTo>
                        <a:lnTo>
                          <a:pt x="1967" y="18"/>
                        </a:lnTo>
                        <a:lnTo>
                          <a:pt x="1968" y="17"/>
                        </a:lnTo>
                        <a:lnTo>
                          <a:pt x="1968" y="20"/>
                        </a:lnTo>
                        <a:lnTo>
                          <a:pt x="1968" y="21"/>
                        </a:lnTo>
                        <a:lnTo>
                          <a:pt x="1969" y="21"/>
                        </a:lnTo>
                        <a:lnTo>
                          <a:pt x="1969" y="18"/>
                        </a:lnTo>
                        <a:lnTo>
                          <a:pt x="1970" y="20"/>
                        </a:lnTo>
                        <a:lnTo>
                          <a:pt x="1970" y="20"/>
                        </a:lnTo>
                        <a:lnTo>
                          <a:pt x="1971" y="21"/>
                        </a:lnTo>
                        <a:lnTo>
                          <a:pt x="1971" y="21"/>
                        </a:lnTo>
                        <a:lnTo>
                          <a:pt x="1971" y="22"/>
                        </a:lnTo>
                        <a:lnTo>
                          <a:pt x="1972" y="22"/>
                        </a:lnTo>
                        <a:lnTo>
                          <a:pt x="1972" y="21"/>
                        </a:lnTo>
                        <a:lnTo>
                          <a:pt x="1973" y="22"/>
                        </a:lnTo>
                        <a:lnTo>
                          <a:pt x="1973" y="21"/>
                        </a:lnTo>
                        <a:lnTo>
                          <a:pt x="1973" y="24"/>
                        </a:lnTo>
                        <a:lnTo>
                          <a:pt x="1974" y="24"/>
                        </a:lnTo>
                        <a:lnTo>
                          <a:pt x="1974" y="23"/>
                        </a:lnTo>
                        <a:lnTo>
                          <a:pt x="1975" y="23"/>
                        </a:lnTo>
                        <a:lnTo>
                          <a:pt x="1975" y="23"/>
                        </a:lnTo>
                        <a:lnTo>
                          <a:pt x="1976" y="24"/>
                        </a:lnTo>
                        <a:lnTo>
                          <a:pt x="1976" y="25"/>
                        </a:lnTo>
                        <a:lnTo>
                          <a:pt x="1976" y="24"/>
                        </a:lnTo>
                        <a:lnTo>
                          <a:pt x="1977" y="23"/>
                        </a:lnTo>
                        <a:lnTo>
                          <a:pt x="1977" y="24"/>
                        </a:lnTo>
                        <a:lnTo>
                          <a:pt x="1978" y="22"/>
                        </a:lnTo>
                        <a:lnTo>
                          <a:pt x="1978" y="23"/>
                        </a:lnTo>
                        <a:lnTo>
                          <a:pt x="1978" y="22"/>
                        </a:lnTo>
                        <a:lnTo>
                          <a:pt x="1979" y="24"/>
                        </a:lnTo>
                        <a:lnTo>
                          <a:pt x="1979" y="22"/>
                        </a:lnTo>
                        <a:lnTo>
                          <a:pt x="1980" y="21"/>
                        </a:lnTo>
                        <a:lnTo>
                          <a:pt x="1980" y="22"/>
                        </a:lnTo>
                        <a:lnTo>
                          <a:pt x="1981" y="20"/>
                        </a:lnTo>
                        <a:lnTo>
                          <a:pt x="1981" y="17"/>
                        </a:lnTo>
                        <a:lnTo>
                          <a:pt x="1981" y="18"/>
                        </a:lnTo>
                        <a:lnTo>
                          <a:pt x="1982" y="17"/>
                        </a:lnTo>
                        <a:lnTo>
                          <a:pt x="1982" y="20"/>
                        </a:lnTo>
                        <a:lnTo>
                          <a:pt x="1983" y="21"/>
                        </a:lnTo>
                        <a:lnTo>
                          <a:pt x="1983" y="18"/>
                        </a:lnTo>
                        <a:lnTo>
                          <a:pt x="1983" y="19"/>
                        </a:lnTo>
                        <a:lnTo>
                          <a:pt x="1984" y="20"/>
                        </a:lnTo>
                        <a:lnTo>
                          <a:pt x="1984" y="21"/>
                        </a:lnTo>
                        <a:lnTo>
                          <a:pt x="1985" y="23"/>
                        </a:lnTo>
                        <a:lnTo>
                          <a:pt x="1985" y="21"/>
                        </a:lnTo>
                        <a:lnTo>
                          <a:pt x="1986" y="23"/>
                        </a:lnTo>
                        <a:lnTo>
                          <a:pt x="1986" y="21"/>
                        </a:lnTo>
                        <a:lnTo>
                          <a:pt x="1986" y="22"/>
                        </a:lnTo>
                        <a:lnTo>
                          <a:pt x="1987" y="23"/>
                        </a:lnTo>
                        <a:lnTo>
                          <a:pt x="1987" y="24"/>
                        </a:lnTo>
                        <a:lnTo>
                          <a:pt x="1988" y="23"/>
                        </a:lnTo>
                        <a:lnTo>
                          <a:pt x="1988" y="24"/>
                        </a:lnTo>
                        <a:lnTo>
                          <a:pt x="1988" y="22"/>
                        </a:lnTo>
                        <a:lnTo>
                          <a:pt x="1989" y="23"/>
                        </a:lnTo>
                        <a:lnTo>
                          <a:pt x="1989" y="23"/>
                        </a:lnTo>
                        <a:lnTo>
                          <a:pt x="1990" y="24"/>
                        </a:lnTo>
                        <a:lnTo>
                          <a:pt x="1990" y="24"/>
                        </a:lnTo>
                        <a:lnTo>
                          <a:pt x="1991" y="24"/>
                        </a:lnTo>
                        <a:lnTo>
                          <a:pt x="1991" y="22"/>
                        </a:lnTo>
                        <a:lnTo>
                          <a:pt x="1991" y="23"/>
                        </a:lnTo>
                        <a:lnTo>
                          <a:pt x="1992" y="23"/>
                        </a:lnTo>
                        <a:lnTo>
                          <a:pt x="1992" y="22"/>
                        </a:lnTo>
                        <a:lnTo>
                          <a:pt x="1993" y="21"/>
                        </a:lnTo>
                        <a:lnTo>
                          <a:pt x="1993" y="21"/>
                        </a:lnTo>
                        <a:lnTo>
                          <a:pt x="1993" y="21"/>
                        </a:lnTo>
                        <a:lnTo>
                          <a:pt x="1994" y="22"/>
                        </a:lnTo>
                        <a:lnTo>
                          <a:pt x="1994" y="20"/>
                        </a:lnTo>
                        <a:lnTo>
                          <a:pt x="1995" y="19"/>
                        </a:lnTo>
                        <a:lnTo>
                          <a:pt x="1995" y="19"/>
                        </a:lnTo>
                        <a:lnTo>
                          <a:pt x="1996" y="18"/>
                        </a:lnTo>
                        <a:lnTo>
                          <a:pt x="1996" y="18"/>
                        </a:lnTo>
                        <a:lnTo>
                          <a:pt x="1996" y="21"/>
                        </a:lnTo>
                        <a:lnTo>
                          <a:pt x="1997" y="20"/>
                        </a:lnTo>
                        <a:lnTo>
                          <a:pt x="1997" y="21"/>
                        </a:lnTo>
                        <a:lnTo>
                          <a:pt x="1998" y="20"/>
                        </a:lnTo>
                        <a:lnTo>
                          <a:pt x="1998" y="20"/>
                        </a:lnTo>
                        <a:lnTo>
                          <a:pt x="1998" y="21"/>
                        </a:lnTo>
                        <a:lnTo>
                          <a:pt x="1999" y="23"/>
                        </a:lnTo>
                        <a:lnTo>
                          <a:pt x="1999" y="21"/>
                        </a:lnTo>
                        <a:lnTo>
                          <a:pt x="2000" y="21"/>
                        </a:lnTo>
                        <a:lnTo>
                          <a:pt x="2000" y="24"/>
                        </a:lnTo>
                        <a:lnTo>
                          <a:pt x="2001" y="24"/>
                        </a:lnTo>
                        <a:lnTo>
                          <a:pt x="2001" y="25"/>
                        </a:lnTo>
                        <a:lnTo>
                          <a:pt x="2001" y="23"/>
                        </a:lnTo>
                        <a:lnTo>
                          <a:pt x="2002" y="24"/>
                        </a:lnTo>
                        <a:lnTo>
                          <a:pt x="2002" y="26"/>
                        </a:lnTo>
                        <a:lnTo>
                          <a:pt x="2003" y="26"/>
                        </a:lnTo>
                        <a:lnTo>
                          <a:pt x="2003" y="25"/>
                        </a:lnTo>
                        <a:lnTo>
                          <a:pt x="2003" y="25"/>
                        </a:lnTo>
                        <a:lnTo>
                          <a:pt x="2004" y="25"/>
                        </a:lnTo>
                        <a:lnTo>
                          <a:pt x="2004" y="25"/>
                        </a:lnTo>
                        <a:lnTo>
                          <a:pt x="2005" y="24"/>
                        </a:lnTo>
                        <a:lnTo>
                          <a:pt x="2005" y="24"/>
                        </a:lnTo>
                        <a:lnTo>
                          <a:pt x="2006" y="21"/>
                        </a:lnTo>
                        <a:lnTo>
                          <a:pt x="2006" y="23"/>
                        </a:lnTo>
                        <a:lnTo>
                          <a:pt x="2006" y="23"/>
                        </a:lnTo>
                        <a:lnTo>
                          <a:pt x="2007" y="24"/>
                        </a:lnTo>
                        <a:lnTo>
                          <a:pt x="2007" y="22"/>
                        </a:lnTo>
                        <a:lnTo>
                          <a:pt x="2008" y="22"/>
                        </a:lnTo>
                        <a:lnTo>
                          <a:pt x="2008" y="21"/>
                        </a:lnTo>
                        <a:lnTo>
                          <a:pt x="2008" y="21"/>
                        </a:lnTo>
                        <a:lnTo>
                          <a:pt x="2009" y="21"/>
                        </a:lnTo>
                        <a:lnTo>
                          <a:pt x="2009" y="21"/>
                        </a:lnTo>
                        <a:lnTo>
                          <a:pt x="2010" y="21"/>
                        </a:lnTo>
                        <a:lnTo>
                          <a:pt x="2010" y="21"/>
                        </a:lnTo>
                        <a:lnTo>
                          <a:pt x="2011" y="21"/>
                        </a:lnTo>
                        <a:lnTo>
                          <a:pt x="2011" y="19"/>
                        </a:lnTo>
                        <a:lnTo>
                          <a:pt x="2011" y="24"/>
                        </a:lnTo>
                        <a:lnTo>
                          <a:pt x="2012" y="21"/>
                        </a:lnTo>
                        <a:lnTo>
                          <a:pt x="2012" y="22"/>
                        </a:lnTo>
                        <a:lnTo>
                          <a:pt x="2013" y="22"/>
                        </a:lnTo>
                        <a:lnTo>
                          <a:pt x="2013" y="22"/>
                        </a:lnTo>
                        <a:lnTo>
                          <a:pt x="2013" y="22"/>
                        </a:lnTo>
                        <a:lnTo>
                          <a:pt x="2014" y="23"/>
                        </a:lnTo>
                        <a:lnTo>
                          <a:pt x="2014" y="23"/>
                        </a:lnTo>
                        <a:lnTo>
                          <a:pt x="2015" y="25"/>
                        </a:lnTo>
                        <a:lnTo>
                          <a:pt x="2015" y="25"/>
                        </a:lnTo>
                        <a:lnTo>
                          <a:pt x="2016" y="25"/>
                        </a:lnTo>
                        <a:lnTo>
                          <a:pt x="2016" y="25"/>
                        </a:lnTo>
                        <a:lnTo>
                          <a:pt x="2016" y="28"/>
                        </a:lnTo>
                        <a:lnTo>
                          <a:pt x="2017" y="27"/>
                        </a:lnTo>
                        <a:lnTo>
                          <a:pt x="2017" y="24"/>
                        </a:lnTo>
                        <a:lnTo>
                          <a:pt x="2018" y="26"/>
                        </a:lnTo>
                        <a:lnTo>
                          <a:pt x="2018" y="25"/>
                        </a:lnTo>
                        <a:lnTo>
                          <a:pt x="2018" y="26"/>
                        </a:lnTo>
                        <a:lnTo>
                          <a:pt x="2019" y="25"/>
                        </a:lnTo>
                        <a:lnTo>
                          <a:pt x="2019" y="24"/>
                        </a:lnTo>
                        <a:lnTo>
                          <a:pt x="2020" y="23"/>
                        </a:lnTo>
                        <a:lnTo>
                          <a:pt x="2020" y="23"/>
                        </a:lnTo>
                        <a:lnTo>
                          <a:pt x="2021" y="23"/>
                        </a:lnTo>
                        <a:lnTo>
                          <a:pt x="2021" y="23"/>
                        </a:lnTo>
                        <a:lnTo>
                          <a:pt x="2021" y="21"/>
                        </a:lnTo>
                        <a:lnTo>
                          <a:pt x="2022" y="23"/>
                        </a:lnTo>
                        <a:lnTo>
                          <a:pt x="2022" y="20"/>
                        </a:lnTo>
                        <a:lnTo>
                          <a:pt x="2023" y="21"/>
                        </a:lnTo>
                        <a:lnTo>
                          <a:pt x="2023" y="19"/>
                        </a:lnTo>
                        <a:lnTo>
                          <a:pt x="2023" y="20"/>
                        </a:lnTo>
                        <a:lnTo>
                          <a:pt x="2024" y="19"/>
                        </a:lnTo>
                        <a:lnTo>
                          <a:pt x="2024" y="21"/>
                        </a:lnTo>
                        <a:lnTo>
                          <a:pt x="2025" y="22"/>
                        </a:lnTo>
                        <a:lnTo>
                          <a:pt x="2025" y="22"/>
                        </a:lnTo>
                        <a:lnTo>
                          <a:pt x="2026" y="22"/>
                        </a:lnTo>
                        <a:lnTo>
                          <a:pt x="2026" y="19"/>
                        </a:lnTo>
                        <a:lnTo>
                          <a:pt x="2026" y="22"/>
                        </a:lnTo>
                        <a:lnTo>
                          <a:pt x="2027" y="24"/>
                        </a:lnTo>
                        <a:lnTo>
                          <a:pt x="2027" y="21"/>
                        </a:lnTo>
                        <a:lnTo>
                          <a:pt x="2028" y="22"/>
                        </a:lnTo>
                        <a:lnTo>
                          <a:pt x="2028" y="22"/>
                        </a:lnTo>
                        <a:lnTo>
                          <a:pt x="2028" y="24"/>
                        </a:lnTo>
                        <a:lnTo>
                          <a:pt x="2029" y="24"/>
                        </a:lnTo>
                        <a:lnTo>
                          <a:pt x="2029" y="24"/>
                        </a:lnTo>
                        <a:lnTo>
                          <a:pt x="2030" y="25"/>
                        </a:lnTo>
                        <a:lnTo>
                          <a:pt x="2030" y="23"/>
                        </a:lnTo>
                        <a:lnTo>
                          <a:pt x="2031" y="24"/>
                        </a:lnTo>
                        <a:lnTo>
                          <a:pt x="2031" y="24"/>
                        </a:lnTo>
                        <a:lnTo>
                          <a:pt x="2031" y="22"/>
                        </a:lnTo>
                        <a:lnTo>
                          <a:pt x="2032" y="24"/>
                        </a:lnTo>
                        <a:lnTo>
                          <a:pt x="2032" y="23"/>
                        </a:lnTo>
                        <a:lnTo>
                          <a:pt x="2033" y="22"/>
                        </a:lnTo>
                        <a:lnTo>
                          <a:pt x="2033" y="22"/>
                        </a:lnTo>
                        <a:lnTo>
                          <a:pt x="2033" y="22"/>
                        </a:lnTo>
                        <a:lnTo>
                          <a:pt x="2034" y="22"/>
                        </a:lnTo>
                        <a:lnTo>
                          <a:pt x="2034" y="22"/>
                        </a:lnTo>
                        <a:lnTo>
                          <a:pt x="2035" y="21"/>
                        </a:lnTo>
                        <a:lnTo>
                          <a:pt x="2035" y="22"/>
                        </a:lnTo>
                        <a:lnTo>
                          <a:pt x="2036" y="21"/>
                        </a:lnTo>
                        <a:lnTo>
                          <a:pt x="2036" y="20"/>
                        </a:lnTo>
                        <a:lnTo>
                          <a:pt x="2036" y="21"/>
                        </a:lnTo>
                        <a:lnTo>
                          <a:pt x="2037" y="17"/>
                        </a:lnTo>
                        <a:lnTo>
                          <a:pt x="2037" y="22"/>
                        </a:lnTo>
                        <a:lnTo>
                          <a:pt x="2038" y="19"/>
                        </a:lnTo>
                        <a:lnTo>
                          <a:pt x="2038" y="20"/>
                        </a:lnTo>
                        <a:lnTo>
                          <a:pt x="2038" y="20"/>
                        </a:lnTo>
                        <a:lnTo>
                          <a:pt x="2039" y="18"/>
                        </a:lnTo>
                        <a:lnTo>
                          <a:pt x="2039" y="20"/>
                        </a:lnTo>
                        <a:lnTo>
                          <a:pt x="2040" y="21"/>
                        </a:lnTo>
                        <a:lnTo>
                          <a:pt x="2040" y="20"/>
                        </a:lnTo>
                        <a:lnTo>
                          <a:pt x="2041" y="20"/>
                        </a:lnTo>
                        <a:lnTo>
                          <a:pt x="2041" y="22"/>
                        </a:lnTo>
                        <a:lnTo>
                          <a:pt x="2041" y="23"/>
                        </a:lnTo>
                        <a:lnTo>
                          <a:pt x="2042" y="20"/>
                        </a:lnTo>
                        <a:lnTo>
                          <a:pt x="2042" y="23"/>
                        </a:lnTo>
                        <a:lnTo>
                          <a:pt x="2043" y="24"/>
                        </a:lnTo>
                        <a:lnTo>
                          <a:pt x="2043" y="24"/>
                        </a:lnTo>
                        <a:lnTo>
                          <a:pt x="2043" y="24"/>
                        </a:lnTo>
                        <a:lnTo>
                          <a:pt x="2044" y="24"/>
                        </a:lnTo>
                        <a:lnTo>
                          <a:pt x="2044" y="21"/>
                        </a:lnTo>
                        <a:lnTo>
                          <a:pt x="2045" y="25"/>
                        </a:lnTo>
                        <a:lnTo>
                          <a:pt x="2045" y="23"/>
                        </a:lnTo>
                        <a:lnTo>
                          <a:pt x="2046" y="25"/>
                        </a:lnTo>
                        <a:lnTo>
                          <a:pt x="2046" y="25"/>
                        </a:lnTo>
                        <a:lnTo>
                          <a:pt x="2046" y="24"/>
                        </a:lnTo>
                        <a:lnTo>
                          <a:pt x="2047" y="25"/>
                        </a:lnTo>
                        <a:lnTo>
                          <a:pt x="2047" y="23"/>
                        </a:lnTo>
                        <a:lnTo>
                          <a:pt x="2048" y="26"/>
                        </a:lnTo>
                        <a:lnTo>
                          <a:pt x="2048" y="24"/>
                        </a:lnTo>
                        <a:lnTo>
                          <a:pt x="2048" y="21"/>
                        </a:lnTo>
                        <a:lnTo>
                          <a:pt x="2049" y="23"/>
                        </a:lnTo>
                        <a:lnTo>
                          <a:pt x="2049" y="22"/>
                        </a:lnTo>
                        <a:lnTo>
                          <a:pt x="2050" y="22"/>
                        </a:lnTo>
                        <a:lnTo>
                          <a:pt x="2050" y="20"/>
                        </a:lnTo>
                        <a:lnTo>
                          <a:pt x="2051" y="20"/>
                        </a:lnTo>
                        <a:lnTo>
                          <a:pt x="2051" y="21"/>
                        </a:lnTo>
                        <a:lnTo>
                          <a:pt x="2051" y="20"/>
                        </a:lnTo>
                        <a:lnTo>
                          <a:pt x="2052" y="22"/>
                        </a:lnTo>
                        <a:lnTo>
                          <a:pt x="2052" y="23"/>
                        </a:lnTo>
                        <a:lnTo>
                          <a:pt x="2053" y="21"/>
                        </a:lnTo>
                        <a:lnTo>
                          <a:pt x="2053" y="21"/>
                        </a:lnTo>
                        <a:lnTo>
                          <a:pt x="2053" y="20"/>
                        </a:lnTo>
                        <a:lnTo>
                          <a:pt x="2054" y="23"/>
                        </a:lnTo>
                        <a:lnTo>
                          <a:pt x="2054" y="24"/>
                        </a:lnTo>
                        <a:lnTo>
                          <a:pt x="2055" y="22"/>
                        </a:lnTo>
                        <a:lnTo>
                          <a:pt x="2055" y="23"/>
                        </a:lnTo>
                        <a:lnTo>
                          <a:pt x="2056" y="21"/>
                        </a:lnTo>
                        <a:lnTo>
                          <a:pt x="2056" y="22"/>
                        </a:lnTo>
                        <a:lnTo>
                          <a:pt x="2056" y="23"/>
                        </a:lnTo>
                        <a:lnTo>
                          <a:pt x="2057" y="24"/>
                        </a:lnTo>
                        <a:lnTo>
                          <a:pt x="2057" y="27"/>
                        </a:lnTo>
                        <a:lnTo>
                          <a:pt x="2058" y="27"/>
                        </a:lnTo>
                        <a:lnTo>
                          <a:pt x="2058" y="26"/>
                        </a:lnTo>
                        <a:lnTo>
                          <a:pt x="2058" y="26"/>
                        </a:lnTo>
                        <a:lnTo>
                          <a:pt x="2059" y="25"/>
                        </a:lnTo>
                        <a:lnTo>
                          <a:pt x="2059" y="25"/>
                        </a:lnTo>
                        <a:lnTo>
                          <a:pt x="2060" y="26"/>
                        </a:lnTo>
                        <a:lnTo>
                          <a:pt x="2060" y="25"/>
                        </a:lnTo>
                        <a:lnTo>
                          <a:pt x="2061" y="24"/>
                        </a:lnTo>
                        <a:lnTo>
                          <a:pt x="2061" y="25"/>
                        </a:lnTo>
                        <a:lnTo>
                          <a:pt x="2061" y="25"/>
                        </a:lnTo>
                        <a:lnTo>
                          <a:pt x="2062" y="24"/>
                        </a:lnTo>
                        <a:lnTo>
                          <a:pt x="2062" y="22"/>
                        </a:lnTo>
                        <a:lnTo>
                          <a:pt x="2063" y="23"/>
                        </a:lnTo>
                        <a:lnTo>
                          <a:pt x="2063" y="22"/>
                        </a:lnTo>
                        <a:lnTo>
                          <a:pt x="2063" y="22"/>
                        </a:lnTo>
                        <a:lnTo>
                          <a:pt x="2064" y="22"/>
                        </a:lnTo>
                        <a:lnTo>
                          <a:pt x="2064" y="22"/>
                        </a:lnTo>
                        <a:lnTo>
                          <a:pt x="2065" y="20"/>
                        </a:lnTo>
                        <a:lnTo>
                          <a:pt x="2065" y="20"/>
                        </a:lnTo>
                        <a:lnTo>
                          <a:pt x="2066" y="20"/>
                        </a:lnTo>
                        <a:lnTo>
                          <a:pt x="2066" y="20"/>
                        </a:lnTo>
                        <a:lnTo>
                          <a:pt x="2066" y="18"/>
                        </a:lnTo>
                        <a:lnTo>
                          <a:pt x="2067" y="20"/>
                        </a:lnTo>
                        <a:lnTo>
                          <a:pt x="2067" y="21"/>
                        </a:lnTo>
                        <a:lnTo>
                          <a:pt x="2068" y="23"/>
                        </a:lnTo>
                        <a:lnTo>
                          <a:pt x="2068" y="22"/>
                        </a:lnTo>
                        <a:lnTo>
                          <a:pt x="2068" y="23"/>
                        </a:lnTo>
                        <a:lnTo>
                          <a:pt x="2069" y="22"/>
                        </a:lnTo>
                        <a:lnTo>
                          <a:pt x="2069" y="20"/>
                        </a:lnTo>
                        <a:lnTo>
                          <a:pt x="2070" y="24"/>
                        </a:lnTo>
                        <a:lnTo>
                          <a:pt x="2070" y="25"/>
                        </a:lnTo>
                        <a:lnTo>
                          <a:pt x="2071" y="23"/>
                        </a:lnTo>
                        <a:lnTo>
                          <a:pt x="2071" y="24"/>
                        </a:lnTo>
                        <a:lnTo>
                          <a:pt x="2071" y="24"/>
                        </a:lnTo>
                        <a:lnTo>
                          <a:pt x="2072" y="24"/>
                        </a:lnTo>
                        <a:lnTo>
                          <a:pt x="2072" y="26"/>
                        </a:lnTo>
                        <a:lnTo>
                          <a:pt x="2073" y="25"/>
                        </a:lnTo>
                        <a:lnTo>
                          <a:pt x="2073" y="25"/>
                        </a:lnTo>
                        <a:lnTo>
                          <a:pt x="2073" y="24"/>
                        </a:lnTo>
                        <a:lnTo>
                          <a:pt x="2074" y="24"/>
                        </a:lnTo>
                        <a:lnTo>
                          <a:pt x="2074" y="25"/>
                        </a:lnTo>
                        <a:lnTo>
                          <a:pt x="2075" y="23"/>
                        </a:lnTo>
                        <a:lnTo>
                          <a:pt x="2075" y="24"/>
                        </a:lnTo>
                        <a:lnTo>
                          <a:pt x="2076" y="22"/>
                        </a:lnTo>
                        <a:lnTo>
                          <a:pt x="2076" y="24"/>
                        </a:lnTo>
                        <a:lnTo>
                          <a:pt x="2076" y="21"/>
                        </a:lnTo>
                        <a:lnTo>
                          <a:pt x="2077" y="22"/>
                        </a:lnTo>
                        <a:lnTo>
                          <a:pt x="2077" y="20"/>
                        </a:lnTo>
                        <a:lnTo>
                          <a:pt x="2078" y="19"/>
                        </a:lnTo>
                        <a:lnTo>
                          <a:pt x="2078" y="23"/>
                        </a:lnTo>
                        <a:lnTo>
                          <a:pt x="2078" y="21"/>
                        </a:lnTo>
                        <a:lnTo>
                          <a:pt x="2079" y="20"/>
                        </a:lnTo>
                        <a:lnTo>
                          <a:pt x="2079" y="22"/>
                        </a:lnTo>
                        <a:lnTo>
                          <a:pt x="2080" y="20"/>
                        </a:lnTo>
                        <a:lnTo>
                          <a:pt x="2080" y="22"/>
                        </a:lnTo>
                        <a:lnTo>
                          <a:pt x="2081" y="21"/>
                        </a:lnTo>
                        <a:lnTo>
                          <a:pt x="2081" y="21"/>
                        </a:lnTo>
                        <a:lnTo>
                          <a:pt x="2081" y="20"/>
                        </a:lnTo>
                        <a:lnTo>
                          <a:pt x="2082" y="21"/>
                        </a:lnTo>
                        <a:lnTo>
                          <a:pt x="2082" y="21"/>
                        </a:lnTo>
                        <a:lnTo>
                          <a:pt x="2083" y="22"/>
                        </a:lnTo>
                        <a:lnTo>
                          <a:pt x="2083" y="24"/>
                        </a:lnTo>
                        <a:lnTo>
                          <a:pt x="2083" y="24"/>
                        </a:lnTo>
                        <a:lnTo>
                          <a:pt x="2084" y="24"/>
                        </a:lnTo>
                        <a:lnTo>
                          <a:pt x="2084" y="25"/>
                        </a:lnTo>
                        <a:lnTo>
                          <a:pt x="2085" y="24"/>
                        </a:lnTo>
                        <a:lnTo>
                          <a:pt x="2085" y="25"/>
                        </a:lnTo>
                        <a:lnTo>
                          <a:pt x="2086" y="27"/>
                        </a:lnTo>
                        <a:lnTo>
                          <a:pt x="2086" y="26"/>
                        </a:lnTo>
                        <a:lnTo>
                          <a:pt x="2086" y="25"/>
                        </a:lnTo>
                        <a:lnTo>
                          <a:pt x="2087" y="26"/>
                        </a:lnTo>
                        <a:lnTo>
                          <a:pt x="2087" y="27"/>
                        </a:lnTo>
                        <a:lnTo>
                          <a:pt x="2088" y="25"/>
                        </a:lnTo>
                        <a:lnTo>
                          <a:pt x="2088" y="24"/>
                        </a:lnTo>
                        <a:lnTo>
                          <a:pt x="2088" y="24"/>
                        </a:lnTo>
                        <a:lnTo>
                          <a:pt x="2089" y="22"/>
                        </a:lnTo>
                        <a:lnTo>
                          <a:pt x="2089" y="25"/>
                        </a:lnTo>
                        <a:lnTo>
                          <a:pt x="2090" y="23"/>
                        </a:lnTo>
                        <a:lnTo>
                          <a:pt x="2090" y="21"/>
                        </a:lnTo>
                        <a:lnTo>
                          <a:pt x="2091" y="23"/>
                        </a:lnTo>
                        <a:lnTo>
                          <a:pt x="2091" y="22"/>
                        </a:lnTo>
                        <a:lnTo>
                          <a:pt x="2091" y="22"/>
                        </a:lnTo>
                        <a:lnTo>
                          <a:pt x="2092" y="20"/>
                        </a:lnTo>
                        <a:lnTo>
                          <a:pt x="2092" y="20"/>
                        </a:lnTo>
                        <a:lnTo>
                          <a:pt x="2093" y="21"/>
                        </a:lnTo>
                        <a:lnTo>
                          <a:pt x="2093" y="20"/>
                        </a:lnTo>
                        <a:lnTo>
                          <a:pt x="2093" y="23"/>
                        </a:lnTo>
                        <a:lnTo>
                          <a:pt x="2094" y="20"/>
                        </a:lnTo>
                        <a:lnTo>
                          <a:pt x="2094" y="21"/>
                        </a:lnTo>
                        <a:lnTo>
                          <a:pt x="2095" y="23"/>
                        </a:lnTo>
                        <a:lnTo>
                          <a:pt x="2095" y="21"/>
                        </a:lnTo>
                        <a:lnTo>
                          <a:pt x="2096" y="19"/>
                        </a:lnTo>
                        <a:lnTo>
                          <a:pt x="2096" y="22"/>
                        </a:lnTo>
                        <a:lnTo>
                          <a:pt x="2096" y="23"/>
                        </a:lnTo>
                        <a:lnTo>
                          <a:pt x="2097" y="24"/>
                        </a:lnTo>
                        <a:lnTo>
                          <a:pt x="2097" y="24"/>
                        </a:lnTo>
                        <a:lnTo>
                          <a:pt x="2098" y="24"/>
                        </a:lnTo>
                        <a:lnTo>
                          <a:pt x="2098" y="22"/>
                        </a:lnTo>
                        <a:lnTo>
                          <a:pt x="2098" y="23"/>
                        </a:lnTo>
                        <a:lnTo>
                          <a:pt x="2099" y="25"/>
                        </a:lnTo>
                        <a:lnTo>
                          <a:pt x="2099" y="25"/>
                        </a:lnTo>
                        <a:lnTo>
                          <a:pt x="2100" y="25"/>
                        </a:lnTo>
                        <a:lnTo>
                          <a:pt x="2100" y="25"/>
                        </a:lnTo>
                        <a:lnTo>
                          <a:pt x="2101" y="23"/>
                        </a:lnTo>
                        <a:lnTo>
                          <a:pt x="2101" y="25"/>
                        </a:lnTo>
                        <a:lnTo>
                          <a:pt x="2101" y="25"/>
                        </a:lnTo>
                        <a:lnTo>
                          <a:pt x="2102" y="26"/>
                        </a:lnTo>
                        <a:lnTo>
                          <a:pt x="2102" y="27"/>
                        </a:lnTo>
                        <a:lnTo>
                          <a:pt x="2103" y="24"/>
                        </a:lnTo>
                        <a:lnTo>
                          <a:pt x="2103" y="24"/>
                        </a:lnTo>
                        <a:lnTo>
                          <a:pt x="2103" y="25"/>
                        </a:lnTo>
                        <a:lnTo>
                          <a:pt x="2104" y="24"/>
                        </a:lnTo>
                        <a:lnTo>
                          <a:pt x="2104" y="22"/>
                        </a:lnTo>
                        <a:lnTo>
                          <a:pt x="2105" y="22"/>
                        </a:lnTo>
                        <a:lnTo>
                          <a:pt x="2105" y="21"/>
                        </a:lnTo>
                        <a:lnTo>
                          <a:pt x="2106" y="22"/>
                        </a:lnTo>
                        <a:lnTo>
                          <a:pt x="2106" y="20"/>
                        </a:lnTo>
                        <a:lnTo>
                          <a:pt x="2106" y="19"/>
                        </a:lnTo>
                        <a:lnTo>
                          <a:pt x="2107" y="20"/>
                        </a:lnTo>
                        <a:lnTo>
                          <a:pt x="2107" y="21"/>
                        </a:lnTo>
                        <a:lnTo>
                          <a:pt x="2108" y="19"/>
                        </a:lnTo>
                        <a:lnTo>
                          <a:pt x="2108" y="20"/>
                        </a:lnTo>
                        <a:lnTo>
                          <a:pt x="2108" y="23"/>
                        </a:lnTo>
                        <a:lnTo>
                          <a:pt x="2109" y="19"/>
                        </a:lnTo>
                        <a:lnTo>
                          <a:pt x="2109" y="21"/>
                        </a:lnTo>
                        <a:lnTo>
                          <a:pt x="2110" y="21"/>
                        </a:lnTo>
                        <a:lnTo>
                          <a:pt x="2110" y="22"/>
                        </a:lnTo>
                        <a:lnTo>
                          <a:pt x="2111" y="24"/>
                        </a:lnTo>
                        <a:lnTo>
                          <a:pt x="2111" y="23"/>
                        </a:lnTo>
                        <a:lnTo>
                          <a:pt x="2111" y="22"/>
                        </a:lnTo>
                        <a:lnTo>
                          <a:pt x="2112" y="23"/>
                        </a:lnTo>
                        <a:lnTo>
                          <a:pt x="2112" y="23"/>
                        </a:lnTo>
                        <a:lnTo>
                          <a:pt x="2113" y="25"/>
                        </a:lnTo>
                        <a:lnTo>
                          <a:pt x="2113" y="24"/>
                        </a:lnTo>
                        <a:lnTo>
                          <a:pt x="2113" y="25"/>
                        </a:lnTo>
                        <a:lnTo>
                          <a:pt x="2114" y="27"/>
                        </a:lnTo>
                        <a:lnTo>
                          <a:pt x="2114" y="26"/>
                        </a:lnTo>
                        <a:lnTo>
                          <a:pt x="2115" y="27"/>
                        </a:lnTo>
                        <a:lnTo>
                          <a:pt x="2115" y="25"/>
                        </a:lnTo>
                        <a:lnTo>
                          <a:pt x="2116" y="23"/>
                        </a:lnTo>
                        <a:lnTo>
                          <a:pt x="2116" y="25"/>
                        </a:lnTo>
                        <a:lnTo>
                          <a:pt x="2116" y="23"/>
                        </a:lnTo>
                        <a:lnTo>
                          <a:pt x="2117" y="23"/>
                        </a:lnTo>
                        <a:lnTo>
                          <a:pt x="2117" y="23"/>
                        </a:lnTo>
                        <a:lnTo>
                          <a:pt x="2118" y="23"/>
                        </a:lnTo>
                        <a:lnTo>
                          <a:pt x="2118" y="22"/>
                        </a:lnTo>
                        <a:lnTo>
                          <a:pt x="2118" y="22"/>
                        </a:lnTo>
                        <a:lnTo>
                          <a:pt x="2119" y="21"/>
                        </a:lnTo>
                        <a:lnTo>
                          <a:pt x="2119" y="23"/>
                        </a:lnTo>
                        <a:lnTo>
                          <a:pt x="2120" y="22"/>
                        </a:lnTo>
                        <a:lnTo>
                          <a:pt x="2120" y="21"/>
                        </a:lnTo>
                        <a:lnTo>
                          <a:pt x="2121" y="20"/>
                        </a:lnTo>
                        <a:lnTo>
                          <a:pt x="2121" y="21"/>
                        </a:lnTo>
                        <a:lnTo>
                          <a:pt x="2121" y="21"/>
                        </a:lnTo>
                        <a:lnTo>
                          <a:pt x="2122" y="19"/>
                        </a:lnTo>
                        <a:lnTo>
                          <a:pt x="2122" y="21"/>
                        </a:lnTo>
                        <a:lnTo>
                          <a:pt x="2123" y="21"/>
                        </a:lnTo>
                        <a:lnTo>
                          <a:pt x="2123" y="21"/>
                        </a:lnTo>
                        <a:lnTo>
                          <a:pt x="2123" y="21"/>
                        </a:lnTo>
                        <a:lnTo>
                          <a:pt x="2124" y="22"/>
                        </a:lnTo>
                        <a:lnTo>
                          <a:pt x="2124" y="22"/>
                        </a:lnTo>
                        <a:lnTo>
                          <a:pt x="2125" y="21"/>
                        </a:lnTo>
                        <a:lnTo>
                          <a:pt x="2125" y="22"/>
                        </a:lnTo>
                        <a:lnTo>
                          <a:pt x="2126" y="22"/>
                        </a:lnTo>
                        <a:lnTo>
                          <a:pt x="2126" y="23"/>
                        </a:lnTo>
                        <a:lnTo>
                          <a:pt x="2126" y="24"/>
                        </a:lnTo>
                        <a:lnTo>
                          <a:pt x="2127" y="23"/>
                        </a:lnTo>
                        <a:lnTo>
                          <a:pt x="2127" y="24"/>
                        </a:lnTo>
                        <a:lnTo>
                          <a:pt x="2128" y="23"/>
                        </a:lnTo>
                        <a:lnTo>
                          <a:pt x="2128" y="24"/>
                        </a:lnTo>
                        <a:lnTo>
                          <a:pt x="2128" y="24"/>
                        </a:lnTo>
                        <a:lnTo>
                          <a:pt x="2129" y="25"/>
                        </a:lnTo>
                        <a:lnTo>
                          <a:pt x="2129" y="24"/>
                        </a:lnTo>
                        <a:lnTo>
                          <a:pt x="2130" y="25"/>
                        </a:lnTo>
                        <a:lnTo>
                          <a:pt x="2130" y="26"/>
                        </a:lnTo>
                        <a:lnTo>
                          <a:pt x="2131" y="23"/>
                        </a:lnTo>
                        <a:lnTo>
                          <a:pt x="2131" y="24"/>
                        </a:lnTo>
                        <a:lnTo>
                          <a:pt x="2131" y="24"/>
                        </a:lnTo>
                        <a:lnTo>
                          <a:pt x="2132" y="22"/>
                        </a:lnTo>
                        <a:lnTo>
                          <a:pt x="2132" y="21"/>
                        </a:lnTo>
                        <a:lnTo>
                          <a:pt x="2133" y="20"/>
                        </a:lnTo>
                        <a:lnTo>
                          <a:pt x="2133" y="20"/>
                        </a:lnTo>
                        <a:lnTo>
                          <a:pt x="2133" y="23"/>
                        </a:lnTo>
                        <a:lnTo>
                          <a:pt x="2134" y="20"/>
                        </a:lnTo>
                        <a:lnTo>
                          <a:pt x="2134" y="20"/>
                        </a:lnTo>
                        <a:lnTo>
                          <a:pt x="2135" y="19"/>
                        </a:lnTo>
                        <a:lnTo>
                          <a:pt x="2135" y="23"/>
                        </a:lnTo>
                        <a:lnTo>
                          <a:pt x="2136" y="21"/>
                        </a:lnTo>
                        <a:lnTo>
                          <a:pt x="2136" y="20"/>
                        </a:lnTo>
                        <a:lnTo>
                          <a:pt x="2136" y="21"/>
                        </a:lnTo>
                        <a:lnTo>
                          <a:pt x="2137" y="21"/>
                        </a:lnTo>
                        <a:lnTo>
                          <a:pt x="2137" y="24"/>
                        </a:lnTo>
                        <a:lnTo>
                          <a:pt x="2138" y="22"/>
                        </a:lnTo>
                        <a:lnTo>
                          <a:pt x="2138" y="22"/>
                        </a:lnTo>
                        <a:lnTo>
                          <a:pt x="2138" y="24"/>
                        </a:lnTo>
                        <a:lnTo>
                          <a:pt x="2139" y="23"/>
                        </a:lnTo>
                        <a:lnTo>
                          <a:pt x="2139" y="23"/>
                        </a:lnTo>
                        <a:lnTo>
                          <a:pt x="2140" y="24"/>
                        </a:lnTo>
                        <a:lnTo>
                          <a:pt x="2140" y="23"/>
                        </a:lnTo>
                        <a:lnTo>
                          <a:pt x="2141" y="23"/>
                        </a:lnTo>
                        <a:lnTo>
                          <a:pt x="2141" y="25"/>
                        </a:lnTo>
                        <a:lnTo>
                          <a:pt x="2141" y="23"/>
                        </a:lnTo>
                        <a:lnTo>
                          <a:pt x="2142" y="26"/>
                        </a:lnTo>
                        <a:lnTo>
                          <a:pt x="2142" y="24"/>
                        </a:lnTo>
                        <a:lnTo>
                          <a:pt x="2143" y="25"/>
                        </a:lnTo>
                        <a:lnTo>
                          <a:pt x="2143" y="25"/>
                        </a:lnTo>
                        <a:lnTo>
                          <a:pt x="2143" y="22"/>
                        </a:lnTo>
                        <a:lnTo>
                          <a:pt x="2144" y="24"/>
                        </a:lnTo>
                        <a:lnTo>
                          <a:pt x="2144" y="23"/>
                        </a:lnTo>
                        <a:lnTo>
                          <a:pt x="2145" y="23"/>
                        </a:lnTo>
                        <a:lnTo>
                          <a:pt x="2145" y="23"/>
                        </a:lnTo>
                        <a:lnTo>
                          <a:pt x="2146" y="22"/>
                        </a:lnTo>
                        <a:lnTo>
                          <a:pt x="2146" y="26"/>
                        </a:lnTo>
                        <a:lnTo>
                          <a:pt x="2146" y="23"/>
                        </a:lnTo>
                        <a:lnTo>
                          <a:pt x="2147" y="23"/>
                        </a:lnTo>
                        <a:lnTo>
                          <a:pt x="2147" y="19"/>
                        </a:lnTo>
                        <a:lnTo>
                          <a:pt x="2148" y="22"/>
                        </a:lnTo>
                        <a:lnTo>
                          <a:pt x="2148" y="19"/>
                        </a:lnTo>
                        <a:lnTo>
                          <a:pt x="2148" y="20"/>
                        </a:lnTo>
                        <a:lnTo>
                          <a:pt x="2149" y="21"/>
                        </a:lnTo>
                        <a:lnTo>
                          <a:pt x="2149" y="20"/>
                        </a:lnTo>
                        <a:lnTo>
                          <a:pt x="2150" y="20"/>
                        </a:lnTo>
                        <a:lnTo>
                          <a:pt x="2150" y="19"/>
                        </a:lnTo>
                        <a:lnTo>
                          <a:pt x="2151" y="18"/>
                        </a:lnTo>
                        <a:lnTo>
                          <a:pt x="2151" y="19"/>
                        </a:lnTo>
                        <a:lnTo>
                          <a:pt x="2151" y="23"/>
                        </a:lnTo>
                        <a:lnTo>
                          <a:pt x="2152" y="20"/>
                        </a:lnTo>
                        <a:lnTo>
                          <a:pt x="2152" y="21"/>
                        </a:lnTo>
                        <a:lnTo>
                          <a:pt x="2153" y="23"/>
                        </a:lnTo>
                        <a:lnTo>
                          <a:pt x="2153" y="22"/>
                        </a:lnTo>
                        <a:lnTo>
                          <a:pt x="2153" y="23"/>
                        </a:lnTo>
                        <a:lnTo>
                          <a:pt x="2154" y="23"/>
                        </a:lnTo>
                        <a:lnTo>
                          <a:pt x="2154" y="23"/>
                        </a:lnTo>
                        <a:lnTo>
                          <a:pt x="2155" y="24"/>
                        </a:lnTo>
                        <a:lnTo>
                          <a:pt x="2155" y="25"/>
                        </a:lnTo>
                        <a:lnTo>
                          <a:pt x="2156" y="24"/>
                        </a:lnTo>
                        <a:lnTo>
                          <a:pt x="2156" y="23"/>
                        </a:lnTo>
                        <a:lnTo>
                          <a:pt x="2156" y="24"/>
                        </a:lnTo>
                        <a:lnTo>
                          <a:pt x="2157" y="25"/>
                        </a:lnTo>
                        <a:lnTo>
                          <a:pt x="2157" y="25"/>
                        </a:lnTo>
                        <a:lnTo>
                          <a:pt x="2158" y="23"/>
                        </a:lnTo>
                        <a:lnTo>
                          <a:pt x="2158" y="25"/>
                        </a:lnTo>
                        <a:lnTo>
                          <a:pt x="2158" y="25"/>
                        </a:lnTo>
                        <a:lnTo>
                          <a:pt x="2159" y="22"/>
                        </a:lnTo>
                        <a:lnTo>
                          <a:pt x="2159" y="22"/>
                        </a:lnTo>
                        <a:lnTo>
                          <a:pt x="2160" y="21"/>
                        </a:lnTo>
                        <a:lnTo>
                          <a:pt x="2160" y="22"/>
                        </a:lnTo>
                        <a:lnTo>
                          <a:pt x="2161" y="23"/>
                        </a:lnTo>
                        <a:lnTo>
                          <a:pt x="2161" y="20"/>
                        </a:lnTo>
                        <a:lnTo>
                          <a:pt x="2161" y="21"/>
                        </a:lnTo>
                        <a:lnTo>
                          <a:pt x="2162" y="21"/>
                        </a:lnTo>
                        <a:lnTo>
                          <a:pt x="2162" y="21"/>
                        </a:lnTo>
                        <a:lnTo>
                          <a:pt x="2163" y="18"/>
                        </a:lnTo>
                        <a:lnTo>
                          <a:pt x="2163" y="19"/>
                        </a:lnTo>
                        <a:lnTo>
                          <a:pt x="2163" y="19"/>
                        </a:lnTo>
                        <a:lnTo>
                          <a:pt x="2164" y="21"/>
                        </a:lnTo>
                        <a:lnTo>
                          <a:pt x="2164" y="20"/>
                        </a:lnTo>
                        <a:lnTo>
                          <a:pt x="2165" y="21"/>
                        </a:lnTo>
                        <a:lnTo>
                          <a:pt x="2165" y="23"/>
                        </a:lnTo>
                        <a:lnTo>
                          <a:pt x="2166" y="23"/>
                        </a:lnTo>
                        <a:lnTo>
                          <a:pt x="2166" y="21"/>
                        </a:lnTo>
                        <a:lnTo>
                          <a:pt x="2166" y="22"/>
                        </a:lnTo>
                        <a:lnTo>
                          <a:pt x="2167" y="21"/>
                        </a:lnTo>
                        <a:lnTo>
                          <a:pt x="2167" y="22"/>
                        </a:lnTo>
                        <a:lnTo>
                          <a:pt x="2168" y="24"/>
                        </a:lnTo>
                        <a:lnTo>
                          <a:pt x="2168" y="22"/>
                        </a:lnTo>
                        <a:lnTo>
                          <a:pt x="2168" y="23"/>
                        </a:lnTo>
                        <a:lnTo>
                          <a:pt x="2169" y="23"/>
                        </a:lnTo>
                        <a:lnTo>
                          <a:pt x="2169" y="22"/>
                        </a:lnTo>
                        <a:lnTo>
                          <a:pt x="2170" y="25"/>
                        </a:lnTo>
                        <a:lnTo>
                          <a:pt x="2170" y="26"/>
                        </a:lnTo>
                        <a:lnTo>
                          <a:pt x="2171" y="21"/>
                        </a:lnTo>
                        <a:lnTo>
                          <a:pt x="2171" y="23"/>
                        </a:lnTo>
                        <a:lnTo>
                          <a:pt x="2171" y="23"/>
                        </a:lnTo>
                        <a:lnTo>
                          <a:pt x="2172" y="24"/>
                        </a:lnTo>
                        <a:lnTo>
                          <a:pt x="2172" y="22"/>
                        </a:lnTo>
                        <a:lnTo>
                          <a:pt x="2173" y="23"/>
                        </a:lnTo>
                        <a:lnTo>
                          <a:pt x="2173" y="21"/>
                        </a:lnTo>
                        <a:lnTo>
                          <a:pt x="2173" y="22"/>
                        </a:lnTo>
                        <a:lnTo>
                          <a:pt x="2174" y="19"/>
                        </a:lnTo>
                        <a:lnTo>
                          <a:pt x="2174" y="22"/>
                        </a:lnTo>
                        <a:lnTo>
                          <a:pt x="2175" y="22"/>
                        </a:lnTo>
                        <a:lnTo>
                          <a:pt x="2175" y="21"/>
                        </a:lnTo>
                        <a:lnTo>
                          <a:pt x="2176" y="20"/>
                        </a:lnTo>
                        <a:lnTo>
                          <a:pt x="2176" y="19"/>
                        </a:lnTo>
                        <a:lnTo>
                          <a:pt x="2176" y="18"/>
                        </a:lnTo>
                        <a:lnTo>
                          <a:pt x="2177" y="19"/>
                        </a:lnTo>
                        <a:lnTo>
                          <a:pt x="2177" y="20"/>
                        </a:lnTo>
                        <a:lnTo>
                          <a:pt x="2178" y="19"/>
                        </a:lnTo>
                        <a:lnTo>
                          <a:pt x="2178" y="20"/>
                        </a:lnTo>
                        <a:lnTo>
                          <a:pt x="2178" y="21"/>
                        </a:lnTo>
                        <a:lnTo>
                          <a:pt x="2179" y="22"/>
                        </a:lnTo>
                        <a:lnTo>
                          <a:pt x="2179" y="21"/>
                        </a:lnTo>
                        <a:lnTo>
                          <a:pt x="2180" y="22"/>
                        </a:lnTo>
                        <a:lnTo>
                          <a:pt x="2180" y="22"/>
                        </a:lnTo>
                        <a:lnTo>
                          <a:pt x="2181" y="23"/>
                        </a:lnTo>
                        <a:lnTo>
                          <a:pt x="2181" y="22"/>
                        </a:lnTo>
                        <a:lnTo>
                          <a:pt x="2181" y="23"/>
                        </a:lnTo>
                        <a:lnTo>
                          <a:pt x="2182" y="23"/>
                        </a:lnTo>
                        <a:lnTo>
                          <a:pt x="2182" y="24"/>
                        </a:lnTo>
                        <a:lnTo>
                          <a:pt x="2183" y="26"/>
                        </a:lnTo>
                        <a:lnTo>
                          <a:pt x="2183" y="22"/>
                        </a:lnTo>
                        <a:lnTo>
                          <a:pt x="2183" y="23"/>
                        </a:lnTo>
                        <a:lnTo>
                          <a:pt x="2184" y="24"/>
                        </a:lnTo>
                        <a:lnTo>
                          <a:pt x="2184" y="25"/>
                        </a:lnTo>
                        <a:lnTo>
                          <a:pt x="2185" y="22"/>
                        </a:lnTo>
                        <a:lnTo>
                          <a:pt x="2185" y="23"/>
                        </a:lnTo>
                        <a:lnTo>
                          <a:pt x="2186" y="23"/>
                        </a:lnTo>
                        <a:lnTo>
                          <a:pt x="2186" y="21"/>
                        </a:lnTo>
                        <a:lnTo>
                          <a:pt x="2186" y="22"/>
                        </a:lnTo>
                        <a:lnTo>
                          <a:pt x="2187" y="21"/>
                        </a:lnTo>
                        <a:lnTo>
                          <a:pt x="2187" y="24"/>
                        </a:lnTo>
                        <a:lnTo>
                          <a:pt x="2188" y="25"/>
                        </a:lnTo>
                        <a:lnTo>
                          <a:pt x="2188" y="20"/>
                        </a:lnTo>
                        <a:lnTo>
                          <a:pt x="2189" y="19"/>
                        </a:lnTo>
                        <a:lnTo>
                          <a:pt x="2189" y="20"/>
                        </a:lnTo>
                        <a:lnTo>
                          <a:pt x="2189" y="20"/>
                        </a:lnTo>
                        <a:lnTo>
                          <a:pt x="2190" y="18"/>
                        </a:lnTo>
                        <a:lnTo>
                          <a:pt x="2190" y="20"/>
                        </a:lnTo>
                        <a:lnTo>
                          <a:pt x="2191" y="22"/>
                        </a:lnTo>
                        <a:lnTo>
                          <a:pt x="2191" y="20"/>
                        </a:lnTo>
                        <a:lnTo>
                          <a:pt x="2191" y="19"/>
                        </a:lnTo>
                        <a:lnTo>
                          <a:pt x="2192" y="20"/>
                        </a:lnTo>
                        <a:lnTo>
                          <a:pt x="2192" y="22"/>
                        </a:lnTo>
                        <a:lnTo>
                          <a:pt x="2193" y="21"/>
                        </a:lnTo>
                        <a:lnTo>
                          <a:pt x="2193" y="20"/>
                        </a:lnTo>
                        <a:lnTo>
                          <a:pt x="2194" y="22"/>
                        </a:lnTo>
                        <a:lnTo>
                          <a:pt x="2194" y="23"/>
                        </a:lnTo>
                        <a:lnTo>
                          <a:pt x="2194" y="22"/>
                        </a:lnTo>
                        <a:lnTo>
                          <a:pt x="2195" y="23"/>
                        </a:lnTo>
                        <a:lnTo>
                          <a:pt x="2195" y="24"/>
                        </a:lnTo>
                        <a:lnTo>
                          <a:pt x="2196" y="24"/>
                        </a:lnTo>
                        <a:lnTo>
                          <a:pt x="2196" y="22"/>
                        </a:lnTo>
                        <a:lnTo>
                          <a:pt x="2196" y="23"/>
                        </a:lnTo>
                        <a:lnTo>
                          <a:pt x="2197" y="23"/>
                        </a:lnTo>
                        <a:lnTo>
                          <a:pt x="2197" y="25"/>
                        </a:lnTo>
                        <a:lnTo>
                          <a:pt x="2198" y="25"/>
                        </a:lnTo>
                        <a:lnTo>
                          <a:pt x="2198" y="23"/>
                        </a:lnTo>
                        <a:lnTo>
                          <a:pt x="2199" y="25"/>
                        </a:lnTo>
                        <a:lnTo>
                          <a:pt x="2199" y="24"/>
                        </a:lnTo>
                        <a:lnTo>
                          <a:pt x="2199" y="23"/>
                        </a:lnTo>
                        <a:lnTo>
                          <a:pt x="2200" y="23"/>
                        </a:lnTo>
                        <a:lnTo>
                          <a:pt x="2200" y="22"/>
                        </a:lnTo>
                        <a:lnTo>
                          <a:pt x="2201" y="23"/>
                        </a:lnTo>
                        <a:lnTo>
                          <a:pt x="2201" y="21"/>
                        </a:lnTo>
                        <a:lnTo>
                          <a:pt x="2201" y="22"/>
                        </a:lnTo>
                        <a:lnTo>
                          <a:pt x="2202" y="20"/>
                        </a:lnTo>
                        <a:lnTo>
                          <a:pt x="2202" y="21"/>
                        </a:lnTo>
                        <a:lnTo>
                          <a:pt x="2203" y="19"/>
                        </a:lnTo>
                        <a:lnTo>
                          <a:pt x="2203" y="21"/>
                        </a:lnTo>
                        <a:lnTo>
                          <a:pt x="2204" y="18"/>
                        </a:lnTo>
                        <a:lnTo>
                          <a:pt x="2204" y="22"/>
                        </a:lnTo>
                        <a:lnTo>
                          <a:pt x="2204" y="20"/>
                        </a:lnTo>
                        <a:lnTo>
                          <a:pt x="2205" y="20"/>
                        </a:lnTo>
                        <a:lnTo>
                          <a:pt x="2205" y="22"/>
                        </a:lnTo>
                        <a:lnTo>
                          <a:pt x="2206" y="19"/>
                        </a:lnTo>
                        <a:lnTo>
                          <a:pt x="2206" y="19"/>
                        </a:lnTo>
                        <a:lnTo>
                          <a:pt x="2206" y="20"/>
                        </a:lnTo>
                        <a:lnTo>
                          <a:pt x="2207" y="22"/>
                        </a:lnTo>
                        <a:lnTo>
                          <a:pt x="2207" y="21"/>
                        </a:lnTo>
                        <a:lnTo>
                          <a:pt x="2208" y="21"/>
                        </a:lnTo>
                        <a:lnTo>
                          <a:pt x="2208" y="20"/>
                        </a:lnTo>
                        <a:lnTo>
                          <a:pt x="2209" y="20"/>
                        </a:lnTo>
                        <a:lnTo>
                          <a:pt x="2209" y="22"/>
                        </a:lnTo>
                        <a:lnTo>
                          <a:pt x="2209" y="22"/>
                        </a:lnTo>
                        <a:lnTo>
                          <a:pt x="2210" y="22"/>
                        </a:lnTo>
                        <a:lnTo>
                          <a:pt x="2210" y="22"/>
                        </a:lnTo>
                        <a:lnTo>
                          <a:pt x="2211" y="25"/>
                        </a:lnTo>
                        <a:lnTo>
                          <a:pt x="2211" y="24"/>
                        </a:lnTo>
                        <a:lnTo>
                          <a:pt x="2211" y="22"/>
                        </a:lnTo>
                        <a:lnTo>
                          <a:pt x="2212" y="22"/>
                        </a:lnTo>
                        <a:lnTo>
                          <a:pt x="2212" y="23"/>
                        </a:lnTo>
                        <a:lnTo>
                          <a:pt x="2213" y="22"/>
                        </a:lnTo>
                        <a:lnTo>
                          <a:pt x="2213" y="23"/>
                        </a:lnTo>
                        <a:lnTo>
                          <a:pt x="2214" y="23"/>
                        </a:lnTo>
                        <a:lnTo>
                          <a:pt x="2214" y="22"/>
                        </a:lnTo>
                        <a:lnTo>
                          <a:pt x="2214" y="21"/>
                        </a:lnTo>
                        <a:lnTo>
                          <a:pt x="2215" y="22"/>
                        </a:lnTo>
                        <a:lnTo>
                          <a:pt x="2215" y="21"/>
                        </a:lnTo>
                        <a:lnTo>
                          <a:pt x="2216" y="21"/>
                        </a:lnTo>
                        <a:lnTo>
                          <a:pt x="2216" y="18"/>
                        </a:lnTo>
                        <a:lnTo>
                          <a:pt x="2216" y="20"/>
                        </a:lnTo>
                        <a:lnTo>
                          <a:pt x="2217" y="20"/>
                        </a:lnTo>
                        <a:lnTo>
                          <a:pt x="2217" y="20"/>
                        </a:lnTo>
                        <a:lnTo>
                          <a:pt x="2218" y="20"/>
                        </a:lnTo>
                        <a:lnTo>
                          <a:pt x="2218" y="19"/>
                        </a:lnTo>
                        <a:lnTo>
                          <a:pt x="2219" y="20"/>
                        </a:lnTo>
                        <a:lnTo>
                          <a:pt x="2219" y="17"/>
                        </a:lnTo>
                        <a:lnTo>
                          <a:pt x="2219" y="18"/>
                        </a:lnTo>
                        <a:lnTo>
                          <a:pt x="2220" y="19"/>
                        </a:lnTo>
                        <a:lnTo>
                          <a:pt x="2220" y="22"/>
                        </a:lnTo>
                        <a:lnTo>
                          <a:pt x="2221" y="21"/>
                        </a:lnTo>
                        <a:lnTo>
                          <a:pt x="2221" y="20"/>
                        </a:lnTo>
                        <a:lnTo>
                          <a:pt x="2221" y="23"/>
                        </a:lnTo>
                        <a:lnTo>
                          <a:pt x="2222" y="22"/>
                        </a:lnTo>
                        <a:lnTo>
                          <a:pt x="2222" y="21"/>
                        </a:lnTo>
                        <a:lnTo>
                          <a:pt x="2223" y="22"/>
                        </a:lnTo>
                        <a:lnTo>
                          <a:pt x="2223" y="24"/>
                        </a:lnTo>
                        <a:lnTo>
                          <a:pt x="2224" y="24"/>
                        </a:lnTo>
                        <a:lnTo>
                          <a:pt x="2224" y="24"/>
                        </a:lnTo>
                        <a:lnTo>
                          <a:pt x="2224" y="25"/>
                        </a:lnTo>
                        <a:lnTo>
                          <a:pt x="2225" y="24"/>
                        </a:lnTo>
                        <a:lnTo>
                          <a:pt x="2225" y="24"/>
                        </a:lnTo>
                        <a:lnTo>
                          <a:pt x="2226" y="26"/>
                        </a:lnTo>
                        <a:lnTo>
                          <a:pt x="2226" y="24"/>
                        </a:lnTo>
                        <a:lnTo>
                          <a:pt x="2226" y="26"/>
                        </a:lnTo>
                        <a:lnTo>
                          <a:pt x="2227" y="25"/>
                        </a:lnTo>
                        <a:lnTo>
                          <a:pt x="2227" y="24"/>
                        </a:lnTo>
                        <a:lnTo>
                          <a:pt x="2228" y="21"/>
                        </a:lnTo>
                        <a:lnTo>
                          <a:pt x="2228" y="22"/>
                        </a:lnTo>
                        <a:lnTo>
                          <a:pt x="2229" y="23"/>
                        </a:lnTo>
                        <a:lnTo>
                          <a:pt x="2229" y="21"/>
                        </a:lnTo>
                        <a:lnTo>
                          <a:pt x="2229" y="23"/>
                        </a:lnTo>
                        <a:lnTo>
                          <a:pt x="2230" y="22"/>
                        </a:lnTo>
                        <a:lnTo>
                          <a:pt x="2230" y="22"/>
                        </a:lnTo>
                        <a:lnTo>
                          <a:pt x="2231" y="20"/>
                        </a:lnTo>
                        <a:lnTo>
                          <a:pt x="2231" y="20"/>
                        </a:lnTo>
                        <a:lnTo>
                          <a:pt x="2231" y="19"/>
                        </a:lnTo>
                        <a:lnTo>
                          <a:pt x="2232" y="20"/>
                        </a:lnTo>
                        <a:lnTo>
                          <a:pt x="2232" y="20"/>
                        </a:lnTo>
                        <a:lnTo>
                          <a:pt x="2233" y="18"/>
                        </a:lnTo>
                        <a:lnTo>
                          <a:pt x="2233" y="17"/>
                        </a:lnTo>
                        <a:lnTo>
                          <a:pt x="2234" y="19"/>
                        </a:lnTo>
                        <a:lnTo>
                          <a:pt x="2234" y="19"/>
                        </a:lnTo>
                        <a:lnTo>
                          <a:pt x="2234" y="20"/>
                        </a:lnTo>
                        <a:lnTo>
                          <a:pt x="2235" y="22"/>
                        </a:lnTo>
                        <a:lnTo>
                          <a:pt x="2235" y="23"/>
                        </a:lnTo>
                        <a:lnTo>
                          <a:pt x="2236" y="21"/>
                        </a:lnTo>
                        <a:lnTo>
                          <a:pt x="2236" y="22"/>
                        </a:lnTo>
                        <a:lnTo>
                          <a:pt x="2236" y="23"/>
                        </a:lnTo>
                        <a:lnTo>
                          <a:pt x="2237" y="22"/>
                        </a:lnTo>
                        <a:lnTo>
                          <a:pt x="2237" y="23"/>
                        </a:lnTo>
                        <a:lnTo>
                          <a:pt x="2238" y="21"/>
                        </a:lnTo>
                        <a:lnTo>
                          <a:pt x="2238" y="22"/>
                        </a:lnTo>
                        <a:lnTo>
                          <a:pt x="2239" y="25"/>
                        </a:lnTo>
                        <a:lnTo>
                          <a:pt x="2239" y="24"/>
                        </a:lnTo>
                        <a:lnTo>
                          <a:pt x="2239" y="24"/>
                        </a:lnTo>
                        <a:lnTo>
                          <a:pt x="2240" y="23"/>
                        </a:lnTo>
                        <a:lnTo>
                          <a:pt x="2240" y="23"/>
                        </a:lnTo>
                        <a:lnTo>
                          <a:pt x="2241" y="23"/>
                        </a:lnTo>
                        <a:lnTo>
                          <a:pt x="2241" y="24"/>
                        </a:lnTo>
                        <a:lnTo>
                          <a:pt x="2241" y="24"/>
                        </a:lnTo>
                        <a:lnTo>
                          <a:pt x="2242" y="24"/>
                        </a:lnTo>
                        <a:lnTo>
                          <a:pt x="2242" y="23"/>
                        </a:lnTo>
                        <a:lnTo>
                          <a:pt x="2243" y="23"/>
                        </a:lnTo>
                        <a:lnTo>
                          <a:pt x="2243" y="22"/>
                        </a:lnTo>
                        <a:lnTo>
                          <a:pt x="2244" y="20"/>
                        </a:lnTo>
                        <a:lnTo>
                          <a:pt x="2244" y="19"/>
                        </a:lnTo>
                        <a:lnTo>
                          <a:pt x="2244" y="20"/>
                        </a:lnTo>
                        <a:lnTo>
                          <a:pt x="2245" y="19"/>
                        </a:lnTo>
                        <a:lnTo>
                          <a:pt x="2245" y="18"/>
                        </a:lnTo>
                        <a:lnTo>
                          <a:pt x="2246" y="20"/>
                        </a:lnTo>
                        <a:lnTo>
                          <a:pt x="2246" y="20"/>
                        </a:lnTo>
                        <a:lnTo>
                          <a:pt x="2246" y="19"/>
                        </a:lnTo>
                        <a:lnTo>
                          <a:pt x="2247" y="21"/>
                        </a:lnTo>
                        <a:lnTo>
                          <a:pt x="2247" y="19"/>
                        </a:lnTo>
                        <a:lnTo>
                          <a:pt x="2248" y="20"/>
                        </a:lnTo>
                        <a:lnTo>
                          <a:pt x="2248" y="21"/>
                        </a:lnTo>
                        <a:lnTo>
                          <a:pt x="2249" y="21"/>
                        </a:lnTo>
                        <a:lnTo>
                          <a:pt x="2249" y="20"/>
                        </a:lnTo>
                        <a:lnTo>
                          <a:pt x="2249" y="21"/>
                        </a:lnTo>
                        <a:lnTo>
                          <a:pt x="2250" y="23"/>
                        </a:lnTo>
                        <a:lnTo>
                          <a:pt x="2250" y="24"/>
                        </a:lnTo>
                        <a:lnTo>
                          <a:pt x="2251" y="24"/>
                        </a:lnTo>
                        <a:lnTo>
                          <a:pt x="2251" y="22"/>
                        </a:lnTo>
                        <a:lnTo>
                          <a:pt x="2251" y="23"/>
                        </a:lnTo>
                        <a:lnTo>
                          <a:pt x="2252" y="24"/>
                        </a:lnTo>
                        <a:lnTo>
                          <a:pt x="2252" y="25"/>
                        </a:lnTo>
                        <a:lnTo>
                          <a:pt x="2253" y="24"/>
                        </a:lnTo>
                        <a:lnTo>
                          <a:pt x="2253" y="22"/>
                        </a:lnTo>
                        <a:lnTo>
                          <a:pt x="2254" y="25"/>
                        </a:lnTo>
                        <a:lnTo>
                          <a:pt x="2254" y="26"/>
                        </a:lnTo>
                        <a:lnTo>
                          <a:pt x="2254" y="24"/>
                        </a:lnTo>
                        <a:lnTo>
                          <a:pt x="2255" y="23"/>
                        </a:lnTo>
                        <a:lnTo>
                          <a:pt x="2255" y="24"/>
                        </a:lnTo>
                        <a:lnTo>
                          <a:pt x="2256" y="24"/>
                        </a:lnTo>
                        <a:lnTo>
                          <a:pt x="2256" y="22"/>
                        </a:lnTo>
                        <a:lnTo>
                          <a:pt x="2256" y="24"/>
                        </a:lnTo>
                        <a:lnTo>
                          <a:pt x="2257" y="22"/>
                        </a:lnTo>
                        <a:lnTo>
                          <a:pt x="2257" y="22"/>
                        </a:lnTo>
                        <a:lnTo>
                          <a:pt x="2258" y="20"/>
                        </a:lnTo>
                        <a:lnTo>
                          <a:pt x="2258" y="22"/>
                        </a:lnTo>
                        <a:lnTo>
                          <a:pt x="2259" y="22"/>
                        </a:lnTo>
                        <a:lnTo>
                          <a:pt x="2259" y="19"/>
                        </a:lnTo>
                        <a:lnTo>
                          <a:pt x="2259" y="19"/>
                        </a:lnTo>
                        <a:lnTo>
                          <a:pt x="2260" y="18"/>
                        </a:lnTo>
                        <a:lnTo>
                          <a:pt x="2260" y="21"/>
                        </a:lnTo>
                        <a:lnTo>
                          <a:pt x="2261" y="19"/>
                        </a:lnTo>
                        <a:lnTo>
                          <a:pt x="2261" y="19"/>
                        </a:lnTo>
                        <a:lnTo>
                          <a:pt x="2261" y="19"/>
                        </a:lnTo>
                        <a:lnTo>
                          <a:pt x="2262" y="21"/>
                        </a:lnTo>
                        <a:lnTo>
                          <a:pt x="2262" y="20"/>
                        </a:lnTo>
                        <a:lnTo>
                          <a:pt x="2263" y="20"/>
                        </a:lnTo>
                        <a:lnTo>
                          <a:pt x="2263" y="21"/>
                        </a:lnTo>
                        <a:lnTo>
                          <a:pt x="2264" y="22"/>
                        </a:lnTo>
                        <a:lnTo>
                          <a:pt x="2264" y="23"/>
                        </a:lnTo>
                        <a:lnTo>
                          <a:pt x="2264" y="22"/>
                        </a:lnTo>
                        <a:lnTo>
                          <a:pt x="2265" y="23"/>
                        </a:lnTo>
                        <a:lnTo>
                          <a:pt x="2265" y="24"/>
                        </a:lnTo>
                        <a:lnTo>
                          <a:pt x="2266" y="22"/>
                        </a:lnTo>
                        <a:lnTo>
                          <a:pt x="2266" y="25"/>
                        </a:lnTo>
                        <a:lnTo>
                          <a:pt x="2266" y="25"/>
                        </a:lnTo>
                        <a:lnTo>
                          <a:pt x="2267" y="25"/>
                        </a:lnTo>
                        <a:lnTo>
                          <a:pt x="2267" y="24"/>
                        </a:lnTo>
                        <a:lnTo>
                          <a:pt x="2268" y="25"/>
                        </a:lnTo>
                        <a:lnTo>
                          <a:pt x="2268" y="26"/>
                        </a:lnTo>
                        <a:lnTo>
                          <a:pt x="2269" y="24"/>
                        </a:lnTo>
                        <a:lnTo>
                          <a:pt x="2269" y="24"/>
                        </a:lnTo>
                        <a:lnTo>
                          <a:pt x="2269" y="22"/>
                        </a:lnTo>
                        <a:lnTo>
                          <a:pt x="2270" y="24"/>
                        </a:lnTo>
                        <a:lnTo>
                          <a:pt x="2270" y="23"/>
                        </a:lnTo>
                        <a:lnTo>
                          <a:pt x="2271" y="25"/>
                        </a:lnTo>
                        <a:lnTo>
                          <a:pt x="2271" y="23"/>
                        </a:lnTo>
                        <a:lnTo>
                          <a:pt x="2271" y="22"/>
                        </a:lnTo>
                        <a:lnTo>
                          <a:pt x="2272" y="22"/>
                        </a:lnTo>
                        <a:lnTo>
                          <a:pt x="2272" y="22"/>
                        </a:lnTo>
                        <a:lnTo>
                          <a:pt x="2273" y="19"/>
                        </a:lnTo>
                        <a:lnTo>
                          <a:pt x="2273" y="20"/>
                        </a:lnTo>
                        <a:lnTo>
                          <a:pt x="2274" y="20"/>
                        </a:lnTo>
                        <a:lnTo>
                          <a:pt x="2274" y="19"/>
                        </a:lnTo>
                        <a:lnTo>
                          <a:pt x="2274" y="20"/>
                        </a:lnTo>
                        <a:lnTo>
                          <a:pt x="2275" y="19"/>
                        </a:lnTo>
                        <a:lnTo>
                          <a:pt x="2275" y="21"/>
                        </a:lnTo>
                        <a:lnTo>
                          <a:pt x="2276" y="21"/>
                        </a:lnTo>
                        <a:lnTo>
                          <a:pt x="2276" y="20"/>
                        </a:lnTo>
                        <a:lnTo>
                          <a:pt x="2276" y="20"/>
                        </a:lnTo>
                        <a:lnTo>
                          <a:pt x="2277" y="22"/>
                        </a:lnTo>
                        <a:lnTo>
                          <a:pt x="2277" y="22"/>
                        </a:lnTo>
                        <a:lnTo>
                          <a:pt x="2278" y="22"/>
                        </a:lnTo>
                        <a:lnTo>
                          <a:pt x="2278" y="23"/>
                        </a:lnTo>
                        <a:lnTo>
                          <a:pt x="2279" y="22"/>
                        </a:lnTo>
                        <a:lnTo>
                          <a:pt x="2279" y="22"/>
                        </a:lnTo>
                        <a:lnTo>
                          <a:pt x="2279" y="23"/>
                        </a:lnTo>
                        <a:lnTo>
                          <a:pt x="2280" y="24"/>
                        </a:lnTo>
                        <a:lnTo>
                          <a:pt x="2280" y="24"/>
                        </a:lnTo>
                        <a:lnTo>
                          <a:pt x="2281" y="25"/>
                        </a:lnTo>
                        <a:lnTo>
                          <a:pt x="2281" y="25"/>
                        </a:lnTo>
                        <a:lnTo>
                          <a:pt x="2281" y="24"/>
                        </a:lnTo>
                        <a:lnTo>
                          <a:pt x="2282" y="25"/>
                        </a:lnTo>
                        <a:lnTo>
                          <a:pt x="2282" y="26"/>
                        </a:lnTo>
                        <a:lnTo>
                          <a:pt x="2283" y="24"/>
                        </a:lnTo>
                        <a:lnTo>
                          <a:pt x="2283" y="21"/>
                        </a:lnTo>
                        <a:lnTo>
                          <a:pt x="2284" y="21"/>
                        </a:lnTo>
                        <a:lnTo>
                          <a:pt x="2284" y="23"/>
                        </a:lnTo>
                        <a:lnTo>
                          <a:pt x="2284" y="23"/>
                        </a:lnTo>
                        <a:lnTo>
                          <a:pt x="2285" y="20"/>
                        </a:lnTo>
                        <a:lnTo>
                          <a:pt x="2285" y="21"/>
                        </a:lnTo>
                        <a:lnTo>
                          <a:pt x="2286" y="22"/>
                        </a:lnTo>
                        <a:lnTo>
                          <a:pt x="2286" y="19"/>
                        </a:lnTo>
                        <a:lnTo>
                          <a:pt x="2286" y="20"/>
                        </a:lnTo>
                        <a:lnTo>
                          <a:pt x="2287" y="20"/>
                        </a:lnTo>
                        <a:lnTo>
                          <a:pt x="2287" y="20"/>
                        </a:lnTo>
                        <a:lnTo>
                          <a:pt x="2288" y="19"/>
                        </a:lnTo>
                        <a:lnTo>
                          <a:pt x="2288" y="22"/>
                        </a:lnTo>
                        <a:lnTo>
                          <a:pt x="2289" y="18"/>
                        </a:lnTo>
                        <a:lnTo>
                          <a:pt x="2289" y="21"/>
                        </a:lnTo>
                        <a:lnTo>
                          <a:pt x="2289" y="23"/>
                        </a:lnTo>
                        <a:lnTo>
                          <a:pt x="2290" y="22"/>
                        </a:lnTo>
                        <a:lnTo>
                          <a:pt x="2290" y="21"/>
                        </a:lnTo>
                        <a:lnTo>
                          <a:pt x="2291" y="21"/>
                        </a:lnTo>
                        <a:lnTo>
                          <a:pt x="2291" y="23"/>
                        </a:lnTo>
                        <a:lnTo>
                          <a:pt x="2291" y="22"/>
                        </a:lnTo>
                        <a:lnTo>
                          <a:pt x="2292" y="22"/>
                        </a:lnTo>
                        <a:lnTo>
                          <a:pt x="2292" y="23"/>
                        </a:lnTo>
                        <a:lnTo>
                          <a:pt x="2293" y="23"/>
                        </a:lnTo>
                        <a:lnTo>
                          <a:pt x="2293" y="23"/>
                        </a:lnTo>
                        <a:lnTo>
                          <a:pt x="2294" y="25"/>
                        </a:lnTo>
                        <a:lnTo>
                          <a:pt x="2294" y="27"/>
                        </a:lnTo>
                        <a:lnTo>
                          <a:pt x="2294" y="25"/>
                        </a:lnTo>
                        <a:lnTo>
                          <a:pt x="2295" y="24"/>
                        </a:lnTo>
                        <a:lnTo>
                          <a:pt x="2295" y="26"/>
                        </a:lnTo>
                        <a:lnTo>
                          <a:pt x="2296" y="25"/>
                        </a:lnTo>
                        <a:lnTo>
                          <a:pt x="2296" y="24"/>
                        </a:lnTo>
                        <a:lnTo>
                          <a:pt x="2296" y="23"/>
                        </a:lnTo>
                        <a:lnTo>
                          <a:pt x="2297" y="25"/>
                        </a:lnTo>
                        <a:lnTo>
                          <a:pt x="2297" y="21"/>
                        </a:lnTo>
                        <a:lnTo>
                          <a:pt x="2298" y="23"/>
                        </a:lnTo>
                        <a:lnTo>
                          <a:pt x="2298" y="20"/>
                        </a:lnTo>
                        <a:lnTo>
                          <a:pt x="2299" y="21"/>
                        </a:lnTo>
                        <a:lnTo>
                          <a:pt x="2299" y="21"/>
                        </a:lnTo>
                        <a:lnTo>
                          <a:pt x="2299" y="21"/>
                        </a:lnTo>
                        <a:lnTo>
                          <a:pt x="2300" y="19"/>
                        </a:lnTo>
                        <a:lnTo>
                          <a:pt x="2300" y="18"/>
                        </a:lnTo>
                        <a:lnTo>
                          <a:pt x="2301" y="18"/>
                        </a:lnTo>
                        <a:lnTo>
                          <a:pt x="2301" y="18"/>
                        </a:lnTo>
                        <a:lnTo>
                          <a:pt x="2301" y="18"/>
                        </a:lnTo>
                        <a:lnTo>
                          <a:pt x="2302" y="18"/>
                        </a:lnTo>
                        <a:lnTo>
                          <a:pt x="2302" y="16"/>
                        </a:lnTo>
                        <a:lnTo>
                          <a:pt x="2303" y="20"/>
                        </a:lnTo>
                        <a:lnTo>
                          <a:pt x="2303" y="18"/>
                        </a:lnTo>
                        <a:lnTo>
                          <a:pt x="2304" y="20"/>
                        </a:lnTo>
                        <a:lnTo>
                          <a:pt x="2304" y="16"/>
                        </a:lnTo>
                        <a:lnTo>
                          <a:pt x="2304" y="20"/>
                        </a:lnTo>
                        <a:lnTo>
                          <a:pt x="2305" y="19"/>
                        </a:lnTo>
                        <a:lnTo>
                          <a:pt x="2305" y="19"/>
                        </a:lnTo>
                        <a:lnTo>
                          <a:pt x="2306" y="23"/>
                        </a:lnTo>
                        <a:lnTo>
                          <a:pt x="2306" y="22"/>
                        </a:lnTo>
                        <a:lnTo>
                          <a:pt x="2306" y="22"/>
                        </a:lnTo>
                        <a:lnTo>
                          <a:pt x="2307" y="21"/>
                        </a:lnTo>
                        <a:lnTo>
                          <a:pt x="2307" y="24"/>
                        </a:lnTo>
                        <a:lnTo>
                          <a:pt x="2308" y="24"/>
                        </a:lnTo>
                        <a:lnTo>
                          <a:pt x="2308" y="24"/>
                        </a:lnTo>
                        <a:lnTo>
                          <a:pt x="2309" y="22"/>
                        </a:lnTo>
                        <a:lnTo>
                          <a:pt x="2309" y="24"/>
                        </a:lnTo>
                        <a:lnTo>
                          <a:pt x="2309" y="25"/>
                        </a:lnTo>
                        <a:lnTo>
                          <a:pt x="2310" y="22"/>
                        </a:lnTo>
                        <a:lnTo>
                          <a:pt x="2310" y="23"/>
                        </a:lnTo>
                        <a:lnTo>
                          <a:pt x="2311" y="24"/>
                        </a:lnTo>
                        <a:lnTo>
                          <a:pt x="2311" y="24"/>
                        </a:lnTo>
                        <a:lnTo>
                          <a:pt x="2311" y="22"/>
                        </a:lnTo>
                        <a:lnTo>
                          <a:pt x="2312" y="22"/>
                        </a:lnTo>
                        <a:lnTo>
                          <a:pt x="2312" y="21"/>
                        </a:lnTo>
                        <a:lnTo>
                          <a:pt x="2313" y="21"/>
                        </a:lnTo>
                        <a:lnTo>
                          <a:pt x="2313" y="17"/>
                        </a:lnTo>
                        <a:lnTo>
                          <a:pt x="2314" y="20"/>
                        </a:lnTo>
                        <a:lnTo>
                          <a:pt x="2314" y="20"/>
                        </a:lnTo>
                        <a:lnTo>
                          <a:pt x="2314" y="18"/>
                        </a:lnTo>
                        <a:lnTo>
                          <a:pt x="2315" y="19"/>
                        </a:lnTo>
                        <a:lnTo>
                          <a:pt x="2315" y="17"/>
                        </a:lnTo>
                        <a:lnTo>
                          <a:pt x="2316" y="17"/>
                        </a:lnTo>
                        <a:lnTo>
                          <a:pt x="2316" y="17"/>
                        </a:lnTo>
                        <a:lnTo>
                          <a:pt x="2316" y="15"/>
                        </a:lnTo>
                        <a:lnTo>
                          <a:pt x="2317" y="17"/>
                        </a:lnTo>
                        <a:lnTo>
                          <a:pt x="2317" y="19"/>
                        </a:lnTo>
                        <a:lnTo>
                          <a:pt x="2318" y="19"/>
                        </a:lnTo>
                        <a:lnTo>
                          <a:pt x="2318" y="18"/>
                        </a:lnTo>
                        <a:lnTo>
                          <a:pt x="2319" y="20"/>
                        </a:lnTo>
                        <a:lnTo>
                          <a:pt x="2319" y="22"/>
                        </a:lnTo>
                        <a:lnTo>
                          <a:pt x="2319" y="22"/>
                        </a:lnTo>
                        <a:lnTo>
                          <a:pt x="2320" y="21"/>
                        </a:lnTo>
                        <a:lnTo>
                          <a:pt x="2320" y="23"/>
                        </a:lnTo>
                        <a:lnTo>
                          <a:pt x="2321" y="21"/>
                        </a:lnTo>
                        <a:lnTo>
                          <a:pt x="2321" y="24"/>
                        </a:lnTo>
                        <a:lnTo>
                          <a:pt x="2321" y="24"/>
                        </a:lnTo>
                        <a:lnTo>
                          <a:pt x="2322" y="21"/>
                        </a:lnTo>
                        <a:lnTo>
                          <a:pt x="2322" y="22"/>
                        </a:lnTo>
                        <a:lnTo>
                          <a:pt x="2323" y="25"/>
                        </a:lnTo>
                        <a:lnTo>
                          <a:pt x="2323" y="23"/>
                        </a:lnTo>
                        <a:lnTo>
                          <a:pt x="2324" y="23"/>
                        </a:lnTo>
                        <a:lnTo>
                          <a:pt x="2324" y="24"/>
                        </a:lnTo>
                        <a:lnTo>
                          <a:pt x="2324" y="23"/>
                        </a:lnTo>
                        <a:lnTo>
                          <a:pt x="2325" y="22"/>
                        </a:lnTo>
                        <a:lnTo>
                          <a:pt x="2325" y="24"/>
                        </a:lnTo>
                        <a:lnTo>
                          <a:pt x="2326" y="23"/>
                        </a:lnTo>
                        <a:lnTo>
                          <a:pt x="2326" y="22"/>
                        </a:lnTo>
                        <a:lnTo>
                          <a:pt x="2326" y="20"/>
                        </a:lnTo>
                        <a:lnTo>
                          <a:pt x="2327" y="21"/>
                        </a:lnTo>
                        <a:lnTo>
                          <a:pt x="2327" y="22"/>
                        </a:lnTo>
                        <a:lnTo>
                          <a:pt x="2328" y="21"/>
                        </a:lnTo>
                        <a:lnTo>
                          <a:pt x="2328" y="19"/>
                        </a:lnTo>
                        <a:lnTo>
                          <a:pt x="2329" y="21"/>
                        </a:lnTo>
                        <a:lnTo>
                          <a:pt x="2329" y="19"/>
                        </a:lnTo>
                        <a:lnTo>
                          <a:pt x="2329" y="20"/>
                        </a:lnTo>
                        <a:lnTo>
                          <a:pt x="2330" y="20"/>
                        </a:lnTo>
                        <a:lnTo>
                          <a:pt x="2330" y="17"/>
                        </a:lnTo>
                        <a:lnTo>
                          <a:pt x="2331" y="21"/>
                        </a:lnTo>
                        <a:lnTo>
                          <a:pt x="2331" y="20"/>
                        </a:lnTo>
                        <a:lnTo>
                          <a:pt x="2331" y="20"/>
                        </a:lnTo>
                        <a:lnTo>
                          <a:pt x="2332" y="21"/>
                        </a:lnTo>
                        <a:lnTo>
                          <a:pt x="2332" y="20"/>
                        </a:lnTo>
                        <a:lnTo>
                          <a:pt x="2333" y="22"/>
                        </a:lnTo>
                        <a:lnTo>
                          <a:pt x="2333" y="22"/>
                        </a:lnTo>
                        <a:lnTo>
                          <a:pt x="2334" y="19"/>
                        </a:lnTo>
                        <a:lnTo>
                          <a:pt x="2334" y="23"/>
                        </a:lnTo>
                        <a:lnTo>
                          <a:pt x="2334" y="21"/>
                        </a:lnTo>
                        <a:lnTo>
                          <a:pt x="2335" y="24"/>
                        </a:lnTo>
                        <a:lnTo>
                          <a:pt x="2335" y="24"/>
                        </a:lnTo>
                        <a:lnTo>
                          <a:pt x="2336" y="23"/>
                        </a:lnTo>
                        <a:lnTo>
                          <a:pt x="2336" y="25"/>
                        </a:lnTo>
                        <a:lnTo>
                          <a:pt x="2336" y="23"/>
                        </a:lnTo>
                        <a:lnTo>
                          <a:pt x="2337" y="22"/>
                        </a:lnTo>
                        <a:lnTo>
                          <a:pt x="2337" y="25"/>
                        </a:lnTo>
                        <a:lnTo>
                          <a:pt x="2338" y="25"/>
                        </a:lnTo>
                        <a:lnTo>
                          <a:pt x="2338" y="23"/>
                        </a:lnTo>
                        <a:lnTo>
                          <a:pt x="2339" y="24"/>
                        </a:lnTo>
                        <a:lnTo>
                          <a:pt x="2339" y="22"/>
                        </a:lnTo>
                        <a:lnTo>
                          <a:pt x="2339" y="20"/>
                        </a:lnTo>
                        <a:lnTo>
                          <a:pt x="2340" y="21"/>
                        </a:lnTo>
                        <a:lnTo>
                          <a:pt x="2340" y="21"/>
                        </a:lnTo>
                        <a:lnTo>
                          <a:pt x="2341" y="20"/>
                        </a:lnTo>
                        <a:lnTo>
                          <a:pt x="2341" y="20"/>
                        </a:lnTo>
                        <a:lnTo>
                          <a:pt x="2341" y="21"/>
                        </a:lnTo>
                        <a:lnTo>
                          <a:pt x="2342" y="20"/>
                        </a:lnTo>
                        <a:lnTo>
                          <a:pt x="2342" y="18"/>
                        </a:lnTo>
                        <a:lnTo>
                          <a:pt x="2343" y="17"/>
                        </a:lnTo>
                        <a:lnTo>
                          <a:pt x="2343" y="17"/>
                        </a:lnTo>
                        <a:lnTo>
                          <a:pt x="2344" y="19"/>
                        </a:lnTo>
                        <a:lnTo>
                          <a:pt x="2344" y="20"/>
                        </a:lnTo>
                        <a:lnTo>
                          <a:pt x="2344" y="20"/>
                        </a:lnTo>
                        <a:lnTo>
                          <a:pt x="2345" y="19"/>
                        </a:lnTo>
                        <a:lnTo>
                          <a:pt x="2345" y="18"/>
                        </a:lnTo>
                        <a:lnTo>
                          <a:pt x="2346" y="19"/>
                        </a:lnTo>
                        <a:lnTo>
                          <a:pt x="2346" y="19"/>
                        </a:lnTo>
                        <a:lnTo>
                          <a:pt x="2346" y="21"/>
                        </a:lnTo>
                        <a:lnTo>
                          <a:pt x="2347" y="20"/>
                        </a:lnTo>
                        <a:lnTo>
                          <a:pt x="2347" y="20"/>
                        </a:lnTo>
                        <a:lnTo>
                          <a:pt x="2348" y="20"/>
                        </a:lnTo>
                        <a:lnTo>
                          <a:pt x="2348" y="22"/>
                        </a:lnTo>
                        <a:lnTo>
                          <a:pt x="2349" y="21"/>
                        </a:lnTo>
                        <a:lnTo>
                          <a:pt x="2349" y="21"/>
                        </a:lnTo>
                        <a:lnTo>
                          <a:pt x="2349" y="23"/>
                        </a:lnTo>
                        <a:lnTo>
                          <a:pt x="2350" y="25"/>
                        </a:lnTo>
                        <a:lnTo>
                          <a:pt x="2350" y="26"/>
                        </a:lnTo>
                        <a:lnTo>
                          <a:pt x="2351" y="24"/>
                        </a:lnTo>
                        <a:lnTo>
                          <a:pt x="2351" y="22"/>
                        </a:lnTo>
                        <a:lnTo>
                          <a:pt x="2351" y="23"/>
                        </a:lnTo>
                        <a:lnTo>
                          <a:pt x="2352" y="23"/>
                        </a:lnTo>
                        <a:lnTo>
                          <a:pt x="2352" y="24"/>
                        </a:lnTo>
                        <a:lnTo>
                          <a:pt x="2353" y="23"/>
                        </a:lnTo>
                        <a:lnTo>
                          <a:pt x="2353" y="24"/>
                        </a:lnTo>
                        <a:lnTo>
                          <a:pt x="2354" y="22"/>
                        </a:lnTo>
                        <a:lnTo>
                          <a:pt x="2354" y="22"/>
                        </a:lnTo>
                        <a:lnTo>
                          <a:pt x="2354" y="22"/>
                        </a:lnTo>
                        <a:lnTo>
                          <a:pt x="2355" y="20"/>
                        </a:lnTo>
                        <a:lnTo>
                          <a:pt x="2355" y="21"/>
                        </a:lnTo>
                        <a:lnTo>
                          <a:pt x="2356" y="19"/>
                        </a:lnTo>
                        <a:lnTo>
                          <a:pt x="2356" y="18"/>
                        </a:lnTo>
                        <a:lnTo>
                          <a:pt x="2356" y="17"/>
                        </a:lnTo>
                        <a:lnTo>
                          <a:pt x="2357" y="20"/>
                        </a:lnTo>
                        <a:lnTo>
                          <a:pt x="2357" y="21"/>
                        </a:lnTo>
                        <a:lnTo>
                          <a:pt x="2358" y="19"/>
                        </a:lnTo>
                        <a:lnTo>
                          <a:pt x="2358" y="20"/>
                        </a:lnTo>
                        <a:lnTo>
                          <a:pt x="2359" y="19"/>
                        </a:lnTo>
                        <a:lnTo>
                          <a:pt x="2359" y="19"/>
                        </a:lnTo>
                        <a:lnTo>
                          <a:pt x="2359" y="20"/>
                        </a:lnTo>
                        <a:lnTo>
                          <a:pt x="2360" y="20"/>
                        </a:lnTo>
                        <a:lnTo>
                          <a:pt x="2360" y="22"/>
                        </a:lnTo>
                        <a:lnTo>
                          <a:pt x="2361" y="23"/>
                        </a:lnTo>
                        <a:lnTo>
                          <a:pt x="2361" y="24"/>
                        </a:lnTo>
                        <a:lnTo>
                          <a:pt x="2361" y="24"/>
                        </a:lnTo>
                        <a:lnTo>
                          <a:pt x="2362" y="22"/>
                        </a:lnTo>
                        <a:lnTo>
                          <a:pt x="2362" y="24"/>
                        </a:lnTo>
                        <a:lnTo>
                          <a:pt x="2363" y="23"/>
                        </a:lnTo>
                        <a:lnTo>
                          <a:pt x="2363" y="23"/>
                        </a:lnTo>
                        <a:lnTo>
                          <a:pt x="2364" y="24"/>
                        </a:lnTo>
                        <a:lnTo>
                          <a:pt x="2364" y="23"/>
                        </a:lnTo>
                        <a:lnTo>
                          <a:pt x="2364" y="23"/>
                        </a:lnTo>
                        <a:lnTo>
                          <a:pt x="2365" y="23"/>
                        </a:lnTo>
                        <a:lnTo>
                          <a:pt x="2365" y="24"/>
                        </a:lnTo>
                        <a:lnTo>
                          <a:pt x="2366" y="23"/>
                        </a:lnTo>
                        <a:lnTo>
                          <a:pt x="2366" y="23"/>
                        </a:lnTo>
                        <a:lnTo>
                          <a:pt x="2366" y="22"/>
                        </a:lnTo>
                        <a:lnTo>
                          <a:pt x="2367" y="22"/>
                        </a:lnTo>
                        <a:lnTo>
                          <a:pt x="2367" y="23"/>
                        </a:lnTo>
                        <a:lnTo>
                          <a:pt x="2368" y="23"/>
                        </a:lnTo>
                        <a:lnTo>
                          <a:pt x="2368" y="22"/>
                        </a:lnTo>
                        <a:lnTo>
                          <a:pt x="2369" y="19"/>
                        </a:lnTo>
                        <a:lnTo>
                          <a:pt x="2369" y="18"/>
                        </a:lnTo>
                        <a:lnTo>
                          <a:pt x="2369" y="19"/>
                        </a:lnTo>
                        <a:lnTo>
                          <a:pt x="2370" y="18"/>
                        </a:lnTo>
                        <a:lnTo>
                          <a:pt x="2370" y="18"/>
                        </a:lnTo>
                        <a:lnTo>
                          <a:pt x="2371" y="19"/>
                        </a:lnTo>
                        <a:lnTo>
                          <a:pt x="2371" y="18"/>
                        </a:lnTo>
                        <a:lnTo>
                          <a:pt x="2371" y="18"/>
                        </a:lnTo>
                        <a:lnTo>
                          <a:pt x="2372" y="18"/>
                        </a:lnTo>
                        <a:lnTo>
                          <a:pt x="2372" y="20"/>
                        </a:lnTo>
                        <a:lnTo>
                          <a:pt x="2373" y="20"/>
                        </a:lnTo>
                        <a:lnTo>
                          <a:pt x="2373" y="21"/>
                        </a:lnTo>
                        <a:lnTo>
                          <a:pt x="2374" y="21"/>
                        </a:lnTo>
                        <a:lnTo>
                          <a:pt x="2374" y="20"/>
                        </a:lnTo>
                        <a:lnTo>
                          <a:pt x="2374" y="22"/>
                        </a:lnTo>
                        <a:lnTo>
                          <a:pt x="2375" y="22"/>
                        </a:lnTo>
                        <a:lnTo>
                          <a:pt x="2375" y="20"/>
                        </a:lnTo>
                        <a:lnTo>
                          <a:pt x="2376" y="22"/>
                        </a:lnTo>
                        <a:lnTo>
                          <a:pt x="2376" y="23"/>
                        </a:lnTo>
                        <a:lnTo>
                          <a:pt x="2376" y="22"/>
                        </a:lnTo>
                        <a:lnTo>
                          <a:pt x="2377" y="24"/>
                        </a:lnTo>
                        <a:lnTo>
                          <a:pt x="2377" y="23"/>
                        </a:lnTo>
                        <a:lnTo>
                          <a:pt x="2378" y="22"/>
                        </a:lnTo>
                        <a:lnTo>
                          <a:pt x="2378" y="23"/>
                        </a:lnTo>
                        <a:lnTo>
                          <a:pt x="2379" y="24"/>
                        </a:lnTo>
                        <a:lnTo>
                          <a:pt x="2379" y="26"/>
                        </a:lnTo>
                        <a:lnTo>
                          <a:pt x="2379" y="23"/>
                        </a:lnTo>
                        <a:lnTo>
                          <a:pt x="2380" y="25"/>
                        </a:lnTo>
                        <a:lnTo>
                          <a:pt x="2380" y="25"/>
                        </a:lnTo>
                        <a:lnTo>
                          <a:pt x="2381" y="22"/>
                        </a:lnTo>
                        <a:lnTo>
                          <a:pt x="2381" y="24"/>
                        </a:lnTo>
                        <a:lnTo>
                          <a:pt x="2381" y="24"/>
                        </a:lnTo>
                        <a:lnTo>
                          <a:pt x="2382" y="23"/>
                        </a:lnTo>
                        <a:lnTo>
                          <a:pt x="2382" y="22"/>
                        </a:lnTo>
                        <a:lnTo>
                          <a:pt x="2383" y="21"/>
                        </a:lnTo>
                        <a:lnTo>
                          <a:pt x="2383" y="21"/>
                        </a:lnTo>
                        <a:lnTo>
                          <a:pt x="2384" y="20"/>
                        </a:lnTo>
                        <a:lnTo>
                          <a:pt x="2384" y="18"/>
                        </a:lnTo>
                        <a:lnTo>
                          <a:pt x="2384" y="20"/>
                        </a:lnTo>
                        <a:lnTo>
                          <a:pt x="2385" y="19"/>
                        </a:lnTo>
                        <a:lnTo>
                          <a:pt x="2385" y="21"/>
                        </a:lnTo>
                        <a:lnTo>
                          <a:pt x="2386" y="21"/>
                        </a:lnTo>
                        <a:lnTo>
                          <a:pt x="2386" y="21"/>
                        </a:lnTo>
                        <a:lnTo>
                          <a:pt x="2386" y="19"/>
                        </a:lnTo>
                        <a:lnTo>
                          <a:pt x="2387" y="20"/>
                        </a:lnTo>
                        <a:lnTo>
                          <a:pt x="2387" y="23"/>
                        </a:lnTo>
                        <a:lnTo>
                          <a:pt x="2388" y="22"/>
                        </a:lnTo>
                        <a:lnTo>
                          <a:pt x="2388" y="21"/>
                        </a:lnTo>
                        <a:lnTo>
                          <a:pt x="2389" y="20"/>
                        </a:lnTo>
                        <a:lnTo>
                          <a:pt x="2389" y="20"/>
                        </a:lnTo>
                        <a:lnTo>
                          <a:pt x="2389" y="22"/>
                        </a:lnTo>
                        <a:lnTo>
                          <a:pt x="2390" y="23"/>
                        </a:lnTo>
                        <a:lnTo>
                          <a:pt x="2390" y="23"/>
                        </a:lnTo>
                        <a:lnTo>
                          <a:pt x="2391" y="25"/>
                        </a:lnTo>
                        <a:lnTo>
                          <a:pt x="2391" y="24"/>
                        </a:lnTo>
                        <a:lnTo>
                          <a:pt x="2391" y="24"/>
                        </a:lnTo>
                        <a:lnTo>
                          <a:pt x="2392" y="24"/>
                        </a:lnTo>
                        <a:lnTo>
                          <a:pt x="2392" y="25"/>
                        </a:lnTo>
                        <a:lnTo>
                          <a:pt x="2393" y="24"/>
                        </a:lnTo>
                        <a:lnTo>
                          <a:pt x="2393" y="22"/>
                        </a:lnTo>
                        <a:lnTo>
                          <a:pt x="2394" y="24"/>
                        </a:lnTo>
                        <a:lnTo>
                          <a:pt x="2394" y="22"/>
                        </a:lnTo>
                        <a:lnTo>
                          <a:pt x="2394" y="23"/>
                        </a:lnTo>
                        <a:lnTo>
                          <a:pt x="2395" y="21"/>
                        </a:lnTo>
                        <a:lnTo>
                          <a:pt x="2395" y="22"/>
                        </a:lnTo>
                        <a:lnTo>
                          <a:pt x="2396" y="22"/>
                        </a:lnTo>
                        <a:lnTo>
                          <a:pt x="2396" y="23"/>
                        </a:lnTo>
                        <a:lnTo>
                          <a:pt x="2396" y="21"/>
                        </a:lnTo>
                        <a:lnTo>
                          <a:pt x="2397" y="23"/>
                        </a:lnTo>
                        <a:lnTo>
                          <a:pt x="2397" y="19"/>
                        </a:lnTo>
                        <a:lnTo>
                          <a:pt x="2398" y="18"/>
                        </a:lnTo>
                        <a:lnTo>
                          <a:pt x="2398" y="19"/>
                        </a:lnTo>
                        <a:lnTo>
                          <a:pt x="2399" y="19"/>
                        </a:lnTo>
                        <a:lnTo>
                          <a:pt x="2399" y="20"/>
                        </a:lnTo>
                        <a:lnTo>
                          <a:pt x="2399" y="20"/>
                        </a:lnTo>
                        <a:lnTo>
                          <a:pt x="2400" y="19"/>
                        </a:lnTo>
                        <a:lnTo>
                          <a:pt x="2400" y="21"/>
                        </a:lnTo>
                        <a:lnTo>
                          <a:pt x="2401" y="20"/>
                        </a:lnTo>
                        <a:lnTo>
                          <a:pt x="2401" y="19"/>
                        </a:lnTo>
                        <a:lnTo>
                          <a:pt x="2401" y="20"/>
                        </a:lnTo>
                        <a:lnTo>
                          <a:pt x="2402" y="22"/>
                        </a:lnTo>
                        <a:lnTo>
                          <a:pt x="2402" y="22"/>
                        </a:lnTo>
                        <a:lnTo>
                          <a:pt x="2403" y="22"/>
                        </a:lnTo>
                        <a:lnTo>
                          <a:pt x="2403" y="23"/>
                        </a:lnTo>
                        <a:lnTo>
                          <a:pt x="2404" y="23"/>
                        </a:lnTo>
                        <a:lnTo>
                          <a:pt x="2404" y="22"/>
                        </a:lnTo>
                        <a:lnTo>
                          <a:pt x="2404" y="22"/>
                        </a:lnTo>
                        <a:lnTo>
                          <a:pt x="2405" y="22"/>
                        </a:lnTo>
                        <a:lnTo>
                          <a:pt x="2405" y="24"/>
                        </a:lnTo>
                        <a:lnTo>
                          <a:pt x="2406" y="24"/>
                        </a:lnTo>
                        <a:lnTo>
                          <a:pt x="2406" y="24"/>
                        </a:lnTo>
                        <a:lnTo>
                          <a:pt x="2406" y="23"/>
                        </a:lnTo>
                        <a:lnTo>
                          <a:pt x="2407" y="24"/>
                        </a:lnTo>
                        <a:lnTo>
                          <a:pt x="2407" y="25"/>
                        </a:lnTo>
                        <a:lnTo>
                          <a:pt x="2408" y="25"/>
                        </a:lnTo>
                        <a:lnTo>
                          <a:pt x="2408" y="22"/>
                        </a:lnTo>
                        <a:lnTo>
                          <a:pt x="2409" y="24"/>
                        </a:lnTo>
                        <a:lnTo>
                          <a:pt x="2409" y="22"/>
                        </a:lnTo>
                        <a:lnTo>
                          <a:pt x="2409" y="23"/>
                        </a:lnTo>
                        <a:lnTo>
                          <a:pt x="2410" y="20"/>
                        </a:lnTo>
                        <a:lnTo>
                          <a:pt x="2410" y="19"/>
                        </a:lnTo>
                        <a:lnTo>
                          <a:pt x="2411" y="20"/>
                        </a:lnTo>
                        <a:lnTo>
                          <a:pt x="2411" y="20"/>
                        </a:lnTo>
                        <a:lnTo>
                          <a:pt x="2411" y="22"/>
                        </a:lnTo>
                        <a:lnTo>
                          <a:pt x="2412" y="21"/>
                        </a:lnTo>
                        <a:lnTo>
                          <a:pt x="2412" y="19"/>
                        </a:lnTo>
                        <a:lnTo>
                          <a:pt x="2413" y="17"/>
                        </a:lnTo>
                        <a:lnTo>
                          <a:pt x="2413" y="22"/>
                        </a:lnTo>
                        <a:lnTo>
                          <a:pt x="2414" y="19"/>
                        </a:lnTo>
                        <a:lnTo>
                          <a:pt x="2414" y="21"/>
                        </a:lnTo>
                        <a:lnTo>
                          <a:pt x="2414" y="21"/>
                        </a:lnTo>
                        <a:lnTo>
                          <a:pt x="2415" y="21"/>
                        </a:lnTo>
                        <a:lnTo>
                          <a:pt x="2415" y="21"/>
                        </a:lnTo>
                        <a:lnTo>
                          <a:pt x="2416" y="22"/>
                        </a:lnTo>
                        <a:lnTo>
                          <a:pt x="2416" y="19"/>
                        </a:lnTo>
                        <a:lnTo>
                          <a:pt x="2416" y="22"/>
                        </a:lnTo>
                        <a:lnTo>
                          <a:pt x="2417" y="21"/>
                        </a:lnTo>
                        <a:lnTo>
                          <a:pt x="2417" y="24"/>
                        </a:lnTo>
                        <a:lnTo>
                          <a:pt x="2418" y="24"/>
                        </a:lnTo>
                        <a:lnTo>
                          <a:pt x="2418" y="23"/>
                        </a:lnTo>
                        <a:lnTo>
                          <a:pt x="2419" y="25"/>
                        </a:lnTo>
                        <a:lnTo>
                          <a:pt x="2419" y="24"/>
                        </a:lnTo>
                        <a:lnTo>
                          <a:pt x="2419" y="24"/>
                        </a:lnTo>
                        <a:lnTo>
                          <a:pt x="2420" y="23"/>
                        </a:lnTo>
                        <a:lnTo>
                          <a:pt x="2420" y="24"/>
                        </a:lnTo>
                        <a:lnTo>
                          <a:pt x="2421" y="24"/>
                        </a:lnTo>
                        <a:lnTo>
                          <a:pt x="2421" y="24"/>
                        </a:lnTo>
                        <a:lnTo>
                          <a:pt x="2421" y="24"/>
                        </a:lnTo>
                        <a:lnTo>
                          <a:pt x="2422" y="22"/>
                        </a:lnTo>
                        <a:lnTo>
                          <a:pt x="2422" y="21"/>
                        </a:lnTo>
                        <a:lnTo>
                          <a:pt x="2423" y="21"/>
                        </a:lnTo>
                        <a:lnTo>
                          <a:pt x="2423" y="21"/>
                        </a:lnTo>
                        <a:lnTo>
                          <a:pt x="2424" y="22"/>
                        </a:lnTo>
                        <a:lnTo>
                          <a:pt x="2424" y="20"/>
                        </a:lnTo>
                        <a:lnTo>
                          <a:pt x="2424" y="19"/>
                        </a:lnTo>
                        <a:lnTo>
                          <a:pt x="2425" y="22"/>
                        </a:lnTo>
                        <a:lnTo>
                          <a:pt x="2425" y="22"/>
                        </a:lnTo>
                        <a:lnTo>
                          <a:pt x="2426" y="18"/>
                        </a:lnTo>
                        <a:lnTo>
                          <a:pt x="2426" y="19"/>
                        </a:lnTo>
                        <a:lnTo>
                          <a:pt x="2426" y="18"/>
                        </a:lnTo>
                        <a:lnTo>
                          <a:pt x="2427" y="20"/>
                        </a:lnTo>
                        <a:lnTo>
                          <a:pt x="2427" y="19"/>
                        </a:lnTo>
                        <a:lnTo>
                          <a:pt x="2428" y="20"/>
                        </a:lnTo>
                        <a:lnTo>
                          <a:pt x="2428" y="20"/>
                        </a:lnTo>
                        <a:lnTo>
                          <a:pt x="2429" y="20"/>
                        </a:lnTo>
                        <a:lnTo>
                          <a:pt x="2429" y="22"/>
                        </a:lnTo>
                        <a:lnTo>
                          <a:pt x="2429" y="21"/>
                        </a:lnTo>
                        <a:lnTo>
                          <a:pt x="2430" y="23"/>
                        </a:lnTo>
                        <a:lnTo>
                          <a:pt x="2430" y="20"/>
                        </a:lnTo>
                        <a:lnTo>
                          <a:pt x="2431" y="21"/>
                        </a:lnTo>
                        <a:lnTo>
                          <a:pt x="2431" y="23"/>
                        </a:lnTo>
                        <a:lnTo>
                          <a:pt x="2431" y="23"/>
                        </a:lnTo>
                        <a:lnTo>
                          <a:pt x="2432" y="22"/>
                        </a:lnTo>
                        <a:lnTo>
                          <a:pt x="2432" y="24"/>
                        </a:lnTo>
                        <a:lnTo>
                          <a:pt x="2433" y="23"/>
                        </a:lnTo>
                        <a:lnTo>
                          <a:pt x="2433" y="23"/>
                        </a:lnTo>
                        <a:lnTo>
                          <a:pt x="2434" y="25"/>
                        </a:lnTo>
                        <a:lnTo>
                          <a:pt x="2434" y="23"/>
                        </a:lnTo>
                        <a:lnTo>
                          <a:pt x="2434" y="23"/>
                        </a:lnTo>
                        <a:lnTo>
                          <a:pt x="2435" y="24"/>
                        </a:lnTo>
                        <a:lnTo>
                          <a:pt x="2435" y="25"/>
                        </a:lnTo>
                        <a:lnTo>
                          <a:pt x="2436" y="24"/>
                        </a:lnTo>
                        <a:lnTo>
                          <a:pt x="2436" y="22"/>
                        </a:lnTo>
                        <a:lnTo>
                          <a:pt x="2436" y="21"/>
                        </a:lnTo>
                        <a:lnTo>
                          <a:pt x="2437" y="23"/>
                        </a:lnTo>
                        <a:lnTo>
                          <a:pt x="2437" y="21"/>
                        </a:lnTo>
                        <a:lnTo>
                          <a:pt x="2438" y="22"/>
                        </a:lnTo>
                        <a:lnTo>
                          <a:pt x="2438" y="20"/>
                        </a:lnTo>
                        <a:lnTo>
                          <a:pt x="2439" y="19"/>
                        </a:lnTo>
                        <a:lnTo>
                          <a:pt x="2439" y="19"/>
                        </a:lnTo>
                        <a:lnTo>
                          <a:pt x="2439" y="20"/>
                        </a:lnTo>
                        <a:lnTo>
                          <a:pt x="2440" y="18"/>
                        </a:lnTo>
                        <a:lnTo>
                          <a:pt x="2440" y="16"/>
                        </a:lnTo>
                        <a:lnTo>
                          <a:pt x="2441" y="18"/>
                        </a:lnTo>
                        <a:lnTo>
                          <a:pt x="2441" y="20"/>
                        </a:lnTo>
                        <a:lnTo>
                          <a:pt x="2441" y="18"/>
                        </a:lnTo>
                        <a:lnTo>
                          <a:pt x="2442" y="20"/>
                        </a:lnTo>
                        <a:lnTo>
                          <a:pt x="2442" y="18"/>
                        </a:lnTo>
                        <a:lnTo>
                          <a:pt x="2443" y="21"/>
                        </a:lnTo>
                        <a:lnTo>
                          <a:pt x="2443" y="21"/>
                        </a:lnTo>
                        <a:lnTo>
                          <a:pt x="2444" y="24"/>
                        </a:lnTo>
                        <a:lnTo>
                          <a:pt x="2444" y="21"/>
                        </a:lnTo>
                        <a:lnTo>
                          <a:pt x="2444" y="20"/>
                        </a:lnTo>
                        <a:lnTo>
                          <a:pt x="2445" y="21"/>
                        </a:lnTo>
                        <a:lnTo>
                          <a:pt x="2445" y="23"/>
                        </a:lnTo>
                        <a:lnTo>
                          <a:pt x="2446" y="24"/>
                        </a:lnTo>
                        <a:lnTo>
                          <a:pt x="2446" y="21"/>
                        </a:lnTo>
                        <a:lnTo>
                          <a:pt x="2446" y="23"/>
                        </a:lnTo>
                        <a:lnTo>
                          <a:pt x="2447" y="26"/>
                        </a:lnTo>
                        <a:lnTo>
                          <a:pt x="2447" y="24"/>
                        </a:lnTo>
                        <a:lnTo>
                          <a:pt x="2448" y="24"/>
                        </a:lnTo>
                        <a:lnTo>
                          <a:pt x="2448" y="24"/>
                        </a:lnTo>
                        <a:lnTo>
                          <a:pt x="2449" y="25"/>
                        </a:lnTo>
                        <a:lnTo>
                          <a:pt x="2449" y="26"/>
                        </a:lnTo>
                        <a:lnTo>
                          <a:pt x="2449" y="25"/>
                        </a:lnTo>
                        <a:lnTo>
                          <a:pt x="2450" y="23"/>
                        </a:lnTo>
                        <a:lnTo>
                          <a:pt x="2450" y="22"/>
                        </a:lnTo>
                        <a:lnTo>
                          <a:pt x="2451" y="23"/>
                        </a:lnTo>
                        <a:lnTo>
                          <a:pt x="2451" y="22"/>
                        </a:lnTo>
                        <a:lnTo>
                          <a:pt x="2451" y="22"/>
                        </a:lnTo>
                        <a:lnTo>
                          <a:pt x="2452" y="23"/>
                        </a:lnTo>
                        <a:lnTo>
                          <a:pt x="2452" y="20"/>
                        </a:lnTo>
                        <a:lnTo>
                          <a:pt x="2453" y="20"/>
                        </a:lnTo>
                        <a:lnTo>
                          <a:pt x="2453" y="18"/>
                        </a:lnTo>
                        <a:lnTo>
                          <a:pt x="2454" y="20"/>
                        </a:lnTo>
                        <a:lnTo>
                          <a:pt x="2454" y="20"/>
                        </a:lnTo>
                        <a:lnTo>
                          <a:pt x="2454" y="21"/>
                        </a:lnTo>
                        <a:lnTo>
                          <a:pt x="2455" y="20"/>
                        </a:lnTo>
                        <a:lnTo>
                          <a:pt x="2455" y="21"/>
                        </a:lnTo>
                        <a:lnTo>
                          <a:pt x="2456" y="19"/>
                        </a:lnTo>
                        <a:lnTo>
                          <a:pt x="2456" y="21"/>
                        </a:lnTo>
                        <a:lnTo>
                          <a:pt x="2456" y="21"/>
                        </a:lnTo>
                        <a:lnTo>
                          <a:pt x="2457" y="21"/>
                        </a:lnTo>
                        <a:lnTo>
                          <a:pt x="2457" y="23"/>
                        </a:lnTo>
                        <a:lnTo>
                          <a:pt x="2458" y="26"/>
                        </a:lnTo>
                        <a:lnTo>
                          <a:pt x="2458" y="22"/>
                        </a:lnTo>
                        <a:lnTo>
                          <a:pt x="2459" y="24"/>
                        </a:lnTo>
                        <a:lnTo>
                          <a:pt x="2459" y="25"/>
                        </a:lnTo>
                        <a:lnTo>
                          <a:pt x="2459" y="23"/>
                        </a:lnTo>
                        <a:lnTo>
                          <a:pt x="2460" y="25"/>
                        </a:lnTo>
                        <a:lnTo>
                          <a:pt x="2460" y="23"/>
                        </a:lnTo>
                        <a:lnTo>
                          <a:pt x="2461" y="26"/>
                        </a:lnTo>
                        <a:lnTo>
                          <a:pt x="2461" y="25"/>
                        </a:lnTo>
                        <a:lnTo>
                          <a:pt x="2461" y="24"/>
                        </a:lnTo>
                        <a:lnTo>
                          <a:pt x="2462" y="24"/>
                        </a:lnTo>
                        <a:lnTo>
                          <a:pt x="2462" y="22"/>
                        </a:lnTo>
                        <a:lnTo>
                          <a:pt x="2463" y="24"/>
                        </a:lnTo>
                        <a:lnTo>
                          <a:pt x="2463" y="23"/>
                        </a:lnTo>
                        <a:lnTo>
                          <a:pt x="2464" y="23"/>
                        </a:lnTo>
                        <a:lnTo>
                          <a:pt x="2464" y="23"/>
                        </a:lnTo>
                        <a:lnTo>
                          <a:pt x="2464" y="21"/>
                        </a:lnTo>
                        <a:lnTo>
                          <a:pt x="2465" y="22"/>
                        </a:lnTo>
                        <a:lnTo>
                          <a:pt x="2465" y="22"/>
                        </a:lnTo>
                        <a:lnTo>
                          <a:pt x="2466" y="22"/>
                        </a:lnTo>
                        <a:lnTo>
                          <a:pt x="2466" y="21"/>
                        </a:lnTo>
                        <a:lnTo>
                          <a:pt x="2466" y="18"/>
                        </a:lnTo>
                        <a:lnTo>
                          <a:pt x="2467" y="19"/>
                        </a:lnTo>
                        <a:lnTo>
                          <a:pt x="2467" y="19"/>
                        </a:lnTo>
                        <a:lnTo>
                          <a:pt x="2468" y="20"/>
                        </a:lnTo>
                        <a:lnTo>
                          <a:pt x="2468" y="20"/>
                        </a:lnTo>
                        <a:lnTo>
                          <a:pt x="2469" y="17"/>
                        </a:lnTo>
                        <a:lnTo>
                          <a:pt x="2469" y="19"/>
                        </a:lnTo>
                        <a:lnTo>
                          <a:pt x="2469" y="22"/>
                        </a:lnTo>
                        <a:lnTo>
                          <a:pt x="2470" y="19"/>
                        </a:lnTo>
                        <a:lnTo>
                          <a:pt x="2470" y="22"/>
                        </a:lnTo>
                        <a:lnTo>
                          <a:pt x="2471" y="18"/>
                        </a:lnTo>
                        <a:lnTo>
                          <a:pt x="2471" y="19"/>
                        </a:lnTo>
                        <a:lnTo>
                          <a:pt x="2471" y="22"/>
                        </a:lnTo>
                        <a:lnTo>
                          <a:pt x="2472" y="23"/>
                        </a:lnTo>
                        <a:lnTo>
                          <a:pt x="2472" y="22"/>
                        </a:lnTo>
                        <a:lnTo>
                          <a:pt x="2473" y="21"/>
                        </a:lnTo>
                        <a:lnTo>
                          <a:pt x="2473" y="20"/>
                        </a:lnTo>
                        <a:lnTo>
                          <a:pt x="2474" y="24"/>
                        </a:lnTo>
                        <a:lnTo>
                          <a:pt x="2474" y="23"/>
                        </a:lnTo>
                        <a:lnTo>
                          <a:pt x="2474" y="22"/>
                        </a:lnTo>
                        <a:lnTo>
                          <a:pt x="2475" y="24"/>
                        </a:lnTo>
                        <a:lnTo>
                          <a:pt x="2475" y="25"/>
                        </a:lnTo>
                        <a:lnTo>
                          <a:pt x="2476" y="23"/>
                        </a:lnTo>
                        <a:lnTo>
                          <a:pt x="2476" y="24"/>
                        </a:lnTo>
                        <a:lnTo>
                          <a:pt x="2476" y="25"/>
                        </a:lnTo>
                        <a:lnTo>
                          <a:pt x="2477" y="25"/>
                        </a:lnTo>
                        <a:lnTo>
                          <a:pt x="2477" y="25"/>
                        </a:lnTo>
                        <a:lnTo>
                          <a:pt x="2478" y="24"/>
                        </a:lnTo>
                        <a:lnTo>
                          <a:pt x="2478" y="23"/>
                        </a:lnTo>
                        <a:lnTo>
                          <a:pt x="2479" y="20"/>
                        </a:lnTo>
                        <a:lnTo>
                          <a:pt x="2479" y="20"/>
                        </a:lnTo>
                        <a:lnTo>
                          <a:pt x="2479" y="21"/>
                        </a:lnTo>
                        <a:lnTo>
                          <a:pt x="2480" y="18"/>
                        </a:lnTo>
                        <a:lnTo>
                          <a:pt x="2480" y="20"/>
                        </a:lnTo>
                        <a:lnTo>
                          <a:pt x="2481" y="18"/>
                        </a:lnTo>
                        <a:lnTo>
                          <a:pt x="2481" y="17"/>
                        </a:lnTo>
                        <a:lnTo>
                          <a:pt x="2481" y="18"/>
                        </a:lnTo>
                        <a:lnTo>
                          <a:pt x="2482" y="18"/>
                        </a:lnTo>
                        <a:lnTo>
                          <a:pt x="2482" y="20"/>
                        </a:lnTo>
                        <a:lnTo>
                          <a:pt x="2483" y="18"/>
                        </a:lnTo>
                        <a:lnTo>
                          <a:pt x="2483" y="19"/>
                        </a:lnTo>
                        <a:lnTo>
                          <a:pt x="2484" y="21"/>
                        </a:lnTo>
                        <a:lnTo>
                          <a:pt x="2484" y="18"/>
                        </a:lnTo>
                        <a:lnTo>
                          <a:pt x="2484" y="20"/>
                        </a:lnTo>
                        <a:lnTo>
                          <a:pt x="2485" y="20"/>
                        </a:lnTo>
                        <a:lnTo>
                          <a:pt x="2485" y="21"/>
                        </a:lnTo>
                        <a:lnTo>
                          <a:pt x="2486" y="21"/>
                        </a:lnTo>
                        <a:lnTo>
                          <a:pt x="2486" y="20"/>
                        </a:lnTo>
                        <a:lnTo>
                          <a:pt x="2486" y="22"/>
                        </a:lnTo>
                        <a:lnTo>
                          <a:pt x="2487" y="21"/>
                        </a:lnTo>
                        <a:lnTo>
                          <a:pt x="2487" y="23"/>
                        </a:lnTo>
                        <a:lnTo>
                          <a:pt x="2488" y="23"/>
                        </a:lnTo>
                        <a:lnTo>
                          <a:pt x="2488" y="25"/>
                        </a:lnTo>
                        <a:lnTo>
                          <a:pt x="2489" y="24"/>
                        </a:lnTo>
                        <a:lnTo>
                          <a:pt x="2489" y="22"/>
                        </a:lnTo>
                        <a:lnTo>
                          <a:pt x="2489" y="22"/>
                        </a:lnTo>
                        <a:lnTo>
                          <a:pt x="2490" y="23"/>
                        </a:lnTo>
                        <a:lnTo>
                          <a:pt x="2490" y="23"/>
                        </a:lnTo>
                        <a:lnTo>
                          <a:pt x="2491" y="24"/>
                        </a:lnTo>
                        <a:lnTo>
                          <a:pt x="2491" y="26"/>
                        </a:lnTo>
                        <a:lnTo>
                          <a:pt x="2491" y="22"/>
                        </a:lnTo>
                        <a:lnTo>
                          <a:pt x="2492" y="22"/>
                        </a:lnTo>
                        <a:lnTo>
                          <a:pt x="2492" y="23"/>
                        </a:lnTo>
                        <a:lnTo>
                          <a:pt x="2493" y="23"/>
                        </a:lnTo>
                        <a:lnTo>
                          <a:pt x="2493" y="20"/>
                        </a:lnTo>
                        <a:lnTo>
                          <a:pt x="2494" y="21"/>
                        </a:lnTo>
                        <a:lnTo>
                          <a:pt x="2494" y="21"/>
                        </a:lnTo>
                        <a:lnTo>
                          <a:pt x="2494" y="20"/>
                        </a:lnTo>
                        <a:lnTo>
                          <a:pt x="2495" y="21"/>
                        </a:lnTo>
                        <a:lnTo>
                          <a:pt x="2495" y="20"/>
                        </a:lnTo>
                        <a:lnTo>
                          <a:pt x="2496" y="19"/>
                        </a:lnTo>
                        <a:lnTo>
                          <a:pt x="2496" y="20"/>
                        </a:lnTo>
                        <a:lnTo>
                          <a:pt x="2496" y="20"/>
                        </a:lnTo>
                        <a:lnTo>
                          <a:pt x="2497" y="18"/>
                        </a:lnTo>
                        <a:lnTo>
                          <a:pt x="2497" y="20"/>
                        </a:lnTo>
                        <a:lnTo>
                          <a:pt x="2498" y="21"/>
                        </a:lnTo>
                        <a:lnTo>
                          <a:pt x="2498" y="22"/>
                        </a:lnTo>
                        <a:lnTo>
                          <a:pt x="2499" y="19"/>
                        </a:lnTo>
                        <a:lnTo>
                          <a:pt x="2499" y="20"/>
                        </a:lnTo>
                        <a:lnTo>
                          <a:pt x="2499" y="22"/>
                        </a:lnTo>
                        <a:lnTo>
                          <a:pt x="2500" y="21"/>
                        </a:lnTo>
                        <a:lnTo>
                          <a:pt x="2500" y="21"/>
                        </a:lnTo>
                        <a:lnTo>
                          <a:pt x="2501" y="21"/>
                        </a:lnTo>
                        <a:lnTo>
                          <a:pt x="2501" y="22"/>
                        </a:lnTo>
                        <a:lnTo>
                          <a:pt x="2501" y="22"/>
                        </a:lnTo>
                        <a:lnTo>
                          <a:pt x="2502" y="23"/>
                        </a:lnTo>
                        <a:lnTo>
                          <a:pt x="2502" y="25"/>
                        </a:lnTo>
                        <a:lnTo>
                          <a:pt x="2503" y="24"/>
                        </a:lnTo>
                        <a:lnTo>
                          <a:pt x="2503" y="24"/>
                        </a:lnTo>
                        <a:lnTo>
                          <a:pt x="2504" y="25"/>
                        </a:lnTo>
                        <a:lnTo>
                          <a:pt x="2504" y="25"/>
                        </a:lnTo>
                        <a:lnTo>
                          <a:pt x="2504" y="24"/>
                        </a:lnTo>
                        <a:lnTo>
                          <a:pt x="2505" y="24"/>
                        </a:lnTo>
                        <a:lnTo>
                          <a:pt x="2505" y="23"/>
                        </a:lnTo>
                        <a:lnTo>
                          <a:pt x="2506" y="23"/>
                        </a:lnTo>
                        <a:lnTo>
                          <a:pt x="2506" y="21"/>
                        </a:lnTo>
                        <a:lnTo>
                          <a:pt x="2506" y="24"/>
                        </a:lnTo>
                        <a:lnTo>
                          <a:pt x="2507" y="22"/>
                        </a:lnTo>
                        <a:lnTo>
                          <a:pt x="2507" y="23"/>
                        </a:lnTo>
                        <a:lnTo>
                          <a:pt x="2508" y="19"/>
                        </a:lnTo>
                        <a:lnTo>
                          <a:pt x="2508" y="22"/>
                        </a:lnTo>
                        <a:lnTo>
                          <a:pt x="2509" y="20"/>
                        </a:lnTo>
                        <a:lnTo>
                          <a:pt x="2509" y="20"/>
                        </a:lnTo>
                        <a:lnTo>
                          <a:pt x="2509" y="20"/>
                        </a:lnTo>
                        <a:lnTo>
                          <a:pt x="2510" y="21"/>
                        </a:lnTo>
                        <a:lnTo>
                          <a:pt x="2510" y="18"/>
                        </a:lnTo>
                        <a:lnTo>
                          <a:pt x="2511" y="19"/>
                        </a:lnTo>
                        <a:lnTo>
                          <a:pt x="2511" y="19"/>
                        </a:lnTo>
                        <a:lnTo>
                          <a:pt x="2511" y="20"/>
                        </a:lnTo>
                        <a:lnTo>
                          <a:pt x="2512" y="20"/>
                        </a:lnTo>
                        <a:lnTo>
                          <a:pt x="2512" y="18"/>
                        </a:lnTo>
                        <a:lnTo>
                          <a:pt x="2513" y="20"/>
                        </a:lnTo>
                        <a:lnTo>
                          <a:pt x="2513" y="22"/>
                        </a:lnTo>
                        <a:lnTo>
                          <a:pt x="2514" y="22"/>
                        </a:lnTo>
                        <a:lnTo>
                          <a:pt x="2514" y="22"/>
                        </a:lnTo>
                        <a:lnTo>
                          <a:pt x="2514" y="22"/>
                        </a:lnTo>
                        <a:lnTo>
                          <a:pt x="2515" y="23"/>
                        </a:lnTo>
                        <a:lnTo>
                          <a:pt x="2515" y="21"/>
                        </a:lnTo>
                        <a:lnTo>
                          <a:pt x="2516" y="24"/>
                        </a:lnTo>
                        <a:lnTo>
                          <a:pt x="2516" y="22"/>
                        </a:lnTo>
                        <a:lnTo>
                          <a:pt x="2516" y="24"/>
                        </a:lnTo>
                        <a:lnTo>
                          <a:pt x="2517" y="23"/>
                        </a:lnTo>
                        <a:lnTo>
                          <a:pt x="2517" y="25"/>
                        </a:lnTo>
                        <a:lnTo>
                          <a:pt x="2518" y="25"/>
                        </a:lnTo>
                        <a:lnTo>
                          <a:pt x="2518" y="24"/>
                        </a:lnTo>
                        <a:lnTo>
                          <a:pt x="2519" y="25"/>
                        </a:lnTo>
                        <a:lnTo>
                          <a:pt x="2519" y="24"/>
                        </a:lnTo>
                        <a:lnTo>
                          <a:pt x="2519" y="24"/>
                        </a:lnTo>
                        <a:lnTo>
                          <a:pt x="2520" y="21"/>
                        </a:lnTo>
                        <a:lnTo>
                          <a:pt x="2520" y="21"/>
                        </a:lnTo>
                        <a:lnTo>
                          <a:pt x="2521" y="21"/>
                        </a:lnTo>
                        <a:lnTo>
                          <a:pt x="2521" y="22"/>
                        </a:lnTo>
                        <a:lnTo>
                          <a:pt x="2521" y="21"/>
                        </a:lnTo>
                        <a:lnTo>
                          <a:pt x="2522" y="20"/>
                        </a:lnTo>
                        <a:lnTo>
                          <a:pt x="2522" y="21"/>
                        </a:lnTo>
                        <a:lnTo>
                          <a:pt x="2523" y="19"/>
                        </a:lnTo>
                        <a:lnTo>
                          <a:pt x="2523" y="19"/>
                        </a:lnTo>
                        <a:lnTo>
                          <a:pt x="2524" y="19"/>
                        </a:lnTo>
                        <a:lnTo>
                          <a:pt x="2524" y="20"/>
                        </a:lnTo>
                        <a:lnTo>
                          <a:pt x="2524" y="19"/>
                        </a:lnTo>
                        <a:lnTo>
                          <a:pt x="2525" y="18"/>
                        </a:lnTo>
                        <a:lnTo>
                          <a:pt x="2525" y="20"/>
                        </a:lnTo>
                        <a:lnTo>
                          <a:pt x="2526" y="20"/>
                        </a:lnTo>
                        <a:lnTo>
                          <a:pt x="2526" y="20"/>
                        </a:lnTo>
                        <a:lnTo>
                          <a:pt x="2526" y="22"/>
                        </a:lnTo>
                        <a:lnTo>
                          <a:pt x="2527" y="22"/>
                        </a:lnTo>
                        <a:lnTo>
                          <a:pt x="2527" y="23"/>
                        </a:lnTo>
                        <a:lnTo>
                          <a:pt x="2528" y="20"/>
                        </a:lnTo>
                        <a:lnTo>
                          <a:pt x="2528" y="22"/>
                        </a:lnTo>
                        <a:lnTo>
                          <a:pt x="2529" y="21"/>
                        </a:lnTo>
                        <a:lnTo>
                          <a:pt x="2529" y="22"/>
                        </a:lnTo>
                        <a:lnTo>
                          <a:pt x="2529" y="21"/>
                        </a:lnTo>
                        <a:lnTo>
                          <a:pt x="2530" y="23"/>
                        </a:lnTo>
                        <a:lnTo>
                          <a:pt x="2530" y="22"/>
                        </a:lnTo>
                        <a:lnTo>
                          <a:pt x="2531" y="24"/>
                        </a:lnTo>
                        <a:lnTo>
                          <a:pt x="2531" y="25"/>
                        </a:lnTo>
                        <a:lnTo>
                          <a:pt x="2531" y="23"/>
                        </a:lnTo>
                        <a:lnTo>
                          <a:pt x="2532" y="21"/>
                        </a:lnTo>
                        <a:lnTo>
                          <a:pt x="2532" y="22"/>
                        </a:lnTo>
                        <a:lnTo>
                          <a:pt x="2533" y="23"/>
                        </a:lnTo>
                        <a:lnTo>
                          <a:pt x="2533" y="22"/>
                        </a:lnTo>
                        <a:lnTo>
                          <a:pt x="2534" y="22"/>
                        </a:lnTo>
                        <a:lnTo>
                          <a:pt x="2534" y="20"/>
                        </a:lnTo>
                        <a:lnTo>
                          <a:pt x="2534" y="22"/>
                        </a:lnTo>
                        <a:lnTo>
                          <a:pt x="2535" y="21"/>
                        </a:lnTo>
                        <a:lnTo>
                          <a:pt x="2535" y="19"/>
                        </a:lnTo>
                        <a:lnTo>
                          <a:pt x="2536" y="18"/>
                        </a:lnTo>
                        <a:lnTo>
                          <a:pt x="2536" y="18"/>
                        </a:lnTo>
                        <a:lnTo>
                          <a:pt x="2536" y="18"/>
                        </a:lnTo>
                        <a:lnTo>
                          <a:pt x="2537" y="18"/>
                        </a:lnTo>
                        <a:lnTo>
                          <a:pt x="2537" y="19"/>
                        </a:lnTo>
                        <a:lnTo>
                          <a:pt x="2538" y="19"/>
                        </a:lnTo>
                        <a:lnTo>
                          <a:pt x="2538" y="16"/>
                        </a:lnTo>
                        <a:lnTo>
                          <a:pt x="2539" y="18"/>
                        </a:lnTo>
                        <a:lnTo>
                          <a:pt x="2539" y="19"/>
                        </a:lnTo>
                        <a:lnTo>
                          <a:pt x="2539" y="20"/>
                        </a:lnTo>
                        <a:lnTo>
                          <a:pt x="2540" y="20"/>
                        </a:lnTo>
                        <a:lnTo>
                          <a:pt x="2540" y="20"/>
                        </a:lnTo>
                        <a:lnTo>
                          <a:pt x="2541" y="20"/>
                        </a:lnTo>
                        <a:lnTo>
                          <a:pt x="2541" y="19"/>
                        </a:lnTo>
                        <a:lnTo>
                          <a:pt x="2541" y="22"/>
                        </a:lnTo>
                        <a:lnTo>
                          <a:pt x="2542" y="20"/>
                        </a:lnTo>
                        <a:lnTo>
                          <a:pt x="2542" y="22"/>
                        </a:lnTo>
                        <a:lnTo>
                          <a:pt x="2543" y="23"/>
                        </a:lnTo>
                        <a:lnTo>
                          <a:pt x="2543" y="23"/>
                        </a:lnTo>
                        <a:lnTo>
                          <a:pt x="2544" y="22"/>
                        </a:lnTo>
                        <a:lnTo>
                          <a:pt x="2544" y="24"/>
                        </a:lnTo>
                        <a:lnTo>
                          <a:pt x="2544" y="22"/>
                        </a:lnTo>
                        <a:lnTo>
                          <a:pt x="2545" y="25"/>
                        </a:lnTo>
                        <a:lnTo>
                          <a:pt x="2545" y="24"/>
                        </a:lnTo>
                        <a:lnTo>
                          <a:pt x="2546" y="24"/>
                        </a:lnTo>
                        <a:lnTo>
                          <a:pt x="2546" y="24"/>
                        </a:lnTo>
                        <a:lnTo>
                          <a:pt x="2546" y="22"/>
                        </a:lnTo>
                        <a:lnTo>
                          <a:pt x="2547" y="22"/>
                        </a:lnTo>
                        <a:lnTo>
                          <a:pt x="2547" y="22"/>
                        </a:lnTo>
                        <a:lnTo>
                          <a:pt x="2548" y="21"/>
                        </a:lnTo>
                        <a:lnTo>
                          <a:pt x="2548" y="20"/>
                        </a:lnTo>
                        <a:lnTo>
                          <a:pt x="2549" y="23"/>
                        </a:lnTo>
                        <a:lnTo>
                          <a:pt x="2549" y="615"/>
                        </a:lnTo>
                        <a:lnTo>
                          <a:pt x="2549" y="278"/>
                        </a:lnTo>
                        <a:lnTo>
                          <a:pt x="2550" y="58"/>
                        </a:lnTo>
                        <a:lnTo>
                          <a:pt x="2550" y="30"/>
                        </a:lnTo>
                        <a:lnTo>
                          <a:pt x="2551" y="24"/>
                        </a:lnTo>
                        <a:lnTo>
                          <a:pt x="2551" y="21"/>
                        </a:lnTo>
                        <a:lnTo>
                          <a:pt x="2551" y="19"/>
                        </a:lnTo>
                        <a:lnTo>
                          <a:pt x="2552" y="21"/>
                        </a:lnTo>
                        <a:lnTo>
                          <a:pt x="2552" y="17"/>
                        </a:lnTo>
                        <a:lnTo>
                          <a:pt x="2553" y="18"/>
                        </a:lnTo>
                        <a:lnTo>
                          <a:pt x="2553" y="18"/>
                        </a:lnTo>
                        <a:lnTo>
                          <a:pt x="2554" y="15"/>
                        </a:lnTo>
                        <a:lnTo>
                          <a:pt x="2554" y="17"/>
                        </a:lnTo>
                        <a:lnTo>
                          <a:pt x="2554" y="18"/>
                        </a:lnTo>
                        <a:lnTo>
                          <a:pt x="2555" y="15"/>
                        </a:lnTo>
                        <a:lnTo>
                          <a:pt x="2555" y="18"/>
                        </a:lnTo>
                        <a:lnTo>
                          <a:pt x="2556" y="15"/>
                        </a:lnTo>
                        <a:lnTo>
                          <a:pt x="2556" y="16"/>
                        </a:lnTo>
                        <a:lnTo>
                          <a:pt x="2556" y="15"/>
                        </a:lnTo>
                        <a:lnTo>
                          <a:pt x="2557" y="17"/>
                        </a:lnTo>
                        <a:lnTo>
                          <a:pt x="2557" y="15"/>
                        </a:lnTo>
                        <a:lnTo>
                          <a:pt x="2558" y="18"/>
                        </a:lnTo>
                        <a:lnTo>
                          <a:pt x="2558" y="17"/>
                        </a:lnTo>
                        <a:lnTo>
                          <a:pt x="2559" y="17"/>
                        </a:lnTo>
                        <a:lnTo>
                          <a:pt x="2559" y="16"/>
                        </a:lnTo>
                        <a:lnTo>
                          <a:pt x="2559" y="16"/>
                        </a:lnTo>
                        <a:lnTo>
                          <a:pt x="2560" y="16"/>
                        </a:lnTo>
                        <a:lnTo>
                          <a:pt x="2560" y="18"/>
                        </a:lnTo>
                        <a:lnTo>
                          <a:pt x="2561" y="15"/>
                        </a:lnTo>
                        <a:lnTo>
                          <a:pt x="2561" y="14"/>
                        </a:lnTo>
                        <a:lnTo>
                          <a:pt x="2561" y="14"/>
                        </a:lnTo>
                        <a:lnTo>
                          <a:pt x="2562" y="14"/>
                        </a:lnTo>
                        <a:lnTo>
                          <a:pt x="2562" y="14"/>
                        </a:lnTo>
                        <a:lnTo>
                          <a:pt x="2563" y="13"/>
                        </a:lnTo>
                        <a:lnTo>
                          <a:pt x="2563" y="13"/>
                        </a:lnTo>
                        <a:lnTo>
                          <a:pt x="2564" y="13"/>
                        </a:lnTo>
                        <a:lnTo>
                          <a:pt x="2564" y="11"/>
                        </a:lnTo>
                        <a:lnTo>
                          <a:pt x="2564" y="10"/>
                        </a:lnTo>
                        <a:lnTo>
                          <a:pt x="2565" y="10"/>
                        </a:lnTo>
                        <a:lnTo>
                          <a:pt x="2565" y="9"/>
                        </a:lnTo>
                        <a:lnTo>
                          <a:pt x="2566" y="11"/>
                        </a:lnTo>
                        <a:lnTo>
                          <a:pt x="2566" y="9"/>
                        </a:lnTo>
                        <a:lnTo>
                          <a:pt x="2566" y="11"/>
                        </a:lnTo>
                        <a:lnTo>
                          <a:pt x="2567" y="10"/>
                        </a:lnTo>
                        <a:lnTo>
                          <a:pt x="2567" y="10"/>
                        </a:lnTo>
                        <a:lnTo>
                          <a:pt x="2568" y="9"/>
                        </a:lnTo>
                        <a:lnTo>
                          <a:pt x="2568" y="10"/>
                        </a:lnTo>
                        <a:lnTo>
                          <a:pt x="2569" y="11"/>
                        </a:lnTo>
                        <a:lnTo>
                          <a:pt x="2569" y="10"/>
                        </a:lnTo>
                        <a:lnTo>
                          <a:pt x="2569" y="10"/>
                        </a:lnTo>
                        <a:lnTo>
                          <a:pt x="2570" y="10"/>
                        </a:lnTo>
                        <a:lnTo>
                          <a:pt x="2570" y="11"/>
                        </a:lnTo>
                        <a:lnTo>
                          <a:pt x="2571" y="11"/>
                        </a:lnTo>
                        <a:lnTo>
                          <a:pt x="2571" y="13"/>
                        </a:lnTo>
                        <a:lnTo>
                          <a:pt x="2571" y="13"/>
                        </a:lnTo>
                        <a:lnTo>
                          <a:pt x="2572" y="15"/>
                        </a:lnTo>
                        <a:lnTo>
                          <a:pt x="2572" y="14"/>
                        </a:lnTo>
                        <a:lnTo>
                          <a:pt x="2573" y="12"/>
                        </a:lnTo>
                        <a:lnTo>
                          <a:pt x="2573" y="12"/>
                        </a:lnTo>
                        <a:lnTo>
                          <a:pt x="2574" y="12"/>
                        </a:lnTo>
                        <a:lnTo>
                          <a:pt x="2574" y="13"/>
                        </a:lnTo>
                        <a:lnTo>
                          <a:pt x="2574" y="11"/>
                        </a:lnTo>
                        <a:lnTo>
                          <a:pt x="2575" y="11"/>
                        </a:lnTo>
                        <a:lnTo>
                          <a:pt x="2575" y="13"/>
                        </a:lnTo>
                        <a:lnTo>
                          <a:pt x="2576" y="8"/>
                        </a:lnTo>
                        <a:lnTo>
                          <a:pt x="2576" y="10"/>
                        </a:lnTo>
                        <a:lnTo>
                          <a:pt x="2576" y="10"/>
                        </a:lnTo>
                        <a:lnTo>
                          <a:pt x="2577" y="9"/>
                        </a:lnTo>
                        <a:lnTo>
                          <a:pt x="2577" y="6"/>
                        </a:lnTo>
                        <a:lnTo>
                          <a:pt x="2578" y="7"/>
                        </a:lnTo>
                        <a:lnTo>
                          <a:pt x="2578" y="6"/>
                        </a:lnTo>
                        <a:lnTo>
                          <a:pt x="2579" y="8"/>
                        </a:lnTo>
                        <a:lnTo>
                          <a:pt x="2579" y="7"/>
                        </a:lnTo>
                        <a:lnTo>
                          <a:pt x="2579" y="7"/>
                        </a:lnTo>
                        <a:lnTo>
                          <a:pt x="2580" y="9"/>
                        </a:lnTo>
                        <a:lnTo>
                          <a:pt x="2580" y="5"/>
                        </a:lnTo>
                        <a:lnTo>
                          <a:pt x="2581" y="9"/>
                        </a:lnTo>
                        <a:lnTo>
                          <a:pt x="2581" y="8"/>
                        </a:lnTo>
                        <a:lnTo>
                          <a:pt x="2581" y="7"/>
                        </a:lnTo>
                        <a:lnTo>
                          <a:pt x="2582" y="9"/>
                        </a:lnTo>
                        <a:lnTo>
                          <a:pt x="2582" y="9"/>
                        </a:lnTo>
                        <a:lnTo>
                          <a:pt x="2583" y="10"/>
                        </a:lnTo>
                        <a:lnTo>
                          <a:pt x="2583" y="11"/>
                        </a:lnTo>
                        <a:lnTo>
                          <a:pt x="2584" y="13"/>
                        </a:lnTo>
                        <a:lnTo>
                          <a:pt x="2584" y="10"/>
                        </a:lnTo>
                        <a:lnTo>
                          <a:pt x="2584" y="11"/>
                        </a:lnTo>
                        <a:lnTo>
                          <a:pt x="2585" y="13"/>
                        </a:lnTo>
                        <a:lnTo>
                          <a:pt x="2585" y="12"/>
                        </a:lnTo>
                        <a:lnTo>
                          <a:pt x="2586" y="12"/>
                        </a:lnTo>
                        <a:lnTo>
                          <a:pt x="2586" y="11"/>
                        </a:lnTo>
                        <a:lnTo>
                          <a:pt x="2586" y="13"/>
                        </a:lnTo>
                        <a:lnTo>
                          <a:pt x="2587" y="13"/>
                        </a:lnTo>
                        <a:lnTo>
                          <a:pt x="2587" y="12"/>
                        </a:lnTo>
                        <a:lnTo>
                          <a:pt x="2588" y="12"/>
                        </a:lnTo>
                        <a:lnTo>
                          <a:pt x="2588" y="12"/>
                        </a:lnTo>
                        <a:lnTo>
                          <a:pt x="2589" y="8"/>
                        </a:lnTo>
                        <a:lnTo>
                          <a:pt x="2589" y="11"/>
                        </a:lnTo>
                        <a:lnTo>
                          <a:pt x="2589" y="10"/>
                        </a:lnTo>
                        <a:lnTo>
                          <a:pt x="2590" y="9"/>
                        </a:lnTo>
                        <a:lnTo>
                          <a:pt x="2590" y="10"/>
                        </a:lnTo>
                        <a:lnTo>
                          <a:pt x="2591" y="11"/>
                        </a:lnTo>
                        <a:lnTo>
                          <a:pt x="2591" y="12"/>
                        </a:lnTo>
                        <a:lnTo>
                          <a:pt x="2591" y="7"/>
                        </a:lnTo>
                        <a:lnTo>
                          <a:pt x="2592" y="8"/>
                        </a:lnTo>
                        <a:lnTo>
                          <a:pt x="2592" y="6"/>
                        </a:lnTo>
                        <a:lnTo>
                          <a:pt x="2593" y="6"/>
                        </a:lnTo>
                        <a:lnTo>
                          <a:pt x="2593" y="7"/>
                        </a:lnTo>
                        <a:lnTo>
                          <a:pt x="2594" y="6"/>
                        </a:lnTo>
                        <a:lnTo>
                          <a:pt x="2594" y="5"/>
                        </a:lnTo>
                        <a:lnTo>
                          <a:pt x="2594" y="7"/>
                        </a:lnTo>
                        <a:lnTo>
                          <a:pt x="2595" y="7"/>
                        </a:lnTo>
                        <a:lnTo>
                          <a:pt x="2595" y="8"/>
                        </a:lnTo>
                        <a:lnTo>
                          <a:pt x="2596" y="7"/>
                        </a:lnTo>
                        <a:lnTo>
                          <a:pt x="2596" y="8"/>
                        </a:lnTo>
                        <a:lnTo>
                          <a:pt x="2596" y="9"/>
                        </a:lnTo>
                        <a:lnTo>
                          <a:pt x="2597" y="9"/>
                        </a:lnTo>
                        <a:lnTo>
                          <a:pt x="2597" y="9"/>
                        </a:lnTo>
                        <a:lnTo>
                          <a:pt x="2598" y="9"/>
                        </a:lnTo>
                        <a:lnTo>
                          <a:pt x="2598" y="10"/>
                        </a:lnTo>
                        <a:lnTo>
                          <a:pt x="2599" y="10"/>
                        </a:lnTo>
                        <a:lnTo>
                          <a:pt x="2599" y="9"/>
                        </a:lnTo>
                        <a:lnTo>
                          <a:pt x="2599" y="9"/>
                        </a:lnTo>
                        <a:lnTo>
                          <a:pt x="2600" y="11"/>
                        </a:lnTo>
                        <a:lnTo>
                          <a:pt x="2600" y="10"/>
                        </a:lnTo>
                        <a:lnTo>
                          <a:pt x="2601" y="8"/>
                        </a:lnTo>
                        <a:lnTo>
                          <a:pt x="2601" y="12"/>
                        </a:lnTo>
                        <a:lnTo>
                          <a:pt x="2601" y="12"/>
                        </a:lnTo>
                        <a:lnTo>
                          <a:pt x="2602" y="7"/>
                        </a:lnTo>
                        <a:lnTo>
                          <a:pt x="2602" y="10"/>
                        </a:lnTo>
                        <a:lnTo>
                          <a:pt x="2603" y="9"/>
                        </a:lnTo>
                        <a:lnTo>
                          <a:pt x="2603" y="9"/>
                        </a:lnTo>
                        <a:lnTo>
                          <a:pt x="2604" y="9"/>
                        </a:lnTo>
                        <a:lnTo>
                          <a:pt x="2604" y="9"/>
                        </a:lnTo>
                        <a:lnTo>
                          <a:pt x="2604" y="6"/>
                        </a:lnTo>
                        <a:lnTo>
                          <a:pt x="2605" y="8"/>
                        </a:lnTo>
                        <a:lnTo>
                          <a:pt x="2605" y="5"/>
                        </a:lnTo>
                        <a:lnTo>
                          <a:pt x="2606" y="5"/>
                        </a:lnTo>
                        <a:lnTo>
                          <a:pt x="2606" y="5"/>
                        </a:lnTo>
                        <a:lnTo>
                          <a:pt x="2606" y="6"/>
                        </a:lnTo>
                        <a:lnTo>
                          <a:pt x="2607" y="4"/>
                        </a:lnTo>
                        <a:lnTo>
                          <a:pt x="2607" y="7"/>
                        </a:lnTo>
                        <a:lnTo>
                          <a:pt x="2608" y="5"/>
                        </a:lnTo>
                        <a:lnTo>
                          <a:pt x="2608" y="6"/>
                        </a:lnTo>
                        <a:lnTo>
                          <a:pt x="2609" y="5"/>
                        </a:lnTo>
                        <a:lnTo>
                          <a:pt x="2609" y="6"/>
                        </a:lnTo>
                        <a:lnTo>
                          <a:pt x="2609" y="8"/>
                        </a:lnTo>
                        <a:lnTo>
                          <a:pt x="2610" y="7"/>
                        </a:lnTo>
                        <a:lnTo>
                          <a:pt x="2610" y="9"/>
                        </a:lnTo>
                        <a:lnTo>
                          <a:pt x="2611" y="8"/>
                        </a:lnTo>
                        <a:lnTo>
                          <a:pt x="2611" y="10"/>
                        </a:lnTo>
                        <a:lnTo>
                          <a:pt x="2611" y="7"/>
                        </a:lnTo>
                        <a:lnTo>
                          <a:pt x="2612" y="9"/>
                        </a:lnTo>
                        <a:lnTo>
                          <a:pt x="2612" y="9"/>
                        </a:lnTo>
                        <a:lnTo>
                          <a:pt x="2613" y="10"/>
                        </a:lnTo>
                        <a:lnTo>
                          <a:pt x="2613" y="11"/>
                        </a:lnTo>
                        <a:lnTo>
                          <a:pt x="2614" y="9"/>
                        </a:lnTo>
                        <a:lnTo>
                          <a:pt x="2614" y="9"/>
                        </a:lnTo>
                        <a:lnTo>
                          <a:pt x="2614" y="10"/>
                        </a:lnTo>
                        <a:lnTo>
                          <a:pt x="2615" y="9"/>
                        </a:lnTo>
                        <a:lnTo>
                          <a:pt x="2615" y="6"/>
                        </a:lnTo>
                        <a:lnTo>
                          <a:pt x="2616" y="10"/>
                        </a:lnTo>
                        <a:lnTo>
                          <a:pt x="2616" y="8"/>
                        </a:lnTo>
                        <a:lnTo>
                          <a:pt x="2616" y="9"/>
                        </a:lnTo>
                        <a:lnTo>
                          <a:pt x="2617" y="7"/>
                        </a:lnTo>
                        <a:lnTo>
                          <a:pt x="2617" y="6"/>
                        </a:lnTo>
                        <a:lnTo>
                          <a:pt x="2618" y="8"/>
                        </a:lnTo>
                        <a:lnTo>
                          <a:pt x="2618" y="8"/>
                        </a:lnTo>
                        <a:lnTo>
                          <a:pt x="2619" y="6"/>
                        </a:lnTo>
                        <a:lnTo>
                          <a:pt x="2619" y="6"/>
                        </a:lnTo>
                        <a:lnTo>
                          <a:pt x="2619" y="5"/>
                        </a:lnTo>
                        <a:lnTo>
                          <a:pt x="2620" y="1"/>
                        </a:lnTo>
                        <a:lnTo>
                          <a:pt x="2620" y="5"/>
                        </a:lnTo>
                        <a:lnTo>
                          <a:pt x="2621" y="6"/>
                        </a:lnTo>
                        <a:lnTo>
                          <a:pt x="2621" y="3"/>
                        </a:lnTo>
                        <a:lnTo>
                          <a:pt x="2621" y="4"/>
                        </a:lnTo>
                        <a:lnTo>
                          <a:pt x="2622" y="6"/>
                        </a:lnTo>
                        <a:lnTo>
                          <a:pt x="2622" y="6"/>
                        </a:lnTo>
                        <a:lnTo>
                          <a:pt x="2623" y="4"/>
                        </a:lnTo>
                        <a:lnTo>
                          <a:pt x="2623" y="6"/>
                        </a:lnTo>
                        <a:lnTo>
                          <a:pt x="2624" y="4"/>
                        </a:lnTo>
                        <a:lnTo>
                          <a:pt x="2624" y="6"/>
                        </a:lnTo>
                        <a:lnTo>
                          <a:pt x="2624" y="5"/>
                        </a:lnTo>
                        <a:lnTo>
                          <a:pt x="2625" y="7"/>
                        </a:lnTo>
                        <a:lnTo>
                          <a:pt x="2625" y="8"/>
                        </a:lnTo>
                        <a:lnTo>
                          <a:pt x="2626" y="9"/>
                        </a:lnTo>
                        <a:lnTo>
                          <a:pt x="2626" y="8"/>
                        </a:lnTo>
                        <a:lnTo>
                          <a:pt x="2626" y="9"/>
                        </a:lnTo>
                        <a:lnTo>
                          <a:pt x="2627" y="9"/>
                        </a:lnTo>
                        <a:lnTo>
                          <a:pt x="2627" y="8"/>
                        </a:lnTo>
                        <a:lnTo>
                          <a:pt x="2628" y="8"/>
                        </a:lnTo>
                        <a:lnTo>
                          <a:pt x="2628" y="8"/>
                        </a:lnTo>
                        <a:lnTo>
                          <a:pt x="2629" y="9"/>
                        </a:lnTo>
                        <a:lnTo>
                          <a:pt x="2629" y="9"/>
                        </a:lnTo>
                        <a:lnTo>
                          <a:pt x="2629" y="9"/>
                        </a:lnTo>
                        <a:lnTo>
                          <a:pt x="2630" y="10"/>
                        </a:lnTo>
                        <a:lnTo>
                          <a:pt x="2630" y="8"/>
                        </a:lnTo>
                        <a:lnTo>
                          <a:pt x="2631" y="6"/>
                        </a:lnTo>
                        <a:lnTo>
                          <a:pt x="2631" y="7"/>
                        </a:lnTo>
                        <a:lnTo>
                          <a:pt x="2631" y="7"/>
                        </a:lnTo>
                        <a:lnTo>
                          <a:pt x="2632" y="5"/>
                        </a:lnTo>
                        <a:lnTo>
                          <a:pt x="2632" y="7"/>
                        </a:lnTo>
                        <a:lnTo>
                          <a:pt x="2633" y="6"/>
                        </a:lnTo>
                        <a:lnTo>
                          <a:pt x="2633" y="6"/>
                        </a:lnTo>
                        <a:lnTo>
                          <a:pt x="2634" y="4"/>
                        </a:lnTo>
                        <a:lnTo>
                          <a:pt x="2634" y="2"/>
                        </a:lnTo>
                        <a:lnTo>
                          <a:pt x="2634" y="3"/>
                        </a:lnTo>
                        <a:lnTo>
                          <a:pt x="2635" y="4"/>
                        </a:lnTo>
                        <a:lnTo>
                          <a:pt x="2635" y="4"/>
                        </a:lnTo>
                        <a:lnTo>
                          <a:pt x="2636" y="3"/>
                        </a:lnTo>
                        <a:lnTo>
                          <a:pt x="2636" y="4"/>
                        </a:lnTo>
                        <a:lnTo>
                          <a:pt x="2636" y="4"/>
                        </a:lnTo>
                        <a:lnTo>
                          <a:pt x="2637" y="3"/>
                        </a:lnTo>
                        <a:lnTo>
                          <a:pt x="2637" y="6"/>
                        </a:lnTo>
                        <a:lnTo>
                          <a:pt x="2638" y="8"/>
                        </a:lnTo>
                        <a:lnTo>
                          <a:pt x="2638" y="7"/>
                        </a:lnTo>
                        <a:lnTo>
                          <a:pt x="2639" y="7"/>
                        </a:lnTo>
                        <a:lnTo>
                          <a:pt x="2639" y="5"/>
                        </a:lnTo>
                        <a:lnTo>
                          <a:pt x="2639" y="7"/>
                        </a:lnTo>
                        <a:lnTo>
                          <a:pt x="2640" y="9"/>
                        </a:lnTo>
                        <a:lnTo>
                          <a:pt x="2640" y="6"/>
                        </a:lnTo>
                        <a:lnTo>
                          <a:pt x="2641" y="7"/>
                        </a:lnTo>
                        <a:lnTo>
                          <a:pt x="2641" y="10"/>
                        </a:lnTo>
                        <a:lnTo>
                          <a:pt x="2641" y="8"/>
                        </a:lnTo>
                        <a:lnTo>
                          <a:pt x="2642" y="7"/>
                        </a:lnTo>
                        <a:lnTo>
                          <a:pt x="2642" y="7"/>
                        </a:lnTo>
                        <a:lnTo>
                          <a:pt x="2643" y="8"/>
                        </a:lnTo>
                        <a:lnTo>
                          <a:pt x="2643" y="7"/>
                        </a:lnTo>
                        <a:lnTo>
                          <a:pt x="2644" y="5"/>
                        </a:lnTo>
                        <a:lnTo>
                          <a:pt x="2644" y="5"/>
                        </a:lnTo>
                        <a:lnTo>
                          <a:pt x="2644" y="6"/>
                        </a:lnTo>
                        <a:lnTo>
                          <a:pt x="2645" y="7"/>
                        </a:lnTo>
                        <a:lnTo>
                          <a:pt x="2645" y="6"/>
                        </a:lnTo>
                        <a:lnTo>
                          <a:pt x="2646" y="5"/>
                        </a:lnTo>
                        <a:lnTo>
                          <a:pt x="2646" y="5"/>
                        </a:lnTo>
                        <a:lnTo>
                          <a:pt x="2646" y="6"/>
                        </a:lnTo>
                        <a:lnTo>
                          <a:pt x="2647" y="6"/>
                        </a:lnTo>
                        <a:lnTo>
                          <a:pt x="2647" y="5"/>
                        </a:lnTo>
                        <a:lnTo>
                          <a:pt x="2648" y="4"/>
                        </a:lnTo>
                        <a:lnTo>
                          <a:pt x="2648" y="2"/>
                        </a:lnTo>
                        <a:lnTo>
                          <a:pt x="2649" y="1"/>
                        </a:lnTo>
                        <a:lnTo>
                          <a:pt x="2649" y="4"/>
                        </a:lnTo>
                        <a:lnTo>
                          <a:pt x="2649" y="3"/>
                        </a:lnTo>
                        <a:lnTo>
                          <a:pt x="2650" y="4"/>
                        </a:lnTo>
                        <a:lnTo>
                          <a:pt x="2650" y="1"/>
                        </a:lnTo>
                        <a:lnTo>
                          <a:pt x="2651" y="3"/>
                        </a:lnTo>
                        <a:lnTo>
                          <a:pt x="2651" y="4"/>
                        </a:lnTo>
                        <a:lnTo>
                          <a:pt x="2651" y="4"/>
                        </a:lnTo>
                        <a:lnTo>
                          <a:pt x="2652" y="6"/>
                        </a:lnTo>
                        <a:lnTo>
                          <a:pt x="2652" y="5"/>
                        </a:lnTo>
                        <a:lnTo>
                          <a:pt x="2653" y="4"/>
                        </a:lnTo>
                        <a:lnTo>
                          <a:pt x="2653" y="5"/>
                        </a:lnTo>
                        <a:lnTo>
                          <a:pt x="2654" y="7"/>
                        </a:lnTo>
                        <a:lnTo>
                          <a:pt x="2654" y="7"/>
                        </a:lnTo>
                        <a:lnTo>
                          <a:pt x="2654" y="6"/>
                        </a:lnTo>
                        <a:lnTo>
                          <a:pt x="2655" y="6"/>
                        </a:lnTo>
                        <a:lnTo>
                          <a:pt x="2655" y="7"/>
                        </a:lnTo>
                        <a:lnTo>
                          <a:pt x="2656" y="10"/>
                        </a:lnTo>
                        <a:lnTo>
                          <a:pt x="2656" y="8"/>
                        </a:lnTo>
                        <a:lnTo>
                          <a:pt x="2656" y="7"/>
                        </a:lnTo>
                        <a:lnTo>
                          <a:pt x="2657" y="6"/>
                        </a:lnTo>
                        <a:lnTo>
                          <a:pt x="2657" y="8"/>
                        </a:lnTo>
                        <a:lnTo>
                          <a:pt x="2658" y="6"/>
                        </a:lnTo>
                        <a:lnTo>
                          <a:pt x="2658" y="6"/>
                        </a:lnTo>
                        <a:lnTo>
                          <a:pt x="2659" y="5"/>
                        </a:lnTo>
                        <a:lnTo>
                          <a:pt x="2659" y="7"/>
                        </a:lnTo>
                        <a:lnTo>
                          <a:pt x="2659" y="5"/>
                        </a:lnTo>
                        <a:lnTo>
                          <a:pt x="2660" y="4"/>
                        </a:lnTo>
                        <a:lnTo>
                          <a:pt x="2660" y="4"/>
                        </a:lnTo>
                        <a:lnTo>
                          <a:pt x="2661" y="2"/>
                        </a:lnTo>
                        <a:lnTo>
                          <a:pt x="2661" y="2"/>
                        </a:lnTo>
                        <a:lnTo>
                          <a:pt x="2661" y="3"/>
                        </a:lnTo>
                        <a:lnTo>
                          <a:pt x="2662" y="3"/>
                        </a:lnTo>
                        <a:lnTo>
                          <a:pt x="2662" y="2"/>
                        </a:lnTo>
                        <a:lnTo>
                          <a:pt x="2663" y="3"/>
                        </a:lnTo>
                        <a:lnTo>
                          <a:pt x="2663" y="6"/>
                        </a:lnTo>
                        <a:lnTo>
                          <a:pt x="2664" y="3"/>
                        </a:lnTo>
                        <a:lnTo>
                          <a:pt x="2664" y="2"/>
                        </a:lnTo>
                        <a:lnTo>
                          <a:pt x="2664" y="3"/>
                        </a:lnTo>
                        <a:lnTo>
                          <a:pt x="2665" y="3"/>
                        </a:lnTo>
                        <a:lnTo>
                          <a:pt x="2665" y="6"/>
                        </a:lnTo>
                        <a:lnTo>
                          <a:pt x="2666" y="7"/>
                        </a:lnTo>
                        <a:lnTo>
                          <a:pt x="2666" y="7"/>
                        </a:lnTo>
                        <a:lnTo>
                          <a:pt x="2666" y="6"/>
                        </a:lnTo>
                        <a:lnTo>
                          <a:pt x="2667" y="6"/>
                        </a:lnTo>
                        <a:lnTo>
                          <a:pt x="2667" y="6"/>
                        </a:lnTo>
                        <a:lnTo>
                          <a:pt x="2668" y="7"/>
                        </a:lnTo>
                        <a:lnTo>
                          <a:pt x="2668" y="8"/>
                        </a:lnTo>
                        <a:lnTo>
                          <a:pt x="2669" y="8"/>
                        </a:lnTo>
                        <a:lnTo>
                          <a:pt x="2669" y="9"/>
                        </a:lnTo>
                        <a:lnTo>
                          <a:pt x="2669" y="10"/>
                        </a:lnTo>
                        <a:lnTo>
                          <a:pt x="2670" y="10"/>
                        </a:lnTo>
                        <a:lnTo>
                          <a:pt x="2670" y="6"/>
                        </a:lnTo>
                        <a:lnTo>
                          <a:pt x="2671" y="8"/>
                        </a:lnTo>
                        <a:lnTo>
                          <a:pt x="2671" y="7"/>
                        </a:lnTo>
                        <a:lnTo>
                          <a:pt x="2671" y="7"/>
                        </a:lnTo>
                        <a:lnTo>
                          <a:pt x="2672" y="9"/>
                        </a:lnTo>
                        <a:lnTo>
                          <a:pt x="2672" y="6"/>
                        </a:lnTo>
                        <a:lnTo>
                          <a:pt x="2673" y="6"/>
                        </a:lnTo>
                        <a:lnTo>
                          <a:pt x="2673" y="7"/>
                        </a:lnTo>
                        <a:lnTo>
                          <a:pt x="2674" y="6"/>
                        </a:lnTo>
                        <a:lnTo>
                          <a:pt x="2674" y="5"/>
                        </a:lnTo>
                        <a:lnTo>
                          <a:pt x="2674" y="5"/>
                        </a:lnTo>
                        <a:lnTo>
                          <a:pt x="2675" y="5"/>
                        </a:lnTo>
                        <a:lnTo>
                          <a:pt x="2675" y="3"/>
                        </a:lnTo>
                        <a:lnTo>
                          <a:pt x="2676" y="3"/>
                        </a:lnTo>
                        <a:lnTo>
                          <a:pt x="2676" y="2"/>
                        </a:lnTo>
                        <a:lnTo>
                          <a:pt x="2676" y="2"/>
                        </a:lnTo>
                        <a:lnTo>
                          <a:pt x="2677" y="1"/>
                        </a:lnTo>
                        <a:lnTo>
                          <a:pt x="2677" y="3"/>
                        </a:lnTo>
                        <a:lnTo>
                          <a:pt x="2678" y="5"/>
                        </a:lnTo>
                        <a:lnTo>
                          <a:pt x="2678" y="2"/>
                        </a:lnTo>
                        <a:lnTo>
                          <a:pt x="2679" y="5"/>
                        </a:lnTo>
                        <a:lnTo>
                          <a:pt x="2679" y="5"/>
                        </a:lnTo>
                        <a:lnTo>
                          <a:pt x="2679" y="6"/>
                        </a:lnTo>
                        <a:lnTo>
                          <a:pt x="2680" y="4"/>
                        </a:lnTo>
                        <a:lnTo>
                          <a:pt x="2680" y="6"/>
                        </a:lnTo>
                        <a:lnTo>
                          <a:pt x="2681" y="3"/>
                        </a:lnTo>
                        <a:lnTo>
                          <a:pt x="2681" y="6"/>
                        </a:lnTo>
                        <a:lnTo>
                          <a:pt x="2681" y="4"/>
                        </a:lnTo>
                        <a:lnTo>
                          <a:pt x="2682" y="6"/>
                        </a:lnTo>
                        <a:lnTo>
                          <a:pt x="2682" y="6"/>
                        </a:lnTo>
                        <a:lnTo>
                          <a:pt x="2683" y="6"/>
                        </a:lnTo>
                        <a:lnTo>
                          <a:pt x="2683" y="7"/>
                        </a:lnTo>
                        <a:lnTo>
                          <a:pt x="2684" y="9"/>
                        </a:lnTo>
                        <a:lnTo>
                          <a:pt x="2684" y="7"/>
                        </a:lnTo>
                        <a:lnTo>
                          <a:pt x="2684" y="6"/>
                        </a:lnTo>
                        <a:lnTo>
                          <a:pt x="2685" y="7"/>
                        </a:lnTo>
                        <a:lnTo>
                          <a:pt x="2685" y="6"/>
                        </a:lnTo>
                        <a:lnTo>
                          <a:pt x="2686" y="7"/>
                        </a:lnTo>
                        <a:lnTo>
                          <a:pt x="2686" y="5"/>
                        </a:lnTo>
                        <a:lnTo>
                          <a:pt x="2686" y="6"/>
                        </a:lnTo>
                        <a:lnTo>
                          <a:pt x="2687" y="4"/>
                        </a:lnTo>
                        <a:lnTo>
                          <a:pt x="2687" y="5"/>
                        </a:lnTo>
                        <a:lnTo>
                          <a:pt x="2688" y="4"/>
                        </a:lnTo>
                        <a:lnTo>
                          <a:pt x="2688" y="4"/>
                        </a:lnTo>
                        <a:lnTo>
                          <a:pt x="2689" y="2"/>
                        </a:lnTo>
                        <a:lnTo>
                          <a:pt x="2689" y="3"/>
                        </a:lnTo>
                        <a:lnTo>
                          <a:pt x="2689" y="3"/>
                        </a:lnTo>
                        <a:lnTo>
                          <a:pt x="2690" y="1"/>
                        </a:lnTo>
                        <a:lnTo>
                          <a:pt x="2690" y="4"/>
                        </a:lnTo>
                        <a:lnTo>
                          <a:pt x="2691" y="2"/>
                        </a:lnTo>
                        <a:lnTo>
                          <a:pt x="2691" y="2"/>
                        </a:lnTo>
                        <a:lnTo>
                          <a:pt x="2691" y="4"/>
                        </a:lnTo>
                        <a:lnTo>
                          <a:pt x="2692" y="2"/>
                        </a:lnTo>
                        <a:lnTo>
                          <a:pt x="2692" y="3"/>
                        </a:lnTo>
                        <a:lnTo>
                          <a:pt x="2693" y="4"/>
                        </a:lnTo>
                        <a:lnTo>
                          <a:pt x="2693" y="5"/>
                        </a:lnTo>
                        <a:lnTo>
                          <a:pt x="2694" y="7"/>
                        </a:lnTo>
                        <a:lnTo>
                          <a:pt x="2694" y="6"/>
                        </a:lnTo>
                        <a:lnTo>
                          <a:pt x="2694" y="6"/>
                        </a:lnTo>
                        <a:lnTo>
                          <a:pt x="2695" y="5"/>
                        </a:lnTo>
                        <a:lnTo>
                          <a:pt x="2695" y="4"/>
                        </a:lnTo>
                        <a:lnTo>
                          <a:pt x="2696" y="7"/>
                        </a:lnTo>
                        <a:lnTo>
                          <a:pt x="2696" y="5"/>
                        </a:lnTo>
                        <a:lnTo>
                          <a:pt x="2696" y="6"/>
                        </a:lnTo>
                        <a:lnTo>
                          <a:pt x="2697" y="7"/>
                        </a:lnTo>
                        <a:lnTo>
                          <a:pt x="2697" y="7"/>
                        </a:lnTo>
                        <a:lnTo>
                          <a:pt x="2698" y="8"/>
                        </a:lnTo>
                        <a:lnTo>
                          <a:pt x="2698" y="9"/>
                        </a:lnTo>
                        <a:lnTo>
                          <a:pt x="2699" y="8"/>
                        </a:lnTo>
                        <a:lnTo>
                          <a:pt x="2699" y="6"/>
                        </a:lnTo>
                        <a:lnTo>
                          <a:pt x="2699" y="7"/>
                        </a:lnTo>
                        <a:lnTo>
                          <a:pt x="2700" y="6"/>
                        </a:lnTo>
                        <a:lnTo>
                          <a:pt x="2700" y="4"/>
                        </a:lnTo>
                        <a:lnTo>
                          <a:pt x="2701" y="6"/>
                        </a:lnTo>
                        <a:lnTo>
                          <a:pt x="2701" y="6"/>
                        </a:lnTo>
                        <a:lnTo>
                          <a:pt x="2701" y="4"/>
                        </a:lnTo>
                        <a:lnTo>
                          <a:pt x="2702" y="5"/>
                        </a:lnTo>
                        <a:lnTo>
                          <a:pt x="2702" y="4"/>
                        </a:lnTo>
                        <a:lnTo>
                          <a:pt x="2703" y="3"/>
                        </a:lnTo>
                        <a:lnTo>
                          <a:pt x="2703" y="2"/>
                        </a:lnTo>
                        <a:lnTo>
                          <a:pt x="2704" y="3"/>
                        </a:lnTo>
                        <a:lnTo>
                          <a:pt x="2704" y="1"/>
                        </a:lnTo>
                        <a:lnTo>
                          <a:pt x="2704" y="3"/>
                        </a:lnTo>
                        <a:lnTo>
                          <a:pt x="2705" y="4"/>
                        </a:lnTo>
                        <a:lnTo>
                          <a:pt x="2705" y="3"/>
                        </a:lnTo>
                        <a:lnTo>
                          <a:pt x="2706" y="2"/>
                        </a:lnTo>
                        <a:lnTo>
                          <a:pt x="2706" y="2"/>
                        </a:lnTo>
                        <a:lnTo>
                          <a:pt x="2706" y="4"/>
                        </a:lnTo>
                        <a:lnTo>
                          <a:pt x="2707" y="4"/>
                        </a:lnTo>
                        <a:lnTo>
                          <a:pt x="2707" y="3"/>
                        </a:lnTo>
                        <a:lnTo>
                          <a:pt x="2708" y="2"/>
                        </a:lnTo>
                        <a:lnTo>
                          <a:pt x="2708" y="5"/>
                        </a:lnTo>
                        <a:lnTo>
                          <a:pt x="2709" y="6"/>
                        </a:lnTo>
                        <a:lnTo>
                          <a:pt x="2709" y="5"/>
                        </a:lnTo>
                        <a:lnTo>
                          <a:pt x="2709" y="5"/>
                        </a:lnTo>
                        <a:lnTo>
                          <a:pt x="2710" y="6"/>
                        </a:lnTo>
                        <a:lnTo>
                          <a:pt x="2710" y="6"/>
                        </a:lnTo>
                        <a:lnTo>
                          <a:pt x="2711" y="7"/>
                        </a:lnTo>
                        <a:lnTo>
                          <a:pt x="2711" y="6"/>
                        </a:lnTo>
                        <a:lnTo>
                          <a:pt x="2711" y="8"/>
                        </a:lnTo>
                        <a:lnTo>
                          <a:pt x="2712" y="8"/>
                        </a:lnTo>
                        <a:lnTo>
                          <a:pt x="2712" y="5"/>
                        </a:lnTo>
                        <a:lnTo>
                          <a:pt x="2713" y="8"/>
                        </a:lnTo>
                        <a:lnTo>
                          <a:pt x="2713" y="5"/>
                        </a:lnTo>
                        <a:lnTo>
                          <a:pt x="2714" y="5"/>
                        </a:lnTo>
                        <a:lnTo>
                          <a:pt x="2714" y="3"/>
                        </a:lnTo>
                        <a:lnTo>
                          <a:pt x="2714" y="3"/>
                        </a:lnTo>
                        <a:lnTo>
                          <a:pt x="2715" y="4"/>
                        </a:lnTo>
                        <a:lnTo>
                          <a:pt x="2715" y="4"/>
                        </a:lnTo>
                        <a:lnTo>
                          <a:pt x="2716" y="3"/>
                        </a:lnTo>
                        <a:lnTo>
                          <a:pt x="2716" y="1"/>
                        </a:lnTo>
                        <a:lnTo>
                          <a:pt x="2716" y="2"/>
                        </a:lnTo>
                        <a:lnTo>
                          <a:pt x="2717" y="0"/>
                        </a:lnTo>
                        <a:lnTo>
                          <a:pt x="2717" y="0"/>
                        </a:lnTo>
                        <a:lnTo>
                          <a:pt x="2718" y="1"/>
                        </a:lnTo>
                        <a:lnTo>
                          <a:pt x="2718" y="2"/>
                        </a:lnTo>
                        <a:lnTo>
                          <a:pt x="2719" y="2"/>
                        </a:lnTo>
                        <a:lnTo>
                          <a:pt x="2719" y="1"/>
                        </a:lnTo>
                        <a:lnTo>
                          <a:pt x="2719" y="2"/>
                        </a:lnTo>
                        <a:lnTo>
                          <a:pt x="2720" y="5"/>
                        </a:lnTo>
                        <a:lnTo>
                          <a:pt x="2720" y="3"/>
                        </a:lnTo>
                        <a:lnTo>
                          <a:pt x="2721" y="4"/>
                        </a:lnTo>
                        <a:lnTo>
                          <a:pt x="2721" y="5"/>
                        </a:lnTo>
                        <a:lnTo>
                          <a:pt x="2721" y="5"/>
                        </a:lnTo>
                        <a:lnTo>
                          <a:pt x="2722" y="5"/>
                        </a:lnTo>
                        <a:lnTo>
                          <a:pt x="2722" y="3"/>
                        </a:lnTo>
                        <a:lnTo>
                          <a:pt x="2723" y="4"/>
                        </a:lnTo>
                        <a:lnTo>
                          <a:pt x="2723" y="5"/>
                        </a:lnTo>
                        <a:lnTo>
                          <a:pt x="2724" y="6"/>
                        </a:lnTo>
                        <a:lnTo>
                          <a:pt x="2724" y="6"/>
                        </a:lnTo>
                        <a:lnTo>
                          <a:pt x="2724" y="7"/>
                        </a:lnTo>
                        <a:lnTo>
                          <a:pt x="2725" y="5"/>
                        </a:lnTo>
                        <a:lnTo>
                          <a:pt x="2725" y="6"/>
                        </a:lnTo>
                        <a:lnTo>
                          <a:pt x="2726" y="6"/>
                        </a:lnTo>
                        <a:lnTo>
                          <a:pt x="2726" y="5"/>
                        </a:lnTo>
                        <a:lnTo>
                          <a:pt x="2726" y="7"/>
                        </a:lnTo>
                        <a:lnTo>
                          <a:pt x="2727" y="5"/>
                        </a:lnTo>
                        <a:lnTo>
                          <a:pt x="2727" y="5"/>
                        </a:lnTo>
                        <a:lnTo>
                          <a:pt x="2728" y="5"/>
                        </a:lnTo>
                        <a:lnTo>
                          <a:pt x="2728" y="3"/>
                        </a:lnTo>
                        <a:lnTo>
                          <a:pt x="2729" y="1"/>
                        </a:lnTo>
                        <a:lnTo>
                          <a:pt x="2729" y="5"/>
                        </a:lnTo>
                        <a:lnTo>
                          <a:pt x="2729" y="3"/>
                        </a:lnTo>
                        <a:lnTo>
                          <a:pt x="2730" y="2"/>
                        </a:lnTo>
                        <a:lnTo>
                          <a:pt x="2730" y="1"/>
                        </a:lnTo>
                        <a:lnTo>
                          <a:pt x="2731" y="0"/>
                        </a:lnTo>
                        <a:lnTo>
                          <a:pt x="2731" y="0"/>
                        </a:lnTo>
                        <a:lnTo>
                          <a:pt x="2731" y="1"/>
                        </a:lnTo>
                        <a:lnTo>
                          <a:pt x="2732" y="1"/>
                        </a:lnTo>
                        <a:lnTo>
                          <a:pt x="2732" y="2"/>
                        </a:lnTo>
                        <a:lnTo>
                          <a:pt x="2733" y="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54" name="Freeform 38">
                    <a:extLst>
                      <a:ext uri="{FF2B5EF4-FFF2-40B4-BE49-F238E27FC236}">
                        <a16:creationId xmlns:a16="http://schemas.microsoft.com/office/drawing/2014/main" id="{27B25BB0-537B-4D3C-AE5A-AE29B9C6DCA4}"/>
                      </a:ext>
                    </a:extLst>
                  </p:cNvPr>
                  <p:cNvSpPr>
                    <a:spLocks/>
                  </p:cNvSpPr>
                  <p:nvPr/>
                </p:nvSpPr>
                <p:spPr bwMode="auto">
                  <a:xfrm flipV="1">
                    <a:off x="1514475" y="9832975"/>
                    <a:ext cx="71438" cy="19050"/>
                  </a:xfrm>
                  <a:custGeom>
                    <a:avLst/>
                    <a:gdLst>
                      <a:gd name="T0" fmla="*/ 0 w 48"/>
                      <a:gd name="T1" fmla="*/ 3 h 15"/>
                      <a:gd name="T2" fmla="*/ 1 w 48"/>
                      <a:gd name="T3" fmla="*/ 5 h 15"/>
                      <a:gd name="T4" fmla="*/ 2 w 48"/>
                      <a:gd name="T5" fmla="*/ 6 h 15"/>
                      <a:gd name="T6" fmla="*/ 2 w 48"/>
                      <a:gd name="T7" fmla="*/ 6 h 15"/>
                      <a:gd name="T8" fmla="*/ 3 w 48"/>
                      <a:gd name="T9" fmla="*/ 7 h 15"/>
                      <a:gd name="T10" fmla="*/ 4 w 48"/>
                      <a:gd name="T11" fmla="*/ 6 h 15"/>
                      <a:gd name="T12" fmla="*/ 5 w 48"/>
                      <a:gd name="T13" fmla="*/ 1 h 15"/>
                      <a:gd name="T14" fmla="*/ 6 w 48"/>
                      <a:gd name="T15" fmla="*/ 3 h 15"/>
                      <a:gd name="T16" fmla="*/ 7 w 48"/>
                      <a:gd name="T17" fmla="*/ 5 h 15"/>
                      <a:gd name="T18" fmla="*/ 7 w 48"/>
                      <a:gd name="T19" fmla="*/ 2 h 15"/>
                      <a:gd name="T20" fmla="*/ 8 w 48"/>
                      <a:gd name="T21" fmla="*/ 2 h 15"/>
                      <a:gd name="T22" fmla="*/ 9 w 48"/>
                      <a:gd name="T23" fmla="*/ 0 h 15"/>
                      <a:gd name="T24" fmla="*/ 10 w 48"/>
                      <a:gd name="T25" fmla="*/ 2 h 15"/>
                      <a:gd name="T26" fmla="*/ 11 w 48"/>
                      <a:gd name="T27" fmla="*/ 2 h 15"/>
                      <a:gd name="T28" fmla="*/ 12 w 48"/>
                      <a:gd name="T29" fmla="*/ 2 h 15"/>
                      <a:gd name="T30" fmla="*/ 12 w 48"/>
                      <a:gd name="T31" fmla="*/ 1 h 15"/>
                      <a:gd name="T32" fmla="*/ 13 w 48"/>
                      <a:gd name="T33" fmla="*/ 3 h 15"/>
                      <a:gd name="T34" fmla="*/ 14 w 48"/>
                      <a:gd name="T35" fmla="*/ 3 h 15"/>
                      <a:gd name="T36" fmla="*/ 15 w 48"/>
                      <a:gd name="T37" fmla="*/ 5 h 15"/>
                      <a:gd name="T38" fmla="*/ 16 w 48"/>
                      <a:gd name="T39" fmla="*/ 5 h 15"/>
                      <a:gd name="T40" fmla="*/ 17 w 48"/>
                      <a:gd name="T41" fmla="*/ 6 h 15"/>
                      <a:gd name="T42" fmla="*/ 17 w 48"/>
                      <a:gd name="T43" fmla="*/ 3 h 15"/>
                      <a:gd name="T44" fmla="*/ 18 w 48"/>
                      <a:gd name="T45" fmla="*/ 5 h 15"/>
                      <a:gd name="T46" fmla="*/ 19 w 48"/>
                      <a:gd name="T47" fmla="*/ 5 h 15"/>
                      <a:gd name="T48" fmla="*/ 20 w 48"/>
                      <a:gd name="T49" fmla="*/ 5 h 15"/>
                      <a:gd name="T50" fmla="*/ 21 w 48"/>
                      <a:gd name="T51" fmla="*/ 3 h 15"/>
                      <a:gd name="T52" fmla="*/ 22 w 48"/>
                      <a:gd name="T53" fmla="*/ 3 h 15"/>
                      <a:gd name="T54" fmla="*/ 22 w 48"/>
                      <a:gd name="T55" fmla="*/ 3 h 15"/>
                      <a:gd name="T56" fmla="*/ 23 w 48"/>
                      <a:gd name="T57" fmla="*/ 2 h 15"/>
                      <a:gd name="T58" fmla="*/ 24 w 48"/>
                      <a:gd name="T59" fmla="*/ 2 h 15"/>
                      <a:gd name="T60" fmla="*/ 25 w 48"/>
                      <a:gd name="T61" fmla="*/ 2 h 15"/>
                      <a:gd name="T62" fmla="*/ 26 w 48"/>
                      <a:gd name="T63" fmla="*/ 3 h 15"/>
                      <a:gd name="T64" fmla="*/ 27 w 48"/>
                      <a:gd name="T65" fmla="*/ 4 h 15"/>
                      <a:gd name="T66" fmla="*/ 27 w 48"/>
                      <a:gd name="T67" fmla="*/ 6 h 15"/>
                      <a:gd name="T68" fmla="*/ 28 w 48"/>
                      <a:gd name="T69" fmla="*/ 6 h 15"/>
                      <a:gd name="T70" fmla="*/ 29 w 48"/>
                      <a:gd name="T71" fmla="*/ 7 h 15"/>
                      <a:gd name="T72" fmla="*/ 30 w 48"/>
                      <a:gd name="T73" fmla="*/ 6 h 15"/>
                      <a:gd name="T74" fmla="*/ 31 w 48"/>
                      <a:gd name="T75" fmla="*/ 9 h 15"/>
                      <a:gd name="T76" fmla="*/ 32 w 48"/>
                      <a:gd name="T77" fmla="*/ 9 h 15"/>
                      <a:gd name="T78" fmla="*/ 32 w 48"/>
                      <a:gd name="T79" fmla="*/ 7 h 15"/>
                      <a:gd name="T80" fmla="*/ 33 w 48"/>
                      <a:gd name="T81" fmla="*/ 5 h 15"/>
                      <a:gd name="T82" fmla="*/ 34 w 48"/>
                      <a:gd name="T83" fmla="*/ 9 h 15"/>
                      <a:gd name="T84" fmla="*/ 35 w 48"/>
                      <a:gd name="T85" fmla="*/ 8 h 15"/>
                      <a:gd name="T86" fmla="*/ 36 w 48"/>
                      <a:gd name="T87" fmla="*/ 4 h 15"/>
                      <a:gd name="T88" fmla="*/ 37 w 48"/>
                      <a:gd name="T89" fmla="*/ 2 h 15"/>
                      <a:gd name="T90" fmla="*/ 37 w 48"/>
                      <a:gd name="T91" fmla="*/ 6 h 15"/>
                      <a:gd name="T92" fmla="*/ 38 w 48"/>
                      <a:gd name="T93" fmla="*/ 5 h 15"/>
                      <a:gd name="T94" fmla="*/ 39 w 48"/>
                      <a:gd name="T95" fmla="*/ 5 h 15"/>
                      <a:gd name="T96" fmla="*/ 40 w 48"/>
                      <a:gd name="T97" fmla="*/ 8 h 15"/>
                      <a:gd name="T98" fmla="*/ 41 w 48"/>
                      <a:gd name="T99" fmla="*/ 8 h 15"/>
                      <a:gd name="T100" fmla="*/ 42 w 48"/>
                      <a:gd name="T101" fmla="*/ 9 h 15"/>
                      <a:gd name="T102" fmla="*/ 42 w 48"/>
                      <a:gd name="T103" fmla="*/ 9 h 15"/>
                      <a:gd name="T104" fmla="*/ 43 w 48"/>
                      <a:gd name="T105" fmla="*/ 10 h 15"/>
                      <a:gd name="T106" fmla="*/ 44 w 48"/>
                      <a:gd name="T107" fmla="*/ 10 h 15"/>
                      <a:gd name="T108" fmla="*/ 45 w 48"/>
                      <a:gd name="T109" fmla="*/ 11 h 15"/>
                      <a:gd name="T110" fmla="*/ 46 w 48"/>
                      <a:gd name="T111" fmla="*/ 10 h 15"/>
                      <a:gd name="T112" fmla="*/ 47 w 48"/>
                      <a:gd name="T113" fmla="*/ 9 h 15"/>
                      <a:gd name="T114" fmla="*/ 47 w 48"/>
                      <a:gd name="T115" fmla="*/ 7 h 15"/>
                      <a:gd name="T116" fmla="*/ 48 w 48"/>
                      <a:gd name="T117"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15">
                        <a:moveTo>
                          <a:pt x="0" y="4"/>
                        </a:moveTo>
                        <a:lnTo>
                          <a:pt x="0" y="3"/>
                        </a:lnTo>
                        <a:lnTo>
                          <a:pt x="0" y="3"/>
                        </a:lnTo>
                        <a:lnTo>
                          <a:pt x="1" y="5"/>
                        </a:lnTo>
                        <a:lnTo>
                          <a:pt x="1" y="8"/>
                        </a:lnTo>
                        <a:lnTo>
                          <a:pt x="2" y="6"/>
                        </a:lnTo>
                        <a:lnTo>
                          <a:pt x="2" y="7"/>
                        </a:lnTo>
                        <a:lnTo>
                          <a:pt x="2" y="6"/>
                        </a:lnTo>
                        <a:lnTo>
                          <a:pt x="3" y="6"/>
                        </a:lnTo>
                        <a:lnTo>
                          <a:pt x="3" y="7"/>
                        </a:lnTo>
                        <a:lnTo>
                          <a:pt x="4" y="4"/>
                        </a:lnTo>
                        <a:lnTo>
                          <a:pt x="4" y="6"/>
                        </a:lnTo>
                        <a:lnTo>
                          <a:pt x="5" y="4"/>
                        </a:lnTo>
                        <a:lnTo>
                          <a:pt x="5" y="1"/>
                        </a:lnTo>
                        <a:lnTo>
                          <a:pt x="5" y="3"/>
                        </a:lnTo>
                        <a:lnTo>
                          <a:pt x="6" y="3"/>
                        </a:lnTo>
                        <a:lnTo>
                          <a:pt x="6" y="4"/>
                        </a:lnTo>
                        <a:lnTo>
                          <a:pt x="7" y="5"/>
                        </a:lnTo>
                        <a:lnTo>
                          <a:pt x="7" y="2"/>
                        </a:lnTo>
                        <a:lnTo>
                          <a:pt x="7" y="2"/>
                        </a:lnTo>
                        <a:lnTo>
                          <a:pt x="8" y="2"/>
                        </a:lnTo>
                        <a:lnTo>
                          <a:pt x="8" y="2"/>
                        </a:lnTo>
                        <a:lnTo>
                          <a:pt x="9" y="1"/>
                        </a:lnTo>
                        <a:lnTo>
                          <a:pt x="9" y="0"/>
                        </a:lnTo>
                        <a:lnTo>
                          <a:pt x="10" y="0"/>
                        </a:lnTo>
                        <a:lnTo>
                          <a:pt x="10" y="2"/>
                        </a:lnTo>
                        <a:lnTo>
                          <a:pt x="10" y="0"/>
                        </a:lnTo>
                        <a:lnTo>
                          <a:pt x="11" y="2"/>
                        </a:lnTo>
                        <a:lnTo>
                          <a:pt x="11" y="1"/>
                        </a:lnTo>
                        <a:lnTo>
                          <a:pt x="12" y="2"/>
                        </a:lnTo>
                        <a:lnTo>
                          <a:pt x="12" y="4"/>
                        </a:lnTo>
                        <a:lnTo>
                          <a:pt x="12" y="1"/>
                        </a:lnTo>
                        <a:lnTo>
                          <a:pt x="13" y="4"/>
                        </a:lnTo>
                        <a:lnTo>
                          <a:pt x="13" y="3"/>
                        </a:lnTo>
                        <a:lnTo>
                          <a:pt x="14" y="4"/>
                        </a:lnTo>
                        <a:lnTo>
                          <a:pt x="14" y="3"/>
                        </a:lnTo>
                        <a:lnTo>
                          <a:pt x="15" y="1"/>
                        </a:lnTo>
                        <a:lnTo>
                          <a:pt x="15" y="5"/>
                        </a:lnTo>
                        <a:lnTo>
                          <a:pt x="15" y="7"/>
                        </a:lnTo>
                        <a:lnTo>
                          <a:pt x="16" y="5"/>
                        </a:lnTo>
                        <a:lnTo>
                          <a:pt x="16" y="7"/>
                        </a:lnTo>
                        <a:lnTo>
                          <a:pt x="17" y="6"/>
                        </a:lnTo>
                        <a:lnTo>
                          <a:pt x="17" y="5"/>
                        </a:lnTo>
                        <a:lnTo>
                          <a:pt x="17" y="3"/>
                        </a:lnTo>
                        <a:lnTo>
                          <a:pt x="18" y="7"/>
                        </a:lnTo>
                        <a:lnTo>
                          <a:pt x="18" y="5"/>
                        </a:lnTo>
                        <a:lnTo>
                          <a:pt x="19" y="5"/>
                        </a:lnTo>
                        <a:lnTo>
                          <a:pt x="19" y="5"/>
                        </a:lnTo>
                        <a:lnTo>
                          <a:pt x="20" y="5"/>
                        </a:lnTo>
                        <a:lnTo>
                          <a:pt x="20" y="5"/>
                        </a:lnTo>
                        <a:lnTo>
                          <a:pt x="20" y="2"/>
                        </a:lnTo>
                        <a:lnTo>
                          <a:pt x="21" y="3"/>
                        </a:lnTo>
                        <a:lnTo>
                          <a:pt x="21" y="3"/>
                        </a:lnTo>
                        <a:lnTo>
                          <a:pt x="22" y="3"/>
                        </a:lnTo>
                        <a:lnTo>
                          <a:pt x="22" y="3"/>
                        </a:lnTo>
                        <a:lnTo>
                          <a:pt x="22" y="3"/>
                        </a:lnTo>
                        <a:lnTo>
                          <a:pt x="23" y="4"/>
                        </a:lnTo>
                        <a:lnTo>
                          <a:pt x="23" y="2"/>
                        </a:lnTo>
                        <a:lnTo>
                          <a:pt x="24" y="3"/>
                        </a:lnTo>
                        <a:lnTo>
                          <a:pt x="24" y="2"/>
                        </a:lnTo>
                        <a:lnTo>
                          <a:pt x="25" y="3"/>
                        </a:lnTo>
                        <a:lnTo>
                          <a:pt x="25" y="2"/>
                        </a:lnTo>
                        <a:lnTo>
                          <a:pt x="25" y="2"/>
                        </a:lnTo>
                        <a:lnTo>
                          <a:pt x="26" y="3"/>
                        </a:lnTo>
                        <a:lnTo>
                          <a:pt x="26" y="5"/>
                        </a:lnTo>
                        <a:lnTo>
                          <a:pt x="27" y="4"/>
                        </a:lnTo>
                        <a:lnTo>
                          <a:pt x="27" y="3"/>
                        </a:lnTo>
                        <a:lnTo>
                          <a:pt x="27" y="6"/>
                        </a:lnTo>
                        <a:lnTo>
                          <a:pt x="28" y="5"/>
                        </a:lnTo>
                        <a:lnTo>
                          <a:pt x="28" y="6"/>
                        </a:lnTo>
                        <a:lnTo>
                          <a:pt x="29" y="6"/>
                        </a:lnTo>
                        <a:lnTo>
                          <a:pt x="29" y="7"/>
                        </a:lnTo>
                        <a:lnTo>
                          <a:pt x="30" y="7"/>
                        </a:lnTo>
                        <a:lnTo>
                          <a:pt x="30" y="6"/>
                        </a:lnTo>
                        <a:lnTo>
                          <a:pt x="30" y="7"/>
                        </a:lnTo>
                        <a:lnTo>
                          <a:pt x="31" y="9"/>
                        </a:lnTo>
                        <a:lnTo>
                          <a:pt x="31" y="10"/>
                        </a:lnTo>
                        <a:lnTo>
                          <a:pt x="32" y="9"/>
                        </a:lnTo>
                        <a:lnTo>
                          <a:pt x="32" y="10"/>
                        </a:lnTo>
                        <a:lnTo>
                          <a:pt x="32" y="7"/>
                        </a:lnTo>
                        <a:lnTo>
                          <a:pt x="33" y="6"/>
                        </a:lnTo>
                        <a:lnTo>
                          <a:pt x="33" y="5"/>
                        </a:lnTo>
                        <a:lnTo>
                          <a:pt x="34" y="6"/>
                        </a:lnTo>
                        <a:lnTo>
                          <a:pt x="34" y="9"/>
                        </a:lnTo>
                        <a:lnTo>
                          <a:pt x="35" y="9"/>
                        </a:lnTo>
                        <a:lnTo>
                          <a:pt x="35" y="8"/>
                        </a:lnTo>
                        <a:lnTo>
                          <a:pt x="35" y="5"/>
                        </a:lnTo>
                        <a:lnTo>
                          <a:pt x="36" y="4"/>
                        </a:lnTo>
                        <a:lnTo>
                          <a:pt x="36" y="4"/>
                        </a:lnTo>
                        <a:lnTo>
                          <a:pt x="37" y="2"/>
                        </a:lnTo>
                        <a:lnTo>
                          <a:pt x="37" y="4"/>
                        </a:lnTo>
                        <a:lnTo>
                          <a:pt x="37" y="6"/>
                        </a:lnTo>
                        <a:lnTo>
                          <a:pt x="38" y="4"/>
                        </a:lnTo>
                        <a:lnTo>
                          <a:pt x="38" y="5"/>
                        </a:lnTo>
                        <a:lnTo>
                          <a:pt x="39" y="6"/>
                        </a:lnTo>
                        <a:lnTo>
                          <a:pt x="39" y="5"/>
                        </a:lnTo>
                        <a:lnTo>
                          <a:pt x="40" y="5"/>
                        </a:lnTo>
                        <a:lnTo>
                          <a:pt x="40" y="8"/>
                        </a:lnTo>
                        <a:lnTo>
                          <a:pt x="40" y="5"/>
                        </a:lnTo>
                        <a:lnTo>
                          <a:pt x="41" y="8"/>
                        </a:lnTo>
                        <a:lnTo>
                          <a:pt x="41" y="7"/>
                        </a:lnTo>
                        <a:lnTo>
                          <a:pt x="42" y="9"/>
                        </a:lnTo>
                        <a:lnTo>
                          <a:pt x="42" y="11"/>
                        </a:lnTo>
                        <a:lnTo>
                          <a:pt x="42" y="9"/>
                        </a:lnTo>
                        <a:lnTo>
                          <a:pt x="43" y="11"/>
                        </a:lnTo>
                        <a:lnTo>
                          <a:pt x="43" y="10"/>
                        </a:lnTo>
                        <a:lnTo>
                          <a:pt x="44" y="9"/>
                        </a:lnTo>
                        <a:lnTo>
                          <a:pt x="44" y="10"/>
                        </a:lnTo>
                        <a:lnTo>
                          <a:pt x="45" y="12"/>
                        </a:lnTo>
                        <a:lnTo>
                          <a:pt x="45" y="11"/>
                        </a:lnTo>
                        <a:lnTo>
                          <a:pt x="45" y="8"/>
                        </a:lnTo>
                        <a:lnTo>
                          <a:pt x="46" y="10"/>
                        </a:lnTo>
                        <a:lnTo>
                          <a:pt x="46" y="10"/>
                        </a:lnTo>
                        <a:lnTo>
                          <a:pt x="47" y="9"/>
                        </a:lnTo>
                        <a:lnTo>
                          <a:pt x="47" y="7"/>
                        </a:lnTo>
                        <a:lnTo>
                          <a:pt x="47" y="7"/>
                        </a:lnTo>
                        <a:lnTo>
                          <a:pt x="48" y="6"/>
                        </a:lnTo>
                        <a:lnTo>
                          <a:pt x="48" y="1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55" name="Line 39">
                    <a:extLst>
                      <a:ext uri="{FF2B5EF4-FFF2-40B4-BE49-F238E27FC236}">
                        <a16:creationId xmlns:a16="http://schemas.microsoft.com/office/drawing/2014/main" id="{1E806CA7-0FC6-464D-BA76-736D57035E55}"/>
                      </a:ext>
                    </a:extLst>
                  </p:cNvPr>
                  <p:cNvSpPr>
                    <a:spLocks noChangeShapeType="1"/>
                  </p:cNvSpPr>
                  <p:nvPr/>
                </p:nvSpPr>
                <p:spPr bwMode="auto">
                  <a:xfrm flipV="1">
                    <a:off x="1585913" y="7729538"/>
                    <a:ext cx="1588" cy="2103438"/>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56" name="Line 40">
                    <a:extLst>
                      <a:ext uri="{FF2B5EF4-FFF2-40B4-BE49-F238E27FC236}">
                        <a16:creationId xmlns:a16="http://schemas.microsoft.com/office/drawing/2014/main" id="{B0B5439D-E60D-4590-A59B-E27D9B9838AB}"/>
                      </a:ext>
                    </a:extLst>
                  </p:cNvPr>
                  <p:cNvSpPr>
                    <a:spLocks noChangeShapeType="1"/>
                  </p:cNvSpPr>
                  <p:nvPr/>
                </p:nvSpPr>
                <p:spPr bwMode="auto">
                  <a:xfrm>
                    <a:off x="1587500" y="7729538"/>
                    <a:ext cx="0" cy="1135063"/>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57" name="Freeform 41">
                    <a:extLst>
                      <a:ext uri="{FF2B5EF4-FFF2-40B4-BE49-F238E27FC236}">
                        <a16:creationId xmlns:a16="http://schemas.microsoft.com/office/drawing/2014/main" id="{DFE9BB43-B0B4-4394-89CB-7711A049D10B}"/>
                      </a:ext>
                    </a:extLst>
                  </p:cNvPr>
                  <p:cNvSpPr>
                    <a:spLocks/>
                  </p:cNvSpPr>
                  <p:nvPr/>
                </p:nvSpPr>
                <p:spPr bwMode="auto">
                  <a:xfrm flipV="1">
                    <a:off x="1587500" y="8864600"/>
                    <a:ext cx="3949700" cy="1116013"/>
                  </a:xfrm>
                  <a:custGeom>
                    <a:avLst/>
                    <a:gdLst>
                      <a:gd name="T0" fmla="*/ 42 w 2684"/>
                      <a:gd name="T1" fmla="*/ 19 h 835"/>
                      <a:gd name="T2" fmla="*/ 84 w 2684"/>
                      <a:gd name="T3" fmla="*/ 11 h 835"/>
                      <a:gd name="T4" fmla="*/ 126 w 2684"/>
                      <a:gd name="T5" fmla="*/ 11 h 835"/>
                      <a:gd name="T6" fmla="*/ 168 w 2684"/>
                      <a:gd name="T7" fmla="*/ 6 h 835"/>
                      <a:gd name="T8" fmla="*/ 210 w 2684"/>
                      <a:gd name="T9" fmla="*/ 7 h 835"/>
                      <a:gd name="T10" fmla="*/ 252 w 2684"/>
                      <a:gd name="T11" fmla="*/ 7 h 835"/>
                      <a:gd name="T12" fmla="*/ 294 w 2684"/>
                      <a:gd name="T13" fmla="*/ 7 h 835"/>
                      <a:gd name="T14" fmla="*/ 336 w 2684"/>
                      <a:gd name="T15" fmla="*/ 3 h 835"/>
                      <a:gd name="T16" fmla="*/ 378 w 2684"/>
                      <a:gd name="T17" fmla="*/ 4 h 835"/>
                      <a:gd name="T18" fmla="*/ 421 w 2684"/>
                      <a:gd name="T19" fmla="*/ 3 h 835"/>
                      <a:gd name="T20" fmla="*/ 463 w 2684"/>
                      <a:gd name="T21" fmla="*/ 5 h 835"/>
                      <a:gd name="T22" fmla="*/ 505 w 2684"/>
                      <a:gd name="T23" fmla="*/ 7 h 835"/>
                      <a:gd name="T24" fmla="*/ 547 w 2684"/>
                      <a:gd name="T25" fmla="*/ 5 h 835"/>
                      <a:gd name="T26" fmla="*/ 589 w 2684"/>
                      <a:gd name="T27" fmla="*/ 7 h 835"/>
                      <a:gd name="T28" fmla="*/ 631 w 2684"/>
                      <a:gd name="T29" fmla="*/ 7 h 835"/>
                      <a:gd name="T30" fmla="*/ 673 w 2684"/>
                      <a:gd name="T31" fmla="*/ 9 h 835"/>
                      <a:gd name="T32" fmla="*/ 715 w 2684"/>
                      <a:gd name="T33" fmla="*/ 8 h 835"/>
                      <a:gd name="T34" fmla="*/ 757 w 2684"/>
                      <a:gd name="T35" fmla="*/ 8 h 835"/>
                      <a:gd name="T36" fmla="*/ 799 w 2684"/>
                      <a:gd name="T37" fmla="*/ 9 h 835"/>
                      <a:gd name="T38" fmla="*/ 841 w 2684"/>
                      <a:gd name="T39" fmla="*/ 9 h 835"/>
                      <a:gd name="T40" fmla="*/ 884 w 2684"/>
                      <a:gd name="T41" fmla="*/ 7 h 835"/>
                      <a:gd name="T42" fmla="*/ 926 w 2684"/>
                      <a:gd name="T43" fmla="*/ 10 h 835"/>
                      <a:gd name="T44" fmla="*/ 968 w 2684"/>
                      <a:gd name="T45" fmla="*/ 10 h 835"/>
                      <a:gd name="T46" fmla="*/ 1010 w 2684"/>
                      <a:gd name="T47" fmla="*/ 12 h 835"/>
                      <a:gd name="T48" fmla="*/ 1052 w 2684"/>
                      <a:gd name="T49" fmla="*/ 9 h 835"/>
                      <a:gd name="T50" fmla="*/ 1094 w 2684"/>
                      <a:gd name="T51" fmla="*/ 11 h 835"/>
                      <a:gd name="T52" fmla="*/ 1136 w 2684"/>
                      <a:gd name="T53" fmla="*/ 9 h 835"/>
                      <a:gd name="T54" fmla="*/ 1178 w 2684"/>
                      <a:gd name="T55" fmla="*/ 9 h 835"/>
                      <a:gd name="T56" fmla="*/ 1220 w 2684"/>
                      <a:gd name="T57" fmla="*/ 10 h 835"/>
                      <a:gd name="T58" fmla="*/ 1262 w 2684"/>
                      <a:gd name="T59" fmla="*/ 8 h 835"/>
                      <a:gd name="T60" fmla="*/ 1304 w 2684"/>
                      <a:gd name="T61" fmla="*/ 9 h 835"/>
                      <a:gd name="T62" fmla="*/ 1346 w 2684"/>
                      <a:gd name="T63" fmla="*/ 5 h 835"/>
                      <a:gd name="T64" fmla="*/ 1389 w 2684"/>
                      <a:gd name="T65" fmla="*/ 6 h 835"/>
                      <a:gd name="T66" fmla="*/ 1431 w 2684"/>
                      <a:gd name="T67" fmla="*/ 6 h 835"/>
                      <a:gd name="T68" fmla="*/ 1473 w 2684"/>
                      <a:gd name="T69" fmla="*/ 6 h 835"/>
                      <a:gd name="T70" fmla="*/ 1515 w 2684"/>
                      <a:gd name="T71" fmla="*/ 5 h 835"/>
                      <a:gd name="T72" fmla="*/ 1557 w 2684"/>
                      <a:gd name="T73" fmla="*/ 9 h 835"/>
                      <a:gd name="T74" fmla="*/ 1599 w 2684"/>
                      <a:gd name="T75" fmla="*/ 6 h 835"/>
                      <a:gd name="T76" fmla="*/ 1641 w 2684"/>
                      <a:gd name="T77" fmla="*/ 3 h 835"/>
                      <a:gd name="T78" fmla="*/ 1683 w 2684"/>
                      <a:gd name="T79" fmla="*/ 6 h 835"/>
                      <a:gd name="T80" fmla="*/ 1725 w 2684"/>
                      <a:gd name="T81" fmla="*/ 4 h 835"/>
                      <a:gd name="T82" fmla="*/ 1767 w 2684"/>
                      <a:gd name="T83" fmla="*/ 5 h 835"/>
                      <a:gd name="T84" fmla="*/ 1809 w 2684"/>
                      <a:gd name="T85" fmla="*/ 6 h 835"/>
                      <a:gd name="T86" fmla="*/ 1852 w 2684"/>
                      <a:gd name="T87" fmla="*/ 7 h 835"/>
                      <a:gd name="T88" fmla="*/ 1894 w 2684"/>
                      <a:gd name="T89" fmla="*/ 5 h 835"/>
                      <a:gd name="T90" fmla="*/ 1936 w 2684"/>
                      <a:gd name="T91" fmla="*/ 6 h 835"/>
                      <a:gd name="T92" fmla="*/ 1978 w 2684"/>
                      <a:gd name="T93" fmla="*/ 6 h 835"/>
                      <a:gd name="T94" fmla="*/ 2020 w 2684"/>
                      <a:gd name="T95" fmla="*/ 6 h 835"/>
                      <a:gd name="T96" fmla="*/ 2062 w 2684"/>
                      <a:gd name="T97" fmla="*/ 6 h 835"/>
                      <a:gd name="T98" fmla="*/ 2104 w 2684"/>
                      <a:gd name="T99" fmla="*/ 10 h 835"/>
                      <a:gd name="T100" fmla="*/ 2146 w 2684"/>
                      <a:gd name="T101" fmla="*/ 7 h 835"/>
                      <a:gd name="T102" fmla="*/ 2188 w 2684"/>
                      <a:gd name="T103" fmla="*/ 8 h 835"/>
                      <a:gd name="T104" fmla="*/ 2230 w 2684"/>
                      <a:gd name="T105" fmla="*/ 8 h 835"/>
                      <a:gd name="T106" fmla="*/ 2272 w 2684"/>
                      <a:gd name="T107" fmla="*/ 10 h 835"/>
                      <a:gd name="T108" fmla="*/ 2315 w 2684"/>
                      <a:gd name="T109" fmla="*/ 10 h 835"/>
                      <a:gd name="T110" fmla="*/ 2357 w 2684"/>
                      <a:gd name="T111" fmla="*/ 9 h 835"/>
                      <a:gd name="T112" fmla="*/ 2399 w 2684"/>
                      <a:gd name="T113" fmla="*/ 8 h 835"/>
                      <a:gd name="T114" fmla="*/ 2441 w 2684"/>
                      <a:gd name="T115" fmla="*/ 11 h 835"/>
                      <a:gd name="T116" fmla="*/ 2483 w 2684"/>
                      <a:gd name="T117" fmla="*/ 8 h 835"/>
                      <a:gd name="T118" fmla="*/ 2525 w 2684"/>
                      <a:gd name="T119" fmla="*/ 7 h 835"/>
                      <a:gd name="T120" fmla="*/ 2567 w 2684"/>
                      <a:gd name="T121" fmla="*/ 6 h 835"/>
                      <a:gd name="T122" fmla="*/ 2609 w 2684"/>
                      <a:gd name="T123" fmla="*/ 7 h 835"/>
                      <a:gd name="T124" fmla="*/ 2651 w 2684"/>
                      <a:gd name="T125" fmla="*/ 6 h 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4" h="835">
                        <a:moveTo>
                          <a:pt x="0" y="835"/>
                        </a:moveTo>
                        <a:lnTo>
                          <a:pt x="1" y="170"/>
                        </a:lnTo>
                        <a:lnTo>
                          <a:pt x="1" y="90"/>
                        </a:lnTo>
                        <a:lnTo>
                          <a:pt x="1" y="71"/>
                        </a:lnTo>
                        <a:lnTo>
                          <a:pt x="2" y="62"/>
                        </a:lnTo>
                        <a:lnTo>
                          <a:pt x="2" y="58"/>
                        </a:lnTo>
                        <a:lnTo>
                          <a:pt x="3" y="55"/>
                        </a:lnTo>
                        <a:lnTo>
                          <a:pt x="3" y="51"/>
                        </a:lnTo>
                        <a:lnTo>
                          <a:pt x="3" y="48"/>
                        </a:lnTo>
                        <a:lnTo>
                          <a:pt x="4" y="44"/>
                        </a:lnTo>
                        <a:lnTo>
                          <a:pt x="4" y="45"/>
                        </a:lnTo>
                        <a:lnTo>
                          <a:pt x="5" y="45"/>
                        </a:lnTo>
                        <a:lnTo>
                          <a:pt x="5" y="42"/>
                        </a:lnTo>
                        <a:lnTo>
                          <a:pt x="6" y="43"/>
                        </a:lnTo>
                        <a:lnTo>
                          <a:pt x="6" y="42"/>
                        </a:lnTo>
                        <a:lnTo>
                          <a:pt x="6" y="41"/>
                        </a:lnTo>
                        <a:lnTo>
                          <a:pt x="7" y="42"/>
                        </a:lnTo>
                        <a:lnTo>
                          <a:pt x="7" y="42"/>
                        </a:lnTo>
                        <a:lnTo>
                          <a:pt x="8" y="39"/>
                        </a:lnTo>
                        <a:lnTo>
                          <a:pt x="8" y="39"/>
                        </a:lnTo>
                        <a:lnTo>
                          <a:pt x="8" y="39"/>
                        </a:lnTo>
                        <a:lnTo>
                          <a:pt x="9" y="40"/>
                        </a:lnTo>
                        <a:lnTo>
                          <a:pt x="9" y="40"/>
                        </a:lnTo>
                        <a:lnTo>
                          <a:pt x="10" y="38"/>
                        </a:lnTo>
                        <a:lnTo>
                          <a:pt x="10" y="37"/>
                        </a:lnTo>
                        <a:lnTo>
                          <a:pt x="11" y="38"/>
                        </a:lnTo>
                        <a:lnTo>
                          <a:pt x="11" y="37"/>
                        </a:lnTo>
                        <a:lnTo>
                          <a:pt x="11" y="35"/>
                        </a:lnTo>
                        <a:lnTo>
                          <a:pt x="12" y="34"/>
                        </a:lnTo>
                        <a:lnTo>
                          <a:pt x="12" y="36"/>
                        </a:lnTo>
                        <a:lnTo>
                          <a:pt x="13" y="36"/>
                        </a:lnTo>
                        <a:lnTo>
                          <a:pt x="13" y="33"/>
                        </a:lnTo>
                        <a:lnTo>
                          <a:pt x="13" y="32"/>
                        </a:lnTo>
                        <a:lnTo>
                          <a:pt x="14" y="29"/>
                        </a:lnTo>
                        <a:lnTo>
                          <a:pt x="14" y="30"/>
                        </a:lnTo>
                        <a:lnTo>
                          <a:pt x="15" y="30"/>
                        </a:lnTo>
                        <a:lnTo>
                          <a:pt x="15" y="30"/>
                        </a:lnTo>
                        <a:lnTo>
                          <a:pt x="16" y="28"/>
                        </a:lnTo>
                        <a:lnTo>
                          <a:pt x="16" y="29"/>
                        </a:lnTo>
                        <a:lnTo>
                          <a:pt x="16" y="29"/>
                        </a:lnTo>
                        <a:lnTo>
                          <a:pt x="17" y="26"/>
                        </a:lnTo>
                        <a:lnTo>
                          <a:pt x="17" y="29"/>
                        </a:lnTo>
                        <a:lnTo>
                          <a:pt x="18" y="29"/>
                        </a:lnTo>
                        <a:lnTo>
                          <a:pt x="18" y="27"/>
                        </a:lnTo>
                        <a:lnTo>
                          <a:pt x="18" y="28"/>
                        </a:lnTo>
                        <a:lnTo>
                          <a:pt x="19" y="26"/>
                        </a:lnTo>
                        <a:lnTo>
                          <a:pt x="19" y="27"/>
                        </a:lnTo>
                        <a:lnTo>
                          <a:pt x="20" y="30"/>
                        </a:lnTo>
                        <a:lnTo>
                          <a:pt x="20" y="28"/>
                        </a:lnTo>
                        <a:lnTo>
                          <a:pt x="21" y="28"/>
                        </a:lnTo>
                        <a:lnTo>
                          <a:pt x="21" y="29"/>
                        </a:lnTo>
                        <a:lnTo>
                          <a:pt x="21" y="29"/>
                        </a:lnTo>
                        <a:lnTo>
                          <a:pt x="22" y="28"/>
                        </a:lnTo>
                        <a:lnTo>
                          <a:pt x="22" y="29"/>
                        </a:lnTo>
                        <a:lnTo>
                          <a:pt x="23" y="28"/>
                        </a:lnTo>
                        <a:lnTo>
                          <a:pt x="23" y="30"/>
                        </a:lnTo>
                        <a:lnTo>
                          <a:pt x="23" y="30"/>
                        </a:lnTo>
                        <a:lnTo>
                          <a:pt x="24" y="28"/>
                        </a:lnTo>
                        <a:lnTo>
                          <a:pt x="24" y="29"/>
                        </a:lnTo>
                        <a:lnTo>
                          <a:pt x="25" y="27"/>
                        </a:lnTo>
                        <a:lnTo>
                          <a:pt x="25" y="28"/>
                        </a:lnTo>
                        <a:lnTo>
                          <a:pt x="26" y="28"/>
                        </a:lnTo>
                        <a:lnTo>
                          <a:pt x="26" y="28"/>
                        </a:lnTo>
                        <a:lnTo>
                          <a:pt x="26" y="26"/>
                        </a:lnTo>
                        <a:lnTo>
                          <a:pt x="27" y="23"/>
                        </a:lnTo>
                        <a:lnTo>
                          <a:pt x="27" y="26"/>
                        </a:lnTo>
                        <a:lnTo>
                          <a:pt x="28" y="22"/>
                        </a:lnTo>
                        <a:lnTo>
                          <a:pt x="28" y="24"/>
                        </a:lnTo>
                        <a:lnTo>
                          <a:pt x="28" y="21"/>
                        </a:lnTo>
                        <a:lnTo>
                          <a:pt x="29" y="23"/>
                        </a:lnTo>
                        <a:lnTo>
                          <a:pt x="29" y="22"/>
                        </a:lnTo>
                        <a:lnTo>
                          <a:pt x="30" y="23"/>
                        </a:lnTo>
                        <a:lnTo>
                          <a:pt x="30" y="23"/>
                        </a:lnTo>
                        <a:lnTo>
                          <a:pt x="31" y="24"/>
                        </a:lnTo>
                        <a:lnTo>
                          <a:pt x="31" y="23"/>
                        </a:lnTo>
                        <a:lnTo>
                          <a:pt x="31" y="22"/>
                        </a:lnTo>
                        <a:lnTo>
                          <a:pt x="32" y="24"/>
                        </a:lnTo>
                        <a:lnTo>
                          <a:pt x="32" y="23"/>
                        </a:lnTo>
                        <a:lnTo>
                          <a:pt x="33" y="22"/>
                        </a:lnTo>
                        <a:lnTo>
                          <a:pt x="33" y="23"/>
                        </a:lnTo>
                        <a:lnTo>
                          <a:pt x="33" y="24"/>
                        </a:lnTo>
                        <a:lnTo>
                          <a:pt x="34" y="23"/>
                        </a:lnTo>
                        <a:lnTo>
                          <a:pt x="34" y="23"/>
                        </a:lnTo>
                        <a:lnTo>
                          <a:pt x="35" y="26"/>
                        </a:lnTo>
                        <a:lnTo>
                          <a:pt x="35" y="25"/>
                        </a:lnTo>
                        <a:lnTo>
                          <a:pt x="36" y="24"/>
                        </a:lnTo>
                        <a:lnTo>
                          <a:pt x="36" y="26"/>
                        </a:lnTo>
                        <a:lnTo>
                          <a:pt x="36" y="24"/>
                        </a:lnTo>
                        <a:lnTo>
                          <a:pt x="37" y="24"/>
                        </a:lnTo>
                        <a:lnTo>
                          <a:pt x="37" y="24"/>
                        </a:lnTo>
                        <a:lnTo>
                          <a:pt x="38" y="27"/>
                        </a:lnTo>
                        <a:lnTo>
                          <a:pt x="38" y="23"/>
                        </a:lnTo>
                        <a:lnTo>
                          <a:pt x="38" y="21"/>
                        </a:lnTo>
                        <a:lnTo>
                          <a:pt x="39" y="22"/>
                        </a:lnTo>
                        <a:lnTo>
                          <a:pt x="39" y="21"/>
                        </a:lnTo>
                        <a:lnTo>
                          <a:pt x="40" y="22"/>
                        </a:lnTo>
                        <a:lnTo>
                          <a:pt x="40" y="21"/>
                        </a:lnTo>
                        <a:lnTo>
                          <a:pt x="41" y="20"/>
                        </a:lnTo>
                        <a:lnTo>
                          <a:pt x="41" y="18"/>
                        </a:lnTo>
                        <a:lnTo>
                          <a:pt x="41" y="18"/>
                        </a:lnTo>
                        <a:lnTo>
                          <a:pt x="42" y="19"/>
                        </a:lnTo>
                        <a:lnTo>
                          <a:pt x="42" y="18"/>
                        </a:lnTo>
                        <a:lnTo>
                          <a:pt x="43" y="16"/>
                        </a:lnTo>
                        <a:lnTo>
                          <a:pt x="43" y="18"/>
                        </a:lnTo>
                        <a:lnTo>
                          <a:pt x="43" y="17"/>
                        </a:lnTo>
                        <a:lnTo>
                          <a:pt x="44" y="17"/>
                        </a:lnTo>
                        <a:lnTo>
                          <a:pt x="44" y="19"/>
                        </a:lnTo>
                        <a:lnTo>
                          <a:pt x="45" y="16"/>
                        </a:lnTo>
                        <a:lnTo>
                          <a:pt x="45" y="17"/>
                        </a:lnTo>
                        <a:lnTo>
                          <a:pt x="46" y="16"/>
                        </a:lnTo>
                        <a:lnTo>
                          <a:pt x="46" y="17"/>
                        </a:lnTo>
                        <a:lnTo>
                          <a:pt x="46" y="19"/>
                        </a:lnTo>
                        <a:lnTo>
                          <a:pt x="47" y="20"/>
                        </a:lnTo>
                        <a:lnTo>
                          <a:pt x="47" y="21"/>
                        </a:lnTo>
                        <a:lnTo>
                          <a:pt x="48" y="20"/>
                        </a:lnTo>
                        <a:lnTo>
                          <a:pt x="48" y="20"/>
                        </a:lnTo>
                        <a:lnTo>
                          <a:pt x="48" y="21"/>
                        </a:lnTo>
                        <a:lnTo>
                          <a:pt x="49" y="20"/>
                        </a:lnTo>
                        <a:lnTo>
                          <a:pt x="49" y="21"/>
                        </a:lnTo>
                        <a:lnTo>
                          <a:pt x="50" y="20"/>
                        </a:lnTo>
                        <a:lnTo>
                          <a:pt x="50" y="22"/>
                        </a:lnTo>
                        <a:lnTo>
                          <a:pt x="51" y="23"/>
                        </a:lnTo>
                        <a:lnTo>
                          <a:pt x="51" y="21"/>
                        </a:lnTo>
                        <a:lnTo>
                          <a:pt x="51" y="21"/>
                        </a:lnTo>
                        <a:lnTo>
                          <a:pt x="52" y="20"/>
                        </a:lnTo>
                        <a:lnTo>
                          <a:pt x="52" y="21"/>
                        </a:lnTo>
                        <a:lnTo>
                          <a:pt x="53" y="23"/>
                        </a:lnTo>
                        <a:lnTo>
                          <a:pt x="53" y="20"/>
                        </a:lnTo>
                        <a:lnTo>
                          <a:pt x="53" y="19"/>
                        </a:lnTo>
                        <a:lnTo>
                          <a:pt x="54" y="18"/>
                        </a:lnTo>
                        <a:lnTo>
                          <a:pt x="54" y="18"/>
                        </a:lnTo>
                        <a:lnTo>
                          <a:pt x="55" y="19"/>
                        </a:lnTo>
                        <a:lnTo>
                          <a:pt x="55" y="17"/>
                        </a:lnTo>
                        <a:lnTo>
                          <a:pt x="56" y="17"/>
                        </a:lnTo>
                        <a:lnTo>
                          <a:pt x="56" y="15"/>
                        </a:lnTo>
                        <a:lnTo>
                          <a:pt x="56" y="16"/>
                        </a:lnTo>
                        <a:lnTo>
                          <a:pt x="57" y="15"/>
                        </a:lnTo>
                        <a:lnTo>
                          <a:pt x="57" y="15"/>
                        </a:lnTo>
                        <a:lnTo>
                          <a:pt x="58" y="15"/>
                        </a:lnTo>
                        <a:lnTo>
                          <a:pt x="58" y="14"/>
                        </a:lnTo>
                        <a:lnTo>
                          <a:pt x="58" y="15"/>
                        </a:lnTo>
                        <a:lnTo>
                          <a:pt x="59" y="14"/>
                        </a:lnTo>
                        <a:lnTo>
                          <a:pt x="59" y="15"/>
                        </a:lnTo>
                        <a:lnTo>
                          <a:pt x="60" y="15"/>
                        </a:lnTo>
                        <a:lnTo>
                          <a:pt x="60" y="16"/>
                        </a:lnTo>
                        <a:lnTo>
                          <a:pt x="61" y="16"/>
                        </a:lnTo>
                        <a:lnTo>
                          <a:pt x="61" y="17"/>
                        </a:lnTo>
                        <a:lnTo>
                          <a:pt x="61" y="18"/>
                        </a:lnTo>
                        <a:lnTo>
                          <a:pt x="62" y="18"/>
                        </a:lnTo>
                        <a:lnTo>
                          <a:pt x="62" y="17"/>
                        </a:lnTo>
                        <a:lnTo>
                          <a:pt x="63" y="18"/>
                        </a:lnTo>
                        <a:lnTo>
                          <a:pt x="63" y="19"/>
                        </a:lnTo>
                        <a:lnTo>
                          <a:pt x="63" y="17"/>
                        </a:lnTo>
                        <a:lnTo>
                          <a:pt x="64" y="20"/>
                        </a:lnTo>
                        <a:lnTo>
                          <a:pt x="64" y="19"/>
                        </a:lnTo>
                        <a:lnTo>
                          <a:pt x="65" y="17"/>
                        </a:lnTo>
                        <a:lnTo>
                          <a:pt x="65" y="19"/>
                        </a:lnTo>
                        <a:lnTo>
                          <a:pt x="66" y="16"/>
                        </a:lnTo>
                        <a:lnTo>
                          <a:pt x="66" y="19"/>
                        </a:lnTo>
                        <a:lnTo>
                          <a:pt x="66" y="17"/>
                        </a:lnTo>
                        <a:lnTo>
                          <a:pt x="67" y="16"/>
                        </a:lnTo>
                        <a:lnTo>
                          <a:pt x="67" y="16"/>
                        </a:lnTo>
                        <a:lnTo>
                          <a:pt x="68" y="17"/>
                        </a:lnTo>
                        <a:lnTo>
                          <a:pt x="68" y="16"/>
                        </a:lnTo>
                        <a:lnTo>
                          <a:pt x="68" y="16"/>
                        </a:lnTo>
                        <a:lnTo>
                          <a:pt x="69" y="14"/>
                        </a:lnTo>
                        <a:lnTo>
                          <a:pt x="69" y="14"/>
                        </a:lnTo>
                        <a:lnTo>
                          <a:pt x="70" y="12"/>
                        </a:lnTo>
                        <a:lnTo>
                          <a:pt x="70" y="13"/>
                        </a:lnTo>
                        <a:lnTo>
                          <a:pt x="71" y="14"/>
                        </a:lnTo>
                        <a:lnTo>
                          <a:pt x="71" y="13"/>
                        </a:lnTo>
                        <a:lnTo>
                          <a:pt x="71" y="13"/>
                        </a:lnTo>
                        <a:lnTo>
                          <a:pt x="72" y="14"/>
                        </a:lnTo>
                        <a:lnTo>
                          <a:pt x="72" y="13"/>
                        </a:lnTo>
                        <a:lnTo>
                          <a:pt x="73" y="12"/>
                        </a:lnTo>
                        <a:lnTo>
                          <a:pt x="73" y="15"/>
                        </a:lnTo>
                        <a:lnTo>
                          <a:pt x="73" y="14"/>
                        </a:lnTo>
                        <a:lnTo>
                          <a:pt x="74" y="12"/>
                        </a:lnTo>
                        <a:lnTo>
                          <a:pt x="74" y="14"/>
                        </a:lnTo>
                        <a:lnTo>
                          <a:pt x="75" y="15"/>
                        </a:lnTo>
                        <a:lnTo>
                          <a:pt x="75" y="13"/>
                        </a:lnTo>
                        <a:lnTo>
                          <a:pt x="76" y="14"/>
                        </a:lnTo>
                        <a:lnTo>
                          <a:pt x="76" y="15"/>
                        </a:lnTo>
                        <a:lnTo>
                          <a:pt x="76" y="15"/>
                        </a:lnTo>
                        <a:lnTo>
                          <a:pt x="77" y="16"/>
                        </a:lnTo>
                        <a:lnTo>
                          <a:pt x="77" y="15"/>
                        </a:lnTo>
                        <a:lnTo>
                          <a:pt x="78" y="17"/>
                        </a:lnTo>
                        <a:lnTo>
                          <a:pt x="78" y="14"/>
                        </a:lnTo>
                        <a:lnTo>
                          <a:pt x="78" y="16"/>
                        </a:lnTo>
                        <a:lnTo>
                          <a:pt x="79" y="15"/>
                        </a:lnTo>
                        <a:lnTo>
                          <a:pt x="79" y="16"/>
                        </a:lnTo>
                        <a:lnTo>
                          <a:pt x="80" y="17"/>
                        </a:lnTo>
                        <a:lnTo>
                          <a:pt x="80" y="16"/>
                        </a:lnTo>
                        <a:lnTo>
                          <a:pt x="81" y="14"/>
                        </a:lnTo>
                        <a:lnTo>
                          <a:pt x="81" y="14"/>
                        </a:lnTo>
                        <a:lnTo>
                          <a:pt x="81" y="12"/>
                        </a:lnTo>
                        <a:lnTo>
                          <a:pt x="82" y="14"/>
                        </a:lnTo>
                        <a:lnTo>
                          <a:pt x="82" y="13"/>
                        </a:lnTo>
                        <a:lnTo>
                          <a:pt x="83" y="11"/>
                        </a:lnTo>
                        <a:lnTo>
                          <a:pt x="83" y="12"/>
                        </a:lnTo>
                        <a:lnTo>
                          <a:pt x="83" y="13"/>
                        </a:lnTo>
                        <a:lnTo>
                          <a:pt x="84" y="11"/>
                        </a:lnTo>
                        <a:lnTo>
                          <a:pt x="84" y="11"/>
                        </a:lnTo>
                        <a:lnTo>
                          <a:pt x="85" y="11"/>
                        </a:lnTo>
                        <a:lnTo>
                          <a:pt x="85" y="11"/>
                        </a:lnTo>
                        <a:lnTo>
                          <a:pt x="86" y="10"/>
                        </a:lnTo>
                        <a:lnTo>
                          <a:pt x="86" y="11"/>
                        </a:lnTo>
                        <a:lnTo>
                          <a:pt x="86" y="10"/>
                        </a:lnTo>
                        <a:lnTo>
                          <a:pt x="87" y="12"/>
                        </a:lnTo>
                        <a:lnTo>
                          <a:pt x="87" y="12"/>
                        </a:lnTo>
                        <a:lnTo>
                          <a:pt x="88" y="12"/>
                        </a:lnTo>
                        <a:lnTo>
                          <a:pt x="88" y="13"/>
                        </a:lnTo>
                        <a:lnTo>
                          <a:pt x="88" y="12"/>
                        </a:lnTo>
                        <a:lnTo>
                          <a:pt x="89" y="14"/>
                        </a:lnTo>
                        <a:lnTo>
                          <a:pt x="89" y="13"/>
                        </a:lnTo>
                        <a:lnTo>
                          <a:pt x="90" y="12"/>
                        </a:lnTo>
                        <a:lnTo>
                          <a:pt x="90" y="13"/>
                        </a:lnTo>
                        <a:lnTo>
                          <a:pt x="91" y="14"/>
                        </a:lnTo>
                        <a:lnTo>
                          <a:pt x="91" y="15"/>
                        </a:lnTo>
                        <a:lnTo>
                          <a:pt x="91" y="15"/>
                        </a:lnTo>
                        <a:lnTo>
                          <a:pt x="92" y="14"/>
                        </a:lnTo>
                        <a:lnTo>
                          <a:pt x="92" y="17"/>
                        </a:lnTo>
                        <a:lnTo>
                          <a:pt x="93" y="14"/>
                        </a:lnTo>
                        <a:lnTo>
                          <a:pt x="93" y="15"/>
                        </a:lnTo>
                        <a:lnTo>
                          <a:pt x="93" y="15"/>
                        </a:lnTo>
                        <a:lnTo>
                          <a:pt x="94" y="15"/>
                        </a:lnTo>
                        <a:lnTo>
                          <a:pt x="94" y="13"/>
                        </a:lnTo>
                        <a:lnTo>
                          <a:pt x="95" y="13"/>
                        </a:lnTo>
                        <a:lnTo>
                          <a:pt x="95" y="13"/>
                        </a:lnTo>
                        <a:lnTo>
                          <a:pt x="96" y="13"/>
                        </a:lnTo>
                        <a:lnTo>
                          <a:pt x="96" y="13"/>
                        </a:lnTo>
                        <a:lnTo>
                          <a:pt x="96" y="11"/>
                        </a:lnTo>
                        <a:lnTo>
                          <a:pt x="97" y="10"/>
                        </a:lnTo>
                        <a:lnTo>
                          <a:pt x="97" y="12"/>
                        </a:lnTo>
                        <a:lnTo>
                          <a:pt x="98" y="11"/>
                        </a:lnTo>
                        <a:lnTo>
                          <a:pt x="98" y="10"/>
                        </a:lnTo>
                        <a:lnTo>
                          <a:pt x="98" y="10"/>
                        </a:lnTo>
                        <a:lnTo>
                          <a:pt x="99" y="9"/>
                        </a:lnTo>
                        <a:lnTo>
                          <a:pt x="99" y="8"/>
                        </a:lnTo>
                        <a:lnTo>
                          <a:pt x="100" y="9"/>
                        </a:lnTo>
                        <a:lnTo>
                          <a:pt x="100" y="11"/>
                        </a:lnTo>
                        <a:lnTo>
                          <a:pt x="101" y="13"/>
                        </a:lnTo>
                        <a:lnTo>
                          <a:pt x="101" y="11"/>
                        </a:lnTo>
                        <a:lnTo>
                          <a:pt x="101" y="11"/>
                        </a:lnTo>
                        <a:lnTo>
                          <a:pt x="102" y="11"/>
                        </a:lnTo>
                        <a:lnTo>
                          <a:pt x="102" y="12"/>
                        </a:lnTo>
                        <a:lnTo>
                          <a:pt x="103" y="12"/>
                        </a:lnTo>
                        <a:lnTo>
                          <a:pt x="103" y="11"/>
                        </a:lnTo>
                        <a:lnTo>
                          <a:pt x="103" y="11"/>
                        </a:lnTo>
                        <a:lnTo>
                          <a:pt x="104" y="13"/>
                        </a:lnTo>
                        <a:lnTo>
                          <a:pt x="104" y="13"/>
                        </a:lnTo>
                        <a:lnTo>
                          <a:pt x="105" y="15"/>
                        </a:lnTo>
                        <a:lnTo>
                          <a:pt x="105" y="15"/>
                        </a:lnTo>
                        <a:lnTo>
                          <a:pt x="106" y="15"/>
                        </a:lnTo>
                        <a:lnTo>
                          <a:pt x="106" y="14"/>
                        </a:lnTo>
                        <a:lnTo>
                          <a:pt x="106" y="14"/>
                        </a:lnTo>
                        <a:lnTo>
                          <a:pt x="107" y="13"/>
                        </a:lnTo>
                        <a:lnTo>
                          <a:pt x="107" y="16"/>
                        </a:lnTo>
                        <a:lnTo>
                          <a:pt x="108" y="15"/>
                        </a:lnTo>
                        <a:lnTo>
                          <a:pt x="108" y="14"/>
                        </a:lnTo>
                        <a:lnTo>
                          <a:pt x="108" y="13"/>
                        </a:lnTo>
                        <a:lnTo>
                          <a:pt x="109" y="13"/>
                        </a:lnTo>
                        <a:lnTo>
                          <a:pt x="109" y="10"/>
                        </a:lnTo>
                        <a:lnTo>
                          <a:pt x="110" y="12"/>
                        </a:lnTo>
                        <a:lnTo>
                          <a:pt x="110" y="13"/>
                        </a:lnTo>
                        <a:lnTo>
                          <a:pt x="111" y="12"/>
                        </a:lnTo>
                        <a:lnTo>
                          <a:pt x="111" y="11"/>
                        </a:lnTo>
                        <a:lnTo>
                          <a:pt x="111" y="11"/>
                        </a:lnTo>
                        <a:lnTo>
                          <a:pt x="112" y="10"/>
                        </a:lnTo>
                        <a:lnTo>
                          <a:pt x="112" y="11"/>
                        </a:lnTo>
                        <a:lnTo>
                          <a:pt x="113" y="11"/>
                        </a:lnTo>
                        <a:lnTo>
                          <a:pt x="113" y="11"/>
                        </a:lnTo>
                        <a:lnTo>
                          <a:pt x="113" y="11"/>
                        </a:lnTo>
                        <a:lnTo>
                          <a:pt x="114" y="9"/>
                        </a:lnTo>
                        <a:lnTo>
                          <a:pt x="114" y="10"/>
                        </a:lnTo>
                        <a:lnTo>
                          <a:pt x="115" y="10"/>
                        </a:lnTo>
                        <a:lnTo>
                          <a:pt x="115" y="10"/>
                        </a:lnTo>
                        <a:lnTo>
                          <a:pt x="116" y="11"/>
                        </a:lnTo>
                        <a:lnTo>
                          <a:pt x="116" y="10"/>
                        </a:lnTo>
                        <a:lnTo>
                          <a:pt x="116" y="11"/>
                        </a:lnTo>
                        <a:lnTo>
                          <a:pt x="117" y="12"/>
                        </a:lnTo>
                        <a:lnTo>
                          <a:pt x="117" y="11"/>
                        </a:lnTo>
                        <a:lnTo>
                          <a:pt x="118" y="12"/>
                        </a:lnTo>
                        <a:lnTo>
                          <a:pt x="118" y="14"/>
                        </a:lnTo>
                        <a:lnTo>
                          <a:pt x="118" y="14"/>
                        </a:lnTo>
                        <a:lnTo>
                          <a:pt x="119" y="11"/>
                        </a:lnTo>
                        <a:lnTo>
                          <a:pt x="119" y="13"/>
                        </a:lnTo>
                        <a:lnTo>
                          <a:pt x="120" y="12"/>
                        </a:lnTo>
                        <a:lnTo>
                          <a:pt x="120" y="13"/>
                        </a:lnTo>
                        <a:lnTo>
                          <a:pt x="121" y="14"/>
                        </a:lnTo>
                        <a:lnTo>
                          <a:pt x="121" y="15"/>
                        </a:lnTo>
                        <a:lnTo>
                          <a:pt x="121" y="12"/>
                        </a:lnTo>
                        <a:lnTo>
                          <a:pt x="122" y="13"/>
                        </a:lnTo>
                        <a:lnTo>
                          <a:pt x="122" y="12"/>
                        </a:lnTo>
                        <a:lnTo>
                          <a:pt x="123" y="12"/>
                        </a:lnTo>
                        <a:lnTo>
                          <a:pt x="123" y="12"/>
                        </a:lnTo>
                        <a:lnTo>
                          <a:pt x="123" y="14"/>
                        </a:lnTo>
                        <a:lnTo>
                          <a:pt x="124" y="11"/>
                        </a:lnTo>
                        <a:lnTo>
                          <a:pt x="124" y="11"/>
                        </a:lnTo>
                        <a:lnTo>
                          <a:pt x="125" y="10"/>
                        </a:lnTo>
                        <a:lnTo>
                          <a:pt x="125" y="10"/>
                        </a:lnTo>
                        <a:lnTo>
                          <a:pt x="126" y="9"/>
                        </a:lnTo>
                        <a:lnTo>
                          <a:pt x="126" y="11"/>
                        </a:lnTo>
                        <a:lnTo>
                          <a:pt x="126" y="9"/>
                        </a:lnTo>
                        <a:lnTo>
                          <a:pt x="127" y="9"/>
                        </a:lnTo>
                        <a:lnTo>
                          <a:pt x="127" y="10"/>
                        </a:lnTo>
                        <a:lnTo>
                          <a:pt x="128" y="8"/>
                        </a:lnTo>
                        <a:lnTo>
                          <a:pt x="128" y="9"/>
                        </a:lnTo>
                        <a:lnTo>
                          <a:pt x="128" y="8"/>
                        </a:lnTo>
                        <a:lnTo>
                          <a:pt x="129" y="8"/>
                        </a:lnTo>
                        <a:lnTo>
                          <a:pt x="129" y="10"/>
                        </a:lnTo>
                        <a:lnTo>
                          <a:pt x="130" y="11"/>
                        </a:lnTo>
                        <a:lnTo>
                          <a:pt x="130" y="10"/>
                        </a:lnTo>
                        <a:lnTo>
                          <a:pt x="131" y="11"/>
                        </a:lnTo>
                        <a:lnTo>
                          <a:pt x="131" y="12"/>
                        </a:lnTo>
                        <a:lnTo>
                          <a:pt x="131" y="12"/>
                        </a:lnTo>
                        <a:lnTo>
                          <a:pt x="132" y="12"/>
                        </a:lnTo>
                        <a:lnTo>
                          <a:pt x="132" y="12"/>
                        </a:lnTo>
                        <a:lnTo>
                          <a:pt x="133" y="11"/>
                        </a:lnTo>
                        <a:lnTo>
                          <a:pt x="133" y="13"/>
                        </a:lnTo>
                        <a:lnTo>
                          <a:pt x="133" y="13"/>
                        </a:lnTo>
                        <a:lnTo>
                          <a:pt x="134" y="12"/>
                        </a:lnTo>
                        <a:lnTo>
                          <a:pt x="134" y="12"/>
                        </a:lnTo>
                        <a:lnTo>
                          <a:pt x="135" y="13"/>
                        </a:lnTo>
                        <a:lnTo>
                          <a:pt x="135" y="15"/>
                        </a:lnTo>
                        <a:lnTo>
                          <a:pt x="136" y="14"/>
                        </a:lnTo>
                        <a:lnTo>
                          <a:pt x="136" y="12"/>
                        </a:lnTo>
                        <a:lnTo>
                          <a:pt x="136" y="11"/>
                        </a:lnTo>
                        <a:lnTo>
                          <a:pt x="137" y="12"/>
                        </a:lnTo>
                        <a:lnTo>
                          <a:pt x="137" y="11"/>
                        </a:lnTo>
                        <a:lnTo>
                          <a:pt x="138" y="11"/>
                        </a:lnTo>
                        <a:lnTo>
                          <a:pt x="138" y="10"/>
                        </a:lnTo>
                        <a:lnTo>
                          <a:pt x="138" y="9"/>
                        </a:lnTo>
                        <a:lnTo>
                          <a:pt x="139" y="10"/>
                        </a:lnTo>
                        <a:lnTo>
                          <a:pt x="139" y="9"/>
                        </a:lnTo>
                        <a:lnTo>
                          <a:pt x="140" y="8"/>
                        </a:lnTo>
                        <a:lnTo>
                          <a:pt x="140" y="9"/>
                        </a:lnTo>
                        <a:lnTo>
                          <a:pt x="141" y="8"/>
                        </a:lnTo>
                        <a:lnTo>
                          <a:pt x="141" y="8"/>
                        </a:lnTo>
                        <a:lnTo>
                          <a:pt x="141" y="9"/>
                        </a:lnTo>
                        <a:lnTo>
                          <a:pt x="142" y="6"/>
                        </a:lnTo>
                        <a:lnTo>
                          <a:pt x="142" y="7"/>
                        </a:lnTo>
                        <a:lnTo>
                          <a:pt x="143" y="10"/>
                        </a:lnTo>
                        <a:lnTo>
                          <a:pt x="143" y="10"/>
                        </a:lnTo>
                        <a:lnTo>
                          <a:pt x="143" y="9"/>
                        </a:lnTo>
                        <a:lnTo>
                          <a:pt x="144" y="12"/>
                        </a:lnTo>
                        <a:lnTo>
                          <a:pt x="144" y="11"/>
                        </a:lnTo>
                        <a:lnTo>
                          <a:pt x="145" y="10"/>
                        </a:lnTo>
                        <a:lnTo>
                          <a:pt x="145" y="13"/>
                        </a:lnTo>
                        <a:lnTo>
                          <a:pt x="146" y="11"/>
                        </a:lnTo>
                        <a:lnTo>
                          <a:pt x="146" y="12"/>
                        </a:lnTo>
                        <a:lnTo>
                          <a:pt x="146" y="12"/>
                        </a:lnTo>
                        <a:lnTo>
                          <a:pt x="147" y="12"/>
                        </a:lnTo>
                        <a:lnTo>
                          <a:pt x="147" y="14"/>
                        </a:lnTo>
                        <a:lnTo>
                          <a:pt x="148" y="13"/>
                        </a:lnTo>
                        <a:lnTo>
                          <a:pt x="148" y="10"/>
                        </a:lnTo>
                        <a:lnTo>
                          <a:pt x="148" y="11"/>
                        </a:lnTo>
                        <a:lnTo>
                          <a:pt x="149" y="11"/>
                        </a:lnTo>
                        <a:lnTo>
                          <a:pt x="149" y="12"/>
                        </a:lnTo>
                        <a:lnTo>
                          <a:pt x="150" y="13"/>
                        </a:lnTo>
                        <a:lnTo>
                          <a:pt x="150" y="12"/>
                        </a:lnTo>
                        <a:lnTo>
                          <a:pt x="151" y="10"/>
                        </a:lnTo>
                        <a:lnTo>
                          <a:pt x="151" y="11"/>
                        </a:lnTo>
                        <a:lnTo>
                          <a:pt x="151" y="12"/>
                        </a:lnTo>
                        <a:lnTo>
                          <a:pt x="152" y="11"/>
                        </a:lnTo>
                        <a:lnTo>
                          <a:pt x="152" y="8"/>
                        </a:lnTo>
                        <a:lnTo>
                          <a:pt x="153" y="10"/>
                        </a:lnTo>
                        <a:lnTo>
                          <a:pt x="153" y="9"/>
                        </a:lnTo>
                        <a:lnTo>
                          <a:pt x="153" y="8"/>
                        </a:lnTo>
                        <a:lnTo>
                          <a:pt x="154" y="7"/>
                        </a:lnTo>
                        <a:lnTo>
                          <a:pt x="154" y="8"/>
                        </a:lnTo>
                        <a:lnTo>
                          <a:pt x="155" y="7"/>
                        </a:lnTo>
                        <a:lnTo>
                          <a:pt x="155" y="8"/>
                        </a:lnTo>
                        <a:lnTo>
                          <a:pt x="156" y="6"/>
                        </a:lnTo>
                        <a:lnTo>
                          <a:pt x="156" y="6"/>
                        </a:lnTo>
                        <a:lnTo>
                          <a:pt x="156" y="8"/>
                        </a:lnTo>
                        <a:lnTo>
                          <a:pt x="157" y="7"/>
                        </a:lnTo>
                        <a:lnTo>
                          <a:pt x="157" y="9"/>
                        </a:lnTo>
                        <a:lnTo>
                          <a:pt x="158" y="9"/>
                        </a:lnTo>
                        <a:lnTo>
                          <a:pt x="158" y="10"/>
                        </a:lnTo>
                        <a:lnTo>
                          <a:pt x="158" y="8"/>
                        </a:lnTo>
                        <a:lnTo>
                          <a:pt x="159" y="7"/>
                        </a:lnTo>
                        <a:lnTo>
                          <a:pt x="159" y="8"/>
                        </a:lnTo>
                        <a:lnTo>
                          <a:pt x="160" y="8"/>
                        </a:lnTo>
                        <a:lnTo>
                          <a:pt x="160" y="9"/>
                        </a:lnTo>
                        <a:lnTo>
                          <a:pt x="161" y="11"/>
                        </a:lnTo>
                        <a:lnTo>
                          <a:pt x="161" y="11"/>
                        </a:lnTo>
                        <a:lnTo>
                          <a:pt x="161" y="11"/>
                        </a:lnTo>
                        <a:lnTo>
                          <a:pt x="162" y="12"/>
                        </a:lnTo>
                        <a:lnTo>
                          <a:pt x="162" y="9"/>
                        </a:lnTo>
                        <a:lnTo>
                          <a:pt x="163" y="9"/>
                        </a:lnTo>
                        <a:lnTo>
                          <a:pt x="163" y="12"/>
                        </a:lnTo>
                        <a:lnTo>
                          <a:pt x="163" y="13"/>
                        </a:lnTo>
                        <a:lnTo>
                          <a:pt x="164" y="12"/>
                        </a:lnTo>
                        <a:lnTo>
                          <a:pt x="164" y="9"/>
                        </a:lnTo>
                        <a:lnTo>
                          <a:pt x="165" y="11"/>
                        </a:lnTo>
                        <a:lnTo>
                          <a:pt x="165" y="12"/>
                        </a:lnTo>
                        <a:lnTo>
                          <a:pt x="166" y="9"/>
                        </a:lnTo>
                        <a:lnTo>
                          <a:pt x="166" y="10"/>
                        </a:lnTo>
                        <a:lnTo>
                          <a:pt x="166" y="8"/>
                        </a:lnTo>
                        <a:lnTo>
                          <a:pt x="167" y="9"/>
                        </a:lnTo>
                        <a:lnTo>
                          <a:pt x="167" y="10"/>
                        </a:lnTo>
                        <a:lnTo>
                          <a:pt x="168" y="6"/>
                        </a:lnTo>
                        <a:lnTo>
                          <a:pt x="168" y="6"/>
                        </a:lnTo>
                        <a:lnTo>
                          <a:pt x="168" y="7"/>
                        </a:lnTo>
                        <a:lnTo>
                          <a:pt x="169" y="6"/>
                        </a:lnTo>
                        <a:lnTo>
                          <a:pt x="169" y="7"/>
                        </a:lnTo>
                        <a:lnTo>
                          <a:pt x="170" y="7"/>
                        </a:lnTo>
                        <a:lnTo>
                          <a:pt x="170" y="7"/>
                        </a:lnTo>
                        <a:lnTo>
                          <a:pt x="171" y="9"/>
                        </a:lnTo>
                        <a:lnTo>
                          <a:pt x="171" y="9"/>
                        </a:lnTo>
                        <a:lnTo>
                          <a:pt x="171" y="9"/>
                        </a:lnTo>
                        <a:lnTo>
                          <a:pt x="172" y="9"/>
                        </a:lnTo>
                        <a:lnTo>
                          <a:pt x="172" y="8"/>
                        </a:lnTo>
                        <a:lnTo>
                          <a:pt x="173" y="8"/>
                        </a:lnTo>
                        <a:lnTo>
                          <a:pt x="173" y="9"/>
                        </a:lnTo>
                        <a:lnTo>
                          <a:pt x="173" y="10"/>
                        </a:lnTo>
                        <a:lnTo>
                          <a:pt x="174" y="12"/>
                        </a:lnTo>
                        <a:lnTo>
                          <a:pt x="174" y="11"/>
                        </a:lnTo>
                        <a:lnTo>
                          <a:pt x="175" y="10"/>
                        </a:lnTo>
                        <a:lnTo>
                          <a:pt x="175" y="11"/>
                        </a:lnTo>
                        <a:lnTo>
                          <a:pt x="176" y="12"/>
                        </a:lnTo>
                        <a:lnTo>
                          <a:pt x="176" y="11"/>
                        </a:lnTo>
                        <a:lnTo>
                          <a:pt x="176" y="14"/>
                        </a:lnTo>
                        <a:lnTo>
                          <a:pt x="177" y="12"/>
                        </a:lnTo>
                        <a:lnTo>
                          <a:pt x="177" y="12"/>
                        </a:lnTo>
                        <a:lnTo>
                          <a:pt x="178" y="13"/>
                        </a:lnTo>
                        <a:lnTo>
                          <a:pt x="178" y="11"/>
                        </a:lnTo>
                        <a:lnTo>
                          <a:pt x="178" y="11"/>
                        </a:lnTo>
                        <a:lnTo>
                          <a:pt x="179" y="10"/>
                        </a:lnTo>
                        <a:lnTo>
                          <a:pt x="179" y="11"/>
                        </a:lnTo>
                        <a:lnTo>
                          <a:pt x="180" y="10"/>
                        </a:lnTo>
                        <a:lnTo>
                          <a:pt x="180" y="8"/>
                        </a:lnTo>
                        <a:lnTo>
                          <a:pt x="181" y="9"/>
                        </a:lnTo>
                        <a:lnTo>
                          <a:pt x="181" y="9"/>
                        </a:lnTo>
                        <a:lnTo>
                          <a:pt x="181" y="9"/>
                        </a:lnTo>
                        <a:lnTo>
                          <a:pt x="182" y="7"/>
                        </a:lnTo>
                        <a:lnTo>
                          <a:pt x="182" y="7"/>
                        </a:lnTo>
                        <a:lnTo>
                          <a:pt x="183" y="9"/>
                        </a:lnTo>
                        <a:lnTo>
                          <a:pt x="183" y="6"/>
                        </a:lnTo>
                        <a:lnTo>
                          <a:pt x="183" y="6"/>
                        </a:lnTo>
                        <a:lnTo>
                          <a:pt x="184" y="7"/>
                        </a:lnTo>
                        <a:lnTo>
                          <a:pt x="184" y="7"/>
                        </a:lnTo>
                        <a:lnTo>
                          <a:pt x="185" y="8"/>
                        </a:lnTo>
                        <a:lnTo>
                          <a:pt x="185" y="9"/>
                        </a:lnTo>
                        <a:lnTo>
                          <a:pt x="186" y="7"/>
                        </a:lnTo>
                        <a:lnTo>
                          <a:pt x="186" y="10"/>
                        </a:lnTo>
                        <a:lnTo>
                          <a:pt x="186" y="10"/>
                        </a:lnTo>
                        <a:lnTo>
                          <a:pt x="187" y="9"/>
                        </a:lnTo>
                        <a:lnTo>
                          <a:pt x="187" y="10"/>
                        </a:lnTo>
                        <a:lnTo>
                          <a:pt x="188" y="11"/>
                        </a:lnTo>
                        <a:lnTo>
                          <a:pt x="188" y="12"/>
                        </a:lnTo>
                        <a:lnTo>
                          <a:pt x="188" y="12"/>
                        </a:lnTo>
                        <a:lnTo>
                          <a:pt x="189" y="10"/>
                        </a:lnTo>
                        <a:lnTo>
                          <a:pt x="189" y="11"/>
                        </a:lnTo>
                        <a:lnTo>
                          <a:pt x="190" y="12"/>
                        </a:lnTo>
                        <a:lnTo>
                          <a:pt x="190" y="13"/>
                        </a:lnTo>
                        <a:lnTo>
                          <a:pt x="191" y="11"/>
                        </a:lnTo>
                        <a:lnTo>
                          <a:pt x="191" y="10"/>
                        </a:lnTo>
                        <a:lnTo>
                          <a:pt x="191" y="13"/>
                        </a:lnTo>
                        <a:lnTo>
                          <a:pt x="192" y="9"/>
                        </a:lnTo>
                        <a:lnTo>
                          <a:pt x="192" y="11"/>
                        </a:lnTo>
                        <a:lnTo>
                          <a:pt x="193" y="9"/>
                        </a:lnTo>
                        <a:lnTo>
                          <a:pt x="193" y="9"/>
                        </a:lnTo>
                        <a:lnTo>
                          <a:pt x="193" y="8"/>
                        </a:lnTo>
                        <a:lnTo>
                          <a:pt x="194" y="7"/>
                        </a:lnTo>
                        <a:lnTo>
                          <a:pt x="194" y="6"/>
                        </a:lnTo>
                        <a:lnTo>
                          <a:pt x="195" y="7"/>
                        </a:lnTo>
                        <a:lnTo>
                          <a:pt x="195" y="7"/>
                        </a:lnTo>
                        <a:lnTo>
                          <a:pt x="196" y="5"/>
                        </a:lnTo>
                        <a:lnTo>
                          <a:pt x="196" y="8"/>
                        </a:lnTo>
                        <a:lnTo>
                          <a:pt x="196" y="8"/>
                        </a:lnTo>
                        <a:lnTo>
                          <a:pt x="197" y="7"/>
                        </a:lnTo>
                        <a:lnTo>
                          <a:pt x="197" y="7"/>
                        </a:lnTo>
                        <a:lnTo>
                          <a:pt x="198" y="6"/>
                        </a:lnTo>
                        <a:lnTo>
                          <a:pt x="198" y="9"/>
                        </a:lnTo>
                        <a:lnTo>
                          <a:pt x="198" y="6"/>
                        </a:lnTo>
                        <a:lnTo>
                          <a:pt x="199" y="9"/>
                        </a:lnTo>
                        <a:lnTo>
                          <a:pt x="199" y="8"/>
                        </a:lnTo>
                        <a:lnTo>
                          <a:pt x="200" y="9"/>
                        </a:lnTo>
                        <a:lnTo>
                          <a:pt x="200" y="8"/>
                        </a:lnTo>
                        <a:lnTo>
                          <a:pt x="201" y="9"/>
                        </a:lnTo>
                        <a:lnTo>
                          <a:pt x="201" y="9"/>
                        </a:lnTo>
                        <a:lnTo>
                          <a:pt x="201" y="10"/>
                        </a:lnTo>
                        <a:lnTo>
                          <a:pt x="202" y="12"/>
                        </a:lnTo>
                        <a:lnTo>
                          <a:pt x="202" y="11"/>
                        </a:lnTo>
                        <a:lnTo>
                          <a:pt x="203" y="13"/>
                        </a:lnTo>
                        <a:lnTo>
                          <a:pt x="203" y="12"/>
                        </a:lnTo>
                        <a:lnTo>
                          <a:pt x="203" y="11"/>
                        </a:lnTo>
                        <a:lnTo>
                          <a:pt x="204" y="11"/>
                        </a:lnTo>
                        <a:lnTo>
                          <a:pt x="204" y="14"/>
                        </a:lnTo>
                        <a:lnTo>
                          <a:pt x="205" y="11"/>
                        </a:lnTo>
                        <a:lnTo>
                          <a:pt x="205" y="11"/>
                        </a:lnTo>
                        <a:lnTo>
                          <a:pt x="206" y="9"/>
                        </a:lnTo>
                        <a:lnTo>
                          <a:pt x="206" y="9"/>
                        </a:lnTo>
                        <a:lnTo>
                          <a:pt x="206" y="10"/>
                        </a:lnTo>
                        <a:lnTo>
                          <a:pt x="207" y="10"/>
                        </a:lnTo>
                        <a:lnTo>
                          <a:pt x="207" y="8"/>
                        </a:lnTo>
                        <a:lnTo>
                          <a:pt x="208" y="9"/>
                        </a:lnTo>
                        <a:lnTo>
                          <a:pt x="208" y="8"/>
                        </a:lnTo>
                        <a:lnTo>
                          <a:pt x="208" y="9"/>
                        </a:lnTo>
                        <a:lnTo>
                          <a:pt x="209" y="7"/>
                        </a:lnTo>
                        <a:lnTo>
                          <a:pt x="209" y="7"/>
                        </a:lnTo>
                        <a:lnTo>
                          <a:pt x="210" y="7"/>
                        </a:lnTo>
                        <a:lnTo>
                          <a:pt x="210" y="7"/>
                        </a:lnTo>
                        <a:lnTo>
                          <a:pt x="211" y="6"/>
                        </a:lnTo>
                        <a:lnTo>
                          <a:pt x="211" y="6"/>
                        </a:lnTo>
                        <a:lnTo>
                          <a:pt x="211" y="10"/>
                        </a:lnTo>
                        <a:lnTo>
                          <a:pt x="212" y="7"/>
                        </a:lnTo>
                        <a:lnTo>
                          <a:pt x="212" y="6"/>
                        </a:lnTo>
                        <a:lnTo>
                          <a:pt x="213" y="9"/>
                        </a:lnTo>
                        <a:lnTo>
                          <a:pt x="213" y="8"/>
                        </a:lnTo>
                        <a:lnTo>
                          <a:pt x="213" y="9"/>
                        </a:lnTo>
                        <a:lnTo>
                          <a:pt x="214" y="10"/>
                        </a:lnTo>
                        <a:lnTo>
                          <a:pt x="214" y="10"/>
                        </a:lnTo>
                        <a:lnTo>
                          <a:pt x="215" y="11"/>
                        </a:lnTo>
                        <a:lnTo>
                          <a:pt x="215" y="9"/>
                        </a:lnTo>
                        <a:lnTo>
                          <a:pt x="216" y="10"/>
                        </a:lnTo>
                        <a:lnTo>
                          <a:pt x="216" y="10"/>
                        </a:lnTo>
                        <a:lnTo>
                          <a:pt x="216" y="14"/>
                        </a:lnTo>
                        <a:lnTo>
                          <a:pt x="217" y="13"/>
                        </a:lnTo>
                        <a:lnTo>
                          <a:pt x="217" y="12"/>
                        </a:lnTo>
                        <a:lnTo>
                          <a:pt x="218" y="10"/>
                        </a:lnTo>
                        <a:lnTo>
                          <a:pt x="218" y="11"/>
                        </a:lnTo>
                        <a:lnTo>
                          <a:pt x="218" y="12"/>
                        </a:lnTo>
                        <a:lnTo>
                          <a:pt x="219" y="11"/>
                        </a:lnTo>
                        <a:lnTo>
                          <a:pt x="219" y="11"/>
                        </a:lnTo>
                        <a:lnTo>
                          <a:pt x="220" y="9"/>
                        </a:lnTo>
                        <a:lnTo>
                          <a:pt x="220" y="11"/>
                        </a:lnTo>
                        <a:lnTo>
                          <a:pt x="221" y="9"/>
                        </a:lnTo>
                        <a:lnTo>
                          <a:pt x="221" y="8"/>
                        </a:lnTo>
                        <a:lnTo>
                          <a:pt x="221" y="10"/>
                        </a:lnTo>
                        <a:lnTo>
                          <a:pt x="222" y="9"/>
                        </a:lnTo>
                        <a:lnTo>
                          <a:pt x="222" y="9"/>
                        </a:lnTo>
                        <a:lnTo>
                          <a:pt x="223" y="10"/>
                        </a:lnTo>
                        <a:lnTo>
                          <a:pt x="223" y="9"/>
                        </a:lnTo>
                        <a:lnTo>
                          <a:pt x="223" y="5"/>
                        </a:lnTo>
                        <a:lnTo>
                          <a:pt x="224" y="8"/>
                        </a:lnTo>
                        <a:lnTo>
                          <a:pt x="224" y="6"/>
                        </a:lnTo>
                        <a:lnTo>
                          <a:pt x="225" y="7"/>
                        </a:lnTo>
                        <a:lnTo>
                          <a:pt x="225" y="9"/>
                        </a:lnTo>
                        <a:lnTo>
                          <a:pt x="226" y="7"/>
                        </a:lnTo>
                        <a:lnTo>
                          <a:pt x="226" y="6"/>
                        </a:lnTo>
                        <a:lnTo>
                          <a:pt x="226" y="9"/>
                        </a:lnTo>
                        <a:lnTo>
                          <a:pt x="227" y="8"/>
                        </a:lnTo>
                        <a:lnTo>
                          <a:pt x="227" y="8"/>
                        </a:lnTo>
                        <a:lnTo>
                          <a:pt x="228" y="8"/>
                        </a:lnTo>
                        <a:lnTo>
                          <a:pt x="228" y="8"/>
                        </a:lnTo>
                        <a:lnTo>
                          <a:pt x="228" y="8"/>
                        </a:lnTo>
                        <a:lnTo>
                          <a:pt x="229" y="9"/>
                        </a:lnTo>
                        <a:lnTo>
                          <a:pt x="229" y="10"/>
                        </a:lnTo>
                        <a:lnTo>
                          <a:pt x="230" y="11"/>
                        </a:lnTo>
                        <a:lnTo>
                          <a:pt x="230" y="12"/>
                        </a:lnTo>
                        <a:lnTo>
                          <a:pt x="231" y="10"/>
                        </a:lnTo>
                        <a:lnTo>
                          <a:pt x="231" y="12"/>
                        </a:lnTo>
                        <a:lnTo>
                          <a:pt x="231" y="11"/>
                        </a:lnTo>
                        <a:lnTo>
                          <a:pt x="232" y="10"/>
                        </a:lnTo>
                        <a:lnTo>
                          <a:pt x="232" y="10"/>
                        </a:lnTo>
                        <a:lnTo>
                          <a:pt x="233" y="11"/>
                        </a:lnTo>
                        <a:lnTo>
                          <a:pt x="233" y="10"/>
                        </a:lnTo>
                        <a:lnTo>
                          <a:pt x="233" y="11"/>
                        </a:lnTo>
                        <a:lnTo>
                          <a:pt x="234" y="10"/>
                        </a:lnTo>
                        <a:lnTo>
                          <a:pt x="234" y="10"/>
                        </a:lnTo>
                        <a:lnTo>
                          <a:pt x="235" y="9"/>
                        </a:lnTo>
                        <a:lnTo>
                          <a:pt x="235" y="10"/>
                        </a:lnTo>
                        <a:lnTo>
                          <a:pt x="236" y="8"/>
                        </a:lnTo>
                        <a:lnTo>
                          <a:pt x="236" y="6"/>
                        </a:lnTo>
                        <a:lnTo>
                          <a:pt x="236" y="9"/>
                        </a:lnTo>
                        <a:lnTo>
                          <a:pt x="237" y="6"/>
                        </a:lnTo>
                        <a:lnTo>
                          <a:pt x="237" y="8"/>
                        </a:lnTo>
                        <a:lnTo>
                          <a:pt x="238" y="6"/>
                        </a:lnTo>
                        <a:lnTo>
                          <a:pt x="238" y="7"/>
                        </a:lnTo>
                        <a:lnTo>
                          <a:pt x="238" y="5"/>
                        </a:lnTo>
                        <a:lnTo>
                          <a:pt x="239" y="8"/>
                        </a:lnTo>
                        <a:lnTo>
                          <a:pt x="239" y="7"/>
                        </a:lnTo>
                        <a:lnTo>
                          <a:pt x="240" y="7"/>
                        </a:lnTo>
                        <a:lnTo>
                          <a:pt x="240" y="8"/>
                        </a:lnTo>
                        <a:lnTo>
                          <a:pt x="241" y="6"/>
                        </a:lnTo>
                        <a:lnTo>
                          <a:pt x="241" y="7"/>
                        </a:lnTo>
                        <a:lnTo>
                          <a:pt x="241" y="10"/>
                        </a:lnTo>
                        <a:lnTo>
                          <a:pt x="242" y="9"/>
                        </a:lnTo>
                        <a:lnTo>
                          <a:pt x="242" y="11"/>
                        </a:lnTo>
                        <a:lnTo>
                          <a:pt x="243" y="10"/>
                        </a:lnTo>
                        <a:lnTo>
                          <a:pt x="243" y="11"/>
                        </a:lnTo>
                        <a:lnTo>
                          <a:pt x="243" y="9"/>
                        </a:lnTo>
                        <a:lnTo>
                          <a:pt x="244" y="11"/>
                        </a:lnTo>
                        <a:lnTo>
                          <a:pt x="244" y="12"/>
                        </a:lnTo>
                        <a:lnTo>
                          <a:pt x="245" y="8"/>
                        </a:lnTo>
                        <a:lnTo>
                          <a:pt x="245" y="9"/>
                        </a:lnTo>
                        <a:lnTo>
                          <a:pt x="246" y="11"/>
                        </a:lnTo>
                        <a:lnTo>
                          <a:pt x="246" y="11"/>
                        </a:lnTo>
                        <a:lnTo>
                          <a:pt x="246" y="10"/>
                        </a:lnTo>
                        <a:lnTo>
                          <a:pt x="247" y="10"/>
                        </a:lnTo>
                        <a:lnTo>
                          <a:pt x="247" y="12"/>
                        </a:lnTo>
                        <a:lnTo>
                          <a:pt x="248" y="10"/>
                        </a:lnTo>
                        <a:lnTo>
                          <a:pt x="248" y="10"/>
                        </a:lnTo>
                        <a:lnTo>
                          <a:pt x="248" y="8"/>
                        </a:lnTo>
                        <a:lnTo>
                          <a:pt x="249" y="9"/>
                        </a:lnTo>
                        <a:lnTo>
                          <a:pt x="249" y="9"/>
                        </a:lnTo>
                        <a:lnTo>
                          <a:pt x="250" y="7"/>
                        </a:lnTo>
                        <a:lnTo>
                          <a:pt x="250" y="8"/>
                        </a:lnTo>
                        <a:lnTo>
                          <a:pt x="251" y="7"/>
                        </a:lnTo>
                        <a:lnTo>
                          <a:pt x="251" y="6"/>
                        </a:lnTo>
                        <a:lnTo>
                          <a:pt x="251" y="4"/>
                        </a:lnTo>
                        <a:lnTo>
                          <a:pt x="252" y="4"/>
                        </a:lnTo>
                        <a:lnTo>
                          <a:pt x="252" y="7"/>
                        </a:lnTo>
                        <a:lnTo>
                          <a:pt x="253" y="6"/>
                        </a:lnTo>
                        <a:lnTo>
                          <a:pt x="253" y="5"/>
                        </a:lnTo>
                        <a:lnTo>
                          <a:pt x="253" y="6"/>
                        </a:lnTo>
                        <a:lnTo>
                          <a:pt x="254" y="8"/>
                        </a:lnTo>
                        <a:lnTo>
                          <a:pt x="254" y="8"/>
                        </a:lnTo>
                        <a:lnTo>
                          <a:pt x="255" y="7"/>
                        </a:lnTo>
                        <a:lnTo>
                          <a:pt x="255" y="9"/>
                        </a:lnTo>
                        <a:lnTo>
                          <a:pt x="256" y="7"/>
                        </a:lnTo>
                        <a:lnTo>
                          <a:pt x="256" y="8"/>
                        </a:lnTo>
                        <a:lnTo>
                          <a:pt x="256" y="8"/>
                        </a:lnTo>
                        <a:lnTo>
                          <a:pt x="257" y="8"/>
                        </a:lnTo>
                        <a:lnTo>
                          <a:pt x="257" y="12"/>
                        </a:lnTo>
                        <a:lnTo>
                          <a:pt x="258" y="10"/>
                        </a:lnTo>
                        <a:lnTo>
                          <a:pt x="258" y="11"/>
                        </a:lnTo>
                        <a:lnTo>
                          <a:pt x="258" y="9"/>
                        </a:lnTo>
                        <a:lnTo>
                          <a:pt x="259" y="9"/>
                        </a:lnTo>
                        <a:lnTo>
                          <a:pt x="259" y="11"/>
                        </a:lnTo>
                        <a:lnTo>
                          <a:pt x="260" y="12"/>
                        </a:lnTo>
                        <a:lnTo>
                          <a:pt x="260" y="10"/>
                        </a:lnTo>
                        <a:lnTo>
                          <a:pt x="261" y="10"/>
                        </a:lnTo>
                        <a:lnTo>
                          <a:pt x="261" y="11"/>
                        </a:lnTo>
                        <a:lnTo>
                          <a:pt x="261" y="11"/>
                        </a:lnTo>
                        <a:lnTo>
                          <a:pt x="262" y="10"/>
                        </a:lnTo>
                        <a:lnTo>
                          <a:pt x="262" y="9"/>
                        </a:lnTo>
                        <a:lnTo>
                          <a:pt x="263" y="10"/>
                        </a:lnTo>
                        <a:lnTo>
                          <a:pt x="263" y="7"/>
                        </a:lnTo>
                        <a:lnTo>
                          <a:pt x="263" y="7"/>
                        </a:lnTo>
                        <a:lnTo>
                          <a:pt x="264" y="8"/>
                        </a:lnTo>
                        <a:lnTo>
                          <a:pt x="264" y="9"/>
                        </a:lnTo>
                        <a:lnTo>
                          <a:pt x="265" y="6"/>
                        </a:lnTo>
                        <a:lnTo>
                          <a:pt x="265" y="6"/>
                        </a:lnTo>
                        <a:lnTo>
                          <a:pt x="266" y="5"/>
                        </a:lnTo>
                        <a:lnTo>
                          <a:pt x="266" y="6"/>
                        </a:lnTo>
                        <a:lnTo>
                          <a:pt x="266" y="7"/>
                        </a:lnTo>
                        <a:lnTo>
                          <a:pt x="267" y="7"/>
                        </a:lnTo>
                        <a:lnTo>
                          <a:pt x="267" y="6"/>
                        </a:lnTo>
                        <a:lnTo>
                          <a:pt x="268" y="7"/>
                        </a:lnTo>
                        <a:lnTo>
                          <a:pt x="268" y="8"/>
                        </a:lnTo>
                        <a:lnTo>
                          <a:pt x="268" y="7"/>
                        </a:lnTo>
                        <a:lnTo>
                          <a:pt x="269" y="9"/>
                        </a:lnTo>
                        <a:lnTo>
                          <a:pt x="269" y="9"/>
                        </a:lnTo>
                        <a:lnTo>
                          <a:pt x="270" y="7"/>
                        </a:lnTo>
                        <a:lnTo>
                          <a:pt x="270" y="7"/>
                        </a:lnTo>
                        <a:lnTo>
                          <a:pt x="271" y="9"/>
                        </a:lnTo>
                        <a:lnTo>
                          <a:pt x="271" y="9"/>
                        </a:lnTo>
                        <a:lnTo>
                          <a:pt x="271" y="10"/>
                        </a:lnTo>
                        <a:lnTo>
                          <a:pt x="272" y="11"/>
                        </a:lnTo>
                        <a:lnTo>
                          <a:pt x="272" y="10"/>
                        </a:lnTo>
                        <a:lnTo>
                          <a:pt x="273" y="9"/>
                        </a:lnTo>
                        <a:lnTo>
                          <a:pt x="273" y="9"/>
                        </a:lnTo>
                        <a:lnTo>
                          <a:pt x="273" y="12"/>
                        </a:lnTo>
                        <a:lnTo>
                          <a:pt x="274" y="11"/>
                        </a:lnTo>
                        <a:lnTo>
                          <a:pt x="274" y="8"/>
                        </a:lnTo>
                        <a:lnTo>
                          <a:pt x="275" y="10"/>
                        </a:lnTo>
                        <a:lnTo>
                          <a:pt x="275" y="9"/>
                        </a:lnTo>
                        <a:lnTo>
                          <a:pt x="276" y="9"/>
                        </a:lnTo>
                        <a:lnTo>
                          <a:pt x="276" y="5"/>
                        </a:lnTo>
                        <a:lnTo>
                          <a:pt x="276" y="9"/>
                        </a:lnTo>
                        <a:lnTo>
                          <a:pt x="277" y="6"/>
                        </a:lnTo>
                        <a:lnTo>
                          <a:pt x="277" y="6"/>
                        </a:lnTo>
                        <a:lnTo>
                          <a:pt x="278" y="6"/>
                        </a:lnTo>
                        <a:lnTo>
                          <a:pt x="278" y="5"/>
                        </a:lnTo>
                        <a:lnTo>
                          <a:pt x="278" y="7"/>
                        </a:lnTo>
                        <a:lnTo>
                          <a:pt x="279" y="4"/>
                        </a:lnTo>
                        <a:lnTo>
                          <a:pt x="279" y="7"/>
                        </a:lnTo>
                        <a:lnTo>
                          <a:pt x="280" y="6"/>
                        </a:lnTo>
                        <a:lnTo>
                          <a:pt x="280" y="5"/>
                        </a:lnTo>
                        <a:lnTo>
                          <a:pt x="281" y="6"/>
                        </a:lnTo>
                        <a:lnTo>
                          <a:pt x="281" y="6"/>
                        </a:lnTo>
                        <a:lnTo>
                          <a:pt x="281" y="7"/>
                        </a:lnTo>
                        <a:lnTo>
                          <a:pt x="282" y="5"/>
                        </a:lnTo>
                        <a:lnTo>
                          <a:pt x="282" y="6"/>
                        </a:lnTo>
                        <a:lnTo>
                          <a:pt x="283" y="7"/>
                        </a:lnTo>
                        <a:lnTo>
                          <a:pt x="283" y="10"/>
                        </a:lnTo>
                        <a:lnTo>
                          <a:pt x="283" y="6"/>
                        </a:lnTo>
                        <a:lnTo>
                          <a:pt x="284" y="7"/>
                        </a:lnTo>
                        <a:lnTo>
                          <a:pt x="284" y="9"/>
                        </a:lnTo>
                        <a:lnTo>
                          <a:pt x="285" y="8"/>
                        </a:lnTo>
                        <a:lnTo>
                          <a:pt x="285" y="9"/>
                        </a:lnTo>
                        <a:lnTo>
                          <a:pt x="286" y="9"/>
                        </a:lnTo>
                        <a:lnTo>
                          <a:pt x="286" y="9"/>
                        </a:lnTo>
                        <a:lnTo>
                          <a:pt x="286" y="11"/>
                        </a:lnTo>
                        <a:lnTo>
                          <a:pt x="287" y="9"/>
                        </a:lnTo>
                        <a:lnTo>
                          <a:pt x="287" y="10"/>
                        </a:lnTo>
                        <a:lnTo>
                          <a:pt x="288" y="11"/>
                        </a:lnTo>
                        <a:lnTo>
                          <a:pt x="288" y="8"/>
                        </a:lnTo>
                        <a:lnTo>
                          <a:pt x="288" y="10"/>
                        </a:lnTo>
                        <a:lnTo>
                          <a:pt x="289" y="10"/>
                        </a:lnTo>
                        <a:lnTo>
                          <a:pt x="289" y="9"/>
                        </a:lnTo>
                        <a:lnTo>
                          <a:pt x="290" y="8"/>
                        </a:lnTo>
                        <a:lnTo>
                          <a:pt x="290" y="9"/>
                        </a:lnTo>
                        <a:lnTo>
                          <a:pt x="291" y="7"/>
                        </a:lnTo>
                        <a:lnTo>
                          <a:pt x="291" y="8"/>
                        </a:lnTo>
                        <a:lnTo>
                          <a:pt x="291" y="7"/>
                        </a:lnTo>
                        <a:lnTo>
                          <a:pt x="292" y="6"/>
                        </a:lnTo>
                        <a:lnTo>
                          <a:pt x="292" y="7"/>
                        </a:lnTo>
                        <a:lnTo>
                          <a:pt x="293" y="4"/>
                        </a:lnTo>
                        <a:lnTo>
                          <a:pt x="293" y="6"/>
                        </a:lnTo>
                        <a:lnTo>
                          <a:pt x="293" y="5"/>
                        </a:lnTo>
                        <a:lnTo>
                          <a:pt x="294" y="6"/>
                        </a:lnTo>
                        <a:lnTo>
                          <a:pt x="294" y="7"/>
                        </a:lnTo>
                        <a:lnTo>
                          <a:pt x="295" y="7"/>
                        </a:lnTo>
                        <a:lnTo>
                          <a:pt x="295" y="8"/>
                        </a:lnTo>
                        <a:lnTo>
                          <a:pt x="296" y="7"/>
                        </a:lnTo>
                        <a:lnTo>
                          <a:pt x="296" y="8"/>
                        </a:lnTo>
                        <a:lnTo>
                          <a:pt x="296" y="6"/>
                        </a:lnTo>
                        <a:lnTo>
                          <a:pt x="297" y="10"/>
                        </a:lnTo>
                        <a:lnTo>
                          <a:pt x="297" y="8"/>
                        </a:lnTo>
                        <a:lnTo>
                          <a:pt x="298" y="7"/>
                        </a:lnTo>
                        <a:lnTo>
                          <a:pt x="298" y="8"/>
                        </a:lnTo>
                        <a:lnTo>
                          <a:pt x="298" y="10"/>
                        </a:lnTo>
                        <a:lnTo>
                          <a:pt x="299" y="12"/>
                        </a:lnTo>
                        <a:lnTo>
                          <a:pt x="299" y="10"/>
                        </a:lnTo>
                        <a:lnTo>
                          <a:pt x="300" y="8"/>
                        </a:lnTo>
                        <a:lnTo>
                          <a:pt x="300" y="11"/>
                        </a:lnTo>
                        <a:lnTo>
                          <a:pt x="301" y="10"/>
                        </a:lnTo>
                        <a:lnTo>
                          <a:pt x="301" y="9"/>
                        </a:lnTo>
                        <a:lnTo>
                          <a:pt x="301" y="10"/>
                        </a:lnTo>
                        <a:lnTo>
                          <a:pt x="302" y="8"/>
                        </a:lnTo>
                        <a:lnTo>
                          <a:pt x="302" y="12"/>
                        </a:lnTo>
                        <a:lnTo>
                          <a:pt x="303" y="10"/>
                        </a:lnTo>
                        <a:lnTo>
                          <a:pt x="303" y="7"/>
                        </a:lnTo>
                        <a:lnTo>
                          <a:pt x="303" y="6"/>
                        </a:lnTo>
                        <a:lnTo>
                          <a:pt x="304" y="7"/>
                        </a:lnTo>
                        <a:lnTo>
                          <a:pt x="304" y="9"/>
                        </a:lnTo>
                        <a:lnTo>
                          <a:pt x="305" y="8"/>
                        </a:lnTo>
                        <a:lnTo>
                          <a:pt x="305" y="9"/>
                        </a:lnTo>
                        <a:lnTo>
                          <a:pt x="306" y="6"/>
                        </a:lnTo>
                        <a:lnTo>
                          <a:pt x="306" y="5"/>
                        </a:lnTo>
                        <a:lnTo>
                          <a:pt x="306" y="3"/>
                        </a:lnTo>
                        <a:lnTo>
                          <a:pt x="307" y="5"/>
                        </a:lnTo>
                        <a:lnTo>
                          <a:pt x="307" y="3"/>
                        </a:lnTo>
                        <a:lnTo>
                          <a:pt x="308" y="4"/>
                        </a:lnTo>
                        <a:lnTo>
                          <a:pt x="308" y="6"/>
                        </a:lnTo>
                        <a:lnTo>
                          <a:pt x="308" y="6"/>
                        </a:lnTo>
                        <a:lnTo>
                          <a:pt x="309" y="5"/>
                        </a:lnTo>
                        <a:lnTo>
                          <a:pt x="309" y="6"/>
                        </a:lnTo>
                        <a:lnTo>
                          <a:pt x="310" y="8"/>
                        </a:lnTo>
                        <a:lnTo>
                          <a:pt x="310" y="6"/>
                        </a:lnTo>
                        <a:lnTo>
                          <a:pt x="311" y="7"/>
                        </a:lnTo>
                        <a:lnTo>
                          <a:pt x="311" y="5"/>
                        </a:lnTo>
                        <a:lnTo>
                          <a:pt x="311" y="8"/>
                        </a:lnTo>
                        <a:lnTo>
                          <a:pt x="312" y="8"/>
                        </a:lnTo>
                        <a:lnTo>
                          <a:pt x="312" y="9"/>
                        </a:lnTo>
                        <a:lnTo>
                          <a:pt x="313" y="7"/>
                        </a:lnTo>
                        <a:lnTo>
                          <a:pt x="313" y="8"/>
                        </a:lnTo>
                        <a:lnTo>
                          <a:pt x="313" y="9"/>
                        </a:lnTo>
                        <a:lnTo>
                          <a:pt x="314" y="8"/>
                        </a:lnTo>
                        <a:lnTo>
                          <a:pt x="314" y="10"/>
                        </a:lnTo>
                        <a:lnTo>
                          <a:pt x="315" y="10"/>
                        </a:lnTo>
                        <a:lnTo>
                          <a:pt x="315" y="8"/>
                        </a:lnTo>
                        <a:lnTo>
                          <a:pt x="316" y="8"/>
                        </a:lnTo>
                        <a:lnTo>
                          <a:pt x="316" y="12"/>
                        </a:lnTo>
                        <a:lnTo>
                          <a:pt x="316" y="7"/>
                        </a:lnTo>
                        <a:lnTo>
                          <a:pt x="317" y="6"/>
                        </a:lnTo>
                        <a:lnTo>
                          <a:pt x="317" y="8"/>
                        </a:lnTo>
                        <a:lnTo>
                          <a:pt x="318" y="8"/>
                        </a:lnTo>
                        <a:lnTo>
                          <a:pt x="318" y="6"/>
                        </a:lnTo>
                        <a:lnTo>
                          <a:pt x="318" y="6"/>
                        </a:lnTo>
                        <a:lnTo>
                          <a:pt x="319" y="5"/>
                        </a:lnTo>
                        <a:lnTo>
                          <a:pt x="319" y="7"/>
                        </a:lnTo>
                        <a:lnTo>
                          <a:pt x="320" y="6"/>
                        </a:lnTo>
                        <a:lnTo>
                          <a:pt x="320" y="6"/>
                        </a:lnTo>
                        <a:lnTo>
                          <a:pt x="321" y="6"/>
                        </a:lnTo>
                        <a:lnTo>
                          <a:pt x="321" y="3"/>
                        </a:lnTo>
                        <a:lnTo>
                          <a:pt x="321" y="5"/>
                        </a:lnTo>
                        <a:lnTo>
                          <a:pt x="322" y="5"/>
                        </a:lnTo>
                        <a:lnTo>
                          <a:pt x="322" y="5"/>
                        </a:lnTo>
                        <a:lnTo>
                          <a:pt x="323" y="8"/>
                        </a:lnTo>
                        <a:lnTo>
                          <a:pt x="323" y="8"/>
                        </a:lnTo>
                        <a:lnTo>
                          <a:pt x="323" y="6"/>
                        </a:lnTo>
                        <a:lnTo>
                          <a:pt x="324" y="7"/>
                        </a:lnTo>
                        <a:lnTo>
                          <a:pt x="324" y="6"/>
                        </a:lnTo>
                        <a:lnTo>
                          <a:pt x="325" y="7"/>
                        </a:lnTo>
                        <a:lnTo>
                          <a:pt x="325" y="8"/>
                        </a:lnTo>
                        <a:lnTo>
                          <a:pt x="326" y="6"/>
                        </a:lnTo>
                        <a:lnTo>
                          <a:pt x="326" y="6"/>
                        </a:lnTo>
                        <a:lnTo>
                          <a:pt x="326" y="10"/>
                        </a:lnTo>
                        <a:lnTo>
                          <a:pt x="327" y="9"/>
                        </a:lnTo>
                        <a:lnTo>
                          <a:pt x="327" y="10"/>
                        </a:lnTo>
                        <a:lnTo>
                          <a:pt x="328" y="10"/>
                        </a:lnTo>
                        <a:lnTo>
                          <a:pt x="328" y="10"/>
                        </a:lnTo>
                        <a:lnTo>
                          <a:pt x="328" y="10"/>
                        </a:lnTo>
                        <a:lnTo>
                          <a:pt x="329" y="10"/>
                        </a:lnTo>
                        <a:lnTo>
                          <a:pt x="329" y="11"/>
                        </a:lnTo>
                        <a:lnTo>
                          <a:pt x="330" y="11"/>
                        </a:lnTo>
                        <a:lnTo>
                          <a:pt x="330" y="9"/>
                        </a:lnTo>
                        <a:lnTo>
                          <a:pt x="331" y="10"/>
                        </a:lnTo>
                        <a:lnTo>
                          <a:pt x="331" y="10"/>
                        </a:lnTo>
                        <a:lnTo>
                          <a:pt x="331" y="9"/>
                        </a:lnTo>
                        <a:lnTo>
                          <a:pt x="332" y="7"/>
                        </a:lnTo>
                        <a:lnTo>
                          <a:pt x="332" y="8"/>
                        </a:lnTo>
                        <a:lnTo>
                          <a:pt x="333" y="5"/>
                        </a:lnTo>
                        <a:lnTo>
                          <a:pt x="333" y="7"/>
                        </a:lnTo>
                        <a:lnTo>
                          <a:pt x="333" y="5"/>
                        </a:lnTo>
                        <a:lnTo>
                          <a:pt x="334" y="2"/>
                        </a:lnTo>
                        <a:lnTo>
                          <a:pt x="334" y="5"/>
                        </a:lnTo>
                        <a:lnTo>
                          <a:pt x="335" y="5"/>
                        </a:lnTo>
                        <a:lnTo>
                          <a:pt x="335" y="3"/>
                        </a:lnTo>
                        <a:lnTo>
                          <a:pt x="336" y="2"/>
                        </a:lnTo>
                        <a:lnTo>
                          <a:pt x="336" y="5"/>
                        </a:lnTo>
                        <a:lnTo>
                          <a:pt x="336" y="3"/>
                        </a:lnTo>
                        <a:lnTo>
                          <a:pt x="337" y="5"/>
                        </a:lnTo>
                        <a:lnTo>
                          <a:pt x="337" y="6"/>
                        </a:lnTo>
                        <a:lnTo>
                          <a:pt x="338" y="8"/>
                        </a:lnTo>
                        <a:lnTo>
                          <a:pt x="338" y="7"/>
                        </a:lnTo>
                        <a:lnTo>
                          <a:pt x="338" y="7"/>
                        </a:lnTo>
                        <a:lnTo>
                          <a:pt x="339" y="8"/>
                        </a:lnTo>
                        <a:lnTo>
                          <a:pt x="339" y="8"/>
                        </a:lnTo>
                        <a:lnTo>
                          <a:pt x="340" y="8"/>
                        </a:lnTo>
                        <a:lnTo>
                          <a:pt x="340" y="8"/>
                        </a:lnTo>
                        <a:lnTo>
                          <a:pt x="341" y="12"/>
                        </a:lnTo>
                        <a:lnTo>
                          <a:pt x="341" y="9"/>
                        </a:lnTo>
                        <a:lnTo>
                          <a:pt x="341" y="11"/>
                        </a:lnTo>
                        <a:lnTo>
                          <a:pt x="342" y="11"/>
                        </a:lnTo>
                        <a:lnTo>
                          <a:pt x="342" y="11"/>
                        </a:lnTo>
                        <a:lnTo>
                          <a:pt x="343" y="10"/>
                        </a:lnTo>
                        <a:lnTo>
                          <a:pt x="343" y="11"/>
                        </a:lnTo>
                        <a:lnTo>
                          <a:pt x="343" y="11"/>
                        </a:lnTo>
                        <a:lnTo>
                          <a:pt x="344" y="11"/>
                        </a:lnTo>
                        <a:lnTo>
                          <a:pt x="344" y="9"/>
                        </a:lnTo>
                        <a:lnTo>
                          <a:pt x="345" y="11"/>
                        </a:lnTo>
                        <a:lnTo>
                          <a:pt x="345" y="8"/>
                        </a:lnTo>
                        <a:lnTo>
                          <a:pt x="346" y="9"/>
                        </a:lnTo>
                        <a:lnTo>
                          <a:pt x="346" y="8"/>
                        </a:lnTo>
                        <a:lnTo>
                          <a:pt x="346" y="6"/>
                        </a:lnTo>
                        <a:lnTo>
                          <a:pt x="347" y="5"/>
                        </a:lnTo>
                        <a:lnTo>
                          <a:pt x="347" y="6"/>
                        </a:lnTo>
                        <a:lnTo>
                          <a:pt x="348" y="5"/>
                        </a:lnTo>
                        <a:lnTo>
                          <a:pt x="348" y="3"/>
                        </a:lnTo>
                        <a:lnTo>
                          <a:pt x="348" y="4"/>
                        </a:lnTo>
                        <a:lnTo>
                          <a:pt x="349" y="5"/>
                        </a:lnTo>
                        <a:lnTo>
                          <a:pt x="349" y="5"/>
                        </a:lnTo>
                        <a:lnTo>
                          <a:pt x="350" y="4"/>
                        </a:lnTo>
                        <a:lnTo>
                          <a:pt x="350" y="5"/>
                        </a:lnTo>
                        <a:lnTo>
                          <a:pt x="351" y="6"/>
                        </a:lnTo>
                        <a:lnTo>
                          <a:pt x="351" y="7"/>
                        </a:lnTo>
                        <a:lnTo>
                          <a:pt x="351" y="6"/>
                        </a:lnTo>
                        <a:lnTo>
                          <a:pt x="352" y="5"/>
                        </a:lnTo>
                        <a:lnTo>
                          <a:pt x="352" y="9"/>
                        </a:lnTo>
                        <a:lnTo>
                          <a:pt x="353" y="6"/>
                        </a:lnTo>
                        <a:lnTo>
                          <a:pt x="353" y="8"/>
                        </a:lnTo>
                        <a:lnTo>
                          <a:pt x="353" y="8"/>
                        </a:lnTo>
                        <a:lnTo>
                          <a:pt x="354" y="6"/>
                        </a:lnTo>
                        <a:lnTo>
                          <a:pt x="354" y="9"/>
                        </a:lnTo>
                        <a:lnTo>
                          <a:pt x="355" y="9"/>
                        </a:lnTo>
                        <a:lnTo>
                          <a:pt x="355" y="9"/>
                        </a:lnTo>
                        <a:lnTo>
                          <a:pt x="356" y="9"/>
                        </a:lnTo>
                        <a:lnTo>
                          <a:pt x="356" y="11"/>
                        </a:lnTo>
                        <a:lnTo>
                          <a:pt x="356" y="9"/>
                        </a:lnTo>
                        <a:lnTo>
                          <a:pt x="357" y="9"/>
                        </a:lnTo>
                        <a:lnTo>
                          <a:pt x="357" y="9"/>
                        </a:lnTo>
                        <a:lnTo>
                          <a:pt x="358" y="11"/>
                        </a:lnTo>
                        <a:lnTo>
                          <a:pt x="358" y="9"/>
                        </a:lnTo>
                        <a:lnTo>
                          <a:pt x="358" y="9"/>
                        </a:lnTo>
                        <a:lnTo>
                          <a:pt x="359" y="9"/>
                        </a:lnTo>
                        <a:lnTo>
                          <a:pt x="359" y="7"/>
                        </a:lnTo>
                        <a:lnTo>
                          <a:pt x="360" y="8"/>
                        </a:lnTo>
                        <a:lnTo>
                          <a:pt x="360" y="8"/>
                        </a:lnTo>
                        <a:lnTo>
                          <a:pt x="361" y="4"/>
                        </a:lnTo>
                        <a:lnTo>
                          <a:pt x="361" y="6"/>
                        </a:lnTo>
                        <a:lnTo>
                          <a:pt x="361" y="6"/>
                        </a:lnTo>
                        <a:lnTo>
                          <a:pt x="362" y="6"/>
                        </a:lnTo>
                        <a:lnTo>
                          <a:pt x="362" y="6"/>
                        </a:lnTo>
                        <a:lnTo>
                          <a:pt x="363" y="6"/>
                        </a:lnTo>
                        <a:lnTo>
                          <a:pt x="363" y="4"/>
                        </a:lnTo>
                        <a:lnTo>
                          <a:pt x="363" y="6"/>
                        </a:lnTo>
                        <a:lnTo>
                          <a:pt x="364" y="6"/>
                        </a:lnTo>
                        <a:lnTo>
                          <a:pt x="364" y="5"/>
                        </a:lnTo>
                        <a:lnTo>
                          <a:pt x="365" y="6"/>
                        </a:lnTo>
                        <a:lnTo>
                          <a:pt x="365" y="5"/>
                        </a:lnTo>
                        <a:lnTo>
                          <a:pt x="366" y="5"/>
                        </a:lnTo>
                        <a:lnTo>
                          <a:pt x="366" y="6"/>
                        </a:lnTo>
                        <a:lnTo>
                          <a:pt x="366" y="8"/>
                        </a:lnTo>
                        <a:lnTo>
                          <a:pt x="367" y="6"/>
                        </a:lnTo>
                        <a:lnTo>
                          <a:pt x="367" y="5"/>
                        </a:lnTo>
                        <a:lnTo>
                          <a:pt x="368" y="8"/>
                        </a:lnTo>
                        <a:lnTo>
                          <a:pt x="368" y="9"/>
                        </a:lnTo>
                        <a:lnTo>
                          <a:pt x="368" y="10"/>
                        </a:lnTo>
                        <a:lnTo>
                          <a:pt x="369" y="10"/>
                        </a:lnTo>
                        <a:lnTo>
                          <a:pt x="369" y="8"/>
                        </a:lnTo>
                        <a:lnTo>
                          <a:pt x="370" y="8"/>
                        </a:lnTo>
                        <a:lnTo>
                          <a:pt x="370" y="10"/>
                        </a:lnTo>
                        <a:lnTo>
                          <a:pt x="371" y="11"/>
                        </a:lnTo>
                        <a:lnTo>
                          <a:pt x="371" y="10"/>
                        </a:lnTo>
                        <a:lnTo>
                          <a:pt x="371" y="10"/>
                        </a:lnTo>
                        <a:lnTo>
                          <a:pt x="372" y="8"/>
                        </a:lnTo>
                        <a:lnTo>
                          <a:pt x="372" y="8"/>
                        </a:lnTo>
                        <a:lnTo>
                          <a:pt x="373" y="7"/>
                        </a:lnTo>
                        <a:lnTo>
                          <a:pt x="373" y="9"/>
                        </a:lnTo>
                        <a:lnTo>
                          <a:pt x="373" y="7"/>
                        </a:lnTo>
                        <a:lnTo>
                          <a:pt x="374" y="7"/>
                        </a:lnTo>
                        <a:lnTo>
                          <a:pt x="374" y="8"/>
                        </a:lnTo>
                        <a:lnTo>
                          <a:pt x="375" y="6"/>
                        </a:lnTo>
                        <a:lnTo>
                          <a:pt x="375" y="5"/>
                        </a:lnTo>
                        <a:lnTo>
                          <a:pt x="376" y="8"/>
                        </a:lnTo>
                        <a:lnTo>
                          <a:pt x="376" y="4"/>
                        </a:lnTo>
                        <a:lnTo>
                          <a:pt x="376" y="6"/>
                        </a:lnTo>
                        <a:lnTo>
                          <a:pt x="377" y="5"/>
                        </a:lnTo>
                        <a:lnTo>
                          <a:pt x="377" y="7"/>
                        </a:lnTo>
                        <a:lnTo>
                          <a:pt x="378" y="6"/>
                        </a:lnTo>
                        <a:lnTo>
                          <a:pt x="378" y="5"/>
                        </a:lnTo>
                        <a:lnTo>
                          <a:pt x="378" y="4"/>
                        </a:lnTo>
                        <a:lnTo>
                          <a:pt x="379" y="7"/>
                        </a:lnTo>
                        <a:lnTo>
                          <a:pt x="379" y="5"/>
                        </a:lnTo>
                        <a:lnTo>
                          <a:pt x="380" y="4"/>
                        </a:lnTo>
                        <a:lnTo>
                          <a:pt x="380" y="6"/>
                        </a:lnTo>
                        <a:lnTo>
                          <a:pt x="381" y="5"/>
                        </a:lnTo>
                        <a:lnTo>
                          <a:pt x="381" y="5"/>
                        </a:lnTo>
                        <a:lnTo>
                          <a:pt x="381" y="7"/>
                        </a:lnTo>
                        <a:lnTo>
                          <a:pt x="382" y="8"/>
                        </a:lnTo>
                        <a:lnTo>
                          <a:pt x="382" y="7"/>
                        </a:lnTo>
                        <a:lnTo>
                          <a:pt x="383" y="8"/>
                        </a:lnTo>
                        <a:lnTo>
                          <a:pt x="383" y="10"/>
                        </a:lnTo>
                        <a:lnTo>
                          <a:pt x="383" y="10"/>
                        </a:lnTo>
                        <a:lnTo>
                          <a:pt x="384" y="9"/>
                        </a:lnTo>
                        <a:lnTo>
                          <a:pt x="384" y="8"/>
                        </a:lnTo>
                        <a:lnTo>
                          <a:pt x="385" y="8"/>
                        </a:lnTo>
                        <a:lnTo>
                          <a:pt x="385" y="11"/>
                        </a:lnTo>
                        <a:lnTo>
                          <a:pt x="386" y="9"/>
                        </a:lnTo>
                        <a:lnTo>
                          <a:pt x="386" y="9"/>
                        </a:lnTo>
                        <a:lnTo>
                          <a:pt x="386" y="9"/>
                        </a:lnTo>
                        <a:lnTo>
                          <a:pt x="387" y="4"/>
                        </a:lnTo>
                        <a:lnTo>
                          <a:pt x="387" y="9"/>
                        </a:lnTo>
                        <a:lnTo>
                          <a:pt x="388" y="9"/>
                        </a:lnTo>
                        <a:lnTo>
                          <a:pt x="388" y="8"/>
                        </a:lnTo>
                        <a:lnTo>
                          <a:pt x="388" y="6"/>
                        </a:lnTo>
                        <a:lnTo>
                          <a:pt x="389" y="5"/>
                        </a:lnTo>
                        <a:lnTo>
                          <a:pt x="389" y="6"/>
                        </a:lnTo>
                        <a:lnTo>
                          <a:pt x="390" y="7"/>
                        </a:lnTo>
                        <a:lnTo>
                          <a:pt x="390" y="5"/>
                        </a:lnTo>
                        <a:lnTo>
                          <a:pt x="391" y="5"/>
                        </a:lnTo>
                        <a:lnTo>
                          <a:pt x="391" y="6"/>
                        </a:lnTo>
                        <a:lnTo>
                          <a:pt x="391" y="7"/>
                        </a:lnTo>
                        <a:lnTo>
                          <a:pt x="392" y="5"/>
                        </a:lnTo>
                        <a:lnTo>
                          <a:pt x="392" y="3"/>
                        </a:lnTo>
                        <a:lnTo>
                          <a:pt x="393" y="5"/>
                        </a:lnTo>
                        <a:lnTo>
                          <a:pt x="393" y="6"/>
                        </a:lnTo>
                        <a:lnTo>
                          <a:pt x="393" y="5"/>
                        </a:lnTo>
                        <a:lnTo>
                          <a:pt x="394" y="8"/>
                        </a:lnTo>
                        <a:lnTo>
                          <a:pt x="394" y="6"/>
                        </a:lnTo>
                        <a:lnTo>
                          <a:pt x="395" y="6"/>
                        </a:lnTo>
                        <a:lnTo>
                          <a:pt x="395" y="7"/>
                        </a:lnTo>
                        <a:lnTo>
                          <a:pt x="396" y="6"/>
                        </a:lnTo>
                        <a:lnTo>
                          <a:pt x="396" y="7"/>
                        </a:lnTo>
                        <a:lnTo>
                          <a:pt x="396" y="7"/>
                        </a:lnTo>
                        <a:lnTo>
                          <a:pt x="397" y="10"/>
                        </a:lnTo>
                        <a:lnTo>
                          <a:pt x="397" y="9"/>
                        </a:lnTo>
                        <a:lnTo>
                          <a:pt x="398" y="11"/>
                        </a:lnTo>
                        <a:lnTo>
                          <a:pt x="398" y="7"/>
                        </a:lnTo>
                        <a:lnTo>
                          <a:pt x="398" y="8"/>
                        </a:lnTo>
                        <a:lnTo>
                          <a:pt x="399" y="8"/>
                        </a:lnTo>
                        <a:lnTo>
                          <a:pt x="399" y="7"/>
                        </a:lnTo>
                        <a:lnTo>
                          <a:pt x="400" y="8"/>
                        </a:lnTo>
                        <a:lnTo>
                          <a:pt x="400" y="6"/>
                        </a:lnTo>
                        <a:lnTo>
                          <a:pt x="401" y="7"/>
                        </a:lnTo>
                        <a:lnTo>
                          <a:pt x="401" y="6"/>
                        </a:lnTo>
                        <a:lnTo>
                          <a:pt x="401" y="6"/>
                        </a:lnTo>
                        <a:lnTo>
                          <a:pt x="402" y="6"/>
                        </a:lnTo>
                        <a:lnTo>
                          <a:pt x="402" y="6"/>
                        </a:lnTo>
                        <a:lnTo>
                          <a:pt x="403" y="4"/>
                        </a:lnTo>
                        <a:lnTo>
                          <a:pt x="403" y="5"/>
                        </a:lnTo>
                        <a:lnTo>
                          <a:pt x="403" y="5"/>
                        </a:lnTo>
                        <a:lnTo>
                          <a:pt x="404" y="2"/>
                        </a:lnTo>
                        <a:lnTo>
                          <a:pt x="404" y="5"/>
                        </a:lnTo>
                        <a:lnTo>
                          <a:pt x="405" y="6"/>
                        </a:lnTo>
                        <a:lnTo>
                          <a:pt x="405" y="5"/>
                        </a:lnTo>
                        <a:lnTo>
                          <a:pt x="406" y="3"/>
                        </a:lnTo>
                        <a:lnTo>
                          <a:pt x="406" y="5"/>
                        </a:lnTo>
                        <a:lnTo>
                          <a:pt x="406" y="6"/>
                        </a:lnTo>
                        <a:lnTo>
                          <a:pt x="407" y="4"/>
                        </a:lnTo>
                        <a:lnTo>
                          <a:pt x="407" y="5"/>
                        </a:lnTo>
                        <a:lnTo>
                          <a:pt x="408" y="5"/>
                        </a:lnTo>
                        <a:lnTo>
                          <a:pt x="408" y="7"/>
                        </a:lnTo>
                        <a:lnTo>
                          <a:pt x="408" y="8"/>
                        </a:lnTo>
                        <a:lnTo>
                          <a:pt x="409" y="7"/>
                        </a:lnTo>
                        <a:lnTo>
                          <a:pt x="409" y="9"/>
                        </a:lnTo>
                        <a:lnTo>
                          <a:pt x="410" y="9"/>
                        </a:lnTo>
                        <a:lnTo>
                          <a:pt x="410" y="7"/>
                        </a:lnTo>
                        <a:lnTo>
                          <a:pt x="411" y="7"/>
                        </a:lnTo>
                        <a:lnTo>
                          <a:pt x="411" y="8"/>
                        </a:lnTo>
                        <a:lnTo>
                          <a:pt x="411" y="9"/>
                        </a:lnTo>
                        <a:lnTo>
                          <a:pt x="412" y="8"/>
                        </a:lnTo>
                        <a:lnTo>
                          <a:pt x="412" y="11"/>
                        </a:lnTo>
                        <a:lnTo>
                          <a:pt x="413" y="9"/>
                        </a:lnTo>
                        <a:lnTo>
                          <a:pt x="413" y="8"/>
                        </a:lnTo>
                        <a:lnTo>
                          <a:pt x="413" y="8"/>
                        </a:lnTo>
                        <a:lnTo>
                          <a:pt x="414" y="8"/>
                        </a:lnTo>
                        <a:lnTo>
                          <a:pt x="414" y="8"/>
                        </a:lnTo>
                        <a:lnTo>
                          <a:pt x="415" y="8"/>
                        </a:lnTo>
                        <a:lnTo>
                          <a:pt x="415" y="5"/>
                        </a:lnTo>
                        <a:lnTo>
                          <a:pt x="416" y="7"/>
                        </a:lnTo>
                        <a:lnTo>
                          <a:pt x="416" y="4"/>
                        </a:lnTo>
                        <a:lnTo>
                          <a:pt x="416" y="5"/>
                        </a:lnTo>
                        <a:lnTo>
                          <a:pt x="417" y="7"/>
                        </a:lnTo>
                        <a:lnTo>
                          <a:pt x="417" y="5"/>
                        </a:lnTo>
                        <a:lnTo>
                          <a:pt x="418" y="3"/>
                        </a:lnTo>
                        <a:lnTo>
                          <a:pt x="418" y="4"/>
                        </a:lnTo>
                        <a:lnTo>
                          <a:pt x="418" y="4"/>
                        </a:lnTo>
                        <a:lnTo>
                          <a:pt x="419" y="4"/>
                        </a:lnTo>
                        <a:lnTo>
                          <a:pt x="419" y="3"/>
                        </a:lnTo>
                        <a:lnTo>
                          <a:pt x="420" y="5"/>
                        </a:lnTo>
                        <a:lnTo>
                          <a:pt x="420" y="5"/>
                        </a:lnTo>
                        <a:lnTo>
                          <a:pt x="421" y="3"/>
                        </a:lnTo>
                        <a:lnTo>
                          <a:pt x="421" y="5"/>
                        </a:lnTo>
                        <a:lnTo>
                          <a:pt x="421" y="5"/>
                        </a:lnTo>
                        <a:lnTo>
                          <a:pt x="422" y="7"/>
                        </a:lnTo>
                        <a:lnTo>
                          <a:pt x="422" y="5"/>
                        </a:lnTo>
                        <a:lnTo>
                          <a:pt x="423" y="5"/>
                        </a:lnTo>
                        <a:lnTo>
                          <a:pt x="423" y="6"/>
                        </a:lnTo>
                        <a:lnTo>
                          <a:pt x="423" y="9"/>
                        </a:lnTo>
                        <a:lnTo>
                          <a:pt x="424" y="7"/>
                        </a:lnTo>
                        <a:lnTo>
                          <a:pt x="424" y="7"/>
                        </a:lnTo>
                        <a:lnTo>
                          <a:pt x="425" y="8"/>
                        </a:lnTo>
                        <a:lnTo>
                          <a:pt x="425" y="8"/>
                        </a:lnTo>
                        <a:lnTo>
                          <a:pt x="426" y="8"/>
                        </a:lnTo>
                        <a:lnTo>
                          <a:pt x="426" y="7"/>
                        </a:lnTo>
                        <a:lnTo>
                          <a:pt x="426" y="7"/>
                        </a:lnTo>
                        <a:lnTo>
                          <a:pt x="427" y="7"/>
                        </a:lnTo>
                        <a:lnTo>
                          <a:pt x="427" y="7"/>
                        </a:lnTo>
                        <a:lnTo>
                          <a:pt x="428" y="6"/>
                        </a:lnTo>
                        <a:lnTo>
                          <a:pt x="428" y="8"/>
                        </a:lnTo>
                        <a:lnTo>
                          <a:pt x="428" y="7"/>
                        </a:lnTo>
                        <a:lnTo>
                          <a:pt x="429" y="8"/>
                        </a:lnTo>
                        <a:lnTo>
                          <a:pt x="429" y="7"/>
                        </a:lnTo>
                        <a:lnTo>
                          <a:pt x="430" y="7"/>
                        </a:lnTo>
                        <a:lnTo>
                          <a:pt x="430" y="4"/>
                        </a:lnTo>
                        <a:lnTo>
                          <a:pt x="431" y="4"/>
                        </a:lnTo>
                        <a:lnTo>
                          <a:pt x="431" y="5"/>
                        </a:lnTo>
                        <a:lnTo>
                          <a:pt x="431" y="5"/>
                        </a:lnTo>
                        <a:lnTo>
                          <a:pt x="432" y="5"/>
                        </a:lnTo>
                        <a:lnTo>
                          <a:pt x="432" y="5"/>
                        </a:lnTo>
                        <a:lnTo>
                          <a:pt x="433" y="6"/>
                        </a:lnTo>
                        <a:lnTo>
                          <a:pt x="433" y="7"/>
                        </a:lnTo>
                        <a:lnTo>
                          <a:pt x="433" y="4"/>
                        </a:lnTo>
                        <a:lnTo>
                          <a:pt x="434" y="5"/>
                        </a:lnTo>
                        <a:lnTo>
                          <a:pt x="434" y="4"/>
                        </a:lnTo>
                        <a:lnTo>
                          <a:pt x="435" y="4"/>
                        </a:lnTo>
                        <a:lnTo>
                          <a:pt x="435" y="5"/>
                        </a:lnTo>
                        <a:lnTo>
                          <a:pt x="436" y="8"/>
                        </a:lnTo>
                        <a:lnTo>
                          <a:pt x="436" y="6"/>
                        </a:lnTo>
                        <a:lnTo>
                          <a:pt x="436" y="6"/>
                        </a:lnTo>
                        <a:lnTo>
                          <a:pt x="437" y="6"/>
                        </a:lnTo>
                        <a:lnTo>
                          <a:pt x="437" y="7"/>
                        </a:lnTo>
                        <a:lnTo>
                          <a:pt x="438" y="9"/>
                        </a:lnTo>
                        <a:lnTo>
                          <a:pt x="438" y="9"/>
                        </a:lnTo>
                        <a:lnTo>
                          <a:pt x="438" y="11"/>
                        </a:lnTo>
                        <a:lnTo>
                          <a:pt x="439" y="7"/>
                        </a:lnTo>
                        <a:lnTo>
                          <a:pt x="439" y="9"/>
                        </a:lnTo>
                        <a:lnTo>
                          <a:pt x="440" y="8"/>
                        </a:lnTo>
                        <a:lnTo>
                          <a:pt x="440" y="10"/>
                        </a:lnTo>
                        <a:lnTo>
                          <a:pt x="441" y="7"/>
                        </a:lnTo>
                        <a:lnTo>
                          <a:pt x="441" y="10"/>
                        </a:lnTo>
                        <a:lnTo>
                          <a:pt x="441" y="10"/>
                        </a:lnTo>
                        <a:lnTo>
                          <a:pt x="442" y="9"/>
                        </a:lnTo>
                        <a:lnTo>
                          <a:pt x="442" y="11"/>
                        </a:lnTo>
                        <a:lnTo>
                          <a:pt x="443" y="7"/>
                        </a:lnTo>
                        <a:lnTo>
                          <a:pt x="443" y="5"/>
                        </a:lnTo>
                        <a:lnTo>
                          <a:pt x="443" y="7"/>
                        </a:lnTo>
                        <a:lnTo>
                          <a:pt x="444" y="8"/>
                        </a:lnTo>
                        <a:lnTo>
                          <a:pt x="444" y="8"/>
                        </a:lnTo>
                        <a:lnTo>
                          <a:pt x="445" y="5"/>
                        </a:lnTo>
                        <a:lnTo>
                          <a:pt x="445" y="3"/>
                        </a:lnTo>
                        <a:lnTo>
                          <a:pt x="446" y="4"/>
                        </a:lnTo>
                        <a:lnTo>
                          <a:pt x="446" y="5"/>
                        </a:lnTo>
                        <a:lnTo>
                          <a:pt x="446" y="5"/>
                        </a:lnTo>
                        <a:lnTo>
                          <a:pt x="447" y="4"/>
                        </a:lnTo>
                        <a:lnTo>
                          <a:pt x="447" y="6"/>
                        </a:lnTo>
                        <a:lnTo>
                          <a:pt x="448" y="5"/>
                        </a:lnTo>
                        <a:lnTo>
                          <a:pt x="448" y="7"/>
                        </a:lnTo>
                        <a:lnTo>
                          <a:pt x="448" y="5"/>
                        </a:lnTo>
                        <a:lnTo>
                          <a:pt x="449" y="7"/>
                        </a:lnTo>
                        <a:lnTo>
                          <a:pt x="449" y="8"/>
                        </a:lnTo>
                        <a:lnTo>
                          <a:pt x="450" y="6"/>
                        </a:lnTo>
                        <a:lnTo>
                          <a:pt x="450" y="8"/>
                        </a:lnTo>
                        <a:lnTo>
                          <a:pt x="451" y="6"/>
                        </a:lnTo>
                        <a:lnTo>
                          <a:pt x="451" y="6"/>
                        </a:lnTo>
                        <a:lnTo>
                          <a:pt x="451" y="9"/>
                        </a:lnTo>
                        <a:lnTo>
                          <a:pt x="452" y="7"/>
                        </a:lnTo>
                        <a:lnTo>
                          <a:pt x="452" y="9"/>
                        </a:lnTo>
                        <a:lnTo>
                          <a:pt x="453" y="7"/>
                        </a:lnTo>
                        <a:lnTo>
                          <a:pt x="453" y="8"/>
                        </a:lnTo>
                        <a:lnTo>
                          <a:pt x="453" y="7"/>
                        </a:lnTo>
                        <a:lnTo>
                          <a:pt x="454" y="8"/>
                        </a:lnTo>
                        <a:lnTo>
                          <a:pt x="454" y="12"/>
                        </a:lnTo>
                        <a:lnTo>
                          <a:pt x="455" y="10"/>
                        </a:lnTo>
                        <a:lnTo>
                          <a:pt x="455" y="11"/>
                        </a:lnTo>
                        <a:lnTo>
                          <a:pt x="456" y="8"/>
                        </a:lnTo>
                        <a:lnTo>
                          <a:pt x="456" y="9"/>
                        </a:lnTo>
                        <a:lnTo>
                          <a:pt x="456" y="8"/>
                        </a:lnTo>
                        <a:lnTo>
                          <a:pt x="457" y="8"/>
                        </a:lnTo>
                        <a:lnTo>
                          <a:pt x="457" y="6"/>
                        </a:lnTo>
                        <a:lnTo>
                          <a:pt x="458" y="5"/>
                        </a:lnTo>
                        <a:lnTo>
                          <a:pt x="458" y="5"/>
                        </a:lnTo>
                        <a:lnTo>
                          <a:pt x="458" y="5"/>
                        </a:lnTo>
                        <a:lnTo>
                          <a:pt x="459" y="6"/>
                        </a:lnTo>
                        <a:lnTo>
                          <a:pt x="459" y="5"/>
                        </a:lnTo>
                        <a:lnTo>
                          <a:pt x="460" y="5"/>
                        </a:lnTo>
                        <a:lnTo>
                          <a:pt x="460" y="5"/>
                        </a:lnTo>
                        <a:lnTo>
                          <a:pt x="461" y="7"/>
                        </a:lnTo>
                        <a:lnTo>
                          <a:pt x="461" y="5"/>
                        </a:lnTo>
                        <a:lnTo>
                          <a:pt x="461" y="3"/>
                        </a:lnTo>
                        <a:lnTo>
                          <a:pt x="462" y="5"/>
                        </a:lnTo>
                        <a:lnTo>
                          <a:pt x="462" y="6"/>
                        </a:lnTo>
                        <a:lnTo>
                          <a:pt x="463" y="5"/>
                        </a:lnTo>
                        <a:lnTo>
                          <a:pt x="463" y="3"/>
                        </a:lnTo>
                        <a:lnTo>
                          <a:pt x="463" y="7"/>
                        </a:lnTo>
                        <a:lnTo>
                          <a:pt x="464" y="6"/>
                        </a:lnTo>
                        <a:lnTo>
                          <a:pt x="464" y="9"/>
                        </a:lnTo>
                        <a:lnTo>
                          <a:pt x="465" y="9"/>
                        </a:lnTo>
                        <a:lnTo>
                          <a:pt x="465" y="7"/>
                        </a:lnTo>
                        <a:lnTo>
                          <a:pt x="466" y="10"/>
                        </a:lnTo>
                        <a:lnTo>
                          <a:pt x="466" y="9"/>
                        </a:lnTo>
                        <a:lnTo>
                          <a:pt x="466" y="10"/>
                        </a:lnTo>
                        <a:lnTo>
                          <a:pt x="467" y="10"/>
                        </a:lnTo>
                        <a:lnTo>
                          <a:pt x="467" y="11"/>
                        </a:lnTo>
                        <a:lnTo>
                          <a:pt x="468" y="10"/>
                        </a:lnTo>
                        <a:lnTo>
                          <a:pt x="468" y="10"/>
                        </a:lnTo>
                        <a:lnTo>
                          <a:pt x="468" y="11"/>
                        </a:lnTo>
                        <a:lnTo>
                          <a:pt x="469" y="10"/>
                        </a:lnTo>
                        <a:lnTo>
                          <a:pt x="469" y="8"/>
                        </a:lnTo>
                        <a:lnTo>
                          <a:pt x="470" y="8"/>
                        </a:lnTo>
                        <a:lnTo>
                          <a:pt x="470" y="8"/>
                        </a:lnTo>
                        <a:lnTo>
                          <a:pt x="471" y="7"/>
                        </a:lnTo>
                        <a:lnTo>
                          <a:pt x="471" y="8"/>
                        </a:lnTo>
                        <a:lnTo>
                          <a:pt x="471" y="9"/>
                        </a:lnTo>
                        <a:lnTo>
                          <a:pt x="472" y="6"/>
                        </a:lnTo>
                        <a:lnTo>
                          <a:pt x="472" y="6"/>
                        </a:lnTo>
                        <a:lnTo>
                          <a:pt x="473" y="6"/>
                        </a:lnTo>
                        <a:lnTo>
                          <a:pt x="473" y="5"/>
                        </a:lnTo>
                        <a:lnTo>
                          <a:pt x="473" y="5"/>
                        </a:lnTo>
                        <a:lnTo>
                          <a:pt x="474" y="3"/>
                        </a:lnTo>
                        <a:lnTo>
                          <a:pt x="474" y="6"/>
                        </a:lnTo>
                        <a:lnTo>
                          <a:pt x="475" y="6"/>
                        </a:lnTo>
                        <a:lnTo>
                          <a:pt x="475" y="4"/>
                        </a:lnTo>
                        <a:lnTo>
                          <a:pt x="476" y="7"/>
                        </a:lnTo>
                        <a:lnTo>
                          <a:pt x="476" y="7"/>
                        </a:lnTo>
                        <a:lnTo>
                          <a:pt x="476" y="7"/>
                        </a:lnTo>
                        <a:lnTo>
                          <a:pt x="477" y="7"/>
                        </a:lnTo>
                        <a:lnTo>
                          <a:pt x="477" y="6"/>
                        </a:lnTo>
                        <a:lnTo>
                          <a:pt x="478" y="7"/>
                        </a:lnTo>
                        <a:lnTo>
                          <a:pt x="478" y="6"/>
                        </a:lnTo>
                        <a:lnTo>
                          <a:pt x="478" y="6"/>
                        </a:lnTo>
                        <a:lnTo>
                          <a:pt x="479" y="8"/>
                        </a:lnTo>
                        <a:lnTo>
                          <a:pt x="479" y="8"/>
                        </a:lnTo>
                        <a:lnTo>
                          <a:pt x="480" y="9"/>
                        </a:lnTo>
                        <a:lnTo>
                          <a:pt x="480" y="11"/>
                        </a:lnTo>
                        <a:lnTo>
                          <a:pt x="481" y="8"/>
                        </a:lnTo>
                        <a:lnTo>
                          <a:pt x="481" y="9"/>
                        </a:lnTo>
                        <a:lnTo>
                          <a:pt x="481" y="8"/>
                        </a:lnTo>
                        <a:lnTo>
                          <a:pt x="482" y="10"/>
                        </a:lnTo>
                        <a:lnTo>
                          <a:pt x="482" y="8"/>
                        </a:lnTo>
                        <a:lnTo>
                          <a:pt x="483" y="8"/>
                        </a:lnTo>
                        <a:lnTo>
                          <a:pt x="483" y="8"/>
                        </a:lnTo>
                        <a:lnTo>
                          <a:pt x="483" y="9"/>
                        </a:lnTo>
                        <a:lnTo>
                          <a:pt x="484" y="10"/>
                        </a:lnTo>
                        <a:lnTo>
                          <a:pt x="484" y="7"/>
                        </a:lnTo>
                        <a:lnTo>
                          <a:pt x="485" y="7"/>
                        </a:lnTo>
                        <a:lnTo>
                          <a:pt x="485" y="8"/>
                        </a:lnTo>
                        <a:lnTo>
                          <a:pt x="486" y="5"/>
                        </a:lnTo>
                        <a:lnTo>
                          <a:pt x="486" y="7"/>
                        </a:lnTo>
                        <a:lnTo>
                          <a:pt x="486" y="5"/>
                        </a:lnTo>
                        <a:lnTo>
                          <a:pt x="487" y="6"/>
                        </a:lnTo>
                        <a:lnTo>
                          <a:pt x="487" y="4"/>
                        </a:lnTo>
                        <a:lnTo>
                          <a:pt x="488" y="6"/>
                        </a:lnTo>
                        <a:lnTo>
                          <a:pt x="488" y="4"/>
                        </a:lnTo>
                        <a:lnTo>
                          <a:pt x="488" y="6"/>
                        </a:lnTo>
                        <a:lnTo>
                          <a:pt x="489" y="5"/>
                        </a:lnTo>
                        <a:lnTo>
                          <a:pt x="489" y="5"/>
                        </a:lnTo>
                        <a:lnTo>
                          <a:pt x="490" y="6"/>
                        </a:lnTo>
                        <a:lnTo>
                          <a:pt x="490" y="6"/>
                        </a:lnTo>
                        <a:lnTo>
                          <a:pt x="491" y="7"/>
                        </a:lnTo>
                        <a:lnTo>
                          <a:pt x="491" y="5"/>
                        </a:lnTo>
                        <a:lnTo>
                          <a:pt x="491" y="9"/>
                        </a:lnTo>
                        <a:lnTo>
                          <a:pt x="492" y="8"/>
                        </a:lnTo>
                        <a:lnTo>
                          <a:pt x="492" y="7"/>
                        </a:lnTo>
                        <a:lnTo>
                          <a:pt x="493" y="11"/>
                        </a:lnTo>
                        <a:lnTo>
                          <a:pt x="493" y="9"/>
                        </a:lnTo>
                        <a:lnTo>
                          <a:pt x="493" y="10"/>
                        </a:lnTo>
                        <a:lnTo>
                          <a:pt x="494" y="9"/>
                        </a:lnTo>
                        <a:lnTo>
                          <a:pt x="494" y="10"/>
                        </a:lnTo>
                        <a:lnTo>
                          <a:pt x="495" y="11"/>
                        </a:lnTo>
                        <a:lnTo>
                          <a:pt x="495" y="9"/>
                        </a:lnTo>
                        <a:lnTo>
                          <a:pt x="496" y="9"/>
                        </a:lnTo>
                        <a:lnTo>
                          <a:pt x="496" y="9"/>
                        </a:lnTo>
                        <a:lnTo>
                          <a:pt x="496" y="8"/>
                        </a:lnTo>
                        <a:lnTo>
                          <a:pt x="497" y="10"/>
                        </a:lnTo>
                        <a:lnTo>
                          <a:pt x="497" y="9"/>
                        </a:lnTo>
                        <a:lnTo>
                          <a:pt x="498" y="9"/>
                        </a:lnTo>
                        <a:lnTo>
                          <a:pt x="498" y="8"/>
                        </a:lnTo>
                        <a:lnTo>
                          <a:pt x="498" y="7"/>
                        </a:lnTo>
                        <a:lnTo>
                          <a:pt x="499" y="9"/>
                        </a:lnTo>
                        <a:lnTo>
                          <a:pt x="499" y="6"/>
                        </a:lnTo>
                        <a:lnTo>
                          <a:pt x="500" y="7"/>
                        </a:lnTo>
                        <a:lnTo>
                          <a:pt x="500" y="5"/>
                        </a:lnTo>
                        <a:lnTo>
                          <a:pt x="501" y="5"/>
                        </a:lnTo>
                        <a:lnTo>
                          <a:pt x="501" y="5"/>
                        </a:lnTo>
                        <a:lnTo>
                          <a:pt x="501" y="6"/>
                        </a:lnTo>
                        <a:lnTo>
                          <a:pt x="502" y="5"/>
                        </a:lnTo>
                        <a:lnTo>
                          <a:pt x="502" y="3"/>
                        </a:lnTo>
                        <a:lnTo>
                          <a:pt x="503" y="5"/>
                        </a:lnTo>
                        <a:lnTo>
                          <a:pt x="503" y="3"/>
                        </a:lnTo>
                        <a:lnTo>
                          <a:pt x="503" y="6"/>
                        </a:lnTo>
                        <a:lnTo>
                          <a:pt x="504" y="4"/>
                        </a:lnTo>
                        <a:lnTo>
                          <a:pt x="504" y="6"/>
                        </a:lnTo>
                        <a:lnTo>
                          <a:pt x="505" y="7"/>
                        </a:lnTo>
                        <a:lnTo>
                          <a:pt x="505" y="8"/>
                        </a:lnTo>
                        <a:lnTo>
                          <a:pt x="506" y="6"/>
                        </a:lnTo>
                        <a:lnTo>
                          <a:pt x="506" y="6"/>
                        </a:lnTo>
                        <a:lnTo>
                          <a:pt x="506" y="7"/>
                        </a:lnTo>
                        <a:lnTo>
                          <a:pt x="507" y="7"/>
                        </a:lnTo>
                        <a:lnTo>
                          <a:pt x="507" y="8"/>
                        </a:lnTo>
                        <a:lnTo>
                          <a:pt x="508" y="8"/>
                        </a:lnTo>
                        <a:lnTo>
                          <a:pt x="508" y="9"/>
                        </a:lnTo>
                        <a:lnTo>
                          <a:pt x="508" y="8"/>
                        </a:lnTo>
                        <a:lnTo>
                          <a:pt x="509" y="9"/>
                        </a:lnTo>
                        <a:lnTo>
                          <a:pt x="509" y="9"/>
                        </a:lnTo>
                        <a:lnTo>
                          <a:pt x="510" y="8"/>
                        </a:lnTo>
                        <a:lnTo>
                          <a:pt x="510" y="8"/>
                        </a:lnTo>
                        <a:lnTo>
                          <a:pt x="511" y="10"/>
                        </a:lnTo>
                        <a:lnTo>
                          <a:pt x="511" y="9"/>
                        </a:lnTo>
                        <a:lnTo>
                          <a:pt x="511" y="7"/>
                        </a:lnTo>
                        <a:lnTo>
                          <a:pt x="512" y="7"/>
                        </a:lnTo>
                        <a:lnTo>
                          <a:pt x="512" y="7"/>
                        </a:lnTo>
                        <a:lnTo>
                          <a:pt x="513" y="6"/>
                        </a:lnTo>
                        <a:lnTo>
                          <a:pt x="513" y="7"/>
                        </a:lnTo>
                        <a:lnTo>
                          <a:pt x="513" y="6"/>
                        </a:lnTo>
                        <a:lnTo>
                          <a:pt x="514" y="6"/>
                        </a:lnTo>
                        <a:lnTo>
                          <a:pt x="514" y="6"/>
                        </a:lnTo>
                        <a:lnTo>
                          <a:pt x="515" y="6"/>
                        </a:lnTo>
                        <a:lnTo>
                          <a:pt x="515" y="5"/>
                        </a:lnTo>
                        <a:lnTo>
                          <a:pt x="516" y="5"/>
                        </a:lnTo>
                        <a:lnTo>
                          <a:pt x="516" y="5"/>
                        </a:lnTo>
                        <a:lnTo>
                          <a:pt x="516" y="5"/>
                        </a:lnTo>
                        <a:lnTo>
                          <a:pt x="517" y="4"/>
                        </a:lnTo>
                        <a:lnTo>
                          <a:pt x="517" y="4"/>
                        </a:lnTo>
                        <a:lnTo>
                          <a:pt x="518" y="6"/>
                        </a:lnTo>
                        <a:lnTo>
                          <a:pt x="518" y="9"/>
                        </a:lnTo>
                        <a:lnTo>
                          <a:pt x="518" y="7"/>
                        </a:lnTo>
                        <a:lnTo>
                          <a:pt x="519" y="6"/>
                        </a:lnTo>
                        <a:lnTo>
                          <a:pt x="519" y="7"/>
                        </a:lnTo>
                        <a:lnTo>
                          <a:pt x="520" y="6"/>
                        </a:lnTo>
                        <a:lnTo>
                          <a:pt x="520" y="9"/>
                        </a:lnTo>
                        <a:lnTo>
                          <a:pt x="521" y="5"/>
                        </a:lnTo>
                        <a:lnTo>
                          <a:pt x="521" y="9"/>
                        </a:lnTo>
                        <a:lnTo>
                          <a:pt x="521" y="9"/>
                        </a:lnTo>
                        <a:lnTo>
                          <a:pt x="522" y="9"/>
                        </a:lnTo>
                        <a:lnTo>
                          <a:pt x="522" y="8"/>
                        </a:lnTo>
                        <a:lnTo>
                          <a:pt x="523" y="7"/>
                        </a:lnTo>
                        <a:lnTo>
                          <a:pt x="523" y="10"/>
                        </a:lnTo>
                        <a:lnTo>
                          <a:pt x="523" y="9"/>
                        </a:lnTo>
                        <a:lnTo>
                          <a:pt x="524" y="8"/>
                        </a:lnTo>
                        <a:lnTo>
                          <a:pt x="524" y="10"/>
                        </a:lnTo>
                        <a:lnTo>
                          <a:pt x="525" y="8"/>
                        </a:lnTo>
                        <a:lnTo>
                          <a:pt x="525" y="9"/>
                        </a:lnTo>
                        <a:lnTo>
                          <a:pt x="526" y="8"/>
                        </a:lnTo>
                        <a:lnTo>
                          <a:pt x="526" y="10"/>
                        </a:lnTo>
                        <a:lnTo>
                          <a:pt x="526" y="8"/>
                        </a:lnTo>
                        <a:lnTo>
                          <a:pt x="527" y="6"/>
                        </a:lnTo>
                        <a:lnTo>
                          <a:pt x="527" y="7"/>
                        </a:lnTo>
                        <a:lnTo>
                          <a:pt x="528" y="6"/>
                        </a:lnTo>
                        <a:lnTo>
                          <a:pt x="528" y="4"/>
                        </a:lnTo>
                        <a:lnTo>
                          <a:pt x="528" y="3"/>
                        </a:lnTo>
                        <a:lnTo>
                          <a:pt x="529" y="5"/>
                        </a:lnTo>
                        <a:lnTo>
                          <a:pt x="529" y="4"/>
                        </a:lnTo>
                        <a:lnTo>
                          <a:pt x="530" y="4"/>
                        </a:lnTo>
                        <a:lnTo>
                          <a:pt x="530" y="5"/>
                        </a:lnTo>
                        <a:lnTo>
                          <a:pt x="531" y="7"/>
                        </a:lnTo>
                        <a:lnTo>
                          <a:pt x="531" y="5"/>
                        </a:lnTo>
                        <a:lnTo>
                          <a:pt x="531" y="5"/>
                        </a:lnTo>
                        <a:lnTo>
                          <a:pt x="532" y="5"/>
                        </a:lnTo>
                        <a:lnTo>
                          <a:pt x="532" y="7"/>
                        </a:lnTo>
                        <a:lnTo>
                          <a:pt x="533" y="7"/>
                        </a:lnTo>
                        <a:lnTo>
                          <a:pt x="533" y="7"/>
                        </a:lnTo>
                        <a:lnTo>
                          <a:pt x="533" y="8"/>
                        </a:lnTo>
                        <a:lnTo>
                          <a:pt x="534" y="8"/>
                        </a:lnTo>
                        <a:lnTo>
                          <a:pt x="534" y="9"/>
                        </a:lnTo>
                        <a:lnTo>
                          <a:pt x="535" y="9"/>
                        </a:lnTo>
                        <a:lnTo>
                          <a:pt x="535" y="9"/>
                        </a:lnTo>
                        <a:lnTo>
                          <a:pt x="536" y="12"/>
                        </a:lnTo>
                        <a:lnTo>
                          <a:pt x="536" y="7"/>
                        </a:lnTo>
                        <a:lnTo>
                          <a:pt x="536" y="10"/>
                        </a:lnTo>
                        <a:lnTo>
                          <a:pt x="537" y="9"/>
                        </a:lnTo>
                        <a:lnTo>
                          <a:pt x="537" y="10"/>
                        </a:lnTo>
                        <a:lnTo>
                          <a:pt x="538" y="11"/>
                        </a:lnTo>
                        <a:lnTo>
                          <a:pt x="538" y="9"/>
                        </a:lnTo>
                        <a:lnTo>
                          <a:pt x="538" y="9"/>
                        </a:lnTo>
                        <a:lnTo>
                          <a:pt x="539" y="9"/>
                        </a:lnTo>
                        <a:lnTo>
                          <a:pt x="539" y="9"/>
                        </a:lnTo>
                        <a:lnTo>
                          <a:pt x="540" y="6"/>
                        </a:lnTo>
                        <a:lnTo>
                          <a:pt x="540" y="6"/>
                        </a:lnTo>
                        <a:lnTo>
                          <a:pt x="541" y="5"/>
                        </a:lnTo>
                        <a:lnTo>
                          <a:pt x="541" y="7"/>
                        </a:lnTo>
                        <a:lnTo>
                          <a:pt x="541" y="4"/>
                        </a:lnTo>
                        <a:lnTo>
                          <a:pt x="542" y="4"/>
                        </a:lnTo>
                        <a:lnTo>
                          <a:pt x="542" y="5"/>
                        </a:lnTo>
                        <a:lnTo>
                          <a:pt x="543" y="5"/>
                        </a:lnTo>
                        <a:lnTo>
                          <a:pt x="543" y="4"/>
                        </a:lnTo>
                        <a:lnTo>
                          <a:pt x="543" y="4"/>
                        </a:lnTo>
                        <a:lnTo>
                          <a:pt x="544" y="4"/>
                        </a:lnTo>
                        <a:lnTo>
                          <a:pt x="544" y="4"/>
                        </a:lnTo>
                        <a:lnTo>
                          <a:pt x="545" y="6"/>
                        </a:lnTo>
                        <a:lnTo>
                          <a:pt x="545" y="4"/>
                        </a:lnTo>
                        <a:lnTo>
                          <a:pt x="546" y="5"/>
                        </a:lnTo>
                        <a:lnTo>
                          <a:pt x="546" y="8"/>
                        </a:lnTo>
                        <a:lnTo>
                          <a:pt x="546" y="4"/>
                        </a:lnTo>
                        <a:lnTo>
                          <a:pt x="547" y="5"/>
                        </a:lnTo>
                        <a:lnTo>
                          <a:pt x="547" y="6"/>
                        </a:lnTo>
                        <a:lnTo>
                          <a:pt x="548" y="4"/>
                        </a:lnTo>
                        <a:lnTo>
                          <a:pt x="548" y="8"/>
                        </a:lnTo>
                        <a:lnTo>
                          <a:pt x="548" y="7"/>
                        </a:lnTo>
                        <a:lnTo>
                          <a:pt x="549" y="8"/>
                        </a:lnTo>
                        <a:lnTo>
                          <a:pt x="549" y="10"/>
                        </a:lnTo>
                        <a:lnTo>
                          <a:pt x="550" y="9"/>
                        </a:lnTo>
                        <a:lnTo>
                          <a:pt x="550" y="9"/>
                        </a:lnTo>
                        <a:lnTo>
                          <a:pt x="551" y="10"/>
                        </a:lnTo>
                        <a:lnTo>
                          <a:pt x="551" y="6"/>
                        </a:lnTo>
                        <a:lnTo>
                          <a:pt x="551" y="10"/>
                        </a:lnTo>
                        <a:lnTo>
                          <a:pt x="552" y="9"/>
                        </a:lnTo>
                        <a:lnTo>
                          <a:pt x="552" y="8"/>
                        </a:lnTo>
                        <a:lnTo>
                          <a:pt x="553" y="8"/>
                        </a:lnTo>
                        <a:lnTo>
                          <a:pt x="553" y="7"/>
                        </a:lnTo>
                        <a:lnTo>
                          <a:pt x="553" y="7"/>
                        </a:lnTo>
                        <a:lnTo>
                          <a:pt x="554" y="6"/>
                        </a:lnTo>
                        <a:lnTo>
                          <a:pt x="554" y="7"/>
                        </a:lnTo>
                        <a:lnTo>
                          <a:pt x="555" y="8"/>
                        </a:lnTo>
                        <a:lnTo>
                          <a:pt x="555" y="6"/>
                        </a:lnTo>
                        <a:lnTo>
                          <a:pt x="556" y="7"/>
                        </a:lnTo>
                        <a:lnTo>
                          <a:pt x="556" y="6"/>
                        </a:lnTo>
                        <a:lnTo>
                          <a:pt x="556" y="4"/>
                        </a:lnTo>
                        <a:lnTo>
                          <a:pt x="557" y="4"/>
                        </a:lnTo>
                        <a:lnTo>
                          <a:pt x="557" y="4"/>
                        </a:lnTo>
                        <a:lnTo>
                          <a:pt x="558" y="5"/>
                        </a:lnTo>
                        <a:lnTo>
                          <a:pt x="558" y="6"/>
                        </a:lnTo>
                        <a:lnTo>
                          <a:pt x="558" y="4"/>
                        </a:lnTo>
                        <a:lnTo>
                          <a:pt x="559" y="6"/>
                        </a:lnTo>
                        <a:lnTo>
                          <a:pt x="559" y="5"/>
                        </a:lnTo>
                        <a:lnTo>
                          <a:pt x="560" y="5"/>
                        </a:lnTo>
                        <a:lnTo>
                          <a:pt x="560" y="5"/>
                        </a:lnTo>
                        <a:lnTo>
                          <a:pt x="561" y="7"/>
                        </a:lnTo>
                        <a:lnTo>
                          <a:pt x="561" y="7"/>
                        </a:lnTo>
                        <a:lnTo>
                          <a:pt x="561" y="5"/>
                        </a:lnTo>
                        <a:lnTo>
                          <a:pt x="562" y="8"/>
                        </a:lnTo>
                        <a:lnTo>
                          <a:pt x="562" y="9"/>
                        </a:lnTo>
                        <a:lnTo>
                          <a:pt x="563" y="8"/>
                        </a:lnTo>
                        <a:lnTo>
                          <a:pt x="563" y="7"/>
                        </a:lnTo>
                        <a:lnTo>
                          <a:pt x="563" y="8"/>
                        </a:lnTo>
                        <a:lnTo>
                          <a:pt x="564" y="8"/>
                        </a:lnTo>
                        <a:lnTo>
                          <a:pt x="564" y="8"/>
                        </a:lnTo>
                        <a:lnTo>
                          <a:pt x="565" y="9"/>
                        </a:lnTo>
                        <a:lnTo>
                          <a:pt x="565" y="9"/>
                        </a:lnTo>
                        <a:lnTo>
                          <a:pt x="566" y="7"/>
                        </a:lnTo>
                        <a:lnTo>
                          <a:pt x="566" y="9"/>
                        </a:lnTo>
                        <a:lnTo>
                          <a:pt x="566" y="8"/>
                        </a:lnTo>
                        <a:lnTo>
                          <a:pt x="567" y="10"/>
                        </a:lnTo>
                        <a:lnTo>
                          <a:pt x="567" y="8"/>
                        </a:lnTo>
                        <a:lnTo>
                          <a:pt x="568" y="7"/>
                        </a:lnTo>
                        <a:lnTo>
                          <a:pt x="568" y="6"/>
                        </a:lnTo>
                        <a:lnTo>
                          <a:pt x="568" y="7"/>
                        </a:lnTo>
                        <a:lnTo>
                          <a:pt x="569" y="8"/>
                        </a:lnTo>
                        <a:lnTo>
                          <a:pt x="569" y="7"/>
                        </a:lnTo>
                        <a:lnTo>
                          <a:pt x="570" y="6"/>
                        </a:lnTo>
                        <a:lnTo>
                          <a:pt x="570" y="5"/>
                        </a:lnTo>
                        <a:lnTo>
                          <a:pt x="571" y="6"/>
                        </a:lnTo>
                        <a:lnTo>
                          <a:pt x="571" y="5"/>
                        </a:lnTo>
                        <a:lnTo>
                          <a:pt x="571" y="5"/>
                        </a:lnTo>
                        <a:lnTo>
                          <a:pt x="572" y="4"/>
                        </a:lnTo>
                        <a:lnTo>
                          <a:pt x="572" y="5"/>
                        </a:lnTo>
                        <a:lnTo>
                          <a:pt x="573" y="7"/>
                        </a:lnTo>
                        <a:lnTo>
                          <a:pt x="573" y="5"/>
                        </a:lnTo>
                        <a:lnTo>
                          <a:pt x="573" y="7"/>
                        </a:lnTo>
                        <a:lnTo>
                          <a:pt x="574" y="7"/>
                        </a:lnTo>
                        <a:lnTo>
                          <a:pt x="574" y="7"/>
                        </a:lnTo>
                        <a:lnTo>
                          <a:pt x="575" y="8"/>
                        </a:lnTo>
                        <a:lnTo>
                          <a:pt x="575" y="7"/>
                        </a:lnTo>
                        <a:lnTo>
                          <a:pt x="576" y="9"/>
                        </a:lnTo>
                        <a:lnTo>
                          <a:pt x="576" y="8"/>
                        </a:lnTo>
                        <a:lnTo>
                          <a:pt x="576" y="7"/>
                        </a:lnTo>
                        <a:lnTo>
                          <a:pt x="577" y="10"/>
                        </a:lnTo>
                        <a:lnTo>
                          <a:pt x="577" y="10"/>
                        </a:lnTo>
                        <a:lnTo>
                          <a:pt x="578" y="8"/>
                        </a:lnTo>
                        <a:lnTo>
                          <a:pt x="578" y="9"/>
                        </a:lnTo>
                        <a:lnTo>
                          <a:pt x="578" y="7"/>
                        </a:lnTo>
                        <a:lnTo>
                          <a:pt x="579" y="10"/>
                        </a:lnTo>
                        <a:lnTo>
                          <a:pt x="579" y="11"/>
                        </a:lnTo>
                        <a:lnTo>
                          <a:pt x="580" y="7"/>
                        </a:lnTo>
                        <a:lnTo>
                          <a:pt x="580" y="8"/>
                        </a:lnTo>
                        <a:lnTo>
                          <a:pt x="581" y="7"/>
                        </a:lnTo>
                        <a:lnTo>
                          <a:pt x="581" y="8"/>
                        </a:lnTo>
                        <a:lnTo>
                          <a:pt x="581" y="7"/>
                        </a:lnTo>
                        <a:lnTo>
                          <a:pt x="582" y="7"/>
                        </a:lnTo>
                        <a:lnTo>
                          <a:pt x="582" y="7"/>
                        </a:lnTo>
                        <a:lnTo>
                          <a:pt x="583" y="5"/>
                        </a:lnTo>
                        <a:lnTo>
                          <a:pt x="583" y="7"/>
                        </a:lnTo>
                        <a:lnTo>
                          <a:pt x="583" y="5"/>
                        </a:lnTo>
                        <a:lnTo>
                          <a:pt x="584" y="4"/>
                        </a:lnTo>
                        <a:lnTo>
                          <a:pt x="584" y="4"/>
                        </a:lnTo>
                        <a:lnTo>
                          <a:pt x="585" y="5"/>
                        </a:lnTo>
                        <a:lnTo>
                          <a:pt x="585" y="5"/>
                        </a:lnTo>
                        <a:lnTo>
                          <a:pt x="586" y="4"/>
                        </a:lnTo>
                        <a:lnTo>
                          <a:pt x="586" y="7"/>
                        </a:lnTo>
                        <a:lnTo>
                          <a:pt x="586" y="5"/>
                        </a:lnTo>
                        <a:lnTo>
                          <a:pt x="587" y="5"/>
                        </a:lnTo>
                        <a:lnTo>
                          <a:pt x="587" y="5"/>
                        </a:lnTo>
                        <a:lnTo>
                          <a:pt x="588" y="5"/>
                        </a:lnTo>
                        <a:lnTo>
                          <a:pt x="588" y="7"/>
                        </a:lnTo>
                        <a:lnTo>
                          <a:pt x="588" y="6"/>
                        </a:lnTo>
                        <a:lnTo>
                          <a:pt x="589" y="7"/>
                        </a:lnTo>
                        <a:lnTo>
                          <a:pt x="589" y="8"/>
                        </a:lnTo>
                        <a:lnTo>
                          <a:pt x="590" y="7"/>
                        </a:lnTo>
                        <a:lnTo>
                          <a:pt x="590" y="9"/>
                        </a:lnTo>
                        <a:lnTo>
                          <a:pt x="591" y="9"/>
                        </a:lnTo>
                        <a:lnTo>
                          <a:pt x="591" y="8"/>
                        </a:lnTo>
                        <a:lnTo>
                          <a:pt x="591" y="9"/>
                        </a:lnTo>
                        <a:lnTo>
                          <a:pt x="592" y="9"/>
                        </a:lnTo>
                        <a:lnTo>
                          <a:pt x="592" y="8"/>
                        </a:lnTo>
                        <a:lnTo>
                          <a:pt x="593" y="10"/>
                        </a:lnTo>
                        <a:lnTo>
                          <a:pt x="593" y="10"/>
                        </a:lnTo>
                        <a:lnTo>
                          <a:pt x="593" y="9"/>
                        </a:lnTo>
                        <a:lnTo>
                          <a:pt x="594" y="9"/>
                        </a:lnTo>
                        <a:lnTo>
                          <a:pt x="594" y="9"/>
                        </a:lnTo>
                        <a:lnTo>
                          <a:pt x="595" y="6"/>
                        </a:lnTo>
                        <a:lnTo>
                          <a:pt x="595" y="8"/>
                        </a:lnTo>
                        <a:lnTo>
                          <a:pt x="596" y="9"/>
                        </a:lnTo>
                        <a:lnTo>
                          <a:pt x="596" y="7"/>
                        </a:lnTo>
                        <a:lnTo>
                          <a:pt x="596" y="8"/>
                        </a:lnTo>
                        <a:lnTo>
                          <a:pt x="597" y="6"/>
                        </a:lnTo>
                        <a:lnTo>
                          <a:pt x="597" y="5"/>
                        </a:lnTo>
                        <a:lnTo>
                          <a:pt x="598" y="4"/>
                        </a:lnTo>
                        <a:lnTo>
                          <a:pt x="598" y="7"/>
                        </a:lnTo>
                        <a:lnTo>
                          <a:pt x="598" y="4"/>
                        </a:lnTo>
                        <a:lnTo>
                          <a:pt x="599" y="5"/>
                        </a:lnTo>
                        <a:lnTo>
                          <a:pt x="599" y="5"/>
                        </a:lnTo>
                        <a:lnTo>
                          <a:pt x="600" y="4"/>
                        </a:lnTo>
                        <a:lnTo>
                          <a:pt x="600" y="2"/>
                        </a:lnTo>
                        <a:lnTo>
                          <a:pt x="601" y="7"/>
                        </a:lnTo>
                        <a:lnTo>
                          <a:pt x="601" y="4"/>
                        </a:lnTo>
                        <a:lnTo>
                          <a:pt x="601" y="5"/>
                        </a:lnTo>
                        <a:lnTo>
                          <a:pt x="602" y="7"/>
                        </a:lnTo>
                        <a:lnTo>
                          <a:pt x="602" y="7"/>
                        </a:lnTo>
                        <a:lnTo>
                          <a:pt x="603" y="7"/>
                        </a:lnTo>
                        <a:lnTo>
                          <a:pt x="603" y="6"/>
                        </a:lnTo>
                        <a:lnTo>
                          <a:pt x="603" y="8"/>
                        </a:lnTo>
                        <a:lnTo>
                          <a:pt x="604" y="7"/>
                        </a:lnTo>
                        <a:lnTo>
                          <a:pt x="604" y="9"/>
                        </a:lnTo>
                        <a:lnTo>
                          <a:pt x="605" y="8"/>
                        </a:lnTo>
                        <a:lnTo>
                          <a:pt x="605" y="9"/>
                        </a:lnTo>
                        <a:lnTo>
                          <a:pt x="606" y="8"/>
                        </a:lnTo>
                        <a:lnTo>
                          <a:pt x="606" y="9"/>
                        </a:lnTo>
                        <a:lnTo>
                          <a:pt x="606" y="11"/>
                        </a:lnTo>
                        <a:lnTo>
                          <a:pt x="607" y="9"/>
                        </a:lnTo>
                        <a:lnTo>
                          <a:pt x="607" y="8"/>
                        </a:lnTo>
                        <a:lnTo>
                          <a:pt x="608" y="9"/>
                        </a:lnTo>
                        <a:lnTo>
                          <a:pt x="608" y="8"/>
                        </a:lnTo>
                        <a:lnTo>
                          <a:pt x="608" y="10"/>
                        </a:lnTo>
                        <a:lnTo>
                          <a:pt x="609" y="8"/>
                        </a:lnTo>
                        <a:lnTo>
                          <a:pt x="609" y="9"/>
                        </a:lnTo>
                        <a:lnTo>
                          <a:pt x="610" y="8"/>
                        </a:lnTo>
                        <a:lnTo>
                          <a:pt x="610" y="8"/>
                        </a:lnTo>
                        <a:lnTo>
                          <a:pt x="611" y="7"/>
                        </a:lnTo>
                        <a:lnTo>
                          <a:pt x="611" y="6"/>
                        </a:lnTo>
                        <a:lnTo>
                          <a:pt x="611" y="6"/>
                        </a:lnTo>
                        <a:lnTo>
                          <a:pt x="612" y="6"/>
                        </a:lnTo>
                        <a:lnTo>
                          <a:pt x="612" y="8"/>
                        </a:lnTo>
                        <a:lnTo>
                          <a:pt x="613" y="4"/>
                        </a:lnTo>
                        <a:lnTo>
                          <a:pt x="613" y="5"/>
                        </a:lnTo>
                        <a:lnTo>
                          <a:pt x="613" y="6"/>
                        </a:lnTo>
                        <a:lnTo>
                          <a:pt x="614" y="6"/>
                        </a:lnTo>
                        <a:lnTo>
                          <a:pt x="614" y="6"/>
                        </a:lnTo>
                        <a:lnTo>
                          <a:pt x="615" y="5"/>
                        </a:lnTo>
                        <a:lnTo>
                          <a:pt x="615" y="4"/>
                        </a:lnTo>
                        <a:lnTo>
                          <a:pt x="616" y="6"/>
                        </a:lnTo>
                        <a:lnTo>
                          <a:pt x="616" y="8"/>
                        </a:lnTo>
                        <a:lnTo>
                          <a:pt x="616" y="7"/>
                        </a:lnTo>
                        <a:lnTo>
                          <a:pt x="617" y="5"/>
                        </a:lnTo>
                        <a:lnTo>
                          <a:pt x="617" y="9"/>
                        </a:lnTo>
                        <a:lnTo>
                          <a:pt x="618" y="8"/>
                        </a:lnTo>
                        <a:lnTo>
                          <a:pt x="618" y="9"/>
                        </a:lnTo>
                        <a:lnTo>
                          <a:pt x="618" y="11"/>
                        </a:lnTo>
                        <a:lnTo>
                          <a:pt x="619" y="8"/>
                        </a:lnTo>
                        <a:lnTo>
                          <a:pt x="619" y="8"/>
                        </a:lnTo>
                        <a:lnTo>
                          <a:pt x="620" y="10"/>
                        </a:lnTo>
                        <a:lnTo>
                          <a:pt x="620" y="10"/>
                        </a:lnTo>
                        <a:lnTo>
                          <a:pt x="621" y="10"/>
                        </a:lnTo>
                        <a:lnTo>
                          <a:pt x="621" y="8"/>
                        </a:lnTo>
                        <a:lnTo>
                          <a:pt x="621" y="9"/>
                        </a:lnTo>
                        <a:lnTo>
                          <a:pt x="622" y="10"/>
                        </a:lnTo>
                        <a:lnTo>
                          <a:pt x="622" y="9"/>
                        </a:lnTo>
                        <a:lnTo>
                          <a:pt x="623" y="8"/>
                        </a:lnTo>
                        <a:lnTo>
                          <a:pt x="623" y="10"/>
                        </a:lnTo>
                        <a:lnTo>
                          <a:pt x="623" y="6"/>
                        </a:lnTo>
                        <a:lnTo>
                          <a:pt x="624" y="6"/>
                        </a:lnTo>
                        <a:lnTo>
                          <a:pt x="624" y="5"/>
                        </a:lnTo>
                        <a:lnTo>
                          <a:pt x="625" y="7"/>
                        </a:lnTo>
                        <a:lnTo>
                          <a:pt x="625" y="4"/>
                        </a:lnTo>
                        <a:lnTo>
                          <a:pt x="626" y="4"/>
                        </a:lnTo>
                        <a:lnTo>
                          <a:pt x="626" y="4"/>
                        </a:lnTo>
                        <a:lnTo>
                          <a:pt x="626" y="5"/>
                        </a:lnTo>
                        <a:lnTo>
                          <a:pt x="627" y="4"/>
                        </a:lnTo>
                        <a:lnTo>
                          <a:pt x="627" y="3"/>
                        </a:lnTo>
                        <a:lnTo>
                          <a:pt x="628" y="6"/>
                        </a:lnTo>
                        <a:lnTo>
                          <a:pt x="628" y="6"/>
                        </a:lnTo>
                        <a:lnTo>
                          <a:pt x="628" y="5"/>
                        </a:lnTo>
                        <a:lnTo>
                          <a:pt x="629" y="6"/>
                        </a:lnTo>
                        <a:lnTo>
                          <a:pt x="629" y="7"/>
                        </a:lnTo>
                        <a:lnTo>
                          <a:pt x="630" y="6"/>
                        </a:lnTo>
                        <a:lnTo>
                          <a:pt x="630" y="6"/>
                        </a:lnTo>
                        <a:lnTo>
                          <a:pt x="631" y="9"/>
                        </a:lnTo>
                        <a:lnTo>
                          <a:pt x="631" y="7"/>
                        </a:lnTo>
                        <a:lnTo>
                          <a:pt x="631" y="9"/>
                        </a:lnTo>
                        <a:lnTo>
                          <a:pt x="632" y="9"/>
                        </a:lnTo>
                        <a:lnTo>
                          <a:pt x="632" y="10"/>
                        </a:lnTo>
                        <a:lnTo>
                          <a:pt x="633" y="11"/>
                        </a:lnTo>
                        <a:lnTo>
                          <a:pt x="633" y="10"/>
                        </a:lnTo>
                        <a:lnTo>
                          <a:pt x="633" y="10"/>
                        </a:lnTo>
                        <a:lnTo>
                          <a:pt x="634" y="7"/>
                        </a:lnTo>
                        <a:lnTo>
                          <a:pt x="634" y="10"/>
                        </a:lnTo>
                        <a:lnTo>
                          <a:pt x="635" y="11"/>
                        </a:lnTo>
                        <a:lnTo>
                          <a:pt x="635" y="9"/>
                        </a:lnTo>
                        <a:lnTo>
                          <a:pt x="636" y="11"/>
                        </a:lnTo>
                        <a:lnTo>
                          <a:pt x="636" y="11"/>
                        </a:lnTo>
                        <a:lnTo>
                          <a:pt x="636" y="9"/>
                        </a:lnTo>
                        <a:lnTo>
                          <a:pt x="637" y="7"/>
                        </a:lnTo>
                        <a:lnTo>
                          <a:pt x="637" y="8"/>
                        </a:lnTo>
                        <a:lnTo>
                          <a:pt x="638" y="9"/>
                        </a:lnTo>
                        <a:lnTo>
                          <a:pt x="638" y="6"/>
                        </a:lnTo>
                        <a:lnTo>
                          <a:pt x="638" y="7"/>
                        </a:lnTo>
                        <a:lnTo>
                          <a:pt x="639" y="6"/>
                        </a:lnTo>
                        <a:lnTo>
                          <a:pt x="639" y="7"/>
                        </a:lnTo>
                        <a:lnTo>
                          <a:pt x="640" y="5"/>
                        </a:lnTo>
                        <a:lnTo>
                          <a:pt x="640" y="7"/>
                        </a:lnTo>
                        <a:lnTo>
                          <a:pt x="641" y="5"/>
                        </a:lnTo>
                        <a:lnTo>
                          <a:pt x="641" y="5"/>
                        </a:lnTo>
                        <a:lnTo>
                          <a:pt x="641" y="6"/>
                        </a:lnTo>
                        <a:lnTo>
                          <a:pt x="642" y="5"/>
                        </a:lnTo>
                        <a:lnTo>
                          <a:pt x="642" y="5"/>
                        </a:lnTo>
                        <a:lnTo>
                          <a:pt x="643" y="7"/>
                        </a:lnTo>
                        <a:lnTo>
                          <a:pt x="643" y="5"/>
                        </a:lnTo>
                        <a:lnTo>
                          <a:pt x="643" y="7"/>
                        </a:lnTo>
                        <a:lnTo>
                          <a:pt x="644" y="8"/>
                        </a:lnTo>
                        <a:lnTo>
                          <a:pt x="644" y="7"/>
                        </a:lnTo>
                        <a:lnTo>
                          <a:pt x="645" y="9"/>
                        </a:lnTo>
                        <a:lnTo>
                          <a:pt x="645" y="8"/>
                        </a:lnTo>
                        <a:lnTo>
                          <a:pt x="646" y="8"/>
                        </a:lnTo>
                        <a:lnTo>
                          <a:pt x="646" y="11"/>
                        </a:lnTo>
                        <a:lnTo>
                          <a:pt x="646" y="12"/>
                        </a:lnTo>
                        <a:lnTo>
                          <a:pt x="647" y="9"/>
                        </a:lnTo>
                        <a:lnTo>
                          <a:pt x="647" y="11"/>
                        </a:lnTo>
                        <a:lnTo>
                          <a:pt x="648" y="11"/>
                        </a:lnTo>
                        <a:lnTo>
                          <a:pt x="648" y="12"/>
                        </a:lnTo>
                        <a:lnTo>
                          <a:pt x="648" y="11"/>
                        </a:lnTo>
                        <a:lnTo>
                          <a:pt x="649" y="10"/>
                        </a:lnTo>
                        <a:lnTo>
                          <a:pt x="649" y="9"/>
                        </a:lnTo>
                        <a:lnTo>
                          <a:pt x="650" y="11"/>
                        </a:lnTo>
                        <a:lnTo>
                          <a:pt x="650" y="10"/>
                        </a:lnTo>
                        <a:lnTo>
                          <a:pt x="651" y="10"/>
                        </a:lnTo>
                        <a:lnTo>
                          <a:pt x="651" y="8"/>
                        </a:lnTo>
                        <a:lnTo>
                          <a:pt x="651" y="7"/>
                        </a:lnTo>
                        <a:lnTo>
                          <a:pt x="652" y="7"/>
                        </a:lnTo>
                        <a:lnTo>
                          <a:pt x="652" y="9"/>
                        </a:lnTo>
                        <a:lnTo>
                          <a:pt x="653" y="7"/>
                        </a:lnTo>
                        <a:lnTo>
                          <a:pt x="653" y="7"/>
                        </a:lnTo>
                        <a:lnTo>
                          <a:pt x="653" y="6"/>
                        </a:lnTo>
                        <a:lnTo>
                          <a:pt x="654" y="4"/>
                        </a:lnTo>
                        <a:lnTo>
                          <a:pt x="654" y="5"/>
                        </a:lnTo>
                        <a:lnTo>
                          <a:pt x="655" y="4"/>
                        </a:lnTo>
                        <a:lnTo>
                          <a:pt x="655" y="5"/>
                        </a:lnTo>
                        <a:lnTo>
                          <a:pt x="656" y="5"/>
                        </a:lnTo>
                        <a:lnTo>
                          <a:pt x="656" y="5"/>
                        </a:lnTo>
                        <a:lnTo>
                          <a:pt x="656" y="6"/>
                        </a:lnTo>
                        <a:lnTo>
                          <a:pt x="657" y="6"/>
                        </a:lnTo>
                        <a:lnTo>
                          <a:pt x="657" y="7"/>
                        </a:lnTo>
                        <a:lnTo>
                          <a:pt x="658" y="7"/>
                        </a:lnTo>
                        <a:lnTo>
                          <a:pt x="658" y="8"/>
                        </a:lnTo>
                        <a:lnTo>
                          <a:pt x="658" y="10"/>
                        </a:lnTo>
                        <a:lnTo>
                          <a:pt x="659" y="7"/>
                        </a:lnTo>
                        <a:lnTo>
                          <a:pt x="659" y="8"/>
                        </a:lnTo>
                        <a:lnTo>
                          <a:pt x="660" y="5"/>
                        </a:lnTo>
                        <a:lnTo>
                          <a:pt x="660" y="9"/>
                        </a:lnTo>
                        <a:lnTo>
                          <a:pt x="661" y="9"/>
                        </a:lnTo>
                        <a:lnTo>
                          <a:pt x="661" y="9"/>
                        </a:lnTo>
                        <a:lnTo>
                          <a:pt x="661" y="10"/>
                        </a:lnTo>
                        <a:lnTo>
                          <a:pt x="662" y="12"/>
                        </a:lnTo>
                        <a:lnTo>
                          <a:pt x="662" y="8"/>
                        </a:lnTo>
                        <a:lnTo>
                          <a:pt x="663" y="9"/>
                        </a:lnTo>
                        <a:lnTo>
                          <a:pt x="663" y="10"/>
                        </a:lnTo>
                        <a:lnTo>
                          <a:pt x="663" y="10"/>
                        </a:lnTo>
                        <a:lnTo>
                          <a:pt x="664" y="9"/>
                        </a:lnTo>
                        <a:lnTo>
                          <a:pt x="664" y="7"/>
                        </a:lnTo>
                        <a:lnTo>
                          <a:pt x="665" y="7"/>
                        </a:lnTo>
                        <a:lnTo>
                          <a:pt x="665" y="7"/>
                        </a:lnTo>
                        <a:lnTo>
                          <a:pt x="666" y="6"/>
                        </a:lnTo>
                        <a:lnTo>
                          <a:pt x="666" y="7"/>
                        </a:lnTo>
                        <a:lnTo>
                          <a:pt x="666" y="5"/>
                        </a:lnTo>
                        <a:lnTo>
                          <a:pt x="667" y="4"/>
                        </a:lnTo>
                        <a:lnTo>
                          <a:pt x="667" y="8"/>
                        </a:lnTo>
                        <a:lnTo>
                          <a:pt x="668" y="4"/>
                        </a:lnTo>
                        <a:lnTo>
                          <a:pt x="668" y="6"/>
                        </a:lnTo>
                        <a:lnTo>
                          <a:pt x="668" y="4"/>
                        </a:lnTo>
                        <a:lnTo>
                          <a:pt x="669" y="6"/>
                        </a:lnTo>
                        <a:lnTo>
                          <a:pt x="669" y="4"/>
                        </a:lnTo>
                        <a:lnTo>
                          <a:pt x="670" y="5"/>
                        </a:lnTo>
                        <a:lnTo>
                          <a:pt x="670" y="6"/>
                        </a:lnTo>
                        <a:lnTo>
                          <a:pt x="671" y="4"/>
                        </a:lnTo>
                        <a:lnTo>
                          <a:pt x="671" y="6"/>
                        </a:lnTo>
                        <a:lnTo>
                          <a:pt x="671" y="8"/>
                        </a:lnTo>
                        <a:lnTo>
                          <a:pt x="672" y="7"/>
                        </a:lnTo>
                        <a:lnTo>
                          <a:pt x="672" y="6"/>
                        </a:lnTo>
                        <a:lnTo>
                          <a:pt x="673" y="7"/>
                        </a:lnTo>
                        <a:lnTo>
                          <a:pt x="673" y="9"/>
                        </a:lnTo>
                        <a:lnTo>
                          <a:pt x="673" y="7"/>
                        </a:lnTo>
                        <a:lnTo>
                          <a:pt x="674" y="7"/>
                        </a:lnTo>
                        <a:lnTo>
                          <a:pt x="674" y="9"/>
                        </a:lnTo>
                        <a:lnTo>
                          <a:pt x="675" y="10"/>
                        </a:lnTo>
                        <a:lnTo>
                          <a:pt x="675" y="9"/>
                        </a:lnTo>
                        <a:lnTo>
                          <a:pt x="676" y="10"/>
                        </a:lnTo>
                        <a:lnTo>
                          <a:pt x="676" y="12"/>
                        </a:lnTo>
                        <a:lnTo>
                          <a:pt x="676" y="10"/>
                        </a:lnTo>
                        <a:lnTo>
                          <a:pt x="677" y="9"/>
                        </a:lnTo>
                        <a:lnTo>
                          <a:pt x="677" y="9"/>
                        </a:lnTo>
                        <a:lnTo>
                          <a:pt x="678" y="9"/>
                        </a:lnTo>
                        <a:lnTo>
                          <a:pt x="678" y="10"/>
                        </a:lnTo>
                        <a:lnTo>
                          <a:pt x="678" y="9"/>
                        </a:lnTo>
                        <a:lnTo>
                          <a:pt x="679" y="6"/>
                        </a:lnTo>
                        <a:lnTo>
                          <a:pt x="679" y="8"/>
                        </a:lnTo>
                        <a:lnTo>
                          <a:pt x="680" y="7"/>
                        </a:lnTo>
                        <a:lnTo>
                          <a:pt x="680" y="7"/>
                        </a:lnTo>
                        <a:lnTo>
                          <a:pt x="681" y="8"/>
                        </a:lnTo>
                        <a:lnTo>
                          <a:pt x="681" y="4"/>
                        </a:lnTo>
                        <a:lnTo>
                          <a:pt x="681" y="5"/>
                        </a:lnTo>
                        <a:lnTo>
                          <a:pt x="682" y="4"/>
                        </a:lnTo>
                        <a:lnTo>
                          <a:pt x="682" y="4"/>
                        </a:lnTo>
                        <a:lnTo>
                          <a:pt x="683" y="6"/>
                        </a:lnTo>
                        <a:lnTo>
                          <a:pt x="683" y="6"/>
                        </a:lnTo>
                        <a:lnTo>
                          <a:pt x="684" y="6"/>
                        </a:lnTo>
                        <a:lnTo>
                          <a:pt x="684" y="6"/>
                        </a:lnTo>
                        <a:lnTo>
                          <a:pt x="684" y="6"/>
                        </a:lnTo>
                        <a:lnTo>
                          <a:pt x="685" y="6"/>
                        </a:lnTo>
                        <a:lnTo>
                          <a:pt x="685" y="7"/>
                        </a:lnTo>
                        <a:lnTo>
                          <a:pt x="686" y="7"/>
                        </a:lnTo>
                        <a:lnTo>
                          <a:pt x="686" y="7"/>
                        </a:lnTo>
                        <a:lnTo>
                          <a:pt x="686" y="8"/>
                        </a:lnTo>
                        <a:lnTo>
                          <a:pt x="687" y="10"/>
                        </a:lnTo>
                        <a:lnTo>
                          <a:pt x="687" y="9"/>
                        </a:lnTo>
                        <a:lnTo>
                          <a:pt x="688" y="9"/>
                        </a:lnTo>
                        <a:lnTo>
                          <a:pt x="688" y="10"/>
                        </a:lnTo>
                        <a:lnTo>
                          <a:pt x="689" y="8"/>
                        </a:lnTo>
                        <a:lnTo>
                          <a:pt x="689" y="10"/>
                        </a:lnTo>
                        <a:lnTo>
                          <a:pt x="689" y="10"/>
                        </a:lnTo>
                        <a:lnTo>
                          <a:pt x="690" y="8"/>
                        </a:lnTo>
                        <a:lnTo>
                          <a:pt x="690" y="9"/>
                        </a:lnTo>
                        <a:lnTo>
                          <a:pt x="691" y="9"/>
                        </a:lnTo>
                        <a:lnTo>
                          <a:pt x="691" y="8"/>
                        </a:lnTo>
                        <a:lnTo>
                          <a:pt x="691" y="9"/>
                        </a:lnTo>
                        <a:lnTo>
                          <a:pt x="692" y="11"/>
                        </a:lnTo>
                        <a:lnTo>
                          <a:pt x="692" y="8"/>
                        </a:lnTo>
                        <a:lnTo>
                          <a:pt x="693" y="9"/>
                        </a:lnTo>
                        <a:lnTo>
                          <a:pt x="693" y="5"/>
                        </a:lnTo>
                        <a:lnTo>
                          <a:pt x="694" y="8"/>
                        </a:lnTo>
                        <a:lnTo>
                          <a:pt x="694" y="8"/>
                        </a:lnTo>
                        <a:lnTo>
                          <a:pt x="694" y="6"/>
                        </a:lnTo>
                        <a:lnTo>
                          <a:pt x="695" y="7"/>
                        </a:lnTo>
                        <a:lnTo>
                          <a:pt x="695" y="8"/>
                        </a:lnTo>
                        <a:lnTo>
                          <a:pt x="696" y="5"/>
                        </a:lnTo>
                        <a:lnTo>
                          <a:pt x="696" y="5"/>
                        </a:lnTo>
                        <a:lnTo>
                          <a:pt x="696" y="5"/>
                        </a:lnTo>
                        <a:lnTo>
                          <a:pt x="697" y="4"/>
                        </a:lnTo>
                        <a:lnTo>
                          <a:pt x="697" y="3"/>
                        </a:lnTo>
                        <a:lnTo>
                          <a:pt x="698" y="5"/>
                        </a:lnTo>
                        <a:lnTo>
                          <a:pt x="698" y="8"/>
                        </a:lnTo>
                        <a:lnTo>
                          <a:pt x="699" y="4"/>
                        </a:lnTo>
                        <a:lnTo>
                          <a:pt x="699" y="4"/>
                        </a:lnTo>
                        <a:lnTo>
                          <a:pt x="699" y="8"/>
                        </a:lnTo>
                        <a:lnTo>
                          <a:pt x="700" y="6"/>
                        </a:lnTo>
                        <a:lnTo>
                          <a:pt x="700" y="6"/>
                        </a:lnTo>
                        <a:lnTo>
                          <a:pt x="701" y="7"/>
                        </a:lnTo>
                        <a:lnTo>
                          <a:pt x="701" y="8"/>
                        </a:lnTo>
                        <a:lnTo>
                          <a:pt x="701" y="8"/>
                        </a:lnTo>
                        <a:lnTo>
                          <a:pt x="702" y="10"/>
                        </a:lnTo>
                        <a:lnTo>
                          <a:pt x="702" y="8"/>
                        </a:lnTo>
                        <a:lnTo>
                          <a:pt x="703" y="8"/>
                        </a:lnTo>
                        <a:lnTo>
                          <a:pt x="703" y="8"/>
                        </a:lnTo>
                        <a:lnTo>
                          <a:pt x="704" y="9"/>
                        </a:lnTo>
                        <a:lnTo>
                          <a:pt x="704" y="10"/>
                        </a:lnTo>
                        <a:lnTo>
                          <a:pt x="704" y="9"/>
                        </a:lnTo>
                        <a:lnTo>
                          <a:pt x="705" y="10"/>
                        </a:lnTo>
                        <a:lnTo>
                          <a:pt x="705" y="7"/>
                        </a:lnTo>
                        <a:lnTo>
                          <a:pt x="706" y="10"/>
                        </a:lnTo>
                        <a:lnTo>
                          <a:pt x="706" y="6"/>
                        </a:lnTo>
                        <a:lnTo>
                          <a:pt x="706" y="7"/>
                        </a:lnTo>
                        <a:lnTo>
                          <a:pt x="707" y="7"/>
                        </a:lnTo>
                        <a:lnTo>
                          <a:pt x="707" y="10"/>
                        </a:lnTo>
                        <a:lnTo>
                          <a:pt x="708" y="6"/>
                        </a:lnTo>
                        <a:lnTo>
                          <a:pt x="708" y="6"/>
                        </a:lnTo>
                        <a:lnTo>
                          <a:pt x="709" y="6"/>
                        </a:lnTo>
                        <a:lnTo>
                          <a:pt x="709" y="6"/>
                        </a:lnTo>
                        <a:lnTo>
                          <a:pt x="709" y="5"/>
                        </a:lnTo>
                        <a:lnTo>
                          <a:pt x="710" y="6"/>
                        </a:lnTo>
                        <a:lnTo>
                          <a:pt x="710" y="4"/>
                        </a:lnTo>
                        <a:lnTo>
                          <a:pt x="711" y="3"/>
                        </a:lnTo>
                        <a:lnTo>
                          <a:pt x="711" y="4"/>
                        </a:lnTo>
                        <a:lnTo>
                          <a:pt x="711" y="6"/>
                        </a:lnTo>
                        <a:lnTo>
                          <a:pt x="712" y="6"/>
                        </a:lnTo>
                        <a:lnTo>
                          <a:pt x="712" y="7"/>
                        </a:lnTo>
                        <a:lnTo>
                          <a:pt x="713" y="4"/>
                        </a:lnTo>
                        <a:lnTo>
                          <a:pt x="713" y="6"/>
                        </a:lnTo>
                        <a:lnTo>
                          <a:pt x="714" y="8"/>
                        </a:lnTo>
                        <a:lnTo>
                          <a:pt x="714" y="7"/>
                        </a:lnTo>
                        <a:lnTo>
                          <a:pt x="714" y="7"/>
                        </a:lnTo>
                        <a:lnTo>
                          <a:pt x="715" y="8"/>
                        </a:lnTo>
                        <a:lnTo>
                          <a:pt x="715" y="8"/>
                        </a:lnTo>
                        <a:lnTo>
                          <a:pt x="716" y="9"/>
                        </a:lnTo>
                        <a:lnTo>
                          <a:pt x="716" y="8"/>
                        </a:lnTo>
                        <a:lnTo>
                          <a:pt x="716" y="9"/>
                        </a:lnTo>
                        <a:lnTo>
                          <a:pt x="717" y="8"/>
                        </a:lnTo>
                        <a:lnTo>
                          <a:pt x="717" y="9"/>
                        </a:lnTo>
                        <a:lnTo>
                          <a:pt x="718" y="8"/>
                        </a:lnTo>
                        <a:lnTo>
                          <a:pt x="718" y="9"/>
                        </a:lnTo>
                        <a:lnTo>
                          <a:pt x="719" y="9"/>
                        </a:lnTo>
                        <a:lnTo>
                          <a:pt x="719" y="11"/>
                        </a:lnTo>
                        <a:lnTo>
                          <a:pt x="719" y="10"/>
                        </a:lnTo>
                        <a:lnTo>
                          <a:pt x="720" y="8"/>
                        </a:lnTo>
                        <a:lnTo>
                          <a:pt x="720" y="8"/>
                        </a:lnTo>
                        <a:lnTo>
                          <a:pt x="721" y="8"/>
                        </a:lnTo>
                        <a:lnTo>
                          <a:pt x="721" y="7"/>
                        </a:lnTo>
                        <a:lnTo>
                          <a:pt x="721" y="6"/>
                        </a:lnTo>
                        <a:lnTo>
                          <a:pt x="722" y="4"/>
                        </a:lnTo>
                        <a:lnTo>
                          <a:pt x="722" y="4"/>
                        </a:lnTo>
                        <a:lnTo>
                          <a:pt x="723" y="6"/>
                        </a:lnTo>
                        <a:lnTo>
                          <a:pt x="723" y="6"/>
                        </a:lnTo>
                        <a:lnTo>
                          <a:pt x="724" y="4"/>
                        </a:lnTo>
                        <a:lnTo>
                          <a:pt x="724" y="4"/>
                        </a:lnTo>
                        <a:lnTo>
                          <a:pt x="724" y="4"/>
                        </a:lnTo>
                        <a:lnTo>
                          <a:pt x="725" y="5"/>
                        </a:lnTo>
                        <a:lnTo>
                          <a:pt x="725" y="5"/>
                        </a:lnTo>
                        <a:lnTo>
                          <a:pt x="726" y="5"/>
                        </a:lnTo>
                        <a:lnTo>
                          <a:pt x="726" y="4"/>
                        </a:lnTo>
                        <a:lnTo>
                          <a:pt x="726" y="6"/>
                        </a:lnTo>
                        <a:lnTo>
                          <a:pt x="727" y="4"/>
                        </a:lnTo>
                        <a:lnTo>
                          <a:pt x="727" y="5"/>
                        </a:lnTo>
                        <a:lnTo>
                          <a:pt x="728" y="7"/>
                        </a:lnTo>
                        <a:lnTo>
                          <a:pt x="728" y="7"/>
                        </a:lnTo>
                        <a:lnTo>
                          <a:pt x="729" y="6"/>
                        </a:lnTo>
                        <a:lnTo>
                          <a:pt x="729" y="7"/>
                        </a:lnTo>
                        <a:lnTo>
                          <a:pt x="729" y="8"/>
                        </a:lnTo>
                        <a:lnTo>
                          <a:pt x="730" y="7"/>
                        </a:lnTo>
                        <a:lnTo>
                          <a:pt x="730" y="7"/>
                        </a:lnTo>
                        <a:lnTo>
                          <a:pt x="731" y="9"/>
                        </a:lnTo>
                        <a:lnTo>
                          <a:pt x="731" y="9"/>
                        </a:lnTo>
                        <a:lnTo>
                          <a:pt x="731" y="6"/>
                        </a:lnTo>
                        <a:lnTo>
                          <a:pt x="732" y="9"/>
                        </a:lnTo>
                        <a:lnTo>
                          <a:pt x="732" y="6"/>
                        </a:lnTo>
                        <a:lnTo>
                          <a:pt x="733" y="8"/>
                        </a:lnTo>
                        <a:lnTo>
                          <a:pt x="733" y="9"/>
                        </a:lnTo>
                        <a:lnTo>
                          <a:pt x="734" y="6"/>
                        </a:lnTo>
                        <a:lnTo>
                          <a:pt x="734" y="8"/>
                        </a:lnTo>
                        <a:lnTo>
                          <a:pt x="734" y="6"/>
                        </a:lnTo>
                        <a:lnTo>
                          <a:pt x="735" y="6"/>
                        </a:lnTo>
                        <a:lnTo>
                          <a:pt x="735" y="6"/>
                        </a:lnTo>
                        <a:lnTo>
                          <a:pt x="736" y="6"/>
                        </a:lnTo>
                        <a:lnTo>
                          <a:pt x="736" y="4"/>
                        </a:lnTo>
                        <a:lnTo>
                          <a:pt x="736" y="5"/>
                        </a:lnTo>
                        <a:lnTo>
                          <a:pt x="737" y="4"/>
                        </a:lnTo>
                        <a:lnTo>
                          <a:pt x="737" y="3"/>
                        </a:lnTo>
                        <a:lnTo>
                          <a:pt x="738" y="2"/>
                        </a:lnTo>
                        <a:lnTo>
                          <a:pt x="738" y="5"/>
                        </a:lnTo>
                        <a:lnTo>
                          <a:pt x="739" y="3"/>
                        </a:lnTo>
                        <a:lnTo>
                          <a:pt x="739" y="4"/>
                        </a:lnTo>
                        <a:lnTo>
                          <a:pt x="739" y="3"/>
                        </a:lnTo>
                        <a:lnTo>
                          <a:pt x="740" y="3"/>
                        </a:lnTo>
                        <a:lnTo>
                          <a:pt x="740" y="6"/>
                        </a:lnTo>
                        <a:lnTo>
                          <a:pt x="741" y="7"/>
                        </a:lnTo>
                        <a:lnTo>
                          <a:pt x="741" y="7"/>
                        </a:lnTo>
                        <a:lnTo>
                          <a:pt x="741" y="6"/>
                        </a:lnTo>
                        <a:lnTo>
                          <a:pt x="742" y="7"/>
                        </a:lnTo>
                        <a:lnTo>
                          <a:pt x="742" y="6"/>
                        </a:lnTo>
                        <a:lnTo>
                          <a:pt x="743" y="7"/>
                        </a:lnTo>
                        <a:lnTo>
                          <a:pt x="743" y="7"/>
                        </a:lnTo>
                        <a:lnTo>
                          <a:pt x="744" y="7"/>
                        </a:lnTo>
                        <a:lnTo>
                          <a:pt x="744" y="9"/>
                        </a:lnTo>
                        <a:lnTo>
                          <a:pt x="744" y="7"/>
                        </a:lnTo>
                        <a:lnTo>
                          <a:pt x="745" y="8"/>
                        </a:lnTo>
                        <a:lnTo>
                          <a:pt x="745" y="7"/>
                        </a:lnTo>
                        <a:lnTo>
                          <a:pt x="746" y="8"/>
                        </a:lnTo>
                        <a:lnTo>
                          <a:pt x="746" y="9"/>
                        </a:lnTo>
                        <a:lnTo>
                          <a:pt x="746" y="10"/>
                        </a:lnTo>
                        <a:lnTo>
                          <a:pt x="747" y="8"/>
                        </a:lnTo>
                        <a:lnTo>
                          <a:pt x="747" y="7"/>
                        </a:lnTo>
                        <a:lnTo>
                          <a:pt x="748" y="8"/>
                        </a:lnTo>
                        <a:lnTo>
                          <a:pt x="748" y="8"/>
                        </a:lnTo>
                        <a:lnTo>
                          <a:pt x="749" y="7"/>
                        </a:lnTo>
                        <a:lnTo>
                          <a:pt x="749" y="5"/>
                        </a:lnTo>
                        <a:lnTo>
                          <a:pt x="749" y="6"/>
                        </a:lnTo>
                        <a:lnTo>
                          <a:pt x="750" y="6"/>
                        </a:lnTo>
                        <a:lnTo>
                          <a:pt x="750" y="3"/>
                        </a:lnTo>
                        <a:lnTo>
                          <a:pt x="751" y="6"/>
                        </a:lnTo>
                        <a:lnTo>
                          <a:pt x="751" y="4"/>
                        </a:lnTo>
                        <a:lnTo>
                          <a:pt x="751" y="6"/>
                        </a:lnTo>
                        <a:lnTo>
                          <a:pt x="752" y="4"/>
                        </a:lnTo>
                        <a:lnTo>
                          <a:pt x="752" y="6"/>
                        </a:lnTo>
                        <a:lnTo>
                          <a:pt x="753" y="3"/>
                        </a:lnTo>
                        <a:lnTo>
                          <a:pt x="753" y="3"/>
                        </a:lnTo>
                        <a:lnTo>
                          <a:pt x="754" y="6"/>
                        </a:lnTo>
                        <a:lnTo>
                          <a:pt x="754" y="4"/>
                        </a:lnTo>
                        <a:lnTo>
                          <a:pt x="754" y="4"/>
                        </a:lnTo>
                        <a:lnTo>
                          <a:pt x="755" y="4"/>
                        </a:lnTo>
                        <a:lnTo>
                          <a:pt x="755" y="5"/>
                        </a:lnTo>
                        <a:lnTo>
                          <a:pt x="756" y="4"/>
                        </a:lnTo>
                        <a:lnTo>
                          <a:pt x="756" y="5"/>
                        </a:lnTo>
                        <a:lnTo>
                          <a:pt x="756" y="5"/>
                        </a:lnTo>
                        <a:lnTo>
                          <a:pt x="757" y="6"/>
                        </a:lnTo>
                        <a:lnTo>
                          <a:pt x="757" y="8"/>
                        </a:lnTo>
                        <a:lnTo>
                          <a:pt x="758" y="7"/>
                        </a:lnTo>
                        <a:lnTo>
                          <a:pt x="758" y="8"/>
                        </a:lnTo>
                        <a:lnTo>
                          <a:pt x="759" y="8"/>
                        </a:lnTo>
                        <a:lnTo>
                          <a:pt x="759" y="10"/>
                        </a:lnTo>
                        <a:lnTo>
                          <a:pt x="759" y="8"/>
                        </a:lnTo>
                        <a:lnTo>
                          <a:pt x="760" y="9"/>
                        </a:lnTo>
                        <a:lnTo>
                          <a:pt x="760" y="8"/>
                        </a:lnTo>
                        <a:lnTo>
                          <a:pt x="761" y="8"/>
                        </a:lnTo>
                        <a:lnTo>
                          <a:pt x="761" y="6"/>
                        </a:lnTo>
                        <a:lnTo>
                          <a:pt x="761" y="7"/>
                        </a:lnTo>
                        <a:lnTo>
                          <a:pt x="762" y="8"/>
                        </a:lnTo>
                        <a:lnTo>
                          <a:pt x="762" y="6"/>
                        </a:lnTo>
                        <a:lnTo>
                          <a:pt x="763" y="4"/>
                        </a:lnTo>
                        <a:lnTo>
                          <a:pt x="763" y="4"/>
                        </a:lnTo>
                        <a:lnTo>
                          <a:pt x="764" y="7"/>
                        </a:lnTo>
                        <a:lnTo>
                          <a:pt x="764" y="6"/>
                        </a:lnTo>
                        <a:lnTo>
                          <a:pt x="764" y="5"/>
                        </a:lnTo>
                        <a:lnTo>
                          <a:pt x="765" y="3"/>
                        </a:lnTo>
                        <a:lnTo>
                          <a:pt x="765" y="3"/>
                        </a:lnTo>
                        <a:lnTo>
                          <a:pt x="766" y="2"/>
                        </a:lnTo>
                        <a:lnTo>
                          <a:pt x="766" y="5"/>
                        </a:lnTo>
                        <a:lnTo>
                          <a:pt x="766" y="3"/>
                        </a:lnTo>
                        <a:lnTo>
                          <a:pt x="767" y="3"/>
                        </a:lnTo>
                        <a:lnTo>
                          <a:pt x="767" y="4"/>
                        </a:lnTo>
                        <a:lnTo>
                          <a:pt x="768" y="5"/>
                        </a:lnTo>
                        <a:lnTo>
                          <a:pt x="768" y="6"/>
                        </a:lnTo>
                        <a:lnTo>
                          <a:pt x="769" y="5"/>
                        </a:lnTo>
                        <a:lnTo>
                          <a:pt x="769" y="7"/>
                        </a:lnTo>
                        <a:lnTo>
                          <a:pt x="769" y="7"/>
                        </a:lnTo>
                        <a:lnTo>
                          <a:pt x="770" y="7"/>
                        </a:lnTo>
                        <a:lnTo>
                          <a:pt x="770" y="7"/>
                        </a:lnTo>
                        <a:lnTo>
                          <a:pt x="771" y="7"/>
                        </a:lnTo>
                        <a:lnTo>
                          <a:pt x="771" y="6"/>
                        </a:lnTo>
                        <a:lnTo>
                          <a:pt x="771" y="10"/>
                        </a:lnTo>
                        <a:lnTo>
                          <a:pt x="772" y="10"/>
                        </a:lnTo>
                        <a:lnTo>
                          <a:pt x="772" y="8"/>
                        </a:lnTo>
                        <a:lnTo>
                          <a:pt x="773" y="7"/>
                        </a:lnTo>
                        <a:lnTo>
                          <a:pt x="773" y="10"/>
                        </a:lnTo>
                        <a:lnTo>
                          <a:pt x="774" y="8"/>
                        </a:lnTo>
                        <a:lnTo>
                          <a:pt x="774" y="8"/>
                        </a:lnTo>
                        <a:lnTo>
                          <a:pt x="774" y="9"/>
                        </a:lnTo>
                        <a:lnTo>
                          <a:pt x="775" y="8"/>
                        </a:lnTo>
                        <a:lnTo>
                          <a:pt x="775" y="9"/>
                        </a:lnTo>
                        <a:lnTo>
                          <a:pt x="776" y="8"/>
                        </a:lnTo>
                        <a:lnTo>
                          <a:pt x="776" y="8"/>
                        </a:lnTo>
                        <a:lnTo>
                          <a:pt x="776" y="6"/>
                        </a:lnTo>
                        <a:lnTo>
                          <a:pt x="777" y="9"/>
                        </a:lnTo>
                        <a:lnTo>
                          <a:pt x="777" y="7"/>
                        </a:lnTo>
                        <a:lnTo>
                          <a:pt x="778" y="7"/>
                        </a:lnTo>
                        <a:lnTo>
                          <a:pt x="778" y="6"/>
                        </a:lnTo>
                        <a:lnTo>
                          <a:pt x="779" y="5"/>
                        </a:lnTo>
                        <a:lnTo>
                          <a:pt x="779" y="4"/>
                        </a:lnTo>
                        <a:lnTo>
                          <a:pt x="779" y="5"/>
                        </a:lnTo>
                        <a:lnTo>
                          <a:pt x="780" y="3"/>
                        </a:lnTo>
                        <a:lnTo>
                          <a:pt x="780" y="8"/>
                        </a:lnTo>
                        <a:lnTo>
                          <a:pt x="781" y="5"/>
                        </a:lnTo>
                        <a:lnTo>
                          <a:pt x="781" y="6"/>
                        </a:lnTo>
                        <a:lnTo>
                          <a:pt x="781" y="7"/>
                        </a:lnTo>
                        <a:lnTo>
                          <a:pt x="782" y="5"/>
                        </a:lnTo>
                        <a:lnTo>
                          <a:pt x="782" y="6"/>
                        </a:lnTo>
                        <a:lnTo>
                          <a:pt x="783" y="8"/>
                        </a:lnTo>
                        <a:lnTo>
                          <a:pt x="783" y="6"/>
                        </a:lnTo>
                        <a:lnTo>
                          <a:pt x="784" y="6"/>
                        </a:lnTo>
                        <a:lnTo>
                          <a:pt x="784" y="6"/>
                        </a:lnTo>
                        <a:lnTo>
                          <a:pt x="784" y="7"/>
                        </a:lnTo>
                        <a:lnTo>
                          <a:pt x="785" y="9"/>
                        </a:lnTo>
                        <a:lnTo>
                          <a:pt x="785" y="9"/>
                        </a:lnTo>
                        <a:lnTo>
                          <a:pt x="786" y="9"/>
                        </a:lnTo>
                        <a:lnTo>
                          <a:pt x="786" y="9"/>
                        </a:lnTo>
                        <a:lnTo>
                          <a:pt x="786" y="8"/>
                        </a:lnTo>
                        <a:lnTo>
                          <a:pt x="787" y="9"/>
                        </a:lnTo>
                        <a:lnTo>
                          <a:pt x="787" y="11"/>
                        </a:lnTo>
                        <a:lnTo>
                          <a:pt x="788" y="8"/>
                        </a:lnTo>
                        <a:lnTo>
                          <a:pt x="788" y="9"/>
                        </a:lnTo>
                        <a:lnTo>
                          <a:pt x="789" y="9"/>
                        </a:lnTo>
                        <a:lnTo>
                          <a:pt x="789" y="8"/>
                        </a:lnTo>
                        <a:lnTo>
                          <a:pt x="789" y="7"/>
                        </a:lnTo>
                        <a:lnTo>
                          <a:pt x="790" y="7"/>
                        </a:lnTo>
                        <a:lnTo>
                          <a:pt x="790" y="8"/>
                        </a:lnTo>
                        <a:lnTo>
                          <a:pt x="791" y="5"/>
                        </a:lnTo>
                        <a:lnTo>
                          <a:pt x="791" y="7"/>
                        </a:lnTo>
                        <a:lnTo>
                          <a:pt x="791" y="8"/>
                        </a:lnTo>
                        <a:lnTo>
                          <a:pt x="792" y="5"/>
                        </a:lnTo>
                        <a:lnTo>
                          <a:pt x="792" y="6"/>
                        </a:lnTo>
                        <a:lnTo>
                          <a:pt x="793" y="6"/>
                        </a:lnTo>
                        <a:lnTo>
                          <a:pt x="793" y="6"/>
                        </a:lnTo>
                        <a:lnTo>
                          <a:pt x="794" y="4"/>
                        </a:lnTo>
                        <a:lnTo>
                          <a:pt x="794" y="5"/>
                        </a:lnTo>
                        <a:lnTo>
                          <a:pt x="794" y="6"/>
                        </a:lnTo>
                        <a:lnTo>
                          <a:pt x="795" y="7"/>
                        </a:lnTo>
                        <a:lnTo>
                          <a:pt x="795" y="6"/>
                        </a:lnTo>
                        <a:lnTo>
                          <a:pt x="796" y="6"/>
                        </a:lnTo>
                        <a:lnTo>
                          <a:pt x="796" y="7"/>
                        </a:lnTo>
                        <a:lnTo>
                          <a:pt x="796" y="8"/>
                        </a:lnTo>
                        <a:lnTo>
                          <a:pt x="797" y="7"/>
                        </a:lnTo>
                        <a:lnTo>
                          <a:pt x="797" y="6"/>
                        </a:lnTo>
                        <a:lnTo>
                          <a:pt x="798" y="7"/>
                        </a:lnTo>
                        <a:lnTo>
                          <a:pt x="798" y="10"/>
                        </a:lnTo>
                        <a:lnTo>
                          <a:pt x="799" y="8"/>
                        </a:lnTo>
                        <a:lnTo>
                          <a:pt x="799" y="8"/>
                        </a:lnTo>
                        <a:lnTo>
                          <a:pt x="799" y="9"/>
                        </a:lnTo>
                        <a:lnTo>
                          <a:pt x="800" y="9"/>
                        </a:lnTo>
                        <a:lnTo>
                          <a:pt x="800" y="9"/>
                        </a:lnTo>
                        <a:lnTo>
                          <a:pt x="801" y="9"/>
                        </a:lnTo>
                        <a:lnTo>
                          <a:pt x="801" y="8"/>
                        </a:lnTo>
                        <a:lnTo>
                          <a:pt x="801" y="9"/>
                        </a:lnTo>
                        <a:lnTo>
                          <a:pt x="802" y="10"/>
                        </a:lnTo>
                        <a:lnTo>
                          <a:pt x="802" y="9"/>
                        </a:lnTo>
                        <a:lnTo>
                          <a:pt x="803" y="6"/>
                        </a:lnTo>
                        <a:lnTo>
                          <a:pt x="803" y="8"/>
                        </a:lnTo>
                        <a:lnTo>
                          <a:pt x="804" y="7"/>
                        </a:lnTo>
                        <a:lnTo>
                          <a:pt x="804" y="7"/>
                        </a:lnTo>
                        <a:lnTo>
                          <a:pt x="804" y="8"/>
                        </a:lnTo>
                        <a:lnTo>
                          <a:pt x="805" y="5"/>
                        </a:lnTo>
                        <a:lnTo>
                          <a:pt x="805" y="5"/>
                        </a:lnTo>
                        <a:lnTo>
                          <a:pt x="806" y="5"/>
                        </a:lnTo>
                        <a:lnTo>
                          <a:pt x="806" y="4"/>
                        </a:lnTo>
                        <a:lnTo>
                          <a:pt x="806" y="5"/>
                        </a:lnTo>
                        <a:lnTo>
                          <a:pt x="807" y="5"/>
                        </a:lnTo>
                        <a:lnTo>
                          <a:pt x="807" y="4"/>
                        </a:lnTo>
                        <a:lnTo>
                          <a:pt x="808" y="4"/>
                        </a:lnTo>
                        <a:lnTo>
                          <a:pt x="808" y="3"/>
                        </a:lnTo>
                        <a:lnTo>
                          <a:pt x="809" y="6"/>
                        </a:lnTo>
                        <a:lnTo>
                          <a:pt x="809" y="6"/>
                        </a:lnTo>
                        <a:lnTo>
                          <a:pt x="809" y="6"/>
                        </a:lnTo>
                        <a:lnTo>
                          <a:pt x="810" y="8"/>
                        </a:lnTo>
                        <a:lnTo>
                          <a:pt x="810" y="8"/>
                        </a:lnTo>
                        <a:lnTo>
                          <a:pt x="811" y="6"/>
                        </a:lnTo>
                        <a:lnTo>
                          <a:pt x="811" y="8"/>
                        </a:lnTo>
                        <a:lnTo>
                          <a:pt x="811" y="7"/>
                        </a:lnTo>
                        <a:lnTo>
                          <a:pt x="812" y="7"/>
                        </a:lnTo>
                        <a:lnTo>
                          <a:pt x="812" y="8"/>
                        </a:lnTo>
                        <a:lnTo>
                          <a:pt x="813" y="9"/>
                        </a:lnTo>
                        <a:lnTo>
                          <a:pt x="813" y="9"/>
                        </a:lnTo>
                        <a:lnTo>
                          <a:pt x="814" y="9"/>
                        </a:lnTo>
                        <a:lnTo>
                          <a:pt x="814" y="10"/>
                        </a:lnTo>
                        <a:lnTo>
                          <a:pt x="814" y="9"/>
                        </a:lnTo>
                        <a:lnTo>
                          <a:pt x="815" y="7"/>
                        </a:lnTo>
                        <a:lnTo>
                          <a:pt x="815" y="9"/>
                        </a:lnTo>
                        <a:lnTo>
                          <a:pt x="816" y="11"/>
                        </a:lnTo>
                        <a:lnTo>
                          <a:pt x="816" y="9"/>
                        </a:lnTo>
                        <a:lnTo>
                          <a:pt x="816" y="8"/>
                        </a:lnTo>
                        <a:lnTo>
                          <a:pt x="817" y="9"/>
                        </a:lnTo>
                        <a:lnTo>
                          <a:pt x="817" y="11"/>
                        </a:lnTo>
                        <a:lnTo>
                          <a:pt x="818" y="8"/>
                        </a:lnTo>
                        <a:lnTo>
                          <a:pt x="818" y="9"/>
                        </a:lnTo>
                        <a:lnTo>
                          <a:pt x="819" y="8"/>
                        </a:lnTo>
                        <a:lnTo>
                          <a:pt x="819" y="5"/>
                        </a:lnTo>
                        <a:lnTo>
                          <a:pt x="819" y="7"/>
                        </a:lnTo>
                        <a:lnTo>
                          <a:pt x="820" y="5"/>
                        </a:lnTo>
                        <a:lnTo>
                          <a:pt x="820" y="4"/>
                        </a:lnTo>
                        <a:lnTo>
                          <a:pt x="821" y="6"/>
                        </a:lnTo>
                        <a:lnTo>
                          <a:pt x="821" y="5"/>
                        </a:lnTo>
                        <a:lnTo>
                          <a:pt x="821" y="6"/>
                        </a:lnTo>
                        <a:lnTo>
                          <a:pt x="822" y="6"/>
                        </a:lnTo>
                        <a:lnTo>
                          <a:pt x="822" y="5"/>
                        </a:lnTo>
                        <a:lnTo>
                          <a:pt x="823" y="4"/>
                        </a:lnTo>
                        <a:lnTo>
                          <a:pt x="823" y="6"/>
                        </a:lnTo>
                        <a:lnTo>
                          <a:pt x="824" y="6"/>
                        </a:lnTo>
                        <a:lnTo>
                          <a:pt x="824" y="7"/>
                        </a:lnTo>
                        <a:lnTo>
                          <a:pt x="824" y="7"/>
                        </a:lnTo>
                        <a:lnTo>
                          <a:pt x="825" y="8"/>
                        </a:lnTo>
                        <a:lnTo>
                          <a:pt x="825" y="8"/>
                        </a:lnTo>
                        <a:lnTo>
                          <a:pt x="826" y="6"/>
                        </a:lnTo>
                        <a:lnTo>
                          <a:pt x="826" y="8"/>
                        </a:lnTo>
                        <a:lnTo>
                          <a:pt x="826" y="8"/>
                        </a:lnTo>
                        <a:lnTo>
                          <a:pt x="827" y="8"/>
                        </a:lnTo>
                        <a:lnTo>
                          <a:pt x="827" y="10"/>
                        </a:lnTo>
                        <a:lnTo>
                          <a:pt x="828" y="11"/>
                        </a:lnTo>
                        <a:lnTo>
                          <a:pt x="828" y="11"/>
                        </a:lnTo>
                        <a:lnTo>
                          <a:pt x="829" y="8"/>
                        </a:lnTo>
                        <a:lnTo>
                          <a:pt x="829" y="12"/>
                        </a:lnTo>
                        <a:lnTo>
                          <a:pt x="829" y="11"/>
                        </a:lnTo>
                        <a:lnTo>
                          <a:pt x="830" y="8"/>
                        </a:lnTo>
                        <a:lnTo>
                          <a:pt x="830" y="10"/>
                        </a:lnTo>
                        <a:lnTo>
                          <a:pt x="831" y="7"/>
                        </a:lnTo>
                        <a:lnTo>
                          <a:pt x="831" y="8"/>
                        </a:lnTo>
                        <a:lnTo>
                          <a:pt x="831" y="6"/>
                        </a:lnTo>
                        <a:lnTo>
                          <a:pt x="832" y="8"/>
                        </a:lnTo>
                        <a:lnTo>
                          <a:pt x="832" y="6"/>
                        </a:lnTo>
                        <a:lnTo>
                          <a:pt x="833" y="8"/>
                        </a:lnTo>
                        <a:lnTo>
                          <a:pt x="833" y="6"/>
                        </a:lnTo>
                        <a:lnTo>
                          <a:pt x="834" y="2"/>
                        </a:lnTo>
                        <a:lnTo>
                          <a:pt x="834" y="4"/>
                        </a:lnTo>
                        <a:lnTo>
                          <a:pt x="834" y="5"/>
                        </a:lnTo>
                        <a:lnTo>
                          <a:pt x="835" y="5"/>
                        </a:lnTo>
                        <a:lnTo>
                          <a:pt x="835" y="4"/>
                        </a:lnTo>
                        <a:lnTo>
                          <a:pt x="836" y="6"/>
                        </a:lnTo>
                        <a:lnTo>
                          <a:pt x="836" y="6"/>
                        </a:lnTo>
                        <a:lnTo>
                          <a:pt x="836" y="6"/>
                        </a:lnTo>
                        <a:lnTo>
                          <a:pt x="837" y="8"/>
                        </a:lnTo>
                        <a:lnTo>
                          <a:pt x="837" y="7"/>
                        </a:lnTo>
                        <a:lnTo>
                          <a:pt x="838" y="7"/>
                        </a:lnTo>
                        <a:lnTo>
                          <a:pt x="838" y="8"/>
                        </a:lnTo>
                        <a:lnTo>
                          <a:pt x="839" y="8"/>
                        </a:lnTo>
                        <a:lnTo>
                          <a:pt x="839" y="10"/>
                        </a:lnTo>
                        <a:lnTo>
                          <a:pt x="839" y="9"/>
                        </a:lnTo>
                        <a:lnTo>
                          <a:pt x="840" y="9"/>
                        </a:lnTo>
                        <a:lnTo>
                          <a:pt x="840" y="7"/>
                        </a:lnTo>
                        <a:lnTo>
                          <a:pt x="841" y="11"/>
                        </a:lnTo>
                        <a:lnTo>
                          <a:pt x="841" y="11"/>
                        </a:lnTo>
                        <a:lnTo>
                          <a:pt x="841" y="9"/>
                        </a:lnTo>
                        <a:lnTo>
                          <a:pt x="842" y="12"/>
                        </a:lnTo>
                        <a:lnTo>
                          <a:pt x="842" y="11"/>
                        </a:lnTo>
                        <a:lnTo>
                          <a:pt x="843" y="9"/>
                        </a:lnTo>
                        <a:lnTo>
                          <a:pt x="843" y="10"/>
                        </a:lnTo>
                        <a:lnTo>
                          <a:pt x="844" y="9"/>
                        </a:lnTo>
                        <a:lnTo>
                          <a:pt x="844" y="8"/>
                        </a:lnTo>
                        <a:lnTo>
                          <a:pt x="844" y="12"/>
                        </a:lnTo>
                        <a:lnTo>
                          <a:pt x="845" y="9"/>
                        </a:lnTo>
                        <a:lnTo>
                          <a:pt x="845" y="9"/>
                        </a:lnTo>
                        <a:lnTo>
                          <a:pt x="846" y="8"/>
                        </a:lnTo>
                        <a:lnTo>
                          <a:pt x="846" y="8"/>
                        </a:lnTo>
                        <a:lnTo>
                          <a:pt x="846" y="8"/>
                        </a:lnTo>
                        <a:lnTo>
                          <a:pt x="847" y="7"/>
                        </a:lnTo>
                        <a:lnTo>
                          <a:pt x="847" y="7"/>
                        </a:lnTo>
                        <a:lnTo>
                          <a:pt x="848" y="7"/>
                        </a:lnTo>
                        <a:lnTo>
                          <a:pt x="848" y="4"/>
                        </a:lnTo>
                        <a:lnTo>
                          <a:pt x="849" y="4"/>
                        </a:lnTo>
                        <a:lnTo>
                          <a:pt x="849" y="6"/>
                        </a:lnTo>
                        <a:lnTo>
                          <a:pt x="849" y="6"/>
                        </a:lnTo>
                        <a:lnTo>
                          <a:pt x="850" y="7"/>
                        </a:lnTo>
                        <a:lnTo>
                          <a:pt x="850" y="5"/>
                        </a:lnTo>
                        <a:lnTo>
                          <a:pt x="851" y="5"/>
                        </a:lnTo>
                        <a:lnTo>
                          <a:pt x="851" y="6"/>
                        </a:lnTo>
                        <a:lnTo>
                          <a:pt x="851" y="7"/>
                        </a:lnTo>
                        <a:lnTo>
                          <a:pt x="852" y="6"/>
                        </a:lnTo>
                        <a:lnTo>
                          <a:pt x="852" y="6"/>
                        </a:lnTo>
                        <a:lnTo>
                          <a:pt x="853" y="6"/>
                        </a:lnTo>
                        <a:lnTo>
                          <a:pt x="853" y="9"/>
                        </a:lnTo>
                        <a:lnTo>
                          <a:pt x="854" y="9"/>
                        </a:lnTo>
                        <a:lnTo>
                          <a:pt x="854" y="10"/>
                        </a:lnTo>
                        <a:lnTo>
                          <a:pt x="854" y="9"/>
                        </a:lnTo>
                        <a:lnTo>
                          <a:pt x="855" y="11"/>
                        </a:lnTo>
                        <a:lnTo>
                          <a:pt x="855" y="10"/>
                        </a:lnTo>
                        <a:lnTo>
                          <a:pt x="856" y="10"/>
                        </a:lnTo>
                        <a:lnTo>
                          <a:pt x="856" y="11"/>
                        </a:lnTo>
                        <a:lnTo>
                          <a:pt x="856" y="11"/>
                        </a:lnTo>
                        <a:lnTo>
                          <a:pt x="857" y="11"/>
                        </a:lnTo>
                        <a:lnTo>
                          <a:pt x="857" y="10"/>
                        </a:lnTo>
                        <a:lnTo>
                          <a:pt x="858" y="9"/>
                        </a:lnTo>
                        <a:lnTo>
                          <a:pt x="858" y="9"/>
                        </a:lnTo>
                        <a:lnTo>
                          <a:pt x="859" y="9"/>
                        </a:lnTo>
                        <a:lnTo>
                          <a:pt x="859" y="9"/>
                        </a:lnTo>
                        <a:lnTo>
                          <a:pt x="859" y="9"/>
                        </a:lnTo>
                        <a:lnTo>
                          <a:pt x="860" y="9"/>
                        </a:lnTo>
                        <a:lnTo>
                          <a:pt x="860" y="8"/>
                        </a:lnTo>
                        <a:lnTo>
                          <a:pt x="861" y="5"/>
                        </a:lnTo>
                        <a:lnTo>
                          <a:pt x="861" y="6"/>
                        </a:lnTo>
                        <a:lnTo>
                          <a:pt x="861" y="7"/>
                        </a:lnTo>
                        <a:lnTo>
                          <a:pt x="862" y="6"/>
                        </a:lnTo>
                        <a:lnTo>
                          <a:pt x="862" y="4"/>
                        </a:lnTo>
                        <a:lnTo>
                          <a:pt x="863" y="1"/>
                        </a:lnTo>
                        <a:lnTo>
                          <a:pt x="863" y="5"/>
                        </a:lnTo>
                        <a:lnTo>
                          <a:pt x="864" y="6"/>
                        </a:lnTo>
                        <a:lnTo>
                          <a:pt x="864" y="6"/>
                        </a:lnTo>
                        <a:lnTo>
                          <a:pt x="864" y="6"/>
                        </a:lnTo>
                        <a:lnTo>
                          <a:pt x="865" y="7"/>
                        </a:lnTo>
                        <a:lnTo>
                          <a:pt x="865" y="6"/>
                        </a:lnTo>
                        <a:lnTo>
                          <a:pt x="866" y="6"/>
                        </a:lnTo>
                        <a:lnTo>
                          <a:pt x="866" y="5"/>
                        </a:lnTo>
                        <a:lnTo>
                          <a:pt x="866" y="8"/>
                        </a:lnTo>
                        <a:lnTo>
                          <a:pt x="867" y="6"/>
                        </a:lnTo>
                        <a:lnTo>
                          <a:pt x="867" y="6"/>
                        </a:lnTo>
                        <a:lnTo>
                          <a:pt x="868" y="8"/>
                        </a:lnTo>
                        <a:lnTo>
                          <a:pt x="868" y="9"/>
                        </a:lnTo>
                        <a:lnTo>
                          <a:pt x="869" y="10"/>
                        </a:lnTo>
                        <a:lnTo>
                          <a:pt x="869" y="10"/>
                        </a:lnTo>
                        <a:lnTo>
                          <a:pt x="869" y="7"/>
                        </a:lnTo>
                        <a:lnTo>
                          <a:pt x="870" y="11"/>
                        </a:lnTo>
                        <a:lnTo>
                          <a:pt x="870" y="9"/>
                        </a:lnTo>
                        <a:lnTo>
                          <a:pt x="871" y="10"/>
                        </a:lnTo>
                        <a:lnTo>
                          <a:pt x="871" y="11"/>
                        </a:lnTo>
                        <a:lnTo>
                          <a:pt x="871" y="11"/>
                        </a:lnTo>
                        <a:lnTo>
                          <a:pt x="872" y="9"/>
                        </a:lnTo>
                        <a:lnTo>
                          <a:pt x="872" y="9"/>
                        </a:lnTo>
                        <a:lnTo>
                          <a:pt x="873" y="8"/>
                        </a:lnTo>
                        <a:lnTo>
                          <a:pt x="873" y="9"/>
                        </a:lnTo>
                        <a:lnTo>
                          <a:pt x="874" y="7"/>
                        </a:lnTo>
                        <a:lnTo>
                          <a:pt x="874" y="6"/>
                        </a:lnTo>
                        <a:lnTo>
                          <a:pt x="874" y="7"/>
                        </a:lnTo>
                        <a:lnTo>
                          <a:pt x="875" y="6"/>
                        </a:lnTo>
                        <a:lnTo>
                          <a:pt x="875" y="6"/>
                        </a:lnTo>
                        <a:lnTo>
                          <a:pt x="876" y="6"/>
                        </a:lnTo>
                        <a:lnTo>
                          <a:pt x="876" y="4"/>
                        </a:lnTo>
                        <a:lnTo>
                          <a:pt x="876" y="4"/>
                        </a:lnTo>
                        <a:lnTo>
                          <a:pt x="877" y="6"/>
                        </a:lnTo>
                        <a:lnTo>
                          <a:pt x="877" y="6"/>
                        </a:lnTo>
                        <a:lnTo>
                          <a:pt x="878" y="6"/>
                        </a:lnTo>
                        <a:lnTo>
                          <a:pt x="878" y="6"/>
                        </a:lnTo>
                        <a:lnTo>
                          <a:pt x="879" y="4"/>
                        </a:lnTo>
                        <a:lnTo>
                          <a:pt x="879" y="6"/>
                        </a:lnTo>
                        <a:lnTo>
                          <a:pt x="879" y="6"/>
                        </a:lnTo>
                        <a:lnTo>
                          <a:pt x="880" y="6"/>
                        </a:lnTo>
                        <a:lnTo>
                          <a:pt x="880" y="6"/>
                        </a:lnTo>
                        <a:lnTo>
                          <a:pt x="881" y="6"/>
                        </a:lnTo>
                        <a:lnTo>
                          <a:pt x="881" y="7"/>
                        </a:lnTo>
                        <a:lnTo>
                          <a:pt x="881" y="7"/>
                        </a:lnTo>
                        <a:lnTo>
                          <a:pt x="882" y="9"/>
                        </a:lnTo>
                        <a:lnTo>
                          <a:pt x="882" y="10"/>
                        </a:lnTo>
                        <a:lnTo>
                          <a:pt x="883" y="9"/>
                        </a:lnTo>
                        <a:lnTo>
                          <a:pt x="883" y="9"/>
                        </a:lnTo>
                        <a:lnTo>
                          <a:pt x="884" y="7"/>
                        </a:lnTo>
                        <a:lnTo>
                          <a:pt x="884" y="10"/>
                        </a:lnTo>
                        <a:lnTo>
                          <a:pt x="884" y="11"/>
                        </a:lnTo>
                        <a:lnTo>
                          <a:pt x="885" y="12"/>
                        </a:lnTo>
                        <a:lnTo>
                          <a:pt x="885" y="8"/>
                        </a:lnTo>
                        <a:lnTo>
                          <a:pt x="886" y="11"/>
                        </a:lnTo>
                        <a:lnTo>
                          <a:pt x="886" y="9"/>
                        </a:lnTo>
                        <a:lnTo>
                          <a:pt x="886" y="8"/>
                        </a:lnTo>
                        <a:lnTo>
                          <a:pt x="887" y="9"/>
                        </a:lnTo>
                        <a:lnTo>
                          <a:pt x="887" y="9"/>
                        </a:lnTo>
                        <a:lnTo>
                          <a:pt x="888" y="7"/>
                        </a:lnTo>
                        <a:lnTo>
                          <a:pt x="888" y="7"/>
                        </a:lnTo>
                        <a:lnTo>
                          <a:pt x="889" y="6"/>
                        </a:lnTo>
                        <a:lnTo>
                          <a:pt x="889" y="7"/>
                        </a:lnTo>
                        <a:lnTo>
                          <a:pt x="889" y="6"/>
                        </a:lnTo>
                        <a:lnTo>
                          <a:pt x="890" y="5"/>
                        </a:lnTo>
                        <a:lnTo>
                          <a:pt x="890" y="5"/>
                        </a:lnTo>
                        <a:lnTo>
                          <a:pt x="891" y="5"/>
                        </a:lnTo>
                        <a:lnTo>
                          <a:pt x="891" y="4"/>
                        </a:lnTo>
                        <a:lnTo>
                          <a:pt x="891" y="4"/>
                        </a:lnTo>
                        <a:lnTo>
                          <a:pt x="892" y="6"/>
                        </a:lnTo>
                        <a:lnTo>
                          <a:pt x="892" y="5"/>
                        </a:lnTo>
                        <a:lnTo>
                          <a:pt x="893" y="5"/>
                        </a:lnTo>
                        <a:lnTo>
                          <a:pt x="893" y="7"/>
                        </a:lnTo>
                        <a:lnTo>
                          <a:pt x="894" y="4"/>
                        </a:lnTo>
                        <a:lnTo>
                          <a:pt x="894" y="8"/>
                        </a:lnTo>
                        <a:lnTo>
                          <a:pt x="894" y="7"/>
                        </a:lnTo>
                        <a:lnTo>
                          <a:pt x="895" y="8"/>
                        </a:lnTo>
                        <a:lnTo>
                          <a:pt x="895" y="10"/>
                        </a:lnTo>
                        <a:lnTo>
                          <a:pt x="896" y="8"/>
                        </a:lnTo>
                        <a:lnTo>
                          <a:pt x="896" y="10"/>
                        </a:lnTo>
                        <a:lnTo>
                          <a:pt x="896" y="11"/>
                        </a:lnTo>
                        <a:lnTo>
                          <a:pt x="897" y="10"/>
                        </a:lnTo>
                        <a:lnTo>
                          <a:pt x="897" y="12"/>
                        </a:lnTo>
                        <a:lnTo>
                          <a:pt x="898" y="12"/>
                        </a:lnTo>
                        <a:lnTo>
                          <a:pt x="898" y="11"/>
                        </a:lnTo>
                        <a:lnTo>
                          <a:pt x="899" y="11"/>
                        </a:lnTo>
                        <a:lnTo>
                          <a:pt x="899" y="11"/>
                        </a:lnTo>
                        <a:lnTo>
                          <a:pt x="899" y="11"/>
                        </a:lnTo>
                        <a:lnTo>
                          <a:pt x="900" y="10"/>
                        </a:lnTo>
                        <a:lnTo>
                          <a:pt x="900" y="11"/>
                        </a:lnTo>
                        <a:lnTo>
                          <a:pt x="901" y="12"/>
                        </a:lnTo>
                        <a:lnTo>
                          <a:pt x="901" y="10"/>
                        </a:lnTo>
                        <a:lnTo>
                          <a:pt x="901" y="10"/>
                        </a:lnTo>
                        <a:lnTo>
                          <a:pt x="902" y="11"/>
                        </a:lnTo>
                        <a:lnTo>
                          <a:pt x="902" y="10"/>
                        </a:lnTo>
                        <a:lnTo>
                          <a:pt x="903" y="7"/>
                        </a:lnTo>
                        <a:lnTo>
                          <a:pt x="903" y="8"/>
                        </a:lnTo>
                        <a:lnTo>
                          <a:pt x="904" y="8"/>
                        </a:lnTo>
                        <a:lnTo>
                          <a:pt x="904" y="7"/>
                        </a:lnTo>
                        <a:lnTo>
                          <a:pt x="904" y="7"/>
                        </a:lnTo>
                        <a:lnTo>
                          <a:pt x="905" y="7"/>
                        </a:lnTo>
                        <a:lnTo>
                          <a:pt x="905" y="7"/>
                        </a:lnTo>
                        <a:lnTo>
                          <a:pt x="906" y="7"/>
                        </a:lnTo>
                        <a:lnTo>
                          <a:pt x="906" y="7"/>
                        </a:lnTo>
                        <a:lnTo>
                          <a:pt x="906" y="7"/>
                        </a:lnTo>
                        <a:lnTo>
                          <a:pt x="907" y="9"/>
                        </a:lnTo>
                        <a:lnTo>
                          <a:pt x="907" y="9"/>
                        </a:lnTo>
                        <a:lnTo>
                          <a:pt x="908" y="8"/>
                        </a:lnTo>
                        <a:lnTo>
                          <a:pt x="908" y="10"/>
                        </a:lnTo>
                        <a:lnTo>
                          <a:pt x="909" y="10"/>
                        </a:lnTo>
                        <a:lnTo>
                          <a:pt x="909" y="10"/>
                        </a:lnTo>
                        <a:lnTo>
                          <a:pt x="909" y="9"/>
                        </a:lnTo>
                        <a:lnTo>
                          <a:pt x="910" y="11"/>
                        </a:lnTo>
                        <a:lnTo>
                          <a:pt x="910" y="11"/>
                        </a:lnTo>
                        <a:lnTo>
                          <a:pt x="911" y="10"/>
                        </a:lnTo>
                        <a:lnTo>
                          <a:pt x="911" y="13"/>
                        </a:lnTo>
                        <a:lnTo>
                          <a:pt x="911" y="12"/>
                        </a:lnTo>
                        <a:lnTo>
                          <a:pt x="912" y="9"/>
                        </a:lnTo>
                        <a:lnTo>
                          <a:pt x="912" y="13"/>
                        </a:lnTo>
                        <a:lnTo>
                          <a:pt x="913" y="9"/>
                        </a:lnTo>
                        <a:lnTo>
                          <a:pt x="913" y="9"/>
                        </a:lnTo>
                        <a:lnTo>
                          <a:pt x="914" y="10"/>
                        </a:lnTo>
                        <a:lnTo>
                          <a:pt x="914" y="11"/>
                        </a:lnTo>
                        <a:lnTo>
                          <a:pt x="914" y="8"/>
                        </a:lnTo>
                        <a:lnTo>
                          <a:pt x="915" y="8"/>
                        </a:lnTo>
                        <a:lnTo>
                          <a:pt x="915" y="10"/>
                        </a:lnTo>
                        <a:lnTo>
                          <a:pt x="916" y="10"/>
                        </a:lnTo>
                        <a:lnTo>
                          <a:pt x="916" y="7"/>
                        </a:lnTo>
                        <a:lnTo>
                          <a:pt x="916" y="6"/>
                        </a:lnTo>
                        <a:lnTo>
                          <a:pt x="917" y="6"/>
                        </a:lnTo>
                        <a:lnTo>
                          <a:pt x="917" y="7"/>
                        </a:lnTo>
                        <a:lnTo>
                          <a:pt x="918" y="6"/>
                        </a:lnTo>
                        <a:lnTo>
                          <a:pt x="918" y="5"/>
                        </a:lnTo>
                        <a:lnTo>
                          <a:pt x="919" y="6"/>
                        </a:lnTo>
                        <a:lnTo>
                          <a:pt x="919" y="6"/>
                        </a:lnTo>
                        <a:lnTo>
                          <a:pt x="919" y="7"/>
                        </a:lnTo>
                        <a:lnTo>
                          <a:pt x="920" y="5"/>
                        </a:lnTo>
                        <a:lnTo>
                          <a:pt x="920" y="8"/>
                        </a:lnTo>
                        <a:lnTo>
                          <a:pt x="921" y="8"/>
                        </a:lnTo>
                        <a:lnTo>
                          <a:pt x="921" y="7"/>
                        </a:lnTo>
                        <a:lnTo>
                          <a:pt x="921" y="6"/>
                        </a:lnTo>
                        <a:lnTo>
                          <a:pt x="922" y="9"/>
                        </a:lnTo>
                        <a:lnTo>
                          <a:pt x="922" y="10"/>
                        </a:lnTo>
                        <a:lnTo>
                          <a:pt x="923" y="8"/>
                        </a:lnTo>
                        <a:lnTo>
                          <a:pt x="923" y="9"/>
                        </a:lnTo>
                        <a:lnTo>
                          <a:pt x="924" y="10"/>
                        </a:lnTo>
                        <a:lnTo>
                          <a:pt x="924" y="9"/>
                        </a:lnTo>
                        <a:lnTo>
                          <a:pt x="924" y="12"/>
                        </a:lnTo>
                        <a:lnTo>
                          <a:pt x="925" y="12"/>
                        </a:lnTo>
                        <a:lnTo>
                          <a:pt x="925" y="9"/>
                        </a:lnTo>
                        <a:lnTo>
                          <a:pt x="926" y="10"/>
                        </a:lnTo>
                        <a:lnTo>
                          <a:pt x="926" y="11"/>
                        </a:lnTo>
                        <a:lnTo>
                          <a:pt x="926" y="11"/>
                        </a:lnTo>
                        <a:lnTo>
                          <a:pt x="927" y="9"/>
                        </a:lnTo>
                        <a:lnTo>
                          <a:pt x="927" y="9"/>
                        </a:lnTo>
                        <a:lnTo>
                          <a:pt x="928" y="9"/>
                        </a:lnTo>
                        <a:lnTo>
                          <a:pt x="928" y="8"/>
                        </a:lnTo>
                        <a:lnTo>
                          <a:pt x="929" y="8"/>
                        </a:lnTo>
                        <a:lnTo>
                          <a:pt x="929" y="7"/>
                        </a:lnTo>
                        <a:lnTo>
                          <a:pt x="929" y="7"/>
                        </a:lnTo>
                        <a:lnTo>
                          <a:pt x="930" y="6"/>
                        </a:lnTo>
                        <a:lnTo>
                          <a:pt x="930" y="8"/>
                        </a:lnTo>
                        <a:lnTo>
                          <a:pt x="931" y="7"/>
                        </a:lnTo>
                        <a:lnTo>
                          <a:pt x="931" y="5"/>
                        </a:lnTo>
                        <a:lnTo>
                          <a:pt x="931" y="5"/>
                        </a:lnTo>
                        <a:lnTo>
                          <a:pt x="932" y="4"/>
                        </a:lnTo>
                        <a:lnTo>
                          <a:pt x="932" y="6"/>
                        </a:lnTo>
                        <a:lnTo>
                          <a:pt x="933" y="9"/>
                        </a:lnTo>
                        <a:lnTo>
                          <a:pt x="933" y="6"/>
                        </a:lnTo>
                        <a:lnTo>
                          <a:pt x="934" y="6"/>
                        </a:lnTo>
                        <a:lnTo>
                          <a:pt x="934" y="6"/>
                        </a:lnTo>
                        <a:lnTo>
                          <a:pt x="934" y="7"/>
                        </a:lnTo>
                        <a:lnTo>
                          <a:pt x="935" y="8"/>
                        </a:lnTo>
                        <a:lnTo>
                          <a:pt x="935" y="9"/>
                        </a:lnTo>
                        <a:lnTo>
                          <a:pt x="936" y="8"/>
                        </a:lnTo>
                        <a:lnTo>
                          <a:pt x="936" y="10"/>
                        </a:lnTo>
                        <a:lnTo>
                          <a:pt x="936" y="8"/>
                        </a:lnTo>
                        <a:lnTo>
                          <a:pt x="937" y="9"/>
                        </a:lnTo>
                        <a:lnTo>
                          <a:pt x="937" y="8"/>
                        </a:lnTo>
                        <a:lnTo>
                          <a:pt x="938" y="10"/>
                        </a:lnTo>
                        <a:lnTo>
                          <a:pt x="938" y="9"/>
                        </a:lnTo>
                        <a:lnTo>
                          <a:pt x="939" y="9"/>
                        </a:lnTo>
                        <a:lnTo>
                          <a:pt x="939" y="8"/>
                        </a:lnTo>
                        <a:lnTo>
                          <a:pt x="939" y="11"/>
                        </a:lnTo>
                        <a:lnTo>
                          <a:pt x="940" y="9"/>
                        </a:lnTo>
                        <a:lnTo>
                          <a:pt x="940" y="10"/>
                        </a:lnTo>
                        <a:lnTo>
                          <a:pt x="941" y="11"/>
                        </a:lnTo>
                        <a:lnTo>
                          <a:pt x="941" y="9"/>
                        </a:lnTo>
                        <a:lnTo>
                          <a:pt x="941" y="9"/>
                        </a:lnTo>
                        <a:lnTo>
                          <a:pt x="942" y="8"/>
                        </a:lnTo>
                        <a:lnTo>
                          <a:pt x="942" y="8"/>
                        </a:lnTo>
                        <a:lnTo>
                          <a:pt x="943" y="9"/>
                        </a:lnTo>
                        <a:lnTo>
                          <a:pt x="943" y="8"/>
                        </a:lnTo>
                        <a:lnTo>
                          <a:pt x="944" y="6"/>
                        </a:lnTo>
                        <a:lnTo>
                          <a:pt x="944" y="7"/>
                        </a:lnTo>
                        <a:lnTo>
                          <a:pt x="944" y="8"/>
                        </a:lnTo>
                        <a:lnTo>
                          <a:pt x="945" y="6"/>
                        </a:lnTo>
                        <a:lnTo>
                          <a:pt x="945" y="5"/>
                        </a:lnTo>
                        <a:lnTo>
                          <a:pt x="946" y="7"/>
                        </a:lnTo>
                        <a:lnTo>
                          <a:pt x="946" y="5"/>
                        </a:lnTo>
                        <a:lnTo>
                          <a:pt x="946" y="5"/>
                        </a:lnTo>
                        <a:lnTo>
                          <a:pt x="947" y="6"/>
                        </a:lnTo>
                        <a:lnTo>
                          <a:pt x="947" y="7"/>
                        </a:lnTo>
                        <a:lnTo>
                          <a:pt x="948" y="5"/>
                        </a:lnTo>
                        <a:lnTo>
                          <a:pt x="948" y="4"/>
                        </a:lnTo>
                        <a:lnTo>
                          <a:pt x="949" y="6"/>
                        </a:lnTo>
                        <a:lnTo>
                          <a:pt x="949" y="7"/>
                        </a:lnTo>
                        <a:lnTo>
                          <a:pt x="949" y="7"/>
                        </a:lnTo>
                        <a:lnTo>
                          <a:pt x="950" y="9"/>
                        </a:lnTo>
                        <a:lnTo>
                          <a:pt x="950" y="8"/>
                        </a:lnTo>
                        <a:lnTo>
                          <a:pt x="951" y="7"/>
                        </a:lnTo>
                        <a:lnTo>
                          <a:pt x="951" y="11"/>
                        </a:lnTo>
                        <a:lnTo>
                          <a:pt x="951" y="12"/>
                        </a:lnTo>
                        <a:lnTo>
                          <a:pt x="952" y="11"/>
                        </a:lnTo>
                        <a:lnTo>
                          <a:pt x="952" y="11"/>
                        </a:lnTo>
                        <a:lnTo>
                          <a:pt x="953" y="10"/>
                        </a:lnTo>
                        <a:lnTo>
                          <a:pt x="953" y="14"/>
                        </a:lnTo>
                        <a:lnTo>
                          <a:pt x="954" y="12"/>
                        </a:lnTo>
                        <a:lnTo>
                          <a:pt x="954" y="10"/>
                        </a:lnTo>
                        <a:lnTo>
                          <a:pt x="954" y="9"/>
                        </a:lnTo>
                        <a:lnTo>
                          <a:pt x="955" y="10"/>
                        </a:lnTo>
                        <a:lnTo>
                          <a:pt x="955" y="11"/>
                        </a:lnTo>
                        <a:lnTo>
                          <a:pt x="956" y="10"/>
                        </a:lnTo>
                        <a:lnTo>
                          <a:pt x="956" y="10"/>
                        </a:lnTo>
                        <a:lnTo>
                          <a:pt x="956" y="9"/>
                        </a:lnTo>
                        <a:lnTo>
                          <a:pt x="957" y="8"/>
                        </a:lnTo>
                        <a:lnTo>
                          <a:pt x="957" y="7"/>
                        </a:lnTo>
                        <a:lnTo>
                          <a:pt x="958" y="8"/>
                        </a:lnTo>
                        <a:lnTo>
                          <a:pt x="958" y="7"/>
                        </a:lnTo>
                        <a:lnTo>
                          <a:pt x="959" y="8"/>
                        </a:lnTo>
                        <a:lnTo>
                          <a:pt x="959" y="5"/>
                        </a:lnTo>
                        <a:lnTo>
                          <a:pt x="959" y="4"/>
                        </a:lnTo>
                        <a:lnTo>
                          <a:pt x="960" y="6"/>
                        </a:lnTo>
                        <a:lnTo>
                          <a:pt x="960" y="6"/>
                        </a:lnTo>
                        <a:lnTo>
                          <a:pt x="961" y="5"/>
                        </a:lnTo>
                        <a:lnTo>
                          <a:pt x="961" y="5"/>
                        </a:lnTo>
                        <a:lnTo>
                          <a:pt x="961" y="6"/>
                        </a:lnTo>
                        <a:lnTo>
                          <a:pt x="962" y="6"/>
                        </a:lnTo>
                        <a:lnTo>
                          <a:pt x="962" y="6"/>
                        </a:lnTo>
                        <a:lnTo>
                          <a:pt x="963" y="8"/>
                        </a:lnTo>
                        <a:lnTo>
                          <a:pt x="963" y="8"/>
                        </a:lnTo>
                        <a:lnTo>
                          <a:pt x="964" y="6"/>
                        </a:lnTo>
                        <a:lnTo>
                          <a:pt x="964" y="9"/>
                        </a:lnTo>
                        <a:lnTo>
                          <a:pt x="964" y="8"/>
                        </a:lnTo>
                        <a:lnTo>
                          <a:pt x="965" y="9"/>
                        </a:lnTo>
                        <a:lnTo>
                          <a:pt x="965" y="10"/>
                        </a:lnTo>
                        <a:lnTo>
                          <a:pt x="966" y="10"/>
                        </a:lnTo>
                        <a:lnTo>
                          <a:pt x="966" y="9"/>
                        </a:lnTo>
                        <a:lnTo>
                          <a:pt x="966" y="11"/>
                        </a:lnTo>
                        <a:lnTo>
                          <a:pt x="967" y="10"/>
                        </a:lnTo>
                        <a:lnTo>
                          <a:pt x="967" y="10"/>
                        </a:lnTo>
                        <a:lnTo>
                          <a:pt x="968" y="10"/>
                        </a:lnTo>
                        <a:lnTo>
                          <a:pt x="968" y="12"/>
                        </a:lnTo>
                        <a:lnTo>
                          <a:pt x="969" y="11"/>
                        </a:lnTo>
                        <a:lnTo>
                          <a:pt x="969" y="10"/>
                        </a:lnTo>
                        <a:lnTo>
                          <a:pt x="969" y="10"/>
                        </a:lnTo>
                        <a:lnTo>
                          <a:pt x="970" y="8"/>
                        </a:lnTo>
                        <a:lnTo>
                          <a:pt x="970" y="8"/>
                        </a:lnTo>
                        <a:lnTo>
                          <a:pt x="971" y="8"/>
                        </a:lnTo>
                        <a:lnTo>
                          <a:pt x="971" y="8"/>
                        </a:lnTo>
                        <a:lnTo>
                          <a:pt x="971" y="9"/>
                        </a:lnTo>
                        <a:lnTo>
                          <a:pt x="972" y="6"/>
                        </a:lnTo>
                        <a:lnTo>
                          <a:pt x="972" y="7"/>
                        </a:lnTo>
                        <a:lnTo>
                          <a:pt x="973" y="7"/>
                        </a:lnTo>
                        <a:lnTo>
                          <a:pt x="973" y="6"/>
                        </a:lnTo>
                        <a:lnTo>
                          <a:pt x="974" y="7"/>
                        </a:lnTo>
                        <a:lnTo>
                          <a:pt x="974" y="6"/>
                        </a:lnTo>
                        <a:lnTo>
                          <a:pt x="974" y="3"/>
                        </a:lnTo>
                        <a:lnTo>
                          <a:pt x="975" y="7"/>
                        </a:lnTo>
                        <a:lnTo>
                          <a:pt x="975" y="5"/>
                        </a:lnTo>
                        <a:lnTo>
                          <a:pt x="976" y="7"/>
                        </a:lnTo>
                        <a:lnTo>
                          <a:pt x="976" y="8"/>
                        </a:lnTo>
                        <a:lnTo>
                          <a:pt x="976" y="5"/>
                        </a:lnTo>
                        <a:lnTo>
                          <a:pt x="977" y="8"/>
                        </a:lnTo>
                        <a:lnTo>
                          <a:pt x="977" y="8"/>
                        </a:lnTo>
                        <a:lnTo>
                          <a:pt x="978" y="7"/>
                        </a:lnTo>
                        <a:lnTo>
                          <a:pt x="978" y="8"/>
                        </a:lnTo>
                        <a:lnTo>
                          <a:pt x="979" y="7"/>
                        </a:lnTo>
                        <a:lnTo>
                          <a:pt x="979" y="8"/>
                        </a:lnTo>
                        <a:lnTo>
                          <a:pt x="979" y="10"/>
                        </a:lnTo>
                        <a:lnTo>
                          <a:pt x="980" y="12"/>
                        </a:lnTo>
                        <a:lnTo>
                          <a:pt x="980" y="10"/>
                        </a:lnTo>
                        <a:lnTo>
                          <a:pt x="981" y="8"/>
                        </a:lnTo>
                        <a:lnTo>
                          <a:pt x="981" y="9"/>
                        </a:lnTo>
                        <a:lnTo>
                          <a:pt x="981" y="9"/>
                        </a:lnTo>
                        <a:lnTo>
                          <a:pt x="982" y="9"/>
                        </a:lnTo>
                        <a:lnTo>
                          <a:pt x="982" y="10"/>
                        </a:lnTo>
                        <a:lnTo>
                          <a:pt x="983" y="11"/>
                        </a:lnTo>
                        <a:lnTo>
                          <a:pt x="983" y="10"/>
                        </a:lnTo>
                        <a:lnTo>
                          <a:pt x="984" y="10"/>
                        </a:lnTo>
                        <a:lnTo>
                          <a:pt x="984" y="10"/>
                        </a:lnTo>
                        <a:lnTo>
                          <a:pt x="984" y="9"/>
                        </a:lnTo>
                        <a:lnTo>
                          <a:pt x="985" y="6"/>
                        </a:lnTo>
                        <a:lnTo>
                          <a:pt x="985" y="9"/>
                        </a:lnTo>
                        <a:lnTo>
                          <a:pt x="986" y="9"/>
                        </a:lnTo>
                        <a:lnTo>
                          <a:pt x="986" y="8"/>
                        </a:lnTo>
                        <a:lnTo>
                          <a:pt x="986" y="6"/>
                        </a:lnTo>
                        <a:lnTo>
                          <a:pt x="987" y="7"/>
                        </a:lnTo>
                        <a:lnTo>
                          <a:pt x="987" y="6"/>
                        </a:lnTo>
                        <a:lnTo>
                          <a:pt x="988" y="7"/>
                        </a:lnTo>
                        <a:lnTo>
                          <a:pt x="988" y="6"/>
                        </a:lnTo>
                        <a:lnTo>
                          <a:pt x="989" y="6"/>
                        </a:lnTo>
                        <a:lnTo>
                          <a:pt x="989" y="6"/>
                        </a:lnTo>
                        <a:lnTo>
                          <a:pt x="989" y="7"/>
                        </a:lnTo>
                        <a:lnTo>
                          <a:pt x="990" y="8"/>
                        </a:lnTo>
                        <a:lnTo>
                          <a:pt x="990" y="5"/>
                        </a:lnTo>
                        <a:lnTo>
                          <a:pt x="991" y="9"/>
                        </a:lnTo>
                        <a:lnTo>
                          <a:pt x="991" y="8"/>
                        </a:lnTo>
                        <a:lnTo>
                          <a:pt x="991" y="8"/>
                        </a:lnTo>
                        <a:lnTo>
                          <a:pt x="992" y="9"/>
                        </a:lnTo>
                        <a:lnTo>
                          <a:pt x="992" y="10"/>
                        </a:lnTo>
                        <a:lnTo>
                          <a:pt x="993" y="10"/>
                        </a:lnTo>
                        <a:lnTo>
                          <a:pt x="993" y="12"/>
                        </a:lnTo>
                        <a:lnTo>
                          <a:pt x="994" y="11"/>
                        </a:lnTo>
                        <a:lnTo>
                          <a:pt x="994" y="10"/>
                        </a:lnTo>
                        <a:lnTo>
                          <a:pt x="994" y="10"/>
                        </a:lnTo>
                        <a:lnTo>
                          <a:pt x="995" y="11"/>
                        </a:lnTo>
                        <a:lnTo>
                          <a:pt x="995" y="9"/>
                        </a:lnTo>
                        <a:lnTo>
                          <a:pt x="996" y="12"/>
                        </a:lnTo>
                        <a:lnTo>
                          <a:pt x="996" y="11"/>
                        </a:lnTo>
                        <a:lnTo>
                          <a:pt x="996" y="11"/>
                        </a:lnTo>
                        <a:lnTo>
                          <a:pt x="997" y="12"/>
                        </a:lnTo>
                        <a:lnTo>
                          <a:pt x="997" y="11"/>
                        </a:lnTo>
                        <a:lnTo>
                          <a:pt x="998" y="10"/>
                        </a:lnTo>
                        <a:lnTo>
                          <a:pt x="998" y="10"/>
                        </a:lnTo>
                        <a:lnTo>
                          <a:pt x="999" y="8"/>
                        </a:lnTo>
                        <a:lnTo>
                          <a:pt x="999" y="9"/>
                        </a:lnTo>
                        <a:lnTo>
                          <a:pt x="999" y="9"/>
                        </a:lnTo>
                        <a:lnTo>
                          <a:pt x="1000" y="7"/>
                        </a:lnTo>
                        <a:lnTo>
                          <a:pt x="1000" y="7"/>
                        </a:lnTo>
                        <a:lnTo>
                          <a:pt x="1001" y="8"/>
                        </a:lnTo>
                        <a:lnTo>
                          <a:pt x="1001" y="6"/>
                        </a:lnTo>
                        <a:lnTo>
                          <a:pt x="1001" y="6"/>
                        </a:lnTo>
                        <a:lnTo>
                          <a:pt x="1002" y="7"/>
                        </a:lnTo>
                        <a:lnTo>
                          <a:pt x="1002" y="8"/>
                        </a:lnTo>
                        <a:lnTo>
                          <a:pt x="1003" y="8"/>
                        </a:lnTo>
                        <a:lnTo>
                          <a:pt x="1003" y="5"/>
                        </a:lnTo>
                        <a:lnTo>
                          <a:pt x="1004" y="9"/>
                        </a:lnTo>
                        <a:lnTo>
                          <a:pt x="1004" y="5"/>
                        </a:lnTo>
                        <a:lnTo>
                          <a:pt x="1004" y="9"/>
                        </a:lnTo>
                        <a:lnTo>
                          <a:pt x="1005" y="9"/>
                        </a:lnTo>
                        <a:lnTo>
                          <a:pt x="1005" y="8"/>
                        </a:lnTo>
                        <a:lnTo>
                          <a:pt x="1006" y="8"/>
                        </a:lnTo>
                        <a:lnTo>
                          <a:pt x="1006" y="8"/>
                        </a:lnTo>
                        <a:lnTo>
                          <a:pt x="1006" y="9"/>
                        </a:lnTo>
                        <a:lnTo>
                          <a:pt x="1007" y="10"/>
                        </a:lnTo>
                        <a:lnTo>
                          <a:pt x="1007" y="8"/>
                        </a:lnTo>
                        <a:lnTo>
                          <a:pt x="1008" y="8"/>
                        </a:lnTo>
                        <a:lnTo>
                          <a:pt x="1008" y="10"/>
                        </a:lnTo>
                        <a:lnTo>
                          <a:pt x="1009" y="9"/>
                        </a:lnTo>
                        <a:lnTo>
                          <a:pt x="1009" y="9"/>
                        </a:lnTo>
                        <a:lnTo>
                          <a:pt x="1009" y="10"/>
                        </a:lnTo>
                        <a:lnTo>
                          <a:pt x="1010" y="12"/>
                        </a:lnTo>
                        <a:lnTo>
                          <a:pt x="1010" y="10"/>
                        </a:lnTo>
                        <a:lnTo>
                          <a:pt x="1011" y="10"/>
                        </a:lnTo>
                        <a:lnTo>
                          <a:pt x="1011" y="10"/>
                        </a:lnTo>
                        <a:lnTo>
                          <a:pt x="1011" y="11"/>
                        </a:lnTo>
                        <a:lnTo>
                          <a:pt x="1012" y="9"/>
                        </a:lnTo>
                        <a:lnTo>
                          <a:pt x="1012" y="7"/>
                        </a:lnTo>
                        <a:lnTo>
                          <a:pt x="1013" y="8"/>
                        </a:lnTo>
                        <a:lnTo>
                          <a:pt x="1013" y="8"/>
                        </a:lnTo>
                        <a:lnTo>
                          <a:pt x="1014" y="7"/>
                        </a:lnTo>
                        <a:lnTo>
                          <a:pt x="1014" y="7"/>
                        </a:lnTo>
                        <a:lnTo>
                          <a:pt x="1014" y="7"/>
                        </a:lnTo>
                        <a:lnTo>
                          <a:pt x="1015" y="6"/>
                        </a:lnTo>
                        <a:lnTo>
                          <a:pt x="1015" y="7"/>
                        </a:lnTo>
                        <a:lnTo>
                          <a:pt x="1016" y="5"/>
                        </a:lnTo>
                        <a:lnTo>
                          <a:pt x="1016" y="8"/>
                        </a:lnTo>
                        <a:lnTo>
                          <a:pt x="1016" y="5"/>
                        </a:lnTo>
                        <a:lnTo>
                          <a:pt x="1017" y="7"/>
                        </a:lnTo>
                        <a:lnTo>
                          <a:pt x="1017" y="7"/>
                        </a:lnTo>
                        <a:lnTo>
                          <a:pt x="1018" y="7"/>
                        </a:lnTo>
                        <a:lnTo>
                          <a:pt x="1018" y="7"/>
                        </a:lnTo>
                        <a:lnTo>
                          <a:pt x="1019" y="7"/>
                        </a:lnTo>
                        <a:lnTo>
                          <a:pt x="1019" y="7"/>
                        </a:lnTo>
                        <a:lnTo>
                          <a:pt x="1019" y="9"/>
                        </a:lnTo>
                        <a:lnTo>
                          <a:pt x="1020" y="7"/>
                        </a:lnTo>
                        <a:lnTo>
                          <a:pt x="1020" y="9"/>
                        </a:lnTo>
                        <a:lnTo>
                          <a:pt x="1021" y="10"/>
                        </a:lnTo>
                        <a:lnTo>
                          <a:pt x="1021" y="10"/>
                        </a:lnTo>
                        <a:lnTo>
                          <a:pt x="1021" y="10"/>
                        </a:lnTo>
                        <a:lnTo>
                          <a:pt x="1022" y="11"/>
                        </a:lnTo>
                        <a:lnTo>
                          <a:pt x="1022" y="11"/>
                        </a:lnTo>
                        <a:lnTo>
                          <a:pt x="1023" y="12"/>
                        </a:lnTo>
                        <a:lnTo>
                          <a:pt x="1023" y="11"/>
                        </a:lnTo>
                        <a:lnTo>
                          <a:pt x="1024" y="11"/>
                        </a:lnTo>
                        <a:lnTo>
                          <a:pt x="1024" y="12"/>
                        </a:lnTo>
                        <a:lnTo>
                          <a:pt x="1024" y="9"/>
                        </a:lnTo>
                        <a:lnTo>
                          <a:pt x="1025" y="11"/>
                        </a:lnTo>
                        <a:lnTo>
                          <a:pt x="1025" y="9"/>
                        </a:lnTo>
                        <a:lnTo>
                          <a:pt x="1026" y="8"/>
                        </a:lnTo>
                        <a:lnTo>
                          <a:pt x="1026" y="10"/>
                        </a:lnTo>
                        <a:lnTo>
                          <a:pt x="1026" y="8"/>
                        </a:lnTo>
                        <a:lnTo>
                          <a:pt x="1027" y="8"/>
                        </a:lnTo>
                        <a:lnTo>
                          <a:pt x="1027" y="8"/>
                        </a:lnTo>
                        <a:lnTo>
                          <a:pt x="1028" y="7"/>
                        </a:lnTo>
                        <a:lnTo>
                          <a:pt x="1028" y="5"/>
                        </a:lnTo>
                        <a:lnTo>
                          <a:pt x="1029" y="6"/>
                        </a:lnTo>
                        <a:lnTo>
                          <a:pt x="1029" y="5"/>
                        </a:lnTo>
                        <a:lnTo>
                          <a:pt x="1029" y="5"/>
                        </a:lnTo>
                        <a:lnTo>
                          <a:pt x="1030" y="7"/>
                        </a:lnTo>
                        <a:lnTo>
                          <a:pt x="1030" y="6"/>
                        </a:lnTo>
                        <a:lnTo>
                          <a:pt x="1031" y="5"/>
                        </a:lnTo>
                        <a:lnTo>
                          <a:pt x="1031" y="5"/>
                        </a:lnTo>
                        <a:lnTo>
                          <a:pt x="1031" y="7"/>
                        </a:lnTo>
                        <a:lnTo>
                          <a:pt x="1032" y="5"/>
                        </a:lnTo>
                        <a:lnTo>
                          <a:pt x="1032" y="6"/>
                        </a:lnTo>
                        <a:lnTo>
                          <a:pt x="1033" y="8"/>
                        </a:lnTo>
                        <a:lnTo>
                          <a:pt x="1033" y="8"/>
                        </a:lnTo>
                        <a:lnTo>
                          <a:pt x="1034" y="8"/>
                        </a:lnTo>
                        <a:lnTo>
                          <a:pt x="1034" y="7"/>
                        </a:lnTo>
                        <a:lnTo>
                          <a:pt x="1034" y="8"/>
                        </a:lnTo>
                        <a:lnTo>
                          <a:pt x="1035" y="9"/>
                        </a:lnTo>
                        <a:lnTo>
                          <a:pt x="1035" y="9"/>
                        </a:lnTo>
                        <a:lnTo>
                          <a:pt x="1036" y="9"/>
                        </a:lnTo>
                        <a:lnTo>
                          <a:pt x="1036" y="9"/>
                        </a:lnTo>
                        <a:lnTo>
                          <a:pt x="1036" y="9"/>
                        </a:lnTo>
                        <a:lnTo>
                          <a:pt x="1037" y="9"/>
                        </a:lnTo>
                        <a:lnTo>
                          <a:pt x="1037" y="8"/>
                        </a:lnTo>
                        <a:lnTo>
                          <a:pt x="1038" y="9"/>
                        </a:lnTo>
                        <a:lnTo>
                          <a:pt x="1038" y="9"/>
                        </a:lnTo>
                        <a:lnTo>
                          <a:pt x="1039" y="9"/>
                        </a:lnTo>
                        <a:lnTo>
                          <a:pt x="1039" y="9"/>
                        </a:lnTo>
                        <a:lnTo>
                          <a:pt x="1039" y="7"/>
                        </a:lnTo>
                        <a:lnTo>
                          <a:pt x="1040" y="7"/>
                        </a:lnTo>
                        <a:lnTo>
                          <a:pt x="1040" y="9"/>
                        </a:lnTo>
                        <a:lnTo>
                          <a:pt x="1041" y="6"/>
                        </a:lnTo>
                        <a:lnTo>
                          <a:pt x="1041" y="5"/>
                        </a:lnTo>
                        <a:lnTo>
                          <a:pt x="1041" y="5"/>
                        </a:lnTo>
                        <a:lnTo>
                          <a:pt x="1042" y="7"/>
                        </a:lnTo>
                        <a:lnTo>
                          <a:pt x="1042" y="5"/>
                        </a:lnTo>
                        <a:lnTo>
                          <a:pt x="1043" y="4"/>
                        </a:lnTo>
                        <a:lnTo>
                          <a:pt x="1043" y="6"/>
                        </a:lnTo>
                        <a:lnTo>
                          <a:pt x="1044" y="5"/>
                        </a:lnTo>
                        <a:lnTo>
                          <a:pt x="1044" y="7"/>
                        </a:lnTo>
                        <a:lnTo>
                          <a:pt x="1044" y="6"/>
                        </a:lnTo>
                        <a:lnTo>
                          <a:pt x="1045" y="4"/>
                        </a:lnTo>
                        <a:lnTo>
                          <a:pt x="1045" y="5"/>
                        </a:lnTo>
                        <a:lnTo>
                          <a:pt x="1046" y="6"/>
                        </a:lnTo>
                        <a:lnTo>
                          <a:pt x="1046" y="7"/>
                        </a:lnTo>
                        <a:lnTo>
                          <a:pt x="1046" y="9"/>
                        </a:lnTo>
                        <a:lnTo>
                          <a:pt x="1047" y="8"/>
                        </a:lnTo>
                        <a:lnTo>
                          <a:pt x="1047" y="6"/>
                        </a:lnTo>
                        <a:lnTo>
                          <a:pt x="1048" y="7"/>
                        </a:lnTo>
                        <a:lnTo>
                          <a:pt x="1048" y="10"/>
                        </a:lnTo>
                        <a:lnTo>
                          <a:pt x="1049" y="9"/>
                        </a:lnTo>
                        <a:lnTo>
                          <a:pt x="1049" y="9"/>
                        </a:lnTo>
                        <a:lnTo>
                          <a:pt x="1049" y="9"/>
                        </a:lnTo>
                        <a:lnTo>
                          <a:pt x="1050" y="8"/>
                        </a:lnTo>
                        <a:lnTo>
                          <a:pt x="1050" y="11"/>
                        </a:lnTo>
                        <a:lnTo>
                          <a:pt x="1051" y="10"/>
                        </a:lnTo>
                        <a:lnTo>
                          <a:pt x="1051" y="11"/>
                        </a:lnTo>
                        <a:lnTo>
                          <a:pt x="1051" y="9"/>
                        </a:lnTo>
                        <a:lnTo>
                          <a:pt x="1052" y="9"/>
                        </a:lnTo>
                        <a:lnTo>
                          <a:pt x="1052" y="10"/>
                        </a:lnTo>
                        <a:lnTo>
                          <a:pt x="1053" y="11"/>
                        </a:lnTo>
                        <a:lnTo>
                          <a:pt x="1053" y="10"/>
                        </a:lnTo>
                        <a:lnTo>
                          <a:pt x="1054" y="8"/>
                        </a:lnTo>
                        <a:lnTo>
                          <a:pt x="1054" y="8"/>
                        </a:lnTo>
                        <a:lnTo>
                          <a:pt x="1054" y="8"/>
                        </a:lnTo>
                        <a:lnTo>
                          <a:pt x="1055" y="8"/>
                        </a:lnTo>
                        <a:lnTo>
                          <a:pt x="1055" y="7"/>
                        </a:lnTo>
                        <a:lnTo>
                          <a:pt x="1056" y="6"/>
                        </a:lnTo>
                        <a:lnTo>
                          <a:pt x="1056" y="5"/>
                        </a:lnTo>
                        <a:lnTo>
                          <a:pt x="1056" y="5"/>
                        </a:lnTo>
                        <a:lnTo>
                          <a:pt x="1057" y="5"/>
                        </a:lnTo>
                        <a:lnTo>
                          <a:pt x="1057" y="5"/>
                        </a:lnTo>
                        <a:lnTo>
                          <a:pt x="1058" y="5"/>
                        </a:lnTo>
                        <a:lnTo>
                          <a:pt x="1058" y="2"/>
                        </a:lnTo>
                        <a:lnTo>
                          <a:pt x="1059" y="7"/>
                        </a:lnTo>
                        <a:lnTo>
                          <a:pt x="1059" y="7"/>
                        </a:lnTo>
                        <a:lnTo>
                          <a:pt x="1059" y="7"/>
                        </a:lnTo>
                        <a:lnTo>
                          <a:pt x="1060" y="8"/>
                        </a:lnTo>
                        <a:lnTo>
                          <a:pt x="1060" y="6"/>
                        </a:lnTo>
                        <a:lnTo>
                          <a:pt x="1061" y="8"/>
                        </a:lnTo>
                        <a:lnTo>
                          <a:pt x="1061" y="7"/>
                        </a:lnTo>
                        <a:lnTo>
                          <a:pt x="1061" y="7"/>
                        </a:lnTo>
                        <a:lnTo>
                          <a:pt x="1062" y="8"/>
                        </a:lnTo>
                        <a:lnTo>
                          <a:pt x="1062" y="8"/>
                        </a:lnTo>
                        <a:lnTo>
                          <a:pt x="1063" y="10"/>
                        </a:lnTo>
                        <a:lnTo>
                          <a:pt x="1063" y="10"/>
                        </a:lnTo>
                        <a:lnTo>
                          <a:pt x="1064" y="11"/>
                        </a:lnTo>
                        <a:lnTo>
                          <a:pt x="1064" y="10"/>
                        </a:lnTo>
                        <a:lnTo>
                          <a:pt x="1064" y="9"/>
                        </a:lnTo>
                        <a:lnTo>
                          <a:pt x="1065" y="10"/>
                        </a:lnTo>
                        <a:lnTo>
                          <a:pt x="1065" y="8"/>
                        </a:lnTo>
                        <a:lnTo>
                          <a:pt x="1066" y="8"/>
                        </a:lnTo>
                        <a:lnTo>
                          <a:pt x="1066" y="9"/>
                        </a:lnTo>
                        <a:lnTo>
                          <a:pt x="1066" y="10"/>
                        </a:lnTo>
                        <a:lnTo>
                          <a:pt x="1067" y="10"/>
                        </a:lnTo>
                        <a:lnTo>
                          <a:pt x="1067" y="7"/>
                        </a:lnTo>
                        <a:lnTo>
                          <a:pt x="1068" y="9"/>
                        </a:lnTo>
                        <a:lnTo>
                          <a:pt x="1068" y="8"/>
                        </a:lnTo>
                        <a:lnTo>
                          <a:pt x="1069" y="6"/>
                        </a:lnTo>
                        <a:lnTo>
                          <a:pt x="1069" y="10"/>
                        </a:lnTo>
                        <a:lnTo>
                          <a:pt x="1069" y="7"/>
                        </a:lnTo>
                        <a:lnTo>
                          <a:pt x="1070" y="6"/>
                        </a:lnTo>
                        <a:lnTo>
                          <a:pt x="1070" y="4"/>
                        </a:lnTo>
                        <a:lnTo>
                          <a:pt x="1071" y="5"/>
                        </a:lnTo>
                        <a:lnTo>
                          <a:pt x="1071" y="7"/>
                        </a:lnTo>
                        <a:lnTo>
                          <a:pt x="1071" y="6"/>
                        </a:lnTo>
                        <a:lnTo>
                          <a:pt x="1072" y="6"/>
                        </a:lnTo>
                        <a:lnTo>
                          <a:pt x="1072" y="6"/>
                        </a:lnTo>
                        <a:lnTo>
                          <a:pt x="1073" y="5"/>
                        </a:lnTo>
                        <a:lnTo>
                          <a:pt x="1073" y="8"/>
                        </a:lnTo>
                        <a:lnTo>
                          <a:pt x="1074" y="6"/>
                        </a:lnTo>
                        <a:lnTo>
                          <a:pt x="1074" y="10"/>
                        </a:lnTo>
                        <a:lnTo>
                          <a:pt x="1074" y="7"/>
                        </a:lnTo>
                        <a:lnTo>
                          <a:pt x="1075" y="8"/>
                        </a:lnTo>
                        <a:lnTo>
                          <a:pt x="1075" y="9"/>
                        </a:lnTo>
                        <a:lnTo>
                          <a:pt x="1076" y="8"/>
                        </a:lnTo>
                        <a:lnTo>
                          <a:pt x="1076" y="7"/>
                        </a:lnTo>
                        <a:lnTo>
                          <a:pt x="1076" y="7"/>
                        </a:lnTo>
                        <a:lnTo>
                          <a:pt x="1077" y="8"/>
                        </a:lnTo>
                        <a:lnTo>
                          <a:pt x="1077" y="8"/>
                        </a:lnTo>
                        <a:lnTo>
                          <a:pt x="1078" y="9"/>
                        </a:lnTo>
                        <a:lnTo>
                          <a:pt x="1078" y="9"/>
                        </a:lnTo>
                        <a:lnTo>
                          <a:pt x="1079" y="11"/>
                        </a:lnTo>
                        <a:lnTo>
                          <a:pt x="1079" y="11"/>
                        </a:lnTo>
                        <a:lnTo>
                          <a:pt x="1079" y="10"/>
                        </a:lnTo>
                        <a:lnTo>
                          <a:pt x="1080" y="10"/>
                        </a:lnTo>
                        <a:lnTo>
                          <a:pt x="1080" y="9"/>
                        </a:lnTo>
                        <a:lnTo>
                          <a:pt x="1081" y="9"/>
                        </a:lnTo>
                        <a:lnTo>
                          <a:pt x="1081" y="9"/>
                        </a:lnTo>
                        <a:lnTo>
                          <a:pt x="1081" y="10"/>
                        </a:lnTo>
                        <a:lnTo>
                          <a:pt x="1082" y="7"/>
                        </a:lnTo>
                        <a:lnTo>
                          <a:pt x="1082" y="6"/>
                        </a:lnTo>
                        <a:lnTo>
                          <a:pt x="1083" y="6"/>
                        </a:lnTo>
                        <a:lnTo>
                          <a:pt x="1083" y="7"/>
                        </a:lnTo>
                        <a:lnTo>
                          <a:pt x="1084" y="7"/>
                        </a:lnTo>
                        <a:lnTo>
                          <a:pt x="1084" y="5"/>
                        </a:lnTo>
                        <a:lnTo>
                          <a:pt x="1084" y="5"/>
                        </a:lnTo>
                        <a:lnTo>
                          <a:pt x="1085" y="5"/>
                        </a:lnTo>
                        <a:lnTo>
                          <a:pt x="1085" y="5"/>
                        </a:lnTo>
                        <a:lnTo>
                          <a:pt x="1086" y="6"/>
                        </a:lnTo>
                        <a:lnTo>
                          <a:pt x="1086" y="5"/>
                        </a:lnTo>
                        <a:lnTo>
                          <a:pt x="1086" y="5"/>
                        </a:lnTo>
                        <a:lnTo>
                          <a:pt x="1087" y="6"/>
                        </a:lnTo>
                        <a:lnTo>
                          <a:pt x="1087" y="6"/>
                        </a:lnTo>
                        <a:lnTo>
                          <a:pt x="1088" y="8"/>
                        </a:lnTo>
                        <a:lnTo>
                          <a:pt x="1088" y="6"/>
                        </a:lnTo>
                        <a:lnTo>
                          <a:pt x="1089" y="8"/>
                        </a:lnTo>
                        <a:lnTo>
                          <a:pt x="1089" y="6"/>
                        </a:lnTo>
                        <a:lnTo>
                          <a:pt x="1089" y="6"/>
                        </a:lnTo>
                        <a:lnTo>
                          <a:pt x="1090" y="9"/>
                        </a:lnTo>
                        <a:lnTo>
                          <a:pt x="1090" y="8"/>
                        </a:lnTo>
                        <a:lnTo>
                          <a:pt x="1091" y="8"/>
                        </a:lnTo>
                        <a:lnTo>
                          <a:pt x="1091" y="9"/>
                        </a:lnTo>
                        <a:lnTo>
                          <a:pt x="1091" y="9"/>
                        </a:lnTo>
                        <a:lnTo>
                          <a:pt x="1092" y="10"/>
                        </a:lnTo>
                        <a:lnTo>
                          <a:pt x="1092" y="8"/>
                        </a:lnTo>
                        <a:lnTo>
                          <a:pt x="1093" y="10"/>
                        </a:lnTo>
                        <a:lnTo>
                          <a:pt x="1093" y="10"/>
                        </a:lnTo>
                        <a:lnTo>
                          <a:pt x="1094" y="10"/>
                        </a:lnTo>
                        <a:lnTo>
                          <a:pt x="1094" y="11"/>
                        </a:lnTo>
                        <a:lnTo>
                          <a:pt x="1094" y="11"/>
                        </a:lnTo>
                        <a:lnTo>
                          <a:pt x="1095" y="9"/>
                        </a:lnTo>
                        <a:lnTo>
                          <a:pt x="1095" y="8"/>
                        </a:lnTo>
                        <a:lnTo>
                          <a:pt x="1096" y="9"/>
                        </a:lnTo>
                        <a:lnTo>
                          <a:pt x="1096" y="10"/>
                        </a:lnTo>
                        <a:lnTo>
                          <a:pt x="1096" y="7"/>
                        </a:lnTo>
                        <a:lnTo>
                          <a:pt x="1097" y="8"/>
                        </a:lnTo>
                        <a:lnTo>
                          <a:pt x="1097" y="7"/>
                        </a:lnTo>
                        <a:lnTo>
                          <a:pt x="1098" y="8"/>
                        </a:lnTo>
                        <a:lnTo>
                          <a:pt x="1098" y="5"/>
                        </a:lnTo>
                        <a:lnTo>
                          <a:pt x="1099" y="7"/>
                        </a:lnTo>
                        <a:lnTo>
                          <a:pt x="1099" y="6"/>
                        </a:lnTo>
                        <a:lnTo>
                          <a:pt x="1099" y="6"/>
                        </a:lnTo>
                        <a:lnTo>
                          <a:pt x="1100" y="4"/>
                        </a:lnTo>
                        <a:lnTo>
                          <a:pt x="1100" y="6"/>
                        </a:lnTo>
                        <a:lnTo>
                          <a:pt x="1101" y="6"/>
                        </a:lnTo>
                        <a:lnTo>
                          <a:pt x="1101" y="8"/>
                        </a:lnTo>
                        <a:lnTo>
                          <a:pt x="1101" y="8"/>
                        </a:lnTo>
                        <a:lnTo>
                          <a:pt x="1102" y="9"/>
                        </a:lnTo>
                        <a:lnTo>
                          <a:pt x="1102" y="8"/>
                        </a:lnTo>
                        <a:lnTo>
                          <a:pt x="1103" y="9"/>
                        </a:lnTo>
                        <a:lnTo>
                          <a:pt x="1103" y="10"/>
                        </a:lnTo>
                        <a:lnTo>
                          <a:pt x="1104" y="9"/>
                        </a:lnTo>
                        <a:lnTo>
                          <a:pt x="1104" y="10"/>
                        </a:lnTo>
                        <a:lnTo>
                          <a:pt x="1104" y="10"/>
                        </a:lnTo>
                        <a:lnTo>
                          <a:pt x="1105" y="9"/>
                        </a:lnTo>
                        <a:lnTo>
                          <a:pt x="1105" y="13"/>
                        </a:lnTo>
                        <a:lnTo>
                          <a:pt x="1106" y="14"/>
                        </a:lnTo>
                        <a:lnTo>
                          <a:pt x="1106" y="11"/>
                        </a:lnTo>
                        <a:lnTo>
                          <a:pt x="1106" y="11"/>
                        </a:lnTo>
                        <a:lnTo>
                          <a:pt x="1107" y="11"/>
                        </a:lnTo>
                        <a:lnTo>
                          <a:pt x="1107" y="11"/>
                        </a:lnTo>
                        <a:lnTo>
                          <a:pt x="1108" y="12"/>
                        </a:lnTo>
                        <a:lnTo>
                          <a:pt x="1108" y="10"/>
                        </a:lnTo>
                        <a:lnTo>
                          <a:pt x="1109" y="10"/>
                        </a:lnTo>
                        <a:lnTo>
                          <a:pt x="1109" y="10"/>
                        </a:lnTo>
                        <a:lnTo>
                          <a:pt x="1109" y="9"/>
                        </a:lnTo>
                        <a:lnTo>
                          <a:pt x="1110" y="9"/>
                        </a:lnTo>
                        <a:lnTo>
                          <a:pt x="1110" y="8"/>
                        </a:lnTo>
                        <a:lnTo>
                          <a:pt x="1111" y="8"/>
                        </a:lnTo>
                        <a:lnTo>
                          <a:pt x="1111" y="7"/>
                        </a:lnTo>
                        <a:lnTo>
                          <a:pt x="1111" y="7"/>
                        </a:lnTo>
                        <a:lnTo>
                          <a:pt x="1112" y="8"/>
                        </a:lnTo>
                        <a:lnTo>
                          <a:pt x="1112" y="7"/>
                        </a:lnTo>
                        <a:lnTo>
                          <a:pt x="1113" y="6"/>
                        </a:lnTo>
                        <a:lnTo>
                          <a:pt x="1113" y="7"/>
                        </a:lnTo>
                        <a:lnTo>
                          <a:pt x="1114" y="8"/>
                        </a:lnTo>
                        <a:lnTo>
                          <a:pt x="1114" y="7"/>
                        </a:lnTo>
                        <a:lnTo>
                          <a:pt x="1114" y="7"/>
                        </a:lnTo>
                        <a:lnTo>
                          <a:pt x="1115" y="6"/>
                        </a:lnTo>
                        <a:lnTo>
                          <a:pt x="1115" y="9"/>
                        </a:lnTo>
                        <a:lnTo>
                          <a:pt x="1116" y="8"/>
                        </a:lnTo>
                        <a:lnTo>
                          <a:pt x="1116" y="8"/>
                        </a:lnTo>
                        <a:lnTo>
                          <a:pt x="1116" y="10"/>
                        </a:lnTo>
                        <a:lnTo>
                          <a:pt x="1117" y="8"/>
                        </a:lnTo>
                        <a:lnTo>
                          <a:pt x="1117" y="11"/>
                        </a:lnTo>
                        <a:lnTo>
                          <a:pt x="1118" y="9"/>
                        </a:lnTo>
                        <a:lnTo>
                          <a:pt x="1118" y="10"/>
                        </a:lnTo>
                        <a:lnTo>
                          <a:pt x="1119" y="9"/>
                        </a:lnTo>
                        <a:lnTo>
                          <a:pt x="1119" y="11"/>
                        </a:lnTo>
                        <a:lnTo>
                          <a:pt x="1119" y="12"/>
                        </a:lnTo>
                        <a:lnTo>
                          <a:pt x="1120" y="11"/>
                        </a:lnTo>
                        <a:lnTo>
                          <a:pt x="1120" y="9"/>
                        </a:lnTo>
                        <a:lnTo>
                          <a:pt x="1121" y="10"/>
                        </a:lnTo>
                        <a:lnTo>
                          <a:pt x="1121" y="12"/>
                        </a:lnTo>
                        <a:lnTo>
                          <a:pt x="1121" y="9"/>
                        </a:lnTo>
                        <a:lnTo>
                          <a:pt x="1122" y="12"/>
                        </a:lnTo>
                        <a:lnTo>
                          <a:pt x="1122" y="10"/>
                        </a:lnTo>
                        <a:lnTo>
                          <a:pt x="1123" y="12"/>
                        </a:lnTo>
                        <a:lnTo>
                          <a:pt x="1123" y="9"/>
                        </a:lnTo>
                        <a:lnTo>
                          <a:pt x="1124" y="8"/>
                        </a:lnTo>
                        <a:lnTo>
                          <a:pt x="1124" y="9"/>
                        </a:lnTo>
                        <a:lnTo>
                          <a:pt x="1124" y="9"/>
                        </a:lnTo>
                        <a:lnTo>
                          <a:pt x="1125" y="8"/>
                        </a:lnTo>
                        <a:lnTo>
                          <a:pt x="1125" y="7"/>
                        </a:lnTo>
                        <a:lnTo>
                          <a:pt x="1126" y="6"/>
                        </a:lnTo>
                        <a:lnTo>
                          <a:pt x="1126" y="5"/>
                        </a:lnTo>
                        <a:lnTo>
                          <a:pt x="1126" y="5"/>
                        </a:lnTo>
                        <a:lnTo>
                          <a:pt x="1127" y="6"/>
                        </a:lnTo>
                        <a:lnTo>
                          <a:pt x="1127" y="6"/>
                        </a:lnTo>
                        <a:lnTo>
                          <a:pt x="1128" y="8"/>
                        </a:lnTo>
                        <a:lnTo>
                          <a:pt x="1128" y="8"/>
                        </a:lnTo>
                        <a:lnTo>
                          <a:pt x="1129" y="6"/>
                        </a:lnTo>
                        <a:lnTo>
                          <a:pt x="1129" y="6"/>
                        </a:lnTo>
                        <a:lnTo>
                          <a:pt x="1129" y="7"/>
                        </a:lnTo>
                        <a:lnTo>
                          <a:pt x="1130" y="8"/>
                        </a:lnTo>
                        <a:lnTo>
                          <a:pt x="1130" y="9"/>
                        </a:lnTo>
                        <a:lnTo>
                          <a:pt x="1131" y="9"/>
                        </a:lnTo>
                        <a:lnTo>
                          <a:pt x="1131" y="9"/>
                        </a:lnTo>
                        <a:lnTo>
                          <a:pt x="1131" y="9"/>
                        </a:lnTo>
                        <a:lnTo>
                          <a:pt x="1132" y="9"/>
                        </a:lnTo>
                        <a:lnTo>
                          <a:pt x="1132" y="9"/>
                        </a:lnTo>
                        <a:lnTo>
                          <a:pt x="1133" y="9"/>
                        </a:lnTo>
                        <a:lnTo>
                          <a:pt x="1133" y="10"/>
                        </a:lnTo>
                        <a:lnTo>
                          <a:pt x="1134" y="11"/>
                        </a:lnTo>
                        <a:lnTo>
                          <a:pt x="1134" y="10"/>
                        </a:lnTo>
                        <a:lnTo>
                          <a:pt x="1134" y="10"/>
                        </a:lnTo>
                        <a:lnTo>
                          <a:pt x="1135" y="9"/>
                        </a:lnTo>
                        <a:lnTo>
                          <a:pt x="1135" y="11"/>
                        </a:lnTo>
                        <a:lnTo>
                          <a:pt x="1136" y="11"/>
                        </a:lnTo>
                        <a:lnTo>
                          <a:pt x="1136" y="9"/>
                        </a:lnTo>
                        <a:lnTo>
                          <a:pt x="1136" y="10"/>
                        </a:lnTo>
                        <a:lnTo>
                          <a:pt x="1137" y="9"/>
                        </a:lnTo>
                        <a:lnTo>
                          <a:pt x="1137" y="10"/>
                        </a:lnTo>
                        <a:lnTo>
                          <a:pt x="1138" y="7"/>
                        </a:lnTo>
                        <a:lnTo>
                          <a:pt x="1138" y="9"/>
                        </a:lnTo>
                        <a:lnTo>
                          <a:pt x="1139" y="6"/>
                        </a:lnTo>
                        <a:lnTo>
                          <a:pt x="1139" y="7"/>
                        </a:lnTo>
                        <a:lnTo>
                          <a:pt x="1139" y="6"/>
                        </a:lnTo>
                        <a:lnTo>
                          <a:pt x="1140" y="4"/>
                        </a:lnTo>
                        <a:lnTo>
                          <a:pt x="1140" y="7"/>
                        </a:lnTo>
                        <a:lnTo>
                          <a:pt x="1141" y="7"/>
                        </a:lnTo>
                        <a:lnTo>
                          <a:pt x="1141" y="7"/>
                        </a:lnTo>
                        <a:lnTo>
                          <a:pt x="1141" y="8"/>
                        </a:lnTo>
                        <a:lnTo>
                          <a:pt x="1142" y="6"/>
                        </a:lnTo>
                        <a:lnTo>
                          <a:pt x="1142" y="6"/>
                        </a:lnTo>
                        <a:lnTo>
                          <a:pt x="1143" y="5"/>
                        </a:lnTo>
                        <a:lnTo>
                          <a:pt x="1143" y="7"/>
                        </a:lnTo>
                        <a:lnTo>
                          <a:pt x="1144" y="8"/>
                        </a:lnTo>
                        <a:lnTo>
                          <a:pt x="1144" y="7"/>
                        </a:lnTo>
                        <a:lnTo>
                          <a:pt x="1144" y="8"/>
                        </a:lnTo>
                        <a:lnTo>
                          <a:pt x="1145" y="9"/>
                        </a:lnTo>
                        <a:lnTo>
                          <a:pt x="1145" y="7"/>
                        </a:lnTo>
                        <a:lnTo>
                          <a:pt x="1146" y="9"/>
                        </a:lnTo>
                        <a:lnTo>
                          <a:pt x="1146" y="9"/>
                        </a:lnTo>
                        <a:lnTo>
                          <a:pt x="1146" y="11"/>
                        </a:lnTo>
                        <a:lnTo>
                          <a:pt x="1147" y="9"/>
                        </a:lnTo>
                        <a:lnTo>
                          <a:pt x="1147" y="10"/>
                        </a:lnTo>
                        <a:lnTo>
                          <a:pt x="1148" y="11"/>
                        </a:lnTo>
                        <a:lnTo>
                          <a:pt x="1148" y="8"/>
                        </a:lnTo>
                        <a:lnTo>
                          <a:pt x="1149" y="10"/>
                        </a:lnTo>
                        <a:lnTo>
                          <a:pt x="1149" y="8"/>
                        </a:lnTo>
                        <a:lnTo>
                          <a:pt x="1149" y="8"/>
                        </a:lnTo>
                        <a:lnTo>
                          <a:pt x="1150" y="8"/>
                        </a:lnTo>
                        <a:lnTo>
                          <a:pt x="1150" y="8"/>
                        </a:lnTo>
                        <a:lnTo>
                          <a:pt x="1151" y="7"/>
                        </a:lnTo>
                        <a:lnTo>
                          <a:pt x="1151" y="7"/>
                        </a:lnTo>
                        <a:lnTo>
                          <a:pt x="1151" y="9"/>
                        </a:lnTo>
                        <a:lnTo>
                          <a:pt x="1152" y="8"/>
                        </a:lnTo>
                        <a:lnTo>
                          <a:pt x="1152" y="8"/>
                        </a:lnTo>
                        <a:lnTo>
                          <a:pt x="1153" y="8"/>
                        </a:lnTo>
                        <a:lnTo>
                          <a:pt x="1153" y="7"/>
                        </a:lnTo>
                        <a:lnTo>
                          <a:pt x="1154" y="6"/>
                        </a:lnTo>
                        <a:lnTo>
                          <a:pt x="1154" y="6"/>
                        </a:lnTo>
                        <a:lnTo>
                          <a:pt x="1154" y="5"/>
                        </a:lnTo>
                        <a:lnTo>
                          <a:pt x="1155" y="6"/>
                        </a:lnTo>
                        <a:lnTo>
                          <a:pt x="1155" y="6"/>
                        </a:lnTo>
                        <a:lnTo>
                          <a:pt x="1156" y="6"/>
                        </a:lnTo>
                        <a:lnTo>
                          <a:pt x="1156" y="8"/>
                        </a:lnTo>
                        <a:lnTo>
                          <a:pt x="1156" y="7"/>
                        </a:lnTo>
                        <a:lnTo>
                          <a:pt x="1157" y="8"/>
                        </a:lnTo>
                        <a:lnTo>
                          <a:pt x="1157" y="8"/>
                        </a:lnTo>
                        <a:lnTo>
                          <a:pt x="1158" y="9"/>
                        </a:lnTo>
                        <a:lnTo>
                          <a:pt x="1158" y="10"/>
                        </a:lnTo>
                        <a:lnTo>
                          <a:pt x="1159" y="10"/>
                        </a:lnTo>
                        <a:lnTo>
                          <a:pt x="1159" y="7"/>
                        </a:lnTo>
                        <a:lnTo>
                          <a:pt x="1159" y="7"/>
                        </a:lnTo>
                        <a:lnTo>
                          <a:pt x="1160" y="8"/>
                        </a:lnTo>
                        <a:lnTo>
                          <a:pt x="1160" y="10"/>
                        </a:lnTo>
                        <a:lnTo>
                          <a:pt x="1161" y="11"/>
                        </a:lnTo>
                        <a:lnTo>
                          <a:pt x="1161" y="12"/>
                        </a:lnTo>
                        <a:lnTo>
                          <a:pt x="1161" y="11"/>
                        </a:lnTo>
                        <a:lnTo>
                          <a:pt x="1162" y="10"/>
                        </a:lnTo>
                        <a:lnTo>
                          <a:pt x="1162" y="13"/>
                        </a:lnTo>
                        <a:lnTo>
                          <a:pt x="1163" y="12"/>
                        </a:lnTo>
                        <a:lnTo>
                          <a:pt x="1163" y="10"/>
                        </a:lnTo>
                        <a:lnTo>
                          <a:pt x="1164" y="9"/>
                        </a:lnTo>
                        <a:lnTo>
                          <a:pt x="1164" y="8"/>
                        </a:lnTo>
                        <a:lnTo>
                          <a:pt x="1164" y="7"/>
                        </a:lnTo>
                        <a:lnTo>
                          <a:pt x="1165" y="7"/>
                        </a:lnTo>
                        <a:lnTo>
                          <a:pt x="1165" y="8"/>
                        </a:lnTo>
                        <a:lnTo>
                          <a:pt x="1166" y="7"/>
                        </a:lnTo>
                        <a:lnTo>
                          <a:pt x="1166" y="8"/>
                        </a:lnTo>
                        <a:lnTo>
                          <a:pt x="1166" y="7"/>
                        </a:lnTo>
                        <a:lnTo>
                          <a:pt x="1167" y="7"/>
                        </a:lnTo>
                        <a:lnTo>
                          <a:pt x="1167" y="7"/>
                        </a:lnTo>
                        <a:lnTo>
                          <a:pt x="1168" y="6"/>
                        </a:lnTo>
                        <a:lnTo>
                          <a:pt x="1168" y="6"/>
                        </a:lnTo>
                        <a:lnTo>
                          <a:pt x="1169" y="7"/>
                        </a:lnTo>
                        <a:lnTo>
                          <a:pt x="1169" y="6"/>
                        </a:lnTo>
                        <a:lnTo>
                          <a:pt x="1169" y="7"/>
                        </a:lnTo>
                        <a:lnTo>
                          <a:pt x="1170" y="6"/>
                        </a:lnTo>
                        <a:lnTo>
                          <a:pt x="1170" y="7"/>
                        </a:lnTo>
                        <a:lnTo>
                          <a:pt x="1171" y="6"/>
                        </a:lnTo>
                        <a:lnTo>
                          <a:pt x="1171" y="8"/>
                        </a:lnTo>
                        <a:lnTo>
                          <a:pt x="1171" y="9"/>
                        </a:lnTo>
                        <a:lnTo>
                          <a:pt x="1172" y="7"/>
                        </a:lnTo>
                        <a:lnTo>
                          <a:pt x="1172" y="8"/>
                        </a:lnTo>
                        <a:lnTo>
                          <a:pt x="1173" y="8"/>
                        </a:lnTo>
                        <a:lnTo>
                          <a:pt x="1173" y="10"/>
                        </a:lnTo>
                        <a:lnTo>
                          <a:pt x="1174" y="8"/>
                        </a:lnTo>
                        <a:lnTo>
                          <a:pt x="1174" y="9"/>
                        </a:lnTo>
                        <a:lnTo>
                          <a:pt x="1174" y="9"/>
                        </a:lnTo>
                        <a:lnTo>
                          <a:pt x="1175" y="12"/>
                        </a:lnTo>
                        <a:lnTo>
                          <a:pt x="1175" y="9"/>
                        </a:lnTo>
                        <a:lnTo>
                          <a:pt x="1176" y="11"/>
                        </a:lnTo>
                        <a:lnTo>
                          <a:pt x="1176" y="12"/>
                        </a:lnTo>
                        <a:lnTo>
                          <a:pt x="1176" y="9"/>
                        </a:lnTo>
                        <a:lnTo>
                          <a:pt x="1177" y="9"/>
                        </a:lnTo>
                        <a:lnTo>
                          <a:pt x="1177" y="9"/>
                        </a:lnTo>
                        <a:lnTo>
                          <a:pt x="1178" y="9"/>
                        </a:lnTo>
                        <a:lnTo>
                          <a:pt x="1178" y="9"/>
                        </a:lnTo>
                        <a:lnTo>
                          <a:pt x="1179" y="8"/>
                        </a:lnTo>
                        <a:lnTo>
                          <a:pt x="1179" y="10"/>
                        </a:lnTo>
                        <a:lnTo>
                          <a:pt x="1179" y="7"/>
                        </a:lnTo>
                        <a:lnTo>
                          <a:pt x="1180" y="8"/>
                        </a:lnTo>
                        <a:lnTo>
                          <a:pt x="1180" y="7"/>
                        </a:lnTo>
                        <a:lnTo>
                          <a:pt x="1181" y="6"/>
                        </a:lnTo>
                        <a:lnTo>
                          <a:pt x="1181" y="8"/>
                        </a:lnTo>
                        <a:lnTo>
                          <a:pt x="1181" y="6"/>
                        </a:lnTo>
                        <a:lnTo>
                          <a:pt x="1182" y="7"/>
                        </a:lnTo>
                        <a:lnTo>
                          <a:pt x="1182" y="5"/>
                        </a:lnTo>
                        <a:lnTo>
                          <a:pt x="1183" y="7"/>
                        </a:lnTo>
                        <a:lnTo>
                          <a:pt x="1183" y="6"/>
                        </a:lnTo>
                        <a:lnTo>
                          <a:pt x="1184" y="7"/>
                        </a:lnTo>
                        <a:lnTo>
                          <a:pt x="1184" y="8"/>
                        </a:lnTo>
                        <a:lnTo>
                          <a:pt x="1184" y="9"/>
                        </a:lnTo>
                        <a:lnTo>
                          <a:pt x="1185" y="6"/>
                        </a:lnTo>
                        <a:lnTo>
                          <a:pt x="1185" y="8"/>
                        </a:lnTo>
                        <a:lnTo>
                          <a:pt x="1186" y="8"/>
                        </a:lnTo>
                        <a:lnTo>
                          <a:pt x="1186" y="9"/>
                        </a:lnTo>
                        <a:lnTo>
                          <a:pt x="1186" y="10"/>
                        </a:lnTo>
                        <a:lnTo>
                          <a:pt x="1187" y="8"/>
                        </a:lnTo>
                        <a:lnTo>
                          <a:pt x="1187" y="9"/>
                        </a:lnTo>
                        <a:lnTo>
                          <a:pt x="1188" y="11"/>
                        </a:lnTo>
                        <a:lnTo>
                          <a:pt x="1188" y="11"/>
                        </a:lnTo>
                        <a:lnTo>
                          <a:pt x="1189" y="11"/>
                        </a:lnTo>
                        <a:lnTo>
                          <a:pt x="1189" y="12"/>
                        </a:lnTo>
                        <a:lnTo>
                          <a:pt x="1189" y="10"/>
                        </a:lnTo>
                        <a:lnTo>
                          <a:pt x="1190" y="12"/>
                        </a:lnTo>
                        <a:lnTo>
                          <a:pt x="1190" y="12"/>
                        </a:lnTo>
                        <a:lnTo>
                          <a:pt x="1191" y="11"/>
                        </a:lnTo>
                        <a:lnTo>
                          <a:pt x="1191" y="11"/>
                        </a:lnTo>
                        <a:lnTo>
                          <a:pt x="1191" y="11"/>
                        </a:lnTo>
                        <a:lnTo>
                          <a:pt x="1192" y="11"/>
                        </a:lnTo>
                        <a:lnTo>
                          <a:pt x="1192" y="9"/>
                        </a:lnTo>
                        <a:lnTo>
                          <a:pt x="1193" y="12"/>
                        </a:lnTo>
                        <a:lnTo>
                          <a:pt x="1193" y="8"/>
                        </a:lnTo>
                        <a:lnTo>
                          <a:pt x="1194" y="8"/>
                        </a:lnTo>
                        <a:lnTo>
                          <a:pt x="1194" y="6"/>
                        </a:lnTo>
                        <a:lnTo>
                          <a:pt x="1194" y="9"/>
                        </a:lnTo>
                        <a:lnTo>
                          <a:pt x="1195" y="7"/>
                        </a:lnTo>
                        <a:lnTo>
                          <a:pt x="1195" y="6"/>
                        </a:lnTo>
                        <a:lnTo>
                          <a:pt x="1196" y="8"/>
                        </a:lnTo>
                        <a:lnTo>
                          <a:pt x="1196" y="7"/>
                        </a:lnTo>
                        <a:lnTo>
                          <a:pt x="1196" y="6"/>
                        </a:lnTo>
                        <a:lnTo>
                          <a:pt x="1197" y="6"/>
                        </a:lnTo>
                        <a:lnTo>
                          <a:pt x="1197" y="7"/>
                        </a:lnTo>
                        <a:lnTo>
                          <a:pt x="1198" y="7"/>
                        </a:lnTo>
                        <a:lnTo>
                          <a:pt x="1198" y="6"/>
                        </a:lnTo>
                        <a:lnTo>
                          <a:pt x="1199" y="8"/>
                        </a:lnTo>
                        <a:lnTo>
                          <a:pt x="1199" y="8"/>
                        </a:lnTo>
                        <a:lnTo>
                          <a:pt x="1199" y="8"/>
                        </a:lnTo>
                        <a:lnTo>
                          <a:pt x="1200" y="9"/>
                        </a:lnTo>
                        <a:lnTo>
                          <a:pt x="1200" y="9"/>
                        </a:lnTo>
                        <a:lnTo>
                          <a:pt x="1201" y="9"/>
                        </a:lnTo>
                        <a:lnTo>
                          <a:pt x="1201" y="9"/>
                        </a:lnTo>
                        <a:lnTo>
                          <a:pt x="1201" y="12"/>
                        </a:lnTo>
                        <a:lnTo>
                          <a:pt x="1202" y="8"/>
                        </a:lnTo>
                        <a:lnTo>
                          <a:pt x="1202" y="10"/>
                        </a:lnTo>
                        <a:lnTo>
                          <a:pt x="1203" y="10"/>
                        </a:lnTo>
                        <a:lnTo>
                          <a:pt x="1203" y="11"/>
                        </a:lnTo>
                        <a:lnTo>
                          <a:pt x="1204" y="11"/>
                        </a:lnTo>
                        <a:lnTo>
                          <a:pt x="1204" y="9"/>
                        </a:lnTo>
                        <a:lnTo>
                          <a:pt x="1204" y="9"/>
                        </a:lnTo>
                        <a:lnTo>
                          <a:pt x="1205" y="12"/>
                        </a:lnTo>
                        <a:lnTo>
                          <a:pt x="1205" y="8"/>
                        </a:lnTo>
                        <a:lnTo>
                          <a:pt x="1206" y="9"/>
                        </a:lnTo>
                        <a:lnTo>
                          <a:pt x="1206" y="9"/>
                        </a:lnTo>
                        <a:lnTo>
                          <a:pt x="1206" y="8"/>
                        </a:lnTo>
                        <a:lnTo>
                          <a:pt x="1207" y="7"/>
                        </a:lnTo>
                        <a:lnTo>
                          <a:pt x="1207" y="7"/>
                        </a:lnTo>
                        <a:lnTo>
                          <a:pt x="1208" y="8"/>
                        </a:lnTo>
                        <a:lnTo>
                          <a:pt x="1208" y="7"/>
                        </a:lnTo>
                        <a:lnTo>
                          <a:pt x="1209" y="7"/>
                        </a:lnTo>
                        <a:lnTo>
                          <a:pt x="1209" y="5"/>
                        </a:lnTo>
                        <a:lnTo>
                          <a:pt x="1209" y="6"/>
                        </a:lnTo>
                        <a:lnTo>
                          <a:pt x="1210" y="8"/>
                        </a:lnTo>
                        <a:lnTo>
                          <a:pt x="1210" y="8"/>
                        </a:lnTo>
                        <a:lnTo>
                          <a:pt x="1211" y="7"/>
                        </a:lnTo>
                        <a:lnTo>
                          <a:pt x="1211" y="7"/>
                        </a:lnTo>
                        <a:lnTo>
                          <a:pt x="1211" y="6"/>
                        </a:lnTo>
                        <a:lnTo>
                          <a:pt x="1212" y="8"/>
                        </a:lnTo>
                        <a:lnTo>
                          <a:pt x="1212" y="9"/>
                        </a:lnTo>
                        <a:lnTo>
                          <a:pt x="1213" y="7"/>
                        </a:lnTo>
                        <a:lnTo>
                          <a:pt x="1213" y="7"/>
                        </a:lnTo>
                        <a:lnTo>
                          <a:pt x="1214" y="8"/>
                        </a:lnTo>
                        <a:lnTo>
                          <a:pt x="1214" y="10"/>
                        </a:lnTo>
                        <a:lnTo>
                          <a:pt x="1214" y="8"/>
                        </a:lnTo>
                        <a:lnTo>
                          <a:pt x="1215" y="8"/>
                        </a:lnTo>
                        <a:lnTo>
                          <a:pt x="1215" y="11"/>
                        </a:lnTo>
                        <a:lnTo>
                          <a:pt x="1216" y="11"/>
                        </a:lnTo>
                        <a:lnTo>
                          <a:pt x="1216" y="10"/>
                        </a:lnTo>
                        <a:lnTo>
                          <a:pt x="1216" y="11"/>
                        </a:lnTo>
                        <a:lnTo>
                          <a:pt x="1217" y="9"/>
                        </a:lnTo>
                        <a:lnTo>
                          <a:pt x="1217" y="10"/>
                        </a:lnTo>
                        <a:lnTo>
                          <a:pt x="1218" y="10"/>
                        </a:lnTo>
                        <a:lnTo>
                          <a:pt x="1218" y="10"/>
                        </a:lnTo>
                        <a:lnTo>
                          <a:pt x="1219" y="12"/>
                        </a:lnTo>
                        <a:lnTo>
                          <a:pt x="1219" y="11"/>
                        </a:lnTo>
                        <a:lnTo>
                          <a:pt x="1219" y="11"/>
                        </a:lnTo>
                        <a:lnTo>
                          <a:pt x="1220" y="9"/>
                        </a:lnTo>
                        <a:lnTo>
                          <a:pt x="1220" y="10"/>
                        </a:lnTo>
                        <a:lnTo>
                          <a:pt x="1221" y="12"/>
                        </a:lnTo>
                        <a:lnTo>
                          <a:pt x="1221" y="8"/>
                        </a:lnTo>
                        <a:lnTo>
                          <a:pt x="1221" y="7"/>
                        </a:lnTo>
                        <a:lnTo>
                          <a:pt x="1222" y="6"/>
                        </a:lnTo>
                        <a:lnTo>
                          <a:pt x="1222" y="6"/>
                        </a:lnTo>
                        <a:lnTo>
                          <a:pt x="1223" y="8"/>
                        </a:lnTo>
                        <a:lnTo>
                          <a:pt x="1223" y="6"/>
                        </a:lnTo>
                        <a:lnTo>
                          <a:pt x="1224" y="6"/>
                        </a:lnTo>
                        <a:lnTo>
                          <a:pt x="1224" y="5"/>
                        </a:lnTo>
                        <a:lnTo>
                          <a:pt x="1224" y="7"/>
                        </a:lnTo>
                        <a:lnTo>
                          <a:pt x="1225" y="6"/>
                        </a:lnTo>
                        <a:lnTo>
                          <a:pt x="1225" y="5"/>
                        </a:lnTo>
                        <a:lnTo>
                          <a:pt x="1226" y="8"/>
                        </a:lnTo>
                        <a:lnTo>
                          <a:pt x="1226" y="7"/>
                        </a:lnTo>
                        <a:lnTo>
                          <a:pt x="1226" y="8"/>
                        </a:lnTo>
                        <a:lnTo>
                          <a:pt x="1227" y="8"/>
                        </a:lnTo>
                        <a:lnTo>
                          <a:pt x="1227" y="8"/>
                        </a:lnTo>
                        <a:lnTo>
                          <a:pt x="1228" y="8"/>
                        </a:lnTo>
                        <a:lnTo>
                          <a:pt x="1228" y="9"/>
                        </a:lnTo>
                        <a:lnTo>
                          <a:pt x="1229" y="10"/>
                        </a:lnTo>
                        <a:lnTo>
                          <a:pt x="1229" y="10"/>
                        </a:lnTo>
                        <a:lnTo>
                          <a:pt x="1229" y="8"/>
                        </a:lnTo>
                        <a:lnTo>
                          <a:pt x="1230" y="9"/>
                        </a:lnTo>
                        <a:lnTo>
                          <a:pt x="1230" y="10"/>
                        </a:lnTo>
                        <a:lnTo>
                          <a:pt x="1231" y="12"/>
                        </a:lnTo>
                        <a:lnTo>
                          <a:pt x="1231" y="10"/>
                        </a:lnTo>
                        <a:lnTo>
                          <a:pt x="1231" y="9"/>
                        </a:lnTo>
                        <a:lnTo>
                          <a:pt x="1232" y="9"/>
                        </a:lnTo>
                        <a:lnTo>
                          <a:pt x="1232" y="13"/>
                        </a:lnTo>
                        <a:lnTo>
                          <a:pt x="1233" y="11"/>
                        </a:lnTo>
                        <a:lnTo>
                          <a:pt x="1233" y="10"/>
                        </a:lnTo>
                        <a:lnTo>
                          <a:pt x="1234" y="9"/>
                        </a:lnTo>
                        <a:lnTo>
                          <a:pt x="1234" y="10"/>
                        </a:lnTo>
                        <a:lnTo>
                          <a:pt x="1234" y="8"/>
                        </a:lnTo>
                        <a:lnTo>
                          <a:pt x="1235" y="7"/>
                        </a:lnTo>
                        <a:lnTo>
                          <a:pt x="1235" y="8"/>
                        </a:lnTo>
                        <a:lnTo>
                          <a:pt x="1236" y="8"/>
                        </a:lnTo>
                        <a:lnTo>
                          <a:pt x="1236" y="7"/>
                        </a:lnTo>
                        <a:lnTo>
                          <a:pt x="1236" y="7"/>
                        </a:lnTo>
                        <a:lnTo>
                          <a:pt x="1237" y="6"/>
                        </a:lnTo>
                        <a:lnTo>
                          <a:pt x="1237" y="6"/>
                        </a:lnTo>
                        <a:lnTo>
                          <a:pt x="1238" y="7"/>
                        </a:lnTo>
                        <a:lnTo>
                          <a:pt x="1238" y="6"/>
                        </a:lnTo>
                        <a:lnTo>
                          <a:pt x="1239" y="7"/>
                        </a:lnTo>
                        <a:lnTo>
                          <a:pt x="1239" y="6"/>
                        </a:lnTo>
                        <a:lnTo>
                          <a:pt x="1239" y="8"/>
                        </a:lnTo>
                        <a:lnTo>
                          <a:pt x="1240" y="8"/>
                        </a:lnTo>
                        <a:lnTo>
                          <a:pt x="1240" y="6"/>
                        </a:lnTo>
                        <a:lnTo>
                          <a:pt x="1241" y="7"/>
                        </a:lnTo>
                        <a:lnTo>
                          <a:pt x="1241" y="8"/>
                        </a:lnTo>
                        <a:lnTo>
                          <a:pt x="1241" y="8"/>
                        </a:lnTo>
                        <a:lnTo>
                          <a:pt x="1242" y="8"/>
                        </a:lnTo>
                        <a:lnTo>
                          <a:pt x="1242" y="9"/>
                        </a:lnTo>
                        <a:lnTo>
                          <a:pt x="1243" y="8"/>
                        </a:lnTo>
                        <a:lnTo>
                          <a:pt x="1243" y="10"/>
                        </a:lnTo>
                        <a:lnTo>
                          <a:pt x="1244" y="10"/>
                        </a:lnTo>
                        <a:lnTo>
                          <a:pt x="1244" y="9"/>
                        </a:lnTo>
                        <a:lnTo>
                          <a:pt x="1244" y="9"/>
                        </a:lnTo>
                        <a:lnTo>
                          <a:pt x="1245" y="12"/>
                        </a:lnTo>
                        <a:lnTo>
                          <a:pt x="1245" y="11"/>
                        </a:lnTo>
                        <a:lnTo>
                          <a:pt x="1246" y="10"/>
                        </a:lnTo>
                        <a:lnTo>
                          <a:pt x="1246" y="11"/>
                        </a:lnTo>
                        <a:lnTo>
                          <a:pt x="1246" y="10"/>
                        </a:lnTo>
                        <a:lnTo>
                          <a:pt x="1247" y="7"/>
                        </a:lnTo>
                        <a:lnTo>
                          <a:pt x="1247" y="8"/>
                        </a:lnTo>
                        <a:lnTo>
                          <a:pt x="1248" y="7"/>
                        </a:lnTo>
                        <a:lnTo>
                          <a:pt x="1248" y="9"/>
                        </a:lnTo>
                        <a:lnTo>
                          <a:pt x="1249" y="8"/>
                        </a:lnTo>
                        <a:lnTo>
                          <a:pt x="1249" y="6"/>
                        </a:lnTo>
                        <a:lnTo>
                          <a:pt x="1249" y="5"/>
                        </a:lnTo>
                        <a:lnTo>
                          <a:pt x="1250" y="7"/>
                        </a:lnTo>
                        <a:lnTo>
                          <a:pt x="1250" y="6"/>
                        </a:lnTo>
                        <a:lnTo>
                          <a:pt x="1251" y="6"/>
                        </a:lnTo>
                        <a:lnTo>
                          <a:pt x="1251" y="6"/>
                        </a:lnTo>
                        <a:lnTo>
                          <a:pt x="1251" y="5"/>
                        </a:lnTo>
                        <a:lnTo>
                          <a:pt x="1252" y="5"/>
                        </a:lnTo>
                        <a:lnTo>
                          <a:pt x="1252" y="5"/>
                        </a:lnTo>
                        <a:lnTo>
                          <a:pt x="1253" y="7"/>
                        </a:lnTo>
                        <a:lnTo>
                          <a:pt x="1253" y="5"/>
                        </a:lnTo>
                        <a:lnTo>
                          <a:pt x="1254" y="7"/>
                        </a:lnTo>
                        <a:lnTo>
                          <a:pt x="1254" y="6"/>
                        </a:lnTo>
                        <a:lnTo>
                          <a:pt x="1254" y="10"/>
                        </a:lnTo>
                        <a:lnTo>
                          <a:pt x="1255" y="6"/>
                        </a:lnTo>
                        <a:lnTo>
                          <a:pt x="1255" y="8"/>
                        </a:lnTo>
                        <a:lnTo>
                          <a:pt x="1256" y="8"/>
                        </a:lnTo>
                        <a:lnTo>
                          <a:pt x="1256" y="7"/>
                        </a:lnTo>
                        <a:lnTo>
                          <a:pt x="1256" y="10"/>
                        </a:lnTo>
                        <a:lnTo>
                          <a:pt x="1257" y="8"/>
                        </a:lnTo>
                        <a:lnTo>
                          <a:pt x="1257" y="8"/>
                        </a:lnTo>
                        <a:lnTo>
                          <a:pt x="1258" y="10"/>
                        </a:lnTo>
                        <a:lnTo>
                          <a:pt x="1258" y="11"/>
                        </a:lnTo>
                        <a:lnTo>
                          <a:pt x="1259" y="7"/>
                        </a:lnTo>
                        <a:lnTo>
                          <a:pt x="1259" y="10"/>
                        </a:lnTo>
                        <a:lnTo>
                          <a:pt x="1259" y="9"/>
                        </a:lnTo>
                        <a:lnTo>
                          <a:pt x="1260" y="9"/>
                        </a:lnTo>
                        <a:lnTo>
                          <a:pt x="1260" y="10"/>
                        </a:lnTo>
                        <a:lnTo>
                          <a:pt x="1261" y="8"/>
                        </a:lnTo>
                        <a:lnTo>
                          <a:pt x="1261" y="7"/>
                        </a:lnTo>
                        <a:lnTo>
                          <a:pt x="1261" y="9"/>
                        </a:lnTo>
                        <a:lnTo>
                          <a:pt x="1262" y="8"/>
                        </a:lnTo>
                        <a:lnTo>
                          <a:pt x="1262" y="8"/>
                        </a:lnTo>
                        <a:lnTo>
                          <a:pt x="1263" y="8"/>
                        </a:lnTo>
                        <a:lnTo>
                          <a:pt x="1263" y="6"/>
                        </a:lnTo>
                        <a:lnTo>
                          <a:pt x="1264" y="6"/>
                        </a:lnTo>
                        <a:lnTo>
                          <a:pt x="1264" y="4"/>
                        </a:lnTo>
                        <a:lnTo>
                          <a:pt x="1264" y="4"/>
                        </a:lnTo>
                        <a:lnTo>
                          <a:pt x="1265" y="5"/>
                        </a:lnTo>
                        <a:lnTo>
                          <a:pt x="1265" y="5"/>
                        </a:lnTo>
                        <a:lnTo>
                          <a:pt x="1266" y="4"/>
                        </a:lnTo>
                        <a:lnTo>
                          <a:pt x="1266" y="5"/>
                        </a:lnTo>
                        <a:lnTo>
                          <a:pt x="1266" y="4"/>
                        </a:lnTo>
                        <a:lnTo>
                          <a:pt x="1267" y="5"/>
                        </a:lnTo>
                        <a:lnTo>
                          <a:pt x="1267" y="4"/>
                        </a:lnTo>
                        <a:lnTo>
                          <a:pt x="1268" y="4"/>
                        </a:lnTo>
                        <a:lnTo>
                          <a:pt x="1268" y="9"/>
                        </a:lnTo>
                        <a:lnTo>
                          <a:pt x="1269" y="7"/>
                        </a:lnTo>
                        <a:lnTo>
                          <a:pt x="1269" y="7"/>
                        </a:lnTo>
                        <a:lnTo>
                          <a:pt x="1269" y="8"/>
                        </a:lnTo>
                        <a:lnTo>
                          <a:pt x="1270" y="7"/>
                        </a:lnTo>
                        <a:lnTo>
                          <a:pt x="1270" y="9"/>
                        </a:lnTo>
                        <a:lnTo>
                          <a:pt x="1271" y="9"/>
                        </a:lnTo>
                        <a:lnTo>
                          <a:pt x="1271" y="8"/>
                        </a:lnTo>
                        <a:lnTo>
                          <a:pt x="1271" y="9"/>
                        </a:lnTo>
                        <a:lnTo>
                          <a:pt x="1272" y="10"/>
                        </a:lnTo>
                        <a:lnTo>
                          <a:pt x="1272" y="9"/>
                        </a:lnTo>
                        <a:lnTo>
                          <a:pt x="1273" y="11"/>
                        </a:lnTo>
                        <a:lnTo>
                          <a:pt x="1273" y="9"/>
                        </a:lnTo>
                        <a:lnTo>
                          <a:pt x="1274" y="11"/>
                        </a:lnTo>
                        <a:lnTo>
                          <a:pt x="1274" y="8"/>
                        </a:lnTo>
                        <a:lnTo>
                          <a:pt x="1274" y="9"/>
                        </a:lnTo>
                        <a:lnTo>
                          <a:pt x="1275" y="8"/>
                        </a:lnTo>
                        <a:lnTo>
                          <a:pt x="1275" y="10"/>
                        </a:lnTo>
                        <a:lnTo>
                          <a:pt x="1276" y="9"/>
                        </a:lnTo>
                        <a:lnTo>
                          <a:pt x="1276" y="8"/>
                        </a:lnTo>
                        <a:lnTo>
                          <a:pt x="1276" y="7"/>
                        </a:lnTo>
                        <a:lnTo>
                          <a:pt x="1277" y="8"/>
                        </a:lnTo>
                        <a:lnTo>
                          <a:pt x="1277" y="5"/>
                        </a:lnTo>
                        <a:lnTo>
                          <a:pt x="1278" y="6"/>
                        </a:lnTo>
                        <a:lnTo>
                          <a:pt x="1278" y="7"/>
                        </a:lnTo>
                        <a:lnTo>
                          <a:pt x="1279" y="5"/>
                        </a:lnTo>
                        <a:lnTo>
                          <a:pt x="1279" y="4"/>
                        </a:lnTo>
                        <a:lnTo>
                          <a:pt x="1279" y="6"/>
                        </a:lnTo>
                        <a:lnTo>
                          <a:pt x="1280" y="6"/>
                        </a:lnTo>
                        <a:lnTo>
                          <a:pt x="1280" y="8"/>
                        </a:lnTo>
                        <a:lnTo>
                          <a:pt x="1281" y="3"/>
                        </a:lnTo>
                        <a:lnTo>
                          <a:pt x="1281" y="6"/>
                        </a:lnTo>
                        <a:lnTo>
                          <a:pt x="1281" y="5"/>
                        </a:lnTo>
                        <a:lnTo>
                          <a:pt x="1282" y="7"/>
                        </a:lnTo>
                        <a:lnTo>
                          <a:pt x="1282" y="5"/>
                        </a:lnTo>
                        <a:lnTo>
                          <a:pt x="1283" y="9"/>
                        </a:lnTo>
                        <a:lnTo>
                          <a:pt x="1283" y="8"/>
                        </a:lnTo>
                        <a:lnTo>
                          <a:pt x="1284" y="7"/>
                        </a:lnTo>
                        <a:lnTo>
                          <a:pt x="1284" y="8"/>
                        </a:lnTo>
                        <a:lnTo>
                          <a:pt x="1284" y="7"/>
                        </a:lnTo>
                        <a:lnTo>
                          <a:pt x="1285" y="9"/>
                        </a:lnTo>
                        <a:lnTo>
                          <a:pt x="1285" y="8"/>
                        </a:lnTo>
                        <a:lnTo>
                          <a:pt x="1286" y="8"/>
                        </a:lnTo>
                        <a:lnTo>
                          <a:pt x="1286" y="8"/>
                        </a:lnTo>
                        <a:lnTo>
                          <a:pt x="1286" y="9"/>
                        </a:lnTo>
                        <a:lnTo>
                          <a:pt x="1287" y="10"/>
                        </a:lnTo>
                        <a:lnTo>
                          <a:pt x="1287" y="9"/>
                        </a:lnTo>
                        <a:lnTo>
                          <a:pt x="1288" y="8"/>
                        </a:lnTo>
                        <a:lnTo>
                          <a:pt x="1288" y="10"/>
                        </a:lnTo>
                        <a:lnTo>
                          <a:pt x="1289" y="8"/>
                        </a:lnTo>
                        <a:lnTo>
                          <a:pt x="1289" y="8"/>
                        </a:lnTo>
                        <a:lnTo>
                          <a:pt x="1289" y="6"/>
                        </a:lnTo>
                        <a:lnTo>
                          <a:pt x="1290" y="6"/>
                        </a:lnTo>
                        <a:lnTo>
                          <a:pt x="1290" y="6"/>
                        </a:lnTo>
                        <a:lnTo>
                          <a:pt x="1291" y="5"/>
                        </a:lnTo>
                        <a:lnTo>
                          <a:pt x="1291" y="6"/>
                        </a:lnTo>
                        <a:lnTo>
                          <a:pt x="1291" y="4"/>
                        </a:lnTo>
                        <a:lnTo>
                          <a:pt x="1292" y="5"/>
                        </a:lnTo>
                        <a:lnTo>
                          <a:pt x="1292" y="5"/>
                        </a:lnTo>
                        <a:lnTo>
                          <a:pt x="1293" y="6"/>
                        </a:lnTo>
                        <a:lnTo>
                          <a:pt x="1293" y="5"/>
                        </a:lnTo>
                        <a:lnTo>
                          <a:pt x="1294" y="5"/>
                        </a:lnTo>
                        <a:lnTo>
                          <a:pt x="1294" y="4"/>
                        </a:lnTo>
                        <a:lnTo>
                          <a:pt x="1294" y="4"/>
                        </a:lnTo>
                        <a:lnTo>
                          <a:pt x="1295" y="3"/>
                        </a:lnTo>
                        <a:lnTo>
                          <a:pt x="1295" y="6"/>
                        </a:lnTo>
                        <a:lnTo>
                          <a:pt x="1296" y="7"/>
                        </a:lnTo>
                        <a:lnTo>
                          <a:pt x="1296" y="6"/>
                        </a:lnTo>
                        <a:lnTo>
                          <a:pt x="1296" y="5"/>
                        </a:lnTo>
                        <a:lnTo>
                          <a:pt x="1297" y="6"/>
                        </a:lnTo>
                        <a:lnTo>
                          <a:pt x="1297" y="7"/>
                        </a:lnTo>
                        <a:lnTo>
                          <a:pt x="1298" y="7"/>
                        </a:lnTo>
                        <a:lnTo>
                          <a:pt x="1298" y="8"/>
                        </a:lnTo>
                        <a:lnTo>
                          <a:pt x="1299" y="8"/>
                        </a:lnTo>
                        <a:lnTo>
                          <a:pt x="1299" y="9"/>
                        </a:lnTo>
                        <a:lnTo>
                          <a:pt x="1299" y="11"/>
                        </a:lnTo>
                        <a:lnTo>
                          <a:pt x="1300" y="8"/>
                        </a:lnTo>
                        <a:lnTo>
                          <a:pt x="1300" y="10"/>
                        </a:lnTo>
                        <a:lnTo>
                          <a:pt x="1301" y="9"/>
                        </a:lnTo>
                        <a:lnTo>
                          <a:pt x="1301" y="11"/>
                        </a:lnTo>
                        <a:lnTo>
                          <a:pt x="1301" y="10"/>
                        </a:lnTo>
                        <a:lnTo>
                          <a:pt x="1302" y="11"/>
                        </a:lnTo>
                        <a:lnTo>
                          <a:pt x="1302" y="9"/>
                        </a:lnTo>
                        <a:lnTo>
                          <a:pt x="1303" y="8"/>
                        </a:lnTo>
                        <a:lnTo>
                          <a:pt x="1303" y="8"/>
                        </a:lnTo>
                        <a:lnTo>
                          <a:pt x="1304" y="8"/>
                        </a:lnTo>
                        <a:lnTo>
                          <a:pt x="1304" y="6"/>
                        </a:lnTo>
                        <a:lnTo>
                          <a:pt x="1304" y="9"/>
                        </a:lnTo>
                        <a:lnTo>
                          <a:pt x="1305" y="8"/>
                        </a:lnTo>
                        <a:lnTo>
                          <a:pt x="1305" y="3"/>
                        </a:lnTo>
                        <a:lnTo>
                          <a:pt x="1306" y="6"/>
                        </a:lnTo>
                        <a:lnTo>
                          <a:pt x="1306" y="6"/>
                        </a:lnTo>
                        <a:lnTo>
                          <a:pt x="1306" y="5"/>
                        </a:lnTo>
                        <a:lnTo>
                          <a:pt x="1307" y="5"/>
                        </a:lnTo>
                        <a:lnTo>
                          <a:pt x="1307" y="4"/>
                        </a:lnTo>
                        <a:lnTo>
                          <a:pt x="1308" y="7"/>
                        </a:lnTo>
                        <a:lnTo>
                          <a:pt x="1308" y="4"/>
                        </a:lnTo>
                        <a:lnTo>
                          <a:pt x="1309" y="4"/>
                        </a:lnTo>
                        <a:lnTo>
                          <a:pt x="1309" y="6"/>
                        </a:lnTo>
                        <a:lnTo>
                          <a:pt x="1309" y="5"/>
                        </a:lnTo>
                        <a:lnTo>
                          <a:pt x="1310" y="5"/>
                        </a:lnTo>
                        <a:lnTo>
                          <a:pt x="1310" y="8"/>
                        </a:lnTo>
                        <a:lnTo>
                          <a:pt x="1311" y="7"/>
                        </a:lnTo>
                        <a:lnTo>
                          <a:pt x="1311" y="10"/>
                        </a:lnTo>
                        <a:lnTo>
                          <a:pt x="1311" y="8"/>
                        </a:lnTo>
                        <a:lnTo>
                          <a:pt x="1312" y="9"/>
                        </a:lnTo>
                        <a:lnTo>
                          <a:pt x="1312" y="8"/>
                        </a:lnTo>
                        <a:lnTo>
                          <a:pt x="1313" y="9"/>
                        </a:lnTo>
                        <a:lnTo>
                          <a:pt x="1313" y="9"/>
                        </a:lnTo>
                        <a:lnTo>
                          <a:pt x="1314" y="10"/>
                        </a:lnTo>
                        <a:lnTo>
                          <a:pt x="1314" y="10"/>
                        </a:lnTo>
                        <a:lnTo>
                          <a:pt x="1314" y="9"/>
                        </a:lnTo>
                        <a:lnTo>
                          <a:pt x="1315" y="9"/>
                        </a:lnTo>
                        <a:lnTo>
                          <a:pt x="1315" y="11"/>
                        </a:lnTo>
                        <a:lnTo>
                          <a:pt x="1316" y="11"/>
                        </a:lnTo>
                        <a:lnTo>
                          <a:pt x="1316" y="11"/>
                        </a:lnTo>
                        <a:lnTo>
                          <a:pt x="1316" y="10"/>
                        </a:lnTo>
                        <a:lnTo>
                          <a:pt x="1317" y="8"/>
                        </a:lnTo>
                        <a:lnTo>
                          <a:pt x="1317" y="6"/>
                        </a:lnTo>
                        <a:lnTo>
                          <a:pt x="1318" y="8"/>
                        </a:lnTo>
                        <a:lnTo>
                          <a:pt x="1318" y="8"/>
                        </a:lnTo>
                        <a:lnTo>
                          <a:pt x="1319" y="9"/>
                        </a:lnTo>
                        <a:lnTo>
                          <a:pt x="1319" y="8"/>
                        </a:lnTo>
                        <a:lnTo>
                          <a:pt x="1319" y="8"/>
                        </a:lnTo>
                        <a:lnTo>
                          <a:pt x="1320" y="4"/>
                        </a:lnTo>
                        <a:lnTo>
                          <a:pt x="1320" y="5"/>
                        </a:lnTo>
                        <a:lnTo>
                          <a:pt x="1321" y="6"/>
                        </a:lnTo>
                        <a:lnTo>
                          <a:pt x="1321" y="7"/>
                        </a:lnTo>
                        <a:lnTo>
                          <a:pt x="1321" y="6"/>
                        </a:lnTo>
                        <a:lnTo>
                          <a:pt x="1322" y="6"/>
                        </a:lnTo>
                        <a:lnTo>
                          <a:pt x="1322" y="4"/>
                        </a:lnTo>
                        <a:lnTo>
                          <a:pt x="1323" y="5"/>
                        </a:lnTo>
                        <a:lnTo>
                          <a:pt x="1323" y="6"/>
                        </a:lnTo>
                        <a:lnTo>
                          <a:pt x="1324" y="7"/>
                        </a:lnTo>
                        <a:lnTo>
                          <a:pt x="1324" y="6"/>
                        </a:lnTo>
                        <a:lnTo>
                          <a:pt x="1324" y="7"/>
                        </a:lnTo>
                        <a:lnTo>
                          <a:pt x="1325" y="6"/>
                        </a:lnTo>
                        <a:lnTo>
                          <a:pt x="1325" y="7"/>
                        </a:lnTo>
                        <a:lnTo>
                          <a:pt x="1326" y="9"/>
                        </a:lnTo>
                        <a:lnTo>
                          <a:pt x="1326" y="8"/>
                        </a:lnTo>
                        <a:lnTo>
                          <a:pt x="1326" y="10"/>
                        </a:lnTo>
                        <a:lnTo>
                          <a:pt x="1327" y="9"/>
                        </a:lnTo>
                        <a:lnTo>
                          <a:pt x="1327" y="10"/>
                        </a:lnTo>
                        <a:lnTo>
                          <a:pt x="1328" y="9"/>
                        </a:lnTo>
                        <a:lnTo>
                          <a:pt x="1328" y="9"/>
                        </a:lnTo>
                        <a:lnTo>
                          <a:pt x="1329" y="8"/>
                        </a:lnTo>
                        <a:lnTo>
                          <a:pt x="1329" y="8"/>
                        </a:lnTo>
                        <a:lnTo>
                          <a:pt x="1329" y="10"/>
                        </a:lnTo>
                        <a:lnTo>
                          <a:pt x="1330" y="10"/>
                        </a:lnTo>
                        <a:lnTo>
                          <a:pt x="1330" y="8"/>
                        </a:lnTo>
                        <a:lnTo>
                          <a:pt x="1331" y="8"/>
                        </a:lnTo>
                        <a:lnTo>
                          <a:pt x="1331" y="8"/>
                        </a:lnTo>
                        <a:lnTo>
                          <a:pt x="1331" y="7"/>
                        </a:lnTo>
                        <a:lnTo>
                          <a:pt x="1332" y="6"/>
                        </a:lnTo>
                        <a:lnTo>
                          <a:pt x="1332" y="6"/>
                        </a:lnTo>
                        <a:lnTo>
                          <a:pt x="1333" y="7"/>
                        </a:lnTo>
                        <a:lnTo>
                          <a:pt x="1333" y="6"/>
                        </a:lnTo>
                        <a:lnTo>
                          <a:pt x="1334" y="5"/>
                        </a:lnTo>
                        <a:lnTo>
                          <a:pt x="1334" y="7"/>
                        </a:lnTo>
                        <a:lnTo>
                          <a:pt x="1334" y="5"/>
                        </a:lnTo>
                        <a:lnTo>
                          <a:pt x="1335" y="4"/>
                        </a:lnTo>
                        <a:lnTo>
                          <a:pt x="1335" y="5"/>
                        </a:lnTo>
                        <a:lnTo>
                          <a:pt x="1336" y="5"/>
                        </a:lnTo>
                        <a:lnTo>
                          <a:pt x="1336" y="4"/>
                        </a:lnTo>
                        <a:lnTo>
                          <a:pt x="1336" y="6"/>
                        </a:lnTo>
                        <a:lnTo>
                          <a:pt x="1337" y="6"/>
                        </a:lnTo>
                        <a:lnTo>
                          <a:pt x="1337" y="5"/>
                        </a:lnTo>
                        <a:lnTo>
                          <a:pt x="1338" y="6"/>
                        </a:lnTo>
                        <a:lnTo>
                          <a:pt x="1338" y="6"/>
                        </a:lnTo>
                        <a:lnTo>
                          <a:pt x="1339" y="7"/>
                        </a:lnTo>
                        <a:lnTo>
                          <a:pt x="1339" y="6"/>
                        </a:lnTo>
                        <a:lnTo>
                          <a:pt x="1339" y="6"/>
                        </a:lnTo>
                        <a:lnTo>
                          <a:pt x="1340" y="8"/>
                        </a:lnTo>
                        <a:lnTo>
                          <a:pt x="1340" y="8"/>
                        </a:lnTo>
                        <a:lnTo>
                          <a:pt x="1341" y="9"/>
                        </a:lnTo>
                        <a:lnTo>
                          <a:pt x="1341" y="8"/>
                        </a:lnTo>
                        <a:lnTo>
                          <a:pt x="1341" y="9"/>
                        </a:lnTo>
                        <a:lnTo>
                          <a:pt x="1342" y="10"/>
                        </a:lnTo>
                        <a:lnTo>
                          <a:pt x="1342" y="7"/>
                        </a:lnTo>
                        <a:lnTo>
                          <a:pt x="1343" y="8"/>
                        </a:lnTo>
                        <a:lnTo>
                          <a:pt x="1343" y="7"/>
                        </a:lnTo>
                        <a:lnTo>
                          <a:pt x="1344" y="10"/>
                        </a:lnTo>
                        <a:lnTo>
                          <a:pt x="1344" y="9"/>
                        </a:lnTo>
                        <a:lnTo>
                          <a:pt x="1344" y="7"/>
                        </a:lnTo>
                        <a:lnTo>
                          <a:pt x="1345" y="10"/>
                        </a:lnTo>
                        <a:lnTo>
                          <a:pt x="1345" y="7"/>
                        </a:lnTo>
                        <a:lnTo>
                          <a:pt x="1346" y="6"/>
                        </a:lnTo>
                        <a:lnTo>
                          <a:pt x="1346" y="6"/>
                        </a:lnTo>
                        <a:lnTo>
                          <a:pt x="1346" y="5"/>
                        </a:lnTo>
                        <a:lnTo>
                          <a:pt x="1347" y="7"/>
                        </a:lnTo>
                        <a:lnTo>
                          <a:pt x="1347" y="6"/>
                        </a:lnTo>
                        <a:lnTo>
                          <a:pt x="1348" y="6"/>
                        </a:lnTo>
                        <a:lnTo>
                          <a:pt x="1348" y="4"/>
                        </a:lnTo>
                        <a:lnTo>
                          <a:pt x="1349" y="6"/>
                        </a:lnTo>
                        <a:lnTo>
                          <a:pt x="1349" y="6"/>
                        </a:lnTo>
                        <a:lnTo>
                          <a:pt x="1349" y="6"/>
                        </a:lnTo>
                        <a:lnTo>
                          <a:pt x="1350" y="3"/>
                        </a:lnTo>
                        <a:lnTo>
                          <a:pt x="1350" y="4"/>
                        </a:lnTo>
                        <a:lnTo>
                          <a:pt x="1351" y="4"/>
                        </a:lnTo>
                        <a:lnTo>
                          <a:pt x="1351" y="5"/>
                        </a:lnTo>
                        <a:lnTo>
                          <a:pt x="1351" y="5"/>
                        </a:lnTo>
                        <a:lnTo>
                          <a:pt x="1352" y="7"/>
                        </a:lnTo>
                        <a:lnTo>
                          <a:pt x="1352" y="6"/>
                        </a:lnTo>
                        <a:lnTo>
                          <a:pt x="1353" y="7"/>
                        </a:lnTo>
                        <a:lnTo>
                          <a:pt x="1353" y="7"/>
                        </a:lnTo>
                        <a:lnTo>
                          <a:pt x="1354" y="7"/>
                        </a:lnTo>
                        <a:lnTo>
                          <a:pt x="1354" y="8"/>
                        </a:lnTo>
                        <a:lnTo>
                          <a:pt x="1354" y="8"/>
                        </a:lnTo>
                        <a:lnTo>
                          <a:pt x="1355" y="9"/>
                        </a:lnTo>
                        <a:lnTo>
                          <a:pt x="1355" y="11"/>
                        </a:lnTo>
                        <a:lnTo>
                          <a:pt x="1356" y="7"/>
                        </a:lnTo>
                        <a:lnTo>
                          <a:pt x="1356" y="7"/>
                        </a:lnTo>
                        <a:lnTo>
                          <a:pt x="1356" y="9"/>
                        </a:lnTo>
                        <a:lnTo>
                          <a:pt x="1357" y="10"/>
                        </a:lnTo>
                        <a:lnTo>
                          <a:pt x="1357" y="7"/>
                        </a:lnTo>
                        <a:lnTo>
                          <a:pt x="1358" y="9"/>
                        </a:lnTo>
                        <a:lnTo>
                          <a:pt x="1358" y="9"/>
                        </a:lnTo>
                        <a:lnTo>
                          <a:pt x="1359" y="7"/>
                        </a:lnTo>
                        <a:lnTo>
                          <a:pt x="1359" y="7"/>
                        </a:lnTo>
                        <a:lnTo>
                          <a:pt x="1359" y="9"/>
                        </a:lnTo>
                        <a:lnTo>
                          <a:pt x="1360" y="6"/>
                        </a:lnTo>
                        <a:lnTo>
                          <a:pt x="1360" y="6"/>
                        </a:lnTo>
                        <a:lnTo>
                          <a:pt x="1361" y="5"/>
                        </a:lnTo>
                        <a:lnTo>
                          <a:pt x="1361" y="6"/>
                        </a:lnTo>
                        <a:lnTo>
                          <a:pt x="1361" y="5"/>
                        </a:lnTo>
                        <a:lnTo>
                          <a:pt x="1362" y="3"/>
                        </a:lnTo>
                        <a:lnTo>
                          <a:pt x="1362" y="5"/>
                        </a:lnTo>
                        <a:lnTo>
                          <a:pt x="1363" y="4"/>
                        </a:lnTo>
                        <a:lnTo>
                          <a:pt x="1363" y="5"/>
                        </a:lnTo>
                        <a:lnTo>
                          <a:pt x="1364" y="6"/>
                        </a:lnTo>
                        <a:lnTo>
                          <a:pt x="1364" y="5"/>
                        </a:lnTo>
                        <a:lnTo>
                          <a:pt x="1364" y="4"/>
                        </a:lnTo>
                        <a:lnTo>
                          <a:pt x="1365" y="5"/>
                        </a:lnTo>
                        <a:lnTo>
                          <a:pt x="1365" y="7"/>
                        </a:lnTo>
                        <a:lnTo>
                          <a:pt x="1366" y="6"/>
                        </a:lnTo>
                        <a:lnTo>
                          <a:pt x="1366" y="7"/>
                        </a:lnTo>
                        <a:lnTo>
                          <a:pt x="1366" y="6"/>
                        </a:lnTo>
                        <a:lnTo>
                          <a:pt x="1367" y="6"/>
                        </a:lnTo>
                        <a:lnTo>
                          <a:pt x="1367" y="8"/>
                        </a:lnTo>
                        <a:lnTo>
                          <a:pt x="1368" y="8"/>
                        </a:lnTo>
                        <a:lnTo>
                          <a:pt x="1368" y="6"/>
                        </a:lnTo>
                        <a:lnTo>
                          <a:pt x="1369" y="10"/>
                        </a:lnTo>
                        <a:lnTo>
                          <a:pt x="1369" y="8"/>
                        </a:lnTo>
                        <a:lnTo>
                          <a:pt x="1369" y="10"/>
                        </a:lnTo>
                        <a:lnTo>
                          <a:pt x="1370" y="9"/>
                        </a:lnTo>
                        <a:lnTo>
                          <a:pt x="1370" y="10"/>
                        </a:lnTo>
                        <a:lnTo>
                          <a:pt x="1371" y="10"/>
                        </a:lnTo>
                        <a:lnTo>
                          <a:pt x="1371" y="9"/>
                        </a:lnTo>
                        <a:lnTo>
                          <a:pt x="1371" y="10"/>
                        </a:lnTo>
                        <a:lnTo>
                          <a:pt x="1372" y="10"/>
                        </a:lnTo>
                        <a:lnTo>
                          <a:pt x="1372" y="7"/>
                        </a:lnTo>
                        <a:lnTo>
                          <a:pt x="1373" y="6"/>
                        </a:lnTo>
                        <a:lnTo>
                          <a:pt x="1373" y="9"/>
                        </a:lnTo>
                        <a:lnTo>
                          <a:pt x="1374" y="7"/>
                        </a:lnTo>
                        <a:lnTo>
                          <a:pt x="1374" y="6"/>
                        </a:lnTo>
                        <a:lnTo>
                          <a:pt x="1374" y="6"/>
                        </a:lnTo>
                        <a:lnTo>
                          <a:pt x="1375" y="6"/>
                        </a:lnTo>
                        <a:lnTo>
                          <a:pt x="1375" y="6"/>
                        </a:lnTo>
                        <a:lnTo>
                          <a:pt x="1376" y="7"/>
                        </a:lnTo>
                        <a:lnTo>
                          <a:pt x="1376" y="5"/>
                        </a:lnTo>
                        <a:lnTo>
                          <a:pt x="1376" y="4"/>
                        </a:lnTo>
                        <a:lnTo>
                          <a:pt x="1377" y="5"/>
                        </a:lnTo>
                        <a:lnTo>
                          <a:pt x="1377" y="6"/>
                        </a:lnTo>
                        <a:lnTo>
                          <a:pt x="1378" y="3"/>
                        </a:lnTo>
                        <a:lnTo>
                          <a:pt x="1378" y="3"/>
                        </a:lnTo>
                        <a:lnTo>
                          <a:pt x="1379" y="7"/>
                        </a:lnTo>
                        <a:lnTo>
                          <a:pt x="1379" y="6"/>
                        </a:lnTo>
                        <a:lnTo>
                          <a:pt x="1379" y="7"/>
                        </a:lnTo>
                        <a:lnTo>
                          <a:pt x="1380" y="8"/>
                        </a:lnTo>
                        <a:lnTo>
                          <a:pt x="1380" y="9"/>
                        </a:lnTo>
                        <a:lnTo>
                          <a:pt x="1381" y="8"/>
                        </a:lnTo>
                        <a:lnTo>
                          <a:pt x="1381" y="7"/>
                        </a:lnTo>
                        <a:lnTo>
                          <a:pt x="1381" y="7"/>
                        </a:lnTo>
                        <a:lnTo>
                          <a:pt x="1382" y="8"/>
                        </a:lnTo>
                        <a:lnTo>
                          <a:pt x="1382" y="8"/>
                        </a:lnTo>
                        <a:lnTo>
                          <a:pt x="1383" y="8"/>
                        </a:lnTo>
                        <a:lnTo>
                          <a:pt x="1383" y="9"/>
                        </a:lnTo>
                        <a:lnTo>
                          <a:pt x="1384" y="10"/>
                        </a:lnTo>
                        <a:lnTo>
                          <a:pt x="1384" y="10"/>
                        </a:lnTo>
                        <a:lnTo>
                          <a:pt x="1384" y="9"/>
                        </a:lnTo>
                        <a:lnTo>
                          <a:pt x="1385" y="8"/>
                        </a:lnTo>
                        <a:lnTo>
                          <a:pt x="1385" y="10"/>
                        </a:lnTo>
                        <a:lnTo>
                          <a:pt x="1386" y="8"/>
                        </a:lnTo>
                        <a:lnTo>
                          <a:pt x="1386" y="9"/>
                        </a:lnTo>
                        <a:lnTo>
                          <a:pt x="1386" y="8"/>
                        </a:lnTo>
                        <a:lnTo>
                          <a:pt x="1387" y="6"/>
                        </a:lnTo>
                        <a:lnTo>
                          <a:pt x="1387" y="7"/>
                        </a:lnTo>
                        <a:lnTo>
                          <a:pt x="1388" y="7"/>
                        </a:lnTo>
                        <a:lnTo>
                          <a:pt x="1388" y="6"/>
                        </a:lnTo>
                        <a:lnTo>
                          <a:pt x="1389" y="6"/>
                        </a:lnTo>
                        <a:lnTo>
                          <a:pt x="1389" y="7"/>
                        </a:lnTo>
                        <a:lnTo>
                          <a:pt x="1389" y="6"/>
                        </a:lnTo>
                        <a:lnTo>
                          <a:pt x="1390" y="7"/>
                        </a:lnTo>
                        <a:lnTo>
                          <a:pt x="1390" y="7"/>
                        </a:lnTo>
                        <a:lnTo>
                          <a:pt x="1391" y="3"/>
                        </a:lnTo>
                        <a:lnTo>
                          <a:pt x="1391" y="6"/>
                        </a:lnTo>
                        <a:lnTo>
                          <a:pt x="1391" y="7"/>
                        </a:lnTo>
                        <a:lnTo>
                          <a:pt x="1392" y="6"/>
                        </a:lnTo>
                        <a:lnTo>
                          <a:pt x="1392" y="6"/>
                        </a:lnTo>
                        <a:lnTo>
                          <a:pt x="1393" y="9"/>
                        </a:lnTo>
                        <a:lnTo>
                          <a:pt x="1393" y="5"/>
                        </a:lnTo>
                        <a:lnTo>
                          <a:pt x="1394" y="7"/>
                        </a:lnTo>
                        <a:lnTo>
                          <a:pt x="1394" y="6"/>
                        </a:lnTo>
                        <a:lnTo>
                          <a:pt x="1394" y="7"/>
                        </a:lnTo>
                        <a:lnTo>
                          <a:pt x="1395" y="6"/>
                        </a:lnTo>
                        <a:lnTo>
                          <a:pt x="1395" y="10"/>
                        </a:lnTo>
                        <a:lnTo>
                          <a:pt x="1396" y="6"/>
                        </a:lnTo>
                        <a:lnTo>
                          <a:pt x="1396" y="7"/>
                        </a:lnTo>
                        <a:lnTo>
                          <a:pt x="1396" y="9"/>
                        </a:lnTo>
                        <a:lnTo>
                          <a:pt x="1397" y="7"/>
                        </a:lnTo>
                        <a:lnTo>
                          <a:pt x="1397" y="9"/>
                        </a:lnTo>
                        <a:lnTo>
                          <a:pt x="1398" y="8"/>
                        </a:lnTo>
                        <a:lnTo>
                          <a:pt x="1398" y="10"/>
                        </a:lnTo>
                        <a:lnTo>
                          <a:pt x="1399" y="10"/>
                        </a:lnTo>
                        <a:lnTo>
                          <a:pt x="1399" y="10"/>
                        </a:lnTo>
                        <a:lnTo>
                          <a:pt x="1399" y="10"/>
                        </a:lnTo>
                        <a:lnTo>
                          <a:pt x="1400" y="9"/>
                        </a:lnTo>
                        <a:lnTo>
                          <a:pt x="1400" y="9"/>
                        </a:lnTo>
                        <a:lnTo>
                          <a:pt x="1401" y="7"/>
                        </a:lnTo>
                        <a:lnTo>
                          <a:pt x="1401" y="7"/>
                        </a:lnTo>
                        <a:lnTo>
                          <a:pt x="1401" y="6"/>
                        </a:lnTo>
                        <a:lnTo>
                          <a:pt x="1402" y="6"/>
                        </a:lnTo>
                        <a:lnTo>
                          <a:pt x="1402" y="5"/>
                        </a:lnTo>
                        <a:lnTo>
                          <a:pt x="1403" y="5"/>
                        </a:lnTo>
                        <a:lnTo>
                          <a:pt x="1403" y="7"/>
                        </a:lnTo>
                        <a:lnTo>
                          <a:pt x="1404" y="5"/>
                        </a:lnTo>
                        <a:lnTo>
                          <a:pt x="1404" y="4"/>
                        </a:lnTo>
                        <a:lnTo>
                          <a:pt x="1404" y="4"/>
                        </a:lnTo>
                        <a:lnTo>
                          <a:pt x="1405" y="5"/>
                        </a:lnTo>
                        <a:lnTo>
                          <a:pt x="1405" y="6"/>
                        </a:lnTo>
                        <a:lnTo>
                          <a:pt x="1406" y="4"/>
                        </a:lnTo>
                        <a:lnTo>
                          <a:pt x="1406" y="7"/>
                        </a:lnTo>
                        <a:lnTo>
                          <a:pt x="1406" y="6"/>
                        </a:lnTo>
                        <a:lnTo>
                          <a:pt x="1407" y="4"/>
                        </a:lnTo>
                        <a:lnTo>
                          <a:pt x="1407" y="7"/>
                        </a:lnTo>
                        <a:lnTo>
                          <a:pt x="1408" y="9"/>
                        </a:lnTo>
                        <a:lnTo>
                          <a:pt x="1408" y="8"/>
                        </a:lnTo>
                        <a:lnTo>
                          <a:pt x="1409" y="7"/>
                        </a:lnTo>
                        <a:lnTo>
                          <a:pt x="1409" y="8"/>
                        </a:lnTo>
                        <a:lnTo>
                          <a:pt x="1409" y="9"/>
                        </a:lnTo>
                        <a:lnTo>
                          <a:pt x="1410" y="10"/>
                        </a:lnTo>
                        <a:lnTo>
                          <a:pt x="1410" y="9"/>
                        </a:lnTo>
                        <a:lnTo>
                          <a:pt x="1411" y="10"/>
                        </a:lnTo>
                        <a:lnTo>
                          <a:pt x="1411" y="12"/>
                        </a:lnTo>
                        <a:lnTo>
                          <a:pt x="1412" y="10"/>
                        </a:lnTo>
                        <a:lnTo>
                          <a:pt x="1412" y="9"/>
                        </a:lnTo>
                        <a:lnTo>
                          <a:pt x="1412" y="10"/>
                        </a:lnTo>
                        <a:lnTo>
                          <a:pt x="1413" y="10"/>
                        </a:lnTo>
                        <a:lnTo>
                          <a:pt x="1413" y="7"/>
                        </a:lnTo>
                        <a:lnTo>
                          <a:pt x="1414" y="9"/>
                        </a:lnTo>
                        <a:lnTo>
                          <a:pt x="1414" y="9"/>
                        </a:lnTo>
                        <a:lnTo>
                          <a:pt x="1414" y="7"/>
                        </a:lnTo>
                        <a:lnTo>
                          <a:pt x="1415" y="8"/>
                        </a:lnTo>
                        <a:lnTo>
                          <a:pt x="1415" y="6"/>
                        </a:lnTo>
                        <a:lnTo>
                          <a:pt x="1416" y="7"/>
                        </a:lnTo>
                        <a:lnTo>
                          <a:pt x="1416" y="7"/>
                        </a:lnTo>
                        <a:lnTo>
                          <a:pt x="1417" y="6"/>
                        </a:lnTo>
                        <a:lnTo>
                          <a:pt x="1417" y="5"/>
                        </a:lnTo>
                        <a:lnTo>
                          <a:pt x="1417" y="5"/>
                        </a:lnTo>
                        <a:lnTo>
                          <a:pt x="1418" y="3"/>
                        </a:lnTo>
                        <a:lnTo>
                          <a:pt x="1418" y="4"/>
                        </a:lnTo>
                        <a:lnTo>
                          <a:pt x="1419" y="6"/>
                        </a:lnTo>
                        <a:lnTo>
                          <a:pt x="1419" y="6"/>
                        </a:lnTo>
                        <a:lnTo>
                          <a:pt x="1419" y="6"/>
                        </a:lnTo>
                        <a:lnTo>
                          <a:pt x="1420" y="4"/>
                        </a:lnTo>
                        <a:lnTo>
                          <a:pt x="1420" y="5"/>
                        </a:lnTo>
                        <a:lnTo>
                          <a:pt x="1421" y="6"/>
                        </a:lnTo>
                        <a:lnTo>
                          <a:pt x="1421" y="6"/>
                        </a:lnTo>
                        <a:lnTo>
                          <a:pt x="1422" y="6"/>
                        </a:lnTo>
                        <a:lnTo>
                          <a:pt x="1422" y="8"/>
                        </a:lnTo>
                        <a:lnTo>
                          <a:pt x="1422" y="8"/>
                        </a:lnTo>
                        <a:lnTo>
                          <a:pt x="1423" y="6"/>
                        </a:lnTo>
                        <a:lnTo>
                          <a:pt x="1423" y="8"/>
                        </a:lnTo>
                        <a:lnTo>
                          <a:pt x="1424" y="8"/>
                        </a:lnTo>
                        <a:lnTo>
                          <a:pt x="1424" y="9"/>
                        </a:lnTo>
                        <a:lnTo>
                          <a:pt x="1424" y="10"/>
                        </a:lnTo>
                        <a:lnTo>
                          <a:pt x="1425" y="12"/>
                        </a:lnTo>
                        <a:lnTo>
                          <a:pt x="1425" y="11"/>
                        </a:lnTo>
                        <a:lnTo>
                          <a:pt x="1426" y="10"/>
                        </a:lnTo>
                        <a:lnTo>
                          <a:pt x="1426" y="9"/>
                        </a:lnTo>
                        <a:lnTo>
                          <a:pt x="1427" y="12"/>
                        </a:lnTo>
                        <a:lnTo>
                          <a:pt x="1427" y="12"/>
                        </a:lnTo>
                        <a:lnTo>
                          <a:pt x="1427" y="10"/>
                        </a:lnTo>
                        <a:lnTo>
                          <a:pt x="1428" y="7"/>
                        </a:lnTo>
                        <a:lnTo>
                          <a:pt x="1428" y="8"/>
                        </a:lnTo>
                        <a:lnTo>
                          <a:pt x="1429" y="7"/>
                        </a:lnTo>
                        <a:lnTo>
                          <a:pt x="1429" y="7"/>
                        </a:lnTo>
                        <a:lnTo>
                          <a:pt x="1429" y="8"/>
                        </a:lnTo>
                        <a:lnTo>
                          <a:pt x="1430" y="6"/>
                        </a:lnTo>
                        <a:lnTo>
                          <a:pt x="1430" y="7"/>
                        </a:lnTo>
                        <a:lnTo>
                          <a:pt x="1431" y="6"/>
                        </a:lnTo>
                        <a:lnTo>
                          <a:pt x="1431" y="7"/>
                        </a:lnTo>
                        <a:lnTo>
                          <a:pt x="1432" y="5"/>
                        </a:lnTo>
                        <a:lnTo>
                          <a:pt x="1432" y="5"/>
                        </a:lnTo>
                        <a:lnTo>
                          <a:pt x="1432" y="5"/>
                        </a:lnTo>
                        <a:lnTo>
                          <a:pt x="1433" y="4"/>
                        </a:lnTo>
                        <a:lnTo>
                          <a:pt x="1433" y="2"/>
                        </a:lnTo>
                        <a:lnTo>
                          <a:pt x="1434" y="3"/>
                        </a:lnTo>
                        <a:lnTo>
                          <a:pt x="1434" y="4"/>
                        </a:lnTo>
                        <a:lnTo>
                          <a:pt x="1434" y="5"/>
                        </a:lnTo>
                        <a:lnTo>
                          <a:pt x="1435" y="6"/>
                        </a:lnTo>
                        <a:lnTo>
                          <a:pt x="1435" y="7"/>
                        </a:lnTo>
                        <a:lnTo>
                          <a:pt x="1436" y="8"/>
                        </a:lnTo>
                        <a:lnTo>
                          <a:pt x="1436" y="7"/>
                        </a:lnTo>
                        <a:lnTo>
                          <a:pt x="1437" y="6"/>
                        </a:lnTo>
                        <a:lnTo>
                          <a:pt x="1437" y="8"/>
                        </a:lnTo>
                        <a:lnTo>
                          <a:pt x="1437" y="8"/>
                        </a:lnTo>
                        <a:lnTo>
                          <a:pt x="1438" y="9"/>
                        </a:lnTo>
                        <a:lnTo>
                          <a:pt x="1438" y="10"/>
                        </a:lnTo>
                        <a:lnTo>
                          <a:pt x="1439" y="11"/>
                        </a:lnTo>
                        <a:lnTo>
                          <a:pt x="1439" y="9"/>
                        </a:lnTo>
                        <a:lnTo>
                          <a:pt x="1439" y="11"/>
                        </a:lnTo>
                        <a:lnTo>
                          <a:pt x="1440" y="10"/>
                        </a:lnTo>
                        <a:lnTo>
                          <a:pt x="1440" y="10"/>
                        </a:lnTo>
                        <a:lnTo>
                          <a:pt x="1441" y="10"/>
                        </a:lnTo>
                        <a:lnTo>
                          <a:pt x="1441" y="11"/>
                        </a:lnTo>
                        <a:lnTo>
                          <a:pt x="1442" y="11"/>
                        </a:lnTo>
                        <a:lnTo>
                          <a:pt x="1442" y="9"/>
                        </a:lnTo>
                        <a:lnTo>
                          <a:pt x="1442" y="10"/>
                        </a:lnTo>
                        <a:lnTo>
                          <a:pt x="1443" y="7"/>
                        </a:lnTo>
                        <a:lnTo>
                          <a:pt x="1443" y="7"/>
                        </a:lnTo>
                        <a:lnTo>
                          <a:pt x="1444" y="7"/>
                        </a:lnTo>
                        <a:lnTo>
                          <a:pt x="1444" y="5"/>
                        </a:lnTo>
                        <a:lnTo>
                          <a:pt x="1444" y="6"/>
                        </a:lnTo>
                        <a:lnTo>
                          <a:pt x="1445" y="6"/>
                        </a:lnTo>
                        <a:lnTo>
                          <a:pt x="1445" y="4"/>
                        </a:lnTo>
                        <a:lnTo>
                          <a:pt x="1446" y="6"/>
                        </a:lnTo>
                        <a:lnTo>
                          <a:pt x="1446" y="5"/>
                        </a:lnTo>
                        <a:lnTo>
                          <a:pt x="1447" y="3"/>
                        </a:lnTo>
                        <a:lnTo>
                          <a:pt x="1447" y="4"/>
                        </a:lnTo>
                        <a:lnTo>
                          <a:pt x="1447" y="4"/>
                        </a:lnTo>
                        <a:lnTo>
                          <a:pt x="1448" y="5"/>
                        </a:lnTo>
                        <a:lnTo>
                          <a:pt x="1448" y="4"/>
                        </a:lnTo>
                        <a:lnTo>
                          <a:pt x="1449" y="6"/>
                        </a:lnTo>
                        <a:lnTo>
                          <a:pt x="1449" y="6"/>
                        </a:lnTo>
                        <a:lnTo>
                          <a:pt x="1449" y="6"/>
                        </a:lnTo>
                        <a:lnTo>
                          <a:pt x="1450" y="5"/>
                        </a:lnTo>
                        <a:lnTo>
                          <a:pt x="1450" y="6"/>
                        </a:lnTo>
                        <a:lnTo>
                          <a:pt x="1451" y="8"/>
                        </a:lnTo>
                        <a:lnTo>
                          <a:pt x="1451" y="7"/>
                        </a:lnTo>
                        <a:lnTo>
                          <a:pt x="1452" y="9"/>
                        </a:lnTo>
                        <a:lnTo>
                          <a:pt x="1452" y="9"/>
                        </a:lnTo>
                        <a:lnTo>
                          <a:pt x="1452" y="11"/>
                        </a:lnTo>
                        <a:lnTo>
                          <a:pt x="1453" y="9"/>
                        </a:lnTo>
                        <a:lnTo>
                          <a:pt x="1453" y="9"/>
                        </a:lnTo>
                        <a:lnTo>
                          <a:pt x="1454" y="9"/>
                        </a:lnTo>
                        <a:lnTo>
                          <a:pt x="1454" y="9"/>
                        </a:lnTo>
                        <a:lnTo>
                          <a:pt x="1454" y="11"/>
                        </a:lnTo>
                        <a:lnTo>
                          <a:pt x="1455" y="9"/>
                        </a:lnTo>
                        <a:lnTo>
                          <a:pt x="1455" y="8"/>
                        </a:lnTo>
                        <a:lnTo>
                          <a:pt x="1456" y="7"/>
                        </a:lnTo>
                        <a:lnTo>
                          <a:pt x="1456" y="6"/>
                        </a:lnTo>
                        <a:lnTo>
                          <a:pt x="1457" y="7"/>
                        </a:lnTo>
                        <a:lnTo>
                          <a:pt x="1457" y="6"/>
                        </a:lnTo>
                        <a:lnTo>
                          <a:pt x="1457" y="6"/>
                        </a:lnTo>
                        <a:lnTo>
                          <a:pt x="1458" y="5"/>
                        </a:lnTo>
                        <a:lnTo>
                          <a:pt x="1458" y="7"/>
                        </a:lnTo>
                        <a:lnTo>
                          <a:pt x="1459" y="3"/>
                        </a:lnTo>
                        <a:lnTo>
                          <a:pt x="1459" y="4"/>
                        </a:lnTo>
                        <a:lnTo>
                          <a:pt x="1459" y="6"/>
                        </a:lnTo>
                        <a:lnTo>
                          <a:pt x="1460" y="3"/>
                        </a:lnTo>
                        <a:lnTo>
                          <a:pt x="1460" y="5"/>
                        </a:lnTo>
                        <a:lnTo>
                          <a:pt x="1461" y="7"/>
                        </a:lnTo>
                        <a:lnTo>
                          <a:pt x="1461" y="5"/>
                        </a:lnTo>
                        <a:lnTo>
                          <a:pt x="1462" y="7"/>
                        </a:lnTo>
                        <a:lnTo>
                          <a:pt x="1462" y="5"/>
                        </a:lnTo>
                        <a:lnTo>
                          <a:pt x="1462" y="6"/>
                        </a:lnTo>
                        <a:lnTo>
                          <a:pt x="1463" y="6"/>
                        </a:lnTo>
                        <a:lnTo>
                          <a:pt x="1463" y="7"/>
                        </a:lnTo>
                        <a:lnTo>
                          <a:pt x="1464" y="7"/>
                        </a:lnTo>
                        <a:lnTo>
                          <a:pt x="1464" y="6"/>
                        </a:lnTo>
                        <a:lnTo>
                          <a:pt x="1464" y="7"/>
                        </a:lnTo>
                        <a:lnTo>
                          <a:pt x="1465" y="10"/>
                        </a:lnTo>
                        <a:lnTo>
                          <a:pt x="1465" y="8"/>
                        </a:lnTo>
                        <a:lnTo>
                          <a:pt x="1466" y="10"/>
                        </a:lnTo>
                        <a:lnTo>
                          <a:pt x="1466" y="9"/>
                        </a:lnTo>
                        <a:lnTo>
                          <a:pt x="1467" y="9"/>
                        </a:lnTo>
                        <a:lnTo>
                          <a:pt x="1467" y="9"/>
                        </a:lnTo>
                        <a:lnTo>
                          <a:pt x="1467" y="9"/>
                        </a:lnTo>
                        <a:lnTo>
                          <a:pt x="1468" y="12"/>
                        </a:lnTo>
                        <a:lnTo>
                          <a:pt x="1468" y="9"/>
                        </a:lnTo>
                        <a:lnTo>
                          <a:pt x="1469" y="10"/>
                        </a:lnTo>
                        <a:lnTo>
                          <a:pt x="1469" y="9"/>
                        </a:lnTo>
                        <a:lnTo>
                          <a:pt x="1469" y="8"/>
                        </a:lnTo>
                        <a:lnTo>
                          <a:pt x="1470" y="9"/>
                        </a:lnTo>
                        <a:lnTo>
                          <a:pt x="1470" y="8"/>
                        </a:lnTo>
                        <a:lnTo>
                          <a:pt x="1471" y="9"/>
                        </a:lnTo>
                        <a:lnTo>
                          <a:pt x="1471" y="7"/>
                        </a:lnTo>
                        <a:lnTo>
                          <a:pt x="1472" y="8"/>
                        </a:lnTo>
                        <a:lnTo>
                          <a:pt x="1472" y="6"/>
                        </a:lnTo>
                        <a:lnTo>
                          <a:pt x="1472" y="5"/>
                        </a:lnTo>
                        <a:lnTo>
                          <a:pt x="1473" y="6"/>
                        </a:lnTo>
                        <a:lnTo>
                          <a:pt x="1473" y="5"/>
                        </a:lnTo>
                        <a:lnTo>
                          <a:pt x="1474" y="6"/>
                        </a:lnTo>
                        <a:lnTo>
                          <a:pt x="1474" y="6"/>
                        </a:lnTo>
                        <a:lnTo>
                          <a:pt x="1474" y="7"/>
                        </a:lnTo>
                        <a:lnTo>
                          <a:pt x="1475" y="7"/>
                        </a:lnTo>
                        <a:lnTo>
                          <a:pt x="1475" y="4"/>
                        </a:lnTo>
                        <a:lnTo>
                          <a:pt x="1476" y="8"/>
                        </a:lnTo>
                        <a:lnTo>
                          <a:pt x="1476" y="4"/>
                        </a:lnTo>
                        <a:lnTo>
                          <a:pt x="1477" y="4"/>
                        </a:lnTo>
                        <a:lnTo>
                          <a:pt x="1477" y="7"/>
                        </a:lnTo>
                        <a:lnTo>
                          <a:pt x="1477" y="7"/>
                        </a:lnTo>
                        <a:lnTo>
                          <a:pt x="1478" y="8"/>
                        </a:lnTo>
                        <a:lnTo>
                          <a:pt x="1478" y="9"/>
                        </a:lnTo>
                        <a:lnTo>
                          <a:pt x="1479" y="9"/>
                        </a:lnTo>
                        <a:lnTo>
                          <a:pt x="1479" y="8"/>
                        </a:lnTo>
                        <a:lnTo>
                          <a:pt x="1479" y="9"/>
                        </a:lnTo>
                        <a:lnTo>
                          <a:pt x="1480" y="9"/>
                        </a:lnTo>
                        <a:lnTo>
                          <a:pt x="1480" y="8"/>
                        </a:lnTo>
                        <a:lnTo>
                          <a:pt x="1481" y="9"/>
                        </a:lnTo>
                        <a:lnTo>
                          <a:pt x="1481" y="8"/>
                        </a:lnTo>
                        <a:lnTo>
                          <a:pt x="1482" y="7"/>
                        </a:lnTo>
                        <a:lnTo>
                          <a:pt x="1482" y="8"/>
                        </a:lnTo>
                        <a:lnTo>
                          <a:pt x="1482" y="8"/>
                        </a:lnTo>
                        <a:lnTo>
                          <a:pt x="1483" y="10"/>
                        </a:lnTo>
                        <a:lnTo>
                          <a:pt x="1483" y="8"/>
                        </a:lnTo>
                        <a:lnTo>
                          <a:pt x="1484" y="9"/>
                        </a:lnTo>
                        <a:lnTo>
                          <a:pt x="1484" y="7"/>
                        </a:lnTo>
                        <a:lnTo>
                          <a:pt x="1484" y="9"/>
                        </a:lnTo>
                        <a:lnTo>
                          <a:pt x="1485" y="8"/>
                        </a:lnTo>
                        <a:lnTo>
                          <a:pt x="1485" y="7"/>
                        </a:lnTo>
                        <a:lnTo>
                          <a:pt x="1486" y="7"/>
                        </a:lnTo>
                        <a:lnTo>
                          <a:pt x="1486" y="4"/>
                        </a:lnTo>
                        <a:lnTo>
                          <a:pt x="1487" y="4"/>
                        </a:lnTo>
                        <a:lnTo>
                          <a:pt x="1487" y="4"/>
                        </a:lnTo>
                        <a:lnTo>
                          <a:pt x="1487" y="6"/>
                        </a:lnTo>
                        <a:lnTo>
                          <a:pt x="1488" y="6"/>
                        </a:lnTo>
                        <a:lnTo>
                          <a:pt x="1488" y="4"/>
                        </a:lnTo>
                        <a:lnTo>
                          <a:pt x="1489" y="5"/>
                        </a:lnTo>
                        <a:lnTo>
                          <a:pt x="1489" y="4"/>
                        </a:lnTo>
                        <a:lnTo>
                          <a:pt x="1489" y="5"/>
                        </a:lnTo>
                        <a:lnTo>
                          <a:pt x="1490" y="4"/>
                        </a:lnTo>
                        <a:lnTo>
                          <a:pt x="1490" y="8"/>
                        </a:lnTo>
                        <a:lnTo>
                          <a:pt x="1491" y="6"/>
                        </a:lnTo>
                        <a:lnTo>
                          <a:pt x="1491" y="9"/>
                        </a:lnTo>
                        <a:lnTo>
                          <a:pt x="1492" y="6"/>
                        </a:lnTo>
                        <a:lnTo>
                          <a:pt x="1492" y="7"/>
                        </a:lnTo>
                        <a:lnTo>
                          <a:pt x="1492" y="7"/>
                        </a:lnTo>
                        <a:lnTo>
                          <a:pt x="1493" y="9"/>
                        </a:lnTo>
                        <a:lnTo>
                          <a:pt x="1493" y="9"/>
                        </a:lnTo>
                        <a:lnTo>
                          <a:pt x="1494" y="10"/>
                        </a:lnTo>
                        <a:lnTo>
                          <a:pt x="1494" y="9"/>
                        </a:lnTo>
                        <a:lnTo>
                          <a:pt x="1494" y="9"/>
                        </a:lnTo>
                        <a:lnTo>
                          <a:pt x="1495" y="11"/>
                        </a:lnTo>
                        <a:lnTo>
                          <a:pt x="1495" y="9"/>
                        </a:lnTo>
                        <a:lnTo>
                          <a:pt x="1496" y="10"/>
                        </a:lnTo>
                        <a:lnTo>
                          <a:pt x="1496" y="8"/>
                        </a:lnTo>
                        <a:lnTo>
                          <a:pt x="1497" y="9"/>
                        </a:lnTo>
                        <a:lnTo>
                          <a:pt x="1497" y="10"/>
                        </a:lnTo>
                        <a:lnTo>
                          <a:pt x="1497" y="8"/>
                        </a:lnTo>
                        <a:lnTo>
                          <a:pt x="1498" y="7"/>
                        </a:lnTo>
                        <a:lnTo>
                          <a:pt x="1498" y="6"/>
                        </a:lnTo>
                        <a:lnTo>
                          <a:pt x="1499" y="7"/>
                        </a:lnTo>
                        <a:lnTo>
                          <a:pt x="1499" y="8"/>
                        </a:lnTo>
                        <a:lnTo>
                          <a:pt x="1499" y="6"/>
                        </a:lnTo>
                        <a:lnTo>
                          <a:pt x="1500" y="6"/>
                        </a:lnTo>
                        <a:lnTo>
                          <a:pt x="1500" y="5"/>
                        </a:lnTo>
                        <a:lnTo>
                          <a:pt x="1501" y="4"/>
                        </a:lnTo>
                        <a:lnTo>
                          <a:pt x="1501" y="5"/>
                        </a:lnTo>
                        <a:lnTo>
                          <a:pt x="1502" y="5"/>
                        </a:lnTo>
                        <a:lnTo>
                          <a:pt x="1502" y="5"/>
                        </a:lnTo>
                        <a:lnTo>
                          <a:pt x="1502" y="7"/>
                        </a:lnTo>
                        <a:lnTo>
                          <a:pt x="1503" y="5"/>
                        </a:lnTo>
                        <a:lnTo>
                          <a:pt x="1503" y="6"/>
                        </a:lnTo>
                        <a:lnTo>
                          <a:pt x="1504" y="5"/>
                        </a:lnTo>
                        <a:lnTo>
                          <a:pt x="1504" y="6"/>
                        </a:lnTo>
                        <a:lnTo>
                          <a:pt x="1504" y="7"/>
                        </a:lnTo>
                        <a:lnTo>
                          <a:pt x="1505" y="8"/>
                        </a:lnTo>
                        <a:lnTo>
                          <a:pt x="1505" y="8"/>
                        </a:lnTo>
                        <a:lnTo>
                          <a:pt x="1506" y="7"/>
                        </a:lnTo>
                        <a:lnTo>
                          <a:pt x="1506" y="7"/>
                        </a:lnTo>
                        <a:lnTo>
                          <a:pt x="1507" y="8"/>
                        </a:lnTo>
                        <a:lnTo>
                          <a:pt x="1507" y="8"/>
                        </a:lnTo>
                        <a:lnTo>
                          <a:pt x="1507" y="8"/>
                        </a:lnTo>
                        <a:lnTo>
                          <a:pt x="1508" y="10"/>
                        </a:lnTo>
                        <a:lnTo>
                          <a:pt x="1508" y="9"/>
                        </a:lnTo>
                        <a:lnTo>
                          <a:pt x="1509" y="9"/>
                        </a:lnTo>
                        <a:lnTo>
                          <a:pt x="1509" y="11"/>
                        </a:lnTo>
                        <a:lnTo>
                          <a:pt x="1509" y="12"/>
                        </a:lnTo>
                        <a:lnTo>
                          <a:pt x="1510" y="9"/>
                        </a:lnTo>
                        <a:lnTo>
                          <a:pt x="1510" y="10"/>
                        </a:lnTo>
                        <a:lnTo>
                          <a:pt x="1511" y="11"/>
                        </a:lnTo>
                        <a:lnTo>
                          <a:pt x="1511" y="8"/>
                        </a:lnTo>
                        <a:lnTo>
                          <a:pt x="1512" y="10"/>
                        </a:lnTo>
                        <a:lnTo>
                          <a:pt x="1512" y="7"/>
                        </a:lnTo>
                        <a:lnTo>
                          <a:pt x="1512" y="10"/>
                        </a:lnTo>
                        <a:lnTo>
                          <a:pt x="1513" y="8"/>
                        </a:lnTo>
                        <a:lnTo>
                          <a:pt x="1513" y="6"/>
                        </a:lnTo>
                        <a:lnTo>
                          <a:pt x="1514" y="7"/>
                        </a:lnTo>
                        <a:lnTo>
                          <a:pt x="1514" y="4"/>
                        </a:lnTo>
                        <a:lnTo>
                          <a:pt x="1514" y="5"/>
                        </a:lnTo>
                        <a:lnTo>
                          <a:pt x="1515" y="5"/>
                        </a:lnTo>
                        <a:lnTo>
                          <a:pt x="1515" y="6"/>
                        </a:lnTo>
                        <a:lnTo>
                          <a:pt x="1516" y="5"/>
                        </a:lnTo>
                        <a:lnTo>
                          <a:pt x="1516" y="5"/>
                        </a:lnTo>
                        <a:lnTo>
                          <a:pt x="1517" y="6"/>
                        </a:lnTo>
                        <a:lnTo>
                          <a:pt x="1517" y="5"/>
                        </a:lnTo>
                        <a:lnTo>
                          <a:pt x="1517" y="5"/>
                        </a:lnTo>
                        <a:lnTo>
                          <a:pt x="1518" y="5"/>
                        </a:lnTo>
                        <a:lnTo>
                          <a:pt x="1518" y="5"/>
                        </a:lnTo>
                        <a:lnTo>
                          <a:pt x="1519" y="9"/>
                        </a:lnTo>
                        <a:lnTo>
                          <a:pt x="1519" y="6"/>
                        </a:lnTo>
                        <a:lnTo>
                          <a:pt x="1519" y="8"/>
                        </a:lnTo>
                        <a:lnTo>
                          <a:pt x="1520" y="8"/>
                        </a:lnTo>
                        <a:lnTo>
                          <a:pt x="1520" y="9"/>
                        </a:lnTo>
                        <a:lnTo>
                          <a:pt x="1521" y="8"/>
                        </a:lnTo>
                        <a:lnTo>
                          <a:pt x="1521" y="9"/>
                        </a:lnTo>
                        <a:lnTo>
                          <a:pt x="1522" y="12"/>
                        </a:lnTo>
                        <a:lnTo>
                          <a:pt x="1522" y="10"/>
                        </a:lnTo>
                        <a:lnTo>
                          <a:pt x="1522" y="8"/>
                        </a:lnTo>
                        <a:lnTo>
                          <a:pt x="1523" y="10"/>
                        </a:lnTo>
                        <a:lnTo>
                          <a:pt x="1523" y="8"/>
                        </a:lnTo>
                        <a:lnTo>
                          <a:pt x="1524" y="10"/>
                        </a:lnTo>
                        <a:lnTo>
                          <a:pt x="1524" y="9"/>
                        </a:lnTo>
                        <a:lnTo>
                          <a:pt x="1524" y="11"/>
                        </a:lnTo>
                        <a:lnTo>
                          <a:pt x="1525" y="8"/>
                        </a:lnTo>
                        <a:lnTo>
                          <a:pt x="1525" y="9"/>
                        </a:lnTo>
                        <a:lnTo>
                          <a:pt x="1526" y="9"/>
                        </a:lnTo>
                        <a:lnTo>
                          <a:pt x="1526" y="8"/>
                        </a:lnTo>
                        <a:lnTo>
                          <a:pt x="1527" y="6"/>
                        </a:lnTo>
                        <a:lnTo>
                          <a:pt x="1527" y="9"/>
                        </a:lnTo>
                        <a:lnTo>
                          <a:pt x="1527" y="7"/>
                        </a:lnTo>
                        <a:lnTo>
                          <a:pt x="1528" y="5"/>
                        </a:lnTo>
                        <a:lnTo>
                          <a:pt x="1528" y="7"/>
                        </a:lnTo>
                        <a:lnTo>
                          <a:pt x="1529" y="5"/>
                        </a:lnTo>
                        <a:lnTo>
                          <a:pt x="1529" y="6"/>
                        </a:lnTo>
                        <a:lnTo>
                          <a:pt x="1529" y="3"/>
                        </a:lnTo>
                        <a:lnTo>
                          <a:pt x="1530" y="6"/>
                        </a:lnTo>
                        <a:lnTo>
                          <a:pt x="1530" y="5"/>
                        </a:lnTo>
                        <a:lnTo>
                          <a:pt x="1531" y="5"/>
                        </a:lnTo>
                        <a:lnTo>
                          <a:pt x="1531" y="7"/>
                        </a:lnTo>
                        <a:lnTo>
                          <a:pt x="1532" y="5"/>
                        </a:lnTo>
                        <a:lnTo>
                          <a:pt x="1532" y="6"/>
                        </a:lnTo>
                        <a:lnTo>
                          <a:pt x="1532" y="6"/>
                        </a:lnTo>
                        <a:lnTo>
                          <a:pt x="1533" y="7"/>
                        </a:lnTo>
                        <a:lnTo>
                          <a:pt x="1533" y="6"/>
                        </a:lnTo>
                        <a:lnTo>
                          <a:pt x="1534" y="8"/>
                        </a:lnTo>
                        <a:lnTo>
                          <a:pt x="1534" y="7"/>
                        </a:lnTo>
                        <a:lnTo>
                          <a:pt x="1534" y="9"/>
                        </a:lnTo>
                        <a:lnTo>
                          <a:pt x="1535" y="8"/>
                        </a:lnTo>
                        <a:lnTo>
                          <a:pt x="1535" y="9"/>
                        </a:lnTo>
                        <a:lnTo>
                          <a:pt x="1536" y="8"/>
                        </a:lnTo>
                        <a:lnTo>
                          <a:pt x="1536" y="9"/>
                        </a:lnTo>
                        <a:lnTo>
                          <a:pt x="1537" y="10"/>
                        </a:lnTo>
                        <a:lnTo>
                          <a:pt x="1537" y="8"/>
                        </a:lnTo>
                        <a:lnTo>
                          <a:pt x="1537" y="12"/>
                        </a:lnTo>
                        <a:lnTo>
                          <a:pt x="1538" y="9"/>
                        </a:lnTo>
                        <a:lnTo>
                          <a:pt x="1538" y="9"/>
                        </a:lnTo>
                        <a:lnTo>
                          <a:pt x="1539" y="9"/>
                        </a:lnTo>
                        <a:lnTo>
                          <a:pt x="1539" y="9"/>
                        </a:lnTo>
                        <a:lnTo>
                          <a:pt x="1539" y="8"/>
                        </a:lnTo>
                        <a:lnTo>
                          <a:pt x="1540" y="8"/>
                        </a:lnTo>
                        <a:lnTo>
                          <a:pt x="1540" y="6"/>
                        </a:lnTo>
                        <a:lnTo>
                          <a:pt x="1541" y="7"/>
                        </a:lnTo>
                        <a:lnTo>
                          <a:pt x="1541" y="6"/>
                        </a:lnTo>
                        <a:lnTo>
                          <a:pt x="1542" y="8"/>
                        </a:lnTo>
                        <a:lnTo>
                          <a:pt x="1542" y="6"/>
                        </a:lnTo>
                        <a:lnTo>
                          <a:pt x="1542" y="6"/>
                        </a:lnTo>
                        <a:lnTo>
                          <a:pt x="1543" y="4"/>
                        </a:lnTo>
                        <a:lnTo>
                          <a:pt x="1543" y="5"/>
                        </a:lnTo>
                        <a:lnTo>
                          <a:pt x="1544" y="4"/>
                        </a:lnTo>
                        <a:lnTo>
                          <a:pt x="1544" y="8"/>
                        </a:lnTo>
                        <a:lnTo>
                          <a:pt x="1544" y="5"/>
                        </a:lnTo>
                        <a:lnTo>
                          <a:pt x="1545" y="7"/>
                        </a:lnTo>
                        <a:lnTo>
                          <a:pt x="1545" y="7"/>
                        </a:lnTo>
                        <a:lnTo>
                          <a:pt x="1546" y="6"/>
                        </a:lnTo>
                        <a:lnTo>
                          <a:pt x="1546" y="8"/>
                        </a:lnTo>
                        <a:lnTo>
                          <a:pt x="1547" y="8"/>
                        </a:lnTo>
                        <a:lnTo>
                          <a:pt x="1547" y="8"/>
                        </a:lnTo>
                        <a:lnTo>
                          <a:pt x="1547" y="6"/>
                        </a:lnTo>
                        <a:lnTo>
                          <a:pt x="1548" y="8"/>
                        </a:lnTo>
                        <a:lnTo>
                          <a:pt x="1548" y="9"/>
                        </a:lnTo>
                        <a:lnTo>
                          <a:pt x="1549" y="8"/>
                        </a:lnTo>
                        <a:lnTo>
                          <a:pt x="1549" y="10"/>
                        </a:lnTo>
                        <a:lnTo>
                          <a:pt x="1549" y="13"/>
                        </a:lnTo>
                        <a:lnTo>
                          <a:pt x="1550" y="10"/>
                        </a:lnTo>
                        <a:lnTo>
                          <a:pt x="1550" y="11"/>
                        </a:lnTo>
                        <a:lnTo>
                          <a:pt x="1551" y="10"/>
                        </a:lnTo>
                        <a:lnTo>
                          <a:pt x="1551" y="10"/>
                        </a:lnTo>
                        <a:lnTo>
                          <a:pt x="1552" y="12"/>
                        </a:lnTo>
                        <a:lnTo>
                          <a:pt x="1552" y="10"/>
                        </a:lnTo>
                        <a:lnTo>
                          <a:pt x="1552" y="11"/>
                        </a:lnTo>
                        <a:lnTo>
                          <a:pt x="1553" y="8"/>
                        </a:lnTo>
                        <a:lnTo>
                          <a:pt x="1553" y="9"/>
                        </a:lnTo>
                        <a:lnTo>
                          <a:pt x="1554" y="9"/>
                        </a:lnTo>
                        <a:lnTo>
                          <a:pt x="1554" y="6"/>
                        </a:lnTo>
                        <a:lnTo>
                          <a:pt x="1554" y="7"/>
                        </a:lnTo>
                        <a:lnTo>
                          <a:pt x="1555" y="8"/>
                        </a:lnTo>
                        <a:lnTo>
                          <a:pt x="1555" y="7"/>
                        </a:lnTo>
                        <a:lnTo>
                          <a:pt x="1556" y="6"/>
                        </a:lnTo>
                        <a:lnTo>
                          <a:pt x="1556" y="6"/>
                        </a:lnTo>
                        <a:lnTo>
                          <a:pt x="1557" y="5"/>
                        </a:lnTo>
                        <a:lnTo>
                          <a:pt x="1557" y="9"/>
                        </a:lnTo>
                        <a:lnTo>
                          <a:pt x="1557" y="5"/>
                        </a:lnTo>
                        <a:lnTo>
                          <a:pt x="1558" y="6"/>
                        </a:lnTo>
                        <a:lnTo>
                          <a:pt x="1558" y="5"/>
                        </a:lnTo>
                        <a:lnTo>
                          <a:pt x="1559" y="7"/>
                        </a:lnTo>
                        <a:lnTo>
                          <a:pt x="1559" y="6"/>
                        </a:lnTo>
                        <a:lnTo>
                          <a:pt x="1559" y="6"/>
                        </a:lnTo>
                        <a:lnTo>
                          <a:pt x="1560" y="8"/>
                        </a:lnTo>
                        <a:lnTo>
                          <a:pt x="1560" y="7"/>
                        </a:lnTo>
                        <a:lnTo>
                          <a:pt x="1561" y="10"/>
                        </a:lnTo>
                        <a:lnTo>
                          <a:pt x="1561" y="7"/>
                        </a:lnTo>
                        <a:lnTo>
                          <a:pt x="1562" y="8"/>
                        </a:lnTo>
                        <a:lnTo>
                          <a:pt x="1562" y="9"/>
                        </a:lnTo>
                        <a:lnTo>
                          <a:pt x="1562" y="9"/>
                        </a:lnTo>
                        <a:lnTo>
                          <a:pt x="1563" y="9"/>
                        </a:lnTo>
                        <a:lnTo>
                          <a:pt x="1563" y="11"/>
                        </a:lnTo>
                        <a:lnTo>
                          <a:pt x="1564" y="7"/>
                        </a:lnTo>
                        <a:lnTo>
                          <a:pt x="1564" y="8"/>
                        </a:lnTo>
                        <a:lnTo>
                          <a:pt x="1564" y="9"/>
                        </a:lnTo>
                        <a:lnTo>
                          <a:pt x="1565" y="10"/>
                        </a:lnTo>
                        <a:lnTo>
                          <a:pt x="1565" y="10"/>
                        </a:lnTo>
                        <a:lnTo>
                          <a:pt x="1566" y="8"/>
                        </a:lnTo>
                        <a:lnTo>
                          <a:pt x="1566" y="10"/>
                        </a:lnTo>
                        <a:lnTo>
                          <a:pt x="1567" y="8"/>
                        </a:lnTo>
                        <a:lnTo>
                          <a:pt x="1567" y="8"/>
                        </a:lnTo>
                        <a:lnTo>
                          <a:pt x="1567" y="8"/>
                        </a:lnTo>
                        <a:lnTo>
                          <a:pt x="1568" y="8"/>
                        </a:lnTo>
                        <a:lnTo>
                          <a:pt x="1568" y="7"/>
                        </a:lnTo>
                        <a:lnTo>
                          <a:pt x="1569" y="8"/>
                        </a:lnTo>
                        <a:lnTo>
                          <a:pt x="1569" y="9"/>
                        </a:lnTo>
                        <a:lnTo>
                          <a:pt x="1569" y="5"/>
                        </a:lnTo>
                        <a:lnTo>
                          <a:pt x="1570" y="6"/>
                        </a:lnTo>
                        <a:lnTo>
                          <a:pt x="1570" y="4"/>
                        </a:lnTo>
                        <a:lnTo>
                          <a:pt x="1571" y="5"/>
                        </a:lnTo>
                        <a:lnTo>
                          <a:pt x="1571" y="4"/>
                        </a:lnTo>
                        <a:lnTo>
                          <a:pt x="1572" y="5"/>
                        </a:lnTo>
                        <a:lnTo>
                          <a:pt x="1572" y="4"/>
                        </a:lnTo>
                        <a:lnTo>
                          <a:pt x="1572" y="5"/>
                        </a:lnTo>
                        <a:lnTo>
                          <a:pt x="1573" y="5"/>
                        </a:lnTo>
                        <a:lnTo>
                          <a:pt x="1573" y="3"/>
                        </a:lnTo>
                        <a:lnTo>
                          <a:pt x="1574" y="6"/>
                        </a:lnTo>
                        <a:lnTo>
                          <a:pt x="1574" y="6"/>
                        </a:lnTo>
                        <a:lnTo>
                          <a:pt x="1574" y="6"/>
                        </a:lnTo>
                        <a:lnTo>
                          <a:pt x="1575" y="7"/>
                        </a:lnTo>
                        <a:lnTo>
                          <a:pt x="1575" y="7"/>
                        </a:lnTo>
                        <a:lnTo>
                          <a:pt x="1576" y="7"/>
                        </a:lnTo>
                        <a:lnTo>
                          <a:pt x="1576" y="7"/>
                        </a:lnTo>
                        <a:lnTo>
                          <a:pt x="1577" y="8"/>
                        </a:lnTo>
                        <a:lnTo>
                          <a:pt x="1577" y="8"/>
                        </a:lnTo>
                        <a:lnTo>
                          <a:pt x="1577" y="8"/>
                        </a:lnTo>
                        <a:lnTo>
                          <a:pt x="1578" y="11"/>
                        </a:lnTo>
                        <a:lnTo>
                          <a:pt x="1578" y="9"/>
                        </a:lnTo>
                        <a:lnTo>
                          <a:pt x="1579" y="7"/>
                        </a:lnTo>
                        <a:lnTo>
                          <a:pt x="1579" y="9"/>
                        </a:lnTo>
                        <a:lnTo>
                          <a:pt x="1579" y="8"/>
                        </a:lnTo>
                        <a:lnTo>
                          <a:pt x="1580" y="10"/>
                        </a:lnTo>
                        <a:lnTo>
                          <a:pt x="1580" y="10"/>
                        </a:lnTo>
                        <a:lnTo>
                          <a:pt x="1581" y="9"/>
                        </a:lnTo>
                        <a:lnTo>
                          <a:pt x="1581" y="9"/>
                        </a:lnTo>
                        <a:lnTo>
                          <a:pt x="1582" y="7"/>
                        </a:lnTo>
                        <a:lnTo>
                          <a:pt x="1582" y="9"/>
                        </a:lnTo>
                        <a:lnTo>
                          <a:pt x="1582" y="8"/>
                        </a:lnTo>
                        <a:lnTo>
                          <a:pt x="1583" y="6"/>
                        </a:lnTo>
                        <a:lnTo>
                          <a:pt x="1583" y="6"/>
                        </a:lnTo>
                        <a:lnTo>
                          <a:pt x="1584" y="5"/>
                        </a:lnTo>
                        <a:lnTo>
                          <a:pt x="1584" y="5"/>
                        </a:lnTo>
                        <a:lnTo>
                          <a:pt x="1584" y="5"/>
                        </a:lnTo>
                        <a:lnTo>
                          <a:pt x="1585" y="5"/>
                        </a:lnTo>
                        <a:lnTo>
                          <a:pt x="1585" y="4"/>
                        </a:lnTo>
                        <a:lnTo>
                          <a:pt x="1586" y="4"/>
                        </a:lnTo>
                        <a:lnTo>
                          <a:pt x="1586" y="4"/>
                        </a:lnTo>
                        <a:lnTo>
                          <a:pt x="1587" y="3"/>
                        </a:lnTo>
                        <a:lnTo>
                          <a:pt x="1587" y="5"/>
                        </a:lnTo>
                        <a:lnTo>
                          <a:pt x="1587" y="7"/>
                        </a:lnTo>
                        <a:lnTo>
                          <a:pt x="1588" y="7"/>
                        </a:lnTo>
                        <a:lnTo>
                          <a:pt x="1588" y="5"/>
                        </a:lnTo>
                        <a:lnTo>
                          <a:pt x="1589" y="6"/>
                        </a:lnTo>
                        <a:lnTo>
                          <a:pt x="1589" y="7"/>
                        </a:lnTo>
                        <a:lnTo>
                          <a:pt x="1589" y="7"/>
                        </a:lnTo>
                        <a:lnTo>
                          <a:pt x="1590" y="8"/>
                        </a:lnTo>
                        <a:lnTo>
                          <a:pt x="1590" y="8"/>
                        </a:lnTo>
                        <a:lnTo>
                          <a:pt x="1591" y="10"/>
                        </a:lnTo>
                        <a:lnTo>
                          <a:pt x="1591" y="10"/>
                        </a:lnTo>
                        <a:lnTo>
                          <a:pt x="1592" y="10"/>
                        </a:lnTo>
                        <a:lnTo>
                          <a:pt x="1592" y="12"/>
                        </a:lnTo>
                        <a:lnTo>
                          <a:pt x="1592" y="10"/>
                        </a:lnTo>
                        <a:lnTo>
                          <a:pt x="1593" y="11"/>
                        </a:lnTo>
                        <a:lnTo>
                          <a:pt x="1593" y="9"/>
                        </a:lnTo>
                        <a:lnTo>
                          <a:pt x="1594" y="10"/>
                        </a:lnTo>
                        <a:lnTo>
                          <a:pt x="1594" y="10"/>
                        </a:lnTo>
                        <a:lnTo>
                          <a:pt x="1594" y="7"/>
                        </a:lnTo>
                        <a:lnTo>
                          <a:pt x="1595" y="9"/>
                        </a:lnTo>
                        <a:lnTo>
                          <a:pt x="1595" y="8"/>
                        </a:lnTo>
                        <a:lnTo>
                          <a:pt x="1596" y="7"/>
                        </a:lnTo>
                        <a:lnTo>
                          <a:pt x="1596" y="7"/>
                        </a:lnTo>
                        <a:lnTo>
                          <a:pt x="1597" y="7"/>
                        </a:lnTo>
                        <a:lnTo>
                          <a:pt x="1597" y="7"/>
                        </a:lnTo>
                        <a:lnTo>
                          <a:pt x="1597" y="4"/>
                        </a:lnTo>
                        <a:lnTo>
                          <a:pt x="1598" y="4"/>
                        </a:lnTo>
                        <a:lnTo>
                          <a:pt x="1598" y="5"/>
                        </a:lnTo>
                        <a:lnTo>
                          <a:pt x="1599" y="5"/>
                        </a:lnTo>
                        <a:lnTo>
                          <a:pt x="1599" y="6"/>
                        </a:lnTo>
                        <a:lnTo>
                          <a:pt x="1599" y="6"/>
                        </a:lnTo>
                        <a:lnTo>
                          <a:pt x="1600" y="5"/>
                        </a:lnTo>
                        <a:lnTo>
                          <a:pt x="1600" y="4"/>
                        </a:lnTo>
                        <a:lnTo>
                          <a:pt x="1601" y="7"/>
                        </a:lnTo>
                        <a:lnTo>
                          <a:pt x="1601" y="6"/>
                        </a:lnTo>
                        <a:lnTo>
                          <a:pt x="1602" y="7"/>
                        </a:lnTo>
                        <a:lnTo>
                          <a:pt x="1602" y="5"/>
                        </a:lnTo>
                        <a:lnTo>
                          <a:pt x="1602" y="6"/>
                        </a:lnTo>
                        <a:lnTo>
                          <a:pt x="1603" y="6"/>
                        </a:lnTo>
                        <a:lnTo>
                          <a:pt x="1603" y="6"/>
                        </a:lnTo>
                        <a:lnTo>
                          <a:pt x="1604" y="8"/>
                        </a:lnTo>
                        <a:lnTo>
                          <a:pt x="1604" y="8"/>
                        </a:lnTo>
                        <a:lnTo>
                          <a:pt x="1604" y="8"/>
                        </a:lnTo>
                        <a:lnTo>
                          <a:pt x="1605" y="7"/>
                        </a:lnTo>
                        <a:lnTo>
                          <a:pt x="1605" y="8"/>
                        </a:lnTo>
                        <a:lnTo>
                          <a:pt x="1606" y="8"/>
                        </a:lnTo>
                        <a:lnTo>
                          <a:pt x="1606" y="9"/>
                        </a:lnTo>
                        <a:lnTo>
                          <a:pt x="1607" y="8"/>
                        </a:lnTo>
                        <a:lnTo>
                          <a:pt x="1607" y="9"/>
                        </a:lnTo>
                        <a:lnTo>
                          <a:pt x="1607" y="8"/>
                        </a:lnTo>
                        <a:lnTo>
                          <a:pt x="1608" y="8"/>
                        </a:lnTo>
                        <a:lnTo>
                          <a:pt x="1608" y="6"/>
                        </a:lnTo>
                        <a:lnTo>
                          <a:pt x="1609" y="6"/>
                        </a:lnTo>
                        <a:lnTo>
                          <a:pt x="1609" y="8"/>
                        </a:lnTo>
                        <a:lnTo>
                          <a:pt x="1609" y="7"/>
                        </a:lnTo>
                        <a:lnTo>
                          <a:pt x="1610" y="7"/>
                        </a:lnTo>
                        <a:lnTo>
                          <a:pt x="1610" y="5"/>
                        </a:lnTo>
                        <a:lnTo>
                          <a:pt x="1611" y="8"/>
                        </a:lnTo>
                        <a:lnTo>
                          <a:pt x="1611" y="5"/>
                        </a:lnTo>
                        <a:lnTo>
                          <a:pt x="1612" y="5"/>
                        </a:lnTo>
                        <a:lnTo>
                          <a:pt x="1612" y="4"/>
                        </a:lnTo>
                        <a:lnTo>
                          <a:pt x="1612" y="4"/>
                        </a:lnTo>
                        <a:lnTo>
                          <a:pt x="1613" y="5"/>
                        </a:lnTo>
                        <a:lnTo>
                          <a:pt x="1613" y="4"/>
                        </a:lnTo>
                        <a:lnTo>
                          <a:pt x="1614" y="3"/>
                        </a:lnTo>
                        <a:lnTo>
                          <a:pt x="1614" y="4"/>
                        </a:lnTo>
                        <a:lnTo>
                          <a:pt x="1614" y="5"/>
                        </a:lnTo>
                        <a:lnTo>
                          <a:pt x="1615" y="5"/>
                        </a:lnTo>
                        <a:lnTo>
                          <a:pt x="1615" y="5"/>
                        </a:lnTo>
                        <a:lnTo>
                          <a:pt x="1616" y="8"/>
                        </a:lnTo>
                        <a:lnTo>
                          <a:pt x="1616" y="5"/>
                        </a:lnTo>
                        <a:lnTo>
                          <a:pt x="1617" y="7"/>
                        </a:lnTo>
                        <a:lnTo>
                          <a:pt x="1617" y="8"/>
                        </a:lnTo>
                        <a:lnTo>
                          <a:pt x="1617" y="8"/>
                        </a:lnTo>
                        <a:lnTo>
                          <a:pt x="1618" y="7"/>
                        </a:lnTo>
                        <a:lnTo>
                          <a:pt x="1618" y="7"/>
                        </a:lnTo>
                        <a:lnTo>
                          <a:pt x="1619" y="9"/>
                        </a:lnTo>
                        <a:lnTo>
                          <a:pt x="1619" y="9"/>
                        </a:lnTo>
                        <a:lnTo>
                          <a:pt x="1619" y="8"/>
                        </a:lnTo>
                        <a:lnTo>
                          <a:pt x="1620" y="10"/>
                        </a:lnTo>
                        <a:lnTo>
                          <a:pt x="1620" y="7"/>
                        </a:lnTo>
                        <a:lnTo>
                          <a:pt x="1621" y="10"/>
                        </a:lnTo>
                        <a:lnTo>
                          <a:pt x="1621" y="9"/>
                        </a:lnTo>
                        <a:lnTo>
                          <a:pt x="1622" y="9"/>
                        </a:lnTo>
                        <a:lnTo>
                          <a:pt x="1622" y="8"/>
                        </a:lnTo>
                        <a:lnTo>
                          <a:pt x="1622" y="7"/>
                        </a:lnTo>
                        <a:lnTo>
                          <a:pt x="1623" y="8"/>
                        </a:lnTo>
                        <a:lnTo>
                          <a:pt x="1623" y="7"/>
                        </a:lnTo>
                        <a:lnTo>
                          <a:pt x="1624" y="5"/>
                        </a:lnTo>
                        <a:lnTo>
                          <a:pt x="1624" y="7"/>
                        </a:lnTo>
                        <a:lnTo>
                          <a:pt x="1624" y="5"/>
                        </a:lnTo>
                        <a:lnTo>
                          <a:pt x="1625" y="6"/>
                        </a:lnTo>
                        <a:lnTo>
                          <a:pt x="1625" y="4"/>
                        </a:lnTo>
                        <a:lnTo>
                          <a:pt x="1626" y="5"/>
                        </a:lnTo>
                        <a:lnTo>
                          <a:pt x="1626" y="4"/>
                        </a:lnTo>
                        <a:lnTo>
                          <a:pt x="1627" y="5"/>
                        </a:lnTo>
                        <a:lnTo>
                          <a:pt x="1627" y="5"/>
                        </a:lnTo>
                        <a:lnTo>
                          <a:pt x="1627" y="5"/>
                        </a:lnTo>
                        <a:lnTo>
                          <a:pt x="1628" y="6"/>
                        </a:lnTo>
                        <a:lnTo>
                          <a:pt x="1628" y="6"/>
                        </a:lnTo>
                        <a:lnTo>
                          <a:pt x="1629" y="6"/>
                        </a:lnTo>
                        <a:lnTo>
                          <a:pt x="1629" y="7"/>
                        </a:lnTo>
                        <a:lnTo>
                          <a:pt x="1629" y="5"/>
                        </a:lnTo>
                        <a:lnTo>
                          <a:pt x="1630" y="6"/>
                        </a:lnTo>
                        <a:lnTo>
                          <a:pt x="1630" y="6"/>
                        </a:lnTo>
                        <a:lnTo>
                          <a:pt x="1631" y="6"/>
                        </a:lnTo>
                        <a:lnTo>
                          <a:pt x="1631" y="7"/>
                        </a:lnTo>
                        <a:lnTo>
                          <a:pt x="1632" y="8"/>
                        </a:lnTo>
                        <a:lnTo>
                          <a:pt x="1632" y="8"/>
                        </a:lnTo>
                        <a:lnTo>
                          <a:pt x="1632" y="8"/>
                        </a:lnTo>
                        <a:lnTo>
                          <a:pt x="1633" y="10"/>
                        </a:lnTo>
                        <a:lnTo>
                          <a:pt x="1633" y="8"/>
                        </a:lnTo>
                        <a:lnTo>
                          <a:pt x="1634" y="10"/>
                        </a:lnTo>
                        <a:lnTo>
                          <a:pt x="1634" y="7"/>
                        </a:lnTo>
                        <a:lnTo>
                          <a:pt x="1634" y="8"/>
                        </a:lnTo>
                        <a:lnTo>
                          <a:pt x="1635" y="10"/>
                        </a:lnTo>
                        <a:lnTo>
                          <a:pt x="1635" y="9"/>
                        </a:lnTo>
                        <a:lnTo>
                          <a:pt x="1636" y="9"/>
                        </a:lnTo>
                        <a:lnTo>
                          <a:pt x="1636" y="8"/>
                        </a:lnTo>
                        <a:lnTo>
                          <a:pt x="1637" y="7"/>
                        </a:lnTo>
                        <a:lnTo>
                          <a:pt x="1637" y="8"/>
                        </a:lnTo>
                        <a:lnTo>
                          <a:pt x="1637" y="7"/>
                        </a:lnTo>
                        <a:lnTo>
                          <a:pt x="1638" y="6"/>
                        </a:lnTo>
                        <a:lnTo>
                          <a:pt x="1638" y="6"/>
                        </a:lnTo>
                        <a:lnTo>
                          <a:pt x="1639" y="5"/>
                        </a:lnTo>
                        <a:lnTo>
                          <a:pt x="1639" y="4"/>
                        </a:lnTo>
                        <a:lnTo>
                          <a:pt x="1639" y="6"/>
                        </a:lnTo>
                        <a:lnTo>
                          <a:pt x="1640" y="5"/>
                        </a:lnTo>
                        <a:lnTo>
                          <a:pt x="1640" y="3"/>
                        </a:lnTo>
                        <a:lnTo>
                          <a:pt x="1641" y="4"/>
                        </a:lnTo>
                        <a:lnTo>
                          <a:pt x="1641" y="3"/>
                        </a:lnTo>
                        <a:lnTo>
                          <a:pt x="1642" y="4"/>
                        </a:lnTo>
                        <a:lnTo>
                          <a:pt x="1642" y="3"/>
                        </a:lnTo>
                        <a:lnTo>
                          <a:pt x="1642" y="6"/>
                        </a:lnTo>
                        <a:lnTo>
                          <a:pt x="1643" y="5"/>
                        </a:lnTo>
                        <a:lnTo>
                          <a:pt x="1643" y="6"/>
                        </a:lnTo>
                        <a:lnTo>
                          <a:pt x="1644" y="6"/>
                        </a:lnTo>
                        <a:lnTo>
                          <a:pt x="1644" y="6"/>
                        </a:lnTo>
                        <a:lnTo>
                          <a:pt x="1644" y="8"/>
                        </a:lnTo>
                        <a:lnTo>
                          <a:pt x="1645" y="6"/>
                        </a:lnTo>
                        <a:lnTo>
                          <a:pt x="1645" y="9"/>
                        </a:lnTo>
                        <a:lnTo>
                          <a:pt x="1646" y="5"/>
                        </a:lnTo>
                        <a:lnTo>
                          <a:pt x="1646" y="7"/>
                        </a:lnTo>
                        <a:lnTo>
                          <a:pt x="1647" y="8"/>
                        </a:lnTo>
                        <a:lnTo>
                          <a:pt x="1647" y="8"/>
                        </a:lnTo>
                        <a:lnTo>
                          <a:pt x="1647" y="9"/>
                        </a:lnTo>
                        <a:lnTo>
                          <a:pt x="1648" y="9"/>
                        </a:lnTo>
                        <a:lnTo>
                          <a:pt x="1648" y="8"/>
                        </a:lnTo>
                        <a:lnTo>
                          <a:pt x="1649" y="8"/>
                        </a:lnTo>
                        <a:lnTo>
                          <a:pt x="1649" y="7"/>
                        </a:lnTo>
                        <a:lnTo>
                          <a:pt x="1649" y="8"/>
                        </a:lnTo>
                        <a:lnTo>
                          <a:pt x="1650" y="9"/>
                        </a:lnTo>
                        <a:lnTo>
                          <a:pt x="1650" y="8"/>
                        </a:lnTo>
                        <a:lnTo>
                          <a:pt x="1651" y="8"/>
                        </a:lnTo>
                        <a:lnTo>
                          <a:pt x="1651" y="7"/>
                        </a:lnTo>
                        <a:lnTo>
                          <a:pt x="1652" y="9"/>
                        </a:lnTo>
                        <a:lnTo>
                          <a:pt x="1652" y="6"/>
                        </a:lnTo>
                        <a:lnTo>
                          <a:pt x="1652" y="7"/>
                        </a:lnTo>
                        <a:lnTo>
                          <a:pt x="1653" y="6"/>
                        </a:lnTo>
                        <a:lnTo>
                          <a:pt x="1653" y="4"/>
                        </a:lnTo>
                        <a:lnTo>
                          <a:pt x="1654" y="5"/>
                        </a:lnTo>
                        <a:lnTo>
                          <a:pt x="1654" y="7"/>
                        </a:lnTo>
                        <a:lnTo>
                          <a:pt x="1654" y="4"/>
                        </a:lnTo>
                        <a:lnTo>
                          <a:pt x="1655" y="4"/>
                        </a:lnTo>
                        <a:lnTo>
                          <a:pt x="1655" y="5"/>
                        </a:lnTo>
                        <a:lnTo>
                          <a:pt x="1656" y="6"/>
                        </a:lnTo>
                        <a:lnTo>
                          <a:pt x="1656" y="6"/>
                        </a:lnTo>
                        <a:lnTo>
                          <a:pt x="1657" y="5"/>
                        </a:lnTo>
                        <a:lnTo>
                          <a:pt x="1657" y="8"/>
                        </a:lnTo>
                        <a:lnTo>
                          <a:pt x="1657" y="5"/>
                        </a:lnTo>
                        <a:lnTo>
                          <a:pt x="1658" y="8"/>
                        </a:lnTo>
                        <a:lnTo>
                          <a:pt x="1658" y="8"/>
                        </a:lnTo>
                        <a:lnTo>
                          <a:pt x="1659" y="9"/>
                        </a:lnTo>
                        <a:lnTo>
                          <a:pt x="1659" y="8"/>
                        </a:lnTo>
                        <a:lnTo>
                          <a:pt x="1659" y="9"/>
                        </a:lnTo>
                        <a:lnTo>
                          <a:pt x="1660" y="9"/>
                        </a:lnTo>
                        <a:lnTo>
                          <a:pt x="1660" y="9"/>
                        </a:lnTo>
                        <a:lnTo>
                          <a:pt x="1661" y="10"/>
                        </a:lnTo>
                        <a:lnTo>
                          <a:pt x="1661" y="11"/>
                        </a:lnTo>
                        <a:lnTo>
                          <a:pt x="1662" y="9"/>
                        </a:lnTo>
                        <a:lnTo>
                          <a:pt x="1662" y="10"/>
                        </a:lnTo>
                        <a:lnTo>
                          <a:pt x="1662" y="10"/>
                        </a:lnTo>
                        <a:lnTo>
                          <a:pt x="1663" y="10"/>
                        </a:lnTo>
                        <a:lnTo>
                          <a:pt x="1663" y="10"/>
                        </a:lnTo>
                        <a:lnTo>
                          <a:pt x="1664" y="7"/>
                        </a:lnTo>
                        <a:lnTo>
                          <a:pt x="1664" y="7"/>
                        </a:lnTo>
                        <a:lnTo>
                          <a:pt x="1664" y="8"/>
                        </a:lnTo>
                        <a:lnTo>
                          <a:pt x="1665" y="6"/>
                        </a:lnTo>
                        <a:lnTo>
                          <a:pt x="1665" y="7"/>
                        </a:lnTo>
                        <a:lnTo>
                          <a:pt x="1666" y="7"/>
                        </a:lnTo>
                        <a:lnTo>
                          <a:pt x="1666" y="5"/>
                        </a:lnTo>
                        <a:lnTo>
                          <a:pt x="1667" y="5"/>
                        </a:lnTo>
                        <a:lnTo>
                          <a:pt x="1667" y="4"/>
                        </a:lnTo>
                        <a:lnTo>
                          <a:pt x="1667" y="5"/>
                        </a:lnTo>
                        <a:lnTo>
                          <a:pt x="1668" y="7"/>
                        </a:lnTo>
                        <a:lnTo>
                          <a:pt x="1668" y="5"/>
                        </a:lnTo>
                        <a:lnTo>
                          <a:pt x="1669" y="5"/>
                        </a:lnTo>
                        <a:lnTo>
                          <a:pt x="1669" y="3"/>
                        </a:lnTo>
                        <a:lnTo>
                          <a:pt x="1669" y="4"/>
                        </a:lnTo>
                        <a:lnTo>
                          <a:pt x="1670" y="4"/>
                        </a:lnTo>
                        <a:lnTo>
                          <a:pt x="1670" y="5"/>
                        </a:lnTo>
                        <a:lnTo>
                          <a:pt x="1671" y="6"/>
                        </a:lnTo>
                        <a:lnTo>
                          <a:pt x="1671" y="8"/>
                        </a:lnTo>
                        <a:lnTo>
                          <a:pt x="1672" y="7"/>
                        </a:lnTo>
                        <a:lnTo>
                          <a:pt x="1672" y="8"/>
                        </a:lnTo>
                        <a:lnTo>
                          <a:pt x="1672" y="6"/>
                        </a:lnTo>
                        <a:lnTo>
                          <a:pt x="1673" y="7"/>
                        </a:lnTo>
                        <a:lnTo>
                          <a:pt x="1673" y="8"/>
                        </a:lnTo>
                        <a:lnTo>
                          <a:pt x="1674" y="8"/>
                        </a:lnTo>
                        <a:lnTo>
                          <a:pt x="1674" y="10"/>
                        </a:lnTo>
                        <a:lnTo>
                          <a:pt x="1674" y="10"/>
                        </a:lnTo>
                        <a:lnTo>
                          <a:pt x="1675" y="10"/>
                        </a:lnTo>
                        <a:lnTo>
                          <a:pt x="1675" y="11"/>
                        </a:lnTo>
                        <a:lnTo>
                          <a:pt x="1676" y="12"/>
                        </a:lnTo>
                        <a:lnTo>
                          <a:pt x="1676" y="11"/>
                        </a:lnTo>
                        <a:lnTo>
                          <a:pt x="1677" y="10"/>
                        </a:lnTo>
                        <a:lnTo>
                          <a:pt x="1677" y="8"/>
                        </a:lnTo>
                        <a:lnTo>
                          <a:pt x="1677" y="9"/>
                        </a:lnTo>
                        <a:lnTo>
                          <a:pt x="1678" y="10"/>
                        </a:lnTo>
                        <a:lnTo>
                          <a:pt x="1678" y="8"/>
                        </a:lnTo>
                        <a:lnTo>
                          <a:pt x="1679" y="8"/>
                        </a:lnTo>
                        <a:lnTo>
                          <a:pt x="1679" y="9"/>
                        </a:lnTo>
                        <a:lnTo>
                          <a:pt x="1679" y="10"/>
                        </a:lnTo>
                        <a:lnTo>
                          <a:pt x="1680" y="7"/>
                        </a:lnTo>
                        <a:lnTo>
                          <a:pt x="1680" y="7"/>
                        </a:lnTo>
                        <a:lnTo>
                          <a:pt x="1681" y="6"/>
                        </a:lnTo>
                        <a:lnTo>
                          <a:pt x="1681" y="5"/>
                        </a:lnTo>
                        <a:lnTo>
                          <a:pt x="1682" y="6"/>
                        </a:lnTo>
                        <a:lnTo>
                          <a:pt x="1682" y="6"/>
                        </a:lnTo>
                        <a:lnTo>
                          <a:pt x="1682" y="4"/>
                        </a:lnTo>
                        <a:lnTo>
                          <a:pt x="1683" y="3"/>
                        </a:lnTo>
                        <a:lnTo>
                          <a:pt x="1683" y="6"/>
                        </a:lnTo>
                        <a:lnTo>
                          <a:pt x="1684" y="4"/>
                        </a:lnTo>
                        <a:lnTo>
                          <a:pt x="1684" y="7"/>
                        </a:lnTo>
                        <a:lnTo>
                          <a:pt x="1684" y="5"/>
                        </a:lnTo>
                        <a:lnTo>
                          <a:pt x="1685" y="6"/>
                        </a:lnTo>
                        <a:lnTo>
                          <a:pt x="1685" y="6"/>
                        </a:lnTo>
                        <a:lnTo>
                          <a:pt x="1686" y="5"/>
                        </a:lnTo>
                        <a:lnTo>
                          <a:pt x="1686" y="6"/>
                        </a:lnTo>
                        <a:lnTo>
                          <a:pt x="1687" y="7"/>
                        </a:lnTo>
                        <a:lnTo>
                          <a:pt x="1687" y="5"/>
                        </a:lnTo>
                        <a:lnTo>
                          <a:pt x="1687" y="7"/>
                        </a:lnTo>
                        <a:lnTo>
                          <a:pt x="1688" y="8"/>
                        </a:lnTo>
                        <a:lnTo>
                          <a:pt x="1688" y="9"/>
                        </a:lnTo>
                        <a:lnTo>
                          <a:pt x="1689" y="9"/>
                        </a:lnTo>
                        <a:lnTo>
                          <a:pt x="1689" y="8"/>
                        </a:lnTo>
                        <a:lnTo>
                          <a:pt x="1689" y="8"/>
                        </a:lnTo>
                        <a:lnTo>
                          <a:pt x="1690" y="8"/>
                        </a:lnTo>
                        <a:lnTo>
                          <a:pt x="1690" y="8"/>
                        </a:lnTo>
                        <a:lnTo>
                          <a:pt x="1691" y="9"/>
                        </a:lnTo>
                        <a:lnTo>
                          <a:pt x="1691" y="7"/>
                        </a:lnTo>
                        <a:lnTo>
                          <a:pt x="1692" y="7"/>
                        </a:lnTo>
                        <a:lnTo>
                          <a:pt x="1692" y="8"/>
                        </a:lnTo>
                        <a:lnTo>
                          <a:pt x="1692" y="7"/>
                        </a:lnTo>
                        <a:lnTo>
                          <a:pt x="1693" y="6"/>
                        </a:lnTo>
                        <a:lnTo>
                          <a:pt x="1693" y="7"/>
                        </a:lnTo>
                        <a:lnTo>
                          <a:pt x="1694" y="6"/>
                        </a:lnTo>
                        <a:lnTo>
                          <a:pt x="1694" y="6"/>
                        </a:lnTo>
                        <a:lnTo>
                          <a:pt x="1694" y="4"/>
                        </a:lnTo>
                        <a:lnTo>
                          <a:pt x="1695" y="4"/>
                        </a:lnTo>
                        <a:lnTo>
                          <a:pt x="1695" y="3"/>
                        </a:lnTo>
                        <a:lnTo>
                          <a:pt x="1696" y="4"/>
                        </a:lnTo>
                        <a:lnTo>
                          <a:pt x="1696" y="3"/>
                        </a:lnTo>
                        <a:lnTo>
                          <a:pt x="1697" y="5"/>
                        </a:lnTo>
                        <a:lnTo>
                          <a:pt x="1697" y="6"/>
                        </a:lnTo>
                        <a:lnTo>
                          <a:pt x="1697" y="5"/>
                        </a:lnTo>
                        <a:lnTo>
                          <a:pt x="1698" y="5"/>
                        </a:lnTo>
                        <a:lnTo>
                          <a:pt x="1698" y="4"/>
                        </a:lnTo>
                        <a:lnTo>
                          <a:pt x="1699" y="5"/>
                        </a:lnTo>
                        <a:lnTo>
                          <a:pt x="1699" y="6"/>
                        </a:lnTo>
                        <a:lnTo>
                          <a:pt x="1699" y="5"/>
                        </a:lnTo>
                        <a:lnTo>
                          <a:pt x="1700" y="6"/>
                        </a:lnTo>
                        <a:lnTo>
                          <a:pt x="1700" y="5"/>
                        </a:lnTo>
                        <a:lnTo>
                          <a:pt x="1701" y="7"/>
                        </a:lnTo>
                        <a:lnTo>
                          <a:pt x="1701" y="9"/>
                        </a:lnTo>
                        <a:lnTo>
                          <a:pt x="1702" y="6"/>
                        </a:lnTo>
                        <a:lnTo>
                          <a:pt x="1702" y="10"/>
                        </a:lnTo>
                        <a:lnTo>
                          <a:pt x="1702" y="8"/>
                        </a:lnTo>
                        <a:lnTo>
                          <a:pt x="1703" y="7"/>
                        </a:lnTo>
                        <a:lnTo>
                          <a:pt x="1703" y="8"/>
                        </a:lnTo>
                        <a:lnTo>
                          <a:pt x="1704" y="8"/>
                        </a:lnTo>
                        <a:lnTo>
                          <a:pt x="1704" y="10"/>
                        </a:lnTo>
                        <a:lnTo>
                          <a:pt x="1704" y="8"/>
                        </a:lnTo>
                        <a:lnTo>
                          <a:pt x="1705" y="11"/>
                        </a:lnTo>
                        <a:lnTo>
                          <a:pt x="1705" y="9"/>
                        </a:lnTo>
                        <a:lnTo>
                          <a:pt x="1706" y="7"/>
                        </a:lnTo>
                        <a:lnTo>
                          <a:pt x="1706" y="8"/>
                        </a:lnTo>
                        <a:lnTo>
                          <a:pt x="1707" y="5"/>
                        </a:lnTo>
                        <a:lnTo>
                          <a:pt x="1707" y="6"/>
                        </a:lnTo>
                        <a:lnTo>
                          <a:pt x="1707" y="8"/>
                        </a:lnTo>
                        <a:lnTo>
                          <a:pt x="1708" y="7"/>
                        </a:lnTo>
                        <a:lnTo>
                          <a:pt x="1708" y="5"/>
                        </a:lnTo>
                        <a:lnTo>
                          <a:pt x="1709" y="5"/>
                        </a:lnTo>
                        <a:lnTo>
                          <a:pt x="1709" y="5"/>
                        </a:lnTo>
                        <a:lnTo>
                          <a:pt x="1709" y="6"/>
                        </a:lnTo>
                        <a:lnTo>
                          <a:pt x="1710" y="5"/>
                        </a:lnTo>
                        <a:lnTo>
                          <a:pt x="1710" y="4"/>
                        </a:lnTo>
                        <a:lnTo>
                          <a:pt x="1711" y="4"/>
                        </a:lnTo>
                        <a:lnTo>
                          <a:pt x="1711" y="4"/>
                        </a:lnTo>
                        <a:lnTo>
                          <a:pt x="1712" y="4"/>
                        </a:lnTo>
                        <a:lnTo>
                          <a:pt x="1712" y="5"/>
                        </a:lnTo>
                        <a:lnTo>
                          <a:pt x="1712" y="6"/>
                        </a:lnTo>
                        <a:lnTo>
                          <a:pt x="1713" y="6"/>
                        </a:lnTo>
                        <a:lnTo>
                          <a:pt x="1713" y="7"/>
                        </a:lnTo>
                        <a:lnTo>
                          <a:pt x="1714" y="6"/>
                        </a:lnTo>
                        <a:lnTo>
                          <a:pt x="1714" y="6"/>
                        </a:lnTo>
                        <a:lnTo>
                          <a:pt x="1714" y="6"/>
                        </a:lnTo>
                        <a:lnTo>
                          <a:pt x="1715" y="8"/>
                        </a:lnTo>
                        <a:lnTo>
                          <a:pt x="1715" y="9"/>
                        </a:lnTo>
                        <a:lnTo>
                          <a:pt x="1716" y="8"/>
                        </a:lnTo>
                        <a:lnTo>
                          <a:pt x="1716" y="8"/>
                        </a:lnTo>
                        <a:lnTo>
                          <a:pt x="1717" y="9"/>
                        </a:lnTo>
                        <a:lnTo>
                          <a:pt x="1717" y="8"/>
                        </a:lnTo>
                        <a:lnTo>
                          <a:pt x="1717" y="9"/>
                        </a:lnTo>
                        <a:lnTo>
                          <a:pt x="1718" y="9"/>
                        </a:lnTo>
                        <a:lnTo>
                          <a:pt x="1718" y="8"/>
                        </a:lnTo>
                        <a:lnTo>
                          <a:pt x="1719" y="8"/>
                        </a:lnTo>
                        <a:lnTo>
                          <a:pt x="1719" y="9"/>
                        </a:lnTo>
                        <a:lnTo>
                          <a:pt x="1719" y="8"/>
                        </a:lnTo>
                        <a:lnTo>
                          <a:pt x="1720" y="7"/>
                        </a:lnTo>
                        <a:lnTo>
                          <a:pt x="1720" y="7"/>
                        </a:lnTo>
                        <a:lnTo>
                          <a:pt x="1721" y="8"/>
                        </a:lnTo>
                        <a:lnTo>
                          <a:pt x="1721" y="6"/>
                        </a:lnTo>
                        <a:lnTo>
                          <a:pt x="1722" y="5"/>
                        </a:lnTo>
                        <a:lnTo>
                          <a:pt x="1722" y="6"/>
                        </a:lnTo>
                        <a:lnTo>
                          <a:pt x="1722" y="5"/>
                        </a:lnTo>
                        <a:lnTo>
                          <a:pt x="1723" y="7"/>
                        </a:lnTo>
                        <a:lnTo>
                          <a:pt x="1723" y="5"/>
                        </a:lnTo>
                        <a:lnTo>
                          <a:pt x="1724" y="6"/>
                        </a:lnTo>
                        <a:lnTo>
                          <a:pt x="1724" y="4"/>
                        </a:lnTo>
                        <a:lnTo>
                          <a:pt x="1724" y="6"/>
                        </a:lnTo>
                        <a:lnTo>
                          <a:pt x="1725" y="6"/>
                        </a:lnTo>
                        <a:lnTo>
                          <a:pt x="1725" y="4"/>
                        </a:lnTo>
                        <a:lnTo>
                          <a:pt x="1726" y="5"/>
                        </a:lnTo>
                        <a:lnTo>
                          <a:pt x="1726" y="4"/>
                        </a:lnTo>
                        <a:lnTo>
                          <a:pt x="1727" y="7"/>
                        </a:lnTo>
                        <a:lnTo>
                          <a:pt x="1727" y="8"/>
                        </a:lnTo>
                        <a:lnTo>
                          <a:pt x="1727" y="6"/>
                        </a:lnTo>
                        <a:lnTo>
                          <a:pt x="1728" y="7"/>
                        </a:lnTo>
                        <a:lnTo>
                          <a:pt x="1728" y="7"/>
                        </a:lnTo>
                        <a:lnTo>
                          <a:pt x="1729" y="6"/>
                        </a:lnTo>
                        <a:lnTo>
                          <a:pt x="1729" y="7"/>
                        </a:lnTo>
                        <a:lnTo>
                          <a:pt x="1729" y="8"/>
                        </a:lnTo>
                        <a:lnTo>
                          <a:pt x="1730" y="9"/>
                        </a:lnTo>
                        <a:lnTo>
                          <a:pt x="1730" y="8"/>
                        </a:lnTo>
                        <a:lnTo>
                          <a:pt x="1731" y="11"/>
                        </a:lnTo>
                        <a:lnTo>
                          <a:pt x="1731" y="10"/>
                        </a:lnTo>
                        <a:lnTo>
                          <a:pt x="1732" y="9"/>
                        </a:lnTo>
                        <a:lnTo>
                          <a:pt x="1732" y="10"/>
                        </a:lnTo>
                        <a:lnTo>
                          <a:pt x="1732" y="8"/>
                        </a:lnTo>
                        <a:lnTo>
                          <a:pt x="1733" y="8"/>
                        </a:lnTo>
                        <a:lnTo>
                          <a:pt x="1733" y="8"/>
                        </a:lnTo>
                        <a:lnTo>
                          <a:pt x="1734" y="8"/>
                        </a:lnTo>
                        <a:lnTo>
                          <a:pt x="1734" y="7"/>
                        </a:lnTo>
                        <a:lnTo>
                          <a:pt x="1734" y="7"/>
                        </a:lnTo>
                        <a:lnTo>
                          <a:pt x="1735" y="8"/>
                        </a:lnTo>
                        <a:lnTo>
                          <a:pt x="1735" y="10"/>
                        </a:lnTo>
                        <a:lnTo>
                          <a:pt x="1736" y="7"/>
                        </a:lnTo>
                        <a:lnTo>
                          <a:pt x="1736" y="6"/>
                        </a:lnTo>
                        <a:lnTo>
                          <a:pt x="1737" y="6"/>
                        </a:lnTo>
                        <a:lnTo>
                          <a:pt x="1737" y="3"/>
                        </a:lnTo>
                        <a:lnTo>
                          <a:pt x="1737" y="6"/>
                        </a:lnTo>
                        <a:lnTo>
                          <a:pt x="1738" y="5"/>
                        </a:lnTo>
                        <a:lnTo>
                          <a:pt x="1738" y="5"/>
                        </a:lnTo>
                        <a:lnTo>
                          <a:pt x="1739" y="6"/>
                        </a:lnTo>
                        <a:lnTo>
                          <a:pt x="1739" y="5"/>
                        </a:lnTo>
                        <a:lnTo>
                          <a:pt x="1739" y="5"/>
                        </a:lnTo>
                        <a:lnTo>
                          <a:pt x="1740" y="4"/>
                        </a:lnTo>
                        <a:lnTo>
                          <a:pt x="1740" y="5"/>
                        </a:lnTo>
                        <a:lnTo>
                          <a:pt x="1741" y="9"/>
                        </a:lnTo>
                        <a:lnTo>
                          <a:pt x="1741" y="7"/>
                        </a:lnTo>
                        <a:lnTo>
                          <a:pt x="1742" y="7"/>
                        </a:lnTo>
                        <a:lnTo>
                          <a:pt x="1742" y="7"/>
                        </a:lnTo>
                        <a:lnTo>
                          <a:pt x="1742" y="8"/>
                        </a:lnTo>
                        <a:lnTo>
                          <a:pt x="1743" y="7"/>
                        </a:lnTo>
                        <a:lnTo>
                          <a:pt x="1743" y="10"/>
                        </a:lnTo>
                        <a:lnTo>
                          <a:pt x="1744" y="9"/>
                        </a:lnTo>
                        <a:lnTo>
                          <a:pt x="1744" y="8"/>
                        </a:lnTo>
                        <a:lnTo>
                          <a:pt x="1744" y="10"/>
                        </a:lnTo>
                        <a:lnTo>
                          <a:pt x="1745" y="9"/>
                        </a:lnTo>
                        <a:lnTo>
                          <a:pt x="1745" y="11"/>
                        </a:lnTo>
                        <a:lnTo>
                          <a:pt x="1746" y="10"/>
                        </a:lnTo>
                        <a:lnTo>
                          <a:pt x="1746" y="7"/>
                        </a:lnTo>
                        <a:lnTo>
                          <a:pt x="1747" y="10"/>
                        </a:lnTo>
                        <a:lnTo>
                          <a:pt x="1747" y="9"/>
                        </a:lnTo>
                        <a:lnTo>
                          <a:pt x="1747" y="8"/>
                        </a:lnTo>
                        <a:lnTo>
                          <a:pt x="1748" y="8"/>
                        </a:lnTo>
                        <a:lnTo>
                          <a:pt x="1748" y="8"/>
                        </a:lnTo>
                        <a:lnTo>
                          <a:pt x="1749" y="9"/>
                        </a:lnTo>
                        <a:lnTo>
                          <a:pt x="1749" y="9"/>
                        </a:lnTo>
                        <a:lnTo>
                          <a:pt x="1749" y="5"/>
                        </a:lnTo>
                        <a:lnTo>
                          <a:pt x="1750" y="6"/>
                        </a:lnTo>
                        <a:lnTo>
                          <a:pt x="1750" y="6"/>
                        </a:lnTo>
                        <a:lnTo>
                          <a:pt x="1751" y="7"/>
                        </a:lnTo>
                        <a:lnTo>
                          <a:pt x="1751" y="4"/>
                        </a:lnTo>
                        <a:lnTo>
                          <a:pt x="1752" y="6"/>
                        </a:lnTo>
                        <a:lnTo>
                          <a:pt x="1752" y="6"/>
                        </a:lnTo>
                        <a:lnTo>
                          <a:pt x="1752" y="4"/>
                        </a:lnTo>
                        <a:lnTo>
                          <a:pt x="1753" y="4"/>
                        </a:lnTo>
                        <a:lnTo>
                          <a:pt x="1753" y="5"/>
                        </a:lnTo>
                        <a:lnTo>
                          <a:pt x="1754" y="8"/>
                        </a:lnTo>
                        <a:lnTo>
                          <a:pt x="1754" y="4"/>
                        </a:lnTo>
                        <a:lnTo>
                          <a:pt x="1754" y="5"/>
                        </a:lnTo>
                        <a:lnTo>
                          <a:pt x="1755" y="6"/>
                        </a:lnTo>
                        <a:lnTo>
                          <a:pt x="1755" y="7"/>
                        </a:lnTo>
                        <a:lnTo>
                          <a:pt x="1756" y="7"/>
                        </a:lnTo>
                        <a:lnTo>
                          <a:pt x="1756" y="9"/>
                        </a:lnTo>
                        <a:lnTo>
                          <a:pt x="1757" y="8"/>
                        </a:lnTo>
                        <a:lnTo>
                          <a:pt x="1757" y="5"/>
                        </a:lnTo>
                        <a:lnTo>
                          <a:pt x="1757" y="9"/>
                        </a:lnTo>
                        <a:lnTo>
                          <a:pt x="1758" y="10"/>
                        </a:lnTo>
                        <a:lnTo>
                          <a:pt x="1758" y="10"/>
                        </a:lnTo>
                        <a:lnTo>
                          <a:pt x="1759" y="9"/>
                        </a:lnTo>
                        <a:lnTo>
                          <a:pt x="1759" y="9"/>
                        </a:lnTo>
                        <a:lnTo>
                          <a:pt x="1759" y="11"/>
                        </a:lnTo>
                        <a:lnTo>
                          <a:pt x="1760" y="9"/>
                        </a:lnTo>
                        <a:lnTo>
                          <a:pt x="1760" y="9"/>
                        </a:lnTo>
                        <a:lnTo>
                          <a:pt x="1761" y="8"/>
                        </a:lnTo>
                        <a:lnTo>
                          <a:pt x="1761" y="9"/>
                        </a:lnTo>
                        <a:lnTo>
                          <a:pt x="1762" y="8"/>
                        </a:lnTo>
                        <a:lnTo>
                          <a:pt x="1762" y="7"/>
                        </a:lnTo>
                        <a:lnTo>
                          <a:pt x="1762" y="8"/>
                        </a:lnTo>
                        <a:lnTo>
                          <a:pt x="1763" y="7"/>
                        </a:lnTo>
                        <a:lnTo>
                          <a:pt x="1763" y="5"/>
                        </a:lnTo>
                        <a:lnTo>
                          <a:pt x="1764" y="5"/>
                        </a:lnTo>
                        <a:lnTo>
                          <a:pt x="1764" y="7"/>
                        </a:lnTo>
                        <a:lnTo>
                          <a:pt x="1764" y="4"/>
                        </a:lnTo>
                        <a:lnTo>
                          <a:pt x="1765" y="7"/>
                        </a:lnTo>
                        <a:lnTo>
                          <a:pt x="1765" y="4"/>
                        </a:lnTo>
                        <a:lnTo>
                          <a:pt x="1766" y="6"/>
                        </a:lnTo>
                        <a:lnTo>
                          <a:pt x="1766" y="6"/>
                        </a:lnTo>
                        <a:lnTo>
                          <a:pt x="1767" y="4"/>
                        </a:lnTo>
                        <a:lnTo>
                          <a:pt x="1767" y="5"/>
                        </a:lnTo>
                        <a:lnTo>
                          <a:pt x="1767" y="5"/>
                        </a:lnTo>
                        <a:lnTo>
                          <a:pt x="1768" y="6"/>
                        </a:lnTo>
                        <a:lnTo>
                          <a:pt x="1768" y="7"/>
                        </a:lnTo>
                        <a:lnTo>
                          <a:pt x="1769" y="6"/>
                        </a:lnTo>
                        <a:lnTo>
                          <a:pt x="1769" y="8"/>
                        </a:lnTo>
                        <a:lnTo>
                          <a:pt x="1769" y="8"/>
                        </a:lnTo>
                        <a:lnTo>
                          <a:pt x="1770" y="5"/>
                        </a:lnTo>
                        <a:lnTo>
                          <a:pt x="1770" y="8"/>
                        </a:lnTo>
                        <a:lnTo>
                          <a:pt x="1771" y="8"/>
                        </a:lnTo>
                        <a:lnTo>
                          <a:pt x="1771" y="8"/>
                        </a:lnTo>
                        <a:lnTo>
                          <a:pt x="1772" y="11"/>
                        </a:lnTo>
                        <a:lnTo>
                          <a:pt x="1772" y="10"/>
                        </a:lnTo>
                        <a:lnTo>
                          <a:pt x="1772" y="11"/>
                        </a:lnTo>
                        <a:lnTo>
                          <a:pt x="1773" y="9"/>
                        </a:lnTo>
                        <a:lnTo>
                          <a:pt x="1773" y="10"/>
                        </a:lnTo>
                        <a:lnTo>
                          <a:pt x="1774" y="9"/>
                        </a:lnTo>
                        <a:lnTo>
                          <a:pt x="1774" y="10"/>
                        </a:lnTo>
                        <a:lnTo>
                          <a:pt x="1774" y="9"/>
                        </a:lnTo>
                        <a:lnTo>
                          <a:pt x="1775" y="10"/>
                        </a:lnTo>
                        <a:lnTo>
                          <a:pt x="1775" y="7"/>
                        </a:lnTo>
                        <a:lnTo>
                          <a:pt x="1776" y="8"/>
                        </a:lnTo>
                        <a:lnTo>
                          <a:pt x="1776" y="7"/>
                        </a:lnTo>
                        <a:lnTo>
                          <a:pt x="1777" y="6"/>
                        </a:lnTo>
                        <a:lnTo>
                          <a:pt x="1777" y="3"/>
                        </a:lnTo>
                        <a:lnTo>
                          <a:pt x="1777" y="3"/>
                        </a:lnTo>
                        <a:lnTo>
                          <a:pt x="1778" y="4"/>
                        </a:lnTo>
                        <a:lnTo>
                          <a:pt x="1778" y="6"/>
                        </a:lnTo>
                        <a:lnTo>
                          <a:pt x="1779" y="3"/>
                        </a:lnTo>
                        <a:lnTo>
                          <a:pt x="1779" y="4"/>
                        </a:lnTo>
                        <a:lnTo>
                          <a:pt x="1779" y="4"/>
                        </a:lnTo>
                        <a:lnTo>
                          <a:pt x="1780" y="5"/>
                        </a:lnTo>
                        <a:lnTo>
                          <a:pt x="1780" y="4"/>
                        </a:lnTo>
                        <a:lnTo>
                          <a:pt x="1781" y="3"/>
                        </a:lnTo>
                        <a:lnTo>
                          <a:pt x="1781" y="7"/>
                        </a:lnTo>
                        <a:lnTo>
                          <a:pt x="1782" y="6"/>
                        </a:lnTo>
                        <a:lnTo>
                          <a:pt x="1782" y="5"/>
                        </a:lnTo>
                        <a:lnTo>
                          <a:pt x="1782" y="3"/>
                        </a:lnTo>
                        <a:lnTo>
                          <a:pt x="1783" y="7"/>
                        </a:lnTo>
                        <a:lnTo>
                          <a:pt x="1783" y="5"/>
                        </a:lnTo>
                        <a:lnTo>
                          <a:pt x="1784" y="6"/>
                        </a:lnTo>
                        <a:lnTo>
                          <a:pt x="1784" y="7"/>
                        </a:lnTo>
                        <a:lnTo>
                          <a:pt x="1784" y="8"/>
                        </a:lnTo>
                        <a:lnTo>
                          <a:pt x="1785" y="7"/>
                        </a:lnTo>
                        <a:lnTo>
                          <a:pt x="1785" y="6"/>
                        </a:lnTo>
                        <a:lnTo>
                          <a:pt x="1786" y="7"/>
                        </a:lnTo>
                        <a:lnTo>
                          <a:pt x="1786" y="9"/>
                        </a:lnTo>
                        <a:lnTo>
                          <a:pt x="1787" y="8"/>
                        </a:lnTo>
                        <a:lnTo>
                          <a:pt x="1787" y="10"/>
                        </a:lnTo>
                        <a:lnTo>
                          <a:pt x="1787" y="7"/>
                        </a:lnTo>
                        <a:lnTo>
                          <a:pt x="1788" y="8"/>
                        </a:lnTo>
                        <a:lnTo>
                          <a:pt x="1788" y="9"/>
                        </a:lnTo>
                        <a:lnTo>
                          <a:pt x="1789" y="9"/>
                        </a:lnTo>
                        <a:lnTo>
                          <a:pt x="1789" y="6"/>
                        </a:lnTo>
                        <a:lnTo>
                          <a:pt x="1789" y="7"/>
                        </a:lnTo>
                        <a:lnTo>
                          <a:pt x="1790" y="6"/>
                        </a:lnTo>
                        <a:lnTo>
                          <a:pt x="1790" y="6"/>
                        </a:lnTo>
                        <a:lnTo>
                          <a:pt x="1791" y="5"/>
                        </a:lnTo>
                        <a:lnTo>
                          <a:pt x="1791" y="4"/>
                        </a:lnTo>
                        <a:lnTo>
                          <a:pt x="1792" y="5"/>
                        </a:lnTo>
                        <a:lnTo>
                          <a:pt x="1792" y="4"/>
                        </a:lnTo>
                        <a:lnTo>
                          <a:pt x="1792" y="3"/>
                        </a:lnTo>
                        <a:lnTo>
                          <a:pt x="1793" y="5"/>
                        </a:lnTo>
                        <a:lnTo>
                          <a:pt x="1793" y="5"/>
                        </a:lnTo>
                        <a:lnTo>
                          <a:pt x="1794" y="4"/>
                        </a:lnTo>
                        <a:lnTo>
                          <a:pt x="1794" y="6"/>
                        </a:lnTo>
                        <a:lnTo>
                          <a:pt x="1794" y="4"/>
                        </a:lnTo>
                        <a:lnTo>
                          <a:pt x="1795" y="6"/>
                        </a:lnTo>
                        <a:lnTo>
                          <a:pt x="1795" y="5"/>
                        </a:lnTo>
                        <a:lnTo>
                          <a:pt x="1796" y="6"/>
                        </a:lnTo>
                        <a:lnTo>
                          <a:pt x="1796" y="3"/>
                        </a:lnTo>
                        <a:lnTo>
                          <a:pt x="1797" y="5"/>
                        </a:lnTo>
                        <a:lnTo>
                          <a:pt x="1797" y="7"/>
                        </a:lnTo>
                        <a:lnTo>
                          <a:pt x="1797" y="7"/>
                        </a:lnTo>
                        <a:lnTo>
                          <a:pt x="1798" y="6"/>
                        </a:lnTo>
                        <a:lnTo>
                          <a:pt x="1798" y="7"/>
                        </a:lnTo>
                        <a:lnTo>
                          <a:pt x="1799" y="7"/>
                        </a:lnTo>
                        <a:lnTo>
                          <a:pt x="1799" y="7"/>
                        </a:lnTo>
                        <a:lnTo>
                          <a:pt x="1799" y="9"/>
                        </a:lnTo>
                        <a:lnTo>
                          <a:pt x="1800" y="8"/>
                        </a:lnTo>
                        <a:lnTo>
                          <a:pt x="1800" y="8"/>
                        </a:lnTo>
                        <a:lnTo>
                          <a:pt x="1801" y="9"/>
                        </a:lnTo>
                        <a:lnTo>
                          <a:pt x="1801" y="6"/>
                        </a:lnTo>
                        <a:lnTo>
                          <a:pt x="1802" y="8"/>
                        </a:lnTo>
                        <a:lnTo>
                          <a:pt x="1802" y="10"/>
                        </a:lnTo>
                        <a:lnTo>
                          <a:pt x="1802" y="9"/>
                        </a:lnTo>
                        <a:lnTo>
                          <a:pt x="1803" y="7"/>
                        </a:lnTo>
                        <a:lnTo>
                          <a:pt x="1803" y="8"/>
                        </a:lnTo>
                        <a:lnTo>
                          <a:pt x="1804" y="6"/>
                        </a:lnTo>
                        <a:lnTo>
                          <a:pt x="1804" y="5"/>
                        </a:lnTo>
                        <a:lnTo>
                          <a:pt x="1804" y="7"/>
                        </a:lnTo>
                        <a:lnTo>
                          <a:pt x="1805" y="5"/>
                        </a:lnTo>
                        <a:lnTo>
                          <a:pt x="1805" y="7"/>
                        </a:lnTo>
                        <a:lnTo>
                          <a:pt x="1806" y="4"/>
                        </a:lnTo>
                        <a:lnTo>
                          <a:pt x="1806" y="3"/>
                        </a:lnTo>
                        <a:lnTo>
                          <a:pt x="1807" y="5"/>
                        </a:lnTo>
                        <a:lnTo>
                          <a:pt x="1807" y="3"/>
                        </a:lnTo>
                        <a:lnTo>
                          <a:pt x="1807" y="4"/>
                        </a:lnTo>
                        <a:lnTo>
                          <a:pt x="1808" y="4"/>
                        </a:lnTo>
                        <a:lnTo>
                          <a:pt x="1808" y="6"/>
                        </a:lnTo>
                        <a:lnTo>
                          <a:pt x="1809" y="5"/>
                        </a:lnTo>
                        <a:lnTo>
                          <a:pt x="1809" y="6"/>
                        </a:lnTo>
                        <a:lnTo>
                          <a:pt x="1809" y="6"/>
                        </a:lnTo>
                        <a:lnTo>
                          <a:pt x="1810" y="7"/>
                        </a:lnTo>
                        <a:lnTo>
                          <a:pt x="1810" y="7"/>
                        </a:lnTo>
                        <a:lnTo>
                          <a:pt x="1811" y="7"/>
                        </a:lnTo>
                        <a:lnTo>
                          <a:pt x="1811" y="8"/>
                        </a:lnTo>
                        <a:lnTo>
                          <a:pt x="1812" y="7"/>
                        </a:lnTo>
                        <a:lnTo>
                          <a:pt x="1812" y="8"/>
                        </a:lnTo>
                        <a:lnTo>
                          <a:pt x="1812" y="6"/>
                        </a:lnTo>
                        <a:lnTo>
                          <a:pt x="1813" y="9"/>
                        </a:lnTo>
                        <a:lnTo>
                          <a:pt x="1813" y="8"/>
                        </a:lnTo>
                        <a:lnTo>
                          <a:pt x="1814" y="8"/>
                        </a:lnTo>
                        <a:lnTo>
                          <a:pt x="1814" y="9"/>
                        </a:lnTo>
                        <a:lnTo>
                          <a:pt x="1814" y="11"/>
                        </a:lnTo>
                        <a:lnTo>
                          <a:pt x="1815" y="8"/>
                        </a:lnTo>
                        <a:lnTo>
                          <a:pt x="1815" y="9"/>
                        </a:lnTo>
                        <a:lnTo>
                          <a:pt x="1816" y="9"/>
                        </a:lnTo>
                        <a:lnTo>
                          <a:pt x="1816" y="7"/>
                        </a:lnTo>
                        <a:lnTo>
                          <a:pt x="1817" y="7"/>
                        </a:lnTo>
                        <a:lnTo>
                          <a:pt x="1817" y="7"/>
                        </a:lnTo>
                        <a:lnTo>
                          <a:pt x="1817" y="8"/>
                        </a:lnTo>
                        <a:lnTo>
                          <a:pt x="1818" y="8"/>
                        </a:lnTo>
                        <a:lnTo>
                          <a:pt x="1818" y="8"/>
                        </a:lnTo>
                        <a:lnTo>
                          <a:pt x="1819" y="6"/>
                        </a:lnTo>
                        <a:lnTo>
                          <a:pt x="1819" y="6"/>
                        </a:lnTo>
                        <a:lnTo>
                          <a:pt x="1819" y="4"/>
                        </a:lnTo>
                        <a:lnTo>
                          <a:pt x="1820" y="4"/>
                        </a:lnTo>
                        <a:lnTo>
                          <a:pt x="1820" y="4"/>
                        </a:lnTo>
                        <a:lnTo>
                          <a:pt x="1821" y="3"/>
                        </a:lnTo>
                        <a:lnTo>
                          <a:pt x="1821" y="2"/>
                        </a:lnTo>
                        <a:lnTo>
                          <a:pt x="1822" y="4"/>
                        </a:lnTo>
                        <a:lnTo>
                          <a:pt x="1822" y="4"/>
                        </a:lnTo>
                        <a:lnTo>
                          <a:pt x="1822" y="4"/>
                        </a:lnTo>
                        <a:lnTo>
                          <a:pt x="1823" y="4"/>
                        </a:lnTo>
                        <a:lnTo>
                          <a:pt x="1823" y="4"/>
                        </a:lnTo>
                        <a:lnTo>
                          <a:pt x="1824" y="6"/>
                        </a:lnTo>
                        <a:lnTo>
                          <a:pt x="1824" y="6"/>
                        </a:lnTo>
                        <a:lnTo>
                          <a:pt x="1824" y="6"/>
                        </a:lnTo>
                        <a:lnTo>
                          <a:pt x="1825" y="5"/>
                        </a:lnTo>
                        <a:lnTo>
                          <a:pt x="1825" y="7"/>
                        </a:lnTo>
                        <a:lnTo>
                          <a:pt x="1826" y="7"/>
                        </a:lnTo>
                        <a:lnTo>
                          <a:pt x="1826" y="7"/>
                        </a:lnTo>
                        <a:lnTo>
                          <a:pt x="1827" y="7"/>
                        </a:lnTo>
                        <a:lnTo>
                          <a:pt x="1827" y="8"/>
                        </a:lnTo>
                        <a:lnTo>
                          <a:pt x="1827" y="8"/>
                        </a:lnTo>
                        <a:lnTo>
                          <a:pt x="1828" y="8"/>
                        </a:lnTo>
                        <a:lnTo>
                          <a:pt x="1828" y="8"/>
                        </a:lnTo>
                        <a:lnTo>
                          <a:pt x="1829" y="10"/>
                        </a:lnTo>
                        <a:lnTo>
                          <a:pt x="1829" y="10"/>
                        </a:lnTo>
                        <a:lnTo>
                          <a:pt x="1829" y="9"/>
                        </a:lnTo>
                        <a:lnTo>
                          <a:pt x="1830" y="9"/>
                        </a:lnTo>
                        <a:lnTo>
                          <a:pt x="1830" y="7"/>
                        </a:lnTo>
                        <a:lnTo>
                          <a:pt x="1831" y="8"/>
                        </a:lnTo>
                        <a:lnTo>
                          <a:pt x="1831" y="6"/>
                        </a:lnTo>
                        <a:lnTo>
                          <a:pt x="1832" y="5"/>
                        </a:lnTo>
                        <a:lnTo>
                          <a:pt x="1832" y="5"/>
                        </a:lnTo>
                        <a:lnTo>
                          <a:pt x="1832" y="5"/>
                        </a:lnTo>
                        <a:lnTo>
                          <a:pt x="1833" y="4"/>
                        </a:lnTo>
                        <a:lnTo>
                          <a:pt x="1833" y="3"/>
                        </a:lnTo>
                        <a:lnTo>
                          <a:pt x="1834" y="4"/>
                        </a:lnTo>
                        <a:lnTo>
                          <a:pt x="1834" y="5"/>
                        </a:lnTo>
                        <a:lnTo>
                          <a:pt x="1834" y="5"/>
                        </a:lnTo>
                        <a:lnTo>
                          <a:pt x="1835" y="1"/>
                        </a:lnTo>
                        <a:lnTo>
                          <a:pt x="1835" y="6"/>
                        </a:lnTo>
                        <a:lnTo>
                          <a:pt x="1836" y="5"/>
                        </a:lnTo>
                        <a:lnTo>
                          <a:pt x="1836" y="6"/>
                        </a:lnTo>
                        <a:lnTo>
                          <a:pt x="1837" y="5"/>
                        </a:lnTo>
                        <a:lnTo>
                          <a:pt x="1837" y="6"/>
                        </a:lnTo>
                        <a:lnTo>
                          <a:pt x="1837" y="5"/>
                        </a:lnTo>
                        <a:lnTo>
                          <a:pt x="1838" y="6"/>
                        </a:lnTo>
                        <a:lnTo>
                          <a:pt x="1838" y="7"/>
                        </a:lnTo>
                        <a:lnTo>
                          <a:pt x="1839" y="8"/>
                        </a:lnTo>
                        <a:lnTo>
                          <a:pt x="1839" y="6"/>
                        </a:lnTo>
                        <a:lnTo>
                          <a:pt x="1839" y="5"/>
                        </a:lnTo>
                        <a:lnTo>
                          <a:pt x="1840" y="8"/>
                        </a:lnTo>
                        <a:lnTo>
                          <a:pt x="1840" y="8"/>
                        </a:lnTo>
                        <a:lnTo>
                          <a:pt x="1841" y="9"/>
                        </a:lnTo>
                        <a:lnTo>
                          <a:pt x="1841" y="9"/>
                        </a:lnTo>
                        <a:lnTo>
                          <a:pt x="1842" y="9"/>
                        </a:lnTo>
                        <a:lnTo>
                          <a:pt x="1842" y="9"/>
                        </a:lnTo>
                        <a:lnTo>
                          <a:pt x="1842" y="9"/>
                        </a:lnTo>
                        <a:lnTo>
                          <a:pt x="1843" y="9"/>
                        </a:lnTo>
                        <a:lnTo>
                          <a:pt x="1843" y="9"/>
                        </a:lnTo>
                        <a:lnTo>
                          <a:pt x="1844" y="9"/>
                        </a:lnTo>
                        <a:lnTo>
                          <a:pt x="1844" y="8"/>
                        </a:lnTo>
                        <a:lnTo>
                          <a:pt x="1844" y="8"/>
                        </a:lnTo>
                        <a:lnTo>
                          <a:pt x="1845" y="7"/>
                        </a:lnTo>
                        <a:lnTo>
                          <a:pt x="1845" y="7"/>
                        </a:lnTo>
                        <a:lnTo>
                          <a:pt x="1846" y="7"/>
                        </a:lnTo>
                        <a:lnTo>
                          <a:pt x="1846" y="5"/>
                        </a:lnTo>
                        <a:lnTo>
                          <a:pt x="1847" y="8"/>
                        </a:lnTo>
                        <a:lnTo>
                          <a:pt x="1847" y="6"/>
                        </a:lnTo>
                        <a:lnTo>
                          <a:pt x="1847" y="7"/>
                        </a:lnTo>
                        <a:lnTo>
                          <a:pt x="1848" y="5"/>
                        </a:lnTo>
                        <a:lnTo>
                          <a:pt x="1848" y="4"/>
                        </a:lnTo>
                        <a:lnTo>
                          <a:pt x="1849" y="4"/>
                        </a:lnTo>
                        <a:lnTo>
                          <a:pt x="1849" y="3"/>
                        </a:lnTo>
                        <a:lnTo>
                          <a:pt x="1849" y="3"/>
                        </a:lnTo>
                        <a:lnTo>
                          <a:pt x="1850" y="7"/>
                        </a:lnTo>
                        <a:lnTo>
                          <a:pt x="1850" y="6"/>
                        </a:lnTo>
                        <a:lnTo>
                          <a:pt x="1851" y="6"/>
                        </a:lnTo>
                        <a:lnTo>
                          <a:pt x="1851" y="5"/>
                        </a:lnTo>
                        <a:lnTo>
                          <a:pt x="1852" y="7"/>
                        </a:lnTo>
                        <a:lnTo>
                          <a:pt x="1852" y="6"/>
                        </a:lnTo>
                        <a:lnTo>
                          <a:pt x="1852" y="7"/>
                        </a:lnTo>
                        <a:lnTo>
                          <a:pt x="1853" y="9"/>
                        </a:lnTo>
                        <a:lnTo>
                          <a:pt x="1853" y="7"/>
                        </a:lnTo>
                        <a:lnTo>
                          <a:pt x="1854" y="7"/>
                        </a:lnTo>
                        <a:lnTo>
                          <a:pt x="1854" y="8"/>
                        </a:lnTo>
                        <a:lnTo>
                          <a:pt x="1854" y="10"/>
                        </a:lnTo>
                        <a:lnTo>
                          <a:pt x="1855" y="9"/>
                        </a:lnTo>
                        <a:lnTo>
                          <a:pt x="1855" y="10"/>
                        </a:lnTo>
                        <a:lnTo>
                          <a:pt x="1856" y="12"/>
                        </a:lnTo>
                        <a:lnTo>
                          <a:pt x="1856" y="10"/>
                        </a:lnTo>
                        <a:lnTo>
                          <a:pt x="1857" y="10"/>
                        </a:lnTo>
                        <a:lnTo>
                          <a:pt x="1857" y="7"/>
                        </a:lnTo>
                        <a:lnTo>
                          <a:pt x="1857" y="10"/>
                        </a:lnTo>
                        <a:lnTo>
                          <a:pt x="1858" y="7"/>
                        </a:lnTo>
                        <a:lnTo>
                          <a:pt x="1858" y="8"/>
                        </a:lnTo>
                        <a:lnTo>
                          <a:pt x="1859" y="7"/>
                        </a:lnTo>
                        <a:lnTo>
                          <a:pt x="1859" y="7"/>
                        </a:lnTo>
                        <a:lnTo>
                          <a:pt x="1859" y="7"/>
                        </a:lnTo>
                        <a:lnTo>
                          <a:pt x="1860" y="8"/>
                        </a:lnTo>
                        <a:lnTo>
                          <a:pt x="1860" y="5"/>
                        </a:lnTo>
                        <a:lnTo>
                          <a:pt x="1861" y="4"/>
                        </a:lnTo>
                        <a:lnTo>
                          <a:pt x="1861" y="4"/>
                        </a:lnTo>
                        <a:lnTo>
                          <a:pt x="1862" y="5"/>
                        </a:lnTo>
                        <a:lnTo>
                          <a:pt x="1862" y="5"/>
                        </a:lnTo>
                        <a:lnTo>
                          <a:pt x="1862" y="7"/>
                        </a:lnTo>
                        <a:lnTo>
                          <a:pt x="1863" y="4"/>
                        </a:lnTo>
                        <a:lnTo>
                          <a:pt x="1863" y="5"/>
                        </a:lnTo>
                        <a:lnTo>
                          <a:pt x="1864" y="4"/>
                        </a:lnTo>
                        <a:lnTo>
                          <a:pt x="1864" y="6"/>
                        </a:lnTo>
                        <a:lnTo>
                          <a:pt x="1864" y="4"/>
                        </a:lnTo>
                        <a:lnTo>
                          <a:pt x="1865" y="6"/>
                        </a:lnTo>
                        <a:lnTo>
                          <a:pt x="1865" y="5"/>
                        </a:lnTo>
                        <a:lnTo>
                          <a:pt x="1866" y="8"/>
                        </a:lnTo>
                        <a:lnTo>
                          <a:pt x="1866" y="7"/>
                        </a:lnTo>
                        <a:lnTo>
                          <a:pt x="1867" y="8"/>
                        </a:lnTo>
                        <a:lnTo>
                          <a:pt x="1867" y="7"/>
                        </a:lnTo>
                        <a:lnTo>
                          <a:pt x="1867" y="6"/>
                        </a:lnTo>
                        <a:lnTo>
                          <a:pt x="1868" y="8"/>
                        </a:lnTo>
                        <a:lnTo>
                          <a:pt x="1868" y="10"/>
                        </a:lnTo>
                        <a:lnTo>
                          <a:pt x="1869" y="11"/>
                        </a:lnTo>
                        <a:lnTo>
                          <a:pt x="1869" y="10"/>
                        </a:lnTo>
                        <a:lnTo>
                          <a:pt x="1869" y="10"/>
                        </a:lnTo>
                        <a:lnTo>
                          <a:pt x="1870" y="12"/>
                        </a:lnTo>
                        <a:lnTo>
                          <a:pt x="1870" y="10"/>
                        </a:lnTo>
                        <a:lnTo>
                          <a:pt x="1871" y="9"/>
                        </a:lnTo>
                        <a:lnTo>
                          <a:pt x="1871" y="10"/>
                        </a:lnTo>
                        <a:lnTo>
                          <a:pt x="1872" y="9"/>
                        </a:lnTo>
                        <a:lnTo>
                          <a:pt x="1872" y="10"/>
                        </a:lnTo>
                        <a:lnTo>
                          <a:pt x="1872" y="8"/>
                        </a:lnTo>
                        <a:lnTo>
                          <a:pt x="1873" y="7"/>
                        </a:lnTo>
                        <a:lnTo>
                          <a:pt x="1873" y="7"/>
                        </a:lnTo>
                        <a:lnTo>
                          <a:pt x="1874" y="7"/>
                        </a:lnTo>
                        <a:lnTo>
                          <a:pt x="1874" y="6"/>
                        </a:lnTo>
                        <a:lnTo>
                          <a:pt x="1874" y="5"/>
                        </a:lnTo>
                        <a:lnTo>
                          <a:pt x="1875" y="7"/>
                        </a:lnTo>
                        <a:lnTo>
                          <a:pt x="1875" y="5"/>
                        </a:lnTo>
                        <a:lnTo>
                          <a:pt x="1876" y="5"/>
                        </a:lnTo>
                        <a:lnTo>
                          <a:pt x="1876" y="5"/>
                        </a:lnTo>
                        <a:lnTo>
                          <a:pt x="1877" y="3"/>
                        </a:lnTo>
                        <a:lnTo>
                          <a:pt x="1877" y="4"/>
                        </a:lnTo>
                        <a:lnTo>
                          <a:pt x="1877" y="5"/>
                        </a:lnTo>
                        <a:lnTo>
                          <a:pt x="1878" y="3"/>
                        </a:lnTo>
                        <a:lnTo>
                          <a:pt x="1878" y="5"/>
                        </a:lnTo>
                        <a:lnTo>
                          <a:pt x="1879" y="7"/>
                        </a:lnTo>
                        <a:lnTo>
                          <a:pt x="1879" y="5"/>
                        </a:lnTo>
                        <a:lnTo>
                          <a:pt x="1879" y="5"/>
                        </a:lnTo>
                        <a:lnTo>
                          <a:pt x="1880" y="7"/>
                        </a:lnTo>
                        <a:lnTo>
                          <a:pt x="1880" y="6"/>
                        </a:lnTo>
                        <a:lnTo>
                          <a:pt x="1881" y="6"/>
                        </a:lnTo>
                        <a:lnTo>
                          <a:pt x="1881" y="8"/>
                        </a:lnTo>
                        <a:lnTo>
                          <a:pt x="1882" y="9"/>
                        </a:lnTo>
                        <a:lnTo>
                          <a:pt x="1882" y="6"/>
                        </a:lnTo>
                        <a:lnTo>
                          <a:pt x="1882" y="8"/>
                        </a:lnTo>
                        <a:lnTo>
                          <a:pt x="1883" y="10"/>
                        </a:lnTo>
                        <a:lnTo>
                          <a:pt x="1883" y="8"/>
                        </a:lnTo>
                        <a:lnTo>
                          <a:pt x="1884" y="9"/>
                        </a:lnTo>
                        <a:lnTo>
                          <a:pt x="1884" y="8"/>
                        </a:lnTo>
                        <a:lnTo>
                          <a:pt x="1884" y="8"/>
                        </a:lnTo>
                        <a:lnTo>
                          <a:pt x="1885" y="9"/>
                        </a:lnTo>
                        <a:lnTo>
                          <a:pt x="1885" y="9"/>
                        </a:lnTo>
                        <a:lnTo>
                          <a:pt x="1886" y="8"/>
                        </a:lnTo>
                        <a:lnTo>
                          <a:pt x="1886" y="8"/>
                        </a:lnTo>
                        <a:lnTo>
                          <a:pt x="1887" y="7"/>
                        </a:lnTo>
                        <a:lnTo>
                          <a:pt x="1887" y="8"/>
                        </a:lnTo>
                        <a:lnTo>
                          <a:pt x="1887" y="8"/>
                        </a:lnTo>
                        <a:lnTo>
                          <a:pt x="1888" y="4"/>
                        </a:lnTo>
                        <a:lnTo>
                          <a:pt x="1888" y="7"/>
                        </a:lnTo>
                        <a:lnTo>
                          <a:pt x="1889" y="7"/>
                        </a:lnTo>
                        <a:lnTo>
                          <a:pt x="1889" y="6"/>
                        </a:lnTo>
                        <a:lnTo>
                          <a:pt x="1889" y="5"/>
                        </a:lnTo>
                        <a:lnTo>
                          <a:pt x="1890" y="4"/>
                        </a:lnTo>
                        <a:lnTo>
                          <a:pt x="1890" y="6"/>
                        </a:lnTo>
                        <a:lnTo>
                          <a:pt x="1891" y="5"/>
                        </a:lnTo>
                        <a:lnTo>
                          <a:pt x="1891" y="7"/>
                        </a:lnTo>
                        <a:lnTo>
                          <a:pt x="1892" y="6"/>
                        </a:lnTo>
                        <a:lnTo>
                          <a:pt x="1892" y="4"/>
                        </a:lnTo>
                        <a:lnTo>
                          <a:pt x="1892" y="6"/>
                        </a:lnTo>
                        <a:lnTo>
                          <a:pt x="1893" y="5"/>
                        </a:lnTo>
                        <a:lnTo>
                          <a:pt x="1893" y="5"/>
                        </a:lnTo>
                        <a:lnTo>
                          <a:pt x="1894" y="5"/>
                        </a:lnTo>
                        <a:lnTo>
                          <a:pt x="1894" y="8"/>
                        </a:lnTo>
                        <a:lnTo>
                          <a:pt x="1894" y="4"/>
                        </a:lnTo>
                        <a:lnTo>
                          <a:pt x="1895" y="6"/>
                        </a:lnTo>
                        <a:lnTo>
                          <a:pt x="1895" y="8"/>
                        </a:lnTo>
                        <a:lnTo>
                          <a:pt x="1896" y="8"/>
                        </a:lnTo>
                        <a:lnTo>
                          <a:pt x="1896" y="8"/>
                        </a:lnTo>
                        <a:lnTo>
                          <a:pt x="1897" y="10"/>
                        </a:lnTo>
                        <a:lnTo>
                          <a:pt x="1897" y="10"/>
                        </a:lnTo>
                        <a:lnTo>
                          <a:pt x="1897" y="11"/>
                        </a:lnTo>
                        <a:lnTo>
                          <a:pt x="1898" y="9"/>
                        </a:lnTo>
                        <a:lnTo>
                          <a:pt x="1898" y="11"/>
                        </a:lnTo>
                        <a:lnTo>
                          <a:pt x="1899" y="9"/>
                        </a:lnTo>
                        <a:lnTo>
                          <a:pt x="1899" y="10"/>
                        </a:lnTo>
                        <a:lnTo>
                          <a:pt x="1899" y="10"/>
                        </a:lnTo>
                        <a:lnTo>
                          <a:pt x="1900" y="8"/>
                        </a:lnTo>
                        <a:lnTo>
                          <a:pt x="1900" y="7"/>
                        </a:lnTo>
                        <a:lnTo>
                          <a:pt x="1901" y="7"/>
                        </a:lnTo>
                        <a:lnTo>
                          <a:pt x="1901" y="8"/>
                        </a:lnTo>
                        <a:lnTo>
                          <a:pt x="1902" y="7"/>
                        </a:lnTo>
                        <a:lnTo>
                          <a:pt x="1902" y="6"/>
                        </a:lnTo>
                        <a:lnTo>
                          <a:pt x="1902" y="7"/>
                        </a:lnTo>
                        <a:lnTo>
                          <a:pt x="1903" y="5"/>
                        </a:lnTo>
                        <a:lnTo>
                          <a:pt x="1903" y="5"/>
                        </a:lnTo>
                        <a:lnTo>
                          <a:pt x="1904" y="5"/>
                        </a:lnTo>
                        <a:lnTo>
                          <a:pt x="1904" y="6"/>
                        </a:lnTo>
                        <a:lnTo>
                          <a:pt x="1904" y="5"/>
                        </a:lnTo>
                        <a:lnTo>
                          <a:pt x="1905" y="5"/>
                        </a:lnTo>
                        <a:lnTo>
                          <a:pt x="1905" y="5"/>
                        </a:lnTo>
                        <a:lnTo>
                          <a:pt x="1906" y="4"/>
                        </a:lnTo>
                        <a:lnTo>
                          <a:pt x="1906" y="4"/>
                        </a:lnTo>
                        <a:lnTo>
                          <a:pt x="1907" y="4"/>
                        </a:lnTo>
                        <a:lnTo>
                          <a:pt x="1907" y="5"/>
                        </a:lnTo>
                        <a:lnTo>
                          <a:pt x="1907" y="5"/>
                        </a:lnTo>
                        <a:lnTo>
                          <a:pt x="1908" y="5"/>
                        </a:lnTo>
                        <a:lnTo>
                          <a:pt x="1908" y="7"/>
                        </a:lnTo>
                        <a:lnTo>
                          <a:pt x="1909" y="9"/>
                        </a:lnTo>
                        <a:lnTo>
                          <a:pt x="1909" y="8"/>
                        </a:lnTo>
                        <a:lnTo>
                          <a:pt x="1909" y="8"/>
                        </a:lnTo>
                        <a:lnTo>
                          <a:pt x="1910" y="9"/>
                        </a:lnTo>
                        <a:lnTo>
                          <a:pt x="1910" y="7"/>
                        </a:lnTo>
                        <a:lnTo>
                          <a:pt x="1911" y="8"/>
                        </a:lnTo>
                        <a:lnTo>
                          <a:pt x="1911" y="8"/>
                        </a:lnTo>
                        <a:lnTo>
                          <a:pt x="1912" y="7"/>
                        </a:lnTo>
                        <a:lnTo>
                          <a:pt x="1912" y="7"/>
                        </a:lnTo>
                        <a:lnTo>
                          <a:pt x="1912" y="8"/>
                        </a:lnTo>
                        <a:lnTo>
                          <a:pt x="1913" y="9"/>
                        </a:lnTo>
                        <a:lnTo>
                          <a:pt x="1913" y="9"/>
                        </a:lnTo>
                        <a:lnTo>
                          <a:pt x="1914" y="10"/>
                        </a:lnTo>
                        <a:lnTo>
                          <a:pt x="1914" y="7"/>
                        </a:lnTo>
                        <a:lnTo>
                          <a:pt x="1914" y="8"/>
                        </a:lnTo>
                        <a:lnTo>
                          <a:pt x="1915" y="9"/>
                        </a:lnTo>
                        <a:lnTo>
                          <a:pt x="1915" y="8"/>
                        </a:lnTo>
                        <a:lnTo>
                          <a:pt x="1916" y="8"/>
                        </a:lnTo>
                        <a:lnTo>
                          <a:pt x="1916" y="5"/>
                        </a:lnTo>
                        <a:lnTo>
                          <a:pt x="1917" y="5"/>
                        </a:lnTo>
                        <a:lnTo>
                          <a:pt x="1917" y="6"/>
                        </a:lnTo>
                        <a:lnTo>
                          <a:pt x="1917" y="4"/>
                        </a:lnTo>
                        <a:lnTo>
                          <a:pt x="1918" y="3"/>
                        </a:lnTo>
                        <a:lnTo>
                          <a:pt x="1918" y="3"/>
                        </a:lnTo>
                        <a:lnTo>
                          <a:pt x="1919" y="6"/>
                        </a:lnTo>
                        <a:lnTo>
                          <a:pt x="1919" y="5"/>
                        </a:lnTo>
                        <a:lnTo>
                          <a:pt x="1919" y="5"/>
                        </a:lnTo>
                        <a:lnTo>
                          <a:pt x="1920" y="3"/>
                        </a:lnTo>
                        <a:lnTo>
                          <a:pt x="1920" y="6"/>
                        </a:lnTo>
                        <a:lnTo>
                          <a:pt x="1921" y="5"/>
                        </a:lnTo>
                        <a:lnTo>
                          <a:pt x="1921" y="7"/>
                        </a:lnTo>
                        <a:lnTo>
                          <a:pt x="1922" y="6"/>
                        </a:lnTo>
                        <a:lnTo>
                          <a:pt x="1922" y="7"/>
                        </a:lnTo>
                        <a:lnTo>
                          <a:pt x="1922" y="9"/>
                        </a:lnTo>
                        <a:lnTo>
                          <a:pt x="1923" y="8"/>
                        </a:lnTo>
                        <a:lnTo>
                          <a:pt x="1923" y="11"/>
                        </a:lnTo>
                        <a:lnTo>
                          <a:pt x="1924" y="9"/>
                        </a:lnTo>
                        <a:lnTo>
                          <a:pt x="1924" y="7"/>
                        </a:lnTo>
                        <a:lnTo>
                          <a:pt x="1924" y="8"/>
                        </a:lnTo>
                        <a:lnTo>
                          <a:pt x="1925" y="10"/>
                        </a:lnTo>
                        <a:lnTo>
                          <a:pt x="1925" y="9"/>
                        </a:lnTo>
                        <a:lnTo>
                          <a:pt x="1926" y="9"/>
                        </a:lnTo>
                        <a:lnTo>
                          <a:pt x="1926" y="10"/>
                        </a:lnTo>
                        <a:lnTo>
                          <a:pt x="1927" y="9"/>
                        </a:lnTo>
                        <a:lnTo>
                          <a:pt x="1927" y="9"/>
                        </a:lnTo>
                        <a:lnTo>
                          <a:pt x="1927" y="7"/>
                        </a:lnTo>
                        <a:lnTo>
                          <a:pt x="1928" y="8"/>
                        </a:lnTo>
                        <a:lnTo>
                          <a:pt x="1928" y="6"/>
                        </a:lnTo>
                        <a:lnTo>
                          <a:pt x="1929" y="7"/>
                        </a:lnTo>
                        <a:lnTo>
                          <a:pt x="1929" y="8"/>
                        </a:lnTo>
                        <a:lnTo>
                          <a:pt x="1929" y="8"/>
                        </a:lnTo>
                        <a:lnTo>
                          <a:pt x="1930" y="7"/>
                        </a:lnTo>
                        <a:lnTo>
                          <a:pt x="1930" y="4"/>
                        </a:lnTo>
                        <a:lnTo>
                          <a:pt x="1931" y="4"/>
                        </a:lnTo>
                        <a:lnTo>
                          <a:pt x="1931" y="4"/>
                        </a:lnTo>
                        <a:lnTo>
                          <a:pt x="1932" y="4"/>
                        </a:lnTo>
                        <a:lnTo>
                          <a:pt x="1932" y="4"/>
                        </a:lnTo>
                        <a:lnTo>
                          <a:pt x="1932" y="4"/>
                        </a:lnTo>
                        <a:lnTo>
                          <a:pt x="1933" y="6"/>
                        </a:lnTo>
                        <a:lnTo>
                          <a:pt x="1933" y="4"/>
                        </a:lnTo>
                        <a:lnTo>
                          <a:pt x="1934" y="7"/>
                        </a:lnTo>
                        <a:lnTo>
                          <a:pt x="1934" y="5"/>
                        </a:lnTo>
                        <a:lnTo>
                          <a:pt x="1934" y="4"/>
                        </a:lnTo>
                        <a:lnTo>
                          <a:pt x="1935" y="5"/>
                        </a:lnTo>
                        <a:lnTo>
                          <a:pt x="1935" y="6"/>
                        </a:lnTo>
                        <a:lnTo>
                          <a:pt x="1936" y="6"/>
                        </a:lnTo>
                        <a:lnTo>
                          <a:pt x="1936" y="5"/>
                        </a:lnTo>
                        <a:lnTo>
                          <a:pt x="1937" y="8"/>
                        </a:lnTo>
                        <a:lnTo>
                          <a:pt x="1937" y="7"/>
                        </a:lnTo>
                        <a:lnTo>
                          <a:pt x="1937" y="7"/>
                        </a:lnTo>
                        <a:lnTo>
                          <a:pt x="1938" y="8"/>
                        </a:lnTo>
                        <a:lnTo>
                          <a:pt x="1938" y="8"/>
                        </a:lnTo>
                        <a:lnTo>
                          <a:pt x="1939" y="7"/>
                        </a:lnTo>
                        <a:lnTo>
                          <a:pt x="1939" y="7"/>
                        </a:lnTo>
                        <a:lnTo>
                          <a:pt x="1939" y="9"/>
                        </a:lnTo>
                        <a:lnTo>
                          <a:pt x="1940" y="11"/>
                        </a:lnTo>
                        <a:lnTo>
                          <a:pt x="1940" y="10"/>
                        </a:lnTo>
                        <a:lnTo>
                          <a:pt x="1941" y="6"/>
                        </a:lnTo>
                        <a:lnTo>
                          <a:pt x="1941" y="9"/>
                        </a:lnTo>
                        <a:lnTo>
                          <a:pt x="1942" y="8"/>
                        </a:lnTo>
                        <a:lnTo>
                          <a:pt x="1942" y="7"/>
                        </a:lnTo>
                        <a:lnTo>
                          <a:pt x="1942" y="8"/>
                        </a:lnTo>
                        <a:lnTo>
                          <a:pt x="1943" y="6"/>
                        </a:lnTo>
                        <a:lnTo>
                          <a:pt x="1943" y="8"/>
                        </a:lnTo>
                        <a:lnTo>
                          <a:pt x="1944" y="7"/>
                        </a:lnTo>
                        <a:lnTo>
                          <a:pt x="1944" y="6"/>
                        </a:lnTo>
                        <a:lnTo>
                          <a:pt x="1944" y="5"/>
                        </a:lnTo>
                        <a:lnTo>
                          <a:pt x="1945" y="3"/>
                        </a:lnTo>
                        <a:lnTo>
                          <a:pt x="1945" y="2"/>
                        </a:lnTo>
                        <a:lnTo>
                          <a:pt x="1946" y="3"/>
                        </a:lnTo>
                        <a:lnTo>
                          <a:pt x="1946" y="6"/>
                        </a:lnTo>
                        <a:lnTo>
                          <a:pt x="1947" y="4"/>
                        </a:lnTo>
                        <a:lnTo>
                          <a:pt x="1947" y="5"/>
                        </a:lnTo>
                        <a:lnTo>
                          <a:pt x="1947" y="4"/>
                        </a:lnTo>
                        <a:lnTo>
                          <a:pt x="1948" y="6"/>
                        </a:lnTo>
                        <a:lnTo>
                          <a:pt x="1948" y="5"/>
                        </a:lnTo>
                        <a:lnTo>
                          <a:pt x="1949" y="5"/>
                        </a:lnTo>
                        <a:lnTo>
                          <a:pt x="1949" y="8"/>
                        </a:lnTo>
                        <a:lnTo>
                          <a:pt x="1949" y="6"/>
                        </a:lnTo>
                        <a:lnTo>
                          <a:pt x="1950" y="5"/>
                        </a:lnTo>
                        <a:lnTo>
                          <a:pt x="1950" y="6"/>
                        </a:lnTo>
                        <a:lnTo>
                          <a:pt x="1951" y="6"/>
                        </a:lnTo>
                        <a:lnTo>
                          <a:pt x="1951" y="8"/>
                        </a:lnTo>
                        <a:lnTo>
                          <a:pt x="1952" y="6"/>
                        </a:lnTo>
                        <a:lnTo>
                          <a:pt x="1952" y="9"/>
                        </a:lnTo>
                        <a:lnTo>
                          <a:pt x="1952" y="10"/>
                        </a:lnTo>
                        <a:lnTo>
                          <a:pt x="1953" y="7"/>
                        </a:lnTo>
                        <a:lnTo>
                          <a:pt x="1953" y="8"/>
                        </a:lnTo>
                        <a:lnTo>
                          <a:pt x="1954" y="9"/>
                        </a:lnTo>
                        <a:lnTo>
                          <a:pt x="1954" y="8"/>
                        </a:lnTo>
                        <a:lnTo>
                          <a:pt x="1954" y="8"/>
                        </a:lnTo>
                        <a:lnTo>
                          <a:pt x="1955" y="9"/>
                        </a:lnTo>
                        <a:lnTo>
                          <a:pt x="1955" y="9"/>
                        </a:lnTo>
                        <a:lnTo>
                          <a:pt x="1956" y="6"/>
                        </a:lnTo>
                        <a:lnTo>
                          <a:pt x="1956" y="7"/>
                        </a:lnTo>
                        <a:lnTo>
                          <a:pt x="1957" y="7"/>
                        </a:lnTo>
                        <a:lnTo>
                          <a:pt x="1957" y="6"/>
                        </a:lnTo>
                        <a:lnTo>
                          <a:pt x="1957" y="6"/>
                        </a:lnTo>
                        <a:lnTo>
                          <a:pt x="1958" y="7"/>
                        </a:lnTo>
                        <a:lnTo>
                          <a:pt x="1958" y="8"/>
                        </a:lnTo>
                        <a:lnTo>
                          <a:pt x="1959" y="5"/>
                        </a:lnTo>
                        <a:lnTo>
                          <a:pt x="1959" y="4"/>
                        </a:lnTo>
                        <a:lnTo>
                          <a:pt x="1959" y="3"/>
                        </a:lnTo>
                        <a:lnTo>
                          <a:pt x="1960" y="4"/>
                        </a:lnTo>
                        <a:lnTo>
                          <a:pt x="1960" y="5"/>
                        </a:lnTo>
                        <a:lnTo>
                          <a:pt x="1961" y="4"/>
                        </a:lnTo>
                        <a:lnTo>
                          <a:pt x="1961" y="5"/>
                        </a:lnTo>
                        <a:lnTo>
                          <a:pt x="1962" y="7"/>
                        </a:lnTo>
                        <a:lnTo>
                          <a:pt x="1962" y="4"/>
                        </a:lnTo>
                        <a:lnTo>
                          <a:pt x="1962" y="8"/>
                        </a:lnTo>
                        <a:lnTo>
                          <a:pt x="1963" y="6"/>
                        </a:lnTo>
                        <a:lnTo>
                          <a:pt x="1963" y="6"/>
                        </a:lnTo>
                        <a:lnTo>
                          <a:pt x="1964" y="9"/>
                        </a:lnTo>
                        <a:lnTo>
                          <a:pt x="1964" y="8"/>
                        </a:lnTo>
                        <a:lnTo>
                          <a:pt x="1964" y="9"/>
                        </a:lnTo>
                        <a:lnTo>
                          <a:pt x="1965" y="8"/>
                        </a:lnTo>
                        <a:lnTo>
                          <a:pt x="1965" y="10"/>
                        </a:lnTo>
                        <a:lnTo>
                          <a:pt x="1966" y="9"/>
                        </a:lnTo>
                        <a:lnTo>
                          <a:pt x="1966" y="9"/>
                        </a:lnTo>
                        <a:lnTo>
                          <a:pt x="1967" y="10"/>
                        </a:lnTo>
                        <a:lnTo>
                          <a:pt x="1967" y="11"/>
                        </a:lnTo>
                        <a:lnTo>
                          <a:pt x="1967" y="10"/>
                        </a:lnTo>
                        <a:lnTo>
                          <a:pt x="1968" y="10"/>
                        </a:lnTo>
                        <a:lnTo>
                          <a:pt x="1968" y="11"/>
                        </a:lnTo>
                        <a:lnTo>
                          <a:pt x="1969" y="10"/>
                        </a:lnTo>
                        <a:lnTo>
                          <a:pt x="1969" y="9"/>
                        </a:lnTo>
                        <a:lnTo>
                          <a:pt x="1969" y="9"/>
                        </a:lnTo>
                        <a:lnTo>
                          <a:pt x="1970" y="9"/>
                        </a:lnTo>
                        <a:lnTo>
                          <a:pt x="1970" y="6"/>
                        </a:lnTo>
                        <a:lnTo>
                          <a:pt x="1971" y="7"/>
                        </a:lnTo>
                        <a:lnTo>
                          <a:pt x="1971" y="7"/>
                        </a:lnTo>
                        <a:lnTo>
                          <a:pt x="1972" y="5"/>
                        </a:lnTo>
                        <a:lnTo>
                          <a:pt x="1972" y="6"/>
                        </a:lnTo>
                        <a:lnTo>
                          <a:pt x="1972" y="6"/>
                        </a:lnTo>
                        <a:lnTo>
                          <a:pt x="1973" y="5"/>
                        </a:lnTo>
                        <a:lnTo>
                          <a:pt x="1973" y="1"/>
                        </a:lnTo>
                        <a:lnTo>
                          <a:pt x="1974" y="3"/>
                        </a:lnTo>
                        <a:lnTo>
                          <a:pt x="1974" y="4"/>
                        </a:lnTo>
                        <a:lnTo>
                          <a:pt x="1974" y="3"/>
                        </a:lnTo>
                        <a:lnTo>
                          <a:pt x="1975" y="4"/>
                        </a:lnTo>
                        <a:lnTo>
                          <a:pt x="1975" y="6"/>
                        </a:lnTo>
                        <a:lnTo>
                          <a:pt x="1976" y="4"/>
                        </a:lnTo>
                        <a:lnTo>
                          <a:pt x="1976" y="5"/>
                        </a:lnTo>
                        <a:lnTo>
                          <a:pt x="1977" y="4"/>
                        </a:lnTo>
                        <a:lnTo>
                          <a:pt x="1977" y="6"/>
                        </a:lnTo>
                        <a:lnTo>
                          <a:pt x="1977" y="6"/>
                        </a:lnTo>
                        <a:lnTo>
                          <a:pt x="1978" y="6"/>
                        </a:lnTo>
                        <a:lnTo>
                          <a:pt x="1978" y="6"/>
                        </a:lnTo>
                        <a:lnTo>
                          <a:pt x="1979" y="8"/>
                        </a:lnTo>
                        <a:lnTo>
                          <a:pt x="1979" y="8"/>
                        </a:lnTo>
                        <a:lnTo>
                          <a:pt x="1979" y="9"/>
                        </a:lnTo>
                        <a:lnTo>
                          <a:pt x="1980" y="11"/>
                        </a:lnTo>
                        <a:lnTo>
                          <a:pt x="1980" y="8"/>
                        </a:lnTo>
                        <a:lnTo>
                          <a:pt x="1981" y="7"/>
                        </a:lnTo>
                        <a:lnTo>
                          <a:pt x="1981" y="10"/>
                        </a:lnTo>
                        <a:lnTo>
                          <a:pt x="1982" y="10"/>
                        </a:lnTo>
                        <a:lnTo>
                          <a:pt x="1982" y="9"/>
                        </a:lnTo>
                        <a:lnTo>
                          <a:pt x="1982" y="8"/>
                        </a:lnTo>
                        <a:lnTo>
                          <a:pt x="1983" y="8"/>
                        </a:lnTo>
                        <a:lnTo>
                          <a:pt x="1983" y="8"/>
                        </a:lnTo>
                        <a:lnTo>
                          <a:pt x="1984" y="7"/>
                        </a:lnTo>
                        <a:lnTo>
                          <a:pt x="1984" y="8"/>
                        </a:lnTo>
                        <a:lnTo>
                          <a:pt x="1984" y="8"/>
                        </a:lnTo>
                        <a:lnTo>
                          <a:pt x="1985" y="7"/>
                        </a:lnTo>
                        <a:lnTo>
                          <a:pt x="1985" y="6"/>
                        </a:lnTo>
                        <a:lnTo>
                          <a:pt x="1986" y="6"/>
                        </a:lnTo>
                        <a:lnTo>
                          <a:pt x="1986" y="6"/>
                        </a:lnTo>
                        <a:lnTo>
                          <a:pt x="1987" y="5"/>
                        </a:lnTo>
                        <a:lnTo>
                          <a:pt x="1987" y="4"/>
                        </a:lnTo>
                        <a:lnTo>
                          <a:pt x="1987" y="5"/>
                        </a:lnTo>
                        <a:lnTo>
                          <a:pt x="1988" y="5"/>
                        </a:lnTo>
                        <a:lnTo>
                          <a:pt x="1988" y="6"/>
                        </a:lnTo>
                        <a:lnTo>
                          <a:pt x="1989" y="3"/>
                        </a:lnTo>
                        <a:lnTo>
                          <a:pt x="1989" y="5"/>
                        </a:lnTo>
                        <a:lnTo>
                          <a:pt x="1989" y="6"/>
                        </a:lnTo>
                        <a:lnTo>
                          <a:pt x="1990" y="6"/>
                        </a:lnTo>
                        <a:lnTo>
                          <a:pt x="1990" y="6"/>
                        </a:lnTo>
                        <a:lnTo>
                          <a:pt x="1991" y="7"/>
                        </a:lnTo>
                        <a:lnTo>
                          <a:pt x="1991" y="6"/>
                        </a:lnTo>
                        <a:lnTo>
                          <a:pt x="1992" y="6"/>
                        </a:lnTo>
                        <a:lnTo>
                          <a:pt x="1992" y="7"/>
                        </a:lnTo>
                        <a:lnTo>
                          <a:pt x="1992" y="8"/>
                        </a:lnTo>
                        <a:lnTo>
                          <a:pt x="1993" y="8"/>
                        </a:lnTo>
                        <a:lnTo>
                          <a:pt x="1993" y="9"/>
                        </a:lnTo>
                        <a:lnTo>
                          <a:pt x="1994" y="9"/>
                        </a:lnTo>
                        <a:lnTo>
                          <a:pt x="1994" y="9"/>
                        </a:lnTo>
                        <a:lnTo>
                          <a:pt x="1994" y="11"/>
                        </a:lnTo>
                        <a:lnTo>
                          <a:pt x="1995" y="7"/>
                        </a:lnTo>
                        <a:lnTo>
                          <a:pt x="1995" y="7"/>
                        </a:lnTo>
                        <a:lnTo>
                          <a:pt x="1996" y="9"/>
                        </a:lnTo>
                        <a:lnTo>
                          <a:pt x="1996" y="8"/>
                        </a:lnTo>
                        <a:lnTo>
                          <a:pt x="1997" y="6"/>
                        </a:lnTo>
                        <a:lnTo>
                          <a:pt x="1997" y="6"/>
                        </a:lnTo>
                        <a:lnTo>
                          <a:pt x="1997" y="7"/>
                        </a:lnTo>
                        <a:lnTo>
                          <a:pt x="1998" y="7"/>
                        </a:lnTo>
                        <a:lnTo>
                          <a:pt x="1998" y="6"/>
                        </a:lnTo>
                        <a:lnTo>
                          <a:pt x="1999" y="5"/>
                        </a:lnTo>
                        <a:lnTo>
                          <a:pt x="1999" y="4"/>
                        </a:lnTo>
                        <a:lnTo>
                          <a:pt x="1999" y="5"/>
                        </a:lnTo>
                        <a:lnTo>
                          <a:pt x="2000" y="5"/>
                        </a:lnTo>
                        <a:lnTo>
                          <a:pt x="2000" y="5"/>
                        </a:lnTo>
                        <a:lnTo>
                          <a:pt x="2001" y="3"/>
                        </a:lnTo>
                        <a:lnTo>
                          <a:pt x="2001" y="4"/>
                        </a:lnTo>
                        <a:lnTo>
                          <a:pt x="2002" y="4"/>
                        </a:lnTo>
                        <a:lnTo>
                          <a:pt x="2002" y="4"/>
                        </a:lnTo>
                        <a:lnTo>
                          <a:pt x="2002" y="4"/>
                        </a:lnTo>
                        <a:lnTo>
                          <a:pt x="2003" y="2"/>
                        </a:lnTo>
                        <a:lnTo>
                          <a:pt x="2003" y="4"/>
                        </a:lnTo>
                        <a:lnTo>
                          <a:pt x="2004" y="3"/>
                        </a:lnTo>
                        <a:lnTo>
                          <a:pt x="2004" y="4"/>
                        </a:lnTo>
                        <a:lnTo>
                          <a:pt x="2004" y="5"/>
                        </a:lnTo>
                        <a:lnTo>
                          <a:pt x="2005" y="4"/>
                        </a:lnTo>
                        <a:lnTo>
                          <a:pt x="2005" y="6"/>
                        </a:lnTo>
                        <a:lnTo>
                          <a:pt x="2006" y="7"/>
                        </a:lnTo>
                        <a:lnTo>
                          <a:pt x="2006" y="8"/>
                        </a:lnTo>
                        <a:lnTo>
                          <a:pt x="2007" y="7"/>
                        </a:lnTo>
                        <a:lnTo>
                          <a:pt x="2007" y="9"/>
                        </a:lnTo>
                        <a:lnTo>
                          <a:pt x="2007" y="8"/>
                        </a:lnTo>
                        <a:lnTo>
                          <a:pt x="2008" y="8"/>
                        </a:lnTo>
                        <a:lnTo>
                          <a:pt x="2008" y="8"/>
                        </a:lnTo>
                        <a:lnTo>
                          <a:pt x="2009" y="9"/>
                        </a:lnTo>
                        <a:lnTo>
                          <a:pt x="2009" y="8"/>
                        </a:lnTo>
                        <a:lnTo>
                          <a:pt x="2009" y="10"/>
                        </a:lnTo>
                        <a:lnTo>
                          <a:pt x="2010" y="9"/>
                        </a:lnTo>
                        <a:lnTo>
                          <a:pt x="2010" y="8"/>
                        </a:lnTo>
                        <a:lnTo>
                          <a:pt x="2011" y="9"/>
                        </a:lnTo>
                        <a:lnTo>
                          <a:pt x="2011" y="8"/>
                        </a:lnTo>
                        <a:lnTo>
                          <a:pt x="2012" y="6"/>
                        </a:lnTo>
                        <a:lnTo>
                          <a:pt x="2012" y="8"/>
                        </a:lnTo>
                        <a:lnTo>
                          <a:pt x="2012" y="7"/>
                        </a:lnTo>
                        <a:lnTo>
                          <a:pt x="2013" y="5"/>
                        </a:lnTo>
                        <a:lnTo>
                          <a:pt x="2013" y="6"/>
                        </a:lnTo>
                        <a:lnTo>
                          <a:pt x="2014" y="4"/>
                        </a:lnTo>
                        <a:lnTo>
                          <a:pt x="2014" y="4"/>
                        </a:lnTo>
                        <a:lnTo>
                          <a:pt x="2014" y="4"/>
                        </a:lnTo>
                        <a:lnTo>
                          <a:pt x="2015" y="4"/>
                        </a:lnTo>
                        <a:lnTo>
                          <a:pt x="2015" y="5"/>
                        </a:lnTo>
                        <a:lnTo>
                          <a:pt x="2016" y="6"/>
                        </a:lnTo>
                        <a:lnTo>
                          <a:pt x="2016" y="2"/>
                        </a:lnTo>
                        <a:lnTo>
                          <a:pt x="2017" y="4"/>
                        </a:lnTo>
                        <a:lnTo>
                          <a:pt x="2017" y="5"/>
                        </a:lnTo>
                        <a:lnTo>
                          <a:pt x="2017" y="4"/>
                        </a:lnTo>
                        <a:lnTo>
                          <a:pt x="2018" y="6"/>
                        </a:lnTo>
                        <a:lnTo>
                          <a:pt x="2018" y="4"/>
                        </a:lnTo>
                        <a:lnTo>
                          <a:pt x="2019" y="7"/>
                        </a:lnTo>
                        <a:lnTo>
                          <a:pt x="2019" y="7"/>
                        </a:lnTo>
                        <a:lnTo>
                          <a:pt x="2019" y="6"/>
                        </a:lnTo>
                        <a:lnTo>
                          <a:pt x="2020" y="6"/>
                        </a:lnTo>
                        <a:lnTo>
                          <a:pt x="2020" y="6"/>
                        </a:lnTo>
                        <a:lnTo>
                          <a:pt x="2021" y="7"/>
                        </a:lnTo>
                        <a:lnTo>
                          <a:pt x="2021" y="8"/>
                        </a:lnTo>
                        <a:lnTo>
                          <a:pt x="2022" y="8"/>
                        </a:lnTo>
                        <a:lnTo>
                          <a:pt x="2022" y="9"/>
                        </a:lnTo>
                        <a:lnTo>
                          <a:pt x="2022" y="9"/>
                        </a:lnTo>
                        <a:lnTo>
                          <a:pt x="2023" y="7"/>
                        </a:lnTo>
                        <a:lnTo>
                          <a:pt x="2023" y="7"/>
                        </a:lnTo>
                        <a:lnTo>
                          <a:pt x="2024" y="10"/>
                        </a:lnTo>
                        <a:lnTo>
                          <a:pt x="2024" y="9"/>
                        </a:lnTo>
                        <a:lnTo>
                          <a:pt x="2024" y="8"/>
                        </a:lnTo>
                        <a:lnTo>
                          <a:pt x="2025" y="7"/>
                        </a:lnTo>
                        <a:lnTo>
                          <a:pt x="2025" y="9"/>
                        </a:lnTo>
                        <a:lnTo>
                          <a:pt x="2026" y="7"/>
                        </a:lnTo>
                        <a:lnTo>
                          <a:pt x="2026" y="6"/>
                        </a:lnTo>
                        <a:lnTo>
                          <a:pt x="2027" y="9"/>
                        </a:lnTo>
                        <a:lnTo>
                          <a:pt x="2027" y="4"/>
                        </a:lnTo>
                        <a:lnTo>
                          <a:pt x="2027" y="7"/>
                        </a:lnTo>
                        <a:lnTo>
                          <a:pt x="2028" y="4"/>
                        </a:lnTo>
                        <a:lnTo>
                          <a:pt x="2028" y="3"/>
                        </a:lnTo>
                        <a:lnTo>
                          <a:pt x="2029" y="6"/>
                        </a:lnTo>
                        <a:lnTo>
                          <a:pt x="2029" y="5"/>
                        </a:lnTo>
                        <a:lnTo>
                          <a:pt x="2029" y="4"/>
                        </a:lnTo>
                        <a:lnTo>
                          <a:pt x="2030" y="5"/>
                        </a:lnTo>
                        <a:lnTo>
                          <a:pt x="2030" y="6"/>
                        </a:lnTo>
                        <a:lnTo>
                          <a:pt x="2031" y="5"/>
                        </a:lnTo>
                        <a:lnTo>
                          <a:pt x="2031" y="6"/>
                        </a:lnTo>
                        <a:lnTo>
                          <a:pt x="2032" y="3"/>
                        </a:lnTo>
                        <a:lnTo>
                          <a:pt x="2032" y="6"/>
                        </a:lnTo>
                        <a:lnTo>
                          <a:pt x="2032" y="5"/>
                        </a:lnTo>
                        <a:lnTo>
                          <a:pt x="2033" y="7"/>
                        </a:lnTo>
                        <a:lnTo>
                          <a:pt x="2033" y="7"/>
                        </a:lnTo>
                        <a:lnTo>
                          <a:pt x="2034" y="4"/>
                        </a:lnTo>
                        <a:lnTo>
                          <a:pt x="2034" y="7"/>
                        </a:lnTo>
                        <a:lnTo>
                          <a:pt x="2034" y="7"/>
                        </a:lnTo>
                        <a:lnTo>
                          <a:pt x="2035" y="8"/>
                        </a:lnTo>
                        <a:lnTo>
                          <a:pt x="2035" y="10"/>
                        </a:lnTo>
                        <a:lnTo>
                          <a:pt x="2036" y="10"/>
                        </a:lnTo>
                        <a:lnTo>
                          <a:pt x="2036" y="11"/>
                        </a:lnTo>
                        <a:lnTo>
                          <a:pt x="2037" y="7"/>
                        </a:lnTo>
                        <a:lnTo>
                          <a:pt x="2037" y="8"/>
                        </a:lnTo>
                        <a:lnTo>
                          <a:pt x="2037" y="9"/>
                        </a:lnTo>
                        <a:lnTo>
                          <a:pt x="2038" y="8"/>
                        </a:lnTo>
                        <a:lnTo>
                          <a:pt x="2038" y="8"/>
                        </a:lnTo>
                        <a:lnTo>
                          <a:pt x="2039" y="9"/>
                        </a:lnTo>
                        <a:lnTo>
                          <a:pt x="2039" y="10"/>
                        </a:lnTo>
                        <a:lnTo>
                          <a:pt x="2039" y="8"/>
                        </a:lnTo>
                        <a:lnTo>
                          <a:pt x="2040" y="6"/>
                        </a:lnTo>
                        <a:lnTo>
                          <a:pt x="2040" y="5"/>
                        </a:lnTo>
                        <a:lnTo>
                          <a:pt x="2041" y="6"/>
                        </a:lnTo>
                        <a:lnTo>
                          <a:pt x="2041" y="5"/>
                        </a:lnTo>
                        <a:lnTo>
                          <a:pt x="2042" y="5"/>
                        </a:lnTo>
                        <a:lnTo>
                          <a:pt x="2042" y="4"/>
                        </a:lnTo>
                        <a:lnTo>
                          <a:pt x="2042" y="4"/>
                        </a:lnTo>
                        <a:lnTo>
                          <a:pt x="2043" y="4"/>
                        </a:lnTo>
                        <a:lnTo>
                          <a:pt x="2043" y="4"/>
                        </a:lnTo>
                        <a:lnTo>
                          <a:pt x="2044" y="5"/>
                        </a:lnTo>
                        <a:lnTo>
                          <a:pt x="2044" y="5"/>
                        </a:lnTo>
                        <a:lnTo>
                          <a:pt x="2044" y="3"/>
                        </a:lnTo>
                        <a:lnTo>
                          <a:pt x="2045" y="6"/>
                        </a:lnTo>
                        <a:lnTo>
                          <a:pt x="2045" y="3"/>
                        </a:lnTo>
                        <a:lnTo>
                          <a:pt x="2046" y="5"/>
                        </a:lnTo>
                        <a:lnTo>
                          <a:pt x="2046" y="5"/>
                        </a:lnTo>
                        <a:lnTo>
                          <a:pt x="2047" y="8"/>
                        </a:lnTo>
                        <a:lnTo>
                          <a:pt x="2047" y="7"/>
                        </a:lnTo>
                        <a:lnTo>
                          <a:pt x="2047" y="7"/>
                        </a:lnTo>
                        <a:lnTo>
                          <a:pt x="2048" y="9"/>
                        </a:lnTo>
                        <a:lnTo>
                          <a:pt x="2048" y="8"/>
                        </a:lnTo>
                        <a:lnTo>
                          <a:pt x="2049" y="9"/>
                        </a:lnTo>
                        <a:lnTo>
                          <a:pt x="2049" y="10"/>
                        </a:lnTo>
                        <a:lnTo>
                          <a:pt x="2049" y="9"/>
                        </a:lnTo>
                        <a:lnTo>
                          <a:pt x="2050" y="10"/>
                        </a:lnTo>
                        <a:lnTo>
                          <a:pt x="2050" y="10"/>
                        </a:lnTo>
                        <a:lnTo>
                          <a:pt x="2051" y="10"/>
                        </a:lnTo>
                        <a:lnTo>
                          <a:pt x="2051" y="6"/>
                        </a:lnTo>
                        <a:lnTo>
                          <a:pt x="2052" y="12"/>
                        </a:lnTo>
                        <a:lnTo>
                          <a:pt x="2052" y="9"/>
                        </a:lnTo>
                        <a:lnTo>
                          <a:pt x="2052" y="9"/>
                        </a:lnTo>
                        <a:lnTo>
                          <a:pt x="2053" y="9"/>
                        </a:lnTo>
                        <a:lnTo>
                          <a:pt x="2053" y="7"/>
                        </a:lnTo>
                        <a:lnTo>
                          <a:pt x="2054" y="6"/>
                        </a:lnTo>
                        <a:lnTo>
                          <a:pt x="2054" y="6"/>
                        </a:lnTo>
                        <a:lnTo>
                          <a:pt x="2054" y="5"/>
                        </a:lnTo>
                        <a:lnTo>
                          <a:pt x="2055" y="7"/>
                        </a:lnTo>
                        <a:lnTo>
                          <a:pt x="2055" y="5"/>
                        </a:lnTo>
                        <a:lnTo>
                          <a:pt x="2056" y="6"/>
                        </a:lnTo>
                        <a:lnTo>
                          <a:pt x="2056" y="4"/>
                        </a:lnTo>
                        <a:lnTo>
                          <a:pt x="2057" y="4"/>
                        </a:lnTo>
                        <a:lnTo>
                          <a:pt x="2057" y="4"/>
                        </a:lnTo>
                        <a:lnTo>
                          <a:pt x="2057" y="4"/>
                        </a:lnTo>
                        <a:lnTo>
                          <a:pt x="2058" y="4"/>
                        </a:lnTo>
                        <a:lnTo>
                          <a:pt x="2058" y="5"/>
                        </a:lnTo>
                        <a:lnTo>
                          <a:pt x="2059" y="5"/>
                        </a:lnTo>
                        <a:lnTo>
                          <a:pt x="2059" y="5"/>
                        </a:lnTo>
                        <a:lnTo>
                          <a:pt x="2059" y="3"/>
                        </a:lnTo>
                        <a:lnTo>
                          <a:pt x="2060" y="5"/>
                        </a:lnTo>
                        <a:lnTo>
                          <a:pt x="2060" y="6"/>
                        </a:lnTo>
                        <a:lnTo>
                          <a:pt x="2061" y="7"/>
                        </a:lnTo>
                        <a:lnTo>
                          <a:pt x="2061" y="7"/>
                        </a:lnTo>
                        <a:lnTo>
                          <a:pt x="2062" y="4"/>
                        </a:lnTo>
                        <a:lnTo>
                          <a:pt x="2062" y="6"/>
                        </a:lnTo>
                        <a:lnTo>
                          <a:pt x="2062" y="5"/>
                        </a:lnTo>
                        <a:lnTo>
                          <a:pt x="2063" y="8"/>
                        </a:lnTo>
                        <a:lnTo>
                          <a:pt x="2063" y="9"/>
                        </a:lnTo>
                        <a:lnTo>
                          <a:pt x="2064" y="7"/>
                        </a:lnTo>
                        <a:lnTo>
                          <a:pt x="2064" y="7"/>
                        </a:lnTo>
                        <a:lnTo>
                          <a:pt x="2064" y="8"/>
                        </a:lnTo>
                        <a:lnTo>
                          <a:pt x="2065" y="7"/>
                        </a:lnTo>
                        <a:lnTo>
                          <a:pt x="2065" y="8"/>
                        </a:lnTo>
                        <a:lnTo>
                          <a:pt x="2066" y="7"/>
                        </a:lnTo>
                        <a:lnTo>
                          <a:pt x="2066" y="8"/>
                        </a:lnTo>
                        <a:lnTo>
                          <a:pt x="2067" y="7"/>
                        </a:lnTo>
                        <a:lnTo>
                          <a:pt x="2067" y="5"/>
                        </a:lnTo>
                        <a:lnTo>
                          <a:pt x="2067" y="5"/>
                        </a:lnTo>
                        <a:lnTo>
                          <a:pt x="2068" y="3"/>
                        </a:lnTo>
                        <a:lnTo>
                          <a:pt x="2068" y="6"/>
                        </a:lnTo>
                        <a:lnTo>
                          <a:pt x="2069" y="5"/>
                        </a:lnTo>
                        <a:lnTo>
                          <a:pt x="2069" y="4"/>
                        </a:lnTo>
                        <a:lnTo>
                          <a:pt x="2069" y="5"/>
                        </a:lnTo>
                        <a:lnTo>
                          <a:pt x="2070" y="2"/>
                        </a:lnTo>
                        <a:lnTo>
                          <a:pt x="2070" y="3"/>
                        </a:lnTo>
                        <a:lnTo>
                          <a:pt x="2071" y="2"/>
                        </a:lnTo>
                        <a:lnTo>
                          <a:pt x="2071" y="3"/>
                        </a:lnTo>
                        <a:lnTo>
                          <a:pt x="2072" y="3"/>
                        </a:lnTo>
                        <a:lnTo>
                          <a:pt x="2072" y="4"/>
                        </a:lnTo>
                        <a:lnTo>
                          <a:pt x="2072" y="3"/>
                        </a:lnTo>
                        <a:lnTo>
                          <a:pt x="2073" y="5"/>
                        </a:lnTo>
                        <a:lnTo>
                          <a:pt x="2073" y="3"/>
                        </a:lnTo>
                        <a:lnTo>
                          <a:pt x="2074" y="3"/>
                        </a:lnTo>
                        <a:lnTo>
                          <a:pt x="2074" y="7"/>
                        </a:lnTo>
                        <a:lnTo>
                          <a:pt x="2074" y="5"/>
                        </a:lnTo>
                        <a:lnTo>
                          <a:pt x="2075" y="5"/>
                        </a:lnTo>
                        <a:lnTo>
                          <a:pt x="2075" y="5"/>
                        </a:lnTo>
                        <a:lnTo>
                          <a:pt x="2076" y="7"/>
                        </a:lnTo>
                        <a:lnTo>
                          <a:pt x="2076" y="7"/>
                        </a:lnTo>
                        <a:lnTo>
                          <a:pt x="2077" y="8"/>
                        </a:lnTo>
                        <a:lnTo>
                          <a:pt x="2077" y="9"/>
                        </a:lnTo>
                        <a:lnTo>
                          <a:pt x="2077" y="6"/>
                        </a:lnTo>
                        <a:lnTo>
                          <a:pt x="2078" y="8"/>
                        </a:lnTo>
                        <a:lnTo>
                          <a:pt x="2078" y="8"/>
                        </a:lnTo>
                        <a:lnTo>
                          <a:pt x="2079" y="9"/>
                        </a:lnTo>
                        <a:lnTo>
                          <a:pt x="2079" y="8"/>
                        </a:lnTo>
                        <a:lnTo>
                          <a:pt x="2079" y="8"/>
                        </a:lnTo>
                        <a:lnTo>
                          <a:pt x="2080" y="8"/>
                        </a:lnTo>
                        <a:lnTo>
                          <a:pt x="2080" y="8"/>
                        </a:lnTo>
                        <a:lnTo>
                          <a:pt x="2081" y="5"/>
                        </a:lnTo>
                        <a:lnTo>
                          <a:pt x="2081" y="5"/>
                        </a:lnTo>
                        <a:lnTo>
                          <a:pt x="2082" y="4"/>
                        </a:lnTo>
                        <a:lnTo>
                          <a:pt x="2082" y="5"/>
                        </a:lnTo>
                        <a:lnTo>
                          <a:pt x="2082" y="4"/>
                        </a:lnTo>
                        <a:lnTo>
                          <a:pt x="2083" y="5"/>
                        </a:lnTo>
                        <a:lnTo>
                          <a:pt x="2083" y="3"/>
                        </a:lnTo>
                        <a:lnTo>
                          <a:pt x="2084" y="2"/>
                        </a:lnTo>
                        <a:lnTo>
                          <a:pt x="2084" y="5"/>
                        </a:lnTo>
                        <a:lnTo>
                          <a:pt x="2084" y="4"/>
                        </a:lnTo>
                        <a:lnTo>
                          <a:pt x="2085" y="2"/>
                        </a:lnTo>
                        <a:lnTo>
                          <a:pt x="2085" y="4"/>
                        </a:lnTo>
                        <a:lnTo>
                          <a:pt x="2086" y="4"/>
                        </a:lnTo>
                        <a:lnTo>
                          <a:pt x="2086" y="2"/>
                        </a:lnTo>
                        <a:lnTo>
                          <a:pt x="2087" y="4"/>
                        </a:lnTo>
                        <a:lnTo>
                          <a:pt x="2087" y="3"/>
                        </a:lnTo>
                        <a:lnTo>
                          <a:pt x="2087" y="6"/>
                        </a:lnTo>
                        <a:lnTo>
                          <a:pt x="2088" y="5"/>
                        </a:lnTo>
                        <a:lnTo>
                          <a:pt x="2088" y="6"/>
                        </a:lnTo>
                        <a:lnTo>
                          <a:pt x="2089" y="5"/>
                        </a:lnTo>
                        <a:lnTo>
                          <a:pt x="2089" y="6"/>
                        </a:lnTo>
                        <a:lnTo>
                          <a:pt x="2089" y="8"/>
                        </a:lnTo>
                        <a:lnTo>
                          <a:pt x="2090" y="8"/>
                        </a:lnTo>
                        <a:lnTo>
                          <a:pt x="2090" y="7"/>
                        </a:lnTo>
                        <a:lnTo>
                          <a:pt x="2091" y="8"/>
                        </a:lnTo>
                        <a:lnTo>
                          <a:pt x="2091" y="8"/>
                        </a:lnTo>
                        <a:lnTo>
                          <a:pt x="2092" y="10"/>
                        </a:lnTo>
                        <a:lnTo>
                          <a:pt x="2092" y="8"/>
                        </a:lnTo>
                        <a:lnTo>
                          <a:pt x="2092" y="8"/>
                        </a:lnTo>
                        <a:lnTo>
                          <a:pt x="2093" y="8"/>
                        </a:lnTo>
                        <a:lnTo>
                          <a:pt x="2093" y="9"/>
                        </a:lnTo>
                        <a:lnTo>
                          <a:pt x="2094" y="7"/>
                        </a:lnTo>
                        <a:lnTo>
                          <a:pt x="2094" y="8"/>
                        </a:lnTo>
                        <a:lnTo>
                          <a:pt x="2094" y="8"/>
                        </a:lnTo>
                        <a:lnTo>
                          <a:pt x="2095" y="5"/>
                        </a:lnTo>
                        <a:lnTo>
                          <a:pt x="2095" y="6"/>
                        </a:lnTo>
                        <a:lnTo>
                          <a:pt x="2096" y="5"/>
                        </a:lnTo>
                        <a:lnTo>
                          <a:pt x="2096" y="6"/>
                        </a:lnTo>
                        <a:lnTo>
                          <a:pt x="2097" y="5"/>
                        </a:lnTo>
                        <a:lnTo>
                          <a:pt x="2097" y="4"/>
                        </a:lnTo>
                        <a:lnTo>
                          <a:pt x="2097" y="3"/>
                        </a:lnTo>
                        <a:lnTo>
                          <a:pt x="2098" y="4"/>
                        </a:lnTo>
                        <a:lnTo>
                          <a:pt x="2098" y="4"/>
                        </a:lnTo>
                        <a:lnTo>
                          <a:pt x="2099" y="3"/>
                        </a:lnTo>
                        <a:lnTo>
                          <a:pt x="2099" y="3"/>
                        </a:lnTo>
                        <a:lnTo>
                          <a:pt x="2099" y="5"/>
                        </a:lnTo>
                        <a:lnTo>
                          <a:pt x="2100" y="4"/>
                        </a:lnTo>
                        <a:lnTo>
                          <a:pt x="2100" y="5"/>
                        </a:lnTo>
                        <a:lnTo>
                          <a:pt x="2101" y="5"/>
                        </a:lnTo>
                        <a:lnTo>
                          <a:pt x="2101" y="5"/>
                        </a:lnTo>
                        <a:lnTo>
                          <a:pt x="2102" y="7"/>
                        </a:lnTo>
                        <a:lnTo>
                          <a:pt x="2102" y="7"/>
                        </a:lnTo>
                        <a:lnTo>
                          <a:pt x="2102" y="8"/>
                        </a:lnTo>
                        <a:lnTo>
                          <a:pt x="2103" y="7"/>
                        </a:lnTo>
                        <a:lnTo>
                          <a:pt x="2103" y="7"/>
                        </a:lnTo>
                        <a:lnTo>
                          <a:pt x="2104" y="5"/>
                        </a:lnTo>
                        <a:lnTo>
                          <a:pt x="2104" y="10"/>
                        </a:lnTo>
                        <a:lnTo>
                          <a:pt x="2104" y="9"/>
                        </a:lnTo>
                        <a:lnTo>
                          <a:pt x="2105" y="9"/>
                        </a:lnTo>
                        <a:lnTo>
                          <a:pt x="2105" y="11"/>
                        </a:lnTo>
                        <a:lnTo>
                          <a:pt x="2106" y="9"/>
                        </a:lnTo>
                        <a:lnTo>
                          <a:pt x="2106" y="8"/>
                        </a:lnTo>
                        <a:lnTo>
                          <a:pt x="2107" y="10"/>
                        </a:lnTo>
                        <a:lnTo>
                          <a:pt x="2107" y="10"/>
                        </a:lnTo>
                        <a:lnTo>
                          <a:pt x="2107" y="8"/>
                        </a:lnTo>
                        <a:lnTo>
                          <a:pt x="2108" y="8"/>
                        </a:lnTo>
                        <a:lnTo>
                          <a:pt x="2108" y="8"/>
                        </a:lnTo>
                        <a:lnTo>
                          <a:pt x="2109" y="9"/>
                        </a:lnTo>
                        <a:lnTo>
                          <a:pt x="2109" y="9"/>
                        </a:lnTo>
                        <a:lnTo>
                          <a:pt x="2109" y="7"/>
                        </a:lnTo>
                        <a:lnTo>
                          <a:pt x="2110" y="8"/>
                        </a:lnTo>
                        <a:lnTo>
                          <a:pt x="2110" y="6"/>
                        </a:lnTo>
                        <a:lnTo>
                          <a:pt x="2111" y="5"/>
                        </a:lnTo>
                        <a:lnTo>
                          <a:pt x="2111" y="6"/>
                        </a:lnTo>
                        <a:lnTo>
                          <a:pt x="2112" y="5"/>
                        </a:lnTo>
                        <a:lnTo>
                          <a:pt x="2112" y="5"/>
                        </a:lnTo>
                        <a:lnTo>
                          <a:pt x="2112" y="4"/>
                        </a:lnTo>
                        <a:lnTo>
                          <a:pt x="2113" y="6"/>
                        </a:lnTo>
                        <a:lnTo>
                          <a:pt x="2113" y="6"/>
                        </a:lnTo>
                        <a:lnTo>
                          <a:pt x="2114" y="7"/>
                        </a:lnTo>
                        <a:lnTo>
                          <a:pt x="2114" y="5"/>
                        </a:lnTo>
                        <a:lnTo>
                          <a:pt x="2114" y="4"/>
                        </a:lnTo>
                        <a:lnTo>
                          <a:pt x="2115" y="7"/>
                        </a:lnTo>
                        <a:lnTo>
                          <a:pt x="2115" y="6"/>
                        </a:lnTo>
                        <a:lnTo>
                          <a:pt x="2116" y="7"/>
                        </a:lnTo>
                        <a:lnTo>
                          <a:pt x="2116" y="8"/>
                        </a:lnTo>
                        <a:lnTo>
                          <a:pt x="2117" y="8"/>
                        </a:lnTo>
                        <a:lnTo>
                          <a:pt x="2117" y="7"/>
                        </a:lnTo>
                        <a:lnTo>
                          <a:pt x="2117" y="10"/>
                        </a:lnTo>
                        <a:lnTo>
                          <a:pt x="2118" y="8"/>
                        </a:lnTo>
                        <a:lnTo>
                          <a:pt x="2118" y="8"/>
                        </a:lnTo>
                        <a:lnTo>
                          <a:pt x="2119" y="8"/>
                        </a:lnTo>
                        <a:lnTo>
                          <a:pt x="2119" y="9"/>
                        </a:lnTo>
                        <a:lnTo>
                          <a:pt x="2119" y="11"/>
                        </a:lnTo>
                        <a:lnTo>
                          <a:pt x="2120" y="8"/>
                        </a:lnTo>
                        <a:lnTo>
                          <a:pt x="2120" y="8"/>
                        </a:lnTo>
                        <a:lnTo>
                          <a:pt x="2121" y="10"/>
                        </a:lnTo>
                        <a:lnTo>
                          <a:pt x="2121" y="8"/>
                        </a:lnTo>
                        <a:lnTo>
                          <a:pt x="2122" y="11"/>
                        </a:lnTo>
                        <a:lnTo>
                          <a:pt x="2122" y="9"/>
                        </a:lnTo>
                        <a:lnTo>
                          <a:pt x="2122" y="7"/>
                        </a:lnTo>
                        <a:lnTo>
                          <a:pt x="2123" y="8"/>
                        </a:lnTo>
                        <a:lnTo>
                          <a:pt x="2123" y="8"/>
                        </a:lnTo>
                        <a:lnTo>
                          <a:pt x="2124" y="7"/>
                        </a:lnTo>
                        <a:lnTo>
                          <a:pt x="2124" y="8"/>
                        </a:lnTo>
                        <a:lnTo>
                          <a:pt x="2124" y="6"/>
                        </a:lnTo>
                        <a:lnTo>
                          <a:pt x="2125" y="7"/>
                        </a:lnTo>
                        <a:lnTo>
                          <a:pt x="2125" y="4"/>
                        </a:lnTo>
                        <a:lnTo>
                          <a:pt x="2126" y="4"/>
                        </a:lnTo>
                        <a:lnTo>
                          <a:pt x="2126" y="4"/>
                        </a:lnTo>
                        <a:lnTo>
                          <a:pt x="2127" y="4"/>
                        </a:lnTo>
                        <a:lnTo>
                          <a:pt x="2127" y="5"/>
                        </a:lnTo>
                        <a:lnTo>
                          <a:pt x="2127" y="5"/>
                        </a:lnTo>
                        <a:lnTo>
                          <a:pt x="2128" y="5"/>
                        </a:lnTo>
                        <a:lnTo>
                          <a:pt x="2128" y="8"/>
                        </a:lnTo>
                        <a:lnTo>
                          <a:pt x="2129" y="7"/>
                        </a:lnTo>
                        <a:lnTo>
                          <a:pt x="2129" y="7"/>
                        </a:lnTo>
                        <a:lnTo>
                          <a:pt x="2129" y="7"/>
                        </a:lnTo>
                        <a:lnTo>
                          <a:pt x="2130" y="8"/>
                        </a:lnTo>
                        <a:lnTo>
                          <a:pt x="2130" y="7"/>
                        </a:lnTo>
                        <a:lnTo>
                          <a:pt x="2131" y="9"/>
                        </a:lnTo>
                        <a:lnTo>
                          <a:pt x="2131" y="8"/>
                        </a:lnTo>
                        <a:lnTo>
                          <a:pt x="2132" y="9"/>
                        </a:lnTo>
                        <a:lnTo>
                          <a:pt x="2132" y="8"/>
                        </a:lnTo>
                        <a:lnTo>
                          <a:pt x="2132" y="11"/>
                        </a:lnTo>
                        <a:lnTo>
                          <a:pt x="2133" y="10"/>
                        </a:lnTo>
                        <a:lnTo>
                          <a:pt x="2133" y="9"/>
                        </a:lnTo>
                        <a:lnTo>
                          <a:pt x="2134" y="9"/>
                        </a:lnTo>
                        <a:lnTo>
                          <a:pt x="2134" y="9"/>
                        </a:lnTo>
                        <a:lnTo>
                          <a:pt x="2134" y="9"/>
                        </a:lnTo>
                        <a:lnTo>
                          <a:pt x="2135" y="9"/>
                        </a:lnTo>
                        <a:lnTo>
                          <a:pt x="2135" y="9"/>
                        </a:lnTo>
                        <a:lnTo>
                          <a:pt x="2136" y="8"/>
                        </a:lnTo>
                        <a:lnTo>
                          <a:pt x="2136" y="8"/>
                        </a:lnTo>
                        <a:lnTo>
                          <a:pt x="2137" y="9"/>
                        </a:lnTo>
                        <a:lnTo>
                          <a:pt x="2137" y="6"/>
                        </a:lnTo>
                        <a:lnTo>
                          <a:pt x="2137" y="5"/>
                        </a:lnTo>
                        <a:lnTo>
                          <a:pt x="2138" y="6"/>
                        </a:lnTo>
                        <a:lnTo>
                          <a:pt x="2138" y="7"/>
                        </a:lnTo>
                        <a:lnTo>
                          <a:pt x="2139" y="5"/>
                        </a:lnTo>
                        <a:lnTo>
                          <a:pt x="2139" y="5"/>
                        </a:lnTo>
                        <a:lnTo>
                          <a:pt x="2140" y="6"/>
                        </a:lnTo>
                        <a:lnTo>
                          <a:pt x="2140" y="3"/>
                        </a:lnTo>
                        <a:lnTo>
                          <a:pt x="2140" y="3"/>
                        </a:lnTo>
                        <a:lnTo>
                          <a:pt x="2141" y="4"/>
                        </a:lnTo>
                        <a:lnTo>
                          <a:pt x="2141" y="7"/>
                        </a:lnTo>
                        <a:lnTo>
                          <a:pt x="2142" y="5"/>
                        </a:lnTo>
                        <a:lnTo>
                          <a:pt x="2142" y="4"/>
                        </a:lnTo>
                        <a:lnTo>
                          <a:pt x="2142" y="4"/>
                        </a:lnTo>
                        <a:lnTo>
                          <a:pt x="2143" y="5"/>
                        </a:lnTo>
                        <a:lnTo>
                          <a:pt x="2143" y="6"/>
                        </a:lnTo>
                        <a:lnTo>
                          <a:pt x="2144" y="5"/>
                        </a:lnTo>
                        <a:lnTo>
                          <a:pt x="2144" y="3"/>
                        </a:lnTo>
                        <a:lnTo>
                          <a:pt x="2145" y="6"/>
                        </a:lnTo>
                        <a:lnTo>
                          <a:pt x="2145" y="5"/>
                        </a:lnTo>
                        <a:lnTo>
                          <a:pt x="2145" y="8"/>
                        </a:lnTo>
                        <a:lnTo>
                          <a:pt x="2146" y="8"/>
                        </a:lnTo>
                        <a:lnTo>
                          <a:pt x="2146" y="7"/>
                        </a:lnTo>
                        <a:lnTo>
                          <a:pt x="2147" y="7"/>
                        </a:lnTo>
                        <a:lnTo>
                          <a:pt x="2147" y="9"/>
                        </a:lnTo>
                        <a:lnTo>
                          <a:pt x="2147" y="9"/>
                        </a:lnTo>
                        <a:lnTo>
                          <a:pt x="2148" y="9"/>
                        </a:lnTo>
                        <a:lnTo>
                          <a:pt x="2148" y="7"/>
                        </a:lnTo>
                        <a:lnTo>
                          <a:pt x="2149" y="8"/>
                        </a:lnTo>
                        <a:lnTo>
                          <a:pt x="2149" y="10"/>
                        </a:lnTo>
                        <a:lnTo>
                          <a:pt x="2150" y="9"/>
                        </a:lnTo>
                        <a:lnTo>
                          <a:pt x="2150" y="7"/>
                        </a:lnTo>
                        <a:lnTo>
                          <a:pt x="2150" y="7"/>
                        </a:lnTo>
                        <a:lnTo>
                          <a:pt x="2151" y="8"/>
                        </a:lnTo>
                        <a:lnTo>
                          <a:pt x="2151" y="8"/>
                        </a:lnTo>
                        <a:lnTo>
                          <a:pt x="2152" y="5"/>
                        </a:lnTo>
                        <a:lnTo>
                          <a:pt x="2152" y="5"/>
                        </a:lnTo>
                        <a:lnTo>
                          <a:pt x="2152" y="8"/>
                        </a:lnTo>
                        <a:lnTo>
                          <a:pt x="2153" y="6"/>
                        </a:lnTo>
                        <a:lnTo>
                          <a:pt x="2153" y="6"/>
                        </a:lnTo>
                        <a:lnTo>
                          <a:pt x="2154" y="5"/>
                        </a:lnTo>
                        <a:lnTo>
                          <a:pt x="2154" y="6"/>
                        </a:lnTo>
                        <a:lnTo>
                          <a:pt x="2155" y="5"/>
                        </a:lnTo>
                        <a:lnTo>
                          <a:pt x="2155" y="4"/>
                        </a:lnTo>
                        <a:lnTo>
                          <a:pt x="2155" y="4"/>
                        </a:lnTo>
                        <a:lnTo>
                          <a:pt x="2156" y="6"/>
                        </a:lnTo>
                        <a:lnTo>
                          <a:pt x="2156" y="4"/>
                        </a:lnTo>
                        <a:lnTo>
                          <a:pt x="2157" y="8"/>
                        </a:lnTo>
                        <a:lnTo>
                          <a:pt x="2157" y="6"/>
                        </a:lnTo>
                        <a:lnTo>
                          <a:pt x="2157" y="6"/>
                        </a:lnTo>
                        <a:lnTo>
                          <a:pt x="2158" y="7"/>
                        </a:lnTo>
                        <a:lnTo>
                          <a:pt x="2158" y="7"/>
                        </a:lnTo>
                        <a:lnTo>
                          <a:pt x="2159" y="7"/>
                        </a:lnTo>
                        <a:lnTo>
                          <a:pt x="2159" y="7"/>
                        </a:lnTo>
                        <a:lnTo>
                          <a:pt x="2160" y="7"/>
                        </a:lnTo>
                        <a:lnTo>
                          <a:pt x="2160" y="7"/>
                        </a:lnTo>
                        <a:lnTo>
                          <a:pt x="2160" y="8"/>
                        </a:lnTo>
                        <a:lnTo>
                          <a:pt x="2161" y="8"/>
                        </a:lnTo>
                        <a:lnTo>
                          <a:pt x="2161" y="10"/>
                        </a:lnTo>
                        <a:lnTo>
                          <a:pt x="2162" y="8"/>
                        </a:lnTo>
                        <a:lnTo>
                          <a:pt x="2162" y="10"/>
                        </a:lnTo>
                        <a:lnTo>
                          <a:pt x="2162" y="9"/>
                        </a:lnTo>
                        <a:lnTo>
                          <a:pt x="2163" y="10"/>
                        </a:lnTo>
                        <a:lnTo>
                          <a:pt x="2163" y="8"/>
                        </a:lnTo>
                        <a:lnTo>
                          <a:pt x="2164" y="9"/>
                        </a:lnTo>
                        <a:lnTo>
                          <a:pt x="2164" y="8"/>
                        </a:lnTo>
                        <a:lnTo>
                          <a:pt x="2165" y="8"/>
                        </a:lnTo>
                        <a:lnTo>
                          <a:pt x="2165" y="9"/>
                        </a:lnTo>
                        <a:lnTo>
                          <a:pt x="2165" y="7"/>
                        </a:lnTo>
                        <a:lnTo>
                          <a:pt x="2166" y="7"/>
                        </a:lnTo>
                        <a:lnTo>
                          <a:pt x="2166" y="6"/>
                        </a:lnTo>
                        <a:lnTo>
                          <a:pt x="2167" y="5"/>
                        </a:lnTo>
                        <a:lnTo>
                          <a:pt x="2167" y="4"/>
                        </a:lnTo>
                        <a:lnTo>
                          <a:pt x="2167" y="4"/>
                        </a:lnTo>
                        <a:lnTo>
                          <a:pt x="2168" y="4"/>
                        </a:lnTo>
                        <a:lnTo>
                          <a:pt x="2168" y="4"/>
                        </a:lnTo>
                        <a:lnTo>
                          <a:pt x="2169" y="3"/>
                        </a:lnTo>
                        <a:lnTo>
                          <a:pt x="2169" y="2"/>
                        </a:lnTo>
                        <a:lnTo>
                          <a:pt x="2170" y="4"/>
                        </a:lnTo>
                        <a:lnTo>
                          <a:pt x="2170" y="0"/>
                        </a:lnTo>
                        <a:lnTo>
                          <a:pt x="2170" y="4"/>
                        </a:lnTo>
                        <a:lnTo>
                          <a:pt x="2171" y="5"/>
                        </a:lnTo>
                        <a:lnTo>
                          <a:pt x="2171" y="6"/>
                        </a:lnTo>
                        <a:lnTo>
                          <a:pt x="2172" y="7"/>
                        </a:lnTo>
                        <a:lnTo>
                          <a:pt x="2172" y="5"/>
                        </a:lnTo>
                        <a:lnTo>
                          <a:pt x="2172" y="6"/>
                        </a:lnTo>
                        <a:lnTo>
                          <a:pt x="2173" y="5"/>
                        </a:lnTo>
                        <a:lnTo>
                          <a:pt x="2173" y="6"/>
                        </a:lnTo>
                        <a:lnTo>
                          <a:pt x="2174" y="5"/>
                        </a:lnTo>
                        <a:lnTo>
                          <a:pt x="2174" y="7"/>
                        </a:lnTo>
                        <a:lnTo>
                          <a:pt x="2175" y="10"/>
                        </a:lnTo>
                        <a:lnTo>
                          <a:pt x="2175" y="7"/>
                        </a:lnTo>
                        <a:lnTo>
                          <a:pt x="2175" y="8"/>
                        </a:lnTo>
                        <a:lnTo>
                          <a:pt x="2176" y="7"/>
                        </a:lnTo>
                        <a:lnTo>
                          <a:pt x="2176" y="7"/>
                        </a:lnTo>
                        <a:lnTo>
                          <a:pt x="2177" y="9"/>
                        </a:lnTo>
                        <a:lnTo>
                          <a:pt x="2177" y="7"/>
                        </a:lnTo>
                        <a:lnTo>
                          <a:pt x="2177" y="8"/>
                        </a:lnTo>
                        <a:lnTo>
                          <a:pt x="2178" y="7"/>
                        </a:lnTo>
                        <a:lnTo>
                          <a:pt x="2178" y="6"/>
                        </a:lnTo>
                        <a:lnTo>
                          <a:pt x="2179" y="7"/>
                        </a:lnTo>
                        <a:lnTo>
                          <a:pt x="2179" y="6"/>
                        </a:lnTo>
                        <a:lnTo>
                          <a:pt x="2180" y="6"/>
                        </a:lnTo>
                        <a:lnTo>
                          <a:pt x="2180" y="4"/>
                        </a:lnTo>
                        <a:lnTo>
                          <a:pt x="2180" y="5"/>
                        </a:lnTo>
                        <a:lnTo>
                          <a:pt x="2181" y="4"/>
                        </a:lnTo>
                        <a:lnTo>
                          <a:pt x="2181" y="3"/>
                        </a:lnTo>
                        <a:lnTo>
                          <a:pt x="2182" y="4"/>
                        </a:lnTo>
                        <a:lnTo>
                          <a:pt x="2182" y="2"/>
                        </a:lnTo>
                        <a:lnTo>
                          <a:pt x="2182" y="5"/>
                        </a:lnTo>
                        <a:lnTo>
                          <a:pt x="2183" y="5"/>
                        </a:lnTo>
                        <a:lnTo>
                          <a:pt x="2183" y="3"/>
                        </a:lnTo>
                        <a:lnTo>
                          <a:pt x="2184" y="1"/>
                        </a:lnTo>
                        <a:lnTo>
                          <a:pt x="2184" y="5"/>
                        </a:lnTo>
                        <a:lnTo>
                          <a:pt x="2185" y="2"/>
                        </a:lnTo>
                        <a:lnTo>
                          <a:pt x="2185" y="4"/>
                        </a:lnTo>
                        <a:lnTo>
                          <a:pt x="2185" y="5"/>
                        </a:lnTo>
                        <a:lnTo>
                          <a:pt x="2186" y="5"/>
                        </a:lnTo>
                        <a:lnTo>
                          <a:pt x="2186" y="4"/>
                        </a:lnTo>
                        <a:lnTo>
                          <a:pt x="2187" y="5"/>
                        </a:lnTo>
                        <a:lnTo>
                          <a:pt x="2187" y="6"/>
                        </a:lnTo>
                        <a:lnTo>
                          <a:pt x="2187" y="7"/>
                        </a:lnTo>
                        <a:lnTo>
                          <a:pt x="2188" y="8"/>
                        </a:lnTo>
                        <a:lnTo>
                          <a:pt x="2188" y="8"/>
                        </a:lnTo>
                        <a:lnTo>
                          <a:pt x="2189" y="8"/>
                        </a:lnTo>
                        <a:lnTo>
                          <a:pt x="2189" y="8"/>
                        </a:lnTo>
                        <a:lnTo>
                          <a:pt x="2190" y="8"/>
                        </a:lnTo>
                        <a:lnTo>
                          <a:pt x="2190" y="7"/>
                        </a:lnTo>
                        <a:lnTo>
                          <a:pt x="2190" y="8"/>
                        </a:lnTo>
                        <a:lnTo>
                          <a:pt x="2191" y="7"/>
                        </a:lnTo>
                        <a:lnTo>
                          <a:pt x="2191" y="7"/>
                        </a:lnTo>
                        <a:lnTo>
                          <a:pt x="2192" y="6"/>
                        </a:lnTo>
                        <a:lnTo>
                          <a:pt x="2192" y="8"/>
                        </a:lnTo>
                        <a:lnTo>
                          <a:pt x="2192" y="6"/>
                        </a:lnTo>
                        <a:lnTo>
                          <a:pt x="2193" y="7"/>
                        </a:lnTo>
                        <a:lnTo>
                          <a:pt x="2193" y="7"/>
                        </a:lnTo>
                        <a:lnTo>
                          <a:pt x="2194" y="5"/>
                        </a:lnTo>
                        <a:lnTo>
                          <a:pt x="2194" y="3"/>
                        </a:lnTo>
                        <a:lnTo>
                          <a:pt x="2195" y="5"/>
                        </a:lnTo>
                        <a:lnTo>
                          <a:pt x="2195" y="3"/>
                        </a:lnTo>
                        <a:lnTo>
                          <a:pt x="2195" y="2"/>
                        </a:lnTo>
                        <a:lnTo>
                          <a:pt x="2196" y="3"/>
                        </a:lnTo>
                        <a:lnTo>
                          <a:pt x="2196" y="5"/>
                        </a:lnTo>
                        <a:lnTo>
                          <a:pt x="2197" y="3"/>
                        </a:lnTo>
                        <a:lnTo>
                          <a:pt x="2197" y="5"/>
                        </a:lnTo>
                        <a:lnTo>
                          <a:pt x="2197" y="3"/>
                        </a:lnTo>
                        <a:lnTo>
                          <a:pt x="2198" y="4"/>
                        </a:lnTo>
                        <a:lnTo>
                          <a:pt x="2198" y="7"/>
                        </a:lnTo>
                        <a:lnTo>
                          <a:pt x="2199" y="5"/>
                        </a:lnTo>
                        <a:lnTo>
                          <a:pt x="2199" y="4"/>
                        </a:lnTo>
                        <a:lnTo>
                          <a:pt x="2200" y="6"/>
                        </a:lnTo>
                        <a:lnTo>
                          <a:pt x="2200" y="7"/>
                        </a:lnTo>
                        <a:lnTo>
                          <a:pt x="2200" y="7"/>
                        </a:lnTo>
                        <a:lnTo>
                          <a:pt x="2201" y="7"/>
                        </a:lnTo>
                        <a:lnTo>
                          <a:pt x="2201" y="8"/>
                        </a:lnTo>
                        <a:lnTo>
                          <a:pt x="2202" y="7"/>
                        </a:lnTo>
                        <a:lnTo>
                          <a:pt x="2202" y="8"/>
                        </a:lnTo>
                        <a:lnTo>
                          <a:pt x="2202" y="7"/>
                        </a:lnTo>
                        <a:lnTo>
                          <a:pt x="2203" y="9"/>
                        </a:lnTo>
                        <a:lnTo>
                          <a:pt x="2203" y="9"/>
                        </a:lnTo>
                        <a:lnTo>
                          <a:pt x="2204" y="7"/>
                        </a:lnTo>
                        <a:lnTo>
                          <a:pt x="2204" y="9"/>
                        </a:lnTo>
                        <a:lnTo>
                          <a:pt x="2205" y="6"/>
                        </a:lnTo>
                        <a:lnTo>
                          <a:pt x="2205" y="7"/>
                        </a:lnTo>
                        <a:lnTo>
                          <a:pt x="2205" y="8"/>
                        </a:lnTo>
                        <a:lnTo>
                          <a:pt x="2206" y="8"/>
                        </a:lnTo>
                        <a:lnTo>
                          <a:pt x="2206" y="7"/>
                        </a:lnTo>
                        <a:lnTo>
                          <a:pt x="2207" y="7"/>
                        </a:lnTo>
                        <a:lnTo>
                          <a:pt x="2207" y="8"/>
                        </a:lnTo>
                        <a:lnTo>
                          <a:pt x="2207" y="6"/>
                        </a:lnTo>
                        <a:lnTo>
                          <a:pt x="2208" y="7"/>
                        </a:lnTo>
                        <a:lnTo>
                          <a:pt x="2208" y="8"/>
                        </a:lnTo>
                        <a:lnTo>
                          <a:pt x="2209" y="7"/>
                        </a:lnTo>
                        <a:lnTo>
                          <a:pt x="2209" y="6"/>
                        </a:lnTo>
                        <a:lnTo>
                          <a:pt x="2210" y="5"/>
                        </a:lnTo>
                        <a:lnTo>
                          <a:pt x="2210" y="5"/>
                        </a:lnTo>
                        <a:lnTo>
                          <a:pt x="2210" y="4"/>
                        </a:lnTo>
                        <a:lnTo>
                          <a:pt x="2211" y="6"/>
                        </a:lnTo>
                        <a:lnTo>
                          <a:pt x="2211" y="3"/>
                        </a:lnTo>
                        <a:lnTo>
                          <a:pt x="2212" y="6"/>
                        </a:lnTo>
                        <a:lnTo>
                          <a:pt x="2212" y="5"/>
                        </a:lnTo>
                        <a:lnTo>
                          <a:pt x="2212" y="6"/>
                        </a:lnTo>
                        <a:lnTo>
                          <a:pt x="2213" y="6"/>
                        </a:lnTo>
                        <a:lnTo>
                          <a:pt x="2213" y="4"/>
                        </a:lnTo>
                        <a:lnTo>
                          <a:pt x="2214" y="8"/>
                        </a:lnTo>
                        <a:lnTo>
                          <a:pt x="2214" y="8"/>
                        </a:lnTo>
                        <a:lnTo>
                          <a:pt x="2215" y="7"/>
                        </a:lnTo>
                        <a:lnTo>
                          <a:pt x="2215" y="7"/>
                        </a:lnTo>
                        <a:lnTo>
                          <a:pt x="2215" y="8"/>
                        </a:lnTo>
                        <a:lnTo>
                          <a:pt x="2216" y="8"/>
                        </a:lnTo>
                        <a:lnTo>
                          <a:pt x="2216" y="9"/>
                        </a:lnTo>
                        <a:lnTo>
                          <a:pt x="2217" y="10"/>
                        </a:lnTo>
                        <a:lnTo>
                          <a:pt x="2217" y="9"/>
                        </a:lnTo>
                        <a:lnTo>
                          <a:pt x="2217" y="7"/>
                        </a:lnTo>
                        <a:lnTo>
                          <a:pt x="2218" y="9"/>
                        </a:lnTo>
                        <a:lnTo>
                          <a:pt x="2218" y="8"/>
                        </a:lnTo>
                        <a:lnTo>
                          <a:pt x="2219" y="9"/>
                        </a:lnTo>
                        <a:lnTo>
                          <a:pt x="2219" y="9"/>
                        </a:lnTo>
                        <a:lnTo>
                          <a:pt x="2220" y="8"/>
                        </a:lnTo>
                        <a:lnTo>
                          <a:pt x="2220" y="6"/>
                        </a:lnTo>
                        <a:lnTo>
                          <a:pt x="2220" y="7"/>
                        </a:lnTo>
                        <a:lnTo>
                          <a:pt x="2221" y="7"/>
                        </a:lnTo>
                        <a:lnTo>
                          <a:pt x="2221" y="7"/>
                        </a:lnTo>
                        <a:lnTo>
                          <a:pt x="2222" y="7"/>
                        </a:lnTo>
                        <a:lnTo>
                          <a:pt x="2222" y="5"/>
                        </a:lnTo>
                        <a:lnTo>
                          <a:pt x="2222" y="5"/>
                        </a:lnTo>
                        <a:lnTo>
                          <a:pt x="2223" y="4"/>
                        </a:lnTo>
                        <a:lnTo>
                          <a:pt x="2223" y="4"/>
                        </a:lnTo>
                        <a:lnTo>
                          <a:pt x="2224" y="4"/>
                        </a:lnTo>
                        <a:lnTo>
                          <a:pt x="2224" y="6"/>
                        </a:lnTo>
                        <a:lnTo>
                          <a:pt x="2225" y="6"/>
                        </a:lnTo>
                        <a:lnTo>
                          <a:pt x="2225" y="6"/>
                        </a:lnTo>
                        <a:lnTo>
                          <a:pt x="2225" y="4"/>
                        </a:lnTo>
                        <a:lnTo>
                          <a:pt x="2226" y="5"/>
                        </a:lnTo>
                        <a:lnTo>
                          <a:pt x="2226" y="6"/>
                        </a:lnTo>
                        <a:lnTo>
                          <a:pt x="2227" y="6"/>
                        </a:lnTo>
                        <a:lnTo>
                          <a:pt x="2227" y="8"/>
                        </a:lnTo>
                        <a:lnTo>
                          <a:pt x="2227" y="6"/>
                        </a:lnTo>
                        <a:lnTo>
                          <a:pt x="2228" y="5"/>
                        </a:lnTo>
                        <a:lnTo>
                          <a:pt x="2228" y="6"/>
                        </a:lnTo>
                        <a:lnTo>
                          <a:pt x="2229" y="9"/>
                        </a:lnTo>
                        <a:lnTo>
                          <a:pt x="2229" y="7"/>
                        </a:lnTo>
                        <a:lnTo>
                          <a:pt x="2230" y="6"/>
                        </a:lnTo>
                        <a:lnTo>
                          <a:pt x="2230" y="10"/>
                        </a:lnTo>
                        <a:lnTo>
                          <a:pt x="2230" y="8"/>
                        </a:lnTo>
                        <a:lnTo>
                          <a:pt x="2231" y="9"/>
                        </a:lnTo>
                        <a:lnTo>
                          <a:pt x="2231" y="9"/>
                        </a:lnTo>
                        <a:lnTo>
                          <a:pt x="2232" y="9"/>
                        </a:lnTo>
                        <a:lnTo>
                          <a:pt x="2232" y="9"/>
                        </a:lnTo>
                        <a:lnTo>
                          <a:pt x="2232" y="9"/>
                        </a:lnTo>
                        <a:lnTo>
                          <a:pt x="2233" y="9"/>
                        </a:lnTo>
                        <a:lnTo>
                          <a:pt x="2233" y="9"/>
                        </a:lnTo>
                        <a:lnTo>
                          <a:pt x="2234" y="7"/>
                        </a:lnTo>
                        <a:lnTo>
                          <a:pt x="2234" y="7"/>
                        </a:lnTo>
                        <a:lnTo>
                          <a:pt x="2235" y="8"/>
                        </a:lnTo>
                        <a:lnTo>
                          <a:pt x="2235" y="7"/>
                        </a:lnTo>
                        <a:lnTo>
                          <a:pt x="2235" y="6"/>
                        </a:lnTo>
                        <a:lnTo>
                          <a:pt x="2236" y="5"/>
                        </a:lnTo>
                        <a:lnTo>
                          <a:pt x="2236" y="5"/>
                        </a:lnTo>
                        <a:lnTo>
                          <a:pt x="2237" y="5"/>
                        </a:lnTo>
                        <a:lnTo>
                          <a:pt x="2237" y="4"/>
                        </a:lnTo>
                        <a:lnTo>
                          <a:pt x="2237" y="3"/>
                        </a:lnTo>
                        <a:lnTo>
                          <a:pt x="2238" y="4"/>
                        </a:lnTo>
                        <a:lnTo>
                          <a:pt x="2238" y="4"/>
                        </a:lnTo>
                        <a:lnTo>
                          <a:pt x="2239" y="5"/>
                        </a:lnTo>
                        <a:lnTo>
                          <a:pt x="2239" y="4"/>
                        </a:lnTo>
                        <a:lnTo>
                          <a:pt x="2240" y="4"/>
                        </a:lnTo>
                        <a:lnTo>
                          <a:pt x="2240" y="7"/>
                        </a:lnTo>
                        <a:lnTo>
                          <a:pt x="2240" y="4"/>
                        </a:lnTo>
                        <a:lnTo>
                          <a:pt x="2241" y="6"/>
                        </a:lnTo>
                        <a:lnTo>
                          <a:pt x="2241" y="6"/>
                        </a:lnTo>
                        <a:lnTo>
                          <a:pt x="2242" y="6"/>
                        </a:lnTo>
                        <a:lnTo>
                          <a:pt x="2242" y="8"/>
                        </a:lnTo>
                        <a:lnTo>
                          <a:pt x="2242" y="7"/>
                        </a:lnTo>
                        <a:lnTo>
                          <a:pt x="2243" y="8"/>
                        </a:lnTo>
                        <a:lnTo>
                          <a:pt x="2243" y="8"/>
                        </a:lnTo>
                        <a:lnTo>
                          <a:pt x="2244" y="8"/>
                        </a:lnTo>
                        <a:lnTo>
                          <a:pt x="2244" y="9"/>
                        </a:lnTo>
                        <a:lnTo>
                          <a:pt x="2245" y="8"/>
                        </a:lnTo>
                        <a:lnTo>
                          <a:pt x="2245" y="10"/>
                        </a:lnTo>
                        <a:lnTo>
                          <a:pt x="2245" y="9"/>
                        </a:lnTo>
                        <a:lnTo>
                          <a:pt x="2246" y="7"/>
                        </a:lnTo>
                        <a:lnTo>
                          <a:pt x="2246" y="7"/>
                        </a:lnTo>
                        <a:lnTo>
                          <a:pt x="2247" y="8"/>
                        </a:lnTo>
                        <a:lnTo>
                          <a:pt x="2247" y="9"/>
                        </a:lnTo>
                        <a:lnTo>
                          <a:pt x="2247" y="8"/>
                        </a:lnTo>
                        <a:lnTo>
                          <a:pt x="2248" y="7"/>
                        </a:lnTo>
                        <a:lnTo>
                          <a:pt x="2248" y="7"/>
                        </a:lnTo>
                        <a:lnTo>
                          <a:pt x="2249" y="5"/>
                        </a:lnTo>
                        <a:lnTo>
                          <a:pt x="2249" y="7"/>
                        </a:lnTo>
                        <a:lnTo>
                          <a:pt x="2250" y="5"/>
                        </a:lnTo>
                        <a:lnTo>
                          <a:pt x="2250" y="5"/>
                        </a:lnTo>
                        <a:lnTo>
                          <a:pt x="2250" y="4"/>
                        </a:lnTo>
                        <a:lnTo>
                          <a:pt x="2251" y="1"/>
                        </a:lnTo>
                        <a:lnTo>
                          <a:pt x="2251" y="4"/>
                        </a:lnTo>
                        <a:lnTo>
                          <a:pt x="2252" y="4"/>
                        </a:lnTo>
                        <a:lnTo>
                          <a:pt x="2252" y="4"/>
                        </a:lnTo>
                        <a:lnTo>
                          <a:pt x="2252" y="3"/>
                        </a:lnTo>
                        <a:lnTo>
                          <a:pt x="2253" y="4"/>
                        </a:lnTo>
                        <a:lnTo>
                          <a:pt x="2253" y="6"/>
                        </a:lnTo>
                        <a:lnTo>
                          <a:pt x="2254" y="4"/>
                        </a:lnTo>
                        <a:lnTo>
                          <a:pt x="2254" y="4"/>
                        </a:lnTo>
                        <a:lnTo>
                          <a:pt x="2255" y="5"/>
                        </a:lnTo>
                        <a:lnTo>
                          <a:pt x="2255" y="2"/>
                        </a:lnTo>
                        <a:lnTo>
                          <a:pt x="2255" y="8"/>
                        </a:lnTo>
                        <a:lnTo>
                          <a:pt x="2256" y="5"/>
                        </a:lnTo>
                        <a:lnTo>
                          <a:pt x="2256" y="8"/>
                        </a:lnTo>
                        <a:lnTo>
                          <a:pt x="2257" y="5"/>
                        </a:lnTo>
                        <a:lnTo>
                          <a:pt x="2257" y="6"/>
                        </a:lnTo>
                        <a:lnTo>
                          <a:pt x="2257" y="10"/>
                        </a:lnTo>
                        <a:lnTo>
                          <a:pt x="2258" y="8"/>
                        </a:lnTo>
                        <a:lnTo>
                          <a:pt x="2258" y="10"/>
                        </a:lnTo>
                        <a:lnTo>
                          <a:pt x="2259" y="7"/>
                        </a:lnTo>
                        <a:lnTo>
                          <a:pt x="2259" y="11"/>
                        </a:lnTo>
                        <a:lnTo>
                          <a:pt x="2260" y="8"/>
                        </a:lnTo>
                        <a:lnTo>
                          <a:pt x="2260" y="10"/>
                        </a:lnTo>
                        <a:lnTo>
                          <a:pt x="2260" y="6"/>
                        </a:lnTo>
                        <a:lnTo>
                          <a:pt x="2261" y="10"/>
                        </a:lnTo>
                        <a:lnTo>
                          <a:pt x="2261" y="9"/>
                        </a:lnTo>
                        <a:lnTo>
                          <a:pt x="2262" y="8"/>
                        </a:lnTo>
                        <a:lnTo>
                          <a:pt x="2262" y="6"/>
                        </a:lnTo>
                        <a:lnTo>
                          <a:pt x="2262" y="6"/>
                        </a:lnTo>
                        <a:lnTo>
                          <a:pt x="2263" y="7"/>
                        </a:lnTo>
                        <a:lnTo>
                          <a:pt x="2263" y="6"/>
                        </a:lnTo>
                        <a:lnTo>
                          <a:pt x="2264" y="6"/>
                        </a:lnTo>
                        <a:lnTo>
                          <a:pt x="2264" y="6"/>
                        </a:lnTo>
                        <a:lnTo>
                          <a:pt x="2265" y="4"/>
                        </a:lnTo>
                        <a:lnTo>
                          <a:pt x="2265" y="5"/>
                        </a:lnTo>
                        <a:lnTo>
                          <a:pt x="2265" y="5"/>
                        </a:lnTo>
                        <a:lnTo>
                          <a:pt x="2266" y="6"/>
                        </a:lnTo>
                        <a:lnTo>
                          <a:pt x="2266" y="5"/>
                        </a:lnTo>
                        <a:lnTo>
                          <a:pt x="2267" y="7"/>
                        </a:lnTo>
                        <a:lnTo>
                          <a:pt x="2267" y="5"/>
                        </a:lnTo>
                        <a:lnTo>
                          <a:pt x="2267" y="6"/>
                        </a:lnTo>
                        <a:lnTo>
                          <a:pt x="2268" y="5"/>
                        </a:lnTo>
                        <a:lnTo>
                          <a:pt x="2268" y="6"/>
                        </a:lnTo>
                        <a:lnTo>
                          <a:pt x="2269" y="8"/>
                        </a:lnTo>
                        <a:lnTo>
                          <a:pt x="2269" y="7"/>
                        </a:lnTo>
                        <a:lnTo>
                          <a:pt x="2270" y="8"/>
                        </a:lnTo>
                        <a:lnTo>
                          <a:pt x="2270" y="7"/>
                        </a:lnTo>
                        <a:lnTo>
                          <a:pt x="2270" y="8"/>
                        </a:lnTo>
                        <a:lnTo>
                          <a:pt x="2271" y="10"/>
                        </a:lnTo>
                        <a:lnTo>
                          <a:pt x="2271" y="7"/>
                        </a:lnTo>
                        <a:lnTo>
                          <a:pt x="2272" y="10"/>
                        </a:lnTo>
                        <a:lnTo>
                          <a:pt x="2272" y="10"/>
                        </a:lnTo>
                        <a:lnTo>
                          <a:pt x="2272" y="10"/>
                        </a:lnTo>
                        <a:lnTo>
                          <a:pt x="2273" y="9"/>
                        </a:lnTo>
                        <a:lnTo>
                          <a:pt x="2273" y="10"/>
                        </a:lnTo>
                        <a:lnTo>
                          <a:pt x="2274" y="9"/>
                        </a:lnTo>
                        <a:lnTo>
                          <a:pt x="2274" y="10"/>
                        </a:lnTo>
                        <a:lnTo>
                          <a:pt x="2275" y="8"/>
                        </a:lnTo>
                        <a:lnTo>
                          <a:pt x="2275" y="8"/>
                        </a:lnTo>
                        <a:lnTo>
                          <a:pt x="2275" y="9"/>
                        </a:lnTo>
                        <a:lnTo>
                          <a:pt x="2276" y="9"/>
                        </a:lnTo>
                        <a:lnTo>
                          <a:pt x="2276" y="7"/>
                        </a:lnTo>
                        <a:lnTo>
                          <a:pt x="2277" y="5"/>
                        </a:lnTo>
                        <a:lnTo>
                          <a:pt x="2277" y="8"/>
                        </a:lnTo>
                        <a:lnTo>
                          <a:pt x="2277" y="7"/>
                        </a:lnTo>
                        <a:lnTo>
                          <a:pt x="2278" y="6"/>
                        </a:lnTo>
                        <a:lnTo>
                          <a:pt x="2278" y="5"/>
                        </a:lnTo>
                        <a:lnTo>
                          <a:pt x="2279" y="4"/>
                        </a:lnTo>
                        <a:lnTo>
                          <a:pt x="2279" y="5"/>
                        </a:lnTo>
                        <a:lnTo>
                          <a:pt x="2280" y="4"/>
                        </a:lnTo>
                        <a:lnTo>
                          <a:pt x="2280" y="7"/>
                        </a:lnTo>
                        <a:lnTo>
                          <a:pt x="2280" y="6"/>
                        </a:lnTo>
                        <a:lnTo>
                          <a:pt x="2281" y="3"/>
                        </a:lnTo>
                        <a:lnTo>
                          <a:pt x="2281" y="4"/>
                        </a:lnTo>
                        <a:lnTo>
                          <a:pt x="2282" y="5"/>
                        </a:lnTo>
                        <a:lnTo>
                          <a:pt x="2282" y="6"/>
                        </a:lnTo>
                        <a:lnTo>
                          <a:pt x="2282" y="6"/>
                        </a:lnTo>
                        <a:lnTo>
                          <a:pt x="2283" y="6"/>
                        </a:lnTo>
                        <a:lnTo>
                          <a:pt x="2283" y="7"/>
                        </a:lnTo>
                        <a:lnTo>
                          <a:pt x="2284" y="8"/>
                        </a:lnTo>
                        <a:lnTo>
                          <a:pt x="2284" y="8"/>
                        </a:lnTo>
                        <a:lnTo>
                          <a:pt x="2285" y="9"/>
                        </a:lnTo>
                        <a:lnTo>
                          <a:pt x="2285" y="9"/>
                        </a:lnTo>
                        <a:lnTo>
                          <a:pt x="2285" y="7"/>
                        </a:lnTo>
                        <a:lnTo>
                          <a:pt x="2286" y="9"/>
                        </a:lnTo>
                        <a:lnTo>
                          <a:pt x="2286" y="9"/>
                        </a:lnTo>
                        <a:lnTo>
                          <a:pt x="2287" y="7"/>
                        </a:lnTo>
                        <a:lnTo>
                          <a:pt x="2287" y="7"/>
                        </a:lnTo>
                        <a:lnTo>
                          <a:pt x="2287" y="12"/>
                        </a:lnTo>
                        <a:lnTo>
                          <a:pt x="2288" y="9"/>
                        </a:lnTo>
                        <a:lnTo>
                          <a:pt x="2288" y="10"/>
                        </a:lnTo>
                        <a:lnTo>
                          <a:pt x="2289" y="7"/>
                        </a:lnTo>
                        <a:lnTo>
                          <a:pt x="2289" y="7"/>
                        </a:lnTo>
                        <a:lnTo>
                          <a:pt x="2290" y="7"/>
                        </a:lnTo>
                        <a:lnTo>
                          <a:pt x="2290" y="6"/>
                        </a:lnTo>
                        <a:lnTo>
                          <a:pt x="2290" y="6"/>
                        </a:lnTo>
                        <a:lnTo>
                          <a:pt x="2291" y="7"/>
                        </a:lnTo>
                        <a:lnTo>
                          <a:pt x="2291" y="5"/>
                        </a:lnTo>
                        <a:lnTo>
                          <a:pt x="2292" y="4"/>
                        </a:lnTo>
                        <a:lnTo>
                          <a:pt x="2292" y="5"/>
                        </a:lnTo>
                        <a:lnTo>
                          <a:pt x="2292" y="5"/>
                        </a:lnTo>
                        <a:lnTo>
                          <a:pt x="2293" y="4"/>
                        </a:lnTo>
                        <a:lnTo>
                          <a:pt x="2293" y="2"/>
                        </a:lnTo>
                        <a:lnTo>
                          <a:pt x="2294" y="6"/>
                        </a:lnTo>
                        <a:lnTo>
                          <a:pt x="2294" y="2"/>
                        </a:lnTo>
                        <a:lnTo>
                          <a:pt x="2295" y="5"/>
                        </a:lnTo>
                        <a:lnTo>
                          <a:pt x="2295" y="4"/>
                        </a:lnTo>
                        <a:lnTo>
                          <a:pt x="2295" y="4"/>
                        </a:lnTo>
                        <a:lnTo>
                          <a:pt x="2296" y="4"/>
                        </a:lnTo>
                        <a:lnTo>
                          <a:pt x="2296" y="5"/>
                        </a:lnTo>
                        <a:lnTo>
                          <a:pt x="2297" y="7"/>
                        </a:lnTo>
                        <a:lnTo>
                          <a:pt x="2297" y="6"/>
                        </a:lnTo>
                        <a:lnTo>
                          <a:pt x="2297" y="8"/>
                        </a:lnTo>
                        <a:lnTo>
                          <a:pt x="2298" y="8"/>
                        </a:lnTo>
                        <a:lnTo>
                          <a:pt x="2298" y="6"/>
                        </a:lnTo>
                        <a:lnTo>
                          <a:pt x="2299" y="9"/>
                        </a:lnTo>
                        <a:lnTo>
                          <a:pt x="2299" y="8"/>
                        </a:lnTo>
                        <a:lnTo>
                          <a:pt x="2300" y="10"/>
                        </a:lnTo>
                        <a:lnTo>
                          <a:pt x="2300" y="9"/>
                        </a:lnTo>
                        <a:lnTo>
                          <a:pt x="2300" y="7"/>
                        </a:lnTo>
                        <a:lnTo>
                          <a:pt x="2301" y="12"/>
                        </a:lnTo>
                        <a:lnTo>
                          <a:pt x="2301" y="10"/>
                        </a:lnTo>
                        <a:lnTo>
                          <a:pt x="2302" y="10"/>
                        </a:lnTo>
                        <a:lnTo>
                          <a:pt x="2302" y="8"/>
                        </a:lnTo>
                        <a:lnTo>
                          <a:pt x="2302" y="8"/>
                        </a:lnTo>
                        <a:lnTo>
                          <a:pt x="2303" y="9"/>
                        </a:lnTo>
                        <a:lnTo>
                          <a:pt x="2303" y="8"/>
                        </a:lnTo>
                        <a:lnTo>
                          <a:pt x="2304" y="6"/>
                        </a:lnTo>
                        <a:lnTo>
                          <a:pt x="2304" y="4"/>
                        </a:lnTo>
                        <a:lnTo>
                          <a:pt x="2305" y="8"/>
                        </a:lnTo>
                        <a:lnTo>
                          <a:pt x="2305" y="6"/>
                        </a:lnTo>
                        <a:lnTo>
                          <a:pt x="2305" y="4"/>
                        </a:lnTo>
                        <a:lnTo>
                          <a:pt x="2306" y="5"/>
                        </a:lnTo>
                        <a:lnTo>
                          <a:pt x="2306" y="5"/>
                        </a:lnTo>
                        <a:lnTo>
                          <a:pt x="2307" y="3"/>
                        </a:lnTo>
                        <a:lnTo>
                          <a:pt x="2307" y="2"/>
                        </a:lnTo>
                        <a:lnTo>
                          <a:pt x="2307" y="4"/>
                        </a:lnTo>
                        <a:lnTo>
                          <a:pt x="2308" y="4"/>
                        </a:lnTo>
                        <a:lnTo>
                          <a:pt x="2308" y="4"/>
                        </a:lnTo>
                        <a:lnTo>
                          <a:pt x="2309" y="6"/>
                        </a:lnTo>
                        <a:lnTo>
                          <a:pt x="2309" y="6"/>
                        </a:lnTo>
                        <a:lnTo>
                          <a:pt x="2310" y="5"/>
                        </a:lnTo>
                        <a:lnTo>
                          <a:pt x="2310" y="6"/>
                        </a:lnTo>
                        <a:lnTo>
                          <a:pt x="2310" y="5"/>
                        </a:lnTo>
                        <a:lnTo>
                          <a:pt x="2311" y="8"/>
                        </a:lnTo>
                        <a:lnTo>
                          <a:pt x="2311" y="7"/>
                        </a:lnTo>
                        <a:lnTo>
                          <a:pt x="2312" y="7"/>
                        </a:lnTo>
                        <a:lnTo>
                          <a:pt x="2312" y="9"/>
                        </a:lnTo>
                        <a:lnTo>
                          <a:pt x="2312" y="9"/>
                        </a:lnTo>
                        <a:lnTo>
                          <a:pt x="2313" y="9"/>
                        </a:lnTo>
                        <a:lnTo>
                          <a:pt x="2313" y="10"/>
                        </a:lnTo>
                        <a:lnTo>
                          <a:pt x="2314" y="8"/>
                        </a:lnTo>
                        <a:lnTo>
                          <a:pt x="2314" y="10"/>
                        </a:lnTo>
                        <a:lnTo>
                          <a:pt x="2315" y="10"/>
                        </a:lnTo>
                        <a:lnTo>
                          <a:pt x="2315" y="10"/>
                        </a:lnTo>
                        <a:lnTo>
                          <a:pt x="2315" y="8"/>
                        </a:lnTo>
                        <a:lnTo>
                          <a:pt x="2316" y="10"/>
                        </a:lnTo>
                        <a:lnTo>
                          <a:pt x="2316" y="9"/>
                        </a:lnTo>
                        <a:lnTo>
                          <a:pt x="2317" y="8"/>
                        </a:lnTo>
                        <a:lnTo>
                          <a:pt x="2317" y="6"/>
                        </a:lnTo>
                        <a:lnTo>
                          <a:pt x="2317" y="6"/>
                        </a:lnTo>
                        <a:lnTo>
                          <a:pt x="2318" y="7"/>
                        </a:lnTo>
                        <a:lnTo>
                          <a:pt x="2318" y="7"/>
                        </a:lnTo>
                        <a:lnTo>
                          <a:pt x="2319" y="5"/>
                        </a:lnTo>
                        <a:lnTo>
                          <a:pt x="2319" y="4"/>
                        </a:lnTo>
                        <a:lnTo>
                          <a:pt x="2320" y="5"/>
                        </a:lnTo>
                        <a:lnTo>
                          <a:pt x="2320" y="5"/>
                        </a:lnTo>
                        <a:lnTo>
                          <a:pt x="2320" y="5"/>
                        </a:lnTo>
                        <a:lnTo>
                          <a:pt x="2321" y="4"/>
                        </a:lnTo>
                        <a:lnTo>
                          <a:pt x="2321" y="4"/>
                        </a:lnTo>
                        <a:lnTo>
                          <a:pt x="2322" y="5"/>
                        </a:lnTo>
                        <a:lnTo>
                          <a:pt x="2322" y="4"/>
                        </a:lnTo>
                        <a:lnTo>
                          <a:pt x="2322" y="5"/>
                        </a:lnTo>
                        <a:lnTo>
                          <a:pt x="2323" y="2"/>
                        </a:lnTo>
                        <a:lnTo>
                          <a:pt x="2323" y="5"/>
                        </a:lnTo>
                        <a:lnTo>
                          <a:pt x="2324" y="7"/>
                        </a:lnTo>
                        <a:lnTo>
                          <a:pt x="2324" y="7"/>
                        </a:lnTo>
                        <a:lnTo>
                          <a:pt x="2325" y="6"/>
                        </a:lnTo>
                        <a:lnTo>
                          <a:pt x="2325" y="6"/>
                        </a:lnTo>
                        <a:lnTo>
                          <a:pt x="2325" y="7"/>
                        </a:lnTo>
                        <a:lnTo>
                          <a:pt x="2326" y="7"/>
                        </a:lnTo>
                        <a:lnTo>
                          <a:pt x="2326" y="8"/>
                        </a:lnTo>
                        <a:lnTo>
                          <a:pt x="2327" y="7"/>
                        </a:lnTo>
                        <a:lnTo>
                          <a:pt x="2327" y="9"/>
                        </a:lnTo>
                        <a:lnTo>
                          <a:pt x="2327" y="7"/>
                        </a:lnTo>
                        <a:lnTo>
                          <a:pt x="2328" y="8"/>
                        </a:lnTo>
                        <a:lnTo>
                          <a:pt x="2328" y="10"/>
                        </a:lnTo>
                        <a:lnTo>
                          <a:pt x="2329" y="9"/>
                        </a:lnTo>
                        <a:lnTo>
                          <a:pt x="2329" y="8"/>
                        </a:lnTo>
                        <a:lnTo>
                          <a:pt x="2330" y="7"/>
                        </a:lnTo>
                        <a:lnTo>
                          <a:pt x="2330" y="9"/>
                        </a:lnTo>
                        <a:lnTo>
                          <a:pt x="2330" y="10"/>
                        </a:lnTo>
                        <a:lnTo>
                          <a:pt x="2331" y="6"/>
                        </a:lnTo>
                        <a:lnTo>
                          <a:pt x="2331" y="7"/>
                        </a:lnTo>
                        <a:lnTo>
                          <a:pt x="2332" y="6"/>
                        </a:lnTo>
                        <a:lnTo>
                          <a:pt x="2332" y="6"/>
                        </a:lnTo>
                        <a:lnTo>
                          <a:pt x="2332" y="5"/>
                        </a:lnTo>
                        <a:lnTo>
                          <a:pt x="2333" y="6"/>
                        </a:lnTo>
                        <a:lnTo>
                          <a:pt x="2333" y="3"/>
                        </a:lnTo>
                        <a:lnTo>
                          <a:pt x="2334" y="4"/>
                        </a:lnTo>
                        <a:lnTo>
                          <a:pt x="2334" y="3"/>
                        </a:lnTo>
                        <a:lnTo>
                          <a:pt x="2335" y="4"/>
                        </a:lnTo>
                        <a:lnTo>
                          <a:pt x="2335" y="2"/>
                        </a:lnTo>
                        <a:lnTo>
                          <a:pt x="2335" y="5"/>
                        </a:lnTo>
                        <a:lnTo>
                          <a:pt x="2336" y="3"/>
                        </a:lnTo>
                        <a:lnTo>
                          <a:pt x="2336" y="3"/>
                        </a:lnTo>
                        <a:lnTo>
                          <a:pt x="2337" y="4"/>
                        </a:lnTo>
                        <a:lnTo>
                          <a:pt x="2337" y="5"/>
                        </a:lnTo>
                        <a:lnTo>
                          <a:pt x="2337" y="5"/>
                        </a:lnTo>
                        <a:lnTo>
                          <a:pt x="2338" y="7"/>
                        </a:lnTo>
                        <a:lnTo>
                          <a:pt x="2338" y="6"/>
                        </a:lnTo>
                        <a:lnTo>
                          <a:pt x="2339" y="5"/>
                        </a:lnTo>
                        <a:lnTo>
                          <a:pt x="2339" y="6"/>
                        </a:lnTo>
                        <a:lnTo>
                          <a:pt x="2340" y="7"/>
                        </a:lnTo>
                        <a:lnTo>
                          <a:pt x="2340" y="6"/>
                        </a:lnTo>
                        <a:lnTo>
                          <a:pt x="2340" y="7"/>
                        </a:lnTo>
                        <a:lnTo>
                          <a:pt x="2341" y="6"/>
                        </a:lnTo>
                        <a:lnTo>
                          <a:pt x="2341" y="8"/>
                        </a:lnTo>
                        <a:lnTo>
                          <a:pt x="2342" y="8"/>
                        </a:lnTo>
                        <a:lnTo>
                          <a:pt x="2342" y="8"/>
                        </a:lnTo>
                        <a:lnTo>
                          <a:pt x="2342" y="8"/>
                        </a:lnTo>
                        <a:lnTo>
                          <a:pt x="2343" y="11"/>
                        </a:lnTo>
                        <a:lnTo>
                          <a:pt x="2343" y="8"/>
                        </a:lnTo>
                        <a:lnTo>
                          <a:pt x="2344" y="7"/>
                        </a:lnTo>
                        <a:lnTo>
                          <a:pt x="2344" y="9"/>
                        </a:lnTo>
                        <a:lnTo>
                          <a:pt x="2345" y="6"/>
                        </a:lnTo>
                        <a:lnTo>
                          <a:pt x="2345" y="8"/>
                        </a:lnTo>
                        <a:lnTo>
                          <a:pt x="2345" y="6"/>
                        </a:lnTo>
                        <a:lnTo>
                          <a:pt x="2346" y="6"/>
                        </a:lnTo>
                        <a:lnTo>
                          <a:pt x="2346" y="5"/>
                        </a:lnTo>
                        <a:lnTo>
                          <a:pt x="2347" y="4"/>
                        </a:lnTo>
                        <a:lnTo>
                          <a:pt x="2347" y="4"/>
                        </a:lnTo>
                        <a:lnTo>
                          <a:pt x="2347" y="4"/>
                        </a:lnTo>
                        <a:lnTo>
                          <a:pt x="2348" y="3"/>
                        </a:lnTo>
                        <a:lnTo>
                          <a:pt x="2348" y="5"/>
                        </a:lnTo>
                        <a:lnTo>
                          <a:pt x="2349" y="3"/>
                        </a:lnTo>
                        <a:lnTo>
                          <a:pt x="2349" y="4"/>
                        </a:lnTo>
                        <a:lnTo>
                          <a:pt x="2350" y="3"/>
                        </a:lnTo>
                        <a:lnTo>
                          <a:pt x="2350" y="6"/>
                        </a:lnTo>
                        <a:lnTo>
                          <a:pt x="2350" y="6"/>
                        </a:lnTo>
                        <a:lnTo>
                          <a:pt x="2351" y="5"/>
                        </a:lnTo>
                        <a:lnTo>
                          <a:pt x="2351" y="5"/>
                        </a:lnTo>
                        <a:lnTo>
                          <a:pt x="2352" y="5"/>
                        </a:lnTo>
                        <a:lnTo>
                          <a:pt x="2352" y="5"/>
                        </a:lnTo>
                        <a:lnTo>
                          <a:pt x="2352" y="4"/>
                        </a:lnTo>
                        <a:lnTo>
                          <a:pt x="2353" y="5"/>
                        </a:lnTo>
                        <a:lnTo>
                          <a:pt x="2353" y="4"/>
                        </a:lnTo>
                        <a:lnTo>
                          <a:pt x="2354" y="6"/>
                        </a:lnTo>
                        <a:lnTo>
                          <a:pt x="2354" y="9"/>
                        </a:lnTo>
                        <a:lnTo>
                          <a:pt x="2355" y="7"/>
                        </a:lnTo>
                        <a:lnTo>
                          <a:pt x="2355" y="11"/>
                        </a:lnTo>
                        <a:lnTo>
                          <a:pt x="2355" y="9"/>
                        </a:lnTo>
                        <a:lnTo>
                          <a:pt x="2356" y="10"/>
                        </a:lnTo>
                        <a:lnTo>
                          <a:pt x="2356" y="7"/>
                        </a:lnTo>
                        <a:lnTo>
                          <a:pt x="2357" y="9"/>
                        </a:lnTo>
                        <a:lnTo>
                          <a:pt x="2357" y="8"/>
                        </a:lnTo>
                        <a:lnTo>
                          <a:pt x="2357" y="10"/>
                        </a:lnTo>
                        <a:lnTo>
                          <a:pt x="2358" y="9"/>
                        </a:lnTo>
                        <a:lnTo>
                          <a:pt x="2358" y="6"/>
                        </a:lnTo>
                        <a:lnTo>
                          <a:pt x="2359" y="7"/>
                        </a:lnTo>
                        <a:lnTo>
                          <a:pt x="2359" y="5"/>
                        </a:lnTo>
                        <a:lnTo>
                          <a:pt x="2360" y="8"/>
                        </a:lnTo>
                        <a:lnTo>
                          <a:pt x="2360" y="6"/>
                        </a:lnTo>
                        <a:lnTo>
                          <a:pt x="2360" y="4"/>
                        </a:lnTo>
                        <a:lnTo>
                          <a:pt x="2361" y="4"/>
                        </a:lnTo>
                        <a:lnTo>
                          <a:pt x="2361" y="6"/>
                        </a:lnTo>
                        <a:lnTo>
                          <a:pt x="2362" y="4"/>
                        </a:lnTo>
                        <a:lnTo>
                          <a:pt x="2362" y="4"/>
                        </a:lnTo>
                        <a:lnTo>
                          <a:pt x="2362" y="5"/>
                        </a:lnTo>
                        <a:lnTo>
                          <a:pt x="2363" y="4"/>
                        </a:lnTo>
                        <a:lnTo>
                          <a:pt x="2363" y="6"/>
                        </a:lnTo>
                        <a:lnTo>
                          <a:pt x="2364" y="6"/>
                        </a:lnTo>
                        <a:lnTo>
                          <a:pt x="2364" y="3"/>
                        </a:lnTo>
                        <a:lnTo>
                          <a:pt x="2365" y="5"/>
                        </a:lnTo>
                        <a:lnTo>
                          <a:pt x="2365" y="5"/>
                        </a:lnTo>
                        <a:lnTo>
                          <a:pt x="2365" y="6"/>
                        </a:lnTo>
                        <a:lnTo>
                          <a:pt x="2366" y="5"/>
                        </a:lnTo>
                        <a:lnTo>
                          <a:pt x="2366" y="6"/>
                        </a:lnTo>
                        <a:lnTo>
                          <a:pt x="2367" y="8"/>
                        </a:lnTo>
                        <a:lnTo>
                          <a:pt x="2367" y="8"/>
                        </a:lnTo>
                        <a:lnTo>
                          <a:pt x="2367" y="8"/>
                        </a:lnTo>
                        <a:lnTo>
                          <a:pt x="2368" y="10"/>
                        </a:lnTo>
                        <a:lnTo>
                          <a:pt x="2368" y="8"/>
                        </a:lnTo>
                        <a:lnTo>
                          <a:pt x="2369" y="9"/>
                        </a:lnTo>
                        <a:lnTo>
                          <a:pt x="2369" y="10"/>
                        </a:lnTo>
                        <a:lnTo>
                          <a:pt x="2370" y="8"/>
                        </a:lnTo>
                        <a:lnTo>
                          <a:pt x="2370" y="7"/>
                        </a:lnTo>
                        <a:lnTo>
                          <a:pt x="2370" y="6"/>
                        </a:lnTo>
                        <a:lnTo>
                          <a:pt x="2371" y="8"/>
                        </a:lnTo>
                        <a:lnTo>
                          <a:pt x="2371" y="6"/>
                        </a:lnTo>
                        <a:lnTo>
                          <a:pt x="2372" y="9"/>
                        </a:lnTo>
                        <a:lnTo>
                          <a:pt x="2372" y="7"/>
                        </a:lnTo>
                        <a:lnTo>
                          <a:pt x="2372" y="6"/>
                        </a:lnTo>
                        <a:lnTo>
                          <a:pt x="2373" y="7"/>
                        </a:lnTo>
                        <a:lnTo>
                          <a:pt x="2373" y="6"/>
                        </a:lnTo>
                        <a:lnTo>
                          <a:pt x="2374" y="6"/>
                        </a:lnTo>
                        <a:lnTo>
                          <a:pt x="2374" y="8"/>
                        </a:lnTo>
                        <a:lnTo>
                          <a:pt x="2375" y="5"/>
                        </a:lnTo>
                        <a:lnTo>
                          <a:pt x="2375" y="4"/>
                        </a:lnTo>
                        <a:lnTo>
                          <a:pt x="2375" y="6"/>
                        </a:lnTo>
                        <a:lnTo>
                          <a:pt x="2376" y="2"/>
                        </a:lnTo>
                        <a:lnTo>
                          <a:pt x="2376" y="4"/>
                        </a:lnTo>
                        <a:lnTo>
                          <a:pt x="2377" y="1"/>
                        </a:lnTo>
                        <a:lnTo>
                          <a:pt x="2377" y="5"/>
                        </a:lnTo>
                        <a:lnTo>
                          <a:pt x="2377" y="5"/>
                        </a:lnTo>
                        <a:lnTo>
                          <a:pt x="2378" y="5"/>
                        </a:lnTo>
                        <a:lnTo>
                          <a:pt x="2378" y="4"/>
                        </a:lnTo>
                        <a:lnTo>
                          <a:pt x="2379" y="2"/>
                        </a:lnTo>
                        <a:lnTo>
                          <a:pt x="2379" y="4"/>
                        </a:lnTo>
                        <a:lnTo>
                          <a:pt x="2380" y="6"/>
                        </a:lnTo>
                        <a:lnTo>
                          <a:pt x="2380" y="4"/>
                        </a:lnTo>
                        <a:lnTo>
                          <a:pt x="2380" y="6"/>
                        </a:lnTo>
                        <a:lnTo>
                          <a:pt x="2381" y="8"/>
                        </a:lnTo>
                        <a:lnTo>
                          <a:pt x="2381" y="6"/>
                        </a:lnTo>
                        <a:lnTo>
                          <a:pt x="2382" y="7"/>
                        </a:lnTo>
                        <a:lnTo>
                          <a:pt x="2382" y="8"/>
                        </a:lnTo>
                        <a:lnTo>
                          <a:pt x="2382" y="9"/>
                        </a:lnTo>
                        <a:lnTo>
                          <a:pt x="2383" y="10"/>
                        </a:lnTo>
                        <a:lnTo>
                          <a:pt x="2383" y="9"/>
                        </a:lnTo>
                        <a:lnTo>
                          <a:pt x="2384" y="9"/>
                        </a:lnTo>
                        <a:lnTo>
                          <a:pt x="2384" y="9"/>
                        </a:lnTo>
                        <a:lnTo>
                          <a:pt x="2385" y="6"/>
                        </a:lnTo>
                        <a:lnTo>
                          <a:pt x="2385" y="9"/>
                        </a:lnTo>
                        <a:lnTo>
                          <a:pt x="2385" y="10"/>
                        </a:lnTo>
                        <a:lnTo>
                          <a:pt x="2386" y="8"/>
                        </a:lnTo>
                        <a:lnTo>
                          <a:pt x="2386" y="7"/>
                        </a:lnTo>
                        <a:lnTo>
                          <a:pt x="2387" y="6"/>
                        </a:lnTo>
                        <a:lnTo>
                          <a:pt x="2387" y="8"/>
                        </a:lnTo>
                        <a:lnTo>
                          <a:pt x="2387" y="6"/>
                        </a:lnTo>
                        <a:lnTo>
                          <a:pt x="2388" y="6"/>
                        </a:lnTo>
                        <a:lnTo>
                          <a:pt x="2388" y="5"/>
                        </a:lnTo>
                        <a:lnTo>
                          <a:pt x="2389" y="4"/>
                        </a:lnTo>
                        <a:lnTo>
                          <a:pt x="2389" y="3"/>
                        </a:lnTo>
                        <a:lnTo>
                          <a:pt x="2390" y="2"/>
                        </a:lnTo>
                        <a:lnTo>
                          <a:pt x="2390" y="4"/>
                        </a:lnTo>
                        <a:lnTo>
                          <a:pt x="2390" y="5"/>
                        </a:lnTo>
                        <a:lnTo>
                          <a:pt x="2391" y="4"/>
                        </a:lnTo>
                        <a:lnTo>
                          <a:pt x="2391" y="6"/>
                        </a:lnTo>
                        <a:lnTo>
                          <a:pt x="2392" y="5"/>
                        </a:lnTo>
                        <a:lnTo>
                          <a:pt x="2392" y="5"/>
                        </a:lnTo>
                        <a:lnTo>
                          <a:pt x="2392" y="4"/>
                        </a:lnTo>
                        <a:lnTo>
                          <a:pt x="2393" y="6"/>
                        </a:lnTo>
                        <a:lnTo>
                          <a:pt x="2393" y="4"/>
                        </a:lnTo>
                        <a:lnTo>
                          <a:pt x="2394" y="7"/>
                        </a:lnTo>
                        <a:lnTo>
                          <a:pt x="2394" y="7"/>
                        </a:lnTo>
                        <a:lnTo>
                          <a:pt x="2395" y="6"/>
                        </a:lnTo>
                        <a:lnTo>
                          <a:pt x="2395" y="7"/>
                        </a:lnTo>
                        <a:lnTo>
                          <a:pt x="2395" y="7"/>
                        </a:lnTo>
                        <a:lnTo>
                          <a:pt x="2396" y="8"/>
                        </a:lnTo>
                        <a:lnTo>
                          <a:pt x="2396" y="7"/>
                        </a:lnTo>
                        <a:lnTo>
                          <a:pt x="2397" y="8"/>
                        </a:lnTo>
                        <a:lnTo>
                          <a:pt x="2397" y="7"/>
                        </a:lnTo>
                        <a:lnTo>
                          <a:pt x="2397" y="10"/>
                        </a:lnTo>
                        <a:lnTo>
                          <a:pt x="2398" y="8"/>
                        </a:lnTo>
                        <a:lnTo>
                          <a:pt x="2398" y="8"/>
                        </a:lnTo>
                        <a:lnTo>
                          <a:pt x="2399" y="8"/>
                        </a:lnTo>
                        <a:lnTo>
                          <a:pt x="2399" y="9"/>
                        </a:lnTo>
                        <a:lnTo>
                          <a:pt x="2400" y="9"/>
                        </a:lnTo>
                        <a:lnTo>
                          <a:pt x="2400" y="8"/>
                        </a:lnTo>
                        <a:lnTo>
                          <a:pt x="2400" y="8"/>
                        </a:lnTo>
                        <a:lnTo>
                          <a:pt x="2401" y="8"/>
                        </a:lnTo>
                        <a:lnTo>
                          <a:pt x="2401" y="8"/>
                        </a:lnTo>
                        <a:lnTo>
                          <a:pt x="2402" y="5"/>
                        </a:lnTo>
                        <a:lnTo>
                          <a:pt x="2402" y="7"/>
                        </a:lnTo>
                        <a:lnTo>
                          <a:pt x="2402" y="7"/>
                        </a:lnTo>
                        <a:lnTo>
                          <a:pt x="2403" y="6"/>
                        </a:lnTo>
                        <a:lnTo>
                          <a:pt x="2403" y="4"/>
                        </a:lnTo>
                        <a:lnTo>
                          <a:pt x="2404" y="5"/>
                        </a:lnTo>
                        <a:lnTo>
                          <a:pt x="2404" y="6"/>
                        </a:lnTo>
                        <a:lnTo>
                          <a:pt x="2405" y="6"/>
                        </a:lnTo>
                        <a:lnTo>
                          <a:pt x="2405" y="6"/>
                        </a:lnTo>
                        <a:lnTo>
                          <a:pt x="2405" y="5"/>
                        </a:lnTo>
                        <a:lnTo>
                          <a:pt x="2406" y="4"/>
                        </a:lnTo>
                        <a:lnTo>
                          <a:pt x="2406" y="8"/>
                        </a:lnTo>
                        <a:lnTo>
                          <a:pt x="2407" y="6"/>
                        </a:lnTo>
                        <a:lnTo>
                          <a:pt x="2407" y="6"/>
                        </a:lnTo>
                        <a:lnTo>
                          <a:pt x="2407" y="7"/>
                        </a:lnTo>
                        <a:lnTo>
                          <a:pt x="2408" y="6"/>
                        </a:lnTo>
                        <a:lnTo>
                          <a:pt x="2408" y="6"/>
                        </a:lnTo>
                        <a:lnTo>
                          <a:pt x="2409" y="7"/>
                        </a:lnTo>
                        <a:lnTo>
                          <a:pt x="2409" y="9"/>
                        </a:lnTo>
                        <a:lnTo>
                          <a:pt x="2410" y="10"/>
                        </a:lnTo>
                        <a:lnTo>
                          <a:pt x="2410" y="6"/>
                        </a:lnTo>
                        <a:lnTo>
                          <a:pt x="2410" y="8"/>
                        </a:lnTo>
                        <a:lnTo>
                          <a:pt x="2411" y="9"/>
                        </a:lnTo>
                        <a:lnTo>
                          <a:pt x="2411" y="10"/>
                        </a:lnTo>
                        <a:lnTo>
                          <a:pt x="2412" y="9"/>
                        </a:lnTo>
                        <a:lnTo>
                          <a:pt x="2412" y="9"/>
                        </a:lnTo>
                        <a:lnTo>
                          <a:pt x="2412" y="8"/>
                        </a:lnTo>
                        <a:lnTo>
                          <a:pt x="2413" y="9"/>
                        </a:lnTo>
                        <a:lnTo>
                          <a:pt x="2413" y="8"/>
                        </a:lnTo>
                        <a:lnTo>
                          <a:pt x="2414" y="6"/>
                        </a:lnTo>
                        <a:lnTo>
                          <a:pt x="2414" y="9"/>
                        </a:lnTo>
                        <a:lnTo>
                          <a:pt x="2415" y="6"/>
                        </a:lnTo>
                        <a:lnTo>
                          <a:pt x="2415" y="7"/>
                        </a:lnTo>
                        <a:lnTo>
                          <a:pt x="2415" y="5"/>
                        </a:lnTo>
                        <a:lnTo>
                          <a:pt x="2416" y="6"/>
                        </a:lnTo>
                        <a:lnTo>
                          <a:pt x="2416" y="5"/>
                        </a:lnTo>
                        <a:lnTo>
                          <a:pt x="2417" y="6"/>
                        </a:lnTo>
                        <a:lnTo>
                          <a:pt x="2417" y="3"/>
                        </a:lnTo>
                        <a:lnTo>
                          <a:pt x="2417" y="3"/>
                        </a:lnTo>
                        <a:lnTo>
                          <a:pt x="2418" y="3"/>
                        </a:lnTo>
                        <a:lnTo>
                          <a:pt x="2418" y="4"/>
                        </a:lnTo>
                        <a:lnTo>
                          <a:pt x="2419" y="4"/>
                        </a:lnTo>
                        <a:lnTo>
                          <a:pt x="2419" y="5"/>
                        </a:lnTo>
                        <a:lnTo>
                          <a:pt x="2420" y="5"/>
                        </a:lnTo>
                        <a:lnTo>
                          <a:pt x="2420" y="4"/>
                        </a:lnTo>
                        <a:lnTo>
                          <a:pt x="2420" y="4"/>
                        </a:lnTo>
                        <a:lnTo>
                          <a:pt x="2421" y="5"/>
                        </a:lnTo>
                        <a:lnTo>
                          <a:pt x="2421" y="4"/>
                        </a:lnTo>
                        <a:lnTo>
                          <a:pt x="2422" y="7"/>
                        </a:lnTo>
                        <a:lnTo>
                          <a:pt x="2422" y="6"/>
                        </a:lnTo>
                        <a:lnTo>
                          <a:pt x="2422" y="6"/>
                        </a:lnTo>
                        <a:lnTo>
                          <a:pt x="2423" y="8"/>
                        </a:lnTo>
                        <a:lnTo>
                          <a:pt x="2423" y="8"/>
                        </a:lnTo>
                        <a:lnTo>
                          <a:pt x="2424" y="9"/>
                        </a:lnTo>
                        <a:lnTo>
                          <a:pt x="2424" y="9"/>
                        </a:lnTo>
                        <a:lnTo>
                          <a:pt x="2425" y="10"/>
                        </a:lnTo>
                        <a:lnTo>
                          <a:pt x="2425" y="10"/>
                        </a:lnTo>
                        <a:lnTo>
                          <a:pt x="2425" y="9"/>
                        </a:lnTo>
                        <a:lnTo>
                          <a:pt x="2426" y="10"/>
                        </a:lnTo>
                        <a:lnTo>
                          <a:pt x="2426" y="9"/>
                        </a:lnTo>
                        <a:lnTo>
                          <a:pt x="2427" y="8"/>
                        </a:lnTo>
                        <a:lnTo>
                          <a:pt x="2427" y="8"/>
                        </a:lnTo>
                        <a:lnTo>
                          <a:pt x="2427" y="7"/>
                        </a:lnTo>
                        <a:lnTo>
                          <a:pt x="2428" y="7"/>
                        </a:lnTo>
                        <a:lnTo>
                          <a:pt x="2428" y="8"/>
                        </a:lnTo>
                        <a:lnTo>
                          <a:pt x="2429" y="7"/>
                        </a:lnTo>
                        <a:lnTo>
                          <a:pt x="2429" y="6"/>
                        </a:lnTo>
                        <a:lnTo>
                          <a:pt x="2430" y="7"/>
                        </a:lnTo>
                        <a:lnTo>
                          <a:pt x="2430" y="6"/>
                        </a:lnTo>
                        <a:lnTo>
                          <a:pt x="2430" y="5"/>
                        </a:lnTo>
                        <a:lnTo>
                          <a:pt x="2431" y="6"/>
                        </a:lnTo>
                        <a:lnTo>
                          <a:pt x="2431" y="4"/>
                        </a:lnTo>
                        <a:lnTo>
                          <a:pt x="2432" y="5"/>
                        </a:lnTo>
                        <a:lnTo>
                          <a:pt x="2432" y="3"/>
                        </a:lnTo>
                        <a:lnTo>
                          <a:pt x="2432" y="5"/>
                        </a:lnTo>
                        <a:lnTo>
                          <a:pt x="2433" y="5"/>
                        </a:lnTo>
                        <a:lnTo>
                          <a:pt x="2433" y="5"/>
                        </a:lnTo>
                        <a:lnTo>
                          <a:pt x="2434" y="4"/>
                        </a:lnTo>
                        <a:lnTo>
                          <a:pt x="2434" y="7"/>
                        </a:lnTo>
                        <a:lnTo>
                          <a:pt x="2435" y="6"/>
                        </a:lnTo>
                        <a:lnTo>
                          <a:pt x="2435" y="5"/>
                        </a:lnTo>
                        <a:lnTo>
                          <a:pt x="2435" y="8"/>
                        </a:lnTo>
                        <a:lnTo>
                          <a:pt x="2436" y="7"/>
                        </a:lnTo>
                        <a:lnTo>
                          <a:pt x="2436" y="5"/>
                        </a:lnTo>
                        <a:lnTo>
                          <a:pt x="2437" y="8"/>
                        </a:lnTo>
                        <a:lnTo>
                          <a:pt x="2437" y="6"/>
                        </a:lnTo>
                        <a:lnTo>
                          <a:pt x="2437" y="8"/>
                        </a:lnTo>
                        <a:lnTo>
                          <a:pt x="2438" y="9"/>
                        </a:lnTo>
                        <a:lnTo>
                          <a:pt x="2438" y="9"/>
                        </a:lnTo>
                        <a:lnTo>
                          <a:pt x="2439" y="9"/>
                        </a:lnTo>
                        <a:lnTo>
                          <a:pt x="2439" y="9"/>
                        </a:lnTo>
                        <a:lnTo>
                          <a:pt x="2440" y="8"/>
                        </a:lnTo>
                        <a:lnTo>
                          <a:pt x="2440" y="8"/>
                        </a:lnTo>
                        <a:lnTo>
                          <a:pt x="2440" y="9"/>
                        </a:lnTo>
                        <a:lnTo>
                          <a:pt x="2441" y="11"/>
                        </a:lnTo>
                        <a:lnTo>
                          <a:pt x="2441" y="7"/>
                        </a:lnTo>
                        <a:lnTo>
                          <a:pt x="2442" y="7"/>
                        </a:lnTo>
                        <a:lnTo>
                          <a:pt x="2442" y="8"/>
                        </a:lnTo>
                        <a:lnTo>
                          <a:pt x="2442" y="7"/>
                        </a:lnTo>
                        <a:lnTo>
                          <a:pt x="2443" y="7"/>
                        </a:lnTo>
                        <a:lnTo>
                          <a:pt x="2443" y="5"/>
                        </a:lnTo>
                        <a:lnTo>
                          <a:pt x="2444" y="5"/>
                        </a:lnTo>
                        <a:lnTo>
                          <a:pt x="2444" y="5"/>
                        </a:lnTo>
                        <a:lnTo>
                          <a:pt x="2445" y="4"/>
                        </a:lnTo>
                        <a:lnTo>
                          <a:pt x="2445" y="5"/>
                        </a:lnTo>
                        <a:lnTo>
                          <a:pt x="2445" y="3"/>
                        </a:lnTo>
                        <a:lnTo>
                          <a:pt x="2446" y="4"/>
                        </a:lnTo>
                        <a:lnTo>
                          <a:pt x="2446" y="2"/>
                        </a:lnTo>
                        <a:lnTo>
                          <a:pt x="2447" y="3"/>
                        </a:lnTo>
                        <a:lnTo>
                          <a:pt x="2447" y="4"/>
                        </a:lnTo>
                        <a:lnTo>
                          <a:pt x="2447" y="4"/>
                        </a:lnTo>
                        <a:lnTo>
                          <a:pt x="2448" y="4"/>
                        </a:lnTo>
                        <a:lnTo>
                          <a:pt x="2448" y="4"/>
                        </a:lnTo>
                        <a:lnTo>
                          <a:pt x="2449" y="6"/>
                        </a:lnTo>
                        <a:lnTo>
                          <a:pt x="2449" y="5"/>
                        </a:lnTo>
                        <a:lnTo>
                          <a:pt x="2450" y="5"/>
                        </a:lnTo>
                        <a:lnTo>
                          <a:pt x="2450" y="7"/>
                        </a:lnTo>
                        <a:lnTo>
                          <a:pt x="2450" y="5"/>
                        </a:lnTo>
                        <a:lnTo>
                          <a:pt x="2451" y="4"/>
                        </a:lnTo>
                        <a:lnTo>
                          <a:pt x="2451" y="9"/>
                        </a:lnTo>
                        <a:lnTo>
                          <a:pt x="2452" y="8"/>
                        </a:lnTo>
                        <a:lnTo>
                          <a:pt x="2452" y="9"/>
                        </a:lnTo>
                        <a:lnTo>
                          <a:pt x="2452" y="8"/>
                        </a:lnTo>
                        <a:lnTo>
                          <a:pt x="2453" y="9"/>
                        </a:lnTo>
                        <a:lnTo>
                          <a:pt x="2453" y="7"/>
                        </a:lnTo>
                        <a:lnTo>
                          <a:pt x="2454" y="8"/>
                        </a:lnTo>
                        <a:lnTo>
                          <a:pt x="2454" y="8"/>
                        </a:lnTo>
                        <a:lnTo>
                          <a:pt x="2455" y="9"/>
                        </a:lnTo>
                        <a:lnTo>
                          <a:pt x="2455" y="8"/>
                        </a:lnTo>
                        <a:lnTo>
                          <a:pt x="2455" y="7"/>
                        </a:lnTo>
                        <a:lnTo>
                          <a:pt x="2456" y="5"/>
                        </a:lnTo>
                        <a:lnTo>
                          <a:pt x="2456" y="7"/>
                        </a:lnTo>
                        <a:lnTo>
                          <a:pt x="2457" y="5"/>
                        </a:lnTo>
                        <a:lnTo>
                          <a:pt x="2457" y="6"/>
                        </a:lnTo>
                        <a:lnTo>
                          <a:pt x="2457" y="5"/>
                        </a:lnTo>
                        <a:lnTo>
                          <a:pt x="2458" y="7"/>
                        </a:lnTo>
                        <a:lnTo>
                          <a:pt x="2458" y="6"/>
                        </a:lnTo>
                        <a:lnTo>
                          <a:pt x="2459" y="5"/>
                        </a:lnTo>
                        <a:lnTo>
                          <a:pt x="2459" y="4"/>
                        </a:lnTo>
                        <a:lnTo>
                          <a:pt x="2460" y="3"/>
                        </a:lnTo>
                        <a:lnTo>
                          <a:pt x="2460" y="3"/>
                        </a:lnTo>
                        <a:lnTo>
                          <a:pt x="2460" y="6"/>
                        </a:lnTo>
                        <a:lnTo>
                          <a:pt x="2461" y="2"/>
                        </a:lnTo>
                        <a:lnTo>
                          <a:pt x="2461" y="5"/>
                        </a:lnTo>
                        <a:lnTo>
                          <a:pt x="2462" y="4"/>
                        </a:lnTo>
                        <a:lnTo>
                          <a:pt x="2462" y="3"/>
                        </a:lnTo>
                        <a:lnTo>
                          <a:pt x="2462" y="5"/>
                        </a:lnTo>
                        <a:lnTo>
                          <a:pt x="2463" y="8"/>
                        </a:lnTo>
                        <a:lnTo>
                          <a:pt x="2463" y="6"/>
                        </a:lnTo>
                        <a:lnTo>
                          <a:pt x="2464" y="6"/>
                        </a:lnTo>
                        <a:lnTo>
                          <a:pt x="2464" y="7"/>
                        </a:lnTo>
                        <a:lnTo>
                          <a:pt x="2465" y="8"/>
                        </a:lnTo>
                        <a:lnTo>
                          <a:pt x="2465" y="8"/>
                        </a:lnTo>
                        <a:lnTo>
                          <a:pt x="2465" y="7"/>
                        </a:lnTo>
                        <a:lnTo>
                          <a:pt x="2466" y="7"/>
                        </a:lnTo>
                        <a:lnTo>
                          <a:pt x="2466" y="9"/>
                        </a:lnTo>
                        <a:lnTo>
                          <a:pt x="2467" y="9"/>
                        </a:lnTo>
                        <a:lnTo>
                          <a:pt x="2467" y="8"/>
                        </a:lnTo>
                        <a:lnTo>
                          <a:pt x="2467" y="8"/>
                        </a:lnTo>
                        <a:lnTo>
                          <a:pt x="2468" y="10"/>
                        </a:lnTo>
                        <a:lnTo>
                          <a:pt x="2468" y="9"/>
                        </a:lnTo>
                        <a:lnTo>
                          <a:pt x="2469" y="8"/>
                        </a:lnTo>
                        <a:lnTo>
                          <a:pt x="2469" y="8"/>
                        </a:lnTo>
                        <a:lnTo>
                          <a:pt x="2470" y="6"/>
                        </a:lnTo>
                        <a:lnTo>
                          <a:pt x="2470" y="6"/>
                        </a:lnTo>
                        <a:lnTo>
                          <a:pt x="2470" y="7"/>
                        </a:lnTo>
                        <a:lnTo>
                          <a:pt x="2471" y="5"/>
                        </a:lnTo>
                        <a:lnTo>
                          <a:pt x="2471" y="7"/>
                        </a:lnTo>
                        <a:lnTo>
                          <a:pt x="2472" y="5"/>
                        </a:lnTo>
                        <a:lnTo>
                          <a:pt x="2472" y="5"/>
                        </a:lnTo>
                        <a:lnTo>
                          <a:pt x="2472" y="2"/>
                        </a:lnTo>
                        <a:lnTo>
                          <a:pt x="2473" y="4"/>
                        </a:lnTo>
                        <a:lnTo>
                          <a:pt x="2473" y="6"/>
                        </a:lnTo>
                        <a:lnTo>
                          <a:pt x="2474" y="3"/>
                        </a:lnTo>
                        <a:lnTo>
                          <a:pt x="2474" y="4"/>
                        </a:lnTo>
                        <a:lnTo>
                          <a:pt x="2475" y="5"/>
                        </a:lnTo>
                        <a:lnTo>
                          <a:pt x="2475" y="4"/>
                        </a:lnTo>
                        <a:lnTo>
                          <a:pt x="2475" y="4"/>
                        </a:lnTo>
                        <a:lnTo>
                          <a:pt x="2476" y="5"/>
                        </a:lnTo>
                        <a:lnTo>
                          <a:pt x="2476" y="5"/>
                        </a:lnTo>
                        <a:lnTo>
                          <a:pt x="2477" y="5"/>
                        </a:lnTo>
                        <a:lnTo>
                          <a:pt x="2477" y="7"/>
                        </a:lnTo>
                        <a:lnTo>
                          <a:pt x="2477" y="5"/>
                        </a:lnTo>
                        <a:lnTo>
                          <a:pt x="2478" y="6"/>
                        </a:lnTo>
                        <a:lnTo>
                          <a:pt x="2478" y="7"/>
                        </a:lnTo>
                        <a:lnTo>
                          <a:pt x="2479" y="7"/>
                        </a:lnTo>
                        <a:lnTo>
                          <a:pt x="2479" y="9"/>
                        </a:lnTo>
                        <a:lnTo>
                          <a:pt x="2480" y="8"/>
                        </a:lnTo>
                        <a:lnTo>
                          <a:pt x="2480" y="10"/>
                        </a:lnTo>
                        <a:lnTo>
                          <a:pt x="2480" y="9"/>
                        </a:lnTo>
                        <a:lnTo>
                          <a:pt x="2481" y="11"/>
                        </a:lnTo>
                        <a:lnTo>
                          <a:pt x="2481" y="8"/>
                        </a:lnTo>
                        <a:lnTo>
                          <a:pt x="2482" y="10"/>
                        </a:lnTo>
                        <a:lnTo>
                          <a:pt x="2482" y="10"/>
                        </a:lnTo>
                        <a:lnTo>
                          <a:pt x="2482" y="10"/>
                        </a:lnTo>
                        <a:lnTo>
                          <a:pt x="2483" y="8"/>
                        </a:lnTo>
                        <a:lnTo>
                          <a:pt x="2483" y="8"/>
                        </a:lnTo>
                        <a:lnTo>
                          <a:pt x="2484" y="7"/>
                        </a:lnTo>
                        <a:lnTo>
                          <a:pt x="2484" y="9"/>
                        </a:lnTo>
                        <a:lnTo>
                          <a:pt x="2485" y="6"/>
                        </a:lnTo>
                        <a:lnTo>
                          <a:pt x="2485" y="6"/>
                        </a:lnTo>
                        <a:lnTo>
                          <a:pt x="2485" y="6"/>
                        </a:lnTo>
                        <a:lnTo>
                          <a:pt x="2486" y="5"/>
                        </a:lnTo>
                        <a:lnTo>
                          <a:pt x="2486" y="6"/>
                        </a:lnTo>
                        <a:lnTo>
                          <a:pt x="2487" y="4"/>
                        </a:lnTo>
                        <a:lnTo>
                          <a:pt x="2487" y="6"/>
                        </a:lnTo>
                        <a:lnTo>
                          <a:pt x="2487" y="5"/>
                        </a:lnTo>
                        <a:lnTo>
                          <a:pt x="2488" y="6"/>
                        </a:lnTo>
                        <a:lnTo>
                          <a:pt x="2488" y="7"/>
                        </a:lnTo>
                        <a:lnTo>
                          <a:pt x="2489" y="5"/>
                        </a:lnTo>
                        <a:lnTo>
                          <a:pt x="2489" y="5"/>
                        </a:lnTo>
                        <a:lnTo>
                          <a:pt x="2490" y="4"/>
                        </a:lnTo>
                        <a:lnTo>
                          <a:pt x="2490" y="4"/>
                        </a:lnTo>
                        <a:lnTo>
                          <a:pt x="2490" y="6"/>
                        </a:lnTo>
                        <a:lnTo>
                          <a:pt x="2491" y="8"/>
                        </a:lnTo>
                        <a:lnTo>
                          <a:pt x="2491" y="6"/>
                        </a:lnTo>
                        <a:lnTo>
                          <a:pt x="2492" y="6"/>
                        </a:lnTo>
                        <a:lnTo>
                          <a:pt x="2492" y="7"/>
                        </a:lnTo>
                        <a:lnTo>
                          <a:pt x="2492" y="7"/>
                        </a:lnTo>
                        <a:lnTo>
                          <a:pt x="2493" y="8"/>
                        </a:lnTo>
                        <a:lnTo>
                          <a:pt x="2493" y="8"/>
                        </a:lnTo>
                        <a:lnTo>
                          <a:pt x="2494" y="8"/>
                        </a:lnTo>
                        <a:lnTo>
                          <a:pt x="2494" y="7"/>
                        </a:lnTo>
                        <a:lnTo>
                          <a:pt x="2495" y="10"/>
                        </a:lnTo>
                        <a:lnTo>
                          <a:pt x="2495" y="8"/>
                        </a:lnTo>
                        <a:lnTo>
                          <a:pt x="2495" y="9"/>
                        </a:lnTo>
                        <a:lnTo>
                          <a:pt x="2496" y="10"/>
                        </a:lnTo>
                        <a:lnTo>
                          <a:pt x="2496" y="8"/>
                        </a:lnTo>
                        <a:lnTo>
                          <a:pt x="2497" y="6"/>
                        </a:lnTo>
                        <a:lnTo>
                          <a:pt x="2497" y="6"/>
                        </a:lnTo>
                        <a:lnTo>
                          <a:pt x="2497" y="6"/>
                        </a:lnTo>
                        <a:lnTo>
                          <a:pt x="2498" y="5"/>
                        </a:lnTo>
                        <a:lnTo>
                          <a:pt x="2498" y="7"/>
                        </a:lnTo>
                        <a:lnTo>
                          <a:pt x="2499" y="6"/>
                        </a:lnTo>
                        <a:lnTo>
                          <a:pt x="2499" y="7"/>
                        </a:lnTo>
                        <a:lnTo>
                          <a:pt x="2500" y="7"/>
                        </a:lnTo>
                        <a:lnTo>
                          <a:pt x="2500" y="4"/>
                        </a:lnTo>
                        <a:lnTo>
                          <a:pt x="2500" y="4"/>
                        </a:lnTo>
                        <a:lnTo>
                          <a:pt x="2501" y="5"/>
                        </a:lnTo>
                        <a:lnTo>
                          <a:pt x="2501" y="3"/>
                        </a:lnTo>
                        <a:lnTo>
                          <a:pt x="2502" y="5"/>
                        </a:lnTo>
                        <a:lnTo>
                          <a:pt x="2502" y="4"/>
                        </a:lnTo>
                        <a:lnTo>
                          <a:pt x="2502" y="5"/>
                        </a:lnTo>
                        <a:lnTo>
                          <a:pt x="2503" y="5"/>
                        </a:lnTo>
                        <a:lnTo>
                          <a:pt x="2503" y="5"/>
                        </a:lnTo>
                        <a:lnTo>
                          <a:pt x="2504" y="5"/>
                        </a:lnTo>
                        <a:lnTo>
                          <a:pt x="2504" y="5"/>
                        </a:lnTo>
                        <a:lnTo>
                          <a:pt x="2505" y="4"/>
                        </a:lnTo>
                        <a:lnTo>
                          <a:pt x="2505" y="5"/>
                        </a:lnTo>
                        <a:lnTo>
                          <a:pt x="2505" y="7"/>
                        </a:lnTo>
                        <a:lnTo>
                          <a:pt x="2506" y="6"/>
                        </a:lnTo>
                        <a:lnTo>
                          <a:pt x="2506" y="6"/>
                        </a:lnTo>
                        <a:lnTo>
                          <a:pt x="2507" y="7"/>
                        </a:lnTo>
                        <a:lnTo>
                          <a:pt x="2507" y="7"/>
                        </a:lnTo>
                        <a:lnTo>
                          <a:pt x="2507" y="7"/>
                        </a:lnTo>
                        <a:lnTo>
                          <a:pt x="2508" y="7"/>
                        </a:lnTo>
                        <a:lnTo>
                          <a:pt x="2508" y="8"/>
                        </a:lnTo>
                        <a:lnTo>
                          <a:pt x="2509" y="8"/>
                        </a:lnTo>
                        <a:lnTo>
                          <a:pt x="2509" y="9"/>
                        </a:lnTo>
                        <a:lnTo>
                          <a:pt x="2510" y="9"/>
                        </a:lnTo>
                        <a:lnTo>
                          <a:pt x="2510" y="11"/>
                        </a:lnTo>
                        <a:lnTo>
                          <a:pt x="2510" y="8"/>
                        </a:lnTo>
                        <a:lnTo>
                          <a:pt x="2511" y="10"/>
                        </a:lnTo>
                        <a:lnTo>
                          <a:pt x="2511" y="9"/>
                        </a:lnTo>
                        <a:lnTo>
                          <a:pt x="2512" y="8"/>
                        </a:lnTo>
                        <a:lnTo>
                          <a:pt x="2512" y="7"/>
                        </a:lnTo>
                        <a:lnTo>
                          <a:pt x="2512" y="6"/>
                        </a:lnTo>
                        <a:lnTo>
                          <a:pt x="2513" y="6"/>
                        </a:lnTo>
                        <a:lnTo>
                          <a:pt x="2513" y="4"/>
                        </a:lnTo>
                        <a:lnTo>
                          <a:pt x="2514" y="4"/>
                        </a:lnTo>
                        <a:lnTo>
                          <a:pt x="2514" y="6"/>
                        </a:lnTo>
                        <a:lnTo>
                          <a:pt x="2515" y="4"/>
                        </a:lnTo>
                        <a:lnTo>
                          <a:pt x="2515" y="3"/>
                        </a:lnTo>
                        <a:lnTo>
                          <a:pt x="2515" y="3"/>
                        </a:lnTo>
                        <a:lnTo>
                          <a:pt x="2516" y="5"/>
                        </a:lnTo>
                        <a:lnTo>
                          <a:pt x="2516" y="2"/>
                        </a:lnTo>
                        <a:lnTo>
                          <a:pt x="2517" y="5"/>
                        </a:lnTo>
                        <a:lnTo>
                          <a:pt x="2517" y="4"/>
                        </a:lnTo>
                        <a:lnTo>
                          <a:pt x="2517" y="4"/>
                        </a:lnTo>
                        <a:lnTo>
                          <a:pt x="2518" y="5"/>
                        </a:lnTo>
                        <a:lnTo>
                          <a:pt x="2518" y="8"/>
                        </a:lnTo>
                        <a:lnTo>
                          <a:pt x="2519" y="7"/>
                        </a:lnTo>
                        <a:lnTo>
                          <a:pt x="2519" y="8"/>
                        </a:lnTo>
                        <a:lnTo>
                          <a:pt x="2520" y="4"/>
                        </a:lnTo>
                        <a:lnTo>
                          <a:pt x="2520" y="7"/>
                        </a:lnTo>
                        <a:lnTo>
                          <a:pt x="2520" y="7"/>
                        </a:lnTo>
                        <a:lnTo>
                          <a:pt x="2521" y="7"/>
                        </a:lnTo>
                        <a:lnTo>
                          <a:pt x="2521" y="8"/>
                        </a:lnTo>
                        <a:lnTo>
                          <a:pt x="2522" y="8"/>
                        </a:lnTo>
                        <a:lnTo>
                          <a:pt x="2522" y="9"/>
                        </a:lnTo>
                        <a:lnTo>
                          <a:pt x="2522" y="8"/>
                        </a:lnTo>
                        <a:lnTo>
                          <a:pt x="2523" y="8"/>
                        </a:lnTo>
                        <a:lnTo>
                          <a:pt x="2523" y="7"/>
                        </a:lnTo>
                        <a:lnTo>
                          <a:pt x="2524" y="9"/>
                        </a:lnTo>
                        <a:lnTo>
                          <a:pt x="2524" y="9"/>
                        </a:lnTo>
                        <a:lnTo>
                          <a:pt x="2525" y="8"/>
                        </a:lnTo>
                        <a:lnTo>
                          <a:pt x="2525" y="7"/>
                        </a:lnTo>
                        <a:lnTo>
                          <a:pt x="2525" y="7"/>
                        </a:lnTo>
                        <a:lnTo>
                          <a:pt x="2526" y="5"/>
                        </a:lnTo>
                        <a:lnTo>
                          <a:pt x="2526" y="5"/>
                        </a:lnTo>
                        <a:lnTo>
                          <a:pt x="2527" y="6"/>
                        </a:lnTo>
                        <a:lnTo>
                          <a:pt x="2527" y="6"/>
                        </a:lnTo>
                        <a:lnTo>
                          <a:pt x="2527" y="5"/>
                        </a:lnTo>
                        <a:lnTo>
                          <a:pt x="2528" y="6"/>
                        </a:lnTo>
                        <a:lnTo>
                          <a:pt x="2528" y="3"/>
                        </a:lnTo>
                        <a:lnTo>
                          <a:pt x="2529" y="4"/>
                        </a:lnTo>
                        <a:lnTo>
                          <a:pt x="2529" y="5"/>
                        </a:lnTo>
                        <a:lnTo>
                          <a:pt x="2530" y="4"/>
                        </a:lnTo>
                        <a:lnTo>
                          <a:pt x="2530" y="4"/>
                        </a:lnTo>
                        <a:lnTo>
                          <a:pt x="2530" y="4"/>
                        </a:lnTo>
                        <a:lnTo>
                          <a:pt x="2531" y="5"/>
                        </a:lnTo>
                        <a:lnTo>
                          <a:pt x="2531" y="5"/>
                        </a:lnTo>
                        <a:lnTo>
                          <a:pt x="2532" y="3"/>
                        </a:lnTo>
                        <a:lnTo>
                          <a:pt x="2532" y="5"/>
                        </a:lnTo>
                        <a:lnTo>
                          <a:pt x="2532" y="7"/>
                        </a:lnTo>
                        <a:lnTo>
                          <a:pt x="2533" y="5"/>
                        </a:lnTo>
                        <a:lnTo>
                          <a:pt x="2533" y="6"/>
                        </a:lnTo>
                        <a:lnTo>
                          <a:pt x="2534" y="5"/>
                        </a:lnTo>
                        <a:lnTo>
                          <a:pt x="2534" y="7"/>
                        </a:lnTo>
                        <a:lnTo>
                          <a:pt x="2535" y="6"/>
                        </a:lnTo>
                        <a:lnTo>
                          <a:pt x="2535" y="8"/>
                        </a:lnTo>
                        <a:lnTo>
                          <a:pt x="2535" y="8"/>
                        </a:lnTo>
                        <a:lnTo>
                          <a:pt x="2536" y="7"/>
                        </a:lnTo>
                        <a:lnTo>
                          <a:pt x="2536" y="7"/>
                        </a:lnTo>
                        <a:lnTo>
                          <a:pt x="2537" y="8"/>
                        </a:lnTo>
                        <a:lnTo>
                          <a:pt x="2537" y="8"/>
                        </a:lnTo>
                        <a:lnTo>
                          <a:pt x="2537" y="8"/>
                        </a:lnTo>
                        <a:lnTo>
                          <a:pt x="2538" y="8"/>
                        </a:lnTo>
                        <a:lnTo>
                          <a:pt x="2538" y="9"/>
                        </a:lnTo>
                        <a:lnTo>
                          <a:pt x="2539" y="8"/>
                        </a:lnTo>
                        <a:lnTo>
                          <a:pt x="2539" y="7"/>
                        </a:lnTo>
                        <a:lnTo>
                          <a:pt x="2540" y="7"/>
                        </a:lnTo>
                        <a:lnTo>
                          <a:pt x="2540" y="6"/>
                        </a:lnTo>
                        <a:lnTo>
                          <a:pt x="2540" y="7"/>
                        </a:lnTo>
                        <a:lnTo>
                          <a:pt x="2541" y="6"/>
                        </a:lnTo>
                        <a:lnTo>
                          <a:pt x="2541" y="5"/>
                        </a:lnTo>
                        <a:lnTo>
                          <a:pt x="2542" y="4"/>
                        </a:lnTo>
                        <a:lnTo>
                          <a:pt x="2542" y="3"/>
                        </a:lnTo>
                        <a:lnTo>
                          <a:pt x="2542" y="4"/>
                        </a:lnTo>
                        <a:lnTo>
                          <a:pt x="2543" y="3"/>
                        </a:lnTo>
                        <a:lnTo>
                          <a:pt x="2543" y="3"/>
                        </a:lnTo>
                        <a:lnTo>
                          <a:pt x="2544" y="3"/>
                        </a:lnTo>
                        <a:lnTo>
                          <a:pt x="2544" y="2"/>
                        </a:lnTo>
                        <a:lnTo>
                          <a:pt x="2545" y="6"/>
                        </a:lnTo>
                        <a:lnTo>
                          <a:pt x="2545" y="5"/>
                        </a:lnTo>
                        <a:lnTo>
                          <a:pt x="2545" y="5"/>
                        </a:lnTo>
                        <a:lnTo>
                          <a:pt x="2546" y="4"/>
                        </a:lnTo>
                        <a:lnTo>
                          <a:pt x="2546" y="6"/>
                        </a:lnTo>
                        <a:lnTo>
                          <a:pt x="2547" y="7"/>
                        </a:lnTo>
                        <a:lnTo>
                          <a:pt x="2547" y="6"/>
                        </a:lnTo>
                        <a:lnTo>
                          <a:pt x="2547" y="6"/>
                        </a:lnTo>
                        <a:lnTo>
                          <a:pt x="2548" y="5"/>
                        </a:lnTo>
                        <a:lnTo>
                          <a:pt x="2548" y="6"/>
                        </a:lnTo>
                        <a:lnTo>
                          <a:pt x="2549" y="7"/>
                        </a:lnTo>
                        <a:lnTo>
                          <a:pt x="2549" y="9"/>
                        </a:lnTo>
                        <a:lnTo>
                          <a:pt x="2550" y="10"/>
                        </a:lnTo>
                        <a:lnTo>
                          <a:pt x="2550" y="8"/>
                        </a:lnTo>
                        <a:lnTo>
                          <a:pt x="2550" y="8"/>
                        </a:lnTo>
                        <a:lnTo>
                          <a:pt x="2551" y="7"/>
                        </a:lnTo>
                        <a:lnTo>
                          <a:pt x="2551" y="9"/>
                        </a:lnTo>
                        <a:lnTo>
                          <a:pt x="2552" y="8"/>
                        </a:lnTo>
                        <a:lnTo>
                          <a:pt x="2552" y="6"/>
                        </a:lnTo>
                        <a:lnTo>
                          <a:pt x="2552" y="9"/>
                        </a:lnTo>
                        <a:lnTo>
                          <a:pt x="2553" y="6"/>
                        </a:lnTo>
                        <a:lnTo>
                          <a:pt x="2553" y="8"/>
                        </a:lnTo>
                        <a:lnTo>
                          <a:pt x="2554" y="7"/>
                        </a:lnTo>
                        <a:lnTo>
                          <a:pt x="2554" y="6"/>
                        </a:lnTo>
                        <a:lnTo>
                          <a:pt x="2555" y="7"/>
                        </a:lnTo>
                        <a:lnTo>
                          <a:pt x="2555" y="5"/>
                        </a:lnTo>
                        <a:lnTo>
                          <a:pt x="2555" y="6"/>
                        </a:lnTo>
                        <a:lnTo>
                          <a:pt x="2556" y="5"/>
                        </a:lnTo>
                        <a:lnTo>
                          <a:pt x="2556" y="4"/>
                        </a:lnTo>
                        <a:lnTo>
                          <a:pt x="2557" y="2"/>
                        </a:lnTo>
                        <a:lnTo>
                          <a:pt x="2557" y="2"/>
                        </a:lnTo>
                        <a:lnTo>
                          <a:pt x="2557" y="4"/>
                        </a:lnTo>
                        <a:lnTo>
                          <a:pt x="2558" y="4"/>
                        </a:lnTo>
                        <a:lnTo>
                          <a:pt x="2558" y="3"/>
                        </a:lnTo>
                        <a:lnTo>
                          <a:pt x="2559" y="3"/>
                        </a:lnTo>
                        <a:lnTo>
                          <a:pt x="2559" y="5"/>
                        </a:lnTo>
                        <a:lnTo>
                          <a:pt x="2560" y="4"/>
                        </a:lnTo>
                        <a:lnTo>
                          <a:pt x="2560" y="5"/>
                        </a:lnTo>
                        <a:lnTo>
                          <a:pt x="2560" y="7"/>
                        </a:lnTo>
                        <a:lnTo>
                          <a:pt x="2561" y="5"/>
                        </a:lnTo>
                        <a:lnTo>
                          <a:pt x="2561" y="6"/>
                        </a:lnTo>
                        <a:lnTo>
                          <a:pt x="2562" y="6"/>
                        </a:lnTo>
                        <a:lnTo>
                          <a:pt x="2562" y="7"/>
                        </a:lnTo>
                        <a:lnTo>
                          <a:pt x="2562" y="8"/>
                        </a:lnTo>
                        <a:lnTo>
                          <a:pt x="2563" y="8"/>
                        </a:lnTo>
                        <a:lnTo>
                          <a:pt x="2563" y="8"/>
                        </a:lnTo>
                        <a:lnTo>
                          <a:pt x="2564" y="7"/>
                        </a:lnTo>
                        <a:lnTo>
                          <a:pt x="2564" y="9"/>
                        </a:lnTo>
                        <a:lnTo>
                          <a:pt x="2565" y="7"/>
                        </a:lnTo>
                        <a:lnTo>
                          <a:pt x="2565" y="9"/>
                        </a:lnTo>
                        <a:lnTo>
                          <a:pt x="2565" y="9"/>
                        </a:lnTo>
                        <a:lnTo>
                          <a:pt x="2566" y="5"/>
                        </a:lnTo>
                        <a:lnTo>
                          <a:pt x="2566" y="8"/>
                        </a:lnTo>
                        <a:lnTo>
                          <a:pt x="2567" y="6"/>
                        </a:lnTo>
                        <a:lnTo>
                          <a:pt x="2567" y="6"/>
                        </a:lnTo>
                        <a:lnTo>
                          <a:pt x="2567" y="6"/>
                        </a:lnTo>
                        <a:lnTo>
                          <a:pt x="2568" y="5"/>
                        </a:lnTo>
                        <a:lnTo>
                          <a:pt x="2568" y="4"/>
                        </a:lnTo>
                        <a:lnTo>
                          <a:pt x="2569" y="5"/>
                        </a:lnTo>
                        <a:lnTo>
                          <a:pt x="2569" y="4"/>
                        </a:lnTo>
                        <a:lnTo>
                          <a:pt x="2570" y="4"/>
                        </a:lnTo>
                        <a:lnTo>
                          <a:pt x="2570" y="6"/>
                        </a:lnTo>
                        <a:lnTo>
                          <a:pt x="2570" y="4"/>
                        </a:lnTo>
                        <a:lnTo>
                          <a:pt x="2571" y="2"/>
                        </a:lnTo>
                        <a:lnTo>
                          <a:pt x="2571" y="2"/>
                        </a:lnTo>
                        <a:lnTo>
                          <a:pt x="2572" y="6"/>
                        </a:lnTo>
                        <a:lnTo>
                          <a:pt x="2572" y="3"/>
                        </a:lnTo>
                        <a:lnTo>
                          <a:pt x="2572" y="5"/>
                        </a:lnTo>
                        <a:lnTo>
                          <a:pt x="2573" y="3"/>
                        </a:lnTo>
                        <a:lnTo>
                          <a:pt x="2573" y="4"/>
                        </a:lnTo>
                        <a:lnTo>
                          <a:pt x="2574" y="5"/>
                        </a:lnTo>
                        <a:lnTo>
                          <a:pt x="2574" y="6"/>
                        </a:lnTo>
                        <a:lnTo>
                          <a:pt x="2575" y="6"/>
                        </a:lnTo>
                        <a:lnTo>
                          <a:pt x="2575" y="7"/>
                        </a:lnTo>
                        <a:lnTo>
                          <a:pt x="2575" y="6"/>
                        </a:lnTo>
                        <a:lnTo>
                          <a:pt x="2576" y="7"/>
                        </a:lnTo>
                        <a:lnTo>
                          <a:pt x="2576" y="9"/>
                        </a:lnTo>
                        <a:lnTo>
                          <a:pt x="2577" y="6"/>
                        </a:lnTo>
                        <a:lnTo>
                          <a:pt x="2577" y="9"/>
                        </a:lnTo>
                        <a:lnTo>
                          <a:pt x="2577" y="9"/>
                        </a:lnTo>
                        <a:lnTo>
                          <a:pt x="2578" y="10"/>
                        </a:lnTo>
                        <a:lnTo>
                          <a:pt x="2578" y="8"/>
                        </a:lnTo>
                        <a:lnTo>
                          <a:pt x="2579" y="8"/>
                        </a:lnTo>
                        <a:lnTo>
                          <a:pt x="2579" y="7"/>
                        </a:lnTo>
                        <a:lnTo>
                          <a:pt x="2580" y="8"/>
                        </a:lnTo>
                        <a:lnTo>
                          <a:pt x="2580" y="8"/>
                        </a:lnTo>
                        <a:lnTo>
                          <a:pt x="2580" y="8"/>
                        </a:lnTo>
                        <a:lnTo>
                          <a:pt x="2581" y="10"/>
                        </a:lnTo>
                        <a:lnTo>
                          <a:pt x="2581" y="8"/>
                        </a:lnTo>
                        <a:lnTo>
                          <a:pt x="2582" y="7"/>
                        </a:lnTo>
                        <a:lnTo>
                          <a:pt x="2582" y="7"/>
                        </a:lnTo>
                        <a:lnTo>
                          <a:pt x="2582" y="4"/>
                        </a:lnTo>
                        <a:lnTo>
                          <a:pt x="2583" y="5"/>
                        </a:lnTo>
                        <a:lnTo>
                          <a:pt x="2583" y="4"/>
                        </a:lnTo>
                        <a:lnTo>
                          <a:pt x="2584" y="7"/>
                        </a:lnTo>
                        <a:lnTo>
                          <a:pt x="2584" y="4"/>
                        </a:lnTo>
                        <a:lnTo>
                          <a:pt x="2585" y="3"/>
                        </a:lnTo>
                        <a:lnTo>
                          <a:pt x="2585" y="4"/>
                        </a:lnTo>
                        <a:lnTo>
                          <a:pt x="2585" y="6"/>
                        </a:lnTo>
                        <a:lnTo>
                          <a:pt x="2586" y="5"/>
                        </a:lnTo>
                        <a:lnTo>
                          <a:pt x="2586" y="4"/>
                        </a:lnTo>
                        <a:lnTo>
                          <a:pt x="2587" y="7"/>
                        </a:lnTo>
                        <a:lnTo>
                          <a:pt x="2587" y="5"/>
                        </a:lnTo>
                        <a:lnTo>
                          <a:pt x="2587" y="7"/>
                        </a:lnTo>
                        <a:lnTo>
                          <a:pt x="2588" y="5"/>
                        </a:lnTo>
                        <a:lnTo>
                          <a:pt x="2588" y="6"/>
                        </a:lnTo>
                        <a:lnTo>
                          <a:pt x="2589" y="10"/>
                        </a:lnTo>
                        <a:lnTo>
                          <a:pt x="2589" y="7"/>
                        </a:lnTo>
                        <a:lnTo>
                          <a:pt x="2590" y="9"/>
                        </a:lnTo>
                        <a:lnTo>
                          <a:pt x="2590" y="7"/>
                        </a:lnTo>
                        <a:lnTo>
                          <a:pt x="2590" y="8"/>
                        </a:lnTo>
                        <a:lnTo>
                          <a:pt x="2591" y="10"/>
                        </a:lnTo>
                        <a:lnTo>
                          <a:pt x="2591" y="8"/>
                        </a:lnTo>
                        <a:lnTo>
                          <a:pt x="2592" y="9"/>
                        </a:lnTo>
                        <a:lnTo>
                          <a:pt x="2592" y="9"/>
                        </a:lnTo>
                        <a:lnTo>
                          <a:pt x="2592" y="8"/>
                        </a:lnTo>
                        <a:lnTo>
                          <a:pt x="2593" y="8"/>
                        </a:lnTo>
                        <a:lnTo>
                          <a:pt x="2593" y="8"/>
                        </a:lnTo>
                        <a:lnTo>
                          <a:pt x="2594" y="9"/>
                        </a:lnTo>
                        <a:lnTo>
                          <a:pt x="2594" y="6"/>
                        </a:lnTo>
                        <a:lnTo>
                          <a:pt x="2595" y="9"/>
                        </a:lnTo>
                        <a:lnTo>
                          <a:pt x="2595" y="8"/>
                        </a:lnTo>
                        <a:lnTo>
                          <a:pt x="2595" y="10"/>
                        </a:lnTo>
                        <a:lnTo>
                          <a:pt x="2596" y="5"/>
                        </a:lnTo>
                        <a:lnTo>
                          <a:pt x="2596" y="7"/>
                        </a:lnTo>
                        <a:lnTo>
                          <a:pt x="2597" y="6"/>
                        </a:lnTo>
                        <a:lnTo>
                          <a:pt x="2597" y="5"/>
                        </a:lnTo>
                        <a:lnTo>
                          <a:pt x="2597" y="3"/>
                        </a:lnTo>
                        <a:lnTo>
                          <a:pt x="2598" y="4"/>
                        </a:lnTo>
                        <a:lnTo>
                          <a:pt x="2598" y="6"/>
                        </a:lnTo>
                        <a:lnTo>
                          <a:pt x="2599" y="3"/>
                        </a:lnTo>
                        <a:lnTo>
                          <a:pt x="2599" y="4"/>
                        </a:lnTo>
                        <a:lnTo>
                          <a:pt x="2600" y="2"/>
                        </a:lnTo>
                        <a:lnTo>
                          <a:pt x="2600" y="4"/>
                        </a:lnTo>
                        <a:lnTo>
                          <a:pt x="2600" y="5"/>
                        </a:lnTo>
                        <a:lnTo>
                          <a:pt x="2601" y="4"/>
                        </a:lnTo>
                        <a:lnTo>
                          <a:pt x="2601" y="5"/>
                        </a:lnTo>
                        <a:lnTo>
                          <a:pt x="2602" y="5"/>
                        </a:lnTo>
                        <a:lnTo>
                          <a:pt x="2602" y="6"/>
                        </a:lnTo>
                        <a:lnTo>
                          <a:pt x="2602" y="6"/>
                        </a:lnTo>
                        <a:lnTo>
                          <a:pt x="2603" y="6"/>
                        </a:lnTo>
                        <a:lnTo>
                          <a:pt x="2603" y="5"/>
                        </a:lnTo>
                        <a:lnTo>
                          <a:pt x="2604" y="8"/>
                        </a:lnTo>
                        <a:lnTo>
                          <a:pt x="2604" y="7"/>
                        </a:lnTo>
                        <a:lnTo>
                          <a:pt x="2605" y="9"/>
                        </a:lnTo>
                        <a:lnTo>
                          <a:pt x="2605" y="8"/>
                        </a:lnTo>
                        <a:lnTo>
                          <a:pt x="2605" y="9"/>
                        </a:lnTo>
                        <a:lnTo>
                          <a:pt x="2606" y="9"/>
                        </a:lnTo>
                        <a:lnTo>
                          <a:pt x="2606" y="9"/>
                        </a:lnTo>
                        <a:lnTo>
                          <a:pt x="2607" y="9"/>
                        </a:lnTo>
                        <a:lnTo>
                          <a:pt x="2607" y="9"/>
                        </a:lnTo>
                        <a:lnTo>
                          <a:pt x="2607" y="6"/>
                        </a:lnTo>
                        <a:lnTo>
                          <a:pt x="2608" y="8"/>
                        </a:lnTo>
                        <a:lnTo>
                          <a:pt x="2608" y="6"/>
                        </a:lnTo>
                        <a:lnTo>
                          <a:pt x="2609" y="6"/>
                        </a:lnTo>
                        <a:lnTo>
                          <a:pt x="2609" y="7"/>
                        </a:lnTo>
                        <a:lnTo>
                          <a:pt x="2610" y="5"/>
                        </a:lnTo>
                        <a:lnTo>
                          <a:pt x="2610" y="4"/>
                        </a:lnTo>
                        <a:lnTo>
                          <a:pt x="2610" y="5"/>
                        </a:lnTo>
                        <a:lnTo>
                          <a:pt x="2611" y="4"/>
                        </a:lnTo>
                        <a:lnTo>
                          <a:pt x="2611" y="4"/>
                        </a:lnTo>
                        <a:lnTo>
                          <a:pt x="2612" y="4"/>
                        </a:lnTo>
                        <a:lnTo>
                          <a:pt x="2612" y="4"/>
                        </a:lnTo>
                        <a:lnTo>
                          <a:pt x="2612" y="2"/>
                        </a:lnTo>
                        <a:lnTo>
                          <a:pt x="2613" y="4"/>
                        </a:lnTo>
                        <a:lnTo>
                          <a:pt x="2613" y="6"/>
                        </a:lnTo>
                        <a:lnTo>
                          <a:pt x="2614" y="3"/>
                        </a:lnTo>
                        <a:lnTo>
                          <a:pt x="2614" y="4"/>
                        </a:lnTo>
                        <a:lnTo>
                          <a:pt x="2615" y="3"/>
                        </a:lnTo>
                        <a:lnTo>
                          <a:pt x="2615" y="2"/>
                        </a:lnTo>
                        <a:lnTo>
                          <a:pt x="2615" y="3"/>
                        </a:lnTo>
                        <a:lnTo>
                          <a:pt x="2616" y="5"/>
                        </a:lnTo>
                        <a:lnTo>
                          <a:pt x="2616" y="4"/>
                        </a:lnTo>
                        <a:lnTo>
                          <a:pt x="2617" y="7"/>
                        </a:lnTo>
                        <a:lnTo>
                          <a:pt x="2617" y="8"/>
                        </a:lnTo>
                        <a:lnTo>
                          <a:pt x="2617" y="7"/>
                        </a:lnTo>
                        <a:lnTo>
                          <a:pt x="2618" y="7"/>
                        </a:lnTo>
                        <a:lnTo>
                          <a:pt x="2618" y="9"/>
                        </a:lnTo>
                        <a:lnTo>
                          <a:pt x="2619" y="9"/>
                        </a:lnTo>
                        <a:lnTo>
                          <a:pt x="2619" y="9"/>
                        </a:lnTo>
                        <a:lnTo>
                          <a:pt x="2620" y="9"/>
                        </a:lnTo>
                        <a:lnTo>
                          <a:pt x="2620" y="8"/>
                        </a:lnTo>
                        <a:lnTo>
                          <a:pt x="2620" y="9"/>
                        </a:lnTo>
                        <a:lnTo>
                          <a:pt x="2621" y="6"/>
                        </a:lnTo>
                        <a:lnTo>
                          <a:pt x="2621" y="8"/>
                        </a:lnTo>
                        <a:lnTo>
                          <a:pt x="2622" y="9"/>
                        </a:lnTo>
                        <a:lnTo>
                          <a:pt x="2622" y="9"/>
                        </a:lnTo>
                        <a:lnTo>
                          <a:pt x="2622" y="9"/>
                        </a:lnTo>
                        <a:lnTo>
                          <a:pt x="2623" y="7"/>
                        </a:lnTo>
                        <a:lnTo>
                          <a:pt x="2623" y="6"/>
                        </a:lnTo>
                        <a:lnTo>
                          <a:pt x="2624" y="7"/>
                        </a:lnTo>
                        <a:lnTo>
                          <a:pt x="2624" y="5"/>
                        </a:lnTo>
                        <a:lnTo>
                          <a:pt x="2625" y="6"/>
                        </a:lnTo>
                        <a:lnTo>
                          <a:pt x="2625" y="7"/>
                        </a:lnTo>
                        <a:lnTo>
                          <a:pt x="2625" y="5"/>
                        </a:lnTo>
                        <a:lnTo>
                          <a:pt x="2626" y="5"/>
                        </a:lnTo>
                        <a:lnTo>
                          <a:pt x="2626" y="3"/>
                        </a:lnTo>
                        <a:lnTo>
                          <a:pt x="2627" y="2"/>
                        </a:lnTo>
                        <a:lnTo>
                          <a:pt x="2627" y="7"/>
                        </a:lnTo>
                        <a:lnTo>
                          <a:pt x="2627" y="4"/>
                        </a:lnTo>
                        <a:lnTo>
                          <a:pt x="2628" y="5"/>
                        </a:lnTo>
                        <a:lnTo>
                          <a:pt x="2628" y="6"/>
                        </a:lnTo>
                        <a:lnTo>
                          <a:pt x="2629" y="6"/>
                        </a:lnTo>
                        <a:lnTo>
                          <a:pt x="2629" y="4"/>
                        </a:lnTo>
                        <a:lnTo>
                          <a:pt x="2630" y="7"/>
                        </a:lnTo>
                        <a:lnTo>
                          <a:pt x="2630" y="6"/>
                        </a:lnTo>
                        <a:lnTo>
                          <a:pt x="2630" y="7"/>
                        </a:lnTo>
                        <a:lnTo>
                          <a:pt x="2631" y="7"/>
                        </a:lnTo>
                        <a:lnTo>
                          <a:pt x="2631" y="7"/>
                        </a:lnTo>
                        <a:lnTo>
                          <a:pt x="2632" y="5"/>
                        </a:lnTo>
                        <a:lnTo>
                          <a:pt x="2632" y="8"/>
                        </a:lnTo>
                        <a:lnTo>
                          <a:pt x="2632" y="8"/>
                        </a:lnTo>
                        <a:lnTo>
                          <a:pt x="2633" y="7"/>
                        </a:lnTo>
                        <a:lnTo>
                          <a:pt x="2633" y="7"/>
                        </a:lnTo>
                        <a:lnTo>
                          <a:pt x="2634" y="10"/>
                        </a:lnTo>
                        <a:lnTo>
                          <a:pt x="2634" y="9"/>
                        </a:lnTo>
                        <a:lnTo>
                          <a:pt x="2635" y="7"/>
                        </a:lnTo>
                        <a:lnTo>
                          <a:pt x="2635" y="8"/>
                        </a:lnTo>
                        <a:lnTo>
                          <a:pt x="2635" y="9"/>
                        </a:lnTo>
                        <a:lnTo>
                          <a:pt x="2636" y="8"/>
                        </a:lnTo>
                        <a:lnTo>
                          <a:pt x="2636" y="8"/>
                        </a:lnTo>
                        <a:lnTo>
                          <a:pt x="2637" y="7"/>
                        </a:lnTo>
                        <a:lnTo>
                          <a:pt x="2637" y="7"/>
                        </a:lnTo>
                        <a:lnTo>
                          <a:pt x="2637" y="5"/>
                        </a:lnTo>
                        <a:lnTo>
                          <a:pt x="2638" y="6"/>
                        </a:lnTo>
                        <a:lnTo>
                          <a:pt x="2638" y="6"/>
                        </a:lnTo>
                        <a:lnTo>
                          <a:pt x="2639" y="7"/>
                        </a:lnTo>
                        <a:lnTo>
                          <a:pt x="2639" y="4"/>
                        </a:lnTo>
                        <a:lnTo>
                          <a:pt x="2640" y="4"/>
                        </a:lnTo>
                        <a:lnTo>
                          <a:pt x="2640" y="3"/>
                        </a:lnTo>
                        <a:lnTo>
                          <a:pt x="2640" y="6"/>
                        </a:lnTo>
                        <a:lnTo>
                          <a:pt x="2641" y="4"/>
                        </a:lnTo>
                        <a:lnTo>
                          <a:pt x="2641" y="3"/>
                        </a:lnTo>
                        <a:lnTo>
                          <a:pt x="2642" y="4"/>
                        </a:lnTo>
                        <a:lnTo>
                          <a:pt x="2642" y="4"/>
                        </a:lnTo>
                        <a:lnTo>
                          <a:pt x="2642" y="4"/>
                        </a:lnTo>
                        <a:lnTo>
                          <a:pt x="2643" y="5"/>
                        </a:lnTo>
                        <a:lnTo>
                          <a:pt x="2643" y="5"/>
                        </a:lnTo>
                        <a:lnTo>
                          <a:pt x="2644" y="4"/>
                        </a:lnTo>
                        <a:lnTo>
                          <a:pt x="2644" y="4"/>
                        </a:lnTo>
                        <a:lnTo>
                          <a:pt x="2645" y="5"/>
                        </a:lnTo>
                        <a:lnTo>
                          <a:pt x="2645" y="8"/>
                        </a:lnTo>
                        <a:lnTo>
                          <a:pt x="2645" y="7"/>
                        </a:lnTo>
                        <a:lnTo>
                          <a:pt x="2646" y="8"/>
                        </a:lnTo>
                        <a:lnTo>
                          <a:pt x="2646" y="9"/>
                        </a:lnTo>
                        <a:lnTo>
                          <a:pt x="2647" y="8"/>
                        </a:lnTo>
                        <a:lnTo>
                          <a:pt x="2647" y="6"/>
                        </a:lnTo>
                        <a:lnTo>
                          <a:pt x="2647" y="7"/>
                        </a:lnTo>
                        <a:lnTo>
                          <a:pt x="2648" y="10"/>
                        </a:lnTo>
                        <a:lnTo>
                          <a:pt x="2648" y="8"/>
                        </a:lnTo>
                        <a:lnTo>
                          <a:pt x="2649" y="8"/>
                        </a:lnTo>
                        <a:lnTo>
                          <a:pt x="2649" y="9"/>
                        </a:lnTo>
                        <a:lnTo>
                          <a:pt x="2650" y="7"/>
                        </a:lnTo>
                        <a:lnTo>
                          <a:pt x="2650" y="8"/>
                        </a:lnTo>
                        <a:lnTo>
                          <a:pt x="2650" y="7"/>
                        </a:lnTo>
                        <a:lnTo>
                          <a:pt x="2651" y="7"/>
                        </a:lnTo>
                        <a:lnTo>
                          <a:pt x="2651" y="6"/>
                        </a:lnTo>
                        <a:lnTo>
                          <a:pt x="2652" y="7"/>
                        </a:lnTo>
                        <a:lnTo>
                          <a:pt x="2652" y="7"/>
                        </a:lnTo>
                        <a:lnTo>
                          <a:pt x="2652" y="4"/>
                        </a:lnTo>
                        <a:lnTo>
                          <a:pt x="2653" y="3"/>
                        </a:lnTo>
                        <a:lnTo>
                          <a:pt x="2653" y="3"/>
                        </a:lnTo>
                        <a:lnTo>
                          <a:pt x="2654" y="2"/>
                        </a:lnTo>
                        <a:lnTo>
                          <a:pt x="2654" y="1"/>
                        </a:lnTo>
                        <a:lnTo>
                          <a:pt x="2655" y="1"/>
                        </a:lnTo>
                        <a:lnTo>
                          <a:pt x="2655" y="2"/>
                        </a:lnTo>
                        <a:lnTo>
                          <a:pt x="2655" y="2"/>
                        </a:lnTo>
                        <a:lnTo>
                          <a:pt x="2656" y="2"/>
                        </a:lnTo>
                        <a:lnTo>
                          <a:pt x="2656" y="1"/>
                        </a:lnTo>
                        <a:lnTo>
                          <a:pt x="2657" y="4"/>
                        </a:lnTo>
                        <a:lnTo>
                          <a:pt x="2657" y="5"/>
                        </a:lnTo>
                        <a:lnTo>
                          <a:pt x="2657" y="3"/>
                        </a:lnTo>
                        <a:lnTo>
                          <a:pt x="2658" y="5"/>
                        </a:lnTo>
                        <a:lnTo>
                          <a:pt x="2658" y="4"/>
                        </a:lnTo>
                        <a:lnTo>
                          <a:pt x="2659" y="7"/>
                        </a:lnTo>
                        <a:lnTo>
                          <a:pt x="2659" y="7"/>
                        </a:lnTo>
                        <a:lnTo>
                          <a:pt x="2660" y="6"/>
                        </a:lnTo>
                        <a:lnTo>
                          <a:pt x="2660" y="7"/>
                        </a:lnTo>
                        <a:lnTo>
                          <a:pt x="2660" y="7"/>
                        </a:lnTo>
                        <a:lnTo>
                          <a:pt x="2661" y="6"/>
                        </a:lnTo>
                        <a:lnTo>
                          <a:pt x="2661" y="8"/>
                        </a:lnTo>
                        <a:lnTo>
                          <a:pt x="2662" y="7"/>
                        </a:lnTo>
                        <a:lnTo>
                          <a:pt x="2662" y="7"/>
                        </a:lnTo>
                        <a:lnTo>
                          <a:pt x="2662" y="8"/>
                        </a:lnTo>
                        <a:lnTo>
                          <a:pt x="2663" y="9"/>
                        </a:lnTo>
                        <a:lnTo>
                          <a:pt x="2663" y="8"/>
                        </a:lnTo>
                        <a:lnTo>
                          <a:pt x="2664" y="8"/>
                        </a:lnTo>
                        <a:lnTo>
                          <a:pt x="2664" y="5"/>
                        </a:lnTo>
                        <a:lnTo>
                          <a:pt x="2665" y="6"/>
                        </a:lnTo>
                        <a:lnTo>
                          <a:pt x="2665" y="7"/>
                        </a:lnTo>
                        <a:lnTo>
                          <a:pt x="2665" y="7"/>
                        </a:lnTo>
                        <a:lnTo>
                          <a:pt x="2666" y="4"/>
                        </a:lnTo>
                        <a:lnTo>
                          <a:pt x="2666" y="5"/>
                        </a:lnTo>
                        <a:lnTo>
                          <a:pt x="2667" y="4"/>
                        </a:lnTo>
                        <a:lnTo>
                          <a:pt x="2667" y="4"/>
                        </a:lnTo>
                        <a:lnTo>
                          <a:pt x="2667" y="3"/>
                        </a:lnTo>
                        <a:lnTo>
                          <a:pt x="2668" y="3"/>
                        </a:lnTo>
                        <a:lnTo>
                          <a:pt x="2668" y="4"/>
                        </a:lnTo>
                        <a:lnTo>
                          <a:pt x="2669" y="3"/>
                        </a:lnTo>
                        <a:lnTo>
                          <a:pt x="2669" y="3"/>
                        </a:lnTo>
                        <a:lnTo>
                          <a:pt x="2670" y="2"/>
                        </a:lnTo>
                        <a:lnTo>
                          <a:pt x="2670" y="3"/>
                        </a:lnTo>
                        <a:lnTo>
                          <a:pt x="2670" y="5"/>
                        </a:lnTo>
                        <a:lnTo>
                          <a:pt x="2671" y="5"/>
                        </a:lnTo>
                        <a:lnTo>
                          <a:pt x="2671" y="6"/>
                        </a:lnTo>
                        <a:lnTo>
                          <a:pt x="2672" y="6"/>
                        </a:lnTo>
                        <a:lnTo>
                          <a:pt x="2672" y="5"/>
                        </a:lnTo>
                        <a:lnTo>
                          <a:pt x="2672" y="6"/>
                        </a:lnTo>
                        <a:lnTo>
                          <a:pt x="2673" y="6"/>
                        </a:lnTo>
                        <a:lnTo>
                          <a:pt x="2673" y="6"/>
                        </a:lnTo>
                        <a:lnTo>
                          <a:pt x="2674" y="5"/>
                        </a:lnTo>
                        <a:lnTo>
                          <a:pt x="2674" y="8"/>
                        </a:lnTo>
                        <a:lnTo>
                          <a:pt x="2675" y="5"/>
                        </a:lnTo>
                        <a:lnTo>
                          <a:pt x="2675" y="7"/>
                        </a:lnTo>
                        <a:lnTo>
                          <a:pt x="2675" y="6"/>
                        </a:lnTo>
                        <a:lnTo>
                          <a:pt x="2676" y="6"/>
                        </a:lnTo>
                        <a:lnTo>
                          <a:pt x="2676" y="7"/>
                        </a:lnTo>
                        <a:lnTo>
                          <a:pt x="2677" y="7"/>
                        </a:lnTo>
                        <a:lnTo>
                          <a:pt x="2677" y="7"/>
                        </a:lnTo>
                        <a:lnTo>
                          <a:pt x="2677" y="7"/>
                        </a:lnTo>
                        <a:lnTo>
                          <a:pt x="2678" y="7"/>
                        </a:lnTo>
                        <a:lnTo>
                          <a:pt x="2678" y="6"/>
                        </a:lnTo>
                        <a:lnTo>
                          <a:pt x="2679" y="5"/>
                        </a:lnTo>
                        <a:lnTo>
                          <a:pt x="2679" y="6"/>
                        </a:lnTo>
                        <a:lnTo>
                          <a:pt x="2680" y="3"/>
                        </a:lnTo>
                        <a:lnTo>
                          <a:pt x="2680" y="6"/>
                        </a:lnTo>
                        <a:lnTo>
                          <a:pt x="2680" y="4"/>
                        </a:lnTo>
                        <a:lnTo>
                          <a:pt x="2681" y="3"/>
                        </a:lnTo>
                        <a:lnTo>
                          <a:pt x="2681" y="2"/>
                        </a:lnTo>
                        <a:lnTo>
                          <a:pt x="2682" y="3"/>
                        </a:lnTo>
                        <a:lnTo>
                          <a:pt x="2682" y="2"/>
                        </a:lnTo>
                        <a:lnTo>
                          <a:pt x="2682" y="1"/>
                        </a:lnTo>
                        <a:lnTo>
                          <a:pt x="2683" y="1"/>
                        </a:lnTo>
                        <a:lnTo>
                          <a:pt x="2683" y="3"/>
                        </a:lnTo>
                        <a:lnTo>
                          <a:pt x="2684" y="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58" name="Freeform 42">
                    <a:extLst>
                      <a:ext uri="{FF2B5EF4-FFF2-40B4-BE49-F238E27FC236}">
                        <a16:creationId xmlns:a16="http://schemas.microsoft.com/office/drawing/2014/main" id="{8F643AD5-6B03-4D9E-83A3-B35E1D430FB2}"/>
                      </a:ext>
                    </a:extLst>
                  </p:cNvPr>
                  <p:cNvSpPr>
                    <a:spLocks/>
                  </p:cNvSpPr>
                  <p:nvPr/>
                </p:nvSpPr>
                <p:spPr bwMode="auto">
                  <a:xfrm flipV="1">
                    <a:off x="1514475" y="9844088"/>
                    <a:ext cx="71438" cy="15875"/>
                  </a:xfrm>
                  <a:custGeom>
                    <a:avLst/>
                    <a:gdLst>
                      <a:gd name="T0" fmla="*/ 0 w 48"/>
                      <a:gd name="T1" fmla="*/ 4 h 12"/>
                      <a:gd name="T2" fmla="*/ 1 w 48"/>
                      <a:gd name="T3" fmla="*/ 6 h 12"/>
                      <a:gd name="T4" fmla="*/ 2 w 48"/>
                      <a:gd name="T5" fmla="*/ 7 h 12"/>
                      <a:gd name="T6" fmla="*/ 2 w 48"/>
                      <a:gd name="T7" fmla="*/ 8 h 12"/>
                      <a:gd name="T8" fmla="*/ 3 w 48"/>
                      <a:gd name="T9" fmla="*/ 4 h 12"/>
                      <a:gd name="T10" fmla="*/ 4 w 48"/>
                      <a:gd name="T11" fmla="*/ 6 h 12"/>
                      <a:gd name="T12" fmla="*/ 5 w 48"/>
                      <a:gd name="T13" fmla="*/ 6 h 12"/>
                      <a:gd name="T14" fmla="*/ 6 w 48"/>
                      <a:gd name="T15" fmla="*/ 4 h 12"/>
                      <a:gd name="T16" fmla="*/ 7 w 48"/>
                      <a:gd name="T17" fmla="*/ 3 h 12"/>
                      <a:gd name="T18" fmla="*/ 7 w 48"/>
                      <a:gd name="T19" fmla="*/ 3 h 12"/>
                      <a:gd name="T20" fmla="*/ 8 w 48"/>
                      <a:gd name="T21" fmla="*/ 4 h 12"/>
                      <a:gd name="T22" fmla="*/ 9 w 48"/>
                      <a:gd name="T23" fmla="*/ 4 h 12"/>
                      <a:gd name="T24" fmla="*/ 10 w 48"/>
                      <a:gd name="T25" fmla="*/ 4 h 12"/>
                      <a:gd name="T26" fmla="*/ 11 w 48"/>
                      <a:gd name="T27" fmla="*/ 4 h 12"/>
                      <a:gd name="T28" fmla="*/ 12 w 48"/>
                      <a:gd name="T29" fmla="*/ 5 h 12"/>
                      <a:gd name="T30" fmla="*/ 12 w 48"/>
                      <a:gd name="T31" fmla="*/ 3 h 12"/>
                      <a:gd name="T32" fmla="*/ 13 w 48"/>
                      <a:gd name="T33" fmla="*/ 4 h 12"/>
                      <a:gd name="T34" fmla="*/ 14 w 48"/>
                      <a:gd name="T35" fmla="*/ 7 h 12"/>
                      <a:gd name="T36" fmla="*/ 15 w 48"/>
                      <a:gd name="T37" fmla="*/ 7 h 12"/>
                      <a:gd name="T38" fmla="*/ 16 w 48"/>
                      <a:gd name="T39" fmla="*/ 5 h 12"/>
                      <a:gd name="T40" fmla="*/ 17 w 48"/>
                      <a:gd name="T41" fmla="*/ 7 h 12"/>
                      <a:gd name="T42" fmla="*/ 17 w 48"/>
                      <a:gd name="T43" fmla="*/ 6 h 12"/>
                      <a:gd name="T44" fmla="*/ 18 w 48"/>
                      <a:gd name="T45" fmla="*/ 7 h 12"/>
                      <a:gd name="T46" fmla="*/ 19 w 48"/>
                      <a:gd name="T47" fmla="*/ 6 h 12"/>
                      <a:gd name="T48" fmla="*/ 20 w 48"/>
                      <a:gd name="T49" fmla="*/ 4 h 12"/>
                      <a:gd name="T50" fmla="*/ 21 w 48"/>
                      <a:gd name="T51" fmla="*/ 5 h 12"/>
                      <a:gd name="T52" fmla="*/ 22 w 48"/>
                      <a:gd name="T53" fmla="*/ 1 h 12"/>
                      <a:gd name="T54" fmla="*/ 22 w 48"/>
                      <a:gd name="T55" fmla="*/ 0 h 12"/>
                      <a:gd name="T56" fmla="*/ 23 w 48"/>
                      <a:gd name="T57" fmla="*/ 3 h 12"/>
                      <a:gd name="T58" fmla="*/ 24 w 48"/>
                      <a:gd name="T59" fmla="*/ 4 h 12"/>
                      <a:gd name="T60" fmla="*/ 25 w 48"/>
                      <a:gd name="T61" fmla="*/ 4 h 12"/>
                      <a:gd name="T62" fmla="*/ 26 w 48"/>
                      <a:gd name="T63" fmla="*/ 2 h 12"/>
                      <a:gd name="T64" fmla="*/ 27 w 48"/>
                      <a:gd name="T65" fmla="*/ 5 h 12"/>
                      <a:gd name="T66" fmla="*/ 27 w 48"/>
                      <a:gd name="T67" fmla="*/ 7 h 12"/>
                      <a:gd name="T68" fmla="*/ 28 w 48"/>
                      <a:gd name="T69" fmla="*/ 8 h 12"/>
                      <a:gd name="T70" fmla="*/ 29 w 48"/>
                      <a:gd name="T71" fmla="*/ 8 h 12"/>
                      <a:gd name="T72" fmla="*/ 30 w 48"/>
                      <a:gd name="T73" fmla="*/ 9 h 12"/>
                      <a:gd name="T74" fmla="*/ 31 w 48"/>
                      <a:gd name="T75" fmla="*/ 8 h 12"/>
                      <a:gd name="T76" fmla="*/ 32 w 48"/>
                      <a:gd name="T77" fmla="*/ 6 h 12"/>
                      <a:gd name="T78" fmla="*/ 32 w 48"/>
                      <a:gd name="T79" fmla="*/ 7 h 12"/>
                      <a:gd name="T80" fmla="*/ 33 w 48"/>
                      <a:gd name="T81" fmla="*/ 5 h 12"/>
                      <a:gd name="T82" fmla="*/ 34 w 48"/>
                      <a:gd name="T83" fmla="*/ 5 h 12"/>
                      <a:gd name="T84" fmla="*/ 35 w 48"/>
                      <a:gd name="T85" fmla="*/ 4 h 12"/>
                      <a:gd name="T86" fmla="*/ 36 w 48"/>
                      <a:gd name="T87" fmla="*/ 3 h 12"/>
                      <a:gd name="T88" fmla="*/ 37 w 48"/>
                      <a:gd name="T89" fmla="*/ 2 h 12"/>
                      <a:gd name="T90" fmla="*/ 37 w 48"/>
                      <a:gd name="T91" fmla="*/ 4 h 12"/>
                      <a:gd name="T92" fmla="*/ 38 w 48"/>
                      <a:gd name="T93" fmla="*/ 4 h 12"/>
                      <a:gd name="T94" fmla="*/ 39 w 48"/>
                      <a:gd name="T95" fmla="*/ 5 h 12"/>
                      <a:gd name="T96" fmla="*/ 40 w 48"/>
                      <a:gd name="T97" fmla="*/ 6 h 12"/>
                      <a:gd name="T98" fmla="*/ 41 w 48"/>
                      <a:gd name="T99" fmla="*/ 6 h 12"/>
                      <a:gd name="T100" fmla="*/ 42 w 48"/>
                      <a:gd name="T101" fmla="*/ 6 h 12"/>
                      <a:gd name="T102" fmla="*/ 42 w 48"/>
                      <a:gd name="T103" fmla="*/ 8 h 12"/>
                      <a:gd name="T104" fmla="*/ 43 w 48"/>
                      <a:gd name="T105" fmla="*/ 8 h 12"/>
                      <a:gd name="T106" fmla="*/ 44 w 48"/>
                      <a:gd name="T107" fmla="*/ 6 h 12"/>
                      <a:gd name="T108" fmla="*/ 45 w 48"/>
                      <a:gd name="T109" fmla="*/ 8 h 12"/>
                      <a:gd name="T110" fmla="*/ 46 w 48"/>
                      <a:gd name="T111" fmla="*/ 8 h 12"/>
                      <a:gd name="T112" fmla="*/ 47 w 48"/>
                      <a:gd name="T113" fmla="*/ 6 h 12"/>
                      <a:gd name="T114" fmla="*/ 47 w 48"/>
                      <a:gd name="T115" fmla="*/ 5 h 12"/>
                      <a:gd name="T116" fmla="*/ 48 w 48"/>
                      <a:gd name="T1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12">
                        <a:moveTo>
                          <a:pt x="0" y="4"/>
                        </a:moveTo>
                        <a:lnTo>
                          <a:pt x="0" y="4"/>
                        </a:lnTo>
                        <a:lnTo>
                          <a:pt x="0" y="6"/>
                        </a:lnTo>
                        <a:lnTo>
                          <a:pt x="1" y="6"/>
                        </a:lnTo>
                        <a:lnTo>
                          <a:pt x="1" y="7"/>
                        </a:lnTo>
                        <a:lnTo>
                          <a:pt x="2" y="7"/>
                        </a:lnTo>
                        <a:lnTo>
                          <a:pt x="2" y="6"/>
                        </a:lnTo>
                        <a:lnTo>
                          <a:pt x="2" y="8"/>
                        </a:lnTo>
                        <a:lnTo>
                          <a:pt x="3" y="7"/>
                        </a:lnTo>
                        <a:lnTo>
                          <a:pt x="3" y="4"/>
                        </a:lnTo>
                        <a:lnTo>
                          <a:pt x="4" y="5"/>
                        </a:lnTo>
                        <a:lnTo>
                          <a:pt x="4" y="6"/>
                        </a:lnTo>
                        <a:lnTo>
                          <a:pt x="5" y="4"/>
                        </a:lnTo>
                        <a:lnTo>
                          <a:pt x="5" y="6"/>
                        </a:lnTo>
                        <a:lnTo>
                          <a:pt x="5" y="4"/>
                        </a:lnTo>
                        <a:lnTo>
                          <a:pt x="6" y="4"/>
                        </a:lnTo>
                        <a:lnTo>
                          <a:pt x="6" y="4"/>
                        </a:lnTo>
                        <a:lnTo>
                          <a:pt x="7" y="3"/>
                        </a:lnTo>
                        <a:lnTo>
                          <a:pt x="7" y="2"/>
                        </a:lnTo>
                        <a:lnTo>
                          <a:pt x="7" y="3"/>
                        </a:lnTo>
                        <a:lnTo>
                          <a:pt x="8" y="3"/>
                        </a:lnTo>
                        <a:lnTo>
                          <a:pt x="8" y="4"/>
                        </a:lnTo>
                        <a:lnTo>
                          <a:pt x="9" y="2"/>
                        </a:lnTo>
                        <a:lnTo>
                          <a:pt x="9" y="4"/>
                        </a:lnTo>
                        <a:lnTo>
                          <a:pt x="10" y="3"/>
                        </a:lnTo>
                        <a:lnTo>
                          <a:pt x="10" y="4"/>
                        </a:lnTo>
                        <a:lnTo>
                          <a:pt x="10" y="3"/>
                        </a:lnTo>
                        <a:lnTo>
                          <a:pt x="11" y="4"/>
                        </a:lnTo>
                        <a:lnTo>
                          <a:pt x="11" y="4"/>
                        </a:lnTo>
                        <a:lnTo>
                          <a:pt x="12" y="5"/>
                        </a:lnTo>
                        <a:lnTo>
                          <a:pt x="12" y="4"/>
                        </a:lnTo>
                        <a:lnTo>
                          <a:pt x="12" y="3"/>
                        </a:lnTo>
                        <a:lnTo>
                          <a:pt x="13" y="5"/>
                        </a:lnTo>
                        <a:lnTo>
                          <a:pt x="13" y="4"/>
                        </a:lnTo>
                        <a:lnTo>
                          <a:pt x="14" y="5"/>
                        </a:lnTo>
                        <a:lnTo>
                          <a:pt x="14" y="7"/>
                        </a:lnTo>
                        <a:lnTo>
                          <a:pt x="15" y="7"/>
                        </a:lnTo>
                        <a:lnTo>
                          <a:pt x="15" y="7"/>
                        </a:lnTo>
                        <a:lnTo>
                          <a:pt x="15" y="7"/>
                        </a:lnTo>
                        <a:lnTo>
                          <a:pt x="16" y="5"/>
                        </a:lnTo>
                        <a:lnTo>
                          <a:pt x="16" y="6"/>
                        </a:lnTo>
                        <a:lnTo>
                          <a:pt x="17" y="7"/>
                        </a:lnTo>
                        <a:lnTo>
                          <a:pt x="17" y="7"/>
                        </a:lnTo>
                        <a:lnTo>
                          <a:pt x="17" y="6"/>
                        </a:lnTo>
                        <a:lnTo>
                          <a:pt x="18" y="5"/>
                        </a:lnTo>
                        <a:lnTo>
                          <a:pt x="18" y="7"/>
                        </a:lnTo>
                        <a:lnTo>
                          <a:pt x="19" y="6"/>
                        </a:lnTo>
                        <a:lnTo>
                          <a:pt x="19" y="6"/>
                        </a:lnTo>
                        <a:lnTo>
                          <a:pt x="20" y="4"/>
                        </a:lnTo>
                        <a:lnTo>
                          <a:pt x="20" y="4"/>
                        </a:lnTo>
                        <a:lnTo>
                          <a:pt x="20" y="3"/>
                        </a:lnTo>
                        <a:lnTo>
                          <a:pt x="21" y="5"/>
                        </a:lnTo>
                        <a:lnTo>
                          <a:pt x="21" y="1"/>
                        </a:lnTo>
                        <a:lnTo>
                          <a:pt x="22" y="1"/>
                        </a:lnTo>
                        <a:lnTo>
                          <a:pt x="22" y="3"/>
                        </a:lnTo>
                        <a:lnTo>
                          <a:pt x="22" y="0"/>
                        </a:lnTo>
                        <a:lnTo>
                          <a:pt x="23" y="1"/>
                        </a:lnTo>
                        <a:lnTo>
                          <a:pt x="23" y="3"/>
                        </a:lnTo>
                        <a:lnTo>
                          <a:pt x="24" y="4"/>
                        </a:lnTo>
                        <a:lnTo>
                          <a:pt x="24" y="4"/>
                        </a:lnTo>
                        <a:lnTo>
                          <a:pt x="25" y="4"/>
                        </a:lnTo>
                        <a:lnTo>
                          <a:pt x="25" y="4"/>
                        </a:lnTo>
                        <a:lnTo>
                          <a:pt x="25" y="2"/>
                        </a:lnTo>
                        <a:lnTo>
                          <a:pt x="26" y="2"/>
                        </a:lnTo>
                        <a:lnTo>
                          <a:pt x="26" y="5"/>
                        </a:lnTo>
                        <a:lnTo>
                          <a:pt x="27" y="5"/>
                        </a:lnTo>
                        <a:lnTo>
                          <a:pt x="27" y="4"/>
                        </a:lnTo>
                        <a:lnTo>
                          <a:pt x="27" y="7"/>
                        </a:lnTo>
                        <a:lnTo>
                          <a:pt x="28" y="7"/>
                        </a:lnTo>
                        <a:lnTo>
                          <a:pt x="28" y="8"/>
                        </a:lnTo>
                        <a:lnTo>
                          <a:pt x="29" y="7"/>
                        </a:lnTo>
                        <a:lnTo>
                          <a:pt x="29" y="8"/>
                        </a:lnTo>
                        <a:lnTo>
                          <a:pt x="30" y="6"/>
                        </a:lnTo>
                        <a:lnTo>
                          <a:pt x="30" y="9"/>
                        </a:lnTo>
                        <a:lnTo>
                          <a:pt x="30" y="6"/>
                        </a:lnTo>
                        <a:lnTo>
                          <a:pt x="31" y="8"/>
                        </a:lnTo>
                        <a:lnTo>
                          <a:pt x="31" y="6"/>
                        </a:lnTo>
                        <a:lnTo>
                          <a:pt x="32" y="6"/>
                        </a:lnTo>
                        <a:lnTo>
                          <a:pt x="32" y="4"/>
                        </a:lnTo>
                        <a:lnTo>
                          <a:pt x="32" y="7"/>
                        </a:lnTo>
                        <a:lnTo>
                          <a:pt x="33" y="5"/>
                        </a:lnTo>
                        <a:lnTo>
                          <a:pt x="33" y="5"/>
                        </a:lnTo>
                        <a:lnTo>
                          <a:pt x="34" y="4"/>
                        </a:lnTo>
                        <a:lnTo>
                          <a:pt x="34" y="5"/>
                        </a:lnTo>
                        <a:lnTo>
                          <a:pt x="35" y="4"/>
                        </a:lnTo>
                        <a:lnTo>
                          <a:pt x="35" y="4"/>
                        </a:lnTo>
                        <a:lnTo>
                          <a:pt x="35" y="3"/>
                        </a:lnTo>
                        <a:lnTo>
                          <a:pt x="36" y="3"/>
                        </a:lnTo>
                        <a:lnTo>
                          <a:pt x="36" y="2"/>
                        </a:lnTo>
                        <a:lnTo>
                          <a:pt x="37" y="2"/>
                        </a:lnTo>
                        <a:lnTo>
                          <a:pt x="37" y="5"/>
                        </a:lnTo>
                        <a:lnTo>
                          <a:pt x="37" y="4"/>
                        </a:lnTo>
                        <a:lnTo>
                          <a:pt x="38" y="6"/>
                        </a:lnTo>
                        <a:lnTo>
                          <a:pt x="38" y="4"/>
                        </a:lnTo>
                        <a:lnTo>
                          <a:pt x="39" y="2"/>
                        </a:lnTo>
                        <a:lnTo>
                          <a:pt x="39" y="5"/>
                        </a:lnTo>
                        <a:lnTo>
                          <a:pt x="40" y="5"/>
                        </a:lnTo>
                        <a:lnTo>
                          <a:pt x="40" y="6"/>
                        </a:lnTo>
                        <a:lnTo>
                          <a:pt x="40" y="7"/>
                        </a:lnTo>
                        <a:lnTo>
                          <a:pt x="41" y="6"/>
                        </a:lnTo>
                        <a:lnTo>
                          <a:pt x="41" y="5"/>
                        </a:lnTo>
                        <a:lnTo>
                          <a:pt x="42" y="6"/>
                        </a:lnTo>
                        <a:lnTo>
                          <a:pt x="42" y="5"/>
                        </a:lnTo>
                        <a:lnTo>
                          <a:pt x="42" y="8"/>
                        </a:lnTo>
                        <a:lnTo>
                          <a:pt x="43" y="8"/>
                        </a:lnTo>
                        <a:lnTo>
                          <a:pt x="43" y="8"/>
                        </a:lnTo>
                        <a:lnTo>
                          <a:pt x="44" y="9"/>
                        </a:lnTo>
                        <a:lnTo>
                          <a:pt x="44" y="6"/>
                        </a:lnTo>
                        <a:lnTo>
                          <a:pt x="45" y="8"/>
                        </a:lnTo>
                        <a:lnTo>
                          <a:pt x="45" y="8"/>
                        </a:lnTo>
                        <a:lnTo>
                          <a:pt x="45" y="7"/>
                        </a:lnTo>
                        <a:lnTo>
                          <a:pt x="46" y="8"/>
                        </a:lnTo>
                        <a:lnTo>
                          <a:pt x="46" y="5"/>
                        </a:lnTo>
                        <a:lnTo>
                          <a:pt x="47" y="6"/>
                        </a:lnTo>
                        <a:lnTo>
                          <a:pt x="47" y="6"/>
                        </a:lnTo>
                        <a:lnTo>
                          <a:pt x="47" y="5"/>
                        </a:lnTo>
                        <a:lnTo>
                          <a:pt x="48" y="4"/>
                        </a:lnTo>
                        <a:lnTo>
                          <a:pt x="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59" name="Line 43">
                    <a:extLst>
                      <a:ext uri="{FF2B5EF4-FFF2-40B4-BE49-F238E27FC236}">
                        <a16:creationId xmlns:a16="http://schemas.microsoft.com/office/drawing/2014/main" id="{4599AF66-D667-4451-BC79-91A05C2510B2}"/>
                      </a:ext>
                    </a:extLst>
                  </p:cNvPr>
                  <p:cNvSpPr>
                    <a:spLocks noChangeShapeType="1"/>
                  </p:cNvSpPr>
                  <p:nvPr/>
                </p:nvSpPr>
                <p:spPr bwMode="auto">
                  <a:xfrm flipV="1">
                    <a:off x="1585913" y="7729538"/>
                    <a:ext cx="1588" cy="211455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60" name="Line 44">
                    <a:extLst>
                      <a:ext uri="{FF2B5EF4-FFF2-40B4-BE49-F238E27FC236}">
                        <a16:creationId xmlns:a16="http://schemas.microsoft.com/office/drawing/2014/main" id="{F7616955-44D0-4FE3-81B3-72FECABC91EC}"/>
                      </a:ext>
                    </a:extLst>
                  </p:cNvPr>
                  <p:cNvSpPr>
                    <a:spLocks noChangeShapeType="1"/>
                  </p:cNvSpPr>
                  <p:nvPr/>
                </p:nvSpPr>
                <p:spPr bwMode="auto">
                  <a:xfrm>
                    <a:off x="1587500" y="7729538"/>
                    <a:ext cx="0" cy="81915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61" name="Freeform 45">
                    <a:extLst>
                      <a:ext uri="{FF2B5EF4-FFF2-40B4-BE49-F238E27FC236}">
                        <a16:creationId xmlns:a16="http://schemas.microsoft.com/office/drawing/2014/main" id="{493EEE47-A2BA-4A29-84CE-784A959B1047}"/>
                      </a:ext>
                    </a:extLst>
                  </p:cNvPr>
                  <p:cNvSpPr>
                    <a:spLocks/>
                  </p:cNvSpPr>
                  <p:nvPr/>
                </p:nvSpPr>
                <p:spPr bwMode="auto">
                  <a:xfrm flipV="1">
                    <a:off x="1587500" y="8548688"/>
                    <a:ext cx="3678238" cy="1438275"/>
                  </a:xfrm>
                  <a:custGeom>
                    <a:avLst/>
                    <a:gdLst>
                      <a:gd name="T0" fmla="*/ 39 w 2500"/>
                      <a:gd name="T1" fmla="*/ 24 h 1077"/>
                      <a:gd name="T2" fmla="*/ 78 w 2500"/>
                      <a:gd name="T3" fmla="*/ 20 h 1077"/>
                      <a:gd name="T4" fmla="*/ 117 w 2500"/>
                      <a:gd name="T5" fmla="*/ 13 h 1077"/>
                      <a:gd name="T6" fmla="*/ 156 w 2500"/>
                      <a:gd name="T7" fmla="*/ 11 h 1077"/>
                      <a:gd name="T8" fmla="*/ 196 w 2500"/>
                      <a:gd name="T9" fmla="*/ 8 h 1077"/>
                      <a:gd name="T10" fmla="*/ 235 w 2500"/>
                      <a:gd name="T11" fmla="*/ 8 h 1077"/>
                      <a:gd name="T12" fmla="*/ 274 w 2500"/>
                      <a:gd name="T13" fmla="*/ 11 h 1077"/>
                      <a:gd name="T14" fmla="*/ 313 w 2500"/>
                      <a:gd name="T15" fmla="*/ 12 h 1077"/>
                      <a:gd name="T16" fmla="*/ 352 w 2500"/>
                      <a:gd name="T17" fmla="*/ 12 h 1077"/>
                      <a:gd name="T18" fmla="*/ 391 w 2500"/>
                      <a:gd name="T19" fmla="*/ 8 h 1077"/>
                      <a:gd name="T20" fmla="*/ 431 w 2500"/>
                      <a:gd name="T21" fmla="*/ 7 h 1077"/>
                      <a:gd name="T22" fmla="*/ 470 w 2500"/>
                      <a:gd name="T23" fmla="*/ 9 h 1077"/>
                      <a:gd name="T24" fmla="*/ 509 w 2500"/>
                      <a:gd name="T25" fmla="*/ 9 h 1077"/>
                      <a:gd name="T26" fmla="*/ 548 w 2500"/>
                      <a:gd name="T27" fmla="*/ 9 h 1077"/>
                      <a:gd name="T28" fmla="*/ 587 w 2500"/>
                      <a:gd name="T29" fmla="*/ 7 h 1077"/>
                      <a:gd name="T30" fmla="*/ 626 w 2500"/>
                      <a:gd name="T31" fmla="*/ 7 h 1077"/>
                      <a:gd name="T32" fmla="*/ 666 w 2500"/>
                      <a:gd name="T33" fmla="*/ 8 h 1077"/>
                      <a:gd name="T34" fmla="*/ 705 w 2500"/>
                      <a:gd name="T35" fmla="*/ 9 h 1077"/>
                      <a:gd name="T36" fmla="*/ 744 w 2500"/>
                      <a:gd name="T37" fmla="*/ 10 h 1077"/>
                      <a:gd name="T38" fmla="*/ 783 w 2500"/>
                      <a:gd name="T39" fmla="*/ 7 h 1077"/>
                      <a:gd name="T40" fmla="*/ 822 w 2500"/>
                      <a:gd name="T41" fmla="*/ 8 h 1077"/>
                      <a:gd name="T42" fmla="*/ 861 w 2500"/>
                      <a:gd name="T43" fmla="*/ 6 h 1077"/>
                      <a:gd name="T44" fmla="*/ 901 w 2500"/>
                      <a:gd name="T45" fmla="*/ 8 h 1077"/>
                      <a:gd name="T46" fmla="*/ 940 w 2500"/>
                      <a:gd name="T47" fmla="*/ 11 h 1077"/>
                      <a:gd name="T48" fmla="*/ 979 w 2500"/>
                      <a:gd name="T49" fmla="*/ 8 h 1077"/>
                      <a:gd name="T50" fmla="*/ 1018 w 2500"/>
                      <a:gd name="T51" fmla="*/ 7 h 1077"/>
                      <a:gd name="T52" fmla="*/ 1057 w 2500"/>
                      <a:gd name="T53" fmla="*/ 4 h 1077"/>
                      <a:gd name="T54" fmla="*/ 1096 w 2500"/>
                      <a:gd name="T55" fmla="*/ 4 h 1077"/>
                      <a:gd name="T56" fmla="*/ 1136 w 2500"/>
                      <a:gd name="T57" fmla="*/ 6 h 1077"/>
                      <a:gd name="T58" fmla="*/ 1175 w 2500"/>
                      <a:gd name="T59" fmla="*/ 8 h 1077"/>
                      <a:gd name="T60" fmla="*/ 1214 w 2500"/>
                      <a:gd name="T61" fmla="*/ 5 h 1077"/>
                      <a:gd name="T62" fmla="*/ 1253 w 2500"/>
                      <a:gd name="T63" fmla="*/ 6 h 1077"/>
                      <a:gd name="T64" fmla="*/ 1292 w 2500"/>
                      <a:gd name="T65" fmla="*/ 1 h 1077"/>
                      <a:gd name="T66" fmla="*/ 1331 w 2500"/>
                      <a:gd name="T67" fmla="*/ 5 h 1077"/>
                      <a:gd name="T68" fmla="*/ 1371 w 2500"/>
                      <a:gd name="T69" fmla="*/ 6 h 1077"/>
                      <a:gd name="T70" fmla="*/ 1410 w 2500"/>
                      <a:gd name="T71" fmla="*/ 8 h 1077"/>
                      <a:gd name="T72" fmla="*/ 1449 w 2500"/>
                      <a:gd name="T73" fmla="*/ 6 h 1077"/>
                      <a:gd name="T74" fmla="*/ 1488 w 2500"/>
                      <a:gd name="T75" fmla="*/ 3 h 1077"/>
                      <a:gd name="T76" fmla="*/ 1527 w 2500"/>
                      <a:gd name="T77" fmla="*/ 2 h 1077"/>
                      <a:gd name="T78" fmla="*/ 1567 w 2500"/>
                      <a:gd name="T79" fmla="*/ 6 h 1077"/>
                      <a:gd name="T80" fmla="*/ 1606 w 2500"/>
                      <a:gd name="T81" fmla="*/ 10 h 1077"/>
                      <a:gd name="T82" fmla="*/ 1645 w 2500"/>
                      <a:gd name="T83" fmla="*/ 7 h 1077"/>
                      <a:gd name="T84" fmla="*/ 1684 w 2500"/>
                      <a:gd name="T85" fmla="*/ 3 h 1077"/>
                      <a:gd name="T86" fmla="*/ 1723 w 2500"/>
                      <a:gd name="T87" fmla="*/ 5 h 1077"/>
                      <a:gd name="T88" fmla="*/ 1762 w 2500"/>
                      <a:gd name="T89" fmla="*/ 6 h 1077"/>
                      <a:gd name="T90" fmla="*/ 1802 w 2500"/>
                      <a:gd name="T91" fmla="*/ 7 h 1077"/>
                      <a:gd name="T92" fmla="*/ 1841 w 2500"/>
                      <a:gd name="T93" fmla="*/ 9 h 1077"/>
                      <a:gd name="T94" fmla="*/ 1880 w 2500"/>
                      <a:gd name="T95" fmla="*/ 6 h 1077"/>
                      <a:gd name="T96" fmla="*/ 1919 w 2500"/>
                      <a:gd name="T97" fmla="*/ 5 h 1077"/>
                      <a:gd name="T98" fmla="*/ 1958 w 2500"/>
                      <a:gd name="T99" fmla="*/ 3 h 1077"/>
                      <a:gd name="T100" fmla="*/ 1997 w 2500"/>
                      <a:gd name="T101" fmla="*/ 4 h 1077"/>
                      <a:gd name="T102" fmla="*/ 2037 w 2500"/>
                      <a:gd name="T103" fmla="*/ 6 h 1077"/>
                      <a:gd name="T104" fmla="*/ 2076 w 2500"/>
                      <a:gd name="T105" fmla="*/ 8 h 1077"/>
                      <a:gd name="T106" fmla="*/ 2115 w 2500"/>
                      <a:gd name="T107" fmla="*/ 6 h 1077"/>
                      <a:gd name="T108" fmla="*/ 2154 w 2500"/>
                      <a:gd name="T109" fmla="*/ 4 h 1077"/>
                      <a:gd name="T110" fmla="*/ 2193 w 2500"/>
                      <a:gd name="T111" fmla="*/ 5 h 1077"/>
                      <a:gd name="T112" fmla="*/ 2232 w 2500"/>
                      <a:gd name="T113" fmla="*/ 4 h 1077"/>
                      <a:gd name="T114" fmla="*/ 2272 w 2500"/>
                      <a:gd name="T115" fmla="*/ 5 h 1077"/>
                      <a:gd name="T116" fmla="*/ 2311 w 2500"/>
                      <a:gd name="T117" fmla="*/ 6 h 1077"/>
                      <a:gd name="T118" fmla="*/ 2350 w 2500"/>
                      <a:gd name="T119" fmla="*/ 3 h 1077"/>
                      <a:gd name="T120" fmla="*/ 2389 w 2500"/>
                      <a:gd name="T121" fmla="*/ 3 h 1077"/>
                      <a:gd name="T122" fmla="*/ 2428 w 2500"/>
                      <a:gd name="T123" fmla="*/ 4 h 1077"/>
                      <a:gd name="T124" fmla="*/ 2467 w 2500"/>
                      <a:gd name="T125" fmla="*/ 7 h 10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0" h="1077">
                        <a:moveTo>
                          <a:pt x="0" y="1077"/>
                        </a:moveTo>
                        <a:lnTo>
                          <a:pt x="1" y="201"/>
                        </a:lnTo>
                        <a:lnTo>
                          <a:pt x="1" y="97"/>
                        </a:lnTo>
                        <a:lnTo>
                          <a:pt x="1" y="78"/>
                        </a:lnTo>
                        <a:lnTo>
                          <a:pt x="2" y="68"/>
                        </a:lnTo>
                        <a:lnTo>
                          <a:pt x="2" y="60"/>
                        </a:lnTo>
                        <a:lnTo>
                          <a:pt x="3" y="56"/>
                        </a:lnTo>
                        <a:lnTo>
                          <a:pt x="3" y="55"/>
                        </a:lnTo>
                        <a:lnTo>
                          <a:pt x="3" y="52"/>
                        </a:lnTo>
                        <a:lnTo>
                          <a:pt x="4" y="50"/>
                        </a:lnTo>
                        <a:lnTo>
                          <a:pt x="4" y="51"/>
                        </a:lnTo>
                        <a:lnTo>
                          <a:pt x="5" y="48"/>
                        </a:lnTo>
                        <a:lnTo>
                          <a:pt x="5" y="48"/>
                        </a:lnTo>
                        <a:lnTo>
                          <a:pt x="6" y="47"/>
                        </a:lnTo>
                        <a:lnTo>
                          <a:pt x="6" y="45"/>
                        </a:lnTo>
                        <a:lnTo>
                          <a:pt x="6" y="47"/>
                        </a:lnTo>
                        <a:lnTo>
                          <a:pt x="7" y="45"/>
                        </a:lnTo>
                        <a:lnTo>
                          <a:pt x="7" y="45"/>
                        </a:lnTo>
                        <a:lnTo>
                          <a:pt x="8" y="44"/>
                        </a:lnTo>
                        <a:lnTo>
                          <a:pt x="8" y="44"/>
                        </a:lnTo>
                        <a:lnTo>
                          <a:pt x="8" y="43"/>
                        </a:lnTo>
                        <a:lnTo>
                          <a:pt x="9" y="43"/>
                        </a:lnTo>
                        <a:lnTo>
                          <a:pt x="9" y="41"/>
                        </a:lnTo>
                        <a:lnTo>
                          <a:pt x="10" y="42"/>
                        </a:lnTo>
                        <a:lnTo>
                          <a:pt x="10" y="42"/>
                        </a:lnTo>
                        <a:lnTo>
                          <a:pt x="11" y="39"/>
                        </a:lnTo>
                        <a:lnTo>
                          <a:pt x="11" y="39"/>
                        </a:lnTo>
                        <a:lnTo>
                          <a:pt x="11" y="37"/>
                        </a:lnTo>
                        <a:lnTo>
                          <a:pt x="12" y="36"/>
                        </a:lnTo>
                        <a:lnTo>
                          <a:pt x="12" y="38"/>
                        </a:lnTo>
                        <a:lnTo>
                          <a:pt x="13" y="34"/>
                        </a:lnTo>
                        <a:lnTo>
                          <a:pt x="13" y="33"/>
                        </a:lnTo>
                        <a:lnTo>
                          <a:pt x="13" y="34"/>
                        </a:lnTo>
                        <a:lnTo>
                          <a:pt x="14" y="34"/>
                        </a:lnTo>
                        <a:lnTo>
                          <a:pt x="14" y="33"/>
                        </a:lnTo>
                        <a:lnTo>
                          <a:pt x="15" y="32"/>
                        </a:lnTo>
                        <a:lnTo>
                          <a:pt x="15" y="33"/>
                        </a:lnTo>
                        <a:lnTo>
                          <a:pt x="16" y="32"/>
                        </a:lnTo>
                        <a:lnTo>
                          <a:pt x="16" y="31"/>
                        </a:lnTo>
                        <a:lnTo>
                          <a:pt x="16" y="34"/>
                        </a:lnTo>
                        <a:lnTo>
                          <a:pt x="17" y="32"/>
                        </a:lnTo>
                        <a:lnTo>
                          <a:pt x="17" y="34"/>
                        </a:lnTo>
                        <a:lnTo>
                          <a:pt x="18" y="32"/>
                        </a:lnTo>
                        <a:lnTo>
                          <a:pt x="18" y="31"/>
                        </a:lnTo>
                        <a:lnTo>
                          <a:pt x="18" y="32"/>
                        </a:lnTo>
                        <a:lnTo>
                          <a:pt x="19" y="31"/>
                        </a:lnTo>
                        <a:lnTo>
                          <a:pt x="19" y="34"/>
                        </a:lnTo>
                        <a:lnTo>
                          <a:pt x="20" y="32"/>
                        </a:lnTo>
                        <a:lnTo>
                          <a:pt x="20" y="32"/>
                        </a:lnTo>
                        <a:lnTo>
                          <a:pt x="21" y="34"/>
                        </a:lnTo>
                        <a:lnTo>
                          <a:pt x="21" y="34"/>
                        </a:lnTo>
                        <a:lnTo>
                          <a:pt x="21" y="33"/>
                        </a:lnTo>
                        <a:lnTo>
                          <a:pt x="22" y="33"/>
                        </a:lnTo>
                        <a:lnTo>
                          <a:pt x="22" y="31"/>
                        </a:lnTo>
                        <a:lnTo>
                          <a:pt x="23" y="32"/>
                        </a:lnTo>
                        <a:lnTo>
                          <a:pt x="23" y="31"/>
                        </a:lnTo>
                        <a:lnTo>
                          <a:pt x="23" y="31"/>
                        </a:lnTo>
                        <a:lnTo>
                          <a:pt x="24" y="31"/>
                        </a:lnTo>
                        <a:lnTo>
                          <a:pt x="24" y="31"/>
                        </a:lnTo>
                        <a:lnTo>
                          <a:pt x="25" y="29"/>
                        </a:lnTo>
                        <a:lnTo>
                          <a:pt x="25" y="28"/>
                        </a:lnTo>
                        <a:lnTo>
                          <a:pt x="26" y="30"/>
                        </a:lnTo>
                        <a:lnTo>
                          <a:pt x="26" y="28"/>
                        </a:lnTo>
                        <a:lnTo>
                          <a:pt x="26" y="29"/>
                        </a:lnTo>
                        <a:lnTo>
                          <a:pt x="27" y="27"/>
                        </a:lnTo>
                        <a:lnTo>
                          <a:pt x="27" y="25"/>
                        </a:lnTo>
                        <a:lnTo>
                          <a:pt x="28" y="27"/>
                        </a:lnTo>
                        <a:lnTo>
                          <a:pt x="28" y="24"/>
                        </a:lnTo>
                        <a:lnTo>
                          <a:pt x="28" y="23"/>
                        </a:lnTo>
                        <a:lnTo>
                          <a:pt x="29" y="24"/>
                        </a:lnTo>
                        <a:lnTo>
                          <a:pt x="29" y="24"/>
                        </a:lnTo>
                        <a:lnTo>
                          <a:pt x="30" y="24"/>
                        </a:lnTo>
                        <a:lnTo>
                          <a:pt x="30" y="24"/>
                        </a:lnTo>
                        <a:lnTo>
                          <a:pt x="31" y="23"/>
                        </a:lnTo>
                        <a:lnTo>
                          <a:pt x="31" y="24"/>
                        </a:lnTo>
                        <a:lnTo>
                          <a:pt x="31" y="25"/>
                        </a:lnTo>
                        <a:lnTo>
                          <a:pt x="32" y="26"/>
                        </a:lnTo>
                        <a:lnTo>
                          <a:pt x="32" y="25"/>
                        </a:lnTo>
                        <a:lnTo>
                          <a:pt x="33" y="26"/>
                        </a:lnTo>
                        <a:lnTo>
                          <a:pt x="33" y="25"/>
                        </a:lnTo>
                        <a:lnTo>
                          <a:pt x="33" y="27"/>
                        </a:lnTo>
                        <a:lnTo>
                          <a:pt x="34" y="27"/>
                        </a:lnTo>
                        <a:lnTo>
                          <a:pt x="34" y="26"/>
                        </a:lnTo>
                        <a:lnTo>
                          <a:pt x="35" y="27"/>
                        </a:lnTo>
                        <a:lnTo>
                          <a:pt x="35" y="27"/>
                        </a:lnTo>
                        <a:lnTo>
                          <a:pt x="36" y="27"/>
                        </a:lnTo>
                        <a:lnTo>
                          <a:pt x="36" y="27"/>
                        </a:lnTo>
                        <a:lnTo>
                          <a:pt x="36" y="28"/>
                        </a:lnTo>
                        <a:lnTo>
                          <a:pt x="37" y="27"/>
                        </a:lnTo>
                        <a:lnTo>
                          <a:pt x="37" y="26"/>
                        </a:lnTo>
                        <a:lnTo>
                          <a:pt x="38" y="26"/>
                        </a:lnTo>
                        <a:lnTo>
                          <a:pt x="38" y="27"/>
                        </a:lnTo>
                        <a:lnTo>
                          <a:pt x="38" y="25"/>
                        </a:lnTo>
                        <a:lnTo>
                          <a:pt x="39" y="24"/>
                        </a:lnTo>
                        <a:lnTo>
                          <a:pt x="39" y="26"/>
                        </a:lnTo>
                        <a:lnTo>
                          <a:pt x="40" y="23"/>
                        </a:lnTo>
                        <a:lnTo>
                          <a:pt x="40" y="22"/>
                        </a:lnTo>
                        <a:lnTo>
                          <a:pt x="41" y="23"/>
                        </a:lnTo>
                        <a:lnTo>
                          <a:pt x="41" y="23"/>
                        </a:lnTo>
                        <a:lnTo>
                          <a:pt x="41" y="22"/>
                        </a:lnTo>
                        <a:lnTo>
                          <a:pt x="42" y="21"/>
                        </a:lnTo>
                        <a:lnTo>
                          <a:pt x="42" y="20"/>
                        </a:lnTo>
                        <a:lnTo>
                          <a:pt x="43" y="22"/>
                        </a:lnTo>
                        <a:lnTo>
                          <a:pt x="43" y="19"/>
                        </a:lnTo>
                        <a:lnTo>
                          <a:pt x="43" y="21"/>
                        </a:lnTo>
                        <a:lnTo>
                          <a:pt x="44" y="21"/>
                        </a:lnTo>
                        <a:lnTo>
                          <a:pt x="44" y="21"/>
                        </a:lnTo>
                        <a:lnTo>
                          <a:pt x="45" y="21"/>
                        </a:lnTo>
                        <a:lnTo>
                          <a:pt x="45" y="22"/>
                        </a:lnTo>
                        <a:lnTo>
                          <a:pt x="46" y="22"/>
                        </a:lnTo>
                        <a:lnTo>
                          <a:pt x="46" y="22"/>
                        </a:lnTo>
                        <a:lnTo>
                          <a:pt x="46" y="22"/>
                        </a:lnTo>
                        <a:lnTo>
                          <a:pt x="47" y="22"/>
                        </a:lnTo>
                        <a:lnTo>
                          <a:pt x="47" y="23"/>
                        </a:lnTo>
                        <a:lnTo>
                          <a:pt x="48" y="22"/>
                        </a:lnTo>
                        <a:lnTo>
                          <a:pt x="48" y="23"/>
                        </a:lnTo>
                        <a:lnTo>
                          <a:pt x="48" y="22"/>
                        </a:lnTo>
                        <a:lnTo>
                          <a:pt x="49" y="22"/>
                        </a:lnTo>
                        <a:lnTo>
                          <a:pt x="49" y="22"/>
                        </a:lnTo>
                        <a:lnTo>
                          <a:pt x="50" y="22"/>
                        </a:lnTo>
                        <a:lnTo>
                          <a:pt x="50" y="23"/>
                        </a:lnTo>
                        <a:lnTo>
                          <a:pt x="51" y="24"/>
                        </a:lnTo>
                        <a:lnTo>
                          <a:pt x="51" y="22"/>
                        </a:lnTo>
                        <a:lnTo>
                          <a:pt x="51" y="22"/>
                        </a:lnTo>
                        <a:lnTo>
                          <a:pt x="52" y="20"/>
                        </a:lnTo>
                        <a:lnTo>
                          <a:pt x="52" y="22"/>
                        </a:lnTo>
                        <a:lnTo>
                          <a:pt x="53" y="21"/>
                        </a:lnTo>
                        <a:lnTo>
                          <a:pt x="53" y="19"/>
                        </a:lnTo>
                        <a:lnTo>
                          <a:pt x="53" y="21"/>
                        </a:lnTo>
                        <a:lnTo>
                          <a:pt x="54" y="21"/>
                        </a:lnTo>
                        <a:lnTo>
                          <a:pt x="54" y="18"/>
                        </a:lnTo>
                        <a:lnTo>
                          <a:pt x="55" y="18"/>
                        </a:lnTo>
                        <a:lnTo>
                          <a:pt x="55" y="17"/>
                        </a:lnTo>
                        <a:lnTo>
                          <a:pt x="56" y="15"/>
                        </a:lnTo>
                        <a:lnTo>
                          <a:pt x="56" y="17"/>
                        </a:lnTo>
                        <a:lnTo>
                          <a:pt x="56" y="18"/>
                        </a:lnTo>
                        <a:lnTo>
                          <a:pt x="57" y="18"/>
                        </a:lnTo>
                        <a:lnTo>
                          <a:pt x="57" y="17"/>
                        </a:lnTo>
                        <a:lnTo>
                          <a:pt x="58" y="17"/>
                        </a:lnTo>
                        <a:lnTo>
                          <a:pt x="58" y="18"/>
                        </a:lnTo>
                        <a:lnTo>
                          <a:pt x="58" y="17"/>
                        </a:lnTo>
                        <a:lnTo>
                          <a:pt x="59" y="19"/>
                        </a:lnTo>
                        <a:lnTo>
                          <a:pt x="59" y="19"/>
                        </a:lnTo>
                        <a:lnTo>
                          <a:pt x="60" y="17"/>
                        </a:lnTo>
                        <a:lnTo>
                          <a:pt x="60" y="14"/>
                        </a:lnTo>
                        <a:lnTo>
                          <a:pt x="61" y="19"/>
                        </a:lnTo>
                        <a:lnTo>
                          <a:pt x="61" y="19"/>
                        </a:lnTo>
                        <a:lnTo>
                          <a:pt x="61" y="18"/>
                        </a:lnTo>
                        <a:lnTo>
                          <a:pt x="62" y="16"/>
                        </a:lnTo>
                        <a:lnTo>
                          <a:pt x="62" y="20"/>
                        </a:lnTo>
                        <a:lnTo>
                          <a:pt x="63" y="19"/>
                        </a:lnTo>
                        <a:lnTo>
                          <a:pt x="63" y="20"/>
                        </a:lnTo>
                        <a:lnTo>
                          <a:pt x="63" y="20"/>
                        </a:lnTo>
                        <a:lnTo>
                          <a:pt x="64" y="19"/>
                        </a:lnTo>
                        <a:lnTo>
                          <a:pt x="64" y="23"/>
                        </a:lnTo>
                        <a:lnTo>
                          <a:pt x="65" y="19"/>
                        </a:lnTo>
                        <a:lnTo>
                          <a:pt x="65" y="20"/>
                        </a:lnTo>
                        <a:lnTo>
                          <a:pt x="66" y="20"/>
                        </a:lnTo>
                        <a:lnTo>
                          <a:pt x="66" y="19"/>
                        </a:lnTo>
                        <a:lnTo>
                          <a:pt x="66" y="19"/>
                        </a:lnTo>
                        <a:lnTo>
                          <a:pt x="67" y="21"/>
                        </a:lnTo>
                        <a:lnTo>
                          <a:pt x="67" y="19"/>
                        </a:lnTo>
                        <a:lnTo>
                          <a:pt x="68" y="16"/>
                        </a:lnTo>
                        <a:lnTo>
                          <a:pt x="68" y="14"/>
                        </a:lnTo>
                        <a:lnTo>
                          <a:pt x="68" y="17"/>
                        </a:lnTo>
                        <a:lnTo>
                          <a:pt x="69" y="15"/>
                        </a:lnTo>
                        <a:lnTo>
                          <a:pt x="69" y="15"/>
                        </a:lnTo>
                        <a:lnTo>
                          <a:pt x="70" y="13"/>
                        </a:lnTo>
                        <a:lnTo>
                          <a:pt x="70" y="13"/>
                        </a:lnTo>
                        <a:lnTo>
                          <a:pt x="71" y="14"/>
                        </a:lnTo>
                        <a:lnTo>
                          <a:pt x="71" y="14"/>
                        </a:lnTo>
                        <a:lnTo>
                          <a:pt x="71" y="14"/>
                        </a:lnTo>
                        <a:lnTo>
                          <a:pt x="72" y="15"/>
                        </a:lnTo>
                        <a:lnTo>
                          <a:pt x="72" y="15"/>
                        </a:lnTo>
                        <a:lnTo>
                          <a:pt x="73" y="15"/>
                        </a:lnTo>
                        <a:lnTo>
                          <a:pt x="73" y="15"/>
                        </a:lnTo>
                        <a:lnTo>
                          <a:pt x="73" y="18"/>
                        </a:lnTo>
                        <a:lnTo>
                          <a:pt x="74" y="17"/>
                        </a:lnTo>
                        <a:lnTo>
                          <a:pt x="74" y="17"/>
                        </a:lnTo>
                        <a:lnTo>
                          <a:pt x="75" y="17"/>
                        </a:lnTo>
                        <a:lnTo>
                          <a:pt x="75" y="18"/>
                        </a:lnTo>
                        <a:lnTo>
                          <a:pt x="76" y="17"/>
                        </a:lnTo>
                        <a:lnTo>
                          <a:pt x="76" y="21"/>
                        </a:lnTo>
                        <a:lnTo>
                          <a:pt x="76" y="18"/>
                        </a:lnTo>
                        <a:lnTo>
                          <a:pt x="77" y="19"/>
                        </a:lnTo>
                        <a:lnTo>
                          <a:pt x="77" y="20"/>
                        </a:lnTo>
                        <a:lnTo>
                          <a:pt x="78" y="16"/>
                        </a:lnTo>
                        <a:lnTo>
                          <a:pt x="78" y="20"/>
                        </a:lnTo>
                        <a:lnTo>
                          <a:pt x="78" y="19"/>
                        </a:lnTo>
                        <a:lnTo>
                          <a:pt x="79" y="19"/>
                        </a:lnTo>
                        <a:lnTo>
                          <a:pt x="79" y="18"/>
                        </a:lnTo>
                        <a:lnTo>
                          <a:pt x="80" y="17"/>
                        </a:lnTo>
                        <a:lnTo>
                          <a:pt x="80" y="17"/>
                        </a:lnTo>
                        <a:lnTo>
                          <a:pt x="81" y="16"/>
                        </a:lnTo>
                        <a:lnTo>
                          <a:pt x="81" y="18"/>
                        </a:lnTo>
                        <a:lnTo>
                          <a:pt x="81" y="16"/>
                        </a:lnTo>
                        <a:lnTo>
                          <a:pt x="82" y="16"/>
                        </a:lnTo>
                        <a:lnTo>
                          <a:pt x="82" y="14"/>
                        </a:lnTo>
                        <a:lnTo>
                          <a:pt x="83" y="15"/>
                        </a:lnTo>
                        <a:lnTo>
                          <a:pt x="83" y="14"/>
                        </a:lnTo>
                        <a:lnTo>
                          <a:pt x="83" y="12"/>
                        </a:lnTo>
                        <a:lnTo>
                          <a:pt x="84" y="13"/>
                        </a:lnTo>
                        <a:lnTo>
                          <a:pt x="84" y="14"/>
                        </a:lnTo>
                        <a:lnTo>
                          <a:pt x="85" y="13"/>
                        </a:lnTo>
                        <a:lnTo>
                          <a:pt x="85" y="15"/>
                        </a:lnTo>
                        <a:lnTo>
                          <a:pt x="86" y="14"/>
                        </a:lnTo>
                        <a:lnTo>
                          <a:pt x="86" y="12"/>
                        </a:lnTo>
                        <a:lnTo>
                          <a:pt x="86" y="14"/>
                        </a:lnTo>
                        <a:lnTo>
                          <a:pt x="87" y="13"/>
                        </a:lnTo>
                        <a:lnTo>
                          <a:pt x="87" y="14"/>
                        </a:lnTo>
                        <a:lnTo>
                          <a:pt x="88" y="13"/>
                        </a:lnTo>
                        <a:lnTo>
                          <a:pt x="88" y="14"/>
                        </a:lnTo>
                        <a:lnTo>
                          <a:pt x="88" y="15"/>
                        </a:lnTo>
                        <a:lnTo>
                          <a:pt x="89" y="14"/>
                        </a:lnTo>
                        <a:lnTo>
                          <a:pt x="89" y="15"/>
                        </a:lnTo>
                        <a:lnTo>
                          <a:pt x="90" y="16"/>
                        </a:lnTo>
                        <a:lnTo>
                          <a:pt x="90" y="16"/>
                        </a:lnTo>
                        <a:lnTo>
                          <a:pt x="91" y="19"/>
                        </a:lnTo>
                        <a:lnTo>
                          <a:pt x="91" y="18"/>
                        </a:lnTo>
                        <a:lnTo>
                          <a:pt x="91" y="19"/>
                        </a:lnTo>
                        <a:lnTo>
                          <a:pt x="92" y="19"/>
                        </a:lnTo>
                        <a:lnTo>
                          <a:pt x="92" y="19"/>
                        </a:lnTo>
                        <a:lnTo>
                          <a:pt x="93" y="17"/>
                        </a:lnTo>
                        <a:lnTo>
                          <a:pt x="93" y="18"/>
                        </a:lnTo>
                        <a:lnTo>
                          <a:pt x="93" y="17"/>
                        </a:lnTo>
                        <a:lnTo>
                          <a:pt x="94" y="17"/>
                        </a:lnTo>
                        <a:lnTo>
                          <a:pt x="94" y="15"/>
                        </a:lnTo>
                        <a:lnTo>
                          <a:pt x="95" y="13"/>
                        </a:lnTo>
                        <a:lnTo>
                          <a:pt x="95" y="16"/>
                        </a:lnTo>
                        <a:lnTo>
                          <a:pt x="96" y="14"/>
                        </a:lnTo>
                        <a:lnTo>
                          <a:pt x="96" y="14"/>
                        </a:lnTo>
                        <a:lnTo>
                          <a:pt x="96" y="13"/>
                        </a:lnTo>
                        <a:lnTo>
                          <a:pt x="97" y="13"/>
                        </a:lnTo>
                        <a:lnTo>
                          <a:pt x="97" y="12"/>
                        </a:lnTo>
                        <a:lnTo>
                          <a:pt x="98" y="12"/>
                        </a:lnTo>
                        <a:lnTo>
                          <a:pt x="98" y="12"/>
                        </a:lnTo>
                        <a:lnTo>
                          <a:pt x="98" y="13"/>
                        </a:lnTo>
                        <a:lnTo>
                          <a:pt x="99" y="12"/>
                        </a:lnTo>
                        <a:lnTo>
                          <a:pt x="99" y="14"/>
                        </a:lnTo>
                        <a:lnTo>
                          <a:pt x="100" y="12"/>
                        </a:lnTo>
                        <a:lnTo>
                          <a:pt x="100" y="13"/>
                        </a:lnTo>
                        <a:lnTo>
                          <a:pt x="101" y="12"/>
                        </a:lnTo>
                        <a:lnTo>
                          <a:pt x="101" y="13"/>
                        </a:lnTo>
                        <a:lnTo>
                          <a:pt x="101" y="14"/>
                        </a:lnTo>
                        <a:lnTo>
                          <a:pt x="102" y="15"/>
                        </a:lnTo>
                        <a:lnTo>
                          <a:pt x="102" y="14"/>
                        </a:lnTo>
                        <a:lnTo>
                          <a:pt x="103" y="14"/>
                        </a:lnTo>
                        <a:lnTo>
                          <a:pt x="103" y="16"/>
                        </a:lnTo>
                        <a:lnTo>
                          <a:pt x="103" y="15"/>
                        </a:lnTo>
                        <a:lnTo>
                          <a:pt x="104" y="16"/>
                        </a:lnTo>
                        <a:lnTo>
                          <a:pt x="104" y="15"/>
                        </a:lnTo>
                        <a:lnTo>
                          <a:pt x="105" y="17"/>
                        </a:lnTo>
                        <a:lnTo>
                          <a:pt x="105" y="17"/>
                        </a:lnTo>
                        <a:lnTo>
                          <a:pt x="106" y="16"/>
                        </a:lnTo>
                        <a:lnTo>
                          <a:pt x="106" y="14"/>
                        </a:lnTo>
                        <a:lnTo>
                          <a:pt x="106" y="17"/>
                        </a:lnTo>
                        <a:lnTo>
                          <a:pt x="107" y="15"/>
                        </a:lnTo>
                        <a:lnTo>
                          <a:pt x="107" y="14"/>
                        </a:lnTo>
                        <a:lnTo>
                          <a:pt x="108" y="16"/>
                        </a:lnTo>
                        <a:lnTo>
                          <a:pt x="108" y="13"/>
                        </a:lnTo>
                        <a:lnTo>
                          <a:pt x="108" y="15"/>
                        </a:lnTo>
                        <a:lnTo>
                          <a:pt x="109" y="15"/>
                        </a:lnTo>
                        <a:lnTo>
                          <a:pt x="109" y="14"/>
                        </a:lnTo>
                        <a:lnTo>
                          <a:pt x="110" y="14"/>
                        </a:lnTo>
                        <a:lnTo>
                          <a:pt x="110" y="13"/>
                        </a:lnTo>
                        <a:lnTo>
                          <a:pt x="111" y="13"/>
                        </a:lnTo>
                        <a:lnTo>
                          <a:pt x="111" y="10"/>
                        </a:lnTo>
                        <a:lnTo>
                          <a:pt x="111" y="10"/>
                        </a:lnTo>
                        <a:lnTo>
                          <a:pt x="112" y="11"/>
                        </a:lnTo>
                        <a:lnTo>
                          <a:pt x="112" y="10"/>
                        </a:lnTo>
                        <a:lnTo>
                          <a:pt x="113" y="11"/>
                        </a:lnTo>
                        <a:lnTo>
                          <a:pt x="113" y="12"/>
                        </a:lnTo>
                        <a:lnTo>
                          <a:pt x="113" y="11"/>
                        </a:lnTo>
                        <a:lnTo>
                          <a:pt x="114" y="12"/>
                        </a:lnTo>
                        <a:lnTo>
                          <a:pt x="114" y="12"/>
                        </a:lnTo>
                        <a:lnTo>
                          <a:pt x="115" y="12"/>
                        </a:lnTo>
                        <a:lnTo>
                          <a:pt x="115" y="12"/>
                        </a:lnTo>
                        <a:lnTo>
                          <a:pt x="116" y="12"/>
                        </a:lnTo>
                        <a:lnTo>
                          <a:pt x="116" y="14"/>
                        </a:lnTo>
                        <a:lnTo>
                          <a:pt x="116" y="14"/>
                        </a:lnTo>
                        <a:lnTo>
                          <a:pt x="117" y="13"/>
                        </a:lnTo>
                        <a:lnTo>
                          <a:pt x="117" y="13"/>
                        </a:lnTo>
                        <a:lnTo>
                          <a:pt x="118" y="13"/>
                        </a:lnTo>
                        <a:lnTo>
                          <a:pt x="118" y="18"/>
                        </a:lnTo>
                        <a:lnTo>
                          <a:pt x="118" y="15"/>
                        </a:lnTo>
                        <a:lnTo>
                          <a:pt x="119" y="16"/>
                        </a:lnTo>
                        <a:lnTo>
                          <a:pt x="119" y="17"/>
                        </a:lnTo>
                        <a:lnTo>
                          <a:pt x="120" y="15"/>
                        </a:lnTo>
                        <a:lnTo>
                          <a:pt x="120" y="15"/>
                        </a:lnTo>
                        <a:lnTo>
                          <a:pt x="121" y="15"/>
                        </a:lnTo>
                        <a:lnTo>
                          <a:pt x="121" y="16"/>
                        </a:lnTo>
                        <a:lnTo>
                          <a:pt x="121" y="13"/>
                        </a:lnTo>
                        <a:lnTo>
                          <a:pt x="122" y="14"/>
                        </a:lnTo>
                        <a:lnTo>
                          <a:pt x="122" y="12"/>
                        </a:lnTo>
                        <a:lnTo>
                          <a:pt x="123" y="12"/>
                        </a:lnTo>
                        <a:lnTo>
                          <a:pt x="123" y="14"/>
                        </a:lnTo>
                        <a:lnTo>
                          <a:pt x="123" y="13"/>
                        </a:lnTo>
                        <a:lnTo>
                          <a:pt x="124" y="12"/>
                        </a:lnTo>
                        <a:lnTo>
                          <a:pt x="124" y="10"/>
                        </a:lnTo>
                        <a:lnTo>
                          <a:pt x="125" y="10"/>
                        </a:lnTo>
                        <a:lnTo>
                          <a:pt x="125" y="10"/>
                        </a:lnTo>
                        <a:lnTo>
                          <a:pt x="126" y="9"/>
                        </a:lnTo>
                        <a:lnTo>
                          <a:pt x="126" y="11"/>
                        </a:lnTo>
                        <a:lnTo>
                          <a:pt x="126" y="11"/>
                        </a:lnTo>
                        <a:lnTo>
                          <a:pt x="127" y="11"/>
                        </a:lnTo>
                        <a:lnTo>
                          <a:pt x="127" y="9"/>
                        </a:lnTo>
                        <a:lnTo>
                          <a:pt x="128" y="12"/>
                        </a:lnTo>
                        <a:lnTo>
                          <a:pt x="128" y="11"/>
                        </a:lnTo>
                        <a:lnTo>
                          <a:pt x="128" y="8"/>
                        </a:lnTo>
                        <a:lnTo>
                          <a:pt x="129" y="11"/>
                        </a:lnTo>
                        <a:lnTo>
                          <a:pt x="129" y="11"/>
                        </a:lnTo>
                        <a:lnTo>
                          <a:pt x="130" y="12"/>
                        </a:lnTo>
                        <a:lnTo>
                          <a:pt x="130" y="14"/>
                        </a:lnTo>
                        <a:lnTo>
                          <a:pt x="131" y="13"/>
                        </a:lnTo>
                        <a:lnTo>
                          <a:pt x="131" y="12"/>
                        </a:lnTo>
                        <a:lnTo>
                          <a:pt x="131" y="14"/>
                        </a:lnTo>
                        <a:lnTo>
                          <a:pt x="132" y="14"/>
                        </a:lnTo>
                        <a:lnTo>
                          <a:pt x="132" y="15"/>
                        </a:lnTo>
                        <a:lnTo>
                          <a:pt x="133" y="16"/>
                        </a:lnTo>
                        <a:lnTo>
                          <a:pt x="133" y="15"/>
                        </a:lnTo>
                        <a:lnTo>
                          <a:pt x="133" y="16"/>
                        </a:lnTo>
                        <a:lnTo>
                          <a:pt x="134" y="13"/>
                        </a:lnTo>
                        <a:lnTo>
                          <a:pt x="134" y="14"/>
                        </a:lnTo>
                        <a:lnTo>
                          <a:pt x="135" y="15"/>
                        </a:lnTo>
                        <a:lnTo>
                          <a:pt x="135" y="13"/>
                        </a:lnTo>
                        <a:lnTo>
                          <a:pt x="136" y="13"/>
                        </a:lnTo>
                        <a:lnTo>
                          <a:pt x="136" y="15"/>
                        </a:lnTo>
                        <a:lnTo>
                          <a:pt x="136" y="13"/>
                        </a:lnTo>
                        <a:lnTo>
                          <a:pt x="137" y="13"/>
                        </a:lnTo>
                        <a:lnTo>
                          <a:pt x="137" y="12"/>
                        </a:lnTo>
                        <a:lnTo>
                          <a:pt x="138" y="12"/>
                        </a:lnTo>
                        <a:lnTo>
                          <a:pt x="138" y="11"/>
                        </a:lnTo>
                        <a:lnTo>
                          <a:pt x="138" y="9"/>
                        </a:lnTo>
                        <a:lnTo>
                          <a:pt x="139" y="9"/>
                        </a:lnTo>
                        <a:lnTo>
                          <a:pt x="139" y="10"/>
                        </a:lnTo>
                        <a:lnTo>
                          <a:pt x="140" y="10"/>
                        </a:lnTo>
                        <a:lnTo>
                          <a:pt x="140" y="10"/>
                        </a:lnTo>
                        <a:lnTo>
                          <a:pt x="141" y="10"/>
                        </a:lnTo>
                        <a:lnTo>
                          <a:pt x="141" y="9"/>
                        </a:lnTo>
                        <a:lnTo>
                          <a:pt x="141" y="10"/>
                        </a:lnTo>
                        <a:lnTo>
                          <a:pt x="142" y="13"/>
                        </a:lnTo>
                        <a:lnTo>
                          <a:pt x="142" y="12"/>
                        </a:lnTo>
                        <a:lnTo>
                          <a:pt x="143" y="12"/>
                        </a:lnTo>
                        <a:lnTo>
                          <a:pt x="143" y="10"/>
                        </a:lnTo>
                        <a:lnTo>
                          <a:pt x="143" y="13"/>
                        </a:lnTo>
                        <a:lnTo>
                          <a:pt x="144" y="13"/>
                        </a:lnTo>
                        <a:lnTo>
                          <a:pt x="144" y="11"/>
                        </a:lnTo>
                        <a:lnTo>
                          <a:pt x="145" y="13"/>
                        </a:lnTo>
                        <a:lnTo>
                          <a:pt x="145" y="13"/>
                        </a:lnTo>
                        <a:lnTo>
                          <a:pt x="146" y="15"/>
                        </a:lnTo>
                        <a:lnTo>
                          <a:pt x="146" y="13"/>
                        </a:lnTo>
                        <a:lnTo>
                          <a:pt x="146" y="15"/>
                        </a:lnTo>
                        <a:lnTo>
                          <a:pt x="147" y="16"/>
                        </a:lnTo>
                        <a:lnTo>
                          <a:pt x="147" y="13"/>
                        </a:lnTo>
                        <a:lnTo>
                          <a:pt x="148" y="14"/>
                        </a:lnTo>
                        <a:lnTo>
                          <a:pt x="148" y="15"/>
                        </a:lnTo>
                        <a:lnTo>
                          <a:pt x="148" y="14"/>
                        </a:lnTo>
                        <a:lnTo>
                          <a:pt x="149" y="14"/>
                        </a:lnTo>
                        <a:lnTo>
                          <a:pt x="149" y="12"/>
                        </a:lnTo>
                        <a:lnTo>
                          <a:pt x="150" y="11"/>
                        </a:lnTo>
                        <a:lnTo>
                          <a:pt x="150" y="13"/>
                        </a:lnTo>
                        <a:lnTo>
                          <a:pt x="151" y="11"/>
                        </a:lnTo>
                        <a:lnTo>
                          <a:pt x="151" y="10"/>
                        </a:lnTo>
                        <a:lnTo>
                          <a:pt x="151" y="10"/>
                        </a:lnTo>
                        <a:lnTo>
                          <a:pt x="152" y="10"/>
                        </a:lnTo>
                        <a:lnTo>
                          <a:pt x="152" y="11"/>
                        </a:lnTo>
                        <a:lnTo>
                          <a:pt x="153" y="10"/>
                        </a:lnTo>
                        <a:lnTo>
                          <a:pt x="153" y="9"/>
                        </a:lnTo>
                        <a:lnTo>
                          <a:pt x="153" y="10"/>
                        </a:lnTo>
                        <a:lnTo>
                          <a:pt x="154" y="7"/>
                        </a:lnTo>
                        <a:lnTo>
                          <a:pt x="154" y="10"/>
                        </a:lnTo>
                        <a:lnTo>
                          <a:pt x="155" y="8"/>
                        </a:lnTo>
                        <a:lnTo>
                          <a:pt x="155" y="10"/>
                        </a:lnTo>
                        <a:lnTo>
                          <a:pt x="156" y="9"/>
                        </a:lnTo>
                        <a:lnTo>
                          <a:pt x="156" y="8"/>
                        </a:lnTo>
                        <a:lnTo>
                          <a:pt x="156" y="11"/>
                        </a:lnTo>
                        <a:lnTo>
                          <a:pt x="157" y="12"/>
                        </a:lnTo>
                        <a:lnTo>
                          <a:pt x="157" y="12"/>
                        </a:lnTo>
                        <a:lnTo>
                          <a:pt x="158" y="11"/>
                        </a:lnTo>
                        <a:lnTo>
                          <a:pt x="158" y="11"/>
                        </a:lnTo>
                        <a:lnTo>
                          <a:pt x="158" y="12"/>
                        </a:lnTo>
                        <a:lnTo>
                          <a:pt x="159" y="14"/>
                        </a:lnTo>
                        <a:lnTo>
                          <a:pt x="159" y="13"/>
                        </a:lnTo>
                        <a:lnTo>
                          <a:pt x="160" y="15"/>
                        </a:lnTo>
                        <a:lnTo>
                          <a:pt x="160" y="12"/>
                        </a:lnTo>
                        <a:lnTo>
                          <a:pt x="161" y="14"/>
                        </a:lnTo>
                        <a:lnTo>
                          <a:pt x="161" y="12"/>
                        </a:lnTo>
                        <a:lnTo>
                          <a:pt x="161" y="11"/>
                        </a:lnTo>
                        <a:lnTo>
                          <a:pt x="162" y="12"/>
                        </a:lnTo>
                        <a:lnTo>
                          <a:pt x="162" y="14"/>
                        </a:lnTo>
                        <a:lnTo>
                          <a:pt x="163" y="15"/>
                        </a:lnTo>
                        <a:lnTo>
                          <a:pt x="163" y="12"/>
                        </a:lnTo>
                        <a:lnTo>
                          <a:pt x="163" y="13"/>
                        </a:lnTo>
                        <a:lnTo>
                          <a:pt x="164" y="12"/>
                        </a:lnTo>
                        <a:lnTo>
                          <a:pt x="164" y="11"/>
                        </a:lnTo>
                        <a:lnTo>
                          <a:pt x="165" y="12"/>
                        </a:lnTo>
                        <a:lnTo>
                          <a:pt x="165" y="11"/>
                        </a:lnTo>
                        <a:lnTo>
                          <a:pt x="166" y="10"/>
                        </a:lnTo>
                        <a:lnTo>
                          <a:pt x="166" y="12"/>
                        </a:lnTo>
                        <a:lnTo>
                          <a:pt x="166" y="9"/>
                        </a:lnTo>
                        <a:lnTo>
                          <a:pt x="167" y="10"/>
                        </a:lnTo>
                        <a:lnTo>
                          <a:pt x="167" y="10"/>
                        </a:lnTo>
                        <a:lnTo>
                          <a:pt x="168" y="9"/>
                        </a:lnTo>
                        <a:lnTo>
                          <a:pt x="168" y="8"/>
                        </a:lnTo>
                        <a:lnTo>
                          <a:pt x="168" y="9"/>
                        </a:lnTo>
                        <a:lnTo>
                          <a:pt x="169" y="11"/>
                        </a:lnTo>
                        <a:lnTo>
                          <a:pt x="169" y="10"/>
                        </a:lnTo>
                        <a:lnTo>
                          <a:pt x="170" y="10"/>
                        </a:lnTo>
                        <a:lnTo>
                          <a:pt x="170" y="11"/>
                        </a:lnTo>
                        <a:lnTo>
                          <a:pt x="171" y="11"/>
                        </a:lnTo>
                        <a:lnTo>
                          <a:pt x="171" y="11"/>
                        </a:lnTo>
                        <a:lnTo>
                          <a:pt x="171" y="11"/>
                        </a:lnTo>
                        <a:lnTo>
                          <a:pt x="172" y="13"/>
                        </a:lnTo>
                        <a:lnTo>
                          <a:pt x="172" y="13"/>
                        </a:lnTo>
                        <a:lnTo>
                          <a:pt x="173" y="12"/>
                        </a:lnTo>
                        <a:lnTo>
                          <a:pt x="173" y="14"/>
                        </a:lnTo>
                        <a:lnTo>
                          <a:pt x="173" y="13"/>
                        </a:lnTo>
                        <a:lnTo>
                          <a:pt x="174" y="12"/>
                        </a:lnTo>
                        <a:lnTo>
                          <a:pt x="174" y="15"/>
                        </a:lnTo>
                        <a:lnTo>
                          <a:pt x="175" y="14"/>
                        </a:lnTo>
                        <a:lnTo>
                          <a:pt x="175" y="14"/>
                        </a:lnTo>
                        <a:lnTo>
                          <a:pt x="176" y="13"/>
                        </a:lnTo>
                        <a:lnTo>
                          <a:pt x="176" y="12"/>
                        </a:lnTo>
                        <a:lnTo>
                          <a:pt x="176" y="13"/>
                        </a:lnTo>
                        <a:lnTo>
                          <a:pt x="177" y="13"/>
                        </a:lnTo>
                        <a:lnTo>
                          <a:pt x="177" y="13"/>
                        </a:lnTo>
                        <a:lnTo>
                          <a:pt x="178" y="11"/>
                        </a:lnTo>
                        <a:lnTo>
                          <a:pt x="178" y="11"/>
                        </a:lnTo>
                        <a:lnTo>
                          <a:pt x="178" y="13"/>
                        </a:lnTo>
                        <a:lnTo>
                          <a:pt x="179" y="11"/>
                        </a:lnTo>
                        <a:lnTo>
                          <a:pt x="179" y="11"/>
                        </a:lnTo>
                        <a:lnTo>
                          <a:pt x="180" y="10"/>
                        </a:lnTo>
                        <a:lnTo>
                          <a:pt x="180" y="10"/>
                        </a:lnTo>
                        <a:lnTo>
                          <a:pt x="181" y="10"/>
                        </a:lnTo>
                        <a:lnTo>
                          <a:pt x="181" y="9"/>
                        </a:lnTo>
                        <a:lnTo>
                          <a:pt x="181" y="9"/>
                        </a:lnTo>
                        <a:lnTo>
                          <a:pt x="182" y="10"/>
                        </a:lnTo>
                        <a:lnTo>
                          <a:pt x="182" y="10"/>
                        </a:lnTo>
                        <a:lnTo>
                          <a:pt x="183" y="8"/>
                        </a:lnTo>
                        <a:lnTo>
                          <a:pt x="183" y="11"/>
                        </a:lnTo>
                        <a:lnTo>
                          <a:pt x="183" y="8"/>
                        </a:lnTo>
                        <a:lnTo>
                          <a:pt x="184" y="11"/>
                        </a:lnTo>
                        <a:lnTo>
                          <a:pt x="184" y="11"/>
                        </a:lnTo>
                        <a:lnTo>
                          <a:pt x="185" y="13"/>
                        </a:lnTo>
                        <a:lnTo>
                          <a:pt x="185" y="12"/>
                        </a:lnTo>
                        <a:lnTo>
                          <a:pt x="186" y="10"/>
                        </a:lnTo>
                        <a:lnTo>
                          <a:pt x="186" y="13"/>
                        </a:lnTo>
                        <a:lnTo>
                          <a:pt x="186" y="10"/>
                        </a:lnTo>
                        <a:lnTo>
                          <a:pt x="187" y="11"/>
                        </a:lnTo>
                        <a:lnTo>
                          <a:pt x="187" y="12"/>
                        </a:lnTo>
                        <a:lnTo>
                          <a:pt x="188" y="16"/>
                        </a:lnTo>
                        <a:lnTo>
                          <a:pt x="188" y="13"/>
                        </a:lnTo>
                        <a:lnTo>
                          <a:pt x="188" y="13"/>
                        </a:lnTo>
                        <a:lnTo>
                          <a:pt x="189" y="13"/>
                        </a:lnTo>
                        <a:lnTo>
                          <a:pt x="189" y="13"/>
                        </a:lnTo>
                        <a:lnTo>
                          <a:pt x="190" y="14"/>
                        </a:lnTo>
                        <a:lnTo>
                          <a:pt x="190" y="11"/>
                        </a:lnTo>
                        <a:lnTo>
                          <a:pt x="191" y="10"/>
                        </a:lnTo>
                        <a:lnTo>
                          <a:pt x="191" y="12"/>
                        </a:lnTo>
                        <a:lnTo>
                          <a:pt x="191" y="12"/>
                        </a:lnTo>
                        <a:lnTo>
                          <a:pt x="192" y="11"/>
                        </a:lnTo>
                        <a:lnTo>
                          <a:pt x="192" y="10"/>
                        </a:lnTo>
                        <a:lnTo>
                          <a:pt x="193" y="9"/>
                        </a:lnTo>
                        <a:lnTo>
                          <a:pt x="193" y="10"/>
                        </a:lnTo>
                        <a:lnTo>
                          <a:pt x="193" y="10"/>
                        </a:lnTo>
                        <a:lnTo>
                          <a:pt x="194" y="7"/>
                        </a:lnTo>
                        <a:lnTo>
                          <a:pt x="194" y="8"/>
                        </a:lnTo>
                        <a:lnTo>
                          <a:pt x="195" y="9"/>
                        </a:lnTo>
                        <a:lnTo>
                          <a:pt x="195" y="7"/>
                        </a:lnTo>
                        <a:lnTo>
                          <a:pt x="196" y="8"/>
                        </a:lnTo>
                        <a:lnTo>
                          <a:pt x="196" y="7"/>
                        </a:lnTo>
                        <a:lnTo>
                          <a:pt x="196" y="8"/>
                        </a:lnTo>
                        <a:lnTo>
                          <a:pt x="197" y="9"/>
                        </a:lnTo>
                        <a:lnTo>
                          <a:pt x="197" y="10"/>
                        </a:lnTo>
                        <a:lnTo>
                          <a:pt x="198" y="11"/>
                        </a:lnTo>
                        <a:lnTo>
                          <a:pt x="198" y="10"/>
                        </a:lnTo>
                        <a:lnTo>
                          <a:pt x="198" y="9"/>
                        </a:lnTo>
                        <a:lnTo>
                          <a:pt x="199" y="12"/>
                        </a:lnTo>
                        <a:lnTo>
                          <a:pt x="199" y="11"/>
                        </a:lnTo>
                        <a:lnTo>
                          <a:pt x="200" y="13"/>
                        </a:lnTo>
                        <a:lnTo>
                          <a:pt x="200" y="11"/>
                        </a:lnTo>
                        <a:lnTo>
                          <a:pt x="201" y="12"/>
                        </a:lnTo>
                        <a:lnTo>
                          <a:pt x="201" y="13"/>
                        </a:lnTo>
                        <a:lnTo>
                          <a:pt x="201" y="14"/>
                        </a:lnTo>
                        <a:lnTo>
                          <a:pt x="202" y="12"/>
                        </a:lnTo>
                        <a:lnTo>
                          <a:pt x="202" y="13"/>
                        </a:lnTo>
                        <a:lnTo>
                          <a:pt x="203" y="14"/>
                        </a:lnTo>
                        <a:lnTo>
                          <a:pt x="203" y="14"/>
                        </a:lnTo>
                        <a:lnTo>
                          <a:pt x="203" y="12"/>
                        </a:lnTo>
                        <a:lnTo>
                          <a:pt x="204" y="12"/>
                        </a:lnTo>
                        <a:lnTo>
                          <a:pt x="204" y="12"/>
                        </a:lnTo>
                        <a:lnTo>
                          <a:pt x="205" y="12"/>
                        </a:lnTo>
                        <a:lnTo>
                          <a:pt x="205" y="12"/>
                        </a:lnTo>
                        <a:lnTo>
                          <a:pt x="206" y="13"/>
                        </a:lnTo>
                        <a:lnTo>
                          <a:pt x="206" y="10"/>
                        </a:lnTo>
                        <a:lnTo>
                          <a:pt x="206" y="9"/>
                        </a:lnTo>
                        <a:lnTo>
                          <a:pt x="207" y="9"/>
                        </a:lnTo>
                        <a:lnTo>
                          <a:pt x="207" y="11"/>
                        </a:lnTo>
                        <a:lnTo>
                          <a:pt x="208" y="10"/>
                        </a:lnTo>
                        <a:lnTo>
                          <a:pt x="208" y="8"/>
                        </a:lnTo>
                        <a:lnTo>
                          <a:pt x="208" y="8"/>
                        </a:lnTo>
                        <a:lnTo>
                          <a:pt x="209" y="8"/>
                        </a:lnTo>
                        <a:lnTo>
                          <a:pt x="209" y="7"/>
                        </a:lnTo>
                        <a:lnTo>
                          <a:pt x="210" y="7"/>
                        </a:lnTo>
                        <a:lnTo>
                          <a:pt x="210" y="7"/>
                        </a:lnTo>
                        <a:lnTo>
                          <a:pt x="211" y="8"/>
                        </a:lnTo>
                        <a:lnTo>
                          <a:pt x="211" y="8"/>
                        </a:lnTo>
                        <a:lnTo>
                          <a:pt x="211" y="9"/>
                        </a:lnTo>
                        <a:lnTo>
                          <a:pt x="212" y="11"/>
                        </a:lnTo>
                        <a:lnTo>
                          <a:pt x="212" y="10"/>
                        </a:lnTo>
                        <a:lnTo>
                          <a:pt x="213" y="9"/>
                        </a:lnTo>
                        <a:lnTo>
                          <a:pt x="213" y="7"/>
                        </a:lnTo>
                        <a:lnTo>
                          <a:pt x="213" y="9"/>
                        </a:lnTo>
                        <a:lnTo>
                          <a:pt x="214" y="10"/>
                        </a:lnTo>
                        <a:lnTo>
                          <a:pt x="214" y="11"/>
                        </a:lnTo>
                        <a:lnTo>
                          <a:pt x="215" y="12"/>
                        </a:lnTo>
                        <a:lnTo>
                          <a:pt x="215" y="13"/>
                        </a:lnTo>
                        <a:lnTo>
                          <a:pt x="216" y="12"/>
                        </a:lnTo>
                        <a:lnTo>
                          <a:pt x="216" y="15"/>
                        </a:lnTo>
                        <a:lnTo>
                          <a:pt x="216" y="11"/>
                        </a:lnTo>
                        <a:lnTo>
                          <a:pt x="217" y="12"/>
                        </a:lnTo>
                        <a:lnTo>
                          <a:pt x="217" y="15"/>
                        </a:lnTo>
                        <a:lnTo>
                          <a:pt x="218" y="13"/>
                        </a:lnTo>
                        <a:lnTo>
                          <a:pt x="218" y="14"/>
                        </a:lnTo>
                        <a:lnTo>
                          <a:pt x="218" y="13"/>
                        </a:lnTo>
                        <a:lnTo>
                          <a:pt x="219" y="10"/>
                        </a:lnTo>
                        <a:lnTo>
                          <a:pt x="219" y="10"/>
                        </a:lnTo>
                        <a:lnTo>
                          <a:pt x="220" y="10"/>
                        </a:lnTo>
                        <a:lnTo>
                          <a:pt x="220" y="8"/>
                        </a:lnTo>
                        <a:lnTo>
                          <a:pt x="221" y="10"/>
                        </a:lnTo>
                        <a:lnTo>
                          <a:pt x="221" y="11"/>
                        </a:lnTo>
                        <a:lnTo>
                          <a:pt x="221" y="8"/>
                        </a:lnTo>
                        <a:lnTo>
                          <a:pt x="222" y="10"/>
                        </a:lnTo>
                        <a:lnTo>
                          <a:pt x="222" y="8"/>
                        </a:lnTo>
                        <a:lnTo>
                          <a:pt x="223" y="9"/>
                        </a:lnTo>
                        <a:lnTo>
                          <a:pt x="223" y="10"/>
                        </a:lnTo>
                        <a:lnTo>
                          <a:pt x="223" y="8"/>
                        </a:lnTo>
                        <a:lnTo>
                          <a:pt x="224" y="9"/>
                        </a:lnTo>
                        <a:lnTo>
                          <a:pt x="224" y="9"/>
                        </a:lnTo>
                        <a:lnTo>
                          <a:pt x="225" y="8"/>
                        </a:lnTo>
                        <a:lnTo>
                          <a:pt x="225" y="11"/>
                        </a:lnTo>
                        <a:lnTo>
                          <a:pt x="226" y="10"/>
                        </a:lnTo>
                        <a:lnTo>
                          <a:pt x="226" y="10"/>
                        </a:lnTo>
                        <a:lnTo>
                          <a:pt x="226" y="10"/>
                        </a:lnTo>
                        <a:lnTo>
                          <a:pt x="227" y="12"/>
                        </a:lnTo>
                        <a:lnTo>
                          <a:pt x="227" y="10"/>
                        </a:lnTo>
                        <a:lnTo>
                          <a:pt x="228" y="12"/>
                        </a:lnTo>
                        <a:lnTo>
                          <a:pt x="228" y="12"/>
                        </a:lnTo>
                        <a:lnTo>
                          <a:pt x="228" y="13"/>
                        </a:lnTo>
                        <a:lnTo>
                          <a:pt x="229" y="12"/>
                        </a:lnTo>
                        <a:lnTo>
                          <a:pt x="229" y="12"/>
                        </a:lnTo>
                        <a:lnTo>
                          <a:pt x="230" y="13"/>
                        </a:lnTo>
                        <a:lnTo>
                          <a:pt x="230" y="12"/>
                        </a:lnTo>
                        <a:lnTo>
                          <a:pt x="231" y="13"/>
                        </a:lnTo>
                        <a:lnTo>
                          <a:pt x="231" y="12"/>
                        </a:lnTo>
                        <a:lnTo>
                          <a:pt x="231" y="14"/>
                        </a:lnTo>
                        <a:lnTo>
                          <a:pt x="232" y="12"/>
                        </a:lnTo>
                        <a:lnTo>
                          <a:pt x="232" y="12"/>
                        </a:lnTo>
                        <a:lnTo>
                          <a:pt x="233" y="10"/>
                        </a:lnTo>
                        <a:lnTo>
                          <a:pt x="233" y="10"/>
                        </a:lnTo>
                        <a:lnTo>
                          <a:pt x="233" y="11"/>
                        </a:lnTo>
                        <a:lnTo>
                          <a:pt x="234" y="11"/>
                        </a:lnTo>
                        <a:lnTo>
                          <a:pt x="234" y="10"/>
                        </a:lnTo>
                        <a:lnTo>
                          <a:pt x="235" y="8"/>
                        </a:lnTo>
                        <a:lnTo>
                          <a:pt x="235" y="9"/>
                        </a:lnTo>
                        <a:lnTo>
                          <a:pt x="236" y="9"/>
                        </a:lnTo>
                        <a:lnTo>
                          <a:pt x="236" y="7"/>
                        </a:lnTo>
                        <a:lnTo>
                          <a:pt x="236" y="9"/>
                        </a:lnTo>
                        <a:lnTo>
                          <a:pt x="237" y="10"/>
                        </a:lnTo>
                        <a:lnTo>
                          <a:pt x="237" y="10"/>
                        </a:lnTo>
                        <a:lnTo>
                          <a:pt x="238" y="7"/>
                        </a:lnTo>
                        <a:lnTo>
                          <a:pt x="238" y="7"/>
                        </a:lnTo>
                        <a:lnTo>
                          <a:pt x="238" y="9"/>
                        </a:lnTo>
                        <a:lnTo>
                          <a:pt x="239" y="7"/>
                        </a:lnTo>
                        <a:lnTo>
                          <a:pt x="239" y="7"/>
                        </a:lnTo>
                        <a:lnTo>
                          <a:pt x="240" y="9"/>
                        </a:lnTo>
                        <a:lnTo>
                          <a:pt x="240" y="11"/>
                        </a:lnTo>
                        <a:lnTo>
                          <a:pt x="241" y="11"/>
                        </a:lnTo>
                        <a:lnTo>
                          <a:pt x="241" y="9"/>
                        </a:lnTo>
                        <a:lnTo>
                          <a:pt x="241" y="12"/>
                        </a:lnTo>
                        <a:lnTo>
                          <a:pt x="242" y="12"/>
                        </a:lnTo>
                        <a:lnTo>
                          <a:pt x="242" y="12"/>
                        </a:lnTo>
                        <a:lnTo>
                          <a:pt x="243" y="12"/>
                        </a:lnTo>
                        <a:lnTo>
                          <a:pt x="243" y="11"/>
                        </a:lnTo>
                        <a:lnTo>
                          <a:pt x="243" y="14"/>
                        </a:lnTo>
                        <a:lnTo>
                          <a:pt x="244" y="13"/>
                        </a:lnTo>
                        <a:lnTo>
                          <a:pt x="244" y="13"/>
                        </a:lnTo>
                        <a:lnTo>
                          <a:pt x="245" y="13"/>
                        </a:lnTo>
                        <a:lnTo>
                          <a:pt x="245" y="12"/>
                        </a:lnTo>
                        <a:lnTo>
                          <a:pt x="246" y="11"/>
                        </a:lnTo>
                        <a:lnTo>
                          <a:pt x="246" y="14"/>
                        </a:lnTo>
                        <a:lnTo>
                          <a:pt x="246" y="13"/>
                        </a:lnTo>
                        <a:lnTo>
                          <a:pt x="247" y="10"/>
                        </a:lnTo>
                        <a:lnTo>
                          <a:pt x="247" y="10"/>
                        </a:lnTo>
                        <a:lnTo>
                          <a:pt x="248" y="10"/>
                        </a:lnTo>
                        <a:lnTo>
                          <a:pt x="248" y="10"/>
                        </a:lnTo>
                        <a:lnTo>
                          <a:pt x="248" y="11"/>
                        </a:lnTo>
                        <a:lnTo>
                          <a:pt x="249" y="7"/>
                        </a:lnTo>
                        <a:lnTo>
                          <a:pt x="249" y="9"/>
                        </a:lnTo>
                        <a:lnTo>
                          <a:pt x="250" y="7"/>
                        </a:lnTo>
                        <a:lnTo>
                          <a:pt x="250" y="9"/>
                        </a:lnTo>
                        <a:lnTo>
                          <a:pt x="251" y="10"/>
                        </a:lnTo>
                        <a:lnTo>
                          <a:pt x="251" y="9"/>
                        </a:lnTo>
                        <a:lnTo>
                          <a:pt x="251" y="9"/>
                        </a:lnTo>
                        <a:lnTo>
                          <a:pt x="252" y="7"/>
                        </a:lnTo>
                        <a:lnTo>
                          <a:pt x="252" y="9"/>
                        </a:lnTo>
                        <a:lnTo>
                          <a:pt x="253" y="7"/>
                        </a:lnTo>
                        <a:lnTo>
                          <a:pt x="253" y="10"/>
                        </a:lnTo>
                        <a:lnTo>
                          <a:pt x="253" y="9"/>
                        </a:lnTo>
                        <a:lnTo>
                          <a:pt x="254" y="10"/>
                        </a:lnTo>
                        <a:lnTo>
                          <a:pt x="254" y="11"/>
                        </a:lnTo>
                        <a:lnTo>
                          <a:pt x="255" y="9"/>
                        </a:lnTo>
                        <a:lnTo>
                          <a:pt x="255" y="10"/>
                        </a:lnTo>
                        <a:lnTo>
                          <a:pt x="256" y="12"/>
                        </a:lnTo>
                        <a:lnTo>
                          <a:pt x="256" y="11"/>
                        </a:lnTo>
                        <a:lnTo>
                          <a:pt x="256" y="10"/>
                        </a:lnTo>
                        <a:lnTo>
                          <a:pt x="257" y="12"/>
                        </a:lnTo>
                        <a:lnTo>
                          <a:pt x="257" y="13"/>
                        </a:lnTo>
                        <a:lnTo>
                          <a:pt x="258" y="12"/>
                        </a:lnTo>
                        <a:lnTo>
                          <a:pt x="258" y="11"/>
                        </a:lnTo>
                        <a:lnTo>
                          <a:pt x="258" y="10"/>
                        </a:lnTo>
                        <a:lnTo>
                          <a:pt x="259" y="13"/>
                        </a:lnTo>
                        <a:lnTo>
                          <a:pt x="259" y="13"/>
                        </a:lnTo>
                        <a:lnTo>
                          <a:pt x="260" y="11"/>
                        </a:lnTo>
                        <a:lnTo>
                          <a:pt x="260" y="13"/>
                        </a:lnTo>
                        <a:lnTo>
                          <a:pt x="261" y="12"/>
                        </a:lnTo>
                        <a:lnTo>
                          <a:pt x="261" y="10"/>
                        </a:lnTo>
                        <a:lnTo>
                          <a:pt x="261" y="10"/>
                        </a:lnTo>
                        <a:lnTo>
                          <a:pt x="262" y="11"/>
                        </a:lnTo>
                        <a:lnTo>
                          <a:pt x="262" y="9"/>
                        </a:lnTo>
                        <a:lnTo>
                          <a:pt x="263" y="9"/>
                        </a:lnTo>
                        <a:lnTo>
                          <a:pt x="263" y="10"/>
                        </a:lnTo>
                        <a:lnTo>
                          <a:pt x="263" y="9"/>
                        </a:lnTo>
                        <a:lnTo>
                          <a:pt x="264" y="6"/>
                        </a:lnTo>
                        <a:lnTo>
                          <a:pt x="264" y="6"/>
                        </a:lnTo>
                        <a:lnTo>
                          <a:pt x="265" y="6"/>
                        </a:lnTo>
                        <a:lnTo>
                          <a:pt x="265" y="10"/>
                        </a:lnTo>
                        <a:lnTo>
                          <a:pt x="266" y="7"/>
                        </a:lnTo>
                        <a:lnTo>
                          <a:pt x="266" y="8"/>
                        </a:lnTo>
                        <a:lnTo>
                          <a:pt x="266" y="8"/>
                        </a:lnTo>
                        <a:lnTo>
                          <a:pt x="267" y="6"/>
                        </a:lnTo>
                        <a:lnTo>
                          <a:pt x="267" y="8"/>
                        </a:lnTo>
                        <a:lnTo>
                          <a:pt x="268" y="9"/>
                        </a:lnTo>
                        <a:lnTo>
                          <a:pt x="268" y="9"/>
                        </a:lnTo>
                        <a:lnTo>
                          <a:pt x="268" y="8"/>
                        </a:lnTo>
                        <a:lnTo>
                          <a:pt x="269" y="11"/>
                        </a:lnTo>
                        <a:lnTo>
                          <a:pt x="269" y="9"/>
                        </a:lnTo>
                        <a:lnTo>
                          <a:pt x="270" y="10"/>
                        </a:lnTo>
                        <a:lnTo>
                          <a:pt x="270" y="11"/>
                        </a:lnTo>
                        <a:lnTo>
                          <a:pt x="271" y="12"/>
                        </a:lnTo>
                        <a:lnTo>
                          <a:pt x="271" y="12"/>
                        </a:lnTo>
                        <a:lnTo>
                          <a:pt x="271" y="12"/>
                        </a:lnTo>
                        <a:lnTo>
                          <a:pt x="272" y="12"/>
                        </a:lnTo>
                        <a:lnTo>
                          <a:pt x="272" y="12"/>
                        </a:lnTo>
                        <a:lnTo>
                          <a:pt x="273" y="13"/>
                        </a:lnTo>
                        <a:lnTo>
                          <a:pt x="273" y="13"/>
                        </a:lnTo>
                        <a:lnTo>
                          <a:pt x="273" y="10"/>
                        </a:lnTo>
                        <a:lnTo>
                          <a:pt x="274" y="11"/>
                        </a:lnTo>
                        <a:lnTo>
                          <a:pt x="274" y="10"/>
                        </a:lnTo>
                        <a:lnTo>
                          <a:pt x="275" y="11"/>
                        </a:lnTo>
                        <a:lnTo>
                          <a:pt x="275" y="11"/>
                        </a:lnTo>
                        <a:lnTo>
                          <a:pt x="276" y="10"/>
                        </a:lnTo>
                        <a:lnTo>
                          <a:pt x="276" y="10"/>
                        </a:lnTo>
                        <a:lnTo>
                          <a:pt x="276" y="8"/>
                        </a:lnTo>
                        <a:lnTo>
                          <a:pt x="277" y="8"/>
                        </a:lnTo>
                        <a:lnTo>
                          <a:pt x="277" y="10"/>
                        </a:lnTo>
                        <a:lnTo>
                          <a:pt x="278" y="8"/>
                        </a:lnTo>
                        <a:lnTo>
                          <a:pt x="278" y="5"/>
                        </a:lnTo>
                        <a:lnTo>
                          <a:pt x="278" y="7"/>
                        </a:lnTo>
                        <a:lnTo>
                          <a:pt x="279" y="7"/>
                        </a:lnTo>
                        <a:lnTo>
                          <a:pt x="279" y="10"/>
                        </a:lnTo>
                        <a:lnTo>
                          <a:pt x="280" y="8"/>
                        </a:lnTo>
                        <a:lnTo>
                          <a:pt x="280" y="9"/>
                        </a:lnTo>
                        <a:lnTo>
                          <a:pt x="281" y="8"/>
                        </a:lnTo>
                        <a:lnTo>
                          <a:pt x="281" y="7"/>
                        </a:lnTo>
                        <a:lnTo>
                          <a:pt x="281" y="11"/>
                        </a:lnTo>
                        <a:lnTo>
                          <a:pt x="282" y="11"/>
                        </a:lnTo>
                        <a:lnTo>
                          <a:pt x="282" y="11"/>
                        </a:lnTo>
                        <a:lnTo>
                          <a:pt x="283" y="9"/>
                        </a:lnTo>
                        <a:lnTo>
                          <a:pt x="283" y="10"/>
                        </a:lnTo>
                        <a:lnTo>
                          <a:pt x="283" y="12"/>
                        </a:lnTo>
                        <a:lnTo>
                          <a:pt x="284" y="12"/>
                        </a:lnTo>
                        <a:lnTo>
                          <a:pt x="284" y="12"/>
                        </a:lnTo>
                        <a:lnTo>
                          <a:pt x="285" y="13"/>
                        </a:lnTo>
                        <a:lnTo>
                          <a:pt x="285" y="13"/>
                        </a:lnTo>
                        <a:lnTo>
                          <a:pt x="286" y="13"/>
                        </a:lnTo>
                        <a:lnTo>
                          <a:pt x="286" y="11"/>
                        </a:lnTo>
                        <a:lnTo>
                          <a:pt x="286" y="10"/>
                        </a:lnTo>
                        <a:lnTo>
                          <a:pt x="287" y="12"/>
                        </a:lnTo>
                        <a:lnTo>
                          <a:pt x="287" y="12"/>
                        </a:lnTo>
                        <a:lnTo>
                          <a:pt x="288" y="13"/>
                        </a:lnTo>
                        <a:lnTo>
                          <a:pt x="288" y="11"/>
                        </a:lnTo>
                        <a:lnTo>
                          <a:pt x="288" y="13"/>
                        </a:lnTo>
                        <a:lnTo>
                          <a:pt x="289" y="8"/>
                        </a:lnTo>
                        <a:lnTo>
                          <a:pt x="289" y="8"/>
                        </a:lnTo>
                        <a:lnTo>
                          <a:pt x="290" y="10"/>
                        </a:lnTo>
                        <a:lnTo>
                          <a:pt x="290" y="10"/>
                        </a:lnTo>
                        <a:lnTo>
                          <a:pt x="291" y="9"/>
                        </a:lnTo>
                        <a:lnTo>
                          <a:pt x="291" y="9"/>
                        </a:lnTo>
                        <a:lnTo>
                          <a:pt x="291" y="7"/>
                        </a:lnTo>
                        <a:lnTo>
                          <a:pt x="292" y="8"/>
                        </a:lnTo>
                        <a:lnTo>
                          <a:pt x="292" y="8"/>
                        </a:lnTo>
                        <a:lnTo>
                          <a:pt x="293" y="7"/>
                        </a:lnTo>
                        <a:lnTo>
                          <a:pt x="293" y="8"/>
                        </a:lnTo>
                        <a:lnTo>
                          <a:pt x="293" y="7"/>
                        </a:lnTo>
                        <a:lnTo>
                          <a:pt x="294" y="9"/>
                        </a:lnTo>
                        <a:lnTo>
                          <a:pt x="294" y="8"/>
                        </a:lnTo>
                        <a:lnTo>
                          <a:pt x="295" y="8"/>
                        </a:lnTo>
                        <a:lnTo>
                          <a:pt x="295" y="9"/>
                        </a:lnTo>
                        <a:lnTo>
                          <a:pt x="296" y="10"/>
                        </a:lnTo>
                        <a:lnTo>
                          <a:pt x="296" y="9"/>
                        </a:lnTo>
                        <a:lnTo>
                          <a:pt x="296" y="8"/>
                        </a:lnTo>
                        <a:lnTo>
                          <a:pt x="297" y="9"/>
                        </a:lnTo>
                        <a:lnTo>
                          <a:pt x="297" y="10"/>
                        </a:lnTo>
                        <a:lnTo>
                          <a:pt x="298" y="11"/>
                        </a:lnTo>
                        <a:lnTo>
                          <a:pt x="298" y="11"/>
                        </a:lnTo>
                        <a:lnTo>
                          <a:pt x="298" y="15"/>
                        </a:lnTo>
                        <a:lnTo>
                          <a:pt x="299" y="12"/>
                        </a:lnTo>
                        <a:lnTo>
                          <a:pt x="299" y="11"/>
                        </a:lnTo>
                        <a:lnTo>
                          <a:pt x="300" y="10"/>
                        </a:lnTo>
                        <a:lnTo>
                          <a:pt x="300" y="13"/>
                        </a:lnTo>
                        <a:lnTo>
                          <a:pt x="301" y="12"/>
                        </a:lnTo>
                        <a:lnTo>
                          <a:pt x="301" y="12"/>
                        </a:lnTo>
                        <a:lnTo>
                          <a:pt x="301" y="13"/>
                        </a:lnTo>
                        <a:lnTo>
                          <a:pt x="302" y="13"/>
                        </a:lnTo>
                        <a:lnTo>
                          <a:pt x="302" y="11"/>
                        </a:lnTo>
                        <a:lnTo>
                          <a:pt x="303" y="10"/>
                        </a:lnTo>
                        <a:lnTo>
                          <a:pt x="303" y="11"/>
                        </a:lnTo>
                        <a:lnTo>
                          <a:pt x="303" y="10"/>
                        </a:lnTo>
                        <a:lnTo>
                          <a:pt x="304" y="8"/>
                        </a:lnTo>
                        <a:lnTo>
                          <a:pt x="304" y="9"/>
                        </a:lnTo>
                        <a:lnTo>
                          <a:pt x="305" y="7"/>
                        </a:lnTo>
                        <a:lnTo>
                          <a:pt x="305" y="8"/>
                        </a:lnTo>
                        <a:lnTo>
                          <a:pt x="306" y="7"/>
                        </a:lnTo>
                        <a:lnTo>
                          <a:pt x="306" y="5"/>
                        </a:lnTo>
                        <a:lnTo>
                          <a:pt x="306" y="7"/>
                        </a:lnTo>
                        <a:lnTo>
                          <a:pt x="307" y="6"/>
                        </a:lnTo>
                        <a:lnTo>
                          <a:pt x="307" y="6"/>
                        </a:lnTo>
                        <a:lnTo>
                          <a:pt x="308" y="5"/>
                        </a:lnTo>
                        <a:lnTo>
                          <a:pt x="308" y="8"/>
                        </a:lnTo>
                        <a:lnTo>
                          <a:pt x="308" y="8"/>
                        </a:lnTo>
                        <a:lnTo>
                          <a:pt x="309" y="8"/>
                        </a:lnTo>
                        <a:lnTo>
                          <a:pt x="309" y="10"/>
                        </a:lnTo>
                        <a:lnTo>
                          <a:pt x="310" y="7"/>
                        </a:lnTo>
                        <a:lnTo>
                          <a:pt x="310" y="9"/>
                        </a:lnTo>
                        <a:lnTo>
                          <a:pt x="311" y="10"/>
                        </a:lnTo>
                        <a:lnTo>
                          <a:pt x="311" y="9"/>
                        </a:lnTo>
                        <a:lnTo>
                          <a:pt x="311" y="10"/>
                        </a:lnTo>
                        <a:lnTo>
                          <a:pt x="312" y="11"/>
                        </a:lnTo>
                        <a:lnTo>
                          <a:pt x="312" y="9"/>
                        </a:lnTo>
                        <a:lnTo>
                          <a:pt x="313" y="11"/>
                        </a:lnTo>
                        <a:lnTo>
                          <a:pt x="313" y="12"/>
                        </a:lnTo>
                        <a:lnTo>
                          <a:pt x="313" y="14"/>
                        </a:lnTo>
                        <a:lnTo>
                          <a:pt x="314" y="13"/>
                        </a:lnTo>
                        <a:lnTo>
                          <a:pt x="314" y="12"/>
                        </a:lnTo>
                        <a:lnTo>
                          <a:pt x="315" y="12"/>
                        </a:lnTo>
                        <a:lnTo>
                          <a:pt x="315" y="10"/>
                        </a:lnTo>
                        <a:lnTo>
                          <a:pt x="316" y="9"/>
                        </a:lnTo>
                        <a:lnTo>
                          <a:pt x="316" y="11"/>
                        </a:lnTo>
                        <a:lnTo>
                          <a:pt x="316" y="13"/>
                        </a:lnTo>
                        <a:lnTo>
                          <a:pt x="317" y="10"/>
                        </a:lnTo>
                        <a:lnTo>
                          <a:pt x="317" y="10"/>
                        </a:lnTo>
                        <a:lnTo>
                          <a:pt x="318" y="9"/>
                        </a:lnTo>
                        <a:lnTo>
                          <a:pt x="318" y="9"/>
                        </a:lnTo>
                        <a:lnTo>
                          <a:pt x="318" y="8"/>
                        </a:lnTo>
                        <a:lnTo>
                          <a:pt x="319" y="6"/>
                        </a:lnTo>
                        <a:lnTo>
                          <a:pt x="319" y="7"/>
                        </a:lnTo>
                        <a:lnTo>
                          <a:pt x="320" y="6"/>
                        </a:lnTo>
                        <a:lnTo>
                          <a:pt x="320" y="7"/>
                        </a:lnTo>
                        <a:lnTo>
                          <a:pt x="321" y="6"/>
                        </a:lnTo>
                        <a:lnTo>
                          <a:pt x="321" y="6"/>
                        </a:lnTo>
                        <a:lnTo>
                          <a:pt x="321" y="6"/>
                        </a:lnTo>
                        <a:lnTo>
                          <a:pt x="322" y="8"/>
                        </a:lnTo>
                        <a:lnTo>
                          <a:pt x="322" y="8"/>
                        </a:lnTo>
                        <a:lnTo>
                          <a:pt x="323" y="8"/>
                        </a:lnTo>
                        <a:lnTo>
                          <a:pt x="323" y="7"/>
                        </a:lnTo>
                        <a:lnTo>
                          <a:pt x="323" y="9"/>
                        </a:lnTo>
                        <a:lnTo>
                          <a:pt x="324" y="7"/>
                        </a:lnTo>
                        <a:lnTo>
                          <a:pt x="324" y="9"/>
                        </a:lnTo>
                        <a:lnTo>
                          <a:pt x="325" y="8"/>
                        </a:lnTo>
                        <a:lnTo>
                          <a:pt x="325" y="9"/>
                        </a:lnTo>
                        <a:lnTo>
                          <a:pt x="326" y="10"/>
                        </a:lnTo>
                        <a:lnTo>
                          <a:pt x="326" y="11"/>
                        </a:lnTo>
                        <a:lnTo>
                          <a:pt x="326" y="10"/>
                        </a:lnTo>
                        <a:lnTo>
                          <a:pt x="327" y="12"/>
                        </a:lnTo>
                        <a:lnTo>
                          <a:pt x="327" y="11"/>
                        </a:lnTo>
                        <a:lnTo>
                          <a:pt x="328" y="12"/>
                        </a:lnTo>
                        <a:lnTo>
                          <a:pt x="328" y="11"/>
                        </a:lnTo>
                        <a:lnTo>
                          <a:pt x="328" y="11"/>
                        </a:lnTo>
                        <a:lnTo>
                          <a:pt x="329" y="11"/>
                        </a:lnTo>
                        <a:lnTo>
                          <a:pt x="329" y="11"/>
                        </a:lnTo>
                        <a:lnTo>
                          <a:pt x="330" y="10"/>
                        </a:lnTo>
                        <a:lnTo>
                          <a:pt x="330" y="10"/>
                        </a:lnTo>
                        <a:lnTo>
                          <a:pt x="331" y="11"/>
                        </a:lnTo>
                        <a:lnTo>
                          <a:pt x="331" y="10"/>
                        </a:lnTo>
                        <a:lnTo>
                          <a:pt x="331" y="11"/>
                        </a:lnTo>
                        <a:lnTo>
                          <a:pt x="332" y="10"/>
                        </a:lnTo>
                        <a:lnTo>
                          <a:pt x="332" y="9"/>
                        </a:lnTo>
                        <a:lnTo>
                          <a:pt x="333" y="8"/>
                        </a:lnTo>
                        <a:lnTo>
                          <a:pt x="333" y="8"/>
                        </a:lnTo>
                        <a:lnTo>
                          <a:pt x="333" y="7"/>
                        </a:lnTo>
                        <a:lnTo>
                          <a:pt x="334" y="7"/>
                        </a:lnTo>
                        <a:lnTo>
                          <a:pt x="334" y="7"/>
                        </a:lnTo>
                        <a:lnTo>
                          <a:pt x="335" y="9"/>
                        </a:lnTo>
                        <a:lnTo>
                          <a:pt x="335" y="7"/>
                        </a:lnTo>
                        <a:lnTo>
                          <a:pt x="336" y="9"/>
                        </a:lnTo>
                        <a:lnTo>
                          <a:pt x="336" y="7"/>
                        </a:lnTo>
                        <a:lnTo>
                          <a:pt x="336" y="6"/>
                        </a:lnTo>
                        <a:lnTo>
                          <a:pt x="337" y="9"/>
                        </a:lnTo>
                        <a:lnTo>
                          <a:pt x="337" y="11"/>
                        </a:lnTo>
                        <a:lnTo>
                          <a:pt x="338" y="10"/>
                        </a:lnTo>
                        <a:lnTo>
                          <a:pt x="338" y="9"/>
                        </a:lnTo>
                        <a:lnTo>
                          <a:pt x="338" y="9"/>
                        </a:lnTo>
                        <a:lnTo>
                          <a:pt x="339" y="10"/>
                        </a:lnTo>
                        <a:lnTo>
                          <a:pt x="339" y="11"/>
                        </a:lnTo>
                        <a:lnTo>
                          <a:pt x="340" y="11"/>
                        </a:lnTo>
                        <a:lnTo>
                          <a:pt x="340" y="11"/>
                        </a:lnTo>
                        <a:lnTo>
                          <a:pt x="341" y="12"/>
                        </a:lnTo>
                        <a:lnTo>
                          <a:pt x="341" y="13"/>
                        </a:lnTo>
                        <a:lnTo>
                          <a:pt x="341" y="11"/>
                        </a:lnTo>
                        <a:lnTo>
                          <a:pt x="342" y="12"/>
                        </a:lnTo>
                        <a:lnTo>
                          <a:pt x="342" y="12"/>
                        </a:lnTo>
                        <a:lnTo>
                          <a:pt x="343" y="10"/>
                        </a:lnTo>
                        <a:lnTo>
                          <a:pt x="343" y="11"/>
                        </a:lnTo>
                        <a:lnTo>
                          <a:pt x="343" y="11"/>
                        </a:lnTo>
                        <a:lnTo>
                          <a:pt x="344" y="10"/>
                        </a:lnTo>
                        <a:lnTo>
                          <a:pt x="344" y="10"/>
                        </a:lnTo>
                        <a:lnTo>
                          <a:pt x="345" y="9"/>
                        </a:lnTo>
                        <a:lnTo>
                          <a:pt x="345" y="10"/>
                        </a:lnTo>
                        <a:lnTo>
                          <a:pt x="346" y="9"/>
                        </a:lnTo>
                        <a:lnTo>
                          <a:pt x="346" y="8"/>
                        </a:lnTo>
                        <a:lnTo>
                          <a:pt x="346" y="9"/>
                        </a:lnTo>
                        <a:lnTo>
                          <a:pt x="347" y="9"/>
                        </a:lnTo>
                        <a:lnTo>
                          <a:pt x="347" y="9"/>
                        </a:lnTo>
                        <a:lnTo>
                          <a:pt x="348" y="7"/>
                        </a:lnTo>
                        <a:lnTo>
                          <a:pt x="348" y="7"/>
                        </a:lnTo>
                        <a:lnTo>
                          <a:pt x="348" y="6"/>
                        </a:lnTo>
                        <a:lnTo>
                          <a:pt x="349" y="8"/>
                        </a:lnTo>
                        <a:lnTo>
                          <a:pt x="349" y="9"/>
                        </a:lnTo>
                        <a:lnTo>
                          <a:pt x="350" y="8"/>
                        </a:lnTo>
                        <a:lnTo>
                          <a:pt x="350" y="8"/>
                        </a:lnTo>
                        <a:lnTo>
                          <a:pt x="351" y="9"/>
                        </a:lnTo>
                        <a:lnTo>
                          <a:pt x="351" y="9"/>
                        </a:lnTo>
                        <a:lnTo>
                          <a:pt x="351" y="11"/>
                        </a:lnTo>
                        <a:lnTo>
                          <a:pt x="352" y="11"/>
                        </a:lnTo>
                        <a:lnTo>
                          <a:pt x="352" y="12"/>
                        </a:lnTo>
                        <a:lnTo>
                          <a:pt x="353" y="11"/>
                        </a:lnTo>
                        <a:lnTo>
                          <a:pt x="353" y="10"/>
                        </a:lnTo>
                        <a:lnTo>
                          <a:pt x="353" y="11"/>
                        </a:lnTo>
                        <a:lnTo>
                          <a:pt x="354" y="13"/>
                        </a:lnTo>
                        <a:lnTo>
                          <a:pt x="354" y="13"/>
                        </a:lnTo>
                        <a:lnTo>
                          <a:pt x="355" y="12"/>
                        </a:lnTo>
                        <a:lnTo>
                          <a:pt x="355" y="13"/>
                        </a:lnTo>
                        <a:lnTo>
                          <a:pt x="356" y="14"/>
                        </a:lnTo>
                        <a:lnTo>
                          <a:pt x="356" y="13"/>
                        </a:lnTo>
                        <a:lnTo>
                          <a:pt x="356" y="13"/>
                        </a:lnTo>
                        <a:lnTo>
                          <a:pt x="357" y="11"/>
                        </a:lnTo>
                        <a:lnTo>
                          <a:pt x="357" y="12"/>
                        </a:lnTo>
                        <a:lnTo>
                          <a:pt x="358" y="11"/>
                        </a:lnTo>
                        <a:lnTo>
                          <a:pt x="358" y="11"/>
                        </a:lnTo>
                        <a:lnTo>
                          <a:pt x="358" y="9"/>
                        </a:lnTo>
                        <a:lnTo>
                          <a:pt x="359" y="10"/>
                        </a:lnTo>
                        <a:lnTo>
                          <a:pt x="359" y="10"/>
                        </a:lnTo>
                        <a:lnTo>
                          <a:pt x="360" y="9"/>
                        </a:lnTo>
                        <a:lnTo>
                          <a:pt x="360" y="9"/>
                        </a:lnTo>
                        <a:lnTo>
                          <a:pt x="361" y="9"/>
                        </a:lnTo>
                        <a:lnTo>
                          <a:pt x="361" y="8"/>
                        </a:lnTo>
                        <a:lnTo>
                          <a:pt x="361" y="5"/>
                        </a:lnTo>
                        <a:lnTo>
                          <a:pt x="362" y="8"/>
                        </a:lnTo>
                        <a:lnTo>
                          <a:pt x="362" y="8"/>
                        </a:lnTo>
                        <a:lnTo>
                          <a:pt x="363" y="8"/>
                        </a:lnTo>
                        <a:lnTo>
                          <a:pt x="363" y="7"/>
                        </a:lnTo>
                        <a:lnTo>
                          <a:pt x="363" y="8"/>
                        </a:lnTo>
                        <a:lnTo>
                          <a:pt x="364" y="8"/>
                        </a:lnTo>
                        <a:lnTo>
                          <a:pt x="364" y="9"/>
                        </a:lnTo>
                        <a:lnTo>
                          <a:pt x="365" y="11"/>
                        </a:lnTo>
                        <a:lnTo>
                          <a:pt x="365" y="11"/>
                        </a:lnTo>
                        <a:lnTo>
                          <a:pt x="366" y="10"/>
                        </a:lnTo>
                        <a:lnTo>
                          <a:pt x="366" y="9"/>
                        </a:lnTo>
                        <a:lnTo>
                          <a:pt x="366" y="10"/>
                        </a:lnTo>
                        <a:lnTo>
                          <a:pt x="367" y="12"/>
                        </a:lnTo>
                        <a:lnTo>
                          <a:pt x="367" y="11"/>
                        </a:lnTo>
                        <a:lnTo>
                          <a:pt x="368" y="11"/>
                        </a:lnTo>
                        <a:lnTo>
                          <a:pt x="368" y="13"/>
                        </a:lnTo>
                        <a:lnTo>
                          <a:pt x="368" y="12"/>
                        </a:lnTo>
                        <a:lnTo>
                          <a:pt x="369" y="12"/>
                        </a:lnTo>
                        <a:lnTo>
                          <a:pt x="369" y="12"/>
                        </a:lnTo>
                        <a:lnTo>
                          <a:pt x="370" y="12"/>
                        </a:lnTo>
                        <a:lnTo>
                          <a:pt x="370" y="14"/>
                        </a:lnTo>
                        <a:lnTo>
                          <a:pt x="371" y="11"/>
                        </a:lnTo>
                        <a:lnTo>
                          <a:pt x="371" y="10"/>
                        </a:lnTo>
                        <a:lnTo>
                          <a:pt x="371" y="9"/>
                        </a:lnTo>
                        <a:lnTo>
                          <a:pt x="372" y="10"/>
                        </a:lnTo>
                        <a:lnTo>
                          <a:pt x="372" y="12"/>
                        </a:lnTo>
                        <a:lnTo>
                          <a:pt x="373" y="9"/>
                        </a:lnTo>
                        <a:lnTo>
                          <a:pt x="373" y="8"/>
                        </a:lnTo>
                        <a:lnTo>
                          <a:pt x="373" y="6"/>
                        </a:lnTo>
                        <a:lnTo>
                          <a:pt x="374" y="8"/>
                        </a:lnTo>
                        <a:lnTo>
                          <a:pt x="374" y="8"/>
                        </a:lnTo>
                        <a:lnTo>
                          <a:pt x="375" y="8"/>
                        </a:lnTo>
                        <a:lnTo>
                          <a:pt x="375" y="8"/>
                        </a:lnTo>
                        <a:lnTo>
                          <a:pt x="376" y="7"/>
                        </a:lnTo>
                        <a:lnTo>
                          <a:pt x="376" y="6"/>
                        </a:lnTo>
                        <a:lnTo>
                          <a:pt x="376" y="7"/>
                        </a:lnTo>
                        <a:lnTo>
                          <a:pt x="377" y="6"/>
                        </a:lnTo>
                        <a:lnTo>
                          <a:pt x="377" y="7"/>
                        </a:lnTo>
                        <a:lnTo>
                          <a:pt x="378" y="9"/>
                        </a:lnTo>
                        <a:lnTo>
                          <a:pt x="378" y="9"/>
                        </a:lnTo>
                        <a:lnTo>
                          <a:pt x="378" y="9"/>
                        </a:lnTo>
                        <a:lnTo>
                          <a:pt x="379" y="8"/>
                        </a:lnTo>
                        <a:lnTo>
                          <a:pt x="379" y="9"/>
                        </a:lnTo>
                        <a:lnTo>
                          <a:pt x="380" y="11"/>
                        </a:lnTo>
                        <a:lnTo>
                          <a:pt x="380" y="11"/>
                        </a:lnTo>
                        <a:lnTo>
                          <a:pt x="381" y="9"/>
                        </a:lnTo>
                        <a:lnTo>
                          <a:pt x="381" y="11"/>
                        </a:lnTo>
                        <a:lnTo>
                          <a:pt x="381" y="11"/>
                        </a:lnTo>
                        <a:lnTo>
                          <a:pt x="382" y="12"/>
                        </a:lnTo>
                        <a:lnTo>
                          <a:pt x="382" y="10"/>
                        </a:lnTo>
                        <a:lnTo>
                          <a:pt x="383" y="11"/>
                        </a:lnTo>
                        <a:lnTo>
                          <a:pt x="383" y="12"/>
                        </a:lnTo>
                        <a:lnTo>
                          <a:pt x="383" y="12"/>
                        </a:lnTo>
                        <a:lnTo>
                          <a:pt x="384" y="12"/>
                        </a:lnTo>
                        <a:lnTo>
                          <a:pt x="384" y="13"/>
                        </a:lnTo>
                        <a:lnTo>
                          <a:pt x="385" y="11"/>
                        </a:lnTo>
                        <a:lnTo>
                          <a:pt x="385" y="10"/>
                        </a:lnTo>
                        <a:lnTo>
                          <a:pt x="386" y="12"/>
                        </a:lnTo>
                        <a:lnTo>
                          <a:pt x="386" y="8"/>
                        </a:lnTo>
                        <a:lnTo>
                          <a:pt x="386" y="9"/>
                        </a:lnTo>
                        <a:lnTo>
                          <a:pt x="387" y="10"/>
                        </a:lnTo>
                        <a:lnTo>
                          <a:pt x="387" y="10"/>
                        </a:lnTo>
                        <a:lnTo>
                          <a:pt x="388" y="8"/>
                        </a:lnTo>
                        <a:lnTo>
                          <a:pt x="388" y="10"/>
                        </a:lnTo>
                        <a:lnTo>
                          <a:pt x="388" y="7"/>
                        </a:lnTo>
                        <a:lnTo>
                          <a:pt x="389" y="9"/>
                        </a:lnTo>
                        <a:lnTo>
                          <a:pt x="389" y="7"/>
                        </a:lnTo>
                        <a:lnTo>
                          <a:pt x="390" y="7"/>
                        </a:lnTo>
                        <a:lnTo>
                          <a:pt x="390" y="7"/>
                        </a:lnTo>
                        <a:lnTo>
                          <a:pt x="391" y="8"/>
                        </a:lnTo>
                        <a:lnTo>
                          <a:pt x="391" y="9"/>
                        </a:lnTo>
                        <a:lnTo>
                          <a:pt x="391" y="8"/>
                        </a:lnTo>
                        <a:lnTo>
                          <a:pt x="392" y="6"/>
                        </a:lnTo>
                        <a:lnTo>
                          <a:pt x="392" y="8"/>
                        </a:lnTo>
                        <a:lnTo>
                          <a:pt x="393" y="9"/>
                        </a:lnTo>
                        <a:lnTo>
                          <a:pt x="393" y="9"/>
                        </a:lnTo>
                        <a:lnTo>
                          <a:pt x="393" y="6"/>
                        </a:lnTo>
                        <a:lnTo>
                          <a:pt x="394" y="9"/>
                        </a:lnTo>
                        <a:lnTo>
                          <a:pt x="394" y="8"/>
                        </a:lnTo>
                        <a:lnTo>
                          <a:pt x="395" y="10"/>
                        </a:lnTo>
                        <a:lnTo>
                          <a:pt x="395" y="10"/>
                        </a:lnTo>
                        <a:lnTo>
                          <a:pt x="396" y="11"/>
                        </a:lnTo>
                        <a:lnTo>
                          <a:pt x="396" y="11"/>
                        </a:lnTo>
                        <a:lnTo>
                          <a:pt x="396" y="11"/>
                        </a:lnTo>
                        <a:lnTo>
                          <a:pt x="397" y="11"/>
                        </a:lnTo>
                        <a:lnTo>
                          <a:pt x="397" y="12"/>
                        </a:lnTo>
                        <a:lnTo>
                          <a:pt x="398" y="14"/>
                        </a:lnTo>
                        <a:lnTo>
                          <a:pt x="398" y="12"/>
                        </a:lnTo>
                        <a:lnTo>
                          <a:pt x="398" y="11"/>
                        </a:lnTo>
                        <a:lnTo>
                          <a:pt x="399" y="10"/>
                        </a:lnTo>
                        <a:lnTo>
                          <a:pt x="399" y="9"/>
                        </a:lnTo>
                        <a:lnTo>
                          <a:pt x="400" y="8"/>
                        </a:lnTo>
                        <a:lnTo>
                          <a:pt x="400" y="7"/>
                        </a:lnTo>
                        <a:lnTo>
                          <a:pt x="401" y="8"/>
                        </a:lnTo>
                        <a:lnTo>
                          <a:pt x="401" y="7"/>
                        </a:lnTo>
                        <a:lnTo>
                          <a:pt x="401" y="7"/>
                        </a:lnTo>
                        <a:lnTo>
                          <a:pt x="402" y="7"/>
                        </a:lnTo>
                        <a:lnTo>
                          <a:pt x="402" y="7"/>
                        </a:lnTo>
                        <a:lnTo>
                          <a:pt x="403" y="7"/>
                        </a:lnTo>
                        <a:lnTo>
                          <a:pt x="403" y="7"/>
                        </a:lnTo>
                        <a:lnTo>
                          <a:pt x="403" y="8"/>
                        </a:lnTo>
                        <a:lnTo>
                          <a:pt x="404" y="7"/>
                        </a:lnTo>
                        <a:lnTo>
                          <a:pt x="404" y="6"/>
                        </a:lnTo>
                        <a:lnTo>
                          <a:pt x="405" y="6"/>
                        </a:lnTo>
                        <a:lnTo>
                          <a:pt x="405" y="7"/>
                        </a:lnTo>
                        <a:lnTo>
                          <a:pt x="406" y="7"/>
                        </a:lnTo>
                        <a:lnTo>
                          <a:pt x="406" y="7"/>
                        </a:lnTo>
                        <a:lnTo>
                          <a:pt x="406" y="9"/>
                        </a:lnTo>
                        <a:lnTo>
                          <a:pt x="407" y="9"/>
                        </a:lnTo>
                        <a:lnTo>
                          <a:pt x="407" y="9"/>
                        </a:lnTo>
                        <a:lnTo>
                          <a:pt x="408" y="7"/>
                        </a:lnTo>
                        <a:lnTo>
                          <a:pt x="408" y="9"/>
                        </a:lnTo>
                        <a:lnTo>
                          <a:pt x="408" y="9"/>
                        </a:lnTo>
                        <a:lnTo>
                          <a:pt x="409" y="8"/>
                        </a:lnTo>
                        <a:lnTo>
                          <a:pt x="409" y="9"/>
                        </a:lnTo>
                        <a:lnTo>
                          <a:pt x="410" y="12"/>
                        </a:lnTo>
                        <a:lnTo>
                          <a:pt x="410" y="11"/>
                        </a:lnTo>
                        <a:lnTo>
                          <a:pt x="411" y="10"/>
                        </a:lnTo>
                        <a:lnTo>
                          <a:pt x="411" y="10"/>
                        </a:lnTo>
                        <a:lnTo>
                          <a:pt x="411" y="11"/>
                        </a:lnTo>
                        <a:lnTo>
                          <a:pt x="412" y="11"/>
                        </a:lnTo>
                        <a:lnTo>
                          <a:pt x="412" y="11"/>
                        </a:lnTo>
                        <a:lnTo>
                          <a:pt x="413" y="9"/>
                        </a:lnTo>
                        <a:lnTo>
                          <a:pt x="413" y="10"/>
                        </a:lnTo>
                        <a:lnTo>
                          <a:pt x="413" y="8"/>
                        </a:lnTo>
                        <a:lnTo>
                          <a:pt x="414" y="9"/>
                        </a:lnTo>
                        <a:lnTo>
                          <a:pt x="414" y="9"/>
                        </a:lnTo>
                        <a:lnTo>
                          <a:pt x="415" y="10"/>
                        </a:lnTo>
                        <a:lnTo>
                          <a:pt x="415" y="9"/>
                        </a:lnTo>
                        <a:lnTo>
                          <a:pt x="416" y="6"/>
                        </a:lnTo>
                        <a:lnTo>
                          <a:pt x="416" y="8"/>
                        </a:lnTo>
                        <a:lnTo>
                          <a:pt x="416" y="8"/>
                        </a:lnTo>
                        <a:lnTo>
                          <a:pt x="417" y="7"/>
                        </a:lnTo>
                        <a:lnTo>
                          <a:pt x="417" y="8"/>
                        </a:lnTo>
                        <a:lnTo>
                          <a:pt x="418" y="6"/>
                        </a:lnTo>
                        <a:lnTo>
                          <a:pt x="418" y="6"/>
                        </a:lnTo>
                        <a:lnTo>
                          <a:pt x="418" y="7"/>
                        </a:lnTo>
                        <a:lnTo>
                          <a:pt x="419" y="8"/>
                        </a:lnTo>
                        <a:lnTo>
                          <a:pt x="419" y="7"/>
                        </a:lnTo>
                        <a:lnTo>
                          <a:pt x="420" y="9"/>
                        </a:lnTo>
                        <a:lnTo>
                          <a:pt x="420" y="8"/>
                        </a:lnTo>
                        <a:lnTo>
                          <a:pt x="421" y="8"/>
                        </a:lnTo>
                        <a:lnTo>
                          <a:pt x="421" y="7"/>
                        </a:lnTo>
                        <a:lnTo>
                          <a:pt x="421" y="8"/>
                        </a:lnTo>
                        <a:lnTo>
                          <a:pt x="422" y="8"/>
                        </a:lnTo>
                        <a:lnTo>
                          <a:pt x="422" y="11"/>
                        </a:lnTo>
                        <a:lnTo>
                          <a:pt x="423" y="9"/>
                        </a:lnTo>
                        <a:lnTo>
                          <a:pt x="423" y="10"/>
                        </a:lnTo>
                        <a:lnTo>
                          <a:pt x="423" y="11"/>
                        </a:lnTo>
                        <a:lnTo>
                          <a:pt x="424" y="9"/>
                        </a:lnTo>
                        <a:lnTo>
                          <a:pt x="424" y="11"/>
                        </a:lnTo>
                        <a:lnTo>
                          <a:pt x="425" y="11"/>
                        </a:lnTo>
                        <a:lnTo>
                          <a:pt x="425" y="10"/>
                        </a:lnTo>
                        <a:lnTo>
                          <a:pt x="426" y="10"/>
                        </a:lnTo>
                        <a:lnTo>
                          <a:pt x="426" y="11"/>
                        </a:lnTo>
                        <a:lnTo>
                          <a:pt x="426" y="10"/>
                        </a:lnTo>
                        <a:lnTo>
                          <a:pt x="427" y="9"/>
                        </a:lnTo>
                        <a:lnTo>
                          <a:pt x="427" y="9"/>
                        </a:lnTo>
                        <a:lnTo>
                          <a:pt x="428" y="8"/>
                        </a:lnTo>
                        <a:lnTo>
                          <a:pt x="428" y="8"/>
                        </a:lnTo>
                        <a:lnTo>
                          <a:pt x="428" y="8"/>
                        </a:lnTo>
                        <a:lnTo>
                          <a:pt x="429" y="8"/>
                        </a:lnTo>
                        <a:lnTo>
                          <a:pt x="429" y="6"/>
                        </a:lnTo>
                        <a:lnTo>
                          <a:pt x="430" y="7"/>
                        </a:lnTo>
                        <a:lnTo>
                          <a:pt x="430" y="7"/>
                        </a:lnTo>
                        <a:lnTo>
                          <a:pt x="431" y="7"/>
                        </a:lnTo>
                        <a:lnTo>
                          <a:pt x="431" y="7"/>
                        </a:lnTo>
                        <a:lnTo>
                          <a:pt x="431" y="6"/>
                        </a:lnTo>
                        <a:lnTo>
                          <a:pt x="432" y="6"/>
                        </a:lnTo>
                        <a:lnTo>
                          <a:pt x="432" y="4"/>
                        </a:lnTo>
                        <a:lnTo>
                          <a:pt x="433" y="6"/>
                        </a:lnTo>
                        <a:lnTo>
                          <a:pt x="433" y="8"/>
                        </a:lnTo>
                        <a:lnTo>
                          <a:pt x="433" y="7"/>
                        </a:lnTo>
                        <a:lnTo>
                          <a:pt x="434" y="8"/>
                        </a:lnTo>
                        <a:lnTo>
                          <a:pt x="434" y="8"/>
                        </a:lnTo>
                        <a:lnTo>
                          <a:pt x="435" y="7"/>
                        </a:lnTo>
                        <a:lnTo>
                          <a:pt x="435" y="9"/>
                        </a:lnTo>
                        <a:lnTo>
                          <a:pt x="436" y="8"/>
                        </a:lnTo>
                        <a:lnTo>
                          <a:pt x="436" y="11"/>
                        </a:lnTo>
                        <a:lnTo>
                          <a:pt x="436" y="8"/>
                        </a:lnTo>
                        <a:lnTo>
                          <a:pt x="437" y="11"/>
                        </a:lnTo>
                        <a:lnTo>
                          <a:pt x="437" y="12"/>
                        </a:lnTo>
                        <a:lnTo>
                          <a:pt x="438" y="10"/>
                        </a:lnTo>
                        <a:lnTo>
                          <a:pt x="438" y="10"/>
                        </a:lnTo>
                        <a:lnTo>
                          <a:pt x="438" y="11"/>
                        </a:lnTo>
                        <a:lnTo>
                          <a:pt x="439" y="10"/>
                        </a:lnTo>
                        <a:lnTo>
                          <a:pt x="439" y="13"/>
                        </a:lnTo>
                        <a:lnTo>
                          <a:pt x="440" y="11"/>
                        </a:lnTo>
                        <a:lnTo>
                          <a:pt x="440" y="13"/>
                        </a:lnTo>
                        <a:lnTo>
                          <a:pt x="441" y="10"/>
                        </a:lnTo>
                        <a:lnTo>
                          <a:pt x="441" y="11"/>
                        </a:lnTo>
                        <a:lnTo>
                          <a:pt x="441" y="9"/>
                        </a:lnTo>
                        <a:lnTo>
                          <a:pt x="442" y="9"/>
                        </a:lnTo>
                        <a:lnTo>
                          <a:pt x="442" y="9"/>
                        </a:lnTo>
                        <a:lnTo>
                          <a:pt x="443" y="8"/>
                        </a:lnTo>
                        <a:lnTo>
                          <a:pt x="443" y="9"/>
                        </a:lnTo>
                        <a:lnTo>
                          <a:pt x="443" y="6"/>
                        </a:lnTo>
                        <a:lnTo>
                          <a:pt x="444" y="8"/>
                        </a:lnTo>
                        <a:lnTo>
                          <a:pt x="444" y="7"/>
                        </a:lnTo>
                        <a:lnTo>
                          <a:pt x="445" y="6"/>
                        </a:lnTo>
                        <a:lnTo>
                          <a:pt x="445" y="5"/>
                        </a:lnTo>
                        <a:lnTo>
                          <a:pt x="446" y="5"/>
                        </a:lnTo>
                        <a:lnTo>
                          <a:pt x="446" y="8"/>
                        </a:lnTo>
                        <a:lnTo>
                          <a:pt x="446" y="7"/>
                        </a:lnTo>
                        <a:lnTo>
                          <a:pt x="447" y="7"/>
                        </a:lnTo>
                        <a:lnTo>
                          <a:pt x="447" y="5"/>
                        </a:lnTo>
                        <a:lnTo>
                          <a:pt x="448" y="5"/>
                        </a:lnTo>
                        <a:lnTo>
                          <a:pt x="448" y="10"/>
                        </a:lnTo>
                        <a:lnTo>
                          <a:pt x="448" y="9"/>
                        </a:lnTo>
                        <a:lnTo>
                          <a:pt x="449" y="11"/>
                        </a:lnTo>
                        <a:lnTo>
                          <a:pt x="449" y="9"/>
                        </a:lnTo>
                        <a:lnTo>
                          <a:pt x="450" y="10"/>
                        </a:lnTo>
                        <a:lnTo>
                          <a:pt x="450" y="10"/>
                        </a:lnTo>
                        <a:lnTo>
                          <a:pt x="451" y="10"/>
                        </a:lnTo>
                        <a:lnTo>
                          <a:pt x="451" y="10"/>
                        </a:lnTo>
                        <a:lnTo>
                          <a:pt x="451" y="11"/>
                        </a:lnTo>
                        <a:lnTo>
                          <a:pt x="452" y="11"/>
                        </a:lnTo>
                        <a:lnTo>
                          <a:pt x="452" y="10"/>
                        </a:lnTo>
                        <a:lnTo>
                          <a:pt x="453" y="9"/>
                        </a:lnTo>
                        <a:lnTo>
                          <a:pt x="453" y="9"/>
                        </a:lnTo>
                        <a:lnTo>
                          <a:pt x="453" y="12"/>
                        </a:lnTo>
                        <a:lnTo>
                          <a:pt x="454" y="12"/>
                        </a:lnTo>
                        <a:lnTo>
                          <a:pt x="454" y="11"/>
                        </a:lnTo>
                        <a:lnTo>
                          <a:pt x="455" y="10"/>
                        </a:lnTo>
                        <a:lnTo>
                          <a:pt x="455" y="9"/>
                        </a:lnTo>
                        <a:lnTo>
                          <a:pt x="456" y="9"/>
                        </a:lnTo>
                        <a:lnTo>
                          <a:pt x="456" y="8"/>
                        </a:lnTo>
                        <a:lnTo>
                          <a:pt x="456" y="7"/>
                        </a:lnTo>
                        <a:lnTo>
                          <a:pt x="457" y="6"/>
                        </a:lnTo>
                        <a:lnTo>
                          <a:pt x="457" y="7"/>
                        </a:lnTo>
                        <a:lnTo>
                          <a:pt x="458" y="5"/>
                        </a:lnTo>
                        <a:lnTo>
                          <a:pt x="458" y="7"/>
                        </a:lnTo>
                        <a:lnTo>
                          <a:pt x="458" y="6"/>
                        </a:lnTo>
                        <a:lnTo>
                          <a:pt x="459" y="4"/>
                        </a:lnTo>
                        <a:lnTo>
                          <a:pt x="459" y="7"/>
                        </a:lnTo>
                        <a:lnTo>
                          <a:pt x="460" y="7"/>
                        </a:lnTo>
                        <a:lnTo>
                          <a:pt x="460" y="7"/>
                        </a:lnTo>
                        <a:lnTo>
                          <a:pt x="461" y="8"/>
                        </a:lnTo>
                        <a:lnTo>
                          <a:pt x="461" y="8"/>
                        </a:lnTo>
                        <a:lnTo>
                          <a:pt x="461" y="6"/>
                        </a:lnTo>
                        <a:lnTo>
                          <a:pt x="462" y="8"/>
                        </a:lnTo>
                        <a:lnTo>
                          <a:pt x="462" y="9"/>
                        </a:lnTo>
                        <a:lnTo>
                          <a:pt x="463" y="8"/>
                        </a:lnTo>
                        <a:lnTo>
                          <a:pt x="463" y="7"/>
                        </a:lnTo>
                        <a:lnTo>
                          <a:pt x="463" y="9"/>
                        </a:lnTo>
                        <a:lnTo>
                          <a:pt x="464" y="8"/>
                        </a:lnTo>
                        <a:lnTo>
                          <a:pt x="464" y="9"/>
                        </a:lnTo>
                        <a:lnTo>
                          <a:pt x="465" y="11"/>
                        </a:lnTo>
                        <a:lnTo>
                          <a:pt x="465" y="12"/>
                        </a:lnTo>
                        <a:lnTo>
                          <a:pt x="466" y="10"/>
                        </a:lnTo>
                        <a:lnTo>
                          <a:pt x="466" y="10"/>
                        </a:lnTo>
                        <a:lnTo>
                          <a:pt x="466" y="9"/>
                        </a:lnTo>
                        <a:lnTo>
                          <a:pt x="467" y="9"/>
                        </a:lnTo>
                        <a:lnTo>
                          <a:pt x="467" y="10"/>
                        </a:lnTo>
                        <a:lnTo>
                          <a:pt x="468" y="12"/>
                        </a:lnTo>
                        <a:lnTo>
                          <a:pt x="468" y="9"/>
                        </a:lnTo>
                        <a:lnTo>
                          <a:pt x="468" y="10"/>
                        </a:lnTo>
                        <a:lnTo>
                          <a:pt x="469" y="9"/>
                        </a:lnTo>
                        <a:lnTo>
                          <a:pt x="469" y="11"/>
                        </a:lnTo>
                        <a:lnTo>
                          <a:pt x="470" y="9"/>
                        </a:lnTo>
                        <a:lnTo>
                          <a:pt x="470" y="10"/>
                        </a:lnTo>
                        <a:lnTo>
                          <a:pt x="471" y="7"/>
                        </a:lnTo>
                        <a:lnTo>
                          <a:pt x="471" y="7"/>
                        </a:lnTo>
                        <a:lnTo>
                          <a:pt x="471" y="5"/>
                        </a:lnTo>
                        <a:lnTo>
                          <a:pt x="472" y="5"/>
                        </a:lnTo>
                        <a:lnTo>
                          <a:pt x="472" y="6"/>
                        </a:lnTo>
                        <a:lnTo>
                          <a:pt x="473" y="7"/>
                        </a:lnTo>
                        <a:lnTo>
                          <a:pt x="473" y="8"/>
                        </a:lnTo>
                        <a:lnTo>
                          <a:pt x="473" y="7"/>
                        </a:lnTo>
                        <a:lnTo>
                          <a:pt x="474" y="8"/>
                        </a:lnTo>
                        <a:lnTo>
                          <a:pt x="474" y="6"/>
                        </a:lnTo>
                        <a:lnTo>
                          <a:pt x="475" y="7"/>
                        </a:lnTo>
                        <a:lnTo>
                          <a:pt x="475" y="6"/>
                        </a:lnTo>
                        <a:lnTo>
                          <a:pt x="476" y="8"/>
                        </a:lnTo>
                        <a:lnTo>
                          <a:pt x="476" y="6"/>
                        </a:lnTo>
                        <a:lnTo>
                          <a:pt x="476" y="6"/>
                        </a:lnTo>
                        <a:lnTo>
                          <a:pt x="477" y="5"/>
                        </a:lnTo>
                        <a:lnTo>
                          <a:pt x="477" y="7"/>
                        </a:lnTo>
                        <a:lnTo>
                          <a:pt x="478" y="8"/>
                        </a:lnTo>
                        <a:lnTo>
                          <a:pt x="478" y="9"/>
                        </a:lnTo>
                        <a:lnTo>
                          <a:pt x="478" y="9"/>
                        </a:lnTo>
                        <a:lnTo>
                          <a:pt x="479" y="9"/>
                        </a:lnTo>
                        <a:lnTo>
                          <a:pt x="479" y="11"/>
                        </a:lnTo>
                        <a:lnTo>
                          <a:pt x="480" y="11"/>
                        </a:lnTo>
                        <a:lnTo>
                          <a:pt x="480" y="12"/>
                        </a:lnTo>
                        <a:lnTo>
                          <a:pt x="481" y="11"/>
                        </a:lnTo>
                        <a:lnTo>
                          <a:pt x="481" y="11"/>
                        </a:lnTo>
                        <a:lnTo>
                          <a:pt x="481" y="11"/>
                        </a:lnTo>
                        <a:lnTo>
                          <a:pt x="482" y="12"/>
                        </a:lnTo>
                        <a:lnTo>
                          <a:pt x="482" y="9"/>
                        </a:lnTo>
                        <a:lnTo>
                          <a:pt x="483" y="9"/>
                        </a:lnTo>
                        <a:lnTo>
                          <a:pt x="483" y="9"/>
                        </a:lnTo>
                        <a:lnTo>
                          <a:pt x="483" y="9"/>
                        </a:lnTo>
                        <a:lnTo>
                          <a:pt x="484" y="7"/>
                        </a:lnTo>
                        <a:lnTo>
                          <a:pt x="484" y="7"/>
                        </a:lnTo>
                        <a:lnTo>
                          <a:pt x="485" y="8"/>
                        </a:lnTo>
                        <a:lnTo>
                          <a:pt x="485" y="7"/>
                        </a:lnTo>
                        <a:lnTo>
                          <a:pt x="486" y="6"/>
                        </a:lnTo>
                        <a:lnTo>
                          <a:pt x="486" y="7"/>
                        </a:lnTo>
                        <a:lnTo>
                          <a:pt x="486" y="6"/>
                        </a:lnTo>
                        <a:lnTo>
                          <a:pt x="487" y="6"/>
                        </a:lnTo>
                        <a:lnTo>
                          <a:pt x="487" y="5"/>
                        </a:lnTo>
                        <a:lnTo>
                          <a:pt x="488" y="6"/>
                        </a:lnTo>
                        <a:lnTo>
                          <a:pt x="488" y="4"/>
                        </a:lnTo>
                        <a:lnTo>
                          <a:pt x="488" y="7"/>
                        </a:lnTo>
                        <a:lnTo>
                          <a:pt x="489" y="9"/>
                        </a:lnTo>
                        <a:lnTo>
                          <a:pt x="489" y="6"/>
                        </a:lnTo>
                        <a:lnTo>
                          <a:pt x="490" y="6"/>
                        </a:lnTo>
                        <a:lnTo>
                          <a:pt x="490" y="8"/>
                        </a:lnTo>
                        <a:lnTo>
                          <a:pt x="491" y="7"/>
                        </a:lnTo>
                        <a:lnTo>
                          <a:pt x="491" y="9"/>
                        </a:lnTo>
                        <a:lnTo>
                          <a:pt x="491" y="8"/>
                        </a:lnTo>
                        <a:lnTo>
                          <a:pt x="492" y="11"/>
                        </a:lnTo>
                        <a:lnTo>
                          <a:pt x="492" y="9"/>
                        </a:lnTo>
                        <a:lnTo>
                          <a:pt x="493" y="11"/>
                        </a:lnTo>
                        <a:lnTo>
                          <a:pt x="493" y="10"/>
                        </a:lnTo>
                        <a:lnTo>
                          <a:pt x="493" y="9"/>
                        </a:lnTo>
                        <a:lnTo>
                          <a:pt x="494" y="9"/>
                        </a:lnTo>
                        <a:lnTo>
                          <a:pt x="494" y="11"/>
                        </a:lnTo>
                        <a:lnTo>
                          <a:pt x="495" y="12"/>
                        </a:lnTo>
                        <a:lnTo>
                          <a:pt x="495" y="10"/>
                        </a:lnTo>
                        <a:lnTo>
                          <a:pt x="496" y="10"/>
                        </a:lnTo>
                        <a:lnTo>
                          <a:pt x="496" y="9"/>
                        </a:lnTo>
                        <a:lnTo>
                          <a:pt x="496" y="10"/>
                        </a:lnTo>
                        <a:lnTo>
                          <a:pt x="497" y="9"/>
                        </a:lnTo>
                        <a:lnTo>
                          <a:pt x="497" y="8"/>
                        </a:lnTo>
                        <a:lnTo>
                          <a:pt x="498" y="7"/>
                        </a:lnTo>
                        <a:lnTo>
                          <a:pt x="498" y="7"/>
                        </a:lnTo>
                        <a:lnTo>
                          <a:pt x="498" y="7"/>
                        </a:lnTo>
                        <a:lnTo>
                          <a:pt x="499" y="7"/>
                        </a:lnTo>
                        <a:lnTo>
                          <a:pt x="499" y="6"/>
                        </a:lnTo>
                        <a:lnTo>
                          <a:pt x="500" y="6"/>
                        </a:lnTo>
                        <a:lnTo>
                          <a:pt x="500" y="5"/>
                        </a:lnTo>
                        <a:lnTo>
                          <a:pt x="501" y="5"/>
                        </a:lnTo>
                        <a:lnTo>
                          <a:pt x="501" y="7"/>
                        </a:lnTo>
                        <a:lnTo>
                          <a:pt x="501" y="6"/>
                        </a:lnTo>
                        <a:lnTo>
                          <a:pt x="502" y="5"/>
                        </a:lnTo>
                        <a:lnTo>
                          <a:pt x="502" y="8"/>
                        </a:lnTo>
                        <a:lnTo>
                          <a:pt x="503" y="8"/>
                        </a:lnTo>
                        <a:lnTo>
                          <a:pt x="503" y="7"/>
                        </a:lnTo>
                        <a:lnTo>
                          <a:pt x="503" y="8"/>
                        </a:lnTo>
                        <a:lnTo>
                          <a:pt x="504" y="8"/>
                        </a:lnTo>
                        <a:lnTo>
                          <a:pt x="504" y="8"/>
                        </a:lnTo>
                        <a:lnTo>
                          <a:pt x="505" y="7"/>
                        </a:lnTo>
                        <a:lnTo>
                          <a:pt x="505" y="8"/>
                        </a:lnTo>
                        <a:lnTo>
                          <a:pt x="506" y="9"/>
                        </a:lnTo>
                        <a:lnTo>
                          <a:pt x="506" y="9"/>
                        </a:lnTo>
                        <a:lnTo>
                          <a:pt x="506" y="12"/>
                        </a:lnTo>
                        <a:lnTo>
                          <a:pt x="507" y="10"/>
                        </a:lnTo>
                        <a:lnTo>
                          <a:pt x="507" y="10"/>
                        </a:lnTo>
                        <a:lnTo>
                          <a:pt x="508" y="12"/>
                        </a:lnTo>
                        <a:lnTo>
                          <a:pt x="508" y="11"/>
                        </a:lnTo>
                        <a:lnTo>
                          <a:pt x="508" y="10"/>
                        </a:lnTo>
                        <a:lnTo>
                          <a:pt x="509" y="9"/>
                        </a:lnTo>
                        <a:lnTo>
                          <a:pt x="509" y="10"/>
                        </a:lnTo>
                        <a:lnTo>
                          <a:pt x="510" y="10"/>
                        </a:lnTo>
                        <a:lnTo>
                          <a:pt x="510" y="11"/>
                        </a:lnTo>
                        <a:lnTo>
                          <a:pt x="511" y="9"/>
                        </a:lnTo>
                        <a:lnTo>
                          <a:pt x="511" y="8"/>
                        </a:lnTo>
                        <a:lnTo>
                          <a:pt x="511" y="7"/>
                        </a:lnTo>
                        <a:lnTo>
                          <a:pt x="512" y="8"/>
                        </a:lnTo>
                        <a:lnTo>
                          <a:pt x="512" y="7"/>
                        </a:lnTo>
                        <a:lnTo>
                          <a:pt x="513" y="7"/>
                        </a:lnTo>
                        <a:lnTo>
                          <a:pt x="513" y="7"/>
                        </a:lnTo>
                        <a:lnTo>
                          <a:pt x="513" y="5"/>
                        </a:lnTo>
                        <a:lnTo>
                          <a:pt x="514" y="6"/>
                        </a:lnTo>
                        <a:lnTo>
                          <a:pt x="514" y="5"/>
                        </a:lnTo>
                        <a:lnTo>
                          <a:pt x="515" y="6"/>
                        </a:lnTo>
                        <a:lnTo>
                          <a:pt x="515" y="6"/>
                        </a:lnTo>
                        <a:lnTo>
                          <a:pt x="516" y="6"/>
                        </a:lnTo>
                        <a:lnTo>
                          <a:pt x="516" y="7"/>
                        </a:lnTo>
                        <a:lnTo>
                          <a:pt x="516" y="8"/>
                        </a:lnTo>
                        <a:lnTo>
                          <a:pt x="517" y="7"/>
                        </a:lnTo>
                        <a:lnTo>
                          <a:pt x="517" y="6"/>
                        </a:lnTo>
                        <a:lnTo>
                          <a:pt x="518" y="7"/>
                        </a:lnTo>
                        <a:lnTo>
                          <a:pt x="518" y="7"/>
                        </a:lnTo>
                        <a:lnTo>
                          <a:pt x="518" y="7"/>
                        </a:lnTo>
                        <a:lnTo>
                          <a:pt x="519" y="9"/>
                        </a:lnTo>
                        <a:lnTo>
                          <a:pt x="519" y="9"/>
                        </a:lnTo>
                        <a:lnTo>
                          <a:pt x="520" y="10"/>
                        </a:lnTo>
                        <a:lnTo>
                          <a:pt x="520" y="10"/>
                        </a:lnTo>
                        <a:lnTo>
                          <a:pt x="521" y="10"/>
                        </a:lnTo>
                        <a:lnTo>
                          <a:pt x="521" y="10"/>
                        </a:lnTo>
                        <a:lnTo>
                          <a:pt x="521" y="12"/>
                        </a:lnTo>
                        <a:lnTo>
                          <a:pt x="522" y="10"/>
                        </a:lnTo>
                        <a:lnTo>
                          <a:pt x="522" y="8"/>
                        </a:lnTo>
                        <a:lnTo>
                          <a:pt x="523" y="11"/>
                        </a:lnTo>
                        <a:lnTo>
                          <a:pt x="523" y="10"/>
                        </a:lnTo>
                        <a:lnTo>
                          <a:pt x="523" y="9"/>
                        </a:lnTo>
                        <a:lnTo>
                          <a:pt x="524" y="12"/>
                        </a:lnTo>
                        <a:lnTo>
                          <a:pt x="524" y="10"/>
                        </a:lnTo>
                        <a:lnTo>
                          <a:pt x="525" y="8"/>
                        </a:lnTo>
                        <a:lnTo>
                          <a:pt x="525" y="8"/>
                        </a:lnTo>
                        <a:lnTo>
                          <a:pt x="526" y="9"/>
                        </a:lnTo>
                        <a:lnTo>
                          <a:pt x="526" y="9"/>
                        </a:lnTo>
                        <a:lnTo>
                          <a:pt x="526" y="8"/>
                        </a:lnTo>
                        <a:lnTo>
                          <a:pt x="527" y="6"/>
                        </a:lnTo>
                        <a:lnTo>
                          <a:pt x="527" y="7"/>
                        </a:lnTo>
                        <a:lnTo>
                          <a:pt x="528" y="5"/>
                        </a:lnTo>
                        <a:lnTo>
                          <a:pt x="528" y="7"/>
                        </a:lnTo>
                        <a:lnTo>
                          <a:pt x="528" y="7"/>
                        </a:lnTo>
                        <a:lnTo>
                          <a:pt x="529" y="7"/>
                        </a:lnTo>
                        <a:lnTo>
                          <a:pt x="529" y="5"/>
                        </a:lnTo>
                        <a:lnTo>
                          <a:pt x="530" y="6"/>
                        </a:lnTo>
                        <a:lnTo>
                          <a:pt x="530" y="6"/>
                        </a:lnTo>
                        <a:lnTo>
                          <a:pt x="531" y="6"/>
                        </a:lnTo>
                        <a:lnTo>
                          <a:pt x="531" y="7"/>
                        </a:lnTo>
                        <a:lnTo>
                          <a:pt x="531" y="6"/>
                        </a:lnTo>
                        <a:lnTo>
                          <a:pt x="532" y="8"/>
                        </a:lnTo>
                        <a:lnTo>
                          <a:pt x="532" y="7"/>
                        </a:lnTo>
                        <a:lnTo>
                          <a:pt x="533" y="9"/>
                        </a:lnTo>
                        <a:lnTo>
                          <a:pt x="533" y="9"/>
                        </a:lnTo>
                        <a:lnTo>
                          <a:pt x="533" y="7"/>
                        </a:lnTo>
                        <a:lnTo>
                          <a:pt x="534" y="8"/>
                        </a:lnTo>
                        <a:lnTo>
                          <a:pt x="534" y="11"/>
                        </a:lnTo>
                        <a:lnTo>
                          <a:pt x="535" y="10"/>
                        </a:lnTo>
                        <a:lnTo>
                          <a:pt x="535" y="11"/>
                        </a:lnTo>
                        <a:lnTo>
                          <a:pt x="536" y="10"/>
                        </a:lnTo>
                        <a:lnTo>
                          <a:pt x="536" y="10"/>
                        </a:lnTo>
                        <a:lnTo>
                          <a:pt x="536" y="10"/>
                        </a:lnTo>
                        <a:lnTo>
                          <a:pt x="537" y="11"/>
                        </a:lnTo>
                        <a:lnTo>
                          <a:pt x="537" y="11"/>
                        </a:lnTo>
                        <a:lnTo>
                          <a:pt x="538" y="12"/>
                        </a:lnTo>
                        <a:lnTo>
                          <a:pt x="538" y="10"/>
                        </a:lnTo>
                        <a:lnTo>
                          <a:pt x="538" y="9"/>
                        </a:lnTo>
                        <a:lnTo>
                          <a:pt x="539" y="10"/>
                        </a:lnTo>
                        <a:lnTo>
                          <a:pt x="539" y="10"/>
                        </a:lnTo>
                        <a:lnTo>
                          <a:pt x="540" y="8"/>
                        </a:lnTo>
                        <a:lnTo>
                          <a:pt x="540" y="8"/>
                        </a:lnTo>
                        <a:lnTo>
                          <a:pt x="541" y="9"/>
                        </a:lnTo>
                        <a:lnTo>
                          <a:pt x="541" y="7"/>
                        </a:lnTo>
                        <a:lnTo>
                          <a:pt x="541" y="6"/>
                        </a:lnTo>
                        <a:lnTo>
                          <a:pt x="542" y="5"/>
                        </a:lnTo>
                        <a:lnTo>
                          <a:pt x="542" y="7"/>
                        </a:lnTo>
                        <a:lnTo>
                          <a:pt x="543" y="7"/>
                        </a:lnTo>
                        <a:lnTo>
                          <a:pt x="543" y="6"/>
                        </a:lnTo>
                        <a:lnTo>
                          <a:pt x="543" y="6"/>
                        </a:lnTo>
                        <a:lnTo>
                          <a:pt x="544" y="7"/>
                        </a:lnTo>
                        <a:lnTo>
                          <a:pt x="544" y="6"/>
                        </a:lnTo>
                        <a:lnTo>
                          <a:pt x="545" y="5"/>
                        </a:lnTo>
                        <a:lnTo>
                          <a:pt x="545" y="6"/>
                        </a:lnTo>
                        <a:lnTo>
                          <a:pt x="546" y="7"/>
                        </a:lnTo>
                        <a:lnTo>
                          <a:pt x="546" y="8"/>
                        </a:lnTo>
                        <a:lnTo>
                          <a:pt x="546" y="10"/>
                        </a:lnTo>
                        <a:lnTo>
                          <a:pt x="547" y="8"/>
                        </a:lnTo>
                        <a:lnTo>
                          <a:pt x="547" y="8"/>
                        </a:lnTo>
                        <a:lnTo>
                          <a:pt x="548" y="8"/>
                        </a:lnTo>
                        <a:lnTo>
                          <a:pt x="548" y="9"/>
                        </a:lnTo>
                        <a:lnTo>
                          <a:pt x="548" y="9"/>
                        </a:lnTo>
                        <a:lnTo>
                          <a:pt x="549" y="9"/>
                        </a:lnTo>
                        <a:lnTo>
                          <a:pt x="549" y="9"/>
                        </a:lnTo>
                        <a:lnTo>
                          <a:pt x="550" y="11"/>
                        </a:lnTo>
                        <a:lnTo>
                          <a:pt x="550" y="11"/>
                        </a:lnTo>
                        <a:lnTo>
                          <a:pt x="551" y="11"/>
                        </a:lnTo>
                        <a:lnTo>
                          <a:pt x="551" y="9"/>
                        </a:lnTo>
                        <a:lnTo>
                          <a:pt x="551" y="10"/>
                        </a:lnTo>
                        <a:lnTo>
                          <a:pt x="552" y="10"/>
                        </a:lnTo>
                        <a:lnTo>
                          <a:pt x="552" y="10"/>
                        </a:lnTo>
                        <a:lnTo>
                          <a:pt x="553" y="10"/>
                        </a:lnTo>
                        <a:lnTo>
                          <a:pt x="553" y="9"/>
                        </a:lnTo>
                        <a:lnTo>
                          <a:pt x="553" y="8"/>
                        </a:lnTo>
                        <a:lnTo>
                          <a:pt x="554" y="8"/>
                        </a:lnTo>
                        <a:lnTo>
                          <a:pt x="554" y="7"/>
                        </a:lnTo>
                        <a:lnTo>
                          <a:pt x="555" y="7"/>
                        </a:lnTo>
                        <a:lnTo>
                          <a:pt x="555" y="6"/>
                        </a:lnTo>
                        <a:lnTo>
                          <a:pt x="556" y="7"/>
                        </a:lnTo>
                        <a:lnTo>
                          <a:pt x="556" y="5"/>
                        </a:lnTo>
                        <a:lnTo>
                          <a:pt x="556" y="5"/>
                        </a:lnTo>
                        <a:lnTo>
                          <a:pt x="557" y="6"/>
                        </a:lnTo>
                        <a:lnTo>
                          <a:pt x="557" y="5"/>
                        </a:lnTo>
                        <a:lnTo>
                          <a:pt x="558" y="5"/>
                        </a:lnTo>
                        <a:lnTo>
                          <a:pt x="558" y="5"/>
                        </a:lnTo>
                        <a:lnTo>
                          <a:pt x="558" y="7"/>
                        </a:lnTo>
                        <a:lnTo>
                          <a:pt x="559" y="6"/>
                        </a:lnTo>
                        <a:lnTo>
                          <a:pt x="559" y="9"/>
                        </a:lnTo>
                        <a:lnTo>
                          <a:pt x="560" y="10"/>
                        </a:lnTo>
                        <a:lnTo>
                          <a:pt x="560" y="9"/>
                        </a:lnTo>
                        <a:lnTo>
                          <a:pt x="561" y="7"/>
                        </a:lnTo>
                        <a:lnTo>
                          <a:pt x="561" y="9"/>
                        </a:lnTo>
                        <a:lnTo>
                          <a:pt x="561" y="10"/>
                        </a:lnTo>
                        <a:lnTo>
                          <a:pt x="562" y="9"/>
                        </a:lnTo>
                        <a:lnTo>
                          <a:pt x="562" y="10"/>
                        </a:lnTo>
                        <a:lnTo>
                          <a:pt x="563" y="11"/>
                        </a:lnTo>
                        <a:lnTo>
                          <a:pt x="563" y="10"/>
                        </a:lnTo>
                        <a:lnTo>
                          <a:pt x="563" y="10"/>
                        </a:lnTo>
                        <a:lnTo>
                          <a:pt x="564" y="10"/>
                        </a:lnTo>
                        <a:lnTo>
                          <a:pt x="564" y="10"/>
                        </a:lnTo>
                        <a:lnTo>
                          <a:pt x="565" y="9"/>
                        </a:lnTo>
                        <a:lnTo>
                          <a:pt x="565" y="9"/>
                        </a:lnTo>
                        <a:lnTo>
                          <a:pt x="566" y="10"/>
                        </a:lnTo>
                        <a:lnTo>
                          <a:pt x="566" y="9"/>
                        </a:lnTo>
                        <a:lnTo>
                          <a:pt x="566" y="8"/>
                        </a:lnTo>
                        <a:lnTo>
                          <a:pt x="567" y="9"/>
                        </a:lnTo>
                        <a:lnTo>
                          <a:pt x="567" y="8"/>
                        </a:lnTo>
                        <a:lnTo>
                          <a:pt x="568" y="6"/>
                        </a:lnTo>
                        <a:lnTo>
                          <a:pt x="568" y="7"/>
                        </a:lnTo>
                        <a:lnTo>
                          <a:pt x="568" y="7"/>
                        </a:lnTo>
                        <a:lnTo>
                          <a:pt x="569" y="5"/>
                        </a:lnTo>
                        <a:lnTo>
                          <a:pt x="569" y="3"/>
                        </a:lnTo>
                        <a:lnTo>
                          <a:pt x="570" y="5"/>
                        </a:lnTo>
                        <a:lnTo>
                          <a:pt x="570" y="5"/>
                        </a:lnTo>
                        <a:lnTo>
                          <a:pt x="571" y="4"/>
                        </a:lnTo>
                        <a:lnTo>
                          <a:pt x="571" y="4"/>
                        </a:lnTo>
                        <a:lnTo>
                          <a:pt x="571" y="7"/>
                        </a:lnTo>
                        <a:lnTo>
                          <a:pt x="572" y="5"/>
                        </a:lnTo>
                        <a:lnTo>
                          <a:pt x="572" y="7"/>
                        </a:lnTo>
                        <a:lnTo>
                          <a:pt x="573" y="7"/>
                        </a:lnTo>
                        <a:lnTo>
                          <a:pt x="573" y="8"/>
                        </a:lnTo>
                        <a:lnTo>
                          <a:pt x="573" y="8"/>
                        </a:lnTo>
                        <a:lnTo>
                          <a:pt x="574" y="7"/>
                        </a:lnTo>
                        <a:lnTo>
                          <a:pt x="574" y="9"/>
                        </a:lnTo>
                        <a:lnTo>
                          <a:pt x="575" y="7"/>
                        </a:lnTo>
                        <a:lnTo>
                          <a:pt x="575" y="10"/>
                        </a:lnTo>
                        <a:lnTo>
                          <a:pt x="576" y="9"/>
                        </a:lnTo>
                        <a:lnTo>
                          <a:pt x="576" y="9"/>
                        </a:lnTo>
                        <a:lnTo>
                          <a:pt x="576" y="9"/>
                        </a:lnTo>
                        <a:lnTo>
                          <a:pt x="577" y="8"/>
                        </a:lnTo>
                        <a:lnTo>
                          <a:pt x="577" y="11"/>
                        </a:lnTo>
                        <a:lnTo>
                          <a:pt x="578" y="8"/>
                        </a:lnTo>
                        <a:lnTo>
                          <a:pt x="578" y="10"/>
                        </a:lnTo>
                        <a:lnTo>
                          <a:pt x="578" y="10"/>
                        </a:lnTo>
                        <a:lnTo>
                          <a:pt x="579" y="11"/>
                        </a:lnTo>
                        <a:lnTo>
                          <a:pt x="579" y="9"/>
                        </a:lnTo>
                        <a:lnTo>
                          <a:pt x="580" y="10"/>
                        </a:lnTo>
                        <a:lnTo>
                          <a:pt x="580" y="9"/>
                        </a:lnTo>
                        <a:lnTo>
                          <a:pt x="581" y="9"/>
                        </a:lnTo>
                        <a:lnTo>
                          <a:pt x="581" y="4"/>
                        </a:lnTo>
                        <a:lnTo>
                          <a:pt x="581" y="8"/>
                        </a:lnTo>
                        <a:lnTo>
                          <a:pt x="582" y="7"/>
                        </a:lnTo>
                        <a:lnTo>
                          <a:pt x="582" y="7"/>
                        </a:lnTo>
                        <a:lnTo>
                          <a:pt x="583" y="5"/>
                        </a:lnTo>
                        <a:lnTo>
                          <a:pt x="583" y="5"/>
                        </a:lnTo>
                        <a:lnTo>
                          <a:pt x="583" y="6"/>
                        </a:lnTo>
                        <a:lnTo>
                          <a:pt x="584" y="6"/>
                        </a:lnTo>
                        <a:lnTo>
                          <a:pt x="584" y="4"/>
                        </a:lnTo>
                        <a:lnTo>
                          <a:pt x="585" y="6"/>
                        </a:lnTo>
                        <a:lnTo>
                          <a:pt x="585" y="7"/>
                        </a:lnTo>
                        <a:lnTo>
                          <a:pt x="586" y="4"/>
                        </a:lnTo>
                        <a:lnTo>
                          <a:pt x="586" y="5"/>
                        </a:lnTo>
                        <a:lnTo>
                          <a:pt x="586" y="5"/>
                        </a:lnTo>
                        <a:lnTo>
                          <a:pt x="587" y="6"/>
                        </a:lnTo>
                        <a:lnTo>
                          <a:pt x="587" y="7"/>
                        </a:lnTo>
                        <a:lnTo>
                          <a:pt x="588" y="6"/>
                        </a:lnTo>
                        <a:lnTo>
                          <a:pt x="588" y="7"/>
                        </a:lnTo>
                        <a:lnTo>
                          <a:pt x="588" y="9"/>
                        </a:lnTo>
                        <a:lnTo>
                          <a:pt x="589" y="7"/>
                        </a:lnTo>
                        <a:lnTo>
                          <a:pt x="589" y="10"/>
                        </a:lnTo>
                        <a:lnTo>
                          <a:pt x="590" y="9"/>
                        </a:lnTo>
                        <a:lnTo>
                          <a:pt x="590" y="9"/>
                        </a:lnTo>
                        <a:lnTo>
                          <a:pt x="591" y="9"/>
                        </a:lnTo>
                        <a:lnTo>
                          <a:pt x="591" y="10"/>
                        </a:lnTo>
                        <a:lnTo>
                          <a:pt x="591" y="9"/>
                        </a:lnTo>
                        <a:lnTo>
                          <a:pt x="592" y="7"/>
                        </a:lnTo>
                        <a:lnTo>
                          <a:pt x="592" y="9"/>
                        </a:lnTo>
                        <a:lnTo>
                          <a:pt x="593" y="8"/>
                        </a:lnTo>
                        <a:lnTo>
                          <a:pt x="593" y="9"/>
                        </a:lnTo>
                        <a:lnTo>
                          <a:pt x="593" y="9"/>
                        </a:lnTo>
                        <a:lnTo>
                          <a:pt x="594" y="7"/>
                        </a:lnTo>
                        <a:lnTo>
                          <a:pt x="594" y="8"/>
                        </a:lnTo>
                        <a:lnTo>
                          <a:pt x="595" y="7"/>
                        </a:lnTo>
                        <a:lnTo>
                          <a:pt x="595" y="6"/>
                        </a:lnTo>
                        <a:lnTo>
                          <a:pt x="596" y="7"/>
                        </a:lnTo>
                        <a:lnTo>
                          <a:pt x="596" y="7"/>
                        </a:lnTo>
                        <a:lnTo>
                          <a:pt x="596" y="5"/>
                        </a:lnTo>
                        <a:lnTo>
                          <a:pt x="597" y="8"/>
                        </a:lnTo>
                        <a:lnTo>
                          <a:pt x="597" y="5"/>
                        </a:lnTo>
                        <a:lnTo>
                          <a:pt x="598" y="6"/>
                        </a:lnTo>
                        <a:lnTo>
                          <a:pt x="598" y="5"/>
                        </a:lnTo>
                        <a:lnTo>
                          <a:pt x="598" y="4"/>
                        </a:lnTo>
                        <a:lnTo>
                          <a:pt x="599" y="6"/>
                        </a:lnTo>
                        <a:lnTo>
                          <a:pt x="599" y="8"/>
                        </a:lnTo>
                        <a:lnTo>
                          <a:pt x="600" y="5"/>
                        </a:lnTo>
                        <a:lnTo>
                          <a:pt x="600" y="7"/>
                        </a:lnTo>
                        <a:lnTo>
                          <a:pt x="601" y="7"/>
                        </a:lnTo>
                        <a:lnTo>
                          <a:pt x="601" y="6"/>
                        </a:lnTo>
                        <a:lnTo>
                          <a:pt x="601" y="7"/>
                        </a:lnTo>
                        <a:lnTo>
                          <a:pt x="602" y="8"/>
                        </a:lnTo>
                        <a:lnTo>
                          <a:pt x="602" y="8"/>
                        </a:lnTo>
                        <a:lnTo>
                          <a:pt x="603" y="6"/>
                        </a:lnTo>
                        <a:lnTo>
                          <a:pt x="603" y="9"/>
                        </a:lnTo>
                        <a:lnTo>
                          <a:pt x="603" y="9"/>
                        </a:lnTo>
                        <a:lnTo>
                          <a:pt x="604" y="7"/>
                        </a:lnTo>
                        <a:lnTo>
                          <a:pt x="604" y="9"/>
                        </a:lnTo>
                        <a:lnTo>
                          <a:pt x="605" y="10"/>
                        </a:lnTo>
                        <a:lnTo>
                          <a:pt x="605" y="9"/>
                        </a:lnTo>
                        <a:lnTo>
                          <a:pt x="606" y="12"/>
                        </a:lnTo>
                        <a:lnTo>
                          <a:pt x="606" y="10"/>
                        </a:lnTo>
                        <a:lnTo>
                          <a:pt x="606" y="11"/>
                        </a:lnTo>
                        <a:lnTo>
                          <a:pt x="607" y="9"/>
                        </a:lnTo>
                        <a:lnTo>
                          <a:pt x="607" y="10"/>
                        </a:lnTo>
                        <a:lnTo>
                          <a:pt x="608" y="8"/>
                        </a:lnTo>
                        <a:lnTo>
                          <a:pt x="608" y="8"/>
                        </a:lnTo>
                        <a:lnTo>
                          <a:pt x="608" y="10"/>
                        </a:lnTo>
                        <a:lnTo>
                          <a:pt x="609" y="7"/>
                        </a:lnTo>
                        <a:lnTo>
                          <a:pt x="609" y="6"/>
                        </a:lnTo>
                        <a:lnTo>
                          <a:pt x="610" y="6"/>
                        </a:lnTo>
                        <a:lnTo>
                          <a:pt x="610" y="5"/>
                        </a:lnTo>
                        <a:lnTo>
                          <a:pt x="611" y="5"/>
                        </a:lnTo>
                        <a:lnTo>
                          <a:pt x="611" y="4"/>
                        </a:lnTo>
                        <a:lnTo>
                          <a:pt x="611" y="4"/>
                        </a:lnTo>
                        <a:lnTo>
                          <a:pt x="612" y="6"/>
                        </a:lnTo>
                        <a:lnTo>
                          <a:pt x="612" y="5"/>
                        </a:lnTo>
                        <a:lnTo>
                          <a:pt x="613" y="6"/>
                        </a:lnTo>
                        <a:lnTo>
                          <a:pt x="613" y="5"/>
                        </a:lnTo>
                        <a:lnTo>
                          <a:pt x="613" y="5"/>
                        </a:lnTo>
                        <a:lnTo>
                          <a:pt x="614" y="5"/>
                        </a:lnTo>
                        <a:lnTo>
                          <a:pt x="614" y="6"/>
                        </a:lnTo>
                        <a:lnTo>
                          <a:pt x="615" y="5"/>
                        </a:lnTo>
                        <a:lnTo>
                          <a:pt x="615" y="8"/>
                        </a:lnTo>
                        <a:lnTo>
                          <a:pt x="616" y="8"/>
                        </a:lnTo>
                        <a:lnTo>
                          <a:pt x="616" y="7"/>
                        </a:lnTo>
                        <a:lnTo>
                          <a:pt x="616" y="7"/>
                        </a:lnTo>
                        <a:lnTo>
                          <a:pt x="617" y="8"/>
                        </a:lnTo>
                        <a:lnTo>
                          <a:pt x="617" y="8"/>
                        </a:lnTo>
                        <a:lnTo>
                          <a:pt x="618" y="12"/>
                        </a:lnTo>
                        <a:lnTo>
                          <a:pt x="618" y="10"/>
                        </a:lnTo>
                        <a:lnTo>
                          <a:pt x="618" y="8"/>
                        </a:lnTo>
                        <a:lnTo>
                          <a:pt x="619" y="10"/>
                        </a:lnTo>
                        <a:lnTo>
                          <a:pt x="619" y="11"/>
                        </a:lnTo>
                        <a:lnTo>
                          <a:pt x="620" y="11"/>
                        </a:lnTo>
                        <a:lnTo>
                          <a:pt x="620" y="10"/>
                        </a:lnTo>
                        <a:lnTo>
                          <a:pt x="621" y="11"/>
                        </a:lnTo>
                        <a:lnTo>
                          <a:pt x="621" y="12"/>
                        </a:lnTo>
                        <a:lnTo>
                          <a:pt x="621" y="10"/>
                        </a:lnTo>
                        <a:lnTo>
                          <a:pt x="622" y="10"/>
                        </a:lnTo>
                        <a:lnTo>
                          <a:pt x="622" y="9"/>
                        </a:lnTo>
                        <a:lnTo>
                          <a:pt x="623" y="8"/>
                        </a:lnTo>
                        <a:lnTo>
                          <a:pt x="623" y="7"/>
                        </a:lnTo>
                        <a:lnTo>
                          <a:pt x="623" y="7"/>
                        </a:lnTo>
                        <a:lnTo>
                          <a:pt x="624" y="8"/>
                        </a:lnTo>
                        <a:lnTo>
                          <a:pt x="624" y="7"/>
                        </a:lnTo>
                        <a:lnTo>
                          <a:pt x="625" y="5"/>
                        </a:lnTo>
                        <a:lnTo>
                          <a:pt x="625" y="5"/>
                        </a:lnTo>
                        <a:lnTo>
                          <a:pt x="626" y="7"/>
                        </a:lnTo>
                        <a:lnTo>
                          <a:pt x="626" y="5"/>
                        </a:lnTo>
                        <a:lnTo>
                          <a:pt x="626" y="7"/>
                        </a:lnTo>
                        <a:lnTo>
                          <a:pt x="627" y="5"/>
                        </a:lnTo>
                        <a:lnTo>
                          <a:pt x="627" y="8"/>
                        </a:lnTo>
                        <a:lnTo>
                          <a:pt x="628" y="5"/>
                        </a:lnTo>
                        <a:lnTo>
                          <a:pt x="628" y="6"/>
                        </a:lnTo>
                        <a:lnTo>
                          <a:pt x="628" y="8"/>
                        </a:lnTo>
                        <a:lnTo>
                          <a:pt x="629" y="8"/>
                        </a:lnTo>
                        <a:lnTo>
                          <a:pt x="629" y="7"/>
                        </a:lnTo>
                        <a:lnTo>
                          <a:pt x="630" y="7"/>
                        </a:lnTo>
                        <a:lnTo>
                          <a:pt x="630" y="9"/>
                        </a:lnTo>
                        <a:lnTo>
                          <a:pt x="631" y="7"/>
                        </a:lnTo>
                        <a:lnTo>
                          <a:pt x="631" y="8"/>
                        </a:lnTo>
                        <a:lnTo>
                          <a:pt x="631" y="11"/>
                        </a:lnTo>
                        <a:lnTo>
                          <a:pt x="632" y="8"/>
                        </a:lnTo>
                        <a:lnTo>
                          <a:pt x="632" y="10"/>
                        </a:lnTo>
                        <a:lnTo>
                          <a:pt x="633" y="12"/>
                        </a:lnTo>
                        <a:lnTo>
                          <a:pt x="633" y="11"/>
                        </a:lnTo>
                        <a:lnTo>
                          <a:pt x="633" y="10"/>
                        </a:lnTo>
                        <a:lnTo>
                          <a:pt x="634" y="9"/>
                        </a:lnTo>
                        <a:lnTo>
                          <a:pt x="634" y="9"/>
                        </a:lnTo>
                        <a:lnTo>
                          <a:pt x="635" y="10"/>
                        </a:lnTo>
                        <a:lnTo>
                          <a:pt x="635" y="7"/>
                        </a:lnTo>
                        <a:lnTo>
                          <a:pt x="636" y="8"/>
                        </a:lnTo>
                        <a:lnTo>
                          <a:pt x="636" y="8"/>
                        </a:lnTo>
                        <a:lnTo>
                          <a:pt x="636" y="10"/>
                        </a:lnTo>
                        <a:lnTo>
                          <a:pt x="637" y="8"/>
                        </a:lnTo>
                        <a:lnTo>
                          <a:pt x="637" y="8"/>
                        </a:lnTo>
                        <a:lnTo>
                          <a:pt x="638" y="10"/>
                        </a:lnTo>
                        <a:lnTo>
                          <a:pt x="638" y="6"/>
                        </a:lnTo>
                        <a:lnTo>
                          <a:pt x="638" y="4"/>
                        </a:lnTo>
                        <a:lnTo>
                          <a:pt x="639" y="6"/>
                        </a:lnTo>
                        <a:lnTo>
                          <a:pt x="639" y="6"/>
                        </a:lnTo>
                        <a:lnTo>
                          <a:pt x="640" y="7"/>
                        </a:lnTo>
                        <a:lnTo>
                          <a:pt x="640" y="7"/>
                        </a:lnTo>
                        <a:lnTo>
                          <a:pt x="641" y="7"/>
                        </a:lnTo>
                        <a:lnTo>
                          <a:pt x="641" y="6"/>
                        </a:lnTo>
                        <a:lnTo>
                          <a:pt x="641" y="5"/>
                        </a:lnTo>
                        <a:lnTo>
                          <a:pt x="642" y="7"/>
                        </a:lnTo>
                        <a:lnTo>
                          <a:pt x="642" y="5"/>
                        </a:lnTo>
                        <a:lnTo>
                          <a:pt x="643" y="7"/>
                        </a:lnTo>
                        <a:lnTo>
                          <a:pt x="643" y="6"/>
                        </a:lnTo>
                        <a:lnTo>
                          <a:pt x="643" y="7"/>
                        </a:lnTo>
                        <a:lnTo>
                          <a:pt x="644" y="8"/>
                        </a:lnTo>
                        <a:lnTo>
                          <a:pt x="644" y="9"/>
                        </a:lnTo>
                        <a:lnTo>
                          <a:pt x="645" y="8"/>
                        </a:lnTo>
                        <a:lnTo>
                          <a:pt x="645" y="9"/>
                        </a:lnTo>
                        <a:lnTo>
                          <a:pt x="646" y="9"/>
                        </a:lnTo>
                        <a:lnTo>
                          <a:pt x="646" y="10"/>
                        </a:lnTo>
                        <a:lnTo>
                          <a:pt x="646" y="8"/>
                        </a:lnTo>
                        <a:lnTo>
                          <a:pt x="647" y="9"/>
                        </a:lnTo>
                        <a:lnTo>
                          <a:pt x="647" y="11"/>
                        </a:lnTo>
                        <a:lnTo>
                          <a:pt x="648" y="10"/>
                        </a:lnTo>
                        <a:lnTo>
                          <a:pt x="648" y="11"/>
                        </a:lnTo>
                        <a:lnTo>
                          <a:pt x="648" y="8"/>
                        </a:lnTo>
                        <a:lnTo>
                          <a:pt x="649" y="11"/>
                        </a:lnTo>
                        <a:lnTo>
                          <a:pt x="649" y="9"/>
                        </a:lnTo>
                        <a:lnTo>
                          <a:pt x="650" y="8"/>
                        </a:lnTo>
                        <a:lnTo>
                          <a:pt x="650" y="8"/>
                        </a:lnTo>
                        <a:lnTo>
                          <a:pt x="651" y="8"/>
                        </a:lnTo>
                        <a:lnTo>
                          <a:pt x="651" y="6"/>
                        </a:lnTo>
                        <a:lnTo>
                          <a:pt x="651" y="7"/>
                        </a:lnTo>
                        <a:lnTo>
                          <a:pt x="652" y="7"/>
                        </a:lnTo>
                        <a:lnTo>
                          <a:pt x="652" y="5"/>
                        </a:lnTo>
                        <a:lnTo>
                          <a:pt x="653" y="6"/>
                        </a:lnTo>
                        <a:lnTo>
                          <a:pt x="653" y="5"/>
                        </a:lnTo>
                        <a:lnTo>
                          <a:pt x="653" y="5"/>
                        </a:lnTo>
                        <a:lnTo>
                          <a:pt x="654" y="5"/>
                        </a:lnTo>
                        <a:lnTo>
                          <a:pt x="654" y="6"/>
                        </a:lnTo>
                        <a:lnTo>
                          <a:pt x="655" y="4"/>
                        </a:lnTo>
                        <a:lnTo>
                          <a:pt x="655" y="6"/>
                        </a:lnTo>
                        <a:lnTo>
                          <a:pt x="656" y="6"/>
                        </a:lnTo>
                        <a:lnTo>
                          <a:pt x="656" y="6"/>
                        </a:lnTo>
                        <a:lnTo>
                          <a:pt x="656" y="8"/>
                        </a:lnTo>
                        <a:lnTo>
                          <a:pt x="657" y="7"/>
                        </a:lnTo>
                        <a:lnTo>
                          <a:pt x="657" y="7"/>
                        </a:lnTo>
                        <a:lnTo>
                          <a:pt x="658" y="8"/>
                        </a:lnTo>
                        <a:lnTo>
                          <a:pt x="658" y="7"/>
                        </a:lnTo>
                        <a:lnTo>
                          <a:pt x="658" y="8"/>
                        </a:lnTo>
                        <a:lnTo>
                          <a:pt x="659" y="10"/>
                        </a:lnTo>
                        <a:lnTo>
                          <a:pt x="659" y="10"/>
                        </a:lnTo>
                        <a:lnTo>
                          <a:pt x="660" y="9"/>
                        </a:lnTo>
                        <a:lnTo>
                          <a:pt x="660" y="8"/>
                        </a:lnTo>
                        <a:lnTo>
                          <a:pt x="661" y="11"/>
                        </a:lnTo>
                        <a:lnTo>
                          <a:pt x="661" y="10"/>
                        </a:lnTo>
                        <a:lnTo>
                          <a:pt x="661" y="10"/>
                        </a:lnTo>
                        <a:lnTo>
                          <a:pt x="662" y="7"/>
                        </a:lnTo>
                        <a:lnTo>
                          <a:pt x="662" y="7"/>
                        </a:lnTo>
                        <a:lnTo>
                          <a:pt x="663" y="10"/>
                        </a:lnTo>
                        <a:lnTo>
                          <a:pt x="663" y="11"/>
                        </a:lnTo>
                        <a:lnTo>
                          <a:pt x="663" y="7"/>
                        </a:lnTo>
                        <a:lnTo>
                          <a:pt x="664" y="9"/>
                        </a:lnTo>
                        <a:lnTo>
                          <a:pt x="664" y="7"/>
                        </a:lnTo>
                        <a:lnTo>
                          <a:pt x="665" y="9"/>
                        </a:lnTo>
                        <a:lnTo>
                          <a:pt x="665" y="10"/>
                        </a:lnTo>
                        <a:lnTo>
                          <a:pt x="666" y="8"/>
                        </a:lnTo>
                        <a:lnTo>
                          <a:pt x="666" y="6"/>
                        </a:lnTo>
                        <a:lnTo>
                          <a:pt x="666" y="7"/>
                        </a:lnTo>
                        <a:lnTo>
                          <a:pt x="667" y="5"/>
                        </a:lnTo>
                        <a:lnTo>
                          <a:pt x="667" y="7"/>
                        </a:lnTo>
                        <a:lnTo>
                          <a:pt x="668" y="4"/>
                        </a:lnTo>
                        <a:lnTo>
                          <a:pt x="668" y="5"/>
                        </a:lnTo>
                        <a:lnTo>
                          <a:pt x="668" y="5"/>
                        </a:lnTo>
                        <a:lnTo>
                          <a:pt x="669" y="5"/>
                        </a:lnTo>
                        <a:lnTo>
                          <a:pt x="669" y="7"/>
                        </a:lnTo>
                        <a:lnTo>
                          <a:pt x="670" y="6"/>
                        </a:lnTo>
                        <a:lnTo>
                          <a:pt x="670" y="8"/>
                        </a:lnTo>
                        <a:lnTo>
                          <a:pt x="671" y="8"/>
                        </a:lnTo>
                        <a:lnTo>
                          <a:pt x="671" y="8"/>
                        </a:lnTo>
                        <a:lnTo>
                          <a:pt x="671" y="7"/>
                        </a:lnTo>
                        <a:lnTo>
                          <a:pt x="672" y="8"/>
                        </a:lnTo>
                        <a:lnTo>
                          <a:pt x="672" y="9"/>
                        </a:lnTo>
                        <a:lnTo>
                          <a:pt x="673" y="9"/>
                        </a:lnTo>
                        <a:lnTo>
                          <a:pt x="673" y="9"/>
                        </a:lnTo>
                        <a:lnTo>
                          <a:pt x="673" y="9"/>
                        </a:lnTo>
                        <a:lnTo>
                          <a:pt x="674" y="9"/>
                        </a:lnTo>
                        <a:lnTo>
                          <a:pt x="674" y="11"/>
                        </a:lnTo>
                        <a:lnTo>
                          <a:pt x="675" y="11"/>
                        </a:lnTo>
                        <a:lnTo>
                          <a:pt x="675" y="12"/>
                        </a:lnTo>
                        <a:lnTo>
                          <a:pt x="676" y="8"/>
                        </a:lnTo>
                        <a:lnTo>
                          <a:pt x="676" y="10"/>
                        </a:lnTo>
                        <a:lnTo>
                          <a:pt x="676" y="9"/>
                        </a:lnTo>
                        <a:lnTo>
                          <a:pt x="677" y="10"/>
                        </a:lnTo>
                        <a:lnTo>
                          <a:pt x="677" y="7"/>
                        </a:lnTo>
                        <a:lnTo>
                          <a:pt x="678" y="8"/>
                        </a:lnTo>
                        <a:lnTo>
                          <a:pt x="678" y="7"/>
                        </a:lnTo>
                        <a:lnTo>
                          <a:pt x="678" y="8"/>
                        </a:lnTo>
                        <a:lnTo>
                          <a:pt x="679" y="7"/>
                        </a:lnTo>
                        <a:lnTo>
                          <a:pt x="679" y="7"/>
                        </a:lnTo>
                        <a:lnTo>
                          <a:pt x="680" y="7"/>
                        </a:lnTo>
                        <a:lnTo>
                          <a:pt x="680" y="4"/>
                        </a:lnTo>
                        <a:lnTo>
                          <a:pt x="681" y="5"/>
                        </a:lnTo>
                        <a:lnTo>
                          <a:pt x="681" y="3"/>
                        </a:lnTo>
                        <a:lnTo>
                          <a:pt x="681" y="5"/>
                        </a:lnTo>
                        <a:lnTo>
                          <a:pt x="682" y="4"/>
                        </a:lnTo>
                        <a:lnTo>
                          <a:pt x="682" y="4"/>
                        </a:lnTo>
                        <a:lnTo>
                          <a:pt x="683" y="6"/>
                        </a:lnTo>
                        <a:lnTo>
                          <a:pt x="683" y="6"/>
                        </a:lnTo>
                        <a:lnTo>
                          <a:pt x="684" y="5"/>
                        </a:lnTo>
                        <a:lnTo>
                          <a:pt x="684" y="8"/>
                        </a:lnTo>
                        <a:lnTo>
                          <a:pt x="684" y="4"/>
                        </a:lnTo>
                        <a:lnTo>
                          <a:pt x="685" y="6"/>
                        </a:lnTo>
                        <a:lnTo>
                          <a:pt x="685" y="8"/>
                        </a:lnTo>
                        <a:lnTo>
                          <a:pt x="686" y="8"/>
                        </a:lnTo>
                        <a:lnTo>
                          <a:pt x="686" y="8"/>
                        </a:lnTo>
                        <a:lnTo>
                          <a:pt x="686" y="8"/>
                        </a:lnTo>
                        <a:lnTo>
                          <a:pt x="687" y="9"/>
                        </a:lnTo>
                        <a:lnTo>
                          <a:pt x="687" y="9"/>
                        </a:lnTo>
                        <a:lnTo>
                          <a:pt x="688" y="9"/>
                        </a:lnTo>
                        <a:lnTo>
                          <a:pt x="688" y="11"/>
                        </a:lnTo>
                        <a:lnTo>
                          <a:pt x="689" y="9"/>
                        </a:lnTo>
                        <a:lnTo>
                          <a:pt x="689" y="8"/>
                        </a:lnTo>
                        <a:lnTo>
                          <a:pt x="689" y="10"/>
                        </a:lnTo>
                        <a:lnTo>
                          <a:pt x="690" y="7"/>
                        </a:lnTo>
                        <a:lnTo>
                          <a:pt x="690" y="9"/>
                        </a:lnTo>
                        <a:lnTo>
                          <a:pt x="691" y="9"/>
                        </a:lnTo>
                        <a:lnTo>
                          <a:pt x="691" y="9"/>
                        </a:lnTo>
                        <a:lnTo>
                          <a:pt x="691" y="7"/>
                        </a:lnTo>
                        <a:lnTo>
                          <a:pt x="692" y="7"/>
                        </a:lnTo>
                        <a:lnTo>
                          <a:pt x="692" y="10"/>
                        </a:lnTo>
                        <a:lnTo>
                          <a:pt x="693" y="5"/>
                        </a:lnTo>
                        <a:lnTo>
                          <a:pt x="693" y="7"/>
                        </a:lnTo>
                        <a:lnTo>
                          <a:pt x="694" y="8"/>
                        </a:lnTo>
                        <a:lnTo>
                          <a:pt x="694" y="5"/>
                        </a:lnTo>
                        <a:lnTo>
                          <a:pt x="694" y="4"/>
                        </a:lnTo>
                        <a:lnTo>
                          <a:pt x="695" y="6"/>
                        </a:lnTo>
                        <a:lnTo>
                          <a:pt x="695" y="5"/>
                        </a:lnTo>
                        <a:lnTo>
                          <a:pt x="696" y="6"/>
                        </a:lnTo>
                        <a:lnTo>
                          <a:pt x="696" y="4"/>
                        </a:lnTo>
                        <a:lnTo>
                          <a:pt x="696" y="3"/>
                        </a:lnTo>
                        <a:lnTo>
                          <a:pt x="697" y="4"/>
                        </a:lnTo>
                        <a:lnTo>
                          <a:pt x="697" y="6"/>
                        </a:lnTo>
                        <a:lnTo>
                          <a:pt x="698" y="8"/>
                        </a:lnTo>
                        <a:lnTo>
                          <a:pt x="698" y="7"/>
                        </a:lnTo>
                        <a:lnTo>
                          <a:pt x="699" y="6"/>
                        </a:lnTo>
                        <a:lnTo>
                          <a:pt x="699" y="7"/>
                        </a:lnTo>
                        <a:lnTo>
                          <a:pt x="699" y="7"/>
                        </a:lnTo>
                        <a:lnTo>
                          <a:pt x="700" y="7"/>
                        </a:lnTo>
                        <a:lnTo>
                          <a:pt x="700" y="6"/>
                        </a:lnTo>
                        <a:lnTo>
                          <a:pt x="701" y="10"/>
                        </a:lnTo>
                        <a:lnTo>
                          <a:pt x="701" y="8"/>
                        </a:lnTo>
                        <a:lnTo>
                          <a:pt x="701" y="8"/>
                        </a:lnTo>
                        <a:lnTo>
                          <a:pt x="702" y="12"/>
                        </a:lnTo>
                        <a:lnTo>
                          <a:pt x="702" y="8"/>
                        </a:lnTo>
                        <a:lnTo>
                          <a:pt x="703" y="10"/>
                        </a:lnTo>
                        <a:lnTo>
                          <a:pt x="703" y="10"/>
                        </a:lnTo>
                        <a:lnTo>
                          <a:pt x="704" y="9"/>
                        </a:lnTo>
                        <a:lnTo>
                          <a:pt x="704" y="11"/>
                        </a:lnTo>
                        <a:lnTo>
                          <a:pt x="704" y="9"/>
                        </a:lnTo>
                        <a:lnTo>
                          <a:pt x="705" y="9"/>
                        </a:lnTo>
                        <a:lnTo>
                          <a:pt x="705" y="7"/>
                        </a:lnTo>
                        <a:lnTo>
                          <a:pt x="706" y="7"/>
                        </a:lnTo>
                        <a:lnTo>
                          <a:pt x="706" y="8"/>
                        </a:lnTo>
                        <a:lnTo>
                          <a:pt x="706" y="7"/>
                        </a:lnTo>
                        <a:lnTo>
                          <a:pt x="707" y="7"/>
                        </a:lnTo>
                        <a:lnTo>
                          <a:pt x="707" y="5"/>
                        </a:lnTo>
                        <a:lnTo>
                          <a:pt x="708" y="4"/>
                        </a:lnTo>
                        <a:lnTo>
                          <a:pt x="708" y="4"/>
                        </a:lnTo>
                        <a:lnTo>
                          <a:pt x="709" y="3"/>
                        </a:lnTo>
                        <a:lnTo>
                          <a:pt x="709" y="4"/>
                        </a:lnTo>
                        <a:lnTo>
                          <a:pt x="709" y="7"/>
                        </a:lnTo>
                        <a:lnTo>
                          <a:pt x="710" y="6"/>
                        </a:lnTo>
                        <a:lnTo>
                          <a:pt x="710" y="4"/>
                        </a:lnTo>
                        <a:lnTo>
                          <a:pt x="711" y="7"/>
                        </a:lnTo>
                        <a:lnTo>
                          <a:pt x="711" y="5"/>
                        </a:lnTo>
                        <a:lnTo>
                          <a:pt x="711" y="7"/>
                        </a:lnTo>
                        <a:lnTo>
                          <a:pt x="712" y="7"/>
                        </a:lnTo>
                        <a:lnTo>
                          <a:pt x="712" y="7"/>
                        </a:lnTo>
                        <a:lnTo>
                          <a:pt x="713" y="5"/>
                        </a:lnTo>
                        <a:lnTo>
                          <a:pt x="713" y="6"/>
                        </a:lnTo>
                        <a:lnTo>
                          <a:pt x="714" y="7"/>
                        </a:lnTo>
                        <a:lnTo>
                          <a:pt x="714" y="7"/>
                        </a:lnTo>
                        <a:lnTo>
                          <a:pt x="714" y="8"/>
                        </a:lnTo>
                        <a:lnTo>
                          <a:pt x="715" y="10"/>
                        </a:lnTo>
                        <a:lnTo>
                          <a:pt x="715" y="11"/>
                        </a:lnTo>
                        <a:lnTo>
                          <a:pt x="716" y="10"/>
                        </a:lnTo>
                        <a:lnTo>
                          <a:pt x="716" y="9"/>
                        </a:lnTo>
                        <a:lnTo>
                          <a:pt x="716" y="10"/>
                        </a:lnTo>
                        <a:lnTo>
                          <a:pt x="717" y="7"/>
                        </a:lnTo>
                        <a:lnTo>
                          <a:pt x="717" y="10"/>
                        </a:lnTo>
                        <a:lnTo>
                          <a:pt x="718" y="8"/>
                        </a:lnTo>
                        <a:lnTo>
                          <a:pt x="718" y="9"/>
                        </a:lnTo>
                        <a:lnTo>
                          <a:pt x="719" y="9"/>
                        </a:lnTo>
                        <a:lnTo>
                          <a:pt x="719" y="9"/>
                        </a:lnTo>
                        <a:lnTo>
                          <a:pt x="719" y="8"/>
                        </a:lnTo>
                        <a:lnTo>
                          <a:pt x="720" y="7"/>
                        </a:lnTo>
                        <a:lnTo>
                          <a:pt x="720" y="9"/>
                        </a:lnTo>
                        <a:lnTo>
                          <a:pt x="721" y="6"/>
                        </a:lnTo>
                        <a:lnTo>
                          <a:pt x="721" y="6"/>
                        </a:lnTo>
                        <a:lnTo>
                          <a:pt x="721" y="4"/>
                        </a:lnTo>
                        <a:lnTo>
                          <a:pt x="722" y="4"/>
                        </a:lnTo>
                        <a:lnTo>
                          <a:pt x="722" y="6"/>
                        </a:lnTo>
                        <a:lnTo>
                          <a:pt x="723" y="5"/>
                        </a:lnTo>
                        <a:lnTo>
                          <a:pt x="723" y="4"/>
                        </a:lnTo>
                        <a:lnTo>
                          <a:pt x="724" y="4"/>
                        </a:lnTo>
                        <a:lnTo>
                          <a:pt x="724" y="4"/>
                        </a:lnTo>
                        <a:lnTo>
                          <a:pt x="724" y="6"/>
                        </a:lnTo>
                        <a:lnTo>
                          <a:pt x="725" y="6"/>
                        </a:lnTo>
                        <a:lnTo>
                          <a:pt x="725" y="6"/>
                        </a:lnTo>
                        <a:lnTo>
                          <a:pt x="726" y="5"/>
                        </a:lnTo>
                        <a:lnTo>
                          <a:pt x="726" y="8"/>
                        </a:lnTo>
                        <a:lnTo>
                          <a:pt x="726" y="6"/>
                        </a:lnTo>
                        <a:lnTo>
                          <a:pt x="727" y="8"/>
                        </a:lnTo>
                        <a:lnTo>
                          <a:pt x="727" y="7"/>
                        </a:lnTo>
                        <a:lnTo>
                          <a:pt x="728" y="9"/>
                        </a:lnTo>
                        <a:lnTo>
                          <a:pt x="728" y="8"/>
                        </a:lnTo>
                        <a:lnTo>
                          <a:pt x="729" y="10"/>
                        </a:lnTo>
                        <a:lnTo>
                          <a:pt x="729" y="9"/>
                        </a:lnTo>
                        <a:lnTo>
                          <a:pt x="729" y="10"/>
                        </a:lnTo>
                        <a:lnTo>
                          <a:pt x="730" y="8"/>
                        </a:lnTo>
                        <a:lnTo>
                          <a:pt x="730" y="9"/>
                        </a:lnTo>
                        <a:lnTo>
                          <a:pt x="731" y="10"/>
                        </a:lnTo>
                        <a:lnTo>
                          <a:pt x="731" y="9"/>
                        </a:lnTo>
                        <a:lnTo>
                          <a:pt x="731" y="11"/>
                        </a:lnTo>
                        <a:lnTo>
                          <a:pt x="732" y="9"/>
                        </a:lnTo>
                        <a:lnTo>
                          <a:pt x="732" y="10"/>
                        </a:lnTo>
                        <a:lnTo>
                          <a:pt x="733" y="8"/>
                        </a:lnTo>
                        <a:lnTo>
                          <a:pt x="733" y="9"/>
                        </a:lnTo>
                        <a:lnTo>
                          <a:pt x="734" y="7"/>
                        </a:lnTo>
                        <a:lnTo>
                          <a:pt x="734" y="6"/>
                        </a:lnTo>
                        <a:lnTo>
                          <a:pt x="734" y="8"/>
                        </a:lnTo>
                        <a:lnTo>
                          <a:pt x="735" y="7"/>
                        </a:lnTo>
                        <a:lnTo>
                          <a:pt x="735" y="4"/>
                        </a:lnTo>
                        <a:lnTo>
                          <a:pt x="736" y="5"/>
                        </a:lnTo>
                        <a:lnTo>
                          <a:pt x="736" y="6"/>
                        </a:lnTo>
                        <a:lnTo>
                          <a:pt x="736" y="4"/>
                        </a:lnTo>
                        <a:lnTo>
                          <a:pt x="737" y="5"/>
                        </a:lnTo>
                        <a:lnTo>
                          <a:pt x="737" y="5"/>
                        </a:lnTo>
                        <a:lnTo>
                          <a:pt x="738" y="5"/>
                        </a:lnTo>
                        <a:lnTo>
                          <a:pt x="738" y="5"/>
                        </a:lnTo>
                        <a:lnTo>
                          <a:pt x="739" y="4"/>
                        </a:lnTo>
                        <a:lnTo>
                          <a:pt x="739" y="4"/>
                        </a:lnTo>
                        <a:lnTo>
                          <a:pt x="739" y="7"/>
                        </a:lnTo>
                        <a:lnTo>
                          <a:pt x="740" y="5"/>
                        </a:lnTo>
                        <a:lnTo>
                          <a:pt x="740" y="9"/>
                        </a:lnTo>
                        <a:lnTo>
                          <a:pt x="741" y="6"/>
                        </a:lnTo>
                        <a:lnTo>
                          <a:pt x="741" y="7"/>
                        </a:lnTo>
                        <a:lnTo>
                          <a:pt x="741" y="6"/>
                        </a:lnTo>
                        <a:lnTo>
                          <a:pt x="742" y="10"/>
                        </a:lnTo>
                        <a:lnTo>
                          <a:pt x="742" y="8"/>
                        </a:lnTo>
                        <a:lnTo>
                          <a:pt x="743" y="9"/>
                        </a:lnTo>
                        <a:lnTo>
                          <a:pt x="743" y="10"/>
                        </a:lnTo>
                        <a:lnTo>
                          <a:pt x="744" y="10"/>
                        </a:lnTo>
                        <a:lnTo>
                          <a:pt x="744" y="10"/>
                        </a:lnTo>
                        <a:lnTo>
                          <a:pt x="744" y="9"/>
                        </a:lnTo>
                        <a:lnTo>
                          <a:pt x="745" y="9"/>
                        </a:lnTo>
                        <a:lnTo>
                          <a:pt x="745" y="11"/>
                        </a:lnTo>
                        <a:lnTo>
                          <a:pt x="746" y="9"/>
                        </a:lnTo>
                        <a:lnTo>
                          <a:pt x="746" y="12"/>
                        </a:lnTo>
                        <a:lnTo>
                          <a:pt x="746" y="10"/>
                        </a:lnTo>
                        <a:lnTo>
                          <a:pt x="747" y="9"/>
                        </a:lnTo>
                        <a:lnTo>
                          <a:pt x="747" y="7"/>
                        </a:lnTo>
                        <a:lnTo>
                          <a:pt x="748" y="9"/>
                        </a:lnTo>
                        <a:lnTo>
                          <a:pt x="748" y="6"/>
                        </a:lnTo>
                        <a:lnTo>
                          <a:pt x="749" y="7"/>
                        </a:lnTo>
                        <a:lnTo>
                          <a:pt x="749" y="5"/>
                        </a:lnTo>
                        <a:lnTo>
                          <a:pt x="749" y="7"/>
                        </a:lnTo>
                        <a:lnTo>
                          <a:pt x="750" y="6"/>
                        </a:lnTo>
                        <a:lnTo>
                          <a:pt x="750" y="7"/>
                        </a:lnTo>
                        <a:lnTo>
                          <a:pt x="751" y="5"/>
                        </a:lnTo>
                        <a:lnTo>
                          <a:pt x="751" y="5"/>
                        </a:lnTo>
                        <a:lnTo>
                          <a:pt x="751" y="4"/>
                        </a:lnTo>
                        <a:lnTo>
                          <a:pt x="752" y="6"/>
                        </a:lnTo>
                        <a:lnTo>
                          <a:pt x="752" y="6"/>
                        </a:lnTo>
                        <a:lnTo>
                          <a:pt x="753" y="6"/>
                        </a:lnTo>
                        <a:lnTo>
                          <a:pt x="753" y="7"/>
                        </a:lnTo>
                        <a:lnTo>
                          <a:pt x="754" y="8"/>
                        </a:lnTo>
                        <a:lnTo>
                          <a:pt x="754" y="8"/>
                        </a:lnTo>
                        <a:lnTo>
                          <a:pt x="754" y="7"/>
                        </a:lnTo>
                        <a:lnTo>
                          <a:pt x="755" y="7"/>
                        </a:lnTo>
                        <a:lnTo>
                          <a:pt x="755" y="7"/>
                        </a:lnTo>
                        <a:lnTo>
                          <a:pt x="756" y="10"/>
                        </a:lnTo>
                        <a:lnTo>
                          <a:pt x="756" y="8"/>
                        </a:lnTo>
                        <a:lnTo>
                          <a:pt x="756" y="10"/>
                        </a:lnTo>
                        <a:lnTo>
                          <a:pt x="757" y="9"/>
                        </a:lnTo>
                        <a:lnTo>
                          <a:pt x="757" y="10"/>
                        </a:lnTo>
                        <a:lnTo>
                          <a:pt x="758" y="11"/>
                        </a:lnTo>
                        <a:lnTo>
                          <a:pt x="758" y="12"/>
                        </a:lnTo>
                        <a:lnTo>
                          <a:pt x="759" y="8"/>
                        </a:lnTo>
                        <a:lnTo>
                          <a:pt x="759" y="9"/>
                        </a:lnTo>
                        <a:lnTo>
                          <a:pt x="759" y="11"/>
                        </a:lnTo>
                        <a:lnTo>
                          <a:pt x="760" y="11"/>
                        </a:lnTo>
                        <a:lnTo>
                          <a:pt x="760" y="6"/>
                        </a:lnTo>
                        <a:lnTo>
                          <a:pt x="761" y="8"/>
                        </a:lnTo>
                        <a:lnTo>
                          <a:pt x="761" y="7"/>
                        </a:lnTo>
                        <a:lnTo>
                          <a:pt x="761" y="8"/>
                        </a:lnTo>
                        <a:lnTo>
                          <a:pt x="762" y="9"/>
                        </a:lnTo>
                        <a:lnTo>
                          <a:pt x="762" y="6"/>
                        </a:lnTo>
                        <a:lnTo>
                          <a:pt x="763" y="4"/>
                        </a:lnTo>
                        <a:lnTo>
                          <a:pt x="763" y="5"/>
                        </a:lnTo>
                        <a:lnTo>
                          <a:pt x="764" y="6"/>
                        </a:lnTo>
                        <a:lnTo>
                          <a:pt x="764" y="5"/>
                        </a:lnTo>
                        <a:lnTo>
                          <a:pt x="764" y="6"/>
                        </a:lnTo>
                        <a:lnTo>
                          <a:pt x="765" y="6"/>
                        </a:lnTo>
                        <a:lnTo>
                          <a:pt x="765" y="5"/>
                        </a:lnTo>
                        <a:lnTo>
                          <a:pt x="766" y="5"/>
                        </a:lnTo>
                        <a:lnTo>
                          <a:pt x="766" y="4"/>
                        </a:lnTo>
                        <a:lnTo>
                          <a:pt x="766" y="5"/>
                        </a:lnTo>
                        <a:lnTo>
                          <a:pt x="767" y="6"/>
                        </a:lnTo>
                        <a:lnTo>
                          <a:pt x="767" y="6"/>
                        </a:lnTo>
                        <a:lnTo>
                          <a:pt x="768" y="6"/>
                        </a:lnTo>
                        <a:lnTo>
                          <a:pt x="768" y="8"/>
                        </a:lnTo>
                        <a:lnTo>
                          <a:pt x="769" y="9"/>
                        </a:lnTo>
                        <a:lnTo>
                          <a:pt x="769" y="8"/>
                        </a:lnTo>
                        <a:lnTo>
                          <a:pt x="769" y="8"/>
                        </a:lnTo>
                        <a:lnTo>
                          <a:pt x="770" y="8"/>
                        </a:lnTo>
                        <a:lnTo>
                          <a:pt x="770" y="9"/>
                        </a:lnTo>
                        <a:lnTo>
                          <a:pt x="771" y="10"/>
                        </a:lnTo>
                        <a:lnTo>
                          <a:pt x="771" y="9"/>
                        </a:lnTo>
                        <a:lnTo>
                          <a:pt x="771" y="9"/>
                        </a:lnTo>
                        <a:lnTo>
                          <a:pt x="772" y="11"/>
                        </a:lnTo>
                        <a:lnTo>
                          <a:pt x="772" y="10"/>
                        </a:lnTo>
                        <a:lnTo>
                          <a:pt x="773" y="8"/>
                        </a:lnTo>
                        <a:lnTo>
                          <a:pt x="773" y="9"/>
                        </a:lnTo>
                        <a:lnTo>
                          <a:pt x="774" y="10"/>
                        </a:lnTo>
                        <a:lnTo>
                          <a:pt x="774" y="8"/>
                        </a:lnTo>
                        <a:lnTo>
                          <a:pt x="774" y="6"/>
                        </a:lnTo>
                        <a:lnTo>
                          <a:pt x="775" y="8"/>
                        </a:lnTo>
                        <a:lnTo>
                          <a:pt x="775" y="8"/>
                        </a:lnTo>
                        <a:lnTo>
                          <a:pt x="776" y="6"/>
                        </a:lnTo>
                        <a:lnTo>
                          <a:pt x="776" y="7"/>
                        </a:lnTo>
                        <a:lnTo>
                          <a:pt x="776" y="7"/>
                        </a:lnTo>
                        <a:lnTo>
                          <a:pt x="777" y="5"/>
                        </a:lnTo>
                        <a:lnTo>
                          <a:pt x="777" y="6"/>
                        </a:lnTo>
                        <a:lnTo>
                          <a:pt x="778" y="4"/>
                        </a:lnTo>
                        <a:lnTo>
                          <a:pt x="778" y="5"/>
                        </a:lnTo>
                        <a:lnTo>
                          <a:pt x="779" y="3"/>
                        </a:lnTo>
                        <a:lnTo>
                          <a:pt x="779" y="5"/>
                        </a:lnTo>
                        <a:lnTo>
                          <a:pt x="779" y="4"/>
                        </a:lnTo>
                        <a:lnTo>
                          <a:pt x="780" y="5"/>
                        </a:lnTo>
                        <a:lnTo>
                          <a:pt x="780" y="5"/>
                        </a:lnTo>
                        <a:lnTo>
                          <a:pt x="781" y="7"/>
                        </a:lnTo>
                        <a:lnTo>
                          <a:pt x="781" y="6"/>
                        </a:lnTo>
                        <a:lnTo>
                          <a:pt x="781" y="7"/>
                        </a:lnTo>
                        <a:lnTo>
                          <a:pt x="782" y="7"/>
                        </a:lnTo>
                        <a:lnTo>
                          <a:pt x="782" y="10"/>
                        </a:lnTo>
                        <a:lnTo>
                          <a:pt x="783" y="8"/>
                        </a:lnTo>
                        <a:lnTo>
                          <a:pt x="783" y="7"/>
                        </a:lnTo>
                        <a:lnTo>
                          <a:pt x="784" y="7"/>
                        </a:lnTo>
                        <a:lnTo>
                          <a:pt x="784" y="8"/>
                        </a:lnTo>
                        <a:lnTo>
                          <a:pt x="784" y="7"/>
                        </a:lnTo>
                        <a:lnTo>
                          <a:pt x="785" y="9"/>
                        </a:lnTo>
                        <a:lnTo>
                          <a:pt x="785" y="9"/>
                        </a:lnTo>
                        <a:lnTo>
                          <a:pt x="786" y="10"/>
                        </a:lnTo>
                        <a:lnTo>
                          <a:pt x="786" y="8"/>
                        </a:lnTo>
                        <a:lnTo>
                          <a:pt x="786" y="11"/>
                        </a:lnTo>
                        <a:lnTo>
                          <a:pt x="787" y="8"/>
                        </a:lnTo>
                        <a:lnTo>
                          <a:pt x="787" y="10"/>
                        </a:lnTo>
                        <a:lnTo>
                          <a:pt x="788" y="8"/>
                        </a:lnTo>
                        <a:lnTo>
                          <a:pt x="788" y="7"/>
                        </a:lnTo>
                        <a:lnTo>
                          <a:pt x="789" y="9"/>
                        </a:lnTo>
                        <a:lnTo>
                          <a:pt x="789" y="6"/>
                        </a:lnTo>
                        <a:lnTo>
                          <a:pt x="789" y="5"/>
                        </a:lnTo>
                        <a:lnTo>
                          <a:pt x="790" y="8"/>
                        </a:lnTo>
                        <a:lnTo>
                          <a:pt x="790" y="5"/>
                        </a:lnTo>
                        <a:lnTo>
                          <a:pt x="791" y="7"/>
                        </a:lnTo>
                        <a:lnTo>
                          <a:pt x="791" y="7"/>
                        </a:lnTo>
                        <a:lnTo>
                          <a:pt x="791" y="5"/>
                        </a:lnTo>
                        <a:lnTo>
                          <a:pt x="792" y="4"/>
                        </a:lnTo>
                        <a:lnTo>
                          <a:pt x="792" y="3"/>
                        </a:lnTo>
                        <a:lnTo>
                          <a:pt x="793" y="5"/>
                        </a:lnTo>
                        <a:lnTo>
                          <a:pt x="793" y="6"/>
                        </a:lnTo>
                        <a:lnTo>
                          <a:pt x="794" y="5"/>
                        </a:lnTo>
                        <a:lnTo>
                          <a:pt x="794" y="5"/>
                        </a:lnTo>
                        <a:lnTo>
                          <a:pt x="794" y="3"/>
                        </a:lnTo>
                        <a:lnTo>
                          <a:pt x="795" y="7"/>
                        </a:lnTo>
                        <a:lnTo>
                          <a:pt x="795" y="7"/>
                        </a:lnTo>
                        <a:lnTo>
                          <a:pt x="796" y="6"/>
                        </a:lnTo>
                        <a:lnTo>
                          <a:pt x="796" y="6"/>
                        </a:lnTo>
                        <a:lnTo>
                          <a:pt x="796" y="8"/>
                        </a:lnTo>
                        <a:lnTo>
                          <a:pt x="797" y="8"/>
                        </a:lnTo>
                        <a:lnTo>
                          <a:pt x="797" y="9"/>
                        </a:lnTo>
                        <a:lnTo>
                          <a:pt x="798" y="8"/>
                        </a:lnTo>
                        <a:lnTo>
                          <a:pt x="798" y="10"/>
                        </a:lnTo>
                        <a:lnTo>
                          <a:pt x="799" y="9"/>
                        </a:lnTo>
                        <a:lnTo>
                          <a:pt x="799" y="8"/>
                        </a:lnTo>
                        <a:lnTo>
                          <a:pt x="799" y="10"/>
                        </a:lnTo>
                        <a:lnTo>
                          <a:pt x="800" y="7"/>
                        </a:lnTo>
                        <a:lnTo>
                          <a:pt x="800" y="9"/>
                        </a:lnTo>
                        <a:lnTo>
                          <a:pt x="801" y="9"/>
                        </a:lnTo>
                        <a:lnTo>
                          <a:pt x="801" y="9"/>
                        </a:lnTo>
                        <a:lnTo>
                          <a:pt x="801" y="10"/>
                        </a:lnTo>
                        <a:lnTo>
                          <a:pt x="802" y="6"/>
                        </a:lnTo>
                        <a:lnTo>
                          <a:pt x="802" y="8"/>
                        </a:lnTo>
                        <a:lnTo>
                          <a:pt x="803" y="9"/>
                        </a:lnTo>
                        <a:lnTo>
                          <a:pt x="803" y="8"/>
                        </a:lnTo>
                        <a:lnTo>
                          <a:pt x="804" y="6"/>
                        </a:lnTo>
                        <a:lnTo>
                          <a:pt x="804" y="6"/>
                        </a:lnTo>
                        <a:lnTo>
                          <a:pt x="804" y="7"/>
                        </a:lnTo>
                        <a:lnTo>
                          <a:pt x="805" y="5"/>
                        </a:lnTo>
                        <a:lnTo>
                          <a:pt x="805" y="6"/>
                        </a:lnTo>
                        <a:lnTo>
                          <a:pt x="806" y="5"/>
                        </a:lnTo>
                        <a:lnTo>
                          <a:pt x="806" y="6"/>
                        </a:lnTo>
                        <a:lnTo>
                          <a:pt x="806" y="6"/>
                        </a:lnTo>
                        <a:lnTo>
                          <a:pt x="807" y="6"/>
                        </a:lnTo>
                        <a:lnTo>
                          <a:pt x="807" y="6"/>
                        </a:lnTo>
                        <a:lnTo>
                          <a:pt x="808" y="5"/>
                        </a:lnTo>
                        <a:lnTo>
                          <a:pt x="808" y="3"/>
                        </a:lnTo>
                        <a:lnTo>
                          <a:pt x="809" y="4"/>
                        </a:lnTo>
                        <a:lnTo>
                          <a:pt x="809" y="7"/>
                        </a:lnTo>
                        <a:lnTo>
                          <a:pt x="809" y="8"/>
                        </a:lnTo>
                        <a:lnTo>
                          <a:pt x="810" y="5"/>
                        </a:lnTo>
                        <a:lnTo>
                          <a:pt x="810" y="7"/>
                        </a:lnTo>
                        <a:lnTo>
                          <a:pt x="811" y="8"/>
                        </a:lnTo>
                        <a:lnTo>
                          <a:pt x="811" y="7"/>
                        </a:lnTo>
                        <a:lnTo>
                          <a:pt x="811" y="10"/>
                        </a:lnTo>
                        <a:lnTo>
                          <a:pt x="812" y="10"/>
                        </a:lnTo>
                        <a:lnTo>
                          <a:pt x="812" y="9"/>
                        </a:lnTo>
                        <a:lnTo>
                          <a:pt x="813" y="8"/>
                        </a:lnTo>
                        <a:lnTo>
                          <a:pt x="813" y="10"/>
                        </a:lnTo>
                        <a:lnTo>
                          <a:pt x="814" y="8"/>
                        </a:lnTo>
                        <a:lnTo>
                          <a:pt x="814" y="11"/>
                        </a:lnTo>
                        <a:lnTo>
                          <a:pt x="814" y="12"/>
                        </a:lnTo>
                        <a:lnTo>
                          <a:pt x="815" y="10"/>
                        </a:lnTo>
                        <a:lnTo>
                          <a:pt x="815" y="8"/>
                        </a:lnTo>
                        <a:lnTo>
                          <a:pt x="816" y="8"/>
                        </a:lnTo>
                        <a:lnTo>
                          <a:pt x="816" y="9"/>
                        </a:lnTo>
                        <a:lnTo>
                          <a:pt x="816" y="8"/>
                        </a:lnTo>
                        <a:lnTo>
                          <a:pt x="817" y="9"/>
                        </a:lnTo>
                        <a:lnTo>
                          <a:pt x="817" y="9"/>
                        </a:lnTo>
                        <a:lnTo>
                          <a:pt x="818" y="7"/>
                        </a:lnTo>
                        <a:lnTo>
                          <a:pt x="818" y="6"/>
                        </a:lnTo>
                        <a:lnTo>
                          <a:pt x="819" y="6"/>
                        </a:lnTo>
                        <a:lnTo>
                          <a:pt x="819" y="6"/>
                        </a:lnTo>
                        <a:lnTo>
                          <a:pt x="819" y="6"/>
                        </a:lnTo>
                        <a:lnTo>
                          <a:pt x="820" y="5"/>
                        </a:lnTo>
                        <a:lnTo>
                          <a:pt x="820" y="5"/>
                        </a:lnTo>
                        <a:lnTo>
                          <a:pt x="821" y="5"/>
                        </a:lnTo>
                        <a:lnTo>
                          <a:pt x="821" y="5"/>
                        </a:lnTo>
                        <a:lnTo>
                          <a:pt x="821" y="5"/>
                        </a:lnTo>
                        <a:lnTo>
                          <a:pt x="822" y="4"/>
                        </a:lnTo>
                        <a:lnTo>
                          <a:pt x="822" y="8"/>
                        </a:lnTo>
                        <a:lnTo>
                          <a:pt x="823" y="9"/>
                        </a:lnTo>
                        <a:lnTo>
                          <a:pt x="823" y="6"/>
                        </a:lnTo>
                        <a:lnTo>
                          <a:pt x="824" y="9"/>
                        </a:lnTo>
                        <a:lnTo>
                          <a:pt x="824" y="8"/>
                        </a:lnTo>
                        <a:lnTo>
                          <a:pt x="824" y="6"/>
                        </a:lnTo>
                        <a:lnTo>
                          <a:pt x="825" y="8"/>
                        </a:lnTo>
                        <a:lnTo>
                          <a:pt x="825" y="9"/>
                        </a:lnTo>
                        <a:lnTo>
                          <a:pt x="826" y="10"/>
                        </a:lnTo>
                        <a:lnTo>
                          <a:pt x="826" y="11"/>
                        </a:lnTo>
                        <a:lnTo>
                          <a:pt x="826" y="11"/>
                        </a:lnTo>
                        <a:lnTo>
                          <a:pt x="827" y="9"/>
                        </a:lnTo>
                        <a:lnTo>
                          <a:pt x="827" y="9"/>
                        </a:lnTo>
                        <a:lnTo>
                          <a:pt x="828" y="9"/>
                        </a:lnTo>
                        <a:lnTo>
                          <a:pt x="828" y="11"/>
                        </a:lnTo>
                        <a:lnTo>
                          <a:pt x="829" y="10"/>
                        </a:lnTo>
                        <a:lnTo>
                          <a:pt x="829" y="8"/>
                        </a:lnTo>
                        <a:lnTo>
                          <a:pt x="829" y="8"/>
                        </a:lnTo>
                        <a:lnTo>
                          <a:pt x="830" y="9"/>
                        </a:lnTo>
                        <a:lnTo>
                          <a:pt x="830" y="7"/>
                        </a:lnTo>
                        <a:lnTo>
                          <a:pt x="831" y="8"/>
                        </a:lnTo>
                        <a:lnTo>
                          <a:pt x="831" y="9"/>
                        </a:lnTo>
                        <a:lnTo>
                          <a:pt x="831" y="7"/>
                        </a:lnTo>
                        <a:lnTo>
                          <a:pt x="832" y="9"/>
                        </a:lnTo>
                        <a:lnTo>
                          <a:pt x="832" y="8"/>
                        </a:lnTo>
                        <a:lnTo>
                          <a:pt x="833" y="5"/>
                        </a:lnTo>
                        <a:lnTo>
                          <a:pt x="833" y="6"/>
                        </a:lnTo>
                        <a:lnTo>
                          <a:pt x="834" y="5"/>
                        </a:lnTo>
                        <a:lnTo>
                          <a:pt x="834" y="6"/>
                        </a:lnTo>
                        <a:lnTo>
                          <a:pt x="834" y="4"/>
                        </a:lnTo>
                        <a:lnTo>
                          <a:pt x="835" y="5"/>
                        </a:lnTo>
                        <a:lnTo>
                          <a:pt x="835" y="5"/>
                        </a:lnTo>
                        <a:lnTo>
                          <a:pt x="836" y="6"/>
                        </a:lnTo>
                        <a:lnTo>
                          <a:pt x="836" y="7"/>
                        </a:lnTo>
                        <a:lnTo>
                          <a:pt x="836" y="7"/>
                        </a:lnTo>
                        <a:lnTo>
                          <a:pt x="837" y="8"/>
                        </a:lnTo>
                        <a:lnTo>
                          <a:pt x="837" y="6"/>
                        </a:lnTo>
                        <a:lnTo>
                          <a:pt x="838" y="7"/>
                        </a:lnTo>
                        <a:lnTo>
                          <a:pt x="838" y="8"/>
                        </a:lnTo>
                        <a:lnTo>
                          <a:pt x="839" y="8"/>
                        </a:lnTo>
                        <a:lnTo>
                          <a:pt x="839" y="5"/>
                        </a:lnTo>
                        <a:lnTo>
                          <a:pt x="839" y="8"/>
                        </a:lnTo>
                        <a:lnTo>
                          <a:pt x="840" y="11"/>
                        </a:lnTo>
                        <a:lnTo>
                          <a:pt x="840" y="10"/>
                        </a:lnTo>
                        <a:lnTo>
                          <a:pt x="841" y="10"/>
                        </a:lnTo>
                        <a:lnTo>
                          <a:pt x="841" y="9"/>
                        </a:lnTo>
                        <a:lnTo>
                          <a:pt x="841" y="9"/>
                        </a:lnTo>
                        <a:lnTo>
                          <a:pt x="842" y="10"/>
                        </a:lnTo>
                        <a:lnTo>
                          <a:pt x="842" y="7"/>
                        </a:lnTo>
                        <a:lnTo>
                          <a:pt x="843" y="10"/>
                        </a:lnTo>
                        <a:lnTo>
                          <a:pt x="843" y="7"/>
                        </a:lnTo>
                        <a:lnTo>
                          <a:pt x="844" y="9"/>
                        </a:lnTo>
                        <a:lnTo>
                          <a:pt x="844" y="7"/>
                        </a:lnTo>
                        <a:lnTo>
                          <a:pt x="844" y="9"/>
                        </a:lnTo>
                        <a:lnTo>
                          <a:pt x="845" y="8"/>
                        </a:lnTo>
                        <a:lnTo>
                          <a:pt x="845" y="7"/>
                        </a:lnTo>
                        <a:lnTo>
                          <a:pt x="846" y="8"/>
                        </a:lnTo>
                        <a:lnTo>
                          <a:pt x="846" y="5"/>
                        </a:lnTo>
                        <a:lnTo>
                          <a:pt x="846" y="6"/>
                        </a:lnTo>
                        <a:lnTo>
                          <a:pt x="847" y="4"/>
                        </a:lnTo>
                        <a:lnTo>
                          <a:pt x="847" y="5"/>
                        </a:lnTo>
                        <a:lnTo>
                          <a:pt x="848" y="4"/>
                        </a:lnTo>
                        <a:lnTo>
                          <a:pt x="848" y="4"/>
                        </a:lnTo>
                        <a:lnTo>
                          <a:pt x="849" y="4"/>
                        </a:lnTo>
                        <a:lnTo>
                          <a:pt x="849" y="5"/>
                        </a:lnTo>
                        <a:lnTo>
                          <a:pt x="849" y="7"/>
                        </a:lnTo>
                        <a:lnTo>
                          <a:pt x="850" y="5"/>
                        </a:lnTo>
                        <a:lnTo>
                          <a:pt x="850" y="5"/>
                        </a:lnTo>
                        <a:lnTo>
                          <a:pt x="851" y="6"/>
                        </a:lnTo>
                        <a:lnTo>
                          <a:pt x="851" y="7"/>
                        </a:lnTo>
                        <a:lnTo>
                          <a:pt x="851" y="7"/>
                        </a:lnTo>
                        <a:lnTo>
                          <a:pt x="852" y="5"/>
                        </a:lnTo>
                        <a:lnTo>
                          <a:pt x="852" y="6"/>
                        </a:lnTo>
                        <a:lnTo>
                          <a:pt x="853" y="7"/>
                        </a:lnTo>
                        <a:lnTo>
                          <a:pt x="853" y="8"/>
                        </a:lnTo>
                        <a:lnTo>
                          <a:pt x="854" y="8"/>
                        </a:lnTo>
                        <a:lnTo>
                          <a:pt x="854" y="10"/>
                        </a:lnTo>
                        <a:lnTo>
                          <a:pt x="854" y="8"/>
                        </a:lnTo>
                        <a:lnTo>
                          <a:pt x="855" y="9"/>
                        </a:lnTo>
                        <a:lnTo>
                          <a:pt x="855" y="9"/>
                        </a:lnTo>
                        <a:lnTo>
                          <a:pt x="856" y="7"/>
                        </a:lnTo>
                        <a:lnTo>
                          <a:pt x="856" y="9"/>
                        </a:lnTo>
                        <a:lnTo>
                          <a:pt x="856" y="8"/>
                        </a:lnTo>
                        <a:lnTo>
                          <a:pt x="857" y="9"/>
                        </a:lnTo>
                        <a:lnTo>
                          <a:pt x="857" y="9"/>
                        </a:lnTo>
                        <a:lnTo>
                          <a:pt x="858" y="7"/>
                        </a:lnTo>
                        <a:lnTo>
                          <a:pt x="858" y="9"/>
                        </a:lnTo>
                        <a:lnTo>
                          <a:pt x="859" y="7"/>
                        </a:lnTo>
                        <a:lnTo>
                          <a:pt x="859" y="8"/>
                        </a:lnTo>
                        <a:lnTo>
                          <a:pt x="859" y="8"/>
                        </a:lnTo>
                        <a:lnTo>
                          <a:pt x="860" y="5"/>
                        </a:lnTo>
                        <a:lnTo>
                          <a:pt x="860" y="6"/>
                        </a:lnTo>
                        <a:lnTo>
                          <a:pt x="861" y="7"/>
                        </a:lnTo>
                        <a:lnTo>
                          <a:pt x="861" y="6"/>
                        </a:lnTo>
                        <a:lnTo>
                          <a:pt x="861" y="6"/>
                        </a:lnTo>
                        <a:lnTo>
                          <a:pt x="862" y="5"/>
                        </a:lnTo>
                        <a:lnTo>
                          <a:pt x="862" y="5"/>
                        </a:lnTo>
                        <a:lnTo>
                          <a:pt x="863" y="5"/>
                        </a:lnTo>
                        <a:lnTo>
                          <a:pt x="863" y="8"/>
                        </a:lnTo>
                        <a:lnTo>
                          <a:pt x="864" y="6"/>
                        </a:lnTo>
                        <a:lnTo>
                          <a:pt x="864" y="7"/>
                        </a:lnTo>
                        <a:lnTo>
                          <a:pt x="864" y="7"/>
                        </a:lnTo>
                        <a:lnTo>
                          <a:pt x="865" y="6"/>
                        </a:lnTo>
                        <a:lnTo>
                          <a:pt x="865" y="8"/>
                        </a:lnTo>
                        <a:lnTo>
                          <a:pt x="866" y="7"/>
                        </a:lnTo>
                        <a:lnTo>
                          <a:pt x="866" y="7"/>
                        </a:lnTo>
                        <a:lnTo>
                          <a:pt x="866" y="7"/>
                        </a:lnTo>
                        <a:lnTo>
                          <a:pt x="867" y="9"/>
                        </a:lnTo>
                        <a:lnTo>
                          <a:pt x="867" y="9"/>
                        </a:lnTo>
                        <a:lnTo>
                          <a:pt x="868" y="8"/>
                        </a:lnTo>
                        <a:lnTo>
                          <a:pt x="868" y="9"/>
                        </a:lnTo>
                        <a:lnTo>
                          <a:pt x="869" y="11"/>
                        </a:lnTo>
                        <a:lnTo>
                          <a:pt x="869" y="10"/>
                        </a:lnTo>
                        <a:lnTo>
                          <a:pt x="869" y="10"/>
                        </a:lnTo>
                        <a:lnTo>
                          <a:pt x="870" y="9"/>
                        </a:lnTo>
                        <a:lnTo>
                          <a:pt x="870" y="9"/>
                        </a:lnTo>
                        <a:lnTo>
                          <a:pt x="871" y="10"/>
                        </a:lnTo>
                        <a:lnTo>
                          <a:pt x="871" y="10"/>
                        </a:lnTo>
                        <a:lnTo>
                          <a:pt x="871" y="9"/>
                        </a:lnTo>
                        <a:lnTo>
                          <a:pt x="872" y="7"/>
                        </a:lnTo>
                        <a:lnTo>
                          <a:pt x="872" y="6"/>
                        </a:lnTo>
                        <a:lnTo>
                          <a:pt x="873" y="9"/>
                        </a:lnTo>
                        <a:lnTo>
                          <a:pt x="873" y="7"/>
                        </a:lnTo>
                        <a:lnTo>
                          <a:pt x="874" y="8"/>
                        </a:lnTo>
                        <a:lnTo>
                          <a:pt x="874" y="9"/>
                        </a:lnTo>
                        <a:lnTo>
                          <a:pt x="874" y="5"/>
                        </a:lnTo>
                        <a:lnTo>
                          <a:pt x="875" y="6"/>
                        </a:lnTo>
                        <a:lnTo>
                          <a:pt x="875" y="3"/>
                        </a:lnTo>
                        <a:lnTo>
                          <a:pt x="876" y="6"/>
                        </a:lnTo>
                        <a:lnTo>
                          <a:pt x="876" y="6"/>
                        </a:lnTo>
                        <a:lnTo>
                          <a:pt x="876" y="6"/>
                        </a:lnTo>
                        <a:lnTo>
                          <a:pt x="877" y="5"/>
                        </a:lnTo>
                        <a:lnTo>
                          <a:pt x="877" y="3"/>
                        </a:lnTo>
                        <a:lnTo>
                          <a:pt x="878" y="7"/>
                        </a:lnTo>
                        <a:lnTo>
                          <a:pt x="878" y="6"/>
                        </a:lnTo>
                        <a:lnTo>
                          <a:pt x="879" y="5"/>
                        </a:lnTo>
                        <a:lnTo>
                          <a:pt x="879" y="5"/>
                        </a:lnTo>
                        <a:lnTo>
                          <a:pt x="879" y="7"/>
                        </a:lnTo>
                        <a:lnTo>
                          <a:pt x="880" y="7"/>
                        </a:lnTo>
                        <a:lnTo>
                          <a:pt x="880" y="9"/>
                        </a:lnTo>
                        <a:lnTo>
                          <a:pt x="881" y="8"/>
                        </a:lnTo>
                        <a:lnTo>
                          <a:pt x="881" y="8"/>
                        </a:lnTo>
                        <a:lnTo>
                          <a:pt x="881" y="8"/>
                        </a:lnTo>
                        <a:lnTo>
                          <a:pt x="882" y="10"/>
                        </a:lnTo>
                        <a:lnTo>
                          <a:pt x="882" y="10"/>
                        </a:lnTo>
                        <a:lnTo>
                          <a:pt x="883" y="10"/>
                        </a:lnTo>
                        <a:lnTo>
                          <a:pt x="883" y="8"/>
                        </a:lnTo>
                        <a:lnTo>
                          <a:pt x="884" y="10"/>
                        </a:lnTo>
                        <a:lnTo>
                          <a:pt x="884" y="10"/>
                        </a:lnTo>
                        <a:lnTo>
                          <a:pt x="884" y="11"/>
                        </a:lnTo>
                        <a:lnTo>
                          <a:pt x="885" y="9"/>
                        </a:lnTo>
                        <a:lnTo>
                          <a:pt x="885" y="7"/>
                        </a:lnTo>
                        <a:lnTo>
                          <a:pt x="886" y="9"/>
                        </a:lnTo>
                        <a:lnTo>
                          <a:pt x="886" y="7"/>
                        </a:lnTo>
                        <a:lnTo>
                          <a:pt x="886" y="8"/>
                        </a:lnTo>
                        <a:lnTo>
                          <a:pt x="887" y="8"/>
                        </a:lnTo>
                        <a:lnTo>
                          <a:pt x="887" y="7"/>
                        </a:lnTo>
                        <a:lnTo>
                          <a:pt x="888" y="4"/>
                        </a:lnTo>
                        <a:lnTo>
                          <a:pt x="888" y="6"/>
                        </a:lnTo>
                        <a:lnTo>
                          <a:pt x="889" y="5"/>
                        </a:lnTo>
                        <a:lnTo>
                          <a:pt x="889" y="4"/>
                        </a:lnTo>
                        <a:lnTo>
                          <a:pt x="889" y="3"/>
                        </a:lnTo>
                        <a:lnTo>
                          <a:pt x="890" y="3"/>
                        </a:lnTo>
                        <a:lnTo>
                          <a:pt x="890" y="5"/>
                        </a:lnTo>
                        <a:lnTo>
                          <a:pt x="891" y="4"/>
                        </a:lnTo>
                        <a:lnTo>
                          <a:pt x="891" y="4"/>
                        </a:lnTo>
                        <a:lnTo>
                          <a:pt x="891" y="3"/>
                        </a:lnTo>
                        <a:lnTo>
                          <a:pt x="892" y="7"/>
                        </a:lnTo>
                        <a:lnTo>
                          <a:pt x="892" y="6"/>
                        </a:lnTo>
                        <a:lnTo>
                          <a:pt x="893" y="6"/>
                        </a:lnTo>
                        <a:lnTo>
                          <a:pt x="893" y="6"/>
                        </a:lnTo>
                        <a:lnTo>
                          <a:pt x="894" y="7"/>
                        </a:lnTo>
                        <a:lnTo>
                          <a:pt x="894" y="6"/>
                        </a:lnTo>
                        <a:lnTo>
                          <a:pt x="894" y="8"/>
                        </a:lnTo>
                        <a:lnTo>
                          <a:pt x="895" y="7"/>
                        </a:lnTo>
                        <a:lnTo>
                          <a:pt x="895" y="10"/>
                        </a:lnTo>
                        <a:lnTo>
                          <a:pt x="896" y="8"/>
                        </a:lnTo>
                        <a:lnTo>
                          <a:pt x="896" y="8"/>
                        </a:lnTo>
                        <a:lnTo>
                          <a:pt x="896" y="9"/>
                        </a:lnTo>
                        <a:lnTo>
                          <a:pt x="897" y="10"/>
                        </a:lnTo>
                        <a:lnTo>
                          <a:pt x="897" y="8"/>
                        </a:lnTo>
                        <a:lnTo>
                          <a:pt x="898" y="8"/>
                        </a:lnTo>
                        <a:lnTo>
                          <a:pt x="898" y="9"/>
                        </a:lnTo>
                        <a:lnTo>
                          <a:pt x="899" y="9"/>
                        </a:lnTo>
                        <a:lnTo>
                          <a:pt x="899" y="8"/>
                        </a:lnTo>
                        <a:lnTo>
                          <a:pt x="899" y="8"/>
                        </a:lnTo>
                        <a:lnTo>
                          <a:pt x="900" y="6"/>
                        </a:lnTo>
                        <a:lnTo>
                          <a:pt x="900" y="4"/>
                        </a:lnTo>
                        <a:lnTo>
                          <a:pt x="901" y="8"/>
                        </a:lnTo>
                        <a:lnTo>
                          <a:pt x="901" y="5"/>
                        </a:lnTo>
                        <a:lnTo>
                          <a:pt x="901" y="5"/>
                        </a:lnTo>
                        <a:lnTo>
                          <a:pt x="902" y="6"/>
                        </a:lnTo>
                        <a:lnTo>
                          <a:pt x="902" y="6"/>
                        </a:lnTo>
                        <a:lnTo>
                          <a:pt x="903" y="5"/>
                        </a:lnTo>
                        <a:lnTo>
                          <a:pt x="903" y="4"/>
                        </a:lnTo>
                        <a:lnTo>
                          <a:pt x="904" y="6"/>
                        </a:lnTo>
                        <a:lnTo>
                          <a:pt x="904" y="6"/>
                        </a:lnTo>
                        <a:lnTo>
                          <a:pt x="904" y="6"/>
                        </a:lnTo>
                        <a:lnTo>
                          <a:pt x="905" y="5"/>
                        </a:lnTo>
                        <a:lnTo>
                          <a:pt x="905" y="5"/>
                        </a:lnTo>
                        <a:lnTo>
                          <a:pt x="906" y="7"/>
                        </a:lnTo>
                        <a:lnTo>
                          <a:pt x="906" y="5"/>
                        </a:lnTo>
                        <a:lnTo>
                          <a:pt x="906" y="6"/>
                        </a:lnTo>
                        <a:lnTo>
                          <a:pt x="907" y="6"/>
                        </a:lnTo>
                        <a:lnTo>
                          <a:pt x="907" y="9"/>
                        </a:lnTo>
                        <a:lnTo>
                          <a:pt x="908" y="8"/>
                        </a:lnTo>
                        <a:lnTo>
                          <a:pt x="908" y="7"/>
                        </a:lnTo>
                        <a:lnTo>
                          <a:pt x="909" y="10"/>
                        </a:lnTo>
                        <a:lnTo>
                          <a:pt x="909" y="9"/>
                        </a:lnTo>
                        <a:lnTo>
                          <a:pt x="909" y="10"/>
                        </a:lnTo>
                        <a:lnTo>
                          <a:pt x="910" y="9"/>
                        </a:lnTo>
                        <a:lnTo>
                          <a:pt x="910" y="10"/>
                        </a:lnTo>
                        <a:lnTo>
                          <a:pt x="911" y="10"/>
                        </a:lnTo>
                        <a:lnTo>
                          <a:pt x="911" y="8"/>
                        </a:lnTo>
                        <a:lnTo>
                          <a:pt x="911" y="8"/>
                        </a:lnTo>
                        <a:lnTo>
                          <a:pt x="912" y="8"/>
                        </a:lnTo>
                        <a:lnTo>
                          <a:pt x="912" y="9"/>
                        </a:lnTo>
                        <a:lnTo>
                          <a:pt x="913" y="7"/>
                        </a:lnTo>
                        <a:lnTo>
                          <a:pt x="913" y="7"/>
                        </a:lnTo>
                        <a:lnTo>
                          <a:pt x="914" y="8"/>
                        </a:lnTo>
                        <a:lnTo>
                          <a:pt x="914" y="7"/>
                        </a:lnTo>
                        <a:lnTo>
                          <a:pt x="914" y="8"/>
                        </a:lnTo>
                        <a:lnTo>
                          <a:pt x="915" y="5"/>
                        </a:lnTo>
                        <a:lnTo>
                          <a:pt x="915" y="6"/>
                        </a:lnTo>
                        <a:lnTo>
                          <a:pt x="916" y="7"/>
                        </a:lnTo>
                        <a:lnTo>
                          <a:pt x="916" y="5"/>
                        </a:lnTo>
                        <a:lnTo>
                          <a:pt x="916" y="4"/>
                        </a:lnTo>
                        <a:lnTo>
                          <a:pt x="917" y="4"/>
                        </a:lnTo>
                        <a:lnTo>
                          <a:pt x="917" y="3"/>
                        </a:lnTo>
                        <a:lnTo>
                          <a:pt x="918" y="4"/>
                        </a:lnTo>
                        <a:lnTo>
                          <a:pt x="918" y="4"/>
                        </a:lnTo>
                        <a:lnTo>
                          <a:pt x="919" y="3"/>
                        </a:lnTo>
                        <a:lnTo>
                          <a:pt x="919" y="6"/>
                        </a:lnTo>
                        <a:lnTo>
                          <a:pt x="919" y="9"/>
                        </a:lnTo>
                        <a:lnTo>
                          <a:pt x="920" y="3"/>
                        </a:lnTo>
                        <a:lnTo>
                          <a:pt x="920" y="7"/>
                        </a:lnTo>
                        <a:lnTo>
                          <a:pt x="921" y="7"/>
                        </a:lnTo>
                        <a:lnTo>
                          <a:pt x="921" y="6"/>
                        </a:lnTo>
                        <a:lnTo>
                          <a:pt x="921" y="5"/>
                        </a:lnTo>
                        <a:lnTo>
                          <a:pt x="922" y="8"/>
                        </a:lnTo>
                        <a:lnTo>
                          <a:pt x="922" y="9"/>
                        </a:lnTo>
                        <a:lnTo>
                          <a:pt x="923" y="7"/>
                        </a:lnTo>
                        <a:lnTo>
                          <a:pt x="923" y="7"/>
                        </a:lnTo>
                        <a:lnTo>
                          <a:pt x="924" y="8"/>
                        </a:lnTo>
                        <a:lnTo>
                          <a:pt x="924" y="7"/>
                        </a:lnTo>
                        <a:lnTo>
                          <a:pt x="924" y="9"/>
                        </a:lnTo>
                        <a:lnTo>
                          <a:pt x="925" y="9"/>
                        </a:lnTo>
                        <a:lnTo>
                          <a:pt x="925" y="8"/>
                        </a:lnTo>
                        <a:lnTo>
                          <a:pt x="926" y="11"/>
                        </a:lnTo>
                        <a:lnTo>
                          <a:pt x="926" y="10"/>
                        </a:lnTo>
                        <a:lnTo>
                          <a:pt x="926" y="11"/>
                        </a:lnTo>
                        <a:lnTo>
                          <a:pt x="927" y="6"/>
                        </a:lnTo>
                        <a:lnTo>
                          <a:pt x="927" y="6"/>
                        </a:lnTo>
                        <a:lnTo>
                          <a:pt x="928" y="5"/>
                        </a:lnTo>
                        <a:lnTo>
                          <a:pt x="928" y="6"/>
                        </a:lnTo>
                        <a:lnTo>
                          <a:pt x="929" y="6"/>
                        </a:lnTo>
                        <a:lnTo>
                          <a:pt x="929" y="6"/>
                        </a:lnTo>
                        <a:lnTo>
                          <a:pt x="929" y="6"/>
                        </a:lnTo>
                        <a:lnTo>
                          <a:pt x="930" y="6"/>
                        </a:lnTo>
                        <a:lnTo>
                          <a:pt x="930" y="6"/>
                        </a:lnTo>
                        <a:lnTo>
                          <a:pt x="931" y="6"/>
                        </a:lnTo>
                        <a:lnTo>
                          <a:pt x="931" y="4"/>
                        </a:lnTo>
                        <a:lnTo>
                          <a:pt x="931" y="4"/>
                        </a:lnTo>
                        <a:lnTo>
                          <a:pt x="932" y="4"/>
                        </a:lnTo>
                        <a:lnTo>
                          <a:pt x="932" y="4"/>
                        </a:lnTo>
                        <a:lnTo>
                          <a:pt x="933" y="4"/>
                        </a:lnTo>
                        <a:lnTo>
                          <a:pt x="933" y="6"/>
                        </a:lnTo>
                        <a:lnTo>
                          <a:pt x="934" y="6"/>
                        </a:lnTo>
                        <a:lnTo>
                          <a:pt x="934" y="6"/>
                        </a:lnTo>
                        <a:lnTo>
                          <a:pt x="934" y="6"/>
                        </a:lnTo>
                        <a:lnTo>
                          <a:pt x="935" y="5"/>
                        </a:lnTo>
                        <a:lnTo>
                          <a:pt x="935" y="5"/>
                        </a:lnTo>
                        <a:lnTo>
                          <a:pt x="936" y="6"/>
                        </a:lnTo>
                        <a:lnTo>
                          <a:pt x="936" y="7"/>
                        </a:lnTo>
                        <a:lnTo>
                          <a:pt x="936" y="8"/>
                        </a:lnTo>
                        <a:lnTo>
                          <a:pt x="937" y="9"/>
                        </a:lnTo>
                        <a:lnTo>
                          <a:pt x="937" y="8"/>
                        </a:lnTo>
                        <a:lnTo>
                          <a:pt x="938" y="9"/>
                        </a:lnTo>
                        <a:lnTo>
                          <a:pt x="938" y="7"/>
                        </a:lnTo>
                        <a:lnTo>
                          <a:pt x="939" y="7"/>
                        </a:lnTo>
                        <a:lnTo>
                          <a:pt x="939" y="9"/>
                        </a:lnTo>
                        <a:lnTo>
                          <a:pt x="939" y="9"/>
                        </a:lnTo>
                        <a:lnTo>
                          <a:pt x="940" y="11"/>
                        </a:lnTo>
                        <a:lnTo>
                          <a:pt x="940" y="7"/>
                        </a:lnTo>
                        <a:lnTo>
                          <a:pt x="941" y="7"/>
                        </a:lnTo>
                        <a:lnTo>
                          <a:pt x="941" y="6"/>
                        </a:lnTo>
                        <a:lnTo>
                          <a:pt x="941" y="7"/>
                        </a:lnTo>
                        <a:lnTo>
                          <a:pt x="942" y="6"/>
                        </a:lnTo>
                        <a:lnTo>
                          <a:pt x="942" y="8"/>
                        </a:lnTo>
                        <a:lnTo>
                          <a:pt x="943" y="5"/>
                        </a:lnTo>
                        <a:lnTo>
                          <a:pt x="943" y="6"/>
                        </a:lnTo>
                        <a:lnTo>
                          <a:pt x="944" y="4"/>
                        </a:lnTo>
                        <a:lnTo>
                          <a:pt x="944" y="5"/>
                        </a:lnTo>
                        <a:lnTo>
                          <a:pt x="944" y="4"/>
                        </a:lnTo>
                        <a:lnTo>
                          <a:pt x="945" y="3"/>
                        </a:lnTo>
                        <a:lnTo>
                          <a:pt x="945" y="4"/>
                        </a:lnTo>
                        <a:lnTo>
                          <a:pt x="946" y="6"/>
                        </a:lnTo>
                        <a:lnTo>
                          <a:pt x="946" y="5"/>
                        </a:lnTo>
                        <a:lnTo>
                          <a:pt x="946" y="6"/>
                        </a:lnTo>
                        <a:lnTo>
                          <a:pt x="947" y="5"/>
                        </a:lnTo>
                        <a:lnTo>
                          <a:pt x="947" y="8"/>
                        </a:lnTo>
                        <a:lnTo>
                          <a:pt x="948" y="6"/>
                        </a:lnTo>
                        <a:lnTo>
                          <a:pt x="948" y="10"/>
                        </a:lnTo>
                        <a:lnTo>
                          <a:pt x="949" y="6"/>
                        </a:lnTo>
                        <a:lnTo>
                          <a:pt x="949" y="6"/>
                        </a:lnTo>
                        <a:lnTo>
                          <a:pt x="949" y="8"/>
                        </a:lnTo>
                        <a:lnTo>
                          <a:pt x="950" y="6"/>
                        </a:lnTo>
                        <a:lnTo>
                          <a:pt x="950" y="9"/>
                        </a:lnTo>
                        <a:lnTo>
                          <a:pt x="951" y="6"/>
                        </a:lnTo>
                        <a:lnTo>
                          <a:pt x="951" y="7"/>
                        </a:lnTo>
                        <a:lnTo>
                          <a:pt x="951" y="8"/>
                        </a:lnTo>
                        <a:lnTo>
                          <a:pt x="952" y="8"/>
                        </a:lnTo>
                        <a:lnTo>
                          <a:pt x="952" y="10"/>
                        </a:lnTo>
                        <a:lnTo>
                          <a:pt x="953" y="8"/>
                        </a:lnTo>
                        <a:lnTo>
                          <a:pt x="953" y="7"/>
                        </a:lnTo>
                        <a:lnTo>
                          <a:pt x="954" y="8"/>
                        </a:lnTo>
                        <a:lnTo>
                          <a:pt x="954" y="8"/>
                        </a:lnTo>
                        <a:lnTo>
                          <a:pt x="954" y="8"/>
                        </a:lnTo>
                        <a:lnTo>
                          <a:pt x="955" y="7"/>
                        </a:lnTo>
                        <a:lnTo>
                          <a:pt x="955" y="7"/>
                        </a:lnTo>
                        <a:lnTo>
                          <a:pt x="956" y="7"/>
                        </a:lnTo>
                        <a:lnTo>
                          <a:pt x="956" y="5"/>
                        </a:lnTo>
                        <a:lnTo>
                          <a:pt x="956" y="5"/>
                        </a:lnTo>
                        <a:lnTo>
                          <a:pt x="957" y="6"/>
                        </a:lnTo>
                        <a:lnTo>
                          <a:pt x="957" y="6"/>
                        </a:lnTo>
                        <a:lnTo>
                          <a:pt x="958" y="4"/>
                        </a:lnTo>
                        <a:lnTo>
                          <a:pt x="958" y="5"/>
                        </a:lnTo>
                        <a:lnTo>
                          <a:pt x="959" y="4"/>
                        </a:lnTo>
                        <a:lnTo>
                          <a:pt x="959" y="3"/>
                        </a:lnTo>
                        <a:lnTo>
                          <a:pt x="959" y="8"/>
                        </a:lnTo>
                        <a:lnTo>
                          <a:pt x="960" y="4"/>
                        </a:lnTo>
                        <a:lnTo>
                          <a:pt x="960" y="5"/>
                        </a:lnTo>
                        <a:lnTo>
                          <a:pt x="961" y="5"/>
                        </a:lnTo>
                        <a:lnTo>
                          <a:pt x="961" y="4"/>
                        </a:lnTo>
                        <a:lnTo>
                          <a:pt x="961" y="6"/>
                        </a:lnTo>
                        <a:lnTo>
                          <a:pt x="962" y="5"/>
                        </a:lnTo>
                        <a:lnTo>
                          <a:pt x="962" y="6"/>
                        </a:lnTo>
                        <a:lnTo>
                          <a:pt x="963" y="9"/>
                        </a:lnTo>
                        <a:lnTo>
                          <a:pt x="963" y="8"/>
                        </a:lnTo>
                        <a:lnTo>
                          <a:pt x="964" y="8"/>
                        </a:lnTo>
                        <a:lnTo>
                          <a:pt x="964" y="9"/>
                        </a:lnTo>
                        <a:lnTo>
                          <a:pt x="964" y="8"/>
                        </a:lnTo>
                        <a:lnTo>
                          <a:pt x="965" y="9"/>
                        </a:lnTo>
                        <a:lnTo>
                          <a:pt x="965" y="9"/>
                        </a:lnTo>
                        <a:lnTo>
                          <a:pt x="966" y="9"/>
                        </a:lnTo>
                        <a:lnTo>
                          <a:pt x="966" y="9"/>
                        </a:lnTo>
                        <a:lnTo>
                          <a:pt x="966" y="12"/>
                        </a:lnTo>
                        <a:lnTo>
                          <a:pt x="967" y="11"/>
                        </a:lnTo>
                        <a:lnTo>
                          <a:pt x="967" y="10"/>
                        </a:lnTo>
                        <a:lnTo>
                          <a:pt x="968" y="10"/>
                        </a:lnTo>
                        <a:lnTo>
                          <a:pt x="968" y="8"/>
                        </a:lnTo>
                        <a:lnTo>
                          <a:pt x="969" y="8"/>
                        </a:lnTo>
                        <a:lnTo>
                          <a:pt x="969" y="7"/>
                        </a:lnTo>
                        <a:lnTo>
                          <a:pt x="969" y="8"/>
                        </a:lnTo>
                        <a:lnTo>
                          <a:pt x="970" y="7"/>
                        </a:lnTo>
                        <a:lnTo>
                          <a:pt x="970" y="9"/>
                        </a:lnTo>
                        <a:lnTo>
                          <a:pt x="971" y="6"/>
                        </a:lnTo>
                        <a:lnTo>
                          <a:pt x="971" y="6"/>
                        </a:lnTo>
                        <a:lnTo>
                          <a:pt x="971" y="4"/>
                        </a:lnTo>
                        <a:lnTo>
                          <a:pt x="972" y="6"/>
                        </a:lnTo>
                        <a:lnTo>
                          <a:pt x="972" y="5"/>
                        </a:lnTo>
                        <a:lnTo>
                          <a:pt x="973" y="6"/>
                        </a:lnTo>
                        <a:lnTo>
                          <a:pt x="973" y="6"/>
                        </a:lnTo>
                        <a:lnTo>
                          <a:pt x="974" y="6"/>
                        </a:lnTo>
                        <a:lnTo>
                          <a:pt x="974" y="6"/>
                        </a:lnTo>
                        <a:lnTo>
                          <a:pt x="974" y="3"/>
                        </a:lnTo>
                        <a:lnTo>
                          <a:pt x="975" y="5"/>
                        </a:lnTo>
                        <a:lnTo>
                          <a:pt x="975" y="6"/>
                        </a:lnTo>
                        <a:lnTo>
                          <a:pt x="976" y="4"/>
                        </a:lnTo>
                        <a:lnTo>
                          <a:pt x="976" y="6"/>
                        </a:lnTo>
                        <a:lnTo>
                          <a:pt x="976" y="6"/>
                        </a:lnTo>
                        <a:lnTo>
                          <a:pt x="977" y="5"/>
                        </a:lnTo>
                        <a:lnTo>
                          <a:pt x="977" y="7"/>
                        </a:lnTo>
                        <a:lnTo>
                          <a:pt x="978" y="7"/>
                        </a:lnTo>
                        <a:lnTo>
                          <a:pt x="978" y="6"/>
                        </a:lnTo>
                        <a:lnTo>
                          <a:pt x="979" y="7"/>
                        </a:lnTo>
                        <a:lnTo>
                          <a:pt x="979" y="8"/>
                        </a:lnTo>
                        <a:lnTo>
                          <a:pt x="979" y="8"/>
                        </a:lnTo>
                        <a:lnTo>
                          <a:pt x="980" y="11"/>
                        </a:lnTo>
                        <a:lnTo>
                          <a:pt x="980" y="9"/>
                        </a:lnTo>
                        <a:lnTo>
                          <a:pt x="981" y="10"/>
                        </a:lnTo>
                        <a:lnTo>
                          <a:pt x="981" y="9"/>
                        </a:lnTo>
                        <a:lnTo>
                          <a:pt x="981" y="10"/>
                        </a:lnTo>
                        <a:lnTo>
                          <a:pt x="982" y="10"/>
                        </a:lnTo>
                        <a:lnTo>
                          <a:pt x="982" y="7"/>
                        </a:lnTo>
                        <a:lnTo>
                          <a:pt x="983" y="7"/>
                        </a:lnTo>
                        <a:lnTo>
                          <a:pt x="983" y="8"/>
                        </a:lnTo>
                        <a:lnTo>
                          <a:pt x="984" y="6"/>
                        </a:lnTo>
                        <a:lnTo>
                          <a:pt x="984" y="9"/>
                        </a:lnTo>
                        <a:lnTo>
                          <a:pt x="984" y="6"/>
                        </a:lnTo>
                        <a:lnTo>
                          <a:pt x="985" y="4"/>
                        </a:lnTo>
                        <a:lnTo>
                          <a:pt x="985" y="5"/>
                        </a:lnTo>
                        <a:lnTo>
                          <a:pt x="986" y="6"/>
                        </a:lnTo>
                        <a:lnTo>
                          <a:pt x="986" y="5"/>
                        </a:lnTo>
                        <a:lnTo>
                          <a:pt x="986" y="6"/>
                        </a:lnTo>
                        <a:lnTo>
                          <a:pt x="987" y="3"/>
                        </a:lnTo>
                        <a:lnTo>
                          <a:pt x="987" y="4"/>
                        </a:lnTo>
                        <a:lnTo>
                          <a:pt x="988" y="4"/>
                        </a:lnTo>
                        <a:lnTo>
                          <a:pt x="988" y="4"/>
                        </a:lnTo>
                        <a:lnTo>
                          <a:pt x="989" y="3"/>
                        </a:lnTo>
                        <a:lnTo>
                          <a:pt x="989" y="5"/>
                        </a:lnTo>
                        <a:lnTo>
                          <a:pt x="989" y="6"/>
                        </a:lnTo>
                        <a:lnTo>
                          <a:pt x="990" y="8"/>
                        </a:lnTo>
                        <a:lnTo>
                          <a:pt x="990" y="7"/>
                        </a:lnTo>
                        <a:lnTo>
                          <a:pt x="991" y="6"/>
                        </a:lnTo>
                        <a:lnTo>
                          <a:pt x="991" y="7"/>
                        </a:lnTo>
                        <a:lnTo>
                          <a:pt x="991" y="10"/>
                        </a:lnTo>
                        <a:lnTo>
                          <a:pt x="992" y="8"/>
                        </a:lnTo>
                        <a:lnTo>
                          <a:pt x="992" y="9"/>
                        </a:lnTo>
                        <a:lnTo>
                          <a:pt x="993" y="12"/>
                        </a:lnTo>
                        <a:lnTo>
                          <a:pt x="993" y="8"/>
                        </a:lnTo>
                        <a:lnTo>
                          <a:pt x="994" y="9"/>
                        </a:lnTo>
                        <a:lnTo>
                          <a:pt x="994" y="9"/>
                        </a:lnTo>
                        <a:lnTo>
                          <a:pt x="994" y="9"/>
                        </a:lnTo>
                        <a:lnTo>
                          <a:pt x="995" y="10"/>
                        </a:lnTo>
                        <a:lnTo>
                          <a:pt x="995" y="7"/>
                        </a:lnTo>
                        <a:lnTo>
                          <a:pt x="996" y="8"/>
                        </a:lnTo>
                        <a:lnTo>
                          <a:pt x="996" y="8"/>
                        </a:lnTo>
                        <a:lnTo>
                          <a:pt x="996" y="8"/>
                        </a:lnTo>
                        <a:lnTo>
                          <a:pt x="997" y="5"/>
                        </a:lnTo>
                        <a:lnTo>
                          <a:pt x="997" y="9"/>
                        </a:lnTo>
                        <a:lnTo>
                          <a:pt x="998" y="5"/>
                        </a:lnTo>
                        <a:lnTo>
                          <a:pt x="998" y="6"/>
                        </a:lnTo>
                        <a:lnTo>
                          <a:pt x="999" y="5"/>
                        </a:lnTo>
                        <a:lnTo>
                          <a:pt x="999" y="7"/>
                        </a:lnTo>
                        <a:lnTo>
                          <a:pt x="999" y="3"/>
                        </a:lnTo>
                        <a:lnTo>
                          <a:pt x="1000" y="5"/>
                        </a:lnTo>
                        <a:lnTo>
                          <a:pt x="1000" y="4"/>
                        </a:lnTo>
                        <a:lnTo>
                          <a:pt x="1001" y="3"/>
                        </a:lnTo>
                        <a:lnTo>
                          <a:pt x="1001" y="3"/>
                        </a:lnTo>
                        <a:lnTo>
                          <a:pt x="1001" y="5"/>
                        </a:lnTo>
                        <a:lnTo>
                          <a:pt x="1002" y="4"/>
                        </a:lnTo>
                        <a:lnTo>
                          <a:pt x="1002" y="2"/>
                        </a:lnTo>
                        <a:lnTo>
                          <a:pt x="1003" y="6"/>
                        </a:lnTo>
                        <a:lnTo>
                          <a:pt x="1003" y="6"/>
                        </a:lnTo>
                        <a:lnTo>
                          <a:pt x="1004" y="7"/>
                        </a:lnTo>
                        <a:lnTo>
                          <a:pt x="1004" y="5"/>
                        </a:lnTo>
                        <a:lnTo>
                          <a:pt x="1004" y="5"/>
                        </a:lnTo>
                        <a:lnTo>
                          <a:pt x="1005" y="5"/>
                        </a:lnTo>
                        <a:lnTo>
                          <a:pt x="1005" y="6"/>
                        </a:lnTo>
                        <a:lnTo>
                          <a:pt x="1006" y="6"/>
                        </a:lnTo>
                        <a:lnTo>
                          <a:pt x="1006" y="7"/>
                        </a:lnTo>
                        <a:lnTo>
                          <a:pt x="1006" y="9"/>
                        </a:lnTo>
                        <a:lnTo>
                          <a:pt x="1007" y="8"/>
                        </a:lnTo>
                        <a:lnTo>
                          <a:pt x="1007" y="8"/>
                        </a:lnTo>
                        <a:lnTo>
                          <a:pt x="1008" y="7"/>
                        </a:lnTo>
                        <a:lnTo>
                          <a:pt x="1008" y="10"/>
                        </a:lnTo>
                        <a:lnTo>
                          <a:pt x="1009" y="9"/>
                        </a:lnTo>
                        <a:lnTo>
                          <a:pt x="1009" y="8"/>
                        </a:lnTo>
                        <a:lnTo>
                          <a:pt x="1009" y="9"/>
                        </a:lnTo>
                        <a:lnTo>
                          <a:pt x="1010" y="8"/>
                        </a:lnTo>
                        <a:lnTo>
                          <a:pt x="1010" y="7"/>
                        </a:lnTo>
                        <a:lnTo>
                          <a:pt x="1011" y="7"/>
                        </a:lnTo>
                        <a:lnTo>
                          <a:pt x="1011" y="7"/>
                        </a:lnTo>
                        <a:lnTo>
                          <a:pt x="1011" y="7"/>
                        </a:lnTo>
                        <a:lnTo>
                          <a:pt x="1012" y="7"/>
                        </a:lnTo>
                        <a:lnTo>
                          <a:pt x="1012" y="5"/>
                        </a:lnTo>
                        <a:lnTo>
                          <a:pt x="1013" y="5"/>
                        </a:lnTo>
                        <a:lnTo>
                          <a:pt x="1013" y="4"/>
                        </a:lnTo>
                        <a:lnTo>
                          <a:pt x="1014" y="4"/>
                        </a:lnTo>
                        <a:lnTo>
                          <a:pt x="1014" y="4"/>
                        </a:lnTo>
                        <a:lnTo>
                          <a:pt x="1014" y="5"/>
                        </a:lnTo>
                        <a:lnTo>
                          <a:pt x="1015" y="5"/>
                        </a:lnTo>
                        <a:lnTo>
                          <a:pt x="1015" y="5"/>
                        </a:lnTo>
                        <a:lnTo>
                          <a:pt x="1016" y="4"/>
                        </a:lnTo>
                        <a:lnTo>
                          <a:pt x="1016" y="1"/>
                        </a:lnTo>
                        <a:lnTo>
                          <a:pt x="1016" y="4"/>
                        </a:lnTo>
                        <a:lnTo>
                          <a:pt x="1017" y="4"/>
                        </a:lnTo>
                        <a:lnTo>
                          <a:pt x="1017" y="6"/>
                        </a:lnTo>
                        <a:lnTo>
                          <a:pt x="1018" y="5"/>
                        </a:lnTo>
                        <a:lnTo>
                          <a:pt x="1018" y="7"/>
                        </a:lnTo>
                        <a:lnTo>
                          <a:pt x="1019" y="7"/>
                        </a:lnTo>
                        <a:lnTo>
                          <a:pt x="1019" y="7"/>
                        </a:lnTo>
                        <a:lnTo>
                          <a:pt x="1019" y="7"/>
                        </a:lnTo>
                        <a:lnTo>
                          <a:pt x="1020" y="8"/>
                        </a:lnTo>
                        <a:lnTo>
                          <a:pt x="1020" y="7"/>
                        </a:lnTo>
                        <a:lnTo>
                          <a:pt x="1021" y="9"/>
                        </a:lnTo>
                        <a:lnTo>
                          <a:pt x="1021" y="7"/>
                        </a:lnTo>
                        <a:lnTo>
                          <a:pt x="1021" y="8"/>
                        </a:lnTo>
                        <a:lnTo>
                          <a:pt x="1022" y="10"/>
                        </a:lnTo>
                        <a:lnTo>
                          <a:pt x="1022" y="10"/>
                        </a:lnTo>
                        <a:lnTo>
                          <a:pt x="1023" y="7"/>
                        </a:lnTo>
                        <a:lnTo>
                          <a:pt x="1023" y="7"/>
                        </a:lnTo>
                        <a:lnTo>
                          <a:pt x="1024" y="8"/>
                        </a:lnTo>
                        <a:lnTo>
                          <a:pt x="1024" y="8"/>
                        </a:lnTo>
                        <a:lnTo>
                          <a:pt x="1024" y="7"/>
                        </a:lnTo>
                        <a:lnTo>
                          <a:pt x="1025" y="9"/>
                        </a:lnTo>
                        <a:lnTo>
                          <a:pt x="1025" y="6"/>
                        </a:lnTo>
                        <a:lnTo>
                          <a:pt x="1026" y="6"/>
                        </a:lnTo>
                        <a:lnTo>
                          <a:pt x="1026" y="5"/>
                        </a:lnTo>
                        <a:lnTo>
                          <a:pt x="1026" y="6"/>
                        </a:lnTo>
                        <a:lnTo>
                          <a:pt x="1027" y="6"/>
                        </a:lnTo>
                        <a:lnTo>
                          <a:pt x="1027" y="5"/>
                        </a:lnTo>
                        <a:lnTo>
                          <a:pt x="1028" y="6"/>
                        </a:lnTo>
                        <a:lnTo>
                          <a:pt x="1028" y="4"/>
                        </a:lnTo>
                        <a:lnTo>
                          <a:pt x="1029" y="3"/>
                        </a:lnTo>
                        <a:lnTo>
                          <a:pt x="1029" y="4"/>
                        </a:lnTo>
                        <a:lnTo>
                          <a:pt x="1029" y="5"/>
                        </a:lnTo>
                        <a:lnTo>
                          <a:pt x="1030" y="3"/>
                        </a:lnTo>
                        <a:lnTo>
                          <a:pt x="1030" y="5"/>
                        </a:lnTo>
                        <a:lnTo>
                          <a:pt x="1031" y="5"/>
                        </a:lnTo>
                        <a:lnTo>
                          <a:pt x="1031" y="4"/>
                        </a:lnTo>
                        <a:lnTo>
                          <a:pt x="1031" y="6"/>
                        </a:lnTo>
                        <a:lnTo>
                          <a:pt x="1032" y="5"/>
                        </a:lnTo>
                        <a:lnTo>
                          <a:pt x="1032" y="6"/>
                        </a:lnTo>
                        <a:lnTo>
                          <a:pt x="1033" y="7"/>
                        </a:lnTo>
                        <a:lnTo>
                          <a:pt x="1033" y="7"/>
                        </a:lnTo>
                        <a:lnTo>
                          <a:pt x="1034" y="7"/>
                        </a:lnTo>
                        <a:lnTo>
                          <a:pt x="1034" y="6"/>
                        </a:lnTo>
                        <a:lnTo>
                          <a:pt x="1034" y="9"/>
                        </a:lnTo>
                        <a:lnTo>
                          <a:pt x="1035" y="8"/>
                        </a:lnTo>
                        <a:lnTo>
                          <a:pt x="1035" y="8"/>
                        </a:lnTo>
                        <a:lnTo>
                          <a:pt x="1036" y="7"/>
                        </a:lnTo>
                        <a:lnTo>
                          <a:pt x="1036" y="7"/>
                        </a:lnTo>
                        <a:lnTo>
                          <a:pt x="1036" y="8"/>
                        </a:lnTo>
                        <a:lnTo>
                          <a:pt x="1037" y="11"/>
                        </a:lnTo>
                        <a:lnTo>
                          <a:pt x="1037" y="9"/>
                        </a:lnTo>
                        <a:lnTo>
                          <a:pt x="1038" y="6"/>
                        </a:lnTo>
                        <a:lnTo>
                          <a:pt x="1038" y="4"/>
                        </a:lnTo>
                        <a:lnTo>
                          <a:pt x="1039" y="6"/>
                        </a:lnTo>
                        <a:lnTo>
                          <a:pt x="1039" y="8"/>
                        </a:lnTo>
                        <a:lnTo>
                          <a:pt x="1039" y="6"/>
                        </a:lnTo>
                        <a:lnTo>
                          <a:pt x="1040" y="6"/>
                        </a:lnTo>
                        <a:lnTo>
                          <a:pt x="1040" y="5"/>
                        </a:lnTo>
                        <a:lnTo>
                          <a:pt x="1041" y="4"/>
                        </a:lnTo>
                        <a:lnTo>
                          <a:pt x="1041" y="1"/>
                        </a:lnTo>
                        <a:lnTo>
                          <a:pt x="1041" y="5"/>
                        </a:lnTo>
                        <a:lnTo>
                          <a:pt x="1042" y="4"/>
                        </a:lnTo>
                        <a:lnTo>
                          <a:pt x="1042" y="3"/>
                        </a:lnTo>
                        <a:lnTo>
                          <a:pt x="1043" y="4"/>
                        </a:lnTo>
                        <a:lnTo>
                          <a:pt x="1043" y="6"/>
                        </a:lnTo>
                        <a:lnTo>
                          <a:pt x="1044" y="4"/>
                        </a:lnTo>
                        <a:lnTo>
                          <a:pt x="1044" y="3"/>
                        </a:lnTo>
                        <a:lnTo>
                          <a:pt x="1044" y="3"/>
                        </a:lnTo>
                        <a:lnTo>
                          <a:pt x="1045" y="5"/>
                        </a:lnTo>
                        <a:lnTo>
                          <a:pt x="1045" y="5"/>
                        </a:lnTo>
                        <a:lnTo>
                          <a:pt x="1046" y="5"/>
                        </a:lnTo>
                        <a:lnTo>
                          <a:pt x="1046" y="6"/>
                        </a:lnTo>
                        <a:lnTo>
                          <a:pt x="1046" y="5"/>
                        </a:lnTo>
                        <a:lnTo>
                          <a:pt x="1047" y="6"/>
                        </a:lnTo>
                        <a:lnTo>
                          <a:pt x="1047" y="7"/>
                        </a:lnTo>
                        <a:lnTo>
                          <a:pt x="1048" y="9"/>
                        </a:lnTo>
                        <a:lnTo>
                          <a:pt x="1048" y="10"/>
                        </a:lnTo>
                        <a:lnTo>
                          <a:pt x="1049" y="8"/>
                        </a:lnTo>
                        <a:lnTo>
                          <a:pt x="1049" y="8"/>
                        </a:lnTo>
                        <a:lnTo>
                          <a:pt x="1049" y="8"/>
                        </a:lnTo>
                        <a:lnTo>
                          <a:pt x="1050" y="9"/>
                        </a:lnTo>
                        <a:lnTo>
                          <a:pt x="1050" y="8"/>
                        </a:lnTo>
                        <a:lnTo>
                          <a:pt x="1051" y="9"/>
                        </a:lnTo>
                        <a:lnTo>
                          <a:pt x="1051" y="8"/>
                        </a:lnTo>
                        <a:lnTo>
                          <a:pt x="1051" y="11"/>
                        </a:lnTo>
                        <a:lnTo>
                          <a:pt x="1052" y="7"/>
                        </a:lnTo>
                        <a:lnTo>
                          <a:pt x="1052" y="7"/>
                        </a:lnTo>
                        <a:lnTo>
                          <a:pt x="1053" y="7"/>
                        </a:lnTo>
                        <a:lnTo>
                          <a:pt x="1053" y="6"/>
                        </a:lnTo>
                        <a:lnTo>
                          <a:pt x="1054" y="5"/>
                        </a:lnTo>
                        <a:lnTo>
                          <a:pt x="1054" y="7"/>
                        </a:lnTo>
                        <a:lnTo>
                          <a:pt x="1054" y="5"/>
                        </a:lnTo>
                        <a:lnTo>
                          <a:pt x="1055" y="5"/>
                        </a:lnTo>
                        <a:lnTo>
                          <a:pt x="1055" y="4"/>
                        </a:lnTo>
                        <a:lnTo>
                          <a:pt x="1056" y="7"/>
                        </a:lnTo>
                        <a:lnTo>
                          <a:pt x="1056" y="4"/>
                        </a:lnTo>
                        <a:lnTo>
                          <a:pt x="1056" y="5"/>
                        </a:lnTo>
                        <a:lnTo>
                          <a:pt x="1057" y="5"/>
                        </a:lnTo>
                        <a:lnTo>
                          <a:pt x="1057" y="4"/>
                        </a:lnTo>
                        <a:lnTo>
                          <a:pt x="1058" y="6"/>
                        </a:lnTo>
                        <a:lnTo>
                          <a:pt x="1058" y="5"/>
                        </a:lnTo>
                        <a:lnTo>
                          <a:pt x="1059" y="6"/>
                        </a:lnTo>
                        <a:lnTo>
                          <a:pt x="1059" y="5"/>
                        </a:lnTo>
                        <a:lnTo>
                          <a:pt x="1059" y="6"/>
                        </a:lnTo>
                        <a:lnTo>
                          <a:pt x="1060" y="8"/>
                        </a:lnTo>
                        <a:lnTo>
                          <a:pt x="1060" y="5"/>
                        </a:lnTo>
                        <a:lnTo>
                          <a:pt x="1061" y="7"/>
                        </a:lnTo>
                        <a:lnTo>
                          <a:pt x="1061" y="6"/>
                        </a:lnTo>
                        <a:lnTo>
                          <a:pt x="1061" y="6"/>
                        </a:lnTo>
                        <a:lnTo>
                          <a:pt x="1062" y="8"/>
                        </a:lnTo>
                        <a:lnTo>
                          <a:pt x="1062" y="8"/>
                        </a:lnTo>
                        <a:lnTo>
                          <a:pt x="1063" y="8"/>
                        </a:lnTo>
                        <a:lnTo>
                          <a:pt x="1063" y="9"/>
                        </a:lnTo>
                        <a:lnTo>
                          <a:pt x="1064" y="9"/>
                        </a:lnTo>
                        <a:lnTo>
                          <a:pt x="1064" y="9"/>
                        </a:lnTo>
                        <a:lnTo>
                          <a:pt x="1064" y="8"/>
                        </a:lnTo>
                        <a:lnTo>
                          <a:pt x="1065" y="7"/>
                        </a:lnTo>
                        <a:lnTo>
                          <a:pt x="1065" y="8"/>
                        </a:lnTo>
                        <a:lnTo>
                          <a:pt x="1066" y="8"/>
                        </a:lnTo>
                        <a:lnTo>
                          <a:pt x="1066" y="9"/>
                        </a:lnTo>
                        <a:lnTo>
                          <a:pt x="1066" y="8"/>
                        </a:lnTo>
                        <a:lnTo>
                          <a:pt x="1067" y="5"/>
                        </a:lnTo>
                        <a:lnTo>
                          <a:pt x="1067" y="6"/>
                        </a:lnTo>
                        <a:lnTo>
                          <a:pt x="1068" y="6"/>
                        </a:lnTo>
                        <a:lnTo>
                          <a:pt x="1068" y="6"/>
                        </a:lnTo>
                        <a:lnTo>
                          <a:pt x="1069" y="4"/>
                        </a:lnTo>
                        <a:lnTo>
                          <a:pt x="1069" y="5"/>
                        </a:lnTo>
                        <a:lnTo>
                          <a:pt x="1069" y="3"/>
                        </a:lnTo>
                        <a:lnTo>
                          <a:pt x="1070" y="3"/>
                        </a:lnTo>
                        <a:lnTo>
                          <a:pt x="1070" y="3"/>
                        </a:lnTo>
                        <a:lnTo>
                          <a:pt x="1071" y="1"/>
                        </a:lnTo>
                        <a:lnTo>
                          <a:pt x="1071" y="5"/>
                        </a:lnTo>
                        <a:lnTo>
                          <a:pt x="1071" y="5"/>
                        </a:lnTo>
                        <a:lnTo>
                          <a:pt x="1072" y="6"/>
                        </a:lnTo>
                        <a:lnTo>
                          <a:pt x="1072" y="5"/>
                        </a:lnTo>
                        <a:lnTo>
                          <a:pt x="1073" y="6"/>
                        </a:lnTo>
                        <a:lnTo>
                          <a:pt x="1073" y="8"/>
                        </a:lnTo>
                        <a:lnTo>
                          <a:pt x="1074" y="7"/>
                        </a:lnTo>
                        <a:lnTo>
                          <a:pt x="1074" y="6"/>
                        </a:lnTo>
                        <a:lnTo>
                          <a:pt x="1074" y="6"/>
                        </a:lnTo>
                        <a:lnTo>
                          <a:pt x="1075" y="7"/>
                        </a:lnTo>
                        <a:lnTo>
                          <a:pt x="1075" y="8"/>
                        </a:lnTo>
                        <a:lnTo>
                          <a:pt x="1076" y="10"/>
                        </a:lnTo>
                        <a:lnTo>
                          <a:pt x="1076" y="8"/>
                        </a:lnTo>
                        <a:lnTo>
                          <a:pt x="1076" y="9"/>
                        </a:lnTo>
                        <a:lnTo>
                          <a:pt x="1077" y="11"/>
                        </a:lnTo>
                        <a:lnTo>
                          <a:pt x="1077" y="10"/>
                        </a:lnTo>
                        <a:lnTo>
                          <a:pt x="1078" y="9"/>
                        </a:lnTo>
                        <a:lnTo>
                          <a:pt x="1078" y="8"/>
                        </a:lnTo>
                        <a:lnTo>
                          <a:pt x="1079" y="9"/>
                        </a:lnTo>
                        <a:lnTo>
                          <a:pt x="1079" y="10"/>
                        </a:lnTo>
                        <a:lnTo>
                          <a:pt x="1079" y="9"/>
                        </a:lnTo>
                        <a:lnTo>
                          <a:pt x="1080" y="6"/>
                        </a:lnTo>
                        <a:lnTo>
                          <a:pt x="1080" y="9"/>
                        </a:lnTo>
                        <a:lnTo>
                          <a:pt x="1081" y="6"/>
                        </a:lnTo>
                        <a:lnTo>
                          <a:pt x="1081" y="8"/>
                        </a:lnTo>
                        <a:lnTo>
                          <a:pt x="1081" y="5"/>
                        </a:lnTo>
                        <a:lnTo>
                          <a:pt x="1082" y="3"/>
                        </a:lnTo>
                        <a:lnTo>
                          <a:pt x="1082" y="4"/>
                        </a:lnTo>
                        <a:lnTo>
                          <a:pt x="1083" y="3"/>
                        </a:lnTo>
                        <a:lnTo>
                          <a:pt x="1083" y="5"/>
                        </a:lnTo>
                        <a:lnTo>
                          <a:pt x="1084" y="3"/>
                        </a:lnTo>
                        <a:lnTo>
                          <a:pt x="1084" y="3"/>
                        </a:lnTo>
                        <a:lnTo>
                          <a:pt x="1084" y="2"/>
                        </a:lnTo>
                        <a:lnTo>
                          <a:pt x="1085" y="2"/>
                        </a:lnTo>
                        <a:lnTo>
                          <a:pt x="1085" y="3"/>
                        </a:lnTo>
                        <a:lnTo>
                          <a:pt x="1086" y="3"/>
                        </a:lnTo>
                        <a:lnTo>
                          <a:pt x="1086" y="5"/>
                        </a:lnTo>
                        <a:lnTo>
                          <a:pt x="1086" y="5"/>
                        </a:lnTo>
                        <a:lnTo>
                          <a:pt x="1087" y="6"/>
                        </a:lnTo>
                        <a:lnTo>
                          <a:pt x="1087" y="4"/>
                        </a:lnTo>
                        <a:lnTo>
                          <a:pt x="1088" y="8"/>
                        </a:lnTo>
                        <a:lnTo>
                          <a:pt x="1088" y="6"/>
                        </a:lnTo>
                        <a:lnTo>
                          <a:pt x="1089" y="9"/>
                        </a:lnTo>
                        <a:lnTo>
                          <a:pt x="1089" y="8"/>
                        </a:lnTo>
                        <a:lnTo>
                          <a:pt x="1089" y="9"/>
                        </a:lnTo>
                        <a:lnTo>
                          <a:pt x="1090" y="8"/>
                        </a:lnTo>
                        <a:lnTo>
                          <a:pt x="1090" y="8"/>
                        </a:lnTo>
                        <a:lnTo>
                          <a:pt x="1091" y="9"/>
                        </a:lnTo>
                        <a:lnTo>
                          <a:pt x="1091" y="8"/>
                        </a:lnTo>
                        <a:lnTo>
                          <a:pt x="1091" y="8"/>
                        </a:lnTo>
                        <a:lnTo>
                          <a:pt x="1092" y="6"/>
                        </a:lnTo>
                        <a:lnTo>
                          <a:pt x="1092" y="7"/>
                        </a:lnTo>
                        <a:lnTo>
                          <a:pt x="1093" y="9"/>
                        </a:lnTo>
                        <a:lnTo>
                          <a:pt x="1093" y="8"/>
                        </a:lnTo>
                        <a:lnTo>
                          <a:pt x="1094" y="9"/>
                        </a:lnTo>
                        <a:lnTo>
                          <a:pt x="1094" y="6"/>
                        </a:lnTo>
                        <a:lnTo>
                          <a:pt x="1094" y="6"/>
                        </a:lnTo>
                        <a:lnTo>
                          <a:pt x="1095" y="7"/>
                        </a:lnTo>
                        <a:lnTo>
                          <a:pt x="1095" y="6"/>
                        </a:lnTo>
                        <a:lnTo>
                          <a:pt x="1096" y="7"/>
                        </a:lnTo>
                        <a:lnTo>
                          <a:pt x="1096" y="3"/>
                        </a:lnTo>
                        <a:lnTo>
                          <a:pt x="1096" y="4"/>
                        </a:lnTo>
                        <a:lnTo>
                          <a:pt x="1097" y="5"/>
                        </a:lnTo>
                        <a:lnTo>
                          <a:pt x="1097" y="3"/>
                        </a:lnTo>
                        <a:lnTo>
                          <a:pt x="1098" y="4"/>
                        </a:lnTo>
                        <a:lnTo>
                          <a:pt x="1098" y="2"/>
                        </a:lnTo>
                        <a:lnTo>
                          <a:pt x="1099" y="3"/>
                        </a:lnTo>
                        <a:lnTo>
                          <a:pt x="1099" y="5"/>
                        </a:lnTo>
                        <a:lnTo>
                          <a:pt x="1099" y="3"/>
                        </a:lnTo>
                        <a:lnTo>
                          <a:pt x="1100" y="3"/>
                        </a:lnTo>
                        <a:lnTo>
                          <a:pt x="1100" y="4"/>
                        </a:lnTo>
                        <a:lnTo>
                          <a:pt x="1101" y="6"/>
                        </a:lnTo>
                        <a:lnTo>
                          <a:pt x="1101" y="4"/>
                        </a:lnTo>
                        <a:lnTo>
                          <a:pt x="1101" y="8"/>
                        </a:lnTo>
                        <a:lnTo>
                          <a:pt x="1102" y="5"/>
                        </a:lnTo>
                        <a:lnTo>
                          <a:pt x="1102" y="6"/>
                        </a:lnTo>
                        <a:lnTo>
                          <a:pt x="1103" y="8"/>
                        </a:lnTo>
                        <a:lnTo>
                          <a:pt x="1103" y="8"/>
                        </a:lnTo>
                        <a:lnTo>
                          <a:pt x="1104" y="5"/>
                        </a:lnTo>
                        <a:lnTo>
                          <a:pt x="1104" y="8"/>
                        </a:lnTo>
                        <a:lnTo>
                          <a:pt x="1104" y="8"/>
                        </a:lnTo>
                        <a:lnTo>
                          <a:pt x="1105" y="10"/>
                        </a:lnTo>
                        <a:lnTo>
                          <a:pt x="1105" y="8"/>
                        </a:lnTo>
                        <a:lnTo>
                          <a:pt x="1106" y="9"/>
                        </a:lnTo>
                        <a:lnTo>
                          <a:pt x="1106" y="9"/>
                        </a:lnTo>
                        <a:lnTo>
                          <a:pt x="1106" y="9"/>
                        </a:lnTo>
                        <a:lnTo>
                          <a:pt x="1107" y="8"/>
                        </a:lnTo>
                        <a:lnTo>
                          <a:pt x="1107" y="5"/>
                        </a:lnTo>
                        <a:lnTo>
                          <a:pt x="1108" y="6"/>
                        </a:lnTo>
                        <a:lnTo>
                          <a:pt x="1108" y="7"/>
                        </a:lnTo>
                        <a:lnTo>
                          <a:pt x="1109" y="7"/>
                        </a:lnTo>
                        <a:lnTo>
                          <a:pt x="1109" y="7"/>
                        </a:lnTo>
                        <a:lnTo>
                          <a:pt x="1109" y="5"/>
                        </a:lnTo>
                        <a:lnTo>
                          <a:pt x="1110" y="4"/>
                        </a:lnTo>
                        <a:lnTo>
                          <a:pt x="1110" y="5"/>
                        </a:lnTo>
                        <a:lnTo>
                          <a:pt x="1111" y="4"/>
                        </a:lnTo>
                        <a:lnTo>
                          <a:pt x="1111" y="3"/>
                        </a:lnTo>
                        <a:lnTo>
                          <a:pt x="1111" y="5"/>
                        </a:lnTo>
                        <a:lnTo>
                          <a:pt x="1112" y="3"/>
                        </a:lnTo>
                        <a:lnTo>
                          <a:pt x="1112" y="4"/>
                        </a:lnTo>
                        <a:lnTo>
                          <a:pt x="1113" y="4"/>
                        </a:lnTo>
                        <a:lnTo>
                          <a:pt x="1113" y="3"/>
                        </a:lnTo>
                        <a:lnTo>
                          <a:pt x="1114" y="3"/>
                        </a:lnTo>
                        <a:lnTo>
                          <a:pt x="1114" y="4"/>
                        </a:lnTo>
                        <a:lnTo>
                          <a:pt x="1114" y="4"/>
                        </a:lnTo>
                        <a:lnTo>
                          <a:pt x="1115" y="7"/>
                        </a:lnTo>
                        <a:lnTo>
                          <a:pt x="1115" y="5"/>
                        </a:lnTo>
                        <a:lnTo>
                          <a:pt x="1116" y="7"/>
                        </a:lnTo>
                        <a:lnTo>
                          <a:pt x="1116" y="7"/>
                        </a:lnTo>
                        <a:lnTo>
                          <a:pt x="1116" y="7"/>
                        </a:lnTo>
                        <a:lnTo>
                          <a:pt x="1117" y="8"/>
                        </a:lnTo>
                        <a:lnTo>
                          <a:pt x="1117" y="9"/>
                        </a:lnTo>
                        <a:lnTo>
                          <a:pt x="1118" y="7"/>
                        </a:lnTo>
                        <a:lnTo>
                          <a:pt x="1118" y="9"/>
                        </a:lnTo>
                        <a:lnTo>
                          <a:pt x="1119" y="8"/>
                        </a:lnTo>
                        <a:lnTo>
                          <a:pt x="1119" y="9"/>
                        </a:lnTo>
                        <a:lnTo>
                          <a:pt x="1119" y="9"/>
                        </a:lnTo>
                        <a:lnTo>
                          <a:pt x="1120" y="8"/>
                        </a:lnTo>
                        <a:lnTo>
                          <a:pt x="1120" y="9"/>
                        </a:lnTo>
                        <a:lnTo>
                          <a:pt x="1121" y="8"/>
                        </a:lnTo>
                        <a:lnTo>
                          <a:pt x="1121" y="9"/>
                        </a:lnTo>
                        <a:lnTo>
                          <a:pt x="1121" y="9"/>
                        </a:lnTo>
                        <a:lnTo>
                          <a:pt x="1122" y="7"/>
                        </a:lnTo>
                        <a:lnTo>
                          <a:pt x="1122" y="9"/>
                        </a:lnTo>
                        <a:lnTo>
                          <a:pt x="1123" y="7"/>
                        </a:lnTo>
                        <a:lnTo>
                          <a:pt x="1123" y="7"/>
                        </a:lnTo>
                        <a:lnTo>
                          <a:pt x="1124" y="6"/>
                        </a:lnTo>
                        <a:lnTo>
                          <a:pt x="1124" y="6"/>
                        </a:lnTo>
                        <a:lnTo>
                          <a:pt x="1124" y="6"/>
                        </a:lnTo>
                        <a:lnTo>
                          <a:pt x="1125" y="4"/>
                        </a:lnTo>
                        <a:lnTo>
                          <a:pt x="1125" y="3"/>
                        </a:lnTo>
                        <a:lnTo>
                          <a:pt x="1126" y="7"/>
                        </a:lnTo>
                        <a:lnTo>
                          <a:pt x="1126" y="5"/>
                        </a:lnTo>
                        <a:lnTo>
                          <a:pt x="1126" y="3"/>
                        </a:lnTo>
                        <a:lnTo>
                          <a:pt x="1127" y="6"/>
                        </a:lnTo>
                        <a:lnTo>
                          <a:pt x="1127" y="6"/>
                        </a:lnTo>
                        <a:lnTo>
                          <a:pt x="1128" y="6"/>
                        </a:lnTo>
                        <a:lnTo>
                          <a:pt x="1128" y="6"/>
                        </a:lnTo>
                        <a:lnTo>
                          <a:pt x="1129" y="4"/>
                        </a:lnTo>
                        <a:lnTo>
                          <a:pt x="1129" y="5"/>
                        </a:lnTo>
                        <a:lnTo>
                          <a:pt x="1129" y="5"/>
                        </a:lnTo>
                        <a:lnTo>
                          <a:pt x="1130" y="6"/>
                        </a:lnTo>
                        <a:lnTo>
                          <a:pt x="1130" y="5"/>
                        </a:lnTo>
                        <a:lnTo>
                          <a:pt x="1131" y="7"/>
                        </a:lnTo>
                        <a:lnTo>
                          <a:pt x="1131" y="8"/>
                        </a:lnTo>
                        <a:lnTo>
                          <a:pt x="1131" y="7"/>
                        </a:lnTo>
                        <a:lnTo>
                          <a:pt x="1132" y="10"/>
                        </a:lnTo>
                        <a:lnTo>
                          <a:pt x="1132" y="8"/>
                        </a:lnTo>
                        <a:lnTo>
                          <a:pt x="1133" y="8"/>
                        </a:lnTo>
                        <a:lnTo>
                          <a:pt x="1133" y="8"/>
                        </a:lnTo>
                        <a:lnTo>
                          <a:pt x="1134" y="8"/>
                        </a:lnTo>
                        <a:lnTo>
                          <a:pt x="1134" y="8"/>
                        </a:lnTo>
                        <a:lnTo>
                          <a:pt x="1134" y="7"/>
                        </a:lnTo>
                        <a:lnTo>
                          <a:pt x="1135" y="7"/>
                        </a:lnTo>
                        <a:lnTo>
                          <a:pt x="1135" y="7"/>
                        </a:lnTo>
                        <a:lnTo>
                          <a:pt x="1136" y="6"/>
                        </a:lnTo>
                        <a:lnTo>
                          <a:pt x="1136" y="6"/>
                        </a:lnTo>
                        <a:lnTo>
                          <a:pt x="1136" y="5"/>
                        </a:lnTo>
                        <a:lnTo>
                          <a:pt x="1137" y="7"/>
                        </a:lnTo>
                        <a:lnTo>
                          <a:pt x="1137" y="8"/>
                        </a:lnTo>
                        <a:lnTo>
                          <a:pt x="1138" y="6"/>
                        </a:lnTo>
                        <a:lnTo>
                          <a:pt x="1138" y="5"/>
                        </a:lnTo>
                        <a:lnTo>
                          <a:pt x="1139" y="4"/>
                        </a:lnTo>
                        <a:lnTo>
                          <a:pt x="1139" y="7"/>
                        </a:lnTo>
                        <a:lnTo>
                          <a:pt x="1139" y="5"/>
                        </a:lnTo>
                        <a:lnTo>
                          <a:pt x="1140" y="5"/>
                        </a:lnTo>
                        <a:lnTo>
                          <a:pt x="1140" y="5"/>
                        </a:lnTo>
                        <a:lnTo>
                          <a:pt x="1141" y="4"/>
                        </a:lnTo>
                        <a:lnTo>
                          <a:pt x="1141" y="5"/>
                        </a:lnTo>
                        <a:lnTo>
                          <a:pt x="1141" y="5"/>
                        </a:lnTo>
                        <a:lnTo>
                          <a:pt x="1142" y="5"/>
                        </a:lnTo>
                        <a:lnTo>
                          <a:pt x="1142" y="5"/>
                        </a:lnTo>
                        <a:lnTo>
                          <a:pt x="1143" y="7"/>
                        </a:lnTo>
                        <a:lnTo>
                          <a:pt x="1143" y="5"/>
                        </a:lnTo>
                        <a:lnTo>
                          <a:pt x="1144" y="6"/>
                        </a:lnTo>
                        <a:lnTo>
                          <a:pt x="1144" y="7"/>
                        </a:lnTo>
                        <a:lnTo>
                          <a:pt x="1144" y="9"/>
                        </a:lnTo>
                        <a:lnTo>
                          <a:pt x="1145" y="7"/>
                        </a:lnTo>
                        <a:lnTo>
                          <a:pt x="1145" y="9"/>
                        </a:lnTo>
                        <a:lnTo>
                          <a:pt x="1146" y="9"/>
                        </a:lnTo>
                        <a:lnTo>
                          <a:pt x="1146" y="9"/>
                        </a:lnTo>
                        <a:lnTo>
                          <a:pt x="1146" y="10"/>
                        </a:lnTo>
                        <a:lnTo>
                          <a:pt x="1147" y="11"/>
                        </a:lnTo>
                        <a:lnTo>
                          <a:pt x="1147" y="8"/>
                        </a:lnTo>
                        <a:lnTo>
                          <a:pt x="1148" y="10"/>
                        </a:lnTo>
                        <a:lnTo>
                          <a:pt x="1148" y="8"/>
                        </a:lnTo>
                        <a:lnTo>
                          <a:pt x="1149" y="7"/>
                        </a:lnTo>
                        <a:lnTo>
                          <a:pt x="1149" y="8"/>
                        </a:lnTo>
                        <a:lnTo>
                          <a:pt x="1149" y="6"/>
                        </a:lnTo>
                        <a:lnTo>
                          <a:pt x="1150" y="6"/>
                        </a:lnTo>
                        <a:lnTo>
                          <a:pt x="1150" y="8"/>
                        </a:lnTo>
                        <a:lnTo>
                          <a:pt x="1151" y="6"/>
                        </a:lnTo>
                        <a:lnTo>
                          <a:pt x="1151" y="9"/>
                        </a:lnTo>
                        <a:lnTo>
                          <a:pt x="1151" y="4"/>
                        </a:lnTo>
                        <a:lnTo>
                          <a:pt x="1152" y="4"/>
                        </a:lnTo>
                        <a:lnTo>
                          <a:pt x="1152" y="5"/>
                        </a:lnTo>
                        <a:lnTo>
                          <a:pt x="1153" y="3"/>
                        </a:lnTo>
                        <a:lnTo>
                          <a:pt x="1153" y="4"/>
                        </a:lnTo>
                        <a:lnTo>
                          <a:pt x="1154" y="4"/>
                        </a:lnTo>
                        <a:lnTo>
                          <a:pt x="1154" y="4"/>
                        </a:lnTo>
                        <a:lnTo>
                          <a:pt x="1154" y="4"/>
                        </a:lnTo>
                        <a:lnTo>
                          <a:pt x="1155" y="4"/>
                        </a:lnTo>
                        <a:lnTo>
                          <a:pt x="1155" y="3"/>
                        </a:lnTo>
                        <a:lnTo>
                          <a:pt x="1156" y="3"/>
                        </a:lnTo>
                        <a:lnTo>
                          <a:pt x="1156" y="4"/>
                        </a:lnTo>
                        <a:lnTo>
                          <a:pt x="1156" y="4"/>
                        </a:lnTo>
                        <a:lnTo>
                          <a:pt x="1157" y="6"/>
                        </a:lnTo>
                        <a:lnTo>
                          <a:pt x="1157" y="6"/>
                        </a:lnTo>
                        <a:lnTo>
                          <a:pt x="1158" y="6"/>
                        </a:lnTo>
                        <a:lnTo>
                          <a:pt x="1158" y="7"/>
                        </a:lnTo>
                        <a:lnTo>
                          <a:pt x="1159" y="8"/>
                        </a:lnTo>
                        <a:lnTo>
                          <a:pt x="1159" y="8"/>
                        </a:lnTo>
                        <a:lnTo>
                          <a:pt x="1159" y="7"/>
                        </a:lnTo>
                        <a:lnTo>
                          <a:pt x="1160" y="9"/>
                        </a:lnTo>
                        <a:lnTo>
                          <a:pt x="1160" y="10"/>
                        </a:lnTo>
                        <a:lnTo>
                          <a:pt x="1161" y="8"/>
                        </a:lnTo>
                        <a:lnTo>
                          <a:pt x="1161" y="8"/>
                        </a:lnTo>
                        <a:lnTo>
                          <a:pt x="1161" y="8"/>
                        </a:lnTo>
                        <a:lnTo>
                          <a:pt x="1162" y="10"/>
                        </a:lnTo>
                        <a:lnTo>
                          <a:pt x="1162" y="7"/>
                        </a:lnTo>
                        <a:lnTo>
                          <a:pt x="1163" y="6"/>
                        </a:lnTo>
                        <a:lnTo>
                          <a:pt x="1163" y="8"/>
                        </a:lnTo>
                        <a:lnTo>
                          <a:pt x="1164" y="8"/>
                        </a:lnTo>
                        <a:lnTo>
                          <a:pt x="1164" y="7"/>
                        </a:lnTo>
                        <a:lnTo>
                          <a:pt x="1164" y="6"/>
                        </a:lnTo>
                        <a:lnTo>
                          <a:pt x="1165" y="6"/>
                        </a:lnTo>
                        <a:lnTo>
                          <a:pt x="1165" y="4"/>
                        </a:lnTo>
                        <a:lnTo>
                          <a:pt x="1166" y="5"/>
                        </a:lnTo>
                        <a:lnTo>
                          <a:pt x="1166" y="4"/>
                        </a:lnTo>
                        <a:lnTo>
                          <a:pt x="1166" y="5"/>
                        </a:lnTo>
                        <a:lnTo>
                          <a:pt x="1167" y="4"/>
                        </a:lnTo>
                        <a:lnTo>
                          <a:pt x="1167" y="6"/>
                        </a:lnTo>
                        <a:lnTo>
                          <a:pt x="1168" y="5"/>
                        </a:lnTo>
                        <a:lnTo>
                          <a:pt x="1168" y="3"/>
                        </a:lnTo>
                        <a:lnTo>
                          <a:pt x="1169" y="2"/>
                        </a:lnTo>
                        <a:lnTo>
                          <a:pt x="1169" y="3"/>
                        </a:lnTo>
                        <a:lnTo>
                          <a:pt x="1169" y="6"/>
                        </a:lnTo>
                        <a:lnTo>
                          <a:pt x="1170" y="4"/>
                        </a:lnTo>
                        <a:lnTo>
                          <a:pt x="1170" y="6"/>
                        </a:lnTo>
                        <a:lnTo>
                          <a:pt x="1171" y="5"/>
                        </a:lnTo>
                        <a:lnTo>
                          <a:pt x="1171" y="6"/>
                        </a:lnTo>
                        <a:lnTo>
                          <a:pt x="1171" y="4"/>
                        </a:lnTo>
                        <a:lnTo>
                          <a:pt x="1172" y="4"/>
                        </a:lnTo>
                        <a:lnTo>
                          <a:pt x="1172" y="7"/>
                        </a:lnTo>
                        <a:lnTo>
                          <a:pt x="1173" y="9"/>
                        </a:lnTo>
                        <a:lnTo>
                          <a:pt x="1173" y="7"/>
                        </a:lnTo>
                        <a:lnTo>
                          <a:pt x="1174" y="8"/>
                        </a:lnTo>
                        <a:lnTo>
                          <a:pt x="1174" y="9"/>
                        </a:lnTo>
                        <a:lnTo>
                          <a:pt x="1174" y="10"/>
                        </a:lnTo>
                        <a:lnTo>
                          <a:pt x="1175" y="8"/>
                        </a:lnTo>
                        <a:lnTo>
                          <a:pt x="1175" y="9"/>
                        </a:lnTo>
                        <a:lnTo>
                          <a:pt x="1176" y="7"/>
                        </a:lnTo>
                        <a:lnTo>
                          <a:pt x="1176" y="7"/>
                        </a:lnTo>
                        <a:lnTo>
                          <a:pt x="1176" y="7"/>
                        </a:lnTo>
                        <a:lnTo>
                          <a:pt x="1177" y="8"/>
                        </a:lnTo>
                        <a:lnTo>
                          <a:pt x="1177" y="8"/>
                        </a:lnTo>
                        <a:lnTo>
                          <a:pt x="1178" y="8"/>
                        </a:lnTo>
                        <a:lnTo>
                          <a:pt x="1178" y="6"/>
                        </a:lnTo>
                        <a:lnTo>
                          <a:pt x="1179" y="5"/>
                        </a:lnTo>
                        <a:lnTo>
                          <a:pt x="1179" y="5"/>
                        </a:lnTo>
                        <a:lnTo>
                          <a:pt x="1179" y="5"/>
                        </a:lnTo>
                        <a:lnTo>
                          <a:pt x="1180" y="5"/>
                        </a:lnTo>
                        <a:lnTo>
                          <a:pt x="1180" y="3"/>
                        </a:lnTo>
                        <a:lnTo>
                          <a:pt x="1181" y="4"/>
                        </a:lnTo>
                        <a:lnTo>
                          <a:pt x="1181" y="4"/>
                        </a:lnTo>
                        <a:lnTo>
                          <a:pt x="1181" y="5"/>
                        </a:lnTo>
                        <a:lnTo>
                          <a:pt x="1182" y="5"/>
                        </a:lnTo>
                        <a:lnTo>
                          <a:pt x="1182" y="4"/>
                        </a:lnTo>
                        <a:lnTo>
                          <a:pt x="1183" y="5"/>
                        </a:lnTo>
                        <a:lnTo>
                          <a:pt x="1183" y="4"/>
                        </a:lnTo>
                        <a:lnTo>
                          <a:pt x="1184" y="6"/>
                        </a:lnTo>
                        <a:lnTo>
                          <a:pt x="1184" y="8"/>
                        </a:lnTo>
                        <a:lnTo>
                          <a:pt x="1184" y="5"/>
                        </a:lnTo>
                        <a:lnTo>
                          <a:pt x="1185" y="4"/>
                        </a:lnTo>
                        <a:lnTo>
                          <a:pt x="1185" y="6"/>
                        </a:lnTo>
                        <a:lnTo>
                          <a:pt x="1186" y="6"/>
                        </a:lnTo>
                        <a:lnTo>
                          <a:pt x="1186" y="6"/>
                        </a:lnTo>
                        <a:lnTo>
                          <a:pt x="1186" y="7"/>
                        </a:lnTo>
                        <a:lnTo>
                          <a:pt x="1187" y="7"/>
                        </a:lnTo>
                        <a:lnTo>
                          <a:pt x="1187" y="10"/>
                        </a:lnTo>
                        <a:lnTo>
                          <a:pt x="1188" y="7"/>
                        </a:lnTo>
                        <a:lnTo>
                          <a:pt x="1188" y="9"/>
                        </a:lnTo>
                        <a:lnTo>
                          <a:pt x="1189" y="9"/>
                        </a:lnTo>
                        <a:lnTo>
                          <a:pt x="1189" y="8"/>
                        </a:lnTo>
                        <a:lnTo>
                          <a:pt x="1189" y="10"/>
                        </a:lnTo>
                        <a:lnTo>
                          <a:pt x="1190" y="8"/>
                        </a:lnTo>
                        <a:lnTo>
                          <a:pt x="1190" y="9"/>
                        </a:lnTo>
                        <a:lnTo>
                          <a:pt x="1191" y="8"/>
                        </a:lnTo>
                        <a:lnTo>
                          <a:pt x="1191" y="8"/>
                        </a:lnTo>
                        <a:lnTo>
                          <a:pt x="1191" y="7"/>
                        </a:lnTo>
                        <a:lnTo>
                          <a:pt x="1192" y="7"/>
                        </a:lnTo>
                        <a:lnTo>
                          <a:pt x="1192" y="5"/>
                        </a:lnTo>
                        <a:lnTo>
                          <a:pt x="1193" y="5"/>
                        </a:lnTo>
                        <a:lnTo>
                          <a:pt x="1193" y="4"/>
                        </a:lnTo>
                        <a:lnTo>
                          <a:pt x="1194" y="5"/>
                        </a:lnTo>
                        <a:lnTo>
                          <a:pt x="1194" y="3"/>
                        </a:lnTo>
                        <a:lnTo>
                          <a:pt x="1194" y="5"/>
                        </a:lnTo>
                        <a:lnTo>
                          <a:pt x="1195" y="2"/>
                        </a:lnTo>
                        <a:lnTo>
                          <a:pt x="1195" y="2"/>
                        </a:lnTo>
                        <a:lnTo>
                          <a:pt x="1196" y="4"/>
                        </a:lnTo>
                        <a:lnTo>
                          <a:pt x="1196" y="3"/>
                        </a:lnTo>
                        <a:lnTo>
                          <a:pt x="1196" y="5"/>
                        </a:lnTo>
                        <a:lnTo>
                          <a:pt x="1197" y="5"/>
                        </a:lnTo>
                        <a:lnTo>
                          <a:pt x="1197" y="5"/>
                        </a:lnTo>
                        <a:lnTo>
                          <a:pt x="1198" y="6"/>
                        </a:lnTo>
                        <a:lnTo>
                          <a:pt x="1198" y="5"/>
                        </a:lnTo>
                        <a:lnTo>
                          <a:pt x="1199" y="4"/>
                        </a:lnTo>
                        <a:lnTo>
                          <a:pt x="1199" y="6"/>
                        </a:lnTo>
                        <a:lnTo>
                          <a:pt x="1199" y="7"/>
                        </a:lnTo>
                        <a:lnTo>
                          <a:pt x="1200" y="6"/>
                        </a:lnTo>
                        <a:lnTo>
                          <a:pt x="1200" y="8"/>
                        </a:lnTo>
                        <a:lnTo>
                          <a:pt x="1201" y="8"/>
                        </a:lnTo>
                        <a:lnTo>
                          <a:pt x="1201" y="6"/>
                        </a:lnTo>
                        <a:lnTo>
                          <a:pt x="1201" y="10"/>
                        </a:lnTo>
                        <a:lnTo>
                          <a:pt x="1202" y="10"/>
                        </a:lnTo>
                        <a:lnTo>
                          <a:pt x="1202" y="8"/>
                        </a:lnTo>
                        <a:lnTo>
                          <a:pt x="1203" y="10"/>
                        </a:lnTo>
                        <a:lnTo>
                          <a:pt x="1203" y="9"/>
                        </a:lnTo>
                        <a:lnTo>
                          <a:pt x="1204" y="6"/>
                        </a:lnTo>
                        <a:lnTo>
                          <a:pt x="1204" y="8"/>
                        </a:lnTo>
                        <a:lnTo>
                          <a:pt x="1204" y="8"/>
                        </a:lnTo>
                        <a:lnTo>
                          <a:pt x="1205" y="8"/>
                        </a:lnTo>
                        <a:lnTo>
                          <a:pt x="1205" y="6"/>
                        </a:lnTo>
                        <a:lnTo>
                          <a:pt x="1206" y="7"/>
                        </a:lnTo>
                        <a:lnTo>
                          <a:pt x="1206" y="5"/>
                        </a:lnTo>
                        <a:lnTo>
                          <a:pt x="1206" y="7"/>
                        </a:lnTo>
                        <a:lnTo>
                          <a:pt x="1207" y="6"/>
                        </a:lnTo>
                        <a:lnTo>
                          <a:pt x="1207" y="4"/>
                        </a:lnTo>
                        <a:lnTo>
                          <a:pt x="1208" y="4"/>
                        </a:lnTo>
                        <a:lnTo>
                          <a:pt x="1208" y="4"/>
                        </a:lnTo>
                        <a:lnTo>
                          <a:pt x="1209" y="2"/>
                        </a:lnTo>
                        <a:lnTo>
                          <a:pt x="1209" y="4"/>
                        </a:lnTo>
                        <a:lnTo>
                          <a:pt x="1209" y="3"/>
                        </a:lnTo>
                        <a:lnTo>
                          <a:pt x="1210" y="3"/>
                        </a:lnTo>
                        <a:lnTo>
                          <a:pt x="1210" y="3"/>
                        </a:lnTo>
                        <a:lnTo>
                          <a:pt x="1211" y="4"/>
                        </a:lnTo>
                        <a:lnTo>
                          <a:pt x="1211" y="5"/>
                        </a:lnTo>
                        <a:lnTo>
                          <a:pt x="1211" y="5"/>
                        </a:lnTo>
                        <a:lnTo>
                          <a:pt x="1212" y="5"/>
                        </a:lnTo>
                        <a:lnTo>
                          <a:pt x="1212" y="5"/>
                        </a:lnTo>
                        <a:lnTo>
                          <a:pt x="1213" y="6"/>
                        </a:lnTo>
                        <a:lnTo>
                          <a:pt x="1213" y="4"/>
                        </a:lnTo>
                        <a:lnTo>
                          <a:pt x="1214" y="7"/>
                        </a:lnTo>
                        <a:lnTo>
                          <a:pt x="1214" y="5"/>
                        </a:lnTo>
                        <a:lnTo>
                          <a:pt x="1214" y="8"/>
                        </a:lnTo>
                        <a:lnTo>
                          <a:pt x="1215" y="9"/>
                        </a:lnTo>
                        <a:lnTo>
                          <a:pt x="1215" y="7"/>
                        </a:lnTo>
                        <a:lnTo>
                          <a:pt x="1216" y="8"/>
                        </a:lnTo>
                        <a:lnTo>
                          <a:pt x="1216" y="7"/>
                        </a:lnTo>
                        <a:lnTo>
                          <a:pt x="1216" y="8"/>
                        </a:lnTo>
                        <a:lnTo>
                          <a:pt x="1217" y="8"/>
                        </a:lnTo>
                        <a:lnTo>
                          <a:pt x="1217" y="9"/>
                        </a:lnTo>
                        <a:lnTo>
                          <a:pt x="1218" y="8"/>
                        </a:lnTo>
                        <a:lnTo>
                          <a:pt x="1218" y="6"/>
                        </a:lnTo>
                        <a:lnTo>
                          <a:pt x="1219" y="7"/>
                        </a:lnTo>
                        <a:lnTo>
                          <a:pt x="1219" y="7"/>
                        </a:lnTo>
                        <a:lnTo>
                          <a:pt x="1219" y="5"/>
                        </a:lnTo>
                        <a:lnTo>
                          <a:pt x="1220" y="3"/>
                        </a:lnTo>
                        <a:lnTo>
                          <a:pt x="1220" y="5"/>
                        </a:lnTo>
                        <a:lnTo>
                          <a:pt x="1221" y="5"/>
                        </a:lnTo>
                        <a:lnTo>
                          <a:pt x="1221" y="4"/>
                        </a:lnTo>
                        <a:lnTo>
                          <a:pt x="1221" y="3"/>
                        </a:lnTo>
                        <a:lnTo>
                          <a:pt x="1222" y="4"/>
                        </a:lnTo>
                        <a:lnTo>
                          <a:pt x="1222" y="3"/>
                        </a:lnTo>
                        <a:lnTo>
                          <a:pt x="1223" y="2"/>
                        </a:lnTo>
                        <a:lnTo>
                          <a:pt x="1223" y="2"/>
                        </a:lnTo>
                        <a:lnTo>
                          <a:pt x="1224" y="2"/>
                        </a:lnTo>
                        <a:lnTo>
                          <a:pt x="1224" y="3"/>
                        </a:lnTo>
                        <a:lnTo>
                          <a:pt x="1224" y="2"/>
                        </a:lnTo>
                        <a:lnTo>
                          <a:pt x="1225" y="4"/>
                        </a:lnTo>
                        <a:lnTo>
                          <a:pt x="1225" y="3"/>
                        </a:lnTo>
                        <a:lnTo>
                          <a:pt x="1226" y="5"/>
                        </a:lnTo>
                        <a:lnTo>
                          <a:pt x="1226" y="4"/>
                        </a:lnTo>
                        <a:lnTo>
                          <a:pt x="1226" y="2"/>
                        </a:lnTo>
                        <a:lnTo>
                          <a:pt x="1227" y="7"/>
                        </a:lnTo>
                        <a:lnTo>
                          <a:pt x="1227" y="6"/>
                        </a:lnTo>
                        <a:lnTo>
                          <a:pt x="1228" y="8"/>
                        </a:lnTo>
                        <a:lnTo>
                          <a:pt x="1228" y="7"/>
                        </a:lnTo>
                        <a:lnTo>
                          <a:pt x="1229" y="8"/>
                        </a:lnTo>
                        <a:lnTo>
                          <a:pt x="1229" y="7"/>
                        </a:lnTo>
                        <a:lnTo>
                          <a:pt x="1229" y="6"/>
                        </a:lnTo>
                        <a:lnTo>
                          <a:pt x="1230" y="8"/>
                        </a:lnTo>
                        <a:lnTo>
                          <a:pt x="1230" y="8"/>
                        </a:lnTo>
                        <a:lnTo>
                          <a:pt x="1231" y="7"/>
                        </a:lnTo>
                        <a:lnTo>
                          <a:pt x="1231" y="7"/>
                        </a:lnTo>
                        <a:lnTo>
                          <a:pt x="1231" y="6"/>
                        </a:lnTo>
                        <a:lnTo>
                          <a:pt x="1232" y="6"/>
                        </a:lnTo>
                        <a:lnTo>
                          <a:pt x="1232" y="6"/>
                        </a:lnTo>
                        <a:lnTo>
                          <a:pt x="1233" y="7"/>
                        </a:lnTo>
                        <a:lnTo>
                          <a:pt x="1233" y="7"/>
                        </a:lnTo>
                        <a:lnTo>
                          <a:pt x="1234" y="6"/>
                        </a:lnTo>
                        <a:lnTo>
                          <a:pt x="1234" y="7"/>
                        </a:lnTo>
                        <a:lnTo>
                          <a:pt x="1234" y="5"/>
                        </a:lnTo>
                        <a:lnTo>
                          <a:pt x="1235" y="4"/>
                        </a:lnTo>
                        <a:lnTo>
                          <a:pt x="1235" y="4"/>
                        </a:lnTo>
                        <a:lnTo>
                          <a:pt x="1236" y="5"/>
                        </a:lnTo>
                        <a:lnTo>
                          <a:pt x="1236" y="1"/>
                        </a:lnTo>
                        <a:lnTo>
                          <a:pt x="1236" y="5"/>
                        </a:lnTo>
                        <a:lnTo>
                          <a:pt x="1237" y="4"/>
                        </a:lnTo>
                        <a:lnTo>
                          <a:pt x="1237" y="4"/>
                        </a:lnTo>
                        <a:lnTo>
                          <a:pt x="1238" y="4"/>
                        </a:lnTo>
                        <a:lnTo>
                          <a:pt x="1238" y="3"/>
                        </a:lnTo>
                        <a:lnTo>
                          <a:pt x="1239" y="4"/>
                        </a:lnTo>
                        <a:lnTo>
                          <a:pt x="1239" y="4"/>
                        </a:lnTo>
                        <a:lnTo>
                          <a:pt x="1239" y="4"/>
                        </a:lnTo>
                        <a:lnTo>
                          <a:pt x="1240" y="6"/>
                        </a:lnTo>
                        <a:lnTo>
                          <a:pt x="1240" y="5"/>
                        </a:lnTo>
                        <a:lnTo>
                          <a:pt x="1241" y="7"/>
                        </a:lnTo>
                        <a:lnTo>
                          <a:pt x="1241" y="8"/>
                        </a:lnTo>
                        <a:lnTo>
                          <a:pt x="1241" y="6"/>
                        </a:lnTo>
                        <a:lnTo>
                          <a:pt x="1242" y="8"/>
                        </a:lnTo>
                        <a:lnTo>
                          <a:pt x="1242" y="8"/>
                        </a:lnTo>
                        <a:lnTo>
                          <a:pt x="1243" y="8"/>
                        </a:lnTo>
                        <a:lnTo>
                          <a:pt x="1243" y="9"/>
                        </a:lnTo>
                        <a:lnTo>
                          <a:pt x="1244" y="10"/>
                        </a:lnTo>
                        <a:lnTo>
                          <a:pt x="1244" y="8"/>
                        </a:lnTo>
                        <a:lnTo>
                          <a:pt x="1244" y="8"/>
                        </a:lnTo>
                        <a:lnTo>
                          <a:pt x="1245" y="7"/>
                        </a:lnTo>
                        <a:lnTo>
                          <a:pt x="1245" y="9"/>
                        </a:lnTo>
                        <a:lnTo>
                          <a:pt x="1246" y="7"/>
                        </a:lnTo>
                        <a:lnTo>
                          <a:pt x="1246" y="8"/>
                        </a:lnTo>
                        <a:lnTo>
                          <a:pt x="1246" y="7"/>
                        </a:lnTo>
                        <a:lnTo>
                          <a:pt x="1247" y="8"/>
                        </a:lnTo>
                        <a:lnTo>
                          <a:pt x="1247" y="5"/>
                        </a:lnTo>
                        <a:lnTo>
                          <a:pt x="1248" y="6"/>
                        </a:lnTo>
                        <a:lnTo>
                          <a:pt x="1248" y="6"/>
                        </a:lnTo>
                        <a:lnTo>
                          <a:pt x="1249" y="4"/>
                        </a:lnTo>
                        <a:lnTo>
                          <a:pt x="1249" y="7"/>
                        </a:lnTo>
                        <a:lnTo>
                          <a:pt x="1249" y="2"/>
                        </a:lnTo>
                        <a:lnTo>
                          <a:pt x="1250" y="4"/>
                        </a:lnTo>
                        <a:lnTo>
                          <a:pt x="1250" y="4"/>
                        </a:lnTo>
                        <a:lnTo>
                          <a:pt x="1251" y="5"/>
                        </a:lnTo>
                        <a:lnTo>
                          <a:pt x="1251" y="3"/>
                        </a:lnTo>
                        <a:lnTo>
                          <a:pt x="1251" y="3"/>
                        </a:lnTo>
                        <a:lnTo>
                          <a:pt x="1252" y="3"/>
                        </a:lnTo>
                        <a:lnTo>
                          <a:pt x="1252" y="5"/>
                        </a:lnTo>
                        <a:lnTo>
                          <a:pt x="1253" y="1"/>
                        </a:lnTo>
                        <a:lnTo>
                          <a:pt x="1253" y="6"/>
                        </a:lnTo>
                        <a:lnTo>
                          <a:pt x="1254" y="6"/>
                        </a:lnTo>
                        <a:lnTo>
                          <a:pt x="1254" y="4"/>
                        </a:lnTo>
                        <a:lnTo>
                          <a:pt x="1254" y="7"/>
                        </a:lnTo>
                        <a:lnTo>
                          <a:pt x="1255" y="6"/>
                        </a:lnTo>
                        <a:lnTo>
                          <a:pt x="1255" y="8"/>
                        </a:lnTo>
                        <a:lnTo>
                          <a:pt x="1256" y="4"/>
                        </a:lnTo>
                        <a:lnTo>
                          <a:pt x="1256" y="6"/>
                        </a:lnTo>
                        <a:lnTo>
                          <a:pt x="1256" y="5"/>
                        </a:lnTo>
                        <a:lnTo>
                          <a:pt x="1257" y="8"/>
                        </a:lnTo>
                        <a:lnTo>
                          <a:pt x="1257" y="9"/>
                        </a:lnTo>
                        <a:lnTo>
                          <a:pt x="1258" y="8"/>
                        </a:lnTo>
                        <a:lnTo>
                          <a:pt x="1258" y="9"/>
                        </a:lnTo>
                        <a:lnTo>
                          <a:pt x="1259" y="9"/>
                        </a:lnTo>
                        <a:lnTo>
                          <a:pt x="1259" y="8"/>
                        </a:lnTo>
                        <a:lnTo>
                          <a:pt x="1259" y="7"/>
                        </a:lnTo>
                        <a:lnTo>
                          <a:pt x="1260" y="7"/>
                        </a:lnTo>
                        <a:lnTo>
                          <a:pt x="1260" y="7"/>
                        </a:lnTo>
                        <a:lnTo>
                          <a:pt x="1261" y="6"/>
                        </a:lnTo>
                        <a:lnTo>
                          <a:pt x="1261" y="5"/>
                        </a:lnTo>
                        <a:lnTo>
                          <a:pt x="1261" y="5"/>
                        </a:lnTo>
                        <a:lnTo>
                          <a:pt x="1262" y="3"/>
                        </a:lnTo>
                        <a:lnTo>
                          <a:pt x="1262" y="6"/>
                        </a:lnTo>
                        <a:lnTo>
                          <a:pt x="1263" y="5"/>
                        </a:lnTo>
                        <a:lnTo>
                          <a:pt x="1263" y="6"/>
                        </a:lnTo>
                        <a:lnTo>
                          <a:pt x="1264" y="2"/>
                        </a:lnTo>
                        <a:lnTo>
                          <a:pt x="1264" y="4"/>
                        </a:lnTo>
                        <a:lnTo>
                          <a:pt x="1264" y="4"/>
                        </a:lnTo>
                        <a:lnTo>
                          <a:pt x="1265" y="3"/>
                        </a:lnTo>
                        <a:lnTo>
                          <a:pt x="1265" y="2"/>
                        </a:lnTo>
                        <a:lnTo>
                          <a:pt x="1266" y="4"/>
                        </a:lnTo>
                        <a:lnTo>
                          <a:pt x="1266" y="4"/>
                        </a:lnTo>
                        <a:lnTo>
                          <a:pt x="1266" y="4"/>
                        </a:lnTo>
                        <a:lnTo>
                          <a:pt x="1267" y="5"/>
                        </a:lnTo>
                        <a:lnTo>
                          <a:pt x="1267" y="5"/>
                        </a:lnTo>
                        <a:lnTo>
                          <a:pt x="1268" y="6"/>
                        </a:lnTo>
                        <a:lnTo>
                          <a:pt x="1268" y="6"/>
                        </a:lnTo>
                        <a:lnTo>
                          <a:pt x="1269" y="6"/>
                        </a:lnTo>
                        <a:lnTo>
                          <a:pt x="1269" y="4"/>
                        </a:lnTo>
                        <a:lnTo>
                          <a:pt x="1269" y="7"/>
                        </a:lnTo>
                        <a:lnTo>
                          <a:pt x="1270" y="6"/>
                        </a:lnTo>
                        <a:lnTo>
                          <a:pt x="1270" y="8"/>
                        </a:lnTo>
                        <a:lnTo>
                          <a:pt x="1271" y="8"/>
                        </a:lnTo>
                        <a:lnTo>
                          <a:pt x="1271" y="7"/>
                        </a:lnTo>
                        <a:lnTo>
                          <a:pt x="1271" y="8"/>
                        </a:lnTo>
                        <a:lnTo>
                          <a:pt x="1272" y="8"/>
                        </a:lnTo>
                        <a:lnTo>
                          <a:pt x="1272" y="7"/>
                        </a:lnTo>
                        <a:lnTo>
                          <a:pt x="1273" y="9"/>
                        </a:lnTo>
                        <a:lnTo>
                          <a:pt x="1273" y="9"/>
                        </a:lnTo>
                        <a:lnTo>
                          <a:pt x="1274" y="9"/>
                        </a:lnTo>
                        <a:lnTo>
                          <a:pt x="1274" y="6"/>
                        </a:lnTo>
                        <a:lnTo>
                          <a:pt x="1274" y="7"/>
                        </a:lnTo>
                        <a:lnTo>
                          <a:pt x="1275" y="5"/>
                        </a:lnTo>
                        <a:lnTo>
                          <a:pt x="1275" y="5"/>
                        </a:lnTo>
                        <a:lnTo>
                          <a:pt x="1276" y="7"/>
                        </a:lnTo>
                        <a:lnTo>
                          <a:pt x="1276" y="4"/>
                        </a:lnTo>
                        <a:lnTo>
                          <a:pt x="1276" y="4"/>
                        </a:lnTo>
                        <a:lnTo>
                          <a:pt x="1277" y="3"/>
                        </a:lnTo>
                        <a:lnTo>
                          <a:pt x="1277" y="4"/>
                        </a:lnTo>
                        <a:lnTo>
                          <a:pt x="1278" y="2"/>
                        </a:lnTo>
                        <a:lnTo>
                          <a:pt x="1278" y="2"/>
                        </a:lnTo>
                        <a:lnTo>
                          <a:pt x="1279" y="4"/>
                        </a:lnTo>
                        <a:lnTo>
                          <a:pt x="1279" y="4"/>
                        </a:lnTo>
                        <a:lnTo>
                          <a:pt x="1279" y="1"/>
                        </a:lnTo>
                        <a:lnTo>
                          <a:pt x="1280" y="2"/>
                        </a:lnTo>
                        <a:lnTo>
                          <a:pt x="1280" y="3"/>
                        </a:lnTo>
                        <a:lnTo>
                          <a:pt x="1281" y="4"/>
                        </a:lnTo>
                        <a:lnTo>
                          <a:pt x="1281" y="5"/>
                        </a:lnTo>
                        <a:lnTo>
                          <a:pt x="1281" y="5"/>
                        </a:lnTo>
                        <a:lnTo>
                          <a:pt x="1282" y="4"/>
                        </a:lnTo>
                        <a:lnTo>
                          <a:pt x="1282" y="5"/>
                        </a:lnTo>
                        <a:lnTo>
                          <a:pt x="1283" y="5"/>
                        </a:lnTo>
                        <a:lnTo>
                          <a:pt x="1283" y="7"/>
                        </a:lnTo>
                        <a:lnTo>
                          <a:pt x="1284" y="7"/>
                        </a:lnTo>
                        <a:lnTo>
                          <a:pt x="1284" y="6"/>
                        </a:lnTo>
                        <a:lnTo>
                          <a:pt x="1284" y="9"/>
                        </a:lnTo>
                        <a:lnTo>
                          <a:pt x="1285" y="8"/>
                        </a:lnTo>
                        <a:lnTo>
                          <a:pt x="1285" y="9"/>
                        </a:lnTo>
                        <a:lnTo>
                          <a:pt x="1286" y="10"/>
                        </a:lnTo>
                        <a:lnTo>
                          <a:pt x="1286" y="8"/>
                        </a:lnTo>
                        <a:lnTo>
                          <a:pt x="1286" y="8"/>
                        </a:lnTo>
                        <a:lnTo>
                          <a:pt x="1287" y="8"/>
                        </a:lnTo>
                        <a:lnTo>
                          <a:pt x="1287" y="8"/>
                        </a:lnTo>
                        <a:lnTo>
                          <a:pt x="1288" y="9"/>
                        </a:lnTo>
                        <a:lnTo>
                          <a:pt x="1288" y="7"/>
                        </a:lnTo>
                        <a:lnTo>
                          <a:pt x="1289" y="7"/>
                        </a:lnTo>
                        <a:lnTo>
                          <a:pt x="1289" y="7"/>
                        </a:lnTo>
                        <a:lnTo>
                          <a:pt x="1289" y="6"/>
                        </a:lnTo>
                        <a:lnTo>
                          <a:pt x="1290" y="5"/>
                        </a:lnTo>
                        <a:lnTo>
                          <a:pt x="1290" y="6"/>
                        </a:lnTo>
                        <a:lnTo>
                          <a:pt x="1291" y="6"/>
                        </a:lnTo>
                        <a:lnTo>
                          <a:pt x="1291" y="5"/>
                        </a:lnTo>
                        <a:lnTo>
                          <a:pt x="1291" y="5"/>
                        </a:lnTo>
                        <a:lnTo>
                          <a:pt x="1292" y="4"/>
                        </a:lnTo>
                        <a:lnTo>
                          <a:pt x="1292" y="1"/>
                        </a:lnTo>
                        <a:lnTo>
                          <a:pt x="1293" y="3"/>
                        </a:lnTo>
                        <a:lnTo>
                          <a:pt x="1293" y="3"/>
                        </a:lnTo>
                        <a:lnTo>
                          <a:pt x="1294" y="3"/>
                        </a:lnTo>
                        <a:lnTo>
                          <a:pt x="1294" y="5"/>
                        </a:lnTo>
                        <a:lnTo>
                          <a:pt x="1294" y="5"/>
                        </a:lnTo>
                        <a:lnTo>
                          <a:pt x="1295" y="5"/>
                        </a:lnTo>
                        <a:lnTo>
                          <a:pt x="1295" y="4"/>
                        </a:lnTo>
                        <a:lnTo>
                          <a:pt x="1296" y="3"/>
                        </a:lnTo>
                        <a:lnTo>
                          <a:pt x="1296" y="6"/>
                        </a:lnTo>
                        <a:lnTo>
                          <a:pt x="1296" y="7"/>
                        </a:lnTo>
                        <a:lnTo>
                          <a:pt x="1297" y="6"/>
                        </a:lnTo>
                        <a:lnTo>
                          <a:pt x="1297" y="5"/>
                        </a:lnTo>
                        <a:lnTo>
                          <a:pt x="1298" y="7"/>
                        </a:lnTo>
                        <a:lnTo>
                          <a:pt x="1298" y="7"/>
                        </a:lnTo>
                        <a:lnTo>
                          <a:pt x="1299" y="7"/>
                        </a:lnTo>
                        <a:lnTo>
                          <a:pt x="1299" y="6"/>
                        </a:lnTo>
                        <a:lnTo>
                          <a:pt x="1299" y="11"/>
                        </a:lnTo>
                        <a:lnTo>
                          <a:pt x="1300" y="8"/>
                        </a:lnTo>
                        <a:lnTo>
                          <a:pt x="1300" y="7"/>
                        </a:lnTo>
                        <a:lnTo>
                          <a:pt x="1301" y="9"/>
                        </a:lnTo>
                        <a:lnTo>
                          <a:pt x="1301" y="7"/>
                        </a:lnTo>
                        <a:lnTo>
                          <a:pt x="1301" y="8"/>
                        </a:lnTo>
                        <a:lnTo>
                          <a:pt x="1302" y="8"/>
                        </a:lnTo>
                        <a:lnTo>
                          <a:pt x="1302" y="8"/>
                        </a:lnTo>
                        <a:lnTo>
                          <a:pt x="1303" y="4"/>
                        </a:lnTo>
                        <a:lnTo>
                          <a:pt x="1303" y="5"/>
                        </a:lnTo>
                        <a:lnTo>
                          <a:pt x="1304" y="7"/>
                        </a:lnTo>
                        <a:lnTo>
                          <a:pt x="1304" y="6"/>
                        </a:lnTo>
                        <a:lnTo>
                          <a:pt x="1304" y="5"/>
                        </a:lnTo>
                        <a:lnTo>
                          <a:pt x="1305" y="3"/>
                        </a:lnTo>
                        <a:lnTo>
                          <a:pt x="1305" y="4"/>
                        </a:lnTo>
                        <a:lnTo>
                          <a:pt x="1306" y="1"/>
                        </a:lnTo>
                        <a:lnTo>
                          <a:pt x="1306" y="0"/>
                        </a:lnTo>
                        <a:lnTo>
                          <a:pt x="1306" y="3"/>
                        </a:lnTo>
                        <a:lnTo>
                          <a:pt x="1307" y="6"/>
                        </a:lnTo>
                        <a:lnTo>
                          <a:pt x="1307" y="3"/>
                        </a:lnTo>
                        <a:lnTo>
                          <a:pt x="1308" y="4"/>
                        </a:lnTo>
                        <a:lnTo>
                          <a:pt x="1308" y="4"/>
                        </a:lnTo>
                        <a:lnTo>
                          <a:pt x="1309" y="5"/>
                        </a:lnTo>
                        <a:lnTo>
                          <a:pt x="1309" y="7"/>
                        </a:lnTo>
                        <a:lnTo>
                          <a:pt x="1309" y="6"/>
                        </a:lnTo>
                        <a:lnTo>
                          <a:pt x="1310" y="5"/>
                        </a:lnTo>
                        <a:lnTo>
                          <a:pt x="1310" y="5"/>
                        </a:lnTo>
                        <a:lnTo>
                          <a:pt x="1311" y="5"/>
                        </a:lnTo>
                        <a:lnTo>
                          <a:pt x="1311" y="7"/>
                        </a:lnTo>
                        <a:lnTo>
                          <a:pt x="1311" y="7"/>
                        </a:lnTo>
                        <a:lnTo>
                          <a:pt x="1312" y="7"/>
                        </a:lnTo>
                        <a:lnTo>
                          <a:pt x="1312" y="7"/>
                        </a:lnTo>
                        <a:lnTo>
                          <a:pt x="1313" y="8"/>
                        </a:lnTo>
                        <a:lnTo>
                          <a:pt x="1313" y="9"/>
                        </a:lnTo>
                        <a:lnTo>
                          <a:pt x="1314" y="9"/>
                        </a:lnTo>
                        <a:lnTo>
                          <a:pt x="1314" y="7"/>
                        </a:lnTo>
                        <a:lnTo>
                          <a:pt x="1314" y="6"/>
                        </a:lnTo>
                        <a:lnTo>
                          <a:pt x="1315" y="8"/>
                        </a:lnTo>
                        <a:lnTo>
                          <a:pt x="1315" y="6"/>
                        </a:lnTo>
                        <a:lnTo>
                          <a:pt x="1316" y="5"/>
                        </a:lnTo>
                        <a:lnTo>
                          <a:pt x="1316" y="7"/>
                        </a:lnTo>
                        <a:lnTo>
                          <a:pt x="1316" y="6"/>
                        </a:lnTo>
                        <a:lnTo>
                          <a:pt x="1317" y="4"/>
                        </a:lnTo>
                        <a:lnTo>
                          <a:pt x="1317" y="5"/>
                        </a:lnTo>
                        <a:lnTo>
                          <a:pt x="1318" y="5"/>
                        </a:lnTo>
                        <a:lnTo>
                          <a:pt x="1318" y="6"/>
                        </a:lnTo>
                        <a:lnTo>
                          <a:pt x="1319" y="5"/>
                        </a:lnTo>
                        <a:lnTo>
                          <a:pt x="1319" y="5"/>
                        </a:lnTo>
                        <a:lnTo>
                          <a:pt x="1319" y="4"/>
                        </a:lnTo>
                        <a:lnTo>
                          <a:pt x="1320" y="3"/>
                        </a:lnTo>
                        <a:lnTo>
                          <a:pt x="1320" y="4"/>
                        </a:lnTo>
                        <a:lnTo>
                          <a:pt x="1321" y="5"/>
                        </a:lnTo>
                        <a:lnTo>
                          <a:pt x="1321" y="5"/>
                        </a:lnTo>
                        <a:lnTo>
                          <a:pt x="1321" y="3"/>
                        </a:lnTo>
                        <a:lnTo>
                          <a:pt x="1322" y="3"/>
                        </a:lnTo>
                        <a:lnTo>
                          <a:pt x="1322" y="4"/>
                        </a:lnTo>
                        <a:lnTo>
                          <a:pt x="1323" y="6"/>
                        </a:lnTo>
                        <a:lnTo>
                          <a:pt x="1323" y="5"/>
                        </a:lnTo>
                        <a:lnTo>
                          <a:pt x="1324" y="4"/>
                        </a:lnTo>
                        <a:lnTo>
                          <a:pt x="1324" y="6"/>
                        </a:lnTo>
                        <a:lnTo>
                          <a:pt x="1324" y="7"/>
                        </a:lnTo>
                        <a:lnTo>
                          <a:pt x="1325" y="6"/>
                        </a:lnTo>
                        <a:lnTo>
                          <a:pt x="1325" y="7"/>
                        </a:lnTo>
                        <a:lnTo>
                          <a:pt x="1326" y="5"/>
                        </a:lnTo>
                        <a:lnTo>
                          <a:pt x="1326" y="7"/>
                        </a:lnTo>
                        <a:lnTo>
                          <a:pt x="1326" y="5"/>
                        </a:lnTo>
                        <a:lnTo>
                          <a:pt x="1327" y="7"/>
                        </a:lnTo>
                        <a:lnTo>
                          <a:pt x="1327" y="8"/>
                        </a:lnTo>
                        <a:lnTo>
                          <a:pt x="1328" y="8"/>
                        </a:lnTo>
                        <a:lnTo>
                          <a:pt x="1328" y="7"/>
                        </a:lnTo>
                        <a:lnTo>
                          <a:pt x="1329" y="8"/>
                        </a:lnTo>
                        <a:lnTo>
                          <a:pt x="1329" y="8"/>
                        </a:lnTo>
                        <a:lnTo>
                          <a:pt x="1329" y="7"/>
                        </a:lnTo>
                        <a:lnTo>
                          <a:pt x="1330" y="6"/>
                        </a:lnTo>
                        <a:lnTo>
                          <a:pt x="1330" y="5"/>
                        </a:lnTo>
                        <a:lnTo>
                          <a:pt x="1331" y="6"/>
                        </a:lnTo>
                        <a:lnTo>
                          <a:pt x="1331" y="4"/>
                        </a:lnTo>
                        <a:lnTo>
                          <a:pt x="1331" y="5"/>
                        </a:lnTo>
                        <a:lnTo>
                          <a:pt x="1332" y="4"/>
                        </a:lnTo>
                        <a:lnTo>
                          <a:pt x="1332" y="3"/>
                        </a:lnTo>
                        <a:lnTo>
                          <a:pt x="1333" y="3"/>
                        </a:lnTo>
                        <a:lnTo>
                          <a:pt x="1333" y="4"/>
                        </a:lnTo>
                        <a:lnTo>
                          <a:pt x="1334" y="1"/>
                        </a:lnTo>
                        <a:lnTo>
                          <a:pt x="1334" y="3"/>
                        </a:lnTo>
                        <a:lnTo>
                          <a:pt x="1334" y="2"/>
                        </a:lnTo>
                        <a:lnTo>
                          <a:pt x="1335" y="5"/>
                        </a:lnTo>
                        <a:lnTo>
                          <a:pt x="1335" y="2"/>
                        </a:lnTo>
                        <a:lnTo>
                          <a:pt x="1336" y="5"/>
                        </a:lnTo>
                        <a:lnTo>
                          <a:pt x="1336" y="2"/>
                        </a:lnTo>
                        <a:lnTo>
                          <a:pt x="1336" y="5"/>
                        </a:lnTo>
                        <a:lnTo>
                          <a:pt x="1337" y="4"/>
                        </a:lnTo>
                        <a:lnTo>
                          <a:pt x="1337" y="5"/>
                        </a:lnTo>
                        <a:lnTo>
                          <a:pt x="1338" y="5"/>
                        </a:lnTo>
                        <a:lnTo>
                          <a:pt x="1338" y="4"/>
                        </a:lnTo>
                        <a:lnTo>
                          <a:pt x="1339" y="9"/>
                        </a:lnTo>
                        <a:lnTo>
                          <a:pt x="1339" y="7"/>
                        </a:lnTo>
                        <a:lnTo>
                          <a:pt x="1339" y="6"/>
                        </a:lnTo>
                        <a:lnTo>
                          <a:pt x="1340" y="7"/>
                        </a:lnTo>
                        <a:lnTo>
                          <a:pt x="1340" y="7"/>
                        </a:lnTo>
                        <a:lnTo>
                          <a:pt x="1341" y="7"/>
                        </a:lnTo>
                        <a:lnTo>
                          <a:pt x="1341" y="7"/>
                        </a:lnTo>
                        <a:lnTo>
                          <a:pt x="1341" y="7"/>
                        </a:lnTo>
                        <a:lnTo>
                          <a:pt x="1342" y="9"/>
                        </a:lnTo>
                        <a:lnTo>
                          <a:pt x="1342" y="7"/>
                        </a:lnTo>
                        <a:lnTo>
                          <a:pt x="1343" y="7"/>
                        </a:lnTo>
                        <a:lnTo>
                          <a:pt x="1343" y="9"/>
                        </a:lnTo>
                        <a:lnTo>
                          <a:pt x="1344" y="7"/>
                        </a:lnTo>
                        <a:lnTo>
                          <a:pt x="1344" y="6"/>
                        </a:lnTo>
                        <a:lnTo>
                          <a:pt x="1344" y="7"/>
                        </a:lnTo>
                        <a:lnTo>
                          <a:pt x="1345" y="5"/>
                        </a:lnTo>
                        <a:lnTo>
                          <a:pt x="1345" y="7"/>
                        </a:lnTo>
                        <a:lnTo>
                          <a:pt x="1346" y="5"/>
                        </a:lnTo>
                        <a:lnTo>
                          <a:pt x="1346" y="5"/>
                        </a:lnTo>
                        <a:lnTo>
                          <a:pt x="1346" y="3"/>
                        </a:lnTo>
                        <a:lnTo>
                          <a:pt x="1347" y="5"/>
                        </a:lnTo>
                        <a:lnTo>
                          <a:pt x="1347" y="3"/>
                        </a:lnTo>
                        <a:lnTo>
                          <a:pt x="1348" y="3"/>
                        </a:lnTo>
                        <a:lnTo>
                          <a:pt x="1348" y="1"/>
                        </a:lnTo>
                        <a:lnTo>
                          <a:pt x="1349" y="3"/>
                        </a:lnTo>
                        <a:lnTo>
                          <a:pt x="1349" y="3"/>
                        </a:lnTo>
                        <a:lnTo>
                          <a:pt x="1349" y="4"/>
                        </a:lnTo>
                        <a:lnTo>
                          <a:pt x="1350" y="3"/>
                        </a:lnTo>
                        <a:lnTo>
                          <a:pt x="1350" y="4"/>
                        </a:lnTo>
                        <a:lnTo>
                          <a:pt x="1351" y="3"/>
                        </a:lnTo>
                        <a:lnTo>
                          <a:pt x="1351" y="6"/>
                        </a:lnTo>
                        <a:lnTo>
                          <a:pt x="1351" y="6"/>
                        </a:lnTo>
                        <a:lnTo>
                          <a:pt x="1352" y="7"/>
                        </a:lnTo>
                        <a:lnTo>
                          <a:pt x="1352" y="4"/>
                        </a:lnTo>
                        <a:lnTo>
                          <a:pt x="1353" y="8"/>
                        </a:lnTo>
                        <a:lnTo>
                          <a:pt x="1353" y="8"/>
                        </a:lnTo>
                        <a:lnTo>
                          <a:pt x="1354" y="6"/>
                        </a:lnTo>
                        <a:lnTo>
                          <a:pt x="1354" y="8"/>
                        </a:lnTo>
                        <a:lnTo>
                          <a:pt x="1354" y="6"/>
                        </a:lnTo>
                        <a:lnTo>
                          <a:pt x="1355" y="7"/>
                        </a:lnTo>
                        <a:lnTo>
                          <a:pt x="1355" y="7"/>
                        </a:lnTo>
                        <a:lnTo>
                          <a:pt x="1356" y="8"/>
                        </a:lnTo>
                        <a:lnTo>
                          <a:pt x="1356" y="9"/>
                        </a:lnTo>
                        <a:lnTo>
                          <a:pt x="1356" y="7"/>
                        </a:lnTo>
                        <a:lnTo>
                          <a:pt x="1357" y="7"/>
                        </a:lnTo>
                        <a:lnTo>
                          <a:pt x="1357" y="6"/>
                        </a:lnTo>
                        <a:lnTo>
                          <a:pt x="1358" y="5"/>
                        </a:lnTo>
                        <a:lnTo>
                          <a:pt x="1358" y="6"/>
                        </a:lnTo>
                        <a:lnTo>
                          <a:pt x="1359" y="8"/>
                        </a:lnTo>
                        <a:lnTo>
                          <a:pt x="1359" y="5"/>
                        </a:lnTo>
                        <a:lnTo>
                          <a:pt x="1359" y="5"/>
                        </a:lnTo>
                        <a:lnTo>
                          <a:pt x="1360" y="5"/>
                        </a:lnTo>
                        <a:lnTo>
                          <a:pt x="1360" y="3"/>
                        </a:lnTo>
                        <a:lnTo>
                          <a:pt x="1361" y="2"/>
                        </a:lnTo>
                        <a:lnTo>
                          <a:pt x="1361" y="3"/>
                        </a:lnTo>
                        <a:lnTo>
                          <a:pt x="1361" y="3"/>
                        </a:lnTo>
                        <a:lnTo>
                          <a:pt x="1362" y="2"/>
                        </a:lnTo>
                        <a:lnTo>
                          <a:pt x="1362" y="5"/>
                        </a:lnTo>
                        <a:lnTo>
                          <a:pt x="1363" y="2"/>
                        </a:lnTo>
                        <a:lnTo>
                          <a:pt x="1363" y="4"/>
                        </a:lnTo>
                        <a:lnTo>
                          <a:pt x="1364" y="4"/>
                        </a:lnTo>
                        <a:lnTo>
                          <a:pt x="1364" y="5"/>
                        </a:lnTo>
                        <a:lnTo>
                          <a:pt x="1364" y="6"/>
                        </a:lnTo>
                        <a:lnTo>
                          <a:pt x="1365" y="5"/>
                        </a:lnTo>
                        <a:lnTo>
                          <a:pt x="1365" y="6"/>
                        </a:lnTo>
                        <a:lnTo>
                          <a:pt x="1366" y="5"/>
                        </a:lnTo>
                        <a:lnTo>
                          <a:pt x="1366" y="6"/>
                        </a:lnTo>
                        <a:lnTo>
                          <a:pt x="1366" y="7"/>
                        </a:lnTo>
                        <a:lnTo>
                          <a:pt x="1367" y="8"/>
                        </a:lnTo>
                        <a:lnTo>
                          <a:pt x="1367" y="6"/>
                        </a:lnTo>
                        <a:lnTo>
                          <a:pt x="1368" y="10"/>
                        </a:lnTo>
                        <a:lnTo>
                          <a:pt x="1368" y="8"/>
                        </a:lnTo>
                        <a:lnTo>
                          <a:pt x="1369" y="8"/>
                        </a:lnTo>
                        <a:lnTo>
                          <a:pt x="1369" y="6"/>
                        </a:lnTo>
                        <a:lnTo>
                          <a:pt x="1369" y="7"/>
                        </a:lnTo>
                        <a:lnTo>
                          <a:pt x="1370" y="9"/>
                        </a:lnTo>
                        <a:lnTo>
                          <a:pt x="1370" y="6"/>
                        </a:lnTo>
                        <a:lnTo>
                          <a:pt x="1371" y="6"/>
                        </a:lnTo>
                        <a:lnTo>
                          <a:pt x="1371" y="6"/>
                        </a:lnTo>
                        <a:lnTo>
                          <a:pt x="1371" y="6"/>
                        </a:lnTo>
                        <a:lnTo>
                          <a:pt x="1372" y="4"/>
                        </a:lnTo>
                        <a:lnTo>
                          <a:pt x="1372" y="5"/>
                        </a:lnTo>
                        <a:lnTo>
                          <a:pt x="1373" y="6"/>
                        </a:lnTo>
                        <a:lnTo>
                          <a:pt x="1373" y="5"/>
                        </a:lnTo>
                        <a:lnTo>
                          <a:pt x="1374" y="4"/>
                        </a:lnTo>
                        <a:lnTo>
                          <a:pt x="1374" y="1"/>
                        </a:lnTo>
                        <a:lnTo>
                          <a:pt x="1374" y="3"/>
                        </a:lnTo>
                        <a:lnTo>
                          <a:pt x="1375" y="1"/>
                        </a:lnTo>
                        <a:lnTo>
                          <a:pt x="1375" y="4"/>
                        </a:lnTo>
                        <a:lnTo>
                          <a:pt x="1376" y="2"/>
                        </a:lnTo>
                        <a:lnTo>
                          <a:pt x="1376" y="1"/>
                        </a:lnTo>
                        <a:lnTo>
                          <a:pt x="1376" y="5"/>
                        </a:lnTo>
                        <a:lnTo>
                          <a:pt x="1377" y="1"/>
                        </a:lnTo>
                        <a:lnTo>
                          <a:pt x="1377" y="1"/>
                        </a:lnTo>
                        <a:lnTo>
                          <a:pt x="1378" y="4"/>
                        </a:lnTo>
                        <a:lnTo>
                          <a:pt x="1378" y="5"/>
                        </a:lnTo>
                        <a:lnTo>
                          <a:pt x="1379" y="5"/>
                        </a:lnTo>
                        <a:lnTo>
                          <a:pt x="1379" y="5"/>
                        </a:lnTo>
                        <a:lnTo>
                          <a:pt x="1379" y="4"/>
                        </a:lnTo>
                        <a:lnTo>
                          <a:pt x="1380" y="5"/>
                        </a:lnTo>
                        <a:lnTo>
                          <a:pt x="1380" y="5"/>
                        </a:lnTo>
                        <a:lnTo>
                          <a:pt x="1381" y="5"/>
                        </a:lnTo>
                        <a:lnTo>
                          <a:pt x="1381" y="5"/>
                        </a:lnTo>
                        <a:lnTo>
                          <a:pt x="1381" y="5"/>
                        </a:lnTo>
                        <a:lnTo>
                          <a:pt x="1382" y="7"/>
                        </a:lnTo>
                        <a:lnTo>
                          <a:pt x="1382" y="6"/>
                        </a:lnTo>
                        <a:lnTo>
                          <a:pt x="1383" y="8"/>
                        </a:lnTo>
                        <a:lnTo>
                          <a:pt x="1383" y="8"/>
                        </a:lnTo>
                        <a:lnTo>
                          <a:pt x="1384" y="5"/>
                        </a:lnTo>
                        <a:lnTo>
                          <a:pt x="1384" y="7"/>
                        </a:lnTo>
                        <a:lnTo>
                          <a:pt x="1384" y="7"/>
                        </a:lnTo>
                        <a:lnTo>
                          <a:pt x="1385" y="6"/>
                        </a:lnTo>
                        <a:lnTo>
                          <a:pt x="1385" y="7"/>
                        </a:lnTo>
                        <a:lnTo>
                          <a:pt x="1386" y="5"/>
                        </a:lnTo>
                        <a:lnTo>
                          <a:pt x="1386" y="5"/>
                        </a:lnTo>
                        <a:lnTo>
                          <a:pt x="1386" y="6"/>
                        </a:lnTo>
                        <a:lnTo>
                          <a:pt x="1387" y="6"/>
                        </a:lnTo>
                        <a:lnTo>
                          <a:pt x="1387" y="3"/>
                        </a:lnTo>
                        <a:lnTo>
                          <a:pt x="1388" y="6"/>
                        </a:lnTo>
                        <a:lnTo>
                          <a:pt x="1388" y="2"/>
                        </a:lnTo>
                        <a:lnTo>
                          <a:pt x="1389" y="3"/>
                        </a:lnTo>
                        <a:lnTo>
                          <a:pt x="1389" y="2"/>
                        </a:lnTo>
                        <a:lnTo>
                          <a:pt x="1389" y="3"/>
                        </a:lnTo>
                        <a:lnTo>
                          <a:pt x="1390" y="3"/>
                        </a:lnTo>
                        <a:lnTo>
                          <a:pt x="1390" y="4"/>
                        </a:lnTo>
                        <a:lnTo>
                          <a:pt x="1391" y="4"/>
                        </a:lnTo>
                        <a:lnTo>
                          <a:pt x="1391" y="4"/>
                        </a:lnTo>
                        <a:lnTo>
                          <a:pt x="1391" y="3"/>
                        </a:lnTo>
                        <a:lnTo>
                          <a:pt x="1392" y="3"/>
                        </a:lnTo>
                        <a:lnTo>
                          <a:pt x="1392" y="6"/>
                        </a:lnTo>
                        <a:lnTo>
                          <a:pt x="1393" y="4"/>
                        </a:lnTo>
                        <a:lnTo>
                          <a:pt x="1393" y="4"/>
                        </a:lnTo>
                        <a:lnTo>
                          <a:pt x="1394" y="5"/>
                        </a:lnTo>
                        <a:lnTo>
                          <a:pt x="1394" y="4"/>
                        </a:lnTo>
                        <a:lnTo>
                          <a:pt x="1394" y="5"/>
                        </a:lnTo>
                        <a:lnTo>
                          <a:pt x="1395" y="7"/>
                        </a:lnTo>
                        <a:lnTo>
                          <a:pt x="1395" y="5"/>
                        </a:lnTo>
                        <a:lnTo>
                          <a:pt x="1396" y="7"/>
                        </a:lnTo>
                        <a:lnTo>
                          <a:pt x="1396" y="8"/>
                        </a:lnTo>
                        <a:lnTo>
                          <a:pt x="1396" y="9"/>
                        </a:lnTo>
                        <a:lnTo>
                          <a:pt x="1397" y="7"/>
                        </a:lnTo>
                        <a:lnTo>
                          <a:pt x="1397" y="9"/>
                        </a:lnTo>
                        <a:lnTo>
                          <a:pt x="1398" y="8"/>
                        </a:lnTo>
                        <a:lnTo>
                          <a:pt x="1398" y="7"/>
                        </a:lnTo>
                        <a:lnTo>
                          <a:pt x="1399" y="7"/>
                        </a:lnTo>
                        <a:lnTo>
                          <a:pt x="1399" y="7"/>
                        </a:lnTo>
                        <a:lnTo>
                          <a:pt x="1399" y="6"/>
                        </a:lnTo>
                        <a:lnTo>
                          <a:pt x="1400" y="5"/>
                        </a:lnTo>
                        <a:lnTo>
                          <a:pt x="1400" y="5"/>
                        </a:lnTo>
                        <a:lnTo>
                          <a:pt x="1401" y="5"/>
                        </a:lnTo>
                        <a:lnTo>
                          <a:pt x="1401" y="4"/>
                        </a:lnTo>
                        <a:lnTo>
                          <a:pt x="1401" y="5"/>
                        </a:lnTo>
                        <a:lnTo>
                          <a:pt x="1402" y="3"/>
                        </a:lnTo>
                        <a:lnTo>
                          <a:pt x="1402" y="3"/>
                        </a:lnTo>
                        <a:lnTo>
                          <a:pt x="1403" y="2"/>
                        </a:lnTo>
                        <a:lnTo>
                          <a:pt x="1403" y="3"/>
                        </a:lnTo>
                        <a:lnTo>
                          <a:pt x="1404" y="2"/>
                        </a:lnTo>
                        <a:lnTo>
                          <a:pt x="1404" y="4"/>
                        </a:lnTo>
                        <a:lnTo>
                          <a:pt x="1404" y="4"/>
                        </a:lnTo>
                        <a:lnTo>
                          <a:pt x="1405" y="3"/>
                        </a:lnTo>
                        <a:lnTo>
                          <a:pt x="1405" y="3"/>
                        </a:lnTo>
                        <a:lnTo>
                          <a:pt x="1406" y="4"/>
                        </a:lnTo>
                        <a:lnTo>
                          <a:pt x="1406" y="5"/>
                        </a:lnTo>
                        <a:lnTo>
                          <a:pt x="1406" y="6"/>
                        </a:lnTo>
                        <a:lnTo>
                          <a:pt x="1407" y="5"/>
                        </a:lnTo>
                        <a:lnTo>
                          <a:pt x="1407" y="6"/>
                        </a:lnTo>
                        <a:lnTo>
                          <a:pt x="1408" y="5"/>
                        </a:lnTo>
                        <a:lnTo>
                          <a:pt x="1408" y="5"/>
                        </a:lnTo>
                        <a:lnTo>
                          <a:pt x="1409" y="5"/>
                        </a:lnTo>
                        <a:lnTo>
                          <a:pt x="1409" y="7"/>
                        </a:lnTo>
                        <a:lnTo>
                          <a:pt x="1409" y="9"/>
                        </a:lnTo>
                        <a:lnTo>
                          <a:pt x="1410" y="8"/>
                        </a:lnTo>
                        <a:lnTo>
                          <a:pt x="1410" y="7"/>
                        </a:lnTo>
                        <a:lnTo>
                          <a:pt x="1411" y="8"/>
                        </a:lnTo>
                        <a:lnTo>
                          <a:pt x="1411" y="9"/>
                        </a:lnTo>
                        <a:lnTo>
                          <a:pt x="1412" y="7"/>
                        </a:lnTo>
                        <a:lnTo>
                          <a:pt x="1412" y="6"/>
                        </a:lnTo>
                        <a:lnTo>
                          <a:pt x="1412" y="9"/>
                        </a:lnTo>
                        <a:lnTo>
                          <a:pt x="1413" y="7"/>
                        </a:lnTo>
                        <a:lnTo>
                          <a:pt x="1413" y="5"/>
                        </a:lnTo>
                        <a:lnTo>
                          <a:pt x="1414" y="5"/>
                        </a:lnTo>
                        <a:lnTo>
                          <a:pt x="1414" y="6"/>
                        </a:lnTo>
                        <a:lnTo>
                          <a:pt x="1414" y="6"/>
                        </a:lnTo>
                        <a:lnTo>
                          <a:pt x="1415" y="5"/>
                        </a:lnTo>
                        <a:lnTo>
                          <a:pt x="1415" y="4"/>
                        </a:lnTo>
                        <a:lnTo>
                          <a:pt x="1416" y="4"/>
                        </a:lnTo>
                        <a:lnTo>
                          <a:pt x="1416" y="2"/>
                        </a:lnTo>
                        <a:lnTo>
                          <a:pt x="1417" y="1"/>
                        </a:lnTo>
                        <a:lnTo>
                          <a:pt x="1417" y="2"/>
                        </a:lnTo>
                        <a:lnTo>
                          <a:pt x="1417" y="3"/>
                        </a:lnTo>
                        <a:lnTo>
                          <a:pt x="1418" y="2"/>
                        </a:lnTo>
                        <a:lnTo>
                          <a:pt x="1418" y="2"/>
                        </a:lnTo>
                        <a:lnTo>
                          <a:pt x="1419" y="3"/>
                        </a:lnTo>
                        <a:lnTo>
                          <a:pt x="1419" y="2"/>
                        </a:lnTo>
                        <a:lnTo>
                          <a:pt x="1419" y="3"/>
                        </a:lnTo>
                        <a:lnTo>
                          <a:pt x="1420" y="6"/>
                        </a:lnTo>
                        <a:lnTo>
                          <a:pt x="1420" y="5"/>
                        </a:lnTo>
                        <a:lnTo>
                          <a:pt x="1421" y="5"/>
                        </a:lnTo>
                        <a:lnTo>
                          <a:pt x="1421" y="5"/>
                        </a:lnTo>
                        <a:lnTo>
                          <a:pt x="1422" y="5"/>
                        </a:lnTo>
                        <a:lnTo>
                          <a:pt x="1422" y="4"/>
                        </a:lnTo>
                        <a:lnTo>
                          <a:pt x="1422" y="5"/>
                        </a:lnTo>
                        <a:lnTo>
                          <a:pt x="1423" y="3"/>
                        </a:lnTo>
                        <a:lnTo>
                          <a:pt x="1423" y="6"/>
                        </a:lnTo>
                        <a:lnTo>
                          <a:pt x="1424" y="7"/>
                        </a:lnTo>
                        <a:lnTo>
                          <a:pt x="1424" y="7"/>
                        </a:lnTo>
                        <a:lnTo>
                          <a:pt x="1424" y="7"/>
                        </a:lnTo>
                        <a:lnTo>
                          <a:pt x="1425" y="6"/>
                        </a:lnTo>
                        <a:lnTo>
                          <a:pt x="1425" y="8"/>
                        </a:lnTo>
                        <a:lnTo>
                          <a:pt x="1426" y="7"/>
                        </a:lnTo>
                        <a:lnTo>
                          <a:pt x="1426" y="7"/>
                        </a:lnTo>
                        <a:lnTo>
                          <a:pt x="1427" y="6"/>
                        </a:lnTo>
                        <a:lnTo>
                          <a:pt x="1427" y="5"/>
                        </a:lnTo>
                        <a:lnTo>
                          <a:pt x="1427" y="5"/>
                        </a:lnTo>
                        <a:lnTo>
                          <a:pt x="1428" y="6"/>
                        </a:lnTo>
                        <a:lnTo>
                          <a:pt x="1428" y="5"/>
                        </a:lnTo>
                        <a:lnTo>
                          <a:pt x="1429" y="5"/>
                        </a:lnTo>
                        <a:lnTo>
                          <a:pt x="1429" y="5"/>
                        </a:lnTo>
                        <a:lnTo>
                          <a:pt x="1429" y="5"/>
                        </a:lnTo>
                        <a:lnTo>
                          <a:pt x="1430" y="2"/>
                        </a:lnTo>
                        <a:lnTo>
                          <a:pt x="1430" y="2"/>
                        </a:lnTo>
                        <a:lnTo>
                          <a:pt x="1431" y="3"/>
                        </a:lnTo>
                        <a:lnTo>
                          <a:pt x="1431" y="2"/>
                        </a:lnTo>
                        <a:lnTo>
                          <a:pt x="1432" y="4"/>
                        </a:lnTo>
                        <a:lnTo>
                          <a:pt x="1432" y="3"/>
                        </a:lnTo>
                        <a:lnTo>
                          <a:pt x="1432" y="2"/>
                        </a:lnTo>
                        <a:lnTo>
                          <a:pt x="1433" y="2"/>
                        </a:lnTo>
                        <a:lnTo>
                          <a:pt x="1433" y="5"/>
                        </a:lnTo>
                        <a:lnTo>
                          <a:pt x="1434" y="5"/>
                        </a:lnTo>
                        <a:lnTo>
                          <a:pt x="1434" y="3"/>
                        </a:lnTo>
                        <a:lnTo>
                          <a:pt x="1434" y="5"/>
                        </a:lnTo>
                        <a:lnTo>
                          <a:pt x="1435" y="7"/>
                        </a:lnTo>
                        <a:lnTo>
                          <a:pt x="1435" y="4"/>
                        </a:lnTo>
                        <a:lnTo>
                          <a:pt x="1436" y="6"/>
                        </a:lnTo>
                        <a:lnTo>
                          <a:pt x="1436" y="6"/>
                        </a:lnTo>
                        <a:lnTo>
                          <a:pt x="1437" y="8"/>
                        </a:lnTo>
                        <a:lnTo>
                          <a:pt x="1437" y="6"/>
                        </a:lnTo>
                        <a:lnTo>
                          <a:pt x="1437" y="7"/>
                        </a:lnTo>
                        <a:lnTo>
                          <a:pt x="1438" y="7"/>
                        </a:lnTo>
                        <a:lnTo>
                          <a:pt x="1438" y="7"/>
                        </a:lnTo>
                        <a:lnTo>
                          <a:pt x="1439" y="7"/>
                        </a:lnTo>
                        <a:lnTo>
                          <a:pt x="1439" y="8"/>
                        </a:lnTo>
                        <a:lnTo>
                          <a:pt x="1439" y="6"/>
                        </a:lnTo>
                        <a:lnTo>
                          <a:pt x="1440" y="7"/>
                        </a:lnTo>
                        <a:lnTo>
                          <a:pt x="1440" y="7"/>
                        </a:lnTo>
                        <a:lnTo>
                          <a:pt x="1441" y="5"/>
                        </a:lnTo>
                        <a:lnTo>
                          <a:pt x="1441" y="3"/>
                        </a:lnTo>
                        <a:lnTo>
                          <a:pt x="1442" y="4"/>
                        </a:lnTo>
                        <a:lnTo>
                          <a:pt x="1442" y="5"/>
                        </a:lnTo>
                        <a:lnTo>
                          <a:pt x="1442" y="5"/>
                        </a:lnTo>
                        <a:lnTo>
                          <a:pt x="1443" y="4"/>
                        </a:lnTo>
                        <a:lnTo>
                          <a:pt x="1443" y="4"/>
                        </a:lnTo>
                        <a:lnTo>
                          <a:pt x="1444" y="4"/>
                        </a:lnTo>
                        <a:lnTo>
                          <a:pt x="1444" y="2"/>
                        </a:lnTo>
                        <a:lnTo>
                          <a:pt x="1444" y="2"/>
                        </a:lnTo>
                        <a:lnTo>
                          <a:pt x="1445" y="2"/>
                        </a:lnTo>
                        <a:lnTo>
                          <a:pt x="1445" y="2"/>
                        </a:lnTo>
                        <a:lnTo>
                          <a:pt x="1446" y="2"/>
                        </a:lnTo>
                        <a:lnTo>
                          <a:pt x="1446" y="2"/>
                        </a:lnTo>
                        <a:lnTo>
                          <a:pt x="1447" y="3"/>
                        </a:lnTo>
                        <a:lnTo>
                          <a:pt x="1447" y="4"/>
                        </a:lnTo>
                        <a:lnTo>
                          <a:pt x="1447" y="4"/>
                        </a:lnTo>
                        <a:lnTo>
                          <a:pt x="1448" y="4"/>
                        </a:lnTo>
                        <a:lnTo>
                          <a:pt x="1448" y="5"/>
                        </a:lnTo>
                        <a:lnTo>
                          <a:pt x="1449" y="6"/>
                        </a:lnTo>
                        <a:lnTo>
                          <a:pt x="1449" y="6"/>
                        </a:lnTo>
                        <a:lnTo>
                          <a:pt x="1449" y="5"/>
                        </a:lnTo>
                        <a:lnTo>
                          <a:pt x="1450" y="7"/>
                        </a:lnTo>
                        <a:lnTo>
                          <a:pt x="1450" y="6"/>
                        </a:lnTo>
                        <a:lnTo>
                          <a:pt x="1451" y="9"/>
                        </a:lnTo>
                        <a:lnTo>
                          <a:pt x="1451" y="8"/>
                        </a:lnTo>
                        <a:lnTo>
                          <a:pt x="1452" y="8"/>
                        </a:lnTo>
                        <a:lnTo>
                          <a:pt x="1452" y="7"/>
                        </a:lnTo>
                        <a:lnTo>
                          <a:pt x="1452" y="9"/>
                        </a:lnTo>
                        <a:lnTo>
                          <a:pt x="1453" y="8"/>
                        </a:lnTo>
                        <a:lnTo>
                          <a:pt x="1453" y="8"/>
                        </a:lnTo>
                        <a:lnTo>
                          <a:pt x="1454" y="8"/>
                        </a:lnTo>
                        <a:lnTo>
                          <a:pt x="1454" y="6"/>
                        </a:lnTo>
                        <a:lnTo>
                          <a:pt x="1454" y="9"/>
                        </a:lnTo>
                        <a:lnTo>
                          <a:pt x="1455" y="6"/>
                        </a:lnTo>
                        <a:lnTo>
                          <a:pt x="1455" y="7"/>
                        </a:lnTo>
                        <a:lnTo>
                          <a:pt x="1456" y="5"/>
                        </a:lnTo>
                        <a:lnTo>
                          <a:pt x="1456" y="5"/>
                        </a:lnTo>
                        <a:lnTo>
                          <a:pt x="1457" y="7"/>
                        </a:lnTo>
                        <a:lnTo>
                          <a:pt x="1457" y="4"/>
                        </a:lnTo>
                        <a:lnTo>
                          <a:pt x="1457" y="5"/>
                        </a:lnTo>
                        <a:lnTo>
                          <a:pt x="1458" y="3"/>
                        </a:lnTo>
                        <a:lnTo>
                          <a:pt x="1458" y="4"/>
                        </a:lnTo>
                        <a:lnTo>
                          <a:pt x="1459" y="3"/>
                        </a:lnTo>
                        <a:lnTo>
                          <a:pt x="1459" y="3"/>
                        </a:lnTo>
                        <a:lnTo>
                          <a:pt x="1459" y="4"/>
                        </a:lnTo>
                        <a:lnTo>
                          <a:pt x="1460" y="2"/>
                        </a:lnTo>
                        <a:lnTo>
                          <a:pt x="1460" y="3"/>
                        </a:lnTo>
                        <a:lnTo>
                          <a:pt x="1461" y="3"/>
                        </a:lnTo>
                        <a:lnTo>
                          <a:pt x="1461" y="5"/>
                        </a:lnTo>
                        <a:lnTo>
                          <a:pt x="1462" y="3"/>
                        </a:lnTo>
                        <a:lnTo>
                          <a:pt x="1462" y="6"/>
                        </a:lnTo>
                        <a:lnTo>
                          <a:pt x="1462" y="5"/>
                        </a:lnTo>
                        <a:lnTo>
                          <a:pt x="1463" y="5"/>
                        </a:lnTo>
                        <a:lnTo>
                          <a:pt x="1463" y="5"/>
                        </a:lnTo>
                        <a:lnTo>
                          <a:pt x="1464" y="6"/>
                        </a:lnTo>
                        <a:lnTo>
                          <a:pt x="1464" y="6"/>
                        </a:lnTo>
                        <a:lnTo>
                          <a:pt x="1464" y="7"/>
                        </a:lnTo>
                        <a:lnTo>
                          <a:pt x="1465" y="6"/>
                        </a:lnTo>
                        <a:lnTo>
                          <a:pt x="1465" y="7"/>
                        </a:lnTo>
                        <a:lnTo>
                          <a:pt x="1466" y="8"/>
                        </a:lnTo>
                        <a:lnTo>
                          <a:pt x="1466" y="7"/>
                        </a:lnTo>
                        <a:lnTo>
                          <a:pt x="1467" y="8"/>
                        </a:lnTo>
                        <a:lnTo>
                          <a:pt x="1467" y="8"/>
                        </a:lnTo>
                        <a:lnTo>
                          <a:pt x="1467" y="8"/>
                        </a:lnTo>
                        <a:lnTo>
                          <a:pt x="1468" y="7"/>
                        </a:lnTo>
                        <a:lnTo>
                          <a:pt x="1468" y="6"/>
                        </a:lnTo>
                        <a:lnTo>
                          <a:pt x="1469" y="9"/>
                        </a:lnTo>
                        <a:lnTo>
                          <a:pt x="1469" y="7"/>
                        </a:lnTo>
                        <a:lnTo>
                          <a:pt x="1469" y="7"/>
                        </a:lnTo>
                        <a:lnTo>
                          <a:pt x="1470" y="5"/>
                        </a:lnTo>
                        <a:lnTo>
                          <a:pt x="1470" y="5"/>
                        </a:lnTo>
                        <a:lnTo>
                          <a:pt x="1471" y="4"/>
                        </a:lnTo>
                        <a:lnTo>
                          <a:pt x="1471" y="6"/>
                        </a:lnTo>
                        <a:lnTo>
                          <a:pt x="1472" y="3"/>
                        </a:lnTo>
                        <a:lnTo>
                          <a:pt x="1472" y="3"/>
                        </a:lnTo>
                        <a:lnTo>
                          <a:pt x="1472" y="3"/>
                        </a:lnTo>
                        <a:lnTo>
                          <a:pt x="1473" y="5"/>
                        </a:lnTo>
                        <a:lnTo>
                          <a:pt x="1473" y="5"/>
                        </a:lnTo>
                        <a:lnTo>
                          <a:pt x="1474" y="3"/>
                        </a:lnTo>
                        <a:lnTo>
                          <a:pt x="1474" y="2"/>
                        </a:lnTo>
                        <a:lnTo>
                          <a:pt x="1474" y="6"/>
                        </a:lnTo>
                        <a:lnTo>
                          <a:pt x="1475" y="4"/>
                        </a:lnTo>
                        <a:lnTo>
                          <a:pt x="1475" y="4"/>
                        </a:lnTo>
                        <a:lnTo>
                          <a:pt x="1476" y="6"/>
                        </a:lnTo>
                        <a:lnTo>
                          <a:pt x="1476" y="6"/>
                        </a:lnTo>
                        <a:lnTo>
                          <a:pt x="1477" y="6"/>
                        </a:lnTo>
                        <a:lnTo>
                          <a:pt x="1477" y="5"/>
                        </a:lnTo>
                        <a:lnTo>
                          <a:pt x="1477" y="6"/>
                        </a:lnTo>
                        <a:lnTo>
                          <a:pt x="1478" y="7"/>
                        </a:lnTo>
                        <a:lnTo>
                          <a:pt x="1478" y="9"/>
                        </a:lnTo>
                        <a:lnTo>
                          <a:pt x="1479" y="7"/>
                        </a:lnTo>
                        <a:lnTo>
                          <a:pt x="1479" y="7"/>
                        </a:lnTo>
                        <a:lnTo>
                          <a:pt x="1479" y="7"/>
                        </a:lnTo>
                        <a:lnTo>
                          <a:pt x="1480" y="7"/>
                        </a:lnTo>
                        <a:lnTo>
                          <a:pt x="1480" y="8"/>
                        </a:lnTo>
                        <a:lnTo>
                          <a:pt x="1481" y="10"/>
                        </a:lnTo>
                        <a:lnTo>
                          <a:pt x="1481" y="9"/>
                        </a:lnTo>
                        <a:lnTo>
                          <a:pt x="1482" y="7"/>
                        </a:lnTo>
                        <a:lnTo>
                          <a:pt x="1482" y="6"/>
                        </a:lnTo>
                        <a:lnTo>
                          <a:pt x="1482" y="8"/>
                        </a:lnTo>
                        <a:lnTo>
                          <a:pt x="1483" y="9"/>
                        </a:lnTo>
                        <a:lnTo>
                          <a:pt x="1483" y="6"/>
                        </a:lnTo>
                        <a:lnTo>
                          <a:pt x="1484" y="5"/>
                        </a:lnTo>
                        <a:lnTo>
                          <a:pt x="1484" y="5"/>
                        </a:lnTo>
                        <a:lnTo>
                          <a:pt x="1484" y="4"/>
                        </a:lnTo>
                        <a:lnTo>
                          <a:pt x="1485" y="4"/>
                        </a:lnTo>
                        <a:lnTo>
                          <a:pt x="1485" y="4"/>
                        </a:lnTo>
                        <a:lnTo>
                          <a:pt x="1486" y="4"/>
                        </a:lnTo>
                        <a:lnTo>
                          <a:pt x="1486" y="3"/>
                        </a:lnTo>
                        <a:lnTo>
                          <a:pt x="1487" y="2"/>
                        </a:lnTo>
                        <a:lnTo>
                          <a:pt x="1487" y="2"/>
                        </a:lnTo>
                        <a:lnTo>
                          <a:pt x="1487" y="4"/>
                        </a:lnTo>
                        <a:lnTo>
                          <a:pt x="1488" y="3"/>
                        </a:lnTo>
                        <a:lnTo>
                          <a:pt x="1488" y="3"/>
                        </a:lnTo>
                        <a:lnTo>
                          <a:pt x="1489" y="4"/>
                        </a:lnTo>
                        <a:lnTo>
                          <a:pt x="1489" y="4"/>
                        </a:lnTo>
                        <a:lnTo>
                          <a:pt x="1489" y="7"/>
                        </a:lnTo>
                        <a:lnTo>
                          <a:pt x="1490" y="5"/>
                        </a:lnTo>
                        <a:lnTo>
                          <a:pt x="1490" y="5"/>
                        </a:lnTo>
                        <a:lnTo>
                          <a:pt x="1491" y="8"/>
                        </a:lnTo>
                        <a:lnTo>
                          <a:pt x="1491" y="7"/>
                        </a:lnTo>
                        <a:lnTo>
                          <a:pt x="1492" y="7"/>
                        </a:lnTo>
                        <a:lnTo>
                          <a:pt x="1492" y="6"/>
                        </a:lnTo>
                        <a:lnTo>
                          <a:pt x="1492" y="8"/>
                        </a:lnTo>
                        <a:lnTo>
                          <a:pt x="1493" y="7"/>
                        </a:lnTo>
                        <a:lnTo>
                          <a:pt x="1493" y="7"/>
                        </a:lnTo>
                        <a:lnTo>
                          <a:pt x="1494" y="8"/>
                        </a:lnTo>
                        <a:lnTo>
                          <a:pt x="1494" y="7"/>
                        </a:lnTo>
                        <a:lnTo>
                          <a:pt x="1494" y="9"/>
                        </a:lnTo>
                        <a:lnTo>
                          <a:pt x="1495" y="7"/>
                        </a:lnTo>
                        <a:lnTo>
                          <a:pt x="1495" y="8"/>
                        </a:lnTo>
                        <a:lnTo>
                          <a:pt x="1496" y="7"/>
                        </a:lnTo>
                        <a:lnTo>
                          <a:pt x="1496" y="7"/>
                        </a:lnTo>
                        <a:lnTo>
                          <a:pt x="1497" y="6"/>
                        </a:lnTo>
                        <a:lnTo>
                          <a:pt x="1497" y="6"/>
                        </a:lnTo>
                        <a:lnTo>
                          <a:pt x="1497" y="5"/>
                        </a:lnTo>
                        <a:lnTo>
                          <a:pt x="1498" y="7"/>
                        </a:lnTo>
                        <a:lnTo>
                          <a:pt x="1498" y="5"/>
                        </a:lnTo>
                        <a:lnTo>
                          <a:pt x="1499" y="4"/>
                        </a:lnTo>
                        <a:lnTo>
                          <a:pt x="1499" y="2"/>
                        </a:lnTo>
                        <a:lnTo>
                          <a:pt x="1499" y="5"/>
                        </a:lnTo>
                        <a:lnTo>
                          <a:pt x="1500" y="4"/>
                        </a:lnTo>
                        <a:lnTo>
                          <a:pt x="1500" y="5"/>
                        </a:lnTo>
                        <a:lnTo>
                          <a:pt x="1501" y="4"/>
                        </a:lnTo>
                        <a:lnTo>
                          <a:pt x="1501" y="5"/>
                        </a:lnTo>
                        <a:lnTo>
                          <a:pt x="1502" y="4"/>
                        </a:lnTo>
                        <a:lnTo>
                          <a:pt x="1502" y="6"/>
                        </a:lnTo>
                        <a:lnTo>
                          <a:pt x="1502" y="8"/>
                        </a:lnTo>
                        <a:lnTo>
                          <a:pt x="1503" y="6"/>
                        </a:lnTo>
                        <a:lnTo>
                          <a:pt x="1503" y="6"/>
                        </a:lnTo>
                        <a:lnTo>
                          <a:pt x="1504" y="5"/>
                        </a:lnTo>
                        <a:lnTo>
                          <a:pt x="1504" y="6"/>
                        </a:lnTo>
                        <a:lnTo>
                          <a:pt x="1504" y="5"/>
                        </a:lnTo>
                        <a:lnTo>
                          <a:pt x="1505" y="9"/>
                        </a:lnTo>
                        <a:lnTo>
                          <a:pt x="1505" y="10"/>
                        </a:lnTo>
                        <a:lnTo>
                          <a:pt x="1506" y="6"/>
                        </a:lnTo>
                        <a:lnTo>
                          <a:pt x="1506" y="8"/>
                        </a:lnTo>
                        <a:lnTo>
                          <a:pt x="1507" y="8"/>
                        </a:lnTo>
                        <a:lnTo>
                          <a:pt x="1507" y="6"/>
                        </a:lnTo>
                        <a:lnTo>
                          <a:pt x="1507" y="7"/>
                        </a:lnTo>
                        <a:lnTo>
                          <a:pt x="1508" y="7"/>
                        </a:lnTo>
                        <a:lnTo>
                          <a:pt x="1508" y="9"/>
                        </a:lnTo>
                        <a:lnTo>
                          <a:pt x="1509" y="9"/>
                        </a:lnTo>
                        <a:lnTo>
                          <a:pt x="1509" y="7"/>
                        </a:lnTo>
                        <a:lnTo>
                          <a:pt x="1509" y="7"/>
                        </a:lnTo>
                        <a:lnTo>
                          <a:pt x="1510" y="7"/>
                        </a:lnTo>
                        <a:lnTo>
                          <a:pt x="1510" y="7"/>
                        </a:lnTo>
                        <a:lnTo>
                          <a:pt x="1511" y="6"/>
                        </a:lnTo>
                        <a:lnTo>
                          <a:pt x="1511" y="6"/>
                        </a:lnTo>
                        <a:lnTo>
                          <a:pt x="1512" y="5"/>
                        </a:lnTo>
                        <a:lnTo>
                          <a:pt x="1512" y="5"/>
                        </a:lnTo>
                        <a:lnTo>
                          <a:pt x="1512" y="4"/>
                        </a:lnTo>
                        <a:lnTo>
                          <a:pt x="1513" y="4"/>
                        </a:lnTo>
                        <a:lnTo>
                          <a:pt x="1513" y="3"/>
                        </a:lnTo>
                        <a:lnTo>
                          <a:pt x="1514" y="5"/>
                        </a:lnTo>
                        <a:lnTo>
                          <a:pt x="1514" y="4"/>
                        </a:lnTo>
                        <a:lnTo>
                          <a:pt x="1514" y="3"/>
                        </a:lnTo>
                        <a:lnTo>
                          <a:pt x="1515" y="4"/>
                        </a:lnTo>
                        <a:lnTo>
                          <a:pt x="1515" y="2"/>
                        </a:lnTo>
                        <a:lnTo>
                          <a:pt x="1516" y="2"/>
                        </a:lnTo>
                        <a:lnTo>
                          <a:pt x="1516" y="4"/>
                        </a:lnTo>
                        <a:lnTo>
                          <a:pt x="1517" y="3"/>
                        </a:lnTo>
                        <a:lnTo>
                          <a:pt x="1517" y="4"/>
                        </a:lnTo>
                        <a:lnTo>
                          <a:pt x="1517" y="3"/>
                        </a:lnTo>
                        <a:lnTo>
                          <a:pt x="1518" y="4"/>
                        </a:lnTo>
                        <a:lnTo>
                          <a:pt x="1518" y="6"/>
                        </a:lnTo>
                        <a:lnTo>
                          <a:pt x="1519" y="5"/>
                        </a:lnTo>
                        <a:lnTo>
                          <a:pt x="1519" y="6"/>
                        </a:lnTo>
                        <a:lnTo>
                          <a:pt x="1519" y="5"/>
                        </a:lnTo>
                        <a:lnTo>
                          <a:pt x="1520" y="7"/>
                        </a:lnTo>
                        <a:lnTo>
                          <a:pt x="1520" y="9"/>
                        </a:lnTo>
                        <a:lnTo>
                          <a:pt x="1521" y="10"/>
                        </a:lnTo>
                        <a:lnTo>
                          <a:pt x="1521" y="10"/>
                        </a:lnTo>
                        <a:lnTo>
                          <a:pt x="1522" y="5"/>
                        </a:lnTo>
                        <a:lnTo>
                          <a:pt x="1522" y="7"/>
                        </a:lnTo>
                        <a:lnTo>
                          <a:pt x="1522" y="9"/>
                        </a:lnTo>
                        <a:lnTo>
                          <a:pt x="1523" y="7"/>
                        </a:lnTo>
                        <a:lnTo>
                          <a:pt x="1523" y="7"/>
                        </a:lnTo>
                        <a:lnTo>
                          <a:pt x="1524" y="8"/>
                        </a:lnTo>
                        <a:lnTo>
                          <a:pt x="1524" y="6"/>
                        </a:lnTo>
                        <a:lnTo>
                          <a:pt x="1524" y="7"/>
                        </a:lnTo>
                        <a:lnTo>
                          <a:pt x="1525" y="6"/>
                        </a:lnTo>
                        <a:lnTo>
                          <a:pt x="1525" y="4"/>
                        </a:lnTo>
                        <a:lnTo>
                          <a:pt x="1526" y="6"/>
                        </a:lnTo>
                        <a:lnTo>
                          <a:pt x="1526" y="4"/>
                        </a:lnTo>
                        <a:lnTo>
                          <a:pt x="1527" y="4"/>
                        </a:lnTo>
                        <a:lnTo>
                          <a:pt x="1527" y="2"/>
                        </a:lnTo>
                        <a:lnTo>
                          <a:pt x="1527" y="2"/>
                        </a:lnTo>
                        <a:lnTo>
                          <a:pt x="1528" y="4"/>
                        </a:lnTo>
                        <a:lnTo>
                          <a:pt x="1528" y="2"/>
                        </a:lnTo>
                        <a:lnTo>
                          <a:pt x="1529" y="4"/>
                        </a:lnTo>
                        <a:lnTo>
                          <a:pt x="1529" y="4"/>
                        </a:lnTo>
                        <a:lnTo>
                          <a:pt x="1529" y="1"/>
                        </a:lnTo>
                        <a:lnTo>
                          <a:pt x="1530" y="5"/>
                        </a:lnTo>
                        <a:lnTo>
                          <a:pt x="1530" y="3"/>
                        </a:lnTo>
                        <a:lnTo>
                          <a:pt x="1531" y="4"/>
                        </a:lnTo>
                        <a:lnTo>
                          <a:pt x="1531" y="6"/>
                        </a:lnTo>
                        <a:lnTo>
                          <a:pt x="1532" y="5"/>
                        </a:lnTo>
                        <a:lnTo>
                          <a:pt x="1532" y="9"/>
                        </a:lnTo>
                        <a:lnTo>
                          <a:pt x="1532" y="6"/>
                        </a:lnTo>
                        <a:lnTo>
                          <a:pt x="1533" y="6"/>
                        </a:lnTo>
                        <a:lnTo>
                          <a:pt x="1533" y="6"/>
                        </a:lnTo>
                        <a:lnTo>
                          <a:pt x="1534" y="5"/>
                        </a:lnTo>
                        <a:lnTo>
                          <a:pt x="1534" y="7"/>
                        </a:lnTo>
                        <a:lnTo>
                          <a:pt x="1534" y="8"/>
                        </a:lnTo>
                        <a:lnTo>
                          <a:pt x="1535" y="7"/>
                        </a:lnTo>
                        <a:lnTo>
                          <a:pt x="1535" y="9"/>
                        </a:lnTo>
                        <a:lnTo>
                          <a:pt x="1536" y="9"/>
                        </a:lnTo>
                        <a:lnTo>
                          <a:pt x="1536" y="7"/>
                        </a:lnTo>
                        <a:lnTo>
                          <a:pt x="1537" y="8"/>
                        </a:lnTo>
                        <a:lnTo>
                          <a:pt x="1537" y="8"/>
                        </a:lnTo>
                        <a:lnTo>
                          <a:pt x="1537" y="7"/>
                        </a:lnTo>
                        <a:lnTo>
                          <a:pt x="1538" y="8"/>
                        </a:lnTo>
                        <a:lnTo>
                          <a:pt x="1538" y="5"/>
                        </a:lnTo>
                        <a:lnTo>
                          <a:pt x="1539" y="8"/>
                        </a:lnTo>
                        <a:lnTo>
                          <a:pt x="1539" y="5"/>
                        </a:lnTo>
                        <a:lnTo>
                          <a:pt x="1539" y="6"/>
                        </a:lnTo>
                        <a:lnTo>
                          <a:pt x="1540" y="3"/>
                        </a:lnTo>
                        <a:lnTo>
                          <a:pt x="1540" y="5"/>
                        </a:lnTo>
                        <a:lnTo>
                          <a:pt x="1541" y="4"/>
                        </a:lnTo>
                        <a:lnTo>
                          <a:pt x="1541" y="3"/>
                        </a:lnTo>
                        <a:lnTo>
                          <a:pt x="1542" y="3"/>
                        </a:lnTo>
                        <a:lnTo>
                          <a:pt x="1542" y="3"/>
                        </a:lnTo>
                        <a:lnTo>
                          <a:pt x="1542" y="2"/>
                        </a:lnTo>
                        <a:lnTo>
                          <a:pt x="1543" y="4"/>
                        </a:lnTo>
                        <a:lnTo>
                          <a:pt x="1543" y="6"/>
                        </a:lnTo>
                        <a:lnTo>
                          <a:pt x="1544" y="4"/>
                        </a:lnTo>
                        <a:lnTo>
                          <a:pt x="1544" y="4"/>
                        </a:lnTo>
                        <a:lnTo>
                          <a:pt x="1544" y="5"/>
                        </a:lnTo>
                        <a:lnTo>
                          <a:pt x="1545" y="7"/>
                        </a:lnTo>
                        <a:lnTo>
                          <a:pt x="1545" y="4"/>
                        </a:lnTo>
                        <a:lnTo>
                          <a:pt x="1546" y="6"/>
                        </a:lnTo>
                        <a:lnTo>
                          <a:pt x="1546" y="5"/>
                        </a:lnTo>
                        <a:lnTo>
                          <a:pt x="1547" y="6"/>
                        </a:lnTo>
                        <a:lnTo>
                          <a:pt x="1547" y="6"/>
                        </a:lnTo>
                        <a:lnTo>
                          <a:pt x="1547" y="6"/>
                        </a:lnTo>
                        <a:lnTo>
                          <a:pt x="1548" y="8"/>
                        </a:lnTo>
                        <a:lnTo>
                          <a:pt x="1548" y="7"/>
                        </a:lnTo>
                        <a:lnTo>
                          <a:pt x="1549" y="8"/>
                        </a:lnTo>
                        <a:lnTo>
                          <a:pt x="1549" y="8"/>
                        </a:lnTo>
                        <a:lnTo>
                          <a:pt x="1549" y="7"/>
                        </a:lnTo>
                        <a:lnTo>
                          <a:pt x="1550" y="8"/>
                        </a:lnTo>
                        <a:lnTo>
                          <a:pt x="1550" y="6"/>
                        </a:lnTo>
                        <a:lnTo>
                          <a:pt x="1551" y="8"/>
                        </a:lnTo>
                        <a:lnTo>
                          <a:pt x="1551" y="7"/>
                        </a:lnTo>
                        <a:lnTo>
                          <a:pt x="1552" y="7"/>
                        </a:lnTo>
                        <a:lnTo>
                          <a:pt x="1552" y="7"/>
                        </a:lnTo>
                        <a:lnTo>
                          <a:pt x="1552" y="6"/>
                        </a:lnTo>
                        <a:lnTo>
                          <a:pt x="1553" y="5"/>
                        </a:lnTo>
                        <a:lnTo>
                          <a:pt x="1553" y="6"/>
                        </a:lnTo>
                        <a:lnTo>
                          <a:pt x="1554" y="6"/>
                        </a:lnTo>
                        <a:lnTo>
                          <a:pt x="1554" y="4"/>
                        </a:lnTo>
                        <a:lnTo>
                          <a:pt x="1554" y="2"/>
                        </a:lnTo>
                        <a:lnTo>
                          <a:pt x="1555" y="3"/>
                        </a:lnTo>
                        <a:lnTo>
                          <a:pt x="1555" y="4"/>
                        </a:lnTo>
                        <a:lnTo>
                          <a:pt x="1556" y="4"/>
                        </a:lnTo>
                        <a:lnTo>
                          <a:pt x="1556" y="3"/>
                        </a:lnTo>
                        <a:lnTo>
                          <a:pt x="1557" y="4"/>
                        </a:lnTo>
                        <a:lnTo>
                          <a:pt x="1557" y="4"/>
                        </a:lnTo>
                        <a:lnTo>
                          <a:pt x="1557" y="3"/>
                        </a:lnTo>
                        <a:lnTo>
                          <a:pt x="1558" y="4"/>
                        </a:lnTo>
                        <a:lnTo>
                          <a:pt x="1558" y="2"/>
                        </a:lnTo>
                        <a:lnTo>
                          <a:pt x="1559" y="5"/>
                        </a:lnTo>
                        <a:lnTo>
                          <a:pt x="1559" y="2"/>
                        </a:lnTo>
                        <a:lnTo>
                          <a:pt x="1559" y="5"/>
                        </a:lnTo>
                        <a:lnTo>
                          <a:pt x="1560" y="4"/>
                        </a:lnTo>
                        <a:lnTo>
                          <a:pt x="1560" y="5"/>
                        </a:lnTo>
                        <a:lnTo>
                          <a:pt x="1561" y="5"/>
                        </a:lnTo>
                        <a:lnTo>
                          <a:pt x="1561" y="6"/>
                        </a:lnTo>
                        <a:lnTo>
                          <a:pt x="1562" y="5"/>
                        </a:lnTo>
                        <a:lnTo>
                          <a:pt x="1562" y="7"/>
                        </a:lnTo>
                        <a:lnTo>
                          <a:pt x="1562" y="8"/>
                        </a:lnTo>
                        <a:lnTo>
                          <a:pt x="1563" y="8"/>
                        </a:lnTo>
                        <a:lnTo>
                          <a:pt x="1563" y="8"/>
                        </a:lnTo>
                        <a:lnTo>
                          <a:pt x="1564" y="9"/>
                        </a:lnTo>
                        <a:lnTo>
                          <a:pt x="1564" y="8"/>
                        </a:lnTo>
                        <a:lnTo>
                          <a:pt x="1564" y="6"/>
                        </a:lnTo>
                        <a:lnTo>
                          <a:pt x="1565" y="9"/>
                        </a:lnTo>
                        <a:lnTo>
                          <a:pt x="1565" y="8"/>
                        </a:lnTo>
                        <a:lnTo>
                          <a:pt x="1566" y="7"/>
                        </a:lnTo>
                        <a:lnTo>
                          <a:pt x="1566" y="7"/>
                        </a:lnTo>
                        <a:lnTo>
                          <a:pt x="1567" y="6"/>
                        </a:lnTo>
                        <a:lnTo>
                          <a:pt x="1567" y="6"/>
                        </a:lnTo>
                        <a:lnTo>
                          <a:pt x="1567" y="7"/>
                        </a:lnTo>
                        <a:lnTo>
                          <a:pt x="1568" y="7"/>
                        </a:lnTo>
                        <a:lnTo>
                          <a:pt x="1568" y="4"/>
                        </a:lnTo>
                        <a:lnTo>
                          <a:pt x="1569" y="7"/>
                        </a:lnTo>
                        <a:lnTo>
                          <a:pt x="1569" y="5"/>
                        </a:lnTo>
                        <a:lnTo>
                          <a:pt x="1569" y="4"/>
                        </a:lnTo>
                        <a:lnTo>
                          <a:pt x="1570" y="4"/>
                        </a:lnTo>
                        <a:lnTo>
                          <a:pt x="1570" y="4"/>
                        </a:lnTo>
                        <a:lnTo>
                          <a:pt x="1571" y="4"/>
                        </a:lnTo>
                        <a:lnTo>
                          <a:pt x="1571" y="6"/>
                        </a:lnTo>
                        <a:lnTo>
                          <a:pt x="1572" y="5"/>
                        </a:lnTo>
                        <a:lnTo>
                          <a:pt x="1572" y="5"/>
                        </a:lnTo>
                        <a:lnTo>
                          <a:pt x="1572" y="5"/>
                        </a:lnTo>
                        <a:lnTo>
                          <a:pt x="1573" y="6"/>
                        </a:lnTo>
                        <a:lnTo>
                          <a:pt x="1573" y="5"/>
                        </a:lnTo>
                        <a:lnTo>
                          <a:pt x="1574" y="6"/>
                        </a:lnTo>
                        <a:lnTo>
                          <a:pt x="1574" y="7"/>
                        </a:lnTo>
                        <a:lnTo>
                          <a:pt x="1574" y="6"/>
                        </a:lnTo>
                        <a:lnTo>
                          <a:pt x="1575" y="6"/>
                        </a:lnTo>
                        <a:lnTo>
                          <a:pt x="1575" y="10"/>
                        </a:lnTo>
                        <a:lnTo>
                          <a:pt x="1576" y="9"/>
                        </a:lnTo>
                        <a:lnTo>
                          <a:pt x="1576" y="10"/>
                        </a:lnTo>
                        <a:lnTo>
                          <a:pt x="1577" y="8"/>
                        </a:lnTo>
                        <a:lnTo>
                          <a:pt x="1577" y="8"/>
                        </a:lnTo>
                        <a:lnTo>
                          <a:pt x="1577" y="7"/>
                        </a:lnTo>
                        <a:lnTo>
                          <a:pt x="1578" y="7"/>
                        </a:lnTo>
                        <a:lnTo>
                          <a:pt x="1578" y="8"/>
                        </a:lnTo>
                        <a:lnTo>
                          <a:pt x="1579" y="9"/>
                        </a:lnTo>
                        <a:lnTo>
                          <a:pt x="1579" y="8"/>
                        </a:lnTo>
                        <a:lnTo>
                          <a:pt x="1579" y="7"/>
                        </a:lnTo>
                        <a:lnTo>
                          <a:pt x="1580" y="8"/>
                        </a:lnTo>
                        <a:lnTo>
                          <a:pt x="1580" y="8"/>
                        </a:lnTo>
                        <a:lnTo>
                          <a:pt x="1581" y="8"/>
                        </a:lnTo>
                        <a:lnTo>
                          <a:pt x="1581" y="7"/>
                        </a:lnTo>
                        <a:lnTo>
                          <a:pt x="1582" y="6"/>
                        </a:lnTo>
                        <a:lnTo>
                          <a:pt x="1582" y="7"/>
                        </a:lnTo>
                        <a:lnTo>
                          <a:pt x="1582" y="4"/>
                        </a:lnTo>
                        <a:lnTo>
                          <a:pt x="1583" y="5"/>
                        </a:lnTo>
                        <a:lnTo>
                          <a:pt x="1583" y="4"/>
                        </a:lnTo>
                        <a:lnTo>
                          <a:pt x="1584" y="4"/>
                        </a:lnTo>
                        <a:lnTo>
                          <a:pt x="1584" y="2"/>
                        </a:lnTo>
                        <a:lnTo>
                          <a:pt x="1584" y="2"/>
                        </a:lnTo>
                        <a:lnTo>
                          <a:pt x="1585" y="5"/>
                        </a:lnTo>
                        <a:lnTo>
                          <a:pt x="1585" y="5"/>
                        </a:lnTo>
                        <a:lnTo>
                          <a:pt x="1586" y="4"/>
                        </a:lnTo>
                        <a:lnTo>
                          <a:pt x="1586" y="5"/>
                        </a:lnTo>
                        <a:lnTo>
                          <a:pt x="1587" y="3"/>
                        </a:lnTo>
                        <a:lnTo>
                          <a:pt x="1587" y="6"/>
                        </a:lnTo>
                        <a:lnTo>
                          <a:pt x="1587" y="5"/>
                        </a:lnTo>
                        <a:lnTo>
                          <a:pt x="1588" y="6"/>
                        </a:lnTo>
                        <a:lnTo>
                          <a:pt x="1588" y="7"/>
                        </a:lnTo>
                        <a:lnTo>
                          <a:pt x="1589" y="7"/>
                        </a:lnTo>
                        <a:lnTo>
                          <a:pt x="1589" y="7"/>
                        </a:lnTo>
                        <a:lnTo>
                          <a:pt x="1589" y="10"/>
                        </a:lnTo>
                        <a:lnTo>
                          <a:pt x="1590" y="7"/>
                        </a:lnTo>
                        <a:lnTo>
                          <a:pt x="1590" y="8"/>
                        </a:lnTo>
                        <a:lnTo>
                          <a:pt x="1591" y="8"/>
                        </a:lnTo>
                        <a:lnTo>
                          <a:pt x="1591" y="8"/>
                        </a:lnTo>
                        <a:lnTo>
                          <a:pt x="1592" y="9"/>
                        </a:lnTo>
                        <a:lnTo>
                          <a:pt x="1592" y="11"/>
                        </a:lnTo>
                        <a:lnTo>
                          <a:pt x="1592" y="8"/>
                        </a:lnTo>
                        <a:lnTo>
                          <a:pt x="1593" y="9"/>
                        </a:lnTo>
                        <a:lnTo>
                          <a:pt x="1593" y="8"/>
                        </a:lnTo>
                        <a:lnTo>
                          <a:pt x="1594" y="6"/>
                        </a:lnTo>
                        <a:lnTo>
                          <a:pt x="1594" y="7"/>
                        </a:lnTo>
                        <a:lnTo>
                          <a:pt x="1594" y="7"/>
                        </a:lnTo>
                        <a:lnTo>
                          <a:pt x="1595" y="6"/>
                        </a:lnTo>
                        <a:lnTo>
                          <a:pt x="1595" y="4"/>
                        </a:lnTo>
                        <a:lnTo>
                          <a:pt x="1596" y="5"/>
                        </a:lnTo>
                        <a:lnTo>
                          <a:pt x="1596" y="4"/>
                        </a:lnTo>
                        <a:lnTo>
                          <a:pt x="1597" y="3"/>
                        </a:lnTo>
                        <a:lnTo>
                          <a:pt x="1597" y="2"/>
                        </a:lnTo>
                        <a:lnTo>
                          <a:pt x="1597" y="2"/>
                        </a:lnTo>
                        <a:lnTo>
                          <a:pt x="1598" y="3"/>
                        </a:lnTo>
                        <a:lnTo>
                          <a:pt x="1598" y="4"/>
                        </a:lnTo>
                        <a:lnTo>
                          <a:pt x="1599" y="4"/>
                        </a:lnTo>
                        <a:lnTo>
                          <a:pt x="1599" y="2"/>
                        </a:lnTo>
                        <a:lnTo>
                          <a:pt x="1599" y="4"/>
                        </a:lnTo>
                        <a:lnTo>
                          <a:pt x="1600" y="4"/>
                        </a:lnTo>
                        <a:lnTo>
                          <a:pt x="1600" y="5"/>
                        </a:lnTo>
                        <a:lnTo>
                          <a:pt x="1601" y="4"/>
                        </a:lnTo>
                        <a:lnTo>
                          <a:pt x="1601" y="5"/>
                        </a:lnTo>
                        <a:lnTo>
                          <a:pt x="1602" y="3"/>
                        </a:lnTo>
                        <a:lnTo>
                          <a:pt x="1602" y="7"/>
                        </a:lnTo>
                        <a:lnTo>
                          <a:pt x="1602" y="8"/>
                        </a:lnTo>
                        <a:lnTo>
                          <a:pt x="1603" y="7"/>
                        </a:lnTo>
                        <a:lnTo>
                          <a:pt x="1603" y="7"/>
                        </a:lnTo>
                        <a:lnTo>
                          <a:pt x="1604" y="8"/>
                        </a:lnTo>
                        <a:lnTo>
                          <a:pt x="1604" y="7"/>
                        </a:lnTo>
                        <a:lnTo>
                          <a:pt x="1604" y="9"/>
                        </a:lnTo>
                        <a:lnTo>
                          <a:pt x="1605" y="7"/>
                        </a:lnTo>
                        <a:lnTo>
                          <a:pt x="1605" y="7"/>
                        </a:lnTo>
                        <a:lnTo>
                          <a:pt x="1606" y="10"/>
                        </a:lnTo>
                        <a:lnTo>
                          <a:pt x="1606" y="7"/>
                        </a:lnTo>
                        <a:lnTo>
                          <a:pt x="1607" y="8"/>
                        </a:lnTo>
                        <a:lnTo>
                          <a:pt x="1607" y="8"/>
                        </a:lnTo>
                        <a:lnTo>
                          <a:pt x="1607" y="6"/>
                        </a:lnTo>
                        <a:lnTo>
                          <a:pt x="1608" y="7"/>
                        </a:lnTo>
                        <a:lnTo>
                          <a:pt x="1608" y="6"/>
                        </a:lnTo>
                        <a:lnTo>
                          <a:pt x="1609" y="7"/>
                        </a:lnTo>
                        <a:lnTo>
                          <a:pt x="1609" y="6"/>
                        </a:lnTo>
                        <a:lnTo>
                          <a:pt x="1609" y="3"/>
                        </a:lnTo>
                        <a:lnTo>
                          <a:pt x="1610" y="3"/>
                        </a:lnTo>
                        <a:lnTo>
                          <a:pt x="1610" y="3"/>
                        </a:lnTo>
                        <a:lnTo>
                          <a:pt x="1611" y="6"/>
                        </a:lnTo>
                        <a:lnTo>
                          <a:pt x="1611" y="3"/>
                        </a:lnTo>
                        <a:lnTo>
                          <a:pt x="1612" y="1"/>
                        </a:lnTo>
                        <a:lnTo>
                          <a:pt x="1612" y="2"/>
                        </a:lnTo>
                        <a:lnTo>
                          <a:pt x="1612" y="4"/>
                        </a:lnTo>
                        <a:lnTo>
                          <a:pt x="1613" y="4"/>
                        </a:lnTo>
                        <a:lnTo>
                          <a:pt x="1613" y="3"/>
                        </a:lnTo>
                        <a:lnTo>
                          <a:pt x="1614" y="3"/>
                        </a:lnTo>
                        <a:lnTo>
                          <a:pt x="1614" y="3"/>
                        </a:lnTo>
                        <a:lnTo>
                          <a:pt x="1614" y="2"/>
                        </a:lnTo>
                        <a:lnTo>
                          <a:pt x="1615" y="5"/>
                        </a:lnTo>
                        <a:lnTo>
                          <a:pt x="1615" y="5"/>
                        </a:lnTo>
                        <a:lnTo>
                          <a:pt x="1616" y="4"/>
                        </a:lnTo>
                        <a:lnTo>
                          <a:pt x="1616" y="6"/>
                        </a:lnTo>
                        <a:lnTo>
                          <a:pt x="1617" y="7"/>
                        </a:lnTo>
                        <a:lnTo>
                          <a:pt x="1617" y="8"/>
                        </a:lnTo>
                        <a:lnTo>
                          <a:pt x="1617" y="6"/>
                        </a:lnTo>
                        <a:lnTo>
                          <a:pt x="1618" y="5"/>
                        </a:lnTo>
                        <a:lnTo>
                          <a:pt x="1618" y="8"/>
                        </a:lnTo>
                        <a:lnTo>
                          <a:pt x="1619" y="8"/>
                        </a:lnTo>
                        <a:lnTo>
                          <a:pt x="1619" y="9"/>
                        </a:lnTo>
                        <a:lnTo>
                          <a:pt x="1619" y="7"/>
                        </a:lnTo>
                        <a:lnTo>
                          <a:pt x="1620" y="7"/>
                        </a:lnTo>
                        <a:lnTo>
                          <a:pt x="1620" y="7"/>
                        </a:lnTo>
                        <a:lnTo>
                          <a:pt x="1621" y="6"/>
                        </a:lnTo>
                        <a:lnTo>
                          <a:pt x="1621" y="8"/>
                        </a:lnTo>
                        <a:lnTo>
                          <a:pt x="1622" y="6"/>
                        </a:lnTo>
                        <a:lnTo>
                          <a:pt x="1622" y="6"/>
                        </a:lnTo>
                        <a:lnTo>
                          <a:pt x="1622" y="5"/>
                        </a:lnTo>
                        <a:lnTo>
                          <a:pt x="1623" y="4"/>
                        </a:lnTo>
                        <a:lnTo>
                          <a:pt x="1623" y="4"/>
                        </a:lnTo>
                        <a:lnTo>
                          <a:pt x="1624" y="4"/>
                        </a:lnTo>
                        <a:lnTo>
                          <a:pt x="1624" y="4"/>
                        </a:lnTo>
                        <a:lnTo>
                          <a:pt x="1624" y="3"/>
                        </a:lnTo>
                        <a:lnTo>
                          <a:pt x="1625" y="2"/>
                        </a:lnTo>
                        <a:lnTo>
                          <a:pt x="1625" y="1"/>
                        </a:lnTo>
                        <a:lnTo>
                          <a:pt x="1626" y="2"/>
                        </a:lnTo>
                        <a:lnTo>
                          <a:pt x="1626" y="3"/>
                        </a:lnTo>
                        <a:lnTo>
                          <a:pt x="1627" y="2"/>
                        </a:lnTo>
                        <a:lnTo>
                          <a:pt x="1627" y="2"/>
                        </a:lnTo>
                        <a:lnTo>
                          <a:pt x="1627" y="2"/>
                        </a:lnTo>
                        <a:lnTo>
                          <a:pt x="1628" y="3"/>
                        </a:lnTo>
                        <a:lnTo>
                          <a:pt x="1628" y="5"/>
                        </a:lnTo>
                        <a:lnTo>
                          <a:pt x="1629" y="4"/>
                        </a:lnTo>
                        <a:lnTo>
                          <a:pt x="1629" y="6"/>
                        </a:lnTo>
                        <a:lnTo>
                          <a:pt x="1629" y="6"/>
                        </a:lnTo>
                        <a:lnTo>
                          <a:pt x="1630" y="5"/>
                        </a:lnTo>
                        <a:lnTo>
                          <a:pt x="1630" y="6"/>
                        </a:lnTo>
                        <a:lnTo>
                          <a:pt x="1631" y="4"/>
                        </a:lnTo>
                        <a:lnTo>
                          <a:pt x="1631" y="6"/>
                        </a:lnTo>
                        <a:lnTo>
                          <a:pt x="1632" y="8"/>
                        </a:lnTo>
                        <a:lnTo>
                          <a:pt x="1632" y="7"/>
                        </a:lnTo>
                        <a:lnTo>
                          <a:pt x="1632" y="5"/>
                        </a:lnTo>
                        <a:lnTo>
                          <a:pt x="1633" y="9"/>
                        </a:lnTo>
                        <a:lnTo>
                          <a:pt x="1633" y="8"/>
                        </a:lnTo>
                        <a:lnTo>
                          <a:pt x="1634" y="7"/>
                        </a:lnTo>
                        <a:lnTo>
                          <a:pt x="1634" y="6"/>
                        </a:lnTo>
                        <a:lnTo>
                          <a:pt x="1634" y="7"/>
                        </a:lnTo>
                        <a:lnTo>
                          <a:pt x="1635" y="6"/>
                        </a:lnTo>
                        <a:lnTo>
                          <a:pt x="1635" y="5"/>
                        </a:lnTo>
                        <a:lnTo>
                          <a:pt x="1636" y="6"/>
                        </a:lnTo>
                        <a:lnTo>
                          <a:pt x="1636" y="5"/>
                        </a:lnTo>
                        <a:lnTo>
                          <a:pt x="1637" y="7"/>
                        </a:lnTo>
                        <a:lnTo>
                          <a:pt x="1637" y="5"/>
                        </a:lnTo>
                        <a:lnTo>
                          <a:pt x="1637" y="5"/>
                        </a:lnTo>
                        <a:lnTo>
                          <a:pt x="1638" y="5"/>
                        </a:lnTo>
                        <a:lnTo>
                          <a:pt x="1638" y="4"/>
                        </a:lnTo>
                        <a:lnTo>
                          <a:pt x="1639" y="4"/>
                        </a:lnTo>
                        <a:lnTo>
                          <a:pt x="1639" y="2"/>
                        </a:lnTo>
                        <a:lnTo>
                          <a:pt x="1639" y="2"/>
                        </a:lnTo>
                        <a:lnTo>
                          <a:pt x="1640" y="2"/>
                        </a:lnTo>
                        <a:lnTo>
                          <a:pt x="1640" y="4"/>
                        </a:lnTo>
                        <a:lnTo>
                          <a:pt x="1641" y="3"/>
                        </a:lnTo>
                        <a:lnTo>
                          <a:pt x="1641" y="4"/>
                        </a:lnTo>
                        <a:lnTo>
                          <a:pt x="1642" y="3"/>
                        </a:lnTo>
                        <a:lnTo>
                          <a:pt x="1642" y="4"/>
                        </a:lnTo>
                        <a:lnTo>
                          <a:pt x="1642" y="3"/>
                        </a:lnTo>
                        <a:lnTo>
                          <a:pt x="1643" y="2"/>
                        </a:lnTo>
                        <a:lnTo>
                          <a:pt x="1643" y="4"/>
                        </a:lnTo>
                        <a:lnTo>
                          <a:pt x="1644" y="5"/>
                        </a:lnTo>
                        <a:lnTo>
                          <a:pt x="1644" y="7"/>
                        </a:lnTo>
                        <a:lnTo>
                          <a:pt x="1644" y="7"/>
                        </a:lnTo>
                        <a:lnTo>
                          <a:pt x="1645" y="7"/>
                        </a:lnTo>
                        <a:lnTo>
                          <a:pt x="1645" y="7"/>
                        </a:lnTo>
                        <a:lnTo>
                          <a:pt x="1646" y="7"/>
                        </a:lnTo>
                        <a:lnTo>
                          <a:pt x="1646" y="7"/>
                        </a:lnTo>
                        <a:lnTo>
                          <a:pt x="1647" y="8"/>
                        </a:lnTo>
                        <a:lnTo>
                          <a:pt x="1647" y="7"/>
                        </a:lnTo>
                        <a:lnTo>
                          <a:pt x="1647" y="6"/>
                        </a:lnTo>
                        <a:lnTo>
                          <a:pt x="1648" y="7"/>
                        </a:lnTo>
                        <a:lnTo>
                          <a:pt x="1648" y="6"/>
                        </a:lnTo>
                        <a:lnTo>
                          <a:pt x="1649" y="7"/>
                        </a:lnTo>
                        <a:lnTo>
                          <a:pt x="1649" y="6"/>
                        </a:lnTo>
                        <a:lnTo>
                          <a:pt x="1649" y="7"/>
                        </a:lnTo>
                        <a:lnTo>
                          <a:pt x="1650" y="4"/>
                        </a:lnTo>
                        <a:lnTo>
                          <a:pt x="1650" y="5"/>
                        </a:lnTo>
                        <a:lnTo>
                          <a:pt x="1651" y="5"/>
                        </a:lnTo>
                        <a:lnTo>
                          <a:pt x="1651" y="4"/>
                        </a:lnTo>
                        <a:lnTo>
                          <a:pt x="1652" y="4"/>
                        </a:lnTo>
                        <a:lnTo>
                          <a:pt x="1652" y="4"/>
                        </a:lnTo>
                        <a:lnTo>
                          <a:pt x="1652" y="2"/>
                        </a:lnTo>
                        <a:lnTo>
                          <a:pt x="1653" y="1"/>
                        </a:lnTo>
                        <a:lnTo>
                          <a:pt x="1653" y="2"/>
                        </a:lnTo>
                        <a:lnTo>
                          <a:pt x="1654" y="3"/>
                        </a:lnTo>
                        <a:lnTo>
                          <a:pt x="1654" y="2"/>
                        </a:lnTo>
                        <a:lnTo>
                          <a:pt x="1654" y="3"/>
                        </a:lnTo>
                        <a:lnTo>
                          <a:pt x="1655" y="1"/>
                        </a:lnTo>
                        <a:lnTo>
                          <a:pt x="1655" y="3"/>
                        </a:lnTo>
                        <a:lnTo>
                          <a:pt x="1656" y="4"/>
                        </a:lnTo>
                        <a:lnTo>
                          <a:pt x="1656" y="5"/>
                        </a:lnTo>
                        <a:lnTo>
                          <a:pt x="1657" y="5"/>
                        </a:lnTo>
                        <a:lnTo>
                          <a:pt x="1657" y="5"/>
                        </a:lnTo>
                        <a:lnTo>
                          <a:pt x="1657" y="3"/>
                        </a:lnTo>
                        <a:lnTo>
                          <a:pt x="1658" y="6"/>
                        </a:lnTo>
                        <a:lnTo>
                          <a:pt x="1658" y="6"/>
                        </a:lnTo>
                        <a:lnTo>
                          <a:pt x="1659" y="8"/>
                        </a:lnTo>
                        <a:lnTo>
                          <a:pt x="1659" y="6"/>
                        </a:lnTo>
                        <a:lnTo>
                          <a:pt x="1659" y="7"/>
                        </a:lnTo>
                        <a:lnTo>
                          <a:pt x="1660" y="8"/>
                        </a:lnTo>
                        <a:lnTo>
                          <a:pt x="1660" y="7"/>
                        </a:lnTo>
                        <a:lnTo>
                          <a:pt x="1661" y="6"/>
                        </a:lnTo>
                        <a:lnTo>
                          <a:pt x="1661" y="8"/>
                        </a:lnTo>
                        <a:lnTo>
                          <a:pt x="1662" y="8"/>
                        </a:lnTo>
                        <a:lnTo>
                          <a:pt x="1662" y="8"/>
                        </a:lnTo>
                        <a:lnTo>
                          <a:pt x="1662" y="5"/>
                        </a:lnTo>
                        <a:lnTo>
                          <a:pt x="1663" y="6"/>
                        </a:lnTo>
                        <a:lnTo>
                          <a:pt x="1663" y="7"/>
                        </a:lnTo>
                        <a:lnTo>
                          <a:pt x="1664" y="7"/>
                        </a:lnTo>
                        <a:lnTo>
                          <a:pt x="1664" y="7"/>
                        </a:lnTo>
                        <a:lnTo>
                          <a:pt x="1664" y="4"/>
                        </a:lnTo>
                        <a:lnTo>
                          <a:pt x="1665" y="6"/>
                        </a:lnTo>
                        <a:lnTo>
                          <a:pt x="1665" y="5"/>
                        </a:lnTo>
                        <a:lnTo>
                          <a:pt x="1666" y="4"/>
                        </a:lnTo>
                        <a:lnTo>
                          <a:pt x="1666" y="2"/>
                        </a:lnTo>
                        <a:lnTo>
                          <a:pt x="1667" y="2"/>
                        </a:lnTo>
                        <a:lnTo>
                          <a:pt x="1667" y="3"/>
                        </a:lnTo>
                        <a:lnTo>
                          <a:pt x="1667" y="2"/>
                        </a:lnTo>
                        <a:lnTo>
                          <a:pt x="1668" y="3"/>
                        </a:lnTo>
                        <a:lnTo>
                          <a:pt x="1668" y="3"/>
                        </a:lnTo>
                        <a:lnTo>
                          <a:pt x="1669" y="4"/>
                        </a:lnTo>
                        <a:lnTo>
                          <a:pt x="1669" y="4"/>
                        </a:lnTo>
                        <a:lnTo>
                          <a:pt x="1669" y="4"/>
                        </a:lnTo>
                        <a:lnTo>
                          <a:pt x="1670" y="3"/>
                        </a:lnTo>
                        <a:lnTo>
                          <a:pt x="1670" y="5"/>
                        </a:lnTo>
                        <a:lnTo>
                          <a:pt x="1671" y="5"/>
                        </a:lnTo>
                        <a:lnTo>
                          <a:pt x="1671" y="6"/>
                        </a:lnTo>
                        <a:lnTo>
                          <a:pt x="1672" y="5"/>
                        </a:lnTo>
                        <a:lnTo>
                          <a:pt x="1672" y="8"/>
                        </a:lnTo>
                        <a:lnTo>
                          <a:pt x="1672" y="6"/>
                        </a:lnTo>
                        <a:lnTo>
                          <a:pt x="1673" y="7"/>
                        </a:lnTo>
                        <a:lnTo>
                          <a:pt x="1673" y="6"/>
                        </a:lnTo>
                        <a:lnTo>
                          <a:pt x="1674" y="7"/>
                        </a:lnTo>
                        <a:lnTo>
                          <a:pt x="1674" y="9"/>
                        </a:lnTo>
                        <a:lnTo>
                          <a:pt x="1674" y="7"/>
                        </a:lnTo>
                        <a:lnTo>
                          <a:pt x="1675" y="8"/>
                        </a:lnTo>
                        <a:lnTo>
                          <a:pt x="1675" y="7"/>
                        </a:lnTo>
                        <a:lnTo>
                          <a:pt x="1676" y="9"/>
                        </a:lnTo>
                        <a:lnTo>
                          <a:pt x="1676" y="8"/>
                        </a:lnTo>
                        <a:lnTo>
                          <a:pt x="1677" y="6"/>
                        </a:lnTo>
                        <a:lnTo>
                          <a:pt x="1677" y="8"/>
                        </a:lnTo>
                        <a:lnTo>
                          <a:pt x="1677" y="7"/>
                        </a:lnTo>
                        <a:lnTo>
                          <a:pt x="1678" y="7"/>
                        </a:lnTo>
                        <a:lnTo>
                          <a:pt x="1678" y="6"/>
                        </a:lnTo>
                        <a:lnTo>
                          <a:pt x="1679" y="5"/>
                        </a:lnTo>
                        <a:lnTo>
                          <a:pt x="1679" y="4"/>
                        </a:lnTo>
                        <a:lnTo>
                          <a:pt x="1679" y="5"/>
                        </a:lnTo>
                        <a:lnTo>
                          <a:pt x="1680" y="6"/>
                        </a:lnTo>
                        <a:lnTo>
                          <a:pt x="1680" y="3"/>
                        </a:lnTo>
                        <a:lnTo>
                          <a:pt x="1681" y="3"/>
                        </a:lnTo>
                        <a:lnTo>
                          <a:pt x="1681" y="4"/>
                        </a:lnTo>
                        <a:lnTo>
                          <a:pt x="1682" y="5"/>
                        </a:lnTo>
                        <a:lnTo>
                          <a:pt x="1682" y="4"/>
                        </a:lnTo>
                        <a:lnTo>
                          <a:pt x="1682" y="4"/>
                        </a:lnTo>
                        <a:lnTo>
                          <a:pt x="1683" y="4"/>
                        </a:lnTo>
                        <a:lnTo>
                          <a:pt x="1683" y="5"/>
                        </a:lnTo>
                        <a:lnTo>
                          <a:pt x="1684" y="5"/>
                        </a:lnTo>
                        <a:lnTo>
                          <a:pt x="1684" y="3"/>
                        </a:lnTo>
                        <a:lnTo>
                          <a:pt x="1684" y="5"/>
                        </a:lnTo>
                        <a:lnTo>
                          <a:pt x="1685" y="4"/>
                        </a:lnTo>
                        <a:lnTo>
                          <a:pt x="1685" y="7"/>
                        </a:lnTo>
                        <a:lnTo>
                          <a:pt x="1686" y="8"/>
                        </a:lnTo>
                        <a:lnTo>
                          <a:pt x="1686" y="5"/>
                        </a:lnTo>
                        <a:lnTo>
                          <a:pt x="1687" y="9"/>
                        </a:lnTo>
                        <a:lnTo>
                          <a:pt x="1687" y="5"/>
                        </a:lnTo>
                        <a:lnTo>
                          <a:pt x="1687" y="8"/>
                        </a:lnTo>
                        <a:lnTo>
                          <a:pt x="1688" y="7"/>
                        </a:lnTo>
                        <a:lnTo>
                          <a:pt x="1688" y="7"/>
                        </a:lnTo>
                        <a:lnTo>
                          <a:pt x="1689" y="4"/>
                        </a:lnTo>
                        <a:lnTo>
                          <a:pt x="1689" y="6"/>
                        </a:lnTo>
                        <a:lnTo>
                          <a:pt x="1689" y="6"/>
                        </a:lnTo>
                        <a:lnTo>
                          <a:pt x="1690" y="7"/>
                        </a:lnTo>
                        <a:lnTo>
                          <a:pt x="1690" y="8"/>
                        </a:lnTo>
                        <a:lnTo>
                          <a:pt x="1691" y="6"/>
                        </a:lnTo>
                        <a:lnTo>
                          <a:pt x="1691" y="7"/>
                        </a:lnTo>
                        <a:lnTo>
                          <a:pt x="1692" y="5"/>
                        </a:lnTo>
                        <a:lnTo>
                          <a:pt x="1692" y="7"/>
                        </a:lnTo>
                        <a:lnTo>
                          <a:pt x="1692" y="7"/>
                        </a:lnTo>
                        <a:lnTo>
                          <a:pt x="1693" y="5"/>
                        </a:lnTo>
                        <a:lnTo>
                          <a:pt x="1693" y="3"/>
                        </a:lnTo>
                        <a:lnTo>
                          <a:pt x="1694" y="4"/>
                        </a:lnTo>
                        <a:lnTo>
                          <a:pt x="1694" y="3"/>
                        </a:lnTo>
                        <a:lnTo>
                          <a:pt x="1694" y="3"/>
                        </a:lnTo>
                        <a:lnTo>
                          <a:pt x="1695" y="3"/>
                        </a:lnTo>
                        <a:lnTo>
                          <a:pt x="1695" y="4"/>
                        </a:lnTo>
                        <a:lnTo>
                          <a:pt x="1696" y="3"/>
                        </a:lnTo>
                        <a:lnTo>
                          <a:pt x="1696" y="3"/>
                        </a:lnTo>
                        <a:lnTo>
                          <a:pt x="1697" y="3"/>
                        </a:lnTo>
                        <a:lnTo>
                          <a:pt x="1697" y="5"/>
                        </a:lnTo>
                        <a:lnTo>
                          <a:pt x="1697" y="5"/>
                        </a:lnTo>
                        <a:lnTo>
                          <a:pt x="1698" y="4"/>
                        </a:lnTo>
                        <a:lnTo>
                          <a:pt x="1698" y="3"/>
                        </a:lnTo>
                        <a:lnTo>
                          <a:pt x="1699" y="4"/>
                        </a:lnTo>
                        <a:lnTo>
                          <a:pt x="1699" y="5"/>
                        </a:lnTo>
                        <a:lnTo>
                          <a:pt x="1699" y="4"/>
                        </a:lnTo>
                        <a:lnTo>
                          <a:pt x="1700" y="5"/>
                        </a:lnTo>
                        <a:lnTo>
                          <a:pt x="1700" y="7"/>
                        </a:lnTo>
                        <a:lnTo>
                          <a:pt x="1701" y="7"/>
                        </a:lnTo>
                        <a:lnTo>
                          <a:pt x="1701" y="8"/>
                        </a:lnTo>
                        <a:lnTo>
                          <a:pt x="1702" y="7"/>
                        </a:lnTo>
                        <a:lnTo>
                          <a:pt x="1702" y="9"/>
                        </a:lnTo>
                        <a:lnTo>
                          <a:pt x="1702" y="9"/>
                        </a:lnTo>
                        <a:lnTo>
                          <a:pt x="1703" y="6"/>
                        </a:lnTo>
                        <a:lnTo>
                          <a:pt x="1703" y="7"/>
                        </a:lnTo>
                        <a:lnTo>
                          <a:pt x="1704" y="8"/>
                        </a:lnTo>
                        <a:lnTo>
                          <a:pt x="1704" y="8"/>
                        </a:lnTo>
                        <a:lnTo>
                          <a:pt x="1704" y="8"/>
                        </a:lnTo>
                        <a:lnTo>
                          <a:pt x="1705" y="8"/>
                        </a:lnTo>
                        <a:lnTo>
                          <a:pt x="1705" y="6"/>
                        </a:lnTo>
                        <a:lnTo>
                          <a:pt x="1706" y="7"/>
                        </a:lnTo>
                        <a:lnTo>
                          <a:pt x="1706" y="8"/>
                        </a:lnTo>
                        <a:lnTo>
                          <a:pt x="1707" y="5"/>
                        </a:lnTo>
                        <a:lnTo>
                          <a:pt x="1707" y="7"/>
                        </a:lnTo>
                        <a:lnTo>
                          <a:pt x="1707" y="5"/>
                        </a:lnTo>
                        <a:lnTo>
                          <a:pt x="1708" y="3"/>
                        </a:lnTo>
                        <a:lnTo>
                          <a:pt x="1708" y="5"/>
                        </a:lnTo>
                        <a:lnTo>
                          <a:pt x="1709" y="3"/>
                        </a:lnTo>
                        <a:lnTo>
                          <a:pt x="1709" y="5"/>
                        </a:lnTo>
                        <a:lnTo>
                          <a:pt x="1709" y="4"/>
                        </a:lnTo>
                        <a:lnTo>
                          <a:pt x="1710" y="4"/>
                        </a:lnTo>
                        <a:lnTo>
                          <a:pt x="1710" y="6"/>
                        </a:lnTo>
                        <a:lnTo>
                          <a:pt x="1711" y="6"/>
                        </a:lnTo>
                        <a:lnTo>
                          <a:pt x="1711" y="6"/>
                        </a:lnTo>
                        <a:lnTo>
                          <a:pt x="1712" y="4"/>
                        </a:lnTo>
                        <a:lnTo>
                          <a:pt x="1712" y="5"/>
                        </a:lnTo>
                        <a:lnTo>
                          <a:pt x="1712" y="6"/>
                        </a:lnTo>
                        <a:lnTo>
                          <a:pt x="1713" y="6"/>
                        </a:lnTo>
                        <a:lnTo>
                          <a:pt x="1713" y="7"/>
                        </a:lnTo>
                        <a:lnTo>
                          <a:pt x="1714" y="6"/>
                        </a:lnTo>
                        <a:lnTo>
                          <a:pt x="1714" y="8"/>
                        </a:lnTo>
                        <a:lnTo>
                          <a:pt x="1714" y="8"/>
                        </a:lnTo>
                        <a:lnTo>
                          <a:pt x="1715" y="6"/>
                        </a:lnTo>
                        <a:lnTo>
                          <a:pt x="1715" y="10"/>
                        </a:lnTo>
                        <a:lnTo>
                          <a:pt x="1716" y="9"/>
                        </a:lnTo>
                        <a:lnTo>
                          <a:pt x="1716" y="10"/>
                        </a:lnTo>
                        <a:lnTo>
                          <a:pt x="1717" y="6"/>
                        </a:lnTo>
                        <a:lnTo>
                          <a:pt x="1717" y="8"/>
                        </a:lnTo>
                        <a:lnTo>
                          <a:pt x="1717" y="7"/>
                        </a:lnTo>
                        <a:lnTo>
                          <a:pt x="1718" y="9"/>
                        </a:lnTo>
                        <a:lnTo>
                          <a:pt x="1718" y="9"/>
                        </a:lnTo>
                        <a:lnTo>
                          <a:pt x="1719" y="6"/>
                        </a:lnTo>
                        <a:lnTo>
                          <a:pt x="1719" y="7"/>
                        </a:lnTo>
                        <a:lnTo>
                          <a:pt x="1719" y="5"/>
                        </a:lnTo>
                        <a:lnTo>
                          <a:pt x="1720" y="5"/>
                        </a:lnTo>
                        <a:lnTo>
                          <a:pt x="1720" y="5"/>
                        </a:lnTo>
                        <a:lnTo>
                          <a:pt x="1721" y="3"/>
                        </a:lnTo>
                        <a:lnTo>
                          <a:pt x="1721" y="3"/>
                        </a:lnTo>
                        <a:lnTo>
                          <a:pt x="1722" y="4"/>
                        </a:lnTo>
                        <a:lnTo>
                          <a:pt x="1722" y="4"/>
                        </a:lnTo>
                        <a:lnTo>
                          <a:pt x="1722" y="4"/>
                        </a:lnTo>
                        <a:lnTo>
                          <a:pt x="1723" y="3"/>
                        </a:lnTo>
                        <a:lnTo>
                          <a:pt x="1723" y="5"/>
                        </a:lnTo>
                        <a:lnTo>
                          <a:pt x="1724" y="3"/>
                        </a:lnTo>
                        <a:lnTo>
                          <a:pt x="1724" y="5"/>
                        </a:lnTo>
                        <a:lnTo>
                          <a:pt x="1724" y="3"/>
                        </a:lnTo>
                        <a:lnTo>
                          <a:pt x="1725" y="5"/>
                        </a:lnTo>
                        <a:lnTo>
                          <a:pt x="1725" y="5"/>
                        </a:lnTo>
                        <a:lnTo>
                          <a:pt x="1726" y="8"/>
                        </a:lnTo>
                        <a:lnTo>
                          <a:pt x="1726" y="3"/>
                        </a:lnTo>
                        <a:lnTo>
                          <a:pt x="1727" y="6"/>
                        </a:lnTo>
                        <a:lnTo>
                          <a:pt x="1727" y="5"/>
                        </a:lnTo>
                        <a:lnTo>
                          <a:pt x="1727" y="7"/>
                        </a:lnTo>
                        <a:lnTo>
                          <a:pt x="1728" y="7"/>
                        </a:lnTo>
                        <a:lnTo>
                          <a:pt x="1728" y="7"/>
                        </a:lnTo>
                        <a:lnTo>
                          <a:pt x="1729" y="7"/>
                        </a:lnTo>
                        <a:lnTo>
                          <a:pt x="1729" y="8"/>
                        </a:lnTo>
                        <a:lnTo>
                          <a:pt x="1729" y="7"/>
                        </a:lnTo>
                        <a:lnTo>
                          <a:pt x="1730" y="9"/>
                        </a:lnTo>
                        <a:lnTo>
                          <a:pt x="1730" y="7"/>
                        </a:lnTo>
                        <a:lnTo>
                          <a:pt x="1731" y="8"/>
                        </a:lnTo>
                        <a:lnTo>
                          <a:pt x="1731" y="8"/>
                        </a:lnTo>
                        <a:lnTo>
                          <a:pt x="1732" y="8"/>
                        </a:lnTo>
                        <a:lnTo>
                          <a:pt x="1732" y="5"/>
                        </a:lnTo>
                        <a:lnTo>
                          <a:pt x="1732" y="6"/>
                        </a:lnTo>
                        <a:lnTo>
                          <a:pt x="1733" y="5"/>
                        </a:lnTo>
                        <a:lnTo>
                          <a:pt x="1733" y="7"/>
                        </a:lnTo>
                        <a:lnTo>
                          <a:pt x="1734" y="5"/>
                        </a:lnTo>
                        <a:lnTo>
                          <a:pt x="1734" y="5"/>
                        </a:lnTo>
                        <a:lnTo>
                          <a:pt x="1734" y="4"/>
                        </a:lnTo>
                        <a:lnTo>
                          <a:pt x="1735" y="6"/>
                        </a:lnTo>
                        <a:lnTo>
                          <a:pt x="1735" y="4"/>
                        </a:lnTo>
                        <a:lnTo>
                          <a:pt x="1736" y="4"/>
                        </a:lnTo>
                        <a:lnTo>
                          <a:pt x="1736" y="1"/>
                        </a:lnTo>
                        <a:lnTo>
                          <a:pt x="1737" y="1"/>
                        </a:lnTo>
                        <a:lnTo>
                          <a:pt x="1737" y="2"/>
                        </a:lnTo>
                        <a:lnTo>
                          <a:pt x="1737" y="4"/>
                        </a:lnTo>
                        <a:lnTo>
                          <a:pt x="1738" y="2"/>
                        </a:lnTo>
                        <a:lnTo>
                          <a:pt x="1738" y="2"/>
                        </a:lnTo>
                        <a:lnTo>
                          <a:pt x="1739" y="1"/>
                        </a:lnTo>
                        <a:lnTo>
                          <a:pt x="1739" y="1"/>
                        </a:lnTo>
                        <a:lnTo>
                          <a:pt x="1739" y="3"/>
                        </a:lnTo>
                        <a:lnTo>
                          <a:pt x="1740" y="4"/>
                        </a:lnTo>
                        <a:lnTo>
                          <a:pt x="1740" y="6"/>
                        </a:lnTo>
                        <a:lnTo>
                          <a:pt x="1741" y="6"/>
                        </a:lnTo>
                        <a:lnTo>
                          <a:pt x="1741" y="5"/>
                        </a:lnTo>
                        <a:lnTo>
                          <a:pt x="1742" y="7"/>
                        </a:lnTo>
                        <a:lnTo>
                          <a:pt x="1742" y="7"/>
                        </a:lnTo>
                        <a:lnTo>
                          <a:pt x="1742" y="7"/>
                        </a:lnTo>
                        <a:lnTo>
                          <a:pt x="1743" y="9"/>
                        </a:lnTo>
                        <a:lnTo>
                          <a:pt x="1743" y="8"/>
                        </a:lnTo>
                        <a:lnTo>
                          <a:pt x="1744" y="8"/>
                        </a:lnTo>
                        <a:lnTo>
                          <a:pt x="1744" y="7"/>
                        </a:lnTo>
                        <a:lnTo>
                          <a:pt x="1744" y="9"/>
                        </a:lnTo>
                        <a:lnTo>
                          <a:pt x="1745" y="8"/>
                        </a:lnTo>
                        <a:lnTo>
                          <a:pt x="1745" y="9"/>
                        </a:lnTo>
                        <a:lnTo>
                          <a:pt x="1746" y="8"/>
                        </a:lnTo>
                        <a:lnTo>
                          <a:pt x="1746" y="5"/>
                        </a:lnTo>
                        <a:lnTo>
                          <a:pt x="1747" y="7"/>
                        </a:lnTo>
                        <a:lnTo>
                          <a:pt x="1747" y="5"/>
                        </a:lnTo>
                        <a:lnTo>
                          <a:pt x="1747" y="6"/>
                        </a:lnTo>
                        <a:lnTo>
                          <a:pt x="1748" y="7"/>
                        </a:lnTo>
                        <a:lnTo>
                          <a:pt x="1748" y="3"/>
                        </a:lnTo>
                        <a:lnTo>
                          <a:pt x="1749" y="5"/>
                        </a:lnTo>
                        <a:lnTo>
                          <a:pt x="1749" y="3"/>
                        </a:lnTo>
                        <a:lnTo>
                          <a:pt x="1749" y="2"/>
                        </a:lnTo>
                        <a:lnTo>
                          <a:pt x="1750" y="3"/>
                        </a:lnTo>
                        <a:lnTo>
                          <a:pt x="1750" y="4"/>
                        </a:lnTo>
                        <a:lnTo>
                          <a:pt x="1751" y="2"/>
                        </a:lnTo>
                        <a:lnTo>
                          <a:pt x="1751" y="5"/>
                        </a:lnTo>
                        <a:lnTo>
                          <a:pt x="1752" y="2"/>
                        </a:lnTo>
                        <a:lnTo>
                          <a:pt x="1752" y="2"/>
                        </a:lnTo>
                        <a:lnTo>
                          <a:pt x="1752" y="4"/>
                        </a:lnTo>
                        <a:lnTo>
                          <a:pt x="1753" y="7"/>
                        </a:lnTo>
                        <a:lnTo>
                          <a:pt x="1753" y="5"/>
                        </a:lnTo>
                        <a:lnTo>
                          <a:pt x="1754" y="4"/>
                        </a:lnTo>
                        <a:lnTo>
                          <a:pt x="1754" y="4"/>
                        </a:lnTo>
                        <a:lnTo>
                          <a:pt x="1754" y="5"/>
                        </a:lnTo>
                        <a:lnTo>
                          <a:pt x="1755" y="3"/>
                        </a:lnTo>
                        <a:lnTo>
                          <a:pt x="1755" y="7"/>
                        </a:lnTo>
                        <a:lnTo>
                          <a:pt x="1756" y="6"/>
                        </a:lnTo>
                        <a:lnTo>
                          <a:pt x="1756" y="5"/>
                        </a:lnTo>
                        <a:lnTo>
                          <a:pt x="1757" y="6"/>
                        </a:lnTo>
                        <a:lnTo>
                          <a:pt x="1757" y="8"/>
                        </a:lnTo>
                        <a:lnTo>
                          <a:pt x="1757" y="8"/>
                        </a:lnTo>
                        <a:lnTo>
                          <a:pt x="1758" y="8"/>
                        </a:lnTo>
                        <a:lnTo>
                          <a:pt x="1758" y="8"/>
                        </a:lnTo>
                        <a:lnTo>
                          <a:pt x="1759" y="9"/>
                        </a:lnTo>
                        <a:lnTo>
                          <a:pt x="1759" y="7"/>
                        </a:lnTo>
                        <a:lnTo>
                          <a:pt x="1759" y="8"/>
                        </a:lnTo>
                        <a:lnTo>
                          <a:pt x="1760" y="5"/>
                        </a:lnTo>
                        <a:lnTo>
                          <a:pt x="1760" y="6"/>
                        </a:lnTo>
                        <a:lnTo>
                          <a:pt x="1761" y="9"/>
                        </a:lnTo>
                        <a:lnTo>
                          <a:pt x="1761" y="5"/>
                        </a:lnTo>
                        <a:lnTo>
                          <a:pt x="1762" y="4"/>
                        </a:lnTo>
                        <a:lnTo>
                          <a:pt x="1762" y="5"/>
                        </a:lnTo>
                        <a:lnTo>
                          <a:pt x="1762" y="6"/>
                        </a:lnTo>
                        <a:lnTo>
                          <a:pt x="1763" y="4"/>
                        </a:lnTo>
                        <a:lnTo>
                          <a:pt x="1763" y="2"/>
                        </a:lnTo>
                        <a:lnTo>
                          <a:pt x="1764" y="3"/>
                        </a:lnTo>
                        <a:lnTo>
                          <a:pt x="1764" y="4"/>
                        </a:lnTo>
                        <a:lnTo>
                          <a:pt x="1764" y="2"/>
                        </a:lnTo>
                        <a:lnTo>
                          <a:pt x="1765" y="4"/>
                        </a:lnTo>
                        <a:lnTo>
                          <a:pt x="1765" y="4"/>
                        </a:lnTo>
                        <a:lnTo>
                          <a:pt x="1766" y="3"/>
                        </a:lnTo>
                        <a:lnTo>
                          <a:pt x="1766" y="4"/>
                        </a:lnTo>
                        <a:lnTo>
                          <a:pt x="1767" y="3"/>
                        </a:lnTo>
                        <a:lnTo>
                          <a:pt x="1767" y="5"/>
                        </a:lnTo>
                        <a:lnTo>
                          <a:pt x="1767" y="4"/>
                        </a:lnTo>
                        <a:lnTo>
                          <a:pt x="1768" y="4"/>
                        </a:lnTo>
                        <a:lnTo>
                          <a:pt x="1768" y="7"/>
                        </a:lnTo>
                        <a:lnTo>
                          <a:pt x="1769" y="5"/>
                        </a:lnTo>
                        <a:lnTo>
                          <a:pt x="1769" y="6"/>
                        </a:lnTo>
                        <a:lnTo>
                          <a:pt x="1769" y="6"/>
                        </a:lnTo>
                        <a:lnTo>
                          <a:pt x="1770" y="7"/>
                        </a:lnTo>
                        <a:lnTo>
                          <a:pt x="1770" y="7"/>
                        </a:lnTo>
                        <a:lnTo>
                          <a:pt x="1771" y="6"/>
                        </a:lnTo>
                        <a:lnTo>
                          <a:pt x="1771" y="8"/>
                        </a:lnTo>
                        <a:lnTo>
                          <a:pt x="1772" y="7"/>
                        </a:lnTo>
                        <a:lnTo>
                          <a:pt x="1772" y="7"/>
                        </a:lnTo>
                        <a:lnTo>
                          <a:pt x="1772" y="8"/>
                        </a:lnTo>
                        <a:lnTo>
                          <a:pt x="1773" y="7"/>
                        </a:lnTo>
                        <a:lnTo>
                          <a:pt x="1773" y="6"/>
                        </a:lnTo>
                        <a:lnTo>
                          <a:pt x="1774" y="6"/>
                        </a:lnTo>
                        <a:lnTo>
                          <a:pt x="1774" y="7"/>
                        </a:lnTo>
                        <a:lnTo>
                          <a:pt x="1774" y="5"/>
                        </a:lnTo>
                        <a:lnTo>
                          <a:pt x="1775" y="6"/>
                        </a:lnTo>
                        <a:lnTo>
                          <a:pt x="1775" y="3"/>
                        </a:lnTo>
                        <a:lnTo>
                          <a:pt x="1776" y="6"/>
                        </a:lnTo>
                        <a:lnTo>
                          <a:pt x="1776" y="6"/>
                        </a:lnTo>
                        <a:lnTo>
                          <a:pt x="1777" y="4"/>
                        </a:lnTo>
                        <a:lnTo>
                          <a:pt x="1777" y="3"/>
                        </a:lnTo>
                        <a:lnTo>
                          <a:pt x="1777" y="5"/>
                        </a:lnTo>
                        <a:lnTo>
                          <a:pt x="1778" y="3"/>
                        </a:lnTo>
                        <a:lnTo>
                          <a:pt x="1778" y="2"/>
                        </a:lnTo>
                        <a:lnTo>
                          <a:pt x="1779" y="2"/>
                        </a:lnTo>
                        <a:lnTo>
                          <a:pt x="1779" y="1"/>
                        </a:lnTo>
                        <a:lnTo>
                          <a:pt x="1779" y="3"/>
                        </a:lnTo>
                        <a:lnTo>
                          <a:pt x="1780" y="4"/>
                        </a:lnTo>
                        <a:lnTo>
                          <a:pt x="1780" y="4"/>
                        </a:lnTo>
                        <a:lnTo>
                          <a:pt x="1781" y="3"/>
                        </a:lnTo>
                        <a:lnTo>
                          <a:pt x="1781" y="4"/>
                        </a:lnTo>
                        <a:lnTo>
                          <a:pt x="1782" y="4"/>
                        </a:lnTo>
                        <a:lnTo>
                          <a:pt x="1782" y="3"/>
                        </a:lnTo>
                        <a:lnTo>
                          <a:pt x="1782" y="6"/>
                        </a:lnTo>
                        <a:lnTo>
                          <a:pt x="1783" y="3"/>
                        </a:lnTo>
                        <a:lnTo>
                          <a:pt x="1783" y="4"/>
                        </a:lnTo>
                        <a:lnTo>
                          <a:pt x="1784" y="6"/>
                        </a:lnTo>
                        <a:lnTo>
                          <a:pt x="1784" y="7"/>
                        </a:lnTo>
                        <a:lnTo>
                          <a:pt x="1784" y="6"/>
                        </a:lnTo>
                        <a:lnTo>
                          <a:pt x="1785" y="8"/>
                        </a:lnTo>
                        <a:lnTo>
                          <a:pt x="1785" y="8"/>
                        </a:lnTo>
                        <a:lnTo>
                          <a:pt x="1786" y="9"/>
                        </a:lnTo>
                        <a:lnTo>
                          <a:pt x="1786" y="10"/>
                        </a:lnTo>
                        <a:lnTo>
                          <a:pt x="1787" y="7"/>
                        </a:lnTo>
                        <a:lnTo>
                          <a:pt x="1787" y="6"/>
                        </a:lnTo>
                        <a:lnTo>
                          <a:pt x="1787" y="6"/>
                        </a:lnTo>
                        <a:lnTo>
                          <a:pt x="1788" y="7"/>
                        </a:lnTo>
                        <a:lnTo>
                          <a:pt x="1788" y="5"/>
                        </a:lnTo>
                        <a:lnTo>
                          <a:pt x="1789" y="6"/>
                        </a:lnTo>
                        <a:lnTo>
                          <a:pt x="1789" y="5"/>
                        </a:lnTo>
                        <a:lnTo>
                          <a:pt x="1789" y="5"/>
                        </a:lnTo>
                        <a:lnTo>
                          <a:pt x="1790" y="5"/>
                        </a:lnTo>
                        <a:lnTo>
                          <a:pt x="1790" y="1"/>
                        </a:lnTo>
                        <a:lnTo>
                          <a:pt x="1791" y="5"/>
                        </a:lnTo>
                        <a:lnTo>
                          <a:pt x="1791" y="4"/>
                        </a:lnTo>
                        <a:lnTo>
                          <a:pt x="1792" y="3"/>
                        </a:lnTo>
                        <a:lnTo>
                          <a:pt x="1792" y="1"/>
                        </a:lnTo>
                        <a:lnTo>
                          <a:pt x="1792" y="3"/>
                        </a:lnTo>
                        <a:lnTo>
                          <a:pt x="1793" y="1"/>
                        </a:lnTo>
                        <a:lnTo>
                          <a:pt x="1793" y="2"/>
                        </a:lnTo>
                        <a:lnTo>
                          <a:pt x="1794" y="4"/>
                        </a:lnTo>
                        <a:lnTo>
                          <a:pt x="1794" y="2"/>
                        </a:lnTo>
                        <a:lnTo>
                          <a:pt x="1794" y="5"/>
                        </a:lnTo>
                        <a:lnTo>
                          <a:pt x="1795" y="2"/>
                        </a:lnTo>
                        <a:lnTo>
                          <a:pt x="1795" y="7"/>
                        </a:lnTo>
                        <a:lnTo>
                          <a:pt x="1796" y="5"/>
                        </a:lnTo>
                        <a:lnTo>
                          <a:pt x="1796" y="5"/>
                        </a:lnTo>
                        <a:lnTo>
                          <a:pt x="1797" y="4"/>
                        </a:lnTo>
                        <a:lnTo>
                          <a:pt x="1797" y="10"/>
                        </a:lnTo>
                        <a:lnTo>
                          <a:pt x="1797" y="7"/>
                        </a:lnTo>
                        <a:lnTo>
                          <a:pt x="1798" y="8"/>
                        </a:lnTo>
                        <a:lnTo>
                          <a:pt x="1798" y="8"/>
                        </a:lnTo>
                        <a:lnTo>
                          <a:pt x="1799" y="9"/>
                        </a:lnTo>
                        <a:lnTo>
                          <a:pt x="1799" y="8"/>
                        </a:lnTo>
                        <a:lnTo>
                          <a:pt x="1799" y="8"/>
                        </a:lnTo>
                        <a:lnTo>
                          <a:pt x="1800" y="6"/>
                        </a:lnTo>
                        <a:lnTo>
                          <a:pt x="1800" y="7"/>
                        </a:lnTo>
                        <a:lnTo>
                          <a:pt x="1801" y="7"/>
                        </a:lnTo>
                        <a:lnTo>
                          <a:pt x="1801" y="7"/>
                        </a:lnTo>
                        <a:lnTo>
                          <a:pt x="1802" y="7"/>
                        </a:lnTo>
                        <a:lnTo>
                          <a:pt x="1802" y="6"/>
                        </a:lnTo>
                        <a:lnTo>
                          <a:pt x="1802" y="7"/>
                        </a:lnTo>
                        <a:lnTo>
                          <a:pt x="1803" y="5"/>
                        </a:lnTo>
                        <a:lnTo>
                          <a:pt x="1803" y="6"/>
                        </a:lnTo>
                        <a:lnTo>
                          <a:pt x="1804" y="6"/>
                        </a:lnTo>
                        <a:lnTo>
                          <a:pt x="1804" y="2"/>
                        </a:lnTo>
                        <a:lnTo>
                          <a:pt x="1804" y="3"/>
                        </a:lnTo>
                        <a:lnTo>
                          <a:pt x="1805" y="2"/>
                        </a:lnTo>
                        <a:lnTo>
                          <a:pt x="1805" y="2"/>
                        </a:lnTo>
                        <a:lnTo>
                          <a:pt x="1806" y="4"/>
                        </a:lnTo>
                        <a:lnTo>
                          <a:pt x="1806" y="2"/>
                        </a:lnTo>
                        <a:lnTo>
                          <a:pt x="1807" y="2"/>
                        </a:lnTo>
                        <a:lnTo>
                          <a:pt x="1807" y="3"/>
                        </a:lnTo>
                        <a:lnTo>
                          <a:pt x="1807" y="2"/>
                        </a:lnTo>
                        <a:lnTo>
                          <a:pt x="1808" y="4"/>
                        </a:lnTo>
                        <a:lnTo>
                          <a:pt x="1808" y="6"/>
                        </a:lnTo>
                        <a:lnTo>
                          <a:pt x="1809" y="4"/>
                        </a:lnTo>
                        <a:lnTo>
                          <a:pt x="1809" y="5"/>
                        </a:lnTo>
                        <a:lnTo>
                          <a:pt x="1809" y="7"/>
                        </a:lnTo>
                        <a:lnTo>
                          <a:pt x="1810" y="6"/>
                        </a:lnTo>
                        <a:lnTo>
                          <a:pt x="1810" y="6"/>
                        </a:lnTo>
                        <a:lnTo>
                          <a:pt x="1811" y="5"/>
                        </a:lnTo>
                        <a:lnTo>
                          <a:pt x="1811" y="4"/>
                        </a:lnTo>
                        <a:lnTo>
                          <a:pt x="1812" y="7"/>
                        </a:lnTo>
                        <a:lnTo>
                          <a:pt x="1812" y="9"/>
                        </a:lnTo>
                        <a:lnTo>
                          <a:pt x="1812" y="6"/>
                        </a:lnTo>
                        <a:lnTo>
                          <a:pt x="1813" y="6"/>
                        </a:lnTo>
                        <a:lnTo>
                          <a:pt x="1813" y="7"/>
                        </a:lnTo>
                        <a:lnTo>
                          <a:pt x="1814" y="7"/>
                        </a:lnTo>
                        <a:lnTo>
                          <a:pt x="1814" y="7"/>
                        </a:lnTo>
                        <a:lnTo>
                          <a:pt x="1814" y="8"/>
                        </a:lnTo>
                        <a:lnTo>
                          <a:pt x="1815" y="9"/>
                        </a:lnTo>
                        <a:lnTo>
                          <a:pt x="1815" y="6"/>
                        </a:lnTo>
                        <a:lnTo>
                          <a:pt x="1816" y="8"/>
                        </a:lnTo>
                        <a:lnTo>
                          <a:pt x="1816" y="6"/>
                        </a:lnTo>
                        <a:lnTo>
                          <a:pt x="1817" y="6"/>
                        </a:lnTo>
                        <a:lnTo>
                          <a:pt x="1817" y="5"/>
                        </a:lnTo>
                        <a:lnTo>
                          <a:pt x="1817" y="4"/>
                        </a:lnTo>
                        <a:lnTo>
                          <a:pt x="1818" y="3"/>
                        </a:lnTo>
                        <a:lnTo>
                          <a:pt x="1818" y="5"/>
                        </a:lnTo>
                        <a:lnTo>
                          <a:pt x="1819" y="4"/>
                        </a:lnTo>
                        <a:lnTo>
                          <a:pt x="1819" y="4"/>
                        </a:lnTo>
                        <a:lnTo>
                          <a:pt x="1819" y="4"/>
                        </a:lnTo>
                        <a:lnTo>
                          <a:pt x="1820" y="2"/>
                        </a:lnTo>
                        <a:lnTo>
                          <a:pt x="1820" y="3"/>
                        </a:lnTo>
                        <a:lnTo>
                          <a:pt x="1821" y="4"/>
                        </a:lnTo>
                        <a:lnTo>
                          <a:pt x="1821" y="2"/>
                        </a:lnTo>
                        <a:lnTo>
                          <a:pt x="1822" y="2"/>
                        </a:lnTo>
                        <a:lnTo>
                          <a:pt x="1822" y="3"/>
                        </a:lnTo>
                        <a:lnTo>
                          <a:pt x="1822" y="4"/>
                        </a:lnTo>
                        <a:lnTo>
                          <a:pt x="1823" y="3"/>
                        </a:lnTo>
                        <a:lnTo>
                          <a:pt x="1823" y="3"/>
                        </a:lnTo>
                        <a:lnTo>
                          <a:pt x="1824" y="4"/>
                        </a:lnTo>
                        <a:lnTo>
                          <a:pt x="1824" y="5"/>
                        </a:lnTo>
                        <a:lnTo>
                          <a:pt x="1824" y="6"/>
                        </a:lnTo>
                        <a:lnTo>
                          <a:pt x="1825" y="5"/>
                        </a:lnTo>
                        <a:lnTo>
                          <a:pt x="1825" y="8"/>
                        </a:lnTo>
                        <a:lnTo>
                          <a:pt x="1826" y="7"/>
                        </a:lnTo>
                        <a:lnTo>
                          <a:pt x="1826" y="5"/>
                        </a:lnTo>
                        <a:lnTo>
                          <a:pt x="1827" y="7"/>
                        </a:lnTo>
                        <a:lnTo>
                          <a:pt x="1827" y="9"/>
                        </a:lnTo>
                        <a:lnTo>
                          <a:pt x="1827" y="7"/>
                        </a:lnTo>
                        <a:lnTo>
                          <a:pt x="1828" y="9"/>
                        </a:lnTo>
                        <a:lnTo>
                          <a:pt x="1828" y="7"/>
                        </a:lnTo>
                        <a:lnTo>
                          <a:pt x="1829" y="8"/>
                        </a:lnTo>
                        <a:lnTo>
                          <a:pt x="1829" y="7"/>
                        </a:lnTo>
                        <a:lnTo>
                          <a:pt x="1829" y="9"/>
                        </a:lnTo>
                        <a:lnTo>
                          <a:pt x="1830" y="7"/>
                        </a:lnTo>
                        <a:lnTo>
                          <a:pt x="1830" y="7"/>
                        </a:lnTo>
                        <a:lnTo>
                          <a:pt x="1831" y="7"/>
                        </a:lnTo>
                        <a:lnTo>
                          <a:pt x="1831" y="5"/>
                        </a:lnTo>
                        <a:lnTo>
                          <a:pt x="1832" y="6"/>
                        </a:lnTo>
                        <a:lnTo>
                          <a:pt x="1832" y="5"/>
                        </a:lnTo>
                        <a:lnTo>
                          <a:pt x="1832" y="6"/>
                        </a:lnTo>
                        <a:lnTo>
                          <a:pt x="1833" y="4"/>
                        </a:lnTo>
                        <a:lnTo>
                          <a:pt x="1833" y="3"/>
                        </a:lnTo>
                        <a:lnTo>
                          <a:pt x="1834" y="3"/>
                        </a:lnTo>
                        <a:lnTo>
                          <a:pt x="1834" y="2"/>
                        </a:lnTo>
                        <a:lnTo>
                          <a:pt x="1834" y="3"/>
                        </a:lnTo>
                        <a:lnTo>
                          <a:pt x="1835" y="4"/>
                        </a:lnTo>
                        <a:lnTo>
                          <a:pt x="1835" y="3"/>
                        </a:lnTo>
                        <a:lnTo>
                          <a:pt x="1836" y="4"/>
                        </a:lnTo>
                        <a:lnTo>
                          <a:pt x="1836" y="3"/>
                        </a:lnTo>
                        <a:lnTo>
                          <a:pt x="1837" y="4"/>
                        </a:lnTo>
                        <a:lnTo>
                          <a:pt x="1837" y="4"/>
                        </a:lnTo>
                        <a:lnTo>
                          <a:pt x="1837" y="4"/>
                        </a:lnTo>
                        <a:lnTo>
                          <a:pt x="1838" y="3"/>
                        </a:lnTo>
                        <a:lnTo>
                          <a:pt x="1838" y="4"/>
                        </a:lnTo>
                        <a:lnTo>
                          <a:pt x="1839" y="6"/>
                        </a:lnTo>
                        <a:lnTo>
                          <a:pt x="1839" y="5"/>
                        </a:lnTo>
                        <a:lnTo>
                          <a:pt x="1839" y="8"/>
                        </a:lnTo>
                        <a:lnTo>
                          <a:pt x="1840" y="7"/>
                        </a:lnTo>
                        <a:lnTo>
                          <a:pt x="1840" y="6"/>
                        </a:lnTo>
                        <a:lnTo>
                          <a:pt x="1841" y="9"/>
                        </a:lnTo>
                        <a:lnTo>
                          <a:pt x="1841" y="9"/>
                        </a:lnTo>
                        <a:lnTo>
                          <a:pt x="1842" y="7"/>
                        </a:lnTo>
                        <a:lnTo>
                          <a:pt x="1842" y="9"/>
                        </a:lnTo>
                        <a:lnTo>
                          <a:pt x="1842" y="8"/>
                        </a:lnTo>
                        <a:lnTo>
                          <a:pt x="1843" y="7"/>
                        </a:lnTo>
                        <a:lnTo>
                          <a:pt x="1843" y="9"/>
                        </a:lnTo>
                        <a:lnTo>
                          <a:pt x="1844" y="6"/>
                        </a:lnTo>
                        <a:lnTo>
                          <a:pt x="1844" y="6"/>
                        </a:lnTo>
                        <a:lnTo>
                          <a:pt x="1844" y="5"/>
                        </a:lnTo>
                        <a:lnTo>
                          <a:pt x="1845" y="6"/>
                        </a:lnTo>
                        <a:lnTo>
                          <a:pt x="1845" y="4"/>
                        </a:lnTo>
                        <a:lnTo>
                          <a:pt x="1846" y="4"/>
                        </a:lnTo>
                        <a:lnTo>
                          <a:pt x="1846" y="5"/>
                        </a:lnTo>
                        <a:lnTo>
                          <a:pt x="1847" y="2"/>
                        </a:lnTo>
                        <a:lnTo>
                          <a:pt x="1847" y="4"/>
                        </a:lnTo>
                        <a:lnTo>
                          <a:pt x="1847" y="3"/>
                        </a:lnTo>
                        <a:lnTo>
                          <a:pt x="1848" y="4"/>
                        </a:lnTo>
                        <a:lnTo>
                          <a:pt x="1848" y="1"/>
                        </a:lnTo>
                        <a:lnTo>
                          <a:pt x="1849" y="5"/>
                        </a:lnTo>
                        <a:lnTo>
                          <a:pt x="1849" y="4"/>
                        </a:lnTo>
                        <a:lnTo>
                          <a:pt x="1849" y="4"/>
                        </a:lnTo>
                        <a:lnTo>
                          <a:pt x="1850" y="5"/>
                        </a:lnTo>
                        <a:lnTo>
                          <a:pt x="1850" y="4"/>
                        </a:lnTo>
                        <a:lnTo>
                          <a:pt x="1851" y="5"/>
                        </a:lnTo>
                        <a:lnTo>
                          <a:pt x="1851" y="4"/>
                        </a:lnTo>
                        <a:lnTo>
                          <a:pt x="1852" y="7"/>
                        </a:lnTo>
                        <a:lnTo>
                          <a:pt x="1852" y="6"/>
                        </a:lnTo>
                        <a:lnTo>
                          <a:pt x="1852" y="6"/>
                        </a:lnTo>
                        <a:lnTo>
                          <a:pt x="1853" y="7"/>
                        </a:lnTo>
                        <a:lnTo>
                          <a:pt x="1853" y="7"/>
                        </a:lnTo>
                        <a:lnTo>
                          <a:pt x="1854" y="8"/>
                        </a:lnTo>
                        <a:lnTo>
                          <a:pt x="1854" y="9"/>
                        </a:lnTo>
                        <a:lnTo>
                          <a:pt x="1854" y="7"/>
                        </a:lnTo>
                        <a:lnTo>
                          <a:pt x="1855" y="7"/>
                        </a:lnTo>
                        <a:lnTo>
                          <a:pt x="1855" y="7"/>
                        </a:lnTo>
                        <a:lnTo>
                          <a:pt x="1856" y="10"/>
                        </a:lnTo>
                        <a:lnTo>
                          <a:pt x="1856" y="10"/>
                        </a:lnTo>
                        <a:lnTo>
                          <a:pt x="1857" y="7"/>
                        </a:lnTo>
                        <a:lnTo>
                          <a:pt x="1857" y="7"/>
                        </a:lnTo>
                        <a:lnTo>
                          <a:pt x="1857" y="8"/>
                        </a:lnTo>
                        <a:lnTo>
                          <a:pt x="1858" y="5"/>
                        </a:lnTo>
                        <a:lnTo>
                          <a:pt x="1858" y="5"/>
                        </a:lnTo>
                        <a:lnTo>
                          <a:pt x="1859" y="6"/>
                        </a:lnTo>
                        <a:lnTo>
                          <a:pt x="1859" y="6"/>
                        </a:lnTo>
                        <a:lnTo>
                          <a:pt x="1859" y="4"/>
                        </a:lnTo>
                        <a:lnTo>
                          <a:pt x="1860" y="8"/>
                        </a:lnTo>
                        <a:lnTo>
                          <a:pt x="1860" y="5"/>
                        </a:lnTo>
                        <a:lnTo>
                          <a:pt x="1861" y="4"/>
                        </a:lnTo>
                        <a:lnTo>
                          <a:pt x="1861" y="3"/>
                        </a:lnTo>
                        <a:lnTo>
                          <a:pt x="1862" y="3"/>
                        </a:lnTo>
                        <a:lnTo>
                          <a:pt x="1862" y="3"/>
                        </a:lnTo>
                        <a:lnTo>
                          <a:pt x="1862" y="5"/>
                        </a:lnTo>
                        <a:lnTo>
                          <a:pt x="1863" y="4"/>
                        </a:lnTo>
                        <a:lnTo>
                          <a:pt x="1863" y="4"/>
                        </a:lnTo>
                        <a:lnTo>
                          <a:pt x="1864" y="4"/>
                        </a:lnTo>
                        <a:lnTo>
                          <a:pt x="1864" y="3"/>
                        </a:lnTo>
                        <a:lnTo>
                          <a:pt x="1864" y="5"/>
                        </a:lnTo>
                        <a:lnTo>
                          <a:pt x="1865" y="7"/>
                        </a:lnTo>
                        <a:lnTo>
                          <a:pt x="1865" y="4"/>
                        </a:lnTo>
                        <a:lnTo>
                          <a:pt x="1866" y="6"/>
                        </a:lnTo>
                        <a:lnTo>
                          <a:pt x="1866" y="5"/>
                        </a:lnTo>
                        <a:lnTo>
                          <a:pt x="1867" y="6"/>
                        </a:lnTo>
                        <a:lnTo>
                          <a:pt x="1867" y="7"/>
                        </a:lnTo>
                        <a:lnTo>
                          <a:pt x="1867" y="7"/>
                        </a:lnTo>
                        <a:lnTo>
                          <a:pt x="1868" y="8"/>
                        </a:lnTo>
                        <a:lnTo>
                          <a:pt x="1868" y="7"/>
                        </a:lnTo>
                        <a:lnTo>
                          <a:pt x="1869" y="8"/>
                        </a:lnTo>
                        <a:lnTo>
                          <a:pt x="1869" y="9"/>
                        </a:lnTo>
                        <a:lnTo>
                          <a:pt x="1869" y="8"/>
                        </a:lnTo>
                        <a:lnTo>
                          <a:pt x="1870" y="6"/>
                        </a:lnTo>
                        <a:lnTo>
                          <a:pt x="1870" y="9"/>
                        </a:lnTo>
                        <a:lnTo>
                          <a:pt x="1871" y="5"/>
                        </a:lnTo>
                        <a:lnTo>
                          <a:pt x="1871" y="7"/>
                        </a:lnTo>
                        <a:lnTo>
                          <a:pt x="1872" y="6"/>
                        </a:lnTo>
                        <a:lnTo>
                          <a:pt x="1872" y="6"/>
                        </a:lnTo>
                        <a:lnTo>
                          <a:pt x="1872" y="4"/>
                        </a:lnTo>
                        <a:lnTo>
                          <a:pt x="1873" y="4"/>
                        </a:lnTo>
                        <a:lnTo>
                          <a:pt x="1873" y="5"/>
                        </a:lnTo>
                        <a:lnTo>
                          <a:pt x="1874" y="4"/>
                        </a:lnTo>
                        <a:lnTo>
                          <a:pt x="1874" y="3"/>
                        </a:lnTo>
                        <a:lnTo>
                          <a:pt x="1874" y="5"/>
                        </a:lnTo>
                        <a:lnTo>
                          <a:pt x="1875" y="2"/>
                        </a:lnTo>
                        <a:lnTo>
                          <a:pt x="1875" y="4"/>
                        </a:lnTo>
                        <a:lnTo>
                          <a:pt x="1876" y="2"/>
                        </a:lnTo>
                        <a:lnTo>
                          <a:pt x="1876" y="4"/>
                        </a:lnTo>
                        <a:lnTo>
                          <a:pt x="1877" y="4"/>
                        </a:lnTo>
                        <a:lnTo>
                          <a:pt x="1877" y="3"/>
                        </a:lnTo>
                        <a:lnTo>
                          <a:pt x="1877" y="4"/>
                        </a:lnTo>
                        <a:lnTo>
                          <a:pt x="1878" y="4"/>
                        </a:lnTo>
                        <a:lnTo>
                          <a:pt x="1878" y="6"/>
                        </a:lnTo>
                        <a:lnTo>
                          <a:pt x="1879" y="2"/>
                        </a:lnTo>
                        <a:lnTo>
                          <a:pt x="1879" y="4"/>
                        </a:lnTo>
                        <a:lnTo>
                          <a:pt x="1879" y="5"/>
                        </a:lnTo>
                        <a:lnTo>
                          <a:pt x="1880" y="6"/>
                        </a:lnTo>
                        <a:lnTo>
                          <a:pt x="1880" y="7"/>
                        </a:lnTo>
                        <a:lnTo>
                          <a:pt x="1881" y="7"/>
                        </a:lnTo>
                        <a:lnTo>
                          <a:pt x="1881" y="8"/>
                        </a:lnTo>
                        <a:lnTo>
                          <a:pt x="1882" y="6"/>
                        </a:lnTo>
                        <a:lnTo>
                          <a:pt x="1882" y="6"/>
                        </a:lnTo>
                        <a:lnTo>
                          <a:pt x="1882" y="7"/>
                        </a:lnTo>
                        <a:lnTo>
                          <a:pt x="1883" y="8"/>
                        </a:lnTo>
                        <a:lnTo>
                          <a:pt x="1883" y="8"/>
                        </a:lnTo>
                        <a:lnTo>
                          <a:pt x="1884" y="7"/>
                        </a:lnTo>
                        <a:lnTo>
                          <a:pt x="1884" y="8"/>
                        </a:lnTo>
                        <a:lnTo>
                          <a:pt x="1884" y="6"/>
                        </a:lnTo>
                        <a:lnTo>
                          <a:pt x="1885" y="6"/>
                        </a:lnTo>
                        <a:lnTo>
                          <a:pt x="1885" y="6"/>
                        </a:lnTo>
                        <a:lnTo>
                          <a:pt x="1886" y="5"/>
                        </a:lnTo>
                        <a:lnTo>
                          <a:pt x="1886" y="7"/>
                        </a:lnTo>
                        <a:lnTo>
                          <a:pt x="1887" y="7"/>
                        </a:lnTo>
                        <a:lnTo>
                          <a:pt x="1887" y="5"/>
                        </a:lnTo>
                        <a:lnTo>
                          <a:pt x="1887" y="6"/>
                        </a:lnTo>
                        <a:lnTo>
                          <a:pt x="1888" y="4"/>
                        </a:lnTo>
                        <a:lnTo>
                          <a:pt x="1888" y="4"/>
                        </a:lnTo>
                        <a:lnTo>
                          <a:pt x="1889" y="4"/>
                        </a:lnTo>
                        <a:lnTo>
                          <a:pt x="1889" y="2"/>
                        </a:lnTo>
                        <a:lnTo>
                          <a:pt x="1889" y="2"/>
                        </a:lnTo>
                        <a:lnTo>
                          <a:pt x="1890" y="4"/>
                        </a:lnTo>
                        <a:lnTo>
                          <a:pt x="1890" y="4"/>
                        </a:lnTo>
                        <a:lnTo>
                          <a:pt x="1891" y="4"/>
                        </a:lnTo>
                        <a:lnTo>
                          <a:pt x="1891" y="2"/>
                        </a:lnTo>
                        <a:lnTo>
                          <a:pt x="1892" y="4"/>
                        </a:lnTo>
                        <a:lnTo>
                          <a:pt x="1892" y="3"/>
                        </a:lnTo>
                        <a:lnTo>
                          <a:pt x="1892" y="2"/>
                        </a:lnTo>
                        <a:lnTo>
                          <a:pt x="1893" y="6"/>
                        </a:lnTo>
                        <a:lnTo>
                          <a:pt x="1893" y="4"/>
                        </a:lnTo>
                        <a:lnTo>
                          <a:pt x="1894" y="3"/>
                        </a:lnTo>
                        <a:lnTo>
                          <a:pt x="1894" y="5"/>
                        </a:lnTo>
                        <a:lnTo>
                          <a:pt x="1894" y="7"/>
                        </a:lnTo>
                        <a:lnTo>
                          <a:pt x="1895" y="8"/>
                        </a:lnTo>
                        <a:lnTo>
                          <a:pt x="1895" y="5"/>
                        </a:lnTo>
                        <a:lnTo>
                          <a:pt x="1896" y="7"/>
                        </a:lnTo>
                        <a:lnTo>
                          <a:pt x="1896" y="8"/>
                        </a:lnTo>
                        <a:lnTo>
                          <a:pt x="1897" y="8"/>
                        </a:lnTo>
                        <a:lnTo>
                          <a:pt x="1897" y="8"/>
                        </a:lnTo>
                        <a:lnTo>
                          <a:pt x="1897" y="8"/>
                        </a:lnTo>
                        <a:lnTo>
                          <a:pt x="1898" y="6"/>
                        </a:lnTo>
                        <a:lnTo>
                          <a:pt x="1898" y="7"/>
                        </a:lnTo>
                        <a:lnTo>
                          <a:pt x="1899" y="7"/>
                        </a:lnTo>
                        <a:lnTo>
                          <a:pt x="1899" y="7"/>
                        </a:lnTo>
                        <a:lnTo>
                          <a:pt x="1899" y="5"/>
                        </a:lnTo>
                        <a:lnTo>
                          <a:pt x="1900" y="5"/>
                        </a:lnTo>
                        <a:lnTo>
                          <a:pt x="1900" y="6"/>
                        </a:lnTo>
                        <a:lnTo>
                          <a:pt x="1901" y="6"/>
                        </a:lnTo>
                        <a:lnTo>
                          <a:pt x="1901" y="5"/>
                        </a:lnTo>
                        <a:lnTo>
                          <a:pt x="1902" y="3"/>
                        </a:lnTo>
                        <a:lnTo>
                          <a:pt x="1902" y="3"/>
                        </a:lnTo>
                        <a:lnTo>
                          <a:pt x="1902" y="5"/>
                        </a:lnTo>
                        <a:lnTo>
                          <a:pt x="1903" y="4"/>
                        </a:lnTo>
                        <a:lnTo>
                          <a:pt x="1903" y="5"/>
                        </a:lnTo>
                        <a:lnTo>
                          <a:pt x="1904" y="2"/>
                        </a:lnTo>
                        <a:lnTo>
                          <a:pt x="1904" y="2"/>
                        </a:lnTo>
                        <a:lnTo>
                          <a:pt x="1904" y="5"/>
                        </a:lnTo>
                        <a:lnTo>
                          <a:pt x="1905" y="4"/>
                        </a:lnTo>
                        <a:lnTo>
                          <a:pt x="1905" y="5"/>
                        </a:lnTo>
                        <a:lnTo>
                          <a:pt x="1906" y="3"/>
                        </a:lnTo>
                        <a:lnTo>
                          <a:pt x="1906" y="4"/>
                        </a:lnTo>
                        <a:lnTo>
                          <a:pt x="1907" y="5"/>
                        </a:lnTo>
                        <a:lnTo>
                          <a:pt x="1907" y="5"/>
                        </a:lnTo>
                        <a:lnTo>
                          <a:pt x="1907" y="4"/>
                        </a:lnTo>
                        <a:lnTo>
                          <a:pt x="1908" y="6"/>
                        </a:lnTo>
                        <a:lnTo>
                          <a:pt x="1908" y="6"/>
                        </a:lnTo>
                        <a:lnTo>
                          <a:pt x="1909" y="5"/>
                        </a:lnTo>
                        <a:lnTo>
                          <a:pt x="1909" y="8"/>
                        </a:lnTo>
                        <a:lnTo>
                          <a:pt x="1909" y="7"/>
                        </a:lnTo>
                        <a:lnTo>
                          <a:pt x="1910" y="8"/>
                        </a:lnTo>
                        <a:lnTo>
                          <a:pt x="1910" y="10"/>
                        </a:lnTo>
                        <a:lnTo>
                          <a:pt x="1911" y="6"/>
                        </a:lnTo>
                        <a:lnTo>
                          <a:pt x="1911" y="9"/>
                        </a:lnTo>
                        <a:lnTo>
                          <a:pt x="1912" y="9"/>
                        </a:lnTo>
                        <a:lnTo>
                          <a:pt x="1912" y="5"/>
                        </a:lnTo>
                        <a:lnTo>
                          <a:pt x="1912" y="8"/>
                        </a:lnTo>
                        <a:lnTo>
                          <a:pt x="1913" y="7"/>
                        </a:lnTo>
                        <a:lnTo>
                          <a:pt x="1913" y="8"/>
                        </a:lnTo>
                        <a:lnTo>
                          <a:pt x="1914" y="6"/>
                        </a:lnTo>
                        <a:lnTo>
                          <a:pt x="1914" y="4"/>
                        </a:lnTo>
                        <a:lnTo>
                          <a:pt x="1914" y="7"/>
                        </a:lnTo>
                        <a:lnTo>
                          <a:pt x="1915" y="4"/>
                        </a:lnTo>
                        <a:lnTo>
                          <a:pt x="1915" y="3"/>
                        </a:lnTo>
                        <a:lnTo>
                          <a:pt x="1916" y="4"/>
                        </a:lnTo>
                        <a:lnTo>
                          <a:pt x="1916" y="3"/>
                        </a:lnTo>
                        <a:lnTo>
                          <a:pt x="1917" y="2"/>
                        </a:lnTo>
                        <a:lnTo>
                          <a:pt x="1917" y="2"/>
                        </a:lnTo>
                        <a:lnTo>
                          <a:pt x="1917" y="1"/>
                        </a:lnTo>
                        <a:lnTo>
                          <a:pt x="1918" y="2"/>
                        </a:lnTo>
                        <a:lnTo>
                          <a:pt x="1918" y="4"/>
                        </a:lnTo>
                        <a:lnTo>
                          <a:pt x="1919" y="2"/>
                        </a:lnTo>
                        <a:lnTo>
                          <a:pt x="1919" y="5"/>
                        </a:lnTo>
                        <a:lnTo>
                          <a:pt x="1919" y="2"/>
                        </a:lnTo>
                        <a:lnTo>
                          <a:pt x="1920" y="4"/>
                        </a:lnTo>
                        <a:lnTo>
                          <a:pt x="1920" y="4"/>
                        </a:lnTo>
                        <a:lnTo>
                          <a:pt x="1921" y="4"/>
                        </a:lnTo>
                        <a:lnTo>
                          <a:pt x="1921" y="4"/>
                        </a:lnTo>
                        <a:lnTo>
                          <a:pt x="1922" y="6"/>
                        </a:lnTo>
                        <a:lnTo>
                          <a:pt x="1922" y="4"/>
                        </a:lnTo>
                        <a:lnTo>
                          <a:pt x="1922" y="5"/>
                        </a:lnTo>
                        <a:lnTo>
                          <a:pt x="1923" y="7"/>
                        </a:lnTo>
                        <a:lnTo>
                          <a:pt x="1923" y="7"/>
                        </a:lnTo>
                        <a:lnTo>
                          <a:pt x="1924" y="7"/>
                        </a:lnTo>
                        <a:lnTo>
                          <a:pt x="1924" y="8"/>
                        </a:lnTo>
                        <a:lnTo>
                          <a:pt x="1924" y="7"/>
                        </a:lnTo>
                        <a:lnTo>
                          <a:pt x="1925" y="7"/>
                        </a:lnTo>
                        <a:lnTo>
                          <a:pt x="1925" y="8"/>
                        </a:lnTo>
                        <a:lnTo>
                          <a:pt x="1926" y="7"/>
                        </a:lnTo>
                        <a:lnTo>
                          <a:pt x="1926" y="6"/>
                        </a:lnTo>
                        <a:lnTo>
                          <a:pt x="1927" y="6"/>
                        </a:lnTo>
                        <a:lnTo>
                          <a:pt x="1927" y="7"/>
                        </a:lnTo>
                        <a:lnTo>
                          <a:pt x="1927" y="6"/>
                        </a:lnTo>
                        <a:lnTo>
                          <a:pt x="1928" y="6"/>
                        </a:lnTo>
                        <a:lnTo>
                          <a:pt x="1928" y="5"/>
                        </a:lnTo>
                        <a:lnTo>
                          <a:pt x="1929" y="4"/>
                        </a:lnTo>
                        <a:lnTo>
                          <a:pt x="1929" y="4"/>
                        </a:lnTo>
                        <a:lnTo>
                          <a:pt x="1929" y="5"/>
                        </a:lnTo>
                        <a:lnTo>
                          <a:pt x="1930" y="3"/>
                        </a:lnTo>
                        <a:lnTo>
                          <a:pt x="1930" y="5"/>
                        </a:lnTo>
                        <a:lnTo>
                          <a:pt x="1931" y="2"/>
                        </a:lnTo>
                        <a:lnTo>
                          <a:pt x="1931" y="3"/>
                        </a:lnTo>
                        <a:lnTo>
                          <a:pt x="1932" y="3"/>
                        </a:lnTo>
                        <a:lnTo>
                          <a:pt x="1932" y="0"/>
                        </a:lnTo>
                        <a:lnTo>
                          <a:pt x="1932" y="3"/>
                        </a:lnTo>
                        <a:lnTo>
                          <a:pt x="1933" y="4"/>
                        </a:lnTo>
                        <a:lnTo>
                          <a:pt x="1933" y="4"/>
                        </a:lnTo>
                        <a:lnTo>
                          <a:pt x="1934" y="5"/>
                        </a:lnTo>
                        <a:lnTo>
                          <a:pt x="1934" y="6"/>
                        </a:lnTo>
                        <a:lnTo>
                          <a:pt x="1934" y="6"/>
                        </a:lnTo>
                        <a:lnTo>
                          <a:pt x="1935" y="6"/>
                        </a:lnTo>
                        <a:lnTo>
                          <a:pt x="1935" y="5"/>
                        </a:lnTo>
                        <a:lnTo>
                          <a:pt x="1936" y="6"/>
                        </a:lnTo>
                        <a:lnTo>
                          <a:pt x="1936" y="8"/>
                        </a:lnTo>
                        <a:lnTo>
                          <a:pt x="1937" y="6"/>
                        </a:lnTo>
                        <a:lnTo>
                          <a:pt x="1937" y="8"/>
                        </a:lnTo>
                        <a:lnTo>
                          <a:pt x="1937" y="8"/>
                        </a:lnTo>
                        <a:lnTo>
                          <a:pt x="1938" y="8"/>
                        </a:lnTo>
                        <a:lnTo>
                          <a:pt x="1938" y="8"/>
                        </a:lnTo>
                        <a:lnTo>
                          <a:pt x="1939" y="7"/>
                        </a:lnTo>
                        <a:lnTo>
                          <a:pt x="1939" y="8"/>
                        </a:lnTo>
                        <a:lnTo>
                          <a:pt x="1939" y="7"/>
                        </a:lnTo>
                        <a:lnTo>
                          <a:pt x="1940" y="5"/>
                        </a:lnTo>
                        <a:lnTo>
                          <a:pt x="1940" y="7"/>
                        </a:lnTo>
                        <a:lnTo>
                          <a:pt x="1941" y="5"/>
                        </a:lnTo>
                        <a:lnTo>
                          <a:pt x="1941" y="6"/>
                        </a:lnTo>
                        <a:lnTo>
                          <a:pt x="1942" y="6"/>
                        </a:lnTo>
                        <a:lnTo>
                          <a:pt x="1942" y="6"/>
                        </a:lnTo>
                        <a:lnTo>
                          <a:pt x="1942" y="4"/>
                        </a:lnTo>
                        <a:lnTo>
                          <a:pt x="1943" y="3"/>
                        </a:lnTo>
                        <a:lnTo>
                          <a:pt x="1943" y="2"/>
                        </a:lnTo>
                        <a:lnTo>
                          <a:pt x="1944" y="4"/>
                        </a:lnTo>
                        <a:lnTo>
                          <a:pt x="1944" y="3"/>
                        </a:lnTo>
                        <a:lnTo>
                          <a:pt x="1944" y="2"/>
                        </a:lnTo>
                        <a:lnTo>
                          <a:pt x="1945" y="2"/>
                        </a:lnTo>
                        <a:lnTo>
                          <a:pt x="1945" y="2"/>
                        </a:lnTo>
                        <a:lnTo>
                          <a:pt x="1946" y="2"/>
                        </a:lnTo>
                        <a:lnTo>
                          <a:pt x="1946" y="3"/>
                        </a:lnTo>
                        <a:lnTo>
                          <a:pt x="1947" y="2"/>
                        </a:lnTo>
                        <a:lnTo>
                          <a:pt x="1947" y="4"/>
                        </a:lnTo>
                        <a:lnTo>
                          <a:pt x="1947" y="5"/>
                        </a:lnTo>
                        <a:lnTo>
                          <a:pt x="1948" y="5"/>
                        </a:lnTo>
                        <a:lnTo>
                          <a:pt x="1948" y="6"/>
                        </a:lnTo>
                        <a:lnTo>
                          <a:pt x="1949" y="5"/>
                        </a:lnTo>
                        <a:lnTo>
                          <a:pt x="1949" y="4"/>
                        </a:lnTo>
                        <a:lnTo>
                          <a:pt x="1949" y="6"/>
                        </a:lnTo>
                        <a:lnTo>
                          <a:pt x="1950" y="7"/>
                        </a:lnTo>
                        <a:lnTo>
                          <a:pt x="1950" y="7"/>
                        </a:lnTo>
                        <a:lnTo>
                          <a:pt x="1951" y="8"/>
                        </a:lnTo>
                        <a:lnTo>
                          <a:pt x="1951" y="8"/>
                        </a:lnTo>
                        <a:lnTo>
                          <a:pt x="1952" y="8"/>
                        </a:lnTo>
                        <a:lnTo>
                          <a:pt x="1952" y="9"/>
                        </a:lnTo>
                        <a:lnTo>
                          <a:pt x="1952" y="7"/>
                        </a:lnTo>
                        <a:lnTo>
                          <a:pt x="1953" y="10"/>
                        </a:lnTo>
                        <a:lnTo>
                          <a:pt x="1953" y="7"/>
                        </a:lnTo>
                        <a:lnTo>
                          <a:pt x="1954" y="6"/>
                        </a:lnTo>
                        <a:lnTo>
                          <a:pt x="1954" y="6"/>
                        </a:lnTo>
                        <a:lnTo>
                          <a:pt x="1954" y="6"/>
                        </a:lnTo>
                        <a:lnTo>
                          <a:pt x="1955" y="5"/>
                        </a:lnTo>
                        <a:lnTo>
                          <a:pt x="1955" y="5"/>
                        </a:lnTo>
                        <a:lnTo>
                          <a:pt x="1956" y="6"/>
                        </a:lnTo>
                        <a:lnTo>
                          <a:pt x="1956" y="4"/>
                        </a:lnTo>
                        <a:lnTo>
                          <a:pt x="1957" y="5"/>
                        </a:lnTo>
                        <a:lnTo>
                          <a:pt x="1957" y="4"/>
                        </a:lnTo>
                        <a:lnTo>
                          <a:pt x="1957" y="4"/>
                        </a:lnTo>
                        <a:lnTo>
                          <a:pt x="1958" y="3"/>
                        </a:lnTo>
                        <a:lnTo>
                          <a:pt x="1958" y="3"/>
                        </a:lnTo>
                        <a:lnTo>
                          <a:pt x="1959" y="5"/>
                        </a:lnTo>
                        <a:lnTo>
                          <a:pt x="1959" y="2"/>
                        </a:lnTo>
                        <a:lnTo>
                          <a:pt x="1959" y="4"/>
                        </a:lnTo>
                        <a:lnTo>
                          <a:pt x="1960" y="2"/>
                        </a:lnTo>
                        <a:lnTo>
                          <a:pt x="1960" y="5"/>
                        </a:lnTo>
                        <a:lnTo>
                          <a:pt x="1961" y="4"/>
                        </a:lnTo>
                        <a:lnTo>
                          <a:pt x="1961" y="5"/>
                        </a:lnTo>
                        <a:lnTo>
                          <a:pt x="1962" y="3"/>
                        </a:lnTo>
                        <a:lnTo>
                          <a:pt x="1962" y="4"/>
                        </a:lnTo>
                        <a:lnTo>
                          <a:pt x="1962" y="5"/>
                        </a:lnTo>
                        <a:lnTo>
                          <a:pt x="1963" y="5"/>
                        </a:lnTo>
                        <a:lnTo>
                          <a:pt x="1963" y="5"/>
                        </a:lnTo>
                        <a:lnTo>
                          <a:pt x="1964" y="7"/>
                        </a:lnTo>
                        <a:lnTo>
                          <a:pt x="1964" y="7"/>
                        </a:lnTo>
                        <a:lnTo>
                          <a:pt x="1964" y="7"/>
                        </a:lnTo>
                        <a:lnTo>
                          <a:pt x="1965" y="8"/>
                        </a:lnTo>
                        <a:lnTo>
                          <a:pt x="1965" y="9"/>
                        </a:lnTo>
                        <a:lnTo>
                          <a:pt x="1966" y="8"/>
                        </a:lnTo>
                        <a:lnTo>
                          <a:pt x="1966" y="7"/>
                        </a:lnTo>
                        <a:lnTo>
                          <a:pt x="1967" y="5"/>
                        </a:lnTo>
                        <a:lnTo>
                          <a:pt x="1967" y="7"/>
                        </a:lnTo>
                        <a:lnTo>
                          <a:pt x="1967" y="8"/>
                        </a:lnTo>
                        <a:lnTo>
                          <a:pt x="1968" y="7"/>
                        </a:lnTo>
                        <a:lnTo>
                          <a:pt x="1968" y="6"/>
                        </a:lnTo>
                        <a:lnTo>
                          <a:pt x="1969" y="4"/>
                        </a:lnTo>
                        <a:lnTo>
                          <a:pt x="1969" y="6"/>
                        </a:lnTo>
                        <a:lnTo>
                          <a:pt x="1969" y="5"/>
                        </a:lnTo>
                        <a:lnTo>
                          <a:pt x="1970" y="5"/>
                        </a:lnTo>
                        <a:lnTo>
                          <a:pt x="1970" y="6"/>
                        </a:lnTo>
                        <a:lnTo>
                          <a:pt x="1971" y="2"/>
                        </a:lnTo>
                        <a:lnTo>
                          <a:pt x="1971" y="5"/>
                        </a:lnTo>
                        <a:lnTo>
                          <a:pt x="1972" y="4"/>
                        </a:lnTo>
                        <a:lnTo>
                          <a:pt x="1972" y="4"/>
                        </a:lnTo>
                        <a:lnTo>
                          <a:pt x="1972" y="3"/>
                        </a:lnTo>
                        <a:lnTo>
                          <a:pt x="1973" y="4"/>
                        </a:lnTo>
                        <a:lnTo>
                          <a:pt x="1973" y="4"/>
                        </a:lnTo>
                        <a:lnTo>
                          <a:pt x="1974" y="3"/>
                        </a:lnTo>
                        <a:lnTo>
                          <a:pt x="1974" y="4"/>
                        </a:lnTo>
                        <a:lnTo>
                          <a:pt x="1974" y="4"/>
                        </a:lnTo>
                        <a:lnTo>
                          <a:pt x="1975" y="3"/>
                        </a:lnTo>
                        <a:lnTo>
                          <a:pt x="1975" y="4"/>
                        </a:lnTo>
                        <a:lnTo>
                          <a:pt x="1976" y="7"/>
                        </a:lnTo>
                        <a:lnTo>
                          <a:pt x="1976" y="6"/>
                        </a:lnTo>
                        <a:lnTo>
                          <a:pt x="1977" y="4"/>
                        </a:lnTo>
                        <a:lnTo>
                          <a:pt x="1977" y="7"/>
                        </a:lnTo>
                        <a:lnTo>
                          <a:pt x="1977" y="5"/>
                        </a:lnTo>
                        <a:lnTo>
                          <a:pt x="1978" y="6"/>
                        </a:lnTo>
                        <a:lnTo>
                          <a:pt x="1978" y="6"/>
                        </a:lnTo>
                        <a:lnTo>
                          <a:pt x="1979" y="7"/>
                        </a:lnTo>
                        <a:lnTo>
                          <a:pt x="1979" y="9"/>
                        </a:lnTo>
                        <a:lnTo>
                          <a:pt x="1979" y="6"/>
                        </a:lnTo>
                        <a:lnTo>
                          <a:pt x="1980" y="8"/>
                        </a:lnTo>
                        <a:lnTo>
                          <a:pt x="1980" y="8"/>
                        </a:lnTo>
                        <a:lnTo>
                          <a:pt x="1981" y="7"/>
                        </a:lnTo>
                        <a:lnTo>
                          <a:pt x="1981" y="8"/>
                        </a:lnTo>
                        <a:lnTo>
                          <a:pt x="1982" y="7"/>
                        </a:lnTo>
                        <a:lnTo>
                          <a:pt x="1982" y="7"/>
                        </a:lnTo>
                        <a:lnTo>
                          <a:pt x="1982" y="7"/>
                        </a:lnTo>
                        <a:lnTo>
                          <a:pt x="1983" y="5"/>
                        </a:lnTo>
                        <a:lnTo>
                          <a:pt x="1983" y="6"/>
                        </a:lnTo>
                        <a:lnTo>
                          <a:pt x="1984" y="7"/>
                        </a:lnTo>
                        <a:lnTo>
                          <a:pt x="1984" y="6"/>
                        </a:lnTo>
                        <a:lnTo>
                          <a:pt x="1984" y="4"/>
                        </a:lnTo>
                        <a:lnTo>
                          <a:pt x="1985" y="3"/>
                        </a:lnTo>
                        <a:lnTo>
                          <a:pt x="1985" y="2"/>
                        </a:lnTo>
                        <a:lnTo>
                          <a:pt x="1986" y="1"/>
                        </a:lnTo>
                        <a:lnTo>
                          <a:pt x="1986" y="4"/>
                        </a:lnTo>
                        <a:lnTo>
                          <a:pt x="1987" y="1"/>
                        </a:lnTo>
                        <a:lnTo>
                          <a:pt x="1987" y="3"/>
                        </a:lnTo>
                        <a:lnTo>
                          <a:pt x="1987" y="3"/>
                        </a:lnTo>
                        <a:lnTo>
                          <a:pt x="1988" y="1"/>
                        </a:lnTo>
                        <a:lnTo>
                          <a:pt x="1988" y="2"/>
                        </a:lnTo>
                        <a:lnTo>
                          <a:pt x="1989" y="3"/>
                        </a:lnTo>
                        <a:lnTo>
                          <a:pt x="1989" y="4"/>
                        </a:lnTo>
                        <a:lnTo>
                          <a:pt x="1989" y="4"/>
                        </a:lnTo>
                        <a:lnTo>
                          <a:pt x="1990" y="6"/>
                        </a:lnTo>
                        <a:lnTo>
                          <a:pt x="1990" y="4"/>
                        </a:lnTo>
                        <a:lnTo>
                          <a:pt x="1991" y="5"/>
                        </a:lnTo>
                        <a:lnTo>
                          <a:pt x="1991" y="5"/>
                        </a:lnTo>
                        <a:lnTo>
                          <a:pt x="1992" y="4"/>
                        </a:lnTo>
                        <a:lnTo>
                          <a:pt x="1992" y="4"/>
                        </a:lnTo>
                        <a:lnTo>
                          <a:pt x="1992" y="6"/>
                        </a:lnTo>
                        <a:lnTo>
                          <a:pt x="1993" y="8"/>
                        </a:lnTo>
                        <a:lnTo>
                          <a:pt x="1993" y="7"/>
                        </a:lnTo>
                        <a:lnTo>
                          <a:pt x="1994" y="8"/>
                        </a:lnTo>
                        <a:lnTo>
                          <a:pt x="1994" y="7"/>
                        </a:lnTo>
                        <a:lnTo>
                          <a:pt x="1994" y="7"/>
                        </a:lnTo>
                        <a:lnTo>
                          <a:pt x="1995" y="5"/>
                        </a:lnTo>
                        <a:lnTo>
                          <a:pt x="1995" y="7"/>
                        </a:lnTo>
                        <a:lnTo>
                          <a:pt x="1996" y="7"/>
                        </a:lnTo>
                        <a:lnTo>
                          <a:pt x="1996" y="6"/>
                        </a:lnTo>
                        <a:lnTo>
                          <a:pt x="1997" y="4"/>
                        </a:lnTo>
                        <a:lnTo>
                          <a:pt x="1997" y="5"/>
                        </a:lnTo>
                        <a:lnTo>
                          <a:pt x="1997" y="4"/>
                        </a:lnTo>
                        <a:lnTo>
                          <a:pt x="1998" y="4"/>
                        </a:lnTo>
                        <a:lnTo>
                          <a:pt x="1998" y="3"/>
                        </a:lnTo>
                        <a:lnTo>
                          <a:pt x="1999" y="3"/>
                        </a:lnTo>
                        <a:lnTo>
                          <a:pt x="1999" y="3"/>
                        </a:lnTo>
                        <a:lnTo>
                          <a:pt x="1999" y="1"/>
                        </a:lnTo>
                        <a:lnTo>
                          <a:pt x="2000" y="2"/>
                        </a:lnTo>
                        <a:lnTo>
                          <a:pt x="2000" y="0"/>
                        </a:lnTo>
                        <a:lnTo>
                          <a:pt x="2001" y="3"/>
                        </a:lnTo>
                        <a:lnTo>
                          <a:pt x="2001" y="1"/>
                        </a:lnTo>
                        <a:lnTo>
                          <a:pt x="2002" y="1"/>
                        </a:lnTo>
                        <a:lnTo>
                          <a:pt x="2002" y="3"/>
                        </a:lnTo>
                        <a:lnTo>
                          <a:pt x="2002" y="3"/>
                        </a:lnTo>
                        <a:lnTo>
                          <a:pt x="2003" y="3"/>
                        </a:lnTo>
                        <a:lnTo>
                          <a:pt x="2003" y="3"/>
                        </a:lnTo>
                        <a:lnTo>
                          <a:pt x="2004" y="6"/>
                        </a:lnTo>
                        <a:lnTo>
                          <a:pt x="2004" y="3"/>
                        </a:lnTo>
                        <a:lnTo>
                          <a:pt x="2004" y="5"/>
                        </a:lnTo>
                        <a:lnTo>
                          <a:pt x="2005" y="6"/>
                        </a:lnTo>
                        <a:lnTo>
                          <a:pt x="2005" y="8"/>
                        </a:lnTo>
                        <a:lnTo>
                          <a:pt x="2006" y="6"/>
                        </a:lnTo>
                        <a:lnTo>
                          <a:pt x="2006" y="7"/>
                        </a:lnTo>
                        <a:lnTo>
                          <a:pt x="2007" y="7"/>
                        </a:lnTo>
                        <a:lnTo>
                          <a:pt x="2007" y="7"/>
                        </a:lnTo>
                        <a:lnTo>
                          <a:pt x="2007" y="8"/>
                        </a:lnTo>
                        <a:lnTo>
                          <a:pt x="2008" y="7"/>
                        </a:lnTo>
                        <a:lnTo>
                          <a:pt x="2008" y="8"/>
                        </a:lnTo>
                        <a:lnTo>
                          <a:pt x="2009" y="7"/>
                        </a:lnTo>
                        <a:lnTo>
                          <a:pt x="2009" y="9"/>
                        </a:lnTo>
                        <a:lnTo>
                          <a:pt x="2009" y="7"/>
                        </a:lnTo>
                        <a:lnTo>
                          <a:pt x="2010" y="7"/>
                        </a:lnTo>
                        <a:lnTo>
                          <a:pt x="2010" y="7"/>
                        </a:lnTo>
                        <a:lnTo>
                          <a:pt x="2011" y="6"/>
                        </a:lnTo>
                        <a:lnTo>
                          <a:pt x="2011" y="5"/>
                        </a:lnTo>
                        <a:lnTo>
                          <a:pt x="2012" y="4"/>
                        </a:lnTo>
                        <a:lnTo>
                          <a:pt x="2012" y="4"/>
                        </a:lnTo>
                        <a:lnTo>
                          <a:pt x="2012" y="4"/>
                        </a:lnTo>
                        <a:lnTo>
                          <a:pt x="2013" y="3"/>
                        </a:lnTo>
                        <a:lnTo>
                          <a:pt x="2013" y="2"/>
                        </a:lnTo>
                        <a:lnTo>
                          <a:pt x="2014" y="4"/>
                        </a:lnTo>
                        <a:lnTo>
                          <a:pt x="2014" y="1"/>
                        </a:lnTo>
                        <a:lnTo>
                          <a:pt x="2014" y="3"/>
                        </a:lnTo>
                        <a:lnTo>
                          <a:pt x="2015" y="4"/>
                        </a:lnTo>
                        <a:lnTo>
                          <a:pt x="2015" y="2"/>
                        </a:lnTo>
                        <a:lnTo>
                          <a:pt x="2016" y="2"/>
                        </a:lnTo>
                        <a:lnTo>
                          <a:pt x="2016" y="2"/>
                        </a:lnTo>
                        <a:lnTo>
                          <a:pt x="2017" y="2"/>
                        </a:lnTo>
                        <a:lnTo>
                          <a:pt x="2017" y="3"/>
                        </a:lnTo>
                        <a:lnTo>
                          <a:pt x="2017" y="4"/>
                        </a:lnTo>
                        <a:lnTo>
                          <a:pt x="2018" y="5"/>
                        </a:lnTo>
                        <a:lnTo>
                          <a:pt x="2018" y="5"/>
                        </a:lnTo>
                        <a:lnTo>
                          <a:pt x="2019" y="5"/>
                        </a:lnTo>
                        <a:lnTo>
                          <a:pt x="2019" y="5"/>
                        </a:lnTo>
                        <a:lnTo>
                          <a:pt x="2019" y="5"/>
                        </a:lnTo>
                        <a:lnTo>
                          <a:pt x="2020" y="7"/>
                        </a:lnTo>
                        <a:lnTo>
                          <a:pt x="2020" y="6"/>
                        </a:lnTo>
                        <a:lnTo>
                          <a:pt x="2021" y="8"/>
                        </a:lnTo>
                        <a:lnTo>
                          <a:pt x="2021" y="6"/>
                        </a:lnTo>
                        <a:lnTo>
                          <a:pt x="2022" y="9"/>
                        </a:lnTo>
                        <a:lnTo>
                          <a:pt x="2022" y="9"/>
                        </a:lnTo>
                        <a:lnTo>
                          <a:pt x="2022" y="7"/>
                        </a:lnTo>
                        <a:lnTo>
                          <a:pt x="2023" y="8"/>
                        </a:lnTo>
                        <a:lnTo>
                          <a:pt x="2023" y="7"/>
                        </a:lnTo>
                        <a:lnTo>
                          <a:pt x="2024" y="7"/>
                        </a:lnTo>
                        <a:lnTo>
                          <a:pt x="2024" y="9"/>
                        </a:lnTo>
                        <a:lnTo>
                          <a:pt x="2024" y="4"/>
                        </a:lnTo>
                        <a:lnTo>
                          <a:pt x="2025" y="4"/>
                        </a:lnTo>
                        <a:lnTo>
                          <a:pt x="2025" y="5"/>
                        </a:lnTo>
                        <a:lnTo>
                          <a:pt x="2026" y="7"/>
                        </a:lnTo>
                        <a:lnTo>
                          <a:pt x="2026" y="4"/>
                        </a:lnTo>
                        <a:lnTo>
                          <a:pt x="2027" y="4"/>
                        </a:lnTo>
                        <a:lnTo>
                          <a:pt x="2027" y="2"/>
                        </a:lnTo>
                        <a:lnTo>
                          <a:pt x="2027" y="4"/>
                        </a:lnTo>
                        <a:lnTo>
                          <a:pt x="2028" y="2"/>
                        </a:lnTo>
                        <a:lnTo>
                          <a:pt x="2028" y="4"/>
                        </a:lnTo>
                        <a:lnTo>
                          <a:pt x="2029" y="1"/>
                        </a:lnTo>
                        <a:lnTo>
                          <a:pt x="2029" y="4"/>
                        </a:lnTo>
                        <a:lnTo>
                          <a:pt x="2029" y="4"/>
                        </a:lnTo>
                        <a:lnTo>
                          <a:pt x="2030" y="4"/>
                        </a:lnTo>
                        <a:lnTo>
                          <a:pt x="2030" y="4"/>
                        </a:lnTo>
                        <a:lnTo>
                          <a:pt x="2031" y="3"/>
                        </a:lnTo>
                        <a:lnTo>
                          <a:pt x="2031" y="5"/>
                        </a:lnTo>
                        <a:lnTo>
                          <a:pt x="2032" y="6"/>
                        </a:lnTo>
                        <a:lnTo>
                          <a:pt x="2032" y="5"/>
                        </a:lnTo>
                        <a:lnTo>
                          <a:pt x="2032" y="5"/>
                        </a:lnTo>
                        <a:lnTo>
                          <a:pt x="2033" y="5"/>
                        </a:lnTo>
                        <a:lnTo>
                          <a:pt x="2033" y="6"/>
                        </a:lnTo>
                        <a:lnTo>
                          <a:pt x="2034" y="8"/>
                        </a:lnTo>
                        <a:lnTo>
                          <a:pt x="2034" y="7"/>
                        </a:lnTo>
                        <a:lnTo>
                          <a:pt x="2034" y="6"/>
                        </a:lnTo>
                        <a:lnTo>
                          <a:pt x="2035" y="8"/>
                        </a:lnTo>
                        <a:lnTo>
                          <a:pt x="2035" y="8"/>
                        </a:lnTo>
                        <a:lnTo>
                          <a:pt x="2036" y="8"/>
                        </a:lnTo>
                        <a:lnTo>
                          <a:pt x="2036" y="9"/>
                        </a:lnTo>
                        <a:lnTo>
                          <a:pt x="2037" y="6"/>
                        </a:lnTo>
                        <a:lnTo>
                          <a:pt x="2037" y="6"/>
                        </a:lnTo>
                        <a:lnTo>
                          <a:pt x="2037" y="6"/>
                        </a:lnTo>
                        <a:lnTo>
                          <a:pt x="2038" y="8"/>
                        </a:lnTo>
                        <a:lnTo>
                          <a:pt x="2038" y="6"/>
                        </a:lnTo>
                        <a:lnTo>
                          <a:pt x="2039" y="5"/>
                        </a:lnTo>
                        <a:lnTo>
                          <a:pt x="2039" y="4"/>
                        </a:lnTo>
                        <a:lnTo>
                          <a:pt x="2039" y="5"/>
                        </a:lnTo>
                        <a:lnTo>
                          <a:pt x="2040" y="4"/>
                        </a:lnTo>
                        <a:lnTo>
                          <a:pt x="2040" y="3"/>
                        </a:lnTo>
                        <a:lnTo>
                          <a:pt x="2041" y="4"/>
                        </a:lnTo>
                        <a:lnTo>
                          <a:pt x="2041" y="3"/>
                        </a:lnTo>
                        <a:lnTo>
                          <a:pt x="2042" y="2"/>
                        </a:lnTo>
                        <a:lnTo>
                          <a:pt x="2042" y="3"/>
                        </a:lnTo>
                        <a:lnTo>
                          <a:pt x="2042" y="2"/>
                        </a:lnTo>
                        <a:lnTo>
                          <a:pt x="2043" y="2"/>
                        </a:lnTo>
                        <a:lnTo>
                          <a:pt x="2043" y="5"/>
                        </a:lnTo>
                        <a:lnTo>
                          <a:pt x="2044" y="2"/>
                        </a:lnTo>
                        <a:lnTo>
                          <a:pt x="2044" y="1"/>
                        </a:lnTo>
                        <a:lnTo>
                          <a:pt x="2044" y="6"/>
                        </a:lnTo>
                        <a:lnTo>
                          <a:pt x="2045" y="6"/>
                        </a:lnTo>
                        <a:lnTo>
                          <a:pt x="2045" y="4"/>
                        </a:lnTo>
                        <a:lnTo>
                          <a:pt x="2046" y="4"/>
                        </a:lnTo>
                        <a:lnTo>
                          <a:pt x="2046" y="6"/>
                        </a:lnTo>
                        <a:lnTo>
                          <a:pt x="2047" y="3"/>
                        </a:lnTo>
                        <a:lnTo>
                          <a:pt x="2047" y="6"/>
                        </a:lnTo>
                        <a:lnTo>
                          <a:pt x="2047" y="5"/>
                        </a:lnTo>
                        <a:lnTo>
                          <a:pt x="2048" y="7"/>
                        </a:lnTo>
                        <a:lnTo>
                          <a:pt x="2048" y="6"/>
                        </a:lnTo>
                        <a:lnTo>
                          <a:pt x="2049" y="5"/>
                        </a:lnTo>
                        <a:lnTo>
                          <a:pt x="2049" y="7"/>
                        </a:lnTo>
                        <a:lnTo>
                          <a:pt x="2049" y="7"/>
                        </a:lnTo>
                        <a:lnTo>
                          <a:pt x="2050" y="8"/>
                        </a:lnTo>
                        <a:lnTo>
                          <a:pt x="2050" y="7"/>
                        </a:lnTo>
                        <a:lnTo>
                          <a:pt x="2051" y="8"/>
                        </a:lnTo>
                        <a:lnTo>
                          <a:pt x="2051" y="7"/>
                        </a:lnTo>
                        <a:lnTo>
                          <a:pt x="2052" y="6"/>
                        </a:lnTo>
                        <a:lnTo>
                          <a:pt x="2052" y="7"/>
                        </a:lnTo>
                        <a:lnTo>
                          <a:pt x="2052" y="5"/>
                        </a:lnTo>
                        <a:lnTo>
                          <a:pt x="2053" y="7"/>
                        </a:lnTo>
                        <a:lnTo>
                          <a:pt x="2053" y="7"/>
                        </a:lnTo>
                        <a:lnTo>
                          <a:pt x="2054" y="4"/>
                        </a:lnTo>
                        <a:lnTo>
                          <a:pt x="2054" y="3"/>
                        </a:lnTo>
                        <a:lnTo>
                          <a:pt x="2054" y="2"/>
                        </a:lnTo>
                        <a:lnTo>
                          <a:pt x="2055" y="3"/>
                        </a:lnTo>
                        <a:lnTo>
                          <a:pt x="2055" y="1"/>
                        </a:lnTo>
                        <a:lnTo>
                          <a:pt x="2056" y="3"/>
                        </a:lnTo>
                        <a:lnTo>
                          <a:pt x="2056" y="3"/>
                        </a:lnTo>
                        <a:lnTo>
                          <a:pt x="2057" y="2"/>
                        </a:lnTo>
                        <a:lnTo>
                          <a:pt x="2057" y="4"/>
                        </a:lnTo>
                        <a:lnTo>
                          <a:pt x="2057" y="4"/>
                        </a:lnTo>
                        <a:lnTo>
                          <a:pt x="2058" y="3"/>
                        </a:lnTo>
                        <a:lnTo>
                          <a:pt x="2058" y="4"/>
                        </a:lnTo>
                        <a:lnTo>
                          <a:pt x="2059" y="6"/>
                        </a:lnTo>
                        <a:lnTo>
                          <a:pt x="2059" y="5"/>
                        </a:lnTo>
                        <a:lnTo>
                          <a:pt x="2059" y="4"/>
                        </a:lnTo>
                        <a:lnTo>
                          <a:pt x="2060" y="6"/>
                        </a:lnTo>
                        <a:lnTo>
                          <a:pt x="2060" y="6"/>
                        </a:lnTo>
                        <a:lnTo>
                          <a:pt x="2061" y="5"/>
                        </a:lnTo>
                        <a:lnTo>
                          <a:pt x="2061" y="7"/>
                        </a:lnTo>
                        <a:lnTo>
                          <a:pt x="2062" y="7"/>
                        </a:lnTo>
                        <a:lnTo>
                          <a:pt x="2062" y="9"/>
                        </a:lnTo>
                        <a:lnTo>
                          <a:pt x="2062" y="7"/>
                        </a:lnTo>
                        <a:lnTo>
                          <a:pt x="2063" y="8"/>
                        </a:lnTo>
                        <a:lnTo>
                          <a:pt x="2063" y="10"/>
                        </a:lnTo>
                        <a:lnTo>
                          <a:pt x="2064" y="9"/>
                        </a:lnTo>
                        <a:lnTo>
                          <a:pt x="2064" y="7"/>
                        </a:lnTo>
                        <a:lnTo>
                          <a:pt x="2064" y="7"/>
                        </a:lnTo>
                        <a:lnTo>
                          <a:pt x="2065" y="9"/>
                        </a:lnTo>
                        <a:lnTo>
                          <a:pt x="2065" y="6"/>
                        </a:lnTo>
                        <a:lnTo>
                          <a:pt x="2066" y="6"/>
                        </a:lnTo>
                        <a:lnTo>
                          <a:pt x="2066" y="5"/>
                        </a:lnTo>
                        <a:lnTo>
                          <a:pt x="2067" y="6"/>
                        </a:lnTo>
                        <a:lnTo>
                          <a:pt x="2067" y="4"/>
                        </a:lnTo>
                        <a:lnTo>
                          <a:pt x="2067" y="5"/>
                        </a:lnTo>
                        <a:lnTo>
                          <a:pt x="2068" y="5"/>
                        </a:lnTo>
                        <a:lnTo>
                          <a:pt x="2068" y="2"/>
                        </a:lnTo>
                        <a:lnTo>
                          <a:pt x="2069" y="3"/>
                        </a:lnTo>
                        <a:lnTo>
                          <a:pt x="2069" y="3"/>
                        </a:lnTo>
                        <a:lnTo>
                          <a:pt x="2069" y="4"/>
                        </a:lnTo>
                        <a:lnTo>
                          <a:pt x="2070" y="2"/>
                        </a:lnTo>
                        <a:lnTo>
                          <a:pt x="2070" y="2"/>
                        </a:lnTo>
                        <a:lnTo>
                          <a:pt x="2071" y="2"/>
                        </a:lnTo>
                        <a:lnTo>
                          <a:pt x="2071" y="2"/>
                        </a:lnTo>
                        <a:lnTo>
                          <a:pt x="2072" y="4"/>
                        </a:lnTo>
                        <a:lnTo>
                          <a:pt x="2072" y="4"/>
                        </a:lnTo>
                        <a:lnTo>
                          <a:pt x="2072" y="4"/>
                        </a:lnTo>
                        <a:lnTo>
                          <a:pt x="2073" y="5"/>
                        </a:lnTo>
                        <a:lnTo>
                          <a:pt x="2073" y="3"/>
                        </a:lnTo>
                        <a:lnTo>
                          <a:pt x="2074" y="5"/>
                        </a:lnTo>
                        <a:lnTo>
                          <a:pt x="2074" y="5"/>
                        </a:lnTo>
                        <a:lnTo>
                          <a:pt x="2074" y="3"/>
                        </a:lnTo>
                        <a:lnTo>
                          <a:pt x="2075" y="5"/>
                        </a:lnTo>
                        <a:lnTo>
                          <a:pt x="2075" y="4"/>
                        </a:lnTo>
                        <a:lnTo>
                          <a:pt x="2076" y="8"/>
                        </a:lnTo>
                        <a:lnTo>
                          <a:pt x="2076" y="4"/>
                        </a:lnTo>
                        <a:lnTo>
                          <a:pt x="2077" y="7"/>
                        </a:lnTo>
                        <a:lnTo>
                          <a:pt x="2077" y="10"/>
                        </a:lnTo>
                        <a:lnTo>
                          <a:pt x="2077" y="8"/>
                        </a:lnTo>
                        <a:lnTo>
                          <a:pt x="2078" y="6"/>
                        </a:lnTo>
                        <a:lnTo>
                          <a:pt x="2078" y="9"/>
                        </a:lnTo>
                        <a:lnTo>
                          <a:pt x="2079" y="7"/>
                        </a:lnTo>
                        <a:lnTo>
                          <a:pt x="2079" y="7"/>
                        </a:lnTo>
                        <a:lnTo>
                          <a:pt x="2079" y="5"/>
                        </a:lnTo>
                        <a:lnTo>
                          <a:pt x="2080" y="6"/>
                        </a:lnTo>
                        <a:lnTo>
                          <a:pt x="2080" y="6"/>
                        </a:lnTo>
                        <a:lnTo>
                          <a:pt x="2081" y="7"/>
                        </a:lnTo>
                        <a:lnTo>
                          <a:pt x="2081" y="5"/>
                        </a:lnTo>
                        <a:lnTo>
                          <a:pt x="2082" y="6"/>
                        </a:lnTo>
                        <a:lnTo>
                          <a:pt x="2082" y="5"/>
                        </a:lnTo>
                        <a:lnTo>
                          <a:pt x="2082" y="3"/>
                        </a:lnTo>
                        <a:lnTo>
                          <a:pt x="2083" y="2"/>
                        </a:lnTo>
                        <a:lnTo>
                          <a:pt x="2083" y="0"/>
                        </a:lnTo>
                        <a:lnTo>
                          <a:pt x="2084" y="3"/>
                        </a:lnTo>
                        <a:lnTo>
                          <a:pt x="2084" y="2"/>
                        </a:lnTo>
                        <a:lnTo>
                          <a:pt x="2084" y="1"/>
                        </a:lnTo>
                        <a:lnTo>
                          <a:pt x="2085" y="2"/>
                        </a:lnTo>
                        <a:lnTo>
                          <a:pt x="2085" y="4"/>
                        </a:lnTo>
                        <a:lnTo>
                          <a:pt x="2086" y="6"/>
                        </a:lnTo>
                        <a:lnTo>
                          <a:pt x="2086" y="4"/>
                        </a:lnTo>
                        <a:lnTo>
                          <a:pt x="2087" y="5"/>
                        </a:lnTo>
                        <a:lnTo>
                          <a:pt x="2087" y="4"/>
                        </a:lnTo>
                        <a:lnTo>
                          <a:pt x="2087" y="7"/>
                        </a:lnTo>
                        <a:lnTo>
                          <a:pt x="2088" y="4"/>
                        </a:lnTo>
                        <a:lnTo>
                          <a:pt x="2088" y="5"/>
                        </a:lnTo>
                        <a:lnTo>
                          <a:pt x="2089" y="7"/>
                        </a:lnTo>
                        <a:lnTo>
                          <a:pt x="2089" y="6"/>
                        </a:lnTo>
                        <a:lnTo>
                          <a:pt x="2089" y="6"/>
                        </a:lnTo>
                        <a:lnTo>
                          <a:pt x="2090" y="6"/>
                        </a:lnTo>
                        <a:lnTo>
                          <a:pt x="2090" y="6"/>
                        </a:lnTo>
                        <a:lnTo>
                          <a:pt x="2091" y="5"/>
                        </a:lnTo>
                        <a:lnTo>
                          <a:pt x="2091" y="5"/>
                        </a:lnTo>
                        <a:lnTo>
                          <a:pt x="2092" y="7"/>
                        </a:lnTo>
                        <a:lnTo>
                          <a:pt x="2092" y="6"/>
                        </a:lnTo>
                        <a:lnTo>
                          <a:pt x="2092" y="5"/>
                        </a:lnTo>
                        <a:lnTo>
                          <a:pt x="2093" y="9"/>
                        </a:lnTo>
                        <a:lnTo>
                          <a:pt x="2093" y="6"/>
                        </a:lnTo>
                        <a:lnTo>
                          <a:pt x="2094" y="5"/>
                        </a:lnTo>
                        <a:lnTo>
                          <a:pt x="2094" y="6"/>
                        </a:lnTo>
                        <a:lnTo>
                          <a:pt x="2094" y="5"/>
                        </a:lnTo>
                        <a:lnTo>
                          <a:pt x="2095" y="7"/>
                        </a:lnTo>
                        <a:lnTo>
                          <a:pt x="2095" y="5"/>
                        </a:lnTo>
                        <a:lnTo>
                          <a:pt x="2096" y="3"/>
                        </a:lnTo>
                        <a:lnTo>
                          <a:pt x="2096" y="4"/>
                        </a:lnTo>
                        <a:lnTo>
                          <a:pt x="2097" y="2"/>
                        </a:lnTo>
                        <a:lnTo>
                          <a:pt x="2097" y="4"/>
                        </a:lnTo>
                        <a:lnTo>
                          <a:pt x="2097" y="4"/>
                        </a:lnTo>
                        <a:lnTo>
                          <a:pt x="2098" y="2"/>
                        </a:lnTo>
                        <a:lnTo>
                          <a:pt x="2098" y="2"/>
                        </a:lnTo>
                        <a:lnTo>
                          <a:pt x="2099" y="4"/>
                        </a:lnTo>
                        <a:lnTo>
                          <a:pt x="2099" y="4"/>
                        </a:lnTo>
                        <a:lnTo>
                          <a:pt x="2099" y="3"/>
                        </a:lnTo>
                        <a:lnTo>
                          <a:pt x="2100" y="3"/>
                        </a:lnTo>
                        <a:lnTo>
                          <a:pt x="2100" y="4"/>
                        </a:lnTo>
                        <a:lnTo>
                          <a:pt x="2101" y="6"/>
                        </a:lnTo>
                        <a:lnTo>
                          <a:pt x="2101" y="6"/>
                        </a:lnTo>
                        <a:lnTo>
                          <a:pt x="2102" y="6"/>
                        </a:lnTo>
                        <a:lnTo>
                          <a:pt x="2102" y="7"/>
                        </a:lnTo>
                        <a:lnTo>
                          <a:pt x="2102" y="8"/>
                        </a:lnTo>
                        <a:lnTo>
                          <a:pt x="2103" y="6"/>
                        </a:lnTo>
                        <a:lnTo>
                          <a:pt x="2103" y="7"/>
                        </a:lnTo>
                        <a:lnTo>
                          <a:pt x="2104" y="8"/>
                        </a:lnTo>
                        <a:lnTo>
                          <a:pt x="2104" y="7"/>
                        </a:lnTo>
                        <a:lnTo>
                          <a:pt x="2104" y="8"/>
                        </a:lnTo>
                        <a:lnTo>
                          <a:pt x="2105" y="6"/>
                        </a:lnTo>
                        <a:lnTo>
                          <a:pt x="2105" y="6"/>
                        </a:lnTo>
                        <a:lnTo>
                          <a:pt x="2106" y="8"/>
                        </a:lnTo>
                        <a:lnTo>
                          <a:pt x="2106" y="8"/>
                        </a:lnTo>
                        <a:lnTo>
                          <a:pt x="2107" y="7"/>
                        </a:lnTo>
                        <a:lnTo>
                          <a:pt x="2107" y="6"/>
                        </a:lnTo>
                        <a:lnTo>
                          <a:pt x="2107" y="6"/>
                        </a:lnTo>
                        <a:lnTo>
                          <a:pt x="2108" y="6"/>
                        </a:lnTo>
                        <a:lnTo>
                          <a:pt x="2108" y="6"/>
                        </a:lnTo>
                        <a:lnTo>
                          <a:pt x="2109" y="5"/>
                        </a:lnTo>
                        <a:lnTo>
                          <a:pt x="2109" y="6"/>
                        </a:lnTo>
                        <a:lnTo>
                          <a:pt x="2109" y="6"/>
                        </a:lnTo>
                        <a:lnTo>
                          <a:pt x="2110" y="3"/>
                        </a:lnTo>
                        <a:lnTo>
                          <a:pt x="2110" y="4"/>
                        </a:lnTo>
                        <a:lnTo>
                          <a:pt x="2111" y="3"/>
                        </a:lnTo>
                        <a:lnTo>
                          <a:pt x="2111" y="4"/>
                        </a:lnTo>
                        <a:lnTo>
                          <a:pt x="2112" y="6"/>
                        </a:lnTo>
                        <a:lnTo>
                          <a:pt x="2112" y="3"/>
                        </a:lnTo>
                        <a:lnTo>
                          <a:pt x="2112" y="3"/>
                        </a:lnTo>
                        <a:lnTo>
                          <a:pt x="2113" y="4"/>
                        </a:lnTo>
                        <a:lnTo>
                          <a:pt x="2113" y="4"/>
                        </a:lnTo>
                        <a:lnTo>
                          <a:pt x="2114" y="3"/>
                        </a:lnTo>
                        <a:lnTo>
                          <a:pt x="2114" y="4"/>
                        </a:lnTo>
                        <a:lnTo>
                          <a:pt x="2114" y="5"/>
                        </a:lnTo>
                        <a:lnTo>
                          <a:pt x="2115" y="6"/>
                        </a:lnTo>
                        <a:lnTo>
                          <a:pt x="2115" y="5"/>
                        </a:lnTo>
                        <a:lnTo>
                          <a:pt x="2116" y="6"/>
                        </a:lnTo>
                        <a:lnTo>
                          <a:pt x="2116" y="5"/>
                        </a:lnTo>
                        <a:lnTo>
                          <a:pt x="2117" y="6"/>
                        </a:lnTo>
                        <a:lnTo>
                          <a:pt x="2117" y="7"/>
                        </a:lnTo>
                        <a:lnTo>
                          <a:pt x="2117" y="4"/>
                        </a:lnTo>
                        <a:lnTo>
                          <a:pt x="2118" y="7"/>
                        </a:lnTo>
                        <a:lnTo>
                          <a:pt x="2118" y="6"/>
                        </a:lnTo>
                        <a:lnTo>
                          <a:pt x="2119" y="8"/>
                        </a:lnTo>
                        <a:lnTo>
                          <a:pt x="2119" y="8"/>
                        </a:lnTo>
                        <a:lnTo>
                          <a:pt x="2119" y="7"/>
                        </a:lnTo>
                        <a:lnTo>
                          <a:pt x="2120" y="7"/>
                        </a:lnTo>
                        <a:lnTo>
                          <a:pt x="2120" y="7"/>
                        </a:lnTo>
                        <a:lnTo>
                          <a:pt x="2121" y="6"/>
                        </a:lnTo>
                        <a:lnTo>
                          <a:pt x="2121" y="6"/>
                        </a:lnTo>
                        <a:lnTo>
                          <a:pt x="2122" y="4"/>
                        </a:lnTo>
                        <a:lnTo>
                          <a:pt x="2122" y="4"/>
                        </a:lnTo>
                        <a:lnTo>
                          <a:pt x="2122" y="5"/>
                        </a:lnTo>
                        <a:lnTo>
                          <a:pt x="2123" y="5"/>
                        </a:lnTo>
                        <a:lnTo>
                          <a:pt x="2123" y="4"/>
                        </a:lnTo>
                        <a:lnTo>
                          <a:pt x="2124" y="4"/>
                        </a:lnTo>
                        <a:lnTo>
                          <a:pt x="2124" y="5"/>
                        </a:lnTo>
                        <a:lnTo>
                          <a:pt x="2124" y="4"/>
                        </a:lnTo>
                        <a:lnTo>
                          <a:pt x="2125" y="2"/>
                        </a:lnTo>
                        <a:lnTo>
                          <a:pt x="2125" y="3"/>
                        </a:lnTo>
                        <a:lnTo>
                          <a:pt x="2126" y="0"/>
                        </a:lnTo>
                        <a:lnTo>
                          <a:pt x="2126" y="2"/>
                        </a:lnTo>
                        <a:lnTo>
                          <a:pt x="2127" y="5"/>
                        </a:lnTo>
                        <a:lnTo>
                          <a:pt x="2127" y="1"/>
                        </a:lnTo>
                        <a:lnTo>
                          <a:pt x="2127" y="4"/>
                        </a:lnTo>
                        <a:lnTo>
                          <a:pt x="2128" y="3"/>
                        </a:lnTo>
                        <a:lnTo>
                          <a:pt x="2128" y="3"/>
                        </a:lnTo>
                        <a:lnTo>
                          <a:pt x="2129" y="6"/>
                        </a:lnTo>
                        <a:lnTo>
                          <a:pt x="2129" y="5"/>
                        </a:lnTo>
                        <a:lnTo>
                          <a:pt x="2129" y="3"/>
                        </a:lnTo>
                        <a:lnTo>
                          <a:pt x="2130" y="6"/>
                        </a:lnTo>
                        <a:lnTo>
                          <a:pt x="2130" y="6"/>
                        </a:lnTo>
                        <a:lnTo>
                          <a:pt x="2131" y="5"/>
                        </a:lnTo>
                        <a:lnTo>
                          <a:pt x="2131" y="7"/>
                        </a:lnTo>
                        <a:lnTo>
                          <a:pt x="2132" y="6"/>
                        </a:lnTo>
                        <a:lnTo>
                          <a:pt x="2132" y="6"/>
                        </a:lnTo>
                        <a:lnTo>
                          <a:pt x="2132" y="7"/>
                        </a:lnTo>
                        <a:lnTo>
                          <a:pt x="2133" y="6"/>
                        </a:lnTo>
                        <a:lnTo>
                          <a:pt x="2133" y="6"/>
                        </a:lnTo>
                        <a:lnTo>
                          <a:pt x="2134" y="5"/>
                        </a:lnTo>
                        <a:lnTo>
                          <a:pt x="2134" y="8"/>
                        </a:lnTo>
                        <a:lnTo>
                          <a:pt x="2134" y="5"/>
                        </a:lnTo>
                        <a:lnTo>
                          <a:pt x="2135" y="6"/>
                        </a:lnTo>
                        <a:lnTo>
                          <a:pt x="2135" y="7"/>
                        </a:lnTo>
                        <a:lnTo>
                          <a:pt x="2136" y="6"/>
                        </a:lnTo>
                        <a:lnTo>
                          <a:pt x="2136" y="5"/>
                        </a:lnTo>
                        <a:lnTo>
                          <a:pt x="2137" y="4"/>
                        </a:lnTo>
                        <a:lnTo>
                          <a:pt x="2137" y="3"/>
                        </a:lnTo>
                        <a:lnTo>
                          <a:pt x="2137" y="4"/>
                        </a:lnTo>
                        <a:lnTo>
                          <a:pt x="2138" y="2"/>
                        </a:lnTo>
                        <a:lnTo>
                          <a:pt x="2138" y="2"/>
                        </a:lnTo>
                        <a:lnTo>
                          <a:pt x="2139" y="2"/>
                        </a:lnTo>
                        <a:lnTo>
                          <a:pt x="2139" y="1"/>
                        </a:lnTo>
                        <a:lnTo>
                          <a:pt x="2140" y="1"/>
                        </a:lnTo>
                        <a:lnTo>
                          <a:pt x="2140" y="2"/>
                        </a:lnTo>
                        <a:lnTo>
                          <a:pt x="2140" y="3"/>
                        </a:lnTo>
                        <a:lnTo>
                          <a:pt x="2141" y="4"/>
                        </a:lnTo>
                        <a:lnTo>
                          <a:pt x="2141" y="5"/>
                        </a:lnTo>
                        <a:lnTo>
                          <a:pt x="2142" y="2"/>
                        </a:lnTo>
                        <a:lnTo>
                          <a:pt x="2142" y="4"/>
                        </a:lnTo>
                        <a:lnTo>
                          <a:pt x="2142" y="3"/>
                        </a:lnTo>
                        <a:lnTo>
                          <a:pt x="2143" y="6"/>
                        </a:lnTo>
                        <a:lnTo>
                          <a:pt x="2143" y="4"/>
                        </a:lnTo>
                        <a:lnTo>
                          <a:pt x="2144" y="3"/>
                        </a:lnTo>
                        <a:lnTo>
                          <a:pt x="2144" y="6"/>
                        </a:lnTo>
                        <a:lnTo>
                          <a:pt x="2145" y="6"/>
                        </a:lnTo>
                        <a:lnTo>
                          <a:pt x="2145" y="8"/>
                        </a:lnTo>
                        <a:lnTo>
                          <a:pt x="2145" y="6"/>
                        </a:lnTo>
                        <a:lnTo>
                          <a:pt x="2146" y="6"/>
                        </a:lnTo>
                        <a:lnTo>
                          <a:pt x="2146" y="7"/>
                        </a:lnTo>
                        <a:lnTo>
                          <a:pt x="2147" y="7"/>
                        </a:lnTo>
                        <a:lnTo>
                          <a:pt x="2147" y="6"/>
                        </a:lnTo>
                        <a:lnTo>
                          <a:pt x="2147" y="6"/>
                        </a:lnTo>
                        <a:lnTo>
                          <a:pt x="2148" y="7"/>
                        </a:lnTo>
                        <a:lnTo>
                          <a:pt x="2148" y="5"/>
                        </a:lnTo>
                        <a:lnTo>
                          <a:pt x="2149" y="7"/>
                        </a:lnTo>
                        <a:lnTo>
                          <a:pt x="2149" y="5"/>
                        </a:lnTo>
                        <a:lnTo>
                          <a:pt x="2150" y="5"/>
                        </a:lnTo>
                        <a:lnTo>
                          <a:pt x="2150" y="4"/>
                        </a:lnTo>
                        <a:lnTo>
                          <a:pt x="2150" y="6"/>
                        </a:lnTo>
                        <a:lnTo>
                          <a:pt x="2151" y="3"/>
                        </a:lnTo>
                        <a:lnTo>
                          <a:pt x="2151" y="2"/>
                        </a:lnTo>
                        <a:lnTo>
                          <a:pt x="2152" y="3"/>
                        </a:lnTo>
                        <a:lnTo>
                          <a:pt x="2152" y="2"/>
                        </a:lnTo>
                        <a:lnTo>
                          <a:pt x="2152" y="0"/>
                        </a:lnTo>
                        <a:lnTo>
                          <a:pt x="2153" y="0"/>
                        </a:lnTo>
                        <a:lnTo>
                          <a:pt x="2153" y="3"/>
                        </a:lnTo>
                        <a:lnTo>
                          <a:pt x="2154" y="2"/>
                        </a:lnTo>
                        <a:lnTo>
                          <a:pt x="2154" y="4"/>
                        </a:lnTo>
                        <a:lnTo>
                          <a:pt x="2155" y="2"/>
                        </a:lnTo>
                        <a:lnTo>
                          <a:pt x="2155" y="3"/>
                        </a:lnTo>
                        <a:lnTo>
                          <a:pt x="2155" y="3"/>
                        </a:lnTo>
                        <a:lnTo>
                          <a:pt x="2156" y="3"/>
                        </a:lnTo>
                        <a:lnTo>
                          <a:pt x="2156" y="2"/>
                        </a:lnTo>
                        <a:lnTo>
                          <a:pt x="2157" y="3"/>
                        </a:lnTo>
                        <a:lnTo>
                          <a:pt x="2157" y="6"/>
                        </a:lnTo>
                        <a:lnTo>
                          <a:pt x="2157" y="5"/>
                        </a:lnTo>
                        <a:lnTo>
                          <a:pt x="2158" y="7"/>
                        </a:lnTo>
                        <a:lnTo>
                          <a:pt x="2158" y="5"/>
                        </a:lnTo>
                        <a:lnTo>
                          <a:pt x="2159" y="5"/>
                        </a:lnTo>
                        <a:lnTo>
                          <a:pt x="2159" y="9"/>
                        </a:lnTo>
                        <a:lnTo>
                          <a:pt x="2160" y="8"/>
                        </a:lnTo>
                        <a:lnTo>
                          <a:pt x="2160" y="5"/>
                        </a:lnTo>
                        <a:lnTo>
                          <a:pt x="2160" y="5"/>
                        </a:lnTo>
                        <a:lnTo>
                          <a:pt x="2161" y="6"/>
                        </a:lnTo>
                        <a:lnTo>
                          <a:pt x="2161" y="7"/>
                        </a:lnTo>
                        <a:lnTo>
                          <a:pt x="2162" y="7"/>
                        </a:lnTo>
                        <a:lnTo>
                          <a:pt x="2162" y="5"/>
                        </a:lnTo>
                        <a:lnTo>
                          <a:pt x="2162" y="6"/>
                        </a:lnTo>
                        <a:lnTo>
                          <a:pt x="2163" y="5"/>
                        </a:lnTo>
                        <a:lnTo>
                          <a:pt x="2163" y="4"/>
                        </a:lnTo>
                        <a:lnTo>
                          <a:pt x="2164" y="4"/>
                        </a:lnTo>
                        <a:lnTo>
                          <a:pt x="2164" y="3"/>
                        </a:lnTo>
                        <a:lnTo>
                          <a:pt x="2165" y="4"/>
                        </a:lnTo>
                        <a:lnTo>
                          <a:pt x="2165" y="4"/>
                        </a:lnTo>
                        <a:lnTo>
                          <a:pt x="2165" y="3"/>
                        </a:lnTo>
                        <a:lnTo>
                          <a:pt x="2166" y="3"/>
                        </a:lnTo>
                        <a:lnTo>
                          <a:pt x="2166" y="2"/>
                        </a:lnTo>
                        <a:lnTo>
                          <a:pt x="2167" y="2"/>
                        </a:lnTo>
                        <a:lnTo>
                          <a:pt x="2167" y="0"/>
                        </a:lnTo>
                        <a:lnTo>
                          <a:pt x="2167" y="1"/>
                        </a:lnTo>
                        <a:lnTo>
                          <a:pt x="2168" y="1"/>
                        </a:lnTo>
                        <a:lnTo>
                          <a:pt x="2168" y="1"/>
                        </a:lnTo>
                        <a:lnTo>
                          <a:pt x="2169" y="2"/>
                        </a:lnTo>
                        <a:lnTo>
                          <a:pt x="2169" y="3"/>
                        </a:lnTo>
                        <a:lnTo>
                          <a:pt x="2170" y="2"/>
                        </a:lnTo>
                        <a:lnTo>
                          <a:pt x="2170" y="2"/>
                        </a:lnTo>
                        <a:lnTo>
                          <a:pt x="2170" y="5"/>
                        </a:lnTo>
                        <a:lnTo>
                          <a:pt x="2171" y="4"/>
                        </a:lnTo>
                        <a:lnTo>
                          <a:pt x="2171" y="3"/>
                        </a:lnTo>
                        <a:lnTo>
                          <a:pt x="2172" y="5"/>
                        </a:lnTo>
                        <a:lnTo>
                          <a:pt x="2172" y="5"/>
                        </a:lnTo>
                        <a:lnTo>
                          <a:pt x="2172" y="7"/>
                        </a:lnTo>
                        <a:lnTo>
                          <a:pt x="2173" y="6"/>
                        </a:lnTo>
                        <a:lnTo>
                          <a:pt x="2173" y="7"/>
                        </a:lnTo>
                        <a:lnTo>
                          <a:pt x="2174" y="6"/>
                        </a:lnTo>
                        <a:lnTo>
                          <a:pt x="2174" y="5"/>
                        </a:lnTo>
                        <a:lnTo>
                          <a:pt x="2175" y="7"/>
                        </a:lnTo>
                        <a:lnTo>
                          <a:pt x="2175" y="6"/>
                        </a:lnTo>
                        <a:lnTo>
                          <a:pt x="2175" y="6"/>
                        </a:lnTo>
                        <a:lnTo>
                          <a:pt x="2176" y="7"/>
                        </a:lnTo>
                        <a:lnTo>
                          <a:pt x="2176" y="8"/>
                        </a:lnTo>
                        <a:lnTo>
                          <a:pt x="2177" y="5"/>
                        </a:lnTo>
                        <a:lnTo>
                          <a:pt x="2177" y="4"/>
                        </a:lnTo>
                        <a:lnTo>
                          <a:pt x="2177" y="6"/>
                        </a:lnTo>
                        <a:lnTo>
                          <a:pt x="2178" y="4"/>
                        </a:lnTo>
                        <a:lnTo>
                          <a:pt x="2178" y="6"/>
                        </a:lnTo>
                        <a:lnTo>
                          <a:pt x="2179" y="5"/>
                        </a:lnTo>
                        <a:lnTo>
                          <a:pt x="2179" y="2"/>
                        </a:lnTo>
                        <a:lnTo>
                          <a:pt x="2180" y="3"/>
                        </a:lnTo>
                        <a:lnTo>
                          <a:pt x="2180" y="3"/>
                        </a:lnTo>
                        <a:lnTo>
                          <a:pt x="2180" y="3"/>
                        </a:lnTo>
                        <a:lnTo>
                          <a:pt x="2181" y="2"/>
                        </a:lnTo>
                        <a:lnTo>
                          <a:pt x="2181" y="2"/>
                        </a:lnTo>
                        <a:lnTo>
                          <a:pt x="2182" y="2"/>
                        </a:lnTo>
                        <a:lnTo>
                          <a:pt x="2182" y="3"/>
                        </a:lnTo>
                        <a:lnTo>
                          <a:pt x="2182" y="3"/>
                        </a:lnTo>
                        <a:lnTo>
                          <a:pt x="2183" y="2"/>
                        </a:lnTo>
                        <a:lnTo>
                          <a:pt x="2183" y="3"/>
                        </a:lnTo>
                        <a:lnTo>
                          <a:pt x="2184" y="3"/>
                        </a:lnTo>
                        <a:lnTo>
                          <a:pt x="2184" y="5"/>
                        </a:lnTo>
                        <a:lnTo>
                          <a:pt x="2185" y="4"/>
                        </a:lnTo>
                        <a:lnTo>
                          <a:pt x="2185" y="5"/>
                        </a:lnTo>
                        <a:lnTo>
                          <a:pt x="2185" y="5"/>
                        </a:lnTo>
                        <a:lnTo>
                          <a:pt x="2186" y="6"/>
                        </a:lnTo>
                        <a:lnTo>
                          <a:pt x="2186" y="4"/>
                        </a:lnTo>
                        <a:lnTo>
                          <a:pt x="2187" y="6"/>
                        </a:lnTo>
                        <a:lnTo>
                          <a:pt x="2187" y="8"/>
                        </a:lnTo>
                        <a:lnTo>
                          <a:pt x="2187" y="6"/>
                        </a:lnTo>
                        <a:lnTo>
                          <a:pt x="2188" y="8"/>
                        </a:lnTo>
                        <a:lnTo>
                          <a:pt x="2188" y="7"/>
                        </a:lnTo>
                        <a:lnTo>
                          <a:pt x="2189" y="7"/>
                        </a:lnTo>
                        <a:lnTo>
                          <a:pt x="2189" y="7"/>
                        </a:lnTo>
                        <a:lnTo>
                          <a:pt x="2190" y="7"/>
                        </a:lnTo>
                        <a:lnTo>
                          <a:pt x="2190" y="6"/>
                        </a:lnTo>
                        <a:lnTo>
                          <a:pt x="2190" y="6"/>
                        </a:lnTo>
                        <a:lnTo>
                          <a:pt x="2191" y="5"/>
                        </a:lnTo>
                        <a:lnTo>
                          <a:pt x="2191" y="6"/>
                        </a:lnTo>
                        <a:lnTo>
                          <a:pt x="2192" y="5"/>
                        </a:lnTo>
                        <a:lnTo>
                          <a:pt x="2192" y="3"/>
                        </a:lnTo>
                        <a:lnTo>
                          <a:pt x="2192" y="5"/>
                        </a:lnTo>
                        <a:lnTo>
                          <a:pt x="2193" y="3"/>
                        </a:lnTo>
                        <a:lnTo>
                          <a:pt x="2193" y="5"/>
                        </a:lnTo>
                        <a:lnTo>
                          <a:pt x="2194" y="2"/>
                        </a:lnTo>
                        <a:lnTo>
                          <a:pt x="2194" y="3"/>
                        </a:lnTo>
                        <a:lnTo>
                          <a:pt x="2195" y="2"/>
                        </a:lnTo>
                        <a:lnTo>
                          <a:pt x="2195" y="1"/>
                        </a:lnTo>
                        <a:lnTo>
                          <a:pt x="2195" y="1"/>
                        </a:lnTo>
                        <a:lnTo>
                          <a:pt x="2196" y="2"/>
                        </a:lnTo>
                        <a:lnTo>
                          <a:pt x="2196" y="5"/>
                        </a:lnTo>
                        <a:lnTo>
                          <a:pt x="2197" y="2"/>
                        </a:lnTo>
                        <a:lnTo>
                          <a:pt x="2197" y="2"/>
                        </a:lnTo>
                        <a:lnTo>
                          <a:pt x="2197" y="3"/>
                        </a:lnTo>
                        <a:lnTo>
                          <a:pt x="2198" y="3"/>
                        </a:lnTo>
                        <a:lnTo>
                          <a:pt x="2198" y="3"/>
                        </a:lnTo>
                        <a:lnTo>
                          <a:pt x="2199" y="3"/>
                        </a:lnTo>
                        <a:lnTo>
                          <a:pt x="2199" y="3"/>
                        </a:lnTo>
                        <a:lnTo>
                          <a:pt x="2200" y="5"/>
                        </a:lnTo>
                        <a:lnTo>
                          <a:pt x="2200" y="7"/>
                        </a:lnTo>
                        <a:lnTo>
                          <a:pt x="2200" y="7"/>
                        </a:lnTo>
                        <a:lnTo>
                          <a:pt x="2201" y="7"/>
                        </a:lnTo>
                        <a:lnTo>
                          <a:pt x="2201" y="8"/>
                        </a:lnTo>
                        <a:lnTo>
                          <a:pt x="2202" y="4"/>
                        </a:lnTo>
                        <a:lnTo>
                          <a:pt x="2202" y="7"/>
                        </a:lnTo>
                        <a:lnTo>
                          <a:pt x="2202" y="7"/>
                        </a:lnTo>
                        <a:lnTo>
                          <a:pt x="2203" y="5"/>
                        </a:lnTo>
                        <a:lnTo>
                          <a:pt x="2203" y="4"/>
                        </a:lnTo>
                        <a:lnTo>
                          <a:pt x="2204" y="5"/>
                        </a:lnTo>
                        <a:lnTo>
                          <a:pt x="2204" y="4"/>
                        </a:lnTo>
                        <a:lnTo>
                          <a:pt x="2205" y="6"/>
                        </a:lnTo>
                        <a:lnTo>
                          <a:pt x="2205" y="6"/>
                        </a:lnTo>
                        <a:lnTo>
                          <a:pt x="2205" y="8"/>
                        </a:lnTo>
                        <a:lnTo>
                          <a:pt x="2206" y="5"/>
                        </a:lnTo>
                        <a:lnTo>
                          <a:pt x="2206" y="4"/>
                        </a:lnTo>
                        <a:lnTo>
                          <a:pt x="2207" y="4"/>
                        </a:lnTo>
                        <a:lnTo>
                          <a:pt x="2207" y="2"/>
                        </a:lnTo>
                        <a:lnTo>
                          <a:pt x="2207" y="3"/>
                        </a:lnTo>
                        <a:lnTo>
                          <a:pt x="2208" y="2"/>
                        </a:lnTo>
                        <a:lnTo>
                          <a:pt x="2208" y="1"/>
                        </a:lnTo>
                        <a:lnTo>
                          <a:pt x="2209" y="3"/>
                        </a:lnTo>
                        <a:lnTo>
                          <a:pt x="2209" y="2"/>
                        </a:lnTo>
                        <a:lnTo>
                          <a:pt x="2210" y="2"/>
                        </a:lnTo>
                        <a:lnTo>
                          <a:pt x="2210" y="2"/>
                        </a:lnTo>
                        <a:lnTo>
                          <a:pt x="2210" y="1"/>
                        </a:lnTo>
                        <a:lnTo>
                          <a:pt x="2211" y="3"/>
                        </a:lnTo>
                        <a:lnTo>
                          <a:pt x="2211" y="0"/>
                        </a:lnTo>
                        <a:lnTo>
                          <a:pt x="2212" y="5"/>
                        </a:lnTo>
                        <a:lnTo>
                          <a:pt x="2212" y="3"/>
                        </a:lnTo>
                        <a:lnTo>
                          <a:pt x="2212" y="5"/>
                        </a:lnTo>
                        <a:lnTo>
                          <a:pt x="2213" y="5"/>
                        </a:lnTo>
                        <a:lnTo>
                          <a:pt x="2213" y="2"/>
                        </a:lnTo>
                        <a:lnTo>
                          <a:pt x="2214" y="5"/>
                        </a:lnTo>
                        <a:lnTo>
                          <a:pt x="2214" y="6"/>
                        </a:lnTo>
                        <a:lnTo>
                          <a:pt x="2215" y="5"/>
                        </a:lnTo>
                        <a:lnTo>
                          <a:pt x="2215" y="7"/>
                        </a:lnTo>
                        <a:lnTo>
                          <a:pt x="2215" y="6"/>
                        </a:lnTo>
                        <a:lnTo>
                          <a:pt x="2216" y="5"/>
                        </a:lnTo>
                        <a:lnTo>
                          <a:pt x="2216" y="7"/>
                        </a:lnTo>
                        <a:lnTo>
                          <a:pt x="2217" y="6"/>
                        </a:lnTo>
                        <a:lnTo>
                          <a:pt x="2217" y="8"/>
                        </a:lnTo>
                        <a:lnTo>
                          <a:pt x="2217" y="7"/>
                        </a:lnTo>
                        <a:lnTo>
                          <a:pt x="2218" y="4"/>
                        </a:lnTo>
                        <a:lnTo>
                          <a:pt x="2218" y="5"/>
                        </a:lnTo>
                        <a:lnTo>
                          <a:pt x="2219" y="7"/>
                        </a:lnTo>
                        <a:lnTo>
                          <a:pt x="2219" y="5"/>
                        </a:lnTo>
                        <a:lnTo>
                          <a:pt x="2220" y="5"/>
                        </a:lnTo>
                        <a:lnTo>
                          <a:pt x="2220" y="5"/>
                        </a:lnTo>
                        <a:lnTo>
                          <a:pt x="2220" y="3"/>
                        </a:lnTo>
                        <a:lnTo>
                          <a:pt x="2221" y="6"/>
                        </a:lnTo>
                        <a:lnTo>
                          <a:pt x="2221" y="3"/>
                        </a:lnTo>
                        <a:lnTo>
                          <a:pt x="2222" y="3"/>
                        </a:lnTo>
                        <a:lnTo>
                          <a:pt x="2222" y="3"/>
                        </a:lnTo>
                        <a:lnTo>
                          <a:pt x="2222" y="2"/>
                        </a:lnTo>
                        <a:lnTo>
                          <a:pt x="2223" y="1"/>
                        </a:lnTo>
                        <a:lnTo>
                          <a:pt x="2223" y="3"/>
                        </a:lnTo>
                        <a:lnTo>
                          <a:pt x="2224" y="3"/>
                        </a:lnTo>
                        <a:lnTo>
                          <a:pt x="2224" y="3"/>
                        </a:lnTo>
                        <a:lnTo>
                          <a:pt x="2225" y="3"/>
                        </a:lnTo>
                        <a:lnTo>
                          <a:pt x="2225" y="0"/>
                        </a:lnTo>
                        <a:lnTo>
                          <a:pt x="2225" y="6"/>
                        </a:lnTo>
                        <a:lnTo>
                          <a:pt x="2226" y="4"/>
                        </a:lnTo>
                        <a:lnTo>
                          <a:pt x="2226" y="4"/>
                        </a:lnTo>
                        <a:lnTo>
                          <a:pt x="2227" y="4"/>
                        </a:lnTo>
                        <a:lnTo>
                          <a:pt x="2227" y="4"/>
                        </a:lnTo>
                        <a:lnTo>
                          <a:pt x="2227" y="6"/>
                        </a:lnTo>
                        <a:lnTo>
                          <a:pt x="2228" y="4"/>
                        </a:lnTo>
                        <a:lnTo>
                          <a:pt x="2228" y="7"/>
                        </a:lnTo>
                        <a:lnTo>
                          <a:pt x="2229" y="8"/>
                        </a:lnTo>
                        <a:lnTo>
                          <a:pt x="2229" y="8"/>
                        </a:lnTo>
                        <a:lnTo>
                          <a:pt x="2230" y="8"/>
                        </a:lnTo>
                        <a:lnTo>
                          <a:pt x="2230" y="8"/>
                        </a:lnTo>
                        <a:lnTo>
                          <a:pt x="2230" y="6"/>
                        </a:lnTo>
                        <a:lnTo>
                          <a:pt x="2231" y="8"/>
                        </a:lnTo>
                        <a:lnTo>
                          <a:pt x="2231" y="7"/>
                        </a:lnTo>
                        <a:lnTo>
                          <a:pt x="2232" y="6"/>
                        </a:lnTo>
                        <a:lnTo>
                          <a:pt x="2232" y="5"/>
                        </a:lnTo>
                        <a:lnTo>
                          <a:pt x="2232" y="4"/>
                        </a:lnTo>
                        <a:lnTo>
                          <a:pt x="2233" y="6"/>
                        </a:lnTo>
                        <a:lnTo>
                          <a:pt x="2233" y="5"/>
                        </a:lnTo>
                        <a:lnTo>
                          <a:pt x="2234" y="5"/>
                        </a:lnTo>
                        <a:lnTo>
                          <a:pt x="2234" y="5"/>
                        </a:lnTo>
                        <a:lnTo>
                          <a:pt x="2235" y="4"/>
                        </a:lnTo>
                        <a:lnTo>
                          <a:pt x="2235" y="3"/>
                        </a:lnTo>
                        <a:lnTo>
                          <a:pt x="2235" y="1"/>
                        </a:lnTo>
                        <a:lnTo>
                          <a:pt x="2236" y="3"/>
                        </a:lnTo>
                        <a:lnTo>
                          <a:pt x="2236" y="3"/>
                        </a:lnTo>
                        <a:lnTo>
                          <a:pt x="2237" y="4"/>
                        </a:lnTo>
                        <a:lnTo>
                          <a:pt x="2237" y="3"/>
                        </a:lnTo>
                        <a:lnTo>
                          <a:pt x="2237" y="3"/>
                        </a:lnTo>
                        <a:lnTo>
                          <a:pt x="2238" y="3"/>
                        </a:lnTo>
                        <a:lnTo>
                          <a:pt x="2238" y="2"/>
                        </a:lnTo>
                        <a:lnTo>
                          <a:pt x="2239" y="5"/>
                        </a:lnTo>
                        <a:lnTo>
                          <a:pt x="2239" y="3"/>
                        </a:lnTo>
                        <a:lnTo>
                          <a:pt x="2240" y="3"/>
                        </a:lnTo>
                        <a:lnTo>
                          <a:pt x="2240" y="5"/>
                        </a:lnTo>
                        <a:lnTo>
                          <a:pt x="2240" y="5"/>
                        </a:lnTo>
                        <a:lnTo>
                          <a:pt x="2241" y="5"/>
                        </a:lnTo>
                        <a:lnTo>
                          <a:pt x="2241" y="4"/>
                        </a:lnTo>
                        <a:lnTo>
                          <a:pt x="2242" y="5"/>
                        </a:lnTo>
                        <a:lnTo>
                          <a:pt x="2242" y="4"/>
                        </a:lnTo>
                        <a:lnTo>
                          <a:pt x="2242" y="7"/>
                        </a:lnTo>
                        <a:lnTo>
                          <a:pt x="2243" y="7"/>
                        </a:lnTo>
                        <a:lnTo>
                          <a:pt x="2243" y="6"/>
                        </a:lnTo>
                        <a:lnTo>
                          <a:pt x="2244" y="6"/>
                        </a:lnTo>
                        <a:lnTo>
                          <a:pt x="2244" y="8"/>
                        </a:lnTo>
                        <a:lnTo>
                          <a:pt x="2245" y="5"/>
                        </a:lnTo>
                        <a:lnTo>
                          <a:pt x="2245" y="5"/>
                        </a:lnTo>
                        <a:lnTo>
                          <a:pt x="2245" y="7"/>
                        </a:lnTo>
                        <a:lnTo>
                          <a:pt x="2246" y="8"/>
                        </a:lnTo>
                        <a:lnTo>
                          <a:pt x="2246" y="5"/>
                        </a:lnTo>
                        <a:lnTo>
                          <a:pt x="2247" y="5"/>
                        </a:lnTo>
                        <a:lnTo>
                          <a:pt x="2247" y="5"/>
                        </a:lnTo>
                        <a:lnTo>
                          <a:pt x="2247" y="5"/>
                        </a:lnTo>
                        <a:lnTo>
                          <a:pt x="2248" y="5"/>
                        </a:lnTo>
                        <a:lnTo>
                          <a:pt x="2248" y="4"/>
                        </a:lnTo>
                        <a:lnTo>
                          <a:pt x="2249" y="4"/>
                        </a:lnTo>
                        <a:lnTo>
                          <a:pt x="2249" y="4"/>
                        </a:lnTo>
                        <a:lnTo>
                          <a:pt x="2250" y="0"/>
                        </a:lnTo>
                        <a:lnTo>
                          <a:pt x="2250" y="4"/>
                        </a:lnTo>
                        <a:lnTo>
                          <a:pt x="2250" y="3"/>
                        </a:lnTo>
                        <a:lnTo>
                          <a:pt x="2251" y="2"/>
                        </a:lnTo>
                        <a:lnTo>
                          <a:pt x="2251" y="5"/>
                        </a:lnTo>
                        <a:lnTo>
                          <a:pt x="2252" y="1"/>
                        </a:lnTo>
                        <a:lnTo>
                          <a:pt x="2252" y="4"/>
                        </a:lnTo>
                        <a:lnTo>
                          <a:pt x="2252" y="4"/>
                        </a:lnTo>
                        <a:lnTo>
                          <a:pt x="2253" y="1"/>
                        </a:lnTo>
                        <a:lnTo>
                          <a:pt x="2253" y="3"/>
                        </a:lnTo>
                        <a:lnTo>
                          <a:pt x="2254" y="3"/>
                        </a:lnTo>
                        <a:lnTo>
                          <a:pt x="2254" y="5"/>
                        </a:lnTo>
                        <a:lnTo>
                          <a:pt x="2255" y="5"/>
                        </a:lnTo>
                        <a:lnTo>
                          <a:pt x="2255" y="3"/>
                        </a:lnTo>
                        <a:lnTo>
                          <a:pt x="2255" y="4"/>
                        </a:lnTo>
                        <a:lnTo>
                          <a:pt x="2256" y="6"/>
                        </a:lnTo>
                        <a:lnTo>
                          <a:pt x="2256" y="5"/>
                        </a:lnTo>
                        <a:lnTo>
                          <a:pt x="2257" y="6"/>
                        </a:lnTo>
                        <a:lnTo>
                          <a:pt x="2257" y="6"/>
                        </a:lnTo>
                        <a:lnTo>
                          <a:pt x="2257" y="8"/>
                        </a:lnTo>
                        <a:lnTo>
                          <a:pt x="2258" y="7"/>
                        </a:lnTo>
                        <a:lnTo>
                          <a:pt x="2258" y="8"/>
                        </a:lnTo>
                        <a:lnTo>
                          <a:pt x="2259" y="8"/>
                        </a:lnTo>
                        <a:lnTo>
                          <a:pt x="2259" y="7"/>
                        </a:lnTo>
                        <a:lnTo>
                          <a:pt x="2260" y="6"/>
                        </a:lnTo>
                        <a:lnTo>
                          <a:pt x="2260" y="7"/>
                        </a:lnTo>
                        <a:lnTo>
                          <a:pt x="2260" y="5"/>
                        </a:lnTo>
                        <a:lnTo>
                          <a:pt x="2261" y="7"/>
                        </a:lnTo>
                        <a:lnTo>
                          <a:pt x="2261" y="7"/>
                        </a:lnTo>
                        <a:lnTo>
                          <a:pt x="2262" y="6"/>
                        </a:lnTo>
                        <a:lnTo>
                          <a:pt x="2262" y="5"/>
                        </a:lnTo>
                        <a:lnTo>
                          <a:pt x="2262" y="4"/>
                        </a:lnTo>
                        <a:lnTo>
                          <a:pt x="2263" y="3"/>
                        </a:lnTo>
                        <a:lnTo>
                          <a:pt x="2263" y="3"/>
                        </a:lnTo>
                        <a:lnTo>
                          <a:pt x="2264" y="3"/>
                        </a:lnTo>
                        <a:lnTo>
                          <a:pt x="2264" y="1"/>
                        </a:lnTo>
                        <a:lnTo>
                          <a:pt x="2265" y="4"/>
                        </a:lnTo>
                        <a:lnTo>
                          <a:pt x="2265" y="5"/>
                        </a:lnTo>
                        <a:lnTo>
                          <a:pt x="2265" y="1"/>
                        </a:lnTo>
                        <a:lnTo>
                          <a:pt x="2266" y="3"/>
                        </a:lnTo>
                        <a:lnTo>
                          <a:pt x="2266" y="3"/>
                        </a:lnTo>
                        <a:lnTo>
                          <a:pt x="2267" y="2"/>
                        </a:lnTo>
                        <a:lnTo>
                          <a:pt x="2267" y="4"/>
                        </a:lnTo>
                        <a:lnTo>
                          <a:pt x="2267" y="5"/>
                        </a:lnTo>
                        <a:lnTo>
                          <a:pt x="2268" y="4"/>
                        </a:lnTo>
                        <a:lnTo>
                          <a:pt x="2268" y="6"/>
                        </a:lnTo>
                        <a:lnTo>
                          <a:pt x="2269" y="5"/>
                        </a:lnTo>
                        <a:lnTo>
                          <a:pt x="2269" y="8"/>
                        </a:lnTo>
                        <a:lnTo>
                          <a:pt x="2270" y="6"/>
                        </a:lnTo>
                        <a:lnTo>
                          <a:pt x="2270" y="7"/>
                        </a:lnTo>
                        <a:lnTo>
                          <a:pt x="2270" y="7"/>
                        </a:lnTo>
                        <a:lnTo>
                          <a:pt x="2271" y="8"/>
                        </a:lnTo>
                        <a:lnTo>
                          <a:pt x="2271" y="8"/>
                        </a:lnTo>
                        <a:lnTo>
                          <a:pt x="2272" y="5"/>
                        </a:lnTo>
                        <a:lnTo>
                          <a:pt x="2272" y="8"/>
                        </a:lnTo>
                        <a:lnTo>
                          <a:pt x="2272" y="7"/>
                        </a:lnTo>
                        <a:lnTo>
                          <a:pt x="2273" y="8"/>
                        </a:lnTo>
                        <a:lnTo>
                          <a:pt x="2273" y="7"/>
                        </a:lnTo>
                        <a:lnTo>
                          <a:pt x="2274" y="7"/>
                        </a:lnTo>
                        <a:lnTo>
                          <a:pt x="2274" y="6"/>
                        </a:lnTo>
                        <a:lnTo>
                          <a:pt x="2275" y="7"/>
                        </a:lnTo>
                        <a:lnTo>
                          <a:pt x="2275" y="8"/>
                        </a:lnTo>
                        <a:lnTo>
                          <a:pt x="2275" y="4"/>
                        </a:lnTo>
                        <a:lnTo>
                          <a:pt x="2276" y="5"/>
                        </a:lnTo>
                        <a:lnTo>
                          <a:pt x="2276" y="4"/>
                        </a:lnTo>
                        <a:lnTo>
                          <a:pt x="2277" y="4"/>
                        </a:lnTo>
                        <a:lnTo>
                          <a:pt x="2277" y="3"/>
                        </a:lnTo>
                        <a:lnTo>
                          <a:pt x="2277" y="3"/>
                        </a:lnTo>
                        <a:lnTo>
                          <a:pt x="2278" y="3"/>
                        </a:lnTo>
                        <a:lnTo>
                          <a:pt x="2278" y="6"/>
                        </a:lnTo>
                        <a:lnTo>
                          <a:pt x="2279" y="2"/>
                        </a:lnTo>
                        <a:lnTo>
                          <a:pt x="2279" y="3"/>
                        </a:lnTo>
                        <a:lnTo>
                          <a:pt x="2280" y="4"/>
                        </a:lnTo>
                        <a:lnTo>
                          <a:pt x="2280" y="3"/>
                        </a:lnTo>
                        <a:lnTo>
                          <a:pt x="2280" y="3"/>
                        </a:lnTo>
                        <a:lnTo>
                          <a:pt x="2281" y="3"/>
                        </a:lnTo>
                        <a:lnTo>
                          <a:pt x="2281" y="4"/>
                        </a:lnTo>
                        <a:lnTo>
                          <a:pt x="2282" y="4"/>
                        </a:lnTo>
                        <a:lnTo>
                          <a:pt x="2282" y="5"/>
                        </a:lnTo>
                        <a:lnTo>
                          <a:pt x="2282" y="4"/>
                        </a:lnTo>
                        <a:lnTo>
                          <a:pt x="2283" y="7"/>
                        </a:lnTo>
                        <a:lnTo>
                          <a:pt x="2283" y="7"/>
                        </a:lnTo>
                        <a:lnTo>
                          <a:pt x="2284" y="4"/>
                        </a:lnTo>
                        <a:lnTo>
                          <a:pt x="2284" y="6"/>
                        </a:lnTo>
                        <a:lnTo>
                          <a:pt x="2285" y="7"/>
                        </a:lnTo>
                        <a:lnTo>
                          <a:pt x="2285" y="7"/>
                        </a:lnTo>
                        <a:lnTo>
                          <a:pt x="2285" y="8"/>
                        </a:lnTo>
                        <a:lnTo>
                          <a:pt x="2286" y="7"/>
                        </a:lnTo>
                        <a:lnTo>
                          <a:pt x="2286" y="7"/>
                        </a:lnTo>
                        <a:lnTo>
                          <a:pt x="2287" y="7"/>
                        </a:lnTo>
                        <a:lnTo>
                          <a:pt x="2287" y="7"/>
                        </a:lnTo>
                        <a:lnTo>
                          <a:pt x="2287" y="6"/>
                        </a:lnTo>
                        <a:lnTo>
                          <a:pt x="2288" y="4"/>
                        </a:lnTo>
                        <a:lnTo>
                          <a:pt x="2288" y="4"/>
                        </a:lnTo>
                        <a:lnTo>
                          <a:pt x="2289" y="4"/>
                        </a:lnTo>
                        <a:lnTo>
                          <a:pt x="2289" y="5"/>
                        </a:lnTo>
                        <a:lnTo>
                          <a:pt x="2290" y="6"/>
                        </a:lnTo>
                        <a:lnTo>
                          <a:pt x="2290" y="4"/>
                        </a:lnTo>
                        <a:lnTo>
                          <a:pt x="2290" y="3"/>
                        </a:lnTo>
                        <a:lnTo>
                          <a:pt x="2291" y="3"/>
                        </a:lnTo>
                        <a:lnTo>
                          <a:pt x="2291" y="2"/>
                        </a:lnTo>
                        <a:lnTo>
                          <a:pt x="2292" y="1"/>
                        </a:lnTo>
                        <a:lnTo>
                          <a:pt x="2292" y="2"/>
                        </a:lnTo>
                        <a:lnTo>
                          <a:pt x="2292" y="1"/>
                        </a:lnTo>
                        <a:lnTo>
                          <a:pt x="2293" y="2"/>
                        </a:lnTo>
                        <a:lnTo>
                          <a:pt x="2293" y="1"/>
                        </a:lnTo>
                        <a:lnTo>
                          <a:pt x="2294" y="4"/>
                        </a:lnTo>
                        <a:lnTo>
                          <a:pt x="2294" y="1"/>
                        </a:lnTo>
                        <a:lnTo>
                          <a:pt x="2295" y="4"/>
                        </a:lnTo>
                        <a:lnTo>
                          <a:pt x="2295" y="3"/>
                        </a:lnTo>
                        <a:lnTo>
                          <a:pt x="2295" y="7"/>
                        </a:lnTo>
                        <a:lnTo>
                          <a:pt x="2296" y="4"/>
                        </a:lnTo>
                        <a:lnTo>
                          <a:pt x="2296" y="4"/>
                        </a:lnTo>
                        <a:lnTo>
                          <a:pt x="2297" y="7"/>
                        </a:lnTo>
                        <a:lnTo>
                          <a:pt x="2297" y="6"/>
                        </a:lnTo>
                        <a:lnTo>
                          <a:pt x="2297" y="7"/>
                        </a:lnTo>
                        <a:lnTo>
                          <a:pt x="2298" y="5"/>
                        </a:lnTo>
                        <a:lnTo>
                          <a:pt x="2298" y="6"/>
                        </a:lnTo>
                        <a:lnTo>
                          <a:pt x="2299" y="7"/>
                        </a:lnTo>
                        <a:lnTo>
                          <a:pt x="2299" y="9"/>
                        </a:lnTo>
                        <a:lnTo>
                          <a:pt x="2300" y="7"/>
                        </a:lnTo>
                        <a:lnTo>
                          <a:pt x="2300" y="7"/>
                        </a:lnTo>
                        <a:lnTo>
                          <a:pt x="2300" y="5"/>
                        </a:lnTo>
                        <a:lnTo>
                          <a:pt x="2301" y="7"/>
                        </a:lnTo>
                        <a:lnTo>
                          <a:pt x="2301" y="7"/>
                        </a:lnTo>
                        <a:lnTo>
                          <a:pt x="2302" y="8"/>
                        </a:lnTo>
                        <a:lnTo>
                          <a:pt x="2302" y="3"/>
                        </a:lnTo>
                        <a:lnTo>
                          <a:pt x="2302" y="4"/>
                        </a:lnTo>
                        <a:lnTo>
                          <a:pt x="2303" y="5"/>
                        </a:lnTo>
                        <a:lnTo>
                          <a:pt x="2303" y="4"/>
                        </a:lnTo>
                        <a:lnTo>
                          <a:pt x="2304" y="3"/>
                        </a:lnTo>
                        <a:lnTo>
                          <a:pt x="2304" y="3"/>
                        </a:lnTo>
                        <a:lnTo>
                          <a:pt x="2305" y="2"/>
                        </a:lnTo>
                        <a:lnTo>
                          <a:pt x="2305" y="0"/>
                        </a:lnTo>
                        <a:lnTo>
                          <a:pt x="2305" y="1"/>
                        </a:lnTo>
                        <a:lnTo>
                          <a:pt x="2306" y="3"/>
                        </a:lnTo>
                        <a:lnTo>
                          <a:pt x="2306" y="3"/>
                        </a:lnTo>
                        <a:lnTo>
                          <a:pt x="2307" y="1"/>
                        </a:lnTo>
                        <a:lnTo>
                          <a:pt x="2307" y="2"/>
                        </a:lnTo>
                        <a:lnTo>
                          <a:pt x="2307" y="2"/>
                        </a:lnTo>
                        <a:lnTo>
                          <a:pt x="2308" y="0"/>
                        </a:lnTo>
                        <a:lnTo>
                          <a:pt x="2308" y="2"/>
                        </a:lnTo>
                        <a:lnTo>
                          <a:pt x="2309" y="3"/>
                        </a:lnTo>
                        <a:lnTo>
                          <a:pt x="2309" y="2"/>
                        </a:lnTo>
                        <a:lnTo>
                          <a:pt x="2310" y="4"/>
                        </a:lnTo>
                        <a:lnTo>
                          <a:pt x="2310" y="4"/>
                        </a:lnTo>
                        <a:lnTo>
                          <a:pt x="2310" y="6"/>
                        </a:lnTo>
                        <a:lnTo>
                          <a:pt x="2311" y="6"/>
                        </a:lnTo>
                        <a:lnTo>
                          <a:pt x="2311" y="4"/>
                        </a:lnTo>
                        <a:lnTo>
                          <a:pt x="2312" y="6"/>
                        </a:lnTo>
                        <a:lnTo>
                          <a:pt x="2312" y="6"/>
                        </a:lnTo>
                        <a:lnTo>
                          <a:pt x="2312" y="7"/>
                        </a:lnTo>
                        <a:lnTo>
                          <a:pt x="2313" y="6"/>
                        </a:lnTo>
                        <a:lnTo>
                          <a:pt x="2313" y="7"/>
                        </a:lnTo>
                        <a:lnTo>
                          <a:pt x="2314" y="7"/>
                        </a:lnTo>
                        <a:lnTo>
                          <a:pt x="2314" y="7"/>
                        </a:lnTo>
                        <a:lnTo>
                          <a:pt x="2315" y="7"/>
                        </a:lnTo>
                        <a:lnTo>
                          <a:pt x="2315" y="6"/>
                        </a:lnTo>
                        <a:lnTo>
                          <a:pt x="2315" y="4"/>
                        </a:lnTo>
                        <a:lnTo>
                          <a:pt x="2316" y="6"/>
                        </a:lnTo>
                        <a:lnTo>
                          <a:pt x="2316" y="4"/>
                        </a:lnTo>
                        <a:lnTo>
                          <a:pt x="2317" y="5"/>
                        </a:lnTo>
                        <a:lnTo>
                          <a:pt x="2317" y="6"/>
                        </a:lnTo>
                        <a:lnTo>
                          <a:pt x="2317" y="4"/>
                        </a:lnTo>
                        <a:lnTo>
                          <a:pt x="2318" y="4"/>
                        </a:lnTo>
                        <a:lnTo>
                          <a:pt x="2318" y="4"/>
                        </a:lnTo>
                        <a:lnTo>
                          <a:pt x="2319" y="2"/>
                        </a:lnTo>
                        <a:lnTo>
                          <a:pt x="2319" y="5"/>
                        </a:lnTo>
                        <a:lnTo>
                          <a:pt x="2320" y="2"/>
                        </a:lnTo>
                        <a:lnTo>
                          <a:pt x="2320" y="1"/>
                        </a:lnTo>
                        <a:lnTo>
                          <a:pt x="2320" y="4"/>
                        </a:lnTo>
                        <a:lnTo>
                          <a:pt x="2321" y="2"/>
                        </a:lnTo>
                        <a:lnTo>
                          <a:pt x="2321" y="2"/>
                        </a:lnTo>
                        <a:lnTo>
                          <a:pt x="2322" y="4"/>
                        </a:lnTo>
                        <a:lnTo>
                          <a:pt x="2322" y="4"/>
                        </a:lnTo>
                        <a:lnTo>
                          <a:pt x="2322" y="4"/>
                        </a:lnTo>
                        <a:lnTo>
                          <a:pt x="2323" y="5"/>
                        </a:lnTo>
                        <a:lnTo>
                          <a:pt x="2323" y="3"/>
                        </a:lnTo>
                        <a:lnTo>
                          <a:pt x="2324" y="4"/>
                        </a:lnTo>
                        <a:lnTo>
                          <a:pt x="2324" y="6"/>
                        </a:lnTo>
                        <a:lnTo>
                          <a:pt x="2325" y="7"/>
                        </a:lnTo>
                        <a:lnTo>
                          <a:pt x="2325" y="5"/>
                        </a:lnTo>
                        <a:lnTo>
                          <a:pt x="2325" y="6"/>
                        </a:lnTo>
                        <a:lnTo>
                          <a:pt x="2326" y="8"/>
                        </a:lnTo>
                        <a:lnTo>
                          <a:pt x="2326" y="10"/>
                        </a:lnTo>
                        <a:lnTo>
                          <a:pt x="2327" y="7"/>
                        </a:lnTo>
                        <a:lnTo>
                          <a:pt x="2327" y="8"/>
                        </a:lnTo>
                        <a:lnTo>
                          <a:pt x="2327" y="7"/>
                        </a:lnTo>
                        <a:lnTo>
                          <a:pt x="2328" y="7"/>
                        </a:lnTo>
                        <a:lnTo>
                          <a:pt x="2328" y="7"/>
                        </a:lnTo>
                        <a:lnTo>
                          <a:pt x="2329" y="6"/>
                        </a:lnTo>
                        <a:lnTo>
                          <a:pt x="2329" y="8"/>
                        </a:lnTo>
                        <a:lnTo>
                          <a:pt x="2330" y="5"/>
                        </a:lnTo>
                        <a:lnTo>
                          <a:pt x="2330" y="4"/>
                        </a:lnTo>
                        <a:lnTo>
                          <a:pt x="2330" y="6"/>
                        </a:lnTo>
                        <a:lnTo>
                          <a:pt x="2331" y="7"/>
                        </a:lnTo>
                        <a:lnTo>
                          <a:pt x="2331" y="6"/>
                        </a:lnTo>
                        <a:lnTo>
                          <a:pt x="2332" y="3"/>
                        </a:lnTo>
                        <a:lnTo>
                          <a:pt x="2332" y="4"/>
                        </a:lnTo>
                        <a:lnTo>
                          <a:pt x="2332" y="2"/>
                        </a:lnTo>
                        <a:lnTo>
                          <a:pt x="2333" y="2"/>
                        </a:lnTo>
                        <a:lnTo>
                          <a:pt x="2333" y="3"/>
                        </a:lnTo>
                        <a:lnTo>
                          <a:pt x="2334" y="3"/>
                        </a:lnTo>
                        <a:lnTo>
                          <a:pt x="2334" y="2"/>
                        </a:lnTo>
                        <a:lnTo>
                          <a:pt x="2335" y="3"/>
                        </a:lnTo>
                        <a:lnTo>
                          <a:pt x="2335" y="3"/>
                        </a:lnTo>
                        <a:lnTo>
                          <a:pt x="2335" y="3"/>
                        </a:lnTo>
                        <a:lnTo>
                          <a:pt x="2336" y="2"/>
                        </a:lnTo>
                        <a:lnTo>
                          <a:pt x="2336" y="4"/>
                        </a:lnTo>
                        <a:lnTo>
                          <a:pt x="2337" y="6"/>
                        </a:lnTo>
                        <a:lnTo>
                          <a:pt x="2337" y="4"/>
                        </a:lnTo>
                        <a:lnTo>
                          <a:pt x="2337" y="4"/>
                        </a:lnTo>
                        <a:lnTo>
                          <a:pt x="2338" y="4"/>
                        </a:lnTo>
                        <a:lnTo>
                          <a:pt x="2338" y="5"/>
                        </a:lnTo>
                        <a:lnTo>
                          <a:pt x="2339" y="4"/>
                        </a:lnTo>
                        <a:lnTo>
                          <a:pt x="2339" y="6"/>
                        </a:lnTo>
                        <a:lnTo>
                          <a:pt x="2340" y="6"/>
                        </a:lnTo>
                        <a:lnTo>
                          <a:pt x="2340" y="6"/>
                        </a:lnTo>
                        <a:lnTo>
                          <a:pt x="2340" y="8"/>
                        </a:lnTo>
                        <a:lnTo>
                          <a:pt x="2341" y="7"/>
                        </a:lnTo>
                        <a:lnTo>
                          <a:pt x="2341" y="7"/>
                        </a:lnTo>
                        <a:lnTo>
                          <a:pt x="2342" y="7"/>
                        </a:lnTo>
                        <a:lnTo>
                          <a:pt x="2342" y="7"/>
                        </a:lnTo>
                        <a:lnTo>
                          <a:pt x="2342" y="8"/>
                        </a:lnTo>
                        <a:lnTo>
                          <a:pt x="2343" y="7"/>
                        </a:lnTo>
                        <a:lnTo>
                          <a:pt x="2343" y="7"/>
                        </a:lnTo>
                        <a:lnTo>
                          <a:pt x="2344" y="7"/>
                        </a:lnTo>
                        <a:lnTo>
                          <a:pt x="2344" y="6"/>
                        </a:lnTo>
                        <a:lnTo>
                          <a:pt x="2345" y="6"/>
                        </a:lnTo>
                        <a:lnTo>
                          <a:pt x="2345" y="5"/>
                        </a:lnTo>
                        <a:lnTo>
                          <a:pt x="2345" y="5"/>
                        </a:lnTo>
                        <a:lnTo>
                          <a:pt x="2346" y="4"/>
                        </a:lnTo>
                        <a:lnTo>
                          <a:pt x="2346" y="4"/>
                        </a:lnTo>
                        <a:lnTo>
                          <a:pt x="2347" y="2"/>
                        </a:lnTo>
                        <a:lnTo>
                          <a:pt x="2347" y="4"/>
                        </a:lnTo>
                        <a:lnTo>
                          <a:pt x="2347" y="3"/>
                        </a:lnTo>
                        <a:lnTo>
                          <a:pt x="2348" y="2"/>
                        </a:lnTo>
                        <a:lnTo>
                          <a:pt x="2348" y="3"/>
                        </a:lnTo>
                        <a:lnTo>
                          <a:pt x="2349" y="4"/>
                        </a:lnTo>
                        <a:lnTo>
                          <a:pt x="2349" y="4"/>
                        </a:lnTo>
                        <a:lnTo>
                          <a:pt x="2350" y="3"/>
                        </a:lnTo>
                        <a:lnTo>
                          <a:pt x="2350" y="3"/>
                        </a:lnTo>
                        <a:lnTo>
                          <a:pt x="2350" y="3"/>
                        </a:lnTo>
                        <a:lnTo>
                          <a:pt x="2351" y="6"/>
                        </a:lnTo>
                        <a:lnTo>
                          <a:pt x="2351" y="4"/>
                        </a:lnTo>
                        <a:lnTo>
                          <a:pt x="2352" y="4"/>
                        </a:lnTo>
                        <a:lnTo>
                          <a:pt x="2352" y="3"/>
                        </a:lnTo>
                        <a:lnTo>
                          <a:pt x="2352" y="6"/>
                        </a:lnTo>
                        <a:lnTo>
                          <a:pt x="2353" y="7"/>
                        </a:lnTo>
                        <a:lnTo>
                          <a:pt x="2353" y="7"/>
                        </a:lnTo>
                        <a:lnTo>
                          <a:pt x="2354" y="7"/>
                        </a:lnTo>
                        <a:lnTo>
                          <a:pt x="2354" y="7"/>
                        </a:lnTo>
                        <a:lnTo>
                          <a:pt x="2355" y="7"/>
                        </a:lnTo>
                        <a:lnTo>
                          <a:pt x="2355" y="7"/>
                        </a:lnTo>
                        <a:lnTo>
                          <a:pt x="2355" y="5"/>
                        </a:lnTo>
                        <a:lnTo>
                          <a:pt x="2356" y="9"/>
                        </a:lnTo>
                        <a:lnTo>
                          <a:pt x="2356" y="7"/>
                        </a:lnTo>
                        <a:lnTo>
                          <a:pt x="2357" y="8"/>
                        </a:lnTo>
                        <a:lnTo>
                          <a:pt x="2357" y="7"/>
                        </a:lnTo>
                        <a:lnTo>
                          <a:pt x="2357" y="6"/>
                        </a:lnTo>
                        <a:lnTo>
                          <a:pt x="2358" y="4"/>
                        </a:lnTo>
                        <a:lnTo>
                          <a:pt x="2358" y="5"/>
                        </a:lnTo>
                        <a:lnTo>
                          <a:pt x="2359" y="7"/>
                        </a:lnTo>
                        <a:lnTo>
                          <a:pt x="2359" y="7"/>
                        </a:lnTo>
                        <a:lnTo>
                          <a:pt x="2360" y="4"/>
                        </a:lnTo>
                        <a:lnTo>
                          <a:pt x="2360" y="3"/>
                        </a:lnTo>
                        <a:lnTo>
                          <a:pt x="2360" y="3"/>
                        </a:lnTo>
                        <a:lnTo>
                          <a:pt x="2361" y="2"/>
                        </a:lnTo>
                        <a:lnTo>
                          <a:pt x="2361" y="2"/>
                        </a:lnTo>
                        <a:lnTo>
                          <a:pt x="2362" y="4"/>
                        </a:lnTo>
                        <a:lnTo>
                          <a:pt x="2362" y="2"/>
                        </a:lnTo>
                        <a:lnTo>
                          <a:pt x="2362" y="3"/>
                        </a:lnTo>
                        <a:lnTo>
                          <a:pt x="2363" y="3"/>
                        </a:lnTo>
                        <a:lnTo>
                          <a:pt x="2363" y="2"/>
                        </a:lnTo>
                        <a:lnTo>
                          <a:pt x="2364" y="4"/>
                        </a:lnTo>
                        <a:lnTo>
                          <a:pt x="2364" y="5"/>
                        </a:lnTo>
                        <a:lnTo>
                          <a:pt x="2365" y="3"/>
                        </a:lnTo>
                        <a:lnTo>
                          <a:pt x="2365" y="5"/>
                        </a:lnTo>
                        <a:lnTo>
                          <a:pt x="2365" y="3"/>
                        </a:lnTo>
                        <a:lnTo>
                          <a:pt x="2366" y="4"/>
                        </a:lnTo>
                        <a:lnTo>
                          <a:pt x="2366" y="5"/>
                        </a:lnTo>
                        <a:lnTo>
                          <a:pt x="2367" y="4"/>
                        </a:lnTo>
                        <a:lnTo>
                          <a:pt x="2367" y="5"/>
                        </a:lnTo>
                        <a:lnTo>
                          <a:pt x="2367" y="6"/>
                        </a:lnTo>
                        <a:lnTo>
                          <a:pt x="2368" y="9"/>
                        </a:lnTo>
                        <a:lnTo>
                          <a:pt x="2368" y="8"/>
                        </a:lnTo>
                        <a:lnTo>
                          <a:pt x="2369" y="7"/>
                        </a:lnTo>
                        <a:lnTo>
                          <a:pt x="2369" y="7"/>
                        </a:lnTo>
                        <a:lnTo>
                          <a:pt x="2370" y="8"/>
                        </a:lnTo>
                        <a:lnTo>
                          <a:pt x="2370" y="9"/>
                        </a:lnTo>
                        <a:lnTo>
                          <a:pt x="2370" y="7"/>
                        </a:lnTo>
                        <a:lnTo>
                          <a:pt x="2371" y="5"/>
                        </a:lnTo>
                        <a:lnTo>
                          <a:pt x="2371" y="5"/>
                        </a:lnTo>
                        <a:lnTo>
                          <a:pt x="2372" y="7"/>
                        </a:lnTo>
                        <a:lnTo>
                          <a:pt x="2372" y="5"/>
                        </a:lnTo>
                        <a:lnTo>
                          <a:pt x="2372" y="6"/>
                        </a:lnTo>
                        <a:lnTo>
                          <a:pt x="2373" y="5"/>
                        </a:lnTo>
                        <a:lnTo>
                          <a:pt x="2373" y="5"/>
                        </a:lnTo>
                        <a:lnTo>
                          <a:pt x="2374" y="5"/>
                        </a:lnTo>
                        <a:lnTo>
                          <a:pt x="2374" y="3"/>
                        </a:lnTo>
                        <a:lnTo>
                          <a:pt x="2375" y="3"/>
                        </a:lnTo>
                        <a:lnTo>
                          <a:pt x="2375" y="3"/>
                        </a:lnTo>
                        <a:lnTo>
                          <a:pt x="2375" y="1"/>
                        </a:lnTo>
                        <a:lnTo>
                          <a:pt x="2376" y="1"/>
                        </a:lnTo>
                        <a:lnTo>
                          <a:pt x="2376" y="2"/>
                        </a:lnTo>
                        <a:lnTo>
                          <a:pt x="2377" y="3"/>
                        </a:lnTo>
                        <a:lnTo>
                          <a:pt x="2377" y="3"/>
                        </a:lnTo>
                        <a:lnTo>
                          <a:pt x="2377" y="3"/>
                        </a:lnTo>
                        <a:lnTo>
                          <a:pt x="2378" y="2"/>
                        </a:lnTo>
                        <a:lnTo>
                          <a:pt x="2378" y="6"/>
                        </a:lnTo>
                        <a:lnTo>
                          <a:pt x="2379" y="5"/>
                        </a:lnTo>
                        <a:lnTo>
                          <a:pt x="2379" y="5"/>
                        </a:lnTo>
                        <a:lnTo>
                          <a:pt x="2380" y="6"/>
                        </a:lnTo>
                        <a:lnTo>
                          <a:pt x="2380" y="7"/>
                        </a:lnTo>
                        <a:lnTo>
                          <a:pt x="2380" y="6"/>
                        </a:lnTo>
                        <a:lnTo>
                          <a:pt x="2381" y="7"/>
                        </a:lnTo>
                        <a:lnTo>
                          <a:pt x="2381" y="7"/>
                        </a:lnTo>
                        <a:lnTo>
                          <a:pt x="2382" y="8"/>
                        </a:lnTo>
                        <a:lnTo>
                          <a:pt x="2382" y="8"/>
                        </a:lnTo>
                        <a:lnTo>
                          <a:pt x="2382" y="7"/>
                        </a:lnTo>
                        <a:lnTo>
                          <a:pt x="2383" y="10"/>
                        </a:lnTo>
                        <a:lnTo>
                          <a:pt x="2383" y="8"/>
                        </a:lnTo>
                        <a:lnTo>
                          <a:pt x="2384" y="9"/>
                        </a:lnTo>
                        <a:lnTo>
                          <a:pt x="2384" y="8"/>
                        </a:lnTo>
                        <a:lnTo>
                          <a:pt x="2385" y="6"/>
                        </a:lnTo>
                        <a:lnTo>
                          <a:pt x="2385" y="6"/>
                        </a:lnTo>
                        <a:lnTo>
                          <a:pt x="2385" y="7"/>
                        </a:lnTo>
                        <a:lnTo>
                          <a:pt x="2386" y="4"/>
                        </a:lnTo>
                        <a:lnTo>
                          <a:pt x="2386" y="4"/>
                        </a:lnTo>
                        <a:lnTo>
                          <a:pt x="2387" y="3"/>
                        </a:lnTo>
                        <a:lnTo>
                          <a:pt x="2387" y="2"/>
                        </a:lnTo>
                        <a:lnTo>
                          <a:pt x="2387" y="3"/>
                        </a:lnTo>
                        <a:lnTo>
                          <a:pt x="2388" y="4"/>
                        </a:lnTo>
                        <a:lnTo>
                          <a:pt x="2388" y="1"/>
                        </a:lnTo>
                        <a:lnTo>
                          <a:pt x="2389" y="1"/>
                        </a:lnTo>
                        <a:lnTo>
                          <a:pt x="2389" y="3"/>
                        </a:lnTo>
                        <a:lnTo>
                          <a:pt x="2390" y="3"/>
                        </a:lnTo>
                        <a:lnTo>
                          <a:pt x="2390" y="3"/>
                        </a:lnTo>
                        <a:lnTo>
                          <a:pt x="2390" y="1"/>
                        </a:lnTo>
                        <a:lnTo>
                          <a:pt x="2391" y="2"/>
                        </a:lnTo>
                        <a:lnTo>
                          <a:pt x="2391" y="3"/>
                        </a:lnTo>
                        <a:lnTo>
                          <a:pt x="2392" y="2"/>
                        </a:lnTo>
                        <a:lnTo>
                          <a:pt x="2392" y="3"/>
                        </a:lnTo>
                        <a:lnTo>
                          <a:pt x="2392" y="4"/>
                        </a:lnTo>
                        <a:lnTo>
                          <a:pt x="2393" y="4"/>
                        </a:lnTo>
                        <a:lnTo>
                          <a:pt x="2393" y="4"/>
                        </a:lnTo>
                        <a:lnTo>
                          <a:pt x="2394" y="6"/>
                        </a:lnTo>
                        <a:lnTo>
                          <a:pt x="2394" y="5"/>
                        </a:lnTo>
                        <a:lnTo>
                          <a:pt x="2395" y="7"/>
                        </a:lnTo>
                        <a:lnTo>
                          <a:pt x="2395" y="7"/>
                        </a:lnTo>
                        <a:lnTo>
                          <a:pt x="2395" y="5"/>
                        </a:lnTo>
                        <a:lnTo>
                          <a:pt x="2396" y="7"/>
                        </a:lnTo>
                        <a:lnTo>
                          <a:pt x="2396" y="7"/>
                        </a:lnTo>
                        <a:lnTo>
                          <a:pt x="2397" y="7"/>
                        </a:lnTo>
                        <a:lnTo>
                          <a:pt x="2397" y="8"/>
                        </a:lnTo>
                        <a:lnTo>
                          <a:pt x="2397" y="7"/>
                        </a:lnTo>
                        <a:lnTo>
                          <a:pt x="2398" y="5"/>
                        </a:lnTo>
                        <a:lnTo>
                          <a:pt x="2398" y="6"/>
                        </a:lnTo>
                        <a:lnTo>
                          <a:pt x="2399" y="7"/>
                        </a:lnTo>
                        <a:lnTo>
                          <a:pt x="2399" y="6"/>
                        </a:lnTo>
                        <a:lnTo>
                          <a:pt x="2400" y="5"/>
                        </a:lnTo>
                        <a:lnTo>
                          <a:pt x="2400" y="5"/>
                        </a:lnTo>
                        <a:lnTo>
                          <a:pt x="2400" y="3"/>
                        </a:lnTo>
                        <a:lnTo>
                          <a:pt x="2401" y="6"/>
                        </a:lnTo>
                        <a:lnTo>
                          <a:pt x="2401" y="4"/>
                        </a:lnTo>
                        <a:lnTo>
                          <a:pt x="2402" y="2"/>
                        </a:lnTo>
                        <a:lnTo>
                          <a:pt x="2402" y="1"/>
                        </a:lnTo>
                        <a:lnTo>
                          <a:pt x="2402" y="2"/>
                        </a:lnTo>
                        <a:lnTo>
                          <a:pt x="2403" y="1"/>
                        </a:lnTo>
                        <a:lnTo>
                          <a:pt x="2403" y="2"/>
                        </a:lnTo>
                        <a:lnTo>
                          <a:pt x="2404" y="3"/>
                        </a:lnTo>
                        <a:lnTo>
                          <a:pt x="2404" y="1"/>
                        </a:lnTo>
                        <a:lnTo>
                          <a:pt x="2405" y="4"/>
                        </a:lnTo>
                        <a:lnTo>
                          <a:pt x="2405" y="2"/>
                        </a:lnTo>
                        <a:lnTo>
                          <a:pt x="2405" y="3"/>
                        </a:lnTo>
                        <a:lnTo>
                          <a:pt x="2406" y="4"/>
                        </a:lnTo>
                        <a:lnTo>
                          <a:pt x="2406" y="3"/>
                        </a:lnTo>
                        <a:lnTo>
                          <a:pt x="2407" y="1"/>
                        </a:lnTo>
                        <a:lnTo>
                          <a:pt x="2407" y="4"/>
                        </a:lnTo>
                        <a:lnTo>
                          <a:pt x="2407" y="5"/>
                        </a:lnTo>
                        <a:lnTo>
                          <a:pt x="2408" y="6"/>
                        </a:lnTo>
                        <a:lnTo>
                          <a:pt x="2408" y="3"/>
                        </a:lnTo>
                        <a:lnTo>
                          <a:pt x="2409" y="4"/>
                        </a:lnTo>
                        <a:lnTo>
                          <a:pt x="2409" y="5"/>
                        </a:lnTo>
                        <a:lnTo>
                          <a:pt x="2410" y="8"/>
                        </a:lnTo>
                        <a:lnTo>
                          <a:pt x="2410" y="5"/>
                        </a:lnTo>
                        <a:lnTo>
                          <a:pt x="2410" y="7"/>
                        </a:lnTo>
                        <a:lnTo>
                          <a:pt x="2411" y="6"/>
                        </a:lnTo>
                        <a:lnTo>
                          <a:pt x="2411" y="7"/>
                        </a:lnTo>
                        <a:lnTo>
                          <a:pt x="2412" y="6"/>
                        </a:lnTo>
                        <a:lnTo>
                          <a:pt x="2412" y="8"/>
                        </a:lnTo>
                        <a:lnTo>
                          <a:pt x="2412" y="6"/>
                        </a:lnTo>
                        <a:lnTo>
                          <a:pt x="2413" y="7"/>
                        </a:lnTo>
                        <a:lnTo>
                          <a:pt x="2413" y="5"/>
                        </a:lnTo>
                        <a:lnTo>
                          <a:pt x="2414" y="6"/>
                        </a:lnTo>
                        <a:lnTo>
                          <a:pt x="2414" y="4"/>
                        </a:lnTo>
                        <a:lnTo>
                          <a:pt x="2415" y="4"/>
                        </a:lnTo>
                        <a:lnTo>
                          <a:pt x="2415" y="4"/>
                        </a:lnTo>
                        <a:lnTo>
                          <a:pt x="2415" y="5"/>
                        </a:lnTo>
                        <a:lnTo>
                          <a:pt x="2416" y="4"/>
                        </a:lnTo>
                        <a:lnTo>
                          <a:pt x="2416" y="4"/>
                        </a:lnTo>
                        <a:lnTo>
                          <a:pt x="2417" y="4"/>
                        </a:lnTo>
                        <a:lnTo>
                          <a:pt x="2417" y="2"/>
                        </a:lnTo>
                        <a:lnTo>
                          <a:pt x="2417" y="2"/>
                        </a:lnTo>
                        <a:lnTo>
                          <a:pt x="2418" y="3"/>
                        </a:lnTo>
                        <a:lnTo>
                          <a:pt x="2418" y="1"/>
                        </a:lnTo>
                        <a:lnTo>
                          <a:pt x="2419" y="3"/>
                        </a:lnTo>
                        <a:lnTo>
                          <a:pt x="2419" y="3"/>
                        </a:lnTo>
                        <a:lnTo>
                          <a:pt x="2420" y="3"/>
                        </a:lnTo>
                        <a:lnTo>
                          <a:pt x="2420" y="3"/>
                        </a:lnTo>
                        <a:lnTo>
                          <a:pt x="2420" y="5"/>
                        </a:lnTo>
                        <a:lnTo>
                          <a:pt x="2421" y="5"/>
                        </a:lnTo>
                        <a:lnTo>
                          <a:pt x="2421" y="4"/>
                        </a:lnTo>
                        <a:lnTo>
                          <a:pt x="2422" y="5"/>
                        </a:lnTo>
                        <a:lnTo>
                          <a:pt x="2422" y="6"/>
                        </a:lnTo>
                        <a:lnTo>
                          <a:pt x="2422" y="7"/>
                        </a:lnTo>
                        <a:lnTo>
                          <a:pt x="2423" y="5"/>
                        </a:lnTo>
                        <a:lnTo>
                          <a:pt x="2423" y="8"/>
                        </a:lnTo>
                        <a:lnTo>
                          <a:pt x="2424" y="7"/>
                        </a:lnTo>
                        <a:lnTo>
                          <a:pt x="2424" y="8"/>
                        </a:lnTo>
                        <a:lnTo>
                          <a:pt x="2425" y="8"/>
                        </a:lnTo>
                        <a:lnTo>
                          <a:pt x="2425" y="10"/>
                        </a:lnTo>
                        <a:lnTo>
                          <a:pt x="2425" y="5"/>
                        </a:lnTo>
                        <a:lnTo>
                          <a:pt x="2426" y="7"/>
                        </a:lnTo>
                        <a:lnTo>
                          <a:pt x="2426" y="6"/>
                        </a:lnTo>
                        <a:lnTo>
                          <a:pt x="2427" y="6"/>
                        </a:lnTo>
                        <a:lnTo>
                          <a:pt x="2427" y="7"/>
                        </a:lnTo>
                        <a:lnTo>
                          <a:pt x="2427" y="6"/>
                        </a:lnTo>
                        <a:lnTo>
                          <a:pt x="2428" y="7"/>
                        </a:lnTo>
                        <a:lnTo>
                          <a:pt x="2428" y="4"/>
                        </a:lnTo>
                        <a:lnTo>
                          <a:pt x="2429" y="4"/>
                        </a:lnTo>
                        <a:lnTo>
                          <a:pt x="2429" y="4"/>
                        </a:lnTo>
                        <a:lnTo>
                          <a:pt x="2430" y="4"/>
                        </a:lnTo>
                        <a:lnTo>
                          <a:pt x="2430" y="3"/>
                        </a:lnTo>
                        <a:lnTo>
                          <a:pt x="2430" y="0"/>
                        </a:lnTo>
                        <a:lnTo>
                          <a:pt x="2431" y="4"/>
                        </a:lnTo>
                        <a:lnTo>
                          <a:pt x="2431" y="2"/>
                        </a:lnTo>
                        <a:lnTo>
                          <a:pt x="2432" y="4"/>
                        </a:lnTo>
                        <a:lnTo>
                          <a:pt x="2432" y="1"/>
                        </a:lnTo>
                        <a:lnTo>
                          <a:pt x="2432" y="2"/>
                        </a:lnTo>
                        <a:lnTo>
                          <a:pt x="2433" y="3"/>
                        </a:lnTo>
                        <a:lnTo>
                          <a:pt x="2433" y="5"/>
                        </a:lnTo>
                        <a:lnTo>
                          <a:pt x="2434" y="4"/>
                        </a:lnTo>
                        <a:lnTo>
                          <a:pt x="2434" y="6"/>
                        </a:lnTo>
                        <a:lnTo>
                          <a:pt x="2435" y="6"/>
                        </a:lnTo>
                        <a:lnTo>
                          <a:pt x="2435" y="6"/>
                        </a:lnTo>
                        <a:lnTo>
                          <a:pt x="2435" y="4"/>
                        </a:lnTo>
                        <a:lnTo>
                          <a:pt x="2436" y="4"/>
                        </a:lnTo>
                        <a:lnTo>
                          <a:pt x="2436" y="5"/>
                        </a:lnTo>
                        <a:lnTo>
                          <a:pt x="2437" y="5"/>
                        </a:lnTo>
                        <a:lnTo>
                          <a:pt x="2437" y="6"/>
                        </a:lnTo>
                        <a:lnTo>
                          <a:pt x="2437" y="7"/>
                        </a:lnTo>
                        <a:lnTo>
                          <a:pt x="2438" y="5"/>
                        </a:lnTo>
                        <a:lnTo>
                          <a:pt x="2438" y="8"/>
                        </a:lnTo>
                        <a:lnTo>
                          <a:pt x="2439" y="9"/>
                        </a:lnTo>
                        <a:lnTo>
                          <a:pt x="2439" y="9"/>
                        </a:lnTo>
                        <a:lnTo>
                          <a:pt x="2440" y="7"/>
                        </a:lnTo>
                        <a:lnTo>
                          <a:pt x="2440" y="5"/>
                        </a:lnTo>
                        <a:lnTo>
                          <a:pt x="2440" y="8"/>
                        </a:lnTo>
                        <a:lnTo>
                          <a:pt x="2441" y="8"/>
                        </a:lnTo>
                        <a:lnTo>
                          <a:pt x="2441" y="5"/>
                        </a:lnTo>
                        <a:lnTo>
                          <a:pt x="2442" y="4"/>
                        </a:lnTo>
                        <a:lnTo>
                          <a:pt x="2442" y="4"/>
                        </a:lnTo>
                        <a:lnTo>
                          <a:pt x="2442" y="5"/>
                        </a:lnTo>
                        <a:lnTo>
                          <a:pt x="2443" y="3"/>
                        </a:lnTo>
                        <a:lnTo>
                          <a:pt x="2443" y="6"/>
                        </a:lnTo>
                        <a:lnTo>
                          <a:pt x="2444" y="5"/>
                        </a:lnTo>
                        <a:lnTo>
                          <a:pt x="2444" y="2"/>
                        </a:lnTo>
                        <a:lnTo>
                          <a:pt x="2445" y="4"/>
                        </a:lnTo>
                        <a:lnTo>
                          <a:pt x="2445" y="2"/>
                        </a:lnTo>
                        <a:lnTo>
                          <a:pt x="2445" y="4"/>
                        </a:lnTo>
                        <a:lnTo>
                          <a:pt x="2446" y="5"/>
                        </a:lnTo>
                        <a:lnTo>
                          <a:pt x="2446" y="3"/>
                        </a:lnTo>
                        <a:lnTo>
                          <a:pt x="2447" y="3"/>
                        </a:lnTo>
                        <a:lnTo>
                          <a:pt x="2447" y="4"/>
                        </a:lnTo>
                        <a:lnTo>
                          <a:pt x="2447" y="4"/>
                        </a:lnTo>
                        <a:lnTo>
                          <a:pt x="2448" y="4"/>
                        </a:lnTo>
                        <a:lnTo>
                          <a:pt x="2448" y="3"/>
                        </a:lnTo>
                        <a:lnTo>
                          <a:pt x="2449" y="5"/>
                        </a:lnTo>
                        <a:lnTo>
                          <a:pt x="2449" y="3"/>
                        </a:lnTo>
                        <a:lnTo>
                          <a:pt x="2450" y="5"/>
                        </a:lnTo>
                        <a:lnTo>
                          <a:pt x="2450" y="4"/>
                        </a:lnTo>
                        <a:lnTo>
                          <a:pt x="2450" y="7"/>
                        </a:lnTo>
                        <a:lnTo>
                          <a:pt x="2451" y="6"/>
                        </a:lnTo>
                        <a:lnTo>
                          <a:pt x="2451" y="4"/>
                        </a:lnTo>
                        <a:lnTo>
                          <a:pt x="2452" y="5"/>
                        </a:lnTo>
                        <a:lnTo>
                          <a:pt x="2452" y="5"/>
                        </a:lnTo>
                        <a:lnTo>
                          <a:pt x="2452" y="4"/>
                        </a:lnTo>
                        <a:lnTo>
                          <a:pt x="2453" y="3"/>
                        </a:lnTo>
                        <a:lnTo>
                          <a:pt x="2453" y="4"/>
                        </a:lnTo>
                        <a:lnTo>
                          <a:pt x="2454" y="5"/>
                        </a:lnTo>
                        <a:lnTo>
                          <a:pt x="2454" y="2"/>
                        </a:lnTo>
                        <a:lnTo>
                          <a:pt x="2455" y="3"/>
                        </a:lnTo>
                        <a:lnTo>
                          <a:pt x="2455" y="3"/>
                        </a:lnTo>
                        <a:lnTo>
                          <a:pt x="2455" y="4"/>
                        </a:lnTo>
                        <a:lnTo>
                          <a:pt x="2456" y="4"/>
                        </a:lnTo>
                        <a:lnTo>
                          <a:pt x="2456" y="2"/>
                        </a:lnTo>
                        <a:lnTo>
                          <a:pt x="2457" y="4"/>
                        </a:lnTo>
                        <a:lnTo>
                          <a:pt x="2457" y="2"/>
                        </a:lnTo>
                        <a:lnTo>
                          <a:pt x="2457" y="2"/>
                        </a:lnTo>
                        <a:lnTo>
                          <a:pt x="2458" y="2"/>
                        </a:lnTo>
                        <a:lnTo>
                          <a:pt x="2458" y="0"/>
                        </a:lnTo>
                        <a:lnTo>
                          <a:pt x="2459" y="0"/>
                        </a:lnTo>
                        <a:lnTo>
                          <a:pt x="2459" y="2"/>
                        </a:lnTo>
                        <a:lnTo>
                          <a:pt x="2460" y="1"/>
                        </a:lnTo>
                        <a:lnTo>
                          <a:pt x="2460" y="3"/>
                        </a:lnTo>
                        <a:lnTo>
                          <a:pt x="2460" y="1"/>
                        </a:lnTo>
                        <a:lnTo>
                          <a:pt x="2461" y="2"/>
                        </a:lnTo>
                        <a:lnTo>
                          <a:pt x="2461" y="1"/>
                        </a:lnTo>
                        <a:lnTo>
                          <a:pt x="2462" y="3"/>
                        </a:lnTo>
                        <a:lnTo>
                          <a:pt x="2462" y="3"/>
                        </a:lnTo>
                        <a:lnTo>
                          <a:pt x="2462" y="3"/>
                        </a:lnTo>
                        <a:lnTo>
                          <a:pt x="2463" y="5"/>
                        </a:lnTo>
                        <a:lnTo>
                          <a:pt x="2463" y="4"/>
                        </a:lnTo>
                        <a:lnTo>
                          <a:pt x="2464" y="5"/>
                        </a:lnTo>
                        <a:lnTo>
                          <a:pt x="2464" y="4"/>
                        </a:lnTo>
                        <a:lnTo>
                          <a:pt x="2465" y="5"/>
                        </a:lnTo>
                        <a:lnTo>
                          <a:pt x="2465" y="4"/>
                        </a:lnTo>
                        <a:lnTo>
                          <a:pt x="2465" y="7"/>
                        </a:lnTo>
                        <a:lnTo>
                          <a:pt x="2466" y="7"/>
                        </a:lnTo>
                        <a:lnTo>
                          <a:pt x="2466" y="7"/>
                        </a:lnTo>
                        <a:lnTo>
                          <a:pt x="2467" y="5"/>
                        </a:lnTo>
                        <a:lnTo>
                          <a:pt x="2467" y="6"/>
                        </a:lnTo>
                        <a:lnTo>
                          <a:pt x="2467" y="7"/>
                        </a:lnTo>
                        <a:lnTo>
                          <a:pt x="2468" y="6"/>
                        </a:lnTo>
                        <a:lnTo>
                          <a:pt x="2468" y="6"/>
                        </a:lnTo>
                        <a:lnTo>
                          <a:pt x="2469" y="5"/>
                        </a:lnTo>
                        <a:lnTo>
                          <a:pt x="2469" y="5"/>
                        </a:lnTo>
                        <a:lnTo>
                          <a:pt x="2470" y="3"/>
                        </a:lnTo>
                        <a:lnTo>
                          <a:pt x="2470" y="4"/>
                        </a:lnTo>
                        <a:lnTo>
                          <a:pt x="2470" y="5"/>
                        </a:lnTo>
                        <a:lnTo>
                          <a:pt x="2471" y="5"/>
                        </a:lnTo>
                        <a:lnTo>
                          <a:pt x="2471" y="3"/>
                        </a:lnTo>
                        <a:lnTo>
                          <a:pt x="2472" y="3"/>
                        </a:lnTo>
                        <a:lnTo>
                          <a:pt x="2472" y="2"/>
                        </a:lnTo>
                        <a:lnTo>
                          <a:pt x="2472" y="0"/>
                        </a:lnTo>
                        <a:lnTo>
                          <a:pt x="2473" y="4"/>
                        </a:lnTo>
                        <a:lnTo>
                          <a:pt x="2473" y="0"/>
                        </a:lnTo>
                        <a:lnTo>
                          <a:pt x="2474" y="1"/>
                        </a:lnTo>
                        <a:lnTo>
                          <a:pt x="2474" y="1"/>
                        </a:lnTo>
                        <a:lnTo>
                          <a:pt x="2475" y="1"/>
                        </a:lnTo>
                        <a:lnTo>
                          <a:pt x="2475" y="3"/>
                        </a:lnTo>
                        <a:lnTo>
                          <a:pt x="2475" y="5"/>
                        </a:lnTo>
                        <a:lnTo>
                          <a:pt x="2476" y="6"/>
                        </a:lnTo>
                        <a:lnTo>
                          <a:pt x="2476" y="3"/>
                        </a:lnTo>
                        <a:lnTo>
                          <a:pt x="2477" y="5"/>
                        </a:lnTo>
                        <a:lnTo>
                          <a:pt x="2477" y="5"/>
                        </a:lnTo>
                        <a:lnTo>
                          <a:pt x="2477" y="5"/>
                        </a:lnTo>
                        <a:lnTo>
                          <a:pt x="2478" y="5"/>
                        </a:lnTo>
                        <a:lnTo>
                          <a:pt x="2478" y="7"/>
                        </a:lnTo>
                        <a:lnTo>
                          <a:pt x="2479" y="5"/>
                        </a:lnTo>
                        <a:lnTo>
                          <a:pt x="2479" y="7"/>
                        </a:lnTo>
                        <a:lnTo>
                          <a:pt x="2480" y="6"/>
                        </a:lnTo>
                        <a:lnTo>
                          <a:pt x="2480" y="4"/>
                        </a:lnTo>
                        <a:lnTo>
                          <a:pt x="2480" y="6"/>
                        </a:lnTo>
                        <a:lnTo>
                          <a:pt x="2481" y="8"/>
                        </a:lnTo>
                        <a:lnTo>
                          <a:pt x="2481" y="6"/>
                        </a:lnTo>
                        <a:lnTo>
                          <a:pt x="2482" y="4"/>
                        </a:lnTo>
                        <a:lnTo>
                          <a:pt x="2482" y="5"/>
                        </a:lnTo>
                        <a:lnTo>
                          <a:pt x="2482" y="4"/>
                        </a:lnTo>
                        <a:lnTo>
                          <a:pt x="2483" y="3"/>
                        </a:lnTo>
                        <a:lnTo>
                          <a:pt x="2483" y="5"/>
                        </a:lnTo>
                        <a:lnTo>
                          <a:pt x="2484" y="5"/>
                        </a:lnTo>
                        <a:lnTo>
                          <a:pt x="2484" y="4"/>
                        </a:lnTo>
                        <a:lnTo>
                          <a:pt x="2485" y="2"/>
                        </a:lnTo>
                        <a:lnTo>
                          <a:pt x="2485" y="4"/>
                        </a:lnTo>
                        <a:lnTo>
                          <a:pt x="2485" y="3"/>
                        </a:lnTo>
                        <a:lnTo>
                          <a:pt x="2486" y="4"/>
                        </a:lnTo>
                        <a:lnTo>
                          <a:pt x="2486" y="2"/>
                        </a:lnTo>
                        <a:lnTo>
                          <a:pt x="2487" y="1"/>
                        </a:lnTo>
                        <a:lnTo>
                          <a:pt x="2487" y="4"/>
                        </a:lnTo>
                        <a:lnTo>
                          <a:pt x="2487" y="2"/>
                        </a:lnTo>
                        <a:lnTo>
                          <a:pt x="2488" y="1"/>
                        </a:lnTo>
                        <a:lnTo>
                          <a:pt x="2488" y="4"/>
                        </a:lnTo>
                        <a:lnTo>
                          <a:pt x="2489" y="3"/>
                        </a:lnTo>
                        <a:lnTo>
                          <a:pt x="2489" y="1"/>
                        </a:lnTo>
                        <a:lnTo>
                          <a:pt x="2490" y="4"/>
                        </a:lnTo>
                        <a:lnTo>
                          <a:pt x="2490" y="4"/>
                        </a:lnTo>
                        <a:lnTo>
                          <a:pt x="2490" y="3"/>
                        </a:lnTo>
                        <a:lnTo>
                          <a:pt x="2491" y="4"/>
                        </a:lnTo>
                        <a:lnTo>
                          <a:pt x="2491" y="6"/>
                        </a:lnTo>
                        <a:lnTo>
                          <a:pt x="2492" y="6"/>
                        </a:lnTo>
                        <a:lnTo>
                          <a:pt x="2492" y="6"/>
                        </a:lnTo>
                        <a:lnTo>
                          <a:pt x="2492" y="9"/>
                        </a:lnTo>
                        <a:lnTo>
                          <a:pt x="2493" y="7"/>
                        </a:lnTo>
                        <a:lnTo>
                          <a:pt x="2493" y="8"/>
                        </a:lnTo>
                        <a:lnTo>
                          <a:pt x="2494" y="7"/>
                        </a:lnTo>
                        <a:lnTo>
                          <a:pt x="2494" y="5"/>
                        </a:lnTo>
                        <a:lnTo>
                          <a:pt x="2495" y="9"/>
                        </a:lnTo>
                        <a:lnTo>
                          <a:pt x="2495" y="6"/>
                        </a:lnTo>
                        <a:lnTo>
                          <a:pt x="2495" y="6"/>
                        </a:lnTo>
                        <a:lnTo>
                          <a:pt x="2496" y="7"/>
                        </a:lnTo>
                        <a:lnTo>
                          <a:pt x="2496" y="7"/>
                        </a:lnTo>
                        <a:lnTo>
                          <a:pt x="2497" y="7"/>
                        </a:lnTo>
                        <a:lnTo>
                          <a:pt x="2497" y="4"/>
                        </a:lnTo>
                        <a:lnTo>
                          <a:pt x="2497" y="5"/>
                        </a:lnTo>
                        <a:lnTo>
                          <a:pt x="2498" y="4"/>
                        </a:lnTo>
                        <a:lnTo>
                          <a:pt x="2498" y="3"/>
                        </a:lnTo>
                        <a:lnTo>
                          <a:pt x="2499" y="5"/>
                        </a:lnTo>
                        <a:lnTo>
                          <a:pt x="2499" y="1"/>
                        </a:lnTo>
                        <a:lnTo>
                          <a:pt x="2500" y="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62" name="Line 46">
                    <a:extLst>
                      <a:ext uri="{FF2B5EF4-FFF2-40B4-BE49-F238E27FC236}">
                        <a16:creationId xmlns:a16="http://schemas.microsoft.com/office/drawing/2014/main" id="{284C43DE-C385-4947-99E6-D620F00766E1}"/>
                      </a:ext>
                    </a:extLst>
                  </p:cNvPr>
                  <p:cNvSpPr>
                    <a:spLocks noChangeShapeType="1"/>
                  </p:cNvSpPr>
                  <p:nvPr/>
                </p:nvSpPr>
                <p:spPr bwMode="auto">
                  <a:xfrm>
                    <a:off x="5265738" y="9985375"/>
                    <a:ext cx="0" cy="471488"/>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63" name="Line 47">
                    <a:extLst>
                      <a:ext uri="{FF2B5EF4-FFF2-40B4-BE49-F238E27FC236}">
                        <a16:creationId xmlns:a16="http://schemas.microsoft.com/office/drawing/2014/main" id="{BA5B173A-D87F-4AFF-8938-46421E5AE536}"/>
                      </a:ext>
                    </a:extLst>
                  </p:cNvPr>
                  <p:cNvSpPr>
                    <a:spLocks noChangeShapeType="1"/>
                  </p:cNvSpPr>
                  <p:nvPr/>
                </p:nvSpPr>
                <p:spPr bwMode="auto">
                  <a:xfrm flipV="1">
                    <a:off x="5265738" y="10345738"/>
                    <a:ext cx="0" cy="1111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64" name="Freeform 48">
                    <a:extLst>
                      <a:ext uri="{FF2B5EF4-FFF2-40B4-BE49-F238E27FC236}">
                        <a16:creationId xmlns:a16="http://schemas.microsoft.com/office/drawing/2014/main" id="{DEC57D6F-4D80-4C40-92B1-9AD61CEC52CB}"/>
                      </a:ext>
                    </a:extLst>
                  </p:cNvPr>
                  <p:cNvSpPr>
                    <a:spLocks/>
                  </p:cNvSpPr>
                  <p:nvPr/>
                </p:nvSpPr>
                <p:spPr bwMode="auto">
                  <a:xfrm flipV="1">
                    <a:off x="5265738" y="9980613"/>
                    <a:ext cx="271463" cy="365125"/>
                  </a:xfrm>
                  <a:custGeom>
                    <a:avLst/>
                    <a:gdLst>
                      <a:gd name="T0" fmla="*/ 3 w 184"/>
                      <a:gd name="T1" fmla="*/ 247 h 274"/>
                      <a:gd name="T2" fmla="*/ 6 w 184"/>
                      <a:gd name="T3" fmla="*/ 253 h 274"/>
                      <a:gd name="T4" fmla="*/ 9 w 184"/>
                      <a:gd name="T5" fmla="*/ 261 h 274"/>
                      <a:gd name="T6" fmla="*/ 12 w 184"/>
                      <a:gd name="T7" fmla="*/ 260 h 274"/>
                      <a:gd name="T8" fmla="*/ 15 w 184"/>
                      <a:gd name="T9" fmla="*/ 256 h 274"/>
                      <a:gd name="T10" fmla="*/ 17 w 184"/>
                      <a:gd name="T11" fmla="*/ 260 h 274"/>
                      <a:gd name="T12" fmla="*/ 20 w 184"/>
                      <a:gd name="T13" fmla="*/ 262 h 274"/>
                      <a:gd name="T14" fmla="*/ 23 w 184"/>
                      <a:gd name="T15" fmla="*/ 262 h 274"/>
                      <a:gd name="T16" fmla="*/ 26 w 184"/>
                      <a:gd name="T17" fmla="*/ 262 h 274"/>
                      <a:gd name="T18" fmla="*/ 29 w 184"/>
                      <a:gd name="T19" fmla="*/ 261 h 274"/>
                      <a:gd name="T20" fmla="*/ 32 w 184"/>
                      <a:gd name="T21" fmla="*/ 265 h 274"/>
                      <a:gd name="T22" fmla="*/ 35 w 184"/>
                      <a:gd name="T23" fmla="*/ 266 h 274"/>
                      <a:gd name="T24" fmla="*/ 38 w 184"/>
                      <a:gd name="T25" fmla="*/ 264 h 274"/>
                      <a:gd name="T26" fmla="*/ 41 w 184"/>
                      <a:gd name="T27" fmla="*/ 264 h 274"/>
                      <a:gd name="T28" fmla="*/ 44 w 184"/>
                      <a:gd name="T29" fmla="*/ 264 h 274"/>
                      <a:gd name="T30" fmla="*/ 47 w 184"/>
                      <a:gd name="T31" fmla="*/ 265 h 274"/>
                      <a:gd name="T32" fmla="*/ 50 w 184"/>
                      <a:gd name="T33" fmla="*/ 266 h 274"/>
                      <a:gd name="T34" fmla="*/ 52 w 184"/>
                      <a:gd name="T35" fmla="*/ 265 h 274"/>
                      <a:gd name="T36" fmla="*/ 55 w 184"/>
                      <a:gd name="T37" fmla="*/ 264 h 274"/>
                      <a:gd name="T38" fmla="*/ 58 w 184"/>
                      <a:gd name="T39" fmla="*/ 265 h 274"/>
                      <a:gd name="T40" fmla="*/ 61 w 184"/>
                      <a:gd name="T41" fmla="*/ 266 h 274"/>
                      <a:gd name="T42" fmla="*/ 64 w 184"/>
                      <a:gd name="T43" fmla="*/ 268 h 274"/>
                      <a:gd name="T44" fmla="*/ 67 w 184"/>
                      <a:gd name="T45" fmla="*/ 267 h 274"/>
                      <a:gd name="T46" fmla="*/ 70 w 184"/>
                      <a:gd name="T47" fmla="*/ 264 h 274"/>
                      <a:gd name="T48" fmla="*/ 73 w 184"/>
                      <a:gd name="T49" fmla="*/ 266 h 274"/>
                      <a:gd name="T50" fmla="*/ 76 w 184"/>
                      <a:gd name="T51" fmla="*/ 270 h 274"/>
                      <a:gd name="T52" fmla="*/ 79 w 184"/>
                      <a:gd name="T53" fmla="*/ 270 h 274"/>
                      <a:gd name="T54" fmla="*/ 82 w 184"/>
                      <a:gd name="T55" fmla="*/ 266 h 274"/>
                      <a:gd name="T56" fmla="*/ 85 w 184"/>
                      <a:gd name="T57" fmla="*/ 264 h 274"/>
                      <a:gd name="T58" fmla="*/ 87 w 184"/>
                      <a:gd name="T59" fmla="*/ 266 h 274"/>
                      <a:gd name="T60" fmla="*/ 90 w 184"/>
                      <a:gd name="T61" fmla="*/ 271 h 274"/>
                      <a:gd name="T62" fmla="*/ 93 w 184"/>
                      <a:gd name="T63" fmla="*/ 269 h 274"/>
                      <a:gd name="T64" fmla="*/ 96 w 184"/>
                      <a:gd name="T65" fmla="*/ 266 h 274"/>
                      <a:gd name="T66" fmla="*/ 99 w 184"/>
                      <a:gd name="T67" fmla="*/ 264 h 274"/>
                      <a:gd name="T68" fmla="*/ 102 w 184"/>
                      <a:gd name="T69" fmla="*/ 270 h 274"/>
                      <a:gd name="T70" fmla="*/ 105 w 184"/>
                      <a:gd name="T71" fmla="*/ 274 h 274"/>
                      <a:gd name="T72" fmla="*/ 108 w 184"/>
                      <a:gd name="T73" fmla="*/ 269 h 274"/>
                      <a:gd name="T74" fmla="*/ 111 w 184"/>
                      <a:gd name="T75" fmla="*/ 266 h 274"/>
                      <a:gd name="T76" fmla="*/ 114 w 184"/>
                      <a:gd name="T77" fmla="*/ 265 h 274"/>
                      <a:gd name="T78" fmla="*/ 117 w 184"/>
                      <a:gd name="T79" fmla="*/ 268 h 274"/>
                      <a:gd name="T80" fmla="*/ 120 w 184"/>
                      <a:gd name="T81" fmla="*/ 270 h 274"/>
                      <a:gd name="T82" fmla="*/ 122 w 184"/>
                      <a:gd name="T83" fmla="*/ 269 h 274"/>
                      <a:gd name="T84" fmla="*/ 125 w 184"/>
                      <a:gd name="T85" fmla="*/ 265 h 274"/>
                      <a:gd name="T86" fmla="*/ 128 w 184"/>
                      <a:gd name="T87" fmla="*/ 267 h 274"/>
                      <a:gd name="T88" fmla="*/ 131 w 184"/>
                      <a:gd name="T89" fmla="*/ 270 h 274"/>
                      <a:gd name="T90" fmla="*/ 134 w 184"/>
                      <a:gd name="T91" fmla="*/ 271 h 274"/>
                      <a:gd name="T92" fmla="*/ 137 w 184"/>
                      <a:gd name="T93" fmla="*/ 268 h 274"/>
                      <a:gd name="T94" fmla="*/ 140 w 184"/>
                      <a:gd name="T95" fmla="*/ 267 h 274"/>
                      <a:gd name="T96" fmla="*/ 143 w 184"/>
                      <a:gd name="T97" fmla="*/ 270 h 274"/>
                      <a:gd name="T98" fmla="*/ 146 w 184"/>
                      <a:gd name="T99" fmla="*/ 271 h 274"/>
                      <a:gd name="T100" fmla="*/ 149 w 184"/>
                      <a:gd name="T101" fmla="*/ 271 h 274"/>
                      <a:gd name="T102" fmla="*/ 152 w 184"/>
                      <a:gd name="T103" fmla="*/ 266 h 274"/>
                      <a:gd name="T104" fmla="*/ 155 w 184"/>
                      <a:gd name="T105" fmla="*/ 267 h 274"/>
                      <a:gd name="T106" fmla="*/ 157 w 184"/>
                      <a:gd name="T107" fmla="*/ 269 h 274"/>
                      <a:gd name="T108" fmla="*/ 160 w 184"/>
                      <a:gd name="T109" fmla="*/ 272 h 274"/>
                      <a:gd name="T110" fmla="*/ 163 w 184"/>
                      <a:gd name="T111" fmla="*/ 272 h 274"/>
                      <a:gd name="T112" fmla="*/ 166 w 184"/>
                      <a:gd name="T113" fmla="*/ 268 h 274"/>
                      <a:gd name="T114" fmla="*/ 169 w 184"/>
                      <a:gd name="T115" fmla="*/ 269 h 274"/>
                      <a:gd name="T116" fmla="*/ 172 w 184"/>
                      <a:gd name="T117" fmla="*/ 270 h 274"/>
                      <a:gd name="T118" fmla="*/ 175 w 184"/>
                      <a:gd name="T119" fmla="*/ 273 h 274"/>
                      <a:gd name="T120" fmla="*/ 178 w 184"/>
                      <a:gd name="T121" fmla="*/ 269 h 274"/>
                      <a:gd name="T122" fmla="*/ 181 w 184"/>
                      <a:gd name="T123" fmla="*/ 268 h 274"/>
                      <a:gd name="T124" fmla="*/ 184 w 184"/>
                      <a:gd name="T125" fmla="*/ 26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274">
                        <a:moveTo>
                          <a:pt x="0" y="0"/>
                        </a:moveTo>
                        <a:lnTo>
                          <a:pt x="1" y="212"/>
                        </a:lnTo>
                        <a:lnTo>
                          <a:pt x="1" y="235"/>
                        </a:lnTo>
                        <a:lnTo>
                          <a:pt x="2" y="240"/>
                        </a:lnTo>
                        <a:lnTo>
                          <a:pt x="2" y="244"/>
                        </a:lnTo>
                        <a:lnTo>
                          <a:pt x="2" y="244"/>
                        </a:lnTo>
                        <a:lnTo>
                          <a:pt x="3" y="247"/>
                        </a:lnTo>
                        <a:lnTo>
                          <a:pt x="3" y="253"/>
                        </a:lnTo>
                        <a:lnTo>
                          <a:pt x="4" y="254"/>
                        </a:lnTo>
                        <a:lnTo>
                          <a:pt x="4" y="253"/>
                        </a:lnTo>
                        <a:lnTo>
                          <a:pt x="5" y="251"/>
                        </a:lnTo>
                        <a:lnTo>
                          <a:pt x="5" y="255"/>
                        </a:lnTo>
                        <a:lnTo>
                          <a:pt x="5" y="255"/>
                        </a:lnTo>
                        <a:lnTo>
                          <a:pt x="6" y="253"/>
                        </a:lnTo>
                        <a:lnTo>
                          <a:pt x="6" y="258"/>
                        </a:lnTo>
                        <a:lnTo>
                          <a:pt x="7" y="257"/>
                        </a:lnTo>
                        <a:lnTo>
                          <a:pt x="7" y="258"/>
                        </a:lnTo>
                        <a:lnTo>
                          <a:pt x="7" y="259"/>
                        </a:lnTo>
                        <a:lnTo>
                          <a:pt x="8" y="259"/>
                        </a:lnTo>
                        <a:lnTo>
                          <a:pt x="8" y="259"/>
                        </a:lnTo>
                        <a:lnTo>
                          <a:pt x="9" y="261"/>
                        </a:lnTo>
                        <a:lnTo>
                          <a:pt x="9" y="260"/>
                        </a:lnTo>
                        <a:lnTo>
                          <a:pt x="10" y="260"/>
                        </a:lnTo>
                        <a:lnTo>
                          <a:pt x="10" y="260"/>
                        </a:lnTo>
                        <a:lnTo>
                          <a:pt x="10" y="259"/>
                        </a:lnTo>
                        <a:lnTo>
                          <a:pt x="11" y="259"/>
                        </a:lnTo>
                        <a:lnTo>
                          <a:pt x="11" y="260"/>
                        </a:lnTo>
                        <a:lnTo>
                          <a:pt x="12" y="260"/>
                        </a:lnTo>
                        <a:lnTo>
                          <a:pt x="12" y="257"/>
                        </a:lnTo>
                        <a:lnTo>
                          <a:pt x="12" y="258"/>
                        </a:lnTo>
                        <a:lnTo>
                          <a:pt x="13" y="258"/>
                        </a:lnTo>
                        <a:lnTo>
                          <a:pt x="13" y="257"/>
                        </a:lnTo>
                        <a:lnTo>
                          <a:pt x="14" y="255"/>
                        </a:lnTo>
                        <a:lnTo>
                          <a:pt x="14" y="257"/>
                        </a:lnTo>
                        <a:lnTo>
                          <a:pt x="15" y="256"/>
                        </a:lnTo>
                        <a:lnTo>
                          <a:pt x="15" y="258"/>
                        </a:lnTo>
                        <a:lnTo>
                          <a:pt x="15" y="256"/>
                        </a:lnTo>
                        <a:lnTo>
                          <a:pt x="16" y="260"/>
                        </a:lnTo>
                        <a:lnTo>
                          <a:pt x="16" y="257"/>
                        </a:lnTo>
                        <a:lnTo>
                          <a:pt x="17" y="257"/>
                        </a:lnTo>
                        <a:lnTo>
                          <a:pt x="17" y="257"/>
                        </a:lnTo>
                        <a:lnTo>
                          <a:pt x="17" y="260"/>
                        </a:lnTo>
                        <a:lnTo>
                          <a:pt x="18" y="258"/>
                        </a:lnTo>
                        <a:lnTo>
                          <a:pt x="18" y="260"/>
                        </a:lnTo>
                        <a:lnTo>
                          <a:pt x="19" y="260"/>
                        </a:lnTo>
                        <a:lnTo>
                          <a:pt x="19" y="262"/>
                        </a:lnTo>
                        <a:lnTo>
                          <a:pt x="20" y="261"/>
                        </a:lnTo>
                        <a:lnTo>
                          <a:pt x="20" y="261"/>
                        </a:lnTo>
                        <a:lnTo>
                          <a:pt x="20" y="262"/>
                        </a:lnTo>
                        <a:lnTo>
                          <a:pt x="21" y="263"/>
                        </a:lnTo>
                        <a:lnTo>
                          <a:pt x="21" y="260"/>
                        </a:lnTo>
                        <a:lnTo>
                          <a:pt x="22" y="262"/>
                        </a:lnTo>
                        <a:lnTo>
                          <a:pt x="22" y="265"/>
                        </a:lnTo>
                        <a:lnTo>
                          <a:pt x="22" y="264"/>
                        </a:lnTo>
                        <a:lnTo>
                          <a:pt x="23" y="264"/>
                        </a:lnTo>
                        <a:lnTo>
                          <a:pt x="23" y="262"/>
                        </a:lnTo>
                        <a:lnTo>
                          <a:pt x="24" y="264"/>
                        </a:lnTo>
                        <a:lnTo>
                          <a:pt x="24" y="262"/>
                        </a:lnTo>
                        <a:lnTo>
                          <a:pt x="25" y="264"/>
                        </a:lnTo>
                        <a:lnTo>
                          <a:pt x="25" y="262"/>
                        </a:lnTo>
                        <a:lnTo>
                          <a:pt x="25" y="264"/>
                        </a:lnTo>
                        <a:lnTo>
                          <a:pt x="26" y="263"/>
                        </a:lnTo>
                        <a:lnTo>
                          <a:pt x="26" y="262"/>
                        </a:lnTo>
                        <a:lnTo>
                          <a:pt x="27" y="261"/>
                        </a:lnTo>
                        <a:lnTo>
                          <a:pt x="27" y="259"/>
                        </a:lnTo>
                        <a:lnTo>
                          <a:pt x="27" y="260"/>
                        </a:lnTo>
                        <a:lnTo>
                          <a:pt x="28" y="261"/>
                        </a:lnTo>
                        <a:lnTo>
                          <a:pt x="28" y="260"/>
                        </a:lnTo>
                        <a:lnTo>
                          <a:pt x="29" y="261"/>
                        </a:lnTo>
                        <a:lnTo>
                          <a:pt x="29" y="261"/>
                        </a:lnTo>
                        <a:lnTo>
                          <a:pt x="30" y="261"/>
                        </a:lnTo>
                        <a:lnTo>
                          <a:pt x="30" y="263"/>
                        </a:lnTo>
                        <a:lnTo>
                          <a:pt x="30" y="263"/>
                        </a:lnTo>
                        <a:lnTo>
                          <a:pt x="31" y="264"/>
                        </a:lnTo>
                        <a:lnTo>
                          <a:pt x="31" y="261"/>
                        </a:lnTo>
                        <a:lnTo>
                          <a:pt x="32" y="264"/>
                        </a:lnTo>
                        <a:lnTo>
                          <a:pt x="32" y="265"/>
                        </a:lnTo>
                        <a:lnTo>
                          <a:pt x="32" y="263"/>
                        </a:lnTo>
                        <a:lnTo>
                          <a:pt x="33" y="264"/>
                        </a:lnTo>
                        <a:lnTo>
                          <a:pt x="33" y="266"/>
                        </a:lnTo>
                        <a:lnTo>
                          <a:pt x="34" y="267"/>
                        </a:lnTo>
                        <a:lnTo>
                          <a:pt x="34" y="266"/>
                        </a:lnTo>
                        <a:lnTo>
                          <a:pt x="35" y="267"/>
                        </a:lnTo>
                        <a:lnTo>
                          <a:pt x="35" y="266"/>
                        </a:lnTo>
                        <a:lnTo>
                          <a:pt x="35" y="266"/>
                        </a:lnTo>
                        <a:lnTo>
                          <a:pt x="36" y="269"/>
                        </a:lnTo>
                        <a:lnTo>
                          <a:pt x="36" y="268"/>
                        </a:lnTo>
                        <a:lnTo>
                          <a:pt x="37" y="267"/>
                        </a:lnTo>
                        <a:lnTo>
                          <a:pt x="37" y="267"/>
                        </a:lnTo>
                        <a:lnTo>
                          <a:pt x="37" y="266"/>
                        </a:lnTo>
                        <a:lnTo>
                          <a:pt x="38" y="264"/>
                        </a:lnTo>
                        <a:lnTo>
                          <a:pt x="38" y="265"/>
                        </a:lnTo>
                        <a:lnTo>
                          <a:pt x="39" y="265"/>
                        </a:lnTo>
                        <a:lnTo>
                          <a:pt x="39" y="264"/>
                        </a:lnTo>
                        <a:lnTo>
                          <a:pt x="40" y="265"/>
                        </a:lnTo>
                        <a:lnTo>
                          <a:pt x="40" y="265"/>
                        </a:lnTo>
                        <a:lnTo>
                          <a:pt x="40" y="262"/>
                        </a:lnTo>
                        <a:lnTo>
                          <a:pt x="41" y="264"/>
                        </a:lnTo>
                        <a:lnTo>
                          <a:pt x="41" y="262"/>
                        </a:lnTo>
                        <a:lnTo>
                          <a:pt x="42" y="262"/>
                        </a:lnTo>
                        <a:lnTo>
                          <a:pt x="42" y="262"/>
                        </a:lnTo>
                        <a:lnTo>
                          <a:pt x="42" y="262"/>
                        </a:lnTo>
                        <a:lnTo>
                          <a:pt x="43" y="264"/>
                        </a:lnTo>
                        <a:lnTo>
                          <a:pt x="43" y="263"/>
                        </a:lnTo>
                        <a:lnTo>
                          <a:pt x="44" y="264"/>
                        </a:lnTo>
                        <a:lnTo>
                          <a:pt x="44" y="265"/>
                        </a:lnTo>
                        <a:lnTo>
                          <a:pt x="45" y="266"/>
                        </a:lnTo>
                        <a:lnTo>
                          <a:pt x="45" y="263"/>
                        </a:lnTo>
                        <a:lnTo>
                          <a:pt x="45" y="267"/>
                        </a:lnTo>
                        <a:lnTo>
                          <a:pt x="46" y="265"/>
                        </a:lnTo>
                        <a:lnTo>
                          <a:pt x="46" y="266"/>
                        </a:lnTo>
                        <a:lnTo>
                          <a:pt x="47" y="265"/>
                        </a:lnTo>
                        <a:lnTo>
                          <a:pt x="47" y="268"/>
                        </a:lnTo>
                        <a:lnTo>
                          <a:pt x="47" y="268"/>
                        </a:lnTo>
                        <a:lnTo>
                          <a:pt x="48" y="267"/>
                        </a:lnTo>
                        <a:lnTo>
                          <a:pt x="48" y="267"/>
                        </a:lnTo>
                        <a:lnTo>
                          <a:pt x="49" y="268"/>
                        </a:lnTo>
                        <a:lnTo>
                          <a:pt x="49" y="269"/>
                        </a:lnTo>
                        <a:lnTo>
                          <a:pt x="50" y="266"/>
                        </a:lnTo>
                        <a:lnTo>
                          <a:pt x="50" y="267"/>
                        </a:lnTo>
                        <a:lnTo>
                          <a:pt x="50" y="268"/>
                        </a:lnTo>
                        <a:lnTo>
                          <a:pt x="51" y="267"/>
                        </a:lnTo>
                        <a:lnTo>
                          <a:pt x="51" y="267"/>
                        </a:lnTo>
                        <a:lnTo>
                          <a:pt x="52" y="267"/>
                        </a:lnTo>
                        <a:lnTo>
                          <a:pt x="52" y="267"/>
                        </a:lnTo>
                        <a:lnTo>
                          <a:pt x="52" y="265"/>
                        </a:lnTo>
                        <a:lnTo>
                          <a:pt x="53" y="264"/>
                        </a:lnTo>
                        <a:lnTo>
                          <a:pt x="53" y="267"/>
                        </a:lnTo>
                        <a:lnTo>
                          <a:pt x="54" y="264"/>
                        </a:lnTo>
                        <a:lnTo>
                          <a:pt x="54" y="264"/>
                        </a:lnTo>
                        <a:lnTo>
                          <a:pt x="55" y="266"/>
                        </a:lnTo>
                        <a:lnTo>
                          <a:pt x="55" y="265"/>
                        </a:lnTo>
                        <a:lnTo>
                          <a:pt x="55" y="264"/>
                        </a:lnTo>
                        <a:lnTo>
                          <a:pt x="56" y="263"/>
                        </a:lnTo>
                        <a:lnTo>
                          <a:pt x="56" y="263"/>
                        </a:lnTo>
                        <a:lnTo>
                          <a:pt x="57" y="261"/>
                        </a:lnTo>
                        <a:lnTo>
                          <a:pt x="57" y="263"/>
                        </a:lnTo>
                        <a:lnTo>
                          <a:pt x="57" y="265"/>
                        </a:lnTo>
                        <a:lnTo>
                          <a:pt x="58" y="263"/>
                        </a:lnTo>
                        <a:lnTo>
                          <a:pt x="58" y="265"/>
                        </a:lnTo>
                        <a:lnTo>
                          <a:pt x="59" y="265"/>
                        </a:lnTo>
                        <a:lnTo>
                          <a:pt x="59" y="266"/>
                        </a:lnTo>
                        <a:lnTo>
                          <a:pt x="60" y="265"/>
                        </a:lnTo>
                        <a:lnTo>
                          <a:pt x="60" y="265"/>
                        </a:lnTo>
                        <a:lnTo>
                          <a:pt x="60" y="265"/>
                        </a:lnTo>
                        <a:lnTo>
                          <a:pt x="61" y="266"/>
                        </a:lnTo>
                        <a:lnTo>
                          <a:pt x="61" y="266"/>
                        </a:lnTo>
                        <a:lnTo>
                          <a:pt x="62" y="268"/>
                        </a:lnTo>
                        <a:lnTo>
                          <a:pt x="62" y="269"/>
                        </a:lnTo>
                        <a:lnTo>
                          <a:pt x="62" y="266"/>
                        </a:lnTo>
                        <a:lnTo>
                          <a:pt x="63" y="267"/>
                        </a:lnTo>
                        <a:lnTo>
                          <a:pt x="63" y="269"/>
                        </a:lnTo>
                        <a:lnTo>
                          <a:pt x="64" y="269"/>
                        </a:lnTo>
                        <a:lnTo>
                          <a:pt x="64" y="268"/>
                        </a:lnTo>
                        <a:lnTo>
                          <a:pt x="65" y="267"/>
                        </a:lnTo>
                        <a:lnTo>
                          <a:pt x="65" y="268"/>
                        </a:lnTo>
                        <a:lnTo>
                          <a:pt x="65" y="266"/>
                        </a:lnTo>
                        <a:lnTo>
                          <a:pt x="66" y="268"/>
                        </a:lnTo>
                        <a:lnTo>
                          <a:pt x="66" y="266"/>
                        </a:lnTo>
                        <a:lnTo>
                          <a:pt x="67" y="266"/>
                        </a:lnTo>
                        <a:lnTo>
                          <a:pt x="67" y="267"/>
                        </a:lnTo>
                        <a:lnTo>
                          <a:pt x="67" y="267"/>
                        </a:lnTo>
                        <a:lnTo>
                          <a:pt x="68" y="266"/>
                        </a:lnTo>
                        <a:lnTo>
                          <a:pt x="68" y="266"/>
                        </a:lnTo>
                        <a:lnTo>
                          <a:pt x="69" y="265"/>
                        </a:lnTo>
                        <a:lnTo>
                          <a:pt x="69" y="265"/>
                        </a:lnTo>
                        <a:lnTo>
                          <a:pt x="70" y="265"/>
                        </a:lnTo>
                        <a:lnTo>
                          <a:pt x="70" y="264"/>
                        </a:lnTo>
                        <a:lnTo>
                          <a:pt x="70" y="263"/>
                        </a:lnTo>
                        <a:lnTo>
                          <a:pt x="71" y="265"/>
                        </a:lnTo>
                        <a:lnTo>
                          <a:pt x="71" y="265"/>
                        </a:lnTo>
                        <a:lnTo>
                          <a:pt x="72" y="265"/>
                        </a:lnTo>
                        <a:lnTo>
                          <a:pt x="72" y="266"/>
                        </a:lnTo>
                        <a:lnTo>
                          <a:pt x="72" y="268"/>
                        </a:lnTo>
                        <a:lnTo>
                          <a:pt x="73" y="266"/>
                        </a:lnTo>
                        <a:lnTo>
                          <a:pt x="73" y="267"/>
                        </a:lnTo>
                        <a:lnTo>
                          <a:pt x="74" y="267"/>
                        </a:lnTo>
                        <a:lnTo>
                          <a:pt x="74" y="267"/>
                        </a:lnTo>
                        <a:lnTo>
                          <a:pt x="75" y="268"/>
                        </a:lnTo>
                        <a:lnTo>
                          <a:pt x="75" y="267"/>
                        </a:lnTo>
                        <a:lnTo>
                          <a:pt x="75" y="268"/>
                        </a:lnTo>
                        <a:lnTo>
                          <a:pt x="76" y="270"/>
                        </a:lnTo>
                        <a:lnTo>
                          <a:pt x="76" y="271"/>
                        </a:lnTo>
                        <a:lnTo>
                          <a:pt x="77" y="271"/>
                        </a:lnTo>
                        <a:lnTo>
                          <a:pt x="77" y="270"/>
                        </a:lnTo>
                        <a:lnTo>
                          <a:pt x="77" y="270"/>
                        </a:lnTo>
                        <a:lnTo>
                          <a:pt x="78" y="269"/>
                        </a:lnTo>
                        <a:lnTo>
                          <a:pt x="78" y="268"/>
                        </a:lnTo>
                        <a:lnTo>
                          <a:pt x="79" y="270"/>
                        </a:lnTo>
                        <a:lnTo>
                          <a:pt x="79" y="267"/>
                        </a:lnTo>
                        <a:lnTo>
                          <a:pt x="80" y="267"/>
                        </a:lnTo>
                        <a:lnTo>
                          <a:pt x="80" y="268"/>
                        </a:lnTo>
                        <a:lnTo>
                          <a:pt x="80" y="267"/>
                        </a:lnTo>
                        <a:lnTo>
                          <a:pt x="81" y="268"/>
                        </a:lnTo>
                        <a:lnTo>
                          <a:pt x="81" y="267"/>
                        </a:lnTo>
                        <a:lnTo>
                          <a:pt x="82" y="266"/>
                        </a:lnTo>
                        <a:lnTo>
                          <a:pt x="82" y="264"/>
                        </a:lnTo>
                        <a:lnTo>
                          <a:pt x="82" y="266"/>
                        </a:lnTo>
                        <a:lnTo>
                          <a:pt x="83" y="265"/>
                        </a:lnTo>
                        <a:lnTo>
                          <a:pt x="83" y="264"/>
                        </a:lnTo>
                        <a:lnTo>
                          <a:pt x="84" y="264"/>
                        </a:lnTo>
                        <a:lnTo>
                          <a:pt x="84" y="264"/>
                        </a:lnTo>
                        <a:lnTo>
                          <a:pt x="85" y="264"/>
                        </a:lnTo>
                        <a:lnTo>
                          <a:pt x="85" y="263"/>
                        </a:lnTo>
                        <a:lnTo>
                          <a:pt x="85" y="264"/>
                        </a:lnTo>
                        <a:lnTo>
                          <a:pt x="86" y="265"/>
                        </a:lnTo>
                        <a:lnTo>
                          <a:pt x="86" y="264"/>
                        </a:lnTo>
                        <a:lnTo>
                          <a:pt x="87" y="268"/>
                        </a:lnTo>
                        <a:lnTo>
                          <a:pt x="87" y="265"/>
                        </a:lnTo>
                        <a:lnTo>
                          <a:pt x="87" y="266"/>
                        </a:lnTo>
                        <a:lnTo>
                          <a:pt x="88" y="264"/>
                        </a:lnTo>
                        <a:lnTo>
                          <a:pt x="88" y="264"/>
                        </a:lnTo>
                        <a:lnTo>
                          <a:pt x="89" y="266"/>
                        </a:lnTo>
                        <a:lnTo>
                          <a:pt x="89" y="268"/>
                        </a:lnTo>
                        <a:lnTo>
                          <a:pt x="90" y="269"/>
                        </a:lnTo>
                        <a:lnTo>
                          <a:pt x="90" y="268"/>
                        </a:lnTo>
                        <a:lnTo>
                          <a:pt x="90" y="271"/>
                        </a:lnTo>
                        <a:lnTo>
                          <a:pt x="91" y="270"/>
                        </a:lnTo>
                        <a:lnTo>
                          <a:pt x="91" y="269"/>
                        </a:lnTo>
                        <a:lnTo>
                          <a:pt x="92" y="268"/>
                        </a:lnTo>
                        <a:lnTo>
                          <a:pt x="92" y="271"/>
                        </a:lnTo>
                        <a:lnTo>
                          <a:pt x="92" y="267"/>
                        </a:lnTo>
                        <a:lnTo>
                          <a:pt x="93" y="269"/>
                        </a:lnTo>
                        <a:lnTo>
                          <a:pt x="93" y="269"/>
                        </a:lnTo>
                        <a:lnTo>
                          <a:pt x="94" y="270"/>
                        </a:lnTo>
                        <a:lnTo>
                          <a:pt x="94" y="267"/>
                        </a:lnTo>
                        <a:lnTo>
                          <a:pt x="95" y="268"/>
                        </a:lnTo>
                        <a:lnTo>
                          <a:pt x="95" y="267"/>
                        </a:lnTo>
                        <a:lnTo>
                          <a:pt x="95" y="268"/>
                        </a:lnTo>
                        <a:lnTo>
                          <a:pt x="96" y="268"/>
                        </a:lnTo>
                        <a:lnTo>
                          <a:pt x="96" y="266"/>
                        </a:lnTo>
                        <a:lnTo>
                          <a:pt x="97" y="268"/>
                        </a:lnTo>
                        <a:lnTo>
                          <a:pt x="97" y="268"/>
                        </a:lnTo>
                        <a:lnTo>
                          <a:pt x="97" y="268"/>
                        </a:lnTo>
                        <a:lnTo>
                          <a:pt x="98" y="266"/>
                        </a:lnTo>
                        <a:lnTo>
                          <a:pt x="98" y="265"/>
                        </a:lnTo>
                        <a:lnTo>
                          <a:pt x="99" y="268"/>
                        </a:lnTo>
                        <a:lnTo>
                          <a:pt x="99" y="264"/>
                        </a:lnTo>
                        <a:lnTo>
                          <a:pt x="100" y="267"/>
                        </a:lnTo>
                        <a:lnTo>
                          <a:pt x="100" y="269"/>
                        </a:lnTo>
                        <a:lnTo>
                          <a:pt x="100" y="268"/>
                        </a:lnTo>
                        <a:lnTo>
                          <a:pt x="101" y="269"/>
                        </a:lnTo>
                        <a:lnTo>
                          <a:pt x="101" y="268"/>
                        </a:lnTo>
                        <a:lnTo>
                          <a:pt x="102" y="268"/>
                        </a:lnTo>
                        <a:lnTo>
                          <a:pt x="102" y="270"/>
                        </a:lnTo>
                        <a:lnTo>
                          <a:pt x="102" y="271"/>
                        </a:lnTo>
                        <a:lnTo>
                          <a:pt x="103" y="269"/>
                        </a:lnTo>
                        <a:lnTo>
                          <a:pt x="103" y="268"/>
                        </a:lnTo>
                        <a:lnTo>
                          <a:pt x="104" y="271"/>
                        </a:lnTo>
                        <a:lnTo>
                          <a:pt x="104" y="271"/>
                        </a:lnTo>
                        <a:lnTo>
                          <a:pt x="105" y="270"/>
                        </a:lnTo>
                        <a:lnTo>
                          <a:pt x="105" y="274"/>
                        </a:lnTo>
                        <a:lnTo>
                          <a:pt x="105" y="273"/>
                        </a:lnTo>
                        <a:lnTo>
                          <a:pt x="106" y="273"/>
                        </a:lnTo>
                        <a:lnTo>
                          <a:pt x="106" y="272"/>
                        </a:lnTo>
                        <a:lnTo>
                          <a:pt x="107" y="269"/>
                        </a:lnTo>
                        <a:lnTo>
                          <a:pt x="107" y="271"/>
                        </a:lnTo>
                        <a:lnTo>
                          <a:pt x="107" y="270"/>
                        </a:lnTo>
                        <a:lnTo>
                          <a:pt x="108" y="269"/>
                        </a:lnTo>
                        <a:lnTo>
                          <a:pt x="108" y="270"/>
                        </a:lnTo>
                        <a:lnTo>
                          <a:pt x="109" y="268"/>
                        </a:lnTo>
                        <a:lnTo>
                          <a:pt x="109" y="265"/>
                        </a:lnTo>
                        <a:lnTo>
                          <a:pt x="110" y="268"/>
                        </a:lnTo>
                        <a:lnTo>
                          <a:pt x="110" y="267"/>
                        </a:lnTo>
                        <a:lnTo>
                          <a:pt x="110" y="266"/>
                        </a:lnTo>
                        <a:lnTo>
                          <a:pt x="111" y="266"/>
                        </a:lnTo>
                        <a:lnTo>
                          <a:pt x="111" y="266"/>
                        </a:lnTo>
                        <a:lnTo>
                          <a:pt x="112" y="266"/>
                        </a:lnTo>
                        <a:lnTo>
                          <a:pt x="112" y="267"/>
                        </a:lnTo>
                        <a:lnTo>
                          <a:pt x="112" y="266"/>
                        </a:lnTo>
                        <a:lnTo>
                          <a:pt x="113" y="267"/>
                        </a:lnTo>
                        <a:lnTo>
                          <a:pt x="113" y="267"/>
                        </a:lnTo>
                        <a:lnTo>
                          <a:pt x="114" y="265"/>
                        </a:lnTo>
                        <a:lnTo>
                          <a:pt x="114" y="266"/>
                        </a:lnTo>
                        <a:lnTo>
                          <a:pt x="115" y="266"/>
                        </a:lnTo>
                        <a:lnTo>
                          <a:pt x="115" y="269"/>
                        </a:lnTo>
                        <a:lnTo>
                          <a:pt x="115" y="267"/>
                        </a:lnTo>
                        <a:lnTo>
                          <a:pt x="116" y="269"/>
                        </a:lnTo>
                        <a:lnTo>
                          <a:pt x="116" y="268"/>
                        </a:lnTo>
                        <a:lnTo>
                          <a:pt x="117" y="268"/>
                        </a:lnTo>
                        <a:lnTo>
                          <a:pt x="117" y="269"/>
                        </a:lnTo>
                        <a:lnTo>
                          <a:pt x="117" y="269"/>
                        </a:lnTo>
                        <a:lnTo>
                          <a:pt x="118" y="270"/>
                        </a:lnTo>
                        <a:lnTo>
                          <a:pt x="118" y="270"/>
                        </a:lnTo>
                        <a:lnTo>
                          <a:pt x="119" y="269"/>
                        </a:lnTo>
                        <a:lnTo>
                          <a:pt x="119" y="270"/>
                        </a:lnTo>
                        <a:lnTo>
                          <a:pt x="120" y="270"/>
                        </a:lnTo>
                        <a:lnTo>
                          <a:pt x="120" y="272"/>
                        </a:lnTo>
                        <a:lnTo>
                          <a:pt x="120" y="271"/>
                        </a:lnTo>
                        <a:lnTo>
                          <a:pt x="121" y="271"/>
                        </a:lnTo>
                        <a:lnTo>
                          <a:pt x="121" y="271"/>
                        </a:lnTo>
                        <a:lnTo>
                          <a:pt x="122" y="270"/>
                        </a:lnTo>
                        <a:lnTo>
                          <a:pt x="122" y="269"/>
                        </a:lnTo>
                        <a:lnTo>
                          <a:pt x="122" y="269"/>
                        </a:lnTo>
                        <a:lnTo>
                          <a:pt x="123" y="268"/>
                        </a:lnTo>
                        <a:lnTo>
                          <a:pt x="123" y="267"/>
                        </a:lnTo>
                        <a:lnTo>
                          <a:pt x="124" y="265"/>
                        </a:lnTo>
                        <a:lnTo>
                          <a:pt x="124" y="269"/>
                        </a:lnTo>
                        <a:lnTo>
                          <a:pt x="125" y="267"/>
                        </a:lnTo>
                        <a:lnTo>
                          <a:pt x="125" y="266"/>
                        </a:lnTo>
                        <a:lnTo>
                          <a:pt x="125" y="265"/>
                        </a:lnTo>
                        <a:lnTo>
                          <a:pt x="126" y="266"/>
                        </a:lnTo>
                        <a:lnTo>
                          <a:pt x="126" y="264"/>
                        </a:lnTo>
                        <a:lnTo>
                          <a:pt x="127" y="266"/>
                        </a:lnTo>
                        <a:lnTo>
                          <a:pt x="127" y="265"/>
                        </a:lnTo>
                        <a:lnTo>
                          <a:pt x="127" y="267"/>
                        </a:lnTo>
                        <a:lnTo>
                          <a:pt x="128" y="266"/>
                        </a:lnTo>
                        <a:lnTo>
                          <a:pt x="128" y="267"/>
                        </a:lnTo>
                        <a:lnTo>
                          <a:pt x="129" y="268"/>
                        </a:lnTo>
                        <a:lnTo>
                          <a:pt x="129" y="269"/>
                        </a:lnTo>
                        <a:lnTo>
                          <a:pt x="130" y="266"/>
                        </a:lnTo>
                        <a:lnTo>
                          <a:pt x="130" y="269"/>
                        </a:lnTo>
                        <a:lnTo>
                          <a:pt x="130" y="268"/>
                        </a:lnTo>
                        <a:lnTo>
                          <a:pt x="131" y="271"/>
                        </a:lnTo>
                        <a:lnTo>
                          <a:pt x="131" y="270"/>
                        </a:lnTo>
                        <a:lnTo>
                          <a:pt x="132" y="272"/>
                        </a:lnTo>
                        <a:lnTo>
                          <a:pt x="132" y="271"/>
                        </a:lnTo>
                        <a:lnTo>
                          <a:pt x="132" y="271"/>
                        </a:lnTo>
                        <a:lnTo>
                          <a:pt x="133" y="270"/>
                        </a:lnTo>
                        <a:lnTo>
                          <a:pt x="133" y="272"/>
                        </a:lnTo>
                        <a:lnTo>
                          <a:pt x="134" y="271"/>
                        </a:lnTo>
                        <a:lnTo>
                          <a:pt x="134" y="271"/>
                        </a:lnTo>
                        <a:lnTo>
                          <a:pt x="135" y="271"/>
                        </a:lnTo>
                        <a:lnTo>
                          <a:pt x="135" y="270"/>
                        </a:lnTo>
                        <a:lnTo>
                          <a:pt x="135" y="269"/>
                        </a:lnTo>
                        <a:lnTo>
                          <a:pt x="136" y="269"/>
                        </a:lnTo>
                        <a:lnTo>
                          <a:pt x="136" y="269"/>
                        </a:lnTo>
                        <a:lnTo>
                          <a:pt x="137" y="269"/>
                        </a:lnTo>
                        <a:lnTo>
                          <a:pt x="137" y="268"/>
                        </a:lnTo>
                        <a:lnTo>
                          <a:pt x="137" y="268"/>
                        </a:lnTo>
                        <a:lnTo>
                          <a:pt x="138" y="268"/>
                        </a:lnTo>
                        <a:lnTo>
                          <a:pt x="138" y="267"/>
                        </a:lnTo>
                        <a:lnTo>
                          <a:pt x="139" y="267"/>
                        </a:lnTo>
                        <a:lnTo>
                          <a:pt x="139" y="266"/>
                        </a:lnTo>
                        <a:lnTo>
                          <a:pt x="140" y="265"/>
                        </a:lnTo>
                        <a:lnTo>
                          <a:pt x="140" y="267"/>
                        </a:lnTo>
                        <a:lnTo>
                          <a:pt x="140" y="268"/>
                        </a:lnTo>
                        <a:lnTo>
                          <a:pt x="141" y="268"/>
                        </a:lnTo>
                        <a:lnTo>
                          <a:pt x="141" y="267"/>
                        </a:lnTo>
                        <a:lnTo>
                          <a:pt x="142" y="269"/>
                        </a:lnTo>
                        <a:lnTo>
                          <a:pt x="142" y="271"/>
                        </a:lnTo>
                        <a:lnTo>
                          <a:pt x="142" y="269"/>
                        </a:lnTo>
                        <a:lnTo>
                          <a:pt x="143" y="270"/>
                        </a:lnTo>
                        <a:lnTo>
                          <a:pt x="143" y="269"/>
                        </a:lnTo>
                        <a:lnTo>
                          <a:pt x="144" y="270"/>
                        </a:lnTo>
                        <a:lnTo>
                          <a:pt x="144" y="271"/>
                        </a:lnTo>
                        <a:lnTo>
                          <a:pt x="145" y="271"/>
                        </a:lnTo>
                        <a:lnTo>
                          <a:pt x="145" y="273"/>
                        </a:lnTo>
                        <a:lnTo>
                          <a:pt x="145" y="272"/>
                        </a:lnTo>
                        <a:lnTo>
                          <a:pt x="146" y="271"/>
                        </a:lnTo>
                        <a:lnTo>
                          <a:pt x="146" y="271"/>
                        </a:lnTo>
                        <a:lnTo>
                          <a:pt x="147" y="272"/>
                        </a:lnTo>
                        <a:lnTo>
                          <a:pt x="147" y="271"/>
                        </a:lnTo>
                        <a:lnTo>
                          <a:pt x="147" y="272"/>
                        </a:lnTo>
                        <a:lnTo>
                          <a:pt x="148" y="271"/>
                        </a:lnTo>
                        <a:lnTo>
                          <a:pt x="148" y="271"/>
                        </a:lnTo>
                        <a:lnTo>
                          <a:pt x="149" y="271"/>
                        </a:lnTo>
                        <a:lnTo>
                          <a:pt x="149" y="269"/>
                        </a:lnTo>
                        <a:lnTo>
                          <a:pt x="150" y="269"/>
                        </a:lnTo>
                        <a:lnTo>
                          <a:pt x="150" y="270"/>
                        </a:lnTo>
                        <a:lnTo>
                          <a:pt x="150" y="273"/>
                        </a:lnTo>
                        <a:lnTo>
                          <a:pt x="151" y="269"/>
                        </a:lnTo>
                        <a:lnTo>
                          <a:pt x="151" y="269"/>
                        </a:lnTo>
                        <a:lnTo>
                          <a:pt x="152" y="266"/>
                        </a:lnTo>
                        <a:lnTo>
                          <a:pt x="152" y="267"/>
                        </a:lnTo>
                        <a:lnTo>
                          <a:pt x="152" y="267"/>
                        </a:lnTo>
                        <a:lnTo>
                          <a:pt x="153" y="266"/>
                        </a:lnTo>
                        <a:lnTo>
                          <a:pt x="153" y="266"/>
                        </a:lnTo>
                        <a:lnTo>
                          <a:pt x="154" y="266"/>
                        </a:lnTo>
                        <a:lnTo>
                          <a:pt x="154" y="268"/>
                        </a:lnTo>
                        <a:lnTo>
                          <a:pt x="155" y="267"/>
                        </a:lnTo>
                        <a:lnTo>
                          <a:pt x="155" y="267"/>
                        </a:lnTo>
                        <a:lnTo>
                          <a:pt x="155" y="268"/>
                        </a:lnTo>
                        <a:lnTo>
                          <a:pt x="156" y="268"/>
                        </a:lnTo>
                        <a:lnTo>
                          <a:pt x="156" y="270"/>
                        </a:lnTo>
                        <a:lnTo>
                          <a:pt x="157" y="270"/>
                        </a:lnTo>
                        <a:lnTo>
                          <a:pt x="157" y="269"/>
                        </a:lnTo>
                        <a:lnTo>
                          <a:pt x="157" y="269"/>
                        </a:lnTo>
                        <a:lnTo>
                          <a:pt x="158" y="269"/>
                        </a:lnTo>
                        <a:lnTo>
                          <a:pt x="158" y="269"/>
                        </a:lnTo>
                        <a:lnTo>
                          <a:pt x="159" y="269"/>
                        </a:lnTo>
                        <a:lnTo>
                          <a:pt x="159" y="273"/>
                        </a:lnTo>
                        <a:lnTo>
                          <a:pt x="160" y="272"/>
                        </a:lnTo>
                        <a:lnTo>
                          <a:pt x="160" y="272"/>
                        </a:lnTo>
                        <a:lnTo>
                          <a:pt x="160" y="272"/>
                        </a:lnTo>
                        <a:lnTo>
                          <a:pt x="161" y="274"/>
                        </a:lnTo>
                        <a:lnTo>
                          <a:pt x="161" y="270"/>
                        </a:lnTo>
                        <a:lnTo>
                          <a:pt x="162" y="271"/>
                        </a:lnTo>
                        <a:lnTo>
                          <a:pt x="162" y="270"/>
                        </a:lnTo>
                        <a:lnTo>
                          <a:pt x="162" y="273"/>
                        </a:lnTo>
                        <a:lnTo>
                          <a:pt x="163" y="271"/>
                        </a:lnTo>
                        <a:lnTo>
                          <a:pt x="163" y="272"/>
                        </a:lnTo>
                        <a:lnTo>
                          <a:pt x="164" y="272"/>
                        </a:lnTo>
                        <a:lnTo>
                          <a:pt x="164" y="270"/>
                        </a:lnTo>
                        <a:lnTo>
                          <a:pt x="165" y="270"/>
                        </a:lnTo>
                        <a:lnTo>
                          <a:pt x="165" y="269"/>
                        </a:lnTo>
                        <a:lnTo>
                          <a:pt x="165" y="268"/>
                        </a:lnTo>
                        <a:lnTo>
                          <a:pt x="166" y="269"/>
                        </a:lnTo>
                        <a:lnTo>
                          <a:pt x="166" y="268"/>
                        </a:lnTo>
                        <a:lnTo>
                          <a:pt x="167" y="267"/>
                        </a:lnTo>
                        <a:lnTo>
                          <a:pt x="167" y="268"/>
                        </a:lnTo>
                        <a:lnTo>
                          <a:pt x="167" y="268"/>
                        </a:lnTo>
                        <a:lnTo>
                          <a:pt x="168" y="269"/>
                        </a:lnTo>
                        <a:lnTo>
                          <a:pt x="168" y="266"/>
                        </a:lnTo>
                        <a:lnTo>
                          <a:pt x="169" y="268"/>
                        </a:lnTo>
                        <a:lnTo>
                          <a:pt x="169" y="269"/>
                        </a:lnTo>
                        <a:lnTo>
                          <a:pt x="170" y="270"/>
                        </a:lnTo>
                        <a:lnTo>
                          <a:pt x="170" y="268"/>
                        </a:lnTo>
                        <a:lnTo>
                          <a:pt x="170" y="270"/>
                        </a:lnTo>
                        <a:lnTo>
                          <a:pt x="171" y="271"/>
                        </a:lnTo>
                        <a:lnTo>
                          <a:pt x="171" y="270"/>
                        </a:lnTo>
                        <a:lnTo>
                          <a:pt x="172" y="273"/>
                        </a:lnTo>
                        <a:lnTo>
                          <a:pt x="172" y="270"/>
                        </a:lnTo>
                        <a:lnTo>
                          <a:pt x="172" y="271"/>
                        </a:lnTo>
                        <a:lnTo>
                          <a:pt x="173" y="271"/>
                        </a:lnTo>
                        <a:lnTo>
                          <a:pt x="173" y="273"/>
                        </a:lnTo>
                        <a:lnTo>
                          <a:pt x="174" y="273"/>
                        </a:lnTo>
                        <a:lnTo>
                          <a:pt x="174" y="272"/>
                        </a:lnTo>
                        <a:lnTo>
                          <a:pt x="175" y="273"/>
                        </a:lnTo>
                        <a:lnTo>
                          <a:pt x="175" y="273"/>
                        </a:lnTo>
                        <a:lnTo>
                          <a:pt x="175" y="272"/>
                        </a:lnTo>
                        <a:lnTo>
                          <a:pt x="176" y="273"/>
                        </a:lnTo>
                        <a:lnTo>
                          <a:pt x="176" y="271"/>
                        </a:lnTo>
                        <a:lnTo>
                          <a:pt x="177" y="272"/>
                        </a:lnTo>
                        <a:lnTo>
                          <a:pt x="177" y="269"/>
                        </a:lnTo>
                        <a:lnTo>
                          <a:pt x="177" y="273"/>
                        </a:lnTo>
                        <a:lnTo>
                          <a:pt x="178" y="269"/>
                        </a:lnTo>
                        <a:lnTo>
                          <a:pt x="178" y="270"/>
                        </a:lnTo>
                        <a:lnTo>
                          <a:pt x="179" y="270"/>
                        </a:lnTo>
                        <a:lnTo>
                          <a:pt x="179" y="267"/>
                        </a:lnTo>
                        <a:lnTo>
                          <a:pt x="180" y="268"/>
                        </a:lnTo>
                        <a:lnTo>
                          <a:pt x="180" y="267"/>
                        </a:lnTo>
                        <a:lnTo>
                          <a:pt x="180" y="268"/>
                        </a:lnTo>
                        <a:lnTo>
                          <a:pt x="181" y="268"/>
                        </a:lnTo>
                        <a:lnTo>
                          <a:pt x="181" y="268"/>
                        </a:lnTo>
                        <a:lnTo>
                          <a:pt x="182" y="267"/>
                        </a:lnTo>
                        <a:lnTo>
                          <a:pt x="182" y="267"/>
                        </a:lnTo>
                        <a:lnTo>
                          <a:pt x="182" y="267"/>
                        </a:lnTo>
                        <a:lnTo>
                          <a:pt x="183" y="268"/>
                        </a:lnTo>
                        <a:lnTo>
                          <a:pt x="183" y="268"/>
                        </a:lnTo>
                        <a:lnTo>
                          <a:pt x="184" y="26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65" name="Freeform 49">
                    <a:extLst>
                      <a:ext uri="{FF2B5EF4-FFF2-40B4-BE49-F238E27FC236}">
                        <a16:creationId xmlns:a16="http://schemas.microsoft.com/office/drawing/2014/main" id="{6940FC91-593B-4CED-BB13-F8976EBC1E7A}"/>
                      </a:ext>
                    </a:extLst>
                  </p:cNvPr>
                  <p:cNvSpPr>
                    <a:spLocks/>
                  </p:cNvSpPr>
                  <p:nvPr/>
                </p:nvSpPr>
                <p:spPr bwMode="auto">
                  <a:xfrm flipV="1">
                    <a:off x="1514475" y="9852025"/>
                    <a:ext cx="71438" cy="17463"/>
                  </a:xfrm>
                  <a:custGeom>
                    <a:avLst/>
                    <a:gdLst>
                      <a:gd name="T0" fmla="*/ 0 w 48"/>
                      <a:gd name="T1" fmla="*/ 6 h 13"/>
                      <a:gd name="T2" fmla="*/ 1 w 48"/>
                      <a:gd name="T3" fmla="*/ 7 h 13"/>
                      <a:gd name="T4" fmla="*/ 2 w 48"/>
                      <a:gd name="T5" fmla="*/ 6 h 13"/>
                      <a:gd name="T6" fmla="*/ 2 w 48"/>
                      <a:gd name="T7" fmla="*/ 5 h 13"/>
                      <a:gd name="T8" fmla="*/ 3 w 48"/>
                      <a:gd name="T9" fmla="*/ 3 h 13"/>
                      <a:gd name="T10" fmla="*/ 4 w 48"/>
                      <a:gd name="T11" fmla="*/ 3 h 13"/>
                      <a:gd name="T12" fmla="*/ 5 w 48"/>
                      <a:gd name="T13" fmla="*/ 6 h 13"/>
                      <a:gd name="T14" fmla="*/ 6 w 48"/>
                      <a:gd name="T15" fmla="*/ 4 h 13"/>
                      <a:gd name="T16" fmla="*/ 7 w 48"/>
                      <a:gd name="T17" fmla="*/ 3 h 13"/>
                      <a:gd name="T18" fmla="*/ 7 w 48"/>
                      <a:gd name="T19" fmla="*/ 1 h 13"/>
                      <a:gd name="T20" fmla="*/ 8 w 48"/>
                      <a:gd name="T21" fmla="*/ 0 h 13"/>
                      <a:gd name="T22" fmla="*/ 9 w 48"/>
                      <a:gd name="T23" fmla="*/ 2 h 13"/>
                      <a:gd name="T24" fmla="*/ 10 w 48"/>
                      <a:gd name="T25" fmla="*/ 1 h 13"/>
                      <a:gd name="T26" fmla="*/ 11 w 48"/>
                      <a:gd name="T27" fmla="*/ 4 h 13"/>
                      <a:gd name="T28" fmla="*/ 12 w 48"/>
                      <a:gd name="T29" fmla="*/ 7 h 13"/>
                      <a:gd name="T30" fmla="*/ 12 w 48"/>
                      <a:gd name="T31" fmla="*/ 7 h 13"/>
                      <a:gd name="T32" fmla="*/ 13 w 48"/>
                      <a:gd name="T33" fmla="*/ 8 h 13"/>
                      <a:gd name="T34" fmla="*/ 14 w 48"/>
                      <a:gd name="T35" fmla="*/ 6 h 13"/>
                      <a:gd name="T36" fmla="*/ 15 w 48"/>
                      <a:gd name="T37" fmla="*/ 6 h 13"/>
                      <a:gd name="T38" fmla="*/ 16 w 48"/>
                      <a:gd name="T39" fmla="*/ 7 h 13"/>
                      <a:gd name="T40" fmla="*/ 17 w 48"/>
                      <a:gd name="T41" fmla="*/ 6 h 13"/>
                      <a:gd name="T42" fmla="*/ 17 w 48"/>
                      <a:gd name="T43" fmla="*/ 3 h 13"/>
                      <a:gd name="T44" fmla="*/ 18 w 48"/>
                      <a:gd name="T45" fmla="*/ 4 h 13"/>
                      <a:gd name="T46" fmla="*/ 19 w 48"/>
                      <a:gd name="T47" fmla="*/ 5 h 13"/>
                      <a:gd name="T48" fmla="*/ 20 w 48"/>
                      <a:gd name="T49" fmla="*/ 9 h 13"/>
                      <a:gd name="T50" fmla="*/ 21 w 48"/>
                      <a:gd name="T51" fmla="*/ 4 h 13"/>
                      <a:gd name="T52" fmla="*/ 22 w 48"/>
                      <a:gd name="T53" fmla="*/ 6 h 13"/>
                      <a:gd name="T54" fmla="*/ 22 w 48"/>
                      <a:gd name="T55" fmla="*/ 4 h 13"/>
                      <a:gd name="T56" fmla="*/ 23 w 48"/>
                      <a:gd name="T57" fmla="*/ 4 h 13"/>
                      <a:gd name="T58" fmla="*/ 24 w 48"/>
                      <a:gd name="T59" fmla="*/ 5 h 13"/>
                      <a:gd name="T60" fmla="*/ 25 w 48"/>
                      <a:gd name="T61" fmla="*/ 7 h 13"/>
                      <a:gd name="T62" fmla="*/ 26 w 48"/>
                      <a:gd name="T63" fmla="*/ 8 h 13"/>
                      <a:gd name="T64" fmla="*/ 27 w 48"/>
                      <a:gd name="T65" fmla="*/ 8 h 13"/>
                      <a:gd name="T66" fmla="*/ 27 w 48"/>
                      <a:gd name="T67" fmla="*/ 7 h 13"/>
                      <a:gd name="T68" fmla="*/ 28 w 48"/>
                      <a:gd name="T69" fmla="*/ 6 h 13"/>
                      <a:gd name="T70" fmla="*/ 29 w 48"/>
                      <a:gd name="T71" fmla="*/ 7 h 13"/>
                      <a:gd name="T72" fmla="*/ 30 w 48"/>
                      <a:gd name="T73" fmla="*/ 8 h 13"/>
                      <a:gd name="T74" fmla="*/ 31 w 48"/>
                      <a:gd name="T75" fmla="*/ 2 h 13"/>
                      <a:gd name="T76" fmla="*/ 32 w 48"/>
                      <a:gd name="T77" fmla="*/ 6 h 13"/>
                      <a:gd name="T78" fmla="*/ 32 w 48"/>
                      <a:gd name="T79" fmla="*/ 4 h 13"/>
                      <a:gd name="T80" fmla="*/ 33 w 48"/>
                      <a:gd name="T81" fmla="*/ 4 h 13"/>
                      <a:gd name="T82" fmla="*/ 34 w 48"/>
                      <a:gd name="T83" fmla="*/ 2 h 13"/>
                      <a:gd name="T84" fmla="*/ 35 w 48"/>
                      <a:gd name="T85" fmla="*/ 2 h 13"/>
                      <a:gd name="T86" fmla="*/ 36 w 48"/>
                      <a:gd name="T87" fmla="*/ 5 h 13"/>
                      <a:gd name="T88" fmla="*/ 37 w 48"/>
                      <a:gd name="T89" fmla="*/ 3 h 13"/>
                      <a:gd name="T90" fmla="*/ 37 w 48"/>
                      <a:gd name="T91" fmla="*/ 4 h 13"/>
                      <a:gd name="T92" fmla="*/ 38 w 48"/>
                      <a:gd name="T93" fmla="*/ 5 h 13"/>
                      <a:gd name="T94" fmla="*/ 39 w 48"/>
                      <a:gd name="T95" fmla="*/ 5 h 13"/>
                      <a:gd name="T96" fmla="*/ 40 w 48"/>
                      <a:gd name="T97" fmla="*/ 7 h 13"/>
                      <a:gd name="T98" fmla="*/ 41 w 48"/>
                      <a:gd name="T99" fmla="*/ 9 h 13"/>
                      <a:gd name="T100" fmla="*/ 42 w 48"/>
                      <a:gd name="T101" fmla="*/ 8 h 13"/>
                      <a:gd name="T102" fmla="*/ 42 w 48"/>
                      <a:gd name="T103" fmla="*/ 7 h 13"/>
                      <a:gd name="T104" fmla="*/ 43 w 48"/>
                      <a:gd name="T105" fmla="*/ 7 h 13"/>
                      <a:gd name="T106" fmla="*/ 44 w 48"/>
                      <a:gd name="T107" fmla="*/ 8 h 13"/>
                      <a:gd name="T108" fmla="*/ 45 w 48"/>
                      <a:gd name="T109" fmla="*/ 7 h 13"/>
                      <a:gd name="T110" fmla="*/ 46 w 48"/>
                      <a:gd name="T111" fmla="*/ 6 h 13"/>
                      <a:gd name="T112" fmla="*/ 47 w 48"/>
                      <a:gd name="T113" fmla="*/ 4 h 13"/>
                      <a:gd name="T114" fmla="*/ 47 w 48"/>
                      <a:gd name="T115" fmla="*/ 5 h 13"/>
                      <a:gd name="T116" fmla="*/ 48 w 48"/>
                      <a:gd name="T1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13">
                        <a:moveTo>
                          <a:pt x="0" y="7"/>
                        </a:moveTo>
                        <a:lnTo>
                          <a:pt x="0" y="6"/>
                        </a:lnTo>
                        <a:lnTo>
                          <a:pt x="0" y="6"/>
                        </a:lnTo>
                        <a:lnTo>
                          <a:pt x="1" y="7"/>
                        </a:lnTo>
                        <a:lnTo>
                          <a:pt x="1" y="7"/>
                        </a:lnTo>
                        <a:lnTo>
                          <a:pt x="2" y="6"/>
                        </a:lnTo>
                        <a:lnTo>
                          <a:pt x="2" y="9"/>
                        </a:lnTo>
                        <a:lnTo>
                          <a:pt x="2" y="5"/>
                        </a:lnTo>
                        <a:lnTo>
                          <a:pt x="3" y="4"/>
                        </a:lnTo>
                        <a:lnTo>
                          <a:pt x="3" y="3"/>
                        </a:lnTo>
                        <a:lnTo>
                          <a:pt x="4" y="5"/>
                        </a:lnTo>
                        <a:lnTo>
                          <a:pt x="4" y="3"/>
                        </a:lnTo>
                        <a:lnTo>
                          <a:pt x="5" y="5"/>
                        </a:lnTo>
                        <a:lnTo>
                          <a:pt x="5" y="6"/>
                        </a:lnTo>
                        <a:lnTo>
                          <a:pt x="5" y="5"/>
                        </a:lnTo>
                        <a:lnTo>
                          <a:pt x="6" y="4"/>
                        </a:lnTo>
                        <a:lnTo>
                          <a:pt x="6" y="1"/>
                        </a:lnTo>
                        <a:lnTo>
                          <a:pt x="7" y="3"/>
                        </a:lnTo>
                        <a:lnTo>
                          <a:pt x="7" y="0"/>
                        </a:lnTo>
                        <a:lnTo>
                          <a:pt x="7" y="1"/>
                        </a:lnTo>
                        <a:lnTo>
                          <a:pt x="8" y="4"/>
                        </a:lnTo>
                        <a:lnTo>
                          <a:pt x="8" y="0"/>
                        </a:lnTo>
                        <a:lnTo>
                          <a:pt x="9" y="2"/>
                        </a:lnTo>
                        <a:lnTo>
                          <a:pt x="9" y="2"/>
                        </a:lnTo>
                        <a:lnTo>
                          <a:pt x="10" y="1"/>
                        </a:lnTo>
                        <a:lnTo>
                          <a:pt x="10" y="1"/>
                        </a:lnTo>
                        <a:lnTo>
                          <a:pt x="10" y="4"/>
                        </a:lnTo>
                        <a:lnTo>
                          <a:pt x="11" y="4"/>
                        </a:lnTo>
                        <a:lnTo>
                          <a:pt x="11" y="5"/>
                        </a:lnTo>
                        <a:lnTo>
                          <a:pt x="12" y="7"/>
                        </a:lnTo>
                        <a:lnTo>
                          <a:pt x="12" y="7"/>
                        </a:lnTo>
                        <a:lnTo>
                          <a:pt x="12" y="7"/>
                        </a:lnTo>
                        <a:lnTo>
                          <a:pt x="13" y="6"/>
                        </a:lnTo>
                        <a:lnTo>
                          <a:pt x="13" y="8"/>
                        </a:lnTo>
                        <a:lnTo>
                          <a:pt x="14" y="7"/>
                        </a:lnTo>
                        <a:lnTo>
                          <a:pt x="14" y="6"/>
                        </a:lnTo>
                        <a:lnTo>
                          <a:pt x="15" y="8"/>
                        </a:lnTo>
                        <a:lnTo>
                          <a:pt x="15" y="6"/>
                        </a:lnTo>
                        <a:lnTo>
                          <a:pt x="15" y="8"/>
                        </a:lnTo>
                        <a:lnTo>
                          <a:pt x="16" y="7"/>
                        </a:lnTo>
                        <a:lnTo>
                          <a:pt x="16" y="5"/>
                        </a:lnTo>
                        <a:lnTo>
                          <a:pt x="17" y="6"/>
                        </a:lnTo>
                        <a:lnTo>
                          <a:pt x="17" y="1"/>
                        </a:lnTo>
                        <a:lnTo>
                          <a:pt x="17" y="3"/>
                        </a:lnTo>
                        <a:lnTo>
                          <a:pt x="18" y="3"/>
                        </a:lnTo>
                        <a:lnTo>
                          <a:pt x="18" y="4"/>
                        </a:lnTo>
                        <a:lnTo>
                          <a:pt x="19" y="4"/>
                        </a:lnTo>
                        <a:lnTo>
                          <a:pt x="19" y="5"/>
                        </a:lnTo>
                        <a:lnTo>
                          <a:pt x="20" y="4"/>
                        </a:lnTo>
                        <a:lnTo>
                          <a:pt x="20" y="9"/>
                        </a:lnTo>
                        <a:lnTo>
                          <a:pt x="20" y="6"/>
                        </a:lnTo>
                        <a:lnTo>
                          <a:pt x="21" y="4"/>
                        </a:lnTo>
                        <a:lnTo>
                          <a:pt x="21" y="5"/>
                        </a:lnTo>
                        <a:lnTo>
                          <a:pt x="22" y="6"/>
                        </a:lnTo>
                        <a:lnTo>
                          <a:pt x="22" y="6"/>
                        </a:lnTo>
                        <a:lnTo>
                          <a:pt x="22" y="4"/>
                        </a:lnTo>
                        <a:lnTo>
                          <a:pt x="23" y="4"/>
                        </a:lnTo>
                        <a:lnTo>
                          <a:pt x="23" y="4"/>
                        </a:lnTo>
                        <a:lnTo>
                          <a:pt x="24" y="4"/>
                        </a:lnTo>
                        <a:lnTo>
                          <a:pt x="24" y="5"/>
                        </a:lnTo>
                        <a:lnTo>
                          <a:pt x="25" y="6"/>
                        </a:lnTo>
                        <a:lnTo>
                          <a:pt x="25" y="7"/>
                        </a:lnTo>
                        <a:lnTo>
                          <a:pt x="25" y="5"/>
                        </a:lnTo>
                        <a:lnTo>
                          <a:pt x="26" y="8"/>
                        </a:lnTo>
                        <a:lnTo>
                          <a:pt x="26" y="7"/>
                        </a:lnTo>
                        <a:lnTo>
                          <a:pt x="27" y="8"/>
                        </a:lnTo>
                        <a:lnTo>
                          <a:pt x="27" y="8"/>
                        </a:lnTo>
                        <a:lnTo>
                          <a:pt x="27" y="7"/>
                        </a:lnTo>
                        <a:lnTo>
                          <a:pt x="28" y="7"/>
                        </a:lnTo>
                        <a:lnTo>
                          <a:pt x="28" y="6"/>
                        </a:lnTo>
                        <a:lnTo>
                          <a:pt x="29" y="8"/>
                        </a:lnTo>
                        <a:lnTo>
                          <a:pt x="29" y="7"/>
                        </a:lnTo>
                        <a:lnTo>
                          <a:pt x="30" y="9"/>
                        </a:lnTo>
                        <a:lnTo>
                          <a:pt x="30" y="8"/>
                        </a:lnTo>
                        <a:lnTo>
                          <a:pt x="30" y="7"/>
                        </a:lnTo>
                        <a:lnTo>
                          <a:pt x="31" y="2"/>
                        </a:lnTo>
                        <a:lnTo>
                          <a:pt x="31" y="7"/>
                        </a:lnTo>
                        <a:lnTo>
                          <a:pt x="32" y="6"/>
                        </a:lnTo>
                        <a:lnTo>
                          <a:pt x="32" y="5"/>
                        </a:lnTo>
                        <a:lnTo>
                          <a:pt x="32" y="4"/>
                        </a:lnTo>
                        <a:lnTo>
                          <a:pt x="33" y="4"/>
                        </a:lnTo>
                        <a:lnTo>
                          <a:pt x="33" y="4"/>
                        </a:lnTo>
                        <a:lnTo>
                          <a:pt x="34" y="4"/>
                        </a:lnTo>
                        <a:lnTo>
                          <a:pt x="34" y="2"/>
                        </a:lnTo>
                        <a:lnTo>
                          <a:pt x="35" y="3"/>
                        </a:lnTo>
                        <a:lnTo>
                          <a:pt x="35" y="2"/>
                        </a:lnTo>
                        <a:lnTo>
                          <a:pt x="35" y="4"/>
                        </a:lnTo>
                        <a:lnTo>
                          <a:pt x="36" y="5"/>
                        </a:lnTo>
                        <a:lnTo>
                          <a:pt x="36" y="5"/>
                        </a:lnTo>
                        <a:lnTo>
                          <a:pt x="37" y="3"/>
                        </a:lnTo>
                        <a:lnTo>
                          <a:pt x="37" y="3"/>
                        </a:lnTo>
                        <a:lnTo>
                          <a:pt x="37" y="4"/>
                        </a:lnTo>
                        <a:lnTo>
                          <a:pt x="38" y="5"/>
                        </a:lnTo>
                        <a:lnTo>
                          <a:pt x="38" y="5"/>
                        </a:lnTo>
                        <a:lnTo>
                          <a:pt x="39" y="5"/>
                        </a:lnTo>
                        <a:lnTo>
                          <a:pt x="39" y="5"/>
                        </a:lnTo>
                        <a:lnTo>
                          <a:pt x="40" y="7"/>
                        </a:lnTo>
                        <a:lnTo>
                          <a:pt x="40" y="7"/>
                        </a:lnTo>
                        <a:lnTo>
                          <a:pt x="40" y="7"/>
                        </a:lnTo>
                        <a:lnTo>
                          <a:pt x="41" y="9"/>
                        </a:lnTo>
                        <a:lnTo>
                          <a:pt x="41" y="8"/>
                        </a:lnTo>
                        <a:lnTo>
                          <a:pt x="42" y="8"/>
                        </a:lnTo>
                        <a:lnTo>
                          <a:pt x="42" y="11"/>
                        </a:lnTo>
                        <a:lnTo>
                          <a:pt x="42" y="7"/>
                        </a:lnTo>
                        <a:lnTo>
                          <a:pt x="43" y="7"/>
                        </a:lnTo>
                        <a:lnTo>
                          <a:pt x="43" y="7"/>
                        </a:lnTo>
                        <a:lnTo>
                          <a:pt x="44" y="7"/>
                        </a:lnTo>
                        <a:lnTo>
                          <a:pt x="44" y="8"/>
                        </a:lnTo>
                        <a:lnTo>
                          <a:pt x="45" y="8"/>
                        </a:lnTo>
                        <a:lnTo>
                          <a:pt x="45" y="7"/>
                        </a:lnTo>
                        <a:lnTo>
                          <a:pt x="45" y="6"/>
                        </a:lnTo>
                        <a:lnTo>
                          <a:pt x="46" y="6"/>
                        </a:lnTo>
                        <a:lnTo>
                          <a:pt x="46" y="6"/>
                        </a:lnTo>
                        <a:lnTo>
                          <a:pt x="47" y="4"/>
                        </a:lnTo>
                        <a:lnTo>
                          <a:pt x="47" y="3"/>
                        </a:lnTo>
                        <a:lnTo>
                          <a:pt x="47" y="5"/>
                        </a:lnTo>
                        <a:lnTo>
                          <a:pt x="48" y="4"/>
                        </a:lnTo>
                        <a:lnTo>
                          <a:pt x="48" y="1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66" name="Line 50">
                    <a:extLst>
                      <a:ext uri="{FF2B5EF4-FFF2-40B4-BE49-F238E27FC236}">
                        <a16:creationId xmlns:a16="http://schemas.microsoft.com/office/drawing/2014/main" id="{AF03BB98-7844-4327-AE85-78974ABB9D9B}"/>
                      </a:ext>
                    </a:extLst>
                  </p:cNvPr>
                  <p:cNvSpPr>
                    <a:spLocks noChangeShapeType="1"/>
                  </p:cNvSpPr>
                  <p:nvPr/>
                </p:nvSpPr>
                <p:spPr bwMode="auto">
                  <a:xfrm flipV="1">
                    <a:off x="1585913" y="7729538"/>
                    <a:ext cx="0" cy="2122488"/>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67" name="Line 51">
                    <a:extLst>
                      <a:ext uri="{FF2B5EF4-FFF2-40B4-BE49-F238E27FC236}">
                        <a16:creationId xmlns:a16="http://schemas.microsoft.com/office/drawing/2014/main" id="{288BBACA-D9E3-4B69-807E-DB8035005A35}"/>
                      </a:ext>
                    </a:extLst>
                  </p:cNvPr>
                  <p:cNvSpPr>
                    <a:spLocks noChangeShapeType="1"/>
                  </p:cNvSpPr>
                  <p:nvPr/>
                </p:nvSpPr>
                <p:spPr bwMode="auto">
                  <a:xfrm>
                    <a:off x="1587500" y="7729538"/>
                    <a:ext cx="0" cy="503238"/>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68" name="Freeform 52">
                    <a:extLst>
                      <a:ext uri="{FF2B5EF4-FFF2-40B4-BE49-F238E27FC236}">
                        <a16:creationId xmlns:a16="http://schemas.microsoft.com/office/drawing/2014/main" id="{D0154FEA-5E4E-4D82-91BB-B68EF906861F}"/>
                      </a:ext>
                    </a:extLst>
                  </p:cNvPr>
                  <p:cNvSpPr>
                    <a:spLocks/>
                  </p:cNvSpPr>
                  <p:nvPr/>
                </p:nvSpPr>
                <p:spPr bwMode="auto">
                  <a:xfrm flipV="1">
                    <a:off x="1587500" y="8232775"/>
                    <a:ext cx="3678238" cy="1728788"/>
                  </a:xfrm>
                  <a:custGeom>
                    <a:avLst/>
                    <a:gdLst>
                      <a:gd name="T0" fmla="*/ 39 w 2500"/>
                      <a:gd name="T1" fmla="*/ 23 h 1295"/>
                      <a:gd name="T2" fmla="*/ 78 w 2500"/>
                      <a:gd name="T3" fmla="*/ 21 h 1295"/>
                      <a:gd name="T4" fmla="*/ 117 w 2500"/>
                      <a:gd name="T5" fmla="*/ 19 h 1295"/>
                      <a:gd name="T6" fmla="*/ 156 w 2500"/>
                      <a:gd name="T7" fmla="*/ 14 h 1295"/>
                      <a:gd name="T8" fmla="*/ 196 w 2500"/>
                      <a:gd name="T9" fmla="*/ 11 h 1295"/>
                      <a:gd name="T10" fmla="*/ 235 w 2500"/>
                      <a:gd name="T11" fmla="*/ 11 h 1295"/>
                      <a:gd name="T12" fmla="*/ 274 w 2500"/>
                      <a:gd name="T13" fmla="*/ 14 h 1295"/>
                      <a:gd name="T14" fmla="*/ 313 w 2500"/>
                      <a:gd name="T15" fmla="*/ 16 h 1295"/>
                      <a:gd name="T16" fmla="*/ 352 w 2500"/>
                      <a:gd name="T17" fmla="*/ 15 h 1295"/>
                      <a:gd name="T18" fmla="*/ 391 w 2500"/>
                      <a:gd name="T19" fmla="*/ 10 h 1295"/>
                      <a:gd name="T20" fmla="*/ 431 w 2500"/>
                      <a:gd name="T21" fmla="*/ 10 h 1295"/>
                      <a:gd name="T22" fmla="*/ 470 w 2500"/>
                      <a:gd name="T23" fmla="*/ 12 h 1295"/>
                      <a:gd name="T24" fmla="*/ 509 w 2500"/>
                      <a:gd name="T25" fmla="*/ 13 h 1295"/>
                      <a:gd name="T26" fmla="*/ 548 w 2500"/>
                      <a:gd name="T27" fmla="*/ 14 h 1295"/>
                      <a:gd name="T28" fmla="*/ 587 w 2500"/>
                      <a:gd name="T29" fmla="*/ 10 h 1295"/>
                      <a:gd name="T30" fmla="*/ 626 w 2500"/>
                      <a:gd name="T31" fmla="*/ 11 h 1295"/>
                      <a:gd name="T32" fmla="*/ 666 w 2500"/>
                      <a:gd name="T33" fmla="*/ 8 h 1295"/>
                      <a:gd name="T34" fmla="*/ 705 w 2500"/>
                      <a:gd name="T35" fmla="*/ 10 h 1295"/>
                      <a:gd name="T36" fmla="*/ 744 w 2500"/>
                      <a:gd name="T37" fmla="*/ 12 h 1295"/>
                      <a:gd name="T38" fmla="*/ 783 w 2500"/>
                      <a:gd name="T39" fmla="*/ 11 h 1295"/>
                      <a:gd name="T40" fmla="*/ 822 w 2500"/>
                      <a:gd name="T41" fmla="*/ 8 h 1295"/>
                      <a:gd name="T42" fmla="*/ 861 w 2500"/>
                      <a:gd name="T43" fmla="*/ 7 h 1295"/>
                      <a:gd name="T44" fmla="*/ 901 w 2500"/>
                      <a:gd name="T45" fmla="*/ 8 h 1295"/>
                      <a:gd name="T46" fmla="*/ 940 w 2500"/>
                      <a:gd name="T47" fmla="*/ 11 h 1295"/>
                      <a:gd name="T48" fmla="*/ 979 w 2500"/>
                      <a:gd name="T49" fmla="*/ 12 h 1295"/>
                      <a:gd name="T50" fmla="*/ 1018 w 2500"/>
                      <a:gd name="T51" fmla="*/ 9 h 1295"/>
                      <a:gd name="T52" fmla="*/ 1057 w 2500"/>
                      <a:gd name="T53" fmla="*/ 7 h 1295"/>
                      <a:gd name="T54" fmla="*/ 1096 w 2500"/>
                      <a:gd name="T55" fmla="*/ 7 h 1295"/>
                      <a:gd name="T56" fmla="*/ 1136 w 2500"/>
                      <a:gd name="T57" fmla="*/ 8 h 1295"/>
                      <a:gd name="T58" fmla="*/ 1175 w 2500"/>
                      <a:gd name="T59" fmla="*/ 9 h 1295"/>
                      <a:gd name="T60" fmla="*/ 1214 w 2500"/>
                      <a:gd name="T61" fmla="*/ 10 h 1295"/>
                      <a:gd name="T62" fmla="*/ 1253 w 2500"/>
                      <a:gd name="T63" fmla="*/ 8 h 1295"/>
                      <a:gd name="T64" fmla="*/ 1292 w 2500"/>
                      <a:gd name="T65" fmla="*/ 6 h 1295"/>
                      <a:gd name="T66" fmla="*/ 1331 w 2500"/>
                      <a:gd name="T67" fmla="*/ 9 h 1295"/>
                      <a:gd name="T68" fmla="*/ 1371 w 2500"/>
                      <a:gd name="T69" fmla="*/ 10 h 1295"/>
                      <a:gd name="T70" fmla="*/ 1410 w 2500"/>
                      <a:gd name="T71" fmla="*/ 11 h 1295"/>
                      <a:gd name="T72" fmla="*/ 1449 w 2500"/>
                      <a:gd name="T73" fmla="*/ 10 h 1295"/>
                      <a:gd name="T74" fmla="*/ 1488 w 2500"/>
                      <a:gd name="T75" fmla="*/ 7 h 1295"/>
                      <a:gd name="T76" fmla="*/ 1527 w 2500"/>
                      <a:gd name="T77" fmla="*/ 5 h 1295"/>
                      <a:gd name="T78" fmla="*/ 1567 w 2500"/>
                      <a:gd name="T79" fmla="*/ 7 h 1295"/>
                      <a:gd name="T80" fmla="*/ 1606 w 2500"/>
                      <a:gd name="T81" fmla="*/ 10 h 1295"/>
                      <a:gd name="T82" fmla="*/ 1645 w 2500"/>
                      <a:gd name="T83" fmla="*/ 11 h 1295"/>
                      <a:gd name="T84" fmla="*/ 1684 w 2500"/>
                      <a:gd name="T85" fmla="*/ 8 h 1295"/>
                      <a:gd name="T86" fmla="*/ 1723 w 2500"/>
                      <a:gd name="T87" fmla="*/ 7 h 1295"/>
                      <a:gd name="T88" fmla="*/ 1762 w 2500"/>
                      <a:gd name="T89" fmla="*/ 8 h 1295"/>
                      <a:gd name="T90" fmla="*/ 1802 w 2500"/>
                      <a:gd name="T91" fmla="*/ 8 h 1295"/>
                      <a:gd name="T92" fmla="*/ 1841 w 2500"/>
                      <a:gd name="T93" fmla="*/ 8 h 1295"/>
                      <a:gd name="T94" fmla="*/ 1880 w 2500"/>
                      <a:gd name="T95" fmla="*/ 11 h 1295"/>
                      <a:gd name="T96" fmla="*/ 1919 w 2500"/>
                      <a:gd name="T97" fmla="*/ 8 h 1295"/>
                      <a:gd name="T98" fmla="*/ 1958 w 2500"/>
                      <a:gd name="T99" fmla="*/ 4 h 1295"/>
                      <a:gd name="T100" fmla="*/ 1997 w 2500"/>
                      <a:gd name="T101" fmla="*/ 8 h 1295"/>
                      <a:gd name="T102" fmla="*/ 2037 w 2500"/>
                      <a:gd name="T103" fmla="*/ 9 h 1295"/>
                      <a:gd name="T104" fmla="*/ 2076 w 2500"/>
                      <a:gd name="T105" fmla="*/ 10 h 1295"/>
                      <a:gd name="T106" fmla="*/ 2115 w 2500"/>
                      <a:gd name="T107" fmla="*/ 10 h 1295"/>
                      <a:gd name="T108" fmla="*/ 2154 w 2500"/>
                      <a:gd name="T109" fmla="*/ 6 h 1295"/>
                      <a:gd name="T110" fmla="*/ 2193 w 2500"/>
                      <a:gd name="T111" fmla="*/ 7 h 1295"/>
                      <a:gd name="T112" fmla="*/ 2232 w 2500"/>
                      <a:gd name="T113" fmla="*/ 9 h 1295"/>
                      <a:gd name="T114" fmla="*/ 2272 w 2500"/>
                      <a:gd name="T115" fmla="*/ 10 h 1295"/>
                      <a:gd name="T116" fmla="*/ 2311 w 2500"/>
                      <a:gd name="T117" fmla="*/ 12 h 1295"/>
                      <a:gd name="T118" fmla="*/ 2350 w 2500"/>
                      <a:gd name="T119" fmla="*/ 9 h 1295"/>
                      <a:gd name="T120" fmla="*/ 2389 w 2500"/>
                      <a:gd name="T121" fmla="*/ 8 h 1295"/>
                      <a:gd name="T122" fmla="*/ 2428 w 2500"/>
                      <a:gd name="T123" fmla="*/ 7 h 1295"/>
                      <a:gd name="T124" fmla="*/ 2467 w 2500"/>
                      <a:gd name="T125" fmla="*/ 8 h 1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0" h="1295">
                        <a:moveTo>
                          <a:pt x="0" y="1295"/>
                        </a:moveTo>
                        <a:lnTo>
                          <a:pt x="1" y="213"/>
                        </a:lnTo>
                        <a:lnTo>
                          <a:pt x="1" y="92"/>
                        </a:lnTo>
                        <a:lnTo>
                          <a:pt x="1" y="70"/>
                        </a:lnTo>
                        <a:lnTo>
                          <a:pt x="2" y="62"/>
                        </a:lnTo>
                        <a:lnTo>
                          <a:pt x="2" y="58"/>
                        </a:lnTo>
                        <a:lnTo>
                          <a:pt x="3" y="54"/>
                        </a:lnTo>
                        <a:lnTo>
                          <a:pt x="3" y="51"/>
                        </a:lnTo>
                        <a:lnTo>
                          <a:pt x="3" y="49"/>
                        </a:lnTo>
                        <a:lnTo>
                          <a:pt x="4" y="46"/>
                        </a:lnTo>
                        <a:lnTo>
                          <a:pt x="4" y="45"/>
                        </a:lnTo>
                        <a:lnTo>
                          <a:pt x="5" y="45"/>
                        </a:lnTo>
                        <a:lnTo>
                          <a:pt x="5" y="43"/>
                        </a:lnTo>
                        <a:lnTo>
                          <a:pt x="6" y="44"/>
                        </a:lnTo>
                        <a:lnTo>
                          <a:pt x="6" y="43"/>
                        </a:lnTo>
                        <a:lnTo>
                          <a:pt x="6" y="42"/>
                        </a:lnTo>
                        <a:lnTo>
                          <a:pt x="7" y="42"/>
                        </a:lnTo>
                        <a:lnTo>
                          <a:pt x="7" y="42"/>
                        </a:lnTo>
                        <a:lnTo>
                          <a:pt x="8" y="40"/>
                        </a:lnTo>
                        <a:lnTo>
                          <a:pt x="8" y="39"/>
                        </a:lnTo>
                        <a:lnTo>
                          <a:pt x="8" y="40"/>
                        </a:lnTo>
                        <a:lnTo>
                          <a:pt x="9" y="38"/>
                        </a:lnTo>
                        <a:lnTo>
                          <a:pt x="9" y="37"/>
                        </a:lnTo>
                        <a:lnTo>
                          <a:pt x="10" y="36"/>
                        </a:lnTo>
                        <a:lnTo>
                          <a:pt x="10" y="34"/>
                        </a:lnTo>
                        <a:lnTo>
                          <a:pt x="11" y="34"/>
                        </a:lnTo>
                        <a:lnTo>
                          <a:pt x="11" y="34"/>
                        </a:lnTo>
                        <a:lnTo>
                          <a:pt x="11" y="33"/>
                        </a:lnTo>
                        <a:lnTo>
                          <a:pt x="12" y="34"/>
                        </a:lnTo>
                        <a:lnTo>
                          <a:pt x="12" y="34"/>
                        </a:lnTo>
                        <a:lnTo>
                          <a:pt x="13" y="32"/>
                        </a:lnTo>
                        <a:lnTo>
                          <a:pt x="13" y="31"/>
                        </a:lnTo>
                        <a:lnTo>
                          <a:pt x="13" y="31"/>
                        </a:lnTo>
                        <a:lnTo>
                          <a:pt x="14" y="32"/>
                        </a:lnTo>
                        <a:lnTo>
                          <a:pt x="14" y="30"/>
                        </a:lnTo>
                        <a:lnTo>
                          <a:pt x="15" y="31"/>
                        </a:lnTo>
                        <a:lnTo>
                          <a:pt x="15" y="29"/>
                        </a:lnTo>
                        <a:lnTo>
                          <a:pt x="16" y="29"/>
                        </a:lnTo>
                        <a:lnTo>
                          <a:pt x="16" y="30"/>
                        </a:lnTo>
                        <a:lnTo>
                          <a:pt x="16" y="30"/>
                        </a:lnTo>
                        <a:lnTo>
                          <a:pt x="17" y="29"/>
                        </a:lnTo>
                        <a:lnTo>
                          <a:pt x="17" y="32"/>
                        </a:lnTo>
                        <a:lnTo>
                          <a:pt x="18" y="30"/>
                        </a:lnTo>
                        <a:lnTo>
                          <a:pt x="18" y="30"/>
                        </a:lnTo>
                        <a:lnTo>
                          <a:pt x="18" y="30"/>
                        </a:lnTo>
                        <a:lnTo>
                          <a:pt x="19" y="30"/>
                        </a:lnTo>
                        <a:lnTo>
                          <a:pt x="19" y="32"/>
                        </a:lnTo>
                        <a:lnTo>
                          <a:pt x="20" y="30"/>
                        </a:lnTo>
                        <a:lnTo>
                          <a:pt x="20" y="33"/>
                        </a:lnTo>
                        <a:lnTo>
                          <a:pt x="21" y="31"/>
                        </a:lnTo>
                        <a:lnTo>
                          <a:pt x="21" y="30"/>
                        </a:lnTo>
                        <a:lnTo>
                          <a:pt x="21" y="30"/>
                        </a:lnTo>
                        <a:lnTo>
                          <a:pt x="22" y="30"/>
                        </a:lnTo>
                        <a:lnTo>
                          <a:pt x="22" y="30"/>
                        </a:lnTo>
                        <a:lnTo>
                          <a:pt x="23" y="29"/>
                        </a:lnTo>
                        <a:lnTo>
                          <a:pt x="23" y="29"/>
                        </a:lnTo>
                        <a:lnTo>
                          <a:pt x="23" y="29"/>
                        </a:lnTo>
                        <a:lnTo>
                          <a:pt x="24" y="28"/>
                        </a:lnTo>
                        <a:lnTo>
                          <a:pt x="24" y="28"/>
                        </a:lnTo>
                        <a:lnTo>
                          <a:pt x="25" y="28"/>
                        </a:lnTo>
                        <a:lnTo>
                          <a:pt x="25" y="27"/>
                        </a:lnTo>
                        <a:lnTo>
                          <a:pt x="26" y="27"/>
                        </a:lnTo>
                        <a:lnTo>
                          <a:pt x="26" y="26"/>
                        </a:lnTo>
                        <a:lnTo>
                          <a:pt x="26" y="25"/>
                        </a:lnTo>
                        <a:lnTo>
                          <a:pt x="27" y="25"/>
                        </a:lnTo>
                        <a:lnTo>
                          <a:pt x="27" y="24"/>
                        </a:lnTo>
                        <a:lnTo>
                          <a:pt x="28" y="22"/>
                        </a:lnTo>
                        <a:lnTo>
                          <a:pt x="28" y="24"/>
                        </a:lnTo>
                        <a:lnTo>
                          <a:pt x="28" y="22"/>
                        </a:lnTo>
                        <a:lnTo>
                          <a:pt x="29" y="23"/>
                        </a:lnTo>
                        <a:lnTo>
                          <a:pt x="29" y="24"/>
                        </a:lnTo>
                        <a:lnTo>
                          <a:pt x="30" y="25"/>
                        </a:lnTo>
                        <a:lnTo>
                          <a:pt x="30" y="24"/>
                        </a:lnTo>
                        <a:lnTo>
                          <a:pt x="31" y="26"/>
                        </a:lnTo>
                        <a:lnTo>
                          <a:pt x="31" y="26"/>
                        </a:lnTo>
                        <a:lnTo>
                          <a:pt x="31" y="25"/>
                        </a:lnTo>
                        <a:lnTo>
                          <a:pt x="32" y="26"/>
                        </a:lnTo>
                        <a:lnTo>
                          <a:pt x="32" y="26"/>
                        </a:lnTo>
                        <a:lnTo>
                          <a:pt x="33" y="27"/>
                        </a:lnTo>
                        <a:lnTo>
                          <a:pt x="33" y="25"/>
                        </a:lnTo>
                        <a:lnTo>
                          <a:pt x="33" y="27"/>
                        </a:lnTo>
                        <a:lnTo>
                          <a:pt x="34" y="27"/>
                        </a:lnTo>
                        <a:lnTo>
                          <a:pt x="34" y="27"/>
                        </a:lnTo>
                        <a:lnTo>
                          <a:pt x="35" y="27"/>
                        </a:lnTo>
                        <a:lnTo>
                          <a:pt x="35" y="27"/>
                        </a:lnTo>
                        <a:lnTo>
                          <a:pt x="36" y="27"/>
                        </a:lnTo>
                        <a:lnTo>
                          <a:pt x="36" y="26"/>
                        </a:lnTo>
                        <a:lnTo>
                          <a:pt x="36" y="25"/>
                        </a:lnTo>
                        <a:lnTo>
                          <a:pt x="37" y="25"/>
                        </a:lnTo>
                        <a:lnTo>
                          <a:pt x="37" y="26"/>
                        </a:lnTo>
                        <a:lnTo>
                          <a:pt x="38" y="25"/>
                        </a:lnTo>
                        <a:lnTo>
                          <a:pt x="38" y="25"/>
                        </a:lnTo>
                        <a:lnTo>
                          <a:pt x="38" y="24"/>
                        </a:lnTo>
                        <a:lnTo>
                          <a:pt x="39" y="23"/>
                        </a:lnTo>
                        <a:lnTo>
                          <a:pt x="39" y="22"/>
                        </a:lnTo>
                        <a:lnTo>
                          <a:pt x="40" y="22"/>
                        </a:lnTo>
                        <a:lnTo>
                          <a:pt x="40" y="20"/>
                        </a:lnTo>
                        <a:lnTo>
                          <a:pt x="41" y="20"/>
                        </a:lnTo>
                        <a:lnTo>
                          <a:pt x="41" y="18"/>
                        </a:lnTo>
                        <a:lnTo>
                          <a:pt x="41" y="22"/>
                        </a:lnTo>
                        <a:lnTo>
                          <a:pt x="42" y="22"/>
                        </a:lnTo>
                        <a:lnTo>
                          <a:pt x="42" y="21"/>
                        </a:lnTo>
                        <a:lnTo>
                          <a:pt x="43" y="19"/>
                        </a:lnTo>
                        <a:lnTo>
                          <a:pt x="43" y="21"/>
                        </a:lnTo>
                        <a:lnTo>
                          <a:pt x="43" y="21"/>
                        </a:lnTo>
                        <a:lnTo>
                          <a:pt x="44" y="21"/>
                        </a:lnTo>
                        <a:lnTo>
                          <a:pt x="44" y="21"/>
                        </a:lnTo>
                        <a:lnTo>
                          <a:pt x="45" y="20"/>
                        </a:lnTo>
                        <a:lnTo>
                          <a:pt x="45" y="21"/>
                        </a:lnTo>
                        <a:lnTo>
                          <a:pt x="46" y="21"/>
                        </a:lnTo>
                        <a:lnTo>
                          <a:pt x="46" y="23"/>
                        </a:lnTo>
                        <a:lnTo>
                          <a:pt x="46" y="23"/>
                        </a:lnTo>
                        <a:lnTo>
                          <a:pt x="47" y="21"/>
                        </a:lnTo>
                        <a:lnTo>
                          <a:pt x="47" y="23"/>
                        </a:lnTo>
                        <a:lnTo>
                          <a:pt x="48" y="24"/>
                        </a:lnTo>
                        <a:lnTo>
                          <a:pt x="48" y="23"/>
                        </a:lnTo>
                        <a:lnTo>
                          <a:pt x="48" y="22"/>
                        </a:lnTo>
                        <a:lnTo>
                          <a:pt x="49" y="25"/>
                        </a:lnTo>
                        <a:lnTo>
                          <a:pt x="49" y="22"/>
                        </a:lnTo>
                        <a:lnTo>
                          <a:pt x="50" y="25"/>
                        </a:lnTo>
                        <a:lnTo>
                          <a:pt x="50" y="23"/>
                        </a:lnTo>
                        <a:lnTo>
                          <a:pt x="51" y="24"/>
                        </a:lnTo>
                        <a:lnTo>
                          <a:pt x="51" y="24"/>
                        </a:lnTo>
                        <a:lnTo>
                          <a:pt x="51" y="21"/>
                        </a:lnTo>
                        <a:lnTo>
                          <a:pt x="52" y="19"/>
                        </a:lnTo>
                        <a:lnTo>
                          <a:pt x="52" y="21"/>
                        </a:lnTo>
                        <a:lnTo>
                          <a:pt x="53" y="19"/>
                        </a:lnTo>
                        <a:lnTo>
                          <a:pt x="53" y="20"/>
                        </a:lnTo>
                        <a:lnTo>
                          <a:pt x="53" y="18"/>
                        </a:lnTo>
                        <a:lnTo>
                          <a:pt x="54" y="19"/>
                        </a:lnTo>
                        <a:lnTo>
                          <a:pt x="54" y="20"/>
                        </a:lnTo>
                        <a:lnTo>
                          <a:pt x="55" y="18"/>
                        </a:lnTo>
                        <a:lnTo>
                          <a:pt x="55" y="18"/>
                        </a:lnTo>
                        <a:lnTo>
                          <a:pt x="56" y="18"/>
                        </a:lnTo>
                        <a:lnTo>
                          <a:pt x="56" y="17"/>
                        </a:lnTo>
                        <a:lnTo>
                          <a:pt x="56" y="16"/>
                        </a:lnTo>
                        <a:lnTo>
                          <a:pt x="57" y="16"/>
                        </a:lnTo>
                        <a:lnTo>
                          <a:pt x="57" y="17"/>
                        </a:lnTo>
                        <a:lnTo>
                          <a:pt x="58" y="19"/>
                        </a:lnTo>
                        <a:lnTo>
                          <a:pt x="58" y="17"/>
                        </a:lnTo>
                        <a:lnTo>
                          <a:pt x="58" y="20"/>
                        </a:lnTo>
                        <a:lnTo>
                          <a:pt x="59" y="18"/>
                        </a:lnTo>
                        <a:lnTo>
                          <a:pt x="59" y="17"/>
                        </a:lnTo>
                        <a:lnTo>
                          <a:pt x="60" y="18"/>
                        </a:lnTo>
                        <a:lnTo>
                          <a:pt x="60" y="18"/>
                        </a:lnTo>
                        <a:lnTo>
                          <a:pt x="61" y="20"/>
                        </a:lnTo>
                        <a:lnTo>
                          <a:pt x="61" y="23"/>
                        </a:lnTo>
                        <a:lnTo>
                          <a:pt x="61" y="22"/>
                        </a:lnTo>
                        <a:lnTo>
                          <a:pt x="62" y="22"/>
                        </a:lnTo>
                        <a:lnTo>
                          <a:pt x="62" y="20"/>
                        </a:lnTo>
                        <a:lnTo>
                          <a:pt x="63" y="23"/>
                        </a:lnTo>
                        <a:lnTo>
                          <a:pt x="63" y="22"/>
                        </a:lnTo>
                        <a:lnTo>
                          <a:pt x="63" y="21"/>
                        </a:lnTo>
                        <a:lnTo>
                          <a:pt x="64" y="22"/>
                        </a:lnTo>
                        <a:lnTo>
                          <a:pt x="64" y="19"/>
                        </a:lnTo>
                        <a:lnTo>
                          <a:pt x="65" y="18"/>
                        </a:lnTo>
                        <a:lnTo>
                          <a:pt x="65" y="20"/>
                        </a:lnTo>
                        <a:lnTo>
                          <a:pt x="66" y="20"/>
                        </a:lnTo>
                        <a:lnTo>
                          <a:pt x="66" y="20"/>
                        </a:lnTo>
                        <a:lnTo>
                          <a:pt x="66" y="20"/>
                        </a:lnTo>
                        <a:lnTo>
                          <a:pt x="67" y="19"/>
                        </a:lnTo>
                        <a:lnTo>
                          <a:pt x="67" y="16"/>
                        </a:lnTo>
                        <a:lnTo>
                          <a:pt x="68" y="18"/>
                        </a:lnTo>
                        <a:lnTo>
                          <a:pt x="68" y="17"/>
                        </a:lnTo>
                        <a:lnTo>
                          <a:pt x="68" y="17"/>
                        </a:lnTo>
                        <a:lnTo>
                          <a:pt x="69" y="17"/>
                        </a:lnTo>
                        <a:lnTo>
                          <a:pt x="69" y="14"/>
                        </a:lnTo>
                        <a:lnTo>
                          <a:pt x="70" y="17"/>
                        </a:lnTo>
                        <a:lnTo>
                          <a:pt x="70" y="17"/>
                        </a:lnTo>
                        <a:lnTo>
                          <a:pt x="71" y="16"/>
                        </a:lnTo>
                        <a:lnTo>
                          <a:pt x="71" y="15"/>
                        </a:lnTo>
                        <a:lnTo>
                          <a:pt x="71" y="16"/>
                        </a:lnTo>
                        <a:lnTo>
                          <a:pt x="72" y="17"/>
                        </a:lnTo>
                        <a:lnTo>
                          <a:pt x="72" y="18"/>
                        </a:lnTo>
                        <a:lnTo>
                          <a:pt x="73" y="18"/>
                        </a:lnTo>
                        <a:lnTo>
                          <a:pt x="73" y="17"/>
                        </a:lnTo>
                        <a:lnTo>
                          <a:pt x="73" y="17"/>
                        </a:lnTo>
                        <a:lnTo>
                          <a:pt x="74" y="18"/>
                        </a:lnTo>
                        <a:lnTo>
                          <a:pt x="74" y="19"/>
                        </a:lnTo>
                        <a:lnTo>
                          <a:pt x="75" y="19"/>
                        </a:lnTo>
                        <a:lnTo>
                          <a:pt x="75" y="20"/>
                        </a:lnTo>
                        <a:lnTo>
                          <a:pt x="76" y="20"/>
                        </a:lnTo>
                        <a:lnTo>
                          <a:pt x="76" y="21"/>
                        </a:lnTo>
                        <a:lnTo>
                          <a:pt x="76" y="19"/>
                        </a:lnTo>
                        <a:lnTo>
                          <a:pt x="77" y="18"/>
                        </a:lnTo>
                        <a:lnTo>
                          <a:pt x="77" y="20"/>
                        </a:lnTo>
                        <a:lnTo>
                          <a:pt x="78" y="21"/>
                        </a:lnTo>
                        <a:lnTo>
                          <a:pt x="78" y="21"/>
                        </a:lnTo>
                        <a:lnTo>
                          <a:pt x="78" y="22"/>
                        </a:lnTo>
                        <a:lnTo>
                          <a:pt x="79" y="18"/>
                        </a:lnTo>
                        <a:lnTo>
                          <a:pt x="79" y="17"/>
                        </a:lnTo>
                        <a:lnTo>
                          <a:pt x="80" y="18"/>
                        </a:lnTo>
                        <a:lnTo>
                          <a:pt x="80" y="17"/>
                        </a:lnTo>
                        <a:lnTo>
                          <a:pt x="81" y="16"/>
                        </a:lnTo>
                        <a:lnTo>
                          <a:pt x="81" y="14"/>
                        </a:lnTo>
                        <a:lnTo>
                          <a:pt x="81" y="16"/>
                        </a:lnTo>
                        <a:lnTo>
                          <a:pt x="82" y="16"/>
                        </a:lnTo>
                        <a:lnTo>
                          <a:pt x="82" y="16"/>
                        </a:lnTo>
                        <a:lnTo>
                          <a:pt x="83" y="15"/>
                        </a:lnTo>
                        <a:lnTo>
                          <a:pt x="83" y="16"/>
                        </a:lnTo>
                        <a:lnTo>
                          <a:pt x="83" y="16"/>
                        </a:lnTo>
                        <a:lnTo>
                          <a:pt x="84" y="14"/>
                        </a:lnTo>
                        <a:lnTo>
                          <a:pt x="84" y="13"/>
                        </a:lnTo>
                        <a:lnTo>
                          <a:pt x="85" y="16"/>
                        </a:lnTo>
                        <a:lnTo>
                          <a:pt x="85" y="16"/>
                        </a:lnTo>
                        <a:lnTo>
                          <a:pt x="86" y="15"/>
                        </a:lnTo>
                        <a:lnTo>
                          <a:pt x="86" y="16"/>
                        </a:lnTo>
                        <a:lnTo>
                          <a:pt x="86" y="16"/>
                        </a:lnTo>
                        <a:lnTo>
                          <a:pt x="87" y="16"/>
                        </a:lnTo>
                        <a:lnTo>
                          <a:pt x="87" y="17"/>
                        </a:lnTo>
                        <a:lnTo>
                          <a:pt x="88" y="15"/>
                        </a:lnTo>
                        <a:lnTo>
                          <a:pt x="88" y="17"/>
                        </a:lnTo>
                        <a:lnTo>
                          <a:pt x="88" y="18"/>
                        </a:lnTo>
                        <a:lnTo>
                          <a:pt x="89" y="20"/>
                        </a:lnTo>
                        <a:lnTo>
                          <a:pt x="89" y="20"/>
                        </a:lnTo>
                        <a:lnTo>
                          <a:pt x="90" y="20"/>
                        </a:lnTo>
                        <a:lnTo>
                          <a:pt x="90" y="20"/>
                        </a:lnTo>
                        <a:lnTo>
                          <a:pt x="91" y="21"/>
                        </a:lnTo>
                        <a:lnTo>
                          <a:pt x="91" y="19"/>
                        </a:lnTo>
                        <a:lnTo>
                          <a:pt x="91" y="20"/>
                        </a:lnTo>
                        <a:lnTo>
                          <a:pt x="92" y="19"/>
                        </a:lnTo>
                        <a:lnTo>
                          <a:pt x="92" y="17"/>
                        </a:lnTo>
                        <a:lnTo>
                          <a:pt x="93" y="18"/>
                        </a:lnTo>
                        <a:lnTo>
                          <a:pt x="93" y="17"/>
                        </a:lnTo>
                        <a:lnTo>
                          <a:pt x="93" y="16"/>
                        </a:lnTo>
                        <a:lnTo>
                          <a:pt x="94" y="19"/>
                        </a:lnTo>
                        <a:lnTo>
                          <a:pt x="94" y="17"/>
                        </a:lnTo>
                        <a:lnTo>
                          <a:pt x="95" y="16"/>
                        </a:lnTo>
                        <a:lnTo>
                          <a:pt x="95" y="16"/>
                        </a:lnTo>
                        <a:lnTo>
                          <a:pt x="96" y="16"/>
                        </a:lnTo>
                        <a:lnTo>
                          <a:pt x="96" y="14"/>
                        </a:lnTo>
                        <a:lnTo>
                          <a:pt x="96" y="15"/>
                        </a:lnTo>
                        <a:lnTo>
                          <a:pt x="97" y="14"/>
                        </a:lnTo>
                        <a:lnTo>
                          <a:pt x="97" y="13"/>
                        </a:lnTo>
                        <a:lnTo>
                          <a:pt x="98" y="13"/>
                        </a:lnTo>
                        <a:lnTo>
                          <a:pt x="98" y="11"/>
                        </a:lnTo>
                        <a:lnTo>
                          <a:pt x="98" y="14"/>
                        </a:lnTo>
                        <a:lnTo>
                          <a:pt x="99" y="13"/>
                        </a:lnTo>
                        <a:lnTo>
                          <a:pt x="99" y="13"/>
                        </a:lnTo>
                        <a:lnTo>
                          <a:pt x="100" y="15"/>
                        </a:lnTo>
                        <a:lnTo>
                          <a:pt x="100" y="14"/>
                        </a:lnTo>
                        <a:lnTo>
                          <a:pt x="101" y="17"/>
                        </a:lnTo>
                        <a:lnTo>
                          <a:pt x="101" y="16"/>
                        </a:lnTo>
                        <a:lnTo>
                          <a:pt x="101" y="16"/>
                        </a:lnTo>
                        <a:lnTo>
                          <a:pt x="102" y="18"/>
                        </a:lnTo>
                        <a:lnTo>
                          <a:pt x="102" y="18"/>
                        </a:lnTo>
                        <a:lnTo>
                          <a:pt x="103" y="18"/>
                        </a:lnTo>
                        <a:lnTo>
                          <a:pt x="103" y="20"/>
                        </a:lnTo>
                        <a:lnTo>
                          <a:pt x="103" y="20"/>
                        </a:lnTo>
                        <a:lnTo>
                          <a:pt x="104" y="19"/>
                        </a:lnTo>
                        <a:lnTo>
                          <a:pt x="104" y="18"/>
                        </a:lnTo>
                        <a:lnTo>
                          <a:pt x="105" y="18"/>
                        </a:lnTo>
                        <a:lnTo>
                          <a:pt x="105" y="18"/>
                        </a:lnTo>
                        <a:lnTo>
                          <a:pt x="106" y="19"/>
                        </a:lnTo>
                        <a:lnTo>
                          <a:pt x="106" y="18"/>
                        </a:lnTo>
                        <a:lnTo>
                          <a:pt x="106" y="18"/>
                        </a:lnTo>
                        <a:lnTo>
                          <a:pt x="107" y="17"/>
                        </a:lnTo>
                        <a:lnTo>
                          <a:pt x="107" y="16"/>
                        </a:lnTo>
                        <a:lnTo>
                          <a:pt x="108" y="15"/>
                        </a:lnTo>
                        <a:lnTo>
                          <a:pt x="108" y="17"/>
                        </a:lnTo>
                        <a:lnTo>
                          <a:pt x="108" y="15"/>
                        </a:lnTo>
                        <a:lnTo>
                          <a:pt x="109" y="16"/>
                        </a:lnTo>
                        <a:lnTo>
                          <a:pt x="109" y="15"/>
                        </a:lnTo>
                        <a:lnTo>
                          <a:pt x="110" y="13"/>
                        </a:lnTo>
                        <a:lnTo>
                          <a:pt x="110" y="13"/>
                        </a:lnTo>
                        <a:lnTo>
                          <a:pt x="111" y="12"/>
                        </a:lnTo>
                        <a:lnTo>
                          <a:pt x="111" y="13"/>
                        </a:lnTo>
                        <a:lnTo>
                          <a:pt x="111" y="12"/>
                        </a:lnTo>
                        <a:lnTo>
                          <a:pt x="112" y="11"/>
                        </a:lnTo>
                        <a:lnTo>
                          <a:pt x="112" y="12"/>
                        </a:lnTo>
                        <a:lnTo>
                          <a:pt x="113" y="15"/>
                        </a:lnTo>
                        <a:lnTo>
                          <a:pt x="113" y="15"/>
                        </a:lnTo>
                        <a:lnTo>
                          <a:pt x="113" y="15"/>
                        </a:lnTo>
                        <a:lnTo>
                          <a:pt x="114" y="13"/>
                        </a:lnTo>
                        <a:lnTo>
                          <a:pt x="114" y="15"/>
                        </a:lnTo>
                        <a:lnTo>
                          <a:pt x="115" y="14"/>
                        </a:lnTo>
                        <a:lnTo>
                          <a:pt x="115" y="15"/>
                        </a:lnTo>
                        <a:lnTo>
                          <a:pt x="116" y="14"/>
                        </a:lnTo>
                        <a:lnTo>
                          <a:pt x="116" y="15"/>
                        </a:lnTo>
                        <a:lnTo>
                          <a:pt x="116" y="15"/>
                        </a:lnTo>
                        <a:lnTo>
                          <a:pt x="117" y="17"/>
                        </a:lnTo>
                        <a:lnTo>
                          <a:pt x="117" y="19"/>
                        </a:lnTo>
                        <a:lnTo>
                          <a:pt x="118" y="18"/>
                        </a:lnTo>
                        <a:lnTo>
                          <a:pt x="118" y="17"/>
                        </a:lnTo>
                        <a:lnTo>
                          <a:pt x="118" y="17"/>
                        </a:lnTo>
                        <a:lnTo>
                          <a:pt x="119" y="19"/>
                        </a:lnTo>
                        <a:lnTo>
                          <a:pt x="119" y="15"/>
                        </a:lnTo>
                        <a:lnTo>
                          <a:pt x="120" y="16"/>
                        </a:lnTo>
                        <a:lnTo>
                          <a:pt x="120" y="15"/>
                        </a:lnTo>
                        <a:lnTo>
                          <a:pt x="121" y="14"/>
                        </a:lnTo>
                        <a:lnTo>
                          <a:pt x="121" y="16"/>
                        </a:lnTo>
                        <a:lnTo>
                          <a:pt x="121" y="15"/>
                        </a:lnTo>
                        <a:lnTo>
                          <a:pt x="122" y="16"/>
                        </a:lnTo>
                        <a:lnTo>
                          <a:pt x="122" y="16"/>
                        </a:lnTo>
                        <a:lnTo>
                          <a:pt x="123" y="15"/>
                        </a:lnTo>
                        <a:lnTo>
                          <a:pt x="123" y="12"/>
                        </a:lnTo>
                        <a:lnTo>
                          <a:pt x="123" y="14"/>
                        </a:lnTo>
                        <a:lnTo>
                          <a:pt x="124" y="15"/>
                        </a:lnTo>
                        <a:lnTo>
                          <a:pt x="124" y="12"/>
                        </a:lnTo>
                        <a:lnTo>
                          <a:pt x="125" y="13"/>
                        </a:lnTo>
                        <a:lnTo>
                          <a:pt x="125" y="9"/>
                        </a:lnTo>
                        <a:lnTo>
                          <a:pt x="126" y="12"/>
                        </a:lnTo>
                        <a:lnTo>
                          <a:pt x="126" y="13"/>
                        </a:lnTo>
                        <a:lnTo>
                          <a:pt x="126" y="12"/>
                        </a:lnTo>
                        <a:lnTo>
                          <a:pt x="127" y="13"/>
                        </a:lnTo>
                        <a:lnTo>
                          <a:pt x="127" y="13"/>
                        </a:lnTo>
                        <a:lnTo>
                          <a:pt x="128" y="15"/>
                        </a:lnTo>
                        <a:lnTo>
                          <a:pt x="128" y="15"/>
                        </a:lnTo>
                        <a:lnTo>
                          <a:pt x="128" y="13"/>
                        </a:lnTo>
                        <a:lnTo>
                          <a:pt x="129" y="15"/>
                        </a:lnTo>
                        <a:lnTo>
                          <a:pt x="129" y="14"/>
                        </a:lnTo>
                        <a:lnTo>
                          <a:pt x="130" y="13"/>
                        </a:lnTo>
                        <a:lnTo>
                          <a:pt x="130" y="15"/>
                        </a:lnTo>
                        <a:lnTo>
                          <a:pt x="131" y="14"/>
                        </a:lnTo>
                        <a:lnTo>
                          <a:pt x="131" y="16"/>
                        </a:lnTo>
                        <a:lnTo>
                          <a:pt x="131" y="15"/>
                        </a:lnTo>
                        <a:lnTo>
                          <a:pt x="132" y="16"/>
                        </a:lnTo>
                        <a:lnTo>
                          <a:pt x="132" y="15"/>
                        </a:lnTo>
                        <a:lnTo>
                          <a:pt x="133" y="15"/>
                        </a:lnTo>
                        <a:lnTo>
                          <a:pt x="133" y="15"/>
                        </a:lnTo>
                        <a:lnTo>
                          <a:pt x="133" y="17"/>
                        </a:lnTo>
                        <a:lnTo>
                          <a:pt x="134" y="16"/>
                        </a:lnTo>
                        <a:lnTo>
                          <a:pt x="134" y="16"/>
                        </a:lnTo>
                        <a:lnTo>
                          <a:pt x="135" y="16"/>
                        </a:lnTo>
                        <a:lnTo>
                          <a:pt x="135" y="13"/>
                        </a:lnTo>
                        <a:lnTo>
                          <a:pt x="136" y="13"/>
                        </a:lnTo>
                        <a:lnTo>
                          <a:pt x="136" y="13"/>
                        </a:lnTo>
                        <a:lnTo>
                          <a:pt x="136" y="12"/>
                        </a:lnTo>
                        <a:lnTo>
                          <a:pt x="137" y="13"/>
                        </a:lnTo>
                        <a:lnTo>
                          <a:pt x="137" y="12"/>
                        </a:lnTo>
                        <a:lnTo>
                          <a:pt x="138" y="11"/>
                        </a:lnTo>
                        <a:lnTo>
                          <a:pt x="138" y="11"/>
                        </a:lnTo>
                        <a:lnTo>
                          <a:pt x="138" y="12"/>
                        </a:lnTo>
                        <a:lnTo>
                          <a:pt x="139" y="10"/>
                        </a:lnTo>
                        <a:lnTo>
                          <a:pt x="139" y="11"/>
                        </a:lnTo>
                        <a:lnTo>
                          <a:pt x="140" y="12"/>
                        </a:lnTo>
                        <a:lnTo>
                          <a:pt x="140" y="13"/>
                        </a:lnTo>
                        <a:lnTo>
                          <a:pt x="141" y="10"/>
                        </a:lnTo>
                        <a:lnTo>
                          <a:pt x="141" y="14"/>
                        </a:lnTo>
                        <a:lnTo>
                          <a:pt x="141" y="12"/>
                        </a:lnTo>
                        <a:lnTo>
                          <a:pt x="142" y="13"/>
                        </a:lnTo>
                        <a:lnTo>
                          <a:pt x="142" y="15"/>
                        </a:lnTo>
                        <a:lnTo>
                          <a:pt x="143" y="13"/>
                        </a:lnTo>
                        <a:lnTo>
                          <a:pt x="143" y="14"/>
                        </a:lnTo>
                        <a:lnTo>
                          <a:pt x="143" y="16"/>
                        </a:lnTo>
                        <a:lnTo>
                          <a:pt x="144" y="14"/>
                        </a:lnTo>
                        <a:lnTo>
                          <a:pt x="144" y="15"/>
                        </a:lnTo>
                        <a:lnTo>
                          <a:pt x="145" y="16"/>
                        </a:lnTo>
                        <a:lnTo>
                          <a:pt x="145" y="16"/>
                        </a:lnTo>
                        <a:lnTo>
                          <a:pt x="146" y="19"/>
                        </a:lnTo>
                        <a:lnTo>
                          <a:pt x="146" y="16"/>
                        </a:lnTo>
                        <a:lnTo>
                          <a:pt x="146" y="15"/>
                        </a:lnTo>
                        <a:lnTo>
                          <a:pt x="147" y="16"/>
                        </a:lnTo>
                        <a:lnTo>
                          <a:pt x="147" y="14"/>
                        </a:lnTo>
                        <a:lnTo>
                          <a:pt x="148" y="17"/>
                        </a:lnTo>
                        <a:lnTo>
                          <a:pt x="148" y="14"/>
                        </a:lnTo>
                        <a:lnTo>
                          <a:pt x="148" y="16"/>
                        </a:lnTo>
                        <a:lnTo>
                          <a:pt x="149" y="15"/>
                        </a:lnTo>
                        <a:lnTo>
                          <a:pt x="149" y="14"/>
                        </a:lnTo>
                        <a:lnTo>
                          <a:pt x="150" y="13"/>
                        </a:lnTo>
                        <a:lnTo>
                          <a:pt x="150" y="15"/>
                        </a:lnTo>
                        <a:lnTo>
                          <a:pt x="151" y="11"/>
                        </a:lnTo>
                        <a:lnTo>
                          <a:pt x="151" y="12"/>
                        </a:lnTo>
                        <a:lnTo>
                          <a:pt x="151" y="12"/>
                        </a:lnTo>
                        <a:lnTo>
                          <a:pt x="152" y="11"/>
                        </a:lnTo>
                        <a:lnTo>
                          <a:pt x="152" y="12"/>
                        </a:lnTo>
                        <a:lnTo>
                          <a:pt x="153" y="11"/>
                        </a:lnTo>
                        <a:lnTo>
                          <a:pt x="153" y="11"/>
                        </a:lnTo>
                        <a:lnTo>
                          <a:pt x="153" y="13"/>
                        </a:lnTo>
                        <a:lnTo>
                          <a:pt x="154" y="13"/>
                        </a:lnTo>
                        <a:lnTo>
                          <a:pt x="154" y="13"/>
                        </a:lnTo>
                        <a:lnTo>
                          <a:pt x="155" y="13"/>
                        </a:lnTo>
                        <a:lnTo>
                          <a:pt x="155" y="13"/>
                        </a:lnTo>
                        <a:lnTo>
                          <a:pt x="156" y="13"/>
                        </a:lnTo>
                        <a:lnTo>
                          <a:pt x="156" y="16"/>
                        </a:lnTo>
                        <a:lnTo>
                          <a:pt x="156" y="14"/>
                        </a:lnTo>
                        <a:lnTo>
                          <a:pt x="157" y="15"/>
                        </a:lnTo>
                        <a:lnTo>
                          <a:pt x="157" y="16"/>
                        </a:lnTo>
                        <a:lnTo>
                          <a:pt x="158" y="16"/>
                        </a:lnTo>
                        <a:lnTo>
                          <a:pt x="158" y="17"/>
                        </a:lnTo>
                        <a:lnTo>
                          <a:pt x="158" y="15"/>
                        </a:lnTo>
                        <a:lnTo>
                          <a:pt x="159" y="15"/>
                        </a:lnTo>
                        <a:lnTo>
                          <a:pt x="159" y="15"/>
                        </a:lnTo>
                        <a:lnTo>
                          <a:pt x="160" y="17"/>
                        </a:lnTo>
                        <a:lnTo>
                          <a:pt x="160" y="16"/>
                        </a:lnTo>
                        <a:lnTo>
                          <a:pt x="161" y="17"/>
                        </a:lnTo>
                        <a:lnTo>
                          <a:pt x="161" y="16"/>
                        </a:lnTo>
                        <a:lnTo>
                          <a:pt x="161" y="13"/>
                        </a:lnTo>
                        <a:lnTo>
                          <a:pt x="162" y="15"/>
                        </a:lnTo>
                        <a:lnTo>
                          <a:pt x="162" y="14"/>
                        </a:lnTo>
                        <a:lnTo>
                          <a:pt x="163" y="13"/>
                        </a:lnTo>
                        <a:lnTo>
                          <a:pt x="163" y="12"/>
                        </a:lnTo>
                        <a:lnTo>
                          <a:pt x="163" y="13"/>
                        </a:lnTo>
                        <a:lnTo>
                          <a:pt x="164" y="12"/>
                        </a:lnTo>
                        <a:lnTo>
                          <a:pt x="164" y="11"/>
                        </a:lnTo>
                        <a:lnTo>
                          <a:pt x="165" y="12"/>
                        </a:lnTo>
                        <a:lnTo>
                          <a:pt x="165" y="11"/>
                        </a:lnTo>
                        <a:lnTo>
                          <a:pt x="166" y="12"/>
                        </a:lnTo>
                        <a:lnTo>
                          <a:pt x="166" y="12"/>
                        </a:lnTo>
                        <a:lnTo>
                          <a:pt x="166" y="11"/>
                        </a:lnTo>
                        <a:lnTo>
                          <a:pt x="167" y="13"/>
                        </a:lnTo>
                        <a:lnTo>
                          <a:pt x="167" y="11"/>
                        </a:lnTo>
                        <a:lnTo>
                          <a:pt x="168" y="10"/>
                        </a:lnTo>
                        <a:lnTo>
                          <a:pt x="168" y="11"/>
                        </a:lnTo>
                        <a:lnTo>
                          <a:pt x="168" y="11"/>
                        </a:lnTo>
                        <a:lnTo>
                          <a:pt x="169" y="11"/>
                        </a:lnTo>
                        <a:lnTo>
                          <a:pt x="169" y="13"/>
                        </a:lnTo>
                        <a:lnTo>
                          <a:pt x="170" y="13"/>
                        </a:lnTo>
                        <a:lnTo>
                          <a:pt x="170" y="13"/>
                        </a:lnTo>
                        <a:lnTo>
                          <a:pt x="171" y="15"/>
                        </a:lnTo>
                        <a:lnTo>
                          <a:pt x="171" y="12"/>
                        </a:lnTo>
                        <a:lnTo>
                          <a:pt x="171" y="14"/>
                        </a:lnTo>
                        <a:lnTo>
                          <a:pt x="172" y="16"/>
                        </a:lnTo>
                        <a:lnTo>
                          <a:pt x="172" y="16"/>
                        </a:lnTo>
                        <a:lnTo>
                          <a:pt x="173" y="16"/>
                        </a:lnTo>
                        <a:lnTo>
                          <a:pt x="173" y="16"/>
                        </a:lnTo>
                        <a:lnTo>
                          <a:pt x="173" y="16"/>
                        </a:lnTo>
                        <a:lnTo>
                          <a:pt x="174" y="16"/>
                        </a:lnTo>
                        <a:lnTo>
                          <a:pt x="174" y="15"/>
                        </a:lnTo>
                        <a:lnTo>
                          <a:pt x="175" y="16"/>
                        </a:lnTo>
                        <a:lnTo>
                          <a:pt x="175" y="15"/>
                        </a:lnTo>
                        <a:lnTo>
                          <a:pt x="176" y="17"/>
                        </a:lnTo>
                        <a:lnTo>
                          <a:pt x="176" y="16"/>
                        </a:lnTo>
                        <a:lnTo>
                          <a:pt x="176" y="16"/>
                        </a:lnTo>
                        <a:lnTo>
                          <a:pt x="177" y="14"/>
                        </a:lnTo>
                        <a:lnTo>
                          <a:pt x="177" y="12"/>
                        </a:lnTo>
                        <a:lnTo>
                          <a:pt x="178" y="14"/>
                        </a:lnTo>
                        <a:lnTo>
                          <a:pt x="178" y="12"/>
                        </a:lnTo>
                        <a:lnTo>
                          <a:pt x="178" y="14"/>
                        </a:lnTo>
                        <a:lnTo>
                          <a:pt x="179" y="12"/>
                        </a:lnTo>
                        <a:lnTo>
                          <a:pt x="179" y="12"/>
                        </a:lnTo>
                        <a:lnTo>
                          <a:pt x="180" y="11"/>
                        </a:lnTo>
                        <a:lnTo>
                          <a:pt x="180" y="11"/>
                        </a:lnTo>
                        <a:lnTo>
                          <a:pt x="181" y="10"/>
                        </a:lnTo>
                        <a:lnTo>
                          <a:pt x="181" y="12"/>
                        </a:lnTo>
                        <a:lnTo>
                          <a:pt x="181" y="10"/>
                        </a:lnTo>
                        <a:lnTo>
                          <a:pt x="182" y="12"/>
                        </a:lnTo>
                        <a:lnTo>
                          <a:pt x="182" y="12"/>
                        </a:lnTo>
                        <a:lnTo>
                          <a:pt x="183" y="12"/>
                        </a:lnTo>
                        <a:lnTo>
                          <a:pt x="183" y="11"/>
                        </a:lnTo>
                        <a:lnTo>
                          <a:pt x="183" y="13"/>
                        </a:lnTo>
                        <a:lnTo>
                          <a:pt x="184" y="13"/>
                        </a:lnTo>
                        <a:lnTo>
                          <a:pt x="184" y="14"/>
                        </a:lnTo>
                        <a:lnTo>
                          <a:pt x="185" y="14"/>
                        </a:lnTo>
                        <a:lnTo>
                          <a:pt x="185" y="16"/>
                        </a:lnTo>
                        <a:lnTo>
                          <a:pt x="186" y="15"/>
                        </a:lnTo>
                        <a:lnTo>
                          <a:pt x="186" y="17"/>
                        </a:lnTo>
                        <a:lnTo>
                          <a:pt x="186" y="17"/>
                        </a:lnTo>
                        <a:lnTo>
                          <a:pt x="187" y="17"/>
                        </a:lnTo>
                        <a:lnTo>
                          <a:pt x="187" y="14"/>
                        </a:lnTo>
                        <a:lnTo>
                          <a:pt x="188" y="15"/>
                        </a:lnTo>
                        <a:lnTo>
                          <a:pt x="188" y="17"/>
                        </a:lnTo>
                        <a:lnTo>
                          <a:pt x="188" y="18"/>
                        </a:lnTo>
                        <a:lnTo>
                          <a:pt x="189" y="16"/>
                        </a:lnTo>
                        <a:lnTo>
                          <a:pt x="189" y="14"/>
                        </a:lnTo>
                        <a:lnTo>
                          <a:pt x="190" y="15"/>
                        </a:lnTo>
                        <a:lnTo>
                          <a:pt x="190" y="13"/>
                        </a:lnTo>
                        <a:lnTo>
                          <a:pt x="191" y="13"/>
                        </a:lnTo>
                        <a:lnTo>
                          <a:pt x="191" y="16"/>
                        </a:lnTo>
                        <a:lnTo>
                          <a:pt x="191" y="13"/>
                        </a:lnTo>
                        <a:lnTo>
                          <a:pt x="192" y="11"/>
                        </a:lnTo>
                        <a:lnTo>
                          <a:pt x="192" y="11"/>
                        </a:lnTo>
                        <a:lnTo>
                          <a:pt x="193" y="11"/>
                        </a:lnTo>
                        <a:lnTo>
                          <a:pt x="193" y="11"/>
                        </a:lnTo>
                        <a:lnTo>
                          <a:pt x="193" y="12"/>
                        </a:lnTo>
                        <a:lnTo>
                          <a:pt x="194" y="10"/>
                        </a:lnTo>
                        <a:lnTo>
                          <a:pt x="194" y="10"/>
                        </a:lnTo>
                        <a:lnTo>
                          <a:pt x="195" y="9"/>
                        </a:lnTo>
                        <a:lnTo>
                          <a:pt x="195" y="10"/>
                        </a:lnTo>
                        <a:lnTo>
                          <a:pt x="196" y="11"/>
                        </a:lnTo>
                        <a:lnTo>
                          <a:pt x="196" y="12"/>
                        </a:lnTo>
                        <a:lnTo>
                          <a:pt x="196" y="13"/>
                        </a:lnTo>
                        <a:lnTo>
                          <a:pt x="197" y="13"/>
                        </a:lnTo>
                        <a:lnTo>
                          <a:pt x="197" y="12"/>
                        </a:lnTo>
                        <a:lnTo>
                          <a:pt x="198" y="13"/>
                        </a:lnTo>
                        <a:lnTo>
                          <a:pt x="198" y="14"/>
                        </a:lnTo>
                        <a:lnTo>
                          <a:pt x="198" y="15"/>
                        </a:lnTo>
                        <a:lnTo>
                          <a:pt x="199" y="14"/>
                        </a:lnTo>
                        <a:lnTo>
                          <a:pt x="199" y="17"/>
                        </a:lnTo>
                        <a:lnTo>
                          <a:pt x="200" y="16"/>
                        </a:lnTo>
                        <a:lnTo>
                          <a:pt x="200" y="14"/>
                        </a:lnTo>
                        <a:lnTo>
                          <a:pt x="201" y="15"/>
                        </a:lnTo>
                        <a:lnTo>
                          <a:pt x="201" y="15"/>
                        </a:lnTo>
                        <a:lnTo>
                          <a:pt x="201" y="15"/>
                        </a:lnTo>
                        <a:lnTo>
                          <a:pt x="202" y="16"/>
                        </a:lnTo>
                        <a:lnTo>
                          <a:pt x="202" y="14"/>
                        </a:lnTo>
                        <a:lnTo>
                          <a:pt x="203" y="16"/>
                        </a:lnTo>
                        <a:lnTo>
                          <a:pt x="203" y="15"/>
                        </a:lnTo>
                        <a:lnTo>
                          <a:pt x="203" y="15"/>
                        </a:lnTo>
                        <a:lnTo>
                          <a:pt x="204" y="13"/>
                        </a:lnTo>
                        <a:lnTo>
                          <a:pt x="204" y="14"/>
                        </a:lnTo>
                        <a:lnTo>
                          <a:pt x="205" y="15"/>
                        </a:lnTo>
                        <a:lnTo>
                          <a:pt x="205" y="12"/>
                        </a:lnTo>
                        <a:lnTo>
                          <a:pt x="206" y="13"/>
                        </a:lnTo>
                        <a:lnTo>
                          <a:pt x="206" y="10"/>
                        </a:lnTo>
                        <a:lnTo>
                          <a:pt x="206" y="10"/>
                        </a:lnTo>
                        <a:lnTo>
                          <a:pt x="207" y="11"/>
                        </a:lnTo>
                        <a:lnTo>
                          <a:pt x="207" y="11"/>
                        </a:lnTo>
                        <a:lnTo>
                          <a:pt x="208" y="9"/>
                        </a:lnTo>
                        <a:lnTo>
                          <a:pt x="208" y="11"/>
                        </a:lnTo>
                        <a:lnTo>
                          <a:pt x="208" y="11"/>
                        </a:lnTo>
                        <a:lnTo>
                          <a:pt x="209" y="9"/>
                        </a:lnTo>
                        <a:lnTo>
                          <a:pt x="209" y="12"/>
                        </a:lnTo>
                        <a:lnTo>
                          <a:pt x="210" y="12"/>
                        </a:lnTo>
                        <a:lnTo>
                          <a:pt x="210" y="12"/>
                        </a:lnTo>
                        <a:lnTo>
                          <a:pt x="211" y="13"/>
                        </a:lnTo>
                        <a:lnTo>
                          <a:pt x="211" y="13"/>
                        </a:lnTo>
                        <a:lnTo>
                          <a:pt x="211" y="12"/>
                        </a:lnTo>
                        <a:lnTo>
                          <a:pt x="212" y="12"/>
                        </a:lnTo>
                        <a:lnTo>
                          <a:pt x="212" y="13"/>
                        </a:lnTo>
                        <a:lnTo>
                          <a:pt x="213" y="13"/>
                        </a:lnTo>
                        <a:lnTo>
                          <a:pt x="213" y="15"/>
                        </a:lnTo>
                        <a:lnTo>
                          <a:pt x="213" y="14"/>
                        </a:lnTo>
                        <a:lnTo>
                          <a:pt x="214" y="15"/>
                        </a:lnTo>
                        <a:lnTo>
                          <a:pt x="214" y="16"/>
                        </a:lnTo>
                        <a:lnTo>
                          <a:pt x="215" y="16"/>
                        </a:lnTo>
                        <a:lnTo>
                          <a:pt x="215" y="14"/>
                        </a:lnTo>
                        <a:lnTo>
                          <a:pt x="216" y="16"/>
                        </a:lnTo>
                        <a:lnTo>
                          <a:pt x="216" y="16"/>
                        </a:lnTo>
                        <a:lnTo>
                          <a:pt x="216" y="14"/>
                        </a:lnTo>
                        <a:lnTo>
                          <a:pt x="217" y="16"/>
                        </a:lnTo>
                        <a:lnTo>
                          <a:pt x="217" y="16"/>
                        </a:lnTo>
                        <a:lnTo>
                          <a:pt x="218" y="15"/>
                        </a:lnTo>
                        <a:lnTo>
                          <a:pt x="218" y="15"/>
                        </a:lnTo>
                        <a:lnTo>
                          <a:pt x="218" y="14"/>
                        </a:lnTo>
                        <a:lnTo>
                          <a:pt x="219" y="12"/>
                        </a:lnTo>
                        <a:lnTo>
                          <a:pt x="219" y="14"/>
                        </a:lnTo>
                        <a:lnTo>
                          <a:pt x="220" y="12"/>
                        </a:lnTo>
                        <a:lnTo>
                          <a:pt x="220" y="14"/>
                        </a:lnTo>
                        <a:lnTo>
                          <a:pt x="221" y="11"/>
                        </a:lnTo>
                        <a:lnTo>
                          <a:pt x="221" y="11"/>
                        </a:lnTo>
                        <a:lnTo>
                          <a:pt x="221" y="11"/>
                        </a:lnTo>
                        <a:lnTo>
                          <a:pt x="222" y="12"/>
                        </a:lnTo>
                        <a:lnTo>
                          <a:pt x="222" y="10"/>
                        </a:lnTo>
                        <a:lnTo>
                          <a:pt x="223" y="11"/>
                        </a:lnTo>
                        <a:lnTo>
                          <a:pt x="223" y="11"/>
                        </a:lnTo>
                        <a:lnTo>
                          <a:pt x="223" y="10"/>
                        </a:lnTo>
                        <a:lnTo>
                          <a:pt x="224" y="13"/>
                        </a:lnTo>
                        <a:lnTo>
                          <a:pt x="224" y="12"/>
                        </a:lnTo>
                        <a:lnTo>
                          <a:pt x="225" y="12"/>
                        </a:lnTo>
                        <a:lnTo>
                          <a:pt x="225" y="15"/>
                        </a:lnTo>
                        <a:lnTo>
                          <a:pt x="226" y="11"/>
                        </a:lnTo>
                        <a:lnTo>
                          <a:pt x="226" y="13"/>
                        </a:lnTo>
                        <a:lnTo>
                          <a:pt x="226" y="16"/>
                        </a:lnTo>
                        <a:lnTo>
                          <a:pt x="227" y="15"/>
                        </a:lnTo>
                        <a:lnTo>
                          <a:pt x="227" y="14"/>
                        </a:lnTo>
                        <a:lnTo>
                          <a:pt x="228" y="15"/>
                        </a:lnTo>
                        <a:lnTo>
                          <a:pt x="228" y="16"/>
                        </a:lnTo>
                        <a:lnTo>
                          <a:pt x="228" y="16"/>
                        </a:lnTo>
                        <a:lnTo>
                          <a:pt x="229" y="16"/>
                        </a:lnTo>
                        <a:lnTo>
                          <a:pt x="229" y="15"/>
                        </a:lnTo>
                        <a:lnTo>
                          <a:pt x="230" y="17"/>
                        </a:lnTo>
                        <a:lnTo>
                          <a:pt x="230" y="16"/>
                        </a:lnTo>
                        <a:lnTo>
                          <a:pt x="231" y="14"/>
                        </a:lnTo>
                        <a:lnTo>
                          <a:pt x="231" y="13"/>
                        </a:lnTo>
                        <a:lnTo>
                          <a:pt x="231" y="15"/>
                        </a:lnTo>
                        <a:lnTo>
                          <a:pt x="232" y="14"/>
                        </a:lnTo>
                        <a:lnTo>
                          <a:pt x="232" y="12"/>
                        </a:lnTo>
                        <a:lnTo>
                          <a:pt x="233" y="12"/>
                        </a:lnTo>
                        <a:lnTo>
                          <a:pt x="233" y="13"/>
                        </a:lnTo>
                        <a:lnTo>
                          <a:pt x="233" y="13"/>
                        </a:lnTo>
                        <a:lnTo>
                          <a:pt x="234" y="13"/>
                        </a:lnTo>
                        <a:lnTo>
                          <a:pt x="234" y="12"/>
                        </a:lnTo>
                        <a:lnTo>
                          <a:pt x="235" y="11"/>
                        </a:lnTo>
                        <a:lnTo>
                          <a:pt x="235" y="11"/>
                        </a:lnTo>
                        <a:lnTo>
                          <a:pt x="236" y="14"/>
                        </a:lnTo>
                        <a:lnTo>
                          <a:pt x="236" y="10"/>
                        </a:lnTo>
                        <a:lnTo>
                          <a:pt x="236" y="9"/>
                        </a:lnTo>
                        <a:lnTo>
                          <a:pt x="237" y="10"/>
                        </a:lnTo>
                        <a:lnTo>
                          <a:pt x="237" y="9"/>
                        </a:lnTo>
                        <a:lnTo>
                          <a:pt x="238" y="13"/>
                        </a:lnTo>
                        <a:lnTo>
                          <a:pt x="238" y="10"/>
                        </a:lnTo>
                        <a:lnTo>
                          <a:pt x="238" y="13"/>
                        </a:lnTo>
                        <a:lnTo>
                          <a:pt x="239" y="11"/>
                        </a:lnTo>
                        <a:lnTo>
                          <a:pt x="239" y="12"/>
                        </a:lnTo>
                        <a:lnTo>
                          <a:pt x="240" y="13"/>
                        </a:lnTo>
                        <a:lnTo>
                          <a:pt x="240" y="12"/>
                        </a:lnTo>
                        <a:lnTo>
                          <a:pt x="241" y="12"/>
                        </a:lnTo>
                        <a:lnTo>
                          <a:pt x="241" y="13"/>
                        </a:lnTo>
                        <a:lnTo>
                          <a:pt x="241" y="17"/>
                        </a:lnTo>
                        <a:lnTo>
                          <a:pt x="242" y="14"/>
                        </a:lnTo>
                        <a:lnTo>
                          <a:pt x="242" y="14"/>
                        </a:lnTo>
                        <a:lnTo>
                          <a:pt x="243" y="16"/>
                        </a:lnTo>
                        <a:lnTo>
                          <a:pt x="243" y="16"/>
                        </a:lnTo>
                        <a:lnTo>
                          <a:pt x="243" y="16"/>
                        </a:lnTo>
                        <a:lnTo>
                          <a:pt x="244" y="15"/>
                        </a:lnTo>
                        <a:lnTo>
                          <a:pt x="244" y="17"/>
                        </a:lnTo>
                        <a:lnTo>
                          <a:pt x="245" y="14"/>
                        </a:lnTo>
                        <a:lnTo>
                          <a:pt x="245" y="13"/>
                        </a:lnTo>
                        <a:lnTo>
                          <a:pt x="246" y="14"/>
                        </a:lnTo>
                        <a:lnTo>
                          <a:pt x="246" y="15"/>
                        </a:lnTo>
                        <a:lnTo>
                          <a:pt x="246" y="15"/>
                        </a:lnTo>
                        <a:lnTo>
                          <a:pt x="247" y="13"/>
                        </a:lnTo>
                        <a:lnTo>
                          <a:pt x="247" y="12"/>
                        </a:lnTo>
                        <a:lnTo>
                          <a:pt x="248" y="10"/>
                        </a:lnTo>
                        <a:lnTo>
                          <a:pt x="248" y="8"/>
                        </a:lnTo>
                        <a:lnTo>
                          <a:pt x="248" y="11"/>
                        </a:lnTo>
                        <a:lnTo>
                          <a:pt x="249" y="12"/>
                        </a:lnTo>
                        <a:lnTo>
                          <a:pt x="249" y="11"/>
                        </a:lnTo>
                        <a:lnTo>
                          <a:pt x="250" y="9"/>
                        </a:lnTo>
                        <a:lnTo>
                          <a:pt x="250" y="11"/>
                        </a:lnTo>
                        <a:lnTo>
                          <a:pt x="251" y="12"/>
                        </a:lnTo>
                        <a:lnTo>
                          <a:pt x="251" y="11"/>
                        </a:lnTo>
                        <a:lnTo>
                          <a:pt x="251" y="10"/>
                        </a:lnTo>
                        <a:lnTo>
                          <a:pt x="252" y="11"/>
                        </a:lnTo>
                        <a:lnTo>
                          <a:pt x="252" y="10"/>
                        </a:lnTo>
                        <a:lnTo>
                          <a:pt x="253" y="11"/>
                        </a:lnTo>
                        <a:lnTo>
                          <a:pt x="253" y="12"/>
                        </a:lnTo>
                        <a:lnTo>
                          <a:pt x="253" y="12"/>
                        </a:lnTo>
                        <a:lnTo>
                          <a:pt x="254" y="12"/>
                        </a:lnTo>
                        <a:lnTo>
                          <a:pt x="254" y="14"/>
                        </a:lnTo>
                        <a:lnTo>
                          <a:pt x="255" y="14"/>
                        </a:lnTo>
                        <a:lnTo>
                          <a:pt x="255" y="14"/>
                        </a:lnTo>
                        <a:lnTo>
                          <a:pt x="256" y="14"/>
                        </a:lnTo>
                        <a:lnTo>
                          <a:pt x="256" y="17"/>
                        </a:lnTo>
                        <a:lnTo>
                          <a:pt x="256" y="14"/>
                        </a:lnTo>
                        <a:lnTo>
                          <a:pt x="257" y="14"/>
                        </a:lnTo>
                        <a:lnTo>
                          <a:pt x="257" y="14"/>
                        </a:lnTo>
                        <a:lnTo>
                          <a:pt x="258" y="16"/>
                        </a:lnTo>
                        <a:lnTo>
                          <a:pt x="258" y="17"/>
                        </a:lnTo>
                        <a:lnTo>
                          <a:pt x="258" y="17"/>
                        </a:lnTo>
                        <a:lnTo>
                          <a:pt x="259" y="15"/>
                        </a:lnTo>
                        <a:lnTo>
                          <a:pt x="259" y="15"/>
                        </a:lnTo>
                        <a:lnTo>
                          <a:pt x="260" y="14"/>
                        </a:lnTo>
                        <a:lnTo>
                          <a:pt x="260" y="13"/>
                        </a:lnTo>
                        <a:lnTo>
                          <a:pt x="261" y="14"/>
                        </a:lnTo>
                        <a:lnTo>
                          <a:pt x="261" y="13"/>
                        </a:lnTo>
                        <a:lnTo>
                          <a:pt x="261" y="13"/>
                        </a:lnTo>
                        <a:lnTo>
                          <a:pt x="262" y="14"/>
                        </a:lnTo>
                        <a:lnTo>
                          <a:pt x="262" y="10"/>
                        </a:lnTo>
                        <a:lnTo>
                          <a:pt x="263" y="11"/>
                        </a:lnTo>
                        <a:lnTo>
                          <a:pt x="263" y="11"/>
                        </a:lnTo>
                        <a:lnTo>
                          <a:pt x="263" y="11"/>
                        </a:lnTo>
                        <a:lnTo>
                          <a:pt x="264" y="9"/>
                        </a:lnTo>
                        <a:lnTo>
                          <a:pt x="264" y="11"/>
                        </a:lnTo>
                        <a:lnTo>
                          <a:pt x="265" y="11"/>
                        </a:lnTo>
                        <a:lnTo>
                          <a:pt x="265" y="11"/>
                        </a:lnTo>
                        <a:lnTo>
                          <a:pt x="266" y="12"/>
                        </a:lnTo>
                        <a:lnTo>
                          <a:pt x="266" y="12"/>
                        </a:lnTo>
                        <a:lnTo>
                          <a:pt x="266" y="13"/>
                        </a:lnTo>
                        <a:lnTo>
                          <a:pt x="267" y="13"/>
                        </a:lnTo>
                        <a:lnTo>
                          <a:pt x="267" y="13"/>
                        </a:lnTo>
                        <a:lnTo>
                          <a:pt x="268" y="15"/>
                        </a:lnTo>
                        <a:lnTo>
                          <a:pt x="268" y="14"/>
                        </a:lnTo>
                        <a:lnTo>
                          <a:pt x="268" y="13"/>
                        </a:lnTo>
                        <a:lnTo>
                          <a:pt x="269" y="13"/>
                        </a:lnTo>
                        <a:lnTo>
                          <a:pt x="269" y="15"/>
                        </a:lnTo>
                        <a:lnTo>
                          <a:pt x="270" y="16"/>
                        </a:lnTo>
                        <a:lnTo>
                          <a:pt x="270" y="17"/>
                        </a:lnTo>
                        <a:lnTo>
                          <a:pt x="271" y="15"/>
                        </a:lnTo>
                        <a:lnTo>
                          <a:pt x="271" y="14"/>
                        </a:lnTo>
                        <a:lnTo>
                          <a:pt x="271" y="14"/>
                        </a:lnTo>
                        <a:lnTo>
                          <a:pt x="272" y="14"/>
                        </a:lnTo>
                        <a:lnTo>
                          <a:pt x="272" y="16"/>
                        </a:lnTo>
                        <a:lnTo>
                          <a:pt x="273" y="14"/>
                        </a:lnTo>
                        <a:lnTo>
                          <a:pt x="273" y="14"/>
                        </a:lnTo>
                        <a:lnTo>
                          <a:pt x="273" y="15"/>
                        </a:lnTo>
                        <a:lnTo>
                          <a:pt x="274" y="14"/>
                        </a:lnTo>
                        <a:lnTo>
                          <a:pt x="274" y="10"/>
                        </a:lnTo>
                        <a:lnTo>
                          <a:pt x="275" y="12"/>
                        </a:lnTo>
                        <a:lnTo>
                          <a:pt x="275" y="12"/>
                        </a:lnTo>
                        <a:lnTo>
                          <a:pt x="276" y="11"/>
                        </a:lnTo>
                        <a:lnTo>
                          <a:pt x="276" y="11"/>
                        </a:lnTo>
                        <a:lnTo>
                          <a:pt x="276" y="10"/>
                        </a:lnTo>
                        <a:lnTo>
                          <a:pt x="277" y="11"/>
                        </a:lnTo>
                        <a:lnTo>
                          <a:pt x="277" y="8"/>
                        </a:lnTo>
                        <a:lnTo>
                          <a:pt x="278" y="10"/>
                        </a:lnTo>
                        <a:lnTo>
                          <a:pt x="278" y="9"/>
                        </a:lnTo>
                        <a:lnTo>
                          <a:pt x="278" y="9"/>
                        </a:lnTo>
                        <a:lnTo>
                          <a:pt x="279" y="8"/>
                        </a:lnTo>
                        <a:lnTo>
                          <a:pt x="279" y="10"/>
                        </a:lnTo>
                        <a:lnTo>
                          <a:pt x="280" y="13"/>
                        </a:lnTo>
                        <a:lnTo>
                          <a:pt x="280" y="11"/>
                        </a:lnTo>
                        <a:lnTo>
                          <a:pt x="281" y="11"/>
                        </a:lnTo>
                        <a:lnTo>
                          <a:pt x="281" y="12"/>
                        </a:lnTo>
                        <a:lnTo>
                          <a:pt x="281" y="12"/>
                        </a:lnTo>
                        <a:lnTo>
                          <a:pt x="282" y="13"/>
                        </a:lnTo>
                        <a:lnTo>
                          <a:pt x="282" y="12"/>
                        </a:lnTo>
                        <a:lnTo>
                          <a:pt x="283" y="13"/>
                        </a:lnTo>
                        <a:lnTo>
                          <a:pt x="283" y="14"/>
                        </a:lnTo>
                        <a:lnTo>
                          <a:pt x="283" y="15"/>
                        </a:lnTo>
                        <a:lnTo>
                          <a:pt x="284" y="14"/>
                        </a:lnTo>
                        <a:lnTo>
                          <a:pt x="284" y="15"/>
                        </a:lnTo>
                        <a:lnTo>
                          <a:pt x="285" y="14"/>
                        </a:lnTo>
                        <a:lnTo>
                          <a:pt x="285" y="16"/>
                        </a:lnTo>
                        <a:lnTo>
                          <a:pt x="286" y="15"/>
                        </a:lnTo>
                        <a:lnTo>
                          <a:pt x="286" y="13"/>
                        </a:lnTo>
                        <a:lnTo>
                          <a:pt x="286" y="16"/>
                        </a:lnTo>
                        <a:lnTo>
                          <a:pt x="287" y="15"/>
                        </a:lnTo>
                        <a:lnTo>
                          <a:pt x="287" y="14"/>
                        </a:lnTo>
                        <a:lnTo>
                          <a:pt x="288" y="14"/>
                        </a:lnTo>
                        <a:lnTo>
                          <a:pt x="288" y="13"/>
                        </a:lnTo>
                        <a:lnTo>
                          <a:pt x="288" y="12"/>
                        </a:lnTo>
                        <a:lnTo>
                          <a:pt x="289" y="12"/>
                        </a:lnTo>
                        <a:lnTo>
                          <a:pt x="289" y="11"/>
                        </a:lnTo>
                        <a:lnTo>
                          <a:pt x="290" y="9"/>
                        </a:lnTo>
                        <a:lnTo>
                          <a:pt x="290" y="8"/>
                        </a:lnTo>
                        <a:lnTo>
                          <a:pt x="291" y="10"/>
                        </a:lnTo>
                        <a:lnTo>
                          <a:pt x="291" y="10"/>
                        </a:lnTo>
                        <a:lnTo>
                          <a:pt x="291" y="8"/>
                        </a:lnTo>
                        <a:lnTo>
                          <a:pt x="292" y="8"/>
                        </a:lnTo>
                        <a:lnTo>
                          <a:pt x="292" y="10"/>
                        </a:lnTo>
                        <a:lnTo>
                          <a:pt x="293" y="11"/>
                        </a:lnTo>
                        <a:lnTo>
                          <a:pt x="293" y="9"/>
                        </a:lnTo>
                        <a:lnTo>
                          <a:pt x="293" y="10"/>
                        </a:lnTo>
                        <a:lnTo>
                          <a:pt x="294" y="12"/>
                        </a:lnTo>
                        <a:lnTo>
                          <a:pt x="294" y="11"/>
                        </a:lnTo>
                        <a:lnTo>
                          <a:pt x="295" y="11"/>
                        </a:lnTo>
                        <a:lnTo>
                          <a:pt x="295" y="11"/>
                        </a:lnTo>
                        <a:lnTo>
                          <a:pt x="296" y="11"/>
                        </a:lnTo>
                        <a:lnTo>
                          <a:pt x="296" y="12"/>
                        </a:lnTo>
                        <a:lnTo>
                          <a:pt x="296" y="13"/>
                        </a:lnTo>
                        <a:lnTo>
                          <a:pt x="297" y="12"/>
                        </a:lnTo>
                        <a:lnTo>
                          <a:pt x="297" y="13"/>
                        </a:lnTo>
                        <a:lnTo>
                          <a:pt x="298" y="13"/>
                        </a:lnTo>
                        <a:lnTo>
                          <a:pt x="298" y="15"/>
                        </a:lnTo>
                        <a:lnTo>
                          <a:pt x="298" y="13"/>
                        </a:lnTo>
                        <a:lnTo>
                          <a:pt x="299" y="13"/>
                        </a:lnTo>
                        <a:lnTo>
                          <a:pt x="299" y="14"/>
                        </a:lnTo>
                        <a:lnTo>
                          <a:pt x="300" y="14"/>
                        </a:lnTo>
                        <a:lnTo>
                          <a:pt x="300" y="14"/>
                        </a:lnTo>
                        <a:lnTo>
                          <a:pt x="301" y="13"/>
                        </a:lnTo>
                        <a:lnTo>
                          <a:pt x="301" y="13"/>
                        </a:lnTo>
                        <a:lnTo>
                          <a:pt x="301" y="14"/>
                        </a:lnTo>
                        <a:lnTo>
                          <a:pt x="302" y="14"/>
                        </a:lnTo>
                        <a:lnTo>
                          <a:pt x="302" y="14"/>
                        </a:lnTo>
                        <a:lnTo>
                          <a:pt x="303" y="13"/>
                        </a:lnTo>
                        <a:lnTo>
                          <a:pt x="303" y="12"/>
                        </a:lnTo>
                        <a:lnTo>
                          <a:pt x="303" y="13"/>
                        </a:lnTo>
                        <a:lnTo>
                          <a:pt x="304" y="10"/>
                        </a:lnTo>
                        <a:lnTo>
                          <a:pt x="304" y="11"/>
                        </a:lnTo>
                        <a:lnTo>
                          <a:pt x="305" y="10"/>
                        </a:lnTo>
                        <a:lnTo>
                          <a:pt x="305" y="10"/>
                        </a:lnTo>
                        <a:lnTo>
                          <a:pt x="306" y="10"/>
                        </a:lnTo>
                        <a:lnTo>
                          <a:pt x="306" y="10"/>
                        </a:lnTo>
                        <a:lnTo>
                          <a:pt x="306" y="9"/>
                        </a:lnTo>
                        <a:lnTo>
                          <a:pt x="307" y="10"/>
                        </a:lnTo>
                        <a:lnTo>
                          <a:pt x="307" y="10"/>
                        </a:lnTo>
                        <a:lnTo>
                          <a:pt x="308" y="8"/>
                        </a:lnTo>
                        <a:lnTo>
                          <a:pt x="308" y="12"/>
                        </a:lnTo>
                        <a:lnTo>
                          <a:pt x="308" y="13"/>
                        </a:lnTo>
                        <a:lnTo>
                          <a:pt x="309" y="12"/>
                        </a:lnTo>
                        <a:lnTo>
                          <a:pt x="309" y="12"/>
                        </a:lnTo>
                        <a:lnTo>
                          <a:pt x="310" y="13"/>
                        </a:lnTo>
                        <a:lnTo>
                          <a:pt x="310" y="13"/>
                        </a:lnTo>
                        <a:lnTo>
                          <a:pt x="311" y="15"/>
                        </a:lnTo>
                        <a:lnTo>
                          <a:pt x="311" y="14"/>
                        </a:lnTo>
                        <a:lnTo>
                          <a:pt x="311" y="14"/>
                        </a:lnTo>
                        <a:lnTo>
                          <a:pt x="312" y="15"/>
                        </a:lnTo>
                        <a:lnTo>
                          <a:pt x="312" y="15"/>
                        </a:lnTo>
                        <a:lnTo>
                          <a:pt x="313" y="14"/>
                        </a:lnTo>
                        <a:lnTo>
                          <a:pt x="313" y="16"/>
                        </a:lnTo>
                        <a:lnTo>
                          <a:pt x="313" y="14"/>
                        </a:lnTo>
                        <a:lnTo>
                          <a:pt x="314" y="14"/>
                        </a:lnTo>
                        <a:lnTo>
                          <a:pt x="314" y="14"/>
                        </a:lnTo>
                        <a:lnTo>
                          <a:pt x="315" y="15"/>
                        </a:lnTo>
                        <a:lnTo>
                          <a:pt x="315" y="13"/>
                        </a:lnTo>
                        <a:lnTo>
                          <a:pt x="316" y="14"/>
                        </a:lnTo>
                        <a:lnTo>
                          <a:pt x="316" y="12"/>
                        </a:lnTo>
                        <a:lnTo>
                          <a:pt x="316" y="12"/>
                        </a:lnTo>
                        <a:lnTo>
                          <a:pt x="317" y="11"/>
                        </a:lnTo>
                        <a:lnTo>
                          <a:pt x="317" y="12"/>
                        </a:lnTo>
                        <a:lnTo>
                          <a:pt x="318" y="9"/>
                        </a:lnTo>
                        <a:lnTo>
                          <a:pt x="318" y="10"/>
                        </a:lnTo>
                        <a:lnTo>
                          <a:pt x="318" y="11"/>
                        </a:lnTo>
                        <a:lnTo>
                          <a:pt x="319" y="9"/>
                        </a:lnTo>
                        <a:lnTo>
                          <a:pt x="319" y="9"/>
                        </a:lnTo>
                        <a:lnTo>
                          <a:pt x="320" y="11"/>
                        </a:lnTo>
                        <a:lnTo>
                          <a:pt x="320" y="9"/>
                        </a:lnTo>
                        <a:lnTo>
                          <a:pt x="321" y="9"/>
                        </a:lnTo>
                        <a:lnTo>
                          <a:pt x="321" y="8"/>
                        </a:lnTo>
                        <a:lnTo>
                          <a:pt x="321" y="11"/>
                        </a:lnTo>
                        <a:lnTo>
                          <a:pt x="322" y="10"/>
                        </a:lnTo>
                        <a:lnTo>
                          <a:pt x="322" y="9"/>
                        </a:lnTo>
                        <a:lnTo>
                          <a:pt x="323" y="11"/>
                        </a:lnTo>
                        <a:lnTo>
                          <a:pt x="323" y="12"/>
                        </a:lnTo>
                        <a:lnTo>
                          <a:pt x="323" y="12"/>
                        </a:lnTo>
                        <a:lnTo>
                          <a:pt x="324" y="12"/>
                        </a:lnTo>
                        <a:lnTo>
                          <a:pt x="324" y="13"/>
                        </a:lnTo>
                        <a:lnTo>
                          <a:pt x="325" y="13"/>
                        </a:lnTo>
                        <a:lnTo>
                          <a:pt x="325" y="13"/>
                        </a:lnTo>
                        <a:lnTo>
                          <a:pt x="326" y="12"/>
                        </a:lnTo>
                        <a:lnTo>
                          <a:pt x="326" y="15"/>
                        </a:lnTo>
                        <a:lnTo>
                          <a:pt x="326" y="13"/>
                        </a:lnTo>
                        <a:lnTo>
                          <a:pt x="327" y="14"/>
                        </a:lnTo>
                        <a:lnTo>
                          <a:pt x="327" y="12"/>
                        </a:lnTo>
                        <a:lnTo>
                          <a:pt x="328" y="13"/>
                        </a:lnTo>
                        <a:lnTo>
                          <a:pt x="328" y="12"/>
                        </a:lnTo>
                        <a:lnTo>
                          <a:pt x="328" y="14"/>
                        </a:lnTo>
                        <a:lnTo>
                          <a:pt x="329" y="13"/>
                        </a:lnTo>
                        <a:lnTo>
                          <a:pt x="329" y="13"/>
                        </a:lnTo>
                        <a:lnTo>
                          <a:pt x="330" y="12"/>
                        </a:lnTo>
                        <a:lnTo>
                          <a:pt x="330" y="12"/>
                        </a:lnTo>
                        <a:lnTo>
                          <a:pt x="331" y="10"/>
                        </a:lnTo>
                        <a:lnTo>
                          <a:pt x="331" y="12"/>
                        </a:lnTo>
                        <a:lnTo>
                          <a:pt x="331" y="12"/>
                        </a:lnTo>
                        <a:lnTo>
                          <a:pt x="332" y="12"/>
                        </a:lnTo>
                        <a:lnTo>
                          <a:pt x="332" y="10"/>
                        </a:lnTo>
                        <a:lnTo>
                          <a:pt x="333" y="8"/>
                        </a:lnTo>
                        <a:lnTo>
                          <a:pt x="333" y="10"/>
                        </a:lnTo>
                        <a:lnTo>
                          <a:pt x="333" y="12"/>
                        </a:lnTo>
                        <a:lnTo>
                          <a:pt x="334" y="12"/>
                        </a:lnTo>
                        <a:lnTo>
                          <a:pt x="334" y="11"/>
                        </a:lnTo>
                        <a:lnTo>
                          <a:pt x="335" y="10"/>
                        </a:lnTo>
                        <a:lnTo>
                          <a:pt x="335" y="10"/>
                        </a:lnTo>
                        <a:lnTo>
                          <a:pt x="336" y="10"/>
                        </a:lnTo>
                        <a:lnTo>
                          <a:pt x="336" y="10"/>
                        </a:lnTo>
                        <a:lnTo>
                          <a:pt x="336" y="12"/>
                        </a:lnTo>
                        <a:lnTo>
                          <a:pt x="337" y="13"/>
                        </a:lnTo>
                        <a:lnTo>
                          <a:pt x="337" y="13"/>
                        </a:lnTo>
                        <a:lnTo>
                          <a:pt x="338" y="13"/>
                        </a:lnTo>
                        <a:lnTo>
                          <a:pt x="338" y="13"/>
                        </a:lnTo>
                        <a:lnTo>
                          <a:pt x="338" y="13"/>
                        </a:lnTo>
                        <a:lnTo>
                          <a:pt x="339" y="14"/>
                        </a:lnTo>
                        <a:lnTo>
                          <a:pt x="339" y="15"/>
                        </a:lnTo>
                        <a:lnTo>
                          <a:pt x="340" y="13"/>
                        </a:lnTo>
                        <a:lnTo>
                          <a:pt x="340" y="13"/>
                        </a:lnTo>
                        <a:lnTo>
                          <a:pt x="341" y="15"/>
                        </a:lnTo>
                        <a:lnTo>
                          <a:pt x="341" y="13"/>
                        </a:lnTo>
                        <a:lnTo>
                          <a:pt x="341" y="16"/>
                        </a:lnTo>
                        <a:lnTo>
                          <a:pt x="342" y="14"/>
                        </a:lnTo>
                        <a:lnTo>
                          <a:pt x="342" y="13"/>
                        </a:lnTo>
                        <a:lnTo>
                          <a:pt x="343" y="14"/>
                        </a:lnTo>
                        <a:lnTo>
                          <a:pt x="343" y="14"/>
                        </a:lnTo>
                        <a:lnTo>
                          <a:pt x="343" y="12"/>
                        </a:lnTo>
                        <a:lnTo>
                          <a:pt x="344" y="13"/>
                        </a:lnTo>
                        <a:lnTo>
                          <a:pt x="344" y="14"/>
                        </a:lnTo>
                        <a:lnTo>
                          <a:pt x="345" y="10"/>
                        </a:lnTo>
                        <a:lnTo>
                          <a:pt x="345" y="10"/>
                        </a:lnTo>
                        <a:lnTo>
                          <a:pt x="346" y="11"/>
                        </a:lnTo>
                        <a:lnTo>
                          <a:pt x="346" y="11"/>
                        </a:lnTo>
                        <a:lnTo>
                          <a:pt x="346" y="11"/>
                        </a:lnTo>
                        <a:lnTo>
                          <a:pt x="347" y="9"/>
                        </a:lnTo>
                        <a:lnTo>
                          <a:pt x="347" y="10"/>
                        </a:lnTo>
                        <a:lnTo>
                          <a:pt x="348" y="10"/>
                        </a:lnTo>
                        <a:lnTo>
                          <a:pt x="348" y="10"/>
                        </a:lnTo>
                        <a:lnTo>
                          <a:pt x="348" y="9"/>
                        </a:lnTo>
                        <a:lnTo>
                          <a:pt x="349" y="10"/>
                        </a:lnTo>
                        <a:lnTo>
                          <a:pt x="349" y="11"/>
                        </a:lnTo>
                        <a:lnTo>
                          <a:pt x="350" y="12"/>
                        </a:lnTo>
                        <a:lnTo>
                          <a:pt x="350" y="12"/>
                        </a:lnTo>
                        <a:lnTo>
                          <a:pt x="351" y="12"/>
                        </a:lnTo>
                        <a:lnTo>
                          <a:pt x="351" y="11"/>
                        </a:lnTo>
                        <a:lnTo>
                          <a:pt x="351" y="12"/>
                        </a:lnTo>
                        <a:lnTo>
                          <a:pt x="352" y="12"/>
                        </a:lnTo>
                        <a:lnTo>
                          <a:pt x="352" y="15"/>
                        </a:lnTo>
                        <a:lnTo>
                          <a:pt x="353" y="15"/>
                        </a:lnTo>
                        <a:lnTo>
                          <a:pt x="353" y="13"/>
                        </a:lnTo>
                        <a:lnTo>
                          <a:pt x="353" y="14"/>
                        </a:lnTo>
                        <a:lnTo>
                          <a:pt x="354" y="12"/>
                        </a:lnTo>
                        <a:lnTo>
                          <a:pt x="354" y="13"/>
                        </a:lnTo>
                        <a:lnTo>
                          <a:pt x="355" y="12"/>
                        </a:lnTo>
                        <a:lnTo>
                          <a:pt x="355" y="13"/>
                        </a:lnTo>
                        <a:lnTo>
                          <a:pt x="356" y="15"/>
                        </a:lnTo>
                        <a:lnTo>
                          <a:pt x="356" y="14"/>
                        </a:lnTo>
                        <a:lnTo>
                          <a:pt x="356" y="14"/>
                        </a:lnTo>
                        <a:lnTo>
                          <a:pt x="357" y="15"/>
                        </a:lnTo>
                        <a:lnTo>
                          <a:pt x="357" y="12"/>
                        </a:lnTo>
                        <a:lnTo>
                          <a:pt x="358" y="10"/>
                        </a:lnTo>
                        <a:lnTo>
                          <a:pt x="358" y="13"/>
                        </a:lnTo>
                        <a:lnTo>
                          <a:pt x="358" y="12"/>
                        </a:lnTo>
                        <a:lnTo>
                          <a:pt x="359" y="12"/>
                        </a:lnTo>
                        <a:lnTo>
                          <a:pt x="359" y="10"/>
                        </a:lnTo>
                        <a:lnTo>
                          <a:pt x="360" y="11"/>
                        </a:lnTo>
                        <a:lnTo>
                          <a:pt x="360" y="11"/>
                        </a:lnTo>
                        <a:lnTo>
                          <a:pt x="361" y="8"/>
                        </a:lnTo>
                        <a:lnTo>
                          <a:pt x="361" y="9"/>
                        </a:lnTo>
                        <a:lnTo>
                          <a:pt x="361" y="11"/>
                        </a:lnTo>
                        <a:lnTo>
                          <a:pt x="362" y="9"/>
                        </a:lnTo>
                        <a:lnTo>
                          <a:pt x="362" y="11"/>
                        </a:lnTo>
                        <a:lnTo>
                          <a:pt x="363" y="9"/>
                        </a:lnTo>
                        <a:lnTo>
                          <a:pt x="363" y="10"/>
                        </a:lnTo>
                        <a:lnTo>
                          <a:pt x="363" y="11"/>
                        </a:lnTo>
                        <a:lnTo>
                          <a:pt x="364" y="13"/>
                        </a:lnTo>
                        <a:lnTo>
                          <a:pt x="364" y="12"/>
                        </a:lnTo>
                        <a:lnTo>
                          <a:pt x="365" y="11"/>
                        </a:lnTo>
                        <a:lnTo>
                          <a:pt x="365" y="12"/>
                        </a:lnTo>
                        <a:lnTo>
                          <a:pt x="366" y="12"/>
                        </a:lnTo>
                        <a:lnTo>
                          <a:pt x="366" y="13"/>
                        </a:lnTo>
                        <a:lnTo>
                          <a:pt x="366" y="14"/>
                        </a:lnTo>
                        <a:lnTo>
                          <a:pt x="367" y="13"/>
                        </a:lnTo>
                        <a:lnTo>
                          <a:pt x="367" y="12"/>
                        </a:lnTo>
                        <a:lnTo>
                          <a:pt x="368" y="14"/>
                        </a:lnTo>
                        <a:lnTo>
                          <a:pt x="368" y="13"/>
                        </a:lnTo>
                        <a:lnTo>
                          <a:pt x="368" y="14"/>
                        </a:lnTo>
                        <a:lnTo>
                          <a:pt x="369" y="14"/>
                        </a:lnTo>
                        <a:lnTo>
                          <a:pt x="369" y="15"/>
                        </a:lnTo>
                        <a:lnTo>
                          <a:pt x="370" y="14"/>
                        </a:lnTo>
                        <a:lnTo>
                          <a:pt x="370" y="12"/>
                        </a:lnTo>
                        <a:lnTo>
                          <a:pt x="371" y="12"/>
                        </a:lnTo>
                        <a:lnTo>
                          <a:pt x="371" y="13"/>
                        </a:lnTo>
                        <a:lnTo>
                          <a:pt x="371" y="14"/>
                        </a:lnTo>
                        <a:lnTo>
                          <a:pt x="372" y="11"/>
                        </a:lnTo>
                        <a:lnTo>
                          <a:pt x="372" y="11"/>
                        </a:lnTo>
                        <a:lnTo>
                          <a:pt x="373" y="10"/>
                        </a:lnTo>
                        <a:lnTo>
                          <a:pt x="373" y="10"/>
                        </a:lnTo>
                        <a:lnTo>
                          <a:pt x="373" y="10"/>
                        </a:lnTo>
                        <a:lnTo>
                          <a:pt x="374" y="9"/>
                        </a:lnTo>
                        <a:lnTo>
                          <a:pt x="374" y="10"/>
                        </a:lnTo>
                        <a:lnTo>
                          <a:pt x="375" y="9"/>
                        </a:lnTo>
                        <a:lnTo>
                          <a:pt x="375" y="10"/>
                        </a:lnTo>
                        <a:lnTo>
                          <a:pt x="376" y="9"/>
                        </a:lnTo>
                        <a:lnTo>
                          <a:pt x="376" y="7"/>
                        </a:lnTo>
                        <a:lnTo>
                          <a:pt x="376" y="8"/>
                        </a:lnTo>
                        <a:lnTo>
                          <a:pt x="377" y="9"/>
                        </a:lnTo>
                        <a:lnTo>
                          <a:pt x="377" y="10"/>
                        </a:lnTo>
                        <a:lnTo>
                          <a:pt x="378" y="11"/>
                        </a:lnTo>
                        <a:lnTo>
                          <a:pt x="378" y="10"/>
                        </a:lnTo>
                        <a:lnTo>
                          <a:pt x="378" y="10"/>
                        </a:lnTo>
                        <a:lnTo>
                          <a:pt x="379" y="11"/>
                        </a:lnTo>
                        <a:lnTo>
                          <a:pt x="379" y="11"/>
                        </a:lnTo>
                        <a:lnTo>
                          <a:pt x="380" y="10"/>
                        </a:lnTo>
                        <a:lnTo>
                          <a:pt x="380" y="10"/>
                        </a:lnTo>
                        <a:lnTo>
                          <a:pt x="381" y="13"/>
                        </a:lnTo>
                        <a:lnTo>
                          <a:pt x="381" y="14"/>
                        </a:lnTo>
                        <a:lnTo>
                          <a:pt x="381" y="11"/>
                        </a:lnTo>
                        <a:lnTo>
                          <a:pt x="382" y="14"/>
                        </a:lnTo>
                        <a:lnTo>
                          <a:pt x="382" y="13"/>
                        </a:lnTo>
                        <a:lnTo>
                          <a:pt x="383" y="13"/>
                        </a:lnTo>
                        <a:lnTo>
                          <a:pt x="383" y="13"/>
                        </a:lnTo>
                        <a:lnTo>
                          <a:pt x="383" y="14"/>
                        </a:lnTo>
                        <a:lnTo>
                          <a:pt x="384" y="13"/>
                        </a:lnTo>
                        <a:lnTo>
                          <a:pt x="384" y="11"/>
                        </a:lnTo>
                        <a:lnTo>
                          <a:pt x="385" y="11"/>
                        </a:lnTo>
                        <a:lnTo>
                          <a:pt x="385" y="11"/>
                        </a:lnTo>
                        <a:lnTo>
                          <a:pt x="386" y="12"/>
                        </a:lnTo>
                        <a:lnTo>
                          <a:pt x="386" y="11"/>
                        </a:lnTo>
                        <a:lnTo>
                          <a:pt x="386" y="12"/>
                        </a:lnTo>
                        <a:lnTo>
                          <a:pt x="387" y="12"/>
                        </a:lnTo>
                        <a:lnTo>
                          <a:pt x="387" y="10"/>
                        </a:lnTo>
                        <a:lnTo>
                          <a:pt x="388" y="11"/>
                        </a:lnTo>
                        <a:lnTo>
                          <a:pt x="388" y="11"/>
                        </a:lnTo>
                        <a:lnTo>
                          <a:pt x="388" y="11"/>
                        </a:lnTo>
                        <a:lnTo>
                          <a:pt x="389" y="8"/>
                        </a:lnTo>
                        <a:lnTo>
                          <a:pt x="389" y="9"/>
                        </a:lnTo>
                        <a:lnTo>
                          <a:pt x="390" y="8"/>
                        </a:lnTo>
                        <a:lnTo>
                          <a:pt x="390" y="12"/>
                        </a:lnTo>
                        <a:lnTo>
                          <a:pt x="391" y="11"/>
                        </a:lnTo>
                        <a:lnTo>
                          <a:pt x="391" y="10"/>
                        </a:lnTo>
                        <a:lnTo>
                          <a:pt x="391" y="10"/>
                        </a:lnTo>
                        <a:lnTo>
                          <a:pt x="392" y="11"/>
                        </a:lnTo>
                        <a:lnTo>
                          <a:pt x="392" y="12"/>
                        </a:lnTo>
                        <a:lnTo>
                          <a:pt x="393" y="13"/>
                        </a:lnTo>
                        <a:lnTo>
                          <a:pt x="393" y="13"/>
                        </a:lnTo>
                        <a:lnTo>
                          <a:pt x="393" y="13"/>
                        </a:lnTo>
                        <a:lnTo>
                          <a:pt x="394" y="14"/>
                        </a:lnTo>
                        <a:lnTo>
                          <a:pt x="394" y="14"/>
                        </a:lnTo>
                        <a:lnTo>
                          <a:pt x="395" y="14"/>
                        </a:lnTo>
                        <a:lnTo>
                          <a:pt x="395" y="13"/>
                        </a:lnTo>
                        <a:lnTo>
                          <a:pt x="396" y="13"/>
                        </a:lnTo>
                        <a:lnTo>
                          <a:pt x="396" y="15"/>
                        </a:lnTo>
                        <a:lnTo>
                          <a:pt x="396" y="13"/>
                        </a:lnTo>
                        <a:lnTo>
                          <a:pt x="397" y="14"/>
                        </a:lnTo>
                        <a:lnTo>
                          <a:pt x="397" y="16"/>
                        </a:lnTo>
                        <a:lnTo>
                          <a:pt x="398" y="15"/>
                        </a:lnTo>
                        <a:lnTo>
                          <a:pt x="398" y="14"/>
                        </a:lnTo>
                        <a:lnTo>
                          <a:pt x="398" y="13"/>
                        </a:lnTo>
                        <a:lnTo>
                          <a:pt x="399" y="11"/>
                        </a:lnTo>
                        <a:lnTo>
                          <a:pt x="399" y="12"/>
                        </a:lnTo>
                        <a:lnTo>
                          <a:pt x="400" y="12"/>
                        </a:lnTo>
                        <a:lnTo>
                          <a:pt x="400" y="12"/>
                        </a:lnTo>
                        <a:lnTo>
                          <a:pt x="401" y="10"/>
                        </a:lnTo>
                        <a:lnTo>
                          <a:pt x="401" y="10"/>
                        </a:lnTo>
                        <a:lnTo>
                          <a:pt x="401" y="11"/>
                        </a:lnTo>
                        <a:lnTo>
                          <a:pt x="402" y="10"/>
                        </a:lnTo>
                        <a:lnTo>
                          <a:pt x="402" y="9"/>
                        </a:lnTo>
                        <a:lnTo>
                          <a:pt x="403" y="8"/>
                        </a:lnTo>
                        <a:lnTo>
                          <a:pt x="403" y="8"/>
                        </a:lnTo>
                        <a:lnTo>
                          <a:pt x="403" y="7"/>
                        </a:lnTo>
                        <a:lnTo>
                          <a:pt x="404" y="10"/>
                        </a:lnTo>
                        <a:lnTo>
                          <a:pt x="404" y="8"/>
                        </a:lnTo>
                        <a:lnTo>
                          <a:pt x="405" y="9"/>
                        </a:lnTo>
                        <a:lnTo>
                          <a:pt x="405" y="10"/>
                        </a:lnTo>
                        <a:lnTo>
                          <a:pt x="406" y="10"/>
                        </a:lnTo>
                        <a:lnTo>
                          <a:pt x="406" y="10"/>
                        </a:lnTo>
                        <a:lnTo>
                          <a:pt x="406" y="9"/>
                        </a:lnTo>
                        <a:lnTo>
                          <a:pt x="407" y="11"/>
                        </a:lnTo>
                        <a:lnTo>
                          <a:pt x="407" y="11"/>
                        </a:lnTo>
                        <a:lnTo>
                          <a:pt x="408" y="12"/>
                        </a:lnTo>
                        <a:lnTo>
                          <a:pt x="408" y="12"/>
                        </a:lnTo>
                        <a:lnTo>
                          <a:pt x="408" y="13"/>
                        </a:lnTo>
                        <a:lnTo>
                          <a:pt x="409" y="15"/>
                        </a:lnTo>
                        <a:lnTo>
                          <a:pt x="409" y="13"/>
                        </a:lnTo>
                        <a:lnTo>
                          <a:pt x="410" y="12"/>
                        </a:lnTo>
                        <a:lnTo>
                          <a:pt x="410" y="13"/>
                        </a:lnTo>
                        <a:lnTo>
                          <a:pt x="411" y="13"/>
                        </a:lnTo>
                        <a:lnTo>
                          <a:pt x="411" y="13"/>
                        </a:lnTo>
                        <a:lnTo>
                          <a:pt x="411" y="15"/>
                        </a:lnTo>
                        <a:lnTo>
                          <a:pt x="412" y="12"/>
                        </a:lnTo>
                        <a:lnTo>
                          <a:pt x="412" y="12"/>
                        </a:lnTo>
                        <a:lnTo>
                          <a:pt x="413" y="10"/>
                        </a:lnTo>
                        <a:lnTo>
                          <a:pt x="413" y="11"/>
                        </a:lnTo>
                        <a:lnTo>
                          <a:pt x="413" y="13"/>
                        </a:lnTo>
                        <a:lnTo>
                          <a:pt x="414" y="12"/>
                        </a:lnTo>
                        <a:lnTo>
                          <a:pt x="414" y="13"/>
                        </a:lnTo>
                        <a:lnTo>
                          <a:pt x="415" y="12"/>
                        </a:lnTo>
                        <a:lnTo>
                          <a:pt x="415" y="10"/>
                        </a:lnTo>
                        <a:lnTo>
                          <a:pt x="416" y="10"/>
                        </a:lnTo>
                        <a:lnTo>
                          <a:pt x="416" y="9"/>
                        </a:lnTo>
                        <a:lnTo>
                          <a:pt x="416" y="7"/>
                        </a:lnTo>
                        <a:lnTo>
                          <a:pt x="417" y="9"/>
                        </a:lnTo>
                        <a:lnTo>
                          <a:pt x="417" y="9"/>
                        </a:lnTo>
                        <a:lnTo>
                          <a:pt x="418" y="11"/>
                        </a:lnTo>
                        <a:lnTo>
                          <a:pt x="418" y="10"/>
                        </a:lnTo>
                        <a:lnTo>
                          <a:pt x="418" y="11"/>
                        </a:lnTo>
                        <a:lnTo>
                          <a:pt x="419" y="10"/>
                        </a:lnTo>
                        <a:lnTo>
                          <a:pt x="419" y="12"/>
                        </a:lnTo>
                        <a:lnTo>
                          <a:pt x="420" y="12"/>
                        </a:lnTo>
                        <a:lnTo>
                          <a:pt x="420" y="10"/>
                        </a:lnTo>
                        <a:lnTo>
                          <a:pt x="421" y="12"/>
                        </a:lnTo>
                        <a:lnTo>
                          <a:pt x="421" y="12"/>
                        </a:lnTo>
                        <a:lnTo>
                          <a:pt x="421" y="11"/>
                        </a:lnTo>
                        <a:lnTo>
                          <a:pt x="422" y="9"/>
                        </a:lnTo>
                        <a:lnTo>
                          <a:pt x="422" y="12"/>
                        </a:lnTo>
                        <a:lnTo>
                          <a:pt x="423" y="14"/>
                        </a:lnTo>
                        <a:lnTo>
                          <a:pt x="423" y="11"/>
                        </a:lnTo>
                        <a:lnTo>
                          <a:pt x="423" y="15"/>
                        </a:lnTo>
                        <a:lnTo>
                          <a:pt x="424" y="14"/>
                        </a:lnTo>
                        <a:lnTo>
                          <a:pt x="424" y="13"/>
                        </a:lnTo>
                        <a:lnTo>
                          <a:pt x="425" y="16"/>
                        </a:lnTo>
                        <a:lnTo>
                          <a:pt x="425" y="13"/>
                        </a:lnTo>
                        <a:lnTo>
                          <a:pt x="426" y="16"/>
                        </a:lnTo>
                        <a:lnTo>
                          <a:pt x="426" y="14"/>
                        </a:lnTo>
                        <a:lnTo>
                          <a:pt x="426" y="13"/>
                        </a:lnTo>
                        <a:lnTo>
                          <a:pt x="427" y="12"/>
                        </a:lnTo>
                        <a:lnTo>
                          <a:pt x="427" y="11"/>
                        </a:lnTo>
                        <a:lnTo>
                          <a:pt x="428" y="11"/>
                        </a:lnTo>
                        <a:lnTo>
                          <a:pt x="428" y="10"/>
                        </a:lnTo>
                        <a:lnTo>
                          <a:pt x="428" y="12"/>
                        </a:lnTo>
                        <a:lnTo>
                          <a:pt x="429" y="10"/>
                        </a:lnTo>
                        <a:lnTo>
                          <a:pt x="429" y="9"/>
                        </a:lnTo>
                        <a:lnTo>
                          <a:pt x="430" y="11"/>
                        </a:lnTo>
                        <a:lnTo>
                          <a:pt x="430" y="8"/>
                        </a:lnTo>
                        <a:lnTo>
                          <a:pt x="431" y="10"/>
                        </a:lnTo>
                        <a:lnTo>
                          <a:pt x="431" y="9"/>
                        </a:lnTo>
                        <a:lnTo>
                          <a:pt x="431" y="7"/>
                        </a:lnTo>
                        <a:lnTo>
                          <a:pt x="432" y="10"/>
                        </a:lnTo>
                        <a:lnTo>
                          <a:pt x="432" y="10"/>
                        </a:lnTo>
                        <a:lnTo>
                          <a:pt x="433" y="11"/>
                        </a:lnTo>
                        <a:lnTo>
                          <a:pt x="433" y="12"/>
                        </a:lnTo>
                        <a:lnTo>
                          <a:pt x="433" y="10"/>
                        </a:lnTo>
                        <a:lnTo>
                          <a:pt x="434" y="11"/>
                        </a:lnTo>
                        <a:lnTo>
                          <a:pt x="434" y="9"/>
                        </a:lnTo>
                        <a:lnTo>
                          <a:pt x="435" y="13"/>
                        </a:lnTo>
                        <a:lnTo>
                          <a:pt x="435" y="13"/>
                        </a:lnTo>
                        <a:lnTo>
                          <a:pt x="436" y="12"/>
                        </a:lnTo>
                        <a:lnTo>
                          <a:pt x="436" y="13"/>
                        </a:lnTo>
                        <a:lnTo>
                          <a:pt x="436" y="14"/>
                        </a:lnTo>
                        <a:lnTo>
                          <a:pt x="437" y="12"/>
                        </a:lnTo>
                        <a:lnTo>
                          <a:pt x="437" y="11"/>
                        </a:lnTo>
                        <a:lnTo>
                          <a:pt x="438" y="12"/>
                        </a:lnTo>
                        <a:lnTo>
                          <a:pt x="438" y="12"/>
                        </a:lnTo>
                        <a:lnTo>
                          <a:pt x="438" y="14"/>
                        </a:lnTo>
                        <a:lnTo>
                          <a:pt x="439" y="13"/>
                        </a:lnTo>
                        <a:lnTo>
                          <a:pt x="439" y="11"/>
                        </a:lnTo>
                        <a:lnTo>
                          <a:pt x="440" y="12"/>
                        </a:lnTo>
                        <a:lnTo>
                          <a:pt x="440" y="10"/>
                        </a:lnTo>
                        <a:lnTo>
                          <a:pt x="441" y="12"/>
                        </a:lnTo>
                        <a:lnTo>
                          <a:pt x="441" y="13"/>
                        </a:lnTo>
                        <a:lnTo>
                          <a:pt x="441" y="12"/>
                        </a:lnTo>
                        <a:lnTo>
                          <a:pt x="442" y="11"/>
                        </a:lnTo>
                        <a:lnTo>
                          <a:pt x="442" y="10"/>
                        </a:lnTo>
                        <a:lnTo>
                          <a:pt x="443" y="10"/>
                        </a:lnTo>
                        <a:lnTo>
                          <a:pt x="443" y="8"/>
                        </a:lnTo>
                        <a:lnTo>
                          <a:pt x="443" y="11"/>
                        </a:lnTo>
                        <a:lnTo>
                          <a:pt x="444" y="10"/>
                        </a:lnTo>
                        <a:lnTo>
                          <a:pt x="444" y="6"/>
                        </a:lnTo>
                        <a:lnTo>
                          <a:pt x="445" y="11"/>
                        </a:lnTo>
                        <a:lnTo>
                          <a:pt x="445" y="8"/>
                        </a:lnTo>
                        <a:lnTo>
                          <a:pt x="446" y="8"/>
                        </a:lnTo>
                        <a:lnTo>
                          <a:pt x="446" y="10"/>
                        </a:lnTo>
                        <a:lnTo>
                          <a:pt x="446" y="8"/>
                        </a:lnTo>
                        <a:lnTo>
                          <a:pt x="447" y="9"/>
                        </a:lnTo>
                        <a:lnTo>
                          <a:pt x="447" y="10"/>
                        </a:lnTo>
                        <a:lnTo>
                          <a:pt x="448" y="9"/>
                        </a:lnTo>
                        <a:lnTo>
                          <a:pt x="448" y="10"/>
                        </a:lnTo>
                        <a:lnTo>
                          <a:pt x="448" y="12"/>
                        </a:lnTo>
                        <a:lnTo>
                          <a:pt x="449" y="12"/>
                        </a:lnTo>
                        <a:lnTo>
                          <a:pt x="449" y="12"/>
                        </a:lnTo>
                        <a:lnTo>
                          <a:pt x="450" y="12"/>
                        </a:lnTo>
                        <a:lnTo>
                          <a:pt x="450" y="12"/>
                        </a:lnTo>
                        <a:lnTo>
                          <a:pt x="451" y="14"/>
                        </a:lnTo>
                        <a:lnTo>
                          <a:pt x="451" y="16"/>
                        </a:lnTo>
                        <a:lnTo>
                          <a:pt x="451" y="13"/>
                        </a:lnTo>
                        <a:lnTo>
                          <a:pt x="452" y="14"/>
                        </a:lnTo>
                        <a:lnTo>
                          <a:pt x="452" y="14"/>
                        </a:lnTo>
                        <a:lnTo>
                          <a:pt x="453" y="12"/>
                        </a:lnTo>
                        <a:lnTo>
                          <a:pt x="453" y="12"/>
                        </a:lnTo>
                        <a:lnTo>
                          <a:pt x="453" y="12"/>
                        </a:lnTo>
                        <a:lnTo>
                          <a:pt x="454" y="13"/>
                        </a:lnTo>
                        <a:lnTo>
                          <a:pt x="454" y="13"/>
                        </a:lnTo>
                        <a:lnTo>
                          <a:pt x="455" y="13"/>
                        </a:lnTo>
                        <a:lnTo>
                          <a:pt x="455" y="11"/>
                        </a:lnTo>
                        <a:lnTo>
                          <a:pt x="456" y="12"/>
                        </a:lnTo>
                        <a:lnTo>
                          <a:pt x="456" y="13"/>
                        </a:lnTo>
                        <a:lnTo>
                          <a:pt x="456" y="10"/>
                        </a:lnTo>
                        <a:lnTo>
                          <a:pt x="457" y="10"/>
                        </a:lnTo>
                        <a:lnTo>
                          <a:pt x="457" y="9"/>
                        </a:lnTo>
                        <a:lnTo>
                          <a:pt x="458" y="8"/>
                        </a:lnTo>
                        <a:lnTo>
                          <a:pt x="458" y="10"/>
                        </a:lnTo>
                        <a:lnTo>
                          <a:pt x="458" y="9"/>
                        </a:lnTo>
                        <a:lnTo>
                          <a:pt x="459" y="9"/>
                        </a:lnTo>
                        <a:lnTo>
                          <a:pt x="459" y="10"/>
                        </a:lnTo>
                        <a:lnTo>
                          <a:pt x="460" y="12"/>
                        </a:lnTo>
                        <a:lnTo>
                          <a:pt x="460" y="8"/>
                        </a:lnTo>
                        <a:lnTo>
                          <a:pt x="461" y="11"/>
                        </a:lnTo>
                        <a:lnTo>
                          <a:pt x="461" y="12"/>
                        </a:lnTo>
                        <a:lnTo>
                          <a:pt x="461" y="11"/>
                        </a:lnTo>
                        <a:lnTo>
                          <a:pt x="462" y="10"/>
                        </a:lnTo>
                        <a:lnTo>
                          <a:pt x="462" y="12"/>
                        </a:lnTo>
                        <a:lnTo>
                          <a:pt x="463" y="12"/>
                        </a:lnTo>
                        <a:lnTo>
                          <a:pt x="463" y="13"/>
                        </a:lnTo>
                        <a:lnTo>
                          <a:pt x="463" y="13"/>
                        </a:lnTo>
                        <a:lnTo>
                          <a:pt x="464" y="13"/>
                        </a:lnTo>
                        <a:lnTo>
                          <a:pt x="464" y="15"/>
                        </a:lnTo>
                        <a:lnTo>
                          <a:pt x="465" y="14"/>
                        </a:lnTo>
                        <a:lnTo>
                          <a:pt x="465" y="13"/>
                        </a:lnTo>
                        <a:lnTo>
                          <a:pt x="466" y="14"/>
                        </a:lnTo>
                        <a:lnTo>
                          <a:pt x="466" y="15"/>
                        </a:lnTo>
                        <a:lnTo>
                          <a:pt x="466" y="14"/>
                        </a:lnTo>
                        <a:lnTo>
                          <a:pt x="467" y="14"/>
                        </a:lnTo>
                        <a:lnTo>
                          <a:pt x="467" y="14"/>
                        </a:lnTo>
                        <a:lnTo>
                          <a:pt x="468" y="13"/>
                        </a:lnTo>
                        <a:lnTo>
                          <a:pt x="468" y="14"/>
                        </a:lnTo>
                        <a:lnTo>
                          <a:pt x="468" y="12"/>
                        </a:lnTo>
                        <a:lnTo>
                          <a:pt x="469" y="13"/>
                        </a:lnTo>
                        <a:lnTo>
                          <a:pt x="469" y="12"/>
                        </a:lnTo>
                        <a:lnTo>
                          <a:pt x="470" y="12"/>
                        </a:lnTo>
                        <a:lnTo>
                          <a:pt x="470" y="12"/>
                        </a:lnTo>
                        <a:lnTo>
                          <a:pt x="471" y="12"/>
                        </a:lnTo>
                        <a:lnTo>
                          <a:pt x="471" y="9"/>
                        </a:lnTo>
                        <a:lnTo>
                          <a:pt x="471" y="8"/>
                        </a:lnTo>
                        <a:lnTo>
                          <a:pt x="472" y="11"/>
                        </a:lnTo>
                        <a:lnTo>
                          <a:pt x="472" y="11"/>
                        </a:lnTo>
                        <a:lnTo>
                          <a:pt x="473" y="11"/>
                        </a:lnTo>
                        <a:lnTo>
                          <a:pt x="473" y="10"/>
                        </a:lnTo>
                        <a:lnTo>
                          <a:pt x="473" y="11"/>
                        </a:lnTo>
                        <a:lnTo>
                          <a:pt x="474" y="12"/>
                        </a:lnTo>
                        <a:lnTo>
                          <a:pt x="474" y="11"/>
                        </a:lnTo>
                        <a:lnTo>
                          <a:pt x="475" y="10"/>
                        </a:lnTo>
                        <a:lnTo>
                          <a:pt x="475" y="13"/>
                        </a:lnTo>
                        <a:lnTo>
                          <a:pt x="476" y="14"/>
                        </a:lnTo>
                        <a:lnTo>
                          <a:pt x="476" y="11"/>
                        </a:lnTo>
                        <a:lnTo>
                          <a:pt x="476" y="14"/>
                        </a:lnTo>
                        <a:lnTo>
                          <a:pt x="477" y="13"/>
                        </a:lnTo>
                        <a:lnTo>
                          <a:pt x="477" y="15"/>
                        </a:lnTo>
                        <a:lnTo>
                          <a:pt x="478" y="14"/>
                        </a:lnTo>
                        <a:lnTo>
                          <a:pt x="478" y="15"/>
                        </a:lnTo>
                        <a:lnTo>
                          <a:pt x="478" y="14"/>
                        </a:lnTo>
                        <a:lnTo>
                          <a:pt x="479" y="15"/>
                        </a:lnTo>
                        <a:lnTo>
                          <a:pt x="479" y="13"/>
                        </a:lnTo>
                        <a:lnTo>
                          <a:pt x="480" y="16"/>
                        </a:lnTo>
                        <a:lnTo>
                          <a:pt x="480" y="16"/>
                        </a:lnTo>
                        <a:lnTo>
                          <a:pt x="481" y="14"/>
                        </a:lnTo>
                        <a:lnTo>
                          <a:pt x="481" y="13"/>
                        </a:lnTo>
                        <a:lnTo>
                          <a:pt x="481" y="15"/>
                        </a:lnTo>
                        <a:lnTo>
                          <a:pt x="482" y="13"/>
                        </a:lnTo>
                        <a:lnTo>
                          <a:pt x="482" y="13"/>
                        </a:lnTo>
                        <a:lnTo>
                          <a:pt x="483" y="13"/>
                        </a:lnTo>
                        <a:lnTo>
                          <a:pt x="483" y="12"/>
                        </a:lnTo>
                        <a:lnTo>
                          <a:pt x="483" y="12"/>
                        </a:lnTo>
                        <a:lnTo>
                          <a:pt x="484" y="10"/>
                        </a:lnTo>
                        <a:lnTo>
                          <a:pt x="484" y="11"/>
                        </a:lnTo>
                        <a:lnTo>
                          <a:pt x="485" y="10"/>
                        </a:lnTo>
                        <a:lnTo>
                          <a:pt x="485" y="11"/>
                        </a:lnTo>
                        <a:lnTo>
                          <a:pt x="486" y="10"/>
                        </a:lnTo>
                        <a:lnTo>
                          <a:pt x="486" y="9"/>
                        </a:lnTo>
                        <a:lnTo>
                          <a:pt x="486" y="8"/>
                        </a:lnTo>
                        <a:lnTo>
                          <a:pt x="487" y="9"/>
                        </a:lnTo>
                        <a:lnTo>
                          <a:pt x="487" y="10"/>
                        </a:lnTo>
                        <a:lnTo>
                          <a:pt x="488" y="10"/>
                        </a:lnTo>
                        <a:lnTo>
                          <a:pt x="488" y="11"/>
                        </a:lnTo>
                        <a:lnTo>
                          <a:pt x="488" y="10"/>
                        </a:lnTo>
                        <a:lnTo>
                          <a:pt x="489" y="10"/>
                        </a:lnTo>
                        <a:lnTo>
                          <a:pt x="489" y="12"/>
                        </a:lnTo>
                        <a:lnTo>
                          <a:pt x="490" y="13"/>
                        </a:lnTo>
                        <a:lnTo>
                          <a:pt x="490" y="12"/>
                        </a:lnTo>
                        <a:lnTo>
                          <a:pt x="491" y="10"/>
                        </a:lnTo>
                        <a:lnTo>
                          <a:pt x="491" y="14"/>
                        </a:lnTo>
                        <a:lnTo>
                          <a:pt x="491" y="11"/>
                        </a:lnTo>
                        <a:lnTo>
                          <a:pt x="492" y="13"/>
                        </a:lnTo>
                        <a:lnTo>
                          <a:pt x="492" y="12"/>
                        </a:lnTo>
                        <a:lnTo>
                          <a:pt x="493" y="15"/>
                        </a:lnTo>
                        <a:lnTo>
                          <a:pt x="493" y="14"/>
                        </a:lnTo>
                        <a:lnTo>
                          <a:pt x="493" y="13"/>
                        </a:lnTo>
                        <a:lnTo>
                          <a:pt x="494" y="14"/>
                        </a:lnTo>
                        <a:lnTo>
                          <a:pt x="494" y="13"/>
                        </a:lnTo>
                        <a:lnTo>
                          <a:pt x="495" y="14"/>
                        </a:lnTo>
                        <a:lnTo>
                          <a:pt x="495" y="13"/>
                        </a:lnTo>
                        <a:lnTo>
                          <a:pt x="496" y="13"/>
                        </a:lnTo>
                        <a:lnTo>
                          <a:pt x="496" y="12"/>
                        </a:lnTo>
                        <a:lnTo>
                          <a:pt x="496" y="13"/>
                        </a:lnTo>
                        <a:lnTo>
                          <a:pt x="497" y="11"/>
                        </a:lnTo>
                        <a:lnTo>
                          <a:pt x="497" y="12"/>
                        </a:lnTo>
                        <a:lnTo>
                          <a:pt x="498" y="10"/>
                        </a:lnTo>
                        <a:lnTo>
                          <a:pt x="498" y="10"/>
                        </a:lnTo>
                        <a:lnTo>
                          <a:pt x="498" y="8"/>
                        </a:lnTo>
                        <a:lnTo>
                          <a:pt x="499" y="9"/>
                        </a:lnTo>
                        <a:lnTo>
                          <a:pt x="499" y="8"/>
                        </a:lnTo>
                        <a:lnTo>
                          <a:pt x="500" y="8"/>
                        </a:lnTo>
                        <a:lnTo>
                          <a:pt x="500" y="7"/>
                        </a:lnTo>
                        <a:lnTo>
                          <a:pt x="501" y="10"/>
                        </a:lnTo>
                        <a:lnTo>
                          <a:pt x="501" y="7"/>
                        </a:lnTo>
                        <a:lnTo>
                          <a:pt x="501" y="7"/>
                        </a:lnTo>
                        <a:lnTo>
                          <a:pt x="502" y="9"/>
                        </a:lnTo>
                        <a:lnTo>
                          <a:pt x="502" y="9"/>
                        </a:lnTo>
                        <a:lnTo>
                          <a:pt x="503" y="10"/>
                        </a:lnTo>
                        <a:lnTo>
                          <a:pt x="503" y="12"/>
                        </a:lnTo>
                        <a:lnTo>
                          <a:pt x="503" y="10"/>
                        </a:lnTo>
                        <a:lnTo>
                          <a:pt x="504" y="9"/>
                        </a:lnTo>
                        <a:lnTo>
                          <a:pt x="504" y="11"/>
                        </a:lnTo>
                        <a:lnTo>
                          <a:pt x="505" y="14"/>
                        </a:lnTo>
                        <a:lnTo>
                          <a:pt x="505" y="11"/>
                        </a:lnTo>
                        <a:lnTo>
                          <a:pt x="506" y="12"/>
                        </a:lnTo>
                        <a:lnTo>
                          <a:pt x="506" y="14"/>
                        </a:lnTo>
                        <a:lnTo>
                          <a:pt x="506" y="13"/>
                        </a:lnTo>
                        <a:lnTo>
                          <a:pt x="507" y="12"/>
                        </a:lnTo>
                        <a:lnTo>
                          <a:pt x="507" y="14"/>
                        </a:lnTo>
                        <a:lnTo>
                          <a:pt x="508" y="14"/>
                        </a:lnTo>
                        <a:lnTo>
                          <a:pt x="508" y="12"/>
                        </a:lnTo>
                        <a:lnTo>
                          <a:pt x="508" y="12"/>
                        </a:lnTo>
                        <a:lnTo>
                          <a:pt x="509" y="13"/>
                        </a:lnTo>
                        <a:lnTo>
                          <a:pt x="509" y="13"/>
                        </a:lnTo>
                        <a:lnTo>
                          <a:pt x="510" y="13"/>
                        </a:lnTo>
                        <a:lnTo>
                          <a:pt x="510" y="14"/>
                        </a:lnTo>
                        <a:lnTo>
                          <a:pt x="511" y="12"/>
                        </a:lnTo>
                        <a:lnTo>
                          <a:pt x="511" y="12"/>
                        </a:lnTo>
                        <a:lnTo>
                          <a:pt x="511" y="12"/>
                        </a:lnTo>
                        <a:lnTo>
                          <a:pt x="512" y="9"/>
                        </a:lnTo>
                        <a:lnTo>
                          <a:pt x="512" y="8"/>
                        </a:lnTo>
                        <a:lnTo>
                          <a:pt x="513" y="9"/>
                        </a:lnTo>
                        <a:lnTo>
                          <a:pt x="513" y="8"/>
                        </a:lnTo>
                        <a:lnTo>
                          <a:pt x="513" y="7"/>
                        </a:lnTo>
                        <a:lnTo>
                          <a:pt x="514" y="9"/>
                        </a:lnTo>
                        <a:lnTo>
                          <a:pt x="514" y="9"/>
                        </a:lnTo>
                        <a:lnTo>
                          <a:pt x="515" y="7"/>
                        </a:lnTo>
                        <a:lnTo>
                          <a:pt x="515" y="9"/>
                        </a:lnTo>
                        <a:lnTo>
                          <a:pt x="516" y="9"/>
                        </a:lnTo>
                        <a:lnTo>
                          <a:pt x="516" y="10"/>
                        </a:lnTo>
                        <a:lnTo>
                          <a:pt x="516" y="8"/>
                        </a:lnTo>
                        <a:lnTo>
                          <a:pt x="517" y="9"/>
                        </a:lnTo>
                        <a:lnTo>
                          <a:pt x="517" y="9"/>
                        </a:lnTo>
                        <a:lnTo>
                          <a:pt x="518" y="11"/>
                        </a:lnTo>
                        <a:lnTo>
                          <a:pt x="518" y="12"/>
                        </a:lnTo>
                        <a:lnTo>
                          <a:pt x="518" y="12"/>
                        </a:lnTo>
                        <a:lnTo>
                          <a:pt x="519" y="11"/>
                        </a:lnTo>
                        <a:lnTo>
                          <a:pt x="519" y="12"/>
                        </a:lnTo>
                        <a:lnTo>
                          <a:pt x="520" y="13"/>
                        </a:lnTo>
                        <a:lnTo>
                          <a:pt x="520" y="12"/>
                        </a:lnTo>
                        <a:lnTo>
                          <a:pt x="521" y="13"/>
                        </a:lnTo>
                        <a:lnTo>
                          <a:pt x="521" y="13"/>
                        </a:lnTo>
                        <a:lnTo>
                          <a:pt x="521" y="13"/>
                        </a:lnTo>
                        <a:lnTo>
                          <a:pt x="522" y="14"/>
                        </a:lnTo>
                        <a:lnTo>
                          <a:pt x="522" y="10"/>
                        </a:lnTo>
                        <a:lnTo>
                          <a:pt x="523" y="12"/>
                        </a:lnTo>
                        <a:lnTo>
                          <a:pt x="523" y="13"/>
                        </a:lnTo>
                        <a:lnTo>
                          <a:pt x="523" y="11"/>
                        </a:lnTo>
                        <a:lnTo>
                          <a:pt x="524" y="13"/>
                        </a:lnTo>
                        <a:lnTo>
                          <a:pt x="524" y="10"/>
                        </a:lnTo>
                        <a:lnTo>
                          <a:pt x="525" y="12"/>
                        </a:lnTo>
                        <a:lnTo>
                          <a:pt x="525" y="11"/>
                        </a:lnTo>
                        <a:lnTo>
                          <a:pt x="526" y="10"/>
                        </a:lnTo>
                        <a:lnTo>
                          <a:pt x="526" y="9"/>
                        </a:lnTo>
                        <a:lnTo>
                          <a:pt x="526" y="9"/>
                        </a:lnTo>
                        <a:lnTo>
                          <a:pt x="527" y="9"/>
                        </a:lnTo>
                        <a:lnTo>
                          <a:pt x="527" y="9"/>
                        </a:lnTo>
                        <a:lnTo>
                          <a:pt x="528" y="9"/>
                        </a:lnTo>
                        <a:lnTo>
                          <a:pt x="528" y="8"/>
                        </a:lnTo>
                        <a:lnTo>
                          <a:pt x="528" y="8"/>
                        </a:lnTo>
                        <a:lnTo>
                          <a:pt x="529" y="11"/>
                        </a:lnTo>
                        <a:lnTo>
                          <a:pt x="529" y="9"/>
                        </a:lnTo>
                        <a:lnTo>
                          <a:pt x="530" y="9"/>
                        </a:lnTo>
                        <a:lnTo>
                          <a:pt x="530" y="10"/>
                        </a:lnTo>
                        <a:lnTo>
                          <a:pt x="531" y="9"/>
                        </a:lnTo>
                        <a:lnTo>
                          <a:pt x="531" y="11"/>
                        </a:lnTo>
                        <a:lnTo>
                          <a:pt x="531" y="12"/>
                        </a:lnTo>
                        <a:lnTo>
                          <a:pt x="532" y="10"/>
                        </a:lnTo>
                        <a:lnTo>
                          <a:pt x="532" y="11"/>
                        </a:lnTo>
                        <a:lnTo>
                          <a:pt x="533" y="10"/>
                        </a:lnTo>
                        <a:lnTo>
                          <a:pt x="533" y="13"/>
                        </a:lnTo>
                        <a:lnTo>
                          <a:pt x="533" y="12"/>
                        </a:lnTo>
                        <a:lnTo>
                          <a:pt x="534" y="14"/>
                        </a:lnTo>
                        <a:lnTo>
                          <a:pt x="534" y="15"/>
                        </a:lnTo>
                        <a:lnTo>
                          <a:pt x="535" y="15"/>
                        </a:lnTo>
                        <a:lnTo>
                          <a:pt x="535" y="15"/>
                        </a:lnTo>
                        <a:lnTo>
                          <a:pt x="536" y="14"/>
                        </a:lnTo>
                        <a:lnTo>
                          <a:pt x="536" y="13"/>
                        </a:lnTo>
                        <a:lnTo>
                          <a:pt x="536" y="14"/>
                        </a:lnTo>
                        <a:lnTo>
                          <a:pt x="537" y="15"/>
                        </a:lnTo>
                        <a:lnTo>
                          <a:pt x="537" y="12"/>
                        </a:lnTo>
                        <a:lnTo>
                          <a:pt x="538" y="12"/>
                        </a:lnTo>
                        <a:lnTo>
                          <a:pt x="538" y="12"/>
                        </a:lnTo>
                        <a:lnTo>
                          <a:pt x="538" y="12"/>
                        </a:lnTo>
                        <a:lnTo>
                          <a:pt x="539" y="12"/>
                        </a:lnTo>
                        <a:lnTo>
                          <a:pt x="539" y="9"/>
                        </a:lnTo>
                        <a:lnTo>
                          <a:pt x="540" y="10"/>
                        </a:lnTo>
                        <a:lnTo>
                          <a:pt x="540" y="9"/>
                        </a:lnTo>
                        <a:lnTo>
                          <a:pt x="541" y="10"/>
                        </a:lnTo>
                        <a:lnTo>
                          <a:pt x="541" y="10"/>
                        </a:lnTo>
                        <a:lnTo>
                          <a:pt x="541" y="10"/>
                        </a:lnTo>
                        <a:lnTo>
                          <a:pt x="542" y="10"/>
                        </a:lnTo>
                        <a:lnTo>
                          <a:pt x="542" y="11"/>
                        </a:lnTo>
                        <a:lnTo>
                          <a:pt x="543" y="9"/>
                        </a:lnTo>
                        <a:lnTo>
                          <a:pt x="543" y="10"/>
                        </a:lnTo>
                        <a:lnTo>
                          <a:pt x="543" y="9"/>
                        </a:lnTo>
                        <a:lnTo>
                          <a:pt x="544" y="9"/>
                        </a:lnTo>
                        <a:lnTo>
                          <a:pt x="544" y="10"/>
                        </a:lnTo>
                        <a:lnTo>
                          <a:pt x="545" y="12"/>
                        </a:lnTo>
                        <a:lnTo>
                          <a:pt x="545" y="10"/>
                        </a:lnTo>
                        <a:lnTo>
                          <a:pt x="546" y="13"/>
                        </a:lnTo>
                        <a:lnTo>
                          <a:pt x="546" y="12"/>
                        </a:lnTo>
                        <a:lnTo>
                          <a:pt x="546" y="13"/>
                        </a:lnTo>
                        <a:lnTo>
                          <a:pt x="547" y="13"/>
                        </a:lnTo>
                        <a:lnTo>
                          <a:pt x="547" y="12"/>
                        </a:lnTo>
                        <a:lnTo>
                          <a:pt x="548" y="13"/>
                        </a:lnTo>
                        <a:lnTo>
                          <a:pt x="548" y="14"/>
                        </a:lnTo>
                        <a:lnTo>
                          <a:pt x="548" y="14"/>
                        </a:lnTo>
                        <a:lnTo>
                          <a:pt x="549" y="12"/>
                        </a:lnTo>
                        <a:lnTo>
                          <a:pt x="549" y="15"/>
                        </a:lnTo>
                        <a:lnTo>
                          <a:pt x="550" y="14"/>
                        </a:lnTo>
                        <a:lnTo>
                          <a:pt x="550" y="14"/>
                        </a:lnTo>
                        <a:lnTo>
                          <a:pt x="551" y="13"/>
                        </a:lnTo>
                        <a:lnTo>
                          <a:pt x="551" y="12"/>
                        </a:lnTo>
                        <a:lnTo>
                          <a:pt x="551" y="13"/>
                        </a:lnTo>
                        <a:lnTo>
                          <a:pt x="552" y="12"/>
                        </a:lnTo>
                        <a:lnTo>
                          <a:pt x="552" y="12"/>
                        </a:lnTo>
                        <a:lnTo>
                          <a:pt x="553" y="10"/>
                        </a:lnTo>
                        <a:lnTo>
                          <a:pt x="553" y="11"/>
                        </a:lnTo>
                        <a:lnTo>
                          <a:pt x="553" y="9"/>
                        </a:lnTo>
                        <a:lnTo>
                          <a:pt x="554" y="9"/>
                        </a:lnTo>
                        <a:lnTo>
                          <a:pt x="554" y="10"/>
                        </a:lnTo>
                        <a:lnTo>
                          <a:pt x="555" y="7"/>
                        </a:lnTo>
                        <a:lnTo>
                          <a:pt x="555" y="8"/>
                        </a:lnTo>
                        <a:lnTo>
                          <a:pt x="556" y="9"/>
                        </a:lnTo>
                        <a:lnTo>
                          <a:pt x="556" y="10"/>
                        </a:lnTo>
                        <a:lnTo>
                          <a:pt x="556" y="9"/>
                        </a:lnTo>
                        <a:lnTo>
                          <a:pt x="557" y="8"/>
                        </a:lnTo>
                        <a:lnTo>
                          <a:pt x="557" y="9"/>
                        </a:lnTo>
                        <a:lnTo>
                          <a:pt x="558" y="10"/>
                        </a:lnTo>
                        <a:lnTo>
                          <a:pt x="558" y="9"/>
                        </a:lnTo>
                        <a:lnTo>
                          <a:pt x="558" y="10"/>
                        </a:lnTo>
                        <a:lnTo>
                          <a:pt x="559" y="11"/>
                        </a:lnTo>
                        <a:lnTo>
                          <a:pt x="559" y="12"/>
                        </a:lnTo>
                        <a:lnTo>
                          <a:pt x="560" y="13"/>
                        </a:lnTo>
                        <a:lnTo>
                          <a:pt x="560" y="11"/>
                        </a:lnTo>
                        <a:lnTo>
                          <a:pt x="561" y="14"/>
                        </a:lnTo>
                        <a:lnTo>
                          <a:pt x="561" y="13"/>
                        </a:lnTo>
                        <a:lnTo>
                          <a:pt x="561" y="14"/>
                        </a:lnTo>
                        <a:lnTo>
                          <a:pt x="562" y="13"/>
                        </a:lnTo>
                        <a:lnTo>
                          <a:pt x="562" y="13"/>
                        </a:lnTo>
                        <a:lnTo>
                          <a:pt x="563" y="13"/>
                        </a:lnTo>
                        <a:lnTo>
                          <a:pt x="563" y="13"/>
                        </a:lnTo>
                        <a:lnTo>
                          <a:pt x="563" y="13"/>
                        </a:lnTo>
                        <a:lnTo>
                          <a:pt x="564" y="14"/>
                        </a:lnTo>
                        <a:lnTo>
                          <a:pt x="564" y="14"/>
                        </a:lnTo>
                        <a:lnTo>
                          <a:pt x="565" y="10"/>
                        </a:lnTo>
                        <a:lnTo>
                          <a:pt x="565" y="14"/>
                        </a:lnTo>
                        <a:lnTo>
                          <a:pt x="566" y="13"/>
                        </a:lnTo>
                        <a:lnTo>
                          <a:pt x="566" y="11"/>
                        </a:lnTo>
                        <a:lnTo>
                          <a:pt x="566" y="12"/>
                        </a:lnTo>
                        <a:lnTo>
                          <a:pt x="567" y="10"/>
                        </a:lnTo>
                        <a:lnTo>
                          <a:pt x="567" y="11"/>
                        </a:lnTo>
                        <a:lnTo>
                          <a:pt x="568" y="12"/>
                        </a:lnTo>
                        <a:lnTo>
                          <a:pt x="568" y="9"/>
                        </a:lnTo>
                        <a:lnTo>
                          <a:pt x="568" y="6"/>
                        </a:lnTo>
                        <a:lnTo>
                          <a:pt x="569" y="10"/>
                        </a:lnTo>
                        <a:lnTo>
                          <a:pt x="569" y="8"/>
                        </a:lnTo>
                        <a:lnTo>
                          <a:pt x="570" y="8"/>
                        </a:lnTo>
                        <a:lnTo>
                          <a:pt x="570" y="9"/>
                        </a:lnTo>
                        <a:lnTo>
                          <a:pt x="571" y="9"/>
                        </a:lnTo>
                        <a:lnTo>
                          <a:pt x="571" y="10"/>
                        </a:lnTo>
                        <a:lnTo>
                          <a:pt x="571" y="9"/>
                        </a:lnTo>
                        <a:lnTo>
                          <a:pt x="572" y="11"/>
                        </a:lnTo>
                        <a:lnTo>
                          <a:pt x="572" y="12"/>
                        </a:lnTo>
                        <a:lnTo>
                          <a:pt x="573" y="10"/>
                        </a:lnTo>
                        <a:lnTo>
                          <a:pt x="573" y="12"/>
                        </a:lnTo>
                        <a:lnTo>
                          <a:pt x="573" y="12"/>
                        </a:lnTo>
                        <a:lnTo>
                          <a:pt x="574" y="15"/>
                        </a:lnTo>
                        <a:lnTo>
                          <a:pt x="574" y="13"/>
                        </a:lnTo>
                        <a:lnTo>
                          <a:pt x="575" y="12"/>
                        </a:lnTo>
                        <a:lnTo>
                          <a:pt x="575" y="15"/>
                        </a:lnTo>
                        <a:lnTo>
                          <a:pt x="576" y="13"/>
                        </a:lnTo>
                        <a:lnTo>
                          <a:pt x="576" y="12"/>
                        </a:lnTo>
                        <a:lnTo>
                          <a:pt x="576" y="13"/>
                        </a:lnTo>
                        <a:lnTo>
                          <a:pt x="577" y="12"/>
                        </a:lnTo>
                        <a:lnTo>
                          <a:pt x="577" y="14"/>
                        </a:lnTo>
                        <a:lnTo>
                          <a:pt x="578" y="13"/>
                        </a:lnTo>
                        <a:lnTo>
                          <a:pt x="578" y="14"/>
                        </a:lnTo>
                        <a:lnTo>
                          <a:pt x="578" y="11"/>
                        </a:lnTo>
                        <a:lnTo>
                          <a:pt x="579" y="13"/>
                        </a:lnTo>
                        <a:lnTo>
                          <a:pt x="579" y="12"/>
                        </a:lnTo>
                        <a:lnTo>
                          <a:pt x="580" y="12"/>
                        </a:lnTo>
                        <a:lnTo>
                          <a:pt x="580" y="13"/>
                        </a:lnTo>
                        <a:lnTo>
                          <a:pt x="581" y="10"/>
                        </a:lnTo>
                        <a:lnTo>
                          <a:pt x="581" y="10"/>
                        </a:lnTo>
                        <a:lnTo>
                          <a:pt x="581" y="10"/>
                        </a:lnTo>
                        <a:lnTo>
                          <a:pt x="582" y="9"/>
                        </a:lnTo>
                        <a:lnTo>
                          <a:pt x="582" y="9"/>
                        </a:lnTo>
                        <a:lnTo>
                          <a:pt x="583" y="9"/>
                        </a:lnTo>
                        <a:lnTo>
                          <a:pt x="583" y="6"/>
                        </a:lnTo>
                        <a:lnTo>
                          <a:pt x="583" y="9"/>
                        </a:lnTo>
                        <a:lnTo>
                          <a:pt x="584" y="9"/>
                        </a:lnTo>
                        <a:lnTo>
                          <a:pt x="584" y="6"/>
                        </a:lnTo>
                        <a:lnTo>
                          <a:pt x="585" y="7"/>
                        </a:lnTo>
                        <a:lnTo>
                          <a:pt x="585" y="9"/>
                        </a:lnTo>
                        <a:lnTo>
                          <a:pt x="586" y="11"/>
                        </a:lnTo>
                        <a:lnTo>
                          <a:pt x="586" y="11"/>
                        </a:lnTo>
                        <a:lnTo>
                          <a:pt x="586" y="9"/>
                        </a:lnTo>
                        <a:lnTo>
                          <a:pt x="587" y="10"/>
                        </a:lnTo>
                        <a:lnTo>
                          <a:pt x="587" y="10"/>
                        </a:lnTo>
                        <a:lnTo>
                          <a:pt x="588" y="10"/>
                        </a:lnTo>
                        <a:lnTo>
                          <a:pt x="588" y="12"/>
                        </a:lnTo>
                        <a:lnTo>
                          <a:pt x="588" y="12"/>
                        </a:lnTo>
                        <a:lnTo>
                          <a:pt x="589" y="15"/>
                        </a:lnTo>
                        <a:lnTo>
                          <a:pt x="589" y="13"/>
                        </a:lnTo>
                        <a:lnTo>
                          <a:pt x="590" y="12"/>
                        </a:lnTo>
                        <a:lnTo>
                          <a:pt x="590" y="11"/>
                        </a:lnTo>
                        <a:lnTo>
                          <a:pt x="591" y="13"/>
                        </a:lnTo>
                        <a:lnTo>
                          <a:pt x="591" y="12"/>
                        </a:lnTo>
                        <a:lnTo>
                          <a:pt x="591" y="14"/>
                        </a:lnTo>
                        <a:lnTo>
                          <a:pt x="592" y="12"/>
                        </a:lnTo>
                        <a:lnTo>
                          <a:pt x="592" y="11"/>
                        </a:lnTo>
                        <a:lnTo>
                          <a:pt x="593" y="11"/>
                        </a:lnTo>
                        <a:lnTo>
                          <a:pt x="593" y="12"/>
                        </a:lnTo>
                        <a:lnTo>
                          <a:pt x="593" y="10"/>
                        </a:lnTo>
                        <a:lnTo>
                          <a:pt x="594" y="10"/>
                        </a:lnTo>
                        <a:lnTo>
                          <a:pt x="594" y="11"/>
                        </a:lnTo>
                        <a:lnTo>
                          <a:pt x="595" y="10"/>
                        </a:lnTo>
                        <a:lnTo>
                          <a:pt x="595" y="10"/>
                        </a:lnTo>
                        <a:lnTo>
                          <a:pt x="596" y="10"/>
                        </a:lnTo>
                        <a:lnTo>
                          <a:pt x="596" y="8"/>
                        </a:lnTo>
                        <a:lnTo>
                          <a:pt x="596" y="10"/>
                        </a:lnTo>
                        <a:lnTo>
                          <a:pt x="597" y="8"/>
                        </a:lnTo>
                        <a:lnTo>
                          <a:pt x="597" y="8"/>
                        </a:lnTo>
                        <a:lnTo>
                          <a:pt x="598" y="7"/>
                        </a:lnTo>
                        <a:lnTo>
                          <a:pt x="598" y="9"/>
                        </a:lnTo>
                        <a:lnTo>
                          <a:pt x="598" y="8"/>
                        </a:lnTo>
                        <a:lnTo>
                          <a:pt x="599" y="9"/>
                        </a:lnTo>
                        <a:lnTo>
                          <a:pt x="599" y="8"/>
                        </a:lnTo>
                        <a:lnTo>
                          <a:pt x="600" y="10"/>
                        </a:lnTo>
                        <a:lnTo>
                          <a:pt x="600" y="12"/>
                        </a:lnTo>
                        <a:lnTo>
                          <a:pt x="601" y="12"/>
                        </a:lnTo>
                        <a:lnTo>
                          <a:pt x="601" y="10"/>
                        </a:lnTo>
                        <a:lnTo>
                          <a:pt x="601" y="11"/>
                        </a:lnTo>
                        <a:lnTo>
                          <a:pt x="602" y="11"/>
                        </a:lnTo>
                        <a:lnTo>
                          <a:pt x="602" y="12"/>
                        </a:lnTo>
                        <a:lnTo>
                          <a:pt x="603" y="12"/>
                        </a:lnTo>
                        <a:lnTo>
                          <a:pt x="603" y="13"/>
                        </a:lnTo>
                        <a:lnTo>
                          <a:pt x="603" y="13"/>
                        </a:lnTo>
                        <a:lnTo>
                          <a:pt x="604" y="14"/>
                        </a:lnTo>
                        <a:lnTo>
                          <a:pt x="604" y="15"/>
                        </a:lnTo>
                        <a:lnTo>
                          <a:pt x="605" y="12"/>
                        </a:lnTo>
                        <a:lnTo>
                          <a:pt x="605" y="13"/>
                        </a:lnTo>
                        <a:lnTo>
                          <a:pt x="606" y="11"/>
                        </a:lnTo>
                        <a:lnTo>
                          <a:pt x="606" y="13"/>
                        </a:lnTo>
                        <a:lnTo>
                          <a:pt x="606" y="12"/>
                        </a:lnTo>
                        <a:lnTo>
                          <a:pt x="607" y="11"/>
                        </a:lnTo>
                        <a:lnTo>
                          <a:pt x="607" y="12"/>
                        </a:lnTo>
                        <a:lnTo>
                          <a:pt x="608" y="11"/>
                        </a:lnTo>
                        <a:lnTo>
                          <a:pt x="608" y="10"/>
                        </a:lnTo>
                        <a:lnTo>
                          <a:pt x="608" y="10"/>
                        </a:lnTo>
                        <a:lnTo>
                          <a:pt x="609" y="10"/>
                        </a:lnTo>
                        <a:lnTo>
                          <a:pt x="609" y="8"/>
                        </a:lnTo>
                        <a:lnTo>
                          <a:pt x="610" y="9"/>
                        </a:lnTo>
                        <a:lnTo>
                          <a:pt x="610" y="7"/>
                        </a:lnTo>
                        <a:lnTo>
                          <a:pt x="611" y="9"/>
                        </a:lnTo>
                        <a:lnTo>
                          <a:pt x="611" y="8"/>
                        </a:lnTo>
                        <a:lnTo>
                          <a:pt x="611" y="7"/>
                        </a:lnTo>
                        <a:lnTo>
                          <a:pt x="612" y="9"/>
                        </a:lnTo>
                        <a:lnTo>
                          <a:pt x="612" y="8"/>
                        </a:lnTo>
                        <a:lnTo>
                          <a:pt x="613" y="10"/>
                        </a:lnTo>
                        <a:lnTo>
                          <a:pt x="613" y="9"/>
                        </a:lnTo>
                        <a:lnTo>
                          <a:pt x="613" y="8"/>
                        </a:lnTo>
                        <a:lnTo>
                          <a:pt x="614" y="8"/>
                        </a:lnTo>
                        <a:lnTo>
                          <a:pt x="614" y="9"/>
                        </a:lnTo>
                        <a:lnTo>
                          <a:pt x="615" y="9"/>
                        </a:lnTo>
                        <a:lnTo>
                          <a:pt x="615" y="12"/>
                        </a:lnTo>
                        <a:lnTo>
                          <a:pt x="616" y="13"/>
                        </a:lnTo>
                        <a:lnTo>
                          <a:pt x="616" y="11"/>
                        </a:lnTo>
                        <a:lnTo>
                          <a:pt x="616" y="12"/>
                        </a:lnTo>
                        <a:lnTo>
                          <a:pt x="617" y="14"/>
                        </a:lnTo>
                        <a:lnTo>
                          <a:pt x="617" y="12"/>
                        </a:lnTo>
                        <a:lnTo>
                          <a:pt x="618" y="12"/>
                        </a:lnTo>
                        <a:lnTo>
                          <a:pt x="618" y="13"/>
                        </a:lnTo>
                        <a:lnTo>
                          <a:pt x="618" y="13"/>
                        </a:lnTo>
                        <a:lnTo>
                          <a:pt x="619" y="13"/>
                        </a:lnTo>
                        <a:lnTo>
                          <a:pt x="619" y="14"/>
                        </a:lnTo>
                        <a:lnTo>
                          <a:pt x="620" y="13"/>
                        </a:lnTo>
                        <a:lnTo>
                          <a:pt x="620" y="11"/>
                        </a:lnTo>
                        <a:lnTo>
                          <a:pt x="621" y="12"/>
                        </a:lnTo>
                        <a:lnTo>
                          <a:pt x="621" y="11"/>
                        </a:lnTo>
                        <a:lnTo>
                          <a:pt x="621" y="11"/>
                        </a:lnTo>
                        <a:lnTo>
                          <a:pt x="622" y="11"/>
                        </a:lnTo>
                        <a:lnTo>
                          <a:pt x="622" y="13"/>
                        </a:lnTo>
                        <a:lnTo>
                          <a:pt x="623" y="9"/>
                        </a:lnTo>
                        <a:lnTo>
                          <a:pt x="623" y="10"/>
                        </a:lnTo>
                        <a:lnTo>
                          <a:pt x="623" y="11"/>
                        </a:lnTo>
                        <a:lnTo>
                          <a:pt x="624" y="7"/>
                        </a:lnTo>
                        <a:lnTo>
                          <a:pt x="624" y="8"/>
                        </a:lnTo>
                        <a:lnTo>
                          <a:pt x="625" y="6"/>
                        </a:lnTo>
                        <a:lnTo>
                          <a:pt x="625" y="9"/>
                        </a:lnTo>
                        <a:lnTo>
                          <a:pt x="626" y="9"/>
                        </a:lnTo>
                        <a:lnTo>
                          <a:pt x="626" y="10"/>
                        </a:lnTo>
                        <a:lnTo>
                          <a:pt x="626" y="11"/>
                        </a:lnTo>
                        <a:lnTo>
                          <a:pt x="627" y="11"/>
                        </a:lnTo>
                        <a:lnTo>
                          <a:pt x="627" y="10"/>
                        </a:lnTo>
                        <a:lnTo>
                          <a:pt x="628" y="11"/>
                        </a:lnTo>
                        <a:lnTo>
                          <a:pt x="628" y="11"/>
                        </a:lnTo>
                        <a:lnTo>
                          <a:pt x="628" y="11"/>
                        </a:lnTo>
                        <a:lnTo>
                          <a:pt x="629" y="10"/>
                        </a:lnTo>
                        <a:lnTo>
                          <a:pt x="629" y="10"/>
                        </a:lnTo>
                        <a:lnTo>
                          <a:pt x="630" y="13"/>
                        </a:lnTo>
                        <a:lnTo>
                          <a:pt x="630" y="13"/>
                        </a:lnTo>
                        <a:lnTo>
                          <a:pt x="631" y="14"/>
                        </a:lnTo>
                        <a:lnTo>
                          <a:pt x="631" y="13"/>
                        </a:lnTo>
                        <a:lnTo>
                          <a:pt x="631" y="14"/>
                        </a:lnTo>
                        <a:lnTo>
                          <a:pt x="632" y="14"/>
                        </a:lnTo>
                        <a:lnTo>
                          <a:pt x="632" y="14"/>
                        </a:lnTo>
                        <a:lnTo>
                          <a:pt x="633" y="13"/>
                        </a:lnTo>
                        <a:lnTo>
                          <a:pt x="633" y="13"/>
                        </a:lnTo>
                        <a:lnTo>
                          <a:pt x="633" y="14"/>
                        </a:lnTo>
                        <a:lnTo>
                          <a:pt x="634" y="10"/>
                        </a:lnTo>
                        <a:lnTo>
                          <a:pt x="634" y="13"/>
                        </a:lnTo>
                        <a:lnTo>
                          <a:pt x="635" y="12"/>
                        </a:lnTo>
                        <a:lnTo>
                          <a:pt x="635" y="13"/>
                        </a:lnTo>
                        <a:lnTo>
                          <a:pt x="636" y="12"/>
                        </a:lnTo>
                        <a:lnTo>
                          <a:pt x="636" y="10"/>
                        </a:lnTo>
                        <a:lnTo>
                          <a:pt x="636" y="9"/>
                        </a:lnTo>
                        <a:lnTo>
                          <a:pt x="637" y="10"/>
                        </a:lnTo>
                        <a:lnTo>
                          <a:pt x="637" y="10"/>
                        </a:lnTo>
                        <a:lnTo>
                          <a:pt x="638" y="9"/>
                        </a:lnTo>
                        <a:lnTo>
                          <a:pt x="638" y="9"/>
                        </a:lnTo>
                        <a:lnTo>
                          <a:pt x="638" y="8"/>
                        </a:lnTo>
                        <a:lnTo>
                          <a:pt x="639" y="7"/>
                        </a:lnTo>
                        <a:lnTo>
                          <a:pt x="639" y="8"/>
                        </a:lnTo>
                        <a:lnTo>
                          <a:pt x="640" y="11"/>
                        </a:lnTo>
                        <a:lnTo>
                          <a:pt x="640" y="9"/>
                        </a:lnTo>
                        <a:lnTo>
                          <a:pt x="641" y="8"/>
                        </a:lnTo>
                        <a:lnTo>
                          <a:pt x="641" y="11"/>
                        </a:lnTo>
                        <a:lnTo>
                          <a:pt x="641" y="10"/>
                        </a:lnTo>
                        <a:lnTo>
                          <a:pt x="642" y="12"/>
                        </a:lnTo>
                        <a:lnTo>
                          <a:pt x="642" y="10"/>
                        </a:lnTo>
                        <a:lnTo>
                          <a:pt x="643" y="12"/>
                        </a:lnTo>
                        <a:lnTo>
                          <a:pt x="643" y="13"/>
                        </a:lnTo>
                        <a:lnTo>
                          <a:pt x="643" y="12"/>
                        </a:lnTo>
                        <a:lnTo>
                          <a:pt x="644" y="12"/>
                        </a:lnTo>
                        <a:lnTo>
                          <a:pt x="644" y="14"/>
                        </a:lnTo>
                        <a:lnTo>
                          <a:pt x="645" y="12"/>
                        </a:lnTo>
                        <a:lnTo>
                          <a:pt x="645" y="15"/>
                        </a:lnTo>
                        <a:lnTo>
                          <a:pt x="646" y="15"/>
                        </a:lnTo>
                        <a:lnTo>
                          <a:pt x="646" y="13"/>
                        </a:lnTo>
                        <a:lnTo>
                          <a:pt x="646" y="12"/>
                        </a:lnTo>
                        <a:lnTo>
                          <a:pt x="647" y="13"/>
                        </a:lnTo>
                        <a:lnTo>
                          <a:pt x="647" y="12"/>
                        </a:lnTo>
                        <a:lnTo>
                          <a:pt x="648" y="12"/>
                        </a:lnTo>
                        <a:lnTo>
                          <a:pt x="648" y="13"/>
                        </a:lnTo>
                        <a:lnTo>
                          <a:pt x="648" y="11"/>
                        </a:lnTo>
                        <a:lnTo>
                          <a:pt x="649" y="10"/>
                        </a:lnTo>
                        <a:lnTo>
                          <a:pt x="649" y="12"/>
                        </a:lnTo>
                        <a:lnTo>
                          <a:pt x="650" y="10"/>
                        </a:lnTo>
                        <a:lnTo>
                          <a:pt x="650" y="9"/>
                        </a:lnTo>
                        <a:lnTo>
                          <a:pt x="651" y="8"/>
                        </a:lnTo>
                        <a:lnTo>
                          <a:pt x="651" y="9"/>
                        </a:lnTo>
                        <a:lnTo>
                          <a:pt x="651" y="9"/>
                        </a:lnTo>
                        <a:lnTo>
                          <a:pt x="652" y="8"/>
                        </a:lnTo>
                        <a:lnTo>
                          <a:pt x="652" y="8"/>
                        </a:lnTo>
                        <a:lnTo>
                          <a:pt x="653" y="8"/>
                        </a:lnTo>
                        <a:lnTo>
                          <a:pt x="653" y="6"/>
                        </a:lnTo>
                        <a:lnTo>
                          <a:pt x="653" y="7"/>
                        </a:lnTo>
                        <a:lnTo>
                          <a:pt x="654" y="8"/>
                        </a:lnTo>
                        <a:lnTo>
                          <a:pt x="654" y="8"/>
                        </a:lnTo>
                        <a:lnTo>
                          <a:pt x="655" y="7"/>
                        </a:lnTo>
                        <a:lnTo>
                          <a:pt x="655" y="11"/>
                        </a:lnTo>
                        <a:lnTo>
                          <a:pt x="656" y="11"/>
                        </a:lnTo>
                        <a:lnTo>
                          <a:pt x="656" y="8"/>
                        </a:lnTo>
                        <a:lnTo>
                          <a:pt x="656" y="9"/>
                        </a:lnTo>
                        <a:lnTo>
                          <a:pt x="657" y="11"/>
                        </a:lnTo>
                        <a:lnTo>
                          <a:pt x="657" y="12"/>
                        </a:lnTo>
                        <a:lnTo>
                          <a:pt x="658" y="12"/>
                        </a:lnTo>
                        <a:lnTo>
                          <a:pt x="658" y="12"/>
                        </a:lnTo>
                        <a:lnTo>
                          <a:pt x="658" y="13"/>
                        </a:lnTo>
                        <a:lnTo>
                          <a:pt x="659" y="14"/>
                        </a:lnTo>
                        <a:lnTo>
                          <a:pt x="659" y="13"/>
                        </a:lnTo>
                        <a:lnTo>
                          <a:pt x="660" y="13"/>
                        </a:lnTo>
                        <a:lnTo>
                          <a:pt x="660" y="12"/>
                        </a:lnTo>
                        <a:lnTo>
                          <a:pt x="661" y="12"/>
                        </a:lnTo>
                        <a:lnTo>
                          <a:pt x="661" y="13"/>
                        </a:lnTo>
                        <a:lnTo>
                          <a:pt x="661" y="13"/>
                        </a:lnTo>
                        <a:lnTo>
                          <a:pt x="662" y="12"/>
                        </a:lnTo>
                        <a:lnTo>
                          <a:pt x="662" y="12"/>
                        </a:lnTo>
                        <a:lnTo>
                          <a:pt x="663" y="14"/>
                        </a:lnTo>
                        <a:lnTo>
                          <a:pt x="663" y="10"/>
                        </a:lnTo>
                        <a:lnTo>
                          <a:pt x="663" y="13"/>
                        </a:lnTo>
                        <a:lnTo>
                          <a:pt x="664" y="10"/>
                        </a:lnTo>
                        <a:lnTo>
                          <a:pt x="664" y="11"/>
                        </a:lnTo>
                        <a:lnTo>
                          <a:pt x="665" y="11"/>
                        </a:lnTo>
                        <a:lnTo>
                          <a:pt x="665" y="6"/>
                        </a:lnTo>
                        <a:lnTo>
                          <a:pt x="666" y="8"/>
                        </a:lnTo>
                        <a:lnTo>
                          <a:pt x="666" y="9"/>
                        </a:lnTo>
                        <a:lnTo>
                          <a:pt x="666" y="9"/>
                        </a:lnTo>
                        <a:lnTo>
                          <a:pt x="667" y="10"/>
                        </a:lnTo>
                        <a:lnTo>
                          <a:pt x="667" y="8"/>
                        </a:lnTo>
                        <a:lnTo>
                          <a:pt x="668" y="8"/>
                        </a:lnTo>
                        <a:lnTo>
                          <a:pt x="668" y="8"/>
                        </a:lnTo>
                        <a:lnTo>
                          <a:pt x="668" y="8"/>
                        </a:lnTo>
                        <a:lnTo>
                          <a:pt x="669" y="8"/>
                        </a:lnTo>
                        <a:lnTo>
                          <a:pt x="669" y="8"/>
                        </a:lnTo>
                        <a:lnTo>
                          <a:pt x="670" y="11"/>
                        </a:lnTo>
                        <a:lnTo>
                          <a:pt x="670" y="11"/>
                        </a:lnTo>
                        <a:lnTo>
                          <a:pt x="671" y="11"/>
                        </a:lnTo>
                        <a:lnTo>
                          <a:pt x="671" y="9"/>
                        </a:lnTo>
                        <a:lnTo>
                          <a:pt x="671" y="10"/>
                        </a:lnTo>
                        <a:lnTo>
                          <a:pt x="672" y="15"/>
                        </a:lnTo>
                        <a:lnTo>
                          <a:pt x="672" y="12"/>
                        </a:lnTo>
                        <a:lnTo>
                          <a:pt x="673" y="13"/>
                        </a:lnTo>
                        <a:lnTo>
                          <a:pt x="673" y="12"/>
                        </a:lnTo>
                        <a:lnTo>
                          <a:pt x="673" y="12"/>
                        </a:lnTo>
                        <a:lnTo>
                          <a:pt x="674" y="12"/>
                        </a:lnTo>
                        <a:lnTo>
                          <a:pt x="674" y="11"/>
                        </a:lnTo>
                        <a:lnTo>
                          <a:pt x="675" y="13"/>
                        </a:lnTo>
                        <a:lnTo>
                          <a:pt x="675" y="14"/>
                        </a:lnTo>
                        <a:lnTo>
                          <a:pt x="676" y="13"/>
                        </a:lnTo>
                        <a:lnTo>
                          <a:pt x="676" y="13"/>
                        </a:lnTo>
                        <a:lnTo>
                          <a:pt x="676" y="12"/>
                        </a:lnTo>
                        <a:lnTo>
                          <a:pt x="677" y="11"/>
                        </a:lnTo>
                        <a:lnTo>
                          <a:pt x="677" y="11"/>
                        </a:lnTo>
                        <a:lnTo>
                          <a:pt x="678" y="9"/>
                        </a:lnTo>
                        <a:lnTo>
                          <a:pt x="678" y="10"/>
                        </a:lnTo>
                        <a:lnTo>
                          <a:pt x="678" y="10"/>
                        </a:lnTo>
                        <a:lnTo>
                          <a:pt x="679" y="9"/>
                        </a:lnTo>
                        <a:lnTo>
                          <a:pt x="679" y="8"/>
                        </a:lnTo>
                        <a:lnTo>
                          <a:pt x="680" y="8"/>
                        </a:lnTo>
                        <a:lnTo>
                          <a:pt x="680" y="9"/>
                        </a:lnTo>
                        <a:lnTo>
                          <a:pt x="681" y="8"/>
                        </a:lnTo>
                        <a:lnTo>
                          <a:pt x="681" y="8"/>
                        </a:lnTo>
                        <a:lnTo>
                          <a:pt x="681" y="8"/>
                        </a:lnTo>
                        <a:lnTo>
                          <a:pt x="682" y="9"/>
                        </a:lnTo>
                        <a:lnTo>
                          <a:pt x="682" y="9"/>
                        </a:lnTo>
                        <a:lnTo>
                          <a:pt x="683" y="9"/>
                        </a:lnTo>
                        <a:lnTo>
                          <a:pt x="683" y="10"/>
                        </a:lnTo>
                        <a:lnTo>
                          <a:pt x="684" y="11"/>
                        </a:lnTo>
                        <a:lnTo>
                          <a:pt x="684" y="11"/>
                        </a:lnTo>
                        <a:lnTo>
                          <a:pt x="684" y="11"/>
                        </a:lnTo>
                        <a:lnTo>
                          <a:pt x="685" y="12"/>
                        </a:lnTo>
                        <a:lnTo>
                          <a:pt x="685" y="12"/>
                        </a:lnTo>
                        <a:lnTo>
                          <a:pt x="686" y="10"/>
                        </a:lnTo>
                        <a:lnTo>
                          <a:pt x="686" y="12"/>
                        </a:lnTo>
                        <a:lnTo>
                          <a:pt x="686" y="13"/>
                        </a:lnTo>
                        <a:lnTo>
                          <a:pt x="687" y="13"/>
                        </a:lnTo>
                        <a:lnTo>
                          <a:pt x="687" y="16"/>
                        </a:lnTo>
                        <a:lnTo>
                          <a:pt x="688" y="13"/>
                        </a:lnTo>
                        <a:lnTo>
                          <a:pt x="688" y="14"/>
                        </a:lnTo>
                        <a:lnTo>
                          <a:pt x="689" y="14"/>
                        </a:lnTo>
                        <a:lnTo>
                          <a:pt x="689" y="13"/>
                        </a:lnTo>
                        <a:lnTo>
                          <a:pt x="689" y="14"/>
                        </a:lnTo>
                        <a:lnTo>
                          <a:pt x="690" y="13"/>
                        </a:lnTo>
                        <a:lnTo>
                          <a:pt x="690" y="12"/>
                        </a:lnTo>
                        <a:lnTo>
                          <a:pt x="691" y="11"/>
                        </a:lnTo>
                        <a:lnTo>
                          <a:pt x="691" y="12"/>
                        </a:lnTo>
                        <a:lnTo>
                          <a:pt x="691" y="12"/>
                        </a:lnTo>
                        <a:lnTo>
                          <a:pt x="692" y="12"/>
                        </a:lnTo>
                        <a:lnTo>
                          <a:pt x="692" y="11"/>
                        </a:lnTo>
                        <a:lnTo>
                          <a:pt x="693" y="8"/>
                        </a:lnTo>
                        <a:lnTo>
                          <a:pt x="693" y="10"/>
                        </a:lnTo>
                        <a:lnTo>
                          <a:pt x="694" y="8"/>
                        </a:lnTo>
                        <a:lnTo>
                          <a:pt x="694" y="7"/>
                        </a:lnTo>
                        <a:lnTo>
                          <a:pt x="694" y="9"/>
                        </a:lnTo>
                        <a:lnTo>
                          <a:pt x="695" y="8"/>
                        </a:lnTo>
                        <a:lnTo>
                          <a:pt x="695" y="8"/>
                        </a:lnTo>
                        <a:lnTo>
                          <a:pt x="696" y="9"/>
                        </a:lnTo>
                        <a:lnTo>
                          <a:pt x="696" y="12"/>
                        </a:lnTo>
                        <a:lnTo>
                          <a:pt x="696" y="9"/>
                        </a:lnTo>
                        <a:lnTo>
                          <a:pt x="697" y="10"/>
                        </a:lnTo>
                        <a:lnTo>
                          <a:pt x="697" y="9"/>
                        </a:lnTo>
                        <a:lnTo>
                          <a:pt x="698" y="11"/>
                        </a:lnTo>
                        <a:lnTo>
                          <a:pt x="698" y="10"/>
                        </a:lnTo>
                        <a:lnTo>
                          <a:pt x="699" y="11"/>
                        </a:lnTo>
                        <a:lnTo>
                          <a:pt x="699" y="12"/>
                        </a:lnTo>
                        <a:lnTo>
                          <a:pt x="699" y="12"/>
                        </a:lnTo>
                        <a:lnTo>
                          <a:pt x="700" y="10"/>
                        </a:lnTo>
                        <a:lnTo>
                          <a:pt x="700" y="10"/>
                        </a:lnTo>
                        <a:lnTo>
                          <a:pt x="701" y="12"/>
                        </a:lnTo>
                        <a:lnTo>
                          <a:pt x="701" y="12"/>
                        </a:lnTo>
                        <a:lnTo>
                          <a:pt x="701" y="13"/>
                        </a:lnTo>
                        <a:lnTo>
                          <a:pt x="702" y="12"/>
                        </a:lnTo>
                        <a:lnTo>
                          <a:pt x="702" y="11"/>
                        </a:lnTo>
                        <a:lnTo>
                          <a:pt x="703" y="12"/>
                        </a:lnTo>
                        <a:lnTo>
                          <a:pt x="703" y="13"/>
                        </a:lnTo>
                        <a:lnTo>
                          <a:pt x="704" y="11"/>
                        </a:lnTo>
                        <a:lnTo>
                          <a:pt x="704" y="12"/>
                        </a:lnTo>
                        <a:lnTo>
                          <a:pt x="704" y="11"/>
                        </a:lnTo>
                        <a:lnTo>
                          <a:pt x="705" y="10"/>
                        </a:lnTo>
                        <a:lnTo>
                          <a:pt x="705" y="9"/>
                        </a:lnTo>
                        <a:lnTo>
                          <a:pt x="706" y="10"/>
                        </a:lnTo>
                        <a:lnTo>
                          <a:pt x="706" y="9"/>
                        </a:lnTo>
                        <a:lnTo>
                          <a:pt x="706" y="9"/>
                        </a:lnTo>
                        <a:lnTo>
                          <a:pt x="707" y="9"/>
                        </a:lnTo>
                        <a:lnTo>
                          <a:pt x="707" y="7"/>
                        </a:lnTo>
                        <a:lnTo>
                          <a:pt x="708" y="9"/>
                        </a:lnTo>
                        <a:lnTo>
                          <a:pt x="708" y="7"/>
                        </a:lnTo>
                        <a:lnTo>
                          <a:pt x="709" y="7"/>
                        </a:lnTo>
                        <a:lnTo>
                          <a:pt x="709" y="9"/>
                        </a:lnTo>
                        <a:lnTo>
                          <a:pt x="709" y="9"/>
                        </a:lnTo>
                        <a:lnTo>
                          <a:pt x="710" y="10"/>
                        </a:lnTo>
                        <a:lnTo>
                          <a:pt x="710" y="10"/>
                        </a:lnTo>
                        <a:lnTo>
                          <a:pt x="711" y="9"/>
                        </a:lnTo>
                        <a:lnTo>
                          <a:pt x="711" y="10"/>
                        </a:lnTo>
                        <a:lnTo>
                          <a:pt x="711" y="9"/>
                        </a:lnTo>
                        <a:lnTo>
                          <a:pt x="712" y="10"/>
                        </a:lnTo>
                        <a:lnTo>
                          <a:pt x="712" y="10"/>
                        </a:lnTo>
                        <a:lnTo>
                          <a:pt x="713" y="11"/>
                        </a:lnTo>
                        <a:lnTo>
                          <a:pt x="713" y="9"/>
                        </a:lnTo>
                        <a:lnTo>
                          <a:pt x="714" y="11"/>
                        </a:lnTo>
                        <a:lnTo>
                          <a:pt x="714" y="11"/>
                        </a:lnTo>
                        <a:lnTo>
                          <a:pt x="714" y="12"/>
                        </a:lnTo>
                        <a:lnTo>
                          <a:pt x="715" y="12"/>
                        </a:lnTo>
                        <a:lnTo>
                          <a:pt x="715" y="11"/>
                        </a:lnTo>
                        <a:lnTo>
                          <a:pt x="716" y="12"/>
                        </a:lnTo>
                        <a:lnTo>
                          <a:pt x="716" y="13"/>
                        </a:lnTo>
                        <a:lnTo>
                          <a:pt x="716" y="12"/>
                        </a:lnTo>
                        <a:lnTo>
                          <a:pt x="717" y="12"/>
                        </a:lnTo>
                        <a:lnTo>
                          <a:pt x="717" y="12"/>
                        </a:lnTo>
                        <a:lnTo>
                          <a:pt x="718" y="11"/>
                        </a:lnTo>
                        <a:lnTo>
                          <a:pt x="718" y="11"/>
                        </a:lnTo>
                        <a:lnTo>
                          <a:pt x="719" y="10"/>
                        </a:lnTo>
                        <a:lnTo>
                          <a:pt x="719" y="11"/>
                        </a:lnTo>
                        <a:lnTo>
                          <a:pt x="719" y="11"/>
                        </a:lnTo>
                        <a:lnTo>
                          <a:pt x="720" y="10"/>
                        </a:lnTo>
                        <a:lnTo>
                          <a:pt x="720" y="9"/>
                        </a:lnTo>
                        <a:lnTo>
                          <a:pt x="721" y="9"/>
                        </a:lnTo>
                        <a:lnTo>
                          <a:pt x="721" y="9"/>
                        </a:lnTo>
                        <a:lnTo>
                          <a:pt x="721" y="8"/>
                        </a:lnTo>
                        <a:lnTo>
                          <a:pt x="722" y="8"/>
                        </a:lnTo>
                        <a:lnTo>
                          <a:pt x="722" y="9"/>
                        </a:lnTo>
                        <a:lnTo>
                          <a:pt x="723" y="9"/>
                        </a:lnTo>
                        <a:lnTo>
                          <a:pt x="723" y="7"/>
                        </a:lnTo>
                        <a:lnTo>
                          <a:pt x="724" y="8"/>
                        </a:lnTo>
                        <a:lnTo>
                          <a:pt x="724" y="8"/>
                        </a:lnTo>
                        <a:lnTo>
                          <a:pt x="724" y="7"/>
                        </a:lnTo>
                        <a:lnTo>
                          <a:pt x="725" y="9"/>
                        </a:lnTo>
                        <a:lnTo>
                          <a:pt x="725" y="8"/>
                        </a:lnTo>
                        <a:lnTo>
                          <a:pt x="726" y="10"/>
                        </a:lnTo>
                        <a:lnTo>
                          <a:pt x="726" y="10"/>
                        </a:lnTo>
                        <a:lnTo>
                          <a:pt x="726" y="9"/>
                        </a:lnTo>
                        <a:lnTo>
                          <a:pt x="727" y="10"/>
                        </a:lnTo>
                        <a:lnTo>
                          <a:pt x="727" y="10"/>
                        </a:lnTo>
                        <a:lnTo>
                          <a:pt x="728" y="13"/>
                        </a:lnTo>
                        <a:lnTo>
                          <a:pt x="728" y="13"/>
                        </a:lnTo>
                        <a:lnTo>
                          <a:pt x="729" y="14"/>
                        </a:lnTo>
                        <a:lnTo>
                          <a:pt x="729" y="13"/>
                        </a:lnTo>
                        <a:lnTo>
                          <a:pt x="729" y="13"/>
                        </a:lnTo>
                        <a:lnTo>
                          <a:pt x="730" y="11"/>
                        </a:lnTo>
                        <a:lnTo>
                          <a:pt x="730" y="14"/>
                        </a:lnTo>
                        <a:lnTo>
                          <a:pt x="731" y="13"/>
                        </a:lnTo>
                        <a:lnTo>
                          <a:pt x="731" y="12"/>
                        </a:lnTo>
                        <a:lnTo>
                          <a:pt x="731" y="12"/>
                        </a:lnTo>
                        <a:lnTo>
                          <a:pt x="732" y="13"/>
                        </a:lnTo>
                        <a:lnTo>
                          <a:pt x="732" y="12"/>
                        </a:lnTo>
                        <a:lnTo>
                          <a:pt x="733" y="10"/>
                        </a:lnTo>
                        <a:lnTo>
                          <a:pt x="733" y="11"/>
                        </a:lnTo>
                        <a:lnTo>
                          <a:pt x="734" y="9"/>
                        </a:lnTo>
                        <a:lnTo>
                          <a:pt x="734" y="8"/>
                        </a:lnTo>
                        <a:lnTo>
                          <a:pt x="734" y="7"/>
                        </a:lnTo>
                        <a:lnTo>
                          <a:pt x="735" y="8"/>
                        </a:lnTo>
                        <a:lnTo>
                          <a:pt x="735" y="9"/>
                        </a:lnTo>
                        <a:lnTo>
                          <a:pt x="736" y="9"/>
                        </a:lnTo>
                        <a:lnTo>
                          <a:pt x="736" y="10"/>
                        </a:lnTo>
                        <a:lnTo>
                          <a:pt x="736" y="7"/>
                        </a:lnTo>
                        <a:lnTo>
                          <a:pt x="737" y="9"/>
                        </a:lnTo>
                        <a:lnTo>
                          <a:pt x="737" y="8"/>
                        </a:lnTo>
                        <a:lnTo>
                          <a:pt x="738" y="9"/>
                        </a:lnTo>
                        <a:lnTo>
                          <a:pt x="738" y="9"/>
                        </a:lnTo>
                        <a:lnTo>
                          <a:pt x="739" y="10"/>
                        </a:lnTo>
                        <a:lnTo>
                          <a:pt x="739" y="10"/>
                        </a:lnTo>
                        <a:lnTo>
                          <a:pt x="739" y="8"/>
                        </a:lnTo>
                        <a:lnTo>
                          <a:pt x="740" y="10"/>
                        </a:lnTo>
                        <a:lnTo>
                          <a:pt x="740" y="8"/>
                        </a:lnTo>
                        <a:lnTo>
                          <a:pt x="741" y="10"/>
                        </a:lnTo>
                        <a:lnTo>
                          <a:pt x="741" y="12"/>
                        </a:lnTo>
                        <a:lnTo>
                          <a:pt x="741" y="12"/>
                        </a:lnTo>
                        <a:lnTo>
                          <a:pt x="742" y="13"/>
                        </a:lnTo>
                        <a:lnTo>
                          <a:pt x="742" y="14"/>
                        </a:lnTo>
                        <a:lnTo>
                          <a:pt x="743" y="11"/>
                        </a:lnTo>
                        <a:lnTo>
                          <a:pt x="743" y="11"/>
                        </a:lnTo>
                        <a:lnTo>
                          <a:pt x="744" y="12"/>
                        </a:lnTo>
                        <a:lnTo>
                          <a:pt x="744" y="12"/>
                        </a:lnTo>
                        <a:lnTo>
                          <a:pt x="744" y="11"/>
                        </a:lnTo>
                        <a:lnTo>
                          <a:pt x="745" y="11"/>
                        </a:lnTo>
                        <a:lnTo>
                          <a:pt x="745" y="11"/>
                        </a:lnTo>
                        <a:lnTo>
                          <a:pt x="746" y="11"/>
                        </a:lnTo>
                        <a:lnTo>
                          <a:pt x="746" y="12"/>
                        </a:lnTo>
                        <a:lnTo>
                          <a:pt x="746" y="11"/>
                        </a:lnTo>
                        <a:lnTo>
                          <a:pt x="747" y="11"/>
                        </a:lnTo>
                        <a:lnTo>
                          <a:pt x="747" y="12"/>
                        </a:lnTo>
                        <a:lnTo>
                          <a:pt x="748" y="9"/>
                        </a:lnTo>
                        <a:lnTo>
                          <a:pt x="748" y="10"/>
                        </a:lnTo>
                        <a:lnTo>
                          <a:pt x="749" y="9"/>
                        </a:lnTo>
                        <a:lnTo>
                          <a:pt x="749" y="8"/>
                        </a:lnTo>
                        <a:lnTo>
                          <a:pt x="749" y="8"/>
                        </a:lnTo>
                        <a:lnTo>
                          <a:pt x="750" y="9"/>
                        </a:lnTo>
                        <a:lnTo>
                          <a:pt x="750" y="8"/>
                        </a:lnTo>
                        <a:lnTo>
                          <a:pt x="751" y="8"/>
                        </a:lnTo>
                        <a:lnTo>
                          <a:pt x="751" y="7"/>
                        </a:lnTo>
                        <a:lnTo>
                          <a:pt x="751" y="8"/>
                        </a:lnTo>
                        <a:lnTo>
                          <a:pt x="752" y="10"/>
                        </a:lnTo>
                        <a:lnTo>
                          <a:pt x="752" y="9"/>
                        </a:lnTo>
                        <a:lnTo>
                          <a:pt x="753" y="9"/>
                        </a:lnTo>
                        <a:lnTo>
                          <a:pt x="753" y="9"/>
                        </a:lnTo>
                        <a:lnTo>
                          <a:pt x="754" y="9"/>
                        </a:lnTo>
                        <a:lnTo>
                          <a:pt x="754" y="10"/>
                        </a:lnTo>
                        <a:lnTo>
                          <a:pt x="754" y="12"/>
                        </a:lnTo>
                        <a:lnTo>
                          <a:pt x="755" y="11"/>
                        </a:lnTo>
                        <a:lnTo>
                          <a:pt x="755" y="10"/>
                        </a:lnTo>
                        <a:lnTo>
                          <a:pt x="756" y="11"/>
                        </a:lnTo>
                        <a:lnTo>
                          <a:pt x="756" y="12"/>
                        </a:lnTo>
                        <a:lnTo>
                          <a:pt x="756" y="10"/>
                        </a:lnTo>
                        <a:lnTo>
                          <a:pt x="757" y="12"/>
                        </a:lnTo>
                        <a:lnTo>
                          <a:pt x="757" y="10"/>
                        </a:lnTo>
                        <a:lnTo>
                          <a:pt x="758" y="12"/>
                        </a:lnTo>
                        <a:lnTo>
                          <a:pt x="758" y="13"/>
                        </a:lnTo>
                        <a:lnTo>
                          <a:pt x="759" y="12"/>
                        </a:lnTo>
                        <a:lnTo>
                          <a:pt x="759" y="10"/>
                        </a:lnTo>
                        <a:lnTo>
                          <a:pt x="759" y="11"/>
                        </a:lnTo>
                        <a:lnTo>
                          <a:pt x="760" y="10"/>
                        </a:lnTo>
                        <a:lnTo>
                          <a:pt x="760" y="11"/>
                        </a:lnTo>
                        <a:lnTo>
                          <a:pt x="761" y="10"/>
                        </a:lnTo>
                        <a:lnTo>
                          <a:pt x="761" y="10"/>
                        </a:lnTo>
                        <a:lnTo>
                          <a:pt x="761" y="10"/>
                        </a:lnTo>
                        <a:lnTo>
                          <a:pt x="762" y="9"/>
                        </a:lnTo>
                        <a:lnTo>
                          <a:pt x="762" y="8"/>
                        </a:lnTo>
                        <a:lnTo>
                          <a:pt x="763" y="9"/>
                        </a:lnTo>
                        <a:lnTo>
                          <a:pt x="763" y="5"/>
                        </a:lnTo>
                        <a:lnTo>
                          <a:pt x="764" y="6"/>
                        </a:lnTo>
                        <a:lnTo>
                          <a:pt x="764" y="9"/>
                        </a:lnTo>
                        <a:lnTo>
                          <a:pt x="764" y="7"/>
                        </a:lnTo>
                        <a:lnTo>
                          <a:pt x="765" y="9"/>
                        </a:lnTo>
                        <a:lnTo>
                          <a:pt x="765" y="8"/>
                        </a:lnTo>
                        <a:lnTo>
                          <a:pt x="766" y="10"/>
                        </a:lnTo>
                        <a:lnTo>
                          <a:pt x="766" y="10"/>
                        </a:lnTo>
                        <a:lnTo>
                          <a:pt x="766" y="8"/>
                        </a:lnTo>
                        <a:lnTo>
                          <a:pt x="767" y="9"/>
                        </a:lnTo>
                        <a:lnTo>
                          <a:pt x="767" y="8"/>
                        </a:lnTo>
                        <a:lnTo>
                          <a:pt x="768" y="12"/>
                        </a:lnTo>
                        <a:lnTo>
                          <a:pt x="768" y="10"/>
                        </a:lnTo>
                        <a:lnTo>
                          <a:pt x="769" y="12"/>
                        </a:lnTo>
                        <a:lnTo>
                          <a:pt x="769" y="10"/>
                        </a:lnTo>
                        <a:lnTo>
                          <a:pt x="769" y="10"/>
                        </a:lnTo>
                        <a:lnTo>
                          <a:pt x="770" y="12"/>
                        </a:lnTo>
                        <a:lnTo>
                          <a:pt x="770" y="9"/>
                        </a:lnTo>
                        <a:lnTo>
                          <a:pt x="771" y="12"/>
                        </a:lnTo>
                        <a:lnTo>
                          <a:pt x="771" y="13"/>
                        </a:lnTo>
                        <a:lnTo>
                          <a:pt x="771" y="12"/>
                        </a:lnTo>
                        <a:lnTo>
                          <a:pt x="772" y="11"/>
                        </a:lnTo>
                        <a:lnTo>
                          <a:pt x="772" y="11"/>
                        </a:lnTo>
                        <a:lnTo>
                          <a:pt x="773" y="14"/>
                        </a:lnTo>
                        <a:lnTo>
                          <a:pt x="773" y="11"/>
                        </a:lnTo>
                        <a:lnTo>
                          <a:pt x="774" y="11"/>
                        </a:lnTo>
                        <a:lnTo>
                          <a:pt x="774" y="11"/>
                        </a:lnTo>
                        <a:lnTo>
                          <a:pt x="774" y="12"/>
                        </a:lnTo>
                        <a:lnTo>
                          <a:pt x="775" y="9"/>
                        </a:lnTo>
                        <a:lnTo>
                          <a:pt x="775" y="11"/>
                        </a:lnTo>
                        <a:lnTo>
                          <a:pt x="776" y="11"/>
                        </a:lnTo>
                        <a:lnTo>
                          <a:pt x="776" y="9"/>
                        </a:lnTo>
                        <a:lnTo>
                          <a:pt x="776" y="9"/>
                        </a:lnTo>
                        <a:lnTo>
                          <a:pt x="777" y="7"/>
                        </a:lnTo>
                        <a:lnTo>
                          <a:pt x="777" y="7"/>
                        </a:lnTo>
                        <a:lnTo>
                          <a:pt x="778" y="8"/>
                        </a:lnTo>
                        <a:lnTo>
                          <a:pt x="778" y="9"/>
                        </a:lnTo>
                        <a:lnTo>
                          <a:pt x="779" y="8"/>
                        </a:lnTo>
                        <a:lnTo>
                          <a:pt x="779" y="9"/>
                        </a:lnTo>
                        <a:lnTo>
                          <a:pt x="779" y="9"/>
                        </a:lnTo>
                        <a:lnTo>
                          <a:pt x="780" y="7"/>
                        </a:lnTo>
                        <a:lnTo>
                          <a:pt x="780" y="10"/>
                        </a:lnTo>
                        <a:lnTo>
                          <a:pt x="781" y="8"/>
                        </a:lnTo>
                        <a:lnTo>
                          <a:pt x="781" y="9"/>
                        </a:lnTo>
                        <a:lnTo>
                          <a:pt x="781" y="10"/>
                        </a:lnTo>
                        <a:lnTo>
                          <a:pt x="782" y="11"/>
                        </a:lnTo>
                        <a:lnTo>
                          <a:pt x="782" y="11"/>
                        </a:lnTo>
                        <a:lnTo>
                          <a:pt x="783" y="11"/>
                        </a:lnTo>
                        <a:lnTo>
                          <a:pt x="783" y="11"/>
                        </a:lnTo>
                        <a:lnTo>
                          <a:pt x="784" y="11"/>
                        </a:lnTo>
                        <a:lnTo>
                          <a:pt x="784" y="11"/>
                        </a:lnTo>
                        <a:lnTo>
                          <a:pt x="784" y="13"/>
                        </a:lnTo>
                        <a:lnTo>
                          <a:pt x="785" y="11"/>
                        </a:lnTo>
                        <a:lnTo>
                          <a:pt x="785" y="12"/>
                        </a:lnTo>
                        <a:lnTo>
                          <a:pt x="786" y="11"/>
                        </a:lnTo>
                        <a:lnTo>
                          <a:pt x="786" y="10"/>
                        </a:lnTo>
                        <a:lnTo>
                          <a:pt x="786" y="11"/>
                        </a:lnTo>
                        <a:lnTo>
                          <a:pt x="787" y="11"/>
                        </a:lnTo>
                        <a:lnTo>
                          <a:pt x="787" y="11"/>
                        </a:lnTo>
                        <a:lnTo>
                          <a:pt x="788" y="10"/>
                        </a:lnTo>
                        <a:lnTo>
                          <a:pt x="788" y="9"/>
                        </a:lnTo>
                        <a:lnTo>
                          <a:pt x="789" y="11"/>
                        </a:lnTo>
                        <a:lnTo>
                          <a:pt x="789" y="10"/>
                        </a:lnTo>
                        <a:lnTo>
                          <a:pt x="789" y="7"/>
                        </a:lnTo>
                        <a:lnTo>
                          <a:pt x="790" y="7"/>
                        </a:lnTo>
                        <a:lnTo>
                          <a:pt x="790" y="6"/>
                        </a:lnTo>
                        <a:lnTo>
                          <a:pt x="791" y="6"/>
                        </a:lnTo>
                        <a:lnTo>
                          <a:pt x="791" y="7"/>
                        </a:lnTo>
                        <a:lnTo>
                          <a:pt x="791" y="8"/>
                        </a:lnTo>
                        <a:lnTo>
                          <a:pt x="792" y="8"/>
                        </a:lnTo>
                        <a:lnTo>
                          <a:pt x="792" y="6"/>
                        </a:lnTo>
                        <a:lnTo>
                          <a:pt x="793" y="9"/>
                        </a:lnTo>
                        <a:lnTo>
                          <a:pt x="793" y="10"/>
                        </a:lnTo>
                        <a:lnTo>
                          <a:pt x="794" y="8"/>
                        </a:lnTo>
                        <a:lnTo>
                          <a:pt x="794" y="8"/>
                        </a:lnTo>
                        <a:lnTo>
                          <a:pt x="794" y="9"/>
                        </a:lnTo>
                        <a:lnTo>
                          <a:pt x="795" y="11"/>
                        </a:lnTo>
                        <a:lnTo>
                          <a:pt x="795" y="11"/>
                        </a:lnTo>
                        <a:lnTo>
                          <a:pt x="796" y="9"/>
                        </a:lnTo>
                        <a:lnTo>
                          <a:pt x="796" y="10"/>
                        </a:lnTo>
                        <a:lnTo>
                          <a:pt x="796" y="12"/>
                        </a:lnTo>
                        <a:lnTo>
                          <a:pt x="797" y="11"/>
                        </a:lnTo>
                        <a:lnTo>
                          <a:pt x="797" y="12"/>
                        </a:lnTo>
                        <a:lnTo>
                          <a:pt x="798" y="11"/>
                        </a:lnTo>
                        <a:lnTo>
                          <a:pt x="798" y="11"/>
                        </a:lnTo>
                        <a:lnTo>
                          <a:pt x="799" y="12"/>
                        </a:lnTo>
                        <a:lnTo>
                          <a:pt x="799" y="10"/>
                        </a:lnTo>
                        <a:lnTo>
                          <a:pt x="799" y="13"/>
                        </a:lnTo>
                        <a:lnTo>
                          <a:pt x="800" y="13"/>
                        </a:lnTo>
                        <a:lnTo>
                          <a:pt x="800" y="12"/>
                        </a:lnTo>
                        <a:lnTo>
                          <a:pt x="801" y="12"/>
                        </a:lnTo>
                        <a:lnTo>
                          <a:pt x="801" y="13"/>
                        </a:lnTo>
                        <a:lnTo>
                          <a:pt x="801" y="11"/>
                        </a:lnTo>
                        <a:lnTo>
                          <a:pt x="802" y="10"/>
                        </a:lnTo>
                        <a:lnTo>
                          <a:pt x="802" y="11"/>
                        </a:lnTo>
                        <a:lnTo>
                          <a:pt x="803" y="12"/>
                        </a:lnTo>
                        <a:lnTo>
                          <a:pt x="803" y="11"/>
                        </a:lnTo>
                        <a:lnTo>
                          <a:pt x="804" y="10"/>
                        </a:lnTo>
                        <a:lnTo>
                          <a:pt x="804" y="11"/>
                        </a:lnTo>
                        <a:lnTo>
                          <a:pt x="804" y="7"/>
                        </a:lnTo>
                        <a:lnTo>
                          <a:pt x="805" y="8"/>
                        </a:lnTo>
                        <a:lnTo>
                          <a:pt x="805" y="9"/>
                        </a:lnTo>
                        <a:lnTo>
                          <a:pt x="806" y="10"/>
                        </a:lnTo>
                        <a:lnTo>
                          <a:pt x="806" y="9"/>
                        </a:lnTo>
                        <a:lnTo>
                          <a:pt x="806" y="8"/>
                        </a:lnTo>
                        <a:lnTo>
                          <a:pt x="807" y="7"/>
                        </a:lnTo>
                        <a:lnTo>
                          <a:pt x="807" y="11"/>
                        </a:lnTo>
                        <a:lnTo>
                          <a:pt x="808" y="9"/>
                        </a:lnTo>
                        <a:lnTo>
                          <a:pt x="808" y="9"/>
                        </a:lnTo>
                        <a:lnTo>
                          <a:pt x="809" y="8"/>
                        </a:lnTo>
                        <a:lnTo>
                          <a:pt x="809" y="11"/>
                        </a:lnTo>
                        <a:lnTo>
                          <a:pt x="809" y="9"/>
                        </a:lnTo>
                        <a:lnTo>
                          <a:pt x="810" y="12"/>
                        </a:lnTo>
                        <a:lnTo>
                          <a:pt x="810" y="11"/>
                        </a:lnTo>
                        <a:lnTo>
                          <a:pt x="811" y="10"/>
                        </a:lnTo>
                        <a:lnTo>
                          <a:pt x="811" y="13"/>
                        </a:lnTo>
                        <a:lnTo>
                          <a:pt x="811" y="12"/>
                        </a:lnTo>
                        <a:lnTo>
                          <a:pt x="812" y="11"/>
                        </a:lnTo>
                        <a:lnTo>
                          <a:pt x="812" y="12"/>
                        </a:lnTo>
                        <a:lnTo>
                          <a:pt x="813" y="12"/>
                        </a:lnTo>
                        <a:lnTo>
                          <a:pt x="813" y="11"/>
                        </a:lnTo>
                        <a:lnTo>
                          <a:pt x="814" y="11"/>
                        </a:lnTo>
                        <a:lnTo>
                          <a:pt x="814" y="13"/>
                        </a:lnTo>
                        <a:lnTo>
                          <a:pt x="814" y="12"/>
                        </a:lnTo>
                        <a:lnTo>
                          <a:pt x="815" y="10"/>
                        </a:lnTo>
                        <a:lnTo>
                          <a:pt x="815" y="11"/>
                        </a:lnTo>
                        <a:lnTo>
                          <a:pt x="816" y="11"/>
                        </a:lnTo>
                        <a:lnTo>
                          <a:pt x="816" y="11"/>
                        </a:lnTo>
                        <a:lnTo>
                          <a:pt x="816" y="10"/>
                        </a:lnTo>
                        <a:lnTo>
                          <a:pt x="817" y="10"/>
                        </a:lnTo>
                        <a:lnTo>
                          <a:pt x="817" y="9"/>
                        </a:lnTo>
                        <a:lnTo>
                          <a:pt x="818" y="8"/>
                        </a:lnTo>
                        <a:lnTo>
                          <a:pt x="818" y="8"/>
                        </a:lnTo>
                        <a:lnTo>
                          <a:pt x="819" y="7"/>
                        </a:lnTo>
                        <a:lnTo>
                          <a:pt x="819" y="8"/>
                        </a:lnTo>
                        <a:lnTo>
                          <a:pt x="819" y="6"/>
                        </a:lnTo>
                        <a:lnTo>
                          <a:pt x="820" y="8"/>
                        </a:lnTo>
                        <a:lnTo>
                          <a:pt x="820" y="7"/>
                        </a:lnTo>
                        <a:lnTo>
                          <a:pt x="821" y="9"/>
                        </a:lnTo>
                        <a:lnTo>
                          <a:pt x="821" y="8"/>
                        </a:lnTo>
                        <a:lnTo>
                          <a:pt x="821" y="8"/>
                        </a:lnTo>
                        <a:lnTo>
                          <a:pt x="822" y="10"/>
                        </a:lnTo>
                        <a:lnTo>
                          <a:pt x="822" y="8"/>
                        </a:lnTo>
                        <a:lnTo>
                          <a:pt x="823" y="10"/>
                        </a:lnTo>
                        <a:lnTo>
                          <a:pt x="823" y="12"/>
                        </a:lnTo>
                        <a:lnTo>
                          <a:pt x="824" y="11"/>
                        </a:lnTo>
                        <a:lnTo>
                          <a:pt x="824" y="11"/>
                        </a:lnTo>
                        <a:lnTo>
                          <a:pt x="824" y="11"/>
                        </a:lnTo>
                        <a:lnTo>
                          <a:pt x="825" y="11"/>
                        </a:lnTo>
                        <a:lnTo>
                          <a:pt x="825" y="11"/>
                        </a:lnTo>
                        <a:lnTo>
                          <a:pt x="826" y="14"/>
                        </a:lnTo>
                        <a:lnTo>
                          <a:pt x="826" y="11"/>
                        </a:lnTo>
                        <a:lnTo>
                          <a:pt x="826" y="10"/>
                        </a:lnTo>
                        <a:lnTo>
                          <a:pt x="827" y="13"/>
                        </a:lnTo>
                        <a:lnTo>
                          <a:pt x="827" y="13"/>
                        </a:lnTo>
                        <a:lnTo>
                          <a:pt x="828" y="11"/>
                        </a:lnTo>
                        <a:lnTo>
                          <a:pt x="828" y="12"/>
                        </a:lnTo>
                        <a:lnTo>
                          <a:pt x="829" y="13"/>
                        </a:lnTo>
                        <a:lnTo>
                          <a:pt x="829" y="12"/>
                        </a:lnTo>
                        <a:lnTo>
                          <a:pt x="829" y="11"/>
                        </a:lnTo>
                        <a:lnTo>
                          <a:pt x="830" y="11"/>
                        </a:lnTo>
                        <a:lnTo>
                          <a:pt x="830" y="10"/>
                        </a:lnTo>
                        <a:lnTo>
                          <a:pt x="831" y="9"/>
                        </a:lnTo>
                        <a:lnTo>
                          <a:pt x="831" y="9"/>
                        </a:lnTo>
                        <a:lnTo>
                          <a:pt x="831" y="10"/>
                        </a:lnTo>
                        <a:lnTo>
                          <a:pt x="832" y="8"/>
                        </a:lnTo>
                        <a:lnTo>
                          <a:pt x="832" y="7"/>
                        </a:lnTo>
                        <a:lnTo>
                          <a:pt x="833" y="8"/>
                        </a:lnTo>
                        <a:lnTo>
                          <a:pt x="833" y="8"/>
                        </a:lnTo>
                        <a:lnTo>
                          <a:pt x="834" y="7"/>
                        </a:lnTo>
                        <a:lnTo>
                          <a:pt x="834" y="7"/>
                        </a:lnTo>
                        <a:lnTo>
                          <a:pt x="834" y="9"/>
                        </a:lnTo>
                        <a:lnTo>
                          <a:pt x="835" y="8"/>
                        </a:lnTo>
                        <a:lnTo>
                          <a:pt x="835" y="9"/>
                        </a:lnTo>
                        <a:lnTo>
                          <a:pt x="836" y="9"/>
                        </a:lnTo>
                        <a:lnTo>
                          <a:pt x="836" y="9"/>
                        </a:lnTo>
                        <a:lnTo>
                          <a:pt x="836" y="8"/>
                        </a:lnTo>
                        <a:lnTo>
                          <a:pt x="837" y="11"/>
                        </a:lnTo>
                        <a:lnTo>
                          <a:pt x="837" y="10"/>
                        </a:lnTo>
                        <a:lnTo>
                          <a:pt x="838" y="9"/>
                        </a:lnTo>
                        <a:lnTo>
                          <a:pt x="838" y="11"/>
                        </a:lnTo>
                        <a:lnTo>
                          <a:pt x="839" y="11"/>
                        </a:lnTo>
                        <a:lnTo>
                          <a:pt x="839" y="13"/>
                        </a:lnTo>
                        <a:lnTo>
                          <a:pt x="839" y="13"/>
                        </a:lnTo>
                        <a:lnTo>
                          <a:pt x="840" y="12"/>
                        </a:lnTo>
                        <a:lnTo>
                          <a:pt x="840" y="12"/>
                        </a:lnTo>
                        <a:lnTo>
                          <a:pt x="841" y="11"/>
                        </a:lnTo>
                        <a:lnTo>
                          <a:pt x="841" y="13"/>
                        </a:lnTo>
                        <a:lnTo>
                          <a:pt x="841" y="10"/>
                        </a:lnTo>
                        <a:lnTo>
                          <a:pt x="842" y="11"/>
                        </a:lnTo>
                        <a:lnTo>
                          <a:pt x="842" y="13"/>
                        </a:lnTo>
                        <a:lnTo>
                          <a:pt x="843" y="11"/>
                        </a:lnTo>
                        <a:lnTo>
                          <a:pt x="843" y="12"/>
                        </a:lnTo>
                        <a:lnTo>
                          <a:pt x="844" y="10"/>
                        </a:lnTo>
                        <a:lnTo>
                          <a:pt x="844" y="10"/>
                        </a:lnTo>
                        <a:lnTo>
                          <a:pt x="844" y="10"/>
                        </a:lnTo>
                        <a:lnTo>
                          <a:pt x="845" y="8"/>
                        </a:lnTo>
                        <a:lnTo>
                          <a:pt x="845" y="8"/>
                        </a:lnTo>
                        <a:lnTo>
                          <a:pt x="846" y="8"/>
                        </a:lnTo>
                        <a:lnTo>
                          <a:pt x="846" y="7"/>
                        </a:lnTo>
                        <a:lnTo>
                          <a:pt x="846" y="6"/>
                        </a:lnTo>
                        <a:lnTo>
                          <a:pt x="847" y="8"/>
                        </a:lnTo>
                        <a:lnTo>
                          <a:pt x="847" y="6"/>
                        </a:lnTo>
                        <a:lnTo>
                          <a:pt x="848" y="6"/>
                        </a:lnTo>
                        <a:lnTo>
                          <a:pt x="848" y="8"/>
                        </a:lnTo>
                        <a:lnTo>
                          <a:pt x="849" y="7"/>
                        </a:lnTo>
                        <a:lnTo>
                          <a:pt x="849" y="8"/>
                        </a:lnTo>
                        <a:lnTo>
                          <a:pt x="849" y="9"/>
                        </a:lnTo>
                        <a:lnTo>
                          <a:pt x="850" y="10"/>
                        </a:lnTo>
                        <a:lnTo>
                          <a:pt x="850" y="8"/>
                        </a:lnTo>
                        <a:lnTo>
                          <a:pt x="851" y="10"/>
                        </a:lnTo>
                        <a:lnTo>
                          <a:pt x="851" y="10"/>
                        </a:lnTo>
                        <a:lnTo>
                          <a:pt x="851" y="10"/>
                        </a:lnTo>
                        <a:lnTo>
                          <a:pt x="852" y="10"/>
                        </a:lnTo>
                        <a:lnTo>
                          <a:pt x="852" y="10"/>
                        </a:lnTo>
                        <a:lnTo>
                          <a:pt x="853" y="12"/>
                        </a:lnTo>
                        <a:lnTo>
                          <a:pt x="853" y="12"/>
                        </a:lnTo>
                        <a:lnTo>
                          <a:pt x="854" y="12"/>
                        </a:lnTo>
                        <a:lnTo>
                          <a:pt x="854" y="14"/>
                        </a:lnTo>
                        <a:lnTo>
                          <a:pt x="854" y="12"/>
                        </a:lnTo>
                        <a:lnTo>
                          <a:pt x="855" y="13"/>
                        </a:lnTo>
                        <a:lnTo>
                          <a:pt x="855" y="13"/>
                        </a:lnTo>
                        <a:lnTo>
                          <a:pt x="856" y="12"/>
                        </a:lnTo>
                        <a:lnTo>
                          <a:pt x="856" y="12"/>
                        </a:lnTo>
                        <a:lnTo>
                          <a:pt x="856" y="12"/>
                        </a:lnTo>
                        <a:lnTo>
                          <a:pt x="857" y="12"/>
                        </a:lnTo>
                        <a:lnTo>
                          <a:pt x="857" y="11"/>
                        </a:lnTo>
                        <a:lnTo>
                          <a:pt x="858" y="11"/>
                        </a:lnTo>
                        <a:lnTo>
                          <a:pt x="858" y="12"/>
                        </a:lnTo>
                        <a:lnTo>
                          <a:pt x="859" y="10"/>
                        </a:lnTo>
                        <a:lnTo>
                          <a:pt x="859" y="10"/>
                        </a:lnTo>
                        <a:lnTo>
                          <a:pt x="859" y="8"/>
                        </a:lnTo>
                        <a:lnTo>
                          <a:pt x="860" y="7"/>
                        </a:lnTo>
                        <a:lnTo>
                          <a:pt x="860" y="7"/>
                        </a:lnTo>
                        <a:lnTo>
                          <a:pt x="861" y="7"/>
                        </a:lnTo>
                        <a:lnTo>
                          <a:pt x="861" y="8"/>
                        </a:lnTo>
                        <a:lnTo>
                          <a:pt x="861" y="7"/>
                        </a:lnTo>
                        <a:lnTo>
                          <a:pt x="862" y="9"/>
                        </a:lnTo>
                        <a:lnTo>
                          <a:pt x="862" y="8"/>
                        </a:lnTo>
                        <a:lnTo>
                          <a:pt x="863" y="8"/>
                        </a:lnTo>
                        <a:lnTo>
                          <a:pt x="863" y="10"/>
                        </a:lnTo>
                        <a:lnTo>
                          <a:pt x="864" y="8"/>
                        </a:lnTo>
                        <a:lnTo>
                          <a:pt x="864" y="12"/>
                        </a:lnTo>
                        <a:lnTo>
                          <a:pt x="864" y="10"/>
                        </a:lnTo>
                        <a:lnTo>
                          <a:pt x="865" y="11"/>
                        </a:lnTo>
                        <a:lnTo>
                          <a:pt x="865" y="12"/>
                        </a:lnTo>
                        <a:lnTo>
                          <a:pt x="866" y="10"/>
                        </a:lnTo>
                        <a:lnTo>
                          <a:pt x="866" y="13"/>
                        </a:lnTo>
                        <a:lnTo>
                          <a:pt x="866" y="11"/>
                        </a:lnTo>
                        <a:lnTo>
                          <a:pt x="867" y="13"/>
                        </a:lnTo>
                        <a:lnTo>
                          <a:pt x="867" y="13"/>
                        </a:lnTo>
                        <a:lnTo>
                          <a:pt x="868" y="14"/>
                        </a:lnTo>
                        <a:lnTo>
                          <a:pt x="868" y="12"/>
                        </a:lnTo>
                        <a:lnTo>
                          <a:pt x="869" y="13"/>
                        </a:lnTo>
                        <a:lnTo>
                          <a:pt x="869" y="13"/>
                        </a:lnTo>
                        <a:lnTo>
                          <a:pt x="869" y="15"/>
                        </a:lnTo>
                        <a:lnTo>
                          <a:pt x="870" y="12"/>
                        </a:lnTo>
                        <a:lnTo>
                          <a:pt x="870" y="12"/>
                        </a:lnTo>
                        <a:lnTo>
                          <a:pt x="871" y="12"/>
                        </a:lnTo>
                        <a:lnTo>
                          <a:pt x="871" y="12"/>
                        </a:lnTo>
                        <a:lnTo>
                          <a:pt x="871" y="12"/>
                        </a:lnTo>
                        <a:lnTo>
                          <a:pt x="872" y="10"/>
                        </a:lnTo>
                        <a:lnTo>
                          <a:pt x="872" y="9"/>
                        </a:lnTo>
                        <a:lnTo>
                          <a:pt x="873" y="8"/>
                        </a:lnTo>
                        <a:lnTo>
                          <a:pt x="873" y="9"/>
                        </a:lnTo>
                        <a:lnTo>
                          <a:pt x="874" y="8"/>
                        </a:lnTo>
                        <a:lnTo>
                          <a:pt x="874" y="10"/>
                        </a:lnTo>
                        <a:lnTo>
                          <a:pt x="874" y="7"/>
                        </a:lnTo>
                        <a:lnTo>
                          <a:pt x="875" y="8"/>
                        </a:lnTo>
                        <a:lnTo>
                          <a:pt x="875" y="8"/>
                        </a:lnTo>
                        <a:lnTo>
                          <a:pt x="876" y="8"/>
                        </a:lnTo>
                        <a:lnTo>
                          <a:pt x="876" y="8"/>
                        </a:lnTo>
                        <a:lnTo>
                          <a:pt x="876" y="11"/>
                        </a:lnTo>
                        <a:lnTo>
                          <a:pt x="877" y="8"/>
                        </a:lnTo>
                        <a:lnTo>
                          <a:pt x="877" y="9"/>
                        </a:lnTo>
                        <a:lnTo>
                          <a:pt x="878" y="9"/>
                        </a:lnTo>
                        <a:lnTo>
                          <a:pt x="878" y="11"/>
                        </a:lnTo>
                        <a:lnTo>
                          <a:pt x="879" y="8"/>
                        </a:lnTo>
                        <a:lnTo>
                          <a:pt x="879" y="9"/>
                        </a:lnTo>
                        <a:lnTo>
                          <a:pt x="879" y="9"/>
                        </a:lnTo>
                        <a:lnTo>
                          <a:pt x="880" y="9"/>
                        </a:lnTo>
                        <a:lnTo>
                          <a:pt x="880" y="12"/>
                        </a:lnTo>
                        <a:lnTo>
                          <a:pt x="881" y="11"/>
                        </a:lnTo>
                        <a:lnTo>
                          <a:pt x="881" y="13"/>
                        </a:lnTo>
                        <a:lnTo>
                          <a:pt x="881" y="12"/>
                        </a:lnTo>
                        <a:lnTo>
                          <a:pt x="882" y="13"/>
                        </a:lnTo>
                        <a:lnTo>
                          <a:pt x="882" y="13"/>
                        </a:lnTo>
                        <a:lnTo>
                          <a:pt x="883" y="12"/>
                        </a:lnTo>
                        <a:lnTo>
                          <a:pt x="883" y="11"/>
                        </a:lnTo>
                        <a:lnTo>
                          <a:pt x="884" y="13"/>
                        </a:lnTo>
                        <a:lnTo>
                          <a:pt x="884" y="13"/>
                        </a:lnTo>
                        <a:lnTo>
                          <a:pt x="884" y="11"/>
                        </a:lnTo>
                        <a:lnTo>
                          <a:pt x="885" y="11"/>
                        </a:lnTo>
                        <a:lnTo>
                          <a:pt x="885" y="11"/>
                        </a:lnTo>
                        <a:lnTo>
                          <a:pt x="886" y="10"/>
                        </a:lnTo>
                        <a:lnTo>
                          <a:pt x="886" y="11"/>
                        </a:lnTo>
                        <a:lnTo>
                          <a:pt x="886" y="9"/>
                        </a:lnTo>
                        <a:lnTo>
                          <a:pt x="887" y="8"/>
                        </a:lnTo>
                        <a:lnTo>
                          <a:pt x="887" y="10"/>
                        </a:lnTo>
                        <a:lnTo>
                          <a:pt x="888" y="6"/>
                        </a:lnTo>
                        <a:lnTo>
                          <a:pt x="888" y="7"/>
                        </a:lnTo>
                        <a:lnTo>
                          <a:pt x="889" y="8"/>
                        </a:lnTo>
                        <a:lnTo>
                          <a:pt x="889" y="7"/>
                        </a:lnTo>
                        <a:lnTo>
                          <a:pt x="889" y="8"/>
                        </a:lnTo>
                        <a:lnTo>
                          <a:pt x="890" y="6"/>
                        </a:lnTo>
                        <a:lnTo>
                          <a:pt x="890" y="7"/>
                        </a:lnTo>
                        <a:lnTo>
                          <a:pt x="891" y="8"/>
                        </a:lnTo>
                        <a:lnTo>
                          <a:pt x="891" y="9"/>
                        </a:lnTo>
                        <a:lnTo>
                          <a:pt x="891" y="8"/>
                        </a:lnTo>
                        <a:lnTo>
                          <a:pt x="892" y="8"/>
                        </a:lnTo>
                        <a:lnTo>
                          <a:pt x="892" y="11"/>
                        </a:lnTo>
                        <a:lnTo>
                          <a:pt x="893" y="10"/>
                        </a:lnTo>
                        <a:lnTo>
                          <a:pt x="893" y="9"/>
                        </a:lnTo>
                        <a:lnTo>
                          <a:pt x="894" y="11"/>
                        </a:lnTo>
                        <a:lnTo>
                          <a:pt x="894" y="11"/>
                        </a:lnTo>
                        <a:lnTo>
                          <a:pt x="894" y="11"/>
                        </a:lnTo>
                        <a:lnTo>
                          <a:pt x="895" y="12"/>
                        </a:lnTo>
                        <a:lnTo>
                          <a:pt x="895" y="13"/>
                        </a:lnTo>
                        <a:lnTo>
                          <a:pt x="896" y="15"/>
                        </a:lnTo>
                        <a:lnTo>
                          <a:pt x="896" y="12"/>
                        </a:lnTo>
                        <a:lnTo>
                          <a:pt x="896" y="11"/>
                        </a:lnTo>
                        <a:lnTo>
                          <a:pt x="897" y="13"/>
                        </a:lnTo>
                        <a:lnTo>
                          <a:pt x="897" y="11"/>
                        </a:lnTo>
                        <a:lnTo>
                          <a:pt x="898" y="12"/>
                        </a:lnTo>
                        <a:lnTo>
                          <a:pt x="898" y="13"/>
                        </a:lnTo>
                        <a:lnTo>
                          <a:pt x="899" y="10"/>
                        </a:lnTo>
                        <a:lnTo>
                          <a:pt x="899" y="11"/>
                        </a:lnTo>
                        <a:lnTo>
                          <a:pt x="899" y="11"/>
                        </a:lnTo>
                        <a:lnTo>
                          <a:pt x="900" y="12"/>
                        </a:lnTo>
                        <a:lnTo>
                          <a:pt x="900" y="10"/>
                        </a:lnTo>
                        <a:lnTo>
                          <a:pt x="901" y="8"/>
                        </a:lnTo>
                        <a:lnTo>
                          <a:pt x="901" y="8"/>
                        </a:lnTo>
                        <a:lnTo>
                          <a:pt x="901" y="7"/>
                        </a:lnTo>
                        <a:lnTo>
                          <a:pt x="902" y="5"/>
                        </a:lnTo>
                        <a:lnTo>
                          <a:pt x="902" y="7"/>
                        </a:lnTo>
                        <a:lnTo>
                          <a:pt x="903" y="8"/>
                        </a:lnTo>
                        <a:lnTo>
                          <a:pt x="903" y="7"/>
                        </a:lnTo>
                        <a:lnTo>
                          <a:pt x="904" y="6"/>
                        </a:lnTo>
                        <a:lnTo>
                          <a:pt x="904" y="9"/>
                        </a:lnTo>
                        <a:lnTo>
                          <a:pt x="904" y="8"/>
                        </a:lnTo>
                        <a:lnTo>
                          <a:pt x="905" y="7"/>
                        </a:lnTo>
                        <a:lnTo>
                          <a:pt x="905" y="8"/>
                        </a:lnTo>
                        <a:lnTo>
                          <a:pt x="906" y="10"/>
                        </a:lnTo>
                        <a:lnTo>
                          <a:pt x="906" y="10"/>
                        </a:lnTo>
                        <a:lnTo>
                          <a:pt x="906" y="11"/>
                        </a:lnTo>
                        <a:lnTo>
                          <a:pt x="907" y="11"/>
                        </a:lnTo>
                        <a:lnTo>
                          <a:pt x="907" y="13"/>
                        </a:lnTo>
                        <a:lnTo>
                          <a:pt x="908" y="12"/>
                        </a:lnTo>
                        <a:lnTo>
                          <a:pt x="908" y="11"/>
                        </a:lnTo>
                        <a:lnTo>
                          <a:pt x="909" y="14"/>
                        </a:lnTo>
                        <a:lnTo>
                          <a:pt x="909" y="13"/>
                        </a:lnTo>
                        <a:lnTo>
                          <a:pt x="909" y="11"/>
                        </a:lnTo>
                        <a:lnTo>
                          <a:pt x="910" y="14"/>
                        </a:lnTo>
                        <a:lnTo>
                          <a:pt x="910" y="12"/>
                        </a:lnTo>
                        <a:lnTo>
                          <a:pt x="911" y="12"/>
                        </a:lnTo>
                        <a:lnTo>
                          <a:pt x="911" y="11"/>
                        </a:lnTo>
                        <a:lnTo>
                          <a:pt x="911" y="11"/>
                        </a:lnTo>
                        <a:lnTo>
                          <a:pt x="912" y="13"/>
                        </a:lnTo>
                        <a:lnTo>
                          <a:pt x="912" y="11"/>
                        </a:lnTo>
                        <a:lnTo>
                          <a:pt x="913" y="9"/>
                        </a:lnTo>
                        <a:lnTo>
                          <a:pt x="913" y="11"/>
                        </a:lnTo>
                        <a:lnTo>
                          <a:pt x="914" y="9"/>
                        </a:lnTo>
                        <a:lnTo>
                          <a:pt x="914" y="9"/>
                        </a:lnTo>
                        <a:lnTo>
                          <a:pt x="914" y="9"/>
                        </a:lnTo>
                        <a:lnTo>
                          <a:pt x="915" y="10"/>
                        </a:lnTo>
                        <a:lnTo>
                          <a:pt x="915" y="9"/>
                        </a:lnTo>
                        <a:lnTo>
                          <a:pt x="916" y="7"/>
                        </a:lnTo>
                        <a:lnTo>
                          <a:pt x="916" y="9"/>
                        </a:lnTo>
                        <a:lnTo>
                          <a:pt x="916" y="7"/>
                        </a:lnTo>
                        <a:lnTo>
                          <a:pt x="917" y="7"/>
                        </a:lnTo>
                        <a:lnTo>
                          <a:pt x="917" y="8"/>
                        </a:lnTo>
                        <a:lnTo>
                          <a:pt x="918" y="8"/>
                        </a:lnTo>
                        <a:lnTo>
                          <a:pt x="918" y="7"/>
                        </a:lnTo>
                        <a:lnTo>
                          <a:pt x="919" y="10"/>
                        </a:lnTo>
                        <a:lnTo>
                          <a:pt x="919" y="9"/>
                        </a:lnTo>
                        <a:lnTo>
                          <a:pt x="919" y="8"/>
                        </a:lnTo>
                        <a:lnTo>
                          <a:pt x="920" y="9"/>
                        </a:lnTo>
                        <a:lnTo>
                          <a:pt x="920" y="8"/>
                        </a:lnTo>
                        <a:lnTo>
                          <a:pt x="921" y="10"/>
                        </a:lnTo>
                        <a:lnTo>
                          <a:pt x="921" y="12"/>
                        </a:lnTo>
                        <a:lnTo>
                          <a:pt x="921" y="12"/>
                        </a:lnTo>
                        <a:lnTo>
                          <a:pt x="922" y="11"/>
                        </a:lnTo>
                        <a:lnTo>
                          <a:pt x="922" y="13"/>
                        </a:lnTo>
                        <a:lnTo>
                          <a:pt x="923" y="12"/>
                        </a:lnTo>
                        <a:lnTo>
                          <a:pt x="923" y="11"/>
                        </a:lnTo>
                        <a:lnTo>
                          <a:pt x="924" y="14"/>
                        </a:lnTo>
                        <a:lnTo>
                          <a:pt x="924" y="11"/>
                        </a:lnTo>
                        <a:lnTo>
                          <a:pt x="924" y="12"/>
                        </a:lnTo>
                        <a:lnTo>
                          <a:pt x="925" y="13"/>
                        </a:lnTo>
                        <a:lnTo>
                          <a:pt x="925" y="11"/>
                        </a:lnTo>
                        <a:lnTo>
                          <a:pt x="926" y="10"/>
                        </a:lnTo>
                        <a:lnTo>
                          <a:pt x="926" y="12"/>
                        </a:lnTo>
                        <a:lnTo>
                          <a:pt x="926" y="12"/>
                        </a:lnTo>
                        <a:lnTo>
                          <a:pt x="927" y="10"/>
                        </a:lnTo>
                        <a:lnTo>
                          <a:pt x="927" y="9"/>
                        </a:lnTo>
                        <a:lnTo>
                          <a:pt x="928" y="11"/>
                        </a:lnTo>
                        <a:lnTo>
                          <a:pt x="928" y="9"/>
                        </a:lnTo>
                        <a:lnTo>
                          <a:pt x="929" y="10"/>
                        </a:lnTo>
                        <a:lnTo>
                          <a:pt x="929" y="11"/>
                        </a:lnTo>
                        <a:lnTo>
                          <a:pt x="929" y="7"/>
                        </a:lnTo>
                        <a:lnTo>
                          <a:pt x="930" y="9"/>
                        </a:lnTo>
                        <a:lnTo>
                          <a:pt x="930" y="7"/>
                        </a:lnTo>
                        <a:lnTo>
                          <a:pt x="931" y="8"/>
                        </a:lnTo>
                        <a:lnTo>
                          <a:pt x="931" y="9"/>
                        </a:lnTo>
                        <a:lnTo>
                          <a:pt x="931" y="7"/>
                        </a:lnTo>
                        <a:lnTo>
                          <a:pt x="932" y="7"/>
                        </a:lnTo>
                        <a:lnTo>
                          <a:pt x="932" y="8"/>
                        </a:lnTo>
                        <a:lnTo>
                          <a:pt x="933" y="8"/>
                        </a:lnTo>
                        <a:lnTo>
                          <a:pt x="933" y="8"/>
                        </a:lnTo>
                        <a:lnTo>
                          <a:pt x="934" y="9"/>
                        </a:lnTo>
                        <a:lnTo>
                          <a:pt x="934" y="7"/>
                        </a:lnTo>
                        <a:lnTo>
                          <a:pt x="934" y="9"/>
                        </a:lnTo>
                        <a:lnTo>
                          <a:pt x="935" y="11"/>
                        </a:lnTo>
                        <a:lnTo>
                          <a:pt x="935" y="9"/>
                        </a:lnTo>
                        <a:lnTo>
                          <a:pt x="936" y="10"/>
                        </a:lnTo>
                        <a:lnTo>
                          <a:pt x="936" y="11"/>
                        </a:lnTo>
                        <a:lnTo>
                          <a:pt x="936" y="12"/>
                        </a:lnTo>
                        <a:lnTo>
                          <a:pt x="937" y="9"/>
                        </a:lnTo>
                        <a:lnTo>
                          <a:pt x="937" y="11"/>
                        </a:lnTo>
                        <a:lnTo>
                          <a:pt x="938" y="11"/>
                        </a:lnTo>
                        <a:lnTo>
                          <a:pt x="938" y="12"/>
                        </a:lnTo>
                        <a:lnTo>
                          <a:pt x="939" y="13"/>
                        </a:lnTo>
                        <a:lnTo>
                          <a:pt x="939" y="13"/>
                        </a:lnTo>
                        <a:lnTo>
                          <a:pt x="939" y="9"/>
                        </a:lnTo>
                        <a:lnTo>
                          <a:pt x="940" y="11"/>
                        </a:lnTo>
                        <a:lnTo>
                          <a:pt x="940" y="11"/>
                        </a:lnTo>
                        <a:lnTo>
                          <a:pt x="941" y="9"/>
                        </a:lnTo>
                        <a:lnTo>
                          <a:pt x="941" y="9"/>
                        </a:lnTo>
                        <a:lnTo>
                          <a:pt x="941" y="11"/>
                        </a:lnTo>
                        <a:lnTo>
                          <a:pt x="942" y="7"/>
                        </a:lnTo>
                        <a:lnTo>
                          <a:pt x="942" y="11"/>
                        </a:lnTo>
                        <a:lnTo>
                          <a:pt x="943" y="6"/>
                        </a:lnTo>
                        <a:lnTo>
                          <a:pt x="943" y="7"/>
                        </a:lnTo>
                        <a:lnTo>
                          <a:pt x="944" y="8"/>
                        </a:lnTo>
                        <a:lnTo>
                          <a:pt x="944" y="5"/>
                        </a:lnTo>
                        <a:lnTo>
                          <a:pt x="944" y="7"/>
                        </a:lnTo>
                        <a:lnTo>
                          <a:pt x="945" y="7"/>
                        </a:lnTo>
                        <a:lnTo>
                          <a:pt x="945" y="8"/>
                        </a:lnTo>
                        <a:lnTo>
                          <a:pt x="946" y="8"/>
                        </a:lnTo>
                        <a:lnTo>
                          <a:pt x="946" y="6"/>
                        </a:lnTo>
                        <a:lnTo>
                          <a:pt x="946" y="9"/>
                        </a:lnTo>
                        <a:lnTo>
                          <a:pt x="947" y="9"/>
                        </a:lnTo>
                        <a:lnTo>
                          <a:pt x="947" y="10"/>
                        </a:lnTo>
                        <a:lnTo>
                          <a:pt x="948" y="7"/>
                        </a:lnTo>
                        <a:lnTo>
                          <a:pt x="948" y="9"/>
                        </a:lnTo>
                        <a:lnTo>
                          <a:pt x="949" y="9"/>
                        </a:lnTo>
                        <a:lnTo>
                          <a:pt x="949" y="11"/>
                        </a:lnTo>
                        <a:lnTo>
                          <a:pt x="949" y="13"/>
                        </a:lnTo>
                        <a:lnTo>
                          <a:pt x="950" y="11"/>
                        </a:lnTo>
                        <a:lnTo>
                          <a:pt x="950" y="11"/>
                        </a:lnTo>
                        <a:lnTo>
                          <a:pt x="951" y="12"/>
                        </a:lnTo>
                        <a:lnTo>
                          <a:pt x="951" y="9"/>
                        </a:lnTo>
                        <a:lnTo>
                          <a:pt x="951" y="12"/>
                        </a:lnTo>
                        <a:lnTo>
                          <a:pt x="952" y="12"/>
                        </a:lnTo>
                        <a:lnTo>
                          <a:pt x="952" y="13"/>
                        </a:lnTo>
                        <a:lnTo>
                          <a:pt x="953" y="14"/>
                        </a:lnTo>
                        <a:lnTo>
                          <a:pt x="953" y="11"/>
                        </a:lnTo>
                        <a:lnTo>
                          <a:pt x="954" y="10"/>
                        </a:lnTo>
                        <a:lnTo>
                          <a:pt x="954" y="10"/>
                        </a:lnTo>
                        <a:lnTo>
                          <a:pt x="954" y="10"/>
                        </a:lnTo>
                        <a:lnTo>
                          <a:pt x="955" y="10"/>
                        </a:lnTo>
                        <a:lnTo>
                          <a:pt x="955" y="11"/>
                        </a:lnTo>
                        <a:lnTo>
                          <a:pt x="956" y="10"/>
                        </a:lnTo>
                        <a:lnTo>
                          <a:pt x="956" y="8"/>
                        </a:lnTo>
                        <a:lnTo>
                          <a:pt x="956" y="9"/>
                        </a:lnTo>
                        <a:lnTo>
                          <a:pt x="957" y="6"/>
                        </a:lnTo>
                        <a:lnTo>
                          <a:pt x="957" y="6"/>
                        </a:lnTo>
                        <a:lnTo>
                          <a:pt x="958" y="7"/>
                        </a:lnTo>
                        <a:lnTo>
                          <a:pt x="958" y="6"/>
                        </a:lnTo>
                        <a:lnTo>
                          <a:pt x="959" y="8"/>
                        </a:lnTo>
                        <a:lnTo>
                          <a:pt x="959" y="6"/>
                        </a:lnTo>
                        <a:lnTo>
                          <a:pt x="959" y="10"/>
                        </a:lnTo>
                        <a:lnTo>
                          <a:pt x="960" y="8"/>
                        </a:lnTo>
                        <a:lnTo>
                          <a:pt x="960" y="8"/>
                        </a:lnTo>
                        <a:lnTo>
                          <a:pt x="961" y="9"/>
                        </a:lnTo>
                        <a:lnTo>
                          <a:pt x="961" y="7"/>
                        </a:lnTo>
                        <a:lnTo>
                          <a:pt x="961" y="8"/>
                        </a:lnTo>
                        <a:lnTo>
                          <a:pt x="962" y="8"/>
                        </a:lnTo>
                        <a:lnTo>
                          <a:pt x="962" y="11"/>
                        </a:lnTo>
                        <a:lnTo>
                          <a:pt x="963" y="11"/>
                        </a:lnTo>
                        <a:lnTo>
                          <a:pt x="963" y="10"/>
                        </a:lnTo>
                        <a:lnTo>
                          <a:pt x="964" y="12"/>
                        </a:lnTo>
                        <a:lnTo>
                          <a:pt x="964" y="12"/>
                        </a:lnTo>
                        <a:lnTo>
                          <a:pt x="964" y="11"/>
                        </a:lnTo>
                        <a:lnTo>
                          <a:pt x="965" y="11"/>
                        </a:lnTo>
                        <a:lnTo>
                          <a:pt x="965" y="12"/>
                        </a:lnTo>
                        <a:lnTo>
                          <a:pt x="966" y="12"/>
                        </a:lnTo>
                        <a:lnTo>
                          <a:pt x="966" y="10"/>
                        </a:lnTo>
                        <a:lnTo>
                          <a:pt x="966" y="10"/>
                        </a:lnTo>
                        <a:lnTo>
                          <a:pt x="967" y="10"/>
                        </a:lnTo>
                        <a:lnTo>
                          <a:pt x="967" y="11"/>
                        </a:lnTo>
                        <a:lnTo>
                          <a:pt x="968" y="10"/>
                        </a:lnTo>
                        <a:lnTo>
                          <a:pt x="968" y="9"/>
                        </a:lnTo>
                        <a:lnTo>
                          <a:pt x="969" y="10"/>
                        </a:lnTo>
                        <a:lnTo>
                          <a:pt x="969" y="10"/>
                        </a:lnTo>
                        <a:lnTo>
                          <a:pt x="969" y="9"/>
                        </a:lnTo>
                        <a:lnTo>
                          <a:pt x="970" y="10"/>
                        </a:lnTo>
                        <a:lnTo>
                          <a:pt x="970" y="8"/>
                        </a:lnTo>
                        <a:lnTo>
                          <a:pt x="971" y="7"/>
                        </a:lnTo>
                        <a:lnTo>
                          <a:pt x="971" y="7"/>
                        </a:lnTo>
                        <a:lnTo>
                          <a:pt x="971" y="9"/>
                        </a:lnTo>
                        <a:lnTo>
                          <a:pt x="972" y="6"/>
                        </a:lnTo>
                        <a:lnTo>
                          <a:pt x="972" y="7"/>
                        </a:lnTo>
                        <a:lnTo>
                          <a:pt x="973" y="6"/>
                        </a:lnTo>
                        <a:lnTo>
                          <a:pt x="973" y="5"/>
                        </a:lnTo>
                        <a:lnTo>
                          <a:pt x="974" y="8"/>
                        </a:lnTo>
                        <a:lnTo>
                          <a:pt x="974" y="7"/>
                        </a:lnTo>
                        <a:lnTo>
                          <a:pt x="974" y="9"/>
                        </a:lnTo>
                        <a:lnTo>
                          <a:pt x="975" y="8"/>
                        </a:lnTo>
                        <a:lnTo>
                          <a:pt x="975" y="8"/>
                        </a:lnTo>
                        <a:lnTo>
                          <a:pt x="976" y="10"/>
                        </a:lnTo>
                        <a:lnTo>
                          <a:pt x="976" y="10"/>
                        </a:lnTo>
                        <a:lnTo>
                          <a:pt x="976" y="7"/>
                        </a:lnTo>
                        <a:lnTo>
                          <a:pt x="977" y="8"/>
                        </a:lnTo>
                        <a:lnTo>
                          <a:pt x="977" y="10"/>
                        </a:lnTo>
                        <a:lnTo>
                          <a:pt x="978" y="11"/>
                        </a:lnTo>
                        <a:lnTo>
                          <a:pt x="978" y="12"/>
                        </a:lnTo>
                        <a:lnTo>
                          <a:pt x="979" y="11"/>
                        </a:lnTo>
                        <a:lnTo>
                          <a:pt x="979" y="12"/>
                        </a:lnTo>
                        <a:lnTo>
                          <a:pt x="979" y="12"/>
                        </a:lnTo>
                        <a:lnTo>
                          <a:pt x="980" y="11"/>
                        </a:lnTo>
                        <a:lnTo>
                          <a:pt x="980" y="12"/>
                        </a:lnTo>
                        <a:lnTo>
                          <a:pt x="981" y="9"/>
                        </a:lnTo>
                        <a:lnTo>
                          <a:pt x="981" y="10"/>
                        </a:lnTo>
                        <a:lnTo>
                          <a:pt x="981" y="9"/>
                        </a:lnTo>
                        <a:lnTo>
                          <a:pt x="982" y="10"/>
                        </a:lnTo>
                        <a:lnTo>
                          <a:pt x="982" y="9"/>
                        </a:lnTo>
                        <a:lnTo>
                          <a:pt x="983" y="11"/>
                        </a:lnTo>
                        <a:lnTo>
                          <a:pt x="983" y="9"/>
                        </a:lnTo>
                        <a:lnTo>
                          <a:pt x="984" y="8"/>
                        </a:lnTo>
                        <a:lnTo>
                          <a:pt x="984" y="9"/>
                        </a:lnTo>
                        <a:lnTo>
                          <a:pt x="984" y="7"/>
                        </a:lnTo>
                        <a:lnTo>
                          <a:pt x="985" y="8"/>
                        </a:lnTo>
                        <a:lnTo>
                          <a:pt x="985" y="6"/>
                        </a:lnTo>
                        <a:lnTo>
                          <a:pt x="986" y="5"/>
                        </a:lnTo>
                        <a:lnTo>
                          <a:pt x="986" y="7"/>
                        </a:lnTo>
                        <a:lnTo>
                          <a:pt x="986" y="6"/>
                        </a:lnTo>
                        <a:lnTo>
                          <a:pt x="987" y="5"/>
                        </a:lnTo>
                        <a:lnTo>
                          <a:pt x="987" y="7"/>
                        </a:lnTo>
                        <a:lnTo>
                          <a:pt x="988" y="6"/>
                        </a:lnTo>
                        <a:lnTo>
                          <a:pt x="988" y="6"/>
                        </a:lnTo>
                        <a:lnTo>
                          <a:pt x="989" y="7"/>
                        </a:lnTo>
                        <a:lnTo>
                          <a:pt x="989" y="8"/>
                        </a:lnTo>
                        <a:lnTo>
                          <a:pt x="989" y="8"/>
                        </a:lnTo>
                        <a:lnTo>
                          <a:pt x="990" y="9"/>
                        </a:lnTo>
                        <a:lnTo>
                          <a:pt x="990" y="9"/>
                        </a:lnTo>
                        <a:lnTo>
                          <a:pt x="991" y="11"/>
                        </a:lnTo>
                        <a:lnTo>
                          <a:pt x="991" y="11"/>
                        </a:lnTo>
                        <a:lnTo>
                          <a:pt x="991" y="11"/>
                        </a:lnTo>
                        <a:lnTo>
                          <a:pt x="992" y="11"/>
                        </a:lnTo>
                        <a:lnTo>
                          <a:pt x="992" y="11"/>
                        </a:lnTo>
                        <a:lnTo>
                          <a:pt x="993" y="11"/>
                        </a:lnTo>
                        <a:lnTo>
                          <a:pt x="993" y="12"/>
                        </a:lnTo>
                        <a:lnTo>
                          <a:pt x="994" y="11"/>
                        </a:lnTo>
                        <a:lnTo>
                          <a:pt x="994" y="9"/>
                        </a:lnTo>
                        <a:lnTo>
                          <a:pt x="994" y="12"/>
                        </a:lnTo>
                        <a:lnTo>
                          <a:pt x="995" y="11"/>
                        </a:lnTo>
                        <a:lnTo>
                          <a:pt x="995" y="10"/>
                        </a:lnTo>
                        <a:lnTo>
                          <a:pt x="996" y="8"/>
                        </a:lnTo>
                        <a:lnTo>
                          <a:pt x="996" y="10"/>
                        </a:lnTo>
                        <a:lnTo>
                          <a:pt x="996" y="10"/>
                        </a:lnTo>
                        <a:lnTo>
                          <a:pt x="997" y="9"/>
                        </a:lnTo>
                        <a:lnTo>
                          <a:pt x="997" y="11"/>
                        </a:lnTo>
                        <a:lnTo>
                          <a:pt x="998" y="7"/>
                        </a:lnTo>
                        <a:lnTo>
                          <a:pt x="998" y="9"/>
                        </a:lnTo>
                        <a:lnTo>
                          <a:pt x="999" y="10"/>
                        </a:lnTo>
                        <a:lnTo>
                          <a:pt x="999" y="6"/>
                        </a:lnTo>
                        <a:lnTo>
                          <a:pt x="999" y="5"/>
                        </a:lnTo>
                        <a:lnTo>
                          <a:pt x="1000" y="8"/>
                        </a:lnTo>
                        <a:lnTo>
                          <a:pt x="1000" y="7"/>
                        </a:lnTo>
                        <a:lnTo>
                          <a:pt x="1001" y="8"/>
                        </a:lnTo>
                        <a:lnTo>
                          <a:pt x="1001" y="7"/>
                        </a:lnTo>
                        <a:lnTo>
                          <a:pt x="1001" y="7"/>
                        </a:lnTo>
                        <a:lnTo>
                          <a:pt x="1002" y="7"/>
                        </a:lnTo>
                        <a:lnTo>
                          <a:pt x="1002" y="9"/>
                        </a:lnTo>
                        <a:lnTo>
                          <a:pt x="1003" y="7"/>
                        </a:lnTo>
                        <a:lnTo>
                          <a:pt x="1003" y="9"/>
                        </a:lnTo>
                        <a:lnTo>
                          <a:pt x="1004" y="10"/>
                        </a:lnTo>
                        <a:lnTo>
                          <a:pt x="1004" y="9"/>
                        </a:lnTo>
                        <a:lnTo>
                          <a:pt x="1004" y="9"/>
                        </a:lnTo>
                        <a:lnTo>
                          <a:pt x="1005" y="8"/>
                        </a:lnTo>
                        <a:lnTo>
                          <a:pt x="1005" y="11"/>
                        </a:lnTo>
                        <a:lnTo>
                          <a:pt x="1006" y="10"/>
                        </a:lnTo>
                        <a:lnTo>
                          <a:pt x="1006" y="12"/>
                        </a:lnTo>
                        <a:lnTo>
                          <a:pt x="1006" y="12"/>
                        </a:lnTo>
                        <a:lnTo>
                          <a:pt x="1007" y="12"/>
                        </a:lnTo>
                        <a:lnTo>
                          <a:pt x="1007" y="11"/>
                        </a:lnTo>
                        <a:lnTo>
                          <a:pt x="1008" y="14"/>
                        </a:lnTo>
                        <a:lnTo>
                          <a:pt x="1008" y="10"/>
                        </a:lnTo>
                        <a:lnTo>
                          <a:pt x="1009" y="12"/>
                        </a:lnTo>
                        <a:lnTo>
                          <a:pt x="1009" y="12"/>
                        </a:lnTo>
                        <a:lnTo>
                          <a:pt x="1009" y="11"/>
                        </a:lnTo>
                        <a:lnTo>
                          <a:pt x="1010" y="10"/>
                        </a:lnTo>
                        <a:lnTo>
                          <a:pt x="1010" y="11"/>
                        </a:lnTo>
                        <a:lnTo>
                          <a:pt x="1011" y="9"/>
                        </a:lnTo>
                        <a:lnTo>
                          <a:pt x="1011" y="11"/>
                        </a:lnTo>
                        <a:lnTo>
                          <a:pt x="1011" y="9"/>
                        </a:lnTo>
                        <a:lnTo>
                          <a:pt x="1012" y="7"/>
                        </a:lnTo>
                        <a:lnTo>
                          <a:pt x="1012" y="9"/>
                        </a:lnTo>
                        <a:lnTo>
                          <a:pt x="1013" y="7"/>
                        </a:lnTo>
                        <a:lnTo>
                          <a:pt x="1013" y="6"/>
                        </a:lnTo>
                        <a:lnTo>
                          <a:pt x="1014" y="9"/>
                        </a:lnTo>
                        <a:lnTo>
                          <a:pt x="1014" y="9"/>
                        </a:lnTo>
                        <a:lnTo>
                          <a:pt x="1014" y="7"/>
                        </a:lnTo>
                        <a:lnTo>
                          <a:pt x="1015" y="7"/>
                        </a:lnTo>
                        <a:lnTo>
                          <a:pt x="1015" y="9"/>
                        </a:lnTo>
                        <a:lnTo>
                          <a:pt x="1016" y="9"/>
                        </a:lnTo>
                        <a:lnTo>
                          <a:pt x="1016" y="7"/>
                        </a:lnTo>
                        <a:lnTo>
                          <a:pt x="1016" y="9"/>
                        </a:lnTo>
                        <a:lnTo>
                          <a:pt x="1017" y="9"/>
                        </a:lnTo>
                        <a:lnTo>
                          <a:pt x="1017" y="8"/>
                        </a:lnTo>
                        <a:lnTo>
                          <a:pt x="1018" y="11"/>
                        </a:lnTo>
                        <a:lnTo>
                          <a:pt x="1018" y="9"/>
                        </a:lnTo>
                        <a:lnTo>
                          <a:pt x="1019" y="11"/>
                        </a:lnTo>
                        <a:lnTo>
                          <a:pt x="1019" y="12"/>
                        </a:lnTo>
                        <a:lnTo>
                          <a:pt x="1019" y="12"/>
                        </a:lnTo>
                        <a:lnTo>
                          <a:pt x="1020" y="11"/>
                        </a:lnTo>
                        <a:lnTo>
                          <a:pt x="1020" y="12"/>
                        </a:lnTo>
                        <a:lnTo>
                          <a:pt x="1021" y="15"/>
                        </a:lnTo>
                        <a:lnTo>
                          <a:pt x="1021" y="10"/>
                        </a:lnTo>
                        <a:lnTo>
                          <a:pt x="1021" y="12"/>
                        </a:lnTo>
                        <a:lnTo>
                          <a:pt x="1022" y="11"/>
                        </a:lnTo>
                        <a:lnTo>
                          <a:pt x="1022" y="11"/>
                        </a:lnTo>
                        <a:lnTo>
                          <a:pt x="1023" y="10"/>
                        </a:lnTo>
                        <a:lnTo>
                          <a:pt x="1023" y="10"/>
                        </a:lnTo>
                        <a:lnTo>
                          <a:pt x="1024" y="12"/>
                        </a:lnTo>
                        <a:lnTo>
                          <a:pt x="1024" y="9"/>
                        </a:lnTo>
                        <a:lnTo>
                          <a:pt x="1024" y="9"/>
                        </a:lnTo>
                        <a:lnTo>
                          <a:pt x="1025" y="8"/>
                        </a:lnTo>
                        <a:lnTo>
                          <a:pt x="1025" y="9"/>
                        </a:lnTo>
                        <a:lnTo>
                          <a:pt x="1026" y="7"/>
                        </a:lnTo>
                        <a:lnTo>
                          <a:pt x="1026" y="6"/>
                        </a:lnTo>
                        <a:lnTo>
                          <a:pt x="1026" y="8"/>
                        </a:lnTo>
                        <a:lnTo>
                          <a:pt x="1027" y="6"/>
                        </a:lnTo>
                        <a:lnTo>
                          <a:pt x="1027" y="6"/>
                        </a:lnTo>
                        <a:lnTo>
                          <a:pt x="1028" y="6"/>
                        </a:lnTo>
                        <a:lnTo>
                          <a:pt x="1028" y="7"/>
                        </a:lnTo>
                        <a:lnTo>
                          <a:pt x="1029" y="6"/>
                        </a:lnTo>
                        <a:lnTo>
                          <a:pt x="1029" y="7"/>
                        </a:lnTo>
                        <a:lnTo>
                          <a:pt x="1029" y="6"/>
                        </a:lnTo>
                        <a:lnTo>
                          <a:pt x="1030" y="8"/>
                        </a:lnTo>
                        <a:lnTo>
                          <a:pt x="1030" y="7"/>
                        </a:lnTo>
                        <a:lnTo>
                          <a:pt x="1031" y="8"/>
                        </a:lnTo>
                        <a:lnTo>
                          <a:pt x="1031" y="9"/>
                        </a:lnTo>
                        <a:lnTo>
                          <a:pt x="1031" y="8"/>
                        </a:lnTo>
                        <a:lnTo>
                          <a:pt x="1032" y="8"/>
                        </a:lnTo>
                        <a:lnTo>
                          <a:pt x="1032" y="7"/>
                        </a:lnTo>
                        <a:lnTo>
                          <a:pt x="1033" y="9"/>
                        </a:lnTo>
                        <a:lnTo>
                          <a:pt x="1033" y="14"/>
                        </a:lnTo>
                        <a:lnTo>
                          <a:pt x="1034" y="11"/>
                        </a:lnTo>
                        <a:lnTo>
                          <a:pt x="1034" y="10"/>
                        </a:lnTo>
                        <a:lnTo>
                          <a:pt x="1034" y="11"/>
                        </a:lnTo>
                        <a:lnTo>
                          <a:pt x="1035" y="11"/>
                        </a:lnTo>
                        <a:lnTo>
                          <a:pt x="1035" y="9"/>
                        </a:lnTo>
                        <a:lnTo>
                          <a:pt x="1036" y="13"/>
                        </a:lnTo>
                        <a:lnTo>
                          <a:pt x="1036" y="12"/>
                        </a:lnTo>
                        <a:lnTo>
                          <a:pt x="1036" y="10"/>
                        </a:lnTo>
                        <a:lnTo>
                          <a:pt x="1037" y="10"/>
                        </a:lnTo>
                        <a:lnTo>
                          <a:pt x="1037" y="10"/>
                        </a:lnTo>
                        <a:lnTo>
                          <a:pt x="1038" y="12"/>
                        </a:lnTo>
                        <a:lnTo>
                          <a:pt x="1038" y="9"/>
                        </a:lnTo>
                        <a:lnTo>
                          <a:pt x="1039" y="8"/>
                        </a:lnTo>
                        <a:lnTo>
                          <a:pt x="1039" y="10"/>
                        </a:lnTo>
                        <a:lnTo>
                          <a:pt x="1039" y="5"/>
                        </a:lnTo>
                        <a:lnTo>
                          <a:pt x="1040" y="5"/>
                        </a:lnTo>
                        <a:lnTo>
                          <a:pt x="1040" y="4"/>
                        </a:lnTo>
                        <a:lnTo>
                          <a:pt x="1041" y="4"/>
                        </a:lnTo>
                        <a:lnTo>
                          <a:pt x="1041" y="7"/>
                        </a:lnTo>
                        <a:lnTo>
                          <a:pt x="1041" y="6"/>
                        </a:lnTo>
                        <a:lnTo>
                          <a:pt x="1042" y="6"/>
                        </a:lnTo>
                        <a:lnTo>
                          <a:pt x="1042" y="8"/>
                        </a:lnTo>
                        <a:lnTo>
                          <a:pt x="1043" y="8"/>
                        </a:lnTo>
                        <a:lnTo>
                          <a:pt x="1043" y="7"/>
                        </a:lnTo>
                        <a:lnTo>
                          <a:pt x="1044" y="9"/>
                        </a:lnTo>
                        <a:lnTo>
                          <a:pt x="1044" y="7"/>
                        </a:lnTo>
                        <a:lnTo>
                          <a:pt x="1044" y="7"/>
                        </a:lnTo>
                        <a:lnTo>
                          <a:pt x="1045" y="9"/>
                        </a:lnTo>
                        <a:lnTo>
                          <a:pt x="1045" y="9"/>
                        </a:lnTo>
                        <a:lnTo>
                          <a:pt x="1046" y="9"/>
                        </a:lnTo>
                        <a:lnTo>
                          <a:pt x="1046" y="10"/>
                        </a:lnTo>
                        <a:lnTo>
                          <a:pt x="1046" y="10"/>
                        </a:lnTo>
                        <a:lnTo>
                          <a:pt x="1047" y="11"/>
                        </a:lnTo>
                        <a:lnTo>
                          <a:pt x="1047" y="11"/>
                        </a:lnTo>
                        <a:lnTo>
                          <a:pt x="1048" y="12"/>
                        </a:lnTo>
                        <a:lnTo>
                          <a:pt x="1048" y="12"/>
                        </a:lnTo>
                        <a:lnTo>
                          <a:pt x="1049" y="12"/>
                        </a:lnTo>
                        <a:lnTo>
                          <a:pt x="1049" y="11"/>
                        </a:lnTo>
                        <a:lnTo>
                          <a:pt x="1049" y="11"/>
                        </a:lnTo>
                        <a:lnTo>
                          <a:pt x="1050" y="12"/>
                        </a:lnTo>
                        <a:lnTo>
                          <a:pt x="1050" y="12"/>
                        </a:lnTo>
                        <a:lnTo>
                          <a:pt x="1051" y="11"/>
                        </a:lnTo>
                        <a:lnTo>
                          <a:pt x="1051" y="12"/>
                        </a:lnTo>
                        <a:lnTo>
                          <a:pt x="1051" y="12"/>
                        </a:lnTo>
                        <a:lnTo>
                          <a:pt x="1052" y="10"/>
                        </a:lnTo>
                        <a:lnTo>
                          <a:pt x="1052" y="10"/>
                        </a:lnTo>
                        <a:lnTo>
                          <a:pt x="1053" y="11"/>
                        </a:lnTo>
                        <a:lnTo>
                          <a:pt x="1053" y="8"/>
                        </a:lnTo>
                        <a:lnTo>
                          <a:pt x="1054" y="9"/>
                        </a:lnTo>
                        <a:lnTo>
                          <a:pt x="1054" y="7"/>
                        </a:lnTo>
                        <a:lnTo>
                          <a:pt x="1054" y="9"/>
                        </a:lnTo>
                        <a:lnTo>
                          <a:pt x="1055" y="7"/>
                        </a:lnTo>
                        <a:lnTo>
                          <a:pt x="1055" y="6"/>
                        </a:lnTo>
                        <a:lnTo>
                          <a:pt x="1056" y="7"/>
                        </a:lnTo>
                        <a:lnTo>
                          <a:pt x="1056" y="7"/>
                        </a:lnTo>
                        <a:lnTo>
                          <a:pt x="1056" y="7"/>
                        </a:lnTo>
                        <a:lnTo>
                          <a:pt x="1057" y="9"/>
                        </a:lnTo>
                        <a:lnTo>
                          <a:pt x="1057" y="7"/>
                        </a:lnTo>
                        <a:lnTo>
                          <a:pt x="1058" y="9"/>
                        </a:lnTo>
                        <a:lnTo>
                          <a:pt x="1058" y="8"/>
                        </a:lnTo>
                        <a:lnTo>
                          <a:pt x="1059" y="9"/>
                        </a:lnTo>
                        <a:lnTo>
                          <a:pt x="1059" y="8"/>
                        </a:lnTo>
                        <a:lnTo>
                          <a:pt x="1059" y="10"/>
                        </a:lnTo>
                        <a:lnTo>
                          <a:pt x="1060" y="10"/>
                        </a:lnTo>
                        <a:lnTo>
                          <a:pt x="1060" y="11"/>
                        </a:lnTo>
                        <a:lnTo>
                          <a:pt x="1061" y="9"/>
                        </a:lnTo>
                        <a:lnTo>
                          <a:pt x="1061" y="10"/>
                        </a:lnTo>
                        <a:lnTo>
                          <a:pt x="1061" y="11"/>
                        </a:lnTo>
                        <a:lnTo>
                          <a:pt x="1062" y="11"/>
                        </a:lnTo>
                        <a:lnTo>
                          <a:pt x="1062" y="11"/>
                        </a:lnTo>
                        <a:lnTo>
                          <a:pt x="1063" y="12"/>
                        </a:lnTo>
                        <a:lnTo>
                          <a:pt x="1063" y="11"/>
                        </a:lnTo>
                        <a:lnTo>
                          <a:pt x="1064" y="11"/>
                        </a:lnTo>
                        <a:lnTo>
                          <a:pt x="1064" y="11"/>
                        </a:lnTo>
                        <a:lnTo>
                          <a:pt x="1064" y="10"/>
                        </a:lnTo>
                        <a:lnTo>
                          <a:pt x="1065" y="10"/>
                        </a:lnTo>
                        <a:lnTo>
                          <a:pt x="1065" y="11"/>
                        </a:lnTo>
                        <a:lnTo>
                          <a:pt x="1066" y="9"/>
                        </a:lnTo>
                        <a:lnTo>
                          <a:pt x="1066" y="8"/>
                        </a:lnTo>
                        <a:lnTo>
                          <a:pt x="1066" y="6"/>
                        </a:lnTo>
                        <a:lnTo>
                          <a:pt x="1067" y="7"/>
                        </a:lnTo>
                        <a:lnTo>
                          <a:pt x="1067" y="8"/>
                        </a:lnTo>
                        <a:lnTo>
                          <a:pt x="1068" y="8"/>
                        </a:lnTo>
                        <a:lnTo>
                          <a:pt x="1068" y="7"/>
                        </a:lnTo>
                        <a:lnTo>
                          <a:pt x="1069" y="6"/>
                        </a:lnTo>
                        <a:lnTo>
                          <a:pt x="1069" y="5"/>
                        </a:lnTo>
                        <a:lnTo>
                          <a:pt x="1069" y="6"/>
                        </a:lnTo>
                        <a:lnTo>
                          <a:pt x="1070" y="7"/>
                        </a:lnTo>
                        <a:lnTo>
                          <a:pt x="1070" y="5"/>
                        </a:lnTo>
                        <a:lnTo>
                          <a:pt x="1071" y="5"/>
                        </a:lnTo>
                        <a:lnTo>
                          <a:pt x="1071" y="7"/>
                        </a:lnTo>
                        <a:lnTo>
                          <a:pt x="1071" y="7"/>
                        </a:lnTo>
                        <a:lnTo>
                          <a:pt x="1072" y="7"/>
                        </a:lnTo>
                        <a:lnTo>
                          <a:pt x="1072" y="8"/>
                        </a:lnTo>
                        <a:lnTo>
                          <a:pt x="1073" y="8"/>
                        </a:lnTo>
                        <a:lnTo>
                          <a:pt x="1073" y="6"/>
                        </a:lnTo>
                        <a:lnTo>
                          <a:pt x="1074" y="9"/>
                        </a:lnTo>
                        <a:lnTo>
                          <a:pt x="1074" y="9"/>
                        </a:lnTo>
                        <a:lnTo>
                          <a:pt x="1074" y="9"/>
                        </a:lnTo>
                        <a:lnTo>
                          <a:pt x="1075" y="11"/>
                        </a:lnTo>
                        <a:lnTo>
                          <a:pt x="1075" y="12"/>
                        </a:lnTo>
                        <a:lnTo>
                          <a:pt x="1076" y="12"/>
                        </a:lnTo>
                        <a:lnTo>
                          <a:pt x="1076" y="13"/>
                        </a:lnTo>
                        <a:lnTo>
                          <a:pt x="1076" y="10"/>
                        </a:lnTo>
                        <a:lnTo>
                          <a:pt x="1077" y="13"/>
                        </a:lnTo>
                        <a:lnTo>
                          <a:pt x="1077" y="12"/>
                        </a:lnTo>
                        <a:lnTo>
                          <a:pt x="1078" y="12"/>
                        </a:lnTo>
                        <a:lnTo>
                          <a:pt x="1078" y="10"/>
                        </a:lnTo>
                        <a:lnTo>
                          <a:pt x="1079" y="11"/>
                        </a:lnTo>
                        <a:lnTo>
                          <a:pt x="1079" y="9"/>
                        </a:lnTo>
                        <a:lnTo>
                          <a:pt x="1079" y="10"/>
                        </a:lnTo>
                        <a:lnTo>
                          <a:pt x="1080" y="10"/>
                        </a:lnTo>
                        <a:lnTo>
                          <a:pt x="1080" y="9"/>
                        </a:lnTo>
                        <a:lnTo>
                          <a:pt x="1081" y="9"/>
                        </a:lnTo>
                        <a:lnTo>
                          <a:pt x="1081" y="9"/>
                        </a:lnTo>
                        <a:lnTo>
                          <a:pt x="1081" y="8"/>
                        </a:lnTo>
                        <a:lnTo>
                          <a:pt x="1082" y="8"/>
                        </a:lnTo>
                        <a:lnTo>
                          <a:pt x="1082" y="5"/>
                        </a:lnTo>
                        <a:lnTo>
                          <a:pt x="1083" y="4"/>
                        </a:lnTo>
                        <a:lnTo>
                          <a:pt x="1083" y="8"/>
                        </a:lnTo>
                        <a:lnTo>
                          <a:pt x="1084" y="5"/>
                        </a:lnTo>
                        <a:lnTo>
                          <a:pt x="1084" y="6"/>
                        </a:lnTo>
                        <a:lnTo>
                          <a:pt x="1084" y="5"/>
                        </a:lnTo>
                        <a:lnTo>
                          <a:pt x="1085" y="8"/>
                        </a:lnTo>
                        <a:lnTo>
                          <a:pt x="1085" y="7"/>
                        </a:lnTo>
                        <a:lnTo>
                          <a:pt x="1086" y="6"/>
                        </a:lnTo>
                        <a:lnTo>
                          <a:pt x="1086" y="7"/>
                        </a:lnTo>
                        <a:lnTo>
                          <a:pt x="1086" y="9"/>
                        </a:lnTo>
                        <a:lnTo>
                          <a:pt x="1087" y="7"/>
                        </a:lnTo>
                        <a:lnTo>
                          <a:pt x="1087" y="9"/>
                        </a:lnTo>
                        <a:lnTo>
                          <a:pt x="1088" y="7"/>
                        </a:lnTo>
                        <a:lnTo>
                          <a:pt x="1088" y="10"/>
                        </a:lnTo>
                        <a:lnTo>
                          <a:pt x="1089" y="8"/>
                        </a:lnTo>
                        <a:lnTo>
                          <a:pt x="1089" y="11"/>
                        </a:lnTo>
                        <a:lnTo>
                          <a:pt x="1089" y="11"/>
                        </a:lnTo>
                        <a:lnTo>
                          <a:pt x="1090" y="12"/>
                        </a:lnTo>
                        <a:lnTo>
                          <a:pt x="1090" y="12"/>
                        </a:lnTo>
                        <a:lnTo>
                          <a:pt x="1091" y="10"/>
                        </a:lnTo>
                        <a:lnTo>
                          <a:pt x="1091" y="9"/>
                        </a:lnTo>
                        <a:lnTo>
                          <a:pt x="1091" y="11"/>
                        </a:lnTo>
                        <a:lnTo>
                          <a:pt x="1092" y="11"/>
                        </a:lnTo>
                        <a:lnTo>
                          <a:pt x="1092" y="10"/>
                        </a:lnTo>
                        <a:lnTo>
                          <a:pt x="1093" y="11"/>
                        </a:lnTo>
                        <a:lnTo>
                          <a:pt x="1093" y="10"/>
                        </a:lnTo>
                        <a:lnTo>
                          <a:pt x="1094" y="8"/>
                        </a:lnTo>
                        <a:lnTo>
                          <a:pt x="1094" y="9"/>
                        </a:lnTo>
                        <a:lnTo>
                          <a:pt x="1094" y="9"/>
                        </a:lnTo>
                        <a:lnTo>
                          <a:pt x="1095" y="8"/>
                        </a:lnTo>
                        <a:lnTo>
                          <a:pt x="1095" y="8"/>
                        </a:lnTo>
                        <a:lnTo>
                          <a:pt x="1096" y="8"/>
                        </a:lnTo>
                        <a:lnTo>
                          <a:pt x="1096" y="8"/>
                        </a:lnTo>
                        <a:lnTo>
                          <a:pt x="1096" y="7"/>
                        </a:lnTo>
                        <a:lnTo>
                          <a:pt x="1097" y="6"/>
                        </a:lnTo>
                        <a:lnTo>
                          <a:pt x="1097" y="5"/>
                        </a:lnTo>
                        <a:lnTo>
                          <a:pt x="1098" y="9"/>
                        </a:lnTo>
                        <a:lnTo>
                          <a:pt x="1098" y="7"/>
                        </a:lnTo>
                        <a:lnTo>
                          <a:pt x="1099" y="8"/>
                        </a:lnTo>
                        <a:lnTo>
                          <a:pt x="1099" y="8"/>
                        </a:lnTo>
                        <a:lnTo>
                          <a:pt x="1099" y="8"/>
                        </a:lnTo>
                        <a:lnTo>
                          <a:pt x="1100" y="8"/>
                        </a:lnTo>
                        <a:lnTo>
                          <a:pt x="1100" y="8"/>
                        </a:lnTo>
                        <a:lnTo>
                          <a:pt x="1101" y="8"/>
                        </a:lnTo>
                        <a:lnTo>
                          <a:pt x="1101" y="11"/>
                        </a:lnTo>
                        <a:lnTo>
                          <a:pt x="1101" y="8"/>
                        </a:lnTo>
                        <a:lnTo>
                          <a:pt x="1102" y="12"/>
                        </a:lnTo>
                        <a:lnTo>
                          <a:pt x="1102" y="10"/>
                        </a:lnTo>
                        <a:lnTo>
                          <a:pt x="1103" y="10"/>
                        </a:lnTo>
                        <a:lnTo>
                          <a:pt x="1103" y="13"/>
                        </a:lnTo>
                        <a:lnTo>
                          <a:pt x="1104" y="12"/>
                        </a:lnTo>
                        <a:lnTo>
                          <a:pt x="1104" y="12"/>
                        </a:lnTo>
                        <a:lnTo>
                          <a:pt x="1104" y="10"/>
                        </a:lnTo>
                        <a:lnTo>
                          <a:pt x="1105" y="10"/>
                        </a:lnTo>
                        <a:lnTo>
                          <a:pt x="1105" y="10"/>
                        </a:lnTo>
                        <a:lnTo>
                          <a:pt x="1106" y="11"/>
                        </a:lnTo>
                        <a:lnTo>
                          <a:pt x="1106" y="12"/>
                        </a:lnTo>
                        <a:lnTo>
                          <a:pt x="1106" y="11"/>
                        </a:lnTo>
                        <a:lnTo>
                          <a:pt x="1107" y="9"/>
                        </a:lnTo>
                        <a:lnTo>
                          <a:pt x="1107" y="9"/>
                        </a:lnTo>
                        <a:lnTo>
                          <a:pt x="1108" y="9"/>
                        </a:lnTo>
                        <a:lnTo>
                          <a:pt x="1108" y="12"/>
                        </a:lnTo>
                        <a:lnTo>
                          <a:pt x="1109" y="10"/>
                        </a:lnTo>
                        <a:lnTo>
                          <a:pt x="1109" y="8"/>
                        </a:lnTo>
                        <a:lnTo>
                          <a:pt x="1109" y="5"/>
                        </a:lnTo>
                        <a:lnTo>
                          <a:pt x="1110" y="4"/>
                        </a:lnTo>
                        <a:lnTo>
                          <a:pt x="1110" y="6"/>
                        </a:lnTo>
                        <a:lnTo>
                          <a:pt x="1111" y="6"/>
                        </a:lnTo>
                        <a:lnTo>
                          <a:pt x="1111" y="9"/>
                        </a:lnTo>
                        <a:lnTo>
                          <a:pt x="1111" y="7"/>
                        </a:lnTo>
                        <a:lnTo>
                          <a:pt x="1112" y="6"/>
                        </a:lnTo>
                        <a:lnTo>
                          <a:pt x="1112" y="6"/>
                        </a:lnTo>
                        <a:lnTo>
                          <a:pt x="1113" y="6"/>
                        </a:lnTo>
                        <a:lnTo>
                          <a:pt x="1113" y="8"/>
                        </a:lnTo>
                        <a:lnTo>
                          <a:pt x="1114" y="9"/>
                        </a:lnTo>
                        <a:lnTo>
                          <a:pt x="1114" y="8"/>
                        </a:lnTo>
                        <a:lnTo>
                          <a:pt x="1114" y="10"/>
                        </a:lnTo>
                        <a:lnTo>
                          <a:pt x="1115" y="9"/>
                        </a:lnTo>
                        <a:lnTo>
                          <a:pt x="1115" y="9"/>
                        </a:lnTo>
                        <a:lnTo>
                          <a:pt x="1116" y="10"/>
                        </a:lnTo>
                        <a:lnTo>
                          <a:pt x="1116" y="8"/>
                        </a:lnTo>
                        <a:lnTo>
                          <a:pt x="1116" y="11"/>
                        </a:lnTo>
                        <a:lnTo>
                          <a:pt x="1117" y="11"/>
                        </a:lnTo>
                        <a:lnTo>
                          <a:pt x="1117" y="10"/>
                        </a:lnTo>
                        <a:lnTo>
                          <a:pt x="1118" y="11"/>
                        </a:lnTo>
                        <a:lnTo>
                          <a:pt x="1118" y="12"/>
                        </a:lnTo>
                        <a:lnTo>
                          <a:pt x="1119" y="12"/>
                        </a:lnTo>
                        <a:lnTo>
                          <a:pt x="1119" y="11"/>
                        </a:lnTo>
                        <a:lnTo>
                          <a:pt x="1119" y="13"/>
                        </a:lnTo>
                        <a:lnTo>
                          <a:pt x="1120" y="8"/>
                        </a:lnTo>
                        <a:lnTo>
                          <a:pt x="1120" y="9"/>
                        </a:lnTo>
                        <a:lnTo>
                          <a:pt x="1121" y="11"/>
                        </a:lnTo>
                        <a:lnTo>
                          <a:pt x="1121" y="8"/>
                        </a:lnTo>
                        <a:lnTo>
                          <a:pt x="1121" y="10"/>
                        </a:lnTo>
                        <a:lnTo>
                          <a:pt x="1122" y="6"/>
                        </a:lnTo>
                        <a:lnTo>
                          <a:pt x="1122" y="7"/>
                        </a:lnTo>
                        <a:lnTo>
                          <a:pt x="1123" y="6"/>
                        </a:lnTo>
                        <a:lnTo>
                          <a:pt x="1123" y="7"/>
                        </a:lnTo>
                        <a:lnTo>
                          <a:pt x="1124" y="6"/>
                        </a:lnTo>
                        <a:lnTo>
                          <a:pt x="1124" y="6"/>
                        </a:lnTo>
                        <a:lnTo>
                          <a:pt x="1124" y="5"/>
                        </a:lnTo>
                        <a:lnTo>
                          <a:pt x="1125" y="5"/>
                        </a:lnTo>
                        <a:lnTo>
                          <a:pt x="1125" y="7"/>
                        </a:lnTo>
                        <a:lnTo>
                          <a:pt x="1126" y="6"/>
                        </a:lnTo>
                        <a:lnTo>
                          <a:pt x="1126" y="5"/>
                        </a:lnTo>
                        <a:lnTo>
                          <a:pt x="1126" y="8"/>
                        </a:lnTo>
                        <a:lnTo>
                          <a:pt x="1127" y="8"/>
                        </a:lnTo>
                        <a:lnTo>
                          <a:pt x="1127" y="7"/>
                        </a:lnTo>
                        <a:lnTo>
                          <a:pt x="1128" y="7"/>
                        </a:lnTo>
                        <a:lnTo>
                          <a:pt x="1128" y="8"/>
                        </a:lnTo>
                        <a:lnTo>
                          <a:pt x="1129" y="7"/>
                        </a:lnTo>
                        <a:lnTo>
                          <a:pt x="1129" y="8"/>
                        </a:lnTo>
                        <a:lnTo>
                          <a:pt x="1129" y="8"/>
                        </a:lnTo>
                        <a:lnTo>
                          <a:pt x="1130" y="8"/>
                        </a:lnTo>
                        <a:lnTo>
                          <a:pt x="1130" y="10"/>
                        </a:lnTo>
                        <a:lnTo>
                          <a:pt x="1131" y="10"/>
                        </a:lnTo>
                        <a:lnTo>
                          <a:pt x="1131" y="9"/>
                        </a:lnTo>
                        <a:lnTo>
                          <a:pt x="1131" y="10"/>
                        </a:lnTo>
                        <a:lnTo>
                          <a:pt x="1132" y="10"/>
                        </a:lnTo>
                        <a:lnTo>
                          <a:pt x="1132" y="10"/>
                        </a:lnTo>
                        <a:lnTo>
                          <a:pt x="1133" y="13"/>
                        </a:lnTo>
                        <a:lnTo>
                          <a:pt x="1133" y="11"/>
                        </a:lnTo>
                        <a:lnTo>
                          <a:pt x="1134" y="11"/>
                        </a:lnTo>
                        <a:lnTo>
                          <a:pt x="1134" y="10"/>
                        </a:lnTo>
                        <a:lnTo>
                          <a:pt x="1134" y="10"/>
                        </a:lnTo>
                        <a:lnTo>
                          <a:pt x="1135" y="10"/>
                        </a:lnTo>
                        <a:lnTo>
                          <a:pt x="1135" y="11"/>
                        </a:lnTo>
                        <a:lnTo>
                          <a:pt x="1136" y="8"/>
                        </a:lnTo>
                        <a:lnTo>
                          <a:pt x="1136" y="7"/>
                        </a:lnTo>
                        <a:lnTo>
                          <a:pt x="1136" y="8"/>
                        </a:lnTo>
                        <a:lnTo>
                          <a:pt x="1137" y="8"/>
                        </a:lnTo>
                        <a:lnTo>
                          <a:pt x="1137" y="6"/>
                        </a:lnTo>
                        <a:lnTo>
                          <a:pt x="1138" y="6"/>
                        </a:lnTo>
                        <a:lnTo>
                          <a:pt x="1138" y="6"/>
                        </a:lnTo>
                        <a:lnTo>
                          <a:pt x="1139" y="7"/>
                        </a:lnTo>
                        <a:lnTo>
                          <a:pt x="1139" y="7"/>
                        </a:lnTo>
                        <a:lnTo>
                          <a:pt x="1139" y="7"/>
                        </a:lnTo>
                        <a:lnTo>
                          <a:pt x="1140" y="6"/>
                        </a:lnTo>
                        <a:lnTo>
                          <a:pt x="1140" y="7"/>
                        </a:lnTo>
                        <a:lnTo>
                          <a:pt x="1141" y="7"/>
                        </a:lnTo>
                        <a:lnTo>
                          <a:pt x="1141" y="7"/>
                        </a:lnTo>
                        <a:lnTo>
                          <a:pt x="1141" y="6"/>
                        </a:lnTo>
                        <a:lnTo>
                          <a:pt x="1142" y="9"/>
                        </a:lnTo>
                        <a:lnTo>
                          <a:pt x="1142" y="9"/>
                        </a:lnTo>
                        <a:lnTo>
                          <a:pt x="1143" y="8"/>
                        </a:lnTo>
                        <a:lnTo>
                          <a:pt x="1143" y="8"/>
                        </a:lnTo>
                        <a:lnTo>
                          <a:pt x="1144" y="10"/>
                        </a:lnTo>
                        <a:lnTo>
                          <a:pt x="1144" y="12"/>
                        </a:lnTo>
                        <a:lnTo>
                          <a:pt x="1144" y="11"/>
                        </a:lnTo>
                        <a:lnTo>
                          <a:pt x="1145" y="9"/>
                        </a:lnTo>
                        <a:lnTo>
                          <a:pt x="1145" y="11"/>
                        </a:lnTo>
                        <a:lnTo>
                          <a:pt x="1146" y="10"/>
                        </a:lnTo>
                        <a:lnTo>
                          <a:pt x="1146" y="11"/>
                        </a:lnTo>
                        <a:lnTo>
                          <a:pt x="1146" y="9"/>
                        </a:lnTo>
                        <a:lnTo>
                          <a:pt x="1147" y="9"/>
                        </a:lnTo>
                        <a:lnTo>
                          <a:pt x="1147" y="10"/>
                        </a:lnTo>
                        <a:lnTo>
                          <a:pt x="1148" y="10"/>
                        </a:lnTo>
                        <a:lnTo>
                          <a:pt x="1148" y="9"/>
                        </a:lnTo>
                        <a:lnTo>
                          <a:pt x="1149" y="9"/>
                        </a:lnTo>
                        <a:lnTo>
                          <a:pt x="1149" y="8"/>
                        </a:lnTo>
                        <a:lnTo>
                          <a:pt x="1149" y="8"/>
                        </a:lnTo>
                        <a:lnTo>
                          <a:pt x="1150" y="9"/>
                        </a:lnTo>
                        <a:lnTo>
                          <a:pt x="1150" y="7"/>
                        </a:lnTo>
                        <a:lnTo>
                          <a:pt x="1151" y="8"/>
                        </a:lnTo>
                        <a:lnTo>
                          <a:pt x="1151" y="8"/>
                        </a:lnTo>
                        <a:lnTo>
                          <a:pt x="1151" y="7"/>
                        </a:lnTo>
                        <a:lnTo>
                          <a:pt x="1152" y="5"/>
                        </a:lnTo>
                        <a:lnTo>
                          <a:pt x="1152" y="5"/>
                        </a:lnTo>
                        <a:lnTo>
                          <a:pt x="1153" y="6"/>
                        </a:lnTo>
                        <a:lnTo>
                          <a:pt x="1153" y="6"/>
                        </a:lnTo>
                        <a:lnTo>
                          <a:pt x="1154" y="5"/>
                        </a:lnTo>
                        <a:lnTo>
                          <a:pt x="1154" y="8"/>
                        </a:lnTo>
                        <a:lnTo>
                          <a:pt x="1154" y="8"/>
                        </a:lnTo>
                        <a:lnTo>
                          <a:pt x="1155" y="7"/>
                        </a:lnTo>
                        <a:lnTo>
                          <a:pt x="1155" y="7"/>
                        </a:lnTo>
                        <a:lnTo>
                          <a:pt x="1156" y="7"/>
                        </a:lnTo>
                        <a:lnTo>
                          <a:pt x="1156" y="9"/>
                        </a:lnTo>
                        <a:lnTo>
                          <a:pt x="1156" y="8"/>
                        </a:lnTo>
                        <a:lnTo>
                          <a:pt x="1157" y="10"/>
                        </a:lnTo>
                        <a:lnTo>
                          <a:pt x="1157" y="8"/>
                        </a:lnTo>
                        <a:lnTo>
                          <a:pt x="1158" y="11"/>
                        </a:lnTo>
                        <a:lnTo>
                          <a:pt x="1158" y="10"/>
                        </a:lnTo>
                        <a:lnTo>
                          <a:pt x="1159" y="10"/>
                        </a:lnTo>
                        <a:lnTo>
                          <a:pt x="1159" y="10"/>
                        </a:lnTo>
                        <a:lnTo>
                          <a:pt x="1159" y="11"/>
                        </a:lnTo>
                        <a:lnTo>
                          <a:pt x="1160" y="12"/>
                        </a:lnTo>
                        <a:lnTo>
                          <a:pt x="1160" y="11"/>
                        </a:lnTo>
                        <a:lnTo>
                          <a:pt x="1161" y="11"/>
                        </a:lnTo>
                        <a:lnTo>
                          <a:pt x="1161" y="10"/>
                        </a:lnTo>
                        <a:lnTo>
                          <a:pt x="1161" y="9"/>
                        </a:lnTo>
                        <a:lnTo>
                          <a:pt x="1162" y="11"/>
                        </a:lnTo>
                        <a:lnTo>
                          <a:pt x="1162" y="10"/>
                        </a:lnTo>
                        <a:lnTo>
                          <a:pt x="1163" y="10"/>
                        </a:lnTo>
                        <a:lnTo>
                          <a:pt x="1163" y="8"/>
                        </a:lnTo>
                        <a:lnTo>
                          <a:pt x="1164" y="9"/>
                        </a:lnTo>
                        <a:lnTo>
                          <a:pt x="1164" y="8"/>
                        </a:lnTo>
                        <a:lnTo>
                          <a:pt x="1164" y="8"/>
                        </a:lnTo>
                        <a:lnTo>
                          <a:pt x="1165" y="7"/>
                        </a:lnTo>
                        <a:lnTo>
                          <a:pt x="1165" y="9"/>
                        </a:lnTo>
                        <a:lnTo>
                          <a:pt x="1166" y="5"/>
                        </a:lnTo>
                        <a:lnTo>
                          <a:pt x="1166" y="7"/>
                        </a:lnTo>
                        <a:lnTo>
                          <a:pt x="1166" y="6"/>
                        </a:lnTo>
                        <a:lnTo>
                          <a:pt x="1167" y="8"/>
                        </a:lnTo>
                        <a:lnTo>
                          <a:pt x="1167" y="6"/>
                        </a:lnTo>
                        <a:lnTo>
                          <a:pt x="1168" y="4"/>
                        </a:lnTo>
                        <a:lnTo>
                          <a:pt x="1168" y="5"/>
                        </a:lnTo>
                        <a:lnTo>
                          <a:pt x="1169" y="8"/>
                        </a:lnTo>
                        <a:lnTo>
                          <a:pt x="1169" y="8"/>
                        </a:lnTo>
                        <a:lnTo>
                          <a:pt x="1169" y="9"/>
                        </a:lnTo>
                        <a:lnTo>
                          <a:pt x="1170" y="7"/>
                        </a:lnTo>
                        <a:lnTo>
                          <a:pt x="1170" y="10"/>
                        </a:lnTo>
                        <a:lnTo>
                          <a:pt x="1171" y="10"/>
                        </a:lnTo>
                        <a:lnTo>
                          <a:pt x="1171" y="12"/>
                        </a:lnTo>
                        <a:lnTo>
                          <a:pt x="1171" y="10"/>
                        </a:lnTo>
                        <a:lnTo>
                          <a:pt x="1172" y="10"/>
                        </a:lnTo>
                        <a:lnTo>
                          <a:pt x="1172" y="11"/>
                        </a:lnTo>
                        <a:lnTo>
                          <a:pt x="1173" y="11"/>
                        </a:lnTo>
                        <a:lnTo>
                          <a:pt x="1173" y="11"/>
                        </a:lnTo>
                        <a:lnTo>
                          <a:pt x="1174" y="12"/>
                        </a:lnTo>
                        <a:lnTo>
                          <a:pt x="1174" y="12"/>
                        </a:lnTo>
                        <a:lnTo>
                          <a:pt x="1174" y="11"/>
                        </a:lnTo>
                        <a:lnTo>
                          <a:pt x="1175" y="9"/>
                        </a:lnTo>
                        <a:lnTo>
                          <a:pt x="1175" y="11"/>
                        </a:lnTo>
                        <a:lnTo>
                          <a:pt x="1176" y="11"/>
                        </a:lnTo>
                        <a:lnTo>
                          <a:pt x="1176" y="11"/>
                        </a:lnTo>
                        <a:lnTo>
                          <a:pt x="1176" y="9"/>
                        </a:lnTo>
                        <a:lnTo>
                          <a:pt x="1177" y="8"/>
                        </a:lnTo>
                        <a:lnTo>
                          <a:pt x="1177" y="8"/>
                        </a:lnTo>
                        <a:lnTo>
                          <a:pt x="1178" y="9"/>
                        </a:lnTo>
                        <a:lnTo>
                          <a:pt x="1178" y="7"/>
                        </a:lnTo>
                        <a:lnTo>
                          <a:pt x="1179" y="7"/>
                        </a:lnTo>
                        <a:lnTo>
                          <a:pt x="1179" y="8"/>
                        </a:lnTo>
                        <a:lnTo>
                          <a:pt x="1179" y="7"/>
                        </a:lnTo>
                        <a:lnTo>
                          <a:pt x="1180" y="5"/>
                        </a:lnTo>
                        <a:lnTo>
                          <a:pt x="1180" y="7"/>
                        </a:lnTo>
                        <a:lnTo>
                          <a:pt x="1181" y="6"/>
                        </a:lnTo>
                        <a:lnTo>
                          <a:pt x="1181" y="6"/>
                        </a:lnTo>
                        <a:lnTo>
                          <a:pt x="1181" y="7"/>
                        </a:lnTo>
                        <a:lnTo>
                          <a:pt x="1182" y="5"/>
                        </a:lnTo>
                        <a:lnTo>
                          <a:pt x="1182" y="6"/>
                        </a:lnTo>
                        <a:lnTo>
                          <a:pt x="1183" y="8"/>
                        </a:lnTo>
                        <a:lnTo>
                          <a:pt x="1183" y="8"/>
                        </a:lnTo>
                        <a:lnTo>
                          <a:pt x="1184" y="9"/>
                        </a:lnTo>
                        <a:lnTo>
                          <a:pt x="1184" y="8"/>
                        </a:lnTo>
                        <a:lnTo>
                          <a:pt x="1184" y="7"/>
                        </a:lnTo>
                        <a:lnTo>
                          <a:pt x="1185" y="10"/>
                        </a:lnTo>
                        <a:lnTo>
                          <a:pt x="1185" y="9"/>
                        </a:lnTo>
                        <a:lnTo>
                          <a:pt x="1186" y="10"/>
                        </a:lnTo>
                        <a:lnTo>
                          <a:pt x="1186" y="9"/>
                        </a:lnTo>
                        <a:lnTo>
                          <a:pt x="1186" y="12"/>
                        </a:lnTo>
                        <a:lnTo>
                          <a:pt x="1187" y="10"/>
                        </a:lnTo>
                        <a:lnTo>
                          <a:pt x="1187" y="11"/>
                        </a:lnTo>
                        <a:lnTo>
                          <a:pt x="1188" y="10"/>
                        </a:lnTo>
                        <a:lnTo>
                          <a:pt x="1188" y="10"/>
                        </a:lnTo>
                        <a:lnTo>
                          <a:pt x="1189" y="10"/>
                        </a:lnTo>
                        <a:lnTo>
                          <a:pt x="1189" y="8"/>
                        </a:lnTo>
                        <a:lnTo>
                          <a:pt x="1189" y="11"/>
                        </a:lnTo>
                        <a:lnTo>
                          <a:pt x="1190" y="10"/>
                        </a:lnTo>
                        <a:lnTo>
                          <a:pt x="1190" y="11"/>
                        </a:lnTo>
                        <a:lnTo>
                          <a:pt x="1191" y="9"/>
                        </a:lnTo>
                        <a:lnTo>
                          <a:pt x="1191" y="7"/>
                        </a:lnTo>
                        <a:lnTo>
                          <a:pt x="1191" y="9"/>
                        </a:lnTo>
                        <a:lnTo>
                          <a:pt x="1192" y="10"/>
                        </a:lnTo>
                        <a:lnTo>
                          <a:pt x="1192" y="9"/>
                        </a:lnTo>
                        <a:lnTo>
                          <a:pt x="1193" y="7"/>
                        </a:lnTo>
                        <a:lnTo>
                          <a:pt x="1193" y="8"/>
                        </a:lnTo>
                        <a:lnTo>
                          <a:pt x="1194" y="7"/>
                        </a:lnTo>
                        <a:lnTo>
                          <a:pt x="1194" y="7"/>
                        </a:lnTo>
                        <a:lnTo>
                          <a:pt x="1194" y="7"/>
                        </a:lnTo>
                        <a:lnTo>
                          <a:pt x="1195" y="6"/>
                        </a:lnTo>
                        <a:lnTo>
                          <a:pt x="1195" y="5"/>
                        </a:lnTo>
                        <a:lnTo>
                          <a:pt x="1196" y="7"/>
                        </a:lnTo>
                        <a:lnTo>
                          <a:pt x="1196" y="7"/>
                        </a:lnTo>
                        <a:lnTo>
                          <a:pt x="1196" y="6"/>
                        </a:lnTo>
                        <a:lnTo>
                          <a:pt x="1197" y="7"/>
                        </a:lnTo>
                        <a:lnTo>
                          <a:pt x="1197" y="8"/>
                        </a:lnTo>
                        <a:lnTo>
                          <a:pt x="1198" y="9"/>
                        </a:lnTo>
                        <a:lnTo>
                          <a:pt x="1198" y="9"/>
                        </a:lnTo>
                        <a:lnTo>
                          <a:pt x="1199" y="7"/>
                        </a:lnTo>
                        <a:lnTo>
                          <a:pt x="1199" y="9"/>
                        </a:lnTo>
                        <a:lnTo>
                          <a:pt x="1199" y="9"/>
                        </a:lnTo>
                        <a:lnTo>
                          <a:pt x="1200" y="11"/>
                        </a:lnTo>
                        <a:lnTo>
                          <a:pt x="1200" y="9"/>
                        </a:lnTo>
                        <a:lnTo>
                          <a:pt x="1201" y="11"/>
                        </a:lnTo>
                        <a:lnTo>
                          <a:pt x="1201" y="11"/>
                        </a:lnTo>
                        <a:lnTo>
                          <a:pt x="1201" y="12"/>
                        </a:lnTo>
                        <a:lnTo>
                          <a:pt x="1202" y="10"/>
                        </a:lnTo>
                        <a:lnTo>
                          <a:pt x="1202" y="11"/>
                        </a:lnTo>
                        <a:lnTo>
                          <a:pt x="1203" y="11"/>
                        </a:lnTo>
                        <a:lnTo>
                          <a:pt x="1203" y="10"/>
                        </a:lnTo>
                        <a:lnTo>
                          <a:pt x="1204" y="10"/>
                        </a:lnTo>
                        <a:lnTo>
                          <a:pt x="1204" y="11"/>
                        </a:lnTo>
                        <a:lnTo>
                          <a:pt x="1204" y="8"/>
                        </a:lnTo>
                        <a:lnTo>
                          <a:pt x="1205" y="8"/>
                        </a:lnTo>
                        <a:lnTo>
                          <a:pt x="1205" y="9"/>
                        </a:lnTo>
                        <a:lnTo>
                          <a:pt x="1206" y="9"/>
                        </a:lnTo>
                        <a:lnTo>
                          <a:pt x="1206" y="7"/>
                        </a:lnTo>
                        <a:lnTo>
                          <a:pt x="1206" y="6"/>
                        </a:lnTo>
                        <a:lnTo>
                          <a:pt x="1207" y="7"/>
                        </a:lnTo>
                        <a:lnTo>
                          <a:pt x="1207" y="5"/>
                        </a:lnTo>
                        <a:lnTo>
                          <a:pt x="1208" y="6"/>
                        </a:lnTo>
                        <a:lnTo>
                          <a:pt x="1208" y="6"/>
                        </a:lnTo>
                        <a:lnTo>
                          <a:pt x="1209" y="5"/>
                        </a:lnTo>
                        <a:lnTo>
                          <a:pt x="1209" y="7"/>
                        </a:lnTo>
                        <a:lnTo>
                          <a:pt x="1209" y="6"/>
                        </a:lnTo>
                        <a:lnTo>
                          <a:pt x="1210" y="6"/>
                        </a:lnTo>
                        <a:lnTo>
                          <a:pt x="1210" y="9"/>
                        </a:lnTo>
                        <a:lnTo>
                          <a:pt x="1211" y="9"/>
                        </a:lnTo>
                        <a:lnTo>
                          <a:pt x="1211" y="8"/>
                        </a:lnTo>
                        <a:lnTo>
                          <a:pt x="1211" y="8"/>
                        </a:lnTo>
                        <a:lnTo>
                          <a:pt x="1212" y="9"/>
                        </a:lnTo>
                        <a:lnTo>
                          <a:pt x="1212" y="9"/>
                        </a:lnTo>
                        <a:lnTo>
                          <a:pt x="1213" y="8"/>
                        </a:lnTo>
                        <a:lnTo>
                          <a:pt x="1213" y="10"/>
                        </a:lnTo>
                        <a:lnTo>
                          <a:pt x="1214" y="9"/>
                        </a:lnTo>
                        <a:lnTo>
                          <a:pt x="1214" y="10"/>
                        </a:lnTo>
                        <a:lnTo>
                          <a:pt x="1214" y="10"/>
                        </a:lnTo>
                        <a:lnTo>
                          <a:pt x="1215" y="9"/>
                        </a:lnTo>
                        <a:lnTo>
                          <a:pt x="1215" y="12"/>
                        </a:lnTo>
                        <a:lnTo>
                          <a:pt x="1216" y="9"/>
                        </a:lnTo>
                        <a:lnTo>
                          <a:pt x="1216" y="12"/>
                        </a:lnTo>
                        <a:lnTo>
                          <a:pt x="1216" y="10"/>
                        </a:lnTo>
                        <a:lnTo>
                          <a:pt x="1217" y="11"/>
                        </a:lnTo>
                        <a:lnTo>
                          <a:pt x="1217" y="10"/>
                        </a:lnTo>
                        <a:lnTo>
                          <a:pt x="1218" y="8"/>
                        </a:lnTo>
                        <a:lnTo>
                          <a:pt x="1218" y="10"/>
                        </a:lnTo>
                        <a:lnTo>
                          <a:pt x="1219" y="8"/>
                        </a:lnTo>
                        <a:lnTo>
                          <a:pt x="1219" y="8"/>
                        </a:lnTo>
                        <a:lnTo>
                          <a:pt x="1219" y="7"/>
                        </a:lnTo>
                        <a:lnTo>
                          <a:pt x="1220" y="8"/>
                        </a:lnTo>
                        <a:lnTo>
                          <a:pt x="1220" y="8"/>
                        </a:lnTo>
                        <a:lnTo>
                          <a:pt x="1221" y="7"/>
                        </a:lnTo>
                        <a:lnTo>
                          <a:pt x="1221" y="7"/>
                        </a:lnTo>
                        <a:lnTo>
                          <a:pt x="1221" y="8"/>
                        </a:lnTo>
                        <a:lnTo>
                          <a:pt x="1222" y="8"/>
                        </a:lnTo>
                        <a:lnTo>
                          <a:pt x="1222" y="6"/>
                        </a:lnTo>
                        <a:lnTo>
                          <a:pt x="1223" y="6"/>
                        </a:lnTo>
                        <a:lnTo>
                          <a:pt x="1223" y="7"/>
                        </a:lnTo>
                        <a:lnTo>
                          <a:pt x="1224" y="6"/>
                        </a:lnTo>
                        <a:lnTo>
                          <a:pt x="1224" y="9"/>
                        </a:lnTo>
                        <a:lnTo>
                          <a:pt x="1224" y="9"/>
                        </a:lnTo>
                        <a:lnTo>
                          <a:pt x="1225" y="8"/>
                        </a:lnTo>
                        <a:lnTo>
                          <a:pt x="1225" y="8"/>
                        </a:lnTo>
                        <a:lnTo>
                          <a:pt x="1226" y="8"/>
                        </a:lnTo>
                        <a:lnTo>
                          <a:pt x="1226" y="8"/>
                        </a:lnTo>
                        <a:lnTo>
                          <a:pt x="1226" y="9"/>
                        </a:lnTo>
                        <a:lnTo>
                          <a:pt x="1227" y="10"/>
                        </a:lnTo>
                        <a:lnTo>
                          <a:pt x="1227" y="11"/>
                        </a:lnTo>
                        <a:lnTo>
                          <a:pt x="1228" y="11"/>
                        </a:lnTo>
                        <a:lnTo>
                          <a:pt x="1228" y="11"/>
                        </a:lnTo>
                        <a:lnTo>
                          <a:pt x="1229" y="10"/>
                        </a:lnTo>
                        <a:lnTo>
                          <a:pt x="1229" y="11"/>
                        </a:lnTo>
                        <a:lnTo>
                          <a:pt x="1229" y="11"/>
                        </a:lnTo>
                        <a:lnTo>
                          <a:pt x="1230" y="9"/>
                        </a:lnTo>
                        <a:lnTo>
                          <a:pt x="1230" y="11"/>
                        </a:lnTo>
                        <a:lnTo>
                          <a:pt x="1231" y="11"/>
                        </a:lnTo>
                        <a:lnTo>
                          <a:pt x="1231" y="10"/>
                        </a:lnTo>
                        <a:lnTo>
                          <a:pt x="1231" y="9"/>
                        </a:lnTo>
                        <a:lnTo>
                          <a:pt x="1232" y="11"/>
                        </a:lnTo>
                        <a:lnTo>
                          <a:pt x="1232" y="9"/>
                        </a:lnTo>
                        <a:lnTo>
                          <a:pt x="1233" y="10"/>
                        </a:lnTo>
                        <a:lnTo>
                          <a:pt x="1233" y="7"/>
                        </a:lnTo>
                        <a:lnTo>
                          <a:pt x="1234" y="9"/>
                        </a:lnTo>
                        <a:lnTo>
                          <a:pt x="1234" y="7"/>
                        </a:lnTo>
                        <a:lnTo>
                          <a:pt x="1234" y="6"/>
                        </a:lnTo>
                        <a:lnTo>
                          <a:pt x="1235" y="6"/>
                        </a:lnTo>
                        <a:lnTo>
                          <a:pt x="1235" y="7"/>
                        </a:lnTo>
                        <a:lnTo>
                          <a:pt x="1236" y="5"/>
                        </a:lnTo>
                        <a:lnTo>
                          <a:pt x="1236" y="5"/>
                        </a:lnTo>
                        <a:lnTo>
                          <a:pt x="1236" y="7"/>
                        </a:lnTo>
                        <a:lnTo>
                          <a:pt x="1237" y="6"/>
                        </a:lnTo>
                        <a:lnTo>
                          <a:pt x="1237" y="6"/>
                        </a:lnTo>
                        <a:lnTo>
                          <a:pt x="1238" y="5"/>
                        </a:lnTo>
                        <a:lnTo>
                          <a:pt x="1238" y="5"/>
                        </a:lnTo>
                        <a:lnTo>
                          <a:pt x="1239" y="8"/>
                        </a:lnTo>
                        <a:lnTo>
                          <a:pt x="1239" y="8"/>
                        </a:lnTo>
                        <a:lnTo>
                          <a:pt x="1239" y="5"/>
                        </a:lnTo>
                        <a:lnTo>
                          <a:pt x="1240" y="8"/>
                        </a:lnTo>
                        <a:lnTo>
                          <a:pt x="1240" y="9"/>
                        </a:lnTo>
                        <a:lnTo>
                          <a:pt x="1241" y="9"/>
                        </a:lnTo>
                        <a:lnTo>
                          <a:pt x="1241" y="10"/>
                        </a:lnTo>
                        <a:lnTo>
                          <a:pt x="1241" y="11"/>
                        </a:lnTo>
                        <a:lnTo>
                          <a:pt x="1242" y="10"/>
                        </a:lnTo>
                        <a:lnTo>
                          <a:pt x="1242" y="10"/>
                        </a:lnTo>
                        <a:lnTo>
                          <a:pt x="1243" y="10"/>
                        </a:lnTo>
                        <a:lnTo>
                          <a:pt x="1243" y="12"/>
                        </a:lnTo>
                        <a:lnTo>
                          <a:pt x="1244" y="10"/>
                        </a:lnTo>
                        <a:lnTo>
                          <a:pt x="1244" y="12"/>
                        </a:lnTo>
                        <a:lnTo>
                          <a:pt x="1244" y="9"/>
                        </a:lnTo>
                        <a:lnTo>
                          <a:pt x="1245" y="9"/>
                        </a:lnTo>
                        <a:lnTo>
                          <a:pt x="1245" y="10"/>
                        </a:lnTo>
                        <a:lnTo>
                          <a:pt x="1246" y="9"/>
                        </a:lnTo>
                        <a:lnTo>
                          <a:pt x="1246" y="8"/>
                        </a:lnTo>
                        <a:lnTo>
                          <a:pt x="1246" y="9"/>
                        </a:lnTo>
                        <a:lnTo>
                          <a:pt x="1247" y="10"/>
                        </a:lnTo>
                        <a:lnTo>
                          <a:pt x="1247" y="10"/>
                        </a:lnTo>
                        <a:lnTo>
                          <a:pt x="1248" y="6"/>
                        </a:lnTo>
                        <a:lnTo>
                          <a:pt x="1248" y="8"/>
                        </a:lnTo>
                        <a:lnTo>
                          <a:pt x="1249" y="8"/>
                        </a:lnTo>
                        <a:lnTo>
                          <a:pt x="1249" y="6"/>
                        </a:lnTo>
                        <a:lnTo>
                          <a:pt x="1249" y="6"/>
                        </a:lnTo>
                        <a:lnTo>
                          <a:pt x="1250" y="4"/>
                        </a:lnTo>
                        <a:lnTo>
                          <a:pt x="1250" y="7"/>
                        </a:lnTo>
                        <a:lnTo>
                          <a:pt x="1251" y="5"/>
                        </a:lnTo>
                        <a:lnTo>
                          <a:pt x="1251" y="8"/>
                        </a:lnTo>
                        <a:lnTo>
                          <a:pt x="1251" y="8"/>
                        </a:lnTo>
                        <a:lnTo>
                          <a:pt x="1252" y="6"/>
                        </a:lnTo>
                        <a:lnTo>
                          <a:pt x="1252" y="8"/>
                        </a:lnTo>
                        <a:lnTo>
                          <a:pt x="1253" y="6"/>
                        </a:lnTo>
                        <a:lnTo>
                          <a:pt x="1253" y="8"/>
                        </a:lnTo>
                        <a:lnTo>
                          <a:pt x="1254" y="8"/>
                        </a:lnTo>
                        <a:lnTo>
                          <a:pt x="1254" y="9"/>
                        </a:lnTo>
                        <a:lnTo>
                          <a:pt x="1254" y="8"/>
                        </a:lnTo>
                        <a:lnTo>
                          <a:pt x="1255" y="9"/>
                        </a:lnTo>
                        <a:lnTo>
                          <a:pt x="1255" y="13"/>
                        </a:lnTo>
                        <a:lnTo>
                          <a:pt x="1256" y="11"/>
                        </a:lnTo>
                        <a:lnTo>
                          <a:pt x="1256" y="10"/>
                        </a:lnTo>
                        <a:lnTo>
                          <a:pt x="1256" y="10"/>
                        </a:lnTo>
                        <a:lnTo>
                          <a:pt x="1257" y="12"/>
                        </a:lnTo>
                        <a:lnTo>
                          <a:pt x="1257" y="9"/>
                        </a:lnTo>
                        <a:lnTo>
                          <a:pt x="1258" y="9"/>
                        </a:lnTo>
                        <a:lnTo>
                          <a:pt x="1258" y="11"/>
                        </a:lnTo>
                        <a:lnTo>
                          <a:pt x="1259" y="12"/>
                        </a:lnTo>
                        <a:lnTo>
                          <a:pt x="1259" y="9"/>
                        </a:lnTo>
                        <a:lnTo>
                          <a:pt x="1259" y="8"/>
                        </a:lnTo>
                        <a:lnTo>
                          <a:pt x="1260" y="8"/>
                        </a:lnTo>
                        <a:lnTo>
                          <a:pt x="1260" y="7"/>
                        </a:lnTo>
                        <a:lnTo>
                          <a:pt x="1261" y="7"/>
                        </a:lnTo>
                        <a:lnTo>
                          <a:pt x="1261" y="7"/>
                        </a:lnTo>
                        <a:lnTo>
                          <a:pt x="1261" y="5"/>
                        </a:lnTo>
                        <a:lnTo>
                          <a:pt x="1262" y="6"/>
                        </a:lnTo>
                        <a:lnTo>
                          <a:pt x="1262" y="5"/>
                        </a:lnTo>
                        <a:lnTo>
                          <a:pt x="1263" y="6"/>
                        </a:lnTo>
                        <a:lnTo>
                          <a:pt x="1263" y="5"/>
                        </a:lnTo>
                        <a:lnTo>
                          <a:pt x="1264" y="6"/>
                        </a:lnTo>
                        <a:lnTo>
                          <a:pt x="1264" y="8"/>
                        </a:lnTo>
                        <a:lnTo>
                          <a:pt x="1264" y="5"/>
                        </a:lnTo>
                        <a:lnTo>
                          <a:pt x="1265" y="7"/>
                        </a:lnTo>
                        <a:lnTo>
                          <a:pt x="1265" y="5"/>
                        </a:lnTo>
                        <a:lnTo>
                          <a:pt x="1266" y="6"/>
                        </a:lnTo>
                        <a:lnTo>
                          <a:pt x="1266" y="7"/>
                        </a:lnTo>
                        <a:lnTo>
                          <a:pt x="1266" y="6"/>
                        </a:lnTo>
                        <a:lnTo>
                          <a:pt x="1267" y="9"/>
                        </a:lnTo>
                        <a:lnTo>
                          <a:pt x="1267" y="10"/>
                        </a:lnTo>
                        <a:lnTo>
                          <a:pt x="1268" y="8"/>
                        </a:lnTo>
                        <a:lnTo>
                          <a:pt x="1268" y="7"/>
                        </a:lnTo>
                        <a:lnTo>
                          <a:pt x="1269" y="10"/>
                        </a:lnTo>
                        <a:lnTo>
                          <a:pt x="1269" y="10"/>
                        </a:lnTo>
                        <a:lnTo>
                          <a:pt x="1269" y="10"/>
                        </a:lnTo>
                        <a:lnTo>
                          <a:pt x="1270" y="10"/>
                        </a:lnTo>
                        <a:lnTo>
                          <a:pt x="1270" y="11"/>
                        </a:lnTo>
                        <a:lnTo>
                          <a:pt x="1271" y="11"/>
                        </a:lnTo>
                        <a:lnTo>
                          <a:pt x="1271" y="13"/>
                        </a:lnTo>
                        <a:lnTo>
                          <a:pt x="1271" y="10"/>
                        </a:lnTo>
                        <a:lnTo>
                          <a:pt x="1272" y="11"/>
                        </a:lnTo>
                        <a:lnTo>
                          <a:pt x="1272" y="12"/>
                        </a:lnTo>
                        <a:lnTo>
                          <a:pt x="1273" y="10"/>
                        </a:lnTo>
                        <a:lnTo>
                          <a:pt x="1273" y="10"/>
                        </a:lnTo>
                        <a:lnTo>
                          <a:pt x="1274" y="9"/>
                        </a:lnTo>
                        <a:lnTo>
                          <a:pt x="1274" y="10"/>
                        </a:lnTo>
                        <a:lnTo>
                          <a:pt x="1274" y="10"/>
                        </a:lnTo>
                        <a:lnTo>
                          <a:pt x="1275" y="8"/>
                        </a:lnTo>
                        <a:lnTo>
                          <a:pt x="1275" y="7"/>
                        </a:lnTo>
                        <a:lnTo>
                          <a:pt x="1276" y="7"/>
                        </a:lnTo>
                        <a:lnTo>
                          <a:pt x="1276" y="7"/>
                        </a:lnTo>
                        <a:lnTo>
                          <a:pt x="1276" y="8"/>
                        </a:lnTo>
                        <a:lnTo>
                          <a:pt x="1277" y="5"/>
                        </a:lnTo>
                        <a:lnTo>
                          <a:pt x="1277" y="5"/>
                        </a:lnTo>
                        <a:lnTo>
                          <a:pt x="1278" y="5"/>
                        </a:lnTo>
                        <a:lnTo>
                          <a:pt x="1278" y="5"/>
                        </a:lnTo>
                        <a:lnTo>
                          <a:pt x="1279" y="6"/>
                        </a:lnTo>
                        <a:lnTo>
                          <a:pt x="1279" y="5"/>
                        </a:lnTo>
                        <a:lnTo>
                          <a:pt x="1279" y="7"/>
                        </a:lnTo>
                        <a:lnTo>
                          <a:pt x="1280" y="6"/>
                        </a:lnTo>
                        <a:lnTo>
                          <a:pt x="1280" y="7"/>
                        </a:lnTo>
                        <a:lnTo>
                          <a:pt x="1281" y="9"/>
                        </a:lnTo>
                        <a:lnTo>
                          <a:pt x="1281" y="9"/>
                        </a:lnTo>
                        <a:lnTo>
                          <a:pt x="1281" y="9"/>
                        </a:lnTo>
                        <a:lnTo>
                          <a:pt x="1282" y="8"/>
                        </a:lnTo>
                        <a:lnTo>
                          <a:pt x="1282" y="7"/>
                        </a:lnTo>
                        <a:lnTo>
                          <a:pt x="1283" y="7"/>
                        </a:lnTo>
                        <a:lnTo>
                          <a:pt x="1283" y="8"/>
                        </a:lnTo>
                        <a:lnTo>
                          <a:pt x="1284" y="10"/>
                        </a:lnTo>
                        <a:lnTo>
                          <a:pt x="1284" y="7"/>
                        </a:lnTo>
                        <a:lnTo>
                          <a:pt x="1284" y="9"/>
                        </a:lnTo>
                        <a:lnTo>
                          <a:pt x="1285" y="11"/>
                        </a:lnTo>
                        <a:lnTo>
                          <a:pt x="1285" y="10"/>
                        </a:lnTo>
                        <a:lnTo>
                          <a:pt x="1286" y="9"/>
                        </a:lnTo>
                        <a:lnTo>
                          <a:pt x="1286" y="10"/>
                        </a:lnTo>
                        <a:lnTo>
                          <a:pt x="1286" y="10"/>
                        </a:lnTo>
                        <a:lnTo>
                          <a:pt x="1287" y="8"/>
                        </a:lnTo>
                        <a:lnTo>
                          <a:pt x="1287" y="9"/>
                        </a:lnTo>
                        <a:lnTo>
                          <a:pt x="1288" y="9"/>
                        </a:lnTo>
                        <a:lnTo>
                          <a:pt x="1288" y="9"/>
                        </a:lnTo>
                        <a:lnTo>
                          <a:pt x="1289" y="8"/>
                        </a:lnTo>
                        <a:lnTo>
                          <a:pt x="1289" y="7"/>
                        </a:lnTo>
                        <a:lnTo>
                          <a:pt x="1289" y="6"/>
                        </a:lnTo>
                        <a:lnTo>
                          <a:pt x="1290" y="4"/>
                        </a:lnTo>
                        <a:lnTo>
                          <a:pt x="1290" y="6"/>
                        </a:lnTo>
                        <a:lnTo>
                          <a:pt x="1291" y="6"/>
                        </a:lnTo>
                        <a:lnTo>
                          <a:pt x="1291" y="6"/>
                        </a:lnTo>
                        <a:lnTo>
                          <a:pt x="1291" y="5"/>
                        </a:lnTo>
                        <a:lnTo>
                          <a:pt x="1292" y="6"/>
                        </a:lnTo>
                        <a:lnTo>
                          <a:pt x="1292" y="6"/>
                        </a:lnTo>
                        <a:lnTo>
                          <a:pt x="1293" y="6"/>
                        </a:lnTo>
                        <a:lnTo>
                          <a:pt x="1293" y="6"/>
                        </a:lnTo>
                        <a:lnTo>
                          <a:pt x="1294" y="6"/>
                        </a:lnTo>
                        <a:lnTo>
                          <a:pt x="1294" y="7"/>
                        </a:lnTo>
                        <a:lnTo>
                          <a:pt x="1294" y="7"/>
                        </a:lnTo>
                        <a:lnTo>
                          <a:pt x="1295" y="8"/>
                        </a:lnTo>
                        <a:lnTo>
                          <a:pt x="1295" y="7"/>
                        </a:lnTo>
                        <a:lnTo>
                          <a:pt x="1296" y="9"/>
                        </a:lnTo>
                        <a:lnTo>
                          <a:pt x="1296" y="8"/>
                        </a:lnTo>
                        <a:lnTo>
                          <a:pt x="1296" y="6"/>
                        </a:lnTo>
                        <a:lnTo>
                          <a:pt x="1297" y="10"/>
                        </a:lnTo>
                        <a:lnTo>
                          <a:pt x="1297" y="8"/>
                        </a:lnTo>
                        <a:lnTo>
                          <a:pt x="1298" y="9"/>
                        </a:lnTo>
                        <a:lnTo>
                          <a:pt x="1298" y="11"/>
                        </a:lnTo>
                        <a:lnTo>
                          <a:pt x="1299" y="9"/>
                        </a:lnTo>
                        <a:lnTo>
                          <a:pt x="1299" y="8"/>
                        </a:lnTo>
                        <a:lnTo>
                          <a:pt x="1299" y="12"/>
                        </a:lnTo>
                        <a:lnTo>
                          <a:pt x="1300" y="9"/>
                        </a:lnTo>
                        <a:lnTo>
                          <a:pt x="1300" y="8"/>
                        </a:lnTo>
                        <a:lnTo>
                          <a:pt x="1301" y="9"/>
                        </a:lnTo>
                        <a:lnTo>
                          <a:pt x="1301" y="10"/>
                        </a:lnTo>
                        <a:lnTo>
                          <a:pt x="1301" y="6"/>
                        </a:lnTo>
                        <a:lnTo>
                          <a:pt x="1302" y="8"/>
                        </a:lnTo>
                        <a:lnTo>
                          <a:pt x="1302" y="9"/>
                        </a:lnTo>
                        <a:lnTo>
                          <a:pt x="1303" y="8"/>
                        </a:lnTo>
                        <a:lnTo>
                          <a:pt x="1303" y="7"/>
                        </a:lnTo>
                        <a:lnTo>
                          <a:pt x="1304" y="6"/>
                        </a:lnTo>
                        <a:lnTo>
                          <a:pt x="1304" y="6"/>
                        </a:lnTo>
                        <a:lnTo>
                          <a:pt x="1304" y="6"/>
                        </a:lnTo>
                        <a:lnTo>
                          <a:pt x="1305" y="5"/>
                        </a:lnTo>
                        <a:lnTo>
                          <a:pt x="1305" y="4"/>
                        </a:lnTo>
                        <a:lnTo>
                          <a:pt x="1306" y="5"/>
                        </a:lnTo>
                        <a:lnTo>
                          <a:pt x="1306" y="7"/>
                        </a:lnTo>
                        <a:lnTo>
                          <a:pt x="1306" y="6"/>
                        </a:lnTo>
                        <a:lnTo>
                          <a:pt x="1307" y="4"/>
                        </a:lnTo>
                        <a:lnTo>
                          <a:pt x="1307" y="6"/>
                        </a:lnTo>
                        <a:lnTo>
                          <a:pt x="1308" y="6"/>
                        </a:lnTo>
                        <a:lnTo>
                          <a:pt x="1308" y="7"/>
                        </a:lnTo>
                        <a:lnTo>
                          <a:pt x="1309" y="7"/>
                        </a:lnTo>
                        <a:lnTo>
                          <a:pt x="1309" y="8"/>
                        </a:lnTo>
                        <a:lnTo>
                          <a:pt x="1309" y="7"/>
                        </a:lnTo>
                        <a:lnTo>
                          <a:pt x="1310" y="9"/>
                        </a:lnTo>
                        <a:lnTo>
                          <a:pt x="1310" y="10"/>
                        </a:lnTo>
                        <a:lnTo>
                          <a:pt x="1311" y="8"/>
                        </a:lnTo>
                        <a:lnTo>
                          <a:pt x="1311" y="9"/>
                        </a:lnTo>
                        <a:lnTo>
                          <a:pt x="1311" y="9"/>
                        </a:lnTo>
                        <a:lnTo>
                          <a:pt x="1312" y="9"/>
                        </a:lnTo>
                        <a:lnTo>
                          <a:pt x="1312" y="12"/>
                        </a:lnTo>
                        <a:lnTo>
                          <a:pt x="1313" y="11"/>
                        </a:lnTo>
                        <a:lnTo>
                          <a:pt x="1313" y="10"/>
                        </a:lnTo>
                        <a:lnTo>
                          <a:pt x="1314" y="10"/>
                        </a:lnTo>
                        <a:lnTo>
                          <a:pt x="1314" y="11"/>
                        </a:lnTo>
                        <a:lnTo>
                          <a:pt x="1314" y="9"/>
                        </a:lnTo>
                        <a:lnTo>
                          <a:pt x="1315" y="10"/>
                        </a:lnTo>
                        <a:lnTo>
                          <a:pt x="1315" y="10"/>
                        </a:lnTo>
                        <a:lnTo>
                          <a:pt x="1316" y="8"/>
                        </a:lnTo>
                        <a:lnTo>
                          <a:pt x="1316" y="8"/>
                        </a:lnTo>
                        <a:lnTo>
                          <a:pt x="1316" y="9"/>
                        </a:lnTo>
                        <a:lnTo>
                          <a:pt x="1317" y="6"/>
                        </a:lnTo>
                        <a:lnTo>
                          <a:pt x="1317" y="6"/>
                        </a:lnTo>
                        <a:lnTo>
                          <a:pt x="1318" y="5"/>
                        </a:lnTo>
                        <a:lnTo>
                          <a:pt x="1318" y="5"/>
                        </a:lnTo>
                        <a:lnTo>
                          <a:pt x="1319" y="4"/>
                        </a:lnTo>
                        <a:lnTo>
                          <a:pt x="1319" y="5"/>
                        </a:lnTo>
                        <a:lnTo>
                          <a:pt x="1319" y="8"/>
                        </a:lnTo>
                        <a:lnTo>
                          <a:pt x="1320" y="4"/>
                        </a:lnTo>
                        <a:lnTo>
                          <a:pt x="1320" y="5"/>
                        </a:lnTo>
                        <a:lnTo>
                          <a:pt x="1321" y="6"/>
                        </a:lnTo>
                        <a:lnTo>
                          <a:pt x="1321" y="7"/>
                        </a:lnTo>
                        <a:lnTo>
                          <a:pt x="1321" y="5"/>
                        </a:lnTo>
                        <a:lnTo>
                          <a:pt x="1322" y="9"/>
                        </a:lnTo>
                        <a:lnTo>
                          <a:pt x="1322" y="8"/>
                        </a:lnTo>
                        <a:lnTo>
                          <a:pt x="1323" y="10"/>
                        </a:lnTo>
                        <a:lnTo>
                          <a:pt x="1323" y="8"/>
                        </a:lnTo>
                        <a:lnTo>
                          <a:pt x="1324" y="10"/>
                        </a:lnTo>
                        <a:lnTo>
                          <a:pt x="1324" y="10"/>
                        </a:lnTo>
                        <a:lnTo>
                          <a:pt x="1324" y="10"/>
                        </a:lnTo>
                        <a:lnTo>
                          <a:pt x="1325" y="10"/>
                        </a:lnTo>
                        <a:lnTo>
                          <a:pt x="1325" y="11"/>
                        </a:lnTo>
                        <a:lnTo>
                          <a:pt x="1326" y="11"/>
                        </a:lnTo>
                        <a:lnTo>
                          <a:pt x="1326" y="10"/>
                        </a:lnTo>
                        <a:lnTo>
                          <a:pt x="1326" y="11"/>
                        </a:lnTo>
                        <a:lnTo>
                          <a:pt x="1327" y="10"/>
                        </a:lnTo>
                        <a:lnTo>
                          <a:pt x="1327" y="12"/>
                        </a:lnTo>
                        <a:lnTo>
                          <a:pt x="1328" y="11"/>
                        </a:lnTo>
                        <a:lnTo>
                          <a:pt x="1328" y="10"/>
                        </a:lnTo>
                        <a:lnTo>
                          <a:pt x="1329" y="11"/>
                        </a:lnTo>
                        <a:lnTo>
                          <a:pt x="1329" y="9"/>
                        </a:lnTo>
                        <a:lnTo>
                          <a:pt x="1329" y="10"/>
                        </a:lnTo>
                        <a:lnTo>
                          <a:pt x="1330" y="9"/>
                        </a:lnTo>
                        <a:lnTo>
                          <a:pt x="1330" y="10"/>
                        </a:lnTo>
                        <a:lnTo>
                          <a:pt x="1331" y="9"/>
                        </a:lnTo>
                        <a:lnTo>
                          <a:pt x="1331" y="8"/>
                        </a:lnTo>
                        <a:lnTo>
                          <a:pt x="1331" y="9"/>
                        </a:lnTo>
                        <a:lnTo>
                          <a:pt x="1332" y="8"/>
                        </a:lnTo>
                        <a:lnTo>
                          <a:pt x="1332" y="5"/>
                        </a:lnTo>
                        <a:lnTo>
                          <a:pt x="1333" y="7"/>
                        </a:lnTo>
                        <a:lnTo>
                          <a:pt x="1333" y="5"/>
                        </a:lnTo>
                        <a:lnTo>
                          <a:pt x="1334" y="7"/>
                        </a:lnTo>
                        <a:lnTo>
                          <a:pt x="1334" y="7"/>
                        </a:lnTo>
                        <a:lnTo>
                          <a:pt x="1334" y="5"/>
                        </a:lnTo>
                        <a:lnTo>
                          <a:pt x="1335" y="7"/>
                        </a:lnTo>
                        <a:lnTo>
                          <a:pt x="1335" y="5"/>
                        </a:lnTo>
                        <a:lnTo>
                          <a:pt x="1336" y="6"/>
                        </a:lnTo>
                        <a:lnTo>
                          <a:pt x="1336" y="8"/>
                        </a:lnTo>
                        <a:lnTo>
                          <a:pt x="1336" y="8"/>
                        </a:lnTo>
                        <a:lnTo>
                          <a:pt x="1337" y="10"/>
                        </a:lnTo>
                        <a:lnTo>
                          <a:pt x="1337" y="11"/>
                        </a:lnTo>
                        <a:lnTo>
                          <a:pt x="1338" y="9"/>
                        </a:lnTo>
                        <a:lnTo>
                          <a:pt x="1338" y="8"/>
                        </a:lnTo>
                        <a:lnTo>
                          <a:pt x="1339" y="8"/>
                        </a:lnTo>
                        <a:lnTo>
                          <a:pt x="1339" y="8"/>
                        </a:lnTo>
                        <a:lnTo>
                          <a:pt x="1339" y="10"/>
                        </a:lnTo>
                        <a:lnTo>
                          <a:pt x="1340" y="11"/>
                        </a:lnTo>
                        <a:lnTo>
                          <a:pt x="1340" y="12"/>
                        </a:lnTo>
                        <a:lnTo>
                          <a:pt x="1341" y="11"/>
                        </a:lnTo>
                        <a:lnTo>
                          <a:pt x="1341" y="9"/>
                        </a:lnTo>
                        <a:lnTo>
                          <a:pt x="1341" y="11"/>
                        </a:lnTo>
                        <a:lnTo>
                          <a:pt x="1342" y="8"/>
                        </a:lnTo>
                        <a:lnTo>
                          <a:pt x="1342" y="10"/>
                        </a:lnTo>
                        <a:lnTo>
                          <a:pt x="1343" y="9"/>
                        </a:lnTo>
                        <a:lnTo>
                          <a:pt x="1343" y="9"/>
                        </a:lnTo>
                        <a:lnTo>
                          <a:pt x="1344" y="9"/>
                        </a:lnTo>
                        <a:lnTo>
                          <a:pt x="1344" y="9"/>
                        </a:lnTo>
                        <a:lnTo>
                          <a:pt x="1344" y="8"/>
                        </a:lnTo>
                        <a:lnTo>
                          <a:pt x="1345" y="8"/>
                        </a:lnTo>
                        <a:lnTo>
                          <a:pt x="1345" y="9"/>
                        </a:lnTo>
                        <a:lnTo>
                          <a:pt x="1346" y="7"/>
                        </a:lnTo>
                        <a:lnTo>
                          <a:pt x="1346" y="8"/>
                        </a:lnTo>
                        <a:lnTo>
                          <a:pt x="1346" y="4"/>
                        </a:lnTo>
                        <a:lnTo>
                          <a:pt x="1347" y="7"/>
                        </a:lnTo>
                        <a:lnTo>
                          <a:pt x="1347" y="6"/>
                        </a:lnTo>
                        <a:lnTo>
                          <a:pt x="1348" y="9"/>
                        </a:lnTo>
                        <a:lnTo>
                          <a:pt x="1348" y="8"/>
                        </a:lnTo>
                        <a:lnTo>
                          <a:pt x="1349" y="5"/>
                        </a:lnTo>
                        <a:lnTo>
                          <a:pt x="1349" y="8"/>
                        </a:lnTo>
                        <a:lnTo>
                          <a:pt x="1349" y="9"/>
                        </a:lnTo>
                        <a:lnTo>
                          <a:pt x="1350" y="10"/>
                        </a:lnTo>
                        <a:lnTo>
                          <a:pt x="1350" y="10"/>
                        </a:lnTo>
                        <a:lnTo>
                          <a:pt x="1351" y="8"/>
                        </a:lnTo>
                        <a:lnTo>
                          <a:pt x="1351" y="9"/>
                        </a:lnTo>
                        <a:lnTo>
                          <a:pt x="1351" y="9"/>
                        </a:lnTo>
                        <a:lnTo>
                          <a:pt x="1352" y="8"/>
                        </a:lnTo>
                        <a:lnTo>
                          <a:pt x="1352" y="9"/>
                        </a:lnTo>
                        <a:lnTo>
                          <a:pt x="1353" y="11"/>
                        </a:lnTo>
                        <a:lnTo>
                          <a:pt x="1353" y="12"/>
                        </a:lnTo>
                        <a:lnTo>
                          <a:pt x="1354" y="10"/>
                        </a:lnTo>
                        <a:lnTo>
                          <a:pt x="1354" y="12"/>
                        </a:lnTo>
                        <a:lnTo>
                          <a:pt x="1354" y="11"/>
                        </a:lnTo>
                        <a:lnTo>
                          <a:pt x="1355" y="13"/>
                        </a:lnTo>
                        <a:lnTo>
                          <a:pt x="1355" y="9"/>
                        </a:lnTo>
                        <a:lnTo>
                          <a:pt x="1356" y="11"/>
                        </a:lnTo>
                        <a:lnTo>
                          <a:pt x="1356" y="12"/>
                        </a:lnTo>
                        <a:lnTo>
                          <a:pt x="1356" y="10"/>
                        </a:lnTo>
                        <a:lnTo>
                          <a:pt x="1357" y="9"/>
                        </a:lnTo>
                        <a:lnTo>
                          <a:pt x="1357" y="8"/>
                        </a:lnTo>
                        <a:lnTo>
                          <a:pt x="1358" y="9"/>
                        </a:lnTo>
                        <a:lnTo>
                          <a:pt x="1358" y="7"/>
                        </a:lnTo>
                        <a:lnTo>
                          <a:pt x="1359" y="7"/>
                        </a:lnTo>
                        <a:lnTo>
                          <a:pt x="1359" y="9"/>
                        </a:lnTo>
                        <a:lnTo>
                          <a:pt x="1359" y="8"/>
                        </a:lnTo>
                        <a:lnTo>
                          <a:pt x="1360" y="6"/>
                        </a:lnTo>
                        <a:lnTo>
                          <a:pt x="1360" y="5"/>
                        </a:lnTo>
                        <a:lnTo>
                          <a:pt x="1361" y="7"/>
                        </a:lnTo>
                        <a:lnTo>
                          <a:pt x="1361" y="7"/>
                        </a:lnTo>
                        <a:lnTo>
                          <a:pt x="1361" y="7"/>
                        </a:lnTo>
                        <a:lnTo>
                          <a:pt x="1362" y="6"/>
                        </a:lnTo>
                        <a:lnTo>
                          <a:pt x="1362" y="8"/>
                        </a:lnTo>
                        <a:lnTo>
                          <a:pt x="1363" y="8"/>
                        </a:lnTo>
                        <a:lnTo>
                          <a:pt x="1363" y="9"/>
                        </a:lnTo>
                        <a:lnTo>
                          <a:pt x="1364" y="8"/>
                        </a:lnTo>
                        <a:lnTo>
                          <a:pt x="1364" y="9"/>
                        </a:lnTo>
                        <a:lnTo>
                          <a:pt x="1364" y="9"/>
                        </a:lnTo>
                        <a:lnTo>
                          <a:pt x="1365" y="8"/>
                        </a:lnTo>
                        <a:lnTo>
                          <a:pt x="1365" y="7"/>
                        </a:lnTo>
                        <a:lnTo>
                          <a:pt x="1366" y="8"/>
                        </a:lnTo>
                        <a:lnTo>
                          <a:pt x="1366" y="11"/>
                        </a:lnTo>
                        <a:lnTo>
                          <a:pt x="1366" y="12"/>
                        </a:lnTo>
                        <a:lnTo>
                          <a:pt x="1367" y="11"/>
                        </a:lnTo>
                        <a:lnTo>
                          <a:pt x="1367" y="11"/>
                        </a:lnTo>
                        <a:lnTo>
                          <a:pt x="1368" y="10"/>
                        </a:lnTo>
                        <a:lnTo>
                          <a:pt x="1368" y="10"/>
                        </a:lnTo>
                        <a:lnTo>
                          <a:pt x="1369" y="13"/>
                        </a:lnTo>
                        <a:lnTo>
                          <a:pt x="1369" y="12"/>
                        </a:lnTo>
                        <a:lnTo>
                          <a:pt x="1369" y="9"/>
                        </a:lnTo>
                        <a:lnTo>
                          <a:pt x="1370" y="13"/>
                        </a:lnTo>
                        <a:lnTo>
                          <a:pt x="1370" y="10"/>
                        </a:lnTo>
                        <a:lnTo>
                          <a:pt x="1371" y="10"/>
                        </a:lnTo>
                        <a:lnTo>
                          <a:pt x="1371" y="8"/>
                        </a:lnTo>
                        <a:lnTo>
                          <a:pt x="1371" y="8"/>
                        </a:lnTo>
                        <a:lnTo>
                          <a:pt x="1372" y="9"/>
                        </a:lnTo>
                        <a:lnTo>
                          <a:pt x="1372" y="7"/>
                        </a:lnTo>
                        <a:lnTo>
                          <a:pt x="1373" y="8"/>
                        </a:lnTo>
                        <a:lnTo>
                          <a:pt x="1373" y="6"/>
                        </a:lnTo>
                        <a:lnTo>
                          <a:pt x="1374" y="7"/>
                        </a:lnTo>
                        <a:lnTo>
                          <a:pt x="1374" y="6"/>
                        </a:lnTo>
                        <a:lnTo>
                          <a:pt x="1374" y="7"/>
                        </a:lnTo>
                        <a:lnTo>
                          <a:pt x="1375" y="8"/>
                        </a:lnTo>
                        <a:lnTo>
                          <a:pt x="1375" y="7"/>
                        </a:lnTo>
                        <a:lnTo>
                          <a:pt x="1376" y="8"/>
                        </a:lnTo>
                        <a:lnTo>
                          <a:pt x="1376" y="6"/>
                        </a:lnTo>
                        <a:lnTo>
                          <a:pt x="1376" y="7"/>
                        </a:lnTo>
                        <a:lnTo>
                          <a:pt x="1377" y="6"/>
                        </a:lnTo>
                        <a:lnTo>
                          <a:pt x="1377" y="8"/>
                        </a:lnTo>
                        <a:lnTo>
                          <a:pt x="1378" y="9"/>
                        </a:lnTo>
                        <a:lnTo>
                          <a:pt x="1378" y="8"/>
                        </a:lnTo>
                        <a:lnTo>
                          <a:pt x="1379" y="10"/>
                        </a:lnTo>
                        <a:lnTo>
                          <a:pt x="1379" y="9"/>
                        </a:lnTo>
                        <a:lnTo>
                          <a:pt x="1379" y="9"/>
                        </a:lnTo>
                        <a:lnTo>
                          <a:pt x="1380" y="10"/>
                        </a:lnTo>
                        <a:lnTo>
                          <a:pt x="1380" y="9"/>
                        </a:lnTo>
                        <a:lnTo>
                          <a:pt x="1381" y="12"/>
                        </a:lnTo>
                        <a:lnTo>
                          <a:pt x="1381" y="10"/>
                        </a:lnTo>
                        <a:lnTo>
                          <a:pt x="1381" y="10"/>
                        </a:lnTo>
                        <a:lnTo>
                          <a:pt x="1382" y="11"/>
                        </a:lnTo>
                        <a:lnTo>
                          <a:pt x="1382" y="12"/>
                        </a:lnTo>
                        <a:lnTo>
                          <a:pt x="1383" y="12"/>
                        </a:lnTo>
                        <a:lnTo>
                          <a:pt x="1383" y="12"/>
                        </a:lnTo>
                        <a:lnTo>
                          <a:pt x="1384" y="10"/>
                        </a:lnTo>
                        <a:lnTo>
                          <a:pt x="1384" y="10"/>
                        </a:lnTo>
                        <a:lnTo>
                          <a:pt x="1384" y="11"/>
                        </a:lnTo>
                        <a:lnTo>
                          <a:pt x="1385" y="11"/>
                        </a:lnTo>
                        <a:lnTo>
                          <a:pt x="1385" y="9"/>
                        </a:lnTo>
                        <a:lnTo>
                          <a:pt x="1386" y="9"/>
                        </a:lnTo>
                        <a:lnTo>
                          <a:pt x="1386" y="9"/>
                        </a:lnTo>
                        <a:lnTo>
                          <a:pt x="1386" y="8"/>
                        </a:lnTo>
                        <a:lnTo>
                          <a:pt x="1387" y="7"/>
                        </a:lnTo>
                        <a:lnTo>
                          <a:pt x="1387" y="5"/>
                        </a:lnTo>
                        <a:lnTo>
                          <a:pt x="1388" y="7"/>
                        </a:lnTo>
                        <a:lnTo>
                          <a:pt x="1388" y="7"/>
                        </a:lnTo>
                        <a:lnTo>
                          <a:pt x="1389" y="6"/>
                        </a:lnTo>
                        <a:lnTo>
                          <a:pt x="1389" y="4"/>
                        </a:lnTo>
                        <a:lnTo>
                          <a:pt x="1389" y="5"/>
                        </a:lnTo>
                        <a:lnTo>
                          <a:pt x="1390" y="4"/>
                        </a:lnTo>
                        <a:lnTo>
                          <a:pt x="1390" y="4"/>
                        </a:lnTo>
                        <a:lnTo>
                          <a:pt x="1391" y="7"/>
                        </a:lnTo>
                        <a:lnTo>
                          <a:pt x="1391" y="6"/>
                        </a:lnTo>
                        <a:lnTo>
                          <a:pt x="1391" y="6"/>
                        </a:lnTo>
                        <a:lnTo>
                          <a:pt x="1392" y="8"/>
                        </a:lnTo>
                        <a:lnTo>
                          <a:pt x="1392" y="9"/>
                        </a:lnTo>
                        <a:lnTo>
                          <a:pt x="1393" y="9"/>
                        </a:lnTo>
                        <a:lnTo>
                          <a:pt x="1393" y="6"/>
                        </a:lnTo>
                        <a:lnTo>
                          <a:pt x="1394" y="9"/>
                        </a:lnTo>
                        <a:lnTo>
                          <a:pt x="1394" y="10"/>
                        </a:lnTo>
                        <a:lnTo>
                          <a:pt x="1394" y="11"/>
                        </a:lnTo>
                        <a:lnTo>
                          <a:pt x="1395" y="10"/>
                        </a:lnTo>
                        <a:lnTo>
                          <a:pt x="1395" y="10"/>
                        </a:lnTo>
                        <a:lnTo>
                          <a:pt x="1396" y="11"/>
                        </a:lnTo>
                        <a:lnTo>
                          <a:pt x="1396" y="9"/>
                        </a:lnTo>
                        <a:lnTo>
                          <a:pt x="1396" y="11"/>
                        </a:lnTo>
                        <a:lnTo>
                          <a:pt x="1397" y="11"/>
                        </a:lnTo>
                        <a:lnTo>
                          <a:pt x="1397" y="11"/>
                        </a:lnTo>
                        <a:lnTo>
                          <a:pt x="1398" y="11"/>
                        </a:lnTo>
                        <a:lnTo>
                          <a:pt x="1398" y="11"/>
                        </a:lnTo>
                        <a:lnTo>
                          <a:pt x="1399" y="9"/>
                        </a:lnTo>
                        <a:lnTo>
                          <a:pt x="1399" y="8"/>
                        </a:lnTo>
                        <a:lnTo>
                          <a:pt x="1399" y="7"/>
                        </a:lnTo>
                        <a:lnTo>
                          <a:pt x="1400" y="8"/>
                        </a:lnTo>
                        <a:lnTo>
                          <a:pt x="1400" y="6"/>
                        </a:lnTo>
                        <a:lnTo>
                          <a:pt x="1401" y="6"/>
                        </a:lnTo>
                        <a:lnTo>
                          <a:pt x="1401" y="9"/>
                        </a:lnTo>
                        <a:lnTo>
                          <a:pt x="1401" y="6"/>
                        </a:lnTo>
                        <a:lnTo>
                          <a:pt x="1402" y="4"/>
                        </a:lnTo>
                        <a:lnTo>
                          <a:pt x="1402" y="8"/>
                        </a:lnTo>
                        <a:lnTo>
                          <a:pt x="1403" y="5"/>
                        </a:lnTo>
                        <a:lnTo>
                          <a:pt x="1403" y="7"/>
                        </a:lnTo>
                        <a:lnTo>
                          <a:pt x="1404" y="4"/>
                        </a:lnTo>
                        <a:lnTo>
                          <a:pt x="1404" y="6"/>
                        </a:lnTo>
                        <a:lnTo>
                          <a:pt x="1404" y="7"/>
                        </a:lnTo>
                        <a:lnTo>
                          <a:pt x="1405" y="8"/>
                        </a:lnTo>
                        <a:lnTo>
                          <a:pt x="1405" y="8"/>
                        </a:lnTo>
                        <a:lnTo>
                          <a:pt x="1406" y="6"/>
                        </a:lnTo>
                        <a:lnTo>
                          <a:pt x="1406" y="6"/>
                        </a:lnTo>
                        <a:lnTo>
                          <a:pt x="1406" y="7"/>
                        </a:lnTo>
                        <a:lnTo>
                          <a:pt x="1407" y="8"/>
                        </a:lnTo>
                        <a:lnTo>
                          <a:pt x="1407" y="7"/>
                        </a:lnTo>
                        <a:lnTo>
                          <a:pt x="1408" y="10"/>
                        </a:lnTo>
                        <a:lnTo>
                          <a:pt x="1408" y="9"/>
                        </a:lnTo>
                        <a:lnTo>
                          <a:pt x="1409" y="11"/>
                        </a:lnTo>
                        <a:lnTo>
                          <a:pt x="1409" y="11"/>
                        </a:lnTo>
                        <a:lnTo>
                          <a:pt x="1409" y="9"/>
                        </a:lnTo>
                        <a:lnTo>
                          <a:pt x="1410" y="11"/>
                        </a:lnTo>
                        <a:lnTo>
                          <a:pt x="1410" y="10"/>
                        </a:lnTo>
                        <a:lnTo>
                          <a:pt x="1411" y="10"/>
                        </a:lnTo>
                        <a:lnTo>
                          <a:pt x="1411" y="10"/>
                        </a:lnTo>
                        <a:lnTo>
                          <a:pt x="1412" y="10"/>
                        </a:lnTo>
                        <a:lnTo>
                          <a:pt x="1412" y="11"/>
                        </a:lnTo>
                        <a:lnTo>
                          <a:pt x="1412" y="10"/>
                        </a:lnTo>
                        <a:lnTo>
                          <a:pt x="1413" y="9"/>
                        </a:lnTo>
                        <a:lnTo>
                          <a:pt x="1413" y="8"/>
                        </a:lnTo>
                        <a:lnTo>
                          <a:pt x="1414" y="8"/>
                        </a:lnTo>
                        <a:lnTo>
                          <a:pt x="1414" y="9"/>
                        </a:lnTo>
                        <a:lnTo>
                          <a:pt x="1414" y="5"/>
                        </a:lnTo>
                        <a:lnTo>
                          <a:pt x="1415" y="6"/>
                        </a:lnTo>
                        <a:lnTo>
                          <a:pt x="1415" y="7"/>
                        </a:lnTo>
                        <a:lnTo>
                          <a:pt x="1416" y="5"/>
                        </a:lnTo>
                        <a:lnTo>
                          <a:pt x="1416" y="7"/>
                        </a:lnTo>
                        <a:lnTo>
                          <a:pt x="1417" y="7"/>
                        </a:lnTo>
                        <a:lnTo>
                          <a:pt x="1417" y="5"/>
                        </a:lnTo>
                        <a:lnTo>
                          <a:pt x="1417" y="6"/>
                        </a:lnTo>
                        <a:lnTo>
                          <a:pt x="1418" y="6"/>
                        </a:lnTo>
                        <a:lnTo>
                          <a:pt x="1418" y="5"/>
                        </a:lnTo>
                        <a:lnTo>
                          <a:pt x="1419" y="7"/>
                        </a:lnTo>
                        <a:lnTo>
                          <a:pt x="1419" y="8"/>
                        </a:lnTo>
                        <a:lnTo>
                          <a:pt x="1419" y="8"/>
                        </a:lnTo>
                        <a:lnTo>
                          <a:pt x="1420" y="7"/>
                        </a:lnTo>
                        <a:lnTo>
                          <a:pt x="1420" y="7"/>
                        </a:lnTo>
                        <a:lnTo>
                          <a:pt x="1421" y="7"/>
                        </a:lnTo>
                        <a:lnTo>
                          <a:pt x="1421" y="9"/>
                        </a:lnTo>
                        <a:lnTo>
                          <a:pt x="1422" y="8"/>
                        </a:lnTo>
                        <a:lnTo>
                          <a:pt x="1422" y="9"/>
                        </a:lnTo>
                        <a:lnTo>
                          <a:pt x="1422" y="8"/>
                        </a:lnTo>
                        <a:lnTo>
                          <a:pt x="1423" y="10"/>
                        </a:lnTo>
                        <a:lnTo>
                          <a:pt x="1423" y="10"/>
                        </a:lnTo>
                        <a:lnTo>
                          <a:pt x="1424" y="11"/>
                        </a:lnTo>
                        <a:lnTo>
                          <a:pt x="1424" y="10"/>
                        </a:lnTo>
                        <a:lnTo>
                          <a:pt x="1424" y="8"/>
                        </a:lnTo>
                        <a:lnTo>
                          <a:pt x="1425" y="9"/>
                        </a:lnTo>
                        <a:lnTo>
                          <a:pt x="1425" y="10"/>
                        </a:lnTo>
                        <a:lnTo>
                          <a:pt x="1426" y="9"/>
                        </a:lnTo>
                        <a:lnTo>
                          <a:pt x="1426" y="8"/>
                        </a:lnTo>
                        <a:lnTo>
                          <a:pt x="1427" y="8"/>
                        </a:lnTo>
                        <a:lnTo>
                          <a:pt x="1427" y="9"/>
                        </a:lnTo>
                        <a:lnTo>
                          <a:pt x="1427" y="7"/>
                        </a:lnTo>
                        <a:lnTo>
                          <a:pt x="1428" y="9"/>
                        </a:lnTo>
                        <a:lnTo>
                          <a:pt x="1428" y="8"/>
                        </a:lnTo>
                        <a:lnTo>
                          <a:pt x="1429" y="7"/>
                        </a:lnTo>
                        <a:lnTo>
                          <a:pt x="1429" y="6"/>
                        </a:lnTo>
                        <a:lnTo>
                          <a:pt x="1429" y="7"/>
                        </a:lnTo>
                        <a:lnTo>
                          <a:pt x="1430" y="5"/>
                        </a:lnTo>
                        <a:lnTo>
                          <a:pt x="1430" y="4"/>
                        </a:lnTo>
                        <a:lnTo>
                          <a:pt x="1431" y="7"/>
                        </a:lnTo>
                        <a:lnTo>
                          <a:pt x="1431" y="5"/>
                        </a:lnTo>
                        <a:lnTo>
                          <a:pt x="1432" y="7"/>
                        </a:lnTo>
                        <a:lnTo>
                          <a:pt x="1432" y="6"/>
                        </a:lnTo>
                        <a:lnTo>
                          <a:pt x="1432" y="7"/>
                        </a:lnTo>
                        <a:lnTo>
                          <a:pt x="1433" y="6"/>
                        </a:lnTo>
                        <a:lnTo>
                          <a:pt x="1433" y="8"/>
                        </a:lnTo>
                        <a:lnTo>
                          <a:pt x="1434" y="7"/>
                        </a:lnTo>
                        <a:lnTo>
                          <a:pt x="1434" y="9"/>
                        </a:lnTo>
                        <a:lnTo>
                          <a:pt x="1434" y="7"/>
                        </a:lnTo>
                        <a:lnTo>
                          <a:pt x="1435" y="8"/>
                        </a:lnTo>
                        <a:lnTo>
                          <a:pt x="1435" y="8"/>
                        </a:lnTo>
                        <a:lnTo>
                          <a:pt x="1436" y="11"/>
                        </a:lnTo>
                        <a:lnTo>
                          <a:pt x="1436" y="10"/>
                        </a:lnTo>
                        <a:lnTo>
                          <a:pt x="1437" y="10"/>
                        </a:lnTo>
                        <a:lnTo>
                          <a:pt x="1437" y="9"/>
                        </a:lnTo>
                        <a:lnTo>
                          <a:pt x="1437" y="11"/>
                        </a:lnTo>
                        <a:lnTo>
                          <a:pt x="1438" y="10"/>
                        </a:lnTo>
                        <a:lnTo>
                          <a:pt x="1438" y="9"/>
                        </a:lnTo>
                        <a:lnTo>
                          <a:pt x="1439" y="11"/>
                        </a:lnTo>
                        <a:lnTo>
                          <a:pt x="1439" y="10"/>
                        </a:lnTo>
                        <a:lnTo>
                          <a:pt x="1439" y="9"/>
                        </a:lnTo>
                        <a:lnTo>
                          <a:pt x="1440" y="9"/>
                        </a:lnTo>
                        <a:lnTo>
                          <a:pt x="1440" y="9"/>
                        </a:lnTo>
                        <a:lnTo>
                          <a:pt x="1441" y="9"/>
                        </a:lnTo>
                        <a:lnTo>
                          <a:pt x="1441" y="8"/>
                        </a:lnTo>
                        <a:lnTo>
                          <a:pt x="1442" y="8"/>
                        </a:lnTo>
                        <a:lnTo>
                          <a:pt x="1442" y="8"/>
                        </a:lnTo>
                        <a:lnTo>
                          <a:pt x="1442" y="6"/>
                        </a:lnTo>
                        <a:lnTo>
                          <a:pt x="1443" y="8"/>
                        </a:lnTo>
                        <a:lnTo>
                          <a:pt x="1443" y="7"/>
                        </a:lnTo>
                        <a:lnTo>
                          <a:pt x="1444" y="6"/>
                        </a:lnTo>
                        <a:lnTo>
                          <a:pt x="1444" y="7"/>
                        </a:lnTo>
                        <a:lnTo>
                          <a:pt x="1444" y="7"/>
                        </a:lnTo>
                        <a:lnTo>
                          <a:pt x="1445" y="8"/>
                        </a:lnTo>
                        <a:lnTo>
                          <a:pt x="1445" y="4"/>
                        </a:lnTo>
                        <a:lnTo>
                          <a:pt x="1446" y="6"/>
                        </a:lnTo>
                        <a:lnTo>
                          <a:pt x="1446" y="7"/>
                        </a:lnTo>
                        <a:lnTo>
                          <a:pt x="1447" y="8"/>
                        </a:lnTo>
                        <a:lnTo>
                          <a:pt x="1447" y="9"/>
                        </a:lnTo>
                        <a:lnTo>
                          <a:pt x="1447" y="7"/>
                        </a:lnTo>
                        <a:lnTo>
                          <a:pt x="1448" y="7"/>
                        </a:lnTo>
                        <a:lnTo>
                          <a:pt x="1448" y="8"/>
                        </a:lnTo>
                        <a:lnTo>
                          <a:pt x="1449" y="6"/>
                        </a:lnTo>
                        <a:lnTo>
                          <a:pt x="1449" y="10"/>
                        </a:lnTo>
                        <a:lnTo>
                          <a:pt x="1449" y="12"/>
                        </a:lnTo>
                        <a:lnTo>
                          <a:pt x="1450" y="11"/>
                        </a:lnTo>
                        <a:lnTo>
                          <a:pt x="1450" y="11"/>
                        </a:lnTo>
                        <a:lnTo>
                          <a:pt x="1451" y="9"/>
                        </a:lnTo>
                        <a:lnTo>
                          <a:pt x="1451" y="12"/>
                        </a:lnTo>
                        <a:lnTo>
                          <a:pt x="1452" y="12"/>
                        </a:lnTo>
                        <a:lnTo>
                          <a:pt x="1452" y="10"/>
                        </a:lnTo>
                        <a:lnTo>
                          <a:pt x="1452" y="12"/>
                        </a:lnTo>
                        <a:lnTo>
                          <a:pt x="1453" y="11"/>
                        </a:lnTo>
                        <a:lnTo>
                          <a:pt x="1453" y="12"/>
                        </a:lnTo>
                        <a:lnTo>
                          <a:pt x="1454" y="10"/>
                        </a:lnTo>
                        <a:lnTo>
                          <a:pt x="1454" y="11"/>
                        </a:lnTo>
                        <a:lnTo>
                          <a:pt x="1454" y="9"/>
                        </a:lnTo>
                        <a:lnTo>
                          <a:pt x="1455" y="10"/>
                        </a:lnTo>
                        <a:lnTo>
                          <a:pt x="1455" y="10"/>
                        </a:lnTo>
                        <a:lnTo>
                          <a:pt x="1456" y="10"/>
                        </a:lnTo>
                        <a:lnTo>
                          <a:pt x="1456" y="7"/>
                        </a:lnTo>
                        <a:lnTo>
                          <a:pt x="1457" y="6"/>
                        </a:lnTo>
                        <a:lnTo>
                          <a:pt x="1457" y="8"/>
                        </a:lnTo>
                        <a:lnTo>
                          <a:pt x="1457" y="7"/>
                        </a:lnTo>
                        <a:lnTo>
                          <a:pt x="1458" y="8"/>
                        </a:lnTo>
                        <a:lnTo>
                          <a:pt x="1458" y="4"/>
                        </a:lnTo>
                        <a:lnTo>
                          <a:pt x="1459" y="5"/>
                        </a:lnTo>
                        <a:lnTo>
                          <a:pt x="1459" y="8"/>
                        </a:lnTo>
                        <a:lnTo>
                          <a:pt x="1459" y="7"/>
                        </a:lnTo>
                        <a:lnTo>
                          <a:pt x="1460" y="5"/>
                        </a:lnTo>
                        <a:lnTo>
                          <a:pt x="1460" y="8"/>
                        </a:lnTo>
                        <a:lnTo>
                          <a:pt x="1461" y="6"/>
                        </a:lnTo>
                        <a:lnTo>
                          <a:pt x="1461" y="6"/>
                        </a:lnTo>
                        <a:lnTo>
                          <a:pt x="1462" y="9"/>
                        </a:lnTo>
                        <a:lnTo>
                          <a:pt x="1462" y="9"/>
                        </a:lnTo>
                        <a:lnTo>
                          <a:pt x="1462" y="10"/>
                        </a:lnTo>
                        <a:lnTo>
                          <a:pt x="1463" y="9"/>
                        </a:lnTo>
                        <a:lnTo>
                          <a:pt x="1463" y="8"/>
                        </a:lnTo>
                        <a:lnTo>
                          <a:pt x="1464" y="9"/>
                        </a:lnTo>
                        <a:lnTo>
                          <a:pt x="1464" y="10"/>
                        </a:lnTo>
                        <a:lnTo>
                          <a:pt x="1464" y="11"/>
                        </a:lnTo>
                        <a:lnTo>
                          <a:pt x="1465" y="11"/>
                        </a:lnTo>
                        <a:lnTo>
                          <a:pt x="1465" y="12"/>
                        </a:lnTo>
                        <a:lnTo>
                          <a:pt x="1466" y="9"/>
                        </a:lnTo>
                        <a:lnTo>
                          <a:pt x="1466" y="11"/>
                        </a:lnTo>
                        <a:lnTo>
                          <a:pt x="1467" y="11"/>
                        </a:lnTo>
                        <a:lnTo>
                          <a:pt x="1467" y="12"/>
                        </a:lnTo>
                        <a:lnTo>
                          <a:pt x="1467" y="10"/>
                        </a:lnTo>
                        <a:lnTo>
                          <a:pt x="1468" y="9"/>
                        </a:lnTo>
                        <a:lnTo>
                          <a:pt x="1468" y="7"/>
                        </a:lnTo>
                        <a:lnTo>
                          <a:pt x="1469" y="9"/>
                        </a:lnTo>
                        <a:lnTo>
                          <a:pt x="1469" y="9"/>
                        </a:lnTo>
                        <a:lnTo>
                          <a:pt x="1469" y="7"/>
                        </a:lnTo>
                        <a:lnTo>
                          <a:pt x="1470" y="7"/>
                        </a:lnTo>
                        <a:lnTo>
                          <a:pt x="1470" y="7"/>
                        </a:lnTo>
                        <a:lnTo>
                          <a:pt x="1471" y="6"/>
                        </a:lnTo>
                        <a:lnTo>
                          <a:pt x="1471" y="4"/>
                        </a:lnTo>
                        <a:lnTo>
                          <a:pt x="1472" y="7"/>
                        </a:lnTo>
                        <a:lnTo>
                          <a:pt x="1472" y="6"/>
                        </a:lnTo>
                        <a:lnTo>
                          <a:pt x="1472" y="5"/>
                        </a:lnTo>
                        <a:lnTo>
                          <a:pt x="1473" y="6"/>
                        </a:lnTo>
                        <a:lnTo>
                          <a:pt x="1473" y="6"/>
                        </a:lnTo>
                        <a:lnTo>
                          <a:pt x="1474" y="6"/>
                        </a:lnTo>
                        <a:lnTo>
                          <a:pt x="1474" y="7"/>
                        </a:lnTo>
                        <a:lnTo>
                          <a:pt x="1474" y="7"/>
                        </a:lnTo>
                        <a:lnTo>
                          <a:pt x="1475" y="7"/>
                        </a:lnTo>
                        <a:lnTo>
                          <a:pt x="1475" y="8"/>
                        </a:lnTo>
                        <a:lnTo>
                          <a:pt x="1476" y="7"/>
                        </a:lnTo>
                        <a:lnTo>
                          <a:pt x="1476" y="8"/>
                        </a:lnTo>
                        <a:lnTo>
                          <a:pt x="1477" y="8"/>
                        </a:lnTo>
                        <a:lnTo>
                          <a:pt x="1477" y="9"/>
                        </a:lnTo>
                        <a:lnTo>
                          <a:pt x="1477" y="11"/>
                        </a:lnTo>
                        <a:lnTo>
                          <a:pt x="1478" y="10"/>
                        </a:lnTo>
                        <a:lnTo>
                          <a:pt x="1478" y="12"/>
                        </a:lnTo>
                        <a:lnTo>
                          <a:pt x="1479" y="10"/>
                        </a:lnTo>
                        <a:lnTo>
                          <a:pt x="1479" y="11"/>
                        </a:lnTo>
                        <a:lnTo>
                          <a:pt x="1479" y="12"/>
                        </a:lnTo>
                        <a:lnTo>
                          <a:pt x="1480" y="11"/>
                        </a:lnTo>
                        <a:lnTo>
                          <a:pt x="1480" y="10"/>
                        </a:lnTo>
                        <a:lnTo>
                          <a:pt x="1481" y="10"/>
                        </a:lnTo>
                        <a:lnTo>
                          <a:pt x="1481" y="10"/>
                        </a:lnTo>
                        <a:lnTo>
                          <a:pt x="1482" y="9"/>
                        </a:lnTo>
                        <a:lnTo>
                          <a:pt x="1482" y="10"/>
                        </a:lnTo>
                        <a:lnTo>
                          <a:pt x="1482" y="8"/>
                        </a:lnTo>
                        <a:lnTo>
                          <a:pt x="1483" y="8"/>
                        </a:lnTo>
                        <a:lnTo>
                          <a:pt x="1483" y="8"/>
                        </a:lnTo>
                        <a:lnTo>
                          <a:pt x="1484" y="7"/>
                        </a:lnTo>
                        <a:lnTo>
                          <a:pt x="1484" y="8"/>
                        </a:lnTo>
                        <a:lnTo>
                          <a:pt x="1484" y="8"/>
                        </a:lnTo>
                        <a:lnTo>
                          <a:pt x="1485" y="5"/>
                        </a:lnTo>
                        <a:lnTo>
                          <a:pt x="1485" y="5"/>
                        </a:lnTo>
                        <a:lnTo>
                          <a:pt x="1486" y="5"/>
                        </a:lnTo>
                        <a:lnTo>
                          <a:pt x="1486" y="6"/>
                        </a:lnTo>
                        <a:lnTo>
                          <a:pt x="1487" y="6"/>
                        </a:lnTo>
                        <a:lnTo>
                          <a:pt x="1487" y="6"/>
                        </a:lnTo>
                        <a:lnTo>
                          <a:pt x="1487" y="6"/>
                        </a:lnTo>
                        <a:lnTo>
                          <a:pt x="1488" y="8"/>
                        </a:lnTo>
                        <a:lnTo>
                          <a:pt x="1488" y="7"/>
                        </a:lnTo>
                        <a:lnTo>
                          <a:pt x="1489" y="7"/>
                        </a:lnTo>
                        <a:lnTo>
                          <a:pt x="1489" y="9"/>
                        </a:lnTo>
                        <a:lnTo>
                          <a:pt x="1489" y="8"/>
                        </a:lnTo>
                        <a:lnTo>
                          <a:pt x="1490" y="8"/>
                        </a:lnTo>
                        <a:lnTo>
                          <a:pt x="1490" y="10"/>
                        </a:lnTo>
                        <a:lnTo>
                          <a:pt x="1491" y="11"/>
                        </a:lnTo>
                        <a:lnTo>
                          <a:pt x="1491" y="10"/>
                        </a:lnTo>
                        <a:lnTo>
                          <a:pt x="1492" y="9"/>
                        </a:lnTo>
                        <a:lnTo>
                          <a:pt x="1492" y="9"/>
                        </a:lnTo>
                        <a:lnTo>
                          <a:pt x="1492" y="11"/>
                        </a:lnTo>
                        <a:lnTo>
                          <a:pt x="1493" y="11"/>
                        </a:lnTo>
                        <a:lnTo>
                          <a:pt x="1493" y="12"/>
                        </a:lnTo>
                        <a:lnTo>
                          <a:pt x="1494" y="11"/>
                        </a:lnTo>
                        <a:lnTo>
                          <a:pt x="1494" y="11"/>
                        </a:lnTo>
                        <a:lnTo>
                          <a:pt x="1494" y="11"/>
                        </a:lnTo>
                        <a:lnTo>
                          <a:pt x="1495" y="9"/>
                        </a:lnTo>
                        <a:lnTo>
                          <a:pt x="1495" y="11"/>
                        </a:lnTo>
                        <a:lnTo>
                          <a:pt x="1496" y="10"/>
                        </a:lnTo>
                        <a:lnTo>
                          <a:pt x="1496" y="10"/>
                        </a:lnTo>
                        <a:lnTo>
                          <a:pt x="1497" y="10"/>
                        </a:lnTo>
                        <a:lnTo>
                          <a:pt x="1497" y="7"/>
                        </a:lnTo>
                        <a:lnTo>
                          <a:pt x="1497" y="9"/>
                        </a:lnTo>
                        <a:lnTo>
                          <a:pt x="1498" y="5"/>
                        </a:lnTo>
                        <a:lnTo>
                          <a:pt x="1498" y="7"/>
                        </a:lnTo>
                        <a:lnTo>
                          <a:pt x="1499" y="5"/>
                        </a:lnTo>
                        <a:lnTo>
                          <a:pt x="1499" y="5"/>
                        </a:lnTo>
                        <a:lnTo>
                          <a:pt x="1499" y="7"/>
                        </a:lnTo>
                        <a:lnTo>
                          <a:pt x="1500" y="4"/>
                        </a:lnTo>
                        <a:lnTo>
                          <a:pt x="1500" y="6"/>
                        </a:lnTo>
                        <a:lnTo>
                          <a:pt x="1501" y="7"/>
                        </a:lnTo>
                        <a:lnTo>
                          <a:pt x="1501" y="6"/>
                        </a:lnTo>
                        <a:lnTo>
                          <a:pt x="1502" y="8"/>
                        </a:lnTo>
                        <a:lnTo>
                          <a:pt x="1502" y="8"/>
                        </a:lnTo>
                        <a:lnTo>
                          <a:pt x="1502" y="7"/>
                        </a:lnTo>
                        <a:lnTo>
                          <a:pt x="1503" y="9"/>
                        </a:lnTo>
                        <a:lnTo>
                          <a:pt x="1503" y="8"/>
                        </a:lnTo>
                        <a:lnTo>
                          <a:pt x="1504" y="9"/>
                        </a:lnTo>
                        <a:lnTo>
                          <a:pt x="1504" y="9"/>
                        </a:lnTo>
                        <a:lnTo>
                          <a:pt x="1504" y="9"/>
                        </a:lnTo>
                        <a:lnTo>
                          <a:pt x="1505" y="7"/>
                        </a:lnTo>
                        <a:lnTo>
                          <a:pt x="1505" y="10"/>
                        </a:lnTo>
                        <a:lnTo>
                          <a:pt x="1506" y="8"/>
                        </a:lnTo>
                        <a:lnTo>
                          <a:pt x="1506" y="11"/>
                        </a:lnTo>
                        <a:lnTo>
                          <a:pt x="1507" y="11"/>
                        </a:lnTo>
                        <a:lnTo>
                          <a:pt x="1507" y="9"/>
                        </a:lnTo>
                        <a:lnTo>
                          <a:pt x="1507" y="12"/>
                        </a:lnTo>
                        <a:lnTo>
                          <a:pt x="1508" y="11"/>
                        </a:lnTo>
                        <a:lnTo>
                          <a:pt x="1508" y="9"/>
                        </a:lnTo>
                        <a:lnTo>
                          <a:pt x="1509" y="11"/>
                        </a:lnTo>
                        <a:lnTo>
                          <a:pt x="1509" y="11"/>
                        </a:lnTo>
                        <a:lnTo>
                          <a:pt x="1509" y="10"/>
                        </a:lnTo>
                        <a:lnTo>
                          <a:pt x="1510" y="10"/>
                        </a:lnTo>
                        <a:lnTo>
                          <a:pt x="1510" y="8"/>
                        </a:lnTo>
                        <a:lnTo>
                          <a:pt x="1511" y="9"/>
                        </a:lnTo>
                        <a:lnTo>
                          <a:pt x="1511" y="8"/>
                        </a:lnTo>
                        <a:lnTo>
                          <a:pt x="1512" y="7"/>
                        </a:lnTo>
                        <a:lnTo>
                          <a:pt x="1512" y="7"/>
                        </a:lnTo>
                        <a:lnTo>
                          <a:pt x="1512" y="5"/>
                        </a:lnTo>
                        <a:lnTo>
                          <a:pt x="1513" y="5"/>
                        </a:lnTo>
                        <a:lnTo>
                          <a:pt x="1513" y="5"/>
                        </a:lnTo>
                        <a:lnTo>
                          <a:pt x="1514" y="5"/>
                        </a:lnTo>
                        <a:lnTo>
                          <a:pt x="1514" y="5"/>
                        </a:lnTo>
                        <a:lnTo>
                          <a:pt x="1514" y="7"/>
                        </a:lnTo>
                        <a:lnTo>
                          <a:pt x="1515" y="6"/>
                        </a:lnTo>
                        <a:lnTo>
                          <a:pt x="1515" y="6"/>
                        </a:lnTo>
                        <a:lnTo>
                          <a:pt x="1516" y="4"/>
                        </a:lnTo>
                        <a:lnTo>
                          <a:pt x="1516" y="10"/>
                        </a:lnTo>
                        <a:lnTo>
                          <a:pt x="1517" y="9"/>
                        </a:lnTo>
                        <a:lnTo>
                          <a:pt x="1517" y="8"/>
                        </a:lnTo>
                        <a:lnTo>
                          <a:pt x="1517" y="9"/>
                        </a:lnTo>
                        <a:lnTo>
                          <a:pt x="1518" y="9"/>
                        </a:lnTo>
                        <a:lnTo>
                          <a:pt x="1518" y="10"/>
                        </a:lnTo>
                        <a:lnTo>
                          <a:pt x="1519" y="10"/>
                        </a:lnTo>
                        <a:lnTo>
                          <a:pt x="1519" y="11"/>
                        </a:lnTo>
                        <a:lnTo>
                          <a:pt x="1519" y="11"/>
                        </a:lnTo>
                        <a:lnTo>
                          <a:pt x="1520" y="11"/>
                        </a:lnTo>
                        <a:lnTo>
                          <a:pt x="1520" y="11"/>
                        </a:lnTo>
                        <a:lnTo>
                          <a:pt x="1521" y="13"/>
                        </a:lnTo>
                        <a:lnTo>
                          <a:pt x="1521" y="11"/>
                        </a:lnTo>
                        <a:lnTo>
                          <a:pt x="1522" y="10"/>
                        </a:lnTo>
                        <a:lnTo>
                          <a:pt x="1522" y="11"/>
                        </a:lnTo>
                        <a:lnTo>
                          <a:pt x="1522" y="10"/>
                        </a:lnTo>
                        <a:lnTo>
                          <a:pt x="1523" y="12"/>
                        </a:lnTo>
                        <a:lnTo>
                          <a:pt x="1523" y="9"/>
                        </a:lnTo>
                        <a:lnTo>
                          <a:pt x="1524" y="12"/>
                        </a:lnTo>
                        <a:lnTo>
                          <a:pt x="1524" y="8"/>
                        </a:lnTo>
                        <a:lnTo>
                          <a:pt x="1524" y="10"/>
                        </a:lnTo>
                        <a:lnTo>
                          <a:pt x="1525" y="7"/>
                        </a:lnTo>
                        <a:lnTo>
                          <a:pt x="1525" y="8"/>
                        </a:lnTo>
                        <a:lnTo>
                          <a:pt x="1526" y="9"/>
                        </a:lnTo>
                        <a:lnTo>
                          <a:pt x="1526" y="7"/>
                        </a:lnTo>
                        <a:lnTo>
                          <a:pt x="1527" y="7"/>
                        </a:lnTo>
                        <a:lnTo>
                          <a:pt x="1527" y="6"/>
                        </a:lnTo>
                        <a:lnTo>
                          <a:pt x="1527" y="5"/>
                        </a:lnTo>
                        <a:lnTo>
                          <a:pt x="1528" y="7"/>
                        </a:lnTo>
                        <a:lnTo>
                          <a:pt x="1528" y="6"/>
                        </a:lnTo>
                        <a:lnTo>
                          <a:pt x="1529" y="5"/>
                        </a:lnTo>
                        <a:lnTo>
                          <a:pt x="1529" y="5"/>
                        </a:lnTo>
                        <a:lnTo>
                          <a:pt x="1529" y="7"/>
                        </a:lnTo>
                        <a:lnTo>
                          <a:pt x="1530" y="8"/>
                        </a:lnTo>
                        <a:lnTo>
                          <a:pt x="1530" y="7"/>
                        </a:lnTo>
                        <a:lnTo>
                          <a:pt x="1531" y="9"/>
                        </a:lnTo>
                        <a:lnTo>
                          <a:pt x="1531" y="9"/>
                        </a:lnTo>
                        <a:lnTo>
                          <a:pt x="1532" y="9"/>
                        </a:lnTo>
                        <a:lnTo>
                          <a:pt x="1532" y="9"/>
                        </a:lnTo>
                        <a:lnTo>
                          <a:pt x="1532" y="8"/>
                        </a:lnTo>
                        <a:lnTo>
                          <a:pt x="1533" y="9"/>
                        </a:lnTo>
                        <a:lnTo>
                          <a:pt x="1533" y="10"/>
                        </a:lnTo>
                        <a:lnTo>
                          <a:pt x="1534" y="10"/>
                        </a:lnTo>
                        <a:lnTo>
                          <a:pt x="1534" y="12"/>
                        </a:lnTo>
                        <a:lnTo>
                          <a:pt x="1534" y="11"/>
                        </a:lnTo>
                        <a:lnTo>
                          <a:pt x="1535" y="9"/>
                        </a:lnTo>
                        <a:lnTo>
                          <a:pt x="1535" y="11"/>
                        </a:lnTo>
                        <a:lnTo>
                          <a:pt x="1536" y="12"/>
                        </a:lnTo>
                        <a:lnTo>
                          <a:pt x="1536" y="10"/>
                        </a:lnTo>
                        <a:lnTo>
                          <a:pt x="1537" y="11"/>
                        </a:lnTo>
                        <a:lnTo>
                          <a:pt x="1537" y="12"/>
                        </a:lnTo>
                        <a:lnTo>
                          <a:pt x="1537" y="10"/>
                        </a:lnTo>
                        <a:lnTo>
                          <a:pt x="1538" y="10"/>
                        </a:lnTo>
                        <a:lnTo>
                          <a:pt x="1538" y="8"/>
                        </a:lnTo>
                        <a:lnTo>
                          <a:pt x="1539" y="8"/>
                        </a:lnTo>
                        <a:lnTo>
                          <a:pt x="1539" y="9"/>
                        </a:lnTo>
                        <a:lnTo>
                          <a:pt x="1539" y="8"/>
                        </a:lnTo>
                        <a:lnTo>
                          <a:pt x="1540" y="5"/>
                        </a:lnTo>
                        <a:lnTo>
                          <a:pt x="1540" y="6"/>
                        </a:lnTo>
                        <a:lnTo>
                          <a:pt x="1541" y="7"/>
                        </a:lnTo>
                        <a:lnTo>
                          <a:pt x="1541" y="6"/>
                        </a:lnTo>
                        <a:lnTo>
                          <a:pt x="1542" y="6"/>
                        </a:lnTo>
                        <a:lnTo>
                          <a:pt x="1542" y="5"/>
                        </a:lnTo>
                        <a:lnTo>
                          <a:pt x="1542" y="6"/>
                        </a:lnTo>
                        <a:lnTo>
                          <a:pt x="1543" y="6"/>
                        </a:lnTo>
                        <a:lnTo>
                          <a:pt x="1543" y="7"/>
                        </a:lnTo>
                        <a:lnTo>
                          <a:pt x="1544" y="7"/>
                        </a:lnTo>
                        <a:lnTo>
                          <a:pt x="1544" y="9"/>
                        </a:lnTo>
                        <a:lnTo>
                          <a:pt x="1544" y="8"/>
                        </a:lnTo>
                        <a:lnTo>
                          <a:pt x="1545" y="8"/>
                        </a:lnTo>
                        <a:lnTo>
                          <a:pt x="1545" y="9"/>
                        </a:lnTo>
                        <a:lnTo>
                          <a:pt x="1546" y="9"/>
                        </a:lnTo>
                        <a:lnTo>
                          <a:pt x="1546" y="7"/>
                        </a:lnTo>
                        <a:lnTo>
                          <a:pt x="1547" y="8"/>
                        </a:lnTo>
                        <a:lnTo>
                          <a:pt x="1547" y="12"/>
                        </a:lnTo>
                        <a:lnTo>
                          <a:pt x="1547" y="10"/>
                        </a:lnTo>
                        <a:lnTo>
                          <a:pt x="1548" y="11"/>
                        </a:lnTo>
                        <a:lnTo>
                          <a:pt x="1548" y="10"/>
                        </a:lnTo>
                        <a:lnTo>
                          <a:pt x="1549" y="10"/>
                        </a:lnTo>
                        <a:lnTo>
                          <a:pt x="1549" y="11"/>
                        </a:lnTo>
                        <a:lnTo>
                          <a:pt x="1549" y="12"/>
                        </a:lnTo>
                        <a:lnTo>
                          <a:pt x="1550" y="12"/>
                        </a:lnTo>
                        <a:lnTo>
                          <a:pt x="1550" y="10"/>
                        </a:lnTo>
                        <a:lnTo>
                          <a:pt x="1551" y="10"/>
                        </a:lnTo>
                        <a:lnTo>
                          <a:pt x="1551" y="10"/>
                        </a:lnTo>
                        <a:lnTo>
                          <a:pt x="1552" y="8"/>
                        </a:lnTo>
                        <a:lnTo>
                          <a:pt x="1552" y="9"/>
                        </a:lnTo>
                        <a:lnTo>
                          <a:pt x="1552" y="9"/>
                        </a:lnTo>
                        <a:lnTo>
                          <a:pt x="1553" y="8"/>
                        </a:lnTo>
                        <a:lnTo>
                          <a:pt x="1553" y="7"/>
                        </a:lnTo>
                        <a:lnTo>
                          <a:pt x="1554" y="6"/>
                        </a:lnTo>
                        <a:lnTo>
                          <a:pt x="1554" y="5"/>
                        </a:lnTo>
                        <a:lnTo>
                          <a:pt x="1554" y="3"/>
                        </a:lnTo>
                        <a:lnTo>
                          <a:pt x="1555" y="4"/>
                        </a:lnTo>
                        <a:lnTo>
                          <a:pt x="1555" y="5"/>
                        </a:lnTo>
                        <a:lnTo>
                          <a:pt x="1556" y="6"/>
                        </a:lnTo>
                        <a:lnTo>
                          <a:pt x="1556" y="8"/>
                        </a:lnTo>
                        <a:lnTo>
                          <a:pt x="1557" y="7"/>
                        </a:lnTo>
                        <a:lnTo>
                          <a:pt x="1557" y="8"/>
                        </a:lnTo>
                        <a:lnTo>
                          <a:pt x="1557" y="9"/>
                        </a:lnTo>
                        <a:lnTo>
                          <a:pt x="1558" y="8"/>
                        </a:lnTo>
                        <a:lnTo>
                          <a:pt x="1558" y="8"/>
                        </a:lnTo>
                        <a:lnTo>
                          <a:pt x="1559" y="8"/>
                        </a:lnTo>
                        <a:lnTo>
                          <a:pt x="1559" y="9"/>
                        </a:lnTo>
                        <a:lnTo>
                          <a:pt x="1559" y="7"/>
                        </a:lnTo>
                        <a:lnTo>
                          <a:pt x="1560" y="10"/>
                        </a:lnTo>
                        <a:lnTo>
                          <a:pt x="1560" y="8"/>
                        </a:lnTo>
                        <a:lnTo>
                          <a:pt x="1561" y="10"/>
                        </a:lnTo>
                        <a:lnTo>
                          <a:pt x="1561" y="11"/>
                        </a:lnTo>
                        <a:lnTo>
                          <a:pt x="1562" y="11"/>
                        </a:lnTo>
                        <a:lnTo>
                          <a:pt x="1562" y="9"/>
                        </a:lnTo>
                        <a:lnTo>
                          <a:pt x="1562" y="11"/>
                        </a:lnTo>
                        <a:lnTo>
                          <a:pt x="1563" y="10"/>
                        </a:lnTo>
                        <a:lnTo>
                          <a:pt x="1563" y="12"/>
                        </a:lnTo>
                        <a:lnTo>
                          <a:pt x="1564" y="12"/>
                        </a:lnTo>
                        <a:lnTo>
                          <a:pt x="1564" y="11"/>
                        </a:lnTo>
                        <a:lnTo>
                          <a:pt x="1564" y="10"/>
                        </a:lnTo>
                        <a:lnTo>
                          <a:pt x="1565" y="10"/>
                        </a:lnTo>
                        <a:lnTo>
                          <a:pt x="1565" y="10"/>
                        </a:lnTo>
                        <a:lnTo>
                          <a:pt x="1566" y="9"/>
                        </a:lnTo>
                        <a:lnTo>
                          <a:pt x="1566" y="10"/>
                        </a:lnTo>
                        <a:lnTo>
                          <a:pt x="1567" y="7"/>
                        </a:lnTo>
                        <a:lnTo>
                          <a:pt x="1567" y="8"/>
                        </a:lnTo>
                        <a:lnTo>
                          <a:pt x="1567" y="8"/>
                        </a:lnTo>
                        <a:lnTo>
                          <a:pt x="1568" y="6"/>
                        </a:lnTo>
                        <a:lnTo>
                          <a:pt x="1568" y="8"/>
                        </a:lnTo>
                        <a:lnTo>
                          <a:pt x="1569" y="6"/>
                        </a:lnTo>
                        <a:lnTo>
                          <a:pt x="1569" y="6"/>
                        </a:lnTo>
                        <a:lnTo>
                          <a:pt x="1569" y="5"/>
                        </a:lnTo>
                        <a:lnTo>
                          <a:pt x="1570" y="6"/>
                        </a:lnTo>
                        <a:lnTo>
                          <a:pt x="1570" y="7"/>
                        </a:lnTo>
                        <a:lnTo>
                          <a:pt x="1571" y="6"/>
                        </a:lnTo>
                        <a:lnTo>
                          <a:pt x="1571" y="8"/>
                        </a:lnTo>
                        <a:lnTo>
                          <a:pt x="1572" y="8"/>
                        </a:lnTo>
                        <a:lnTo>
                          <a:pt x="1572" y="8"/>
                        </a:lnTo>
                        <a:lnTo>
                          <a:pt x="1572" y="10"/>
                        </a:lnTo>
                        <a:lnTo>
                          <a:pt x="1573" y="11"/>
                        </a:lnTo>
                        <a:lnTo>
                          <a:pt x="1573" y="8"/>
                        </a:lnTo>
                        <a:lnTo>
                          <a:pt x="1574" y="8"/>
                        </a:lnTo>
                        <a:lnTo>
                          <a:pt x="1574" y="11"/>
                        </a:lnTo>
                        <a:lnTo>
                          <a:pt x="1574" y="8"/>
                        </a:lnTo>
                        <a:lnTo>
                          <a:pt x="1575" y="12"/>
                        </a:lnTo>
                        <a:lnTo>
                          <a:pt x="1575" y="13"/>
                        </a:lnTo>
                        <a:lnTo>
                          <a:pt x="1576" y="12"/>
                        </a:lnTo>
                        <a:lnTo>
                          <a:pt x="1576" y="13"/>
                        </a:lnTo>
                        <a:lnTo>
                          <a:pt x="1577" y="12"/>
                        </a:lnTo>
                        <a:lnTo>
                          <a:pt x="1577" y="11"/>
                        </a:lnTo>
                        <a:lnTo>
                          <a:pt x="1577" y="12"/>
                        </a:lnTo>
                        <a:lnTo>
                          <a:pt x="1578" y="12"/>
                        </a:lnTo>
                        <a:lnTo>
                          <a:pt x="1578" y="12"/>
                        </a:lnTo>
                        <a:lnTo>
                          <a:pt x="1579" y="9"/>
                        </a:lnTo>
                        <a:lnTo>
                          <a:pt x="1579" y="9"/>
                        </a:lnTo>
                        <a:lnTo>
                          <a:pt x="1579" y="9"/>
                        </a:lnTo>
                        <a:lnTo>
                          <a:pt x="1580" y="9"/>
                        </a:lnTo>
                        <a:lnTo>
                          <a:pt x="1580" y="8"/>
                        </a:lnTo>
                        <a:lnTo>
                          <a:pt x="1581" y="8"/>
                        </a:lnTo>
                        <a:lnTo>
                          <a:pt x="1581" y="8"/>
                        </a:lnTo>
                        <a:lnTo>
                          <a:pt x="1582" y="6"/>
                        </a:lnTo>
                        <a:lnTo>
                          <a:pt x="1582" y="5"/>
                        </a:lnTo>
                        <a:lnTo>
                          <a:pt x="1582" y="5"/>
                        </a:lnTo>
                        <a:lnTo>
                          <a:pt x="1583" y="7"/>
                        </a:lnTo>
                        <a:lnTo>
                          <a:pt x="1583" y="8"/>
                        </a:lnTo>
                        <a:lnTo>
                          <a:pt x="1584" y="5"/>
                        </a:lnTo>
                        <a:lnTo>
                          <a:pt x="1584" y="7"/>
                        </a:lnTo>
                        <a:lnTo>
                          <a:pt x="1584" y="6"/>
                        </a:lnTo>
                        <a:lnTo>
                          <a:pt x="1585" y="6"/>
                        </a:lnTo>
                        <a:lnTo>
                          <a:pt x="1585" y="5"/>
                        </a:lnTo>
                        <a:lnTo>
                          <a:pt x="1586" y="6"/>
                        </a:lnTo>
                        <a:lnTo>
                          <a:pt x="1586" y="7"/>
                        </a:lnTo>
                        <a:lnTo>
                          <a:pt x="1587" y="7"/>
                        </a:lnTo>
                        <a:lnTo>
                          <a:pt x="1587" y="8"/>
                        </a:lnTo>
                        <a:lnTo>
                          <a:pt x="1587" y="8"/>
                        </a:lnTo>
                        <a:lnTo>
                          <a:pt x="1588" y="9"/>
                        </a:lnTo>
                        <a:lnTo>
                          <a:pt x="1588" y="10"/>
                        </a:lnTo>
                        <a:lnTo>
                          <a:pt x="1589" y="8"/>
                        </a:lnTo>
                        <a:lnTo>
                          <a:pt x="1589" y="10"/>
                        </a:lnTo>
                        <a:lnTo>
                          <a:pt x="1589" y="10"/>
                        </a:lnTo>
                        <a:lnTo>
                          <a:pt x="1590" y="10"/>
                        </a:lnTo>
                        <a:lnTo>
                          <a:pt x="1590" y="12"/>
                        </a:lnTo>
                        <a:lnTo>
                          <a:pt x="1591" y="9"/>
                        </a:lnTo>
                        <a:lnTo>
                          <a:pt x="1591" y="10"/>
                        </a:lnTo>
                        <a:lnTo>
                          <a:pt x="1592" y="10"/>
                        </a:lnTo>
                        <a:lnTo>
                          <a:pt x="1592" y="9"/>
                        </a:lnTo>
                        <a:lnTo>
                          <a:pt x="1592" y="10"/>
                        </a:lnTo>
                        <a:lnTo>
                          <a:pt x="1593" y="9"/>
                        </a:lnTo>
                        <a:lnTo>
                          <a:pt x="1593" y="9"/>
                        </a:lnTo>
                        <a:lnTo>
                          <a:pt x="1594" y="7"/>
                        </a:lnTo>
                        <a:lnTo>
                          <a:pt x="1594" y="10"/>
                        </a:lnTo>
                        <a:lnTo>
                          <a:pt x="1594" y="9"/>
                        </a:lnTo>
                        <a:lnTo>
                          <a:pt x="1595" y="7"/>
                        </a:lnTo>
                        <a:lnTo>
                          <a:pt x="1595" y="7"/>
                        </a:lnTo>
                        <a:lnTo>
                          <a:pt x="1596" y="7"/>
                        </a:lnTo>
                        <a:lnTo>
                          <a:pt x="1596" y="7"/>
                        </a:lnTo>
                        <a:lnTo>
                          <a:pt x="1597" y="6"/>
                        </a:lnTo>
                        <a:lnTo>
                          <a:pt x="1597" y="5"/>
                        </a:lnTo>
                        <a:lnTo>
                          <a:pt x="1597" y="6"/>
                        </a:lnTo>
                        <a:lnTo>
                          <a:pt x="1598" y="5"/>
                        </a:lnTo>
                        <a:lnTo>
                          <a:pt x="1598" y="5"/>
                        </a:lnTo>
                        <a:lnTo>
                          <a:pt x="1599" y="5"/>
                        </a:lnTo>
                        <a:lnTo>
                          <a:pt x="1599" y="7"/>
                        </a:lnTo>
                        <a:lnTo>
                          <a:pt x="1599" y="8"/>
                        </a:lnTo>
                        <a:lnTo>
                          <a:pt x="1600" y="8"/>
                        </a:lnTo>
                        <a:lnTo>
                          <a:pt x="1600" y="7"/>
                        </a:lnTo>
                        <a:lnTo>
                          <a:pt x="1601" y="8"/>
                        </a:lnTo>
                        <a:lnTo>
                          <a:pt x="1601" y="6"/>
                        </a:lnTo>
                        <a:lnTo>
                          <a:pt x="1602" y="10"/>
                        </a:lnTo>
                        <a:lnTo>
                          <a:pt x="1602" y="7"/>
                        </a:lnTo>
                        <a:lnTo>
                          <a:pt x="1602" y="9"/>
                        </a:lnTo>
                        <a:lnTo>
                          <a:pt x="1603" y="9"/>
                        </a:lnTo>
                        <a:lnTo>
                          <a:pt x="1603" y="9"/>
                        </a:lnTo>
                        <a:lnTo>
                          <a:pt x="1604" y="8"/>
                        </a:lnTo>
                        <a:lnTo>
                          <a:pt x="1604" y="12"/>
                        </a:lnTo>
                        <a:lnTo>
                          <a:pt x="1604" y="11"/>
                        </a:lnTo>
                        <a:lnTo>
                          <a:pt x="1605" y="10"/>
                        </a:lnTo>
                        <a:lnTo>
                          <a:pt x="1605" y="11"/>
                        </a:lnTo>
                        <a:lnTo>
                          <a:pt x="1606" y="10"/>
                        </a:lnTo>
                        <a:lnTo>
                          <a:pt x="1606" y="9"/>
                        </a:lnTo>
                        <a:lnTo>
                          <a:pt x="1607" y="11"/>
                        </a:lnTo>
                        <a:lnTo>
                          <a:pt x="1607" y="10"/>
                        </a:lnTo>
                        <a:lnTo>
                          <a:pt x="1607" y="8"/>
                        </a:lnTo>
                        <a:lnTo>
                          <a:pt x="1608" y="8"/>
                        </a:lnTo>
                        <a:lnTo>
                          <a:pt x="1608" y="9"/>
                        </a:lnTo>
                        <a:lnTo>
                          <a:pt x="1609" y="10"/>
                        </a:lnTo>
                        <a:lnTo>
                          <a:pt x="1609" y="9"/>
                        </a:lnTo>
                        <a:lnTo>
                          <a:pt x="1609" y="7"/>
                        </a:lnTo>
                        <a:lnTo>
                          <a:pt x="1610" y="7"/>
                        </a:lnTo>
                        <a:lnTo>
                          <a:pt x="1610" y="5"/>
                        </a:lnTo>
                        <a:lnTo>
                          <a:pt x="1611" y="8"/>
                        </a:lnTo>
                        <a:lnTo>
                          <a:pt x="1611" y="6"/>
                        </a:lnTo>
                        <a:lnTo>
                          <a:pt x="1612" y="9"/>
                        </a:lnTo>
                        <a:lnTo>
                          <a:pt x="1612" y="8"/>
                        </a:lnTo>
                        <a:lnTo>
                          <a:pt x="1612" y="5"/>
                        </a:lnTo>
                        <a:lnTo>
                          <a:pt x="1613" y="7"/>
                        </a:lnTo>
                        <a:lnTo>
                          <a:pt x="1613" y="7"/>
                        </a:lnTo>
                        <a:lnTo>
                          <a:pt x="1614" y="8"/>
                        </a:lnTo>
                        <a:lnTo>
                          <a:pt x="1614" y="9"/>
                        </a:lnTo>
                        <a:lnTo>
                          <a:pt x="1614" y="9"/>
                        </a:lnTo>
                        <a:lnTo>
                          <a:pt x="1615" y="7"/>
                        </a:lnTo>
                        <a:lnTo>
                          <a:pt x="1615" y="8"/>
                        </a:lnTo>
                        <a:lnTo>
                          <a:pt x="1616" y="8"/>
                        </a:lnTo>
                        <a:lnTo>
                          <a:pt x="1616" y="9"/>
                        </a:lnTo>
                        <a:lnTo>
                          <a:pt x="1617" y="10"/>
                        </a:lnTo>
                        <a:lnTo>
                          <a:pt x="1617" y="10"/>
                        </a:lnTo>
                        <a:lnTo>
                          <a:pt x="1617" y="10"/>
                        </a:lnTo>
                        <a:lnTo>
                          <a:pt x="1618" y="9"/>
                        </a:lnTo>
                        <a:lnTo>
                          <a:pt x="1618" y="12"/>
                        </a:lnTo>
                        <a:lnTo>
                          <a:pt x="1619" y="11"/>
                        </a:lnTo>
                        <a:lnTo>
                          <a:pt x="1619" y="13"/>
                        </a:lnTo>
                        <a:lnTo>
                          <a:pt x="1619" y="10"/>
                        </a:lnTo>
                        <a:lnTo>
                          <a:pt x="1620" y="11"/>
                        </a:lnTo>
                        <a:lnTo>
                          <a:pt x="1620" y="9"/>
                        </a:lnTo>
                        <a:lnTo>
                          <a:pt x="1621" y="9"/>
                        </a:lnTo>
                        <a:lnTo>
                          <a:pt x="1621" y="9"/>
                        </a:lnTo>
                        <a:lnTo>
                          <a:pt x="1622" y="8"/>
                        </a:lnTo>
                        <a:lnTo>
                          <a:pt x="1622" y="10"/>
                        </a:lnTo>
                        <a:lnTo>
                          <a:pt x="1622" y="7"/>
                        </a:lnTo>
                        <a:lnTo>
                          <a:pt x="1623" y="10"/>
                        </a:lnTo>
                        <a:lnTo>
                          <a:pt x="1623" y="7"/>
                        </a:lnTo>
                        <a:lnTo>
                          <a:pt x="1624" y="6"/>
                        </a:lnTo>
                        <a:lnTo>
                          <a:pt x="1624" y="6"/>
                        </a:lnTo>
                        <a:lnTo>
                          <a:pt x="1624" y="6"/>
                        </a:lnTo>
                        <a:lnTo>
                          <a:pt x="1625" y="5"/>
                        </a:lnTo>
                        <a:lnTo>
                          <a:pt x="1625" y="5"/>
                        </a:lnTo>
                        <a:lnTo>
                          <a:pt x="1626" y="6"/>
                        </a:lnTo>
                        <a:lnTo>
                          <a:pt x="1626" y="6"/>
                        </a:lnTo>
                        <a:lnTo>
                          <a:pt x="1627" y="6"/>
                        </a:lnTo>
                        <a:lnTo>
                          <a:pt x="1627" y="6"/>
                        </a:lnTo>
                        <a:lnTo>
                          <a:pt x="1627" y="9"/>
                        </a:lnTo>
                        <a:lnTo>
                          <a:pt x="1628" y="8"/>
                        </a:lnTo>
                        <a:lnTo>
                          <a:pt x="1628" y="9"/>
                        </a:lnTo>
                        <a:lnTo>
                          <a:pt x="1629" y="6"/>
                        </a:lnTo>
                        <a:lnTo>
                          <a:pt x="1629" y="8"/>
                        </a:lnTo>
                        <a:lnTo>
                          <a:pt x="1629" y="8"/>
                        </a:lnTo>
                        <a:lnTo>
                          <a:pt x="1630" y="9"/>
                        </a:lnTo>
                        <a:lnTo>
                          <a:pt x="1630" y="10"/>
                        </a:lnTo>
                        <a:lnTo>
                          <a:pt x="1631" y="9"/>
                        </a:lnTo>
                        <a:lnTo>
                          <a:pt x="1631" y="12"/>
                        </a:lnTo>
                        <a:lnTo>
                          <a:pt x="1632" y="10"/>
                        </a:lnTo>
                        <a:lnTo>
                          <a:pt x="1632" y="10"/>
                        </a:lnTo>
                        <a:lnTo>
                          <a:pt x="1632" y="10"/>
                        </a:lnTo>
                        <a:lnTo>
                          <a:pt x="1633" y="13"/>
                        </a:lnTo>
                        <a:lnTo>
                          <a:pt x="1633" y="9"/>
                        </a:lnTo>
                        <a:lnTo>
                          <a:pt x="1634" y="10"/>
                        </a:lnTo>
                        <a:lnTo>
                          <a:pt x="1634" y="8"/>
                        </a:lnTo>
                        <a:lnTo>
                          <a:pt x="1634" y="8"/>
                        </a:lnTo>
                        <a:lnTo>
                          <a:pt x="1635" y="8"/>
                        </a:lnTo>
                        <a:lnTo>
                          <a:pt x="1635" y="10"/>
                        </a:lnTo>
                        <a:lnTo>
                          <a:pt x="1636" y="8"/>
                        </a:lnTo>
                        <a:lnTo>
                          <a:pt x="1636" y="7"/>
                        </a:lnTo>
                        <a:lnTo>
                          <a:pt x="1637" y="6"/>
                        </a:lnTo>
                        <a:lnTo>
                          <a:pt x="1637" y="6"/>
                        </a:lnTo>
                        <a:lnTo>
                          <a:pt x="1637" y="8"/>
                        </a:lnTo>
                        <a:lnTo>
                          <a:pt x="1638" y="7"/>
                        </a:lnTo>
                        <a:lnTo>
                          <a:pt x="1638" y="6"/>
                        </a:lnTo>
                        <a:lnTo>
                          <a:pt x="1639" y="5"/>
                        </a:lnTo>
                        <a:lnTo>
                          <a:pt x="1639" y="6"/>
                        </a:lnTo>
                        <a:lnTo>
                          <a:pt x="1639" y="6"/>
                        </a:lnTo>
                        <a:lnTo>
                          <a:pt x="1640" y="6"/>
                        </a:lnTo>
                        <a:lnTo>
                          <a:pt x="1640" y="6"/>
                        </a:lnTo>
                        <a:lnTo>
                          <a:pt x="1641" y="8"/>
                        </a:lnTo>
                        <a:lnTo>
                          <a:pt x="1641" y="8"/>
                        </a:lnTo>
                        <a:lnTo>
                          <a:pt x="1642" y="5"/>
                        </a:lnTo>
                        <a:lnTo>
                          <a:pt x="1642" y="9"/>
                        </a:lnTo>
                        <a:lnTo>
                          <a:pt x="1642" y="8"/>
                        </a:lnTo>
                        <a:lnTo>
                          <a:pt x="1643" y="8"/>
                        </a:lnTo>
                        <a:lnTo>
                          <a:pt x="1643" y="10"/>
                        </a:lnTo>
                        <a:lnTo>
                          <a:pt x="1644" y="7"/>
                        </a:lnTo>
                        <a:lnTo>
                          <a:pt x="1644" y="10"/>
                        </a:lnTo>
                        <a:lnTo>
                          <a:pt x="1644" y="9"/>
                        </a:lnTo>
                        <a:lnTo>
                          <a:pt x="1645" y="11"/>
                        </a:lnTo>
                        <a:lnTo>
                          <a:pt x="1645" y="8"/>
                        </a:lnTo>
                        <a:lnTo>
                          <a:pt x="1646" y="10"/>
                        </a:lnTo>
                        <a:lnTo>
                          <a:pt x="1646" y="11"/>
                        </a:lnTo>
                        <a:lnTo>
                          <a:pt x="1647" y="10"/>
                        </a:lnTo>
                        <a:lnTo>
                          <a:pt x="1647" y="11"/>
                        </a:lnTo>
                        <a:lnTo>
                          <a:pt x="1647" y="10"/>
                        </a:lnTo>
                        <a:lnTo>
                          <a:pt x="1648" y="11"/>
                        </a:lnTo>
                        <a:lnTo>
                          <a:pt x="1648" y="9"/>
                        </a:lnTo>
                        <a:lnTo>
                          <a:pt x="1649" y="8"/>
                        </a:lnTo>
                        <a:lnTo>
                          <a:pt x="1649" y="9"/>
                        </a:lnTo>
                        <a:lnTo>
                          <a:pt x="1649" y="10"/>
                        </a:lnTo>
                        <a:lnTo>
                          <a:pt x="1650" y="9"/>
                        </a:lnTo>
                        <a:lnTo>
                          <a:pt x="1650" y="7"/>
                        </a:lnTo>
                        <a:lnTo>
                          <a:pt x="1651" y="7"/>
                        </a:lnTo>
                        <a:lnTo>
                          <a:pt x="1651" y="7"/>
                        </a:lnTo>
                        <a:lnTo>
                          <a:pt x="1652" y="5"/>
                        </a:lnTo>
                        <a:lnTo>
                          <a:pt x="1652" y="4"/>
                        </a:lnTo>
                        <a:lnTo>
                          <a:pt x="1652" y="5"/>
                        </a:lnTo>
                        <a:lnTo>
                          <a:pt x="1653" y="5"/>
                        </a:lnTo>
                        <a:lnTo>
                          <a:pt x="1653" y="5"/>
                        </a:lnTo>
                        <a:lnTo>
                          <a:pt x="1654" y="5"/>
                        </a:lnTo>
                        <a:lnTo>
                          <a:pt x="1654" y="6"/>
                        </a:lnTo>
                        <a:lnTo>
                          <a:pt x="1654" y="7"/>
                        </a:lnTo>
                        <a:lnTo>
                          <a:pt x="1655" y="8"/>
                        </a:lnTo>
                        <a:lnTo>
                          <a:pt x="1655" y="6"/>
                        </a:lnTo>
                        <a:lnTo>
                          <a:pt x="1656" y="9"/>
                        </a:lnTo>
                        <a:lnTo>
                          <a:pt x="1656" y="7"/>
                        </a:lnTo>
                        <a:lnTo>
                          <a:pt x="1657" y="7"/>
                        </a:lnTo>
                        <a:lnTo>
                          <a:pt x="1657" y="9"/>
                        </a:lnTo>
                        <a:lnTo>
                          <a:pt x="1657" y="9"/>
                        </a:lnTo>
                        <a:lnTo>
                          <a:pt x="1658" y="10"/>
                        </a:lnTo>
                        <a:lnTo>
                          <a:pt x="1658" y="10"/>
                        </a:lnTo>
                        <a:lnTo>
                          <a:pt x="1659" y="10"/>
                        </a:lnTo>
                        <a:lnTo>
                          <a:pt x="1659" y="11"/>
                        </a:lnTo>
                        <a:lnTo>
                          <a:pt x="1659" y="10"/>
                        </a:lnTo>
                        <a:lnTo>
                          <a:pt x="1660" y="11"/>
                        </a:lnTo>
                        <a:lnTo>
                          <a:pt x="1660" y="10"/>
                        </a:lnTo>
                        <a:lnTo>
                          <a:pt x="1661" y="12"/>
                        </a:lnTo>
                        <a:lnTo>
                          <a:pt x="1661" y="12"/>
                        </a:lnTo>
                        <a:lnTo>
                          <a:pt x="1662" y="11"/>
                        </a:lnTo>
                        <a:lnTo>
                          <a:pt x="1662" y="8"/>
                        </a:lnTo>
                        <a:lnTo>
                          <a:pt x="1662" y="9"/>
                        </a:lnTo>
                        <a:lnTo>
                          <a:pt x="1663" y="7"/>
                        </a:lnTo>
                        <a:lnTo>
                          <a:pt x="1663" y="10"/>
                        </a:lnTo>
                        <a:lnTo>
                          <a:pt x="1664" y="9"/>
                        </a:lnTo>
                        <a:lnTo>
                          <a:pt x="1664" y="9"/>
                        </a:lnTo>
                        <a:lnTo>
                          <a:pt x="1664" y="9"/>
                        </a:lnTo>
                        <a:lnTo>
                          <a:pt x="1665" y="9"/>
                        </a:lnTo>
                        <a:lnTo>
                          <a:pt x="1665" y="7"/>
                        </a:lnTo>
                        <a:lnTo>
                          <a:pt x="1666" y="5"/>
                        </a:lnTo>
                        <a:lnTo>
                          <a:pt x="1666" y="7"/>
                        </a:lnTo>
                        <a:lnTo>
                          <a:pt x="1667" y="6"/>
                        </a:lnTo>
                        <a:lnTo>
                          <a:pt x="1667" y="7"/>
                        </a:lnTo>
                        <a:lnTo>
                          <a:pt x="1667" y="5"/>
                        </a:lnTo>
                        <a:lnTo>
                          <a:pt x="1668" y="5"/>
                        </a:lnTo>
                        <a:lnTo>
                          <a:pt x="1668" y="7"/>
                        </a:lnTo>
                        <a:lnTo>
                          <a:pt x="1669" y="7"/>
                        </a:lnTo>
                        <a:lnTo>
                          <a:pt x="1669" y="8"/>
                        </a:lnTo>
                        <a:lnTo>
                          <a:pt x="1669" y="10"/>
                        </a:lnTo>
                        <a:lnTo>
                          <a:pt x="1670" y="9"/>
                        </a:lnTo>
                        <a:lnTo>
                          <a:pt x="1670" y="8"/>
                        </a:lnTo>
                        <a:lnTo>
                          <a:pt x="1671" y="10"/>
                        </a:lnTo>
                        <a:lnTo>
                          <a:pt x="1671" y="11"/>
                        </a:lnTo>
                        <a:lnTo>
                          <a:pt x="1672" y="11"/>
                        </a:lnTo>
                        <a:lnTo>
                          <a:pt x="1672" y="10"/>
                        </a:lnTo>
                        <a:lnTo>
                          <a:pt x="1672" y="11"/>
                        </a:lnTo>
                        <a:lnTo>
                          <a:pt x="1673" y="9"/>
                        </a:lnTo>
                        <a:lnTo>
                          <a:pt x="1673" y="11"/>
                        </a:lnTo>
                        <a:lnTo>
                          <a:pt x="1674" y="10"/>
                        </a:lnTo>
                        <a:lnTo>
                          <a:pt x="1674" y="10"/>
                        </a:lnTo>
                        <a:lnTo>
                          <a:pt x="1674" y="12"/>
                        </a:lnTo>
                        <a:lnTo>
                          <a:pt x="1675" y="10"/>
                        </a:lnTo>
                        <a:lnTo>
                          <a:pt x="1675" y="9"/>
                        </a:lnTo>
                        <a:lnTo>
                          <a:pt x="1676" y="10"/>
                        </a:lnTo>
                        <a:lnTo>
                          <a:pt x="1676" y="8"/>
                        </a:lnTo>
                        <a:lnTo>
                          <a:pt x="1677" y="7"/>
                        </a:lnTo>
                        <a:lnTo>
                          <a:pt x="1677" y="9"/>
                        </a:lnTo>
                        <a:lnTo>
                          <a:pt x="1677" y="10"/>
                        </a:lnTo>
                        <a:lnTo>
                          <a:pt x="1678" y="6"/>
                        </a:lnTo>
                        <a:lnTo>
                          <a:pt x="1678" y="6"/>
                        </a:lnTo>
                        <a:lnTo>
                          <a:pt x="1679" y="9"/>
                        </a:lnTo>
                        <a:lnTo>
                          <a:pt x="1679" y="8"/>
                        </a:lnTo>
                        <a:lnTo>
                          <a:pt x="1679" y="6"/>
                        </a:lnTo>
                        <a:lnTo>
                          <a:pt x="1680" y="5"/>
                        </a:lnTo>
                        <a:lnTo>
                          <a:pt x="1680" y="4"/>
                        </a:lnTo>
                        <a:lnTo>
                          <a:pt x="1681" y="5"/>
                        </a:lnTo>
                        <a:lnTo>
                          <a:pt x="1681" y="6"/>
                        </a:lnTo>
                        <a:lnTo>
                          <a:pt x="1682" y="4"/>
                        </a:lnTo>
                        <a:lnTo>
                          <a:pt x="1682" y="6"/>
                        </a:lnTo>
                        <a:lnTo>
                          <a:pt x="1682" y="8"/>
                        </a:lnTo>
                        <a:lnTo>
                          <a:pt x="1683" y="5"/>
                        </a:lnTo>
                        <a:lnTo>
                          <a:pt x="1683" y="9"/>
                        </a:lnTo>
                        <a:lnTo>
                          <a:pt x="1684" y="8"/>
                        </a:lnTo>
                        <a:lnTo>
                          <a:pt x="1684" y="8"/>
                        </a:lnTo>
                        <a:lnTo>
                          <a:pt x="1684" y="8"/>
                        </a:lnTo>
                        <a:lnTo>
                          <a:pt x="1685" y="8"/>
                        </a:lnTo>
                        <a:lnTo>
                          <a:pt x="1685" y="8"/>
                        </a:lnTo>
                        <a:lnTo>
                          <a:pt x="1686" y="9"/>
                        </a:lnTo>
                        <a:lnTo>
                          <a:pt x="1686" y="12"/>
                        </a:lnTo>
                        <a:lnTo>
                          <a:pt x="1687" y="11"/>
                        </a:lnTo>
                        <a:lnTo>
                          <a:pt x="1687" y="11"/>
                        </a:lnTo>
                        <a:lnTo>
                          <a:pt x="1687" y="12"/>
                        </a:lnTo>
                        <a:lnTo>
                          <a:pt x="1688" y="10"/>
                        </a:lnTo>
                        <a:lnTo>
                          <a:pt x="1688" y="10"/>
                        </a:lnTo>
                        <a:lnTo>
                          <a:pt x="1689" y="13"/>
                        </a:lnTo>
                        <a:lnTo>
                          <a:pt x="1689" y="10"/>
                        </a:lnTo>
                        <a:lnTo>
                          <a:pt x="1689" y="10"/>
                        </a:lnTo>
                        <a:lnTo>
                          <a:pt x="1690" y="7"/>
                        </a:lnTo>
                        <a:lnTo>
                          <a:pt x="1690" y="9"/>
                        </a:lnTo>
                        <a:lnTo>
                          <a:pt x="1691" y="7"/>
                        </a:lnTo>
                        <a:lnTo>
                          <a:pt x="1691" y="7"/>
                        </a:lnTo>
                        <a:lnTo>
                          <a:pt x="1692" y="8"/>
                        </a:lnTo>
                        <a:lnTo>
                          <a:pt x="1692" y="8"/>
                        </a:lnTo>
                        <a:lnTo>
                          <a:pt x="1692" y="7"/>
                        </a:lnTo>
                        <a:lnTo>
                          <a:pt x="1693" y="6"/>
                        </a:lnTo>
                        <a:lnTo>
                          <a:pt x="1693" y="6"/>
                        </a:lnTo>
                        <a:lnTo>
                          <a:pt x="1694" y="5"/>
                        </a:lnTo>
                        <a:lnTo>
                          <a:pt x="1694" y="5"/>
                        </a:lnTo>
                        <a:lnTo>
                          <a:pt x="1694" y="5"/>
                        </a:lnTo>
                        <a:lnTo>
                          <a:pt x="1695" y="5"/>
                        </a:lnTo>
                        <a:lnTo>
                          <a:pt x="1695" y="4"/>
                        </a:lnTo>
                        <a:lnTo>
                          <a:pt x="1696" y="2"/>
                        </a:lnTo>
                        <a:lnTo>
                          <a:pt x="1696" y="7"/>
                        </a:lnTo>
                        <a:lnTo>
                          <a:pt x="1697" y="8"/>
                        </a:lnTo>
                        <a:lnTo>
                          <a:pt x="1697" y="7"/>
                        </a:lnTo>
                        <a:lnTo>
                          <a:pt x="1697" y="9"/>
                        </a:lnTo>
                        <a:lnTo>
                          <a:pt x="1698" y="7"/>
                        </a:lnTo>
                        <a:lnTo>
                          <a:pt x="1698" y="12"/>
                        </a:lnTo>
                        <a:lnTo>
                          <a:pt x="1699" y="8"/>
                        </a:lnTo>
                        <a:lnTo>
                          <a:pt x="1699" y="9"/>
                        </a:lnTo>
                        <a:lnTo>
                          <a:pt x="1699" y="11"/>
                        </a:lnTo>
                        <a:lnTo>
                          <a:pt x="1700" y="10"/>
                        </a:lnTo>
                        <a:lnTo>
                          <a:pt x="1700" y="9"/>
                        </a:lnTo>
                        <a:lnTo>
                          <a:pt x="1701" y="11"/>
                        </a:lnTo>
                        <a:lnTo>
                          <a:pt x="1701" y="11"/>
                        </a:lnTo>
                        <a:lnTo>
                          <a:pt x="1702" y="12"/>
                        </a:lnTo>
                        <a:lnTo>
                          <a:pt x="1702" y="9"/>
                        </a:lnTo>
                        <a:lnTo>
                          <a:pt x="1702" y="10"/>
                        </a:lnTo>
                        <a:lnTo>
                          <a:pt x="1703" y="11"/>
                        </a:lnTo>
                        <a:lnTo>
                          <a:pt x="1703" y="10"/>
                        </a:lnTo>
                        <a:lnTo>
                          <a:pt x="1704" y="8"/>
                        </a:lnTo>
                        <a:lnTo>
                          <a:pt x="1704" y="10"/>
                        </a:lnTo>
                        <a:lnTo>
                          <a:pt x="1704" y="8"/>
                        </a:lnTo>
                        <a:lnTo>
                          <a:pt x="1705" y="7"/>
                        </a:lnTo>
                        <a:lnTo>
                          <a:pt x="1705" y="7"/>
                        </a:lnTo>
                        <a:lnTo>
                          <a:pt x="1706" y="7"/>
                        </a:lnTo>
                        <a:lnTo>
                          <a:pt x="1706" y="5"/>
                        </a:lnTo>
                        <a:lnTo>
                          <a:pt x="1707" y="7"/>
                        </a:lnTo>
                        <a:lnTo>
                          <a:pt x="1707" y="6"/>
                        </a:lnTo>
                        <a:lnTo>
                          <a:pt x="1707" y="4"/>
                        </a:lnTo>
                        <a:lnTo>
                          <a:pt x="1708" y="5"/>
                        </a:lnTo>
                        <a:lnTo>
                          <a:pt x="1708" y="5"/>
                        </a:lnTo>
                        <a:lnTo>
                          <a:pt x="1709" y="6"/>
                        </a:lnTo>
                        <a:lnTo>
                          <a:pt x="1709" y="6"/>
                        </a:lnTo>
                        <a:lnTo>
                          <a:pt x="1709" y="6"/>
                        </a:lnTo>
                        <a:lnTo>
                          <a:pt x="1710" y="5"/>
                        </a:lnTo>
                        <a:lnTo>
                          <a:pt x="1710" y="7"/>
                        </a:lnTo>
                        <a:lnTo>
                          <a:pt x="1711" y="9"/>
                        </a:lnTo>
                        <a:lnTo>
                          <a:pt x="1711" y="9"/>
                        </a:lnTo>
                        <a:lnTo>
                          <a:pt x="1712" y="10"/>
                        </a:lnTo>
                        <a:lnTo>
                          <a:pt x="1712" y="8"/>
                        </a:lnTo>
                        <a:lnTo>
                          <a:pt x="1712" y="10"/>
                        </a:lnTo>
                        <a:lnTo>
                          <a:pt x="1713" y="9"/>
                        </a:lnTo>
                        <a:lnTo>
                          <a:pt x="1713" y="10"/>
                        </a:lnTo>
                        <a:lnTo>
                          <a:pt x="1714" y="9"/>
                        </a:lnTo>
                        <a:lnTo>
                          <a:pt x="1714" y="10"/>
                        </a:lnTo>
                        <a:lnTo>
                          <a:pt x="1714" y="10"/>
                        </a:lnTo>
                        <a:lnTo>
                          <a:pt x="1715" y="12"/>
                        </a:lnTo>
                        <a:lnTo>
                          <a:pt x="1715" y="10"/>
                        </a:lnTo>
                        <a:lnTo>
                          <a:pt x="1716" y="10"/>
                        </a:lnTo>
                        <a:lnTo>
                          <a:pt x="1716" y="11"/>
                        </a:lnTo>
                        <a:lnTo>
                          <a:pt x="1717" y="9"/>
                        </a:lnTo>
                        <a:lnTo>
                          <a:pt x="1717" y="9"/>
                        </a:lnTo>
                        <a:lnTo>
                          <a:pt x="1717" y="10"/>
                        </a:lnTo>
                        <a:lnTo>
                          <a:pt x="1718" y="10"/>
                        </a:lnTo>
                        <a:lnTo>
                          <a:pt x="1718" y="10"/>
                        </a:lnTo>
                        <a:lnTo>
                          <a:pt x="1719" y="8"/>
                        </a:lnTo>
                        <a:lnTo>
                          <a:pt x="1719" y="7"/>
                        </a:lnTo>
                        <a:lnTo>
                          <a:pt x="1719" y="8"/>
                        </a:lnTo>
                        <a:lnTo>
                          <a:pt x="1720" y="5"/>
                        </a:lnTo>
                        <a:lnTo>
                          <a:pt x="1720" y="7"/>
                        </a:lnTo>
                        <a:lnTo>
                          <a:pt x="1721" y="5"/>
                        </a:lnTo>
                        <a:lnTo>
                          <a:pt x="1721" y="7"/>
                        </a:lnTo>
                        <a:lnTo>
                          <a:pt x="1722" y="6"/>
                        </a:lnTo>
                        <a:lnTo>
                          <a:pt x="1722" y="5"/>
                        </a:lnTo>
                        <a:lnTo>
                          <a:pt x="1722" y="7"/>
                        </a:lnTo>
                        <a:lnTo>
                          <a:pt x="1723" y="6"/>
                        </a:lnTo>
                        <a:lnTo>
                          <a:pt x="1723" y="7"/>
                        </a:lnTo>
                        <a:lnTo>
                          <a:pt x="1724" y="7"/>
                        </a:lnTo>
                        <a:lnTo>
                          <a:pt x="1724" y="6"/>
                        </a:lnTo>
                        <a:lnTo>
                          <a:pt x="1724" y="6"/>
                        </a:lnTo>
                        <a:lnTo>
                          <a:pt x="1725" y="6"/>
                        </a:lnTo>
                        <a:lnTo>
                          <a:pt x="1725" y="7"/>
                        </a:lnTo>
                        <a:lnTo>
                          <a:pt x="1726" y="7"/>
                        </a:lnTo>
                        <a:lnTo>
                          <a:pt x="1726" y="5"/>
                        </a:lnTo>
                        <a:lnTo>
                          <a:pt x="1727" y="8"/>
                        </a:lnTo>
                        <a:lnTo>
                          <a:pt x="1727" y="8"/>
                        </a:lnTo>
                        <a:lnTo>
                          <a:pt x="1727" y="9"/>
                        </a:lnTo>
                        <a:lnTo>
                          <a:pt x="1728" y="9"/>
                        </a:lnTo>
                        <a:lnTo>
                          <a:pt x="1728" y="11"/>
                        </a:lnTo>
                        <a:lnTo>
                          <a:pt x="1729" y="9"/>
                        </a:lnTo>
                        <a:lnTo>
                          <a:pt x="1729" y="8"/>
                        </a:lnTo>
                        <a:lnTo>
                          <a:pt x="1729" y="11"/>
                        </a:lnTo>
                        <a:lnTo>
                          <a:pt x="1730" y="10"/>
                        </a:lnTo>
                        <a:lnTo>
                          <a:pt x="1730" y="10"/>
                        </a:lnTo>
                        <a:lnTo>
                          <a:pt x="1731" y="11"/>
                        </a:lnTo>
                        <a:lnTo>
                          <a:pt x="1731" y="9"/>
                        </a:lnTo>
                        <a:lnTo>
                          <a:pt x="1732" y="10"/>
                        </a:lnTo>
                        <a:lnTo>
                          <a:pt x="1732" y="9"/>
                        </a:lnTo>
                        <a:lnTo>
                          <a:pt x="1732" y="8"/>
                        </a:lnTo>
                        <a:lnTo>
                          <a:pt x="1733" y="9"/>
                        </a:lnTo>
                        <a:lnTo>
                          <a:pt x="1733" y="8"/>
                        </a:lnTo>
                        <a:lnTo>
                          <a:pt x="1734" y="8"/>
                        </a:lnTo>
                        <a:lnTo>
                          <a:pt x="1734" y="7"/>
                        </a:lnTo>
                        <a:lnTo>
                          <a:pt x="1734" y="6"/>
                        </a:lnTo>
                        <a:lnTo>
                          <a:pt x="1735" y="7"/>
                        </a:lnTo>
                        <a:lnTo>
                          <a:pt x="1735" y="4"/>
                        </a:lnTo>
                        <a:lnTo>
                          <a:pt x="1736" y="5"/>
                        </a:lnTo>
                        <a:lnTo>
                          <a:pt x="1736" y="6"/>
                        </a:lnTo>
                        <a:lnTo>
                          <a:pt x="1737" y="6"/>
                        </a:lnTo>
                        <a:lnTo>
                          <a:pt x="1737" y="6"/>
                        </a:lnTo>
                        <a:lnTo>
                          <a:pt x="1737" y="6"/>
                        </a:lnTo>
                        <a:lnTo>
                          <a:pt x="1738" y="6"/>
                        </a:lnTo>
                        <a:lnTo>
                          <a:pt x="1738" y="7"/>
                        </a:lnTo>
                        <a:lnTo>
                          <a:pt x="1739" y="8"/>
                        </a:lnTo>
                        <a:lnTo>
                          <a:pt x="1739" y="7"/>
                        </a:lnTo>
                        <a:lnTo>
                          <a:pt x="1739" y="9"/>
                        </a:lnTo>
                        <a:lnTo>
                          <a:pt x="1740" y="7"/>
                        </a:lnTo>
                        <a:lnTo>
                          <a:pt x="1740" y="9"/>
                        </a:lnTo>
                        <a:lnTo>
                          <a:pt x="1741" y="10"/>
                        </a:lnTo>
                        <a:lnTo>
                          <a:pt x="1741" y="8"/>
                        </a:lnTo>
                        <a:lnTo>
                          <a:pt x="1742" y="9"/>
                        </a:lnTo>
                        <a:lnTo>
                          <a:pt x="1742" y="11"/>
                        </a:lnTo>
                        <a:lnTo>
                          <a:pt x="1742" y="9"/>
                        </a:lnTo>
                        <a:lnTo>
                          <a:pt x="1743" y="10"/>
                        </a:lnTo>
                        <a:lnTo>
                          <a:pt x="1743" y="10"/>
                        </a:lnTo>
                        <a:lnTo>
                          <a:pt x="1744" y="9"/>
                        </a:lnTo>
                        <a:lnTo>
                          <a:pt x="1744" y="9"/>
                        </a:lnTo>
                        <a:lnTo>
                          <a:pt x="1744" y="11"/>
                        </a:lnTo>
                        <a:lnTo>
                          <a:pt x="1745" y="9"/>
                        </a:lnTo>
                        <a:lnTo>
                          <a:pt x="1745" y="8"/>
                        </a:lnTo>
                        <a:lnTo>
                          <a:pt x="1746" y="9"/>
                        </a:lnTo>
                        <a:lnTo>
                          <a:pt x="1746" y="9"/>
                        </a:lnTo>
                        <a:lnTo>
                          <a:pt x="1747" y="9"/>
                        </a:lnTo>
                        <a:lnTo>
                          <a:pt x="1747" y="9"/>
                        </a:lnTo>
                        <a:lnTo>
                          <a:pt x="1747" y="8"/>
                        </a:lnTo>
                        <a:lnTo>
                          <a:pt x="1748" y="7"/>
                        </a:lnTo>
                        <a:lnTo>
                          <a:pt x="1748" y="8"/>
                        </a:lnTo>
                        <a:lnTo>
                          <a:pt x="1749" y="6"/>
                        </a:lnTo>
                        <a:lnTo>
                          <a:pt x="1749" y="3"/>
                        </a:lnTo>
                        <a:lnTo>
                          <a:pt x="1749" y="6"/>
                        </a:lnTo>
                        <a:lnTo>
                          <a:pt x="1750" y="3"/>
                        </a:lnTo>
                        <a:lnTo>
                          <a:pt x="1750" y="4"/>
                        </a:lnTo>
                        <a:lnTo>
                          <a:pt x="1751" y="5"/>
                        </a:lnTo>
                        <a:lnTo>
                          <a:pt x="1751" y="7"/>
                        </a:lnTo>
                        <a:lnTo>
                          <a:pt x="1752" y="7"/>
                        </a:lnTo>
                        <a:lnTo>
                          <a:pt x="1752" y="6"/>
                        </a:lnTo>
                        <a:lnTo>
                          <a:pt x="1752" y="9"/>
                        </a:lnTo>
                        <a:lnTo>
                          <a:pt x="1753" y="7"/>
                        </a:lnTo>
                        <a:lnTo>
                          <a:pt x="1753" y="9"/>
                        </a:lnTo>
                        <a:lnTo>
                          <a:pt x="1754" y="10"/>
                        </a:lnTo>
                        <a:lnTo>
                          <a:pt x="1754" y="9"/>
                        </a:lnTo>
                        <a:lnTo>
                          <a:pt x="1754" y="9"/>
                        </a:lnTo>
                        <a:lnTo>
                          <a:pt x="1755" y="10"/>
                        </a:lnTo>
                        <a:lnTo>
                          <a:pt x="1755" y="11"/>
                        </a:lnTo>
                        <a:lnTo>
                          <a:pt x="1756" y="9"/>
                        </a:lnTo>
                        <a:lnTo>
                          <a:pt x="1756" y="10"/>
                        </a:lnTo>
                        <a:lnTo>
                          <a:pt x="1757" y="12"/>
                        </a:lnTo>
                        <a:lnTo>
                          <a:pt x="1757" y="11"/>
                        </a:lnTo>
                        <a:lnTo>
                          <a:pt x="1757" y="12"/>
                        </a:lnTo>
                        <a:lnTo>
                          <a:pt x="1758" y="12"/>
                        </a:lnTo>
                        <a:lnTo>
                          <a:pt x="1758" y="10"/>
                        </a:lnTo>
                        <a:lnTo>
                          <a:pt x="1759" y="10"/>
                        </a:lnTo>
                        <a:lnTo>
                          <a:pt x="1759" y="12"/>
                        </a:lnTo>
                        <a:lnTo>
                          <a:pt x="1759" y="12"/>
                        </a:lnTo>
                        <a:lnTo>
                          <a:pt x="1760" y="11"/>
                        </a:lnTo>
                        <a:lnTo>
                          <a:pt x="1760" y="10"/>
                        </a:lnTo>
                        <a:lnTo>
                          <a:pt x="1761" y="7"/>
                        </a:lnTo>
                        <a:lnTo>
                          <a:pt x="1761" y="7"/>
                        </a:lnTo>
                        <a:lnTo>
                          <a:pt x="1762" y="11"/>
                        </a:lnTo>
                        <a:lnTo>
                          <a:pt x="1762" y="8"/>
                        </a:lnTo>
                        <a:lnTo>
                          <a:pt x="1762" y="8"/>
                        </a:lnTo>
                        <a:lnTo>
                          <a:pt x="1763" y="8"/>
                        </a:lnTo>
                        <a:lnTo>
                          <a:pt x="1763" y="8"/>
                        </a:lnTo>
                        <a:lnTo>
                          <a:pt x="1764" y="7"/>
                        </a:lnTo>
                        <a:lnTo>
                          <a:pt x="1764" y="8"/>
                        </a:lnTo>
                        <a:lnTo>
                          <a:pt x="1764" y="7"/>
                        </a:lnTo>
                        <a:lnTo>
                          <a:pt x="1765" y="7"/>
                        </a:lnTo>
                        <a:lnTo>
                          <a:pt x="1765" y="6"/>
                        </a:lnTo>
                        <a:lnTo>
                          <a:pt x="1766" y="5"/>
                        </a:lnTo>
                        <a:lnTo>
                          <a:pt x="1766" y="8"/>
                        </a:lnTo>
                        <a:lnTo>
                          <a:pt x="1767" y="7"/>
                        </a:lnTo>
                        <a:lnTo>
                          <a:pt x="1767" y="7"/>
                        </a:lnTo>
                        <a:lnTo>
                          <a:pt x="1767" y="9"/>
                        </a:lnTo>
                        <a:lnTo>
                          <a:pt x="1768" y="6"/>
                        </a:lnTo>
                        <a:lnTo>
                          <a:pt x="1768" y="8"/>
                        </a:lnTo>
                        <a:lnTo>
                          <a:pt x="1769" y="9"/>
                        </a:lnTo>
                        <a:lnTo>
                          <a:pt x="1769" y="11"/>
                        </a:lnTo>
                        <a:lnTo>
                          <a:pt x="1769" y="11"/>
                        </a:lnTo>
                        <a:lnTo>
                          <a:pt x="1770" y="12"/>
                        </a:lnTo>
                        <a:lnTo>
                          <a:pt x="1770" y="9"/>
                        </a:lnTo>
                        <a:lnTo>
                          <a:pt x="1771" y="10"/>
                        </a:lnTo>
                        <a:lnTo>
                          <a:pt x="1771" y="9"/>
                        </a:lnTo>
                        <a:lnTo>
                          <a:pt x="1772" y="11"/>
                        </a:lnTo>
                        <a:lnTo>
                          <a:pt x="1772" y="11"/>
                        </a:lnTo>
                        <a:lnTo>
                          <a:pt x="1772" y="10"/>
                        </a:lnTo>
                        <a:lnTo>
                          <a:pt x="1773" y="8"/>
                        </a:lnTo>
                        <a:lnTo>
                          <a:pt x="1773" y="10"/>
                        </a:lnTo>
                        <a:lnTo>
                          <a:pt x="1774" y="9"/>
                        </a:lnTo>
                        <a:lnTo>
                          <a:pt x="1774" y="7"/>
                        </a:lnTo>
                        <a:lnTo>
                          <a:pt x="1774" y="9"/>
                        </a:lnTo>
                        <a:lnTo>
                          <a:pt x="1775" y="8"/>
                        </a:lnTo>
                        <a:lnTo>
                          <a:pt x="1775" y="7"/>
                        </a:lnTo>
                        <a:lnTo>
                          <a:pt x="1776" y="8"/>
                        </a:lnTo>
                        <a:lnTo>
                          <a:pt x="1776" y="8"/>
                        </a:lnTo>
                        <a:lnTo>
                          <a:pt x="1777" y="7"/>
                        </a:lnTo>
                        <a:lnTo>
                          <a:pt x="1777" y="4"/>
                        </a:lnTo>
                        <a:lnTo>
                          <a:pt x="1777" y="6"/>
                        </a:lnTo>
                        <a:lnTo>
                          <a:pt x="1778" y="6"/>
                        </a:lnTo>
                        <a:lnTo>
                          <a:pt x="1778" y="8"/>
                        </a:lnTo>
                        <a:lnTo>
                          <a:pt x="1779" y="7"/>
                        </a:lnTo>
                        <a:lnTo>
                          <a:pt x="1779" y="8"/>
                        </a:lnTo>
                        <a:lnTo>
                          <a:pt x="1779" y="7"/>
                        </a:lnTo>
                        <a:lnTo>
                          <a:pt x="1780" y="8"/>
                        </a:lnTo>
                        <a:lnTo>
                          <a:pt x="1780" y="8"/>
                        </a:lnTo>
                        <a:lnTo>
                          <a:pt x="1781" y="8"/>
                        </a:lnTo>
                        <a:lnTo>
                          <a:pt x="1781" y="9"/>
                        </a:lnTo>
                        <a:lnTo>
                          <a:pt x="1782" y="6"/>
                        </a:lnTo>
                        <a:lnTo>
                          <a:pt x="1782" y="9"/>
                        </a:lnTo>
                        <a:lnTo>
                          <a:pt x="1782" y="8"/>
                        </a:lnTo>
                        <a:lnTo>
                          <a:pt x="1783" y="10"/>
                        </a:lnTo>
                        <a:lnTo>
                          <a:pt x="1783" y="10"/>
                        </a:lnTo>
                        <a:lnTo>
                          <a:pt x="1784" y="10"/>
                        </a:lnTo>
                        <a:lnTo>
                          <a:pt x="1784" y="9"/>
                        </a:lnTo>
                        <a:lnTo>
                          <a:pt x="1784" y="11"/>
                        </a:lnTo>
                        <a:lnTo>
                          <a:pt x="1785" y="10"/>
                        </a:lnTo>
                        <a:lnTo>
                          <a:pt x="1785" y="12"/>
                        </a:lnTo>
                        <a:lnTo>
                          <a:pt x="1786" y="12"/>
                        </a:lnTo>
                        <a:lnTo>
                          <a:pt x="1786" y="9"/>
                        </a:lnTo>
                        <a:lnTo>
                          <a:pt x="1787" y="9"/>
                        </a:lnTo>
                        <a:lnTo>
                          <a:pt x="1787" y="9"/>
                        </a:lnTo>
                        <a:lnTo>
                          <a:pt x="1787" y="11"/>
                        </a:lnTo>
                        <a:lnTo>
                          <a:pt x="1788" y="9"/>
                        </a:lnTo>
                        <a:lnTo>
                          <a:pt x="1788" y="7"/>
                        </a:lnTo>
                        <a:lnTo>
                          <a:pt x="1789" y="10"/>
                        </a:lnTo>
                        <a:lnTo>
                          <a:pt x="1789" y="8"/>
                        </a:lnTo>
                        <a:lnTo>
                          <a:pt x="1789" y="7"/>
                        </a:lnTo>
                        <a:lnTo>
                          <a:pt x="1790" y="8"/>
                        </a:lnTo>
                        <a:lnTo>
                          <a:pt x="1790" y="8"/>
                        </a:lnTo>
                        <a:lnTo>
                          <a:pt x="1791" y="7"/>
                        </a:lnTo>
                        <a:lnTo>
                          <a:pt x="1791" y="7"/>
                        </a:lnTo>
                        <a:lnTo>
                          <a:pt x="1792" y="6"/>
                        </a:lnTo>
                        <a:lnTo>
                          <a:pt x="1792" y="8"/>
                        </a:lnTo>
                        <a:lnTo>
                          <a:pt x="1792" y="7"/>
                        </a:lnTo>
                        <a:lnTo>
                          <a:pt x="1793" y="6"/>
                        </a:lnTo>
                        <a:lnTo>
                          <a:pt x="1793" y="7"/>
                        </a:lnTo>
                        <a:lnTo>
                          <a:pt x="1794" y="7"/>
                        </a:lnTo>
                        <a:lnTo>
                          <a:pt x="1794" y="7"/>
                        </a:lnTo>
                        <a:lnTo>
                          <a:pt x="1794" y="8"/>
                        </a:lnTo>
                        <a:lnTo>
                          <a:pt x="1795" y="8"/>
                        </a:lnTo>
                        <a:lnTo>
                          <a:pt x="1795" y="10"/>
                        </a:lnTo>
                        <a:lnTo>
                          <a:pt x="1796" y="9"/>
                        </a:lnTo>
                        <a:lnTo>
                          <a:pt x="1796" y="8"/>
                        </a:lnTo>
                        <a:lnTo>
                          <a:pt x="1797" y="10"/>
                        </a:lnTo>
                        <a:lnTo>
                          <a:pt x="1797" y="10"/>
                        </a:lnTo>
                        <a:lnTo>
                          <a:pt x="1797" y="11"/>
                        </a:lnTo>
                        <a:lnTo>
                          <a:pt x="1798" y="13"/>
                        </a:lnTo>
                        <a:lnTo>
                          <a:pt x="1798" y="12"/>
                        </a:lnTo>
                        <a:lnTo>
                          <a:pt x="1799" y="13"/>
                        </a:lnTo>
                        <a:lnTo>
                          <a:pt x="1799" y="11"/>
                        </a:lnTo>
                        <a:lnTo>
                          <a:pt x="1799" y="11"/>
                        </a:lnTo>
                        <a:lnTo>
                          <a:pt x="1800" y="12"/>
                        </a:lnTo>
                        <a:lnTo>
                          <a:pt x="1800" y="11"/>
                        </a:lnTo>
                        <a:lnTo>
                          <a:pt x="1801" y="11"/>
                        </a:lnTo>
                        <a:lnTo>
                          <a:pt x="1801" y="9"/>
                        </a:lnTo>
                        <a:lnTo>
                          <a:pt x="1802" y="8"/>
                        </a:lnTo>
                        <a:lnTo>
                          <a:pt x="1802" y="8"/>
                        </a:lnTo>
                        <a:lnTo>
                          <a:pt x="1802" y="7"/>
                        </a:lnTo>
                        <a:lnTo>
                          <a:pt x="1803" y="8"/>
                        </a:lnTo>
                        <a:lnTo>
                          <a:pt x="1803" y="6"/>
                        </a:lnTo>
                        <a:lnTo>
                          <a:pt x="1804" y="6"/>
                        </a:lnTo>
                        <a:lnTo>
                          <a:pt x="1804" y="7"/>
                        </a:lnTo>
                        <a:lnTo>
                          <a:pt x="1804" y="5"/>
                        </a:lnTo>
                        <a:lnTo>
                          <a:pt x="1805" y="6"/>
                        </a:lnTo>
                        <a:lnTo>
                          <a:pt x="1805" y="6"/>
                        </a:lnTo>
                        <a:lnTo>
                          <a:pt x="1806" y="5"/>
                        </a:lnTo>
                        <a:lnTo>
                          <a:pt x="1806" y="8"/>
                        </a:lnTo>
                        <a:lnTo>
                          <a:pt x="1807" y="5"/>
                        </a:lnTo>
                        <a:lnTo>
                          <a:pt x="1807" y="8"/>
                        </a:lnTo>
                        <a:lnTo>
                          <a:pt x="1807" y="5"/>
                        </a:lnTo>
                        <a:lnTo>
                          <a:pt x="1808" y="7"/>
                        </a:lnTo>
                        <a:lnTo>
                          <a:pt x="1808" y="6"/>
                        </a:lnTo>
                        <a:lnTo>
                          <a:pt x="1809" y="6"/>
                        </a:lnTo>
                        <a:lnTo>
                          <a:pt x="1809" y="8"/>
                        </a:lnTo>
                        <a:lnTo>
                          <a:pt x="1809" y="7"/>
                        </a:lnTo>
                        <a:lnTo>
                          <a:pt x="1810" y="10"/>
                        </a:lnTo>
                        <a:lnTo>
                          <a:pt x="1810" y="10"/>
                        </a:lnTo>
                        <a:lnTo>
                          <a:pt x="1811" y="10"/>
                        </a:lnTo>
                        <a:lnTo>
                          <a:pt x="1811" y="10"/>
                        </a:lnTo>
                        <a:lnTo>
                          <a:pt x="1812" y="10"/>
                        </a:lnTo>
                        <a:lnTo>
                          <a:pt x="1812" y="11"/>
                        </a:lnTo>
                        <a:lnTo>
                          <a:pt x="1812" y="10"/>
                        </a:lnTo>
                        <a:lnTo>
                          <a:pt x="1813" y="13"/>
                        </a:lnTo>
                        <a:lnTo>
                          <a:pt x="1813" y="11"/>
                        </a:lnTo>
                        <a:lnTo>
                          <a:pt x="1814" y="9"/>
                        </a:lnTo>
                        <a:lnTo>
                          <a:pt x="1814" y="11"/>
                        </a:lnTo>
                        <a:lnTo>
                          <a:pt x="1814" y="9"/>
                        </a:lnTo>
                        <a:lnTo>
                          <a:pt x="1815" y="8"/>
                        </a:lnTo>
                        <a:lnTo>
                          <a:pt x="1815" y="8"/>
                        </a:lnTo>
                        <a:lnTo>
                          <a:pt x="1816" y="12"/>
                        </a:lnTo>
                        <a:lnTo>
                          <a:pt x="1816" y="9"/>
                        </a:lnTo>
                        <a:lnTo>
                          <a:pt x="1817" y="9"/>
                        </a:lnTo>
                        <a:lnTo>
                          <a:pt x="1817" y="8"/>
                        </a:lnTo>
                        <a:lnTo>
                          <a:pt x="1817" y="7"/>
                        </a:lnTo>
                        <a:lnTo>
                          <a:pt x="1818" y="6"/>
                        </a:lnTo>
                        <a:lnTo>
                          <a:pt x="1818" y="6"/>
                        </a:lnTo>
                        <a:lnTo>
                          <a:pt x="1819" y="5"/>
                        </a:lnTo>
                        <a:lnTo>
                          <a:pt x="1819" y="4"/>
                        </a:lnTo>
                        <a:lnTo>
                          <a:pt x="1819" y="6"/>
                        </a:lnTo>
                        <a:lnTo>
                          <a:pt x="1820" y="7"/>
                        </a:lnTo>
                        <a:lnTo>
                          <a:pt x="1820" y="5"/>
                        </a:lnTo>
                        <a:lnTo>
                          <a:pt x="1821" y="7"/>
                        </a:lnTo>
                        <a:lnTo>
                          <a:pt x="1821" y="5"/>
                        </a:lnTo>
                        <a:lnTo>
                          <a:pt x="1822" y="8"/>
                        </a:lnTo>
                        <a:lnTo>
                          <a:pt x="1822" y="7"/>
                        </a:lnTo>
                        <a:lnTo>
                          <a:pt x="1822" y="7"/>
                        </a:lnTo>
                        <a:lnTo>
                          <a:pt x="1823" y="7"/>
                        </a:lnTo>
                        <a:lnTo>
                          <a:pt x="1823" y="8"/>
                        </a:lnTo>
                        <a:lnTo>
                          <a:pt x="1824" y="8"/>
                        </a:lnTo>
                        <a:lnTo>
                          <a:pt x="1824" y="9"/>
                        </a:lnTo>
                        <a:lnTo>
                          <a:pt x="1824" y="9"/>
                        </a:lnTo>
                        <a:lnTo>
                          <a:pt x="1825" y="8"/>
                        </a:lnTo>
                        <a:lnTo>
                          <a:pt x="1825" y="11"/>
                        </a:lnTo>
                        <a:lnTo>
                          <a:pt x="1826" y="11"/>
                        </a:lnTo>
                        <a:lnTo>
                          <a:pt x="1826" y="13"/>
                        </a:lnTo>
                        <a:lnTo>
                          <a:pt x="1827" y="12"/>
                        </a:lnTo>
                        <a:lnTo>
                          <a:pt x="1827" y="8"/>
                        </a:lnTo>
                        <a:lnTo>
                          <a:pt x="1827" y="10"/>
                        </a:lnTo>
                        <a:lnTo>
                          <a:pt x="1828" y="11"/>
                        </a:lnTo>
                        <a:lnTo>
                          <a:pt x="1828" y="10"/>
                        </a:lnTo>
                        <a:lnTo>
                          <a:pt x="1829" y="9"/>
                        </a:lnTo>
                        <a:lnTo>
                          <a:pt x="1829" y="10"/>
                        </a:lnTo>
                        <a:lnTo>
                          <a:pt x="1829" y="10"/>
                        </a:lnTo>
                        <a:lnTo>
                          <a:pt x="1830" y="11"/>
                        </a:lnTo>
                        <a:lnTo>
                          <a:pt x="1830" y="8"/>
                        </a:lnTo>
                        <a:lnTo>
                          <a:pt x="1831" y="11"/>
                        </a:lnTo>
                        <a:lnTo>
                          <a:pt x="1831" y="8"/>
                        </a:lnTo>
                        <a:lnTo>
                          <a:pt x="1832" y="7"/>
                        </a:lnTo>
                        <a:lnTo>
                          <a:pt x="1832" y="7"/>
                        </a:lnTo>
                        <a:lnTo>
                          <a:pt x="1832" y="7"/>
                        </a:lnTo>
                        <a:lnTo>
                          <a:pt x="1833" y="8"/>
                        </a:lnTo>
                        <a:lnTo>
                          <a:pt x="1833" y="8"/>
                        </a:lnTo>
                        <a:lnTo>
                          <a:pt x="1834" y="7"/>
                        </a:lnTo>
                        <a:lnTo>
                          <a:pt x="1834" y="5"/>
                        </a:lnTo>
                        <a:lnTo>
                          <a:pt x="1834" y="6"/>
                        </a:lnTo>
                        <a:lnTo>
                          <a:pt x="1835" y="9"/>
                        </a:lnTo>
                        <a:lnTo>
                          <a:pt x="1835" y="10"/>
                        </a:lnTo>
                        <a:lnTo>
                          <a:pt x="1836" y="8"/>
                        </a:lnTo>
                        <a:lnTo>
                          <a:pt x="1836" y="9"/>
                        </a:lnTo>
                        <a:lnTo>
                          <a:pt x="1837" y="9"/>
                        </a:lnTo>
                        <a:lnTo>
                          <a:pt x="1837" y="9"/>
                        </a:lnTo>
                        <a:lnTo>
                          <a:pt x="1837" y="10"/>
                        </a:lnTo>
                        <a:lnTo>
                          <a:pt x="1838" y="9"/>
                        </a:lnTo>
                        <a:lnTo>
                          <a:pt x="1838" y="9"/>
                        </a:lnTo>
                        <a:lnTo>
                          <a:pt x="1839" y="10"/>
                        </a:lnTo>
                        <a:lnTo>
                          <a:pt x="1839" y="10"/>
                        </a:lnTo>
                        <a:lnTo>
                          <a:pt x="1839" y="10"/>
                        </a:lnTo>
                        <a:lnTo>
                          <a:pt x="1840" y="11"/>
                        </a:lnTo>
                        <a:lnTo>
                          <a:pt x="1840" y="11"/>
                        </a:lnTo>
                        <a:lnTo>
                          <a:pt x="1841" y="8"/>
                        </a:lnTo>
                        <a:lnTo>
                          <a:pt x="1841" y="11"/>
                        </a:lnTo>
                        <a:lnTo>
                          <a:pt x="1842" y="11"/>
                        </a:lnTo>
                        <a:lnTo>
                          <a:pt x="1842" y="10"/>
                        </a:lnTo>
                        <a:lnTo>
                          <a:pt x="1842" y="9"/>
                        </a:lnTo>
                        <a:lnTo>
                          <a:pt x="1843" y="9"/>
                        </a:lnTo>
                        <a:lnTo>
                          <a:pt x="1843" y="9"/>
                        </a:lnTo>
                        <a:lnTo>
                          <a:pt x="1844" y="10"/>
                        </a:lnTo>
                        <a:lnTo>
                          <a:pt x="1844" y="9"/>
                        </a:lnTo>
                        <a:lnTo>
                          <a:pt x="1844" y="7"/>
                        </a:lnTo>
                        <a:lnTo>
                          <a:pt x="1845" y="10"/>
                        </a:lnTo>
                        <a:lnTo>
                          <a:pt x="1845" y="8"/>
                        </a:lnTo>
                        <a:lnTo>
                          <a:pt x="1846" y="8"/>
                        </a:lnTo>
                        <a:lnTo>
                          <a:pt x="1846" y="6"/>
                        </a:lnTo>
                        <a:lnTo>
                          <a:pt x="1847" y="7"/>
                        </a:lnTo>
                        <a:lnTo>
                          <a:pt x="1847" y="5"/>
                        </a:lnTo>
                        <a:lnTo>
                          <a:pt x="1847" y="6"/>
                        </a:lnTo>
                        <a:lnTo>
                          <a:pt x="1848" y="7"/>
                        </a:lnTo>
                        <a:lnTo>
                          <a:pt x="1848" y="7"/>
                        </a:lnTo>
                        <a:lnTo>
                          <a:pt x="1849" y="7"/>
                        </a:lnTo>
                        <a:lnTo>
                          <a:pt x="1849" y="6"/>
                        </a:lnTo>
                        <a:lnTo>
                          <a:pt x="1849" y="7"/>
                        </a:lnTo>
                        <a:lnTo>
                          <a:pt x="1850" y="9"/>
                        </a:lnTo>
                        <a:lnTo>
                          <a:pt x="1850" y="7"/>
                        </a:lnTo>
                        <a:lnTo>
                          <a:pt x="1851" y="9"/>
                        </a:lnTo>
                        <a:lnTo>
                          <a:pt x="1851" y="8"/>
                        </a:lnTo>
                        <a:lnTo>
                          <a:pt x="1852" y="9"/>
                        </a:lnTo>
                        <a:lnTo>
                          <a:pt x="1852" y="9"/>
                        </a:lnTo>
                        <a:lnTo>
                          <a:pt x="1852" y="10"/>
                        </a:lnTo>
                        <a:lnTo>
                          <a:pt x="1853" y="8"/>
                        </a:lnTo>
                        <a:lnTo>
                          <a:pt x="1853" y="11"/>
                        </a:lnTo>
                        <a:lnTo>
                          <a:pt x="1854" y="10"/>
                        </a:lnTo>
                        <a:lnTo>
                          <a:pt x="1854" y="10"/>
                        </a:lnTo>
                        <a:lnTo>
                          <a:pt x="1854" y="10"/>
                        </a:lnTo>
                        <a:lnTo>
                          <a:pt x="1855" y="10"/>
                        </a:lnTo>
                        <a:lnTo>
                          <a:pt x="1855" y="13"/>
                        </a:lnTo>
                        <a:lnTo>
                          <a:pt x="1856" y="12"/>
                        </a:lnTo>
                        <a:lnTo>
                          <a:pt x="1856" y="11"/>
                        </a:lnTo>
                        <a:lnTo>
                          <a:pt x="1857" y="10"/>
                        </a:lnTo>
                        <a:lnTo>
                          <a:pt x="1857" y="9"/>
                        </a:lnTo>
                        <a:lnTo>
                          <a:pt x="1857" y="11"/>
                        </a:lnTo>
                        <a:lnTo>
                          <a:pt x="1858" y="8"/>
                        </a:lnTo>
                        <a:lnTo>
                          <a:pt x="1858" y="10"/>
                        </a:lnTo>
                        <a:lnTo>
                          <a:pt x="1859" y="8"/>
                        </a:lnTo>
                        <a:lnTo>
                          <a:pt x="1859" y="7"/>
                        </a:lnTo>
                        <a:lnTo>
                          <a:pt x="1859" y="6"/>
                        </a:lnTo>
                        <a:lnTo>
                          <a:pt x="1860" y="7"/>
                        </a:lnTo>
                        <a:lnTo>
                          <a:pt x="1860" y="8"/>
                        </a:lnTo>
                        <a:lnTo>
                          <a:pt x="1861" y="5"/>
                        </a:lnTo>
                        <a:lnTo>
                          <a:pt x="1861" y="5"/>
                        </a:lnTo>
                        <a:lnTo>
                          <a:pt x="1862" y="8"/>
                        </a:lnTo>
                        <a:lnTo>
                          <a:pt x="1862" y="6"/>
                        </a:lnTo>
                        <a:lnTo>
                          <a:pt x="1862" y="7"/>
                        </a:lnTo>
                        <a:lnTo>
                          <a:pt x="1863" y="7"/>
                        </a:lnTo>
                        <a:lnTo>
                          <a:pt x="1863" y="5"/>
                        </a:lnTo>
                        <a:lnTo>
                          <a:pt x="1864" y="9"/>
                        </a:lnTo>
                        <a:lnTo>
                          <a:pt x="1864" y="8"/>
                        </a:lnTo>
                        <a:lnTo>
                          <a:pt x="1864" y="8"/>
                        </a:lnTo>
                        <a:lnTo>
                          <a:pt x="1865" y="10"/>
                        </a:lnTo>
                        <a:lnTo>
                          <a:pt x="1865" y="6"/>
                        </a:lnTo>
                        <a:lnTo>
                          <a:pt x="1866" y="9"/>
                        </a:lnTo>
                        <a:lnTo>
                          <a:pt x="1866" y="10"/>
                        </a:lnTo>
                        <a:lnTo>
                          <a:pt x="1867" y="9"/>
                        </a:lnTo>
                        <a:lnTo>
                          <a:pt x="1867" y="9"/>
                        </a:lnTo>
                        <a:lnTo>
                          <a:pt x="1867" y="11"/>
                        </a:lnTo>
                        <a:lnTo>
                          <a:pt x="1868" y="12"/>
                        </a:lnTo>
                        <a:lnTo>
                          <a:pt x="1868" y="7"/>
                        </a:lnTo>
                        <a:lnTo>
                          <a:pt x="1869" y="11"/>
                        </a:lnTo>
                        <a:lnTo>
                          <a:pt x="1869" y="10"/>
                        </a:lnTo>
                        <a:lnTo>
                          <a:pt x="1869" y="11"/>
                        </a:lnTo>
                        <a:lnTo>
                          <a:pt x="1870" y="10"/>
                        </a:lnTo>
                        <a:lnTo>
                          <a:pt x="1870" y="9"/>
                        </a:lnTo>
                        <a:lnTo>
                          <a:pt x="1871" y="8"/>
                        </a:lnTo>
                        <a:lnTo>
                          <a:pt x="1871" y="8"/>
                        </a:lnTo>
                        <a:lnTo>
                          <a:pt x="1872" y="9"/>
                        </a:lnTo>
                        <a:lnTo>
                          <a:pt x="1872" y="9"/>
                        </a:lnTo>
                        <a:lnTo>
                          <a:pt x="1872" y="8"/>
                        </a:lnTo>
                        <a:lnTo>
                          <a:pt x="1873" y="9"/>
                        </a:lnTo>
                        <a:lnTo>
                          <a:pt x="1873" y="7"/>
                        </a:lnTo>
                        <a:lnTo>
                          <a:pt x="1874" y="5"/>
                        </a:lnTo>
                        <a:lnTo>
                          <a:pt x="1874" y="6"/>
                        </a:lnTo>
                        <a:lnTo>
                          <a:pt x="1874" y="6"/>
                        </a:lnTo>
                        <a:lnTo>
                          <a:pt x="1875" y="4"/>
                        </a:lnTo>
                        <a:lnTo>
                          <a:pt x="1875" y="6"/>
                        </a:lnTo>
                        <a:lnTo>
                          <a:pt x="1876" y="5"/>
                        </a:lnTo>
                        <a:lnTo>
                          <a:pt x="1876" y="7"/>
                        </a:lnTo>
                        <a:lnTo>
                          <a:pt x="1877" y="9"/>
                        </a:lnTo>
                        <a:lnTo>
                          <a:pt x="1877" y="6"/>
                        </a:lnTo>
                        <a:lnTo>
                          <a:pt x="1877" y="7"/>
                        </a:lnTo>
                        <a:lnTo>
                          <a:pt x="1878" y="9"/>
                        </a:lnTo>
                        <a:lnTo>
                          <a:pt x="1878" y="7"/>
                        </a:lnTo>
                        <a:lnTo>
                          <a:pt x="1879" y="9"/>
                        </a:lnTo>
                        <a:lnTo>
                          <a:pt x="1879" y="7"/>
                        </a:lnTo>
                        <a:lnTo>
                          <a:pt x="1879" y="10"/>
                        </a:lnTo>
                        <a:lnTo>
                          <a:pt x="1880" y="11"/>
                        </a:lnTo>
                        <a:lnTo>
                          <a:pt x="1880" y="11"/>
                        </a:lnTo>
                        <a:lnTo>
                          <a:pt x="1881" y="11"/>
                        </a:lnTo>
                        <a:lnTo>
                          <a:pt x="1881" y="10"/>
                        </a:lnTo>
                        <a:lnTo>
                          <a:pt x="1882" y="13"/>
                        </a:lnTo>
                        <a:lnTo>
                          <a:pt x="1882" y="10"/>
                        </a:lnTo>
                        <a:lnTo>
                          <a:pt x="1882" y="11"/>
                        </a:lnTo>
                        <a:lnTo>
                          <a:pt x="1883" y="11"/>
                        </a:lnTo>
                        <a:lnTo>
                          <a:pt x="1883" y="11"/>
                        </a:lnTo>
                        <a:lnTo>
                          <a:pt x="1884" y="10"/>
                        </a:lnTo>
                        <a:lnTo>
                          <a:pt x="1884" y="10"/>
                        </a:lnTo>
                        <a:lnTo>
                          <a:pt x="1884" y="10"/>
                        </a:lnTo>
                        <a:lnTo>
                          <a:pt x="1885" y="9"/>
                        </a:lnTo>
                        <a:lnTo>
                          <a:pt x="1885" y="8"/>
                        </a:lnTo>
                        <a:lnTo>
                          <a:pt x="1886" y="7"/>
                        </a:lnTo>
                        <a:lnTo>
                          <a:pt x="1886" y="8"/>
                        </a:lnTo>
                        <a:lnTo>
                          <a:pt x="1887" y="5"/>
                        </a:lnTo>
                        <a:lnTo>
                          <a:pt x="1887" y="5"/>
                        </a:lnTo>
                        <a:lnTo>
                          <a:pt x="1887" y="7"/>
                        </a:lnTo>
                        <a:lnTo>
                          <a:pt x="1888" y="6"/>
                        </a:lnTo>
                        <a:lnTo>
                          <a:pt x="1888" y="6"/>
                        </a:lnTo>
                        <a:lnTo>
                          <a:pt x="1889" y="5"/>
                        </a:lnTo>
                        <a:lnTo>
                          <a:pt x="1889" y="6"/>
                        </a:lnTo>
                        <a:lnTo>
                          <a:pt x="1889" y="5"/>
                        </a:lnTo>
                        <a:lnTo>
                          <a:pt x="1890" y="7"/>
                        </a:lnTo>
                        <a:lnTo>
                          <a:pt x="1890" y="7"/>
                        </a:lnTo>
                        <a:lnTo>
                          <a:pt x="1891" y="5"/>
                        </a:lnTo>
                        <a:lnTo>
                          <a:pt x="1891" y="6"/>
                        </a:lnTo>
                        <a:lnTo>
                          <a:pt x="1892" y="7"/>
                        </a:lnTo>
                        <a:lnTo>
                          <a:pt x="1892" y="7"/>
                        </a:lnTo>
                        <a:lnTo>
                          <a:pt x="1892" y="7"/>
                        </a:lnTo>
                        <a:lnTo>
                          <a:pt x="1893" y="9"/>
                        </a:lnTo>
                        <a:lnTo>
                          <a:pt x="1893" y="10"/>
                        </a:lnTo>
                        <a:lnTo>
                          <a:pt x="1894" y="9"/>
                        </a:lnTo>
                        <a:lnTo>
                          <a:pt x="1894" y="9"/>
                        </a:lnTo>
                        <a:lnTo>
                          <a:pt x="1894" y="10"/>
                        </a:lnTo>
                        <a:lnTo>
                          <a:pt x="1895" y="11"/>
                        </a:lnTo>
                        <a:lnTo>
                          <a:pt x="1895" y="9"/>
                        </a:lnTo>
                        <a:lnTo>
                          <a:pt x="1896" y="12"/>
                        </a:lnTo>
                        <a:lnTo>
                          <a:pt x="1896" y="11"/>
                        </a:lnTo>
                        <a:lnTo>
                          <a:pt x="1897" y="10"/>
                        </a:lnTo>
                        <a:lnTo>
                          <a:pt x="1897" y="9"/>
                        </a:lnTo>
                        <a:lnTo>
                          <a:pt x="1897" y="9"/>
                        </a:lnTo>
                        <a:lnTo>
                          <a:pt x="1898" y="10"/>
                        </a:lnTo>
                        <a:lnTo>
                          <a:pt x="1898" y="10"/>
                        </a:lnTo>
                        <a:lnTo>
                          <a:pt x="1899" y="8"/>
                        </a:lnTo>
                        <a:lnTo>
                          <a:pt x="1899" y="7"/>
                        </a:lnTo>
                        <a:lnTo>
                          <a:pt x="1899" y="8"/>
                        </a:lnTo>
                        <a:lnTo>
                          <a:pt x="1900" y="10"/>
                        </a:lnTo>
                        <a:lnTo>
                          <a:pt x="1900" y="6"/>
                        </a:lnTo>
                        <a:lnTo>
                          <a:pt x="1901" y="4"/>
                        </a:lnTo>
                        <a:lnTo>
                          <a:pt x="1901" y="6"/>
                        </a:lnTo>
                        <a:lnTo>
                          <a:pt x="1902" y="5"/>
                        </a:lnTo>
                        <a:lnTo>
                          <a:pt x="1902" y="6"/>
                        </a:lnTo>
                        <a:lnTo>
                          <a:pt x="1902" y="5"/>
                        </a:lnTo>
                        <a:lnTo>
                          <a:pt x="1903" y="5"/>
                        </a:lnTo>
                        <a:lnTo>
                          <a:pt x="1903" y="5"/>
                        </a:lnTo>
                        <a:lnTo>
                          <a:pt x="1904" y="5"/>
                        </a:lnTo>
                        <a:lnTo>
                          <a:pt x="1904" y="8"/>
                        </a:lnTo>
                        <a:lnTo>
                          <a:pt x="1904" y="5"/>
                        </a:lnTo>
                        <a:lnTo>
                          <a:pt x="1905" y="7"/>
                        </a:lnTo>
                        <a:lnTo>
                          <a:pt x="1905" y="6"/>
                        </a:lnTo>
                        <a:lnTo>
                          <a:pt x="1906" y="9"/>
                        </a:lnTo>
                        <a:lnTo>
                          <a:pt x="1906" y="8"/>
                        </a:lnTo>
                        <a:lnTo>
                          <a:pt x="1907" y="10"/>
                        </a:lnTo>
                        <a:lnTo>
                          <a:pt x="1907" y="7"/>
                        </a:lnTo>
                        <a:lnTo>
                          <a:pt x="1907" y="10"/>
                        </a:lnTo>
                        <a:lnTo>
                          <a:pt x="1908" y="7"/>
                        </a:lnTo>
                        <a:lnTo>
                          <a:pt x="1908" y="9"/>
                        </a:lnTo>
                        <a:lnTo>
                          <a:pt x="1909" y="10"/>
                        </a:lnTo>
                        <a:lnTo>
                          <a:pt x="1909" y="10"/>
                        </a:lnTo>
                        <a:lnTo>
                          <a:pt x="1909" y="12"/>
                        </a:lnTo>
                        <a:lnTo>
                          <a:pt x="1910" y="12"/>
                        </a:lnTo>
                        <a:lnTo>
                          <a:pt x="1910" y="11"/>
                        </a:lnTo>
                        <a:lnTo>
                          <a:pt x="1911" y="10"/>
                        </a:lnTo>
                        <a:lnTo>
                          <a:pt x="1911" y="11"/>
                        </a:lnTo>
                        <a:lnTo>
                          <a:pt x="1912" y="11"/>
                        </a:lnTo>
                        <a:lnTo>
                          <a:pt x="1912" y="10"/>
                        </a:lnTo>
                        <a:lnTo>
                          <a:pt x="1912" y="11"/>
                        </a:lnTo>
                        <a:lnTo>
                          <a:pt x="1913" y="9"/>
                        </a:lnTo>
                        <a:lnTo>
                          <a:pt x="1913" y="9"/>
                        </a:lnTo>
                        <a:lnTo>
                          <a:pt x="1914" y="8"/>
                        </a:lnTo>
                        <a:lnTo>
                          <a:pt x="1914" y="6"/>
                        </a:lnTo>
                        <a:lnTo>
                          <a:pt x="1914" y="6"/>
                        </a:lnTo>
                        <a:lnTo>
                          <a:pt x="1915" y="7"/>
                        </a:lnTo>
                        <a:lnTo>
                          <a:pt x="1915" y="7"/>
                        </a:lnTo>
                        <a:lnTo>
                          <a:pt x="1916" y="7"/>
                        </a:lnTo>
                        <a:lnTo>
                          <a:pt x="1916" y="7"/>
                        </a:lnTo>
                        <a:lnTo>
                          <a:pt x="1917" y="6"/>
                        </a:lnTo>
                        <a:lnTo>
                          <a:pt x="1917" y="7"/>
                        </a:lnTo>
                        <a:lnTo>
                          <a:pt x="1917" y="7"/>
                        </a:lnTo>
                        <a:lnTo>
                          <a:pt x="1918" y="8"/>
                        </a:lnTo>
                        <a:lnTo>
                          <a:pt x="1918" y="7"/>
                        </a:lnTo>
                        <a:lnTo>
                          <a:pt x="1919" y="7"/>
                        </a:lnTo>
                        <a:lnTo>
                          <a:pt x="1919" y="8"/>
                        </a:lnTo>
                        <a:lnTo>
                          <a:pt x="1919" y="8"/>
                        </a:lnTo>
                        <a:lnTo>
                          <a:pt x="1920" y="7"/>
                        </a:lnTo>
                        <a:lnTo>
                          <a:pt x="1920" y="10"/>
                        </a:lnTo>
                        <a:lnTo>
                          <a:pt x="1921" y="8"/>
                        </a:lnTo>
                        <a:lnTo>
                          <a:pt x="1921" y="10"/>
                        </a:lnTo>
                        <a:lnTo>
                          <a:pt x="1922" y="10"/>
                        </a:lnTo>
                        <a:lnTo>
                          <a:pt x="1922" y="11"/>
                        </a:lnTo>
                        <a:lnTo>
                          <a:pt x="1922" y="10"/>
                        </a:lnTo>
                        <a:lnTo>
                          <a:pt x="1923" y="11"/>
                        </a:lnTo>
                        <a:lnTo>
                          <a:pt x="1923" y="11"/>
                        </a:lnTo>
                        <a:lnTo>
                          <a:pt x="1924" y="9"/>
                        </a:lnTo>
                        <a:lnTo>
                          <a:pt x="1924" y="11"/>
                        </a:lnTo>
                        <a:lnTo>
                          <a:pt x="1924" y="10"/>
                        </a:lnTo>
                        <a:lnTo>
                          <a:pt x="1925" y="8"/>
                        </a:lnTo>
                        <a:lnTo>
                          <a:pt x="1925" y="11"/>
                        </a:lnTo>
                        <a:lnTo>
                          <a:pt x="1926" y="11"/>
                        </a:lnTo>
                        <a:lnTo>
                          <a:pt x="1926" y="10"/>
                        </a:lnTo>
                        <a:lnTo>
                          <a:pt x="1927" y="7"/>
                        </a:lnTo>
                        <a:lnTo>
                          <a:pt x="1927" y="9"/>
                        </a:lnTo>
                        <a:lnTo>
                          <a:pt x="1927" y="8"/>
                        </a:lnTo>
                        <a:lnTo>
                          <a:pt x="1928" y="7"/>
                        </a:lnTo>
                        <a:lnTo>
                          <a:pt x="1928" y="8"/>
                        </a:lnTo>
                        <a:lnTo>
                          <a:pt x="1929" y="6"/>
                        </a:lnTo>
                        <a:lnTo>
                          <a:pt x="1929" y="6"/>
                        </a:lnTo>
                        <a:lnTo>
                          <a:pt x="1929" y="8"/>
                        </a:lnTo>
                        <a:lnTo>
                          <a:pt x="1930" y="6"/>
                        </a:lnTo>
                        <a:lnTo>
                          <a:pt x="1930" y="6"/>
                        </a:lnTo>
                        <a:lnTo>
                          <a:pt x="1931" y="5"/>
                        </a:lnTo>
                        <a:lnTo>
                          <a:pt x="1931" y="4"/>
                        </a:lnTo>
                        <a:lnTo>
                          <a:pt x="1932" y="6"/>
                        </a:lnTo>
                        <a:lnTo>
                          <a:pt x="1932" y="6"/>
                        </a:lnTo>
                        <a:lnTo>
                          <a:pt x="1932" y="7"/>
                        </a:lnTo>
                        <a:lnTo>
                          <a:pt x="1933" y="8"/>
                        </a:lnTo>
                        <a:lnTo>
                          <a:pt x="1933" y="8"/>
                        </a:lnTo>
                        <a:lnTo>
                          <a:pt x="1934" y="6"/>
                        </a:lnTo>
                        <a:lnTo>
                          <a:pt x="1934" y="9"/>
                        </a:lnTo>
                        <a:lnTo>
                          <a:pt x="1934" y="7"/>
                        </a:lnTo>
                        <a:lnTo>
                          <a:pt x="1935" y="9"/>
                        </a:lnTo>
                        <a:lnTo>
                          <a:pt x="1935" y="10"/>
                        </a:lnTo>
                        <a:lnTo>
                          <a:pt x="1936" y="8"/>
                        </a:lnTo>
                        <a:lnTo>
                          <a:pt x="1936" y="10"/>
                        </a:lnTo>
                        <a:lnTo>
                          <a:pt x="1937" y="11"/>
                        </a:lnTo>
                        <a:lnTo>
                          <a:pt x="1937" y="11"/>
                        </a:lnTo>
                        <a:lnTo>
                          <a:pt x="1937" y="10"/>
                        </a:lnTo>
                        <a:lnTo>
                          <a:pt x="1938" y="10"/>
                        </a:lnTo>
                        <a:lnTo>
                          <a:pt x="1938" y="10"/>
                        </a:lnTo>
                        <a:lnTo>
                          <a:pt x="1939" y="9"/>
                        </a:lnTo>
                        <a:lnTo>
                          <a:pt x="1939" y="10"/>
                        </a:lnTo>
                        <a:lnTo>
                          <a:pt x="1939" y="8"/>
                        </a:lnTo>
                        <a:lnTo>
                          <a:pt x="1940" y="11"/>
                        </a:lnTo>
                        <a:lnTo>
                          <a:pt x="1940" y="8"/>
                        </a:lnTo>
                        <a:lnTo>
                          <a:pt x="1941" y="6"/>
                        </a:lnTo>
                        <a:lnTo>
                          <a:pt x="1941" y="7"/>
                        </a:lnTo>
                        <a:lnTo>
                          <a:pt x="1942" y="8"/>
                        </a:lnTo>
                        <a:lnTo>
                          <a:pt x="1942" y="9"/>
                        </a:lnTo>
                        <a:lnTo>
                          <a:pt x="1942" y="6"/>
                        </a:lnTo>
                        <a:lnTo>
                          <a:pt x="1943" y="5"/>
                        </a:lnTo>
                        <a:lnTo>
                          <a:pt x="1943" y="5"/>
                        </a:lnTo>
                        <a:lnTo>
                          <a:pt x="1944" y="5"/>
                        </a:lnTo>
                        <a:lnTo>
                          <a:pt x="1944" y="4"/>
                        </a:lnTo>
                        <a:lnTo>
                          <a:pt x="1944" y="6"/>
                        </a:lnTo>
                        <a:lnTo>
                          <a:pt x="1945" y="4"/>
                        </a:lnTo>
                        <a:lnTo>
                          <a:pt x="1945" y="5"/>
                        </a:lnTo>
                        <a:lnTo>
                          <a:pt x="1946" y="7"/>
                        </a:lnTo>
                        <a:lnTo>
                          <a:pt x="1946" y="7"/>
                        </a:lnTo>
                        <a:lnTo>
                          <a:pt x="1947" y="7"/>
                        </a:lnTo>
                        <a:lnTo>
                          <a:pt x="1947" y="7"/>
                        </a:lnTo>
                        <a:lnTo>
                          <a:pt x="1947" y="7"/>
                        </a:lnTo>
                        <a:lnTo>
                          <a:pt x="1948" y="9"/>
                        </a:lnTo>
                        <a:lnTo>
                          <a:pt x="1948" y="8"/>
                        </a:lnTo>
                        <a:lnTo>
                          <a:pt x="1949" y="8"/>
                        </a:lnTo>
                        <a:lnTo>
                          <a:pt x="1949" y="9"/>
                        </a:lnTo>
                        <a:lnTo>
                          <a:pt x="1949" y="9"/>
                        </a:lnTo>
                        <a:lnTo>
                          <a:pt x="1950" y="10"/>
                        </a:lnTo>
                        <a:lnTo>
                          <a:pt x="1950" y="11"/>
                        </a:lnTo>
                        <a:lnTo>
                          <a:pt x="1951" y="8"/>
                        </a:lnTo>
                        <a:lnTo>
                          <a:pt x="1951" y="11"/>
                        </a:lnTo>
                        <a:lnTo>
                          <a:pt x="1952" y="11"/>
                        </a:lnTo>
                        <a:lnTo>
                          <a:pt x="1952" y="11"/>
                        </a:lnTo>
                        <a:lnTo>
                          <a:pt x="1952" y="8"/>
                        </a:lnTo>
                        <a:lnTo>
                          <a:pt x="1953" y="9"/>
                        </a:lnTo>
                        <a:lnTo>
                          <a:pt x="1953" y="12"/>
                        </a:lnTo>
                        <a:lnTo>
                          <a:pt x="1954" y="10"/>
                        </a:lnTo>
                        <a:lnTo>
                          <a:pt x="1954" y="10"/>
                        </a:lnTo>
                        <a:lnTo>
                          <a:pt x="1954" y="10"/>
                        </a:lnTo>
                        <a:lnTo>
                          <a:pt x="1955" y="7"/>
                        </a:lnTo>
                        <a:lnTo>
                          <a:pt x="1955" y="8"/>
                        </a:lnTo>
                        <a:lnTo>
                          <a:pt x="1956" y="8"/>
                        </a:lnTo>
                        <a:lnTo>
                          <a:pt x="1956" y="8"/>
                        </a:lnTo>
                        <a:lnTo>
                          <a:pt x="1957" y="6"/>
                        </a:lnTo>
                        <a:lnTo>
                          <a:pt x="1957" y="6"/>
                        </a:lnTo>
                        <a:lnTo>
                          <a:pt x="1957" y="4"/>
                        </a:lnTo>
                        <a:lnTo>
                          <a:pt x="1958" y="5"/>
                        </a:lnTo>
                        <a:lnTo>
                          <a:pt x="1958" y="4"/>
                        </a:lnTo>
                        <a:lnTo>
                          <a:pt x="1959" y="4"/>
                        </a:lnTo>
                        <a:lnTo>
                          <a:pt x="1959" y="6"/>
                        </a:lnTo>
                        <a:lnTo>
                          <a:pt x="1959" y="4"/>
                        </a:lnTo>
                        <a:lnTo>
                          <a:pt x="1960" y="5"/>
                        </a:lnTo>
                        <a:lnTo>
                          <a:pt x="1960" y="6"/>
                        </a:lnTo>
                        <a:lnTo>
                          <a:pt x="1961" y="7"/>
                        </a:lnTo>
                        <a:lnTo>
                          <a:pt x="1961" y="8"/>
                        </a:lnTo>
                        <a:lnTo>
                          <a:pt x="1962" y="5"/>
                        </a:lnTo>
                        <a:lnTo>
                          <a:pt x="1962" y="10"/>
                        </a:lnTo>
                        <a:lnTo>
                          <a:pt x="1962" y="8"/>
                        </a:lnTo>
                        <a:lnTo>
                          <a:pt x="1963" y="7"/>
                        </a:lnTo>
                        <a:lnTo>
                          <a:pt x="1963" y="10"/>
                        </a:lnTo>
                        <a:lnTo>
                          <a:pt x="1964" y="9"/>
                        </a:lnTo>
                        <a:lnTo>
                          <a:pt x="1964" y="9"/>
                        </a:lnTo>
                        <a:lnTo>
                          <a:pt x="1964" y="9"/>
                        </a:lnTo>
                        <a:lnTo>
                          <a:pt x="1965" y="11"/>
                        </a:lnTo>
                        <a:lnTo>
                          <a:pt x="1965" y="11"/>
                        </a:lnTo>
                        <a:lnTo>
                          <a:pt x="1966" y="10"/>
                        </a:lnTo>
                        <a:lnTo>
                          <a:pt x="1966" y="9"/>
                        </a:lnTo>
                        <a:lnTo>
                          <a:pt x="1967" y="9"/>
                        </a:lnTo>
                        <a:lnTo>
                          <a:pt x="1967" y="11"/>
                        </a:lnTo>
                        <a:lnTo>
                          <a:pt x="1967" y="10"/>
                        </a:lnTo>
                        <a:lnTo>
                          <a:pt x="1968" y="9"/>
                        </a:lnTo>
                        <a:lnTo>
                          <a:pt x="1968" y="7"/>
                        </a:lnTo>
                        <a:lnTo>
                          <a:pt x="1969" y="9"/>
                        </a:lnTo>
                        <a:lnTo>
                          <a:pt x="1969" y="9"/>
                        </a:lnTo>
                        <a:lnTo>
                          <a:pt x="1969" y="7"/>
                        </a:lnTo>
                        <a:lnTo>
                          <a:pt x="1970" y="6"/>
                        </a:lnTo>
                        <a:lnTo>
                          <a:pt x="1970" y="6"/>
                        </a:lnTo>
                        <a:lnTo>
                          <a:pt x="1971" y="5"/>
                        </a:lnTo>
                        <a:lnTo>
                          <a:pt x="1971" y="5"/>
                        </a:lnTo>
                        <a:lnTo>
                          <a:pt x="1972" y="7"/>
                        </a:lnTo>
                        <a:lnTo>
                          <a:pt x="1972" y="4"/>
                        </a:lnTo>
                        <a:lnTo>
                          <a:pt x="1972" y="5"/>
                        </a:lnTo>
                        <a:lnTo>
                          <a:pt x="1973" y="6"/>
                        </a:lnTo>
                        <a:lnTo>
                          <a:pt x="1973" y="5"/>
                        </a:lnTo>
                        <a:lnTo>
                          <a:pt x="1974" y="5"/>
                        </a:lnTo>
                        <a:lnTo>
                          <a:pt x="1974" y="7"/>
                        </a:lnTo>
                        <a:lnTo>
                          <a:pt x="1974" y="6"/>
                        </a:lnTo>
                        <a:lnTo>
                          <a:pt x="1975" y="6"/>
                        </a:lnTo>
                        <a:lnTo>
                          <a:pt x="1975" y="8"/>
                        </a:lnTo>
                        <a:lnTo>
                          <a:pt x="1976" y="9"/>
                        </a:lnTo>
                        <a:lnTo>
                          <a:pt x="1976" y="7"/>
                        </a:lnTo>
                        <a:lnTo>
                          <a:pt x="1977" y="7"/>
                        </a:lnTo>
                        <a:lnTo>
                          <a:pt x="1977" y="8"/>
                        </a:lnTo>
                        <a:lnTo>
                          <a:pt x="1977" y="10"/>
                        </a:lnTo>
                        <a:lnTo>
                          <a:pt x="1978" y="11"/>
                        </a:lnTo>
                        <a:lnTo>
                          <a:pt x="1978" y="9"/>
                        </a:lnTo>
                        <a:lnTo>
                          <a:pt x="1979" y="10"/>
                        </a:lnTo>
                        <a:lnTo>
                          <a:pt x="1979" y="11"/>
                        </a:lnTo>
                        <a:lnTo>
                          <a:pt x="1979" y="10"/>
                        </a:lnTo>
                        <a:lnTo>
                          <a:pt x="1980" y="12"/>
                        </a:lnTo>
                        <a:lnTo>
                          <a:pt x="1980" y="11"/>
                        </a:lnTo>
                        <a:lnTo>
                          <a:pt x="1981" y="12"/>
                        </a:lnTo>
                        <a:lnTo>
                          <a:pt x="1981" y="11"/>
                        </a:lnTo>
                        <a:lnTo>
                          <a:pt x="1982" y="11"/>
                        </a:lnTo>
                        <a:lnTo>
                          <a:pt x="1982" y="11"/>
                        </a:lnTo>
                        <a:lnTo>
                          <a:pt x="1982" y="9"/>
                        </a:lnTo>
                        <a:lnTo>
                          <a:pt x="1983" y="8"/>
                        </a:lnTo>
                        <a:lnTo>
                          <a:pt x="1983" y="8"/>
                        </a:lnTo>
                        <a:lnTo>
                          <a:pt x="1984" y="8"/>
                        </a:lnTo>
                        <a:lnTo>
                          <a:pt x="1984" y="7"/>
                        </a:lnTo>
                        <a:lnTo>
                          <a:pt x="1984" y="7"/>
                        </a:lnTo>
                        <a:lnTo>
                          <a:pt x="1985" y="7"/>
                        </a:lnTo>
                        <a:lnTo>
                          <a:pt x="1985" y="5"/>
                        </a:lnTo>
                        <a:lnTo>
                          <a:pt x="1986" y="6"/>
                        </a:lnTo>
                        <a:lnTo>
                          <a:pt x="1986" y="5"/>
                        </a:lnTo>
                        <a:lnTo>
                          <a:pt x="1987" y="4"/>
                        </a:lnTo>
                        <a:lnTo>
                          <a:pt x="1987" y="6"/>
                        </a:lnTo>
                        <a:lnTo>
                          <a:pt x="1987" y="6"/>
                        </a:lnTo>
                        <a:lnTo>
                          <a:pt x="1988" y="7"/>
                        </a:lnTo>
                        <a:lnTo>
                          <a:pt x="1988" y="8"/>
                        </a:lnTo>
                        <a:lnTo>
                          <a:pt x="1989" y="6"/>
                        </a:lnTo>
                        <a:lnTo>
                          <a:pt x="1989" y="7"/>
                        </a:lnTo>
                        <a:lnTo>
                          <a:pt x="1989" y="6"/>
                        </a:lnTo>
                        <a:lnTo>
                          <a:pt x="1990" y="10"/>
                        </a:lnTo>
                        <a:lnTo>
                          <a:pt x="1990" y="8"/>
                        </a:lnTo>
                        <a:lnTo>
                          <a:pt x="1991" y="11"/>
                        </a:lnTo>
                        <a:lnTo>
                          <a:pt x="1991" y="10"/>
                        </a:lnTo>
                        <a:lnTo>
                          <a:pt x="1992" y="9"/>
                        </a:lnTo>
                        <a:lnTo>
                          <a:pt x="1992" y="11"/>
                        </a:lnTo>
                        <a:lnTo>
                          <a:pt x="1992" y="12"/>
                        </a:lnTo>
                        <a:lnTo>
                          <a:pt x="1993" y="12"/>
                        </a:lnTo>
                        <a:lnTo>
                          <a:pt x="1993" y="10"/>
                        </a:lnTo>
                        <a:lnTo>
                          <a:pt x="1994" y="10"/>
                        </a:lnTo>
                        <a:lnTo>
                          <a:pt x="1994" y="11"/>
                        </a:lnTo>
                        <a:lnTo>
                          <a:pt x="1994" y="11"/>
                        </a:lnTo>
                        <a:lnTo>
                          <a:pt x="1995" y="10"/>
                        </a:lnTo>
                        <a:lnTo>
                          <a:pt x="1995" y="9"/>
                        </a:lnTo>
                        <a:lnTo>
                          <a:pt x="1996" y="7"/>
                        </a:lnTo>
                        <a:lnTo>
                          <a:pt x="1996" y="9"/>
                        </a:lnTo>
                        <a:lnTo>
                          <a:pt x="1997" y="8"/>
                        </a:lnTo>
                        <a:lnTo>
                          <a:pt x="1997" y="8"/>
                        </a:lnTo>
                        <a:lnTo>
                          <a:pt x="1997" y="8"/>
                        </a:lnTo>
                        <a:lnTo>
                          <a:pt x="1998" y="8"/>
                        </a:lnTo>
                        <a:lnTo>
                          <a:pt x="1998" y="7"/>
                        </a:lnTo>
                        <a:lnTo>
                          <a:pt x="1999" y="6"/>
                        </a:lnTo>
                        <a:lnTo>
                          <a:pt x="1999" y="6"/>
                        </a:lnTo>
                        <a:lnTo>
                          <a:pt x="1999" y="6"/>
                        </a:lnTo>
                        <a:lnTo>
                          <a:pt x="2000" y="6"/>
                        </a:lnTo>
                        <a:lnTo>
                          <a:pt x="2000" y="6"/>
                        </a:lnTo>
                        <a:lnTo>
                          <a:pt x="2001" y="5"/>
                        </a:lnTo>
                        <a:lnTo>
                          <a:pt x="2001" y="6"/>
                        </a:lnTo>
                        <a:lnTo>
                          <a:pt x="2002" y="8"/>
                        </a:lnTo>
                        <a:lnTo>
                          <a:pt x="2002" y="7"/>
                        </a:lnTo>
                        <a:lnTo>
                          <a:pt x="2002" y="9"/>
                        </a:lnTo>
                        <a:lnTo>
                          <a:pt x="2003" y="8"/>
                        </a:lnTo>
                        <a:lnTo>
                          <a:pt x="2003" y="8"/>
                        </a:lnTo>
                        <a:lnTo>
                          <a:pt x="2004" y="8"/>
                        </a:lnTo>
                        <a:lnTo>
                          <a:pt x="2004" y="8"/>
                        </a:lnTo>
                        <a:lnTo>
                          <a:pt x="2004" y="9"/>
                        </a:lnTo>
                        <a:lnTo>
                          <a:pt x="2005" y="10"/>
                        </a:lnTo>
                        <a:lnTo>
                          <a:pt x="2005" y="9"/>
                        </a:lnTo>
                        <a:lnTo>
                          <a:pt x="2006" y="11"/>
                        </a:lnTo>
                        <a:lnTo>
                          <a:pt x="2006" y="11"/>
                        </a:lnTo>
                        <a:lnTo>
                          <a:pt x="2007" y="11"/>
                        </a:lnTo>
                        <a:lnTo>
                          <a:pt x="2007" y="11"/>
                        </a:lnTo>
                        <a:lnTo>
                          <a:pt x="2007" y="11"/>
                        </a:lnTo>
                        <a:lnTo>
                          <a:pt x="2008" y="10"/>
                        </a:lnTo>
                        <a:lnTo>
                          <a:pt x="2008" y="10"/>
                        </a:lnTo>
                        <a:lnTo>
                          <a:pt x="2009" y="9"/>
                        </a:lnTo>
                        <a:lnTo>
                          <a:pt x="2009" y="10"/>
                        </a:lnTo>
                        <a:lnTo>
                          <a:pt x="2009" y="8"/>
                        </a:lnTo>
                        <a:lnTo>
                          <a:pt x="2010" y="10"/>
                        </a:lnTo>
                        <a:lnTo>
                          <a:pt x="2010" y="10"/>
                        </a:lnTo>
                        <a:lnTo>
                          <a:pt x="2011" y="8"/>
                        </a:lnTo>
                        <a:lnTo>
                          <a:pt x="2011" y="9"/>
                        </a:lnTo>
                        <a:lnTo>
                          <a:pt x="2012" y="8"/>
                        </a:lnTo>
                        <a:lnTo>
                          <a:pt x="2012" y="4"/>
                        </a:lnTo>
                        <a:lnTo>
                          <a:pt x="2012" y="6"/>
                        </a:lnTo>
                        <a:lnTo>
                          <a:pt x="2013" y="6"/>
                        </a:lnTo>
                        <a:lnTo>
                          <a:pt x="2013" y="6"/>
                        </a:lnTo>
                        <a:lnTo>
                          <a:pt x="2014" y="7"/>
                        </a:lnTo>
                        <a:lnTo>
                          <a:pt x="2014" y="6"/>
                        </a:lnTo>
                        <a:lnTo>
                          <a:pt x="2014" y="4"/>
                        </a:lnTo>
                        <a:lnTo>
                          <a:pt x="2015" y="8"/>
                        </a:lnTo>
                        <a:lnTo>
                          <a:pt x="2015" y="8"/>
                        </a:lnTo>
                        <a:lnTo>
                          <a:pt x="2016" y="8"/>
                        </a:lnTo>
                        <a:lnTo>
                          <a:pt x="2016" y="9"/>
                        </a:lnTo>
                        <a:lnTo>
                          <a:pt x="2017" y="9"/>
                        </a:lnTo>
                        <a:lnTo>
                          <a:pt x="2017" y="8"/>
                        </a:lnTo>
                        <a:lnTo>
                          <a:pt x="2017" y="8"/>
                        </a:lnTo>
                        <a:lnTo>
                          <a:pt x="2018" y="9"/>
                        </a:lnTo>
                        <a:lnTo>
                          <a:pt x="2018" y="9"/>
                        </a:lnTo>
                        <a:lnTo>
                          <a:pt x="2019" y="9"/>
                        </a:lnTo>
                        <a:lnTo>
                          <a:pt x="2019" y="11"/>
                        </a:lnTo>
                        <a:lnTo>
                          <a:pt x="2019" y="11"/>
                        </a:lnTo>
                        <a:lnTo>
                          <a:pt x="2020" y="9"/>
                        </a:lnTo>
                        <a:lnTo>
                          <a:pt x="2020" y="10"/>
                        </a:lnTo>
                        <a:lnTo>
                          <a:pt x="2021" y="11"/>
                        </a:lnTo>
                        <a:lnTo>
                          <a:pt x="2021" y="12"/>
                        </a:lnTo>
                        <a:lnTo>
                          <a:pt x="2022" y="11"/>
                        </a:lnTo>
                        <a:lnTo>
                          <a:pt x="2022" y="10"/>
                        </a:lnTo>
                        <a:lnTo>
                          <a:pt x="2022" y="9"/>
                        </a:lnTo>
                        <a:lnTo>
                          <a:pt x="2023" y="11"/>
                        </a:lnTo>
                        <a:lnTo>
                          <a:pt x="2023" y="11"/>
                        </a:lnTo>
                        <a:lnTo>
                          <a:pt x="2024" y="9"/>
                        </a:lnTo>
                        <a:lnTo>
                          <a:pt x="2024" y="11"/>
                        </a:lnTo>
                        <a:lnTo>
                          <a:pt x="2024" y="9"/>
                        </a:lnTo>
                        <a:lnTo>
                          <a:pt x="2025" y="7"/>
                        </a:lnTo>
                        <a:lnTo>
                          <a:pt x="2025" y="7"/>
                        </a:lnTo>
                        <a:lnTo>
                          <a:pt x="2026" y="6"/>
                        </a:lnTo>
                        <a:lnTo>
                          <a:pt x="2026" y="8"/>
                        </a:lnTo>
                        <a:lnTo>
                          <a:pt x="2027" y="8"/>
                        </a:lnTo>
                        <a:lnTo>
                          <a:pt x="2027" y="6"/>
                        </a:lnTo>
                        <a:lnTo>
                          <a:pt x="2027" y="7"/>
                        </a:lnTo>
                        <a:lnTo>
                          <a:pt x="2028" y="8"/>
                        </a:lnTo>
                        <a:lnTo>
                          <a:pt x="2028" y="8"/>
                        </a:lnTo>
                        <a:lnTo>
                          <a:pt x="2029" y="10"/>
                        </a:lnTo>
                        <a:lnTo>
                          <a:pt x="2029" y="9"/>
                        </a:lnTo>
                        <a:lnTo>
                          <a:pt x="2029" y="8"/>
                        </a:lnTo>
                        <a:lnTo>
                          <a:pt x="2030" y="8"/>
                        </a:lnTo>
                        <a:lnTo>
                          <a:pt x="2030" y="9"/>
                        </a:lnTo>
                        <a:lnTo>
                          <a:pt x="2031" y="8"/>
                        </a:lnTo>
                        <a:lnTo>
                          <a:pt x="2031" y="8"/>
                        </a:lnTo>
                        <a:lnTo>
                          <a:pt x="2032" y="10"/>
                        </a:lnTo>
                        <a:lnTo>
                          <a:pt x="2032" y="10"/>
                        </a:lnTo>
                        <a:lnTo>
                          <a:pt x="2032" y="8"/>
                        </a:lnTo>
                        <a:lnTo>
                          <a:pt x="2033" y="9"/>
                        </a:lnTo>
                        <a:lnTo>
                          <a:pt x="2033" y="11"/>
                        </a:lnTo>
                        <a:lnTo>
                          <a:pt x="2034" y="10"/>
                        </a:lnTo>
                        <a:lnTo>
                          <a:pt x="2034" y="9"/>
                        </a:lnTo>
                        <a:lnTo>
                          <a:pt x="2034" y="8"/>
                        </a:lnTo>
                        <a:lnTo>
                          <a:pt x="2035" y="11"/>
                        </a:lnTo>
                        <a:lnTo>
                          <a:pt x="2035" y="11"/>
                        </a:lnTo>
                        <a:lnTo>
                          <a:pt x="2036" y="10"/>
                        </a:lnTo>
                        <a:lnTo>
                          <a:pt x="2036" y="9"/>
                        </a:lnTo>
                        <a:lnTo>
                          <a:pt x="2037" y="9"/>
                        </a:lnTo>
                        <a:lnTo>
                          <a:pt x="2037" y="12"/>
                        </a:lnTo>
                        <a:lnTo>
                          <a:pt x="2037" y="10"/>
                        </a:lnTo>
                        <a:lnTo>
                          <a:pt x="2038" y="12"/>
                        </a:lnTo>
                        <a:lnTo>
                          <a:pt x="2038" y="11"/>
                        </a:lnTo>
                        <a:lnTo>
                          <a:pt x="2039" y="8"/>
                        </a:lnTo>
                        <a:lnTo>
                          <a:pt x="2039" y="7"/>
                        </a:lnTo>
                        <a:lnTo>
                          <a:pt x="2039" y="7"/>
                        </a:lnTo>
                        <a:lnTo>
                          <a:pt x="2040" y="6"/>
                        </a:lnTo>
                        <a:lnTo>
                          <a:pt x="2040" y="7"/>
                        </a:lnTo>
                        <a:lnTo>
                          <a:pt x="2041" y="7"/>
                        </a:lnTo>
                        <a:lnTo>
                          <a:pt x="2041" y="5"/>
                        </a:lnTo>
                        <a:lnTo>
                          <a:pt x="2042" y="7"/>
                        </a:lnTo>
                        <a:lnTo>
                          <a:pt x="2042" y="8"/>
                        </a:lnTo>
                        <a:lnTo>
                          <a:pt x="2042" y="7"/>
                        </a:lnTo>
                        <a:lnTo>
                          <a:pt x="2043" y="6"/>
                        </a:lnTo>
                        <a:lnTo>
                          <a:pt x="2043" y="8"/>
                        </a:lnTo>
                        <a:lnTo>
                          <a:pt x="2044" y="8"/>
                        </a:lnTo>
                        <a:lnTo>
                          <a:pt x="2044" y="8"/>
                        </a:lnTo>
                        <a:lnTo>
                          <a:pt x="2044" y="8"/>
                        </a:lnTo>
                        <a:lnTo>
                          <a:pt x="2045" y="8"/>
                        </a:lnTo>
                        <a:lnTo>
                          <a:pt x="2045" y="6"/>
                        </a:lnTo>
                        <a:lnTo>
                          <a:pt x="2046" y="10"/>
                        </a:lnTo>
                        <a:lnTo>
                          <a:pt x="2046" y="8"/>
                        </a:lnTo>
                        <a:lnTo>
                          <a:pt x="2047" y="9"/>
                        </a:lnTo>
                        <a:lnTo>
                          <a:pt x="2047" y="12"/>
                        </a:lnTo>
                        <a:lnTo>
                          <a:pt x="2047" y="11"/>
                        </a:lnTo>
                        <a:lnTo>
                          <a:pt x="2048" y="12"/>
                        </a:lnTo>
                        <a:lnTo>
                          <a:pt x="2048" y="14"/>
                        </a:lnTo>
                        <a:lnTo>
                          <a:pt x="2049" y="12"/>
                        </a:lnTo>
                        <a:lnTo>
                          <a:pt x="2049" y="12"/>
                        </a:lnTo>
                        <a:lnTo>
                          <a:pt x="2049" y="11"/>
                        </a:lnTo>
                        <a:lnTo>
                          <a:pt x="2050" y="12"/>
                        </a:lnTo>
                        <a:lnTo>
                          <a:pt x="2050" y="10"/>
                        </a:lnTo>
                        <a:lnTo>
                          <a:pt x="2051" y="11"/>
                        </a:lnTo>
                        <a:lnTo>
                          <a:pt x="2051" y="13"/>
                        </a:lnTo>
                        <a:lnTo>
                          <a:pt x="2052" y="11"/>
                        </a:lnTo>
                        <a:lnTo>
                          <a:pt x="2052" y="11"/>
                        </a:lnTo>
                        <a:lnTo>
                          <a:pt x="2052" y="9"/>
                        </a:lnTo>
                        <a:lnTo>
                          <a:pt x="2053" y="9"/>
                        </a:lnTo>
                        <a:lnTo>
                          <a:pt x="2053" y="6"/>
                        </a:lnTo>
                        <a:lnTo>
                          <a:pt x="2054" y="7"/>
                        </a:lnTo>
                        <a:lnTo>
                          <a:pt x="2054" y="7"/>
                        </a:lnTo>
                        <a:lnTo>
                          <a:pt x="2054" y="5"/>
                        </a:lnTo>
                        <a:lnTo>
                          <a:pt x="2055" y="6"/>
                        </a:lnTo>
                        <a:lnTo>
                          <a:pt x="2055" y="6"/>
                        </a:lnTo>
                        <a:lnTo>
                          <a:pt x="2056" y="5"/>
                        </a:lnTo>
                        <a:lnTo>
                          <a:pt x="2056" y="5"/>
                        </a:lnTo>
                        <a:lnTo>
                          <a:pt x="2057" y="6"/>
                        </a:lnTo>
                        <a:lnTo>
                          <a:pt x="2057" y="6"/>
                        </a:lnTo>
                        <a:lnTo>
                          <a:pt x="2057" y="8"/>
                        </a:lnTo>
                        <a:lnTo>
                          <a:pt x="2058" y="6"/>
                        </a:lnTo>
                        <a:lnTo>
                          <a:pt x="2058" y="8"/>
                        </a:lnTo>
                        <a:lnTo>
                          <a:pt x="2059" y="8"/>
                        </a:lnTo>
                        <a:lnTo>
                          <a:pt x="2059" y="10"/>
                        </a:lnTo>
                        <a:lnTo>
                          <a:pt x="2059" y="8"/>
                        </a:lnTo>
                        <a:lnTo>
                          <a:pt x="2060" y="9"/>
                        </a:lnTo>
                        <a:lnTo>
                          <a:pt x="2060" y="9"/>
                        </a:lnTo>
                        <a:lnTo>
                          <a:pt x="2061" y="10"/>
                        </a:lnTo>
                        <a:lnTo>
                          <a:pt x="2061" y="11"/>
                        </a:lnTo>
                        <a:lnTo>
                          <a:pt x="2062" y="12"/>
                        </a:lnTo>
                        <a:lnTo>
                          <a:pt x="2062" y="13"/>
                        </a:lnTo>
                        <a:lnTo>
                          <a:pt x="2062" y="13"/>
                        </a:lnTo>
                        <a:lnTo>
                          <a:pt x="2063" y="11"/>
                        </a:lnTo>
                        <a:lnTo>
                          <a:pt x="2063" y="10"/>
                        </a:lnTo>
                        <a:lnTo>
                          <a:pt x="2064" y="14"/>
                        </a:lnTo>
                        <a:lnTo>
                          <a:pt x="2064" y="11"/>
                        </a:lnTo>
                        <a:lnTo>
                          <a:pt x="2064" y="11"/>
                        </a:lnTo>
                        <a:lnTo>
                          <a:pt x="2065" y="10"/>
                        </a:lnTo>
                        <a:lnTo>
                          <a:pt x="2065" y="9"/>
                        </a:lnTo>
                        <a:lnTo>
                          <a:pt x="2066" y="10"/>
                        </a:lnTo>
                        <a:lnTo>
                          <a:pt x="2066" y="8"/>
                        </a:lnTo>
                        <a:lnTo>
                          <a:pt x="2067" y="8"/>
                        </a:lnTo>
                        <a:lnTo>
                          <a:pt x="2067" y="8"/>
                        </a:lnTo>
                        <a:lnTo>
                          <a:pt x="2067" y="7"/>
                        </a:lnTo>
                        <a:lnTo>
                          <a:pt x="2068" y="5"/>
                        </a:lnTo>
                        <a:lnTo>
                          <a:pt x="2068" y="7"/>
                        </a:lnTo>
                        <a:lnTo>
                          <a:pt x="2069" y="7"/>
                        </a:lnTo>
                        <a:lnTo>
                          <a:pt x="2069" y="8"/>
                        </a:lnTo>
                        <a:lnTo>
                          <a:pt x="2069" y="6"/>
                        </a:lnTo>
                        <a:lnTo>
                          <a:pt x="2070" y="5"/>
                        </a:lnTo>
                        <a:lnTo>
                          <a:pt x="2070" y="6"/>
                        </a:lnTo>
                        <a:lnTo>
                          <a:pt x="2071" y="6"/>
                        </a:lnTo>
                        <a:lnTo>
                          <a:pt x="2071" y="7"/>
                        </a:lnTo>
                        <a:lnTo>
                          <a:pt x="2072" y="8"/>
                        </a:lnTo>
                        <a:lnTo>
                          <a:pt x="2072" y="9"/>
                        </a:lnTo>
                        <a:lnTo>
                          <a:pt x="2072" y="9"/>
                        </a:lnTo>
                        <a:lnTo>
                          <a:pt x="2073" y="10"/>
                        </a:lnTo>
                        <a:lnTo>
                          <a:pt x="2073" y="9"/>
                        </a:lnTo>
                        <a:lnTo>
                          <a:pt x="2074" y="10"/>
                        </a:lnTo>
                        <a:lnTo>
                          <a:pt x="2074" y="11"/>
                        </a:lnTo>
                        <a:lnTo>
                          <a:pt x="2074" y="9"/>
                        </a:lnTo>
                        <a:lnTo>
                          <a:pt x="2075" y="11"/>
                        </a:lnTo>
                        <a:lnTo>
                          <a:pt x="2075" y="10"/>
                        </a:lnTo>
                        <a:lnTo>
                          <a:pt x="2076" y="10"/>
                        </a:lnTo>
                        <a:lnTo>
                          <a:pt x="2076" y="12"/>
                        </a:lnTo>
                        <a:lnTo>
                          <a:pt x="2077" y="11"/>
                        </a:lnTo>
                        <a:lnTo>
                          <a:pt x="2077" y="11"/>
                        </a:lnTo>
                        <a:lnTo>
                          <a:pt x="2077" y="14"/>
                        </a:lnTo>
                        <a:lnTo>
                          <a:pt x="2078" y="11"/>
                        </a:lnTo>
                        <a:lnTo>
                          <a:pt x="2078" y="10"/>
                        </a:lnTo>
                        <a:lnTo>
                          <a:pt x="2079" y="9"/>
                        </a:lnTo>
                        <a:lnTo>
                          <a:pt x="2079" y="11"/>
                        </a:lnTo>
                        <a:lnTo>
                          <a:pt x="2079" y="9"/>
                        </a:lnTo>
                        <a:lnTo>
                          <a:pt x="2080" y="9"/>
                        </a:lnTo>
                        <a:lnTo>
                          <a:pt x="2080" y="10"/>
                        </a:lnTo>
                        <a:lnTo>
                          <a:pt x="2081" y="8"/>
                        </a:lnTo>
                        <a:lnTo>
                          <a:pt x="2081" y="6"/>
                        </a:lnTo>
                        <a:lnTo>
                          <a:pt x="2082" y="8"/>
                        </a:lnTo>
                        <a:lnTo>
                          <a:pt x="2082" y="8"/>
                        </a:lnTo>
                        <a:lnTo>
                          <a:pt x="2082" y="7"/>
                        </a:lnTo>
                        <a:lnTo>
                          <a:pt x="2083" y="7"/>
                        </a:lnTo>
                        <a:lnTo>
                          <a:pt x="2083" y="6"/>
                        </a:lnTo>
                        <a:lnTo>
                          <a:pt x="2084" y="6"/>
                        </a:lnTo>
                        <a:lnTo>
                          <a:pt x="2084" y="5"/>
                        </a:lnTo>
                        <a:lnTo>
                          <a:pt x="2084" y="7"/>
                        </a:lnTo>
                        <a:lnTo>
                          <a:pt x="2085" y="8"/>
                        </a:lnTo>
                        <a:lnTo>
                          <a:pt x="2085" y="6"/>
                        </a:lnTo>
                        <a:lnTo>
                          <a:pt x="2086" y="7"/>
                        </a:lnTo>
                        <a:lnTo>
                          <a:pt x="2086" y="8"/>
                        </a:lnTo>
                        <a:lnTo>
                          <a:pt x="2087" y="7"/>
                        </a:lnTo>
                        <a:lnTo>
                          <a:pt x="2087" y="9"/>
                        </a:lnTo>
                        <a:lnTo>
                          <a:pt x="2087" y="9"/>
                        </a:lnTo>
                        <a:lnTo>
                          <a:pt x="2088" y="9"/>
                        </a:lnTo>
                        <a:lnTo>
                          <a:pt x="2088" y="10"/>
                        </a:lnTo>
                        <a:lnTo>
                          <a:pt x="2089" y="10"/>
                        </a:lnTo>
                        <a:lnTo>
                          <a:pt x="2089" y="11"/>
                        </a:lnTo>
                        <a:lnTo>
                          <a:pt x="2089" y="11"/>
                        </a:lnTo>
                        <a:lnTo>
                          <a:pt x="2090" y="11"/>
                        </a:lnTo>
                        <a:lnTo>
                          <a:pt x="2090" y="12"/>
                        </a:lnTo>
                        <a:lnTo>
                          <a:pt x="2091" y="13"/>
                        </a:lnTo>
                        <a:lnTo>
                          <a:pt x="2091" y="11"/>
                        </a:lnTo>
                        <a:lnTo>
                          <a:pt x="2092" y="13"/>
                        </a:lnTo>
                        <a:lnTo>
                          <a:pt x="2092" y="12"/>
                        </a:lnTo>
                        <a:lnTo>
                          <a:pt x="2092" y="10"/>
                        </a:lnTo>
                        <a:lnTo>
                          <a:pt x="2093" y="10"/>
                        </a:lnTo>
                        <a:lnTo>
                          <a:pt x="2093" y="7"/>
                        </a:lnTo>
                        <a:lnTo>
                          <a:pt x="2094" y="9"/>
                        </a:lnTo>
                        <a:lnTo>
                          <a:pt x="2094" y="7"/>
                        </a:lnTo>
                        <a:lnTo>
                          <a:pt x="2094" y="10"/>
                        </a:lnTo>
                        <a:lnTo>
                          <a:pt x="2095" y="9"/>
                        </a:lnTo>
                        <a:lnTo>
                          <a:pt x="2095" y="7"/>
                        </a:lnTo>
                        <a:lnTo>
                          <a:pt x="2096" y="8"/>
                        </a:lnTo>
                        <a:lnTo>
                          <a:pt x="2096" y="6"/>
                        </a:lnTo>
                        <a:lnTo>
                          <a:pt x="2097" y="7"/>
                        </a:lnTo>
                        <a:lnTo>
                          <a:pt x="2097" y="8"/>
                        </a:lnTo>
                        <a:lnTo>
                          <a:pt x="2097" y="6"/>
                        </a:lnTo>
                        <a:lnTo>
                          <a:pt x="2098" y="7"/>
                        </a:lnTo>
                        <a:lnTo>
                          <a:pt x="2098" y="6"/>
                        </a:lnTo>
                        <a:lnTo>
                          <a:pt x="2099" y="8"/>
                        </a:lnTo>
                        <a:lnTo>
                          <a:pt x="2099" y="9"/>
                        </a:lnTo>
                        <a:lnTo>
                          <a:pt x="2099" y="7"/>
                        </a:lnTo>
                        <a:lnTo>
                          <a:pt x="2100" y="8"/>
                        </a:lnTo>
                        <a:lnTo>
                          <a:pt x="2100" y="10"/>
                        </a:lnTo>
                        <a:lnTo>
                          <a:pt x="2101" y="7"/>
                        </a:lnTo>
                        <a:lnTo>
                          <a:pt x="2101" y="10"/>
                        </a:lnTo>
                        <a:lnTo>
                          <a:pt x="2102" y="10"/>
                        </a:lnTo>
                        <a:lnTo>
                          <a:pt x="2102" y="10"/>
                        </a:lnTo>
                        <a:lnTo>
                          <a:pt x="2102" y="9"/>
                        </a:lnTo>
                        <a:lnTo>
                          <a:pt x="2103" y="10"/>
                        </a:lnTo>
                        <a:lnTo>
                          <a:pt x="2103" y="11"/>
                        </a:lnTo>
                        <a:lnTo>
                          <a:pt x="2104" y="11"/>
                        </a:lnTo>
                        <a:lnTo>
                          <a:pt x="2104" y="11"/>
                        </a:lnTo>
                        <a:lnTo>
                          <a:pt x="2104" y="10"/>
                        </a:lnTo>
                        <a:lnTo>
                          <a:pt x="2105" y="11"/>
                        </a:lnTo>
                        <a:lnTo>
                          <a:pt x="2105" y="11"/>
                        </a:lnTo>
                        <a:lnTo>
                          <a:pt x="2106" y="12"/>
                        </a:lnTo>
                        <a:lnTo>
                          <a:pt x="2106" y="11"/>
                        </a:lnTo>
                        <a:lnTo>
                          <a:pt x="2107" y="10"/>
                        </a:lnTo>
                        <a:lnTo>
                          <a:pt x="2107" y="10"/>
                        </a:lnTo>
                        <a:lnTo>
                          <a:pt x="2107" y="9"/>
                        </a:lnTo>
                        <a:lnTo>
                          <a:pt x="2108" y="9"/>
                        </a:lnTo>
                        <a:lnTo>
                          <a:pt x="2108" y="10"/>
                        </a:lnTo>
                        <a:lnTo>
                          <a:pt x="2109" y="8"/>
                        </a:lnTo>
                        <a:lnTo>
                          <a:pt x="2109" y="7"/>
                        </a:lnTo>
                        <a:lnTo>
                          <a:pt x="2109" y="8"/>
                        </a:lnTo>
                        <a:lnTo>
                          <a:pt x="2110" y="5"/>
                        </a:lnTo>
                        <a:lnTo>
                          <a:pt x="2110" y="5"/>
                        </a:lnTo>
                        <a:lnTo>
                          <a:pt x="2111" y="6"/>
                        </a:lnTo>
                        <a:lnTo>
                          <a:pt x="2111" y="5"/>
                        </a:lnTo>
                        <a:lnTo>
                          <a:pt x="2112" y="6"/>
                        </a:lnTo>
                        <a:lnTo>
                          <a:pt x="2112" y="6"/>
                        </a:lnTo>
                        <a:lnTo>
                          <a:pt x="2112" y="7"/>
                        </a:lnTo>
                        <a:lnTo>
                          <a:pt x="2113" y="8"/>
                        </a:lnTo>
                        <a:lnTo>
                          <a:pt x="2113" y="8"/>
                        </a:lnTo>
                        <a:lnTo>
                          <a:pt x="2114" y="8"/>
                        </a:lnTo>
                        <a:lnTo>
                          <a:pt x="2114" y="7"/>
                        </a:lnTo>
                        <a:lnTo>
                          <a:pt x="2114" y="8"/>
                        </a:lnTo>
                        <a:lnTo>
                          <a:pt x="2115" y="10"/>
                        </a:lnTo>
                        <a:lnTo>
                          <a:pt x="2115" y="11"/>
                        </a:lnTo>
                        <a:lnTo>
                          <a:pt x="2116" y="10"/>
                        </a:lnTo>
                        <a:lnTo>
                          <a:pt x="2116" y="10"/>
                        </a:lnTo>
                        <a:lnTo>
                          <a:pt x="2117" y="10"/>
                        </a:lnTo>
                        <a:lnTo>
                          <a:pt x="2117" y="12"/>
                        </a:lnTo>
                        <a:lnTo>
                          <a:pt x="2117" y="11"/>
                        </a:lnTo>
                        <a:lnTo>
                          <a:pt x="2118" y="11"/>
                        </a:lnTo>
                        <a:lnTo>
                          <a:pt x="2118" y="12"/>
                        </a:lnTo>
                        <a:lnTo>
                          <a:pt x="2119" y="12"/>
                        </a:lnTo>
                        <a:lnTo>
                          <a:pt x="2119" y="10"/>
                        </a:lnTo>
                        <a:lnTo>
                          <a:pt x="2119" y="11"/>
                        </a:lnTo>
                        <a:lnTo>
                          <a:pt x="2120" y="9"/>
                        </a:lnTo>
                        <a:lnTo>
                          <a:pt x="2120" y="13"/>
                        </a:lnTo>
                        <a:lnTo>
                          <a:pt x="2121" y="10"/>
                        </a:lnTo>
                        <a:lnTo>
                          <a:pt x="2121" y="10"/>
                        </a:lnTo>
                        <a:lnTo>
                          <a:pt x="2122" y="9"/>
                        </a:lnTo>
                        <a:lnTo>
                          <a:pt x="2122" y="8"/>
                        </a:lnTo>
                        <a:lnTo>
                          <a:pt x="2122" y="9"/>
                        </a:lnTo>
                        <a:lnTo>
                          <a:pt x="2123" y="8"/>
                        </a:lnTo>
                        <a:lnTo>
                          <a:pt x="2123" y="8"/>
                        </a:lnTo>
                        <a:lnTo>
                          <a:pt x="2124" y="8"/>
                        </a:lnTo>
                        <a:lnTo>
                          <a:pt x="2124" y="7"/>
                        </a:lnTo>
                        <a:lnTo>
                          <a:pt x="2124" y="7"/>
                        </a:lnTo>
                        <a:lnTo>
                          <a:pt x="2125" y="6"/>
                        </a:lnTo>
                        <a:lnTo>
                          <a:pt x="2125" y="6"/>
                        </a:lnTo>
                        <a:lnTo>
                          <a:pt x="2126" y="8"/>
                        </a:lnTo>
                        <a:lnTo>
                          <a:pt x="2126" y="7"/>
                        </a:lnTo>
                        <a:lnTo>
                          <a:pt x="2127" y="6"/>
                        </a:lnTo>
                        <a:lnTo>
                          <a:pt x="2127" y="7"/>
                        </a:lnTo>
                        <a:lnTo>
                          <a:pt x="2127" y="10"/>
                        </a:lnTo>
                        <a:lnTo>
                          <a:pt x="2128" y="10"/>
                        </a:lnTo>
                        <a:lnTo>
                          <a:pt x="2128" y="10"/>
                        </a:lnTo>
                        <a:lnTo>
                          <a:pt x="2129" y="8"/>
                        </a:lnTo>
                        <a:lnTo>
                          <a:pt x="2129" y="8"/>
                        </a:lnTo>
                        <a:lnTo>
                          <a:pt x="2129" y="8"/>
                        </a:lnTo>
                        <a:lnTo>
                          <a:pt x="2130" y="11"/>
                        </a:lnTo>
                        <a:lnTo>
                          <a:pt x="2130" y="11"/>
                        </a:lnTo>
                        <a:lnTo>
                          <a:pt x="2131" y="10"/>
                        </a:lnTo>
                        <a:lnTo>
                          <a:pt x="2131" y="12"/>
                        </a:lnTo>
                        <a:lnTo>
                          <a:pt x="2132" y="13"/>
                        </a:lnTo>
                        <a:lnTo>
                          <a:pt x="2132" y="12"/>
                        </a:lnTo>
                        <a:lnTo>
                          <a:pt x="2132" y="10"/>
                        </a:lnTo>
                        <a:lnTo>
                          <a:pt x="2133" y="12"/>
                        </a:lnTo>
                        <a:lnTo>
                          <a:pt x="2133" y="11"/>
                        </a:lnTo>
                        <a:lnTo>
                          <a:pt x="2134" y="10"/>
                        </a:lnTo>
                        <a:lnTo>
                          <a:pt x="2134" y="11"/>
                        </a:lnTo>
                        <a:lnTo>
                          <a:pt x="2134" y="9"/>
                        </a:lnTo>
                        <a:lnTo>
                          <a:pt x="2135" y="10"/>
                        </a:lnTo>
                        <a:lnTo>
                          <a:pt x="2135" y="10"/>
                        </a:lnTo>
                        <a:lnTo>
                          <a:pt x="2136" y="8"/>
                        </a:lnTo>
                        <a:lnTo>
                          <a:pt x="2136" y="9"/>
                        </a:lnTo>
                        <a:lnTo>
                          <a:pt x="2137" y="8"/>
                        </a:lnTo>
                        <a:lnTo>
                          <a:pt x="2137" y="6"/>
                        </a:lnTo>
                        <a:lnTo>
                          <a:pt x="2137" y="8"/>
                        </a:lnTo>
                        <a:lnTo>
                          <a:pt x="2138" y="5"/>
                        </a:lnTo>
                        <a:lnTo>
                          <a:pt x="2138" y="6"/>
                        </a:lnTo>
                        <a:lnTo>
                          <a:pt x="2139" y="9"/>
                        </a:lnTo>
                        <a:lnTo>
                          <a:pt x="2139" y="9"/>
                        </a:lnTo>
                        <a:lnTo>
                          <a:pt x="2140" y="6"/>
                        </a:lnTo>
                        <a:lnTo>
                          <a:pt x="2140" y="9"/>
                        </a:lnTo>
                        <a:lnTo>
                          <a:pt x="2140" y="7"/>
                        </a:lnTo>
                        <a:lnTo>
                          <a:pt x="2141" y="9"/>
                        </a:lnTo>
                        <a:lnTo>
                          <a:pt x="2141" y="9"/>
                        </a:lnTo>
                        <a:lnTo>
                          <a:pt x="2142" y="8"/>
                        </a:lnTo>
                        <a:lnTo>
                          <a:pt x="2142" y="10"/>
                        </a:lnTo>
                        <a:lnTo>
                          <a:pt x="2142" y="11"/>
                        </a:lnTo>
                        <a:lnTo>
                          <a:pt x="2143" y="10"/>
                        </a:lnTo>
                        <a:lnTo>
                          <a:pt x="2143" y="10"/>
                        </a:lnTo>
                        <a:lnTo>
                          <a:pt x="2144" y="10"/>
                        </a:lnTo>
                        <a:lnTo>
                          <a:pt x="2144" y="10"/>
                        </a:lnTo>
                        <a:lnTo>
                          <a:pt x="2145" y="11"/>
                        </a:lnTo>
                        <a:lnTo>
                          <a:pt x="2145" y="13"/>
                        </a:lnTo>
                        <a:lnTo>
                          <a:pt x="2145" y="12"/>
                        </a:lnTo>
                        <a:lnTo>
                          <a:pt x="2146" y="13"/>
                        </a:lnTo>
                        <a:lnTo>
                          <a:pt x="2146" y="10"/>
                        </a:lnTo>
                        <a:lnTo>
                          <a:pt x="2147" y="12"/>
                        </a:lnTo>
                        <a:lnTo>
                          <a:pt x="2147" y="13"/>
                        </a:lnTo>
                        <a:lnTo>
                          <a:pt x="2147" y="12"/>
                        </a:lnTo>
                        <a:lnTo>
                          <a:pt x="2148" y="11"/>
                        </a:lnTo>
                        <a:lnTo>
                          <a:pt x="2148" y="11"/>
                        </a:lnTo>
                        <a:lnTo>
                          <a:pt x="2149" y="10"/>
                        </a:lnTo>
                        <a:lnTo>
                          <a:pt x="2149" y="10"/>
                        </a:lnTo>
                        <a:lnTo>
                          <a:pt x="2150" y="9"/>
                        </a:lnTo>
                        <a:lnTo>
                          <a:pt x="2150" y="8"/>
                        </a:lnTo>
                        <a:lnTo>
                          <a:pt x="2150" y="8"/>
                        </a:lnTo>
                        <a:lnTo>
                          <a:pt x="2151" y="8"/>
                        </a:lnTo>
                        <a:lnTo>
                          <a:pt x="2151" y="5"/>
                        </a:lnTo>
                        <a:lnTo>
                          <a:pt x="2152" y="7"/>
                        </a:lnTo>
                        <a:lnTo>
                          <a:pt x="2152" y="6"/>
                        </a:lnTo>
                        <a:lnTo>
                          <a:pt x="2152" y="7"/>
                        </a:lnTo>
                        <a:lnTo>
                          <a:pt x="2153" y="7"/>
                        </a:lnTo>
                        <a:lnTo>
                          <a:pt x="2153" y="7"/>
                        </a:lnTo>
                        <a:lnTo>
                          <a:pt x="2154" y="7"/>
                        </a:lnTo>
                        <a:lnTo>
                          <a:pt x="2154" y="6"/>
                        </a:lnTo>
                        <a:lnTo>
                          <a:pt x="2155" y="7"/>
                        </a:lnTo>
                        <a:lnTo>
                          <a:pt x="2155" y="9"/>
                        </a:lnTo>
                        <a:lnTo>
                          <a:pt x="2155" y="7"/>
                        </a:lnTo>
                        <a:lnTo>
                          <a:pt x="2156" y="10"/>
                        </a:lnTo>
                        <a:lnTo>
                          <a:pt x="2156" y="8"/>
                        </a:lnTo>
                        <a:lnTo>
                          <a:pt x="2157" y="9"/>
                        </a:lnTo>
                        <a:lnTo>
                          <a:pt x="2157" y="12"/>
                        </a:lnTo>
                        <a:lnTo>
                          <a:pt x="2157" y="11"/>
                        </a:lnTo>
                        <a:lnTo>
                          <a:pt x="2158" y="13"/>
                        </a:lnTo>
                        <a:lnTo>
                          <a:pt x="2158" y="11"/>
                        </a:lnTo>
                        <a:lnTo>
                          <a:pt x="2159" y="13"/>
                        </a:lnTo>
                        <a:lnTo>
                          <a:pt x="2159" y="13"/>
                        </a:lnTo>
                        <a:lnTo>
                          <a:pt x="2160" y="11"/>
                        </a:lnTo>
                        <a:lnTo>
                          <a:pt x="2160" y="13"/>
                        </a:lnTo>
                        <a:lnTo>
                          <a:pt x="2160" y="11"/>
                        </a:lnTo>
                        <a:lnTo>
                          <a:pt x="2161" y="12"/>
                        </a:lnTo>
                        <a:lnTo>
                          <a:pt x="2161" y="11"/>
                        </a:lnTo>
                        <a:lnTo>
                          <a:pt x="2162" y="11"/>
                        </a:lnTo>
                        <a:lnTo>
                          <a:pt x="2162" y="10"/>
                        </a:lnTo>
                        <a:lnTo>
                          <a:pt x="2162" y="10"/>
                        </a:lnTo>
                        <a:lnTo>
                          <a:pt x="2163" y="11"/>
                        </a:lnTo>
                        <a:lnTo>
                          <a:pt x="2163" y="10"/>
                        </a:lnTo>
                        <a:lnTo>
                          <a:pt x="2164" y="7"/>
                        </a:lnTo>
                        <a:lnTo>
                          <a:pt x="2164" y="9"/>
                        </a:lnTo>
                        <a:lnTo>
                          <a:pt x="2165" y="7"/>
                        </a:lnTo>
                        <a:lnTo>
                          <a:pt x="2165" y="7"/>
                        </a:lnTo>
                        <a:lnTo>
                          <a:pt x="2165" y="7"/>
                        </a:lnTo>
                        <a:lnTo>
                          <a:pt x="2166" y="7"/>
                        </a:lnTo>
                        <a:lnTo>
                          <a:pt x="2166" y="4"/>
                        </a:lnTo>
                        <a:lnTo>
                          <a:pt x="2167" y="8"/>
                        </a:lnTo>
                        <a:lnTo>
                          <a:pt x="2167" y="6"/>
                        </a:lnTo>
                        <a:lnTo>
                          <a:pt x="2167" y="5"/>
                        </a:lnTo>
                        <a:lnTo>
                          <a:pt x="2168" y="9"/>
                        </a:lnTo>
                        <a:lnTo>
                          <a:pt x="2168" y="9"/>
                        </a:lnTo>
                        <a:lnTo>
                          <a:pt x="2169" y="9"/>
                        </a:lnTo>
                        <a:lnTo>
                          <a:pt x="2169" y="8"/>
                        </a:lnTo>
                        <a:lnTo>
                          <a:pt x="2170" y="9"/>
                        </a:lnTo>
                        <a:lnTo>
                          <a:pt x="2170" y="10"/>
                        </a:lnTo>
                        <a:lnTo>
                          <a:pt x="2170" y="9"/>
                        </a:lnTo>
                        <a:lnTo>
                          <a:pt x="2171" y="9"/>
                        </a:lnTo>
                        <a:lnTo>
                          <a:pt x="2171" y="10"/>
                        </a:lnTo>
                        <a:lnTo>
                          <a:pt x="2172" y="10"/>
                        </a:lnTo>
                        <a:lnTo>
                          <a:pt x="2172" y="13"/>
                        </a:lnTo>
                        <a:lnTo>
                          <a:pt x="2172" y="11"/>
                        </a:lnTo>
                        <a:lnTo>
                          <a:pt x="2173" y="11"/>
                        </a:lnTo>
                        <a:lnTo>
                          <a:pt x="2173" y="12"/>
                        </a:lnTo>
                        <a:lnTo>
                          <a:pt x="2174" y="12"/>
                        </a:lnTo>
                        <a:lnTo>
                          <a:pt x="2174" y="12"/>
                        </a:lnTo>
                        <a:lnTo>
                          <a:pt x="2175" y="13"/>
                        </a:lnTo>
                        <a:lnTo>
                          <a:pt x="2175" y="11"/>
                        </a:lnTo>
                        <a:lnTo>
                          <a:pt x="2175" y="12"/>
                        </a:lnTo>
                        <a:lnTo>
                          <a:pt x="2176" y="9"/>
                        </a:lnTo>
                        <a:lnTo>
                          <a:pt x="2176" y="9"/>
                        </a:lnTo>
                        <a:lnTo>
                          <a:pt x="2177" y="11"/>
                        </a:lnTo>
                        <a:lnTo>
                          <a:pt x="2177" y="11"/>
                        </a:lnTo>
                        <a:lnTo>
                          <a:pt x="2177" y="10"/>
                        </a:lnTo>
                        <a:lnTo>
                          <a:pt x="2178" y="9"/>
                        </a:lnTo>
                        <a:lnTo>
                          <a:pt x="2178" y="8"/>
                        </a:lnTo>
                        <a:lnTo>
                          <a:pt x="2179" y="8"/>
                        </a:lnTo>
                        <a:lnTo>
                          <a:pt x="2179" y="8"/>
                        </a:lnTo>
                        <a:lnTo>
                          <a:pt x="2180" y="6"/>
                        </a:lnTo>
                        <a:lnTo>
                          <a:pt x="2180" y="7"/>
                        </a:lnTo>
                        <a:lnTo>
                          <a:pt x="2180" y="7"/>
                        </a:lnTo>
                        <a:lnTo>
                          <a:pt x="2181" y="6"/>
                        </a:lnTo>
                        <a:lnTo>
                          <a:pt x="2181" y="6"/>
                        </a:lnTo>
                        <a:lnTo>
                          <a:pt x="2182" y="8"/>
                        </a:lnTo>
                        <a:lnTo>
                          <a:pt x="2182" y="7"/>
                        </a:lnTo>
                        <a:lnTo>
                          <a:pt x="2182" y="7"/>
                        </a:lnTo>
                        <a:lnTo>
                          <a:pt x="2183" y="8"/>
                        </a:lnTo>
                        <a:lnTo>
                          <a:pt x="2183" y="7"/>
                        </a:lnTo>
                        <a:lnTo>
                          <a:pt x="2184" y="7"/>
                        </a:lnTo>
                        <a:lnTo>
                          <a:pt x="2184" y="8"/>
                        </a:lnTo>
                        <a:lnTo>
                          <a:pt x="2185" y="9"/>
                        </a:lnTo>
                        <a:lnTo>
                          <a:pt x="2185" y="9"/>
                        </a:lnTo>
                        <a:lnTo>
                          <a:pt x="2185" y="9"/>
                        </a:lnTo>
                        <a:lnTo>
                          <a:pt x="2186" y="10"/>
                        </a:lnTo>
                        <a:lnTo>
                          <a:pt x="2186" y="9"/>
                        </a:lnTo>
                        <a:lnTo>
                          <a:pt x="2187" y="10"/>
                        </a:lnTo>
                        <a:lnTo>
                          <a:pt x="2187" y="11"/>
                        </a:lnTo>
                        <a:lnTo>
                          <a:pt x="2187" y="12"/>
                        </a:lnTo>
                        <a:lnTo>
                          <a:pt x="2188" y="9"/>
                        </a:lnTo>
                        <a:lnTo>
                          <a:pt x="2188" y="12"/>
                        </a:lnTo>
                        <a:lnTo>
                          <a:pt x="2189" y="9"/>
                        </a:lnTo>
                        <a:lnTo>
                          <a:pt x="2189" y="9"/>
                        </a:lnTo>
                        <a:lnTo>
                          <a:pt x="2190" y="11"/>
                        </a:lnTo>
                        <a:lnTo>
                          <a:pt x="2190" y="9"/>
                        </a:lnTo>
                        <a:lnTo>
                          <a:pt x="2190" y="10"/>
                        </a:lnTo>
                        <a:lnTo>
                          <a:pt x="2191" y="8"/>
                        </a:lnTo>
                        <a:lnTo>
                          <a:pt x="2191" y="10"/>
                        </a:lnTo>
                        <a:lnTo>
                          <a:pt x="2192" y="7"/>
                        </a:lnTo>
                        <a:lnTo>
                          <a:pt x="2192" y="7"/>
                        </a:lnTo>
                        <a:lnTo>
                          <a:pt x="2192" y="6"/>
                        </a:lnTo>
                        <a:lnTo>
                          <a:pt x="2193" y="6"/>
                        </a:lnTo>
                        <a:lnTo>
                          <a:pt x="2193" y="7"/>
                        </a:lnTo>
                        <a:lnTo>
                          <a:pt x="2194" y="5"/>
                        </a:lnTo>
                        <a:lnTo>
                          <a:pt x="2194" y="5"/>
                        </a:lnTo>
                        <a:lnTo>
                          <a:pt x="2195" y="7"/>
                        </a:lnTo>
                        <a:lnTo>
                          <a:pt x="2195" y="7"/>
                        </a:lnTo>
                        <a:lnTo>
                          <a:pt x="2195" y="8"/>
                        </a:lnTo>
                        <a:lnTo>
                          <a:pt x="2196" y="7"/>
                        </a:lnTo>
                        <a:lnTo>
                          <a:pt x="2196" y="7"/>
                        </a:lnTo>
                        <a:lnTo>
                          <a:pt x="2197" y="8"/>
                        </a:lnTo>
                        <a:lnTo>
                          <a:pt x="2197" y="8"/>
                        </a:lnTo>
                        <a:lnTo>
                          <a:pt x="2197" y="7"/>
                        </a:lnTo>
                        <a:lnTo>
                          <a:pt x="2198" y="6"/>
                        </a:lnTo>
                        <a:lnTo>
                          <a:pt x="2198" y="9"/>
                        </a:lnTo>
                        <a:lnTo>
                          <a:pt x="2199" y="9"/>
                        </a:lnTo>
                        <a:lnTo>
                          <a:pt x="2199" y="9"/>
                        </a:lnTo>
                        <a:lnTo>
                          <a:pt x="2200" y="9"/>
                        </a:lnTo>
                        <a:lnTo>
                          <a:pt x="2200" y="8"/>
                        </a:lnTo>
                        <a:lnTo>
                          <a:pt x="2200" y="10"/>
                        </a:lnTo>
                        <a:lnTo>
                          <a:pt x="2201" y="12"/>
                        </a:lnTo>
                        <a:lnTo>
                          <a:pt x="2201" y="10"/>
                        </a:lnTo>
                        <a:lnTo>
                          <a:pt x="2202" y="10"/>
                        </a:lnTo>
                        <a:lnTo>
                          <a:pt x="2202" y="10"/>
                        </a:lnTo>
                        <a:lnTo>
                          <a:pt x="2202" y="11"/>
                        </a:lnTo>
                        <a:lnTo>
                          <a:pt x="2203" y="10"/>
                        </a:lnTo>
                        <a:lnTo>
                          <a:pt x="2203" y="10"/>
                        </a:lnTo>
                        <a:lnTo>
                          <a:pt x="2204" y="10"/>
                        </a:lnTo>
                        <a:lnTo>
                          <a:pt x="2204" y="10"/>
                        </a:lnTo>
                        <a:lnTo>
                          <a:pt x="2205" y="9"/>
                        </a:lnTo>
                        <a:lnTo>
                          <a:pt x="2205" y="8"/>
                        </a:lnTo>
                        <a:lnTo>
                          <a:pt x="2205" y="9"/>
                        </a:lnTo>
                        <a:lnTo>
                          <a:pt x="2206" y="8"/>
                        </a:lnTo>
                        <a:lnTo>
                          <a:pt x="2206" y="8"/>
                        </a:lnTo>
                        <a:lnTo>
                          <a:pt x="2207" y="6"/>
                        </a:lnTo>
                        <a:lnTo>
                          <a:pt x="2207" y="7"/>
                        </a:lnTo>
                        <a:lnTo>
                          <a:pt x="2207" y="8"/>
                        </a:lnTo>
                        <a:lnTo>
                          <a:pt x="2208" y="9"/>
                        </a:lnTo>
                        <a:lnTo>
                          <a:pt x="2208" y="8"/>
                        </a:lnTo>
                        <a:lnTo>
                          <a:pt x="2209" y="7"/>
                        </a:lnTo>
                        <a:lnTo>
                          <a:pt x="2209" y="5"/>
                        </a:lnTo>
                        <a:lnTo>
                          <a:pt x="2210" y="8"/>
                        </a:lnTo>
                        <a:lnTo>
                          <a:pt x="2210" y="7"/>
                        </a:lnTo>
                        <a:lnTo>
                          <a:pt x="2210" y="9"/>
                        </a:lnTo>
                        <a:lnTo>
                          <a:pt x="2211" y="9"/>
                        </a:lnTo>
                        <a:lnTo>
                          <a:pt x="2211" y="8"/>
                        </a:lnTo>
                        <a:lnTo>
                          <a:pt x="2212" y="9"/>
                        </a:lnTo>
                        <a:lnTo>
                          <a:pt x="2212" y="6"/>
                        </a:lnTo>
                        <a:lnTo>
                          <a:pt x="2212" y="8"/>
                        </a:lnTo>
                        <a:lnTo>
                          <a:pt x="2213" y="10"/>
                        </a:lnTo>
                        <a:lnTo>
                          <a:pt x="2213" y="11"/>
                        </a:lnTo>
                        <a:lnTo>
                          <a:pt x="2214" y="12"/>
                        </a:lnTo>
                        <a:lnTo>
                          <a:pt x="2214" y="11"/>
                        </a:lnTo>
                        <a:lnTo>
                          <a:pt x="2215" y="9"/>
                        </a:lnTo>
                        <a:lnTo>
                          <a:pt x="2215" y="11"/>
                        </a:lnTo>
                        <a:lnTo>
                          <a:pt x="2215" y="12"/>
                        </a:lnTo>
                        <a:lnTo>
                          <a:pt x="2216" y="10"/>
                        </a:lnTo>
                        <a:lnTo>
                          <a:pt x="2216" y="12"/>
                        </a:lnTo>
                        <a:lnTo>
                          <a:pt x="2217" y="10"/>
                        </a:lnTo>
                        <a:lnTo>
                          <a:pt x="2217" y="12"/>
                        </a:lnTo>
                        <a:lnTo>
                          <a:pt x="2217" y="10"/>
                        </a:lnTo>
                        <a:lnTo>
                          <a:pt x="2218" y="8"/>
                        </a:lnTo>
                        <a:lnTo>
                          <a:pt x="2218" y="10"/>
                        </a:lnTo>
                        <a:lnTo>
                          <a:pt x="2219" y="9"/>
                        </a:lnTo>
                        <a:lnTo>
                          <a:pt x="2219" y="8"/>
                        </a:lnTo>
                        <a:lnTo>
                          <a:pt x="2220" y="8"/>
                        </a:lnTo>
                        <a:lnTo>
                          <a:pt x="2220" y="8"/>
                        </a:lnTo>
                        <a:lnTo>
                          <a:pt x="2220" y="9"/>
                        </a:lnTo>
                        <a:lnTo>
                          <a:pt x="2221" y="6"/>
                        </a:lnTo>
                        <a:lnTo>
                          <a:pt x="2221" y="7"/>
                        </a:lnTo>
                        <a:lnTo>
                          <a:pt x="2222" y="7"/>
                        </a:lnTo>
                        <a:lnTo>
                          <a:pt x="2222" y="6"/>
                        </a:lnTo>
                        <a:lnTo>
                          <a:pt x="2222" y="5"/>
                        </a:lnTo>
                        <a:lnTo>
                          <a:pt x="2223" y="6"/>
                        </a:lnTo>
                        <a:lnTo>
                          <a:pt x="2223" y="6"/>
                        </a:lnTo>
                        <a:lnTo>
                          <a:pt x="2224" y="9"/>
                        </a:lnTo>
                        <a:lnTo>
                          <a:pt x="2224" y="8"/>
                        </a:lnTo>
                        <a:lnTo>
                          <a:pt x="2225" y="7"/>
                        </a:lnTo>
                        <a:lnTo>
                          <a:pt x="2225" y="8"/>
                        </a:lnTo>
                        <a:lnTo>
                          <a:pt x="2225" y="5"/>
                        </a:lnTo>
                        <a:lnTo>
                          <a:pt x="2226" y="10"/>
                        </a:lnTo>
                        <a:lnTo>
                          <a:pt x="2226" y="7"/>
                        </a:lnTo>
                        <a:lnTo>
                          <a:pt x="2227" y="11"/>
                        </a:lnTo>
                        <a:lnTo>
                          <a:pt x="2227" y="9"/>
                        </a:lnTo>
                        <a:lnTo>
                          <a:pt x="2227" y="10"/>
                        </a:lnTo>
                        <a:lnTo>
                          <a:pt x="2228" y="10"/>
                        </a:lnTo>
                        <a:lnTo>
                          <a:pt x="2228" y="10"/>
                        </a:lnTo>
                        <a:lnTo>
                          <a:pt x="2229" y="10"/>
                        </a:lnTo>
                        <a:lnTo>
                          <a:pt x="2229" y="12"/>
                        </a:lnTo>
                        <a:lnTo>
                          <a:pt x="2230" y="10"/>
                        </a:lnTo>
                        <a:lnTo>
                          <a:pt x="2230" y="10"/>
                        </a:lnTo>
                        <a:lnTo>
                          <a:pt x="2230" y="10"/>
                        </a:lnTo>
                        <a:lnTo>
                          <a:pt x="2231" y="10"/>
                        </a:lnTo>
                        <a:lnTo>
                          <a:pt x="2231" y="10"/>
                        </a:lnTo>
                        <a:lnTo>
                          <a:pt x="2232" y="9"/>
                        </a:lnTo>
                        <a:lnTo>
                          <a:pt x="2232" y="9"/>
                        </a:lnTo>
                        <a:lnTo>
                          <a:pt x="2232" y="9"/>
                        </a:lnTo>
                        <a:lnTo>
                          <a:pt x="2233" y="8"/>
                        </a:lnTo>
                        <a:lnTo>
                          <a:pt x="2233" y="10"/>
                        </a:lnTo>
                        <a:lnTo>
                          <a:pt x="2234" y="8"/>
                        </a:lnTo>
                        <a:lnTo>
                          <a:pt x="2234" y="5"/>
                        </a:lnTo>
                        <a:lnTo>
                          <a:pt x="2235" y="7"/>
                        </a:lnTo>
                        <a:lnTo>
                          <a:pt x="2235" y="8"/>
                        </a:lnTo>
                        <a:lnTo>
                          <a:pt x="2235" y="5"/>
                        </a:lnTo>
                        <a:lnTo>
                          <a:pt x="2236" y="5"/>
                        </a:lnTo>
                        <a:lnTo>
                          <a:pt x="2236" y="6"/>
                        </a:lnTo>
                        <a:lnTo>
                          <a:pt x="2237" y="5"/>
                        </a:lnTo>
                        <a:lnTo>
                          <a:pt x="2237" y="6"/>
                        </a:lnTo>
                        <a:lnTo>
                          <a:pt x="2237" y="8"/>
                        </a:lnTo>
                        <a:lnTo>
                          <a:pt x="2238" y="6"/>
                        </a:lnTo>
                        <a:lnTo>
                          <a:pt x="2238" y="7"/>
                        </a:lnTo>
                        <a:lnTo>
                          <a:pt x="2239" y="6"/>
                        </a:lnTo>
                        <a:lnTo>
                          <a:pt x="2239" y="7"/>
                        </a:lnTo>
                        <a:lnTo>
                          <a:pt x="2240" y="8"/>
                        </a:lnTo>
                        <a:lnTo>
                          <a:pt x="2240" y="8"/>
                        </a:lnTo>
                        <a:lnTo>
                          <a:pt x="2240" y="9"/>
                        </a:lnTo>
                        <a:lnTo>
                          <a:pt x="2241" y="9"/>
                        </a:lnTo>
                        <a:lnTo>
                          <a:pt x="2241" y="9"/>
                        </a:lnTo>
                        <a:lnTo>
                          <a:pt x="2242" y="10"/>
                        </a:lnTo>
                        <a:lnTo>
                          <a:pt x="2242" y="9"/>
                        </a:lnTo>
                        <a:lnTo>
                          <a:pt x="2242" y="11"/>
                        </a:lnTo>
                        <a:lnTo>
                          <a:pt x="2243" y="12"/>
                        </a:lnTo>
                        <a:lnTo>
                          <a:pt x="2243" y="11"/>
                        </a:lnTo>
                        <a:lnTo>
                          <a:pt x="2244" y="11"/>
                        </a:lnTo>
                        <a:lnTo>
                          <a:pt x="2244" y="10"/>
                        </a:lnTo>
                        <a:lnTo>
                          <a:pt x="2245" y="10"/>
                        </a:lnTo>
                        <a:lnTo>
                          <a:pt x="2245" y="11"/>
                        </a:lnTo>
                        <a:lnTo>
                          <a:pt x="2245" y="10"/>
                        </a:lnTo>
                        <a:lnTo>
                          <a:pt x="2246" y="10"/>
                        </a:lnTo>
                        <a:lnTo>
                          <a:pt x="2246" y="8"/>
                        </a:lnTo>
                        <a:lnTo>
                          <a:pt x="2247" y="7"/>
                        </a:lnTo>
                        <a:lnTo>
                          <a:pt x="2247" y="8"/>
                        </a:lnTo>
                        <a:lnTo>
                          <a:pt x="2247" y="9"/>
                        </a:lnTo>
                        <a:lnTo>
                          <a:pt x="2248" y="7"/>
                        </a:lnTo>
                        <a:lnTo>
                          <a:pt x="2248" y="7"/>
                        </a:lnTo>
                        <a:lnTo>
                          <a:pt x="2249" y="6"/>
                        </a:lnTo>
                        <a:lnTo>
                          <a:pt x="2249" y="7"/>
                        </a:lnTo>
                        <a:lnTo>
                          <a:pt x="2250" y="6"/>
                        </a:lnTo>
                        <a:lnTo>
                          <a:pt x="2250" y="3"/>
                        </a:lnTo>
                        <a:lnTo>
                          <a:pt x="2250" y="7"/>
                        </a:lnTo>
                        <a:lnTo>
                          <a:pt x="2251" y="6"/>
                        </a:lnTo>
                        <a:lnTo>
                          <a:pt x="2251" y="6"/>
                        </a:lnTo>
                        <a:lnTo>
                          <a:pt x="2252" y="6"/>
                        </a:lnTo>
                        <a:lnTo>
                          <a:pt x="2252" y="6"/>
                        </a:lnTo>
                        <a:lnTo>
                          <a:pt x="2252" y="9"/>
                        </a:lnTo>
                        <a:lnTo>
                          <a:pt x="2253" y="7"/>
                        </a:lnTo>
                        <a:lnTo>
                          <a:pt x="2253" y="8"/>
                        </a:lnTo>
                        <a:lnTo>
                          <a:pt x="2254" y="10"/>
                        </a:lnTo>
                        <a:lnTo>
                          <a:pt x="2254" y="10"/>
                        </a:lnTo>
                        <a:lnTo>
                          <a:pt x="2255" y="8"/>
                        </a:lnTo>
                        <a:lnTo>
                          <a:pt x="2255" y="11"/>
                        </a:lnTo>
                        <a:lnTo>
                          <a:pt x="2255" y="11"/>
                        </a:lnTo>
                        <a:lnTo>
                          <a:pt x="2256" y="10"/>
                        </a:lnTo>
                        <a:lnTo>
                          <a:pt x="2256" y="9"/>
                        </a:lnTo>
                        <a:lnTo>
                          <a:pt x="2257" y="11"/>
                        </a:lnTo>
                        <a:lnTo>
                          <a:pt x="2257" y="10"/>
                        </a:lnTo>
                        <a:lnTo>
                          <a:pt x="2257" y="11"/>
                        </a:lnTo>
                        <a:lnTo>
                          <a:pt x="2258" y="12"/>
                        </a:lnTo>
                        <a:lnTo>
                          <a:pt x="2258" y="10"/>
                        </a:lnTo>
                        <a:lnTo>
                          <a:pt x="2259" y="10"/>
                        </a:lnTo>
                        <a:lnTo>
                          <a:pt x="2259" y="10"/>
                        </a:lnTo>
                        <a:lnTo>
                          <a:pt x="2260" y="10"/>
                        </a:lnTo>
                        <a:lnTo>
                          <a:pt x="2260" y="10"/>
                        </a:lnTo>
                        <a:lnTo>
                          <a:pt x="2260" y="9"/>
                        </a:lnTo>
                        <a:lnTo>
                          <a:pt x="2261" y="7"/>
                        </a:lnTo>
                        <a:lnTo>
                          <a:pt x="2261" y="9"/>
                        </a:lnTo>
                        <a:lnTo>
                          <a:pt x="2262" y="8"/>
                        </a:lnTo>
                        <a:lnTo>
                          <a:pt x="2262" y="8"/>
                        </a:lnTo>
                        <a:lnTo>
                          <a:pt x="2262" y="6"/>
                        </a:lnTo>
                        <a:lnTo>
                          <a:pt x="2263" y="8"/>
                        </a:lnTo>
                        <a:lnTo>
                          <a:pt x="2263" y="7"/>
                        </a:lnTo>
                        <a:lnTo>
                          <a:pt x="2264" y="5"/>
                        </a:lnTo>
                        <a:lnTo>
                          <a:pt x="2264" y="6"/>
                        </a:lnTo>
                        <a:lnTo>
                          <a:pt x="2265" y="7"/>
                        </a:lnTo>
                        <a:lnTo>
                          <a:pt x="2265" y="6"/>
                        </a:lnTo>
                        <a:lnTo>
                          <a:pt x="2265" y="7"/>
                        </a:lnTo>
                        <a:lnTo>
                          <a:pt x="2266" y="6"/>
                        </a:lnTo>
                        <a:lnTo>
                          <a:pt x="2266" y="6"/>
                        </a:lnTo>
                        <a:lnTo>
                          <a:pt x="2267" y="10"/>
                        </a:lnTo>
                        <a:lnTo>
                          <a:pt x="2267" y="5"/>
                        </a:lnTo>
                        <a:lnTo>
                          <a:pt x="2267" y="7"/>
                        </a:lnTo>
                        <a:lnTo>
                          <a:pt x="2268" y="9"/>
                        </a:lnTo>
                        <a:lnTo>
                          <a:pt x="2268" y="9"/>
                        </a:lnTo>
                        <a:lnTo>
                          <a:pt x="2269" y="9"/>
                        </a:lnTo>
                        <a:lnTo>
                          <a:pt x="2269" y="10"/>
                        </a:lnTo>
                        <a:lnTo>
                          <a:pt x="2270" y="10"/>
                        </a:lnTo>
                        <a:lnTo>
                          <a:pt x="2270" y="10"/>
                        </a:lnTo>
                        <a:lnTo>
                          <a:pt x="2270" y="12"/>
                        </a:lnTo>
                        <a:lnTo>
                          <a:pt x="2271" y="10"/>
                        </a:lnTo>
                        <a:lnTo>
                          <a:pt x="2271" y="10"/>
                        </a:lnTo>
                        <a:lnTo>
                          <a:pt x="2272" y="10"/>
                        </a:lnTo>
                        <a:lnTo>
                          <a:pt x="2272" y="10"/>
                        </a:lnTo>
                        <a:lnTo>
                          <a:pt x="2272" y="11"/>
                        </a:lnTo>
                        <a:lnTo>
                          <a:pt x="2273" y="8"/>
                        </a:lnTo>
                        <a:lnTo>
                          <a:pt x="2273" y="10"/>
                        </a:lnTo>
                        <a:lnTo>
                          <a:pt x="2274" y="8"/>
                        </a:lnTo>
                        <a:lnTo>
                          <a:pt x="2274" y="8"/>
                        </a:lnTo>
                        <a:lnTo>
                          <a:pt x="2275" y="11"/>
                        </a:lnTo>
                        <a:lnTo>
                          <a:pt x="2275" y="9"/>
                        </a:lnTo>
                        <a:lnTo>
                          <a:pt x="2275" y="8"/>
                        </a:lnTo>
                        <a:lnTo>
                          <a:pt x="2276" y="7"/>
                        </a:lnTo>
                        <a:lnTo>
                          <a:pt x="2276" y="7"/>
                        </a:lnTo>
                        <a:lnTo>
                          <a:pt x="2277" y="7"/>
                        </a:lnTo>
                        <a:lnTo>
                          <a:pt x="2277" y="7"/>
                        </a:lnTo>
                        <a:lnTo>
                          <a:pt x="2277" y="7"/>
                        </a:lnTo>
                        <a:lnTo>
                          <a:pt x="2278" y="8"/>
                        </a:lnTo>
                        <a:lnTo>
                          <a:pt x="2278" y="6"/>
                        </a:lnTo>
                        <a:lnTo>
                          <a:pt x="2279" y="7"/>
                        </a:lnTo>
                        <a:lnTo>
                          <a:pt x="2279" y="6"/>
                        </a:lnTo>
                        <a:lnTo>
                          <a:pt x="2280" y="7"/>
                        </a:lnTo>
                        <a:lnTo>
                          <a:pt x="2280" y="8"/>
                        </a:lnTo>
                        <a:lnTo>
                          <a:pt x="2280" y="7"/>
                        </a:lnTo>
                        <a:lnTo>
                          <a:pt x="2281" y="9"/>
                        </a:lnTo>
                        <a:lnTo>
                          <a:pt x="2281" y="8"/>
                        </a:lnTo>
                        <a:lnTo>
                          <a:pt x="2282" y="8"/>
                        </a:lnTo>
                        <a:lnTo>
                          <a:pt x="2282" y="9"/>
                        </a:lnTo>
                        <a:lnTo>
                          <a:pt x="2282" y="7"/>
                        </a:lnTo>
                        <a:lnTo>
                          <a:pt x="2283" y="10"/>
                        </a:lnTo>
                        <a:lnTo>
                          <a:pt x="2283" y="10"/>
                        </a:lnTo>
                        <a:lnTo>
                          <a:pt x="2284" y="8"/>
                        </a:lnTo>
                        <a:lnTo>
                          <a:pt x="2284" y="9"/>
                        </a:lnTo>
                        <a:lnTo>
                          <a:pt x="2285" y="11"/>
                        </a:lnTo>
                        <a:lnTo>
                          <a:pt x="2285" y="10"/>
                        </a:lnTo>
                        <a:lnTo>
                          <a:pt x="2285" y="11"/>
                        </a:lnTo>
                        <a:lnTo>
                          <a:pt x="2286" y="12"/>
                        </a:lnTo>
                        <a:lnTo>
                          <a:pt x="2286" y="11"/>
                        </a:lnTo>
                        <a:lnTo>
                          <a:pt x="2287" y="11"/>
                        </a:lnTo>
                        <a:lnTo>
                          <a:pt x="2287" y="9"/>
                        </a:lnTo>
                        <a:lnTo>
                          <a:pt x="2287" y="11"/>
                        </a:lnTo>
                        <a:lnTo>
                          <a:pt x="2288" y="9"/>
                        </a:lnTo>
                        <a:lnTo>
                          <a:pt x="2288" y="9"/>
                        </a:lnTo>
                        <a:lnTo>
                          <a:pt x="2289" y="8"/>
                        </a:lnTo>
                        <a:lnTo>
                          <a:pt x="2289" y="9"/>
                        </a:lnTo>
                        <a:lnTo>
                          <a:pt x="2290" y="8"/>
                        </a:lnTo>
                        <a:lnTo>
                          <a:pt x="2290" y="7"/>
                        </a:lnTo>
                        <a:lnTo>
                          <a:pt x="2290" y="7"/>
                        </a:lnTo>
                        <a:lnTo>
                          <a:pt x="2291" y="5"/>
                        </a:lnTo>
                        <a:lnTo>
                          <a:pt x="2291" y="6"/>
                        </a:lnTo>
                        <a:lnTo>
                          <a:pt x="2292" y="7"/>
                        </a:lnTo>
                        <a:lnTo>
                          <a:pt x="2292" y="6"/>
                        </a:lnTo>
                        <a:lnTo>
                          <a:pt x="2292" y="6"/>
                        </a:lnTo>
                        <a:lnTo>
                          <a:pt x="2293" y="8"/>
                        </a:lnTo>
                        <a:lnTo>
                          <a:pt x="2293" y="5"/>
                        </a:lnTo>
                        <a:lnTo>
                          <a:pt x="2294" y="6"/>
                        </a:lnTo>
                        <a:lnTo>
                          <a:pt x="2294" y="7"/>
                        </a:lnTo>
                        <a:lnTo>
                          <a:pt x="2295" y="8"/>
                        </a:lnTo>
                        <a:lnTo>
                          <a:pt x="2295" y="7"/>
                        </a:lnTo>
                        <a:lnTo>
                          <a:pt x="2295" y="8"/>
                        </a:lnTo>
                        <a:lnTo>
                          <a:pt x="2296" y="9"/>
                        </a:lnTo>
                        <a:lnTo>
                          <a:pt x="2296" y="10"/>
                        </a:lnTo>
                        <a:lnTo>
                          <a:pt x="2297" y="8"/>
                        </a:lnTo>
                        <a:lnTo>
                          <a:pt x="2297" y="10"/>
                        </a:lnTo>
                        <a:lnTo>
                          <a:pt x="2297" y="11"/>
                        </a:lnTo>
                        <a:lnTo>
                          <a:pt x="2298" y="11"/>
                        </a:lnTo>
                        <a:lnTo>
                          <a:pt x="2298" y="10"/>
                        </a:lnTo>
                        <a:lnTo>
                          <a:pt x="2299" y="10"/>
                        </a:lnTo>
                        <a:lnTo>
                          <a:pt x="2299" y="11"/>
                        </a:lnTo>
                        <a:lnTo>
                          <a:pt x="2300" y="10"/>
                        </a:lnTo>
                        <a:lnTo>
                          <a:pt x="2300" y="12"/>
                        </a:lnTo>
                        <a:lnTo>
                          <a:pt x="2300" y="11"/>
                        </a:lnTo>
                        <a:lnTo>
                          <a:pt x="2301" y="10"/>
                        </a:lnTo>
                        <a:lnTo>
                          <a:pt x="2301" y="9"/>
                        </a:lnTo>
                        <a:lnTo>
                          <a:pt x="2302" y="10"/>
                        </a:lnTo>
                        <a:lnTo>
                          <a:pt x="2302" y="9"/>
                        </a:lnTo>
                        <a:lnTo>
                          <a:pt x="2302" y="8"/>
                        </a:lnTo>
                        <a:lnTo>
                          <a:pt x="2303" y="8"/>
                        </a:lnTo>
                        <a:lnTo>
                          <a:pt x="2303" y="9"/>
                        </a:lnTo>
                        <a:lnTo>
                          <a:pt x="2304" y="6"/>
                        </a:lnTo>
                        <a:lnTo>
                          <a:pt x="2304" y="7"/>
                        </a:lnTo>
                        <a:lnTo>
                          <a:pt x="2305" y="6"/>
                        </a:lnTo>
                        <a:lnTo>
                          <a:pt x="2305" y="6"/>
                        </a:lnTo>
                        <a:lnTo>
                          <a:pt x="2305" y="6"/>
                        </a:lnTo>
                        <a:lnTo>
                          <a:pt x="2306" y="5"/>
                        </a:lnTo>
                        <a:lnTo>
                          <a:pt x="2306" y="8"/>
                        </a:lnTo>
                        <a:lnTo>
                          <a:pt x="2307" y="7"/>
                        </a:lnTo>
                        <a:lnTo>
                          <a:pt x="2307" y="7"/>
                        </a:lnTo>
                        <a:lnTo>
                          <a:pt x="2307" y="6"/>
                        </a:lnTo>
                        <a:lnTo>
                          <a:pt x="2308" y="7"/>
                        </a:lnTo>
                        <a:lnTo>
                          <a:pt x="2308" y="8"/>
                        </a:lnTo>
                        <a:lnTo>
                          <a:pt x="2309" y="9"/>
                        </a:lnTo>
                        <a:lnTo>
                          <a:pt x="2309" y="10"/>
                        </a:lnTo>
                        <a:lnTo>
                          <a:pt x="2310" y="9"/>
                        </a:lnTo>
                        <a:lnTo>
                          <a:pt x="2310" y="9"/>
                        </a:lnTo>
                        <a:lnTo>
                          <a:pt x="2310" y="11"/>
                        </a:lnTo>
                        <a:lnTo>
                          <a:pt x="2311" y="12"/>
                        </a:lnTo>
                        <a:lnTo>
                          <a:pt x="2311" y="9"/>
                        </a:lnTo>
                        <a:lnTo>
                          <a:pt x="2312" y="10"/>
                        </a:lnTo>
                        <a:lnTo>
                          <a:pt x="2312" y="10"/>
                        </a:lnTo>
                        <a:lnTo>
                          <a:pt x="2312" y="10"/>
                        </a:lnTo>
                        <a:lnTo>
                          <a:pt x="2313" y="10"/>
                        </a:lnTo>
                        <a:lnTo>
                          <a:pt x="2313" y="10"/>
                        </a:lnTo>
                        <a:lnTo>
                          <a:pt x="2314" y="11"/>
                        </a:lnTo>
                        <a:lnTo>
                          <a:pt x="2314" y="10"/>
                        </a:lnTo>
                        <a:lnTo>
                          <a:pt x="2315" y="9"/>
                        </a:lnTo>
                        <a:lnTo>
                          <a:pt x="2315" y="10"/>
                        </a:lnTo>
                        <a:lnTo>
                          <a:pt x="2315" y="8"/>
                        </a:lnTo>
                        <a:lnTo>
                          <a:pt x="2316" y="8"/>
                        </a:lnTo>
                        <a:lnTo>
                          <a:pt x="2316" y="8"/>
                        </a:lnTo>
                        <a:lnTo>
                          <a:pt x="2317" y="9"/>
                        </a:lnTo>
                        <a:lnTo>
                          <a:pt x="2317" y="7"/>
                        </a:lnTo>
                        <a:lnTo>
                          <a:pt x="2317" y="7"/>
                        </a:lnTo>
                        <a:lnTo>
                          <a:pt x="2318" y="6"/>
                        </a:lnTo>
                        <a:lnTo>
                          <a:pt x="2318" y="6"/>
                        </a:lnTo>
                        <a:lnTo>
                          <a:pt x="2319" y="7"/>
                        </a:lnTo>
                        <a:lnTo>
                          <a:pt x="2319" y="7"/>
                        </a:lnTo>
                        <a:lnTo>
                          <a:pt x="2320" y="7"/>
                        </a:lnTo>
                        <a:lnTo>
                          <a:pt x="2320" y="6"/>
                        </a:lnTo>
                        <a:lnTo>
                          <a:pt x="2320" y="4"/>
                        </a:lnTo>
                        <a:lnTo>
                          <a:pt x="2321" y="5"/>
                        </a:lnTo>
                        <a:lnTo>
                          <a:pt x="2321" y="6"/>
                        </a:lnTo>
                        <a:lnTo>
                          <a:pt x="2322" y="8"/>
                        </a:lnTo>
                        <a:lnTo>
                          <a:pt x="2322" y="7"/>
                        </a:lnTo>
                        <a:lnTo>
                          <a:pt x="2322" y="7"/>
                        </a:lnTo>
                        <a:lnTo>
                          <a:pt x="2323" y="7"/>
                        </a:lnTo>
                        <a:lnTo>
                          <a:pt x="2323" y="6"/>
                        </a:lnTo>
                        <a:lnTo>
                          <a:pt x="2324" y="9"/>
                        </a:lnTo>
                        <a:lnTo>
                          <a:pt x="2324" y="10"/>
                        </a:lnTo>
                        <a:lnTo>
                          <a:pt x="2325" y="8"/>
                        </a:lnTo>
                        <a:lnTo>
                          <a:pt x="2325" y="12"/>
                        </a:lnTo>
                        <a:lnTo>
                          <a:pt x="2325" y="11"/>
                        </a:lnTo>
                        <a:lnTo>
                          <a:pt x="2326" y="11"/>
                        </a:lnTo>
                        <a:lnTo>
                          <a:pt x="2326" y="12"/>
                        </a:lnTo>
                        <a:lnTo>
                          <a:pt x="2327" y="9"/>
                        </a:lnTo>
                        <a:lnTo>
                          <a:pt x="2327" y="10"/>
                        </a:lnTo>
                        <a:lnTo>
                          <a:pt x="2327" y="10"/>
                        </a:lnTo>
                        <a:lnTo>
                          <a:pt x="2328" y="11"/>
                        </a:lnTo>
                        <a:lnTo>
                          <a:pt x="2328" y="10"/>
                        </a:lnTo>
                        <a:lnTo>
                          <a:pt x="2329" y="10"/>
                        </a:lnTo>
                        <a:lnTo>
                          <a:pt x="2329" y="7"/>
                        </a:lnTo>
                        <a:lnTo>
                          <a:pt x="2330" y="9"/>
                        </a:lnTo>
                        <a:lnTo>
                          <a:pt x="2330" y="7"/>
                        </a:lnTo>
                        <a:lnTo>
                          <a:pt x="2330" y="7"/>
                        </a:lnTo>
                        <a:lnTo>
                          <a:pt x="2331" y="6"/>
                        </a:lnTo>
                        <a:lnTo>
                          <a:pt x="2331" y="8"/>
                        </a:lnTo>
                        <a:lnTo>
                          <a:pt x="2332" y="5"/>
                        </a:lnTo>
                        <a:lnTo>
                          <a:pt x="2332" y="5"/>
                        </a:lnTo>
                        <a:lnTo>
                          <a:pt x="2332" y="5"/>
                        </a:lnTo>
                        <a:lnTo>
                          <a:pt x="2333" y="4"/>
                        </a:lnTo>
                        <a:lnTo>
                          <a:pt x="2333" y="5"/>
                        </a:lnTo>
                        <a:lnTo>
                          <a:pt x="2334" y="5"/>
                        </a:lnTo>
                        <a:lnTo>
                          <a:pt x="2334" y="7"/>
                        </a:lnTo>
                        <a:lnTo>
                          <a:pt x="2335" y="7"/>
                        </a:lnTo>
                        <a:lnTo>
                          <a:pt x="2335" y="6"/>
                        </a:lnTo>
                        <a:lnTo>
                          <a:pt x="2335" y="8"/>
                        </a:lnTo>
                        <a:lnTo>
                          <a:pt x="2336" y="8"/>
                        </a:lnTo>
                        <a:lnTo>
                          <a:pt x="2336" y="7"/>
                        </a:lnTo>
                        <a:lnTo>
                          <a:pt x="2337" y="7"/>
                        </a:lnTo>
                        <a:lnTo>
                          <a:pt x="2337" y="7"/>
                        </a:lnTo>
                        <a:lnTo>
                          <a:pt x="2337" y="7"/>
                        </a:lnTo>
                        <a:lnTo>
                          <a:pt x="2338" y="8"/>
                        </a:lnTo>
                        <a:lnTo>
                          <a:pt x="2338" y="10"/>
                        </a:lnTo>
                        <a:lnTo>
                          <a:pt x="2339" y="12"/>
                        </a:lnTo>
                        <a:lnTo>
                          <a:pt x="2339" y="11"/>
                        </a:lnTo>
                        <a:lnTo>
                          <a:pt x="2340" y="10"/>
                        </a:lnTo>
                        <a:lnTo>
                          <a:pt x="2340" y="8"/>
                        </a:lnTo>
                        <a:lnTo>
                          <a:pt x="2340" y="9"/>
                        </a:lnTo>
                        <a:lnTo>
                          <a:pt x="2341" y="11"/>
                        </a:lnTo>
                        <a:lnTo>
                          <a:pt x="2341" y="10"/>
                        </a:lnTo>
                        <a:lnTo>
                          <a:pt x="2342" y="9"/>
                        </a:lnTo>
                        <a:lnTo>
                          <a:pt x="2342" y="9"/>
                        </a:lnTo>
                        <a:lnTo>
                          <a:pt x="2342" y="11"/>
                        </a:lnTo>
                        <a:lnTo>
                          <a:pt x="2343" y="9"/>
                        </a:lnTo>
                        <a:lnTo>
                          <a:pt x="2343" y="9"/>
                        </a:lnTo>
                        <a:lnTo>
                          <a:pt x="2344" y="7"/>
                        </a:lnTo>
                        <a:lnTo>
                          <a:pt x="2344" y="9"/>
                        </a:lnTo>
                        <a:lnTo>
                          <a:pt x="2345" y="7"/>
                        </a:lnTo>
                        <a:lnTo>
                          <a:pt x="2345" y="7"/>
                        </a:lnTo>
                        <a:lnTo>
                          <a:pt x="2345" y="6"/>
                        </a:lnTo>
                        <a:lnTo>
                          <a:pt x="2346" y="8"/>
                        </a:lnTo>
                        <a:lnTo>
                          <a:pt x="2346" y="7"/>
                        </a:lnTo>
                        <a:lnTo>
                          <a:pt x="2347" y="4"/>
                        </a:lnTo>
                        <a:lnTo>
                          <a:pt x="2347" y="6"/>
                        </a:lnTo>
                        <a:lnTo>
                          <a:pt x="2347" y="5"/>
                        </a:lnTo>
                        <a:lnTo>
                          <a:pt x="2348" y="6"/>
                        </a:lnTo>
                        <a:lnTo>
                          <a:pt x="2348" y="6"/>
                        </a:lnTo>
                        <a:lnTo>
                          <a:pt x="2349" y="7"/>
                        </a:lnTo>
                        <a:lnTo>
                          <a:pt x="2349" y="7"/>
                        </a:lnTo>
                        <a:lnTo>
                          <a:pt x="2350" y="5"/>
                        </a:lnTo>
                        <a:lnTo>
                          <a:pt x="2350" y="9"/>
                        </a:lnTo>
                        <a:lnTo>
                          <a:pt x="2350" y="8"/>
                        </a:lnTo>
                        <a:lnTo>
                          <a:pt x="2351" y="10"/>
                        </a:lnTo>
                        <a:lnTo>
                          <a:pt x="2351" y="7"/>
                        </a:lnTo>
                        <a:lnTo>
                          <a:pt x="2352" y="9"/>
                        </a:lnTo>
                        <a:lnTo>
                          <a:pt x="2352" y="9"/>
                        </a:lnTo>
                        <a:lnTo>
                          <a:pt x="2352" y="10"/>
                        </a:lnTo>
                        <a:lnTo>
                          <a:pt x="2353" y="10"/>
                        </a:lnTo>
                        <a:lnTo>
                          <a:pt x="2353" y="10"/>
                        </a:lnTo>
                        <a:lnTo>
                          <a:pt x="2354" y="11"/>
                        </a:lnTo>
                        <a:lnTo>
                          <a:pt x="2354" y="11"/>
                        </a:lnTo>
                        <a:lnTo>
                          <a:pt x="2355" y="11"/>
                        </a:lnTo>
                        <a:lnTo>
                          <a:pt x="2355" y="7"/>
                        </a:lnTo>
                        <a:lnTo>
                          <a:pt x="2355" y="9"/>
                        </a:lnTo>
                        <a:lnTo>
                          <a:pt x="2356" y="11"/>
                        </a:lnTo>
                        <a:lnTo>
                          <a:pt x="2356" y="10"/>
                        </a:lnTo>
                        <a:lnTo>
                          <a:pt x="2357" y="10"/>
                        </a:lnTo>
                        <a:lnTo>
                          <a:pt x="2357" y="9"/>
                        </a:lnTo>
                        <a:lnTo>
                          <a:pt x="2357" y="8"/>
                        </a:lnTo>
                        <a:lnTo>
                          <a:pt x="2358" y="8"/>
                        </a:lnTo>
                        <a:lnTo>
                          <a:pt x="2358" y="9"/>
                        </a:lnTo>
                        <a:lnTo>
                          <a:pt x="2359" y="7"/>
                        </a:lnTo>
                        <a:lnTo>
                          <a:pt x="2359" y="8"/>
                        </a:lnTo>
                        <a:lnTo>
                          <a:pt x="2360" y="8"/>
                        </a:lnTo>
                        <a:lnTo>
                          <a:pt x="2360" y="7"/>
                        </a:lnTo>
                        <a:lnTo>
                          <a:pt x="2360" y="7"/>
                        </a:lnTo>
                        <a:lnTo>
                          <a:pt x="2361" y="4"/>
                        </a:lnTo>
                        <a:lnTo>
                          <a:pt x="2361" y="7"/>
                        </a:lnTo>
                        <a:lnTo>
                          <a:pt x="2362" y="7"/>
                        </a:lnTo>
                        <a:lnTo>
                          <a:pt x="2362" y="7"/>
                        </a:lnTo>
                        <a:lnTo>
                          <a:pt x="2362" y="7"/>
                        </a:lnTo>
                        <a:lnTo>
                          <a:pt x="2363" y="9"/>
                        </a:lnTo>
                        <a:lnTo>
                          <a:pt x="2363" y="8"/>
                        </a:lnTo>
                        <a:lnTo>
                          <a:pt x="2364" y="6"/>
                        </a:lnTo>
                        <a:lnTo>
                          <a:pt x="2364" y="9"/>
                        </a:lnTo>
                        <a:lnTo>
                          <a:pt x="2365" y="7"/>
                        </a:lnTo>
                        <a:lnTo>
                          <a:pt x="2365" y="10"/>
                        </a:lnTo>
                        <a:lnTo>
                          <a:pt x="2365" y="8"/>
                        </a:lnTo>
                        <a:lnTo>
                          <a:pt x="2366" y="8"/>
                        </a:lnTo>
                        <a:lnTo>
                          <a:pt x="2366" y="10"/>
                        </a:lnTo>
                        <a:lnTo>
                          <a:pt x="2367" y="8"/>
                        </a:lnTo>
                        <a:lnTo>
                          <a:pt x="2367" y="12"/>
                        </a:lnTo>
                        <a:lnTo>
                          <a:pt x="2367" y="12"/>
                        </a:lnTo>
                        <a:lnTo>
                          <a:pt x="2368" y="11"/>
                        </a:lnTo>
                        <a:lnTo>
                          <a:pt x="2368" y="10"/>
                        </a:lnTo>
                        <a:lnTo>
                          <a:pt x="2369" y="10"/>
                        </a:lnTo>
                        <a:lnTo>
                          <a:pt x="2369" y="11"/>
                        </a:lnTo>
                        <a:lnTo>
                          <a:pt x="2370" y="11"/>
                        </a:lnTo>
                        <a:lnTo>
                          <a:pt x="2370" y="11"/>
                        </a:lnTo>
                        <a:lnTo>
                          <a:pt x="2370" y="10"/>
                        </a:lnTo>
                        <a:lnTo>
                          <a:pt x="2371" y="11"/>
                        </a:lnTo>
                        <a:lnTo>
                          <a:pt x="2371" y="10"/>
                        </a:lnTo>
                        <a:lnTo>
                          <a:pt x="2372" y="10"/>
                        </a:lnTo>
                        <a:lnTo>
                          <a:pt x="2372" y="9"/>
                        </a:lnTo>
                        <a:lnTo>
                          <a:pt x="2372" y="11"/>
                        </a:lnTo>
                        <a:lnTo>
                          <a:pt x="2373" y="8"/>
                        </a:lnTo>
                        <a:lnTo>
                          <a:pt x="2373" y="9"/>
                        </a:lnTo>
                        <a:lnTo>
                          <a:pt x="2374" y="6"/>
                        </a:lnTo>
                        <a:lnTo>
                          <a:pt x="2374" y="6"/>
                        </a:lnTo>
                        <a:lnTo>
                          <a:pt x="2375" y="5"/>
                        </a:lnTo>
                        <a:lnTo>
                          <a:pt x="2375" y="5"/>
                        </a:lnTo>
                        <a:lnTo>
                          <a:pt x="2375" y="7"/>
                        </a:lnTo>
                        <a:lnTo>
                          <a:pt x="2376" y="6"/>
                        </a:lnTo>
                        <a:lnTo>
                          <a:pt x="2376" y="7"/>
                        </a:lnTo>
                        <a:lnTo>
                          <a:pt x="2377" y="8"/>
                        </a:lnTo>
                        <a:lnTo>
                          <a:pt x="2377" y="6"/>
                        </a:lnTo>
                        <a:lnTo>
                          <a:pt x="2377" y="9"/>
                        </a:lnTo>
                        <a:lnTo>
                          <a:pt x="2378" y="9"/>
                        </a:lnTo>
                        <a:lnTo>
                          <a:pt x="2378" y="7"/>
                        </a:lnTo>
                        <a:lnTo>
                          <a:pt x="2379" y="8"/>
                        </a:lnTo>
                        <a:lnTo>
                          <a:pt x="2379" y="8"/>
                        </a:lnTo>
                        <a:lnTo>
                          <a:pt x="2380" y="10"/>
                        </a:lnTo>
                        <a:lnTo>
                          <a:pt x="2380" y="8"/>
                        </a:lnTo>
                        <a:lnTo>
                          <a:pt x="2380" y="11"/>
                        </a:lnTo>
                        <a:lnTo>
                          <a:pt x="2381" y="9"/>
                        </a:lnTo>
                        <a:lnTo>
                          <a:pt x="2381" y="12"/>
                        </a:lnTo>
                        <a:lnTo>
                          <a:pt x="2382" y="12"/>
                        </a:lnTo>
                        <a:lnTo>
                          <a:pt x="2382" y="11"/>
                        </a:lnTo>
                        <a:lnTo>
                          <a:pt x="2382" y="11"/>
                        </a:lnTo>
                        <a:lnTo>
                          <a:pt x="2383" y="12"/>
                        </a:lnTo>
                        <a:lnTo>
                          <a:pt x="2383" y="10"/>
                        </a:lnTo>
                        <a:lnTo>
                          <a:pt x="2384" y="12"/>
                        </a:lnTo>
                        <a:lnTo>
                          <a:pt x="2384" y="11"/>
                        </a:lnTo>
                        <a:lnTo>
                          <a:pt x="2385" y="9"/>
                        </a:lnTo>
                        <a:lnTo>
                          <a:pt x="2385" y="9"/>
                        </a:lnTo>
                        <a:lnTo>
                          <a:pt x="2385" y="7"/>
                        </a:lnTo>
                        <a:lnTo>
                          <a:pt x="2386" y="9"/>
                        </a:lnTo>
                        <a:lnTo>
                          <a:pt x="2386" y="10"/>
                        </a:lnTo>
                        <a:lnTo>
                          <a:pt x="2387" y="8"/>
                        </a:lnTo>
                        <a:lnTo>
                          <a:pt x="2387" y="6"/>
                        </a:lnTo>
                        <a:lnTo>
                          <a:pt x="2387" y="5"/>
                        </a:lnTo>
                        <a:lnTo>
                          <a:pt x="2388" y="6"/>
                        </a:lnTo>
                        <a:lnTo>
                          <a:pt x="2388" y="7"/>
                        </a:lnTo>
                        <a:lnTo>
                          <a:pt x="2389" y="5"/>
                        </a:lnTo>
                        <a:lnTo>
                          <a:pt x="2389" y="8"/>
                        </a:lnTo>
                        <a:lnTo>
                          <a:pt x="2390" y="3"/>
                        </a:lnTo>
                        <a:lnTo>
                          <a:pt x="2390" y="5"/>
                        </a:lnTo>
                        <a:lnTo>
                          <a:pt x="2390" y="6"/>
                        </a:lnTo>
                        <a:lnTo>
                          <a:pt x="2391" y="5"/>
                        </a:lnTo>
                        <a:lnTo>
                          <a:pt x="2391" y="9"/>
                        </a:lnTo>
                        <a:lnTo>
                          <a:pt x="2392" y="8"/>
                        </a:lnTo>
                        <a:lnTo>
                          <a:pt x="2392" y="8"/>
                        </a:lnTo>
                        <a:lnTo>
                          <a:pt x="2392" y="7"/>
                        </a:lnTo>
                        <a:lnTo>
                          <a:pt x="2393" y="10"/>
                        </a:lnTo>
                        <a:lnTo>
                          <a:pt x="2393" y="9"/>
                        </a:lnTo>
                        <a:lnTo>
                          <a:pt x="2394" y="10"/>
                        </a:lnTo>
                        <a:lnTo>
                          <a:pt x="2394" y="10"/>
                        </a:lnTo>
                        <a:lnTo>
                          <a:pt x="2395" y="9"/>
                        </a:lnTo>
                        <a:lnTo>
                          <a:pt x="2395" y="11"/>
                        </a:lnTo>
                        <a:lnTo>
                          <a:pt x="2395" y="10"/>
                        </a:lnTo>
                        <a:lnTo>
                          <a:pt x="2396" y="11"/>
                        </a:lnTo>
                        <a:lnTo>
                          <a:pt x="2396" y="11"/>
                        </a:lnTo>
                        <a:lnTo>
                          <a:pt x="2397" y="10"/>
                        </a:lnTo>
                        <a:lnTo>
                          <a:pt x="2397" y="10"/>
                        </a:lnTo>
                        <a:lnTo>
                          <a:pt x="2397" y="8"/>
                        </a:lnTo>
                        <a:lnTo>
                          <a:pt x="2398" y="10"/>
                        </a:lnTo>
                        <a:lnTo>
                          <a:pt x="2398" y="9"/>
                        </a:lnTo>
                        <a:lnTo>
                          <a:pt x="2399" y="9"/>
                        </a:lnTo>
                        <a:lnTo>
                          <a:pt x="2399" y="6"/>
                        </a:lnTo>
                        <a:lnTo>
                          <a:pt x="2400" y="6"/>
                        </a:lnTo>
                        <a:lnTo>
                          <a:pt x="2400" y="7"/>
                        </a:lnTo>
                        <a:lnTo>
                          <a:pt x="2400" y="6"/>
                        </a:lnTo>
                        <a:lnTo>
                          <a:pt x="2401" y="6"/>
                        </a:lnTo>
                        <a:lnTo>
                          <a:pt x="2401" y="5"/>
                        </a:lnTo>
                        <a:lnTo>
                          <a:pt x="2402" y="5"/>
                        </a:lnTo>
                        <a:lnTo>
                          <a:pt x="2402" y="4"/>
                        </a:lnTo>
                        <a:lnTo>
                          <a:pt x="2402" y="4"/>
                        </a:lnTo>
                        <a:lnTo>
                          <a:pt x="2403" y="4"/>
                        </a:lnTo>
                        <a:lnTo>
                          <a:pt x="2403" y="6"/>
                        </a:lnTo>
                        <a:lnTo>
                          <a:pt x="2404" y="6"/>
                        </a:lnTo>
                        <a:lnTo>
                          <a:pt x="2404" y="5"/>
                        </a:lnTo>
                        <a:lnTo>
                          <a:pt x="2405" y="5"/>
                        </a:lnTo>
                        <a:lnTo>
                          <a:pt x="2405" y="9"/>
                        </a:lnTo>
                        <a:lnTo>
                          <a:pt x="2405" y="6"/>
                        </a:lnTo>
                        <a:lnTo>
                          <a:pt x="2406" y="6"/>
                        </a:lnTo>
                        <a:lnTo>
                          <a:pt x="2406" y="4"/>
                        </a:lnTo>
                        <a:lnTo>
                          <a:pt x="2407" y="6"/>
                        </a:lnTo>
                        <a:lnTo>
                          <a:pt x="2407" y="8"/>
                        </a:lnTo>
                        <a:lnTo>
                          <a:pt x="2407" y="9"/>
                        </a:lnTo>
                        <a:lnTo>
                          <a:pt x="2408" y="9"/>
                        </a:lnTo>
                        <a:lnTo>
                          <a:pt x="2408" y="12"/>
                        </a:lnTo>
                        <a:lnTo>
                          <a:pt x="2409" y="11"/>
                        </a:lnTo>
                        <a:lnTo>
                          <a:pt x="2409" y="11"/>
                        </a:lnTo>
                        <a:lnTo>
                          <a:pt x="2410" y="11"/>
                        </a:lnTo>
                        <a:lnTo>
                          <a:pt x="2410" y="10"/>
                        </a:lnTo>
                        <a:lnTo>
                          <a:pt x="2410" y="9"/>
                        </a:lnTo>
                        <a:lnTo>
                          <a:pt x="2411" y="11"/>
                        </a:lnTo>
                        <a:lnTo>
                          <a:pt x="2411" y="11"/>
                        </a:lnTo>
                        <a:lnTo>
                          <a:pt x="2412" y="11"/>
                        </a:lnTo>
                        <a:lnTo>
                          <a:pt x="2412" y="8"/>
                        </a:lnTo>
                        <a:lnTo>
                          <a:pt x="2412" y="8"/>
                        </a:lnTo>
                        <a:lnTo>
                          <a:pt x="2413" y="9"/>
                        </a:lnTo>
                        <a:lnTo>
                          <a:pt x="2413" y="9"/>
                        </a:lnTo>
                        <a:lnTo>
                          <a:pt x="2414" y="7"/>
                        </a:lnTo>
                        <a:lnTo>
                          <a:pt x="2414" y="7"/>
                        </a:lnTo>
                        <a:lnTo>
                          <a:pt x="2415" y="8"/>
                        </a:lnTo>
                        <a:lnTo>
                          <a:pt x="2415" y="6"/>
                        </a:lnTo>
                        <a:lnTo>
                          <a:pt x="2415" y="5"/>
                        </a:lnTo>
                        <a:lnTo>
                          <a:pt x="2416" y="6"/>
                        </a:lnTo>
                        <a:lnTo>
                          <a:pt x="2416" y="3"/>
                        </a:lnTo>
                        <a:lnTo>
                          <a:pt x="2417" y="6"/>
                        </a:lnTo>
                        <a:lnTo>
                          <a:pt x="2417" y="6"/>
                        </a:lnTo>
                        <a:lnTo>
                          <a:pt x="2417" y="5"/>
                        </a:lnTo>
                        <a:lnTo>
                          <a:pt x="2418" y="4"/>
                        </a:lnTo>
                        <a:lnTo>
                          <a:pt x="2418" y="5"/>
                        </a:lnTo>
                        <a:lnTo>
                          <a:pt x="2419" y="9"/>
                        </a:lnTo>
                        <a:lnTo>
                          <a:pt x="2419" y="7"/>
                        </a:lnTo>
                        <a:lnTo>
                          <a:pt x="2420" y="9"/>
                        </a:lnTo>
                        <a:lnTo>
                          <a:pt x="2420" y="8"/>
                        </a:lnTo>
                        <a:lnTo>
                          <a:pt x="2420" y="9"/>
                        </a:lnTo>
                        <a:lnTo>
                          <a:pt x="2421" y="9"/>
                        </a:lnTo>
                        <a:lnTo>
                          <a:pt x="2421" y="7"/>
                        </a:lnTo>
                        <a:lnTo>
                          <a:pt x="2422" y="10"/>
                        </a:lnTo>
                        <a:lnTo>
                          <a:pt x="2422" y="10"/>
                        </a:lnTo>
                        <a:lnTo>
                          <a:pt x="2422" y="11"/>
                        </a:lnTo>
                        <a:lnTo>
                          <a:pt x="2423" y="11"/>
                        </a:lnTo>
                        <a:lnTo>
                          <a:pt x="2423" y="11"/>
                        </a:lnTo>
                        <a:lnTo>
                          <a:pt x="2424" y="10"/>
                        </a:lnTo>
                        <a:lnTo>
                          <a:pt x="2424" y="9"/>
                        </a:lnTo>
                        <a:lnTo>
                          <a:pt x="2425" y="11"/>
                        </a:lnTo>
                        <a:lnTo>
                          <a:pt x="2425" y="12"/>
                        </a:lnTo>
                        <a:lnTo>
                          <a:pt x="2425" y="11"/>
                        </a:lnTo>
                        <a:lnTo>
                          <a:pt x="2426" y="9"/>
                        </a:lnTo>
                        <a:lnTo>
                          <a:pt x="2426" y="9"/>
                        </a:lnTo>
                        <a:lnTo>
                          <a:pt x="2427" y="10"/>
                        </a:lnTo>
                        <a:lnTo>
                          <a:pt x="2427" y="9"/>
                        </a:lnTo>
                        <a:lnTo>
                          <a:pt x="2427" y="8"/>
                        </a:lnTo>
                        <a:lnTo>
                          <a:pt x="2428" y="8"/>
                        </a:lnTo>
                        <a:lnTo>
                          <a:pt x="2428" y="7"/>
                        </a:lnTo>
                        <a:lnTo>
                          <a:pt x="2429" y="7"/>
                        </a:lnTo>
                        <a:lnTo>
                          <a:pt x="2429" y="6"/>
                        </a:lnTo>
                        <a:lnTo>
                          <a:pt x="2430" y="5"/>
                        </a:lnTo>
                        <a:lnTo>
                          <a:pt x="2430" y="6"/>
                        </a:lnTo>
                        <a:lnTo>
                          <a:pt x="2430" y="7"/>
                        </a:lnTo>
                        <a:lnTo>
                          <a:pt x="2431" y="5"/>
                        </a:lnTo>
                        <a:lnTo>
                          <a:pt x="2431" y="4"/>
                        </a:lnTo>
                        <a:lnTo>
                          <a:pt x="2432" y="6"/>
                        </a:lnTo>
                        <a:lnTo>
                          <a:pt x="2432" y="6"/>
                        </a:lnTo>
                        <a:lnTo>
                          <a:pt x="2432" y="9"/>
                        </a:lnTo>
                        <a:lnTo>
                          <a:pt x="2433" y="10"/>
                        </a:lnTo>
                        <a:lnTo>
                          <a:pt x="2433" y="9"/>
                        </a:lnTo>
                        <a:lnTo>
                          <a:pt x="2434" y="10"/>
                        </a:lnTo>
                        <a:lnTo>
                          <a:pt x="2434" y="9"/>
                        </a:lnTo>
                        <a:lnTo>
                          <a:pt x="2435" y="9"/>
                        </a:lnTo>
                        <a:lnTo>
                          <a:pt x="2435" y="9"/>
                        </a:lnTo>
                        <a:lnTo>
                          <a:pt x="2435" y="11"/>
                        </a:lnTo>
                        <a:lnTo>
                          <a:pt x="2436" y="11"/>
                        </a:lnTo>
                        <a:lnTo>
                          <a:pt x="2436" y="11"/>
                        </a:lnTo>
                        <a:lnTo>
                          <a:pt x="2437" y="11"/>
                        </a:lnTo>
                        <a:lnTo>
                          <a:pt x="2437" y="13"/>
                        </a:lnTo>
                        <a:lnTo>
                          <a:pt x="2437" y="10"/>
                        </a:lnTo>
                        <a:lnTo>
                          <a:pt x="2438" y="10"/>
                        </a:lnTo>
                        <a:lnTo>
                          <a:pt x="2438" y="11"/>
                        </a:lnTo>
                        <a:lnTo>
                          <a:pt x="2439" y="12"/>
                        </a:lnTo>
                        <a:lnTo>
                          <a:pt x="2439" y="12"/>
                        </a:lnTo>
                        <a:lnTo>
                          <a:pt x="2440" y="10"/>
                        </a:lnTo>
                        <a:lnTo>
                          <a:pt x="2440" y="11"/>
                        </a:lnTo>
                        <a:lnTo>
                          <a:pt x="2440" y="9"/>
                        </a:lnTo>
                        <a:lnTo>
                          <a:pt x="2441" y="8"/>
                        </a:lnTo>
                        <a:lnTo>
                          <a:pt x="2441" y="10"/>
                        </a:lnTo>
                        <a:lnTo>
                          <a:pt x="2442" y="8"/>
                        </a:lnTo>
                        <a:lnTo>
                          <a:pt x="2442" y="8"/>
                        </a:lnTo>
                        <a:lnTo>
                          <a:pt x="2442" y="9"/>
                        </a:lnTo>
                        <a:lnTo>
                          <a:pt x="2443" y="6"/>
                        </a:lnTo>
                        <a:lnTo>
                          <a:pt x="2443" y="6"/>
                        </a:lnTo>
                        <a:lnTo>
                          <a:pt x="2444" y="6"/>
                        </a:lnTo>
                        <a:lnTo>
                          <a:pt x="2444" y="6"/>
                        </a:lnTo>
                        <a:lnTo>
                          <a:pt x="2445" y="7"/>
                        </a:lnTo>
                        <a:lnTo>
                          <a:pt x="2445" y="5"/>
                        </a:lnTo>
                        <a:lnTo>
                          <a:pt x="2445" y="7"/>
                        </a:lnTo>
                        <a:lnTo>
                          <a:pt x="2446" y="6"/>
                        </a:lnTo>
                        <a:lnTo>
                          <a:pt x="2446" y="6"/>
                        </a:lnTo>
                        <a:lnTo>
                          <a:pt x="2447" y="7"/>
                        </a:lnTo>
                        <a:lnTo>
                          <a:pt x="2447" y="8"/>
                        </a:lnTo>
                        <a:lnTo>
                          <a:pt x="2447" y="7"/>
                        </a:lnTo>
                        <a:lnTo>
                          <a:pt x="2448" y="7"/>
                        </a:lnTo>
                        <a:lnTo>
                          <a:pt x="2448" y="8"/>
                        </a:lnTo>
                        <a:lnTo>
                          <a:pt x="2449" y="8"/>
                        </a:lnTo>
                        <a:lnTo>
                          <a:pt x="2449" y="7"/>
                        </a:lnTo>
                        <a:lnTo>
                          <a:pt x="2450" y="10"/>
                        </a:lnTo>
                        <a:lnTo>
                          <a:pt x="2450" y="8"/>
                        </a:lnTo>
                        <a:lnTo>
                          <a:pt x="2450" y="10"/>
                        </a:lnTo>
                        <a:lnTo>
                          <a:pt x="2451" y="9"/>
                        </a:lnTo>
                        <a:lnTo>
                          <a:pt x="2451" y="9"/>
                        </a:lnTo>
                        <a:lnTo>
                          <a:pt x="2452" y="11"/>
                        </a:lnTo>
                        <a:lnTo>
                          <a:pt x="2452" y="8"/>
                        </a:lnTo>
                        <a:lnTo>
                          <a:pt x="2452" y="9"/>
                        </a:lnTo>
                        <a:lnTo>
                          <a:pt x="2453" y="8"/>
                        </a:lnTo>
                        <a:lnTo>
                          <a:pt x="2453" y="7"/>
                        </a:lnTo>
                        <a:lnTo>
                          <a:pt x="2454" y="9"/>
                        </a:lnTo>
                        <a:lnTo>
                          <a:pt x="2454" y="7"/>
                        </a:lnTo>
                        <a:lnTo>
                          <a:pt x="2455" y="9"/>
                        </a:lnTo>
                        <a:lnTo>
                          <a:pt x="2455" y="7"/>
                        </a:lnTo>
                        <a:lnTo>
                          <a:pt x="2455" y="8"/>
                        </a:lnTo>
                        <a:lnTo>
                          <a:pt x="2456" y="7"/>
                        </a:lnTo>
                        <a:lnTo>
                          <a:pt x="2456" y="6"/>
                        </a:lnTo>
                        <a:lnTo>
                          <a:pt x="2457" y="7"/>
                        </a:lnTo>
                        <a:lnTo>
                          <a:pt x="2457" y="6"/>
                        </a:lnTo>
                        <a:lnTo>
                          <a:pt x="2457" y="5"/>
                        </a:lnTo>
                        <a:lnTo>
                          <a:pt x="2458" y="7"/>
                        </a:lnTo>
                        <a:lnTo>
                          <a:pt x="2458" y="7"/>
                        </a:lnTo>
                        <a:lnTo>
                          <a:pt x="2459" y="4"/>
                        </a:lnTo>
                        <a:lnTo>
                          <a:pt x="2459" y="6"/>
                        </a:lnTo>
                        <a:lnTo>
                          <a:pt x="2460" y="8"/>
                        </a:lnTo>
                        <a:lnTo>
                          <a:pt x="2460" y="6"/>
                        </a:lnTo>
                        <a:lnTo>
                          <a:pt x="2460" y="6"/>
                        </a:lnTo>
                        <a:lnTo>
                          <a:pt x="2461" y="6"/>
                        </a:lnTo>
                        <a:lnTo>
                          <a:pt x="2461" y="7"/>
                        </a:lnTo>
                        <a:lnTo>
                          <a:pt x="2462" y="8"/>
                        </a:lnTo>
                        <a:lnTo>
                          <a:pt x="2462" y="9"/>
                        </a:lnTo>
                        <a:lnTo>
                          <a:pt x="2462" y="9"/>
                        </a:lnTo>
                        <a:lnTo>
                          <a:pt x="2463" y="10"/>
                        </a:lnTo>
                        <a:lnTo>
                          <a:pt x="2463" y="10"/>
                        </a:lnTo>
                        <a:lnTo>
                          <a:pt x="2464" y="8"/>
                        </a:lnTo>
                        <a:lnTo>
                          <a:pt x="2464" y="10"/>
                        </a:lnTo>
                        <a:lnTo>
                          <a:pt x="2465" y="8"/>
                        </a:lnTo>
                        <a:lnTo>
                          <a:pt x="2465" y="10"/>
                        </a:lnTo>
                        <a:lnTo>
                          <a:pt x="2465" y="10"/>
                        </a:lnTo>
                        <a:lnTo>
                          <a:pt x="2466" y="9"/>
                        </a:lnTo>
                        <a:lnTo>
                          <a:pt x="2466" y="8"/>
                        </a:lnTo>
                        <a:lnTo>
                          <a:pt x="2467" y="9"/>
                        </a:lnTo>
                        <a:lnTo>
                          <a:pt x="2467" y="9"/>
                        </a:lnTo>
                        <a:lnTo>
                          <a:pt x="2467" y="8"/>
                        </a:lnTo>
                        <a:lnTo>
                          <a:pt x="2468" y="8"/>
                        </a:lnTo>
                        <a:lnTo>
                          <a:pt x="2468" y="8"/>
                        </a:lnTo>
                        <a:lnTo>
                          <a:pt x="2469" y="6"/>
                        </a:lnTo>
                        <a:lnTo>
                          <a:pt x="2469" y="7"/>
                        </a:lnTo>
                        <a:lnTo>
                          <a:pt x="2470" y="8"/>
                        </a:lnTo>
                        <a:lnTo>
                          <a:pt x="2470" y="6"/>
                        </a:lnTo>
                        <a:lnTo>
                          <a:pt x="2470" y="7"/>
                        </a:lnTo>
                        <a:lnTo>
                          <a:pt x="2471" y="5"/>
                        </a:lnTo>
                        <a:lnTo>
                          <a:pt x="2471" y="6"/>
                        </a:lnTo>
                        <a:lnTo>
                          <a:pt x="2472" y="4"/>
                        </a:lnTo>
                        <a:lnTo>
                          <a:pt x="2472" y="2"/>
                        </a:lnTo>
                        <a:lnTo>
                          <a:pt x="2472" y="6"/>
                        </a:lnTo>
                        <a:lnTo>
                          <a:pt x="2473" y="5"/>
                        </a:lnTo>
                        <a:lnTo>
                          <a:pt x="2473" y="6"/>
                        </a:lnTo>
                        <a:lnTo>
                          <a:pt x="2474" y="7"/>
                        </a:lnTo>
                        <a:lnTo>
                          <a:pt x="2474" y="6"/>
                        </a:lnTo>
                        <a:lnTo>
                          <a:pt x="2475" y="6"/>
                        </a:lnTo>
                        <a:lnTo>
                          <a:pt x="2475" y="7"/>
                        </a:lnTo>
                        <a:lnTo>
                          <a:pt x="2475" y="8"/>
                        </a:lnTo>
                        <a:lnTo>
                          <a:pt x="2476" y="7"/>
                        </a:lnTo>
                        <a:lnTo>
                          <a:pt x="2476" y="9"/>
                        </a:lnTo>
                        <a:lnTo>
                          <a:pt x="2477" y="9"/>
                        </a:lnTo>
                        <a:lnTo>
                          <a:pt x="2477" y="9"/>
                        </a:lnTo>
                        <a:lnTo>
                          <a:pt x="2477" y="10"/>
                        </a:lnTo>
                        <a:lnTo>
                          <a:pt x="2478" y="8"/>
                        </a:lnTo>
                        <a:lnTo>
                          <a:pt x="2478" y="8"/>
                        </a:lnTo>
                        <a:lnTo>
                          <a:pt x="2479" y="10"/>
                        </a:lnTo>
                        <a:lnTo>
                          <a:pt x="2479" y="10"/>
                        </a:lnTo>
                        <a:lnTo>
                          <a:pt x="2480" y="11"/>
                        </a:lnTo>
                        <a:lnTo>
                          <a:pt x="2480" y="9"/>
                        </a:lnTo>
                        <a:lnTo>
                          <a:pt x="2480" y="11"/>
                        </a:lnTo>
                        <a:lnTo>
                          <a:pt x="2481" y="8"/>
                        </a:lnTo>
                        <a:lnTo>
                          <a:pt x="2481" y="10"/>
                        </a:lnTo>
                        <a:lnTo>
                          <a:pt x="2482" y="8"/>
                        </a:lnTo>
                        <a:lnTo>
                          <a:pt x="2482" y="8"/>
                        </a:lnTo>
                        <a:lnTo>
                          <a:pt x="2482" y="8"/>
                        </a:lnTo>
                        <a:lnTo>
                          <a:pt x="2483" y="6"/>
                        </a:lnTo>
                        <a:lnTo>
                          <a:pt x="2483" y="6"/>
                        </a:lnTo>
                        <a:lnTo>
                          <a:pt x="2484" y="5"/>
                        </a:lnTo>
                        <a:lnTo>
                          <a:pt x="2484" y="6"/>
                        </a:lnTo>
                        <a:lnTo>
                          <a:pt x="2485" y="4"/>
                        </a:lnTo>
                        <a:lnTo>
                          <a:pt x="2485" y="3"/>
                        </a:lnTo>
                        <a:lnTo>
                          <a:pt x="2485" y="7"/>
                        </a:lnTo>
                        <a:lnTo>
                          <a:pt x="2486" y="6"/>
                        </a:lnTo>
                        <a:lnTo>
                          <a:pt x="2486" y="6"/>
                        </a:lnTo>
                        <a:lnTo>
                          <a:pt x="2487" y="7"/>
                        </a:lnTo>
                        <a:lnTo>
                          <a:pt x="2487" y="4"/>
                        </a:lnTo>
                        <a:lnTo>
                          <a:pt x="2487" y="6"/>
                        </a:lnTo>
                        <a:lnTo>
                          <a:pt x="2488" y="7"/>
                        </a:lnTo>
                        <a:lnTo>
                          <a:pt x="2488" y="7"/>
                        </a:lnTo>
                        <a:lnTo>
                          <a:pt x="2489" y="7"/>
                        </a:lnTo>
                        <a:lnTo>
                          <a:pt x="2489" y="8"/>
                        </a:lnTo>
                        <a:lnTo>
                          <a:pt x="2490" y="8"/>
                        </a:lnTo>
                        <a:lnTo>
                          <a:pt x="2490" y="8"/>
                        </a:lnTo>
                        <a:lnTo>
                          <a:pt x="2490" y="8"/>
                        </a:lnTo>
                        <a:lnTo>
                          <a:pt x="2491" y="10"/>
                        </a:lnTo>
                        <a:lnTo>
                          <a:pt x="2491" y="9"/>
                        </a:lnTo>
                        <a:lnTo>
                          <a:pt x="2492" y="11"/>
                        </a:lnTo>
                        <a:lnTo>
                          <a:pt x="2492" y="11"/>
                        </a:lnTo>
                        <a:lnTo>
                          <a:pt x="2492" y="9"/>
                        </a:lnTo>
                        <a:lnTo>
                          <a:pt x="2493" y="13"/>
                        </a:lnTo>
                        <a:lnTo>
                          <a:pt x="2493" y="11"/>
                        </a:lnTo>
                        <a:lnTo>
                          <a:pt x="2494" y="12"/>
                        </a:lnTo>
                        <a:lnTo>
                          <a:pt x="2494" y="10"/>
                        </a:lnTo>
                        <a:lnTo>
                          <a:pt x="2495" y="10"/>
                        </a:lnTo>
                        <a:lnTo>
                          <a:pt x="2495" y="8"/>
                        </a:lnTo>
                        <a:lnTo>
                          <a:pt x="2495" y="9"/>
                        </a:lnTo>
                        <a:lnTo>
                          <a:pt x="2496" y="10"/>
                        </a:lnTo>
                        <a:lnTo>
                          <a:pt x="2496" y="10"/>
                        </a:lnTo>
                        <a:lnTo>
                          <a:pt x="2497" y="9"/>
                        </a:lnTo>
                        <a:lnTo>
                          <a:pt x="2497" y="9"/>
                        </a:lnTo>
                        <a:lnTo>
                          <a:pt x="2497" y="6"/>
                        </a:lnTo>
                        <a:lnTo>
                          <a:pt x="2498" y="5"/>
                        </a:lnTo>
                        <a:lnTo>
                          <a:pt x="2498" y="6"/>
                        </a:lnTo>
                        <a:lnTo>
                          <a:pt x="2499" y="6"/>
                        </a:lnTo>
                        <a:lnTo>
                          <a:pt x="2499" y="5"/>
                        </a:lnTo>
                        <a:lnTo>
                          <a:pt x="25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69" name="Line 53">
                    <a:extLst>
                      <a:ext uri="{FF2B5EF4-FFF2-40B4-BE49-F238E27FC236}">
                        <a16:creationId xmlns:a16="http://schemas.microsoft.com/office/drawing/2014/main" id="{9164C6A0-35B2-401C-8574-57D2526EE433}"/>
                      </a:ext>
                    </a:extLst>
                  </p:cNvPr>
                  <p:cNvSpPr>
                    <a:spLocks noChangeShapeType="1"/>
                  </p:cNvSpPr>
                  <p:nvPr/>
                </p:nvSpPr>
                <p:spPr bwMode="auto">
                  <a:xfrm>
                    <a:off x="5265738" y="9961563"/>
                    <a:ext cx="0" cy="49530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70" name="Line 54">
                    <a:extLst>
                      <a:ext uri="{FF2B5EF4-FFF2-40B4-BE49-F238E27FC236}">
                        <a16:creationId xmlns:a16="http://schemas.microsoft.com/office/drawing/2014/main" id="{4DE6F516-6C8A-4DBA-80EE-26BECBDA99C3}"/>
                      </a:ext>
                    </a:extLst>
                  </p:cNvPr>
                  <p:cNvSpPr>
                    <a:spLocks noChangeShapeType="1"/>
                  </p:cNvSpPr>
                  <p:nvPr/>
                </p:nvSpPr>
                <p:spPr bwMode="auto">
                  <a:xfrm flipV="1">
                    <a:off x="5267325" y="10150475"/>
                    <a:ext cx="0" cy="3063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71" name="Freeform 55">
                    <a:extLst>
                      <a:ext uri="{FF2B5EF4-FFF2-40B4-BE49-F238E27FC236}">
                        <a16:creationId xmlns:a16="http://schemas.microsoft.com/office/drawing/2014/main" id="{787997EB-8A45-4722-9281-12AB34135817}"/>
                      </a:ext>
                    </a:extLst>
                  </p:cNvPr>
                  <p:cNvSpPr>
                    <a:spLocks/>
                  </p:cNvSpPr>
                  <p:nvPr/>
                </p:nvSpPr>
                <p:spPr bwMode="auto">
                  <a:xfrm flipV="1">
                    <a:off x="5267325" y="9991725"/>
                    <a:ext cx="269875" cy="158750"/>
                  </a:xfrm>
                  <a:custGeom>
                    <a:avLst/>
                    <a:gdLst>
                      <a:gd name="T0" fmla="*/ 2 w 183"/>
                      <a:gd name="T1" fmla="*/ 76 h 119"/>
                      <a:gd name="T2" fmla="*/ 5 w 183"/>
                      <a:gd name="T3" fmla="*/ 89 h 119"/>
                      <a:gd name="T4" fmla="*/ 8 w 183"/>
                      <a:gd name="T5" fmla="*/ 91 h 119"/>
                      <a:gd name="T6" fmla="*/ 11 w 183"/>
                      <a:gd name="T7" fmla="*/ 92 h 119"/>
                      <a:gd name="T8" fmla="*/ 14 w 183"/>
                      <a:gd name="T9" fmla="*/ 96 h 119"/>
                      <a:gd name="T10" fmla="*/ 17 w 183"/>
                      <a:gd name="T11" fmla="*/ 99 h 119"/>
                      <a:gd name="T12" fmla="*/ 20 w 183"/>
                      <a:gd name="T13" fmla="*/ 101 h 119"/>
                      <a:gd name="T14" fmla="*/ 23 w 183"/>
                      <a:gd name="T15" fmla="*/ 100 h 119"/>
                      <a:gd name="T16" fmla="*/ 26 w 183"/>
                      <a:gd name="T17" fmla="*/ 97 h 119"/>
                      <a:gd name="T18" fmla="*/ 29 w 183"/>
                      <a:gd name="T19" fmla="*/ 97 h 119"/>
                      <a:gd name="T20" fmla="*/ 31 w 183"/>
                      <a:gd name="T21" fmla="*/ 103 h 119"/>
                      <a:gd name="T22" fmla="*/ 34 w 183"/>
                      <a:gd name="T23" fmla="*/ 103 h 119"/>
                      <a:gd name="T24" fmla="*/ 37 w 183"/>
                      <a:gd name="T25" fmla="*/ 106 h 119"/>
                      <a:gd name="T26" fmla="*/ 40 w 183"/>
                      <a:gd name="T27" fmla="*/ 104 h 119"/>
                      <a:gd name="T28" fmla="*/ 43 w 183"/>
                      <a:gd name="T29" fmla="*/ 106 h 119"/>
                      <a:gd name="T30" fmla="*/ 46 w 183"/>
                      <a:gd name="T31" fmla="*/ 107 h 119"/>
                      <a:gd name="T32" fmla="*/ 49 w 183"/>
                      <a:gd name="T33" fmla="*/ 107 h 119"/>
                      <a:gd name="T34" fmla="*/ 52 w 183"/>
                      <a:gd name="T35" fmla="*/ 107 h 119"/>
                      <a:gd name="T36" fmla="*/ 55 w 183"/>
                      <a:gd name="T37" fmla="*/ 105 h 119"/>
                      <a:gd name="T38" fmla="*/ 58 w 183"/>
                      <a:gd name="T39" fmla="*/ 106 h 119"/>
                      <a:gd name="T40" fmla="*/ 61 w 183"/>
                      <a:gd name="T41" fmla="*/ 111 h 119"/>
                      <a:gd name="T42" fmla="*/ 64 w 183"/>
                      <a:gd name="T43" fmla="*/ 110 h 119"/>
                      <a:gd name="T44" fmla="*/ 66 w 183"/>
                      <a:gd name="T45" fmla="*/ 107 h 119"/>
                      <a:gd name="T46" fmla="*/ 69 w 183"/>
                      <a:gd name="T47" fmla="*/ 105 h 119"/>
                      <a:gd name="T48" fmla="*/ 72 w 183"/>
                      <a:gd name="T49" fmla="*/ 111 h 119"/>
                      <a:gd name="T50" fmla="*/ 75 w 183"/>
                      <a:gd name="T51" fmla="*/ 113 h 119"/>
                      <a:gd name="T52" fmla="*/ 78 w 183"/>
                      <a:gd name="T53" fmla="*/ 111 h 119"/>
                      <a:gd name="T54" fmla="*/ 81 w 183"/>
                      <a:gd name="T55" fmla="*/ 109 h 119"/>
                      <a:gd name="T56" fmla="*/ 84 w 183"/>
                      <a:gd name="T57" fmla="*/ 110 h 119"/>
                      <a:gd name="T58" fmla="*/ 87 w 183"/>
                      <a:gd name="T59" fmla="*/ 109 h 119"/>
                      <a:gd name="T60" fmla="*/ 90 w 183"/>
                      <a:gd name="T61" fmla="*/ 113 h 119"/>
                      <a:gd name="T62" fmla="*/ 93 w 183"/>
                      <a:gd name="T63" fmla="*/ 108 h 119"/>
                      <a:gd name="T64" fmla="*/ 96 w 183"/>
                      <a:gd name="T65" fmla="*/ 108 h 119"/>
                      <a:gd name="T66" fmla="*/ 99 w 183"/>
                      <a:gd name="T67" fmla="*/ 111 h 119"/>
                      <a:gd name="T68" fmla="*/ 101 w 183"/>
                      <a:gd name="T69" fmla="*/ 114 h 119"/>
                      <a:gd name="T70" fmla="*/ 104 w 183"/>
                      <a:gd name="T71" fmla="*/ 115 h 119"/>
                      <a:gd name="T72" fmla="*/ 107 w 183"/>
                      <a:gd name="T73" fmla="*/ 113 h 119"/>
                      <a:gd name="T74" fmla="*/ 110 w 183"/>
                      <a:gd name="T75" fmla="*/ 109 h 119"/>
                      <a:gd name="T76" fmla="*/ 113 w 183"/>
                      <a:gd name="T77" fmla="*/ 112 h 119"/>
                      <a:gd name="T78" fmla="*/ 116 w 183"/>
                      <a:gd name="T79" fmla="*/ 115 h 119"/>
                      <a:gd name="T80" fmla="*/ 119 w 183"/>
                      <a:gd name="T81" fmla="*/ 116 h 119"/>
                      <a:gd name="T82" fmla="*/ 122 w 183"/>
                      <a:gd name="T83" fmla="*/ 113 h 119"/>
                      <a:gd name="T84" fmla="*/ 125 w 183"/>
                      <a:gd name="T85" fmla="*/ 110 h 119"/>
                      <a:gd name="T86" fmla="*/ 128 w 183"/>
                      <a:gd name="T87" fmla="*/ 117 h 119"/>
                      <a:gd name="T88" fmla="*/ 131 w 183"/>
                      <a:gd name="T89" fmla="*/ 117 h 119"/>
                      <a:gd name="T90" fmla="*/ 134 w 183"/>
                      <a:gd name="T91" fmla="*/ 115 h 119"/>
                      <a:gd name="T92" fmla="*/ 136 w 183"/>
                      <a:gd name="T93" fmla="*/ 112 h 119"/>
                      <a:gd name="T94" fmla="*/ 139 w 183"/>
                      <a:gd name="T95" fmla="*/ 112 h 119"/>
                      <a:gd name="T96" fmla="*/ 142 w 183"/>
                      <a:gd name="T97" fmla="*/ 115 h 119"/>
                      <a:gd name="T98" fmla="*/ 145 w 183"/>
                      <a:gd name="T99" fmla="*/ 117 h 119"/>
                      <a:gd name="T100" fmla="*/ 148 w 183"/>
                      <a:gd name="T101" fmla="*/ 115 h 119"/>
                      <a:gd name="T102" fmla="*/ 151 w 183"/>
                      <a:gd name="T103" fmla="*/ 114 h 119"/>
                      <a:gd name="T104" fmla="*/ 154 w 183"/>
                      <a:gd name="T105" fmla="*/ 112 h 119"/>
                      <a:gd name="T106" fmla="*/ 157 w 183"/>
                      <a:gd name="T107" fmla="*/ 117 h 119"/>
                      <a:gd name="T108" fmla="*/ 160 w 183"/>
                      <a:gd name="T109" fmla="*/ 116 h 119"/>
                      <a:gd name="T110" fmla="*/ 163 w 183"/>
                      <a:gd name="T111" fmla="*/ 115 h 119"/>
                      <a:gd name="T112" fmla="*/ 166 w 183"/>
                      <a:gd name="T113" fmla="*/ 113 h 119"/>
                      <a:gd name="T114" fmla="*/ 169 w 183"/>
                      <a:gd name="T115" fmla="*/ 115 h 119"/>
                      <a:gd name="T116" fmla="*/ 171 w 183"/>
                      <a:gd name="T117" fmla="*/ 119 h 119"/>
                      <a:gd name="T118" fmla="*/ 174 w 183"/>
                      <a:gd name="T119" fmla="*/ 117 h 119"/>
                      <a:gd name="T120" fmla="*/ 177 w 183"/>
                      <a:gd name="T121" fmla="*/ 112 h 119"/>
                      <a:gd name="T122" fmla="*/ 180 w 183"/>
                      <a:gd name="T123" fmla="*/ 112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119">
                        <a:moveTo>
                          <a:pt x="0" y="0"/>
                        </a:moveTo>
                        <a:lnTo>
                          <a:pt x="0" y="44"/>
                        </a:lnTo>
                        <a:lnTo>
                          <a:pt x="1" y="59"/>
                        </a:lnTo>
                        <a:lnTo>
                          <a:pt x="1" y="63"/>
                        </a:lnTo>
                        <a:lnTo>
                          <a:pt x="1" y="68"/>
                        </a:lnTo>
                        <a:lnTo>
                          <a:pt x="2" y="70"/>
                        </a:lnTo>
                        <a:lnTo>
                          <a:pt x="2" y="76"/>
                        </a:lnTo>
                        <a:lnTo>
                          <a:pt x="3" y="77"/>
                        </a:lnTo>
                        <a:lnTo>
                          <a:pt x="3" y="80"/>
                        </a:lnTo>
                        <a:lnTo>
                          <a:pt x="4" y="82"/>
                        </a:lnTo>
                        <a:lnTo>
                          <a:pt x="4" y="84"/>
                        </a:lnTo>
                        <a:lnTo>
                          <a:pt x="4" y="85"/>
                        </a:lnTo>
                        <a:lnTo>
                          <a:pt x="5" y="86"/>
                        </a:lnTo>
                        <a:lnTo>
                          <a:pt x="5" y="89"/>
                        </a:lnTo>
                        <a:lnTo>
                          <a:pt x="6" y="89"/>
                        </a:lnTo>
                        <a:lnTo>
                          <a:pt x="6" y="91"/>
                        </a:lnTo>
                        <a:lnTo>
                          <a:pt x="6" y="89"/>
                        </a:lnTo>
                        <a:lnTo>
                          <a:pt x="7" y="90"/>
                        </a:lnTo>
                        <a:lnTo>
                          <a:pt x="7" y="90"/>
                        </a:lnTo>
                        <a:lnTo>
                          <a:pt x="8" y="91"/>
                        </a:lnTo>
                        <a:lnTo>
                          <a:pt x="8" y="91"/>
                        </a:lnTo>
                        <a:lnTo>
                          <a:pt x="9" y="92"/>
                        </a:lnTo>
                        <a:lnTo>
                          <a:pt x="9" y="91"/>
                        </a:lnTo>
                        <a:lnTo>
                          <a:pt x="9" y="90"/>
                        </a:lnTo>
                        <a:lnTo>
                          <a:pt x="10" y="91"/>
                        </a:lnTo>
                        <a:lnTo>
                          <a:pt x="10" y="90"/>
                        </a:lnTo>
                        <a:lnTo>
                          <a:pt x="11" y="91"/>
                        </a:lnTo>
                        <a:lnTo>
                          <a:pt x="11" y="92"/>
                        </a:lnTo>
                        <a:lnTo>
                          <a:pt x="11" y="90"/>
                        </a:lnTo>
                        <a:lnTo>
                          <a:pt x="12" y="91"/>
                        </a:lnTo>
                        <a:lnTo>
                          <a:pt x="12" y="91"/>
                        </a:lnTo>
                        <a:lnTo>
                          <a:pt x="13" y="92"/>
                        </a:lnTo>
                        <a:lnTo>
                          <a:pt x="13" y="92"/>
                        </a:lnTo>
                        <a:lnTo>
                          <a:pt x="14" y="92"/>
                        </a:lnTo>
                        <a:lnTo>
                          <a:pt x="14" y="96"/>
                        </a:lnTo>
                        <a:lnTo>
                          <a:pt x="14" y="96"/>
                        </a:lnTo>
                        <a:lnTo>
                          <a:pt x="15" y="94"/>
                        </a:lnTo>
                        <a:lnTo>
                          <a:pt x="15" y="93"/>
                        </a:lnTo>
                        <a:lnTo>
                          <a:pt x="16" y="96"/>
                        </a:lnTo>
                        <a:lnTo>
                          <a:pt x="16" y="98"/>
                        </a:lnTo>
                        <a:lnTo>
                          <a:pt x="16" y="99"/>
                        </a:lnTo>
                        <a:lnTo>
                          <a:pt x="17" y="99"/>
                        </a:lnTo>
                        <a:lnTo>
                          <a:pt x="17" y="97"/>
                        </a:lnTo>
                        <a:lnTo>
                          <a:pt x="18" y="97"/>
                        </a:lnTo>
                        <a:lnTo>
                          <a:pt x="18" y="100"/>
                        </a:lnTo>
                        <a:lnTo>
                          <a:pt x="19" y="101"/>
                        </a:lnTo>
                        <a:lnTo>
                          <a:pt x="19" y="98"/>
                        </a:lnTo>
                        <a:lnTo>
                          <a:pt x="19" y="101"/>
                        </a:lnTo>
                        <a:lnTo>
                          <a:pt x="20" y="101"/>
                        </a:lnTo>
                        <a:lnTo>
                          <a:pt x="20" y="101"/>
                        </a:lnTo>
                        <a:lnTo>
                          <a:pt x="21" y="100"/>
                        </a:lnTo>
                        <a:lnTo>
                          <a:pt x="21" y="101"/>
                        </a:lnTo>
                        <a:lnTo>
                          <a:pt x="21" y="102"/>
                        </a:lnTo>
                        <a:lnTo>
                          <a:pt x="22" y="100"/>
                        </a:lnTo>
                        <a:lnTo>
                          <a:pt x="22" y="102"/>
                        </a:lnTo>
                        <a:lnTo>
                          <a:pt x="23" y="100"/>
                        </a:lnTo>
                        <a:lnTo>
                          <a:pt x="23" y="101"/>
                        </a:lnTo>
                        <a:lnTo>
                          <a:pt x="24" y="101"/>
                        </a:lnTo>
                        <a:lnTo>
                          <a:pt x="24" y="98"/>
                        </a:lnTo>
                        <a:lnTo>
                          <a:pt x="24" y="98"/>
                        </a:lnTo>
                        <a:lnTo>
                          <a:pt x="25" y="98"/>
                        </a:lnTo>
                        <a:lnTo>
                          <a:pt x="25" y="99"/>
                        </a:lnTo>
                        <a:lnTo>
                          <a:pt x="26" y="97"/>
                        </a:lnTo>
                        <a:lnTo>
                          <a:pt x="26" y="100"/>
                        </a:lnTo>
                        <a:lnTo>
                          <a:pt x="26" y="98"/>
                        </a:lnTo>
                        <a:lnTo>
                          <a:pt x="27" y="99"/>
                        </a:lnTo>
                        <a:lnTo>
                          <a:pt x="27" y="99"/>
                        </a:lnTo>
                        <a:lnTo>
                          <a:pt x="28" y="96"/>
                        </a:lnTo>
                        <a:lnTo>
                          <a:pt x="28" y="96"/>
                        </a:lnTo>
                        <a:lnTo>
                          <a:pt x="29" y="97"/>
                        </a:lnTo>
                        <a:lnTo>
                          <a:pt x="29" y="97"/>
                        </a:lnTo>
                        <a:lnTo>
                          <a:pt x="29" y="98"/>
                        </a:lnTo>
                        <a:lnTo>
                          <a:pt x="30" y="100"/>
                        </a:lnTo>
                        <a:lnTo>
                          <a:pt x="30" y="100"/>
                        </a:lnTo>
                        <a:lnTo>
                          <a:pt x="31" y="100"/>
                        </a:lnTo>
                        <a:lnTo>
                          <a:pt x="31" y="101"/>
                        </a:lnTo>
                        <a:lnTo>
                          <a:pt x="31" y="103"/>
                        </a:lnTo>
                        <a:lnTo>
                          <a:pt x="32" y="104"/>
                        </a:lnTo>
                        <a:lnTo>
                          <a:pt x="32" y="103"/>
                        </a:lnTo>
                        <a:lnTo>
                          <a:pt x="33" y="103"/>
                        </a:lnTo>
                        <a:lnTo>
                          <a:pt x="33" y="105"/>
                        </a:lnTo>
                        <a:lnTo>
                          <a:pt x="34" y="105"/>
                        </a:lnTo>
                        <a:lnTo>
                          <a:pt x="34" y="105"/>
                        </a:lnTo>
                        <a:lnTo>
                          <a:pt x="34" y="103"/>
                        </a:lnTo>
                        <a:lnTo>
                          <a:pt x="35" y="104"/>
                        </a:lnTo>
                        <a:lnTo>
                          <a:pt x="35" y="106"/>
                        </a:lnTo>
                        <a:lnTo>
                          <a:pt x="36" y="105"/>
                        </a:lnTo>
                        <a:lnTo>
                          <a:pt x="36" y="104"/>
                        </a:lnTo>
                        <a:lnTo>
                          <a:pt x="36" y="103"/>
                        </a:lnTo>
                        <a:lnTo>
                          <a:pt x="37" y="104"/>
                        </a:lnTo>
                        <a:lnTo>
                          <a:pt x="37" y="106"/>
                        </a:lnTo>
                        <a:lnTo>
                          <a:pt x="38" y="102"/>
                        </a:lnTo>
                        <a:lnTo>
                          <a:pt x="38" y="101"/>
                        </a:lnTo>
                        <a:lnTo>
                          <a:pt x="39" y="102"/>
                        </a:lnTo>
                        <a:lnTo>
                          <a:pt x="39" y="101"/>
                        </a:lnTo>
                        <a:lnTo>
                          <a:pt x="39" y="101"/>
                        </a:lnTo>
                        <a:lnTo>
                          <a:pt x="40" y="101"/>
                        </a:lnTo>
                        <a:lnTo>
                          <a:pt x="40" y="104"/>
                        </a:lnTo>
                        <a:lnTo>
                          <a:pt x="41" y="102"/>
                        </a:lnTo>
                        <a:lnTo>
                          <a:pt x="41" y="101"/>
                        </a:lnTo>
                        <a:lnTo>
                          <a:pt x="41" y="102"/>
                        </a:lnTo>
                        <a:lnTo>
                          <a:pt x="42" y="105"/>
                        </a:lnTo>
                        <a:lnTo>
                          <a:pt x="42" y="102"/>
                        </a:lnTo>
                        <a:lnTo>
                          <a:pt x="43" y="102"/>
                        </a:lnTo>
                        <a:lnTo>
                          <a:pt x="43" y="106"/>
                        </a:lnTo>
                        <a:lnTo>
                          <a:pt x="44" y="108"/>
                        </a:lnTo>
                        <a:lnTo>
                          <a:pt x="44" y="103"/>
                        </a:lnTo>
                        <a:lnTo>
                          <a:pt x="44" y="106"/>
                        </a:lnTo>
                        <a:lnTo>
                          <a:pt x="45" y="108"/>
                        </a:lnTo>
                        <a:lnTo>
                          <a:pt x="45" y="106"/>
                        </a:lnTo>
                        <a:lnTo>
                          <a:pt x="46" y="106"/>
                        </a:lnTo>
                        <a:lnTo>
                          <a:pt x="46" y="107"/>
                        </a:lnTo>
                        <a:lnTo>
                          <a:pt x="46" y="107"/>
                        </a:lnTo>
                        <a:lnTo>
                          <a:pt x="47" y="108"/>
                        </a:lnTo>
                        <a:lnTo>
                          <a:pt x="47" y="108"/>
                        </a:lnTo>
                        <a:lnTo>
                          <a:pt x="48" y="109"/>
                        </a:lnTo>
                        <a:lnTo>
                          <a:pt x="48" y="107"/>
                        </a:lnTo>
                        <a:lnTo>
                          <a:pt x="49" y="109"/>
                        </a:lnTo>
                        <a:lnTo>
                          <a:pt x="49" y="107"/>
                        </a:lnTo>
                        <a:lnTo>
                          <a:pt x="49" y="106"/>
                        </a:lnTo>
                        <a:lnTo>
                          <a:pt x="50" y="108"/>
                        </a:lnTo>
                        <a:lnTo>
                          <a:pt x="50" y="108"/>
                        </a:lnTo>
                        <a:lnTo>
                          <a:pt x="51" y="108"/>
                        </a:lnTo>
                        <a:lnTo>
                          <a:pt x="51" y="107"/>
                        </a:lnTo>
                        <a:lnTo>
                          <a:pt x="51" y="106"/>
                        </a:lnTo>
                        <a:lnTo>
                          <a:pt x="52" y="107"/>
                        </a:lnTo>
                        <a:lnTo>
                          <a:pt x="52" y="106"/>
                        </a:lnTo>
                        <a:lnTo>
                          <a:pt x="53" y="106"/>
                        </a:lnTo>
                        <a:lnTo>
                          <a:pt x="53" y="105"/>
                        </a:lnTo>
                        <a:lnTo>
                          <a:pt x="54" y="102"/>
                        </a:lnTo>
                        <a:lnTo>
                          <a:pt x="54" y="103"/>
                        </a:lnTo>
                        <a:lnTo>
                          <a:pt x="54" y="104"/>
                        </a:lnTo>
                        <a:lnTo>
                          <a:pt x="55" y="105"/>
                        </a:lnTo>
                        <a:lnTo>
                          <a:pt x="55" y="105"/>
                        </a:lnTo>
                        <a:lnTo>
                          <a:pt x="56" y="105"/>
                        </a:lnTo>
                        <a:lnTo>
                          <a:pt x="56" y="104"/>
                        </a:lnTo>
                        <a:lnTo>
                          <a:pt x="56" y="104"/>
                        </a:lnTo>
                        <a:lnTo>
                          <a:pt x="57" y="105"/>
                        </a:lnTo>
                        <a:lnTo>
                          <a:pt x="57" y="105"/>
                        </a:lnTo>
                        <a:lnTo>
                          <a:pt x="58" y="106"/>
                        </a:lnTo>
                        <a:lnTo>
                          <a:pt x="58" y="107"/>
                        </a:lnTo>
                        <a:lnTo>
                          <a:pt x="59" y="110"/>
                        </a:lnTo>
                        <a:lnTo>
                          <a:pt x="59" y="111"/>
                        </a:lnTo>
                        <a:lnTo>
                          <a:pt x="59" y="109"/>
                        </a:lnTo>
                        <a:lnTo>
                          <a:pt x="60" y="109"/>
                        </a:lnTo>
                        <a:lnTo>
                          <a:pt x="60" y="109"/>
                        </a:lnTo>
                        <a:lnTo>
                          <a:pt x="61" y="111"/>
                        </a:lnTo>
                        <a:lnTo>
                          <a:pt x="61" y="111"/>
                        </a:lnTo>
                        <a:lnTo>
                          <a:pt x="61" y="110"/>
                        </a:lnTo>
                        <a:lnTo>
                          <a:pt x="62" y="111"/>
                        </a:lnTo>
                        <a:lnTo>
                          <a:pt x="62" y="110"/>
                        </a:lnTo>
                        <a:lnTo>
                          <a:pt x="63" y="111"/>
                        </a:lnTo>
                        <a:lnTo>
                          <a:pt x="63" y="111"/>
                        </a:lnTo>
                        <a:lnTo>
                          <a:pt x="64" y="110"/>
                        </a:lnTo>
                        <a:lnTo>
                          <a:pt x="64" y="109"/>
                        </a:lnTo>
                        <a:lnTo>
                          <a:pt x="64" y="109"/>
                        </a:lnTo>
                        <a:lnTo>
                          <a:pt x="65" y="108"/>
                        </a:lnTo>
                        <a:lnTo>
                          <a:pt x="65" y="108"/>
                        </a:lnTo>
                        <a:lnTo>
                          <a:pt x="66" y="108"/>
                        </a:lnTo>
                        <a:lnTo>
                          <a:pt x="66" y="109"/>
                        </a:lnTo>
                        <a:lnTo>
                          <a:pt x="66" y="107"/>
                        </a:lnTo>
                        <a:lnTo>
                          <a:pt x="67" y="108"/>
                        </a:lnTo>
                        <a:lnTo>
                          <a:pt x="67" y="107"/>
                        </a:lnTo>
                        <a:lnTo>
                          <a:pt x="68" y="107"/>
                        </a:lnTo>
                        <a:lnTo>
                          <a:pt x="68" y="106"/>
                        </a:lnTo>
                        <a:lnTo>
                          <a:pt x="69" y="107"/>
                        </a:lnTo>
                        <a:lnTo>
                          <a:pt x="69" y="106"/>
                        </a:lnTo>
                        <a:lnTo>
                          <a:pt x="69" y="105"/>
                        </a:lnTo>
                        <a:lnTo>
                          <a:pt x="70" y="107"/>
                        </a:lnTo>
                        <a:lnTo>
                          <a:pt x="70" y="107"/>
                        </a:lnTo>
                        <a:lnTo>
                          <a:pt x="71" y="109"/>
                        </a:lnTo>
                        <a:lnTo>
                          <a:pt x="71" y="111"/>
                        </a:lnTo>
                        <a:lnTo>
                          <a:pt x="71" y="109"/>
                        </a:lnTo>
                        <a:lnTo>
                          <a:pt x="72" y="109"/>
                        </a:lnTo>
                        <a:lnTo>
                          <a:pt x="72" y="111"/>
                        </a:lnTo>
                        <a:lnTo>
                          <a:pt x="73" y="111"/>
                        </a:lnTo>
                        <a:lnTo>
                          <a:pt x="73" y="111"/>
                        </a:lnTo>
                        <a:lnTo>
                          <a:pt x="74" y="111"/>
                        </a:lnTo>
                        <a:lnTo>
                          <a:pt x="74" y="112"/>
                        </a:lnTo>
                        <a:lnTo>
                          <a:pt x="74" y="110"/>
                        </a:lnTo>
                        <a:lnTo>
                          <a:pt x="75" y="113"/>
                        </a:lnTo>
                        <a:lnTo>
                          <a:pt x="75" y="113"/>
                        </a:lnTo>
                        <a:lnTo>
                          <a:pt x="76" y="111"/>
                        </a:lnTo>
                        <a:lnTo>
                          <a:pt x="76" y="112"/>
                        </a:lnTo>
                        <a:lnTo>
                          <a:pt x="76" y="112"/>
                        </a:lnTo>
                        <a:lnTo>
                          <a:pt x="77" y="111"/>
                        </a:lnTo>
                        <a:lnTo>
                          <a:pt x="77" y="112"/>
                        </a:lnTo>
                        <a:lnTo>
                          <a:pt x="78" y="110"/>
                        </a:lnTo>
                        <a:lnTo>
                          <a:pt x="78" y="111"/>
                        </a:lnTo>
                        <a:lnTo>
                          <a:pt x="79" y="109"/>
                        </a:lnTo>
                        <a:lnTo>
                          <a:pt x="79" y="109"/>
                        </a:lnTo>
                        <a:lnTo>
                          <a:pt x="79" y="109"/>
                        </a:lnTo>
                        <a:lnTo>
                          <a:pt x="80" y="110"/>
                        </a:lnTo>
                        <a:lnTo>
                          <a:pt x="80" y="109"/>
                        </a:lnTo>
                        <a:lnTo>
                          <a:pt x="81" y="108"/>
                        </a:lnTo>
                        <a:lnTo>
                          <a:pt x="81" y="109"/>
                        </a:lnTo>
                        <a:lnTo>
                          <a:pt x="81" y="109"/>
                        </a:lnTo>
                        <a:lnTo>
                          <a:pt x="82" y="109"/>
                        </a:lnTo>
                        <a:lnTo>
                          <a:pt x="82" y="108"/>
                        </a:lnTo>
                        <a:lnTo>
                          <a:pt x="83" y="107"/>
                        </a:lnTo>
                        <a:lnTo>
                          <a:pt x="83" y="109"/>
                        </a:lnTo>
                        <a:lnTo>
                          <a:pt x="84" y="110"/>
                        </a:lnTo>
                        <a:lnTo>
                          <a:pt x="84" y="110"/>
                        </a:lnTo>
                        <a:lnTo>
                          <a:pt x="84" y="111"/>
                        </a:lnTo>
                        <a:lnTo>
                          <a:pt x="85" y="110"/>
                        </a:lnTo>
                        <a:lnTo>
                          <a:pt x="85" y="110"/>
                        </a:lnTo>
                        <a:lnTo>
                          <a:pt x="86" y="112"/>
                        </a:lnTo>
                        <a:lnTo>
                          <a:pt x="86" y="108"/>
                        </a:lnTo>
                        <a:lnTo>
                          <a:pt x="86" y="109"/>
                        </a:lnTo>
                        <a:lnTo>
                          <a:pt x="87" y="109"/>
                        </a:lnTo>
                        <a:lnTo>
                          <a:pt x="87" y="111"/>
                        </a:lnTo>
                        <a:lnTo>
                          <a:pt x="88" y="111"/>
                        </a:lnTo>
                        <a:lnTo>
                          <a:pt x="88" y="111"/>
                        </a:lnTo>
                        <a:lnTo>
                          <a:pt x="89" y="112"/>
                        </a:lnTo>
                        <a:lnTo>
                          <a:pt x="89" y="113"/>
                        </a:lnTo>
                        <a:lnTo>
                          <a:pt x="89" y="112"/>
                        </a:lnTo>
                        <a:lnTo>
                          <a:pt x="90" y="113"/>
                        </a:lnTo>
                        <a:lnTo>
                          <a:pt x="90" y="113"/>
                        </a:lnTo>
                        <a:lnTo>
                          <a:pt x="91" y="110"/>
                        </a:lnTo>
                        <a:lnTo>
                          <a:pt x="91" y="111"/>
                        </a:lnTo>
                        <a:lnTo>
                          <a:pt x="91" y="112"/>
                        </a:lnTo>
                        <a:lnTo>
                          <a:pt x="92" y="110"/>
                        </a:lnTo>
                        <a:lnTo>
                          <a:pt x="92" y="111"/>
                        </a:lnTo>
                        <a:lnTo>
                          <a:pt x="93" y="108"/>
                        </a:lnTo>
                        <a:lnTo>
                          <a:pt x="93" y="112"/>
                        </a:lnTo>
                        <a:lnTo>
                          <a:pt x="94" y="110"/>
                        </a:lnTo>
                        <a:lnTo>
                          <a:pt x="94" y="109"/>
                        </a:lnTo>
                        <a:lnTo>
                          <a:pt x="94" y="109"/>
                        </a:lnTo>
                        <a:lnTo>
                          <a:pt x="95" y="108"/>
                        </a:lnTo>
                        <a:lnTo>
                          <a:pt x="95" y="108"/>
                        </a:lnTo>
                        <a:lnTo>
                          <a:pt x="96" y="108"/>
                        </a:lnTo>
                        <a:lnTo>
                          <a:pt x="96" y="108"/>
                        </a:lnTo>
                        <a:lnTo>
                          <a:pt x="96" y="109"/>
                        </a:lnTo>
                        <a:lnTo>
                          <a:pt x="97" y="111"/>
                        </a:lnTo>
                        <a:lnTo>
                          <a:pt x="97" y="109"/>
                        </a:lnTo>
                        <a:lnTo>
                          <a:pt x="98" y="110"/>
                        </a:lnTo>
                        <a:lnTo>
                          <a:pt x="98" y="111"/>
                        </a:lnTo>
                        <a:lnTo>
                          <a:pt x="99" y="111"/>
                        </a:lnTo>
                        <a:lnTo>
                          <a:pt x="99" y="111"/>
                        </a:lnTo>
                        <a:lnTo>
                          <a:pt x="99" y="111"/>
                        </a:lnTo>
                        <a:lnTo>
                          <a:pt x="100" y="109"/>
                        </a:lnTo>
                        <a:lnTo>
                          <a:pt x="100" y="113"/>
                        </a:lnTo>
                        <a:lnTo>
                          <a:pt x="101" y="115"/>
                        </a:lnTo>
                        <a:lnTo>
                          <a:pt x="101" y="113"/>
                        </a:lnTo>
                        <a:lnTo>
                          <a:pt x="101" y="114"/>
                        </a:lnTo>
                        <a:lnTo>
                          <a:pt x="102" y="112"/>
                        </a:lnTo>
                        <a:lnTo>
                          <a:pt x="102" y="112"/>
                        </a:lnTo>
                        <a:lnTo>
                          <a:pt x="103" y="114"/>
                        </a:lnTo>
                        <a:lnTo>
                          <a:pt x="103" y="114"/>
                        </a:lnTo>
                        <a:lnTo>
                          <a:pt x="104" y="114"/>
                        </a:lnTo>
                        <a:lnTo>
                          <a:pt x="104" y="115"/>
                        </a:lnTo>
                        <a:lnTo>
                          <a:pt x="104" y="115"/>
                        </a:lnTo>
                        <a:lnTo>
                          <a:pt x="105" y="114"/>
                        </a:lnTo>
                        <a:lnTo>
                          <a:pt x="105" y="114"/>
                        </a:lnTo>
                        <a:lnTo>
                          <a:pt x="106" y="113"/>
                        </a:lnTo>
                        <a:lnTo>
                          <a:pt x="106" y="114"/>
                        </a:lnTo>
                        <a:lnTo>
                          <a:pt x="106" y="112"/>
                        </a:lnTo>
                        <a:lnTo>
                          <a:pt x="107" y="111"/>
                        </a:lnTo>
                        <a:lnTo>
                          <a:pt x="107" y="113"/>
                        </a:lnTo>
                        <a:lnTo>
                          <a:pt x="108" y="109"/>
                        </a:lnTo>
                        <a:lnTo>
                          <a:pt x="108" y="109"/>
                        </a:lnTo>
                        <a:lnTo>
                          <a:pt x="109" y="111"/>
                        </a:lnTo>
                        <a:lnTo>
                          <a:pt x="109" y="111"/>
                        </a:lnTo>
                        <a:lnTo>
                          <a:pt x="109" y="108"/>
                        </a:lnTo>
                        <a:lnTo>
                          <a:pt x="110" y="110"/>
                        </a:lnTo>
                        <a:lnTo>
                          <a:pt x="110" y="109"/>
                        </a:lnTo>
                        <a:lnTo>
                          <a:pt x="111" y="110"/>
                        </a:lnTo>
                        <a:lnTo>
                          <a:pt x="111" y="110"/>
                        </a:lnTo>
                        <a:lnTo>
                          <a:pt x="111" y="112"/>
                        </a:lnTo>
                        <a:lnTo>
                          <a:pt x="112" y="111"/>
                        </a:lnTo>
                        <a:lnTo>
                          <a:pt x="112" y="113"/>
                        </a:lnTo>
                        <a:lnTo>
                          <a:pt x="113" y="112"/>
                        </a:lnTo>
                        <a:lnTo>
                          <a:pt x="113" y="112"/>
                        </a:lnTo>
                        <a:lnTo>
                          <a:pt x="114" y="113"/>
                        </a:lnTo>
                        <a:lnTo>
                          <a:pt x="114" y="114"/>
                        </a:lnTo>
                        <a:lnTo>
                          <a:pt x="114" y="115"/>
                        </a:lnTo>
                        <a:lnTo>
                          <a:pt x="115" y="116"/>
                        </a:lnTo>
                        <a:lnTo>
                          <a:pt x="115" y="114"/>
                        </a:lnTo>
                        <a:lnTo>
                          <a:pt x="116" y="116"/>
                        </a:lnTo>
                        <a:lnTo>
                          <a:pt x="116" y="115"/>
                        </a:lnTo>
                        <a:lnTo>
                          <a:pt x="116" y="117"/>
                        </a:lnTo>
                        <a:lnTo>
                          <a:pt x="117" y="117"/>
                        </a:lnTo>
                        <a:lnTo>
                          <a:pt x="117" y="116"/>
                        </a:lnTo>
                        <a:lnTo>
                          <a:pt x="118" y="114"/>
                        </a:lnTo>
                        <a:lnTo>
                          <a:pt x="118" y="119"/>
                        </a:lnTo>
                        <a:lnTo>
                          <a:pt x="119" y="114"/>
                        </a:lnTo>
                        <a:lnTo>
                          <a:pt x="119" y="116"/>
                        </a:lnTo>
                        <a:lnTo>
                          <a:pt x="119" y="114"/>
                        </a:lnTo>
                        <a:lnTo>
                          <a:pt x="120" y="114"/>
                        </a:lnTo>
                        <a:lnTo>
                          <a:pt x="120" y="116"/>
                        </a:lnTo>
                        <a:lnTo>
                          <a:pt x="121" y="112"/>
                        </a:lnTo>
                        <a:lnTo>
                          <a:pt x="121" y="112"/>
                        </a:lnTo>
                        <a:lnTo>
                          <a:pt x="121" y="113"/>
                        </a:lnTo>
                        <a:lnTo>
                          <a:pt x="122" y="113"/>
                        </a:lnTo>
                        <a:lnTo>
                          <a:pt x="122" y="111"/>
                        </a:lnTo>
                        <a:lnTo>
                          <a:pt x="123" y="111"/>
                        </a:lnTo>
                        <a:lnTo>
                          <a:pt x="123" y="111"/>
                        </a:lnTo>
                        <a:lnTo>
                          <a:pt x="124" y="111"/>
                        </a:lnTo>
                        <a:lnTo>
                          <a:pt x="124" y="111"/>
                        </a:lnTo>
                        <a:lnTo>
                          <a:pt x="124" y="113"/>
                        </a:lnTo>
                        <a:lnTo>
                          <a:pt x="125" y="110"/>
                        </a:lnTo>
                        <a:lnTo>
                          <a:pt x="125" y="112"/>
                        </a:lnTo>
                        <a:lnTo>
                          <a:pt x="126" y="114"/>
                        </a:lnTo>
                        <a:lnTo>
                          <a:pt x="126" y="115"/>
                        </a:lnTo>
                        <a:lnTo>
                          <a:pt x="126" y="114"/>
                        </a:lnTo>
                        <a:lnTo>
                          <a:pt x="127" y="116"/>
                        </a:lnTo>
                        <a:lnTo>
                          <a:pt x="127" y="115"/>
                        </a:lnTo>
                        <a:lnTo>
                          <a:pt x="128" y="117"/>
                        </a:lnTo>
                        <a:lnTo>
                          <a:pt x="128" y="116"/>
                        </a:lnTo>
                        <a:lnTo>
                          <a:pt x="129" y="115"/>
                        </a:lnTo>
                        <a:lnTo>
                          <a:pt x="129" y="116"/>
                        </a:lnTo>
                        <a:lnTo>
                          <a:pt x="129" y="117"/>
                        </a:lnTo>
                        <a:lnTo>
                          <a:pt x="130" y="116"/>
                        </a:lnTo>
                        <a:lnTo>
                          <a:pt x="130" y="115"/>
                        </a:lnTo>
                        <a:lnTo>
                          <a:pt x="131" y="117"/>
                        </a:lnTo>
                        <a:lnTo>
                          <a:pt x="131" y="115"/>
                        </a:lnTo>
                        <a:lnTo>
                          <a:pt x="131" y="117"/>
                        </a:lnTo>
                        <a:lnTo>
                          <a:pt x="132" y="119"/>
                        </a:lnTo>
                        <a:lnTo>
                          <a:pt x="132" y="116"/>
                        </a:lnTo>
                        <a:lnTo>
                          <a:pt x="133" y="116"/>
                        </a:lnTo>
                        <a:lnTo>
                          <a:pt x="133" y="115"/>
                        </a:lnTo>
                        <a:lnTo>
                          <a:pt x="134" y="115"/>
                        </a:lnTo>
                        <a:lnTo>
                          <a:pt x="134" y="115"/>
                        </a:lnTo>
                        <a:lnTo>
                          <a:pt x="134" y="115"/>
                        </a:lnTo>
                        <a:lnTo>
                          <a:pt x="135" y="115"/>
                        </a:lnTo>
                        <a:lnTo>
                          <a:pt x="135" y="114"/>
                        </a:lnTo>
                        <a:lnTo>
                          <a:pt x="136" y="114"/>
                        </a:lnTo>
                        <a:lnTo>
                          <a:pt x="136" y="113"/>
                        </a:lnTo>
                        <a:lnTo>
                          <a:pt x="136" y="112"/>
                        </a:lnTo>
                        <a:lnTo>
                          <a:pt x="137" y="111"/>
                        </a:lnTo>
                        <a:lnTo>
                          <a:pt x="137" y="113"/>
                        </a:lnTo>
                        <a:lnTo>
                          <a:pt x="138" y="112"/>
                        </a:lnTo>
                        <a:lnTo>
                          <a:pt x="138" y="112"/>
                        </a:lnTo>
                        <a:lnTo>
                          <a:pt x="139" y="111"/>
                        </a:lnTo>
                        <a:lnTo>
                          <a:pt x="139" y="113"/>
                        </a:lnTo>
                        <a:lnTo>
                          <a:pt x="139" y="112"/>
                        </a:lnTo>
                        <a:lnTo>
                          <a:pt x="140" y="113"/>
                        </a:lnTo>
                        <a:lnTo>
                          <a:pt x="140" y="112"/>
                        </a:lnTo>
                        <a:lnTo>
                          <a:pt x="141" y="114"/>
                        </a:lnTo>
                        <a:lnTo>
                          <a:pt x="141" y="114"/>
                        </a:lnTo>
                        <a:lnTo>
                          <a:pt x="141" y="115"/>
                        </a:lnTo>
                        <a:lnTo>
                          <a:pt x="142" y="114"/>
                        </a:lnTo>
                        <a:lnTo>
                          <a:pt x="142" y="115"/>
                        </a:lnTo>
                        <a:lnTo>
                          <a:pt x="143" y="113"/>
                        </a:lnTo>
                        <a:lnTo>
                          <a:pt x="143" y="117"/>
                        </a:lnTo>
                        <a:lnTo>
                          <a:pt x="144" y="117"/>
                        </a:lnTo>
                        <a:lnTo>
                          <a:pt x="144" y="116"/>
                        </a:lnTo>
                        <a:lnTo>
                          <a:pt x="144" y="117"/>
                        </a:lnTo>
                        <a:lnTo>
                          <a:pt x="145" y="118"/>
                        </a:lnTo>
                        <a:lnTo>
                          <a:pt x="145" y="117"/>
                        </a:lnTo>
                        <a:lnTo>
                          <a:pt x="146" y="115"/>
                        </a:lnTo>
                        <a:lnTo>
                          <a:pt x="146" y="116"/>
                        </a:lnTo>
                        <a:lnTo>
                          <a:pt x="146" y="115"/>
                        </a:lnTo>
                        <a:lnTo>
                          <a:pt x="147" y="115"/>
                        </a:lnTo>
                        <a:lnTo>
                          <a:pt x="147" y="117"/>
                        </a:lnTo>
                        <a:lnTo>
                          <a:pt x="148" y="115"/>
                        </a:lnTo>
                        <a:lnTo>
                          <a:pt x="148" y="115"/>
                        </a:lnTo>
                        <a:lnTo>
                          <a:pt x="149" y="113"/>
                        </a:lnTo>
                        <a:lnTo>
                          <a:pt x="149" y="111"/>
                        </a:lnTo>
                        <a:lnTo>
                          <a:pt x="149" y="114"/>
                        </a:lnTo>
                        <a:lnTo>
                          <a:pt x="150" y="112"/>
                        </a:lnTo>
                        <a:lnTo>
                          <a:pt x="150" y="113"/>
                        </a:lnTo>
                        <a:lnTo>
                          <a:pt x="151" y="111"/>
                        </a:lnTo>
                        <a:lnTo>
                          <a:pt x="151" y="114"/>
                        </a:lnTo>
                        <a:lnTo>
                          <a:pt x="151" y="111"/>
                        </a:lnTo>
                        <a:lnTo>
                          <a:pt x="152" y="112"/>
                        </a:lnTo>
                        <a:lnTo>
                          <a:pt x="152" y="114"/>
                        </a:lnTo>
                        <a:lnTo>
                          <a:pt x="153" y="114"/>
                        </a:lnTo>
                        <a:lnTo>
                          <a:pt x="153" y="113"/>
                        </a:lnTo>
                        <a:lnTo>
                          <a:pt x="154" y="112"/>
                        </a:lnTo>
                        <a:lnTo>
                          <a:pt x="154" y="112"/>
                        </a:lnTo>
                        <a:lnTo>
                          <a:pt x="154" y="113"/>
                        </a:lnTo>
                        <a:lnTo>
                          <a:pt x="155" y="115"/>
                        </a:lnTo>
                        <a:lnTo>
                          <a:pt x="155" y="114"/>
                        </a:lnTo>
                        <a:lnTo>
                          <a:pt x="156" y="116"/>
                        </a:lnTo>
                        <a:lnTo>
                          <a:pt x="156" y="116"/>
                        </a:lnTo>
                        <a:lnTo>
                          <a:pt x="156" y="116"/>
                        </a:lnTo>
                        <a:lnTo>
                          <a:pt x="157" y="117"/>
                        </a:lnTo>
                        <a:lnTo>
                          <a:pt x="157" y="117"/>
                        </a:lnTo>
                        <a:lnTo>
                          <a:pt x="158" y="119"/>
                        </a:lnTo>
                        <a:lnTo>
                          <a:pt x="158" y="117"/>
                        </a:lnTo>
                        <a:lnTo>
                          <a:pt x="159" y="118"/>
                        </a:lnTo>
                        <a:lnTo>
                          <a:pt x="159" y="118"/>
                        </a:lnTo>
                        <a:lnTo>
                          <a:pt x="159" y="117"/>
                        </a:lnTo>
                        <a:lnTo>
                          <a:pt x="160" y="116"/>
                        </a:lnTo>
                        <a:lnTo>
                          <a:pt x="160" y="118"/>
                        </a:lnTo>
                        <a:lnTo>
                          <a:pt x="161" y="118"/>
                        </a:lnTo>
                        <a:lnTo>
                          <a:pt x="161" y="115"/>
                        </a:lnTo>
                        <a:lnTo>
                          <a:pt x="161" y="116"/>
                        </a:lnTo>
                        <a:lnTo>
                          <a:pt x="162" y="116"/>
                        </a:lnTo>
                        <a:lnTo>
                          <a:pt x="162" y="117"/>
                        </a:lnTo>
                        <a:lnTo>
                          <a:pt x="163" y="115"/>
                        </a:lnTo>
                        <a:lnTo>
                          <a:pt x="163" y="114"/>
                        </a:lnTo>
                        <a:lnTo>
                          <a:pt x="164" y="115"/>
                        </a:lnTo>
                        <a:lnTo>
                          <a:pt x="164" y="113"/>
                        </a:lnTo>
                        <a:lnTo>
                          <a:pt x="164" y="114"/>
                        </a:lnTo>
                        <a:lnTo>
                          <a:pt x="165" y="113"/>
                        </a:lnTo>
                        <a:lnTo>
                          <a:pt x="165" y="112"/>
                        </a:lnTo>
                        <a:lnTo>
                          <a:pt x="166" y="113"/>
                        </a:lnTo>
                        <a:lnTo>
                          <a:pt x="166" y="113"/>
                        </a:lnTo>
                        <a:lnTo>
                          <a:pt x="166" y="114"/>
                        </a:lnTo>
                        <a:lnTo>
                          <a:pt x="167" y="111"/>
                        </a:lnTo>
                        <a:lnTo>
                          <a:pt x="167" y="114"/>
                        </a:lnTo>
                        <a:lnTo>
                          <a:pt x="168" y="115"/>
                        </a:lnTo>
                        <a:lnTo>
                          <a:pt x="168" y="114"/>
                        </a:lnTo>
                        <a:lnTo>
                          <a:pt x="169" y="115"/>
                        </a:lnTo>
                        <a:lnTo>
                          <a:pt x="169" y="114"/>
                        </a:lnTo>
                        <a:lnTo>
                          <a:pt x="169" y="115"/>
                        </a:lnTo>
                        <a:lnTo>
                          <a:pt x="170" y="115"/>
                        </a:lnTo>
                        <a:lnTo>
                          <a:pt x="170" y="116"/>
                        </a:lnTo>
                        <a:lnTo>
                          <a:pt x="171" y="116"/>
                        </a:lnTo>
                        <a:lnTo>
                          <a:pt x="171" y="115"/>
                        </a:lnTo>
                        <a:lnTo>
                          <a:pt x="171" y="119"/>
                        </a:lnTo>
                        <a:lnTo>
                          <a:pt x="172" y="116"/>
                        </a:lnTo>
                        <a:lnTo>
                          <a:pt x="172" y="117"/>
                        </a:lnTo>
                        <a:lnTo>
                          <a:pt x="173" y="114"/>
                        </a:lnTo>
                        <a:lnTo>
                          <a:pt x="173" y="118"/>
                        </a:lnTo>
                        <a:lnTo>
                          <a:pt x="174" y="119"/>
                        </a:lnTo>
                        <a:lnTo>
                          <a:pt x="174" y="115"/>
                        </a:lnTo>
                        <a:lnTo>
                          <a:pt x="174" y="117"/>
                        </a:lnTo>
                        <a:lnTo>
                          <a:pt x="175" y="115"/>
                        </a:lnTo>
                        <a:lnTo>
                          <a:pt x="175" y="116"/>
                        </a:lnTo>
                        <a:lnTo>
                          <a:pt x="176" y="116"/>
                        </a:lnTo>
                        <a:lnTo>
                          <a:pt x="176" y="113"/>
                        </a:lnTo>
                        <a:lnTo>
                          <a:pt x="176" y="115"/>
                        </a:lnTo>
                        <a:lnTo>
                          <a:pt x="177" y="114"/>
                        </a:lnTo>
                        <a:lnTo>
                          <a:pt x="177" y="112"/>
                        </a:lnTo>
                        <a:lnTo>
                          <a:pt x="178" y="113"/>
                        </a:lnTo>
                        <a:lnTo>
                          <a:pt x="178" y="112"/>
                        </a:lnTo>
                        <a:lnTo>
                          <a:pt x="179" y="112"/>
                        </a:lnTo>
                        <a:lnTo>
                          <a:pt x="179" y="111"/>
                        </a:lnTo>
                        <a:lnTo>
                          <a:pt x="179" y="112"/>
                        </a:lnTo>
                        <a:lnTo>
                          <a:pt x="180" y="113"/>
                        </a:lnTo>
                        <a:lnTo>
                          <a:pt x="180" y="112"/>
                        </a:lnTo>
                        <a:lnTo>
                          <a:pt x="181" y="112"/>
                        </a:lnTo>
                        <a:lnTo>
                          <a:pt x="181" y="115"/>
                        </a:lnTo>
                        <a:lnTo>
                          <a:pt x="181" y="116"/>
                        </a:lnTo>
                        <a:lnTo>
                          <a:pt x="182" y="113"/>
                        </a:lnTo>
                        <a:lnTo>
                          <a:pt x="182" y="114"/>
                        </a:lnTo>
                        <a:lnTo>
                          <a:pt x="183" y="11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72" name="Freeform 56">
                    <a:extLst>
                      <a:ext uri="{FF2B5EF4-FFF2-40B4-BE49-F238E27FC236}">
                        <a16:creationId xmlns:a16="http://schemas.microsoft.com/office/drawing/2014/main" id="{9C085DF2-B213-4EA5-8F92-DD5B6D2A91CF}"/>
                      </a:ext>
                    </a:extLst>
                  </p:cNvPr>
                  <p:cNvSpPr>
                    <a:spLocks/>
                  </p:cNvSpPr>
                  <p:nvPr/>
                </p:nvSpPr>
                <p:spPr bwMode="auto">
                  <a:xfrm flipV="1">
                    <a:off x="1514475" y="9866313"/>
                    <a:ext cx="71438" cy="17463"/>
                  </a:xfrm>
                  <a:custGeom>
                    <a:avLst/>
                    <a:gdLst>
                      <a:gd name="T0" fmla="*/ 0 w 48"/>
                      <a:gd name="T1" fmla="*/ 8 h 13"/>
                      <a:gd name="T2" fmla="*/ 1 w 48"/>
                      <a:gd name="T3" fmla="*/ 7 h 13"/>
                      <a:gd name="T4" fmla="*/ 2 w 48"/>
                      <a:gd name="T5" fmla="*/ 7 h 13"/>
                      <a:gd name="T6" fmla="*/ 2 w 48"/>
                      <a:gd name="T7" fmla="*/ 7 h 13"/>
                      <a:gd name="T8" fmla="*/ 3 w 48"/>
                      <a:gd name="T9" fmla="*/ 5 h 13"/>
                      <a:gd name="T10" fmla="*/ 4 w 48"/>
                      <a:gd name="T11" fmla="*/ 3 h 13"/>
                      <a:gd name="T12" fmla="*/ 5 w 48"/>
                      <a:gd name="T13" fmla="*/ 3 h 13"/>
                      <a:gd name="T14" fmla="*/ 6 w 48"/>
                      <a:gd name="T15" fmla="*/ 2 h 13"/>
                      <a:gd name="T16" fmla="*/ 7 w 48"/>
                      <a:gd name="T17" fmla="*/ 3 h 13"/>
                      <a:gd name="T18" fmla="*/ 7 w 48"/>
                      <a:gd name="T19" fmla="*/ 0 h 13"/>
                      <a:gd name="T20" fmla="*/ 8 w 48"/>
                      <a:gd name="T21" fmla="*/ 3 h 13"/>
                      <a:gd name="T22" fmla="*/ 9 w 48"/>
                      <a:gd name="T23" fmla="*/ 4 h 13"/>
                      <a:gd name="T24" fmla="*/ 10 w 48"/>
                      <a:gd name="T25" fmla="*/ 7 h 13"/>
                      <a:gd name="T26" fmla="*/ 11 w 48"/>
                      <a:gd name="T27" fmla="*/ 6 h 13"/>
                      <a:gd name="T28" fmla="*/ 12 w 48"/>
                      <a:gd name="T29" fmla="*/ 7 h 13"/>
                      <a:gd name="T30" fmla="*/ 12 w 48"/>
                      <a:gd name="T31" fmla="*/ 9 h 13"/>
                      <a:gd name="T32" fmla="*/ 13 w 48"/>
                      <a:gd name="T33" fmla="*/ 10 h 13"/>
                      <a:gd name="T34" fmla="*/ 14 w 48"/>
                      <a:gd name="T35" fmla="*/ 11 h 13"/>
                      <a:gd name="T36" fmla="*/ 15 w 48"/>
                      <a:gd name="T37" fmla="*/ 10 h 13"/>
                      <a:gd name="T38" fmla="*/ 16 w 48"/>
                      <a:gd name="T39" fmla="*/ 8 h 13"/>
                      <a:gd name="T40" fmla="*/ 17 w 48"/>
                      <a:gd name="T41" fmla="*/ 7 h 13"/>
                      <a:gd name="T42" fmla="*/ 17 w 48"/>
                      <a:gd name="T43" fmla="*/ 8 h 13"/>
                      <a:gd name="T44" fmla="*/ 18 w 48"/>
                      <a:gd name="T45" fmla="*/ 5 h 13"/>
                      <a:gd name="T46" fmla="*/ 19 w 48"/>
                      <a:gd name="T47" fmla="*/ 4 h 13"/>
                      <a:gd name="T48" fmla="*/ 20 w 48"/>
                      <a:gd name="T49" fmla="*/ 7 h 13"/>
                      <a:gd name="T50" fmla="*/ 21 w 48"/>
                      <a:gd name="T51" fmla="*/ 3 h 13"/>
                      <a:gd name="T52" fmla="*/ 22 w 48"/>
                      <a:gd name="T53" fmla="*/ 4 h 13"/>
                      <a:gd name="T54" fmla="*/ 22 w 48"/>
                      <a:gd name="T55" fmla="*/ 6 h 13"/>
                      <a:gd name="T56" fmla="*/ 23 w 48"/>
                      <a:gd name="T57" fmla="*/ 9 h 13"/>
                      <a:gd name="T58" fmla="*/ 24 w 48"/>
                      <a:gd name="T59" fmla="*/ 7 h 13"/>
                      <a:gd name="T60" fmla="*/ 25 w 48"/>
                      <a:gd name="T61" fmla="*/ 7 h 13"/>
                      <a:gd name="T62" fmla="*/ 26 w 48"/>
                      <a:gd name="T63" fmla="*/ 7 h 13"/>
                      <a:gd name="T64" fmla="*/ 27 w 48"/>
                      <a:gd name="T65" fmla="*/ 9 h 13"/>
                      <a:gd name="T66" fmla="*/ 27 w 48"/>
                      <a:gd name="T67" fmla="*/ 10 h 13"/>
                      <a:gd name="T68" fmla="*/ 28 w 48"/>
                      <a:gd name="T69" fmla="*/ 9 h 13"/>
                      <a:gd name="T70" fmla="*/ 29 w 48"/>
                      <a:gd name="T71" fmla="*/ 9 h 13"/>
                      <a:gd name="T72" fmla="*/ 30 w 48"/>
                      <a:gd name="T73" fmla="*/ 8 h 13"/>
                      <a:gd name="T74" fmla="*/ 31 w 48"/>
                      <a:gd name="T75" fmla="*/ 8 h 13"/>
                      <a:gd name="T76" fmla="*/ 32 w 48"/>
                      <a:gd name="T77" fmla="*/ 8 h 13"/>
                      <a:gd name="T78" fmla="*/ 32 w 48"/>
                      <a:gd name="T79" fmla="*/ 6 h 13"/>
                      <a:gd name="T80" fmla="*/ 33 w 48"/>
                      <a:gd name="T81" fmla="*/ 6 h 13"/>
                      <a:gd name="T82" fmla="*/ 34 w 48"/>
                      <a:gd name="T83" fmla="*/ 4 h 13"/>
                      <a:gd name="T84" fmla="*/ 35 w 48"/>
                      <a:gd name="T85" fmla="*/ 5 h 13"/>
                      <a:gd name="T86" fmla="*/ 36 w 48"/>
                      <a:gd name="T87" fmla="*/ 5 h 13"/>
                      <a:gd name="T88" fmla="*/ 37 w 48"/>
                      <a:gd name="T89" fmla="*/ 9 h 13"/>
                      <a:gd name="T90" fmla="*/ 37 w 48"/>
                      <a:gd name="T91" fmla="*/ 8 h 13"/>
                      <a:gd name="T92" fmla="*/ 38 w 48"/>
                      <a:gd name="T93" fmla="*/ 11 h 13"/>
                      <a:gd name="T94" fmla="*/ 39 w 48"/>
                      <a:gd name="T95" fmla="*/ 7 h 13"/>
                      <a:gd name="T96" fmla="*/ 40 w 48"/>
                      <a:gd name="T97" fmla="*/ 10 h 13"/>
                      <a:gd name="T98" fmla="*/ 41 w 48"/>
                      <a:gd name="T99" fmla="*/ 12 h 13"/>
                      <a:gd name="T100" fmla="*/ 42 w 48"/>
                      <a:gd name="T101" fmla="*/ 12 h 13"/>
                      <a:gd name="T102" fmla="*/ 42 w 48"/>
                      <a:gd name="T103" fmla="*/ 12 h 13"/>
                      <a:gd name="T104" fmla="*/ 43 w 48"/>
                      <a:gd name="T105" fmla="*/ 10 h 13"/>
                      <a:gd name="T106" fmla="*/ 44 w 48"/>
                      <a:gd name="T107" fmla="*/ 12 h 13"/>
                      <a:gd name="T108" fmla="*/ 45 w 48"/>
                      <a:gd name="T109" fmla="*/ 10 h 13"/>
                      <a:gd name="T110" fmla="*/ 46 w 48"/>
                      <a:gd name="T111" fmla="*/ 9 h 13"/>
                      <a:gd name="T112" fmla="*/ 47 w 48"/>
                      <a:gd name="T113" fmla="*/ 7 h 13"/>
                      <a:gd name="T114" fmla="*/ 47 w 48"/>
                      <a:gd name="T115" fmla="*/ 4 h 13"/>
                      <a:gd name="T116" fmla="*/ 48 w 48"/>
                      <a:gd name="T117"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13">
                        <a:moveTo>
                          <a:pt x="0" y="10"/>
                        </a:moveTo>
                        <a:lnTo>
                          <a:pt x="0" y="8"/>
                        </a:lnTo>
                        <a:lnTo>
                          <a:pt x="0" y="8"/>
                        </a:lnTo>
                        <a:lnTo>
                          <a:pt x="1" y="7"/>
                        </a:lnTo>
                        <a:lnTo>
                          <a:pt x="1" y="9"/>
                        </a:lnTo>
                        <a:lnTo>
                          <a:pt x="2" y="7"/>
                        </a:lnTo>
                        <a:lnTo>
                          <a:pt x="2" y="6"/>
                        </a:lnTo>
                        <a:lnTo>
                          <a:pt x="2" y="7"/>
                        </a:lnTo>
                        <a:lnTo>
                          <a:pt x="3" y="5"/>
                        </a:lnTo>
                        <a:lnTo>
                          <a:pt x="3" y="5"/>
                        </a:lnTo>
                        <a:lnTo>
                          <a:pt x="4" y="5"/>
                        </a:lnTo>
                        <a:lnTo>
                          <a:pt x="4" y="3"/>
                        </a:lnTo>
                        <a:lnTo>
                          <a:pt x="5" y="3"/>
                        </a:lnTo>
                        <a:lnTo>
                          <a:pt x="5" y="3"/>
                        </a:lnTo>
                        <a:lnTo>
                          <a:pt x="5" y="3"/>
                        </a:lnTo>
                        <a:lnTo>
                          <a:pt x="6" y="2"/>
                        </a:lnTo>
                        <a:lnTo>
                          <a:pt x="6" y="3"/>
                        </a:lnTo>
                        <a:lnTo>
                          <a:pt x="7" y="3"/>
                        </a:lnTo>
                        <a:lnTo>
                          <a:pt x="7" y="4"/>
                        </a:lnTo>
                        <a:lnTo>
                          <a:pt x="7" y="0"/>
                        </a:lnTo>
                        <a:lnTo>
                          <a:pt x="8" y="3"/>
                        </a:lnTo>
                        <a:lnTo>
                          <a:pt x="8" y="3"/>
                        </a:lnTo>
                        <a:lnTo>
                          <a:pt x="9" y="5"/>
                        </a:lnTo>
                        <a:lnTo>
                          <a:pt x="9" y="4"/>
                        </a:lnTo>
                        <a:lnTo>
                          <a:pt x="10" y="3"/>
                        </a:lnTo>
                        <a:lnTo>
                          <a:pt x="10" y="7"/>
                        </a:lnTo>
                        <a:lnTo>
                          <a:pt x="10" y="4"/>
                        </a:lnTo>
                        <a:lnTo>
                          <a:pt x="11" y="6"/>
                        </a:lnTo>
                        <a:lnTo>
                          <a:pt x="11" y="7"/>
                        </a:lnTo>
                        <a:lnTo>
                          <a:pt x="12" y="7"/>
                        </a:lnTo>
                        <a:lnTo>
                          <a:pt x="12" y="8"/>
                        </a:lnTo>
                        <a:lnTo>
                          <a:pt x="12" y="9"/>
                        </a:lnTo>
                        <a:lnTo>
                          <a:pt x="13" y="9"/>
                        </a:lnTo>
                        <a:lnTo>
                          <a:pt x="13" y="10"/>
                        </a:lnTo>
                        <a:lnTo>
                          <a:pt x="14" y="9"/>
                        </a:lnTo>
                        <a:lnTo>
                          <a:pt x="14" y="11"/>
                        </a:lnTo>
                        <a:lnTo>
                          <a:pt x="15" y="11"/>
                        </a:lnTo>
                        <a:lnTo>
                          <a:pt x="15" y="10"/>
                        </a:lnTo>
                        <a:lnTo>
                          <a:pt x="15" y="10"/>
                        </a:lnTo>
                        <a:lnTo>
                          <a:pt x="16" y="8"/>
                        </a:lnTo>
                        <a:lnTo>
                          <a:pt x="16" y="9"/>
                        </a:lnTo>
                        <a:lnTo>
                          <a:pt x="17" y="7"/>
                        </a:lnTo>
                        <a:lnTo>
                          <a:pt x="17" y="6"/>
                        </a:lnTo>
                        <a:lnTo>
                          <a:pt x="17" y="8"/>
                        </a:lnTo>
                        <a:lnTo>
                          <a:pt x="18" y="6"/>
                        </a:lnTo>
                        <a:lnTo>
                          <a:pt x="18" y="5"/>
                        </a:lnTo>
                        <a:lnTo>
                          <a:pt x="19" y="5"/>
                        </a:lnTo>
                        <a:lnTo>
                          <a:pt x="19" y="4"/>
                        </a:lnTo>
                        <a:lnTo>
                          <a:pt x="20" y="6"/>
                        </a:lnTo>
                        <a:lnTo>
                          <a:pt x="20" y="7"/>
                        </a:lnTo>
                        <a:lnTo>
                          <a:pt x="20" y="5"/>
                        </a:lnTo>
                        <a:lnTo>
                          <a:pt x="21" y="3"/>
                        </a:lnTo>
                        <a:lnTo>
                          <a:pt x="21" y="7"/>
                        </a:lnTo>
                        <a:lnTo>
                          <a:pt x="22" y="4"/>
                        </a:lnTo>
                        <a:lnTo>
                          <a:pt x="22" y="5"/>
                        </a:lnTo>
                        <a:lnTo>
                          <a:pt x="22" y="6"/>
                        </a:lnTo>
                        <a:lnTo>
                          <a:pt x="23" y="7"/>
                        </a:lnTo>
                        <a:lnTo>
                          <a:pt x="23" y="9"/>
                        </a:lnTo>
                        <a:lnTo>
                          <a:pt x="24" y="8"/>
                        </a:lnTo>
                        <a:lnTo>
                          <a:pt x="24" y="7"/>
                        </a:lnTo>
                        <a:lnTo>
                          <a:pt x="25" y="8"/>
                        </a:lnTo>
                        <a:lnTo>
                          <a:pt x="25" y="7"/>
                        </a:lnTo>
                        <a:lnTo>
                          <a:pt x="25" y="8"/>
                        </a:lnTo>
                        <a:lnTo>
                          <a:pt x="26" y="7"/>
                        </a:lnTo>
                        <a:lnTo>
                          <a:pt x="26" y="9"/>
                        </a:lnTo>
                        <a:lnTo>
                          <a:pt x="27" y="9"/>
                        </a:lnTo>
                        <a:lnTo>
                          <a:pt x="27" y="8"/>
                        </a:lnTo>
                        <a:lnTo>
                          <a:pt x="27" y="10"/>
                        </a:lnTo>
                        <a:lnTo>
                          <a:pt x="28" y="7"/>
                        </a:lnTo>
                        <a:lnTo>
                          <a:pt x="28" y="9"/>
                        </a:lnTo>
                        <a:lnTo>
                          <a:pt x="29" y="10"/>
                        </a:lnTo>
                        <a:lnTo>
                          <a:pt x="29" y="9"/>
                        </a:lnTo>
                        <a:lnTo>
                          <a:pt x="30" y="7"/>
                        </a:lnTo>
                        <a:lnTo>
                          <a:pt x="30" y="8"/>
                        </a:lnTo>
                        <a:lnTo>
                          <a:pt x="30" y="9"/>
                        </a:lnTo>
                        <a:lnTo>
                          <a:pt x="31" y="8"/>
                        </a:lnTo>
                        <a:lnTo>
                          <a:pt x="31" y="7"/>
                        </a:lnTo>
                        <a:lnTo>
                          <a:pt x="32" y="8"/>
                        </a:lnTo>
                        <a:lnTo>
                          <a:pt x="32" y="6"/>
                        </a:lnTo>
                        <a:lnTo>
                          <a:pt x="32" y="6"/>
                        </a:lnTo>
                        <a:lnTo>
                          <a:pt x="33" y="4"/>
                        </a:lnTo>
                        <a:lnTo>
                          <a:pt x="33" y="6"/>
                        </a:lnTo>
                        <a:lnTo>
                          <a:pt x="34" y="5"/>
                        </a:lnTo>
                        <a:lnTo>
                          <a:pt x="34" y="4"/>
                        </a:lnTo>
                        <a:lnTo>
                          <a:pt x="35" y="5"/>
                        </a:lnTo>
                        <a:lnTo>
                          <a:pt x="35" y="5"/>
                        </a:lnTo>
                        <a:lnTo>
                          <a:pt x="35" y="4"/>
                        </a:lnTo>
                        <a:lnTo>
                          <a:pt x="36" y="5"/>
                        </a:lnTo>
                        <a:lnTo>
                          <a:pt x="36" y="10"/>
                        </a:lnTo>
                        <a:lnTo>
                          <a:pt x="37" y="9"/>
                        </a:lnTo>
                        <a:lnTo>
                          <a:pt x="37" y="9"/>
                        </a:lnTo>
                        <a:lnTo>
                          <a:pt x="37" y="8"/>
                        </a:lnTo>
                        <a:lnTo>
                          <a:pt x="38" y="7"/>
                        </a:lnTo>
                        <a:lnTo>
                          <a:pt x="38" y="11"/>
                        </a:lnTo>
                        <a:lnTo>
                          <a:pt x="39" y="9"/>
                        </a:lnTo>
                        <a:lnTo>
                          <a:pt x="39" y="7"/>
                        </a:lnTo>
                        <a:lnTo>
                          <a:pt x="40" y="9"/>
                        </a:lnTo>
                        <a:lnTo>
                          <a:pt x="40" y="10"/>
                        </a:lnTo>
                        <a:lnTo>
                          <a:pt x="40" y="10"/>
                        </a:lnTo>
                        <a:lnTo>
                          <a:pt x="41" y="12"/>
                        </a:lnTo>
                        <a:lnTo>
                          <a:pt x="41" y="11"/>
                        </a:lnTo>
                        <a:lnTo>
                          <a:pt x="42" y="12"/>
                        </a:lnTo>
                        <a:lnTo>
                          <a:pt x="42" y="13"/>
                        </a:lnTo>
                        <a:lnTo>
                          <a:pt x="42" y="12"/>
                        </a:lnTo>
                        <a:lnTo>
                          <a:pt x="43" y="11"/>
                        </a:lnTo>
                        <a:lnTo>
                          <a:pt x="43" y="10"/>
                        </a:lnTo>
                        <a:lnTo>
                          <a:pt x="44" y="10"/>
                        </a:lnTo>
                        <a:lnTo>
                          <a:pt x="44" y="12"/>
                        </a:lnTo>
                        <a:lnTo>
                          <a:pt x="45" y="10"/>
                        </a:lnTo>
                        <a:lnTo>
                          <a:pt x="45" y="10"/>
                        </a:lnTo>
                        <a:lnTo>
                          <a:pt x="45" y="10"/>
                        </a:lnTo>
                        <a:lnTo>
                          <a:pt x="46" y="9"/>
                        </a:lnTo>
                        <a:lnTo>
                          <a:pt x="46" y="8"/>
                        </a:lnTo>
                        <a:lnTo>
                          <a:pt x="47" y="7"/>
                        </a:lnTo>
                        <a:lnTo>
                          <a:pt x="47" y="5"/>
                        </a:lnTo>
                        <a:lnTo>
                          <a:pt x="47" y="4"/>
                        </a:lnTo>
                        <a:lnTo>
                          <a:pt x="48" y="5"/>
                        </a:lnTo>
                        <a:lnTo>
                          <a:pt x="48" y="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73" name="Line 57">
                    <a:extLst>
                      <a:ext uri="{FF2B5EF4-FFF2-40B4-BE49-F238E27FC236}">
                        <a16:creationId xmlns:a16="http://schemas.microsoft.com/office/drawing/2014/main" id="{A75CC3C4-2641-4B28-A8B1-D3A8294ED187}"/>
                      </a:ext>
                    </a:extLst>
                  </p:cNvPr>
                  <p:cNvSpPr>
                    <a:spLocks noChangeShapeType="1"/>
                  </p:cNvSpPr>
                  <p:nvPr/>
                </p:nvSpPr>
                <p:spPr bwMode="auto">
                  <a:xfrm flipV="1">
                    <a:off x="1585913" y="7729538"/>
                    <a:ext cx="0" cy="2136775"/>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74" name="Line 58">
                    <a:extLst>
                      <a:ext uri="{FF2B5EF4-FFF2-40B4-BE49-F238E27FC236}">
                        <a16:creationId xmlns:a16="http://schemas.microsoft.com/office/drawing/2014/main" id="{C600217C-18FD-4DC2-A8A7-0E8B2C7308D8}"/>
                      </a:ext>
                    </a:extLst>
                  </p:cNvPr>
                  <p:cNvSpPr>
                    <a:spLocks noChangeShapeType="1"/>
                  </p:cNvSpPr>
                  <p:nvPr/>
                </p:nvSpPr>
                <p:spPr bwMode="auto">
                  <a:xfrm>
                    <a:off x="1587500" y="7729538"/>
                    <a:ext cx="0" cy="201613"/>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75" name="Freeform 59">
                    <a:extLst>
                      <a:ext uri="{FF2B5EF4-FFF2-40B4-BE49-F238E27FC236}">
                        <a16:creationId xmlns:a16="http://schemas.microsoft.com/office/drawing/2014/main" id="{C3FD729B-ED29-4082-B728-BF28040518C2}"/>
                      </a:ext>
                    </a:extLst>
                  </p:cNvPr>
                  <p:cNvSpPr>
                    <a:spLocks/>
                  </p:cNvSpPr>
                  <p:nvPr/>
                </p:nvSpPr>
                <p:spPr bwMode="auto">
                  <a:xfrm flipV="1">
                    <a:off x="1587500" y="7931150"/>
                    <a:ext cx="3678238" cy="1958975"/>
                  </a:xfrm>
                  <a:custGeom>
                    <a:avLst/>
                    <a:gdLst>
                      <a:gd name="T0" fmla="*/ 39 w 2500"/>
                      <a:gd name="T1" fmla="*/ 8 h 1467"/>
                      <a:gd name="T2" fmla="*/ 78 w 2500"/>
                      <a:gd name="T3" fmla="*/ 10 h 1467"/>
                      <a:gd name="T4" fmla="*/ 117 w 2500"/>
                      <a:gd name="T5" fmla="*/ 8 h 1467"/>
                      <a:gd name="T6" fmla="*/ 156 w 2500"/>
                      <a:gd name="T7" fmla="*/ 7 h 1467"/>
                      <a:gd name="T8" fmla="*/ 196 w 2500"/>
                      <a:gd name="T9" fmla="*/ 5 h 1467"/>
                      <a:gd name="T10" fmla="*/ 235 w 2500"/>
                      <a:gd name="T11" fmla="*/ 5 h 1467"/>
                      <a:gd name="T12" fmla="*/ 274 w 2500"/>
                      <a:gd name="T13" fmla="*/ 9 h 1467"/>
                      <a:gd name="T14" fmla="*/ 313 w 2500"/>
                      <a:gd name="T15" fmla="*/ 11 h 1467"/>
                      <a:gd name="T16" fmla="*/ 352 w 2500"/>
                      <a:gd name="T17" fmla="*/ 10 h 1467"/>
                      <a:gd name="T18" fmla="*/ 391 w 2500"/>
                      <a:gd name="T19" fmla="*/ 5 h 1467"/>
                      <a:gd name="T20" fmla="*/ 431 w 2500"/>
                      <a:gd name="T21" fmla="*/ 6 h 1467"/>
                      <a:gd name="T22" fmla="*/ 470 w 2500"/>
                      <a:gd name="T23" fmla="*/ 7 h 1467"/>
                      <a:gd name="T24" fmla="*/ 509 w 2500"/>
                      <a:gd name="T25" fmla="*/ 5 h 1467"/>
                      <a:gd name="T26" fmla="*/ 548 w 2500"/>
                      <a:gd name="T27" fmla="*/ 9 h 1467"/>
                      <a:gd name="T28" fmla="*/ 587 w 2500"/>
                      <a:gd name="T29" fmla="*/ 9 h 1467"/>
                      <a:gd name="T30" fmla="*/ 626 w 2500"/>
                      <a:gd name="T31" fmla="*/ 4 h 1467"/>
                      <a:gd name="T32" fmla="*/ 666 w 2500"/>
                      <a:gd name="T33" fmla="*/ 6 h 1467"/>
                      <a:gd name="T34" fmla="*/ 705 w 2500"/>
                      <a:gd name="T35" fmla="*/ 6 h 1467"/>
                      <a:gd name="T36" fmla="*/ 744 w 2500"/>
                      <a:gd name="T37" fmla="*/ 9 h 1467"/>
                      <a:gd name="T38" fmla="*/ 783 w 2500"/>
                      <a:gd name="T39" fmla="*/ 11 h 1467"/>
                      <a:gd name="T40" fmla="*/ 822 w 2500"/>
                      <a:gd name="T41" fmla="*/ 6 h 1467"/>
                      <a:gd name="T42" fmla="*/ 861 w 2500"/>
                      <a:gd name="T43" fmla="*/ 6 h 1467"/>
                      <a:gd name="T44" fmla="*/ 901 w 2500"/>
                      <a:gd name="T45" fmla="*/ 6 h 1467"/>
                      <a:gd name="T46" fmla="*/ 940 w 2500"/>
                      <a:gd name="T47" fmla="*/ 7 h 1467"/>
                      <a:gd name="T48" fmla="*/ 979 w 2500"/>
                      <a:gd name="T49" fmla="*/ 7 h 1467"/>
                      <a:gd name="T50" fmla="*/ 1018 w 2500"/>
                      <a:gd name="T51" fmla="*/ 10 h 1467"/>
                      <a:gd name="T52" fmla="*/ 1057 w 2500"/>
                      <a:gd name="T53" fmla="*/ 6 h 1467"/>
                      <a:gd name="T54" fmla="*/ 1096 w 2500"/>
                      <a:gd name="T55" fmla="*/ 5 h 1467"/>
                      <a:gd name="T56" fmla="*/ 1136 w 2500"/>
                      <a:gd name="T57" fmla="*/ 7 h 1467"/>
                      <a:gd name="T58" fmla="*/ 1175 w 2500"/>
                      <a:gd name="T59" fmla="*/ 12 h 1467"/>
                      <a:gd name="T60" fmla="*/ 1214 w 2500"/>
                      <a:gd name="T61" fmla="*/ 10 h 1467"/>
                      <a:gd name="T62" fmla="*/ 1253 w 2500"/>
                      <a:gd name="T63" fmla="*/ 6 h 1467"/>
                      <a:gd name="T64" fmla="*/ 1292 w 2500"/>
                      <a:gd name="T65" fmla="*/ 7 h 1467"/>
                      <a:gd name="T66" fmla="*/ 1331 w 2500"/>
                      <a:gd name="T67" fmla="*/ 4 h 1467"/>
                      <a:gd name="T68" fmla="*/ 1371 w 2500"/>
                      <a:gd name="T69" fmla="*/ 8 h 1467"/>
                      <a:gd name="T70" fmla="*/ 1410 w 2500"/>
                      <a:gd name="T71" fmla="*/ 11 h 1467"/>
                      <a:gd name="T72" fmla="*/ 1449 w 2500"/>
                      <a:gd name="T73" fmla="*/ 9 h 1467"/>
                      <a:gd name="T74" fmla="*/ 1488 w 2500"/>
                      <a:gd name="T75" fmla="*/ 8 h 1467"/>
                      <a:gd name="T76" fmla="*/ 1527 w 2500"/>
                      <a:gd name="T77" fmla="*/ 6 h 1467"/>
                      <a:gd name="T78" fmla="*/ 1567 w 2500"/>
                      <a:gd name="T79" fmla="*/ 9 h 1467"/>
                      <a:gd name="T80" fmla="*/ 1606 w 2500"/>
                      <a:gd name="T81" fmla="*/ 9 h 1467"/>
                      <a:gd name="T82" fmla="*/ 1645 w 2500"/>
                      <a:gd name="T83" fmla="*/ 9 h 1467"/>
                      <a:gd name="T84" fmla="*/ 1684 w 2500"/>
                      <a:gd name="T85" fmla="*/ 8 h 1467"/>
                      <a:gd name="T86" fmla="*/ 1723 w 2500"/>
                      <a:gd name="T87" fmla="*/ 8 h 1467"/>
                      <a:gd name="T88" fmla="*/ 1762 w 2500"/>
                      <a:gd name="T89" fmla="*/ 6 h 1467"/>
                      <a:gd name="T90" fmla="*/ 1802 w 2500"/>
                      <a:gd name="T91" fmla="*/ 7 h 1467"/>
                      <a:gd name="T92" fmla="*/ 1841 w 2500"/>
                      <a:gd name="T93" fmla="*/ 12 h 1467"/>
                      <a:gd name="T94" fmla="*/ 1880 w 2500"/>
                      <a:gd name="T95" fmla="*/ 9 h 1467"/>
                      <a:gd name="T96" fmla="*/ 1919 w 2500"/>
                      <a:gd name="T97" fmla="*/ 9 h 1467"/>
                      <a:gd name="T98" fmla="*/ 1958 w 2500"/>
                      <a:gd name="T99" fmla="*/ 7 h 1467"/>
                      <a:gd name="T100" fmla="*/ 1997 w 2500"/>
                      <a:gd name="T101" fmla="*/ 5 h 1467"/>
                      <a:gd name="T102" fmla="*/ 2037 w 2500"/>
                      <a:gd name="T103" fmla="*/ 10 h 1467"/>
                      <a:gd name="T104" fmla="*/ 2076 w 2500"/>
                      <a:gd name="T105" fmla="*/ 9 h 1467"/>
                      <a:gd name="T106" fmla="*/ 2115 w 2500"/>
                      <a:gd name="T107" fmla="*/ 7 h 1467"/>
                      <a:gd name="T108" fmla="*/ 2154 w 2500"/>
                      <a:gd name="T109" fmla="*/ 7 h 1467"/>
                      <a:gd name="T110" fmla="*/ 2193 w 2500"/>
                      <a:gd name="T111" fmla="*/ 5 h 1467"/>
                      <a:gd name="T112" fmla="*/ 2232 w 2500"/>
                      <a:gd name="T113" fmla="*/ 9 h 1467"/>
                      <a:gd name="T114" fmla="*/ 2272 w 2500"/>
                      <a:gd name="T115" fmla="*/ 10 h 1467"/>
                      <a:gd name="T116" fmla="*/ 2311 w 2500"/>
                      <a:gd name="T117" fmla="*/ 10 h 1467"/>
                      <a:gd name="T118" fmla="*/ 2350 w 2500"/>
                      <a:gd name="T119" fmla="*/ 8 h 1467"/>
                      <a:gd name="T120" fmla="*/ 2389 w 2500"/>
                      <a:gd name="T121" fmla="*/ 5 h 1467"/>
                      <a:gd name="T122" fmla="*/ 2428 w 2500"/>
                      <a:gd name="T123" fmla="*/ 7 h 1467"/>
                      <a:gd name="T124" fmla="*/ 2467 w 2500"/>
                      <a:gd name="T125" fmla="*/ 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0" h="1467">
                        <a:moveTo>
                          <a:pt x="0" y="1467"/>
                        </a:moveTo>
                        <a:lnTo>
                          <a:pt x="1" y="192"/>
                        </a:lnTo>
                        <a:lnTo>
                          <a:pt x="1" y="60"/>
                        </a:lnTo>
                        <a:lnTo>
                          <a:pt x="1" y="41"/>
                        </a:lnTo>
                        <a:lnTo>
                          <a:pt x="2" y="32"/>
                        </a:lnTo>
                        <a:lnTo>
                          <a:pt x="2" y="28"/>
                        </a:lnTo>
                        <a:lnTo>
                          <a:pt x="3" y="25"/>
                        </a:lnTo>
                        <a:lnTo>
                          <a:pt x="3" y="23"/>
                        </a:lnTo>
                        <a:lnTo>
                          <a:pt x="3" y="20"/>
                        </a:lnTo>
                        <a:lnTo>
                          <a:pt x="4" y="20"/>
                        </a:lnTo>
                        <a:lnTo>
                          <a:pt x="4" y="20"/>
                        </a:lnTo>
                        <a:lnTo>
                          <a:pt x="5" y="18"/>
                        </a:lnTo>
                        <a:lnTo>
                          <a:pt x="5" y="19"/>
                        </a:lnTo>
                        <a:lnTo>
                          <a:pt x="6" y="20"/>
                        </a:lnTo>
                        <a:lnTo>
                          <a:pt x="6" y="21"/>
                        </a:lnTo>
                        <a:lnTo>
                          <a:pt x="6" y="17"/>
                        </a:lnTo>
                        <a:lnTo>
                          <a:pt x="7" y="18"/>
                        </a:lnTo>
                        <a:lnTo>
                          <a:pt x="7" y="18"/>
                        </a:lnTo>
                        <a:lnTo>
                          <a:pt x="8" y="18"/>
                        </a:lnTo>
                        <a:lnTo>
                          <a:pt x="8" y="16"/>
                        </a:lnTo>
                        <a:lnTo>
                          <a:pt x="8" y="12"/>
                        </a:lnTo>
                        <a:lnTo>
                          <a:pt x="9" y="16"/>
                        </a:lnTo>
                        <a:lnTo>
                          <a:pt x="9" y="13"/>
                        </a:lnTo>
                        <a:lnTo>
                          <a:pt x="10" y="13"/>
                        </a:lnTo>
                        <a:lnTo>
                          <a:pt x="10" y="11"/>
                        </a:lnTo>
                        <a:lnTo>
                          <a:pt x="11" y="12"/>
                        </a:lnTo>
                        <a:lnTo>
                          <a:pt x="11" y="9"/>
                        </a:lnTo>
                        <a:lnTo>
                          <a:pt x="11" y="9"/>
                        </a:lnTo>
                        <a:lnTo>
                          <a:pt x="12" y="9"/>
                        </a:lnTo>
                        <a:lnTo>
                          <a:pt x="12" y="9"/>
                        </a:lnTo>
                        <a:lnTo>
                          <a:pt x="13" y="8"/>
                        </a:lnTo>
                        <a:lnTo>
                          <a:pt x="13" y="7"/>
                        </a:lnTo>
                        <a:lnTo>
                          <a:pt x="13" y="9"/>
                        </a:lnTo>
                        <a:lnTo>
                          <a:pt x="14" y="8"/>
                        </a:lnTo>
                        <a:lnTo>
                          <a:pt x="14" y="7"/>
                        </a:lnTo>
                        <a:lnTo>
                          <a:pt x="15" y="9"/>
                        </a:lnTo>
                        <a:lnTo>
                          <a:pt x="15" y="8"/>
                        </a:lnTo>
                        <a:lnTo>
                          <a:pt x="16" y="7"/>
                        </a:lnTo>
                        <a:lnTo>
                          <a:pt x="16" y="10"/>
                        </a:lnTo>
                        <a:lnTo>
                          <a:pt x="16" y="8"/>
                        </a:lnTo>
                        <a:lnTo>
                          <a:pt x="17" y="10"/>
                        </a:lnTo>
                        <a:lnTo>
                          <a:pt x="17" y="11"/>
                        </a:lnTo>
                        <a:lnTo>
                          <a:pt x="18" y="11"/>
                        </a:lnTo>
                        <a:lnTo>
                          <a:pt x="18" y="12"/>
                        </a:lnTo>
                        <a:lnTo>
                          <a:pt x="18" y="11"/>
                        </a:lnTo>
                        <a:lnTo>
                          <a:pt x="19" y="12"/>
                        </a:lnTo>
                        <a:lnTo>
                          <a:pt x="19" y="15"/>
                        </a:lnTo>
                        <a:lnTo>
                          <a:pt x="20" y="13"/>
                        </a:lnTo>
                        <a:lnTo>
                          <a:pt x="20" y="12"/>
                        </a:lnTo>
                        <a:lnTo>
                          <a:pt x="21" y="12"/>
                        </a:lnTo>
                        <a:lnTo>
                          <a:pt x="21" y="10"/>
                        </a:lnTo>
                        <a:lnTo>
                          <a:pt x="21" y="11"/>
                        </a:lnTo>
                        <a:lnTo>
                          <a:pt x="22" y="12"/>
                        </a:lnTo>
                        <a:lnTo>
                          <a:pt x="22" y="10"/>
                        </a:lnTo>
                        <a:lnTo>
                          <a:pt x="23" y="9"/>
                        </a:lnTo>
                        <a:lnTo>
                          <a:pt x="23" y="12"/>
                        </a:lnTo>
                        <a:lnTo>
                          <a:pt x="23" y="9"/>
                        </a:lnTo>
                        <a:lnTo>
                          <a:pt x="24" y="10"/>
                        </a:lnTo>
                        <a:lnTo>
                          <a:pt x="24" y="10"/>
                        </a:lnTo>
                        <a:lnTo>
                          <a:pt x="25" y="9"/>
                        </a:lnTo>
                        <a:lnTo>
                          <a:pt x="25" y="6"/>
                        </a:lnTo>
                        <a:lnTo>
                          <a:pt x="26" y="7"/>
                        </a:lnTo>
                        <a:lnTo>
                          <a:pt x="26" y="6"/>
                        </a:lnTo>
                        <a:lnTo>
                          <a:pt x="26" y="6"/>
                        </a:lnTo>
                        <a:lnTo>
                          <a:pt x="27" y="6"/>
                        </a:lnTo>
                        <a:lnTo>
                          <a:pt x="27" y="7"/>
                        </a:lnTo>
                        <a:lnTo>
                          <a:pt x="28" y="7"/>
                        </a:lnTo>
                        <a:lnTo>
                          <a:pt x="28" y="6"/>
                        </a:lnTo>
                        <a:lnTo>
                          <a:pt x="28" y="6"/>
                        </a:lnTo>
                        <a:lnTo>
                          <a:pt x="29" y="9"/>
                        </a:lnTo>
                        <a:lnTo>
                          <a:pt x="29" y="7"/>
                        </a:lnTo>
                        <a:lnTo>
                          <a:pt x="30" y="8"/>
                        </a:lnTo>
                        <a:lnTo>
                          <a:pt x="30" y="9"/>
                        </a:lnTo>
                        <a:lnTo>
                          <a:pt x="31" y="9"/>
                        </a:lnTo>
                        <a:lnTo>
                          <a:pt x="31" y="10"/>
                        </a:lnTo>
                        <a:lnTo>
                          <a:pt x="31" y="10"/>
                        </a:lnTo>
                        <a:lnTo>
                          <a:pt x="32" y="9"/>
                        </a:lnTo>
                        <a:lnTo>
                          <a:pt x="32" y="9"/>
                        </a:lnTo>
                        <a:lnTo>
                          <a:pt x="33" y="10"/>
                        </a:lnTo>
                        <a:lnTo>
                          <a:pt x="33" y="12"/>
                        </a:lnTo>
                        <a:lnTo>
                          <a:pt x="33" y="11"/>
                        </a:lnTo>
                        <a:lnTo>
                          <a:pt x="34" y="10"/>
                        </a:lnTo>
                        <a:lnTo>
                          <a:pt x="34" y="12"/>
                        </a:lnTo>
                        <a:lnTo>
                          <a:pt x="35" y="10"/>
                        </a:lnTo>
                        <a:lnTo>
                          <a:pt x="35" y="10"/>
                        </a:lnTo>
                        <a:lnTo>
                          <a:pt x="36" y="10"/>
                        </a:lnTo>
                        <a:lnTo>
                          <a:pt x="36" y="10"/>
                        </a:lnTo>
                        <a:lnTo>
                          <a:pt x="36" y="11"/>
                        </a:lnTo>
                        <a:lnTo>
                          <a:pt x="37" y="10"/>
                        </a:lnTo>
                        <a:lnTo>
                          <a:pt x="37" y="10"/>
                        </a:lnTo>
                        <a:lnTo>
                          <a:pt x="38" y="11"/>
                        </a:lnTo>
                        <a:lnTo>
                          <a:pt x="38" y="10"/>
                        </a:lnTo>
                        <a:lnTo>
                          <a:pt x="38" y="8"/>
                        </a:lnTo>
                        <a:lnTo>
                          <a:pt x="39" y="8"/>
                        </a:lnTo>
                        <a:lnTo>
                          <a:pt x="39" y="7"/>
                        </a:lnTo>
                        <a:lnTo>
                          <a:pt x="40" y="8"/>
                        </a:lnTo>
                        <a:lnTo>
                          <a:pt x="40" y="9"/>
                        </a:lnTo>
                        <a:lnTo>
                          <a:pt x="41" y="5"/>
                        </a:lnTo>
                        <a:lnTo>
                          <a:pt x="41" y="5"/>
                        </a:lnTo>
                        <a:lnTo>
                          <a:pt x="41" y="5"/>
                        </a:lnTo>
                        <a:lnTo>
                          <a:pt x="42" y="7"/>
                        </a:lnTo>
                        <a:lnTo>
                          <a:pt x="42" y="6"/>
                        </a:lnTo>
                        <a:lnTo>
                          <a:pt x="43" y="8"/>
                        </a:lnTo>
                        <a:lnTo>
                          <a:pt x="43" y="8"/>
                        </a:lnTo>
                        <a:lnTo>
                          <a:pt x="43" y="7"/>
                        </a:lnTo>
                        <a:lnTo>
                          <a:pt x="44" y="9"/>
                        </a:lnTo>
                        <a:lnTo>
                          <a:pt x="44" y="9"/>
                        </a:lnTo>
                        <a:lnTo>
                          <a:pt x="45" y="10"/>
                        </a:lnTo>
                        <a:lnTo>
                          <a:pt x="45" y="8"/>
                        </a:lnTo>
                        <a:lnTo>
                          <a:pt x="46" y="10"/>
                        </a:lnTo>
                        <a:lnTo>
                          <a:pt x="46" y="10"/>
                        </a:lnTo>
                        <a:lnTo>
                          <a:pt x="46" y="7"/>
                        </a:lnTo>
                        <a:lnTo>
                          <a:pt x="47" y="8"/>
                        </a:lnTo>
                        <a:lnTo>
                          <a:pt x="47" y="11"/>
                        </a:lnTo>
                        <a:lnTo>
                          <a:pt x="48" y="12"/>
                        </a:lnTo>
                        <a:lnTo>
                          <a:pt x="48" y="11"/>
                        </a:lnTo>
                        <a:lnTo>
                          <a:pt x="48" y="11"/>
                        </a:lnTo>
                        <a:lnTo>
                          <a:pt x="49" y="12"/>
                        </a:lnTo>
                        <a:lnTo>
                          <a:pt x="49" y="11"/>
                        </a:lnTo>
                        <a:lnTo>
                          <a:pt x="50" y="10"/>
                        </a:lnTo>
                        <a:lnTo>
                          <a:pt x="50" y="11"/>
                        </a:lnTo>
                        <a:lnTo>
                          <a:pt x="51" y="9"/>
                        </a:lnTo>
                        <a:lnTo>
                          <a:pt x="51" y="9"/>
                        </a:lnTo>
                        <a:lnTo>
                          <a:pt x="51" y="9"/>
                        </a:lnTo>
                        <a:lnTo>
                          <a:pt x="52" y="11"/>
                        </a:lnTo>
                        <a:lnTo>
                          <a:pt x="52" y="7"/>
                        </a:lnTo>
                        <a:lnTo>
                          <a:pt x="53" y="8"/>
                        </a:lnTo>
                        <a:lnTo>
                          <a:pt x="53" y="7"/>
                        </a:lnTo>
                        <a:lnTo>
                          <a:pt x="53" y="7"/>
                        </a:lnTo>
                        <a:lnTo>
                          <a:pt x="54" y="7"/>
                        </a:lnTo>
                        <a:lnTo>
                          <a:pt x="54" y="6"/>
                        </a:lnTo>
                        <a:lnTo>
                          <a:pt x="55" y="6"/>
                        </a:lnTo>
                        <a:lnTo>
                          <a:pt x="55" y="8"/>
                        </a:lnTo>
                        <a:lnTo>
                          <a:pt x="56" y="6"/>
                        </a:lnTo>
                        <a:lnTo>
                          <a:pt x="56" y="6"/>
                        </a:lnTo>
                        <a:lnTo>
                          <a:pt x="56" y="6"/>
                        </a:lnTo>
                        <a:lnTo>
                          <a:pt x="57" y="6"/>
                        </a:lnTo>
                        <a:lnTo>
                          <a:pt x="57" y="5"/>
                        </a:lnTo>
                        <a:lnTo>
                          <a:pt x="58" y="7"/>
                        </a:lnTo>
                        <a:lnTo>
                          <a:pt x="58" y="8"/>
                        </a:lnTo>
                        <a:lnTo>
                          <a:pt x="58" y="7"/>
                        </a:lnTo>
                        <a:lnTo>
                          <a:pt x="59" y="8"/>
                        </a:lnTo>
                        <a:lnTo>
                          <a:pt x="59" y="9"/>
                        </a:lnTo>
                        <a:lnTo>
                          <a:pt x="60" y="8"/>
                        </a:lnTo>
                        <a:lnTo>
                          <a:pt x="60" y="10"/>
                        </a:lnTo>
                        <a:lnTo>
                          <a:pt x="61" y="11"/>
                        </a:lnTo>
                        <a:lnTo>
                          <a:pt x="61" y="11"/>
                        </a:lnTo>
                        <a:lnTo>
                          <a:pt x="61" y="9"/>
                        </a:lnTo>
                        <a:lnTo>
                          <a:pt x="62" y="10"/>
                        </a:lnTo>
                        <a:lnTo>
                          <a:pt x="62" y="9"/>
                        </a:lnTo>
                        <a:lnTo>
                          <a:pt x="63" y="9"/>
                        </a:lnTo>
                        <a:lnTo>
                          <a:pt x="63" y="11"/>
                        </a:lnTo>
                        <a:lnTo>
                          <a:pt x="63" y="10"/>
                        </a:lnTo>
                        <a:lnTo>
                          <a:pt x="64" y="10"/>
                        </a:lnTo>
                        <a:lnTo>
                          <a:pt x="64" y="10"/>
                        </a:lnTo>
                        <a:lnTo>
                          <a:pt x="65" y="7"/>
                        </a:lnTo>
                        <a:lnTo>
                          <a:pt x="65" y="8"/>
                        </a:lnTo>
                        <a:lnTo>
                          <a:pt x="66" y="9"/>
                        </a:lnTo>
                        <a:lnTo>
                          <a:pt x="66" y="8"/>
                        </a:lnTo>
                        <a:lnTo>
                          <a:pt x="66" y="6"/>
                        </a:lnTo>
                        <a:lnTo>
                          <a:pt x="67" y="5"/>
                        </a:lnTo>
                        <a:lnTo>
                          <a:pt x="67" y="7"/>
                        </a:lnTo>
                        <a:lnTo>
                          <a:pt x="68" y="5"/>
                        </a:lnTo>
                        <a:lnTo>
                          <a:pt x="68" y="5"/>
                        </a:lnTo>
                        <a:lnTo>
                          <a:pt x="68" y="4"/>
                        </a:lnTo>
                        <a:lnTo>
                          <a:pt x="69" y="5"/>
                        </a:lnTo>
                        <a:lnTo>
                          <a:pt x="69" y="6"/>
                        </a:lnTo>
                        <a:lnTo>
                          <a:pt x="70" y="6"/>
                        </a:lnTo>
                        <a:lnTo>
                          <a:pt x="70" y="6"/>
                        </a:lnTo>
                        <a:lnTo>
                          <a:pt x="71" y="6"/>
                        </a:lnTo>
                        <a:lnTo>
                          <a:pt x="71" y="6"/>
                        </a:lnTo>
                        <a:lnTo>
                          <a:pt x="71" y="8"/>
                        </a:lnTo>
                        <a:lnTo>
                          <a:pt x="72" y="7"/>
                        </a:lnTo>
                        <a:lnTo>
                          <a:pt x="72" y="7"/>
                        </a:lnTo>
                        <a:lnTo>
                          <a:pt x="73" y="8"/>
                        </a:lnTo>
                        <a:lnTo>
                          <a:pt x="73" y="8"/>
                        </a:lnTo>
                        <a:lnTo>
                          <a:pt x="73" y="9"/>
                        </a:lnTo>
                        <a:lnTo>
                          <a:pt x="74" y="10"/>
                        </a:lnTo>
                        <a:lnTo>
                          <a:pt x="74" y="10"/>
                        </a:lnTo>
                        <a:lnTo>
                          <a:pt x="75" y="12"/>
                        </a:lnTo>
                        <a:lnTo>
                          <a:pt x="75" y="10"/>
                        </a:lnTo>
                        <a:lnTo>
                          <a:pt x="76" y="9"/>
                        </a:lnTo>
                        <a:lnTo>
                          <a:pt x="76" y="12"/>
                        </a:lnTo>
                        <a:lnTo>
                          <a:pt x="76" y="11"/>
                        </a:lnTo>
                        <a:lnTo>
                          <a:pt x="77" y="10"/>
                        </a:lnTo>
                        <a:lnTo>
                          <a:pt x="77" y="9"/>
                        </a:lnTo>
                        <a:lnTo>
                          <a:pt x="78" y="10"/>
                        </a:lnTo>
                        <a:lnTo>
                          <a:pt x="78" y="10"/>
                        </a:lnTo>
                        <a:lnTo>
                          <a:pt x="78" y="7"/>
                        </a:lnTo>
                        <a:lnTo>
                          <a:pt x="79" y="9"/>
                        </a:lnTo>
                        <a:lnTo>
                          <a:pt x="79" y="6"/>
                        </a:lnTo>
                        <a:lnTo>
                          <a:pt x="80" y="9"/>
                        </a:lnTo>
                        <a:lnTo>
                          <a:pt x="80" y="8"/>
                        </a:lnTo>
                        <a:lnTo>
                          <a:pt x="81" y="7"/>
                        </a:lnTo>
                        <a:lnTo>
                          <a:pt x="81" y="7"/>
                        </a:lnTo>
                        <a:lnTo>
                          <a:pt x="81" y="5"/>
                        </a:lnTo>
                        <a:lnTo>
                          <a:pt x="82" y="5"/>
                        </a:lnTo>
                        <a:lnTo>
                          <a:pt x="82" y="6"/>
                        </a:lnTo>
                        <a:lnTo>
                          <a:pt x="83" y="5"/>
                        </a:lnTo>
                        <a:lnTo>
                          <a:pt x="83" y="6"/>
                        </a:lnTo>
                        <a:lnTo>
                          <a:pt x="83" y="5"/>
                        </a:lnTo>
                        <a:lnTo>
                          <a:pt x="84" y="5"/>
                        </a:lnTo>
                        <a:lnTo>
                          <a:pt x="84" y="7"/>
                        </a:lnTo>
                        <a:lnTo>
                          <a:pt x="85" y="5"/>
                        </a:lnTo>
                        <a:lnTo>
                          <a:pt x="85" y="7"/>
                        </a:lnTo>
                        <a:lnTo>
                          <a:pt x="86" y="7"/>
                        </a:lnTo>
                        <a:lnTo>
                          <a:pt x="86" y="6"/>
                        </a:lnTo>
                        <a:lnTo>
                          <a:pt x="86" y="9"/>
                        </a:lnTo>
                        <a:lnTo>
                          <a:pt x="87" y="8"/>
                        </a:lnTo>
                        <a:lnTo>
                          <a:pt x="87" y="7"/>
                        </a:lnTo>
                        <a:lnTo>
                          <a:pt x="88" y="10"/>
                        </a:lnTo>
                        <a:lnTo>
                          <a:pt x="88" y="9"/>
                        </a:lnTo>
                        <a:lnTo>
                          <a:pt x="88" y="9"/>
                        </a:lnTo>
                        <a:lnTo>
                          <a:pt x="89" y="9"/>
                        </a:lnTo>
                        <a:lnTo>
                          <a:pt x="89" y="10"/>
                        </a:lnTo>
                        <a:lnTo>
                          <a:pt x="90" y="9"/>
                        </a:lnTo>
                        <a:lnTo>
                          <a:pt x="90" y="9"/>
                        </a:lnTo>
                        <a:lnTo>
                          <a:pt x="91" y="7"/>
                        </a:lnTo>
                        <a:lnTo>
                          <a:pt x="91" y="9"/>
                        </a:lnTo>
                        <a:lnTo>
                          <a:pt x="91" y="8"/>
                        </a:lnTo>
                        <a:lnTo>
                          <a:pt x="92" y="9"/>
                        </a:lnTo>
                        <a:lnTo>
                          <a:pt x="92" y="7"/>
                        </a:lnTo>
                        <a:lnTo>
                          <a:pt x="93" y="7"/>
                        </a:lnTo>
                        <a:lnTo>
                          <a:pt x="93" y="8"/>
                        </a:lnTo>
                        <a:lnTo>
                          <a:pt x="93" y="7"/>
                        </a:lnTo>
                        <a:lnTo>
                          <a:pt x="94" y="6"/>
                        </a:lnTo>
                        <a:lnTo>
                          <a:pt x="94" y="4"/>
                        </a:lnTo>
                        <a:lnTo>
                          <a:pt x="95" y="5"/>
                        </a:lnTo>
                        <a:lnTo>
                          <a:pt x="95" y="6"/>
                        </a:lnTo>
                        <a:lnTo>
                          <a:pt x="96" y="3"/>
                        </a:lnTo>
                        <a:lnTo>
                          <a:pt x="96" y="7"/>
                        </a:lnTo>
                        <a:lnTo>
                          <a:pt x="96" y="6"/>
                        </a:lnTo>
                        <a:lnTo>
                          <a:pt x="97" y="5"/>
                        </a:lnTo>
                        <a:lnTo>
                          <a:pt x="97" y="4"/>
                        </a:lnTo>
                        <a:lnTo>
                          <a:pt x="98" y="4"/>
                        </a:lnTo>
                        <a:lnTo>
                          <a:pt x="98" y="5"/>
                        </a:lnTo>
                        <a:lnTo>
                          <a:pt x="98" y="6"/>
                        </a:lnTo>
                        <a:lnTo>
                          <a:pt x="99" y="7"/>
                        </a:lnTo>
                        <a:lnTo>
                          <a:pt x="99" y="6"/>
                        </a:lnTo>
                        <a:lnTo>
                          <a:pt x="100" y="7"/>
                        </a:lnTo>
                        <a:lnTo>
                          <a:pt x="100" y="7"/>
                        </a:lnTo>
                        <a:lnTo>
                          <a:pt x="101" y="5"/>
                        </a:lnTo>
                        <a:lnTo>
                          <a:pt x="101" y="7"/>
                        </a:lnTo>
                        <a:lnTo>
                          <a:pt x="101" y="7"/>
                        </a:lnTo>
                        <a:lnTo>
                          <a:pt x="102" y="8"/>
                        </a:lnTo>
                        <a:lnTo>
                          <a:pt x="102" y="6"/>
                        </a:lnTo>
                        <a:lnTo>
                          <a:pt x="103" y="9"/>
                        </a:lnTo>
                        <a:lnTo>
                          <a:pt x="103" y="12"/>
                        </a:lnTo>
                        <a:lnTo>
                          <a:pt x="103" y="9"/>
                        </a:lnTo>
                        <a:lnTo>
                          <a:pt x="104" y="8"/>
                        </a:lnTo>
                        <a:lnTo>
                          <a:pt x="104" y="9"/>
                        </a:lnTo>
                        <a:lnTo>
                          <a:pt x="105" y="11"/>
                        </a:lnTo>
                        <a:lnTo>
                          <a:pt x="105" y="8"/>
                        </a:lnTo>
                        <a:lnTo>
                          <a:pt x="106" y="9"/>
                        </a:lnTo>
                        <a:lnTo>
                          <a:pt x="106" y="8"/>
                        </a:lnTo>
                        <a:lnTo>
                          <a:pt x="106" y="8"/>
                        </a:lnTo>
                        <a:lnTo>
                          <a:pt x="107" y="7"/>
                        </a:lnTo>
                        <a:lnTo>
                          <a:pt x="107" y="7"/>
                        </a:lnTo>
                        <a:lnTo>
                          <a:pt x="108" y="7"/>
                        </a:lnTo>
                        <a:lnTo>
                          <a:pt x="108" y="8"/>
                        </a:lnTo>
                        <a:lnTo>
                          <a:pt x="108" y="7"/>
                        </a:lnTo>
                        <a:lnTo>
                          <a:pt x="109" y="4"/>
                        </a:lnTo>
                        <a:lnTo>
                          <a:pt x="109" y="4"/>
                        </a:lnTo>
                        <a:lnTo>
                          <a:pt x="110" y="3"/>
                        </a:lnTo>
                        <a:lnTo>
                          <a:pt x="110" y="4"/>
                        </a:lnTo>
                        <a:lnTo>
                          <a:pt x="111" y="7"/>
                        </a:lnTo>
                        <a:lnTo>
                          <a:pt x="111" y="6"/>
                        </a:lnTo>
                        <a:lnTo>
                          <a:pt x="111" y="4"/>
                        </a:lnTo>
                        <a:lnTo>
                          <a:pt x="112" y="7"/>
                        </a:lnTo>
                        <a:lnTo>
                          <a:pt x="112" y="6"/>
                        </a:lnTo>
                        <a:lnTo>
                          <a:pt x="113" y="6"/>
                        </a:lnTo>
                        <a:lnTo>
                          <a:pt x="113" y="9"/>
                        </a:lnTo>
                        <a:lnTo>
                          <a:pt x="113" y="7"/>
                        </a:lnTo>
                        <a:lnTo>
                          <a:pt x="114" y="6"/>
                        </a:lnTo>
                        <a:lnTo>
                          <a:pt x="114" y="7"/>
                        </a:lnTo>
                        <a:lnTo>
                          <a:pt x="115" y="8"/>
                        </a:lnTo>
                        <a:lnTo>
                          <a:pt x="115" y="9"/>
                        </a:lnTo>
                        <a:lnTo>
                          <a:pt x="116" y="10"/>
                        </a:lnTo>
                        <a:lnTo>
                          <a:pt x="116" y="8"/>
                        </a:lnTo>
                        <a:lnTo>
                          <a:pt x="116" y="8"/>
                        </a:lnTo>
                        <a:lnTo>
                          <a:pt x="117" y="8"/>
                        </a:lnTo>
                        <a:lnTo>
                          <a:pt x="117" y="8"/>
                        </a:lnTo>
                        <a:lnTo>
                          <a:pt x="118" y="10"/>
                        </a:lnTo>
                        <a:lnTo>
                          <a:pt x="118" y="11"/>
                        </a:lnTo>
                        <a:lnTo>
                          <a:pt x="118" y="10"/>
                        </a:lnTo>
                        <a:lnTo>
                          <a:pt x="119" y="8"/>
                        </a:lnTo>
                        <a:lnTo>
                          <a:pt x="119" y="8"/>
                        </a:lnTo>
                        <a:lnTo>
                          <a:pt x="120" y="10"/>
                        </a:lnTo>
                        <a:lnTo>
                          <a:pt x="120" y="8"/>
                        </a:lnTo>
                        <a:lnTo>
                          <a:pt x="121" y="7"/>
                        </a:lnTo>
                        <a:lnTo>
                          <a:pt x="121" y="9"/>
                        </a:lnTo>
                        <a:lnTo>
                          <a:pt x="121" y="7"/>
                        </a:lnTo>
                        <a:lnTo>
                          <a:pt x="122" y="6"/>
                        </a:lnTo>
                        <a:lnTo>
                          <a:pt x="122" y="7"/>
                        </a:lnTo>
                        <a:lnTo>
                          <a:pt x="123" y="6"/>
                        </a:lnTo>
                        <a:lnTo>
                          <a:pt x="123" y="2"/>
                        </a:lnTo>
                        <a:lnTo>
                          <a:pt x="123" y="6"/>
                        </a:lnTo>
                        <a:lnTo>
                          <a:pt x="124" y="5"/>
                        </a:lnTo>
                        <a:lnTo>
                          <a:pt x="124" y="5"/>
                        </a:lnTo>
                        <a:lnTo>
                          <a:pt x="125" y="5"/>
                        </a:lnTo>
                        <a:lnTo>
                          <a:pt x="125" y="6"/>
                        </a:lnTo>
                        <a:lnTo>
                          <a:pt x="126" y="5"/>
                        </a:lnTo>
                        <a:lnTo>
                          <a:pt x="126" y="5"/>
                        </a:lnTo>
                        <a:lnTo>
                          <a:pt x="126" y="4"/>
                        </a:lnTo>
                        <a:lnTo>
                          <a:pt x="127" y="4"/>
                        </a:lnTo>
                        <a:lnTo>
                          <a:pt x="127" y="7"/>
                        </a:lnTo>
                        <a:lnTo>
                          <a:pt x="128" y="7"/>
                        </a:lnTo>
                        <a:lnTo>
                          <a:pt x="128" y="6"/>
                        </a:lnTo>
                        <a:lnTo>
                          <a:pt x="128" y="6"/>
                        </a:lnTo>
                        <a:lnTo>
                          <a:pt x="129" y="8"/>
                        </a:lnTo>
                        <a:lnTo>
                          <a:pt x="129" y="8"/>
                        </a:lnTo>
                        <a:lnTo>
                          <a:pt x="130" y="9"/>
                        </a:lnTo>
                        <a:lnTo>
                          <a:pt x="130" y="9"/>
                        </a:lnTo>
                        <a:lnTo>
                          <a:pt x="131" y="9"/>
                        </a:lnTo>
                        <a:lnTo>
                          <a:pt x="131" y="9"/>
                        </a:lnTo>
                        <a:lnTo>
                          <a:pt x="131" y="10"/>
                        </a:lnTo>
                        <a:lnTo>
                          <a:pt x="132" y="8"/>
                        </a:lnTo>
                        <a:lnTo>
                          <a:pt x="132" y="9"/>
                        </a:lnTo>
                        <a:lnTo>
                          <a:pt x="133" y="10"/>
                        </a:lnTo>
                        <a:lnTo>
                          <a:pt x="133" y="10"/>
                        </a:lnTo>
                        <a:lnTo>
                          <a:pt x="133" y="7"/>
                        </a:lnTo>
                        <a:lnTo>
                          <a:pt x="134" y="6"/>
                        </a:lnTo>
                        <a:lnTo>
                          <a:pt x="134" y="7"/>
                        </a:lnTo>
                        <a:lnTo>
                          <a:pt x="135" y="7"/>
                        </a:lnTo>
                        <a:lnTo>
                          <a:pt x="135" y="8"/>
                        </a:lnTo>
                        <a:lnTo>
                          <a:pt x="136" y="6"/>
                        </a:lnTo>
                        <a:lnTo>
                          <a:pt x="136" y="7"/>
                        </a:lnTo>
                        <a:lnTo>
                          <a:pt x="136" y="6"/>
                        </a:lnTo>
                        <a:lnTo>
                          <a:pt x="137" y="4"/>
                        </a:lnTo>
                        <a:lnTo>
                          <a:pt x="137" y="5"/>
                        </a:lnTo>
                        <a:lnTo>
                          <a:pt x="138" y="5"/>
                        </a:lnTo>
                        <a:lnTo>
                          <a:pt x="138" y="4"/>
                        </a:lnTo>
                        <a:lnTo>
                          <a:pt x="138" y="6"/>
                        </a:lnTo>
                        <a:lnTo>
                          <a:pt x="139" y="6"/>
                        </a:lnTo>
                        <a:lnTo>
                          <a:pt x="139" y="5"/>
                        </a:lnTo>
                        <a:lnTo>
                          <a:pt x="140" y="5"/>
                        </a:lnTo>
                        <a:lnTo>
                          <a:pt x="140" y="6"/>
                        </a:lnTo>
                        <a:lnTo>
                          <a:pt x="141" y="7"/>
                        </a:lnTo>
                        <a:lnTo>
                          <a:pt x="141" y="7"/>
                        </a:lnTo>
                        <a:lnTo>
                          <a:pt x="141" y="7"/>
                        </a:lnTo>
                        <a:lnTo>
                          <a:pt x="142" y="7"/>
                        </a:lnTo>
                        <a:lnTo>
                          <a:pt x="142" y="7"/>
                        </a:lnTo>
                        <a:lnTo>
                          <a:pt x="143" y="8"/>
                        </a:lnTo>
                        <a:lnTo>
                          <a:pt x="143" y="7"/>
                        </a:lnTo>
                        <a:lnTo>
                          <a:pt x="143" y="8"/>
                        </a:lnTo>
                        <a:lnTo>
                          <a:pt x="144" y="9"/>
                        </a:lnTo>
                        <a:lnTo>
                          <a:pt x="144" y="7"/>
                        </a:lnTo>
                        <a:lnTo>
                          <a:pt x="145" y="9"/>
                        </a:lnTo>
                        <a:lnTo>
                          <a:pt x="145" y="9"/>
                        </a:lnTo>
                        <a:lnTo>
                          <a:pt x="146" y="8"/>
                        </a:lnTo>
                        <a:lnTo>
                          <a:pt x="146" y="9"/>
                        </a:lnTo>
                        <a:lnTo>
                          <a:pt x="146" y="8"/>
                        </a:lnTo>
                        <a:lnTo>
                          <a:pt x="147" y="10"/>
                        </a:lnTo>
                        <a:lnTo>
                          <a:pt x="147" y="8"/>
                        </a:lnTo>
                        <a:lnTo>
                          <a:pt x="148" y="7"/>
                        </a:lnTo>
                        <a:lnTo>
                          <a:pt x="148" y="6"/>
                        </a:lnTo>
                        <a:lnTo>
                          <a:pt x="148" y="7"/>
                        </a:lnTo>
                        <a:lnTo>
                          <a:pt x="149" y="7"/>
                        </a:lnTo>
                        <a:lnTo>
                          <a:pt x="149" y="7"/>
                        </a:lnTo>
                        <a:lnTo>
                          <a:pt x="150" y="6"/>
                        </a:lnTo>
                        <a:lnTo>
                          <a:pt x="150" y="5"/>
                        </a:lnTo>
                        <a:lnTo>
                          <a:pt x="151" y="5"/>
                        </a:lnTo>
                        <a:lnTo>
                          <a:pt x="151" y="5"/>
                        </a:lnTo>
                        <a:lnTo>
                          <a:pt x="151" y="5"/>
                        </a:lnTo>
                        <a:lnTo>
                          <a:pt x="152" y="5"/>
                        </a:lnTo>
                        <a:lnTo>
                          <a:pt x="152" y="3"/>
                        </a:lnTo>
                        <a:lnTo>
                          <a:pt x="153" y="4"/>
                        </a:lnTo>
                        <a:lnTo>
                          <a:pt x="153" y="2"/>
                        </a:lnTo>
                        <a:lnTo>
                          <a:pt x="153" y="5"/>
                        </a:lnTo>
                        <a:lnTo>
                          <a:pt x="154" y="6"/>
                        </a:lnTo>
                        <a:lnTo>
                          <a:pt x="154" y="4"/>
                        </a:lnTo>
                        <a:lnTo>
                          <a:pt x="155" y="4"/>
                        </a:lnTo>
                        <a:lnTo>
                          <a:pt x="155" y="6"/>
                        </a:lnTo>
                        <a:lnTo>
                          <a:pt x="156" y="6"/>
                        </a:lnTo>
                        <a:lnTo>
                          <a:pt x="156" y="6"/>
                        </a:lnTo>
                        <a:lnTo>
                          <a:pt x="156" y="7"/>
                        </a:lnTo>
                        <a:lnTo>
                          <a:pt x="157" y="7"/>
                        </a:lnTo>
                        <a:lnTo>
                          <a:pt x="157" y="8"/>
                        </a:lnTo>
                        <a:lnTo>
                          <a:pt x="158" y="8"/>
                        </a:lnTo>
                        <a:lnTo>
                          <a:pt x="158" y="9"/>
                        </a:lnTo>
                        <a:lnTo>
                          <a:pt x="158" y="8"/>
                        </a:lnTo>
                        <a:lnTo>
                          <a:pt x="159" y="11"/>
                        </a:lnTo>
                        <a:lnTo>
                          <a:pt x="159" y="9"/>
                        </a:lnTo>
                        <a:lnTo>
                          <a:pt x="160" y="10"/>
                        </a:lnTo>
                        <a:lnTo>
                          <a:pt x="160" y="9"/>
                        </a:lnTo>
                        <a:lnTo>
                          <a:pt x="161" y="7"/>
                        </a:lnTo>
                        <a:lnTo>
                          <a:pt x="161" y="9"/>
                        </a:lnTo>
                        <a:lnTo>
                          <a:pt x="161" y="6"/>
                        </a:lnTo>
                        <a:lnTo>
                          <a:pt x="162" y="8"/>
                        </a:lnTo>
                        <a:lnTo>
                          <a:pt x="162" y="6"/>
                        </a:lnTo>
                        <a:lnTo>
                          <a:pt x="163" y="8"/>
                        </a:lnTo>
                        <a:lnTo>
                          <a:pt x="163" y="7"/>
                        </a:lnTo>
                        <a:lnTo>
                          <a:pt x="163" y="5"/>
                        </a:lnTo>
                        <a:lnTo>
                          <a:pt x="164" y="6"/>
                        </a:lnTo>
                        <a:lnTo>
                          <a:pt x="164" y="8"/>
                        </a:lnTo>
                        <a:lnTo>
                          <a:pt x="165" y="5"/>
                        </a:lnTo>
                        <a:lnTo>
                          <a:pt x="165" y="5"/>
                        </a:lnTo>
                        <a:lnTo>
                          <a:pt x="166" y="3"/>
                        </a:lnTo>
                        <a:lnTo>
                          <a:pt x="166" y="4"/>
                        </a:lnTo>
                        <a:lnTo>
                          <a:pt x="166" y="6"/>
                        </a:lnTo>
                        <a:lnTo>
                          <a:pt x="167" y="3"/>
                        </a:lnTo>
                        <a:lnTo>
                          <a:pt x="167" y="4"/>
                        </a:lnTo>
                        <a:lnTo>
                          <a:pt x="168" y="7"/>
                        </a:lnTo>
                        <a:lnTo>
                          <a:pt x="168" y="5"/>
                        </a:lnTo>
                        <a:lnTo>
                          <a:pt x="168" y="4"/>
                        </a:lnTo>
                        <a:lnTo>
                          <a:pt x="169" y="6"/>
                        </a:lnTo>
                        <a:lnTo>
                          <a:pt x="169" y="6"/>
                        </a:lnTo>
                        <a:lnTo>
                          <a:pt x="170" y="6"/>
                        </a:lnTo>
                        <a:lnTo>
                          <a:pt x="170" y="7"/>
                        </a:lnTo>
                        <a:lnTo>
                          <a:pt x="171" y="6"/>
                        </a:lnTo>
                        <a:lnTo>
                          <a:pt x="171" y="7"/>
                        </a:lnTo>
                        <a:lnTo>
                          <a:pt x="171" y="7"/>
                        </a:lnTo>
                        <a:lnTo>
                          <a:pt x="172" y="10"/>
                        </a:lnTo>
                        <a:lnTo>
                          <a:pt x="172" y="7"/>
                        </a:lnTo>
                        <a:lnTo>
                          <a:pt x="173" y="9"/>
                        </a:lnTo>
                        <a:lnTo>
                          <a:pt x="173" y="11"/>
                        </a:lnTo>
                        <a:lnTo>
                          <a:pt x="173" y="8"/>
                        </a:lnTo>
                        <a:lnTo>
                          <a:pt x="174" y="9"/>
                        </a:lnTo>
                        <a:lnTo>
                          <a:pt x="174" y="9"/>
                        </a:lnTo>
                        <a:lnTo>
                          <a:pt x="175" y="8"/>
                        </a:lnTo>
                        <a:lnTo>
                          <a:pt x="175" y="9"/>
                        </a:lnTo>
                        <a:lnTo>
                          <a:pt x="176" y="8"/>
                        </a:lnTo>
                        <a:lnTo>
                          <a:pt x="176" y="9"/>
                        </a:lnTo>
                        <a:lnTo>
                          <a:pt x="176" y="7"/>
                        </a:lnTo>
                        <a:lnTo>
                          <a:pt x="177" y="8"/>
                        </a:lnTo>
                        <a:lnTo>
                          <a:pt x="177" y="6"/>
                        </a:lnTo>
                        <a:lnTo>
                          <a:pt x="178" y="5"/>
                        </a:lnTo>
                        <a:lnTo>
                          <a:pt x="178" y="6"/>
                        </a:lnTo>
                        <a:lnTo>
                          <a:pt x="178" y="6"/>
                        </a:lnTo>
                        <a:lnTo>
                          <a:pt x="179" y="5"/>
                        </a:lnTo>
                        <a:lnTo>
                          <a:pt x="179" y="6"/>
                        </a:lnTo>
                        <a:lnTo>
                          <a:pt x="180" y="4"/>
                        </a:lnTo>
                        <a:lnTo>
                          <a:pt x="180" y="5"/>
                        </a:lnTo>
                        <a:lnTo>
                          <a:pt x="181" y="4"/>
                        </a:lnTo>
                        <a:lnTo>
                          <a:pt x="181" y="7"/>
                        </a:lnTo>
                        <a:lnTo>
                          <a:pt x="181" y="6"/>
                        </a:lnTo>
                        <a:lnTo>
                          <a:pt x="182" y="6"/>
                        </a:lnTo>
                        <a:lnTo>
                          <a:pt x="182" y="4"/>
                        </a:lnTo>
                        <a:lnTo>
                          <a:pt x="183" y="6"/>
                        </a:lnTo>
                        <a:lnTo>
                          <a:pt x="183" y="7"/>
                        </a:lnTo>
                        <a:lnTo>
                          <a:pt x="183" y="7"/>
                        </a:lnTo>
                        <a:lnTo>
                          <a:pt x="184" y="8"/>
                        </a:lnTo>
                        <a:lnTo>
                          <a:pt x="184" y="7"/>
                        </a:lnTo>
                        <a:lnTo>
                          <a:pt x="185" y="8"/>
                        </a:lnTo>
                        <a:lnTo>
                          <a:pt x="185" y="8"/>
                        </a:lnTo>
                        <a:lnTo>
                          <a:pt x="186" y="8"/>
                        </a:lnTo>
                        <a:lnTo>
                          <a:pt x="186" y="9"/>
                        </a:lnTo>
                        <a:lnTo>
                          <a:pt x="186" y="9"/>
                        </a:lnTo>
                        <a:lnTo>
                          <a:pt x="187" y="10"/>
                        </a:lnTo>
                        <a:lnTo>
                          <a:pt x="187" y="8"/>
                        </a:lnTo>
                        <a:lnTo>
                          <a:pt x="188" y="10"/>
                        </a:lnTo>
                        <a:lnTo>
                          <a:pt x="188" y="9"/>
                        </a:lnTo>
                        <a:lnTo>
                          <a:pt x="188" y="9"/>
                        </a:lnTo>
                        <a:lnTo>
                          <a:pt x="189" y="8"/>
                        </a:lnTo>
                        <a:lnTo>
                          <a:pt x="189" y="7"/>
                        </a:lnTo>
                        <a:lnTo>
                          <a:pt x="190" y="6"/>
                        </a:lnTo>
                        <a:lnTo>
                          <a:pt x="190" y="8"/>
                        </a:lnTo>
                        <a:lnTo>
                          <a:pt x="191" y="6"/>
                        </a:lnTo>
                        <a:lnTo>
                          <a:pt x="191" y="6"/>
                        </a:lnTo>
                        <a:lnTo>
                          <a:pt x="191" y="7"/>
                        </a:lnTo>
                        <a:lnTo>
                          <a:pt x="192" y="6"/>
                        </a:lnTo>
                        <a:lnTo>
                          <a:pt x="192" y="6"/>
                        </a:lnTo>
                        <a:lnTo>
                          <a:pt x="193" y="4"/>
                        </a:lnTo>
                        <a:lnTo>
                          <a:pt x="193" y="6"/>
                        </a:lnTo>
                        <a:lnTo>
                          <a:pt x="193" y="4"/>
                        </a:lnTo>
                        <a:lnTo>
                          <a:pt x="194" y="5"/>
                        </a:lnTo>
                        <a:lnTo>
                          <a:pt x="194" y="5"/>
                        </a:lnTo>
                        <a:lnTo>
                          <a:pt x="195" y="5"/>
                        </a:lnTo>
                        <a:lnTo>
                          <a:pt x="195" y="4"/>
                        </a:lnTo>
                        <a:lnTo>
                          <a:pt x="196" y="5"/>
                        </a:lnTo>
                        <a:lnTo>
                          <a:pt x="196" y="5"/>
                        </a:lnTo>
                        <a:lnTo>
                          <a:pt x="196" y="5"/>
                        </a:lnTo>
                        <a:lnTo>
                          <a:pt x="197" y="6"/>
                        </a:lnTo>
                        <a:lnTo>
                          <a:pt x="197" y="6"/>
                        </a:lnTo>
                        <a:lnTo>
                          <a:pt x="198" y="7"/>
                        </a:lnTo>
                        <a:lnTo>
                          <a:pt x="198" y="7"/>
                        </a:lnTo>
                        <a:lnTo>
                          <a:pt x="198" y="9"/>
                        </a:lnTo>
                        <a:lnTo>
                          <a:pt x="199" y="7"/>
                        </a:lnTo>
                        <a:lnTo>
                          <a:pt x="199" y="9"/>
                        </a:lnTo>
                        <a:lnTo>
                          <a:pt x="200" y="6"/>
                        </a:lnTo>
                        <a:lnTo>
                          <a:pt x="200" y="9"/>
                        </a:lnTo>
                        <a:lnTo>
                          <a:pt x="201" y="10"/>
                        </a:lnTo>
                        <a:lnTo>
                          <a:pt x="201" y="8"/>
                        </a:lnTo>
                        <a:lnTo>
                          <a:pt x="201" y="9"/>
                        </a:lnTo>
                        <a:lnTo>
                          <a:pt x="202" y="10"/>
                        </a:lnTo>
                        <a:lnTo>
                          <a:pt x="202" y="10"/>
                        </a:lnTo>
                        <a:lnTo>
                          <a:pt x="203" y="8"/>
                        </a:lnTo>
                        <a:lnTo>
                          <a:pt x="203" y="9"/>
                        </a:lnTo>
                        <a:lnTo>
                          <a:pt x="203" y="7"/>
                        </a:lnTo>
                        <a:lnTo>
                          <a:pt x="204" y="8"/>
                        </a:lnTo>
                        <a:lnTo>
                          <a:pt x="204" y="7"/>
                        </a:lnTo>
                        <a:lnTo>
                          <a:pt x="205" y="7"/>
                        </a:lnTo>
                        <a:lnTo>
                          <a:pt x="205" y="7"/>
                        </a:lnTo>
                        <a:lnTo>
                          <a:pt x="206" y="6"/>
                        </a:lnTo>
                        <a:lnTo>
                          <a:pt x="206" y="5"/>
                        </a:lnTo>
                        <a:lnTo>
                          <a:pt x="206" y="4"/>
                        </a:lnTo>
                        <a:lnTo>
                          <a:pt x="207" y="4"/>
                        </a:lnTo>
                        <a:lnTo>
                          <a:pt x="207" y="4"/>
                        </a:lnTo>
                        <a:lnTo>
                          <a:pt x="208" y="4"/>
                        </a:lnTo>
                        <a:lnTo>
                          <a:pt x="208" y="6"/>
                        </a:lnTo>
                        <a:lnTo>
                          <a:pt x="208" y="7"/>
                        </a:lnTo>
                        <a:lnTo>
                          <a:pt x="209" y="5"/>
                        </a:lnTo>
                        <a:lnTo>
                          <a:pt x="209" y="5"/>
                        </a:lnTo>
                        <a:lnTo>
                          <a:pt x="210" y="4"/>
                        </a:lnTo>
                        <a:lnTo>
                          <a:pt x="210" y="7"/>
                        </a:lnTo>
                        <a:lnTo>
                          <a:pt x="211" y="7"/>
                        </a:lnTo>
                        <a:lnTo>
                          <a:pt x="211" y="4"/>
                        </a:lnTo>
                        <a:lnTo>
                          <a:pt x="211" y="7"/>
                        </a:lnTo>
                        <a:lnTo>
                          <a:pt x="212" y="6"/>
                        </a:lnTo>
                        <a:lnTo>
                          <a:pt x="212" y="6"/>
                        </a:lnTo>
                        <a:lnTo>
                          <a:pt x="213" y="8"/>
                        </a:lnTo>
                        <a:lnTo>
                          <a:pt x="213" y="8"/>
                        </a:lnTo>
                        <a:lnTo>
                          <a:pt x="213" y="8"/>
                        </a:lnTo>
                        <a:lnTo>
                          <a:pt x="214" y="9"/>
                        </a:lnTo>
                        <a:lnTo>
                          <a:pt x="214" y="9"/>
                        </a:lnTo>
                        <a:lnTo>
                          <a:pt x="215" y="9"/>
                        </a:lnTo>
                        <a:lnTo>
                          <a:pt x="215" y="9"/>
                        </a:lnTo>
                        <a:lnTo>
                          <a:pt x="216" y="10"/>
                        </a:lnTo>
                        <a:lnTo>
                          <a:pt x="216" y="8"/>
                        </a:lnTo>
                        <a:lnTo>
                          <a:pt x="216" y="9"/>
                        </a:lnTo>
                        <a:lnTo>
                          <a:pt x="217" y="8"/>
                        </a:lnTo>
                        <a:lnTo>
                          <a:pt x="217" y="7"/>
                        </a:lnTo>
                        <a:lnTo>
                          <a:pt x="218" y="9"/>
                        </a:lnTo>
                        <a:lnTo>
                          <a:pt x="218" y="6"/>
                        </a:lnTo>
                        <a:lnTo>
                          <a:pt x="218" y="9"/>
                        </a:lnTo>
                        <a:lnTo>
                          <a:pt x="219" y="7"/>
                        </a:lnTo>
                        <a:lnTo>
                          <a:pt x="219" y="7"/>
                        </a:lnTo>
                        <a:lnTo>
                          <a:pt x="220" y="6"/>
                        </a:lnTo>
                        <a:lnTo>
                          <a:pt x="220" y="5"/>
                        </a:lnTo>
                        <a:lnTo>
                          <a:pt x="221" y="5"/>
                        </a:lnTo>
                        <a:lnTo>
                          <a:pt x="221" y="6"/>
                        </a:lnTo>
                        <a:lnTo>
                          <a:pt x="221" y="4"/>
                        </a:lnTo>
                        <a:lnTo>
                          <a:pt x="222" y="5"/>
                        </a:lnTo>
                        <a:lnTo>
                          <a:pt x="222" y="6"/>
                        </a:lnTo>
                        <a:lnTo>
                          <a:pt x="223" y="7"/>
                        </a:lnTo>
                        <a:lnTo>
                          <a:pt x="223" y="6"/>
                        </a:lnTo>
                        <a:lnTo>
                          <a:pt x="223" y="6"/>
                        </a:lnTo>
                        <a:lnTo>
                          <a:pt x="224" y="6"/>
                        </a:lnTo>
                        <a:lnTo>
                          <a:pt x="224" y="8"/>
                        </a:lnTo>
                        <a:lnTo>
                          <a:pt x="225" y="8"/>
                        </a:lnTo>
                        <a:lnTo>
                          <a:pt x="225" y="7"/>
                        </a:lnTo>
                        <a:lnTo>
                          <a:pt x="226" y="8"/>
                        </a:lnTo>
                        <a:lnTo>
                          <a:pt x="226" y="10"/>
                        </a:lnTo>
                        <a:lnTo>
                          <a:pt x="226" y="9"/>
                        </a:lnTo>
                        <a:lnTo>
                          <a:pt x="227" y="9"/>
                        </a:lnTo>
                        <a:lnTo>
                          <a:pt x="227" y="9"/>
                        </a:lnTo>
                        <a:lnTo>
                          <a:pt x="228" y="9"/>
                        </a:lnTo>
                        <a:lnTo>
                          <a:pt x="228" y="9"/>
                        </a:lnTo>
                        <a:lnTo>
                          <a:pt x="228" y="11"/>
                        </a:lnTo>
                        <a:lnTo>
                          <a:pt x="229" y="10"/>
                        </a:lnTo>
                        <a:lnTo>
                          <a:pt x="229" y="9"/>
                        </a:lnTo>
                        <a:lnTo>
                          <a:pt x="230" y="8"/>
                        </a:lnTo>
                        <a:lnTo>
                          <a:pt x="230" y="10"/>
                        </a:lnTo>
                        <a:lnTo>
                          <a:pt x="231" y="9"/>
                        </a:lnTo>
                        <a:lnTo>
                          <a:pt x="231" y="9"/>
                        </a:lnTo>
                        <a:lnTo>
                          <a:pt x="231" y="8"/>
                        </a:lnTo>
                        <a:lnTo>
                          <a:pt x="232" y="8"/>
                        </a:lnTo>
                        <a:lnTo>
                          <a:pt x="232" y="8"/>
                        </a:lnTo>
                        <a:lnTo>
                          <a:pt x="233" y="8"/>
                        </a:lnTo>
                        <a:lnTo>
                          <a:pt x="233" y="6"/>
                        </a:lnTo>
                        <a:lnTo>
                          <a:pt x="233" y="5"/>
                        </a:lnTo>
                        <a:lnTo>
                          <a:pt x="234" y="5"/>
                        </a:lnTo>
                        <a:lnTo>
                          <a:pt x="234" y="3"/>
                        </a:lnTo>
                        <a:lnTo>
                          <a:pt x="235" y="5"/>
                        </a:lnTo>
                        <a:lnTo>
                          <a:pt x="235" y="5"/>
                        </a:lnTo>
                        <a:lnTo>
                          <a:pt x="236" y="4"/>
                        </a:lnTo>
                        <a:lnTo>
                          <a:pt x="236" y="5"/>
                        </a:lnTo>
                        <a:lnTo>
                          <a:pt x="236" y="5"/>
                        </a:lnTo>
                        <a:lnTo>
                          <a:pt x="237" y="4"/>
                        </a:lnTo>
                        <a:lnTo>
                          <a:pt x="237" y="7"/>
                        </a:lnTo>
                        <a:lnTo>
                          <a:pt x="238" y="6"/>
                        </a:lnTo>
                        <a:lnTo>
                          <a:pt x="238" y="7"/>
                        </a:lnTo>
                        <a:lnTo>
                          <a:pt x="238" y="8"/>
                        </a:lnTo>
                        <a:lnTo>
                          <a:pt x="239" y="8"/>
                        </a:lnTo>
                        <a:lnTo>
                          <a:pt x="239" y="5"/>
                        </a:lnTo>
                        <a:lnTo>
                          <a:pt x="240" y="6"/>
                        </a:lnTo>
                        <a:lnTo>
                          <a:pt x="240" y="8"/>
                        </a:lnTo>
                        <a:lnTo>
                          <a:pt x="241" y="7"/>
                        </a:lnTo>
                        <a:lnTo>
                          <a:pt x="241" y="7"/>
                        </a:lnTo>
                        <a:lnTo>
                          <a:pt x="241" y="10"/>
                        </a:lnTo>
                        <a:lnTo>
                          <a:pt x="242" y="9"/>
                        </a:lnTo>
                        <a:lnTo>
                          <a:pt x="242" y="9"/>
                        </a:lnTo>
                        <a:lnTo>
                          <a:pt x="243" y="10"/>
                        </a:lnTo>
                        <a:lnTo>
                          <a:pt x="243" y="9"/>
                        </a:lnTo>
                        <a:lnTo>
                          <a:pt x="243" y="8"/>
                        </a:lnTo>
                        <a:lnTo>
                          <a:pt x="244" y="11"/>
                        </a:lnTo>
                        <a:lnTo>
                          <a:pt x="244" y="10"/>
                        </a:lnTo>
                        <a:lnTo>
                          <a:pt x="245" y="9"/>
                        </a:lnTo>
                        <a:lnTo>
                          <a:pt x="245" y="7"/>
                        </a:lnTo>
                        <a:lnTo>
                          <a:pt x="246" y="6"/>
                        </a:lnTo>
                        <a:lnTo>
                          <a:pt x="246" y="9"/>
                        </a:lnTo>
                        <a:lnTo>
                          <a:pt x="246" y="7"/>
                        </a:lnTo>
                        <a:lnTo>
                          <a:pt x="247" y="5"/>
                        </a:lnTo>
                        <a:lnTo>
                          <a:pt x="247" y="6"/>
                        </a:lnTo>
                        <a:lnTo>
                          <a:pt x="248" y="5"/>
                        </a:lnTo>
                        <a:lnTo>
                          <a:pt x="248" y="6"/>
                        </a:lnTo>
                        <a:lnTo>
                          <a:pt x="248" y="4"/>
                        </a:lnTo>
                        <a:lnTo>
                          <a:pt x="249" y="4"/>
                        </a:lnTo>
                        <a:lnTo>
                          <a:pt x="249" y="4"/>
                        </a:lnTo>
                        <a:lnTo>
                          <a:pt x="250" y="5"/>
                        </a:lnTo>
                        <a:lnTo>
                          <a:pt x="250" y="5"/>
                        </a:lnTo>
                        <a:lnTo>
                          <a:pt x="251" y="5"/>
                        </a:lnTo>
                        <a:lnTo>
                          <a:pt x="251" y="5"/>
                        </a:lnTo>
                        <a:lnTo>
                          <a:pt x="251" y="5"/>
                        </a:lnTo>
                        <a:lnTo>
                          <a:pt x="252" y="5"/>
                        </a:lnTo>
                        <a:lnTo>
                          <a:pt x="252" y="7"/>
                        </a:lnTo>
                        <a:lnTo>
                          <a:pt x="253" y="6"/>
                        </a:lnTo>
                        <a:lnTo>
                          <a:pt x="253" y="6"/>
                        </a:lnTo>
                        <a:lnTo>
                          <a:pt x="253" y="8"/>
                        </a:lnTo>
                        <a:lnTo>
                          <a:pt x="254" y="9"/>
                        </a:lnTo>
                        <a:lnTo>
                          <a:pt x="254" y="8"/>
                        </a:lnTo>
                        <a:lnTo>
                          <a:pt x="255" y="9"/>
                        </a:lnTo>
                        <a:lnTo>
                          <a:pt x="255" y="9"/>
                        </a:lnTo>
                        <a:lnTo>
                          <a:pt x="256" y="10"/>
                        </a:lnTo>
                        <a:lnTo>
                          <a:pt x="256" y="10"/>
                        </a:lnTo>
                        <a:lnTo>
                          <a:pt x="256" y="10"/>
                        </a:lnTo>
                        <a:lnTo>
                          <a:pt x="257" y="10"/>
                        </a:lnTo>
                        <a:lnTo>
                          <a:pt x="257" y="9"/>
                        </a:lnTo>
                        <a:lnTo>
                          <a:pt x="258" y="10"/>
                        </a:lnTo>
                        <a:lnTo>
                          <a:pt x="258" y="8"/>
                        </a:lnTo>
                        <a:lnTo>
                          <a:pt x="258" y="8"/>
                        </a:lnTo>
                        <a:lnTo>
                          <a:pt x="259" y="9"/>
                        </a:lnTo>
                        <a:lnTo>
                          <a:pt x="259" y="7"/>
                        </a:lnTo>
                        <a:lnTo>
                          <a:pt x="260" y="9"/>
                        </a:lnTo>
                        <a:lnTo>
                          <a:pt x="260" y="7"/>
                        </a:lnTo>
                        <a:lnTo>
                          <a:pt x="261" y="7"/>
                        </a:lnTo>
                        <a:lnTo>
                          <a:pt x="261" y="5"/>
                        </a:lnTo>
                        <a:lnTo>
                          <a:pt x="261" y="8"/>
                        </a:lnTo>
                        <a:lnTo>
                          <a:pt x="262" y="5"/>
                        </a:lnTo>
                        <a:lnTo>
                          <a:pt x="262" y="6"/>
                        </a:lnTo>
                        <a:lnTo>
                          <a:pt x="263" y="6"/>
                        </a:lnTo>
                        <a:lnTo>
                          <a:pt x="263" y="7"/>
                        </a:lnTo>
                        <a:lnTo>
                          <a:pt x="263" y="6"/>
                        </a:lnTo>
                        <a:lnTo>
                          <a:pt x="264" y="6"/>
                        </a:lnTo>
                        <a:lnTo>
                          <a:pt x="264" y="5"/>
                        </a:lnTo>
                        <a:lnTo>
                          <a:pt x="265" y="4"/>
                        </a:lnTo>
                        <a:lnTo>
                          <a:pt x="265" y="5"/>
                        </a:lnTo>
                        <a:lnTo>
                          <a:pt x="266" y="6"/>
                        </a:lnTo>
                        <a:lnTo>
                          <a:pt x="266" y="8"/>
                        </a:lnTo>
                        <a:lnTo>
                          <a:pt x="266" y="7"/>
                        </a:lnTo>
                        <a:lnTo>
                          <a:pt x="267" y="5"/>
                        </a:lnTo>
                        <a:lnTo>
                          <a:pt x="267" y="9"/>
                        </a:lnTo>
                        <a:lnTo>
                          <a:pt x="268" y="8"/>
                        </a:lnTo>
                        <a:lnTo>
                          <a:pt x="268" y="7"/>
                        </a:lnTo>
                        <a:lnTo>
                          <a:pt x="268" y="10"/>
                        </a:lnTo>
                        <a:lnTo>
                          <a:pt x="269" y="9"/>
                        </a:lnTo>
                        <a:lnTo>
                          <a:pt x="269" y="7"/>
                        </a:lnTo>
                        <a:lnTo>
                          <a:pt x="270" y="10"/>
                        </a:lnTo>
                        <a:lnTo>
                          <a:pt x="270" y="9"/>
                        </a:lnTo>
                        <a:lnTo>
                          <a:pt x="271" y="10"/>
                        </a:lnTo>
                        <a:lnTo>
                          <a:pt x="271" y="9"/>
                        </a:lnTo>
                        <a:lnTo>
                          <a:pt x="271" y="9"/>
                        </a:lnTo>
                        <a:lnTo>
                          <a:pt x="272" y="10"/>
                        </a:lnTo>
                        <a:lnTo>
                          <a:pt x="272" y="8"/>
                        </a:lnTo>
                        <a:lnTo>
                          <a:pt x="273" y="9"/>
                        </a:lnTo>
                        <a:lnTo>
                          <a:pt x="273" y="6"/>
                        </a:lnTo>
                        <a:lnTo>
                          <a:pt x="273" y="8"/>
                        </a:lnTo>
                        <a:lnTo>
                          <a:pt x="274" y="9"/>
                        </a:lnTo>
                        <a:lnTo>
                          <a:pt x="274" y="9"/>
                        </a:lnTo>
                        <a:lnTo>
                          <a:pt x="275" y="6"/>
                        </a:lnTo>
                        <a:lnTo>
                          <a:pt x="275" y="6"/>
                        </a:lnTo>
                        <a:lnTo>
                          <a:pt x="276" y="3"/>
                        </a:lnTo>
                        <a:lnTo>
                          <a:pt x="276" y="5"/>
                        </a:lnTo>
                        <a:lnTo>
                          <a:pt x="276" y="3"/>
                        </a:lnTo>
                        <a:lnTo>
                          <a:pt x="277" y="4"/>
                        </a:lnTo>
                        <a:lnTo>
                          <a:pt x="277" y="4"/>
                        </a:lnTo>
                        <a:lnTo>
                          <a:pt x="278" y="5"/>
                        </a:lnTo>
                        <a:lnTo>
                          <a:pt x="278" y="4"/>
                        </a:lnTo>
                        <a:lnTo>
                          <a:pt x="278" y="6"/>
                        </a:lnTo>
                        <a:lnTo>
                          <a:pt x="279" y="5"/>
                        </a:lnTo>
                        <a:lnTo>
                          <a:pt x="279" y="6"/>
                        </a:lnTo>
                        <a:lnTo>
                          <a:pt x="280" y="7"/>
                        </a:lnTo>
                        <a:lnTo>
                          <a:pt x="280" y="8"/>
                        </a:lnTo>
                        <a:lnTo>
                          <a:pt x="281" y="10"/>
                        </a:lnTo>
                        <a:lnTo>
                          <a:pt x="281" y="5"/>
                        </a:lnTo>
                        <a:lnTo>
                          <a:pt x="281" y="10"/>
                        </a:lnTo>
                        <a:lnTo>
                          <a:pt x="282" y="8"/>
                        </a:lnTo>
                        <a:lnTo>
                          <a:pt x="282" y="10"/>
                        </a:lnTo>
                        <a:lnTo>
                          <a:pt x="283" y="9"/>
                        </a:lnTo>
                        <a:lnTo>
                          <a:pt x="283" y="9"/>
                        </a:lnTo>
                        <a:lnTo>
                          <a:pt x="283" y="8"/>
                        </a:lnTo>
                        <a:lnTo>
                          <a:pt x="284" y="11"/>
                        </a:lnTo>
                        <a:lnTo>
                          <a:pt x="284" y="9"/>
                        </a:lnTo>
                        <a:lnTo>
                          <a:pt x="285" y="12"/>
                        </a:lnTo>
                        <a:lnTo>
                          <a:pt x="285" y="8"/>
                        </a:lnTo>
                        <a:lnTo>
                          <a:pt x="286" y="7"/>
                        </a:lnTo>
                        <a:lnTo>
                          <a:pt x="286" y="9"/>
                        </a:lnTo>
                        <a:lnTo>
                          <a:pt x="286" y="8"/>
                        </a:lnTo>
                        <a:lnTo>
                          <a:pt x="287" y="8"/>
                        </a:lnTo>
                        <a:lnTo>
                          <a:pt x="287" y="10"/>
                        </a:lnTo>
                        <a:lnTo>
                          <a:pt x="288" y="8"/>
                        </a:lnTo>
                        <a:lnTo>
                          <a:pt x="288" y="10"/>
                        </a:lnTo>
                        <a:lnTo>
                          <a:pt x="288" y="7"/>
                        </a:lnTo>
                        <a:lnTo>
                          <a:pt x="289" y="3"/>
                        </a:lnTo>
                        <a:lnTo>
                          <a:pt x="289" y="7"/>
                        </a:lnTo>
                        <a:lnTo>
                          <a:pt x="290" y="6"/>
                        </a:lnTo>
                        <a:lnTo>
                          <a:pt x="290" y="6"/>
                        </a:lnTo>
                        <a:lnTo>
                          <a:pt x="291" y="4"/>
                        </a:lnTo>
                        <a:lnTo>
                          <a:pt x="291" y="6"/>
                        </a:lnTo>
                        <a:lnTo>
                          <a:pt x="291" y="6"/>
                        </a:lnTo>
                        <a:lnTo>
                          <a:pt x="292" y="6"/>
                        </a:lnTo>
                        <a:lnTo>
                          <a:pt x="292" y="5"/>
                        </a:lnTo>
                        <a:lnTo>
                          <a:pt x="293" y="6"/>
                        </a:lnTo>
                        <a:lnTo>
                          <a:pt x="293" y="6"/>
                        </a:lnTo>
                        <a:lnTo>
                          <a:pt x="293" y="7"/>
                        </a:lnTo>
                        <a:lnTo>
                          <a:pt x="294" y="5"/>
                        </a:lnTo>
                        <a:lnTo>
                          <a:pt x="294" y="4"/>
                        </a:lnTo>
                        <a:lnTo>
                          <a:pt x="295" y="7"/>
                        </a:lnTo>
                        <a:lnTo>
                          <a:pt x="295" y="5"/>
                        </a:lnTo>
                        <a:lnTo>
                          <a:pt x="296" y="9"/>
                        </a:lnTo>
                        <a:lnTo>
                          <a:pt x="296" y="8"/>
                        </a:lnTo>
                        <a:lnTo>
                          <a:pt x="296" y="9"/>
                        </a:lnTo>
                        <a:lnTo>
                          <a:pt x="297" y="9"/>
                        </a:lnTo>
                        <a:lnTo>
                          <a:pt x="297" y="10"/>
                        </a:lnTo>
                        <a:lnTo>
                          <a:pt x="298" y="10"/>
                        </a:lnTo>
                        <a:lnTo>
                          <a:pt x="298" y="9"/>
                        </a:lnTo>
                        <a:lnTo>
                          <a:pt x="298" y="9"/>
                        </a:lnTo>
                        <a:lnTo>
                          <a:pt x="299" y="10"/>
                        </a:lnTo>
                        <a:lnTo>
                          <a:pt x="299" y="9"/>
                        </a:lnTo>
                        <a:lnTo>
                          <a:pt x="300" y="8"/>
                        </a:lnTo>
                        <a:lnTo>
                          <a:pt x="300" y="10"/>
                        </a:lnTo>
                        <a:lnTo>
                          <a:pt x="301" y="9"/>
                        </a:lnTo>
                        <a:lnTo>
                          <a:pt x="301" y="8"/>
                        </a:lnTo>
                        <a:lnTo>
                          <a:pt x="301" y="8"/>
                        </a:lnTo>
                        <a:lnTo>
                          <a:pt x="302" y="6"/>
                        </a:lnTo>
                        <a:lnTo>
                          <a:pt x="302" y="8"/>
                        </a:lnTo>
                        <a:lnTo>
                          <a:pt x="303" y="4"/>
                        </a:lnTo>
                        <a:lnTo>
                          <a:pt x="303" y="6"/>
                        </a:lnTo>
                        <a:lnTo>
                          <a:pt x="303" y="5"/>
                        </a:lnTo>
                        <a:lnTo>
                          <a:pt x="304" y="4"/>
                        </a:lnTo>
                        <a:lnTo>
                          <a:pt x="304" y="4"/>
                        </a:lnTo>
                        <a:lnTo>
                          <a:pt x="305" y="4"/>
                        </a:lnTo>
                        <a:lnTo>
                          <a:pt x="305" y="4"/>
                        </a:lnTo>
                        <a:lnTo>
                          <a:pt x="306" y="4"/>
                        </a:lnTo>
                        <a:lnTo>
                          <a:pt x="306" y="7"/>
                        </a:lnTo>
                        <a:lnTo>
                          <a:pt x="306" y="5"/>
                        </a:lnTo>
                        <a:lnTo>
                          <a:pt x="307" y="5"/>
                        </a:lnTo>
                        <a:lnTo>
                          <a:pt x="307" y="6"/>
                        </a:lnTo>
                        <a:lnTo>
                          <a:pt x="308" y="8"/>
                        </a:lnTo>
                        <a:lnTo>
                          <a:pt x="308" y="9"/>
                        </a:lnTo>
                        <a:lnTo>
                          <a:pt x="308" y="9"/>
                        </a:lnTo>
                        <a:lnTo>
                          <a:pt x="309" y="7"/>
                        </a:lnTo>
                        <a:lnTo>
                          <a:pt x="309" y="8"/>
                        </a:lnTo>
                        <a:lnTo>
                          <a:pt x="310" y="9"/>
                        </a:lnTo>
                        <a:lnTo>
                          <a:pt x="310" y="11"/>
                        </a:lnTo>
                        <a:lnTo>
                          <a:pt x="311" y="8"/>
                        </a:lnTo>
                        <a:lnTo>
                          <a:pt x="311" y="9"/>
                        </a:lnTo>
                        <a:lnTo>
                          <a:pt x="311" y="9"/>
                        </a:lnTo>
                        <a:lnTo>
                          <a:pt x="312" y="9"/>
                        </a:lnTo>
                        <a:lnTo>
                          <a:pt x="312" y="7"/>
                        </a:lnTo>
                        <a:lnTo>
                          <a:pt x="313" y="10"/>
                        </a:lnTo>
                        <a:lnTo>
                          <a:pt x="313" y="11"/>
                        </a:lnTo>
                        <a:lnTo>
                          <a:pt x="313" y="9"/>
                        </a:lnTo>
                        <a:lnTo>
                          <a:pt x="314" y="9"/>
                        </a:lnTo>
                        <a:lnTo>
                          <a:pt x="314" y="7"/>
                        </a:lnTo>
                        <a:lnTo>
                          <a:pt x="315" y="9"/>
                        </a:lnTo>
                        <a:lnTo>
                          <a:pt x="315" y="8"/>
                        </a:lnTo>
                        <a:lnTo>
                          <a:pt x="316" y="8"/>
                        </a:lnTo>
                        <a:lnTo>
                          <a:pt x="316" y="6"/>
                        </a:lnTo>
                        <a:lnTo>
                          <a:pt x="316" y="5"/>
                        </a:lnTo>
                        <a:lnTo>
                          <a:pt x="317" y="7"/>
                        </a:lnTo>
                        <a:lnTo>
                          <a:pt x="317" y="6"/>
                        </a:lnTo>
                        <a:lnTo>
                          <a:pt x="318" y="6"/>
                        </a:lnTo>
                        <a:lnTo>
                          <a:pt x="318" y="5"/>
                        </a:lnTo>
                        <a:lnTo>
                          <a:pt x="318" y="3"/>
                        </a:lnTo>
                        <a:lnTo>
                          <a:pt x="319" y="5"/>
                        </a:lnTo>
                        <a:lnTo>
                          <a:pt x="319" y="6"/>
                        </a:lnTo>
                        <a:lnTo>
                          <a:pt x="320" y="4"/>
                        </a:lnTo>
                        <a:lnTo>
                          <a:pt x="320" y="5"/>
                        </a:lnTo>
                        <a:lnTo>
                          <a:pt x="321" y="4"/>
                        </a:lnTo>
                        <a:lnTo>
                          <a:pt x="321" y="8"/>
                        </a:lnTo>
                        <a:lnTo>
                          <a:pt x="321" y="7"/>
                        </a:lnTo>
                        <a:lnTo>
                          <a:pt x="322" y="7"/>
                        </a:lnTo>
                        <a:lnTo>
                          <a:pt x="322" y="10"/>
                        </a:lnTo>
                        <a:lnTo>
                          <a:pt x="323" y="9"/>
                        </a:lnTo>
                        <a:lnTo>
                          <a:pt x="323" y="8"/>
                        </a:lnTo>
                        <a:lnTo>
                          <a:pt x="323" y="8"/>
                        </a:lnTo>
                        <a:lnTo>
                          <a:pt x="324" y="8"/>
                        </a:lnTo>
                        <a:lnTo>
                          <a:pt x="324" y="8"/>
                        </a:lnTo>
                        <a:lnTo>
                          <a:pt x="325" y="9"/>
                        </a:lnTo>
                        <a:lnTo>
                          <a:pt x="325" y="8"/>
                        </a:lnTo>
                        <a:lnTo>
                          <a:pt x="326" y="8"/>
                        </a:lnTo>
                        <a:lnTo>
                          <a:pt x="326" y="11"/>
                        </a:lnTo>
                        <a:lnTo>
                          <a:pt x="326" y="10"/>
                        </a:lnTo>
                        <a:lnTo>
                          <a:pt x="327" y="8"/>
                        </a:lnTo>
                        <a:lnTo>
                          <a:pt x="327" y="10"/>
                        </a:lnTo>
                        <a:lnTo>
                          <a:pt x="328" y="8"/>
                        </a:lnTo>
                        <a:lnTo>
                          <a:pt x="328" y="7"/>
                        </a:lnTo>
                        <a:lnTo>
                          <a:pt x="328" y="7"/>
                        </a:lnTo>
                        <a:lnTo>
                          <a:pt x="329" y="7"/>
                        </a:lnTo>
                        <a:lnTo>
                          <a:pt x="329" y="6"/>
                        </a:lnTo>
                        <a:lnTo>
                          <a:pt x="330" y="7"/>
                        </a:lnTo>
                        <a:lnTo>
                          <a:pt x="330" y="7"/>
                        </a:lnTo>
                        <a:lnTo>
                          <a:pt x="331" y="4"/>
                        </a:lnTo>
                        <a:lnTo>
                          <a:pt x="331" y="7"/>
                        </a:lnTo>
                        <a:lnTo>
                          <a:pt x="331" y="4"/>
                        </a:lnTo>
                        <a:lnTo>
                          <a:pt x="332" y="6"/>
                        </a:lnTo>
                        <a:lnTo>
                          <a:pt x="332" y="3"/>
                        </a:lnTo>
                        <a:lnTo>
                          <a:pt x="333" y="4"/>
                        </a:lnTo>
                        <a:lnTo>
                          <a:pt x="333" y="4"/>
                        </a:lnTo>
                        <a:lnTo>
                          <a:pt x="333" y="4"/>
                        </a:lnTo>
                        <a:lnTo>
                          <a:pt x="334" y="6"/>
                        </a:lnTo>
                        <a:lnTo>
                          <a:pt x="334" y="6"/>
                        </a:lnTo>
                        <a:lnTo>
                          <a:pt x="335" y="6"/>
                        </a:lnTo>
                        <a:lnTo>
                          <a:pt x="335" y="5"/>
                        </a:lnTo>
                        <a:lnTo>
                          <a:pt x="336" y="7"/>
                        </a:lnTo>
                        <a:lnTo>
                          <a:pt x="336" y="9"/>
                        </a:lnTo>
                        <a:lnTo>
                          <a:pt x="336" y="8"/>
                        </a:lnTo>
                        <a:lnTo>
                          <a:pt x="337" y="8"/>
                        </a:lnTo>
                        <a:lnTo>
                          <a:pt x="337" y="9"/>
                        </a:lnTo>
                        <a:lnTo>
                          <a:pt x="338" y="9"/>
                        </a:lnTo>
                        <a:lnTo>
                          <a:pt x="338" y="10"/>
                        </a:lnTo>
                        <a:lnTo>
                          <a:pt x="338" y="7"/>
                        </a:lnTo>
                        <a:lnTo>
                          <a:pt x="339" y="8"/>
                        </a:lnTo>
                        <a:lnTo>
                          <a:pt x="339" y="10"/>
                        </a:lnTo>
                        <a:lnTo>
                          <a:pt x="340" y="10"/>
                        </a:lnTo>
                        <a:lnTo>
                          <a:pt x="340" y="10"/>
                        </a:lnTo>
                        <a:lnTo>
                          <a:pt x="341" y="9"/>
                        </a:lnTo>
                        <a:lnTo>
                          <a:pt x="341" y="10"/>
                        </a:lnTo>
                        <a:lnTo>
                          <a:pt x="341" y="9"/>
                        </a:lnTo>
                        <a:lnTo>
                          <a:pt x="342" y="8"/>
                        </a:lnTo>
                        <a:lnTo>
                          <a:pt x="342" y="8"/>
                        </a:lnTo>
                        <a:lnTo>
                          <a:pt x="343" y="7"/>
                        </a:lnTo>
                        <a:lnTo>
                          <a:pt x="343" y="7"/>
                        </a:lnTo>
                        <a:lnTo>
                          <a:pt x="343" y="5"/>
                        </a:lnTo>
                        <a:lnTo>
                          <a:pt x="344" y="7"/>
                        </a:lnTo>
                        <a:lnTo>
                          <a:pt x="344" y="5"/>
                        </a:lnTo>
                        <a:lnTo>
                          <a:pt x="345" y="5"/>
                        </a:lnTo>
                        <a:lnTo>
                          <a:pt x="345" y="7"/>
                        </a:lnTo>
                        <a:lnTo>
                          <a:pt x="346" y="5"/>
                        </a:lnTo>
                        <a:lnTo>
                          <a:pt x="346" y="3"/>
                        </a:lnTo>
                        <a:lnTo>
                          <a:pt x="346" y="3"/>
                        </a:lnTo>
                        <a:lnTo>
                          <a:pt x="347" y="5"/>
                        </a:lnTo>
                        <a:lnTo>
                          <a:pt x="347" y="4"/>
                        </a:lnTo>
                        <a:lnTo>
                          <a:pt x="348" y="4"/>
                        </a:lnTo>
                        <a:lnTo>
                          <a:pt x="348" y="5"/>
                        </a:lnTo>
                        <a:lnTo>
                          <a:pt x="348" y="6"/>
                        </a:lnTo>
                        <a:lnTo>
                          <a:pt x="349" y="5"/>
                        </a:lnTo>
                        <a:lnTo>
                          <a:pt x="349" y="7"/>
                        </a:lnTo>
                        <a:lnTo>
                          <a:pt x="350" y="6"/>
                        </a:lnTo>
                        <a:lnTo>
                          <a:pt x="350" y="6"/>
                        </a:lnTo>
                        <a:lnTo>
                          <a:pt x="351" y="6"/>
                        </a:lnTo>
                        <a:lnTo>
                          <a:pt x="351" y="8"/>
                        </a:lnTo>
                        <a:lnTo>
                          <a:pt x="351" y="8"/>
                        </a:lnTo>
                        <a:lnTo>
                          <a:pt x="352" y="10"/>
                        </a:lnTo>
                        <a:lnTo>
                          <a:pt x="352" y="10"/>
                        </a:lnTo>
                        <a:lnTo>
                          <a:pt x="353" y="9"/>
                        </a:lnTo>
                        <a:lnTo>
                          <a:pt x="353" y="10"/>
                        </a:lnTo>
                        <a:lnTo>
                          <a:pt x="353" y="10"/>
                        </a:lnTo>
                        <a:lnTo>
                          <a:pt x="354" y="9"/>
                        </a:lnTo>
                        <a:lnTo>
                          <a:pt x="354" y="9"/>
                        </a:lnTo>
                        <a:lnTo>
                          <a:pt x="355" y="10"/>
                        </a:lnTo>
                        <a:lnTo>
                          <a:pt x="355" y="9"/>
                        </a:lnTo>
                        <a:lnTo>
                          <a:pt x="356" y="6"/>
                        </a:lnTo>
                        <a:lnTo>
                          <a:pt x="356" y="10"/>
                        </a:lnTo>
                        <a:lnTo>
                          <a:pt x="356" y="9"/>
                        </a:lnTo>
                        <a:lnTo>
                          <a:pt x="357" y="6"/>
                        </a:lnTo>
                        <a:lnTo>
                          <a:pt x="357" y="6"/>
                        </a:lnTo>
                        <a:lnTo>
                          <a:pt x="358" y="7"/>
                        </a:lnTo>
                        <a:lnTo>
                          <a:pt x="358" y="4"/>
                        </a:lnTo>
                        <a:lnTo>
                          <a:pt x="358" y="5"/>
                        </a:lnTo>
                        <a:lnTo>
                          <a:pt x="359" y="5"/>
                        </a:lnTo>
                        <a:lnTo>
                          <a:pt x="359" y="4"/>
                        </a:lnTo>
                        <a:lnTo>
                          <a:pt x="360" y="5"/>
                        </a:lnTo>
                        <a:lnTo>
                          <a:pt x="360" y="5"/>
                        </a:lnTo>
                        <a:lnTo>
                          <a:pt x="361" y="5"/>
                        </a:lnTo>
                        <a:lnTo>
                          <a:pt x="361" y="6"/>
                        </a:lnTo>
                        <a:lnTo>
                          <a:pt x="361" y="7"/>
                        </a:lnTo>
                        <a:lnTo>
                          <a:pt x="362" y="5"/>
                        </a:lnTo>
                        <a:lnTo>
                          <a:pt x="362" y="8"/>
                        </a:lnTo>
                        <a:lnTo>
                          <a:pt x="363" y="7"/>
                        </a:lnTo>
                        <a:lnTo>
                          <a:pt x="363" y="7"/>
                        </a:lnTo>
                        <a:lnTo>
                          <a:pt x="363" y="8"/>
                        </a:lnTo>
                        <a:lnTo>
                          <a:pt x="364" y="8"/>
                        </a:lnTo>
                        <a:lnTo>
                          <a:pt x="364" y="9"/>
                        </a:lnTo>
                        <a:lnTo>
                          <a:pt x="365" y="8"/>
                        </a:lnTo>
                        <a:lnTo>
                          <a:pt x="365" y="9"/>
                        </a:lnTo>
                        <a:lnTo>
                          <a:pt x="366" y="8"/>
                        </a:lnTo>
                        <a:lnTo>
                          <a:pt x="366" y="7"/>
                        </a:lnTo>
                        <a:lnTo>
                          <a:pt x="366" y="12"/>
                        </a:lnTo>
                        <a:lnTo>
                          <a:pt x="367" y="9"/>
                        </a:lnTo>
                        <a:lnTo>
                          <a:pt x="367" y="9"/>
                        </a:lnTo>
                        <a:lnTo>
                          <a:pt x="368" y="11"/>
                        </a:lnTo>
                        <a:lnTo>
                          <a:pt x="368" y="9"/>
                        </a:lnTo>
                        <a:lnTo>
                          <a:pt x="368" y="10"/>
                        </a:lnTo>
                        <a:lnTo>
                          <a:pt x="369" y="10"/>
                        </a:lnTo>
                        <a:lnTo>
                          <a:pt x="369" y="9"/>
                        </a:lnTo>
                        <a:lnTo>
                          <a:pt x="370" y="8"/>
                        </a:lnTo>
                        <a:lnTo>
                          <a:pt x="370" y="8"/>
                        </a:lnTo>
                        <a:lnTo>
                          <a:pt x="371" y="7"/>
                        </a:lnTo>
                        <a:lnTo>
                          <a:pt x="371" y="8"/>
                        </a:lnTo>
                        <a:lnTo>
                          <a:pt x="371" y="5"/>
                        </a:lnTo>
                        <a:lnTo>
                          <a:pt x="372" y="5"/>
                        </a:lnTo>
                        <a:lnTo>
                          <a:pt x="372" y="7"/>
                        </a:lnTo>
                        <a:lnTo>
                          <a:pt x="373" y="5"/>
                        </a:lnTo>
                        <a:lnTo>
                          <a:pt x="373" y="4"/>
                        </a:lnTo>
                        <a:lnTo>
                          <a:pt x="373" y="4"/>
                        </a:lnTo>
                        <a:lnTo>
                          <a:pt x="374" y="3"/>
                        </a:lnTo>
                        <a:lnTo>
                          <a:pt x="374" y="3"/>
                        </a:lnTo>
                        <a:lnTo>
                          <a:pt x="375" y="4"/>
                        </a:lnTo>
                        <a:lnTo>
                          <a:pt x="375" y="5"/>
                        </a:lnTo>
                        <a:lnTo>
                          <a:pt x="376" y="6"/>
                        </a:lnTo>
                        <a:lnTo>
                          <a:pt x="376" y="4"/>
                        </a:lnTo>
                        <a:lnTo>
                          <a:pt x="376" y="5"/>
                        </a:lnTo>
                        <a:lnTo>
                          <a:pt x="377" y="7"/>
                        </a:lnTo>
                        <a:lnTo>
                          <a:pt x="377" y="7"/>
                        </a:lnTo>
                        <a:lnTo>
                          <a:pt x="378" y="6"/>
                        </a:lnTo>
                        <a:lnTo>
                          <a:pt x="378" y="7"/>
                        </a:lnTo>
                        <a:lnTo>
                          <a:pt x="378" y="6"/>
                        </a:lnTo>
                        <a:lnTo>
                          <a:pt x="379" y="8"/>
                        </a:lnTo>
                        <a:lnTo>
                          <a:pt x="379" y="9"/>
                        </a:lnTo>
                        <a:lnTo>
                          <a:pt x="380" y="8"/>
                        </a:lnTo>
                        <a:lnTo>
                          <a:pt x="380" y="9"/>
                        </a:lnTo>
                        <a:lnTo>
                          <a:pt x="381" y="9"/>
                        </a:lnTo>
                        <a:lnTo>
                          <a:pt x="381" y="10"/>
                        </a:lnTo>
                        <a:lnTo>
                          <a:pt x="381" y="11"/>
                        </a:lnTo>
                        <a:lnTo>
                          <a:pt x="382" y="10"/>
                        </a:lnTo>
                        <a:lnTo>
                          <a:pt x="382" y="11"/>
                        </a:lnTo>
                        <a:lnTo>
                          <a:pt x="383" y="8"/>
                        </a:lnTo>
                        <a:lnTo>
                          <a:pt x="383" y="9"/>
                        </a:lnTo>
                        <a:lnTo>
                          <a:pt x="383" y="6"/>
                        </a:lnTo>
                        <a:lnTo>
                          <a:pt x="384" y="9"/>
                        </a:lnTo>
                        <a:lnTo>
                          <a:pt x="384" y="10"/>
                        </a:lnTo>
                        <a:lnTo>
                          <a:pt x="385" y="7"/>
                        </a:lnTo>
                        <a:lnTo>
                          <a:pt x="385" y="8"/>
                        </a:lnTo>
                        <a:lnTo>
                          <a:pt x="386" y="9"/>
                        </a:lnTo>
                        <a:lnTo>
                          <a:pt x="386" y="7"/>
                        </a:lnTo>
                        <a:lnTo>
                          <a:pt x="386" y="5"/>
                        </a:lnTo>
                        <a:lnTo>
                          <a:pt x="387" y="6"/>
                        </a:lnTo>
                        <a:lnTo>
                          <a:pt x="387" y="5"/>
                        </a:lnTo>
                        <a:lnTo>
                          <a:pt x="388" y="6"/>
                        </a:lnTo>
                        <a:lnTo>
                          <a:pt x="388" y="6"/>
                        </a:lnTo>
                        <a:lnTo>
                          <a:pt x="388" y="6"/>
                        </a:lnTo>
                        <a:lnTo>
                          <a:pt x="389" y="5"/>
                        </a:lnTo>
                        <a:lnTo>
                          <a:pt x="389" y="3"/>
                        </a:lnTo>
                        <a:lnTo>
                          <a:pt x="390" y="3"/>
                        </a:lnTo>
                        <a:lnTo>
                          <a:pt x="390" y="7"/>
                        </a:lnTo>
                        <a:lnTo>
                          <a:pt x="391" y="6"/>
                        </a:lnTo>
                        <a:lnTo>
                          <a:pt x="391" y="7"/>
                        </a:lnTo>
                        <a:lnTo>
                          <a:pt x="391" y="5"/>
                        </a:lnTo>
                        <a:lnTo>
                          <a:pt x="392" y="7"/>
                        </a:lnTo>
                        <a:lnTo>
                          <a:pt x="392" y="10"/>
                        </a:lnTo>
                        <a:lnTo>
                          <a:pt x="393" y="6"/>
                        </a:lnTo>
                        <a:lnTo>
                          <a:pt x="393" y="8"/>
                        </a:lnTo>
                        <a:lnTo>
                          <a:pt x="393" y="8"/>
                        </a:lnTo>
                        <a:lnTo>
                          <a:pt x="394" y="9"/>
                        </a:lnTo>
                        <a:lnTo>
                          <a:pt x="394" y="7"/>
                        </a:lnTo>
                        <a:lnTo>
                          <a:pt x="395" y="11"/>
                        </a:lnTo>
                        <a:lnTo>
                          <a:pt x="395" y="12"/>
                        </a:lnTo>
                        <a:lnTo>
                          <a:pt x="396" y="11"/>
                        </a:lnTo>
                        <a:lnTo>
                          <a:pt x="396" y="11"/>
                        </a:lnTo>
                        <a:lnTo>
                          <a:pt x="396" y="11"/>
                        </a:lnTo>
                        <a:lnTo>
                          <a:pt x="397" y="11"/>
                        </a:lnTo>
                        <a:lnTo>
                          <a:pt x="397" y="8"/>
                        </a:lnTo>
                        <a:lnTo>
                          <a:pt x="398" y="7"/>
                        </a:lnTo>
                        <a:lnTo>
                          <a:pt x="398" y="8"/>
                        </a:lnTo>
                        <a:lnTo>
                          <a:pt x="398" y="6"/>
                        </a:lnTo>
                        <a:lnTo>
                          <a:pt x="399" y="7"/>
                        </a:lnTo>
                        <a:lnTo>
                          <a:pt x="399" y="4"/>
                        </a:lnTo>
                        <a:lnTo>
                          <a:pt x="400" y="5"/>
                        </a:lnTo>
                        <a:lnTo>
                          <a:pt x="400" y="6"/>
                        </a:lnTo>
                        <a:lnTo>
                          <a:pt x="401" y="4"/>
                        </a:lnTo>
                        <a:lnTo>
                          <a:pt x="401" y="5"/>
                        </a:lnTo>
                        <a:lnTo>
                          <a:pt x="401" y="6"/>
                        </a:lnTo>
                        <a:lnTo>
                          <a:pt x="402" y="4"/>
                        </a:lnTo>
                        <a:lnTo>
                          <a:pt x="402" y="6"/>
                        </a:lnTo>
                        <a:lnTo>
                          <a:pt x="403" y="5"/>
                        </a:lnTo>
                        <a:lnTo>
                          <a:pt x="403" y="4"/>
                        </a:lnTo>
                        <a:lnTo>
                          <a:pt x="403" y="7"/>
                        </a:lnTo>
                        <a:lnTo>
                          <a:pt x="404" y="6"/>
                        </a:lnTo>
                        <a:lnTo>
                          <a:pt x="404" y="6"/>
                        </a:lnTo>
                        <a:lnTo>
                          <a:pt x="405" y="6"/>
                        </a:lnTo>
                        <a:lnTo>
                          <a:pt x="405" y="7"/>
                        </a:lnTo>
                        <a:lnTo>
                          <a:pt x="406" y="8"/>
                        </a:lnTo>
                        <a:lnTo>
                          <a:pt x="406" y="10"/>
                        </a:lnTo>
                        <a:lnTo>
                          <a:pt x="406" y="7"/>
                        </a:lnTo>
                        <a:lnTo>
                          <a:pt x="407" y="10"/>
                        </a:lnTo>
                        <a:lnTo>
                          <a:pt x="407" y="8"/>
                        </a:lnTo>
                        <a:lnTo>
                          <a:pt x="408" y="9"/>
                        </a:lnTo>
                        <a:lnTo>
                          <a:pt x="408" y="10"/>
                        </a:lnTo>
                        <a:lnTo>
                          <a:pt x="408" y="9"/>
                        </a:lnTo>
                        <a:lnTo>
                          <a:pt x="409" y="10"/>
                        </a:lnTo>
                        <a:lnTo>
                          <a:pt x="409" y="9"/>
                        </a:lnTo>
                        <a:lnTo>
                          <a:pt x="410" y="9"/>
                        </a:lnTo>
                        <a:lnTo>
                          <a:pt x="410" y="8"/>
                        </a:lnTo>
                        <a:lnTo>
                          <a:pt x="411" y="6"/>
                        </a:lnTo>
                        <a:lnTo>
                          <a:pt x="411" y="8"/>
                        </a:lnTo>
                        <a:lnTo>
                          <a:pt x="411" y="8"/>
                        </a:lnTo>
                        <a:lnTo>
                          <a:pt x="412" y="8"/>
                        </a:lnTo>
                        <a:lnTo>
                          <a:pt x="412" y="5"/>
                        </a:lnTo>
                        <a:lnTo>
                          <a:pt x="413" y="7"/>
                        </a:lnTo>
                        <a:lnTo>
                          <a:pt x="413" y="6"/>
                        </a:lnTo>
                        <a:lnTo>
                          <a:pt x="413" y="5"/>
                        </a:lnTo>
                        <a:lnTo>
                          <a:pt x="414" y="5"/>
                        </a:lnTo>
                        <a:lnTo>
                          <a:pt x="414" y="5"/>
                        </a:lnTo>
                        <a:lnTo>
                          <a:pt x="415" y="3"/>
                        </a:lnTo>
                        <a:lnTo>
                          <a:pt x="415" y="4"/>
                        </a:lnTo>
                        <a:lnTo>
                          <a:pt x="416" y="6"/>
                        </a:lnTo>
                        <a:lnTo>
                          <a:pt x="416" y="5"/>
                        </a:lnTo>
                        <a:lnTo>
                          <a:pt x="416" y="5"/>
                        </a:lnTo>
                        <a:lnTo>
                          <a:pt x="417" y="4"/>
                        </a:lnTo>
                        <a:lnTo>
                          <a:pt x="417" y="6"/>
                        </a:lnTo>
                        <a:lnTo>
                          <a:pt x="418" y="6"/>
                        </a:lnTo>
                        <a:lnTo>
                          <a:pt x="418" y="6"/>
                        </a:lnTo>
                        <a:lnTo>
                          <a:pt x="418" y="6"/>
                        </a:lnTo>
                        <a:lnTo>
                          <a:pt x="419" y="7"/>
                        </a:lnTo>
                        <a:lnTo>
                          <a:pt x="419" y="7"/>
                        </a:lnTo>
                        <a:lnTo>
                          <a:pt x="420" y="8"/>
                        </a:lnTo>
                        <a:lnTo>
                          <a:pt x="420" y="8"/>
                        </a:lnTo>
                        <a:lnTo>
                          <a:pt x="421" y="9"/>
                        </a:lnTo>
                        <a:lnTo>
                          <a:pt x="421" y="7"/>
                        </a:lnTo>
                        <a:lnTo>
                          <a:pt x="421" y="11"/>
                        </a:lnTo>
                        <a:lnTo>
                          <a:pt x="422" y="11"/>
                        </a:lnTo>
                        <a:lnTo>
                          <a:pt x="422" y="9"/>
                        </a:lnTo>
                        <a:lnTo>
                          <a:pt x="423" y="9"/>
                        </a:lnTo>
                        <a:lnTo>
                          <a:pt x="423" y="9"/>
                        </a:lnTo>
                        <a:lnTo>
                          <a:pt x="423" y="11"/>
                        </a:lnTo>
                        <a:lnTo>
                          <a:pt x="424" y="10"/>
                        </a:lnTo>
                        <a:lnTo>
                          <a:pt x="424" y="11"/>
                        </a:lnTo>
                        <a:lnTo>
                          <a:pt x="425" y="10"/>
                        </a:lnTo>
                        <a:lnTo>
                          <a:pt x="425" y="9"/>
                        </a:lnTo>
                        <a:lnTo>
                          <a:pt x="426" y="9"/>
                        </a:lnTo>
                        <a:lnTo>
                          <a:pt x="426" y="9"/>
                        </a:lnTo>
                        <a:lnTo>
                          <a:pt x="426" y="6"/>
                        </a:lnTo>
                        <a:lnTo>
                          <a:pt x="427" y="9"/>
                        </a:lnTo>
                        <a:lnTo>
                          <a:pt x="427" y="9"/>
                        </a:lnTo>
                        <a:lnTo>
                          <a:pt x="428" y="8"/>
                        </a:lnTo>
                        <a:lnTo>
                          <a:pt x="428" y="6"/>
                        </a:lnTo>
                        <a:lnTo>
                          <a:pt x="428" y="6"/>
                        </a:lnTo>
                        <a:lnTo>
                          <a:pt x="429" y="4"/>
                        </a:lnTo>
                        <a:lnTo>
                          <a:pt x="429" y="6"/>
                        </a:lnTo>
                        <a:lnTo>
                          <a:pt x="430" y="5"/>
                        </a:lnTo>
                        <a:lnTo>
                          <a:pt x="430" y="6"/>
                        </a:lnTo>
                        <a:lnTo>
                          <a:pt x="431" y="6"/>
                        </a:lnTo>
                        <a:lnTo>
                          <a:pt x="431" y="6"/>
                        </a:lnTo>
                        <a:lnTo>
                          <a:pt x="431" y="7"/>
                        </a:lnTo>
                        <a:lnTo>
                          <a:pt x="432" y="6"/>
                        </a:lnTo>
                        <a:lnTo>
                          <a:pt x="432" y="6"/>
                        </a:lnTo>
                        <a:lnTo>
                          <a:pt x="433" y="6"/>
                        </a:lnTo>
                        <a:lnTo>
                          <a:pt x="433" y="6"/>
                        </a:lnTo>
                        <a:lnTo>
                          <a:pt x="433" y="8"/>
                        </a:lnTo>
                        <a:lnTo>
                          <a:pt x="434" y="7"/>
                        </a:lnTo>
                        <a:lnTo>
                          <a:pt x="434" y="9"/>
                        </a:lnTo>
                        <a:lnTo>
                          <a:pt x="435" y="8"/>
                        </a:lnTo>
                        <a:lnTo>
                          <a:pt x="435" y="7"/>
                        </a:lnTo>
                        <a:lnTo>
                          <a:pt x="436" y="10"/>
                        </a:lnTo>
                        <a:lnTo>
                          <a:pt x="436" y="8"/>
                        </a:lnTo>
                        <a:lnTo>
                          <a:pt x="436" y="8"/>
                        </a:lnTo>
                        <a:lnTo>
                          <a:pt x="437" y="10"/>
                        </a:lnTo>
                        <a:lnTo>
                          <a:pt x="437" y="10"/>
                        </a:lnTo>
                        <a:lnTo>
                          <a:pt x="438" y="8"/>
                        </a:lnTo>
                        <a:lnTo>
                          <a:pt x="438" y="8"/>
                        </a:lnTo>
                        <a:lnTo>
                          <a:pt x="438" y="10"/>
                        </a:lnTo>
                        <a:lnTo>
                          <a:pt x="439" y="10"/>
                        </a:lnTo>
                        <a:lnTo>
                          <a:pt x="439" y="9"/>
                        </a:lnTo>
                        <a:lnTo>
                          <a:pt x="440" y="6"/>
                        </a:lnTo>
                        <a:lnTo>
                          <a:pt x="440" y="8"/>
                        </a:lnTo>
                        <a:lnTo>
                          <a:pt x="441" y="7"/>
                        </a:lnTo>
                        <a:lnTo>
                          <a:pt x="441" y="6"/>
                        </a:lnTo>
                        <a:lnTo>
                          <a:pt x="441" y="6"/>
                        </a:lnTo>
                        <a:lnTo>
                          <a:pt x="442" y="7"/>
                        </a:lnTo>
                        <a:lnTo>
                          <a:pt x="442" y="6"/>
                        </a:lnTo>
                        <a:lnTo>
                          <a:pt x="443" y="6"/>
                        </a:lnTo>
                        <a:lnTo>
                          <a:pt x="443" y="5"/>
                        </a:lnTo>
                        <a:lnTo>
                          <a:pt x="443" y="7"/>
                        </a:lnTo>
                        <a:lnTo>
                          <a:pt x="444" y="5"/>
                        </a:lnTo>
                        <a:lnTo>
                          <a:pt x="444" y="4"/>
                        </a:lnTo>
                        <a:lnTo>
                          <a:pt x="445" y="5"/>
                        </a:lnTo>
                        <a:lnTo>
                          <a:pt x="445" y="5"/>
                        </a:lnTo>
                        <a:lnTo>
                          <a:pt x="446" y="5"/>
                        </a:lnTo>
                        <a:lnTo>
                          <a:pt x="446" y="7"/>
                        </a:lnTo>
                        <a:lnTo>
                          <a:pt x="446" y="5"/>
                        </a:lnTo>
                        <a:lnTo>
                          <a:pt x="447" y="8"/>
                        </a:lnTo>
                        <a:lnTo>
                          <a:pt x="447" y="7"/>
                        </a:lnTo>
                        <a:lnTo>
                          <a:pt x="448" y="9"/>
                        </a:lnTo>
                        <a:lnTo>
                          <a:pt x="448" y="8"/>
                        </a:lnTo>
                        <a:lnTo>
                          <a:pt x="448" y="9"/>
                        </a:lnTo>
                        <a:lnTo>
                          <a:pt x="449" y="9"/>
                        </a:lnTo>
                        <a:lnTo>
                          <a:pt x="449" y="9"/>
                        </a:lnTo>
                        <a:lnTo>
                          <a:pt x="450" y="8"/>
                        </a:lnTo>
                        <a:lnTo>
                          <a:pt x="450" y="9"/>
                        </a:lnTo>
                        <a:lnTo>
                          <a:pt x="451" y="10"/>
                        </a:lnTo>
                        <a:lnTo>
                          <a:pt x="451" y="9"/>
                        </a:lnTo>
                        <a:lnTo>
                          <a:pt x="451" y="10"/>
                        </a:lnTo>
                        <a:lnTo>
                          <a:pt x="452" y="9"/>
                        </a:lnTo>
                        <a:lnTo>
                          <a:pt x="452" y="9"/>
                        </a:lnTo>
                        <a:lnTo>
                          <a:pt x="453" y="10"/>
                        </a:lnTo>
                        <a:lnTo>
                          <a:pt x="453" y="9"/>
                        </a:lnTo>
                        <a:lnTo>
                          <a:pt x="453" y="8"/>
                        </a:lnTo>
                        <a:lnTo>
                          <a:pt x="454" y="8"/>
                        </a:lnTo>
                        <a:lnTo>
                          <a:pt x="454" y="8"/>
                        </a:lnTo>
                        <a:lnTo>
                          <a:pt x="455" y="8"/>
                        </a:lnTo>
                        <a:lnTo>
                          <a:pt x="455" y="6"/>
                        </a:lnTo>
                        <a:lnTo>
                          <a:pt x="456" y="6"/>
                        </a:lnTo>
                        <a:lnTo>
                          <a:pt x="456" y="4"/>
                        </a:lnTo>
                        <a:lnTo>
                          <a:pt x="456" y="5"/>
                        </a:lnTo>
                        <a:lnTo>
                          <a:pt x="457" y="3"/>
                        </a:lnTo>
                        <a:lnTo>
                          <a:pt x="457" y="5"/>
                        </a:lnTo>
                        <a:lnTo>
                          <a:pt x="458" y="5"/>
                        </a:lnTo>
                        <a:lnTo>
                          <a:pt x="458" y="5"/>
                        </a:lnTo>
                        <a:lnTo>
                          <a:pt x="458" y="5"/>
                        </a:lnTo>
                        <a:lnTo>
                          <a:pt x="459" y="6"/>
                        </a:lnTo>
                        <a:lnTo>
                          <a:pt x="459" y="6"/>
                        </a:lnTo>
                        <a:lnTo>
                          <a:pt x="460" y="5"/>
                        </a:lnTo>
                        <a:lnTo>
                          <a:pt x="460" y="6"/>
                        </a:lnTo>
                        <a:lnTo>
                          <a:pt x="461" y="7"/>
                        </a:lnTo>
                        <a:lnTo>
                          <a:pt x="461" y="6"/>
                        </a:lnTo>
                        <a:lnTo>
                          <a:pt x="461" y="9"/>
                        </a:lnTo>
                        <a:lnTo>
                          <a:pt x="462" y="7"/>
                        </a:lnTo>
                        <a:lnTo>
                          <a:pt x="462" y="10"/>
                        </a:lnTo>
                        <a:lnTo>
                          <a:pt x="463" y="8"/>
                        </a:lnTo>
                        <a:lnTo>
                          <a:pt x="463" y="9"/>
                        </a:lnTo>
                        <a:lnTo>
                          <a:pt x="463" y="9"/>
                        </a:lnTo>
                        <a:lnTo>
                          <a:pt x="464" y="9"/>
                        </a:lnTo>
                        <a:lnTo>
                          <a:pt x="464" y="8"/>
                        </a:lnTo>
                        <a:lnTo>
                          <a:pt x="465" y="11"/>
                        </a:lnTo>
                        <a:lnTo>
                          <a:pt x="465" y="9"/>
                        </a:lnTo>
                        <a:lnTo>
                          <a:pt x="466" y="10"/>
                        </a:lnTo>
                        <a:lnTo>
                          <a:pt x="466" y="9"/>
                        </a:lnTo>
                        <a:lnTo>
                          <a:pt x="466" y="10"/>
                        </a:lnTo>
                        <a:lnTo>
                          <a:pt x="467" y="8"/>
                        </a:lnTo>
                        <a:lnTo>
                          <a:pt x="467" y="8"/>
                        </a:lnTo>
                        <a:lnTo>
                          <a:pt x="468" y="9"/>
                        </a:lnTo>
                        <a:lnTo>
                          <a:pt x="468" y="7"/>
                        </a:lnTo>
                        <a:lnTo>
                          <a:pt x="468" y="7"/>
                        </a:lnTo>
                        <a:lnTo>
                          <a:pt x="469" y="6"/>
                        </a:lnTo>
                        <a:lnTo>
                          <a:pt x="469" y="7"/>
                        </a:lnTo>
                        <a:lnTo>
                          <a:pt x="470" y="7"/>
                        </a:lnTo>
                        <a:lnTo>
                          <a:pt x="470" y="5"/>
                        </a:lnTo>
                        <a:lnTo>
                          <a:pt x="471" y="5"/>
                        </a:lnTo>
                        <a:lnTo>
                          <a:pt x="471" y="6"/>
                        </a:lnTo>
                        <a:lnTo>
                          <a:pt x="471" y="6"/>
                        </a:lnTo>
                        <a:lnTo>
                          <a:pt x="472" y="7"/>
                        </a:lnTo>
                        <a:lnTo>
                          <a:pt x="472" y="6"/>
                        </a:lnTo>
                        <a:lnTo>
                          <a:pt x="473" y="8"/>
                        </a:lnTo>
                        <a:lnTo>
                          <a:pt x="473" y="4"/>
                        </a:lnTo>
                        <a:lnTo>
                          <a:pt x="473" y="7"/>
                        </a:lnTo>
                        <a:lnTo>
                          <a:pt x="474" y="6"/>
                        </a:lnTo>
                        <a:lnTo>
                          <a:pt x="474" y="10"/>
                        </a:lnTo>
                        <a:lnTo>
                          <a:pt x="475" y="8"/>
                        </a:lnTo>
                        <a:lnTo>
                          <a:pt x="475" y="6"/>
                        </a:lnTo>
                        <a:lnTo>
                          <a:pt x="476" y="6"/>
                        </a:lnTo>
                        <a:lnTo>
                          <a:pt x="476" y="8"/>
                        </a:lnTo>
                        <a:lnTo>
                          <a:pt x="476" y="9"/>
                        </a:lnTo>
                        <a:lnTo>
                          <a:pt x="477" y="7"/>
                        </a:lnTo>
                        <a:lnTo>
                          <a:pt x="477" y="10"/>
                        </a:lnTo>
                        <a:lnTo>
                          <a:pt x="478" y="10"/>
                        </a:lnTo>
                        <a:lnTo>
                          <a:pt x="478" y="10"/>
                        </a:lnTo>
                        <a:lnTo>
                          <a:pt x="478" y="10"/>
                        </a:lnTo>
                        <a:lnTo>
                          <a:pt x="479" y="10"/>
                        </a:lnTo>
                        <a:lnTo>
                          <a:pt x="479" y="10"/>
                        </a:lnTo>
                        <a:lnTo>
                          <a:pt x="480" y="9"/>
                        </a:lnTo>
                        <a:lnTo>
                          <a:pt x="480" y="11"/>
                        </a:lnTo>
                        <a:lnTo>
                          <a:pt x="481" y="10"/>
                        </a:lnTo>
                        <a:lnTo>
                          <a:pt x="481" y="7"/>
                        </a:lnTo>
                        <a:lnTo>
                          <a:pt x="481" y="6"/>
                        </a:lnTo>
                        <a:lnTo>
                          <a:pt x="482" y="6"/>
                        </a:lnTo>
                        <a:lnTo>
                          <a:pt x="482" y="7"/>
                        </a:lnTo>
                        <a:lnTo>
                          <a:pt x="483" y="7"/>
                        </a:lnTo>
                        <a:lnTo>
                          <a:pt x="483" y="5"/>
                        </a:lnTo>
                        <a:lnTo>
                          <a:pt x="483" y="5"/>
                        </a:lnTo>
                        <a:lnTo>
                          <a:pt x="484" y="5"/>
                        </a:lnTo>
                        <a:lnTo>
                          <a:pt x="484" y="5"/>
                        </a:lnTo>
                        <a:lnTo>
                          <a:pt x="485" y="4"/>
                        </a:lnTo>
                        <a:lnTo>
                          <a:pt x="485" y="3"/>
                        </a:lnTo>
                        <a:lnTo>
                          <a:pt x="486" y="4"/>
                        </a:lnTo>
                        <a:lnTo>
                          <a:pt x="486" y="4"/>
                        </a:lnTo>
                        <a:lnTo>
                          <a:pt x="486" y="6"/>
                        </a:lnTo>
                        <a:lnTo>
                          <a:pt x="487" y="3"/>
                        </a:lnTo>
                        <a:lnTo>
                          <a:pt x="487" y="7"/>
                        </a:lnTo>
                        <a:lnTo>
                          <a:pt x="488" y="5"/>
                        </a:lnTo>
                        <a:lnTo>
                          <a:pt x="488" y="8"/>
                        </a:lnTo>
                        <a:lnTo>
                          <a:pt x="488" y="8"/>
                        </a:lnTo>
                        <a:lnTo>
                          <a:pt x="489" y="7"/>
                        </a:lnTo>
                        <a:lnTo>
                          <a:pt x="489" y="7"/>
                        </a:lnTo>
                        <a:lnTo>
                          <a:pt x="490" y="8"/>
                        </a:lnTo>
                        <a:lnTo>
                          <a:pt x="490" y="9"/>
                        </a:lnTo>
                        <a:lnTo>
                          <a:pt x="491" y="11"/>
                        </a:lnTo>
                        <a:lnTo>
                          <a:pt x="491" y="9"/>
                        </a:lnTo>
                        <a:lnTo>
                          <a:pt x="491" y="9"/>
                        </a:lnTo>
                        <a:lnTo>
                          <a:pt x="492" y="8"/>
                        </a:lnTo>
                        <a:lnTo>
                          <a:pt x="492" y="9"/>
                        </a:lnTo>
                        <a:lnTo>
                          <a:pt x="493" y="9"/>
                        </a:lnTo>
                        <a:lnTo>
                          <a:pt x="493" y="10"/>
                        </a:lnTo>
                        <a:lnTo>
                          <a:pt x="493" y="11"/>
                        </a:lnTo>
                        <a:lnTo>
                          <a:pt x="494" y="9"/>
                        </a:lnTo>
                        <a:lnTo>
                          <a:pt x="494" y="8"/>
                        </a:lnTo>
                        <a:lnTo>
                          <a:pt x="495" y="10"/>
                        </a:lnTo>
                        <a:lnTo>
                          <a:pt x="495" y="9"/>
                        </a:lnTo>
                        <a:lnTo>
                          <a:pt x="496" y="7"/>
                        </a:lnTo>
                        <a:lnTo>
                          <a:pt x="496" y="7"/>
                        </a:lnTo>
                        <a:lnTo>
                          <a:pt x="496" y="7"/>
                        </a:lnTo>
                        <a:lnTo>
                          <a:pt x="497" y="7"/>
                        </a:lnTo>
                        <a:lnTo>
                          <a:pt x="497" y="6"/>
                        </a:lnTo>
                        <a:lnTo>
                          <a:pt x="498" y="5"/>
                        </a:lnTo>
                        <a:lnTo>
                          <a:pt x="498" y="6"/>
                        </a:lnTo>
                        <a:lnTo>
                          <a:pt x="498" y="5"/>
                        </a:lnTo>
                        <a:lnTo>
                          <a:pt x="499" y="5"/>
                        </a:lnTo>
                        <a:lnTo>
                          <a:pt x="499" y="6"/>
                        </a:lnTo>
                        <a:lnTo>
                          <a:pt x="500" y="6"/>
                        </a:lnTo>
                        <a:lnTo>
                          <a:pt x="500" y="6"/>
                        </a:lnTo>
                        <a:lnTo>
                          <a:pt x="501" y="5"/>
                        </a:lnTo>
                        <a:lnTo>
                          <a:pt x="501" y="7"/>
                        </a:lnTo>
                        <a:lnTo>
                          <a:pt x="501" y="6"/>
                        </a:lnTo>
                        <a:lnTo>
                          <a:pt x="502" y="5"/>
                        </a:lnTo>
                        <a:lnTo>
                          <a:pt x="502" y="8"/>
                        </a:lnTo>
                        <a:lnTo>
                          <a:pt x="503" y="8"/>
                        </a:lnTo>
                        <a:lnTo>
                          <a:pt x="503" y="7"/>
                        </a:lnTo>
                        <a:lnTo>
                          <a:pt x="503" y="7"/>
                        </a:lnTo>
                        <a:lnTo>
                          <a:pt x="504" y="8"/>
                        </a:lnTo>
                        <a:lnTo>
                          <a:pt x="504" y="8"/>
                        </a:lnTo>
                        <a:lnTo>
                          <a:pt x="505" y="11"/>
                        </a:lnTo>
                        <a:lnTo>
                          <a:pt x="505" y="9"/>
                        </a:lnTo>
                        <a:lnTo>
                          <a:pt x="506" y="8"/>
                        </a:lnTo>
                        <a:lnTo>
                          <a:pt x="506" y="10"/>
                        </a:lnTo>
                        <a:lnTo>
                          <a:pt x="506" y="10"/>
                        </a:lnTo>
                        <a:lnTo>
                          <a:pt x="507" y="9"/>
                        </a:lnTo>
                        <a:lnTo>
                          <a:pt x="507" y="7"/>
                        </a:lnTo>
                        <a:lnTo>
                          <a:pt x="508" y="7"/>
                        </a:lnTo>
                        <a:lnTo>
                          <a:pt x="508" y="8"/>
                        </a:lnTo>
                        <a:lnTo>
                          <a:pt x="508" y="9"/>
                        </a:lnTo>
                        <a:lnTo>
                          <a:pt x="509" y="5"/>
                        </a:lnTo>
                        <a:lnTo>
                          <a:pt x="509" y="8"/>
                        </a:lnTo>
                        <a:lnTo>
                          <a:pt x="510" y="7"/>
                        </a:lnTo>
                        <a:lnTo>
                          <a:pt x="510" y="6"/>
                        </a:lnTo>
                        <a:lnTo>
                          <a:pt x="511" y="8"/>
                        </a:lnTo>
                        <a:lnTo>
                          <a:pt x="511" y="4"/>
                        </a:lnTo>
                        <a:lnTo>
                          <a:pt x="511" y="5"/>
                        </a:lnTo>
                        <a:lnTo>
                          <a:pt x="512" y="7"/>
                        </a:lnTo>
                        <a:lnTo>
                          <a:pt x="512" y="3"/>
                        </a:lnTo>
                        <a:lnTo>
                          <a:pt x="513" y="7"/>
                        </a:lnTo>
                        <a:lnTo>
                          <a:pt x="513" y="4"/>
                        </a:lnTo>
                        <a:lnTo>
                          <a:pt x="513" y="6"/>
                        </a:lnTo>
                        <a:lnTo>
                          <a:pt x="514" y="6"/>
                        </a:lnTo>
                        <a:lnTo>
                          <a:pt x="514" y="4"/>
                        </a:lnTo>
                        <a:lnTo>
                          <a:pt x="515" y="5"/>
                        </a:lnTo>
                        <a:lnTo>
                          <a:pt x="515" y="6"/>
                        </a:lnTo>
                        <a:lnTo>
                          <a:pt x="516" y="7"/>
                        </a:lnTo>
                        <a:lnTo>
                          <a:pt x="516" y="8"/>
                        </a:lnTo>
                        <a:lnTo>
                          <a:pt x="516" y="7"/>
                        </a:lnTo>
                        <a:lnTo>
                          <a:pt x="517" y="8"/>
                        </a:lnTo>
                        <a:lnTo>
                          <a:pt x="517" y="7"/>
                        </a:lnTo>
                        <a:lnTo>
                          <a:pt x="518" y="7"/>
                        </a:lnTo>
                        <a:lnTo>
                          <a:pt x="518" y="7"/>
                        </a:lnTo>
                        <a:lnTo>
                          <a:pt x="518" y="8"/>
                        </a:lnTo>
                        <a:lnTo>
                          <a:pt x="519" y="9"/>
                        </a:lnTo>
                        <a:lnTo>
                          <a:pt x="519" y="9"/>
                        </a:lnTo>
                        <a:lnTo>
                          <a:pt x="520" y="8"/>
                        </a:lnTo>
                        <a:lnTo>
                          <a:pt x="520" y="10"/>
                        </a:lnTo>
                        <a:lnTo>
                          <a:pt x="521" y="10"/>
                        </a:lnTo>
                        <a:lnTo>
                          <a:pt x="521" y="11"/>
                        </a:lnTo>
                        <a:lnTo>
                          <a:pt x="521" y="7"/>
                        </a:lnTo>
                        <a:lnTo>
                          <a:pt x="522" y="8"/>
                        </a:lnTo>
                        <a:lnTo>
                          <a:pt x="522" y="11"/>
                        </a:lnTo>
                        <a:lnTo>
                          <a:pt x="523" y="8"/>
                        </a:lnTo>
                        <a:lnTo>
                          <a:pt x="523" y="7"/>
                        </a:lnTo>
                        <a:lnTo>
                          <a:pt x="523" y="7"/>
                        </a:lnTo>
                        <a:lnTo>
                          <a:pt x="524" y="7"/>
                        </a:lnTo>
                        <a:lnTo>
                          <a:pt x="524" y="6"/>
                        </a:lnTo>
                        <a:lnTo>
                          <a:pt x="525" y="8"/>
                        </a:lnTo>
                        <a:lnTo>
                          <a:pt x="525" y="6"/>
                        </a:lnTo>
                        <a:lnTo>
                          <a:pt x="526" y="7"/>
                        </a:lnTo>
                        <a:lnTo>
                          <a:pt x="526" y="5"/>
                        </a:lnTo>
                        <a:lnTo>
                          <a:pt x="526" y="5"/>
                        </a:lnTo>
                        <a:lnTo>
                          <a:pt x="527" y="7"/>
                        </a:lnTo>
                        <a:lnTo>
                          <a:pt x="527" y="7"/>
                        </a:lnTo>
                        <a:lnTo>
                          <a:pt x="528" y="6"/>
                        </a:lnTo>
                        <a:lnTo>
                          <a:pt x="528" y="6"/>
                        </a:lnTo>
                        <a:lnTo>
                          <a:pt x="528" y="6"/>
                        </a:lnTo>
                        <a:lnTo>
                          <a:pt x="529" y="6"/>
                        </a:lnTo>
                        <a:lnTo>
                          <a:pt x="529" y="7"/>
                        </a:lnTo>
                        <a:lnTo>
                          <a:pt x="530" y="9"/>
                        </a:lnTo>
                        <a:lnTo>
                          <a:pt x="530" y="9"/>
                        </a:lnTo>
                        <a:lnTo>
                          <a:pt x="531" y="8"/>
                        </a:lnTo>
                        <a:lnTo>
                          <a:pt x="531" y="9"/>
                        </a:lnTo>
                        <a:lnTo>
                          <a:pt x="531" y="8"/>
                        </a:lnTo>
                        <a:lnTo>
                          <a:pt x="532" y="8"/>
                        </a:lnTo>
                        <a:lnTo>
                          <a:pt x="532" y="6"/>
                        </a:lnTo>
                        <a:lnTo>
                          <a:pt x="533" y="9"/>
                        </a:lnTo>
                        <a:lnTo>
                          <a:pt x="533" y="11"/>
                        </a:lnTo>
                        <a:lnTo>
                          <a:pt x="533" y="10"/>
                        </a:lnTo>
                        <a:lnTo>
                          <a:pt x="534" y="10"/>
                        </a:lnTo>
                        <a:lnTo>
                          <a:pt x="534" y="11"/>
                        </a:lnTo>
                        <a:lnTo>
                          <a:pt x="535" y="13"/>
                        </a:lnTo>
                        <a:lnTo>
                          <a:pt x="535" y="11"/>
                        </a:lnTo>
                        <a:lnTo>
                          <a:pt x="536" y="9"/>
                        </a:lnTo>
                        <a:lnTo>
                          <a:pt x="536" y="9"/>
                        </a:lnTo>
                        <a:lnTo>
                          <a:pt x="536" y="9"/>
                        </a:lnTo>
                        <a:lnTo>
                          <a:pt x="537" y="8"/>
                        </a:lnTo>
                        <a:lnTo>
                          <a:pt x="537" y="8"/>
                        </a:lnTo>
                        <a:lnTo>
                          <a:pt x="538" y="7"/>
                        </a:lnTo>
                        <a:lnTo>
                          <a:pt x="538" y="6"/>
                        </a:lnTo>
                        <a:lnTo>
                          <a:pt x="538" y="5"/>
                        </a:lnTo>
                        <a:lnTo>
                          <a:pt x="539" y="5"/>
                        </a:lnTo>
                        <a:lnTo>
                          <a:pt x="539" y="6"/>
                        </a:lnTo>
                        <a:lnTo>
                          <a:pt x="540" y="6"/>
                        </a:lnTo>
                        <a:lnTo>
                          <a:pt x="540" y="6"/>
                        </a:lnTo>
                        <a:lnTo>
                          <a:pt x="541" y="4"/>
                        </a:lnTo>
                        <a:lnTo>
                          <a:pt x="541" y="3"/>
                        </a:lnTo>
                        <a:lnTo>
                          <a:pt x="541" y="5"/>
                        </a:lnTo>
                        <a:lnTo>
                          <a:pt x="542" y="6"/>
                        </a:lnTo>
                        <a:lnTo>
                          <a:pt x="542" y="7"/>
                        </a:lnTo>
                        <a:lnTo>
                          <a:pt x="543" y="3"/>
                        </a:lnTo>
                        <a:lnTo>
                          <a:pt x="543" y="4"/>
                        </a:lnTo>
                        <a:lnTo>
                          <a:pt x="543" y="7"/>
                        </a:lnTo>
                        <a:lnTo>
                          <a:pt x="544" y="7"/>
                        </a:lnTo>
                        <a:lnTo>
                          <a:pt x="544" y="6"/>
                        </a:lnTo>
                        <a:lnTo>
                          <a:pt x="545" y="8"/>
                        </a:lnTo>
                        <a:lnTo>
                          <a:pt x="545" y="8"/>
                        </a:lnTo>
                        <a:lnTo>
                          <a:pt x="546" y="6"/>
                        </a:lnTo>
                        <a:lnTo>
                          <a:pt x="546" y="7"/>
                        </a:lnTo>
                        <a:lnTo>
                          <a:pt x="546" y="10"/>
                        </a:lnTo>
                        <a:lnTo>
                          <a:pt x="547" y="10"/>
                        </a:lnTo>
                        <a:lnTo>
                          <a:pt x="547" y="8"/>
                        </a:lnTo>
                        <a:lnTo>
                          <a:pt x="548" y="9"/>
                        </a:lnTo>
                        <a:lnTo>
                          <a:pt x="548" y="9"/>
                        </a:lnTo>
                        <a:lnTo>
                          <a:pt x="548" y="9"/>
                        </a:lnTo>
                        <a:lnTo>
                          <a:pt x="549" y="10"/>
                        </a:lnTo>
                        <a:lnTo>
                          <a:pt x="549" y="10"/>
                        </a:lnTo>
                        <a:lnTo>
                          <a:pt x="550" y="11"/>
                        </a:lnTo>
                        <a:lnTo>
                          <a:pt x="550" y="9"/>
                        </a:lnTo>
                        <a:lnTo>
                          <a:pt x="551" y="9"/>
                        </a:lnTo>
                        <a:lnTo>
                          <a:pt x="551" y="9"/>
                        </a:lnTo>
                        <a:lnTo>
                          <a:pt x="551" y="9"/>
                        </a:lnTo>
                        <a:lnTo>
                          <a:pt x="552" y="11"/>
                        </a:lnTo>
                        <a:lnTo>
                          <a:pt x="552" y="7"/>
                        </a:lnTo>
                        <a:lnTo>
                          <a:pt x="553" y="7"/>
                        </a:lnTo>
                        <a:lnTo>
                          <a:pt x="553" y="7"/>
                        </a:lnTo>
                        <a:lnTo>
                          <a:pt x="553" y="6"/>
                        </a:lnTo>
                        <a:lnTo>
                          <a:pt x="554" y="5"/>
                        </a:lnTo>
                        <a:lnTo>
                          <a:pt x="554" y="8"/>
                        </a:lnTo>
                        <a:lnTo>
                          <a:pt x="555" y="5"/>
                        </a:lnTo>
                        <a:lnTo>
                          <a:pt x="555" y="5"/>
                        </a:lnTo>
                        <a:lnTo>
                          <a:pt x="556" y="5"/>
                        </a:lnTo>
                        <a:lnTo>
                          <a:pt x="556" y="7"/>
                        </a:lnTo>
                        <a:lnTo>
                          <a:pt x="556" y="5"/>
                        </a:lnTo>
                        <a:lnTo>
                          <a:pt x="557" y="6"/>
                        </a:lnTo>
                        <a:lnTo>
                          <a:pt x="557" y="7"/>
                        </a:lnTo>
                        <a:lnTo>
                          <a:pt x="558" y="6"/>
                        </a:lnTo>
                        <a:lnTo>
                          <a:pt x="558" y="6"/>
                        </a:lnTo>
                        <a:lnTo>
                          <a:pt x="558" y="7"/>
                        </a:lnTo>
                        <a:lnTo>
                          <a:pt x="559" y="7"/>
                        </a:lnTo>
                        <a:lnTo>
                          <a:pt x="559" y="7"/>
                        </a:lnTo>
                        <a:lnTo>
                          <a:pt x="560" y="9"/>
                        </a:lnTo>
                        <a:lnTo>
                          <a:pt x="560" y="8"/>
                        </a:lnTo>
                        <a:lnTo>
                          <a:pt x="561" y="9"/>
                        </a:lnTo>
                        <a:lnTo>
                          <a:pt x="561" y="11"/>
                        </a:lnTo>
                        <a:lnTo>
                          <a:pt x="561" y="11"/>
                        </a:lnTo>
                        <a:lnTo>
                          <a:pt x="562" y="11"/>
                        </a:lnTo>
                        <a:lnTo>
                          <a:pt x="562" y="9"/>
                        </a:lnTo>
                        <a:lnTo>
                          <a:pt x="563" y="10"/>
                        </a:lnTo>
                        <a:lnTo>
                          <a:pt x="563" y="11"/>
                        </a:lnTo>
                        <a:lnTo>
                          <a:pt x="563" y="9"/>
                        </a:lnTo>
                        <a:lnTo>
                          <a:pt x="564" y="8"/>
                        </a:lnTo>
                        <a:lnTo>
                          <a:pt x="564" y="11"/>
                        </a:lnTo>
                        <a:lnTo>
                          <a:pt x="565" y="9"/>
                        </a:lnTo>
                        <a:lnTo>
                          <a:pt x="565" y="8"/>
                        </a:lnTo>
                        <a:lnTo>
                          <a:pt x="566" y="8"/>
                        </a:lnTo>
                        <a:lnTo>
                          <a:pt x="566" y="8"/>
                        </a:lnTo>
                        <a:lnTo>
                          <a:pt x="566" y="6"/>
                        </a:lnTo>
                        <a:lnTo>
                          <a:pt x="567" y="6"/>
                        </a:lnTo>
                        <a:lnTo>
                          <a:pt x="567" y="4"/>
                        </a:lnTo>
                        <a:lnTo>
                          <a:pt x="568" y="6"/>
                        </a:lnTo>
                        <a:lnTo>
                          <a:pt x="568" y="7"/>
                        </a:lnTo>
                        <a:lnTo>
                          <a:pt x="568" y="6"/>
                        </a:lnTo>
                        <a:lnTo>
                          <a:pt x="569" y="3"/>
                        </a:lnTo>
                        <a:lnTo>
                          <a:pt x="569" y="5"/>
                        </a:lnTo>
                        <a:lnTo>
                          <a:pt x="570" y="4"/>
                        </a:lnTo>
                        <a:lnTo>
                          <a:pt x="570" y="4"/>
                        </a:lnTo>
                        <a:lnTo>
                          <a:pt x="571" y="5"/>
                        </a:lnTo>
                        <a:lnTo>
                          <a:pt x="571" y="5"/>
                        </a:lnTo>
                        <a:lnTo>
                          <a:pt x="571" y="8"/>
                        </a:lnTo>
                        <a:lnTo>
                          <a:pt x="572" y="6"/>
                        </a:lnTo>
                        <a:lnTo>
                          <a:pt x="572" y="7"/>
                        </a:lnTo>
                        <a:lnTo>
                          <a:pt x="573" y="9"/>
                        </a:lnTo>
                        <a:lnTo>
                          <a:pt x="573" y="7"/>
                        </a:lnTo>
                        <a:lnTo>
                          <a:pt x="573" y="9"/>
                        </a:lnTo>
                        <a:lnTo>
                          <a:pt x="574" y="9"/>
                        </a:lnTo>
                        <a:lnTo>
                          <a:pt x="574" y="8"/>
                        </a:lnTo>
                        <a:lnTo>
                          <a:pt x="575" y="10"/>
                        </a:lnTo>
                        <a:lnTo>
                          <a:pt x="575" y="9"/>
                        </a:lnTo>
                        <a:lnTo>
                          <a:pt x="576" y="9"/>
                        </a:lnTo>
                        <a:lnTo>
                          <a:pt x="576" y="8"/>
                        </a:lnTo>
                        <a:lnTo>
                          <a:pt x="576" y="8"/>
                        </a:lnTo>
                        <a:lnTo>
                          <a:pt x="577" y="9"/>
                        </a:lnTo>
                        <a:lnTo>
                          <a:pt x="577" y="9"/>
                        </a:lnTo>
                        <a:lnTo>
                          <a:pt x="578" y="9"/>
                        </a:lnTo>
                        <a:lnTo>
                          <a:pt x="578" y="10"/>
                        </a:lnTo>
                        <a:lnTo>
                          <a:pt x="578" y="8"/>
                        </a:lnTo>
                        <a:lnTo>
                          <a:pt x="579" y="6"/>
                        </a:lnTo>
                        <a:lnTo>
                          <a:pt x="579" y="7"/>
                        </a:lnTo>
                        <a:lnTo>
                          <a:pt x="580" y="10"/>
                        </a:lnTo>
                        <a:lnTo>
                          <a:pt x="580" y="7"/>
                        </a:lnTo>
                        <a:lnTo>
                          <a:pt x="581" y="6"/>
                        </a:lnTo>
                        <a:lnTo>
                          <a:pt x="581" y="3"/>
                        </a:lnTo>
                        <a:lnTo>
                          <a:pt x="581" y="3"/>
                        </a:lnTo>
                        <a:lnTo>
                          <a:pt x="582" y="4"/>
                        </a:lnTo>
                        <a:lnTo>
                          <a:pt x="582" y="5"/>
                        </a:lnTo>
                        <a:lnTo>
                          <a:pt x="583" y="5"/>
                        </a:lnTo>
                        <a:lnTo>
                          <a:pt x="583" y="6"/>
                        </a:lnTo>
                        <a:lnTo>
                          <a:pt x="583" y="7"/>
                        </a:lnTo>
                        <a:lnTo>
                          <a:pt x="584" y="6"/>
                        </a:lnTo>
                        <a:lnTo>
                          <a:pt x="584" y="5"/>
                        </a:lnTo>
                        <a:lnTo>
                          <a:pt x="585" y="8"/>
                        </a:lnTo>
                        <a:lnTo>
                          <a:pt x="585" y="7"/>
                        </a:lnTo>
                        <a:lnTo>
                          <a:pt x="586" y="7"/>
                        </a:lnTo>
                        <a:lnTo>
                          <a:pt x="586" y="6"/>
                        </a:lnTo>
                        <a:lnTo>
                          <a:pt x="586" y="8"/>
                        </a:lnTo>
                        <a:lnTo>
                          <a:pt x="587" y="9"/>
                        </a:lnTo>
                        <a:lnTo>
                          <a:pt x="587" y="9"/>
                        </a:lnTo>
                        <a:lnTo>
                          <a:pt x="588" y="10"/>
                        </a:lnTo>
                        <a:lnTo>
                          <a:pt x="588" y="9"/>
                        </a:lnTo>
                        <a:lnTo>
                          <a:pt x="588" y="8"/>
                        </a:lnTo>
                        <a:lnTo>
                          <a:pt x="589" y="9"/>
                        </a:lnTo>
                        <a:lnTo>
                          <a:pt x="589" y="9"/>
                        </a:lnTo>
                        <a:lnTo>
                          <a:pt x="590" y="11"/>
                        </a:lnTo>
                        <a:lnTo>
                          <a:pt x="590" y="9"/>
                        </a:lnTo>
                        <a:lnTo>
                          <a:pt x="591" y="10"/>
                        </a:lnTo>
                        <a:lnTo>
                          <a:pt x="591" y="10"/>
                        </a:lnTo>
                        <a:lnTo>
                          <a:pt x="591" y="9"/>
                        </a:lnTo>
                        <a:lnTo>
                          <a:pt x="592" y="10"/>
                        </a:lnTo>
                        <a:lnTo>
                          <a:pt x="592" y="8"/>
                        </a:lnTo>
                        <a:lnTo>
                          <a:pt x="593" y="9"/>
                        </a:lnTo>
                        <a:lnTo>
                          <a:pt x="593" y="8"/>
                        </a:lnTo>
                        <a:lnTo>
                          <a:pt x="593" y="8"/>
                        </a:lnTo>
                        <a:lnTo>
                          <a:pt x="594" y="6"/>
                        </a:lnTo>
                        <a:lnTo>
                          <a:pt x="594" y="5"/>
                        </a:lnTo>
                        <a:lnTo>
                          <a:pt x="595" y="6"/>
                        </a:lnTo>
                        <a:lnTo>
                          <a:pt x="595" y="5"/>
                        </a:lnTo>
                        <a:lnTo>
                          <a:pt x="596" y="5"/>
                        </a:lnTo>
                        <a:lnTo>
                          <a:pt x="596" y="6"/>
                        </a:lnTo>
                        <a:lnTo>
                          <a:pt x="596" y="3"/>
                        </a:lnTo>
                        <a:lnTo>
                          <a:pt x="597" y="5"/>
                        </a:lnTo>
                        <a:lnTo>
                          <a:pt x="597" y="7"/>
                        </a:lnTo>
                        <a:lnTo>
                          <a:pt x="598" y="7"/>
                        </a:lnTo>
                        <a:lnTo>
                          <a:pt x="598" y="6"/>
                        </a:lnTo>
                        <a:lnTo>
                          <a:pt x="598" y="6"/>
                        </a:lnTo>
                        <a:lnTo>
                          <a:pt x="599" y="6"/>
                        </a:lnTo>
                        <a:lnTo>
                          <a:pt x="599" y="6"/>
                        </a:lnTo>
                        <a:lnTo>
                          <a:pt x="600" y="5"/>
                        </a:lnTo>
                        <a:lnTo>
                          <a:pt x="600" y="9"/>
                        </a:lnTo>
                        <a:lnTo>
                          <a:pt x="601" y="7"/>
                        </a:lnTo>
                        <a:lnTo>
                          <a:pt x="601" y="7"/>
                        </a:lnTo>
                        <a:lnTo>
                          <a:pt x="601" y="10"/>
                        </a:lnTo>
                        <a:lnTo>
                          <a:pt x="602" y="11"/>
                        </a:lnTo>
                        <a:lnTo>
                          <a:pt x="602" y="9"/>
                        </a:lnTo>
                        <a:lnTo>
                          <a:pt x="603" y="7"/>
                        </a:lnTo>
                        <a:lnTo>
                          <a:pt x="603" y="11"/>
                        </a:lnTo>
                        <a:lnTo>
                          <a:pt x="603" y="10"/>
                        </a:lnTo>
                        <a:lnTo>
                          <a:pt x="604" y="9"/>
                        </a:lnTo>
                        <a:lnTo>
                          <a:pt x="604" y="11"/>
                        </a:lnTo>
                        <a:lnTo>
                          <a:pt x="605" y="9"/>
                        </a:lnTo>
                        <a:lnTo>
                          <a:pt x="605" y="8"/>
                        </a:lnTo>
                        <a:lnTo>
                          <a:pt x="606" y="9"/>
                        </a:lnTo>
                        <a:lnTo>
                          <a:pt x="606" y="6"/>
                        </a:lnTo>
                        <a:lnTo>
                          <a:pt x="606" y="8"/>
                        </a:lnTo>
                        <a:lnTo>
                          <a:pt x="607" y="9"/>
                        </a:lnTo>
                        <a:lnTo>
                          <a:pt x="607" y="8"/>
                        </a:lnTo>
                        <a:lnTo>
                          <a:pt x="608" y="8"/>
                        </a:lnTo>
                        <a:lnTo>
                          <a:pt x="608" y="8"/>
                        </a:lnTo>
                        <a:lnTo>
                          <a:pt x="608" y="4"/>
                        </a:lnTo>
                        <a:lnTo>
                          <a:pt x="609" y="6"/>
                        </a:lnTo>
                        <a:lnTo>
                          <a:pt x="609" y="4"/>
                        </a:lnTo>
                        <a:lnTo>
                          <a:pt x="610" y="5"/>
                        </a:lnTo>
                        <a:lnTo>
                          <a:pt x="610" y="5"/>
                        </a:lnTo>
                        <a:lnTo>
                          <a:pt x="611" y="5"/>
                        </a:lnTo>
                        <a:lnTo>
                          <a:pt x="611" y="3"/>
                        </a:lnTo>
                        <a:lnTo>
                          <a:pt x="611" y="6"/>
                        </a:lnTo>
                        <a:lnTo>
                          <a:pt x="612" y="3"/>
                        </a:lnTo>
                        <a:lnTo>
                          <a:pt x="612" y="7"/>
                        </a:lnTo>
                        <a:lnTo>
                          <a:pt x="613" y="5"/>
                        </a:lnTo>
                        <a:lnTo>
                          <a:pt x="613" y="6"/>
                        </a:lnTo>
                        <a:lnTo>
                          <a:pt x="613" y="9"/>
                        </a:lnTo>
                        <a:lnTo>
                          <a:pt x="614" y="7"/>
                        </a:lnTo>
                        <a:lnTo>
                          <a:pt x="614" y="7"/>
                        </a:lnTo>
                        <a:lnTo>
                          <a:pt x="615" y="9"/>
                        </a:lnTo>
                        <a:lnTo>
                          <a:pt x="615" y="9"/>
                        </a:lnTo>
                        <a:lnTo>
                          <a:pt x="616" y="9"/>
                        </a:lnTo>
                        <a:lnTo>
                          <a:pt x="616" y="10"/>
                        </a:lnTo>
                        <a:lnTo>
                          <a:pt x="616" y="10"/>
                        </a:lnTo>
                        <a:lnTo>
                          <a:pt x="617" y="10"/>
                        </a:lnTo>
                        <a:lnTo>
                          <a:pt x="617" y="11"/>
                        </a:lnTo>
                        <a:lnTo>
                          <a:pt x="618" y="10"/>
                        </a:lnTo>
                        <a:lnTo>
                          <a:pt x="618" y="11"/>
                        </a:lnTo>
                        <a:lnTo>
                          <a:pt x="618" y="10"/>
                        </a:lnTo>
                        <a:lnTo>
                          <a:pt x="619" y="9"/>
                        </a:lnTo>
                        <a:lnTo>
                          <a:pt x="619" y="7"/>
                        </a:lnTo>
                        <a:lnTo>
                          <a:pt x="620" y="9"/>
                        </a:lnTo>
                        <a:lnTo>
                          <a:pt x="620" y="11"/>
                        </a:lnTo>
                        <a:lnTo>
                          <a:pt x="621" y="6"/>
                        </a:lnTo>
                        <a:lnTo>
                          <a:pt x="621" y="8"/>
                        </a:lnTo>
                        <a:lnTo>
                          <a:pt x="621" y="7"/>
                        </a:lnTo>
                        <a:lnTo>
                          <a:pt x="622" y="8"/>
                        </a:lnTo>
                        <a:lnTo>
                          <a:pt x="622" y="5"/>
                        </a:lnTo>
                        <a:lnTo>
                          <a:pt x="623" y="6"/>
                        </a:lnTo>
                        <a:lnTo>
                          <a:pt x="623" y="5"/>
                        </a:lnTo>
                        <a:lnTo>
                          <a:pt x="623" y="6"/>
                        </a:lnTo>
                        <a:lnTo>
                          <a:pt x="624" y="6"/>
                        </a:lnTo>
                        <a:lnTo>
                          <a:pt x="624" y="4"/>
                        </a:lnTo>
                        <a:lnTo>
                          <a:pt x="625" y="5"/>
                        </a:lnTo>
                        <a:lnTo>
                          <a:pt x="625" y="6"/>
                        </a:lnTo>
                        <a:lnTo>
                          <a:pt x="626" y="6"/>
                        </a:lnTo>
                        <a:lnTo>
                          <a:pt x="626" y="5"/>
                        </a:lnTo>
                        <a:lnTo>
                          <a:pt x="626" y="4"/>
                        </a:lnTo>
                        <a:lnTo>
                          <a:pt x="627" y="6"/>
                        </a:lnTo>
                        <a:lnTo>
                          <a:pt x="627" y="6"/>
                        </a:lnTo>
                        <a:lnTo>
                          <a:pt x="628" y="8"/>
                        </a:lnTo>
                        <a:lnTo>
                          <a:pt x="628" y="8"/>
                        </a:lnTo>
                        <a:lnTo>
                          <a:pt x="628" y="9"/>
                        </a:lnTo>
                        <a:lnTo>
                          <a:pt x="629" y="10"/>
                        </a:lnTo>
                        <a:lnTo>
                          <a:pt x="629" y="9"/>
                        </a:lnTo>
                        <a:lnTo>
                          <a:pt x="630" y="9"/>
                        </a:lnTo>
                        <a:lnTo>
                          <a:pt x="630" y="10"/>
                        </a:lnTo>
                        <a:lnTo>
                          <a:pt x="631" y="10"/>
                        </a:lnTo>
                        <a:lnTo>
                          <a:pt x="631" y="11"/>
                        </a:lnTo>
                        <a:lnTo>
                          <a:pt x="631" y="11"/>
                        </a:lnTo>
                        <a:lnTo>
                          <a:pt x="632" y="9"/>
                        </a:lnTo>
                        <a:lnTo>
                          <a:pt x="632" y="10"/>
                        </a:lnTo>
                        <a:lnTo>
                          <a:pt x="633" y="9"/>
                        </a:lnTo>
                        <a:lnTo>
                          <a:pt x="633" y="9"/>
                        </a:lnTo>
                        <a:lnTo>
                          <a:pt x="633" y="8"/>
                        </a:lnTo>
                        <a:lnTo>
                          <a:pt x="634" y="9"/>
                        </a:lnTo>
                        <a:lnTo>
                          <a:pt x="634" y="7"/>
                        </a:lnTo>
                        <a:lnTo>
                          <a:pt x="635" y="7"/>
                        </a:lnTo>
                        <a:lnTo>
                          <a:pt x="635" y="9"/>
                        </a:lnTo>
                        <a:lnTo>
                          <a:pt x="636" y="7"/>
                        </a:lnTo>
                        <a:lnTo>
                          <a:pt x="636" y="7"/>
                        </a:lnTo>
                        <a:lnTo>
                          <a:pt x="636" y="8"/>
                        </a:lnTo>
                        <a:lnTo>
                          <a:pt x="637" y="4"/>
                        </a:lnTo>
                        <a:lnTo>
                          <a:pt x="637" y="5"/>
                        </a:lnTo>
                        <a:lnTo>
                          <a:pt x="638" y="6"/>
                        </a:lnTo>
                        <a:lnTo>
                          <a:pt x="638" y="5"/>
                        </a:lnTo>
                        <a:lnTo>
                          <a:pt x="638" y="7"/>
                        </a:lnTo>
                        <a:lnTo>
                          <a:pt x="639" y="4"/>
                        </a:lnTo>
                        <a:lnTo>
                          <a:pt x="639" y="7"/>
                        </a:lnTo>
                        <a:lnTo>
                          <a:pt x="640" y="6"/>
                        </a:lnTo>
                        <a:lnTo>
                          <a:pt x="640" y="8"/>
                        </a:lnTo>
                        <a:lnTo>
                          <a:pt x="641" y="7"/>
                        </a:lnTo>
                        <a:lnTo>
                          <a:pt x="641" y="9"/>
                        </a:lnTo>
                        <a:lnTo>
                          <a:pt x="641" y="8"/>
                        </a:lnTo>
                        <a:lnTo>
                          <a:pt x="642" y="9"/>
                        </a:lnTo>
                        <a:lnTo>
                          <a:pt x="642" y="7"/>
                        </a:lnTo>
                        <a:lnTo>
                          <a:pt x="643" y="10"/>
                        </a:lnTo>
                        <a:lnTo>
                          <a:pt x="643" y="10"/>
                        </a:lnTo>
                        <a:lnTo>
                          <a:pt x="643" y="10"/>
                        </a:lnTo>
                        <a:lnTo>
                          <a:pt x="644" y="8"/>
                        </a:lnTo>
                        <a:lnTo>
                          <a:pt x="644" y="10"/>
                        </a:lnTo>
                        <a:lnTo>
                          <a:pt x="645" y="10"/>
                        </a:lnTo>
                        <a:lnTo>
                          <a:pt x="645" y="11"/>
                        </a:lnTo>
                        <a:lnTo>
                          <a:pt x="646" y="10"/>
                        </a:lnTo>
                        <a:lnTo>
                          <a:pt x="646" y="11"/>
                        </a:lnTo>
                        <a:lnTo>
                          <a:pt x="646" y="10"/>
                        </a:lnTo>
                        <a:lnTo>
                          <a:pt x="647" y="10"/>
                        </a:lnTo>
                        <a:lnTo>
                          <a:pt x="647" y="10"/>
                        </a:lnTo>
                        <a:lnTo>
                          <a:pt x="648" y="8"/>
                        </a:lnTo>
                        <a:lnTo>
                          <a:pt x="648" y="7"/>
                        </a:lnTo>
                        <a:lnTo>
                          <a:pt x="648" y="7"/>
                        </a:lnTo>
                        <a:lnTo>
                          <a:pt x="649" y="6"/>
                        </a:lnTo>
                        <a:lnTo>
                          <a:pt x="649" y="6"/>
                        </a:lnTo>
                        <a:lnTo>
                          <a:pt x="650" y="6"/>
                        </a:lnTo>
                        <a:lnTo>
                          <a:pt x="650" y="7"/>
                        </a:lnTo>
                        <a:lnTo>
                          <a:pt x="651" y="8"/>
                        </a:lnTo>
                        <a:lnTo>
                          <a:pt x="651" y="4"/>
                        </a:lnTo>
                        <a:lnTo>
                          <a:pt x="651" y="4"/>
                        </a:lnTo>
                        <a:lnTo>
                          <a:pt x="652" y="7"/>
                        </a:lnTo>
                        <a:lnTo>
                          <a:pt x="652" y="5"/>
                        </a:lnTo>
                        <a:lnTo>
                          <a:pt x="653" y="7"/>
                        </a:lnTo>
                        <a:lnTo>
                          <a:pt x="653" y="4"/>
                        </a:lnTo>
                        <a:lnTo>
                          <a:pt x="653" y="6"/>
                        </a:lnTo>
                        <a:lnTo>
                          <a:pt x="654" y="7"/>
                        </a:lnTo>
                        <a:lnTo>
                          <a:pt x="654" y="9"/>
                        </a:lnTo>
                        <a:lnTo>
                          <a:pt x="655" y="8"/>
                        </a:lnTo>
                        <a:lnTo>
                          <a:pt x="655" y="6"/>
                        </a:lnTo>
                        <a:lnTo>
                          <a:pt x="656" y="8"/>
                        </a:lnTo>
                        <a:lnTo>
                          <a:pt x="656" y="7"/>
                        </a:lnTo>
                        <a:lnTo>
                          <a:pt x="656" y="8"/>
                        </a:lnTo>
                        <a:lnTo>
                          <a:pt x="657" y="10"/>
                        </a:lnTo>
                        <a:lnTo>
                          <a:pt x="657" y="10"/>
                        </a:lnTo>
                        <a:lnTo>
                          <a:pt x="658" y="9"/>
                        </a:lnTo>
                        <a:lnTo>
                          <a:pt x="658" y="9"/>
                        </a:lnTo>
                        <a:lnTo>
                          <a:pt x="658" y="8"/>
                        </a:lnTo>
                        <a:lnTo>
                          <a:pt x="659" y="10"/>
                        </a:lnTo>
                        <a:lnTo>
                          <a:pt x="659" y="10"/>
                        </a:lnTo>
                        <a:lnTo>
                          <a:pt x="660" y="10"/>
                        </a:lnTo>
                        <a:lnTo>
                          <a:pt x="660" y="10"/>
                        </a:lnTo>
                        <a:lnTo>
                          <a:pt x="661" y="9"/>
                        </a:lnTo>
                        <a:lnTo>
                          <a:pt x="661" y="9"/>
                        </a:lnTo>
                        <a:lnTo>
                          <a:pt x="661" y="8"/>
                        </a:lnTo>
                        <a:lnTo>
                          <a:pt x="662" y="9"/>
                        </a:lnTo>
                        <a:lnTo>
                          <a:pt x="662" y="7"/>
                        </a:lnTo>
                        <a:lnTo>
                          <a:pt x="663" y="8"/>
                        </a:lnTo>
                        <a:lnTo>
                          <a:pt x="663" y="7"/>
                        </a:lnTo>
                        <a:lnTo>
                          <a:pt x="663" y="6"/>
                        </a:lnTo>
                        <a:lnTo>
                          <a:pt x="664" y="8"/>
                        </a:lnTo>
                        <a:lnTo>
                          <a:pt x="664" y="7"/>
                        </a:lnTo>
                        <a:lnTo>
                          <a:pt x="665" y="5"/>
                        </a:lnTo>
                        <a:lnTo>
                          <a:pt x="665" y="6"/>
                        </a:lnTo>
                        <a:lnTo>
                          <a:pt x="666" y="6"/>
                        </a:lnTo>
                        <a:lnTo>
                          <a:pt x="666" y="5"/>
                        </a:lnTo>
                        <a:lnTo>
                          <a:pt x="666" y="7"/>
                        </a:lnTo>
                        <a:lnTo>
                          <a:pt x="667" y="7"/>
                        </a:lnTo>
                        <a:lnTo>
                          <a:pt x="667" y="7"/>
                        </a:lnTo>
                        <a:lnTo>
                          <a:pt x="668" y="7"/>
                        </a:lnTo>
                        <a:lnTo>
                          <a:pt x="668" y="7"/>
                        </a:lnTo>
                        <a:lnTo>
                          <a:pt x="668" y="5"/>
                        </a:lnTo>
                        <a:lnTo>
                          <a:pt x="669" y="7"/>
                        </a:lnTo>
                        <a:lnTo>
                          <a:pt x="669" y="8"/>
                        </a:lnTo>
                        <a:lnTo>
                          <a:pt x="670" y="8"/>
                        </a:lnTo>
                        <a:lnTo>
                          <a:pt x="670" y="8"/>
                        </a:lnTo>
                        <a:lnTo>
                          <a:pt x="671" y="8"/>
                        </a:lnTo>
                        <a:lnTo>
                          <a:pt x="671" y="10"/>
                        </a:lnTo>
                        <a:lnTo>
                          <a:pt x="671" y="10"/>
                        </a:lnTo>
                        <a:lnTo>
                          <a:pt x="672" y="9"/>
                        </a:lnTo>
                        <a:lnTo>
                          <a:pt x="672" y="10"/>
                        </a:lnTo>
                        <a:lnTo>
                          <a:pt x="673" y="11"/>
                        </a:lnTo>
                        <a:lnTo>
                          <a:pt x="673" y="11"/>
                        </a:lnTo>
                        <a:lnTo>
                          <a:pt x="673" y="10"/>
                        </a:lnTo>
                        <a:lnTo>
                          <a:pt x="674" y="10"/>
                        </a:lnTo>
                        <a:lnTo>
                          <a:pt x="674" y="9"/>
                        </a:lnTo>
                        <a:lnTo>
                          <a:pt x="675" y="9"/>
                        </a:lnTo>
                        <a:lnTo>
                          <a:pt x="675" y="9"/>
                        </a:lnTo>
                        <a:lnTo>
                          <a:pt x="676" y="9"/>
                        </a:lnTo>
                        <a:lnTo>
                          <a:pt x="676" y="7"/>
                        </a:lnTo>
                        <a:lnTo>
                          <a:pt x="676" y="8"/>
                        </a:lnTo>
                        <a:lnTo>
                          <a:pt x="677" y="7"/>
                        </a:lnTo>
                        <a:lnTo>
                          <a:pt x="677" y="7"/>
                        </a:lnTo>
                        <a:lnTo>
                          <a:pt x="678" y="7"/>
                        </a:lnTo>
                        <a:lnTo>
                          <a:pt x="678" y="6"/>
                        </a:lnTo>
                        <a:lnTo>
                          <a:pt x="678" y="5"/>
                        </a:lnTo>
                        <a:lnTo>
                          <a:pt x="679" y="3"/>
                        </a:lnTo>
                        <a:lnTo>
                          <a:pt x="679" y="4"/>
                        </a:lnTo>
                        <a:lnTo>
                          <a:pt x="680" y="3"/>
                        </a:lnTo>
                        <a:lnTo>
                          <a:pt x="680" y="4"/>
                        </a:lnTo>
                        <a:lnTo>
                          <a:pt x="681" y="5"/>
                        </a:lnTo>
                        <a:lnTo>
                          <a:pt x="681" y="5"/>
                        </a:lnTo>
                        <a:lnTo>
                          <a:pt x="681" y="5"/>
                        </a:lnTo>
                        <a:lnTo>
                          <a:pt x="682" y="6"/>
                        </a:lnTo>
                        <a:lnTo>
                          <a:pt x="682" y="5"/>
                        </a:lnTo>
                        <a:lnTo>
                          <a:pt x="683" y="8"/>
                        </a:lnTo>
                        <a:lnTo>
                          <a:pt x="683" y="7"/>
                        </a:lnTo>
                        <a:lnTo>
                          <a:pt x="684" y="8"/>
                        </a:lnTo>
                        <a:lnTo>
                          <a:pt x="684" y="7"/>
                        </a:lnTo>
                        <a:lnTo>
                          <a:pt x="684" y="6"/>
                        </a:lnTo>
                        <a:lnTo>
                          <a:pt x="685" y="9"/>
                        </a:lnTo>
                        <a:lnTo>
                          <a:pt x="685" y="9"/>
                        </a:lnTo>
                        <a:lnTo>
                          <a:pt x="686" y="9"/>
                        </a:lnTo>
                        <a:lnTo>
                          <a:pt x="686" y="10"/>
                        </a:lnTo>
                        <a:lnTo>
                          <a:pt x="686" y="8"/>
                        </a:lnTo>
                        <a:lnTo>
                          <a:pt x="687" y="9"/>
                        </a:lnTo>
                        <a:lnTo>
                          <a:pt x="687" y="9"/>
                        </a:lnTo>
                        <a:lnTo>
                          <a:pt x="688" y="9"/>
                        </a:lnTo>
                        <a:lnTo>
                          <a:pt x="688" y="8"/>
                        </a:lnTo>
                        <a:lnTo>
                          <a:pt x="689" y="9"/>
                        </a:lnTo>
                        <a:lnTo>
                          <a:pt x="689" y="10"/>
                        </a:lnTo>
                        <a:lnTo>
                          <a:pt x="689" y="6"/>
                        </a:lnTo>
                        <a:lnTo>
                          <a:pt x="690" y="7"/>
                        </a:lnTo>
                        <a:lnTo>
                          <a:pt x="690" y="8"/>
                        </a:lnTo>
                        <a:lnTo>
                          <a:pt x="691" y="7"/>
                        </a:lnTo>
                        <a:lnTo>
                          <a:pt x="691" y="8"/>
                        </a:lnTo>
                        <a:lnTo>
                          <a:pt x="691" y="5"/>
                        </a:lnTo>
                        <a:lnTo>
                          <a:pt x="692" y="6"/>
                        </a:lnTo>
                        <a:lnTo>
                          <a:pt x="692" y="2"/>
                        </a:lnTo>
                        <a:lnTo>
                          <a:pt x="693" y="4"/>
                        </a:lnTo>
                        <a:lnTo>
                          <a:pt x="693" y="4"/>
                        </a:lnTo>
                        <a:lnTo>
                          <a:pt x="694" y="4"/>
                        </a:lnTo>
                        <a:lnTo>
                          <a:pt x="694" y="4"/>
                        </a:lnTo>
                        <a:lnTo>
                          <a:pt x="694" y="3"/>
                        </a:lnTo>
                        <a:lnTo>
                          <a:pt x="695" y="7"/>
                        </a:lnTo>
                        <a:lnTo>
                          <a:pt x="695" y="6"/>
                        </a:lnTo>
                        <a:lnTo>
                          <a:pt x="696" y="6"/>
                        </a:lnTo>
                        <a:lnTo>
                          <a:pt x="696" y="9"/>
                        </a:lnTo>
                        <a:lnTo>
                          <a:pt x="696" y="6"/>
                        </a:lnTo>
                        <a:lnTo>
                          <a:pt x="697" y="7"/>
                        </a:lnTo>
                        <a:lnTo>
                          <a:pt x="697" y="7"/>
                        </a:lnTo>
                        <a:lnTo>
                          <a:pt x="698" y="8"/>
                        </a:lnTo>
                        <a:lnTo>
                          <a:pt x="698" y="8"/>
                        </a:lnTo>
                        <a:lnTo>
                          <a:pt x="699" y="9"/>
                        </a:lnTo>
                        <a:lnTo>
                          <a:pt x="699" y="7"/>
                        </a:lnTo>
                        <a:lnTo>
                          <a:pt x="699" y="10"/>
                        </a:lnTo>
                        <a:lnTo>
                          <a:pt x="700" y="9"/>
                        </a:lnTo>
                        <a:lnTo>
                          <a:pt x="700" y="11"/>
                        </a:lnTo>
                        <a:lnTo>
                          <a:pt x="701" y="11"/>
                        </a:lnTo>
                        <a:lnTo>
                          <a:pt x="701" y="8"/>
                        </a:lnTo>
                        <a:lnTo>
                          <a:pt x="701" y="8"/>
                        </a:lnTo>
                        <a:lnTo>
                          <a:pt x="702" y="9"/>
                        </a:lnTo>
                        <a:lnTo>
                          <a:pt x="702" y="8"/>
                        </a:lnTo>
                        <a:lnTo>
                          <a:pt x="703" y="9"/>
                        </a:lnTo>
                        <a:lnTo>
                          <a:pt x="703" y="8"/>
                        </a:lnTo>
                        <a:lnTo>
                          <a:pt x="704" y="9"/>
                        </a:lnTo>
                        <a:lnTo>
                          <a:pt x="704" y="6"/>
                        </a:lnTo>
                        <a:lnTo>
                          <a:pt x="704" y="6"/>
                        </a:lnTo>
                        <a:lnTo>
                          <a:pt x="705" y="6"/>
                        </a:lnTo>
                        <a:lnTo>
                          <a:pt x="705" y="7"/>
                        </a:lnTo>
                        <a:lnTo>
                          <a:pt x="706" y="7"/>
                        </a:lnTo>
                        <a:lnTo>
                          <a:pt x="706" y="6"/>
                        </a:lnTo>
                        <a:lnTo>
                          <a:pt x="706" y="5"/>
                        </a:lnTo>
                        <a:lnTo>
                          <a:pt x="707" y="6"/>
                        </a:lnTo>
                        <a:lnTo>
                          <a:pt x="707" y="6"/>
                        </a:lnTo>
                        <a:lnTo>
                          <a:pt x="708" y="5"/>
                        </a:lnTo>
                        <a:lnTo>
                          <a:pt x="708" y="5"/>
                        </a:lnTo>
                        <a:lnTo>
                          <a:pt x="709" y="5"/>
                        </a:lnTo>
                        <a:lnTo>
                          <a:pt x="709" y="6"/>
                        </a:lnTo>
                        <a:lnTo>
                          <a:pt x="709" y="5"/>
                        </a:lnTo>
                        <a:lnTo>
                          <a:pt x="710" y="3"/>
                        </a:lnTo>
                        <a:lnTo>
                          <a:pt x="710" y="6"/>
                        </a:lnTo>
                        <a:lnTo>
                          <a:pt x="711" y="6"/>
                        </a:lnTo>
                        <a:lnTo>
                          <a:pt x="711" y="6"/>
                        </a:lnTo>
                        <a:lnTo>
                          <a:pt x="711" y="6"/>
                        </a:lnTo>
                        <a:lnTo>
                          <a:pt x="712" y="8"/>
                        </a:lnTo>
                        <a:lnTo>
                          <a:pt x="712" y="8"/>
                        </a:lnTo>
                        <a:lnTo>
                          <a:pt x="713" y="7"/>
                        </a:lnTo>
                        <a:lnTo>
                          <a:pt x="713" y="10"/>
                        </a:lnTo>
                        <a:lnTo>
                          <a:pt x="714" y="11"/>
                        </a:lnTo>
                        <a:lnTo>
                          <a:pt x="714" y="8"/>
                        </a:lnTo>
                        <a:lnTo>
                          <a:pt x="714" y="8"/>
                        </a:lnTo>
                        <a:lnTo>
                          <a:pt x="715" y="8"/>
                        </a:lnTo>
                        <a:lnTo>
                          <a:pt x="715" y="11"/>
                        </a:lnTo>
                        <a:lnTo>
                          <a:pt x="716" y="11"/>
                        </a:lnTo>
                        <a:lnTo>
                          <a:pt x="716" y="8"/>
                        </a:lnTo>
                        <a:lnTo>
                          <a:pt x="716" y="9"/>
                        </a:lnTo>
                        <a:lnTo>
                          <a:pt x="717" y="11"/>
                        </a:lnTo>
                        <a:lnTo>
                          <a:pt x="717" y="8"/>
                        </a:lnTo>
                        <a:lnTo>
                          <a:pt x="718" y="6"/>
                        </a:lnTo>
                        <a:lnTo>
                          <a:pt x="718" y="6"/>
                        </a:lnTo>
                        <a:lnTo>
                          <a:pt x="719" y="5"/>
                        </a:lnTo>
                        <a:lnTo>
                          <a:pt x="719" y="7"/>
                        </a:lnTo>
                        <a:lnTo>
                          <a:pt x="719" y="5"/>
                        </a:lnTo>
                        <a:lnTo>
                          <a:pt x="720" y="4"/>
                        </a:lnTo>
                        <a:lnTo>
                          <a:pt x="720" y="6"/>
                        </a:lnTo>
                        <a:lnTo>
                          <a:pt x="721" y="7"/>
                        </a:lnTo>
                        <a:lnTo>
                          <a:pt x="721" y="3"/>
                        </a:lnTo>
                        <a:lnTo>
                          <a:pt x="721" y="4"/>
                        </a:lnTo>
                        <a:lnTo>
                          <a:pt x="722" y="5"/>
                        </a:lnTo>
                        <a:lnTo>
                          <a:pt x="722" y="5"/>
                        </a:lnTo>
                        <a:lnTo>
                          <a:pt x="723" y="4"/>
                        </a:lnTo>
                        <a:lnTo>
                          <a:pt x="723" y="6"/>
                        </a:lnTo>
                        <a:lnTo>
                          <a:pt x="724" y="6"/>
                        </a:lnTo>
                        <a:lnTo>
                          <a:pt x="724" y="6"/>
                        </a:lnTo>
                        <a:lnTo>
                          <a:pt x="724" y="7"/>
                        </a:lnTo>
                        <a:lnTo>
                          <a:pt x="725" y="7"/>
                        </a:lnTo>
                        <a:lnTo>
                          <a:pt x="725" y="8"/>
                        </a:lnTo>
                        <a:lnTo>
                          <a:pt x="726" y="8"/>
                        </a:lnTo>
                        <a:lnTo>
                          <a:pt x="726" y="9"/>
                        </a:lnTo>
                        <a:lnTo>
                          <a:pt x="726" y="10"/>
                        </a:lnTo>
                        <a:lnTo>
                          <a:pt x="727" y="9"/>
                        </a:lnTo>
                        <a:lnTo>
                          <a:pt x="727" y="10"/>
                        </a:lnTo>
                        <a:lnTo>
                          <a:pt x="728" y="10"/>
                        </a:lnTo>
                        <a:lnTo>
                          <a:pt x="728" y="11"/>
                        </a:lnTo>
                        <a:lnTo>
                          <a:pt x="729" y="11"/>
                        </a:lnTo>
                        <a:lnTo>
                          <a:pt x="729" y="10"/>
                        </a:lnTo>
                        <a:lnTo>
                          <a:pt x="729" y="10"/>
                        </a:lnTo>
                        <a:lnTo>
                          <a:pt x="730" y="10"/>
                        </a:lnTo>
                        <a:lnTo>
                          <a:pt x="730" y="11"/>
                        </a:lnTo>
                        <a:lnTo>
                          <a:pt x="731" y="11"/>
                        </a:lnTo>
                        <a:lnTo>
                          <a:pt x="731" y="9"/>
                        </a:lnTo>
                        <a:lnTo>
                          <a:pt x="731" y="9"/>
                        </a:lnTo>
                        <a:lnTo>
                          <a:pt x="732" y="8"/>
                        </a:lnTo>
                        <a:lnTo>
                          <a:pt x="732" y="10"/>
                        </a:lnTo>
                        <a:lnTo>
                          <a:pt x="733" y="7"/>
                        </a:lnTo>
                        <a:lnTo>
                          <a:pt x="733" y="7"/>
                        </a:lnTo>
                        <a:lnTo>
                          <a:pt x="734" y="10"/>
                        </a:lnTo>
                        <a:lnTo>
                          <a:pt x="734" y="5"/>
                        </a:lnTo>
                        <a:lnTo>
                          <a:pt x="734" y="5"/>
                        </a:lnTo>
                        <a:lnTo>
                          <a:pt x="735" y="5"/>
                        </a:lnTo>
                        <a:lnTo>
                          <a:pt x="735" y="6"/>
                        </a:lnTo>
                        <a:lnTo>
                          <a:pt x="736" y="5"/>
                        </a:lnTo>
                        <a:lnTo>
                          <a:pt x="736" y="4"/>
                        </a:lnTo>
                        <a:lnTo>
                          <a:pt x="736" y="5"/>
                        </a:lnTo>
                        <a:lnTo>
                          <a:pt x="737" y="7"/>
                        </a:lnTo>
                        <a:lnTo>
                          <a:pt x="737" y="6"/>
                        </a:lnTo>
                        <a:lnTo>
                          <a:pt x="738" y="7"/>
                        </a:lnTo>
                        <a:lnTo>
                          <a:pt x="738" y="6"/>
                        </a:lnTo>
                        <a:lnTo>
                          <a:pt x="739" y="10"/>
                        </a:lnTo>
                        <a:lnTo>
                          <a:pt x="739" y="7"/>
                        </a:lnTo>
                        <a:lnTo>
                          <a:pt x="739" y="8"/>
                        </a:lnTo>
                        <a:lnTo>
                          <a:pt x="740" y="8"/>
                        </a:lnTo>
                        <a:lnTo>
                          <a:pt x="740" y="9"/>
                        </a:lnTo>
                        <a:lnTo>
                          <a:pt x="741" y="9"/>
                        </a:lnTo>
                        <a:lnTo>
                          <a:pt x="741" y="10"/>
                        </a:lnTo>
                        <a:lnTo>
                          <a:pt x="741" y="9"/>
                        </a:lnTo>
                        <a:lnTo>
                          <a:pt x="742" y="9"/>
                        </a:lnTo>
                        <a:lnTo>
                          <a:pt x="742" y="8"/>
                        </a:lnTo>
                        <a:lnTo>
                          <a:pt x="743" y="9"/>
                        </a:lnTo>
                        <a:lnTo>
                          <a:pt x="743" y="9"/>
                        </a:lnTo>
                        <a:lnTo>
                          <a:pt x="744" y="9"/>
                        </a:lnTo>
                        <a:lnTo>
                          <a:pt x="744" y="9"/>
                        </a:lnTo>
                        <a:lnTo>
                          <a:pt x="744" y="9"/>
                        </a:lnTo>
                        <a:lnTo>
                          <a:pt x="745" y="6"/>
                        </a:lnTo>
                        <a:lnTo>
                          <a:pt x="745" y="9"/>
                        </a:lnTo>
                        <a:lnTo>
                          <a:pt x="746" y="7"/>
                        </a:lnTo>
                        <a:lnTo>
                          <a:pt x="746" y="5"/>
                        </a:lnTo>
                        <a:lnTo>
                          <a:pt x="746" y="7"/>
                        </a:lnTo>
                        <a:lnTo>
                          <a:pt x="747" y="5"/>
                        </a:lnTo>
                        <a:lnTo>
                          <a:pt x="747" y="4"/>
                        </a:lnTo>
                        <a:lnTo>
                          <a:pt x="748" y="5"/>
                        </a:lnTo>
                        <a:lnTo>
                          <a:pt x="748" y="4"/>
                        </a:lnTo>
                        <a:lnTo>
                          <a:pt x="749" y="6"/>
                        </a:lnTo>
                        <a:lnTo>
                          <a:pt x="749" y="3"/>
                        </a:lnTo>
                        <a:lnTo>
                          <a:pt x="749" y="4"/>
                        </a:lnTo>
                        <a:lnTo>
                          <a:pt x="750" y="7"/>
                        </a:lnTo>
                        <a:lnTo>
                          <a:pt x="750" y="4"/>
                        </a:lnTo>
                        <a:lnTo>
                          <a:pt x="751" y="5"/>
                        </a:lnTo>
                        <a:lnTo>
                          <a:pt x="751" y="4"/>
                        </a:lnTo>
                        <a:lnTo>
                          <a:pt x="751" y="7"/>
                        </a:lnTo>
                        <a:lnTo>
                          <a:pt x="752" y="5"/>
                        </a:lnTo>
                        <a:lnTo>
                          <a:pt x="752" y="5"/>
                        </a:lnTo>
                        <a:lnTo>
                          <a:pt x="753" y="8"/>
                        </a:lnTo>
                        <a:lnTo>
                          <a:pt x="753" y="7"/>
                        </a:lnTo>
                        <a:lnTo>
                          <a:pt x="754" y="7"/>
                        </a:lnTo>
                        <a:lnTo>
                          <a:pt x="754" y="9"/>
                        </a:lnTo>
                        <a:lnTo>
                          <a:pt x="754" y="9"/>
                        </a:lnTo>
                        <a:lnTo>
                          <a:pt x="755" y="8"/>
                        </a:lnTo>
                        <a:lnTo>
                          <a:pt x="755" y="7"/>
                        </a:lnTo>
                        <a:lnTo>
                          <a:pt x="756" y="9"/>
                        </a:lnTo>
                        <a:lnTo>
                          <a:pt x="756" y="8"/>
                        </a:lnTo>
                        <a:lnTo>
                          <a:pt x="756" y="9"/>
                        </a:lnTo>
                        <a:lnTo>
                          <a:pt x="757" y="11"/>
                        </a:lnTo>
                        <a:lnTo>
                          <a:pt x="757" y="9"/>
                        </a:lnTo>
                        <a:lnTo>
                          <a:pt x="758" y="9"/>
                        </a:lnTo>
                        <a:lnTo>
                          <a:pt x="758" y="9"/>
                        </a:lnTo>
                        <a:lnTo>
                          <a:pt x="759" y="9"/>
                        </a:lnTo>
                        <a:lnTo>
                          <a:pt x="759" y="9"/>
                        </a:lnTo>
                        <a:lnTo>
                          <a:pt x="759" y="8"/>
                        </a:lnTo>
                        <a:lnTo>
                          <a:pt x="760" y="6"/>
                        </a:lnTo>
                        <a:lnTo>
                          <a:pt x="760" y="9"/>
                        </a:lnTo>
                        <a:lnTo>
                          <a:pt x="761" y="6"/>
                        </a:lnTo>
                        <a:lnTo>
                          <a:pt x="761" y="8"/>
                        </a:lnTo>
                        <a:lnTo>
                          <a:pt x="761" y="5"/>
                        </a:lnTo>
                        <a:lnTo>
                          <a:pt x="762" y="5"/>
                        </a:lnTo>
                        <a:lnTo>
                          <a:pt x="762" y="6"/>
                        </a:lnTo>
                        <a:lnTo>
                          <a:pt x="763" y="6"/>
                        </a:lnTo>
                        <a:lnTo>
                          <a:pt x="763" y="4"/>
                        </a:lnTo>
                        <a:lnTo>
                          <a:pt x="764" y="5"/>
                        </a:lnTo>
                        <a:lnTo>
                          <a:pt x="764" y="5"/>
                        </a:lnTo>
                        <a:lnTo>
                          <a:pt x="764" y="7"/>
                        </a:lnTo>
                        <a:lnTo>
                          <a:pt x="765" y="5"/>
                        </a:lnTo>
                        <a:lnTo>
                          <a:pt x="765" y="7"/>
                        </a:lnTo>
                        <a:lnTo>
                          <a:pt x="766" y="8"/>
                        </a:lnTo>
                        <a:lnTo>
                          <a:pt x="766" y="6"/>
                        </a:lnTo>
                        <a:lnTo>
                          <a:pt x="766" y="7"/>
                        </a:lnTo>
                        <a:lnTo>
                          <a:pt x="767" y="6"/>
                        </a:lnTo>
                        <a:lnTo>
                          <a:pt x="767" y="6"/>
                        </a:lnTo>
                        <a:lnTo>
                          <a:pt x="768" y="8"/>
                        </a:lnTo>
                        <a:lnTo>
                          <a:pt x="768" y="7"/>
                        </a:lnTo>
                        <a:lnTo>
                          <a:pt x="769" y="7"/>
                        </a:lnTo>
                        <a:lnTo>
                          <a:pt x="769" y="8"/>
                        </a:lnTo>
                        <a:lnTo>
                          <a:pt x="769" y="9"/>
                        </a:lnTo>
                        <a:lnTo>
                          <a:pt x="770" y="10"/>
                        </a:lnTo>
                        <a:lnTo>
                          <a:pt x="770" y="9"/>
                        </a:lnTo>
                        <a:lnTo>
                          <a:pt x="771" y="10"/>
                        </a:lnTo>
                        <a:lnTo>
                          <a:pt x="771" y="8"/>
                        </a:lnTo>
                        <a:lnTo>
                          <a:pt x="771" y="9"/>
                        </a:lnTo>
                        <a:lnTo>
                          <a:pt x="772" y="10"/>
                        </a:lnTo>
                        <a:lnTo>
                          <a:pt x="772" y="9"/>
                        </a:lnTo>
                        <a:lnTo>
                          <a:pt x="773" y="11"/>
                        </a:lnTo>
                        <a:lnTo>
                          <a:pt x="773" y="9"/>
                        </a:lnTo>
                        <a:lnTo>
                          <a:pt x="774" y="9"/>
                        </a:lnTo>
                        <a:lnTo>
                          <a:pt x="774" y="8"/>
                        </a:lnTo>
                        <a:lnTo>
                          <a:pt x="774" y="7"/>
                        </a:lnTo>
                        <a:lnTo>
                          <a:pt x="775" y="5"/>
                        </a:lnTo>
                        <a:lnTo>
                          <a:pt x="775" y="8"/>
                        </a:lnTo>
                        <a:lnTo>
                          <a:pt x="776" y="4"/>
                        </a:lnTo>
                        <a:lnTo>
                          <a:pt x="776" y="4"/>
                        </a:lnTo>
                        <a:lnTo>
                          <a:pt x="776" y="3"/>
                        </a:lnTo>
                        <a:lnTo>
                          <a:pt x="777" y="3"/>
                        </a:lnTo>
                        <a:lnTo>
                          <a:pt x="777" y="4"/>
                        </a:lnTo>
                        <a:lnTo>
                          <a:pt x="778" y="6"/>
                        </a:lnTo>
                        <a:lnTo>
                          <a:pt x="778" y="7"/>
                        </a:lnTo>
                        <a:lnTo>
                          <a:pt x="779" y="8"/>
                        </a:lnTo>
                        <a:lnTo>
                          <a:pt x="779" y="5"/>
                        </a:lnTo>
                        <a:lnTo>
                          <a:pt x="779" y="4"/>
                        </a:lnTo>
                        <a:lnTo>
                          <a:pt x="780" y="7"/>
                        </a:lnTo>
                        <a:lnTo>
                          <a:pt x="780" y="8"/>
                        </a:lnTo>
                        <a:lnTo>
                          <a:pt x="781" y="6"/>
                        </a:lnTo>
                        <a:lnTo>
                          <a:pt x="781" y="7"/>
                        </a:lnTo>
                        <a:lnTo>
                          <a:pt x="781" y="9"/>
                        </a:lnTo>
                        <a:lnTo>
                          <a:pt x="782" y="8"/>
                        </a:lnTo>
                        <a:lnTo>
                          <a:pt x="782" y="8"/>
                        </a:lnTo>
                        <a:lnTo>
                          <a:pt x="783" y="9"/>
                        </a:lnTo>
                        <a:lnTo>
                          <a:pt x="783" y="11"/>
                        </a:lnTo>
                        <a:lnTo>
                          <a:pt x="784" y="10"/>
                        </a:lnTo>
                        <a:lnTo>
                          <a:pt x="784" y="7"/>
                        </a:lnTo>
                        <a:lnTo>
                          <a:pt x="784" y="10"/>
                        </a:lnTo>
                        <a:lnTo>
                          <a:pt x="785" y="11"/>
                        </a:lnTo>
                        <a:lnTo>
                          <a:pt x="785" y="9"/>
                        </a:lnTo>
                        <a:lnTo>
                          <a:pt x="786" y="9"/>
                        </a:lnTo>
                        <a:lnTo>
                          <a:pt x="786" y="11"/>
                        </a:lnTo>
                        <a:lnTo>
                          <a:pt x="786" y="9"/>
                        </a:lnTo>
                        <a:lnTo>
                          <a:pt x="787" y="9"/>
                        </a:lnTo>
                        <a:lnTo>
                          <a:pt x="787" y="9"/>
                        </a:lnTo>
                        <a:lnTo>
                          <a:pt x="788" y="8"/>
                        </a:lnTo>
                        <a:lnTo>
                          <a:pt x="788" y="8"/>
                        </a:lnTo>
                        <a:lnTo>
                          <a:pt x="789" y="7"/>
                        </a:lnTo>
                        <a:lnTo>
                          <a:pt x="789" y="5"/>
                        </a:lnTo>
                        <a:lnTo>
                          <a:pt x="789" y="5"/>
                        </a:lnTo>
                        <a:lnTo>
                          <a:pt x="790" y="6"/>
                        </a:lnTo>
                        <a:lnTo>
                          <a:pt x="790" y="6"/>
                        </a:lnTo>
                        <a:lnTo>
                          <a:pt x="791" y="5"/>
                        </a:lnTo>
                        <a:lnTo>
                          <a:pt x="791" y="5"/>
                        </a:lnTo>
                        <a:lnTo>
                          <a:pt x="791" y="5"/>
                        </a:lnTo>
                        <a:lnTo>
                          <a:pt x="792" y="6"/>
                        </a:lnTo>
                        <a:lnTo>
                          <a:pt x="792" y="5"/>
                        </a:lnTo>
                        <a:lnTo>
                          <a:pt x="793" y="6"/>
                        </a:lnTo>
                        <a:lnTo>
                          <a:pt x="793" y="6"/>
                        </a:lnTo>
                        <a:lnTo>
                          <a:pt x="794" y="8"/>
                        </a:lnTo>
                        <a:lnTo>
                          <a:pt x="794" y="8"/>
                        </a:lnTo>
                        <a:lnTo>
                          <a:pt x="794" y="8"/>
                        </a:lnTo>
                        <a:lnTo>
                          <a:pt x="795" y="7"/>
                        </a:lnTo>
                        <a:lnTo>
                          <a:pt x="795" y="7"/>
                        </a:lnTo>
                        <a:lnTo>
                          <a:pt x="796" y="9"/>
                        </a:lnTo>
                        <a:lnTo>
                          <a:pt x="796" y="8"/>
                        </a:lnTo>
                        <a:lnTo>
                          <a:pt x="796" y="11"/>
                        </a:lnTo>
                        <a:lnTo>
                          <a:pt x="797" y="10"/>
                        </a:lnTo>
                        <a:lnTo>
                          <a:pt x="797" y="11"/>
                        </a:lnTo>
                        <a:lnTo>
                          <a:pt x="798" y="10"/>
                        </a:lnTo>
                        <a:lnTo>
                          <a:pt x="798" y="11"/>
                        </a:lnTo>
                        <a:lnTo>
                          <a:pt x="799" y="9"/>
                        </a:lnTo>
                        <a:lnTo>
                          <a:pt x="799" y="10"/>
                        </a:lnTo>
                        <a:lnTo>
                          <a:pt x="799" y="10"/>
                        </a:lnTo>
                        <a:lnTo>
                          <a:pt x="800" y="9"/>
                        </a:lnTo>
                        <a:lnTo>
                          <a:pt x="800" y="8"/>
                        </a:lnTo>
                        <a:lnTo>
                          <a:pt x="801" y="10"/>
                        </a:lnTo>
                        <a:lnTo>
                          <a:pt x="801" y="8"/>
                        </a:lnTo>
                        <a:lnTo>
                          <a:pt x="801" y="7"/>
                        </a:lnTo>
                        <a:lnTo>
                          <a:pt x="802" y="7"/>
                        </a:lnTo>
                        <a:lnTo>
                          <a:pt x="802" y="8"/>
                        </a:lnTo>
                        <a:lnTo>
                          <a:pt x="803" y="8"/>
                        </a:lnTo>
                        <a:lnTo>
                          <a:pt x="803" y="7"/>
                        </a:lnTo>
                        <a:lnTo>
                          <a:pt x="804" y="6"/>
                        </a:lnTo>
                        <a:lnTo>
                          <a:pt x="804" y="6"/>
                        </a:lnTo>
                        <a:lnTo>
                          <a:pt x="804" y="6"/>
                        </a:lnTo>
                        <a:lnTo>
                          <a:pt x="805" y="5"/>
                        </a:lnTo>
                        <a:lnTo>
                          <a:pt x="805" y="4"/>
                        </a:lnTo>
                        <a:lnTo>
                          <a:pt x="806" y="6"/>
                        </a:lnTo>
                        <a:lnTo>
                          <a:pt x="806" y="5"/>
                        </a:lnTo>
                        <a:lnTo>
                          <a:pt x="806" y="7"/>
                        </a:lnTo>
                        <a:lnTo>
                          <a:pt x="807" y="7"/>
                        </a:lnTo>
                        <a:lnTo>
                          <a:pt x="807" y="7"/>
                        </a:lnTo>
                        <a:lnTo>
                          <a:pt x="808" y="6"/>
                        </a:lnTo>
                        <a:lnTo>
                          <a:pt x="808" y="9"/>
                        </a:lnTo>
                        <a:lnTo>
                          <a:pt x="809" y="7"/>
                        </a:lnTo>
                        <a:lnTo>
                          <a:pt x="809" y="9"/>
                        </a:lnTo>
                        <a:lnTo>
                          <a:pt x="809" y="9"/>
                        </a:lnTo>
                        <a:lnTo>
                          <a:pt x="810" y="9"/>
                        </a:lnTo>
                        <a:lnTo>
                          <a:pt x="810" y="12"/>
                        </a:lnTo>
                        <a:lnTo>
                          <a:pt x="811" y="10"/>
                        </a:lnTo>
                        <a:lnTo>
                          <a:pt x="811" y="9"/>
                        </a:lnTo>
                        <a:lnTo>
                          <a:pt x="811" y="10"/>
                        </a:lnTo>
                        <a:lnTo>
                          <a:pt x="812" y="11"/>
                        </a:lnTo>
                        <a:lnTo>
                          <a:pt x="812" y="9"/>
                        </a:lnTo>
                        <a:lnTo>
                          <a:pt x="813" y="14"/>
                        </a:lnTo>
                        <a:lnTo>
                          <a:pt x="813" y="12"/>
                        </a:lnTo>
                        <a:lnTo>
                          <a:pt x="814" y="12"/>
                        </a:lnTo>
                        <a:lnTo>
                          <a:pt x="814" y="11"/>
                        </a:lnTo>
                        <a:lnTo>
                          <a:pt x="814" y="10"/>
                        </a:lnTo>
                        <a:lnTo>
                          <a:pt x="815" y="11"/>
                        </a:lnTo>
                        <a:lnTo>
                          <a:pt x="815" y="10"/>
                        </a:lnTo>
                        <a:lnTo>
                          <a:pt x="816" y="10"/>
                        </a:lnTo>
                        <a:lnTo>
                          <a:pt x="816" y="8"/>
                        </a:lnTo>
                        <a:lnTo>
                          <a:pt x="816" y="6"/>
                        </a:lnTo>
                        <a:lnTo>
                          <a:pt x="817" y="6"/>
                        </a:lnTo>
                        <a:lnTo>
                          <a:pt x="817" y="8"/>
                        </a:lnTo>
                        <a:lnTo>
                          <a:pt x="818" y="5"/>
                        </a:lnTo>
                        <a:lnTo>
                          <a:pt x="818" y="5"/>
                        </a:lnTo>
                        <a:lnTo>
                          <a:pt x="819" y="5"/>
                        </a:lnTo>
                        <a:lnTo>
                          <a:pt x="819" y="7"/>
                        </a:lnTo>
                        <a:lnTo>
                          <a:pt x="819" y="7"/>
                        </a:lnTo>
                        <a:lnTo>
                          <a:pt x="820" y="7"/>
                        </a:lnTo>
                        <a:lnTo>
                          <a:pt x="820" y="8"/>
                        </a:lnTo>
                        <a:lnTo>
                          <a:pt x="821" y="5"/>
                        </a:lnTo>
                        <a:lnTo>
                          <a:pt x="821" y="8"/>
                        </a:lnTo>
                        <a:lnTo>
                          <a:pt x="821" y="6"/>
                        </a:lnTo>
                        <a:lnTo>
                          <a:pt x="822" y="7"/>
                        </a:lnTo>
                        <a:lnTo>
                          <a:pt x="822" y="6"/>
                        </a:lnTo>
                        <a:lnTo>
                          <a:pt x="823" y="8"/>
                        </a:lnTo>
                        <a:lnTo>
                          <a:pt x="823" y="9"/>
                        </a:lnTo>
                        <a:lnTo>
                          <a:pt x="824" y="10"/>
                        </a:lnTo>
                        <a:lnTo>
                          <a:pt x="824" y="10"/>
                        </a:lnTo>
                        <a:lnTo>
                          <a:pt x="824" y="8"/>
                        </a:lnTo>
                        <a:lnTo>
                          <a:pt x="825" y="11"/>
                        </a:lnTo>
                        <a:lnTo>
                          <a:pt x="825" y="12"/>
                        </a:lnTo>
                        <a:lnTo>
                          <a:pt x="826" y="9"/>
                        </a:lnTo>
                        <a:lnTo>
                          <a:pt x="826" y="9"/>
                        </a:lnTo>
                        <a:lnTo>
                          <a:pt x="826" y="9"/>
                        </a:lnTo>
                        <a:lnTo>
                          <a:pt x="827" y="11"/>
                        </a:lnTo>
                        <a:lnTo>
                          <a:pt x="827" y="10"/>
                        </a:lnTo>
                        <a:lnTo>
                          <a:pt x="828" y="12"/>
                        </a:lnTo>
                        <a:lnTo>
                          <a:pt x="828" y="9"/>
                        </a:lnTo>
                        <a:lnTo>
                          <a:pt x="829" y="8"/>
                        </a:lnTo>
                        <a:lnTo>
                          <a:pt x="829" y="7"/>
                        </a:lnTo>
                        <a:lnTo>
                          <a:pt x="829" y="9"/>
                        </a:lnTo>
                        <a:lnTo>
                          <a:pt x="830" y="9"/>
                        </a:lnTo>
                        <a:lnTo>
                          <a:pt x="830" y="7"/>
                        </a:lnTo>
                        <a:lnTo>
                          <a:pt x="831" y="5"/>
                        </a:lnTo>
                        <a:lnTo>
                          <a:pt x="831" y="6"/>
                        </a:lnTo>
                        <a:lnTo>
                          <a:pt x="831" y="7"/>
                        </a:lnTo>
                        <a:lnTo>
                          <a:pt x="832" y="4"/>
                        </a:lnTo>
                        <a:lnTo>
                          <a:pt x="832" y="6"/>
                        </a:lnTo>
                        <a:lnTo>
                          <a:pt x="833" y="7"/>
                        </a:lnTo>
                        <a:lnTo>
                          <a:pt x="833" y="4"/>
                        </a:lnTo>
                        <a:lnTo>
                          <a:pt x="834" y="7"/>
                        </a:lnTo>
                        <a:lnTo>
                          <a:pt x="834" y="6"/>
                        </a:lnTo>
                        <a:lnTo>
                          <a:pt x="834" y="6"/>
                        </a:lnTo>
                        <a:lnTo>
                          <a:pt x="835" y="5"/>
                        </a:lnTo>
                        <a:lnTo>
                          <a:pt x="835" y="7"/>
                        </a:lnTo>
                        <a:lnTo>
                          <a:pt x="836" y="8"/>
                        </a:lnTo>
                        <a:lnTo>
                          <a:pt x="836" y="8"/>
                        </a:lnTo>
                        <a:lnTo>
                          <a:pt x="836" y="9"/>
                        </a:lnTo>
                        <a:lnTo>
                          <a:pt x="837" y="10"/>
                        </a:lnTo>
                        <a:lnTo>
                          <a:pt x="837" y="9"/>
                        </a:lnTo>
                        <a:lnTo>
                          <a:pt x="838" y="10"/>
                        </a:lnTo>
                        <a:lnTo>
                          <a:pt x="838" y="10"/>
                        </a:lnTo>
                        <a:lnTo>
                          <a:pt x="839" y="10"/>
                        </a:lnTo>
                        <a:lnTo>
                          <a:pt x="839" y="9"/>
                        </a:lnTo>
                        <a:lnTo>
                          <a:pt x="839" y="10"/>
                        </a:lnTo>
                        <a:lnTo>
                          <a:pt x="840" y="12"/>
                        </a:lnTo>
                        <a:lnTo>
                          <a:pt x="840" y="12"/>
                        </a:lnTo>
                        <a:lnTo>
                          <a:pt x="841" y="9"/>
                        </a:lnTo>
                        <a:lnTo>
                          <a:pt x="841" y="11"/>
                        </a:lnTo>
                        <a:lnTo>
                          <a:pt x="841" y="9"/>
                        </a:lnTo>
                        <a:lnTo>
                          <a:pt x="842" y="9"/>
                        </a:lnTo>
                        <a:lnTo>
                          <a:pt x="842" y="8"/>
                        </a:lnTo>
                        <a:lnTo>
                          <a:pt x="843" y="8"/>
                        </a:lnTo>
                        <a:lnTo>
                          <a:pt x="843" y="9"/>
                        </a:lnTo>
                        <a:lnTo>
                          <a:pt x="844" y="8"/>
                        </a:lnTo>
                        <a:lnTo>
                          <a:pt x="844" y="9"/>
                        </a:lnTo>
                        <a:lnTo>
                          <a:pt x="844" y="7"/>
                        </a:lnTo>
                        <a:lnTo>
                          <a:pt x="845" y="6"/>
                        </a:lnTo>
                        <a:lnTo>
                          <a:pt x="845" y="5"/>
                        </a:lnTo>
                        <a:lnTo>
                          <a:pt x="846" y="6"/>
                        </a:lnTo>
                        <a:lnTo>
                          <a:pt x="846" y="5"/>
                        </a:lnTo>
                        <a:lnTo>
                          <a:pt x="846" y="7"/>
                        </a:lnTo>
                        <a:lnTo>
                          <a:pt x="847" y="8"/>
                        </a:lnTo>
                        <a:lnTo>
                          <a:pt x="847" y="5"/>
                        </a:lnTo>
                        <a:lnTo>
                          <a:pt x="848" y="6"/>
                        </a:lnTo>
                        <a:lnTo>
                          <a:pt x="848" y="7"/>
                        </a:lnTo>
                        <a:lnTo>
                          <a:pt x="849" y="6"/>
                        </a:lnTo>
                        <a:lnTo>
                          <a:pt x="849" y="7"/>
                        </a:lnTo>
                        <a:lnTo>
                          <a:pt x="849" y="8"/>
                        </a:lnTo>
                        <a:lnTo>
                          <a:pt x="850" y="8"/>
                        </a:lnTo>
                        <a:lnTo>
                          <a:pt x="850" y="10"/>
                        </a:lnTo>
                        <a:lnTo>
                          <a:pt x="851" y="8"/>
                        </a:lnTo>
                        <a:lnTo>
                          <a:pt x="851" y="8"/>
                        </a:lnTo>
                        <a:lnTo>
                          <a:pt x="851" y="9"/>
                        </a:lnTo>
                        <a:lnTo>
                          <a:pt x="852" y="10"/>
                        </a:lnTo>
                        <a:lnTo>
                          <a:pt x="852" y="10"/>
                        </a:lnTo>
                        <a:lnTo>
                          <a:pt x="853" y="8"/>
                        </a:lnTo>
                        <a:lnTo>
                          <a:pt x="853" y="10"/>
                        </a:lnTo>
                        <a:lnTo>
                          <a:pt x="854" y="10"/>
                        </a:lnTo>
                        <a:lnTo>
                          <a:pt x="854" y="8"/>
                        </a:lnTo>
                        <a:lnTo>
                          <a:pt x="854" y="9"/>
                        </a:lnTo>
                        <a:lnTo>
                          <a:pt x="855" y="12"/>
                        </a:lnTo>
                        <a:lnTo>
                          <a:pt x="855" y="8"/>
                        </a:lnTo>
                        <a:lnTo>
                          <a:pt x="856" y="8"/>
                        </a:lnTo>
                        <a:lnTo>
                          <a:pt x="856" y="9"/>
                        </a:lnTo>
                        <a:lnTo>
                          <a:pt x="856" y="9"/>
                        </a:lnTo>
                        <a:lnTo>
                          <a:pt x="857" y="7"/>
                        </a:lnTo>
                        <a:lnTo>
                          <a:pt x="857" y="8"/>
                        </a:lnTo>
                        <a:lnTo>
                          <a:pt x="858" y="6"/>
                        </a:lnTo>
                        <a:lnTo>
                          <a:pt x="858" y="8"/>
                        </a:lnTo>
                        <a:lnTo>
                          <a:pt x="859" y="7"/>
                        </a:lnTo>
                        <a:lnTo>
                          <a:pt x="859" y="6"/>
                        </a:lnTo>
                        <a:lnTo>
                          <a:pt x="859" y="6"/>
                        </a:lnTo>
                        <a:lnTo>
                          <a:pt x="860" y="6"/>
                        </a:lnTo>
                        <a:lnTo>
                          <a:pt x="860" y="4"/>
                        </a:lnTo>
                        <a:lnTo>
                          <a:pt x="861" y="7"/>
                        </a:lnTo>
                        <a:lnTo>
                          <a:pt x="861" y="7"/>
                        </a:lnTo>
                        <a:lnTo>
                          <a:pt x="861" y="6"/>
                        </a:lnTo>
                        <a:lnTo>
                          <a:pt x="862" y="6"/>
                        </a:lnTo>
                        <a:lnTo>
                          <a:pt x="862" y="8"/>
                        </a:lnTo>
                        <a:lnTo>
                          <a:pt x="863" y="8"/>
                        </a:lnTo>
                        <a:lnTo>
                          <a:pt x="863" y="8"/>
                        </a:lnTo>
                        <a:lnTo>
                          <a:pt x="864" y="9"/>
                        </a:lnTo>
                        <a:lnTo>
                          <a:pt x="864" y="10"/>
                        </a:lnTo>
                        <a:lnTo>
                          <a:pt x="864" y="9"/>
                        </a:lnTo>
                        <a:lnTo>
                          <a:pt x="865" y="9"/>
                        </a:lnTo>
                        <a:lnTo>
                          <a:pt x="865" y="10"/>
                        </a:lnTo>
                        <a:lnTo>
                          <a:pt x="866" y="10"/>
                        </a:lnTo>
                        <a:lnTo>
                          <a:pt x="866" y="9"/>
                        </a:lnTo>
                        <a:lnTo>
                          <a:pt x="866" y="13"/>
                        </a:lnTo>
                        <a:lnTo>
                          <a:pt x="867" y="12"/>
                        </a:lnTo>
                        <a:lnTo>
                          <a:pt x="867" y="10"/>
                        </a:lnTo>
                        <a:lnTo>
                          <a:pt x="868" y="13"/>
                        </a:lnTo>
                        <a:lnTo>
                          <a:pt x="868" y="11"/>
                        </a:lnTo>
                        <a:lnTo>
                          <a:pt x="869" y="12"/>
                        </a:lnTo>
                        <a:lnTo>
                          <a:pt x="869" y="10"/>
                        </a:lnTo>
                        <a:lnTo>
                          <a:pt x="869" y="10"/>
                        </a:lnTo>
                        <a:lnTo>
                          <a:pt x="870" y="10"/>
                        </a:lnTo>
                        <a:lnTo>
                          <a:pt x="870" y="9"/>
                        </a:lnTo>
                        <a:lnTo>
                          <a:pt x="871" y="7"/>
                        </a:lnTo>
                        <a:lnTo>
                          <a:pt x="871" y="8"/>
                        </a:lnTo>
                        <a:lnTo>
                          <a:pt x="871" y="8"/>
                        </a:lnTo>
                        <a:lnTo>
                          <a:pt x="872" y="8"/>
                        </a:lnTo>
                        <a:lnTo>
                          <a:pt x="872" y="6"/>
                        </a:lnTo>
                        <a:lnTo>
                          <a:pt x="873" y="5"/>
                        </a:lnTo>
                        <a:lnTo>
                          <a:pt x="873" y="4"/>
                        </a:lnTo>
                        <a:lnTo>
                          <a:pt x="874" y="4"/>
                        </a:lnTo>
                        <a:lnTo>
                          <a:pt x="874" y="7"/>
                        </a:lnTo>
                        <a:lnTo>
                          <a:pt x="874" y="5"/>
                        </a:lnTo>
                        <a:lnTo>
                          <a:pt x="875" y="6"/>
                        </a:lnTo>
                        <a:lnTo>
                          <a:pt x="875" y="7"/>
                        </a:lnTo>
                        <a:lnTo>
                          <a:pt x="876" y="5"/>
                        </a:lnTo>
                        <a:lnTo>
                          <a:pt x="876" y="5"/>
                        </a:lnTo>
                        <a:lnTo>
                          <a:pt x="876" y="5"/>
                        </a:lnTo>
                        <a:lnTo>
                          <a:pt x="877" y="8"/>
                        </a:lnTo>
                        <a:lnTo>
                          <a:pt x="877" y="9"/>
                        </a:lnTo>
                        <a:lnTo>
                          <a:pt x="878" y="8"/>
                        </a:lnTo>
                        <a:lnTo>
                          <a:pt x="878" y="8"/>
                        </a:lnTo>
                        <a:lnTo>
                          <a:pt x="879" y="8"/>
                        </a:lnTo>
                        <a:lnTo>
                          <a:pt x="879" y="9"/>
                        </a:lnTo>
                        <a:lnTo>
                          <a:pt x="879" y="9"/>
                        </a:lnTo>
                        <a:lnTo>
                          <a:pt x="880" y="10"/>
                        </a:lnTo>
                        <a:lnTo>
                          <a:pt x="880" y="12"/>
                        </a:lnTo>
                        <a:lnTo>
                          <a:pt x="881" y="11"/>
                        </a:lnTo>
                        <a:lnTo>
                          <a:pt x="881" y="10"/>
                        </a:lnTo>
                        <a:lnTo>
                          <a:pt x="881" y="10"/>
                        </a:lnTo>
                        <a:lnTo>
                          <a:pt x="882" y="11"/>
                        </a:lnTo>
                        <a:lnTo>
                          <a:pt x="882" y="8"/>
                        </a:lnTo>
                        <a:lnTo>
                          <a:pt x="883" y="9"/>
                        </a:lnTo>
                        <a:lnTo>
                          <a:pt x="883" y="10"/>
                        </a:lnTo>
                        <a:lnTo>
                          <a:pt x="884" y="7"/>
                        </a:lnTo>
                        <a:lnTo>
                          <a:pt x="884" y="8"/>
                        </a:lnTo>
                        <a:lnTo>
                          <a:pt x="884" y="9"/>
                        </a:lnTo>
                        <a:lnTo>
                          <a:pt x="885" y="7"/>
                        </a:lnTo>
                        <a:lnTo>
                          <a:pt x="885" y="8"/>
                        </a:lnTo>
                        <a:lnTo>
                          <a:pt x="886" y="6"/>
                        </a:lnTo>
                        <a:lnTo>
                          <a:pt x="886" y="4"/>
                        </a:lnTo>
                        <a:lnTo>
                          <a:pt x="886" y="4"/>
                        </a:lnTo>
                        <a:lnTo>
                          <a:pt x="887" y="5"/>
                        </a:lnTo>
                        <a:lnTo>
                          <a:pt x="887" y="7"/>
                        </a:lnTo>
                        <a:lnTo>
                          <a:pt x="888" y="5"/>
                        </a:lnTo>
                        <a:lnTo>
                          <a:pt x="888" y="5"/>
                        </a:lnTo>
                        <a:lnTo>
                          <a:pt x="889" y="6"/>
                        </a:lnTo>
                        <a:lnTo>
                          <a:pt x="889" y="6"/>
                        </a:lnTo>
                        <a:lnTo>
                          <a:pt x="889" y="7"/>
                        </a:lnTo>
                        <a:lnTo>
                          <a:pt x="890" y="5"/>
                        </a:lnTo>
                        <a:lnTo>
                          <a:pt x="890" y="6"/>
                        </a:lnTo>
                        <a:lnTo>
                          <a:pt x="891" y="6"/>
                        </a:lnTo>
                        <a:lnTo>
                          <a:pt x="891" y="6"/>
                        </a:lnTo>
                        <a:lnTo>
                          <a:pt x="891" y="8"/>
                        </a:lnTo>
                        <a:lnTo>
                          <a:pt x="892" y="7"/>
                        </a:lnTo>
                        <a:lnTo>
                          <a:pt x="892" y="8"/>
                        </a:lnTo>
                        <a:lnTo>
                          <a:pt x="893" y="7"/>
                        </a:lnTo>
                        <a:lnTo>
                          <a:pt x="893" y="6"/>
                        </a:lnTo>
                        <a:lnTo>
                          <a:pt x="894" y="9"/>
                        </a:lnTo>
                        <a:lnTo>
                          <a:pt x="894" y="10"/>
                        </a:lnTo>
                        <a:lnTo>
                          <a:pt x="894" y="7"/>
                        </a:lnTo>
                        <a:lnTo>
                          <a:pt x="895" y="10"/>
                        </a:lnTo>
                        <a:lnTo>
                          <a:pt x="895" y="10"/>
                        </a:lnTo>
                        <a:lnTo>
                          <a:pt x="896" y="9"/>
                        </a:lnTo>
                        <a:lnTo>
                          <a:pt x="896" y="9"/>
                        </a:lnTo>
                        <a:lnTo>
                          <a:pt x="896" y="10"/>
                        </a:lnTo>
                        <a:lnTo>
                          <a:pt x="897" y="8"/>
                        </a:lnTo>
                        <a:lnTo>
                          <a:pt x="897" y="10"/>
                        </a:lnTo>
                        <a:lnTo>
                          <a:pt x="898" y="9"/>
                        </a:lnTo>
                        <a:lnTo>
                          <a:pt x="898" y="8"/>
                        </a:lnTo>
                        <a:lnTo>
                          <a:pt x="899" y="8"/>
                        </a:lnTo>
                        <a:lnTo>
                          <a:pt x="899" y="8"/>
                        </a:lnTo>
                        <a:lnTo>
                          <a:pt x="899" y="8"/>
                        </a:lnTo>
                        <a:lnTo>
                          <a:pt x="900" y="7"/>
                        </a:lnTo>
                        <a:lnTo>
                          <a:pt x="900" y="6"/>
                        </a:lnTo>
                        <a:lnTo>
                          <a:pt x="901" y="6"/>
                        </a:lnTo>
                        <a:lnTo>
                          <a:pt x="901" y="6"/>
                        </a:lnTo>
                        <a:lnTo>
                          <a:pt x="901" y="5"/>
                        </a:lnTo>
                        <a:lnTo>
                          <a:pt x="902" y="5"/>
                        </a:lnTo>
                        <a:lnTo>
                          <a:pt x="902" y="5"/>
                        </a:lnTo>
                        <a:lnTo>
                          <a:pt x="903" y="5"/>
                        </a:lnTo>
                        <a:lnTo>
                          <a:pt x="903" y="6"/>
                        </a:lnTo>
                        <a:lnTo>
                          <a:pt x="904" y="6"/>
                        </a:lnTo>
                        <a:lnTo>
                          <a:pt x="904" y="7"/>
                        </a:lnTo>
                        <a:lnTo>
                          <a:pt x="904" y="6"/>
                        </a:lnTo>
                        <a:lnTo>
                          <a:pt x="905" y="8"/>
                        </a:lnTo>
                        <a:lnTo>
                          <a:pt x="905" y="9"/>
                        </a:lnTo>
                        <a:lnTo>
                          <a:pt x="906" y="7"/>
                        </a:lnTo>
                        <a:lnTo>
                          <a:pt x="906" y="8"/>
                        </a:lnTo>
                        <a:lnTo>
                          <a:pt x="906" y="8"/>
                        </a:lnTo>
                        <a:lnTo>
                          <a:pt x="907" y="7"/>
                        </a:lnTo>
                        <a:lnTo>
                          <a:pt x="907" y="8"/>
                        </a:lnTo>
                        <a:lnTo>
                          <a:pt x="908" y="8"/>
                        </a:lnTo>
                        <a:lnTo>
                          <a:pt x="908" y="10"/>
                        </a:lnTo>
                        <a:lnTo>
                          <a:pt x="909" y="9"/>
                        </a:lnTo>
                        <a:lnTo>
                          <a:pt x="909" y="9"/>
                        </a:lnTo>
                        <a:lnTo>
                          <a:pt x="909" y="11"/>
                        </a:lnTo>
                        <a:lnTo>
                          <a:pt x="910" y="10"/>
                        </a:lnTo>
                        <a:lnTo>
                          <a:pt x="910" y="12"/>
                        </a:lnTo>
                        <a:lnTo>
                          <a:pt x="911" y="10"/>
                        </a:lnTo>
                        <a:lnTo>
                          <a:pt x="911" y="10"/>
                        </a:lnTo>
                        <a:lnTo>
                          <a:pt x="911" y="9"/>
                        </a:lnTo>
                        <a:lnTo>
                          <a:pt x="912" y="9"/>
                        </a:lnTo>
                        <a:lnTo>
                          <a:pt x="912" y="9"/>
                        </a:lnTo>
                        <a:lnTo>
                          <a:pt x="913" y="9"/>
                        </a:lnTo>
                        <a:lnTo>
                          <a:pt x="913" y="8"/>
                        </a:lnTo>
                        <a:lnTo>
                          <a:pt x="914" y="7"/>
                        </a:lnTo>
                        <a:lnTo>
                          <a:pt x="914" y="7"/>
                        </a:lnTo>
                        <a:lnTo>
                          <a:pt x="914" y="8"/>
                        </a:lnTo>
                        <a:lnTo>
                          <a:pt x="915" y="5"/>
                        </a:lnTo>
                        <a:lnTo>
                          <a:pt x="915" y="6"/>
                        </a:lnTo>
                        <a:lnTo>
                          <a:pt x="916" y="6"/>
                        </a:lnTo>
                        <a:lnTo>
                          <a:pt x="916" y="7"/>
                        </a:lnTo>
                        <a:lnTo>
                          <a:pt x="916" y="5"/>
                        </a:lnTo>
                        <a:lnTo>
                          <a:pt x="917" y="7"/>
                        </a:lnTo>
                        <a:lnTo>
                          <a:pt x="917" y="6"/>
                        </a:lnTo>
                        <a:lnTo>
                          <a:pt x="918" y="6"/>
                        </a:lnTo>
                        <a:lnTo>
                          <a:pt x="918" y="9"/>
                        </a:lnTo>
                        <a:lnTo>
                          <a:pt x="919" y="8"/>
                        </a:lnTo>
                        <a:lnTo>
                          <a:pt x="919" y="7"/>
                        </a:lnTo>
                        <a:lnTo>
                          <a:pt x="919" y="10"/>
                        </a:lnTo>
                        <a:lnTo>
                          <a:pt x="920" y="7"/>
                        </a:lnTo>
                        <a:lnTo>
                          <a:pt x="920" y="7"/>
                        </a:lnTo>
                        <a:lnTo>
                          <a:pt x="921" y="10"/>
                        </a:lnTo>
                        <a:lnTo>
                          <a:pt x="921" y="8"/>
                        </a:lnTo>
                        <a:lnTo>
                          <a:pt x="921" y="10"/>
                        </a:lnTo>
                        <a:lnTo>
                          <a:pt x="922" y="11"/>
                        </a:lnTo>
                        <a:lnTo>
                          <a:pt x="922" y="8"/>
                        </a:lnTo>
                        <a:lnTo>
                          <a:pt x="923" y="10"/>
                        </a:lnTo>
                        <a:lnTo>
                          <a:pt x="923" y="8"/>
                        </a:lnTo>
                        <a:lnTo>
                          <a:pt x="924" y="11"/>
                        </a:lnTo>
                        <a:lnTo>
                          <a:pt x="924" y="9"/>
                        </a:lnTo>
                        <a:lnTo>
                          <a:pt x="924" y="9"/>
                        </a:lnTo>
                        <a:lnTo>
                          <a:pt x="925" y="10"/>
                        </a:lnTo>
                        <a:lnTo>
                          <a:pt x="925" y="10"/>
                        </a:lnTo>
                        <a:lnTo>
                          <a:pt x="926" y="9"/>
                        </a:lnTo>
                        <a:lnTo>
                          <a:pt x="926" y="8"/>
                        </a:lnTo>
                        <a:lnTo>
                          <a:pt x="926" y="9"/>
                        </a:lnTo>
                        <a:lnTo>
                          <a:pt x="927" y="7"/>
                        </a:lnTo>
                        <a:lnTo>
                          <a:pt x="927" y="7"/>
                        </a:lnTo>
                        <a:lnTo>
                          <a:pt x="928" y="6"/>
                        </a:lnTo>
                        <a:lnTo>
                          <a:pt x="928" y="7"/>
                        </a:lnTo>
                        <a:lnTo>
                          <a:pt x="929" y="6"/>
                        </a:lnTo>
                        <a:lnTo>
                          <a:pt x="929" y="3"/>
                        </a:lnTo>
                        <a:lnTo>
                          <a:pt x="929" y="6"/>
                        </a:lnTo>
                        <a:lnTo>
                          <a:pt x="930" y="5"/>
                        </a:lnTo>
                        <a:lnTo>
                          <a:pt x="930" y="6"/>
                        </a:lnTo>
                        <a:lnTo>
                          <a:pt x="931" y="6"/>
                        </a:lnTo>
                        <a:lnTo>
                          <a:pt x="931" y="5"/>
                        </a:lnTo>
                        <a:lnTo>
                          <a:pt x="931" y="5"/>
                        </a:lnTo>
                        <a:lnTo>
                          <a:pt x="932" y="8"/>
                        </a:lnTo>
                        <a:lnTo>
                          <a:pt x="932" y="7"/>
                        </a:lnTo>
                        <a:lnTo>
                          <a:pt x="933" y="7"/>
                        </a:lnTo>
                        <a:lnTo>
                          <a:pt x="933" y="8"/>
                        </a:lnTo>
                        <a:lnTo>
                          <a:pt x="934" y="7"/>
                        </a:lnTo>
                        <a:lnTo>
                          <a:pt x="934" y="7"/>
                        </a:lnTo>
                        <a:lnTo>
                          <a:pt x="934" y="10"/>
                        </a:lnTo>
                        <a:lnTo>
                          <a:pt x="935" y="8"/>
                        </a:lnTo>
                        <a:lnTo>
                          <a:pt x="935" y="9"/>
                        </a:lnTo>
                        <a:lnTo>
                          <a:pt x="936" y="9"/>
                        </a:lnTo>
                        <a:lnTo>
                          <a:pt x="936" y="10"/>
                        </a:lnTo>
                        <a:lnTo>
                          <a:pt x="936" y="11"/>
                        </a:lnTo>
                        <a:lnTo>
                          <a:pt x="937" y="9"/>
                        </a:lnTo>
                        <a:lnTo>
                          <a:pt x="937" y="11"/>
                        </a:lnTo>
                        <a:lnTo>
                          <a:pt x="938" y="11"/>
                        </a:lnTo>
                        <a:lnTo>
                          <a:pt x="938" y="10"/>
                        </a:lnTo>
                        <a:lnTo>
                          <a:pt x="939" y="10"/>
                        </a:lnTo>
                        <a:lnTo>
                          <a:pt x="939" y="10"/>
                        </a:lnTo>
                        <a:lnTo>
                          <a:pt x="939" y="9"/>
                        </a:lnTo>
                        <a:lnTo>
                          <a:pt x="940" y="7"/>
                        </a:lnTo>
                        <a:lnTo>
                          <a:pt x="940" y="7"/>
                        </a:lnTo>
                        <a:lnTo>
                          <a:pt x="941" y="8"/>
                        </a:lnTo>
                        <a:lnTo>
                          <a:pt x="941" y="10"/>
                        </a:lnTo>
                        <a:lnTo>
                          <a:pt x="941" y="6"/>
                        </a:lnTo>
                        <a:lnTo>
                          <a:pt x="942" y="6"/>
                        </a:lnTo>
                        <a:lnTo>
                          <a:pt x="942" y="6"/>
                        </a:lnTo>
                        <a:lnTo>
                          <a:pt x="943" y="7"/>
                        </a:lnTo>
                        <a:lnTo>
                          <a:pt x="943" y="5"/>
                        </a:lnTo>
                        <a:lnTo>
                          <a:pt x="944" y="5"/>
                        </a:lnTo>
                        <a:lnTo>
                          <a:pt x="944" y="6"/>
                        </a:lnTo>
                        <a:lnTo>
                          <a:pt x="944" y="6"/>
                        </a:lnTo>
                        <a:lnTo>
                          <a:pt x="945" y="4"/>
                        </a:lnTo>
                        <a:lnTo>
                          <a:pt x="945" y="5"/>
                        </a:lnTo>
                        <a:lnTo>
                          <a:pt x="946" y="6"/>
                        </a:lnTo>
                        <a:lnTo>
                          <a:pt x="946" y="8"/>
                        </a:lnTo>
                        <a:lnTo>
                          <a:pt x="946" y="8"/>
                        </a:lnTo>
                        <a:lnTo>
                          <a:pt x="947" y="7"/>
                        </a:lnTo>
                        <a:lnTo>
                          <a:pt x="947" y="9"/>
                        </a:lnTo>
                        <a:lnTo>
                          <a:pt x="948" y="7"/>
                        </a:lnTo>
                        <a:lnTo>
                          <a:pt x="948" y="9"/>
                        </a:lnTo>
                        <a:lnTo>
                          <a:pt x="949" y="6"/>
                        </a:lnTo>
                        <a:lnTo>
                          <a:pt x="949" y="7"/>
                        </a:lnTo>
                        <a:lnTo>
                          <a:pt x="949" y="9"/>
                        </a:lnTo>
                        <a:lnTo>
                          <a:pt x="950" y="10"/>
                        </a:lnTo>
                        <a:lnTo>
                          <a:pt x="950" y="9"/>
                        </a:lnTo>
                        <a:lnTo>
                          <a:pt x="951" y="10"/>
                        </a:lnTo>
                        <a:lnTo>
                          <a:pt x="951" y="10"/>
                        </a:lnTo>
                        <a:lnTo>
                          <a:pt x="951" y="10"/>
                        </a:lnTo>
                        <a:lnTo>
                          <a:pt x="952" y="9"/>
                        </a:lnTo>
                        <a:lnTo>
                          <a:pt x="952" y="9"/>
                        </a:lnTo>
                        <a:lnTo>
                          <a:pt x="953" y="9"/>
                        </a:lnTo>
                        <a:lnTo>
                          <a:pt x="953" y="9"/>
                        </a:lnTo>
                        <a:lnTo>
                          <a:pt x="954" y="11"/>
                        </a:lnTo>
                        <a:lnTo>
                          <a:pt x="954" y="6"/>
                        </a:lnTo>
                        <a:lnTo>
                          <a:pt x="954" y="7"/>
                        </a:lnTo>
                        <a:lnTo>
                          <a:pt x="955" y="8"/>
                        </a:lnTo>
                        <a:lnTo>
                          <a:pt x="955" y="5"/>
                        </a:lnTo>
                        <a:lnTo>
                          <a:pt x="956" y="7"/>
                        </a:lnTo>
                        <a:lnTo>
                          <a:pt x="956" y="6"/>
                        </a:lnTo>
                        <a:lnTo>
                          <a:pt x="956" y="5"/>
                        </a:lnTo>
                        <a:lnTo>
                          <a:pt x="957" y="7"/>
                        </a:lnTo>
                        <a:lnTo>
                          <a:pt x="957" y="5"/>
                        </a:lnTo>
                        <a:lnTo>
                          <a:pt x="958" y="8"/>
                        </a:lnTo>
                        <a:lnTo>
                          <a:pt x="958" y="6"/>
                        </a:lnTo>
                        <a:lnTo>
                          <a:pt x="959" y="5"/>
                        </a:lnTo>
                        <a:lnTo>
                          <a:pt x="959" y="6"/>
                        </a:lnTo>
                        <a:lnTo>
                          <a:pt x="959" y="7"/>
                        </a:lnTo>
                        <a:lnTo>
                          <a:pt x="960" y="8"/>
                        </a:lnTo>
                        <a:lnTo>
                          <a:pt x="960" y="8"/>
                        </a:lnTo>
                        <a:lnTo>
                          <a:pt x="961" y="10"/>
                        </a:lnTo>
                        <a:lnTo>
                          <a:pt x="961" y="9"/>
                        </a:lnTo>
                        <a:lnTo>
                          <a:pt x="961" y="9"/>
                        </a:lnTo>
                        <a:lnTo>
                          <a:pt x="962" y="10"/>
                        </a:lnTo>
                        <a:lnTo>
                          <a:pt x="962" y="10"/>
                        </a:lnTo>
                        <a:lnTo>
                          <a:pt x="963" y="10"/>
                        </a:lnTo>
                        <a:lnTo>
                          <a:pt x="963" y="8"/>
                        </a:lnTo>
                        <a:lnTo>
                          <a:pt x="964" y="11"/>
                        </a:lnTo>
                        <a:lnTo>
                          <a:pt x="964" y="12"/>
                        </a:lnTo>
                        <a:lnTo>
                          <a:pt x="964" y="12"/>
                        </a:lnTo>
                        <a:lnTo>
                          <a:pt x="965" y="10"/>
                        </a:lnTo>
                        <a:lnTo>
                          <a:pt x="965" y="10"/>
                        </a:lnTo>
                        <a:lnTo>
                          <a:pt x="966" y="10"/>
                        </a:lnTo>
                        <a:lnTo>
                          <a:pt x="966" y="11"/>
                        </a:lnTo>
                        <a:lnTo>
                          <a:pt x="966" y="9"/>
                        </a:lnTo>
                        <a:lnTo>
                          <a:pt x="967" y="9"/>
                        </a:lnTo>
                        <a:lnTo>
                          <a:pt x="967" y="10"/>
                        </a:lnTo>
                        <a:lnTo>
                          <a:pt x="968" y="6"/>
                        </a:lnTo>
                        <a:lnTo>
                          <a:pt x="968" y="7"/>
                        </a:lnTo>
                        <a:lnTo>
                          <a:pt x="969" y="6"/>
                        </a:lnTo>
                        <a:lnTo>
                          <a:pt x="969" y="6"/>
                        </a:lnTo>
                        <a:lnTo>
                          <a:pt x="969" y="9"/>
                        </a:lnTo>
                        <a:lnTo>
                          <a:pt x="970" y="5"/>
                        </a:lnTo>
                        <a:lnTo>
                          <a:pt x="970" y="5"/>
                        </a:lnTo>
                        <a:lnTo>
                          <a:pt x="971" y="6"/>
                        </a:lnTo>
                        <a:lnTo>
                          <a:pt x="971" y="7"/>
                        </a:lnTo>
                        <a:lnTo>
                          <a:pt x="971" y="4"/>
                        </a:lnTo>
                        <a:lnTo>
                          <a:pt x="972" y="7"/>
                        </a:lnTo>
                        <a:lnTo>
                          <a:pt x="972" y="8"/>
                        </a:lnTo>
                        <a:lnTo>
                          <a:pt x="973" y="6"/>
                        </a:lnTo>
                        <a:lnTo>
                          <a:pt x="973" y="8"/>
                        </a:lnTo>
                        <a:lnTo>
                          <a:pt x="974" y="6"/>
                        </a:lnTo>
                        <a:lnTo>
                          <a:pt x="974" y="8"/>
                        </a:lnTo>
                        <a:lnTo>
                          <a:pt x="974" y="8"/>
                        </a:lnTo>
                        <a:lnTo>
                          <a:pt x="975" y="7"/>
                        </a:lnTo>
                        <a:lnTo>
                          <a:pt x="975" y="9"/>
                        </a:lnTo>
                        <a:lnTo>
                          <a:pt x="976" y="7"/>
                        </a:lnTo>
                        <a:lnTo>
                          <a:pt x="976" y="9"/>
                        </a:lnTo>
                        <a:lnTo>
                          <a:pt x="976" y="7"/>
                        </a:lnTo>
                        <a:lnTo>
                          <a:pt x="977" y="11"/>
                        </a:lnTo>
                        <a:lnTo>
                          <a:pt x="977" y="9"/>
                        </a:lnTo>
                        <a:lnTo>
                          <a:pt x="978" y="8"/>
                        </a:lnTo>
                        <a:lnTo>
                          <a:pt x="978" y="10"/>
                        </a:lnTo>
                        <a:lnTo>
                          <a:pt x="979" y="10"/>
                        </a:lnTo>
                        <a:lnTo>
                          <a:pt x="979" y="7"/>
                        </a:lnTo>
                        <a:lnTo>
                          <a:pt x="979" y="10"/>
                        </a:lnTo>
                        <a:lnTo>
                          <a:pt x="980" y="10"/>
                        </a:lnTo>
                        <a:lnTo>
                          <a:pt x="980" y="9"/>
                        </a:lnTo>
                        <a:lnTo>
                          <a:pt x="981" y="8"/>
                        </a:lnTo>
                        <a:lnTo>
                          <a:pt x="981" y="9"/>
                        </a:lnTo>
                        <a:lnTo>
                          <a:pt x="981" y="7"/>
                        </a:lnTo>
                        <a:lnTo>
                          <a:pt x="982" y="8"/>
                        </a:lnTo>
                        <a:lnTo>
                          <a:pt x="982" y="6"/>
                        </a:lnTo>
                        <a:lnTo>
                          <a:pt x="983" y="7"/>
                        </a:lnTo>
                        <a:lnTo>
                          <a:pt x="983" y="6"/>
                        </a:lnTo>
                        <a:lnTo>
                          <a:pt x="984" y="7"/>
                        </a:lnTo>
                        <a:lnTo>
                          <a:pt x="984" y="5"/>
                        </a:lnTo>
                        <a:lnTo>
                          <a:pt x="984" y="5"/>
                        </a:lnTo>
                        <a:lnTo>
                          <a:pt x="985" y="6"/>
                        </a:lnTo>
                        <a:lnTo>
                          <a:pt x="985" y="3"/>
                        </a:lnTo>
                        <a:lnTo>
                          <a:pt x="986" y="7"/>
                        </a:lnTo>
                        <a:lnTo>
                          <a:pt x="986" y="6"/>
                        </a:lnTo>
                        <a:lnTo>
                          <a:pt x="986" y="7"/>
                        </a:lnTo>
                        <a:lnTo>
                          <a:pt x="987" y="4"/>
                        </a:lnTo>
                        <a:lnTo>
                          <a:pt x="987" y="5"/>
                        </a:lnTo>
                        <a:lnTo>
                          <a:pt x="988" y="7"/>
                        </a:lnTo>
                        <a:lnTo>
                          <a:pt x="988" y="7"/>
                        </a:lnTo>
                        <a:lnTo>
                          <a:pt x="989" y="8"/>
                        </a:lnTo>
                        <a:lnTo>
                          <a:pt x="989" y="7"/>
                        </a:lnTo>
                        <a:lnTo>
                          <a:pt x="989" y="7"/>
                        </a:lnTo>
                        <a:lnTo>
                          <a:pt x="990" y="8"/>
                        </a:lnTo>
                        <a:lnTo>
                          <a:pt x="990" y="10"/>
                        </a:lnTo>
                        <a:lnTo>
                          <a:pt x="991" y="9"/>
                        </a:lnTo>
                        <a:lnTo>
                          <a:pt x="991" y="10"/>
                        </a:lnTo>
                        <a:lnTo>
                          <a:pt x="991" y="9"/>
                        </a:lnTo>
                        <a:lnTo>
                          <a:pt x="992" y="10"/>
                        </a:lnTo>
                        <a:lnTo>
                          <a:pt x="992" y="9"/>
                        </a:lnTo>
                        <a:lnTo>
                          <a:pt x="993" y="9"/>
                        </a:lnTo>
                        <a:lnTo>
                          <a:pt x="993" y="10"/>
                        </a:lnTo>
                        <a:lnTo>
                          <a:pt x="994" y="11"/>
                        </a:lnTo>
                        <a:lnTo>
                          <a:pt x="994" y="10"/>
                        </a:lnTo>
                        <a:lnTo>
                          <a:pt x="994" y="9"/>
                        </a:lnTo>
                        <a:lnTo>
                          <a:pt x="995" y="9"/>
                        </a:lnTo>
                        <a:lnTo>
                          <a:pt x="995" y="7"/>
                        </a:lnTo>
                        <a:lnTo>
                          <a:pt x="996" y="8"/>
                        </a:lnTo>
                        <a:lnTo>
                          <a:pt x="996" y="9"/>
                        </a:lnTo>
                        <a:lnTo>
                          <a:pt x="996" y="8"/>
                        </a:lnTo>
                        <a:lnTo>
                          <a:pt x="997" y="5"/>
                        </a:lnTo>
                        <a:lnTo>
                          <a:pt x="997" y="6"/>
                        </a:lnTo>
                        <a:lnTo>
                          <a:pt x="998" y="5"/>
                        </a:lnTo>
                        <a:lnTo>
                          <a:pt x="998" y="5"/>
                        </a:lnTo>
                        <a:lnTo>
                          <a:pt x="999" y="6"/>
                        </a:lnTo>
                        <a:lnTo>
                          <a:pt x="999" y="5"/>
                        </a:lnTo>
                        <a:lnTo>
                          <a:pt x="999" y="5"/>
                        </a:lnTo>
                        <a:lnTo>
                          <a:pt x="1000" y="5"/>
                        </a:lnTo>
                        <a:lnTo>
                          <a:pt x="1000" y="5"/>
                        </a:lnTo>
                        <a:lnTo>
                          <a:pt x="1001" y="6"/>
                        </a:lnTo>
                        <a:lnTo>
                          <a:pt x="1001" y="7"/>
                        </a:lnTo>
                        <a:lnTo>
                          <a:pt x="1001" y="4"/>
                        </a:lnTo>
                        <a:lnTo>
                          <a:pt x="1002" y="6"/>
                        </a:lnTo>
                        <a:lnTo>
                          <a:pt x="1002" y="7"/>
                        </a:lnTo>
                        <a:lnTo>
                          <a:pt x="1003" y="7"/>
                        </a:lnTo>
                        <a:lnTo>
                          <a:pt x="1003" y="6"/>
                        </a:lnTo>
                        <a:lnTo>
                          <a:pt x="1004" y="8"/>
                        </a:lnTo>
                        <a:lnTo>
                          <a:pt x="1004" y="8"/>
                        </a:lnTo>
                        <a:lnTo>
                          <a:pt x="1004" y="9"/>
                        </a:lnTo>
                        <a:lnTo>
                          <a:pt x="1005" y="11"/>
                        </a:lnTo>
                        <a:lnTo>
                          <a:pt x="1005" y="10"/>
                        </a:lnTo>
                        <a:lnTo>
                          <a:pt x="1006" y="8"/>
                        </a:lnTo>
                        <a:lnTo>
                          <a:pt x="1006" y="10"/>
                        </a:lnTo>
                        <a:lnTo>
                          <a:pt x="1006" y="9"/>
                        </a:lnTo>
                        <a:lnTo>
                          <a:pt x="1007" y="8"/>
                        </a:lnTo>
                        <a:lnTo>
                          <a:pt x="1007" y="9"/>
                        </a:lnTo>
                        <a:lnTo>
                          <a:pt x="1008" y="9"/>
                        </a:lnTo>
                        <a:lnTo>
                          <a:pt x="1008" y="8"/>
                        </a:lnTo>
                        <a:lnTo>
                          <a:pt x="1009" y="10"/>
                        </a:lnTo>
                        <a:lnTo>
                          <a:pt x="1009" y="8"/>
                        </a:lnTo>
                        <a:lnTo>
                          <a:pt x="1009" y="8"/>
                        </a:lnTo>
                        <a:lnTo>
                          <a:pt x="1010" y="7"/>
                        </a:lnTo>
                        <a:lnTo>
                          <a:pt x="1010" y="8"/>
                        </a:lnTo>
                        <a:lnTo>
                          <a:pt x="1011" y="6"/>
                        </a:lnTo>
                        <a:lnTo>
                          <a:pt x="1011" y="7"/>
                        </a:lnTo>
                        <a:lnTo>
                          <a:pt x="1011" y="8"/>
                        </a:lnTo>
                        <a:lnTo>
                          <a:pt x="1012" y="7"/>
                        </a:lnTo>
                        <a:lnTo>
                          <a:pt x="1012" y="8"/>
                        </a:lnTo>
                        <a:lnTo>
                          <a:pt x="1013" y="8"/>
                        </a:lnTo>
                        <a:lnTo>
                          <a:pt x="1013" y="7"/>
                        </a:lnTo>
                        <a:lnTo>
                          <a:pt x="1014" y="7"/>
                        </a:lnTo>
                        <a:lnTo>
                          <a:pt x="1014" y="9"/>
                        </a:lnTo>
                        <a:lnTo>
                          <a:pt x="1014" y="7"/>
                        </a:lnTo>
                        <a:lnTo>
                          <a:pt x="1015" y="7"/>
                        </a:lnTo>
                        <a:lnTo>
                          <a:pt x="1015" y="6"/>
                        </a:lnTo>
                        <a:lnTo>
                          <a:pt x="1016" y="9"/>
                        </a:lnTo>
                        <a:lnTo>
                          <a:pt x="1016" y="9"/>
                        </a:lnTo>
                        <a:lnTo>
                          <a:pt x="1016" y="8"/>
                        </a:lnTo>
                        <a:lnTo>
                          <a:pt x="1017" y="7"/>
                        </a:lnTo>
                        <a:lnTo>
                          <a:pt x="1017" y="8"/>
                        </a:lnTo>
                        <a:lnTo>
                          <a:pt x="1018" y="8"/>
                        </a:lnTo>
                        <a:lnTo>
                          <a:pt x="1018" y="10"/>
                        </a:lnTo>
                        <a:lnTo>
                          <a:pt x="1019" y="9"/>
                        </a:lnTo>
                        <a:lnTo>
                          <a:pt x="1019" y="8"/>
                        </a:lnTo>
                        <a:lnTo>
                          <a:pt x="1019" y="9"/>
                        </a:lnTo>
                        <a:lnTo>
                          <a:pt x="1020" y="11"/>
                        </a:lnTo>
                        <a:lnTo>
                          <a:pt x="1020" y="9"/>
                        </a:lnTo>
                        <a:lnTo>
                          <a:pt x="1021" y="10"/>
                        </a:lnTo>
                        <a:lnTo>
                          <a:pt x="1021" y="9"/>
                        </a:lnTo>
                        <a:lnTo>
                          <a:pt x="1021" y="9"/>
                        </a:lnTo>
                        <a:lnTo>
                          <a:pt x="1022" y="10"/>
                        </a:lnTo>
                        <a:lnTo>
                          <a:pt x="1022" y="9"/>
                        </a:lnTo>
                        <a:lnTo>
                          <a:pt x="1023" y="6"/>
                        </a:lnTo>
                        <a:lnTo>
                          <a:pt x="1023" y="9"/>
                        </a:lnTo>
                        <a:lnTo>
                          <a:pt x="1024" y="8"/>
                        </a:lnTo>
                        <a:lnTo>
                          <a:pt x="1024" y="9"/>
                        </a:lnTo>
                        <a:lnTo>
                          <a:pt x="1024" y="9"/>
                        </a:lnTo>
                        <a:lnTo>
                          <a:pt x="1025" y="7"/>
                        </a:lnTo>
                        <a:lnTo>
                          <a:pt x="1025" y="6"/>
                        </a:lnTo>
                        <a:lnTo>
                          <a:pt x="1026" y="6"/>
                        </a:lnTo>
                        <a:lnTo>
                          <a:pt x="1026" y="6"/>
                        </a:lnTo>
                        <a:lnTo>
                          <a:pt x="1026" y="6"/>
                        </a:lnTo>
                        <a:lnTo>
                          <a:pt x="1027" y="4"/>
                        </a:lnTo>
                        <a:lnTo>
                          <a:pt x="1027" y="5"/>
                        </a:lnTo>
                        <a:lnTo>
                          <a:pt x="1028" y="3"/>
                        </a:lnTo>
                        <a:lnTo>
                          <a:pt x="1028" y="6"/>
                        </a:lnTo>
                        <a:lnTo>
                          <a:pt x="1029" y="2"/>
                        </a:lnTo>
                        <a:lnTo>
                          <a:pt x="1029" y="5"/>
                        </a:lnTo>
                        <a:lnTo>
                          <a:pt x="1029" y="6"/>
                        </a:lnTo>
                        <a:lnTo>
                          <a:pt x="1030" y="7"/>
                        </a:lnTo>
                        <a:lnTo>
                          <a:pt x="1030" y="7"/>
                        </a:lnTo>
                        <a:lnTo>
                          <a:pt x="1031" y="6"/>
                        </a:lnTo>
                        <a:lnTo>
                          <a:pt x="1031" y="6"/>
                        </a:lnTo>
                        <a:lnTo>
                          <a:pt x="1031" y="7"/>
                        </a:lnTo>
                        <a:lnTo>
                          <a:pt x="1032" y="7"/>
                        </a:lnTo>
                        <a:lnTo>
                          <a:pt x="1032" y="8"/>
                        </a:lnTo>
                        <a:lnTo>
                          <a:pt x="1033" y="8"/>
                        </a:lnTo>
                        <a:lnTo>
                          <a:pt x="1033" y="11"/>
                        </a:lnTo>
                        <a:lnTo>
                          <a:pt x="1034" y="9"/>
                        </a:lnTo>
                        <a:lnTo>
                          <a:pt x="1034" y="10"/>
                        </a:lnTo>
                        <a:lnTo>
                          <a:pt x="1034" y="10"/>
                        </a:lnTo>
                        <a:lnTo>
                          <a:pt x="1035" y="8"/>
                        </a:lnTo>
                        <a:lnTo>
                          <a:pt x="1035" y="8"/>
                        </a:lnTo>
                        <a:lnTo>
                          <a:pt x="1036" y="10"/>
                        </a:lnTo>
                        <a:lnTo>
                          <a:pt x="1036" y="8"/>
                        </a:lnTo>
                        <a:lnTo>
                          <a:pt x="1036" y="8"/>
                        </a:lnTo>
                        <a:lnTo>
                          <a:pt x="1037" y="8"/>
                        </a:lnTo>
                        <a:lnTo>
                          <a:pt x="1037" y="9"/>
                        </a:lnTo>
                        <a:lnTo>
                          <a:pt x="1038" y="9"/>
                        </a:lnTo>
                        <a:lnTo>
                          <a:pt x="1038" y="8"/>
                        </a:lnTo>
                        <a:lnTo>
                          <a:pt x="1039" y="8"/>
                        </a:lnTo>
                        <a:lnTo>
                          <a:pt x="1039" y="6"/>
                        </a:lnTo>
                        <a:lnTo>
                          <a:pt x="1039" y="4"/>
                        </a:lnTo>
                        <a:lnTo>
                          <a:pt x="1040" y="5"/>
                        </a:lnTo>
                        <a:lnTo>
                          <a:pt x="1040" y="6"/>
                        </a:lnTo>
                        <a:lnTo>
                          <a:pt x="1041" y="4"/>
                        </a:lnTo>
                        <a:lnTo>
                          <a:pt x="1041" y="4"/>
                        </a:lnTo>
                        <a:lnTo>
                          <a:pt x="1041" y="5"/>
                        </a:lnTo>
                        <a:lnTo>
                          <a:pt x="1042" y="5"/>
                        </a:lnTo>
                        <a:lnTo>
                          <a:pt x="1042" y="6"/>
                        </a:lnTo>
                        <a:lnTo>
                          <a:pt x="1043" y="6"/>
                        </a:lnTo>
                        <a:lnTo>
                          <a:pt x="1043" y="7"/>
                        </a:lnTo>
                        <a:lnTo>
                          <a:pt x="1044" y="7"/>
                        </a:lnTo>
                        <a:lnTo>
                          <a:pt x="1044" y="6"/>
                        </a:lnTo>
                        <a:lnTo>
                          <a:pt x="1044" y="7"/>
                        </a:lnTo>
                        <a:lnTo>
                          <a:pt x="1045" y="8"/>
                        </a:lnTo>
                        <a:lnTo>
                          <a:pt x="1045" y="8"/>
                        </a:lnTo>
                        <a:lnTo>
                          <a:pt x="1046" y="9"/>
                        </a:lnTo>
                        <a:lnTo>
                          <a:pt x="1046" y="9"/>
                        </a:lnTo>
                        <a:lnTo>
                          <a:pt x="1046" y="9"/>
                        </a:lnTo>
                        <a:lnTo>
                          <a:pt x="1047" y="8"/>
                        </a:lnTo>
                        <a:lnTo>
                          <a:pt x="1047" y="9"/>
                        </a:lnTo>
                        <a:lnTo>
                          <a:pt x="1048" y="9"/>
                        </a:lnTo>
                        <a:lnTo>
                          <a:pt x="1048" y="9"/>
                        </a:lnTo>
                        <a:lnTo>
                          <a:pt x="1049" y="11"/>
                        </a:lnTo>
                        <a:lnTo>
                          <a:pt x="1049" y="9"/>
                        </a:lnTo>
                        <a:lnTo>
                          <a:pt x="1049" y="9"/>
                        </a:lnTo>
                        <a:lnTo>
                          <a:pt x="1050" y="8"/>
                        </a:lnTo>
                        <a:lnTo>
                          <a:pt x="1050" y="7"/>
                        </a:lnTo>
                        <a:lnTo>
                          <a:pt x="1051" y="8"/>
                        </a:lnTo>
                        <a:lnTo>
                          <a:pt x="1051" y="5"/>
                        </a:lnTo>
                        <a:lnTo>
                          <a:pt x="1051" y="6"/>
                        </a:lnTo>
                        <a:lnTo>
                          <a:pt x="1052" y="7"/>
                        </a:lnTo>
                        <a:lnTo>
                          <a:pt x="1052" y="6"/>
                        </a:lnTo>
                        <a:lnTo>
                          <a:pt x="1053" y="6"/>
                        </a:lnTo>
                        <a:lnTo>
                          <a:pt x="1053" y="6"/>
                        </a:lnTo>
                        <a:lnTo>
                          <a:pt x="1054" y="5"/>
                        </a:lnTo>
                        <a:lnTo>
                          <a:pt x="1054" y="5"/>
                        </a:lnTo>
                        <a:lnTo>
                          <a:pt x="1054" y="5"/>
                        </a:lnTo>
                        <a:lnTo>
                          <a:pt x="1055" y="6"/>
                        </a:lnTo>
                        <a:lnTo>
                          <a:pt x="1055" y="7"/>
                        </a:lnTo>
                        <a:lnTo>
                          <a:pt x="1056" y="7"/>
                        </a:lnTo>
                        <a:lnTo>
                          <a:pt x="1056" y="6"/>
                        </a:lnTo>
                        <a:lnTo>
                          <a:pt x="1056" y="6"/>
                        </a:lnTo>
                        <a:lnTo>
                          <a:pt x="1057" y="8"/>
                        </a:lnTo>
                        <a:lnTo>
                          <a:pt x="1057" y="6"/>
                        </a:lnTo>
                        <a:lnTo>
                          <a:pt x="1058" y="7"/>
                        </a:lnTo>
                        <a:lnTo>
                          <a:pt x="1058" y="8"/>
                        </a:lnTo>
                        <a:lnTo>
                          <a:pt x="1059" y="4"/>
                        </a:lnTo>
                        <a:lnTo>
                          <a:pt x="1059" y="8"/>
                        </a:lnTo>
                        <a:lnTo>
                          <a:pt x="1059" y="8"/>
                        </a:lnTo>
                        <a:lnTo>
                          <a:pt x="1060" y="8"/>
                        </a:lnTo>
                        <a:lnTo>
                          <a:pt x="1060" y="9"/>
                        </a:lnTo>
                        <a:lnTo>
                          <a:pt x="1061" y="10"/>
                        </a:lnTo>
                        <a:lnTo>
                          <a:pt x="1061" y="9"/>
                        </a:lnTo>
                        <a:lnTo>
                          <a:pt x="1061" y="10"/>
                        </a:lnTo>
                        <a:lnTo>
                          <a:pt x="1062" y="10"/>
                        </a:lnTo>
                        <a:lnTo>
                          <a:pt x="1062" y="8"/>
                        </a:lnTo>
                        <a:lnTo>
                          <a:pt x="1063" y="8"/>
                        </a:lnTo>
                        <a:lnTo>
                          <a:pt x="1063" y="8"/>
                        </a:lnTo>
                        <a:lnTo>
                          <a:pt x="1064" y="8"/>
                        </a:lnTo>
                        <a:lnTo>
                          <a:pt x="1064" y="7"/>
                        </a:lnTo>
                        <a:lnTo>
                          <a:pt x="1064" y="7"/>
                        </a:lnTo>
                        <a:lnTo>
                          <a:pt x="1065" y="7"/>
                        </a:lnTo>
                        <a:lnTo>
                          <a:pt x="1065" y="8"/>
                        </a:lnTo>
                        <a:lnTo>
                          <a:pt x="1066" y="6"/>
                        </a:lnTo>
                        <a:lnTo>
                          <a:pt x="1066" y="6"/>
                        </a:lnTo>
                        <a:lnTo>
                          <a:pt x="1066" y="5"/>
                        </a:lnTo>
                        <a:lnTo>
                          <a:pt x="1067" y="7"/>
                        </a:lnTo>
                        <a:lnTo>
                          <a:pt x="1067" y="4"/>
                        </a:lnTo>
                        <a:lnTo>
                          <a:pt x="1068" y="4"/>
                        </a:lnTo>
                        <a:lnTo>
                          <a:pt x="1068" y="4"/>
                        </a:lnTo>
                        <a:lnTo>
                          <a:pt x="1069" y="4"/>
                        </a:lnTo>
                        <a:lnTo>
                          <a:pt x="1069" y="6"/>
                        </a:lnTo>
                        <a:lnTo>
                          <a:pt x="1069" y="4"/>
                        </a:lnTo>
                        <a:lnTo>
                          <a:pt x="1070" y="7"/>
                        </a:lnTo>
                        <a:lnTo>
                          <a:pt x="1070" y="6"/>
                        </a:lnTo>
                        <a:lnTo>
                          <a:pt x="1071" y="6"/>
                        </a:lnTo>
                        <a:lnTo>
                          <a:pt x="1071" y="7"/>
                        </a:lnTo>
                        <a:lnTo>
                          <a:pt x="1071" y="6"/>
                        </a:lnTo>
                        <a:lnTo>
                          <a:pt x="1072" y="6"/>
                        </a:lnTo>
                        <a:lnTo>
                          <a:pt x="1072" y="9"/>
                        </a:lnTo>
                        <a:lnTo>
                          <a:pt x="1073" y="9"/>
                        </a:lnTo>
                        <a:lnTo>
                          <a:pt x="1073" y="8"/>
                        </a:lnTo>
                        <a:lnTo>
                          <a:pt x="1074" y="8"/>
                        </a:lnTo>
                        <a:lnTo>
                          <a:pt x="1074" y="7"/>
                        </a:lnTo>
                        <a:lnTo>
                          <a:pt x="1074" y="9"/>
                        </a:lnTo>
                        <a:lnTo>
                          <a:pt x="1075" y="10"/>
                        </a:lnTo>
                        <a:lnTo>
                          <a:pt x="1075" y="10"/>
                        </a:lnTo>
                        <a:lnTo>
                          <a:pt x="1076" y="10"/>
                        </a:lnTo>
                        <a:lnTo>
                          <a:pt x="1076" y="10"/>
                        </a:lnTo>
                        <a:lnTo>
                          <a:pt x="1076" y="10"/>
                        </a:lnTo>
                        <a:lnTo>
                          <a:pt x="1077" y="9"/>
                        </a:lnTo>
                        <a:lnTo>
                          <a:pt x="1077" y="10"/>
                        </a:lnTo>
                        <a:lnTo>
                          <a:pt x="1078" y="10"/>
                        </a:lnTo>
                        <a:lnTo>
                          <a:pt x="1078" y="10"/>
                        </a:lnTo>
                        <a:lnTo>
                          <a:pt x="1079" y="9"/>
                        </a:lnTo>
                        <a:lnTo>
                          <a:pt x="1079" y="8"/>
                        </a:lnTo>
                        <a:lnTo>
                          <a:pt x="1079" y="9"/>
                        </a:lnTo>
                        <a:lnTo>
                          <a:pt x="1080" y="6"/>
                        </a:lnTo>
                        <a:lnTo>
                          <a:pt x="1080" y="8"/>
                        </a:lnTo>
                        <a:lnTo>
                          <a:pt x="1081" y="7"/>
                        </a:lnTo>
                        <a:lnTo>
                          <a:pt x="1081" y="7"/>
                        </a:lnTo>
                        <a:lnTo>
                          <a:pt x="1081" y="5"/>
                        </a:lnTo>
                        <a:lnTo>
                          <a:pt x="1082" y="7"/>
                        </a:lnTo>
                        <a:lnTo>
                          <a:pt x="1082" y="4"/>
                        </a:lnTo>
                        <a:lnTo>
                          <a:pt x="1083" y="4"/>
                        </a:lnTo>
                        <a:lnTo>
                          <a:pt x="1083" y="4"/>
                        </a:lnTo>
                        <a:lnTo>
                          <a:pt x="1084" y="6"/>
                        </a:lnTo>
                        <a:lnTo>
                          <a:pt x="1084" y="5"/>
                        </a:lnTo>
                        <a:lnTo>
                          <a:pt x="1084" y="7"/>
                        </a:lnTo>
                        <a:lnTo>
                          <a:pt x="1085" y="6"/>
                        </a:lnTo>
                        <a:lnTo>
                          <a:pt x="1085" y="7"/>
                        </a:lnTo>
                        <a:lnTo>
                          <a:pt x="1086" y="9"/>
                        </a:lnTo>
                        <a:lnTo>
                          <a:pt x="1086" y="8"/>
                        </a:lnTo>
                        <a:lnTo>
                          <a:pt x="1086" y="7"/>
                        </a:lnTo>
                        <a:lnTo>
                          <a:pt x="1087" y="8"/>
                        </a:lnTo>
                        <a:lnTo>
                          <a:pt x="1087" y="7"/>
                        </a:lnTo>
                        <a:lnTo>
                          <a:pt x="1088" y="6"/>
                        </a:lnTo>
                        <a:lnTo>
                          <a:pt x="1088" y="7"/>
                        </a:lnTo>
                        <a:lnTo>
                          <a:pt x="1089" y="10"/>
                        </a:lnTo>
                        <a:lnTo>
                          <a:pt x="1089" y="10"/>
                        </a:lnTo>
                        <a:lnTo>
                          <a:pt x="1089" y="10"/>
                        </a:lnTo>
                        <a:lnTo>
                          <a:pt x="1090" y="8"/>
                        </a:lnTo>
                        <a:lnTo>
                          <a:pt x="1090" y="10"/>
                        </a:lnTo>
                        <a:lnTo>
                          <a:pt x="1091" y="10"/>
                        </a:lnTo>
                        <a:lnTo>
                          <a:pt x="1091" y="9"/>
                        </a:lnTo>
                        <a:lnTo>
                          <a:pt x="1091" y="8"/>
                        </a:lnTo>
                        <a:lnTo>
                          <a:pt x="1092" y="10"/>
                        </a:lnTo>
                        <a:lnTo>
                          <a:pt x="1092" y="8"/>
                        </a:lnTo>
                        <a:lnTo>
                          <a:pt x="1093" y="6"/>
                        </a:lnTo>
                        <a:lnTo>
                          <a:pt x="1093" y="9"/>
                        </a:lnTo>
                        <a:lnTo>
                          <a:pt x="1094" y="8"/>
                        </a:lnTo>
                        <a:lnTo>
                          <a:pt x="1094" y="7"/>
                        </a:lnTo>
                        <a:lnTo>
                          <a:pt x="1094" y="7"/>
                        </a:lnTo>
                        <a:lnTo>
                          <a:pt x="1095" y="7"/>
                        </a:lnTo>
                        <a:lnTo>
                          <a:pt x="1095" y="4"/>
                        </a:lnTo>
                        <a:lnTo>
                          <a:pt x="1096" y="5"/>
                        </a:lnTo>
                        <a:lnTo>
                          <a:pt x="1096" y="5"/>
                        </a:lnTo>
                        <a:lnTo>
                          <a:pt x="1096" y="5"/>
                        </a:lnTo>
                        <a:lnTo>
                          <a:pt x="1097" y="7"/>
                        </a:lnTo>
                        <a:lnTo>
                          <a:pt x="1097" y="6"/>
                        </a:lnTo>
                        <a:lnTo>
                          <a:pt x="1098" y="7"/>
                        </a:lnTo>
                        <a:lnTo>
                          <a:pt x="1098" y="7"/>
                        </a:lnTo>
                        <a:lnTo>
                          <a:pt x="1099" y="8"/>
                        </a:lnTo>
                        <a:lnTo>
                          <a:pt x="1099" y="6"/>
                        </a:lnTo>
                        <a:lnTo>
                          <a:pt x="1099" y="6"/>
                        </a:lnTo>
                        <a:lnTo>
                          <a:pt x="1100" y="8"/>
                        </a:lnTo>
                        <a:lnTo>
                          <a:pt x="1100" y="9"/>
                        </a:lnTo>
                        <a:lnTo>
                          <a:pt x="1101" y="5"/>
                        </a:lnTo>
                        <a:lnTo>
                          <a:pt x="1101" y="7"/>
                        </a:lnTo>
                        <a:lnTo>
                          <a:pt x="1101" y="10"/>
                        </a:lnTo>
                        <a:lnTo>
                          <a:pt x="1102" y="9"/>
                        </a:lnTo>
                        <a:lnTo>
                          <a:pt x="1102" y="7"/>
                        </a:lnTo>
                        <a:lnTo>
                          <a:pt x="1103" y="9"/>
                        </a:lnTo>
                        <a:lnTo>
                          <a:pt x="1103" y="10"/>
                        </a:lnTo>
                        <a:lnTo>
                          <a:pt x="1104" y="10"/>
                        </a:lnTo>
                        <a:lnTo>
                          <a:pt x="1104" y="10"/>
                        </a:lnTo>
                        <a:lnTo>
                          <a:pt x="1104" y="9"/>
                        </a:lnTo>
                        <a:lnTo>
                          <a:pt x="1105" y="7"/>
                        </a:lnTo>
                        <a:lnTo>
                          <a:pt x="1105" y="8"/>
                        </a:lnTo>
                        <a:lnTo>
                          <a:pt x="1106" y="10"/>
                        </a:lnTo>
                        <a:lnTo>
                          <a:pt x="1106" y="8"/>
                        </a:lnTo>
                        <a:lnTo>
                          <a:pt x="1106" y="6"/>
                        </a:lnTo>
                        <a:lnTo>
                          <a:pt x="1107" y="8"/>
                        </a:lnTo>
                        <a:lnTo>
                          <a:pt x="1107" y="7"/>
                        </a:lnTo>
                        <a:lnTo>
                          <a:pt x="1108" y="8"/>
                        </a:lnTo>
                        <a:lnTo>
                          <a:pt x="1108" y="6"/>
                        </a:lnTo>
                        <a:lnTo>
                          <a:pt x="1109" y="5"/>
                        </a:lnTo>
                        <a:lnTo>
                          <a:pt x="1109" y="5"/>
                        </a:lnTo>
                        <a:lnTo>
                          <a:pt x="1109" y="5"/>
                        </a:lnTo>
                        <a:lnTo>
                          <a:pt x="1110" y="7"/>
                        </a:lnTo>
                        <a:lnTo>
                          <a:pt x="1110" y="5"/>
                        </a:lnTo>
                        <a:lnTo>
                          <a:pt x="1111" y="6"/>
                        </a:lnTo>
                        <a:lnTo>
                          <a:pt x="1111" y="6"/>
                        </a:lnTo>
                        <a:lnTo>
                          <a:pt x="1111" y="7"/>
                        </a:lnTo>
                        <a:lnTo>
                          <a:pt x="1112" y="7"/>
                        </a:lnTo>
                        <a:lnTo>
                          <a:pt x="1112" y="6"/>
                        </a:lnTo>
                        <a:lnTo>
                          <a:pt x="1113" y="7"/>
                        </a:lnTo>
                        <a:lnTo>
                          <a:pt x="1113" y="7"/>
                        </a:lnTo>
                        <a:lnTo>
                          <a:pt x="1114" y="8"/>
                        </a:lnTo>
                        <a:lnTo>
                          <a:pt x="1114" y="8"/>
                        </a:lnTo>
                        <a:lnTo>
                          <a:pt x="1114" y="8"/>
                        </a:lnTo>
                        <a:lnTo>
                          <a:pt x="1115" y="7"/>
                        </a:lnTo>
                        <a:lnTo>
                          <a:pt x="1115" y="6"/>
                        </a:lnTo>
                        <a:lnTo>
                          <a:pt x="1116" y="9"/>
                        </a:lnTo>
                        <a:lnTo>
                          <a:pt x="1116" y="9"/>
                        </a:lnTo>
                        <a:lnTo>
                          <a:pt x="1116" y="10"/>
                        </a:lnTo>
                        <a:lnTo>
                          <a:pt x="1117" y="10"/>
                        </a:lnTo>
                        <a:lnTo>
                          <a:pt x="1117" y="7"/>
                        </a:lnTo>
                        <a:lnTo>
                          <a:pt x="1118" y="9"/>
                        </a:lnTo>
                        <a:lnTo>
                          <a:pt x="1118" y="10"/>
                        </a:lnTo>
                        <a:lnTo>
                          <a:pt x="1119" y="9"/>
                        </a:lnTo>
                        <a:lnTo>
                          <a:pt x="1119" y="9"/>
                        </a:lnTo>
                        <a:lnTo>
                          <a:pt x="1119" y="8"/>
                        </a:lnTo>
                        <a:lnTo>
                          <a:pt x="1120" y="8"/>
                        </a:lnTo>
                        <a:lnTo>
                          <a:pt x="1120" y="7"/>
                        </a:lnTo>
                        <a:lnTo>
                          <a:pt x="1121" y="8"/>
                        </a:lnTo>
                        <a:lnTo>
                          <a:pt x="1121" y="8"/>
                        </a:lnTo>
                        <a:lnTo>
                          <a:pt x="1121" y="7"/>
                        </a:lnTo>
                        <a:lnTo>
                          <a:pt x="1122" y="7"/>
                        </a:lnTo>
                        <a:lnTo>
                          <a:pt x="1122" y="7"/>
                        </a:lnTo>
                        <a:lnTo>
                          <a:pt x="1123" y="6"/>
                        </a:lnTo>
                        <a:lnTo>
                          <a:pt x="1123" y="7"/>
                        </a:lnTo>
                        <a:lnTo>
                          <a:pt x="1124" y="5"/>
                        </a:lnTo>
                        <a:lnTo>
                          <a:pt x="1124" y="4"/>
                        </a:lnTo>
                        <a:lnTo>
                          <a:pt x="1124" y="5"/>
                        </a:lnTo>
                        <a:lnTo>
                          <a:pt x="1125" y="6"/>
                        </a:lnTo>
                        <a:lnTo>
                          <a:pt x="1125" y="5"/>
                        </a:lnTo>
                        <a:lnTo>
                          <a:pt x="1126" y="7"/>
                        </a:lnTo>
                        <a:lnTo>
                          <a:pt x="1126" y="7"/>
                        </a:lnTo>
                        <a:lnTo>
                          <a:pt x="1126" y="5"/>
                        </a:lnTo>
                        <a:lnTo>
                          <a:pt x="1127" y="7"/>
                        </a:lnTo>
                        <a:lnTo>
                          <a:pt x="1127" y="9"/>
                        </a:lnTo>
                        <a:lnTo>
                          <a:pt x="1128" y="8"/>
                        </a:lnTo>
                        <a:lnTo>
                          <a:pt x="1128" y="8"/>
                        </a:lnTo>
                        <a:lnTo>
                          <a:pt x="1129" y="8"/>
                        </a:lnTo>
                        <a:lnTo>
                          <a:pt x="1129" y="8"/>
                        </a:lnTo>
                        <a:lnTo>
                          <a:pt x="1129" y="9"/>
                        </a:lnTo>
                        <a:lnTo>
                          <a:pt x="1130" y="9"/>
                        </a:lnTo>
                        <a:lnTo>
                          <a:pt x="1130" y="9"/>
                        </a:lnTo>
                        <a:lnTo>
                          <a:pt x="1131" y="10"/>
                        </a:lnTo>
                        <a:lnTo>
                          <a:pt x="1131" y="9"/>
                        </a:lnTo>
                        <a:lnTo>
                          <a:pt x="1131" y="10"/>
                        </a:lnTo>
                        <a:lnTo>
                          <a:pt x="1132" y="9"/>
                        </a:lnTo>
                        <a:lnTo>
                          <a:pt x="1132" y="10"/>
                        </a:lnTo>
                        <a:lnTo>
                          <a:pt x="1133" y="9"/>
                        </a:lnTo>
                        <a:lnTo>
                          <a:pt x="1133" y="8"/>
                        </a:lnTo>
                        <a:lnTo>
                          <a:pt x="1134" y="10"/>
                        </a:lnTo>
                        <a:lnTo>
                          <a:pt x="1134" y="9"/>
                        </a:lnTo>
                        <a:lnTo>
                          <a:pt x="1134" y="7"/>
                        </a:lnTo>
                        <a:lnTo>
                          <a:pt x="1135" y="8"/>
                        </a:lnTo>
                        <a:lnTo>
                          <a:pt x="1135" y="6"/>
                        </a:lnTo>
                        <a:lnTo>
                          <a:pt x="1136" y="7"/>
                        </a:lnTo>
                        <a:lnTo>
                          <a:pt x="1136" y="9"/>
                        </a:lnTo>
                        <a:lnTo>
                          <a:pt x="1136" y="6"/>
                        </a:lnTo>
                        <a:lnTo>
                          <a:pt x="1137" y="6"/>
                        </a:lnTo>
                        <a:lnTo>
                          <a:pt x="1137" y="4"/>
                        </a:lnTo>
                        <a:lnTo>
                          <a:pt x="1138" y="7"/>
                        </a:lnTo>
                        <a:lnTo>
                          <a:pt x="1138" y="5"/>
                        </a:lnTo>
                        <a:lnTo>
                          <a:pt x="1139" y="8"/>
                        </a:lnTo>
                        <a:lnTo>
                          <a:pt x="1139" y="6"/>
                        </a:lnTo>
                        <a:lnTo>
                          <a:pt x="1139" y="5"/>
                        </a:lnTo>
                        <a:lnTo>
                          <a:pt x="1140" y="6"/>
                        </a:lnTo>
                        <a:lnTo>
                          <a:pt x="1140" y="8"/>
                        </a:lnTo>
                        <a:lnTo>
                          <a:pt x="1141" y="6"/>
                        </a:lnTo>
                        <a:lnTo>
                          <a:pt x="1141" y="9"/>
                        </a:lnTo>
                        <a:lnTo>
                          <a:pt x="1141" y="8"/>
                        </a:lnTo>
                        <a:lnTo>
                          <a:pt x="1142" y="5"/>
                        </a:lnTo>
                        <a:lnTo>
                          <a:pt x="1142" y="9"/>
                        </a:lnTo>
                        <a:lnTo>
                          <a:pt x="1143" y="8"/>
                        </a:lnTo>
                        <a:lnTo>
                          <a:pt x="1143" y="9"/>
                        </a:lnTo>
                        <a:lnTo>
                          <a:pt x="1144" y="8"/>
                        </a:lnTo>
                        <a:lnTo>
                          <a:pt x="1144" y="9"/>
                        </a:lnTo>
                        <a:lnTo>
                          <a:pt x="1144" y="8"/>
                        </a:lnTo>
                        <a:lnTo>
                          <a:pt x="1145" y="8"/>
                        </a:lnTo>
                        <a:lnTo>
                          <a:pt x="1145" y="9"/>
                        </a:lnTo>
                        <a:lnTo>
                          <a:pt x="1146" y="9"/>
                        </a:lnTo>
                        <a:lnTo>
                          <a:pt x="1146" y="8"/>
                        </a:lnTo>
                        <a:lnTo>
                          <a:pt x="1146" y="9"/>
                        </a:lnTo>
                        <a:lnTo>
                          <a:pt x="1147" y="8"/>
                        </a:lnTo>
                        <a:lnTo>
                          <a:pt x="1147" y="8"/>
                        </a:lnTo>
                        <a:lnTo>
                          <a:pt x="1148" y="8"/>
                        </a:lnTo>
                        <a:lnTo>
                          <a:pt x="1148" y="6"/>
                        </a:lnTo>
                        <a:lnTo>
                          <a:pt x="1149" y="6"/>
                        </a:lnTo>
                        <a:lnTo>
                          <a:pt x="1149" y="7"/>
                        </a:lnTo>
                        <a:lnTo>
                          <a:pt x="1149" y="8"/>
                        </a:lnTo>
                        <a:lnTo>
                          <a:pt x="1150" y="6"/>
                        </a:lnTo>
                        <a:lnTo>
                          <a:pt x="1150" y="6"/>
                        </a:lnTo>
                        <a:lnTo>
                          <a:pt x="1151" y="4"/>
                        </a:lnTo>
                        <a:lnTo>
                          <a:pt x="1151" y="5"/>
                        </a:lnTo>
                        <a:lnTo>
                          <a:pt x="1151" y="5"/>
                        </a:lnTo>
                        <a:lnTo>
                          <a:pt x="1152" y="4"/>
                        </a:lnTo>
                        <a:lnTo>
                          <a:pt x="1152" y="6"/>
                        </a:lnTo>
                        <a:lnTo>
                          <a:pt x="1153" y="4"/>
                        </a:lnTo>
                        <a:lnTo>
                          <a:pt x="1153" y="5"/>
                        </a:lnTo>
                        <a:lnTo>
                          <a:pt x="1154" y="3"/>
                        </a:lnTo>
                        <a:lnTo>
                          <a:pt x="1154" y="7"/>
                        </a:lnTo>
                        <a:lnTo>
                          <a:pt x="1154" y="7"/>
                        </a:lnTo>
                        <a:lnTo>
                          <a:pt x="1155" y="7"/>
                        </a:lnTo>
                        <a:lnTo>
                          <a:pt x="1155" y="6"/>
                        </a:lnTo>
                        <a:lnTo>
                          <a:pt x="1156" y="6"/>
                        </a:lnTo>
                        <a:lnTo>
                          <a:pt x="1156" y="7"/>
                        </a:lnTo>
                        <a:lnTo>
                          <a:pt x="1156" y="9"/>
                        </a:lnTo>
                        <a:lnTo>
                          <a:pt x="1157" y="11"/>
                        </a:lnTo>
                        <a:lnTo>
                          <a:pt x="1157" y="10"/>
                        </a:lnTo>
                        <a:lnTo>
                          <a:pt x="1158" y="10"/>
                        </a:lnTo>
                        <a:lnTo>
                          <a:pt x="1158" y="10"/>
                        </a:lnTo>
                        <a:lnTo>
                          <a:pt x="1159" y="15"/>
                        </a:lnTo>
                        <a:lnTo>
                          <a:pt x="1159" y="12"/>
                        </a:lnTo>
                        <a:lnTo>
                          <a:pt x="1159" y="9"/>
                        </a:lnTo>
                        <a:lnTo>
                          <a:pt x="1160" y="10"/>
                        </a:lnTo>
                        <a:lnTo>
                          <a:pt x="1160" y="9"/>
                        </a:lnTo>
                        <a:lnTo>
                          <a:pt x="1161" y="10"/>
                        </a:lnTo>
                        <a:lnTo>
                          <a:pt x="1161" y="8"/>
                        </a:lnTo>
                        <a:lnTo>
                          <a:pt x="1161" y="9"/>
                        </a:lnTo>
                        <a:lnTo>
                          <a:pt x="1162" y="9"/>
                        </a:lnTo>
                        <a:lnTo>
                          <a:pt x="1162" y="10"/>
                        </a:lnTo>
                        <a:lnTo>
                          <a:pt x="1163" y="8"/>
                        </a:lnTo>
                        <a:lnTo>
                          <a:pt x="1163" y="8"/>
                        </a:lnTo>
                        <a:lnTo>
                          <a:pt x="1164" y="9"/>
                        </a:lnTo>
                        <a:lnTo>
                          <a:pt x="1164" y="6"/>
                        </a:lnTo>
                        <a:lnTo>
                          <a:pt x="1164" y="5"/>
                        </a:lnTo>
                        <a:lnTo>
                          <a:pt x="1165" y="6"/>
                        </a:lnTo>
                        <a:lnTo>
                          <a:pt x="1165" y="5"/>
                        </a:lnTo>
                        <a:lnTo>
                          <a:pt x="1166" y="4"/>
                        </a:lnTo>
                        <a:lnTo>
                          <a:pt x="1166" y="4"/>
                        </a:lnTo>
                        <a:lnTo>
                          <a:pt x="1166" y="7"/>
                        </a:lnTo>
                        <a:lnTo>
                          <a:pt x="1167" y="6"/>
                        </a:lnTo>
                        <a:lnTo>
                          <a:pt x="1167" y="5"/>
                        </a:lnTo>
                        <a:lnTo>
                          <a:pt x="1168" y="7"/>
                        </a:lnTo>
                        <a:lnTo>
                          <a:pt x="1168" y="7"/>
                        </a:lnTo>
                        <a:lnTo>
                          <a:pt x="1169" y="7"/>
                        </a:lnTo>
                        <a:lnTo>
                          <a:pt x="1169" y="6"/>
                        </a:lnTo>
                        <a:lnTo>
                          <a:pt x="1169" y="9"/>
                        </a:lnTo>
                        <a:lnTo>
                          <a:pt x="1170" y="8"/>
                        </a:lnTo>
                        <a:lnTo>
                          <a:pt x="1170" y="9"/>
                        </a:lnTo>
                        <a:lnTo>
                          <a:pt x="1171" y="9"/>
                        </a:lnTo>
                        <a:lnTo>
                          <a:pt x="1171" y="9"/>
                        </a:lnTo>
                        <a:lnTo>
                          <a:pt x="1171" y="11"/>
                        </a:lnTo>
                        <a:lnTo>
                          <a:pt x="1172" y="11"/>
                        </a:lnTo>
                        <a:lnTo>
                          <a:pt x="1172" y="10"/>
                        </a:lnTo>
                        <a:lnTo>
                          <a:pt x="1173" y="10"/>
                        </a:lnTo>
                        <a:lnTo>
                          <a:pt x="1173" y="9"/>
                        </a:lnTo>
                        <a:lnTo>
                          <a:pt x="1174" y="9"/>
                        </a:lnTo>
                        <a:lnTo>
                          <a:pt x="1174" y="9"/>
                        </a:lnTo>
                        <a:lnTo>
                          <a:pt x="1174" y="9"/>
                        </a:lnTo>
                        <a:lnTo>
                          <a:pt x="1175" y="12"/>
                        </a:lnTo>
                        <a:lnTo>
                          <a:pt x="1175" y="8"/>
                        </a:lnTo>
                        <a:lnTo>
                          <a:pt x="1176" y="8"/>
                        </a:lnTo>
                        <a:lnTo>
                          <a:pt x="1176" y="7"/>
                        </a:lnTo>
                        <a:lnTo>
                          <a:pt x="1176" y="6"/>
                        </a:lnTo>
                        <a:lnTo>
                          <a:pt x="1177" y="7"/>
                        </a:lnTo>
                        <a:lnTo>
                          <a:pt x="1177" y="7"/>
                        </a:lnTo>
                        <a:lnTo>
                          <a:pt x="1178" y="8"/>
                        </a:lnTo>
                        <a:lnTo>
                          <a:pt x="1178" y="6"/>
                        </a:lnTo>
                        <a:lnTo>
                          <a:pt x="1179" y="5"/>
                        </a:lnTo>
                        <a:lnTo>
                          <a:pt x="1179" y="5"/>
                        </a:lnTo>
                        <a:lnTo>
                          <a:pt x="1179" y="5"/>
                        </a:lnTo>
                        <a:lnTo>
                          <a:pt x="1180" y="4"/>
                        </a:lnTo>
                        <a:lnTo>
                          <a:pt x="1180" y="5"/>
                        </a:lnTo>
                        <a:lnTo>
                          <a:pt x="1181" y="4"/>
                        </a:lnTo>
                        <a:lnTo>
                          <a:pt x="1181" y="6"/>
                        </a:lnTo>
                        <a:lnTo>
                          <a:pt x="1181" y="5"/>
                        </a:lnTo>
                        <a:lnTo>
                          <a:pt x="1182" y="7"/>
                        </a:lnTo>
                        <a:lnTo>
                          <a:pt x="1182" y="8"/>
                        </a:lnTo>
                        <a:lnTo>
                          <a:pt x="1183" y="7"/>
                        </a:lnTo>
                        <a:lnTo>
                          <a:pt x="1183" y="6"/>
                        </a:lnTo>
                        <a:lnTo>
                          <a:pt x="1184" y="8"/>
                        </a:lnTo>
                        <a:lnTo>
                          <a:pt x="1184" y="9"/>
                        </a:lnTo>
                        <a:lnTo>
                          <a:pt x="1184" y="8"/>
                        </a:lnTo>
                        <a:lnTo>
                          <a:pt x="1185" y="8"/>
                        </a:lnTo>
                        <a:lnTo>
                          <a:pt x="1185" y="9"/>
                        </a:lnTo>
                        <a:lnTo>
                          <a:pt x="1186" y="10"/>
                        </a:lnTo>
                        <a:lnTo>
                          <a:pt x="1186" y="11"/>
                        </a:lnTo>
                        <a:lnTo>
                          <a:pt x="1186" y="11"/>
                        </a:lnTo>
                        <a:lnTo>
                          <a:pt x="1187" y="10"/>
                        </a:lnTo>
                        <a:lnTo>
                          <a:pt x="1187" y="12"/>
                        </a:lnTo>
                        <a:lnTo>
                          <a:pt x="1188" y="10"/>
                        </a:lnTo>
                        <a:lnTo>
                          <a:pt x="1188" y="9"/>
                        </a:lnTo>
                        <a:lnTo>
                          <a:pt x="1189" y="9"/>
                        </a:lnTo>
                        <a:lnTo>
                          <a:pt x="1189" y="9"/>
                        </a:lnTo>
                        <a:lnTo>
                          <a:pt x="1189" y="10"/>
                        </a:lnTo>
                        <a:lnTo>
                          <a:pt x="1190" y="7"/>
                        </a:lnTo>
                        <a:lnTo>
                          <a:pt x="1190" y="8"/>
                        </a:lnTo>
                        <a:lnTo>
                          <a:pt x="1191" y="9"/>
                        </a:lnTo>
                        <a:lnTo>
                          <a:pt x="1191" y="8"/>
                        </a:lnTo>
                        <a:lnTo>
                          <a:pt x="1191" y="7"/>
                        </a:lnTo>
                        <a:lnTo>
                          <a:pt x="1192" y="7"/>
                        </a:lnTo>
                        <a:lnTo>
                          <a:pt x="1192" y="7"/>
                        </a:lnTo>
                        <a:lnTo>
                          <a:pt x="1193" y="6"/>
                        </a:lnTo>
                        <a:lnTo>
                          <a:pt x="1193" y="4"/>
                        </a:lnTo>
                        <a:lnTo>
                          <a:pt x="1194" y="5"/>
                        </a:lnTo>
                        <a:lnTo>
                          <a:pt x="1194" y="6"/>
                        </a:lnTo>
                        <a:lnTo>
                          <a:pt x="1194" y="8"/>
                        </a:lnTo>
                        <a:lnTo>
                          <a:pt x="1195" y="7"/>
                        </a:lnTo>
                        <a:lnTo>
                          <a:pt x="1195" y="7"/>
                        </a:lnTo>
                        <a:lnTo>
                          <a:pt x="1196" y="7"/>
                        </a:lnTo>
                        <a:lnTo>
                          <a:pt x="1196" y="7"/>
                        </a:lnTo>
                        <a:lnTo>
                          <a:pt x="1196" y="9"/>
                        </a:lnTo>
                        <a:lnTo>
                          <a:pt x="1197" y="7"/>
                        </a:lnTo>
                        <a:lnTo>
                          <a:pt x="1197" y="8"/>
                        </a:lnTo>
                        <a:lnTo>
                          <a:pt x="1198" y="9"/>
                        </a:lnTo>
                        <a:lnTo>
                          <a:pt x="1198" y="9"/>
                        </a:lnTo>
                        <a:lnTo>
                          <a:pt x="1199" y="9"/>
                        </a:lnTo>
                        <a:lnTo>
                          <a:pt x="1199" y="10"/>
                        </a:lnTo>
                        <a:lnTo>
                          <a:pt x="1199" y="12"/>
                        </a:lnTo>
                        <a:lnTo>
                          <a:pt x="1200" y="11"/>
                        </a:lnTo>
                        <a:lnTo>
                          <a:pt x="1200" y="10"/>
                        </a:lnTo>
                        <a:lnTo>
                          <a:pt x="1201" y="12"/>
                        </a:lnTo>
                        <a:lnTo>
                          <a:pt x="1201" y="12"/>
                        </a:lnTo>
                        <a:lnTo>
                          <a:pt x="1201" y="10"/>
                        </a:lnTo>
                        <a:lnTo>
                          <a:pt x="1202" y="10"/>
                        </a:lnTo>
                        <a:lnTo>
                          <a:pt x="1202" y="11"/>
                        </a:lnTo>
                        <a:lnTo>
                          <a:pt x="1203" y="10"/>
                        </a:lnTo>
                        <a:lnTo>
                          <a:pt x="1203" y="8"/>
                        </a:lnTo>
                        <a:lnTo>
                          <a:pt x="1204" y="9"/>
                        </a:lnTo>
                        <a:lnTo>
                          <a:pt x="1204" y="9"/>
                        </a:lnTo>
                        <a:lnTo>
                          <a:pt x="1204" y="7"/>
                        </a:lnTo>
                        <a:lnTo>
                          <a:pt x="1205" y="10"/>
                        </a:lnTo>
                        <a:lnTo>
                          <a:pt x="1205" y="6"/>
                        </a:lnTo>
                        <a:lnTo>
                          <a:pt x="1206" y="6"/>
                        </a:lnTo>
                        <a:lnTo>
                          <a:pt x="1206" y="6"/>
                        </a:lnTo>
                        <a:lnTo>
                          <a:pt x="1206" y="5"/>
                        </a:lnTo>
                        <a:lnTo>
                          <a:pt x="1207" y="4"/>
                        </a:lnTo>
                        <a:lnTo>
                          <a:pt x="1207" y="6"/>
                        </a:lnTo>
                        <a:lnTo>
                          <a:pt x="1208" y="5"/>
                        </a:lnTo>
                        <a:lnTo>
                          <a:pt x="1208" y="8"/>
                        </a:lnTo>
                        <a:lnTo>
                          <a:pt x="1209" y="6"/>
                        </a:lnTo>
                        <a:lnTo>
                          <a:pt x="1209" y="5"/>
                        </a:lnTo>
                        <a:lnTo>
                          <a:pt x="1209" y="6"/>
                        </a:lnTo>
                        <a:lnTo>
                          <a:pt x="1210" y="8"/>
                        </a:lnTo>
                        <a:lnTo>
                          <a:pt x="1210" y="8"/>
                        </a:lnTo>
                        <a:lnTo>
                          <a:pt x="1211" y="9"/>
                        </a:lnTo>
                        <a:lnTo>
                          <a:pt x="1211" y="9"/>
                        </a:lnTo>
                        <a:lnTo>
                          <a:pt x="1211" y="8"/>
                        </a:lnTo>
                        <a:lnTo>
                          <a:pt x="1212" y="10"/>
                        </a:lnTo>
                        <a:lnTo>
                          <a:pt x="1212" y="10"/>
                        </a:lnTo>
                        <a:lnTo>
                          <a:pt x="1213" y="9"/>
                        </a:lnTo>
                        <a:lnTo>
                          <a:pt x="1213" y="10"/>
                        </a:lnTo>
                        <a:lnTo>
                          <a:pt x="1214" y="9"/>
                        </a:lnTo>
                        <a:lnTo>
                          <a:pt x="1214" y="10"/>
                        </a:lnTo>
                        <a:lnTo>
                          <a:pt x="1214" y="11"/>
                        </a:lnTo>
                        <a:lnTo>
                          <a:pt x="1215" y="9"/>
                        </a:lnTo>
                        <a:lnTo>
                          <a:pt x="1215" y="11"/>
                        </a:lnTo>
                        <a:lnTo>
                          <a:pt x="1216" y="10"/>
                        </a:lnTo>
                        <a:lnTo>
                          <a:pt x="1216" y="10"/>
                        </a:lnTo>
                        <a:lnTo>
                          <a:pt x="1216" y="9"/>
                        </a:lnTo>
                        <a:lnTo>
                          <a:pt x="1217" y="10"/>
                        </a:lnTo>
                        <a:lnTo>
                          <a:pt x="1217" y="9"/>
                        </a:lnTo>
                        <a:lnTo>
                          <a:pt x="1218" y="9"/>
                        </a:lnTo>
                        <a:lnTo>
                          <a:pt x="1218" y="9"/>
                        </a:lnTo>
                        <a:lnTo>
                          <a:pt x="1219" y="8"/>
                        </a:lnTo>
                        <a:lnTo>
                          <a:pt x="1219" y="7"/>
                        </a:lnTo>
                        <a:lnTo>
                          <a:pt x="1219" y="6"/>
                        </a:lnTo>
                        <a:lnTo>
                          <a:pt x="1220" y="7"/>
                        </a:lnTo>
                        <a:lnTo>
                          <a:pt x="1220" y="6"/>
                        </a:lnTo>
                        <a:lnTo>
                          <a:pt x="1221" y="6"/>
                        </a:lnTo>
                        <a:lnTo>
                          <a:pt x="1221" y="6"/>
                        </a:lnTo>
                        <a:lnTo>
                          <a:pt x="1221" y="5"/>
                        </a:lnTo>
                        <a:lnTo>
                          <a:pt x="1222" y="7"/>
                        </a:lnTo>
                        <a:lnTo>
                          <a:pt x="1222" y="6"/>
                        </a:lnTo>
                        <a:lnTo>
                          <a:pt x="1223" y="7"/>
                        </a:lnTo>
                        <a:lnTo>
                          <a:pt x="1223" y="5"/>
                        </a:lnTo>
                        <a:lnTo>
                          <a:pt x="1224" y="8"/>
                        </a:lnTo>
                        <a:lnTo>
                          <a:pt x="1224" y="8"/>
                        </a:lnTo>
                        <a:lnTo>
                          <a:pt x="1224" y="9"/>
                        </a:lnTo>
                        <a:lnTo>
                          <a:pt x="1225" y="8"/>
                        </a:lnTo>
                        <a:lnTo>
                          <a:pt x="1225" y="9"/>
                        </a:lnTo>
                        <a:lnTo>
                          <a:pt x="1226" y="8"/>
                        </a:lnTo>
                        <a:lnTo>
                          <a:pt x="1226" y="9"/>
                        </a:lnTo>
                        <a:lnTo>
                          <a:pt x="1226" y="9"/>
                        </a:lnTo>
                        <a:lnTo>
                          <a:pt x="1227" y="10"/>
                        </a:lnTo>
                        <a:lnTo>
                          <a:pt x="1227" y="13"/>
                        </a:lnTo>
                        <a:lnTo>
                          <a:pt x="1228" y="9"/>
                        </a:lnTo>
                        <a:lnTo>
                          <a:pt x="1228" y="10"/>
                        </a:lnTo>
                        <a:lnTo>
                          <a:pt x="1229" y="11"/>
                        </a:lnTo>
                        <a:lnTo>
                          <a:pt x="1229" y="11"/>
                        </a:lnTo>
                        <a:lnTo>
                          <a:pt x="1229" y="8"/>
                        </a:lnTo>
                        <a:lnTo>
                          <a:pt x="1230" y="7"/>
                        </a:lnTo>
                        <a:lnTo>
                          <a:pt x="1230" y="9"/>
                        </a:lnTo>
                        <a:lnTo>
                          <a:pt x="1231" y="9"/>
                        </a:lnTo>
                        <a:lnTo>
                          <a:pt x="1231" y="7"/>
                        </a:lnTo>
                        <a:lnTo>
                          <a:pt x="1231" y="8"/>
                        </a:lnTo>
                        <a:lnTo>
                          <a:pt x="1232" y="8"/>
                        </a:lnTo>
                        <a:lnTo>
                          <a:pt x="1232" y="7"/>
                        </a:lnTo>
                        <a:lnTo>
                          <a:pt x="1233" y="5"/>
                        </a:lnTo>
                        <a:lnTo>
                          <a:pt x="1233" y="7"/>
                        </a:lnTo>
                        <a:lnTo>
                          <a:pt x="1234" y="4"/>
                        </a:lnTo>
                        <a:lnTo>
                          <a:pt x="1234" y="4"/>
                        </a:lnTo>
                        <a:lnTo>
                          <a:pt x="1234" y="4"/>
                        </a:lnTo>
                        <a:lnTo>
                          <a:pt x="1235" y="4"/>
                        </a:lnTo>
                        <a:lnTo>
                          <a:pt x="1235" y="3"/>
                        </a:lnTo>
                        <a:lnTo>
                          <a:pt x="1236" y="5"/>
                        </a:lnTo>
                        <a:lnTo>
                          <a:pt x="1236" y="6"/>
                        </a:lnTo>
                        <a:lnTo>
                          <a:pt x="1236" y="6"/>
                        </a:lnTo>
                        <a:lnTo>
                          <a:pt x="1237" y="5"/>
                        </a:lnTo>
                        <a:lnTo>
                          <a:pt x="1237" y="5"/>
                        </a:lnTo>
                        <a:lnTo>
                          <a:pt x="1238" y="6"/>
                        </a:lnTo>
                        <a:lnTo>
                          <a:pt x="1238" y="7"/>
                        </a:lnTo>
                        <a:lnTo>
                          <a:pt x="1239" y="6"/>
                        </a:lnTo>
                        <a:lnTo>
                          <a:pt x="1239" y="8"/>
                        </a:lnTo>
                        <a:lnTo>
                          <a:pt x="1239" y="7"/>
                        </a:lnTo>
                        <a:lnTo>
                          <a:pt x="1240" y="9"/>
                        </a:lnTo>
                        <a:lnTo>
                          <a:pt x="1240" y="8"/>
                        </a:lnTo>
                        <a:lnTo>
                          <a:pt x="1241" y="9"/>
                        </a:lnTo>
                        <a:lnTo>
                          <a:pt x="1241" y="9"/>
                        </a:lnTo>
                        <a:lnTo>
                          <a:pt x="1241" y="9"/>
                        </a:lnTo>
                        <a:lnTo>
                          <a:pt x="1242" y="8"/>
                        </a:lnTo>
                        <a:lnTo>
                          <a:pt x="1242" y="10"/>
                        </a:lnTo>
                        <a:lnTo>
                          <a:pt x="1243" y="9"/>
                        </a:lnTo>
                        <a:lnTo>
                          <a:pt x="1243" y="10"/>
                        </a:lnTo>
                        <a:lnTo>
                          <a:pt x="1244" y="10"/>
                        </a:lnTo>
                        <a:lnTo>
                          <a:pt x="1244" y="10"/>
                        </a:lnTo>
                        <a:lnTo>
                          <a:pt x="1244" y="10"/>
                        </a:lnTo>
                        <a:lnTo>
                          <a:pt x="1245" y="9"/>
                        </a:lnTo>
                        <a:lnTo>
                          <a:pt x="1245" y="7"/>
                        </a:lnTo>
                        <a:lnTo>
                          <a:pt x="1246" y="8"/>
                        </a:lnTo>
                        <a:lnTo>
                          <a:pt x="1246" y="8"/>
                        </a:lnTo>
                        <a:lnTo>
                          <a:pt x="1246" y="6"/>
                        </a:lnTo>
                        <a:lnTo>
                          <a:pt x="1247" y="5"/>
                        </a:lnTo>
                        <a:lnTo>
                          <a:pt x="1247" y="7"/>
                        </a:lnTo>
                        <a:lnTo>
                          <a:pt x="1248" y="8"/>
                        </a:lnTo>
                        <a:lnTo>
                          <a:pt x="1248" y="6"/>
                        </a:lnTo>
                        <a:lnTo>
                          <a:pt x="1249" y="4"/>
                        </a:lnTo>
                        <a:lnTo>
                          <a:pt x="1249" y="4"/>
                        </a:lnTo>
                        <a:lnTo>
                          <a:pt x="1249" y="3"/>
                        </a:lnTo>
                        <a:lnTo>
                          <a:pt x="1250" y="4"/>
                        </a:lnTo>
                        <a:lnTo>
                          <a:pt x="1250" y="4"/>
                        </a:lnTo>
                        <a:lnTo>
                          <a:pt x="1251" y="7"/>
                        </a:lnTo>
                        <a:lnTo>
                          <a:pt x="1251" y="6"/>
                        </a:lnTo>
                        <a:lnTo>
                          <a:pt x="1251" y="5"/>
                        </a:lnTo>
                        <a:lnTo>
                          <a:pt x="1252" y="5"/>
                        </a:lnTo>
                        <a:lnTo>
                          <a:pt x="1252" y="8"/>
                        </a:lnTo>
                        <a:lnTo>
                          <a:pt x="1253" y="7"/>
                        </a:lnTo>
                        <a:lnTo>
                          <a:pt x="1253" y="6"/>
                        </a:lnTo>
                        <a:lnTo>
                          <a:pt x="1254" y="8"/>
                        </a:lnTo>
                        <a:lnTo>
                          <a:pt x="1254" y="10"/>
                        </a:lnTo>
                        <a:lnTo>
                          <a:pt x="1254" y="9"/>
                        </a:lnTo>
                        <a:lnTo>
                          <a:pt x="1255" y="10"/>
                        </a:lnTo>
                        <a:lnTo>
                          <a:pt x="1255" y="9"/>
                        </a:lnTo>
                        <a:lnTo>
                          <a:pt x="1256" y="8"/>
                        </a:lnTo>
                        <a:lnTo>
                          <a:pt x="1256" y="10"/>
                        </a:lnTo>
                        <a:lnTo>
                          <a:pt x="1256" y="10"/>
                        </a:lnTo>
                        <a:lnTo>
                          <a:pt x="1257" y="10"/>
                        </a:lnTo>
                        <a:lnTo>
                          <a:pt x="1257" y="9"/>
                        </a:lnTo>
                        <a:lnTo>
                          <a:pt x="1258" y="9"/>
                        </a:lnTo>
                        <a:lnTo>
                          <a:pt x="1258" y="9"/>
                        </a:lnTo>
                        <a:lnTo>
                          <a:pt x="1259" y="9"/>
                        </a:lnTo>
                        <a:lnTo>
                          <a:pt x="1259" y="10"/>
                        </a:lnTo>
                        <a:lnTo>
                          <a:pt x="1259" y="7"/>
                        </a:lnTo>
                        <a:lnTo>
                          <a:pt x="1260" y="9"/>
                        </a:lnTo>
                        <a:lnTo>
                          <a:pt x="1260" y="7"/>
                        </a:lnTo>
                        <a:lnTo>
                          <a:pt x="1261" y="5"/>
                        </a:lnTo>
                        <a:lnTo>
                          <a:pt x="1261" y="6"/>
                        </a:lnTo>
                        <a:lnTo>
                          <a:pt x="1261" y="6"/>
                        </a:lnTo>
                        <a:lnTo>
                          <a:pt x="1262" y="7"/>
                        </a:lnTo>
                        <a:lnTo>
                          <a:pt x="1262" y="7"/>
                        </a:lnTo>
                        <a:lnTo>
                          <a:pt x="1263" y="5"/>
                        </a:lnTo>
                        <a:lnTo>
                          <a:pt x="1263" y="5"/>
                        </a:lnTo>
                        <a:lnTo>
                          <a:pt x="1264" y="5"/>
                        </a:lnTo>
                        <a:lnTo>
                          <a:pt x="1264" y="5"/>
                        </a:lnTo>
                        <a:lnTo>
                          <a:pt x="1264" y="4"/>
                        </a:lnTo>
                        <a:lnTo>
                          <a:pt x="1265" y="5"/>
                        </a:lnTo>
                        <a:lnTo>
                          <a:pt x="1265" y="7"/>
                        </a:lnTo>
                        <a:lnTo>
                          <a:pt x="1266" y="7"/>
                        </a:lnTo>
                        <a:lnTo>
                          <a:pt x="1266" y="8"/>
                        </a:lnTo>
                        <a:lnTo>
                          <a:pt x="1266" y="8"/>
                        </a:lnTo>
                        <a:lnTo>
                          <a:pt x="1267" y="8"/>
                        </a:lnTo>
                        <a:lnTo>
                          <a:pt x="1267" y="9"/>
                        </a:lnTo>
                        <a:lnTo>
                          <a:pt x="1268" y="8"/>
                        </a:lnTo>
                        <a:lnTo>
                          <a:pt x="1268" y="10"/>
                        </a:lnTo>
                        <a:lnTo>
                          <a:pt x="1269" y="10"/>
                        </a:lnTo>
                        <a:lnTo>
                          <a:pt x="1269" y="10"/>
                        </a:lnTo>
                        <a:lnTo>
                          <a:pt x="1269" y="9"/>
                        </a:lnTo>
                        <a:lnTo>
                          <a:pt x="1270" y="8"/>
                        </a:lnTo>
                        <a:lnTo>
                          <a:pt x="1270" y="10"/>
                        </a:lnTo>
                        <a:lnTo>
                          <a:pt x="1271" y="9"/>
                        </a:lnTo>
                        <a:lnTo>
                          <a:pt x="1271" y="10"/>
                        </a:lnTo>
                        <a:lnTo>
                          <a:pt x="1271" y="8"/>
                        </a:lnTo>
                        <a:lnTo>
                          <a:pt x="1272" y="10"/>
                        </a:lnTo>
                        <a:lnTo>
                          <a:pt x="1272" y="9"/>
                        </a:lnTo>
                        <a:lnTo>
                          <a:pt x="1273" y="9"/>
                        </a:lnTo>
                        <a:lnTo>
                          <a:pt x="1273" y="9"/>
                        </a:lnTo>
                        <a:lnTo>
                          <a:pt x="1274" y="7"/>
                        </a:lnTo>
                        <a:lnTo>
                          <a:pt x="1274" y="8"/>
                        </a:lnTo>
                        <a:lnTo>
                          <a:pt x="1274" y="6"/>
                        </a:lnTo>
                        <a:lnTo>
                          <a:pt x="1275" y="6"/>
                        </a:lnTo>
                        <a:lnTo>
                          <a:pt x="1275" y="6"/>
                        </a:lnTo>
                        <a:lnTo>
                          <a:pt x="1276" y="4"/>
                        </a:lnTo>
                        <a:lnTo>
                          <a:pt x="1276" y="4"/>
                        </a:lnTo>
                        <a:lnTo>
                          <a:pt x="1276" y="4"/>
                        </a:lnTo>
                        <a:lnTo>
                          <a:pt x="1277" y="3"/>
                        </a:lnTo>
                        <a:lnTo>
                          <a:pt x="1277" y="6"/>
                        </a:lnTo>
                        <a:lnTo>
                          <a:pt x="1278" y="5"/>
                        </a:lnTo>
                        <a:lnTo>
                          <a:pt x="1278" y="5"/>
                        </a:lnTo>
                        <a:lnTo>
                          <a:pt x="1279" y="5"/>
                        </a:lnTo>
                        <a:lnTo>
                          <a:pt x="1279" y="6"/>
                        </a:lnTo>
                        <a:lnTo>
                          <a:pt x="1279" y="4"/>
                        </a:lnTo>
                        <a:lnTo>
                          <a:pt x="1280" y="7"/>
                        </a:lnTo>
                        <a:lnTo>
                          <a:pt x="1280" y="7"/>
                        </a:lnTo>
                        <a:lnTo>
                          <a:pt x="1281" y="7"/>
                        </a:lnTo>
                        <a:lnTo>
                          <a:pt x="1281" y="6"/>
                        </a:lnTo>
                        <a:lnTo>
                          <a:pt x="1281" y="9"/>
                        </a:lnTo>
                        <a:lnTo>
                          <a:pt x="1282" y="9"/>
                        </a:lnTo>
                        <a:lnTo>
                          <a:pt x="1282" y="10"/>
                        </a:lnTo>
                        <a:lnTo>
                          <a:pt x="1283" y="9"/>
                        </a:lnTo>
                        <a:lnTo>
                          <a:pt x="1283" y="12"/>
                        </a:lnTo>
                        <a:lnTo>
                          <a:pt x="1284" y="11"/>
                        </a:lnTo>
                        <a:lnTo>
                          <a:pt x="1284" y="9"/>
                        </a:lnTo>
                        <a:lnTo>
                          <a:pt x="1284" y="8"/>
                        </a:lnTo>
                        <a:lnTo>
                          <a:pt x="1285" y="11"/>
                        </a:lnTo>
                        <a:lnTo>
                          <a:pt x="1285" y="13"/>
                        </a:lnTo>
                        <a:lnTo>
                          <a:pt x="1286" y="9"/>
                        </a:lnTo>
                        <a:lnTo>
                          <a:pt x="1286" y="10"/>
                        </a:lnTo>
                        <a:lnTo>
                          <a:pt x="1286" y="8"/>
                        </a:lnTo>
                        <a:lnTo>
                          <a:pt x="1287" y="10"/>
                        </a:lnTo>
                        <a:lnTo>
                          <a:pt x="1287" y="8"/>
                        </a:lnTo>
                        <a:lnTo>
                          <a:pt x="1288" y="9"/>
                        </a:lnTo>
                        <a:lnTo>
                          <a:pt x="1288" y="9"/>
                        </a:lnTo>
                        <a:lnTo>
                          <a:pt x="1289" y="6"/>
                        </a:lnTo>
                        <a:lnTo>
                          <a:pt x="1289" y="9"/>
                        </a:lnTo>
                        <a:lnTo>
                          <a:pt x="1289" y="6"/>
                        </a:lnTo>
                        <a:lnTo>
                          <a:pt x="1290" y="7"/>
                        </a:lnTo>
                        <a:lnTo>
                          <a:pt x="1290" y="7"/>
                        </a:lnTo>
                        <a:lnTo>
                          <a:pt x="1291" y="6"/>
                        </a:lnTo>
                        <a:lnTo>
                          <a:pt x="1291" y="6"/>
                        </a:lnTo>
                        <a:lnTo>
                          <a:pt x="1291" y="4"/>
                        </a:lnTo>
                        <a:lnTo>
                          <a:pt x="1292" y="5"/>
                        </a:lnTo>
                        <a:lnTo>
                          <a:pt x="1292" y="7"/>
                        </a:lnTo>
                        <a:lnTo>
                          <a:pt x="1293" y="9"/>
                        </a:lnTo>
                        <a:lnTo>
                          <a:pt x="1293" y="7"/>
                        </a:lnTo>
                        <a:lnTo>
                          <a:pt x="1294" y="8"/>
                        </a:lnTo>
                        <a:lnTo>
                          <a:pt x="1294" y="8"/>
                        </a:lnTo>
                        <a:lnTo>
                          <a:pt x="1294" y="9"/>
                        </a:lnTo>
                        <a:lnTo>
                          <a:pt x="1295" y="7"/>
                        </a:lnTo>
                        <a:lnTo>
                          <a:pt x="1295" y="8"/>
                        </a:lnTo>
                        <a:lnTo>
                          <a:pt x="1296" y="8"/>
                        </a:lnTo>
                        <a:lnTo>
                          <a:pt x="1296" y="7"/>
                        </a:lnTo>
                        <a:lnTo>
                          <a:pt x="1296" y="9"/>
                        </a:lnTo>
                        <a:lnTo>
                          <a:pt x="1297" y="9"/>
                        </a:lnTo>
                        <a:lnTo>
                          <a:pt x="1297" y="9"/>
                        </a:lnTo>
                        <a:lnTo>
                          <a:pt x="1298" y="11"/>
                        </a:lnTo>
                        <a:lnTo>
                          <a:pt x="1298" y="9"/>
                        </a:lnTo>
                        <a:lnTo>
                          <a:pt x="1299" y="11"/>
                        </a:lnTo>
                        <a:lnTo>
                          <a:pt x="1299" y="9"/>
                        </a:lnTo>
                        <a:lnTo>
                          <a:pt x="1299" y="9"/>
                        </a:lnTo>
                        <a:lnTo>
                          <a:pt x="1300" y="7"/>
                        </a:lnTo>
                        <a:lnTo>
                          <a:pt x="1300" y="9"/>
                        </a:lnTo>
                        <a:lnTo>
                          <a:pt x="1301" y="8"/>
                        </a:lnTo>
                        <a:lnTo>
                          <a:pt x="1301" y="10"/>
                        </a:lnTo>
                        <a:lnTo>
                          <a:pt x="1301" y="10"/>
                        </a:lnTo>
                        <a:lnTo>
                          <a:pt x="1302" y="9"/>
                        </a:lnTo>
                        <a:lnTo>
                          <a:pt x="1302" y="8"/>
                        </a:lnTo>
                        <a:lnTo>
                          <a:pt x="1303" y="8"/>
                        </a:lnTo>
                        <a:lnTo>
                          <a:pt x="1303" y="7"/>
                        </a:lnTo>
                        <a:lnTo>
                          <a:pt x="1304" y="7"/>
                        </a:lnTo>
                        <a:lnTo>
                          <a:pt x="1304" y="6"/>
                        </a:lnTo>
                        <a:lnTo>
                          <a:pt x="1304" y="7"/>
                        </a:lnTo>
                        <a:lnTo>
                          <a:pt x="1305" y="6"/>
                        </a:lnTo>
                        <a:lnTo>
                          <a:pt x="1305" y="6"/>
                        </a:lnTo>
                        <a:lnTo>
                          <a:pt x="1306" y="7"/>
                        </a:lnTo>
                        <a:lnTo>
                          <a:pt x="1306" y="7"/>
                        </a:lnTo>
                        <a:lnTo>
                          <a:pt x="1306" y="6"/>
                        </a:lnTo>
                        <a:lnTo>
                          <a:pt x="1307" y="7"/>
                        </a:lnTo>
                        <a:lnTo>
                          <a:pt x="1307" y="8"/>
                        </a:lnTo>
                        <a:lnTo>
                          <a:pt x="1308" y="10"/>
                        </a:lnTo>
                        <a:lnTo>
                          <a:pt x="1308" y="8"/>
                        </a:lnTo>
                        <a:lnTo>
                          <a:pt x="1309" y="7"/>
                        </a:lnTo>
                        <a:lnTo>
                          <a:pt x="1309" y="7"/>
                        </a:lnTo>
                        <a:lnTo>
                          <a:pt x="1309" y="9"/>
                        </a:lnTo>
                        <a:lnTo>
                          <a:pt x="1310" y="7"/>
                        </a:lnTo>
                        <a:lnTo>
                          <a:pt x="1310" y="8"/>
                        </a:lnTo>
                        <a:lnTo>
                          <a:pt x="1311" y="10"/>
                        </a:lnTo>
                        <a:lnTo>
                          <a:pt x="1311" y="11"/>
                        </a:lnTo>
                        <a:lnTo>
                          <a:pt x="1311" y="9"/>
                        </a:lnTo>
                        <a:lnTo>
                          <a:pt x="1312" y="10"/>
                        </a:lnTo>
                        <a:lnTo>
                          <a:pt x="1312" y="11"/>
                        </a:lnTo>
                        <a:lnTo>
                          <a:pt x="1313" y="8"/>
                        </a:lnTo>
                        <a:lnTo>
                          <a:pt x="1313" y="9"/>
                        </a:lnTo>
                        <a:lnTo>
                          <a:pt x="1314" y="10"/>
                        </a:lnTo>
                        <a:lnTo>
                          <a:pt x="1314" y="10"/>
                        </a:lnTo>
                        <a:lnTo>
                          <a:pt x="1314" y="7"/>
                        </a:lnTo>
                        <a:lnTo>
                          <a:pt x="1315" y="9"/>
                        </a:lnTo>
                        <a:lnTo>
                          <a:pt x="1315" y="10"/>
                        </a:lnTo>
                        <a:lnTo>
                          <a:pt x="1316" y="5"/>
                        </a:lnTo>
                        <a:lnTo>
                          <a:pt x="1316" y="6"/>
                        </a:lnTo>
                        <a:lnTo>
                          <a:pt x="1316" y="6"/>
                        </a:lnTo>
                        <a:lnTo>
                          <a:pt x="1317" y="6"/>
                        </a:lnTo>
                        <a:lnTo>
                          <a:pt x="1317" y="6"/>
                        </a:lnTo>
                        <a:lnTo>
                          <a:pt x="1318" y="3"/>
                        </a:lnTo>
                        <a:lnTo>
                          <a:pt x="1318" y="5"/>
                        </a:lnTo>
                        <a:lnTo>
                          <a:pt x="1319" y="4"/>
                        </a:lnTo>
                        <a:lnTo>
                          <a:pt x="1319" y="5"/>
                        </a:lnTo>
                        <a:lnTo>
                          <a:pt x="1319" y="7"/>
                        </a:lnTo>
                        <a:lnTo>
                          <a:pt x="1320" y="8"/>
                        </a:lnTo>
                        <a:lnTo>
                          <a:pt x="1320" y="6"/>
                        </a:lnTo>
                        <a:lnTo>
                          <a:pt x="1321" y="7"/>
                        </a:lnTo>
                        <a:lnTo>
                          <a:pt x="1321" y="7"/>
                        </a:lnTo>
                        <a:lnTo>
                          <a:pt x="1321" y="7"/>
                        </a:lnTo>
                        <a:lnTo>
                          <a:pt x="1322" y="7"/>
                        </a:lnTo>
                        <a:lnTo>
                          <a:pt x="1322" y="9"/>
                        </a:lnTo>
                        <a:lnTo>
                          <a:pt x="1323" y="10"/>
                        </a:lnTo>
                        <a:lnTo>
                          <a:pt x="1323" y="9"/>
                        </a:lnTo>
                        <a:lnTo>
                          <a:pt x="1324" y="10"/>
                        </a:lnTo>
                        <a:lnTo>
                          <a:pt x="1324" y="7"/>
                        </a:lnTo>
                        <a:lnTo>
                          <a:pt x="1324" y="11"/>
                        </a:lnTo>
                        <a:lnTo>
                          <a:pt x="1325" y="9"/>
                        </a:lnTo>
                        <a:lnTo>
                          <a:pt x="1325" y="10"/>
                        </a:lnTo>
                        <a:lnTo>
                          <a:pt x="1326" y="10"/>
                        </a:lnTo>
                        <a:lnTo>
                          <a:pt x="1326" y="10"/>
                        </a:lnTo>
                        <a:lnTo>
                          <a:pt x="1326" y="10"/>
                        </a:lnTo>
                        <a:lnTo>
                          <a:pt x="1327" y="12"/>
                        </a:lnTo>
                        <a:lnTo>
                          <a:pt x="1327" y="8"/>
                        </a:lnTo>
                        <a:lnTo>
                          <a:pt x="1328" y="7"/>
                        </a:lnTo>
                        <a:lnTo>
                          <a:pt x="1328" y="10"/>
                        </a:lnTo>
                        <a:lnTo>
                          <a:pt x="1329" y="8"/>
                        </a:lnTo>
                        <a:lnTo>
                          <a:pt x="1329" y="8"/>
                        </a:lnTo>
                        <a:lnTo>
                          <a:pt x="1329" y="9"/>
                        </a:lnTo>
                        <a:lnTo>
                          <a:pt x="1330" y="9"/>
                        </a:lnTo>
                        <a:lnTo>
                          <a:pt x="1330" y="7"/>
                        </a:lnTo>
                        <a:lnTo>
                          <a:pt x="1331" y="5"/>
                        </a:lnTo>
                        <a:lnTo>
                          <a:pt x="1331" y="7"/>
                        </a:lnTo>
                        <a:lnTo>
                          <a:pt x="1331" y="4"/>
                        </a:lnTo>
                        <a:lnTo>
                          <a:pt x="1332" y="5"/>
                        </a:lnTo>
                        <a:lnTo>
                          <a:pt x="1332" y="6"/>
                        </a:lnTo>
                        <a:lnTo>
                          <a:pt x="1333" y="4"/>
                        </a:lnTo>
                        <a:lnTo>
                          <a:pt x="1333" y="4"/>
                        </a:lnTo>
                        <a:lnTo>
                          <a:pt x="1334" y="5"/>
                        </a:lnTo>
                        <a:lnTo>
                          <a:pt x="1334" y="7"/>
                        </a:lnTo>
                        <a:lnTo>
                          <a:pt x="1334" y="5"/>
                        </a:lnTo>
                        <a:lnTo>
                          <a:pt x="1335" y="7"/>
                        </a:lnTo>
                        <a:lnTo>
                          <a:pt x="1335" y="6"/>
                        </a:lnTo>
                        <a:lnTo>
                          <a:pt x="1336" y="9"/>
                        </a:lnTo>
                        <a:lnTo>
                          <a:pt x="1336" y="9"/>
                        </a:lnTo>
                        <a:lnTo>
                          <a:pt x="1336" y="9"/>
                        </a:lnTo>
                        <a:lnTo>
                          <a:pt x="1337" y="8"/>
                        </a:lnTo>
                        <a:lnTo>
                          <a:pt x="1337" y="10"/>
                        </a:lnTo>
                        <a:lnTo>
                          <a:pt x="1338" y="10"/>
                        </a:lnTo>
                        <a:lnTo>
                          <a:pt x="1338" y="8"/>
                        </a:lnTo>
                        <a:lnTo>
                          <a:pt x="1339" y="11"/>
                        </a:lnTo>
                        <a:lnTo>
                          <a:pt x="1339" y="9"/>
                        </a:lnTo>
                        <a:lnTo>
                          <a:pt x="1339" y="11"/>
                        </a:lnTo>
                        <a:lnTo>
                          <a:pt x="1340" y="11"/>
                        </a:lnTo>
                        <a:lnTo>
                          <a:pt x="1340" y="9"/>
                        </a:lnTo>
                        <a:lnTo>
                          <a:pt x="1341" y="11"/>
                        </a:lnTo>
                        <a:lnTo>
                          <a:pt x="1341" y="9"/>
                        </a:lnTo>
                        <a:lnTo>
                          <a:pt x="1341" y="10"/>
                        </a:lnTo>
                        <a:lnTo>
                          <a:pt x="1342" y="9"/>
                        </a:lnTo>
                        <a:lnTo>
                          <a:pt x="1342" y="10"/>
                        </a:lnTo>
                        <a:lnTo>
                          <a:pt x="1343" y="8"/>
                        </a:lnTo>
                        <a:lnTo>
                          <a:pt x="1343" y="8"/>
                        </a:lnTo>
                        <a:lnTo>
                          <a:pt x="1344" y="9"/>
                        </a:lnTo>
                        <a:lnTo>
                          <a:pt x="1344" y="7"/>
                        </a:lnTo>
                        <a:lnTo>
                          <a:pt x="1344" y="7"/>
                        </a:lnTo>
                        <a:lnTo>
                          <a:pt x="1345" y="5"/>
                        </a:lnTo>
                        <a:lnTo>
                          <a:pt x="1345" y="5"/>
                        </a:lnTo>
                        <a:lnTo>
                          <a:pt x="1346" y="3"/>
                        </a:lnTo>
                        <a:lnTo>
                          <a:pt x="1346" y="3"/>
                        </a:lnTo>
                        <a:lnTo>
                          <a:pt x="1346" y="4"/>
                        </a:lnTo>
                        <a:lnTo>
                          <a:pt x="1347" y="6"/>
                        </a:lnTo>
                        <a:lnTo>
                          <a:pt x="1347" y="6"/>
                        </a:lnTo>
                        <a:lnTo>
                          <a:pt x="1348" y="5"/>
                        </a:lnTo>
                        <a:lnTo>
                          <a:pt x="1348" y="4"/>
                        </a:lnTo>
                        <a:lnTo>
                          <a:pt x="1349" y="5"/>
                        </a:lnTo>
                        <a:lnTo>
                          <a:pt x="1349" y="5"/>
                        </a:lnTo>
                        <a:lnTo>
                          <a:pt x="1349" y="9"/>
                        </a:lnTo>
                        <a:lnTo>
                          <a:pt x="1350" y="8"/>
                        </a:lnTo>
                        <a:lnTo>
                          <a:pt x="1350" y="7"/>
                        </a:lnTo>
                        <a:lnTo>
                          <a:pt x="1351" y="8"/>
                        </a:lnTo>
                        <a:lnTo>
                          <a:pt x="1351" y="8"/>
                        </a:lnTo>
                        <a:lnTo>
                          <a:pt x="1351" y="7"/>
                        </a:lnTo>
                        <a:lnTo>
                          <a:pt x="1352" y="10"/>
                        </a:lnTo>
                        <a:lnTo>
                          <a:pt x="1352" y="9"/>
                        </a:lnTo>
                        <a:lnTo>
                          <a:pt x="1353" y="10"/>
                        </a:lnTo>
                        <a:lnTo>
                          <a:pt x="1353" y="9"/>
                        </a:lnTo>
                        <a:lnTo>
                          <a:pt x="1354" y="9"/>
                        </a:lnTo>
                        <a:lnTo>
                          <a:pt x="1354" y="10"/>
                        </a:lnTo>
                        <a:lnTo>
                          <a:pt x="1354" y="11"/>
                        </a:lnTo>
                        <a:lnTo>
                          <a:pt x="1355" y="9"/>
                        </a:lnTo>
                        <a:lnTo>
                          <a:pt x="1355" y="10"/>
                        </a:lnTo>
                        <a:lnTo>
                          <a:pt x="1356" y="9"/>
                        </a:lnTo>
                        <a:lnTo>
                          <a:pt x="1356" y="8"/>
                        </a:lnTo>
                        <a:lnTo>
                          <a:pt x="1356" y="9"/>
                        </a:lnTo>
                        <a:lnTo>
                          <a:pt x="1357" y="8"/>
                        </a:lnTo>
                        <a:lnTo>
                          <a:pt x="1357" y="8"/>
                        </a:lnTo>
                        <a:lnTo>
                          <a:pt x="1358" y="8"/>
                        </a:lnTo>
                        <a:lnTo>
                          <a:pt x="1358" y="8"/>
                        </a:lnTo>
                        <a:lnTo>
                          <a:pt x="1359" y="7"/>
                        </a:lnTo>
                        <a:lnTo>
                          <a:pt x="1359" y="8"/>
                        </a:lnTo>
                        <a:lnTo>
                          <a:pt x="1359" y="5"/>
                        </a:lnTo>
                        <a:lnTo>
                          <a:pt x="1360" y="5"/>
                        </a:lnTo>
                        <a:lnTo>
                          <a:pt x="1360" y="5"/>
                        </a:lnTo>
                        <a:lnTo>
                          <a:pt x="1361" y="5"/>
                        </a:lnTo>
                        <a:lnTo>
                          <a:pt x="1361" y="4"/>
                        </a:lnTo>
                        <a:lnTo>
                          <a:pt x="1361" y="5"/>
                        </a:lnTo>
                        <a:lnTo>
                          <a:pt x="1362" y="6"/>
                        </a:lnTo>
                        <a:lnTo>
                          <a:pt x="1362" y="5"/>
                        </a:lnTo>
                        <a:lnTo>
                          <a:pt x="1363" y="7"/>
                        </a:lnTo>
                        <a:lnTo>
                          <a:pt x="1363" y="7"/>
                        </a:lnTo>
                        <a:lnTo>
                          <a:pt x="1364" y="6"/>
                        </a:lnTo>
                        <a:lnTo>
                          <a:pt x="1364" y="7"/>
                        </a:lnTo>
                        <a:lnTo>
                          <a:pt x="1364" y="8"/>
                        </a:lnTo>
                        <a:lnTo>
                          <a:pt x="1365" y="7"/>
                        </a:lnTo>
                        <a:lnTo>
                          <a:pt x="1365" y="9"/>
                        </a:lnTo>
                        <a:lnTo>
                          <a:pt x="1366" y="9"/>
                        </a:lnTo>
                        <a:lnTo>
                          <a:pt x="1366" y="9"/>
                        </a:lnTo>
                        <a:lnTo>
                          <a:pt x="1366" y="11"/>
                        </a:lnTo>
                        <a:lnTo>
                          <a:pt x="1367" y="9"/>
                        </a:lnTo>
                        <a:lnTo>
                          <a:pt x="1367" y="11"/>
                        </a:lnTo>
                        <a:lnTo>
                          <a:pt x="1368" y="10"/>
                        </a:lnTo>
                        <a:lnTo>
                          <a:pt x="1368" y="10"/>
                        </a:lnTo>
                        <a:lnTo>
                          <a:pt x="1369" y="10"/>
                        </a:lnTo>
                        <a:lnTo>
                          <a:pt x="1369" y="9"/>
                        </a:lnTo>
                        <a:lnTo>
                          <a:pt x="1369" y="9"/>
                        </a:lnTo>
                        <a:lnTo>
                          <a:pt x="1370" y="10"/>
                        </a:lnTo>
                        <a:lnTo>
                          <a:pt x="1370" y="8"/>
                        </a:lnTo>
                        <a:lnTo>
                          <a:pt x="1371" y="8"/>
                        </a:lnTo>
                        <a:lnTo>
                          <a:pt x="1371" y="8"/>
                        </a:lnTo>
                        <a:lnTo>
                          <a:pt x="1371" y="8"/>
                        </a:lnTo>
                        <a:lnTo>
                          <a:pt x="1372" y="8"/>
                        </a:lnTo>
                        <a:lnTo>
                          <a:pt x="1372" y="7"/>
                        </a:lnTo>
                        <a:lnTo>
                          <a:pt x="1373" y="6"/>
                        </a:lnTo>
                        <a:lnTo>
                          <a:pt x="1373" y="6"/>
                        </a:lnTo>
                        <a:lnTo>
                          <a:pt x="1374" y="6"/>
                        </a:lnTo>
                        <a:lnTo>
                          <a:pt x="1374" y="7"/>
                        </a:lnTo>
                        <a:lnTo>
                          <a:pt x="1374" y="6"/>
                        </a:lnTo>
                        <a:lnTo>
                          <a:pt x="1375" y="6"/>
                        </a:lnTo>
                        <a:lnTo>
                          <a:pt x="1375" y="7"/>
                        </a:lnTo>
                        <a:lnTo>
                          <a:pt x="1376" y="6"/>
                        </a:lnTo>
                        <a:lnTo>
                          <a:pt x="1376" y="7"/>
                        </a:lnTo>
                        <a:lnTo>
                          <a:pt x="1376" y="7"/>
                        </a:lnTo>
                        <a:lnTo>
                          <a:pt x="1377" y="6"/>
                        </a:lnTo>
                        <a:lnTo>
                          <a:pt x="1377" y="7"/>
                        </a:lnTo>
                        <a:lnTo>
                          <a:pt x="1378" y="6"/>
                        </a:lnTo>
                        <a:lnTo>
                          <a:pt x="1378" y="7"/>
                        </a:lnTo>
                        <a:lnTo>
                          <a:pt x="1379" y="8"/>
                        </a:lnTo>
                        <a:lnTo>
                          <a:pt x="1379" y="11"/>
                        </a:lnTo>
                        <a:lnTo>
                          <a:pt x="1379" y="9"/>
                        </a:lnTo>
                        <a:lnTo>
                          <a:pt x="1380" y="9"/>
                        </a:lnTo>
                        <a:lnTo>
                          <a:pt x="1380" y="11"/>
                        </a:lnTo>
                        <a:lnTo>
                          <a:pt x="1381" y="9"/>
                        </a:lnTo>
                        <a:lnTo>
                          <a:pt x="1381" y="11"/>
                        </a:lnTo>
                        <a:lnTo>
                          <a:pt x="1381" y="10"/>
                        </a:lnTo>
                        <a:lnTo>
                          <a:pt x="1382" y="10"/>
                        </a:lnTo>
                        <a:lnTo>
                          <a:pt x="1382" y="9"/>
                        </a:lnTo>
                        <a:lnTo>
                          <a:pt x="1383" y="10"/>
                        </a:lnTo>
                        <a:lnTo>
                          <a:pt x="1383" y="9"/>
                        </a:lnTo>
                        <a:lnTo>
                          <a:pt x="1384" y="9"/>
                        </a:lnTo>
                        <a:lnTo>
                          <a:pt x="1384" y="10"/>
                        </a:lnTo>
                        <a:lnTo>
                          <a:pt x="1384" y="9"/>
                        </a:lnTo>
                        <a:lnTo>
                          <a:pt x="1385" y="8"/>
                        </a:lnTo>
                        <a:lnTo>
                          <a:pt x="1385" y="9"/>
                        </a:lnTo>
                        <a:lnTo>
                          <a:pt x="1386" y="7"/>
                        </a:lnTo>
                        <a:lnTo>
                          <a:pt x="1386" y="8"/>
                        </a:lnTo>
                        <a:lnTo>
                          <a:pt x="1386" y="6"/>
                        </a:lnTo>
                        <a:lnTo>
                          <a:pt x="1387" y="6"/>
                        </a:lnTo>
                        <a:lnTo>
                          <a:pt x="1387" y="6"/>
                        </a:lnTo>
                        <a:lnTo>
                          <a:pt x="1388" y="5"/>
                        </a:lnTo>
                        <a:lnTo>
                          <a:pt x="1388" y="5"/>
                        </a:lnTo>
                        <a:lnTo>
                          <a:pt x="1389" y="7"/>
                        </a:lnTo>
                        <a:lnTo>
                          <a:pt x="1389" y="7"/>
                        </a:lnTo>
                        <a:lnTo>
                          <a:pt x="1389" y="6"/>
                        </a:lnTo>
                        <a:lnTo>
                          <a:pt x="1390" y="7"/>
                        </a:lnTo>
                        <a:lnTo>
                          <a:pt x="1390" y="9"/>
                        </a:lnTo>
                        <a:lnTo>
                          <a:pt x="1391" y="8"/>
                        </a:lnTo>
                        <a:lnTo>
                          <a:pt x="1391" y="6"/>
                        </a:lnTo>
                        <a:lnTo>
                          <a:pt x="1391" y="8"/>
                        </a:lnTo>
                        <a:lnTo>
                          <a:pt x="1392" y="9"/>
                        </a:lnTo>
                        <a:lnTo>
                          <a:pt x="1392" y="9"/>
                        </a:lnTo>
                        <a:lnTo>
                          <a:pt x="1393" y="8"/>
                        </a:lnTo>
                        <a:lnTo>
                          <a:pt x="1393" y="10"/>
                        </a:lnTo>
                        <a:lnTo>
                          <a:pt x="1394" y="10"/>
                        </a:lnTo>
                        <a:lnTo>
                          <a:pt x="1394" y="11"/>
                        </a:lnTo>
                        <a:lnTo>
                          <a:pt x="1394" y="10"/>
                        </a:lnTo>
                        <a:lnTo>
                          <a:pt x="1395" y="9"/>
                        </a:lnTo>
                        <a:lnTo>
                          <a:pt x="1395" y="11"/>
                        </a:lnTo>
                        <a:lnTo>
                          <a:pt x="1396" y="13"/>
                        </a:lnTo>
                        <a:lnTo>
                          <a:pt x="1396" y="11"/>
                        </a:lnTo>
                        <a:lnTo>
                          <a:pt x="1396" y="11"/>
                        </a:lnTo>
                        <a:lnTo>
                          <a:pt x="1397" y="12"/>
                        </a:lnTo>
                        <a:lnTo>
                          <a:pt x="1397" y="10"/>
                        </a:lnTo>
                        <a:lnTo>
                          <a:pt x="1398" y="9"/>
                        </a:lnTo>
                        <a:lnTo>
                          <a:pt x="1398" y="10"/>
                        </a:lnTo>
                        <a:lnTo>
                          <a:pt x="1399" y="9"/>
                        </a:lnTo>
                        <a:lnTo>
                          <a:pt x="1399" y="7"/>
                        </a:lnTo>
                        <a:lnTo>
                          <a:pt x="1399" y="10"/>
                        </a:lnTo>
                        <a:lnTo>
                          <a:pt x="1400" y="7"/>
                        </a:lnTo>
                        <a:lnTo>
                          <a:pt x="1400" y="8"/>
                        </a:lnTo>
                        <a:lnTo>
                          <a:pt x="1401" y="8"/>
                        </a:lnTo>
                        <a:lnTo>
                          <a:pt x="1401" y="7"/>
                        </a:lnTo>
                        <a:lnTo>
                          <a:pt x="1401" y="7"/>
                        </a:lnTo>
                        <a:lnTo>
                          <a:pt x="1402" y="8"/>
                        </a:lnTo>
                        <a:lnTo>
                          <a:pt x="1402" y="4"/>
                        </a:lnTo>
                        <a:lnTo>
                          <a:pt x="1403" y="6"/>
                        </a:lnTo>
                        <a:lnTo>
                          <a:pt x="1403" y="7"/>
                        </a:lnTo>
                        <a:lnTo>
                          <a:pt x="1404" y="8"/>
                        </a:lnTo>
                        <a:lnTo>
                          <a:pt x="1404" y="7"/>
                        </a:lnTo>
                        <a:lnTo>
                          <a:pt x="1404" y="8"/>
                        </a:lnTo>
                        <a:lnTo>
                          <a:pt x="1405" y="8"/>
                        </a:lnTo>
                        <a:lnTo>
                          <a:pt x="1405" y="8"/>
                        </a:lnTo>
                        <a:lnTo>
                          <a:pt x="1406" y="7"/>
                        </a:lnTo>
                        <a:lnTo>
                          <a:pt x="1406" y="11"/>
                        </a:lnTo>
                        <a:lnTo>
                          <a:pt x="1406" y="8"/>
                        </a:lnTo>
                        <a:lnTo>
                          <a:pt x="1407" y="10"/>
                        </a:lnTo>
                        <a:lnTo>
                          <a:pt x="1407" y="10"/>
                        </a:lnTo>
                        <a:lnTo>
                          <a:pt x="1408" y="10"/>
                        </a:lnTo>
                        <a:lnTo>
                          <a:pt x="1408" y="10"/>
                        </a:lnTo>
                        <a:lnTo>
                          <a:pt x="1409" y="12"/>
                        </a:lnTo>
                        <a:lnTo>
                          <a:pt x="1409" y="10"/>
                        </a:lnTo>
                        <a:lnTo>
                          <a:pt x="1409" y="12"/>
                        </a:lnTo>
                        <a:lnTo>
                          <a:pt x="1410" y="11"/>
                        </a:lnTo>
                        <a:lnTo>
                          <a:pt x="1410" y="10"/>
                        </a:lnTo>
                        <a:lnTo>
                          <a:pt x="1411" y="10"/>
                        </a:lnTo>
                        <a:lnTo>
                          <a:pt x="1411" y="10"/>
                        </a:lnTo>
                        <a:lnTo>
                          <a:pt x="1412" y="8"/>
                        </a:lnTo>
                        <a:lnTo>
                          <a:pt x="1412" y="10"/>
                        </a:lnTo>
                        <a:lnTo>
                          <a:pt x="1412" y="8"/>
                        </a:lnTo>
                        <a:lnTo>
                          <a:pt x="1413" y="7"/>
                        </a:lnTo>
                        <a:lnTo>
                          <a:pt x="1413" y="9"/>
                        </a:lnTo>
                        <a:lnTo>
                          <a:pt x="1414" y="9"/>
                        </a:lnTo>
                        <a:lnTo>
                          <a:pt x="1414" y="8"/>
                        </a:lnTo>
                        <a:lnTo>
                          <a:pt x="1414" y="7"/>
                        </a:lnTo>
                        <a:lnTo>
                          <a:pt x="1415" y="6"/>
                        </a:lnTo>
                        <a:lnTo>
                          <a:pt x="1415" y="4"/>
                        </a:lnTo>
                        <a:lnTo>
                          <a:pt x="1416" y="6"/>
                        </a:lnTo>
                        <a:lnTo>
                          <a:pt x="1416" y="8"/>
                        </a:lnTo>
                        <a:lnTo>
                          <a:pt x="1417" y="7"/>
                        </a:lnTo>
                        <a:lnTo>
                          <a:pt x="1417" y="7"/>
                        </a:lnTo>
                        <a:lnTo>
                          <a:pt x="1417" y="6"/>
                        </a:lnTo>
                        <a:lnTo>
                          <a:pt x="1418" y="7"/>
                        </a:lnTo>
                        <a:lnTo>
                          <a:pt x="1418" y="7"/>
                        </a:lnTo>
                        <a:lnTo>
                          <a:pt x="1419" y="6"/>
                        </a:lnTo>
                        <a:lnTo>
                          <a:pt x="1419" y="9"/>
                        </a:lnTo>
                        <a:lnTo>
                          <a:pt x="1419" y="7"/>
                        </a:lnTo>
                        <a:lnTo>
                          <a:pt x="1420" y="10"/>
                        </a:lnTo>
                        <a:lnTo>
                          <a:pt x="1420" y="10"/>
                        </a:lnTo>
                        <a:lnTo>
                          <a:pt x="1421" y="8"/>
                        </a:lnTo>
                        <a:lnTo>
                          <a:pt x="1421" y="8"/>
                        </a:lnTo>
                        <a:lnTo>
                          <a:pt x="1422" y="8"/>
                        </a:lnTo>
                        <a:lnTo>
                          <a:pt x="1422" y="9"/>
                        </a:lnTo>
                        <a:lnTo>
                          <a:pt x="1422" y="9"/>
                        </a:lnTo>
                        <a:lnTo>
                          <a:pt x="1423" y="9"/>
                        </a:lnTo>
                        <a:lnTo>
                          <a:pt x="1423" y="11"/>
                        </a:lnTo>
                        <a:lnTo>
                          <a:pt x="1424" y="10"/>
                        </a:lnTo>
                        <a:lnTo>
                          <a:pt x="1424" y="10"/>
                        </a:lnTo>
                        <a:lnTo>
                          <a:pt x="1424" y="9"/>
                        </a:lnTo>
                        <a:lnTo>
                          <a:pt x="1425" y="9"/>
                        </a:lnTo>
                        <a:lnTo>
                          <a:pt x="1425" y="8"/>
                        </a:lnTo>
                        <a:lnTo>
                          <a:pt x="1426" y="10"/>
                        </a:lnTo>
                        <a:lnTo>
                          <a:pt x="1426" y="8"/>
                        </a:lnTo>
                        <a:lnTo>
                          <a:pt x="1427" y="8"/>
                        </a:lnTo>
                        <a:lnTo>
                          <a:pt x="1427" y="7"/>
                        </a:lnTo>
                        <a:lnTo>
                          <a:pt x="1427" y="7"/>
                        </a:lnTo>
                        <a:lnTo>
                          <a:pt x="1428" y="7"/>
                        </a:lnTo>
                        <a:lnTo>
                          <a:pt x="1428" y="6"/>
                        </a:lnTo>
                        <a:lnTo>
                          <a:pt x="1429" y="5"/>
                        </a:lnTo>
                        <a:lnTo>
                          <a:pt x="1429" y="3"/>
                        </a:lnTo>
                        <a:lnTo>
                          <a:pt x="1429" y="4"/>
                        </a:lnTo>
                        <a:lnTo>
                          <a:pt x="1430" y="4"/>
                        </a:lnTo>
                        <a:lnTo>
                          <a:pt x="1430" y="4"/>
                        </a:lnTo>
                        <a:lnTo>
                          <a:pt x="1431" y="4"/>
                        </a:lnTo>
                        <a:lnTo>
                          <a:pt x="1431" y="6"/>
                        </a:lnTo>
                        <a:lnTo>
                          <a:pt x="1432" y="6"/>
                        </a:lnTo>
                        <a:lnTo>
                          <a:pt x="1432" y="5"/>
                        </a:lnTo>
                        <a:lnTo>
                          <a:pt x="1432" y="6"/>
                        </a:lnTo>
                        <a:lnTo>
                          <a:pt x="1433" y="5"/>
                        </a:lnTo>
                        <a:lnTo>
                          <a:pt x="1433" y="6"/>
                        </a:lnTo>
                        <a:lnTo>
                          <a:pt x="1434" y="8"/>
                        </a:lnTo>
                        <a:lnTo>
                          <a:pt x="1434" y="7"/>
                        </a:lnTo>
                        <a:lnTo>
                          <a:pt x="1434" y="8"/>
                        </a:lnTo>
                        <a:lnTo>
                          <a:pt x="1435" y="9"/>
                        </a:lnTo>
                        <a:lnTo>
                          <a:pt x="1435" y="10"/>
                        </a:lnTo>
                        <a:lnTo>
                          <a:pt x="1436" y="8"/>
                        </a:lnTo>
                        <a:lnTo>
                          <a:pt x="1436" y="9"/>
                        </a:lnTo>
                        <a:lnTo>
                          <a:pt x="1437" y="10"/>
                        </a:lnTo>
                        <a:lnTo>
                          <a:pt x="1437" y="9"/>
                        </a:lnTo>
                        <a:lnTo>
                          <a:pt x="1437" y="11"/>
                        </a:lnTo>
                        <a:lnTo>
                          <a:pt x="1438" y="8"/>
                        </a:lnTo>
                        <a:lnTo>
                          <a:pt x="1438" y="9"/>
                        </a:lnTo>
                        <a:lnTo>
                          <a:pt x="1439" y="10"/>
                        </a:lnTo>
                        <a:lnTo>
                          <a:pt x="1439" y="10"/>
                        </a:lnTo>
                        <a:lnTo>
                          <a:pt x="1439" y="8"/>
                        </a:lnTo>
                        <a:lnTo>
                          <a:pt x="1440" y="11"/>
                        </a:lnTo>
                        <a:lnTo>
                          <a:pt x="1440" y="8"/>
                        </a:lnTo>
                        <a:lnTo>
                          <a:pt x="1441" y="9"/>
                        </a:lnTo>
                        <a:lnTo>
                          <a:pt x="1441" y="7"/>
                        </a:lnTo>
                        <a:lnTo>
                          <a:pt x="1442" y="7"/>
                        </a:lnTo>
                        <a:lnTo>
                          <a:pt x="1442" y="7"/>
                        </a:lnTo>
                        <a:lnTo>
                          <a:pt x="1442" y="7"/>
                        </a:lnTo>
                        <a:lnTo>
                          <a:pt x="1443" y="5"/>
                        </a:lnTo>
                        <a:lnTo>
                          <a:pt x="1443" y="4"/>
                        </a:lnTo>
                        <a:lnTo>
                          <a:pt x="1444" y="5"/>
                        </a:lnTo>
                        <a:lnTo>
                          <a:pt x="1444" y="7"/>
                        </a:lnTo>
                        <a:lnTo>
                          <a:pt x="1444" y="6"/>
                        </a:lnTo>
                        <a:lnTo>
                          <a:pt x="1445" y="5"/>
                        </a:lnTo>
                        <a:lnTo>
                          <a:pt x="1445" y="6"/>
                        </a:lnTo>
                        <a:lnTo>
                          <a:pt x="1446" y="6"/>
                        </a:lnTo>
                        <a:lnTo>
                          <a:pt x="1446" y="7"/>
                        </a:lnTo>
                        <a:lnTo>
                          <a:pt x="1447" y="8"/>
                        </a:lnTo>
                        <a:lnTo>
                          <a:pt x="1447" y="8"/>
                        </a:lnTo>
                        <a:lnTo>
                          <a:pt x="1447" y="8"/>
                        </a:lnTo>
                        <a:lnTo>
                          <a:pt x="1448" y="7"/>
                        </a:lnTo>
                        <a:lnTo>
                          <a:pt x="1448" y="10"/>
                        </a:lnTo>
                        <a:lnTo>
                          <a:pt x="1449" y="9"/>
                        </a:lnTo>
                        <a:lnTo>
                          <a:pt x="1449" y="9"/>
                        </a:lnTo>
                        <a:lnTo>
                          <a:pt x="1449" y="11"/>
                        </a:lnTo>
                        <a:lnTo>
                          <a:pt x="1450" y="11"/>
                        </a:lnTo>
                        <a:lnTo>
                          <a:pt x="1450" y="12"/>
                        </a:lnTo>
                        <a:lnTo>
                          <a:pt x="1451" y="10"/>
                        </a:lnTo>
                        <a:lnTo>
                          <a:pt x="1451" y="8"/>
                        </a:lnTo>
                        <a:lnTo>
                          <a:pt x="1452" y="11"/>
                        </a:lnTo>
                        <a:lnTo>
                          <a:pt x="1452" y="9"/>
                        </a:lnTo>
                        <a:lnTo>
                          <a:pt x="1452" y="9"/>
                        </a:lnTo>
                        <a:lnTo>
                          <a:pt x="1453" y="9"/>
                        </a:lnTo>
                        <a:lnTo>
                          <a:pt x="1453" y="8"/>
                        </a:lnTo>
                        <a:lnTo>
                          <a:pt x="1454" y="7"/>
                        </a:lnTo>
                        <a:lnTo>
                          <a:pt x="1454" y="7"/>
                        </a:lnTo>
                        <a:lnTo>
                          <a:pt x="1454" y="6"/>
                        </a:lnTo>
                        <a:lnTo>
                          <a:pt x="1455" y="7"/>
                        </a:lnTo>
                        <a:lnTo>
                          <a:pt x="1455" y="7"/>
                        </a:lnTo>
                        <a:lnTo>
                          <a:pt x="1456" y="7"/>
                        </a:lnTo>
                        <a:lnTo>
                          <a:pt x="1456" y="6"/>
                        </a:lnTo>
                        <a:lnTo>
                          <a:pt x="1457" y="7"/>
                        </a:lnTo>
                        <a:lnTo>
                          <a:pt x="1457" y="5"/>
                        </a:lnTo>
                        <a:lnTo>
                          <a:pt x="1457" y="5"/>
                        </a:lnTo>
                        <a:lnTo>
                          <a:pt x="1458" y="8"/>
                        </a:lnTo>
                        <a:lnTo>
                          <a:pt x="1458" y="4"/>
                        </a:lnTo>
                        <a:lnTo>
                          <a:pt x="1459" y="6"/>
                        </a:lnTo>
                        <a:lnTo>
                          <a:pt x="1459" y="6"/>
                        </a:lnTo>
                        <a:lnTo>
                          <a:pt x="1459" y="6"/>
                        </a:lnTo>
                        <a:lnTo>
                          <a:pt x="1460" y="7"/>
                        </a:lnTo>
                        <a:lnTo>
                          <a:pt x="1460" y="7"/>
                        </a:lnTo>
                        <a:lnTo>
                          <a:pt x="1461" y="6"/>
                        </a:lnTo>
                        <a:lnTo>
                          <a:pt x="1461" y="7"/>
                        </a:lnTo>
                        <a:lnTo>
                          <a:pt x="1462" y="8"/>
                        </a:lnTo>
                        <a:lnTo>
                          <a:pt x="1462" y="8"/>
                        </a:lnTo>
                        <a:lnTo>
                          <a:pt x="1462" y="9"/>
                        </a:lnTo>
                        <a:lnTo>
                          <a:pt x="1463" y="10"/>
                        </a:lnTo>
                        <a:lnTo>
                          <a:pt x="1463" y="11"/>
                        </a:lnTo>
                        <a:lnTo>
                          <a:pt x="1464" y="10"/>
                        </a:lnTo>
                        <a:lnTo>
                          <a:pt x="1464" y="10"/>
                        </a:lnTo>
                        <a:lnTo>
                          <a:pt x="1464" y="10"/>
                        </a:lnTo>
                        <a:lnTo>
                          <a:pt x="1465" y="8"/>
                        </a:lnTo>
                        <a:lnTo>
                          <a:pt x="1465" y="10"/>
                        </a:lnTo>
                        <a:lnTo>
                          <a:pt x="1466" y="10"/>
                        </a:lnTo>
                        <a:lnTo>
                          <a:pt x="1466" y="13"/>
                        </a:lnTo>
                        <a:lnTo>
                          <a:pt x="1467" y="11"/>
                        </a:lnTo>
                        <a:lnTo>
                          <a:pt x="1467" y="12"/>
                        </a:lnTo>
                        <a:lnTo>
                          <a:pt x="1467" y="11"/>
                        </a:lnTo>
                        <a:lnTo>
                          <a:pt x="1468" y="8"/>
                        </a:lnTo>
                        <a:lnTo>
                          <a:pt x="1468" y="10"/>
                        </a:lnTo>
                        <a:lnTo>
                          <a:pt x="1469" y="8"/>
                        </a:lnTo>
                        <a:lnTo>
                          <a:pt x="1469" y="5"/>
                        </a:lnTo>
                        <a:lnTo>
                          <a:pt x="1469" y="7"/>
                        </a:lnTo>
                        <a:lnTo>
                          <a:pt x="1470" y="6"/>
                        </a:lnTo>
                        <a:lnTo>
                          <a:pt x="1470" y="5"/>
                        </a:lnTo>
                        <a:lnTo>
                          <a:pt x="1471" y="4"/>
                        </a:lnTo>
                        <a:lnTo>
                          <a:pt x="1471" y="7"/>
                        </a:lnTo>
                        <a:lnTo>
                          <a:pt x="1472" y="6"/>
                        </a:lnTo>
                        <a:lnTo>
                          <a:pt x="1472" y="5"/>
                        </a:lnTo>
                        <a:lnTo>
                          <a:pt x="1472" y="5"/>
                        </a:lnTo>
                        <a:lnTo>
                          <a:pt x="1473" y="7"/>
                        </a:lnTo>
                        <a:lnTo>
                          <a:pt x="1473" y="7"/>
                        </a:lnTo>
                        <a:lnTo>
                          <a:pt x="1474" y="8"/>
                        </a:lnTo>
                        <a:lnTo>
                          <a:pt x="1474" y="9"/>
                        </a:lnTo>
                        <a:lnTo>
                          <a:pt x="1474" y="8"/>
                        </a:lnTo>
                        <a:lnTo>
                          <a:pt x="1475" y="10"/>
                        </a:lnTo>
                        <a:lnTo>
                          <a:pt x="1475" y="9"/>
                        </a:lnTo>
                        <a:lnTo>
                          <a:pt x="1476" y="10"/>
                        </a:lnTo>
                        <a:lnTo>
                          <a:pt x="1476" y="11"/>
                        </a:lnTo>
                        <a:lnTo>
                          <a:pt x="1477" y="8"/>
                        </a:lnTo>
                        <a:lnTo>
                          <a:pt x="1477" y="11"/>
                        </a:lnTo>
                        <a:lnTo>
                          <a:pt x="1477" y="12"/>
                        </a:lnTo>
                        <a:lnTo>
                          <a:pt x="1478" y="9"/>
                        </a:lnTo>
                        <a:lnTo>
                          <a:pt x="1478" y="11"/>
                        </a:lnTo>
                        <a:lnTo>
                          <a:pt x="1479" y="10"/>
                        </a:lnTo>
                        <a:lnTo>
                          <a:pt x="1479" y="11"/>
                        </a:lnTo>
                        <a:lnTo>
                          <a:pt x="1479" y="10"/>
                        </a:lnTo>
                        <a:lnTo>
                          <a:pt x="1480" y="10"/>
                        </a:lnTo>
                        <a:lnTo>
                          <a:pt x="1480" y="8"/>
                        </a:lnTo>
                        <a:lnTo>
                          <a:pt x="1481" y="9"/>
                        </a:lnTo>
                        <a:lnTo>
                          <a:pt x="1481" y="8"/>
                        </a:lnTo>
                        <a:lnTo>
                          <a:pt x="1482" y="6"/>
                        </a:lnTo>
                        <a:lnTo>
                          <a:pt x="1482" y="7"/>
                        </a:lnTo>
                        <a:lnTo>
                          <a:pt x="1482" y="8"/>
                        </a:lnTo>
                        <a:lnTo>
                          <a:pt x="1483" y="8"/>
                        </a:lnTo>
                        <a:lnTo>
                          <a:pt x="1483" y="5"/>
                        </a:lnTo>
                        <a:lnTo>
                          <a:pt x="1484" y="7"/>
                        </a:lnTo>
                        <a:lnTo>
                          <a:pt x="1484" y="6"/>
                        </a:lnTo>
                        <a:lnTo>
                          <a:pt x="1484" y="7"/>
                        </a:lnTo>
                        <a:lnTo>
                          <a:pt x="1485" y="4"/>
                        </a:lnTo>
                        <a:lnTo>
                          <a:pt x="1485" y="5"/>
                        </a:lnTo>
                        <a:lnTo>
                          <a:pt x="1486" y="7"/>
                        </a:lnTo>
                        <a:lnTo>
                          <a:pt x="1486" y="6"/>
                        </a:lnTo>
                        <a:lnTo>
                          <a:pt x="1487" y="6"/>
                        </a:lnTo>
                        <a:lnTo>
                          <a:pt x="1487" y="6"/>
                        </a:lnTo>
                        <a:lnTo>
                          <a:pt x="1487" y="4"/>
                        </a:lnTo>
                        <a:lnTo>
                          <a:pt x="1488" y="7"/>
                        </a:lnTo>
                        <a:lnTo>
                          <a:pt x="1488" y="8"/>
                        </a:lnTo>
                        <a:lnTo>
                          <a:pt x="1489" y="7"/>
                        </a:lnTo>
                        <a:lnTo>
                          <a:pt x="1489" y="6"/>
                        </a:lnTo>
                        <a:lnTo>
                          <a:pt x="1489" y="8"/>
                        </a:lnTo>
                        <a:lnTo>
                          <a:pt x="1490" y="7"/>
                        </a:lnTo>
                        <a:lnTo>
                          <a:pt x="1490" y="7"/>
                        </a:lnTo>
                        <a:lnTo>
                          <a:pt x="1491" y="8"/>
                        </a:lnTo>
                        <a:lnTo>
                          <a:pt x="1491" y="7"/>
                        </a:lnTo>
                        <a:lnTo>
                          <a:pt x="1492" y="7"/>
                        </a:lnTo>
                        <a:lnTo>
                          <a:pt x="1492" y="7"/>
                        </a:lnTo>
                        <a:lnTo>
                          <a:pt x="1492" y="11"/>
                        </a:lnTo>
                        <a:lnTo>
                          <a:pt x="1493" y="10"/>
                        </a:lnTo>
                        <a:lnTo>
                          <a:pt x="1493" y="8"/>
                        </a:lnTo>
                        <a:lnTo>
                          <a:pt x="1494" y="10"/>
                        </a:lnTo>
                        <a:lnTo>
                          <a:pt x="1494" y="9"/>
                        </a:lnTo>
                        <a:lnTo>
                          <a:pt x="1494" y="9"/>
                        </a:lnTo>
                        <a:lnTo>
                          <a:pt x="1495" y="8"/>
                        </a:lnTo>
                        <a:lnTo>
                          <a:pt x="1495" y="8"/>
                        </a:lnTo>
                        <a:lnTo>
                          <a:pt x="1496" y="7"/>
                        </a:lnTo>
                        <a:lnTo>
                          <a:pt x="1496" y="8"/>
                        </a:lnTo>
                        <a:lnTo>
                          <a:pt x="1497" y="8"/>
                        </a:lnTo>
                        <a:lnTo>
                          <a:pt x="1497" y="8"/>
                        </a:lnTo>
                        <a:lnTo>
                          <a:pt x="1497" y="8"/>
                        </a:lnTo>
                        <a:lnTo>
                          <a:pt x="1498" y="7"/>
                        </a:lnTo>
                        <a:lnTo>
                          <a:pt x="1498" y="7"/>
                        </a:lnTo>
                        <a:lnTo>
                          <a:pt x="1499" y="6"/>
                        </a:lnTo>
                        <a:lnTo>
                          <a:pt x="1499" y="3"/>
                        </a:lnTo>
                        <a:lnTo>
                          <a:pt x="1499" y="6"/>
                        </a:lnTo>
                        <a:lnTo>
                          <a:pt x="1500" y="5"/>
                        </a:lnTo>
                        <a:lnTo>
                          <a:pt x="1500" y="7"/>
                        </a:lnTo>
                        <a:lnTo>
                          <a:pt x="1501" y="5"/>
                        </a:lnTo>
                        <a:lnTo>
                          <a:pt x="1501" y="7"/>
                        </a:lnTo>
                        <a:lnTo>
                          <a:pt x="1502" y="7"/>
                        </a:lnTo>
                        <a:lnTo>
                          <a:pt x="1502" y="7"/>
                        </a:lnTo>
                        <a:lnTo>
                          <a:pt x="1502" y="5"/>
                        </a:lnTo>
                        <a:lnTo>
                          <a:pt x="1503" y="10"/>
                        </a:lnTo>
                        <a:lnTo>
                          <a:pt x="1503" y="9"/>
                        </a:lnTo>
                        <a:lnTo>
                          <a:pt x="1504" y="12"/>
                        </a:lnTo>
                        <a:lnTo>
                          <a:pt x="1504" y="9"/>
                        </a:lnTo>
                        <a:lnTo>
                          <a:pt x="1504" y="9"/>
                        </a:lnTo>
                        <a:lnTo>
                          <a:pt x="1505" y="10"/>
                        </a:lnTo>
                        <a:lnTo>
                          <a:pt x="1505" y="9"/>
                        </a:lnTo>
                        <a:lnTo>
                          <a:pt x="1506" y="10"/>
                        </a:lnTo>
                        <a:lnTo>
                          <a:pt x="1506" y="11"/>
                        </a:lnTo>
                        <a:lnTo>
                          <a:pt x="1507" y="11"/>
                        </a:lnTo>
                        <a:lnTo>
                          <a:pt x="1507" y="12"/>
                        </a:lnTo>
                        <a:lnTo>
                          <a:pt x="1507" y="11"/>
                        </a:lnTo>
                        <a:lnTo>
                          <a:pt x="1508" y="11"/>
                        </a:lnTo>
                        <a:lnTo>
                          <a:pt x="1508" y="12"/>
                        </a:lnTo>
                        <a:lnTo>
                          <a:pt x="1509" y="10"/>
                        </a:lnTo>
                        <a:lnTo>
                          <a:pt x="1509" y="9"/>
                        </a:lnTo>
                        <a:lnTo>
                          <a:pt x="1509" y="10"/>
                        </a:lnTo>
                        <a:lnTo>
                          <a:pt x="1510" y="8"/>
                        </a:lnTo>
                        <a:lnTo>
                          <a:pt x="1510" y="8"/>
                        </a:lnTo>
                        <a:lnTo>
                          <a:pt x="1511" y="6"/>
                        </a:lnTo>
                        <a:lnTo>
                          <a:pt x="1511" y="5"/>
                        </a:lnTo>
                        <a:lnTo>
                          <a:pt x="1512" y="6"/>
                        </a:lnTo>
                        <a:lnTo>
                          <a:pt x="1512" y="5"/>
                        </a:lnTo>
                        <a:lnTo>
                          <a:pt x="1512" y="4"/>
                        </a:lnTo>
                        <a:lnTo>
                          <a:pt x="1513" y="5"/>
                        </a:lnTo>
                        <a:lnTo>
                          <a:pt x="1513" y="5"/>
                        </a:lnTo>
                        <a:lnTo>
                          <a:pt x="1514" y="3"/>
                        </a:lnTo>
                        <a:lnTo>
                          <a:pt x="1514" y="5"/>
                        </a:lnTo>
                        <a:lnTo>
                          <a:pt x="1514" y="5"/>
                        </a:lnTo>
                        <a:lnTo>
                          <a:pt x="1515" y="6"/>
                        </a:lnTo>
                        <a:lnTo>
                          <a:pt x="1515" y="5"/>
                        </a:lnTo>
                        <a:lnTo>
                          <a:pt x="1516" y="7"/>
                        </a:lnTo>
                        <a:lnTo>
                          <a:pt x="1516" y="6"/>
                        </a:lnTo>
                        <a:lnTo>
                          <a:pt x="1517" y="6"/>
                        </a:lnTo>
                        <a:lnTo>
                          <a:pt x="1517" y="7"/>
                        </a:lnTo>
                        <a:lnTo>
                          <a:pt x="1517" y="7"/>
                        </a:lnTo>
                        <a:lnTo>
                          <a:pt x="1518" y="8"/>
                        </a:lnTo>
                        <a:lnTo>
                          <a:pt x="1518" y="10"/>
                        </a:lnTo>
                        <a:lnTo>
                          <a:pt x="1519" y="7"/>
                        </a:lnTo>
                        <a:lnTo>
                          <a:pt x="1519" y="9"/>
                        </a:lnTo>
                        <a:lnTo>
                          <a:pt x="1519" y="9"/>
                        </a:lnTo>
                        <a:lnTo>
                          <a:pt x="1520" y="10"/>
                        </a:lnTo>
                        <a:lnTo>
                          <a:pt x="1520" y="9"/>
                        </a:lnTo>
                        <a:lnTo>
                          <a:pt x="1521" y="8"/>
                        </a:lnTo>
                        <a:lnTo>
                          <a:pt x="1521" y="11"/>
                        </a:lnTo>
                        <a:lnTo>
                          <a:pt x="1522" y="10"/>
                        </a:lnTo>
                        <a:lnTo>
                          <a:pt x="1522" y="8"/>
                        </a:lnTo>
                        <a:lnTo>
                          <a:pt x="1522" y="7"/>
                        </a:lnTo>
                        <a:lnTo>
                          <a:pt x="1523" y="8"/>
                        </a:lnTo>
                        <a:lnTo>
                          <a:pt x="1523" y="7"/>
                        </a:lnTo>
                        <a:lnTo>
                          <a:pt x="1524" y="7"/>
                        </a:lnTo>
                        <a:lnTo>
                          <a:pt x="1524" y="7"/>
                        </a:lnTo>
                        <a:lnTo>
                          <a:pt x="1524" y="7"/>
                        </a:lnTo>
                        <a:lnTo>
                          <a:pt x="1525" y="6"/>
                        </a:lnTo>
                        <a:lnTo>
                          <a:pt x="1525" y="5"/>
                        </a:lnTo>
                        <a:lnTo>
                          <a:pt x="1526" y="6"/>
                        </a:lnTo>
                        <a:lnTo>
                          <a:pt x="1526" y="5"/>
                        </a:lnTo>
                        <a:lnTo>
                          <a:pt x="1527" y="6"/>
                        </a:lnTo>
                        <a:lnTo>
                          <a:pt x="1527" y="4"/>
                        </a:lnTo>
                        <a:lnTo>
                          <a:pt x="1527" y="6"/>
                        </a:lnTo>
                        <a:lnTo>
                          <a:pt x="1528" y="6"/>
                        </a:lnTo>
                        <a:lnTo>
                          <a:pt x="1528" y="5"/>
                        </a:lnTo>
                        <a:lnTo>
                          <a:pt x="1529" y="7"/>
                        </a:lnTo>
                        <a:lnTo>
                          <a:pt x="1529" y="7"/>
                        </a:lnTo>
                        <a:lnTo>
                          <a:pt x="1529" y="6"/>
                        </a:lnTo>
                        <a:lnTo>
                          <a:pt x="1530" y="8"/>
                        </a:lnTo>
                        <a:lnTo>
                          <a:pt x="1530" y="7"/>
                        </a:lnTo>
                        <a:lnTo>
                          <a:pt x="1531" y="7"/>
                        </a:lnTo>
                        <a:lnTo>
                          <a:pt x="1531" y="5"/>
                        </a:lnTo>
                        <a:lnTo>
                          <a:pt x="1532" y="10"/>
                        </a:lnTo>
                        <a:lnTo>
                          <a:pt x="1532" y="8"/>
                        </a:lnTo>
                        <a:lnTo>
                          <a:pt x="1532" y="10"/>
                        </a:lnTo>
                        <a:lnTo>
                          <a:pt x="1533" y="12"/>
                        </a:lnTo>
                        <a:lnTo>
                          <a:pt x="1533" y="10"/>
                        </a:lnTo>
                        <a:lnTo>
                          <a:pt x="1534" y="12"/>
                        </a:lnTo>
                        <a:lnTo>
                          <a:pt x="1534" y="11"/>
                        </a:lnTo>
                        <a:lnTo>
                          <a:pt x="1534" y="10"/>
                        </a:lnTo>
                        <a:lnTo>
                          <a:pt x="1535" y="9"/>
                        </a:lnTo>
                        <a:lnTo>
                          <a:pt x="1535" y="10"/>
                        </a:lnTo>
                        <a:lnTo>
                          <a:pt x="1536" y="9"/>
                        </a:lnTo>
                        <a:lnTo>
                          <a:pt x="1536" y="8"/>
                        </a:lnTo>
                        <a:lnTo>
                          <a:pt x="1537" y="10"/>
                        </a:lnTo>
                        <a:lnTo>
                          <a:pt x="1537" y="9"/>
                        </a:lnTo>
                        <a:lnTo>
                          <a:pt x="1537" y="9"/>
                        </a:lnTo>
                        <a:lnTo>
                          <a:pt x="1538" y="9"/>
                        </a:lnTo>
                        <a:lnTo>
                          <a:pt x="1538" y="8"/>
                        </a:lnTo>
                        <a:lnTo>
                          <a:pt x="1539" y="7"/>
                        </a:lnTo>
                        <a:lnTo>
                          <a:pt x="1539" y="7"/>
                        </a:lnTo>
                        <a:lnTo>
                          <a:pt x="1539" y="5"/>
                        </a:lnTo>
                        <a:lnTo>
                          <a:pt x="1540" y="6"/>
                        </a:lnTo>
                        <a:lnTo>
                          <a:pt x="1540" y="4"/>
                        </a:lnTo>
                        <a:lnTo>
                          <a:pt x="1541" y="6"/>
                        </a:lnTo>
                        <a:lnTo>
                          <a:pt x="1541" y="6"/>
                        </a:lnTo>
                        <a:lnTo>
                          <a:pt x="1542" y="6"/>
                        </a:lnTo>
                        <a:lnTo>
                          <a:pt x="1542" y="6"/>
                        </a:lnTo>
                        <a:lnTo>
                          <a:pt x="1542" y="5"/>
                        </a:lnTo>
                        <a:lnTo>
                          <a:pt x="1543" y="5"/>
                        </a:lnTo>
                        <a:lnTo>
                          <a:pt x="1543" y="8"/>
                        </a:lnTo>
                        <a:lnTo>
                          <a:pt x="1544" y="7"/>
                        </a:lnTo>
                        <a:lnTo>
                          <a:pt x="1544" y="8"/>
                        </a:lnTo>
                        <a:lnTo>
                          <a:pt x="1544" y="7"/>
                        </a:lnTo>
                        <a:lnTo>
                          <a:pt x="1545" y="7"/>
                        </a:lnTo>
                        <a:lnTo>
                          <a:pt x="1545" y="9"/>
                        </a:lnTo>
                        <a:lnTo>
                          <a:pt x="1546" y="9"/>
                        </a:lnTo>
                        <a:lnTo>
                          <a:pt x="1546" y="8"/>
                        </a:lnTo>
                        <a:lnTo>
                          <a:pt x="1547" y="10"/>
                        </a:lnTo>
                        <a:lnTo>
                          <a:pt x="1547" y="11"/>
                        </a:lnTo>
                        <a:lnTo>
                          <a:pt x="1547" y="11"/>
                        </a:lnTo>
                        <a:lnTo>
                          <a:pt x="1548" y="12"/>
                        </a:lnTo>
                        <a:lnTo>
                          <a:pt x="1548" y="9"/>
                        </a:lnTo>
                        <a:lnTo>
                          <a:pt x="1549" y="11"/>
                        </a:lnTo>
                        <a:lnTo>
                          <a:pt x="1549" y="11"/>
                        </a:lnTo>
                        <a:lnTo>
                          <a:pt x="1549" y="12"/>
                        </a:lnTo>
                        <a:lnTo>
                          <a:pt x="1550" y="9"/>
                        </a:lnTo>
                        <a:lnTo>
                          <a:pt x="1550" y="11"/>
                        </a:lnTo>
                        <a:lnTo>
                          <a:pt x="1551" y="11"/>
                        </a:lnTo>
                        <a:lnTo>
                          <a:pt x="1551" y="10"/>
                        </a:lnTo>
                        <a:lnTo>
                          <a:pt x="1552" y="8"/>
                        </a:lnTo>
                        <a:lnTo>
                          <a:pt x="1552" y="9"/>
                        </a:lnTo>
                        <a:lnTo>
                          <a:pt x="1552" y="8"/>
                        </a:lnTo>
                        <a:lnTo>
                          <a:pt x="1553" y="6"/>
                        </a:lnTo>
                        <a:lnTo>
                          <a:pt x="1553" y="7"/>
                        </a:lnTo>
                        <a:lnTo>
                          <a:pt x="1554" y="6"/>
                        </a:lnTo>
                        <a:lnTo>
                          <a:pt x="1554" y="6"/>
                        </a:lnTo>
                        <a:lnTo>
                          <a:pt x="1554" y="7"/>
                        </a:lnTo>
                        <a:lnTo>
                          <a:pt x="1555" y="8"/>
                        </a:lnTo>
                        <a:lnTo>
                          <a:pt x="1555" y="6"/>
                        </a:lnTo>
                        <a:lnTo>
                          <a:pt x="1556" y="5"/>
                        </a:lnTo>
                        <a:lnTo>
                          <a:pt x="1556" y="6"/>
                        </a:lnTo>
                        <a:lnTo>
                          <a:pt x="1557" y="5"/>
                        </a:lnTo>
                        <a:lnTo>
                          <a:pt x="1557" y="8"/>
                        </a:lnTo>
                        <a:lnTo>
                          <a:pt x="1557" y="8"/>
                        </a:lnTo>
                        <a:lnTo>
                          <a:pt x="1558" y="8"/>
                        </a:lnTo>
                        <a:lnTo>
                          <a:pt x="1558" y="7"/>
                        </a:lnTo>
                        <a:lnTo>
                          <a:pt x="1559" y="8"/>
                        </a:lnTo>
                        <a:lnTo>
                          <a:pt x="1559" y="9"/>
                        </a:lnTo>
                        <a:lnTo>
                          <a:pt x="1559" y="9"/>
                        </a:lnTo>
                        <a:lnTo>
                          <a:pt x="1560" y="9"/>
                        </a:lnTo>
                        <a:lnTo>
                          <a:pt x="1560" y="11"/>
                        </a:lnTo>
                        <a:lnTo>
                          <a:pt x="1561" y="11"/>
                        </a:lnTo>
                        <a:lnTo>
                          <a:pt x="1561" y="10"/>
                        </a:lnTo>
                        <a:lnTo>
                          <a:pt x="1562" y="10"/>
                        </a:lnTo>
                        <a:lnTo>
                          <a:pt x="1562" y="12"/>
                        </a:lnTo>
                        <a:lnTo>
                          <a:pt x="1562" y="9"/>
                        </a:lnTo>
                        <a:lnTo>
                          <a:pt x="1563" y="11"/>
                        </a:lnTo>
                        <a:lnTo>
                          <a:pt x="1563" y="10"/>
                        </a:lnTo>
                        <a:lnTo>
                          <a:pt x="1564" y="10"/>
                        </a:lnTo>
                        <a:lnTo>
                          <a:pt x="1564" y="9"/>
                        </a:lnTo>
                        <a:lnTo>
                          <a:pt x="1564" y="9"/>
                        </a:lnTo>
                        <a:lnTo>
                          <a:pt x="1565" y="8"/>
                        </a:lnTo>
                        <a:lnTo>
                          <a:pt x="1565" y="9"/>
                        </a:lnTo>
                        <a:lnTo>
                          <a:pt x="1566" y="7"/>
                        </a:lnTo>
                        <a:lnTo>
                          <a:pt x="1566" y="9"/>
                        </a:lnTo>
                        <a:lnTo>
                          <a:pt x="1567" y="9"/>
                        </a:lnTo>
                        <a:lnTo>
                          <a:pt x="1567" y="7"/>
                        </a:lnTo>
                        <a:lnTo>
                          <a:pt x="1567" y="7"/>
                        </a:lnTo>
                        <a:lnTo>
                          <a:pt x="1568" y="8"/>
                        </a:lnTo>
                        <a:lnTo>
                          <a:pt x="1568" y="6"/>
                        </a:lnTo>
                        <a:lnTo>
                          <a:pt x="1569" y="8"/>
                        </a:lnTo>
                        <a:lnTo>
                          <a:pt x="1569" y="7"/>
                        </a:lnTo>
                        <a:lnTo>
                          <a:pt x="1569" y="5"/>
                        </a:lnTo>
                        <a:lnTo>
                          <a:pt x="1570" y="7"/>
                        </a:lnTo>
                        <a:lnTo>
                          <a:pt x="1570" y="7"/>
                        </a:lnTo>
                        <a:lnTo>
                          <a:pt x="1571" y="8"/>
                        </a:lnTo>
                        <a:lnTo>
                          <a:pt x="1571" y="9"/>
                        </a:lnTo>
                        <a:lnTo>
                          <a:pt x="1572" y="6"/>
                        </a:lnTo>
                        <a:lnTo>
                          <a:pt x="1572" y="8"/>
                        </a:lnTo>
                        <a:lnTo>
                          <a:pt x="1572" y="8"/>
                        </a:lnTo>
                        <a:lnTo>
                          <a:pt x="1573" y="9"/>
                        </a:lnTo>
                        <a:lnTo>
                          <a:pt x="1573" y="8"/>
                        </a:lnTo>
                        <a:lnTo>
                          <a:pt x="1574" y="8"/>
                        </a:lnTo>
                        <a:lnTo>
                          <a:pt x="1574" y="9"/>
                        </a:lnTo>
                        <a:lnTo>
                          <a:pt x="1574" y="11"/>
                        </a:lnTo>
                        <a:lnTo>
                          <a:pt x="1575" y="9"/>
                        </a:lnTo>
                        <a:lnTo>
                          <a:pt x="1575" y="10"/>
                        </a:lnTo>
                        <a:lnTo>
                          <a:pt x="1576" y="10"/>
                        </a:lnTo>
                        <a:lnTo>
                          <a:pt x="1576" y="9"/>
                        </a:lnTo>
                        <a:lnTo>
                          <a:pt x="1577" y="9"/>
                        </a:lnTo>
                        <a:lnTo>
                          <a:pt x="1577" y="10"/>
                        </a:lnTo>
                        <a:lnTo>
                          <a:pt x="1577" y="9"/>
                        </a:lnTo>
                        <a:lnTo>
                          <a:pt x="1578" y="10"/>
                        </a:lnTo>
                        <a:lnTo>
                          <a:pt x="1578" y="8"/>
                        </a:lnTo>
                        <a:lnTo>
                          <a:pt x="1579" y="10"/>
                        </a:lnTo>
                        <a:lnTo>
                          <a:pt x="1579" y="9"/>
                        </a:lnTo>
                        <a:lnTo>
                          <a:pt x="1579" y="10"/>
                        </a:lnTo>
                        <a:lnTo>
                          <a:pt x="1580" y="8"/>
                        </a:lnTo>
                        <a:lnTo>
                          <a:pt x="1580" y="6"/>
                        </a:lnTo>
                        <a:lnTo>
                          <a:pt x="1581" y="6"/>
                        </a:lnTo>
                        <a:lnTo>
                          <a:pt x="1581" y="7"/>
                        </a:lnTo>
                        <a:lnTo>
                          <a:pt x="1582" y="5"/>
                        </a:lnTo>
                        <a:lnTo>
                          <a:pt x="1582" y="6"/>
                        </a:lnTo>
                        <a:lnTo>
                          <a:pt x="1582" y="6"/>
                        </a:lnTo>
                        <a:lnTo>
                          <a:pt x="1583" y="6"/>
                        </a:lnTo>
                        <a:lnTo>
                          <a:pt x="1583" y="7"/>
                        </a:lnTo>
                        <a:lnTo>
                          <a:pt x="1584" y="8"/>
                        </a:lnTo>
                        <a:lnTo>
                          <a:pt x="1584" y="7"/>
                        </a:lnTo>
                        <a:lnTo>
                          <a:pt x="1584" y="6"/>
                        </a:lnTo>
                        <a:lnTo>
                          <a:pt x="1585" y="8"/>
                        </a:lnTo>
                        <a:lnTo>
                          <a:pt x="1585" y="8"/>
                        </a:lnTo>
                        <a:lnTo>
                          <a:pt x="1586" y="9"/>
                        </a:lnTo>
                        <a:lnTo>
                          <a:pt x="1586" y="6"/>
                        </a:lnTo>
                        <a:lnTo>
                          <a:pt x="1587" y="8"/>
                        </a:lnTo>
                        <a:lnTo>
                          <a:pt x="1587" y="12"/>
                        </a:lnTo>
                        <a:lnTo>
                          <a:pt x="1587" y="10"/>
                        </a:lnTo>
                        <a:lnTo>
                          <a:pt x="1588" y="10"/>
                        </a:lnTo>
                        <a:lnTo>
                          <a:pt x="1588" y="11"/>
                        </a:lnTo>
                        <a:lnTo>
                          <a:pt x="1589" y="9"/>
                        </a:lnTo>
                        <a:lnTo>
                          <a:pt x="1589" y="13"/>
                        </a:lnTo>
                        <a:lnTo>
                          <a:pt x="1589" y="13"/>
                        </a:lnTo>
                        <a:lnTo>
                          <a:pt x="1590" y="10"/>
                        </a:lnTo>
                        <a:lnTo>
                          <a:pt x="1590" y="11"/>
                        </a:lnTo>
                        <a:lnTo>
                          <a:pt x="1591" y="12"/>
                        </a:lnTo>
                        <a:lnTo>
                          <a:pt x="1591" y="11"/>
                        </a:lnTo>
                        <a:lnTo>
                          <a:pt x="1592" y="11"/>
                        </a:lnTo>
                        <a:lnTo>
                          <a:pt x="1592" y="9"/>
                        </a:lnTo>
                        <a:lnTo>
                          <a:pt x="1592" y="9"/>
                        </a:lnTo>
                        <a:lnTo>
                          <a:pt x="1593" y="9"/>
                        </a:lnTo>
                        <a:lnTo>
                          <a:pt x="1593" y="9"/>
                        </a:lnTo>
                        <a:lnTo>
                          <a:pt x="1594" y="8"/>
                        </a:lnTo>
                        <a:lnTo>
                          <a:pt x="1594" y="6"/>
                        </a:lnTo>
                        <a:lnTo>
                          <a:pt x="1594" y="6"/>
                        </a:lnTo>
                        <a:lnTo>
                          <a:pt x="1595" y="6"/>
                        </a:lnTo>
                        <a:lnTo>
                          <a:pt x="1595" y="5"/>
                        </a:lnTo>
                        <a:lnTo>
                          <a:pt x="1596" y="5"/>
                        </a:lnTo>
                        <a:lnTo>
                          <a:pt x="1596" y="5"/>
                        </a:lnTo>
                        <a:lnTo>
                          <a:pt x="1597" y="5"/>
                        </a:lnTo>
                        <a:lnTo>
                          <a:pt x="1597" y="6"/>
                        </a:lnTo>
                        <a:lnTo>
                          <a:pt x="1597" y="7"/>
                        </a:lnTo>
                        <a:lnTo>
                          <a:pt x="1598" y="5"/>
                        </a:lnTo>
                        <a:lnTo>
                          <a:pt x="1598" y="8"/>
                        </a:lnTo>
                        <a:lnTo>
                          <a:pt x="1599" y="8"/>
                        </a:lnTo>
                        <a:lnTo>
                          <a:pt x="1599" y="7"/>
                        </a:lnTo>
                        <a:lnTo>
                          <a:pt x="1599" y="7"/>
                        </a:lnTo>
                        <a:lnTo>
                          <a:pt x="1600" y="8"/>
                        </a:lnTo>
                        <a:lnTo>
                          <a:pt x="1600" y="9"/>
                        </a:lnTo>
                        <a:lnTo>
                          <a:pt x="1601" y="8"/>
                        </a:lnTo>
                        <a:lnTo>
                          <a:pt x="1601" y="9"/>
                        </a:lnTo>
                        <a:lnTo>
                          <a:pt x="1602" y="11"/>
                        </a:lnTo>
                        <a:lnTo>
                          <a:pt x="1602" y="10"/>
                        </a:lnTo>
                        <a:lnTo>
                          <a:pt x="1602" y="12"/>
                        </a:lnTo>
                        <a:lnTo>
                          <a:pt x="1603" y="11"/>
                        </a:lnTo>
                        <a:lnTo>
                          <a:pt x="1603" y="12"/>
                        </a:lnTo>
                        <a:lnTo>
                          <a:pt x="1604" y="11"/>
                        </a:lnTo>
                        <a:lnTo>
                          <a:pt x="1604" y="11"/>
                        </a:lnTo>
                        <a:lnTo>
                          <a:pt x="1604" y="10"/>
                        </a:lnTo>
                        <a:lnTo>
                          <a:pt x="1605" y="11"/>
                        </a:lnTo>
                        <a:lnTo>
                          <a:pt x="1605" y="9"/>
                        </a:lnTo>
                        <a:lnTo>
                          <a:pt x="1606" y="9"/>
                        </a:lnTo>
                        <a:lnTo>
                          <a:pt x="1606" y="11"/>
                        </a:lnTo>
                        <a:lnTo>
                          <a:pt x="1607" y="10"/>
                        </a:lnTo>
                        <a:lnTo>
                          <a:pt x="1607" y="10"/>
                        </a:lnTo>
                        <a:lnTo>
                          <a:pt x="1607" y="9"/>
                        </a:lnTo>
                        <a:lnTo>
                          <a:pt x="1608" y="6"/>
                        </a:lnTo>
                        <a:lnTo>
                          <a:pt x="1608" y="9"/>
                        </a:lnTo>
                        <a:lnTo>
                          <a:pt x="1609" y="7"/>
                        </a:lnTo>
                        <a:lnTo>
                          <a:pt x="1609" y="8"/>
                        </a:lnTo>
                        <a:lnTo>
                          <a:pt x="1609" y="6"/>
                        </a:lnTo>
                        <a:lnTo>
                          <a:pt x="1610" y="5"/>
                        </a:lnTo>
                        <a:lnTo>
                          <a:pt x="1610" y="7"/>
                        </a:lnTo>
                        <a:lnTo>
                          <a:pt x="1611" y="5"/>
                        </a:lnTo>
                        <a:lnTo>
                          <a:pt x="1611" y="9"/>
                        </a:lnTo>
                        <a:lnTo>
                          <a:pt x="1612" y="7"/>
                        </a:lnTo>
                        <a:lnTo>
                          <a:pt x="1612" y="8"/>
                        </a:lnTo>
                        <a:lnTo>
                          <a:pt x="1612" y="7"/>
                        </a:lnTo>
                        <a:lnTo>
                          <a:pt x="1613" y="6"/>
                        </a:lnTo>
                        <a:lnTo>
                          <a:pt x="1613" y="7"/>
                        </a:lnTo>
                        <a:lnTo>
                          <a:pt x="1614" y="8"/>
                        </a:lnTo>
                        <a:lnTo>
                          <a:pt x="1614" y="10"/>
                        </a:lnTo>
                        <a:lnTo>
                          <a:pt x="1614" y="11"/>
                        </a:lnTo>
                        <a:lnTo>
                          <a:pt x="1615" y="9"/>
                        </a:lnTo>
                        <a:lnTo>
                          <a:pt x="1615" y="11"/>
                        </a:lnTo>
                        <a:lnTo>
                          <a:pt x="1616" y="9"/>
                        </a:lnTo>
                        <a:lnTo>
                          <a:pt x="1616" y="10"/>
                        </a:lnTo>
                        <a:lnTo>
                          <a:pt x="1617" y="10"/>
                        </a:lnTo>
                        <a:lnTo>
                          <a:pt x="1617" y="11"/>
                        </a:lnTo>
                        <a:lnTo>
                          <a:pt x="1617" y="12"/>
                        </a:lnTo>
                        <a:lnTo>
                          <a:pt x="1618" y="11"/>
                        </a:lnTo>
                        <a:lnTo>
                          <a:pt x="1618" y="11"/>
                        </a:lnTo>
                        <a:lnTo>
                          <a:pt x="1619" y="10"/>
                        </a:lnTo>
                        <a:lnTo>
                          <a:pt x="1619" y="10"/>
                        </a:lnTo>
                        <a:lnTo>
                          <a:pt x="1619" y="8"/>
                        </a:lnTo>
                        <a:lnTo>
                          <a:pt x="1620" y="7"/>
                        </a:lnTo>
                        <a:lnTo>
                          <a:pt x="1620" y="10"/>
                        </a:lnTo>
                        <a:lnTo>
                          <a:pt x="1621" y="8"/>
                        </a:lnTo>
                        <a:lnTo>
                          <a:pt x="1621" y="5"/>
                        </a:lnTo>
                        <a:lnTo>
                          <a:pt x="1622" y="7"/>
                        </a:lnTo>
                        <a:lnTo>
                          <a:pt x="1622" y="6"/>
                        </a:lnTo>
                        <a:lnTo>
                          <a:pt x="1622" y="6"/>
                        </a:lnTo>
                        <a:lnTo>
                          <a:pt x="1623" y="9"/>
                        </a:lnTo>
                        <a:lnTo>
                          <a:pt x="1623" y="7"/>
                        </a:lnTo>
                        <a:lnTo>
                          <a:pt x="1624" y="6"/>
                        </a:lnTo>
                        <a:lnTo>
                          <a:pt x="1624" y="5"/>
                        </a:lnTo>
                        <a:lnTo>
                          <a:pt x="1624" y="8"/>
                        </a:lnTo>
                        <a:lnTo>
                          <a:pt x="1625" y="6"/>
                        </a:lnTo>
                        <a:lnTo>
                          <a:pt x="1625" y="5"/>
                        </a:lnTo>
                        <a:lnTo>
                          <a:pt x="1626" y="9"/>
                        </a:lnTo>
                        <a:lnTo>
                          <a:pt x="1626" y="8"/>
                        </a:lnTo>
                        <a:lnTo>
                          <a:pt x="1627" y="7"/>
                        </a:lnTo>
                        <a:lnTo>
                          <a:pt x="1627" y="9"/>
                        </a:lnTo>
                        <a:lnTo>
                          <a:pt x="1627" y="9"/>
                        </a:lnTo>
                        <a:lnTo>
                          <a:pt x="1628" y="8"/>
                        </a:lnTo>
                        <a:lnTo>
                          <a:pt x="1628" y="8"/>
                        </a:lnTo>
                        <a:lnTo>
                          <a:pt x="1629" y="6"/>
                        </a:lnTo>
                        <a:lnTo>
                          <a:pt x="1629" y="11"/>
                        </a:lnTo>
                        <a:lnTo>
                          <a:pt x="1629" y="10"/>
                        </a:lnTo>
                        <a:lnTo>
                          <a:pt x="1630" y="12"/>
                        </a:lnTo>
                        <a:lnTo>
                          <a:pt x="1630" y="11"/>
                        </a:lnTo>
                        <a:lnTo>
                          <a:pt x="1631" y="11"/>
                        </a:lnTo>
                        <a:lnTo>
                          <a:pt x="1631" y="11"/>
                        </a:lnTo>
                        <a:lnTo>
                          <a:pt x="1632" y="10"/>
                        </a:lnTo>
                        <a:lnTo>
                          <a:pt x="1632" y="12"/>
                        </a:lnTo>
                        <a:lnTo>
                          <a:pt x="1632" y="11"/>
                        </a:lnTo>
                        <a:lnTo>
                          <a:pt x="1633" y="9"/>
                        </a:lnTo>
                        <a:lnTo>
                          <a:pt x="1633" y="11"/>
                        </a:lnTo>
                        <a:lnTo>
                          <a:pt x="1634" y="10"/>
                        </a:lnTo>
                        <a:lnTo>
                          <a:pt x="1634" y="7"/>
                        </a:lnTo>
                        <a:lnTo>
                          <a:pt x="1634" y="10"/>
                        </a:lnTo>
                        <a:lnTo>
                          <a:pt x="1635" y="9"/>
                        </a:lnTo>
                        <a:lnTo>
                          <a:pt x="1635" y="7"/>
                        </a:lnTo>
                        <a:lnTo>
                          <a:pt x="1636" y="8"/>
                        </a:lnTo>
                        <a:lnTo>
                          <a:pt x="1636" y="8"/>
                        </a:lnTo>
                        <a:lnTo>
                          <a:pt x="1637" y="7"/>
                        </a:lnTo>
                        <a:lnTo>
                          <a:pt x="1637" y="6"/>
                        </a:lnTo>
                        <a:lnTo>
                          <a:pt x="1637" y="4"/>
                        </a:lnTo>
                        <a:lnTo>
                          <a:pt x="1638" y="4"/>
                        </a:lnTo>
                        <a:lnTo>
                          <a:pt x="1638" y="6"/>
                        </a:lnTo>
                        <a:lnTo>
                          <a:pt x="1639" y="5"/>
                        </a:lnTo>
                        <a:lnTo>
                          <a:pt x="1639" y="5"/>
                        </a:lnTo>
                        <a:lnTo>
                          <a:pt x="1639" y="8"/>
                        </a:lnTo>
                        <a:lnTo>
                          <a:pt x="1640" y="9"/>
                        </a:lnTo>
                        <a:lnTo>
                          <a:pt x="1640" y="8"/>
                        </a:lnTo>
                        <a:lnTo>
                          <a:pt x="1641" y="9"/>
                        </a:lnTo>
                        <a:lnTo>
                          <a:pt x="1641" y="8"/>
                        </a:lnTo>
                        <a:lnTo>
                          <a:pt x="1642" y="9"/>
                        </a:lnTo>
                        <a:lnTo>
                          <a:pt x="1642" y="8"/>
                        </a:lnTo>
                        <a:lnTo>
                          <a:pt x="1642" y="9"/>
                        </a:lnTo>
                        <a:lnTo>
                          <a:pt x="1643" y="10"/>
                        </a:lnTo>
                        <a:lnTo>
                          <a:pt x="1643" y="12"/>
                        </a:lnTo>
                        <a:lnTo>
                          <a:pt x="1644" y="10"/>
                        </a:lnTo>
                        <a:lnTo>
                          <a:pt x="1644" y="11"/>
                        </a:lnTo>
                        <a:lnTo>
                          <a:pt x="1644" y="8"/>
                        </a:lnTo>
                        <a:lnTo>
                          <a:pt x="1645" y="9"/>
                        </a:lnTo>
                        <a:lnTo>
                          <a:pt x="1645" y="9"/>
                        </a:lnTo>
                        <a:lnTo>
                          <a:pt x="1646" y="11"/>
                        </a:lnTo>
                        <a:lnTo>
                          <a:pt x="1646" y="12"/>
                        </a:lnTo>
                        <a:lnTo>
                          <a:pt x="1647" y="11"/>
                        </a:lnTo>
                        <a:lnTo>
                          <a:pt x="1647" y="9"/>
                        </a:lnTo>
                        <a:lnTo>
                          <a:pt x="1647" y="6"/>
                        </a:lnTo>
                        <a:lnTo>
                          <a:pt x="1648" y="10"/>
                        </a:lnTo>
                        <a:lnTo>
                          <a:pt x="1648" y="6"/>
                        </a:lnTo>
                        <a:lnTo>
                          <a:pt x="1649" y="8"/>
                        </a:lnTo>
                        <a:lnTo>
                          <a:pt x="1649" y="9"/>
                        </a:lnTo>
                        <a:lnTo>
                          <a:pt x="1649" y="6"/>
                        </a:lnTo>
                        <a:lnTo>
                          <a:pt x="1650" y="4"/>
                        </a:lnTo>
                        <a:lnTo>
                          <a:pt x="1650" y="5"/>
                        </a:lnTo>
                        <a:lnTo>
                          <a:pt x="1651" y="5"/>
                        </a:lnTo>
                        <a:lnTo>
                          <a:pt x="1651" y="4"/>
                        </a:lnTo>
                        <a:lnTo>
                          <a:pt x="1652" y="4"/>
                        </a:lnTo>
                        <a:lnTo>
                          <a:pt x="1652" y="5"/>
                        </a:lnTo>
                        <a:lnTo>
                          <a:pt x="1652" y="6"/>
                        </a:lnTo>
                        <a:lnTo>
                          <a:pt x="1653" y="4"/>
                        </a:lnTo>
                        <a:lnTo>
                          <a:pt x="1653" y="6"/>
                        </a:lnTo>
                        <a:lnTo>
                          <a:pt x="1654" y="5"/>
                        </a:lnTo>
                        <a:lnTo>
                          <a:pt x="1654" y="7"/>
                        </a:lnTo>
                        <a:lnTo>
                          <a:pt x="1654" y="7"/>
                        </a:lnTo>
                        <a:lnTo>
                          <a:pt x="1655" y="8"/>
                        </a:lnTo>
                        <a:lnTo>
                          <a:pt x="1655" y="10"/>
                        </a:lnTo>
                        <a:lnTo>
                          <a:pt x="1656" y="9"/>
                        </a:lnTo>
                        <a:lnTo>
                          <a:pt x="1656" y="9"/>
                        </a:lnTo>
                        <a:lnTo>
                          <a:pt x="1657" y="8"/>
                        </a:lnTo>
                        <a:lnTo>
                          <a:pt x="1657" y="11"/>
                        </a:lnTo>
                        <a:lnTo>
                          <a:pt x="1657" y="9"/>
                        </a:lnTo>
                        <a:lnTo>
                          <a:pt x="1658" y="11"/>
                        </a:lnTo>
                        <a:lnTo>
                          <a:pt x="1658" y="10"/>
                        </a:lnTo>
                        <a:lnTo>
                          <a:pt x="1659" y="10"/>
                        </a:lnTo>
                        <a:lnTo>
                          <a:pt x="1659" y="13"/>
                        </a:lnTo>
                        <a:lnTo>
                          <a:pt x="1659" y="13"/>
                        </a:lnTo>
                        <a:lnTo>
                          <a:pt x="1660" y="12"/>
                        </a:lnTo>
                        <a:lnTo>
                          <a:pt x="1660" y="10"/>
                        </a:lnTo>
                        <a:lnTo>
                          <a:pt x="1661" y="10"/>
                        </a:lnTo>
                        <a:lnTo>
                          <a:pt x="1661" y="9"/>
                        </a:lnTo>
                        <a:lnTo>
                          <a:pt x="1662" y="9"/>
                        </a:lnTo>
                        <a:lnTo>
                          <a:pt x="1662" y="8"/>
                        </a:lnTo>
                        <a:lnTo>
                          <a:pt x="1662" y="5"/>
                        </a:lnTo>
                        <a:lnTo>
                          <a:pt x="1663" y="8"/>
                        </a:lnTo>
                        <a:lnTo>
                          <a:pt x="1663" y="8"/>
                        </a:lnTo>
                        <a:lnTo>
                          <a:pt x="1664" y="5"/>
                        </a:lnTo>
                        <a:lnTo>
                          <a:pt x="1664" y="6"/>
                        </a:lnTo>
                        <a:lnTo>
                          <a:pt x="1664" y="6"/>
                        </a:lnTo>
                        <a:lnTo>
                          <a:pt x="1665" y="8"/>
                        </a:lnTo>
                        <a:lnTo>
                          <a:pt x="1665" y="4"/>
                        </a:lnTo>
                        <a:lnTo>
                          <a:pt x="1666" y="4"/>
                        </a:lnTo>
                        <a:lnTo>
                          <a:pt x="1666" y="7"/>
                        </a:lnTo>
                        <a:lnTo>
                          <a:pt x="1667" y="5"/>
                        </a:lnTo>
                        <a:lnTo>
                          <a:pt x="1667" y="6"/>
                        </a:lnTo>
                        <a:lnTo>
                          <a:pt x="1667" y="7"/>
                        </a:lnTo>
                        <a:lnTo>
                          <a:pt x="1668" y="7"/>
                        </a:lnTo>
                        <a:lnTo>
                          <a:pt x="1668" y="7"/>
                        </a:lnTo>
                        <a:lnTo>
                          <a:pt x="1669" y="7"/>
                        </a:lnTo>
                        <a:lnTo>
                          <a:pt x="1669" y="7"/>
                        </a:lnTo>
                        <a:lnTo>
                          <a:pt x="1669" y="9"/>
                        </a:lnTo>
                        <a:lnTo>
                          <a:pt x="1670" y="9"/>
                        </a:lnTo>
                        <a:lnTo>
                          <a:pt x="1670" y="8"/>
                        </a:lnTo>
                        <a:lnTo>
                          <a:pt x="1671" y="9"/>
                        </a:lnTo>
                        <a:lnTo>
                          <a:pt x="1671" y="9"/>
                        </a:lnTo>
                        <a:lnTo>
                          <a:pt x="1672" y="11"/>
                        </a:lnTo>
                        <a:lnTo>
                          <a:pt x="1672" y="9"/>
                        </a:lnTo>
                        <a:lnTo>
                          <a:pt x="1672" y="10"/>
                        </a:lnTo>
                        <a:lnTo>
                          <a:pt x="1673" y="11"/>
                        </a:lnTo>
                        <a:lnTo>
                          <a:pt x="1673" y="9"/>
                        </a:lnTo>
                        <a:lnTo>
                          <a:pt x="1674" y="11"/>
                        </a:lnTo>
                        <a:lnTo>
                          <a:pt x="1674" y="11"/>
                        </a:lnTo>
                        <a:lnTo>
                          <a:pt x="1674" y="9"/>
                        </a:lnTo>
                        <a:lnTo>
                          <a:pt x="1675" y="10"/>
                        </a:lnTo>
                        <a:lnTo>
                          <a:pt x="1675" y="9"/>
                        </a:lnTo>
                        <a:lnTo>
                          <a:pt x="1676" y="10"/>
                        </a:lnTo>
                        <a:lnTo>
                          <a:pt x="1676" y="8"/>
                        </a:lnTo>
                        <a:lnTo>
                          <a:pt x="1677" y="9"/>
                        </a:lnTo>
                        <a:lnTo>
                          <a:pt x="1677" y="8"/>
                        </a:lnTo>
                        <a:lnTo>
                          <a:pt x="1677" y="6"/>
                        </a:lnTo>
                        <a:lnTo>
                          <a:pt x="1678" y="7"/>
                        </a:lnTo>
                        <a:lnTo>
                          <a:pt x="1678" y="7"/>
                        </a:lnTo>
                        <a:lnTo>
                          <a:pt x="1679" y="6"/>
                        </a:lnTo>
                        <a:lnTo>
                          <a:pt x="1679" y="5"/>
                        </a:lnTo>
                        <a:lnTo>
                          <a:pt x="1679" y="8"/>
                        </a:lnTo>
                        <a:lnTo>
                          <a:pt x="1680" y="7"/>
                        </a:lnTo>
                        <a:lnTo>
                          <a:pt x="1680" y="6"/>
                        </a:lnTo>
                        <a:lnTo>
                          <a:pt x="1681" y="6"/>
                        </a:lnTo>
                        <a:lnTo>
                          <a:pt x="1681" y="7"/>
                        </a:lnTo>
                        <a:lnTo>
                          <a:pt x="1682" y="7"/>
                        </a:lnTo>
                        <a:lnTo>
                          <a:pt x="1682" y="7"/>
                        </a:lnTo>
                        <a:lnTo>
                          <a:pt x="1682" y="6"/>
                        </a:lnTo>
                        <a:lnTo>
                          <a:pt x="1683" y="8"/>
                        </a:lnTo>
                        <a:lnTo>
                          <a:pt x="1683" y="7"/>
                        </a:lnTo>
                        <a:lnTo>
                          <a:pt x="1684" y="7"/>
                        </a:lnTo>
                        <a:lnTo>
                          <a:pt x="1684" y="8"/>
                        </a:lnTo>
                        <a:lnTo>
                          <a:pt x="1684" y="9"/>
                        </a:lnTo>
                        <a:lnTo>
                          <a:pt x="1685" y="9"/>
                        </a:lnTo>
                        <a:lnTo>
                          <a:pt x="1685" y="9"/>
                        </a:lnTo>
                        <a:lnTo>
                          <a:pt x="1686" y="9"/>
                        </a:lnTo>
                        <a:lnTo>
                          <a:pt x="1686" y="10"/>
                        </a:lnTo>
                        <a:lnTo>
                          <a:pt x="1687" y="11"/>
                        </a:lnTo>
                        <a:lnTo>
                          <a:pt x="1687" y="8"/>
                        </a:lnTo>
                        <a:lnTo>
                          <a:pt x="1687" y="10"/>
                        </a:lnTo>
                        <a:lnTo>
                          <a:pt x="1688" y="9"/>
                        </a:lnTo>
                        <a:lnTo>
                          <a:pt x="1688" y="9"/>
                        </a:lnTo>
                        <a:lnTo>
                          <a:pt x="1689" y="8"/>
                        </a:lnTo>
                        <a:lnTo>
                          <a:pt x="1689" y="10"/>
                        </a:lnTo>
                        <a:lnTo>
                          <a:pt x="1689" y="9"/>
                        </a:lnTo>
                        <a:lnTo>
                          <a:pt x="1690" y="8"/>
                        </a:lnTo>
                        <a:lnTo>
                          <a:pt x="1690" y="8"/>
                        </a:lnTo>
                        <a:lnTo>
                          <a:pt x="1691" y="9"/>
                        </a:lnTo>
                        <a:lnTo>
                          <a:pt x="1691" y="8"/>
                        </a:lnTo>
                        <a:lnTo>
                          <a:pt x="1692" y="8"/>
                        </a:lnTo>
                        <a:lnTo>
                          <a:pt x="1692" y="7"/>
                        </a:lnTo>
                        <a:lnTo>
                          <a:pt x="1692" y="6"/>
                        </a:lnTo>
                        <a:lnTo>
                          <a:pt x="1693" y="6"/>
                        </a:lnTo>
                        <a:lnTo>
                          <a:pt x="1693" y="7"/>
                        </a:lnTo>
                        <a:lnTo>
                          <a:pt x="1694" y="5"/>
                        </a:lnTo>
                        <a:lnTo>
                          <a:pt x="1694" y="5"/>
                        </a:lnTo>
                        <a:lnTo>
                          <a:pt x="1694" y="6"/>
                        </a:lnTo>
                        <a:lnTo>
                          <a:pt x="1695" y="5"/>
                        </a:lnTo>
                        <a:lnTo>
                          <a:pt x="1695" y="8"/>
                        </a:lnTo>
                        <a:lnTo>
                          <a:pt x="1696" y="5"/>
                        </a:lnTo>
                        <a:lnTo>
                          <a:pt x="1696" y="7"/>
                        </a:lnTo>
                        <a:lnTo>
                          <a:pt x="1697" y="7"/>
                        </a:lnTo>
                        <a:lnTo>
                          <a:pt x="1697" y="6"/>
                        </a:lnTo>
                        <a:lnTo>
                          <a:pt x="1697" y="8"/>
                        </a:lnTo>
                        <a:lnTo>
                          <a:pt x="1698" y="8"/>
                        </a:lnTo>
                        <a:lnTo>
                          <a:pt x="1698" y="8"/>
                        </a:lnTo>
                        <a:lnTo>
                          <a:pt x="1699" y="10"/>
                        </a:lnTo>
                        <a:lnTo>
                          <a:pt x="1699" y="11"/>
                        </a:lnTo>
                        <a:lnTo>
                          <a:pt x="1699" y="8"/>
                        </a:lnTo>
                        <a:lnTo>
                          <a:pt x="1700" y="9"/>
                        </a:lnTo>
                        <a:lnTo>
                          <a:pt x="1700" y="10"/>
                        </a:lnTo>
                        <a:lnTo>
                          <a:pt x="1701" y="11"/>
                        </a:lnTo>
                        <a:lnTo>
                          <a:pt x="1701" y="11"/>
                        </a:lnTo>
                        <a:lnTo>
                          <a:pt x="1702" y="9"/>
                        </a:lnTo>
                        <a:lnTo>
                          <a:pt x="1702" y="10"/>
                        </a:lnTo>
                        <a:lnTo>
                          <a:pt x="1702" y="9"/>
                        </a:lnTo>
                        <a:lnTo>
                          <a:pt x="1703" y="8"/>
                        </a:lnTo>
                        <a:lnTo>
                          <a:pt x="1703" y="8"/>
                        </a:lnTo>
                        <a:lnTo>
                          <a:pt x="1704" y="8"/>
                        </a:lnTo>
                        <a:lnTo>
                          <a:pt x="1704" y="9"/>
                        </a:lnTo>
                        <a:lnTo>
                          <a:pt x="1704" y="8"/>
                        </a:lnTo>
                        <a:lnTo>
                          <a:pt x="1705" y="11"/>
                        </a:lnTo>
                        <a:lnTo>
                          <a:pt x="1705" y="7"/>
                        </a:lnTo>
                        <a:lnTo>
                          <a:pt x="1706" y="7"/>
                        </a:lnTo>
                        <a:lnTo>
                          <a:pt x="1706" y="6"/>
                        </a:lnTo>
                        <a:lnTo>
                          <a:pt x="1707" y="5"/>
                        </a:lnTo>
                        <a:lnTo>
                          <a:pt x="1707" y="5"/>
                        </a:lnTo>
                        <a:lnTo>
                          <a:pt x="1707" y="6"/>
                        </a:lnTo>
                        <a:lnTo>
                          <a:pt x="1708" y="8"/>
                        </a:lnTo>
                        <a:lnTo>
                          <a:pt x="1708" y="5"/>
                        </a:lnTo>
                        <a:lnTo>
                          <a:pt x="1709" y="6"/>
                        </a:lnTo>
                        <a:lnTo>
                          <a:pt x="1709" y="6"/>
                        </a:lnTo>
                        <a:lnTo>
                          <a:pt x="1709" y="6"/>
                        </a:lnTo>
                        <a:lnTo>
                          <a:pt x="1710" y="8"/>
                        </a:lnTo>
                        <a:lnTo>
                          <a:pt x="1710" y="9"/>
                        </a:lnTo>
                        <a:lnTo>
                          <a:pt x="1711" y="8"/>
                        </a:lnTo>
                        <a:lnTo>
                          <a:pt x="1711" y="9"/>
                        </a:lnTo>
                        <a:lnTo>
                          <a:pt x="1712" y="8"/>
                        </a:lnTo>
                        <a:lnTo>
                          <a:pt x="1712" y="9"/>
                        </a:lnTo>
                        <a:lnTo>
                          <a:pt x="1712" y="9"/>
                        </a:lnTo>
                        <a:lnTo>
                          <a:pt x="1713" y="11"/>
                        </a:lnTo>
                        <a:lnTo>
                          <a:pt x="1713" y="11"/>
                        </a:lnTo>
                        <a:lnTo>
                          <a:pt x="1714" y="11"/>
                        </a:lnTo>
                        <a:lnTo>
                          <a:pt x="1714" y="11"/>
                        </a:lnTo>
                        <a:lnTo>
                          <a:pt x="1714" y="11"/>
                        </a:lnTo>
                        <a:lnTo>
                          <a:pt x="1715" y="11"/>
                        </a:lnTo>
                        <a:lnTo>
                          <a:pt x="1715" y="10"/>
                        </a:lnTo>
                        <a:lnTo>
                          <a:pt x="1716" y="12"/>
                        </a:lnTo>
                        <a:lnTo>
                          <a:pt x="1716" y="11"/>
                        </a:lnTo>
                        <a:lnTo>
                          <a:pt x="1717" y="9"/>
                        </a:lnTo>
                        <a:lnTo>
                          <a:pt x="1717" y="10"/>
                        </a:lnTo>
                        <a:lnTo>
                          <a:pt x="1717" y="10"/>
                        </a:lnTo>
                        <a:lnTo>
                          <a:pt x="1718" y="8"/>
                        </a:lnTo>
                        <a:lnTo>
                          <a:pt x="1718" y="9"/>
                        </a:lnTo>
                        <a:lnTo>
                          <a:pt x="1719" y="9"/>
                        </a:lnTo>
                        <a:lnTo>
                          <a:pt x="1719" y="8"/>
                        </a:lnTo>
                        <a:lnTo>
                          <a:pt x="1719" y="8"/>
                        </a:lnTo>
                        <a:lnTo>
                          <a:pt x="1720" y="8"/>
                        </a:lnTo>
                        <a:lnTo>
                          <a:pt x="1720" y="7"/>
                        </a:lnTo>
                        <a:lnTo>
                          <a:pt x="1721" y="6"/>
                        </a:lnTo>
                        <a:lnTo>
                          <a:pt x="1721" y="5"/>
                        </a:lnTo>
                        <a:lnTo>
                          <a:pt x="1722" y="7"/>
                        </a:lnTo>
                        <a:lnTo>
                          <a:pt x="1722" y="6"/>
                        </a:lnTo>
                        <a:lnTo>
                          <a:pt x="1722" y="6"/>
                        </a:lnTo>
                        <a:lnTo>
                          <a:pt x="1723" y="6"/>
                        </a:lnTo>
                        <a:lnTo>
                          <a:pt x="1723" y="8"/>
                        </a:lnTo>
                        <a:lnTo>
                          <a:pt x="1724" y="9"/>
                        </a:lnTo>
                        <a:lnTo>
                          <a:pt x="1724" y="7"/>
                        </a:lnTo>
                        <a:lnTo>
                          <a:pt x="1724" y="9"/>
                        </a:lnTo>
                        <a:lnTo>
                          <a:pt x="1725" y="7"/>
                        </a:lnTo>
                        <a:lnTo>
                          <a:pt x="1725" y="9"/>
                        </a:lnTo>
                        <a:lnTo>
                          <a:pt x="1726" y="11"/>
                        </a:lnTo>
                        <a:lnTo>
                          <a:pt x="1726" y="11"/>
                        </a:lnTo>
                        <a:lnTo>
                          <a:pt x="1727" y="11"/>
                        </a:lnTo>
                        <a:lnTo>
                          <a:pt x="1727" y="11"/>
                        </a:lnTo>
                        <a:lnTo>
                          <a:pt x="1727" y="12"/>
                        </a:lnTo>
                        <a:lnTo>
                          <a:pt x="1728" y="8"/>
                        </a:lnTo>
                        <a:lnTo>
                          <a:pt x="1728" y="10"/>
                        </a:lnTo>
                        <a:lnTo>
                          <a:pt x="1729" y="8"/>
                        </a:lnTo>
                        <a:lnTo>
                          <a:pt x="1729" y="11"/>
                        </a:lnTo>
                        <a:lnTo>
                          <a:pt x="1729" y="9"/>
                        </a:lnTo>
                        <a:lnTo>
                          <a:pt x="1730" y="8"/>
                        </a:lnTo>
                        <a:lnTo>
                          <a:pt x="1730" y="10"/>
                        </a:lnTo>
                        <a:lnTo>
                          <a:pt x="1731" y="8"/>
                        </a:lnTo>
                        <a:lnTo>
                          <a:pt x="1731" y="7"/>
                        </a:lnTo>
                        <a:lnTo>
                          <a:pt x="1732" y="7"/>
                        </a:lnTo>
                        <a:lnTo>
                          <a:pt x="1732" y="8"/>
                        </a:lnTo>
                        <a:lnTo>
                          <a:pt x="1732" y="8"/>
                        </a:lnTo>
                        <a:lnTo>
                          <a:pt x="1733" y="8"/>
                        </a:lnTo>
                        <a:lnTo>
                          <a:pt x="1733" y="6"/>
                        </a:lnTo>
                        <a:lnTo>
                          <a:pt x="1734" y="5"/>
                        </a:lnTo>
                        <a:lnTo>
                          <a:pt x="1734" y="5"/>
                        </a:lnTo>
                        <a:lnTo>
                          <a:pt x="1734" y="4"/>
                        </a:lnTo>
                        <a:lnTo>
                          <a:pt x="1735" y="5"/>
                        </a:lnTo>
                        <a:lnTo>
                          <a:pt x="1735" y="5"/>
                        </a:lnTo>
                        <a:lnTo>
                          <a:pt x="1736" y="3"/>
                        </a:lnTo>
                        <a:lnTo>
                          <a:pt x="1736" y="6"/>
                        </a:lnTo>
                        <a:lnTo>
                          <a:pt x="1737" y="6"/>
                        </a:lnTo>
                        <a:lnTo>
                          <a:pt x="1737" y="4"/>
                        </a:lnTo>
                        <a:lnTo>
                          <a:pt x="1737" y="7"/>
                        </a:lnTo>
                        <a:lnTo>
                          <a:pt x="1738" y="8"/>
                        </a:lnTo>
                        <a:lnTo>
                          <a:pt x="1738" y="7"/>
                        </a:lnTo>
                        <a:lnTo>
                          <a:pt x="1739" y="8"/>
                        </a:lnTo>
                        <a:lnTo>
                          <a:pt x="1739" y="8"/>
                        </a:lnTo>
                        <a:lnTo>
                          <a:pt x="1739" y="9"/>
                        </a:lnTo>
                        <a:lnTo>
                          <a:pt x="1740" y="11"/>
                        </a:lnTo>
                        <a:lnTo>
                          <a:pt x="1740" y="11"/>
                        </a:lnTo>
                        <a:lnTo>
                          <a:pt x="1741" y="10"/>
                        </a:lnTo>
                        <a:lnTo>
                          <a:pt x="1741" y="10"/>
                        </a:lnTo>
                        <a:lnTo>
                          <a:pt x="1742" y="9"/>
                        </a:lnTo>
                        <a:lnTo>
                          <a:pt x="1742" y="9"/>
                        </a:lnTo>
                        <a:lnTo>
                          <a:pt x="1742" y="12"/>
                        </a:lnTo>
                        <a:lnTo>
                          <a:pt x="1743" y="12"/>
                        </a:lnTo>
                        <a:lnTo>
                          <a:pt x="1743" y="11"/>
                        </a:lnTo>
                        <a:lnTo>
                          <a:pt x="1744" y="12"/>
                        </a:lnTo>
                        <a:lnTo>
                          <a:pt x="1744" y="12"/>
                        </a:lnTo>
                        <a:lnTo>
                          <a:pt x="1744" y="11"/>
                        </a:lnTo>
                        <a:lnTo>
                          <a:pt x="1745" y="10"/>
                        </a:lnTo>
                        <a:lnTo>
                          <a:pt x="1745" y="10"/>
                        </a:lnTo>
                        <a:lnTo>
                          <a:pt x="1746" y="10"/>
                        </a:lnTo>
                        <a:lnTo>
                          <a:pt x="1746" y="10"/>
                        </a:lnTo>
                        <a:lnTo>
                          <a:pt x="1747" y="8"/>
                        </a:lnTo>
                        <a:lnTo>
                          <a:pt x="1747" y="7"/>
                        </a:lnTo>
                        <a:lnTo>
                          <a:pt x="1747" y="8"/>
                        </a:lnTo>
                        <a:lnTo>
                          <a:pt x="1748" y="8"/>
                        </a:lnTo>
                        <a:lnTo>
                          <a:pt x="1748" y="5"/>
                        </a:lnTo>
                        <a:lnTo>
                          <a:pt x="1749" y="7"/>
                        </a:lnTo>
                        <a:lnTo>
                          <a:pt x="1749" y="6"/>
                        </a:lnTo>
                        <a:lnTo>
                          <a:pt x="1749" y="5"/>
                        </a:lnTo>
                        <a:lnTo>
                          <a:pt x="1750" y="5"/>
                        </a:lnTo>
                        <a:lnTo>
                          <a:pt x="1750" y="6"/>
                        </a:lnTo>
                        <a:lnTo>
                          <a:pt x="1751" y="7"/>
                        </a:lnTo>
                        <a:lnTo>
                          <a:pt x="1751" y="6"/>
                        </a:lnTo>
                        <a:lnTo>
                          <a:pt x="1752" y="7"/>
                        </a:lnTo>
                        <a:lnTo>
                          <a:pt x="1752" y="5"/>
                        </a:lnTo>
                        <a:lnTo>
                          <a:pt x="1752" y="9"/>
                        </a:lnTo>
                        <a:lnTo>
                          <a:pt x="1753" y="8"/>
                        </a:lnTo>
                        <a:lnTo>
                          <a:pt x="1753" y="8"/>
                        </a:lnTo>
                        <a:lnTo>
                          <a:pt x="1754" y="7"/>
                        </a:lnTo>
                        <a:lnTo>
                          <a:pt x="1754" y="9"/>
                        </a:lnTo>
                        <a:lnTo>
                          <a:pt x="1754" y="9"/>
                        </a:lnTo>
                        <a:lnTo>
                          <a:pt x="1755" y="9"/>
                        </a:lnTo>
                        <a:lnTo>
                          <a:pt x="1755" y="9"/>
                        </a:lnTo>
                        <a:lnTo>
                          <a:pt x="1756" y="8"/>
                        </a:lnTo>
                        <a:lnTo>
                          <a:pt x="1756" y="12"/>
                        </a:lnTo>
                        <a:lnTo>
                          <a:pt x="1757" y="13"/>
                        </a:lnTo>
                        <a:lnTo>
                          <a:pt x="1757" y="11"/>
                        </a:lnTo>
                        <a:lnTo>
                          <a:pt x="1757" y="10"/>
                        </a:lnTo>
                        <a:lnTo>
                          <a:pt x="1758" y="12"/>
                        </a:lnTo>
                        <a:lnTo>
                          <a:pt x="1758" y="10"/>
                        </a:lnTo>
                        <a:lnTo>
                          <a:pt x="1759" y="11"/>
                        </a:lnTo>
                        <a:lnTo>
                          <a:pt x="1759" y="11"/>
                        </a:lnTo>
                        <a:lnTo>
                          <a:pt x="1759" y="10"/>
                        </a:lnTo>
                        <a:lnTo>
                          <a:pt x="1760" y="9"/>
                        </a:lnTo>
                        <a:lnTo>
                          <a:pt x="1760" y="8"/>
                        </a:lnTo>
                        <a:lnTo>
                          <a:pt x="1761" y="9"/>
                        </a:lnTo>
                        <a:lnTo>
                          <a:pt x="1761" y="9"/>
                        </a:lnTo>
                        <a:lnTo>
                          <a:pt x="1762" y="6"/>
                        </a:lnTo>
                        <a:lnTo>
                          <a:pt x="1762" y="6"/>
                        </a:lnTo>
                        <a:lnTo>
                          <a:pt x="1762" y="6"/>
                        </a:lnTo>
                        <a:lnTo>
                          <a:pt x="1763" y="7"/>
                        </a:lnTo>
                        <a:lnTo>
                          <a:pt x="1763" y="6"/>
                        </a:lnTo>
                        <a:lnTo>
                          <a:pt x="1764" y="6"/>
                        </a:lnTo>
                        <a:lnTo>
                          <a:pt x="1764" y="7"/>
                        </a:lnTo>
                        <a:lnTo>
                          <a:pt x="1764" y="6"/>
                        </a:lnTo>
                        <a:lnTo>
                          <a:pt x="1765" y="6"/>
                        </a:lnTo>
                        <a:lnTo>
                          <a:pt x="1765" y="8"/>
                        </a:lnTo>
                        <a:lnTo>
                          <a:pt x="1766" y="8"/>
                        </a:lnTo>
                        <a:lnTo>
                          <a:pt x="1766" y="9"/>
                        </a:lnTo>
                        <a:lnTo>
                          <a:pt x="1767" y="9"/>
                        </a:lnTo>
                        <a:lnTo>
                          <a:pt x="1767" y="10"/>
                        </a:lnTo>
                        <a:lnTo>
                          <a:pt x="1767" y="9"/>
                        </a:lnTo>
                        <a:lnTo>
                          <a:pt x="1768" y="9"/>
                        </a:lnTo>
                        <a:lnTo>
                          <a:pt x="1768" y="10"/>
                        </a:lnTo>
                        <a:lnTo>
                          <a:pt x="1769" y="9"/>
                        </a:lnTo>
                        <a:lnTo>
                          <a:pt x="1769" y="9"/>
                        </a:lnTo>
                        <a:lnTo>
                          <a:pt x="1769" y="10"/>
                        </a:lnTo>
                        <a:lnTo>
                          <a:pt x="1770" y="10"/>
                        </a:lnTo>
                        <a:lnTo>
                          <a:pt x="1770" y="9"/>
                        </a:lnTo>
                        <a:lnTo>
                          <a:pt x="1771" y="10"/>
                        </a:lnTo>
                        <a:lnTo>
                          <a:pt x="1771" y="10"/>
                        </a:lnTo>
                        <a:lnTo>
                          <a:pt x="1772" y="11"/>
                        </a:lnTo>
                        <a:lnTo>
                          <a:pt x="1772" y="10"/>
                        </a:lnTo>
                        <a:lnTo>
                          <a:pt x="1772" y="9"/>
                        </a:lnTo>
                        <a:lnTo>
                          <a:pt x="1773" y="11"/>
                        </a:lnTo>
                        <a:lnTo>
                          <a:pt x="1773" y="10"/>
                        </a:lnTo>
                        <a:lnTo>
                          <a:pt x="1774" y="9"/>
                        </a:lnTo>
                        <a:lnTo>
                          <a:pt x="1774" y="9"/>
                        </a:lnTo>
                        <a:lnTo>
                          <a:pt x="1774" y="7"/>
                        </a:lnTo>
                        <a:lnTo>
                          <a:pt x="1775" y="5"/>
                        </a:lnTo>
                        <a:lnTo>
                          <a:pt x="1775" y="5"/>
                        </a:lnTo>
                        <a:lnTo>
                          <a:pt x="1776" y="7"/>
                        </a:lnTo>
                        <a:lnTo>
                          <a:pt x="1776" y="7"/>
                        </a:lnTo>
                        <a:lnTo>
                          <a:pt x="1777" y="6"/>
                        </a:lnTo>
                        <a:lnTo>
                          <a:pt x="1777" y="6"/>
                        </a:lnTo>
                        <a:lnTo>
                          <a:pt x="1777" y="5"/>
                        </a:lnTo>
                        <a:lnTo>
                          <a:pt x="1778" y="7"/>
                        </a:lnTo>
                        <a:lnTo>
                          <a:pt x="1778" y="6"/>
                        </a:lnTo>
                        <a:lnTo>
                          <a:pt x="1779" y="9"/>
                        </a:lnTo>
                        <a:lnTo>
                          <a:pt x="1779" y="9"/>
                        </a:lnTo>
                        <a:lnTo>
                          <a:pt x="1779" y="7"/>
                        </a:lnTo>
                        <a:lnTo>
                          <a:pt x="1780" y="8"/>
                        </a:lnTo>
                        <a:lnTo>
                          <a:pt x="1780" y="8"/>
                        </a:lnTo>
                        <a:lnTo>
                          <a:pt x="1781" y="8"/>
                        </a:lnTo>
                        <a:lnTo>
                          <a:pt x="1781" y="10"/>
                        </a:lnTo>
                        <a:lnTo>
                          <a:pt x="1782" y="12"/>
                        </a:lnTo>
                        <a:lnTo>
                          <a:pt x="1782" y="9"/>
                        </a:lnTo>
                        <a:lnTo>
                          <a:pt x="1782" y="9"/>
                        </a:lnTo>
                        <a:lnTo>
                          <a:pt x="1783" y="11"/>
                        </a:lnTo>
                        <a:lnTo>
                          <a:pt x="1783" y="11"/>
                        </a:lnTo>
                        <a:lnTo>
                          <a:pt x="1784" y="10"/>
                        </a:lnTo>
                        <a:lnTo>
                          <a:pt x="1784" y="13"/>
                        </a:lnTo>
                        <a:lnTo>
                          <a:pt x="1784" y="13"/>
                        </a:lnTo>
                        <a:lnTo>
                          <a:pt x="1785" y="11"/>
                        </a:lnTo>
                        <a:lnTo>
                          <a:pt x="1785" y="11"/>
                        </a:lnTo>
                        <a:lnTo>
                          <a:pt x="1786" y="12"/>
                        </a:lnTo>
                        <a:lnTo>
                          <a:pt x="1786" y="10"/>
                        </a:lnTo>
                        <a:lnTo>
                          <a:pt x="1787" y="10"/>
                        </a:lnTo>
                        <a:lnTo>
                          <a:pt x="1787" y="9"/>
                        </a:lnTo>
                        <a:lnTo>
                          <a:pt x="1787" y="8"/>
                        </a:lnTo>
                        <a:lnTo>
                          <a:pt x="1788" y="9"/>
                        </a:lnTo>
                        <a:lnTo>
                          <a:pt x="1788" y="7"/>
                        </a:lnTo>
                        <a:lnTo>
                          <a:pt x="1789" y="8"/>
                        </a:lnTo>
                        <a:lnTo>
                          <a:pt x="1789" y="5"/>
                        </a:lnTo>
                        <a:lnTo>
                          <a:pt x="1789" y="4"/>
                        </a:lnTo>
                        <a:lnTo>
                          <a:pt x="1790" y="7"/>
                        </a:lnTo>
                        <a:lnTo>
                          <a:pt x="1790" y="7"/>
                        </a:lnTo>
                        <a:lnTo>
                          <a:pt x="1791" y="5"/>
                        </a:lnTo>
                        <a:lnTo>
                          <a:pt x="1791" y="6"/>
                        </a:lnTo>
                        <a:lnTo>
                          <a:pt x="1792" y="4"/>
                        </a:lnTo>
                        <a:lnTo>
                          <a:pt x="1792" y="6"/>
                        </a:lnTo>
                        <a:lnTo>
                          <a:pt x="1792" y="6"/>
                        </a:lnTo>
                        <a:lnTo>
                          <a:pt x="1793" y="6"/>
                        </a:lnTo>
                        <a:lnTo>
                          <a:pt x="1793" y="8"/>
                        </a:lnTo>
                        <a:lnTo>
                          <a:pt x="1794" y="8"/>
                        </a:lnTo>
                        <a:lnTo>
                          <a:pt x="1794" y="8"/>
                        </a:lnTo>
                        <a:lnTo>
                          <a:pt x="1794" y="9"/>
                        </a:lnTo>
                        <a:lnTo>
                          <a:pt x="1795" y="7"/>
                        </a:lnTo>
                        <a:lnTo>
                          <a:pt x="1795" y="9"/>
                        </a:lnTo>
                        <a:lnTo>
                          <a:pt x="1796" y="10"/>
                        </a:lnTo>
                        <a:lnTo>
                          <a:pt x="1796" y="8"/>
                        </a:lnTo>
                        <a:lnTo>
                          <a:pt x="1797" y="11"/>
                        </a:lnTo>
                        <a:lnTo>
                          <a:pt x="1797" y="12"/>
                        </a:lnTo>
                        <a:lnTo>
                          <a:pt x="1797" y="9"/>
                        </a:lnTo>
                        <a:lnTo>
                          <a:pt x="1798" y="11"/>
                        </a:lnTo>
                        <a:lnTo>
                          <a:pt x="1798" y="9"/>
                        </a:lnTo>
                        <a:lnTo>
                          <a:pt x="1799" y="10"/>
                        </a:lnTo>
                        <a:lnTo>
                          <a:pt x="1799" y="10"/>
                        </a:lnTo>
                        <a:lnTo>
                          <a:pt x="1799" y="10"/>
                        </a:lnTo>
                        <a:lnTo>
                          <a:pt x="1800" y="7"/>
                        </a:lnTo>
                        <a:lnTo>
                          <a:pt x="1800" y="8"/>
                        </a:lnTo>
                        <a:lnTo>
                          <a:pt x="1801" y="7"/>
                        </a:lnTo>
                        <a:lnTo>
                          <a:pt x="1801" y="7"/>
                        </a:lnTo>
                        <a:lnTo>
                          <a:pt x="1802" y="7"/>
                        </a:lnTo>
                        <a:lnTo>
                          <a:pt x="1802" y="6"/>
                        </a:lnTo>
                        <a:lnTo>
                          <a:pt x="1802" y="6"/>
                        </a:lnTo>
                        <a:lnTo>
                          <a:pt x="1803" y="6"/>
                        </a:lnTo>
                        <a:lnTo>
                          <a:pt x="1803" y="5"/>
                        </a:lnTo>
                        <a:lnTo>
                          <a:pt x="1804" y="8"/>
                        </a:lnTo>
                        <a:lnTo>
                          <a:pt x="1804" y="7"/>
                        </a:lnTo>
                        <a:lnTo>
                          <a:pt x="1804" y="6"/>
                        </a:lnTo>
                        <a:lnTo>
                          <a:pt x="1805" y="5"/>
                        </a:lnTo>
                        <a:lnTo>
                          <a:pt x="1805" y="7"/>
                        </a:lnTo>
                        <a:lnTo>
                          <a:pt x="1806" y="7"/>
                        </a:lnTo>
                        <a:lnTo>
                          <a:pt x="1806" y="6"/>
                        </a:lnTo>
                        <a:lnTo>
                          <a:pt x="1807" y="7"/>
                        </a:lnTo>
                        <a:lnTo>
                          <a:pt x="1807" y="7"/>
                        </a:lnTo>
                        <a:lnTo>
                          <a:pt x="1807" y="9"/>
                        </a:lnTo>
                        <a:lnTo>
                          <a:pt x="1808" y="10"/>
                        </a:lnTo>
                        <a:lnTo>
                          <a:pt x="1808" y="9"/>
                        </a:lnTo>
                        <a:lnTo>
                          <a:pt x="1809" y="8"/>
                        </a:lnTo>
                        <a:lnTo>
                          <a:pt x="1809" y="7"/>
                        </a:lnTo>
                        <a:lnTo>
                          <a:pt x="1809" y="10"/>
                        </a:lnTo>
                        <a:lnTo>
                          <a:pt x="1810" y="9"/>
                        </a:lnTo>
                        <a:lnTo>
                          <a:pt x="1810" y="10"/>
                        </a:lnTo>
                        <a:lnTo>
                          <a:pt x="1811" y="9"/>
                        </a:lnTo>
                        <a:lnTo>
                          <a:pt x="1811" y="11"/>
                        </a:lnTo>
                        <a:lnTo>
                          <a:pt x="1812" y="10"/>
                        </a:lnTo>
                        <a:lnTo>
                          <a:pt x="1812" y="7"/>
                        </a:lnTo>
                        <a:lnTo>
                          <a:pt x="1812" y="10"/>
                        </a:lnTo>
                        <a:lnTo>
                          <a:pt x="1813" y="9"/>
                        </a:lnTo>
                        <a:lnTo>
                          <a:pt x="1813" y="10"/>
                        </a:lnTo>
                        <a:lnTo>
                          <a:pt x="1814" y="11"/>
                        </a:lnTo>
                        <a:lnTo>
                          <a:pt x="1814" y="10"/>
                        </a:lnTo>
                        <a:lnTo>
                          <a:pt x="1814" y="10"/>
                        </a:lnTo>
                        <a:lnTo>
                          <a:pt x="1815" y="9"/>
                        </a:lnTo>
                        <a:lnTo>
                          <a:pt x="1815" y="8"/>
                        </a:lnTo>
                        <a:lnTo>
                          <a:pt x="1816" y="8"/>
                        </a:lnTo>
                        <a:lnTo>
                          <a:pt x="1816" y="8"/>
                        </a:lnTo>
                        <a:lnTo>
                          <a:pt x="1817" y="8"/>
                        </a:lnTo>
                        <a:lnTo>
                          <a:pt x="1817" y="7"/>
                        </a:lnTo>
                        <a:lnTo>
                          <a:pt x="1817" y="7"/>
                        </a:lnTo>
                        <a:lnTo>
                          <a:pt x="1818" y="4"/>
                        </a:lnTo>
                        <a:lnTo>
                          <a:pt x="1818" y="4"/>
                        </a:lnTo>
                        <a:lnTo>
                          <a:pt x="1819" y="7"/>
                        </a:lnTo>
                        <a:lnTo>
                          <a:pt x="1819" y="6"/>
                        </a:lnTo>
                        <a:lnTo>
                          <a:pt x="1819" y="7"/>
                        </a:lnTo>
                        <a:lnTo>
                          <a:pt x="1820" y="5"/>
                        </a:lnTo>
                        <a:lnTo>
                          <a:pt x="1820" y="7"/>
                        </a:lnTo>
                        <a:lnTo>
                          <a:pt x="1821" y="6"/>
                        </a:lnTo>
                        <a:lnTo>
                          <a:pt x="1821" y="5"/>
                        </a:lnTo>
                        <a:lnTo>
                          <a:pt x="1822" y="9"/>
                        </a:lnTo>
                        <a:lnTo>
                          <a:pt x="1822" y="8"/>
                        </a:lnTo>
                        <a:lnTo>
                          <a:pt x="1822" y="6"/>
                        </a:lnTo>
                        <a:lnTo>
                          <a:pt x="1823" y="10"/>
                        </a:lnTo>
                        <a:lnTo>
                          <a:pt x="1823" y="9"/>
                        </a:lnTo>
                        <a:lnTo>
                          <a:pt x="1824" y="8"/>
                        </a:lnTo>
                        <a:lnTo>
                          <a:pt x="1824" y="10"/>
                        </a:lnTo>
                        <a:lnTo>
                          <a:pt x="1824" y="10"/>
                        </a:lnTo>
                        <a:lnTo>
                          <a:pt x="1825" y="11"/>
                        </a:lnTo>
                        <a:lnTo>
                          <a:pt x="1825" y="11"/>
                        </a:lnTo>
                        <a:lnTo>
                          <a:pt x="1826" y="9"/>
                        </a:lnTo>
                        <a:lnTo>
                          <a:pt x="1826" y="11"/>
                        </a:lnTo>
                        <a:lnTo>
                          <a:pt x="1827" y="12"/>
                        </a:lnTo>
                        <a:lnTo>
                          <a:pt x="1827" y="10"/>
                        </a:lnTo>
                        <a:lnTo>
                          <a:pt x="1827" y="10"/>
                        </a:lnTo>
                        <a:lnTo>
                          <a:pt x="1828" y="8"/>
                        </a:lnTo>
                        <a:lnTo>
                          <a:pt x="1828" y="10"/>
                        </a:lnTo>
                        <a:lnTo>
                          <a:pt x="1829" y="8"/>
                        </a:lnTo>
                        <a:lnTo>
                          <a:pt x="1829" y="8"/>
                        </a:lnTo>
                        <a:lnTo>
                          <a:pt x="1829" y="8"/>
                        </a:lnTo>
                        <a:lnTo>
                          <a:pt x="1830" y="7"/>
                        </a:lnTo>
                        <a:lnTo>
                          <a:pt x="1830" y="5"/>
                        </a:lnTo>
                        <a:lnTo>
                          <a:pt x="1831" y="4"/>
                        </a:lnTo>
                        <a:lnTo>
                          <a:pt x="1831" y="7"/>
                        </a:lnTo>
                        <a:lnTo>
                          <a:pt x="1832" y="4"/>
                        </a:lnTo>
                        <a:lnTo>
                          <a:pt x="1832" y="7"/>
                        </a:lnTo>
                        <a:lnTo>
                          <a:pt x="1832" y="6"/>
                        </a:lnTo>
                        <a:lnTo>
                          <a:pt x="1833" y="4"/>
                        </a:lnTo>
                        <a:lnTo>
                          <a:pt x="1833" y="5"/>
                        </a:lnTo>
                        <a:lnTo>
                          <a:pt x="1834" y="5"/>
                        </a:lnTo>
                        <a:lnTo>
                          <a:pt x="1834" y="7"/>
                        </a:lnTo>
                        <a:lnTo>
                          <a:pt x="1834" y="6"/>
                        </a:lnTo>
                        <a:lnTo>
                          <a:pt x="1835" y="7"/>
                        </a:lnTo>
                        <a:lnTo>
                          <a:pt x="1835" y="7"/>
                        </a:lnTo>
                        <a:lnTo>
                          <a:pt x="1836" y="7"/>
                        </a:lnTo>
                        <a:lnTo>
                          <a:pt x="1836" y="9"/>
                        </a:lnTo>
                        <a:lnTo>
                          <a:pt x="1837" y="8"/>
                        </a:lnTo>
                        <a:lnTo>
                          <a:pt x="1837" y="11"/>
                        </a:lnTo>
                        <a:lnTo>
                          <a:pt x="1837" y="9"/>
                        </a:lnTo>
                        <a:lnTo>
                          <a:pt x="1838" y="10"/>
                        </a:lnTo>
                        <a:lnTo>
                          <a:pt x="1838" y="8"/>
                        </a:lnTo>
                        <a:lnTo>
                          <a:pt x="1839" y="13"/>
                        </a:lnTo>
                        <a:lnTo>
                          <a:pt x="1839" y="11"/>
                        </a:lnTo>
                        <a:lnTo>
                          <a:pt x="1839" y="11"/>
                        </a:lnTo>
                        <a:lnTo>
                          <a:pt x="1840" y="13"/>
                        </a:lnTo>
                        <a:lnTo>
                          <a:pt x="1840" y="12"/>
                        </a:lnTo>
                        <a:lnTo>
                          <a:pt x="1841" y="12"/>
                        </a:lnTo>
                        <a:lnTo>
                          <a:pt x="1841" y="11"/>
                        </a:lnTo>
                        <a:lnTo>
                          <a:pt x="1842" y="13"/>
                        </a:lnTo>
                        <a:lnTo>
                          <a:pt x="1842" y="9"/>
                        </a:lnTo>
                        <a:lnTo>
                          <a:pt x="1842" y="10"/>
                        </a:lnTo>
                        <a:lnTo>
                          <a:pt x="1843" y="8"/>
                        </a:lnTo>
                        <a:lnTo>
                          <a:pt x="1843" y="8"/>
                        </a:lnTo>
                        <a:lnTo>
                          <a:pt x="1844" y="8"/>
                        </a:lnTo>
                        <a:lnTo>
                          <a:pt x="1844" y="7"/>
                        </a:lnTo>
                        <a:lnTo>
                          <a:pt x="1844" y="7"/>
                        </a:lnTo>
                        <a:lnTo>
                          <a:pt x="1845" y="6"/>
                        </a:lnTo>
                        <a:lnTo>
                          <a:pt x="1845" y="4"/>
                        </a:lnTo>
                        <a:lnTo>
                          <a:pt x="1846" y="6"/>
                        </a:lnTo>
                        <a:lnTo>
                          <a:pt x="1846" y="5"/>
                        </a:lnTo>
                        <a:lnTo>
                          <a:pt x="1847" y="5"/>
                        </a:lnTo>
                        <a:lnTo>
                          <a:pt x="1847" y="5"/>
                        </a:lnTo>
                        <a:lnTo>
                          <a:pt x="1847" y="3"/>
                        </a:lnTo>
                        <a:lnTo>
                          <a:pt x="1848" y="6"/>
                        </a:lnTo>
                        <a:lnTo>
                          <a:pt x="1848" y="7"/>
                        </a:lnTo>
                        <a:lnTo>
                          <a:pt x="1849" y="8"/>
                        </a:lnTo>
                        <a:lnTo>
                          <a:pt x="1849" y="7"/>
                        </a:lnTo>
                        <a:lnTo>
                          <a:pt x="1849" y="7"/>
                        </a:lnTo>
                        <a:lnTo>
                          <a:pt x="1850" y="8"/>
                        </a:lnTo>
                        <a:lnTo>
                          <a:pt x="1850" y="8"/>
                        </a:lnTo>
                        <a:lnTo>
                          <a:pt x="1851" y="10"/>
                        </a:lnTo>
                        <a:lnTo>
                          <a:pt x="1851" y="10"/>
                        </a:lnTo>
                        <a:lnTo>
                          <a:pt x="1852" y="9"/>
                        </a:lnTo>
                        <a:lnTo>
                          <a:pt x="1852" y="11"/>
                        </a:lnTo>
                        <a:lnTo>
                          <a:pt x="1852" y="10"/>
                        </a:lnTo>
                        <a:lnTo>
                          <a:pt x="1853" y="10"/>
                        </a:lnTo>
                        <a:lnTo>
                          <a:pt x="1853" y="11"/>
                        </a:lnTo>
                        <a:lnTo>
                          <a:pt x="1854" y="10"/>
                        </a:lnTo>
                        <a:lnTo>
                          <a:pt x="1854" y="11"/>
                        </a:lnTo>
                        <a:lnTo>
                          <a:pt x="1854" y="10"/>
                        </a:lnTo>
                        <a:lnTo>
                          <a:pt x="1855" y="9"/>
                        </a:lnTo>
                        <a:lnTo>
                          <a:pt x="1855" y="11"/>
                        </a:lnTo>
                        <a:lnTo>
                          <a:pt x="1856" y="10"/>
                        </a:lnTo>
                        <a:lnTo>
                          <a:pt x="1856" y="9"/>
                        </a:lnTo>
                        <a:lnTo>
                          <a:pt x="1857" y="11"/>
                        </a:lnTo>
                        <a:lnTo>
                          <a:pt x="1857" y="9"/>
                        </a:lnTo>
                        <a:lnTo>
                          <a:pt x="1857" y="9"/>
                        </a:lnTo>
                        <a:lnTo>
                          <a:pt x="1858" y="5"/>
                        </a:lnTo>
                        <a:lnTo>
                          <a:pt x="1858" y="9"/>
                        </a:lnTo>
                        <a:lnTo>
                          <a:pt x="1859" y="6"/>
                        </a:lnTo>
                        <a:lnTo>
                          <a:pt x="1859" y="5"/>
                        </a:lnTo>
                        <a:lnTo>
                          <a:pt x="1859" y="7"/>
                        </a:lnTo>
                        <a:lnTo>
                          <a:pt x="1860" y="7"/>
                        </a:lnTo>
                        <a:lnTo>
                          <a:pt x="1860" y="5"/>
                        </a:lnTo>
                        <a:lnTo>
                          <a:pt x="1861" y="6"/>
                        </a:lnTo>
                        <a:lnTo>
                          <a:pt x="1861" y="8"/>
                        </a:lnTo>
                        <a:lnTo>
                          <a:pt x="1862" y="8"/>
                        </a:lnTo>
                        <a:lnTo>
                          <a:pt x="1862" y="7"/>
                        </a:lnTo>
                        <a:lnTo>
                          <a:pt x="1862" y="7"/>
                        </a:lnTo>
                        <a:lnTo>
                          <a:pt x="1863" y="9"/>
                        </a:lnTo>
                        <a:lnTo>
                          <a:pt x="1863" y="7"/>
                        </a:lnTo>
                        <a:lnTo>
                          <a:pt x="1864" y="7"/>
                        </a:lnTo>
                        <a:lnTo>
                          <a:pt x="1864" y="9"/>
                        </a:lnTo>
                        <a:lnTo>
                          <a:pt x="1864" y="10"/>
                        </a:lnTo>
                        <a:lnTo>
                          <a:pt x="1865" y="9"/>
                        </a:lnTo>
                        <a:lnTo>
                          <a:pt x="1865" y="9"/>
                        </a:lnTo>
                        <a:lnTo>
                          <a:pt x="1866" y="8"/>
                        </a:lnTo>
                        <a:lnTo>
                          <a:pt x="1866" y="11"/>
                        </a:lnTo>
                        <a:lnTo>
                          <a:pt x="1867" y="9"/>
                        </a:lnTo>
                        <a:lnTo>
                          <a:pt x="1867" y="10"/>
                        </a:lnTo>
                        <a:lnTo>
                          <a:pt x="1867" y="9"/>
                        </a:lnTo>
                        <a:lnTo>
                          <a:pt x="1868" y="10"/>
                        </a:lnTo>
                        <a:lnTo>
                          <a:pt x="1868" y="10"/>
                        </a:lnTo>
                        <a:lnTo>
                          <a:pt x="1869" y="8"/>
                        </a:lnTo>
                        <a:lnTo>
                          <a:pt x="1869" y="10"/>
                        </a:lnTo>
                        <a:lnTo>
                          <a:pt x="1869" y="8"/>
                        </a:lnTo>
                        <a:lnTo>
                          <a:pt x="1870" y="8"/>
                        </a:lnTo>
                        <a:lnTo>
                          <a:pt x="1870" y="9"/>
                        </a:lnTo>
                        <a:lnTo>
                          <a:pt x="1871" y="9"/>
                        </a:lnTo>
                        <a:lnTo>
                          <a:pt x="1871" y="7"/>
                        </a:lnTo>
                        <a:lnTo>
                          <a:pt x="1872" y="4"/>
                        </a:lnTo>
                        <a:lnTo>
                          <a:pt x="1872" y="6"/>
                        </a:lnTo>
                        <a:lnTo>
                          <a:pt x="1872" y="6"/>
                        </a:lnTo>
                        <a:lnTo>
                          <a:pt x="1873" y="4"/>
                        </a:lnTo>
                        <a:lnTo>
                          <a:pt x="1873" y="5"/>
                        </a:lnTo>
                        <a:lnTo>
                          <a:pt x="1874" y="3"/>
                        </a:lnTo>
                        <a:lnTo>
                          <a:pt x="1874" y="5"/>
                        </a:lnTo>
                        <a:lnTo>
                          <a:pt x="1874" y="6"/>
                        </a:lnTo>
                        <a:lnTo>
                          <a:pt x="1875" y="7"/>
                        </a:lnTo>
                        <a:lnTo>
                          <a:pt x="1875" y="5"/>
                        </a:lnTo>
                        <a:lnTo>
                          <a:pt x="1876" y="5"/>
                        </a:lnTo>
                        <a:lnTo>
                          <a:pt x="1876" y="7"/>
                        </a:lnTo>
                        <a:lnTo>
                          <a:pt x="1877" y="7"/>
                        </a:lnTo>
                        <a:lnTo>
                          <a:pt x="1877" y="4"/>
                        </a:lnTo>
                        <a:lnTo>
                          <a:pt x="1877" y="6"/>
                        </a:lnTo>
                        <a:lnTo>
                          <a:pt x="1878" y="6"/>
                        </a:lnTo>
                        <a:lnTo>
                          <a:pt x="1878" y="9"/>
                        </a:lnTo>
                        <a:lnTo>
                          <a:pt x="1879" y="10"/>
                        </a:lnTo>
                        <a:lnTo>
                          <a:pt x="1879" y="11"/>
                        </a:lnTo>
                        <a:lnTo>
                          <a:pt x="1879" y="8"/>
                        </a:lnTo>
                        <a:lnTo>
                          <a:pt x="1880" y="9"/>
                        </a:lnTo>
                        <a:lnTo>
                          <a:pt x="1880" y="10"/>
                        </a:lnTo>
                        <a:lnTo>
                          <a:pt x="1881" y="10"/>
                        </a:lnTo>
                        <a:lnTo>
                          <a:pt x="1881" y="11"/>
                        </a:lnTo>
                        <a:lnTo>
                          <a:pt x="1882" y="9"/>
                        </a:lnTo>
                        <a:lnTo>
                          <a:pt x="1882" y="10"/>
                        </a:lnTo>
                        <a:lnTo>
                          <a:pt x="1882" y="11"/>
                        </a:lnTo>
                        <a:lnTo>
                          <a:pt x="1883" y="10"/>
                        </a:lnTo>
                        <a:lnTo>
                          <a:pt x="1883" y="9"/>
                        </a:lnTo>
                        <a:lnTo>
                          <a:pt x="1884" y="10"/>
                        </a:lnTo>
                        <a:lnTo>
                          <a:pt x="1884" y="10"/>
                        </a:lnTo>
                        <a:lnTo>
                          <a:pt x="1884" y="10"/>
                        </a:lnTo>
                        <a:lnTo>
                          <a:pt x="1885" y="7"/>
                        </a:lnTo>
                        <a:lnTo>
                          <a:pt x="1885" y="9"/>
                        </a:lnTo>
                        <a:lnTo>
                          <a:pt x="1886" y="6"/>
                        </a:lnTo>
                        <a:lnTo>
                          <a:pt x="1886" y="7"/>
                        </a:lnTo>
                        <a:lnTo>
                          <a:pt x="1887" y="5"/>
                        </a:lnTo>
                        <a:lnTo>
                          <a:pt x="1887" y="3"/>
                        </a:lnTo>
                        <a:lnTo>
                          <a:pt x="1887" y="5"/>
                        </a:lnTo>
                        <a:lnTo>
                          <a:pt x="1888" y="3"/>
                        </a:lnTo>
                        <a:lnTo>
                          <a:pt x="1888" y="4"/>
                        </a:lnTo>
                        <a:lnTo>
                          <a:pt x="1889" y="3"/>
                        </a:lnTo>
                        <a:lnTo>
                          <a:pt x="1889" y="4"/>
                        </a:lnTo>
                        <a:lnTo>
                          <a:pt x="1889" y="4"/>
                        </a:lnTo>
                        <a:lnTo>
                          <a:pt x="1890" y="4"/>
                        </a:lnTo>
                        <a:lnTo>
                          <a:pt x="1890" y="6"/>
                        </a:lnTo>
                        <a:lnTo>
                          <a:pt x="1891" y="5"/>
                        </a:lnTo>
                        <a:lnTo>
                          <a:pt x="1891" y="9"/>
                        </a:lnTo>
                        <a:lnTo>
                          <a:pt x="1892" y="7"/>
                        </a:lnTo>
                        <a:lnTo>
                          <a:pt x="1892" y="6"/>
                        </a:lnTo>
                        <a:lnTo>
                          <a:pt x="1892" y="9"/>
                        </a:lnTo>
                        <a:lnTo>
                          <a:pt x="1893" y="6"/>
                        </a:lnTo>
                        <a:lnTo>
                          <a:pt x="1893" y="10"/>
                        </a:lnTo>
                        <a:lnTo>
                          <a:pt x="1894" y="10"/>
                        </a:lnTo>
                        <a:lnTo>
                          <a:pt x="1894" y="9"/>
                        </a:lnTo>
                        <a:lnTo>
                          <a:pt x="1894" y="12"/>
                        </a:lnTo>
                        <a:lnTo>
                          <a:pt x="1895" y="10"/>
                        </a:lnTo>
                        <a:lnTo>
                          <a:pt x="1895" y="10"/>
                        </a:lnTo>
                        <a:lnTo>
                          <a:pt x="1896" y="10"/>
                        </a:lnTo>
                        <a:lnTo>
                          <a:pt x="1896" y="10"/>
                        </a:lnTo>
                        <a:lnTo>
                          <a:pt x="1897" y="10"/>
                        </a:lnTo>
                        <a:lnTo>
                          <a:pt x="1897" y="9"/>
                        </a:lnTo>
                        <a:lnTo>
                          <a:pt x="1897" y="8"/>
                        </a:lnTo>
                        <a:lnTo>
                          <a:pt x="1898" y="9"/>
                        </a:lnTo>
                        <a:lnTo>
                          <a:pt x="1898" y="9"/>
                        </a:lnTo>
                        <a:lnTo>
                          <a:pt x="1899" y="9"/>
                        </a:lnTo>
                        <a:lnTo>
                          <a:pt x="1899" y="8"/>
                        </a:lnTo>
                        <a:lnTo>
                          <a:pt x="1899" y="5"/>
                        </a:lnTo>
                        <a:lnTo>
                          <a:pt x="1900" y="7"/>
                        </a:lnTo>
                        <a:lnTo>
                          <a:pt x="1900" y="7"/>
                        </a:lnTo>
                        <a:lnTo>
                          <a:pt x="1901" y="5"/>
                        </a:lnTo>
                        <a:lnTo>
                          <a:pt x="1901" y="5"/>
                        </a:lnTo>
                        <a:lnTo>
                          <a:pt x="1902" y="7"/>
                        </a:lnTo>
                        <a:lnTo>
                          <a:pt x="1902" y="6"/>
                        </a:lnTo>
                        <a:lnTo>
                          <a:pt x="1902" y="7"/>
                        </a:lnTo>
                        <a:lnTo>
                          <a:pt x="1903" y="7"/>
                        </a:lnTo>
                        <a:lnTo>
                          <a:pt x="1903" y="5"/>
                        </a:lnTo>
                        <a:lnTo>
                          <a:pt x="1904" y="5"/>
                        </a:lnTo>
                        <a:lnTo>
                          <a:pt x="1904" y="5"/>
                        </a:lnTo>
                        <a:lnTo>
                          <a:pt x="1904" y="7"/>
                        </a:lnTo>
                        <a:lnTo>
                          <a:pt x="1905" y="7"/>
                        </a:lnTo>
                        <a:lnTo>
                          <a:pt x="1905" y="8"/>
                        </a:lnTo>
                        <a:lnTo>
                          <a:pt x="1906" y="9"/>
                        </a:lnTo>
                        <a:lnTo>
                          <a:pt x="1906" y="10"/>
                        </a:lnTo>
                        <a:lnTo>
                          <a:pt x="1907" y="11"/>
                        </a:lnTo>
                        <a:lnTo>
                          <a:pt x="1907" y="7"/>
                        </a:lnTo>
                        <a:lnTo>
                          <a:pt x="1907" y="11"/>
                        </a:lnTo>
                        <a:lnTo>
                          <a:pt x="1908" y="12"/>
                        </a:lnTo>
                        <a:lnTo>
                          <a:pt x="1908" y="10"/>
                        </a:lnTo>
                        <a:lnTo>
                          <a:pt x="1909" y="10"/>
                        </a:lnTo>
                        <a:lnTo>
                          <a:pt x="1909" y="10"/>
                        </a:lnTo>
                        <a:lnTo>
                          <a:pt x="1909" y="9"/>
                        </a:lnTo>
                        <a:lnTo>
                          <a:pt x="1910" y="11"/>
                        </a:lnTo>
                        <a:lnTo>
                          <a:pt x="1910" y="11"/>
                        </a:lnTo>
                        <a:lnTo>
                          <a:pt x="1911" y="10"/>
                        </a:lnTo>
                        <a:lnTo>
                          <a:pt x="1911" y="11"/>
                        </a:lnTo>
                        <a:lnTo>
                          <a:pt x="1912" y="10"/>
                        </a:lnTo>
                        <a:lnTo>
                          <a:pt x="1912" y="8"/>
                        </a:lnTo>
                        <a:lnTo>
                          <a:pt x="1912" y="8"/>
                        </a:lnTo>
                        <a:lnTo>
                          <a:pt x="1913" y="11"/>
                        </a:lnTo>
                        <a:lnTo>
                          <a:pt x="1913" y="9"/>
                        </a:lnTo>
                        <a:lnTo>
                          <a:pt x="1914" y="9"/>
                        </a:lnTo>
                        <a:lnTo>
                          <a:pt x="1914" y="7"/>
                        </a:lnTo>
                        <a:lnTo>
                          <a:pt x="1914" y="5"/>
                        </a:lnTo>
                        <a:lnTo>
                          <a:pt x="1915" y="5"/>
                        </a:lnTo>
                        <a:lnTo>
                          <a:pt x="1915" y="8"/>
                        </a:lnTo>
                        <a:lnTo>
                          <a:pt x="1916" y="7"/>
                        </a:lnTo>
                        <a:lnTo>
                          <a:pt x="1916" y="7"/>
                        </a:lnTo>
                        <a:lnTo>
                          <a:pt x="1917" y="5"/>
                        </a:lnTo>
                        <a:lnTo>
                          <a:pt x="1917" y="7"/>
                        </a:lnTo>
                        <a:lnTo>
                          <a:pt x="1917" y="6"/>
                        </a:lnTo>
                        <a:lnTo>
                          <a:pt x="1918" y="7"/>
                        </a:lnTo>
                        <a:lnTo>
                          <a:pt x="1918" y="8"/>
                        </a:lnTo>
                        <a:lnTo>
                          <a:pt x="1919" y="8"/>
                        </a:lnTo>
                        <a:lnTo>
                          <a:pt x="1919" y="9"/>
                        </a:lnTo>
                        <a:lnTo>
                          <a:pt x="1919" y="6"/>
                        </a:lnTo>
                        <a:lnTo>
                          <a:pt x="1920" y="8"/>
                        </a:lnTo>
                        <a:lnTo>
                          <a:pt x="1920" y="8"/>
                        </a:lnTo>
                        <a:lnTo>
                          <a:pt x="1921" y="9"/>
                        </a:lnTo>
                        <a:lnTo>
                          <a:pt x="1921" y="9"/>
                        </a:lnTo>
                        <a:lnTo>
                          <a:pt x="1922" y="10"/>
                        </a:lnTo>
                        <a:lnTo>
                          <a:pt x="1922" y="9"/>
                        </a:lnTo>
                        <a:lnTo>
                          <a:pt x="1922" y="10"/>
                        </a:lnTo>
                        <a:lnTo>
                          <a:pt x="1923" y="9"/>
                        </a:lnTo>
                        <a:lnTo>
                          <a:pt x="1923" y="10"/>
                        </a:lnTo>
                        <a:lnTo>
                          <a:pt x="1924" y="9"/>
                        </a:lnTo>
                        <a:lnTo>
                          <a:pt x="1924" y="9"/>
                        </a:lnTo>
                        <a:lnTo>
                          <a:pt x="1924" y="10"/>
                        </a:lnTo>
                        <a:lnTo>
                          <a:pt x="1925" y="8"/>
                        </a:lnTo>
                        <a:lnTo>
                          <a:pt x="1925" y="8"/>
                        </a:lnTo>
                        <a:lnTo>
                          <a:pt x="1926" y="9"/>
                        </a:lnTo>
                        <a:lnTo>
                          <a:pt x="1926" y="8"/>
                        </a:lnTo>
                        <a:lnTo>
                          <a:pt x="1927" y="6"/>
                        </a:lnTo>
                        <a:lnTo>
                          <a:pt x="1927" y="7"/>
                        </a:lnTo>
                        <a:lnTo>
                          <a:pt x="1927" y="7"/>
                        </a:lnTo>
                        <a:lnTo>
                          <a:pt x="1928" y="7"/>
                        </a:lnTo>
                        <a:lnTo>
                          <a:pt x="1928" y="5"/>
                        </a:lnTo>
                        <a:lnTo>
                          <a:pt x="1929" y="5"/>
                        </a:lnTo>
                        <a:lnTo>
                          <a:pt x="1929" y="4"/>
                        </a:lnTo>
                        <a:lnTo>
                          <a:pt x="1929" y="5"/>
                        </a:lnTo>
                        <a:lnTo>
                          <a:pt x="1930" y="6"/>
                        </a:lnTo>
                        <a:lnTo>
                          <a:pt x="1930" y="6"/>
                        </a:lnTo>
                        <a:lnTo>
                          <a:pt x="1931" y="8"/>
                        </a:lnTo>
                        <a:lnTo>
                          <a:pt x="1931" y="7"/>
                        </a:lnTo>
                        <a:lnTo>
                          <a:pt x="1932" y="7"/>
                        </a:lnTo>
                        <a:lnTo>
                          <a:pt x="1932" y="9"/>
                        </a:lnTo>
                        <a:lnTo>
                          <a:pt x="1932" y="9"/>
                        </a:lnTo>
                        <a:lnTo>
                          <a:pt x="1933" y="8"/>
                        </a:lnTo>
                        <a:lnTo>
                          <a:pt x="1933" y="9"/>
                        </a:lnTo>
                        <a:lnTo>
                          <a:pt x="1934" y="8"/>
                        </a:lnTo>
                        <a:lnTo>
                          <a:pt x="1934" y="10"/>
                        </a:lnTo>
                        <a:lnTo>
                          <a:pt x="1934" y="10"/>
                        </a:lnTo>
                        <a:lnTo>
                          <a:pt x="1935" y="11"/>
                        </a:lnTo>
                        <a:lnTo>
                          <a:pt x="1935" y="10"/>
                        </a:lnTo>
                        <a:lnTo>
                          <a:pt x="1936" y="13"/>
                        </a:lnTo>
                        <a:lnTo>
                          <a:pt x="1936" y="12"/>
                        </a:lnTo>
                        <a:lnTo>
                          <a:pt x="1937" y="11"/>
                        </a:lnTo>
                        <a:lnTo>
                          <a:pt x="1937" y="11"/>
                        </a:lnTo>
                        <a:lnTo>
                          <a:pt x="1937" y="11"/>
                        </a:lnTo>
                        <a:lnTo>
                          <a:pt x="1938" y="10"/>
                        </a:lnTo>
                        <a:lnTo>
                          <a:pt x="1938" y="10"/>
                        </a:lnTo>
                        <a:lnTo>
                          <a:pt x="1939" y="9"/>
                        </a:lnTo>
                        <a:lnTo>
                          <a:pt x="1939" y="12"/>
                        </a:lnTo>
                        <a:lnTo>
                          <a:pt x="1939" y="11"/>
                        </a:lnTo>
                        <a:lnTo>
                          <a:pt x="1940" y="8"/>
                        </a:lnTo>
                        <a:lnTo>
                          <a:pt x="1940" y="8"/>
                        </a:lnTo>
                        <a:lnTo>
                          <a:pt x="1941" y="9"/>
                        </a:lnTo>
                        <a:lnTo>
                          <a:pt x="1941" y="9"/>
                        </a:lnTo>
                        <a:lnTo>
                          <a:pt x="1942" y="5"/>
                        </a:lnTo>
                        <a:lnTo>
                          <a:pt x="1942" y="6"/>
                        </a:lnTo>
                        <a:lnTo>
                          <a:pt x="1942" y="6"/>
                        </a:lnTo>
                        <a:lnTo>
                          <a:pt x="1943" y="4"/>
                        </a:lnTo>
                        <a:lnTo>
                          <a:pt x="1943" y="5"/>
                        </a:lnTo>
                        <a:lnTo>
                          <a:pt x="1944" y="5"/>
                        </a:lnTo>
                        <a:lnTo>
                          <a:pt x="1944" y="4"/>
                        </a:lnTo>
                        <a:lnTo>
                          <a:pt x="1944" y="5"/>
                        </a:lnTo>
                        <a:lnTo>
                          <a:pt x="1945" y="4"/>
                        </a:lnTo>
                        <a:lnTo>
                          <a:pt x="1945" y="5"/>
                        </a:lnTo>
                        <a:lnTo>
                          <a:pt x="1946" y="6"/>
                        </a:lnTo>
                        <a:lnTo>
                          <a:pt x="1946" y="6"/>
                        </a:lnTo>
                        <a:lnTo>
                          <a:pt x="1947" y="7"/>
                        </a:lnTo>
                        <a:lnTo>
                          <a:pt x="1947" y="7"/>
                        </a:lnTo>
                        <a:lnTo>
                          <a:pt x="1947" y="8"/>
                        </a:lnTo>
                        <a:lnTo>
                          <a:pt x="1948" y="9"/>
                        </a:lnTo>
                        <a:lnTo>
                          <a:pt x="1948" y="9"/>
                        </a:lnTo>
                        <a:lnTo>
                          <a:pt x="1949" y="9"/>
                        </a:lnTo>
                        <a:lnTo>
                          <a:pt x="1949" y="9"/>
                        </a:lnTo>
                        <a:lnTo>
                          <a:pt x="1949" y="10"/>
                        </a:lnTo>
                        <a:lnTo>
                          <a:pt x="1950" y="10"/>
                        </a:lnTo>
                        <a:lnTo>
                          <a:pt x="1950" y="10"/>
                        </a:lnTo>
                        <a:lnTo>
                          <a:pt x="1951" y="11"/>
                        </a:lnTo>
                        <a:lnTo>
                          <a:pt x="1951" y="11"/>
                        </a:lnTo>
                        <a:lnTo>
                          <a:pt x="1952" y="11"/>
                        </a:lnTo>
                        <a:lnTo>
                          <a:pt x="1952" y="10"/>
                        </a:lnTo>
                        <a:lnTo>
                          <a:pt x="1952" y="10"/>
                        </a:lnTo>
                        <a:lnTo>
                          <a:pt x="1953" y="10"/>
                        </a:lnTo>
                        <a:lnTo>
                          <a:pt x="1953" y="11"/>
                        </a:lnTo>
                        <a:lnTo>
                          <a:pt x="1954" y="9"/>
                        </a:lnTo>
                        <a:lnTo>
                          <a:pt x="1954" y="6"/>
                        </a:lnTo>
                        <a:lnTo>
                          <a:pt x="1954" y="7"/>
                        </a:lnTo>
                        <a:lnTo>
                          <a:pt x="1955" y="7"/>
                        </a:lnTo>
                        <a:lnTo>
                          <a:pt x="1955" y="6"/>
                        </a:lnTo>
                        <a:lnTo>
                          <a:pt x="1956" y="8"/>
                        </a:lnTo>
                        <a:lnTo>
                          <a:pt x="1956" y="7"/>
                        </a:lnTo>
                        <a:lnTo>
                          <a:pt x="1957" y="7"/>
                        </a:lnTo>
                        <a:lnTo>
                          <a:pt x="1957" y="7"/>
                        </a:lnTo>
                        <a:lnTo>
                          <a:pt x="1957" y="6"/>
                        </a:lnTo>
                        <a:lnTo>
                          <a:pt x="1958" y="7"/>
                        </a:lnTo>
                        <a:lnTo>
                          <a:pt x="1958" y="7"/>
                        </a:lnTo>
                        <a:lnTo>
                          <a:pt x="1959" y="9"/>
                        </a:lnTo>
                        <a:lnTo>
                          <a:pt x="1959" y="8"/>
                        </a:lnTo>
                        <a:lnTo>
                          <a:pt x="1959" y="6"/>
                        </a:lnTo>
                        <a:lnTo>
                          <a:pt x="1960" y="9"/>
                        </a:lnTo>
                        <a:lnTo>
                          <a:pt x="1960" y="8"/>
                        </a:lnTo>
                        <a:lnTo>
                          <a:pt x="1961" y="9"/>
                        </a:lnTo>
                        <a:lnTo>
                          <a:pt x="1961" y="6"/>
                        </a:lnTo>
                        <a:lnTo>
                          <a:pt x="1962" y="7"/>
                        </a:lnTo>
                        <a:lnTo>
                          <a:pt x="1962" y="8"/>
                        </a:lnTo>
                        <a:lnTo>
                          <a:pt x="1962" y="9"/>
                        </a:lnTo>
                        <a:lnTo>
                          <a:pt x="1963" y="8"/>
                        </a:lnTo>
                        <a:lnTo>
                          <a:pt x="1963" y="10"/>
                        </a:lnTo>
                        <a:lnTo>
                          <a:pt x="1964" y="8"/>
                        </a:lnTo>
                        <a:lnTo>
                          <a:pt x="1964" y="11"/>
                        </a:lnTo>
                        <a:lnTo>
                          <a:pt x="1964" y="10"/>
                        </a:lnTo>
                        <a:lnTo>
                          <a:pt x="1965" y="9"/>
                        </a:lnTo>
                        <a:lnTo>
                          <a:pt x="1965" y="9"/>
                        </a:lnTo>
                        <a:lnTo>
                          <a:pt x="1966" y="11"/>
                        </a:lnTo>
                        <a:lnTo>
                          <a:pt x="1966" y="10"/>
                        </a:lnTo>
                        <a:lnTo>
                          <a:pt x="1967" y="11"/>
                        </a:lnTo>
                        <a:lnTo>
                          <a:pt x="1967" y="8"/>
                        </a:lnTo>
                        <a:lnTo>
                          <a:pt x="1967" y="7"/>
                        </a:lnTo>
                        <a:lnTo>
                          <a:pt x="1968" y="7"/>
                        </a:lnTo>
                        <a:lnTo>
                          <a:pt x="1968" y="8"/>
                        </a:lnTo>
                        <a:lnTo>
                          <a:pt x="1969" y="6"/>
                        </a:lnTo>
                        <a:lnTo>
                          <a:pt x="1969" y="6"/>
                        </a:lnTo>
                        <a:lnTo>
                          <a:pt x="1969" y="6"/>
                        </a:lnTo>
                        <a:lnTo>
                          <a:pt x="1970" y="5"/>
                        </a:lnTo>
                        <a:lnTo>
                          <a:pt x="1970" y="7"/>
                        </a:lnTo>
                        <a:lnTo>
                          <a:pt x="1971" y="6"/>
                        </a:lnTo>
                        <a:lnTo>
                          <a:pt x="1971" y="6"/>
                        </a:lnTo>
                        <a:lnTo>
                          <a:pt x="1972" y="4"/>
                        </a:lnTo>
                        <a:lnTo>
                          <a:pt x="1972" y="5"/>
                        </a:lnTo>
                        <a:lnTo>
                          <a:pt x="1972" y="6"/>
                        </a:lnTo>
                        <a:lnTo>
                          <a:pt x="1973" y="5"/>
                        </a:lnTo>
                        <a:lnTo>
                          <a:pt x="1973" y="7"/>
                        </a:lnTo>
                        <a:lnTo>
                          <a:pt x="1974" y="9"/>
                        </a:lnTo>
                        <a:lnTo>
                          <a:pt x="1974" y="7"/>
                        </a:lnTo>
                        <a:lnTo>
                          <a:pt x="1974" y="8"/>
                        </a:lnTo>
                        <a:lnTo>
                          <a:pt x="1975" y="6"/>
                        </a:lnTo>
                        <a:lnTo>
                          <a:pt x="1975" y="8"/>
                        </a:lnTo>
                        <a:lnTo>
                          <a:pt x="1976" y="8"/>
                        </a:lnTo>
                        <a:lnTo>
                          <a:pt x="1976" y="9"/>
                        </a:lnTo>
                        <a:lnTo>
                          <a:pt x="1977" y="9"/>
                        </a:lnTo>
                        <a:lnTo>
                          <a:pt x="1977" y="11"/>
                        </a:lnTo>
                        <a:lnTo>
                          <a:pt x="1977" y="11"/>
                        </a:lnTo>
                        <a:lnTo>
                          <a:pt x="1978" y="8"/>
                        </a:lnTo>
                        <a:lnTo>
                          <a:pt x="1978" y="11"/>
                        </a:lnTo>
                        <a:lnTo>
                          <a:pt x="1979" y="8"/>
                        </a:lnTo>
                        <a:lnTo>
                          <a:pt x="1979" y="7"/>
                        </a:lnTo>
                        <a:lnTo>
                          <a:pt x="1979" y="8"/>
                        </a:lnTo>
                        <a:lnTo>
                          <a:pt x="1980" y="10"/>
                        </a:lnTo>
                        <a:lnTo>
                          <a:pt x="1980" y="9"/>
                        </a:lnTo>
                        <a:lnTo>
                          <a:pt x="1981" y="9"/>
                        </a:lnTo>
                        <a:lnTo>
                          <a:pt x="1981" y="9"/>
                        </a:lnTo>
                        <a:lnTo>
                          <a:pt x="1982" y="7"/>
                        </a:lnTo>
                        <a:lnTo>
                          <a:pt x="1982" y="9"/>
                        </a:lnTo>
                        <a:lnTo>
                          <a:pt x="1982" y="7"/>
                        </a:lnTo>
                        <a:lnTo>
                          <a:pt x="1983" y="6"/>
                        </a:lnTo>
                        <a:lnTo>
                          <a:pt x="1983" y="7"/>
                        </a:lnTo>
                        <a:lnTo>
                          <a:pt x="1984" y="6"/>
                        </a:lnTo>
                        <a:lnTo>
                          <a:pt x="1984" y="6"/>
                        </a:lnTo>
                        <a:lnTo>
                          <a:pt x="1984" y="5"/>
                        </a:lnTo>
                        <a:lnTo>
                          <a:pt x="1985" y="6"/>
                        </a:lnTo>
                        <a:lnTo>
                          <a:pt x="1985" y="6"/>
                        </a:lnTo>
                        <a:lnTo>
                          <a:pt x="1986" y="6"/>
                        </a:lnTo>
                        <a:lnTo>
                          <a:pt x="1986" y="6"/>
                        </a:lnTo>
                        <a:lnTo>
                          <a:pt x="1987" y="6"/>
                        </a:lnTo>
                        <a:lnTo>
                          <a:pt x="1987" y="6"/>
                        </a:lnTo>
                        <a:lnTo>
                          <a:pt x="1987" y="8"/>
                        </a:lnTo>
                        <a:lnTo>
                          <a:pt x="1988" y="6"/>
                        </a:lnTo>
                        <a:lnTo>
                          <a:pt x="1988" y="7"/>
                        </a:lnTo>
                        <a:lnTo>
                          <a:pt x="1989" y="7"/>
                        </a:lnTo>
                        <a:lnTo>
                          <a:pt x="1989" y="8"/>
                        </a:lnTo>
                        <a:lnTo>
                          <a:pt x="1989" y="9"/>
                        </a:lnTo>
                        <a:lnTo>
                          <a:pt x="1990" y="10"/>
                        </a:lnTo>
                        <a:lnTo>
                          <a:pt x="1990" y="8"/>
                        </a:lnTo>
                        <a:lnTo>
                          <a:pt x="1991" y="8"/>
                        </a:lnTo>
                        <a:lnTo>
                          <a:pt x="1991" y="9"/>
                        </a:lnTo>
                        <a:lnTo>
                          <a:pt x="1992" y="9"/>
                        </a:lnTo>
                        <a:lnTo>
                          <a:pt x="1992" y="11"/>
                        </a:lnTo>
                        <a:lnTo>
                          <a:pt x="1992" y="10"/>
                        </a:lnTo>
                        <a:lnTo>
                          <a:pt x="1993" y="10"/>
                        </a:lnTo>
                        <a:lnTo>
                          <a:pt x="1993" y="9"/>
                        </a:lnTo>
                        <a:lnTo>
                          <a:pt x="1994" y="8"/>
                        </a:lnTo>
                        <a:lnTo>
                          <a:pt x="1994" y="10"/>
                        </a:lnTo>
                        <a:lnTo>
                          <a:pt x="1994" y="7"/>
                        </a:lnTo>
                        <a:lnTo>
                          <a:pt x="1995" y="9"/>
                        </a:lnTo>
                        <a:lnTo>
                          <a:pt x="1995" y="7"/>
                        </a:lnTo>
                        <a:lnTo>
                          <a:pt x="1996" y="6"/>
                        </a:lnTo>
                        <a:lnTo>
                          <a:pt x="1996" y="8"/>
                        </a:lnTo>
                        <a:lnTo>
                          <a:pt x="1997" y="6"/>
                        </a:lnTo>
                        <a:lnTo>
                          <a:pt x="1997" y="6"/>
                        </a:lnTo>
                        <a:lnTo>
                          <a:pt x="1997" y="5"/>
                        </a:lnTo>
                        <a:lnTo>
                          <a:pt x="1998" y="4"/>
                        </a:lnTo>
                        <a:lnTo>
                          <a:pt x="1998" y="5"/>
                        </a:lnTo>
                        <a:lnTo>
                          <a:pt x="1999" y="6"/>
                        </a:lnTo>
                        <a:lnTo>
                          <a:pt x="1999" y="5"/>
                        </a:lnTo>
                        <a:lnTo>
                          <a:pt x="1999" y="6"/>
                        </a:lnTo>
                        <a:lnTo>
                          <a:pt x="2000" y="4"/>
                        </a:lnTo>
                        <a:lnTo>
                          <a:pt x="2000" y="6"/>
                        </a:lnTo>
                        <a:lnTo>
                          <a:pt x="2001" y="7"/>
                        </a:lnTo>
                        <a:lnTo>
                          <a:pt x="2001" y="4"/>
                        </a:lnTo>
                        <a:lnTo>
                          <a:pt x="2002" y="8"/>
                        </a:lnTo>
                        <a:lnTo>
                          <a:pt x="2002" y="10"/>
                        </a:lnTo>
                        <a:lnTo>
                          <a:pt x="2002" y="9"/>
                        </a:lnTo>
                        <a:lnTo>
                          <a:pt x="2003" y="7"/>
                        </a:lnTo>
                        <a:lnTo>
                          <a:pt x="2003" y="9"/>
                        </a:lnTo>
                        <a:lnTo>
                          <a:pt x="2004" y="10"/>
                        </a:lnTo>
                        <a:lnTo>
                          <a:pt x="2004" y="10"/>
                        </a:lnTo>
                        <a:lnTo>
                          <a:pt x="2004" y="8"/>
                        </a:lnTo>
                        <a:lnTo>
                          <a:pt x="2005" y="7"/>
                        </a:lnTo>
                        <a:lnTo>
                          <a:pt x="2005" y="11"/>
                        </a:lnTo>
                        <a:lnTo>
                          <a:pt x="2006" y="12"/>
                        </a:lnTo>
                        <a:lnTo>
                          <a:pt x="2006" y="12"/>
                        </a:lnTo>
                        <a:lnTo>
                          <a:pt x="2007" y="10"/>
                        </a:lnTo>
                        <a:lnTo>
                          <a:pt x="2007" y="9"/>
                        </a:lnTo>
                        <a:lnTo>
                          <a:pt x="2007" y="10"/>
                        </a:lnTo>
                        <a:lnTo>
                          <a:pt x="2008" y="10"/>
                        </a:lnTo>
                        <a:lnTo>
                          <a:pt x="2008" y="10"/>
                        </a:lnTo>
                        <a:lnTo>
                          <a:pt x="2009" y="8"/>
                        </a:lnTo>
                        <a:lnTo>
                          <a:pt x="2009" y="7"/>
                        </a:lnTo>
                        <a:lnTo>
                          <a:pt x="2009" y="9"/>
                        </a:lnTo>
                        <a:lnTo>
                          <a:pt x="2010" y="9"/>
                        </a:lnTo>
                        <a:lnTo>
                          <a:pt x="2010" y="9"/>
                        </a:lnTo>
                        <a:lnTo>
                          <a:pt x="2011" y="4"/>
                        </a:lnTo>
                        <a:lnTo>
                          <a:pt x="2011" y="5"/>
                        </a:lnTo>
                        <a:lnTo>
                          <a:pt x="2012" y="6"/>
                        </a:lnTo>
                        <a:lnTo>
                          <a:pt x="2012" y="5"/>
                        </a:lnTo>
                        <a:lnTo>
                          <a:pt x="2012" y="6"/>
                        </a:lnTo>
                        <a:lnTo>
                          <a:pt x="2013" y="5"/>
                        </a:lnTo>
                        <a:lnTo>
                          <a:pt x="2013" y="6"/>
                        </a:lnTo>
                        <a:lnTo>
                          <a:pt x="2014" y="6"/>
                        </a:lnTo>
                        <a:lnTo>
                          <a:pt x="2014" y="5"/>
                        </a:lnTo>
                        <a:lnTo>
                          <a:pt x="2014" y="5"/>
                        </a:lnTo>
                        <a:lnTo>
                          <a:pt x="2015" y="6"/>
                        </a:lnTo>
                        <a:lnTo>
                          <a:pt x="2015" y="5"/>
                        </a:lnTo>
                        <a:lnTo>
                          <a:pt x="2016" y="7"/>
                        </a:lnTo>
                        <a:lnTo>
                          <a:pt x="2016" y="7"/>
                        </a:lnTo>
                        <a:lnTo>
                          <a:pt x="2017" y="6"/>
                        </a:lnTo>
                        <a:lnTo>
                          <a:pt x="2017" y="8"/>
                        </a:lnTo>
                        <a:lnTo>
                          <a:pt x="2017" y="9"/>
                        </a:lnTo>
                        <a:lnTo>
                          <a:pt x="2018" y="9"/>
                        </a:lnTo>
                        <a:lnTo>
                          <a:pt x="2018" y="9"/>
                        </a:lnTo>
                        <a:lnTo>
                          <a:pt x="2019" y="9"/>
                        </a:lnTo>
                        <a:lnTo>
                          <a:pt x="2019" y="12"/>
                        </a:lnTo>
                        <a:lnTo>
                          <a:pt x="2019" y="10"/>
                        </a:lnTo>
                        <a:lnTo>
                          <a:pt x="2020" y="9"/>
                        </a:lnTo>
                        <a:lnTo>
                          <a:pt x="2020" y="12"/>
                        </a:lnTo>
                        <a:lnTo>
                          <a:pt x="2021" y="11"/>
                        </a:lnTo>
                        <a:lnTo>
                          <a:pt x="2021" y="10"/>
                        </a:lnTo>
                        <a:lnTo>
                          <a:pt x="2022" y="10"/>
                        </a:lnTo>
                        <a:lnTo>
                          <a:pt x="2022" y="11"/>
                        </a:lnTo>
                        <a:lnTo>
                          <a:pt x="2022" y="9"/>
                        </a:lnTo>
                        <a:lnTo>
                          <a:pt x="2023" y="8"/>
                        </a:lnTo>
                        <a:lnTo>
                          <a:pt x="2023" y="10"/>
                        </a:lnTo>
                        <a:lnTo>
                          <a:pt x="2024" y="8"/>
                        </a:lnTo>
                        <a:lnTo>
                          <a:pt x="2024" y="7"/>
                        </a:lnTo>
                        <a:lnTo>
                          <a:pt x="2024" y="10"/>
                        </a:lnTo>
                        <a:lnTo>
                          <a:pt x="2025" y="8"/>
                        </a:lnTo>
                        <a:lnTo>
                          <a:pt x="2025" y="8"/>
                        </a:lnTo>
                        <a:lnTo>
                          <a:pt x="2026" y="8"/>
                        </a:lnTo>
                        <a:lnTo>
                          <a:pt x="2026" y="8"/>
                        </a:lnTo>
                        <a:lnTo>
                          <a:pt x="2027" y="6"/>
                        </a:lnTo>
                        <a:lnTo>
                          <a:pt x="2027" y="7"/>
                        </a:lnTo>
                        <a:lnTo>
                          <a:pt x="2027" y="7"/>
                        </a:lnTo>
                        <a:lnTo>
                          <a:pt x="2028" y="7"/>
                        </a:lnTo>
                        <a:lnTo>
                          <a:pt x="2028" y="7"/>
                        </a:lnTo>
                        <a:lnTo>
                          <a:pt x="2029" y="7"/>
                        </a:lnTo>
                        <a:lnTo>
                          <a:pt x="2029" y="7"/>
                        </a:lnTo>
                        <a:lnTo>
                          <a:pt x="2029" y="9"/>
                        </a:lnTo>
                        <a:lnTo>
                          <a:pt x="2030" y="8"/>
                        </a:lnTo>
                        <a:lnTo>
                          <a:pt x="2030" y="8"/>
                        </a:lnTo>
                        <a:lnTo>
                          <a:pt x="2031" y="8"/>
                        </a:lnTo>
                        <a:lnTo>
                          <a:pt x="2031" y="9"/>
                        </a:lnTo>
                        <a:lnTo>
                          <a:pt x="2032" y="11"/>
                        </a:lnTo>
                        <a:lnTo>
                          <a:pt x="2032" y="10"/>
                        </a:lnTo>
                        <a:lnTo>
                          <a:pt x="2032" y="11"/>
                        </a:lnTo>
                        <a:lnTo>
                          <a:pt x="2033" y="11"/>
                        </a:lnTo>
                        <a:lnTo>
                          <a:pt x="2033" y="11"/>
                        </a:lnTo>
                        <a:lnTo>
                          <a:pt x="2034" y="11"/>
                        </a:lnTo>
                        <a:lnTo>
                          <a:pt x="2034" y="9"/>
                        </a:lnTo>
                        <a:lnTo>
                          <a:pt x="2034" y="11"/>
                        </a:lnTo>
                        <a:lnTo>
                          <a:pt x="2035" y="8"/>
                        </a:lnTo>
                        <a:lnTo>
                          <a:pt x="2035" y="11"/>
                        </a:lnTo>
                        <a:lnTo>
                          <a:pt x="2036" y="10"/>
                        </a:lnTo>
                        <a:lnTo>
                          <a:pt x="2036" y="10"/>
                        </a:lnTo>
                        <a:lnTo>
                          <a:pt x="2037" y="10"/>
                        </a:lnTo>
                        <a:lnTo>
                          <a:pt x="2037" y="9"/>
                        </a:lnTo>
                        <a:lnTo>
                          <a:pt x="2037" y="10"/>
                        </a:lnTo>
                        <a:lnTo>
                          <a:pt x="2038" y="7"/>
                        </a:lnTo>
                        <a:lnTo>
                          <a:pt x="2038" y="8"/>
                        </a:lnTo>
                        <a:lnTo>
                          <a:pt x="2039" y="7"/>
                        </a:lnTo>
                        <a:lnTo>
                          <a:pt x="2039" y="7"/>
                        </a:lnTo>
                        <a:lnTo>
                          <a:pt x="2039" y="6"/>
                        </a:lnTo>
                        <a:lnTo>
                          <a:pt x="2040" y="7"/>
                        </a:lnTo>
                        <a:lnTo>
                          <a:pt x="2040" y="6"/>
                        </a:lnTo>
                        <a:lnTo>
                          <a:pt x="2041" y="5"/>
                        </a:lnTo>
                        <a:lnTo>
                          <a:pt x="2041" y="6"/>
                        </a:lnTo>
                        <a:lnTo>
                          <a:pt x="2042" y="5"/>
                        </a:lnTo>
                        <a:lnTo>
                          <a:pt x="2042" y="7"/>
                        </a:lnTo>
                        <a:lnTo>
                          <a:pt x="2042" y="6"/>
                        </a:lnTo>
                        <a:lnTo>
                          <a:pt x="2043" y="6"/>
                        </a:lnTo>
                        <a:lnTo>
                          <a:pt x="2043" y="5"/>
                        </a:lnTo>
                        <a:lnTo>
                          <a:pt x="2044" y="4"/>
                        </a:lnTo>
                        <a:lnTo>
                          <a:pt x="2044" y="7"/>
                        </a:lnTo>
                        <a:lnTo>
                          <a:pt x="2044" y="6"/>
                        </a:lnTo>
                        <a:lnTo>
                          <a:pt x="2045" y="9"/>
                        </a:lnTo>
                        <a:lnTo>
                          <a:pt x="2045" y="9"/>
                        </a:lnTo>
                        <a:lnTo>
                          <a:pt x="2046" y="8"/>
                        </a:lnTo>
                        <a:lnTo>
                          <a:pt x="2046" y="9"/>
                        </a:lnTo>
                        <a:lnTo>
                          <a:pt x="2047" y="9"/>
                        </a:lnTo>
                        <a:lnTo>
                          <a:pt x="2047" y="10"/>
                        </a:lnTo>
                        <a:lnTo>
                          <a:pt x="2047" y="9"/>
                        </a:lnTo>
                        <a:lnTo>
                          <a:pt x="2048" y="10"/>
                        </a:lnTo>
                        <a:lnTo>
                          <a:pt x="2048" y="8"/>
                        </a:lnTo>
                        <a:lnTo>
                          <a:pt x="2049" y="9"/>
                        </a:lnTo>
                        <a:lnTo>
                          <a:pt x="2049" y="10"/>
                        </a:lnTo>
                        <a:lnTo>
                          <a:pt x="2049" y="8"/>
                        </a:lnTo>
                        <a:lnTo>
                          <a:pt x="2050" y="8"/>
                        </a:lnTo>
                        <a:lnTo>
                          <a:pt x="2050" y="10"/>
                        </a:lnTo>
                        <a:lnTo>
                          <a:pt x="2051" y="8"/>
                        </a:lnTo>
                        <a:lnTo>
                          <a:pt x="2051" y="8"/>
                        </a:lnTo>
                        <a:lnTo>
                          <a:pt x="2052" y="9"/>
                        </a:lnTo>
                        <a:lnTo>
                          <a:pt x="2052" y="8"/>
                        </a:lnTo>
                        <a:lnTo>
                          <a:pt x="2052" y="7"/>
                        </a:lnTo>
                        <a:lnTo>
                          <a:pt x="2053" y="8"/>
                        </a:lnTo>
                        <a:lnTo>
                          <a:pt x="2053" y="4"/>
                        </a:lnTo>
                        <a:lnTo>
                          <a:pt x="2054" y="5"/>
                        </a:lnTo>
                        <a:lnTo>
                          <a:pt x="2054" y="5"/>
                        </a:lnTo>
                        <a:lnTo>
                          <a:pt x="2054" y="5"/>
                        </a:lnTo>
                        <a:lnTo>
                          <a:pt x="2055" y="5"/>
                        </a:lnTo>
                        <a:lnTo>
                          <a:pt x="2055" y="5"/>
                        </a:lnTo>
                        <a:lnTo>
                          <a:pt x="2056" y="6"/>
                        </a:lnTo>
                        <a:lnTo>
                          <a:pt x="2056" y="7"/>
                        </a:lnTo>
                        <a:lnTo>
                          <a:pt x="2057" y="6"/>
                        </a:lnTo>
                        <a:lnTo>
                          <a:pt x="2057" y="6"/>
                        </a:lnTo>
                        <a:lnTo>
                          <a:pt x="2057" y="6"/>
                        </a:lnTo>
                        <a:lnTo>
                          <a:pt x="2058" y="8"/>
                        </a:lnTo>
                        <a:lnTo>
                          <a:pt x="2058" y="10"/>
                        </a:lnTo>
                        <a:lnTo>
                          <a:pt x="2059" y="8"/>
                        </a:lnTo>
                        <a:lnTo>
                          <a:pt x="2059" y="9"/>
                        </a:lnTo>
                        <a:lnTo>
                          <a:pt x="2059" y="10"/>
                        </a:lnTo>
                        <a:lnTo>
                          <a:pt x="2060" y="11"/>
                        </a:lnTo>
                        <a:lnTo>
                          <a:pt x="2060" y="10"/>
                        </a:lnTo>
                        <a:lnTo>
                          <a:pt x="2061" y="9"/>
                        </a:lnTo>
                        <a:lnTo>
                          <a:pt x="2061" y="10"/>
                        </a:lnTo>
                        <a:lnTo>
                          <a:pt x="2062" y="12"/>
                        </a:lnTo>
                        <a:lnTo>
                          <a:pt x="2062" y="9"/>
                        </a:lnTo>
                        <a:lnTo>
                          <a:pt x="2062" y="12"/>
                        </a:lnTo>
                        <a:lnTo>
                          <a:pt x="2063" y="11"/>
                        </a:lnTo>
                        <a:lnTo>
                          <a:pt x="2063" y="9"/>
                        </a:lnTo>
                        <a:lnTo>
                          <a:pt x="2064" y="11"/>
                        </a:lnTo>
                        <a:lnTo>
                          <a:pt x="2064" y="9"/>
                        </a:lnTo>
                        <a:lnTo>
                          <a:pt x="2064" y="10"/>
                        </a:lnTo>
                        <a:lnTo>
                          <a:pt x="2065" y="8"/>
                        </a:lnTo>
                        <a:lnTo>
                          <a:pt x="2065" y="9"/>
                        </a:lnTo>
                        <a:lnTo>
                          <a:pt x="2066" y="8"/>
                        </a:lnTo>
                        <a:lnTo>
                          <a:pt x="2066" y="9"/>
                        </a:lnTo>
                        <a:lnTo>
                          <a:pt x="2067" y="7"/>
                        </a:lnTo>
                        <a:lnTo>
                          <a:pt x="2067" y="4"/>
                        </a:lnTo>
                        <a:lnTo>
                          <a:pt x="2067" y="4"/>
                        </a:lnTo>
                        <a:lnTo>
                          <a:pt x="2068" y="6"/>
                        </a:lnTo>
                        <a:lnTo>
                          <a:pt x="2068" y="6"/>
                        </a:lnTo>
                        <a:lnTo>
                          <a:pt x="2069" y="5"/>
                        </a:lnTo>
                        <a:lnTo>
                          <a:pt x="2069" y="4"/>
                        </a:lnTo>
                        <a:lnTo>
                          <a:pt x="2069" y="3"/>
                        </a:lnTo>
                        <a:lnTo>
                          <a:pt x="2070" y="5"/>
                        </a:lnTo>
                        <a:lnTo>
                          <a:pt x="2070" y="6"/>
                        </a:lnTo>
                        <a:lnTo>
                          <a:pt x="2071" y="7"/>
                        </a:lnTo>
                        <a:lnTo>
                          <a:pt x="2071" y="6"/>
                        </a:lnTo>
                        <a:lnTo>
                          <a:pt x="2072" y="9"/>
                        </a:lnTo>
                        <a:lnTo>
                          <a:pt x="2072" y="6"/>
                        </a:lnTo>
                        <a:lnTo>
                          <a:pt x="2072" y="8"/>
                        </a:lnTo>
                        <a:lnTo>
                          <a:pt x="2073" y="9"/>
                        </a:lnTo>
                        <a:lnTo>
                          <a:pt x="2073" y="9"/>
                        </a:lnTo>
                        <a:lnTo>
                          <a:pt x="2074" y="8"/>
                        </a:lnTo>
                        <a:lnTo>
                          <a:pt x="2074" y="8"/>
                        </a:lnTo>
                        <a:lnTo>
                          <a:pt x="2074" y="10"/>
                        </a:lnTo>
                        <a:lnTo>
                          <a:pt x="2075" y="11"/>
                        </a:lnTo>
                        <a:lnTo>
                          <a:pt x="2075" y="11"/>
                        </a:lnTo>
                        <a:lnTo>
                          <a:pt x="2076" y="9"/>
                        </a:lnTo>
                        <a:lnTo>
                          <a:pt x="2076" y="10"/>
                        </a:lnTo>
                        <a:lnTo>
                          <a:pt x="2077" y="12"/>
                        </a:lnTo>
                        <a:lnTo>
                          <a:pt x="2077" y="9"/>
                        </a:lnTo>
                        <a:lnTo>
                          <a:pt x="2077" y="8"/>
                        </a:lnTo>
                        <a:lnTo>
                          <a:pt x="2078" y="8"/>
                        </a:lnTo>
                        <a:lnTo>
                          <a:pt x="2078" y="10"/>
                        </a:lnTo>
                        <a:lnTo>
                          <a:pt x="2079" y="5"/>
                        </a:lnTo>
                        <a:lnTo>
                          <a:pt x="2079" y="8"/>
                        </a:lnTo>
                        <a:lnTo>
                          <a:pt x="2079" y="9"/>
                        </a:lnTo>
                        <a:lnTo>
                          <a:pt x="2080" y="6"/>
                        </a:lnTo>
                        <a:lnTo>
                          <a:pt x="2080" y="9"/>
                        </a:lnTo>
                        <a:lnTo>
                          <a:pt x="2081" y="7"/>
                        </a:lnTo>
                        <a:lnTo>
                          <a:pt x="2081" y="6"/>
                        </a:lnTo>
                        <a:lnTo>
                          <a:pt x="2082" y="7"/>
                        </a:lnTo>
                        <a:lnTo>
                          <a:pt x="2082" y="4"/>
                        </a:lnTo>
                        <a:lnTo>
                          <a:pt x="2082" y="5"/>
                        </a:lnTo>
                        <a:lnTo>
                          <a:pt x="2083" y="6"/>
                        </a:lnTo>
                        <a:lnTo>
                          <a:pt x="2083" y="6"/>
                        </a:lnTo>
                        <a:lnTo>
                          <a:pt x="2084" y="6"/>
                        </a:lnTo>
                        <a:lnTo>
                          <a:pt x="2084" y="7"/>
                        </a:lnTo>
                        <a:lnTo>
                          <a:pt x="2084" y="6"/>
                        </a:lnTo>
                        <a:lnTo>
                          <a:pt x="2085" y="5"/>
                        </a:lnTo>
                        <a:lnTo>
                          <a:pt x="2085" y="8"/>
                        </a:lnTo>
                        <a:lnTo>
                          <a:pt x="2086" y="9"/>
                        </a:lnTo>
                        <a:lnTo>
                          <a:pt x="2086" y="8"/>
                        </a:lnTo>
                        <a:lnTo>
                          <a:pt x="2087" y="9"/>
                        </a:lnTo>
                        <a:lnTo>
                          <a:pt x="2087" y="10"/>
                        </a:lnTo>
                        <a:lnTo>
                          <a:pt x="2087" y="9"/>
                        </a:lnTo>
                        <a:lnTo>
                          <a:pt x="2088" y="11"/>
                        </a:lnTo>
                        <a:lnTo>
                          <a:pt x="2088" y="9"/>
                        </a:lnTo>
                        <a:lnTo>
                          <a:pt x="2089" y="10"/>
                        </a:lnTo>
                        <a:lnTo>
                          <a:pt x="2089" y="10"/>
                        </a:lnTo>
                        <a:lnTo>
                          <a:pt x="2089" y="11"/>
                        </a:lnTo>
                        <a:lnTo>
                          <a:pt x="2090" y="9"/>
                        </a:lnTo>
                        <a:lnTo>
                          <a:pt x="2090" y="9"/>
                        </a:lnTo>
                        <a:lnTo>
                          <a:pt x="2091" y="11"/>
                        </a:lnTo>
                        <a:lnTo>
                          <a:pt x="2091" y="10"/>
                        </a:lnTo>
                        <a:lnTo>
                          <a:pt x="2092" y="11"/>
                        </a:lnTo>
                        <a:lnTo>
                          <a:pt x="2092" y="9"/>
                        </a:lnTo>
                        <a:lnTo>
                          <a:pt x="2092" y="8"/>
                        </a:lnTo>
                        <a:lnTo>
                          <a:pt x="2093" y="8"/>
                        </a:lnTo>
                        <a:lnTo>
                          <a:pt x="2093" y="8"/>
                        </a:lnTo>
                        <a:lnTo>
                          <a:pt x="2094" y="7"/>
                        </a:lnTo>
                        <a:lnTo>
                          <a:pt x="2094" y="7"/>
                        </a:lnTo>
                        <a:lnTo>
                          <a:pt x="2094" y="6"/>
                        </a:lnTo>
                        <a:lnTo>
                          <a:pt x="2095" y="6"/>
                        </a:lnTo>
                        <a:lnTo>
                          <a:pt x="2095" y="5"/>
                        </a:lnTo>
                        <a:lnTo>
                          <a:pt x="2096" y="6"/>
                        </a:lnTo>
                        <a:lnTo>
                          <a:pt x="2096" y="6"/>
                        </a:lnTo>
                        <a:lnTo>
                          <a:pt x="2097" y="6"/>
                        </a:lnTo>
                        <a:lnTo>
                          <a:pt x="2097" y="5"/>
                        </a:lnTo>
                        <a:lnTo>
                          <a:pt x="2097" y="7"/>
                        </a:lnTo>
                        <a:lnTo>
                          <a:pt x="2098" y="8"/>
                        </a:lnTo>
                        <a:lnTo>
                          <a:pt x="2098" y="6"/>
                        </a:lnTo>
                        <a:lnTo>
                          <a:pt x="2099" y="9"/>
                        </a:lnTo>
                        <a:lnTo>
                          <a:pt x="2099" y="8"/>
                        </a:lnTo>
                        <a:lnTo>
                          <a:pt x="2099" y="9"/>
                        </a:lnTo>
                        <a:lnTo>
                          <a:pt x="2100" y="8"/>
                        </a:lnTo>
                        <a:lnTo>
                          <a:pt x="2100" y="9"/>
                        </a:lnTo>
                        <a:lnTo>
                          <a:pt x="2101" y="7"/>
                        </a:lnTo>
                        <a:lnTo>
                          <a:pt x="2101" y="9"/>
                        </a:lnTo>
                        <a:lnTo>
                          <a:pt x="2102" y="8"/>
                        </a:lnTo>
                        <a:lnTo>
                          <a:pt x="2102" y="8"/>
                        </a:lnTo>
                        <a:lnTo>
                          <a:pt x="2102" y="11"/>
                        </a:lnTo>
                        <a:lnTo>
                          <a:pt x="2103" y="11"/>
                        </a:lnTo>
                        <a:lnTo>
                          <a:pt x="2103" y="11"/>
                        </a:lnTo>
                        <a:lnTo>
                          <a:pt x="2104" y="10"/>
                        </a:lnTo>
                        <a:lnTo>
                          <a:pt x="2104" y="12"/>
                        </a:lnTo>
                        <a:lnTo>
                          <a:pt x="2104" y="11"/>
                        </a:lnTo>
                        <a:lnTo>
                          <a:pt x="2105" y="8"/>
                        </a:lnTo>
                        <a:lnTo>
                          <a:pt x="2105" y="8"/>
                        </a:lnTo>
                        <a:lnTo>
                          <a:pt x="2106" y="7"/>
                        </a:lnTo>
                        <a:lnTo>
                          <a:pt x="2106" y="11"/>
                        </a:lnTo>
                        <a:lnTo>
                          <a:pt x="2107" y="10"/>
                        </a:lnTo>
                        <a:lnTo>
                          <a:pt x="2107" y="8"/>
                        </a:lnTo>
                        <a:lnTo>
                          <a:pt x="2107" y="8"/>
                        </a:lnTo>
                        <a:lnTo>
                          <a:pt x="2108" y="7"/>
                        </a:lnTo>
                        <a:lnTo>
                          <a:pt x="2108" y="8"/>
                        </a:lnTo>
                        <a:lnTo>
                          <a:pt x="2109" y="7"/>
                        </a:lnTo>
                        <a:lnTo>
                          <a:pt x="2109" y="7"/>
                        </a:lnTo>
                        <a:lnTo>
                          <a:pt x="2109" y="7"/>
                        </a:lnTo>
                        <a:lnTo>
                          <a:pt x="2110" y="6"/>
                        </a:lnTo>
                        <a:lnTo>
                          <a:pt x="2110" y="6"/>
                        </a:lnTo>
                        <a:lnTo>
                          <a:pt x="2111" y="6"/>
                        </a:lnTo>
                        <a:lnTo>
                          <a:pt x="2111" y="6"/>
                        </a:lnTo>
                        <a:lnTo>
                          <a:pt x="2112" y="8"/>
                        </a:lnTo>
                        <a:lnTo>
                          <a:pt x="2112" y="6"/>
                        </a:lnTo>
                        <a:lnTo>
                          <a:pt x="2112" y="8"/>
                        </a:lnTo>
                        <a:lnTo>
                          <a:pt x="2113" y="8"/>
                        </a:lnTo>
                        <a:lnTo>
                          <a:pt x="2113" y="9"/>
                        </a:lnTo>
                        <a:lnTo>
                          <a:pt x="2114" y="9"/>
                        </a:lnTo>
                        <a:lnTo>
                          <a:pt x="2114" y="9"/>
                        </a:lnTo>
                        <a:lnTo>
                          <a:pt x="2114" y="8"/>
                        </a:lnTo>
                        <a:lnTo>
                          <a:pt x="2115" y="7"/>
                        </a:lnTo>
                        <a:lnTo>
                          <a:pt x="2115" y="10"/>
                        </a:lnTo>
                        <a:lnTo>
                          <a:pt x="2116" y="11"/>
                        </a:lnTo>
                        <a:lnTo>
                          <a:pt x="2116" y="9"/>
                        </a:lnTo>
                        <a:lnTo>
                          <a:pt x="2117" y="9"/>
                        </a:lnTo>
                        <a:lnTo>
                          <a:pt x="2117" y="11"/>
                        </a:lnTo>
                        <a:lnTo>
                          <a:pt x="2117" y="12"/>
                        </a:lnTo>
                        <a:lnTo>
                          <a:pt x="2118" y="9"/>
                        </a:lnTo>
                        <a:lnTo>
                          <a:pt x="2118" y="10"/>
                        </a:lnTo>
                        <a:lnTo>
                          <a:pt x="2119" y="12"/>
                        </a:lnTo>
                        <a:lnTo>
                          <a:pt x="2119" y="10"/>
                        </a:lnTo>
                        <a:lnTo>
                          <a:pt x="2119" y="10"/>
                        </a:lnTo>
                        <a:lnTo>
                          <a:pt x="2120" y="9"/>
                        </a:lnTo>
                        <a:lnTo>
                          <a:pt x="2120" y="8"/>
                        </a:lnTo>
                        <a:lnTo>
                          <a:pt x="2121" y="9"/>
                        </a:lnTo>
                        <a:lnTo>
                          <a:pt x="2121" y="7"/>
                        </a:lnTo>
                        <a:lnTo>
                          <a:pt x="2122" y="8"/>
                        </a:lnTo>
                        <a:lnTo>
                          <a:pt x="2122" y="6"/>
                        </a:lnTo>
                        <a:lnTo>
                          <a:pt x="2122" y="7"/>
                        </a:lnTo>
                        <a:lnTo>
                          <a:pt x="2123" y="4"/>
                        </a:lnTo>
                        <a:lnTo>
                          <a:pt x="2123" y="5"/>
                        </a:lnTo>
                        <a:lnTo>
                          <a:pt x="2124" y="6"/>
                        </a:lnTo>
                        <a:lnTo>
                          <a:pt x="2124" y="5"/>
                        </a:lnTo>
                        <a:lnTo>
                          <a:pt x="2124" y="5"/>
                        </a:lnTo>
                        <a:lnTo>
                          <a:pt x="2125" y="4"/>
                        </a:lnTo>
                        <a:lnTo>
                          <a:pt x="2125" y="8"/>
                        </a:lnTo>
                        <a:lnTo>
                          <a:pt x="2126" y="7"/>
                        </a:lnTo>
                        <a:lnTo>
                          <a:pt x="2126" y="6"/>
                        </a:lnTo>
                        <a:lnTo>
                          <a:pt x="2127" y="7"/>
                        </a:lnTo>
                        <a:lnTo>
                          <a:pt x="2127" y="8"/>
                        </a:lnTo>
                        <a:lnTo>
                          <a:pt x="2127" y="7"/>
                        </a:lnTo>
                        <a:lnTo>
                          <a:pt x="2128" y="6"/>
                        </a:lnTo>
                        <a:lnTo>
                          <a:pt x="2128" y="8"/>
                        </a:lnTo>
                        <a:lnTo>
                          <a:pt x="2129" y="8"/>
                        </a:lnTo>
                        <a:lnTo>
                          <a:pt x="2129" y="8"/>
                        </a:lnTo>
                        <a:lnTo>
                          <a:pt x="2129" y="9"/>
                        </a:lnTo>
                        <a:lnTo>
                          <a:pt x="2130" y="9"/>
                        </a:lnTo>
                        <a:lnTo>
                          <a:pt x="2130" y="9"/>
                        </a:lnTo>
                        <a:lnTo>
                          <a:pt x="2131" y="10"/>
                        </a:lnTo>
                        <a:lnTo>
                          <a:pt x="2131" y="12"/>
                        </a:lnTo>
                        <a:lnTo>
                          <a:pt x="2132" y="10"/>
                        </a:lnTo>
                        <a:lnTo>
                          <a:pt x="2132" y="9"/>
                        </a:lnTo>
                        <a:lnTo>
                          <a:pt x="2132" y="8"/>
                        </a:lnTo>
                        <a:lnTo>
                          <a:pt x="2133" y="10"/>
                        </a:lnTo>
                        <a:lnTo>
                          <a:pt x="2133" y="9"/>
                        </a:lnTo>
                        <a:lnTo>
                          <a:pt x="2134" y="9"/>
                        </a:lnTo>
                        <a:lnTo>
                          <a:pt x="2134" y="8"/>
                        </a:lnTo>
                        <a:lnTo>
                          <a:pt x="2134" y="8"/>
                        </a:lnTo>
                        <a:lnTo>
                          <a:pt x="2135" y="9"/>
                        </a:lnTo>
                        <a:lnTo>
                          <a:pt x="2135" y="8"/>
                        </a:lnTo>
                        <a:lnTo>
                          <a:pt x="2136" y="6"/>
                        </a:lnTo>
                        <a:lnTo>
                          <a:pt x="2136" y="8"/>
                        </a:lnTo>
                        <a:lnTo>
                          <a:pt x="2137" y="5"/>
                        </a:lnTo>
                        <a:lnTo>
                          <a:pt x="2137" y="5"/>
                        </a:lnTo>
                        <a:lnTo>
                          <a:pt x="2137" y="6"/>
                        </a:lnTo>
                        <a:lnTo>
                          <a:pt x="2138" y="5"/>
                        </a:lnTo>
                        <a:lnTo>
                          <a:pt x="2138" y="6"/>
                        </a:lnTo>
                        <a:lnTo>
                          <a:pt x="2139" y="6"/>
                        </a:lnTo>
                        <a:lnTo>
                          <a:pt x="2139" y="5"/>
                        </a:lnTo>
                        <a:lnTo>
                          <a:pt x="2140" y="5"/>
                        </a:lnTo>
                        <a:lnTo>
                          <a:pt x="2140" y="7"/>
                        </a:lnTo>
                        <a:lnTo>
                          <a:pt x="2140" y="5"/>
                        </a:lnTo>
                        <a:lnTo>
                          <a:pt x="2141" y="7"/>
                        </a:lnTo>
                        <a:lnTo>
                          <a:pt x="2141" y="7"/>
                        </a:lnTo>
                        <a:lnTo>
                          <a:pt x="2142" y="6"/>
                        </a:lnTo>
                        <a:lnTo>
                          <a:pt x="2142" y="8"/>
                        </a:lnTo>
                        <a:lnTo>
                          <a:pt x="2142" y="7"/>
                        </a:lnTo>
                        <a:lnTo>
                          <a:pt x="2143" y="9"/>
                        </a:lnTo>
                        <a:lnTo>
                          <a:pt x="2143" y="7"/>
                        </a:lnTo>
                        <a:lnTo>
                          <a:pt x="2144" y="8"/>
                        </a:lnTo>
                        <a:lnTo>
                          <a:pt x="2144" y="11"/>
                        </a:lnTo>
                        <a:lnTo>
                          <a:pt x="2145" y="9"/>
                        </a:lnTo>
                        <a:lnTo>
                          <a:pt x="2145" y="9"/>
                        </a:lnTo>
                        <a:lnTo>
                          <a:pt x="2145" y="9"/>
                        </a:lnTo>
                        <a:lnTo>
                          <a:pt x="2146" y="8"/>
                        </a:lnTo>
                        <a:lnTo>
                          <a:pt x="2146" y="8"/>
                        </a:lnTo>
                        <a:lnTo>
                          <a:pt x="2147" y="10"/>
                        </a:lnTo>
                        <a:lnTo>
                          <a:pt x="2147" y="10"/>
                        </a:lnTo>
                        <a:lnTo>
                          <a:pt x="2147" y="9"/>
                        </a:lnTo>
                        <a:lnTo>
                          <a:pt x="2148" y="11"/>
                        </a:lnTo>
                        <a:lnTo>
                          <a:pt x="2148" y="10"/>
                        </a:lnTo>
                        <a:lnTo>
                          <a:pt x="2149" y="10"/>
                        </a:lnTo>
                        <a:lnTo>
                          <a:pt x="2149" y="8"/>
                        </a:lnTo>
                        <a:lnTo>
                          <a:pt x="2150" y="8"/>
                        </a:lnTo>
                        <a:lnTo>
                          <a:pt x="2150" y="5"/>
                        </a:lnTo>
                        <a:lnTo>
                          <a:pt x="2150" y="7"/>
                        </a:lnTo>
                        <a:lnTo>
                          <a:pt x="2151" y="6"/>
                        </a:lnTo>
                        <a:lnTo>
                          <a:pt x="2151" y="6"/>
                        </a:lnTo>
                        <a:lnTo>
                          <a:pt x="2152" y="6"/>
                        </a:lnTo>
                        <a:lnTo>
                          <a:pt x="2152" y="7"/>
                        </a:lnTo>
                        <a:lnTo>
                          <a:pt x="2152" y="4"/>
                        </a:lnTo>
                        <a:lnTo>
                          <a:pt x="2153" y="5"/>
                        </a:lnTo>
                        <a:lnTo>
                          <a:pt x="2153" y="6"/>
                        </a:lnTo>
                        <a:lnTo>
                          <a:pt x="2154" y="5"/>
                        </a:lnTo>
                        <a:lnTo>
                          <a:pt x="2154" y="7"/>
                        </a:lnTo>
                        <a:lnTo>
                          <a:pt x="2155" y="7"/>
                        </a:lnTo>
                        <a:lnTo>
                          <a:pt x="2155" y="9"/>
                        </a:lnTo>
                        <a:lnTo>
                          <a:pt x="2155" y="7"/>
                        </a:lnTo>
                        <a:lnTo>
                          <a:pt x="2156" y="7"/>
                        </a:lnTo>
                        <a:lnTo>
                          <a:pt x="2156" y="6"/>
                        </a:lnTo>
                        <a:lnTo>
                          <a:pt x="2157" y="9"/>
                        </a:lnTo>
                        <a:lnTo>
                          <a:pt x="2157" y="11"/>
                        </a:lnTo>
                        <a:lnTo>
                          <a:pt x="2157" y="9"/>
                        </a:lnTo>
                        <a:lnTo>
                          <a:pt x="2158" y="9"/>
                        </a:lnTo>
                        <a:lnTo>
                          <a:pt x="2158" y="9"/>
                        </a:lnTo>
                        <a:lnTo>
                          <a:pt x="2159" y="10"/>
                        </a:lnTo>
                        <a:lnTo>
                          <a:pt x="2159" y="10"/>
                        </a:lnTo>
                        <a:lnTo>
                          <a:pt x="2160" y="9"/>
                        </a:lnTo>
                        <a:lnTo>
                          <a:pt x="2160" y="10"/>
                        </a:lnTo>
                        <a:lnTo>
                          <a:pt x="2160" y="10"/>
                        </a:lnTo>
                        <a:lnTo>
                          <a:pt x="2161" y="8"/>
                        </a:lnTo>
                        <a:lnTo>
                          <a:pt x="2161" y="10"/>
                        </a:lnTo>
                        <a:lnTo>
                          <a:pt x="2162" y="10"/>
                        </a:lnTo>
                        <a:lnTo>
                          <a:pt x="2162" y="6"/>
                        </a:lnTo>
                        <a:lnTo>
                          <a:pt x="2162" y="7"/>
                        </a:lnTo>
                        <a:lnTo>
                          <a:pt x="2163" y="8"/>
                        </a:lnTo>
                        <a:lnTo>
                          <a:pt x="2163" y="7"/>
                        </a:lnTo>
                        <a:lnTo>
                          <a:pt x="2164" y="7"/>
                        </a:lnTo>
                        <a:lnTo>
                          <a:pt x="2164" y="7"/>
                        </a:lnTo>
                        <a:lnTo>
                          <a:pt x="2165" y="6"/>
                        </a:lnTo>
                        <a:lnTo>
                          <a:pt x="2165" y="6"/>
                        </a:lnTo>
                        <a:lnTo>
                          <a:pt x="2165" y="6"/>
                        </a:lnTo>
                        <a:lnTo>
                          <a:pt x="2166" y="5"/>
                        </a:lnTo>
                        <a:lnTo>
                          <a:pt x="2166" y="6"/>
                        </a:lnTo>
                        <a:lnTo>
                          <a:pt x="2167" y="6"/>
                        </a:lnTo>
                        <a:lnTo>
                          <a:pt x="2167" y="7"/>
                        </a:lnTo>
                        <a:lnTo>
                          <a:pt x="2167" y="5"/>
                        </a:lnTo>
                        <a:lnTo>
                          <a:pt x="2168" y="6"/>
                        </a:lnTo>
                        <a:lnTo>
                          <a:pt x="2168" y="6"/>
                        </a:lnTo>
                        <a:lnTo>
                          <a:pt x="2169" y="8"/>
                        </a:lnTo>
                        <a:lnTo>
                          <a:pt x="2169" y="6"/>
                        </a:lnTo>
                        <a:lnTo>
                          <a:pt x="2170" y="8"/>
                        </a:lnTo>
                        <a:lnTo>
                          <a:pt x="2170" y="9"/>
                        </a:lnTo>
                        <a:lnTo>
                          <a:pt x="2170" y="10"/>
                        </a:lnTo>
                        <a:lnTo>
                          <a:pt x="2171" y="10"/>
                        </a:lnTo>
                        <a:lnTo>
                          <a:pt x="2171" y="9"/>
                        </a:lnTo>
                        <a:lnTo>
                          <a:pt x="2172" y="8"/>
                        </a:lnTo>
                        <a:lnTo>
                          <a:pt x="2172" y="10"/>
                        </a:lnTo>
                        <a:lnTo>
                          <a:pt x="2172" y="9"/>
                        </a:lnTo>
                        <a:lnTo>
                          <a:pt x="2173" y="10"/>
                        </a:lnTo>
                        <a:lnTo>
                          <a:pt x="2173" y="10"/>
                        </a:lnTo>
                        <a:lnTo>
                          <a:pt x="2174" y="11"/>
                        </a:lnTo>
                        <a:lnTo>
                          <a:pt x="2174" y="11"/>
                        </a:lnTo>
                        <a:lnTo>
                          <a:pt x="2175" y="10"/>
                        </a:lnTo>
                        <a:lnTo>
                          <a:pt x="2175" y="8"/>
                        </a:lnTo>
                        <a:lnTo>
                          <a:pt x="2175" y="9"/>
                        </a:lnTo>
                        <a:lnTo>
                          <a:pt x="2176" y="8"/>
                        </a:lnTo>
                        <a:lnTo>
                          <a:pt x="2176" y="8"/>
                        </a:lnTo>
                        <a:lnTo>
                          <a:pt x="2177" y="7"/>
                        </a:lnTo>
                        <a:lnTo>
                          <a:pt x="2177" y="8"/>
                        </a:lnTo>
                        <a:lnTo>
                          <a:pt x="2177" y="7"/>
                        </a:lnTo>
                        <a:lnTo>
                          <a:pt x="2178" y="9"/>
                        </a:lnTo>
                        <a:lnTo>
                          <a:pt x="2178" y="7"/>
                        </a:lnTo>
                        <a:lnTo>
                          <a:pt x="2179" y="6"/>
                        </a:lnTo>
                        <a:lnTo>
                          <a:pt x="2179" y="5"/>
                        </a:lnTo>
                        <a:lnTo>
                          <a:pt x="2180" y="4"/>
                        </a:lnTo>
                        <a:lnTo>
                          <a:pt x="2180" y="5"/>
                        </a:lnTo>
                        <a:lnTo>
                          <a:pt x="2180" y="7"/>
                        </a:lnTo>
                        <a:lnTo>
                          <a:pt x="2181" y="7"/>
                        </a:lnTo>
                        <a:lnTo>
                          <a:pt x="2181" y="7"/>
                        </a:lnTo>
                        <a:lnTo>
                          <a:pt x="2182" y="6"/>
                        </a:lnTo>
                        <a:lnTo>
                          <a:pt x="2182" y="6"/>
                        </a:lnTo>
                        <a:lnTo>
                          <a:pt x="2182" y="7"/>
                        </a:lnTo>
                        <a:lnTo>
                          <a:pt x="2183" y="7"/>
                        </a:lnTo>
                        <a:lnTo>
                          <a:pt x="2183" y="7"/>
                        </a:lnTo>
                        <a:lnTo>
                          <a:pt x="2184" y="8"/>
                        </a:lnTo>
                        <a:lnTo>
                          <a:pt x="2184" y="8"/>
                        </a:lnTo>
                        <a:lnTo>
                          <a:pt x="2185" y="10"/>
                        </a:lnTo>
                        <a:lnTo>
                          <a:pt x="2185" y="9"/>
                        </a:lnTo>
                        <a:lnTo>
                          <a:pt x="2185" y="9"/>
                        </a:lnTo>
                        <a:lnTo>
                          <a:pt x="2186" y="10"/>
                        </a:lnTo>
                        <a:lnTo>
                          <a:pt x="2186" y="11"/>
                        </a:lnTo>
                        <a:lnTo>
                          <a:pt x="2187" y="10"/>
                        </a:lnTo>
                        <a:lnTo>
                          <a:pt x="2187" y="9"/>
                        </a:lnTo>
                        <a:lnTo>
                          <a:pt x="2187" y="10"/>
                        </a:lnTo>
                        <a:lnTo>
                          <a:pt x="2188" y="9"/>
                        </a:lnTo>
                        <a:lnTo>
                          <a:pt x="2188" y="11"/>
                        </a:lnTo>
                        <a:lnTo>
                          <a:pt x="2189" y="9"/>
                        </a:lnTo>
                        <a:lnTo>
                          <a:pt x="2189" y="8"/>
                        </a:lnTo>
                        <a:lnTo>
                          <a:pt x="2190" y="8"/>
                        </a:lnTo>
                        <a:lnTo>
                          <a:pt x="2190" y="7"/>
                        </a:lnTo>
                        <a:lnTo>
                          <a:pt x="2190" y="7"/>
                        </a:lnTo>
                        <a:lnTo>
                          <a:pt x="2191" y="8"/>
                        </a:lnTo>
                        <a:lnTo>
                          <a:pt x="2191" y="5"/>
                        </a:lnTo>
                        <a:lnTo>
                          <a:pt x="2192" y="6"/>
                        </a:lnTo>
                        <a:lnTo>
                          <a:pt x="2192" y="7"/>
                        </a:lnTo>
                        <a:lnTo>
                          <a:pt x="2192" y="6"/>
                        </a:lnTo>
                        <a:lnTo>
                          <a:pt x="2193" y="5"/>
                        </a:lnTo>
                        <a:lnTo>
                          <a:pt x="2193" y="5"/>
                        </a:lnTo>
                        <a:lnTo>
                          <a:pt x="2194" y="6"/>
                        </a:lnTo>
                        <a:lnTo>
                          <a:pt x="2194" y="5"/>
                        </a:lnTo>
                        <a:lnTo>
                          <a:pt x="2195" y="5"/>
                        </a:lnTo>
                        <a:lnTo>
                          <a:pt x="2195" y="7"/>
                        </a:lnTo>
                        <a:lnTo>
                          <a:pt x="2195" y="10"/>
                        </a:lnTo>
                        <a:lnTo>
                          <a:pt x="2196" y="7"/>
                        </a:lnTo>
                        <a:lnTo>
                          <a:pt x="2196" y="9"/>
                        </a:lnTo>
                        <a:lnTo>
                          <a:pt x="2197" y="9"/>
                        </a:lnTo>
                        <a:lnTo>
                          <a:pt x="2197" y="8"/>
                        </a:lnTo>
                        <a:lnTo>
                          <a:pt x="2197" y="9"/>
                        </a:lnTo>
                        <a:lnTo>
                          <a:pt x="2198" y="7"/>
                        </a:lnTo>
                        <a:lnTo>
                          <a:pt x="2198" y="8"/>
                        </a:lnTo>
                        <a:lnTo>
                          <a:pt x="2199" y="9"/>
                        </a:lnTo>
                        <a:lnTo>
                          <a:pt x="2199" y="10"/>
                        </a:lnTo>
                        <a:lnTo>
                          <a:pt x="2200" y="11"/>
                        </a:lnTo>
                        <a:lnTo>
                          <a:pt x="2200" y="12"/>
                        </a:lnTo>
                        <a:lnTo>
                          <a:pt x="2200" y="9"/>
                        </a:lnTo>
                        <a:lnTo>
                          <a:pt x="2201" y="9"/>
                        </a:lnTo>
                        <a:lnTo>
                          <a:pt x="2201" y="11"/>
                        </a:lnTo>
                        <a:lnTo>
                          <a:pt x="2202" y="9"/>
                        </a:lnTo>
                        <a:lnTo>
                          <a:pt x="2202" y="10"/>
                        </a:lnTo>
                        <a:lnTo>
                          <a:pt x="2202" y="9"/>
                        </a:lnTo>
                        <a:lnTo>
                          <a:pt x="2203" y="11"/>
                        </a:lnTo>
                        <a:lnTo>
                          <a:pt x="2203" y="10"/>
                        </a:lnTo>
                        <a:lnTo>
                          <a:pt x="2204" y="9"/>
                        </a:lnTo>
                        <a:lnTo>
                          <a:pt x="2204" y="8"/>
                        </a:lnTo>
                        <a:lnTo>
                          <a:pt x="2205" y="8"/>
                        </a:lnTo>
                        <a:lnTo>
                          <a:pt x="2205" y="8"/>
                        </a:lnTo>
                        <a:lnTo>
                          <a:pt x="2205" y="7"/>
                        </a:lnTo>
                        <a:lnTo>
                          <a:pt x="2206" y="7"/>
                        </a:lnTo>
                        <a:lnTo>
                          <a:pt x="2206" y="6"/>
                        </a:lnTo>
                        <a:lnTo>
                          <a:pt x="2207" y="7"/>
                        </a:lnTo>
                        <a:lnTo>
                          <a:pt x="2207" y="6"/>
                        </a:lnTo>
                        <a:lnTo>
                          <a:pt x="2207" y="7"/>
                        </a:lnTo>
                        <a:lnTo>
                          <a:pt x="2208" y="6"/>
                        </a:lnTo>
                        <a:lnTo>
                          <a:pt x="2208" y="5"/>
                        </a:lnTo>
                        <a:lnTo>
                          <a:pt x="2209" y="7"/>
                        </a:lnTo>
                        <a:lnTo>
                          <a:pt x="2209" y="7"/>
                        </a:lnTo>
                        <a:lnTo>
                          <a:pt x="2210" y="7"/>
                        </a:lnTo>
                        <a:lnTo>
                          <a:pt x="2210" y="9"/>
                        </a:lnTo>
                        <a:lnTo>
                          <a:pt x="2210" y="9"/>
                        </a:lnTo>
                        <a:lnTo>
                          <a:pt x="2211" y="7"/>
                        </a:lnTo>
                        <a:lnTo>
                          <a:pt x="2211" y="10"/>
                        </a:lnTo>
                        <a:lnTo>
                          <a:pt x="2212" y="6"/>
                        </a:lnTo>
                        <a:lnTo>
                          <a:pt x="2212" y="8"/>
                        </a:lnTo>
                        <a:lnTo>
                          <a:pt x="2212" y="10"/>
                        </a:lnTo>
                        <a:lnTo>
                          <a:pt x="2213" y="9"/>
                        </a:lnTo>
                        <a:lnTo>
                          <a:pt x="2213" y="11"/>
                        </a:lnTo>
                        <a:lnTo>
                          <a:pt x="2214" y="10"/>
                        </a:lnTo>
                        <a:lnTo>
                          <a:pt x="2214" y="12"/>
                        </a:lnTo>
                        <a:lnTo>
                          <a:pt x="2215" y="11"/>
                        </a:lnTo>
                        <a:lnTo>
                          <a:pt x="2215" y="10"/>
                        </a:lnTo>
                        <a:lnTo>
                          <a:pt x="2215" y="11"/>
                        </a:lnTo>
                        <a:lnTo>
                          <a:pt x="2216" y="10"/>
                        </a:lnTo>
                        <a:lnTo>
                          <a:pt x="2216" y="11"/>
                        </a:lnTo>
                        <a:lnTo>
                          <a:pt x="2217" y="10"/>
                        </a:lnTo>
                        <a:lnTo>
                          <a:pt x="2217" y="11"/>
                        </a:lnTo>
                        <a:lnTo>
                          <a:pt x="2217" y="9"/>
                        </a:lnTo>
                        <a:lnTo>
                          <a:pt x="2218" y="9"/>
                        </a:lnTo>
                        <a:lnTo>
                          <a:pt x="2218" y="10"/>
                        </a:lnTo>
                        <a:lnTo>
                          <a:pt x="2219" y="7"/>
                        </a:lnTo>
                        <a:lnTo>
                          <a:pt x="2219" y="7"/>
                        </a:lnTo>
                        <a:lnTo>
                          <a:pt x="2220" y="8"/>
                        </a:lnTo>
                        <a:lnTo>
                          <a:pt x="2220" y="5"/>
                        </a:lnTo>
                        <a:lnTo>
                          <a:pt x="2220" y="6"/>
                        </a:lnTo>
                        <a:lnTo>
                          <a:pt x="2221" y="6"/>
                        </a:lnTo>
                        <a:lnTo>
                          <a:pt x="2221" y="5"/>
                        </a:lnTo>
                        <a:lnTo>
                          <a:pt x="2222" y="5"/>
                        </a:lnTo>
                        <a:lnTo>
                          <a:pt x="2222" y="6"/>
                        </a:lnTo>
                        <a:lnTo>
                          <a:pt x="2222" y="5"/>
                        </a:lnTo>
                        <a:lnTo>
                          <a:pt x="2223" y="4"/>
                        </a:lnTo>
                        <a:lnTo>
                          <a:pt x="2223" y="6"/>
                        </a:lnTo>
                        <a:lnTo>
                          <a:pt x="2224" y="6"/>
                        </a:lnTo>
                        <a:lnTo>
                          <a:pt x="2224" y="6"/>
                        </a:lnTo>
                        <a:lnTo>
                          <a:pt x="2225" y="8"/>
                        </a:lnTo>
                        <a:lnTo>
                          <a:pt x="2225" y="8"/>
                        </a:lnTo>
                        <a:lnTo>
                          <a:pt x="2225" y="8"/>
                        </a:lnTo>
                        <a:lnTo>
                          <a:pt x="2226" y="10"/>
                        </a:lnTo>
                        <a:lnTo>
                          <a:pt x="2226" y="8"/>
                        </a:lnTo>
                        <a:lnTo>
                          <a:pt x="2227" y="9"/>
                        </a:lnTo>
                        <a:lnTo>
                          <a:pt x="2227" y="10"/>
                        </a:lnTo>
                        <a:lnTo>
                          <a:pt x="2227" y="10"/>
                        </a:lnTo>
                        <a:lnTo>
                          <a:pt x="2228" y="9"/>
                        </a:lnTo>
                        <a:lnTo>
                          <a:pt x="2228" y="9"/>
                        </a:lnTo>
                        <a:lnTo>
                          <a:pt x="2229" y="11"/>
                        </a:lnTo>
                        <a:lnTo>
                          <a:pt x="2229" y="11"/>
                        </a:lnTo>
                        <a:lnTo>
                          <a:pt x="2230" y="11"/>
                        </a:lnTo>
                        <a:lnTo>
                          <a:pt x="2230" y="11"/>
                        </a:lnTo>
                        <a:lnTo>
                          <a:pt x="2230" y="10"/>
                        </a:lnTo>
                        <a:lnTo>
                          <a:pt x="2231" y="9"/>
                        </a:lnTo>
                        <a:lnTo>
                          <a:pt x="2231" y="10"/>
                        </a:lnTo>
                        <a:lnTo>
                          <a:pt x="2232" y="7"/>
                        </a:lnTo>
                        <a:lnTo>
                          <a:pt x="2232" y="8"/>
                        </a:lnTo>
                        <a:lnTo>
                          <a:pt x="2232" y="9"/>
                        </a:lnTo>
                        <a:lnTo>
                          <a:pt x="2233" y="7"/>
                        </a:lnTo>
                        <a:lnTo>
                          <a:pt x="2233" y="7"/>
                        </a:lnTo>
                        <a:lnTo>
                          <a:pt x="2234" y="7"/>
                        </a:lnTo>
                        <a:lnTo>
                          <a:pt x="2234" y="9"/>
                        </a:lnTo>
                        <a:lnTo>
                          <a:pt x="2235" y="8"/>
                        </a:lnTo>
                        <a:lnTo>
                          <a:pt x="2235" y="6"/>
                        </a:lnTo>
                        <a:lnTo>
                          <a:pt x="2235" y="7"/>
                        </a:lnTo>
                        <a:lnTo>
                          <a:pt x="2236" y="7"/>
                        </a:lnTo>
                        <a:lnTo>
                          <a:pt x="2236" y="6"/>
                        </a:lnTo>
                        <a:lnTo>
                          <a:pt x="2237" y="6"/>
                        </a:lnTo>
                        <a:lnTo>
                          <a:pt x="2237" y="6"/>
                        </a:lnTo>
                        <a:lnTo>
                          <a:pt x="2237" y="8"/>
                        </a:lnTo>
                        <a:lnTo>
                          <a:pt x="2238" y="6"/>
                        </a:lnTo>
                        <a:lnTo>
                          <a:pt x="2238" y="7"/>
                        </a:lnTo>
                        <a:lnTo>
                          <a:pt x="2239" y="7"/>
                        </a:lnTo>
                        <a:lnTo>
                          <a:pt x="2239" y="6"/>
                        </a:lnTo>
                        <a:lnTo>
                          <a:pt x="2240" y="7"/>
                        </a:lnTo>
                        <a:lnTo>
                          <a:pt x="2240" y="9"/>
                        </a:lnTo>
                        <a:lnTo>
                          <a:pt x="2240" y="9"/>
                        </a:lnTo>
                        <a:lnTo>
                          <a:pt x="2241" y="10"/>
                        </a:lnTo>
                        <a:lnTo>
                          <a:pt x="2241" y="9"/>
                        </a:lnTo>
                        <a:lnTo>
                          <a:pt x="2242" y="9"/>
                        </a:lnTo>
                        <a:lnTo>
                          <a:pt x="2242" y="11"/>
                        </a:lnTo>
                        <a:lnTo>
                          <a:pt x="2242" y="11"/>
                        </a:lnTo>
                        <a:lnTo>
                          <a:pt x="2243" y="10"/>
                        </a:lnTo>
                        <a:lnTo>
                          <a:pt x="2243" y="8"/>
                        </a:lnTo>
                        <a:lnTo>
                          <a:pt x="2244" y="11"/>
                        </a:lnTo>
                        <a:lnTo>
                          <a:pt x="2244" y="10"/>
                        </a:lnTo>
                        <a:lnTo>
                          <a:pt x="2245" y="9"/>
                        </a:lnTo>
                        <a:lnTo>
                          <a:pt x="2245" y="9"/>
                        </a:lnTo>
                        <a:lnTo>
                          <a:pt x="2245" y="10"/>
                        </a:lnTo>
                        <a:lnTo>
                          <a:pt x="2246" y="8"/>
                        </a:lnTo>
                        <a:lnTo>
                          <a:pt x="2246" y="8"/>
                        </a:lnTo>
                        <a:lnTo>
                          <a:pt x="2247" y="7"/>
                        </a:lnTo>
                        <a:lnTo>
                          <a:pt x="2247" y="7"/>
                        </a:lnTo>
                        <a:lnTo>
                          <a:pt x="2247" y="7"/>
                        </a:lnTo>
                        <a:lnTo>
                          <a:pt x="2248" y="5"/>
                        </a:lnTo>
                        <a:lnTo>
                          <a:pt x="2248" y="5"/>
                        </a:lnTo>
                        <a:lnTo>
                          <a:pt x="2249" y="4"/>
                        </a:lnTo>
                        <a:lnTo>
                          <a:pt x="2249" y="7"/>
                        </a:lnTo>
                        <a:lnTo>
                          <a:pt x="2250" y="5"/>
                        </a:lnTo>
                        <a:lnTo>
                          <a:pt x="2250" y="6"/>
                        </a:lnTo>
                        <a:lnTo>
                          <a:pt x="2250" y="5"/>
                        </a:lnTo>
                        <a:lnTo>
                          <a:pt x="2251" y="5"/>
                        </a:lnTo>
                        <a:lnTo>
                          <a:pt x="2251" y="5"/>
                        </a:lnTo>
                        <a:lnTo>
                          <a:pt x="2252" y="7"/>
                        </a:lnTo>
                        <a:lnTo>
                          <a:pt x="2252" y="9"/>
                        </a:lnTo>
                        <a:lnTo>
                          <a:pt x="2252" y="8"/>
                        </a:lnTo>
                        <a:lnTo>
                          <a:pt x="2253" y="8"/>
                        </a:lnTo>
                        <a:lnTo>
                          <a:pt x="2253" y="8"/>
                        </a:lnTo>
                        <a:lnTo>
                          <a:pt x="2254" y="10"/>
                        </a:lnTo>
                        <a:lnTo>
                          <a:pt x="2254" y="12"/>
                        </a:lnTo>
                        <a:lnTo>
                          <a:pt x="2255" y="10"/>
                        </a:lnTo>
                        <a:lnTo>
                          <a:pt x="2255" y="10"/>
                        </a:lnTo>
                        <a:lnTo>
                          <a:pt x="2255" y="12"/>
                        </a:lnTo>
                        <a:lnTo>
                          <a:pt x="2256" y="11"/>
                        </a:lnTo>
                        <a:lnTo>
                          <a:pt x="2256" y="9"/>
                        </a:lnTo>
                        <a:lnTo>
                          <a:pt x="2257" y="9"/>
                        </a:lnTo>
                        <a:lnTo>
                          <a:pt x="2257" y="14"/>
                        </a:lnTo>
                        <a:lnTo>
                          <a:pt x="2257" y="8"/>
                        </a:lnTo>
                        <a:lnTo>
                          <a:pt x="2258" y="12"/>
                        </a:lnTo>
                        <a:lnTo>
                          <a:pt x="2258" y="6"/>
                        </a:lnTo>
                        <a:lnTo>
                          <a:pt x="2259" y="8"/>
                        </a:lnTo>
                        <a:lnTo>
                          <a:pt x="2259" y="9"/>
                        </a:lnTo>
                        <a:lnTo>
                          <a:pt x="2260" y="7"/>
                        </a:lnTo>
                        <a:lnTo>
                          <a:pt x="2260" y="5"/>
                        </a:lnTo>
                        <a:lnTo>
                          <a:pt x="2260" y="8"/>
                        </a:lnTo>
                        <a:lnTo>
                          <a:pt x="2261" y="8"/>
                        </a:lnTo>
                        <a:lnTo>
                          <a:pt x="2261" y="6"/>
                        </a:lnTo>
                        <a:lnTo>
                          <a:pt x="2262" y="4"/>
                        </a:lnTo>
                        <a:lnTo>
                          <a:pt x="2262" y="5"/>
                        </a:lnTo>
                        <a:lnTo>
                          <a:pt x="2262" y="3"/>
                        </a:lnTo>
                        <a:lnTo>
                          <a:pt x="2263" y="4"/>
                        </a:lnTo>
                        <a:lnTo>
                          <a:pt x="2263" y="6"/>
                        </a:lnTo>
                        <a:lnTo>
                          <a:pt x="2264" y="6"/>
                        </a:lnTo>
                        <a:lnTo>
                          <a:pt x="2264" y="6"/>
                        </a:lnTo>
                        <a:lnTo>
                          <a:pt x="2265" y="6"/>
                        </a:lnTo>
                        <a:lnTo>
                          <a:pt x="2265" y="6"/>
                        </a:lnTo>
                        <a:lnTo>
                          <a:pt x="2265" y="5"/>
                        </a:lnTo>
                        <a:lnTo>
                          <a:pt x="2266" y="7"/>
                        </a:lnTo>
                        <a:lnTo>
                          <a:pt x="2266" y="7"/>
                        </a:lnTo>
                        <a:lnTo>
                          <a:pt x="2267" y="8"/>
                        </a:lnTo>
                        <a:lnTo>
                          <a:pt x="2267" y="6"/>
                        </a:lnTo>
                        <a:lnTo>
                          <a:pt x="2267" y="9"/>
                        </a:lnTo>
                        <a:lnTo>
                          <a:pt x="2268" y="8"/>
                        </a:lnTo>
                        <a:lnTo>
                          <a:pt x="2268" y="10"/>
                        </a:lnTo>
                        <a:lnTo>
                          <a:pt x="2269" y="12"/>
                        </a:lnTo>
                        <a:lnTo>
                          <a:pt x="2269" y="11"/>
                        </a:lnTo>
                        <a:lnTo>
                          <a:pt x="2270" y="11"/>
                        </a:lnTo>
                        <a:lnTo>
                          <a:pt x="2270" y="10"/>
                        </a:lnTo>
                        <a:lnTo>
                          <a:pt x="2270" y="11"/>
                        </a:lnTo>
                        <a:lnTo>
                          <a:pt x="2271" y="10"/>
                        </a:lnTo>
                        <a:lnTo>
                          <a:pt x="2271" y="10"/>
                        </a:lnTo>
                        <a:lnTo>
                          <a:pt x="2272" y="10"/>
                        </a:lnTo>
                        <a:lnTo>
                          <a:pt x="2272" y="10"/>
                        </a:lnTo>
                        <a:lnTo>
                          <a:pt x="2272" y="9"/>
                        </a:lnTo>
                        <a:lnTo>
                          <a:pt x="2273" y="9"/>
                        </a:lnTo>
                        <a:lnTo>
                          <a:pt x="2273" y="7"/>
                        </a:lnTo>
                        <a:lnTo>
                          <a:pt x="2274" y="6"/>
                        </a:lnTo>
                        <a:lnTo>
                          <a:pt x="2274" y="7"/>
                        </a:lnTo>
                        <a:lnTo>
                          <a:pt x="2275" y="7"/>
                        </a:lnTo>
                        <a:lnTo>
                          <a:pt x="2275" y="5"/>
                        </a:lnTo>
                        <a:lnTo>
                          <a:pt x="2275" y="8"/>
                        </a:lnTo>
                        <a:lnTo>
                          <a:pt x="2276" y="5"/>
                        </a:lnTo>
                        <a:lnTo>
                          <a:pt x="2276" y="5"/>
                        </a:lnTo>
                        <a:lnTo>
                          <a:pt x="2277" y="6"/>
                        </a:lnTo>
                        <a:lnTo>
                          <a:pt x="2277" y="7"/>
                        </a:lnTo>
                        <a:lnTo>
                          <a:pt x="2277" y="6"/>
                        </a:lnTo>
                        <a:lnTo>
                          <a:pt x="2278" y="4"/>
                        </a:lnTo>
                        <a:lnTo>
                          <a:pt x="2278" y="5"/>
                        </a:lnTo>
                        <a:lnTo>
                          <a:pt x="2279" y="6"/>
                        </a:lnTo>
                        <a:lnTo>
                          <a:pt x="2279" y="6"/>
                        </a:lnTo>
                        <a:lnTo>
                          <a:pt x="2280" y="5"/>
                        </a:lnTo>
                        <a:lnTo>
                          <a:pt x="2280" y="6"/>
                        </a:lnTo>
                        <a:lnTo>
                          <a:pt x="2280" y="7"/>
                        </a:lnTo>
                        <a:lnTo>
                          <a:pt x="2281" y="8"/>
                        </a:lnTo>
                        <a:lnTo>
                          <a:pt x="2281" y="9"/>
                        </a:lnTo>
                        <a:lnTo>
                          <a:pt x="2282" y="8"/>
                        </a:lnTo>
                        <a:lnTo>
                          <a:pt x="2282" y="9"/>
                        </a:lnTo>
                        <a:lnTo>
                          <a:pt x="2282" y="5"/>
                        </a:lnTo>
                        <a:lnTo>
                          <a:pt x="2283" y="8"/>
                        </a:lnTo>
                        <a:lnTo>
                          <a:pt x="2283" y="9"/>
                        </a:lnTo>
                        <a:lnTo>
                          <a:pt x="2284" y="11"/>
                        </a:lnTo>
                        <a:lnTo>
                          <a:pt x="2284" y="10"/>
                        </a:lnTo>
                        <a:lnTo>
                          <a:pt x="2285" y="9"/>
                        </a:lnTo>
                        <a:lnTo>
                          <a:pt x="2285" y="10"/>
                        </a:lnTo>
                        <a:lnTo>
                          <a:pt x="2285" y="11"/>
                        </a:lnTo>
                        <a:lnTo>
                          <a:pt x="2286" y="9"/>
                        </a:lnTo>
                        <a:lnTo>
                          <a:pt x="2286" y="11"/>
                        </a:lnTo>
                        <a:lnTo>
                          <a:pt x="2287" y="10"/>
                        </a:lnTo>
                        <a:lnTo>
                          <a:pt x="2287" y="8"/>
                        </a:lnTo>
                        <a:lnTo>
                          <a:pt x="2287" y="9"/>
                        </a:lnTo>
                        <a:lnTo>
                          <a:pt x="2288" y="7"/>
                        </a:lnTo>
                        <a:lnTo>
                          <a:pt x="2288" y="8"/>
                        </a:lnTo>
                        <a:lnTo>
                          <a:pt x="2289" y="7"/>
                        </a:lnTo>
                        <a:lnTo>
                          <a:pt x="2289" y="6"/>
                        </a:lnTo>
                        <a:lnTo>
                          <a:pt x="2290" y="6"/>
                        </a:lnTo>
                        <a:lnTo>
                          <a:pt x="2290" y="6"/>
                        </a:lnTo>
                        <a:lnTo>
                          <a:pt x="2290" y="5"/>
                        </a:lnTo>
                        <a:lnTo>
                          <a:pt x="2291" y="6"/>
                        </a:lnTo>
                        <a:lnTo>
                          <a:pt x="2291" y="7"/>
                        </a:lnTo>
                        <a:lnTo>
                          <a:pt x="2292" y="6"/>
                        </a:lnTo>
                        <a:lnTo>
                          <a:pt x="2292" y="5"/>
                        </a:lnTo>
                        <a:lnTo>
                          <a:pt x="2292" y="7"/>
                        </a:lnTo>
                        <a:lnTo>
                          <a:pt x="2293" y="7"/>
                        </a:lnTo>
                        <a:lnTo>
                          <a:pt x="2293" y="6"/>
                        </a:lnTo>
                        <a:lnTo>
                          <a:pt x="2294" y="7"/>
                        </a:lnTo>
                        <a:lnTo>
                          <a:pt x="2294" y="8"/>
                        </a:lnTo>
                        <a:lnTo>
                          <a:pt x="2295" y="7"/>
                        </a:lnTo>
                        <a:lnTo>
                          <a:pt x="2295" y="8"/>
                        </a:lnTo>
                        <a:lnTo>
                          <a:pt x="2295" y="6"/>
                        </a:lnTo>
                        <a:lnTo>
                          <a:pt x="2296" y="10"/>
                        </a:lnTo>
                        <a:lnTo>
                          <a:pt x="2296" y="9"/>
                        </a:lnTo>
                        <a:lnTo>
                          <a:pt x="2297" y="8"/>
                        </a:lnTo>
                        <a:lnTo>
                          <a:pt x="2297" y="9"/>
                        </a:lnTo>
                        <a:lnTo>
                          <a:pt x="2297" y="10"/>
                        </a:lnTo>
                        <a:lnTo>
                          <a:pt x="2298" y="11"/>
                        </a:lnTo>
                        <a:lnTo>
                          <a:pt x="2298" y="8"/>
                        </a:lnTo>
                        <a:lnTo>
                          <a:pt x="2299" y="8"/>
                        </a:lnTo>
                        <a:lnTo>
                          <a:pt x="2299" y="9"/>
                        </a:lnTo>
                        <a:lnTo>
                          <a:pt x="2300" y="10"/>
                        </a:lnTo>
                        <a:lnTo>
                          <a:pt x="2300" y="8"/>
                        </a:lnTo>
                        <a:lnTo>
                          <a:pt x="2300" y="9"/>
                        </a:lnTo>
                        <a:lnTo>
                          <a:pt x="2301" y="8"/>
                        </a:lnTo>
                        <a:lnTo>
                          <a:pt x="2301" y="7"/>
                        </a:lnTo>
                        <a:lnTo>
                          <a:pt x="2302" y="8"/>
                        </a:lnTo>
                        <a:lnTo>
                          <a:pt x="2302" y="8"/>
                        </a:lnTo>
                        <a:lnTo>
                          <a:pt x="2302" y="7"/>
                        </a:lnTo>
                        <a:lnTo>
                          <a:pt x="2303" y="8"/>
                        </a:lnTo>
                        <a:lnTo>
                          <a:pt x="2303" y="5"/>
                        </a:lnTo>
                        <a:lnTo>
                          <a:pt x="2304" y="5"/>
                        </a:lnTo>
                        <a:lnTo>
                          <a:pt x="2304" y="5"/>
                        </a:lnTo>
                        <a:lnTo>
                          <a:pt x="2305" y="4"/>
                        </a:lnTo>
                        <a:lnTo>
                          <a:pt x="2305" y="8"/>
                        </a:lnTo>
                        <a:lnTo>
                          <a:pt x="2305" y="6"/>
                        </a:lnTo>
                        <a:lnTo>
                          <a:pt x="2306" y="7"/>
                        </a:lnTo>
                        <a:lnTo>
                          <a:pt x="2306" y="8"/>
                        </a:lnTo>
                        <a:lnTo>
                          <a:pt x="2307" y="8"/>
                        </a:lnTo>
                        <a:lnTo>
                          <a:pt x="2307" y="5"/>
                        </a:lnTo>
                        <a:lnTo>
                          <a:pt x="2307" y="8"/>
                        </a:lnTo>
                        <a:lnTo>
                          <a:pt x="2308" y="8"/>
                        </a:lnTo>
                        <a:lnTo>
                          <a:pt x="2308" y="7"/>
                        </a:lnTo>
                        <a:lnTo>
                          <a:pt x="2309" y="8"/>
                        </a:lnTo>
                        <a:lnTo>
                          <a:pt x="2309" y="9"/>
                        </a:lnTo>
                        <a:lnTo>
                          <a:pt x="2310" y="8"/>
                        </a:lnTo>
                        <a:lnTo>
                          <a:pt x="2310" y="7"/>
                        </a:lnTo>
                        <a:lnTo>
                          <a:pt x="2310" y="9"/>
                        </a:lnTo>
                        <a:lnTo>
                          <a:pt x="2311" y="10"/>
                        </a:lnTo>
                        <a:lnTo>
                          <a:pt x="2311" y="10"/>
                        </a:lnTo>
                        <a:lnTo>
                          <a:pt x="2312" y="9"/>
                        </a:lnTo>
                        <a:lnTo>
                          <a:pt x="2312" y="10"/>
                        </a:lnTo>
                        <a:lnTo>
                          <a:pt x="2312" y="9"/>
                        </a:lnTo>
                        <a:lnTo>
                          <a:pt x="2313" y="10"/>
                        </a:lnTo>
                        <a:lnTo>
                          <a:pt x="2313" y="11"/>
                        </a:lnTo>
                        <a:lnTo>
                          <a:pt x="2314" y="11"/>
                        </a:lnTo>
                        <a:lnTo>
                          <a:pt x="2314" y="10"/>
                        </a:lnTo>
                        <a:lnTo>
                          <a:pt x="2315" y="8"/>
                        </a:lnTo>
                        <a:lnTo>
                          <a:pt x="2315" y="8"/>
                        </a:lnTo>
                        <a:lnTo>
                          <a:pt x="2315" y="7"/>
                        </a:lnTo>
                        <a:lnTo>
                          <a:pt x="2316" y="8"/>
                        </a:lnTo>
                        <a:lnTo>
                          <a:pt x="2316" y="7"/>
                        </a:lnTo>
                        <a:lnTo>
                          <a:pt x="2317" y="6"/>
                        </a:lnTo>
                        <a:lnTo>
                          <a:pt x="2317" y="6"/>
                        </a:lnTo>
                        <a:lnTo>
                          <a:pt x="2317" y="6"/>
                        </a:lnTo>
                        <a:lnTo>
                          <a:pt x="2318" y="5"/>
                        </a:lnTo>
                        <a:lnTo>
                          <a:pt x="2318" y="7"/>
                        </a:lnTo>
                        <a:lnTo>
                          <a:pt x="2319" y="6"/>
                        </a:lnTo>
                        <a:lnTo>
                          <a:pt x="2319" y="6"/>
                        </a:lnTo>
                        <a:lnTo>
                          <a:pt x="2320" y="6"/>
                        </a:lnTo>
                        <a:lnTo>
                          <a:pt x="2320" y="5"/>
                        </a:lnTo>
                        <a:lnTo>
                          <a:pt x="2320" y="5"/>
                        </a:lnTo>
                        <a:lnTo>
                          <a:pt x="2321" y="6"/>
                        </a:lnTo>
                        <a:lnTo>
                          <a:pt x="2321" y="7"/>
                        </a:lnTo>
                        <a:lnTo>
                          <a:pt x="2322" y="8"/>
                        </a:lnTo>
                        <a:lnTo>
                          <a:pt x="2322" y="7"/>
                        </a:lnTo>
                        <a:lnTo>
                          <a:pt x="2322" y="8"/>
                        </a:lnTo>
                        <a:lnTo>
                          <a:pt x="2323" y="8"/>
                        </a:lnTo>
                        <a:lnTo>
                          <a:pt x="2323" y="8"/>
                        </a:lnTo>
                        <a:lnTo>
                          <a:pt x="2324" y="9"/>
                        </a:lnTo>
                        <a:lnTo>
                          <a:pt x="2324" y="8"/>
                        </a:lnTo>
                        <a:lnTo>
                          <a:pt x="2325" y="10"/>
                        </a:lnTo>
                        <a:lnTo>
                          <a:pt x="2325" y="11"/>
                        </a:lnTo>
                        <a:lnTo>
                          <a:pt x="2325" y="9"/>
                        </a:lnTo>
                        <a:lnTo>
                          <a:pt x="2326" y="10"/>
                        </a:lnTo>
                        <a:lnTo>
                          <a:pt x="2326" y="8"/>
                        </a:lnTo>
                        <a:lnTo>
                          <a:pt x="2327" y="10"/>
                        </a:lnTo>
                        <a:lnTo>
                          <a:pt x="2327" y="10"/>
                        </a:lnTo>
                        <a:lnTo>
                          <a:pt x="2327" y="10"/>
                        </a:lnTo>
                        <a:lnTo>
                          <a:pt x="2328" y="8"/>
                        </a:lnTo>
                        <a:lnTo>
                          <a:pt x="2328" y="9"/>
                        </a:lnTo>
                        <a:lnTo>
                          <a:pt x="2329" y="7"/>
                        </a:lnTo>
                        <a:lnTo>
                          <a:pt x="2329" y="8"/>
                        </a:lnTo>
                        <a:lnTo>
                          <a:pt x="2330" y="8"/>
                        </a:lnTo>
                        <a:lnTo>
                          <a:pt x="2330" y="5"/>
                        </a:lnTo>
                        <a:lnTo>
                          <a:pt x="2330" y="7"/>
                        </a:lnTo>
                        <a:lnTo>
                          <a:pt x="2331" y="6"/>
                        </a:lnTo>
                        <a:lnTo>
                          <a:pt x="2331" y="7"/>
                        </a:lnTo>
                        <a:lnTo>
                          <a:pt x="2332" y="5"/>
                        </a:lnTo>
                        <a:lnTo>
                          <a:pt x="2332" y="3"/>
                        </a:lnTo>
                        <a:lnTo>
                          <a:pt x="2332" y="8"/>
                        </a:lnTo>
                        <a:lnTo>
                          <a:pt x="2333" y="5"/>
                        </a:lnTo>
                        <a:lnTo>
                          <a:pt x="2333" y="7"/>
                        </a:lnTo>
                        <a:lnTo>
                          <a:pt x="2334" y="5"/>
                        </a:lnTo>
                        <a:lnTo>
                          <a:pt x="2334" y="6"/>
                        </a:lnTo>
                        <a:lnTo>
                          <a:pt x="2335" y="6"/>
                        </a:lnTo>
                        <a:lnTo>
                          <a:pt x="2335" y="6"/>
                        </a:lnTo>
                        <a:lnTo>
                          <a:pt x="2335" y="4"/>
                        </a:lnTo>
                        <a:lnTo>
                          <a:pt x="2336" y="7"/>
                        </a:lnTo>
                        <a:lnTo>
                          <a:pt x="2336" y="8"/>
                        </a:lnTo>
                        <a:lnTo>
                          <a:pt x="2337" y="9"/>
                        </a:lnTo>
                        <a:lnTo>
                          <a:pt x="2337" y="10"/>
                        </a:lnTo>
                        <a:lnTo>
                          <a:pt x="2337" y="10"/>
                        </a:lnTo>
                        <a:lnTo>
                          <a:pt x="2338" y="9"/>
                        </a:lnTo>
                        <a:lnTo>
                          <a:pt x="2338" y="9"/>
                        </a:lnTo>
                        <a:lnTo>
                          <a:pt x="2339" y="8"/>
                        </a:lnTo>
                        <a:lnTo>
                          <a:pt x="2339" y="9"/>
                        </a:lnTo>
                        <a:lnTo>
                          <a:pt x="2340" y="10"/>
                        </a:lnTo>
                        <a:lnTo>
                          <a:pt x="2340" y="9"/>
                        </a:lnTo>
                        <a:lnTo>
                          <a:pt x="2340" y="10"/>
                        </a:lnTo>
                        <a:lnTo>
                          <a:pt x="2341" y="9"/>
                        </a:lnTo>
                        <a:lnTo>
                          <a:pt x="2341" y="9"/>
                        </a:lnTo>
                        <a:lnTo>
                          <a:pt x="2342" y="10"/>
                        </a:lnTo>
                        <a:lnTo>
                          <a:pt x="2342" y="9"/>
                        </a:lnTo>
                        <a:lnTo>
                          <a:pt x="2342" y="6"/>
                        </a:lnTo>
                        <a:lnTo>
                          <a:pt x="2343" y="5"/>
                        </a:lnTo>
                        <a:lnTo>
                          <a:pt x="2343" y="8"/>
                        </a:lnTo>
                        <a:lnTo>
                          <a:pt x="2344" y="9"/>
                        </a:lnTo>
                        <a:lnTo>
                          <a:pt x="2344" y="7"/>
                        </a:lnTo>
                        <a:lnTo>
                          <a:pt x="2345" y="7"/>
                        </a:lnTo>
                        <a:lnTo>
                          <a:pt x="2345" y="6"/>
                        </a:lnTo>
                        <a:lnTo>
                          <a:pt x="2345" y="6"/>
                        </a:lnTo>
                        <a:lnTo>
                          <a:pt x="2346" y="7"/>
                        </a:lnTo>
                        <a:lnTo>
                          <a:pt x="2346" y="6"/>
                        </a:lnTo>
                        <a:lnTo>
                          <a:pt x="2347" y="7"/>
                        </a:lnTo>
                        <a:lnTo>
                          <a:pt x="2347" y="3"/>
                        </a:lnTo>
                        <a:lnTo>
                          <a:pt x="2347" y="6"/>
                        </a:lnTo>
                        <a:lnTo>
                          <a:pt x="2348" y="5"/>
                        </a:lnTo>
                        <a:lnTo>
                          <a:pt x="2348" y="4"/>
                        </a:lnTo>
                        <a:lnTo>
                          <a:pt x="2349" y="5"/>
                        </a:lnTo>
                        <a:lnTo>
                          <a:pt x="2349" y="7"/>
                        </a:lnTo>
                        <a:lnTo>
                          <a:pt x="2350" y="7"/>
                        </a:lnTo>
                        <a:lnTo>
                          <a:pt x="2350" y="8"/>
                        </a:lnTo>
                        <a:lnTo>
                          <a:pt x="2350" y="8"/>
                        </a:lnTo>
                        <a:lnTo>
                          <a:pt x="2351" y="7"/>
                        </a:lnTo>
                        <a:lnTo>
                          <a:pt x="2351" y="8"/>
                        </a:lnTo>
                        <a:lnTo>
                          <a:pt x="2352" y="9"/>
                        </a:lnTo>
                        <a:lnTo>
                          <a:pt x="2352" y="8"/>
                        </a:lnTo>
                        <a:lnTo>
                          <a:pt x="2352" y="8"/>
                        </a:lnTo>
                        <a:lnTo>
                          <a:pt x="2353" y="10"/>
                        </a:lnTo>
                        <a:lnTo>
                          <a:pt x="2353" y="9"/>
                        </a:lnTo>
                        <a:lnTo>
                          <a:pt x="2354" y="10"/>
                        </a:lnTo>
                        <a:lnTo>
                          <a:pt x="2354" y="12"/>
                        </a:lnTo>
                        <a:lnTo>
                          <a:pt x="2355" y="9"/>
                        </a:lnTo>
                        <a:lnTo>
                          <a:pt x="2355" y="10"/>
                        </a:lnTo>
                        <a:lnTo>
                          <a:pt x="2355" y="10"/>
                        </a:lnTo>
                        <a:lnTo>
                          <a:pt x="2356" y="7"/>
                        </a:lnTo>
                        <a:lnTo>
                          <a:pt x="2356" y="9"/>
                        </a:lnTo>
                        <a:lnTo>
                          <a:pt x="2357" y="9"/>
                        </a:lnTo>
                        <a:lnTo>
                          <a:pt x="2357" y="6"/>
                        </a:lnTo>
                        <a:lnTo>
                          <a:pt x="2357" y="7"/>
                        </a:lnTo>
                        <a:lnTo>
                          <a:pt x="2358" y="7"/>
                        </a:lnTo>
                        <a:lnTo>
                          <a:pt x="2358" y="7"/>
                        </a:lnTo>
                        <a:lnTo>
                          <a:pt x="2359" y="6"/>
                        </a:lnTo>
                        <a:lnTo>
                          <a:pt x="2359" y="5"/>
                        </a:lnTo>
                        <a:lnTo>
                          <a:pt x="2360" y="5"/>
                        </a:lnTo>
                        <a:lnTo>
                          <a:pt x="2360" y="7"/>
                        </a:lnTo>
                        <a:lnTo>
                          <a:pt x="2360" y="5"/>
                        </a:lnTo>
                        <a:lnTo>
                          <a:pt x="2361" y="5"/>
                        </a:lnTo>
                        <a:lnTo>
                          <a:pt x="2361" y="4"/>
                        </a:lnTo>
                        <a:lnTo>
                          <a:pt x="2362" y="5"/>
                        </a:lnTo>
                        <a:lnTo>
                          <a:pt x="2362" y="6"/>
                        </a:lnTo>
                        <a:lnTo>
                          <a:pt x="2362" y="6"/>
                        </a:lnTo>
                        <a:lnTo>
                          <a:pt x="2363" y="5"/>
                        </a:lnTo>
                        <a:lnTo>
                          <a:pt x="2363" y="7"/>
                        </a:lnTo>
                        <a:lnTo>
                          <a:pt x="2364" y="9"/>
                        </a:lnTo>
                        <a:lnTo>
                          <a:pt x="2364" y="8"/>
                        </a:lnTo>
                        <a:lnTo>
                          <a:pt x="2365" y="8"/>
                        </a:lnTo>
                        <a:lnTo>
                          <a:pt x="2365" y="10"/>
                        </a:lnTo>
                        <a:lnTo>
                          <a:pt x="2365" y="8"/>
                        </a:lnTo>
                        <a:lnTo>
                          <a:pt x="2366" y="9"/>
                        </a:lnTo>
                        <a:lnTo>
                          <a:pt x="2366" y="11"/>
                        </a:lnTo>
                        <a:lnTo>
                          <a:pt x="2367" y="11"/>
                        </a:lnTo>
                        <a:lnTo>
                          <a:pt x="2367" y="10"/>
                        </a:lnTo>
                        <a:lnTo>
                          <a:pt x="2367" y="10"/>
                        </a:lnTo>
                        <a:lnTo>
                          <a:pt x="2368" y="9"/>
                        </a:lnTo>
                        <a:lnTo>
                          <a:pt x="2368" y="10"/>
                        </a:lnTo>
                        <a:lnTo>
                          <a:pt x="2369" y="11"/>
                        </a:lnTo>
                        <a:lnTo>
                          <a:pt x="2369" y="11"/>
                        </a:lnTo>
                        <a:lnTo>
                          <a:pt x="2370" y="8"/>
                        </a:lnTo>
                        <a:lnTo>
                          <a:pt x="2370" y="6"/>
                        </a:lnTo>
                        <a:lnTo>
                          <a:pt x="2370" y="9"/>
                        </a:lnTo>
                        <a:lnTo>
                          <a:pt x="2371" y="9"/>
                        </a:lnTo>
                        <a:lnTo>
                          <a:pt x="2371" y="8"/>
                        </a:lnTo>
                        <a:lnTo>
                          <a:pt x="2372" y="6"/>
                        </a:lnTo>
                        <a:lnTo>
                          <a:pt x="2372" y="6"/>
                        </a:lnTo>
                        <a:lnTo>
                          <a:pt x="2372" y="6"/>
                        </a:lnTo>
                        <a:lnTo>
                          <a:pt x="2373" y="5"/>
                        </a:lnTo>
                        <a:lnTo>
                          <a:pt x="2373" y="6"/>
                        </a:lnTo>
                        <a:lnTo>
                          <a:pt x="2374" y="7"/>
                        </a:lnTo>
                        <a:lnTo>
                          <a:pt x="2374" y="5"/>
                        </a:lnTo>
                        <a:lnTo>
                          <a:pt x="2375" y="6"/>
                        </a:lnTo>
                        <a:lnTo>
                          <a:pt x="2375" y="5"/>
                        </a:lnTo>
                        <a:lnTo>
                          <a:pt x="2375" y="6"/>
                        </a:lnTo>
                        <a:lnTo>
                          <a:pt x="2376" y="5"/>
                        </a:lnTo>
                        <a:lnTo>
                          <a:pt x="2376" y="7"/>
                        </a:lnTo>
                        <a:lnTo>
                          <a:pt x="2377" y="5"/>
                        </a:lnTo>
                        <a:lnTo>
                          <a:pt x="2377" y="8"/>
                        </a:lnTo>
                        <a:lnTo>
                          <a:pt x="2377" y="8"/>
                        </a:lnTo>
                        <a:lnTo>
                          <a:pt x="2378" y="6"/>
                        </a:lnTo>
                        <a:lnTo>
                          <a:pt x="2378" y="8"/>
                        </a:lnTo>
                        <a:lnTo>
                          <a:pt x="2379" y="10"/>
                        </a:lnTo>
                        <a:lnTo>
                          <a:pt x="2379" y="9"/>
                        </a:lnTo>
                        <a:lnTo>
                          <a:pt x="2380" y="10"/>
                        </a:lnTo>
                        <a:lnTo>
                          <a:pt x="2380" y="9"/>
                        </a:lnTo>
                        <a:lnTo>
                          <a:pt x="2380" y="10"/>
                        </a:lnTo>
                        <a:lnTo>
                          <a:pt x="2381" y="11"/>
                        </a:lnTo>
                        <a:lnTo>
                          <a:pt x="2381" y="9"/>
                        </a:lnTo>
                        <a:lnTo>
                          <a:pt x="2382" y="10"/>
                        </a:lnTo>
                        <a:lnTo>
                          <a:pt x="2382" y="11"/>
                        </a:lnTo>
                        <a:lnTo>
                          <a:pt x="2382" y="9"/>
                        </a:lnTo>
                        <a:lnTo>
                          <a:pt x="2383" y="10"/>
                        </a:lnTo>
                        <a:lnTo>
                          <a:pt x="2383" y="10"/>
                        </a:lnTo>
                        <a:lnTo>
                          <a:pt x="2384" y="8"/>
                        </a:lnTo>
                        <a:lnTo>
                          <a:pt x="2384" y="6"/>
                        </a:lnTo>
                        <a:lnTo>
                          <a:pt x="2385" y="8"/>
                        </a:lnTo>
                        <a:lnTo>
                          <a:pt x="2385" y="7"/>
                        </a:lnTo>
                        <a:lnTo>
                          <a:pt x="2385" y="7"/>
                        </a:lnTo>
                        <a:lnTo>
                          <a:pt x="2386" y="6"/>
                        </a:lnTo>
                        <a:lnTo>
                          <a:pt x="2386" y="8"/>
                        </a:lnTo>
                        <a:lnTo>
                          <a:pt x="2387" y="7"/>
                        </a:lnTo>
                        <a:lnTo>
                          <a:pt x="2387" y="5"/>
                        </a:lnTo>
                        <a:lnTo>
                          <a:pt x="2387" y="5"/>
                        </a:lnTo>
                        <a:lnTo>
                          <a:pt x="2388" y="6"/>
                        </a:lnTo>
                        <a:lnTo>
                          <a:pt x="2388" y="4"/>
                        </a:lnTo>
                        <a:lnTo>
                          <a:pt x="2389" y="6"/>
                        </a:lnTo>
                        <a:lnTo>
                          <a:pt x="2389" y="5"/>
                        </a:lnTo>
                        <a:lnTo>
                          <a:pt x="2390" y="7"/>
                        </a:lnTo>
                        <a:lnTo>
                          <a:pt x="2390" y="5"/>
                        </a:lnTo>
                        <a:lnTo>
                          <a:pt x="2390" y="5"/>
                        </a:lnTo>
                        <a:lnTo>
                          <a:pt x="2391" y="6"/>
                        </a:lnTo>
                        <a:lnTo>
                          <a:pt x="2391" y="6"/>
                        </a:lnTo>
                        <a:lnTo>
                          <a:pt x="2392" y="7"/>
                        </a:lnTo>
                        <a:lnTo>
                          <a:pt x="2392" y="6"/>
                        </a:lnTo>
                        <a:lnTo>
                          <a:pt x="2392" y="8"/>
                        </a:lnTo>
                        <a:lnTo>
                          <a:pt x="2393" y="10"/>
                        </a:lnTo>
                        <a:lnTo>
                          <a:pt x="2393" y="10"/>
                        </a:lnTo>
                        <a:lnTo>
                          <a:pt x="2394" y="10"/>
                        </a:lnTo>
                        <a:lnTo>
                          <a:pt x="2394" y="9"/>
                        </a:lnTo>
                        <a:lnTo>
                          <a:pt x="2395" y="11"/>
                        </a:lnTo>
                        <a:lnTo>
                          <a:pt x="2395" y="10"/>
                        </a:lnTo>
                        <a:lnTo>
                          <a:pt x="2395" y="9"/>
                        </a:lnTo>
                        <a:lnTo>
                          <a:pt x="2396" y="11"/>
                        </a:lnTo>
                        <a:lnTo>
                          <a:pt x="2396" y="9"/>
                        </a:lnTo>
                        <a:lnTo>
                          <a:pt x="2397" y="7"/>
                        </a:lnTo>
                        <a:lnTo>
                          <a:pt x="2397" y="10"/>
                        </a:lnTo>
                        <a:lnTo>
                          <a:pt x="2397" y="10"/>
                        </a:lnTo>
                        <a:lnTo>
                          <a:pt x="2398" y="7"/>
                        </a:lnTo>
                        <a:lnTo>
                          <a:pt x="2398" y="8"/>
                        </a:lnTo>
                        <a:lnTo>
                          <a:pt x="2399" y="7"/>
                        </a:lnTo>
                        <a:lnTo>
                          <a:pt x="2399" y="9"/>
                        </a:lnTo>
                        <a:lnTo>
                          <a:pt x="2400" y="4"/>
                        </a:lnTo>
                        <a:lnTo>
                          <a:pt x="2400" y="4"/>
                        </a:lnTo>
                        <a:lnTo>
                          <a:pt x="2400" y="4"/>
                        </a:lnTo>
                        <a:lnTo>
                          <a:pt x="2401" y="5"/>
                        </a:lnTo>
                        <a:lnTo>
                          <a:pt x="2401" y="6"/>
                        </a:lnTo>
                        <a:lnTo>
                          <a:pt x="2402" y="4"/>
                        </a:lnTo>
                        <a:lnTo>
                          <a:pt x="2402" y="4"/>
                        </a:lnTo>
                        <a:lnTo>
                          <a:pt x="2402" y="6"/>
                        </a:lnTo>
                        <a:lnTo>
                          <a:pt x="2403" y="4"/>
                        </a:lnTo>
                        <a:lnTo>
                          <a:pt x="2403" y="4"/>
                        </a:lnTo>
                        <a:lnTo>
                          <a:pt x="2404" y="5"/>
                        </a:lnTo>
                        <a:lnTo>
                          <a:pt x="2404" y="6"/>
                        </a:lnTo>
                        <a:lnTo>
                          <a:pt x="2405" y="7"/>
                        </a:lnTo>
                        <a:lnTo>
                          <a:pt x="2405" y="7"/>
                        </a:lnTo>
                        <a:lnTo>
                          <a:pt x="2405" y="7"/>
                        </a:lnTo>
                        <a:lnTo>
                          <a:pt x="2406" y="6"/>
                        </a:lnTo>
                        <a:lnTo>
                          <a:pt x="2406" y="9"/>
                        </a:lnTo>
                        <a:lnTo>
                          <a:pt x="2407" y="9"/>
                        </a:lnTo>
                        <a:lnTo>
                          <a:pt x="2407" y="8"/>
                        </a:lnTo>
                        <a:lnTo>
                          <a:pt x="2407" y="9"/>
                        </a:lnTo>
                        <a:lnTo>
                          <a:pt x="2408" y="8"/>
                        </a:lnTo>
                        <a:lnTo>
                          <a:pt x="2408" y="9"/>
                        </a:lnTo>
                        <a:lnTo>
                          <a:pt x="2409" y="10"/>
                        </a:lnTo>
                        <a:lnTo>
                          <a:pt x="2409" y="8"/>
                        </a:lnTo>
                        <a:lnTo>
                          <a:pt x="2410" y="10"/>
                        </a:lnTo>
                        <a:lnTo>
                          <a:pt x="2410" y="11"/>
                        </a:lnTo>
                        <a:lnTo>
                          <a:pt x="2410" y="10"/>
                        </a:lnTo>
                        <a:lnTo>
                          <a:pt x="2411" y="9"/>
                        </a:lnTo>
                        <a:lnTo>
                          <a:pt x="2411" y="9"/>
                        </a:lnTo>
                        <a:lnTo>
                          <a:pt x="2412" y="8"/>
                        </a:lnTo>
                        <a:lnTo>
                          <a:pt x="2412" y="9"/>
                        </a:lnTo>
                        <a:lnTo>
                          <a:pt x="2412" y="9"/>
                        </a:lnTo>
                        <a:lnTo>
                          <a:pt x="2413" y="6"/>
                        </a:lnTo>
                        <a:lnTo>
                          <a:pt x="2413" y="6"/>
                        </a:lnTo>
                        <a:lnTo>
                          <a:pt x="2414" y="7"/>
                        </a:lnTo>
                        <a:lnTo>
                          <a:pt x="2414" y="6"/>
                        </a:lnTo>
                        <a:lnTo>
                          <a:pt x="2415" y="6"/>
                        </a:lnTo>
                        <a:lnTo>
                          <a:pt x="2415" y="5"/>
                        </a:lnTo>
                        <a:lnTo>
                          <a:pt x="2415" y="7"/>
                        </a:lnTo>
                        <a:lnTo>
                          <a:pt x="2416" y="6"/>
                        </a:lnTo>
                        <a:lnTo>
                          <a:pt x="2416" y="5"/>
                        </a:lnTo>
                        <a:lnTo>
                          <a:pt x="2417" y="6"/>
                        </a:lnTo>
                        <a:lnTo>
                          <a:pt x="2417" y="4"/>
                        </a:lnTo>
                        <a:lnTo>
                          <a:pt x="2417" y="7"/>
                        </a:lnTo>
                        <a:lnTo>
                          <a:pt x="2418" y="7"/>
                        </a:lnTo>
                        <a:lnTo>
                          <a:pt x="2418" y="8"/>
                        </a:lnTo>
                        <a:lnTo>
                          <a:pt x="2419" y="6"/>
                        </a:lnTo>
                        <a:lnTo>
                          <a:pt x="2419" y="6"/>
                        </a:lnTo>
                        <a:lnTo>
                          <a:pt x="2420" y="8"/>
                        </a:lnTo>
                        <a:lnTo>
                          <a:pt x="2420" y="8"/>
                        </a:lnTo>
                        <a:lnTo>
                          <a:pt x="2420" y="9"/>
                        </a:lnTo>
                        <a:lnTo>
                          <a:pt x="2421" y="8"/>
                        </a:lnTo>
                        <a:lnTo>
                          <a:pt x="2421" y="9"/>
                        </a:lnTo>
                        <a:lnTo>
                          <a:pt x="2422" y="9"/>
                        </a:lnTo>
                        <a:lnTo>
                          <a:pt x="2422" y="8"/>
                        </a:lnTo>
                        <a:lnTo>
                          <a:pt x="2422" y="11"/>
                        </a:lnTo>
                        <a:lnTo>
                          <a:pt x="2423" y="10"/>
                        </a:lnTo>
                        <a:lnTo>
                          <a:pt x="2423" y="9"/>
                        </a:lnTo>
                        <a:lnTo>
                          <a:pt x="2424" y="10"/>
                        </a:lnTo>
                        <a:lnTo>
                          <a:pt x="2424" y="7"/>
                        </a:lnTo>
                        <a:lnTo>
                          <a:pt x="2425" y="8"/>
                        </a:lnTo>
                        <a:lnTo>
                          <a:pt x="2425" y="10"/>
                        </a:lnTo>
                        <a:lnTo>
                          <a:pt x="2425" y="8"/>
                        </a:lnTo>
                        <a:lnTo>
                          <a:pt x="2426" y="7"/>
                        </a:lnTo>
                        <a:lnTo>
                          <a:pt x="2426" y="8"/>
                        </a:lnTo>
                        <a:lnTo>
                          <a:pt x="2427" y="6"/>
                        </a:lnTo>
                        <a:lnTo>
                          <a:pt x="2427" y="7"/>
                        </a:lnTo>
                        <a:lnTo>
                          <a:pt x="2427" y="7"/>
                        </a:lnTo>
                        <a:lnTo>
                          <a:pt x="2428" y="6"/>
                        </a:lnTo>
                        <a:lnTo>
                          <a:pt x="2428" y="7"/>
                        </a:lnTo>
                        <a:lnTo>
                          <a:pt x="2429" y="5"/>
                        </a:lnTo>
                        <a:lnTo>
                          <a:pt x="2429" y="6"/>
                        </a:lnTo>
                        <a:lnTo>
                          <a:pt x="2430" y="4"/>
                        </a:lnTo>
                        <a:lnTo>
                          <a:pt x="2430" y="5"/>
                        </a:lnTo>
                        <a:lnTo>
                          <a:pt x="2430" y="4"/>
                        </a:lnTo>
                        <a:lnTo>
                          <a:pt x="2431" y="5"/>
                        </a:lnTo>
                        <a:lnTo>
                          <a:pt x="2431" y="5"/>
                        </a:lnTo>
                        <a:lnTo>
                          <a:pt x="2432" y="6"/>
                        </a:lnTo>
                        <a:lnTo>
                          <a:pt x="2432" y="7"/>
                        </a:lnTo>
                        <a:lnTo>
                          <a:pt x="2432" y="8"/>
                        </a:lnTo>
                        <a:lnTo>
                          <a:pt x="2433" y="7"/>
                        </a:lnTo>
                        <a:lnTo>
                          <a:pt x="2433" y="7"/>
                        </a:lnTo>
                        <a:lnTo>
                          <a:pt x="2434" y="6"/>
                        </a:lnTo>
                        <a:lnTo>
                          <a:pt x="2434" y="9"/>
                        </a:lnTo>
                        <a:lnTo>
                          <a:pt x="2435" y="10"/>
                        </a:lnTo>
                        <a:lnTo>
                          <a:pt x="2435" y="9"/>
                        </a:lnTo>
                        <a:lnTo>
                          <a:pt x="2435" y="10"/>
                        </a:lnTo>
                        <a:lnTo>
                          <a:pt x="2436" y="9"/>
                        </a:lnTo>
                        <a:lnTo>
                          <a:pt x="2436" y="9"/>
                        </a:lnTo>
                        <a:lnTo>
                          <a:pt x="2437" y="10"/>
                        </a:lnTo>
                        <a:lnTo>
                          <a:pt x="2437" y="10"/>
                        </a:lnTo>
                        <a:lnTo>
                          <a:pt x="2437" y="10"/>
                        </a:lnTo>
                        <a:lnTo>
                          <a:pt x="2438" y="11"/>
                        </a:lnTo>
                        <a:lnTo>
                          <a:pt x="2438" y="11"/>
                        </a:lnTo>
                        <a:lnTo>
                          <a:pt x="2439" y="10"/>
                        </a:lnTo>
                        <a:lnTo>
                          <a:pt x="2439" y="10"/>
                        </a:lnTo>
                        <a:lnTo>
                          <a:pt x="2440" y="11"/>
                        </a:lnTo>
                        <a:lnTo>
                          <a:pt x="2440" y="8"/>
                        </a:lnTo>
                        <a:lnTo>
                          <a:pt x="2440" y="8"/>
                        </a:lnTo>
                        <a:lnTo>
                          <a:pt x="2441" y="6"/>
                        </a:lnTo>
                        <a:lnTo>
                          <a:pt x="2441" y="7"/>
                        </a:lnTo>
                        <a:lnTo>
                          <a:pt x="2442" y="7"/>
                        </a:lnTo>
                        <a:lnTo>
                          <a:pt x="2442" y="4"/>
                        </a:lnTo>
                        <a:lnTo>
                          <a:pt x="2442" y="6"/>
                        </a:lnTo>
                        <a:lnTo>
                          <a:pt x="2443" y="4"/>
                        </a:lnTo>
                        <a:lnTo>
                          <a:pt x="2443" y="5"/>
                        </a:lnTo>
                        <a:lnTo>
                          <a:pt x="2444" y="3"/>
                        </a:lnTo>
                        <a:lnTo>
                          <a:pt x="2444" y="5"/>
                        </a:lnTo>
                        <a:lnTo>
                          <a:pt x="2445" y="7"/>
                        </a:lnTo>
                        <a:lnTo>
                          <a:pt x="2445" y="6"/>
                        </a:lnTo>
                        <a:lnTo>
                          <a:pt x="2445" y="8"/>
                        </a:lnTo>
                        <a:lnTo>
                          <a:pt x="2446" y="7"/>
                        </a:lnTo>
                        <a:lnTo>
                          <a:pt x="2446" y="6"/>
                        </a:lnTo>
                        <a:lnTo>
                          <a:pt x="2447" y="6"/>
                        </a:lnTo>
                        <a:lnTo>
                          <a:pt x="2447" y="8"/>
                        </a:lnTo>
                        <a:lnTo>
                          <a:pt x="2447" y="7"/>
                        </a:lnTo>
                        <a:lnTo>
                          <a:pt x="2448" y="7"/>
                        </a:lnTo>
                        <a:lnTo>
                          <a:pt x="2448" y="9"/>
                        </a:lnTo>
                        <a:lnTo>
                          <a:pt x="2449" y="10"/>
                        </a:lnTo>
                        <a:lnTo>
                          <a:pt x="2449" y="11"/>
                        </a:lnTo>
                        <a:lnTo>
                          <a:pt x="2450" y="11"/>
                        </a:lnTo>
                        <a:lnTo>
                          <a:pt x="2450" y="10"/>
                        </a:lnTo>
                        <a:lnTo>
                          <a:pt x="2450" y="9"/>
                        </a:lnTo>
                        <a:lnTo>
                          <a:pt x="2451" y="11"/>
                        </a:lnTo>
                        <a:lnTo>
                          <a:pt x="2451" y="10"/>
                        </a:lnTo>
                        <a:lnTo>
                          <a:pt x="2452" y="8"/>
                        </a:lnTo>
                        <a:lnTo>
                          <a:pt x="2452" y="10"/>
                        </a:lnTo>
                        <a:lnTo>
                          <a:pt x="2452" y="9"/>
                        </a:lnTo>
                        <a:lnTo>
                          <a:pt x="2453" y="7"/>
                        </a:lnTo>
                        <a:lnTo>
                          <a:pt x="2453" y="9"/>
                        </a:lnTo>
                        <a:lnTo>
                          <a:pt x="2454" y="9"/>
                        </a:lnTo>
                        <a:lnTo>
                          <a:pt x="2454" y="8"/>
                        </a:lnTo>
                        <a:lnTo>
                          <a:pt x="2455" y="9"/>
                        </a:lnTo>
                        <a:lnTo>
                          <a:pt x="2455" y="7"/>
                        </a:lnTo>
                        <a:lnTo>
                          <a:pt x="2455" y="7"/>
                        </a:lnTo>
                        <a:lnTo>
                          <a:pt x="2456" y="7"/>
                        </a:lnTo>
                        <a:lnTo>
                          <a:pt x="2456" y="6"/>
                        </a:lnTo>
                        <a:lnTo>
                          <a:pt x="2457" y="4"/>
                        </a:lnTo>
                        <a:lnTo>
                          <a:pt x="2457" y="3"/>
                        </a:lnTo>
                        <a:lnTo>
                          <a:pt x="2457" y="5"/>
                        </a:lnTo>
                        <a:lnTo>
                          <a:pt x="2458" y="6"/>
                        </a:lnTo>
                        <a:lnTo>
                          <a:pt x="2458" y="6"/>
                        </a:lnTo>
                        <a:lnTo>
                          <a:pt x="2459" y="8"/>
                        </a:lnTo>
                        <a:lnTo>
                          <a:pt x="2459" y="6"/>
                        </a:lnTo>
                        <a:lnTo>
                          <a:pt x="2460" y="6"/>
                        </a:lnTo>
                        <a:lnTo>
                          <a:pt x="2460" y="6"/>
                        </a:lnTo>
                        <a:lnTo>
                          <a:pt x="2460" y="7"/>
                        </a:lnTo>
                        <a:lnTo>
                          <a:pt x="2461" y="9"/>
                        </a:lnTo>
                        <a:lnTo>
                          <a:pt x="2461" y="9"/>
                        </a:lnTo>
                        <a:lnTo>
                          <a:pt x="2462" y="9"/>
                        </a:lnTo>
                        <a:lnTo>
                          <a:pt x="2462" y="7"/>
                        </a:lnTo>
                        <a:lnTo>
                          <a:pt x="2462" y="7"/>
                        </a:lnTo>
                        <a:lnTo>
                          <a:pt x="2463" y="8"/>
                        </a:lnTo>
                        <a:lnTo>
                          <a:pt x="2463" y="10"/>
                        </a:lnTo>
                        <a:lnTo>
                          <a:pt x="2464" y="11"/>
                        </a:lnTo>
                        <a:lnTo>
                          <a:pt x="2464" y="11"/>
                        </a:lnTo>
                        <a:lnTo>
                          <a:pt x="2465" y="10"/>
                        </a:lnTo>
                        <a:lnTo>
                          <a:pt x="2465" y="8"/>
                        </a:lnTo>
                        <a:lnTo>
                          <a:pt x="2465" y="11"/>
                        </a:lnTo>
                        <a:lnTo>
                          <a:pt x="2466" y="9"/>
                        </a:lnTo>
                        <a:lnTo>
                          <a:pt x="2466" y="7"/>
                        </a:lnTo>
                        <a:lnTo>
                          <a:pt x="2467" y="10"/>
                        </a:lnTo>
                        <a:lnTo>
                          <a:pt x="2467" y="10"/>
                        </a:lnTo>
                        <a:lnTo>
                          <a:pt x="2467" y="8"/>
                        </a:lnTo>
                        <a:lnTo>
                          <a:pt x="2468" y="8"/>
                        </a:lnTo>
                        <a:lnTo>
                          <a:pt x="2468" y="8"/>
                        </a:lnTo>
                        <a:lnTo>
                          <a:pt x="2469" y="8"/>
                        </a:lnTo>
                        <a:lnTo>
                          <a:pt x="2469" y="7"/>
                        </a:lnTo>
                        <a:lnTo>
                          <a:pt x="2470" y="5"/>
                        </a:lnTo>
                        <a:lnTo>
                          <a:pt x="2470" y="5"/>
                        </a:lnTo>
                        <a:lnTo>
                          <a:pt x="2470" y="6"/>
                        </a:lnTo>
                        <a:lnTo>
                          <a:pt x="2471" y="5"/>
                        </a:lnTo>
                        <a:lnTo>
                          <a:pt x="2471" y="5"/>
                        </a:lnTo>
                        <a:lnTo>
                          <a:pt x="2472" y="6"/>
                        </a:lnTo>
                        <a:lnTo>
                          <a:pt x="2472" y="5"/>
                        </a:lnTo>
                        <a:lnTo>
                          <a:pt x="2472" y="6"/>
                        </a:lnTo>
                        <a:lnTo>
                          <a:pt x="2473" y="5"/>
                        </a:lnTo>
                        <a:lnTo>
                          <a:pt x="2473" y="7"/>
                        </a:lnTo>
                        <a:lnTo>
                          <a:pt x="2474" y="7"/>
                        </a:lnTo>
                        <a:lnTo>
                          <a:pt x="2474" y="6"/>
                        </a:lnTo>
                        <a:lnTo>
                          <a:pt x="2475" y="6"/>
                        </a:lnTo>
                        <a:lnTo>
                          <a:pt x="2475" y="8"/>
                        </a:lnTo>
                        <a:lnTo>
                          <a:pt x="2475" y="8"/>
                        </a:lnTo>
                        <a:lnTo>
                          <a:pt x="2476" y="8"/>
                        </a:lnTo>
                        <a:lnTo>
                          <a:pt x="2476" y="10"/>
                        </a:lnTo>
                        <a:lnTo>
                          <a:pt x="2477" y="8"/>
                        </a:lnTo>
                        <a:lnTo>
                          <a:pt x="2477" y="11"/>
                        </a:lnTo>
                        <a:lnTo>
                          <a:pt x="2477" y="10"/>
                        </a:lnTo>
                        <a:lnTo>
                          <a:pt x="2478" y="11"/>
                        </a:lnTo>
                        <a:lnTo>
                          <a:pt x="2478" y="10"/>
                        </a:lnTo>
                        <a:lnTo>
                          <a:pt x="2479" y="9"/>
                        </a:lnTo>
                        <a:lnTo>
                          <a:pt x="2479" y="10"/>
                        </a:lnTo>
                        <a:lnTo>
                          <a:pt x="2480" y="10"/>
                        </a:lnTo>
                        <a:lnTo>
                          <a:pt x="2480" y="7"/>
                        </a:lnTo>
                        <a:lnTo>
                          <a:pt x="2480" y="7"/>
                        </a:lnTo>
                        <a:lnTo>
                          <a:pt x="2481" y="9"/>
                        </a:lnTo>
                        <a:lnTo>
                          <a:pt x="2481" y="8"/>
                        </a:lnTo>
                        <a:lnTo>
                          <a:pt x="2482" y="8"/>
                        </a:lnTo>
                        <a:lnTo>
                          <a:pt x="2482" y="7"/>
                        </a:lnTo>
                        <a:lnTo>
                          <a:pt x="2482" y="7"/>
                        </a:lnTo>
                        <a:lnTo>
                          <a:pt x="2483" y="7"/>
                        </a:lnTo>
                        <a:lnTo>
                          <a:pt x="2483" y="7"/>
                        </a:lnTo>
                        <a:lnTo>
                          <a:pt x="2484" y="4"/>
                        </a:lnTo>
                        <a:lnTo>
                          <a:pt x="2484" y="6"/>
                        </a:lnTo>
                        <a:lnTo>
                          <a:pt x="2485" y="6"/>
                        </a:lnTo>
                        <a:lnTo>
                          <a:pt x="2485" y="5"/>
                        </a:lnTo>
                        <a:lnTo>
                          <a:pt x="2485" y="7"/>
                        </a:lnTo>
                        <a:lnTo>
                          <a:pt x="2486" y="6"/>
                        </a:lnTo>
                        <a:lnTo>
                          <a:pt x="2486" y="6"/>
                        </a:lnTo>
                        <a:lnTo>
                          <a:pt x="2487" y="8"/>
                        </a:lnTo>
                        <a:lnTo>
                          <a:pt x="2487" y="7"/>
                        </a:lnTo>
                        <a:lnTo>
                          <a:pt x="2487" y="7"/>
                        </a:lnTo>
                        <a:lnTo>
                          <a:pt x="2488" y="7"/>
                        </a:lnTo>
                        <a:lnTo>
                          <a:pt x="2488" y="10"/>
                        </a:lnTo>
                        <a:lnTo>
                          <a:pt x="2489" y="10"/>
                        </a:lnTo>
                        <a:lnTo>
                          <a:pt x="2489" y="8"/>
                        </a:lnTo>
                        <a:lnTo>
                          <a:pt x="2490" y="9"/>
                        </a:lnTo>
                        <a:lnTo>
                          <a:pt x="2490" y="8"/>
                        </a:lnTo>
                        <a:lnTo>
                          <a:pt x="2490" y="9"/>
                        </a:lnTo>
                        <a:lnTo>
                          <a:pt x="2491" y="10"/>
                        </a:lnTo>
                        <a:lnTo>
                          <a:pt x="2491" y="10"/>
                        </a:lnTo>
                        <a:lnTo>
                          <a:pt x="2492" y="10"/>
                        </a:lnTo>
                        <a:lnTo>
                          <a:pt x="2492" y="10"/>
                        </a:lnTo>
                        <a:lnTo>
                          <a:pt x="2492" y="9"/>
                        </a:lnTo>
                        <a:lnTo>
                          <a:pt x="2493" y="9"/>
                        </a:lnTo>
                        <a:lnTo>
                          <a:pt x="2493" y="10"/>
                        </a:lnTo>
                        <a:lnTo>
                          <a:pt x="2494" y="8"/>
                        </a:lnTo>
                        <a:lnTo>
                          <a:pt x="2494" y="12"/>
                        </a:lnTo>
                        <a:lnTo>
                          <a:pt x="2495" y="7"/>
                        </a:lnTo>
                        <a:lnTo>
                          <a:pt x="2495" y="10"/>
                        </a:lnTo>
                        <a:lnTo>
                          <a:pt x="2495" y="10"/>
                        </a:lnTo>
                        <a:lnTo>
                          <a:pt x="2496" y="7"/>
                        </a:lnTo>
                        <a:lnTo>
                          <a:pt x="2496" y="8"/>
                        </a:lnTo>
                        <a:lnTo>
                          <a:pt x="2497" y="8"/>
                        </a:lnTo>
                        <a:lnTo>
                          <a:pt x="2497" y="7"/>
                        </a:lnTo>
                        <a:lnTo>
                          <a:pt x="2497" y="6"/>
                        </a:lnTo>
                        <a:lnTo>
                          <a:pt x="2498" y="6"/>
                        </a:lnTo>
                        <a:lnTo>
                          <a:pt x="2498" y="5"/>
                        </a:lnTo>
                        <a:lnTo>
                          <a:pt x="2499" y="6"/>
                        </a:lnTo>
                        <a:lnTo>
                          <a:pt x="2499" y="4"/>
                        </a:lnTo>
                        <a:lnTo>
                          <a:pt x="2500"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76" name="Line 60">
                    <a:extLst>
                      <a:ext uri="{FF2B5EF4-FFF2-40B4-BE49-F238E27FC236}">
                        <a16:creationId xmlns:a16="http://schemas.microsoft.com/office/drawing/2014/main" id="{C29573E9-2D53-462E-A37F-56AD28A30426}"/>
                      </a:ext>
                    </a:extLst>
                  </p:cNvPr>
                  <p:cNvSpPr>
                    <a:spLocks noChangeShapeType="1"/>
                  </p:cNvSpPr>
                  <p:nvPr/>
                </p:nvSpPr>
                <p:spPr bwMode="auto">
                  <a:xfrm>
                    <a:off x="5265738" y="9890125"/>
                    <a:ext cx="0" cy="566738"/>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77" name="Line 61">
                    <a:extLst>
                      <a:ext uri="{FF2B5EF4-FFF2-40B4-BE49-F238E27FC236}">
                        <a16:creationId xmlns:a16="http://schemas.microsoft.com/office/drawing/2014/main" id="{FDF0AEB5-477E-4A6B-9E8C-348BDBB7ACA0}"/>
                      </a:ext>
                    </a:extLst>
                  </p:cNvPr>
                  <p:cNvSpPr>
                    <a:spLocks noChangeShapeType="1"/>
                  </p:cNvSpPr>
                  <p:nvPr/>
                </p:nvSpPr>
                <p:spPr bwMode="auto">
                  <a:xfrm flipV="1">
                    <a:off x="5267325" y="10236200"/>
                    <a:ext cx="0" cy="22066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78" name="Freeform 62">
                    <a:extLst>
                      <a:ext uri="{FF2B5EF4-FFF2-40B4-BE49-F238E27FC236}">
                        <a16:creationId xmlns:a16="http://schemas.microsoft.com/office/drawing/2014/main" id="{9E0F0B7E-DA28-4939-93D3-01E8F14A4F84}"/>
                      </a:ext>
                    </a:extLst>
                  </p:cNvPr>
                  <p:cNvSpPr>
                    <a:spLocks/>
                  </p:cNvSpPr>
                  <p:nvPr/>
                </p:nvSpPr>
                <p:spPr bwMode="auto">
                  <a:xfrm flipV="1">
                    <a:off x="5267325" y="9999663"/>
                    <a:ext cx="269875" cy="236538"/>
                  </a:xfrm>
                  <a:custGeom>
                    <a:avLst/>
                    <a:gdLst>
                      <a:gd name="T0" fmla="*/ 2 w 183"/>
                      <a:gd name="T1" fmla="*/ 113 h 178"/>
                      <a:gd name="T2" fmla="*/ 5 w 183"/>
                      <a:gd name="T3" fmla="*/ 131 h 178"/>
                      <a:gd name="T4" fmla="*/ 8 w 183"/>
                      <a:gd name="T5" fmla="*/ 134 h 178"/>
                      <a:gd name="T6" fmla="*/ 11 w 183"/>
                      <a:gd name="T7" fmla="*/ 134 h 178"/>
                      <a:gd name="T8" fmla="*/ 14 w 183"/>
                      <a:gd name="T9" fmla="*/ 140 h 178"/>
                      <a:gd name="T10" fmla="*/ 17 w 183"/>
                      <a:gd name="T11" fmla="*/ 146 h 178"/>
                      <a:gd name="T12" fmla="*/ 20 w 183"/>
                      <a:gd name="T13" fmla="*/ 149 h 178"/>
                      <a:gd name="T14" fmla="*/ 23 w 183"/>
                      <a:gd name="T15" fmla="*/ 148 h 178"/>
                      <a:gd name="T16" fmla="*/ 26 w 183"/>
                      <a:gd name="T17" fmla="*/ 151 h 178"/>
                      <a:gd name="T18" fmla="*/ 29 w 183"/>
                      <a:gd name="T19" fmla="*/ 152 h 178"/>
                      <a:gd name="T20" fmla="*/ 31 w 183"/>
                      <a:gd name="T21" fmla="*/ 155 h 178"/>
                      <a:gd name="T22" fmla="*/ 34 w 183"/>
                      <a:gd name="T23" fmla="*/ 159 h 178"/>
                      <a:gd name="T24" fmla="*/ 37 w 183"/>
                      <a:gd name="T25" fmla="*/ 158 h 178"/>
                      <a:gd name="T26" fmla="*/ 40 w 183"/>
                      <a:gd name="T27" fmla="*/ 158 h 178"/>
                      <a:gd name="T28" fmla="*/ 43 w 183"/>
                      <a:gd name="T29" fmla="*/ 157 h 178"/>
                      <a:gd name="T30" fmla="*/ 46 w 183"/>
                      <a:gd name="T31" fmla="*/ 161 h 178"/>
                      <a:gd name="T32" fmla="*/ 49 w 183"/>
                      <a:gd name="T33" fmla="*/ 162 h 178"/>
                      <a:gd name="T34" fmla="*/ 52 w 183"/>
                      <a:gd name="T35" fmla="*/ 161 h 178"/>
                      <a:gd name="T36" fmla="*/ 55 w 183"/>
                      <a:gd name="T37" fmla="*/ 159 h 178"/>
                      <a:gd name="T38" fmla="*/ 58 w 183"/>
                      <a:gd name="T39" fmla="*/ 161 h 178"/>
                      <a:gd name="T40" fmla="*/ 61 w 183"/>
                      <a:gd name="T41" fmla="*/ 166 h 178"/>
                      <a:gd name="T42" fmla="*/ 64 w 183"/>
                      <a:gd name="T43" fmla="*/ 163 h 178"/>
                      <a:gd name="T44" fmla="*/ 66 w 183"/>
                      <a:gd name="T45" fmla="*/ 162 h 178"/>
                      <a:gd name="T46" fmla="*/ 69 w 183"/>
                      <a:gd name="T47" fmla="*/ 161 h 178"/>
                      <a:gd name="T48" fmla="*/ 72 w 183"/>
                      <a:gd name="T49" fmla="*/ 165 h 178"/>
                      <a:gd name="T50" fmla="*/ 75 w 183"/>
                      <a:gd name="T51" fmla="*/ 169 h 178"/>
                      <a:gd name="T52" fmla="*/ 78 w 183"/>
                      <a:gd name="T53" fmla="*/ 165 h 178"/>
                      <a:gd name="T54" fmla="*/ 81 w 183"/>
                      <a:gd name="T55" fmla="*/ 164 h 178"/>
                      <a:gd name="T56" fmla="*/ 84 w 183"/>
                      <a:gd name="T57" fmla="*/ 165 h 178"/>
                      <a:gd name="T58" fmla="*/ 87 w 183"/>
                      <a:gd name="T59" fmla="*/ 167 h 178"/>
                      <a:gd name="T60" fmla="*/ 90 w 183"/>
                      <a:gd name="T61" fmla="*/ 171 h 178"/>
                      <a:gd name="T62" fmla="*/ 93 w 183"/>
                      <a:gd name="T63" fmla="*/ 168 h 178"/>
                      <a:gd name="T64" fmla="*/ 96 w 183"/>
                      <a:gd name="T65" fmla="*/ 167 h 178"/>
                      <a:gd name="T66" fmla="*/ 99 w 183"/>
                      <a:gd name="T67" fmla="*/ 170 h 178"/>
                      <a:gd name="T68" fmla="*/ 101 w 183"/>
                      <a:gd name="T69" fmla="*/ 172 h 178"/>
                      <a:gd name="T70" fmla="*/ 104 w 183"/>
                      <a:gd name="T71" fmla="*/ 171 h 178"/>
                      <a:gd name="T72" fmla="*/ 107 w 183"/>
                      <a:gd name="T73" fmla="*/ 170 h 178"/>
                      <a:gd name="T74" fmla="*/ 110 w 183"/>
                      <a:gd name="T75" fmla="*/ 169 h 178"/>
                      <a:gd name="T76" fmla="*/ 113 w 183"/>
                      <a:gd name="T77" fmla="*/ 171 h 178"/>
                      <a:gd name="T78" fmla="*/ 116 w 183"/>
                      <a:gd name="T79" fmla="*/ 171 h 178"/>
                      <a:gd name="T80" fmla="*/ 119 w 183"/>
                      <a:gd name="T81" fmla="*/ 171 h 178"/>
                      <a:gd name="T82" fmla="*/ 122 w 183"/>
                      <a:gd name="T83" fmla="*/ 169 h 178"/>
                      <a:gd name="T84" fmla="*/ 125 w 183"/>
                      <a:gd name="T85" fmla="*/ 168 h 178"/>
                      <a:gd name="T86" fmla="*/ 128 w 183"/>
                      <a:gd name="T87" fmla="*/ 171 h 178"/>
                      <a:gd name="T88" fmla="*/ 131 w 183"/>
                      <a:gd name="T89" fmla="*/ 172 h 178"/>
                      <a:gd name="T90" fmla="*/ 134 w 183"/>
                      <a:gd name="T91" fmla="*/ 172 h 178"/>
                      <a:gd name="T92" fmla="*/ 136 w 183"/>
                      <a:gd name="T93" fmla="*/ 169 h 178"/>
                      <a:gd name="T94" fmla="*/ 139 w 183"/>
                      <a:gd name="T95" fmla="*/ 172 h 178"/>
                      <a:gd name="T96" fmla="*/ 142 w 183"/>
                      <a:gd name="T97" fmla="*/ 172 h 178"/>
                      <a:gd name="T98" fmla="*/ 145 w 183"/>
                      <a:gd name="T99" fmla="*/ 173 h 178"/>
                      <a:gd name="T100" fmla="*/ 148 w 183"/>
                      <a:gd name="T101" fmla="*/ 169 h 178"/>
                      <a:gd name="T102" fmla="*/ 151 w 183"/>
                      <a:gd name="T103" fmla="*/ 172 h 178"/>
                      <a:gd name="T104" fmla="*/ 154 w 183"/>
                      <a:gd name="T105" fmla="*/ 173 h 178"/>
                      <a:gd name="T106" fmla="*/ 157 w 183"/>
                      <a:gd name="T107" fmla="*/ 176 h 178"/>
                      <a:gd name="T108" fmla="*/ 160 w 183"/>
                      <a:gd name="T109" fmla="*/ 176 h 178"/>
                      <a:gd name="T110" fmla="*/ 163 w 183"/>
                      <a:gd name="T111" fmla="*/ 173 h 178"/>
                      <a:gd name="T112" fmla="*/ 166 w 183"/>
                      <a:gd name="T113" fmla="*/ 171 h 178"/>
                      <a:gd name="T114" fmla="*/ 169 w 183"/>
                      <a:gd name="T115" fmla="*/ 170 h 178"/>
                      <a:gd name="T116" fmla="*/ 171 w 183"/>
                      <a:gd name="T117" fmla="*/ 176 h 178"/>
                      <a:gd name="T118" fmla="*/ 174 w 183"/>
                      <a:gd name="T119" fmla="*/ 174 h 178"/>
                      <a:gd name="T120" fmla="*/ 177 w 183"/>
                      <a:gd name="T121" fmla="*/ 174 h 178"/>
                      <a:gd name="T122" fmla="*/ 180 w 183"/>
                      <a:gd name="T123" fmla="*/ 17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178">
                        <a:moveTo>
                          <a:pt x="0" y="0"/>
                        </a:moveTo>
                        <a:lnTo>
                          <a:pt x="0" y="70"/>
                        </a:lnTo>
                        <a:lnTo>
                          <a:pt x="1" y="88"/>
                        </a:lnTo>
                        <a:lnTo>
                          <a:pt x="1" y="97"/>
                        </a:lnTo>
                        <a:lnTo>
                          <a:pt x="1" y="103"/>
                        </a:lnTo>
                        <a:lnTo>
                          <a:pt x="2" y="108"/>
                        </a:lnTo>
                        <a:lnTo>
                          <a:pt x="2" y="113"/>
                        </a:lnTo>
                        <a:lnTo>
                          <a:pt x="3" y="117"/>
                        </a:lnTo>
                        <a:lnTo>
                          <a:pt x="3" y="121"/>
                        </a:lnTo>
                        <a:lnTo>
                          <a:pt x="4" y="122"/>
                        </a:lnTo>
                        <a:lnTo>
                          <a:pt x="4" y="126"/>
                        </a:lnTo>
                        <a:lnTo>
                          <a:pt x="4" y="127"/>
                        </a:lnTo>
                        <a:lnTo>
                          <a:pt x="5" y="129"/>
                        </a:lnTo>
                        <a:lnTo>
                          <a:pt x="5" y="131"/>
                        </a:lnTo>
                        <a:lnTo>
                          <a:pt x="6" y="132"/>
                        </a:lnTo>
                        <a:lnTo>
                          <a:pt x="6" y="133"/>
                        </a:lnTo>
                        <a:lnTo>
                          <a:pt x="6" y="135"/>
                        </a:lnTo>
                        <a:lnTo>
                          <a:pt x="7" y="135"/>
                        </a:lnTo>
                        <a:lnTo>
                          <a:pt x="7" y="137"/>
                        </a:lnTo>
                        <a:lnTo>
                          <a:pt x="8" y="134"/>
                        </a:lnTo>
                        <a:lnTo>
                          <a:pt x="8" y="134"/>
                        </a:lnTo>
                        <a:lnTo>
                          <a:pt x="9" y="136"/>
                        </a:lnTo>
                        <a:lnTo>
                          <a:pt x="9" y="135"/>
                        </a:lnTo>
                        <a:lnTo>
                          <a:pt x="9" y="137"/>
                        </a:lnTo>
                        <a:lnTo>
                          <a:pt x="10" y="138"/>
                        </a:lnTo>
                        <a:lnTo>
                          <a:pt x="10" y="137"/>
                        </a:lnTo>
                        <a:lnTo>
                          <a:pt x="11" y="136"/>
                        </a:lnTo>
                        <a:lnTo>
                          <a:pt x="11" y="134"/>
                        </a:lnTo>
                        <a:lnTo>
                          <a:pt x="11" y="136"/>
                        </a:lnTo>
                        <a:lnTo>
                          <a:pt x="12" y="135"/>
                        </a:lnTo>
                        <a:lnTo>
                          <a:pt x="12" y="137"/>
                        </a:lnTo>
                        <a:lnTo>
                          <a:pt x="13" y="138"/>
                        </a:lnTo>
                        <a:lnTo>
                          <a:pt x="13" y="138"/>
                        </a:lnTo>
                        <a:lnTo>
                          <a:pt x="14" y="140"/>
                        </a:lnTo>
                        <a:lnTo>
                          <a:pt x="14" y="140"/>
                        </a:lnTo>
                        <a:lnTo>
                          <a:pt x="14" y="143"/>
                        </a:lnTo>
                        <a:lnTo>
                          <a:pt x="15" y="141"/>
                        </a:lnTo>
                        <a:lnTo>
                          <a:pt x="15" y="144"/>
                        </a:lnTo>
                        <a:lnTo>
                          <a:pt x="16" y="144"/>
                        </a:lnTo>
                        <a:lnTo>
                          <a:pt x="16" y="144"/>
                        </a:lnTo>
                        <a:lnTo>
                          <a:pt x="16" y="146"/>
                        </a:lnTo>
                        <a:lnTo>
                          <a:pt x="17" y="146"/>
                        </a:lnTo>
                        <a:lnTo>
                          <a:pt x="17" y="149"/>
                        </a:lnTo>
                        <a:lnTo>
                          <a:pt x="18" y="148"/>
                        </a:lnTo>
                        <a:lnTo>
                          <a:pt x="18" y="150"/>
                        </a:lnTo>
                        <a:lnTo>
                          <a:pt x="19" y="150"/>
                        </a:lnTo>
                        <a:lnTo>
                          <a:pt x="19" y="150"/>
                        </a:lnTo>
                        <a:lnTo>
                          <a:pt x="19" y="149"/>
                        </a:lnTo>
                        <a:lnTo>
                          <a:pt x="20" y="149"/>
                        </a:lnTo>
                        <a:lnTo>
                          <a:pt x="20" y="150"/>
                        </a:lnTo>
                        <a:lnTo>
                          <a:pt x="21" y="152"/>
                        </a:lnTo>
                        <a:lnTo>
                          <a:pt x="21" y="149"/>
                        </a:lnTo>
                        <a:lnTo>
                          <a:pt x="21" y="147"/>
                        </a:lnTo>
                        <a:lnTo>
                          <a:pt x="22" y="147"/>
                        </a:lnTo>
                        <a:lnTo>
                          <a:pt x="22" y="150"/>
                        </a:lnTo>
                        <a:lnTo>
                          <a:pt x="23" y="148"/>
                        </a:lnTo>
                        <a:lnTo>
                          <a:pt x="23" y="150"/>
                        </a:lnTo>
                        <a:lnTo>
                          <a:pt x="24" y="149"/>
                        </a:lnTo>
                        <a:lnTo>
                          <a:pt x="24" y="150"/>
                        </a:lnTo>
                        <a:lnTo>
                          <a:pt x="24" y="148"/>
                        </a:lnTo>
                        <a:lnTo>
                          <a:pt x="25" y="146"/>
                        </a:lnTo>
                        <a:lnTo>
                          <a:pt x="25" y="148"/>
                        </a:lnTo>
                        <a:lnTo>
                          <a:pt x="26" y="151"/>
                        </a:lnTo>
                        <a:lnTo>
                          <a:pt x="26" y="149"/>
                        </a:lnTo>
                        <a:lnTo>
                          <a:pt x="26" y="148"/>
                        </a:lnTo>
                        <a:lnTo>
                          <a:pt x="27" y="150"/>
                        </a:lnTo>
                        <a:lnTo>
                          <a:pt x="27" y="151"/>
                        </a:lnTo>
                        <a:lnTo>
                          <a:pt x="28" y="153"/>
                        </a:lnTo>
                        <a:lnTo>
                          <a:pt x="28" y="152"/>
                        </a:lnTo>
                        <a:lnTo>
                          <a:pt x="29" y="152"/>
                        </a:lnTo>
                        <a:lnTo>
                          <a:pt x="29" y="154"/>
                        </a:lnTo>
                        <a:lnTo>
                          <a:pt x="29" y="151"/>
                        </a:lnTo>
                        <a:lnTo>
                          <a:pt x="30" y="152"/>
                        </a:lnTo>
                        <a:lnTo>
                          <a:pt x="30" y="150"/>
                        </a:lnTo>
                        <a:lnTo>
                          <a:pt x="31" y="154"/>
                        </a:lnTo>
                        <a:lnTo>
                          <a:pt x="31" y="156"/>
                        </a:lnTo>
                        <a:lnTo>
                          <a:pt x="31" y="155"/>
                        </a:lnTo>
                        <a:lnTo>
                          <a:pt x="32" y="158"/>
                        </a:lnTo>
                        <a:lnTo>
                          <a:pt x="32" y="158"/>
                        </a:lnTo>
                        <a:lnTo>
                          <a:pt x="33" y="156"/>
                        </a:lnTo>
                        <a:lnTo>
                          <a:pt x="33" y="158"/>
                        </a:lnTo>
                        <a:lnTo>
                          <a:pt x="34" y="160"/>
                        </a:lnTo>
                        <a:lnTo>
                          <a:pt x="34" y="158"/>
                        </a:lnTo>
                        <a:lnTo>
                          <a:pt x="34" y="159"/>
                        </a:lnTo>
                        <a:lnTo>
                          <a:pt x="35" y="160"/>
                        </a:lnTo>
                        <a:lnTo>
                          <a:pt x="35" y="158"/>
                        </a:lnTo>
                        <a:lnTo>
                          <a:pt x="36" y="156"/>
                        </a:lnTo>
                        <a:lnTo>
                          <a:pt x="36" y="158"/>
                        </a:lnTo>
                        <a:lnTo>
                          <a:pt x="36" y="159"/>
                        </a:lnTo>
                        <a:lnTo>
                          <a:pt x="37" y="156"/>
                        </a:lnTo>
                        <a:lnTo>
                          <a:pt x="37" y="158"/>
                        </a:lnTo>
                        <a:lnTo>
                          <a:pt x="38" y="158"/>
                        </a:lnTo>
                        <a:lnTo>
                          <a:pt x="38" y="157"/>
                        </a:lnTo>
                        <a:lnTo>
                          <a:pt x="39" y="157"/>
                        </a:lnTo>
                        <a:lnTo>
                          <a:pt x="39" y="156"/>
                        </a:lnTo>
                        <a:lnTo>
                          <a:pt x="39" y="157"/>
                        </a:lnTo>
                        <a:lnTo>
                          <a:pt x="40" y="155"/>
                        </a:lnTo>
                        <a:lnTo>
                          <a:pt x="40" y="158"/>
                        </a:lnTo>
                        <a:lnTo>
                          <a:pt x="41" y="155"/>
                        </a:lnTo>
                        <a:lnTo>
                          <a:pt x="41" y="158"/>
                        </a:lnTo>
                        <a:lnTo>
                          <a:pt x="41" y="157"/>
                        </a:lnTo>
                        <a:lnTo>
                          <a:pt x="42" y="159"/>
                        </a:lnTo>
                        <a:lnTo>
                          <a:pt x="42" y="157"/>
                        </a:lnTo>
                        <a:lnTo>
                          <a:pt x="43" y="159"/>
                        </a:lnTo>
                        <a:lnTo>
                          <a:pt x="43" y="157"/>
                        </a:lnTo>
                        <a:lnTo>
                          <a:pt x="44" y="158"/>
                        </a:lnTo>
                        <a:lnTo>
                          <a:pt x="44" y="159"/>
                        </a:lnTo>
                        <a:lnTo>
                          <a:pt x="44" y="160"/>
                        </a:lnTo>
                        <a:lnTo>
                          <a:pt x="45" y="160"/>
                        </a:lnTo>
                        <a:lnTo>
                          <a:pt x="45" y="163"/>
                        </a:lnTo>
                        <a:lnTo>
                          <a:pt x="46" y="160"/>
                        </a:lnTo>
                        <a:lnTo>
                          <a:pt x="46" y="161"/>
                        </a:lnTo>
                        <a:lnTo>
                          <a:pt x="46" y="158"/>
                        </a:lnTo>
                        <a:lnTo>
                          <a:pt x="47" y="161"/>
                        </a:lnTo>
                        <a:lnTo>
                          <a:pt x="47" y="161"/>
                        </a:lnTo>
                        <a:lnTo>
                          <a:pt x="48" y="160"/>
                        </a:lnTo>
                        <a:lnTo>
                          <a:pt x="48" y="162"/>
                        </a:lnTo>
                        <a:lnTo>
                          <a:pt x="49" y="163"/>
                        </a:lnTo>
                        <a:lnTo>
                          <a:pt x="49" y="162"/>
                        </a:lnTo>
                        <a:lnTo>
                          <a:pt x="49" y="163"/>
                        </a:lnTo>
                        <a:lnTo>
                          <a:pt x="50" y="160"/>
                        </a:lnTo>
                        <a:lnTo>
                          <a:pt x="50" y="162"/>
                        </a:lnTo>
                        <a:lnTo>
                          <a:pt x="51" y="162"/>
                        </a:lnTo>
                        <a:lnTo>
                          <a:pt x="51" y="161"/>
                        </a:lnTo>
                        <a:lnTo>
                          <a:pt x="51" y="160"/>
                        </a:lnTo>
                        <a:lnTo>
                          <a:pt x="52" y="161"/>
                        </a:lnTo>
                        <a:lnTo>
                          <a:pt x="52" y="163"/>
                        </a:lnTo>
                        <a:lnTo>
                          <a:pt x="53" y="159"/>
                        </a:lnTo>
                        <a:lnTo>
                          <a:pt x="53" y="161"/>
                        </a:lnTo>
                        <a:lnTo>
                          <a:pt x="54" y="160"/>
                        </a:lnTo>
                        <a:lnTo>
                          <a:pt x="54" y="161"/>
                        </a:lnTo>
                        <a:lnTo>
                          <a:pt x="54" y="159"/>
                        </a:lnTo>
                        <a:lnTo>
                          <a:pt x="55" y="159"/>
                        </a:lnTo>
                        <a:lnTo>
                          <a:pt x="55" y="161"/>
                        </a:lnTo>
                        <a:lnTo>
                          <a:pt x="56" y="162"/>
                        </a:lnTo>
                        <a:lnTo>
                          <a:pt x="56" y="162"/>
                        </a:lnTo>
                        <a:lnTo>
                          <a:pt x="56" y="161"/>
                        </a:lnTo>
                        <a:lnTo>
                          <a:pt x="57" y="162"/>
                        </a:lnTo>
                        <a:lnTo>
                          <a:pt x="57" y="162"/>
                        </a:lnTo>
                        <a:lnTo>
                          <a:pt x="58" y="161"/>
                        </a:lnTo>
                        <a:lnTo>
                          <a:pt x="58" y="165"/>
                        </a:lnTo>
                        <a:lnTo>
                          <a:pt x="59" y="164"/>
                        </a:lnTo>
                        <a:lnTo>
                          <a:pt x="59" y="163"/>
                        </a:lnTo>
                        <a:lnTo>
                          <a:pt x="59" y="163"/>
                        </a:lnTo>
                        <a:lnTo>
                          <a:pt x="60" y="164"/>
                        </a:lnTo>
                        <a:lnTo>
                          <a:pt x="60" y="164"/>
                        </a:lnTo>
                        <a:lnTo>
                          <a:pt x="61" y="166"/>
                        </a:lnTo>
                        <a:lnTo>
                          <a:pt x="61" y="166"/>
                        </a:lnTo>
                        <a:lnTo>
                          <a:pt x="61" y="163"/>
                        </a:lnTo>
                        <a:lnTo>
                          <a:pt x="62" y="166"/>
                        </a:lnTo>
                        <a:lnTo>
                          <a:pt x="62" y="163"/>
                        </a:lnTo>
                        <a:lnTo>
                          <a:pt x="63" y="164"/>
                        </a:lnTo>
                        <a:lnTo>
                          <a:pt x="63" y="163"/>
                        </a:lnTo>
                        <a:lnTo>
                          <a:pt x="64" y="163"/>
                        </a:lnTo>
                        <a:lnTo>
                          <a:pt x="64" y="164"/>
                        </a:lnTo>
                        <a:lnTo>
                          <a:pt x="64" y="164"/>
                        </a:lnTo>
                        <a:lnTo>
                          <a:pt x="65" y="164"/>
                        </a:lnTo>
                        <a:lnTo>
                          <a:pt x="65" y="161"/>
                        </a:lnTo>
                        <a:lnTo>
                          <a:pt x="66" y="162"/>
                        </a:lnTo>
                        <a:lnTo>
                          <a:pt x="66" y="164"/>
                        </a:lnTo>
                        <a:lnTo>
                          <a:pt x="66" y="162"/>
                        </a:lnTo>
                        <a:lnTo>
                          <a:pt x="67" y="163"/>
                        </a:lnTo>
                        <a:lnTo>
                          <a:pt x="67" y="162"/>
                        </a:lnTo>
                        <a:lnTo>
                          <a:pt x="68" y="161"/>
                        </a:lnTo>
                        <a:lnTo>
                          <a:pt x="68" y="160"/>
                        </a:lnTo>
                        <a:lnTo>
                          <a:pt x="69" y="161"/>
                        </a:lnTo>
                        <a:lnTo>
                          <a:pt x="69" y="161"/>
                        </a:lnTo>
                        <a:lnTo>
                          <a:pt x="69" y="161"/>
                        </a:lnTo>
                        <a:lnTo>
                          <a:pt x="70" y="163"/>
                        </a:lnTo>
                        <a:lnTo>
                          <a:pt x="70" y="165"/>
                        </a:lnTo>
                        <a:lnTo>
                          <a:pt x="71" y="166"/>
                        </a:lnTo>
                        <a:lnTo>
                          <a:pt x="71" y="164"/>
                        </a:lnTo>
                        <a:lnTo>
                          <a:pt x="71" y="166"/>
                        </a:lnTo>
                        <a:lnTo>
                          <a:pt x="72" y="166"/>
                        </a:lnTo>
                        <a:lnTo>
                          <a:pt x="72" y="165"/>
                        </a:lnTo>
                        <a:lnTo>
                          <a:pt x="73" y="167"/>
                        </a:lnTo>
                        <a:lnTo>
                          <a:pt x="73" y="166"/>
                        </a:lnTo>
                        <a:lnTo>
                          <a:pt x="74" y="168"/>
                        </a:lnTo>
                        <a:lnTo>
                          <a:pt x="74" y="166"/>
                        </a:lnTo>
                        <a:lnTo>
                          <a:pt x="74" y="166"/>
                        </a:lnTo>
                        <a:lnTo>
                          <a:pt x="75" y="170"/>
                        </a:lnTo>
                        <a:lnTo>
                          <a:pt x="75" y="169"/>
                        </a:lnTo>
                        <a:lnTo>
                          <a:pt x="76" y="169"/>
                        </a:lnTo>
                        <a:lnTo>
                          <a:pt x="76" y="167"/>
                        </a:lnTo>
                        <a:lnTo>
                          <a:pt x="76" y="169"/>
                        </a:lnTo>
                        <a:lnTo>
                          <a:pt x="77" y="169"/>
                        </a:lnTo>
                        <a:lnTo>
                          <a:pt x="77" y="167"/>
                        </a:lnTo>
                        <a:lnTo>
                          <a:pt x="78" y="166"/>
                        </a:lnTo>
                        <a:lnTo>
                          <a:pt x="78" y="165"/>
                        </a:lnTo>
                        <a:lnTo>
                          <a:pt x="79" y="167"/>
                        </a:lnTo>
                        <a:lnTo>
                          <a:pt x="79" y="163"/>
                        </a:lnTo>
                        <a:lnTo>
                          <a:pt x="79" y="164"/>
                        </a:lnTo>
                        <a:lnTo>
                          <a:pt x="80" y="165"/>
                        </a:lnTo>
                        <a:lnTo>
                          <a:pt x="80" y="164"/>
                        </a:lnTo>
                        <a:lnTo>
                          <a:pt x="81" y="165"/>
                        </a:lnTo>
                        <a:lnTo>
                          <a:pt x="81" y="164"/>
                        </a:lnTo>
                        <a:lnTo>
                          <a:pt x="81" y="164"/>
                        </a:lnTo>
                        <a:lnTo>
                          <a:pt x="82" y="166"/>
                        </a:lnTo>
                        <a:lnTo>
                          <a:pt x="82" y="164"/>
                        </a:lnTo>
                        <a:lnTo>
                          <a:pt x="83" y="162"/>
                        </a:lnTo>
                        <a:lnTo>
                          <a:pt x="83" y="165"/>
                        </a:lnTo>
                        <a:lnTo>
                          <a:pt x="84" y="167"/>
                        </a:lnTo>
                        <a:lnTo>
                          <a:pt x="84" y="165"/>
                        </a:lnTo>
                        <a:lnTo>
                          <a:pt x="84" y="166"/>
                        </a:lnTo>
                        <a:lnTo>
                          <a:pt x="85" y="166"/>
                        </a:lnTo>
                        <a:lnTo>
                          <a:pt x="85" y="165"/>
                        </a:lnTo>
                        <a:lnTo>
                          <a:pt x="86" y="167"/>
                        </a:lnTo>
                        <a:lnTo>
                          <a:pt x="86" y="169"/>
                        </a:lnTo>
                        <a:lnTo>
                          <a:pt x="86" y="166"/>
                        </a:lnTo>
                        <a:lnTo>
                          <a:pt x="87" y="167"/>
                        </a:lnTo>
                        <a:lnTo>
                          <a:pt x="87" y="168"/>
                        </a:lnTo>
                        <a:lnTo>
                          <a:pt x="88" y="169"/>
                        </a:lnTo>
                        <a:lnTo>
                          <a:pt x="88" y="171"/>
                        </a:lnTo>
                        <a:lnTo>
                          <a:pt x="89" y="170"/>
                        </a:lnTo>
                        <a:lnTo>
                          <a:pt x="89" y="170"/>
                        </a:lnTo>
                        <a:lnTo>
                          <a:pt x="89" y="171"/>
                        </a:lnTo>
                        <a:lnTo>
                          <a:pt x="90" y="171"/>
                        </a:lnTo>
                        <a:lnTo>
                          <a:pt x="90" y="165"/>
                        </a:lnTo>
                        <a:lnTo>
                          <a:pt x="91" y="169"/>
                        </a:lnTo>
                        <a:lnTo>
                          <a:pt x="91" y="166"/>
                        </a:lnTo>
                        <a:lnTo>
                          <a:pt x="91" y="168"/>
                        </a:lnTo>
                        <a:lnTo>
                          <a:pt x="92" y="169"/>
                        </a:lnTo>
                        <a:lnTo>
                          <a:pt x="92" y="169"/>
                        </a:lnTo>
                        <a:lnTo>
                          <a:pt x="93" y="168"/>
                        </a:lnTo>
                        <a:lnTo>
                          <a:pt x="93" y="168"/>
                        </a:lnTo>
                        <a:lnTo>
                          <a:pt x="94" y="165"/>
                        </a:lnTo>
                        <a:lnTo>
                          <a:pt x="94" y="167"/>
                        </a:lnTo>
                        <a:lnTo>
                          <a:pt x="94" y="167"/>
                        </a:lnTo>
                        <a:lnTo>
                          <a:pt x="95" y="167"/>
                        </a:lnTo>
                        <a:lnTo>
                          <a:pt x="95" y="166"/>
                        </a:lnTo>
                        <a:lnTo>
                          <a:pt x="96" y="167"/>
                        </a:lnTo>
                        <a:lnTo>
                          <a:pt x="96" y="166"/>
                        </a:lnTo>
                        <a:lnTo>
                          <a:pt x="96" y="165"/>
                        </a:lnTo>
                        <a:lnTo>
                          <a:pt x="97" y="167"/>
                        </a:lnTo>
                        <a:lnTo>
                          <a:pt x="97" y="168"/>
                        </a:lnTo>
                        <a:lnTo>
                          <a:pt x="98" y="167"/>
                        </a:lnTo>
                        <a:lnTo>
                          <a:pt x="98" y="169"/>
                        </a:lnTo>
                        <a:lnTo>
                          <a:pt x="99" y="170"/>
                        </a:lnTo>
                        <a:lnTo>
                          <a:pt x="99" y="168"/>
                        </a:lnTo>
                        <a:lnTo>
                          <a:pt x="99" y="168"/>
                        </a:lnTo>
                        <a:lnTo>
                          <a:pt x="100" y="169"/>
                        </a:lnTo>
                        <a:lnTo>
                          <a:pt x="100" y="169"/>
                        </a:lnTo>
                        <a:lnTo>
                          <a:pt x="101" y="168"/>
                        </a:lnTo>
                        <a:lnTo>
                          <a:pt x="101" y="172"/>
                        </a:lnTo>
                        <a:lnTo>
                          <a:pt x="101" y="172"/>
                        </a:lnTo>
                        <a:lnTo>
                          <a:pt x="102" y="171"/>
                        </a:lnTo>
                        <a:lnTo>
                          <a:pt x="102" y="171"/>
                        </a:lnTo>
                        <a:lnTo>
                          <a:pt x="103" y="173"/>
                        </a:lnTo>
                        <a:lnTo>
                          <a:pt x="103" y="174"/>
                        </a:lnTo>
                        <a:lnTo>
                          <a:pt x="104" y="173"/>
                        </a:lnTo>
                        <a:lnTo>
                          <a:pt x="104" y="171"/>
                        </a:lnTo>
                        <a:lnTo>
                          <a:pt x="104" y="171"/>
                        </a:lnTo>
                        <a:lnTo>
                          <a:pt x="105" y="171"/>
                        </a:lnTo>
                        <a:lnTo>
                          <a:pt x="105" y="171"/>
                        </a:lnTo>
                        <a:lnTo>
                          <a:pt x="106" y="169"/>
                        </a:lnTo>
                        <a:lnTo>
                          <a:pt x="106" y="169"/>
                        </a:lnTo>
                        <a:lnTo>
                          <a:pt x="106" y="170"/>
                        </a:lnTo>
                        <a:lnTo>
                          <a:pt x="107" y="170"/>
                        </a:lnTo>
                        <a:lnTo>
                          <a:pt x="107" y="170"/>
                        </a:lnTo>
                        <a:lnTo>
                          <a:pt x="108" y="166"/>
                        </a:lnTo>
                        <a:lnTo>
                          <a:pt x="108" y="166"/>
                        </a:lnTo>
                        <a:lnTo>
                          <a:pt x="109" y="167"/>
                        </a:lnTo>
                        <a:lnTo>
                          <a:pt x="109" y="167"/>
                        </a:lnTo>
                        <a:lnTo>
                          <a:pt x="109" y="168"/>
                        </a:lnTo>
                        <a:lnTo>
                          <a:pt x="110" y="168"/>
                        </a:lnTo>
                        <a:lnTo>
                          <a:pt x="110" y="169"/>
                        </a:lnTo>
                        <a:lnTo>
                          <a:pt x="111" y="169"/>
                        </a:lnTo>
                        <a:lnTo>
                          <a:pt x="111" y="168"/>
                        </a:lnTo>
                        <a:lnTo>
                          <a:pt x="111" y="169"/>
                        </a:lnTo>
                        <a:lnTo>
                          <a:pt x="112" y="168"/>
                        </a:lnTo>
                        <a:lnTo>
                          <a:pt x="112" y="171"/>
                        </a:lnTo>
                        <a:lnTo>
                          <a:pt x="113" y="169"/>
                        </a:lnTo>
                        <a:lnTo>
                          <a:pt x="113" y="171"/>
                        </a:lnTo>
                        <a:lnTo>
                          <a:pt x="114" y="170"/>
                        </a:lnTo>
                        <a:lnTo>
                          <a:pt x="114" y="170"/>
                        </a:lnTo>
                        <a:lnTo>
                          <a:pt x="114" y="172"/>
                        </a:lnTo>
                        <a:lnTo>
                          <a:pt x="115" y="172"/>
                        </a:lnTo>
                        <a:lnTo>
                          <a:pt x="115" y="172"/>
                        </a:lnTo>
                        <a:lnTo>
                          <a:pt x="116" y="174"/>
                        </a:lnTo>
                        <a:lnTo>
                          <a:pt x="116" y="171"/>
                        </a:lnTo>
                        <a:lnTo>
                          <a:pt x="116" y="174"/>
                        </a:lnTo>
                        <a:lnTo>
                          <a:pt x="117" y="173"/>
                        </a:lnTo>
                        <a:lnTo>
                          <a:pt x="117" y="172"/>
                        </a:lnTo>
                        <a:lnTo>
                          <a:pt x="118" y="173"/>
                        </a:lnTo>
                        <a:lnTo>
                          <a:pt x="118" y="174"/>
                        </a:lnTo>
                        <a:lnTo>
                          <a:pt x="119" y="172"/>
                        </a:lnTo>
                        <a:lnTo>
                          <a:pt x="119" y="171"/>
                        </a:lnTo>
                        <a:lnTo>
                          <a:pt x="119" y="169"/>
                        </a:lnTo>
                        <a:lnTo>
                          <a:pt x="120" y="171"/>
                        </a:lnTo>
                        <a:lnTo>
                          <a:pt x="120" y="169"/>
                        </a:lnTo>
                        <a:lnTo>
                          <a:pt x="121" y="170"/>
                        </a:lnTo>
                        <a:lnTo>
                          <a:pt x="121" y="168"/>
                        </a:lnTo>
                        <a:lnTo>
                          <a:pt x="121" y="169"/>
                        </a:lnTo>
                        <a:lnTo>
                          <a:pt x="122" y="169"/>
                        </a:lnTo>
                        <a:lnTo>
                          <a:pt x="122" y="169"/>
                        </a:lnTo>
                        <a:lnTo>
                          <a:pt x="123" y="170"/>
                        </a:lnTo>
                        <a:lnTo>
                          <a:pt x="123" y="167"/>
                        </a:lnTo>
                        <a:lnTo>
                          <a:pt x="124" y="169"/>
                        </a:lnTo>
                        <a:lnTo>
                          <a:pt x="124" y="169"/>
                        </a:lnTo>
                        <a:lnTo>
                          <a:pt x="124" y="170"/>
                        </a:lnTo>
                        <a:lnTo>
                          <a:pt x="125" y="168"/>
                        </a:lnTo>
                        <a:lnTo>
                          <a:pt x="125" y="171"/>
                        </a:lnTo>
                        <a:lnTo>
                          <a:pt x="126" y="169"/>
                        </a:lnTo>
                        <a:lnTo>
                          <a:pt x="126" y="169"/>
                        </a:lnTo>
                        <a:lnTo>
                          <a:pt x="126" y="172"/>
                        </a:lnTo>
                        <a:lnTo>
                          <a:pt x="127" y="171"/>
                        </a:lnTo>
                        <a:lnTo>
                          <a:pt x="127" y="173"/>
                        </a:lnTo>
                        <a:lnTo>
                          <a:pt x="128" y="171"/>
                        </a:lnTo>
                        <a:lnTo>
                          <a:pt x="128" y="173"/>
                        </a:lnTo>
                        <a:lnTo>
                          <a:pt x="129" y="171"/>
                        </a:lnTo>
                        <a:lnTo>
                          <a:pt x="129" y="176"/>
                        </a:lnTo>
                        <a:lnTo>
                          <a:pt x="129" y="173"/>
                        </a:lnTo>
                        <a:lnTo>
                          <a:pt x="130" y="173"/>
                        </a:lnTo>
                        <a:lnTo>
                          <a:pt x="130" y="173"/>
                        </a:lnTo>
                        <a:lnTo>
                          <a:pt x="131" y="172"/>
                        </a:lnTo>
                        <a:lnTo>
                          <a:pt x="131" y="173"/>
                        </a:lnTo>
                        <a:lnTo>
                          <a:pt x="131" y="173"/>
                        </a:lnTo>
                        <a:lnTo>
                          <a:pt x="132" y="173"/>
                        </a:lnTo>
                        <a:lnTo>
                          <a:pt x="132" y="171"/>
                        </a:lnTo>
                        <a:lnTo>
                          <a:pt x="133" y="171"/>
                        </a:lnTo>
                        <a:lnTo>
                          <a:pt x="133" y="172"/>
                        </a:lnTo>
                        <a:lnTo>
                          <a:pt x="134" y="172"/>
                        </a:lnTo>
                        <a:lnTo>
                          <a:pt x="134" y="170"/>
                        </a:lnTo>
                        <a:lnTo>
                          <a:pt x="134" y="169"/>
                        </a:lnTo>
                        <a:lnTo>
                          <a:pt x="135" y="168"/>
                        </a:lnTo>
                        <a:lnTo>
                          <a:pt x="135" y="168"/>
                        </a:lnTo>
                        <a:lnTo>
                          <a:pt x="136" y="167"/>
                        </a:lnTo>
                        <a:lnTo>
                          <a:pt x="136" y="169"/>
                        </a:lnTo>
                        <a:lnTo>
                          <a:pt x="136" y="169"/>
                        </a:lnTo>
                        <a:lnTo>
                          <a:pt x="137" y="167"/>
                        </a:lnTo>
                        <a:lnTo>
                          <a:pt x="137" y="167"/>
                        </a:lnTo>
                        <a:lnTo>
                          <a:pt x="138" y="169"/>
                        </a:lnTo>
                        <a:lnTo>
                          <a:pt x="138" y="170"/>
                        </a:lnTo>
                        <a:lnTo>
                          <a:pt x="139" y="170"/>
                        </a:lnTo>
                        <a:lnTo>
                          <a:pt x="139" y="170"/>
                        </a:lnTo>
                        <a:lnTo>
                          <a:pt x="139" y="172"/>
                        </a:lnTo>
                        <a:lnTo>
                          <a:pt x="140" y="170"/>
                        </a:lnTo>
                        <a:lnTo>
                          <a:pt x="140" y="171"/>
                        </a:lnTo>
                        <a:lnTo>
                          <a:pt x="141" y="171"/>
                        </a:lnTo>
                        <a:lnTo>
                          <a:pt x="141" y="171"/>
                        </a:lnTo>
                        <a:lnTo>
                          <a:pt x="141" y="170"/>
                        </a:lnTo>
                        <a:lnTo>
                          <a:pt x="142" y="171"/>
                        </a:lnTo>
                        <a:lnTo>
                          <a:pt x="142" y="172"/>
                        </a:lnTo>
                        <a:lnTo>
                          <a:pt x="143" y="173"/>
                        </a:lnTo>
                        <a:lnTo>
                          <a:pt x="143" y="172"/>
                        </a:lnTo>
                        <a:lnTo>
                          <a:pt x="144" y="173"/>
                        </a:lnTo>
                        <a:lnTo>
                          <a:pt x="144" y="175"/>
                        </a:lnTo>
                        <a:lnTo>
                          <a:pt x="144" y="173"/>
                        </a:lnTo>
                        <a:lnTo>
                          <a:pt x="145" y="171"/>
                        </a:lnTo>
                        <a:lnTo>
                          <a:pt x="145" y="173"/>
                        </a:lnTo>
                        <a:lnTo>
                          <a:pt x="146" y="173"/>
                        </a:lnTo>
                        <a:lnTo>
                          <a:pt x="146" y="172"/>
                        </a:lnTo>
                        <a:lnTo>
                          <a:pt x="146" y="171"/>
                        </a:lnTo>
                        <a:lnTo>
                          <a:pt x="147" y="174"/>
                        </a:lnTo>
                        <a:lnTo>
                          <a:pt x="147" y="171"/>
                        </a:lnTo>
                        <a:lnTo>
                          <a:pt x="148" y="172"/>
                        </a:lnTo>
                        <a:lnTo>
                          <a:pt x="148" y="169"/>
                        </a:lnTo>
                        <a:lnTo>
                          <a:pt x="149" y="169"/>
                        </a:lnTo>
                        <a:lnTo>
                          <a:pt x="149" y="173"/>
                        </a:lnTo>
                        <a:lnTo>
                          <a:pt x="149" y="171"/>
                        </a:lnTo>
                        <a:lnTo>
                          <a:pt x="150" y="169"/>
                        </a:lnTo>
                        <a:lnTo>
                          <a:pt x="150" y="169"/>
                        </a:lnTo>
                        <a:lnTo>
                          <a:pt x="151" y="170"/>
                        </a:lnTo>
                        <a:lnTo>
                          <a:pt x="151" y="172"/>
                        </a:lnTo>
                        <a:lnTo>
                          <a:pt x="151" y="170"/>
                        </a:lnTo>
                        <a:lnTo>
                          <a:pt x="152" y="171"/>
                        </a:lnTo>
                        <a:lnTo>
                          <a:pt x="152" y="169"/>
                        </a:lnTo>
                        <a:lnTo>
                          <a:pt x="153" y="170"/>
                        </a:lnTo>
                        <a:lnTo>
                          <a:pt x="153" y="172"/>
                        </a:lnTo>
                        <a:lnTo>
                          <a:pt x="154" y="172"/>
                        </a:lnTo>
                        <a:lnTo>
                          <a:pt x="154" y="173"/>
                        </a:lnTo>
                        <a:lnTo>
                          <a:pt x="154" y="171"/>
                        </a:lnTo>
                        <a:lnTo>
                          <a:pt x="155" y="173"/>
                        </a:lnTo>
                        <a:lnTo>
                          <a:pt x="155" y="174"/>
                        </a:lnTo>
                        <a:lnTo>
                          <a:pt x="156" y="175"/>
                        </a:lnTo>
                        <a:lnTo>
                          <a:pt x="156" y="175"/>
                        </a:lnTo>
                        <a:lnTo>
                          <a:pt x="156" y="173"/>
                        </a:lnTo>
                        <a:lnTo>
                          <a:pt x="157" y="176"/>
                        </a:lnTo>
                        <a:lnTo>
                          <a:pt x="157" y="176"/>
                        </a:lnTo>
                        <a:lnTo>
                          <a:pt x="158" y="177"/>
                        </a:lnTo>
                        <a:lnTo>
                          <a:pt x="158" y="177"/>
                        </a:lnTo>
                        <a:lnTo>
                          <a:pt x="159" y="178"/>
                        </a:lnTo>
                        <a:lnTo>
                          <a:pt x="159" y="177"/>
                        </a:lnTo>
                        <a:lnTo>
                          <a:pt x="159" y="176"/>
                        </a:lnTo>
                        <a:lnTo>
                          <a:pt x="160" y="176"/>
                        </a:lnTo>
                        <a:lnTo>
                          <a:pt x="160" y="174"/>
                        </a:lnTo>
                        <a:lnTo>
                          <a:pt x="161" y="173"/>
                        </a:lnTo>
                        <a:lnTo>
                          <a:pt x="161" y="174"/>
                        </a:lnTo>
                        <a:lnTo>
                          <a:pt x="161" y="174"/>
                        </a:lnTo>
                        <a:lnTo>
                          <a:pt x="162" y="175"/>
                        </a:lnTo>
                        <a:lnTo>
                          <a:pt x="162" y="173"/>
                        </a:lnTo>
                        <a:lnTo>
                          <a:pt x="163" y="173"/>
                        </a:lnTo>
                        <a:lnTo>
                          <a:pt x="163" y="172"/>
                        </a:lnTo>
                        <a:lnTo>
                          <a:pt x="164" y="172"/>
                        </a:lnTo>
                        <a:lnTo>
                          <a:pt x="164" y="171"/>
                        </a:lnTo>
                        <a:lnTo>
                          <a:pt x="164" y="170"/>
                        </a:lnTo>
                        <a:lnTo>
                          <a:pt x="165" y="171"/>
                        </a:lnTo>
                        <a:lnTo>
                          <a:pt x="165" y="170"/>
                        </a:lnTo>
                        <a:lnTo>
                          <a:pt x="166" y="171"/>
                        </a:lnTo>
                        <a:lnTo>
                          <a:pt x="166" y="172"/>
                        </a:lnTo>
                        <a:lnTo>
                          <a:pt x="166" y="170"/>
                        </a:lnTo>
                        <a:lnTo>
                          <a:pt x="167" y="170"/>
                        </a:lnTo>
                        <a:lnTo>
                          <a:pt x="167" y="173"/>
                        </a:lnTo>
                        <a:lnTo>
                          <a:pt x="168" y="173"/>
                        </a:lnTo>
                        <a:lnTo>
                          <a:pt x="168" y="173"/>
                        </a:lnTo>
                        <a:lnTo>
                          <a:pt x="169" y="170"/>
                        </a:lnTo>
                        <a:lnTo>
                          <a:pt x="169" y="173"/>
                        </a:lnTo>
                        <a:lnTo>
                          <a:pt x="169" y="173"/>
                        </a:lnTo>
                        <a:lnTo>
                          <a:pt x="170" y="177"/>
                        </a:lnTo>
                        <a:lnTo>
                          <a:pt x="170" y="174"/>
                        </a:lnTo>
                        <a:lnTo>
                          <a:pt x="171" y="175"/>
                        </a:lnTo>
                        <a:lnTo>
                          <a:pt x="171" y="177"/>
                        </a:lnTo>
                        <a:lnTo>
                          <a:pt x="171" y="176"/>
                        </a:lnTo>
                        <a:lnTo>
                          <a:pt x="172" y="178"/>
                        </a:lnTo>
                        <a:lnTo>
                          <a:pt x="172" y="177"/>
                        </a:lnTo>
                        <a:lnTo>
                          <a:pt x="173" y="177"/>
                        </a:lnTo>
                        <a:lnTo>
                          <a:pt x="173" y="177"/>
                        </a:lnTo>
                        <a:lnTo>
                          <a:pt x="174" y="178"/>
                        </a:lnTo>
                        <a:lnTo>
                          <a:pt x="174" y="177"/>
                        </a:lnTo>
                        <a:lnTo>
                          <a:pt x="174" y="174"/>
                        </a:lnTo>
                        <a:lnTo>
                          <a:pt x="175" y="177"/>
                        </a:lnTo>
                        <a:lnTo>
                          <a:pt x="175" y="174"/>
                        </a:lnTo>
                        <a:lnTo>
                          <a:pt x="176" y="174"/>
                        </a:lnTo>
                        <a:lnTo>
                          <a:pt x="176" y="173"/>
                        </a:lnTo>
                        <a:lnTo>
                          <a:pt x="176" y="173"/>
                        </a:lnTo>
                        <a:lnTo>
                          <a:pt x="177" y="173"/>
                        </a:lnTo>
                        <a:lnTo>
                          <a:pt x="177" y="174"/>
                        </a:lnTo>
                        <a:lnTo>
                          <a:pt x="178" y="173"/>
                        </a:lnTo>
                        <a:lnTo>
                          <a:pt x="178" y="172"/>
                        </a:lnTo>
                        <a:lnTo>
                          <a:pt x="179" y="173"/>
                        </a:lnTo>
                        <a:lnTo>
                          <a:pt x="179" y="175"/>
                        </a:lnTo>
                        <a:lnTo>
                          <a:pt x="179" y="172"/>
                        </a:lnTo>
                        <a:lnTo>
                          <a:pt x="180" y="172"/>
                        </a:lnTo>
                        <a:lnTo>
                          <a:pt x="180" y="173"/>
                        </a:lnTo>
                        <a:lnTo>
                          <a:pt x="181" y="174"/>
                        </a:lnTo>
                        <a:lnTo>
                          <a:pt x="181" y="173"/>
                        </a:lnTo>
                        <a:lnTo>
                          <a:pt x="181" y="175"/>
                        </a:lnTo>
                        <a:lnTo>
                          <a:pt x="182" y="174"/>
                        </a:lnTo>
                        <a:lnTo>
                          <a:pt x="182" y="176"/>
                        </a:lnTo>
                        <a:lnTo>
                          <a:pt x="183" y="17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79" name="Freeform 63">
                    <a:extLst>
                      <a:ext uri="{FF2B5EF4-FFF2-40B4-BE49-F238E27FC236}">
                        <a16:creationId xmlns:a16="http://schemas.microsoft.com/office/drawing/2014/main" id="{C644E178-A6A4-48F2-B28C-E52EC2DA0DA1}"/>
                      </a:ext>
                    </a:extLst>
                  </p:cNvPr>
                  <p:cNvSpPr>
                    <a:spLocks/>
                  </p:cNvSpPr>
                  <p:nvPr/>
                </p:nvSpPr>
                <p:spPr bwMode="auto">
                  <a:xfrm flipV="1">
                    <a:off x="1514475" y="9871075"/>
                    <a:ext cx="71438" cy="12700"/>
                  </a:xfrm>
                  <a:custGeom>
                    <a:avLst/>
                    <a:gdLst>
                      <a:gd name="T0" fmla="*/ 0 w 48"/>
                      <a:gd name="T1" fmla="*/ 6 h 9"/>
                      <a:gd name="T2" fmla="*/ 1 w 48"/>
                      <a:gd name="T3" fmla="*/ 3 h 9"/>
                      <a:gd name="T4" fmla="*/ 2 w 48"/>
                      <a:gd name="T5" fmla="*/ 4 h 9"/>
                      <a:gd name="T6" fmla="*/ 2 w 48"/>
                      <a:gd name="T7" fmla="*/ 4 h 9"/>
                      <a:gd name="T8" fmla="*/ 3 w 48"/>
                      <a:gd name="T9" fmla="*/ 3 h 9"/>
                      <a:gd name="T10" fmla="*/ 4 w 48"/>
                      <a:gd name="T11" fmla="*/ 2 h 9"/>
                      <a:gd name="T12" fmla="*/ 5 w 48"/>
                      <a:gd name="T13" fmla="*/ 2 h 9"/>
                      <a:gd name="T14" fmla="*/ 6 w 48"/>
                      <a:gd name="T15" fmla="*/ 0 h 9"/>
                      <a:gd name="T16" fmla="*/ 7 w 48"/>
                      <a:gd name="T17" fmla="*/ 1 h 9"/>
                      <a:gd name="T18" fmla="*/ 7 w 48"/>
                      <a:gd name="T19" fmla="*/ 5 h 9"/>
                      <a:gd name="T20" fmla="*/ 8 w 48"/>
                      <a:gd name="T21" fmla="*/ 4 h 9"/>
                      <a:gd name="T22" fmla="*/ 9 w 48"/>
                      <a:gd name="T23" fmla="*/ 6 h 9"/>
                      <a:gd name="T24" fmla="*/ 10 w 48"/>
                      <a:gd name="T25" fmla="*/ 4 h 9"/>
                      <a:gd name="T26" fmla="*/ 11 w 48"/>
                      <a:gd name="T27" fmla="*/ 7 h 9"/>
                      <a:gd name="T28" fmla="*/ 12 w 48"/>
                      <a:gd name="T29" fmla="*/ 7 h 9"/>
                      <a:gd name="T30" fmla="*/ 12 w 48"/>
                      <a:gd name="T31" fmla="*/ 5 h 9"/>
                      <a:gd name="T32" fmla="*/ 13 w 48"/>
                      <a:gd name="T33" fmla="*/ 5 h 9"/>
                      <a:gd name="T34" fmla="*/ 14 w 48"/>
                      <a:gd name="T35" fmla="*/ 8 h 9"/>
                      <a:gd name="T36" fmla="*/ 15 w 48"/>
                      <a:gd name="T37" fmla="*/ 6 h 9"/>
                      <a:gd name="T38" fmla="*/ 16 w 48"/>
                      <a:gd name="T39" fmla="*/ 6 h 9"/>
                      <a:gd name="T40" fmla="*/ 17 w 48"/>
                      <a:gd name="T41" fmla="*/ 7 h 9"/>
                      <a:gd name="T42" fmla="*/ 17 w 48"/>
                      <a:gd name="T43" fmla="*/ 5 h 9"/>
                      <a:gd name="T44" fmla="*/ 18 w 48"/>
                      <a:gd name="T45" fmla="*/ 2 h 9"/>
                      <a:gd name="T46" fmla="*/ 19 w 48"/>
                      <a:gd name="T47" fmla="*/ 4 h 9"/>
                      <a:gd name="T48" fmla="*/ 20 w 48"/>
                      <a:gd name="T49" fmla="*/ 2 h 9"/>
                      <a:gd name="T50" fmla="*/ 21 w 48"/>
                      <a:gd name="T51" fmla="*/ 4 h 9"/>
                      <a:gd name="T52" fmla="*/ 22 w 48"/>
                      <a:gd name="T53" fmla="*/ 1 h 9"/>
                      <a:gd name="T54" fmla="*/ 22 w 48"/>
                      <a:gd name="T55" fmla="*/ 3 h 9"/>
                      <a:gd name="T56" fmla="*/ 23 w 48"/>
                      <a:gd name="T57" fmla="*/ 5 h 9"/>
                      <a:gd name="T58" fmla="*/ 24 w 48"/>
                      <a:gd name="T59" fmla="*/ 6 h 9"/>
                      <a:gd name="T60" fmla="*/ 25 w 48"/>
                      <a:gd name="T61" fmla="*/ 6 h 9"/>
                      <a:gd name="T62" fmla="*/ 26 w 48"/>
                      <a:gd name="T63" fmla="*/ 8 h 9"/>
                      <a:gd name="T64" fmla="*/ 27 w 48"/>
                      <a:gd name="T65" fmla="*/ 6 h 9"/>
                      <a:gd name="T66" fmla="*/ 27 w 48"/>
                      <a:gd name="T67" fmla="*/ 6 h 9"/>
                      <a:gd name="T68" fmla="*/ 28 w 48"/>
                      <a:gd name="T69" fmla="*/ 5 h 9"/>
                      <a:gd name="T70" fmla="*/ 29 w 48"/>
                      <a:gd name="T71" fmla="*/ 5 h 9"/>
                      <a:gd name="T72" fmla="*/ 30 w 48"/>
                      <a:gd name="T73" fmla="*/ 5 h 9"/>
                      <a:gd name="T74" fmla="*/ 31 w 48"/>
                      <a:gd name="T75" fmla="*/ 3 h 9"/>
                      <a:gd name="T76" fmla="*/ 32 w 48"/>
                      <a:gd name="T77" fmla="*/ 4 h 9"/>
                      <a:gd name="T78" fmla="*/ 32 w 48"/>
                      <a:gd name="T79" fmla="*/ 2 h 9"/>
                      <a:gd name="T80" fmla="*/ 33 w 48"/>
                      <a:gd name="T81" fmla="*/ 4 h 9"/>
                      <a:gd name="T82" fmla="*/ 34 w 48"/>
                      <a:gd name="T83" fmla="*/ 2 h 9"/>
                      <a:gd name="T84" fmla="*/ 35 w 48"/>
                      <a:gd name="T85" fmla="*/ 3 h 9"/>
                      <a:gd name="T86" fmla="*/ 36 w 48"/>
                      <a:gd name="T87" fmla="*/ 3 h 9"/>
                      <a:gd name="T88" fmla="*/ 37 w 48"/>
                      <a:gd name="T89" fmla="*/ 5 h 9"/>
                      <a:gd name="T90" fmla="*/ 37 w 48"/>
                      <a:gd name="T91" fmla="*/ 4 h 9"/>
                      <a:gd name="T92" fmla="*/ 38 w 48"/>
                      <a:gd name="T93" fmla="*/ 5 h 9"/>
                      <a:gd name="T94" fmla="*/ 39 w 48"/>
                      <a:gd name="T95" fmla="*/ 8 h 9"/>
                      <a:gd name="T96" fmla="*/ 40 w 48"/>
                      <a:gd name="T97" fmla="*/ 7 h 9"/>
                      <a:gd name="T98" fmla="*/ 41 w 48"/>
                      <a:gd name="T99" fmla="*/ 9 h 9"/>
                      <a:gd name="T100" fmla="*/ 42 w 48"/>
                      <a:gd name="T101" fmla="*/ 9 h 9"/>
                      <a:gd name="T102" fmla="*/ 42 w 48"/>
                      <a:gd name="T103" fmla="*/ 8 h 9"/>
                      <a:gd name="T104" fmla="*/ 43 w 48"/>
                      <a:gd name="T105" fmla="*/ 6 h 9"/>
                      <a:gd name="T106" fmla="*/ 44 w 48"/>
                      <a:gd name="T107" fmla="*/ 5 h 9"/>
                      <a:gd name="T108" fmla="*/ 45 w 48"/>
                      <a:gd name="T109" fmla="*/ 9 h 9"/>
                      <a:gd name="T110" fmla="*/ 46 w 48"/>
                      <a:gd name="T111" fmla="*/ 4 h 9"/>
                      <a:gd name="T112" fmla="*/ 47 w 48"/>
                      <a:gd name="T113" fmla="*/ 3 h 9"/>
                      <a:gd name="T114" fmla="*/ 47 w 48"/>
                      <a:gd name="T115" fmla="*/ 4 h 9"/>
                      <a:gd name="T116" fmla="*/ 48 w 48"/>
                      <a:gd name="T117" fmla="*/ 3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9">
                        <a:moveTo>
                          <a:pt x="0" y="5"/>
                        </a:moveTo>
                        <a:lnTo>
                          <a:pt x="0" y="6"/>
                        </a:lnTo>
                        <a:lnTo>
                          <a:pt x="0" y="6"/>
                        </a:lnTo>
                        <a:lnTo>
                          <a:pt x="1" y="3"/>
                        </a:lnTo>
                        <a:lnTo>
                          <a:pt x="1" y="5"/>
                        </a:lnTo>
                        <a:lnTo>
                          <a:pt x="2" y="4"/>
                        </a:lnTo>
                        <a:lnTo>
                          <a:pt x="2" y="4"/>
                        </a:lnTo>
                        <a:lnTo>
                          <a:pt x="2" y="4"/>
                        </a:lnTo>
                        <a:lnTo>
                          <a:pt x="3" y="6"/>
                        </a:lnTo>
                        <a:lnTo>
                          <a:pt x="3" y="3"/>
                        </a:lnTo>
                        <a:lnTo>
                          <a:pt x="4" y="2"/>
                        </a:lnTo>
                        <a:lnTo>
                          <a:pt x="4" y="2"/>
                        </a:lnTo>
                        <a:lnTo>
                          <a:pt x="5" y="3"/>
                        </a:lnTo>
                        <a:lnTo>
                          <a:pt x="5" y="2"/>
                        </a:lnTo>
                        <a:lnTo>
                          <a:pt x="5" y="1"/>
                        </a:lnTo>
                        <a:lnTo>
                          <a:pt x="6" y="0"/>
                        </a:lnTo>
                        <a:lnTo>
                          <a:pt x="6" y="4"/>
                        </a:lnTo>
                        <a:lnTo>
                          <a:pt x="7" y="1"/>
                        </a:lnTo>
                        <a:lnTo>
                          <a:pt x="7" y="2"/>
                        </a:lnTo>
                        <a:lnTo>
                          <a:pt x="7" y="5"/>
                        </a:lnTo>
                        <a:lnTo>
                          <a:pt x="8" y="6"/>
                        </a:lnTo>
                        <a:lnTo>
                          <a:pt x="8" y="4"/>
                        </a:lnTo>
                        <a:lnTo>
                          <a:pt x="9" y="3"/>
                        </a:lnTo>
                        <a:lnTo>
                          <a:pt x="9" y="6"/>
                        </a:lnTo>
                        <a:lnTo>
                          <a:pt x="10" y="6"/>
                        </a:lnTo>
                        <a:lnTo>
                          <a:pt x="10" y="4"/>
                        </a:lnTo>
                        <a:lnTo>
                          <a:pt x="10" y="3"/>
                        </a:lnTo>
                        <a:lnTo>
                          <a:pt x="11" y="7"/>
                        </a:lnTo>
                        <a:lnTo>
                          <a:pt x="11" y="7"/>
                        </a:lnTo>
                        <a:lnTo>
                          <a:pt x="12" y="7"/>
                        </a:lnTo>
                        <a:lnTo>
                          <a:pt x="12" y="5"/>
                        </a:lnTo>
                        <a:lnTo>
                          <a:pt x="12" y="5"/>
                        </a:lnTo>
                        <a:lnTo>
                          <a:pt x="13" y="7"/>
                        </a:lnTo>
                        <a:lnTo>
                          <a:pt x="13" y="5"/>
                        </a:lnTo>
                        <a:lnTo>
                          <a:pt x="14" y="7"/>
                        </a:lnTo>
                        <a:lnTo>
                          <a:pt x="14" y="8"/>
                        </a:lnTo>
                        <a:lnTo>
                          <a:pt x="15" y="7"/>
                        </a:lnTo>
                        <a:lnTo>
                          <a:pt x="15" y="6"/>
                        </a:lnTo>
                        <a:lnTo>
                          <a:pt x="15" y="5"/>
                        </a:lnTo>
                        <a:lnTo>
                          <a:pt x="16" y="6"/>
                        </a:lnTo>
                        <a:lnTo>
                          <a:pt x="16" y="6"/>
                        </a:lnTo>
                        <a:lnTo>
                          <a:pt x="17" y="7"/>
                        </a:lnTo>
                        <a:lnTo>
                          <a:pt x="17" y="5"/>
                        </a:lnTo>
                        <a:lnTo>
                          <a:pt x="17" y="5"/>
                        </a:lnTo>
                        <a:lnTo>
                          <a:pt x="18" y="3"/>
                        </a:lnTo>
                        <a:lnTo>
                          <a:pt x="18" y="2"/>
                        </a:lnTo>
                        <a:lnTo>
                          <a:pt x="19" y="4"/>
                        </a:lnTo>
                        <a:lnTo>
                          <a:pt x="19" y="4"/>
                        </a:lnTo>
                        <a:lnTo>
                          <a:pt x="20" y="4"/>
                        </a:lnTo>
                        <a:lnTo>
                          <a:pt x="20" y="2"/>
                        </a:lnTo>
                        <a:lnTo>
                          <a:pt x="20" y="2"/>
                        </a:lnTo>
                        <a:lnTo>
                          <a:pt x="21" y="4"/>
                        </a:lnTo>
                        <a:lnTo>
                          <a:pt x="21" y="3"/>
                        </a:lnTo>
                        <a:lnTo>
                          <a:pt x="22" y="1"/>
                        </a:lnTo>
                        <a:lnTo>
                          <a:pt x="22" y="5"/>
                        </a:lnTo>
                        <a:lnTo>
                          <a:pt x="22" y="3"/>
                        </a:lnTo>
                        <a:lnTo>
                          <a:pt x="23" y="4"/>
                        </a:lnTo>
                        <a:lnTo>
                          <a:pt x="23" y="5"/>
                        </a:lnTo>
                        <a:lnTo>
                          <a:pt x="24" y="7"/>
                        </a:lnTo>
                        <a:lnTo>
                          <a:pt x="24" y="6"/>
                        </a:lnTo>
                        <a:lnTo>
                          <a:pt x="25" y="5"/>
                        </a:lnTo>
                        <a:lnTo>
                          <a:pt x="25" y="6"/>
                        </a:lnTo>
                        <a:lnTo>
                          <a:pt x="25" y="6"/>
                        </a:lnTo>
                        <a:lnTo>
                          <a:pt x="26" y="8"/>
                        </a:lnTo>
                        <a:lnTo>
                          <a:pt x="26" y="6"/>
                        </a:lnTo>
                        <a:lnTo>
                          <a:pt x="27" y="6"/>
                        </a:lnTo>
                        <a:lnTo>
                          <a:pt x="27" y="6"/>
                        </a:lnTo>
                        <a:lnTo>
                          <a:pt x="27" y="6"/>
                        </a:lnTo>
                        <a:lnTo>
                          <a:pt x="28" y="5"/>
                        </a:lnTo>
                        <a:lnTo>
                          <a:pt x="28" y="5"/>
                        </a:lnTo>
                        <a:lnTo>
                          <a:pt x="29" y="4"/>
                        </a:lnTo>
                        <a:lnTo>
                          <a:pt x="29" y="5"/>
                        </a:lnTo>
                        <a:lnTo>
                          <a:pt x="30" y="7"/>
                        </a:lnTo>
                        <a:lnTo>
                          <a:pt x="30" y="5"/>
                        </a:lnTo>
                        <a:lnTo>
                          <a:pt x="30" y="5"/>
                        </a:lnTo>
                        <a:lnTo>
                          <a:pt x="31" y="3"/>
                        </a:lnTo>
                        <a:lnTo>
                          <a:pt x="31" y="5"/>
                        </a:lnTo>
                        <a:lnTo>
                          <a:pt x="32" y="4"/>
                        </a:lnTo>
                        <a:lnTo>
                          <a:pt x="32" y="2"/>
                        </a:lnTo>
                        <a:lnTo>
                          <a:pt x="32" y="2"/>
                        </a:lnTo>
                        <a:lnTo>
                          <a:pt x="33" y="2"/>
                        </a:lnTo>
                        <a:lnTo>
                          <a:pt x="33" y="4"/>
                        </a:lnTo>
                        <a:lnTo>
                          <a:pt x="34" y="2"/>
                        </a:lnTo>
                        <a:lnTo>
                          <a:pt x="34" y="2"/>
                        </a:lnTo>
                        <a:lnTo>
                          <a:pt x="35" y="1"/>
                        </a:lnTo>
                        <a:lnTo>
                          <a:pt x="35" y="3"/>
                        </a:lnTo>
                        <a:lnTo>
                          <a:pt x="35" y="2"/>
                        </a:lnTo>
                        <a:lnTo>
                          <a:pt x="36" y="3"/>
                        </a:lnTo>
                        <a:lnTo>
                          <a:pt x="36" y="3"/>
                        </a:lnTo>
                        <a:lnTo>
                          <a:pt x="37" y="5"/>
                        </a:lnTo>
                        <a:lnTo>
                          <a:pt x="37" y="2"/>
                        </a:lnTo>
                        <a:lnTo>
                          <a:pt x="37" y="4"/>
                        </a:lnTo>
                        <a:lnTo>
                          <a:pt x="38" y="7"/>
                        </a:lnTo>
                        <a:lnTo>
                          <a:pt x="38" y="5"/>
                        </a:lnTo>
                        <a:lnTo>
                          <a:pt x="39" y="6"/>
                        </a:lnTo>
                        <a:lnTo>
                          <a:pt x="39" y="8"/>
                        </a:lnTo>
                        <a:lnTo>
                          <a:pt x="40" y="6"/>
                        </a:lnTo>
                        <a:lnTo>
                          <a:pt x="40" y="7"/>
                        </a:lnTo>
                        <a:lnTo>
                          <a:pt x="40" y="8"/>
                        </a:lnTo>
                        <a:lnTo>
                          <a:pt x="41" y="9"/>
                        </a:lnTo>
                        <a:lnTo>
                          <a:pt x="41" y="7"/>
                        </a:lnTo>
                        <a:lnTo>
                          <a:pt x="42" y="9"/>
                        </a:lnTo>
                        <a:lnTo>
                          <a:pt x="42" y="6"/>
                        </a:lnTo>
                        <a:lnTo>
                          <a:pt x="42" y="8"/>
                        </a:lnTo>
                        <a:lnTo>
                          <a:pt x="43" y="5"/>
                        </a:lnTo>
                        <a:lnTo>
                          <a:pt x="43" y="6"/>
                        </a:lnTo>
                        <a:lnTo>
                          <a:pt x="44" y="5"/>
                        </a:lnTo>
                        <a:lnTo>
                          <a:pt x="44" y="5"/>
                        </a:lnTo>
                        <a:lnTo>
                          <a:pt x="45" y="7"/>
                        </a:lnTo>
                        <a:lnTo>
                          <a:pt x="45" y="9"/>
                        </a:lnTo>
                        <a:lnTo>
                          <a:pt x="45" y="5"/>
                        </a:lnTo>
                        <a:lnTo>
                          <a:pt x="46" y="4"/>
                        </a:lnTo>
                        <a:lnTo>
                          <a:pt x="46" y="4"/>
                        </a:lnTo>
                        <a:lnTo>
                          <a:pt x="47" y="3"/>
                        </a:lnTo>
                        <a:lnTo>
                          <a:pt x="47" y="3"/>
                        </a:lnTo>
                        <a:lnTo>
                          <a:pt x="47" y="4"/>
                        </a:lnTo>
                        <a:lnTo>
                          <a:pt x="48" y="3"/>
                        </a:lnTo>
                        <a:lnTo>
                          <a:pt x="48" y="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80" name="Line 64">
                    <a:extLst>
                      <a:ext uri="{FF2B5EF4-FFF2-40B4-BE49-F238E27FC236}">
                        <a16:creationId xmlns:a16="http://schemas.microsoft.com/office/drawing/2014/main" id="{19489FD9-EF17-4063-A3D0-FAFC3ADA7ADD}"/>
                      </a:ext>
                    </a:extLst>
                  </p:cNvPr>
                  <p:cNvSpPr>
                    <a:spLocks noChangeShapeType="1"/>
                  </p:cNvSpPr>
                  <p:nvPr/>
                </p:nvSpPr>
                <p:spPr bwMode="auto">
                  <a:xfrm flipV="1">
                    <a:off x="1585913" y="7729538"/>
                    <a:ext cx="0" cy="2149475"/>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81" name="Line 65">
                    <a:extLst>
                      <a:ext uri="{FF2B5EF4-FFF2-40B4-BE49-F238E27FC236}">
                        <a16:creationId xmlns:a16="http://schemas.microsoft.com/office/drawing/2014/main" id="{D57F02E0-90FA-4207-99CF-44FFA1FF37C3}"/>
                      </a:ext>
                    </a:extLst>
                  </p:cNvPr>
                  <p:cNvSpPr>
                    <a:spLocks noChangeShapeType="1"/>
                  </p:cNvSpPr>
                  <p:nvPr/>
                </p:nvSpPr>
                <p:spPr bwMode="auto">
                  <a:xfrm>
                    <a:off x="1587500" y="7729538"/>
                    <a:ext cx="0" cy="1846263"/>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82" name="Freeform 66">
                    <a:extLst>
                      <a:ext uri="{FF2B5EF4-FFF2-40B4-BE49-F238E27FC236}">
                        <a16:creationId xmlns:a16="http://schemas.microsoft.com/office/drawing/2014/main" id="{0C759D29-DAC2-47D1-95A5-9470295B7D6E}"/>
                      </a:ext>
                    </a:extLst>
                  </p:cNvPr>
                  <p:cNvSpPr>
                    <a:spLocks/>
                  </p:cNvSpPr>
                  <p:nvPr/>
                </p:nvSpPr>
                <p:spPr bwMode="auto">
                  <a:xfrm flipV="1">
                    <a:off x="1587500" y="9575800"/>
                    <a:ext cx="3678238" cy="233363"/>
                  </a:xfrm>
                  <a:custGeom>
                    <a:avLst/>
                    <a:gdLst>
                      <a:gd name="T0" fmla="*/ 38 w 2499"/>
                      <a:gd name="T1" fmla="*/ 11 h 175"/>
                      <a:gd name="T2" fmla="*/ 77 w 2499"/>
                      <a:gd name="T3" fmla="*/ 22 h 175"/>
                      <a:gd name="T4" fmla="*/ 117 w 2499"/>
                      <a:gd name="T5" fmla="*/ 25 h 175"/>
                      <a:gd name="T6" fmla="*/ 156 w 2499"/>
                      <a:gd name="T7" fmla="*/ 26 h 175"/>
                      <a:gd name="T8" fmla="*/ 195 w 2499"/>
                      <a:gd name="T9" fmla="*/ 26 h 175"/>
                      <a:gd name="T10" fmla="*/ 234 w 2499"/>
                      <a:gd name="T11" fmla="*/ 24 h 175"/>
                      <a:gd name="T12" fmla="*/ 273 w 2499"/>
                      <a:gd name="T13" fmla="*/ 28 h 175"/>
                      <a:gd name="T14" fmla="*/ 312 w 2499"/>
                      <a:gd name="T15" fmla="*/ 31 h 175"/>
                      <a:gd name="T16" fmla="*/ 352 w 2499"/>
                      <a:gd name="T17" fmla="*/ 32 h 175"/>
                      <a:gd name="T18" fmla="*/ 391 w 2499"/>
                      <a:gd name="T19" fmla="*/ 26 h 175"/>
                      <a:gd name="T20" fmla="*/ 430 w 2499"/>
                      <a:gd name="T21" fmla="*/ 27 h 175"/>
                      <a:gd name="T22" fmla="*/ 469 w 2499"/>
                      <a:gd name="T23" fmla="*/ 27 h 175"/>
                      <a:gd name="T24" fmla="*/ 508 w 2499"/>
                      <a:gd name="T25" fmla="*/ 31 h 175"/>
                      <a:gd name="T26" fmla="*/ 547 w 2499"/>
                      <a:gd name="T27" fmla="*/ 32 h 175"/>
                      <a:gd name="T28" fmla="*/ 587 w 2499"/>
                      <a:gd name="T29" fmla="*/ 32 h 175"/>
                      <a:gd name="T30" fmla="*/ 626 w 2499"/>
                      <a:gd name="T31" fmla="*/ 30 h 175"/>
                      <a:gd name="T32" fmla="*/ 665 w 2499"/>
                      <a:gd name="T33" fmla="*/ 28 h 175"/>
                      <a:gd name="T34" fmla="*/ 704 w 2499"/>
                      <a:gd name="T35" fmla="*/ 28 h 175"/>
                      <a:gd name="T36" fmla="*/ 743 w 2499"/>
                      <a:gd name="T37" fmla="*/ 30 h 175"/>
                      <a:gd name="T38" fmla="*/ 783 w 2499"/>
                      <a:gd name="T39" fmla="*/ 34 h 175"/>
                      <a:gd name="T40" fmla="*/ 822 w 2499"/>
                      <a:gd name="T41" fmla="*/ 32 h 175"/>
                      <a:gd name="T42" fmla="*/ 861 w 2499"/>
                      <a:gd name="T43" fmla="*/ 30 h 175"/>
                      <a:gd name="T44" fmla="*/ 900 w 2499"/>
                      <a:gd name="T45" fmla="*/ 30 h 175"/>
                      <a:gd name="T46" fmla="*/ 939 w 2499"/>
                      <a:gd name="T47" fmla="*/ 30 h 175"/>
                      <a:gd name="T48" fmla="*/ 978 w 2499"/>
                      <a:gd name="T49" fmla="*/ 33 h 175"/>
                      <a:gd name="T50" fmla="*/ 1018 w 2499"/>
                      <a:gd name="T51" fmla="*/ 33 h 175"/>
                      <a:gd name="T52" fmla="*/ 1057 w 2499"/>
                      <a:gd name="T53" fmla="*/ 33 h 175"/>
                      <a:gd name="T54" fmla="*/ 1096 w 2499"/>
                      <a:gd name="T55" fmla="*/ 30 h 175"/>
                      <a:gd name="T56" fmla="*/ 1135 w 2499"/>
                      <a:gd name="T57" fmla="*/ 29 h 175"/>
                      <a:gd name="T58" fmla="*/ 1174 w 2499"/>
                      <a:gd name="T59" fmla="*/ 32 h 175"/>
                      <a:gd name="T60" fmla="*/ 1213 w 2499"/>
                      <a:gd name="T61" fmla="*/ 35 h 175"/>
                      <a:gd name="T62" fmla="*/ 1253 w 2499"/>
                      <a:gd name="T63" fmla="*/ 32 h 175"/>
                      <a:gd name="T64" fmla="*/ 1292 w 2499"/>
                      <a:gd name="T65" fmla="*/ 29 h 175"/>
                      <a:gd name="T66" fmla="*/ 1331 w 2499"/>
                      <a:gd name="T67" fmla="*/ 29 h 175"/>
                      <a:gd name="T68" fmla="*/ 1370 w 2499"/>
                      <a:gd name="T69" fmla="*/ 34 h 175"/>
                      <a:gd name="T70" fmla="*/ 1409 w 2499"/>
                      <a:gd name="T71" fmla="*/ 32 h 175"/>
                      <a:gd name="T72" fmla="*/ 1448 w 2499"/>
                      <a:gd name="T73" fmla="*/ 35 h 175"/>
                      <a:gd name="T74" fmla="*/ 1488 w 2499"/>
                      <a:gd name="T75" fmla="*/ 32 h 175"/>
                      <a:gd name="T76" fmla="*/ 1527 w 2499"/>
                      <a:gd name="T77" fmla="*/ 29 h 175"/>
                      <a:gd name="T78" fmla="*/ 1566 w 2499"/>
                      <a:gd name="T79" fmla="*/ 31 h 175"/>
                      <a:gd name="T80" fmla="*/ 1605 w 2499"/>
                      <a:gd name="T81" fmla="*/ 32 h 175"/>
                      <a:gd name="T82" fmla="*/ 1644 w 2499"/>
                      <a:gd name="T83" fmla="*/ 33 h 175"/>
                      <a:gd name="T84" fmla="*/ 1683 w 2499"/>
                      <a:gd name="T85" fmla="*/ 32 h 175"/>
                      <a:gd name="T86" fmla="*/ 1723 w 2499"/>
                      <a:gd name="T87" fmla="*/ 31 h 175"/>
                      <a:gd name="T88" fmla="*/ 1762 w 2499"/>
                      <a:gd name="T89" fmla="*/ 29 h 175"/>
                      <a:gd name="T90" fmla="*/ 1801 w 2499"/>
                      <a:gd name="T91" fmla="*/ 28 h 175"/>
                      <a:gd name="T92" fmla="*/ 1840 w 2499"/>
                      <a:gd name="T93" fmla="*/ 34 h 175"/>
                      <a:gd name="T94" fmla="*/ 1879 w 2499"/>
                      <a:gd name="T95" fmla="*/ 35 h 175"/>
                      <a:gd name="T96" fmla="*/ 1918 w 2499"/>
                      <a:gd name="T97" fmla="*/ 31 h 175"/>
                      <a:gd name="T98" fmla="*/ 1958 w 2499"/>
                      <a:gd name="T99" fmla="*/ 31 h 175"/>
                      <a:gd name="T100" fmla="*/ 1997 w 2499"/>
                      <a:gd name="T101" fmla="*/ 29 h 175"/>
                      <a:gd name="T102" fmla="*/ 2036 w 2499"/>
                      <a:gd name="T103" fmla="*/ 32 h 175"/>
                      <a:gd name="T104" fmla="*/ 2075 w 2499"/>
                      <a:gd name="T105" fmla="*/ 33 h 175"/>
                      <a:gd name="T106" fmla="*/ 2114 w 2499"/>
                      <a:gd name="T107" fmla="*/ 33 h 175"/>
                      <a:gd name="T108" fmla="*/ 2154 w 2499"/>
                      <a:gd name="T109" fmla="*/ 33 h 175"/>
                      <a:gd name="T110" fmla="*/ 2193 w 2499"/>
                      <a:gd name="T111" fmla="*/ 30 h 175"/>
                      <a:gd name="T112" fmla="*/ 2232 w 2499"/>
                      <a:gd name="T113" fmla="*/ 32 h 175"/>
                      <a:gd name="T114" fmla="*/ 2271 w 2499"/>
                      <a:gd name="T115" fmla="*/ 33 h 175"/>
                      <a:gd name="T116" fmla="*/ 2310 w 2499"/>
                      <a:gd name="T117" fmla="*/ 35 h 175"/>
                      <a:gd name="T118" fmla="*/ 2349 w 2499"/>
                      <a:gd name="T119" fmla="*/ 33 h 175"/>
                      <a:gd name="T120" fmla="*/ 2389 w 2499"/>
                      <a:gd name="T121" fmla="*/ 30 h 175"/>
                      <a:gd name="T122" fmla="*/ 2428 w 2499"/>
                      <a:gd name="T123" fmla="*/ 27 h 175"/>
                      <a:gd name="T124" fmla="*/ 2467 w 2499"/>
                      <a:gd name="T125" fmla="*/ 31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175">
                        <a:moveTo>
                          <a:pt x="0" y="175"/>
                        </a:moveTo>
                        <a:lnTo>
                          <a:pt x="0" y="36"/>
                        </a:lnTo>
                        <a:lnTo>
                          <a:pt x="0" y="15"/>
                        </a:lnTo>
                        <a:lnTo>
                          <a:pt x="1" y="10"/>
                        </a:lnTo>
                        <a:lnTo>
                          <a:pt x="1" y="11"/>
                        </a:lnTo>
                        <a:lnTo>
                          <a:pt x="2" y="9"/>
                        </a:lnTo>
                        <a:lnTo>
                          <a:pt x="2" y="4"/>
                        </a:lnTo>
                        <a:lnTo>
                          <a:pt x="2" y="5"/>
                        </a:lnTo>
                        <a:lnTo>
                          <a:pt x="3" y="6"/>
                        </a:lnTo>
                        <a:lnTo>
                          <a:pt x="3" y="6"/>
                        </a:lnTo>
                        <a:lnTo>
                          <a:pt x="4" y="4"/>
                        </a:lnTo>
                        <a:lnTo>
                          <a:pt x="4" y="5"/>
                        </a:lnTo>
                        <a:lnTo>
                          <a:pt x="5" y="4"/>
                        </a:lnTo>
                        <a:lnTo>
                          <a:pt x="5" y="5"/>
                        </a:lnTo>
                        <a:lnTo>
                          <a:pt x="5" y="4"/>
                        </a:lnTo>
                        <a:lnTo>
                          <a:pt x="6" y="5"/>
                        </a:lnTo>
                        <a:lnTo>
                          <a:pt x="6" y="3"/>
                        </a:lnTo>
                        <a:lnTo>
                          <a:pt x="7" y="5"/>
                        </a:lnTo>
                        <a:lnTo>
                          <a:pt x="7" y="4"/>
                        </a:lnTo>
                        <a:lnTo>
                          <a:pt x="7" y="3"/>
                        </a:lnTo>
                        <a:lnTo>
                          <a:pt x="8" y="3"/>
                        </a:lnTo>
                        <a:lnTo>
                          <a:pt x="8" y="2"/>
                        </a:lnTo>
                        <a:lnTo>
                          <a:pt x="9" y="2"/>
                        </a:lnTo>
                        <a:lnTo>
                          <a:pt x="9" y="0"/>
                        </a:lnTo>
                        <a:lnTo>
                          <a:pt x="10" y="1"/>
                        </a:lnTo>
                        <a:lnTo>
                          <a:pt x="10" y="2"/>
                        </a:lnTo>
                        <a:lnTo>
                          <a:pt x="10" y="0"/>
                        </a:lnTo>
                        <a:lnTo>
                          <a:pt x="11" y="0"/>
                        </a:lnTo>
                        <a:lnTo>
                          <a:pt x="11" y="1"/>
                        </a:lnTo>
                        <a:lnTo>
                          <a:pt x="12" y="2"/>
                        </a:lnTo>
                        <a:lnTo>
                          <a:pt x="12" y="0"/>
                        </a:lnTo>
                        <a:lnTo>
                          <a:pt x="12" y="2"/>
                        </a:lnTo>
                        <a:lnTo>
                          <a:pt x="13" y="1"/>
                        </a:lnTo>
                        <a:lnTo>
                          <a:pt x="13" y="3"/>
                        </a:lnTo>
                        <a:lnTo>
                          <a:pt x="14" y="5"/>
                        </a:lnTo>
                        <a:lnTo>
                          <a:pt x="14" y="4"/>
                        </a:lnTo>
                        <a:lnTo>
                          <a:pt x="15" y="4"/>
                        </a:lnTo>
                        <a:lnTo>
                          <a:pt x="15" y="5"/>
                        </a:lnTo>
                        <a:lnTo>
                          <a:pt x="15" y="5"/>
                        </a:lnTo>
                        <a:lnTo>
                          <a:pt x="16" y="8"/>
                        </a:lnTo>
                        <a:lnTo>
                          <a:pt x="16" y="7"/>
                        </a:lnTo>
                        <a:lnTo>
                          <a:pt x="17" y="6"/>
                        </a:lnTo>
                        <a:lnTo>
                          <a:pt x="17" y="10"/>
                        </a:lnTo>
                        <a:lnTo>
                          <a:pt x="17" y="10"/>
                        </a:lnTo>
                        <a:lnTo>
                          <a:pt x="18" y="10"/>
                        </a:lnTo>
                        <a:lnTo>
                          <a:pt x="18" y="8"/>
                        </a:lnTo>
                        <a:lnTo>
                          <a:pt x="19" y="11"/>
                        </a:lnTo>
                        <a:lnTo>
                          <a:pt x="19" y="11"/>
                        </a:lnTo>
                        <a:lnTo>
                          <a:pt x="20" y="11"/>
                        </a:lnTo>
                        <a:lnTo>
                          <a:pt x="20" y="11"/>
                        </a:lnTo>
                        <a:lnTo>
                          <a:pt x="20" y="8"/>
                        </a:lnTo>
                        <a:lnTo>
                          <a:pt x="21" y="10"/>
                        </a:lnTo>
                        <a:lnTo>
                          <a:pt x="21" y="9"/>
                        </a:lnTo>
                        <a:lnTo>
                          <a:pt x="22" y="11"/>
                        </a:lnTo>
                        <a:lnTo>
                          <a:pt x="22" y="9"/>
                        </a:lnTo>
                        <a:lnTo>
                          <a:pt x="22" y="9"/>
                        </a:lnTo>
                        <a:lnTo>
                          <a:pt x="23" y="8"/>
                        </a:lnTo>
                        <a:lnTo>
                          <a:pt x="23" y="8"/>
                        </a:lnTo>
                        <a:lnTo>
                          <a:pt x="24" y="7"/>
                        </a:lnTo>
                        <a:lnTo>
                          <a:pt x="24" y="9"/>
                        </a:lnTo>
                        <a:lnTo>
                          <a:pt x="25" y="11"/>
                        </a:lnTo>
                        <a:lnTo>
                          <a:pt x="25" y="7"/>
                        </a:lnTo>
                        <a:lnTo>
                          <a:pt x="25" y="8"/>
                        </a:lnTo>
                        <a:lnTo>
                          <a:pt x="26" y="6"/>
                        </a:lnTo>
                        <a:lnTo>
                          <a:pt x="26" y="9"/>
                        </a:lnTo>
                        <a:lnTo>
                          <a:pt x="27" y="10"/>
                        </a:lnTo>
                        <a:lnTo>
                          <a:pt x="27" y="9"/>
                        </a:lnTo>
                        <a:lnTo>
                          <a:pt x="27" y="8"/>
                        </a:lnTo>
                        <a:lnTo>
                          <a:pt x="28" y="9"/>
                        </a:lnTo>
                        <a:lnTo>
                          <a:pt x="28" y="12"/>
                        </a:lnTo>
                        <a:lnTo>
                          <a:pt x="29" y="11"/>
                        </a:lnTo>
                        <a:lnTo>
                          <a:pt x="29" y="11"/>
                        </a:lnTo>
                        <a:lnTo>
                          <a:pt x="30" y="12"/>
                        </a:lnTo>
                        <a:lnTo>
                          <a:pt x="30" y="12"/>
                        </a:lnTo>
                        <a:lnTo>
                          <a:pt x="30" y="14"/>
                        </a:lnTo>
                        <a:lnTo>
                          <a:pt x="31" y="12"/>
                        </a:lnTo>
                        <a:lnTo>
                          <a:pt x="31" y="15"/>
                        </a:lnTo>
                        <a:lnTo>
                          <a:pt x="32" y="14"/>
                        </a:lnTo>
                        <a:lnTo>
                          <a:pt x="32" y="15"/>
                        </a:lnTo>
                        <a:lnTo>
                          <a:pt x="32" y="16"/>
                        </a:lnTo>
                        <a:lnTo>
                          <a:pt x="33" y="16"/>
                        </a:lnTo>
                        <a:lnTo>
                          <a:pt x="33" y="17"/>
                        </a:lnTo>
                        <a:lnTo>
                          <a:pt x="34" y="16"/>
                        </a:lnTo>
                        <a:lnTo>
                          <a:pt x="34" y="14"/>
                        </a:lnTo>
                        <a:lnTo>
                          <a:pt x="35" y="15"/>
                        </a:lnTo>
                        <a:lnTo>
                          <a:pt x="35" y="14"/>
                        </a:lnTo>
                        <a:lnTo>
                          <a:pt x="35" y="14"/>
                        </a:lnTo>
                        <a:lnTo>
                          <a:pt x="36" y="13"/>
                        </a:lnTo>
                        <a:lnTo>
                          <a:pt x="36" y="13"/>
                        </a:lnTo>
                        <a:lnTo>
                          <a:pt x="37" y="13"/>
                        </a:lnTo>
                        <a:lnTo>
                          <a:pt x="37" y="12"/>
                        </a:lnTo>
                        <a:lnTo>
                          <a:pt x="37" y="13"/>
                        </a:lnTo>
                        <a:lnTo>
                          <a:pt x="38" y="12"/>
                        </a:lnTo>
                        <a:lnTo>
                          <a:pt x="38" y="11"/>
                        </a:lnTo>
                        <a:lnTo>
                          <a:pt x="39" y="12"/>
                        </a:lnTo>
                        <a:lnTo>
                          <a:pt x="39" y="11"/>
                        </a:lnTo>
                        <a:lnTo>
                          <a:pt x="40" y="10"/>
                        </a:lnTo>
                        <a:lnTo>
                          <a:pt x="40" y="11"/>
                        </a:lnTo>
                        <a:lnTo>
                          <a:pt x="40" y="13"/>
                        </a:lnTo>
                        <a:lnTo>
                          <a:pt x="41" y="12"/>
                        </a:lnTo>
                        <a:lnTo>
                          <a:pt x="41" y="13"/>
                        </a:lnTo>
                        <a:lnTo>
                          <a:pt x="42" y="15"/>
                        </a:lnTo>
                        <a:lnTo>
                          <a:pt x="42" y="14"/>
                        </a:lnTo>
                        <a:lnTo>
                          <a:pt x="42" y="15"/>
                        </a:lnTo>
                        <a:lnTo>
                          <a:pt x="43" y="15"/>
                        </a:lnTo>
                        <a:lnTo>
                          <a:pt x="43" y="15"/>
                        </a:lnTo>
                        <a:lnTo>
                          <a:pt x="44" y="15"/>
                        </a:lnTo>
                        <a:lnTo>
                          <a:pt x="44" y="18"/>
                        </a:lnTo>
                        <a:lnTo>
                          <a:pt x="45" y="18"/>
                        </a:lnTo>
                        <a:lnTo>
                          <a:pt x="45" y="18"/>
                        </a:lnTo>
                        <a:lnTo>
                          <a:pt x="45" y="17"/>
                        </a:lnTo>
                        <a:lnTo>
                          <a:pt x="46" y="17"/>
                        </a:lnTo>
                        <a:lnTo>
                          <a:pt x="46" y="18"/>
                        </a:lnTo>
                        <a:lnTo>
                          <a:pt x="47" y="19"/>
                        </a:lnTo>
                        <a:lnTo>
                          <a:pt x="47" y="17"/>
                        </a:lnTo>
                        <a:lnTo>
                          <a:pt x="47" y="17"/>
                        </a:lnTo>
                        <a:lnTo>
                          <a:pt x="48" y="17"/>
                        </a:lnTo>
                        <a:lnTo>
                          <a:pt x="48" y="17"/>
                        </a:lnTo>
                        <a:lnTo>
                          <a:pt x="49" y="16"/>
                        </a:lnTo>
                        <a:lnTo>
                          <a:pt x="49" y="18"/>
                        </a:lnTo>
                        <a:lnTo>
                          <a:pt x="50" y="16"/>
                        </a:lnTo>
                        <a:lnTo>
                          <a:pt x="50" y="18"/>
                        </a:lnTo>
                        <a:lnTo>
                          <a:pt x="50" y="16"/>
                        </a:lnTo>
                        <a:lnTo>
                          <a:pt x="51" y="15"/>
                        </a:lnTo>
                        <a:lnTo>
                          <a:pt x="51" y="15"/>
                        </a:lnTo>
                        <a:lnTo>
                          <a:pt x="52" y="15"/>
                        </a:lnTo>
                        <a:lnTo>
                          <a:pt x="52" y="15"/>
                        </a:lnTo>
                        <a:lnTo>
                          <a:pt x="52" y="12"/>
                        </a:lnTo>
                        <a:lnTo>
                          <a:pt x="53" y="13"/>
                        </a:lnTo>
                        <a:lnTo>
                          <a:pt x="53" y="15"/>
                        </a:lnTo>
                        <a:lnTo>
                          <a:pt x="54" y="15"/>
                        </a:lnTo>
                        <a:lnTo>
                          <a:pt x="54" y="14"/>
                        </a:lnTo>
                        <a:lnTo>
                          <a:pt x="55" y="17"/>
                        </a:lnTo>
                        <a:lnTo>
                          <a:pt x="55" y="17"/>
                        </a:lnTo>
                        <a:lnTo>
                          <a:pt x="55" y="15"/>
                        </a:lnTo>
                        <a:lnTo>
                          <a:pt x="56" y="16"/>
                        </a:lnTo>
                        <a:lnTo>
                          <a:pt x="56" y="19"/>
                        </a:lnTo>
                        <a:lnTo>
                          <a:pt x="57" y="18"/>
                        </a:lnTo>
                        <a:lnTo>
                          <a:pt x="57" y="16"/>
                        </a:lnTo>
                        <a:lnTo>
                          <a:pt x="57" y="20"/>
                        </a:lnTo>
                        <a:lnTo>
                          <a:pt x="58" y="19"/>
                        </a:lnTo>
                        <a:lnTo>
                          <a:pt x="58" y="19"/>
                        </a:lnTo>
                        <a:lnTo>
                          <a:pt x="59" y="19"/>
                        </a:lnTo>
                        <a:lnTo>
                          <a:pt x="59" y="21"/>
                        </a:lnTo>
                        <a:lnTo>
                          <a:pt x="60" y="21"/>
                        </a:lnTo>
                        <a:lnTo>
                          <a:pt x="60" y="23"/>
                        </a:lnTo>
                        <a:lnTo>
                          <a:pt x="60" y="19"/>
                        </a:lnTo>
                        <a:lnTo>
                          <a:pt x="61" y="19"/>
                        </a:lnTo>
                        <a:lnTo>
                          <a:pt x="61" y="21"/>
                        </a:lnTo>
                        <a:lnTo>
                          <a:pt x="62" y="20"/>
                        </a:lnTo>
                        <a:lnTo>
                          <a:pt x="62" y="21"/>
                        </a:lnTo>
                        <a:lnTo>
                          <a:pt x="62" y="17"/>
                        </a:lnTo>
                        <a:lnTo>
                          <a:pt x="63" y="17"/>
                        </a:lnTo>
                        <a:lnTo>
                          <a:pt x="63" y="18"/>
                        </a:lnTo>
                        <a:lnTo>
                          <a:pt x="64" y="20"/>
                        </a:lnTo>
                        <a:lnTo>
                          <a:pt x="64" y="19"/>
                        </a:lnTo>
                        <a:lnTo>
                          <a:pt x="65" y="18"/>
                        </a:lnTo>
                        <a:lnTo>
                          <a:pt x="65" y="17"/>
                        </a:lnTo>
                        <a:lnTo>
                          <a:pt x="65" y="17"/>
                        </a:lnTo>
                        <a:lnTo>
                          <a:pt x="66" y="18"/>
                        </a:lnTo>
                        <a:lnTo>
                          <a:pt x="66" y="16"/>
                        </a:lnTo>
                        <a:lnTo>
                          <a:pt x="67" y="18"/>
                        </a:lnTo>
                        <a:lnTo>
                          <a:pt x="67" y="17"/>
                        </a:lnTo>
                        <a:lnTo>
                          <a:pt x="67" y="17"/>
                        </a:lnTo>
                        <a:lnTo>
                          <a:pt x="68" y="18"/>
                        </a:lnTo>
                        <a:lnTo>
                          <a:pt x="68" y="18"/>
                        </a:lnTo>
                        <a:lnTo>
                          <a:pt x="69" y="20"/>
                        </a:lnTo>
                        <a:lnTo>
                          <a:pt x="69" y="18"/>
                        </a:lnTo>
                        <a:lnTo>
                          <a:pt x="70" y="19"/>
                        </a:lnTo>
                        <a:lnTo>
                          <a:pt x="70" y="20"/>
                        </a:lnTo>
                        <a:lnTo>
                          <a:pt x="70" y="18"/>
                        </a:lnTo>
                        <a:lnTo>
                          <a:pt x="71" y="21"/>
                        </a:lnTo>
                        <a:lnTo>
                          <a:pt x="71" y="22"/>
                        </a:lnTo>
                        <a:lnTo>
                          <a:pt x="72" y="21"/>
                        </a:lnTo>
                        <a:lnTo>
                          <a:pt x="72" y="21"/>
                        </a:lnTo>
                        <a:lnTo>
                          <a:pt x="72" y="21"/>
                        </a:lnTo>
                        <a:lnTo>
                          <a:pt x="73" y="23"/>
                        </a:lnTo>
                        <a:lnTo>
                          <a:pt x="73" y="25"/>
                        </a:lnTo>
                        <a:lnTo>
                          <a:pt x="74" y="22"/>
                        </a:lnTo>
                        <a:lnTo>
                          <a:pt x="74" y="21"/>
                        </a:lnTo>
                        <a:lnTo>
                          <a:pt x="75" y="23"/>
                        </a:lnTo>
                        <a:lnTo>
                          <a:pt x="75" y="23"/>
                        </a:lnTo>
                        <a:lnTo>
                          <a:pt x="75" y="24"/>
                        </a:lnTo>
                        <a:lnTo>
                          <a:pt x="76" y="22"/>
                        </a:lnTo>
                        <a:lnTo>
                          <a:pt x="76" y="21"/>
                        </a:lnTo>
                        <a:lnTo>
                          <a:pt x="77" y="21"/>
                        </a:lnTo>
                        <a:lnTo>
                          <a:pt x="77" y="20"/>
                        </a:lnTo>
                        <a:lnTo>
                          <a:pt x="77" y="22"/>
                        </a:lnTo>
                        <a:lnTo>
                          <a:pt x="78" y="20"/>
                        </a:lnTo>
                        <a:lnTo>
                          <a:pt x="78" y="19"/>
                        </a:lnTo>
                        <a:lnTo>
                          <a:pt x="79" y="20"/>
                        </a:lnTo>
                        <a:lnTo>
                          <a:pt x="79" y="20"/>
                        </a:lnTo>
                        <a:lnTo>
                          <a:pt x="80" y="20"/>
                        </a:lnTo>
                        <a:lnTo>
                          <a:pt x="80" y="18"/>
                        </a:lnTo>
                        <a:lnTo>
                          <a:pt x="80" y="19"/>
                        </a:lnTo>
                        <a:lnTo>
                          <a:pt x="81" y="20"/>
                        </a:lnTo>
                        <a:lnTo>
                          <a:pt x="81" y="19"/>
                        </a:lnTo>
                        <a:lnTo>
                          <a:pt x="82" y="19"/>
                        </a:lnTo>
                        <a:lnTo>
                          <a:pt x="82" y="20"/>
                        </a:lnTo>
                        <a:lnTo>
                          <a:pt x="82" y="19"/>
                        </a:lnTo>
                        <a:lnTo>
                          <a:pt x="83" y="19"/>
                        </a:lnTo>
                        <a:lnTo>
                          <a:pt x="83" y="21"/>
                        </a:lnTo>
                        <a:lnTo>
                          <a:pt x="84" y="19"/>
                        </a:lnTo>
                        <a:lnTo>
                          <a:pt x="84" y="21"/>
                        </a:lnTo>
                        <a:lnTo>
                          <a:pt x="85" y="22"/>
                        </a:lnTo>
                        <a:lnTo>
                          <a:pt x="85" y="21"/>
                        </a:lnTo>
                        <a:lnTo>
                          <a:pt x="85" y="22"/>
                        </a:lnTo>
                        <a:lnTo>
                          <a:pt x="86" y="23"/>
                        </a:lnTo>
                        <a:lnTo>
                          <a:pt x="86" y="22"/>
                        </a:lnTo>
                        <a:lnTo>
                          <a:pt x="87" y="23"/>
                        </a:lnTo>
                        <a:lnTo>
                          <a:pt x="87" y="23"/>
                        </a:lnTo>
                        <a:lnTo>
                          <a:pt x="87" y="24"/>
                        </a:lnTo>
                        <a:lnTo>
                          <a:pt x="88" y="25"/>
                        </a:lnTo>
                        <a:lnTo>
                          <a:pt x="88" y="25"/>
                        </a:lnTo>
                        <a:lnTo>
                          <a:pt x="89" y="24"/>
                        </a:lnTo>
                        <a:lnTo>
                          <a:pt x="89" y="23"/>
                        </a:lnTo>
                        <a:lnTo>
                          <a:pt x="90" y="22"/>
                        </a:lnTo>
                        <a:lnTo>
                          <a:pt x="90" y="23"/>
                        </a:lnTo>
                        <a:lnTo>
                          <a:pt x="90" y="23"/>
                        </a:lnTo>
                        <a:lnTo>
                          <a:pt x="91" y="23"/>
                        </a:lnTo>
                        <a:lnTo>
                          <a:pt x="91" y="22"/>
                        </a:lnTo>
                        <a:lnTo>
                          <a:pt x="92" y="22"/>
                        </a:lnTo>
                        <a:lnTo>
                          <a:pt x="92" y="22"/>
                        </a:lnTo>
                        <a:lnTo>
                          <a:pt x="92" y="21"/>
                        </a:lnTo>
                        <a:lnTo>
                          <a:pt x="93" y="21"/>
                        </a:lnTo>
                        <a:lnTo>
                          <a:pt x="93" y="20"/>
                        </a:lnTo>
                        <a:lnTo>
                          <a:pt x="94" y="19"/>
                        </a:lnTo>
                        <a:lnTo>
                          <a:pt x="94" y="21"/>
                        </a:lnTo>
                        <a:lnTo>
                          <a:pt x="95" y="20"/>
                        </a:lnTo>
                        <a:lnTo>
                          <a:pt x="95" y="20"/>
                        </a:lnTo>
                        <a:lnTo>
                          <a:pt x="95" y="19"/>
                        </a:lnTo>
                        <a:lnTo>
                          <a:pt x="96" y="22"/>
                        </a:lnTo>
                        <a:lnTo>
                          <a:pt x="96" y="22"/>
                        </a:lnTo>
                        <a:lnTo>
                          <a:pt x="97" y="21"/>
                        </a:lnTo>
                        <a:lnTo>
                          <a:pt x="97" y="19"/>
                        </a:lnTo>
                        <a:lnTo>
                          <a:pt x="97" y="22"/>
                        </a:lnTo>
                        <a:lnTo>
                          <a:pt x="98" y="24"/>
                        </a:lnTo>
                        <a:lnTo>
                          <a:pt x="98" y="21"/>
                        </a:lnTo>
                        <a:lnTo>
                          <a:pt x="99" y="22"/>
                        </a:lnTo>
                        <a:lnTo>
                          <a:pt x="99" y="22"/>
                        </a:lnTo>
                        <a:lnTo>
                          <a:pt x="100" y="23"/>
                        </a:lnTo>
                        <a:lnTo>
                          <a:pt x="100" y="24"/>
                        </a:lnTo>
                        <a:lnTo>
                          <a:pt x="100" y="22"/>
                        </a:lnTo>
                        <a:lnTo>
                          <a:pt x="101" y="24"/>
                        </a:lnTo>
                        <a:lnTo>
                          <a:pt x="101" y="26"/>
                        </a:lnTo>
                        <a:lnTo>
                          <a:pt x="102" y="24"/>
                        </a:lnTo>
                        <a:lnTo>
                          <a:pt x="102" y="24"/>
                        </a:lnTo>
                        <a:lnTo>
                          <a:pt x="102" y="25"/>
                        </a:lnTo>
                        <a:lnTo>
                          <a:pt x="103" y="24"/>
                        </a:lnTo>
                        <a:lnTo>
                          <a:pt x="103" y="25"/>
                        </a:lnTo>
                        <a:lnTo>
                          <a:pt x="104" y="24"/>
                        </a:lnTo>
                        <a:lnTo>
                          <a:pt x="104" y="26"/>
                        </a:lnTo>
                        <a:lnTo>
                          <a:pt x="105" y="22"/>
                        </a:lnTo>
                        <a:lnTo>
                          <a:pt x="105" y="24"/>
                        </a:lnTo>
                        <a:lnTo>
                          <a:pt x="105" y="23"/>
                        </a:lnTo>
                        <a:lnTo>
                          <a:pt x="106" y="25"/>
                        </a:lnTo>
                        <a:lnTo>
                          <a:pt x="106" y="21"/>
                        </a:lnTo>
                        <a:lnTo>
                          <a:pt x="107" y="22"/>
                        </a:lnTo>
                        <a:lnTo>
                          <a:pt x="107" y="20"/>
                        </a:lnTo>
                        <a:lnTo>
                          <a:pt x="107" y="24"/>
                        </a:lnTo>
                        <a:lnTo>
                          <a:pt x="108" y="21"/>
                        </a:lnTo>
                        <a:lnTo>
                          <a:pt x="108" y="21"/>
                        </a:lnTo>
                        <a:lnTo>
                          <a:pt x="109" y="21"/>
                        </a:lnTo>
                        <a:lnTo>
                          <a:pt x="109" y="23"/>
                        </a:lnTo>
                        <a:lnTo>
                          <a:pt x="110" y="19"/>
                        </a:lnTo>
                        <a:lnTo>
                          <a:pt x="110" y="22"/>
                        </a:lnTo>
                        <a:lnTo>
                          <a:pt x="110" y="22"/>
                        </a:lnTo>
                        <a:lnTo>
                          <a:pt x="111" y="22"/>
                        </a:lnTo>
                        <a:lnTo>
                          <a:pt x="111" y="23"/>
                        </a:lnTo>
                        <a:lnTo>
                          <a:pt x="112" y="24"/>
                        </a:lnTo>
                        <a:lnTo>
                          <a:pt x="112" y="22"/>
                        </a:lnTo>
                        <a:lnTo>
                          <a:pt x="112" y="22"/>
                        </a:lnTo>
                        <a:lnTo>
                          <a:pt x="113" y="24"/>
                        </a:lnTo>
                        <a:lnTo>
                          <a:pt x="113" y="23"/>
                        </a:lnTo>
                        <a:lnTo>
                          <a:pt x="114" y="25"/>
                        </a:lnTo>
                        <a:lnTo>
                          <a:pt x="114" y="25"/>
                        </a:lnTo>
                        <a:lnTo>
                          <a:pt x="115" y="25"/>
                        </a:lnTo>
                        <a:lnTo>
                          <a:pt x="115" y="27"/>
                        </a:lnTo>
                        <a:lnTo>
                          <a:pt x="115" y="26"/>
                        </a:lnTo>
                        <a:lnTo>
                          <a:pt x="116" y="25"/>
                        </a:lnTo>
                        <a:lnTo>
                          <a:pt x="116" y="24"/>
                        </a:lnTo>
                        <a:lnTo>
                          <a:pt x="117" y="25"/>
                        </a:lnTo>
                        <a:lnTo>
                          <a:pt x="117" y="23"/>
                        </a:lnTo>
                        <a:lnTo>
                          <a:pt x="117" y="27"/>
                        </a:lnTo>
                        <a:lnTo>
                          <a:pt x="118" y="25"/>
                        </a:lnTo>
                        <a:lnTo>
                          <a:pt x="118" y="23"/>
                        </a:lnTo>
                        <a:lnTo>
                          <a:pt x="119" y="24"/>
                        </a:lnTo>
                        <a:lnTo>
                          <a:pt x="119" y="24"/>
                        </a:lnTo>
                        <a:lnTo>
                          <a:pt x="120" y="25"/>
                        </a:lnTo>
                        <a:lnTo>
                          <a:pt x="120" y="25"/>
                        </a:lnTo>
                        <a:lnTo>
                          <a:pt x="120" y="21"/>
                        </a:lnTo>
                        <a:lnTo>
                          <a:pt x="121" y="22"/>
                        </a:lnTo>
                        <a:lnTo>
                          <a:pt x="121" y="21"/>
                        </a:lnTo>
                        <a:lnTo>
                          <a:pt x="122" y="20"/>
                        </a:lnTo>
                        <a:lnTo>
                          <a:pt x="122" y="23"/>
                        </a:lnTo>
                        <a:lnTo>
                          <a:pt x="122" y="22"/>
                        </a:lnTo>
                        <a:lnTo>
                          <a:pt x="123" y="23"/>
                        </a:lnTo>
                        <a:lnTo>
                          <a:pt x="123" y="22"/>
                        </a:lnTo>
                        <a:lnTo>
                          <a:pt x="124" y="23"/>
                        </a:lnTo>
                        <a:lnTo>
                          <a:pt x="124" y="23"/>
                        </a:lnTo>
                        <a:lnTo>
                          <a:pt x="125" y="23"/>
                        </a:lnTo>
                        <a:lnTo>
                          <a:pt x="125" y="23"/>
                        </a:lnTo>
                        <a:lnTo>
                          <a:pt x="125" y="22"/>
                        </a:lnTo>
                        <a:lnTo>
                          <a:pt x="126" y="24"/>
                        </a:lnTo>
                        <a:lnTo>
                          <a:pt x="126" y="22"/>
                        </a:lnTo>
                        <a:lnTo>
                          <a:pt x="127" y="25"/>
                        </a:lnTo>
                        <a:lnTo>
                          <a:pt x="127" y="24"/>
                        </a:lnTo>
                        <a:lnTo>
                          <a:pt x="127" y="24"/>
                        </a:lnTo>
                        <a:lnTo>
                          <a:pt x="128" y="25"/>
                        </a:lnTo>
                        <a:lnTo>
                          <a:pt x="128" y="25"/>
                        </a:lnTo>
                        <a:lnTo>
                          <a:pt x="129" y="28"/>
                        </a:lnTo>
                        <a:lnTo>
                          <a:pt x="129" y="26"/>
                        </a:lnTo>
                        <a:lnTo>
                          <a:pt x="130" y="29"/>
                        </a:lnTo>
                        <a:lnTo>
                          <a:pt x="130" y="25"/>
                        </a:lnTo>
                        <a:lnTo>
                          <a:pt x="130" y="29"/>
                        </a:lnTo>
                        <a:lnTo>
                          <a:pt x="131" y="26"/>
                        </a:lnTo>
                        <a:lnTo>
                          <a:pt x="131" y="28"/>
                        </a:lnTo>
                        <a:lnTo>
                          <a:pt x="132" y="26"/>
                        </a:lnTo>
                        <a:lnTo>
                          <a:pt x="132" y="25"/>
                        </a:lnTo>
                        <a:lnTo>
                          <a:pt x="132" y="23"/>
                        </a:lnTo>
                        <a:lnTo>
                          <a:pt x="133" y="25"/>
                        </a:lnTo>
                        <a:lnTo>
                          <a:pt x="133" y="24"/>
                        </a:lnTo>
                        <a:lnTo>
                          <a:pt x="134" y="24"/>
                        </a:lnTo>
                        <a:lnTo>
                          <a:pt x="134" y="22"/>
                        </a:lnTo>
                        <a:lnTo>
                          <a:pt x="135" y="21"/>
                        </a:lnTo>
                        <a:lnTo>
                          <a:pt x="135" y="21"/>
                        </a:lnTo>
                        <a:lnTo>
                          <a:pt x="135" y="22"/>
                        </a:lnTo>
                        <a:lnTo>
                          <a:pt x="136" y="22"/>
                        </a:lnTo>
                        <a:lnTo>
                          <a:pt x="136" y="20"/>
                        </a:lnTo>
                        <a:lnTo>
                          <a:pt x="137" y="21"/>
                        </a:lnTo>
                        <a:lnTo>
                          <a:pt x="137" y="23"/>
                        </a:lnTo>
                        <a:lnTo>
                          <a:pt x="137" y="22"/>
                        </a:lnTo>
                        <a:lnTo>
                          <a:pt x="138" y="25"/>
                        </a:lnTo>
                        <a:lnTo>
                          <a:pt x="138" y="25"/>
                        </a:lnTo>
                        <a:lnTo>
                          <a:pt x="139" y="22"/>
                        </a:lnTo>
                        <a:lnTo>
                          <a:pt x="139" y="24"/>
                        </a:lnTo>
                        <a:lnTo>
                          <a:pt x="140" y="26"/>
                        </a:lnTo>
                        <a:lnTo>
                          <a:pt x="140" y="22"/>
                        </a:lnTo>
                        <a:lnTo>
                          <a:pt x="140" y="24"/>
                        </a:lnTo>
                        <a:lnTo>
                          <a:pt x="141" y="25"/>
                        </a:lnTo>
                        <a:lnTo>
                          <a:pt x="141" y="25"/>
                        </a:lnTo>
                        <a:lnTo>
                          <a:pt x="142" y="23"/>
                        </a:lnTo>
                        <a:lnTo>
                          <a:pt x="142" y="25"/>
                        </a:lnTo>
                        <a:lnTo>
                          <a:pt x="142" y="27"/>
                        </a:lnTo>
                        <a:lnTo>
                          <a:pt x="143" y="26"/>
                        </a:lnTo>
                        <a:lnTo>
                          <a:pt x="143" y="26"/>
                        </a:lnTo>
                        <a:lnTo>
                          <a:pt x="144" y="26"/>
                        </a:lnTo>
                        <a:lnTo>
                          <a:pt x="144" y="25"/>
                        </a:lnTo>
                        <a:lnTo>
                          <a:pt x="145" y="26"/>
                        </a:lnTo>
                        <a:lnTo>
                          <a:pt x="145" y="26"/>
                        </a:lnTo>
                        <a:lnTo>
                          <a:pt x="145" y="25"/>
                        </a:lnTo>
                        <a:lnTo>
                          <a:pt x="146" y="23"/>
                        </a:lnTo>
                        <a:lnTo>
                          <a:pt x="146" y="25"/>
                        </a:lnTo>
                        <a:lnTo>
                          <a:pt x="147" y="25"/>
                        </a:lnTo>
                        <a:lnTo>
                          <a:pt x="147" y="24"/>
                        </a:lnTo>
                        <a:lnTo>
                          <a:pt x="147" y="25"/>
                        </a:lnTo>
                        <a:lnTo>
                          <a:pt x="148" y="21"/>
                        </a:lnTo>
                        <a:lnTo>
                          <a:pt x="148" y="22"/>
                        </a:lnTo>
                        <a:lnTo>
                          <a:pt x="149" y="21"/>
                        </a:lnTo>
                        <a:lnTo>
                          <a:pt x="149" y="25"/>
                        </a:lnTo>
                        <a:lnTo>
                          <a:pt x="150" y="21"/>
                        </a:lnTo>
                        <a:lnTo>
                          <a:pt x="150" y="19"/>
                        </a:lnTo>
                        <a:lnTo>
                          <a:pt x="150" y="22"/>
                        </a:lnTo>
                        <a:lnTo>
                          <a:pt x="151" y="21"/>
                        </a:lnTo>
                        <a:lnTo>
                          <a:pt x="151" y="24"/>
                        </a:lnTo>
                        <a:lnTo>
                          <a:pt x="152" y="23"/>
                        </a:lnTo>
                        <a:lnTo>
                          <a:pt x="152" y="23"/>
                        </a:lnTo>
                        <a:lnTo>
                          <a:pt x="152" y="25"/>
                        </a:lnTo>
                        <a:lnTo>
                          <a:pt x="153" y="24"/>
                        </a:lnTo>
                        <a:lnTo>
                          <a:pt x="153" y="24"/>
                        </a:lnTo>
                        <a:lnTo>
                          <a:pt x="154" y="24"/>
                        </a:lnTo>
                        <a:lnTo>
                          <a:pt x="154" y="26"/>
                        </a:lnTo>
                        <a:lnTo>
                          <a:pt x="155" y="24"/>
                        </a:lnTo>
                        <a:lnTo>
                          <a:pt x="155" y="26"/>
                        </a:lnTo>
                        <a:lnTo>
                          <a:pt x="155" y="25"/>
                        </a:lnTo>
                        <a:lnTo>
                          <a:pt x="156" y="26"/>
                        </a:lnTo>
                        <a:lnTo>
                          <a:pt x="156" y="26"/>
                        </a:lnTo>
                        <a:lnTo>
                          <a:pt x="157" y="27"/>
                        </a:lnTo>
                        <a:lnTo>
                          <a:pt x="157" y="28"/>
                        </a:lnTo>
                        <a:lnTo>
                          <a:pt x="157" y="27"/>
                        </a:lnTo>
                        <a:lnTo>
                          <a:pt x="158" y="28"/>
                        </a:lnTo>
                        <a:lnTo>
                          <a:pt x="158" y="27"/>
                        </a:lnTo>
                        <a:lnTo>
                          <a:pt x="159" y="28"/>
                        </a:lnTo>
                        <a:lnTo>
                          <a:pt x="159" y="28"/>
                        </a:lnTo>
                        <a:lnTo>
                          <a:pt x="160" y="27"/>
                        </a:lnTo>
                        <a:lnTo>
                          <a:pt x="160" y="26"/>
                        </a:lnTo>
                        <a:lnTo>
                          <a:pt x="160" y="26"/>
                        </a:lnTo>
                        <a:lnTo>
                          <a:pt x="161" y="28"/>
                        </a:lnTo>
                        <a:lnTo>
                          <a:pt x="161" y="26"/>
                        </a:lnTo>
                        <a:lnTo>
                          <a:pt x="162" y="25"/>
                        </a:lnTo>
                        <a:lnTo>
                          <a:pt x="162" y="24"/>
                        </a:lnTo>
                        <a:lnTo>
                          <a:pt x="162" y="26"/>
                        </a:lnTo>
                        <a:lnTo>
                          <a:pt x="163" y="22"/>
                        </a:lnTo>
                        <a:lnTo>
                          <a:pt x="163" y="24"/>
                        </a:lnTo>
                        <a:lnTo>
                          <a:pt x="164" y="22"/>
                        </a:lnTo>
                        <a:lnTo>
                          <a:pt x="164" y="22"/>
                        </a:lnTo>
                        <a:lnTo>
                          <a:pt x="165" y="22"/>
                        </a:lnTo>
                        <a:lnTo>
                          <a:pt x="165" y="21"/>
                        </a:lnTo>
                        <a:lnTo>
                          <a:pt x="165" y="23"/>
                        </a:lnTo>
                        <a:lnTo>
                          <a:pt x="166" y="25"/>
                        </a:lnTo>
                        <a:lnTo>
                          <a:pt x="166" y="23"/>
                        </a:lnTo>
                        <a:lnTo>
                          <a:pt x="167" y="25"/>
                        </a:lnTo>
                        <a:lnTo>
                          <a:pt x="167" y="22"/>
                        </a:lnTo>
                        <a:lnTo>
                          <a:pt x="167" y="25"/>
                        </a:lnTo>
                        <a:lnTo>
                          <a:pt x="168" y="24"/>
                        </a:lnTo>
                        <a:lnTo>
                          <a:pt x="168" y="23"/>
                        </a:lnTo>
                        <a:lnTo>
                          <a:pt x="169" y="27"/>
                        </a:lnTo>
                        <a:lnTo>
                          <a:pt x="169" y="27"/>
                        </a:lnTo>
                        <a:lnTo>
                          <a:pt x="170" y="28"/>
                        </a:lnTo>
                        <a:lnTo>
                          <a:pt x="170" y="24"/>
                        </a:lnTo>
                        <a:lnTo>
                          <a:pt x="170" y="27"/>
                        </a:lnTo>
                        <a:lnTo>
                          <a:pt x="171" y="25"/>
                        </a:lnTo>
                        <a:lnTo>
                          <a:pt x="171" y="27"/>
                        </a:lnTo>
                        <a:lnTo>
                          <a:pt x="172" y="28"/>
                        </a:lnTo>
                        <a:lnTo>
                          <a:pt x="172" y="27"/>
                        </a:lnTo>
                        <a:lnTo>
                          <a:pt x="172" y="26"/>
                        </a:lnTo>
                        <a:lnTo>
                          <a:pt x="173" y="26"/>
                        </a:lnTo>
                        <a:lnTo>
                          <a:pt x="173" y="25"/>
                        </a:lnTo>
                        <a:lnTo>
                          <a:pt x="174" y="26"/>
                        </a:lnTo>
                        <a:lnTo>
                          <a:pt x="174" y="26"/>
                        </a:lnTo>
                        <a:lnTo>
                          <a:pt x="175" y="25"/>
                        </a:lnTo>
                        <a:lnTo>
                          <a:pt x="175" y="26"/>
                        </a:lnTo>
                        <a:lnTo>
                          <a:pt x="175" y="25"/>
                        </a:lnTo>
                        <a:lnTo>
                          <a:pt x="176" y="24"/>
                        </a:lnTo>
                        <a:lnTo>
                          <a:pt x="176" y="25"/>
                        </a:lnTo>
                        <a:lnTo>
                          <a:pt x="177" y="24"/>
                        </a:lnTo>
                        <a:lnTo>
                          <a:pt x="177" y="24"/>
                        </a:lnTo>
                        <a:lnTo>
                          <a:pt x="177" y="24"/>
                        </a:lnTo>
                        <a:lnTo>
                          <a:pt x="178" y="23"/>
                        </a:lnTo>
                        <a:lnTo>
                          <a:pt x="178" y="23"/>
                        </a:lnTo>
                        <a:lnTo>
                          <a:pt x="179" y="24"/>
                        </a:lnTo>
                        <a:lnTo>
                          <a:pt x="179" y="26"/>
                        </a:lnTo>
                        <a:lnTo>
                          <a:pt x="180" y="25"/>
                        </a:lnTo>
                        <a:lnTo>
                          <a:pt x="180" y="25"/>
                        </a:lnTo>
                        <a:lnTo>
                          <a:pt x="180" y="27"/>
                        </a:lnTo>
                        <a:lnTo>
                          <a:pt x="181" y="24"/>
                        </a:lnTo>
                        <a:lnTo>
                          <a:pt x="181" y="26"/>
                        </a:lnTo>
                        <a:lnTo>
                          <a:pt x="182" y="26"/>
                        </a:lnTo>
                        <a:lnTo>
                          <a:pt x="182" y="26"/>
                        </a:lnTo>
                        <a:lnTo>
                          <a:pt x="182" y="29"/>
                        </a:lnTo>
                        <a:lnTo>
                          <a:pt x="183" y="27"/>
                        </a:lnTo>
                        <a:lnTo>
                          <a:pt x="183" y="28"/>
                        </a:lnTo>
                        <a:lnTo>
                          <a:pt x="184" y="28"/>
                        </a:lnTo>
                        <a:lnTo>
                          <a:pt x="184" y="30"/>
                        </a:lnTo>
                        <a:lnTo>
                          <a:pt x="185" y="29"/>
                        </a:lnTo>
                        <a:lnTo>
                          <a:pt x="185" y="31"/>
                        </a:lnTo>
                        <a:lnTo>
                          <a:pt x="185" y="31"/>
                        </a:lnTo>
                        <a:lnTo>
                          <a:pt x="186" y="29"/>
                        </a:lnTo>
                        <a:lnTo>
                          <a:pt x="186" y="26"/>
                        </a:lnTo>
                        <a:lnTo>
                          <a:pt x="187" y="27"/>
                        </a:lnTo>
                        <a:lnTo>
                          <a:pt x="187" y="28"/>
                        </a:lnTo>
                        <a:lnTo>
                          <a:pt x="187" y="26"/>
                        </a:lnTo>
                        <a:lnTo>
                          <a:pt x="188" y="28"/>
                        </a:lnTo>
                        <a:lnTo>
                          <a:pt x="188" y="27"/>
                        </a:lnTo>
                        <a:lnTo>
                          <a:pt x="189" y="29"/>
                        </a:lnTo>
                        <a:lnTo>
                          <a:pt x="189" y="28"/>
                        </a:lnTo>
                        <a:lnTo>
                          <a:pt x="190" y="25"/>
                        </a:lnTo>
                        <a:lnTo>
                          <a:pt x="190" y="28"/>
                        </a:lnTo>
                        <a:lnTo>
                          <a:pt x="190" y="26"/>
                        </a:lnTo>
                        <a:lnTo>
                          <a:pt x="191" y="25"/>
                        </a:lnTo>
                        <a:lnTo>
                          <a:pt x="191" y="24"/>
                        </a:lnTo>
                        <a:lnTo>
                          <a:pt x="192" y="24"/>
                        </a:lnTo>
                        <a:lnTo>
                          <a:pt x="192" y="24"/>
                        </a:lnTo>
                        <a:lnTo>
                          <a:pt x="192" y="25"/>
                        </a:lnTo>
                        <a:lnTo>
                          <a:pt x="193" y="25"/>
                        </a:lnTo>
                        <a:lnTo>
                          <a:pt x="193" y="23"/>
                        </a:lnTo>
                        <a:lnTo>
                          <a:pt x="194" y="25"/>
                        </a:lnTo>
                        <a:lnTo>
                          <a:pt x="194" y="26"/>
                        </a:lnTo>
                        <a:lnTo>
                          <a:pt x="195" y="26"/>
                        </a:lnTo>
                        <a:lnTo>
                          <a:pt x="195" y="26"/>
                        </a:lnTo>
                        <a:lnTo>
                          <a:pt x="195" y="26"/>
                        </a:lnTo>
                        <a:lnTo>
                          <a:pt x="196" y="27"/>
                        </a:lnTo>
                        <a:lnTo>
                          <a:pt x="196" y="27"/>
                        </a:lnTo>
                        <a:lnTo>
                          <a:pt x="197" y="27"/>
                        </a:lnTo>
                        <a:lnTo>
                          <a:pt x="197" y="27"/>
                        </a:lnTo>
                        <a:lnTo>
                          <a:pt x="197" y="29"/>
                        </a:lnTo>
                        <a:lnTo>
                          <a:pt x="198" y="26"/>
                        </a:lnTo>
                        <a:lnTo>
                          <a:pt x="198" y="28"/>
                        </a:lnTo>
                        <a:lnTo>
                          <a:pt x="199" y="28"/>
                        </a:lnTo>
                        <a:lnTo>
                          <a:pt x="199" y="28"/>
                        </a:lnTo>
                        <a:lnTo>
                          <a:pt x="200" y="29"/>
                        </a:lnTo>
                        <a:lnTo>
                          <a:pt x="200" y="30"/>
                        </a:lnTo>
                        <a:lnTo>
                          <a:pt x="200" y="29"/>
                        </a:lnTo>
                        <a:lnTo>
                          <a:pt x="201" y="28"/>
                        </a:lnTo>
                        <a:lnTo>
                          <a:pt x="201" y="28"/>
                        </a:lnTo>
                        <a:lnTo>
                          <a:pt x="202" y="28"/>
                        </a:lnTo>
                        <a:lnTo>
                          <a:pt x="202" y="28"/>
                        </a:lnTo>
                        <a:lnTo>
                          <a:pt x="202" y="28"/>
                        </a:lnTo>
                        <a:lnTo>
                          <a:pt x="203" y="28"/>
                        </a:lnTo>
                        <a:lnTo>
                          <a:pt x="203" y="27"/>
                        </a:lnTo>
                        <a:lnTo>
                          <a:pt x="204" y="27"/>
                        </a:lnTo>
                        <a:lnTo>
                          <a:pt x="204" y="24"/>
                        </a:lnTo>
                        <a:lnTo>
                          <a:pt x="205" y="25"/>
                        </a:lnTo>
                        <a:lnTo>
                          <a:pt x="205" y="23"/>
                        </a:lnTo>
                        <a:lnTo>
                          <a:pt x="205" y="26"/>
                        </a:lnTo>
                        <a:lnTo>
                          <a:pt x="206" y="25"/>
                        </a:lnTo>
                        <a:lnTo>
                          <a:pt x="206" y="26"/>
                        </a:lnTo>
                        <a:lnTo>
                          <a:pt x="207" y="23"/>
                        </a:lnTo>
                        <a:lnTo>
                          <a:pt x="207" y="26"/>
                        </a:lnTo>
                        <a:lnTo>
                          <a:pt x="207" y="25"/>
                        </a:lnTo>
                        <a:lnTo>
                          <a:pt x="208" y="23"/>
                        </a:lnTo>
                        <a:lnTo>
                          <a:pt x="208" y="25"/>
                        </a:lnTo>
                        <a:lnTo>
                          <a:pt x="209" y="26"/>
                        </a:lnTo>
                        <a:lnTo>
                          <a:pt x="209" y="26"/>
                        </a:lnTo>
                        <a:lnTo>
                          <a:pt x="210" y="27"/>
                        </a:lnTo>
                        <a:lnTo>
                          <a:pt x="210" y="27"/>
                        </a:lnTo>
                        <a:lnTo>
                          <a:pt x="210" y="28"/>
                        </a:lnTo>
                        <a:lnTo>
                          <a:pt x="211" y="26"/>
                        </a:lnTo>
                        <a:lnTo>
                          <a:pt x="211" y="29"/>
                        </a:lnTo>
                        <a:lnTo>
                          <a:pt x="212" y="27"/>
                        </a:lnTo>
                        <a:lnTo>
                          <a:pt x="212" y="27"/>
                        </a:lnTo>
                        <a:lnTo>
                          <a:pt x="212" y="28"/>
                        </a:lnTo>
                        <a:lnTo>
                          <a:pt x="213" y="31"/>
                        </a:lnTo>
                        <a:lnTo>
                          <a:pt x="213" y="27"/>
                        </a:lnTo>
                        <a:lnTo>
                          <a:pt x="214" y="30"/>
                        </a:lnTo>
                        <a:lnTo>
                          <a:pt x="214" y="28"/>
                        </a:lnTo>
                        <a:lnTo>
                          <a:pt x="215" y="28"/>
                        </a:lnTo>
                        <a:lnTo>
                          <a:pt x="215" y="29"/>
                        </a:lnTo>
                        <a:lnTo>
                          <a:pt x="215" y="28"/>
                        </a:lnTo>
                        <a:lnTo>
                          <a:pt x="216" y="28"/>
                        </a:lnTo>
                        <a:lnTo>
                          <a:pt x="216" y="26"/>
                        </a:lnTo>
                        <a:lnTo>
                          <a:pt x="217" y="27"/>
                        </a:lnTo>
                        <a:lnTo>
                          <a:pt x="217" y="26"/>
                        </a:lnTo>
                        <a:lnTo>
                          <a:pt x="217" y="26"/>
                        </a:lnTo>
                        <a:lnTo>
                          <a:pt x="218" y="25"/>
                        </a:lnTo>
                        <a:lnTo>
                          <a:pt x="218" y="24"/>
                        </a:lnTo>
                        <a:lnTo>
                          <a:pt x="219" y="23"/>
                        </a:lnTo>
                        <a:lnTo>
                          <a:pt x="219" y="25"/>
                        </a:lnTo>
                        <a:lnTo>
                          <a:pt x="220" y="25"/>
                        </a:lnTo>
                        <a:lnTo>
                          <a:pt x="220" y="25"/>
                        </a:lnTo>
                        <a:lnTo>
                          <a:pt x="220" y="23"/>
                        </a:lnTo>
                        <a:lnTo>
                          <a:pt x="221" y="23"/>
                        </a:lnTo>
                        <a:lnTo>
                          <a:pt x="221" y="25"/>
                        </a:lnTo>
                        <a:lnTo>
                          <a:pt x="222" y="27"/>
                        </a:lnTo>
                        <a:lnTo>
                          <a:pt x="222" y="25"/>
                        </a:lnTo>
                        <a:lnTo>
                          <a:pt x="222" y="24"/>
                        </a:lnTo>
                        <a:lnTo>
                          <a:pt x="223" y="28"/>
                        </a:lnTo>
                        <a:lnTo>
                          <a:pt x="223" y="26"/>
                        </a:lnTo>
                        <a:lnTo>
                          <a:pt x="224" y="28"/>
                        </a:lnTo>
                        <a:lnTo>
                          <a:pt x="224" y="27"/>
                        </a:lnTo>
                        <a:lnTo>
                          <a:pt x="225" y="28"/>
                        </a:lnTo>
                        <a:lnTo>
                          <a:pt x="225" y="29"/>
                        </a:lnTo>
                        <a:lnTo>
                          <a:pt x="225" y="28"/>
                        </a:lnTo>
                        <a:lnTo>
                          <a:pt x="226" y="29"/>
                        </a:lnTo>
                        <a:lnTo>
                          <a:pt x="226" y="29"/>
                        </a:lnTo>
                        <a:lnTo>
                          <a:pt x="227" y="30"/>
                        </a:lnTo>
                        <a:lnTo>
                          <a:pt x="227" y="29"/>
                        </a:lnTo>
                        <a:lnTo>
                          <a:pt x="227" y="29"/>
                        </a:lnTo>
                        <a:lnTo>
                          <a:pt x="228" y="30"/>
                        </a:lnTo>
                        <a:lnTo>
                          <a:pt x="228" y="29"/>
                        </a:lnTo>
                        <a:lnTo>
                          <a:pt x="229" y="30"/>
                        </a:lnTo>
                        <a:lnTo>
                          <a:pt x="229" y="28"/>
                        </a:lnTo>
                        <a:lnTo>
                          <a:pt x="230" y="28"/>
                        </a:lnTo>
                        <a:lnTo>
                          <a:pt x="230" y="30"/>
                        </a:lnTo>
                        <a:lnTo>
                          <a:pt x="230" y="30"/>
                        </a:lnTo>
                        <a:lnTo>
                          <a:pt x="231" y="28"/>
                        </a:lnTo>
                        <a:lnTo>
                          <a:pt x="231" y="26"/>
                        </a:lnTo>
                        <a:lnTo>
                          <a:pt x="232" y="24"/>
                        </a:lnTo>
                        <a:lnTo>
                          <a:pt x="232" y="28"/>
                        </a:lnTo>
                        <a:lnTo>
                          <a:pt x="232" y="26"/>
                        </a:lnTo>
                        <a:lnTo>
                          <a:pt x="233" y="25"/>
                        </a:lnTo>
                        <a:lnTo>
                          <a:pt x="233" y="24"/>
                        </a:lnTo>
                        <a:lnTo>
                          <a:pt x="234" y="26"/>
                        </a:lnTo>
                        <a:lnTo>
                          <a:pt x="234" y="24"/>
                        </a:lnTo>
                        <a:lnTo>
                          <a:pt x="235" y="24"/>
                        </a:lnTo>
                        <a:lnTo>
                          <a:pt x="235" y="24"/>
                        </a:lnTo>
                        <a:lnTo>
                          <a:pt x="235" y="24"/>
                        </a:lnTo>
                        <a:lnTo>
                          <a:pt x="236" y="25"/>
                        </a:lnTo>
                        <a:lnTo>
                          <a:pt x="236" y="25"/>
                        </a:lnTo>
                        <a:lnTo>
                          <a:pt x="237" y="29"/>
                        </a:lnTo>
                        <a:lnTo>
                          <a:pt x="237" y="28"/>
                        </a:lnTo>
                        <a:lnTo>
                          <a:pt x="237" y="28"/>
                        </a:lnTo>
                        <a:lnTo>
                          <a:pt x="238" y="24"/>
                        </a:lnTo>
                        <a:lnTo>
                          <a:pt x="238" y="28"/>
                        </a:lnTo>
                        <a:lnTo>
                          <a:pt x="239" y="27"/>
                        </a:lnTo>
                        <a:lnTo>
                          <a:pt x="239" y="28"/>
                        </a:lnTo>
                        <a:lnTo>
                          <a:pt x="240" y="29"/>
                        </a:lnTo>
                        <a:lnTo>
                          <a:pt x="240" y="28"/>
                        </a:lnTo>
                        <a:lnTo>
                          <a:pt x="240" y="28"/>
                        </a:lnTo>
                        <a:lnTo>
                          <a:pt x="241" y="30"/>
                        </a:lnTo>
                        <a:lnTo>
                          <a:pt x="241" y="30"/>
                        </a:lnTo>
                        <a:lnTo>
                          <a:pt x="242" y="31"/>
                        </a:lnTo>
                        <a:lnTo>
                          <a:pt x="242" y="29"/>
                        </a:lnTo>
                        <a:lnTo>
                          <a:pt x="242" y="29"/>
                        </a:lnTo>
                        <a:lnTo>
                          <a:pt x="243" y="30"/>
                        </a:lnTo>
                        <a:lnTo>
                          <a:pt x="243" y="29"/>
                        </a:lnTo>
                        <a:lnTo>
                          <a:pt x="244" y="27"/>
                        </a:lnTo>
                        <a:lnTo>
                          <a:pt x="244" y="25"/>
                        </a:lnTo>
                        <a:lnTo>
                          <a:pt x="245" y="27"/>
                        </a:lnTo>
                        <a:lnTo>
                          <a:pt x="245" y="26"/>
                        </a:lnTo>
                        <a:lnTo>
                          <a:pt x="245" y="26"/>
                        </a:lnTo>
                        <a:lnTo>
                          <a:pt x="246" y="27"/>
                        </a:lnTo>
                        <a:lnTo>
                          <a:pt x="246" y="25"/>
                        </a:lnTo>
                        <a:lnTo>
                          <a:pt x="247" y="24"/>
                        </a:lnTo>
                        <a:lnTo>
                          <a:pt x="247" y="26"/>
                        </a:lnTo>
                        <a:lnTo>
                          <a:pt x="247" y="25"/>
                        </a:lnTo>
                        <a:lnTo>
                          <a:pt x="248" y="26"/>
                        </a:lnTo>
                        <a:lnTo>
                          <a:pt x="248" y="25"/>
                        </a:lnTo>
                        <a:lnTo>
                          <a:pt x="249" y="26"/>
                        </a:lnTo>
                        <a:lnTo>
                          <a:pt x="249" y="25"/>
                        </a:lnTo>
                        <a:lnTo>
                          <a:pt x="250" y="29"/>
                        </a:lnTo>
                        <a:lnTo>
                          <a:pt x="250" y="27"/>
                        </a:lnTo>
                        <a:lnTo>
                          <a:pt x="250" y="25"/>
                        </a:lnTo>
                        <a:lnTo>
                          <a:pt x="251" y="28"/>
                        </a:lnTo>
                        <a:lnTo>
                          <a:pt x="251" y="29"/>
                        </a:lnTo>
                        <a:lnTo>
                          <a:pt x="252" y="29"/>
                        </a:lnTo>
                        <a:lnTo>
                          <a:pt x="252" y="29"/>
                        </a:lnTo>
                        <a:lnTo>
                          <a:pt x="252" y="30"/>
                        </a:lnTo>
                        <a:lnTo>
                          <a:pt x="253" y="29"/>
                        </a:lnTo>
                        <a:lnTo>
                          <a:pt x="253" y="31"/>
                        </a:lnTo>
                        <a:lnTo>
                          <a:pt x="254" y="31"/>
                        </a:lnTo>
                        <a:lnTo>
                          <a:pt x="254" y="31"/>
                        </a:lnTo>
                        <a:lnTo>
                          <a:pt x="255" y="30"/>
                        </a:lnTo>
                        <a:lnTo>
                          <a:pt x="255" y="31"/>
                        </a:lnTo>
                        <a:lnTo>
                          <a:pt x="255" y="31"/>
                        </a:lnTo>
                        <a:lnTo>
                          <a:pt x="256" y="31"/>
                        </a:lnTo>
                        <a:lnTo>
                          <a:pt x="256" y="30"/>
                        </a:lnTo>
                        <a:lnTo>
                          <a:pt x="257" y="30"/>
                        </a:lnTo>
                        <a:lnTo>
                          <a:pt x="257" y="28"/>
                        </a:lnTo>
                        <a:lnTo>
                          <a:pt x="257" y="30"/>
                        </a:lnTo>
                        <a:lnTo>
                          <a:pt x="258" y="29"/>
                        </a:lnTo>
                        <a:lnTo>
                          <a:pt x="258" y="29"/>
                        </a:lnTo>
                        <a:lnTo>
                          <a:pt x="259" y="27"/>
                        </a:lnTo>
                        <a:lnTo>
                          <a:pt x="259" y="27"/>
                        </a:lnTo>
                        <a:lnTo>
                          <a:pt x="260" y="27"/>
                        </a:lnTo>
                        <a:lnTo>
                          <a:pt x="260" y="26"/>
                        </a:lnTo>
                        <a:lnTo>
                          <a:pt x="260" y="27"/>
                        </a:lnTo>
                        <a:lnTo>
                          <a:pt x="261" y="25"/>
                        </a:lnTo>
                        <a:lnTo>
                          <a:pt x="261" y="25"/>
                        </a:lnTo>
                        <a:lnTo>
                          <a:pt x="262" y="25"/>
                        </a:lnTo>
                        <a:lnTo>
                          <a:pt x="262" y="25"/>
                        </a:lnTo>
                        <a:lnTo>
                          <a:pt x="262" y="23"/>
                        </a:lnTo>
                        <a:lnTo>
                          <a:pt x="263" y="26"/>
                        </a:lnTo>
                        <a:lnTo>
                          <a:pt x="263" y="25"/>
                        </a:lnTo>
                        <a:lnTo>
                          <a:pt x="264" y="27"/>
                        </a:lnTo>
                        <a:lnTo>
                          <a:pt x="264" y="27"/>
                        </a:lnTo>
                        <a:lnTo>
                          <a:pt x="265" y="27"/>
                        </a:lnTo>
                        <a:lnTo>
                          <a:pt x="265" y="25"/>
                        </a:lnTo>
                        <a:lnTo>
                          <a:pt x="265" y="29"/>
                        </a:lnTo>
                        <a:lnTo>
                          <a:pt x="266" y="27"/>
                        </a:lnTo>
                        <a:lnTo>
                          <a:pt x="266" y="28"/>
                        </a:lnTo>
                        <a:lnTo>
                          <a:pt x="267" y="31"/>
                        </a:lnTo>
                        <a:lnTo>
                          <a:pt x="267" y="29"/>
                        </a:lnTo>
                        <a:lnTo>
                          <a:pt x="267" y="30"/>
                        </a:lnTo>
                        <a:lnTo>
                          <a:pt x="268" y="30"/>
                        </a:lnTo>
                        <a:lnTo>
                          <a:pt x="268" y="28"/>
                        </a:lnTo>
                        <a:lnTo>
                          <a:pt x="269" y="29"/>
                        </a:lnTo>
                        <a:lnTo>
                          <a:pt x="269" y="31"/>
                        </a:lnTo>
                        <a:lnTo>
                          <a:pt x="270" y="30"/>
                        </a:lnTo>
                        <a:lnTo>
                          <a:pt x="270" y="29"/>
                        </a:lnTo>
                        <a:lnTo>
                          <a:pt x="270" y="29"/>
                        </a:lnTo>
                        <a:lnTo>
                          <a:pt x="271" y="28"/>
                        </a:lnTo>
                        <a:lnTo>
                          <a:pt x="271" y="31"/>
                        </a:lnTo>
                        <a:lnTo>
                          <a:pt x="272" y="29"/>
                        </a:lnTo>
                        <a:lnTo>
                          <a:pt x="272" y="28"/>
                        </a:lnTo>
                        <a:lnTo>
                          <a:pt x="272" y="28"/>
                        </a:lnTo>
                        <a:lnTo>
                          <a:pt x="273" y="26"/>
                        </a:lnTo>
                        <a:lnTo>
                          <a:pt x="273" y="28"/>
                        </a:lnTo>
                        <a:lnTo>
                          <a:pt x="274" y="23"/>
                        </a:lnTo>
                        <a:lnTo>
                          <a:pt x="274" y="28"/>
                        </a:lnTo>
                        <a:lnTo>
                          <a:pt x="275" y="28"/>
                        </a:lnTo>
                        <a:lnTo>
                          <a:pt x="275" y="25"/>
                        </a:lnTo>
                        <a:lnTo>
                          <a:pt x="275" y="26"/>
                        </a:lnTo>
                        <a:lnTo>
                          <a:pt x="276" y="26"/>
                        </a:lnTo>
                        <a:lnTo>
                          <a:pt x="276" y="26"/>
                        </a:lnTo>
                        <a:lnTo>
                          <a:pt x="277" y="26"/>
                        </a:lnTo>
                        <a:lnTo>
                          <a:pt x="277" y="27"/>
                        </a:lnTo>
                        <a:lnTo>
                          <a:pt x="277" y="25"/>
                        </a:lnTo>
                        <a:lnTo>
                          <a:pt x="278" y="28"/>
                        </a:lnTo>
                        <a:lnTo>
                          <a:pt x="278" y="28"/>
                        </a:lnTo>
                        <a:lnTo>
                          <a:pt x="279" y="28"/>
                        </a:lnTo>
                        <a:lnTo>
                          <a:pt x="279" y="28"/>
                        </a:lnTo>
                        <a:lnTo>
                          <a:pt x="280" y="29"/>
                        </a:lnTo>
                        <a:lnTo>
                          <a:pt x="280" y="29"/>
                        </a:lnTo>
                        <a:lnTo>
                          <a:pt x="280" y="29"/>
                        </a:lnTo>
                        <a:lnTo>
                          <a:pt x="281" y="29"/>
                        </a:lnTo>
                        <a:lnTo>
                          <a:pt x="281" y="29"/>
                        </a:lnTo>
                        <a:lnTo>
                          <a:pt x="282" y="29"/>
                        </a:lnTo>
                        <a:lnTo>
                          <a:pt x="282" y="31"/>
                        </a:lnTo>
                        <a:lnTo>
                          <a:pt x="282" y="30"/>
                        </a:lnTo>
                        <a:lnTo>
                          <a:pt x="283" y="28"/>
                        </a:lnTo>
                        <a:lnTo>
                          <a:pt x="283" y="29"/>
                        </a:lnTo>
                        <a:lnTo>
                          <a:pt x="284" y="30"/>
                        </a:lnTo>
                        <a:lnTo>
                          <a:pt x="284" y="29"/>
                        </a:lnTo>
                        <a:lnTo>
                          <a:pt x="285" y="30"/>
                        </a:lnTo>
                        <a:lnTo>
                          <a:pt x="285" y="30"/>
                        </a:lnTo>
                        <a:lnTo>
                          <a:pt x="285" y="30"/>
                        </a:lnTo>
                        <a:lnTo>
                          <a:pt x="286" y="29"/>
                        </a:lnTo>
                        <a:lnTo>
                          <a:pt x="286" y="28"/>
                        </a:lnTo>
                        <a:lnTo>
                          <a:pt x="287" y="29"/>
                        </a:lnTo>
                        <a:lnTo>
                          <a:pt x="287" y="26"/>
                        </a:lnTo>
                        <a:lnTo>
                          <a:pt x="287" y="26"/>
                        </a:lnTo>
                        <a:lnTo>
                          <a:pt x="288" y="26"/>
                        </a:lnTo>
                        <a:lnTo>
                          <a:pt x="288" y="26"/>
                        </a:lnTo>
                        <a:lnTo>
                          <a:pt x="289" y="25"/>
                        </a:lnTo>
                        <a:lnTo>
                          <a:pt x="289" y="26"/>
                        </a:lnTo>
                        <a:lnTo>
                          <a:pt x="290" y="26"/>
                        </a:lnTo>
                        <a:lnTo>
                          <a:pt x="290" y="24"/>
                        </a:lnTo>
                        <a:lnTo>
                          <a:pt x="290" y="24"/>
                        </a:lnTo>
                        <a:lnTo>
                          <a:pt x="291" y="22"/>
                        </a:lnTo>
                        <a:lnTo>
                          <a:pt x="291" y="27"/>
                        </a:lnTo>
                        <a:lnTo>
                          <a:pt x="292" y="28"/>
                        </a:lnTo>
                        <a:lnTo>
                          <a:pt x="292" y="29"/>
                        </a:lnTo>
                        <a:lnTo>
                          <a:pt x="292" y="29"/>
                        </a:lnTo>
                        <a:lnTo>
                          <a:pt x="293" y="29"/>
                        </a:lnTo>
                        <a:lnTo>
                          <a:pt x="293" y="28"/>
                        </a:lnTo>
                        <a:lnTo>
                          <a:pt x="294" y="30"/>
                        </a:lnTo>
                        <a:lnTo>
                          <a:pt x="294" y="31"/>
                        </a:lnTo>
                        <a:lnTo>
                          <a:pt x="295" y="28"/>
                        </a:lnTo>
                        <a:lnTo>
                          <a:pt x="295" y="32"/>
                        </a:lnTo>
                        <a:lnTo>
                          <a:pt x="295" y="32"/>
                        </a:lnTo>
                        <a:lnTo>
                          <a:pt x="296" y="31"/>
                        </a:lnTo>
                        <a:lnTo>
                          <a:pt x="296" y="29"/>
                        </a:lnTo>
                        <a:lnTo>
                          <a:pt x="297" y="32"/>
                        </a:lnTo>
                        <a:lnTo>
                          <a:pt x="297" y="32"/>
                        </a:lnTo>
                        <a:lnTo>
                          <a:pt x="297" y="30"/>
                        </a:lnTo>
                        <a:lnTo>
                          <a:pt x="298" y="31"/>
                        </a:lnTo>
                        <a:lnTo>
                          <a:pt x="298" y="31"/>
                        </a:lnTo>
                        <a:lnTo>
                          <a:pt x="299" y="30"/>
                        </a:lnTo>
                        <a:lnTo>
                          <a:pt x="299" y="29"/>
                        </a:lnTo>
                        <a:lnTo>
                          <a:pt x="300" y="29"/>
                        </a:lnTo>
                        <a:lnTo>
                          <a:pt x="300" y="26"/>
                        </a:lnTo>
                        <a:lnTo>
                          <a:pt x="300" y="27"/>
                        </a:lnTo>
                        <a:lnTo>
                          <a:pt x="301" y="27"/>
                        </a:lnTo>
                        <a:lnTo>
                          <a:pt x="301" y="27"/>
                        </a:lnTo>
                        <a:lnTo>
                          <a:pt x="302" y="26"/>
                        </a:lnTo>
                        <a:lnTo>
                          <a:pt x="302" y="27"/>
                        </a:lnTo>
                        <a:lnTo>
                          <a:pt x="302" y="28"/>
                        </a:lnTo>
                        <a:lnTo>
                          <a:pt x="303" y="27"/>
                        </a:lnTo>
                        <a:lnTo>
                          <a:pt x="303" y="24"/>
                        </a:lnTo>
                        <a:lnTo>
                          <a:pt x="304" y="25"/>
                        </a:lnTo>
                        <a:lnTo>
                          <a:pt x="304" y="27"/>
                        </a:lnTo>
                        <a:lnTo>
                          <a:pt x="305" y="28"/>
                        </a:lnTo>
                        <a:lnTo>
                          <a:pt x="305" y="29"/>
                        </a:lnTo>
                        <a:lnTo>
                          <a:pt x="305" y="28"/>
                        </a:lnTo>
                        <a:lnTo>
                          <a:pt x="306" y="27"/>
                        </a:lnTo>
                        <a:lnTo>
                          <a:pt x="306" y="28"/>
                        </a:lnTo>
                        <a:lnTo>
                          <a:pt x="307" y="28"/>
                        </a:lnTo>
                        <a:lnTo>
                          <a:pt x="307" y="29"/>
                        </a:lnTo>
                        <a:lnTo>
                          <a:pt x="307" y="29"/>
                        </a:lnTo>
                        <a:lnTo>
                          <a:pt x="308" y="32"/>
                        </a:lnTo>
                        <a:lnTo>
                          <a:pt x="308" y="31"/>
                        </a:lnTo>
                        <a:lnTo>
                          <a:pt x="309" y="31"/>
                        </a:lnTo>
                        <a:lnTo>
                          <a:pt x="309" y="31"/>
                        </a:lnTo>
                        <a:lnTo>
                          <a:pt x="310" y="32"/>
                        </a:lnTo>
                        <a:lnTo>
                          <a:pt x="310" y="31"/>
                        </a:lnTo>
                        <a:lnTo>
                          <a:pt x="310" y="32"/>
                        </a:lnTo>
                        <a:lnTo>
                          <a:pt x="311" y="31"/>
                        </a:lnTo>
                        <a:lnTo>
                          <a:pt x="311" y="31"/>
                        </a:lnTo>
                        <a:lnTo>
                          <a:pt x="312" y="32"/>
                        </a:lnTo>
                        <a:lnTo>
                          <a:pt x="312" y="30"/>
                        </a:lnTo>
                        <a:lnTo>
                          <a:pt x="312" y="31"/>
                        </a:lnTo>
                        <a:lnTo>
                          <a:pt x="313" y="31"/>
                        </a:lnTo>
                        <a:lnTo>
                          <a:pt x="313" y="29"/>
                        </a:lnTo>
                        <a:lnTo>
                          <a:pt x="314" y="27"/>
                        </a:lnTo>
                        <a:lnTo>
                          <a:pt x="314" y="30"/>
                        </a:lnTo>
                        <a:lnTo>
                          <a:pt x="315" y="27"/>
                        </a:lnTo>
                        <a:lnTo>
                          <a:pt x="315" y="26"/>
                        </a:lnTo>
                        <a:lnTo>
                          <a:pt x="315" y="27"/>
                        </a:lnTo>
                        <a:lnTo>
                          <a:pt x="316" y="25"/>
                        </a:lnTo>
                        <a:lnTo>
                          <a:pt x="316" y="28"/>
                        </a:lnTo>
                        <a:lnTo>
                          <a:pt x="317" y="26"/>
                        </a:lnTo>
                        <a:lnTo>
                          <a:pt x="317" y="26"/>
                        </a:lnTo>
                        <a:lnTo>
                          <a:pt x="317" y="27"/>
                        </a:lnTo>
                        <a:lnTo>
                          <a:pt x="318" y="28"/>
                        </a:lnTo>
                        <a:lnTo>
                          <a:pt x="318" y="26"/>
                        </a:lnTo>
                        <a:lnTo>
                          <a:pt x="319" y="27"/>
                        </a:lnTo>
                        <a:lnTo>
                          <a:pt x="319" y="27"/>
                        </a:lnTo>
                        <a:lnTo>
                          <a:pt x="320" y="27"/>
                        </a:lnTo>
                        <a:lnTo>
                          <a:pt x="320" y="29"/>
                        </a:lnTo>
                        <a:lnTo>
                          <a:pt x="320" y="27"/>
                        </a:lnTo>
                        <a:lnTo>
                          <a:pt x="321" y="27"/>
                        </a:lnTo>
                        <a:lnTo>
                          <a:pt x="321" y="29"/>
                        </a:lnTo>
                        <a:lnTo>
                          <a:pt x="322" y="28"/>
                        </a:lnTo>
                        <a:lnTo>
                          <a:pt x="322" y="29"/>
                        </a:lnTo>
                        <a:lnTo>
                          <a:pt x="322" y="30"/>
                        </a:lnTo>
                        <a:lnTo>
                          <a:pt x="323" y="30"/>
                        </a:lnTo>
                        <a:lnTo>
                          <a:pt x="323" y="31"/>
                        </a:lnTo>
                        <a:lnTo>
                          <a:pt x="324" y="31"/>
                        </a:lnTo>
                        <a:lnTo>
                          <a:pt x="324" y="31"/>
                        </a:lnTo>
                        <a:lnTo>
                          <a:pt x="325" y="31"/>
                        </a:lnTo>
                        <a:lnTo>
                          <a:pt x="325" y="30"/>
                        </a:lnTo>
                        <a:lnTo>
                          <a:pt x="325" y="31"/>
                        </a:lnTo>
                        <a:lnTo>
                          <a:pt x="326" y="30"/>
                        </a:lnTo>
                        <a:lnTo>
                          <a:pt x="326" y="29"/>
                        </a:lnTo>
                        <a:lnTo>
                          <a:pt x="327" y="30"/>
                        </a:lnTo>
                        <a:lnTo>
                          <a:pt x="327" y="28"/>
                        </a:lnTo>
                        <a:lnTo>
                          <a:pt x="327" y="29"/>
                        </a:lnTo>
                        <a:lnTo>
                          <a:pt x="328" y="28"/>
                        </a:lnTo>
                        <a:lnTo>
                          <a:pt x="328" y="26"/>
                        </a:lnTo>
                        <a:lnTo>
                          <a:pt x="329" y="28"/>
                        </a:lnTo>
                        <a:lnTo>
                          <a:pt x="329" y="27"/>
                        </a:lnTo>
                        <a:lnTo>
                          <a:pt x="330" y="26"/>
                        </a:lnTo>
                        <a:lnTo>
                          <a:pt x="330" y="25"/>
                        </a:lnTo>
                        <a:lnTo>
                          <a:pt x="330" y="26"/>
                        </a:lnTo>
                        <a:lnTo>
                          <a:pt x="331" y="24"/>
                        </a:lnTo>
                        <a:lnTo>
                          <a:pt x="331" y="27"/>
                        </a:lnTo>
                        <a:lnTo>
                          <a:pt x="332" y="27"/>
                        </a:lnTo>
                        <a:lnTo>
                          <a:pt x="332" y="27"/>
                        </a:lnTo>
                        <a:lnTo>
                          <a:pt x="332" y="26"/>
                        </a:lnTo>
                        <a:lnTo>
                          <a:pt x="333" y="27"/>
                        </a:lnTo>
                        <a:lnTo>
                          <a:pt x="333" y="30"/>
                        </a:lnTo>
                        <a:lnTo>
                          <a:pt x="334" y="28"/>
                        </a:lnTo>
                        <a:lnTo>
                          <a:pt x="334" y="28"/>
                        </a:lnTo>
                        <a:lnTo>
                          <a:pt x="335" y="27"/>
                        </a:lnTo>
                        <a:lnTo>
                          <a:pt x="335" y="30"/>
                        </a:lnTo>
                        <a:lnTo>
                          <a:pt x="335" y="31"/>
                        </a:lnTo>
                        <a:lnTo>
                          <a:pt x="336" y="32"/>
                        </a:lnTo>
                        <a:lnTo>
                          <a:pt x="336" y="29"/>
                        </a:lnTo>
                        <a:lnTo>
                          <a:pt x="337" y="30"/>
                        </a:lnTo>
                        <a:lnTo>
                          <a:pt x="337" y="29"/>
                        </a:lnTo>
                        <a:lnTo>
                          <a:pt x="337" y="31"/>
                        </a:lnTo>
                        <a:lnTo>
                          <a:pt x="338" y="32"/>
                        </a:lnTo>
                        <a:lnTo>
                          <a:pt x="338" y="32"/>
                        </a:lnTo>
                        <a:lnTo>
                          <a:pt x="339" y="32"/>
                        </a:lnTo>
                        <a:lnTo>
                          <a:pt x="339" y="32"/>
                        </a:lnTo>
                        <a:lnTo>
                          <a:pt x="340" y="31"/>
                        </a:lnTo>
                        <a:lnTo>
                          <a:pt x="340" y="30"/>
                        </a:lnTo>
                        <a:lnTo>
                          <a:pt x="340" y="29"/>
                        </a:lnTo>
                        <a:lnTo>
                          <a:pt x="341" y="29"/>
                        </a:lnTo>
                        <a:lnTo>
                          <a:pt x="341" y="29"/>
                        </a:lnTo>
                        <a:lnTo>
                          <a:pt x="342" y="29"/>
                        </a:lnTo>
                        <a:lnTo>
                          <a:pt x="342" y="31"/>
                        </a:lnTo>
                        <a:lnTo>
                          <a:pt x="342" y="29"/>
                        </a:lnTo>
                        <a:lnTo>
                          <a:pt x="343" y="27"/>
                        </a:lnTo>
                        <a:lnTo>
                          <a:pt x="343" y="26"/>
                        </a:lnTo>
                        <a:lnTo>
                          <a:pt x="344" y="26"/>
                        </a:lnTo>
                        <a:lnTo>
                          <a:pt x="344" y="27"/>
                        </a:lnTo>
                        <a:lnTo>
                          <a:pt x="345" y="27"/>
                        </a:lnTo>
                        <a:lnTo>
                          <a:pt x="345" y="28"/>
                        </a:lnTo>
                        <a:lnTo>
                          <a:pt x="345" y="26"/>
                        </a:lnTo>
                        <a:lnTo>
                          <a:pt x="346" y="27"/>
                        </a:lnTo>
                        <a:lnTo>
                          <a:pt x="346" y="27"/>
                        </a:lnTo>
                        <a:lnTo>
                          <a:pt x="347" y="26"/>
                        </a:lnTo>
                        <a:lnTo>
                          <a:pt x="347" y="27"/>
                        </a:lnTo>
                        <a:lnTo>
                          <a:pt x="347" y="28"/>
                        </a:lnTo>
                        <a:lnTo>
                          <a:pt x="348" y="27"/>
                        </a:lnTo>
                        <a:lnTo>
                          <a:pt x="348" y="28"/>
                        </a:lnTo>
                        <a:lnTo>
                          <a:pt x="349" y="29"/>
                        </a:lnTo>
                        <a:lnTo>
                          <a:pt x="349" y="31"/>
                        </a:lnTo>
                        <a:lnTo>
                          <a:pt x="350" y="31"/>
                        </a:lnTo>
                        <a:lnTo>
                          <a:pt x="350" y="29"/>
                        </a:lnTo>
                        <a:lnTo>
                          <a:pt x="350" y="31"/>
                        </a:lnTo>
                        <a:lnTo>
                          <a:pt x="351" y="32"/>
                        </a:lnTo>
                        <a:lnTo>
                          <a:pt x="351" y="33"/>
                        </a:lnTo>
                        <a:lnTo>
                          <a:pt x="352" y="32"/>
                        </a:lnTo>
                        <a:lnTo>
                          <a:pt x="352" y="28"/>
                        </a:lnTo>
                        <a:lnTo>
                          <a:pt x="352" y="30"/>
                        </a:lnTo>
                        <a:lnTo>
                          <a:pt x="353" y="30"/>
                        </a:lnTo>
                        <a:lnTo>
                          <a:pt x="353" y="28"/>
                        </a:lnTo>
                        <a:lnTo>
                          <a:pt x="354" y="31"/>
                        </a:lnTo>
                        <a:lnTo>
                          <a:pt x="354" y="29"/>
                        </a:lnTo>
                        <a:lnTo>
                          <a:pt x="355" y="30"/>
                        </a:lnTo>
                        <a:lnTo>
                          <a:pt x="355" y="30"/>
                        </a:lnTo>
                        <a:lnTo>
                          <a:pt x="355" y="29"/>
                        </a:lnTo>
                        <a:lnTo>
                          <a:pt x="356" y="29"/>
                        </a:lnTo>
                        <a:lnTo>
                          <a:pt x="356" y="29"/>
                        </a:lnTo>
                        <a:lnTo>
                          <a:pt x="357" y="29"/>
                        </a:lnTo>
                        <a:lnTo>
                          <a:pt x="357" y="27"/>
                        </a:lnTo>
                        <a:lnTo>
                          <a:pt x="357" y="27"/>
                        </a:lnTo>
                        <a:lnTo>
                          <a:pt x="358" y="26"/>
                        </a:lnTo>
                        <a:lnTo>
                          <a:pt x="358" y="27"/>
                        </a:lnTo>
                        <a:lnTo>
                          <a:pt x="359" y="26"/>
                        </a:lnTo>
                        <a:lnTo>
                          <a:pt x="359" y="27"/>
                        </a:lnTo>
                        <a:lnTo>
                          <a:pt x="360" y="28"/>
                        </a:lnTo>
                        <a:lnTo>
                          <a:pt x="360" y="26"/>
                        </a:lnTo>
                        <a:lnTo>
                          <a:pt x="360" y="27"/>
                        </a:lnTo>
                        <a:lnTo>
                          <a:pt x="361" y="25"/>
                        </a:lnTo>
                        <a:lnTo>
                          <a:pt x="361" y="29"/>
                        </a:lnTo>
                        <a:lnTo>
                          <a:pt x="362" y="28"/>
                        </a:lnTo>
                        <a:lnTo>
                          <a:pt x="362" y="28"/>
                        </a:lnTo>
                        <a:lnTo>
                          <a:pt x="362" y="30"/>
                        </a:lnTo>
                        <a:lnTo>
                          <a:pt x="363" y="30"/>
                        </a:lnTo>
                        <a:lnTo>
                          <a:pt x="363" y="27"/>
                        </a:lnTo>
                        <a:lnTo>
                          <a:pt x="364" y="29"/>
                        </a:lnTo>
                        <a:lnTo>
                          <a:pt x="364" y="30"/>
                        </a:lnTo>
                        <a:lnTo>
                          <a:pt x="365" y="33"/>
                        </a:lnTo>
                        <a:lnTo>
                          <a:pt x="365" y="32"/>
                        </a:lnTo>
                        <a:lnTo>
                          <a:pt x="365" y="32"/>
                        </a:lnTo>
                        <a:lnTo>
                          <a:pt x="366" y="31"/>
                        </a:lnTo>
                        <a:lnTo>
                          <a:pt x="366" y="32"/>
                        </a:lnTo>
                        <a:lnTo>
                          <a:pt x="367" y="32"/>
                        </a:lnTo>
                        <a:lnTo>
                          <a:pt x="367" y="33"/>
                        </a:lnTo>
                        <a:lnTo>
                          <a:pt x="367" y="32"/>
                        </a:lnTo>
                        <a:lnTo>
                          <a:pt x="368" y="31"/>
                        </a:lnTo>
                        <a:lnTo>
                          <a:pt x="368" y="30"/>
                        </a:lnTo>
                        <a:lnTo>
                          <a:pt x="369" y="29"/>
                        </a:lnTo>
                        <a:lnTo>
                          <a:pt x="369" y="29"/>
                        </a:lnTo>
                        <a:lnTo>
                          <a:pt x="370" y="30"/>
                        </a:lnTo>
                        <a:lnTo>
                          <a:pt x="370" y="26"/>
                        </a:lnTo>
                        <a:lnTo>
                          <a:pt x="370" y="28"/>
                        </a:lnTo>
                        <a:lnTo>
                          <a:pt x="371" y="27"/>
                        </a:lnTo>
                        <a:lnTo>
                          <a:pt x="371" y="28"/>
                        </a:lnTo>
                        <a:lnTo>
                          <a:pt x="372" y="26"/>
                        </a:lnTo>
                        <a:lnTo>
                          <a:pt x="372" y="26"/>
                        </a:lnTo>
                        <a:lnTo>
                          <a:pt x="372" y="25"/>
                        </a:lnTo>
                        <a:lnTo>
                          <a:pt x="373" y="29"/>
                        </a:lnTo>
                        <a:lnTo>
                          <a:pt x="373" y="27"/>
                        </a:lnTo>
                        <a:lnTo>
                          <a:pt x="374" y="27"/>
                        </a:lnTo>
                        <a:lnTo>
                          <a:pt x="374" y="28"/>
                        </a:lnTo>
                        <a:lnTo>
                          <a:pt x="375" y="27"/>
                        </a:lnTo>
                        <a:lnTo>
                          <a:pt x="375" y="28"/>
                        </a:lnTo>
                        <a:lnTo>
                          <a:pt x="375" y="29"/>
                        </a:lnTo>
                        <a:lnTo>
                          <a:pt x="376" y="30"/>
                        </a:lnTo>
                        <a:lnTo>
                          <a:pt x="376" y="29"/>
                        </a:lnTo>
                        <a:lnTo>
                          <a:pt x="377" y="30"/>
                        </a:lnTo>
                        <a:lnTo>
                          <a:pt x="377" y="29"/>
                        </a:lnTo>
                        <a:lnTo>
                          <a:pt x="377" y="31"/>
                        </a:lnTo>
                        <a:lnTo>
                          <a:pt x="378" y="30"/>
                        </a:lnTo>
                        <a:lnTo>
                          <a:pt x="378" y="31"/>
                        </a:lnTo>
                        <a:lnTo>
                          <a:pt x="379" y="32"/>
                        </a:lnTo>
                        <a:lnTo>
                          <a:pt x="379" y="30"/>
                        </a:lnTo>
                        <a:lnTo>
                          <a:pt x="380" y="30"/>
                        </a:lnTo>
                        <a:lnTo>
                          <a:pt x="380" y="32"/>
                        </a:lnTo>
                        <a:lnTo>
                          <a:pt x="380" y="31"/>
                        </a:lnTo>
                        <a:lnTo>
                          <a:pt x="381" y="30"/>
                        </a:lnTo>
                        <a:lnTo>
                          <a:pt x="381" y="33"/>
                        </a:lnTo>
                        <a:lnTo>
                          <a:pt x="382" y="32"/>
                        </a:lnTo>
                        <a:lnTo>
                          <a:pt x="382" y="31"/>
                        </a:lnTo>
                        <a:lnTo>
                          <a:pt x="382" y="30"/>
                        </a:lnTo>
                        <a:lnTo>
                          <a:pt x="383" y="28"/>
                        </a:lnTo>
                        <a:lnTo>
                          <a:pt x="383" y="30"/>
                        </a:lnTo>
                        <a:lnTo>
                          <a:pt x="384" y="28"/>
                        </a:lnTo>
                        <a:lnTo>
                          <a:pt x="384" y="28"/>
                        </a:lnTo>
                        <a:lnTo>
                          <a:pt x="385" y="28"/>
                        </a:lnTo>
                        <a:lnTo>
                          <a:pt x="385" y="28"/>
                        </a:lnTo>
                        <a:lnTo>
                          <a:pt x="385" y="27"/>
                        </a:lnTo>
                        <a:lnTo>
                          <a:pt x="386" y="26"/>
                        </a:lnTo>
                        <a:lnTo>
                          <a:pt x="386" y="27"/>
                        </a:lnTo>
                        <a:lnTo>
                          <a:pt x="387" y="26"/>
                        </a:lnTo>
                        <a:lnTo>
                          <a:pt x="387" y="28"/>
                        </a:lnTo>
                        <a:lnTo>
                          <a:pt x="387" y="26"/>
                        </a:lnTo>
                        <a:lnTo>
                          <a:pt x="388" y="27"/>
                        </a:lnTo>
                        <a:lnTo>
                          <a:pt x="388" y="27"/>
                        </a:lnTo>
                        <a:lnTo>
                          <a:pt x="389" y="27"/>
                        </a:lnTo>
                        <a:lnTo>
                          <a:pt x="389" y="29"/>
                        </a:lnTo>
                        <a:lnTo>
                          <a:pt x="390" y="30"/>
                        </a:lnTo>
                        <a:lnTo>
                          <a:pt x="390" y="28"/>
                        </a:lnTo>
                        <a:lnTo>
                          <a:pt x="390" y="28"/>
                        </a:lnTo>
                        <a:lnTo>
                          <a:pt x="391" y="26"/>
                        </a:lnTo>
                        <a:lnTo>
                          <a:pt x="391" y="30"/>
                        </a:lnTo>
                        <a:lnTo>
                          <a:pt x="392" y="32"/>
                        </a:lnTo>
                        <a:lnTo>
                          <a:pt x="392" y="32"/>
                        </a:lnTo>
                        <a:lnTo>
                          <a:pt x="392" y="30"/>
                        </a:lnTo>
                        <a:lnTo>
                          <a:pt x="393" y="32"/>
                        </a:lnTo>
                        <a:lnTo>
                          <a:pt x="393" y="32"/>
                        </a:lnTo>
                        <a:lnTo>
                          <a:pt x="394" y="30"/>
                        </a:lnTo>
                        <a:lnTo>
                          <a:pt x="394" y="33"/>
                        </a:lnTo>
                        <a:lnTo>
                          <a:pt x="395" y="30"/>
                        </a:lnTo>
                        <a:lnTo>
                          <a:pt x="395" y="32"/>
                        </a:lnTo>
                        <a:lnTo>
                          <a:pt x="395" y="31"/>
                        </a:lnTo>
                        <a:lnTo>
                          <a:pt x="396" y="31"/>
                        </a:lnTo>
                        <a:lnTo>
                          <a:pt x="396" y="30"/>
                        </a:lnTo>
                        <a:lnTo>
                          <a:pt x="397" y="33"/>
                        </a:lnTo>
                        <a:lnTo>
                          <a:pt x="397" y="29"/>
                        </a:lnTo>
                        <a:lnTo>
                          <a:pt x="397" y="27"/>
                        </a:lnTo>
                        <a:lnTo>
                          <a:pt x="398" y="28"/>
                        </a:lnTo>
                        <a:lnTo>
                          <a:pt x="398" y="29"/>
                        </a:lnTo>
                        <a:lnTo>
                          <a:pt x="399" y="29"/>
                        </a:lnTo>
                        <a:lnTo>
                          <a:pt x="399" y="25"/>
                        </a:lnTo>
                        <a:lnTo>
                          <a:pt x="400" y="27"/>
                        </a:lnTo>
                        <a:lnTo>
                          <a:pt x="400" y="28"/>
                        </a:lnTo>
                        <a:lnTo>
                          <a:pt x="400" y="29"/>
                        </a:lnTo>
                        <a:lnTo>
                          <a:pt x="401" y="28"/>
                        </a:lnTo>
                        <a:lnTo>
                          <a:pt x="401" y="28"/>
                        </a:lnTo>
                        <a:lnTo>
                          <a:pt x="402" y="27"/>
                        </a:lnTo>
                        <a:lnTo>
                          <a:pt x="402" y="28"/>
                        </a:lnTo>
                        <a:lnTo>
                          <a:pt x="402" y="29"/>
                        </a:lnTo>
                        <a:lnTo>
                          <a:pt x="403" y="32"/>
                        </a:lnTo>
                        <a:lnTo>
                          <a:pt x="403" y="31"/>
                        </a:lnTo>
                        <a:lnTo>
                          <a:pt x="404" y="31"/>
                        </a:lnTo>
                        <a:lnTo>
                          <a:pt x="404" y="30"/>
                        </a:lnTo>
                        <a:lnTo>
                          <a:pt x="405" y="30"/>
                        </a:lnTo>
                        <a:lnTo>
                          <a:pt x="405" y="31"/>
                        </a:lnTo>
                        <a:lnTo>
                          <a:pt x="405" y="31"/>
                        </a:lnTo>
                        <a:lnTo>
                          <a:pt x="406" y="31"/>
                        </a:lnTo>
                        <a:lnTo>
                          <a:pt x="406" y="33"/>
                        </a:lnTo>
                        <a:lnTo>
                          <a:pt x="407" y="34"/>
                        </a:lnTo>
                        <a:lnTo>
                          <a:pt x="407" y="34"/>
                        </a:lnTo>
                        <a:lnTo>
                          <a:pt x="407" y="31"/>
                        </a:lnTo>
                        <a:lnTo>
                          <a:pt x="408" y="31"/>
                        </a:lnTo>
                        <a:lnTo>
                          <a:pt x="408" y="31"/>
                        </a:lnTo>
                        <a:lnTo>
                          <a:pt x="409" y="32"/>
                        </a:lnTo>
                        <a:lnTo>
                          <a:pt x="409" y="31"/>
                        </a:lnTo>
                        <a:lnTo>
                          <a:pt x="410" y="31"/>
                        </a:lnTo>
                        <a:lnTo>
                          <a:pt x="410" y="32"/>
                        </a:lnTo>
                        <a:lnTo>
                          <a:pt x="410" y="33"/>
                        </a:lnTo>
                        <a:lnTo>
                          <a:pt x="411" y="30"/>
                        </a:lnTo>
                        <a:lnTo>
                          <a:pt x="411" y="30"/>
                        </a:lnTo>
                        <a:lnTo>
                          <a:pt x="412" y="30"/>
                        </a:lnTo>
                        <a:lnTo>
                          <a:pt x="412" y="29"/>
                        </a:lnTo>
                        <a:lnTo>
                          <a:pt x="412" y="30"/>
                        </a:lnTo>
                        <a:lnTo>
                          <a:pt x="413" y="28"/>
                        </a:lnTo>
                        <a:lnTo>
                          <a:pt x="413" y="27"/>
                        </a:lnTo>
                        <a:lnTo>
                          <a:pt x="414" y="26"/>
                        </a:lnTo>
                        <a:lnTo>
                          <a:pt x="414" y="29"/>
                        </a:lnTo>
                        <a:lnTo>
                          <a:pt x="415" y="27"/>
                        </a:lnTo>
                        <a:lnTo>
                          <a:pt x="415" y="30"/>
                        </a:lnTo>
                        <a:lnTo>
                          <a:pt x="415" y="28"/>
                        </a:lnTo>
                        <a:lnTo>
                          <a:pt x="416" y="28"/>
                        </a:lnTo>
                        <a:lnTo>
                          <a:pt x="416" y="29"/>
                        </a:lnTo>
                        <a:lnTo>
                          <a:pt x="417" y="30"/>
                        </a:lnTo>
                        <a:lnTo>
                          <a:pt x="417" y="29"/>
                        </a:lnTo>
                        <a:lnTo>
                          <a:pt x="417" y="30"/>
                        </a:lnTo>
                        <a:lnTo>
                          <a:pt x="418" y="30"/>
                        </a:lnTo>
                        <a:lnTo>
                          <a:pt x="418" y="29"/>
                        </a:lnTo>
                        <a:lnTo>
                          <a:pt x="419" y="31"/>
                        </a:lnTo>
                        <a:lnTo>
                          <a:pt x="419" y="32"/>
                        </a:lnTo>
                        <a:lnTo>
                          <a:pt x="420" y="32"/>
                        </a:lnTo>
                        <a:lnTo>
                          <a:pt x="420" y="34"/>
                        </a:lnTo>
                        <a:lnTo>
                          <a:pt x="420" y="34"/>
                        </a:lnTo>
                        <a:lnTo>
                          <a:pt x="421" y="34"/>
                        </a:lnTo>
                        <a:lnTo>
                          <a:pt x="421" y="33"/>
                        </a:lnTo>
                        <a:lnTo>
                          <a:pt x="422" y="31"/>
                        </a:lnTo>
                        <a:lnTo>
                          <a:pt x="422" y="33"/>
                        </a:lnTo>
                        <a:lnTo>
                          <a:pt x="422" y="32"/>
                        </a:lnTo>
                        <a:lnTo>
                          <a:pt x="423" y="33"/>
                        </a:lnTo>
                        <a:lnTo>
                          <a:pt x="423" y="32"/>
                        </a:lnTo>
                        <a:lnTo>
                          <a:pt x="424" y="33"/>
                        </a:lnTo>
                        <a:lnTo>
                          <a:pt x="424" y="33"/>
                        </a:lnTo>
                        <a:lnTo>
                          <a:pt x="425" y="31"/>
                        </a:lnTo>
                        <a:lnTo>
                          <a:pt x="425" y="31"/>
                        </a:lnTo>
                        <a:lnTo>
                          <a:pt x="425" y="32"/>
                        </a:lnTo>
                        <a:lnTo>
                          <a:pt x="426" y="29"/>
                        </a:lnTo>
                        <a:lnTo>
                          <a:pt x="426" y="30"/>
                        </a:lnTo>
                        <a:lnTo>
                          <a:pt x="427" y="29"/>
                        </a:lnTo>
                        <a:lnTo>
                          <a:pt x="427" y="28"/>
                        </a:lnTo>
                        <a:lnTo>
                          <a:pt x="427" y="27"/>
                        </a:lnTo>
                        <a:lnTo>
                          <a:pt x="428" y="27"/>
                        </a:lnTo>
                        <a:lnTo>
                          <a:pt x="428" y="28"/>
                        </a:lnTo>
                        <a:lnTo>
                          <a:pt x="429" y="28"/>
                        </a:lnTo>
                        <a:lnTo>
                          <a:pt x="429" y="29"/>
                        </a:lnTo>
                        <a:lnTo>
                          <a:pt x="430" y="27"/>
                        </a:lnTo>
                        <a:lnTo>
                          <a:pt x="430" y="27"/>
                        </a:lnTo>
                        <a:lnTo>
                          <a:pt x="430" y="29"/>
                        </a:lnTo>
                        <a:lnTo>
                          <a:pt x="431" y="28"/>
                        </a:lnTo>
                        <a:lnTo>
                          <a:pt x="431" y="31"/>
                        </a:lnTo>
                        <a:lnTo>
                          <a:pt x="432" y="31"/>
                        </a:lnTo>
                        <a:lnTo>
                          <a:pt x="432" y="30"/>
                        </a:lnTo>
                        <a:lnTo>
                          <a:pt x="432" y="31"/>
                        </a:lnTo>
                        <a:lnTo>
                          <a:pt x="433" y="32"/>
                        </a:lnTo>
                        <a:lnTo>
                          <a:pt x="433" y="32"/>
                        </a:lnTo>
                        <a:lnTo>
                          <a:pt x="434" y="33"/>
                        </a:lnTo>
                        <a:lnTo>
                          <a:pt x="434" y="33"/>
                        </a:lnTo>
                        <a:lnTo>
                          <a:pt x="435" y="33"/>
                        </a:lnTo>
                        <a:lnTo>
                          <a:pt x="435" y="33"/>
                        </a:lnTo>
                        <a:lnTo>
                          <a:pt x="435" y="33"/>
                        </a:lnTo>
                        <a:lnTo>
                          <a:pt x="436" y="32"/>
                        </a:lnTo>
                        <a:lnTo>
                          <a:pt x="436" y="34"/>
                        </a:lnTo>
                        <a:lnTo>
                          <a:pt x="437" y="34"/>
                        </a:lnTo>
                        <a:lnTo>
                          <a:pt x="437" y="31"/>
                        </a:lnTo>
                        <a:lnTo>
                          <a:pt x="437" y="33"/>
                        </a:lnTo>
                        <a:lnTo>
                          <a:pt x="438" y="30"/>
                        </a:lnTo>
                        <a:lnTo>
                          <a:pt x="438" y="29"/>
                        </a:lnTo>
                        <a:lnTo>
                          <a:pt x="439" y="29"/>
                        </a:lnTo>
                        <a:lnTo>
                          <a:pt x="439" y="30"/>
                        </a:lnTo>
                        <a:lnTo>
                          <a:pt x="440" y="27"/>
                        </a:lnTo>
                        <a:lnTo>
                          <a:pt x="440" y="28"/>
                        </a:lnTo>
                        <a:lnTo>
                          <a:pt x="440" y="28"/>
                        </a:lnTo>
                        <a:lnTo>
                          <a:pt x="441" y="30"/>
                        </a:lnTo>
                        <a:lnTo>
                          <a:pt x="441" y="28"/>
                        </a:lnTo>
                        <a:lnTo>
                          <a:pt x="442" y="27"/>
                        </a:lnTo>
                        <a:lnTo>
                          <a:pt x="442" y="27"/>
                        </a:lnTo>
                        <a:lnTo>
                          <a:pt x="442" y="29"/>
                        </a:lnTo>
                        <a:lnTo>
                          <a:pt x="443" y="26"/>
                        </a:lnTo>
                        <a:lnTo>
                          <a:pt x="443" y="26"/>
                        </a:lnTo>
                        <a:lnTo>
                          <a:pt x="444" y="27"/>
                        </a:lnTo>
                        <a:lnTo>
                          <a:pt x="444" y="28"/>
                        </a:lnTo>
                        <a:lnTo>
                          <a:pt x="445" y="29"/>
                        </a:lnTo>
                        <a:lnTo>
                          <a:pt x="445" y="29"/>
                        </a:lnTo>
                        <a:lnTo>
                          <a:pt x="445" y="29"/>
                        </a:lnTo>
                        <a:lnTo>
                          <a:pt x="446" y="29"/>
                        </a:lnTo>
                        <a:lnTo>
                          <a:pt x="446" y="30"/>
                        </a:lnTo>
                        <a:lnTo>
                          <a:pt x="447" y="30"/>
                        </a:lnTo>
                        <a:lnTo>
                          <a:pt x="447" y="33"/>
                        </a:lnTo>
                        <a:lnTo>
                          <a:pt x="447" y="32"/>
                        </a:lnTo>
                        <a:lnTo>
                          <a:pt x="448" y="34"/>
                        </a:lnTo>
                        <a:lnTo>
                          <a:pt x="448" y="33"/>
                        </a:lnTo>
                        <a:lnTo>
                          <a:pt x="449" y="32"/>
                        </a:lnTo>
                        <a:lnTo>
                          <a:pt x="449" y="33"/>
                        </a:lnTo>
                        <a:lnTo>
                          <a:pt x="450" y="34"/>
                        </a:lnTo>
                        <a:lnTo>
                          <a:pt x="450" y="34"/>
                        </a:lnTo>
                        <a:lnTo>
                          <a:pt x="450" y="33"/>
                        </a:lnTo>
                        <a:lnTo>
                          <a:pt x="451" y="32"/>
                        </a:lnTo>
                        <a:lnTo>
                          <a:pt x="451" y="32"/>
                        </a:lnTo>
                        <a:lnTo>
                          <a:pt x="452" y="30"/>
                        </a:lnTo>
                        <a:lnTo>
                          <a:pt x="452" y="29"/>
                        </a:lnTo>
                        <a:lnTo>
                          <a:pt x="452" y="29"/>
                        </a:lnTo>
                        <a:lnTo>
                          <a:pt x="453" y="29"/>
                        </a:lnTo>
                        <a:lnTo>
                          <a:pt x="453" y="31"/>
                        </a:lnTo>
                        <a:lnTo>
                          <a:pt x="454" y="29"/>
                        </a:lnTo>
                        <a:lnTo>
                          <a:pt x="454" y="27"/>
                        </a:lnTo>
                        <a:lnTo>
                          <a:pt x="455" y="27"/>
                        </a:lnTo>
                        <a:lnTo>
                          <a:pt x="455" y="28"/>
                        </a:lnTo>
                        <a:lnTo>
                          <a:pt x="455" y="30"/>
                        </a:lnTo>
                        <a:lnTo>
                          <a:pt x="456" y="27"/>
                        </a:lnTo>
                        <a:lnTo>
                          <a:pt x="456" y="29"/>
                        </a:lnTo>
                        <a:lnTo>
                          <a:pt x="457" y="28"/>
                        </a:lnTo>
                        <a:lnTo>
                          <a:pt x="457" y="27"/>
                        </a:lnTo>
                        <a:lnTo>
                          <a:pt x="457" y="31"/>
                        </a:lnTo>
                        <a:lnTo>
                          <a:pt x="458" y="28"/>
                        </a:lnTo>
                        <a:lnTo>
                          <a:pt x="458" y="30"/>
                        </a:lnTo>
                        <a:lnTo>
                          <a:pt x="459" y="30"/>
                        </a:lnTo>
                        <a:lnTo>
                          <a:pt x="459" y="29"/>
                        </a:lnTo>
                        <a:lnTo>
                          <a:pt x="460" y="30"/>
                        </a:lnTo>
                        <a:lnTo>
                          <a:pt x="460" y="32"/>
                        </a:lnTo>
                        <a:lnTo>
                          <a:pt x="460" y="32"/>
                        </a:lnTo>
                        <a:lnTo>
                          <a:pt x="461" y="31"/>
                        </a:lnTo>
                        <a:lnTo>
                          <a:pt x="461" y="35"/>
                        </a:lnTo>
                        <a:lnTo>
                          <a:pt x="462" y="33"/>
                        </a:lnTo>
                        <a:lnTo>
                          <a:pt x="462" y="31"/>
                        </a:lnTo>
                        <a:lnTo>
                          <a:pt x="462" y="35"/>
                        </a:lnTo>
                        <a:lnTo>
                          <a:pt x="463" y="32"/>
                        </a:lnTo>
                        <a:lnTo>
                          <a:pt x="463" y="33"/>
                        </a:lnTo>
                        <a:lnTo>
                          <a:pt x="464" y="32"/>
                        </a:lnTo>
                        <a:lnTo>
                          <a:pt x="464" y="34"/>
                        </a:lnTo>
                        <a:lnTo>
                          <a:pt x="465" y="33"/>
                        </a:lnTo>
                        <a:lnTo>
                          <a:pt x="465" y="31"/>
                        </a:lnTo>
                        <a:lnTo>
                          <a:pt x="465" y="33"/>
                        </a:lnTo>
                        <a:lnTo>
                          <a:pt x="466" y="32"/>
                        </a:lnTo>
                        <a:lnTo>
                          <a:pt x="466" y="29"/>
                        </a:lnTo>
                        <a:lnTo>
                          <a:pt x="467" y="30"/>
                        </a:lnTo>
                        <a:lnTo>
                          <a:pt x="467" y="31"/>
                        </a:lnTo>
                        <a:lnTo>
                          <a:pt x="467" y="29"/>
                        </a:lnTo>
                        <a:lnTo>
                          <a:pt x="468" y="28"/>
                        </a:lnTo>
                        <a:lnTo>
                          <a:pt x="468" y="29"/>
                        </a:lnTo>
                        <a:lnTo>
                          <a:pt x="469" y="28"/>
                        </a:lnTo>
                        <a:lnTo>
                          <a:pt x="469" y="27"/>
                        </a:lnTo>
                        <a:lnTo>
                          <a:pt x="470" y="27"/>
                        </a:lnTo>
                        <a:lnTo>
                          <a:pt x="470" y="27"/>
                        </a:lnTo>
                        <a:lnTo>
                          <a:pt x="470" y="27"/>
                        </a:lnTo>
                        <a:lnTo>
                          <a:pt x="471" y="28"/>
                        </a:lnTo>
                        <a:lnTo>
                          <a:pt x="471" y="30"/>
                        </a:lnTo>
                        <a:lnTo>
                          <a:pt x="472" y="28"/>
                        </a:lnTo>
                        <a:lnTo>
                          <a:pt x="472" y="30"/>
                        </a:lnTo>
                        <a:lnTo>
                          <a:pt x="472" y="29"/>
                        </a:lnTo>
                        <a:lnTo>
                          <a:pt x="473" y="30"/>
                        </a:lnTo>
                        <a:lnTo>
                          <a:pt x="473" y="29"/>
                        </a:lnTo>
                        <a:lnTo>
                          <a:pt x="474" y="30"/>
                        </a:lnTo>
                        <a:lnTo>
                          <a:pt x="474" y="29"/>
                        </a:lnTo>
                        <a:lnTo>
                          <a:pt x="475" y="31"/>
                        </a:lnTo>
                        <a:lnTo>
                          <a:pt x="475" y="30"/>
                        </a:lnTo>
                        <a:lnTo>
                          <a:pt x="475" y="30"/>
                        </a:lnTo>
                        <a:lnTo>
                          <a:pt x="476" y="31"/>
                        </a:lnTo>
                        <a:lnTo>
                          <a:pt x="476" y="31"/>
                        </a:lnTo>
                        <a:lnTo>
                          <a:pt x="477" y="32"/>
                        </a:lnTo>
                        <a:lnTo>
                          <a:pt x="477" y="34"/>
                        </a:lnTo>
                        <a:lnTo>
                          <a:pt x="477" y="32"/>
                        </a:lnTo>
                        <a:lnTo>
                          <a:pt x="478" y="32"/>
                        </a:lnTo>
                        <a:lnTo>
                          <a:pt x="478" y="33"/>
                        </a:lnTo>
                        <a:lnTo>
                          <a:pt x="479" y="33"/>
                        </a:lnTo>
                        <a:lnTo>
                          <a:pt x="479" y="31"/>
                        </a:lnTo>
                        <a:lnTo>
                          <a:pt x="480" y="31"/>
                        </a:lnTo>
                        <a:lnTo>
                          <a:pt x="480" y="31"/>
                        </a:lnTo>
                        <a:lnTo>
                          <a:pt x="480" y="30"/>
                        </a:lnTo>
                        <a:lnTo>
                          <a:pt x="481" y="29"/>
                        </a:lnTo>
                        <a:lnTo>
                          <a:pt x="481" y="29"/>
                        </a:lnTo>
                        <a:lnTo>
                          <a:pt x="482" y="30"/>
                        </a:lnTo>
                        <a:lnTo>
                          <a:pt x="482" y="30"/>
                        </a:lnTo>
                        <a:lnTo>
                          <a:pt x="482" y="30"/>
                        </a:lnTo>
                        <a:lnTo>
                          <a:pt x="483" y="27"/>
                        </a:lnTo>
                        <a:lnTo>
                          <a:pt x="483" y="29"/>
                        </a:lnTo>
                        <a:lnTo>
                          <a:pt x="484" y="28"/>
                        </a:lnTo>
                        <a:lnTo>
                          <a:pt x="484" y="29"/>
                        </a:lnTo>
                        <a:lnTo>
                          <a:pt x="485" y="28"/>
                        </a:lnTo>
                        <a:lnTo>
                          <a:pt x="485" y="28"/>
                        </a:lnTo>
                        <a:lnTo>
                          <a:pt x="485" y="30"/>
                        </a:lnTo>
                        <a:lnTo>
                          <a:pt x="486" y="30"/>
                        </a:lnTo>
                        <a:lnTo>
                          <a:pt x="486" y="29"/>
                        </a:lnTo>
                        <a:lnTo>
                          <a:pt x="487" y="30"/>
                        </a:lnTo>
                        <a:lnTo>
                          <a:pt x="487" y="31"/>
                        </a:lnTo>
                        <a:lnTo>
                          <a:pt x="487" y="29"/>
                        </a:lnTo>
                        <a:lnTo>
                          <a:pt x="488" y="30"/>
                        </a:lnTo>
                        <a:lnTo>
                          <a:pt x="488" y="32"/>
                        </a:lnTo>
                        <a:lnTo>
                          <a:pt x="489" y="32"/>
                        </a:lnTo>
                        <a:lnTo>
                          <a:pt x="489" y="31"/>
                        </a:lnTo>
                        <a:lnTo>
                          <a:pt x="490" y="33"/>
                        </a:lnTo>
                        <a:lnTo>
                          <a:pt x="490" y="31"/>
                        </a:lnTo>
                        <a:lnTo>
                          <a:pt x="490" y="33"/>
                        </a:lnTo>
                        <a:lnTo>
                          <a:pt x="491" y="33"/>
                        </a:lnTo>
                        <a:lnTo>
                          <a:pt x="491" y="33"/>
                        </a:lnTo>
                        <a:lnTo>
                          <a:pt x="492" y="33"/>
                        </a:lnTo>
                        <a:lnTo>
                          <a:pt x="492" y="33"/>
                        </a:lnTo>
                        <a:lnTo>
                          <a:pt x="492" y="33"/>
                        </a:lnTo>
                        <a:lnTo>
                          <a:pt x="493" y="32"/>
                        </a:lnTo>
                        <a:lnTo>
                          <a:pt x="493" y="33"/>
                        </a:lnTo>
                        <a:lnTo>
                          <a:pt x="494" y="29"/>
                        </a:lnTo>
                        <a:lnTo>
                          <a:pt x="494" y="29"/>
                        </a:lnTo>
                        <a:lnTo>
                          <a:pt x="495" y="31"/>
                        </a:lnTo>
                        <a:lnTo>
                          <a:pt x="495" y="30"/>
                        </a:lnTo>
                        <a:lnTo>
                          <a:pt x="495" y="28"/>
                        </a:lnTo>
                        <a:lnTo>
                          <a:pt x="496" y="29"/>
                        </a:lnTo>
                        <a:lnTo>
                          <a:pt x="496" y="28"/>
                        </a:lnTo>
                        <a:lnTo>
                          <a:pt x="497" y="28"/>
                        </a:lnTo>
                        <a:lnTo>
                          <a:pt x="497" y="29"/>
                        </a:lnTo>
                        <a:lnTo>
                          <a:pt x="497" y="28"/>
                        </a:lnTo>
                        <a:lnTo>
                          <a:pt x="498" y="28"/>
                        </a:lnTo>
                        <a:lnTo>
                          <a:pt x="498" y="26"/>
                        </a:lnTo>
                        <a:lnTo>
                          <a:pt x="499" y="28"/>
                        </a:lnTo>
                        <a:lnTo>
                          <a:pt x="499" y="27"/>
                        </a:lnTo>
                        <a:lnTo>
                          <a:pt x="500" y="30"/>
                        </a:lnTo>
                        <a:lnTo>
                          <a:pt x="500" y="30"/>
                        </a:lnTo>
                        <a:lnTo>
                          <a:pt x="500" y="30"/>
                        </a:lnTo>
                        <a:lnTo>
                          <a:pt x="501" y="30"/>
                        </a:lnTo>
                        <a:lnTo>
                          <a:pt x="501" y="29"/>
                        </a:lnTo>
                        <a:lnTo>
                          <a:pt x="502" y="30"/>
                        </a:lnTo>
                        <a:lnTo>
                          <a:pt x="502" y="30"/>
                        </a:lnTo>
                        <a:lnTo>
                          <a:pt x="502" y="32"/>
                        </a:lnTo>
                        <a:lnTo>
                          <a:pt x="503" y="33"/>
                        </a:lnTo>
                        <a:lnTo>
                          <a:pt x="503" y="34"/>
                        </a:lnTo>
                        <a:lnTo>
                          <a:pt x="504" y="32"/>
                        </a:lnTo>
                        <a:lnTo>
                          <a:pt x="504" y="34"/>
                        </a:lnTo>
                        <a:lnTo>
                          <a:pt x="505" y="33"/>
                        </a:lnTo>
                        <a:lnTo>
                          <a:pt x="505" y="33"/>
                        </a:lnTo>
                        <a:lnTo>
                          <a:pt x="505" y="34"/>
                        </a:lnTo>
                        <a:lnTo>
                          <a:pt x="506" y="34"/>
                        </a:lnTo>
                        <a:lnTo>
                          <a:pt x="506" y="35"/>
                        </a:lnTo>
                        <a:lnTo>
                          <a:pt x="507" y="31"/>
                        </a:lnTo>
                        <a:lnTo>
                          <a:pt x="507" y="31"/>
                        </a:lnTo>
                        <a:lnTo>
                          <a:pt x="507" y="30"/>
                        </a:lnTo>
                        <a:lnTo>
                          <a:pt x="508" y="30"/>
                        </a:lnTo>
                        <a:lnTo>
                          <a:pt x="508" y="31"/>
                        </a:lnTo>
                        <a:lnTo>
                          <a:pt x="509" y="31"/>
                        </a:lnTo>
                        <a:lnTo>
                          <a:pt x="509" y="31"/>
                        </a:lnTo>
                        <a:lnTo>
                          <a:pt x="510" y="28"/>
                        </a:lnTo>
                        <a:lnTo>
                          <a:pt x="510" y="30"/>
                        </a:lnTo>
                        <a:lnTo>
                          <a:pt x="510" y="29"/>
                        </a:lnTo>
                        <a:lnTo>
                          <a:pt x="511" y="29"/>
                        </a:lnTo>
                        <a:lnTo>
                          <a:pt x="511" y="29"/>
                        </a:lnTo>
                        <a:lnTo>
                          <a:pt x="512" y="28"/>
                        </a:lnTo>
                        <a:lnTo>
                          <a:pt x="512" y="28"/>
                        </a:lnTo>
                        <a:lnTo>
                          <a:pt x="512" y="29"/>
                        </a:lnTo>
                        <a:lnTo>
                          <a:pt x="513" y="28"/>
                        </a:lnTo>
                        <a:lnTo>
                          <a:pt x="513" y="29"/>
                        </a:lnTo>
                        <a:lnTo>
                          <a:pt x="514" y="30"/>
                        </a:lnTo>
                        <a:lnTo>
                          <a:pt x="514" y="29"/>
                        </a:lnTo>
                        <a:lnTo>
                          <a:pt x="515" y="28"/>
                        </a:lnTo>
                        <a:lnTo>
                          <a:pt x="515" y="29"/>
                        </a:lnTo>
                        <a:lnTo>
                          <a:pt x="515" y="28"/>
                        </a:lnTo>
                        <a:lnTo>
                          <a:pt x="516" y="32"/>
                        </a:lnTo>
                        <a:lnTo>
                          <a:pt x="516" y="31"/>
                        </a:lnTo>
                        <a:lnTo>
                          <a:pt x="517" y="32"/>
                        </a:lnTo>
                        <a:lnTo>
                          <a:pt x="517" y="32"/>
                        </a:lnTo>
                        <a:lnTo>
                          <a:pt x="517" y="32"/>
                        </a:lnTo>
                        <a:lnTo>
                          <a:pt x="518" y="31"/>
                        </a:lnTo>
                        <a:lnTo>
                          <a:pt x="518" y="30"/>
                        </a:lnTo>
                        <a:lnTo>
                          <a:pt x="519" y="32"/>
                        </a:lnTo>
                        <a:lnTo>
                          <a:pt x="519" y="32"/>
                        </a:lnTo>
                        <a:lnTo>
                          <a:pt x="520" y="30"/>
                        </a:lnTo>
                        <a:lnTo>
                          <a:pt x="520" y="32"/>
                        </a:lnTo>
                        <a:lnTo>
                          <a:pt x="520" y="32"/>
                        </a:lnTo>
                        <a:lnTo>
                          <a:pt x="521" y="29"/>
                        </a:lnTo>
                        <a:lnTo>
                          <a:pt x="521" y="29"/>
                        </a:lnTo>
                        <a:lnTo>
                          <a:pt x="522" y="31"/>
                        </a:lnTo>
                        <a:lnTo>
                          <a:pt x="522" y="31"/>
                        </a:lnTo>
                        <a:lnTo>
                          <a:pt x="522" y="31"/>
                        </a:lnTo>
                        <a:lnTo>
                          <a:pt x="523" y="29"/>
                        </a:lnTo>
                        <a:lnTo>
                          <a:pt x="523" y="30"/>
                        </a:lnTo>
                        <a:lnTo>
                          <a:pt x="524" y="27"/>
                        </a:lnTo>
                        <a:lnTo>
                          <a:pt x="524" y="25"/>
                        </a:lnTo>
                        <a:lnTo>
                          <a:pt x="525" y="28"/>
                        </a:lnTo>
                        <a:lnTo>
                          <a:pt x="525" y="27"/>
                        </a:lnTo>
                        <a:lnTo>
                          <a:pt x="525" y="28"/>
                        </a:lnTo>
                        <a:lnTo>
                          <a:pt x="526" y="28"/>
                        </a:lnTo>
                        <a:lnTo>
                          <a:pt x="526" y="31"/>
                        </a:lnTo>
                        <a:lnTo>
                          <a:pt x="527" y="29"/>
                        </a:lnTo>
                        <a:lnTo>
                          <a:pt x="527" y="29"/>
                        </a:lnTo>
                        <a:lnTo>
                          <a:pt x="527" y="30"/>
                        </a:lnTo>
                        <a:lnTo>
                          <a:pt x="528" y="32"/>
                        </a:lnTo>
                        <a:lnTo>
                          <a:pt x="528" y="30"/>
                        </a:lnTo>
                        <a:lnTo>
                          <a:pt x="529" y="31"/>
                        </a:lnTo>
                        <a:lnTo>
                          <a:pt x="529" y="30"/>
                        </a:lnTo>
                        <a:lnTo>
                          <a:pt x="530" y="33"/>
                        </a:lnTo>
                        <a:lnTo>
                          <a:pt x="530" y="32"/>
                        </a:lnTo>
                        <a:lnTo>
                          <a:pt x="530" y="32"/>
                        </a:lnTo>
                        <a:lnTo>
                          <a:pt x="531" y="31"/>
                        </a:lnTo>
                        <a:lnTo>
                          <a:pt x="531" y="32"/>
                        </a:lnTo>
                        <a:lnTo>
                          <a:pt x="532" y="32"/>
                        </a:lnTo>
                        <a:lnTo>
                          <a:pt x="532" y="34"/>
                        </a:lnTo>
                        <a:lnTo>
                          <a:pt x="532" y="32"/>
                        </a:lnTo>
                        <a:lnTo>
                          <a:pt x="533" y="32"/>
                        </a:lnTo>
                        <a:lnTo>
                          <a:pt x="533" y="34"/>
                        </a:lnTo>
                        <a:lnTo>
                          <a:pt x="534" y="32"/>
                        </a:lnTo>
                        <a:lnTo>
                          <a:pt x="534" y="34"/>
                        </a:lnTo>
                        <a:lnTo>
                          <a:pt x="535" y="32"/>
                        </a:lnTo>
                        <a:lnTo>
                          <a:pt x="535" y="32"/>
                        </a:lnTo>
                        <a:lnTo>
                          <a:pt x="535" y="31"/>
                        </a:lnTo>
                        <a:lnTo>
                          <a:pt x="536" y="30"/>
                        </a:lnTo>
                        <a:lnTo>
                          <a:pt x="536" y="30"/>
                        </a:lnTo>
                        <a:lnTo>
                          <a:pt x="537" y="29"/>
                        </a:lnTo>
                        <a:lnTo>
                          <a:pt x="537" y="30"/>
                        </a:lnTo>
                        <a:lnTo>
                          <a:pt x="537" y="27"/>
                        </a:lnTo>
                        <a:lnTo>
                          <a:pt x="538" y="30"/>
                        </a:lnTo>
                        <a:lnTo>
                          <a:pt x="538" y="28"/>
                        </a:lnTo>
                        <a:lnTo>
                          <a:pt x="539" y="28"/>
                        </a:lnTo>
                        <a:lnTo>
                          <a:pt x="539" y="29"/>
                        </a:lnTo>
                        <a:lnTo>
                          <a:pt x="540" y="27"/>
                        </a:lnTo>
                        <a:lnTo>
                          <a:pt x="540" y="28"/>
                        </a:lnTo>
                        <a:lnTo>
                          <a:pt x="540" y="29"/>
                        </a:lnTo>
                        <a:lnTo>
                          <a:pt x="541" y="27"/>
                        </a:lnTo>
                        <a:lnTo>
                          <a:pt x="541" y="30"/>
                        </a:lnTo>
                        <a:lnTo>
                          <a:pt x="542" y="29"/>
                        </a:lnTo>
                        <a:lnTo>
                          <a:pt x="542" y="29"/>
                        </a:lnTo>
                        <a:lnTo>
                          <a:pt x="542" y="30"/>
                        </a:lnTo>
                        <a:lnTo>
                          <a:pt x="543" y="30"/>
                        </a:lnTo>
                        <a:lnTo>
                          <a:pt x="543" y="30"/>
                        </a:lnTo>
                        <a:lnTo>
                          <a:pt x="544" y="30"/>
                        </a:lnTo>
                        <a:lnTo>
                          <a:pt x="544" y="30"/>
                        </a:lnTo>
                        <a:lnTo>
                          <a:pt x="545" y="31"/>
                        </a:lnTo>
                        <a:lnTo>
                          <a:pt x="545" y="33"/>
                        </a:lnTo>
                        <a:lnTo>
                          <a:pt x="545" y="33"/>
                        </a:lnTo>
                        <a:lnTo>
                          <a:pt x="546" y="31"/>
                        </a:lnTo>
                        <a:lnTo>
                          <a:pt x="546" y="33"/>
                        </a:lnTo>
                        <a:lnTo>
                          <a:pt x="547" y="31"/>
                        </a:lnTo>
                        <a:lnTo>
                          <a:pt x="547" y="33"/>
                        </a:lnTo>
                        <a:lnTo>
                          <a:pt x="547" y="32"/>
                        </a:lnTo>
                        <a:lnTo>
                          <a:pt x="548" y="34"/>
                        </a:lnTo>
                        <a:lnTo>
                          <a:pt x="548" y="33"/>
                        </a:lnTo>
                        <a:lnTo>
                          <a:pt x="549" y="31"/>
                        </a:lnTo>
                        <a:lnTo>
                          <a:pt x="549" y="31"/>
                        </a:lnTo>
                        <a:lnTo>
                          <a:pt x="550" y="30"/>
                        </a:lnTo>
                        <a:lnTo>
                          <a:pt x="550" y="32"/>
                        </a:lnTo>
                        <a:lnTo>
                          <a:pt x="550" y="31"/>
                        </a:lnTo>
                        <a:lnTo>
                          <a:pt x="551" y="29"/>
                        </a:lnTo>
                        <a:lnTo>
                          <a:pt x="551" y="29"/>
                        </a:lnTo>
                        <a:lnTo>
                          <a:pt x="552" y="28"/>
                        </a:lnTo>
                        <a:lnTo>
                          <a:pt x="552" y="28"/>
                        </a:lnTo>
                        <a:lnTo>
                          <a:pt x="552" y="28"/>
                        </a:lnTo>
                        <a:lnTo>
                          <a:pt x="553" y="29"/>
                        </a:lnTo>
                        <a:lnTo>
                          <a:pt x="553" y="27"/>
                        </a:lnTo>
                        <a:lnTo>
                          <a:pt x="554" y="28"/>
                        </a:lnTo>
                        <a:lnTo>
                          <a:pt x="554" y="32"/>
                        </a:lnTo>
                        <a:lnTo>
                          <a:pt x="555" y="30"/>
                        </a:lnTo>
                        <a:lnTo>
                          <a:pt x="555" y="30"/>
                        </a:lnTo>
                        <a:lnTo>
                          <a:pt x="555" y="31"/>
                        </a:lnTo>
                        <a:lnTo>
                          <a:pt x="556" y="31"/>
                        </a:lnTo>
                        <a:lnTo>
                          <a:pt x="556" y="30"/>
                        </a:lnTo>
                        <a:lnTo>
                          <a:pt x="557" y="32"/>
                        </a:lnTo>
                        <a:lnTo>
                          <a:pt x="557" y="32"/>
                        </a:lnTo>
                        <a:lnTo>
                          <a:pt x="557" y="30"/>
                        </a:lnTo>
                        <a:lnTo>
                          <a:pt x="558" y="33"/>
                        </a:lnTo>
                        <a:lnTo>
                          <a:pt x="558" y="33"/>
                        </a:lnTo>
                        <a:lnTo>
                          <a:pt x="559" y="31"/>
                        </a:lnTo>
                        <a:lnTo>
                          <a:pt x="559" y="32"/>
                        </a:lnTo>
                        <a:lnTo>
                          <a:pt x="560" y="33"/>
                        </a:lnTo>
                        <a:lnTo>
                          <a:pt x="560" y="33"/>
                        </a:lnTo>
                        <a:lnTo>
                          <a:pt x="560" y="32"/>
                        </a:lnTo>
                        <a:lnTo>
                          <a:pt x="561" y="31"/>
                        </a:lnTo>
                        <a:lnTo>
                          <a:pt x="561" y="32"/>
                        </a:lnTo>
                        <a:lnTo>
                          <a:pt x="562" y="33"/>
                        </a:lnTo>
                        <a:lnTo>
                          <a:pt x="562" y="34"/>
                        </a:lnTo>
                        <a:lnTo>
                          <a:pt x="562" y="32"/>
                        </a:lnTo>
                        <a:lnTo>
                          <a:pt x="563" y="33"/>
                        </a:lnTo>
                        <a:lnTo>
                          <a:pt x="563" y="32"/>
                        </a:lnTo>
                        <a:lnTo>
                          <a:pt x="564" y="34"/>
                        </a:lnTo>
                        <a:lnTo>
                          <a:pt x="564" y="31"/>
                        </a:lnTo>
                        <a:lnTo>
                          <a:pt x="565" y="30"/>
                        </a:lnTo>
                        <a:lnTo>
                          <a:pt x="565" y="31"/>
                        </a:lnTo>
                        <a:lnTo>
                          <a:pt x="565" y="30"/>
                        </a:lnTo>
                        <a:lnTo>
                          <a:pt x="566" y="28"/>
                        </a:lnTo>
                        <a:lnTo>
                          <a:pt x="566" y="28"/>
                        </a:lnTo>
                        <a:lnTo>
                          <a:pt x="567" y="29"/>
                        </a:lnTo>
                        <a:lnTo>
                          <a:pt x="567" y="30"/>
                        </a:lnTo>
                        <a:lnTo>
                          <a:pt x="567" y="26"/>
                        </a:lnTo>
                        <a:lnTo>
                          <a:pt x="568" y="28"/>
                        </a:lnTo>
                        <a:lnTo>
                          <a:pt x="568" y="29"/>
                        </a:lnTo>
                        <a:lnTo>
                          <a:pt x="569" y="29"/>
                        </a:lnTo>
                        <a:lnTo>
                          <a:pt x="569" y="30"/>
                        </a:lnTo>
                        <a:lnTo>
                          <a:pt x="570" y="30"/>
                        </a:lnTo>
                        <a:lnTo>
                          <a:pt x="570" y="30"/>
                        </a:lnTo>
                        <a:lnTo>
                          <a:pt x="570" y="29"/>
                        </a:lnTo>
                        <a:lnTo>
                          <a:pt x="571" y="30"/>
                        </a:lnTo>
                        <a:lnTo>
                          <a:pt x="571" y="31"/>
                        </a:lnTo>
                        <a:lnTo>
                          <a:pt x="572" y="31"/>
                        </a:lnTo>
                        <a:lnTo>
                          <a:pt x="572" y="33"/>
                        </a:lnTo>
                        <a:lnTo>
                          <a:pt x="572" y="32"/>
                        </a:lnTo>
                        <a:lnTo>
                          <a:pt x="573" y="32"/>
                        </a:lnTo>
                        <a:lnTo>
                          <a:pt x="573" y="32"/>
                        </a:lnTo>
                        <a:lnTo>
                          <a:pt x="574" y="33"/>
                        </a:lnTo>
                        <a:lnTo>
                          <a:pt x="574" y="32"/>
                        </a:lnTo>
                        <a:lnTo>
                          <a:pt x="575" y="34"/>
                        </a:lnTo>
                        <a:lnTo>
                          <a:pt x="575" y="34"/>
                        </a:lnTo>
                        <a:lnTo>
                          <a:pt x="575" y="31"/>
                        </a:lnTo>
                        <a:lnTo>
                          <a:pt x="576" y="34"/>
                        </a:lnTo>
                        <a:lnTo>
                          <a:pt x="576" y="33"/>
                        </a:lnTo>
                        <a:lnTo>
                          <a:pt x="577" y="32"/>
                        </a:lnTo>
                        <a:lnTo>
                          <a:pt x="577" y="30"/>
                        </a:lnTo>
                        <a:lnTo>
                          <a:pt x="577" y="30"/>
                        </a:lnTo>
                        <a:lnTo>
                          <a:pt x="578" y="29"/>
                        </a:lnTo>
                        <a:lnTo>
                          <a:pt x="578" y="29"/>
                        </a:lnTo>
                        <a:lnTo>
                          <a:pt x="579" y="27"/>
                        </a:lnTo>
                        <a:lnTo>
                          <a:pt x="579" y="29"/>
                        </a:lnTo>
                        <a:lnTo>
                          <a:pt x="580" y="28"/>
                        </a:lnTo>
                        <a:lnTo>
                          <a:pt x="580" y="27"/>
                        </a:lnTo>
                        <a:lnTo>
                          <a:pt x="580" y="29"/>
                        </a:lnTo>
                        <a:lnTo>
                          <a:pt x="581" y="28"/>
                        </a:lnTo>
                        <a:lnTo>
                          <a:pt x="581" y="31"/>
                        </a:lnTo>
                        <a:lnTo>
                          <a:pt x="582" y="27"/>
                        </a:lnTo>
                        <a:lnTo>
                          <a:pt x="582" y="29"/>
                        </a:lnTo>
                        <a:lnTo>
                          <a:pt x="582" y="28"/>
                        </a:lnTo>
                        <a:lnTo>
                          <a:pt x="583" y="29"/>
                        </a:lnTo>
                        <a:lnTo>
                          <a:pt x="583" y="32"/>
                        </a:lnTo>
                        <a:lnTo>
                          <a:pt x="584" y="32"/>
                        </a:lnTo>
                        <a:lnTo>
                          <a:pt x="584" y="30"/>
                        </a:lnTo>
                        <a:lnTo>
                          <a:pt x="585" y="33"/>
                        </a:lnTo>
                        <a:lnTo>
                          <a:pt x="585" y="30"/>
                        </a:lnTo>
                        <a:lnTo>
                          <a:pt x="585" y="30"/>
                        </a:lnTo>
                        <a:lnTo>
                          <a:pt x="586" y="33"/>
                        </a:lnTo>
                        <a:lnTo>
                          <a:pt x="586" y="34"/>
                        </a:lnTo>
                        <a:lnTo>
                          <a:pt x="587" y="32"/>
                        </a:lnTo>
                        <a:lnTo>
                          <a:pt x="587" y="31"/>
                        </a:lnTo>
                        <a:lnTo>
                          <a:pt x="587" y="33"/>
                        </a:lnTo>
                        <a:lnTo>
                          <a:pt x="588" y="34"/>
                        </a:lnTo>
                        <a:lnTo>
                          <a:pt x="588" y="33"/>
                        </a:lnTo>
                        <a:lnTo>
                          <a:pt x="589" y="29"/>
                        </a:lnTo>
                        <a:lnTo>
                          <a:pt x="589" y="33"/>
                        </a:lnTo>
                        <a:lnTo>
                          <a:pt x="590" y="31"/>
                        </a:lnTo>
                        <a:lnTo>
                          <a:pt x="590" y="32"/>
                        </a:lnTo>
                        <a:lnTo>
                          <a:pt x="590" y="30"/>
                        </a:lnTo>
                        <a:lnTo>
                          <a:pt x="591" y="31"/>
                        </a:lnTo>
                        <a:lnTo>
                          <a:pt x="591" y="30"/>
                        </a:lnTo>
                        <a:lnTo>
                          <a:pt x="592" y="30"/>
                        </a:lnTo>
                        <a:lnTo>
                          <a:pt x="592" y="30"/>
                        </a:lnTo>
                        <a:lnTo>
                          <a:pt x="592" y="26"/>
                        </a:lnTo>
                        <a:lnTo>
                          <a:pt x="593" y="29"/>
                        </a:lnTo>
                        <a:lnTo>
                          <a:pt x="593" y="28"/>
                        </a:lnTo>
                        <a:lnTo>
                          <a:pt x="594" y="29"/>
                        </a:lnTo>
                        <a:lnTo>
                          <a:pt x="594" y="27"/>
                        </a:lnTo>
                        <a:lnTo>
                          <a:pt x="595" y="27"/>
                        </a:lnTo>
                        <a:lnTo>
                          <a:pt x="595" y="27"/>
                        </a:lnTo>
                        <a:lnTo>
                          <a:pt x="595" y="27"/>
                        </a:lnTo>
                        <a:lnTo>
                          <a:pt x="596" y="29"/>
                        </a:lnTo>
                        <a:lnTo>
                          <a:pt x="596" y="28"/>
                        </a:lnTo>
                        <a:lnTo>
                          <a:pt x="597" y="29"/>
                        </a:lnTo>
                        <a:lnTo>
                          <a:pt x="597" y="29"/>
                        </a:lnTo>
                        <a:lnTo>
                          <a:pt x="597" y="27"/>
                        </a:lnTo>
                        <a:lnTo>
                          <a:pt x="598" y="30"/>
                        </a:lnTo>
                        <a:lnTo>
                          <a:pt x="598" y="31"/>
                        </a:lnTo>
                        <a:lnTo>
                          <a:pt x="599" y="32"/>
                        </a:lnTo>
                        <a:lnTo>
                          <a:pt x="599" y="32"/>
                        </a:lnTo>
                        <a:lnTo>
                          <a:pt x="600" y="31"/>
                        </a:lnTo>
                        <a:lnTo>
                          <a:pt x="600" y="34"/>
                        </a:lnTo>
                        <a:lnTo>
                          <a:pt x="600" y="34"/>
                        </a:lnTo>
                        <a:lnTo>
                          <a:pt x="601" y="35"/>
                        </a:lnTo>
                        <a:lnTo>
                          <a:pt x="601" y="32"/>
                        </a:lnTo>
                        <a:lnTo>
                          <a:pt x="602" y="33"/>
                        </a:lnTo>
                        <a:lnTo>
                          <a:pt x="602" y="32"/>
                        </a:lnTo>
                        <a:lnTo>
                          <a:pt x="602" y="33"/>
                        </a:lnTo>
                        <a:lnTo>
                          <a:pt x="603" y="31"/>
                        </a:lnTo>
                        <a:lnTo>
                          <a:pt x="603" y="30"/>
                        </a:lnTo>
                        <a:lnTo>
                          <a:pt x="604" y="32"/>
                        </a:lnTo>
                        <a:lnTo>
                          <a:pt x="604" y="31"/>
                        </a:lnTo>
                        <a:lnTo>
                          <a:pt x="605" y="31"/>
                        </a:lnTo>
                        <a:lnTo>
                          <a:pt x="605" y="31"/>
                        </a:lnTo>
                        <a:lnTo>
                          <a:pt x="605" y="29"/>
                        </a:lnTo>
                        <a:lnTo>
                          <a:pt x="606" y="29"/>
                        </a:lnTo>
                        <a:lnTo>
                          <a:pt x="606" y="28"/>
                        </a:lnTo>
                        <a:lnTo>
                          <a:pt x="607" y="30"/>
                        </a:lnTo>
                        <a:lnTo>
                          <a:pt x="607" y="30"/>
                        </a:lnTo>
                        <a:lnTo>
                          <a:pt x="607" y="26"/>
                        </a:lnTo>
                        <a:lnTo>
                          <a:pt x="608" y="26"/>
                        </a:lnTo>
                        <a:lnTo>
                          <a:pt x="608" y="27"/>
                        </a:lnTo>
                        <a:lnTo>
                          <a:pt x="609" y="29"/>
                        </a:lnTo>
                        <a:lnTo>
                          <a:pt x="609" y="29"/>
                        </a:lnTo>
                        <a:lnTo>
                          <a:pt x="610" y="28"/>
                        </a:lnTo>
                        <a:lnTo>
                          <a:pt x="610" y="30"/>
                        </a:lnTo>
                        <a:lnTo>
                          <a:pt x="610" y="29"/>
                        </a:lnTo>
                        <a:lnTo>
                          <a:pt x="611" y="28"/>
                        </a:lnTo>
                        <a:lnTo>
                          <a:pt x="611" y="28"/>
                        </a:lnTo>
                        <a:lnTo>
                          <a:pt x="612" y="29"/>
                        </a:lnTo>
                        <a:lnTo>
                          <a:pt x="612" y="31"/>
                        </a:lnTo>
                        <a:lnTo>
                          <a:pt x="612" y="29"/>
                        </a:lnTo>
                        <a:lnTo>
                          <a:pt x="613" y="30"/>
                        </a:lnTo>
                        <a:lnTo>
                          <a:pt x="613" y="31"/>
                        </a:lnTo>
                        <a:lnTo>
                          <a:pt x="614" y="32"/>
                        </a:lnTo>
                        <a:lnTo>
                          <a:pt x="614" y="34"/>
                        </a:lnTo>
                        <a:lnTo>
                          <a:pt x="615" y="32"/>
                        </a:lnTo>
                        <a:lnTo>
                          <a:pt x="615" y="31"/>
                        </a:lnTo>
                        <a:lnTo>
                          <a:pt x="615" y="34"/>
                        </a:lnTo>
                        <a:lnTo>
                          <a:pt x="616" y="33"/>
                        </a:lnTo>
                        <a:lnTo>
                          <a:pt x="616" y="35"/>
                        </a:lnTo>
                        <a:lnTo>
                          <a:pt x="617" y="34"/>
                        </a:lnTo>
                        <a:lnTo>
                          <a:pt x="617" y="32"/>
                        </a:lnTo>
                        <a:lnTo>
                          <a:pt x="617" y="32"/>
                        </a:lnTo>
                        <a:lnTo>
                          <a:pt x="618" y="31"/>
                        </a:lnTo>
                        <a:lnTo>
                          <a:pt x="618" y="33"/>
                        </a:lnTo>
                        <a:lnTo>
                          <a:pt x="619" y="30"/>
                        </a:lnTo>
                        <a:lnTo>
                          <a:pt x="619" y="32"/>
                        </a:lnTo>
                        <a:lnTo>
                          <a:pt x="620" y="29"/>
                        </a:lnTo>
                        <a:lnTo>
                          <a:pt x="620" y="29"/>
                        </a:lnTo>
                        <a:lnTo>
                          <a:pt x="620" y="28"/>
                        </a:lnTo>
                        <a:lnTo>
                          <a:pt x="621" y="29"/>
                        </a:lnTo>
                        <a:lnTo>
                          <a:pt x="621" y="28"/>
                        </a:lnTo>
                        <a:lnTo>
                          <a:pt x="622" y="27"/>
                        </a:lnTo>
                        <a:lnTo>
                          <a:pt x="622" y="28"/>
                        </a:lnTo>
                        <a:lnTo>
                          <a:pt x="622" y="31"/>
                        </a:lnTo>
                        <a:lnTo>
                          <a:pt x="623" y="27"/>
                        </a:lnTo>
                        <a:lnTo>
                          <a:pt x="623" y="29"/>
                        </a:lnTo>
                        <a:lnTo>
                          <a:pt x="624" y="29"/>
                        </a:lnTo>
                        <a:lnTo>
                          <a:pt x="624" y="28"/>
                        </a:lnTo>
                        <a:lnTo>
                          <a:pt x="625" y="28"/>
                        </a:lnTo>
                        <a:lnTo>
                          <a:pt x="625" y="30"/>
                        </a:lnTo>
                        <a:lnTo>
                          <a:pt x="625" y="28"/>
                        </a:lnTo>
                        <a:lnTo>
                          <a:pt x="626" y="30"/>
                        </a:lnTo>
                        <a:lnTo>
                          <a:pt x="626" y="32"/>
                        </a:lnTo>
                        <a:lnTo>
                          <a:pt x="627" y="28"/>
                        </a:lnTo>
                        <a:lnTo>
                          <a:pt x="627" y="29"/>
                        </a:lnTo>
                        <a:lnTo>
                          <a:pt x="627" y="29"/>
                        </a:lnTo>
                        <a:lnTo>
                          <a:pt x="628" y="29"/>
                        </a:lnTo>
                        <a:lnTo>
                          <a:pt x="628" y="32"/>
                        </a:lnTo>
                        <a:lnTo>
                          <a:pt x="629" y="31"/>
                        </a:lnTo>
                        <a:lnTo>
                          <a:pt x="629" y="31"/>
                        </a:lnTo>
                        <a:lnTo>
                          <a:pt x="630" y="33"/>
                        </a:lnTo>
                        <a:lnTo>
                          <a:pt x="630" y="32"/>
                        </a:lnTo>
                        <a:lnTo>
                          <a:pt x="630" y="31"/>
                        </a:lnTo>
                        <a:lnTo>
                          <a:pt x="631" y="31"/>
                        </a:lnTo>
                        <a:lnTo>
                          <a:pt x="631" y="31"/>
                        </a:lnTo>
                        <a:lnTo>
                          <a:pt x="632" y="32"/>
                        </a:lnTo>
                        <a:lnTo>
                          <a:pt x="632" y="30"/>
                        </a:lnTo>
                        <a:lnTo>
                          <a:pt x="632" y="31"/>
                        </a:lnTo>
                        <a:lnTo>
                          <a:pt x="633" y="31"/>
                        </a:lnTo>
                        <a:lnTo>
                          <a:pt x="633" y="28"/>
                        </a:lnTo>
                        <a:lnTo>
                          <a:pt x="634" y="29"/>
                        </a:lnTo>
                        <a:lnTo>
                          <a:pt x="634" y="30"/>
                        </a:lnTo>
                        <a:lnTo>
                          <a:pt x="635" y="29"/>
                        </a:lnTo>
                        <a:lnTo>
                          <a:pt x="635" y="30"/>
                        </a:lnTo>
                        <a:lnTo>
                          <a:pt x="635" y="27"/>
                        </a:lnTo>
                        <a:lnTo>
                          <a:pt x="636" y="26"/>
                        </a:lnTo>
                        <a:lnTo>
                          <a:pt x="636" y="26"/>
                        </a:lnTo>
                        <a:lnTo>
                          <a:pt x="637" y="28"/>
                        </a:lnTo>
                        <a:lnTo>
                          <a:pt x="637" y="26"/>
                        </a:lnTo>
                        <a:lnTo>
                          <a:pt x="637" y="27"/>
                        </a:lnTo>
                        <a:lnTo>
                          <a:pt x="638" y="26"/>
                        </a:lnTo>
                        <a:lnTo>
                          <a:pt x="638" y="27"/>
                        </a:lnTo>
                        <a:lnTo>
                          <a:pt x="639" y="27"/>
                        </a:lnTo>
                        <a:lnTo>
                          <a:pt x="639" y="30"/>
                        </a:lnTo>
                        <a:lnTo>
                          <a:pt x="640" y="30"/>
                        </a:lnTo>
                        <a:lnTo>
                          <a:pt x="640" y="30"/>
                        </a:lnTo>
                        <a:lnTo>
                          <a:pt x="640" y="32"/>
                        </a:lnTo>
                        <a:lnTo>
                          <a:pt x="641" y="30"/>
                        </a:lnTo>
                        <a:lnTo>
                          <a:pt x="641" y="32"/>
                        </a:lnTo>
                        <a:lnTo>
                          <a:pt x="642" y="31"/>
                        </a:lnTo>
                        <a:lnTo>
                          <a:pt x="642" y="31"/>
                        </a:lnTo>
                        <a:lnTo>
                          <a:pt x="642" y="33"/>
                        </a:lnTo>
                        <a:lnTo>
                          <a:pt x="643" y="33"/>
                        </a:lnTo>
                        <a:lnTo>
                          <a:pt x="643" y="32"/>
                        </a:lnTo>
                        <a:lnTo>
                          <a:pt x="644" y="32"/>
                        </a:lnTo>
                        <a:lnTo>
                          <a:pt x="644" y="33"/>
                        </a:lnTo>
                        <a:lnTo>
                          <a:pt x="645" y="33"/>
                        </a:lnTo>
                        <a:lnTo>
                          <a:pt x="645" y="32"/>
                        </a:lnTo>
                        <a:lnTo>
                          <a:pt x="645" y="31"/>
                        </a:lnTo>
                        <a:lnTo>
                          <a:pt x="646" y="31"/>
                        </a:lnTo>
                        <a:lnTo>
                          <a:pt x="646" y="29"/>
                        </a:lnTo>
                        <a:lnTo>
                          <a:pt x="647" y="31"/>
                        </a:lnTo>
                        <a:lnTo>
                          <a:pt x="647" y="31"/>
                        </a:lnTo>
                        <a:lnTo>
                          <a:pt x="647" y="29"/>
                        </a:lnTo>
                        <a:lnTo>
                          <a:pt x="648" y="31"/>
                        </a:lnTo>
                        <a:lnTo>
                          <a:pt x="648" y="29"/>
                        </a:lnTo>
                        <a:lnTo>
                          <a:pt x="649" y="28"/>
                        </a:lnTo>
                        <a:lnTo>
                          <a:pt x="649" y="27"/>
                        </a:lnTo>
                        <a:lnTo>
                          <a:pt x="650" y="27"/>
                        </a:lnTo>
                        <a:lnTo>
                          <a:pt x="650" y="25"/>
                        </a:lnTo>
                        <a:lnTo>
                          <a:pt x="650" y="28"/>
                        </a:lnTo>
                        <a:lnTo>
                          <a:pt x="651" y="27"/>
                        </a:lnTo>
                        <a:lnTo>
                          <a:pt x="651" y="29"/>
                        </a:lnTo>
                        <a:lnTo>
                          <a:pt x="652" y="27"/>
                        </a:lnTo>
                        <a:lnTo>
                          <a:pt x="652" y="29"/>
                        </a:lnTo>
                        <a:lnTo>
                          <a:pt x="652" y="28"/>
                        </a:lnTo>
                        <a:lnTo>
                          <a:pt x="653" y="29"/>
                        </a:lnTo>
                        <a:lnTo>
                          <a:pt x="653" y="30"/>
                        </a:lnTo>
                        <a:lnTo>
                          <a:pt x="654" y="30"/>
                        </a:lnTo>
                        <a:lnTo>
                          <a:pt x="654" y="31"/>
                        </a:lnTo>
                        <a:lnTo>
                          <a:pt x="655" y="29"/>
                        </a:lnTo>
                        <a:lnTo>
                          <a:pt x="655" y="32"/>
                        </a:lnTo>
                        <a:lnTo>
                          <a:pt x="655" y="31"/>
                        </a:lnTo>
                        <a:lnTo>
                          <a:pt x="656" y="30"/>
                        </a:lnTo>
                        <a:lnTo>
                          <a:pt x="656" y="31"/>
                        </a:lnTo>
                        <a:lnTo>
                          <a:pt x="657" y="34"/>
                        </a:lnTo>
                        <a:lnTo>
                          <a:pt x="657" y="33"/>
                        </a:lnTo>
                        <a:lnTo>
                          <a:pt x="657" y="33"/>
                        </a:lnTo>
                        <a:lnTo>
                          <a:pt x="658" y="34"/>
                        </a:lnTo>
                        <a:lnTo>
                          <a:pt x="658" y="32"/>
                        </a:lnTo>
                        <a:lnTo>
                          <a:pt x="659" y="32"/>
                        </a:lnTo>
                        <a:lnTo>
                          <a:pt x="659" y="32"/>
                        </a:lnTo>
                        <a:lnTo>
                          <a:pt x="660" y="31"/>
                        </a:lnTo>
                        <a:lnTo>
                          <a:pt x="660" y="33"/>
                        </a:lnTo>
                        <a:lnTo>
                          <a:pt x="660" y="30"/>
                        </a:lnTo>
                        <a:lnTo>
                          <a:pt x="661" y="30"/>
                        </a:lnTo>
                        <a:lnTo>
                          <a:pt x="661" y="30"/>
                        </a:lnTo>
                        <a:lnTo>
                          <a:pt x="662" y="30"/>
                        </a:lnTo>
                        <a:lnTo>
                          <a:pt x="662" y="28"/>
                        </a:lnTo>
                        <a:lnTo>
                          <a:pt x="662" y="30"/>
                        </a:lnTo>
                        <a:lnTo>
                          <a:pt x="663" y="28"/>
                        </a:lnTo>
                        <a:lnTo>
                          <a:pt x="663" y="28"/>
                        </a:lnTo>
                        <a:lnTo>
                          <a:pt x="664" y="28"/>
                        </a:lnTo>
                        <a:lnTo>
                          <a:pt x="664" y="29"/>
                        </a:lnTo>
                        <a:lnTo>
                          <a:pt x="665" y="29"/>
                        </a:lnTo>
                        <a:lnTo>
                          <a:pt x="665" y="28"/>
                        </a:lnTo>
                        <a:lnTo>
                          <a:pt x="665" y="29"/>
                        </a:lnTo>
                        <a:lnTo>
                          <a:pt x="666" y="27"/>
                        </a:lnTo>
                        <a:lnTo>
                          <a:pt x="666" y="30"/>
                        </a:lnTo>
                        <a:lnTo>
                          <a:pt x="667" y="31"/>
                        </a:lnTo>
                        <a:lnTo>
                          <a:pt x="667" y="30"/>
                        </a:lnTo>
                        <a:lnTo>
                          <a:pt x="667" y="31"/>
                        </a:lnTo>
                        <a:lnTo>
                          <a:pt x="668" y="31"/>
                        </a:lnTo>
                        <a:lnTo>
                          <a:pt x="668" y="31"/>
                        </a:lnTo>
                        <a:lnTo>
                          <a:pt x="669" y="33"/>
                        </a:lnTo>
                        <a:lnTo>
                          <a:pt x="669" y="31"/>
                        </a:lnTo>
                        <a:lnTo>
                          <a:pt x="670" y="31"/>
                        </a:lnTo>
                        <a:lnTo>
                          <a:pt x="670" y="33"/>
                        </a:lnTo>
                        <a:lnTo>
                          <a:pt x="670" y="34"/>
                        </a:lnTo>
                        <a:lnTo>
                          <a:pt x="671" y="32"/>
                        </a:lnTo>
                        <a:lnTo>
                          <a:pt x="671" y="35"/>
                        </a:lnTo>
                        <a:lnTo>
                          <a:pt x="672" y="31"/>
                        </a:lnTo>
                        <a:lnTo>
                          <a:pt x="672" y="31"/>
                        </a:lnTo>
                        <a:lnTo>
                          <a:pt x="672" y="34"/>
                        </a:lnTo>
                        <a:lnTo>
                          <a:pt x="673" y="34"/>
                        </a:lnTo>
                        <a:lnTo>
                          <a:pt x="673" y="29"/>
                        </a:lnTo>
                        <a:lnTo>
                          <a:pt x="674" y="32"/>
                        </a:lnTo>
                        <a:lnTo>
                          <a:pt x="674" y="33"/>
                        </a:lnTo>
                        <a:lnTo>
                          <a:pt x="675" y="30"/>
                        </a:lnTo>
                        <a:lnTo>
                          <a:pt x="675" y="31"/>
                        </a:lnTo>
                        <a:lnTo>
                          <a:pt x="675" y="30"/>
                        </a:lnTo>
                        <a:lnTo>
                          <a:pt x="676" y="31"/>
                        </a:lnTo>
                        <a:lnTo>
                          <a:pt x="676" y="29"/>
                        </a:lnTo>
                        <a:lnTo>
                          <a:pt x="677" y="30"/>
                        </a:lnTo>
                        <a:lnTo>
                          <a:pt x="677" y="26"/>
                        </a:lnTo>
                        <a:lnTo>
                          <a:pt x="677" y="28"/>
                        </a:lnTo>
                        <a:lnTo>
                          <a:pt x="678" y="29"/>
                        </a:lnTo>
                        <a:lnTo>
                          <a:pt x="678" y="29"/>
                        </a:lnTo>
                        <a:lnTo>
                          <a:pt x="679" y="29"/>
                        </a:lnTo>
                        <a:lnTo>
                          <a:pt x="679" y="29"/>
                        </a:lnTo>
                        <a:lnTo>
                          <a:pt x="680" y="29"/>
                        </a:lnTo>
                        <a:lnTo>
                          <a:pt x="680" y="28"/>
                        </a:lnTo>
                        <a:lnTo>
                          <a:pt x="680" y="30"/>
                        </a:lnTo>
                        <a:lnTo>
                          <a:pt x="681" y="29"/>
                        </a:lnTo>
                        <a:lnTo>
                          <a:pt x="681" y="30"/>
                        </a:lnTo>
                        <a:lnTo>
                          <a:pt x="682" y="31"/>
                        </a:lnTo>
                        <a:lnTo>
                          <a:pt x="682" y="31"/>
                        </a:lnTo>
                        <a:lnTo>
                          <a:pt x="683" y="32"/>
                        </a:lnTo>
                        <a:lnTo>
                          <a:pt x="683" y="32"/>
                        </a:lnTo>
                        <a:lnTo>
                          <a:pt x="683" y="31"/>
                        </a:lnTo>
                        <a:lnTo>
                          <a:pt x="684" y="33"/>
                        </a:lnTo>
                        <a:lnTo>
                          <a:pt x="684" y="33"/>
                        </a:lnTo>
                        <a:lnTo>
                          <a:pt x="685" y="33"/>
                        </a:lnTo>
                        <a:lnTo>
                          <a:pt x="685" y="33"/>
                        </a:lnTo>
                        <a:lnTo>
                          <a:pt x="685" y="34"/>
                        </a:lnTo>
                        <a:lnTo>
                          <a:pt x="686" y="34"/>
                        </a:lnTo>
                        <a:lnTo>
                          <a:pt x="686" y="33"/>
                        </a:lnTo>
                        <a:lnTo>
                          <a:pt x="687" y="33"/>
                        </a:lnTo>
                        <a:lnTo>
                          <a:pt x="687" y="33"/>
                        </a:lnTo>
                        <a:lnTo>
                          <a:pt x="688" y="31"/>
                        </a:lnTo>
                        <a:lnTo>
                          <a:pt x="688" y="33"/>
                        </a:lnTo>
                        <a:lnTo>
                          <a:pt x="688" y="31"/>
                        </a:lnTo>
                        <a:lnTo>
                          <a:pt x="689" y="31"/>
                        </a:lnTo>
                        <a:lnTo>
                          <a:pt x="689" y="30"/>
                        </a:lnTo>
                        <a:lnTo>
                          <a:pt x="690" y="29"/>
                        </a:lnTo>
                        <a:lnTo>
                          <a:pt x="690" y="28"/>
                        </a:lnTo>
                        <a:lnTo>
                          <a:pt x="690" y="29"/>
                        </a:lnTo>
                        <a:lnTo>
                          <a:pt x="691" y="29"/>
                        </a:lnTo>
                        <a:lnTo>
                          <a:pt x="691" y="29"/>
                        </a:lnTo>
                        <a:lnTo>
                          <a:pt x="692" y="26"/>
                        </a:lnTo>
                        <a:lnTo>
                          <a:pt x="692" y="28"/>
                        </a:lnTo>
                        <a:lnTo>
                          <a:pt x="693" y="28"/>
                        </a:lnTo>
                        <a:lnTo>
                          <a:pt x="693" y="29"/>
                        </a:lnTo>
                        <a:lnTo>
                          <a:pt x="693" y="28"/>
                        </a:lnTo>
                        <a:lnTo>
                          <a:pt x="694" y="28"/>
                        </a:lnTo>
                        <a:lnTo>
                          <a:pt x="694" y="28"/>
                        </a:lnTo>
                        <a:lnTo>
                          <a:pt x="695" y="29"/>
                        </a:lnTo>
                        <a:lnTo>
                          <a:pt x="695" y="30"/>
                        </a:lnTo>
                        <a:lnTo>
                          <a:pt x="695" y="30"/>
                        </a:lnTo>
                        <a:lnTo>
                          <a:pt x="696" y="29"/>
                        </a:lnTo>
                        <a:lnTo>
                          <a:pt x="696" y="30"/>
                        </a:lnTo>
                        <a:lnTo>
                          <a:pt x="697" y="32"/>
                        </a:lnTo>
                        <a:lnTo>
                          <a:pt x="697" y="31"/>
                        </a:lnTo>
                        <a:lnTo>
                          <a:pt x="698" y="33"/>
                        </a:lnTo>
                        <a:lnTo>
                          <a:pt x="698" y="33"/>
                        </a:lnTo>
                        <a:lnTo>
                          <a:pt x="698" y="32"/>
                        </a:lnTo>
                        <a:lnTo>
                          <a:pt x="699" y="33"/>
                        </a:lnTo>
                        <a:lnTo>
                          <a:pt x="699" y="34"/>
                        </a:lnTo>
                        <a:lnTo>
                          <a:pt x="700" y="31"/>
                        </a:lnTo>
                        <a:lnTo>
                          <a:pt x="700" y="34"/>
                        </a:lnTo>
                        <a:lnTo>
                          <a:pt x="700" y="32"/>
                        </a:lnTo>
                        <a:lnTo>
                          <a:pt x="701" y="33"/>
                        </a:lnTo>
                        <a:lnTo>
                          <a:pt x="701" y="32"/>
                        </a:lnTo>
                        <a:lnTo>
                          <a:pt x="702" y="32"/>
                        </a:lnTo>
                        <a:lnTo>
                          <a:pt x="702" y="31"/>
                        </a:lnTo>
                        <a:lnTo>
                          <a:pt x="703" y="32"/>
                        </a:lnTo>
                        <a:lnTo>
                          <a:pt x="703" y="31"/>
                        </a:lnTo>
                        <a:lnTo>
                          <a:pt x="703" y="31"/>
                        </a:lnTo>
                        <a:lnTo>
                          <a:pt x="704" y="31"/>
                        </a:lnTo>
                        <a:lnTo>
                          <a:pt x="704" y="28"/>
                        </a:lnTo>
                        <a:lnTo>
                          <a:pt x="705" y="29"/>
                        </a:lnTo>
                        <a:lnTo>
                          <a:pt x="705" y="29"/>
                        </a:lnTo>
                        <a:lnTo>
                          <a:pt x="705" y="28"/>
                        </a:lnTo>
                        <a:lnTo>
                          <a:pt x="706" y="28"/>
                        </a:lnTo>
                        <a:lnTo>
                          <a:pt x="706" y="30"/>
                        </a:lnTo>
                        <a:lnTo>
                          <a:pt x="707" y="27"/>
                        </a:lnTo>
                        <a:lnTo>
                          <a:pt x="707" y="28"/>
                        </a:lnTo>
                        <a:lnTo>
                          <a:pt x="708" y="29"/>
                        </a:lnTo>
                        <a:lnTo>
                          <a:pt x="708" y="29"/>
                        </a:lnTo>
                        <a:lnTo>
                          <a:pt x="708" y="30"/>
                        </a:lnTo>
                        <a:lnTo>
                          <a:pt x="709" y="29"/>
                        </a:lnTo>
                        <a:lnTo>
                          <a:pt x="709" y="30"/>
                        </a:lnTo>
                        <a:lnTo>
                          <a:pt x="710" y="31"/>
                        </a:lnTo>
                        <a:lnTo>
                          <a:pt x="710" y="28"/>
                        </a:lnTo>
                        <a:lnTo>
                          <a:pt x="710" y="30"/>
                        </a:lnTo>
                        <a:lnTo>
                          <a:pt x="711" y="31"/>
                        </a:lnTo>
                        <a:lnTo>
                          <a:pt x="711" y="30"/>
                        </a:lnTo>
                        <a:lnTo>
                          <a:pt x="712" y="32"/>
                        </a:lnTo>
                        <a:lnTo>
                          <a:pt x="712" y="32"/>
                        </a:lnTo>
                        <a:lnTo>
                          <a:pt x="713" y="33"/>
                        </a:lnTo>
                        <a:lnTo>
                          <a:pt x="713" y="32"/>
                        </a:lnTo>
                        <a:lnTo>
                          <a:pt x="713" y="32"/>
                        </a:lnTo>
                        <a:lnTo>
                          <a:pt x="714" y="33"/>
                        </a:lnTo>
                        <a:lnTo>
                          <a:pt x="714" y="33"/>
                        </a:lnTo>
                        <a:lnTo>
                          <a:pt x="715" y="31"/>
                        </a:lnTo>
                        <a:lnTo>
                          <a:pt x="715" y="30"/>
                        </a:lnTo>
                        <a:lnTo>
                          <a:pt x="715" y="32"/>
                        </a:lnTo>
                        <a:lnTo>
                          <a:pt x="716" y="34"/>
                        </a:lnTo>
                        <a:lnTo>
                          <a:pt x="716" y="29"/>
                        </a:lnTo>
                        <a:lnTo>
                          <a:pt x="717" y="30"/>
                        </a:lnTo>
                        <a:lnTo>
                          <a:pt x="717" y="28"/>
                        </a:lnTo>
                        <a:lnTo>
                          <a:pt x="718" y="28"/>
                        </a:lnTo>
                        <a:lnTo>
                          <a:pt x="718" y="28"/>
                        </a:lnTo>
                        <a:lnTo>
                          <a:pt x="718" y="28"/>
                        </a:lnTo>
                        <a:lnTo>
                          <a:pt x="719" y="28"/>
                        </a:lnTo>
                        <a:lnTo>
                          <a:pt x="719" y="28"/>
                        </a:lnTo>
                        <a:lnTo>
                          <a:pt x="720" y="28"/>
                        </a:lnTo>
                        <a:lnTo>
                          <a:pt x="720" y="29"/>
                        </a:lnTo>
                        <a:lnTo>
                          <a:pt x="720" y="29"/>
                        </a:lnTo>
                        <a:lnTo>
                          <a:pt x="721" y="28"/>
                        </a:lnTo>
                        <a:lnTo>
                          <a:pt x="721" y="28"/>
                        </a:lnTo>
                        <a:lnTo>
                          <a:pt x="722" y="29"/>
                        </a:lnTo>
                        <a:lnTo>
                          <a:pt x="722" y="29"/>
                        </a:lnTo>
                        <a:lnTo>
                          <a:pt x="723" y="31"/>
                        </a:lnTo>
                        <a:lnTo>
                          <a:pt x="723" y="31"/>
                        </a:lnTo>
                        <a:lnTo>
                          <a:pt x="723" y="30"/>
                        </a:lnTo>
                        <a:lnTo>
                          <a:pt x="724" y="30"/>
                        </a:lnTo>
                        <a:lnTo>
                          <a:pt x="724" y="31"/>
                        </a:lnTo>
                        <a:lnTo>
                          <a:pt x="725" y="30"/>
                        </a:lnTo>
                        <a:lnTo>
                          <a:pt x="725" y="30"/>
                        </a:lnTo>
                        <a:lnTo>
                          <a:pt x="725" y="33"/>
                        </a:lnTo>
                        <a:lnTo>
                          <a:pt x="726" y="33"/>
                        </a:lnTo>
                        <a:lnTo>
                          <a:pt x="726" y="34"/>
                        </a:lnTo>
                        <a:lnTo>
                          <a:pt x="727" y="33"/>
                        </a:lnTo>
                        <a:lnTo>
                          <a:pt x="727" y="31"/>
                        </a:lnTo>
                        <a:lnTo>
                          <a:pt x="728" y="33"/>
                        </a:lnTo>
                        <a:lnTo>
                          <a:pt x="728" y="33"/>
                        </a:lnTo>
                        <a:lnTo>
                          <a:pt x="728" y="32"/>
                        </a:lnTo>
                        <a:lnTo>
                          <a:pt x="729" y="31"/>
                        </a:lnTo>
                        <a:lnTo>
                          <a:pt x="729" y="33"/>
                        </a:lnTo>
                        <a:lnTo>
                          <a:pt x="730" y="33"/>
                        </a:lnTo>
                        <a:lnTo>
                          <a:pt x="730" y="31"/>
                        </a:lnTo>
                        <a:lnTo>
                          <a:pt x="730" y="31"/>
                        </a:lnTo>
                        <a:lnTo>
                          <a:pt x="731" y="30"/>
                        </a:lnTo>
                        <a:lnTo>
                          <a:pt x="731" y="32"/>
                        </a:lnTo>
                        <a:lnTo>
                          <a:pt x="732" y="29"/>
                        </a:lnTo>
                        <a:lnTo>
                          <a:pt x="732" y="29"/>
                        </a:lnTo>
                        <a:lnTo>
                          <a:pt x="733" y="27"/>
                        </a:lnTo>
                        <a:lnTo>
                          <a:pt x="733" y="28"/>
                        </a:lnTo>
                        <a:lnTo>
                          <a:pt x="733" y="27"/>
                        </a:lnTo>
                        <a:lnTo>
                          <a:pt x="734" y="27"/>
                        </a:lnTo>
                        <a:lnTo>
                          <a:pt x="734" y="30"/>
                        </a:lnTo>
                        <a:lnTo>
                          <a:pt x="735" y="29"/>
                        </a:lnTo>
                        <a:lnTo>
                          <a:pt x="735" y="30"/>
                        </a:lnTo>
                        <a:lnTo>
                          <a:pt x="735" y="27"/>
                        </a:lnTo>
                        <a:lnTo>
                          <a:pt x="736" y="28"/>
                        </a:lnTo>
                        <a:lnTo>
                          <a:pt x="736" y="32"/>
                        </a:lnTo>
                        <a:lnTo>
                          <a:pt x="737" y="29"/>
                        </a:lnTo>
                        <a:lnTo>
                          <a:pt x="737" y="31"/>
                        </a:lnTo>
                        <a:lnTo>
                          <a:pt x="738" y="31"/>
                        </a:lnTo>
                        <a:lnTo>
                          <a:pt x="738" y="31"/>
                        </a:lnTo>
                        <a:lnTo>
                          <a:pt x="738" y="31"/>
                        </a:lnTo>
                        <a:lnTo>
                          <a:pt x="739" y="31"/>
                        </a:lnTo>
                        <a:lnTo>
                          <a:pt x="739" y="31"/>
                        </a:lnTo>
                        <a:lnTo>
                          <a:pt x="740" y="32"/>
                        </a:lnTo>
                        <a:lnTo>
                          <a:pt x="740" y="31"/>
                        </a:lnTo>
                        <a:lnTo>
                          <a:pt x="740" y="33"/>
                        </a:lnTo>
                        <a:lnTo>
                          <a:pt x="741" y="31"/>
                        </a:lnTo>
                        <a:lnTo>
                          <a:pt x="741" y="32"/>
                        </a:lnTo>
                        <a:lnTo>
                          <a:pt x="742" y="30"/>
                        </a:lnTo>
                        <a:lnTo>
                          <a:pt x="742" y="32"/>
                        </a:lnTo>
                        <a:lnTo>
                          <a:pt x="743" y="34"/>
                        </a:lnTo>
                        <a:lnTo>
                          <a:pt x="743" y="32"/>
                        </a:lnTo>
                        <a:lnTo>
                          <a:pt x="743" y="30"/>
                        </a:lnTo>
                        <a:lnTo>
                          <a:pt x="744" y="32"/>
                        </a:lnTo>
                        <a:lnTo>
                          <a:pt x="744" y="32"/>
                        </a:lnTo>
                        <a:lnTo>
                          <a:pt x="745" y="30"/>
                        </a:lnTo>
                        <a:lnTo>
                          <a:pt x="745" y="27"/>
                        </a:lnTo>
                        <a:lnTo>
                          <a:pt x="745" y="32"/>
                        </a:lnTo>
                        <a:lnTo>
                          <a:pt x="746" y="29"/>
                        </a:lnTo>
                        <a:lnTo>
                          <a:pt x="746" y="28"/>
                        </a:lnTo>
                        <a:lnTo>
                          <a:pt x="747" y="29"/>
                        </a:lnTo>
                        <a:lnTo>
                          <a:pt x="747" y="26"/>
                        </a:lnTo>
                        <a:lnTo>
                          <a:pt x="748" y="27"/>
                        </a:lnTo>
                        <a:lnTo>
                          <a:pt x="748" y="29"/>
                        </a:lnTo>
                        <a:lnTo>
                          <a:pt x="748" y="27"/>
                        </a:lnTo>
                        <a:lnTo>
                          <a:pt x="749" y="29"/>
                        </a:lnTo>
                        <a:lnTo>
                          <a:pt x="749" y="28"/>
                        </a:lnTo>
                        <a:lnTo>
                          <a:pt x="750" y="29"/>
                        </a:lnTo>
                        <a:lnTo>
                          <a:pt x="750" y="28"/>
                        </a:lnTo>
                        <a:lnTo>
                          <a:pt x="750" y="29"/>
                        </a:lnTo>
                        <a:lnTo>
                          <a:pt x="751" y="31"/>
                        </a:lnTo>
                        <a:lnTo>
                          <a:pt x="751" y="31"/>
                        </a:lnTo>
                        <a:lnTo>
                          <a:pt x="752" y="30"/>
                        </a:lnTo>
                        <a:lnTo>
                          <a:pt x="752" y="31"/>
                        </a:lnTo>
                        <a:lnTo>
                          <a:pt x="753" y="31"/>
                        </a:lnTo>
                        <a:lnTo>
                          <a:pt x="753" y="32"/>
                        </a:lnTo>
                        <a:lnTo>
                          <a:pt x="753" y="34"/>
                        </a:lnTo>
                        <a:lnTo>
                          <a:pt x="754" y="34"/>
                        </a:lnTo>
                        <a:lnTo>
                          <a:pt x="754" y="31"/>
                        </a:lnTo>
                        <a:lnTo>
                          <a:pt x="755" y="34"/>
                        </a:lnTo>
                        <a:lnTo>
                          <a:pt x="755" y="34"/>
                        </a:lnTo>
                        <a:lnTo>
                          <a:pt x="755" y="35"/>
                        </a:lnTo>
                        <a:lnTo>
                          <a:pt x="756" y="33"/>
                        </a:lnTo>
                        <a:lnTo>
                          <a:pt x="756" y="32"/>
                        </a:lnTo>
                        <a:lnTo>
                          <a:pt x="757" y="32"/>
                        </a:lnTo>
                        <a:lnTo>
                          <a:pt x="757" y="33"/>
                        </a:lnTo>
                        <a:lnTo>
                          <a:pt x="758" y="32"/>
                        </a:lnTo>
                        <a:lnTo>
                          <a:pt x="758" y="32"/>
                        </a:lnTo>
                        <a:lnTo>
                          <a:pt x="758" y="32"/>
                        </a:lnTo>
                        <a:lnTo>
                          <a:pt x="759" y="30"/>
                        </a:lnTo>
                        <a:lnTo>
                          <a:pt x="759" y="29"/>
                        </a:lnTo>
                        <a:lnTo>
                          <a:pt x="760" y="29"/>
                        </a:lnTo>
                        <a:lnTo>
                          <a:pt x="760" y="29"/>
                        </a:lnTo>
                        <a:lnTo>
                          <a:pt x="760" y="28"/>
                        </a:lnTo>
                        <a:lnTo>
                          <a:pt x="761" y="29"/>
                        </a:lnTo>
                        <a:lnTo>
                          <a:pt x="761" y="28"/>
                        </a:lnTo>
                        <a:lnTo>
                          <a:pt x="762" y="30"/>
                        </a:lnTo>
                        <a:lnTo>
                          <a:pt x="762" y="28"/>
                        </a:lnTo>
                        <a:lnTo>
                          <a:pt x="763" y="30"/>
                        </a:lnTo>
                        <a:lnTo>
                          <a:pt x="763" y="28"/>
                        </a:lnTo>
                        <a:lnTo>
                          <a:pt x="763" y="27"/>
                        </a:lnTo>
                        <a:lnTo>
                          <a:pt x="764" y="30"/>
                        </a:lnTo>
                        <a:lnTo>
                          <a:pt x="764" y="29"/>
                        </a:lnTo>
                        <a:lnTo>
                          <a:pt x="765" y="31"/>
                        </a:lnTo>
                        <a:lnTo>
                          <a:pt x="765" y="31"/>
                        </a:lnTo>
                        <a:lnTo>
                          <a:pt x="765" y="31"/>
                        </a:lnTo>
                        <a:lnTo>
                          <a:pt x="766" y="30"/>
                        </a:lnTo>
                        <a:lnTo>
                          <a:pt x="766" y="32"/>
                        </a:lnTo>
                        <a:lnTo>
                          <a:pt x="767" y="32"/>
                        </a:lnTo>
                        <a:lnTo>
                          <a:pt x="767" y="33"/>
                        </a:lnTo>
                        <a:lnTo>
                          <a:pt x="768" y="35"/>
                        </a:lnTo>
                        <a:lnTo>
                          <a:pt x="768" y="34"/>
                        </a:lnTo>
                        <a:lnTo>
                          <a:pt x="768" y="33"/>
                        </a:lnTo>
                        <a:lnTo>
                          <a:pt x="769" y="33"/>
                        </a:lnTo>
                        <a:lnTo>
                          <a:pt x="769" y="35"/>
                        </a:lnTo>
                        <a:lnTo>
                          <a:pt x="770" y="33"/>
                        </a:lnTo>
                        <a:lnTo>
                          <a:pt x="770" y="31"/>
                        </a:lnTo>
                        <a:lnTo>
                          <a:pt x="770" y="32"/>
                        </a:lnTo>
                        <a:lnTo>
                          <a:pt x="771" y="32"/>
                        </a:lnTo>
                        <a:lnTo>
                          <a:pt x="771" y="33"/>
                        </a:lnTo>
                        <a:lnTo>
                          <a:pt x="772" y="33"/>
                        </a:lnTo>
                        <a:lnTo>
                          <a:pt x="772" y="31"/>
                        </a:lnTo>
                        <a:lnTo>
                          <a:pt x="773" y="32"/>
                        </a:lnTo>
                        <a:lnTo>
                          <a:pt x="773" y="30"/>
                        </a:lnTo>
                        <a:lnTo>
                          <a:pt x="773" y="30"/>
                        </a:lnTo>
                        <a:lnTo>
                          <a:pt x="774" y="29"/>
                        </a:lnTo>
                        <a:lnTo>
                          <a:pt x="774" y="29"/>
                        </a:lnTo>
                        <a:lnTo>
                          <a:pt x="775" y="30"/>
                        </a:lnTo>
                        <a:lnTo>
                          <a:pt x="775" y="28"/>
                        </a:lnTo>
                        <a:lnTo>
                          <a:pt x="775" y="29"/>
                        </a:lnTo>
                        <a:lnTo>
                          <a:pt x="776" y="29"/>
                        </a:lnTo>
                        <a:lnTo>
                          <a:pt x="776" y="29"/>
                        </a:lnTo>
                        <a:lnTo>
                          <a:pt x="777" y="28"/>
                        </a:lnTo>
                        <a:lnTo>
                          <a:pt x="777" y="31"/>
                        </a:lnTo>
                        <a:lnTo>
                          <a:pt x="778" y="29"/>
                        </a:lnTo>
                        <a:lnTo>
                          <a:pt x="778" y="31"/>
                        </a:lnTo>
                        <a:lnTo>
                          <a:pt x="778" y="31"/>
                        </a:lnTo>
                        <a:lnTo>
                          <a:pt x="779" y="31"/>
                        </a:lnTo>
                        <a:lnTo>
                          <a:pt x="779" y="32"/>
                        </a:lnTo>
                        <a:lnTo>
                          <a:pt x="780" y="31"/>
                        </a:lnTo>
                        <a:lnTo>
                          <a:pt x="780" y="31"/>
                        </a:lnTo>
                        <a:lnTo>
                          <a:pt x="780" y="31"/>
                        </a:lnTo>
                        <a:lnTo>
                          <a:pt x="781" y="32"/>
                        </a:lnTo>
                        <a:lnTo>
                          <a:pt x="781" y="33"/>
                        </a:lnTo>
                        <a:lnTo>
                          <a:pt x="782" y="32"/>
                        </a:lnTo>
                        <a:lnTo>
                          <a:pt x="782" y="32"/>
                        </a:lnTo>
                        <a:lnTo>
                          <a:pt x="783" y="34"/>
                        </a:lnTo>
                        <a:lnTo>
                          <a:pt x="783" y="34"/>
                        </a:lnTo>
                        <a:lnTo>
                          <a:pt x="783" y="33"/>
                        </a:lnTo>
                        <a:lnTo>
                          <a:pt x="784" y="35"/>
                        </a:lnTo>
                        <a:lnTo>
                          <a:pt x="784" y="33"/>
                        </a:lnTo>
                        <a:lnTo>
                          <a:pt x="785" y="33"/>
                        </a:lnTo>
                        <a:lnTo>
                          <a:pt x="785" y="33"/>
                        </a:lnTo>
                        <a:lnTo>
                          <a:pt x="785" y="31"/>
                        </a:lnTo>
                        <a:lnTo>
                          <a:pt x="786" y="30"/>
                        </a:lnTo>
                        <a:lnTo>
                          <a:pt x="786" y="31"/>
                        </a:lnTo>
                        <a:lnTo>
                          <a:pt x="787" y="30"/>
                        </a:lnTo>
                        <a:lnTo>
                          <a:pt x="787" y="31"/>
                        </a:lnTo>
                        <a:lnTo>
                          <a:pt x="788" y="29"/>
                        </a:lnTo>
                        <a:lnTo>
                          <a:pt x="788" y="28"/>
                        </a:lnTo>
                        <a:lnTo>
                          <a:pt x="788" y="28"/>
                        </a:lnTo>
                        <a:lnTo>
                          <a:pt x="789" y="28"/>
                        </a:lnTo>
                        <a:lnTo>
                          <a:pt x="789" y="26"/>
                        </a:lnTo>
                        <a:lnTo>
                          <a:pt x="790" y="28"/>
                        </a:lnTo>
                        <a:lnTo>
                          <a:pt x="790" y="27"/>
                        </a:lnTo>
                        <a:lnTo>
                          <a:pt x="790" y="30"/>
                        </a:lnTo>
                        <a:lnTo>
                          <a:pt x="791" y="27"/>
                        </a:lnTo>
                        <a:lnTo>
                          <a:pt x="791" y="28"/>
                        </a:lnTo>
                        <a:lnTo>
                          <a:pt x="792" y="28"/>
                        </a:lnTo>
                        <a:lnTo>
                          <a:pt x="792" y="30"/>
                        </a:lnTo>
                        <a:lnTo>
                          <a:pt x="793" y="31"/>
                        </a:lnTo>
                        <a:lnTo>
                          <a:pt x="793" y="28"/>
                        </a:lnTo>
                        <a:lnTo>
                          <a:pt x="793" y="29"/>
                        </a:lnTo>
                        <a:lnTo>
                          <a:pt x="794" y="30"/>
                        </a:lnTo>
                        <a:lnTo>
                          <a:pt x="794" y="31"/>
                        </a:lnTo>
                        <a:lnTo>
                          <a:pt x="795" y="32"/>
                        </a:lnTo>
                        <a:lnTo>
                          <a:pt x="795" y="33"/>
                        </a:lnTo>
                        <a:lnTo>
                          <a:pt x="795" y="34"/>
                        </a:lnTo>
                        <a:lnTo>
                          <a:pt x="796" y="32"/>
                        </a:lnTo>
                        <a:lnTo>
                          <a:pt x="796" y="33"/>
                        </a:lnTo>
                        <a:lnTo>
                          <a:pt x="797" y="33"/>
                        </a:lnTo>
                        <a:lnTo>
                          <a:pt x="797" y="33"/>
                        </a:lnTo>
                        <a:lnTo>
                          <a:pt x="798" y="32"/>
                        </a:lnTo>
                        <a:lnTo>
                          <a:pt x="798" y="31"/>
                        </a:lnTo>
                        <a:lnTo>
                          <a:pt x="798" y="32"/>
                        </a:lnTo>
                        <a:lnTo>
                          <a:pt x="799" y="32"/>
                        </a:lnTo>
                        <a:lnTo>
                          <a:pt x="799" y="31"/>
                        </a:lnTo>
                        <a:lnTo>
                          <a:pt x="800" y="31"/>
                        </a:lnTo>
                        <a:lnTo>
                          <a:pt x="800" y="29"/>
                        </a:lnTo>
                        <a:lnTo>
                          <a:pt x="800" y="28"/>
                        </a:lnTo>
                        <a:lnTo>
                          <a:pt x="801" y="28"/>
                        </a:lnTo>
                        <a:lnTo>
                          <a:pt x="801" y="30"/>
                        </a:lnTo>
                        <a:lnTo>
                          <a:pt x="802" y="29"/>
                        </a:lnTo>
                        <a:lnTo>
                          <a:pt x="802" y="28"/>
                        </a:lnTo>
                        <a:lnTo>
                          <a:pt x="803" y="26"/>
                        </a:lnTo>
                        <a:lnTo>
                          <a:pt x="803" y="28"/>
                        </a:lnTo>
                        <a:lnTo>
                          <a:pt x="803" y="28"/>
                        </a:lnTo>
                        <a:lnTo>
                          <a:pt x="804" y="28"/>
                        </a:lnTo>
                        <a:lnTo>
                          <a:pt x="804" y="29"/>
                        </a:lnTo>
                        <a:lnTo>
                          <a:pt x="805" y="29"/>
                        </a:lnTo>
                        <a:lnTo>
                          <a:pt x="805" y="30"/>
                        </a:lnTo>
                        <a:lnTo>
                          <a:pt x="805" y="29"/>
                        </a:lnTo>
                        <a:lnTo>
                          <a:pt x="806" y="28"/>
                        </a:lnTo>
                        <a:lnTo>
                          <a:pt x="806" y="28"/>
                        </a:lnTo>
                        <a:lnTo>
                          <a:pt x="807" y="30"/>
                        </a:lnTo>
                        <a:lnTo>
                          <a:pt x="807" y="30"/>
                        </a:lnTo>
                        <a:lnTo>
                          <a:pt x="808" y="30"/>
                        </a:lnTo>
                        <a:lnTo>
                          <a:pt x="808" y="31"/>
                        </a:lnTo>
                        <a:lnTo>
                          <a:pt x="808" y="33"/>
                        </a:lnTo>
                        <a:lnTo>
                          <a:pt x="809" y="31"/>
                        </a:lnTo>
                        <a:lnTo>
                          <a:pt x="809" y="31"/>
                        </a:lnTo>
                        <a:lnTo>
                          <a:pt x="810" y="32"/>
                        </a:lnTo>
                        <a:lnTo>
                          <a:pt x="810" y="33"/>
                        </a:lnTo>
                        <a:lnTo>
                          <a:pt x="810" y="32"/>
                        </a:lnTo>
                        <a:lnTo>
                          <a:pt x="811" y="33"/>
                        </a:lnTo>
                        <a:lnTo>
                          <a:pt x="811" y="32"/>
                        </a:lnTo>
                        <a:lnTo>
                          <a:pt x="812" y="34"/>
                        </a:lnTo>
                        <a:lnTo>
                          <a:pt x="812" y="32"/>
                        </a:lnTo>
                        <a:lnTo>
                          <a:pt x="813" y="30"/>
                        </a:lnTo>
                        <a:lnTo>
                          <a:pt x="813" y="32"/>
                        </a:lnTo>
                        <a:lnTo>
                          <a:pt x="813" y="31"/>
                        </a:lnTo>
                        <a:lnTo>
                          <a:pt x="814" y="32"/>
                        </a:lnTo>
                        <a:lnTo>
                          <a:pt x="814" y="29"/>
                        </a:lnTo>
                        <a:lnTo>
                          <a:pt x="815" y="30"/>
                        </a:lnTo>
                        <a:lnTo>
                          <a:pt x="815" y="28"/>
                        </a:lnTo>
                        <a:lnTo>
                          <a:pt x="815" y="28"/>
                        </a:lnTo>
                        <a:lnTo>
                          <a:pt x="816" y="28"/>
                        </a:lnTo>
                        <a:lnTo>
                          <a:pt x="816" y="28"/>
                        </a:lnTo>
                        <a:lnTo>
                          <a:pt x="817" y="27"/>
                        </a:lnTo>
                        <a:lnTo>
                          <a:pt x="817" y="29"/>
                        </a:lnTo>
                        <a:lnTo>
                          <a:pt x="818" y="27"/>
                        </a:lnTo>
                        <a:lnTo>
                          <a:pt x="818" y="29"/>
                        </a:lnTo>
                        <a:lnTo>
                          <a:pt x="818" y="29"/>
                        </a:lnTo>
                        <a:lnTo>
                          <a:pt x="819" y="32"/>
                        </a:lnTo>
                        <a:lnTo>
                          <a:pt x="819" y="31"/>
                        </a:lnTo>
                        <a:lnTo>
                          <a:pt x="820" y="30"/>
                        </a:lnTo>
                        <a:lnTo>
                          <a:pt x="820" y="30"/>
                        </a:lnTo>
                        <a:lnTo>
                          <a:pt x="820" y="31"/>
                        </a:lnTo>
                        <a:lnTo>
                          <a:pt x="821" y="31"/>
                        </a:lnTo>
                        <a:lnTo>
                          <a:pt x="821" y="30"/>
                        </a:lnTo>
                        <a:lnTo>
                          <a:pt x="822" y="32"/>
                        </a:lnTo>
                        <a:lnTo>
                          <a:pt x="822" y="32"/>
                        </a:lnTo>
                        <a:lnTo>
                          <a:pt x="823" y="32"/>
                        </a:lnTo>
                        <a:lnTo>
                          <a:pt x="823" y="32"/>
                        </a:lnTo>
                        <a:lnTo>
                          <a:pt x="823" y="32"/>
                        </a:lnTo>
                        <a:lnTo>
                          <a:pt x="824" y="32"/>
                        </a:lnTo>
                        <a:lnTo>
                          <a:pt x="824" y="34"/>
                        </a:lnTo>
                        <a:lnTo>
                          <a:pt x="825" y="33"/>
                        </a:lnTo>
                        <a:lnTo>
                          <a:pt x="825" y="33"/>
                        </a:lnTo>
                        <a:lnTo>
                          <a:pt x="825" y="35"/>
                        </a:lnTo>
                        <a:lnTo>
                          <a:pt x="826" y="33"/>
                        </a:lnTo>
                        <a:lnTo>
                          <a:pt x="826" y="32"/>
                        </a:lnTo>
                        <a:lnTo>
                          <a:pt x="827" y="32"/>
                        </a:lnTo>
                        <a:lnTo>
                          <a:pt x="827" y="33"/>
                        </a:lnTo>
                        <a:lnTo>
                          <a:pt x="828" y="32"/>
                        </a:lnTo>
                        <a:lnTo>
                          <a:pt x="828" y="31"/>
                        </a:lnTo>
                        <a:lnTo>
                          <a:pt x="828" y="28"/>
                        </a:lnTo>
                        <a:lnTo>
                          <a:pt x="829" y="30"/>
                        </a:lnTo>
                        <a:lnTo>
                          <a:pt x="829" y="29"/>
                        </a:lnTo>
                        <a:lnTo>
                          <a:pt x="830" y="26"/>
                        </a:lnTo>
                        <a:lnTo>
                          <a:pt x="830" y="27"/>
                        </a:lnTo>
                        <a:lnTo>
                          <a:pt x="830" y="28"/>
                        </a:lnTo>
                        <a:lnTo>
                          <a:pt x="831" y="29"/>
                        </a:lnTo>
                        <a:lnTo>
                          <a:pt x="831" y="29"/>
                        </a:lnTo>
                        <a:lnTo>
                          <a:pt x="832" y="29"/>
                        </a:lnTo>
                        <a:lnTo>
                          <a:pt x="832" y="30"/>
                        </a:lnTo>
                        <a:lnTo>
                          <a:pt x="833" y="29"/>
                        </a:lnTo>
                        <a:lnTo>
                          <a:pt x="833" y="30"/>
                        </a:lnTo>
                        <a:lnTo>
                          <a:pt x="833" y="32"/>
                        </a:lnTo>
                        <a:lnTo>
                          <a:pt x="834" y="29"/>
                        </a:lnTo>
                        <a:lnTo>
                          <a:pt x="834" y="32"/>
                        </a:lnTo>
                        <a:lnTo>
                          <a:pt x="835" y="31"/>
                        </a:lnTo>
                        <a:lnTo>
                          <a:pt x="835" y="30"/>
                        </a:lnTo>
                        <a:lnTo>
                          <a:pt x="835" y="31"/>
                        </a:lnTo>
                        <a:lnTo>
                          <a:pt x="836" y="30"/>
                        </a:lnTo>
                        <a:lnTo>
                          <a:pt x="836" y="32"/>
                        </a:lnTo>
                        <a:lnTo>
                          <a:pt x="837" y="34"/>
                        </a:lnTo>
                        <a:lnTo>
                          <a:pt x="837" y="33"/>
                        </a:lnTo>
                        <a:lnTo>
                          <a:pt x="838" y="30"/>
                        </a:lnTo>
                        <a:lnTo>
                          <a:pt x="838" y="33"/>
                        </a:lnTo>
                        <a:lnTo>
                          <a:pt x="838" y="31"/>
                        </a:lnTo>
                        <a:lnTo>
                          <a:pt x="839" y="31"/>
                        </a:lnTo>
                        <a:lnTo>
                          <a:pt x="839" y="33"/>
                        </a:lnTo>
                        <a:lnTo>
                          <a:pt x="840" y="34"/>
                        </a:lnTo>
                        <a:lnTo>
                          <a:pt x="840" y="31"/>
                        </a:lnTo>
                        <a:lnTo>
                          <a:pt x="840" y="31"/>
                        </a:lnTo>
                        <a:lnTo>
                          <a:pt x="841" y="32"/>
                        </a:lnTo>
                        <a:lnTo>
                          <a:pt x="841" y="31"/>
                        </a:lnTo>
                        <a:lnTo>
                          <a:pt x="842" y="32"/>
                        </a:lnTo>
                        <a:lnTo>
                          <a:pt x="842" y="30"/>
                        </a:lnTo>
                        <a:lnTo>
                          <a:pt x="843" y="29"/>
                        </a:lnTo>
                        <a:lnTo>
                          <a:pt x="843" y="29"/>
                        </a:lnTo>
                        <a:lnTo>
                          <a:pt x="843" y="28"/>
                        </a:lnTo>
                        <a:lnTo>
                          <a:pt x="844" y="29"/>
                        </a:lnTo>
                        <a:lnTo>
                          <a:pt x="844" y="27"/>
                        </a:lnTo>
                        <a:lnTo>
                          <a:pt x="845" y="29"/>
                        </a:lnTo>
                        <a:lnTo>
                          <a:pt x="845" y="28"/>
                        </a:lnTo>
                        <a:lnTo>
                          <a:pt x="845" y="28"/>
                        </a:lnTo>
                        <a:lnTo>
                          <a:pt x="846" y="27"/>
                        </a:lnTo>
                        <a:lnTo>
                          <a:pt x="846" y="29"/>
                        </a:lnTo>
                        <a:lnTo>
                          <a:pt x="847" y="30"/>
                        </a:lnTo>
                        <a:lnTo>
                          <a:pt x="847" y="30"/>
                        </a:lnTo>
                        <a:lnTo>
                          <a:pt x="848" y="30"/>
                        </a:lnTo>
                        <a:lnTo>
                          <a:pt x="848" y="32"/>
                        </a:lnTo>
                        <a:lnTo>
                          <a:pt x="848" y="32"/>
                        </a:lnTo>
                        <a:lnTo>
                          <a:pt x="849" y="30"/>
                        </a:lnTo>
                        <a:lnTo>
                          <a:pt x="849" y="31"/>
                        </a:lnTo>
                        <a:lnTo>
                          <a:pt x="850" y="30"/>
                        </a:lnTo>
                        <a:lnTo>
                          <a:pt x="850" y="33"/>
                        </a:lnTo>
                        <a:lnTo>
                          <a:pt x="850" y="30"/>
                        </a:lnTo>
                        <a:lnTo>
                          <a:pt x="851" y="33"/>
                        </a:lnTo>
                        <a:lnTo>
                          <a:pt x="851" y="34"/>
                        </a:lnTo>
                        <a:lnTo>
                          <a:pt x="852" y="34"/>
                        </a:lnTo>
                        <a:lnTo>
                          <a:pt x="852" y="34"/>
                        </a:lnTo>
                        <a:lnTo>
                          <a:pt x="853" y="33"/>
                        </a:lnTo>
                        <a:lnTo>
                          <a:pt x="853" y="32"/>
                        </a:lnTo>
                        <a:lnTo>
                          <a:pt x="853" y="33"/>
                        </a:lnTo>
                        <a:lnTo>
                          <a:pt x="854" y="33"/>
                        </a:lnTo>
                        <a:lnTo>
                          <a:pt x="854" y="32"/>
                        </a:lnTo>
                        <a:lnTo>
                          <a:pt x="855" y="33"/>
                        </a:lnTo>
                        <a:lnTo>
                          <a:pt x="855" y="31"/>
                        </a:lnTo>
                        <a:lnTo>
                          <a:pt x="855" y="31"/>
                        </a:lnTo>
                        <a:lnTo>
                          <a:pt x="856" y="32"/>
                        </a:lnTo>
                        <a:lnTo>
                          <a:pt x="856" y="30"/>
                        </a:lnTo>
                        <a:lnTo>
                          <a:pt x="857" y="31"/>
                        </a:lnTo>
                        <a:lnTo>
                          <a:pt x="857" y="30"/>
                        </a:lnTo>
                        <a:lnTo>
                          <a:pt x="858" y="29"/>
                        </a:lnTo>
                        <a:lnTo>
                          <a:pt x="858" y="29"/>
                        </a:lnTo>
                        <a:lnTo>
                          <a:pt x="858" y="29"/>
                        </a:lnTo>
                        <a:lnTo>
                          <a:pt x="859" y="28"/>
                        </a:lnTo>
                        <a:lnTo>
                          <a:pt x="859" y="28"/>
                        </a:lnTo>
                        <a:lnTo>
                          <a:pt x="860" y="30"/>
                        </a:lnTo>
                        <a:lnTo>
                          <a:pt x="860" y="29"/>
                        </a:lnTo>
                        <a:lnTo>
                          <a:pt x="860" y="30"/>
                        </a:lnTo>
                        <a:lnTo>
                          <a:pt x="861" y="30"/>
                        </a:lnTo>
                        <a:lnTo>
                          <a:pt x="861" y="31"/>
                        </a:lnTo>
                        <a:lnTo>
                          <a:pt x="862" y="29"/>
                        </a:lnTo>
                        <a:lnTo>
                          <a:pt x="862" y="31"/>
                        </a:lnTo>
                        <a:lnTo>
                          <a:pt x="863" y="31"/>
                        </a:lnTo>
                        <a:lnTo>
                          <a:pt x="863" y="30"/>
                        </a:lnTo>
                        <a:lnTo>
                          <a:pt x="863" y="28"/>
                        </a:lnTo>
                        <a:lnTo>
                          <a:pt x="864" y="32"/>
                        </a:lnTo>
                        <a:lnTo>
                          <a:pt x="864" y="32"/>
                        </a:lnTo>
                        <a:lnTo>
                          <a:pt x="865" y="33"/>
                        </a:lnTo>
                        <a:lnTo>
                          <a:pt x="865" y="33"/>
                        </a:lnTo>
                        <a:lnTo>
                          <a:pt x="865" y="32"/>
                        </a:lnTo>
                        <a:lnTo>
                          <a:pt x="866" y="33"/>
                        </a:lnTo>
                        <a:lnTo>
                          <a:pt x="866" y="32"/>
                        </a:lnTo>
                        <a:lnTo>
                          <a:pt x="867" y="34"/>
                        </a:lnTo>
                        <a:lnTo>
                          <a:pt x="867" y="32"/>
                        </a:lnTo>
                        <a:lnTo>
                          <a:pt x="868" y="31"/>
                        </a:lnTo>
                        <a:lnTo>
                          <a:pt x="868" y="31"/>
                        </a:lnTo>
                        <a:lnTo>
                          <a:pt x="868" y="32"/>
                        </a:lnTo>
                        <a:lnTo>
                          <a:pt x="869" y="31"/>
                        </a:lnTo>
                        <a:lnTo>
                          <a:pt x="869" y="31"/>
                        </a:lnTo>
                        <a:lnTo>
                          <a:pt x="870" y="30"/>
                        </a:lnTo>
                        <a:lnTo>
                          <a:pt x="870" y="31"/>
                        </a:lnTo>
                        <a:lnTo>
                          <a:pt x="870" y="30"/>
                        </a:lnTo>
                        <a:lnTo>
                          <a:pt x="871" y="30"/>
                        </a:lnTo>
                        <a:lnTo>
                          <a:pt x="871" y="30"/>
                        </a:lnTo>
                        <a:lnTo>
                          <a:pt x="872" y="27"/>
                        </a:lnTo>
                        <a:lnTo>
                          <a:pt x="872" y="28"/>
                        </a:lnTo>
                        <a:lnTo>
                          <a:pt x="873" y="27"/>
                        </a:lnTo>
                        <a:lnTo>
                          <a:pt x="873" y="29"/>
                        </a:lnTo>
                        <a:lnTo>
                          <a:pt x="873" y="30"/>
                        </a:lnTo>
                        <a:lnTo>
                          <a:pt x="874" y="28"/>
                        </a:lnTo>
                        <a:lnTo>
                          <a:pt x="874" y="30"/>
                        </a:lnTo>
                        <a:lnTo>
                          <a:pt x="875" y="29"/>
                        </a:lnTo>
                        <a:lnTo>
                          <a:pt x="875" y="29"/>
                        </a:lnTo>
                        <a:lnTo>
                          <a:pt x="875" y="29"/>
                        </a:lnTo>
                        <a:lnTo>
                          <a:pt x="876" y="29"/>
                        </a:lnTo>
                        <a:lnTo>
                          <a:pt x="876" y="31"/>
                        </a:lnTo>
                        <a:lnTo>
                          <a:pt x="877" y="31"/>
                        </a:lnTo>
                        <a:lnTo>
                          <a:pt x="877" y="33"/>
                        </a:lnTo>
                        <a:lnTo>
                          <a:pt x="878" y="31"/>
                        </a:lnTo>
                        <a:lnTo>
                          <a:pt x="878" y="31"/>
                        </a:lnTo>
                        <a:lnTo>
                          <a:pt x="878" y="31"/>
                        </a:lnTo>
                        <a:lnTo>
                          <a:pt x="879" y="34"/>
                        </a:lnTo>
                        <a:lnTo>
                          <a:pt x="879" y="35"/>
                        </a:lnTo>
                        <a:lnTo>
                          <a:pt x="880" y="33"/>
                        </a:lnTo>
                        <a:lnTo>
                          <a:pt x="880" y="33"/>
                        </a:lnTo>
                        <a:lnTo>
                          <a:pt x="880" y="34"/>
                        </a:lnTo>
                        <a:lnTo>
                          <a:pt x="881" y="33"/>
                        </a:lnTo>
                        <a:lnTo>
                          <a:pt x="881" y="33"/>
                        </a:lnTo>
                        <a:lnTo>
                          <a:pt x="882" y="34"/>
                        </a:lnTo>
                        <a:lnTo>
                          <a:pt x="882" y="34"/>
                        </a:lnTo>
                        <a:lnTo>
                          <a:pt x="883" y="35"/>
                        </a:lnTo>
                        <a:lnTo>
                          <a:pt x="883" y="33"/>
                        </a:lnTo>
                        <a:lnTo>
                          <a:pt x="883" y="34"/>
                        </a:lnTo>
                        <a:lnTo>
                          <a:pt x="884" y="32"/>
                        </a:lnTo>
                        <a:lnTo>
                          <a:pt x="884" y="32"/>
                        </a:lnTo>
                        <a:lnTo>
                          <a:pt x="885" y="31"/>
                        </a:lnTo>
                        <a:lnTo>
                          <a:pt x="885" y="29"/>
                        </a:lnTo>
                        <a:lnTo>
                          <a:pt x="885" y="28"/>
                        </a:lnTo>
                        <a:lnTo>
                          <a:pt x="886" y="30"/>
                        </a:lnTo>
                        <a:lnTo>
                          <a:pt x="886" y="26"/>
                        </a:lnTo>
                        <a:lnTo>
                          <a:pt x="887" y="30"/>
                        </a:lnTo>
                        <a:lnTo>
                          <a:pt x="887" y="28"/>
                        </a:lnTo>
                        <a:lnTo>
                          <a:pt x="888" y="28"/>
                        </a:lnTo>
                        <a:lnTo>
                          <a:pt x="888" y="29"/>
                        </a:lnTo>
                        <a:lnTo>
                          <a:pt x="888" y="30"/>
                        </a:lnTo>
                        <a:lnTo>
                          <a:pt x="889" y="30"/>
                        </a:lnTo>
                        <a:lnTo>
                          <a:pt x="889" y="31"/>
                        </a:lnTo>
                        <a:lnTo>
                          <a:pt x="890" y="32"/>
                        </a:lnTo>
                        <a:lnTo>
                          <a:pt x="890" y="31"/>
                        </a:lnTo>
                        <a:lnTo>
                          <a:pt x="890" y="31"/>
                        </a:lnTo>
                        <a:lnTo>
                          <a:pt x="891" y="31"/>
                        </a:lnTo>
                        <a:lnTo>
                          <a:pt x="891" y="32"/>
                        </a:lnTo>
                        <a:lnTo>
                          <a:pt x="892" y="30"/>
                        </a:lnTo>
                        <a:lnTo>
                          <a:pt x="892" y="32"/>
                        </a:lnTo>
                        <a:lnTo>
                          <a:pt x="893" y="33"/>
                        </a:lnTo>
                        <a:lnTo>
                          <a:pt x="893" y="33"/>
                        </a:lnTo>
                        <a:lnTo>
                          <a:pt x="893" y="35"/>
                        </a:lnTo>
                        <a:lnTo>
                          <a:pt x="894" y="34"/>
                        </a:lnTo>
                        <a:lnTo>
                          <a:pt x="894" y="36"/>
                        </a:lnTo>
                        <a:lnTo>
                          <a:pt x="895" y="34"/>
                        </a:lnTo>
                        <a:lnTo>
                          <a:pt x="895" y="34"/>
                        </a:lnTo>
                        <a:lnTo>
                          <a:pt x="895" y="34"/>
                        </a:lnTo>
                        <a:lnTo>
                          <a:pt x="896" y="30"/>
                        </a:lnTo>
                        <a:lnTo>
                          <a:pt x="896" y="31"/>
                        </a:lnTo>
                        <a:lnTo>
                          <a:pt x="897" y="33"/>
                        </a:lnTo>
                        <a:lnTo>
                          <a:pt x="897" y="32"/>
                        </a:lnTo>
                        <a:lnTo>
                          <a:pt x="898" y="32"/>
                        </a:lnTo>
                        <a:lnTo>
                          <a:pt x="898" y="29"/>
                        </a:lnTo>
                        <a:lnTo>
                          <a:pt x="898" y="31"/>
                        </a:lnTo>
                        <a:lnTo>
                          <a:pt x="899" y="29"/>
                        </a:lnTo>
                        <a:lnTo>
                          <a:pt x="899" y="30"/>
                        </a:lnTo>
                        <a:lnTo>
                          <a:pt x="900" y="31"/>
                        </a:lnTo>
                        <a:lnTo>
                          <a:pt x="900" y="30"/>
                        </a:lnTo>
                        <a:lnTo>
                          <a:pt x="900" y="29"/>
                        </a:lnTo>
                        <a:lnTo>
                          <a:pt x="901" y="30"/>
                        </a:lnTo>
                        <a:lnTo>
                          <a:pt x="901" y="31"/>
                        </a:lnTo>
                        <a:lnTo>
                          <a:pt x="902" y="31"/>
                        </a:lnTo>
                        <a:lnTo>
                          <a:pt x="902" y="30"/>
                        </a:lnTo>
                        <a:lnTo>
                          <a:pt x="903" y="29"/>
                        </a:lnTo>
                        <a:lnTo>
                          <a:pt x="903" y="31"/>
                        </a:lnTo>
                        <a:lnTo>
                          <a:pt x="903" y="29"/>
                        </a:lnTo>
                        <a:lnTo>
                          <a:pt x="904" y="30"/>
                        </a:lnTo>
                        <a:lnTo>
                          <a:pt x="904" y="30"/>
                        </a:lnTo>
                        <a:lnTo>
                          <a:pt x="905" y="30"/>
                        </a:lnTo>
                        <a:lnTo>
                          <a:pt x="905" y="33"/>
                        </a:lnTo>
                        <a:lnTo>
                          <a:pt x="905" y="31"/>
                        </a:lnTo>
                        <a:lnTo>
                          <a:pt x="906" y="33"/>
                        </a:lnTo>
                        <a:lnTo>
                          <a:pt x="906" y="34"/>
                        </a:lnTo>
                        <a:lnTo>
                          <a:pt x="907" y="34"/>
                        </a:lnTo>
                        <a:lnTo>
                          <a:pt x="907" y="35"/>
                        </a:lnTo>
                        <a:lnTo>
                          <a:pt x="908" y="34"/>
                        </a:lnTo>
                        <a:lnTo>
                          <a:pt x="908" y="34"/>
                        </a:lnTo>
                        <a:lnTo>
                          <a:pt x="908" y="34"/>
                        </a:lnTo>
                        <a:lnTo>
                          <a:pt x="909" y="33"/>
                        </a:lnTo>
                        <a:lnTo>
                          <a:pt x="909" y="33"/>
                        </a:lnTo>
                        <a:lnTo>
                          <a:pt x="910" y="31"/>
                        </a:lnTo>
                        <a:lnTo>
                          <a:pt x="910" y="31"/>
                        </a:lnTo>
                        <a:lnTo>
                          <a:pt x="910" y="32"/>
                        </a:lnTo>
                        <a:lnTo>
                          <a:pt x="911" y="31"/>
                        </a:lnTo>
                        <a:lnTo>
                          <a:pt x="911" y="31"/>
                        </a:lnTo>
                        <a:lnTo>
                          <a:pt x="912" y="30"/>
                        </a:lnTo>
                        <a:lnTo>
                          <a:pt x="912" y="27"/>
                        </a:lnTo>
                        <a:lnTo>
                          <a:pt x="913" y="28"/>
                        </a:lnTo>
                        <a:lnTo>
                          <a:pt x="913" y="28"/>
                        </a:lnTo>
                        <a:lnTo>
                          <a:pt x="913" y="29"/>
                        </a:lnTo>
                        <a:lnTo>
                          <a:pt x="914" y="28"/>
                        </a:lnTo>
                        <a:lnTo>
                          <a:pt x="914" y="29"/>
                        </a:lnTo>
                        <a:lnTo>
                          <a:pt x="915" y="29"/>
                        </a:lnTo>
                        <a:lnTo>
                          <a:pt x="915" y="30"/>
                        </a:lnTo>
                        <a:lnTo>
                          <a:pt x="915" y="30"/>
                        </a:lnTo>
                        <a:lnTo>
                          <a:pt x="916" y="28"/>
                        </a:lnTo>
                        <a:lnTo>
                          <a:pt x="916" y="30"/>
                        </a:lnTo>
                        <a:lnTo>
                          <a:pt x="917" y="32"/>
                        </a:lnTo>
                        <a:lnTo>
                          <a:pt x="917" y="32"/>
                        </a:lnTo>
                        <a:lnTo>
                          <a:pt x="918" y="32"/>
                        </a:lnTo>
                        <a:lnTo>
                          <a:pt x="918" y="32"/>
                        </a:lnTo>
                        <a:lnTo>
                          <a:pt x="918" y="30"/>
                        </a:lnTo>
                        <a:lnTo>
                          <a:pt x="919" y="31"/>
                        </a:lnTo>
                        <a:lnTo>
                          <a:pt x="919" y="31"/>
                        </a:lnTo>
                        <a:lnTo>
                          <a:pt x="920" y="34"/>
                        </a:lnTo>
                        <a:lnTo>
                          <a:pt x="920" y="34"/>
                        </a:lnTo>
                        <a:lnTo>
                          <a:pt x="920" y="34"/>
                        </a:lnTo>
                        <a:lnTo>
                          <a:pt x="921" y="34"/>
                        </a:lnTo>
                        <a:lnTo>
                          <a:pt x="921" y="33"/>
                        </a:lnTo>
                        <a:lnTo>
                          <a:pt x="922" y="32"/>
                        </a:lnTo>
                        <a:lnTo>
                          <a:pt x="922" y="34"/>
                        </a:lnTo>
                        <a:lnTo>
                          <a:pt x="923" y="33"/>
                        </a:lnTo>
                        <a:lnTo>
                          <a:pt x="923" y="35"/>
                        </a:lnTo>
                        <a:lnTo>
                          <a:pt x="923" y="32"/>
                        </a:lnTo>
                        <a:lnTo>
                          <a:pt x="924" y="31"/>
                        </a:lnTo>
                        <a:lnTo>
                          <a:pt x="924" y="32"/>
                        </a:lnTo>
                        <a:lnTo>
                          <a:pt x="925" y="34"/>
                        </a:lnTo>
                        <a:lnTo>
                          <a:pt x="925" y="30"/>
                        </a:lnTo>
                        <a:lnTo>
                          <a:pt x="925" y="31"/>
                        </a:lnTo>
                        <a:lnTo>
                          <a:pt x="926" y="32"/>
                        </a:lnTo>
                        <a:lnTo>
                          <a:pt x="926" y="30"/>
                        </a:lnTo>
                        <a:lnTo>
                          <a:pt x="927" y="30"/>
                        </a:lnTo>
                        <a:lnTo>
                          <a:pt x="927" y="28"/>
                        </a:lnTo>
                        <a:lnTo>
                          <a:pt x="928" y="28"/>
                        </a:lnTo>
                        <a:lnTo>
                          <a:pt x="928" y="28"/>
                        </a:lnTo>
                        <a:lnTo>
                          <a:pt x="928" y="28"/>
                        </a:lnTo>
                        <a:lnTo>
                          <a:pt x="929" y="27"/>
                        </a:lnTo>
                        <a:lnTo>
                          <a:pt x="929" y="28"/>
                        </a:lnTo>
                        <a:lnTo>
                          <a:pt x="930" y="29"/>
                        </a:lnTo>
                        <a:lnTo>
                          <a:pt x="930" y="30"/>
                        </a:lnTo>
                        <a:lnTo>
                          <a:pt x="930" y="28"/>
                        </a:lnTo>
                        <a:lnTo>
                          <a:pt x="931" y="31"/>
                        </a:lnTo>
                        <a:lnTo>
                          <a:pt x="931" y="29"/>
                        </a:lnTo>
                        <a:lnTo>
                          <a:pt x="932" y="30"/>
                        </a:lnTo>
                        <a:lnTo>
                          <a:pt x="932" y="30"/>
                        </a:lnTo>
                        <a:lnTo>
                          <a:pt x="933" y="31"/>
                        </a:lnTo>
                        <a:lnTo>
                          <a:pt x="933" y="30"/>
                        </a:lnTo>
                        <a:lnTo>
                          <a:pt x="933" y="34"/>
                        </a:lnTo>
                        <a:lnTo>
                          <a:pt x="934" y="34"/>
                        </a:lnTo>
                        <a:lnTo>
                          <a:pt x="934" y="34"/>
                        </a:lnTo>
                        <a:lnTo>
                          <a:pt x="935" y="33"/>
                        </a:lnTo>
                        <a:lnTo>
                          <a:pt x="935" y="35"/>
                        </a:lnTo>
                        <a:lnTo>
                          <a:pt x="935" y="32"/>
                        </a:lnTo>
                        <a:lnTo>
                          <a:pt x="936" y="34"/>
                        </a:lnTo>
                        <a:lnTo>
                          <a:pt x="936" y="33"/>
                        </a:lnTo>
                        <a:lnTo>
                          <a:pt x="937" y="34"/>
                        </a:lnTo>
                        <a:lnTo>
                          <a:pt x="937" y="32"/>
                        </a:lnTo>
                        <a:lnTo>
                          <a:pt x="938" y="33"/>
                        </a:lnTo>
                        <a:lnTo>
                          <a:pt x="938" y="34"/>
                        </a:lnTo>
                        <a:lnTo>
                          <a:pt x="938" y="32"/>
                        </a:lnTo>
                        <a:lnTo>
                          <a:pt x="939" y="30"/>
                        </a:lnTo>
                        <a:lnTo>
                          <a:pt x="939" y="30"/>
                        </a:lnTo>
                        <a:lnTo>
                          <a:pt x="940" y="30"/>
                        </a:lnTo>
                        <a:lnTo>
                          <a:pt x="940" y="30"/>
                        </a:lnTo>
                        <a:lnTo>
                          <a:pt x="940" y="30"/>
                        </a:lnTo>
                        <a:lnTo>
                          <a:pt x="941" y="28"/>
                        </a:lnTo>
                        <a:lnTo>
                          <a:pt x="941" y="29"/>
                        </a:lnTo>
                        <a:lnTo>
                          <a:pt x="942" y="27"/>
                        </a:lnTo>
                        <a:lnTo>
                          <a:pt x="942" y="31"/>
                        </a:lnTo>
                        <a:lnTo>
                          <a:pt x="943" y="29"/>
                        </a:lnTo>
                        <a:lnTo>
                          <a:pt x="943" y="29"/>
                        </a:lnTo>
                        <a:lnTo>
                          <a:pt x="943" y="30"/>
                        </a:lnTo>
                        <a:lnTo>
                          <a:pt x="944" y="31"/>
                        </a:lnTo>
                        <a:lnTo>
                          <a:pt x="944" y="30"/>
                        </a:lnTo>
                        <a:lnTo>
                          <a:pt x="945" y="28"/>
                        </a:lnTo>
                        <a:lnTo>
                          <a:pt x="945" y="30"/>
                        </a:lnTo>
                        <a:lnTo>
                          <a:pt x="945" y="30"/>
                        </a:lnTo>
                        <a:lnTo>
                          <a:pt x="946" y="31"/>
                        </a:lnTo>
                        <a:lnTo>
                          <a:pt x="946" y="28"/>
                        </a:lnTo>
                        <a:lnTo>
                          <a:pt x="947" y="33"/>
                        </a:lnTo>
                        <a:lnTo>
                          <a:pt x="947" y="29"/>
                        </a:lnTo>
                        <a:lnTo>
                          <a:pt x="948" y="31"/>
                        </a:lnTo>
                        <a:lnTo>
                          <a:pt x="948" y="32"/>
                        </a:lnTo>
                        <a:lnTo>
                          <a:pt x="948" y="34"/>
                        </a:lnTo>
                        <a:lnTo>
                          <a:pt x="949" y="33"/>
                        </a:lnTo>
                        <a:lnTo>
                          <a:pt x="949" y="32"/>
                        </a:lnTo>
                        <a:lnTo>
                          <a:pt x="950" y="35"/>
                        </a:lnTo>
                        <a:lnTo>
                          <a:pt x="950" y="32"/>
                        </a:lnTo>
                        <a:lnTo>
                          <a:pt x="950" y="34"/>
                        </a:lnTo>
                        <a:lnTo>
                          <a:pt x="951" y="33"/>
                        </a:lnTo>
                        <a:lnTo>
                          <a:pt x="951" y="35"/>
                        </a:lnTo>
                        <a:lnTo>
                          <a:pt x="952" y="32"/>
                        </a:lnTo>
                        <a:lnTo>
                          <a:pt x="952" y="32"/>
                        </a:lnTo>
                        <a:lnTo>
                          <a:pt x="953" y="31"/>
                        </a:lnTo>
                        <a:lnTo>
                          <a:pt x="953" y="31"/>
                        </a:lnTo>
                        <a:lnTo>
                          <a:pt x="953" y="30"/>
                        </a:lnTo>
                        <a:lnTo>
                          <a:pt x="954" y="29"/>
                        </a:lnTo>
                        <a:lnTo>
                          <a:pt x="954" y="31"/>
                        </a:lnTo>
                        <a:lnTo>
                          <a:pt x="955" y="28"/>
                        </a:lnTo>
                        <a:lnTo>
                          <a:pt x="955" y="29"/>
                        </a:lnTo>
                        <a:lnTo>
                          <a:pt x="955" y="30"/>
                        </a:lnTo>
                        <a:lnTo>
                          <a:pt x="956" y="28"/>
                        </a:lnTo>
                        <a:lnTo>
                          <a:pt x="956" y="27"/>
                        </a:lnTo>
                        <a:lnTo>
                          <a:pt x="957" y="29"/>
                        </a:lnTo>
                        <a:lnTo>
                          <a:pt x="957" y="29"/>
                        </a:lnTo>
                        <a:lnTo>
                          <a:pt x="958" y="30"/>
                        </a:lnTo>
                        <a:lnTo>
                          <a:pt x="958" y="29"/>
                        </a:lnTo>
                        <a:lnTo>
                          <a:pt x="958" y="31"/>
                        </a:lnTo>
                        <a:lnTo>
                          <a:pt x="959" y="29"/>
                        </a:lnTo>
                        <a:lnTo>
                          <a:pt x="959" y="29"/>
                        </a:lnTo>
                        <a:lnTo>
                          <a:pt x="960" y="32"/>
                        </a:lnTo>
                        <a:lnTo>
                          <a:pt x="960" y="33"/>
                        </a:lnTo>
                        <a:lnTo>
                          <a:pt x="960" y="32"/>
                        </a:lnTo>
                        <a:lnTo>
                          <a:pt x="961" y="33"/>
                        </a:lnTo>
                        <a:lnTo>
                          <a:pt x="961" y="33"/>
                        </a:lnTo>
                        <a:lnTo>
                          <a:pt x="962" y="34"/>
                        </a:lnTo>
                        <a:lnTo>
                          <a:pt x="962" y="32"/>
                        </a:lnTo>
                        <a:lnTo>
                          <a:pt x="963" y="33"/>
                        </a:lnTo>
                        <a:lnTo>
                          <a:pt x="963" y="34"/>
                        </a:lnTo>
                        <a:lnTo>
                          <a:pt x="963" y="32"/>
                        </a:lnTo>
                        <a:lnTo>
                          <a:pt x="964" y="32"/>
                        </a:lnTo>
                        <a:lnTo>
                          <a:pt x="964" y="33"/>
                        </a:lnTo>
                        <a:lnTo>
                          <a:pt x="965" y="33"/>
                        </a:lnTo>
                        <a:lnTo>
                          <a:pt x="965" y="33"/>
                        </a:lnTo>
                        <a:lnTo>
                          <a:pt x="965" y="33"/>
                        </a:lnTo>
                        <a:lnTo>
                          <a:pt x="966" y="32"/>
                        </a:lnTo>
                        <a:lnTo>
                          <a:pt x="966" y="33"/>
                        </a:lnTo>
                        <a:lnTo>
                          <a:pt x="967" y="32"/>
                        </a:lnTo>
                        <a:lnTo>
                          <a:pt x="967" y="31"/>
                        </a:lnTo>
                        <a:lnTo>
                          <a:pt x="968" y="29"/>
                        </a:lnTo>
                        <a:lnTo>
                          <a:pt x="968" y="29"/>
                        </a:lnTo>
                        <a:lnTo>
                          <a:pt x="968" y="28"/>
                        </a:lnTo>
                        <a:lnTo>
                          <a:pt x="969" y="29"/>
                        </a:lnTo>
                        <a:lnTo>
                          <a:pt x="969" y="29"/>
                        </a:lnTo>
                        <a:lnTo>
                          <a:pt x="970" y="27"/>
                        </a:lnTo>
                        <a:lnTo>
                          <a:pt x="970" y="28"/>
                        </a:lnTo>
                        <a:lnTo>
                          <a:pt x="970" y="26"/>
                        </a:lnTo>
                        <a:lnTo>
                          <a:pt x="971" y="30"/>
                        </a:lnTo>
                        <a:lnTo>
                          <a:pt x="971" y="29"/>
                        </a:lnTo>
                        <a:lnTo>
                          <a:pt x="972" y="29"/>
                        </a:lnTo>
                        <a:lnTo>
                          <a:pt x="972" y="30"/>
                        </a:lnTo>
                        <a:lnTo>
                          <a:pt x="973" y="29"/>
                        </a:lnTo>
                        <a:lnTo>
                          <a:pt x="973" y="32"/>
                        </a:lnTo>
                        <a:lnTo>
                          <a:pt x="973" y="31"/>
                        </a:lnTo>
                        <a:lnTo>
                          <a:pt x="974" y="30"/>
                        </a:lnTo>
                        <a:lnTo>
                          <a:pt x="974" y="30"/>
                        </a:lnTo>
                        <a:lnTo>
                          <a:pt x="975" y="33"/>
                        </a:lnTo>
                        <a:lnTo>
                          <a:pt x="975" y="33"/>
                        </a:lnTo>
                        <a:lnTo>
                          <a:pt x="975" y="33"/>
                        </a:lnTo>
                        <a:lnTo>
                          <a:pt x="976" y="33"/>
                        </a:lnTo>
                        <a:lnTo>
                          <a:pt x="976" y="36"/>
                        </a:lnTo>
                        <a:lnTo>
                          <a:pt x="977" y="34"/>
                        </a:lnTo>
                        <a:lnTo>
                          <a:pt x="977" y="34"/>
                        </a:lnTo>
                        <a:lnTo>
                          <a:pt x="978" y="35"/>
                        </a:lnTo>
                        <a:lnTo>
                          <a:pt x="978" y="34"/>
                        </a:lnTo>
                        <a:lnTo>
                          <a:pt x="978" y="33"/>
                        </a:lnTo>
                        <a:lnTo>
                          <a:pt x="979" y="31"/>
                        </a:lnTo>
                        <a:lnTo>
                          <a:pt x="979" y="32"/>
                        </a:lnTo>
                        <a:lnTo>
                          <a:pt x="980" y="30"/>
                        </a:lnTo>
                        <a:lnTo>
                          <a:pt x="980" y="32"/>
                        </a:lnTo>
                        <a:lnTo>
                          <a:pt x="980" y="31"/>
                        </a:lnTo>
                        <a:lnTo>
                          <a:pt x="981" y="32"/>
                        </a:lnTo>
                        <a:lnTo>
                          <a:pt x="981" y="28"/>
                        </a:lnTo>
                        <a:lnTo>
                          <a:pt x="982" y="28"/>
                        </a:lnTo>
                        <a:lnTo>
                          <a:pt x="982" y="30"/>
                        </a:lnTo>
                        <a:lnTo>
                          <a:pt x="983" y="29"/>
                        </a:lnTo>
                        <a:lnTo>
                          <a:pt x="983" y="30"/>
                        </a:lnTo>
                        <a:lnTo>
                          <a:pt x="983" y="27"/>
                        </a:lnTo>
                        <a:lnTo>
                          <a:pt x="984" y="29"/>
                        </a:lnTo>
                        <a:lnTo>
                          <a:pt x="984" y="30"/>
                        </a:lnTo>
                        <a:lnTo>
                          <a:pt x="985" y="28"/>
                        </a:lnTo>
                        <a:lnTo>
                          <a:pt x="985" y="28"/>
                        </a:lnTo>
                        <a:lnTo>
                          <a:pt x="985" y="31"/>
                        </a:lnTo>
                        <a:lnTo>
                          <a:pt x="986" y="30"/>
                        </a:lnTo>
                        <a:lnTo>
                          <a:pt x="986" y="30"/>
                        </a:lnTo>
                        <a:lnTo>
                          <a:pt x="987" y="30"/>
                        </a:lnTo>
                        <a:lnTo>
                          <a:pt x="987" y="31"/>
                        </a:lnTo>
                        <a:lnTo>
                          <a:pt x="988" y="31"/>
                        </a:lnTo>
                        <a:lnTo>
                          <a:pt x="988" y="32"/>
                        </a:lnTo>
                        <a:lnTo>
                          <a:pt x="988" y="32"/>
                        </a:lnTo>
                        <a:lnTo>
                          <a:pt x="989" y="31"/>
                        </a:lnTo>
                        <a:lnTo>
                          <a:pt x="989" y="34"/>
                        </a:lnTo>
                        <a:lnTo>
                          <a:pt x="990" y="35"/>
                        </a:lnTo>
                        <a:lnTo>
                          <a:pt x="990" y="33"/>
                        </a:lnTo>
                        <a:lnTo>
                          <a:pt x="990" y="32"/>
                        </a:lnTo>
                        <a:lnTo>
                          <a:pt x="991" y="33"/>
                        </a:lnTo>
                        <a:lnTo>
                          <a:pt x="991" y="32"/>
                        </a:lnTo>
                        <a:lnTo>
                          <a:pt x="992" y="34"/>
                        </a:lnTo>
                        <a:lnTo>
                          <a:pt x="992" y="32"/>
                        </a:lnTo>
                        <a:lnTo>
                          <a:pt x="993" y="32"/>
                        </a:lnTo>
                        <a:lnTo>
                          <a:pt x="993" y="32"/>
                        </a:lnTo>
                        <a:lnTo>
                          <a:pt x="993" y="33"/>
                        </a:lnTo>
                        <a:lnTo>
                          <a:pt x="994" y="33"/>
                        </a:lnTo>
                        <a:lnTo>
                          <a:pt x="994" y="31"/>
                        </a:lnTo>
                        <a:lnTo>
                          <a:pt x="995" y="32"/>
                        </a:lnTo>
                        <a:lnTo>
                          <a:pt x="995" y="31"/>
                        </a:lnTo>
                        <a:lnTo>
                          <a:pt x="995" y="31"/>
                        </a:lnTo>
                        <a:lnTo>
                          <a:pt x="996" y="29"/>
                        </a:lnTo>
                        <a:lnTo>
                          <a:pt x="996" y="28"/>
                        </a:lnTo>
                        <a:lnTo>
                          <a:pt x="997" y="29"/>
                        </a:lnTo>
                        <a:lnTo>
                          <a:pt x="997" y="30"/>
                        </a:lnTo>
                        <a:lnTo>
                          <a:pt x="998" y="27"/>
                        </a:lnTo>
                        <a:lnTo>
                          <a:pt x="998" y="28"/>
                        </a:lnTo>
                        <a:lnTo>
                          <a:pt x="998" y="28"/>
                        </a:lnTo>
                        <a:lnTo>
                          <a:pt x="999" y="28"/>
                        </a:lnTo>
                        <a:lnTo>
                          <a:pt x="999" y="29"/>
                        </a:lnTo>
                        <a:lnTo>
                          <a:pt x="1000" y="33"/>
                        </a:lnTo>
                        <a:lnTo>
                          <a:pt x="1000" y="30"/>
                        </a:lnTo>
                        <a:lnTo>
                          <a:pt x="1000" y="30"/>
                        </a:lnTo>
                        <a:lnTo>
                          <a:pt x="1001" y="29"/>
                        </a:lnTo>
                        <a:lnTo>
                          <a:pt x="1001" y="30"/>
                        </a:lnTo>
                        <a:lnTo>
                          <a:pt x="1002" y="32"/>
                        </a:lnTo>
                        <a:lnTo>
                          <a:pt x="1002" y="32"/>
                        </a:lnTo>
                        <a:lnTo>
                          <a:pt x="1003" y="34"/>
                        </a:lnTo>
                        <a:lnTo>
                          <a:pt x="1003" y="33"/>
                        </a:lnTo>
                        <a:lnTo>
                          <a:pt x="1003" y="32"/>
                        </a:lnTo>
                        <a:lnTo>
                          <a:pt x="1004" y="33"/>
                        </a:lnTo>
                        <a:lnTo>
                          <a:pt x="1004" y="33"/>
                        </a:lnTo>
                        <a:lnTo>
                          <a:pt x="1005" y="36"/>
                        </a:lnTo>
                        <a:lnTo>
                          <a:pt x="1005" y="33"/>
                        </a:lnTo>
                        <a:lnTo>
                          <a:pt x="1005" y="34"/>
                        </a:lnTo>
                        <a:lnTo>
                          <a:pt x="1006" y="33"/>
                        </a:lnTo>
                        <a:lnTo>
                          <a:pt x="1006" y="33"/>
                        </a:lnTo>
                        <a:lnTo>
                          <a:pt x="1007" y="33"/>
                        </a:lnTo>
                        <a:lnTo>
                          <a:pt x="1007" y="31"/>
                        </a:lnTo>
                        <a:lnTo>
                          <a:pt x="1008" y="31"/>
                        </a:lnTo>
                        <a:lnTo>
                          <a:pt x="1008" y="32"/>
                        </a:lnTo>
                        <a:lnTo>
                          <a:pt x="1008" y="31"/>
                        </a:lnTo>
                        <a:lnTo>
                          <a:pt x="1009" y="31"/>
                        </a:lnTo>
                        <a:lnTo>
                          <a:pt x="1009" y="29"/>
                        </a:lnTo>
                        <a:lnTo>
                          <a:pt x="1010" y="31"/>
                        </a:lnTo>
                        <a:lnTo>
                          <a:pt x="1010" y="30"/>
                        </a:lnTo>
                        <a:lnTo>
                          <a:pt x="1010" y="31"/>
                        </a:lnTo>
                        <a:lnTo>
                          <a:pt x="1011" y="29"/>
                        </a:lnTo>
                        <a:lnTo>
                          <a:pt x="1011" y="27"/>
                        </a:lnTo>
                        <a:lnTo>
                          <a:pt x="1012" y="31"/>
                        </a:lnTo>
                        <a:lnTo>
                          <a:pt x="1012" y="29"/>
                        </a:lnTo>
                        <a:lnTo>
                          <a:pt x="1013" y="29"/>
                        </a:lnTo>
                        <a:lnTo>
                          <a:pt x="1013" y="30"/>
                        </a:lnTo>
                        <a:lnTo>
                          <a:pt x="1013" y="31"/>
                        </a:lnTo>
                        <a:lnTo>
                          <a:pt x="1014" y="30"/>
                        </a:lnTo>
                        <a:lnTo>
                          <a:pt x="1014" y="31"/>
                        </a:lnTo>
                        <a:lnTo>
                          <a:pt x="1015" y="30"/>
                        </a:lnTo>
                        <a:lnTo>
                          <a:pt x="1015" y="32"/>
                        </a:lnTo>
                        <a:lnTo>
                          <a:pt x="1015" y="32"/>
                        </a:lnTo>
                        <a:lnTo>
                          <a:pt x="1016" y="34"/>
                        </a:lnTo>
                        <a:lnTo>
                          <a:pt x="1016" y="34"/>
                        </a:lnTo>
                        <a:lnTo>
                          <a:pt x="1017" y="32"/>
                        </a:lnTo>
                        <a:lnTo>
                          <a:pt x="1017" y="34"/>
                        </a:lnTo>
                        <a:lnTo>
                          <a:pt x="1018" y="33"/>
                        </a:lnTo>
                        <a:lnTo>
                          <a:pt x="1018" y="35"/>
                        </a:lnTo>
                        <a:lnTo>
                          <a:pt x="1018" y="35"/>
                        </a:lnTo>
                        <a:lnTo>
                          <a:pt x="1019" y="35"/>
                        </a:lnTo>
                        <a:lnTo>
                          <a:pt x="1019" y="34"/>
                        </a:lnTo>
                        <a:lnTo>
                          <a:pt x="1020" y="34"/>
                        </a:lnTo>
                        <a:lnTo>
                          <a:pt x="1020" y="35"/>
                        </a:lnTo>
                        <a:lnTo>
                          <a:pt x="1020" y="33"/>
                        </a:lnTo>
                        <a:lnTo>
                          <a:pt x="1021" y="33"/>
                        </a:lnTo>
                        <a:lnTo>
                          <a:pt x="1021" y="32"/>
                        </a:lnTo>
                        <a:lnTo>
                          <a:pt x="1022" y="31"/>
                        </a:lnTo>
                        <a:lnTo>
                          <a:pt x="1022" y="33"/>
                        </a:lnTo>
                        <a:lnTo>
                          <a:pt x="1023" y="34"/>
                        </a:lnTo>
                        <a:lnTo>
                          <a:pt x="1023" y="30"/>
                        </a:lnTo>
                        <a:lnTo>
                          <a:pt x="1023" y="31"/>
                        </a:lnTo>
                        <a:lnTo>
                          <a:pt x="1024" y="31"/>
                        </a:lnTo>
                        <a:lnTo>
                          <a:pt x="1024" y="30"/>
                        </a:lnTo>
                        <a:lnTo>
                          <a:pt x="1025" y="29"/>
                        </a:lnTo>
                        <a:lnTo>
                          <a:pt x="1025" y="31"/>
                        </a:lnTo>
                        <a:lnTo>
                          <a:pt x="1025" y="28"/>
                        </a:lnTo>
                        <a:lnTo>
                          <a:pt x="1026" y="30"/>
                        </a:lnTo>
                        <a:lnTo>
                          <a:pt x="1026" y="28"/>
                        </a:lnTo>
                        <a:lnTo>
                          <a:pt x="1027" y="30"/>
                        </a:lnTo>
                        <a:lnTo>
                          <a:pt x="1027" y="30"/>
                        </a:lnTo>
                        <a:lnTo>
                          <a:pt x="1028" y="32"/>
                        </a:lnTo>
                        <a:lnTo>
                          <a:pt x="1028" y="32"/>
                        </a:lnTo>
                        <a:lnTo>
                          <a:pt x="1028" y="31"/>
                        </a:lnTo>
                        <a:lnTo>
                          <a:pt x="1029" y="32"/>
                        </a:lnTo>
                        <a:lnTo>
                          <a:pt x="1029" y="32"/>
                        </a:lnTo>
                        <a:lnTo>
                          <a:pt x="1030" y="33"/>
                        </a:lnTo>
                        <a:lnTo>
                          <a:pt x="1030" y="34"/>
                        </a:lnTo>
                        <a:lnTo>
                          <a:pt x="1030" y="32"/>
                        </a:lnTo>
                        <a:lnTo>
                          <a:pt x="1031" y="33"/>
                        </a:lnTo>
                        <a:lnTo>
                          <a:pt x="1031" y="35"/>
                        </a:lnTo>
                        <a:lnTo>
                          <a:pt x="1032" y="34"/>
                        </a:lnTo>
                        <a:lnTo>
                          <a:pt x="1032" y="36"/>
                        </a:lnTo>
                        <a:lnTo>
                          <a:pt x="1033" y="34"/>
                        </a:lnTo>
                        <a:lnTo>
                          <a:pt x="1033" y="35"/>
                        </a:lnTo>
                        <a:lnTo>
                          <a:pt x="1033" y="35"/>
                        </a:lnTo>
                        <a:lnTo>
                          <a:pt x="1034" y="34"/>
                        </a:lnTo>
                        <a:lnTo>
                          <a:pt x="1034" y="33"/>
                        </a:lnTo>
                        <a:lnTo>
                          <a:pt x="1035" y="34"/>
                        </a:lnTo>
                        <a:lnTo>
                          <a:pt x="1035" y="34"/>
                        </a:lnTo>
                        <a:lnTo>
                          <a:pt x="1035" y="30"/>
                        </a:lnTo>
                        <a:lnTo>
                          <a:pt x="1036" y="31"/>
                        </a:lnTo>
                        <a:lnTo>
                          <a:pt x="1036" y="31"/>
                        </a:lnTo>
                        <a:lnTo>
                          <a:pt x="1037" y="31"/>
                        </a:lnTo>
                        <a:lnTo>
                          <a:pt x="1037" y="32"/>
                        </a:lnTo>
                        <a:lnTo>
                          <a:pt x="1038" y="29"/>
                        </a:lnTo>
                        <a:lnTo>
                          <a:pt x="1038" y="30"/>
                        </a:lnTo>
                        <a:lnTo>
                          <a:pt x="1038" y="29"/>
                        </a:lnTo>
                        <a:lnTo>
                          <a:pt x="1039" y="30"/>
                        </a:lnTo>
                        <a:lnTo>
                          <a:pt x="1039" y="29"/>
                        </a:lnTo>
                        <a:lnTo>
                          <a:pt x="1040" y="30"/>
                        </a:lnTo>
                        <a:lnTo>
                          <a:pt x="1040" y="30"/>
                        </a:lnTo>
                        <a:lnTo>
                          <a:pt x="1040" y="30"/>
                        </a:lnTo>
                        <a:lnTo>
                          <a:pt x="1041" y="30"/>
                        </a:lnTo>
                        <a:lnTo>
                          <a:pt x="1041" y="31"/>
                        </a:lnTo>
                        <a:lnTo>
                          <a:pt x="1042" y="30"/>
                        </a:lnTo>
                        <a:lnTo>
                          <a:pt x="1042" y="31"/>
                        </a:lnTo>
                        <a:lnTo>
                          <a:pt x="1043" y="30"/>
                        </a:lnTo>
                        <a:lnTo>
                          <a:pt x="1043" y="32"/>
                        </a:lnTo>
                        <a:lnTo>
                          <a:pt x="1043" y="31"/>
                        </a:lnTo>
                        <a:lnTo>
                          <a:pt x="1044" y="32"/>
                        </a:lnTo>
                        <a:lnTo>
                          <a:pt x="1044" y="32"/>
                        </a:lnTo>
                        <a:lnTo>
                          <a:pt x="1045" y="34"/>
                        </a:lnTo>
                        <a:lnTo>
                          <a:pt x="1045" y="35"/>
                        </a:lnTo>
                        <a:lnTo>
                          <a:pt x="1045" y="35"/>
                        </a:lnTo>
                        <a:lnTo>
                          <a:pt x="1046" y="34"/>
                        </a:lnTo>
                        <a:lnTo>
                          <a:pt x="1046" y="35"/>
                        </a:lnTo>
                        <a:lnTo>
                          <a:pt x="1047" y="33"/>
                        </a:lnTo>
                        <a:lnTo>
                          <a:pt x="1047" y="35"/>
                        </a:lnTo>
                        <a:lnTo>
                          <a:pt x="1048" y="34"/>
                        </a:lnTo>
                        <a:lnTo>
                          <a:pt x="1048" y="31"/>
                        </a:lnTo>
                        <a:lnTo>
                          <a:pt x="1048" y="33"/>
                        </a:lnTo>
                        <a:lnTo>
                          <a:pt x="1049" y="32"/>
                        </a:lnTo>
                        <a:lnTo>
                          <a:pt x="1049" y="34"/>
                        </a:lnTo>
                        <a:lnTo>
                          <a:pt x="1050" y="30"/>
                        </a:lnTo>
                        <a:lnTo>
                          <a:pt x="1050" y="32"/>
                        </a:lnTo>
                        <a:lnTo>
                          <a:pt x="1050" y="32"/>
                        </a:lnTo>
                        <a:lnTo>
                          <a:pt x="1051" y="30"/>
                        </a:lnTo>
                        <a:lnTo>
                          <a:pt x="1051" y="30"/>
                        </a:lnTo>
                        <a:lnTo>
                          <a:pt x="1052" y="30"/>
                        </a:lnTo>
                        <a:lnTo>
                          <a:pt x="1052" y="30"/>
                        </a:lnTo>
                        <a:lnTo>
                          <a:pt x="1053" y="30"/>
                        </a:lnTo>
                        <a:lnTo>
                          <a:pt x="1053" y="30"/>
                        </a:lnTo>
                        <a:lnTo>
                          <a:pt x="1053" y="31"/>
                        </a:lnTo>
                        <a:lnTo>
                          <a:pt x="1054" y="30"/>
                        </a:lnTo>
                        <a:lnTo>
                          <a:pt x="1054" y="32"/>
                        </a:lnTo>
                        <a:lnTo>
                          <a:pt x="1055" y="30"/>
                        </a:lnTo>
                        <a:lnTo>
                          <a:pt x="1055" y="30"/>
                        </a:lnTo>
                        <a:lnTo>
                          <a:pt x="1055" y="31"/>
                        </a:lnTo>
                        <a:lnTo>
                          <a:pt x="1056" y="30"/>
                        </a:lnTo>
                        <a:lnTo>
                          <a:pt x="1056" y="31"/>
                        </a:lnTo>
                        <a:lnTo>
                          <a:pt x="1057" y="33"/>
                        </a:lnTo>
                        <a:lnTo>
                          <a:pt x="1057" y="32"/>
                        </a:lnTo>
                        <a:lnTo>
                          <a:pt x="1058" y="33"/>
                        </a:lnTo>
                        <a:lnTo>
                          <a:pt x="1058" y="33"/>
                        </a:lnTo>
                        <a:lnTo>
                          <a:pt x="1058" y="32"/>
                        </a:lnTo>
                        <a:lnTo>
                          <a:pt x="1059" y="31"/>
                        </a:lnTo>
                        <a:lnTo>
                          <a:pt x="1059" y="33"/>
                        </a:lnTo>
                        <a:lnTo>
                          <a:pt x="1060" y="32"/>
                        </a:lnTo>
                        <a:lnTo>
                          <a:pt x="1060" y="34"/>
                        </a:lnTo>
                        <a:lnTo>
                          <a:pt x="1060" y="34"/>
                        </a:lnTo>
                        <a:lnTo>
                          <a:pt x="1061" y="36"/>
                        </a:lnTo>
                        <a:lnTo>
                          <a:pt x="1061" y="33"/>
                        </a:lnTo>
                        <a:lnTo>
                          <a:pt x="1062" y="34"/>
                        </a:lnTo>
                        <a:lnTo>
                          <a:pt x="1062" y="33"/>
                        </a:lnTo>
                        <a:lnTo>
                          <a:pt x="1063" y="33"/>
                        </a:lnTo>
                        <a:lnTo>
                          <a:pt x="1063" y="34"/>
                        </a:lnTo>
                        <a:lnTo>
                          <a:pt x="1063" y="33"/>
                        </a:lnTo>
                        <a:lnTo>
                          <a:pt x="1064" y="33"/>
                        </a:lnTo>
                        <a:lnTo>
                          <a:pt x="1064" y="31"/>
                        </a:lnTo>
                        <a:lnTo>
                          <a:pt x="1065" y="31"/>
                        </a:lnTo>
                        <a:lnTo>
                          <a:pt x="1065" y="29"/>
                        </a:lnTo>
                        <a:lnTo>
                          <a:pt x="1065" y="30"/>
                        </a:lnTo>
                        <a:lnTo>
                          <a:pt x="1066" y="29"/>
                        </a:lnTo>
                        <a:lnTo>
                          <a:pt x="1066" y="30"/>
                        </a:lnTo>
                        <a:lnTo>
                          <a:pt x="1067" y="28"/>
                        </a:lnTo>
                        <a:lnTo>
                          <a:pt x="1067" y="31"/>
                        </a:lnTo>
                        <a:lnTo>
                          <a:pt x="1068" y="29"/>
                        </a:lnTo>
                        <a:lnTo>
                          <a:pt x="1068" y="30"/>
                        </a:lnTo>
                        <a:lnTo>
                          <a:pt x="1068" y="28"/>
                        </a:lnTo>
                        <a:lnTo>
                          <a:pt x="1069" y="31"/>
                        </a:lnTo>
                        <a:lnTo>
                          <a:pt x="1069" y="29"/>
                        </a:lnTo>
                        <a:lnTo>
                          <a:pt x="1070" y="31"/>
                        </a:lnTo>
                        <a:lnTo>
                          <a:pt x="1070" y="30"/>
                        </a:lnTo>
                        <a:lnTo>
                          <a:pt x="1070" y="32"/>
                        </a:lnTo>
                        <a:lnTo>
                          <a:pt x="1071" y="32"/>
                        </a:lnTo>
                        <a:lnTo>
                          <a:pt x="1071" y="30"/>
                        </a:lnTo>
                        <a:lnTo>
                          <a:pt x="1072" y="34"/>
                        </a:lnTo>
                        <a:lnTo>
                          <a:pt x="1072" y="33"/>
                        </a:lnTo>
                        <a:lnTo>
                          <a:pt x="1073" y="32"/>
                        </a:lnTo>
                        <a:lnTo>
                          <a:pt x="1073" y="34"/>
                        </a:lnTo>
                        <a:lnTo>
                          <a:pt x="1073" y="34"/>
                        </a:lnTo>
                        <a:lnTo>
                          <a:pt x="1074" y="35"/>
                        </a:lnTo>
                        <a:lnTo>
                          <a:pt x="1074" y="33"/>
                        </a:lnTo>
                        <a:lnTo>
                          <a:pt x="1075" y="33"/>
                        </a:lnTo>
                        <a:lnTo>
                          <a:pt x="1075" y="32"/>
                        </a:lnTo>
                        <a:lnTo>
                          <a:pt x="1075" y="36"/>
                        </a:lnTo>
                        <a:lnTo>
                          <a:pt x="1076" y="33"/>
                        </a:lnTo>
                        <a:lnTo>
                          <a:pt x="1076" y="35"/>
                        </a:lnTo>
                        <a:lnTo>
                          <a:pt x="1077" y="33"/>
                        </a:lnTo>
                        <a:lnTo>
                          <a:pt x="1077" y="34"/>
                        </a:lnTo>
                        <a:lnTo>
                          <a:pt x="1078" y="32"/>
                        </a:lnTo>
                        <a:lnTo>
                          <a:pt x="1078" y="30"/>
                        </a:lnTo>
                        <a:lnTo>
                          <a:pt x="1078" y="31"/>
                        </a:lnTo>
                        <a:lnTo>
                          <a:pt x="1079" y="30"/>
                        </a:lnTo>
                        <a:lnTo>
                          <a:pt x="1079" y="29"/>
                        </a:lnTo>
                        <a:lnTo>
                          <a:pt x="1080" y="28"/>
                        </a:lnTo>
                        <a:lnTo>
                          <a:pt x="1080" y="29"/>
                        </a:lnTo>
                        <a:lnTo>
                          <a:pt x="1080" y="29"/>
                        </a:lnTo>
                        <a:lnTo>
                          <a:pt x="1081" y="31"/>
                        </a:lnTo>
                        <a:lnTo>
                          <a:pt x="1081" y="30"/>
                        </a:lnTo>
                        <a:lnTo>
                          <a:pt x="1082" y="31"/>
                        </a:lnTo>
                        <a:lnTo>
                          <a:pt x="1082" y="31"/>
                        </a:lnTo>
                        <a:lnTo>
                          <a:pt x="1083" y="30"/>
                        </a:lnTo>
                        <a:lnTo>
                          <a:pt x="1083" y="31"/>
                        </a:lnTo>
                        <a:lnTo>
                          <a:pt x="1083" y="29"/>
                        </a:lnTo>
                        <a:lnTo>
                          <a:pt x="1084" y="31"/>
                        </a:lnTo>
                        <a:lnTo>
                          <a:pt x="1084" y="31"/>
                        </a:lnTo>
                        <a:lnTo>
                          <a:pt x="1085" y="31"/>
                        </a:lnTo>
                        <a:lnTo>
                          <a:pt x="1085" y="30"/>
                        </a:lnTo>
                        <a:lnTo>
                          <a:pt x="1085" y="30"/>
                        </a:lnTo>
                        <a:lnTo>
                          <a:pt x="1086" y="31"/>
                        </a:lnTo>
                        <a:lnTo>
                          <a:pt x="1086" y="33"/>
                        </a:lnTo>
                        <a:lnTo>
                          <a:pt x="1087" y="33"/>
                        </a:lnTo>
                        <a:lnTo>
                          <a:pt x="1087" y="34"/>
                        </a:lnTo>
                        <a:lnTo>
                          <a:pt x="1088" y="31"/>
                        </a:lnTo>
                        <a:lnTo>
                          <a:pt x="1088" y="32"/>
                        </a:lnTo>
                        <a:lnTo>
                          <a:pt x="1088" y="32"/>
                        </a:lnTo>
                        <a:lnTo>
                          <a:pt x="1089" y="34"/>
                        </a:lnTo>
                        <a:lnTo>
                          <a:pt x="1089" y="33"/>
                        </a:lnTo>
                        <a:lnTo>
                          <a:pt x="1090" y="32"/>
                        </a:lnTo>
                        <a:lnTo>
                          <a:pt x="1090" y="32"/>
                        </a:lnTo>
                        <a:lnTo>
                          <a:pt x="1090" y="33"/>
                        </a:lnTo>
                        <a:lnTo>
                          <a:pt x="1091" y="31"/>
                        </a:lnTo>
                        <a:lnTo>
                          <a:pt x="1091" y="29"/>
                        </a:lnTo>
                        <a:lnTo>
                          <a:pt x="1092" y="33"/>
                        </a:lnTo>
                        <a:lnTo>
                          <a:pt x="1092" y="30"/>
                        </a:lnTo>
                        <a:lnTo>
                          <a:pt x="1093" y="29"/>
                        </a:lnTo>
                        <a:lnTo>
                          <a:pt x="1093" y="31"/>
                        </a:lnTo>
                        <a:lnTo>
                          <a:pt x="1093" y="30"/>
                        </a:lnTo>
                        <a:lnTo>
                          <a:pt x="1094" y="29"/>
                        </a:lnTo>
                        <a:lnTo>
                          <a:pt x="1094" y="29"/>
                        </a:lnTo>
                        <a:lnTo>
                          <a:pt x="1095" y="30"/>
                        </a:lnTo>
                        <a:lnTo>
                          <a:pt x="1095" y="30"/>
                        </a:lnTo>
                        <a:lnTo>
                          <a:pt x="1095" y="29"/>
                        </a:lnTo>
                        <a:lnTo>
                          <a:pt x="1096" y="30"/>
                        </a:lnTo>
                        <a:lnTo>
                          <a:pt x="1096" y="28"/>
                        </a:lnTo>
                        <a:lnTo>
                          <a:pt x="1097" y="31"/>
                        </a:lnTo>
                        <a:lnTo>
                          <a:pt x="1097" y="29"/>
                        </a:lnTo>
                        <a:lnTo>
                          <a:pt x="1098" y="29"/>
                        </a:lnTo>
                        <a:lnTo>
                          <a:pt x="1098" y="32"/>
                        </a:lnTo>
                        <a:lnTo>
                          <a:pt x="1098" y="30"/>
                        </a:lnTo>
                        <a:lnTo>
                          <a:pt x="1099" y="32"/>
                        </a:lnTo>
                        <a:lnTo>
                          <a:pt x="1099" y="31"/>
                        </a:lnTo>
                        <a:lnTo>
                          <a:pt x="1100" y="33"/>
                        </a:lnTo>
                        <a:lnTo>
                          <a:pt x="1100" y="32"/>
                        </a:lnTo>
                        <a:lnTo>
                          <a:pt x="1100" y="32"/>
                        </a:lnTo>
                        <a:lnTo>
                          <a:pt x="1101" y="32"/>
                        </a:lnTo>
                        <a:lnTo>
                          <a:pt x="1101" y="33"/>
                        </a:lnTo>
                        <a:lnTo>
                          <a:pt x="1102" y="33"/>
                        </a:lnTo>
                        <a:lnTo>
                          <a:pt x="1102" y="33"/>
                        </a:lnTo>
                        <a:lnTo>
                          <a:pt x="1103" y="33"/>
                        </a:lnTo>
                        <a:lnTo>
                          <a:pt x="1103" y="32"/>
                        </a:lnTo>
                        <a:lnTo>
                          <a:pt x="1103" y="33"/>
                        </a:lnTo>
                        <a:lnTo>
                          <a:pt x="1104" y="31"/>
                        </a:lnTo>
                        <a:lnTo>
                          <a:pt x="1104" y="33"/>
                        </a:lnTo>
                        <a:lnTo>
                          <a:pt x="1105" y="31"/>
                        </a:lnTo>
                        <a:lnTo>
                          <a:pt x="1105" y="30"/>
                        </a:lnTo>
                        <a:lnTo>
                          <a:pt x="1105" y="31"/>
                        </a:lnTo>
                        <a:lnTo>
                          <a:pt x="1106" y="31"/>
                        </a:lnTo>
                        <a:lnTo>
                          <a:pt x="1106" y="31"/>
                        </a:lnTo>
                        <a:lnTo>
                          <a:pt x="1107" y="30"/>
                        </a:lnTo>
                        <a:lnTo>
                          <a:pt x="1107" y="30"/>
                        </a:lnTo>
                        <a:lnTo>
                          <a:pt x="1108" y="29"/>
                        </a:lnTo>
                        <a:lnTo>
                          <a:pt x="1108" y="27"/>
                        </a:lnTo>
                        <a:lnTo>
                          <a:pt x="1108" y="27"/>
                        </a:lnTo>
                        <a:lnTo>
                          <a:pt x="1109" y="28"/>
                        </a:lnTo>
                        <a:lnTo>
                          <a:pt x="1109" y="28"/>
                        </a:lnTo>
                        <a:lnTo>
                          <a:pt x="1110" y="28"/>
                        </a:lnTo>
                        <a:lnTo>
                          <a:pt x="1110" y="29"/>
                        </a:lnTo>
                        <a:lnTo>
                          <a:pt x="1110" y="29"/>
                        </a:lnTo>
                        <a:lnTo>
                          <a:pt x="1111" y="28"/>
                        </a:lnTo>
                        <a:lnTo>
                          <a:pt x="1111" y="31"/>
                        </a:lnTo>
                        <a:lnTo>
                          <a:pt x="1112" y="32"/>
                        </a:lnTo>
                        <a:lnTo>
                          <a:pt x="1112" y="31"/>
                        </a:lnTo>
                        <a:lnTo>
                          <a:pt x="1113" y="31"/>
                        </a:lnTo>
                        <a:lnTo>
                          <a:pt x="1113" y="32"/>
                        </a:lnTo>
                        <a:lnTo>
                          <a:pt x="1113" y="34"/>
                        </a:lnTo>
                        <a:lnTo>
                          <a:pt x="1114" y="33"/>
                        </a:lnTo>
                        <a:lnTo>
                          <a:pt x="1114" y="34"/>
                        </a:lnTo>
                        <a:lnTo>
                          <a:pt x="1115" y="35"/>
                        </a:lnTo>
                        <a:lnTo>
                          <a:pt x="1115" y="34"/>
                        </a:lnTo>
                        <a:lnTo>
                          <a:pt x="1115" y="35"/>
                        </a:lnTo>
                        <a:lnTo>
                          <a:pt x="1116" y="34"/>
                        </a:lnTo>
                        <a:lnTo>
                          <a:pt x="1116" y="34"/>
                        </a:lnTo>
                        <a:lnTo>
                          <a:pt x="1117" y="33"/>
                        </a:lnTo>
                        <a:lnTo>
                          <a:pt x="1117" y="34"/>
                        </a:lnTo>
                        <a:lnTo>
                          <a:pt x="1118" y="36"/>
                        </a:lnTo>
                        <a:lnTo>
                          <a:pt x="1118" y="35"/>
                        </a:lnTo>
                        <a:lnTo>
                          <a:pt x="1118" y="32"/>
                        </a:lnTo>
                        <a:lnTo>
                          <a:pt x="1119" y="31"/>
                        </a:lnTo>
                        <a:lnTo>
                          <a:pt x="1119" y="32"/>
                        </a:lnTo>
                        <a:lnTo>
                          <a:pt x="1120" y="33"/>
                        </a:lnTo>
                        <a:lnTo>
                          <a:pt x="1120" y="31"/>
                        </a:lnTo>
                        <a:lnTo>
                          <a:pt x="1120" y="30"/>
                        </a:lnTo>
                        <a:lnTo>
                          <a:pt x="1121" y="29"/>
                        </a:lnTo>
                        <a:lnTo>
                          <a:pt x="1121" y="31"/>
                        </a:lnTo>
                        <a:lnTo>
                          <a:pt x="1122" y="32"/>
                        </a:lnTo>
                        <a:lnTo>
                          <a:pt x="1122" y="30"/>
                        </a:lnTo>
                        <a:lnTo>
                          <a:pt x="1123" y="29"/>
                        </a:lnTo>
                        <a:lnTo>
                          <a:pt x="1123" y="30"/>
                        </a:lnTo>
                        <a:lnTo>
                          <a:pt x="1123" y="30"/>
                        </a:lnTo>
                        <a:lnTo>
                          <a:pt x="1124" y="29"/>
                        </a:lnTo>
                        <a:lnTo>
                          <a:pt x="1124" y="29"/>
                        </a:lnTo>
                        <a:lnTo>
                          <a:pt x="1125" y="30"/>
                        </a:lnTo>
                        <a:lnTo>
                          <a:pt x="1125" y="30"/>
                        </a:lnTo>
                        <a:lnTo>
                          <a:pt x="1125" y="32"/>
                        </a:lnTo>
                        <a:lnTo>
                          <a:pt x="1126" y="31"/>
                        </a:lnTo>
                        <a:lnTo>
                          <a:pt x="1126" y="32"/>
                        </a:lnTo>
                        <a:lnTo>
                          <a:pt x="1127" y="31"/>
                        </a:lnTo>
                        <a:lnTo>
                          <a:pt x="1127" y="31"/>
                        </a:lnTo>
                        <a:lnTo>
                          <a:pt x="1128" y="32"/>
                        </a:lnTo>
                        <a:lnTo>
                          <a:pt x="1128" y="34"/>
                        </a:lnTo>
                        <a:lnTo>
                          <a:pt x="1128" y="34"/>
                        </a:lnTo>
                        <a:lnTo>
                          <a:pt x="1129" y="35"/>
                        </a:lnTo>
                        <a:lnTo>
                          <a:pt x="1129" y="32"/>
                        </a:lnTo>
                        <a:lnTo>
                          <a:pt x="1130" y="33"/>
                        </a:lnTo>
                        <a:lnTo>
                          <a:pt x="1130" y="34"/>
                        </a:lnTo>
                        <a:lnTo>
                          <a:pt x="1130" y="33"/>
                        </a:lnTo>
                        <a:lnTo>
                          <a:pt x="1131" y="32"/>
                        </a:lnTo>
                        <a:lnTo>
                          <a:pt x="1131" y="34"/>
                        </a:lnTo>
                        <a:lnTo>
                          <a:pt x="1132" y="31"/>
                        </a:lnTo>
                        <a:lnTo>
                          <a:pt x="1132" y="31"/>
                        </a:lnTo>
                        <a:lnTo>
                          <a:pt x="1133" y="33"/>
                        </a:lnTo>
                        <a:lnTo>
                          <a:pt x="1133" y="32"/>
                        </a:lnTo>
                        <a:lnTo>
                          <a:pt x="1133" y="31"/>
                        </a:lnTo>
                        <a:lnTo>
                          <a:pt x="1134" y="31"/>
                        </a:lnTo>
                        <a:lnTo>
                          <a:pt x="1134" y="30"/>
                        </a:lnTo>
                        <a:lnTo>
                          <a:pt x="1135" y="30"/>
                        </a:lnTo>
                        <a:lnTo>
                          <a:pt x="1135" y="29"/>
                        </a:lnTo>
                        <a:lnTo>
                          <a:pt x="1135" y="29"/>
                        </a:lnTo>
                        <a:lnTo>
                          <a:pt x="1136" y="30"/>
                        </a:lnTo>
                        <a:lnTo>
                          <a:pt x="1136" y="28"/>
                        </a:lnTo>
                        <a:lnTo>
                          <a:pt x="1137" y="30"/>
                        </a:lnTo>
                        <a:lnTo>
                          <a:pt x="1137" y="28"/>
                        </a:lnTo>
                        <a:lnTo>
                          <a:pt x="1138" y="27"/>
                        </a:lnTo>
                        <a:lnTo>
                          <a:pt x="1138" y="32"/>
                        </a:lnTo>
                        <a:lnTo>
                          <a:pt x="1138" y="32"/>
                        </a:lnTo>
                        <a:lnTo>
                          <a:pt x="1139" y="32"/>
                        </a:lnTo>
                        <a:lnTo>
                          <a:pt x="1139" y="28"/>
                        </a:lnTo>
                        <a:lnTo>
                          <a:pt x="1140" y="32"/>
                        </a:lnTo>
                        <a:lnTo>
                          <a:pt x="1140" y="32"/>
                        </a:lnTo>
                        <a:lnTo>
                          <a:pt x="1140" y="32"/>
                        </a:lnTo>
                        <a:lnTo>
                          <a:pt x="1141" y="34"/>
                        </a:lnTo>
                        <a:lnTo>
                          <a:pt x="1141" y="33"/>
                        </a:lnTo>
                        <a:lnTo>
                          <a:pt x="1142" y="35"/>
                        </a:lnTo>
                        <a:lnTo>
                          <a:pt x="1142" y="35"/>
                        </a:lnTo>
                        <a:lnTo>
                          <a:pt x="1143" y="33"/>
                        </a:lnTo>
                        <a:lnTo>
                          <a:pt x="1143" y="34"/>
                        </a:lnTo>
                        <a:lnTo>
                          <a:pt x="1143" y="35"/>
                        </a:lnTo>
                        <a:lnTo>
                          <a:pt x="1144" y="32"/>
                        </a:lnTo>
                        <a:lnTo>
                          <a:pt x="1144" y="36"/>
                        </a:lnTo>
                        <a:lnTo>
                          <a:pt x="1145" y="35"/>
                        </a:lnTo>
                        <a:lnTo>
                          <a:pt x="1145" y="36"/>
                        </a:lnTo>
                        <a:lnTo>
                          <a:pt x="1145" y="33"/>
                        </a:lnTo>
                        <a:lnTo>
                          <a:pt x="1146" y="30"/>
                        </a:lnTo>
                        <a:lnTo>
                          <a:pt x="1146" y="32"/>
                        </a:lnTo>
                        <a:lnTo>
                          <a:pt x="1147" y="30"/>
                        </a:lnTo>
                        <a:lnTo>
                          <a:pt x="1147" y="31"/>
                        </a:lnTo>
                        <a:lnTo>
                          <a:pt x="1148" y="31"/>
                        </a:lnTo>
                        <a:lnTo>
                          <a:pt x="1148" y="30"/>
                        </a:lnTo>
                        <a:lnTo>
                          <a:pt x="1148" y="29"/>
                        </a:lnTo>
                        <a:lnTo>
                          <a:pt x="1149" y="31"/>
                        </a:lnTo>
                        <a:lnTo>
                          <a:pt x="1149" y="30"/>
                        </a:lnTo>
                        <a:lnTo>
                          <a:pt x="1150" y="31"/>
                        </a:lnTo>
                        <a:lnTo>
                          <a:pt x="1150" y="29"/>
                        </a:lnTo>
                        <a:lnTo>
                          <a:pt x="1150" y="30"/>
                        </a:lnTo>
                        <a:lnTo>
                          <a:pt x="1151" y="27"/>
                        </a:lnTo>
                        <a:lnTo>
                          <a:pt x="1151" y="32"/>
                        </a:lnTo>
                        <a:lnTo>
                          <a:pt x="1152" y="32"/>
                        </a:lnTo>
                        <a:lnTo>
                          <a:pt x="1152" y="29"/>
                        </a:lnTo>
                        <a:lnTo>
                          <a:pt x="1153" y="32"/>
                        </a:lnTo>
                        <a:lnTo>
                          <a:pt x="1153" y="30"/>
                        </a:lnTo>
                        <a:lnTo>
                          <a:pt x="1153" y="31"/>
                        </a:lnTo>
                        <a:lnTo>
                          <a:pt x="1154" y="32"/>
                        </a:lnTo>
                        <a:lnTo>
                          <a:pt x="1154" y="33"/>
                        </a:lnTo>
                        <a:lnTo>
                          <a:pt x="1155" y="32"/>
                        </a:lnTo>
                        <a:lnTo>
                          <a:pt x="1155" y="31"/>
                        </a:lnTo>
                        <a:lnTo>
                          <a:pt x="1155" y="34"/>
                        </a:lnTo>
                        <a:lnTo>
                          <a:pt x="1156" y="33"/>
                        </a:lnTo>
                        <a:lnTo>
                          <a:pt x="1156" y="32"/>
                        </a:lnTo>
                        <a:lnTo>
                          <a:pt x="1157" y="33"/>
                        </a:lnTo>
                        <a:lnTo>
                          <a:pt x="1157" y="33"/>
                        </a:lnTo>
                        <a:lnTo>
                          <a:pt x="1158" y="34"/>
                        </a:lnTo>
                        <a:lnTo>
                          <a:pt x="1158" y="34"/>
                        </a:lnTo>
                        <a:lnTo>
                          <a:pt x="1158" y="34"/>
                        </a:lnTo>
                        <a:lnTo>
                          <a:pt x="1159" y="34"/>
                        </a:lnTo>
                        <a:lnTo>
                          <a:pt x="1159" y="35"/>
                        </a:lnTo>
                        <a:lnTo>
                          <a:pt x="1160" y="34"/>
                        </a:lnTo>
                        <a:lnTo>
                          <a:pt x="1160" y="32"/>
                        </a:lnTo>
                        <a:lnTo>
                          <a:pt x="1160" y="34"/>
                        </a:lnTo>
                        <a:lnTo>
                          <a:pt x="1161" y="33"/>
                        </a:lnTo>
                        <a:lnTo>
                          <a:pt x="1161" y="32"/>
                        </a:lnTo>
                        <a:lnTo>
                          <a:pt x="1162" y="30"/>
                        </a:lnTo>
                        <a:lnTo>
                          <a:pt x="1162" y="31"/>
                        </a:lnTo>
                        <a:lnTo>
                          <a:pt x="1163" y="29"/>
                        </a:lnTo>
                        <a:lnTo>
                          <a:pt x="1163" y="31"/>
                        </a:lnTo>
                        <a:lnTo>
                          <a:pt x="1163" y="30"/>
                        </a:lnTo>
                        <a:lnTo>
                          <a:pt x="1164" y="31"/>
                        </a:lnTo>
                        <a:lnTo>
                          <a:pt x="1164" y="29"/>
                        </a:lnTo>
                        <a:lnTo>
                          <a:pt x="1165" y="28"/>
                        </a:lnTo>
                        <a:lnTo>
                          <a:pt x="1165" y="28"/>
                        </a:lnTo>
                        <a:lnTo>
                          <a:pt x="1165" y="29"/>
                        </a:lnTo>
                        <a:lnTo>
                          <a:pt x="1166" y="31"/>
                        </a:lnTo>
                        <a:lnTo>
                          <a:pt x="1166" y="30"/>
                        </a:lnTo>
                        <a:lnTo>
                          <a:pt x="1167" y="30"/>
                        </a:lnTo>
                        <a:lnTo>
                          <a:pt x="1167" y="33"/>
                        </a:lnTo>
                        <a:lnTo>
                          <a:pt x="1168" y="32"/>
                        </a:lnTo>
                        <a:lnTo>
                          <a:pt x="1168" y="33"/>
                        </a:lnTo>
                        <a:lnTo>
                          <a:pt x="1168" y="32"/>
                        </a:lnTo>
                        <a:lnTo>
                          <a:pt x="1169" y="33"/>
                        </a:lnTo>
                        <a:lnTo>
                          <a:pt x="1169" y="31"/>
                        </a:lnTo>
                        <a:lnTo>
                          <a:pt x="1170" y="31"/>
                        </a:lnTo>
                        <a:lnTo>
                          <a:pt x="1170" y="34"/>
                        </a:lnTo>
                        <a:lnTo>
                          <a:pt x="1170" y="32"/>
                        </a:lnTo>
                        <a:lnTo>
                          <a:pt x="1171" y="33"/>
                        </a:lnTo>
                        <a:lnTo>
                          <a:pt x="1171" y="31"/>
                        </a:lnTo>
                        <a:lnTo>
                          <a:pt x="1172" y="32"/>
                        </a:lnTo>
                        <a:lnTo>
                          <a:pt x="1172" y="34"/>
                        </a:lnTo>
                        <a:lnTo>
                          <a:pt x="1173" y="33"/>
                        </a:lnTo>
                        <a:lnTo>
                          <a:pt x="1173" y="33"/>
                        </a:lnTo>
                        <a:lnTo>
                          <a:pt x="1173" y="32"/>
                        </a:lnTo>
                        <a:lnTo>
                          <a:pt x="1174" y="31"/>
                        </a:lnTo>
                        <a:lnTo>
                          <a:pt x="1174" y="32"/>
                        </a:lnTo>
                        <a:lnTo>
                          <a:pt x="1175" y="31"/>
                        </a:lnTo>
                        <a:lnTo>
                          <a:pt x="1175" y="31"/>
                        </a:lnTo>
                        <a:lnTo>
                          <a:pt x="1175" y="28"/>
                        </a:lnTo>
                        <a:lnTo>
                          <a:pt x="1176" y="30"/>
                        </a:lnTo>
                        <a:lnTo>
                          <a:pt x="1176" y="28"/>
                        </a:lnTo>
                        <a:lnTo>
                          <a:pt x="1177" y="29"/>
                        </a:lnTo>
                        <a:lnTo>
                          <a:pt x="1177" y="28"/>
                        </a:lnTo>
                        <a:lnTo>
                          <a:pt x="1178" y="28"/>
                        </a:lnTo>
                        <a:lnTo>
                          <a:pt x="1178" y="28"/>
                        </a:lnTo>
                        <a:lnTo>
                          <a:pt x="1178" y="30"/>
                        </a:lnTo>
                        <a:lnTo>
                          <a:pt x="1179" y="28"/>
                        </a:lnTo>
                        <a:lnTo>
                          <a:pt x="1179" y="30"/>
                        </a:lnTo>
                        <a:lnTo>
                          <a:pt x="1180" y="29"/>
                        </a:lnTo>
                        <a:lnTo>
                          <a:pt x="1180" y="29"/>
                        </a:lnTo>
                        <a:lnTo>
                          <a:pt x="1180" y="30"/>
                        </a:lnTo>
                        <a:lnTo>
                          <a:pt x="1181" y="29"/>
                        </a:lnTo>
                        <a:lnTo>
                          <a:pt x="1181" y="30"/>
                        </a:lnTo>
                        <a:lnTo>
                          <a:pt x="1182" y="32"/>
                        </a:lnTo>
                        <a:lnTo>
                          <a:pt x="1182" y="33"/>
                        </a:lnTo>
                        <a:lnTo>
                          <a:pt x="1183" y="32"/>
                        </a:lnTo>
                        <a:lnTo>
                          <a:pt x="1183" y="32"/>
                        </a:lnTo>
                        <a:lnTo>
                          <a:pt x="1183" y="30"/>
                        </a:lnTo>
                        <a:lnTo>
                          <a:pt x="1184" y="33"/>
                        </a:lnTo>
                        <a:lnTo>
                          <a:pt x="1184" y="35"/>
                        </a:lnTo>
                        <a:lnTo>
                          <a:pt x="1185" y="34"/>
                        </a:lnTo>
                        <a:lnTo>
                          <a:pt x="1185" y="35"/>
                        </a:lnTo>
                        <a:lnTo>
                          <a:pt x="1185" y="34"/>
                        </a:lnTo>
                        <a:lnTo>
                          <a:pt x="1186" y="35"/>
                        </a:lnTo>
                        <a:lnTo>
                          <a:pt x="1186" y="32"/>
                        </a:lnTo>
                        <a:lnTo>
                          <a:pt x="1187" y="35"/>
                        </a:lnTo>
                        <a:lnTo>
                          <a:pt x="1187" y="33"/>
                        </a:lnTo>
                        <a:lnTo>
                          <a:pt x="1188" y="33"/>
                        </a:lnTo>
                        <a:lnTo>
                          <a:pt x="1188" y="31"/>
                        </a:lnTo>
                        <a:lnTo>
                          <a:pt x="1188" y="31"/>
                        </a:lnTo>
                        <a:lnTo>
                          <a:pt x="1189" y="31"/>
                        </a:lnTo>
                        <a:lnTo>
                          <a:pt x="1189" y="31"/>
                        </a:lnTo>
                        <a:lnTo>
                          <a:pt x="1190" y="31"/>
                        </a:lnTo>
                        <a:lnTo>
                          <a:pt x="1190" y="30"/>
                        </a:lnTo>
                        <a:lnTo>
                          <a:pt x="1190" y="28"/>
                        </a:lnTo>
                        <a:lnTo>
                          <a:pt x="1191" y="32"/>
                        </a:lnTo>
                        <a:lnTo>
                          <a:pt x="1191" y="30"/>
                        </a:lnTo>
                        <a:lnTo>
                          <a:pt x="1192" y="28"/>
                        </a:lnTo>
                        <a:lnTo>
                          <a:pt x="1192" y="29"/>
                        </a:lnTo>
                        <a:lnTo>
                          <a:pt x="1193" y="30"/>
                        </a:lnTo>
                        <a:lnTo>
                          <a:pt x="1193" y="29"/>
                        </a:lnTo>
                        <a:lnTo>
                          <a:pt x="1193" y="31"/>
                        </a:lnTo>
                        <a:lnTo>
                          <a:pt x="1194" y="29"/>
                        </a:lnTo>
                        <a:lnTo>
                          <a:pt x="1194" y="32"/>
                        </a:lnTo>
                        <a:lnTo>
                          <a:pt x="1195" y="30"/>
                        </a:lnTo>
                        <a:lnTo>
                          <a:pt x="1195" y="30"/>
                        </a:lnTo>
                        <a:lnTo>
                          <a:pt x="1195" y="31"/>
                        </a:lnTo>
                        <a:lnTo>
                          <a:pt x="1196" y="32"/>
                        </a:lnTo>
                        <a:lnTo>
                          <a:pt x="1196" y="33"/>
                        </a:lnTo>
                        <a:lnTo>
                          <a:pt x="1197" y="32"/>
                        </a:lnTo>
                        <a:lnTo>
                          <a:pt x="1197" y="34"/>
                        </a:lnTo>
                        <a:lnTo>
                          <a:pt x="1198" y="34"/>
                        </a:lnTo>
                        <a:lnTo>
                          <a:pt x="1198" y="33"/>
                        </a:lnTo>
                        <a:lnTo>
                          <a:pt x="1198" y="34"/>
                        </a:lnTo>
                        <a:lnTo>
                          <a:pt x="1199" y="34"/>
                        </a:lnTo>
                        <a:lnTo>
                          <a:pt x="1199" y="34"/>
                        </a:lnTo>
                        <a:lnTo>
                          <a:pt x="1200" y="34"/>
                        </a:lnTo>
                        <a:lnTo>
                          <a:pt x="1200" y="33"/>
                        </a:lnTo>
                        <a:lnTo>
                          <a:pt x="1200" y="33"/>
                        </a:lnTo>
                        <a:lnTo>
                          <a:pt x="1201" y="33"/>
                        </a:lnTo>
                        <a:lnTo>
                          <a:pt x="1201" y="32"/>
                        </a:lnTo>
                        <a:lnTo>
                          <a:pt x="1202" y="32"/>
                        </a:lnTo>
                        <a:lnTo>
                          <a:pt x="1202" y="32"/>
                        </a:lnTo>
                        <a:lnTo>
                          <a:pt x="1203" y="33"/>
                        </a:lnTo>
                        <a:lnTo>
                          <a:pt x="1203" y="31"/>
                        </a:lnTo>
                        <a:lnTo>
                          <a:pt x="1203" y="30"/>
                        </a:lnTo>
                        <a:lnTo>
                          <a:pt x="1204" y="30"/>
                        </a:lnTo>
                        <a:lnTo>
                          <a:pt x="1204" y="31"/>
                        </a:lnTo>
                        <a:lnTo>
                          <a:pt x="1205" y="29"/>
                        </a:lnTo>
                        <a:lnTo>
                          <a:pt x="1205" y="30"/>
                        </a:lnTo>
                        <a:lnTo>
                          <a:pt x="1205" y="31"/>
                        </a:lnTo>
                        <a:lnTo>
                          <a:pt x="1206" y="33"/>
                        </a:lnTo>
                        <a:lnTo>
                          <a:pt x="1206" y="29"/>
                        </a:lnTo>
                        <a:lnTo>
                          <a:pt x="1207" y="30"/>
                        </a:lnTo>
                        <a:lnTo>
                          <a:pt x="1207" y="31"/>
                        </a:lnTo>
                        <a:lnTo>
                          <a:pt x="1208" y="30"/>
                        </a:lnTo>
                        <a:lnTo>
                          <a:pt x="1208" y="32"/>
                        </a:lnTo>
                        <a:lnTo>
                          <a:pt x="1208" y="32"/>
                        </a:lnTo>
                        <a:lnTo>
                          <a:pt x="1209" y="31"/>
                        </a:lnTo>
                        <a:lnTo>
                          <a:pt x="1209" y="32"/>
                        </a:lnTo>
                        <a:lnTo>
                          <a:pt x="1210" y="33"/>
                        </a:lnTo>
                        <a:lnTo>
                          <a:pt x="1210" y="32"/>
                        </a:lnTo>
                        <a:lnTo>
                          <a:pt x="1210" y="35"/>
                        </a:lnTo>
                        <a:lnTo>
                          <a:pt x="1211" y="32"/>
                        </a:lnTo>
                        <a:lnTo>
                          <a:pt x="1211" y="32"/>
                        </a:lnTo>
                        <a:lnTo>
                          <a:pt x="1212" y="35"/>
                        </a:lnTo>
                        <a:lnTo>
                          <a:pt x="1212" y="33"/>
                        </a:lnTo>
                        <a:lnTo>
                          <a:pt x="1213" y="33"/>
                        </a:lnTo>
                        <a:lnTo>
                          <a:pt x="1213" y="35"/>
                        </a:lnTo>
                        <a:lnTo>
                          <a:pt x="1213" y="35"/>
                        </a:lnTo>
                        <a:lnTo>
                          <a:pt x="1214" y="35"/>
                        </a:lnTo>
                        <a:lnTo>
                          <a:pt x="1214" y="35"/>
                        </a:lnTo>
                        <a:lnTo>
                          <a:pt x="1215" y="34"/>
                        </a:lnTo>
                        <a:lnTo>
                          <a:pt x="1215" y="35"/>
                        </a:lnTo>
                        <a:lnTo>
                          <a:pt x="1215" y="33"/>
                        </a:lnTo>
                        <a:lnTo>
                          <a:pt x="1216" y="31"/>
                        </a:lnTo>
                        <a:lnTo>
                          <a:pt x="1216" y="33"/>
                        </a:lnTo>
                        <a:lnTo>
                          <a:pt x="1217" y="33"/>
                        </a:lnTo>
                        <a:lnTo>
                          <a:pt x="1217" y="31"/>
                        </a:lnTo>
                        <a:lnTo>
                          <a:pt x="1218" y="31"/>
                        </a:lnTo>
                        <a:lnTo>
                          <a:pt x="1218" y="29"/>
                        </a:lnTo>
                        <a:lnTo>
                          <a:pt x="1218" y="33"/>
                        </a:lnTo>
                        <a:lnTo>
                          <a:pt x="1219" y="28"/>
                        </a:lnTo>
                        <a:lnTo>
                          <a:pt x="1219" y="31"/>
                        </a:lnTo>
                        <a:lnTo>
                          <a:pt x="1220" y="29"/>
                        </a:lnTo>
                        <a:lnTo>
                          <a:pt x="1220" y="27"/>
                        </a:lnTo>
                        <a:lnTo>
                          <a:pt x="1220" y="29"/>
                        </a:lnTo>
                        <a:lnTo>
                          <a:pt x="1221" y="31"/>
                        </a:lnTo>
                        <a:lnTo>
                          <a:pt x="1221" y="30"/>
                        </a:lnTo>
                        <a:lnTo>
                          <a:pt x="1222" y="30"/>
                        </a:lnTo>
                        <a:lnTo>
                          <a:pt x="1222" y="31"/>
                        </a:lnTo>
                        <a:lnTo>
                          <a:pt x="1223" y="32"/>
                        </a:lnTo>
                        <a:lnTo>
                          <a:pt x="1223" y="31"/>
                        </a:lnTo>
                        <a:lnTo>
                          <a:pt x="1223" y="32"/>
                        </a:lnTo>
                        <a:lnTo>
                          <a:pt x="1224" y="32"/>
                        </a:lnTo>
                        <a:lnTo>
                          <a:pt x="1224" y="34"/>
                        </a:lnTo>
                        <a:lnTo>
                          <a:pt x="1225" y="31"/>
                        </a:lnTo>
                        <a:lnTo>
                          <a:pt x="1225" y="35"/>
                        </a:lnTo>
                        <a:lnTo>
                          <a:pt x="1225" y="34"/>
                        </a:lnTo>
                        <a:lnTo>
                          <a:pt x="1226" y="34"/>
                        </a:lnTo>
                        <a:lnTo>
                          <a:pt x="1226" y="32"/>
                        </a:lnTo>
                        <a:lnTo>
                          <a:pt x="1227" y="33"/>
                        </a:lnTo>
                        <a:lnTo>
                          <a:pt x="1227" y="35"/>
                        </a:lnTo>
                        <a:lnTo>
                          <a:pt x="1228" y="34"/>
                        </a:lnTo>
                        <a:lnTo>
                          <a:pt x="1228" y="34"/>
                        </a:lnTo>
                        <a:lnTo>
                          <a:pt x="1228" y="34"/>
                        </a:lnTo>
                        <a:lnTo>
                          <a:pt x="1229" y="32"/>
                        </a:lnTo>
                        <a:lnTo>
                          <a:pt x="1229" y="34"/>
                        </a:lnTo>
                        <a:lnTo>
                          <a:pt x="1230" y="32"/>
                        </a:lnTo>
                        <a:lnTo>
                          <a:pt x="1230" y="33"/>
                        </a:lnTo>
                        <a:lnTo>
                          <a:pt x="1230" y="33"/>
                        </a:lnTo>
                        <a:lnTo>
                          <a:pt x="1231" y="33"/>
                        </a:lnTo>
                        <a:lnTo>
                          <a:pt x="1231" y="30"/>
                        </a:lnTo>
                        <a:lnTo>
                          <a:pt x="1232" y="33"/>
                        </a:lnTo>
                        <a:lnTo>
                          <a:pt x="1232" y="30"/>
                        </a:lnTo>
                        <a:lnTo>
                          <a:pt x="1233" y="30"/>
                        </a:lnTo>
                        <a:lnTo>
                          <a:pt x="1233" y="27"/>
                        </a:lnTo>
                        <a:lnTo>
                          <a:pt x="1233" y="29"/>
                        </a:lnTo>
                        <a:lnTo>
                          <a:pt x="1234" y="30"/>
                        </a:lnTo>
                        <a:lnTo>
                          <a:pt x="1234" y="30"/>
                        </a:lnTo>
                        <a:lnTo>
                          <a:pt x="1235" y="28"/>
                        </a:lnTo>
                        <a:lnTo>
                          <a:pt x="1235" y="30"/>
                        </a:lnTo>
                        <a:lnTo>
                          <a:pt x="1235" y="31"/>
                        </a:lnTo>
                        <a:lnTo>
                          <a:pt x="1236" y="31"/>
                        </a:lnTo>
                        <a:lnTo>
                          <a:pt x="1236" y="31"/>
                        </a:lnTo>
                        <a:lnTo>
                          <a:pt x="1237" y="32"/>
                        </a:lnTo>
                        <a:lnTo>
                          <a:pt x="1237" y="32"/>
                        </a:lnTo>
                        <a:lnTo>
                          <a:pt x="1238" y="32"/>
                        </a:lnTo>
                        <a:lnTo>
                          <a:pt x="1238" y="32"/>
                        </a:lnTo>
                        <a:lnTo>
                          <a:pt x="1238" y="31"/>
                        </a:lnTo>
                        <a:lnTo>
                          <a:pt x="1239" y="32"/>
                        </a:lnTo>
                        <a:lnTo>
                          <a:pt x="1239" y="32"/>
                        </a:lnTo>
                        <a:lnTo>
                          <a:pt x="1240" y="33"/>
                        </a:lnTo>
                        <a:lnTo>
                          <a:pt x="1240" y="33"/>
                        </a:lnTo>
                        <a:lnTo>
                          <a:pt x="1240" y="33"/>
                        </a:lnTo>
                        <a:lnTo>
                          <a:pt x="1241" y="34"/>
                        </a:lnTo>
                        <a:lnTo>
                          <a:pt x="1241" y="33"/>
                        </a:lnTo>
                        <a:lnTo>
                          <a:pt x="1242" y="33"/>
                        </a:lnTo>
                        <a:lnTo>
                          <a:pt x="1242" y="34"/>
                        </a:lnTo>
                        <a:lnTo>
                          <a:pt x="1243" y="32"/>
                        </a:lnTo>
                        <a:lnTo>
                          <a:pt x="1243" y="31"/>
                        </a:lnTo>
                        <a:lnTo>
                          <a:pt x="1243" y="30"/>
                        </a:lnTo>
                        <a:lnTo>
                          <a:pt x="1244" y="32"/>
                        </a:lnTo>
                        <a:lnTo>
                          <a:pt x="1244" y="30"/>
                        </a:lnTo>
                        <a:lnTo>
                          <a:pt x="1245" y="30"/>
                        </a:lnTo>
                        <a:lnTo>
                          <a:pt x="1245" y="30"/>
                        </a:lnTo>
                        <a:lnTo>
                          <a:pt x="1245" y="32"/>
                        </a:lnTo>
                        <a:lnTo>
                          <a:pt x="1246" y="28"/>
                        </a:lnTo>
                        <a:lnTo>
                          <a:pt x="1246" y="29"/>
                        </a:lnTo>
                        <a:lnTo>
                          <a:pt x="1247" y="29"/>
                        </a:lnTo>
                        <a:lnTo>
                          <a:pt x="1247" y="28"/>
                        </a:lnTo>
                        <a:lnTo>
                          <a:pt x="1248" y="28"/>
                        </a:lnTo>
                        <a:lnTo>
                          <a:pt x="1248" y="29"/>
                        </a:lnTo>
                        <a:lnTo>
                          <a:pt x="1248" y="30"/>
                        </a:lnTo>
                        <a:lnTo>
                          <a:pt x="1249" y="32"/>
                        </a:lnTo>
                        <a:lnTo>
                          <a:pt x="1249" y="30"/>
                        </a:lnTo>
                        <a:lnTo>
                          <a:pt x="1250" y="31"/>
                        </a:lnTo>
                        <a:lnTo>
                          <a:pt x="1250" y="31"/>
                        </a:lnTo>
                        <a:lnTo>
                          <a:pt x="1250" y="30"/>
                        </a:lnTo>
                        <a:lnTo>
                          <a:pt x="1251" y="29"/>
                        </a:lnTo>
                        <a:lnTo>
                          <a:pt x="1251" y="32"/>
                        </a:lnTo>
                        <a:lnTo>
                          <a:pt x="1252" y="31"/>
                        </a:lnTo>
                        <a:lnTo>
                          <a:pt x="1252" y="30"/>
                        </a:lnTo>
                        <a:lnTo>
                          <a:pt x="1253" y="32"/>
                        </a:lnTo>
                        <a:lnTo>
                          <a:pt x="1253" y="33"/>
                        </a:lnTo>
                        <a:lnTo>
                          <a:pt x="1253" y="34"/>
                        </a:lnTo>
                        <a:lnTo>
                          <a:pt x="1254" y="33"/>
                        </a:lnTo>
                        <a:lnTo>
                          <a:pt x="1254" y="34"/>
                        </a:lnTo>
                        <a:lnTo>
                          <a:pt x="1255" y="33"/>
                        </a:lnTo>
                        <a:lnTo>
                          <a:pt x="1255" y="33"/>
                        </a:lnTo>
                        <a:lnTo>
                          <a:pt x="1255" y="35"/>
                        </a:lnTo>
                        <a:lnTo>
                          <a:pt x="1256" y="34"/>
                        </a:lnTo>
                        <a:lnTo>
                          <a:pt x="1256" y="36"/>
                        </a:lnTo>
                        <a:lnTo>
                          <a:pt x="1257" y="32"/>
                        </a:lnTo>
                        <a:lnTo>
                          <a:pt x="1257" y="31"/>
                        </a:lnTo>
                        <a:lnTo>
                          <a:pt x="1258" y="33"/>
                        </a:lnTo>
                        <a:lnTo>
                          <a:pt x="1258" y="33"/>
                        </a:lnTo>
                        <a:lnTo>
                          <a:pt x="1258" y="31"/>
                        </a:lnTo>
                        <a:lnTo>
                          <a:pt x="1259" y="32"/>
                        </a:lnTo>
                        <a:lnTo>
                          <a:pt x="1259" y="30"/>
                        </a:lnTo>
                        <a:lnTo>
                          <a:pt x="1260" y="29"/>
                        </a:lnTo>
                        <a:lnTo>
                          <a:pt x="1260" y="29"/>
                        </a:lnTo>
                        <a:lnTo>
                          <a:pt x="1260" y="28"/>
                        </a:lnTo>
                        <a:lnTo>
                          <a:pt x="1261" y="30"/>
                        </a:lnTo>
                        <a:lnTo>
                          <a:pt x="1261" y="29"/>
                        </a:lnTo>
                        <a:lnTo>
                          <a:pt x="1262" y="30"/>
                        </a:lnTo>
                        <a:lnTo>
                          <a:pt x="1262" y="28"/>
                        </a:lnTo>
                        <a:lnTo>
                          <a:pt x="1263" y="30"/>
                        </a:lnTo>
                        <a:lnTo>
                          <a:pt x="1263" y="30"/>
                        </a:lnTo>
                        <a:lnTo>
                          <a:pt x="1263" y="31"/>
                        </a:lnTo>
                        <a:lnTo>
                          <a:pt x="1264" y="30"/>
                        </a:lnTo>
                        <a:lnTo>
                          <a:pt x="1264" y="30"/>
                        </a:lnTo>
                        <a:lnTo>
                          <a:pt x="1265" y="32"/>
                        </a:lnTo>
                        <a:lnTo>
                          <a:pt x="1265" y="32"/>
                        </a:lnTo>
                        <a:lnTo>
                          <a:pt x="1265" y="31"/>
                        </a:lnTo>
                        <a:lnTo>
                          <a:pt x="1266" y="33"/>
                        </a:lnTo>
                        <a:lnTo>
                          <a:pt x="1266" y="31"/>
                        </a:lnTo>
                        <a:lnTo>
                          <a:pt x="1267" y="32"/>
                        </a:lnTo>
                        <a:lnTo>
                          <a:pt x="1267" y="31"/>
                        </a:lnTo>
                        <a:lnTo>
                          <a:pt x="1268" y="32"/>
                        </a:lnTo>
                        <a:lnTo>
                          <a:pt x="1268" y="32"/>
                        </a:lnTo>
                        <a:lnTo>
                          <a:pt x="1268" y="33"/>
                        </a:lnTo>
                        <a:lnTo>
                          <a:pt x="1269" y="34"/>
                        </a:lnTo>
                        <a:lnTo>
                          <a:pt x="1269" y="33"/>
                        </a:lnTo>
                        <a:lnTo>
                          <a:pt x="1270" y="33"/>
                        </a:lnTo>
                        <a:lnTo>
                          <a:pt x="1270" y="33"/>
                        </a:lnTo>
                        <a:lnTo>
                          <a:pt x="1270" y="31"/>
                        </a:lnTo>
                        <a:lnTo>
                          <a:pt x="1271" y="31"/>
                        </a:lnTo>
                        <a:lnTo>
                          <a:pt x="1271" y="30"/>
                        </a:lnTo>
                        <a:lnTo>
                          <a:pt x="1272" y="29"/>
                        </a:lnTo>
                        <a:lnTo>
                          <a:pt x="1272" y="30"/>
                        </a:lnTo>
                        <a:lnTo>
                          <a:pt x="1273" y="33"/>
                        </a:lnTo>
                        <a:lnTo>
                          <a:pt x="1273" y="30"/>
                        </a:lnTo>
                        <a:lnTo>
                          <a:pt x="1273" y="27"/>
                        </a:lnTo>
                        <a:lnTo>
                          <a:pt x="1274" y="31"/>
                        </a:lnTo>
                        <a:lnTo>
                          <a:pt x="1274" y="29"/>
                        </a:lnTo>
                        <a:lnTo>
                          <a:pt x="1275" y="29"/>
                        </a:lnTo>
                        <a:lnTo>
                          <a:pt x="1275" y="30"/>
                        </a:lnTo>
                        <a:lnTo>
                          <a:pt x="1275" y="32"/>
                        </a:lnTo>
                        <a:lnTo>
                          <a:pt x="1276" y="30"/>
                        </a:lnTo>
                        <a:lnTo>
                          <a:pt x="1276" y="28"/>
                        </a:lnTo>
                        <a:lnTo>
                          <a:pt x="1277" y="31"/>
                        </a:lnTo>
                        <a:lnTo>
                          <a:pt x="1277" y="33"/>
                        </a:lnTo>
                        <a:lnTo>
                          <a:pt x="1278" y="31"/>
                        </a:lnTo>
                        <a:lnTo>
                          <a:pt x="1278" y="32"/>
                        </a:lnTo>
                        <a:lnTo>
                          <a:pt x="1278" y="33"/>
                        </a:lnTo>
                        <a:lnTo>
                          <a:pt x="1279" y="34"/>
                        </a:lnTo>
                        <a:lnTo>
                          <a:pt x="1279" y="34"/>
                        </a:lnTo>
                        <a:lnTo>
                          <a:pt x="1280" y="33"/>
                        </a:lnTo>
                        <a:lnTo>
                          <a:pt x="1280" y="33"/>
                        </a:lnTo>
                        <a:lnTo>
                          <a:pt x="1280" y="34"/>
                        </a:lnTo>
                        <a:lnTo>
                          <a:pt x="1281" y="35"/>
                        </a:lnTo>
                        <a:lnTo>
                          <a:pt x="1281" y="35"/>
                        </a:lnTo>
                        <a:lnTo>
                          <a:pt x="1282" y="34"/>
                        </a:lnTo>
                        <a:lnTo>
                          <a:pt x="1282" y="33"/>
                        </a:lnTo>
                        <a:lnTo>
                          <a:pt x="1283" y="34"/>
                        </a:lnTo>
                        <a:lnTo>
                          <a:pt x="1283" y="34"/>
                        </a:lnTo>
                        <a:lnTo>
                          <a:pt x="1283" y="34"/>
                        </a:lnTo>
                        <a:lnTo>
                          <a:pt x="1284" y="34"/>
                        </a:lnTo>
                        <a:lnTo>
                          <a:pt x="1284" y="30"/>
                        </a:lnTo>
                        <a:lnTo>
                          <a:pt x="1285" y="33"/>
                        </a:lnTo>
                        <a:lnTo>
                          <a:pt x="1285" y="34"/>
                        </a:lnTo>
                        <a:lnTo>
                          <a:pt x="1285" y="33"/>
                        </a:lnTo>
                        <a:lnTo>
                          <a:pt x="1286" y="34"/>
                        </a:lnTo>
                        <a:lnTo>
                          <a:pt x="1286" y="30"/>
                        </a:lnTo>
                        <a:lnTo>
                          <a:pt x="1287" y="30"/>
                        </a:lnTo>
                        <a:lnTo>
                          <a:pt x="1287" y="31"/>
                        </a:lnTo>
                        <a:lnTo>
                          <a:pt x="1288" y="30"/>
                        </a:lnTo>
                        <a:lnTo>
                          <a:pt x="1288" y="29"/>
                        </a:lnTo>
                        <a:lnTo>
                          <a:pt x="1288" y="31"/>
                        </a:lnTo>
                        <a:lnTo>
                          <a:pt x="1289" y="29"/>
                        </a:lnTo>
                        <a:lnTo>
                          <a:pt x="1289" y="28"/>
                        </a:lnTo>
                        <a:lnTo>
                          <a:pt x="1290" y="30"/>
                        </a:lnTo>
                        <a:lnTo>
                          <a:pt x="1290" y="30"/>
                        </a:lnTo>
                        <a:lnTo>
                          <a:pt x="1290" y="30"/>
                        </a:lnTo>
                        <a:lnTo>
                          <a:pt x="1291" y="30"/>
                        </a:lnTo>
                        <a:lnTo>
                          <a:pt x="1291" y="31"/>
                        </a:lnTo>
                        <a:lnTo>
                          <a:pt x="1292" y="29"/>
                        </a:lnTo>
                        <a:lnTo>
                          <a:pt x="1292" y="31"/>
                        </a:lnTo>
                        <a:lnTo>
                          <a:pt x="1293" y="32"/>
                        </a:lnTo>
                        <a:lnTo>
                          <a:pt x="1293" y="33"/>
                        </a:lnTo>
                        <a:lnTo>
                          <a:pt x="1293" y="33"/>
                        </a:lnTo>
                        <a:lnTo>
                          <a:pt x="1294" y="33"/>
                        </a:lnTo>
                        <a:lnTo>
                          <a:pt x="1294" y="33"/>
                        </a:lnTo>
                        <a:lnTo>
                          <a:pt x="1295" y="35"/>
                        </a:lnTo>
                        <a:lnTo>
                          <a:pt x="1295" y="34"/>
                        </a:lnTo>
                        <a:lnTo>
                          <a:pt x="1295" y="34"/>
                        </a:lnTo>
                        <a:lnTo>
                          <a:pt x="1296" y="37"/>
                        </a:lnTo>
                        <a:lnTo>
                          <a:pt x="1296" y="35"/>
                        </a:lnTo>
                        <a:lnTo>
                          <a:pt x="1297" y="35"/>
                        </a:lnTo>
                        <a:lnTo>
                          <a:pt x="1297" y="34"/>
                        </a:lnTo>
                        <a:lnTo>
                          <a:pt x="1298" y="34"/>
                        </a:lnTo>
                        <a:lnTo>
                          <a:pt x="1298" y="33"/>
                        </a:lnTo>
                        <a:lnTo>
                          <a:pt x="1298" y="33"/>
                        </a:lnTo>
                        <a:lnTo>
                          <a:pt x="1299" y="34"/>
                        </a:lnTo>
                        <a:lnTo>
                          <a:pt x="1299" y="34"/>
                        </a:lnTo>
                        <a:lnTo>
                          <a:pt x="1300" y="32"/>
                        </a:lnTo>
                        <a:lnTo>
                          <a:pt x="1300" y="31"/>
                        </a:lnTo>
                        <a:lnTo>
                          <a:pt x="1300" y="31"/>
                        </a:lnTo>
                        <a:lnTo>
                          <a:pt x="1301" y="32"/>
                        </a:lnTo>
                        <a:lnTo>
                          <a:pt x="1301" y="30"/>
                        </a:lnTo>
                        <a:lnTo>
                          <a:pt x="1302" y="33"/>
                        </a:lnTo>
                        <a:lnTo>
                          <a:pt x="1302" y="28"/>
                        </a:lnTo>
                        <a:lnTo>
                          <a:pt x="1303" y="31"/>
                        </a:lnTo>
                        <a:lnTo>
                          <a:pt x="1303" y="28"/>
                        </a:lnTo>
                        <a:lnTo>
                          <a:pt x="1303" y="31"/>
                        </a:lnTo>
                        <a:lnTo>
                          <a:pt x="1304" y="30"/>
                        </a:lnTo>
                        <a:lnTo>
                          <a:pt x="1304" y="31"/>
                        </a:lnTo>
                        <a:lnTo>
                          <a:pt x="1305" y="30"/>
                        </a:lnTo>
                        <a:lnTo>
                          <a:pt x="1305" y="27"/>
                        </a:lnTo>
                        <a:lnTo>
                          <a:pt x="1305" y="29"/>
                        </a:lnTo>
                        <a:lnTo>
                          <a:pt x="1306" y="30"/>
                        </a:lnTo>
                        <a:lnTo>
                          <a:pt x="1306" y="30"/>
                        </a:lnTo>
                        <a:lnTo>
                          <a:pt x="1307" y="31"/>
                        </a:lnTo>
                        <a:lnTo>
                          <a:pt x="1307" y="30"/>
                        </a:lnTo>
                        <a:lnTo>
                          <a:pt x="1308" y="34"/>
                        </a:lnTo>
                        <a:lnTo>
                          <a:pt x="1308" y="33"/>
                        </a:lnTo>
                        <a:lnTo>
                          <a:pt x="1308" y="31"/>
                        </a:lnTo>
                        <a:lnTo>
                          <a:pt x="1309" y="32"/>
                        </a:lnTo>
                        <a:lnTo>
                          <a:pt x="1309" y="33"/>
                        </a:lnTo>
                        <a:lnTo>
                          <a:pt x="1310" y="34"/>
                        </a:lnTo>
                        <a:lnTo>
                          <a:pt x="1310" y="34"/>
                        </a:lnTo>
                        <a:lnTo>
                          <a:pt x="1310" y="33"/>
                        </a:lnTo>
                        <a:lnTo>
                          <a:pt x="1311" y="34"/>
                        </a:lnTo>
                        <a:lnTo>
                          <a:pt x="1311" y="34"/>
                        </a:lnTo>
                        <a:lnTo>
                          <a:pt x="1312" y="33"/>
                        </a:lnTo>
                        <a:lnTo>
                          <a:pt x="1312" y="31"/>
                        </a:lnTo>
                        <a:lnTo>
                          <a:pt x="1313" y="32"/>
                        </a:lnTo>
                        <a:lnTo>
                          <a:pt x="1313" y="31"/>
                        </a:lnTo>
                        <a:lnTo>
                          <a:pt x="1313" y="32"/>
                        </a:lnTo>
                        <a:lnTo>
                          <a:pt x="1314" y="31"/>
                        </a:lnTo>
                        <a:lnTo>
                          <a:pt x="1314" y="31"/>
                        </a:lnTo>
                        <a:lnTo>
                          <a:pt x="1315" y="30"/>
                        </a:lnTo>
                        <a:lnTo>
                          <a:pt x="1315" y="30"/>
                        </a:lnTo>
                        <a:lnTo>
                          <a:pt x="1315" y="29"/>
                        </a:lnTo>
                        <a:lnTo>
                          <a:pt x="1316" y="30"/>
                        </a:lnTo>
                        <a:lnTo>
                          <a:pt x="1316" y="30"/>
                        </a:lnTo>
                        <a:lnTo>
                          <a:pt x="1317" y="29"/>
                        </a:lnTo>
                        <a:lnTo>
                          <a:pt x="1317" y="31"/>
                        </a:lnTo>
                        <a:lnTo>
                          <a:pt x="1318" y="29"/>
                        </a:lnTo>
                        <a:lnTo>
                          <a:pt x="1318" y="29"/>
                        </a:lnTo>
                        <a:lnTo>
                          <a:pt x="1318" y="28"/>
                        </a:lnTo>
                        <a:lnTo>
                          <a:pt x="1319" y="31"/>
                        </a:lnTo>
                        <a:lnTo>
                          <a:pt x="1319" y="29"/>
                        </a:lnTo>
                        <a:lnTo>
                          <a:pt x="1320" y="31"/>
                        </a:lnTo>
                        <a:lnTo>
                          <a:pt x="1320" y="32"/>
                        </a:lnTo>
                        <a:lnTo>
                          <a:pt x="1320" y="31"/>
                        </a:lnTo>
                        <a:lnTo>
                          <a:pt x="1321" y="30"/>
                        </a:lnTo>
                        <a:lnTo>
                          <a:pt x="1321" y="32"/>
                        </a:lnTo>
                        <a:lnTo>
                          <a:pt x="1322" y="32"/>
                        </a:lnTo>
                        <a:lnTo>
                          <a:pt x="1322" y="34"/>
                        </a:lnTo>
                        <a:lnTo>
                          <a:pt x="1323" y="33"/>
                        </a:lnTo>
                        <a:lnTo>
                          <a:pt x="1323" y="33"/>
                        </a:lnTo>
                        <a:lnTo>
                          <a:pt x="1323" y="33"/>
                        </a:lnTo>
                        <a:lnTo>
                          <a:pt x="1324" y="36"/>
                        </a:lnTo>
                        <a:lnTo>
                          <a:pt x="1324" y="33"/>
                        </a:lnTo>
                        <a:lnTo>
                          <a:pt x="1325" y="32"/>
                        </a:lnTo>
                        <a:lnTo>
                          <a:pt x="1325" y="33"/>
                        </a:lnTo>
                        <a:lnTo>
                          <a:pt x="1325" y="31"/>
                        </a:lnTo>
                        <a:lnTo>
                          <a:pt x="1326" y="34"/>
                        </a:lnTo>
                        <a:lnTo>
                          <a:pt x="1326" y="34"/>
                        </a:lnTo>
                        <a:lnTo>
                          <a:pt x="1327" y="31"/>
                        </a:lnTo>
                        <a:lnTo>
                          <a:pt x="1327" y="32"/>
                        </a:lnTo>
                        <a:lnTo>
                          <a:pt x="1328" y="31"/>
                        </a:lnTo>
                        <a:lnTo>
                          <a:pt x="1328" y="32"/>
                        </a:lnTo>
                        <a:lnTo>
                          <a:pt x="1328" y="30"/>
                        </a:lnTo>
                        <a:lnTo>
                          <a:pt x="1329" y="31"/>
                        </a:lnTo>
                        <a:lnTo>
                          <a:pt x="1329" y="30"/>
                        </a:lnTo>
                        <a:lnTo>
                          <a:pt x="1330" y="28"/>
                        </a:lnTo>
                        <a:lnTo>
                          <a:pt x="1330" y="28"/>
                        </a:lnTo>
                        <a:lnTo>
                          <a:pt x="1330" y="29"/>
                        </a:lnTo>
                        <a:lnTo>
                          <a:pt x="1331" y="29"/>
                        </a:lnTo>
                        <a:lnTo>
                          <a:pt x="1331" y="29"/>
                        </a:lnTo>
                        <a:lnTo>
                          <a:pt x="1332" y="28"/>
                        </a:lnTo>
                        <a:lnTo>
                          <a:pt x="1332" y="30"/>
                        </a:lnTo>
                        <a:lnTo>
                          <a:pt x="1333" y="30"/>
                        </a:lnTo>
                        <a:lnTo>
                          <a:pt x="1333" y="29"/>
                        </a:lnTo>
                        <a:lnTo>
                          <a:pt x="1333" y="28"/>
                        </a:lnTo>
                        <a:lnTo>
                          <a:pt x="1334" y="31"/>
                        </a:lnTo>
                        <a:lnTo>
                          <a:pt x="1334" y="31"/>
                        </a:lnTo>
                        <a:lnTo>
                          <a:pt x="1335" y="31"/>
                        </a:lnTo>
                        <a:lnTo>
                          <a:pt x="1335" y="32"/>
                        </a:lnTo>
                        <a:lnTo>
                          <a:pt x="1335" y="32"/>
                        </a:lnTo>
                        <a:lnTo>
                          <a:pt x="1336" y="32"/>
                        </a:lnTo>
                        <a:lnTo>
                          <a:pt x="1336" y="33"/>
                        </a:lnTo>
                        <a:lnTo>
                          <a:pt x="1337" y="34"/>
                        </a:lnTo>
                        <a:lnTo>
                          <a:pt x="1337" y="33"/>
                        </a:lnTo>
                        <a:lnTo>
                          <a:pt x="1338" y="33"/>
                        </a:lnTo>
                        <a:lnTo>
                          <a:pt x="1338" y="33"/>
                        </a:lnTo>
                        <a:lnTo>
                          <a:pt x="1338" y="35"/>
                        </a:lnTo>
                        <a:lnTo>
                          <a:pt x="1339" y="35"/>
                        </a:lnTo>
                        <a:lnTo>
                          <a:pt x="1339" y="33"/>
                        </a:lnTo>
                        <a:lnTo>
                          <a:pt x="1340" y="32"/>
                        </a:lnTo>
                        <a:lnTo>
                          <a:pt x="1340" y="32"/>
                        </a:lnTo>
                        <a:lnTo>
                          <a:pt x="1340" y="31"/>
                        </a:lnTo>
                        <a:lnTo>
                          <a:pt x="1341" y="32"/>
                        </a:lnTo>
                        <a:lnTo>
                          <a:pt x="1341" y="33"/>
                        </a:lnTo>
                        <a:lnTo>
                          <a:pt x="1342" y="33"/>
                        </a:lnTo>
                        <a:lnTo>
                          <a:pt x="1342" y="31"/>
                        </a:lnTo>
                        <a:lnTo>
                          <a:pt x="1343" y="30"/>
                        </a:lnTo>
                        <a:lnTo>
                          <a:pt x="1343" y="29"/>
                        </a:lnTo>
                        <a:lnTo>
                          <a:pt x="1343" y="31"/>
                        </a:lnTo>
                        <a:lnTo>
                          <a:pt x="1344" y="30"/>
                        </a:lnTo>
                        <a:lnTo>
                          <a:pt x="1344" y="29"/>
                        </a:lnTo>
                        <a:lnTo>
                          <a:pt x="1345" y="28"/>
                        </a:lnTo>
                        <a:lnTo>
                          <a:pt x="1345" y="28"/>
                        </a:lnTo>
                        <a:lnTo>
                          <a:pt x="1345" y="30"/>
                        </a:lnTo>
                        <a:lnTo>
                          <a:pt x="1346" y="31"/>
                        </a:lnTo>
                        <a:lnTo>
                          <a:pt x="1346" y="31"/>
                        </a:lnTo>
                        <a:lnTo>
                          <a:pt x="1347" y="31"/>
                        </a:lnTo>
                        <a:lnTo>
                          <a:pt x="1347" y="31"/>
                        </a:lnTo>
                        <a:lnTo>
                          <a:pt x="1348" y="32"/>
                        </a:lnTo>
                        <a:lnTo>
                          <a:pt x="1348" y="33"/>
                        </a:lnTo>
                        <a:lnTo>
                          <a:pt x="1348" y="34"/>
                        </a:lnTo>
                        <a:lnTo>
                          <a:pt x="1349" y="35"/>
                        </a:lnTo>
                        <a:lnTo>
                          <a:pt x="1349" y="33"/>
                        </a:lnTo>
                        <a:lnTo>
                          <a:pt x="1350" y="31"/>
                        </a:lnTo>
                        <a:lnTo>
                          <a:pt x="1350" y="32"/>
                        </a:lnTo>
                        <a:lnTo>
                          <a:pt x="1350" y="33"/>
                        </a:lnTo>
                        <a:lnTo>
                          <a:pt x="1351" y="33"/>
                        </a:lnTo>
                        <a:lnTo>
                          <a:pt x="1351" y="35"/>
                        </a:lnTo>
                        <a:lnTo>
                          <a:pt x="1352" y="36"/>
                        </a:lnTo>
                        <a:lnTo>
                          <a:pt x="1352" y="35"/>
                        </a:lnTo>
                        <a:lnTo>
                          <a:pt x="1353" y="33"/>
                        </a:lnTo>
                        <a:lnTo>
                          <a:pt x="1353" y="33"/>
                        </a:lnTo>
                        <a:lnTo>
                          <a:pt x="1353" y="35"/>
                        </a:lnTo>
                        <a:lnTo>
                          <a:pt x="1354" y="35"/>
                        </a:lnTo>
                        <a:lnTo>
                          <a:pt x="1354" y="32"/>
                        </a:lnTo>
                        <a:lnTo>
                          <a:pt x="1355" y="33"/>
                        </a:lnTo>
                        <a:lnTo>
                          <a:pt x="1355" y="33"/>
                        </a:lnTo>
                        <a:lnTo>
                          <a:pt x="1355" y="33"/>
                        </a:lnTo>
                        <a:lnTo>
                          <a:pt x="1356" y="32"/>
                        </a:lnTo>
                        <a:lnTo>
                          <a:pt x="1356" y="32"/>
                        </a:lnTo>
                        <a:lnTo>
                          <a:pt x="1357" y="30"/>
                        </a:lnTo>
                        <a:lnTo>
                          <a:pt x="1357" y="30"/>
                        </a:lnTo>
                        <a:lnTo>
                          <a:pt x="1358" y="29"/>
                        </a:lnTo>
                        <a:lnTo>
                          <a:pt x="1358" y="30"/>
                        </a:lnTo>
                        <a:lnTo>
                          <a:pt x="1358" y="31"/>
                        </a:lnTo>
                        <a:lnTo>
                          <a:pt x="1359" y="28"/>
                        </a:lnTo>
                        <a:lnTo>
                          <a:pt x="1359" y="32"/>
                        </a:lnTo>
                        <a:lnTo>
                          <a:pt x="1360" y="32"/>
                        </a:lnTo>
                        <a:lnTo>
                          <a:pt x="1360" y="29"/>
                        </a:lnTo>
                        <a:lnTo>
                          <a:pt x="1360" y="31"/>
                        </a:lnTo>
                        <a:lnTo>
                          <a:pt x="1361" y="31"/>
                        </a:lnTo>
                        <a:lnTo>
                          <a:pt x="1361" y="30"/>
                        </a:lnTo>
                        <a:lnTo>
                          <a:pt x="1362" y="32"/>
                        </a:lnTo>
                        <a:lnTo>
                          <a:pt x="1362" y="33"/>
                        </a:lnTo>
                        <a:lnTo>
                          <a:pt x="1363" y="31"/>
                        </a:lnTo>
                        <a:lnTo>
                          <a:pt x="1363" y="31"/>
                        </a:lnTo>
                        <a:lnTo>
                          <a:pt x="1363" y="34"/>
                        </a:lnTo>
                        <a:lnTo>
                          <a:pt x="1364" y="34"/>
                        </a:lnTo>
                        <a:lnTo>
                          <a:pt x="1364" y="33"/>
                        </a:lnTo>
                        <a:lnTo>
                          <a:pt x="1365" y="33"/>
                        </a:lnTo>
                        <a:lnTo>
                          <a:pt x="1365" y="34"/>
                        </a:lnTo>
                        <a:lnTo>
                          <a:pt x="1365" y="34"/>
                        </a:lnTo>
                        <a:lnTo>
                          <a:pt x="1366" y="34"/>
                        </a:lnTo>
                        <a:lnTo>
                          <a:pt x="1366" y="35"/>
                        </a:lnTo>
                        <a:lnTo>
                          <a:pt x="1367" y="35"/>
                        </a:lnTo>
                        <a:lnTo>
                          <a:pt x="1367" y="33"/>
                        </a:lnTo>
                        <a:lnTo>
                          <a:pt x="1368" y="34"/>
                        </a:lnTo>
                        <a:lnTo>
                          <a:pt x="1368" y="34"/>
                        </a:lnTo>
                        <a:lnTo>
                          <a:pt x="1368" y="33"/>
                        </a:lnTo>
                        <a:lnTo>
                          <a:pt x="1369" y="33"/>
                        </a:lnTo>
                        <a:lnTo>
                          <a:pt x="1369" y="33"/>
                        </a:lnTo>
                        <a:lnTo>
                          <a:pt x="1370" y="34"/>
                        </a:lnTo>
                        <a:lnTo>
                          <a:pt x="1370" y="34"/>
                        </a:lnTo>
                        <a:lnTo>
                          <a:pt x="1370" y="30"/>
                        </a:lnTo>
                        <a:lnTo>
                          <a:pt x="1371" y="30"/>
                        </a:lnTo>
                        <a:lnTo>
                          <a:pt x="1371" y="30"/>
                        </a:lnTo>
                        <a:lnTo>
                          <a:pt x="1372" y="28"/>
                        </a:lnTo>
                        <a:lnTo>
                          <a:pt x="1372" y="29"/>
                        </a:lnTo>
                        <a:lnTo>
                          <a:pt x="1373" y="31"/>
                        </a:lnTo>
                        <a:lnTo>
                          <a:pt x="1373" y="31"/>
                        </a:lnTo>
                        <a:lnTo>
                          <a:pt x="1373" y="27"/>
                        </a:lnTo>
                        <a:lnTo>
                          <a:pt x="1374" y="29"/>
                        </a:lnTo>
                        <a:lnTo>
                          <a:pt x="1374" y="31"/>
                        </a:lnTo>
                        <a:lnTo>
                          <a:pt x="1375" y="31"/>
                        </a:lnTo>
                        <a:lnTo>
                          <a:pt x="1375" y="30"/>
                        </a:lnTo>
                        <a:lnTo>
                          <a:pt x="1375" y="32"/>
                        </a:lnTo>
                        <a:lnTo>
                          <a:pt x="1376" y="33"/>
                        </a:lnTo>
                        <a:lnTo>
                          <a:pt x="1376" y="29"/>
                        </a:lnTo>
                        <a:lnTo>
                          <a:pt x="1377" y="33"/>
                        </a:lnTo>
                        <a:lnTo>
                          <a:pt x="1377" y="33"/>
                        </a:lnTo>
                        <a:lnTo>
                          <a:pt x="1378" y="34"/>
                        </a:lnTo>
                        <a:lnTo>
                          <a:pt x="1378" y="33"/>
                        </a:lnTo>
                        <a:lnTo>
                          <a:pt x="1378" y="34"/>
                        </a:lnTo>
                        <a:lnTo>
                          <a:pt x="1379" y="35"/>
                        </a:lnTo>
                        <a:lnTo>
                          <a:pt x="1379" y="34"/>
                        </a:lnTo>
                        <a:lnTo>
                          <a:pt x="1380" y="35"/>
                        </a:lnTo>
                        <a:lnTo>
                          <a:pt x="1380" y="32"/>
                        </a:lnTo>
                        <a:lnTo>
                          <a:pt x="1380" y="35"/>
                        </a:lnTo>
                        <a:lnTo>
                          <a:pt x="1381" y="32"/>
                        </a:lnTo>
                        <a:lnTo>
                          <a:pt x="1381" y="33"/>
                        </a:lnTo>
                        <a:lnTo>
                          <a:pt x="1382" y="32"/>
                        </a:lnTo>
                        <a:lnTo>
                          <a:pt x="1382" y="32"/>
                        </a:lnTo>
                        <a:lnTo>
                          <a:pt x="1383" y="30"/>
                        </a:lnTo>
                        <a:lnTo>
                          <a:pt x="1383" y="31"/>
                        </a:lnTo>
                        <a:lnTo>
                          <a:pt x="1383" y="31"/>
                        </a:lnTo>
                        <a:lnTo>
                          <a:pt x="1384" y="31"/>
                        </a:lnTo>
                        <a:lnTo>
                          <a:pt x="1384" y="31"/>
                        </a:lnTo>
                        <a:lnTo>
                          <a:pt x="1385" y="31"/>
                        </a:lnTo>
                        <a:lnTo>
                          <a:pt x="1385" y="29"/>
                        </a:lnTo>
                        <a:lnTo>
                          <a:pt x="1385" y="29"/>
                        </a:lnTo>
                        <a:lnTo>
                          <a:pt x="1386" y="30"/>
                        </a:lnTo>
                        <a:lnTo>
                          <a:pt x="1386" y="29"/>
                        </a:lnTo>
                        <a:lnTo>
                          <a:pt x="1387" y="29"/>
                        </a:lnTo>
                        <a:lnTo>
                          <a:pt x="1387" y="29"/>
                        </a:lnTo>
                        <a:lnTo>
                          <a:pt x="1388" y="28"/>
                        </a:lnTo>
                        <a:lnTo>
                          <a:pt x="1388" y="28"/>
                        </a:lnTo>
                        <a:lnTo>
                          <a:pt x="1388" y="31"/>
                        </a:lnTo>
                        <a:lnTo>
                          <a:pt x="1389" y="29"/>
                        </a:lnTo>
                        <a:lnTo>
                          <a:pt x="1389" y="31"/>
                        </a:lnTo>
                        <a:lnTo>
                          <a:pt x="1390" y="31"/>
                        </a:lnTo>
                        <a:lnTo>
                          <a:pt x="1390" y="32"/>
                        </a:lnTo>
                        <a:lnTo>
                          <a:pt x="1390" y="31"/>
                        </a:lnTo>
                        <a:lnTo>
                          <a:pt x="1391" y="32"/>
                        </a:lnTo>
                        <a:lnTo>
                          <a:pt x="1391" y="34"/>
                        </a:lnTo>
                        <a:lnTo>
                          <a:pt x="1392" y="34"/>
                        </a:lnTo>
                        <a:lnTo>
                          <a:pt x="1392" y="35"/>
                        </a:lnTo>
                        <a:lnTo>
                          <a:pt x="1393" y="35"/>
                        </a:lnTo>
                        <a:lnTo>
                          <a:pt x="1393" y="36"/>
                        </a:lnTo>
                        <a:lnTo>
                          <a:pt x="1393" y="35"/>
                        </a:lnTo>
                        <a:lnTo>
                          <a:pt x="1394" y="34"/>
                        </a:lnTo>
                        <a:lnTo>
                          <a:pt x="1394" y="34"/>
                        </a:lnTo>
                        <a:lnTo>
                          <a:pt x="1395" y="34"/>
                        </a:lnTo>
                        <a:lnTo>
                          <a:pt x="1395" y="35"/>
                        </a:lnTo>
                        <a:lnTo>
                          <a:pt x="1395" y="36"/>
                        </a:lnTo>
                        <a:lnTo>
                          <a:pt x="1396" y="34"/>
                        </a:lnTo>
                        <a:lnTo>
                          <a:pt x="1396" y="32"/>
                        </a:lnTo>
                        <a:lnTo>
                          <a:pt x="1397" y="33"/>
                        </a:lnTo>
                        <a:lnTo>
                          <a:pt x="1397" y="31"/>
                        </a:lnTo>
                        <a:lnTo>
                          <a:pt x="1398" y="33"/>
                        </a:lnTo>
                        <a:lnTo>
                          <a:pt x="1398" y="32"/>
                        </a:lnTo>
                        <a:lnTo>
                          <a:pt x="1398" y="30"/>
                        </a:lnTo>
                        <a:lnTo>
                          <a:pt x="1399" y="30"/>
                        </a:lnTo>
                        <a:lnTo>
                          <a:pt x="1399" y="30"/>
                        </a:lnTo>
                        <a:lnTo>
                          <a:pt x="1400" y="30"/>
                        </a:lnTo>
                        <a:lnTo>
                          <a:pt x="1400" y="27"/>
                        </a:lnTo>
                        <a:lnTo>
                          <a:pt x="1400" y="29"/>
                        </a:lnTo>
                        <a:lnTo>
                          <a:pt x="1401" y="31"/>
                        </a:lnTo>
                        <a:lnTo>
                          <a:pt x="1401" y="31"/>
                        </a:lnTo>
                        <a:lnTo>
                          <a:pt x="1402" y="29"/>
                        </a:lnTo>
                        <a:lnTo>
                          <a:pt x="1402" y="30"/>
                        </a:lnTo>
                        <a:lnTo>
                          <a:pt x="1403" y="29"/>
                        </a:lnTo>
                        <a:lnTo>
                          <a:pt x="1403" y="29"/>
                        </a:lnTo>
                        <a:lnTo>
                          <a:pt x="1403" y="32"/>
                        </a:lnTo>
                        <a:lnTo>
                          <a:pt x="1404" y="32"/>
                        </a:lnTo>
                        <a:lnTo>
                          <a:pt x="1404" y="33"/>
                        </a:lnTo>
                        <a:lnTo>
                          <a:pt x="1405" y="33"/>
                        </a:lnTo>
                        <a:lnTo>
                          <a:pt x="1405" y="31"/>
                        </a:lnTo>
                        <a:lnTo>
                          <a:pt x="1405" y="35"/>
                        </a:lnTo>
                        <a:lnTo>
                          <a:pt x="1406" y="35"/>
                        </a:lnTo>
                        <a:lnTo>
                          <a:pt x="1406" y="36"/>
                        </a:lnTo>
                        <a:lnTo>
                          <a:pt x="1407" y="34"/>
                        </a:lnTo>
                        <a:lnTo>
                          <a:pt x="1407" y="33"/>
                        </a:lnTo>
                        <a:lnTo>
                          <a:pt x="1408" y="34"/>
                        </a:lnTo>
                        <a:lnTo>
                          <a:pt x="1408" y="33"/>
                        </a:lnTo>
                        <a:lnTo>
                          <a:pt x="1408" y="33"/>
                        </a:lnTo>
                        <a:lnTo>
                          <a:pt x="1409" y="34"/>
                        </a:lnTo>
                        <a:lnTo>
                          <a:pt x="1409" y="32"/>
                        </a:lnTo>
                        <a:lnTo>
                          <a:pt x="1410" y="32"/>
                        </a:lnTo>
                        <a:lnTo>
                          <a:pt x="1410" y="32"/>
                        </a:lnTo>
                        <a:lnTo>
                          <a:pt x="1411" y="31"/>
                        </a:lnTo>
                        <a:lnTo>
                          <a:pt x="1411" y="32"/>
                        </a:lnTo>
                        <a:lnTo>
                          <a:pt x="1411" y="30"/>
                        </a:lnTo>
                        <a:lnTo>
                          <a:pt x="1412" y="30"/>
                        </a:lnTo>
                        <a:lnTo>
                          <a:pt x="1412" y="31"/>
                        </a:lnTo>
                        <a:lnTo>
                          <a:pt x="1413" y="30"/>
                        </a:lnTo>
                        <a:lnTo>
                          <a:pt x="1413" y="27"/>
                        </a:lnTo>
                        <a:lnTo>
                          <a:pt x="1413" y="28"/>
                        </a:lnTo>
                        <a:lnTo>
                          <a:pt x="1414" y="29"/>
                        </a:lnTo>
                        <a:lnTo>
                          <a:pt x="1414" y="27"/>
                        </a:lnTo>
                        <a:lnTo>
                          <a:pt x="1415" y="29"/>
                        </a:lnTo>
                        <a:lnTo>
                          <a:pt x="1415" y="28"/>
                        </a:lnTo>
                        <a:lnTo>
                          <a:pt x="1416" y="28"/>
                        </a:lnTo>
                        <a:lnTo>
                          <a:pt x="1416" y="30"/>
                        </a:lnTo>
                        <a:lnTo>
                          <a:pt x="1416" y="29"/>
                        </a:lnTo>
                        <a:lnTo>
                          <a:pt x="1417" y="30"/>
                        </a:lnTo>
                        <a:lnTo>
                          <a:pt x="1417" y="29"/>
                        </a:lnTo>
                        <a:lnTo>
                          <a:pt x="1418" y="31"/>
                        </a:lnTo>
                        <a:lnTo>
                          <a:pt x="1418" y="32"/>
                        </a:lnTo>
                        <a:lnTo>
                          <a:pt x="1418" y="31"/>
                        </a:lnTo>
                        <a:lnTo>
                          <a:pt x="1419" y="33"/>
                        </a:lnTo>
                        <a:lnTo>
                          <a:pt x="1419" y="32"/>
                        </a:lnTo>
                        <a:lnTo>
                          <a:pt x="1420" y="33"/>
                        </a:lnTo>
                        <a:lnTo>
                          <a:pt x="1420" y="34"/>
                        </a:lnTo>
                        <a:lnTo>
                          <a:pt x="1421" y="34"/>
                        </a:lnTo>
                        <a:lnTo>
                          <a:pt x="1421" y="33"/>
                        </a:lnTo>
                        <a:lnTo>
                          <a:pt x="1421" y="34"/>
                        </a:lnTo>
                        <a:lnTo>
                          <a:pt x="1422" y="33"/>
                        </a:lnTo>
                        <a:lnTo>
                          <a:pt x="1422" y="33"/>
                        </a:lnTo>
                        <a:lnTo>
                          <a:pt x="1423" y="33"/>
                        </a:lnTo>
                        <a:lnTo>
                          <a:pt x="1423" y="34"/>
                        </a:lnTo>
                        <a:lnTo>
                          <a:pt x="1423" y="33"/>
                        </a:lnTo>
                        <a:lnTo>
                          <a:pt x="1424" y="32"/>
                        </a:lnTo>
                        <a:lnTo>
                          <a:pt x="1424" y="32"/>
                        </a:lnTo>
                        <a:lnTo>
                          <a:pt x="1425" y="32"/>
                        </a:lnTo>
                        <a:lnTo>
                          <a:pt x="1425" y="31"/>
                        </a:lnTo>
                        <a:lnTo>
                          <a:pt x="1426" y="30"/>
                        </a:lnTo>
                        <a:lnTo>
                          <a:pt x="1426" y="31"/>
                        </a:lnTo>
                        <a:lnTo>
                          <a:pt x="1426" y="29"/>
                        </a:lnTo>
                        <a:lnTo>
                          <a:pt x="1427" y="28"/>
                        </a:lnTo>
                        <a:lnTo>
                          <a:pt x="1427" y="29"/>
                        </a:lnTo>
                        <a:lnTo>
                          <a:pt x="1428" y="29"/>
                        </a:lnTo>
                        <a:lnTo>
                          <a:pt x="1428" y="29"/>
                        </a:lnTo>
                        <a:lnTo>
                          <a:pt x="1428" y="29"/>
                        </a:lnTo>
                        <a:lnTo>
                          <a:pt x="1429" y="30"/>
                        </a:lnTo>
                        <a:lnTo>
                          <a:pt x="1429" y="30"/>
                        </a:lnTo>
                        <a:lnTo>
                          <a:pt x="1430" y="30"/>
                        </a:lnTo>
                        <a:lnTo>
                          <a:pt x="1430" y="28"/>
                        </a:lnTo>
                        <a:lnTo>
                          <a:pt x="1431" y="30"/>
                        </a:lnTo>
                        <a:lnTo>
                          <a:pt x="1431" y="31"/>
                        </a:lnTo>
                        <a:lnTo>
                          <a:pt x="1431" y="32"/>
                        </a:lnTo>
                        <a:lnTo>
                          <a:pt x="1432" y="33"/>
                        </a:lnTo>
                        <a:lnTo>
                          <a:pt x="1432" y="32"/>
                        </a:lnTo>
                        <a:lnTo>
                          <a:pt x="1433" y="33"/>
                        </a:lnTo>
                        <a:lnTo>
                          <a:pt x="1433" y="35"/>
                        </a:lnTo>
                        <a:lnTo>
                          <a:pt x="1433" y="34"/>
                        </a:lnTo>
                        <a:lnTo>
                          <a:pt x="1434" y="32"/>
                        </a:lnTo>
                        <a:lnTo>
                          <a:pt x="1434" y="33"/>
                        </a:lnTo>
                        <a:lnTo>
                          <a:pt x="1435" y="33"/>
                        </a:lnTo>
                        <a:lnTo>
                          <a:pt x="1435" y="34"/>
                        </a:lnTo>
                        <a:lnTo>
                          <a:pt x="1436" y="33"/>
                        </a:lnTo>
                        <a:lnTo>
                          <a:pt x="1436" y="34"/>
                        </a:lnTo>
                        <a:lnTo>
                          <a:pt x="1436" y="34"/>
                        </a:lnTo>
                        <a:lnTo>
                          <a:pt x="1437" y="31"/>
                        </a:lnTo>
                        <a:lnTo>
                          <a:pt x="1437" y="31"/>
                        </a:lnTo>
                        <a:lnTo>
                          <a:pt x="1438" y="33"/>
                        </a:lnTo>
                        <a:lnTo>
                          <a:pt x="1438" y="31"/>
                        </a:lnTo>
                        <a:lnTo>
                          <a:pt x="1438" y="31"/>
                        </a:lnTo>
                        <a:lnTo>
                          <a:pt x="1439" y="31"/>
                        </a:lnTo>
                        <a:lnTo>
                          <a:pt x="1439" y="30"/>
                        </a:lnTo>
                        <a:lnTo>
                          <a:pt x="1440" y="31"/>
                        </a:lnTo>
                        <a:lnTo>
                          <a:pt x="1440" y="29"/>
                        </a:lnTo>
                        <a:lnTo>
                          <a:pt x="1441" y="29"/>
                        </a:lnTo>
                        <a:lnTo>
                          <a:pt x="1441" y="29"/>
                        </a:lnTo>
                        <a:lnTo>
                          <a:pt x="1441" y="30"/>
                        </a:lnTo>
                        <a:lnTo>
                          <a:pt x="1442" y="27"/>
                        </a:lnTo>
                        <a:lnTo>
                          <a:pt x="1442" y="29"/>
                        </a:lnTo>
                        <a:lnTo>
                          <a:pt x="1443" y="29"/>
                        </a:lnTo>
                        <a:lnTo>
                          <a:pt x="1443" y="30"/>
                        </a:lnTo>
                        <a:lnTo>
                          <a:pt x="1443" y="29"/>
                        </a:lnTo>
                        <a:lnTo>
                          <a:pt x="1444" y="29"/>
                        </a:lnTo>
                        <a:lnTo>
                          <a:pt x="1444" y="31"/>
                        </a:lnTo>
                        <a:lnTo>
                          <a:pt x="1445" y="29"/>
                        </a:lnTo>
                        <a:lnTo>
                          <a:pt x="1445" y="33"/>
                        </a:lnTo>
                        <a:lnTo>
                          <a:pt x="1446" y="31"/>
                        </a:lnTo>
                        <a:lnTo>
                          <a:pt x="1446" y="30"/>
                        </a:lnTo>
                        <a:lnTo>
                          <a:pt x="1446" y="32"/>
                        </a:lnTo>
                        <a:lnTo>
                          <a:pt x="1447" y="33"/>
                        </a:lnTo>
                        <a:lnTo>
                          <a:pt x="1447" y="34"/>
                        </a:lnTo>
                        <a:lnTo>
                          <a:pt x="1448" y="32"/>
                        </a:lnTo>
                        <a:lnTo>
                          <a:pt x="1448" y="34"/>
                        </a:lnTo>
                        <a:lnTo>
                          <a:pt x="1448" y="35"/>
                        </a:lnTo>
                        <a:lnTo>
                          <a:pt x="1449" y="32"/>
                        </a:lnTo>
                        <a:lnTo>
                          <a:pt x="1449" y="33"/>
                        </a:lnTo>
                        <a:lnTo>
                          <a:pt x="1450" y="34"/>
                        </a:lnTo>
                        <a:lnTo>
                          <a:pt x="1450" y="32"/>
                        </a:lnTo>
                        <a:lnTo>
                          <a:pt x="1451" y="33"/>
                        </a:lnTo>
                        <a:lnTo>
                          <a:pt x="1451" y="34"/>
                        </a:lnTo>
                        <a:lnTo>
                          <a:pt x="1451" y="33"/>
                        </a:lnTo>
                        <a:lnTo>
                          <a:pt x="1452" y="31"/>
                        </a:lnTo>
                        <a:lnTo>
                          <a:pt x="1452" y="31"/>
                        </a:lnTo>
                        <a:lnTo>
                          <a:pt x="1453" y="31"/>
                        </a:lnTo>
                        <a:lnTo>
                          <a:pt x="1453" y="32"/>
                        </a:lnTo>
                        <a:lnTo>
                          <a:pt x="1453" y="29"/>
                        </a:lnTo>
                        <a:lnTo>
                          <a:pt x="1454" y="30"/>
                        </a:lnTo>
                        <a:lnTo>
                          <a:pt x="1454" y="28"/>
                        </a:lnTo>
                        <a:lnTo>
                          <a:pt x="1455" y="29"/>
                        </a:lnTo>
                        <a:lnTo>
                          <a:pt x="1455" y="30"/>
                        </a:lnTo>
                        <a:lnTo>
                          <a:pt x="1456" y="29"/>
                        </a:lnTo>
                        <a:lnTo>
                          <a:pt x="1456" y="28"/>
                        </a:lnTo>
                        <a:lnTo>
                          <a:pt x="1456" y="29"/>
                        </a:lnTo>
                        <a:lnTo>
                          <a:pt x="1457" y="28"/>
                        </a:lnTo>
                        <a:lnTo>
                          <a:pt x="1457" y="28"/>
                        </a:lnTo>
                        <a:lnTo>
                          <a:pt x="1458" y="27"/>
                        </a:lnTo>
                        <a:lnTo>
                          <a:pt x="1458" y="31"/>
                        </a:lnTo>
                        <a:lnTo>
                          <a:pt x="1458" y="30"/>
                        </a:lnTo>
                        <a:lnTo>
                          <a:pt x="1459" y="31"/>
                        </a:lnTo>
                        <a:lnTo>
                          <a:pt x="1459" y="31"/>
                        </a:lnTo>
                        <a:lnTo>
                          <a:pt x="1460" y="31"/>
                        </a:lnTo>
                        <a:lnTo>
                          <a:pt x="1460" y="31"/>
                        </a:lnTo>
                        <a:lnTo>
                          <a:pt x="1461" y="31"/>
                        </a:lnTo>
                        <a:lnTo>
                          <a:pt x="1461" y="33"/>
                        </a:lnTo>
                        <a:lnTo>
                          <a:pt x="1461" y="33"/>
                        </a:lnTo>
                        <a:lnTo>
                          <a:pt x="1462" y="33"/>
                        </a:lnTo>
                        <a:lnTo>
                          <a:pt x="1462" y="33"/>
                        </a:lnTo>
                        <a:lnTo>
                          <a:pt x="1463" y="32"/>
                        </a:lnTo>
                        <a:lnTo>
                          <a:pt x="1463" y="33"/>
                        </a:lnTo>
                        <a:lnTo>
                          <a:pt x="1463" y="33"/>
                        </a:lnTo>
                        <a:lnTo>
                          <a:pt x="1464" y="33"/>
                        </a:lnTo>
                        <a:lnTo>
                          <a:pt x="1464" y="33"/>
                        </a:lnTo>
                        <a:lnTo>
                          <a:pt x="1465" y="33"/>
                        </a:lnTo>
                        <a:lnTo>
                          <a:pt x="1465" y="31"/>
                        </a:lnTo>
                        <a:lnTo>
                          <a:pt x="1466" y="32"/>
                        </a:lnTo>
                        <a:lnTo>
                          <a:pt x="1466" y="32"/>
                        </a:lnTo>
                        <a:lnTo>
                          <a:pt x="1466" y="32"/>
                        </a:lnTo>
                        <a:lnTo>
                          <a:pt x="1467" y="30"/>
                        </a:lnTo>
                        <a:lnTo>
                          <a:pt x="1467" y="31"/>
                        </a:lnTo>
                        <a:lnTo>
                          <a:pt x="1468" y="31"/>
                        </a:lnTo>
                        <a:lnTo>
                          <a:pt x="1468" y="29"/>
                        </a:lnTo>
                        <a:lnTo>
                          <a:pt x="1468" y="30"/>
                        </a:lnTo>
                        <a:lnTo>
                          <a:pt x="1469" y="28"/>
                        </a:lnTo>
                        <a:lnTo>
                          <a:pt x="1469" y="28"/>
                        </a:lnTo>
                        <a:lnTo>
                          <a:pt x="1470" y="28"/>
                        </a:lnTo>
                        <a:lnTo>
                          <a:pt x="1470" y="28"/>
                        </a:lnTo>
                        <a:lnTo>
                          <a:pt x="1471" y="29"/>
                        </a:lnTo>
                        <a:lnTo>
                          <a:pt x="1471" y="30"/>
                        </a:lnTo>
                        <a:lnTo>
                          <a:pt x="1471" y="29"/>
                        </a:lnTo>
                        <a:lnTo>
                          <a:pt x="1472" y="31"/>
                        </a:lnTo>
                        <a:lnTo>
                          <a:pt x="1472" y="30"/>
                        </a:lnTo>
                        <a:lnTo>
                          <a:pt x="1473" y="33"/>
                        </a:lnTo>
                        <a:lnTo>
                          <a:pt x="1473" y="31"/>
                        </a:lnTo>
                        <a:lnTo>
                          <a:pt x="1473" y="32"/>
                        </a:lnTo>
                        <a:lnTo>
                          <a:pt x="1474" y="31"/>
                        </a:lnTo>
                        <a:lnTo>
                          <a:pt x="1474" y="31"/>
                        </a:lnTo>
                        <a:lnTo>
                          <a:pt x="1475" y="33"/>
                        </a:lnTo>
                        <a:lnTo>
                          <a:pt x="1475" y="34"/>
                        </a:lnTo>
                        <a:lnTo>
                          <a:pt x="1476" y="33"/>
                        </a:lnTo>
                        <a:lnTo>
                          <a:pt x="1476" y="34"/>
                        </a:lnTo>
                        <a:lnTo>
                          <a:pt x="1476" y="35"/>
                        </a:lnTo>
                        <a:lnTo>
                          <a:pt x="1477" y="34"/>
                        </a:lnTo>
                        <a:lnTo>
                          <a:pt x="1477" y="36"/>
                        </a:lnTo>
                        <a:lnTo>
                          <a:pt x="1478" y="34"/>
                        </a:lnTo>
                        <a:lnTo>
                          <a:pt x="1478" y="35"/>
                        </a:lnTo>
                        <a:lnTo>
                          <a:pt x="1478" y="33"/>
                        </a:lnTo>
                        <a:lnTo>
                          <a:pt x="1479" y="35"/>
                        </a:lnTo>
                        <a:lnTo>
                          <a:pt x="1479" y="33"/>
                        </a:lnTo>
                        <a:lnTo>
                          <a:pt x="1480" y="33"/>
                        </a:lnTo>
                        <a:lnTo>
                          <a:pt x="1480" y="33"/>
                        </a:lnTo>
                        <a:lnTo>
                          <a:pt x="1481" y="32"/>
                        </a:lnTo>
                        <a:lnTo>
                          <a:pt x="1481" y="34"/>
                        </a:lnTo>
                        <a:lnTo>
                          <a:pt x="1481" y="30"/>
                        </a:lnTo>
                        <a:lnTo>
                          <a:pt x="1482" y="31"/>
                        </a:lnTo>
                        <a:lnTo>
                          <a:pt x="1482" y="31"/>
                        </a:lnTo>
                        <a:lnTo>
                          <a:pt x="1483" y="30"/>
                        </a:lnTo>
                        <a:lnTo>
                          <a:pt x="1483" y="28"/>
                        </a:lnTo>
                        <a:lnTo>
                          <a:pt x="1483" y="32"/>
                        </a:lnTo>
                        <a:lnTo>
                          <a:pt x="1484" y="30"/>
                        </a:lnTo>
                        <a:lnTo>
                          <a:pt x="1484" y="29"/>
                        </a:lnTo>
                        <a:lnTo>
                          <a:pt x="1485" y="29"/>
                        </a:lnTo>
                        <a:lnTo>
                          <a:pt x="1485" y="31"/>
                        </a:lnTo>
                        <a:lnTo>
                          <a:pt x="1486" y="31"/>
                        </a:lnTo>
                        <a:lnTo>
                          <a:pt x="1486" y="30"/>
                        </a:lnTo>
                        <a:lnTo>
                          <a:pt x="1486" y="30"/>
                        </a:lnTo>
                        <a:lnTo>
                          <a:pt x="1487" y="29"/>
                        </a:lnTo>
                        <a:lnTo>
                          <a:pt x="1487" y="32"/>
                        </a:lnTo>
                        <a:lnTo>
                          <a:pt x="1488" y="32"/>
                        </a:lnTo>
                        <a:lnTo>
                          <a:pt x="1488" y="31"/>
                        </a:lnTo>
                        <a:lnTo>
                          <a:pt x="1488" y="30"/>
                        </a:lnTo>
                        <a:lnTo>
                          <a:pt x="1489" y="32"/>
                        </a:lnTo>
                        <a:lnTo>
                          <a:pt x="1489" y="32"/>
                        </a:lnTo>
                        <a:lnTo>
                          <a:pt x="1490" y="34"/>
                        </a:lnTo>
                        <a:lnTo>
                          <a:pt x="1490" y="33"/>
                        </a:lnTo>
                        <a:lnTo>
                          <a:pt x="1491" y="34"/>
                        </a:lnTo>
                        <a:lnTo>
                          <a:pt x="1491" y="34"/>
                        </a:lnTo>
                        <a:lnTo>
                          <a:pt x="1491" y="35"/>
                        </a:lnTo>
                        <a:lnTo>
                          <a:pt x="1492" y="35"/>
                        </a:lnTo>
                        <a:lnTo>
                          <a:pt x="1492" y="32"/>
                        </a:lnTo>
                        <a:lnTo>
                          <a:pt x="1493" y="34"/>
                        </a:lnTo>
                        <a:lnTo>
                          <a:pt x="1493" y="33"/>
                        </a:lnTo>
                        <a:lnTo>
                          <a:pt x="1493" y="33"/>
                        </a:lnTo>
                        <a:lnTo>
                          <a:pt x="1494" y="31"/>
                        </a:lnTo>
                        <a:lnTo>
                          <a:pt x="1494" y="32"/>
                        </a:lnTo>
                        <a:lnTo>
                          <a:pt x="1495" y="31"/>
                        </a:lnTo>
                        <a:lnTo>
                          <a:pt x="1495" y="31"/>
                        </a:lnTo>
                        <a:lnTo>
                          <a:pt x="1496" y="30"/>
                        </a:lnTo>
                        <a:lnTo>
                          <a:pt x="1496" y="30"/>
                        </a:lnTo>
                        <a:lnTo>
                          <a:pt x="1496" y="31"/>
                        </a:lnTo>
                        <a:lnTo>
                          <a:pt x="1497" y="28"/>
                        </a:lnTo>
                        <a:lnTo>
                          <a:pt x="1497" y="31"/>
                        </a:lnTo>
                        <a:lnTo>
                          <a:pt x="1498" y="29"/>
                        </a:lnTo>
                        <a:lnTo>
                          <a:pt x="1498" y="28"/>
                        </a:lnTo>
                        <a:lnTo>
                          <a:pt x="1498" y="28"/>
                        </a:lnTo>
                        <a:lnTo>
                          <a:pt x="1499" y="30"/>
                        </a:lnTo>
                        <a:lnTo>
                          <a:pt x="1499" y="30"/>
                        </a:lnTo>
                        <a:lnTo>
                          <a:pt x="1500" y="31"/>
                        </a:lnTo>
                        <a:lnTo>
                          <a:pt x="1500" y="30"/>
                        </a:lnTo>
                        <a:lnTo>
                          <a:pt x="1501" y="31"/>
                        </a:lnTo>
                        <a:lnTo>
                          <a:pt x="1501" y="34"/>
                        </a:lnTo>
                        <a:lnTo>
                          <a:pt x="1501" y="32"/>
                        </a:lnTo>
                        <a:lnTo>
                          <a:pt x="1502" y="33"/>
                        </a:lnTo>
                        <a:lnTo>
                          <a:pt x="1502" y="32"/>
                        </a:lnTo>
                        <a:lnTo>
                          <a:pt x="1503" y="33"/>
                        </a:lnTo>
                        <a:lnTo>
                          <a:pt x="1503" y="34"/>
                        </a:lnTo>
                        <a:lnTo>
                          <a:pt x="1503" y="35"/>
                        </a:lnTo>
                        <a:lnTo>
                          <a:pt x="1504" y="34"/>
                        </a:lnTo>
                        <a:lnTo>
                          <a:pt x="1504" y="34"/>
                        </a:lnTo>
                        <a:lnTo>
                          <a:pt x="1505" y="33"/>
                        </a:lnTo>
                        <a:lnTo>
                          <a:pt x="1505" y="34"/>
                        </a:lnTo>
                        <a:lnTo>
                          <a:pt x="1506" y="33"/>
                        </a:lnTo>
                        <a:lnTo>
                          <a:pt x="1506" y="33"/>
                        </a:lnTo>
                        <a:lnTo>
                          <a:pt x="1506" y="34"/>
                        </a:lnTo>
                        <a:lnTo>
                          <a:pt x="1507" y="35"/>
                        </a:lnTo>
                        <a:lnTo>
                          <a:pt x="1507" y="34"/>
                        </a:lnTo>
                        <a:lnTo>
                          <a:pt x="1508" y="31"/>
                        </a:lnTo>
                        <a:lnTo>
                          <a:pt x="1508" y="33"/>
                        </a:lnTo>
                        <a:lnTo>
                          <a:pt x="1508" y="33"/>
                        </a:lnTo>
                        <a:lnTo>
                          <a:pt x="1509" y="31"/>
                        </a:lnTo>
                        <a:lnTo>
                          <a:pt x="1509" y="32"/>
                        </a:lnTo>
                        <a:lnTo>
                          <a:pt x="1510" y="29"/>
                        </a:lnTo>
                        <a:lnTo>
                          <a:pt x="1510" y="32"/>
                        </a:lnTo>
                        <a:lnTo>
                          <a:pt x="1511" y="29"/>
                        </a:lnTo>
                        <a:lnTo>
                          <a:pt x="1511" y="31"/>
                        </a:lnTo>
                        <a:lnTo>
                          <a:pt x="1511" y="28"/>
                        </a:lnTo>
                        <a:lnTo>
                          <a:pt x="1512" y="30"/>
                        </a:lnTo>
                        <a:lnTo>
                          <a:pt x="1512" y="30"/>
                        </a:lnTo>
                        <a:lnTo>
                          <a:pt x="1513" y="31"/>
                        </a:lnTo>
                        <a:lnTo>
                          <a:pt x="1513" y="31"/>
                        </a:lnTo>
                        <a:lnTo>
                          <a:pt x="1513" y="32"/>
                        </a:lnTo>
                        <a:lnTo>
                          <a:pt x="1514" y="32"/>
                        </a:lnTo>
                        <a:lnTo>
                          <a:pt x="1514" y="31"/>
                        </a:lnTo>
                        <a:lnTo>
                          <a:pt x="1515" y="31"/>
                        </a:lnTo>
                        <a:lnTo>
                          <a:pt x="1515" y="31"/>
                        </a:lnTo>
                        <a:lnTo>
                          <a:pt x="1516" y="33"/>
                        </a:lnTo>
                        <a:lnTo>
                          <a:pt x="1516" y="35"/>
                        </a:lnTo>
                        <a:lnTo>
                          <a:pt x="1516" y="31"/>
                        </a:lnTo>
                        <a:lnTo>
                          <a:pt x="1517" y="33"/>
                        </a:lnTo>
                        <a:lnTo>
                          <a:pt x="1517" y="35"/>
                        </a:lnTo>
                        <a:lnTo>
                          <a:pt x="1518" y="36"/>
                        </a:lnTo>
                        <a:lnTo>
                          <a:pt x="1518" y="36"/>
                        </a:lnTo>
                        <a:lnTo>
                          <a:pt x="1518" y="35"/>
                        </a:lnTo>
                        <a:lnTo>
                          <a:pt x="1519" y="35"/>
                        </a:lnTo>
                        <a:lnTo>
                          <a:pt x="1519" y="36"/>
                        </a:lnTo>
                        <a:lnTo>
                          <a:pt x="1520" y="35"/>
                        </a:lnTo>
                        <a:lnTo>
                          <a:pt x="1520" y="35"/>
                        </a:lnTo>
                        <a:lnTo>
                          <a:pt x="1521" y="34"/>
                        </a:lnTo>
                        <a:lnTo>
                          <a:pt x="1521" y="34"/>
                        </a:lnTo>
                        <a:lnTo>
                          <a:pt x="1521" y="34"/>
                        </a:lnTo>
                        <a:lnTo>
                          <a:pt x="1522" y="32"/>
                        </a:lnTo>
                        <a:lnTo>
                          <a:pt x="1522" y="33"/>
                        </a:lnTo>
                        <a:lnTo>
                          <a:pt x="1523" y="33"/>
                        </a:lnTo>
                        <a:lnTo>
                          <a:pt x="1523" y="32"/>
                        </a:lnTo>
                        <a:lnTo>
                          <a:pt x="1523" y="29"/>
                        </a:lnTo>
                        <a:lnTo>
                          <a:pt x="1524" y="31"/>
                        </a:lnTo>
                        <a:lnTo>
                          <a:pt x="1524" y="30"/>
                        </a:lnTo>
                        <a:lnTo>
                          <a:pt x="1525" y="29"/>
                        </a:lnTo>
                        <a:lnTo>
                          <a:pt x="1525" y="28"/>
                        </a:lnTo>
                        <a:lnTo>
                          <a:pt x="1526" y="29"/>
                        </a:lnTo>
                        <a:lnTo>
                          <a:pt x="1526" y="29"/>
                        </a:lnTo>
                        <a:lnTo>
                          <a:pt x="1526" y="29"/>
                        </a:lnTo>
                        <a:lnTo>
                          <a:pt x="1527" y="29"/>
                        </a:lnTo>
                        <a:lnTo>
                          <a:pt x="1527" y="30"/>
                        </a:lnTo>
                        <a:lnTo>
                          <a:pt x="1528" y="31"/>
                        </a:lnTo>
                        <a:lnTo>
                          <a:pt x="1528" y="32"/>
                        </a:lnTo>
                        <a:lnTo>
                          <a:pt x="1528" y="31"/>
                        </a:lnTo>
                        <a:lnTo>
                          <a:pt x="1529" y="31"/>
                        </a:lnTo>
                        <a:lnTo>
                          <a:pt x="1529" y="33"/>
                        </a:lnTo>
                        <a:lnTo>
                          <a:pt x="1530" y="31"/>
                        </a:lnTo>
                        <a:lnTo>
                          <a:pt x="1530" y="33"/>
                        </a:lnTo>
                        <a:lnTo>
                          <a:pt x="1531" y="33"/>
                        </a:lnTo>
                        <a:lnTo>
                          <a:pt x="1531" y="33"/>
                        </a:lnTo>
                        <a:lnTo>
                          <a:pt x="1531" y="34"/>
                        </a:lnTo>
                        <a:lnTo>
                          <a:pt x="1532" y="34"/>
                        </a:lnTo>
                        <a:lnTo>
                          <a:pt x="1532" y="34"/>
                        </a:lnTo>
                        <a:lnTo>
                          <a:pt x="1533" y="33"/>
                        </a:lnTo>
                        <a:lnTo>
                          <a:pt x="1533" y="35"/>
                        </a:lnTo>
                        <a:lnTo>
                          <a:pt x="1533" y="35"/>
                        </a:lnTo>
                        <a:lnTo>
                          <a:pt x="1534" y="34"/>
                        </a:lnTo>
                        <a:lnTo>
                          <a:pt x="1534" y="33"/>
                        </a:lnTo>
                        <a:lnTo>
                          <a:pt x="1535" y="31"/>
                        </a:lnTo>
                        <a:lnTo>
                          <a:pt x="1535" y="34"/>
                        </a:lnTo>
                        <a:lnTo>
                          <a:pt x="1536" y="31"/>
                        </a:lnTo>
                        <a:lnTo>
                          <a:pt x="1536" y="32"/>
                        </a:lnTo>
                        <a:lnTo>
                          <a:pt x="1536" y="31"/>
                        </a:lnTo>
                        <a:lnTo>
                          <a:pt x="1537" y="30"/>
                        </a:lnTo>
                        <a:lnTo>
                          <a:pt x="1537" y="30"/>
                        </a:lnTo>
                        <a:lnTo>
                          <a:pt x="1538" y="29"/>
                        </a:lnTo>
                        <a:lnTo>
                          <a:pt x="1538" y="28"/>
                        </a:lnTo>
                        <a:lnTo>
                          <a:pt x="1538" y="30"/>
                        </a:lnTo>
                        <a:lnTo>
                          <a:pt x="1539" y="30"/>
                        </a:lnTo>
                        <a:lnTo>
                          <a:pt x="1539" y="30"/>
                        </a:lnTo>
                        <a:lnTo>
                          <a:pt x="1540" y="30"/>
                        </a:lnTo>
                        <a:lnTo>
                          <a:pt x="1540" y="30"/>
                        </a:lnTo>
                        <a:lnTo>
                          <a:pt x="1541" y="31"/>
                        </a:lnTo>
                        <a:lnTo>
                          <a:pt x="1541" y="32"/>
                        </a:lnTo>
                        <a:lnTo>
                          <a:pt x="1541" y="30"/>
                        </a:lnTo>
                        <a:lnTo>
                          <a:pt x="1542" y="33"/>
                        </a:lnTo>
                        <a:lnTo>
                          <a:pt x="1542" y="34"/>
                        </a:lnTo>
                        <a:lnTo>
                          <a:pt x="1543" y="32"/>
                        </a:lnTo>
                        <a:lnTo>
                          <a:pt x="1543" y="33"/>
                        </a:lnTo>
                        <a:lnTo>
                          <a:pt x="1543" y="31"/>
                        </a:lnTo>
                        <a:lnTo>
                          <a:pt x="1544" y="31"/>
                        </a:lnTo>
                        <a:lnTo>
                          <a:pt x="1544" y="32"/>
                        </a:lnTo>
                        <a:lnTo>
                          <a:pt x="1545" y="32"/>
                        </a:lnTo>
                        <a:lnTo>
                          <a:pt x="1545" y="38"/>
                        </a:lnTo>
                        <a:lnTo>
                          <a:pt x="1546" y="35"/>
                        </a:lnTo>
                        <a:lnTo>
                          <a:pt x="1546" y="34"/>
                        </a:lnTo>
                        <a:lnTo>
                          <a:pt x="1546" y="34"/>
                        </a:lnTo>
                        <a:lnTo>
                          <a:pt x="1547" y="33"/>
                        </a:lnTo>
                        <a:lnTo>
                          <a:pt x="1547" y="34"/>
                        </a:lnTo>
                        <a:lnTo>
                          <a:pt x="1548" y="32"/>
                        </a:lnTo>
                        <a:lnTo>
                          <a:pt x="1548" y="32"/>
                        </a:lnTo>
                        <a:lnTo>
                          <a:pt x="1548" y="33"/>
                        </a:lnTo>
                        <a:lnTo>
                          <a:pt x="1549" y="32"/>
                        </a:lnTo>
                        <a:lnTo>
                          <a:pt x="1549" y="31"/>
                        </a:lnTo>
                        <a:lnTo>
                          <a:pt x="1550" y="33"/>
                        </a:lnTo>
                        <a:lnTo>
                          <a:pt x="1550" y="32"/>
                        </a:lnTo>
                        <a:lnTo>
                          <a:pt x="1551" y="34"/>
                        </a:lnTo>
                        <a:lnTo>
                          <a:pt x="1551" y="31"/>
                        </a:lnTo>
                        <a:lnTo>
                          <a:pt x="1551" y="28"/>
                        </a:lnTo>
                        <a:lnTo>
                          <a:pt x="1552" y="29"/>
                        </a:lnTo>
                        <a:lnTo>
                          <a:pt x="1552" y="28"/>
                        </a:lnTo>
                        <a:lnTo>
                          <a:pt x="1553" y="28"/>
                        </a:lnTo>
                        <a:lnTo>
                          <a:pt x="1553" y="29"/>
                        </a:lnTo>
                        <a:lnTo>
                          <a:pt x="1553" y="29"/>
                        </a:lnTo>
                        <a:lnTo>
                          <a:pt x="1554" y="29"/>
                        </a:lnTo>
                        <a:lnTo>
                          <a:pt x="1554" y="31"/>
                        </a:lnTo>
                        <a:lnTo>
                          <a:pt x="1555" y="31"/>
                        </a:lnTo>
                        <a:lnTo>
                          <a:pt x="1555" y="31"/>
                        </a:lnTo>
                        <a:lnTo>
                          <a:pt x="1556" y="32"/>
                        </a:lnTo>
                        <a:lnTo>
                          <a:pt x="1556" y="33"/>
                        </a:lnTo>
                        <a:lnTo>
                          <a:pt x="1556" y="32"/>
                        </a:lnTo>
                        <a:lnTo>
                          <a:pt x="1557" y="32"/>
                        </a:lnTo>
                        <a:lnTo>
                          <a:pt x="1557" y="32"/>
                        </a:lnTo>
                        <a:lnTo>
                          <a:pt x="1558" y="34"/>
                        </a:lnTo>
                        <a:lnTo>
                          <a:pt x="1558" y="33"/>
                        </a:lnTo>
                        <a:lnTo>
                          <a:pt x="1558" y="34"/>
                        </a:lnTo>
                        <a:lnTo>
                          <a:pt x="1559" y="34"/>
                        </a:lnTo>
                        <a:lnTo>
                          <a:pt x="1559" y="32"/>
                        </a:lnTo>
                        <a:lnTo>
                          <a:pt x="1560" y="36"/>
                        </a:lnTo>
                        <a:lnTo>
                          <a:pt x="1560" y="35"/>
                        </a:lnTo>
                        <a:lnTo>
                          <a:pt x="1561" y="34"/>
                        </a:lnTo>
                        <a:lnTo>
                          <a:pt x="1561" y="33"/>
                        </a:lnTo>
                        <a:lnTo>
                          <a:pt x="1561" y="32"/>
                        </a:lnTo>
                        <a:lnTo>
                          <a:pt x="1562" y="33"/>
                        </a:lnTo>
                        <a:lnTo>
                          <a:pt x="1562" y="33"/>
                        </a:lnTo>
                        <a:lnTo>
                          <a:pt x="1563" y="32"/>
                        </a:lnTo>
                        <a:lnTo>
                          <a:pt x="1563" y="34"/>
                        </a:lnTo>
                        <a:lnTo>
                          <a:pt x="1563" y="34"/>
                        </a:lnTo>
                        <a:lnTo>
                          <a:pt x="1564" y="33"/>
                        </a:lnTo>
                        <a:lnTo>
                          <a:pt x="1564" y="32"/>
                        </a:lnTo>
                        <a:lnTo>
                          <a:pt x="1565" y="33"/>
                        </a:lnTo>
                        <a:lnTo>
                          <a:pt x="1565" y="31"/>
                        </a:lnTo>
                        <a:lnTo>
                          <a:pt x="1566" y="29"/>
                        </a:lnTo>
                        <a:lnTo>
                          <a:pt x="1566" y="31"/>
                        </a:lnTo>
                        <a:lnTo>
                          <a:pt x="1566" y="30"/>
                        </a:lnTo>
                        <a:lnTo>
                          <a:pt x="1567" y="31"/>
                        </a:lnTo>
                        <a:lnTo>
                          <a:pt x="1567" y="28"/>
                        </a:lnTo>
                        <a:lnTo>
                          <a:pt x="1568" y="32"/>
                        </a:lnTo>
                        <a:lnTo>
                          <a:pt x="1568" y="31"/>
                        </a:lnTo>
                        <a:lnTo>
                          <a:pt x="1568" y="30"/>
                        </a:lnTo>
                        <a:lnTo>
                          <a:pt x="1569" y="30"/>
                        </a:lnTo>
                        <a:lnTo>
                          <a:pt x="1569" y="30"/>
                        </a:lnTo>
                        <a:lnTo>
                          <a:pt x="1570" y="30"/>
                        </a:lnTo>
                        <a:lnTo>
                          <a:pt x="1570" y="32"/>
                        </a:lnTo>
                        <a:lnTo>
                          <a:pt x="1571" y="32"/>
                        </a:lnTo>
                        <a:lnTo>
                          <a:pt x="1571" y="32"/>
                        </a:lnTo>
                        <a:lnTo>
                          <a:pt x="1571" y="30"/>
                        </a:lnTo>
                        <a:lnTo>
                          <a:pt x="1572" y="31"/>
                        </a:lnTo>
                        <a:lnTo>
                          <a:pt x="1572" y="33"/>
                        </a:lnTo>
                        <a:lnTo>
                          <a:pt x="1573" y="33"/>
                        </a:lnTo>
                        <a:lnTo>
                          <a:pt x="1573" y="34"/>
                        </a:lnTo>
                        <a:lnTo>
                          <a:pt x="1573" y="33"/>
                        </a:lnTo>
                        <a:lnTo>
                          <a:pt x="1574" y="37"/>
                        </a:lnTo>
                        <a:lnTo>
                          <a:pt x="1574" y="36"/>
                        </a:lnTo>
                        <a:lnTo>
                          <a:pt x="1575" y="35"/>
                        </a:lnTo>
                        <a:lnTo>
                          <a:pt x="1575" y="35"/>
                        </a:lnTo>
                        <a:lnTo>
                          <a:pt x="1576" y="34"/>
                        </a:lnTo>
                        <a:lnTo>
                          <a:pt x="1576" y="32"/>
                        </a:lnTo>
                        <a:lnTo>
                          <a:pt x="1576" y="33"/>
                        </a:lnTo>
                        <a:lnTo>
                          <a:pt x="1577" y="33"/>
                        </a:lnTo>
                        <a:lnTo>
                          <a:pt x="1577" y="32"/>
                        </a:lnTo>
                        <a:lnTo>
                          <a:pt x="1578" y="33"/>
                        </a:lnTo>
                        <a:lnTo>
                          <a:pt x="1578" y="33"/>
                        </a:lnTo>
                        <a:lnTo>
                          <a:pt x="1578" y="29"/>
                        </a:lnTo>
                        <a:lnTo>
                          <a:pt x="1579" y="32"/>
                        </a:lnTo>
                        <a:lnTo>
                          <a:pt x="1579" y="33"/>
                        </a:lnTo>
                        <a:lnTo>
                          <a:pt x="1580" y="31"/>
                        </a:lnTo>
                        <a:lnTo>
                          <a:pt x="1580" y="30"/>
                        </a:lnTo>
                        <a:lnTo>
                          <a:pt x="1581" y="29"/>
                        </a:lnTo>
                        <a:lnTo>
                          <a:pt x="1581" y="31"/>
                        </a:lnTo>
                        <a:lnTo>
                          <a:pt x="1581" y="31"/>
                        </a:lnTo>
                        <a:lnTo>
                          <a:pt x="1582" y="31"/>
                        </a:lnTo>
                        <a:lnTo>
                          <a:pt x="1582" y="31"/>
                        </a:lnTo>
                        <a:lnTo>
                          <a:pt x="1583" y="30"/>
                        </a:lnTo>
                        <a:lnTo>
                          <a:pt x="1583" y="31"/>
                        </a:lnTo>
                        <a:lnTo>
                          <a:pt x="1583" y="32"/>
                        </a:lnTo>
                        <a:lnTo>
                          <a:pt x="1584" y="30"/>
                        </a:lnTo>
                        <a:lnTo>
                          <a:pt x="1584" y="30"/>
                        </a:lnTo>
                        <a:lnTo>
                          <a:pt x="1585" y="33"/>
                        </a:lnTo>
                        <a:lnTo>
                          <a:pt x="1585" y="32"/>
                        </a:lnTo>
                        <a:lnTo>
                          <a:pt x="1586" y="34"/>
                        </a:lnTo>
                        <a:lnTo>
                          <a:pt x="1586" y="34"/>
                        </a:lnTo>
                        <a:lnTo>
                          <a:pt x="1586" y="35"/>
                        </a:lnTo>
                        <a:lnTo>
                          <a:pt x="1587" y="34"/>
                        </a:lnTo>
                        <a:lnTo>
                          <a:pt x="1587" y="33"/>
                        </a:lnTo>
                        <a:lnTo>
                          <a:pt x="1588" y="33"/>
                        </a:lnTo>
                        <a:lnTo>
                          <a:pt x="1588" y="33"/>
                        </a:lnTo>
                        <a:lnTo>
                          <a:pt x="1588" y="37"/>
                        </a:lnTo>
                        <a:lnTo>
                          <a:pt x="1589" y="34"/>
                        </a:lnTo>
                        <a:lnTo>
                          <a:pt x="1589" y="34"/>
                        </a:lnTo>
                        <a:lnTo>
                          <a:pt x="1590" y="35"/>
                        </a:lnTo>
                        <a:lnTo>
                          <a:pt x="1590" y="32"/>
                        </a:lnTo>
                        <a:lnTo>
                          <a:pt x="1591" y="31"/>
                        </a:lnTo>
                        <a:lnTo>
                          <a:pt x="1591" y="33"/>
                        </a:lnTo>
                        <a:lnTo>
                          <a:pt x="1591" y="31"/>
                        </a:lnTo>
                        <a:lnTo>
                          <a:pt x="1592" y="31"/>
                        </a:lnTo>
                        <a:lnTo>
                          <a:pt x="1592" y="31"/>
                        </a:lnTo>
                        <a:lnTo>
                          <a:pt x="1593" y="31"/>
                        </a:lnTo>
                        <a:lnTo>
                          <a:pt x="1593" y="30"/>
                        </a:lnTo>
                        <a:lnTo>
                          <a:pt x="1593" y="30"/>
                        </a:lnTo>
                        <a:lnTo>
                          <a:pt x="1594" y="29"/>
                        </a:lnTo>
                        <a:lnTo>
                          <a:pt x="1594" y="28"/>
                        </a:lnTo>
                        <a:lnTo>
                          <a:pt x="1595" y="30"/>
                        </a:lnTo>
                        <a:lnTo>
                          <a:pt x="1595" y="29"/>
                        </a:lnTo>
                        <a:lnTo>
                          <a:pt x="1596" y="30"/>
                        </a:lnTo>
                        <a:lnTo>
                          <a:pt x="1596" y="30"/>
                        </a:lnTo>
                        <a:lnTo>
                          <a:pt x="1596" y="29"/>
                        </a:lnTo>
                        <a:lnTo>
                          <a:pt x="1597" y="30"/>
                        </a:lnTo>
                        <a:lnTo>
                          <a:pt x="1597" y="31"/>
                        </a:lnTo>
                        <a:lnTo>
                          <a:pt x="1598" y="32"/>
                        </a:lnTo>
                        <a:lnTo>
                          <a:pt x="1598" y="33"/>
                        </a:lnTo>
                        <a:lnTo>
                          <a:pt x="1598" y="32"/>
                        </a:lnTo>
                        <a:lnTo>
                          <a:pt x="1599" y="32"/>
                        </a:lnTo>
                        <a:lnTo>
                          <a:pt x="1599" y="32"/>
                        </a:lnTo>
                        <a:lnTo>
                          <a:pt x="1600" y="33"/>
                        </a:lnTo>
                        <a:lnTo>
                          <a:pt x="1600" y="33"/>
                        </a:lnTo>
                        <a:lnTo>
                          <a:pt x="1601" y="33"/>
                        </a:lnTo>
                        <a:lnTo>
                          <a:pt x="1601" y="33"/>
                        </a:lnTo>
                        <a:lnTo>
                          <a:pt x="1601" y="33"/>
                        </a:lnTo>
                        <a:lnTo>
                          <a:pt x="1602" y="34"/>
                        </a:lnTo>
                        <a:lnTo>
                          <a:pt x="1602" y="34"/>
                        </a:lnTo>
                        <a:lnTo>
                          <a:pt x="1603" y="36"/>
                        </a:lnTo>
                        <a:lnTo>
                          <a:pt x="1603" y="36"/>
                        </a:lnTo>
                        <a:lnTo>
                          <a:pt x="1603" y="35"/>
                        </a:lnTo>
                        <a:lnTo>
                          <a:pt x="1604" y="34"/>
                        </a:lnTo>
                        <a:lnTo>
                          <a:pt x="1604" y="33"/>
                        </a:lnTo>
                        <a:lnTo>
                          <a:pt x="1605" y="31"/>
                        </a:lnTo>
                        <a:lnTo>
                          <a:pt x="1605" y="32"/>
                        </a:lnTo>
                        <a:lnTo>
                          <a:pt x="1606" y="33"/>
                        </a:lnTo>
                        <a:lnTo>
                          <a:pt x="1606" y="34"/>
                        </a:lnTo>
                        <a:lnTo>
                          <a:pt x="1606" y="30"/>
                        </a:lnTo>
                        <a:lnTo>
                          <a:pt x="1607" y="30"/>
                        </a:lnTo>
                        <a:lnTo>
                          <a:pt x="1607" y="33"/>
                        </a:lnTo>
                        <a:lnTo>
                          <a:pt x="1608" y="30"/>
                        </a:lnTo>
                        <a:lnTo>
                          <a:pt x="1608" y="31"/>
                        </a:lnTo>
                        <a:lnTo>
                          <a:pt x="1608" y="30"/>
                        </a:lnTo>
                        <a:lnTo>
                          <a:pt x="1609" y="28"/>
                        </a:lnTo>
                        <a:lnTo>
                          <a:pt x="1609" y="30"/>
                        </a:lnTo>
                        <a:lnTo>
                          <a:pt x="1610" y="28"/>
                        </a:lnTo>
                        <a:lnTo>
                          <a:pt x="1610" y="32"/>
                        </a:lnTo>
                        <a:lnTo>
                          <a:pt x="1611" y="29"/>
                        </a:lnTo>
                        <a:lnTo>
                          <a:pt x="1611" y="32"/>
                        </a:lnTo>
                        <a:lnTo>
                          <a:pt x="1611" y="33"/>
                        </a:lnTo>
                        <a:lnTo>
                          <a:pt x="1612" y="31"/>
                        </a:lnTo>
                        <a:lnTo>
                          <a:pt x="1612" y="33"/>
                        </a:lnTo>
                        <a:lnTo>
                          <a:pt x="1613" y="32"/>
                        </a:lnTo>
                        <a:lnTo>
                          <a:pt x="1613" y="32"/>
                        </a:lnTo>
                        <a:lnTo>
                          <a:pt x="1613" y="33"/>
                        </a:lnTo>
                        <a:lnTo>
                          <a:pt x="1614" y="34"/>
                        </a:lnTo>
                        <a:lnTo>
                          <a:pt x="1614" y="35"/>
                        </a:lnTo>
                        <a:lnTo>
                          <a:pt x="1615" y="33"/>
                        </a:lnTo>
                        <a:lnTo>
                          <a:pt x="1615" y="33"/>
                        </a:lnTo>
                        <a:lnTo>
                          <a:pt x="1616" y="35"/>
                        </a:lnTo>
                        <a:lnTo>
                          <a:pt x="1616" y="34"/>
                        </a:lnTo>
                        <a:lnTo>
                          <a:pt x="1616" y="37"/>
                        </a:lnTo>
                        <a:lnTo>
                          <a:pt x="1617" y="36"/>
                        </a:lnTo>
                        <a:lnTo>
                          <a:pt x="1617" y="35"/>
                        </a:lnTo>
                        <a:lnTo>
                          <a:pt x="1618" y="34"/>
                        </a:lnTo>
                        <a:lnTo>
                          <a:pt x="1618" y="34"/>
                        </a:lnTo>
                        <a:lnTo>
                          <a:pt x="1618" y="34"/>
                        </a:lnTo>
                        <a:lnTo>
                          <a:pt x="1619" y="32"/>
                        </a:lnTo>
                        <a:lnTo>
                          <a:pt x="1619" y="31"/>
                        </a:lnTo>
                        <a:lnTo>
                          <a:pt x="1620" y="34"/>
                        </a:lnTo>
                        <a:lnTo>
                          <a:pt x="1620" y="32"/>
                        </a:lnTo>
                        <a:lnTo>
                          <a:pt x="1621" y="33"/>
                        </a:lnTo>
                        <a:lnTo>
                          <a:pt x="1621" y="31"/>
                        </a:lnTo>
                        <a:lnTo>
                          <a:pt x="1621" y="30"/>
                        </a:lnTo>
                        <a:lnTo>
                          <a:pt x="1622" y="30"/>
                        </a:lnTo>
                        <a:lnTo>
                          <a:pt x="1622" y="31"/>
                        </a:lnTo>
                        <a:lnTo>
                          <a:pt x="1623" y="30"/>
                        </a:lnTo>
                        <a:lnTo>
                          <a:pt x="1623" y="31"/>
                        </a:lnTo>
                        <a:lnTo>
                          <a:pt x="1623" y="33"/>
                        </a:lnTo>
                        <a:lnTo>
                          <a:pt x="1624" y="33"/>
                        </a:lnTo>
                        <a:lnTo>
                          <a:pt x="1624" y="29"/>
                        </a:lnTo>
                        <a:lnTo>
                          <a:pt x="1625" y="33"/>
                        </a:lnTo>
                        <a:lnTo>
                          <a:pt x="1625" y="32"/>
                        </a:lnTo>
                        <a:lnTo>
                          <a:pt x="1626" y="33"/>
                        </a:lnTo>
                        <a:lnTo>
                          <a:pt x="1626" y="31"/>
                        </a:lnTo>
                        <a:lnTo>
                          <a:pt x="1626" y="33"/>
                        </a:lnTo>
                        <a:lnTo>
                          <a:pt x="1627" y="30"/>
                        </a:lnTo>
                        <a:lnTo>
                          <a:pt x="1627" y="32"/>
                        </a:lnTo>
                        <a:lnTo>
                          <a:pt x="1628" y="31"/>
                        </a:lnTo>
                        <a:lnTo>
                          <a:pt x="1628" y="34"/>
                        </a:lnTo>
                        <a:lnTo>
                          <a:pt x="1628" y="35"/>
                        </a:lnTo>
                        <a:lnTo>
                          <a:pt x="1629" y="34"/>
                        </a:lnTo>
                        <a:lnTo>
                          <a:pt x="1629" y="35"/>
                        </a:lnTo>
                        <a:lnTo>
                          <a:pt x="1630" y="34"/>
                        </a:lnTo>
                        <a:lnTo>
                          <a:pt x="1630" y="33"/>
                        </a:lnTo>
                        <a:lnTo>
                          <a:pt x="1631" y="34"/>
                        </a:lnTo>
                        <a:lnTo>
                          <a:pt x="1631" y="33"/>
                        </a:lnTo>
                        <a:lnTo>
                          <a:pt x="1631" y="33"/>
                        </a:lnTo>
                        <a:lnTo>
                          <a:pt x="1632" y="35"/>
                        </a:lnTo>
                        <a:lnTo>
                          <a:pt x="1632" y="31"/>
                        </a:lnTo>
                        <a:lnTo>
                          <a:pt x="1633" y="32"/>
                        </a:lnTo>
                        <a:lnTo>
                          <a:pt x="1633" y="32"/>
                        </a:lnTo>
                        <a:lnTo>
                          <a:pt x="1633" y="31"/>
                        </a:lnTo>
                        <a:lnTo>
                          <a:pt x="1634" y="32"/>
                        </a:lnTo>
                        <a:lnTo>
                          <a:pt x="1634" y="31"/>
                        </a:lnTo>
                        <a:lnTo>
                          <a:pt x="1635" y="30"/>
                        </a:lnTo>
                        <a:lnTo>
                          <a:pt x="1635" y="29"/>
                        </a:lnTo>
                        <a:lnTo>
                          <a:pt x="1636" y="29"/>
                        </a:lnTo>
                        <a:lnTo>
                          <a:pt x="1636" y="31"/>
                        </a:lnTo>
                        <a:lnTo>
                          <a:pt x="1636" y="33"/>
                        </a:lnTo>
                        <a:lnTo>
                          <a:pt x="1637" y="29"/>
                        </a:lnTo>
                        <a:lnTo>
                          <a:pt x="1637" y="31"/>
                        </a:lnTo>
                        <a:lnTo>
                          <a:pt x="1638" y="29"/>
                        </a:lnTo>
                        <a:lnTo>
                          <a:pt x="1638" y="30"/>
                        </a:lnTo>
                        <a:lnTo>
                          <a:pt x="1638" y="29"/>
                        </a:lnTo>
                        <a:lnTo>
                          <a:pt x="1639" y="30"/>
                        </a:lnTo>
                        <a:lnTo>
                          <a:pt x="1639" y="32"/>
                        </a:lnTo>
                        <a:lnTo>
                          <a:pt x="1640" y="31"/>
                        </a:lnTo>
                        <a:lnTo>
                          <a:pt x="1640" y="32"/>
                        </a:lnTo>
                        <a:lnTo>
                          <a:pt x="1641" y="32"/>
                        </a:lnTo>
                        <a:lnTo>
                          <a:pt x="1641" y="32"/>
                        </a:lnTo>
                        <a:lnTo>
                          <a:pt x="1641" y="33"/>
                        </a:lnTo>
                        <a:lnTo>
                          <a:pt x="1642" y="34"/>
                        </a:lnTo>
                        <a:lnTo>
                          <a:pt x="1642" y="33"/>
                        </a:lnTo>
                        <a:lnTo>
                          <a:pt x="1643" y="32"/>
                        </a:lnTo>
                        <a:lnTo>
                          <a:pt x="1643" y="35"/>
                        </a:lnTo>
                        <a:lnTo>
                          <a:pt x="1643" y="33"/>
                        </a:lnTo>
                        <a:lnTo>
                          <a:pt x="1644" y="34"/>
                        </a:lnTo>
                        <a:lnTo>
                          <a:pt x="1644" y="33"/>
                        </a:lnTo>
                        <a:lnTo>
                          <a:pt x="1645" y="35"/>
                        </a:lnTo>
                        <a:lnTo>
                          <a:pt x="1645" y="34"/>
                        </a:lnTo>
                        <a:lnTo>
                          <a:pt x="1646" y="34"/>
                        </a:lnTo>
                        <a:lnTo>
                          <a:pt x="1646" y="32"/>
                        </a:lnTo>
                        <a:lnTo>
                          <a:pt x="1646" y="32"/>
                        </a:lnTo>
                        <a:lnTo>
                          <a:pt x="1647" y="31"/>
                        </a:lnTo>
                        <a:lnTo>
                          <a:pt x="1647" y="31"/>
                        </a:lnTo>
                        <a:lnTo>
                          <a:pt x="1648" y="31"/>
                        </a:lnTo>
                        <a:lnTo>
                          <a:pt x="1648" y="32"/>
                        </a:lnTo>
                        <a:lnTo>
                          <a:pt x="1648" y="30"/>
                        </a:lnTo>
                        <a:lnTo>
                          <a:pt x="1649" y="32"/>
                        </a:lnTo>
                        <a:lnTo>
                          <a:pt x="1649" y="29"/>
                        </a:lnTo>
                        <a:lnTo>
                          <a:pt x="1650" y="29"/>
                        </a:lnTo>
                        <a:lnTo>
                          <a:pt x="1650" y="30"/>
                        </a:lnTo>
                        <a:lnTo>
                          <a:pt x="1651" y="29"/>
                        </a:lnTo>
                        <a:lnTo>
                          <a:pt x="1651" y="29"/>
                        </a:lnTo>
                        <a:lnTo>
                          <a:pt x="1651" y="30"/>
                        </a:lnTo>
                        <a:lnTo>
                          <a:pt x="1652" y="30"/>
                        </a:lnTo>
                        <a:lnTo>
                          <a:pt x="1652" y="32"/>
                        </a:lnTo>
                        <a:lnTo>
                          <a:pt x="1653" y="31"/>
                        </a:lnTo>
                        <a:lnTo>
                          <a:pt x="1653" y="31"/>
                        </a:lnTo>
                        <a:lnTo>
                          <a:pt x="1653" y="34"/>
                        </a:lnTo>
                        <a:lnTo>
                          <a:pt x="1654" y="31"/>
                        </a:lnTo>
                        <a:lnTo>
                          <a:pt x="1654" y="31"/>
                        </a:lnTo>
                        <a:lnTo>
                          <a:pt x="1655" y="33"/>
                        </a:lnTo>
                        <a:lnTo>
                          <a:pt x="1655" y="32"/>
                        </a:lnTo>
                        <a:lnTo>
                          <a:pt x="1656" y="33"/>
                        </a:lnTo>
                        <a:lnTo>
                          <a:pt x="1656" y="33"/>
                        </a:lnTo>
                        <a:lnTo>
                          <a:pt x="1656" y="36"/>
                        </a:lnTo>
                        <a:lnTo>
                          <a:pt x="1657" y="33"/>
                        </a:lnTo>
                        <a:lnTo>
                          <a:pt x="1657" y="33"/>
                        </a:lnTo>
                        <a:lnTo>
                          <a:pt x="1658" y="35"/>
                        </a:lnTo>
                        <a:lnTo>
                          <a:pt x="1658" y="33"/>
                        </a:lnTo>
                        <a:lnTo>
                          <a:pt x="1658" y="33"/>
                        </a:lnTo>
                        <a:lnTo>
                          <a:pt x="1659" y="36"/>
                        </a:lnTo>
                        <a:lnTo>
                          <a:pt x="1659" y="35"/>
                        </a:lnTo>
                        <a:lnTo>
                          <a:pt x="1660" y="34"/>
                        </a:lnTo>
                        <a:lnTo>
                          <a:pt x="1660" y="32"/>
                        </a:lnTo>
                        <a:lnTo>
                          <a:pt x="1661" y="34"/>
                        </a:lnTo>
                        <a:lnTo>
                          <a:pt x="1661" y="33"/>
                        </a:lnTo>
                        <a:lnTo>
                          <a:pt x="1661" y="31"/>
                        </a:lnTo>
                        <a:lnTo>
                          <a:pt x="1662" y="30"/>
                        </a:lnTo>
                        <a:lnTo>
                          <a:pt x="1662" y="31"/>
                        </a:lnTo>
                        <a:lnTo>
                          <a:pt x="1663" y="29"/>
                        </a:lnTo>
                        <a:lnTo>
                          <a:pt x="1663" y="31"/>
                        </a:lnTo>
                        <a:lnTo>
                          <a:pt x="1663" y="28"/>
                        </a:lnTo>
                        <a:lnTo>
                          <a:pt x="1664" y="28"/>
                        </a:lnTo>
                        <a:lnTo>
                          <a:pt x="1664" y="29"/>
                        </a:lnTo>
                        <a:lnTo>
                          <a:pt x="1665" y="29"/>
                        </a:lnTo>
                        <a:lnTo>
                          <a:pt x="1665" y="29"/>
                        </a:lnTo>
                        <a:lnTo>
                          <a:pt x="1666" y="30"/>
                        </a:lnTo>
                        <a:lnTo>
                          <a:pt x="1666" y="28"/>
                        </a:lnTo>
                        <a:lnTo>
                          <a:pt x="1666" y="30"/>
                        </a:lnTo>
                        <a:lnTo>
                          <a:pt x="1667" y="28"/>
                        </a:lnTo>
                        <a:lnTo>
                          <a:pt x="1667" y="29"/>
                        </a:lnTo>
                        <a:lnTo>
                          <a:pt x="1668" y="31"/>
                        </a:lnTo>
                        <a:lnTo>
                          <a:pt x="1668" y="30"/>
                        </a:lnTo>
                        <a:lnTo>
                          <a:pt x="1668" y="30"/>
                        </a:lnTo>
                        <a:lnTo>
                          <a:pt x="1669" y="31"/>
                        </a:lnTo>
                        <a:lnTo>
                          <a:pt x="1669" y="34"/>
                        </a:lnTo>
                        <a:lnTo>
                          <a:pt x="1670" y="35"/>
                        </a:lnTo>
                        <a:lnTo>
                          <a:pt x="1670" y="33"/>
                        </a:lnTo>
                        <a:lnTo>
                          <a:pt x="1671" y="35"/>
                        </a:lnTo>
                        <a:lnTo>
                          <a:pt x="1671" y="33"/>
                        </a:lnTo>
                        <a:lnTo>
                          <a:pt x="1671" y="34"/>
                        </a:lnTo>
                        <a:lnTo>
                          <a:pt x="1672" y="34"/>
                        </a:lnTo>
                        <a:lnTo>
                          <a:pt x="1672" y="34"/>
                        </a:lnTo>
                        <a:lnTo>
                          <a:pt x="1673" y="33"/>
                        </a:lnTo>
                        <a:lnTo>
                          <a:pt x="1673" y="34"/>
                        </a:lnTo>
                        <a:lnTo>
                          <a:pt x="1673" y="32"/>
                        </a:lnTo>
                        <a:lnTo>
                          <a:pt x="1674" y="32"/>
                        </a:lnTo>
                        <a:lnTo>
                          <a:pt x="1674" y="33"/>
                        </a:lnTo>
                        <a:lnTo>
                          <a:pt x="1675" y="31"/>
                        </a:lnTo>
                        <a:lnTo>
                          <a:pt x="1675" y="32"/>
                        </a:lnTo>
                        <a:lnTo>
                          <a:pt x="1676" y="31"/>
                        </a:lnTo>
                        <a:lnTo>
                          <a:pt x="1676" y="30"/>
                        </a:lnTo>
                        <a:lnTo>
                          <a:pt x="1676" y="28"/>
                        </a:lnTo>
                        <a:lnTo>
                          <a:pt x="1677" y="30"/>
                        </a:lnTo>
                        <a:lnTo>
                          <a:pt x="1677" y="28"/>
                        </a:lnTo>
                        <a:lnTo>
                          <a:pt x="1678" y="30"/>
                        </a:lnTo>
                        <a:lnTo>
                          <a:pt x="1678" y="29"/>
                        </a:lnTo>
                        <a:lnTo>
                          <a:pt x="1678" y="29"/>
                        </a:lnTo>
                        <a:lnTo>
                          <a:pt x="1679" y="31"/>
                        </a:lnTo>
                        <a:lnTo>
                          <a:pt x="1679" y="30"/>
                        </a:lnTo>
                        <a:lnTo>
                          <a:pt x="1680" y="30"/>
                        </a:lnTo>
                        <a:lnTo>
                          <a:pt x="1680" y="29"/>
                        </a:lnTo>
                        <a:lnTo>
                          <a:pt x="1681" y="30"/>
                        </a:lnTo>
                        <a:lnTo>
                          <a:pt x="1681" y="31"/>
                        </a:lnTo>
                        <a:lnTo>
                          <a:pt x="1681" y="33"/>
                        </a:lnTo>
                        <a:lnTo>
                          <a:pt x="1682" y="31"/>
                        </a:lnTo>
                        <a:lnTo>
                          <a:pt x="1682" y="32"/>
                        </a:lnTo>
                        <a:lnTo>
                          <a:pt x="1683" y="32"/>
                        </a:lnTo>
                        <a:lnTo>
                          <a:pt x="1683" y="32"/>
                        </a:lnTo>
                        <a:lnTo>
                          <a:pt x="1683" y="32"/>
                        </a:lnTo>
                        <a:lnTo>
                          <a:pt x="1684" y="34"/>
                        </a:lnTo>
                        <a:lnTo>
                          <a:pt x="1684" y="34"/>
                        </a:lnTo>
                        <a:lnTo>
                          <a:pt x="1685" y="34"/>
                        </a:lnTo>
                        <a:lnTo>
                          <a:pt x="1685" y="33"/>
                        </a:lnTo>
                        <a:lnTo>
                          <a:pt x="1686" y="34"/>
                        </a:lnTo>
                        <a:lnTo>
                          <a:pt x="1686" y="33"/>
                        </a:lnTo>
                        <a:lnTo>
                          <a:pt x="1686" y="36"/>
                        </a:lnTo>
                        <a:lnTo>
                          <a:pt x="1687" y="33"/>
                        </a:lnTo>
                        <a:lnTo>
                          <a:pt x="1687" y="32"/>
                        </a:lnTo>
                        <a:lnTo>
                          <a:pt x="1688" y="34"/>
                        </a:lnTo>
                        <a:lnTo>
                          <a:pt x="1688" y="32"/>
                        </a:lnTo>
                        <a:lnTo>
                          <a:pt x="1688" y="32"/>
                        </a:lnTo>
                        <a:lnTo>
                          <a:pt x="1689" y="33"/>
                        </a:lnTo>
                        <a:lnTo>
                          <a:pt x="1689" y="31"/>
                        </a:lnTo>
                        <a:lnTo>
                          <a:pt x="1690" y="30"/>
                        </a:lnTo>
                        <a:lnTo>
                          <a:pt x="1690" y="30"/>
                        </a:lnTo>
                        <a:lnTo>
                          <a:pt x="1691" y="29"/>
                        </a:lnTo>
                        <a:lnTo>
                          <a:pt x="1691" y="27"/>
                        </a:lnTo>
                        <a:lnTo>
                          <a:pt x="1691" y="29"/>
                        </a:lnTo>
                        <a:lnTo>
                          <a:pt x="1692" y="30"/>
                        </a:lnTo>
                        <a:lnTo>
                          <a:pt x="1692" y="30"/>
                        </a:lnTo>
                        <a:lnTo>
                          <a:pt x="1693" y="31"/>
                        </a:lnTo>
                        <a:lnTo>
                          <a:pt x="1693" y="29"/>
                        </a:lnTo>
                        <a:lnTo>
                          <a:pt x="1693" y="31"/>
                        </a:lnTo>
                        <a:lnTo>
                          <a:pt x="1694" y="29"/>
                        </a:lnTo>
                        <a:lnTo>
                          <a:pt x="1694" y="31"/>
                        </a:lnTo>
                        <a:lnTo>
                          <a:pt x="1695" y="30"/>
                        </a:lnTo>
                        <a:lnTo>
                          <a:pt x="1695" y="32"/>
                        </a:lnTo>
                        <a:lnTo>
                          <a:pt x="1696" y="30"/>
                        </a:lnTo>
                        <a:lnTo>
                          <a:pt x="1696" y="32"/>
                        </a:lnTo>
                        <a:lnTo>
                          <a:pt x="1696" y="33"/>
                        </a:lnTo>
                        <a:lnTo>
                          <a:pt x="1697" y="34"/>
                        </a:lnTo>
                        <a:lnTo>
                          <a:pt x="1697" y="33"/>
                        </a:lnTo>
                        <a:lnTo>
                          <a:pt x="1698" y="33"/>
                        </a:lnTo>
                        <a:lnTo>
                          <a:pt x="1698" y="34"/>
                        </a:lnTo>
                        <a:lnTo>
                          <a:pt x="1698" y="33"/>
                        </a:lnTo>
                        <a:lnTo>
                          <a:pt x="1699" y="35"/>
                        </a:lnTo>
                        <a:lnTo>
                          <a:pt x="1699" y="34"/>
                        </a:lnTo>
                        <a:lnTo>
                          <a:pt x="1700" y="35"/>
                        </a:lnTo>
                        <a:lnTo>
                          <a:pt x="1700" y="35"/>
                        </a:lnTo>
                        <a:lnTo>
                          <a:pt x="1701" y="33"/>
                        </a:lnTo>
                        <a:lnTo>
                          <a:pt x="1701" y="32"/>
                        </a:lnTo>
                        <a:lnTo>
                          <a:pt x="1701" y="33"/>
                        </a:lnTo>
                        <a:lnTo>
                          <a:pt x="1702" y="31"/>
                        </a:lnTo>
                        <a:lnTo>
                          <a:pt x="1702" y="33"/>
                        </a:lnTo>
                        <a:lnTo>
                          <a:pt x="1703" y="30"/>
                        </a:lnTo>
                        <a:lnTo>
                          <a:pt x="1703" y="34"/>
                        </a:lnTo>
                        <a:lnTo>
                          <a:pt x="1703" y="32"/>
                        </a:lnTo>
                        <a:lnTo>
                          <a:pt x="1704" y="29"/>
                        </a:lnTo>
                        <a:lnTo>
                          <a:pt x="1704" y="29"/>
                        </a:lnTo>
                        <a:lnTo>
                          <a:pt x="1705" y="29"/>
                        </a:lnTo>
                        <a:lnTo>
                          <a:pt x="1705" y="29"/>
                        </a:lnTo>
                        <a:lnTo>
                          <a:pt x="1706" y="29"/>
                        </a:lnTo>
                        <a:lnTo>
                          <a:pt x="1706" y="30"/>
                        </a:lnTo>
                        <a:lnTo>
                          <a:pt x="1706" y="30"/>
                        </a:lnTo>
                        <a:lnTo>
                          <a:pt x="1707" y="29"/>
                        </a:lnTo>
                        <a:lnTo>
                          <a:pt x="1707" y="31"/>
                        </a:lnTo>
                        <a:lnTo>
                          <a:pt x="1708" y="31"/>
                        </a:lnTo>
                        <a:lnTo>
                          <a:pt x="1708" y="32"/>
                        </a:lnTo>
                        <a:lnTo>
                          <a:pt x="1708" y="31"/>
                        </a:lnTo>
                        <a:lnTo>
                          <a:pt x="1709" y="31"/>
                        </a:lnTo>
                        <a:lnTo>
                          <a:pt x="1709" y="31"/>
                        </a:lnTo>
                        <a:lnTo>
                          <a:pt x="1710" y="31"/>
                        </a:lnTo>
                        <a:lnTo>
                          <a:pt x="1710" y="32"/>
                        </a:lnTo>
                        <a:lnTo>
                          <a:pt x="1711" y="32"/>
                        </a:lnTo>
                        <a:lnTo>
                          <a:pt x="1711" y="35"/>
                        </a:lnTo>
                        <a:lnTo>
                          <a:pt x="1711" y="33"/>
                        </a:lnTo>
                        <a:lnTo>
                          <a:pt x="1712" y="34"/>
                        </a:lnTo>
                        <a:lnTo>
                          <a:pt x="1712" y="34"/>
                        </a:lnTo>
                        <a:lnTo>
                          <a:pt x="1713" y="34"/>
                        </a:lnTo>
                        <a:lnTo>
                          <a:pt x="1713" y="33"/>
                        </a:lnTo>
                        <a:lnTo>
                          <a:pt x="1713" y="35"/>
                        </a:lnTo>
                        <a:lnTo>
                          <a:pt x="1714" y="33"/>
                        </a:lnTo>
                        <a:lnTo>
                          <a:pt x="1714" y="35"/>
                        </a:lnTo>
                        <a:lnTo>
                          <a:pt x="1715" y="33"/>
                        </a:lnTo>
                        <a:lnTo>
                          <a:pt x="1715" y="33"/>
                        </a:lnTo>
                        <a:lnTo>
                          <a:pt x="1716" y="34"/>
                        </a:lnTo>
                        <a:lnTo>
                          <a:pt x="1716" y="32"/>
                        </a:lnTo>
                        <a:lnTo>
                          <a:pt x="1716" y="32"/>
                        </a:lnTo>
                        <a:lnTo>
                          <a:pt x="1717" y="32"/>
                        </a:lnTo>
                        <a:lnTo>
                          <a:pt x="1717" y="31"/>
                        </a:lnTo>
                        <a:lnTo>
                          <a:pt x="1718" y="32"/>
                        </a:lnTo>
                        <a:lnTo>
                          <a:pt x="1718" y="29"/>
                        </a:lnTo>
                        <a:lnTo>
                          <a:pt x="1718" y="31"/>
                        </a:lnTo>
                        <a:lnTo>
                          <a:pt x="1719" y="30"/>
                        </a:lnTo>
                        <a:lnTo>
                          <a:pt x="1719" y="31"/>
                        </a:lnTo>
                        <a:lnTo>
                          <a:pt x="1720" y="29"/>
                        </a:lnTo>
                        <a:lnTo>
                          <a:pt x="1720" y="31"/>
                        </a:lnTo>
                        <a:lnTo>
                          <a:pt x="1721" y="29"/>
                        </a:lnTo>
                        <a:lnTo>
                          <a:pt x="1721" y="28"/>
                        </a:lnTo>
                        <a:lnTo>
                          <a:pt x="1721" y="30"/>
                        </a:lnTo>
                        <a:lnTo>
                          <a:pt x="1722" y="30"/>
                        </a:lnTo>
                        <a:lnTo>
                          <a:pt x="1722" y="31"/>
                        </a:lnTo>
                        <a:lnTo>
                          <a:pt x="1723" y="31"/>
                        </a:lnTo>
                        <a:lnTo>
                          <a:pt x="1723" y="30"/>
                        </a:lnTo>
                        <a:lnTo>
                          <a:pt x="1723" y="33"/>
                        </a:lnTo>
                        <a:lnTo>
                          <a:pt x="1724" y="30"/>
                        </a:lnTo>
                        <a:lnTo>
                          <a:pt x="1724" y="31"/>
                        </a:lnTo>
                        <a:lnTo>
                          <a:pt x="1725" y="33"/>
                        </a:lnTo>
                        <a:lnTo>
                          <a:pt x="1725" y="32"/>
                        </a:lnTo>
                        <a:lnTo>
                          <a:pt x="1726" y="34"/>
                        </a:lnTo>
                        <a:lnTo>
                          <a:pt x="1726" y="35"/>
                        </a:lnTo>
                        <a:lnTo>
                          <a:pt x="1726" y="32"/>
                        </a:lnTo>
                        <a:lnTo>
                          <a:pt x="1727" y="32"/>
                        </a:lnTo>
                        <a:lnTo>
                          <a:pt x="1727" y="32"/>
                        </a:lnTo>
                        <a:lnTo>
                          <a:pt x="1728" y="34"/>
                        </a:lnTo>
                        <a:lnTo>
                          <a:pt x="1728" y="34"/>
                        </a:lnTo>
                        <a:lnTo>
                          <a:pt x="1728" y="35"/>
                        </a:lnTo>
                        <a:lnTo>
                          <a:pt x="1729" y="33"/>
                        </a:lnTo>
                        <a:lnTo>
                          <a:pt x="1729" y="35"/>
                        </a:lnTo>
                        <a:lnTo>
                          <a:pt x="1730" y="35"/>
                        </a:lnTo>
                        <a:lnTo>
                          <a:pt x="1730" y="32"/>
                        </a:lnTo>
                        <a:lnTo>
                          <a:pt x="1731" y="32"/>
                        </a:lnTo>
                        <a:lnTo>
                          <a:pt x="1731" y="31"/>
                        </a:lnTo>
                        <a:lnTo>
                          <a:pt x="1731" y="29"/>
                        </a:lnTo>
                        <a:lnTo>
                          <a:pt x="1732" y="30"/>
                        </a:lnTo>
                        <a:lnTo>
                          <a:pt x="1732" y="30"/>
                        </a:lnTo>
                        <a:lnTo>
                          <a:pt x="1733" y="30"/>
                        </a:lnTo>
                        <a:lnTo>
                          <a:pt x="1733" y="30"/>
                        </a:lnTo>
                        <a:lnTo>
                          <a:pt x="1733" y="29"/>
                        </a:lnTo>
                        <a:lnTo>
                          <a:pt x="1734" y="33"/>
                        </a:lnTo>
                        <a:lnTo>
                          <a:pt x="1734" y="31"/>
                        </a:lnTo>
                        <a:lnTo>
                          <a:pt x="1735" y="29"/>
                        </a:lnTo>
                        <a:lnTo>
                          <a:pt x="1735" y="28"/>
                        </a:lnTo>
                        <a:lnTo>
                          <a:pt x="1736" y="31"/>
                        </a:lnTo>
                        <a:lnTo>
                          <a:pt x="1736" y="31"/>
                        </a:lnTo>
                        <a:lnTo>
                          <a:pt x="1736" y="33"/>
                        </a:lnTo>
                        <a:lnTo>
                          <a:pt x="1737" y="33"/>
                        </a:lnTo>
                        <a:lnTo>
                          <a:pt x="1737" y="33"/>
                        </a:lnTo>
                        <a:lnTo>
                          <a:pt x="1738" y="33"/>
                        </a:lnTo>
                        <a:lnTo>
                          <a:pt x="1738" y="34"/>
                        </a:lnTo>
                        <a:lnTo>
                          <a:pt x="1738" y="35"/>
                        </a:lnTo>
                        <a:lnTo>
                          <a:pt x="1739" y="36"/>
                        </a:lnTo>
                        <a:lnTo>
                          <a:pt x="1739" y="34"/>
                        </a:lnTo>
                        <a:lnTo>
                          <a:pt x="1740" y="36"/>
                        </a:lnTo>
                        <a:lnTo>
                          <a:pt x="1740" y="34"/>
                        </a:lnTo>
                        <a:lnTo>
                          <a:pt x="1741" y="35"/>
                        </a:lnTo>
                        <a:lnTo>
                          <a:pt x="1741" y="36"/>
                        </a:lnTo>
                        <a:lnTo>
                          <a:pt x="1741" y="36"/>
                        </a:lnTo>
                        <a:lnTo>
                          <a:pt x="1742" y="35"/>
                        </a:lnTo>
                        <a:lnTo>
                          <a:pt x="1742" y="36"/>
                        </a:lnTo>
                        <a:lnTo>
                          <a:pt x="1743" y="34"/>
                        </a:lnTo>
                        <a:lnTo>
                          <a:pt x="1743" y="35"/>
                        </a:lnTo>
                        <a:lnTo>
                          <a:pt x="1743" y="34"/>
                        </a:lnTo>
                        <a:lnTo>
                          <a:pt x="1744" y="35"/>
                        </a:lnTo>
                        <a:lnTo>
                          <a:pt x="1744" y="32"/>
                        </a:lnTo>
                        <a:lnTo>
                          <a:pt x="1745" y="31"/>
                        </a:lnTo>
                        <a:lnTo>
                          <a:pt x="1745" y="30"/>
                        </a:lnTo>
                        <a:lnTo>
                          <a:pt x="1746" y="31"/>
                        </a:lnTo>
                        <a:lnTo>
                          <a:pt x="1746" y="30"/>
                        </a:lnTo>
                        <a:lnTo>
                          <a:pt x="1746" y="29"/>
                        </a:lnTo>
                        <a:lnTo>
                          <a:pt x="1747" y="29"/>
                        </a:lnTo>
                        <a:lnTo>
                          <a:pt x="1747" y="27"/>
                        </a:lnTo>
                        <a:lnTo>
                          <a:pt x="1748" y="28"/>
                        </a:lnTo>
                        <a:lnTo>
                          <a:pt x="1748" y="29"/>
                        </a:lnTo>
                        <a:lnTo>
                          <a:pt x="1748" y="31"/>
                        </a:lnTo>
                        <a:lnTo>
                          <a:pt x="1749" y="28"/>
                        </a:lnTo>
                        <a:lnTo>
                          <a:pt x="1749" y="30"/>
                        </a:lnTo>
                        <a:lnTo>
                          <a:pt x="1750" y="30"/>
                        </a:lnTo>
                        <a:lnTo>
                          <a:pt x="1750" y="29"/>
                        </a:lnTo>
                        <a:lnTo>
                          <a:pt x="1751" y="32"/>
                        </a:lnTo>
                        <a:lnTo>
                          <a:pt x="1751" y="34"/>
                        </a:lnTo>
                        <a:lnTo>
                          <a:pt x="1751" y="35"/>
                        </a:lnTo>
                        <a:lnTo>
                          <a:pt x="1752" y="32"/>
                        </a:lnTo>
                        <a:lnTo>
                          <a:pt x="1752" y="33"/>
                        </a:lnTo>
                        <a:lnTo>
                          <a:pt x="1753" y="33"/>
                        </a:lnTo>
                        <a:lnTo>
                          <a:pt x="1753" y="33"/>
                        </a:lnTo>
                        <a:lnTo>
                          <a:pt x="1753" y="33"/>
                        </a:lnTo>
                        <a:lnTo>
                          <a:pt x="1754" y="34"/>
                        </a:lnTo>
                        <a:lnTo>
                          <a:pt x="1754" y="33"/>
                        </a:lnTo>
                        <a:lnTo>
                          <a:pt x="1755" y="32"/>
                        </a:lnTo>
                        <a:lnTo>
                          <a:pt x="1755" y="36"/>
                        </a:lnTo>
                        <a:lnTo>
                          <a:pt x="1756" y="33"/>
                        </a:lnTo>
                        <a:lnTo>
                          <a:pt x="1756" y="35"/>
                        </a:lnTo>
                        <a:lnTo>
                          <a:pt x="1756" y="35"/>
                        </a:lnTo>
                        <a:lnTo>
                          <a:pt x="1757" y="33"/>
                        </a:lnTo>
                        <a:lnTo>
                          <a:pt x="1757" y="33"/>
                        </a:lnTo>
                        <a:lnTo>
                          <a:pt x="1758" y="32"/>
                        </a:lnTo>
                        <a:lnTo>
                          <a:pt x="1758" y="32"/>
                        </a:lnTo>
                        <a:lnTo>
                          <a:pt x="1758" y="30"/>
                        </a:lnTo>
                        <a:lnTo>
                          <a:pt x="1759" y="30"/>
                        </a:lnTo>
                        <a:lnTo>
                          <a:pt x="1759" y="30"/>
                        </a:lnTo>
                        <a:lnTo>
                          <a:pt x="1760" y="31"/>
                        </a:lnTo>
                        <a:lnTo>
                          <a:pt x="1760" y="30"/>
                        </a:lnTo>
                        <a:lnTo>
                          <a:pt x="1761" y="29"/>
                        </a:lnTo>
                        <a:lnTo>
                          <a:pt x="1761" y="30"/>
                        </a:lnTo>
                        <a:lnTo>
                          <a:pt x="1761" y="28"/>
                        </a:lnTo>
                        <a:lnTo>
                          <a:pt x="1762" y="29"/>
                        </a:lnTo>
                        <a:lnTo>
                          <a:pt x="1762" y="28"/>
                        </a:lnTo>
                        <a:lnTo>
                          <a:pt x="1763" y="28"/>
                        </a:lnTo>
                        <a:lnTo>
                          <a:pt x="1763" y="32"/>
                        </a:lnTo>
                        <a:lnTo>
                          <a:pt x="1763" y="32"/>
                        </a:lnTo>
                        <a:lnTo>
                          <a:pt x="1764" y="30"/>
                        </a:lnTo>
                        <a:lnTo>
                          <a:pt x="1764" y="31"/>
                        </a:lnTo>
                        <a:lnTo>
                          <a:pt x="1765" y="31"/>
                        </a:lnTo>
                        <a:lnTo>
                          <a:pt x="1765" y="32"/>
                        </a:lnTo>
                        <a:lnTo>
                          <a:pt x="1766" y="29"/>
                        </a:lnTo>
                        <a:lnTo>
                          <a:pt x="1766" y="32"/>
                        </a:lnTo>
                        <a:lnTo>
                          <a:pt x="1766" y="34"/>
                        </a:lnTo>
                        <a:lnTo>
                          <a:pt x="1767" y="36"/>
                        </a:lnTo>
                        <a:lnTo>
                          <a:pt x="1767" y="36"/>
                        </a:lnTo>
                        <a:lnTo>
                          <a:pt x="1768" y="34"/>
                        </a:lnTo>
                        <a:lnTo>
                          <a:pt x="1768" y="34"/>
                        </a:lnTo>
                        <a:lnTo>
                          <a:pt x="1768" y="32"/>
                        </a:lnTo>
                        <a:lnTo>
                          <a:pt x="1769" y="34"/>
                        </a:lnTo>
                        <a:lnTo>
                          <a:pt x="1769" y="36"/>
                        </a:lnTo>
                        <a:lnTo>
                          <a:pt x="1770" y="36"/>
                        </a:lnTo>
                        <a:lnTo>
                          <a:pt x="1770" y="34"/>
                        </a:lnTo>
                        <a:lnTo>
                          <a:pt x="1771" y="34"/>
                        </a:lnTo>
                        <a:lnTo>
                          <a:pt x="1771" y="33"/>
                        </a:lnTo>
                        <a:lnTo>
                          <a:pt x="1771" y="32"/>
                        </a:lnTo>
                        <a:lnTo>
                          <a:pt x="1772" y="32"/>
                        </a:lnTo>
                        <a:lnTo>
                          <a:pt x="1772" y="34"/>
                        </a:lnTo>
                        <a:lnTo>
                          <a:pt x="1773" y="31"/>
                        </a:lnTo>
                        <a:lnTo>
                          <a:pt x="1773" y="30"/>
                        </a:lnTo>
                        <a:lnTo>
                          <a:pt x="1773" y="30"/>
                        </a:lnTo>
                        <a:lnTo>
                          <a:pt x="1774" y="29"/>
                        </a:lnTo>
                        <a:lnTo>
                          <a:pt x="1774" y="30"/>
                        </a:lnTo>
                        <a:lnTo>
                          <a:pt x="1775" y="28"/>
                        </a:lnTo>
                        <a:lnTo>
                          <a:pt x="1775" y="30"/>
                        </a:lnTo>
                        <a:lnTo>
                          <a:pt x="1776" y="30"/>
                        </a:lnTo>
                        <a:lnTo>
                          <a:pt x="1776" y="30"/>
                        </a:lnTo>
                        <a:lnTo>
                          <a:pt x="1776" y="30"/>
                        </a:lnTo>
                        <a:lnTo>
                          <a:pt x="1777" y="32"/>
                        </a:lnTo>
                        <a:lnTo>
                          <a:pt x="1777" y="30"/>
                        </a:lnTo>
                        <a:lnTo>
                          <a:pt x="1778" y="33"/>
                        </a:lnTo>
                        <a:lnTo>
                          <a:pt x="1778" y="33"/>
                        </a:lnTo>
                        <a:lnTo>
                          <a:pt x="1778" y="30"/>
                        </a:lnTo>
                        <a:lnTo>
                          <a:pt x="1779" y="32"/>
                        </a:lnTo>
                        <a:lnTo>
                          <a:pt x="1779" y="35"/>
                        </a:lnTo>
                        <a:lnTo>
                          <a:pt x="1780" y="33"/>
                        </a:lnTo>
                        <a:lnTo>
                          <a:pt x="1780" y="32"/>
                        </a:lnTo>
                        <a:lnTo>
                          <a:pt x="1781" y="35"/>
                        </a:lnTo>
                        <a:lnTo>
                          <a:pt x="1781" y="35"/>
                        </a:lnTo>
                        <a:lnTo>
                          <a:pt x="1781" y="34"/>
                        </a:lnTo>
                        <a:lnTo>
                          <a:pt x="1782" y="32"/>
                        </a:lnTo>
                        <a:lnTo>
                          <a:pt x="1782" y="35"/>
                        </a:lnTo>
                        <a:lnTo>
                          <a:pt x="1783" y="35"/>
                        </a:lnTo>
                        <a:lnTo>
                          <a:pt x="1783" y="35"/>
                        </a:lnTo>
                        <a:lnTo>
                          <a:pt x="1783" y="35"/>
                        </a:lnTo>
                        <a:lnTo>
                          <a:pt x="1784" y="33"/>
                        </a:lnTo>
                        <a:lnTo>
                          <a:pt x="1784" y="33"/>
                        </a:lnTo>
                        <a:lnTo>
                          <a:pt x="1785" y="33"/>
                        </a:lnTo>
                        <a:lnTo>
                          <a:pt x="1785" y="33"/>
                        </a:lnTo>
                        <a:lnTo>
                          <a:pt x="1786" y="31"/>
                        </a:lnTo>
                        <a:lnTo>
                          <a:pt x="1786" y="32"/>
                        </a:lnTo>
                        <a:lnTo>
                          <a:pt x="1786" y="33"/>
                        </a:lnTo>
                        <a:lnTo>
                          <a:pt x="1787" y="31"/>
                        </a:lnTo>
                        <a:lnTo>
                          <a:pt x="1787" y="30"/>
                        </a:lnTo>
                        <a:lnTo>
                          <a:pt x="1788" y="31"/>
                        </a:lnTo>
                        <a:lnTo>
                          <a:pt x="1788" y="31"/>
                        </a:lnTo>
                        <a:lnTo>
                          <a:pt x="1788" y="31"/>
                        </a:lnTo>
                        <a:lnTo>
                          <a:pt x="1789" y="29"/>
                        </a:lnTo>
                        <a:lnTo>
                          <a:pt x="1789" y="30"/>
                        </a:lnTo>
                        <a:lnTo>
                          <a:pt x="1790" y="29"/>
                        </a:lnTo>
                        <a:lnTo>
                          <a:pt x="1790" y="30"/>
                        </a:lnTo>
                        <a:lnTo>
                          <a:pt x="1791" y="31"/>
                        </a:lnTo>
                        <a:lnTo>
                          <a:pt x="1791" y="33"/>
                        </a:lnTo>
                        <a:lnTo>
                          <a:pt x="1791" y="31"/>
                        </a:lnTo>
                        <a:lnTo>
                          <a:pt x="1792" y="30"/>
                        </a:lnTo>
                        <a:lnTo>
                          <a:pt x="1792" y="33"/>
                        </a:lnTo>
                        <a:lnTo>
                          <a:pt x="1793" y="32"/>
                        </a:lnTo>
                        <a:lnTo>
                          <a:pt x="1793" y="32"/>
                        </a:lnTo>
                        <a:lnTo>
                          <a:pt x="1793" y="32"/>
                        </a:lnTo>
                        <a:lnTo>
                          <a:pt x="1794" y="34"/>
                        </a:lnTo>
                        <a:lnTo>
                          <a:pt x="1794" y="33"/>
                        </a:lnTo>
                        <a:lnTo>
                          <a:pt x="1795" y="33"/>
                        </a:lnTo>
                        <a:lnTo>
                          <a:pt x="1795" y="32"/>
                        </a:lnTo>
                        <a:lnTo>
                          <a:pt x="1796" y="33"/>
                        </a:lnTo>
                        <a:lnTo>
                          <a:pt x="1796" y="33"/>
                        </a:lnTo>
                        <a:lnTo>
                          <a:pt x="1796" y="34"/>
                        </a:lnTo>
                        <a:lnTo>
                          <a:pt x="1797" y="33"/>
                        </a:lnTo>
                        <a:lnTo>
                          <a:pt x="1797" y="33"/>
                        </a:lnTo>
                        <a:lnTo>
                          <a:pt x="1798" y="33"/>
                        </a:lnTo>
                        <a:lnTo>
                          <a:pt x="1798" y="35"/>
                        </a:lnTo>
                        <a:lnTo>
                          <a:pt x="1798" y="31"/>
                        </a:lnTo>
                        <a:lnTo>
                          <a:pt x="1799" y="31"/>
                        </a:lnTo>
                        <a:lnTo>
                          <a:pt x="1799" y="31"/>
                        </a:lnTo>
                        <a:lnTo>
                          <a:pt x="1800" y="34"/>
                        </a:lnTo>
                        <a:lnTo>
                          <a:pt x="1800" y="30"/>
                        </a:lnTo>
                        <a:lnTo>
                          <a:pt x="1801" y="30"/>
                        </a:lnTo>
                        <a:lnTo>
                          <a:pt x="1801" y="28"/>
                        </a:lnTo>
                        <a:lnTo>
                          <a:pt x="1801" y="30"/>
                        </a:lnTo>
                        <a:lnTo>
                          <a:pt x="1802" y="30"/>
                        </a:lnTo>
                        <a:lnTo>
                          <a:pt x="1802" y="31"/>
                        </a:lnTo>
                        <a:lnTo>
                          <a:pt x="1803" y="29"/>
                        </a:lnTo>
                        <a:lnTo>
                          <a:pt x="1803" y="28"/>
                        </a:lnTo>
                        <a:lnTo>
                          <a:pt x="1803" y="30"/>
                        </a:lnTo>
                        <a:lnTo>
                          <a:pt x="1804" y="28"/>
                        </a:lnTo>
                        <a:lnTo>
                          <a:pt x="1804" y="29"/>
                        </a:lnTo>
                        <a:lnTo>
                          <a:pt x="1805" y="30"/>
                        </a:lnTo>
                        <a:lnTo>
                          <a:pt x="1805" y="30"/>
                        </a:lnTo>
                        <a:lnTo>
                          <a:pt x="1806" y="29"/>
                        </a:lnTo>
                        <a:lnTo>
                          <a:pt x="1806" y="30"/>
                        </a:lnTo>
                        <a:lnTo>
                          <a:pt x="1806" y="33"/>
                        </a:lnTo>
                        <a:lnTo>
                          <a:pt x="1807" y="31"/>
                        </a:lnTo>
                        <a:lnTo>
                          <a:pt x="1807" y="32"/>
                        </a:lnTo>
                        <a:lnTo>
                          <a:pt x="1808" y="33"/>
                        </a:lnTo>
                        <a:lnTo>
                          <a:pt x="1808" y="33"/>
                        </a:lnTo>
                        <a:lnTo>
                          <a:pt x="1808" y="33"/>
                        </a:lnTo>
                        <a:lnTo>
                          <a:pt x="1809" y="34"/>
                        </a:lnTo>
                        <a:lnTo>
                          <a:pt x="1809" y="34"/>
                        </a:lnTo>
                        <a:lnTo>
                          <a:pt x="1810" y="35"/>
                        </a:lnTo>
                        <a:lnTo>
                          <a:pt x="1810" y="34"/>
                        </a:lnTo>
                        <a:lnTo>
                          <a:pt x="1811" y="36"/>
                        </a:lnTo>
                        <a:lnTo>
                          <a:pt x="1811" y="33"/>
                        </a:lnTo>
                        <a:lnTo>
                          <a:pt x="1811" y="34"/>
                        </a:lnTo>
                        <a:lnTo>
                          <a:pt x="1812" y="34"/>
                        </a:lnTo>
                        <a:lnTo>
                          <a:pt x="1812" y="35"/>
                        </a:lnTo>
                        <a:lnTo>
                          <a:pt x="1813" y="33"/>
                        </a:lnTo>
                        <a:lnTo>
                          <a:pt x="1813" y="32"/>
                        </a:lnTo>
                        <a:lnTo>
                          <a:pt x="1813" y="33"/>
                        </a:lnTo>
                        <a:lnTo>
                          <a:pt x="1814" y="33"/>
                        </a:lnTo>
                        <a:lnTo>
                          <a:pt x="1814" y="31"/>
                        </a:lnTo>
                        <a:lnTo>
                          <a:pt x="1815" y="32"/>
                        </a:lnTo>
                        <a:lnTo>
                          <a:pt x="1815" y="29"/>
                        </a:lnTo>
                        <a:lnTo>
                          <a:pt x="1816" y="28"/>
                        </a:lnTo>
                        <a:lnTo>
                          <a:pt x="1816" y="30"/>
                        </a:lnTo>
                        <a:lnTo>
                          <a:pt x="1816" y="26"/>
                        </a:lnTo>
                        <a:lnTo>
                          <a:pt x="1817" y="31"/>
                        </a:lnTo>
                        <a:lnTo>
                          <a:pt x="1817" y="28"/>
                        </a:lnTo>
                        <a:lnTo>
                          <a:pt x="1818" y="30"/>
                        </a:lnTo>
                        <a:lnTo>
                          <a:pt x="1818" y="28"/>
                        </a:lnTo>
                        <a:lnTo>
                          <a:pt x="1818" y="30"/>
                        </a:lnTo>
                        <a:lnTo>
                          <a:pt x="1819" y="32"/>
                        </a:lnTo>
                        <a:lnTo>
                          <a:pt x="1819" y="31"/>
                        </a:lnTo>
                        <a:lnTo>
                          <a:pt x="1820" y="31"/>
                        </a:lnTo>
                        <a:lnTo>
                          <a:pt x="1820" y="32"/>
                        </a:lnTo>
                        <a:lnTo>
                          <a:pt x="1821" y="32"/>
                        </a:lnTo>
                        <a:lnTo>
                          <a:pt x="1821" y="33"/>
                        </a:lnTo>
                        <a:lnTo>
                          <a:pt x="1821" y="34"/>
                        </a:lnTo>
                        <a:lnTo>
                          <a:pt x="1822" y="33"/>
                        </a:lnTo>
                        <a:lnTo>
                          <a:pt x="1822" y="33"/>
                        </a:lnTo>
                        <a:lnTo>
                          <a:pt x="1823" y="34"/>
                        </a:lnTo>
                        <a:lnTo>
                          <a:pt x="1823" y="34"/>
                        </a:lnTo>
                        <a:lnTo>
                          <a:pt x="1823" y="34"/>
                        </a:lnTo>
                        <a:lnTo>
                          <a:pt x="1824" y="34"/>
                        </a:lnTo>
                        <a:lnTo>
                          <a:pt x="1824" y="33"/>
                        </a:lnTo>
                        <a:lnTo>
                          <a:pt x="1825" y="36"/>
                        </a:lnTo>
                        <a:lnTo>
                          <a:pt x="1825" y="34"/>
                        </a:lnTo>
                        <a:lnTo>
                          <a:pt x="1826" y="34"/>
                        </a:lnTo>
                        <a:lnTo>
                          <a:pt x="1826" y="33"/>
                        </a:lnTo>
                        <a:lnTo>
                          <a:pt x="1826" y="34"/>
                        </a:lnTo>
                        <a:lnTo>
                          <a:pt x="1827" y="32"/>
                        </a:lnTo>
                        <a:lnTo>
                          <a:pt x="1827" y="33"/>
                        </a:lnTo>
                        <a:lnTo>
                          <a:pt x="1828" y="32"/>
                        </a:lnTo>
                        <a:lnTo>
                          <a:pt x="1828" y="31"/>
                        </a:lnTo>
                        <a:lnTo>
                          <a:pt x="1828" y="32"/>
                        </a:lnTo>
                        <a:lnTo>
                          <a:pt x="1829" y="31"/>
                        </a:lnTo>
                        <a:lnTo>
                          <a:pt x="1829" y="30"/>
                        </a:lnTo>
                        <a:lnTo>
                          <a:pt x="1830" y="29"/>
                        </a:lnTo>
                        <a:lnTo>
                          <a:pt x="1830" y="30"/>
                        </a:lnTo>
                        <a:lnTo>
                          <a:pt x="1831" y="30"/>
                        </a:lnTo>
                        <a:lnTo>
                          <a:pt x="1831" y="29"/>
                        </a:lnTo>
                        <a:lnTo>
                          <a:pt x="1831" y="31"/>
                        </a:lnTo>
                        <a:lnTo>
                          <a:pt x="1832" y="29"/>
                        </a:lnTo>
                        <a:lnTo>
                          <a:pt x="1832" y="30"/>
                        </a:lnTo>
                        <a:lnTo>
                          <a:pt x="1833" y="31"/>
                        </a:lnTo>
                        <a:lnTo>
                          <a:pt x="1833" y="34"/>
                        </a:lnTo>
                        <a:lnTo>
                          <a:pt x="1833" y="31"/>
                        </a:lnTo>
                        <a:lnTo>
                          <a:pt x="1834" y="32"/>
                        </a:lnTo>
                        <a:lnTo>
                          <a:pt x="1834" y="33"/>
                        </a:lnTo>
                        <a:lnTo>
                          <a:pt x="1835" y="31"/>
                        </a:lnTo>
                        <a:lnTo>
                          <a:pt x="1835" y="32"/>
                        </a:lnTo>
                        <a:lnTo>
                          <a:pt x="1836" y="33"/>
                        </a:lnTo>
                        <a:lnTo>
                          <a:pt x="1836" y="35"/>
                        </a:lnTo>
                        <a:lnTo>
                          <a:pt x="1836" y="33"/>
                        </a:lnTo>
                        <a:lnTo>
                          <a:pt x="1837" y="35"/>
                        </a:lnTo>
                        <a:lnTo>
                          <a:pt x="1837" y="34"/>
                        </a:lnTo>
                        <a:lnTo>
                          <a:pt x="1838" y="35"/>
                        </a:lnTo>
                        <a:lnTo>
                          <a:pt x="1838" y="33"/>
                        </a:lnTo>
                        <a:lnTo>
                          <a:pt x="1838" y="35"/>
                        </a:lnTo>
                        <a:lnTo>
                          <a:pt x="1839" y="34"/>
                        </a:lnTo>
                        <a:lnTo>
                          <a:pt x="1839" y="35"/>
                        </a:lnTo>
                        <a:lnTo>
                          <a:pt x="1840" y="33"/>
                        </a:lnTo>
                        <a:lnTo>
                          <a:pt x="1840" y="34"/>
                        </a:lnTo>
                        <a:lnTo>
                          <a:pt x="1841" y="31"/>
                        </a:lnTo>
                        <a:lnTo>
                          <a:pt x="1841" y="33"/>
                        </a:lnTo>
                        <a:lnTo>
                          <a:pt x="1841" y="32"/>
                        </a:lnTo>
                        <a:lnTo>
                          <a:pt x="1842" y="31"/>
                        </a:lnTo>
                        <a:lnTo>
                          <a:pt x="1842" y="30"/>
                        </a:lnTo>
                        <a:lnTo>
                          <a:pt x="1843" y="31"/>
                        </a:lnTo>
                        <a:lnTo>
                          <a:pt x="1843" y="33"/>
                        </a:lnTo>
                        <a:lnTo>
                          <a:pt x="1843" y="32"/>
                        </a:lnTo>
                        <a:lnTo>
                          <a:pt x="1844" y="29"/>
                        </a:lnTo>
                        <a:lnTo>
                          <a:pt x="1844" y="29"/>
                        </a:lnTo>
                        <a:lnTo>
                          <a:pt x="1845" y="29"/>
                        </a:lnTo>
                        <a:lnTo>
                          <a:pt x="1845" y="30"/>
                        </a:lnTo>
                        <a:lnTo>
                          <a:pt x="1846" y="28"/>
                        </a:lnTo>
                        <a:lnTo>
                          <a:pt x="1846" y="29"/>
                        </a:lnTo>
                        <a:lnTo>
                          <a:pt x="1846" y="30"/>
                        </a:lnTo>
                        <a:lnTo>
                          <a:pt x="1847" y="32"/>
                        </a:lnTo>
                        <a:lnTo>
                          <a:pt x="1847" y="31"/>
                        </a:lnTo>
                        <a:lnTo>
                          <a:pt x="1848" y="33"/>
                        </a:lnTo>
                        <a:lnTo>
                          <a:pt x="1848" y="32"/>
                        </a:lnTo>
                        <a:lnTo>
                          <a:pt x="1848" y="31"/>
                        </a:lnTo>
                        <a:lnTo>
                          <a:pt x="1849" y="31"/>
                        </a:lnTo>
                        <a:lnTo>
                          <a:pt x="1849" y="32"/>
                        </a:lnTo>
                        <a:lnTo>
                          <a:pt x="1850" y="34"/>
                        </a:lnTo>
                        <a:lnTo>
                          <a:pt x="1850" y="32"/>
                        </a:lnTo>
                        <a:lnTo>
                          <a:pt x="1851" y="35"/>
                        </a:lnTo>
                        <a:lnTo>
                          <a:pt x="1851" y="35"/>
                        </a:lnTo>
                        <a:lnTo>
                          <a:pt x="1851" y="36"/>
                        </a:lnTo>
                        <a:lnTo>
                          <a:pt x="1852" y="35"/>
                        </a:lnTo>
                        <a:lnTo>
                          <a:pt x="1852" y="36"/>
                        </a:lnTo>
                        <a:lnTo>
                          <a:pt x="1853" y="35"/>
                        </a:lnTo>
                        <a:lnTo>
                          <a:pt x="1853" y="32"/>
                        </a:lnTo>
                        <a:lnTo>
                          <a:pt x="1853" y="32"/>
                        </a:lnTo>
                        <a:lnTo>
                          <a:pt x="1854" y="35"/>
                        </a:lnTo>
                        <a:lnTo>
                          <a:pt x="1854" y="34"/>
                        </a:lnTo>
                        <a:lnTo>
                          <a:pt x="1855" y="33"/>
                        </a:lnTo>
                        <a:lnTo>
                          <a:pt x="1855" y="34"/>
                        </a:lnTo>
                        <a:lnTo>
                          <a:pt x="1856" y="33"/>
                        </a:lnTo>
                        <a:lnTo>
                          <a:pt x="1856" y="32"/>
                        </a:lnTo>
                        <a:lnTo>
                          <a:pt x="1856" y="29"/>
                        </a:lnTo>
                        <a:lnTo>
                          <a:pt x="1857" y="30"/>
                        </a:lnTo>
                        <a:lnTo>
                          <a:pt x="1857" y="31"/>
                        </a:lnTo>
                        <a:lnTo>
                          <a:pt x="1858" y="29"/>
                        </a:lnTo>
                        <a:lnTo>
                          <a:pt x="1858" y="30"/>
                        </a:lnTo>
                        <a:lnTo>
                          <a:pt x="1858" y="31"/>
                        </a:lnTo>
                        <a:lnTo>
                          <a:pt x="1859" y="32"/>
                        </a:lnTo>
                        <a:lnTo>
                          <a:pt x="1859" y="32"/>
                        </a:lnTo>
                        <a:lnTo>
                          <a:pt x="1860" y="32"/>
                        </a:lnTo>
                        <a:lnTo>
                          <a:pt x="1860" y="33"/>
                        </a:lnTo>
                        <a:lnTo>
                          <a:pt x="1861" y="33"/>
                        </a:lnTo>
                        <a:lnTo>
                          <a:pt x="1861" y="31"/>
                        </a:lnTo>
                        <a:lnTo>
                          <a:pt x="1861" y="33"/>
                        </a:lnTo>
                        <a:lnTo>
                          <a:pt x="1862" y="34"/>
                        </a:lnTo>
                        <a:lnTo>
                          <a:pt x="1862" y="32"/>
                        </a:lnTo>
                        <a:lnTo>
                          <a:pt x="1863" y="32"/>
                        </a:lnTo>
                        <a:lnTo>
                          <a:pt x="1863" y="34"/>
                        </a:lnTo>
                        <a:lnTo>
                          <a:pt x="1863" y="33"/>
                        </a:lnTo>
                        <a:lnTo>
                          <a:pt x="1864" y="34"/>
                        </a:lnTo>
                        <a:lnTo>
                          <a:pt x="1864" y="37"/>
                        </a:lnTo>
                        <a:lnTo>
                          <a:pt x="1865" y="34"/>
                        </a:lnTo>
                        <a:lnTo>
                          <a:pt x="1865" y="35"/>
                        </a:lnTo>
                        <a:lnTo>
                          <a:pt x="1866" y="35"/>
                        </a:lnTo>
                        <a:lnTo>
                          <a:pt x="1866" y="35"/>
                        </a:lnTo>
                        <a:lnTo>
                          <a:pt x="1866" y="37"/>
                        </a:lnTo>
                        <a:lnTo>
                          <a:pt x="1867" y="35"/>
                        </a:lnTo>
                        <a:lnTo>
                          <a:pt x="1867" y="35"/>
                        </a:lnTo>
                        <a:lnTo>
                          <a:pt x="1868" y="33"/>
                        </a:lnTo>
                        <a:lnTo>
                          <a:pt x="1868" y="34"/>
                        </a:lnTo>
                        <a:lnTo>
                          <a:pt x="1868" y="33"/>
                        </a:lnTo>
                        <a:lnTo>
                          <a:pt x="1869" y="33"/>
                        </a:lnTo>
                        <a:lnTo>
                          <a:pt x="1869" y="31"/>
                        </a:lnTo>
                        <a:lnTo>
                          <a:pt x="1870" y="32"/>
                        </a:lnTo>
                        <a:lnTo>
                          <a:pt x="1870" y="32"/>
                        </a:lnTo>
                        <a:lnTo>
                          <a:pt x="1871" y="31"/>
                        </a:lnTo>
                        <a:lnTo>
                          <a:pt x="1871" y="31"/>
                        </a:lnTo>
                        <a:lnTo>
                          <a:pt x="1871" y="29"/>
                        </a:lnTo>
                        <a:lnTo>
                          <a:pt x="1872" y="30"/>
                        </a:lnTo>
                        <a:lnTo>
                          <a:pt x="1872" y="30"/>
                        </a:lnTo>
                        <a:lnTo>
                          <a:pt x="1873" y="27"/>
                        </a:lnTo>
                        <a:lnTo>
                          <a:pt x="1873" y="28"/>
                        </a:lnTo>
                        <a:lnTo>
                          <a:pt x="1873" y="30"/>
                        </a:lnTo>
                        <a:lnTo>
                          <a:pt x="1874" y="31"/>
                        </a:lnTo>
                        <a:lnTo>
                          <a:pt x="1874" y="30"/>
                        </a:lnTo>
                        <a:lnTo>
                          <a:pt x="1875" y="33"/>
                        </a:lnTo>
                        <a:lnTo>
                          <a:pt x="1875" y="34"/>
                        </a:lnTo>
                        <a:lnTo>
                          <a:pt x="1876" y="32"/>
                        </a:lnTo>
                        <a:lnTo>
                          <a:pt x="1876" y="33"/>
                        </a:lnTo>
                        <a:lnTo>
                          <a:pt x="1876" y="35"/>
                        </a:lnTo>
                        <a:lnTo>
                          <a:pt x="1877" y="34"/>
                        </a:lnTo>
                        <a:lnTo>
                          <a:pt x="1877" y="35"/>
                        </a:lnTo>
                        <a:lnTo>
                          <a:pt x="1878" y="35"/>
                        </a:lnTo>
                        <a:lnTo>
                          <a:pt x="1878" y="36"/>
                        </a:lnTo>
                        <a:lnTo>
                          <a:pt x="1878" y="34"/>
                        </a:lnTo>
                        <a:lnTo>
                          <a:pt x="1879" y="33"/>
                        </a:lnTo>
                        <a:lnTo>
                          <a:pt x="1879" y="35"/>
                        </a:lnTo>
                        <a:lnTo>
                          <a:pt x="1880" y="35"/>
                        </a:lnTo>
                        <a:lnTo>
                          <a:pt x="1880" y="34"/>
                        </a:lnTo>
                        <a:lnTo>
                          <a:pt x="1881" y="36"/>
                        </a:lnTo>
                        <a:lnTo>
                          <a:pt x="1881" y="36"/>
                        </a:lnTo>
                        <a:lnTo>
                          <a:pt x="1881" y="34"/>
                        </a:lnTo>
                        <a:lnTo>
                          <a:pt x="1882" y="35"/>
                        </a:lnTo>
                        <a:lnTo>
                          <a:pt x="1882" y="34"/>
                        </a:lnTo>
                        <a:lnTo>
                          <a:pt x="1883" y="33"/>
                        </a:lnTo>
                        <a:lnTo>
                          <a:pt x="1883" y="34"/>
                        </a:lnTo>
                        <a:lnTo>
                          <a:pt x="1883" y="35"/>
                        </a:lnTo>
                        <a:lnTo>
                          <a:pt x="1884" y="32"/>
                        </a:lnTo>
                        <a:lnTo>
                          <a:pt x="1884" y="32"/>
                        </a:lnTo>
                        <a:lnTo>
                          <a:pt x="1885" y="30"/>
                        </a:lnTo>
                        <a:lnTo>
                          <a:pt x="1885" y="33"/>
                        </a:lnTo>
                        <a:lnTo>
                          <a:pt x="1886" y="29"/>
                        </a:lnTo>
                        <a:lnTo>
                          <a:pt x="1886" y="31"/>
                        </a:lnTo>
                        <a:lnTo>
                          <a:pt x="1886" y="30"/>
                        </a:lnTo>
                        <a:lnTo>
                          <a:pt x="1887" y="30"/>
                        </a:lnTo>
                        <a:lnTo>
                          <a:pt x="1887" y="30"/>
                        </a:lnTo>
                        <a:lnTo>
                          <a:pt x="1888" y="30"/>
                        </a:lnTo>
                        <a:lnTo>
                          <a:pt x="1888" y="31"/>
                        </a:lnTo>
                        <a:lnTo>
                          <a:pt x="1888" y="31"/>
                        </a:lnTo>
                        <a:lnTo>
                          <a:pt x="1889" y="32"/>
                        </a:lnTo>
                        <a:lnTo>
                          <a:pt x="1889" y="29"/>
                        </a:lnTo>
                        <a:lnTo>
                          <a:pt x="1890" y="30"/>
                        </a:lnTo>
                        <a:lnTo>
                          <a:pt x="1890" y="33"/>
                        </a:lnTo>
                        <a:lnTo>
                          <a:pt x="1891" y="33"/>
                        </a:lnTo>
                        <a:lnTo>
                          <a:pt x="1891" y="33"/>
                        </a:lnTo>
                        <a:lnTo>
                          <a:pt x="1891" y="34"/>
                        </a:lnTo>
                        <a:lnTo>
                          <a:pt x="1892" y="36"/>
                        </a:lnTo>
                        <a:lnTo>
                          <a:pt x="1892" y="35"/>
                        </a:lnTo>
                        <a:lnTo>
                          <a:pt x="1893" y="35"/>
                        </a:lnTo>
                        <a:lnTo>
                          <a:pt x="1893" y="36"/>
                        </a:lnTo>
                        <a:lnTo>
                          <a:pt x="1893" y="36"/>
                        </a:lnTo>
                        <a:lnTo>
                          <a:pt x="1894" y="35"/>
                        </a:lnTo>
                        <a:lnTo>
                          <a:pt x="1894" y="34"/>
                        </a:lnTo>
                        <a:lnTo>
                          <a:pt x="1895" y="35"/>
                        </a:lnTo>
                        <a:lnTo>
                          <a:pt x="1895" y="34"/>
                        </a:lnTo>
                        <a:lnTo>
                          <a:pt x="1896" y="34"/>
                        </a:lnTo>
                        <a:lnTo>
                          <a:pt x="1896" y="36"/>
                        </a:lnTo>
                        <a:lnTo>
                          <a:pt x="1896" y="30"/>
                        </a:lnTo>
                        <a:lnTo>
                          <a:pt x="1897" y="32"/>
                        </a:lnTo>
                        <a:lnTo>
                          <a:pt x="1897" y="31"/>
                        </a:lnTo>
                        <a:lnTo>
                          <a:pt x="1898" y="31"/>
                        </a:lnTo>
                        <a:lnTo>
                          <a:pt x="1898" y="30"/>
                        </a:lnTo>
                        <a:lnTo>
                          <a:pt x="1898" y="31"/>
                        </a:lnTo>
                        <a:lnTo>
                          <a:pt x="1899" y="31"/>
                        </a:lnTo>
                        <a:lnTo>
                          <a:pt x="1899" y="30"/>
                        </a:lnTo>
                        <a:lnTo>
                          <a:pt x="1900" y="31"/>
                        </a:lnTo>
                        <a:lnTo>
                          <a:pt x="1900" y="30"/>
                        </a:lnTo>
                        <a:lnTo>
                          <a:pt x="1901" y="31"/>
                        </a:lnTo>
                        <a:lnTo>
                          <a:pt x="1901" y="29"/>
                        </a:lnTo>
                        <a:lnTo>
                          <a:pt x="1901" y="33"/>
                        </a:lnTo>
                        <a:lnTo>
                          <a:pt x="1902" y="33"/>
                        </a:lnTo>
                        <a:lnTo>
                          <a:pt x="1902" y="31"/>
                        </a:lnTo>
                        <a:lnTo>
                          <a:pt x="1903" y="30"/>
                        </a:lnTo>
                        <a:lnTo>
                          <a:pt x="1903" y="32"/>
                        </a:lnTo>
                        <a:lnTo>
                          <a:pt x="1903" y="32"/>
                        </a:lnTo>
                        <a:lnTo>
                          <a:pt x="1904" y="32"/>
                        </a:lnTo>
                        <a:lnTo>
                          <a:pt x="1904" y="33"/>
                        </a:lnTo>
                        <a:lnTo>
                          <a:pt x="1905" y="32"/>
                        </a:lnTo>
                        <a:lnTo>
                          <a:pt x="1905" y="35"/>
                        </a:lnTo>
                        <a:lnTo>
                          <a:pt x="1906" y="32"/>
                        </a:lnTo>
                        <a:lnTo>
                          <a:pt x="1906" y="33"/>
                        </a:lnTo>
                        <a:lnTo>
                          <a:pt x="1906" y="34"/>
                        </a:lnTo>
                        <a:lnTo>
                          <a:pt x="1907" y="35"/>
                        </a:lnTo>
                        <a:lnTo>
                          <a:pt x="1907" y="34"/>
                        </a:lnTo>
                        <a:lnTo>
                          <a:pt x="1908" y="35"/>
                        </a:lnTo>
                        <a:lnTo>
                          <a:pt x="1908" y="35"/>
                        </a:lnTo>
                        <a:lnTo>
                          <a:pt x="1908" y="36"/>
                        </a:lnTo>
                        <a:lnTo>
                          <a:pt x="1909" y="34"/>
                        </a:lnTo>
                        <a:lnTo>
                          <a:pt x="1909" y="34"/>
                        </a:lnTo>
                        <a:lnTo>
                          <a:pt x="1910" y="34"/>
                        </a:lnTo>
                        <a:lnTo>
                          <a:pt x="1910" y="34"/>
                        </a:lnTo>
                        <a:lnTo>
                          <a:pt x="1911" y="32"/>
                        </a:lnTo>
                        <a:lnTo>
                          <a:pt x="1911" y="33"/>
                        </a:lnTo>
                        <a:lnTo>
                          <a:pt x="1911" y="30"/>
                        </a:lnTo>
                        <a:lnTo>
                          <a:pt x="1912" y="32"/>
                        </a:lnTo>
                        <a:lnTo>
                          <a:pt x="1912" y="31"/>
                        </a:lnTo>
                        <a:lnTo>
                          <a:pt x="1913" y="28"/>
                        </a:lnTo>
                        <a:lnTo>
                          <a:pt x="1913" y="29"/>
                        </a:lnTo>
                        <a:lnTo>
                          <a:pt x="1913" y="31"/>
                        </a:lnTo>
                        <a:lnTo>
                          <a:pt x="1914" y="27"/>
                        </a:lnTo>
                        <a:lnTo>
                          <a:pt x="1914" y="30"/>
                        </a:lnTo>
                        <a:lnTo>
                          <a:pt x="1915" y="30"/>
                        </a:lnTo>
                        <a:lnTo>
                          <a:pt x="1915" y="28"/>
                        </a:lnTo>
                        <a:lnTo>
                          <a:pt x="1916" y="30"/>
                        </a:lnTo>
                        <a:lnTo>
                          <a:pt x="1916" y="29"/>
                        </a:lnTo>
                        <a:lnTo>
                          <a:pt x="1916" y="29"/>
                        </a:lnTo>
                        <a:lnTo>
                          <a:pt x="1917" y="31"/>
                        </a:lnTo>
                        <a:lnTo>
                          <a:pt x="1917" y="31"/>
                        </a:lnTo>
                        <a:lnTo>
                          <a:pt x="1918" y="32"/>
                        </a:lnTo>
                        <a:lnTo>
                          <a:pt x="1918" y="33"/>
                        </a:lnTo>
                        <a:lnTo>
                          <a:pt x="1918" y="31"/>
                        </a:lnTo>
                        <a:lnTo>
                          <a:pt x="1919" y="34"/>
                        </a:lnTo>
                        <a:lnTo>
                          <a:pt x="1919" y="33"/>
                        </a:lnTo>
                        <a:lnTo>
                          <a:pt x="1920" y="34"/>
                        </a:lnTo>
                        <a:lnTo>
                          <a:pt x="1920" y="35"/>
                        </a:lnTo>
                        <a:lnTo>
                          <a:pt x="1921" y="34"/>
                        </a:lnTo>
                        <a:lnTo>
                          <a:pt x="1921" y="34"/>
                        </a:lnTo>
                        <a:lnTo>
                          <a:pt x="1921" y="33"/>
                        </a:lnTo>
                        <a:lnTo>
                          <a:pt x="1922" y="33"/>
                        </a:lnTo>
                        <a:lnTo>
                          <a:pt x="1922" y="34"/>
                        </a:lnTo>
                        <a:lnTo>
                          <a:pt x="1923" y="35"/>
                        </a:lnTo>
                        <a:lnTo>
                          <a:pt x="1923" y="33"/>
                        </a:lnTo>
                        <a:lnTo>
                          <a:pt x="1923" y="35"/>
                        </a:lnTo>
                        <a:lnTo>
                          <a:pt x="1924" y="35"/>
                        </a:lnTo>
                        <a:lnTo>
                          <a:pt x="1924" y="33"/>
                        </a:lnTo>
                        <a:lnTo>
                          <a:pt x="1925" y="33"/>
                        </a:lnTo>
                        <a:lnTo>
                          <a:pt x="1925" y="31"/>
                        </a:lnTo>
                        <a:lnTo>
                          <a:pt x="1926" y="31"/>
                        </a:lnTo>
                        <a:lnTo>
                          <a:pt x="1926" y="33"/>
                        </a:lnTo>
                        <a:lnTo>
                          <a:pt x="1926" y="31"/>
                        </a:lnTo>
                        <a:lnTo>
                          <a:pt x="1927" y="32"/>
                        </a:lnTo>
                        <a:lnTo>
                          <a:pt x="1927" y="29"/>
                        </a:lnTo>
                        <a:lnTo>
                          <a:pt x="1928" y="31"/>
                        </a:lnTo>
                        <a:lnTo>
                          <a:pt x="1928" y="31"/>
                        </a:lnTo>
                        <a:lnTo>
                          <a:pt x="1928" y="31"/>
                        </a:lnTo>
                        <a:lnTo>
                          <a:pt x="1929" y="30"/>
                        </a:lnTo>
                        <a:lnTo>
                          <a:pt x="1929" y="30"/>
                        </a:lnTo>
                        <a:lnTo>
                          <a:pt x="1930" y="31"/>
                        </a:lnTo>
                        <a:lnTo>
                          <a:pt x="1930" y="31"/>
                        </a:lnTo>
                        <a:lnTo>
                          <a:pt x="1931" y="31"/>
                        </a:lnTo>
                        <a:lnTo>
                          <a:pt x="1931" y="31"/>
                        </a:lnTo>
                        <a:lnTo>
                          <a:pt x="1931" y="32"/>
                        </a:lnTo>
                        <a:lnTo>
                          <a:pt x="1932" y="32"/>
                        </a:lnTo>
                        <a:lnTo>
                          <a:pt x="1932" y="32"/>
                        </a:lnTo>
                        <a:lnTo>
                          <a:pt x="1933" y="34"/>
                        </a:lnTo>
                        <a:lnTo>
                          <a:pt x="1933" y="36"/>
                        </a:lnTo>
                        <a:lnTo>
                          <a:pt x="1933" y="35"/>
                        </a:lnTo>
                        <a:lnTo>
                          <a:pt x="1934" y="34"/>
                        </a:lnTo>
                        <a:lnTo>
                          <a:pt x="1934" y="35"/>
                        </a:lnTo>
                        <a:lnTo>
                          <a:pt x="1935" y="35"/>
                        </a:lnTo>
                        <a:lnTo>
                          <a:pt x="1935" y="35"/>
                        </a:lnTo>
                        <a:lnTo>
                          <a:pt x="1936" y="36"/>
                        </a:lnTo>
                        <a:lnTo>
                          <a:pt x="1936" y="37"/>
                        </a:lnTo>
                        <a:lnTo>
                          <a:pt x="1936" y="35"/>
                        </a:lnTo>
                        <a:lnTo>
                          <a:pt x="1937" y="36"/>
                        </a:lnTo>
                        <a:lnTo>
                          <a:pt x="1937" y="34"/>
                        </a:lnTo>
                        <a:lnTo>
                          <a:pt x="1938" y="34"/>
                        </a:lnTo>
                        <a:lnTo>
                          <a:pt x="1938" y="36"/>
                        </a:lnTo>
                        <a:lnTo>
                          <a:pt x="1938" y="32"/>
                        </a:lnTo>
                        <a:lnTo>
                          <a:pt x="1939" y="33"/>
                        </a:lnTo>
                        <a:lnTo>
                          <a:pt x="1939" y="33"/>
                        </a:lnTo>
                        <a:lnTo>
                          <a:pt x="1940" y="33"/>
                        </a:lnTo>
                        <a:lnTo>
                          <a:pt x="1940" y="32"/>
                        </a:lnTo>
                        <a:lnTo>
                          <a:pt x="1941" y="31"/>
                        </a:lnTo>
                        <a:lnTo>
                          <a:pt x="1941" y="31"/>
                        </a:lnTo>
                        <a:lnTo>
                          <a:pt x="1941" y="32"/>
                        </a:lnTo>
                        <a:lnTo>
                          <a:pt x="1942" y="31"/>
                        </a:lnTo>
                        <a:lnTo>
                          <a:pt x="1942" y="28"/>
                        </a:lnTo>
                        <a:lnTo>
                          <a:pt x="1943" y="29"/>
                        </a:lnTo>
                        <a:lnTo>
                          <a:pt x="1943" y="31"/>
                        </a:lnTo>
                        <a:lnTo>
                          <a:pt x="1943" y="30"/>
                        </a:lnTo>
                        <a:lnTo>
                          <a:pt x="1944" y="31"/>
                        </a:lnTo>
                        <a:lnTo>
                          <a:pt x="1944" y="31"/>
                        </a:lnTo>
                        <a:lnTo>
                          <a:pt x="1945" y="30"/>
                        </a:lnTo>
                        <a:lnTo>
                          <a:pt x="1945" y="31"/>
                        </a:lnTo>
                        <a:lnTo>
                          <a:pt x="1946" y="33"/>
                        </a:lnTo>
                        <a:lnTo>
                          <a:pt x="1946" y="31"/>
                        </a:lnTo>
                        <a:lnTo>
                          <a:pt x="1946" y="35"/>
                        </a:lnTo>
                        <a:lnTo>
                          <a:pt x="1947" y="35"/>
                        </a:lnTo>
                        <a:lnTo>
                          <a:pt x="1947" y="33"/>
                        </a:lnTo>
                        <a:lnTo>
                          <a:pt x="1948" y="36"/>
                        </a:lnTo>
                        <a:lnTo>
                          <a:pt x="1948" y="35"/>
                        </a:lnTo>
                        <a:lnTo>
                          <a:pt x="1948" y="36"/>
                        </a:lnTo>
                        <a:lnTo>
                          <a:pt x="1949" y="37"/>
                        </a:lnTo>
                        <a:lnTo>
                          <a:pt x="1949" y="33"/>
                        </a:lnTo>
                        <a:lnTo>
                          <a:pt x="1950" y="35"/>
                        </a:lnTo>
                        <a:lnTo>
                          <a:pt x="1950" y="37"/>
                        </a:lnTo>
                        <a:lnTo>
                          <a:pt x="1951" y="34"/>
                        </a:lnTo>
                        <a:lnTo>
                          <a:pt x="1951" y="32"/>
                        </a:lnTo>
                        <a:lnTo>
                          <a:pt x="1951" y="32"/>
                        </a:lnTo>
                        <a:lnTo>
                          <a:pt x="1952" y="34"/>
                        </a:lnTo>
                        <a:lnTo>
                          <a:pt x="1952" y="34"/>
                        </a:lnTo>
                        <a:lnTo>
                          <a:pt x="1953" y="33"/>
                        </a:lnTo>
                        <a:lnTo>
                          <a:pt x="1953" y="32"/>
                        </a:lnTo>
                        <a:lnTo>
                          <a:pt x="1953" y="33"/>
                        </a:lnTo>
                        <a:lnTo>
                          <a:pt x="1954" y="33"/>
                        </a:lnTo>
                        <a:lnTo>
                          <a:pt x="1954" y="31"/>
                        </a:lnTo>
                        <a:lnTo>
                          <a:pt x="1955" y="28"/>
                        </a:lnTo>
                        <a:lnTo>
                          <a:pt x="1955" y="28"/>
                        </a:lnTo>
                        <a:lnTo>
                          <a:pt x="1956" y="30"/>
                        </a:lnTo>
                        <a:lnTo>
                          <a:pt x="1956" y="29"/>
                        </a:lnTo>
                        <a:lnTo>
                          <a:pt x="1956" y="30"/>
                        </a:lnTo>
                        <a:lnTo>
                          <a:pt x="1957" y="30"/>
                        </a:lnTo>
                        <a:lnTo>
                          <a:pt x="1957" y="29"/>
                        </a:lnTo>
                        <a:lnTo>
                          <a:pt x="1958" y="31"/>
                        </a:lnTo>
                        <a:lnTo>
                          <a:pt x="1958" y="29"/>
                        </a:lnTo>
                        <a:lnTo>
                          <a:pt x="1958" y="31"/>
                        </a:lnTo>
                        <a:lnTo>
                          <a:pt x="1959" y="31"/>
                        </a:lnTo>
                        <a:lnTo>
                          <a:pt x="1959" y="30"/>
                        </a:lnTo>
                        <a:lnTo>
                          <a:pt x="1960" y="32"/>
                        </a:lnTo>
                        <a:lnTo>
                          <a:pt x="1960" y="30"/>
                        </a:lnTo>
                        <a:lnTo>
                          <a:pt x="1961" y="33"/>
                        </a:lnTo>
                        <a:lnTo>
                          <a:pt x="1961" y="34"/>
                        </a:lnTo>
                        <a:lnTo>
                          <a:pt x="1961" y="34"/>
                        </a:lnTo>
                        <a:lnTo>
                          <a:pt x="1962" y="36"/>
                        </a:lnTo>
                        <a:lnTo>
                          <a:pt x="1962" y="34"/>
                        </a:lnTo>
                        <a:lnTo>
                          <a:pt x="1963" y="35"/>
                        </a:lnTo>
                        <a:lnTo>
                          <a:pt x="1963" y="35"/>
                        </a:lnTo>
                        <a:lnTo>
                          <a:pt x="1963" y="35"/>
                        </a:lnTo>
                        <a:lnTo>
                          <a:pt x="1964" y="32"/>
                        </a:lnTo>
                        <a:lnTo>
                          <a:pt x="1964" y="32"/>
                        </a:lnTo>
                        <a:lnTo>
                          <a:pt x="1965" y="34"/>
                        </a:lnTo>
                        <a:lnTo>
                          <a:pt x="1965" y="33"/>
                        </a:lnTo>
                        <a:lnTo>
                          <a:pt x="1966" y="30"/>
                        </a:lnTo>
                        <a:lnTo>
                          <a:pt x="1966" y="32"/>
                        </a:lnTo>
                        <a:lnTo>
                          <a:pt x="1966" y="32"/>
                        </a:lnTo>
                        <a:lnTo>
                          <a:pt x="1967" y="32"/>
                        </a:lnTo>
                        <a:lnTo>
                          <a:pt x="1967" y="32"/>
                        </a:lnTo>
                        <a:lnTo>
                          <a:pt x="1968" y="31"/>
                        </a:lnTo>
                        <a:lnTo>
                          <a:pt x="1968" y="28"/>
                        </a:lnTo>
                        <a:lnTo>
                          <a:pt x="1968" y="31"/>
                        </a:lnTo>
                        <a:lnTo>
                          <a:pt x="1969" y="31"/>
                        </a:lnTo>
                        <a:lnTo>
                          <a:pt x="1969" y="29"/>
                        </a:lnTo>
                        <a:lnTo>
                          <a:pt x="1970" y="29"/>
                        </a:lnTo>
                        <a:lnTo>
                          <a:pt x="1970" y="30"/>
                        </a:lnTo>
                        <a:lnTo>
                          <a:pt x="1971" y="30"/>
                        </a:lnTo>
                        <a:lnTo>
                          <a:pt x="1971" y="30"/>
                        </a:lnTo>
                        <a:lnTo>
                          <a:pt x="1971" y="30"/>
                        </a:lnTo>
                        <a:lnTo>
                          <a:pt x="1972" y="31"/>
                        </a:lnTo>
                        <a:lnTo>
                          <a:pt x="1972" y="31"/>
                        </a:lnTo>
                        <a:lnTo>
                          <a:pt x="1973" y="32"/>
                        </a:lnTo>
                        <a:lnTo>
                          <a:pt x="1973" y="31"/>
                        </a:lnTo>
                        <a:lnTo>
                          <a:pt x="1973" y="31"/>
                        </a:lnTo>
                        <a:lnTo>
                          <a:pt x="1974" y="31"/>
                        </a:lnTo>
                        <a:lnTo>
                          <a:pt x="1974" y="31"/>
                        </a:lnTo>
                        <a:lnTo>
                          <a:pt x="1975" y="32"/>
                        </a:lnTo>
                        <a:lnTo>
                          <a:pt x="1975" y="32"/>
                        </a:lnTo>
                        <a:lnTo>
                          <a:pt x="1976" y="33"/>
                        </a:lnTo>
                        <a:lnTo>
                          <a:pt x="1976" y="35"/>
                        </a:lnTo>
                        <a:lnTo>
                          <a:pt x="1976" y="33"/>
                        </a:lnTo>
                        <a:lnTo>
                          <a:pt x="1977" y="34"/>
                        </a:lnTo>
                        <a:lnTo>
                          <a:pt x="1977" y="37"/>
                        </a:lnTo>
                        <a:lnTo>
                          <a:pt x="1978" y="35"/>
                        </a:lnTo>
                        <a:lnTo>
                          <a:pt x="1978" y="34"/>
                        </a:lnTo>
                        <a:lnTo>
                          <a:pt x="1978" y="34"/>
                        </a:lnTo>
                        <a:lnTo>
                          <a:pt x="1979" y="33"/>
                        </a:lnTo>
                        <a:lnTo>
                          <a:pt x="1979" y="34"/>
                        </a:lnTo>
                        <a:lnTo>
                          <a:pt x="1980" y="32"/>
                        </a:lnTo>
                        <a:lnTo>
                          <a:pt x="1980" y="34"/>
                        </a:lnTo>
                        <a:lnTo>
                          <a:pt x="1981" y="32"/>
                        </a:lnTo>
                        <a:lnTo>
                          <a:pt x="1981" y="34"/>
                        </a:lnTo>
                        <a:lnTo>
                          <a:pt x="1981" y="31"/>
                        </a:lnTo>
                        <a:lnTo>
                          <a:pt x="1982" y="32"/>
                        </a:lnTo>
                        <a:lnTo>
                          <a:pt x="1982" y="29"/>
                        </a:lnTo>
                        <a:lnTo>
                          <a:pt x="1983" y="30"/>
                        </a:lnTo>
                        <a:lnTo>
                          <a:pt x="1983" y="29"/>
                        </a:lnTo>
                        <a:lnTo>
                          <a:pt x="1983" y="29"/>
                        </a:lnTo>
                        <a:lnTo>
                          <a:pt x="1984" y="32"/>
                        </a:lnTo>
                        <a:lnTo>
                          <a:pt x="1984" y="29"/>
                        </a:lnTo>
                        <a:lnTo>
                          <a:pt x="1985" y="30"/>
                        </a:lnTo>
                        <a:lnTo>
                          <a:pt x="1985" y="31"/>
                        </a:lnTo>
                        <a:lnTo>
                          <a:pt x="1986" y="29"/>
                        </a:lnTo>
                        <a:lnTo>
                          <a:pt x="1986" y="30"/>
                        </a:lnTo>
                        <a:lnTo>
                          <a:pt x="1986" y="33"/>
                        </a:lnTo>
                        <a:lnTo>
                          <a:pt x="1987" y="32"/>
                        </a:lnTo>
                        <a:lnTo>
                          <a:pt x="1987" y="31"/>
                        </a:lnTo>
                        <a:lnTo>
                          <a:pt x="1988" y="31"/>
                        </a:lnTo>
                        <a:lnTo>
                          <a:pt x="1988" y="31"/>
                        </a:lnTo>
                        <a:lnTo>
                          <a:pt x="1988" y="34"/>
                        </a:lnTo>
                        <a:lnTo>
                          <a:pt x="1989" y="33"/>
                        </a:lnTo>
                        <a:lnTo>
                          <a:pt x="1989" y="35"/>
                        </a:lnTo>
                        <a:lnTo>
                          <a:pt x="1990" y="35"/>
                        </a:lnTo>
                        <a:lnTo>
                          <a:pt x="1990" y="32"/>
                        </a:lnTo>
                        <a:lnTo>
                          <a:pt x="1991" y="34"/>
                        </a:lnTo>
                        <a:lnTo>
                          <a:pt x="1991" y="35"/>
                        </a:lnTo>
                        <a:lnTo>
                          <a:pt x="1991" y="34"/>
                        </a:lnTo>
                        <a:lnTo>
                          <a:pt x="1992" y="34"/>
                        </a:lnTo>
                        <a:lnTo>
                          <a:pt x="1992" y="35"/>
                        </a:lnTo>
                        <a:lnTo>
                          <a:pt x="1993" y="35"/>
                        </a:lnTo>
                        <a:lnTo>
                          <a:pt x="1993" y="34"/>
                        </a:lnTo>
                        <a:lnTo>
                          <a:pt x="1993" y="32"/>
                        </a:lnTo>
                        <a:lnTo>
                          <a:pt x="1994" y="32"/>
                        </a:lnTo>
                        <a:lnTo>
                          <a:pt x="1994" y="33"/>
                        </a:lnTo>
                        <a:lnTo>
                          <a:pt x="1995" y="32"/>
                        </a:lnTo>
                        <a:lnTo>
                          <a:pt x="1995" y="33"/>
                        </a:lnTo>
                        <a:lnTo>
                          <a:pt x="1996" y="32"/>
                        </a:lnTo>
                        <a:lnTo>
                          <a:pt x="1996" y="29"/>
                        </a:lnTo>
                        <a:lnTo>
                          <a:pt x="1996" y="30"/>
                        </a:lnTo>
                        <a:lnTo>
                          <a:pt x="1997" y="29"/>
                        </a:lnTo>
                        <a:lnTo>
                          <a:pt x="1997" y="27"/>
                        </a:lnTo>
                        <a:lnTo>
                          <a:pt x="1998" y="28"/>
                        </a:lnTo>
                        <a:lnTo>
                          <a:pt x="1998" y="33"/>
                        </a:lnTo>
                        <a:lnTo>
                          <a:pt x="1998" y="29"/>
                        </a:lnTo>
                        <a:lnTo>
                          <a:pt x="1999" y="29"/>
                        </a:lnTo>
                        <a:lnTo>
                          <a:pt x="1999" y="30"/>
                        </a:lnTo>
                        <a:lnTo>
                          <a:pt x="2000" y="32"/>
                        </a:lnTo>
                        <a:lnTo>
                          <a:pt x="2000" y="32"/>
                        </a:lnTo>
                        <a:lnTo>
                          <a:pt x="2001" y="31"/>
                        </a:lnTo>
                        <a:lnTo>
                          <a:pt x="2001" y="33"/>
                        </a:lnTo>
                        <a:lnTo>
                          <a:pt x="2001" y="30"/>
                        </a:lnTo>
                        <a:lnTo>
                          <a:pt x="2002" y="32"/>
                        </a:lnTo>
                        <a:lnTo>
                          <a:pt x="2002" y="32"/>
                        </a:lnTo>
                        <a:lnTo>
                          <a:pt x="2003" y="34"/>
                        </a:lnTo>
                        <a:lnTo>
                          <a:pt x="2003" y="32"/>
                        </a:lnTo>
                        <a:lnTo>
                          <a:pt x="2003" y="34"/>
                        </a:lnTo>
                        <a:lnTo>
                          <a:pt x="2004" y="35"/>
                        </a:lnTo>
                        <a:lnTo>
                          <a:pt x="2004" y="33"/>
                        </a:lnTo>
                        <a:lnTo>
                          <a:pt x="2005" y="35"/>
                        </a:lnTo>
                        <a:lnTo>
                          <a:pt x="2005" y="33"/>
                        </a:lnTo>
                        <a:lnTo>
                          <a:pt x="2006" y="35"/>
                        </a:lnTo>
                        <a:lnTo>
                          <a:pt x="2006" y="35"/>
                        </a:lnTo>
                        <a:lnTo>
                          <a:pt x="2006" y="35"/>
                        </a:lnTo>
                        <a:lnTo>
                          <a:pt x="2007" y="33"/>
                        </a:lnTo>
                        <a:lnTo>
                          <a:pt x="2007" y="32"/>
                        </a:lnTo>
                        <a:lnTo>
                          <a:pt x="2008" y="32"/>
                        </a:lnTo>
                        <a:lnTo>
                          <a:pt x="2008" y="32"/>
                        </a:lnTo>
                        <a:lnTo>
                          <a:pt x="2008" y="31"/>
                        </a:lnTo>
                        <a:lnTo>
                          <a:pt x="2009" y="31"/>
                        </a:lnTo>
                        <a:lnTo>
                          <a:pt x="2009" y="32"/>
                        </a:lnTo>
                        <a:lnTo>
                          <a:pt x="2010" y="29"/>
                        </a:lnTo>
                        <a:lnTo>
                          <a:pt x="2010" y="29"/>
                        </a:lnTo>
                        <a:lnTo>
                          <a:pt x="2011" y="30"/>
                        </a:lnTo>
                        <a:lnTo>
                          <a:pt x="2011" y="30"/>
                        </a:lnTo>
                        <a:lnTo>
                          <a:pt x="2011" y="30"/>
                        </a:lnTo>
                        <a:lnTo>
                          <a:pt x="2012" y="30"/>
                        </a:lnTo>
                        <a:lnTo>
                          <a:pt x="2012" y="29"/>
                        </a:lnTo>
                        <a:lnTo>
                          <a:pt x="2013" y="30"/>
                        </a:lnTo>
                        <a:lnTo>
                          <a:pt x="2013" y="29"/>
                        </a:lnTo>
                        <a:lnTo>
                          <a:pt x="2013" y="30"/>
                        </a:lnTo>
                        <a:lnTo>
                          <a:pt x="2014" y="32"/>
                        </a:lnTo>
                        <a:lnTo>
                          <a:pt x="2014" y="32"/>
                        </a:lnTo>
                        <a:lnTo>
                          <a:pt x="2015" y="32"/>
                        </a:lnTo>
                        <a:lnTo>
                          <a:pt x="2015" y="29"/>
                        </a:lnTo>
                        <a:lnTo>
                          <a:pt x="2016" y="32"/>
                        </a:lnTo>
                        <a:lnTo>
                          <a:pt x="2016" y="30"/>
                        </a:lnTo>
                        <a:lnTo>
                          <a:pt x="2016" y="33"/>
                        </a:lnTo>
                        <a:lnTo>
                          <a:pt x="2017" y="35"/>
                        </a:lnTo>
                        <a:lnTo>
                          <a:pt x="2017" y="34"/>
                        </a:lnTo>
                        <a:lnTo>
                          <a:pt x="2018" y="34"/>
                        </a:lnTo>
                        <a:lnTo>
                          <a:pt x="2018" y="35"/>
                        </a:lnTo>
                        <a:lnTo>
                          <a:pt x="2018" y="32"/>
                        </a:lnTo>
                        <a:lnTo>
                          <a:pt x="2019" y="34"/>
                        </a:lnTo>
                        <a:lnTo>
                          <a:pt x="2019" y="35"/>
                        </a:lnTo>
                        <a:lnTo>
                          <a:pt x="2020" y="35"/>
                        </a:lnTo>
                        <a:lnTo>
                          <a:pt x="2020" y="32"/>
                        </a:lnTo>
                        <a:lnTo>
                          <a:pt x="2021" y="34"/>
                        </a:lnTo>
                        <a:lnTo>
                          <a:pt x="2021" y="32"/>
                        </a:lnTo>
                        <a:lnTo>
                          <a:pt x="2021" y="31"/>
                        </a:lnTo>
                        <a:lnTo>
                          <a:pt x="2022" y="32"/>
                        </a:lnTo>
                        <a:lnTo>
                          <a:pt x="2022" y="31"/>
                        </a:lnTo>
                        <a:lnTo>
                          <a:pt x="2023" y="30"/>
                        </a:lnTo>
                        <a:lnTo>
                          <a:pt x="2023" y="31"/>
                        </a:lnTo>
                        <a:lnTo>
                          <a:pt x="2023" y="29"/>
                        </a:lnTo>
                        <a:lnTo>
                          <a:pt x="2024" y="33"/>
                        </a:lnTo>
                        <a:lnTo>
                          <a:pt x="2024" y="28"/>
                        </a:lnTo>
                        <a:lnTo>
                          <a:pt x="2025" y="28"/>
                        </a:lnTo>
                        <a:lnTo>
                          <a:pt x="2025" y="29"/>
                        </a:lnTo>
                        <a:lnTo>
                          <a:pt x="2026" y="29"/>
                        </a:lnTo>
                        <a:lnTo>
                          <a:pt x="2026" y="29"/>
                        </a:lnTo>
                        <a:lnTo>
                          <a:pt x="2026" y="31"/>
                        </a:lnTo>
                        <a:lnTo>
                          <a:pt x="2027" y="29"/>
                        </a:lnTo>
                        <a:lnTo>
                          <a:pt x="2027" y="31"/>
                        </a:lnTo>
                        <a:lnTo>
                          <a:pt x="2028" y="30"/>
                        </a:lnTo>
                        <a:lnTo>
                          <a:pt x="2028" y="32"/>
                        </a:lnTo>
                        <a:lnTo>
                          <a:pt x="2028" y="31"/>
                        </a:lnTo>
                        <a:lnTo>
                          <a:pt x="2029" y="34"/>
                        </a:lnTo>
                        <a:lnTo>
                          <a:pt x="2029" y="33"/>
                        </a:lnTo>
                        <a:lnTo>
                          <a:pt x="2030" y="33"/>
                        </a:lnTo>
                        <a:lnTo>
                          <a:pt x="2030" y="32"/>
                        </a:lnTo>
                        <a:lnTo>
                          <a:pt x="2031" y="32"/>
                        </a:lnTo>
                        <a:lnTo>
                          <a:pt x="2031" y="34"/>
                        </a:lnTo>
                        <a:lnTo>
                          <a:pt x="2031" y="35"/>
                        </a:lnTo>
                        <a:lnTo>
                          <a:pt x="2032" y="33"/>
                        </a:lnTo>
                        <a:lnTo>
                          <a:pt x="2032" y="35"/>
                        </a:lnTo>
                        <a:lnTo>
                          <a:pt x="2033" y="36"/>
                        </a:lnTo>
                        <a:lnTo>
                          <a:pt x="2033" y="36"/>
                        </a:lnTo>
                        <a:lnTo>
                          <a:pt x="2033" y="35"/>
                        </a:lnTo>
                        <a:lnTo>
                          <a:pt x="2034" y="35"/>
                        </a:lnTo>
                        <a:lnTo>
                          <a:pt x="2034" y="34"/>
                        </a:lnTo>
                        <a:lnTo>
                          <a:pt x="2035" y="33"/>
                        </a:lnTo>
                        <a:lnTo>
                          <a:pt x="2035" y="32"/>
                        </a:lnTo>
                        <a:lnTo>
                          <a:pt x="2036" y="31"/>
                        </a:lnTo>
                        <a:lnTo>
                          <a:pt x="2036" y="32"/>
                        </a:lnTo>
                        <a:lnTo>
                          <a:pt x="2036" y="32"/>
                        </a:lnTo>
                        <a:lnTo>
                          <a:pt x="2037" y="33"/>
                        </a:lnTo>
                        <a:lnTo>
                          <a:pt x="2037" y="30"/>
                        </a:lnTo>
                        <a:lnTo>
                          <a:pt x="2038" y="29"/>
                        </a:lnTo>
                        <a:lnTo>
                          <a:pt x="2038" y="30"/>
                        </a:lnTo>
                        <a:lnTo>
                          <a:pt x="2038" y="28"/>
                        </a:lnTo>
                        <a:lnTo>
                          <a:pt x="2039" y="30"/>
                        </a:lnTo>
                        <a:lnTo>
                          <a:pt x="2039" y="30"/>
                        </a:lnTo>
                        <a:lnTo>
                          <a:pt x="2040" y="27"/>
                        </a:lnTo>
                        <a:lnTo>
                          <a:pt x="2040" y="28"/>
                        </a:lnTo>
                        <a:lnTo>
                          <a:pt x="2041" y="30"/>
                        </a:lnTo>
                        <a:lnTo>
                          <a:pt x="2041" y="29"/>
                        </a:lnTo>
                        <a:lnTo>
                          <a:pt x="2041" y="30"/>
                        </a:lnTo>
                        <a:lnTo>
                          <a:pt x="2042" y="33"/>
                        </a:lnTo>
                        <a:lnTo>
                          <a:pt x="2042" y="30"/>
                        </a:lnTo>
                        <a:lnTo>
                          <a:pt x="2043" y="31"/>
                        </a:lnTo>
                        <a:lnTo>
                          <a:pt x="2043" y="30"/>
                        </a:lnTo>
                        <a:lnTo>
                          <a:pt x="2043" y="32"/>
                        </a:lnTo>
                        <a:lnTo>
                          <a:pt x="2044" y="33"/>
                        </a:lnTo>
                        <a:lnTo>
                          <a:pt x="2044" y="33"/>
                        </a:lnTo>
                        <a:lnTo>
                          <a:pt x="2045" y="33"/>
                        </a:lnTo>
                        <a:lnTo>
                          <a:pt x="2045" y="35"/>
                        </a:lnTo>
                        <a:lnTo>
                          <a:pt x="2046" y="34"/>
                        </a:lnTo>
                        <a:lnTo>
                          <a:pt x="2046" y="34"/>
                        </a:lnTo>
                        <a:lnTo>
                          <a:pt x="2046" y="34"/>
                        </a:lnTo>
                        <a:lnTo>
                          <a:pt x="2047" y="35"/>
                        </a:lnTo>
                        <a:lnTo>
                          <a:pt x="2047" y="34"/>
                        </a:lnTo>
                        <a:lnTo>
                          <a:pt x="2048" y="34"/>
                        </a:lnTo>
                        <a:lnTo>
                          <a:pt x="2048" y="35"/>
                        </a:lnTo>
                        <a:lnTo>
                          <a:pt x="2048" y="34"/>
                        </a:lnTo>
                        <a:lnTo>
                          <a:pt x="2049" y="33"/>
                        </a:lnTo>
                        <a:lnTo>
                          <a:pt x="2049" y="32"/>
                        </a:lnTo>
                        <a:lnTo>
                          <a:pt x="2050" y="34"/>
                        </a:lnTo>
                        <a:lnTo>
                          <a:pt x="2050" y="31"/>
                        </a:lnTo>
                        <a:lnTo>
                          <a:pt x="2051" y="32"/>
                        </a:lnTo>
                        <a:lnTo>
                          <a:pt x="2051" y="32"/>
                        </a:lnTo>
                        <a:lnTo>
                          <a:pt x="2051" y="30"/>
                        </a:lnTo>
                        <a:lnTo>
                          <a:pt x="2052" y="30"/>
                        </a:lnTo>
                        <a:lnTo>
                          <a:pt x="2052" y="30"/>
                        </a:lnTo>
                        <a:lnTo>
                          <a:pt x="2053" y="30"/>
                        </a:lnTo>
                        <a:lnTo>
                          <a:pt x="2053" y="29"/>
                        </a:lnTo>
                        <a:lnTo>
                          <a:pt x="2053" y="30"/>
                        </a:lnTo>
                        <a:lnTo>
                          <a:pt x="2054" y="29"/>
                        </a:lnTo>
                        <a:lnTo>
                          <a:pt x="2054" y="29"/>
                        </a:lnTo>
                        <a:lnTo>
                          <a:pt x="2055" y="31"/>
                        </a:lnTo>
                        <a:lnTo>
                          <a:pt x="2055" y="31"/>
                        </a:lnTo>
                        <a:lnTo>
                          <a:pt x="2056" y="32"/>
                        </a:lnTo>
                        <a:lnTo>
                          <a:pt x="2056" y="31"/>
                        </a:lnTo>
                        <a:lnTo>
                          <a:pt x="2056" y="30"/>
                        </a:lnTo>
                        <a:lnTo>
                          <a:pt x="2057" y="31"/>
                        </a:lnTo>
                        <a:lnTo>
                          <a:pt x="2057" y="33"/>
                        </a:lnTo>
                        <a:lnTo>
                          <a:pt x="2058" y="34"/>
                        </a:lnTo>
                        <a:lnTo>
                          <a:pt x="2058" y="33"/>
                        </a:lnTo>
                        <a:lnTo>
                          <a:pt x="2058" y="32"/>
                        </a:lnTo>
                        <a:lnTo>
                          <a:pt x="2059" y="33"/>
                        </a:lnTo>
                        <a:lnTo>
                          <a:pt x="2059" y="33"/>
                        </a:lnTo>
                        <a:lnTo>
                          <a:pt x="2060" y="35"/>
                        </a:lnTo>
                        <a:lnTo>
                          <a:pt x="2060" y="35"/>
                        </a:lnTo>
                        <a:lnTo>
                          <a:pt x="2061" y="36"/>
                        </a:lnTo>
                        <a:lnTo>
                          <a:pt x="2061" y="34"/>
                        </a:lnTo>
                        <a:lnTo>
                          <a:pt x="2061" y="34"/>
                        </a:lnTo>
                        <a:lnTo>
                          <a:pt x="2062" y="34"/>
                        </a:lnTo>
                        <a:lnTo>
                          <a:pt x="2062" y="31"/>
                        </a:lnTo>
                        <a:lnTo>
                          <a:pt x="2063" y="33"/>
                        </a:lnTo>
                        <a:lnTo>
                          <a:pt x="2063" y="35"/>
                        </a:lnTo>
                        <a:lnTo>
                          <a:pt x="2063" y="34"/>
                        </a:lnTo>
                        <a:lnTo>
                          <a:pt x="2064" y="34"/>
                        </a:lnTo>
                        <a:lnTo>
                          <a:pt x="2064" y="31"/>
                        </a:lnTo>
                        <a:lnTo>
                          <a:pt x="2065" y="30"/>
                        </a:lnTo>
                        <a:lnTo>
                          <a:pt x="2065" y="30"/>
                        </a:lnTo>
                        <a:lnTo>
                          <a:pt x="2066" y="31"/>
                        </a:lnTo>
                        <a:lnTo>
                          <a:pt x="2066" y="28"/>
                        </a:lnTo>
                        <a:lnTo>
                          <a:pt x="2066" y="30"/>
                        </a:lnTo>
                        <a:lnTo>
                          <a:pt x="2067" y="31"/>
                        </a:lnTo>
                        <a:lnTo>
                          <a:pt x="2067" y="31"/>
                        </a:lnTo>
                        <a:lnTo>
                          <a:pt x="2068" y="29"/>
                        </a:lnTo>
                        <a:lnTo>
                          <a:pt x="2068" y="30"/>
                        </a:lnTo>
                        <a:lnTo>
                          <a:pt x="2068" y="31"/>
                        </a:lnTo>
                        <a:lnTo>
                          <a:pt x="2069" y="32"/>
                        </a:lnTo>
                        <a:lnTo>
                          <a:pt x="2069" y="31"/>
                        </a:lnTo>
                        <a:lnTo>
                          <a:pt x="2070" y="31"/>
                        </a:lnTo>
                        <a:lnTo>
                          <a:pt x="2070" y="34"/>
                        </a:lnTo>
                        <a:lnTo>
                          <a:pt x="2071" y="30"/>
                        </a:lnTo>
                        <a:lnTo>
                          <a:pt x="2071" y="31"/>
                        </a:lnTo>
                        <a:lnTo>
                          <a:pt x="2071" y="32"/>
                        </a:lnTo>
                        <a:lnTo>
                          <a:pt x="2072" y="32"/>
                        </a:lnTo>
                        <a:lnTo>
                          <a:pt x="2072" y="33"/>
                        </a:lnTo>
                        <a:lnTo>
                          <a:pt x="2073" y="31"/>
                        </a:lnTo>
                        <a:lnTo>
                          <a:pt x="2073" y="35"/>
                        </a:lnTo>
                        <a:lnTo>
                          <a:pt x="2073" y="34"/>
                        </a:lnTo>
                        <a:lnTo>
                          <a:pt x="2074" y="32"/>
                        </a:lnTo>
                        <a:lnTo>
                          <a:pt x="2074" y="31"/>
                        </a:lnTo>
                        <a:lnTo>
                          <a:pt x="2075" y="32"/>
                        </a:lnTo>
                        <a:lnTo>
                          <a:pt x="2075" y="33"/>
                        </a:lnTo>
                        <a:lnTo>
                          <a:pt x="2076" y="33"/>
                        </a:lnTo>
                        <a:lnTo>
                          <a:pt x="2076" y="33"/>
                        </a:lnTo>
                        <a:lnTo>
                          <a:pt x="2076" y="32"/>
                        </a:lnTo>
                        <a:lnTo>
                          <a:pt x="2077" y="32"/>
                        </a:lnTo>
                        <a:lnTo>
                          <a:pt x="2077" y="31"/>
                        </a:lnTo>
                        <a:lnTo>
                          <a:pt x="2078" y="32"/>
                        </a:lnTo>
                        <a:lnTo>
                          <a:pt x="2078" y="31"/>
                        </a:lnTo>
                        <a:lnTo>
                          <a:pt x="2078" y="31"/>
                        </a:lnTo>
                        <a:lnTo>
                          <a:pt x="2079" y="30"/>
                        </a:lnTo>
                        <a:lnTo>
                          <a:pt x="2079" y="30"/>
                        </a:lnTo>
                        <a:lnTo>
                          <a:pt x="2080" y="30"/>
                        </a:lnTo>
                        <a:lnTo>
                          <a:pt x="2080" y="29"/>
                        </a:lnTo>
                        <a:lnTo>
                          <a:pt x="2081" y="28"/>
                        </a:lnTo>
                        <a:lnTo>
                          <a:pt x="2081" y="27"/>
                        </a:lnTo>
                        <a:lnTo>
                          <a:pt x="2081" y="29"/>
                        </a:lnTo>
                        <a:lnTo>
                          <a:pt x="2082" y="30"/>
                        </a:lnTo>
                        <a:lnTo>
                          <a:pt x="2082" y="28"/>
                        </a:lnTo>
                        <a:lnTo>
                          <a:pt x="2083" y="31"/>
                        </a:lnTo>
                        <a:lnTo>
                          <a:pt x="2083" y="31"/>
                        </a:lnTo>
                        <a:lnTo>
                          <a:pt x="2083" y="32"/>
                        </a:lnTo>
                        <a:lnTo>
                          <a:pt x="2084" y="32"/>
                        </a:lnTo>
                        <a:lnTo>
                          <a:pt x="2084" y="32"/>
                        </a:lnTo>
                        <a:lnTo>
                          <a:pt x="2085" y="31"/>
                        </a:lnTo>
                        <a:lnTo>
                          <a:pt x="2085" y="33"/>
                        </a:lnTo>
                        <a:lnTo>
                          <a:pt x="2086" y="34"/>
                        </a:lnTo>
                        <a:lnTo>
                          <a:pt x="2086" y="34"/>
                        </a:lnTo>
                        <a:lnTo>
                          <a:pt x="2086" y="33"/>
                        </a:lnTo>
                        <a:lnTo>
                          <a:pt x="2087" y="34"/>
                        </a:lnTo>
                        <a:lnTo>
                          <a:pt x="2087" y="35"/>
                        </a:lnTo>
                        <a:lnTo>
                          <a:pt x="2088" y="35"/>
                        </a:lnTo>
                        <a:lnTo>
                          <a:pt x="2088" y="34"/>
                        </a:lnTo>
                        <a:lnTo>
                          <a:pt x="2088" y="34"/>
                        </a:lnTo>
                        <a:lnTo>
                          <a:pt x="2089" y="32"/>
                        </a:lnTo>
                        <a:lnTo>
                          <a:pt x="2089" y="37"/>
                        </a:lnTo>
                        <a:lnTo>
                          <a:pt x="2090" y="32"/>
                        </a:lnTo>
                        <a:lnTo>
                          <a:pt x="2090" y="33"/>
                        </a:lnTo>
                        <a:lnTo>
                          <a:pt x="2091" y="32"/>
                        </a:lnTo>
                        <a:lnTo>
                          <a:pt x="2091" y="34"/>
                        </a:lnTo>
                        <a:lnTo>
                          <a:pt x="2091" y="32"/>
                        </a:lnTo>
                        <a:lnTo>
                          <a:pt x="2092" y="31"/>
                        </a:lnTo>
                        <a:lnTo>
                          <a:pt x="2092" y="32"/>
                        </a:lnTo>
                        <a:lnTo>
                          <a:pt x="2093" y="32"/>
                        </a:lnTo>
                        <a:lnTo>
                          <a:pt x="2093" y="30"/>
                        </a:lnTo>
                        <a:lnTo>
                          <a:pt x="2093" y="28"/>
                        </a:lnTo>
                        <a:lnTo>
                          <a:pt x="2094" y="28"/>
                        </a:lnTo>
                        <a:lnTo>
                          <a:pt x="2094" y="29"/>
                        </a:lnTo>
                        <a:lnTo>
                          <a:pt x="2095" y="29"/>
                        </a:lnTo>
                        <a:lnTo>
                          <a:pt x="2095" y="30"/>
                        </a:lnTo>
                        <a:lnTo>
                          <a:pt x="2096" y="30"/>
                        </a:lnTo>
                        <a:lnTo>
                          <a:pt x="2096" y="30"/>
                        </a:lnTo>
                        <a:lnTo>
                          <a:pt x="2096" y="30"/>
                        </a:lnTo>
                        <a:lnTo>
                          <a:pt x="2097" y="30"/>
                        </a:lnTo>
                        <a:lnTo>
                          <a:pt x="2097" y="29"/>
                        </a:lnTo>
                        <a:lnTo>
                          <a:pt x="2098" y="31"/>
                        </a:lnTo>
                        <a:lnTo>
                          <a:pt x="2098" y="33"/>
                        </a:lnTo>
                        <a:lnTo>
                          <a:pt x="2098" y="30"/>
                        </a:lnTo>
                        <a:lnTo>
                          <a:pt x="2099" y="31"/>
                        </a:lnTo>
                        <a:lnTo>
                          <a:pt x="2099" y="31"/>
                        </a:lnTo>
                        <a:lnTo>
                          <a:pt x="2100" y="33"/>
                        </a:lnTo>
                        <a:lnTo>
                          <a:pt x="2100" y="33"/>
                        </a:lnTo>
                        <a:lnTo>
                          <a:pt x="2101" y="32"/>
                        </a:lnTo>
                        <a:lnTo>
                          <a:pt x="2101" y="33"/>
                        </a:lnTo>
                        <a:lnTo>
                          <a:pt x="2101" y="34"/>
                        </a:lnTo>
                        <a:lnTo>
                          <a:pt x="2102" y="37"/>
                        </a:lnTo>
                        <a:lnTo>
                          <a:pt x="2102" y="35"/>
                        </a:lnTo>
                        <a:lnTo>
                          <a:pt x="2103" y="33"/>
                        </a:lnTo>
                        <a:lnTo>
                          <a:pt x="2103" y="35"/>
                        </a:lnTo>
                        <a:lnTo>
                          <a:pt x="2103" y="33"/>
                        </a:lnTo>
                        <a:lnTo>
                          <a:pt x="2104" y="32"/>
                        </a:lnTo>
                        <a:lnTo>
                          <a:pt x="2104" y="32"/>
                        </a:lnTo>
                        <a:lnTo>
                          <a:pt x="2105" y="31"/>
                        </a:lnTo>
                        <a:lnTo>
                          <a:pt x="2105" y="29"/>
                        </a:lnTo>
                        <a:lnTo>
                          <a:pt x="2106" y="32"/>
                        </a:lnTo>
                        <a:lnTo>
                          <a:pt x="2106" y="30"/>
                        </a:lnTo>
                        <a:lnTo>
                          <a:pt x="2106" y="30"/>
                        </a:lnTo>
                        <a:lnTo>
                          <a:pt x="2107" y="30"/>
                        </a:lnTo>
                        <a:lnTo>
                          <a:pt x="2107" y="30"/>
                        </a:lnTo>
                        <a:lnTo>
                          <a:pt x="2108" y="28"/>
                        </a:lnTo>
                        <a:lnTo>
                          <a:pt x="2108" y="29"/>
                        </a:lnTo>
                        <a:lnTo>
                          <a:pt x="2108" y="28"/>
                        </a:lnTo>
                        <a:lnTo>
                          <a:pt x="2109" y="30"/>
                        </a:lnTo>
                        <a:lnTo>
                          <a:pt x="2109" y="29"/>
                        </a:lnTo>
                        <a:lnTo>
                          <a:pt x="2110" y="31"/>
                        </a:lnTo>
                        <a:lnTo>
                          <a:pt x="2110" y="28"/>
                        </a:lnTo>
                        <a:lnTo>
                          <a:pt x="2111" y="31"/>
                        </a:lnTo>
                        <a:lnTo>
                          <a:pt x="2111" y="31"/>
                        </a:lnTo>
                        <a:lnTo>
                          <a:pt x="2111" y="32"/>
                        </a:lnTo>
                        <a:lnTo>
                          <a:pt x="2112" y="31"/>
                        </a:lnTo>
                        <a:lnTo>
                          <a:pt x="2112" y="30"/>
                        </a:lnTo>
                        <a:lnTo>
                          <a:pt x="2113" y="32"/>
                        </a:lnTo>
                        <a:lnTo>
                          <a:pt x="2113" y="33"/>
                        </a:lnTo>
                        <a:lnTo>
                          <a:pt x="2113" y="32"/>
                        </a:lnTo>
                        <a:lnTo>
                          <a:pt x="2114" y="37"/>
                        </a:lnTo>
                        <a:lnTo>
                          <a:pt x="2114" y="33"/>
                        </a:lnTo>
                        <a:lnTo>
                          <a:pt x="2115" y="34"/>
                        </a:lnTo>
                        <a:lnTo>
                          <a:pt x="2115" y="34"/>
                        </a:lnTo>
                        <a:lnTo>
                          <a:pt x="2116" y="34"/>
                        </a:lnTo>
                        <a:lnTo>
                          <a:pt x="2116" y="35"/>
                        </a:lnTo>
                        <a:lnTo>
                          <a:pt x="2116" y="34"/>
                        </a:lnTo>
                        <a:lnTo>
                          <a:pt x="2117" y="35"/>
                        </a:lnTo>
                        <a:lnTo>
                          <a:pt x="2117" y="34"/>
                        </a:lnTo>
                        <a:lnTo>
                          <a:pt x="2118" y="32"/>
                        </a:lnTo>
                        <a:lnTo>
                          <a:pt x="2118" y="32"/>
                        </a:lnTo>
                        <a:lnTo>
                          <a:pt x="2118" y="34"/>
                        </a:lnTo>
                        <a:lnTo>
                          <a:pt x="2119" y="31"/>
                        </a:lnTo>
                        <a:lnTo>
                          <a:pt x="2119" y="32"/>
                        </a:lnTo>
                        <a:lnTo>
                          <a:pt x="2120" y="31"/>
                        </a:lnTo>
                        <a:lnTo>
                          <a:pt x="2120" y="30"/>
                        </a:lnTo>
                        <a:lnTo>
                          <a:pt x="2121" y="30"/>
                        </a:lnTo>
                        <a:lnTo>
                          <a:pt x="2121" y="29"/>
                        </a:lnTo>
                        <a:lnTo>
                          <a:pt x="2121" y="29"/>
                        </a:lnTo>
                        <a:lnTo>
                          <a:pt x="2122" y="30"/>
                        </a:lnTo>
                        <a:lnTo>
                          <a:pt x="2122" y="29"/>
                        </a:lnTo>
                        <a:lnTo>
                          <a:pt x="2123" y="30"/>
                        </a:lnTo>
                        <a:lnTo>
                          <a:pt x="2123" y="29"/>
                        </a:lnTo>
                        <a:lnTo>
                          <a:pt x="2123" y="31"/>
                        </a:lnTo>
                        <a:lnTo>
                          <a:pt x="2124" y="31"/>
                        </a:lnTo>
                        <a:lnTo>
                          <a:pt x="2124" y="29"/>
                        </a:lnTo>
                        <a:lnTo>
                          <a:pt x="2125" y="32"/>
                        </a:lnTo>
                        <a:lnTo>
                          <a:pt x="2125" y="31"/>
                        </a:lnTo>
                        <a:lnTo>
                          <a:pt x="2126" y="29"/>
                        </a:lnTo>
                        <a:lnTo>
                          <a:pt x="2126" y="31"/>
                        </a:lnTo>
                        <a:lnTo>
                          <a:pt x="2126" y="33"/>
                        </a:lnTo>
                        <a:lnTo>
                          <a:pt x="2127" y="32"/>
                        </a:lnTo>
                        <a:lnTo>
                          <a:pt x="2127" y="31"/>
                        </a:lnTo>
                        <a:lnTo>
                          <a:pt x="2128" y="33"/>
                        </a:lnTo>
                        <a:lnTo>
                          <a:pt x="2128" y="33"/>
                        </a:lnTo>
                        <a:lnTo>
                          <a:pt x="2128" y="33"/>
                        </a:lnTo>
                        <a:lnTo>
                          <a:pt x="2129" y="33"/>
                        </a:lnTo>
                        <a:lnTo>
                          <a:pt x="2129" y="35"/>
                        </a:lnTo>
                        <a:lnTo>
                          <a:pt x="2130" y="34"/>
                        </a:lnTo>
                        <a:lnTo>
                          <a:pt x="2130" y="33"/>
                        </a:lnTo>
                        <a:lnTo>
                          <a:pt x="2131" y="32"/>
                        </a:lnTo>
                        <a:lnTo>
                          <a:pt x="2131" y="32"/>
                        </a:lnTo>
                        <a:lnTo>
                          <a:pt x="2131" y="34"/>
                        </a:lnTo>
                        <a:lnTo>
                          <a:pt x="2132" y="34"/>
                        </a:lnTo>
                        <a:lnTo>
                          <a:pt x="2132" y="31"/>
                        </a:lnTo>
                        <a:lnTo>
                          <a:pt x="2133" y="32"/>
                        </a:lnTo>
                        <a:lnTo>
                          <a:pt x="2133" y="33"/>
                        </a:lnTo>
                        <a:lnTo>
                          <a:pt x="2133" y="32"/>
                        </a:lnTo>
                        <a:lnTo>
                          <a:pt x="2134" y="29"/>
                        </a:lnTo>
                        <a:lnTo>
                          <a:pt x="2134" y="31"/>
                        </a:lnTo>
                        <a:lnTo>
                          <a:pt x="2135" y="29"/>
                        </a:lnTo>
                        <a:lnTo>
                          <a:pt x="2135" y="29"/>
                        </a:lnTo>
                        <a:lnTo>
                          <a:pt x="2136" y="29"/>
                        </a:lnTo>
                        <a:lnTo>
                          <a:pt x="2136" y="29"/>
                        </a:lnTo>
                        <a:lnTo>
                          <a:pt x="2136" y="28"/>
                        </a:lnTo>
                        <a:lnTo>
                          <a:pt x="2137" y="28"/>
                        </a:lnTo>
                        <a:lnTo>
                          <a:pt x="2137" y="27"/>
                        </a:lnTo>
                        <a:lnTo>
                          <a:pt x="2138" y="29"/>
                        </a:lnTo>
                        <a:lnTo>
                          <a:pt x="2138" y="28"/>
                        </a:lnTo>
                        <a:lnTo>
                          <a:pt x="2139" y="30"/>
                        </a:lnTo>
                        <a:lnTo>
                          <a:pt x="2139" y="30"/>
                        </a:lnTo>
                        <a:lnTo>
                          <a:pt x="2139" y="31"/>
                        </a:lnTo>
                        <a:lnTo>
                          <a:pt x="2140" y="34"/>
                        </a:lnTo>
                        <a:lnTo>
                          <a:pt x="2140" y="31"/>
                        </a:lnTo>
                        <a:lnTo>
                          <a:pt x="2141" y="31"/>
                        </a:lnTo>
                        <a:lnTo>
                          <a:pt x="2141" y="32"/>
                        </a:lnTo>
                        <a:lnTo>
                          <a:pt x="2141" y="32"/>
                        </a:lnTo>
                        <a:lnTo>
                          <a:pt x="2142" y="33"/>
                        </a:lnTo>
                        <a:lnTo>
                          <a:pt x="2142" y="34"/>
                        </a:lnTo>
                        <a:lnTo>
                          <a:pt x="2143" y="34"/>
                        </a:lnTo>
                        <a:lnTo>
                          <a:pt x="2143" y="35"/>
                        </a:lnTo>
                        <a:lnTo>
                          <a:pt x="2144" y="36"/>
                        </a:lnTo>
                        <a:lnTo>
                          <a:pt x="2144" y="32"/>
                        </a:lnTo>
                        <a:lnTo>
                          <a:pt x="2144" y="33"/>
                        </a:lnTo>
                        <a:lnTo>
                          <a:pt x="2145" y="34"/>
                        </a:lnTo>
                        <a:lnTo>
                          <a:pt x="2145" y="33"/>
                        </a:lnTo>
                        <a:lnTo>
                          <a:pt x="2146" y="35"/>
                        </a:lnTo>
                        <a:lnTo>
                          <a:pt x="2146" y="32"/>
                        </a:lnTo>
                        <a:lnTo>
                          <a:pt x="2146" y="34"/>
                        </a:lnTo>
                        <a:lnTo>
                          <a:pt x="2147" y="31"/>
                        </a:lnTo>
                        <a:lnTo>
                          <a:pt x="2147" y="32"/>
                        </a:lnTo>
                        <a:lnTo>
                          <a:pt x="2148" y="30"/>
                        </a:lnTo>
                        <a:lnTo>
                          <a:pt x="2148" y="31"/>
                        </a:lnTo>
                        <a:lnTo>
                          <a:pt x="2149" y="31"/>
                        </a:lnTo>
                        <a:lnTo>
                          <a:pt x="2149" y="30"/>
                        </a:lnTo>
                        <a:lnTo>
                          <a:pt x="2149" y="29"/>
                        </a:lnTo>
                        <a:lnTo>
                          <a:pt x="2150" y="29"/>
                        </a:lnTo>
                        <a:lnTo>
                          <a:pt x="2150" y="31"/>
                        </a:lnTo>
                        <a:lnTo>
                          <a:pt x="2151" y="29"/>
                        </a:lnTo>
                        <a:lnTo>
                          <a:pt x="2151" y="30"/>
                        </a:lnTo>
                        <a:lnTo>
                          <a:pt x="2151" y="29"/>
                        </a:lnTo>
                        <a:lnTo>
                          <a:pt x="2152" y="31"/>
                        </a:lnTo>
                        <a:lnTo>
                          <a:pt x="2152" y="33"/>
                        </a:lnTo>
                        <a:lnTo>
                          <a:pt x="2153" y="32"/>
                        </a:lnTo>
                        <a:lnTo>
                          <a:pt x="2153" y="30"/>
                        </a:lnTo>
                        <a:lnTo>
                          <a:pt x="2154" y="33"/>
                        </a:lnTo>
                        <a:lnTo>
                          <a:pt x="2154" y="33"/>
                        </a:lnTo>
                        <a:lnTo>
                          <a:pt x="2154" y="32"/>
                        </a:lnTo>
                        <a:lnTo>
                          <a:pt x="2155" y="31"/>
                        </a:lnTo>
                        <a:lnTo>
                          <a:pt x="2155" y="33"/>
                        </a:lnTo>
                        <a:lnTo>
                          <a:pt x="2156" y="34"/>
                        </a:lnTo>
                        <a:lnTo>
                          <a:pt x="2156" y="33"/>
                        </a:lnTo>
                        <a:lnTo>
                          <a:pt x="2156" y="34"/>
                        </a:lnTo>
                        <a:lnTo>
                          <a:pt x="2157" y="34"/>
                        </a:lnTo>
                        <a:lnTo>
                          <a:pt x="2157" y="32"/>
                        </a:lnTo>
                        <a:lnTo>
                          <a:pt x="2158" y="34"/>
                        </a:lnTo>
                        <a:lnTo>
                          <a:pt x="2158" y="33"/>
                        </a:lnTo>
                        <a:lnTo>
                          <a:pt x="2159" y="33"/>
                        </a:lnTo>
                        <a:lnTo>
                          <a:pt x="2159" y="33"/>
                        </a:lnTo>
                        <a:lnTo>
                          <a:pt x="2159" y="34"/>
                        </a:lnTo>
                        <a:lnTo>
                          <a:pt x="2160" y="34"/>
                        </a:lnTo>
                        <a:lnTo>
                          <a:pt x="2160" y="31"/>
                        </a:lnTo>
                        <a:lnTo>
                          <a:pt x="2161" y="32"/>
                        </a:lnTo>
                        <a:lnTo>
                          <a:pt x="2161" y="30"/>
                        </a:lnTo>
                        <a:lnTo>
                          <a:pt x="2161" y="31"/>
                        </a:lnTo>
                        <a:lnTo>
                          <a:pt x="2162" y="31"/>
                        </a:lnTo>
                        <a:lnTo>
                          <a:pt x="2162" y="30"/>
                        </a:lnTo>
                        <a:lnTo>
                          <a:pt x="2163" y="29"/>
                        </a:lnTo>
                        <a:lnTo>
                          <a:pt x="2163" y="30"/>
                        </a:lnTo>
                        <a:lnTo>
                          <a:pt x="2164" y="29"/>
                        </a:lnTo>
                        <a:lnTo>
                          <a:pt x="2164" y="28"/>
                        </a:lnTo>
                        <a:lnTo>
                          <a:pt x="2164" y="29"/>
                        </a:lnTo>
                        <a:lnTo>
                          <a:pt x="2165" y="29"/>
                        </a:lnTo>
                        <a:lnTo>
                          <a:pt x="2165" y="32"/>
                        </a:lnTo>
                        <a:lnTo>
                          <a:pt x="2166" y="31"/>
                        </a:lnTo>
                        <a:lnTo>
                          <a:pt x="2166" y="31"/>
                        </a:lnTo>
                        <a:lnTo>
                          <a:pt x="2166" y="32"/>
                        </a:lnTo>
                        <a:lnTo>
                          <a:pt x="2167" y="31"/>
                        </a:lnTo>
                        <a:lnTo>
                          <a:pt x="2167" y="32"/>
                        </a:lnTo>
                        <a:lnTo>
                          <a:pt x="2168" y="32"/>
                        </a:lnTo>
                        <a:lnTo>
                          <a:pt x="2168" y="31"/>
                        </a:lnTo>
                        <a:lnTo>
                          <a:pt x="2169" y="31"/>
                        </a:lnTo>
                        <a:lnTo>
                          <a:pt x="2169" y="34"/>
                        </a:lnTo>
                        <a:lnTo>
                          <a:pt x="2169" y="34"/>
                        </a:lnTo>
                        <a:lnTo>
                          <a:pt x="2170" y="34"/>
                        </a:lnTo>
                        <a:lnTo>
                          <a:pt x="2170" y="33"/>
                        </a:lnTo>
                        <a:lnTo>
                          <a:pt x="2171" y="33"/>
                        </a:lnTo>
                        <a:lnTo>
                          <a:pt x="2171" y="34"/>
                        </a:lnTo>
                        <a:lnTo>
                          <a:pt x="2171" y="34"/>
                        </a:lnTo>
                        <a:lnTo>
                          <a:pt x="2172" y="35"/>
                        </a:lnTo>
                        <a:lnTo>
                          <a:pt x="2172" y="33"/>
                        </a:lnTo>
                        <a:lnTo>
                          <a:pt x="2173" y="32"/>
                        </a:lnTo>
                        <a:lnTo>
                          <a:pt x="2173" y="31"/>
                        </a:lnTo>
                        <a:lnTo>
                          <a:pt x="2174" y="33"/>
                        </a:lnTo>
                        <a:lnTo>
                          <a:pt x="2174" y="34"/>
                        </a:lnTo>
                        <a:lnTo>
                          <a:pt x="2174" y="33"/>
                        </a:lnTo>
                        <a:lnTo>
                          <a:pt x="2175" y="31"/>
                        </a:lnTo>
                        <a:lnTo>
                          <a:pt x="2175" y="33"/>
                        </a:lnTo>
                        <a:lnTo>
                          <a:pt x="2176" y="31"/>
                        </a:lnTo>
                        <a:lnTo>
                          <a:pt x="2176" y="30"/>
                        </a:lnTo>
                        <a:lnTo>
                          <a:pt x="2176" y="31"/>
                        </a:lnTo>
                        <a:lnTo>
                          <a:pt x="2177" y="29"/>
                        </a:lnTo>
                        <a:lnTo>
                          <a:pt x="2177" y="28"/>
                        </a:lnTo>
                        <a:lnTo>
                          <a:pt x="2178" y="29"/>
                        </a:lnTo>
                        <a:lnTo>
                          <a:pt x="2178" y="30"/>
                        </a:lnTo>
                        <a:lnTo>
                          <a:pt x="2179" y="30"/>
                        </a:lnTo>
                        <a:lnTo>
                          <a:pt x="2179" y="28"/>
                        </a:lnTo>
                        <a:lnTo>
                          <a:pt x="2179" y="28"/>
                        </a:lnTo>
                        <a:lnTo>
                          <a:pt x="2180" y="29"/>
                        </a:lnTo>
                        <a:lnTo>
                          <a:pt x="2180" y="30"/>
                        </a:lnTo>
                        <a:lnTo>
                          <a:pt x="2181" y="33"/>
                        </a:lnTo>
                        <a:lnTo>
                          <a:pt x="2181" y="32"/>
                        </a:lnTo>
                        <a:lnTo>
                          <a:pt x="2181" y="32"/>
                        </a:lnTo>
                        <a:lnTo>
                          <a:pt x="2182" y="31"/>
                        </a:lnTo>
                        <a:lnTo>
                          <a:pt x="2182" y="32"/>
                        </a:lnTo>
                        <a:lnTo>
                          <a:pt x="2183" y="34"/>
                        </a:lnTo>
                        <a:lnTo>
                          <a:pt x="2183" y="32"/>
                        </a:lnTo>
                        <a:lnTo>
                          <a:pt x="2184" y="35"/>
                        </a:lnTo>
                        <a:lnTo>
                          <a:pt x="2184" y="34"/>
                        </a:lnTo>
                        <a:lnTo>
                          <a:pt x="2184" y="33"/>
                        </a:lnTo>
                        <a:lnTo>
                          <a:pt x="2185" y="34"/>
                        </a:lnTo>
                        <a:lnTo>
                          <a:pt x="2185" y="33"/>
                        </a:lnTo>
                        <a:lnTo>
                          <a:pt x="2186" y="35"/>
                        </a:lnTo>
                        <a:lnTo>
                          <a:pt x="2186" y="35"/>
                        </a:lnTo>
                        <a:lnTo>
                          <a:pt x="2186" y="35"/>
                        </a:lnTo>
                        <a:lnTo>
                          <a:pt x="2187" y="34"/>
                        </a:lnTo>
                        <a:lnTo>
                          <a:pt x="2187" y="33"/>
                        </a:lnTo>
                        <a:lnTo>
                          <a:pt x="2188" y="31"/>
                        </a:lnTo>
                        <a:lnTo>
                          <a:pt x="2188" y="32"/>
                        </a:lnTo>
                        <a:lnTo>
                          <a:pt x="2189" y="29"/>
                        </a:lnTo>
                        <a:lnTo>
                          <a:pt x="2189" y="30"/>
                        </a:lnTo>
                        <a:lnTo>
                          <a:pt x="2189" y="32"/>
                        </a:lnTo>
                        <a:lnTo>
                          <a:pt x="2190" y="32"/>
                        </a:lnTo>
                        <a:lnTo>
                          <a:pt x="2190" y="30"/>
                        </a:lnTo>
                        <a:lnTo>
                          <a:pt x="2191" y="31"/>
                        </a:lnTo>
                        <a:lnTo>
                          <a:pt x="2191" y="30"/>
                        </a:lnTo>
                        <a:lnTo>
                          <a:pt x="2191" y="27"/>
                        </a:lnTo>
                        <a:lnTo>
                          <a:pt x="2192" y="29"/>
                        </a:lnTo>
                        <a:lnTo>
                          <a:pt x="2192" y="29"/>
                        </a:lnTo>
                        <a:lnTo>
                          <a:pt x="2193" y="30"/>
                        </a:lnTo>
                        <a:lnTo>
                          <a:pt x="2193" y="29"/>
                        </a:lnTo>
                        <a:lnTo>
                          <a:pt x="2194" y="27"/>
                        </a:lnTo>
                        <a:lnTo>
                          <a:pt x="2194" y="28"/>
                        </a:lnTo>
                        <a:lnTo>
                          <a:pt x="2194" y="32"/>
                        </a:lnTo>
                        <a:lnTo>
                          <a:pt x="2195" y="31"/>
                        </a:lnTo>
                        <a:lnTo>
                          <a:pt x="2195" y="30"/>
                        </a:lnTo>
                        <a:lnTo>
                          <a:pt x="2196" y="31"/>
                        </a:lnTo>
                        <a:lnTo>
                          <a:pt x="2196" y="33"/>
                        </a:lnTo>
                        <a:lnTo>
                          <a:pt x="2196" y="33"/>
                        </a:lnTo>
                        <a:lnTo>
                          <a:pt x="2197" y="33"/>
                        </a:lnTo>
                        <a:lnTo>
                          <a:pt x="2197" y="32"/>
                        </a:lnTo>
                        <a:lnTo>
                          <a:pt x="2198" y="34"/>
                        </a:lnTo>
                        <a:lnTo>
                          <a:pt x="2198" y="35"/>
                        </a:lnTo>
                        <a:lnTo>
                          <a:pt x="2199" y="32"/>
                        </a:lnTo>
                        <a:lnTo>
                          <a:pt x="2199" y="34"/>
                        </a:lnTo>
                        <a:lnTo>
                          <a:pt x="2199" y="32"/>
                        </a:lnTo>
                        <a:lnTo>
                          <a:pt x="2200" y="33"/>
                        </a:lnTo>
                        <a:lnTo>
                          <a:pt x="2200" y="34"/>
                        </a:lnTo>
                        <a:lnTo>
                          <a:pt x="2201" y="33"/>
                        </a:lnTo>
                        <a:lnTo>
                          <a:pt x="2201" y="33"/>
                        </a:lnTo>
                        <a:lnTo>
                          <a:pt x="2201" y="33"/>
                        </a:lnTo>
                        <a:lnTo>
                          <a:pt x="2202" y="32"/>
                        </a:lnTo>
                        <a:lnTo>
                          <a:pt x="2202" y="32"/>
                        </a:lnTo>
                        <a:lnTo>
                          <a:pt x="2203" y="31"/>
                        </a:lnTo>
                        <a:lnTo>
                          <a:pt x="2203" y="31"/>
                        </a:lnTo>
                        <a:lnTo>
                          <a:pt x="2204" y="30"/>
                        </a:lnTo>
                        <a:lnTo>
                          <a:pt x="2204" y="28"/>
                        </a:lnTo>
                        <a:lnTo>
                          <a:pt x="2204" y="30"/>
                        </a:lnTo>
                        <a:lnTo>
                          <a:pt x="2205" y="28"/>
                        </a:lnTo>
                        <a:lnTo>
                          <a:pt x="2205" y="28"/>
                        </a:lnTo>
                        <a:lnTo>
                          <a:pt x="2206" y="28"/>
                        </a:lnTo>
                        <a:lnTo>
                          <a:pt x="2206" y="29"/>
                        </a:lnTo>
                        <a:lnTo>
                          <a:pt x="2206" y="28"/>
                        </a:lnTo>
                        <a:lnTo>
                          <a:pt x="2207" y="31"/>
                        </a:lnTo>
                        <a:lnTo>
                          <a:pt x="2207" y="30"/>
                        </a:lnTo>
                        <a:lnTo>
                          <a:pt x="2208" y="31"/>
                        </a:lnTo>
                        <a:lnTo>
                          <a:pt x="2208" y="31"/>
                        </a:lnTo>
                        <a:lnTo>
                          <a:pt x="2209" y="29"/>
                        </a:lnTo>
                        <a:lnTo>
                          <a:pt x="2209" y="32"/>
                        </a:lnTo>
                        <a:lnTo>
                          <a:pt x="2209" y="31"/>
                        </a:lnTo>
                        <a:lnTo>
                          <a:pt x="2210" y="32"/>
                        </a:lnTo>
                        <a:lnTo>
                          <a:pt x="2210" y="34"/>
                        </a:lnTo>
                        <a:lnTo>
                          <a:pt x="2211" y="34"/>
                        </a:lnTo>
                        <a:lnTo>
                          <a:pt x="2211" y="34"/>
                        </a:lnTo>
                        <a:lnTo>
                          <a:pt x="2211" y="33"/>
                        </a:lnTo>
                        <a:lnTo>
                          <a:pt x="2212" y="32"/>
                        </a:lnTo>
                        <a:lnTo>
                          <a:pt x="2212" y="35"/>
                        </a:lnTo>
                        <a:lnTo>
                          <a:pt x="2213" y="35"/>
                        </a:lnTo>
                        <a:lnTo>
                          <a:pt x="2213" y="35"/>
                        </a:lnTo>
                        <a:lnTo>
                          <a:pt x="2214" y="34"/>
                        </a:lnTo>
                        <a:lnTo>
                          <a:pt x="2214" y="33"/>
                        </a:lnTo>
                        <a:lnTo>
                          <a:pt x="2214" y="35"/>
                        </a:lnTo>
                        <a:lnTo>
                          <a:pt x="2215" y="32"/>
                        </a:lnTo>
                        <a:lnTo>
                          <a:pt x="2215" y="32"/>
                        </a:lnTo>
                        <a:lnTo>
                          <a:pt x="2216" y="32"/>
                        </a:lnTo>
                        <a:lnTo>
                          <a:pt x="2216" y="32"/>
                        </a:lnTo>
                        <a:lnTo>
                          <a:pt x="2216" y="31"/>
                        </a:lnTo>
                        <a:lnTo>
                          <a:pt x="2217" y="33"/>
                        </a:lnTo>
                        <a:lnTo>
                          <a:pt x="2217" y="32"/>
                        </a:lnTo>
                        <a:lnTo>
                          <a:pt x="2218" y="31"/>
                        </a:lnTo>
                        <a:lnTo>
                          <a:pt x="2218" y="31"/>
                        </a:lnTo>
                        <a:lnTo>
                          <a:pt x="2219" y="28"/>
                        </a:lnTo>
                        <a:lnTo>
                          <a:pt x="2219" y="29"/>
                        </a:lnTo>
                        <a:lnTo>
                          <a:pt x="2219" y="30"/>
                        </a:lnTo>
                        <a:lnTo>
                          <a:pt x="2220" y="30"/>
                        </a:lnTo>
                        <a:lnTo>
                          <a:pt x="2220" y="28"/>
                        </a:lnTo>
                        <a:lnTo>
                          <a:pt x="2221" y="28"/>
                        </a:lnTo>
                        <a:lnTo>
                          <a:pt x="2221" y="30"/>
                        </a:lnTo>
                        <a:lnTo>
                          <a:pt x="2221" y="31"/>
                        </a:lnTo>
                        <a:lnTo>
                          <a:pt x="2222" y="30"/>
                        </a:lnTo>
                        <a:lnTo>
                          <a:pt x="2222" y="30"/>
                        </a:lnTo>
                        <a:lnTo>
                          <a:pt x="2223" y="31"/>
                        </a:lnTo>
                        <a:lnTo>
                          <a:pt x="2223" y="34"/>
                        </a:lnTo>
                        <a:lnTo>
                          <a:pt x="2224" y="33"/>
                        </a:lnTo>
                        <a:lnTo>
                          <a:pt x="2224" y="34"/>
                        </a:lnTo>
                        <a:lnTo>
                          <a:pt x="2224" y="31"/>
                        </a:lnTo>
                        <a:lnTo>
                          <a:pt x="2225" y="33"/>
                        </a:lnTo>
                        <a:lnTo>
                          <a:pt x="2225" y="34"/>
                        </a:lnTo>
                        <a:lnTo>
                          <a:pt x="2226" y="34"/>
                        </a:lnTo>
                        <a:lnTo>
                          <a:pt x="2226" y="34"/>
                        </a:lnTo>
                        <a:lnTo>
                          <a:pt x="2226" y="36"/>
                        </a:lnTo>
                        <a:lnTo>
                          <a:pt x="2227" y="36"/>
                        </a:lnTo>
                        <a:lnTo>
                          <a:pt x="2227" y="34"/>
                        </a:lnTo>
                        <a:lnTo>
                          <a:pt x="2228" y="33"/>
                        </a:lnTo>
                        <a:lnTo>
                          <a:pt x="2228" y="34"/>
                        </a:lnTo>
                        <a:lnTo>
                          <a:pt x="2229" y="34"/>
                        </a:lnTo>
                        <a:lnTo>
                          <a:pt x="2229" y="37"/>
                        </a:lnTo>
                        <a:lnTo>
                          <a:pt x="2229" y="34"/>
                        </a:lnTo>
                        <a:lnTo>
                          <a:pt x="2230" y="32"/>
                        </a:lnTo>
                        <a:lnTo>
                          <a:pt x="2230" y="33"/>
                        </a:lnTo>
                        <a:lnTo>
                          <a:pt x="2231" y="32"/>
                        </a:lnTo>
                        <a:lnTo>
                          <a:pt x="2231" y="31"/>
                        </a:lnTo>
                        <a:lnTo>
                          <a:pt x="2231" y="32"/>
                        </a:lnTo>
                        <a:lnTo>
                          <a:pt x="2232" y="32"/>
                        </a:lnTo>
                        <a:lnTo>
                          <a:pt x="2232" y="29"/>
                        </a:lnTo>
                        <a:lnTo>
                          <a:pt x="2233" y="31"/>
                        </a:lnTo>
                        <a:lnTo>
                          <a:pt x="2233" y="29"/>
                        </a:lnTo>
                        <a:lnTo>
                          <a:pt x="2234" y="29"/>
                        </a:lnTo>
                        <a:lnTo>
                          <a:pt x="2234" y="29"/>
                        </a:lnTo>
                        <a:lnTo>
                          <a:pt x="2234" y="30"/>
                        </a:lnTo>
                        <a:lnTo>
                          <a:pt x="2235" y="31"/>
                        </a:lnTo>
                        <a:lnTo>
                          <a:pt x="2235" y="31"/>
                        </a:lnTo>
                        <a:lnTo>
                          <a:pt x="2236" y="29"/>
                        </a:lnTo>
                        <a:lnTo>
                          <a:pt x="2236" y="32"/>
                        </a:lnTo>
                        <a:lnTo>
                          <a:pt x="2236" y="33"/>
                        </a:lnTo>
                        <a:lnTo>
                          <a:pt x="2237" y="31"/>
                        </a:lnTo>
                        <a:lnTo>
                          <a:pt x="2237" y="32"/>
                        </a:lnTo>
                        <a:lnTo>
                          <a:pt x="2238" y="33"/>
                        </a:lnTo>
                        <a:lnTo>
                          <a:pt x="2238" y="32"/>
                        </a:lnTo>
                        <a:lnTo>
                          <a:pt x="2239" y="32"/>
                        </a:lnTo>
                        <a:lnTo>
                          <a:pt x="2239" y="31"/>
                        </a:lnTo>
                        <a:lnTo>
                          <a:pt x="2239" y="33"/>
                        </a:lnTo>
                        <a:lnTo>
                          <a:pt x="2240" y="34"/>
                        </a:lnTo>
                        <a:lnTo>
                          <a:pt x="2240" y="34"/>
                        </a:lnTo>
                        <a:lnTo>
                          <a:pt x="2241" y="31"/>
                        </a:lnTo>
                        <a:lnTo>
                          <a:pt x="2241" y="33"/>
                        </a:lnTo>
                        <a:lnTo>
                          <a:pt x="2241" y="34"/>
                        </a:lnTo>
                        <a:lnTo>
                          <a:pt x="2242" y="33"/>
                        </a:lnTo>
                        <a:lnTo>
                          <a:pt x="2242" y="34"/>
                        </a:lnTo>
                        <a:lnTo>
                          <a:pt x="2243" y="34"/>
                        </a:lnTo>
                        <a:lnTo>
                          <a:pt x="2243" y="32"/>
                        </a:lnTo>
                        <a:lnTo>
                          <a:pt x="2244" y="31"/>
                        </a:lnTo>
                        <a:lnTo>
                          <a:pt x="2244" y="31"/>
                        </a:lnTo>
                        <a:lnTo>
                          <a:pt x="2244" y="31"/>
                        </a:lnTo>
                        <a:lnTo>
                          <a:pt x="2245" y="29"/>
                        </a:lnTo>
                        <a:lnTo>
                          <a:pt x="2245" y="30"/>
                        </a:lnTo>
                        <a:lnTo>
                          <a:pt x="2246" y="30"/>
                        </a:lnTo>
                        <a:lnTo>
                          <a:pt x="2246" y="31"/>
                        </a:lnTo>
                        <a:lnTo>
                          <a:pt x="2246" y="28"/>
                        </a:lnTo>
                        <a:lnTo>
                          <a:pt x="2247" y="29"/>
                        </a:lnTo>
                        <a:lnTo>
                          <a:pt x="2247" y="29"/>
                        </a:lnTo>
                        <a:lnTo>
                          <a:pt x="2248" y="28"/>
                        </a:lnTo>
                        <a:lnTo>
                          <a:pt x="2248" y="29"/>
                        </a:lnTo>
                        <a:lnTo>
                          <a:pt x="2249" y="29"/>
                        </a:lnTo>
                        <a:lnTo>
                          <a:pt x="2249" y="30"/>
                        </a:lnTo>
                        <a:lnTo>
                          <a:pt x="2249" y="30"/>
                        </a:lnTo>
                        <a:lnTo>
                          <a:pt x="2250" y="30"/>
                        </a:lnTo>
                        <a:lnTo>
                          <a:pt x="2250" y="30"/>
                        </a:lnTo>
                        <a:lnTo>
                          <a:pt x="2251" y="33"/>
                        </a:lnTo>
                        <a:lnTo>
                          <a:pt x="2251" y="32"/>
                        </a:lnTo>
                        <a:lnTo>
                          <a:pt x="2251" y="31"/>
                        </a:lnTo>
                        <a:lnTo>
                          <a:pt x="2252" y="33"/>
                        </a:lnTo>
                        <a:lnTo>
                          <a:pt x="2252" y="33"/>
                        </a:lnTo>
                        <a:lnTo>
                          <a:pt x="2253" y="33"/>
                        </a:lnTo>
                        <a:lnTo>
                          <a:pt x="2253" y="32"/>
                        </a:lnTo>
                        <a:lnTo>
                          <a:pt x="2254" y="32"/>
                        </a:lnTo>
                        <a:lnTo>
                          <a:pt x="2254" y="33"/>
                        </a:lnTo>
                        <a:lnTo>
                          <a:pt x="2254" y="34"/>
                        </a:lnTo>
                        <a:lnTo>
                          <a:pt x="2255" y="34"/>
                        </a:lnTo>
                        <a:lnTo>
                          <a:pt x="2255" y="36"/>
                        </a:lnTo>
                        <a:lnTo>
                          <a:pt x="2256" y="32"/>
                        </a:lnTo>
                        <a:lnTo>
                          <a:pt x="2256" y="34"/>
                        </a:lnTo>
                        <a:lnTo>
                          <a:pt x="2256" y="33"/>
                        </a:lnTo>
                        <a:lnTo>
                          <a:pt x="2257" y="33"/>
                        </a:lnTo>
                        <a:lnTo>
                          <a:pt x="2257" y="32"/>
                        </a:lnTo>
                        <a:lnTo>
                          <a:pt x="2258" y="32"/>
                        </a:lnTo>
                        <a:lnTo>
                          <a:pt x="2258" y="33"/>
                        </a:lnTo>
                        <a:lnTo>
                          <a:pt x="2259" y="32"/>
                        </a:lnTo>
                        <a:lnTo>
                          <a:pt x="2259" y="31"/>
                        </a:lnTo>
                        <a:lnTo>
                          <a:pt x="2259" y="30"/>
                        </a:lnTo>
                        <a:lnTo>
                          <a:pt x="2260" y="31"/>
                        </a:lnTo>
                        <a:lnTo>
                          <a:pt x="2260" y="29"/>
                        </a:lnTo>
                        <a:lnTo>
                          <a:pt x="2261" y="30"/>
                        </a:lnTo>
                        <a:lnTo>
                          <a:pt x="2261" y="31"/>
                        </a:lnTo>
                        <a:lnTo>
                          <a:pt x="2261" y="28"/>
                        </a:lnTo>
                        <a:lnTo>
                          <a:pt x="2262" y="29"/>
                        </a:lnTo>
                        <a:lnTo>
                          <a:pt x="2262" y="30"/>
                        </a:lnTo>
                        <a:lnTo>
                          <a:pt x="2263" y="31"/>
                        </a:lnTo>
                        <a:lnTo>
                          <a:pt x="2263" y="32"/>
                        </a:lnTo>
                        <a:lnTo>
                          <a:pt x="2264" y="33"/>
                        </a:lnTo>
                        <a:lnTo>
                          <a:pt x="2264" y="31"/>
                        </a:lnTo>
                        <a:lnTo>
                          <a:pt x="2264" y="32"/>
                        </a:lnTo>
                        <a:lnTo>
                          <a:pt x="2265" y="31"/>
                        </a:lnTo>
                        <a:lnTo>
                          <a:pt x="2265" y="30"/>
                        </a:lnTo>
                        <a:lnTo>
                          <a:pt x="2266" y="32"/>
                        </a:lnTo>
                        <a:lnTo>
                          <a:pt x="2266" y="32"/>
                        </a:lnTo>
                        <a:lnTo>
                          <a:pt x="2266" y="34"/>
                        </a:lnTo>
                        <a:lnTo>
                          <a:pt x="2267" y="33"/>
                        </a:lnTo>
                        <a:lnTo>
                          <a:pt x="2267" y="34"/>
                        </a:lnTo>
                        <a:lnTo>
                          <a:pt x="2268" y="34"/>
                        </a:lnTo>
                        <a:lnTo>
                          <a:pt x="2268" y="33"/>
                        </a:lnTo>
                        <a:lnTo>
                          <a:pt x="2269" y="34"/>
                        </a:lnTo>
                        <a:lnTo>
                          <a:pt x="2269" y="34"/>
                        </a:lnTo>
                        <a:lnTo>
                          <a:pt x="2269" y="33"/>
                        </a:lnTo>
                        <a:lnTo>
                          <a:pt x="2270" y="33"/>
                        </a:lnTo>
                        <a:lnTo>
                          <a:pt x="2270" y="34"/>
                        </a:lnTo>
                        <a:lnTo>
                          <a:pt x="2271" y="35"/>
                        </a:lnTo>
                        <a:lnTo>
                          <a:pt x="2271" y="33"/>
                        </a:lnTo>
                        <a:lnTo>
                          <a:pt x="2271" y="33"/>
                        </a:lnTo>
                        <a:lnTo>
                          <a:pt x="2272" y="33"/>
                        </a:lnTo>
                        <a:lnTo>
                          <a:pt x="2272" y="32"/>
                        </a:lnTo>
                        <a:lnTo>
                          <a:pt x="2273" y="30"/>
                        </a:lnTo>
                        <a:lnTo>
                          <a:pt x="2273" y="31"/>
                        </a:lnTo>
                        <a:lnTo>
                          <a:pt x="2274" y="31"/>
                        </a:lnTo>
                        <a:lnTo>
                          <a:pt x="2274" y="30"/>
                        </a:lnTo>
                        <a:lnTo>
                          <a:pt x="2274" y="30"/>
                        </a:lnTo>
                        <a:lnTo>
                          <a:pt x="2275" y="29"/>
                        </a:lnTo>
                        <a:lnTo>
                          <a:pt x="2275" y="28"/>
                        </a:lnTo>
                        <a:lnTo>
                          <a:pt x="2276" y="28"/>
                        </a:lnTo>
                        <a:lnTo>
                          <a:pt x="2276" y="32"/>
                        </a:lnTo>
                        <a:lnTo>
                          <a:pt x="2276" y="30"/>
                        </a:lnTo>
                        <a:lnTo>
                          <a:pt x="2277" y="29"/>
                        </a:lnTo>
                        <a:lnTo>
                          <a:pt x="2277" y="28"/>
                        </a:lnTo>
                        <a:lnTo>
                          <a:pt x="2278" y="30"/>
                        </a:lnTo>
                        <a:lnTo>
                          <a:pt x="2278" y="29"/>
                        </a:lnTo>
                        <a:lnTo>
                          <a:pt x="2279" y="30"/>
                        </a:lnTo>
                        <a:lnTo>
                          <a:pt x="2279" y="31"/>
                        </a:lnTo>
                        <a:lnTo>
                          <a:pt x="2279" y="30"/>
                        </a:lnTo>
                        <a:lnTo>
                          <a:pt x="2280" y="32"/>
                        </a:lnTo>
                        <a:lnTo>
                          <a:pt x="2280" y="34"/>
                        </a:lnTo>
                        <a:lnTo>
                          <a:pt x="2281" y="34"/>
                        </a:lnTo>
                        <a:lnTo>
                          <a:pt x="2281" y="35"/>
                        </a:lnTo>
                        <a:lnTo>
                          <a:pt x="2281" y="34"/>
                        </a:lnTo>
                        <a:lnTo>
                          <a:pt x="2282" y="33"/>
                        </a:lnTo>
                        <a:lnTo>
                          <a:pt x="2282" y="35"/>
                        </a:lnTo>
                        <a:lnTo>
                          <a:pt x="2283" y="35"/>
                        </a:lnTo>
                        <a:lnTo>
                          <a:pt x="2283" y="32"/>
                        </a:lnTo>
                        <a:lnTo>
                          <a:pt x="2284" y="34"/>
                        </a:lnTo>
                        <a:lnTo>
                          <a:pt x="2284" y="33"/>
                        </a:lnTo>
                        <a:lnTo>
                          <a:pt x="2284" y="33"/>
                        </a:lnTo>
                        <a:lnTo>
                          <a:pt x="2285" y="33"/>
                        </a:lnTo>
                        <a:lnTo>
                          <a:pt x="2285" y="34"/>
                        </a:lnTo>
                        <a:lnTo>
                          <a:pt x="2286" y="30"/>
                        </a:lnTo>
                        <a:lnTo>
                          <a:pt x="2286" y="31"/>
                        </a:lnTo>
                        <a:lnTo>
                          <a:pt x="2286" y="29"/>
                        </a:lnTo>
                        <a:lnTo>
                          <a:pt x="2287" y="30"/>
                        </a:lnTo>
                        <a:lnTo>
                          <a:pt x="2287" y="31"/>
                        </a:lnTo>
                        <a:lnTo>
                          <a:pt x="2288" y="29"/>
                        </a:lnTo>
                        <a:lnTo>
                          <a:pt x="2288" y="30"/>
                        </a:lnTo>
                        <a:lnTo>
                          <a:pt x="2289" y="28"/>
                        </a:lnTo>
                        <a:lnTo>
                          <a:pt x="2289" y="27"/>
                        </a:lnTo>
                        <a:lnTo>
                          <a:pt x="2289" y="28"/>
                        </a:lnTo>
                        <a:lnTo>
                          <a:pt x="2290" y="28"/>
                        </a:lnTo>
                        <a:lnTo>
                          <a:pt x="2290" y="30"/>
                        </a:lnTo>
                        <a:lnTo>
                          <a:pt x="2291" y="29"/>
                        </a:lnTo>
                        <a:lnTo>
                          <a:pt x="2291" y="30"/>
                        </a:lnTo>
                        <a:lnTo>
                          <a:pt x="2291" y="29"/>
                        </a:lnTo>
                        <a:lnTo>
                          <a:pt x="2292" y="32"/>
                        </a:lnTo>
                        <a:lnTo>
                          <a:pt x="2292" y="28"/>
                        </a:lnTo>
                        <a:lnTo>
                          <a:pt x="2293" y="32"/>
                        </a:lnTo>
                        <a:lnTo>
                          <a:pt x="2293" y="31"/>
                        </a:lnTo>
                        <a:lnTo>
                          <a:pt x="2294" y="31"/>
                        </a:lnTo>
                        <a:lnTo>
                          <a:pt x="2294" y="33"/>
                        </a:lnTo>
                        <a:lnTo>
                          <a:pt x="2294" y="32"/>
                        </a:lnTo>
                        <a:lnTo>
                          <a:pt x="2295" y="33"/>
                        </a:lnTo>
                        <a:lnTo>
                          <a:pt x="2295" y="34"/>
                        </a:lnTo>
                        <a:lnTo>
                          <a:pt x="2296" y="33"/>
                        </a:lnTo>
                        <a:lnTo>
                          <a:pt x="2296" y="33"/>
                        </a:lnTo>
                        <a:lnTo>
                          <a:pt x="2296" y="34"/>
                        </a:lnTo>
                        <a:lnTo>
                          <a:pt x="2297" y="33"/>
                        </a:lnTo>
                        <a:lnTo>
                          <a:pt x="2297" y="34"/>
                        </a:lnTo>
                        <a:lnTo>
                          <a:pt x="2298" y="34"/>
                        </a:lnTo>
                        <a:lnTo>
                          <a:pt x="2298" y="32"/>
                        </a:lnTo>
                        <a:lnTo>
                          <a:pt x="2299" y="33"/>
                        </a:lnTo>
                        <a:lnTo>
                          <a:pt x="2299" y="33"/>
                        </a:lnTo>
                        <a:lnTo>
                          <a:pt x="2299" y="34"/>
                        </a:lnTo>
                        <a:lnTo>
                          <a:pt x="2300" y="32"/>
                        </a:lnTo>
                        <a:lnTo>
                          <a:pt x="2300" y="31"/>
                        </a:lnTo>
                        <a:lnTo>
                          <a:pt x="2301" y="31"/>
                        </a:lnTo>
                        <a:lnTo>
                          <a:pt x="2301" y="32"/>
                        </a:lnTo>
                        <a:lnTo>
                          <a:pt x="2301" y="31"/>
                        </a:lnTo>
                        <a:lnTo>
                          <a:pt x="2302" y="30"/>
                        </a:lnTo>
                        <a:lnTo>
                          <a:pt x="2302" y="29"/>
                        </a:lnTo>
                        <a:lnTo>
                          <a:pt x="2303" y="31"/>
                        </a:lnTo>
                        <a:lnTo>
                          <a:pt x="2303" y="27"/>
                        </a:lnTo>
                        <a:lnTo>
                          <a:pt x="2304" y="30"/>
                        </a:lnTo>
                        <a:lnTo>
                          <a:pt x="2304" y="31"/>
                        </a:lnTo>
                        <a:lnTo>
                          <a:pt x="2304" y="31"/>
                        </a:lnTo>
                        <a:lnTo>
                          <a:pt x="2305" y="31"/>
                        </a:lnTo>
                        <a:lnTo>
                          <a:pt x="2305" y="31"/>
                        </a:lnTo>
                        <a:lnTo>
                          <a:pt x="2306" y="30"/>
                        </a:lnTo>
                        <a:lnTo>
                          <a:pt x="2306" y="32"/>
                        </a:lnTo>
                        <a:lnTo>
                          <a:pt x="2306" y="31"/>
                        </a:lnTo>
                        <a:lnTo>
                          <a:pt x="2307" y="33"/>
                        </a:lnTo>
                        <a:lnTo>
                          <a:pt x="2307" y="32"/>
                        </a:lnTo>
                        <a:lnTo>
                          <a:pt x="2308" y="32"/>
                        </a:lnTo>
                        <a:lnTo>
                          <a:pt x="2308" y="31"/>
                        </a:lnTo>
                        <a:lnTo>
                          <a:pt x="2309" y="32"/>
                        </a:lnTo>
                        <a:lnTo>
                          <a:pt x="2309" y="35"/>
                        </a:lnTo>
                        <a:lnTo>
                          <a:pt x="2309" y="31"/>
                        </a:lnTo>
                        <a:lnTo>
                          <a:pt x="2310" y="31"/>
                        </a:lnTo>
                        <a:lnTo>
                          <a:pt x="2310" y="35"/>
                        </a:lnTo>
                        <a:lnTo>
                          <a:pt x="2311" y="34"/>
                        </a:lnTo>
                        <a:lnTo>
                          <a:pt x="2311" y="34"/>
                        </a:lnTo>
                        <a:lnTo>
                          <a:pt x="2311" y="31"/>
                        </a:lnTo>
                        <a:lnTo>
                          <a:pt x="2312" y="30"/>
                        </a:lnTo>
                        <a:lnTo>
                          <a:pt x="2312" y="30"/>
                        </a:lnTo>
                        <a:lnTo>
                          <a:pt x="2313" y="33"/>
                        </a:lnTo>
                        <a:lnTo>
                          <a:pt x="2313" y="31"/>
                        </a:lnTo>
                        <a:lnTo>
                          <a:pt x="2314" y="31"/>
                        </a:lnTo>
                        <a:lnTo>
                          <a:pt x="2314" y="31"/>
                        </a:lnTo>
                        <a:lnTo>
                          <a:pt x="2314" y="31"/>
                        </a:lnTo>
                        <a:lnTo>
                          <a:pt x="2315" y="30"/>
                        </a:lnTo>
                        <a:lnTo>
                          <a:pt x="2315" y="30"/>
                        </a:lnTo>
                        <a:lnTo>
                          <a:pt x="2316" y="30"/>
                        </a:lnTo>
                        <a:lnTo>
                          <a:pt x="2316" y="28"/>
                        </a:lnTo>
                        <a:lnTo>
                          <a:pt x="2316" y="30"/>
                        </a:lnTo>
                        <a:lnTo>
                          <a:pt x="2317" y="29"/>
                        </a:lnTo>
                        <a:lnTo>
                          <a:pt x="2317" y="29"/>
                        </a:lnTo>
                        <a:lnTo>
                          <a:pt x="2318" y="29"/>
                        </a:lnTo>
                        <a:lnTo>
                          <a:pt x="2318" y="30"/>
                        </a:lnTo>
                        <a:lnTo>
                          <a:pt x="2319" y="29"/>
                        </a:lnTo>
                        <a:lnTo>
                          <a:pt x="2319" y="30"/>
                        </a:lnTo>
                        <a:lnTo>
                          <a:pt x="2319" y="31"/>
                        </a:lnTo>
                        <a:lnTo>
                          <a:pt x="2320" y="29"/>
                        </a:lnTo>
                        <a:lnTo>
                          <a:pt x="2320" y="31"/>
                        </a:lnTo>
                        <a:lnTo>
                          <a:pt x="2321" y="30"/>
                        </a:lnTo>
                        <a:lnTo>
                          <a:pt x="2321" y="31"/>
                        </a:lnTo>
                        <a:lnTo>
                          <a:pt x="2321" y="31"/>
                        </a:lnTo>
                        <a:lnTo>
                          <a:pt x="2322" y="32"/>
                        </a:lnTo>
                        <a:lnTo>
                          <a:pt x="2322" y="32"/>
                        </a:lnTo>
                        <a:lnTo>
                          <a:pt x="2323" y="33"/>
                        </a:lnTo>
                        <a:lnTo>
                          <a:pt x="2323" y="32"/>
                        </a:lnTo>
                        <a:lnTo>
                          <a:pt x="2324" y="33"/>
                        </a:lnTo>
                        <a:lnTo>
                          <a:pt x="2324" y="31"/>
                        </a:lnTo>
                        <a:lnTo>
                          <a:pt x="2324" y="32"/>
                        </a:lnTo>
                        <a:lnTo>
                          <a:pt x="2325" y="33"/>
                        </a:lnTo>
                        <a:lnTo>
                          <a:pt x="2325" y="32"/>
                        </a:lnTo>
                        <a:lnTo>
                          <a:pt x="2326" y="32"/>
                        </a:lnTo>
                        <a:lnTo>
                          <a:pt x="2326" y="33"/>
                        </a:lnTo>
                        <a:lnTo>
                          <a:pt x="2326" y="33"/>
                        </a:lnTo>
                        <a:lnTo>
                          <a:pt x="2327" y="30"/>
                        </a:lnTo>
                        <a:lnTo>
                          <a:pt x="2327" y="31"/>
                        </a:lnTo>
                        <a:lnTo>
                          <a:pt x="2328" y="32"/>
                        </a:lnTo>
                        <a:lnTo>
                          <a:pt x="2328" y="32"/>
                        </a:lnTo>
                        <a:lnTo>
                          <a:pt x="2329" y="29"/>
                        </a:lnTo>
                        <a:lnTo>
                          <a:pt x="2329" y="28"/>
                        </a:lnTo>
                        <a:lnTo>
                          <a:pt x="2329" y="28"/>
                        </a:lnTo>
                        <a:lnTo>
                          <a:pt x="2330" y="30"/>
                        </a:lnTo>
                        <a:lnTo>
                          <a:pt x="2330" y="29"/>
                        </a:lnTo>
                        <a:lnTo>
                          <a:pt x="2331" y="29"/>
                        </a:lnTo>
                        <a:lnTo>
                          <a:pt x="2331" y="30"/>
                        </a:lnTo>
                        <a:lnTo>
                          <a:pt x="2331" y="29"/>
                        </a:lnTo>
                        <a:lnTo>
                          <a:pt x="2332" y="29"/>
                        </a:lnTo>
                        <a:lnTo>
                          <a:pt x="2332" y="29"/>
                        </a:lnTo>
                        <a:lnTo>
                          <a:pt x="2333" y="30"/>
                        </a:lnTo>
                        <a:lnTo>
                          <a:pt x="2333" y="31"/>
                        </a:lnTo>
                        <a:lnTo>
                          <a:pt x="2334" y="31"/>
                        </a:lnTo>
                        <a:lnTo>
                          <a:pt x="2334" y="31"/>
                        </a:lnTo>
                        <a:lnTo>
                          <a:pt x="2334" y="31"/>
                        </a:lnTo>
                        <a:lnTo>
                          <a:pt x="2335" y="30"/>
                        </a:lnTo>
                        <a:lnTo>
                          <a:pt x="2335" y="31"/>
                        </a:lnTo>
                        <a:lnTo>
                          <a:pt x="2336" y="34"/>
                        </a:lnTo>
                        <a:lnTo>
                          <a:pt x="2336" y="33"/>
                        </a:lnTo>
                        <a:lnTo>
                          <a:pt x="2336" y="33"/>
                        </a:lnTo>
                        <a:lnTo>
                          <a:pt x="2337" y="37"/>
                        </a:lnTo>
                        <a:lnTo>
                          <a:pt x="2337" y="33"/>
                        </a:lnTo>
                        <a:lnTo>
                          <a:pt x="2338" y="32"/>
                        </a:lnTo>
                        <a:lnTo>
                          <a:pt x="2338" y="34"/>
                        </a:lnTo>
                        <a:lnTo>
                          <a:pt x="2339" y="33"/>
                        </a:lnTo>
                        <a:lnTo>
                          <a:pt x="2339" y="34"/>
                        </a:lnTo>
                        <a:lnTo>
                          <a:pt x="2339" y="34"/>
                        </a:lnTo>
                        <a:lnTo>
                          <a:pt x="2340" y="34"/>
                        </a:lnTo>
                        <a:lnTo>
                          <a:pt x="2340" y="32"/>
                        </a:lnTo>
                        <a:lnTo>
                          <a:pt x="2341" y="32"/>
                        </a:lnTo>
                        <a:lnTo>
                          <a:pt x="2341" y="34"/>
                        </a:lnTo>
                        <a:lnTo>
                          <a:pt x="2341" y="31"/>
                        </a:lnTo>
                        <a:lnTo>
                          <a:pt x="2342" y="32"/>
                        </a:lnTo>
                        <a:lnTo>
                          <a:pt x="2342" y="32"/>
                        </a:lnTo>
                        <a:lnTo>
                          <a:pt x="2343" y="33"/>
                        </a:lnTo>
                        <a:lnTo>
                          <a:pt x="2343" y="28"/>
                        </a:lnTo>
                        <a:lnTo>
                          <a:pt x="2344" y="29"/>
                        </a:lnTo>
                        <a:lnTo>
                          <a:pt x="2344" y="31"/>
                        </a:lnTo>
                        <a:lnTo>
                          <a:pt x="2344" y="28"/>
                        </a:lnTo>
                        <a:lnTo>
                          <a:pt x="2345" y="30"/>
                        </a:lnTo>
                        <a:lnTo>
                          <a:pt x="2345" y="29"/>
                        </a:lnTo>
                        <a:lnTo>
                          <a:pt x="2346" y="29"/>
                        </a:lnTo>
                        <a:lnTo>
                          <a:pt x="2346" y="30"/>
                        </a:lnTo>
                        <a:lnTo>
                          <a:pt x="2346" y="30"/>
                        </a:lnTo>
                        <a:lnTo>
                          <a:pt x="2347" y="31"/>
                        </a:lnTo>
                        <a:lnTo>
                          <a:pt x="2347" y="30"/>
                        </a:lnTo>
                        <a:lnTo>
                          <a:pt x="2348" y="32"/>
                        </a:lnTo>
                        <a:lnTo>
                          <a:pt x="2348" y="32"/>
                        </a:lnTo>
                        <a:lnTo>
                          <a:pt x="2349" y="33"/>
                        </a:lnTo>
                        <a:lnTo>
                          <a:pt x="2349" y="31"/>
                        </a:lnTo>
                        <a:lnTo>
                          <a:pt x="2349" y="33"/>
                        </a:lnTo>
                        <a:lnTo>
                          <a:pt x="2350" y="34"/>
                        </a:lnTo>
                        <a:lnTo>
                          <a:pt x="2350" y="34"/>
                        </a:lnTo>
                        <a:lnTo>
                          <a:pt x="2351" y="33"/>
                        </a:lnTo>
                        <a:lnTo>
                          <a:pt x="2351" y="33"/>
                        </a:lnTo>
                        <a:lnTo>
                          <a:pt x="2351" y="34"/>
                        </a:lnTo>
                        <a:lnTo>
                          <a:pt x="2352" y="33"/>
                        </a:lnTo>
                        <a:lnTo>
                          <a:pt x="2352" y="33"/>
                        </a:lnTo>
                        <a:lnTo>
                          <a:pt x="2353" y="33"/>
                        </a:lnTo>
                        <a:lnTo>
                          <a:pt x="2353" y="33"/>
                        </a:lnTo>
                        <a:lnTo>
                          <a:pt x="2354" y="33"/>
                        </a:lnTo>
                        <a:lnTo>
                          <a:pt x="2354" y="34"/>
                        </a:lnTo>
                        <a:lnTo>
                          <a:pt x="2354" y="34"/>
                        </a:lnTo>
                        <a:lnTo>
                          <a:pt x="2355" y="30"/>
                        </a:lnTo>
                        <a:lnTo>
                          <a:pt x="2355" y="31"/>
                        </a:lnTo>
                        <a:lnTo>
                          <a:pt x="2356" y="31"/>
                        </a:lnTo>
                        <a:lnTo>
                          <a:pt x="2356" y="31"/>
                        </a:lnTo>
                        <a:lnTo>
                          <a:pt x="2356" y="31"/>
                        </a:lnTo>
                        <a:lnTo>
                          <a:pt x="2357" y="29"/>
                        </a:lnTo>
                        <a:lnTo>
                          <a:pt x="2357" y="29"/>
                        </a:lnTo>
                        <a:lnTo>
                          <a:pt x="2358" y="29"/>
                        </a:lnTo>
                        <a:lnTo>
                          <a:pt x="2358" y="30"/>
                        </a:lnTo>
                        <a:lnTo>
                          <a:pt x="2359" y="28"/>
                        </a:lnTo>
                        <a:lnTo>
                          <a:pt x="2359" y="28"/>
                        </a:lnTo>
                        <a:lnTo>
                          <a:pt x="2359" y="29"/>
                        </a:lnTo>
                        <a:lnTo>
                          <a:pt x="2360" y="28"/>
                        </a:lnTo>
                        <a:lnTo>
                          <a:pt x="2360" y="29"/>
                        </a:lnTo>
                        <a:lnTo>
                          <a:pt x="2361" y="30"/>
                        </a:lnTo>
                        <a:lnTo>
                          <a:pt x="2361" y="29"/>
                        </a:lnTo>
                        <a:lnTo>
                          <a:pt x="2361" y="31"/>
                        </a:lnTo>
                        <a:lnTo>
                          <a:pt x="2362" y="30"/>
                        </a:lnTo>
                        <a:lnTo>
                          <a:pt x="2362" y="32"/>
                        </a:lnTo>
                        <a:lnTo>
                          <a:pt x="2363" y="31"/>
                        </a:lnTo>
                        <a:lnTo>
                          <a:pt x="2363" y="31"/>
                        </a:lnTo>
                        <a:lnTo>
                          <a:pt x="2364" y="33"/>
                        </a:lnTo>
                        <a:lnTo>
                          <a:pt x="2364" y="32"/>
                        </a:lnTo>
                        <a:lnTo>
                          <a:pt x="2364" y="33"/>
                        </a:lnTo>
                        <a:lnTo>
                          <a:pt x="2365" y="33"/>
                        </a:lnTo>
                        <a:lnTo>
                          <a:pt x="2365" y="33"/>
                        </a:lnTo>
                        <a:lnTo>
                          <a:pt x="2366" y="35"/>
                        </a:lnTo>
                        <a:lnTo>
                          <a:pt x="2366" y="34"/>
                        </a:lnTo>
                        <a:lnTo>
                          <a:pt x="2366" y="35"/>
                        </a:lnTo>
                        <a:lnTo>
                          <a:pt x="2367" y="33"/>
                        </a:lnTo>
                        <a:lnTo>
                          <a:pt x="2367" y="33"/>
                        </a:lnTo>
                        <a:lnTo>
                          <a:pt x="2368" y="32"/>
                        </a:lnTo>
                        <a:lnTo>
                          <a:pt x="2368" y="31"/>
                        </a:lnTo>
                        <a:lnTo>
                          <a:pt x="2369" y="32"/>
                        </a:lnTo>
                        <a:lnTo>
                          <a:pt x="2369" y="33"/>
                        </a:lnTo>
                        <a:lnTo>
                          <a:pt x="2369" y="31"/>
                        </a:lnTo>
                        <a:lnTo>
                          <a:pt x="2370" y="32"/>
                        </a:lnTo>
                        <a:lnTo>
                          <a:pt x="2370" y="30"/>
                        </a:lnTo>
                        <a:lnTo>
                          <a:pt x="2371" y="28"/>
                        </a:lnTo>
                        <a:lnTo>
                          <a:pt x="2371" y="29"/>
                        </a:lnTo>
                        <a:lnTo>
                          <a:pt x="2371" y="32"/>
                        </a:lnTo>
                        <a:lnTo>
                          <a:pt x="2372" y="31"/>
                        </a:lnTo>
                        <a:lnTo>
                          <a:pt x="2372" y="29"/>
                        </a:lnTo>
                        <a:lnTo>
                          <a:pt x="2373" y="30"/>
                        </a:lnTo>
                        <a:lnTo>
                          <a:pt x="2373" y="29"/>
                        </a:lnTo>
                        <a:lnTo>
                          <a:pt x="2374" y="31"/>
                        </a:lnTo>
                        <a:lnTo>
                          <a:pt x="2374" y="29"/>
                        </a:lnTo>
                        <a:lnTo>
                          <a:pt x="2374" y="30"/>
                        </a:lnTo>
                        <a:lnTo>
                          <a:pt x="2375" y="30"/>
                        </a:lnTo>
                        <a:lnTo>
                          <a:pt x="2375" y="32"/>
                        </a:lnTo>
                        <a:lnTo>
                          <a:pt x="2376" y="30"/>
                        </a:lnTo>
                        <a:lnTo>
                          <a:pt x="2376" y="32"/>
                        </a:lnTo>
                        <a:lnTo>
                          <a:pt x="2376" y="32"/>
                        </a:lnTo>
                        <a:lnTo>
                          <a:pt x="2377" y="32"/>
                        </a:lnTo>
                        <a:lnTo>
                          <a:pt x="2377" y="32"/>
                        </a:lnTo>
                        <a:lnTo>
                          <a:pt x="2378" y="36"/>
                        </a:lnTo>
                        <a:lnTo>
                          <a:pt x="2378" y="33"/>
                        </a:lnTo>
                        <a:lnTo>
                          <a:pt x="2379" y="35"/>
                        </a:lnTo>
                        <a:lnTo>
                          <a:pt x="2379" y="34"/>
                        </a:lnTo>
                        <a:lnTo>
                          <a:pt x="2379" y="34"/>
                        </a:lnTo>
                        <a:lnTo>
                          <a:pt x="2380" y="33"/>
                        </a:lnTo>
                        <a:lnTo>
                          <a:pt x="2380" y="35"/>
                        </a:lnTo>
                        <a:lnTo>
                          <a:pt x="2381" y="32"/>
                        </a:lnTo>
                        <a:lnTo>
                          <a:pt x="2381" y="33"/>
                        </a:lnTo>
                        <a:lnTo>
                          <a:pt x="2381" y="33"/>
                        </a:lnTo>
                        <a:lnTo>
                          <a:pt x="2382" y="31"/>
                        </a:lnTo>
                        <a:lnTo>
                          <a:pt x="2382" y="32"/>
                        </a:lnTo>
                        <a:lnTo>
                          <a:pt x="2383" y="32"/>
                        </a:lnTo>
                        <a:lnTo>
                          <a:pt x="2383" y="34"/>
                        </a:lnTo>
                        <a:lnTo>
                          <a:pt x="2384" y="31"/>
                        </a:lnTo>
                        <a:lnTo>
                          <a:pt x="2384" y="31"/>
                        </a:lnTo>
                        <a:lnTo>
                          <a:pt x="2384" y="31"/>
                        </a:lnTo>
                        <a:lnTo>
                          <a:pt x="2385" y="30"/>
                        </a:lnTo>
                        <a:lnTo>
                          <a:pt x="2385" y="28"/>
                        </a:lnTo>
                        <a:lnTo>
                          <a:pt x="2386" y="30"/>
                        </a:lnTo>
                        <a:lnTo>
                          <a:pt x="2386" y="31"/>
                        </a:lnTo>
                        <a:lnTo>
                          <a:pt x="2386" y="29"/>
                        </a:lnTo>
                        <a:lnTo>
                          <a:pt x="2387" y="28"/>
                        </a:lnTo>
                        <a:lnTo>
                          <a:pt x="2387" y="30"/>
                        </a:lnTo>
                        <a:lnTo>
                          <a:pt x="2388" y="30"/>
                        </a:lnTo>
                        <a:lnTo>
                          <a:pt x="2388" y="32"/>
                        </a:lnTo>
                        <a:lnTo>
                          <a:pt x="2389" y="30"/>
                        </a:lnTo>
                        <a:lnTo>
                          <a:pt x="2389" y="31"/>
                        </a:lnTo>
                        <a:lnTo>
                          <a:pt x="2389" y="31"/>
                        </a:lnTo>
                        <a:lnTo>
                          <a:pt x="2390" y="30"/>
                        </a:lnTo>
                        <a:lnTo>
                          <a:pt x="2390" y="31"/>
                        </a:lnTo>
                        <a:lnTo>
                          <a:pt x="2391" y="32"/>
                        </a:lnTo>
                        <a:lnTo>
                          <a:pt x="2391" y="31"/>
                        </a:lnTo>
                        <a:lnTo>
                          <a:pt x="2391" y="33"/>
                        </a:lnTo>
                        <a:lnTo>
                          <a:pt x="2392" y="34"/>
                        </a:lnTo>
                        <a:lnTo>
                          <a:pt x="2392" y="33"/>
                        </a:lnTo>
                        <a:lnTo>
                          <a:pt x="2393" y="32"/>
                        </a:lnTo>
                        <a:lnTo>
                          <a:pt x="2393" y="35"/>
                        </a:lnTo>
                        <a:lnTo>
                          <a:pt x="2394" y="33"/>
                        </a:lnTo>
                        <a:lnTo>
                          <a:pt x="2394" y="35"/>
                        </a:lnTo>
                        <a:lnTo>
                          <a:pt x="2394" y="33"/>
                        </a:lnTo>
                        <a:lnTo>
                          <a:pt x="2395" y="32"/>
                        </a:lnTo>
                        <a:lnTo>
                          <a:pt x="2395" y="34"/>
                        </a:lnTo>
                        <a:lnTo>
                          <a:pt x="2396" y="33"/>
                        </a:lnTo>
                        <a:lnTo>
                          <a:pt x="2396" y="32"/>
                        </a:lnTo>
                        <a:lnTo>
                          <a:pt x="2396" y="32"/>
                        </a:lnTo>
                        <a:lnTo>
                          <a:pt x="2397" y="32"/>
                        </a:lnTo>
                        <a:lnTo>
                          <a:pt x="2397" y="32"/>
                        </a:lnTo>
                        <a:lnTo>
                          <a:pt x="2398" y="29"/>
                        </a:lnTo>
                        <a:lnTo>
                          <a:pt x="2398" y="29"/>
                        </a:lnTo>
                        <a:lnTo>
                          <a:pt x="2399" y="28"/>
                        </a:lnTo>
                        <a:lnTo>
                          <a:pt x="2399" y="28"/>
                        </a:lnTo>
                        <a:lnTo>
                          <a:pt x="2399" y="28"/>
                        </a:lnTo>
                        <a:lnTo>
                          <a:pt x="2400" y="27"/>
                        </a:lnTo>
                        <a:lnTo>
                          <a:pt x="2400" y="29"/>
                        </a:lnTo>
                        <a:lnTo>
                          <a:pt x="2401" y="27"/>
                        </a:lnTo>
                        <a:lnTo>
                          <a:pt x="2401" y="26"/>
                        </a:lnTo>
                        <a:lnTo>
                          <a:pt x="2401" y="29"/>
                        </a:lnTo>
                        <a:lnTo>
                          <a:pt x="2402" y="27"/>
                        </a:lnTo>
                        <a:lnTo>
                          <a:pt x="2402" y="31"/>
                        </a:lnTo>
                        <a:lnTo>
                          <a:pt x="2403" y="33"/>
                        </a:lnTo>
                        <a:lnTo>
                          <a:pt x="2403" y="30"/>
                        </a:lnTo>
                        <a:lnTo>
                          <a:pt x="2404" y="29"/>
                        </a:lnTo>
                        <a:lnTo>
                          <a:pt x="2404" y="30"/>
                        </a:lnTo>
                        <a:lnTo>
                          <a:pt x="2404" y="30"/>
                        </a:lnTo>
                        <a:lnTo>
                          <a:pt x="2405" y="33"/>
                        </a:lnTo>
                        <a:lnTo>
                          <a:pt x="2405" y="32"/>
                        </a:lnTo>
                        <a:lnTo>
                          <a:pt x="2406" y="33"/>
                        </a:lnTo>
                        <a:lnTo>
                          <a:pt x="2406" y="33"/>
                        </a:lnTo>
                        <a:lnTo>
                          <a:pt x="2406" y="33"/>
                        </a:lnTo>
                        <a:lnTo>
                          <a:pt x="2407" y="34"/>
                        </a:lnTo>
                        <a:lnTo>
                          <a:pt x="2407" y="33"/>
                        </a:lnTo>
                        <a:lnTo>
                          <a:pt x="2408" y="35"/>
                        </a:lnTo>
                        <a:lnTo>
                          <a:pt x="2408" y="34"/>
                        </a:lnTo>
                        <a:lnTo>
                          <a:pt x="2409" y="34"/>
                        </a:lnTo>
                        <a:lnTo>
                          <a:pt x="2409" y="34"/>
                        </a:lnTo>
                        <a:lnTo>
                          <a:pt x="2409" y="32"/>
                        </a:lnTo>
                        <a:lnTo>
                          <a:pt x="2410" y="32"/>
                        </a:lnTo>
                        <a:lnTo>
                          <a:pt x="2410" y="30"/>
                        </a:lnTo>
                        <a:lnTo>
                          <a:pt x="2411" y="33"/>
                        </a:lnTo>
                        <a:lnTo>
                          <a:pt x="2411" y="32"/>
                        </a:lnTo>
                        <a:lnTo>
                          <a:pt x="2411" y="31"/>
                        </a:lnTo>
                        <a:lnTo>
                          <a:pt x="2412" y="31"/>
                        </a:lnTo>
                        <a:lnTo>
                          <a:pt x="2412" y="29"/>
                        </a:lnTo>
                        <a:lnTo>
                          <a:pt x="2413" y="29"/>
                        </a:lnTo>
                        <a:lnTo>
                          <a:pt x="2413" y="29"/>
                        </a:lnTo>
                        <a:lnTo>
                          <a:pt x="2414" y="31"/>
                        </a:lnTo>
                        <a:lnTo>
                          <a:pt x="2414" y="28"/>
                        </a:lnTo>
                        <a:lnTo>
                          <a:pt x="2414" y="29"/>
                        </a:lnTo>
                        <a:lnTo>
                          <a:pt x="2415" y="31"/>
                        </a:lnTo>
                        <a:lnTo>
                          <a:pt x="2415" y="30"/>
                        </a:lnTo>
                        <a:lnTo>
                          <a:pt x="2416" y="30"/>
                        </a:lnTo>
                        <a:lnTo>
                          <a:pt x="2416" y="31"/>
                        </a:lnTo>
                        <a:lnTo>
                          <a:pt x="2416" y="31"/>
                        </a:lnTo>
                        <a:lnTo>
                          <a:pt x="2417" y="30"/>
                        </a:lnTo>
                        <a:lnTo>
                          <a:pt x="2417" y="31"/>
                        </a:lnTo>
                        <a:lnTo>
                          <a:pt x="2418" y="32"/>
                        </a:lnTo>
                        <a:lnTo>
                          <a:pt x="2418" y="34"/>
                        </a:lnTo>
                        <a:lnTo>
                          <a:pt x="2419" y="31"/>
                        </a:lnTo>
                        <a:lnTo>
                          <a:pt x="2419" y="32"/>
                        </a:lnTo>
                        <a:lnTo>
                          <a:pt x="2419" y="33"/>
                        </a:lnTo>
                        <a:lnTo>
                          <a:pt x="2420" y="33"/>
                        </a:lnTo>
                        <a:lnTo>
                          <a:pt x="2420" y="35"/>
                        </a:lnTo>
                        <a:lnTo>
                          <a:pt x="2421" y="33"/>
                        </a:lnTo>
                        <a:lnTo>
                          <a:pt x="2421" y="34"/>
                        </a:lnTo>
                        <a:lnTo>
                          <a:pt x="2421" y="31"/>
                        </a:lnTo>
                        <a:lnTo>
                          <a:pt x="2422" y="32"/>
                        </a:lnTo>
                        <a:lnTo>
                          <a:pt x="2422" y="36"/>
                        </a:lnTo>
                        <a:lnTo>
                          <a:pt x="2423" y="32"/>
                        </a:lnTo>
                        <a:lnTo>
                          <a:pt x="2423" y="31"/>
                        </a:lnTo>
                        <a:lnTo>
                          <a:pt x="2424" y="33"/>
                        </a:lnTo>
                        <a:lnTo>
                          <a:pt x="2424" y="32"/>
                        </a:lnTo>
                        <a:lnTo>
                          <a:pt x="2424" y="31"/>
                        </a:lnTo>
                        <a:lnTo>
                          <a:pt x="2425" y="31"/>
                        </a:lnTo>
                        <a:lnTo>
                          <a:pt x="2425" y="31"/>
                        </a:lnTo>
                        <a:lnTo>
                          <a:pt x="2426" y="30"/>
                        </a:lnTo>
                        <a:lnTo>
                          <a:pt x="2426" y="29"/>
                        </a:lnTo>
                        <a:lnTo>
                          <a:pt x="2426" y="30"/>
                        </a:lnTo>
                        <a:lnTo>
                          <a:pt x="2427" y="30"/>
                        </a:lnTo>
                        <a:lnTo>
                          <a:pt x="2427" y="29"/>
                        </a:lnTo>
                        <a:lnTo>
                          <a:pt x="2428" y="27"/>
                        </a:lnTo>
                        <a:lnTo>
                          <a:pt x="2428" y="26"/>
                        </a:lnTo>
                        <a:lnTo>
                          <a:pt x="2429" y="29"/>
                        </a:lnTo>
                        <a:lnTo>
                          <a:pt x="2429" y="28"/>
                        </a:lnTo>
                        <a:lnTo>
                          <a:pt x="2429" y="30"/>
                        </a:lnTo>
                        <a:lnTo>
                          <a:pt x="2430" y="29"/>
                        </a:lnTo>
                        <a:lnTo>
                          <a:pt x="2430" y="30"/>
                        </a:lnTo>
                        <a:lnTo>
                          <a:pt x="2431" y="30"/>
                        </a:lnTo>
                        <a:lnTo>
                          <a:pt x="2431" y="32"/>
                        </a:lnTo>
                        <a:lnTo>
                          <a:pt x="2431" y="30"/>
                        </a:lnTo>
                        <a:lnTo>
                          <a:pt x="2432" y="33"/>
                        </a:lnTo>
                        <a:lnTo>
                          <a:pt x="2432" y="32"/>
                        </a:lnTo>
                        <a:lnTo>
                          <a:pt x="2433" y="34"/>
                        </a:lnTo>
                        <a:lnTo>
                          <a:pt x="2433" y="33"/>
                        </a:lnTo>
                        <a:lnTo>
                          <a:pt x="2434" y="35"/>
                        </a:lnTo>
                        <a:lnTo>
                          <a:pt x="2434" y="32"/>
                        </a:lnTo>
                        <a:lnTo>
                          <a:pt x="2434" y="34"/>
                        </a:lnTo>
                        <a:lnTo>
                          <a:pt x="2435" y="34"/>
                        </a:lnTo>
                        <a:lnTo>
                          <a:pt x="2435" y="34"/>
                        </a:lnTo>
                        <a:lnTo>
                          <a:pt x="2436" y="35"/>
                        </a:lnTo>
                        <a:lnTo>
                          <a:pt x="2436" y="31"/>
                        </a:lnTo>
                        <a:lnTo>
                          <a:pt x="2436" y="34"/>
                        </a:lnTo>
                        <a:lnTo>
                          <a:pt x="2437" y="32"/>
                        </a:lnTo>
                        <a:lnTo>
                          <a:pt x="2437" y="34"/>
                        </a:lnTo>
                        <a:lnTo>
                          <a:pt x="2438" y="32"/>
                        </a:lnTo>
                        <a:lnTo>
                          <a:pt x="2438" y="34"/>
                        </a:lnTo>
                        <a:lnTo>
                          <a:pt x="2439" y="32"/>
                        </a:lnTo>
                        <a:lnTo>
                          <a:pt x="2439" y="29"/>
                        </a:lnTo>
                        <a:lnTo>
                          <a:pt x="2439" y="29"/>
                        </a:lnTo>
                        <a:lnTo>
                          <a:pt x="2440" y="30"/>
                        </a:lnTo>
                        <a:lnTo>
                          <a:pt x="2440" y="28"/>
                        </a:lnTo>
                        <a:lnTo>
                          <a:pt x="2441" y="27"/>
                        </a:lnTo>
                        <a:lnTo>
                          <a:pt x="2441" y="28"/>
                        </a:lnTo>
                        <a:lnTo>
                          <a:pt x="2441" y="27"/>
                        </a:lnTo>
                        <a:lnTo>
                          <a:pt x="2442" y="30"/>
                        </a:lnTo>
                        <a:lnTo>
                          <a:pt x="2442" y="29"/>
                        </a:lnTo>
                        <a:lnTo>
                          <a:pt x="2443" y="30"/>
                        </a:lnTo>
                        <a:lnTo>
                          <a:pt x="2443" y="31"/>
                        </a:lnTo>
                        <a:lnTo>
                          <a:pt x="2444" y="30"/>
                        </a:lnTo>
                        <a:lnTo>
                          <a:pt x="2444" y="30"/>
                        </a:lnTo>
                        <a:lnTo>
                          <a:pt x="2444" y="30"/>
                        </a:lnTo>
                        <a:lnTo>
                          <a:pt x="2445" y="31"/>
                        </a:lnTo>
                        <a:lnTo>
                          <a:pt x="2445" y="30"/>
                        </a:lnTo>
                        <a:lnTo>
                          <a:pt x="2446" y="30"/>
                        </a:lnTo>
                        <a:lnTo>
                          <a:pt x="2446" y="31"/>
                        </a:lnTo>
                        <a:lnTo>
                          <a:pt x="2446" y="30"/>
                        </a:lnTo>
                        <a:lnTo>
                          <a:pt x="2447" y="34"/>
                        </a:lnTo>
                        <a:lnTo>
                          <a:pt x="2447" y="33"/>
                        </a:lnTo>
                        <a:lnTo>
                          <a:pt x="2448" y="34"/>
                        </a:lnTo>
                        <a:lnTo>
                          <a:pt x="2448" y="32"/>
                        </a:lnTo>
                        <a:lnTo>
                          <a:pt x="2449" y="33"/>
                        </a:lnTo>
                        <a:lnTo>
                          <a:pt x="2449" y="34"/>
                        </a:lnTo>
                        <a:lnTo>
                          <a:pt x="2449" y="31"/>
                        </a:lnTo>
                        <a:lnTo>
                          <a:pt x="2450" y="34"/>
                        </a:lnTo>
                        <a:lnTo>
                          <a:pt x="2450" y="34"/>
                        </a:lnTo>
                        <a:lnTo>
                          <a:pt x="2451" y="32"/>
                        </a:lnTo>
                        <a:lnTo>
                          <a:pt x="2451" y="32"/>
                        </a:lnTo>
                        <a:lnTo>
                          <a:pt x="2451" y="33"/>
                        </a:lnTo>
                        <a:lnTo>
                          <a:pt x="2452" y="32"/>
                        </a:lnTo>
                        <a:lnTo>
                          <a:pt x="2452" y="31"/>
                        </a:lnTo>
                        <a:lnTo>
                          <a:pt x="2453" y="30"/>
                        </a:lnTo>
                        <a:lnTo>
                          <a:pt x="2453" y="31"/>
                        </a:lnTo>
                        <a:lnTo>
                          <a:pt x="2454" y="30"/>
                        </a:lnTo>
                        <a:lnTo>
                          <a:pt x="2454" y="30"/>
                        </a:lnTo>
                        <a:lnTo>
                          <a:pt x="2454" y="30"/>
                        </a:lnTo>
                        <a:lnTo>
                          <a:pt x="2455" y="28"/>
                        </a:lnTo>
                        <a:lnTo>
                          <a:pt x="2455" y="30"/>
                        </a:lnTo>
                        <a:lnTo>
                          <a:pt x="2456" y="29"/>
                        </a:lnTo>
                        <a:lnTo>
                          <a:pt x="2456" y="29"/>
                        </a:lnTo>
                        <a:lnTo>
                          <a:pt x="2456" y="30"/>
                        </a:lnTo>
                        <a:lnTo>
                          <a:pt x="2457" y="32"/>
                        </a:lnTo>
                        <a:lnTo>
                          <a:pt x="2457" y="29"/>
                        </a:lnTo>
                        <a:lnTo>
                          <a:pt x="2458" y="30"/>
                        </a:lnTo>
                        <a:lnTo>
                          <a:pt x="2458" y="29"/>
                        </a:lnTo>
                        <a:lnTo>
                          <a:pt x="2459" y="30"/>
                        </a:lnTo>
                        <a:lnTo>
                          <a:pt x="2459" y="30"/>
                        </a:lnTo>
                        <a:lnTo>
                          <a:pt x="2459" y="31"/>
                        </a:lnTo>
                        <a:lnTo>
                          <a:pt x="2460" y="29"/>
                        </a:lnTo>
                        <a:lnTo>
                          <a:pt x="2460" y="30"/>
                        </a:lnTo>
                        <a:lnTo>
                          <a:pt x="2461" y="31"/>
                        </a:lnTo>
                        <a:lnTo>
                          <a:pt x="2461" y="33"/>
                        </a:lnTo>
                        <a:lnTo>
                          <a:pt x="2461" y="33"/>
                        </a:lnTo>
                        <a:lnTo>
                          <a:pt x="2462" y="32"/>
                        </a:lnTo>
                        <a:lnTo>
                          <a:pt x="2462" y="32"/>
                        </a:lnTo>
                        <a:lnTo>
                          <a:pt x="2463" y="33"/>
                        </a:lnTo>
                        <a:lnTo>
                          <a:pt x="2463" y="31"/>
                        </a:lnTo>
                        <a:lnTo>
                          <a:pt x="2464" y="32"/>
                        </a:lnTo>
                        <a:lnTo>
                          <a:pt x="2464" y="33"/>
                        </a:lnTo>
                        <a:lnTo>
                          <a:pt x="2464" y="33"/>
                        </a:lnTo>
                        <a:lnTo>
                          <a:pt x="2465" y="34"/>
                        </a:lnTo>
                        <a:lnTo>
                          <a:pt x="2465" y="31"/>
                        </a:lnTo>
                        <a:lnTo>
                          <a:pt x="2466" y="31"/>
                        </a:lnTo>
                        <a:lnTo>
                          <a:pt x="2466" y="31"/>
                        </a:lnTo>
                        <a:lnTo>
                          <a:pt x="2466" y="32"/>
                        </a:lnTo>
                        <a:lnTo>
                          <a:pt x="2467" y="31"/>
                        </a:lnTo>
                        <a:lnTo>
                          <a:pt x="2467" y="31"/>
                        </a:lnTo>
                        <a:lnTo>
                          <a:pt x="2468" y="30"/>
                        </a:lnTo>
                        <a:lnTo>
                          <a:pt x="2468" y="30"/>
                        </a:lnTo>
                        <a:lnTo>
                          <a:pt x="2469" y="27"/>
                        </a:lnTo>
                        <a:lnTo>
                          <a:pt x="2469" y="28"/>
                        </a:lnTo>
                        <a:lnTo>
                          <a:pt x="2469" y="27"/>
                        </a:lnTo>
                        <a:lnTo>
                          <a:pt x="2470" y="27"/>
                        </a:lnTo>
                        <a:lnTo>
                          <a:pt x="2470" y="27"/>
                        </a:lnTo>
                        <a:lnTo>
                          <a:pt x="2471" y="27"/>
                        </a:lnTo>
                        <a:lnTo>
                          <a:pt x="2471" y="29"/>
                        </a:lnTo>
                        <a:lnTo>
                          <a:pt x="2471" y="28"/>
                        </a:lnTo>
                        <a:lnTo>
                          <a:pt x="2472" y="30"/>
                        </a:lnTo>
                        <a:lnTo>
                          <a:pt x="2472" y="29"/>
                        </a:lnTo>
                        <a:lnTo>
                          <a:pt x="2473" y="32"/>
                        </a:lnTo>
                        <a:lnTo>
                          <a:pt x="2473" y="30"/>
                        </a:lnTo>
                        <a:lnTo>
                          <a:pt x="2474" y="31"/>
                        </a:lnTo>
                        <a:lnTo>
                          <a:pt x="2474" y="30"/>
                        </a:lnTo>
                        <a:lnTo>
                          <a:pt x="2474" y="31"/>
                        </a:lnTo>
                        <a:lnTo>
                          <a:pt x="2475" y="31"/>
                        </a:lnTo>
                        <a:lnTo>
                          <a:pt x="2475" y="31"/>
                        </a:lnTo>
                        <a:lnTo>
                          <a:pt x="2476" y="32"/>
                        </a:lnTo>
                        <a:lnTo>
                          <a:pt x="2476" y="31"/>
                        </a:lnTo>
                        <a:lnTo>
                          <a:pt x="2476" y="32"/>
                        </a:lnTo>
                        <a:lnTo>
                          <a:pt x="2477" y="32"/>
                        </a:lnTo>
                        <a:lnTo>
                          <a:pt x="2477" y="32"/>
                        </a:lnTo>
                        <a:lnTo>
                          <a:pt x="2478" y="33"/>
                        </a:lnTo>
                        <a:lnTo>
                          <a:pt x="2478" y="33"/>
                        </a:lnTo>
                        <a:lnTo>
                          <a:pt x="2479" y="32"/>
                        </a:lnTo>
                        <a:lnTo>
                          <a:pt x="2479" y="32"/>
                        </a:lnTo>
                        <a:lnTo>
                          <a:pt x="2479" y="31"/>
                        </a:lnTo>
                        <a:lnTo>
                          <a:pt x="2480" y="31"/>
                        </a:lnTo>
                        <a:lnTo>
                          <a:pt x="2480" y="30"/>
                        </a:lnTo>
                        <a:lnTo>
                          <a:pt x="2481" y="29"/>
                        </a:lnTo>
                        <a:lnTo>
                          <a:pt x="2481" y="32"/>
                        </a:lnTo>
                        <a:lnTo>
                          <a:pt x="2481" y="31"/>
                        </a:lnTo>
                        <a:lnTo>
                          <a:pt x="2482" y="28"/>
                        </a:lnTo>
                        <a:lnTo>
                          <a:pt x="2482" y="28"/>
                        </a:lnTo>
                        <a:lnTo>
                          <a:pt x="2483" y="27"/>
                        </a:lnTo>
                        <a:lnTo>
                          <a:pt x="2483" y="29"/>
                        </a:lnTo>
                        <a:lnTo>
                          <a:pt x="2484" y="28"/>
                        </a:lnTo>
                        <a:lnTo>
                          <a:pt x="2484" y="29"/>
                        </a:lnTo>
                        <a:lnTo>
                          <a:pt x="2484" y="29"/>
                        </a:lnTo>
                        <a:lnTo>
                          <a:pt x="2485" y="29"/>
                        </a:lnTo>
                        <a:lnTo>
                          <a:pt x="2485" y="29"/>
                        </a:lnTo>
                        <a:lnTo>
                          <a:pt x="2486" y="29"/>
                        </a:lnTo>
                        <a:lnTo>
                          <a:pt x="2486" y="27"/>
                        </a:lnTo>
                        <a:lnTo>
                          <a:pt x="2486" y="30"/>
                        </a:lnTo>
                        <a:lnTo>
                          <a:pt x="2487" y="30"/>
                        </a:lnTo>
                        <a:lnTo>
                          <a:pt x="2487" y="32"/>
                        </a:lnTo>
                        <a:lnTo>
                          <a:pt x="2488" y="31"/>
                        </a:lnTo>
                        <a:lnTo>
                          <a:pt x="2488" y="31"/>
                        </a:lnTo>
                        <a:lnTo>
                          <a:pt x="2489" y="29"/>
                        </a:lnTo>
                        <a:lnTo>
                          <a:pt x="2489" y="32"/>
                        </a:lnTo>
                        <a:lnTo>
                          <a:pt x="2489" y="32"/>
                        </a:lnTo>
                        <a:lnTo>
                          <a:pt x="2490" y="32"/>
                        </a:lnTo>
                        <a:lnTo>
                          <a:pt x="2490" y="33"/>
                        </a:lnTo>
                        <a:lnTo>
                          <a:pt x="2491" y="35"/>
                        </a:lnTo>
                        <a:lnTo>
                          <a:pt x="2491" y="34"/>
                        </a:lnTo>
                        <a:lnTo>
                          <a:pt x="2491" y="33"/>
                        </a:lnTo>
                        <a:lnTo>
                          <a:pt x="2492" y="34"/>
                        </a:lnTo>
                        <a:lnTo>
                          <a:pt x="2492" y="33"/>
                        </a:lnTo>
                        <a:lnTo>
                          <a:pt x="2493" y="31"/>
                        </a:lnTo>
                        <a:lnTo>
                          <a:pt x="2493" y="33"/>
                        </a:lnTo>
                        <a:lnTo>
                          <a:pt x="2494" y="31"/>
                        </a:lnTo>
                        <a:lnTo>
                          <a:pt x="2494" y="29"/>
                        </a:lnTo>
                        <a:lnTo>
                          <a:pt x="2494" y="30"/>
                        </a:lnTo>
                        <a:lnTo>
                          <a:pt x="2495" y="29"/>
                        </a:lnTo>
                        <a:lnTo>
                          <a:pt x="2495" y="30"/>
                        </a:lnTo>
                        <a:lnTo>
                          <a:pt x="2496" y="28"/>
                        </a:lnTo>
                        <a:lnTo>
                          <a:pt x="2496" y="28"/>
                        </a:lnTo>
                        <a:lnTo>
                          <a:pt x="2496" y="28"/>
                        </a:lnTo>
                        <a:lnTo>
                          <a:pt x="2497" y="28"/>
                        </a:lnTo>
                        <a:lnTo>
                          <a:pt x="2497" y="29"/>
                        </a:lnTo>
                        <a:lnTo>
                          <a:pt x="2498" y="29"/>
                        </a:lnTo>
                        <a:lnTo>
                          <a:pt x="2498" y="30"/>
                        </a:lnTo>
                        <a:lnTo>
                          <a:pt x="2499" y="21"/>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83" name="Line 67">
                    <a:extLst>
                      <a:ext uri="{FF2B5EF4-FFF2-40B4-BE49-F238E27FC236}">
                        <a16:creationId xmlns:a16="http://schemas.microsoft.com/office/drawing/2014/main" id="{48873DE0-2FC4-4AE3-8079-323225DE98A1}"/>
                      </a:ext>
                    </a:extLst>
                  </p:cNvPr>
                  <p:cNvSpPr>
                    <a:spLocks noChangeShapeType="1"/>
                  </p:cNvSpPr>
                  <p:nvPr/>
                </p:nvSpPr>
                <p:spPr bwMode="auto">
                  <a:xfrm>
                    <a:off x="5265738" y="9782175"/>
                    <a:ext cx="0" cy="674688"/>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84" name="Line 68">
                    <a:extLst>
                      <a:ext uri="{FF2B5EF4-FFF2-40B4-BE49-F238E27FC236}">
                        <a16:creationId xmlns:a16="http://schemas.microsoft.com/office/drawing/2014/main" id="{6C6A8B12-1ADF-4F66-856A-C479ED50F82A}"/>
                      </a:ext>
                    </a:extLst>
                  </p:cNvPr>
                  <p:cNvSpPr>
                    <a:spLocks noChangeShapeType="1"/>
                  </p:cNvSpPr>
                  <p:nvPr/>
                </p:nvSpPr>
                <p:spPr bwMode="auto">
                  <a:xfrm flipV="1">
                    <a:off x="5267325" y="10326688"/>
                    <a:ext cx="0" cy="13017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85" name="Freeform 69">
                    <a:extLst>
                      <a:ext uri="{FF2B5EF4-FFF2-40B4-BE49-F238E27FC236}">
                        <a16:creationId xmlns:a16="http://schemas.microsoft.com/office/drawing/2014/main" id="{69600708-D377-4F7A-A438-33375B177203}"/>
                      </a:ext>
                    </a:extLst>
                  </p:cNvPr>
                  <p:cNvSpPr>
                    <a:spLocks/>
                  </p:cNvSpPr>
                  <p:nvPr/>
                </p:nvSpPr>
                <p:spPr bwMode="auto">
                  <a:xfrm flipV="1">
                    <a:off x="5267325" y="10009188"/>
                    <a:ext cx="269875" cy="317500"/>
                  </a:xfrm>
                  <a:custGeom>
                    <a:avLst/>
                    <a:gdLst>
                      <a:gd name="T0" fmla="*/ 2 w 183"/>
                      <a:gd name="T1" fmla="*/ 154 h 238"/>
                      <a:gd name="T2" fmla="*/ 5 w 183"/>
                      <a:gd name="T3" fmla="*/ 176 h 238"/>
                      <a:gd name="T4" fmla="*/ 8 w 183"/>
                      <a:gd name="T5" fmla="*/ 182 h 238"/>
                      <a:gd name="T6" fmla="*/ 11 w 183"/>
                      <a:gd name="T7" fmla="*/ 187 h 238"/>
                      <a:gd name="T8" fmla="*/ 14 w 183"/>
                      <a:gd name="T9" fmla="*/ 192 h 238"/>
                      <a:gd name="T10" fmla="*/ 17 w 183"/>
                      <a:gd name="T11" fmla="*/ 200 h 238"/>
                      <a:gd name="T12" fmla="*/ 20 w 183"/>
                      <a:gd name="T13" fmla="*/ 205 h 238"/>
                      <a:gd name="T14" fmla="*/ 23 w 183"/>
                      <a:gd name="T15" fmla="*/ 205 h 238"/>
                      <a:gd name="T16" fmla="*/ 26 w 183"/>
                      <a:gd name="T17" fmla="*/ 203 h 238"/>
                      <a:gd name="T18" fmla="*/ 29 w 183"/>
                      <a:gd name="T19" fmla="*/ 207 h 238"/>
                      <a:gd name="T20" fmla="*/ 31 w 183"/>
                      <a:gd name="T21" fmla="*/ 213 h 238"/>
                      <a:gd name="T22" fmla="*/ 34 w 183"/>
                      <a:gd name="T23" fmla="*/ 215 h 238"/>
                      <a:gd name="T24" fmla="*/ 37 w 183"/>
                      <a:gd name="T25" fmla="*/ 215 h 238"/>
                      <a:gd name="T26" fmla="*/ 40 w 183"/>
                      <a:gd name="T27" fmla="*/ 211 h 238"/>
                      <a:gd name="T28" fmla="*/ 43 w 183"/>
                      <a:gd name="T29" fmla="*/ 216 h 238"/>
                      <a:gd name="T30" fmla="*/ 46 w 183"/>
                      <a:gd name="T31" fmla="*/ 218 h 238"/>
                      <a:gd name="T32" fmla="*/ 49 w 183"/>
                      <a:gd name="T33" fmla="*/ 217 h 238"/>
                      <a:gd name="T34" fmla="*/ 52 w 183"/>
                      <a:gd name="T35" fmla="*/ 217 h 238"/>
                      <a:gd name="T36" fmla="*/ 55 w 183"/>
                      <a:gd name="T37" fmla="*/ 219 h 238"/>
                      <a:gd name="T38" fmla="*/ 58 w 183"/>
                      <a:gd name="T39" fmla="*/ 222 h 238"/>
                      <a:gd name="T40" fmla="*/ 61 w 183"/>
                      <a:gd name="T41" fmla="*/ 223 h 238"/>
                      <a:gd name="T42" fmla="*/ 64 w 183"/>
                      <a:gd name="T43" fmla="*/ 223 h 238"/>
                      <a:gd name="T44" fmla="*/ 66 w 183"/>
                      <a:gd name="T45" fmla="*/ 220 h 238"/>
                      <a:gd name="T46" fmla="*/ 69 w 183"/>
                      <a:gd name="T47" fmla="*/ 223 h 238"/>
                      <a:gd name="T48" fmla="*/ 72 w 183"/>
                      <a:gd name="T49" fmla="*/ 225 h 238"/>
                      <a:gd name="T50" fmla="*/ 75 w 183"/>
                      <a:gd name="T51" fmla="*/ 227 h 238"/>
                      <a:gd name="T52" fmla="*/ 78 w 183"/>
                      <a:gd name="T53" fmla="*/ 227 h 238"/>
                      <a:gd name="T54" fmla="*/ 81 w 183"/>
                      <a:gd name="T55" fmla="*/ 224 h 238"/>
                      <a:gd name="T56" fmla="*/ 84 w 183"/>
                      <a:gd name="T57" fmla="*/ 227 h 238"/>
                      <a:gd name="T58" fmla="*/ 87 w 183"/>
                      <a:gd name="T59" fmla="*/ 229 h 238"/>
                      <a:gd name="T60" fmla="*/ 90 w 183"/>
                      <a:gd name="T61" fmla="*/ 229 h 238"/>
                      <a:gd name="T62" fmla="*/ 93 w 183"/>
                      <a:gd name="T63" fmla="*/ 226 h 238"/>
                      <a:gd name="T64" fmla="*/ 96 w 183"/>
                      <a:gd name="T65" fmla="*/ 226 h 238"/>
                      <a:gd name="T66" fmla="*/ 99 w 183"/>
                      <a:gd name="T67" fmla="*/ 229 h 238"/>
                      <a:gd name="T68" fmla="*/ 101 w 183"/>
                      <a:gd name="T69" fmla="*/ 232 h 238"/>
                      <a:gd name="T70" fmla="*/ 104 w 183"/>
                      <a:gd name="T71" fmla="*/ 232 h 238"/>
                      <a:gd name="T72" fmla="*/ 107 w 183"/>
                      <a:gd name="T73" fmla="*/ 228 h 238"/>
                      <a:gd name="T74" fmla="*/ 110 w 183"/>
                      <a:gd name="T75" fmla="*/ 230 h 238"/>
                      <a:gd name="T76" fmla="*/ 113 w 183"/>
                      <a:gd name="T77" fmla="*/ 231 h 238"/>
                      <a:gd name="T78" fmla="*/ 116 w 183"/>
                      <a:gd name="T79" fmla="*/ 234 h 238"/>
                      <a:gd name="T80" fmla="*/ 119 w 183"/>
                      <a:gd name="T81" fmla="*/ 233 h 238"/>
                      <a:gd name="T82" fmla="*/ 122 w 183"/>
                      <a:gd name="T83" fmla="*/ 229 h 238"/>
                      <a:gd name="T84" fmla="*/ 125 w 183"/>
                      <a:gd name="T85" fmla="*/ 229 h 238"/>
                      <a:gd name="T86" fmla="*/ 128 w 183"/>
                      <a:gd name="T87" fmla="*/ 234 h 238"/>
                      <a:gd name="T88" fmla="*/ 131 w 183"/>
                      <a:gd name="T89" fmla="*/ 232 h 238"/>
                      <a:gd name="T90" fmla="*/ 134 w 183"/>
                      <a:gd name="T91" fmla="*/ 232 h 238"/>
                      <a:gd name="T92" fmla="*/ 136 w 183"/>
                      <a:gd name="T93" fmla="*/ 228 h 238"/>
                      <a:gd name="T94" fmla="*/ 139 w 183"/>
                      <a:gd name="T95" fmla="*/ 231 h 238"/>
                      <a:gd name="T96" fmla="*/ 142 w 183"/>
                      <a:gd name="T97" fmla="*/ 233 h 238"/>
                      <a:gd name="T98" fmla="*/ 145 w 183"/>
                      <a:gd name="T99" fmla="*/ 235 h 238"/>
                      <a:gd name="T100" fmla="*/ 148 w 183"/>
                      <a:gd name="T101" fmla="*/ 233 h 238"/>
                      <a:gd name="T102" fmla="*/ 151 w 183"/>
                      <a:gd name="T103" fmla="*/ 232 h 238"/>
                      <a:gd name="T104" fmla="*/ 154 w 183"/>
                      <a:gd name="T105" fmla="*/ 234 h 238"/>
                      <a:gd name="T106" fmla="*/ 157 w 183"/>
                      <a:gd name="T107" fmla="*/ 235 h 238"/>
                      <a:gd name="T108" fmla="*/ 160 w 183"/>
                      <a:gd name="T109" fmla="*/ 234 h 238"/>
                      <a:gd name="T110" fmla="*/ 163 w 183"/>
                      <a:gd name="T111" fmla="*/ 234 h 238"/>
                      <a:gd name="T112" fmla="*/ 166 w 183"/>
                      <a:gd name="T113" fmla="*/ 232 h 238"/>
                      <a:gd name="T114" fmla="*/ 169 w 183"/>
                      <a:gd name="T115" fmla="*/ 235 h 238"/>
                      <a:gd name="T116" fmla="*/ 171 w 183"/>
                      <a:gd name="T117" fmla="*/ 236 h 238"/>
                      <a:gd name="T118" fmla="*/ 174 w 183"/>
                      <a:gd name="T119" fmla="*/ 235 h 238"/>
                      <a:gd name="T120" fmla="*/ 177 w 183"/>
                      <a:gd name="T121" fmla="*/ 230 h 238"/>
                      <a:gd name="T122" fmla="*/ 180 w 183"/>
                      <a:gd name="T123" fmla="*/ 232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238">
                        <a:moveTo>
                          <a:pt x="0" y="0"/>
                        </a:moveTo>
                        <a:lnTo>
                          <a:pt x="0" y="93"/>
                        </a:lnTo>
                        <a:lnTo>
                          <a:pt x="1" y="117"/>
                        </a:lnTo>
                        <a:lnTo>
                          <a:pt x="1" y="132"/>
                        </a:lnTo>
                        <a:lnTo>
                          <a:pt x="1" y="139"/>
                        </a:lnTo>
                        <a:lnTo>
                          <a:pt x="2" y="148"/>
                        </a:lnTo>
                        <a:lnTo>
                          <a:pt x="2" y="154"/>
                        </a:lnTo>
                        <a:lnTo>
                          <a:pt x="3" y="159"/>
                        </a:lnTo>
                        <a:lnTo>
                          <a:pt x="3" y="164"/>
                        </a:lnTo>
                        <a:lnTo>
                          <a:pt x="4" y="167"/>
                        </a:lnTo>
                        <a:lnTo>
                          <a:pt x="4" y="168"/>
                        </a:lnTo>
                        <a:lnTo>
                          <a:pt x="4" y="172"/>
                        </a:lnTo>
                        <a:lnTo>
                          <a:pt x="5" y="173"/>
                        </a:lnTo>
                        <a:lnTo>
                          <a:pt x="5" y="176"/>
                        </a:lnTo>
                        <a:lnTo>
                          <a:pt x="6" y="175"/>
                        </a:lnTo>
                        <a:lnTo>
                          <a:pt x="6" y="177"/>
                        </a:lnTo>
                        <a:lnTo>
                          <a:pt x="6" y="178"/>
                        </a:lnTo>
                        <a:lnTo>
                          <a:pt x="7" y="181"/>
                        </a:lnTo>
                        <a:lnTo>
                          <a:pt x="7" y="181"/>
                        </a:lnTo>
                        <a:lnTo>
                          <a:pt x="8" y="180"/>
                        </a:lnTo>
                        <a:lnTo>
                          <a:pt x="8" y="182"/>
                        </a:lnTo>
                        <a:lnTo>
                          <a:pt x="9" y="184"/>
                        </a:lnTo>
                        <a:lnTo>
                          <a:pt x="9" y="183"/>
                        </a:lnTo>
                        <a:lnTo>
                          <a:pt x="9" y="183"/>
                        </a:lnTo>
                        <a:lnTo>
                          <a:pt x="10" y="185"/>
                        </a:lnTo>
                        <a:lnTo>
                          <a:pt x="10" y="186"/>
                        </a:lnTo>
                        <a:lnTo>
                          <a:pt x="11" y="186"/>
                        </a:lnTo>
                        <a:lnTo>
                          <a:pt x="11" y="187"/>
                        </a:lnTo>
                        <a:lnTo>
                          <a:pt x="11" y="189"/>
                        </a:lnTo>
                        <a:lnTo>
                          <a:pt x="12" y="189"/>
                        </a:lnTo>
                        <a:lnTo>
                          <a:pt x="12" y="191"/>
                        </a:lnTo>
                        <a:lnTo>
                          <a:pt x="13" y="192"/>
                        </a:lnTo>
                        <a:lnTo>
                          <a:pt x="13" y="191"/>
                        </a:lnTo>
                        <a:lnTo>
                          <a:pt x="14" y="192"/>
                        </a:lnTo>
                        <a:lnTo>
                          <a:pt x="14" y="192"/>
                        </a:lnTo>
                        <a:lnTo>
                          <a:pt x="14" y="195"/>
                        </a:lnTo>
                        <a:lnTo>
                          <a:pt x="15" y="196"/>
                        </a:lnTo>
                        <a:lnTo>
                          <a:pt x="15" y="195"/>
                        </a:lnTo>
                        <a:lnTo>
                          <a:pt x="16" y="199"/>
                        </a:lnTo>
                        <a:lnTo>
                          <a:pt x="16" y="198"/>
                        </a:lnTo>
                        <a:lnTo>
                          <a:pt x="16" y="200"/>
                        </a:lnTo>
                        <a:lnTo>
                          <a:pt x="17" y="200"/>
                        </a:lnTo>
                        <a:lnTo>
                          <a:pt x="17" y="202"/>
                        </a:lnTo>
                        <a:lnTo>
                          <a:pt x="18" y="201"/>
                        </a:lnTo>
                        <a:lnTo>
                          <a:pt x="18" y="201"/>
                        </a:lnTo>
                        <a:lnTo>
                          <a:pt x="19" y="205"/>
                        </a:lnTo>
                        <a:lnTo>
                          <a:pt x="19" y="206"/>
                        </a:lnTo>
                        <a:lnTo>
                          <a:pt x="19" y="204"/>
                        </a:lnTo>
                        <a:lnTo>
                          <a:pt x="20" y="205"/>
                        </a:lnTo>
                        <a:lnTo>
                          <a:pt x="20" y="205"/>
                        </a:lnTo>
                        <a:lnTo>
                          <a:pt x="21" y="204"/>
                        </a:lnTo>
                        <a:lnTo>
                          <a:pt x="21" y="204"/>
                        </a:lnTo>
                        <a:lnTo>
                          <a:pt x="21" y="205"/>
                        </a:lnTo>
                        <a:lnTo>
                          <a:pt x="22" y="204"/>
                        </a:lnTo>
                        <a:lnTo>
                          <a:pt x="22" y="204"/>
                        </a:lnTo>
                        <a:lnTo>
                          <a:pt x="23" y="205"/>
                        </a:lnTo>
                        <a:lnTo>
                          <a:pt x="23" y="204"/>
                        </a:lnTo>
                        <a:lnTo>
                          <a:pt x="24" y="204"/>
                        </a:lnTo>
                        <a:lnTo>
                          <a:pt x="24" y="200"/>
                        </a:lnTo>
                        <a:lnTo>
                          <a:pt x="24" y="202"/>
                        </a:lnTo>
                        <a:lnTo>
                          <a:pt x="25" y="207"/>
                        </a:lnTo>
                        <a:lnTo>
                          <a:pt x="25" y="206"/>
                        </a:lnTo>
                        <a:lnTo>
                          <a:pt x="26" y="203"/>
                        </a:lnTo>
                        <a:lnTo>
                          <a:pt x="26" y="204"/>
                        </a:lnTo>
                        <a:lnTo>
                          <a:pt x="26" y="204"/>
                        </a:lnTo>
                        <a:lnTo>
                          <a:pt x="27" y="206"/>
                        </a:lnTo>
                        <a:lnTo>
                          <a:pt x="27" y="206"/>
                        </a:lnTo>
                        <a:lnTo>
                          <a:pt x="28" y="205"/>
                        </a:lnTo>
                        <a:lnTo>
                          <a:pt x="28" y="208"/>
                        </a:lnTo>
                        <a:lnTo>
                          <a:pt x="29" y="207"/>
                        </a:lnTo>
                        <a:lnTo>
                          <a:pt x="29" y="210"/>
                        </a:lnTo>
                        <a:lnTo>
                          <a:pt x="29" y="208"/>
                        </a:lnTo>
                        <a:lnTo>
                          <a:pt x="30" y="211"/>
                        </a:lnTo>
                        <a:lnTo>
                          <a:pt x="30" y="211"/>
                        </a:lnTo>
                        <a:lnTo>
                          <a:pt x="31" y="211"/>
                        </a:lnTo>
                        <a:lnTo>
                          <a:pt x="31" y="213"/>
                        </a:lnTo>
                        <a:lnTo>
                          <a:pt x="31" y="213"/>
                        </a:lnTo>
                        <a:lnTo>
                          <a:pt x="32" y="211"/>
                        </a:lnTo>
                        <a:lnTo>
                          <a:pt x="32" y="212"/>
                        </a:lnTo>
                        <a:lnTo>
                          <a:pt x="33" y="213"/>
                        </a:lnTo>
                        <a:lnTo>
                          <a:pt x="33" y="214"/>
                        </a:lnTo>
                        <a:lnTo>
                          <a:pt x="34" y="214"/>
                        </a:lnTo>
                        <a:lnTo>
                          <a:pt x="34" y="216"/>
                        </a:lnTo>
                        <a:lnTo>
                          <a:pt x="34" y="215"/>
                        </a:lnTo>
                        <a:lnTo>
                          <a:pt x="35" y="214"/>
                        </a:lnTo>
                        <a:lnTo>
                          <a:pt x="35" y="213"/>
                        </a:lnTo>
                        <a:lnTo>
                          <a:pt x="36" y="214"/>
                        </a:lnTo>
                        <a:lnTo>
                          <a:pt x="36" y="214"/>
                        </a:lnTo>
                        <a:lnTo>
                          <a:pt x="36" y="215"/>
                        </a:lnTo>
                        <a:lnTo>
                          <a:pt x="37" y="213"/>
                        </a:lnTo>
                        <a:lnTo>
                          <a:pt x="37" y="215"/>
                        </a:lnTo>
                        <a:lnTo>
                          <a:pt x="38" y="213"/>
                        </a:lnTo>
                        <a:lnTo>
                          <a:pt x="38" y="213"/>
                        </a:lnTo>
                        <a:lnTo>
                          <a:pt x="39" y="212"/>
                        </a:lnTo>
                        <a:lnTo>
                          <a:pt x="39" y="212"/>
                        </a:lnTo>
                        <a:lnTo>
                          <a:pt x="39" y="212"/>
                        </a:lnTo>
                        <a:lnTo>
                          <a:pt x="40" y="213"/>
                        </a:lnTo>
                        <a:lnTo>
                          <a:pt x="40" y="211"/>
                        </a:lnTo>
                        <a:lnTo>
                          <a:pt x="41" y="213"/>
                        </a:lnTo>
                        <a:lnTo>
                          <a:pt x="41" y="215"/>
                        </a:lnTo>
                        <a:lnTo>
                          <a:pt x="41" y="214"/>
                        </a:lnTo>
                        <a:lnTo>
                          <a:pt x="42" y="214"/>
                        </a:lnTo>
                        <a:lnTo>
                          <a:pt x="42" y="216"/>
                        </a:lnTo>
                        <a:lnTo>
                          <a:pt x="43" y="215"/>
                        </a:lnTo>
                        <a:lnTo>
                          <a:pt x="43" y="216"/>
                        </a:lnTo>
                        <a:lnTo>
                          <a:pt x="44" y="215"/>
                        </a:lnTo>
                        <a:lnTo>
                          <a:pt x="44" y="217"/>
                        </a:lnTo>
                        <a:lnTo>
                          <a:pt x="44" y="219"/>
                        </a:lnTo>
                        <a:lnTo>
                          <a:pt x="45" y="217"/>
                        </a:lnTo>
                        <a:lnTo>
                          <a:pt x="45" y="218"/>
                        </a:lnTo>
                        <a:lnTo>
                          <a:pt x="46" y="221"/>
                        </a:lnTo>
                        <a:lnTo>
                          <a:pt x="46" y="218"/>
                        </a:lnTo>
                        <a:lnTo>
                          <a:pt x="46" y="219"/>
                        </a:lnTo>
                        <a:lnTo>
                          <a:pt x="47" y="220"/>
                        </a:lnTo>
                        <a:lnTo>
                          <a:pt x="47" y="219"/>
                        </a:lnTo>
                        <a:lnTo>
                          <a:pt x="48" y="218"/>
                        </a:lnTo>
                        <a:lnTo>
                          <a:pt x="48" y="219"/>
                        </a:lnTo>
                        <a:lnTo>
                          <a:pt x="49" y="217"/>
                        </a:lnTo>
                        <a:lnTo>
                          <a:pt x="49" y="217"/>
                        </a:lnTo>
                        <a:lnTo>
                          <a:pt x="49" y="217"/>
                        </a:lnTo>
                        <a:lnTo>
                          <a:pt x="50" y="218"/>
                        </a:lnTo>
                        <a:lnTo>
                          <a:pt x="50" y="217"/>
                        </a:lnTo>
                        <a:lnTo>
                          <a:pt x="51" y="219"/>
                        </a:lnTo>
                        <a:lnTo>
                          <a:pt x="51" y="218"/>
                        </a:lnTo>
                        <a:lnTo>
                          <a:pt x="51" y="218"/>
                        </a:lnTo>
                        <a:lnTo>
                          <a:pt x="52" y="217"/>
                        </a:lnTo>
                        <a:lnTo>
                          <a:pt x="52" y="216"/>
                        </a:lnTo>
                        <a:lnTo>
                          <a:pt x="53" y="217"/>
                        </a:lnTo>
                        <a:lnTo>
                          <a:pt x="53" y="217"/>
                        </a:lnTo>
                        <a:lnTo>
                          <a:pt x="54" y="220"/>
                        </a:lnTo>
                        <a:lnTo>
                          <a:pt x="54" y="219"/>
                        </a:lnTo>
                        <a:lnTo>
                          <a:pt x="54" y="220"/>
                        </a:lnTo>
                        <a:lnTo>
                          <a:pt x="55" y="219"/>
                        </a:lnTo>
                        <a:lnTo>
                          <a:pt x="55" y="217"/>
                        </a:lnTo>
                        <a:lnTo>
                          <a:pt x="56" y="219"/>
                        </a:lnTo>
                        <a:lnTo>
                          <a:pt x="56" y="220"/>
                        </a:lnTo>
                        <a:lnTo>
                          <a:pt x="56" y="218"/>
                        </a:lnTo>
                        <a:lnTo>
                          <a:pt x="57" y="222"/>
                        </a:lnTo>
                        <a:lnTo>
                          <a:pt x="57" y="221"/>
                        </a:lnTo>
                        <a:lnTo>
                          <a:pt x="58" y="222"/>
                        </a:lnTo>
                        <a:lnTo>
                          <a:pt x="58" y="222"/>
                        </a:lnTo>
                        <a:lnTo>
                          <a:pt x="59" y="223"/>
                        </a:lnTo>
                        <a:lnTo>
                          <a:pt x="59" y="224"/>
                        </a:lnTo>
                        <a:lnTo>
                          <a:pt x="59" y="224"/>
                        </a:lnTo>
                        <a:lnTo>
                          <a:pt x="60" y="225"/>
                        </a:lnTo>
                        <a:lnTo>
                          <a:pt x="60" y="225"/>
                        </a:lnTo>
                        <a:lnTo>
                          <a:pt x="61" y="223"/>
                        </a:lnTo>
                        <a:lnTo>
                          <a:pt x="61" y="225"/>
                        </a:lnTo>
                        <a:lnTo>
                          <a:pt x="61" y="224"/>
                        </a:lnTo>
                        <a:lnTo>
                          <a:pt x="62" y="224"/>
                        </a:lnTo>
                        <a:lnTo>
                          <a:pt x="62" y="223"/>
                        </a:lnTo>
                        <a:lnTo>
                          <a:pt x="63" y="222"/>
                        </a:lnTo>
                        <a:lnTo>
                          <a:pt x="63" y="222"/>
                        </a:lnTo>
                        <a:lnTo>
                          <a:pt x="64" y="223"/>
                        </a:lnTo>
                        <a:lnTo>
                          <a:pt x="64" y="221"/>
                        </a:lnTo>
                        <a:lnTo>
                          <a:pt x="64" y="221"/>
                        </a:lnTo>
                        <a:lnTo>
                          <a:pt x="65" y="221"/>
                        </a:lnTo>
                        <a:lnTo>
                          <a:pt x="65" y="220"/>
                        </a:lnTo>
                        <a:lnTo>
                          <a:pt x="66" y="219"/>
                        </a:lnTo>
                        <a:lnTo>
                          <a:pt x="66" y="220"/>
                        </a:lnTo>
                        <a:lnTo>
                          <a:pt x="66" y="220"/>
                        </a:lnTo>
                        <a:lnTo>
                          <a:pt x="67" y="222"/>
                        </a:lnTo>
                        <a:lnTo>
                          <a:pt x="67" y="220"/>
                        </a:lnTo>
                        <a:lnTo>
                          <a:pt x="68" y="221"/>
                        </a:lnTo>
                        <a:lnTo>
                          <a:pt x="68" y="222"/>
                        </a:lnTo>
                        <a:lnTo>
                          <a:pt x="69" y="221"/>
                        </a:lnTo>
                        <a:lnTo>
                          <a:pt x="69" y="221"/>
                        </a:lnTo>
                        <a:lnTo>
                          <a:pt x="69" y="223"/>
                        </a:lnTo>
                        <a:lnTo>
                          <a:pt x="70" y="222"/>
                        </a:lnTo>
                        <a:lnTo>
                          <a:pt x="70" y="224"/>
                        </a:lnTo>
                        <a:lnTo>
                          <a:pt x="71" y="224"/>
                        </a:lnTo>
                        <a:lnTo>
                          <a:pt x="71" y="225"/>
                        </a:lnTo>
                        <a:lnTo>
                          <a:pt x="71" y="222"/>
                        </a:lnTo>
                        <a:lnTo>
                          <a:pt x="72" y="226"/>
                        </a:lnTo>
                        <a:lnTo>
                          <a:pt x="72" y="225"/>
                        </a:lnTo>
                        <a:lnTo>
                          <a:pt x="73" y="229"/>
                        </a:lnTo>
                        <a:lnTo>
                          <a:pt x="73" y="228"/>
                        </a:lnTo>
                        <a:lnTo>
                          <a:pt x="74" y="228"/>
                        </a:lnTo>
                        <a:lnTo>
                          <a:pt x="74" y="231"/>
                        </a:lnTo>
                        <a:lnTo>
                          <a:pt x="74" y="228"/>
                        </a:lnTo>
                        <a:lnTo>
                          <a:pt x="75" y="229"/>
                        </a:lnTo>
                        <a:lnTo>
                          <a:pt x="75" y="227"/>
                        </a:lnTo>
                        <a:lnTo>
                          <a:pt x="76" y="228"/>
                        </a:lnTo>
                        <a:lnTo>
                          <a:pt x="76" y="230"/>
                        </a:lnTo>
                        <a:lnTo>
                          <a:pt x="76" y="229"/>
                        </a:lnTo>
                        <a:lnTo>
                          <a:pt x="77" y="228"/>
                        </a:lnTo>
                        <a:lnTo>
                          <a:pt x="77" y="226"/>
                        </a:lnTo>
                        <a:lnTo>
                          <a:pt x="78" y="229"/>
                        </a:lnTo>
                        <a:lnTo>
                          <a:pt x="78" y="227"/>
                        </a:lnTo>
                        <a:lnTo>
                          <a:pt x="79" y="224"/>
                        </a:lnTo>
                        <a:lnTo>
                          <a:pt x="79" y="224"/>
                        </a:lnTo>
                        <a:lnTo>
                          <a:pt x="79" y="224"/>
                        </a:lnTo>
                        <a:lnTo>
                          <a:pt x="80" y="225"/>
                        </a:lnTo>
                        <a:lnTo>
                          <a:pt x="80" y="224"/>
                        </a:lnTo>
                        <a:lnTo>
                          <a:pt x="81" y="227"/>
                        </a:lnTo>
                        <a:lnTo>
                          <a:pt x="81" y="224"/>
                        </a:lnTo>
                        <a:lnTo>
                          <a:pt x="81" y="226"/>
                        </a:lnTo>
                        <a:lnTo>
                          <a:pt x="82" y="225"/>
                        </a:lnTo>
                        <a:lnTo>
                          <a:pt x="82" y="226"/>
                        </a:lnTo>
                        <a:lnTo>
                          <a:pt x="83" y="227"/>
                        </a:lnTo>
                        <a:lnTo>
                          <a:pt x="83" y="229"/>
                        </a:lnTo>
                        <a:lnTo>
                          <a:pt x="84" y="227"/>
                        </a:lnTo>
                        <a:lnTo>
                          <a:pt x="84" y="227"/>
                        </a:lnTo>
                        <a:lnTo>
                          <a:pt x="84" y="227"/>
                        </a:lnTo>
                        <a:lnTo>
                          <a:pt x="85" y="227"/>
                        </a:lnTo>
                        <a:lnTo>
                          <a:pt x="85" y="226"/>
                        </a:lnTo>
                        <a:lnTo>
                          <a:pt x="86" y="228"/>
                        </a:lnTo>
                        <a:lnTo>
                          <a:pt x="86" y="228"/>
                        </a:lnTo>
                        <a:lnTo>
                          <a:pt x="86" y="229"/>
                        </a:lnTo>
                        <a:lnTo>
                          <a:pt x="87" y="229"/>
                        </a:lnTo>
                        <a:lnTo>
                          <a:pt x="87" y="227"/>
                        </a:lnTo>
                        <a:lnTo>
                          <a:pt x="88" y="229"/>
                        </a:lnTo>
                        <a:lnTo>
                          <a:pt x="88" y="230"/>
                        </a:lnTo>
                        <a:lnTo>
                          <a:pt x="89" y="231"/>
                        </a:lnTo>
                        <a:lnTo>
                          <a:pt x="89" y="229"/>
                        </a:lnTo>
                        <a:lnTo>
                          <a:pt x="89" y="230"/>
                        </a:lnTo>
                        <a:lnTo>
                          <a:pt x="90" y="229"/>
                        </a:lnTo>
                        <a:lnTo>
                          <a:pt x="90" y="228"/>
                        </a:lnTo>
                        <a:lnTo>
                          <a:pt x="91" y="228"/>
                        </a:lnTo>
                        <a:lnTo>
                          <a:pt x="91" y="229"/>
                        </a:lnTo>
                        <a:lnTo>
                          <a:pt x="91" y="226"/>
                        </a:lnTo>
                        <a:lnTo>
                          <a:pt x="92" y="227"/>
                        </a:lnTo>
                        <a:lnTo>
                          <a:pt x="92" y="229"/>
                        </a:lnTo>
                        <a:lnTo>
                          <a:pt x="93" y="226"/>
                        </a:lnTo>
                        <a:lnTo>
                          <a:pt x="93" y="223"/>
                        </a:lnTo>
                        <a:lnTo>
                          <a:pt x="94" y="225"/>
                        </a:lnTo>
                        <a:lnTo>
                          <a:pt x="94" y="227"/>
                        </a:lnTo>
                        <a:lnTo>
                          <a:pt x="94" y="226"/>
                        </a:lnTo>
                        <a:lnTo>
                          <a:pt x="95" y="227"/>
                        </a:lnTo>
                        <a:lnTo>
                          <a:pt x="95" y="225"/>
                        </a:lnTo>
                        <a:lnTo>
                          <a:pt x="96" y="226"/>
                        </a:lnTo>
                        <a:lnTo>
                          <a:pt x="96" y="226"/>
                        </a:lnTo>
                        <a:lnTo>
                          <a:pt x="96" y="228"/>
                        </a:lnTo>
                        <a:lnTo>
                          <a:pt x="97" y="225"/>
                        </a:lnTo>
                        <a:lnTo>
                          <a:pt x="97" y="228"/>
                        </a:lnTo>
                        <a:lnTo>
                          <a:pt x="98" y="227"/>
                        </a:lnTo>
                        <a:lnTo>
                          <a:pt x="98" y="229"/>
                        </a:lnTo>
                        <a:lnTo>
                          <a:pt x="99" y="229"/>
                        </a:lnTo>
                        <a:lnTo>
                          <a:pt x="99" y="227"/>
                        </a:lnTo>
                        <a:lnTo>
                          <a:pt x="99" y="227"/>
                        </a:lnTo>
                        <a:lnTo>
                          <a:pt x="100" y="229"/>
                        </a:lnTo>
                        <a:lnTo>
                          <a:pt x="100" y="230"/>
                        </a:lnTo>
                        <a:lnTo>
                          <a:pt x="101" y="231"/>
                        </a:lnTo>
                        <a:lnTo>
                          <a:pt x="101" y="232"/>
                        </a:lnTo>
                        <a:lnTo>
                          <a:pt x="101" y="232"/>
                        </a:lnTo>
                        <a:lnTo>
                          <a:pt x="102" y="230"/>
                        </a:lnTo>
                        <a:lnTo>
                          <a:pt x="102" y="233"/>
                        </a:lnTo>
                        <a:lnTo>
                          <a:pt x="103" y="235"/>
                        </a:lnTo>
                        <a:lnTo>
                          <a:pt x="103" y="231"/>
                        </a:lnTo>
                        <a:lnTo>
                          <a:pt x="104" y="233"/>
                        </a:lnTo>
                        <a:lnTo>
                          <a:pt x="104" y="230"/>
                        </a:lnTo>
                        <a:lnTo>
                          <a:pt x="104" y="232"/>
                        </a:lnTo>
                        <a:lnTo>
                          <a:pt x="105" y="230"/>
                        </a:lnTo>
                        <a:lnTo>
                          <a:pt x="105" y="231"/>
                        </a:lnTo>
                        <a:lnTo>
                          <a:pt x="106" y="231"/>
                        </a:lnTo>
                        <a:lnTo>
                          <a:pt x="106" y="228"/>
                        </a:lnTo>
                        <a:lnTo>
                          <a:pt x="106" y="229"/>
                        </a:lnTo>
                        <a:lnTo>
                          <a:pt x="107" y="227"/>
                        </a:lnTo>
                        <a:lnTo>
                          <a:pt x="107" y="228"/>
                        </a:lnTo>
                        <a:lnTo>
                          <a:pt x="108" y="227"/>
                        </a:lnTo>
                        <a:lnTo>
                          <a:pt x="108" y="228"/>
                        </a:lnTo>
                        <a:lnTo>
                          <a:pt x="109" y="228"/>
                        </a:lnTo>
                        <a:lnTo>
                          <a:pt x="109" y="228"/>
                        </a:lnTo>
                        <a:lnTo>
                          <a:pt x="109" y="228"/>
                        </a:lnTo>
                        <a:lnTo>
                          <a:pt x="110" y="229"/>
                        </a:lnTo>
                        <a:lnTo>
                          <a:pt x="110" y="230"/>
                        </a:lnTo>
                        <a:lnTo>
                          <a:pt x="111" y="230"/>
                        </a:lnTo>
                        <a:lnTo>
                          <a:pt x="111" y="229"/>
                        </a:lnTo>
                        <a:lnTo>
                          <a:pt x="111" y="231"/>
                        </a:lnTo>
                        <a:lnTo>
                          <a:pt x="112" y="230"/>
                        </a:lnTo>
                        <a:lnTo>
                          <a:pt x="112" y="229"/>
                        </a:lnTo>
                        <a:lnTo>
                          <a:pt x="113" y="231"/>
                        </a:lnTo>
                        <a:lnTo>
                          <a:pt x="113" y="231"/>
                        </a:lnTo>
                        <a:lnTo>
                          <a:pt x="114" y="231"/>
                        </a:lnTo>
                        <a:lnTo>
                          <a:pt x="114" y="231"/>
                        </a:lnTo>
                        <a:lnTo>
                          <a:pt x="114" y="232"/>
                        </a:lnTo>
                        <a:lnTo>
                          <a:pt x="115" y="233"/>
                        </a:lnTo>
                        <a:lnTo>
                          <a:pt x="115" y="233"/>
                        </a:lnTo>
                        <a:lnTo>
                          <a:pt x="116" y="232"/>
                        </a:lnTo>
                        <a:lnTo>
                          <a:pt x="116" y="234"/>
                        </a:lnTo>
                        <a:lnTo>
                          <a:pt x="116" y="234"/>
                        </a:lnTo>
                        <a:lnTo>
                          <a:pt x="117" y="230"/>
                        </a:lnTo>
                        <a:lnTo>
                          <a:pt x="117" y="235"/>
                        </a:lnTo>
                        <a:lnTo>
                          <a:pt x="118" y="234"/>
                        </a:lnTo>
                        <a:lnTo>
                          <a:pt x="118" y="233"/>
                        </a:lnTo>
                        <a:lnTo>
                          <a:pt x="119" y="232"/>
                        </a:lnTo>
                        <a:lnTo>
                          <a:pt x="119" y="233"/>
                        </a:lnTo>
                        <a:lnTo>
                          <a:pt x="119" y="232"/>
                        </a:lnTo>
                        <a:lnTo>
                          <a:pt x="120" y="233"/>
                        </a:lnTo>
                        <a:lnTo>
                          <a:pt x="120" y="230"/>
                        </a:lnTo>
                        <a:lnTo>
                          <a:pt x="121" y="231"/>
                        </a:lnTo>
                        <a:lnTo>
                          <a:pt x="121" y="228"/>
                        </a:lnTo>
                        <a:lnTo>
                          <a:pt x="121" y="229"/>
                        </a:lnTo>
                        <a:lnTo>
                          <a:pt x="122" y="229"/>
                        </a:lnTo>
                        <a:lnTo>
                          <a:pt x="122" y="228"/>
                        </a:lnTo>
                        <a:lnTo>
                          <a:pt x="123" y="230"/>
                        </a:lnTo>
                        <a:lnTo>
                          <a:pt x="123" y="228"/>
                        </a:lnTo>
                        <a:lnTo>
                          <a:pt x="124" y="231"/>
                        </a:lnTo>
                        <a:lnTo>
                          <a:pt x="124" y="231"/>
                        </a:lnTo>
                        <a:lnTo>
                          <a:pt x="124" y="229"/>
                        </a:lnTo>
                        <a:lnTo>
                          <a:pt x="125" y="229"/>
                        </a:lnTo>
                        <a:lnTo>
                          <a:pt x="125" y="229"/>
                        </a:lnTo>
                        <a:lnTo>
                          <a:pt x="126" y="231"/>
                        </a:lnTo>
                        <a:lnTo>
                          <a:pt x="126" y="231"/>
                        </a:lnTo>
                        <a:lnTo>
                          <a:pt x="126" y="231"/>
                        </a:lnTo>
                        <a:lnTo>
                          <a:pt x="127" y="231"/>
                        </a:lnTo>
                        <a:lnTo>
                          <a:pt x="127" y="232"/>
                        </a:lnTo>
                        <a:lnTo>
                          <a:pt x="128" y="234"/>
                        </a:lnTo>
                        <a:lnTo>
                          <a:pt x="128" y="231"/>
                        </a:lnTo>
                        <a:lnTo>
                          <a:pt x="129" y="235"/>
                        </a:lnTo>
                        <a:lnTo>
                          <a:pt x="129" y="232"/>
                        </a:lnTo>
                        <a:lnTo>
                          <a:pt x="129" y="235"/>
                        </a:lnTo>
                        <a:lnTo>
                          <a:pt x="130" y="232"/>
                        </a:lnTo>
                        <a:lnTo>
                          <a:pt x="130" y="236"/>
                        </a:lnTo>
                        <a:lnTo>
                          <a:pt x="131" y="232"/>
                        </a:lnTo>
                        <a:lnTo>
                          <a:pt x="131" y="234"/>
                        </a:lnTo>
                        <a:lnTo>
                          <a:pt x="131" y="233"/>
                        </a:lnTo>
                        <a:lnTo>
                          <a:pt x="132" y="234"/>
                        </a:lnTo>
                        <a:lnTo>
                          <a:pt x="132" y="233"/>
                        </a:lnTo>
                        <a:lnTo>
                          <a:pt x="133" y="234"/>
                        </a:lnTo>
                        <a:lnTo>
                          <a:pt x="133" y="233"/>
                        </a:lnTo>
                        <a:lnTo>
                          <a:pt x="134" y="232"/>
                        </a:lnTo>
                        <a:lnTo>
                          <a:pt x="134" y="231"/>
                        </a:lnTo>
                        <a:lnTo>
                          <a:pt x="134" y="231"/>
                        </a:lnTo>
                        <a:lnTo>
                          <a:pt x="135" y="230"/>
                        </a:lnTo>
                        <a:lnTo>
                          <a:pt x="135" y="229"/>
                        </a:lnTo>
                        <a:lnTo>
                          <a:pt x="136" y="229"/>
                        </a:lnTo>
                        <a:lnTo>
                          <a:pt x="136" y="228"/>
                        </a:lnTo>
                        <a:lnTo>
                          <a:pt x="136" y="228"/>
                        </a:lnTo>
                        <a:lnTo>
                          <a:pt x="137" y="229"/>
                        </a:lnTo>
                        <a:lnTo>
                          <a:pt x="137" y="231"/>
                        </a:lnTo>
                        <a:lnTo>
                          <a:pt x="138" y="231"/>
                        </a:lnTo>
                        <a:lnTo>
                          <a:pt x="138" y="231"/>
                        </a:lnTo>
                        <a:lnTo>
                          <a:pt x="139" y="231"/>
                        </a:lnTo>
                        <a:lnTo>
                          <a:pt x="139" y="230"/>
                        </a:lnTo>
                        <a:lnTo>
                          <a:pt x="139" y="231"/>
                        </a:lnTo>
                        <a:lnTo>
                          <a:pt x="140" y="232"/>
                        </a:lnTo>
                        <a:lnTo>
                          <a:pt x="140" y="232"/>
                        </a:lnTo>
                        <a:lnTo>
                          <a:pt x="141" y="233"/>
                        </a:lnTo>
                        <a:lnTo>
                          <a:pt x="141" y="233"/>
                        </a:lnTo>
                        <a:lnTo>
                          <a:pt x="141" y="234"/>
                        </a:lnTo>
                        <a:lnTo>
                          <a:pt x="142" y="234"/>
                        </a:lnTo>
                        <a:lnTo>
                          <a:pt x="142" y="233"/>
                        </a:lnTo>
                        <a:lnTo>
                          <a:pt x="143" y="234"/>
                        </a:lnTo>
                        <a:lnTo>
                          <a:pt x="143" y="236"/>
                        </a:lnTo>
                        <a:lnTo>
                          <a:pt x="144" y="232"/>
                        </a:lnTo>
                        <a:lnTo>
                          <a:pt x="144" y="236"/>
                        </a:lnTo>
                        <a:lnTo>
                          <a:pt x="144" y="234"/>
                        </a:lnTo>
                        <a:lnTo>
                          <a:pt x="145" y="234"/>
                        </a:lnTo>
                        <a:lnTo>
                          <a:pt x="145" y="235"/>
                        </a:lnTo>
                        <a:lnTo>
                          <a:pt x="146" y="234"/>
                        </a:lnTo>
                        <a:lnTo>
                          <a:pt x="146" y="232"/>
                        </a:lnTo>
                        <a:lnTo>
                          <a:pt x="146" y="234"/>
                        </a:lnTo>
                        <a:lnTo>
                          <a:pt x="147" y="233"/>
                        </a:lnTo>
                        <a:lnTo>
                          <a:pt x="147" y="233"/>
                        </a:lnTo>
                        <a:lnTo>
                          <a:pt x="148" y="233"/>
                        </a:lnTo>
                        <a:lnTo>
                          <a:pt x="148" y="233"/>
                        </a:lnTo>
                        <a:lnTo>
                          <a:pt x="149" y="233"/>
                        </a:lnTo>
                        <a:lnTo>
                          <a:pt x="149" y="231"/>
                        </a:lnTo>
                        <a:lnTo>
                          <a:pt x="149" y="231"/>
                        </a:lnTo>
                        <a:lnTo>
                          <a:pt x="150" y="231"/>
                        </a:lnTo>
                        <a:lnTo>
                          <a:pt x="150" y="233"/>
                        </a:lnTo>
                        <a:lnTo>
                          <a:pt x="151" y="232"/>
                        </a:lnTo>
                        <a:lnTo>
                          <a:pt x="151" y="232"/>
                        </a:lnTo>
                        <a:lnTo>
                          <a:pt x="151" y="231"/>
                        </a:lnTo>
                        <a:lnTo>
                          <a:pt x="152" y="232"/>
                        </a:lnTo>
                        <a:lnTo>
                          <a:pt x="152" y="231"/>
                        </a:lnTo>
                        <a:lnTo>
                          <a:pt x="153" y="232"/>
                        </a:lnTo>
                        <a:lnTo>
                          <a:pt x="153" y="231"/>
                        </a:lnTo>
                        <a:lnTo>
                          <a:pt x="154" y="232"/>
                        </a:lnTo>
                        <a:lnTo>
                          <a:pt x="154" y="234"/>
                        </a:lnTo>
                        <a:lnTo>
                          <a:pt x="154" y="233"/>
                        </a:lnTo>
                        <a:lnTo>
                          <a:pt x="155" y="233"/>
                        </a:lnTo>
                        <a:lnTo>
                          <a:pt x="155" y="232"/>
                        </a:lnTo>
                        <a:lnTo>
                          <a:pt x="156" y="234"/>
                        </a:lnTo>
                        <a:lnTo>
                          <a:pt x="156" y="234"/>
                        </a:lnTo>
                        <a:lnTo>
                          <a:pt x="156" y="236"/>
                        </a:lnTo>
                        <a:lnTo>
                          <a:pt x="157" y="235"/>
                        </a:lnTo>
                        <a:lnTo>
                          <a:pt x="157" y="237"/>
                        </a:lnTo>
                        <a:lnTo>
                          <a:pt x="158" y="235"/>
                        </a:lnTo>
                        <a:lnTo>
                          <a:pt x="158" y="237"/>
                        </a:lnTo>
                        <a:lnTo>
                          <a:pt x="159" y="235"/>
                        </a:lnTo>
                        <a:lnTo>
                          <a:pt x="159" y="235"/>
                        </a:lnTo>
                        <a:lnTo>
                          <a:pt x="159" y="236"/>
                        </a:lnTo>
                        <a:lnTo>
                          <a:pt x="160" y="234"/>
                        </a:lnTo>
                        <a:lnTo>
                          <a:pt x="160" y="235"/>
                        </a:lnTo>
                        <a:lnTo>
                          <a:pt x="161" y="235"/>
                        </a:lnTo>
                        <a:lnTo>
                          <a:pt x="161" y="235"/>
                        </a:lnTo>
                        <a:lnTo>
                          <a:pt x="161" y="235"/>
                        </a:lnTo>
                        <a:lnTo>
                          <a:pt x="162" y="234"/>
                        </a:lnTo>
                        <a:lnTo>
                          <a:pt x="162" y="234"/>
                        </a:lnTo>
                        <a:lnTo>
                          <a:pt x="163" y="234"/>
                        </a:lnTo>
                        <a:lnTo>
                          <a:pt x="163" y="232"/>
                        </a:lnTo>
                        <a:lnTo>
                          <a:pt x="164" y="232"/>
                        </a:lnTo>
                        <a:lnTo>
                          <a:pt x="164" y="233"/>
                        </a:lnTo>
                        <a:lnTo>
                          <a:pt x="164" y="233"/>
                        </a:lnTo>
                        <a:lnTo>
                          <a:pt x="165" y="231"/>
                        </a:lnTo>
                        <a:lnTo>
                          <a:pt x="165" y="233"/>
                        </a:lnTo>
                        <a:lnTo>
                          <a:pt x="166" y="232"/>
                        </a:lnTo>
                        <a:lnTo>
                          <a:pt x="166" y="233"/>
                        </a:lnTo>
                        <a:lnTo>
                          <a:pt x="166" y="232"/>
                        </a:lnTo>
                        <a:lnTo>
                          <a:pt x="167" y="233"/>
                        </a:lnTo>
                        <a:lnTo>
                          <a:pt x="167" y="234"/>
                        </a:lnTo>
                        <a:lnTo>
                          <a:pt x="168" y="235"/>
                        </a:lnTo>
                        <a:lnTo>
                          <a:pt x="168" y="235"/>
                        </a:lnTo>
                        <a:lnTo>
                          <a:pt x="169" y="235"/>
                        </a:lnTo>
                        <a:lnTo>
                          <a:pt x="169" y="233"/>
                        </a:lnTo>
                        <a:lnTo>
                          <a:pt x="169" y="235"/>
                        </a:lnTo>
                        <a:lnTo>
                          <a:pt x="170" y="235"/>
                        </a:lnTo>
                        <a:lnTo>
                          <a:pt x="170" y="235"/>
                        </a:lnTo>
                        <a:lnTo>
                          <a:pt x="171" y="236"/>
                        </a:lnTo>
                        <a:lnTo>
                          <a:pt x="171" y="238"/>
                        </a:lnTo>
                        <a:lnTo>
                          <a:pt x="171" y="236"/>
                        </a:lnTo>
                        <a:lnTo>
                          <a:pt x="172" y="238"/>
                        </a:lnTo>
                        <a:lnTo>
                          <a:pt x="172" y="236"/>
                        </a:lnTo>
                        <a:lnTo>
                          <a:pt x="173" y="237"/>
                        </a:lnTo>
                        <a:lnTo>
                          <a:pt x="173" y="236"/>
                        </a:lnTo>
                        <a:lnTo>
                          <a:pt x="174" y="237"/>
                        </a:lnTo>
                        <a:lnTo>
                          <a:pt x="174" y="234"/>
                        </a:lnTo>
                        <a:lnTo>
                          <a:pt x="174" y="235"/>
                        </a:lnTo>
                        <a:lnTo>
                          <a:pt x="175" y="235"/>
                        </a:lnTo>
                        <a:lnTo>
                          <a:pt x="175" y="234"/>
                        </a:lnTo>
                        <a:lnTo>
                          <a:pt x="176" y="233"/>
                        </a:lnTo>
                        <a:lnTo>
                          <a:pt x="176" y="233"/>
                        </a:lnTo>
                        <a:lnTo>
                          <a:pt x="176" y="231"/>
                        </a:lnTo>
                        <a:lnTo>
                          <a:pt x="177" y="231"/>
                        </a:lnTo>
                        <a:lnTo>
                          <a:pt x="177" y="230"/>
                        </a:lnTo>
                        <a:lnTo>
                          <a:pt x="178" y="230"/>
                        </a:lnTo>
                        <a:lnTo>
                          <a:pt x="178" y="229"/>
                        </a:lnTo>
                        <a:lnTo>
                          <a:pt x="179" y="232"/>
                        </a:lnTo>
                        <a:lnTo>
                          <a:pt x="179" y="231"/>
                        </a:lnTo>
                        <a:lnTo>
                          <a:pt x="179" y="229"/>
                        </a:lnTo>
                        <a:lnTo>
                          <a:pt x="180" y="230"/>
                        </a:lnTo>
                        <a:lnTo>
                          <a:pt x="180" y="232"/>
                        </a:lnTo>
                        <a:lnTo>
                          <a:pt x="181" y="231"/>
                        </a:lnTo>
                        <a:lnTo>
                          <a:pt x="181" y="231"/>
                        </a:lnTo>
                        <a:lnTo>
                          <a:pt x="181" y="232"/>
                        </a:lnTo>
                        <a:lnTo>
                          <a:pt x="182" y="232"/>
                        </a:lnTo>
                        <a:lnTo>
                          <a:pt x="182" y="233"/>
                        </a:lnTo>
                        <a:lnTo>
                          <a:pt x="183" y="23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86" name="Freeform 70">
                    <a:extLst>
                      <a:ext uri="{FF2B5EF4-FFF2-40B4-BE49-F238E27FC236}">
                        <a16:creationId xmlns:a16="http://schemas.microsoft.com/office/drawing/2014/main" id="{F880B127-EB31-4C7D-805D-EA38656EBEDF}"/>
                      </a:ext>
                    </a:extLst>
                  </p:cNvPr>
                  <p:cNvSpPr>
                    <a:spLocks/>
                  </p:cNvSpPr>
                  <p:nvPr/>
                </p:nvSpPr>
                <p:spPr bwMode="auto">
                  <a:xfrm flipV="1">
                    <a:off x="1514475" y="9882188"/>
                    <a:ext cx="71438" cy="12700"/>
                  </a:xfrm>
                  <a:custGeom>
                    <a:avLst/>
                    <a:gdLst>
                      <a:gd name="T0" fmla="*/ 0 w 48"/>
                      <a:gd name="T1" fmla="*/ 7 h 10"/>
                      <a:gd name="T2" fmla="*/ 1 w 48"/>
                      <a:gd name="T3" fmla="*/ 7 h 10"/>
                      <a:gd name="T4" fmla="*/ 2 w 48"/>
                      <a:gd name="T5" fmla="*/ 3 h 10"/>
                      <a:gd name="T6" fmla="*/ 2 w 48"/>
                      <a:gd name="T7" fmla="*/ 2 h 10"/>
                      <a:gd name="T8" fmla="*/ 3 w 48"/>
                      <a:gd name="T9" fmla="*/ 4 h 10"/>
                      <a:gd name="T10" fmla="*/ 4 w 48"/>
                      <a:gd name="T11" fmla="*/ 1 h 10"/>
                      <a:gd name="T12" fmla="*/ 5 w 48"/>
                      <a:gd name="T13" fmla="*/ 3 h 10"/>
                      <a:gd name="T14" fmla="*/ 6 w 48"/>
                      <a:gd name="T15" fmla="*/ 3 h 10"/>
                      <a:gd name="T16" fmla="*/ 7 w 48"/>
                      <a:gd name="T17" fmla="*/ 1 h 10"/>
                      <a:gd name="T18" fmla="*/ 7 w 48"/>
                      <a:gd name="T19" fmla="*/ 1 h 10"/>
                      <a:gd name="T20" fmla="*/ 8 w 48"/>
                      <a:gd name="T21" fmla="*/ 4 h 10"/>
                      <a:gd name="T22" fmla="*/ 9 w 48"/>
                      <a:gd name="T23" fmla="*/ 4 h 10"/>
                      <a:gd name="T24" fmla="*/ 10 w 48"/>
                      <a:gd name="T25" fmla="*/ 6 h 10"/>
                      <a:gd name="T26" fmla="*/ 11 w 48"/>
                      <a:gd name="T27" fmla="*/ 4 h 10"/>
                      <a:gd name="T28" fmla="*/ 12 w 48"/>
                      <a:gd name="T29" fmla="*/ 6 h 10"/>
                      <a:gd name="T30" fmla="*/ 12 w 48"/>
                      <a:gd name="T31" fmla="*/ 5 h 10"/>
                      <a:gd name="T32" fmla="*/ 13 w 48"/>
                      <a:gd name="T33" fmla="*/ 7 h 10"/>
                      <a:gd name="T34" fmla="*/ 14 w 48"/>
                      <a:gd name="T35" fmla="*/ 6 h 10"/>
                      <a:gd name="T36" fmla="*/ 15 w 48"/>
                      <a:gd name="T37" fmla="*/ 5 h 10"/>
                      <a:gd name="T38" fmla="*/ 16 w 48"/>
                      <a:gd name="T39" fmla="*/ 6 h 10"/>
                      <a:gd name="T40" fmla="*/ 17 w 48"/>
                      <a:gd name="T41" fmla="*/ 5 h 10"/>
                      <a:gd name="T42" fmla="*/ 17 w 48"/>
                      <a:gd name="T43" fmla="*/ 2 h 10"/>
                      <a:gd name="T44" fmla="*/ 18 w 48"/>
                      <a:gd name="T45" fmla="*/ 4 h 10"/>
                      <a:gd name="T46" fmla="*/ 19 w 48"/>
                      <a:gd name="T47" fmla="*/ 4 h 10"/>
                      <a:gd name="T48" fmla="*/ 20 w 48"/>
                      <a:gd name="T49" fmla="*/ 1 h 10"/>
                      <a:gd name="T50" fmla="*/ 21 w 48"/>
                      <a:gd name="T51" fmla="*/ 1 h 10"/>
                      <a:gd name="T52" fmla="*/ 22 w 48"/>
                      <a:gd name="T53" fmla="*/ 3 h 10"/>
                      <a:gd name="T54" fmla="*/ 22 w 48"/>
                      <a:gd name="T55" fmla="*/ 4 h 10"/>
                      <a:gd name="T56" fmla="*/ 23 w 48"/>
                      <a:gd name="T57" fmla="*/ 6 h 10"/>
                      <a:gd name="T58" fmla="*/ 24 w 48"/>
                      <a:gd name="T59" fmla="*/ 6 h 10"/>
                      <a:gd name="T60" fmla="*/ 25 w 48"/>
                      <a:gd name="T61" fmla="*/ 8 h 10"/>
                      <a:gd name="T62" fmla="*/ 26 w 48"/>
                      <a:gd name="T63" fmla="*/ 10 h 10"/>
                      <a:gd name="T64" fmla="*/ 27 w 48"/>
                      <a:gd name="T65" fmla="*/ 8 h 10"/>
                      <a:gd name="T66" fmla="*/ 27 w 48"/>
                      <a:gd name="T67" fmla="*/ 8 h 10"/>
                      <a:gd name="T68" fmla="*/ 28 w 48"/>
                      <a:gd name="T69" fmla="*/ 8 h 10"/>
                      <a:gd name="T70" fmla="*/ 29 w 48"/>
                      <a:gd name="T71" fmla="*/ 8 h 10"/>
                      <a:gd name="T72" fmla="*/ 30 w 48"/>
                      <a:gd name="T73" fmla="*/ 6 h 10"/>
                      <a:gd name="T74" fmla="*/ 31 w 48"/>
                      <a:gd name="T75" fmla="*/ 8 h 10"/>
                      <a:gd name="T76" fmla="*/ 32 w 48"/>
                      <a:gd name="T77" fmla="*/ 6 h 10"/>
                      <a:gd name="T78" fmla="*/ 32 w 48"/>
                      <a:gd name="T79" fmla="*/ 5 h 10"/>
                      <a:gd name="T80" fmla="*/ 33 w 48"/>
                      <a:gd name="T81" fmla="*/ 6 h 10"/>
                      <a:gd name="T82" fmla="*/ 34 w 48"/>
                      <a:gd name="T83" fmla="*/ 4 h 10"/>
                      <a:gd name="T84" fmla="*/ 35 w 48"/>
                      <a:gd name="T85" fmla="*/ 5 h 10"/>
                      <a:gd name="T86" fmla="*/ 36 w 48"/>
                      <a:gd name="T87" fmla="*/ 5 h 10"/>
                      <a:gd name="T88" fmla="*/ 37 w 48"/>
                      <a:gd name="T89" fmla="*/ 7 h 10"/>
                      <a:gd name="T90" fmla="*/ 37 w 48"/>
                      <a:gd name="T91" fmla="*/ 7 h 10"/>
                      <a:gd name="T92" fmla="*/ 38 w 48"/>
                      <a:gd name="T93" fmla="*/ 8 h 10"/>
                      <a:gd name="T94" fmla="*/ 39 w 48"/>
                      <a:gd name="T95" fmla="*/ 8 h 10"/>
                      <a:gd name="T96" fmla="*/ 40 w 48"/>
                      <a:gd name="T97" fmla="*/ 10 h 10"/>
                      <a:gd name="T98" fmla="*/ 41 w 48"/>
                      <a:gd name="T99" fmla="*/ 8 h 10"/>
                      <a:gd name="T100" fmla="*/ 42 w 48"/>
                      <a:gd name="T101" fmla="*/ 9 h 10"/>
                      <a:gd name="T102" fmla="*/ 42 w 48"/>
                      <a:gd name="T103" fmla="*/ 8 h 10"/>
                      <a:gd name="T104" fmla="*/ 43 w 48"/>
                      <a:gd name="T105" fmla="*/ 7 h 10"/>
                      <a:gd name="T106" fmla="*/ 44 w 48"/>
                      <a:gd name="T107" fmla="*/ 8 h 10"/>
                      <a:gd name="T108" fmla="*/ 45 w 48"/>
                      <a:gd name="T109" fmla="*/ 6 h 10"/>
                      <a:gd name="T110" fmla="*/ 46 w 48"/>
                      <a:gd name="T111" fmla="*/ 7 h 10"/>
                      <a:gd name="T112" fmla="*/ 47 w 48"/>
                      <a:gd name="T113" fmla="*/ 5 h 10"/>
                      <a:gd name="T114" fmla="*/ 47 w 48"/>
                      <a:gd name="T115" fmla="*/ 5 h 10"/>
                      <a:gd name="T116" fmla="*/ 48 w 48"/>
                      <a:gd name="T1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10">
                        <a:moveTo>
                          <a:pt x="0" y="6"/>
                        </a:moveTo>
                        <a:lnTo>
                          <a:pt x="0" y="7"/>
                        </a:lnTo>
                        <a:lnTo>
                          <a:pt x="0" y="6"/>
                        </a:lnTo>
                        <a:lnTo>
                          <a:pt x="1" y="7"/>
                        </a:lnTo>
                        <a:lnTo>
                          <a:pt x="1" y="7"/>
                        </a:lnTo>
                        <a:lnTo>
                          <a:pt x="2" y="3"/>
                        </a:lnTo>
                        <a:lnTo>
                          <a:pt x="2" y="5"/>
                        </a:lnTo>
                        <a:lnTo>
                          <a:pt x="2" y="2"/>
                        </a:lnTo>
                        <a:lnTo>
                          <a:pt x="3" y="3"/>
                        </a:lnTo>
                        <a:lnTo>
                          <a:pt x="3" y="4"/>
                        </a:lnTo>
                        <a:lnTo>
                          <a:pt x="4" y="2"/>
                        </a:lnTo>
                        <a:lnTo>
                          <a:pt x="4" y="1"/>
                        </a:lnTo>
                        <a:lnTo>
                          <a:pt x="5" y="1"/>
                        </a:lnTo>
                        <a:lnTo>
                          <a:pt x="5" y="3"/>
                        </a:lnTo>
                        <a:lnTo>
                          <a:pt x="5" y="3"/>
                        </a:lnTo>
                        <a:lnTo>
                          <a:pt x="6" y="3"/>
                        </a:lnTo>
                        <a:lnTo>
                          <a:pt x="6" y="1"/>
                        </a:lnTo>
                        <a:lnTo>
                          <a:pt x="7" y="1"/>
                        </a:lnTo>
                        <a:lnTo>
                          <a:pt x="7" y="2"/>
                        </a:lnTo>
                        <a:lnTo>
                          <a:pt x="7" y="1"/>
                        </a:lnTo>
                        <a:lnTo>
                          <a:pt x="8" y="3"/>
                        </a:lnTo>
                        <a:lnTo>
                          <a:pt x="8" y="4"/>
                        </a:lnTo>
                        <a:lnTo>
                          <a:pt x="9" y="4"/>
                        </a:lnTo>
                        <a:lnTo>
                          <a:pt x="9" y="4"/>
                        </a:lnTo>
                        <a:lnTo>
                          <a:pt x="10" y="7"/>
                        </a:lnTo>
                        <a:lnTo>
                          <a:pt x="10" y="6"/>
                        </a:lnTo>
                        <a:lnTo>
                          <a:pt x="10" y="5"/>
                        </a:lnTo>
                        <a:lnTo>
                          <a:pt x="11" y="4"/>
                        </a:lnTo>
                        <a:lnTo>
                          <a:pt x="11" y="3"/>
                        </a:lnTo>
                        <a:lnTo>
                          <a:pt x="12" y="6"/>
                        </a:lnTo>
                        <a:lnTo>
                          <a:pt x="12" y="5"/>
                        </a:lnTo>
                        <a:lnTo>
                          <a:pt x="12" y="5"/>
                        </a:lnTo>
                        <a:lnTo>
                          <a:pt x="13" y="5"/>
                        </a:lnTo>
                        <a:lnTo>
                          <a:pt x="13" y="7"/>
                        </a:lnTo>
                        <a:lnTo>
                          <a:pt x="14" y="6"/>
                        </a:lnTo>
                        <a:lnTo>
                          <a:pt x="14" y="6"/>
                        </a:lnTo>
                        <a:lnTo>
                          <a:pt x="15" y="6"/>
                        </a:lnTo>
                        <a:lnTo>
                          <a:pt x="15" y="5"/>
                        </a:lnTo>
                        <a:lnTo>
                          <a:pt x="15" y="5"/>
                        </a:lnTo>
                        <a:lnTo>
                          <a:pt x="16" y="6"/>
                        </a:lnTo>
                        <a:lnTo>
                          <a:pt x="16" y="6"/>
                        </a:lnTo>
                        <a:lnTo>
                          <a:pt x="17" y="5"/>
                        </a:lnTo>
                        <a:lnTo>
                          <a:pt x="17" y="5"/>
                        </a:lnTo>
                        <a:lnTo>
                          <a:pt x="17" y="2"/>
                        </a:lnTo>
                        <a:lnTo>
                          <a:pt x="18" y="2"/>
                        </a:lnTo>
                        <a:lnTo>
                          <a:pt x="18" y="4"/>
                        </a:lnTo>
                        <a:lnTo>
                          <a:pt x="19" y="3"/>
                        </a:lnTo>
                        <a:lnTo>
                          <a:pt x="19" y="4"/>
                        </a:lnTo>
                        <a:lnTo>
                          <a:pt x="20" y="0"/>
                        </a:lnTo>
                        <a:lnTo>
                          <a:pt x="20" y="1"/>
                        </a:lnTo>
                        <a:lnTo>
                          <a:pt x="20" y="2"/>
                        </a:lnTo>
                        <a:lnTo>
                          <a:pt x="21" y="1"/>
                        </a:lnTo>
                        <a:lnTo>
                          <a:pt x="21" y="3"/>
                        </a:lnTo>
                        <a:lnTo>
                          <a:pt x="22" y="3"/>
                        </a:lnTo>
                        <a:lnTo>
                          <a:pt x="22" y="4"/>
                        </a:lnTo>
                        <a:lnTo>
                          <a:pt x="22" y="4"/>
                        </a:lnTo>
                        <a:lnTo>
                          <a:pt x="23" y="5"/>
                        </a:lnTo>
                        <a:lnTo>
                          <a:pt x="23" y="6"/>
                        </a:lnTo>
                        <a:lnTo>
                          <a:pt x="24" y="6"/>
                        </a:lnTo>
                        <a:lnTo>
                          <a:pt x="24" y="6"/>
                        </a:lnTo>
                        <a:lnTo>
                          <a:pt x="25" y="9"/>
                        </a:lnTo>
                        <a:lnTo>
                          <a:pt x="25" y="8"/>
                        </a:lnTo>
                        <a:lnTo>
                          <a:pt x="25" y="9"/>
                        </a:lnTo>
                        <a:lnTo>
                          <a:pt x="26" y="10"/>
                        </a:lnTo>
                        <a:lnTo>
                          <a:pt x="26" y="8"/>
                        </a:lnTo>
                        <a:lnTo>
                          <a:pt x="27" y="8"/>
                        </a:lnTo>
                        <a:lnTo>
                          <a:pt x="27" y="7"/>
                        </a:lnTo>
                        <a:lnTo>
                          <a:pt x="27" y="8"/>
                        </a:lnTo>
                        <a:lnTo>
                          <a:pt x="28" y="8"/>
                        </a:lnTo>
                        <a:lnTo>
                          <a:pt x="28" y="8"/>
                        </a:lnTo>
                        <a:lnTo>
                          <a:pt x="29" y="9"/>
                        </a:lnTo>
                        <a:lnTo>
                          <a:pt x="29" y="8"/>
                        </a:lnTo>
                        <a:lnTo>
                          <a:pt x="30" y="7"/>
                        </a:lnTo>
                        <a:lnTo>
                          <a:pt x="30" y="6"/>
                        </a:lnTo>
                        <a:lnTo>
                          <a:pt x="30" y="7"/>
                        </a:lnTo>
                        <a:lnTo>
                          <a:pt x="31" y="8"/>
                        </a:lnTo>
                        <a:lnTo>
                          <a:pt x="31" y="7"/>
                        </a:lnTo>
                        <a:lnTo>
                          <a:pt x="32" y="6"/>
                        </a:lnTo>
                        <a:lnTo>
                          <a:pt x="32" y="5"/>
                        </a:lnTo>
                        <a:lnTo>
                          <a:pt x="32" y="5"/>
                        </a:lnTo>
                        <a:lnTo>
                          <a:pt x="33" y="6"/>
                        </a:lnTo>
                        <a:lnTo>
                          <a:pt x="33" y="6"/>
                        </a:lnTo>
                        <a:lnTo>
                          <a:pt x="34" y="8"/>
                        </a:lnTo>
                        <a:lnTo>
                          <a:pt x="34" y="4"/>
                        </a:lnTo>
                        <a:lnTo>
                          <a:pt x="35" y="4"/>
                        </a:lnTo>
                        <a:lnTo>
                          <a:pt x="35" y="5"/>
                        </a:lnTo>
                        <a:lnTo>
                          <a:pt x="35" y="6"/>
                        </a:lnTo>
                        <a:lnTo>
                          <a:pt x="36" y="5"/>
                        </a:lnTo>
                        <a:lnTo>
                          <a:pt x="36" y="6"/>
                        </a:lnTo>
                        <a:lnTo>
                          <a:pt x="37" y="7"/>
                        </a:lnTo>
                        <a:lnTo>
                          <a:pt x="37" y="8"/>
                        </a:lnTo>
                        <a:lnTo>
                          <a:pt x="37" y="7"/>
                        </a:lnTo>
                        <a:lnTo>
                          <a:pt x="38" y="7"/>
                        </a:lnTo>
                        <a:lnTo>
                          <a:pt x="38" y="8"/>
                        </a:lnTo>
                        <a:lnTo>
                          <a:pt x="39" y="10"/>
                        </a:lnTo>
                        <a:lnTo>
                          <a:pt x="39" y="8"/>
                        </a:lnTo>
                        <a:lnTo>
                          <a:pt x="40" y="9"/>
                        </a:lnTo>
                        <a:lnTo>
                          <a:pt x="40" y="10"/>
                        </a:lnTo>
                        <a:lnTo>
                          <a:pt x="40" y="9"/>
                        </a:lnTo>
                        <a:lnTo>
                          <a:pt x="41" y="8"/>
                        </a:lnTo>
                        <a:lnTo>
                          <a:pt x="41" y="9"/>
                        </a:lnTo>
                        <a:lnTo>
                          <a:pt x="42" y="9"/>
                        </a:lnTo>
                        <a:lnTo>
                          <a:pt x="42" y="9"/>
                        </a:lnTo>
                        <a:lnTo>
                          <a:pt x="42" y="8"/>
                        </a:lnTo>
                        <a:lnTo>
                          <a:pt x="43" y="8"/>
                        </a:lnTo>
                        <a:lnTo>
                          <a:pt x="43" y="7"/>
                        </a:lnTo>
                        <a:lnTo>
                          <a:pt x="44" y="6"/>
                        </a:lnTo>
                        <a:lnTo>
                          <a:pt x="44" y="8"/>
                        </a:lnTo>
                        <a:lnTo>
                          <a:pt x="45" y="7"/>
                        </a:lnTo>
                        <a:lnTo>
                          <a:pt x="45" y="6"/>
                        </a:lnTo>
                        <a:lnTo>
                          <a:pt x="45" y="7"/>
                        </a:lnTo>
                        <a:lnTo>
                          <a:pt x="46" y="7"/>
                        </a:lnTo>
                        <a:lnTo>
                          <a:pt x="46" y="4"/>
                        </a:lnTo>
                        <a:lnTo>
                          <a:pt x="47" y="5"/>
                        </a:lnTo>
                        <a:lnTo>
                          <a:pt x="47" y="5"/>
                        </a:lnTo>
                        <a:lnTo>
                          <a:pt x="47" y="5"/>
                        </a:lnTo>
                        <a:lnTo>
                          <a:pt x="48" y="4"/>
                        </a:lnTo>
                        <a:lnTo>
                          <a:pt x="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87" name="Line 71">
                    <a:extLst>
                      <a:ext uri="{FF2B5EF4-FFF2-40B4-BE49-F238E27FC236}">
                        <a16:creationId xmlns:a16="http://schemas.microsoft.com/office/drawing/2014/main" id="{4FD14B8B-B99E-4987-B369-239BFE2D02EF}"/>
                      </a:ext>
                    </a:extLst>
                  </p:cNvPr>
                  <p:cNvSpPr>
                    <a:spLocks noChangeShapeType="1"/>
                  </p:cNvSpPr>
                  <p:nvPr/>
                </p:nvSpPr>
                <p:spPr bwMode="auto">
                  <a:xfrm flipV="1">
                    <a:off x="1585913" y="7729538"/>
                    <a:ext cx="0" cy="216535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88" name="Line 72">
                    <a:extLst>
                      <a:ext uri="{FF2B5EF4-FFF2-40B4-BE49-F238E27FC236}">
                        <a16:creationId xmlns:a16="http://schemas.microsoft.com/office/drawing/2014/main" id="{4C60D790-E0B5-4DED-AD1B-0A65CBD39CBE}"/>
                      </a:ext>
                    </a:extLst>
                  </p:cNvPr>
                  <p:cNvSpPr>
                    <a:spLocks noChangeShapeType="1"/>
                  </p:cNvSpPr>
                  <p:nvPr/>
                </p:nvSpPr>
                <p:spPr bwMode="auto">
                  <a:xfrm>
                    <a:off x="1587500" y="7729538"/>
                    <a:ext cx="0" cy="177165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89" name="Freeform 73">
                    <a:extLst>
                      <a:ext uri="{FF2B5EF4-FFF2-40B4-BE49-F238E27FC236}">
                        <a16:creationId xmlns:a16="http://schemas.microsoft.com/office/drawing/2014/main" id="{06310208-5C96-4A17-9D85-0EEB51B8F92D}"/>
                      </a:ext>
                    </a:extLst>
                  </p:cNvPr>
                  <p:cNvSpPr>
                    <a:spLocks/>
                  </p:cNvSpPr>
                  <p:nvPr/>
                </p:nvSpPr>
                <p:spPr bwMode="auto">
                  <a:xfrm flipV="1">
                    <a:off x="1587500" y="9501188"/>
                    <a:ext cx="3678238" cy="230188"/>
                  </a:xfrm>
                  <a:custGeom>
                    <a:avLst/>
                    <a:gdLst>
                      <a:gd name="T0" fmla="*/ 38 w 2499"/>
                      <a:gd name="T1" fmla="*/ 41 h 172"/>
                      <a:gd name="T2" fmla="*/ 77 w 2499"/>
                      <a:gd name="T3" fmla="*/ 61 h 172"/>
                      <a:gd name="T4" fmla="*/ 117 w 2499"/>
                      <a:gd name="T5" fmla="*/ 71 h 172"/>
                      <a:gd name="T6" fmla="*/ 156 w 2499"/>
                      <a:gd name="T7" fmla="*/ 75 h 172"/>
                      <a:gd name="T8" fmla="*/ 195 w 2499"/>
                      <a:gd name="T9" fmla="*/ 75 h 172"/>
                      <a:gd name="T10" fmla="*/ 234 w 2499"/>
                      <a:gd name="T11" fmla="*/ 72 h 172"/>
                      <a:gd name="T12" fmla="*/ 273 w 2499"/>
                      <a:gd name="T13" fmla="*/ 76 h 172"/>
                      <a:gd name="T14" fmla="*/ 312 w 2499"/>
                      <a:gd name="T15" fmla="*/ 81 h 172"/>
                      <a:gd name="T16" fmla="*/ 352 w 2499"/>
                      <a:gd name="T17" fmla="*/ 82 h 172"/>
                      <a:gd name="T18" fmla="*/ 391 w 2499"/>
                      <a:gd name="T19" fmla="*/ 82 h 172"/>
                      <a:gd name="T20" fmla="*/ 430 w 2499"/>
                      <a:gd name="T21" fmla="*/ 79 h 172"/>
                      <a:gd name="T22" fmla="*/ 469 w 2499"/>
                      <a:gd name="T23" fmla="*/ 79 h 172"/>
                      <a:gd name="T24" fmla="*/ 508 w 2499"/>
                      <a:gd name="T25" fmla="*/ 81 h 172"/>
                      <a:gd name="T26" fmla="*/ 547 w 2499"/>
                      <a:gd name="T27" fmla="*/ 85 h 172"/>
                      <a:gd name="T28" fmla="*/ 587 w 2499"/>
                      <a:gd name="T29" fmla="*/ 84 h 172"/>
                      <a:gd name="T30" fmla="*/ 626 w 2499"/>
                      <a:gd name="T31" fmla="*/ 83 h 172"/>
                      <a:gd name="T32" fmla="*/ 665 w 2499"/>
                      <a:gd name="T33" fmla="*/ 80 h 172"/>
                      <a:gd name="T34" fmla="*/ 704 w 2499"/>
                      <a:gd name="T35" fmla="*/ 82 h 172"/>
                      <a:gd name="T36" fmla="*/ 743 w 2499"/>
                      <a:gd name="T37" fmla="*/ 84 h 172"/>
                      <a:gd name="T38" fmla="*/ 783 w 2499"/>
                      <a:gd name="T39" fmla="*/ 88 h 172"/>
                      <a:gd name="T40" fmla="*/ 822 w 2499"/>
                      <a:gd name="T41" fmla="*/ 87 h 172"/>
                      <a:gd name="T42" fmla="*/ 861 w 2499"/>
                      <a:gd name="T43" fmla="*/ 83 h 172"/>
                      <a:gd name="T44" fmla="*/ 900 w 2499"/>
                      <a:gd name="T45" fmla="*/ 82 h 172"/>
                      <a:gd name="T46" fmla="*/ 939 w 2499"/>
                      <a:gd name="T47" fmla="*/ 83 h 172"/>
                      <a:gd name="T48" fmla="*/ 978 w 2499"/>
                      <a:gd name="T49" fmla="*/ 87 h 172"/>
                      <a:gd name="T50" fmla="*/ 1018 w 2499"/>
                      <a:gd name="T51" fmla="*/ 89 h 172"/>
                      <a:gd name="T52" fmla="*/ 1057 w 2499"/>
                      <a:gd name="T53" fmla="*/ 87 h 172"/>
                      <a:gd name="T54" fmla="*/ 1096 w 2499"/>
                      <a:gd name="T55" fmla="*/ 84 h 172"/>
                      <a:gd name="T56" fmla="*/ 1135 w 2499"/>
                      <a:gd name="T57" fmla="*/ 83 h 172"/>
                      <a:gd name="T58" fmla="*/ 1174 w 2499"/>
                      <a:gd name="T59" fmla="*/ 88 h 172"/>
                      <a:gd name="T60" fmla="*/ 1213 w 2499"/>
                      <a:gd name="T61" fmla="*/ 90 h 172"/>
                      <a:gd name="T62" fmla="*/ 1253 w 2499"/>
                      <a:gd name="T63" fmla="*/ 88 h 172"/>
                      <a:gd name="T64" fmla="*/ 1292 w 2499"/>
                      <a:gd name="T65" fmla="*/ 86 h 172"/>
                      <a:gd name="T66" fmla="*/ 1331 w 2499"/>
                      <a:gd name="T67" fmla="*/ 83 h 172"/>
                      <a:gd name="T68" fmla="*/ 1370 w 2499"/>
                      <a:gd name="T69" fmla="*/ 87 h 172"/>
                      <a:gd name="T70" fmla="*/ 1409 w 2499"/>
                      <a:gd name="T71" fmla="*/ 90 h 172"/>
                      <a:gd name="T72" fmla="*/ 1448 w 2499"/>
                      <a:gd name="T73" fmla="*/ 90 h 172"/>
                      <a:gd name="T74" fmla="*/ 1488 w 2499"/>
                      <a:gd name="T75" fmla="*/ 88 h 172"/>
                      <a:gd name="T76" fmla="*/ 1527 w 2499"/>
                      <a:gd name="T77" fmla="*/ 85 h 172"/>
                      <a:gd name="T78" fmla="*/ 1566 w 2499"/>
                      <a:gd name="T79" fmla="*/ 86 h 172"/>
                      <a:gd name="T80" fmla="*/ 1605 w 2499"/>
                      <a:gd name="T81" fmla="*/ 90 h 172"/>
                      <a:gd name="T82" fmla="*/ 1644 w 2499"/>
                      <a:gd name="T83" fmla="*/ 91 h 172"/>
                      <a:gd name="T84" fmla="*/ 1683 w 2499"/>
                      <a:gd name="T85" fmla="*/ 90 h 172"/>
                      <a:gd name="T86" fmla="*/ 1723 w 2499"/>
                      <a:gd name="T87" fmla="*/ 87 h 172"/>
                      <a:gd name="T88" fmla="*/ 1762 w 2499"/>
                      <a:gd name="T89" fmla="*/ 87 h 172"/>
                      <a:gd name="T90" fmla="*/ 1801 w 2499"/>
                      <a:gd name="T91" fmla="*/ 89 h 172"/>
                      <a:gd name="T92" fmla="*/ 1840 w 2499"/>
                      <a:gd name="T93" fmla="*/ 90 h 172"/>
                      <a:gd name="T94" fmla="*/ 1879 w 2499"/>
                      <a:gd name="T95" fmla="*/ 92 h 172"/>
                      <a:gd name="T96" fmla="*/ 1918 w 2499"/>
                      <a:gd name="T97" fmla="*/ 89 h 172"/>
                      <a:gd name="T98" fmla="*/ 1958 w 2499"/>
                      <a:gd name="T99" fmla="*/ 90 h 172"/>
                      <a:gd name="T100" fmla="*/ 1997 w 2499"/>
                      <a:gd name="T101" fmla="*/ 88 h 172"/>
                      <a:gd name="T102" fmla="*/ 2036 w 2499"/>
                      <a:gd name="T103" fmla="*/ 87 h 172"/>
                      <a:gd name="T104" fmla="*/ 2075 w 2499"/>
                      <a:gd name="T105" fmla="*/ 91 h 172"/>
                      <a:gd name="T106" fmla="*/ 2114 w 2499"/>
                      <a:gd name="T107" fmla="*/ 90 h 172"/>
                      <a:gd name="T108" fmla="*/ 2154 w 2499"/>
                      <a:gd name="T109" fmla="*/ 89 h 172"/>
                      <a:gd name="T110" fmla="*/ 2193 w 2499"/>
                      <a:gd name="T111" fmla="*/ 87 h 172"/>
                      <a:gd name="T112" fmla="*/ 2232 w 2499"/>
                      <a:gd name="T113" fmla="*/ 89 h 172"/>
                      <a:gd name="T114" fmla="*/ 2271 w 2499"/>
                      <a:gd name="T115" fmla="*/ 92 h 172"/>
                      <a:gd name="T116" fmla="*/ 2310 w 2499"/>
                      <a:gd name="T117" fmla="*/ 90 h 172"/>
                      <a:gd name="T118" fmla="*/ 2349 w 2499"/>
                      <a:gd name="T119" fmla="*/ 90 h 172"/>
                      <a:gd name="T120" fmla="*/ 2389 w 2499"/>
                      <a:gd name="T121" fmla="*/ 89 h 172"/>
                      <a:gd name="T122" fmla="*/ 2428 w 2499"/>
                      <a:gd name="T123" fmla="*/ 88 h 172"/>
                      <a:gd name="T124" fmla="*/ 2467 w 2499"/>
                      <a:gd name="T125" fmla="*/ 88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172">
                        <a:moveTo>
                          <a:pt x="0" y="172"/>
                        </a:moveTo>
                        <a:lnTo>
                          <a:pt x="0" y="18"/>
                        </a:lnTo>
                        <a:lnTo>
                          <a:pt x="0" y="3"/>
                        </a:lnTo>
                        <a:lnTo>
                          <a:pt x="1" y="2"/>
                        </a:lnTo>
                        <a:lnTo>
                          <a:pt x="1" y="0"/>
                        </a:lnTo>
                        <a:lnTo>
                          <a:pt x="2" y="0"/>
                        </a:lnTo>
                        <a:lnTo>
                          <a:pt x="2" y="2"/>
                        </a:lnTo>
                        <a:lnTo>
                          <a:pt x="2" y="3"/>
                        </a:lnTo>
                        <a:lnTo>
                          <a:pt x="3" y="4"/>
                        </a:lnTo>
                        <a:lnTo>
                          <a:pt x="3" y="6"/>
                        </a:lnTo>
                        <a:lnTo>
                          <a:pt x="4" y="5"/>
                        </a:lnTo>
                        <a:lnTo>
                          <a:pt x="4" y="6"/>
                        </a:lnTo>
                        <a:lnTo>
                          <a:pt x="5" y="6"/>
                        </a:lnTo>
                        <a:lnTo>
                          <a:pt x="5" y="7"/>
                        </a:lnTo>
                        <a:lnTo>
                          <a:pt x="5" y="7"/>
                        </a:lnTo>
                        <a:lnTo>
                          <a:pt x="6" y="7"/>
                        </a:lnTo>
                        <a:lnTo>
                          <a:pt x="6" y="8"/>
                        </a:lnTo>
                        <a:lnTo>
                          <a:pt x="7" y="11"/>
                        </a:lnTo>
                        <a:lnTo>
                          <a:pt x="7" y="11"/>
                        </a:lnTo>
                        <a:lnTo>
                          <a:pt x="7" y="9"/>
                        </a:lnTo>
                        <a:lnTo>
                          <a:pt x="8" y="11"/>
                        </a:lnTo>
                        <a:lnTo>
                          <a:pt x="8" y="11"/>
                        </a:lnTo>
                        <a:lnTo>
                          <a:pt x="9" y="11"/>
                        </a:lnTo>
                        <a:lnTo>
                          <a:pt x="9" y="11"/>
                        </a:lnTo>
                        <a:lnTo>
                          <a:pt x="10" y="13"/>
                        </a:lnTo>
                        <a:lnTo>
                          <a:pt x="10" y="11"/>
                        </a:lnTo>
                        <a:lnTo>
                          <a:pt x="10" y="9"/>
                        </a:lnTo>
                        <a:lnTo>
                          <a:pt x="11" y="11"/>
                        </a:lnTo>
                        <a:lnTo>
                          <a:pt x="11" y="12"/>
                        </a:lnTo>
                        <a:lnTo>
                          <a:pt x="12" y="16"/>
                        </a:lnTo>
                        <a:lnTo>
                          <a:pt x="12" y="15"/>
                        </a:lnTo>
                        <a:lnTo>
                          <a:pt x="12" y="16"/>
                        </a:lnTo>
                        <a:lnTo>
                          <a:pt x="13" y="15"/>
                        </a:lnTo>
                        <a:lnTo>
                          <a:pt x="13" y="18"/>
                        </a:lnTo>
                        <a:lnTo>
                          <a:pt x="14" y="21"/>
                        </a:lnTo>
                        <a:lnTo>
                          <a:pt x="14" y="20"/>
                        </a:lnTo>
                        <a:lnTo>
                          <a:pt x="15" y="21"/>
                        </a:lnTo>
                        <a:lnTo>
                          <a:pt x="15" y="21"/>
                        </a:lnTo>
                        <a:lnTo>
                          <a:pt x="15" y="20"/>
                        </a:lnTo>
                        <a:lnTo>
                          <a:pt x="16" y="23"/>
                        </a:lnTo>
                        <a:lnTo>
                          <a:pt x="16" y="26"/>
                        </a:lnTo>
                        <a:lnTo>
                          <a:pt x="17" y="24"/>
                        </a:lnTo>
                        <a:lnTo>
                          <a:pt x="17" y="25"/>
                        </a:lnTo>
                        <a:lnTo>
                          <a:pt x="17" y="27"/>
                        </a:lnTo>
                        <a:lnTo>
                          <a:pt x="18" y="28"/>
                        </a:lnTo>
                        <a:lnTo>
                          <a:pt x="18" y="26"/>
                        </a:lnTo>
                        <a:lnTo>
                          <a:pt x="19" y="30"/>
                        </a:lnTo>
                        <a:lnTo>
                          <a:pt x="19" y="28"/>
                        </a:lnTo>
                        <a:lnTo>
                          <a:pt x="20" y="29"/>
                        </a:lnTo>
                        <a:lnTo>
                          <a:pt x="20" y="29"/>
                        </a:lnTo>
                        <a:lnTo>
                          <a:pt x="20" y="28"/>
                        </a:lnTo>
                        <a:lnTo>
                          <a:pt x="21" y="30"/>
                        </a:lnTo>
                        <a:lnTo>
                          <a:pt x="21" y="30"/>
                        </a:lnTo>
                        <a:lnTo>
                          <a:pt x="22" y="31"/>
                        </a:lnTo>
                        <a:lnTo>
                          <a:pt x="22" y="30"/>
                        </a:lnTo>
                        <a:lnTo>
                          <a:pt x="22" y="30"/>
                        </a:lnTo>
                        <a:lnTo>
                          <a:pt x="23" y="30"/>
                        </a:lnTo>
                        <a:lnTo>
                          <a:pt x="23" y="30"/>
                        </a:lnTo>
                        <a:lnTo>
                          <a:pt x="24" y="31"/>
                        </a:lnTo>
                        <a:lnTo>
                          <a:pt x="24" y="31"/>
                        </a:lnTo>
                        <a:lnTo>
                          <a:pt x="25" y="30"/>
                        </a:lnTo>
                        <a:lnTo>
                          <a:pt x="25" y="30"/>
                        </a:lnTo>
                        <a:lnTo>
                          <a:pt x="25" y="31"/>
                        </a:lnTo>
                        <a:lnTo>
                          <a:pt x="26" y="32"/>
                        </a:lnTo>
                        <a:lnTo>
                          <a:pt x="26" y="32"/>
                        </a:lnTo>
                        <a:lnTo>
                          <a:pt x="27" y="33"/>
                        </a:lnTo>
                        <a:lnTo>
                          <a:pt x="27" y="33"/>
                        </a:lnTo>
                        <a:lnTo>
                          <a:pt x="27" y="34"/>
                        </a:lnTo>
                        <a:lnTo>
                          <a:pt x="28" y="35"/>
                        </a:lnTo>
                        <a:lnTo>
                          <a:pt x="28" y="36"/>
                        </a:lnTo>
                        <a:lnTo>
                          <a:pt x="29" y="37"/>
                        </a:lnTo>
                        <a:lnTo>
                          <a:pt x="29" y="39"/>
                        </a:lnTo>
                        <a:lnTo>
                          <a:pt x="30" y="39"/>
                        </a:lnTo>
                        <a:lnTo>
                          <a:pt x="30" y="40"/>
                        </a:lnTo>
                        <a:lnTo>
                          <a:pt x="30" y="41"/>
                        </a:lnTo>
                        <a:lnTo>
                          <a:pt x="31" y="40"/>
                        </a:lnTo>
                        <a:lnTo>
                          <a:pt x="31" y="41"/>
                        </a:lnTo>
                        <a:lnTo>
                          <a:pt x="32" y="40"/>
                        </a:lnTo>
                        <a:lnTo>
                          <a:pt x="32" y="40"/>
                        </a:lnTo>
                        <a:lnTo>
                          <a:pt x="32" y="42"/>
                        </a:lnTo>
                        <a:lnTo>
                          <a:pt x="33" y="43"/>
                        </a:lnTo>
                        <a:lnTo>
                          <a:pt x="33" y="42"/>
                        </a:lnTo>
                        <a:lnTo>
                          <a:pt x="34" y="43"/>
                        </a:lnTo>
                        <a:lnTo>
                          <a:pt x="34" y="43"/>
                        </a:lnTo>
                        <a:lnTo>
                          <a:pt x="35" y="43"/>
                        </a:lnTo>
                        <a:lnTo>
                          <a:pt x="35" y="40"/>
                        </a:lnTo>
                        <a:lnTo>
                          <a:pt x="35" y="43"/>
                        </a:lnTo>
                        <a:lnTo>
                          <a:pt x="36" y="45"/>
                        </a:lnTo>
                        <a:lnTo>
                          <a:pt x="36" y="41"/>
                        </a:lnTo>
                        <a:lnTo>
                          <a:pt x="37" y="42"/>
                        </a:lnTo>
                        <a:lnTo>
                          <a:pt x="37" y="42"/>
                        </a:lnTo>
                        <a:lnTo>
                          <a:pt x="37" y="42"/>
                        </a:lnTo>
                        <a:lnTo>
                          <a:pt x="38" y="41"/>
                        </a:lnTo>
                        <a:lnTo>
                          <a:pt x="38" y="41"/>
                        </a:lnTo>
                        <a:lnTo>
                          <a:pt x="39" y="43"/>
                        </a:lnTo>
                        <a:lnTo>
                          <a:pt x="39" y="43"/>
                        </a:lnTo>
                        <a:lnTo>
                          <a:pt x="40" y="45"/>
                        </a:lnTo>
                        <a:lnTo>
                          <a:pt x="40" y="43"/>
                        </a:lnTo>
                        <a:lnTo>
                          <a:pt x="40" y="44"/>
                        </a:lnTo>
                        <a:lnTo>
                          <a:pt x="41" y="43"/>
                        </a:lnTo>
                        <a:lnTo>
                          <a:pt x="41" y="45"/>
                        </a:lnTo>
                        <a:lnTo>
                          <a:pt x="42" y="46"/>
                        </a:lnTo>
                        <a:lnTo>
                          <a:pt x="42" y="47"/>
                        </a:lnTo>
                        <a:lnTo>
                          <a:pt x="42" y="46"/>
                        </a:lnTo>
                        <a:lnTo>
                          <a:pt x="43" y="50"/>
                        </a:lnTo>
                        <a:lnTo>
                          <a:pt x="43" y="48"/>
                        </a:lnTo>
                        <a:lnTo>
                          <a:pt x="44" y="49"/>
                        </a:lnTo>
                        <a:lnTo>
                          <a:pt x="44" y="49"/>
                        </a:lnTo>
                        <a:lnTo>
                          <a:pt x="45" y="50"/>
                        </a:lnTo>
                        <a:lnTo>
                          <a:pt x="45" y="51"/>
                        </a:lnTo>
                        <a:lnTo>
                          <a:pt x="45" y="52"/>
                        </a:lnTo>
                        <a:lnTo>
                          <a:pt x="46" y="50"/>
                        </a:lnTo>
                        <a:lnTo>
                          <a:pt x="46" y="51"/>
                        </a:lnTo>
                        <a:lnTo>
                          <a:pt x="47" y="54"/>
                        </a:lnTo>
                        <a:lnTo>
                          <a:pt x="47" y="54"/>
                        </a:lnTo>
                        <a:lnTo>
                          <a:pt x="47" y="51"/>
                        </a:lnTo>
                        <a:lnTo>
                          <a:pt x="48" y="49"/>
                        </a:lnTo>
                        <a:lnTo>
                          <a:pt x="48" y="50"/>
                        </a:lnTo>
                        <a:lnTo>
                          <a:pt x="49" y="50"/>
                        </a:lnTo>
                        <a:lnTo>
                          <a:pt x="49" y="50"/>
                        </a:lnTo>
                        <a:lnTo>
                          <a:pt x="50" y="51"/>
                        </a:lnTo>
                        <a:lnTo>
                          <a:pt x="50" y="49"/>
                        </a:lnTo>
                        <a:lnTo>
                          <a:pt x="50" y="48"/>
                        </a:lnTo>
                        <a:lnTo>
                          <a:pt x="51" y="49"/>
                        </a:lnTo>
                        <a:lnTo>
                          <a:pt x="51" y="48"/>
                        </a:lnTo>
                        <a:lnTo>
                          <a:pt x="52" y="49"/>
                        </a:lnTo>
                        <a:lnTo>
                          <a:pt x="52" y="50"/>
                        </a:lnTo>
                        <a:lnTo>
                          <a:pt x="52" y="48"/>
                        </a:lnTo>
                        <a:lnTo>
                          <a:pt x="53" y="47"/>
                        </a:lnTo>
                        <a:lnTo>
                          <a:pt x="53" y="51"/>
                        </a:lnTo>
                        <a:lnTo>
                          <a:pt x="54" y="50"/>
                        </a:lnTo>
                        <a:lnTo>
                          <a:pt x="54" y="50"/>
                        </a:lnTo>
                        <a:lnTo>
                          <a:pt x="55" y="50"/>
                        </a:lnTo>
                        <a:lnTo>
                          <a:pt x="55" y="51"/>
                        </a:lnTo>
                        <a:lnTo>
                          <a:pt x="55" y="53"/>
                        </a:lnTo>
                        <a:lnTo>
                          <a:pt x="56" y="55"/>
                        </a:lnTo>
                        <a:lnTo>
                          <a:pt x="56" y="55"/>
                        </a:lnTo>
                        <a:lnTo>
                          <a:pt x="57" y="56"/>
                        </a:lnTo>
                        <a:lnTo>
                          <a:pt x="57" y="54"/>
                        </a:lnTo>
                        <a:lnTo>
                          <a:pt x="57" y="56"/>
                        </a:lnTo>
                        <a:lnTo>
                          <a:pt x="58" y="55"/>
                        </a:lnTo>
                        <a:lnTo>
                          <a:pt x="58" y="57"/>
                        </a:lnTo>
                        <a:lnTo>
                          <a:pt x="59" y="59"/>
                        </a:lnTo>
                        <a:lnTo>
                          <a:pt x="59" y="57"/>
                        </a:lnTo>
                        <a:lnTo>
                          <a:pt x="60" y="57"/>
                        </a:lnTo>
                        <a:lnTo>
                          <a:pt x="60" y="57"/>
                        </a:lnTo>
                        <a:lnTo>
                          <a:pt x="60" y="57"/>
                        </a:lnTo>
                        <a:lnTo>
                          <a:pt x="61" y="58"/>
                        </a:lnTo>
                        <a:lnTo>
                          <a:pt x="61" y="59"/>
                        </a:lnTo>
                        <a:lnTo>
                          <a:pt x="62" y="58"/>
                        </a:lnTo>
                        <a:lnTo>
                          <a:pt x="62" y="58"/>
                        </a:lnTo>
                        <a:lnTo>
                          <a:pt x="62" y="57"/>
                        </a:lnTo>
                        <a:lnTo>
                          <a:pt x="63" y="57"/>
                        </a:lnTo>
                        <a:lnTo>
                          <a:pt x="63" y="58"/>
                        </a:lnTo>
                        <a:lnTo>
                          <a:pt x="64" y="57"/>
                        </a:lnTo>
                        <a:lnTo>
                          <a:pt x="64" y="56"/>
                        </a:lnTo>
                        <a:lnTo>
                          <a:pt x="65" y="56"/>
                        </a:lnTo>
                        <a:lnTo>
                          <a:pt x="65" y="57"/>
                        </a:lnTo>
                        <a:lnTo>
                          <a:pt x="65" y="54"/>
                        </a:lnTo>
                        <a:lnTo>
                          <a:pt x="66" y="56"/>
                        </a:lnTo>
                        <a:lnTo>
                          <a:pt x="66" y="56"/>
                        </a:lnTo>
                        <a:lnTo>
                          <a:pt x="67" y="56"/>
                        </a:lnTo>
                        <a:lnTo>
                          <a:pt x="67" y="56"/>
                        </a:lnTo>
                        <a:lnTo>
                          <a:pt x="67" y="55"/>
                        </a:lnTo>
                        <a:lnTo>
                          <a:pt x="68" y="55"/>
                        </a:lnTo>
                        <a:lnTo>
                          <a:pt x="68" y="57"/>
                        </a:lnTo>
                        <a:lnTo>
                          <a:pt x="69" y="58"/>
                        </a:lnTo>
                        <a:lnTo>
                          <a:pt x="69" y="58"/>
                        </a:lnTo>
                        <a:lnTo>
                          <a:pt x="70" y="58"/>
                        </a:lnTo>
                        <a:lnTo>
                          <a:pt x="70" y="59"/>
                        </a:lnTo>
                        <a:lnTo>
                          <a:pt x="70" y="59"/>
                        </a:lnTo>
                        <a:lnTo>
                          <a:pt x="71" y="59"/>
                        </a:lnTo>
                        <a:lnTo>
                          <a:pt x="71" y="60"/>
                        </a:lnTo>
                        <a:lnTo>
                          <a:pt x="72" y="60"/>
                        </a:lnTo>
                        <a:lnTo>
                          <a:pt x="72" y="58"/>
                        </a:lnTo>
                        <a:lnTo>
                          <a:pt x="72" y="60"/>
                        </a:lnTo>
                        <a:lnTo>
                          <a:pt x="73" y="62"/>
                        </a:lnTo>
                        <a:lnTo>
                          <a:pt x="73" y="62"/>
                        </a:lnTo>
                        <a:lnTo>
                          <a:pt x="74" y="61"/>
                        </a:lnTo>
                        <a:lnTo>
                          <a:pt x="74" y="62"/>
                        </a:lnTo>
                        <a:lnTo>
                          <a:pt x="75" y="62"/>
                        </a:lnTo>
                        <a:lnTo>
                          <a:pt x="75" y="61"/>
                        </a:lnTo>
                        <a:lnTo>
                          <a:pt x="75" y="64"/>
                        </a:lnTo>
                        <a:lnTo>
                          <a:pt x="76" y="63"/>
                        </a:lnTo>
                        <a:lnTo>
                          <a:pt x="76" y="62"/>
                        </a:lnTo>
                        <a:lnTo>
                          <a:pt x="77" y="64"/>
                        </a:lnTo>
                        <a:lnTo>
                          <a:pt x="77" y="61"/>
                        </a:lnTo>
                        <a:lnTo>
                          <a:pt x="77" y="61"/>
                        </a:lnTo>
                        <a:lnTo>
                          <a:pt x="78" y="62"/>
                        </a:lnTo>
                        <a:lnTo>
                          <a:pt x="78" y="62"/>
                        </a:lnTo>
                        <a:lnTo>
                          <a:pt x="79" y="59"/>
                        </a:lnTo>
                        <a:lnTo>
                          <a:pt x="79" y="59"/>
                        </a:lnTo>
                        <a:lnTo>
                          <a:pt x="80" y="59"/>
                        </a:lnTo>
                        <a:lnTo>
                          <a:pt x="80" y="60"/>
                        </a:lnTo>
                        <a:lnTo>
                          <a:pt x="80" y="60"/>
                        </a:lnTo>
                        <a:lnTo>
                          <a:pt x="81" y="60"/>
                        </a:lnTo>
                        <a:lnTo>
                          <a:pt x="81" y="61"/>
                        </a:lnTo>
                        <a:lnTo>
                          <a:pt x="82" y="62"/>
                        </a:lnTo>
                        <a:lnTo>
                          <a:pt x="82" y="62"/>
                        </a:lnTo>
                        <a:lnTo>
                          <a:pt x="82" y="61"/>
                        </a:lnTo>
                        <a:lnTo>
                          <a:pt x="83" y="64"/>
                        </a:lnTo>
                        <a:lnTo>
                          <a:pt x="83" y="64"/>
                        </a:lnTo>
                        <a:lnTo>
                          <a:pt x="84" y="64"/>
                        </a:lnTo>
                        <a:lnTo>
                          <a:pt x="84" y="62"/>
                        </a:lnTo>
                        <a:lnTo>
                          <a:pt x="85" y="62"/>
                        </a:lnTo>
                        <a:lnTo>
                          <a:pt x="85" y="66"/>
                        </a:lnTo>
                        <a:lnTo>
                          <a:pt x="85" y="65"/>
                        </a:lnTo>
                        <a:lnTo>
                          <a:pt x="86" y="66"/>
                        </a:lnTo>
                        <a:lnTo>
                          <a:pt x="86" y="66"/>
                        </a:lnTo>
                        <a:lnTo>
                          <a:pt x="87" y="67"/>
                        </a:lnTo>
                        <a:lnTo>
                          <a:pt x="87" y="67"/>
                        </a:lnTo>
                        <a:lnTo>
                          <a:pt x="87" y="70"/>
                        </a:lnTo>
                        <a:lnTo>
                          <a:pt x="88" y="67"/>
                        </a:lnTo>
                        <a:lnTo>
                          <a:pt x="88" y="66"/>
                        </a:lnTo>
                        <a:lnTo>
                          <a:pt x="89" y="67"/>
                        </a:lnTo>
                        <a:lnTo>
                          <a:pt x="89" y="66"/>
                        </a:lnTo>
                        <a:lnTo>
                          <a:pt x="90" y="66"/>
                        </a:lnTo>
                        <a:lnTo>
                          <a:pt x="90" y="68"/>
                        </a:lnTo>
                        <a:lnTo>
                          <a:pt x="90" y="66"/>
                        </a:lnTo>
                        <a:lnTo>
                          <a:pt x="91" y="65"/>
                        </a:lnTo>
                        <a:lnTo>
                          <a:pt x="91" y="65"/>
                        </a:lnTo>
                        <a:lnTo>
                          <a:pt x="92" y="66"/>
                        </a:lnTo>
                        <a:lnTo>
                          <a:pt x="92" y="66"/>
                        </a:lnTo>
                        <a:lnTo>
                          <a:pt x="92" y="64"/>
                        </a:lnTo>
                        <a:lnTo>
                          <a:pt x="93" y="63"/>
                        </a:lnTo>
                        <a:lnTo>
                          <a:pt x="93" y="63"/>
                        </a:lnTo>
                        <a:lnTo>
                          <a:pt x="94" y="64"/>
                        </a:lnTo>
                        <a:lnTo>
                          <a:pt x="94" y="66"/>
                        </a:lnTo>
                        <a:lnTo>
                          <a:pt x="95" y="67"/>
                        </a:lnTo>
                        <a:lnTo>
                          <a:pt x="95" y="67"/>
                        </a:lnTo>
                        <a:lnTo>
                          <a:pt x="95" y="64"/>
                        </a:lnTo>
                        <a:lnTo>
                          <a:pt x="96" y="66"/>
                        </a:lnTo>
                        <a:lnTo>
                          <a:pt x="96" y="66"/>
                        </a:lnTo>
                        <a:lnTo>
                          <a:pt x="97" y="65"/>
                        </a:lnTo>
                        <a:lnTo>
                          <a:pt x="97" y="67"/>
                        </a:lnTo>
                        <a:lnTo>
                          <a:pt x="97" y="67"/>
                        </a:lnTo>
                        <a:lnTo>
                          <a:pt x="98" y="67"/>
                        </a:lnTo>
                        <a:lnTo>
                          <a:pt x="98" y="66"/>
                        </a:lnTo>
                        <a:lnTo>
                          <a:pt x="99" y="66"/>
                        </a:lnTo>
                        <a:lnTo>
                          <a:pt x="99" y="66"/>
                        </a:lnTo>
                        <a:lnTo>
                          <a:pt x="100" y="68"/>
                        </a:lnTo>
                        <a:lnTo>
                          <a:pt x="100" y="68"/>
                        </a:lnTo>
                        <a:lnTo>
                          <a:pt x="100" y="72"/>
                        </a:lnTo>
                        <a:lnTo>
                          <a:pt x="101" y="69"/>
                        </a:lnTo>
                        <a:lnTo>
                          <a:pt x="101" y="71"/>
                        </a:lnTo>
                        <a:lnTo>
                          <a:pt x="102" y="70"/>
                        </a:lnTo>
                        <a:lnTo>
                          <a:pt x="102" y="70"/>
                        </a:lnTo>
                        <a:lnTo>
                          <a:pt x="102" y="69"/>
                        </a:lnTo>
                        <a:lnTo>
                          <a:pt x="103" y="70"/>
                        </a:lnTo>
                        <a:lnTo>
                          <a:pt x="103" y="72"/>
                        </a:lnTo>
                        <a:lnTo>
                          <a:pt x="104" y="67"/>
                        </a:lnTo>
                        <a:lnTo>
                          <a:pt x="104" y="70"/>
                        </a:lnTo>
                        <a:lnTo>
                          <a:pt x="105" y="70"/>
                        </a:lnTo>
                        <a:lnTo>
                          <a:pt x="105" y="70"/>
                        </a:lnTo>
                        <a:lnTo>
                          <a:pt x="105" y="68"/>
                        </a:lnTo>
                        <a:lnTo>
                          <a:pt x="106" y="66"/>
                        </a:lnTo>
                        <a:lnTo>
                          <a:pt x="106" y="64"/>
                        </a:lnTo>
                        <a:lnTo>
                          <a:pt x="107" y="65"/>
                        </a:lnTo>
                        <a:lnTo>
                          <a:pt x="107" y="64"/>
                        </a:lnTo>
                        <a:lnTo>
                          <a:pt x="107" y="65"/>
                        </a:lnTo>
                        <a:lnTo>
                          <a:pt x="108" y="66"/>
                        </a:lnTo>
                        <a:lnTo>
                          <a:pt x="108" y="67"/>
                        </a:lnTo>
                        <a:lnTo>
                          <a:pt x="109" y="66"/>
                        </a:lnTo>
                        <a:lnTo>
                          <a:pt x="109" y="66"/>
                        </a:lnTo>
                        <a:lnTo>
                          <a:pt x="110" y="65"/>
                        </a:lnTo>
                        <a:lnTo>
                          <a:pt x="110" y="65"/>
                        </a:lnTo>
                        <a:lnTo>
                          <a:pt x="110" y="68"/>
                        </a:lnTo>
                        <a:lnTo>
                          <a:pt x="111" y="68"/>
                        </a:lnTo>
                        <a:lnTo>
                          <a:pt x="111" y="67"/>
                        </a:lnTo>
                        <a:lnTo>
                          <a:pt x="112" y="67"/>
                        </a:lnTo>
                        <a:lnTo>
                          <a:pt x="112" y="68"/>
                        </a:lnTo>
                        <a:lnTo>
                          <a:pt x="112" y="69"/>
                        </a:lnTo>
                        <a:lnTo>
                          <a:pt x="113" y="69"/>
                        </a:lnTo>
                        <a:lnTo>
                          <a:pt x="113" y="71"/>
                        </a:lnTo>
                        <a:lnTo>
                          <a:pt x="114" y="72"/>
                        </a:lnTo>
                        <a:lnTo>
                          <a:pt x="114" y="72"/>
                        </a:lnTo>
                        <a:lnTo>
                          <a:pt x="115" y="72"/>
                        </a:lnTo>
                        <a:lnTo>
                          <a:pt x="115" y="73"/>
                        </a:lnTo>
                        <a:lnTo>
                          <a:pt x="115" y="70"/>
                        </a:lnTo>
                        <a:lnTo>
                          <a:pt x="116" y="72"/>
                        </a:lnTo>
                        <a:lnTo>
                          <a:pt x="116" y="72"/>
                        </a:lnTo>
                        <a:lnTo>
                          <a:pt x="117" y="71"/>
                        </a:lnTo>
                        <a:lnTo>
                          <a:pt x="117" y="69"/>
                        </a:lnTo>
                        <a:lnTo>
                          <a:pt x="117" y="70"/>
                        </a:lnTo>
                        <a:lnTo>
                          <a:pt x="118" y="69"/>
                        </a:lnTo>
                        <a:lnTo>
                          <a:pt x="118" y="69"/>
                        </a:lnTo>
                        <a:lnTo>
                          <a:pt x="119" y="70"/>
                        </a:lnTo>
                        <a:lnTo>
                          <a:pt x="119" y="68"/>
                        </a:lnTo>
                        <a:lnTo>
                          <a:pt x="120" y="69"/>
                        </a:lnTo>
                        <a:lnTo>
                          <a:pt x="120" y="71"/>
                        </a:lnTo>
                        <a:lnTo>
                          <a:pt x="120" y="67"/>
                        </a:lnTo>
                        <a:lnTo>
                          <a:pt x="121" y="65"/>
                        </a:lnTo>
                        <a:lnTo>
                          <a:pt x="121" y="66"/>
                        </a:lnTo>
                        <a:lnTo>
                          <a:pt x="122" y="66"/>
                        </a:lnTo>
                        <a:lnTo>
                          <a:pt x="122" y="64"/>
                        </a:lnTo>
                        <a:lnTo>
                          <a:pt x="122" y="68"/>
                        </a:lnTo>
                        <a:lnTo>
                          <a:pt x="123" y="68"/>
                        </a:lnTo>
                        <a:lnTo>
                          <a:pt x="123" y="66"/>
                        </a:lnTo>
                        <a:lnTo>
                          <a:pt x="124" y="68"/>
                        </a:lnTo>
                        <a:lnTo>
                          <a:pt x="124" y="67"/>
                        </a:lnTo>
                        <a:lnTo>
                          <a:pt x="125" y="70"/>
                        </a:lnTo>
                        <a:lnTo>
                          <a:pt x="125" y="70"/>
                        </a:lnTo>
                        <a:lnTo>
                          <a:pt x="125" y="70"/>
                        </a:lnTo>
                        <a:lnTo>
                          <a:pt x="126" y="72"/>
                        </a:lnTo>
                        <a:lnTo>
                          <a:pt x="126" y="72"/>
                        </a:lnTo>
                        <a:lnTo>
                          <a:pt x="127" y="70"/>
                        </a:lnTo>
                        <a:lnTo>
                          <a:pt x="127" y="72"/>
                        </a:lnTo>
                        <a:lnTo>
                          <a:pt x="127" y="71"/>
                        </a:lnTo>
                        <a:lnTo>
                          <a:pt x="128" y="71"/>
                        </a:lnTo>
                        <a:lnTo>
                          <a:pt x="128" y="73"/>
                        </a:lnTo>
                        <a:lnTo>
                          <a:pt x="129" y="74"/>
                        </a:lnTo>
                        <a:lnTo>
                          <a:pt x="129" y="72"/>
                        </a:lnTo>
                        <a:lnTo>
                          <a:pt x="130" y="73"/>
                        </a:lnTo>
                        <a:lnTo>
                          <a:pt x="130" y="72"/>
                        </a:lnTo>
                        <a:lnTo>
                          <a:pt x="130" y="73"/>
                        </a:lnTo>
                        <a:lnTo>
                          <a:pt x="131" y="73"/>
                        </a:lnTo>
                        <a:lnTo>
                          <a:pt x="131" y="72"/>
                        </a:lnTo>
                        <a:lnTo>
                          <a:pt x="132" y="72"/>
                        </a:lnTo>
                        <a:lnTo>
                          <a:pt x="132" y="71"/>
                        </a:lnTo>
                        <a:lnTo>
                          <a:pt x="132" y="70"/>
                        </a:lnTo>
                        <a:lnTo>
                          <a:pt x="133" y="70"/>
                        </a:lnTo>
                        <a:lnTo>
                          <a:pt x="133" y="72"/>
                        </a:lnTo>
                        <a:lnTo>
                          <a:pt x="134" y="71"/>
                        </a:lnTo>
                        <a:lnTo>
                          <a:pt x="134" y="72"/>
                        </a:lnTo>
                        <a:lnTo>
                          <a:pt x="135" y="70"/>
                        </a:lnTo>
                        <a:lnTo>
                          <a:pt x="135" y="66"/>
                        </a:lnTo>
                        <a:lnTo>
                          <a:pt x="135" y="68"/>
                        </a:lnTo>
                        <a:lnTo>
                          <a:pt x="136" y="68"/>
                        </a:lnTo>
                        <a:lnTo>
                          <a:pt x="136" y="69"/>
                        </a:lnTo>
                        <a:lnTo>
                          <a:pt x="137" y="67"/>
                        </a:lnTo>
                        <a:lnTo>
                          <a:pt x="137" y="70"/>
                        </a:lnTo>
                        <a:lnTo>
                          <a:pt x="137" y="70"/>
                        </a:lnTo>
                        <a:lnTo>
                          <a:pt x="138" y="68"/>
                        </a:lnTo>
                        <a:lnTo>
                          <a:pt x="138" y="70"/>
                        </a:lnTo>
                        <a:lnTo>
                          <a:pt x="139" y="71"/>
                        </a:lnTo>
                        <a:lnTo>
                          <a:pt x="139" y="73"/>
                        </a:lnTo>
                        <a:lnTo>
                          <a:pt x="140" y="71"/>
                        </a:lnTo>
                        <a:lnTo>
                          <a:pt x="140" y="73"/>
                        </a:lnTo>
                        <a:lnTo>
                          <a:pt x="140" y="71"/>
                        </a:lnTo>
                        <a:lnTo>
                          <a:pt x="141" y="75"/>
                        </a:lnTo>
                        <a:lnTo>
                          <a:pt x="141" y="74"/>
                        </a:lnTo>
                        <a:lnTo>
                          <a:pt x="142" y="74"/>
                        </a:lnTo>
                        <a:lnTo>
                          <a:pt x="142" y="75"/>
                        </a:lnTo>
                        <a:lnTo>
                          <a:pt x="142" y="72"/>
                        </a:lnTo>
                        <a:lnTo>
                          <a:pt x="143" y="72"/>
                        </a:lnTo>
                        <a:lnTo>
                          <a:pt x="143" y="75"/>
                        </a:lnTo>
                        <a:lnTo>
                          <a:pt x="144" y="74"/>
                        </a:lnTo>
                        <a:lnTo>
                          <a:pt x="144" y="74"/>
                        </a:lnTo>
                        <a:lnTo>
                          <a:pt x="145" y="74"/>
                        </a:lnTo>
                        <a:lnTo>
                          <a:pt x="145" y="74"/>
                        </a:lnTo>
                        <a:lnTo>
                          <a:pt x="145" y="73"/>
                        </a:lnTo>
                        <a:lnTo>
                          <a:pt x="146" y="74"/>
                        </a:lnTo>
                        <a:lnTo>
                          <a:pt x="146" y="72"/>
                        </a:lnTo>
                        <a:lnTo>
                          <a:pt x="147" y="73"/>
                        </a:lnTo>
                        <a:lnTo>
                          <a:pt x="147" y="72"/>
                        </a:lnTo>
                        <a:lnTo>
                          <a:pt x="147" y="72"/>
                        </a:lnTo>
                        <a:lnTo>
                          <a:pt x="148" y="71"/>
                        </a:lnTo>
                        <a:lnTo>
                          <a:pt x="148" y="73"/>
                        </a:lnTo>
                        <a:lnTo>
                          <a:pt x="149" y="70"/>
                        </a:lnTo>
                        <a:lnTo>
                          <a:pt x="149" y="68"/>
                        </a:lnTo>
                        <a:lnTo>
                          <a:pt x="150" y="72"/>
                        </a:lnTo>
                        <a:lnTo>
                          <a:pt x="150" y="70"/>
                        </a:lnTo>
                        <a:lnTo>
                          <a:pt x="150" y="69"/>
                        </a:lnTo>
                        <a:lnTo>
                          <a:pt x="151" y="71"/>
                        </a:lnTo>
                        <a:lnTo>
                          <a:pt x="151" y="71"/>
                        </a:lnTo>
                        <a:lnTo>
                          <a:pt x="152" y="71"/>
                        </a:lnTo>
                        <a:lnTo>
                          <a:pt x="152" y="70"/>
                        </a:lnTo>
                        <a:lnTo>
                          <a:pt x="152" y="70"/>
                        </a:lnTo>
                        <a:lnTo>
                          <a:pt x="153" y="70"/>
                        </a:lnTo>
                        <a:lnTo>
                          <a:pt x="153" y="71"/>
                        </a:lnTo>
                        <a:lnTo>
                          <a:pt x="154" y="73"/>
                        </a:lnTo>
                        <a:lnTo>
                          <a:pt x="154" y="73"/>
                        </a:lnTo>
                        <a:lnTo>
                          <a:pt x="155" y="72"/>
                        </a:lnTo>
                        <a:lnTo>
                          <a:pt x="155" y="72"/>
                        </a:lnTo>
                        <a:lnTo>
                          <a:pt x="155" y="75"/>
                        </a:lnTo>
                        <a:lnTo>
                          <a:pt x="156" y="75"/>
                        </a:lnTo>
                        <a:lnTo>
                          <a:pt x="156" y="73"/>
                        </a:lnTo>
                        <a:lnTo>
                          <a:pt x="157" y="73"/>
                        </a:lnTo>
                        <a:lnTo>
                          <a:pt x="157" y="75"/>
                        </a:lnTo>
                        <a:lnTo>
                          <a:pt x="157" y="75"/>
                        </a:lnTo>
                        <a:lnTo>
                          <a:pt x="158" y="74"/>
                        </a:lnTo>
                        <a:lnTo>
                          <a:pt x="158" y="76"/>
                        </a:lnTo>
                        <a:lnTo>
                          <a:pt x="159" y="74"/>
                        </a:lnTo>
                        <a:lnTo>
                          <a:pt x="159" y="75"/>
                        </a:lnTo>
                        <a:lnTo>
                          <a:pt x="160" y="74"/>
                        </a:lnTo>
                        <a:lnTo>
                          <a:pt x="160" y="75"/>
                        </a:lnTo>
                        <a:lnTo>
                          <a:pt x="160" y="75"/>
                        </a:lnTo>
                        <a:lnTo>
                          <a:pt x="161" y="74"/>
                        </a:lnTo>
                        <a:lnTo>
                          <a:pt x="161" y="75"/>
                        </a:lnTo>
                        <a:lnTo>
                          <a:pt x="162" y="71"/>
                        </a:lnTo>
                        <a:lnTo>
                          <a:pt x="162" y="67"/>
                        </a:lnTo>
                        <a:lnTo>
                          <a:pt x="162" y="72"/>
                        </a:lnTo>
                        <a:lnTo>
                          <a:pt x="163" y="70"/>
                        </a:lnTo>
                        <a:lnTo>
                          <a:pt x="163" y="70"/>
                        </a:lnTo>
                        <a:lnTo>
                          <a:pt x="164" y="68"/>
                        </a:lnTo>
                        <a:lnTo>
                          <a:pt x="164" y="70"/>
                        </a:lnTo>
                        <a:lnTo>
                          <a:pt x="165" y="73"/>
                        </a:lnTo>
                        <a:lnTo>
                          <a:pt x="165" y="70"/>
                        </a:lnTo>
                        <a:lnTo>
                          <a:pt x="165" y="70"/>
                        </a:lnTo>
                        <a:lnTo>
                          <a:pt x="166" y="70"/>
                        </a:lnTo>
                        <a:lnTo>
                          <a:pt x="166" y="70"/>
                        </a:lnTo>
                        <a:lnTo>
                          <a:pt x="167" y="71"/>
                        </a:lnTo>
                        <a:lnTo>
                          <a:pt x="167" y="74"/>
                        </a:lnTo>
                        <a:lnTo>
                          <a:pt x="167" y="70"/>
                        </a:lnTo>
                        <a:lnTo>
                          <a:pt x="168" y="73"/>
                        </a:lnTo>
                        <a:lnTo>
                          <a:pt x="168" y="73"/>
                        </a:lnTo>
                        <a:lnTo>
                          <a:pt x="169" y="76"/>
                        </a:lnTo>
                        <a:lnTo>
                          <a:pt x="169" y="75"/>
                        </a:lnTo>
                        <a:lnTo>
                          <a:pt x="170" y="75"/>
                        </a:lnTo>
                        <a:lnTo>
                          <a:pt x="170" y="75"/>
                        </a:lnTo>
                        <a:lnTo>
                          <a:pt x="170" y="77"/>
                        </a:lnTo>
                        <a:lnTo>
                          <a:pt x="171" y="77"/>
                        </a:lnTo>
                        <a:lnTo>
                          <a:pt x="171" y="77"/>
                        </a:lnTo>
                        <a:lnTo>
                          <a:pt x="172" y="74"/>
                        </a:lnTo>
                        <a:lnTo>
                          <a:pt x="172" y="75"/>
                        </a:lnTo>
                        <a:lnTo>
                          <a:pt x="172" y="75"/>
                        </a:lnTo>
                        <a:lnTo>
                          <a:pt x="173" y="76"/>
                        </a:lnTo>
                        <a:lnTo>
                          <a:pt x="173" y="75"/>
                        </a:lnTo>
                        <a:lnTo>
                          <a:pt x="174" y="74"/>
                        </a:lnTo>
                        <a:lnTo>
                          <a:pt x="174" y="74"/>
                        </a:lnTo>
                        <a:lnTo>
                          <a:pt x="175" y="75"/>
                        </a:lnTo>
                        <a:lnTo>
                          <a:pt x="175" y="74"/>
                        </a:lnTo>
                        <a:lnTo>
                          <a:pt x="175" y="73"/>
                        </a:lnTo>
                        <a:lnTo>
                          <a:pt x="176" y="71"/>
                        </a:lnTo>
                        <a:lnTo>
                          <a:pt x="176" y="70"/>
                        </a:lnTo>
                        <a:lnTo>
                          <a:pt x="177" y="72"/>
                        </a:lnTo>
                        <a:lnTo>
                          <a:pt x="177" y="70"/>
                        </a:lnTo>
                        <a:lnTo>
                          <a:pt x="177" y="72"/>
                        </a:lnTo>
                        <a:lnTo>
                          <a:pt x="178" y="71"/>
                        </a:lnTo>
                        <a:lnTo>
                          <a:pt x="178" y="70"/>
                        </a:lnTo>
                        <a:lnTo>
                          <a:pt x="179" y="71"/>
                        </a:lnTo>
                        <a:lnTo>
                          <a:pt x="179" y="73"/>
                        </a:lnTo>
                        <a:lnTo>
                          <a:pt x="180" y="72"/>
                        </a:lnTo>
                        <a:lnTo>
                          <a:pt x="180" y="74"/>
                        </a:lnTo>
                        <a:lnTo>
                          <a:pt x="180" y="72"/>
                        </a:lnTo>
                        <a:lnTo>
                          <a:pt x="181" y="72"/>
                        </a:lnTo>
                        <a:lnTo>
                          <a:pt x="181" y="73"/>
                        </a:lnTo>
                        <a:lnTo>
                          <a:pt x="182" y="73"/>
                        </a:lnTo>
                        <a:lnTo>
                          <a:pt x="182" y="76"/>
                        </a:lnTo>
                        <a:lnTo>
                          <a:pt x="182" y="75"/>
                        </a:lnTo>
                        <a:lnTo>
                          <a:pt x="183" y="74"/>
                        </a:lnTo>
                        <a:lnTo>
                          <a:pt x="183" y="75"/>
                        </a:lnTo>
                        <a:lnTo>
                          <a:pt x="184" y="77"/>
                        </a:lnTo>
                        <a:lnTo>
                          <a:pt x="184" y="76"/>
                        </a:lnTo>
                        <a:lnTo>
                          <a:pt x="185" y="77"/>
                        </a:lnTo>
                        <a:lnTo>
                          <a:pt x="185" y="75"/>
                        </a:lnTo>
                        <a:lnTo>
                          <a:pt x="185" y="76"/>
                        </a:lnTo>
                        <a:lnTo>
                          <a:pt x="186" y="75"/>
                        </a:lnTo>
                        <a:lnTo>
                          <a:pt x="186" y="75"/>
                        </a:lnTo>
                        <a:lnTo>
                          <a:pt x="187" y="76"/>
                        </a:lnTo>
                        <a:lnTo>
                          <a:pt x="187" y="77"/>
                        </a:lnTo>
                        <a:lnTo>
                          <a:pt x="187" y="77"/>
                        </a:lnTo>
                        <a:lnTo>
                          <a:pt x="188" y="75"/>
                        </a:lnTo>
                        <a:lnTo>
                          <a:pt x="188" y="76"/>
                        </a:lnTo>
                        <a:lnTo>
                          <a:pt x="189" y="77"/>
                        </a:lnTo>
                        <a:lnTo>
                          <a:pt x="189" y="74"/>
                        </a:lnTo>
                        <a:lnTo>
                          <a:pt x="190" y="75"/>
                        </a:lnTo>
                        <a:lnTo>
                          <a:pt x="190" y="73"/>
                        </a:lnTo>
                        <a:lnTo>
                          <a:pt x="190" y="74"/>
                        </a:lnTo>
                        <a:lnTo>
                          <a:pt x="191" y="74"/>
                        </a:lnTo>
                        <a:lnTo>
                          <a:pt x="191" y="73"/>
                        </a:lnTo>
                        <a:lnTo>
                          <a:pt x="192" y="75"/>
                        </a:lnTo>
                        <a:lnTo>
                          <a:pt x="192" y="75"/>
                        </a:lnTo>
                        <a:lnTo>
                          <a:pt x="192" y="73"/>
                        </a:lnTo>
                        <a:lnTo>
                          <a:pt x="193" y="71"/>
                        </a:lnTo>
                        <a:lnTo>
                          <a:pt x="193" y="73"/>
                        </a:lnTo>
                        <a:lnTo>
                          <a:pt x="194" y="74"/>
                        </a:lnTo>
                        <a:lnTo>
                          <a:pt x="194" y="73"/>
                        </a:lnTo>
                        <a:lnTo>
                          <a:pt x="195" y="73"/>
                        </a:lnTo>
                        <a:lnTo>
                          <a:pt x="195" y="75"/>
                        </a:lnTo>
                        <a:lnTo>
                          <a:pt x="195" y="76"/>
                        </a:lnTo>
                        <a:lnTo>
                          <a:pt x="196" y="74"/>
                        </a:lnTo>
                        <a:lnTo>
                          <a:pt x="196" y="76"/>
                        </a:lnTo>
                        <a:lnTo>
                          <a:pt x="197" y="79"/>
                        </a:lnTo>
                        <a:lnTo>
                          <a:pt x="197" y="76"/>
                        </a:lnTo>
                        <a:lnTo>
                          <a:pt x="197" y="78"/>
                        </a:lnTo>
                        <a:lnTo>
                          <a:pt x="198" y="77"/>
                        </a:lnTo>
                        <a:lnTo>
                          <a:pt x="198" y="78"/>
                        </a:lnTo>
                        <a:lnTo>
                          <a:pt x="199" y="77"/>
                        </a:lnTo>
                        <a:lnTo>
                          <a:pt x="199" y="78"/>
                        </a:lnTo>
                        <a:lnTo>
                          <a:pt x="200" y="74"/>
                        </a:lnTo>
                        <a:lnTo>
                          <a:pt x="200" y="78"/>
                        </a:lnTo>
                        <a:lnTo>
                          <a:pt x="200" y="78"/>
                        </a:lnTo>
                        <a:lnTo>
                          <a:pt x="201" y="78"/>
                        </a:lnTo>
                        <a:lnTo>
                          <a:pt x="201" y="77"/>
                        </a:lnTo>
                        <a:lnTo>
                          <a:pt x="202" y="77"/>
                        </a:lnTo>
                        <a:lnTo>
                          <a:pt x="202" y="77"/>
                        </a:lnTo>
                        <a:lnTo>
                          <a:pt x="202" y="75"/>
                        </a:lnTo>
                        <a:lnTo>
                          <a:pt x="203" y="76"/>
                        </a:lnTo>
                        <a:lnTo>
                          <a:pt x="203" y="75"/>
                        </a:lnTo>
                        <a:lnTo>
                          <a:pt x="204" y="73"/>
                        </a:lnTo>
                        <a:lnTo>
                          <a:pt x="204" y="73"/>
                        </a:lnTo>
                        <a:lnTo>
                          <a:pt x="205" y="75"/>
                        </a:lnTo>
                        <a:lnTo>
                          <a:pt x="205" y="73"/>
                        </a:lnTo>
                        <a:lnTo>
                          <a:pt x="205" y="71"/>
                        </a:lnTo>
                        <a:lnTo>
                          <a:pt x="206" y="72"/>
                        </a:lnTo>
                        <a:lnTo>
                          <a:pt x="206" y="72"/>
                        </a:lnTo>
                        <a:lnTo>
                          <a:pt x="207" y="73"/>
                        </a:lnTo>
                        <a:lnTo>
                          <a:pt x="207" y="72"/>
                        </a:lnTo>
                        <a:lnTo>
                          <a:pt x="207" y="73"/>
                        </a:lnTo>
                        <a:lnTo>
                          <a:pt x="208" y="74"/>
                        </a:lnTo>
                        <a:lnTo>
                          <a:pt x="208" y="73"/>
                        </a:lnTo>
                        <a:lnTo>
                          <a:pt x="209" y="75"/>
                        </a:lnTo>
                        <a:lnTo>
                          <a:pt x="209" y="74"/>
                        </a:lnTo>
                        <a:lnTo>
                          <a:pt x="210" y="72"/>
                        </a:lnTo>
                        <a:lnTo>
                          <a:pt x="210" y="74"/>
                        </a:lnTo>
                        <a:lnTo>
                          <a:pt x="210" y="75"/>
                        </a:lnTo>
                        <a:lnTo>
                          <a:pt x="211" y="76"/>
                        </a:lnTo>
                        <a:lnTo>
                          <a:pt x="211" y="75"/>
                        </a:lnTo>
                        <a:lnTo>
                          <a:pt x="212" y="80"/>
                        </a:lnTo>
                        <a:lnTo>
                          <a:pt x="212" y="77"/>
                        </a:lnTo>
                        <a:lnTo>
                          <a:pt x="212" y="79"/>
                        </a:lnTo>
                        <a:lnTo>
                          <a:pt x="213" y="77"/>
                        </a:lnTo>
                        <a:lnTo>
                          <a:pt x="213" y="77"/>
                        </a:lnTo>
                        <a:lnTo>
                          <a:pt x="214" y="76"/>
                        </a:lnTo>
                        <a:lnTo>
                          <a:pt x="214" y="77"/>
                        </a:lnTo>
                        <a:lnTo>
                          <a:pt x="215" y="79"/>
                        </a:lnTo>
                        <a:lnTo>
                          <a:pt x="215" y="78"/>
                        </a:lnTo>
                        <a:lnTo>
                          <a:pt x="215" y="76"/>
                        </a:lnTo>
                        <a:lnTo>
                          <a:pt x="216" y="75"/>
                        </a:lnTo>
                        <a:lnTo>
                          <a:pt x="216" y="79"/>
                        </a:lnTo>
                        <a:lnTo>
                          <a:pt x="217" y="75"/>
                        </a:lnTo>
                        <a:lnTo>
                          <a:pt x="217" y="77"/>
                        </a:lnTo>
                        <a:lnTo>
                          <a:pt x="217" y="77"/>
                        </a:lnTo>
                        <a:lnTo>
                          <a:pt x="218" y="73"/>
                        </a:lnTo>
                        <a:lnTo>
                          <a:pt x="218" y="73"/>
                        </a:lnTo>
                        <a:lnTo>
                          <a:pt x="219" y="73"/>
                        </a:lnTo>
                        <a:lnTo>
                          <a:pt x="219" y="75"/>
                        </a:lnTo>
                        <a:lnTo>
                          <a:pt x="220" y="71"/>
                        </a:lnTo>
                        <a:lnTo>
                          <a:pt x="220" y="72"/>
                        </a:lnTo>
                        <a:lnTo>
                          <a:pt x="220" y="73"/>
                        </a:lnTo>
                        <a:lnTo>
                          <a:pt x="221" y="73"/>
                        </a:lnTo>
                        <a:lnTo>
                          <a:pt x="221" y="75"/>
                        </a:lnTo>
                        <a:lnTo>
                          <a:pt x="222" y="73"/>
                        </a:lnTo>
                        <a:lnTo>
                          <a:pt x="222" y="75"/>
                        </a:lnTo>
                        <a:lnTo>
                          <a:pt x="222" y="73"/>
                        </a:lnTo>
                        <a:lnTo>
                          <a:pt x="223" y="76"/>
                        </a:lnTo>
                        <a:lnTo>
                          <a:pt x="223" y="75"/>
                        </a:lnTo>
                        <a:lnTo>
                          <a:pt x="224" y="77"/>
                        </a:lnTo>
                        <a:lnTo>
                          <a:pt x="224" y="75"/>
                        </a:lnTo>
                        <a:lnTo>
                          <a:pt x="225" y="77"/>
                        </a:lnTo>
                        <a:lnTo>
                          <a:pt x="225" y="77"/>
                        </a:lnTo>
                        <a:lnTo>
                          <a:pt x="225" y="79"/>
                        </a:lnTo>
                        <a:lnTo>
                          <a:pt x="226" y="77"/>
                        </a:lnTo>
                        <a:lnTo>
                          <a:pt x="226" y="77"/>
                        </a:lnTo>
                        <a:lnTo>
                          <a:pt x="227" y="77"/>
                        </a:lnTo>
                        <a:lnTo>
                          <a:pt x="227" y="80"/>
                        </a:lnTo>
                        <a:lnTo>
                          <a:pt x="227" y="78"/>
                        </a:lnTo>
                        <a:lnTo>
                          <a:pt x="228" y="78"/>
                        </a:lnTo>
                        <a:lnTo>
                          <a:pt x="228" y="78"/>
                        </a:lnTo>
                        <a:lnTo>
                          <a:pt x="229" y="77"/>
                        </a:lnTo>
                        <a:lnTo>
                          <a:pt x="229" y="75"/>
                        </a:lnTo>
                        <a:lnTo>
                          <a:pt x="230" y="76"/>
                        </a:lnTo>
                        <a:lnTo>
                          <a:pt x="230" y="76"/>
                        </a:lnTo>
                        <a:lnTo>
                          <a:pt x="230" y="74"/>
                        </a:lnTo>
                        <a:lnTo>
                          <a:pt x="231" y="73"/>
                        </a:lnTo>
                        <a:lnTo>
                          <a:pt x="231" y="76"/>
                        </a:lnTo>
                        <a:lnTo>
                          <a:pt x="232" y="76"/>
                        </a:lnTo>
                        <a:lnTo>
                          <a:pt x="232" y="73"/>
                        </a:lnTo>
                        <a:lnTo>
                          <a:pt x="232" y="74"/>
                        </a:lnTo>
                        <a:lnTo>
                          <a:pt x="233" y="75"/>
                        </a:lnTo>
                        <a:lnTo>
                          <a:pt x="233" y="75"/>
                        </a:lnTo>
                        <a:lnTo>
                          <a:pt x="234" y="76"/>
                        </a:lnTo>
                        <a:lnTo>
                          <a:pt x="234" y="72"/>
                        </a:lnTo>
                        <a:lnTo>
                          <a:pt x="235" y="74"/>
                        </a:lnTo>
                        <a:lnTo>
                          <a:pt x="235" y="76"/>
                        </a:lnTo>
                        <a:lnTo>
                          <a:pt x="235" y="77"/>
                        </a:lnTo>
                        <a:lnTo>
                          <a:pt x="236" y="75"/>
                        </a:lnTo>
                        <a:lnTo>
                          <a:pt x="236" y="77"/>
                        </a:lnTo>
                        <a:lnTo>
                          <a:pt x="237" y="77"/>
                        </a:lnTo>
                        <a:lnTo>
                          <a:pt x="237" y="76"/>
                        </a:lnTo>
                        <a:lnTo>
                          <a:pt x="237" y="77"/>
                        </a:lnTo>
                        <a:lnTo>
                          <a:pt x="238" y="77"/>
                        </a:lnTo>
                        <a:lnTo>
                          <a:pt x="238" y="77"/>
                        </a:lnTo>
                        <a:lnTo>
                          <a:pt x="239" y="77"/>
                        </a:lnTo>
                        <a:lnTo>
                          <a:pt x="239" y="79"/>
                        </a:lnTo>
                        <a:lnTo>
                          <a:pt x="240" y="80"/>
                        </a:lnTo>
                        <a:lnTo>
                          <a:pt x="240" y="80"/>
                        </a:lnTo>
                        <a:lnTo>
                          <a:pt x="240" y="78"/>
                        </a:lnTo>
                        <a:lnTo>
                          <a:pt x="241" y="79"/>
                        </a:lnTo>
                        <a:lnTo>
                          <a:pt x="241" y="77"/>
                        </a:lnTo>
                        <a:lnTo>
                          <a:pt x="242" y="78"/>
                        </a:lnTo>
                        <a:lnTo>
                          <a:pt x="242" y="78"/>
                        </a:lnTo>
                        <a:lnTo>
                          <a:pt x="242" y="78"/>
                        </a:lnTo>
                        <a:lnTo>
                          <a:pt x="243" y="78"/>
                        </a:lnTo>
                        <a:lnTo>
                          <a:pt x="243" y="78"/>
                        </a:lnTo>
                        <a:lnTo>
                          <a:pt x="244" y="75"/>
                        </a:lnTo>
                        <a:lnTo>
                          <a:pt x="244" y="78"/>
                        </a:lnTo>
                        <a:lnTo>
                          <a:pt x="245" y="76"/>
                        </a:lnTo>
                        <a:lnTo>
                          <a:pt x="245" y="75"/>
                        </a:lnTo>
                        <a:lnTo>
                          <a:pt x="245" y="75"/>
                        </a:lnTo>
                        <a:lnTo>
                          <a:pt x="246" y="76"/>
                        </a:lnTo>
                        <a:lnTo>
                          <a:pt x="246" y="75"/>
                        </a:lnTo>
                        <a:lnTo>
                          <a:pt x="247" y="75"/>
                        </a:lnTo>
                        <a:lnTo>
                          <a:pt x="247" y="74"/>
                        </a:lnTo>
                        <a:lnTo>
                          <a:pt x="247" y="74"/>
                        </a:lnTo>
                        <a:lnTo>
                          <a:pt x="248" y="72"/>
                        </a:lnTo>
                        <a:lnTo>
                          <a:pt x="248" y="76"/>
                        </a:lnTo>
                        <a:lnTo>
                          <a:pt x="249" y="75"/>
                        </a:lnTo>
                        <a:lnTo>
                          <a:pt x="249" y="77"/>
                        </a:lnTo>
                        <a:lnTo>
                          <a:pt x="250" y="76"/>
                        </a:lnTo>
                        <a:lnTo>
                          <a:pt x="250" y="76"/>
                        </a:lnTo>
                        <a:lnTo>
                          <a:pt x="250" y="79"/>
                        </a:lnTo>
                        <a:lnTo>
                          <a:pt x="251" y="76"/>
                        </a:lnTo>
                        <a:lnTo>
                          <a:pt x="251" y="78"/>
                        </a:lnTo>
                        <a:lnTo>
                          <a:pt x="252" y="77"/>
                        </a:lnTo>
                        <a:lnTo>
                          <a:pt x="252" y="77"/>
                        </a:lnTo>
                        <a:lnTo>
                          <a:pt x="252" y="78"/>
                        </a:lnTo>
                        <a:lnTo>
                          <a:pt x="253" y="78"/>
                        </a:lnTo>
                        <a:lnTo>
                          <a:pt x="253" y="79"/>
                        </a:lnTo>
                        <a:lnTo>
                          <a:pt x="254" y="77"/>
                        </a:lnTo>
                        <a:lnTo>
                          <a:pt x="254" y="78"/>
                        </a:lnTo>
                        <a:lnTo>
                          <a:pt x="255" y="79"/>
                        </a:lnTo>
                        <a:lnTo>
                          <a:pt x="255" y="80"/>
                        </a:lnTo>
                        <a:lnTo>
                          <a:pt x="255" y="78"/>
                        </a:lnTo>
                        <a:lnTo>
                          <a:pt x="256" y="79"/>
                        </a:lnTo>
                        <a:lnTo>
                          <a:pt x="256" y="78"/>
                        </a:lnTo>
                        <a:lnTo>
                          <a:pt x="257" y="77"/>
                        </a:lnTo>
                        <a:lnTo>
                          <a:pt x="257" y="78"/>
                        </a:lnTo>
                        <a:lnTo>
                          <a:pt x="257" y="79"/>
                        </a:lnTo>
                        <a:lnTo>
                          <a:pt x="258" y="77"/>
                        </a:lnTo>
                        <a:lnTo>
                          <a:pt x="258" y="78"/>
                        </a:lnTo>
                        <a:lnTo>
                          <a:pt x="259" y="75"/>
                        </a:lnTo>
                        <a:lnTo>
                          <a:pt x="259" y="76"/>
                        </a:lnTo>
                        <a:lnTo>
                          <a:pt x="260" y="76"/>
                        </a:lnTo>
                        <a:lnTo>
                          <a:pt x="260" y="76"/>
                        </a:lnTo>
                        <a:lnTo>
                          <a:pt x="260" y="75"/>
                        </a:lnTo>
                        <a:lnTo>
                          <a:pt x="261" y="76"/>
                        </a:lnTo>
                        <a:lnTo>
                          <a:pt x="261" y="74"/>
                        </a:lnTo>
                        <a:lnTo>
                          <a:pt x="262" y="76"/>
                        </a:lnTo>
                        <a:lnTo>
                          <a:pt x="262" y="75"/>
                        </a:lnTo>
                        <a:lnTo>
                          <a:pt x="262" y="76"/>
                        </a:lnTo>
                        <a:lnTo>
                          <a:pt x="263" y="75"/>
                        </a:lnTo>
                        <a:lnTo>
                          <a:pt x="263" y="76"/>
                        </a:lnTo>
                        <a:lnTo>
                          <a:pt x="264" y="76"/>
                        </a:lnTo>
                        <a:lnTo>
                          <a:pt x="264" y="77"/>
                        </a:lnTo>
                        <a:lnTo>
                          <a:pt x="265" y="78"/>
                        </a:lnTo>
                        <a:lnTo>
                          <a:pt x="265" y="78"/>
                        </a:lnTo>
                        <a:lnTo>
                          <a:pt x="265" y="76"/>
                        </a:lnTo>
                        <a:lnTo>
                          <a:pt x="266" y="78"/>
                        </a:lnTo>
                        <a:lnTo>
                          <a:pt x="266" y="79"/>
                        </a:lnTo>
                        <a:lnTo>
                          <a:pt x="267" y="79"/>
                        </a:lnTo>
                        <a:lnTo>
                          <a:pt x="267" y="82"/>
                        </a:lnTo>
                        <a:lnTo>
                          <a:pt x="267" y="80"/>
                        </a:lnTo>
                        <a:lnTo>
                          <a:pt x="268" y="83"/>
                        </a:lnTo>
                        <a:lnTo>
                          <a:pt x="268" y="80"/>
                        </a:lnTo>
                        <a:lnTo>
                          <a:pt x="269" y="79"/>
                        </a:lnTo>
                        <a:lnTo>
                          <a:pt x="269" y="80"/>
                        </a:lnTo>
                        <a:lnTo>
                          <a:pt x="270" y="78"/>
                        </a:lnTo>
                        <a:lnTo>
                          <a:pt x="270" y="78"/>
                        </a:lnTo>
                        <a:lnTo>
                          <a:pt x="270" y="79"/>
                        </a:lnTo>
                        <a:lnTo>
                          <a:pt x="271" y="81"/>
                        </a:lnTo>
                        <a:lnTo>
                          <a:pt x="271" y="79"/>
                        </a:lnTo>
                        <a:lnTo>
                          <a:pt x="272" y="78"/>
                        </a:lnTo>
                        <a:lnTo>
                          <a:pt x="272" y="77"/>
                        </a:lnTo>
                        <a:lnTo>
                          <a:pt x="272" y="78"/>
                        </a:lnTo>
                        <a:lnTo>
                          <a:pt x="273" y="78"/>
                        </a:lnTo>
                        <a:lnTo>
                          <a:pt x="273" y="76"/>
                        </a:lnTo>
                        <a:lnTo>
                          <a:pt x="274" y="77"/>
                        </a:lnTo>
                        <a:lnTo>
                          <a:pt x="274" y="77"/>
                        </a:lnTo>
                        <a:lnTo>
                          <a:pt x="275" y="76"/>
                        </a:lnTo>
                        <a:lnTo>
                          <a:pt x="275" y="76"/>
                        </a:lnTo>
                        <a:lnTo>
                          <a:pt x="275" y="77"/>
                        </a:lnTo>
                        <a:lnTo>
                          <a:pt x="276" y="78"/>
                        </a:lnTo>
                        <a:lnTo>
                          <a:pt x="276" y="78"/>
                        </a:lnTo>
                        <a:lnTo>
                          <a:pt x="277" y="78"/>
                        </a:lnTo>
                        <a:lnTo>
                          <a:pt x="277" y="77"/>
                        </a:lnTo>
                        <a:lnTo>
                          <a:pt x="277" y="79"/>
                        </a:lnTo>
                        <a:lnTo>
                          <a:pt x="278" y="77"/>
                        </a:lnTo>
                        <a:lnTo>
                          <a:pt x="278" y="78"/>
                        </a:lnTo>
                        <a:lnTo>
                          <a:pt x="279" y="78"/>
                        </a:lnTo>
                        <a:lnTo>
                          <a:pt x="279" y="78"/>
                        </a:lnTo>
                        <a:lnTo>
                          <a:pt x="280" y="80"/>
                        </a:lnTo>
                        <a:lnTo>
                          <a:pt x="280" y="80"/>
                        </a:lnTo>
                        <a:lnTo>
                          <a:pt x="280" y="78"/>
                        </a:lnTo>
                        <a:lnTo>
                          <a:pt x="281" y="80"/>
                        </a:lnTo>
                        <a:lnTo>
                          <a:pt x="281" y="79"/>
                        </a:lnTo>
                        <a:lnTo>
                          <a:pt x="282" y="79"/>
                        </a:lnTo>
                        <a:lnTo>
                          <a:pt x="282" y="80"/>
                        </a:lnTo>
                        <a:lnTo>
                          <a:pt x="282" y="79"/>
                        </a:lnTo>
                        <a:lnTo>
                          <a:pt x="283" y="80"/>
                        </a:lnTo>
                        <a:lnTo>
                          <a:pt x="283" y="79"/>
                        </a:lnTo>
                        <a:lnTo>
                          <a:pt x="284" y="79"/>
                        </a:lnTo>
                        <a:lnTo>
                          <a:pt x="284" y="79"/>
                        </a:lnTo>
                        <a:lnTo>
                          <a:pt x="285" y="79"/>
                        </a:lnTo>
                        <a:lnTo>
                          <a:pt x="285" y="77"/>
                        </a:lnTo>
                        <a:lnTo>
                          <a:pt x="285" y="78"/>
                        </a:lnTo>
                        <a:lnTo>
                          <a:pt x="286" y="77"/>
                        </a:lnTo>
                        <a:lnTo>
                          <a:pt x="286" y="79"/>
                        </a:lnTo>
                        <a:lnTo>
                          <a:pt x="287" y="76"/>
                        </a:lnTo>
                        <a:lnTo>
                          <a:pt x="287" y="78"/>
                        </a:lnTo>
                        <a:lnTo>
                          <a:pt x="287" y="77"/>
                        </a:lnTo>
                        <a:lnTo>
                          <a:pt x="288" y="75"/>
                        </a:lnTo>
                        <a:lnTo>
                          <a:pt x="288" y="75"/>
                        </a:lnTo>
                        <a:lnTo>
                          <a:pt x="289" y="77"/>
                        </a:lnTo>
                        <a:lnTo>
                          <a:pt x="289" y="75"/>
                        </a:lnTo>
                        <a:lnTo>
                          <a:pt x="290" y="74"/>
                        </a:lnTo>
                        <a:lnTo>
                          <a:pt x="290" y="74"/>
                        </a:lnTo>
                        <a:lnTo>
                          <a:pt x="290" y="76"/>
                        </a:lnTo>
                        <a:lnTo>
                          <a:pt x="291" y="78"/>
                        </a:lnTo>
                        <a:lnTo>
                          <a:pt x="291" y="77"/>
                        </a:lnTo>
                        <a:lnTo>
                          <a:pt x="292" y="75"/>
                        </a:lnTo>
                        <a:lnTo>
                          <a:pt x="292" y="79"/>
                        </a:lnTo>
                        <a:lnTo>
                          <a:pt x="292" y="79"/>
                        </a:lnTo>
                        <a:lnTo>
                          <a:pt x="293" y="78"/>
                        </a:lnTo>
                        <a:lnTo>
                          <a:pt x="293" y="79"/>
                        </a:lnTo>
                        <a:lnTo>
                          <a:pt x="294" y="80"/>
                        </a:lnTo>
                        <a:lnTo>
                          <a:pt x="294" y="81"/>
                        </a:lnTo>
                        <a:lnTo>
                          <a:pt x="295" y="82"/>
                        </a:lnTo>
                        <a:lnTo>
                          <a:pt x="295" y="79"/>
                        </a:lnTo>
                        <a:lnTo>
                          <a:pt x="295" y="80"/>
                        </a:lnTo>
                        <a:lnTo>
                          <a:pt x="296" y="83"/>
                        </a:lnTo>
                        <a:lnTo>
                          <a:pt x="296" y="80"/>
                        </a:lnTo>
                        <a:lnTo>
                          <a:pt x="297" y="83"/>
                        </a:lnTo>
                        <a:lnTo>
                          <a:pt x="297" y="81"/>
                        </a:lnTo>
                        <a:lnTo>
                          <a:pt x="297" y="78"/>
                        </a:lnTo>
                        <a:lnTo>
                          <a:pt x="298" y="80"/>
                        </a:lnTo>
                        <a:lnTo>
                          <a:pt x="298" y="79"/>
                        </a:lnTo>
                        <a:lnTo>
                          <a:pt x="299" y="81"/>
                        </a:lnTo>
                        <a:lnTo>
                          <a:pt x="299" y="80"/>
                        </a:lnTo>
                        <a:lnTo>
                          <a:pt x="300" y="80"/>
                        </a:lnTo>
                        <a:lnTo>
                          <a:pt x="300" y="79"/>
                        </a:lnTo>
                        <a:lnTo>
                          <a:pt x="300" y="77"/>
                        </a:lnTo>
                        <a:lnTo>
                          <a:pt x="301" y="78"/>
                        </a:lnTo>
                        <a:lnTo>
                          <a:pt x="301" y="76"/>
                        </a:lnTo>
                        <a:lnTo>
                          <a:pt x="302" y="77"/>
                        </a:lnTo>
                        <a:lnTo>
                          <a:pt x="302" y="75"/>
                        </a:lnTo>
                        <a:lnTo>
                          <a:pt x="302" y="78"/>
                        </a:lnTo>
                        <a:lnTo>
                          <a:pt x="303" y="77"/>
                        </a:lnTo>
                        <a:lnTo>
                          <a:pt x="303" y="78"/>
                        </a:lnTo>
                        <a:lnTo>
                          <a:pt x="304" y="77"/>
                        </a:lnTo>
                        <a:lnTo>
                          <a:pt x="304" y="76"/>
                        </a:lnTo>
                        <a:lnTo>
                          <a:pt x="305" y="78"/>
                        </a:lnTo>
                        <a:lnTo>
                          <a:pt x="305" y="77"/>
                        </a:lnTo>
                        <a:lnTo>
                          <a:pt x="305" y="76"/>
                        </a:lnTo>
                        <a:lnTo>
                          <a:pt x="306" y="78"/>
                        </a:lnTo>
                        <a:lnTo>
                          <a:pt x="306" y="80"/>
                        </a:lnTo>
                        <a:lnTo>
                          <a:pt x="307" y="79"/>
                        </a:lnTo>
                        <a:lnTo>
                          <a:pt x="307" y="78"/>
                        </a:lnTo>
                        <a:lnTo>
                          <a:pt x="307" y="80"/>
                        </a:lnTo>
                        <a:lnTo>
                          <a:pt x="308" y="81"/>
                        </a:lnTo>
                        <a:lnTo>
                          <a:pt x="308" y="79"/>
                        </a:lnTo>
                        <a:lnTo>
                          <a:pt x="309" y="81"/>
                        </a:lnTo>
                        <a:lnTo>
                          <a:pt x="309" y="82"/>
                        </a:lnTo>
                        <a:lnTo>
                          <a:pt x="310" y="81"/>
                        </a:lnTo>
                        <a:lnTo>
                          <a:pt x="310" y="82"/>
                        </a:lnTo>
                        <a:lnTo>
                          <a:pt x="310" y="83"/>
                        </a:lnTo>
                        <a:lnTo>
                          <a:pt x="311" y="80"/>
                        </a:lnTo>
                        <a:lnTo>
                          <a:pt x="311" y="82"/>
                        </a:lnTo>
                        <a:lnTo>
                          <a:pt x="312" y="84"/>
                        </a:lnTo>
                        <a:lnTo>
                          <a:pt x="312" y="80"/>
                        </a:lnTo>
                        <a:lnTo>
                          <a:pt x="312" y="81"/>
                        </a:lnTo>
                        <a:lnTo>
                          <a:pt x="313" y="80"/>
                        </a:lnTo>
                        <a:lnTo>
                          <a:pt x="313" y="80"/>
                        </a:lnTo>
                        <a:lnTo>
                          <a:pt x="314" y="80"/>
                        </a:lnTo>
                        <a:lnTo>
                          <a:pt x="314" y="77"/>
                        </a:lnTo>
                        <a:lnTo>
                          <a:pt x="315" y="78"/>
                        </a:lnTo>
                        <a:lnTo>
                          <a:pt x="315" y="79"/>
                        </a:lnTo>
                        <a:lnTo>
                          <a:pt x="315" y="77"/>
                        </a:lnTo>
                        <a:lnTo>
                          <a:pt x="316" y="76"/>
                        </a:lnTo>
                        <a:lnTo>
                          <a:pt x="316" y="77"/>
                        </a:lnTo>
                        <a:lnTo>
                          <a:pt x="317" y="77"/>
                        </a:lnTo>
                        <a:lnTo>
                          <a:pt x="317" y="77"/>
                        </a:lnTo>
                        <a:lnTo>
                          <a:pt x="317" y="76"/>
                        </a:lnTo>
                        <a:lnTo>
                          <a:pt x="318" y="75"/>
                        </a:lnTo>
                        <a:lnTo>
                          <a:pt x="318" y="76"/>
                        </a:lnTo>
                        <a:lnTo>
                          <a:pt x="319" y="78"/>
                        </a:lnTo>
                        <a:lnTo>
                          <a:pt x="319" y="77"/>
                        </a:lnTo>
                        <a:lnTo>
                          <a:pt x="320" y="76"/>
                        </a:lnTo>
                        <a:lnTo>
                          <a:pt x="320" y="77"/>
                        </a:lnTo>
                        <a:lnTo>
                          <a:pt x="320" y="78"/>
                        </a:lnTo>
                        <a:lnTo>
                          <a:pt x="321" y="79"/>
                        </a:lnTo>
                        <a:lnTo>
                          <a:pt x="321" y="79"/>
                        </a:lnTo>
                        <a:lnTo>
                          <a:pt x="322" y="80"/>
                        </a:lnTo>
                        <a:lnTo>
                          <a:pt x="322" y="82"/>
                        </a:lnTo>
                        <a:lnTo>
                          <a:pt x="322" y="83"/>
                        </a:lnTo>
                        <a:lnTo>
                          <a:pt x="323" y="81"/>
                        </a:lnTo>
                        <a:lnTo>
                          <a:pt x="323" y="81"/>
                        </a:lnTo>
                        <a:lnTo>
                          <a:pt x="324" y="82"/>
                        </a:lnTo>
                        <a:lnTo>
                          <a:pt x="324" y="82"/>
                        </a:lnTo>
                        <a:lnTo>
                          <a:pt x="325" y="82"/>
                        </a:lnTo>
                        <a:lnTo>
                          <a:pt x="325" y="83"/>
                        </a:lnTo>
                        <a:lnTo>
                          <a:pt x="325" y="81"/>
                        </a:lnTo>
                        <a:lnTo>
                          <a:pt x="326" y="81"/>
                        </a:lnTo>
                        <a:lnTo>
                          <a:pt x="326" y="79"/>
                        </a:lnTo>
                        <a:lnTo>
                          <a:pt x="327" y="79"/>
                        </a:lnTo>
                        <a:lnTo>
                          <a:pt x="327" y="79"/>
                        </a:lnTo>
                        <a:lnTo>
                          <a:pt x="327" y="78"/>
                        </a:lnTo>
                        <a:lnTo>
                          <a:pt x="328" y="78"/>
                        </a:lnTo>
                        <a:lnTo>
                          <a:pt x="328" y="77"/>
                        </a:lnTo>
                        <a:lnTo>
                          <a:pt x="329" y="78"/>
                        </a:lnTo>
                        <a:lnTo>
                          <a:pt x="329" y="76"/>
                        </a:lnTo>
                        <a:lnTo>
                          <a:pt x="330" y="77"/>
                        </a:lnTo>
                        <a:lnTo>
                          <a:pt x="330" y="78"/>
                        </a:lnTo>
                        <a:lnTo>
                          <a:pt x="330" y="77"/>
                        </a:lnTo>
                        <a:lnTo>
                          <a:pt x="331" y="77"/>
                        </a:lnTo>
                        <a:lnTo>
                          <a:pt x="331" y="76"/>
                        </a:lnTo>
                        <a:lnTo>
                          <a:pt x="332" y="76"/>
                        </a:lnTo>
                        <a:lnTo>
                          <a:pt x="332" y="78"/>
                        </a:lnTo>
                        <a:lnTo>
                          <a:pt x="332" y="79"/>
                        </a:lnTo>
                        <a:lnTo>
                          <a:pt x="333" y="80"/>
                        </a:lnTo>
                        <a:lnTo>
                          <a:pt x="333" y="79"/>
                        </a:lnTo>
                        <a:lnTo>
                          <a:pt x="334" y="78"/>
                        </a:lnTo>
                        <a:lnTo>
                          <a:pt x="334" y="79"/>
                        </a:lnTo>
                        <a:lnTo>
                          <a:pt x="335" y="79"/>
                        </a:lnTo>
                        <a:lnTo>
                          <a:pt x="335" y="79"/>
                        </a:lnTo>
                        <a:lnTo>
                          <a:pt x="335" y="80"/>
                        </a:lnTo>
                        <a:lnTo>
                          <a:pt x="336" y="83"/>
                        </a:lnTo>
                        <a:lnTo>
                          <a:pt x="336" y="81"/>
                        </a:lnTo>
                        <a:lnTo>
                          <a:pt x="337" y="80"/>
                        </a:lnTo>
                        <a:lnTo>
                          <a:pt x="337" y="82"/>
                        </a:lnTo>
                        <a:lnTo>
                          <a:pt x="337" y="81"/>
                        </a:lnTo>
                        <a:lnTo>
                          <a:pt x="338" y="81"/>
                        </a:lnTo>
                        <a:lnTo>
                          <a:pt x="338" y="80"/>
                        </a:lnTo>
                        <a:lnTo>
                          <a:pt x="339" y="81"/>
                        </a:lnTo>
                        <a:lnTo>
                          <a:pt x="339" y="81"/>
                        </a:lnTo>
                        <a:lnTo>
                          <a:pt x="340" y="79"/>
                        </a:lnTo>
                        <a:lnTo>
                          <a:pt x="340" y="79"/>
                        </a:lnTo>
                        <a:lnTo>
                          <a:pt x="340" y="80"/>
                        </a:lnTo>
                        <a:lnTo>
                          <a:pt x="341" y="78"/>
                        </a:lnTo>
                        <a:lnTo>
                          <a:pt x="341" y="80"/>
                        </a:lnTo>
                        <a:lnTo>
                          <a:pt x="342" y="79"/>
                        </a:lnTo>
                        <a:lnTo>
                          <a:pt x="342" y="78"/>
                        </a:lnTo>
                        <a:lnTo>
                          <a:pt x="342" y="76"/>
                        </a:lnTo>
                        <a:lnTo>
                          <a:pt x="343" y="77"/>
                        </a:lnTo>
                        <a:lnTo>
                          <a:pt x="343" y="75"/>
                        </a:lnTo>
                        <a:lnTo>
                          <a:pt x="344" y="77"/>
                        </a:lnTo>
                        <a:lnTo>
                          <a:pt x="344" y="75"/>
                        </a:lnTo>
                        <a:lnTo>
                          <a:pt x="345" y="77"/>
                        </a:lnTo>
                        <a:lnTo>
                          <a:pt x="345" y="76"/>
                        </a:lnTo>
                        <a:lnTo>
                          <a:pt x="345" y="78"/>
                        </a:lnTo>
                        <a:lnTo>
                          <a:pt x="346" y="75"/>
                        </a:lnTo>
                        <a:lnTo>
                          <a:pt x="346" y="77"/>
                        </a:lnTo>
                        <a:lnTo>
                          <a:pt x="347" y="78"/>
                        </a:lnTo>
                        <a:lnTo>
                          <a:pt x="347" y="78"/>
                        </a:lnTo>
                        <a:lnTo>
                          <a:pt x="347" y="78"/>
                        </a:lnTo>
                        <a:lnTo>
                          <a:pt x="348" y="79"/>
                        </a:lnTo>
                        <a:lnTo>
                          <a:pt x="348" y="78"/>
                        </a:lnTo>
                        <a:lnTo>
                          <a:pt x="349" y="79"/>
                        </a:lnTo>
                        <a:lnTo>
                          <a:pt x="349" y="82"/>
                        </a:lnTo>
                        <a:lnTo>
                          <a:pt x="350" y="80"/>
                        </a:lnTo>
                        <a:lnTo>
                          <a:pt x="350" y="81"/>
                        </a:lnTo>
                        <a:lnTo>
                          <a:pt x="350" y="80"/>
                        </a:lnTo>
                        <a:lnTo>
                          <a:pt x="351" y="82"/>
                        </a:lnTo>
                        <a:lnTo>
                          <a:pt x="351" y="82"/>
                        </a:lnTo>
                        <a:lnTo>
                          <a:pt x="352" y="82"/>
                        </a:lnTo>
                        <a:lnTo>
                          <a:pt x="352" y="84"/>
                        </a:lnTo>
                        <a:lnTo>
                          <a:pt x="352" y="80"/>
                        </a:lnTo>
                        <a:lnTo>
                          <a:pt x="353" y="82"/>
                        </a:lnTo>
                        <a:lnTo>
                          <a:pt x="353" y="83"/>
                        </a:lnTo>
                        <a:lnTo>
                          <a:pt x="354" y="83"/>
                        </a:lnTo>
                        <a:lnTo>
                          <a:pt x="354" y="82"/>
                        </a:lnTo>
                        <a:lnTo>
                          <a:pt x="355" y="83"/>
                        </a:lnTo>
                        <a:lnTo>
                          <a:pt x="355" y="81"/>
                        </a:lnTo>
                        <a:lnTo>
                          <a:pt x="355" y="81"/>
                        </a:lnTo>
                        <a:lnTo>
                          <a:pt x="356" y="80"/>
                        </a:lnTo>
                        <a:lnTo>
                          <a:pt x="356" y="79"/>
                        </a:lnTo>
                        <a:lnTo>
                          <a:pt x="357" y="78"/>
                        </a:lnTo>
                        <a:lnTo>
                          <a:pt x="357" y="79"/>
                        </a:lnTo>
                        <a:lnTo>
                          <a:pt x="357" y="78"/>
                        </a:lnTo>
                        <a:lnTo>
                          <a:pt x="358" y="78"/>
                        </a:lnTo>
                        <a:lnTo>
                          <a:pt x="358" y="78"/>
                        </a:lnTo>
                        <a:lnTo>
                          <a:pt x="359" y="80"/>
                        </a:lnTo>
                        <a:lnTo>
                          <a:pt x="359" y="78"/>
                        </a:lnTo>
                        <a:lnTo>
                          <a:pt x="360" y="76"/>
                        </a:lnTo>
                        <a:lnTo>
                          <a:pt x="360" y="79"/>
                        </a:lnTo>
                        <a:lnTo>
                          <a:pt x="360" y="78"/>
                        </a:lnTo>
                        <a:lnTo>
                          <a:pt x="361" y="77"/>
                        </a:lnTo>
                        <a:lnTo>
                          <a:pt x="361" y="81"/>
                        </a:lnTo>
                        <a:lnTo>
                          <a:pt x="362" y="78"/>
                        </a:lnTo>
                        <a:lnTo>
                          <a:pt x="362" y="79"/>
                        </a:lnTo>
                        <a:lnTo>
                          <a:pt x="362" y="79"/>
                        </a:lnTo>
                        <a:lnTo>
                          <a:pt x="363" y="80"/>
                        </a:lnTo>
                        <a:lnTo>
                          <a:pt x="363" y="79"/>
                        </a:lnTo>
                        <a:lnTo>
                          <a:pt x="364" y="80"/>
                        </a:lnTo>
                        <a:lnTo>
                          <a:pt x="364" y="80"/>
                        </a:lnTo>
                        <a:lnTo>
                          <a:pt x="365" y="81"/>
                        </a:lnTo>
                        <a:lnTo>
                          <a:pt x="365" y="81"/>
                        </a:lnTo>
                        <a:lnTo>
                          <a:pt x="365" y="80"/>
                        </a:lnTo>
                        <a:lnTo>
                          <a:pt x="366" y="82"/>
                        </a:lnTo>
                        <a:lnTo>
                          <a:pt x="366" y="81"/>
                        </a:lnTo>
                        <a:lnTo>
                          <a:pt x="367" y="81"/>
                        </a:lnTo>
                        <a:lnTo>
                          <a:pt x="367" y="81"/>
                        </a:lnTo>
                        <a:lnTo>
                          <a:pt x="367" y="81"/>
                        </a:lnTo>
                        <a:lnTo>
                          <a:pt x="368" y="80"/>
                        </a:lnTo>
                        <a:lnTo>
                          <a:pt x="368" y="81"/>
                        </a:lnTo>
                        <a:lnTo>
                          <a:pt x="369" y="79"/>
                        </a:lnTo>
                        <a:lnTo>
                          <a:pt x="369" y="80"/>
                        </a:lnTo>
                        <a:lnTo>
                          <a:pt x="370" y="79"/>
                        </a:lnTo>
                        <a:lnTo>
                          <a:pt x="370" y="80"/>
                        </a:lnTo>
                        <a:lnTo>
                          <a:pt x="370" y="78"/>
                        </a:lnTo>
                        <a:lnTo>
                          <a:pt x="371" y="78"/>
                        </a:lnTo>
                        <a:lnTo>
                          <a:pt x="371" y="77"/>
                        </a:lnTo>
                        <a:lnTo>
                          <a:pt x="372" y="78"/>
                        </a:lnTo>
                        <a:lnTo>
                          <a:pt x="372" y="79"/>
                        </a:lnTo>
                        <a:lnTo>
                          <a:pt x="372" y="80"/>
                        </a:lnTo>
                        <a:lnTo>
                          <a:pt x="373" y="77"/>
                        </a:lnTo>
                        <a:lnTo>
                          <a:pt x="373" y="77"/>
                        </a:lnTo>
                        <a:lnTo>
                          <a:pt x="374" y="78"/>
                        </a:lnTo>
                        <a:lnTo>
                          <a:pt x="374" y="78"/>
                        </a:lnTo>
                        <a:lnTo>
                          <a:pt x="375" y="77"/>
                        </a:lnTo>
                        <a:lnTo>
                          <a:pt x="375" y="79"/>
                        </a:lnTo>
                        <a:lnTo>
                          <a:pt x="375" y="80"/>
                        </a:lnTo>
                        <a:lnTo>
                          <a:pt x="376" y="80"/>
                        </a:lnTo>
                        <a:lnTo>
                          <a:pt x="376" y="79"/>
                        </a:lnTo>
                        <a:lnTo>
                          <a:pt x="377" y="80"/>
                        </a:lnTo>
                        <a:lnTo>
                          <a:pt x="377" y="82"/>
                        </a:lnTo>
                        <a:lnTo>
                          <a:pt x="377" y="80"/>
                        </a:lnTo>
                        <a:lnTo>
                          <a:pt x="378" y="80"/>
                        </a:lnTo>
                        <a:lnTo>
                          <a:pt x="378" y="83"/>
                        </a:lnTo>
                        <a:lnTo>
                          <a:pt x="379" y="80"/>
                        </a:lnTo>
                        <a:lnTo>
                          <a:pt x="379" y="84"/>
                        </a:lnTo>
                        <a:lnTo>
                          <a:pt x="380" y="82"/>
                        </a:lnTo>
                        <a:lnTo>
                          <a:pt x="380" y="85"/>
                        </a:lnTo>
                        <a:lnTo>
                          <a:pt x="380" y="82"/>
                        </a:lnTo>
                        <a:lnTo>
                          <a:pt x="381" y="80"/>
                        </a:lnTo>
                        <a:lnTo>
                          <a:pt x="381" y="81"/>
                        </a:lnTo>
                        <a:lnTo>
                          <a:pt x="382" y="81"/>
                        </a:lnTo>
                        <a:lnTo>
                          <a:pt x="382" y="80"/>
                        </a:lnTo>
                        <a:lnTo>
                          <a:pt x="382" y="80"/>
                        </a:lnTo>
                        <a:lnTo>
                          <a:pt x="383" y="79"/>
                        </a:lnTo>
                        <a:lnTo>
                          <a:pt x="383" y="79"/>
                        </a:lnTo>
                        <a:lnTo>
                          <a:pt x="384" y="79"/>
                        </a:lnTo>
                        <a:lnTo>
                          <a:pt x="384" y="79"/>
                        </a:lnTo>
                        <a:lnTo>
                          <a:pt x="385" y="80"/>
                        </a:lnTo>
                        <a:lnTo>
                          <a:pt x="385" y="78"/>
                        </a:lnTo>
                        <a:lnTo>
                          <a:pt x="385" y="78"/>
                        </a:lnTo>
                        <a:lnTo>
                          <a:pt x="386" y="78"/>
                        </a:lnTo>
                        <a:lnTo>
                          <a:pt x="386" y="77"/>
                        </a:lnTo>
                        <a:lnTo>
                          <a:pt x="387" y="78"/>
                        </a:lnTo>
                        <a:lnTo>
                          <a:pt x="387" y="78"/>
                        </a:lnTo>
                        <a:lnTo>
                          <a:pt x="387" y="79"/>
                        </a:lnTo>
                        <a:lnTo>
                          <a:pt x="388" y="78"/>
                        </a:lnTo>
                        <a:lnTo>
                          <a:pt x="388" y="79"/>
                        </a:lnTo>
                        <a:lnTo>
                          <a:pt x="389" y="80"/>
                        </a:lnTo>
                        <a:lnTo>
                          <a:pt x="389" y="80"/>
                        </a:lnTo>
                        <a:lnTo>
                          <a:pt x="390" y="82"/>
                        </a:lnTo>
                        <a:lnTo>
                          <a:pt x="390" y="80"/>
                        </a:lnTo>
                        <a:lnTo>
                          <a:pt x="390" y="79"/>
                        </a:lnTo>
                        <a:lnTo>
                          <a:pt x="391" y="82"/>
                        </a:lnTo>
                        <a:lnTo>
                          <a:pt x="391" y="81"/>
                        </a:lnTo>
                        <a:lnTo>
                          <a:pt x="392" y="81"/>
                        </a:lnTo>
                        <a:lnTo>
                          <a:pt x="392" y="80"/>
                        </a:lnTo>
                        <a:lnTo>
                          <a:pt x="392" y="81"/>
                        </a:lnTo>
                        <a:lnTo>
                          <a:pt x="393" y="81"/>
                        </a:lnTo>
                        <a:lnTo>
                          <a:pt x="393" y="81"/>
                        </a:lnTo>
                        <a:lnTo>
                          <a:pt x="394" y="85"/>
                        </a:lnTo>
                        <a:lnTo>
                          <a:pt x="394" y="84"/>
                        </a:lnTo>
                        <a:lnTo>
                          <a:pt x="395" y="82"/>
                        </a:lnTo>
                        <a:lnTo>
                          <a:pt x="395" y="82"/>
                        </a:lnTo>
                        <a:lnTo>
                          <a:pt x="395" y="82"/>
                        </a:lnTo>
                        <a:lnTo>
                          <a:pt x="396" y="82"/>
                        </a:lnTo>
                        <a:lnTo>
                          <a:pt x="396" y="82"/>
                        </a:lnTo>
                        <a:lnTo>
                          <a:pt x="397" y="81"/>
                        </a:lnTo>
                        <a:lnTo>
                          <a:pt x="397" y="80"/>
                        </a:lnTo>
                        <a:lnTo>
                          <a:pt x="397" y="80"/>
                        </a:lnTo>
                        <a:lnTo>
                          <a:pt x="398" y="79"/>
                        </a:lnTo>
                        <a:lnTo>
                          <a:pt x="398" y="77"/>
                        </a:lnTo>
                        <a:lnTo>
                          <a:pt x="399" y="79"/>
                        </a:lnTo>
                        <a:lnTo>
                          <a:pt x="399" y="77"/>
                        </a:lnTo>
                        <a:lnTo>
                          <a:pt x="400" y="77"/>
                        </a:lnTo>
                        <a:lnTo>
                          <a:pt x="400" y="76"/>
                        </a:lnTo>
                        <a:lnTo>
                          <a:pt x="400" y="77"/>
                        </a:lnTo>
                        <a:lnTo>
                          <a:pt x="401" y="78"/>
                        </a:lnTo>
                        <a:lnTo>
                          <a:pt x="401" y="79"/>
                        </a:lnTo>
                        <a:lnTo>
                          <a:pt x="402" y="79"/>
                        </a:lnTo>
                        <a:lnTo>
                          <a:pt x="402" y="78"/>
                        </a:lnTo>
                        <a:lnTo>
                          <a:pt x="402" y="77"/>
                        </a:lnTo>
                        <a:lnTo>
                          <a:pt x="403" y="81"/>
                        </a:lnTo>
                        <a:lnTo>
                          <a:pt x="403" y="80"/>
                        </a:lnTo>
                        <a:lnTo>
                          <a:pt x="404" y="79"/>
                        </a:lnTo>
                        <a:lnTo>
                          <a:pt x="404" y="80"/>
                        </a:lnTo>
                        <a:lnTo>
                          <a:pt x="405" y="82"/>
                        </a:lnTo>
                        <a:lnTo>
                          <a:pt x="405" y="80"/>
                        </a:lnTo>
                        <a:lnTo>
                          <a:pt x="405" y="83"/>
                        </a:lnTo>
                        <a:lnTo>
                          <a:pt x="406" y="80"/>
                        </a:lnTo>
                        <a:lnTo>
                          <a:pt x="406" y="81"/>
                        </a:lnTo>
                        <a:lnTo>
                          <a:pt x="407" y="82"/>
                        </a:lnTo>
                        <a:lnTo>
                          <a:pt x="407" y="81"/>
                        </a:lnTo>
                        <a:lnTo>
                          <a:pt x="407" y="83"/>
                        </a:lnTo>
                        <a:lnTo>
                          <a:pt x="408" y="82"/>
                        </a:lnTo>
                        <a:lnTo>
                          <a:pt x="408" y="81"/>
                        </a:lnTo>
                        <a:lnTo>
                          <a:pt x="409" y="82"/>
                        </a:lnTo>
                        <a:lnTo>
                          <a:pt x="409" y="81"/>
                        </a:lnTo>
                        <a:lnTo>
                          <a:pt x="410" y="82"/>
                        </a:lnTo>
                        <a:lnTo>
                          <a:pt x="410" y="79"/>
                        </a:lnTo>
                        <a:lnTo>
                          <a:pt x="410" y="79"/>
                        </a:lnTo>
                        <a:lnTo>
                          <a:pt x="411" y="79"/>
                        </a:lnTo>
                        <a:lnTo>
                          <a:pt x="411" y="79"/>
                        </a:lnTo>
                        <a:lnTo>
                          <a:pt x="412" y="78"/>
                        </a:lnTo>
                        <a:lnTo>
                          <a:pt x="412" y="79"/>
                        </a:lnTo>
                        <a:lnTo>
                          <a:pt x="412" y="79"/>
                        </a:lnTo>
                        <a:lnTo>
                          <a:pt x="413" y="78"/>
                        </a:lnTo>
                        <a:lnTo>
                          <a:pt x="413" y="77"/>
                        </a:lnTo>
                        <a:lnTo>
                          <a:pt x="414" y="77"/>
                        </a:lnTo>
                        <a:lnTo>
                          <a:pt x="414" y="78"/>
                        </a:lnTo>
                        <a:lnTo>
                          <a:pt x="415" y="78"/>
                        </a:lnTo>
                        <a:lnTo>
                          <a:pt x="415" y="80"/>
                        </a:lnTo>
                        <a:lnTo>
                          <a:pt x="415" y="79"/>
                        </a:lnTo>
                        <a:lnTo>
                          <a:pt x="416" y="79"/>
                        </a:lnTo>
                        <a:lnTo>
                          <a:pt x="416" y="79"/>
                        </a:lnTo>
                        <a:lnTo>
                          <a:pt x="417" y="82"/>
                        </a:lnTo>
                        <a:lnTo>
                          <a:pt x="417" y="81"/>
                        </a:lnTo>
                        <a:lnTo>
                          <a:pt x="417" y="80"/>
                        </a:lnTo>
                        <a:lnTo>
                          <a:pt x="418" y="79"/>
                        </a:lnTo>
                        <a:lnTo>
                          <a:pt x="418" y="81"/>
                        </a:lnTo>
                        <a:lnTo>
                          <a:pt x="419" y="82"/>
                        </a:lnTo>
                        <a:lnTo>
                          <a:pt x="419" y="83"/>
                        </a:lnTo>
                        <a:lnTo>
                          <a:pt x="420" y="83"/>
                        </a:lnTo>
                        <a:lnTo>
                          <a:pt x="420" y="81"/>
                        </a:lnTo>
                        <a:lnTo>
                          <a:pt x="420" y="81"/>
                        </a:lnTo>
                        <a:lnTo>
                          <a:pt x="421" y="83"/>
                        </a:lnTo>
                        <a:lnTo>
                          <a:pt x="421" y="81"/>
                        </a:lnTo>
                        <a:lnTo>
                          <a:pt x="422" y="84"/>
                        </a:lnTo>
                        <a:lnTo>
                          <a:pt x="422" y="83"/>
                        </a:lnTo>
                        <a:lnTo>
                          <a:pt x="422" y="83"/>
                        </a:lnTo>
                        <a:lnTo>
                          <a:pt x="423" y="82"/>
                        </a:lnTo>
                        <a:lnTo>
                          <a:pt x="423" y="83"/>
                        </a:lnTo>
                        <a:lnTo>
                          <a:pt x="424" y="81"/>
                        </a:lnTo>
                        <a:lnTo>
                          <a:pt x="424" y="83"/>
                        </a:lnTo>
                        <a:lnTo>
                          <a:pt x="425" y="82"/>
                        </a:lnTo>
                        <a:lnTo>
                          <a:pt x="425" y="79"/>
                        </a:lnTo>
                        <a:lnTo>
                          <a:pt x="425" y="81"/>
                        </a:lnTo>
                        <a:lnTo>
                          <a:pt x="426" y="79"/>
                        </a:lnTo>
                        <a:lnTo>
                          <a:pt x="426" y="79"/>
                        </a:lnTo>
                        <a:lnTo>
                          <a:pt x="427" y="80"/>
                        </a:lnTo>
                        <a:lnTo>
                          <a:pt x="427" y="80"/>
                        </a:lnTo>
                        <a:lnTo>
                          <a:pt x="427" y="78"/>
                        </a:lnTo>
                        <a:lnTo>
                          <a:pt x="428" y="77"/>
                        </a:lnTo>
                        <a:lnTo>
                          <a:pt x="428" y="81"/>
                        </a:lnTo>
                        <a:lnTo>
                          <a:pt x="429" y="81"/>
                        </a:lnTo>
                        <a:lnTo>
                          <a:pt x="429" y="82"/>
                        </a:lnTo>
                        <a:lnTo>
                          <a:pt x="430" y="80"/>
                        </a:lnTo>
                        <a:lnTo>
                          <a:pt x="430" y="79"/>
                        </a:lnTo>
                        <a:lnTo>
                          <a:pt x="430" y="81"/>
                        </a:lnTo>
                        <a:lnTo>
                          <a:pt x="431" y="78"/>
                        </a:lnTo>
                        <a:lnTo>
                          <a:pt x="431" y="81"/>
                        </a:lnTo>
                        <a:lnTo>
                          <a:pt x="432" y="81"/>
                        </a:lnTo>
                        <a:lnTo>
                          <a:pt x="432" y="81"/>
                        </a:lnTo>
                        <a:lnTo>
                          <a:pt x="432" y="81"/>
                        </a:lnTo>
                        <a:lnTo>
                          <a:pt x="433" y="81"/>
                        </a:lnTo>
                        <a:lnTo>
                          <a:pt x="433" y="81"/>
                        </a:lnTo>
                        <a:lnTo>
                          <a:pt x="434" y="80"/>
                        </a:lnTo>
                        <a:lnTo>
                          <a:pt x="434" y="82"/>
                        </a:lnTo>
                        <a:lnTo>
                          <a:pt x="435" y="83"/>
                        </a:lnTo>
                        <a:lnTo>
                          <a:pt x="435" y="83"/>
                        </a:lnTo>
                        <a:lnTo>
                          <a:pt x="435" y="83"/>
                        </a:lnTo>
                        <a:lnTo>
                          <a:pt x="436" y="82"/>
                        </a:lnTo>
                        <a:lnTo>
                          <a:pt x="436" y="82"/>
                        </a:lnTo>
                        <a:lnTo>
                          <a:pt x="437" y="82"/>
                        </a:lnTo>
                        <a:lnTo>
                          <a:pt x="437" y="82"/>
                        </a:lnTo>
                        <a:lnTo>
                          <a:pt x="437" y="82"/>
                        </a:lnTo>
                        <a:lnTo>
                          <a:pt x="438" y="81"/>
                        </a:lnTo>
                        <a:lnTo>
                          <a:pt x="438" y="81"/>
                        </a:lnTo>
                        <a:lnTo>
                          <a:pt x="439" y="81"/>
                        </a:lnTo>
                        <a:lnTo>
                          <a:pt x="439" y="80"/>
                        </a:lnTo>
                        <a:lnTo>
                          <a:pt x="440" y="81"/>
                        </a:lnTo>
                        <a:lnTo>
                          <a:pt x="440" y="79"/>
                        </a:lnTo>
                        <a:lnTo>
                          <a:pt x="440" y="80"/>
                        </a:lnTo>
                        <a:lnTo>
                          <a:pt x="441" y="77"/>
                        </a:lnTo>
                        <a:lnTo>
                          <a:pt x="441" y="79"/>
                        </a:lnTo>
                        <a:lnTo>
                          <a:pt x="442" y="77"/>
                        </a:lnTo>
                        <a:lnTo>
                          <a:pt x="442" y="80"/>
                        </a:lnTo>
                        <a:lnTo>
                          <a:pt x="442" y="78"/>
                        </a:lnTo>
                        <a:lnTo>
                          <a:pt x="443" y="79"/>
                        </a:lnTo>
                        <a:lnTo>
                          <a:pt x="443" y="80"/>
                        </a:lnTo>
                        <a:lnTo>
                          <a:pt x="444" y="79"/>
                        </a:lnTo>
                        <a:lnTo>
                          <a:pt x="444" y="80"/>
                        </a:lnTo>
                        <a:lnTo>
                          <a:pt x="445" y="81"/>
                        </a:lnTo>
                        <a:lnTo>
                          <a:pt x="445" y="80"/>
                        </a:lnTo>
                        <a:lnTo>
                          <a:pt x="445" y="80"/>
                        </a:lnTo>
                        <a:lnTo>
                          <a:pt x="446" y="81"/>
                        </a:lnTo>
                        <a:lnTo>
                          <a:pt x="446" y="82"/>
                        </a:lnTo>
                        <a:lnTo>
                          <a:pt x="447" y="83"/>
                        </a:lnTo>
                        <a:lnTo>
                          <a:pt x="447" y="84"/>
                        </a:lnTo>
                        <a:lnTo>
                          <a:pt x="447" y="84"/>
                        </a:lnTo>
                        <a:lnTo>
                          <a:pt x="448" y="83"/>
                        </a:lnTo>
                        <a:lnTo>
                          <a:pt x="448" y="84"/>
                        </a:lnTo>
                        <a:lnTo>
                          <a:pt x="449" y="84"/>
                        </a:lnTo>
                        <a:lnTo>
                          <a:pt x="449" y="84"/>
                        </a:lnTo>
                        <a:lnTo>
                          <a:pt x="450" y="84"/>
                        </a:lnTo>
                        <a:lnTo>
                          <a:pt x="450" y="84"/>
                        </a:lnTo>
                        <a:lnTo>
                          <a:pt x="450" y="81"/>
                        </a:lnTo>
                        <a:lnTo>
                          <a:pt x="451" y="83"/>
                        </a:lnTo>
                        <a:lnTo>
                          <a:pt x="451" y="82"/>
                        </a:lnTo>
                        <a:lnTo>
                          <a:pt x="452" y="82"/>
                        </a:lnTo>
                        <a:lnTo>
                          <a:pt x="452" y="81"/>
                        </a:lnTo>
                        <a:lnTo>
                          <a:pt x="452" y="82"/>
                        </a:lnTo>
                        <a:lnTo>
                          <a:pt x="453" y="80"/>
                        </a:lnTo>
                        <a:lnTo>
                          <a:pt x="453" y="78"/>
                        </a:lnTo>
                        <a:lnTo>
                          <a:pt x="454" y="78"/>
                        </a:lnTo>
                        <a:lnTo>
                          <a:pt x="454" y="80"/>
                        </a:lnTo>
                        <a:lnTo>
                          <a:pt x="455" y="78"/>
                        </a:lnTo>
                        <a:lnTo>
                          <a:pt x="455" y="77"/>
                        </a:lnTo>
                        <a:lnTo>
                          <a:pt x="455" y="79"/>
                        </a:lnTo>
                        <a:lnTo>
                          <a:pt x="456" y="81"/>
                        </a:lnTo>
                        <a:lnTo>
                          <a:pt x="456" y="80"/>
                        </a:lnTo>
                        <a:lnTo>
                          <a:pt x="457" y="80"/>
                        </a:lnTo>
                        <a:lnTo>
                          <a:pt x="457" y="80"/>
                        </a:lnTo>
                        <a:lnTo>
                          <a:pt x="457" y="80"/>
                        </a:lnTo>
                        <a:lnTo>
                          <a:pt x="458" y="80"/>
                        </a:lnTo>
                        <a:lnTo>
                          <a:pt x="458" y="78"/>
                        </a:lnTo>
                        <a:lnTo>
                          <a:pt x="459" y="81"/>
                        </a:lnTo>
                        <a:lnTo>
                          <a:pt x="459" y="82"/>
                        </a:lnTo>
                        <a:lnTo>
                          <a:pt x="460" y="81"/>
                        </a:lnTo>
                        <a:lnTo>
                          <a:pt x="460" y="82"/>
                        </a:lnTo>
                        <a:lnTo>
                          <a:pt x="460" y="83"/>
                        </a:lnTo>
                        <a:lnTo>
                          <a:pt x="461" y="85"/>
                        </a:lnTo>
                        <a:lnTo>
                          <a:pt x="461" y="83"/>
                        </a:lnTo>
                        <a:lnTo>
                          <a:pt x="462" y="82"/>
                        </a:lnTo>
                        <a:lnTo>
                          <a:pt x="462" y="84"/>
                        </a:lnTo>
                        <a:lnTo>
                          <a:pt x="462" y="83"/>
                        </a:lnTo>
                        <a:lnTo>
                          <a:pt x="463" y="83"/>
                        </a:lnTo>
                        <a:lnTo>
                          <a:pt x="463" y="84"/>
                        </a:lnTo>
                        <a:lnTo>
                          <a:pt x="464" y="84"/>
                        </a:lnTo>
                        <a:lnTo>
                          <a:pt x="464" y="85"/>
                        </a:lnTo>
                        <a:lnTo>
                          <a:pt x="465" y="82"/>
                        </a:lnTo>
                        <a:lnTo>
                          <a:pt x="465" y="83"/>
                        </a:lnTo>
                        <a:lnTo>
                          <a:pt x="465" y="81"/>
                        </a:lnTo>
                        <a:lnTo>
                          <a:pt x="466" y="82"/>
                        </a:lnTo>
                        <a:lnTo>
                          <a:pt x="466" y="82"/>
                        </a:lnTo>
                        <a:lnTo>
                          <a:pt x="467" y="80"/>
                        </a:lnTo>
                        <a:lnTo>
                          <a:pt x="467" y="81"/>
                        </a:lnTo>
                        <a:lnTo>
                          <a:pt x="467" y="81"/>
                        </a:lnTo>
                        <a:lnTo>
                          <a:pt x="468" y="80"/>
                        </a:lnTo>
                        <a:lnTo>
                          <a:pt x="468" y="79"/>
                        </a:lnTo>
                        <a:lnTo>
                          <a:pt x="469" y="78"/>
                        </a:lnTo>
                        <a:lnTo>
                          <a:pt x="469" y="79"/>
                        </a:lnTo>
                        <a:lnTo>
                          <a:pt x="470" y="80"/>
                        </a:lnTo>
                        <a:lnTo>
                          <a:pt x="470" y="81"/>
                        </a:lnTo>
                        <a:lnTo>
                          <a:pt x="470" y="80"/>
                        </a:lnTo>
                        <a:lnTo>
                          <a:pt x="471" y="79"/>
                        </a:lnTo>
                        <a:lnTo>
                          <a:pt x="471" y="81"/>
                        </a:lnTo>
                        <a:lnTo>
                          <a:pt x="472" y="83"/>
                        </a:lnTo>
                        <a:lnTo>
                          <a:pt x="472" y="80"/>
                        </a:lnTo>
                        <a:lnTo>
                          <a:pt x="472" y="84"/>
                        </a:lnTo>
                        <a:lnTo>
                          <a:pt x="473" y="80"/>
                        </a:lnTo>
                        <a:lnTo>
                          <a:pt x="473" y="81"/>
                        </a:lnTo>
                        <a:lnTo>
                          <a:pt x="474" y="82"/>
                        </a:lnTo>
                        <a:lnTo>
                          <a:pt x="474" y="80"/>
                        </a:lnTo>
                        <a:lnTo>
                          <a:pt x="475" y="81"/>
                        </a:lnTo>
                        <a:lnTo>
                          <a:pt x="475" y="84"/>
                        </a:lnTo>
                        <a:lnTo>
                          <a:pt x="475" y="85"/>
                        </a:lnTo>
                        <a:lnTo>
                          <a:pt x="476" y="84"/>
                        </a:lnTo>
                        <a:lnTo>
                          <a:pt x="476" y="85"/>
                        </a:lnTo>
                        <a:lnTo>
                          <a:pt x="477" y="83"/>
                        </a:lnTo>
                        <a:lnTo>
                          <a:pt x="477" y="86"/>
                        </a:lnTo>
                        <a:lnTo>
                          <a:pt x="477" y="84"/>
                        </a:lnTo>
                        <a:lnTo>
                          <a:pt x="478" y="83"/>
                        </a:lnTo>
                        <a:lnTo>
                          <a:pt x="478" y="85"/>
                        </a:lnTo>
                        <a:lnTo>
                          <a:pt x="479" y="84"/>
                        </a:lnTo>
                        <a:lnTo>
                          <a:pt x="479" y="83"/>
                        </a:lnTo>
                        <a:lnTo>
                          <a:pt x="480" y="80"/>
                        </a:lnTo>
                        <a:lnTo>
                          <a:pt x="480" y="81"/>
                        </a:lnTo>
                        <a:lnTo>
                          <a:pt x="480" y="82"/>
                        </a:lnTo>
                        <a:lnTo>
                          <a:pt x="481" y="81"/>
                        </a:lnTo>
                        <a:lnTo>
                          <a:pt x="481" y="80"/>
                        </a:lnTo>
                        <a:lnTo>
                          <a:pt x="482" y="79"/>
                        </a:lnTo>
                        <a:lnTo>
                          <a:pt x="482" y="78"/>
                        </a:lnTo>
                        <a:lnTo>
                          <a:pt x="482" y="81"/>
                        </a:lnTo>
                        <a:lnTo>
                          <a:pt x="483" y="79"/>
                        </a:lnTo>
                        <a:lnTo>
                          <a:pt x="483" y="78"/>
                        </a:lnTo>
                        <a:lnTo>
                          <a:pt x="484" y="79"/>
                        </a:lnTo>
                        <a:lnTo>
                          <a:pt x="484" y="78"/>
                        </a:lnTo>
                        <a:lnTo>
                          <a:pt x="485" y="76"/>
                        </a:lnTo>
                        <a:lnTo>
                          <a:pt x="485" y="77"/>
                        </a:lnTo>
                        <a:lnTo>
                          <a:pt x="485" y="75"/>
                        </a:lnTo>
                        <a:lnTo>
                          <a:pt x="486" y="78"/>
                        </a:lnTo>
                        <a:lnTo>
                          <a:pt x="486" y="79"/>
                        </a:lnTo>
                        <a:lnTo>
                          <a:pt x="487" y="80"/>
                        </a:lnTo>
                        <a:lnTo>
                          <a:pt x="487" y="80"/>
                        </a:lnTo>
                        <a:lnTo>
                          <a:pt x="487" y="82"/>
                        </a:lnTo>
                        <a:lnTo>
                          <a:pt x="488" y="80"/>
                        </a:lnTo>
                        <a:lnTo>
                          <a:pt x="488" y="81"/>
                        </a:lnTo>
                        <a:lnTo>
                          <a:pt x="489" y="82"/>
                        </a:lnTo>
                        <a:lnTo>
                          <a:pt x="489" y="84"/>
                        </a:lnTo>
                        <a:lnTo>
                          <a:pt x="490" y="83"/>
                        </a:lnTo>
                        <a:lnTo>
                          <a:pt x="490" y="84"/>
                        </a:lnTo>
                        <a:lnTo>
                          <a:pt x="490" y="83"/>
                        </a:lnTo>
                        <a:lnTo>
                          <a:pt x="491" y="83"/>
                        </a:lnTo>
                        <a:lnTo>
                          <a:pt x="491" y="82"/>
                        </a:lnTo>
                        <a:lnTo>
                          <a:pt x="492" y="82"/>
                        </a:lnTo>
                        <a:lnTo>
                          <a:pt x="492" y="83"/>
                        </a:lnTo>
                        <a:lnTo>
                          <a:pt x="492" y="83"/>
                        </a:lnTo>
                        <a:lnTo>
                          <a:pt x="493" y="83"/>
                        </a:lnTo>
                        <a:lnTo>
                          <a:pt x="493" y="79"/>
                        </a:lnTo>
                        <a:lnTo>
                          <a:pt x="494" y="83"/>
                        </a:lnTo>
                        <a:lnTo>
                          <a:pt x="494" y="82"/>
                        </a:lnTo>
                        <a:lnTo>
                          <a:pt x="495" y="83"/>
                        </a:lnTo>
                        <a:lnTo>
                          <a:pt x="495" y="81"/>
                        </a:lnTo>
                        <a:lnTo>
                          <a:pt x="495" y="82"/>
                        </a:lnTo>
                        <a:lnTo>
                          <a:pt x="496" y="80"/>
                        </a:lnTo>
                        <a:lnTo>
                          <a:pt x="496" y="80"/>
                        </a:lnTo>
                        <a:lnTo>
                          <a:pt x="497" y="80"/>
                        </a:lnTo>
                        <a:lnTo>
                          <a:pt x="497" y="79"/>
                        </a:lnTo>
                        <a:lnTo>
                          <a:pt x="497" y="80"/>
                        </a:lnTo>
                        <a:lnTo>
                          <a:pt x="498" y="81"/>
                        </a:lnTo>
                        <a:lnTo>
                          <a:pt x="498" y="80"/>
                        </a:lnTo>
                        <a:lnTo>
                          <a:pt x="499" y="80"/>
                        </a:lnTo>
                        <a:lnTo>
                          <a:pt x="499" y="79"/>
                        </a:lnTo>
                        <a:lnTo>
                          <a:pt x="500" y="82"/>
                        </a:lnTo>
                        <a:lnTo>
                          <a:pt x="500" y="82"/>
                        </a:lnTo>
                        <a:lnTo>
                          <a:pt x="500" y="82"/>
                        </a:lnTo>
                        <a:lnTo>
                          <a:pt x="501" y="83"/>
                        </a:lnTo>
                        <a:lnTo>
                          <a:pt x="501" y="83"/>
                        </a:lnTo>
                        <a:lnTo>
                          <a:pt x="502" y="86"/>
                        </a:lnTo>
                        <a:lnTo>
                          <a:pt x="502" y="82"/>
                        </a:lnTo>
                        <a:lnTo>
                          <a:pt x="502" y="83"/>
                        </a:lnTo>
                        <a:lnTo>
                          <a:pt x="503" y="86"/>
                        </a:lnTo>
                        <a:lnTo>
                          <a:pt x="503" y="86"/>
                        </a:lnTo>
                        <a:lnTo>
                          <a:pt x="504" y="82"/>
                        </a:lnTo>
                        <a:lnTo>
                          <a:pt x="504" y="86"/>
                        </a:lnTo>
                        <a:lnTo>
                          <a:pt x="505" y="85"/>
                        </a:lnTo>
                        <a:lnTo>
                          <a:pt x="505" y="86"/>
                        </a:lnTo>
                        <a:lnTo>
                          <a:pt x="505" y="85"/>
                        </a:lnTo>
                        <a:lnTo>
                          <a:pt x="506" y="86"/>
                        </a:lnTo>
                        <a:lnTo>
                          <a:pt x="506" y="83"/>
                        </a:lnTo>
                        <a:lnTo>
                          <a:pt x="507" y="84"/>
                        </a:lnTo>
                        <a:lnTo>
                          <a:pt x="507" y="84"/>
                        </a:lnTo>
                        <a:lnTo>
                          <a:pt x="507" y="83"/>
                        </a:lnTo>
                        <a:lnTo>
                          <a:pt x="508" y="82"/>
                        </a:lnTo>
                        <a:lnTo>
                          <a:pt x="508" y="81"/>
                        </a:lnTo>
                        <a:lnTo>
                          <a:pt x="509" y="81"/>
                        </a:lnTo>
                        <a:lnTo>
                          <a:pt x="509" y="82"/>
                        </a:lnTo>
                        <a:lnTo>
                          <a:pt x="510" y="81"/>
                        </a:lnTo>
                        <a:lnTo>
                          <a:pt x="510" y="78"/>
                        </a:lnTo>
                        <a:lnTo>
                          <a:pt x="510" y="81"/>
                        </a:lnTo>
                        <a:lnTo>
                          <a:pt x="511" y="81"/>
                        </a:lnTo>
                        <a:lnTo>
                          <a:pt x="511" y="81"/>
                        </a:lnTo>
                        <a:lnTo>
                          <a:pt x="512" y="79"/>
                        </a:lnTo>
                        <a:lnTo>
                          <a:pt x="512" y="79"/>
                        </a:lnTo>
                        <a:lnTo>
                          <a:pt x="512" y="81"/>
                        </a:lnTo>
                        <a:lnTo>
                          <a:pt x="513" y="80"/>
                        </a:lnTo>
                        <a:lnTo>
                          <a:pt x="513" y="82"/>
                        </a:lnTo>
                        <a:lnTo>
                          <a:pt x="514" y="83"/>
                        </a:lnTo>
                        <a:lnTo>
                          <a:pt x="514" y="83"/>
                        </a:lnTo>
                        <a:lnTo>
                          <a:pt x="515" y="84"/>
                        </a:lnTo>
                        <a:lnTo>
                          <a:pt x="515" y="83"/>
                        </a:lnTo>
                        <a:lnTo>
                          <a:pt x="515" y="83"/>
                        </a:lnTo>
                        <a:lnTo>
                          <a:pt x="516" y="85"/>
                        </a:lnTo>
                        <a:lnTo>
                          <a:pt x="516" y="85"/>
                        </a:lnTo>
                        <a:lnTo>
                          <a:pt x="517" y="87"/>
                        </a:lnTo>
                        <a:lnTo>
                          <a:pt x="517" y="86"/>
                        </a:lnTo>
                        <a:lnTo>
                          <a:pt x="517" y="84"/>
                        </a:lnTo>
                        <a:lnTo>
                          <a:pt x="518" y="86"/>
                        </a:lnTo>
                        <a:lnTo>
                          <a:pt x="518" y="86"/>
                        </a:lnTo>
                        <a:lnTo>
                          <a:pt x="519" y="86"/>
                        </a:lnTo>
                        <a:lnTo>
                          <a:pt x="519" y="85"/>
                        </a:lnTo>
                        <a:lnTo>
                          <a:pt x="520" y="85"/>
                        </a:lnTo>
                        <a:lnTo>
                          <a:pt x="520" y="86"/>
                        </a:lnTo>
                        <a:lnTo>
                          <a:pt x="520" y="84"/>
                        </a:lnTo>
                        <a:lnTo>
                          <a:pt x="521" y="84"/>
                        </a:lnTo>
                        <a:lnTo>
                          <a:pt x="521" y="82"/>
                        </a:lnTo>
                        <a:lnTo>
                          <a:pt x="522" y="83"/>
                        </a:lnTo>
                        <a:lnTo>
                          <a:pt x="522" y="83"/>
                        </a:lnTo>
                        <a:lnTo>
                          <a:pt x="522" y="84"/>
                        </a:lnTo>
                        <a:lnTo>
                          <a:pt x="523" y="82"/>
                        </a:lnTo>
                        <a:lnTo>
                          <a:pt x="523" y="80"/>
                        </a:lnTo>
                        <a:lnTo>
                          <a:pt x="524" y="81"/>
                        </a:lnTo>
                        <a:lnTo>
                          <a:pt x="524" y="81"/>
                        </a:lnTo>
                        <a:lnTo>
                          <a:pt x="525" y="79"/>
                        </a:lnTo>
                        <a:lnTo>
                          <a:pt x="525" y="79"/>
                        </a:lnTo>
                        <a:lnTo>
                          <a:pt x="525" y="79"/>
                        </a:lnTo>
                        <a:lnTo>
                          <a:pt x="526" y="80"/>
                        </a:lnTo>
                        <a:lnTo>
                          <a:pt x="526" y="79"/>
                        </a:lnTo>
                        <a:lnTo>
                          <a:pt x="527" y="80"/>
                        </a:lnTo>
                        <a:lnTo>
                          <a:pt x="527" y="82"/>
                        </a:lnTo>
                        <a:lnTo>
                          <a:pt x="527" y="81"/>
                        </a:lnTo>
                        <a:lnTo>
                          <a:pt x="528" y="82"/>
                        </a:lnTo>
                        <a:lnTo>
                          <a:pt x="528" y="83"/>
                        </a:lnTo>
                        <a:lnTo>
                          <a:pt x="529" y="84"/>
                        </a:lnTo>
                        <a:lnTo>
                          <a:pt x="529" y="83"/>
                        </a:lnTo>
                        <a:lnTo>
                          <a:pt x="530" y="84"/>
                        </a:lnTo>
                        <a:lnTo>
                          <a:pt x="530" y="83"/>
                        </a:lnTo>
                        <a:lnTo>
                          <a:pt x="530" y="83"/>
                        </a:lnTo>
                        <a:lnTo>
                          <a:pt x="531" y="85"/>
                        </a:lnTo>
                        <a:lnTo>
                          <a:pt x="531" y="83"/>
                        </a:lnTo>
                        <a:lnTo>
                          <a:pt x="532" y="84"/>
                        </a:lnTo>
                        <a:lnTo>
                          <a:pt x="532" y="86"/>
                        </a:lnTo>
                        <a:lnTo>
                          <a:pt x="532" y="86"/>
                        </a:lnTo>
                        <a:lnTo>
                          <a:pt x="533" y="83"/>
                        </a:lnTo>
                        <a:lnTo>
                          <a:pt x="533" y="85"/>
                        </a:lnTo>
                        <a:lnTo>
                          <a:pt x="534" y="81"/>
                        </a:lnTo>
                        <a:lnTo>
                          <a:pt x="534" y="83"/>
                        </a:lnTo>
                        <a:lnTo>
                          <a:pt x="535" y="83"/>
                        </a:lnTo>
                        <a:lnTo>
                          <a:pt x="535" y="81"/>
                        </a:lnTo>
                        <a:lnTo>
                          <a:pt x="535" y="83"/>
                        </a:lnTo>
                        <a:lnTo>
                          <a:pt x="536" y="83"/>
                        </a:lnTo>
                        <a:lnTo>
                          <a:pt x="536" y="82"/>
                        </a:lnTo>
                        <a:lnTo>
                          <a:pt x="537" y="81"/>
                        </a:lnTo>
                        <a:lnTo>
                          <a:pt x="537" y="80"/>
                        </a:lnTo>
                        <a:lnTo>
                          <a:pt x="537" y="79"/>
                        </a:lnTo>
                        <a:lnTo>
                          <a:pt x="538" y="80"/>
                        </a:lnTo>
                        <a:lnTo>
                          <a:pt x="538" y="79"/>
                        </a:lnTo>
                        <a:lnTo>
                          <a:pt x="539" y="80"/>
                        </a:lnTo>
                        <a:lnTo>
                          <a:pt x="539" y="80"/>
                        </a:lnTo>
                        <a:lnTo>
                          <a:pt x="540" y="81"/>
                        </a:lnTo>
                        <a:lnTo>
                          <a:pt x="540" y="80"/>
                        </a:lnTo>
                        <a:lnTo>
                          <a:pt x="540" y="80"/>
                        </a:lnTo>
                        <a:lnTo>
                          <a:pt x="541" y="82"/>
                        </a:lnTo>
                        <a:lnTo>
                          <a:pt x="541" y="82"/>
                        </a:lnTo>
                        <a:lnTo>
                          <a:pt x="542" y="81"/>
                        </a:lnTo>
                        <a:lnTo>
                          <a:pt x="542" y="81"/>
                        </a:lnTo>
                        <a:lnTo>
                          <a:pt x="542" y="82"/>
                        </a:lnTo>
                        <a:lnTo>
                          <a:pt x="543" y="83"/>
                        </a:lnTo>
                        <a:lnTo>
                          <a:pt x="543" y="83"/>
                        </a:lnTo>
                        <a:lnTo>
                          <a:pt x="544" y="83"/>
                        </a:lnTo>
                        <a:lnTo>
                          <a:pt x="544" y="85"/>
                        </a:lnTo>
                        <a:lnTo>
                          <a:pt x="545" y="84"/>
                        </a:lnTo>
                        <a:lnTo>
                          <a:pt x="545" y="85"/>
                        </a:lnTo>
                        <a:lnTo>
                          <a:pt x="545" y="83"/>
                        </a:lnTo>
                        <a:lnTo>
                          <a:pt x="546" y="87"/>
                        </a:lnTo>
                        <a:lnTo>
                          <a:pt x="546" y="84"/>
                        </a:lnTo>
                        <a:lnTo>
                          <a:pt x="547" y="86"/>
                        </a:lnTo>
                        <a:lnTo>
                          <a:pt x="547" y="85"/>
                        </a:lnTo>
                        <a:lnTo>
                          <a:pt x="547" y="85"/>
                        </a:lnTo>
                        <a:lnTo>
                          <a:pt x="548" y="83"/>
                        </a:lnTo>
                        <a:lnTo>
                          <a:pt x="548" y="82"/>
                        </a:lnTo>
                        <a:lnTo>
                          <a:pt x="549" y="84"/>
                        </a:lnTo>
                        <a:lnTo>
                          <a:pt x="549" y="82"/>
                        </a:lnTo>
                        <a:lnTo>
                          <a:pt x="550" y="83"/>
                        </a:lnTo>
                        <a:lnTo>
                          <a:pt x="550" y="83"/>
                        </a:lnTo>
                        <a:lnTo>
                          <a:pt x="550" y="83"/>
                        </a:lnTo>
                        <a:lnTo>
                          <a:pt x="551" y="82"/>
                        </a:lnTo>
                        <a:lnTo>
                          <a:pt x="551" y="81"/>
                        </a:lnTo>
                        <a:lnTo>
                          <a:pt x="552" y="80"/>
                        </a:lnTo>
                        <a:lnTo>
                          <a:pt x="552" y="82"/>
                        </a:lnTo>
                        <a:lnTo>
                          <a:pt x="552" y="79"/>
                        </a:lnTo>
                        <a:lnTo>
                          <a:pt x="553" y="81"/>
                        </a:lnTo>
                        <a:lnTo>
                          <a:pt x="553" y="81"/>
                        </a:lnTo>
                        <a:lnTo>
                          <a:pt x="554" y="81"/>
                        </a:lnTo>
                        <a:lnTo>
                          <a:pt x="554" y="82"/>
                        </a:lnTo>
                        <a:lnTo>
                          <a:pt x="555" y="81"/>
                        </a:lnTo>
                        <a:lnTo>
                          <a:pt x="555" y="82"/>
                        </a:lnTo>
                        <a:lnTo>
                          <a:pt x="555" y="81"/>
                        </a:lnTo>
                        <a:lnTo>
                          <a:pt x="556" y="85"/>
                        </a:lnTo>
                        <a:lnTo>
                          <a:pt x="556" y="82"/>
                        </a:lnTo>
                        <a:lnTo>
                          <a:pt x="557" y="83"/>
                        </a:lnTo>
                        <a:lnTo>
                          <a:pt x="557" y="86"/>
                        </a:lnTo>
                        <a:lnTo>
                          <a:pt x="557" y="85"/>
                        </a:lnTo>
                        <a:lnTo>
                          <a:pt x="558" y="83"/>
                        </a:lnTo>
                        <a:lnTo>
                          <a:pt x="558" y="85"/>
                        </a:lnTo>
                        <a:lnTo>
                          <a:pt x="559" y="86"/>
                        </a:lnTo>
                        <a:lnTo>
                          <a:pt x="559" y="85"/>
                        </a:lnTo>
                        <a:lnTo>
                          <a:pt x="560" y="85"/>
                        </a:lnTo>
                        <a:lnTo>
                          <a:pt x="560" y="86"/>
                        </a:lnTo>
                        <a:lnTo>
                          <a:pt x="560" y="86"/>
                        </a:lnTo>
                        <a:lnTo>
                          <a:pt x="561" y="86"/>
                        </a:lnTo>
                        <a:lnTo>
                          <a:pt x="561" y="84"/>
                        </a:lnTo>
                        <a:lnTo>
                          <a:pt x="562" y="85"/>
                        </a:lnTo>
                        <a:lnTo>
                          <a:pt x="562" y="85"/>
                        </a:lnTo>
                        <a:lnTo>
                          <a:pt x="562" y="85"/>
                        </a:lnTo>
                        <a:lnTo>
                          <a:pt x="563" y="83"/>
                        </a:lnTo>
                        <a:lnTo>
                          <a:pt x="563" y="83"/>
                        </a:lnTo>
                        <a:lnTo>
                          <a:pt x="564" y="83"/>
                        </a:lnTo>
                        <a:lnTo>
                          <a:pt x="564" y="83"/>
                        </a:lnTo>
                        <a:lnTo>
                          <a:pt x="565" y="82"/>
                        </a:lnTo>
                        <a:lnTo>
                          <a:pt x="565" y="79"/>
                        </a:lnTo>
                        <a:lnTo>
                          <a:pt x="565" y="82"/>
                        </a:lnTo>
                        <a:lnTo>
                          <a:pt x="566" y="80"/>
                        </a:lnTo>
                        <a:lnTo>
                          <a:pt x="566" y="81"/>
                        </a:lnTo>
                        <a:lnTo>
                          <a:pt x="567" y="80"/>
                        </a:lnTo>
                        <a:lnTo>
                          <a:pt x="567" y="81"/>
                        </a:lnTo>
                        <a:lnTo>
                          <a:pt x="567" y="81"/>
                        </a:lnTo>
                        <a:lnTo>
                          <a:pt x="568" y="82"/>
                        </a:lnTo>
                        <a:lnTo>
                          <a:pt x="568" y="79"/>
                        </a:lnTo>
                        <a:lnTo>
                          <a:pt x="569" y="81"/>
                        </a:lnTo>
                        <a:lnTo>
                          <a:pt x="569" y="82"/>
                        </a:lnTo>
                        <a:lnTo>
                          <a:pt x="570" y="79"/>
                        </a:lnTo>
                        <a:lnTo>
                          <a:pt x="570" y="83"/>
                        </a:lnTo>
                        <a:lnTo>
                          <a:pt x="570" y="83"/>
                        </a:lnTo>
                        <a:lnTo>
                          <a:pt x="571" y="81"/>
                        </a:lnTo>
                        <a:lnTo>
                          <a:pt x="571" y="84"/>
                        </a:lnTo>
                        <a:lnTo>
                          <a:pt x="572" y="83"/>
                        </a:lnTo>
                        <a:lnTo>
                          <a:pt x="572" y="85"/>
                        </a:lnTo>
                        <a:lnTo>
                          <a:pt x="572" y="84"/>
                        </a:lnTo>
                        <a:lnTo>
                          <a:pt x="573" y="85"/>
                        </a:lnTo>
                        <a:lnTo>
                          <a:pt x="573" y="85"/>
                        </a:lnTo>
                        <a:lnTo>
                          <a:pt x="574" y="86"/>
                        </a:lnTo>
                        <a:lnTo>
                          <a:pt x="574" y="85"/>
                        </a:lnTo>
                        <a:lnTo>
                          <a:pt x="575" y="87"/>
                        </a:lnTo>
                        <a:lnTo>
                          <a:pt x="575" y="85"/>
                        </a:lnTo>
                        <a:lnTo>
                          <a:pt x="575" y="85"/>
                        </a:lnTo>
                        <a:lnTo>
                          <a:pt x="576" y="82"/>
                        </a:lnTo>
                        <a:lnTo>
                          <a:pt x="576" y="84"/>
                        </a:lnTo>
                        <a:lnTo>
                          <a:pt x="577" y="84"/>
                        </a:lnTo>
                        <a:lnTo>
                          <a:pt x="577" y="83"/>
                        </a:lnTo>
                        <a:lnTo>
                          <a:pt x="577" y="81"/>
                        </a:lnTo>
                        <a:lnTo>
                          <a:pt x="578" y="83"/>
                        </a:lnTo>
                        <a:lnTo>
                          <a:pt x="578" y="81"/>
                        </a:lnTo>
                        <a:lnTo>
                          <a:pt x="579" y="81"/>
                        </a:lnTo>
                        <a:lnTo>
                          <a:pt x="579" y="80"/>
                        </a:lnTo>
                        <a:lnTo>
                          <a:pt x="580" y="79"/>
                        </a:lnTo>
                        <a:lnTo>
                          <a:pt x="580" y="81"/>
                        </a:lnTo>
                        <a:lnTo>
                          <a:pt x="580" y="78"/>
                        </a:lnTo>
                        <a:lnTo>
                          <a:pt x="581" y="79"/>
                        </a:lnTo>
                        <a:lnTo>
                          <a:pt x="581" y="80"/>
                        </a:lnTo>
                        <a:lnTo>
                          <a:pt x="582" y="81"/>
                        </a:lnTo>
                        <a:lnTo>
                          <a:pt x="582" y="82"/>
                        </a:lnTo>
                        <a:lnTo>
                          <a:pt x="582" y="81"/>
                        </a:lnTo>
                        <a:lnTo>
                          <a:pt x="583" y="81"/>
                        </a:lnTo>
                        <a:lnTo>
                          <a:pt x="583" y="80"/>
                        </a:lnTo>
                        <a:lnTo>
                          <a:pt x="584" y="83"/>
                        </a:lnTo>
                        <a:lnTo>
                          <a:pt x="584" y="82"/>
                        </a:lnTo>
                        <a:lnTo>
                          <a:pt x="585" y="82"/>
                        </a:lnTo>
                        <a:lnTo>
                          <a:pt x="585" y="81"/>
                        </a:lnTo>
                        <a:lnTo>
                          <a:pt x="585" y="84"/>
                        </a:lnTo>
                        <a:lnTo>
                          <a:pt x="586" y="84"/>
                        </a:lnTo>
                        <a:lnTo>
                          <a:pt x="586" y="85"/>
                        </a:lnTo>
                        <a:lnTo>
                          <a:pt x="587" y="84"/>
                        </a:lnTo>
                        <a:lnTo>
                          <a:pt x="587" y="86"/>
                        </a:lnTo>
                        <a:lnTo>
                          <a:pt x="587" y="84"/>
                        </a:lnTo>
                        <a:lnTo>
                          <a:pt x="588" y="83"/>
                        </a:lnTo>
                        <a:lnTo>
                          <a:pt x="588" y="86"/>
                        </a:lnTo>
                        <a:lnTo>
                          <a:pt x="589" y="86"/>
                        </a:lnTo>
                        <a:lnTo>
                          <a:pt x="589" y="86"/>
                        </a:lnTo>
                        <a:lnTo>
                          <a:pt x="590" y="85"/>
                        </a:lnTo>
                        <a:lnTo>
                          <a:pt x="590" y="86"/>
                        </a:lnTo>
                        <a:lnTo>
                          <a:pt x="590" y="83"/>
                        </a:lnTo>
                        <a:lnTo>
                          <a:pt x="591" y="81"/>
                        </a:lnTo>
                        <a:lnTo>
                          <a:pt x="591" y="83"/>
                        </a:lnTo>
                        <a:lnTo>
                          <a:pt x="592" y="82"/>
                        </a:lnTo>
                        <a:lnTo>
                          <a:pt x="592" y="82"/>
                        </a:lnTo>
                        <a:lnTo>
                          <a:pt x="592" y="82"/>
                        </a:lnTo>
                        <a:lnTo>
                          <a:pt x="593" y="82"/>
                        </a:lnTo>
                        <a:lnTo>
                          <a:pt x="593" y="79"/>
                        </a:lnTo>
                        <a:lnTo>
                          <a:pt x="594" y="79"/>
                        </a:lnTo>
                        <a:lnTo>
                          <a:pt x="594" y="79"/>
                        </a:lnTo>
                        <a:lnTo>
                          <a:pt x="595" y="81"/>
                        </a:lnTo>
                        <a:lnTo>
                          <a:pt x="595" y="81"/>
                        </a:lnTo>
                        <a:lnTo>
                          <a:pt x="595" y="80"/>
                        </a:lnTo>
                        <a:lnTo>
                          <a:pt x="596" y="81"/>
                        </a:lnTo>
                        <a:lnTo>
                          <a:pt x="596" y="81"/>
                        </a:lnTo>
                        <a:lnTo>
                          <a:pt x="597" y="83"/>
                        </a:lnTo>
                        <a:lnTo>
                          <a:pt x="597" y="81"/>
                        </a:lnTo>
                        <a:lnTo>
                          <a:pt x="597" y="83"/>
                        </a:lnTo>
                        <a:lnTo>
                          <a:pt x="598" y="83"/>
                        </a:lnTo>
                        <a:lnTo>
                          <a:pt x="598" y="83"/>
                        </a:lnTo>
                        <a:lnTo>
                          <a:pt x="599" y="83"/>
                        </a:lnTo>
                        <a:lnTo>
                          <a:pt x="599" y="82"/>
                        </a:lnTo>
                        <a:lnTo>
                          <a:pt x="600" y="86"/>
                        </a:lnTo>
                        <a:lnTo>
                          <a:pt x="600" y="83"/>
                        </a:lnTo>
                        <a:lnTo>
                          <a:pt x="600" y="86"/>
                        </a:lnTo>
                        <a:lnTo>
                          <a:pt x="601" y="84"/>
                        </a:lnTo>
                        <a:lnTo>
                          <a:pt x="601" y="84"/>
                        </a:lnTo>
                        <a:lnTo>
                          <a:pt x="602" y="83"/>
                        </a:lnTo>
                        <a:lnTo>
                          <a:pt x="602" y="85"/>
                        </a:lnTo>
                        <a:lnTo>
                          <a:pt x="602" y="84"/>
                        </a:lnTo>
                        <a:lnTo>
                          <a:pt x="603" y="87"/>
                        </a:lnTo>
                        <a:lnTo>
                          <a:pt x="603" y="84"/>
                        </a:lnTo>
                        <a:lnTo>
                          <a:pt x="604" y="83"/>
                        </a:lnTo>
                        <a:lnTo>
                          <a:pt x="604" y="84"/>
                        </a:lnTo>
                        <a:lnTo>
                          <a:pt x="605" y="84"/>
                        </a:lnTo>
                        <a:lnTo>
                          <a:pt x="605" y="85"/>
                        </a:lnTo>
                        <a:lnTo>
                          <a:pt x="605" y="84"/>
                        </a:lnTo>
                        <a:lnTo>
                          <a:pt x="606" y="84"/>
                        </a:lnTo>
                        <a:lnTo>
                          <a:pt x="606" y="84"/>
                        </a:lnTo>
                        <a:lnTo>
                          <a:pt x="607" y="82"/>
                        </a:lnTo>
                        <a:lnTo>
                          <a:pt x="607" y="80"/>
                        </a:lnTo>
                        <a:lnTo>
                          <a:pt x="607" y="83"/>
                        </a:lnTo>
                        <a:lnTo>
                          <a:pt x="608" y="82"/>
                        </a:lnTo>
                        <a:lnTo>
                          <a:pt x="608" y="81"/>
                        </a:lnTo>
                        <a:lnTo>
                          <a:pt x="609" y="81"/>
                        </a:lnTo>
                        <a:lnTo>
                          <a:pt x="609" y="82"/>
                        </a:lnTo>
                        <a:lnTo>
                          <a:pt x="610" y="81"/>
                        </a:lnTo>
                        <a:lnTo>
                          <a:pt x="610" y="81"/>
                        </a:lnTo>
                        <a:lnTo>
                          <a:pt x="610" y="82"/>
                        </a:lnTo>
                        <a:lnTo>
                          <a:pt x="611" y="81"/>
                        </a:lnTo>
                        <a:lnTo>
                          <a:pt x="611" y="84"/>
                        </a:lnTo>
                        <a:lnTo>
                          <a:pt x="612" y="84"/>
                        </a:lnTo>
                        <a:lnTo>
                          <a:pt x="612" y="81"/>
                        </a:lnTo>
                        <a:lnTo>
                          <a:pt x="612" y="86"/>
                        </a:lnTo>
                        <a:lnTo>
                          <a:pt x="613" y="85"/>
                        </a:lnTo>
                        <a:lnTo>
                          <a:pt x="613" y="87"/>
                        </a:lnTo>
                        <a:lnTo>
                          <a:pt x="614" y="85"/>
                        </a:lnTo>
                        <a:lnTo>
                          <a:pt x="614" y="84"/>
                        </a:lnTo>
                        <a:lnTo>
                          <a:pt x="615" y="84"/>
                        </a:lnTo>
                        <a:lnTo>
                          <a:pt x="615" y="84"/>
                        </a:lnTo>
                        <a:lnTo>
                          <a:pt x="615" y="85"/>
                        </a:lnTo>
                        <a:lnTo>
                          <a:pt x="616" y="85"/>
                        </a:lnTo>
                        <a:lnTo>
                          <a:pt x="616" y="86"/>
                        </a:lnTo>
                        <a:lnTo>
                          <a:pt x="617" y="86"/>
                        </a:lnTo>
                        <a:lnTo>
                          <a:pt x="617" y="85"/>
                        </a:lnTo>
                        <a:lnTo>
                          <a:pt x="617" y="84"/>
                        </a:lnTo>
                        <a:lnTo>
                          <a:pt x="618" y="84"/>
                        </a:lnTo>
                        <a:lnTo>
                          <a:pt x="618" y="84"/>
                        </a:lnTo>
                        <a:lnTo>
                          <a:pt x="619" y="84"/>
                        </a:lnTo>
                        <a:lnTo>
                          <a:pt x="619" y="85"/>
                        </a:lnTo>
                        <a:lnTo>
                          <a:pt x="620" y="83"/>
                        </a:lnTo>
                        <a:lnTo>
                          <a:pt x="620" y="82"/>
                        </a:lnTo>
                        <a:lnTo>
                          <a:pt x="620" y="84"/>
                        </a:lnTo>
                        <a:lnTo>
                          <a:pt x="621" y="82"/>
                        </a:lnTo>
                        <a:lnTo>
                          <a:pt x="621" y="80"/>
                        </a:lnTo>
                        <a:lnTo>
                          <a:pt x="622" y="81"/>
                        </a:lnTo>
                        <a:lnTo>
                          <a:pt x="622" y="81"/>
                        </a:lnTo>
                        <a:lnTo>
                          <a:pt x="622" y="83"/>
                        </a:lnTo>
                        <a:lnTo>
                          <a:pt x="623" y="82"/>
                        </a:lnTo>
                        <a:lnTo>
                          <a:pt x="623" y="81"/>
                        </a:lnTo>
                        <a:lnTo>
                          <a:pt x="624" y="81"/>
                        </a:lnTo>
                        <a:lnTo>
                          <a:pt x="624" y="83"/>
                        </a:lnTo>
                        <a:lnTo>
                          <a:pt x="625" y="83"/>
                        </a:lnTo>
                        <a:lnTo>
                          <a:pt x="625" y="82"/>
                        </a:lnTo>
                        <a:lnTo>
                          <a:pt x="625" y="82"/>
                        </a:lnTo>
                        <a:lnTo>
                          <a:pt x="626" y="83"/>
                        </a:lnTo>
                        <a:lnTo>
                          <a:pt x="626" y="85"/>
                        </a:lnTo>
                        <a:lnTo>
                          <a:pt x="627" y="84"/>
                        </a:lnTo>
                        <a:lnTo>
                          <a:pt x="627" y="85"/>
                        </a:lnTo>
                        <a:lnTo>
                          <a:pt x="627" y="85"/>
                        </a:lnTo>
                        <a:lnTo>
                          <a:pt x="628" y="86"/>
                        </a:lnTo>
                        <a:lnTo>
                          <a:pt x="628" y="85"/>
                        </a:lnTo>
                        <a:lnTo>
                          <a:pt x="629" y="87"/>
                        </a:lnTo>
                        <a:lnTo>
                          <a:pt x="629" y="86"/>
                        </a:lnTo>
                        <a:lnTo>
                          <a:pt x="630" y="85"/>
                        </a:lnTo>
                        <a:lnTo>
                          <a:pt x="630" y="86"/>
                        </a:lnTo>
                        <a:lnTo>
                          <a:pt x="630" y="87"/>
                        </a:lnTo>
                        <a:lnTo>
                          <a:pt x="631" y="88"/>
                        </a:lnTo>
                        <a:lnTo>
                          <a:pt x="631" y="86"/>
                        </a:lnTo>
                        <a:lnTo>
                          <a:pt x="632" y="84"/>
                        </a:lnTo>
                        <a:lnTo>
                          <a:pt x="632" y="83"/>
                        </a:lnTo>
                        <a:lnTo>
                          <a:pt x="632" y="83"/>
                        </a:lnTo>
                        <a:lnTo>
                          <a:pt x="633" y="83"/>
                        </a:lnTo>
                        <a:lnTo>
                          <a:pt x="633" y="83"/>
                        </a:lnTo>
                        <a:lnTo>
                          <a:pt x="634" y="82"/>
                        </a:lnTo>
                        <a:lnTo>
                          <a:pt x="634" y="80"/>
                        </a:lnTo>
                        <a:lnTo>
                          <a:pt x="635" y="83"/>
                        </a:lnTo>
                        <a:lnTo>
                          <a:pt x="635" y="79"/>
                        </a:lnTo>
                        <a:lnTo>
                          <a:pt x="635" y="81"/>
                        </a:lnTo>
                        <a:lnTo>
                          <a:pt x="636" y="81"/>
                        </a:lnTo>
                        <a:lnTo>
                          <a:pt x="636" y="81"/>
                        </a:lnTo>
                        <a:lnTo>
                          <a:pt x="637" y="82"/>
                        </a:lnTo>
                        <a:lnTo>
                          <a:pt x="637" y="80"/>
                        </a:lnTo>
                        <a:lnTo>
                          <a:pt x="637" y="79"/>
                        </a:lnTo>
                        <a:lnTo>
                          <a:pt x="638" y="83"/>
                        </a:lnTo>
                        <a:lnTo>
                          <a:pt x="638" y="81"/>
                        </a:lnTo>
                        <a:lnTo>
                          <a:pt x="639" y="80"/>
                        </a:lnTo>
                        <a:lnTo>
                          <a:pt x="639" y="84"/>
                        </a:lnTo>
                        <a:lnTo>
                          <a:pt x="640" y="82"/>
                        </a:lnTo>
                        <a:lnTo>
                          <a:pt x="640" y="84"/>
                        </a:lnTo>
                        <a:lnTo>
                          <a:pt x="640" y="84"/>
                        </a:lnTo>
                        <a:lnTo>
                          <a:pt x="641" y="86"/>
                        </a:lnTo>
                        <a:lnTo>
                          <a:pt x="641" y="85"/>
                        </a:lnTo>
                        <a:lnTo>
                          <a:pt x="642" y="85"/>
                        </a:lnTo>
                        <a:lnTo>
                          <a:pt x="642" y="87"/>
                        </a:lnTo>
                        <a:lnTo>
                          <a:pt x="642" y="85"/>
                        </a:lnTo>
                        <a:lnTo>
                          <a:pt x="643" y="84"/>
                        </a:lnTo>
                        <a:lnTo>
                          <a:pt x="643" y="86"/>
                        </a:lnTo>
                        <a:lnTo>
                          <a:pt x="644" y="85"/>
                        </a:lnTo>
                        <a:lnTo>
                          <a:pt x="644" y="86"/>
                        </a:lnTo>
                        <a:lnTo>
                          <a:pt x="645" y="86"/>
                        </a:lnTo>
                        <a:lnTo>
                          <a:pt x="645" y="87"/>
                        </a:lnTo>
                        <a:lnTo>
                          <a:pt x="645" y="84"/>
                        </a:lnTo>
                        <a:lnTo>
                          <a:pt x="646" y="86"/>
                        </a:lnTo>
                        <a:lnTo>
                          <a:pt x="646" y="83"/>
                        </a:lnTo>
                        <a:lnTo>
                          <a:pt x="647" y="83"/>
                        </a:lnTo>
                        <a:lnTo>
                          <a:pt x="647" y="84"/>
                        </a:lnTo>
                        <a:lnTo>
                          <a:pt x="647" y="83"/>
                        </a:lnTo>
                        <a:lnTo>
                          <a:pt x="648" y="83"/>
                        </a:lnTo>
                        <a:lnTo>
                          <a:pt x="648" y="80"/>
                        </a:lnTo>
                        <a:lnTo>
                          <a:pt x="649" y="83"/>
                        </a:lnTo>
                        <a:lnTo>
                          <a:pt x="649" y="81"/>
                        </a:lnTo>
                        <a:lnTo>
                          <a:pt x="650" y="81"/>
                        </a:lnTo>
                        <a:lnTo>
                          <a:pt x="650" y="80"/>
                        </a:lnTo>
                        <a:lnTo>
                          <a:pt x="650" y="80"/>
                        </a:lnTo>
                        <a:lnTo>
                          <a:pt x="651" y="82"/>
                        </a:lnTo>
                        <a:lnTo>
                          <a:pt x="651" y="82"/>
                        </a:lnTo>
                        <a:lnTo>
                          <a:pt x="652" y="81"/>
                        </a:lnTo>
                        <a:lnTo>
                          <a:pt x="652" y="80"/>
                        </a:lnTo>
                        <a:lnTo>
                          <a:pt x="652" y="82"/>
                        </a:lnTo>
                        <a:lnTo>
                          <a:pt x="653" y="84"/>
                        </a:lnTo>
                        <a:lnTo>
                          <a:pt x="653" y="82"/>
                        </a:lnTo>
                        <a:lnTo>
                          <a:pt x="654" y="83"/>
                        </a:lnTo>
                        <a:lnTo>
                          <a:pt x="654" y="84"/>
                        </a:lnTo>
                        <a:lnTo>
                          <a:pt x="655" y="84"/>
                        </a:lnTo>
                        <a:lnTo>
                          <a:pt x="655" y="86"/>
                        </a:lnTo>
                        <a:lnTo>
                          <a:pt x="655" y="87"/>
                        </a:lnTo>
                        <a:lnTo>
                          <a:pt x="656" y="86"/>
                        </a:lnTo>
                        <a:lnTo>
                          <a:pt x="656" y="87"/>
                        </a:lnTo>
                        <a:lnTo>
                          <a:pt x="657" y="85"/>
                        </a:lnTo>
                        <a:lnTo>
                          <a:pt x="657" y="85"/>
                        </a:lnTo>
                        <a:lnTo>
                          <a:pt x="657" y="84"/>
                        </a:lnTo>
                        <a:lnTo>
                          <a:pt x="658" y="83"/>
                        </a:lnTo>
                        <a:lnTo>
                          <a:pt x="658" y="85"/>
                        </a:lnTo>
                        <a:lnTo>
                          <a:pt x="659" y="84"/>
                        </a:lnTo>
                        <a:lnTo>
                          <a:pt x="659" y="84"/>
                        </a:lnTo>
                        <a:lnTo>
                          <a:pt x="660" y="85"/>
                        </a:lnTo>
                        <a:lnTo>
                          <a:pt x="660" y="82"/>
                        </a:lnTo>
                        <a:lnTo>
                          <a:pt x="660" y="84"/>
                        </a:lnTo>
                        <a:lnTo>
                          <a:pt x="661" y="81"/>
                        </a:lnTo>
                        <a:lnTo>
                          <a:pt x="661" y="82"/>
                        </a:lnTo>
                        <a:lnTo>
                          <a:pt x="662" y="84"/>
                        </a:lnTo>
                        <a:lnTo>
                          <a:pt x="662" y="82"/>
                        </a:lnTo>
                        <a:lnTo>
                          <a:pt x="662" y="80"/>
                        </a:lnTo>
                        <a:lnTo>
                          <a:pt x="663" y="81"/>
                        </a:lnTo>
                        <a:lnTo>
                          <a:pt x="663" y="82"/>
                        </a:lnTo>
                        <a:lnTo>
                          <a:pt x="664" y="81"/>
                        </a:lnTo>
                        <a:lnTo>
                          <a:pt x="664" y="82"/>
                        </a:lnTo>
                        <a:lnTo>
                          <a:pt x="665" y="80"/>
                        </a:lnTo>
                        <a:lnTo>
                          <a:pt x="665" y="80"/>
                        </a:lnTo>
                        <a:lnTo>
                          <a:pt x="665" y="80"/>
                        </a:lnTo>
                        <a:lnTo>
                          <a:pt x="666" y="83"/>
                        </a:lnTo>
                        <a:lnTo>
                          <a:pt x="666" y="82"/>
                        </a:lnTo>
                        <a:lnTo>
                          <a:pt x="667" y="84"/>
                        </a:lnTo>
                        <a:lnTo>
                          <a:pt x="667" y="83"/>
                        </a:lnTo>
                        <a:lnTo>
                          <a:pt x="667" y="83"/>
                        </a:lnTo>
                        <a:lnTo>
                          <a:pt x="668" y="84"/>
                        </a:lnTo>
                        <a:lnTo>
                          <a:pt x="668" y="84"/>
                        </a:lnTo>
                        <a:lnTo>
                          <a:pt x="669" y="86"/>
                        </a:lnTo>
                        <a:lnTo>
                          <a:pt x="669" y="86"/>
                        </a:lnTo>
                        <a:lnTo>
                          <a:pt x="670" y="87"/>
                        </a:lnTo>
                        <a:lnTo>
                          <a:pt x="670" y="86"/>
                        </a:lnTo>
                        <a:lnTo>
                          <a:pt x="670" y="87"/>
                        </a:lnTo>
                        <a:lnTo>
                          <a:pt x="671" y="86"/>
                        </a:lnTo>
                        <a:lnTo>
                          <a:pt x="671" y="85"/>
                        </a:lnTo>
                        <a:lnTo>
                          <a:pt x="672" y="86"/>
                        </a:lnTo>
                        <a:lnTo>
                          <a:pt x="672" y="85"/>
                        </a:lnTo>
                        <a:lnTo>
                          <a:pt x="672" y="86"/>
                        </a:lnTo>
                        <a:lnTo>
                          <a:pt x="673" y="84"/>
                        </a:lnTo>
                        <a:lnTo>
                          <a:pt x="673" y="86"/>
                        </a:lnTo>
                        <a:lnTo>
                          <a:pt x="674" y="84"/>
                        </a:lnTo>
                        <a:lnTo>
                          <a:pt x="674" y="83"/>
                        </a:lnTo>
                        <a:lnTo>
                          <a:pt x="675" y="83"/>
                        </a:lnTo>
                        <a:lnTo>
                          <a:pt x="675" y="82"/>
                        </a:lnTo>
                        <a:lnTo>
                          <a:pt x="675" y="83"/>
                        </a:lnTo>
                        <a:lnTo>
                          <a:pt x="676" y="81"/>
                        </a:lnTo>
                        <a:lnTo>
                          <a:pt x="676" y="83"/>
                        </a:lnTo>
                        <a:lnTo>
                          <a:pt x="677" y="81"/>
                        </a:lnTo>
                        <a:lnTo>
                          <a:pt x="677" y="82"/>
                        </a:lnTo>
                        <a:lnTo>
                          <a:pt x="677" y="81"/>
                        </a:lnTo>
                        <a:lnTo>
                          <a:pt x="678" y="81"/>
                        </a:lnTo>
                        <a:lnTo>
                          <a:pt x="678" y="79"/>
                        </a:lnTo>
                        <a:lnTo>
                          <a:pt x="679" y="83"/>
                        </a:lnTo>
                        <a:lnTo>
                          <a:pt x="679" y="83"/>
                        </a:lnTo>
                        <a:lnTo>
                          <a:pt x="680" y="83"/>
                        </a:lnTo>
                        <a:lnTo>
                          <a:pt x="680" y="81"/>
                        </a:lnTo>
                        <a:lnTo>
                          <a:pt x="680" y="82"/>
                        </a:lnTo>
                        <a:lnTo>
                          <a:pt x="681" y="84"/>
                        </a:lnTo>
                        <a:lnTo>
                          <a:pt x="681" y="84"/>
                        </a:lnTo>
                        <a:lnTo>
                          <a:pt x="682" y="85"/>
                        </a:lnTo>
                        <a:lnTo>
                          <a:pt x="682" y="83"/>
                        </a:lnTo>
                        <a:lnTo>
                          <a:pt x="683" y="82"/>
                        </a:lnTo>
                        <a:lnTo>
                          <a:pt x="683" y="85"/>
                        </a:lnTo>
                        <a:lnTo>
                          <a:pt x="683" y="85"/>
                        </a:lnTo>
                        <a:lnTo>
                          <a:pt x="684" y="85"/>
                        </a:lnTo>
                        <a:lnTo>
                          <a:pt x="684" y="86"/>
                        </a:lnTo>
                        <a:lnTo>
                          <a:pt x="685" y="83"/>
                        </a:lnTo>
                        <a:lnTo>
                          <a:pt x="685" y="85"/>
                        </a:lnTo>
                        <a:lnTo>
                          <a:pt x="685" y="88"/>
                        </a:lnTo>
                        <a:lnTo>
                          <a:pt x="686" y="87"/>
                        </a:lnTo>
                        <a:lnTo>
                          <a:pt x="686" y="86"/>
                        </a:lnTo>
                        <a:lnTo>
                          <a:pt x="687" y="85"/>
                        </a:lnTo>
                        <a:lnTo>
                          <a:pt x="687" y="86"/>
                        </a:lnTo>
                        <a:lnTo>
                          <a:pt x="688" y="85"/>
                        </a:lnTo>
                        <a:lnTo>
                          <a:pt x="688" y="84"/>
                        </a:lnTo>
                        <a:lnTo>
                          <a:pt x="688" y="84"/>
                        </a:lnTo>
                        <a:lnTo>
                          <a:pt x="689" y="84"/>
                        </a:lnTo>
                        <a:lnTo>
                          <a:pt x="689" y="83"/>
                        </a:lnTo>
                        <a:lnTo>
                          <a:pt x="690" y="83"/>
                        </a:lnTo>
                        <a:lnTo>
                          <a:pt x="690" y="83"/>
                        </a:lnTo>
                        <a:lnTo>
                          <a:pt x="690" y="81"/>
                        </a:lnTo>
                        <a:lnTo>
                          <a:pt x="691" y="82"/>
                        </a:lnTo>
                        <a:lnTo>
                          <a:pt x="691" y="81"/>
                        </a:lnTo>
                        <a:lnTo>
                          <a:pt x="692" y="82"/>
                        </a:lnTo>
                        <a:lnTo>
                          <a:pt x="692" y="82"/>
                        </a:lnTo>
                        <a:lnTo>
                          <a:pt x="693" y="82"/>
                        </a:lnTo>
                        <a:lnTo>
                          <a:pt x="693" y="81"/>
                        </a:lnTo>
                        <a:lnTo>
                          <a:pt x="693" y="81"/>
                        </a:lnTo>
                        <a:lnTo>
                          <a:pt x="694" y="82"/>
                        </a:lnTo>
                        <a:lnTo>
                          <a:pt x="694" y="83"/>
                        </a:lnTo>
                        <a:lnTo>
                          <a:pt x="695" y="84"/>
                        </a:lnTo>
                        <a:lnTo>
                          <a:pt x="695" y="85"/>
                        </a:lnTo>
                        <a:lnTo>
                          <a:pt x="695" y="84"/>
                        </a:lnTo>
                        <a:lnTo>
                          <a:pt x="696" y="84"/>
                        </a:lnTo>
                        <a:lnTo>
                          <a:pt x="696" y="89"/>
                        </a:lnTo>
                        <a:lnTo>
                          <a:pt x="697" y="87"/>
                        </a:lnTo>
                        <a:lnTo>
                          <a:pt x="697" y="85"/>
                        </a:lnTo>
                        <a:lnTo>
                          <a:pt x="698" y="86"/>
                        </a:lnTo>
                        <a:lnTo>
                          <a:pt x="698" y="86"/>
                        </a:lnTo>
                        <a:lnTo>
                          <a:pt x="698" y="87"/>
                        </a:lnTo>
                        <a:lnTo>
                          <a:pt x="699" y="86"/>
                        </a:lnTo>
                        <a:lnTo>
                          <a:pt x="699" y="87"/>
                        </a:lnTo>
                        <a:lnTo>
                          <a:pt x="700" y="86"/>
                        </a:lnTo>
                        <a:lnTo>
                          <a:pt x="700" y="87"/>
                        </a:lnTo>
                        <a:lnTo>
                          <a:pt x="700" y="85"/>
                        </a:lnTo>
                        <a:lnTo>
                          <a:pt x="701" y="85"/>
                        </a:lnTo>
                        <a:lnTo>
                          <a:pt x="701" y="85"/>
                        </a:lnTo>
                        <a:lnTo>
                          <a:pt x="702" y="84"/>
                        </a:lnTo>
                        <a:lnTo>
                          <a:pt x="702" y="84"/>
                        </a:lnTo>
                        <a:lnTo>
                          <a:pt x="703" y="83"/>
                        </a:lnTo>
                        <a:lnTo>
                          <a:pt x="703" y="82"/>
                        </a:lnTo>
                        <a:lnTo>
                          <a:pt x="703" y="82"/>
                        </a:lnTo>
                        <a:lnTo>
                          <a:pt x="704" y="82"/>
                        </a:lnTo>
                        <a:lnTo>
                          <a:pt x="704" y="82"/>
                        </a:lnTo>
                        <a:lnTo>
                          <a:pt x="705" y="81"/>
                        </a:lnTo>
                        <a:lnTo>
                          <a:pt x="705" y="80"/>
                        </a:lnTo>
                        <a:lnTo>
                          <a:pt x="705" y="83"/>
                        </a:lnTo>
                        <a:lnTo>
                          <a:pt x="706" y="80"/>
                        </a:lnTo>
                        <a:lnTo>
                          <a:pt x="706" y="82"/>
                        </a:lnTo>
                        <a:lnTo>
                          <a:pt x="707" y="80"/>
                        </a:lnTo>
                        <a:lnTo>
                          <a:pt x="707" y="83"/>
                        </a:lnTo>
                        <a:lnTo>
                          <a:pt x="708" y="81"/>
                        </a:lnTo>
                        <a:lnTo>
                          <a:pt x="708" y="82"/>
                        </a:lnTo>
                        <a:lnTo>
                          <a:pt x="708" y="83"/>
                        </a:lnTo>
                        <a:lnTo>
                          <a:pt x="709" y="82"/>
                        </a:lnTo>
                        <a:lnTo>
                          <a:pt x="709" y="84"/>
                        </a:lnTo>
                        <a:lnTo>
                          <a:pt x="710" y="84"/>
                        </a:lnTo>
                        <a:lnTo>
                          <a:pt x="710" y="85"/>
                        </a:lnTo>
                        <a:lnTo>
                          <a:pt x="710" y="85"/>
                        </a:lnTo>
                        <a:lnTo>
                          <a:pt x="711" y="86"/>
                        </a:lnTo>
                        <a:lnTo>
                          <a:pt x="711" y="86"/>
                        </a:lnTo>
                        <a:lnTo>
                          <a:pt x="712" y="86"/>
                        </a:lnTo>
                        <a:lnTo>
                          <a:pt x="712" y="87"/>
                        </a:lnTo>
                        <a:lnTo>
                          <a:pt x="713" y="88"/>
                        </a:lnTo>
                        <a:lnTo>
                          <a:pt x="713" y="85"/>
                        </a:lnTo>
                        <a:lnTo>
                          <a:pt x="713" y="86"/>
                        </a:lnTo>
                        <a:lnTo>
                          <a:pt x="714" y="84"/>
                        </a:lnTo>
                        <a:lnTo>
                          <a:pt x="714" y="87"/>
                        </a:lnTo>
                        <a:lnTo>
                          <a:pt x="715" y="86"/>
                        </a:lnTo>
                        <a:lnTo>
                          <a:pt x="715" y="84"/>
                        </a:lnTo>
                        <a:lnTo>
                          <a:pt x="715" y="86"/>
                        </a:lnTo>
                        <a:lnTo>
                          <a:pt x="716" y="83"/>
                        </a:lnTo>
                        <a:lnTo>
                          <a:pt x="716" y="83"/>
                        </a:lnTo>
                        <a:lnTo>
                          <a:pt x="717" y="83"/>
                        </a:lnTo>
                        <a:lnTo>
                          <a:pt x="717" y="84"/>
                        </a:lnTo>
                        <a:lnTo>
                          <a:pt x="718" y="81"/>
                        </a:lnTo>
                        <a:lnTo>
                          <a:pt x="718" y="82"/>
                        </a:lnTo>
                        <a:lnTo>
                          <a:pt x="718" y="81"/>
                        </a:lnTo>
                        <a:lnTo>
                          <a:pt x="719" y="82"/>
                        </a:lnTo>
                        <a:lnTo>
                          <a:pt x="719" y="81"/>
                        </a:lnTo>
                        <a:lnTo>
                          <a:pt x="720" y="79"/>
                        </a:lnTo>
                        <a:lnTo>
                          <a:pt x="720" y="81"/>
                        </a:lnTo>
                        <a:lnTo>
                          <a:pt x="720" y="80"/>
                        </a:lnTo>
                        <a:lnTo>
                          <a:pt x="721" y="82"/>
                        </a:lnTo>
                        <a:lnTo>
                          <a:pt x="721" y="81"/>
                        </a:lnTo>
                        <a:lnTo>
                          <a:pt x="722" y="84"/>
                        </a:lnTo>
                        <a:lnTo>
                          <a:pt x="722" y="84"/>
                        </a:lnTo>
                        <a:lnTo>
                          <a:pt x="723" y="83"/>
                        </a:lnTo>
                        <a:lnTo>
                          <a:pt x="723" y="85"/>
                        </a:lnTo>
                        <a:lnTo>
                          <a:pt x="723" y="83"/>
                        </a:lnTo>
                        <a:lnTo>
                          <a:pt x="724" y="82"/>
                        </a:lnTo>
                        <a:lnTo>
                          <a:pt x="724" y="84"/>
                        </a:lnTo>
                        <a:lnTo>
                          <a:pt x="725" y="86"/>
                        </a:lnTo>
                        <a:lnTo>
                          <a:pt x="725" y="85"/>
                        </a:lnTo>
                        <a:lnTo>
                          <a:pt x="725" y="86"/>
                        </a:lnTo>
                        <a:lnTo>
                          <a:pt x="726" y="85"/>
                        </a:lnTo>
                        <a:lnTo>
                          <a:pt x="726" y="86"/>
                        </a:lnTo>
                        <a:lnTo>
                          <a:pt x="727" y="85"/>
                        </a:lnTo>
                        <a:lnTo>
                          <a:pt x="727" y="84"/>
                        </a:lnTo>
                        <a:lnTo>
                          <a:pt x="728" y="87"/>
                        </a:lnTo>
                        <a:lnTo>
                          <a:pt x="728" y="86"/>
                        </a:lnTo>
                        <a:lnTo>
                          <a:pt x="728" y="86"/>
                        </a:lnTo>
                        <a:lnTo>
                          <a:pt x="729" y="85"/>
                        </a:lnTo>
                        <a:lnTo>
                          <a:pt x="729" y="85"/>
                        </a:lnTo>
                        <a:lnTo>
                          <a:pt x="730" y="83"/>
                        </a:lnTo>
                        <a:lnTo>
                          <a:pt x="730" y="85"/>
                        </a:lnTo>
                        <a:lnTo>
                          <a:pt x="730" y="84"/>
                        </a:lnTo>
                        <a:lnTo>
                          <a:pt x="731" y="83"/>
                        </a:lnTo>
                        <a:lnTo>
                          <a:pt x="731" y="81"/>
                        </a:lnTo>
                        <a:lnTo>
                          <a:pt x="732" y="81"/>
                        </a:lnTo>
                        <a:lnTo>
                          <a:pt x="732" y="82"/>
                        </a:lnTo>
                        <a:lnTo>
                          <a:pt x="733" y="82"/>
                        </a:lnTo>
                        <a:lnTo>
                          <a:pt x="733" y="80"/>
                        </a:lnTo>
                        <a:lnTo>
                          <a:pt x="733" y="82"/>
                        </a:lnTo>
                        <a:lnTo>
                          <a:pt x="734" y="80"/>
                        </a:lnTo>
                        <a:lnTo>
                          <a:pt x="734" y="82"/>
                        </a:lnTo>
                        <a:lnTo>
                          <a:pt x="735" y="81"/>
                        </a:lnTo>
                        <a:lnTo>
                          <a:pt x="735" y="82"/>
                        </a:lnTo>
                        <a:lnTo>
                          <a:pt x="735" y="85"/>
                        </a:lnTo>
                        <a:lnTo>
                          <a:pt x="736" y="84"/>
                        </a:lnTo>
                        <a:lnTo>
                          <a:pt x="736" y="85"/>
                        </a:lnTo>
                        <a:lnTo>
                          <a:pt x="737" y="87"/>
                        </a:lnTo>
                        <a:lnTo>
                          <a:pt x="737" y="85"/>
                        </a:lnTo>
                        <a:lnTo>
                          <a:pt x="738" y="85"/>
                        </a:lnTo>
                        <a:lnTo>
                          <a:pt x="738" y="83"/>
                        </a:lnTo>
                        <a:lnTo>
                          <a:pt x="738" y="86"/>
                        </a:lnTo>
                        <a:lnTo>
                          <a:pt x="739" y="86"/>
                        </a:lnTo>
                        <a:lnTo>
                          <a:pt x="739" y="85"/>
                        </a:lnTo>
                        <a:lnTo>
                          <a:pt x="740" y="88"/>
                        </a:lnTo>
                        <a:lnTo>
                          <a:pt x="740" y="85"/>
                        </a:lnTo>
                        <a:lnTo>
                          <a:pt x="740" y="88"/>
                        </a:lnTo>
                        <a:lnTo>
                          <a:pt x="741" y="85"/>
                        </a:lnTo>
                        <a:lnTo>
                          <a:pt x="741" y="83"/>
                        </a:lnTo>
                        <a:lnTo>
                          <a:pt x="742" y="85"/>
                        </a:lnTo>
                        <a:lnTo>
                          <a:pt x="742" y="86"/>
                        </a:lnTo>
                        <a:lnTo>
                          <a:pt x="743" y="84"/>
                        </a:lnTo>
                        <a:lnTo>
                          <a:pt x="743" y="84"/>
                        </a:lnTo>
                        <a:lnTo>
                          <a:pt x="743" y="84"/>
                        </a:lnTo>
                        <a:lnTo>
                          <a:pt x="744" y="84"/>
                        </a:lnTo>
                        <a:lnTo>
                          <a:pt x="744" y="83"/>
                        </a:lnTo>
                        <a:lnTo>
                          <a:pt x="745" y="84"/>
                        </a:lnTo>
                        <a:lnTo>
                          <a:pt x="745" y="83"/>
                        </a:lnTo>
                        <a:lnTo>
                          <a:pt x="745" y="83"/>
                        </a:lnTo>
                        <a:lnTo>
                          <a:pt x="746" y="81"/>
                        </a:lnTo>
                        <a:lnTo>
                          <a:pt x="746" y="82"/>
                        </a:lnTo>
                        <a:lnTo>
                          <a:pt x="747" y="81"/>
                        </a:lnTo>
                        <a:lnTo>
                          <a:pt x="747" y="83"/>
                        </a:lnTo>
                        <a:lnTo>
                          <a:pt x="748" y="82"/>
                        </a:lnTo>
                        <a:lnTo>
                          <a:pt x="748" y="82"/>
                        </a:lnTo>
                        <a:lnTo>
                          <a:pt x="748" y="82"/>
                        </a:lnTo>
                        <a:lnTo>
                          <a:pt x="749" y="82"/>
                        </a:lnTo>
                        <a:lnTo>
                          <a:pt x="749" y="83"/>
                        </a:lnTo>
                        <a:lnTo>
                          <a:pt x="750" y="84"/>
                        </a:lnTo>
                        <a:lnTo>
                          <a:pt x="750" y="86"/>
                        </a:lnTo>
                        <a:lnTo>
                          <a:pt x="750" y="82"/>
                        </a:lnTo>
                        <a:lnTo>
                          <a:pt x="751" y="85"/>
                        </a:lnTo>
                        <a:lnTo>
                          <a:pt x="751" y="84"/>
                        </a:lnTo>
                        <a:lnTo>
                          <a:pt x="752" y="86"/>
                        </a:lnTo>
                        <a:lnTo>
                          <a:pt x="752" y="87"/>
                        </a:lnTo>
                        <a:lnTo>
                          <a:pt x="753" y="86"/>
                        </a:lnTo>
                        <a:lnTo>
                          <a:pt x="753" y="86"/>
                        </a:lnTo>
                        <a:lnTo>
                          <a:pt x="753" y="86"/>
                        </a:lnTo>
                        <a:lnTo>
                          <a:pt x="754" y="88"/>
                        </a:lnTo>
                        <a:lnTo>
                          <a:pt x="754" y="87"/>
                        </a:lnTo>
                        <a:lnTo>
                          <a:pt x="755" y="88"/>
                        </a:lnTo>
                        <a:lnTo>
                          <a:pt x="755" y="88"/>
                        </a:lnTo>
                        <a:lnTo>
                          <a:pt x="755" y="87"/>
                        </a:lnTo>
                        <a:lnTo>
                          <a:pt x="756" y="85"/>
                        </a:lnTo>
                        <a:lnTo>
                          <a:pt x="756" y="83"/>
                        </a:lnTo>
                        <a:lnTo>
                          <a:pt x="757" y="87"/>
                        </a:lnTo>
                        <a:lnTo>
                          <a:pt x="757" y="85"/>
                        </a:lnTo>
                        <a:lnTo>
                          <a:pt x="758" y="85"/>
                        </a:lnTo>
                        <a:lnTo>
                          <a:pt x="758" y="84"/>
                        </a:lnTo>
                        <a:lnTo>
                          <a:pt x="758" y="83"/>
                        </a:lnTo>
                        <a:lnTo>
                          <a:pt x="759" y="82"/>
                        </a:lnTo>
                        <a:lnTo>
                          <a:pt x="759" y="82"/>
                        </a:lnTo>
                        <a:lnTo>
                          <a:pt x="760" y="82"/>
                        </a:lnTo>
                        <a:lnTo>
                          <a:pt x="760" y="80"/>
                        </a:lnTo>
                        <a:lnTo>
                          <a:pt x="760" y="82"/>
                        </a:lnTo>
                        <a:lnTo>
                          <a:pt x="761" y="82"/>
                        </a:lnTo>
                        <a:lnTo>
                          <a:pt x="761" y="83"/>
                        </a:lnTo>
                        <a:lnTo>
                          <a:pt x="762" y="81"/>
                        </a:lnTo>
                        <a:lnTo>
                          <a:pt x="762" y="81"/>
                        </a:lnTo>
                        <a:lnTo>
                          <a:pt x="763" y="81"/>
                        </a:lnTo>
                        <a:lnTo>
                          <a:pt x="763" y="82"/>
                        </a:lnTo>
                        <a:lnTo>
                          <a:pt x="763" y="81"/>
                        </a:lnTo>
                        <a:lnTo>
                          <a:pt x="764" y="81"/>
                        </a:lnTo>
                        <a:lnTo>
                          <a:pt x="764" y="82"/>
                        </a:lnTo>
                        <a:lnTo>
                          <a:pt x="765" y="83"/>
                        </a:lnTo>
                        <a:lnTo>
                          <a:pt x="765" y="85"/>
                        </a:lnTo>
                        <a:lnTo>
                          <a:pt x="765" y="82"/>
                        </a:lnTo>
                        <a:lnTo>
                          <a:pt x="766" y="86"/>
                        </a:lnTo>
                        <a:lnTo>
                          <a:pt x="766" y="86"/>
                        </a:lnTo>
                        <a:lnTo>
                          <a:pt x="767" y="86"/>
                        </a:lnTo>
                        <a:lnTo>
                          <a:pt x="767" y="85"/>
                        </a:lnTo>
                        <a:lnTo>
                          <a:pt x="768" y="86"/>
                        </a:lnTo>
                        <a:lnTo>
                          <a:pt x="768" y="84"/>
                        </a:lnTo>
                        <a:lnTo>
                          <a:pt x="768" y="87"/>
                        </a:lnTo>
                        <a:lnTo>
                          <a:pt x="769" y="85"/>
                        </a:lnTo>
                        <a:lnTo>
                          <a:pt x="769" y="86"/>
                        </a:lnTo>
                        <a:lnTo>
                          <a:pt x="770" y="84"/>
                        </a:lnTo>
                        <a:lnTo>
                          <a:pt x="770" y="84"/>
                        </a:lnTo>
                        <a:lnTo>
                          <a:pt x="770" y="84"/>
                        </a:lnTo>
                        <a:lnTo>
                          <a:pt x="771" y="84"/>
                        </a:lnTo>
                        <a:lnTo>
                          <a:pt x="771" y="83"/>
                        </a:lnTo>
                        <a:lnTo>
                          <a:pt x="772" y="84"/>
                        </a:lnTo>
                        <a:lnTo>
                          <a:pt x="772" y="84"/>
                        </a:lnTo>
                        <a:lnTo>
                          <a:pt x="773" y="82"/>
                        </a:lnTo>
                        <a:lnTo>
                          <a:pt x="773" y="82"/>
                        </a:lnTo>
                        <a:lnTo>
                          <a:pt x="773" y="80"/>
                        </a:lnTo>
                        <a:lnTo>
                          <a:pt x="774" y="82"/>
                        </a:lnTo>
                        <a:lnTo>
                          <a:pt x="774" y="81"/>
                        </a:lnTo>
                        <a:lnTo>
                          <a:pt x="775" y="81"/>
                        </a:lnTo>
                        <a:lnTo>
                          <a:pt x="775" y="80"/>
                        </a:lnTo>
                        <a:lnTo>
                          <a:pt x="775" y="82"/>
                        </a:lnTo>
                        <a:lnTo>
                          <a:pt x="776" y="81"/>
                        </a:lnTo>
                        <a:lnTo>
                          <a:pt x="776" y="82"/>
                        </a:lnTo>
                        <a:lnTo>
                          <a:pt x="777" y="83"/>
                        </a:lnTo>
                        <a:lnTo>
                          <a:pt x="777" y="84"/>
                        </a:lnTo>
                        <a:lnTo>
                          <a:pt x="778" y="83"/>
                        </a:lnTo>
                        <a:lnTo>
                          <a:pt x="778" y="82"/>
                        </a:lnTo>
                        <a:lnTo>
                          <a:pt x="778" y="82"/>
                        </a:lnTo>
                        <a:lnTo>
                          <a:pt x="779" y="84"/>
                        </a:lnTo>
                        <a:lnTo>
                          <a:pt x="779" y="84"/>
                        </a:lnTo>
                        <a:lnTo>
                          <a:pt x="780" y="84"/>
                        </a:lnTo>
                        <a:lnTo>
                          <a:pt x="780" y="85"/>
                        </a:lnTo>
                        <a:lnTo>
                          <a:pt x="780" y="87"/>
                        </a:lnTo>
                        <a:lnTo>
                          <a:pt x="781" y="86"/>
                        </a:lnTo>
                        <a:lnTo>
                          <a:pt x="781" y="86"/>
                        </a:lnTo>
                        <a:lnTo>
                          <a:pt x="782" y="86"/>
                        </a:lnTo>
                        <a:lnTo>
                          <a:pt x="782" y="87"/>
                        </a:lnTo>
                        <a:lnTo>
                          <a:pt x="783" y="88"/>
                        </a:lnTo>
                        <a:lnTo>
                          <a:pt x="783" y="87"/>
                        </a:lnTo>
                        <a:lnTo>
                          <a:pt x="783" y="86"/>
                        </a:lnTo>
                        <a:lnTo>
                          <a:pt x="784" y="87"/>
                        </a:lnTo>
                        <a:lnTo>
                          <a:pt x="784" y="86"/>
                        </a:lnTo>
                        <a:lnTo>
                          <a:pt x="785" y="84"/>
                        </a:lnTo>
                        <a:lnTo>
                          <a:pt x="785" y="85"/>
                        </a:lnTo>
                        <a:lnTo>
                          <a:pt x="785" y="84"/>
                        </a:lnTo>
                        <a:lnTo>
                          <a:pt x="786" y="86"/>
                        </a:lnTo>
                        <a:lnTo>
                          <a:pt x="786" y="82"/>
                        </a:lnTo>
                        <a:lnTo>
                          <a:pt x="787" y="83"/>
                        </a:lnTo>
                        <a:lnTo>
                          <a:pt x="787" y="83"/>
                        </a:lnTo>
                        <a:lnTo>
                          <a:pt x="788" y="84"/>
                        </a:lnTo>
                        <a:lnTo>
                          <a:pt x="788" y="82"/>
                        </a:lnTo>
                        <a:lnTo>
                          <a:pt x="788" y="81"/>
                        </a:lnTo>
                        <a:lnTo>
                          <a:pt x="789" y="82"/>
                        </a:lnTo>
                        <a:lnTo>
                          <a:pt x="789" y="84"/>
                        </a:lnTo>
                        <a:lnTo>
                          <a:pt x="790" y="81"/>
                        </a:lnTo>
                        <a:lnTo>
                          <a:pt x="790" y="83"/>
                        </a:lnTo>
                        <a:lnTo>
                          <a:pt x="790" y="81"/>
                        </a:lnTo>
                        <a:lnTo>
                          <a:pt x="791" y="81"/>
                        </a:lnTo>
                        <a:lnTo>
                          <a:pt x="791" y="83"/>
                        </a:lnTo>
                        <a:lnTo>
                          <a:pt x="792" y="81"/>
                        </a:lnTo>
                        <a:lnTo>
                          <a:pt x="792" y="82"/>
                        </a:lnTo>
                        <a:lnTo>
                          <a:pt x="793" y="83"/>
                        </a:lnTo>
                        <a:lnTo>
                          <a:pt x="793" y="85"/>
                        </a:lnTo>
                        <a:lnTo>
                          <a:pt x="793" y="85"/>
                        </a:lnTo>
                        <a:lnTo>
                          <a:pt x="794" y="85"/>
                        </a:lnTo>
                        <a:lnTo>
                          <a:pt x="794" y="83"/>
                        </a:lnTo>
                        <a:lnTo>
                          <a:pt x="795" y="86"/>
                        </a:lnTo>
                        <a:lnTo>
                          <a:pt x="795" y="86"/>
                        </a:lnTo>
                        <a:lnTo>
                          <a:pt x="795" y="86"/>
                        </a:lnTo>
                        <a:lnTo>
                          <a:pt x="796" y="88"/>
                        </a:lnTo>
                        <a:lnTo>
                          <a:pt x="796" y="85"/>
                        </a:lnTo>
                        <a:lnTo>
                          <a:pt x="797" y="86"/>
                        </a:lnTo>
                        <a:lnTo>
                          <a:pt x="797" y="87"/>
                        </a:lnTo>
                        <a:lnTo>
                          <a:pt x="798" y="86"/>
                        </a:lnTo>
                        <a:lnTo>
                          <a:pt x="798" y="85"/>
                        </a:lnTo>
                        <a:lnTo>
                          <a:pt x="798" y="85"/>
                        </a:lnTo>
                        <a:lnTo>
                          <a:pt x="799" y="85"/>
                        </a:lnTo>
                        <a:lnTo>
                          <a:pt x="799" y="84"/>
                        </a:lnTo>
                        <a:lnTo>
                          <a:pt x="800" y="83"/>
                        </a:lnTo>
                        <a:lnTo>
                          <a:pt x="800" y="84"/>
                        </a:lnTo>
                        <a:lnTo>
                          <a:pt x="800" y="82"/>
                        </a:lnTo>
                        <a:lnTo>
                          <a:pt x="801" y="84"/>
                        </a:lnTo>
                        <a:lnTo>
                          <a:pt x="801" y="82"/>
                        </a:lnTo>
                        <a:lnTo>
                          <a:pt x="802" y="81"/>
                        </a:lnTo>
                        <a:lnTo>
                          <a:pt x="802" y="81"/>
                        </a:lnTo>
                        <a:lnTo>
                          <a:pt x="803" y="82"/>
                        </a:lnTo>
                        <a:lnTo>
                          <a:pt x="803" y="79"/>
                        </a:lnTo>
                        <a:lnTo>
                          <a:pt x="803" y="81"/>
                        </a:lnTo>
                        <a:lnTo>
                          <a:pt x="804" y="81"/>
                        </a:lnTo>
                        <a:lnTo>
                          <a:pt x="804" y="83"/>
                        </a:lnTo>
                        <a:lnTo>
                          <a:pt x="805" y="83"/>
                        </a:lnTo>
                        <a:lnTo>
                          <a:pt x="805" y="82"/>
                        </a:lnTo>
                        <a:lnTo>
                          <a:pt x="805" y="83"/>
                        </a:lnTo>
                        <a:lnTo>
                          <a:pt x="806" y="84"/>
                        </a:lnTo>
                        <a:lnTo>
                          <a:pt x="806" y="83"/>
                        </a:lnTo>
                        <a:lnTo>
                          <a:pt x="807" y="84"/>
                        </a:lnTo>
                        <a:lnTo>
                          <a:pt x="807" y="85"/>
                        </a:lnTo>
                        <a:lnTo>
                          <a:pt x="808" y="85"/>
                        </a:lnTo>
                        <a:lnTo>
                          <a:pt x="808" y="87"/>
                        </a:lnTo>
                        <a:lnTo>
                          <a:pt x="808" y="85"/>
                        </a:lnTo>
                        <a:lnTo>
                          <a:pt x="809" y="87"/>
                        </a:lnTo>
                        <a:lnTo>
                          <a:pt x="809" y="85"/>
                        </a:lnTo>
                        <a:lnTo>
                          <a:pt x="810" y="86"/>
                        </a:lnTo>
                        <a:lnTo>
                          <a:pt x="810" y="85"/>
                        </a:lnTo>
                        <a:lnTo>
                          <a:pt x="810" y="86"/>
                        </a:lnTo>
                        <a:lnTo>
                          <a:pt x="811" y="85"/>
                        </a:lnTo>
                        <a:lnTo>
                          <a:pt x="811" y="86"/>
                        </a:lnTo>
                        <a:lnTo>
                          <a:pt x="812" y="84"/>
                        </a:lnTo>
                        <a:lnTo>
                          <a:pt x="812" y="85"/>
                        </a:lnTo>
                        <a:lnTo>
                          <a:pt x="813" y="85"/>
                        </a:lnTo>
                        <a:lnTo>
                          <a:pt x="813" y="85"/>
                        </a:lnTo>
                        <a:lnTo>
                          <a:pt x="813" y="84"/>
                        </a:lnTo>
                        <a:lnTo>
                          <a:pt x="814" y="85"/>
                        </a:lnTo>
                        <a:lnTo>
                          <a:pt x="814" y="83"/>
                        </a:lnTo>
                        <a:lnTo>
                          <a:pt x="815" y="84"/>
                        </a:lnTo>
                        <a:lnTo>
                          <a:pt x="815" y="82"/>
                        </a:lnTo>
                        <a:lnTo>
                          <a:pt x="815" y="81"/>
                        </a:lnTo>
                        <a:lnTo>
                          <a:pt x="816" y="81"/>
                        </a:lnTo>
                        <a:lnTo>
                          <a:pt x="816" y="84"/>
                        </a:lnTo>
                        <a:lnTo>
                          <a:pt x="817" y="82"/>
                        </a:lnTo>
                        <a:lnTo>
                          <a:pt x="817" y="82"/>
                        </a:lnTo>
                        <a:lnTo>
                          <a:pt x="818" y="82"/>
                        </a:lnTo>
                        <a:lnTo>
                          <a:pt x="818" y="83"/>
                        </a:lnTo>
                        <a:lnTo>
                          <a:pt x="818" y="83"/>
                        </a:lnTo>
                        <a:lnTo>
                          <a:pt x="819" y="82"/>
                        </a:lnTo>
                        <a:lnTo>
                          <a:pt x="819" y="83"/>
                        </a:lnTo>
                        <a:lnTo>
                          <a:pt x="820" y="85"/>
                        </a:lnTo>
                        <a:lnTo>
                          <a:pt x="820" y="84"/>
                        </a:lnTo>
                        <a:lnTo>
                          <a:pt x="820" y="83"/>
                        </a:lnTo>
                        <a:lnTo>
                          <a:pt x="821" y="83"/>
                        </a:lnTo>
                        <a:lnTo>
                          <a:pt x="821" y="85"/>
                        </a:lnTo>
                        <a:lnTo>
                          <a:pt x="822" y="87"/>
                        </a:lnTo>
                        <a:lnTo>
                          <a:pt x="822" y="86"/>
                        </a:lnTo>
                        <a:lnTo>
                          <a:pt x="823" y="88"/>
                        </a:lnTo>
                        <a:lnTo>
                          <a:pt x="823" y="87"/>
                        </a:lnTo>
                        <a:lnTo>
                          <a:pt x="823" y="88"/>
                        </a:lnTo>
                        <a:lnTo>
                          <a:pt x="824" y="88"/>
                        </a:lnTo>
                        <a:lnTo>
                          <a:pt x="824" y="87"/>
                        </a:lnTo>
                        <a:lnTo>
                          <a:pt x="825" y="88"/>
                        </a:lnTo>
                        <a:lnTo>
                          <a:pt x="825" y="86"/>
                        </a:lnTo>
                        <a:lnTo>
                          <a:pt x="825" y="86"/>
                        </a:lnTo>
                        <a:lnTo>
                          <a:pt x="826" y="86"/>
                        </a:lnTo>
                        <a:lnTo>
                          <a:pt x="826" y="85"/>
                        </a:lnTo>
                        <a:lnTo>
                          <a:pt x="827" y="85"/>
                        </a:lnTo>
                        <a:lnTo>
                          <a:pt x="827" y="85"/>
                        </a:lnTo>
                        <a:lnTo>
                          <a:pt x="828" y="85"/>
                        </a:lnTo>
                        <a:lnTo>
                          <a:pt x="828" y="84"/>
                        </a:lnTo>
                        <a:lnTo>
                          <a:pt x="828" y="83"/>
                        </a:lnTo>
                        <a:lnTo>
                          <a:pt x="829" y="84"/>
                        </a:lnTo>
                        <a:lnTo>
                          <a:pt x="829" y="80"/>
                        </a:lnTo>
                        <a:lnTo>
                          <a:pt x="830" y="84"/>
                        </a:lnTo>
                        <a:lnTo>
                          <a:pt x="830" y="83"/>
                        </a:lnTo>
                        <a:lnTo>
                          <a:pt x="830" y="81"/>
                        </a:lnTo>
                        <a:lnTo>
                          <a:pt x="831" y="81"/>
                        </a:lnTo>
                        <a:lnTo>
                          <a:pt x="831" y="84"/>
                        </a:lnTo>
                        <a:lnTo>
                          <a:pt x="832" y="86"/>
                        </a:lnTo>
                        <a:lnTo>
                          <a:pt x="832" y="83"/>
                        </a:lnTo>
                        <a:lnTo>
                          <a:pt x="833" y="82"/>
                        </a:lnTo>
                        <a:lnTo>
                          <a:pt x="833" y="84"/>
                        </a:lnTo>
                        <a:lnTo>
                          <a:pt x="833" y="86"/>
                        </a:lnTo>
                        <a:lnTo>
                          <a:pt x="834" y="85"/>
                        </a:lnTo>
                        <a:lnTo>
                          <a:pt x="834" y="85"/>
                        </a:lnTo>
                        <a:lnTo>
                          <a:pt x="835" y="84"/>
                        </a:lnTo>
                        <a:lnTo>
                          <a:pt x="835" y="85"/>
                        </a:lnTo>
                        <a:lnTo>
                          <a:pt x="835" y="87"/>
                        </a:lnTo>
                        <a:lnTo>
                          <a:pt x="836" y="84"/>
                        </a:lnTo>
                        <a:lnTo>
                          <a:pt x="836" y="87"/>
                        </a:lnTo>
                        <a:lnTo>
                          <a:pt x="837" y="87"/>
                        </a:lnTo>
                        <a:lnTo>
                          <a:pt x="837" y="85"/>
                        </a:lnTo>
                        <a:lnTo>
                          <a:pt x="838" y="86"/>
                        </a:lnTo>
                        <a:lnTo>
                          <a:pt x="838" y="88"/>
                        </a:lnTo>
                        <a:lnTo>
                          <a:pt x="838" y="87"/>
                        </a:lnTo>
                        <a:lnTo>
                          <a:pt x="839" y="88"/>
                        </a:lnTo>
                        <a:lnTo>
                          <a:pt x="839" y="85"/>
                        </a:lnTo>
                        <a:lnTo>
                          <a:pt x="840" y="87"/>
                        </a:lnTo>
                        <a:lnTo>
                          <a:pt x="840" y="88"/>
                        </a:lnTo>
                        <a:lnTo>
                          <a:pt x="840" y="87"/>
                        </a:lnTo>
                        <a:lnTo>
                          <a:pt x="841" y="84"/>
                        </a:lnTo>
                        <a:lnTo>
                          <a:pt x="841" y="86"/>
                        </a:lnTo>
                        <a:lnTo>
                          <a:pt x="842" y="84"/>
                        </a:lnTo>
                        <a:lnTo>
                          <a:pt x="842" y="84"/>
                        </a:lnTo>
                        <a:lnTo>
                          <a:pt x="843" y="86"/>
                        </a:lnTo>
                        <a:lnTo>
                          <a:pt x="843" y="83"/>
                        </a:lnTo>
                        <a:lnTo>
                          <a:pt x="843" y="84"/>
                        </a:lnTo>
                        <a:lnTo>
                          <a:pt x="844" y="84"/>
                        </a:lnTo>
                        <a:lnTo>
                          <a:pt x="844" y="82"/>
                        </a:lnTo>
                        <a:lnTo>
                          <a:pt x="845" y="83"/>
                        </a:lnTo>
                        <a:lnTo>
                          <a:pt x="845" y="83"/>
                        </a:lnTo>
                        <a:lnTo>
                          <a:pt x="845" y="83"/>
                        </a:lnTo>
                        <a:lnTo>
                          <a:pt x="846" y="81"/>
                        </a:lnTo>
                        <a:lnTo>
                          <a:pt x="846" y="82"/>
                        </a:lnTo>
                        <a:lnTo>
                          <a:pt x="847" y="83"/>
                        </a:lnTo>
                        <a:lnTo>
                          <a:pt x="847" y="83"/>
                        </a:lnTo>
                        <a:lnTo>
                          <a:pt x="848" y="85"/>
                        </a:lnTo>
                        <a:lnTo>
                          <a:pt x="848" y="85"/>
                        </a:lnTo>
                        <a:lnTo>
                          <a:pt x="848" y="86"/>
                        </a:lnTo>
                        <a:lnTo>
                          <a:pt x="849" y="85"/>
                        </a:lnTo>
                        <a:lnTo>
                          <a:pt x="849" y="85"/>
                        </a:lnTo>
                        <a:lnTo>
                          <a:pt x="850" y="87"/>
                        </a:lnTo>
                        <a:lnTo>
                          <a:pt x="850" y="87"/>
                        </a:lnTo>
                        <a:lnTo>
                          <a:pt x="850" y="88"/>
                        </a:lnTo>
                        <a:lnTo>
                          <a:pt x="851" y="88"/>
                        </a:lnTo>
                        <a:lnTo>
                          <a:pt x="851" y="87"/>
                        </a:lnTo>
                        <a:lnTo>
                          <a:pt x="852" y="85"/>
                        </a:lnTo>
                        <a:lnTo>
                          <a:pt x="852" y="86"/>
                        </a:lnTo>
                        <a:lnTo>
                          <a:pt x="853" y="87"/>
                        </a:lnTo>
                        <a:lnTo>
                          <a:pt x="853" y="88"/>
                        </a:lnTo>
                        <a:lnTo>
                          <a:pt x="853" y="86"/>
                        </a:lnTo>
                        <a:lnTo>
                          <a:pt x="854" y="85"/>
                        </a:lnTo>
                        <a:lnTo>
                          <a:pt x="854" y="86"/>
                        </a:lnTo>
                        <a:lnTo>
                          <a:pt x="855" y="86"/>
                        </a:lnTo>
                        <a:lnTo>
                          <a:pt x="855" y="88"/>
                        </a:lnTo>
                        <a:lnTo>
                          <a:pt x="855" y="84"/>
                        </a:lnTo>
                        <a:lnTo>
                          <a:pt x="856" y="84"/>
                        </a:lnTo>
                        <a:lnTo>
                          <a:pt x="856" y="86"/>
                        </a:lnTo>
                        <a:lnTo>
                          <a:pt x="857" y="82"/>
                        </a:lnTo>
                        <a:lnTo>
                          <a:pt x="857" y="82"/>
                        </a:lnTo>
                        <a:lnTo>
                          <a:pt x="858" y="83"/>
                        </a:lnTo>
                        <a:lnTo>
                          <a:pt x="858" y="83"/>
                        </a:lnTo>
                        <a:lnTo>
                          <a:pt x="858" y="83"/>
                        </a:lnTo>
                        <a:lnTo>
                          <a:pt x="859" y="82"/>
                        </a:lnTo>
                        <a:lnTo>
                          <a:pt x="859" y="82"/>
                        </a:lnTo>
                        <a:lnTo>
                          <a:pt x="860" y="84"/>
                        </a:lnTo>
                        <a:lnTo>
                          <a:pt x="860" y="81"/>
                        </a:lnTo>
                        <a:lnTo>
                          <a:pt x="860" y="82"/>
                        </a:lnTo>
                        <a:lnTo>
                          <a:pt x="861" y="83"/>
                        </a:lnTo>
                        <a:lnTo>
                          <a:pt x="861" y="85"/>
                        </a:lnTo>
                        <a:lnTo>
                          <a:pt x="862" y="84"/>
                        </a:lnTo>
                        <a:lnTo>
                          <a:pt x="862" y="86"/>
                        </a:lnTo>
                        <a:lnTo>
                          <a:pt x="863" y="84"/>
                        </a:lnTo>
                        <a:lnTo>
                          <a:pt x="863" y="86"/>
                        </a:lnTo>
                        <a:lnTo>
                          <a:pt x="863" y="86"/>
                        </a:lnTo>
                        <a:lnTo>
                          <a:pt x="864" y="87"/>
                        </a:lnTo>
                        <a:lnTo>
                          <a:pt x="864" y="86"/>
                        </a:lnTo>
                        <a:lnTo>
                          <a:pt x="865" y="88"/>
                        </a:lnTo>
                        <a:lnTo>
                          <a:pt x="865" y="89"/>
                        </a:lnTo>
                        <a:lnTo>
                          <a:pt x="865" y="86"/>
                        </a:lnTo>
                        <a:lnTo>
                          <a:pt x="866" y="88"/>
                        </a:lnTo>
                        <a:lnTo>
                          <a:pt x="866" y="86"/>
                        </a:lnTo>
                        <a:lnTo>
                          <a:pt x="867" y="86"/>
                        </a:lnTo>
                        <a:lnTo>
                          <a:pt x="867" y="85"/>
                        </a:lnTo>
                        <a:lnTo>
                          <a:pt x="868" y="84"/>
                        </a:lnTo>
                        <a:lnTo>
                          <a:pt x="868" y="85"/>
                        </a:lnTo>
                        <a:lnTo>
                          <a:pt x="868" y="84"/>
                        </a:lnTo>
                        <a:lnTo>
                          <a:pt x="869" y="83"/>
                        </a:lnTo>
                        <a:lnTo>
                          <a:pt x="869" y="84"/>
                        </a:lnTo>
                        <a:lnTo>
                          <a:pt x="870" y="86"/>
                        </a:lnTo>
                        <a:lnTo>
                          <a:pt x="870" y="84"/>
                        </a:lnTo>
                        <a:lnTo>
                          <a:pt x="870" y="83"/>
                        </a:lnTo>
                        <a:lnTo>
                          <a:pt x="871" y="83"/>
                        </a:lnTo>
                        <a:lnTo>
                          <a:pt x="871" y="84"/>
                        </a:lnTo>
                        <a:lnTo>
                          <a:pt x="872" y="82"/>
                        </a:lnTo>
                        <a:lnTo>
                          <a:pt x="872" y="83"/>
                        </a:lnTo>
                        <a:lnTo>
                          <a:pt x="873" y="81"/>
                        </a:lnTo>
                        <a:lnTo>
                          <a:pt x="873" y="83"/>
                        </a:lnTo>
                        <a:lnTo>
                          <a:pt x="873" y="83"/>
                        </a:lnTo>
                        <a:lnTo>
                          <a:pt x="874" y="85"/>
                        </a:lnTo>
                        <a:lnTo>
                          <a:pt x="874" y="84"/>
                        </a:lnTo>
                        <a:lnTo>
                          <a:pt x="875" y="84"/>
                        </a:lnTo>
                        <a:lnTo>
                          <a:pt x="875" y="85"/>
                        </a:lnTo>
                        <a:lnTo>
                          <a:pt x="875" y="83"/>
                        </a:lnTo>
                        <a:lnTo>
                          <a:pt x="876" y="84"/>
                        </a:lnTo>
                        <a:lnTo>
                          <a:pt x="876" y="83"/>
                        </a:lnTo>
                        <a:lnTo>
                          <a:pt x="877" y="83"/>
                        </a:lnTo>
                        <a:lnTo>
                          <a:pt x="877" y="86"/>
                        </a:lnTo>
                        <a:lnTo>
                          <a:pt x="878" y="89"/>
                        </a:lnTo>
                        <a:lnTo>
                          <a:pt x="878" y="87"/>
                        </a:lnTo>
                        <a:lnTo>
                          <a:pt x="878" y="87"/>
                        </a:lnTo>
                        <a:lnTo>
                          <a:pt x="879" y="87"/>
                        </a:lnTo>
                        <a:lnTo>
                          <a:pt x="879" y="86"/>
                        </a:lnTo>
                        <a:lnTo>
                          <a:pt x="880" y="87"/>
                        </a:lnTo>
                        <a:lnTo>
                          <a:pt x="880" y="87"/>
                        </a:lnTo>
                        <a:lnTo>
                          <a:pt x="880" y="88"/>
                        </a:lnTo>
                        <a:lnTo>
                          <a:pt x="881" y="90"/>
                        </a:lnTo>
                        <a:lnTo>
                          <a:pt x="881" y="88"/>
                        </a:lnTo>
                        <a:lnTo>
                          <a:pt x="882" y="87"/>
                        </a:lnTo>
                        <a:lnTo>
                          <a:pt x="882" y="87"/>
                        </a:lnTo>
                        <a:lnTo>
                          <a:pt x="883" y="85"/>
                        </a:lnTo>
                        <a:lnTo>
                          <a:pt x="883" y="86"/>
                        </a:lnTo>
                        <a:lnTo>
                          <a:pt x="883" y="84"/>
                        </a:lnTo>
                        <a:lnTo>
                          <a:pt x="884" y="84"/>
                        </a:lnTo>
                        <a:lnTo>
                          <a:pt x="884" y="82"/>
                        </a:lnTo>
                        <a:lnTo>
                          <a:pt x="885" y="83"/>
                        </a:lnTo>
                        <a:lnTo>
                          <a:pt x="885" y="84"/>
                        </a:lnTo>
                        <a:lnTo>
                          <a:pt x="885" y="82"/>
                        </a:lnTo>
                        <a:lnTo>
                          <a:pt x="886" y="82"/>
                        </a:lnTo>
                        <a:lnTo>
                          <a:pt x="886" y="83"/>
                        </a:lnTo>
                        <a:lnTo>
                          <a:pt x="887" y="85"/>
                        </a:lnTo>
                        <a:lnTo>
                          <a:pt x="887" y="84"/>
                        </a:lnTo>
                        <a:lnTo>
                          <a:pt x="888" y="84"/>
                        </a:lnTo>
                        <a:lnTo>
                          <a:pt x="888" y="84"/>
                        </a:lnTo>
                        <a:lnTo>
                          <a:pt x="888" y="83"/>
                        </a:lnTo>
                        <a:lnTo>
                          <a:pt x="889" y="83"/>
                        </a:lnTo>
                        <a:lnTo>
                          <a:pt x="889" y="85"/>
                        </a:lnTo>
                        <a:lnTo>
                          <a:pt x="890" y="84"/>
                        </a:lnTo>
                        <a:lnTo>
                          <a:pt x="890" y="84"/>
                        </a:lnTo>
                        <a:lnTo>
                          <a:pt x="890" y="84"/>
                        </a:lnTo>
                        <a:lnTo>
                          <a:pt x="891" y="87"/>
                        </a:lnTo>
                        <a:lnTo>
                          <a:pt x="891" y="87"/>
                        </a:lnTo>
                        <a:lnTo>
                          <a:pt x="892" y="87"/>
                        </a:lnTo>
                        <a:lnTo>
                          <a:pt x="892" y="88"/>
                        </a:lnTo>
                        <a:lnTo>
                          <a:pt x="893" y="88"/>
                        </a:lnTo>
                        <a:lnTo>
                          <a:pt x="893" y="85"/>
                        </a:lnTo>
                        <a:lnTo>
                          <a:pt x="893" y="85"/>
                        </a:lnTo>
                        <a:lnTo>
                          <a:pt x="894" y="86"/>
                        </a:lnTo>
                        <a:lnTo>
                          <a:pt x="894" y="87"/>
                        </a:lnTo>
                        <a:lnTo>
                          <a:pt x="895" y="86"/>
                        </a:lnTo>
                        <a:lnTo>
                          <a:pt x="895" y="86"/>
                        </a:lnTo>
                        <a:lnTo>
                          <a:pt x="895" y="87"/>
                        </a:lnTo>
                        <a:lnTo>
                          <a:pt x="896" y="86"/>
                        </a:lnTo>
                        <a:lnTo>
                          <a:pt x="896" y="84"/>
                        </a:lnTo>
                        <a:lnTo>
                          <a:pt x="897" y="85"/>
                        </a:lnTo>
                        <a:lnTo>
                          <a:pt x="897" y="85"/>
                        </a:lnTo>
                        <a:lnTo>
                          <a:pt x="898" y="84"/>
                        </a:lnTo>
                        <a:lnTo>
                          <a:pt x="898" y="84"/>
                        </a:lnTo>
                        <a:lnTo>
                          <a:pt x="898" y="83"/>
                        </a:lnTo>
                        <a:lnTo>
                          <a:pt x="899" y="84"/>
                        </a:lnTo>
                        <a:lnTo>
                          <a:pt x="899" y="83"/>
                        </a:lnTo>
                        <a:lnTo>
                          <a:pt x="900" y="81"/>
                        </a:lnTo>
                        <a:lnTo>
                          <a:pt x="900" y="82"/>
                        </a:lnTo>
                        <a:lnTo>
                          <a:pt x="900" y="84"/>
                        </a:lnTo>
                        <a:lnTo>
                          <a:pt x="901" y="80"/>
                        </a:lnTo>
                        <a:lnTo>
                          <a:pt x="901" y="82"/>
                        </a:lnTo>
                        <a:lnTo>
                          <a:pt x="902" y="82"/>
                        </a:lnTo>
                        <a:lnTo>
                          <a:pt x="902" y="82"/>
                        </a:lnTo>
                        <a:lnTo>
                          <a:pt x="903" y="85"/>
                        </a:lnTo>
                        <a:lnTo>
                          <a:pt x="903" y="83"/>
                        </a:lnTo>
                        <a:lnTo>
                          <a:pt x="903" y="83"/>
                        </a:lnTo>
                        <a:lnTo>
                          <a:pt x="904" y="84"/>
                        </a:lnTo>
                        <a:lnTo>
                          <a:pt x="904" y="85"/>
                        </a:lnTo>
                        <a:lnTo>
                          <a:pt x="905" y="83"/>
                        </a:lnTo>
                        <a:lnTo>
                          <a:pt x="905" y="85"/>
                        </a:lnTo>
                        <a:lnTo>
                          <a:pt x="905" y="86"/>
                        </a:lnTo>
                        <a:lnTo>
                          <a:pt x="906" y="86"/>
                        </a:lnTo>
                        <a:lnTo>
                          <a:pt x="906" y="86"/>
                        </a:lnTo>
                        <a:lnTo>
                          <a:pt x="907" y="86"/>
                        </a:lnTo>
                        <a:lnTo>
                          <a:pt x="907" y="87"/>
                        </a:lnTo>
                        <a:lnTo>
                          <a:pt x="908" y="86"/>
                        </a:lnTo>
                        <a:lnTo>
                          <a:pt x="908" y="85"/>
                        </a:lnTo>
                        <a:lnTo>
                          <a:pt x="908" y="86"/>
                        </a:lnTo>
                        <a:lnTo>
                          <a:pt x="909" y="83"/>
                        </a:lnTo>
                        <a:lnTo>
                          <a:pt x="909" y="85"/>
                        </a:lnTo>
                        <a:lnTo>
                          <a:pt x="910" y="85"/>
                        </a:lnTo>
                        <a:lnTo>
                          <a:pt x="910" y="85"/>
                        </a:lnTo>
                        <a:lnTo>
                          <a:pt x="910" y="83"/>
                        </a:lnTo>
                        <a:lnTo>
                          <a:pt x="911" y="86"/>
                        </a:lnTo>
                        <a:lnTo>
                          <a:pt x="911" y="84"/>
                        </a:lnTo>
                        <a:lnTo>
                          <a:pt x="912" y="84"/>
                        </a:lnTo>
                        <a:lnTo>
                          <a:pt x="912" y="83"/>
                        </a:lnTo>
                        <a:lnTo>
                          <a:pt x="913" y="80"/>
                        </a:lnTo>
                        <a:lnTo>
                          <a:pt x="913" y="80"/>
                        </a:lnTo>
                        <a:lnTo>
                          <a:pt x="913" y="81"/>
                        </a:lnTo>
                        <a:lnTo>
                          <a:pt x="914" y="82"/>
                        </a:lnTo>
                        <a:lnTo>
                          <a:pt x="914" y="83"/>
                        </a:lnTo>
                        <a:lnTo>
                          <a:pt x="915" y="82"/>
                        </a:lnTo>
                        <a:lnTo>
                          <a:pt x="915" y="84"/>
                        </a:lnTo>
                        <a:lnTo>
                          <a:pt x="915" y="84"/>
                        </a:lnTo>
                        <a:lnTo>
                          <a:pt x="916" y="83"/>
                        </a:lnTo>
                        <a:lnTo>
                          <a:pt x="916" y="81"/>
                        </a:lnTo>
                        <a:lnTo>
                          <a:pt x="917" y="86"/>
                        </a:lnTo>
                        <a:lnTo>
                          <a:pt x="917" y="86"/>
                        </a:lnTo>
                        <a:lnTo>
                          <a:pt x="918" y="85"/>
                        </a:lnTo>
                        <a:lnTo>
                          <a:pt x="918" y="83"/>
                        </a:lnTo>
                        <a:lnTo>
                          <a:pt x="918" y="84"/>
                        </a:lnTo>
                        <a:lnTo>
                          <a:pt x="919" y="87"/>
                        </a:lnTo>
                        <a:lnTo>
                          <a:pt x="919" y="88"/>
                        </a:lnTo>
                        <a:lnTo>
                          <a:pt x="920" y="87"/>
                        </a:lnTo>
                        <a:lnTo>
                          <a:pt x="920" y="87"/>
                        </a:lnTo>
                        <a:lnTo>
                          <a:pt x="920" y="84"/>
                        </a:lnTo>
                        <a:lnTo>
                          <a:pt x="921" y="87"/>
                        </a:lnTo>
                        <a:lnTo>
                          <a:pt x="921" y="84"/>
                        </a:lnTo>
                        <a:lnTo>
                          <a:pt x="922" y="85"/>
                        </a:lnTo>
                        <a:lnTo>
                          <a:pt x="922" y="85"/>
                        </a:lnTo>
                        <a:lnTo>
                          <a:pt x="923" y="86"/>
                        </a:lnTo>
                        <a:lnTo>
                          <a:pt x="923" y="85"/>
                        </a:lnTo>
                        <a:lnTo>
                          <a:pt x="923" y="86"/>
                        </a:lnTo>
                        <a:lnTo>
                          <a:pt x="924" y="85"/>
                        </a:lnTo>
                        <a:lnTo>
                          <a:pt x="924" y="86"/>
                        </a:lnTo>
                        <a:lnTo>
                          <a:pt x="925" y="86"/>
                        </a:lnTo>
                        <a:lnTo>
                          <a:pt x="925" y="83"/>
                        </a:lnTo>
                        <a:lnTo>
                          <a:pt x="925" y="83"/>
                        </a:lnTo>
                        <a:lnTo>
                          <a:pt x="926" y="83"/>
                        </a:lnTo>
                        <a:lnTo>
                          <a:pt x="926" y="82"/>
                        </a:lnTo>
                        <a:lnTo>
                          <a:pt x="927" y="83"/>
                        </a:lnTo>
                        <a:lnTo>
                          <a:pt x="927" y="84"/>
                        </a:lnTo>
                        <a:lnTo>
                          <a:pt x="928" y="82"/>
                        </a:lnTo>
                        <a:lnTo>
                          <a:pt x="928" y="83"/>
                        </a:lnTo>
                        <a:lnTo>
                          <a:pt x="928" y="85"/>
                        </a:lnTo>
                        <a:lnTo>
                          <a:pt x="929" y="85"/>
                        </a:lnTo>
                        <a:lnTo>
                          <a:pt x="929" y="83"/>
                        </a:lnTo>
                        <a:lnTo>
                          <a:pt x="930" y="82"/>
                        </a:lnTo>
                        <a:lnTo>
                          <a:pt x="930" y="85"/>
                        </a:lnTo>
                        <a:lnTo>
                          <a:pt x="930" y="85"/>
                        </a:lnTo>
                        <a:lnTo>
                          <a:pt x="931" y="86"/>
                        </a:lnTo>
                        <a:lnTo>
                          <a:pt x="931" y="86"/>
                        </a:lnTo>
                        <a:lnTo>
                          <a:pt x="932" y="86"/>
                        </a:lnTo>
                        <a:lnTo>
                          <a:pt x="932" y="85"/>
                        </a:lnTo>
                        <a:lnTo>
                          <a:pt x="933" y="86"/>
                        </a:lnTo>
                        <a:lnTo>
                          <a:pt x="933" y="89"/>
                        </a:lnTo>
                        <a:lnTo>
                          <a:pt x="933" y="88"/>
                        </a:lnTo>
                        <a:lnTo>
                          <a:pt x="934" y="87"/>
                        </a:lnTo>
                        <a:lnTo>
                          <a:pt x="934" y="87"/>
                        </a:lnTo>
                        <a:lnTo>
                          <a:pt x="935" y="88"/>
                        </a:lnTo>
                        <a:lnTo>
                          <a:pt x="935" y="88"/>
                        </a:lnTo>
                        <a:lnTo>
                          <a:pt x="935" y="89"/>
                        </a:lnTo>
                        <a:lnTo>
                          <a:pt x="936" y="89"/>
                        </a:lnTo>
                        <a:lnTo>
                          <a:pt x="936" y="89"/>
                        </a:lnTo>
                        <a:lnTo>
                          <a:pt x="937" y="87"/>
                        </a:lnTo>
                        <a:lnTo>
                          <a:pt x="937" y="87"/>
                        </a:lnTo>
                        <a:lnTo>
                          <a:pt x="938" y="88"/>
                        </a:lnTo>
                        <a:lnTo>
                          <a:pt x="938" y="86"/>
                        </a:lnTo>
                        <a:lnTo>
                          <a:pt x="938" y="87"/>
                        </a:lnTo>
                        <a:lnTo>
                          <a:pt x="939" y="87"/>
                        </a:lnTo>
                        <a:lnTo>
                          <a:pt x="939" y="83"/>
                        </a:lnTo>
                        <a:lnTo>
                          <a:pt x="940" y="83"/>
                        </a:lnTo>
                        <a:lnTo>
                          <a:pt x="940" y="83"/>
                        </a:lnTo>
                        <a:lnTo>
                          <a:pt x="940" y="84"/>
                        </a:lnTo>
                        <a:lnTo>
                          <a:pt x="941" y="82"/>
                        </a:lnTo>
                        <a:lnTo>
                          <a:pt x="941" y="83"/>
                        </a:lnTo>
                        <a:lnTo>
                          <a:pt x="942" y="82"/>
                        </a:lnTo>
                        <a:lnTo>
                          <a:pt x="942" y="84"/>
                        </a:lnTo>
                        <a:lnTo>
                          <a:pt x="943" y="83"/>
                        </a:lnTo>
                        <a:lnTo>
                          <a:pt x="943" y="84"/>
                        </a:lnTo>
                        <a:lnTo>
                          <a:pt x="943" y="83"/>
                        </a:lnTo>
                        <a:lnTo>
                          <a:pt x="944" y="86"/>
                        </a:lnTo>
                        <a:lnTo>
                          <a:pt x="944" y="86"/>
                        </a:lnTo>
                        <a:lnTo>
                          <a:pt x="945" y="84"/>
                        </a:lnTo>
                        <a:lnTo>
                          <a:pt x="945" y="85"/>
                        </a:lnTo>
                        <a:lnTo>
                          <a:pt x="945" y="86"/>
                        </a:lnTo>
                        <a:lnTo>
                          <a:pt x="946" y="87"/>
                        </a:lnTo>
                        <a:lnTo>
                          <a:pt x="946" y="86"/>
                        </a:lnTo>
                        <a:lnTo>
                          <a:pt x="947" y="86"/>
                        </a:lnTo>
                        <a:lnTo>
                          <a:pt x="947" y="86"/>
                        </a:lnTo>
                        <a:lnTo>
                          <a:pt x="948" y="87"/>
                        </a:lnTo>
                        <a:lnTo>
                          <a:pt x="948" y="87"/>
                        </a:lnTo>
                        <a:lnTo>
                          <a:pt x="948" y="89"/>
                        </a:lnTo>
                        <a:lnTo>
                          <a:pt x="949" y="87"/>
                        </a:lnTo>
                        <a:lnTo>
                          <a:pt x="949" y="86"/>
                        </a:lnTo>
                        <a:lnTo>
                          <a:pt x="950" y="87"/>
                        </a:lnTo>
                        <a:lnTo>
                          <a:pt x="950" y="86"/>
                        </a:lnTo>
                        <a:lnTo>
                          <a:pt x="950" y="87"/>
                        </a:lnTo>
                        <a:lnTo>
                          <a:pt x="951" y="87"/>
                        </a:lnTo>
                        <a:lnTo>
                          <a:pt x="951" y="84"/>
                        </a:lnTo>
                        <a:lnTo>
                          <a:pt x="952" y="83"/>
                        </a:lnTo>
                        <a:lnTo>
                          <a:pt x="952" y="84"/>
                        </a:lnTo>
                        <a:lnTo>
                          <a:pt x="953" y="84"/>
                        </a:lnTo>
                        <a:lnTo>
                          <a:pt x="953" y="83"/>
                        </a:lnTo>
                        <a:lnTo>
                          <a:pt x="953" y="84"/>
                        </a:lnTo>
                        <a:lnTo>
                          <a:pt x="954" y="84"/>
                        </a:lnTo>
                        <a:lnTo>
                          <a:pt x="954" y="82"/>
                        </a:lnTo>
                        <a:lnTo>
                          <a:pt x="955" y="81"/>
                        </a:lnTo>
                        <a:lnTo>
                          <a:pt x="955" y="83"/>
                        </a:lnTo>
                        <a:lnTo>
                          <a:pt x="955" y="81"/>
                        </a:lnTo>
                        <a:lnTo>
                          <a:pt x="956" y="84"/>
                        </a:lnTo>
                        <a:lnTo>
                          <a:pt x="956" y="83"/>
                        </a:lnTo>
                        <a:lnTo>
                          <a:pt x="957" y="83"/>
                        </a:lnTo>
                        <a:lnTo>
                          <a:pt x="957" y="83"/>
                        </a:lnTo>
                        <a:lnTo>
                          <a:pt x="958" y="84"/>
                        </a:lnTo>
                        <a:lnTo>
                          <a:pt x="958" y="85"/>
                        </a:lnTo>
                        <a:lnTo>
                          <a:pt x="958" y="85"/>
                        </a:lnTo>
                        <a:lnTo>
                          <a:pt x="959" y="85"/>
                        </a:lnTo>
                        <a:lnTo>
                          <a:pt x="959" y="85"/>
                        </a:lnTo>
                        <a:lnTo>
                          <a:pt x="960" y="86"/>
                        </a:lnTo>
                        <a:lnTo>
                          <a:pt x="960" y="87"/>
                        </a:lnTo>
                        <a:lnTo>
                          <a:pt x="960" y="85"/>
                        </a:lnTo>
                        <a:lnTo>
                          <a:pt x="961" y="89"/>
                        </a:lnTo>
                        <a:lnTo>
                          <a:pt x="961" y="88"/>
                        </a:lnTo>
                        <a:lnTo>
                          <a:pt x="962" y="88"/>
                        </a:lnTo>
                        <a:lnTo>
                          <a:pt x="962" y="88"/>
                        </a:lnTo>
                        <a:lnTo>
                          <a:pt x="963" y="88"/>
                        </a:lnTo>
                        <a:lnTo>
                          <a:pt x="963" y="88"/>
                        </a:lnTo>
                        <a:lnTo>
                          <a:pt x="963" y="88"/>
                        </a:lnTo>
                        <a:lnTo>
                          <a:pt x="964" y="87"/>
                        </a:lnTo>
                        <a:lnTo>
                          <a:pt x="964" y="88"/>
                        </a:lnTo>
                        <a:lnTo>
                          <a:pt x="965" y="88"/>
                        </a:lnTo>
                        <a:lnTo>
                          <a:pt x="965" y="87"/>
                        </a:lnTo>
                        <a:lnTo>
                          <a:pt x="965" y="84"/>
                        </a:lnTo>
                        <a:lnTo>
                          <a:pt x="966" y="85"/>
                        </a:lnTo>
                        <a:lnTo>
                          <a:pt x="966" y="84"/>
                        </a:lnTo>
                        <a:lnTo>
                          <a:pt x="967" y="83"/>
                        </a:lnTo>
                        <a:lnTo>
                          <a:pt x="967" y="83"/>
                        </a:lnTo>
                        <a:lnTo>
                          <a:pt x="968" y="84"/>
                        </a:lnTo>
                        <a:lnTo>
                          <a:pt x="968" y="86"/>
                        </a:lnTo>
                        <a:lnTo>
                          <a:pt x="968" y="84"/>
                        </a:lnTo>
                        <a:lnTo>
                          <a:pt x="969" y="83"/>
                        </a:lnTo>
                        <a:lnTo>
                          <a:pt x="969" y="83"/>
                        </a:lnTo>
                        <a:lnTo>
                          <a:pt x="970" y="83"/>
                        </a:lnTo>
                        <a:lnTo>
                          <a:pt x="970" y="83"/>
                        </a:lnTo>
                        <a:lnTo>
                          <a:pt x="970" y="84"/>
                        </a:lnTo>
                        <a:lnTo>
                          <a:pt x="971" y="81"/>
                        </a:lnTo>
                        <a:lnTo>
                          <a:pt x="971" y="82"/>
                        </a:lnTo>
                        <a:lnTo>
                          <a:pt x="972" y="85"/>
                        </a:lnTo>
                        <a:lnTo>
                          <a:pt x="972" y="83"/>
                        </a:lnTo>
                        <a:lnTo>
                          <a:pt x="973" y="84"/>
                        </a:lnTo>
                        <a:lnTo>
                          <a:pt x="973" y="86"/>
                        </a:lnTo>
                        <a:lnTo>
                          <a:pt x="973" y="83"/>
                        </a:lnTo>
                        <a:lnTo>
                          <a:pt x="974" y="85"/>
                        </a:lnTo>
                        <a:lnTo>
                          <a:pt x="974" y="86"/>
                        </a:lnTo>
                        <a:lnTo>
                          <a:pt x="975" y="87"/>
                        </a:lnTo>
                        <a:lnTo>
                          <a:pt x="975" y="87"/>
                        </a:lnTo>
                        <a:lnTo>
                          <a:pt x="975" y="90"/>
                        </a:lnTo>
                        <a:lnTo>
                          <a:pt x="976" y="86"/>
                        </a:lnTo>
                        <a:lnTo>
                          <a:pt x="976" y="91"/>
                        </a:lnTo>
                        <a:lnTo>
                          <a:pt x="977" y="89"/>
                        </a:lnTo>
                        <a:lnTo>
                          <a:pt x="977" y="87"/>
                        </a:lnTo>
                        <a:lnTo>
                          <a:pt x="978" y="86"/>
                        </a:lnTo>
                        <a:lnTo>
                          <a:pt x="978" y="89"/>
                        </a:lnTo>
                        <a:lnTo>
                          <a:pt x="978" y="87"/>
                        </a:lnTo>
                        <a:lnTo>
                          <a:pt x="979" y="85"/>
                        </a:lnTo>
                        <a:lnTo>
                          <a:pt x="979" y="86"/>
                        </a:lnTo>
                        <a:lnTo>
                          <a:pt x="980" y="85"/>
                        </a:lnTo>
                        <a:lnTo>
                          <a:pt x="980" y="85"/>
                        </a:lnTo>
                        <a:lnTo>
                          <a:pt x="980" y="85"/>
                        </a:lnTo>
                        <a:lnTo>
                          <a:pt x="981" y="85"/>
                        </a:lnTo>
                        <a:lnTo>
                          <a:pt x="981" y="85"/>
                        </a:lnTo>
                        <a:lnTo>
                          <a:pt x="982" y="83"/>
                        </a:lnTo>
                        <a:lnTo>
                          <a:pt x="982" y="83"/>
                        </a:lnTo>
                        <a:lnTo>
                          <a:pt x="983" y="82"/>
                        </a:lnTo>
                        <a:lnTo>
                          <a:pt x="983" y="84"/>
                        </a:lnTo>
                        <a:lnTo>
                          <a:pt x="983" y="84"/>
                        </a:lnTo>
                        <a:lnTo>
                          <a:pt x="984" y="84"/>
                        </a:lnTo>
                        <a:lnTo>
                          <a:pt x="984" y="82"/>
                        </a:lnTo>
                        <a:lnTo>
                          <a:pt x="985" y="85"/>
                        </a:lnTo>
                        <a:lnTo>
                          <a:pt x="985" y="84"/>
                        </a:lnTo>
                        <a:lnTo>
                          <a:pt x="985" y="82"/>
                        </a:lnTo>
                        <a:lnTo>
                          <a:pt x="986" y="83"/>
                        </a:lnTo>
                        <a:lnTo>
                          <a:pt x="986" y="84"/>
                        </a:lnTo>
                        <a:lnTo>
                          <a:pt x="987" y="83"/>
                        </a:lnTo>
                        <a:lnTo>
                          <a:pt x="987" y="86"/>
                        </a:lnTo>
                        <a:lnTo>
                          <a:pt x="988" y="85"/>
                        </a:lnTo>
                        <a:lnTo>
                          <a:pt x="988" y="86"/>
                        </a:lnTo>
                        <a:lnTo>
                          <a:pt x="988" y="84"/>
                        </a:lnTo>
                        <a:lnTo>
                          <a:pt x="989" y="86"/>
                        </a:lnTo>
                        <a:lnTo>
                          <a:pt x="989" y="87"/>
                        </a:lnTo>
                        <a:lnTo>
                          <a:pt x="990" y="87"/>
                        </a:lnTo>
                        <a:lnTo>
                          <a:pt x="990" y="86"/>
                        </a:lnTo>
                        <a:lnTo>
                          <a:pt x="990" y="87"/>
                        </a:lnTo>
                        <a:lnTo>
                          <a:pt x="991" y="88"/>
                        </a:lnTo>
                        <a:lnTo>
                          <a:pt x="991" y="86"/>
                        </a:lnTo>
                        <a:lnTo>
                          <a:pt x="992" y="87"/>
                        </a:lnTo>
                        <a:lnTo>
                          <a:pt x="992" y="88"/>
                        </a:lnTo>
                        <a:lnTo>
                          <a:pt x="993" y="87"/>
                        </a:lnTo>
                        <a:lnTo>
                          <a:pt x="993" y="88"/>
                        </a:lnTo>
                        <a:lnTo>
                          <a:pt x="993" y="87"/>
                        </a:lnTo>
                        <a:lnTo>
                          <a:pt x="994" y="85"/>
                        </a:lnTo>
                        <a:lnTo>
                          <a:pt x="994" y="83"/>
                        </a:lnTo>
                        <a:lnTo>
                          <a:pt x="995" y="84"/>
                        </a:lnTo>
                        <a:lnTo>
                          <a:pt x="995" y="83"/>
                        </a:lnTo>
                        <a:lnTo>
                          <a:pt x="995" y="83"/>
                        </a:lnTo>
                        <a:lnTo>
                          <a:pt x="996" y="83"/>
                        </a:lnTo>
                        <a:lnTo>
                          <a:pt x="996" y="83"/>
                        </a:lnTo>
                        <a:lnTo>
                          <a:pt x="997" y="83"/>
                        </a:lnTo>
                        <a:lnTo>
                          <a:pt x="997" y="83"/>
                        </a:lnTo>
                        <a:lnTo>
                          <a:pt x="998" y="82"/>
                        </a:lnTo>
                        <a:lnTo>
                          <a:pt x="998" y="82"/>
                        </a:lnTo>
                        <a:lnTo>
                          <a:pt x="998" y="83"/>
                        </a:lnTo>
                        <a:lnTo>
                          <a:pt x="999" y="86"/>
                        </a:lnTo>
                        <a:lnTo>
                          <a:pt x="999" y="82"/>
                        </a:lnTo>
                        <a:lnTo>
                          <a:pt x="1000" y="83"/>
                        </a:lnTo>
                        <a:lnTo>
                          <a:pt x="1000" y="83"/>
                        </a:lnTo>
                        <a:lnTo>
                          <a:pt x="1000" y="83"/>
                        </a:lnTo>
                        <a:lnTo>
                          <a:pt x="1001" y="85"/>
                        </a:lnTo>
                        <a:lnTo>
                          <a:pt x="1001" y="86"/>
                        </a:lnTo>
                        <a:lnTo>
                          <a:pt x="1002" y="86"/>
                        </a:lnTo>
                        <a:lnTo>
                          <a:pt x="1002" y="84"/>
                        </a:lnTo>
                        <a:lnTo>
                          <a:pt x="1003" y="87"/>
                        </a:lnTo>
                        <a:lnTo>
                          <a:pt x="1003" y="86"/>
                        </a:lnTo>
                        <a:lnTo>
                          <a:pt x="1003" y="88"/>
                        </a:lnTo>
                        <a:lnTo>
                          <a:pt x="1004" y="88"/>
                        </a:lnTo>
                        <a:lnTo>
                          <a:pt x="1004" y="88"/>
                        </a:lnTo>
                        <a:lnTo>
                          <a:pt x="1005" y="87"/>
                        </a:lnTo>
                        <a:lnTo>
                          <a:pt x="1005" y="88"/>
                        </a:lnTo>
                        <a:lnTo>
                          <a:pt x="1005" y="87"/>
                        </a:lnTo>
                        <a:lnTo>
                          <a:pt x="1006" y="89"/>
                        </a:lnTo>
                        <a:lnTo>
                          <a:pt x="1006" y="86"/>
                        </a:lnTo>
                        <a:lnTo>
                          <a:pt x="1007" y="87"/>
                        </a:lnTo>
                        <a:lnTo>
                          <a:pt x="1007" y="85"/>
                        </a:lnTo>
                        <a:lnTo>
                          <a:pt x="1008" y="85"/>
                        </a:lnTo>
                        <a:lnTo>
                          <a:pt x="1008" y="86"/>
                        </a:lnTo>
                        <a:lnTo>
                          <a:pt x="1008" y="85"/>
                        </a:lnTo>
                        <a:lnTo>
                          <a:pt x="1009" y="85"/>
                        </a:lnTo>
                        <a:lnTo>
                          <a:pt x="1009" y="85"/>
                        </a:lnTo>
                        <a:lnTo>
                          <a:pt x="1010" y="84"/>
                        </a:lnTo>
                        <a:lnTo>
                          <a:pt x="1010" y="82"/>
                        </a:lnTo>
                        <a:lnTo>
                          <a:pt x="1010" y="82"/>
                        </a:lnTo>
                        <a:lnTo>
                          <a:pt x="1011" y="83"/>
                        </a:lnTo>
                        <a:lnTo>
                          <a:pt x="1011" y="84"/>
                        </a:lnTo>
                        <a:lnTo>
                          <a:pt x="1012" y="82"/>
                        </a:lnTo>
                        <a:lnTo>
                          <a:pt x="1012" y="84"/>
                        </a:lnTo>
                        <a:lnTo>
                          <a:pt x="1013" y="83"/>
                        </a:lnTo>
                        <a:lnTo>
                          <a:pt x="1013" y="83"/>
                        </a:lnTo>
                        <a:lnTo>
                          <a:pt x="1013" y="84"/>
                        </a:lnTo>
                        <a:lnTo>
                          <a:pt x="1014" y="83"/>
                        </a:lnTo>
                        <a:lnTo>
                          <a:pt x="1014" y="86"/>
                        </a:lnTo>
                        <a:lnTo>
                          <a:pt x="1015" y="87"/>
                        </a:lnTo>
                        <a:lnTo>
                          <a:pt x="1015" y="85"/>
                        </a:lnTo>
                        <a:lnTo>
                          <a:pt x="1015" y="84"/>
                        </a:lnTo>
                        <a:lnTo>
                          <a:pt x="1016" y="84"/>
                        </a:lnTo>
                        <a:lnTo>
                          <a:pt x="1016" y="86"/>
                        </a:lnTo>
                        <a:lnTo>
                          <a:pt x="1017" y="86"/>
                        </a:lnTo>
                        <a:lnTo>
                          <a:pt x="1017" y="89"/>
                        </a:lnTo>
                        <a:lnTo>
                          <a:pt x="1018" y="89"/>
                        </a:lnTo>
                        <a:lnTo>
                          <a:pt x="1018" y="86"/>
                        </a:lnTo>
                        <a:lnTo>
                          <a:pt x="1018" y="86"/>
                        </a:lnTo>
                        <a:lnTo>
                          <a:pt x="1019" y="87"/>
                        </a:lnTo>
                        <a:lnTo>
                          <a:pt x="1019" y="85"/>
                        </a:lnTo>
                        <a:lnTo>
                          <a:pt x="1020" y="86"/>
                        </a:lnTo>
                        <a:lnTo>
                          <a:pt x="1020" y="85"/>
                        </a:lnTo>
                        <a:lnTo>
                          <a:pt x="1020" y="84"/>
                        </a:lnTo>
                        <a:lnTo>
                          <a:pt x="1021" y="87"/>
                        </a:lnTo>
                        <a:lnTo>
                          <a:pt x="1021" y="86"/>
                        </a:lnTo>
                        <a:lnTo>
                          <a:pt x="1022" y="85"/>
                        </a:lnTo>
                        <a:lnTo>
                          <a:pt x="1022" y="83"/>
                        </a:lnTo>
                        <a:lnTo>
                          <a:pt x="1023" y="83"/>
                        </a:lnTo>
                        <a:lnTo>
                          <a:pt x="1023" y="82"/>
                        </a:lnTo>
                        <a:lnTo>
                          <a:pt x="1023" y="83"/>
                        </a:lnTo>
                        <a:lnTo>
                          <a:pt x="1024" y="82"/>
                        </a:lnTo>
                        <a:lnTo>
                          <a:pt x="1024" y="84"/>
                        </a:lnTo>
                        <a:lnTo>
                          <a:pt x="1025" y="82"/>
                        </a:lnTo>
                        <a:lnTo>
                          <a:pt x="1025" y="82"/>
                        </a:lnTo>
                        <a:lnTo>
                          <a:pt x="1025" y="82"/>
                        </a:lnTo>
                        <a:lnTo>
                          <a:pt x="1026" y="80"/>
                        </a:lnTo>
                        <a:lnTo>
                          <a:pt x="1026" y="82"/>
                        </a:lnTo>
                        <a:lnTo>
                          <a:pt x="1027" y="82"/>
                        </a:lnTo>
                        <a:lnTo>
                          <a:pt x="1027" y="83"/>
                        </a:lnTo>
                        <a:lnTo>
                          <a:pt x="1028" y="84"/>
                        </a:lnTo>
                        <a:lnTo>
                          <a:pt x="1028" y="83"/>
                        </a:lnTo>
                        <a:lnTo>
                          <a:pt x="1028" y="85"/>
                        </a:lnTo>
                        <a:lnTo>
                          <a:pt x="1029" y="85"/>
                        </a:lnTo>
                        <a:lnTo>
                          <a:pt x="1029" y="86"/>
                        </a:lnTo>
                        <a:lnTo>
                          <a:pt x="1030" y="84"/>
                        </a:lnTo>
                        <a:lnTo>
                          <a:pt x="1030" y="86"/>
                        </a:lnTo>
                        <a:lnTo>
                          <a:pt x="1030" y="88"/>
                        </a:lnTo>
                        <a:lnTo>
                          <a:pt x="1031" y="87"/>
                        </a:lnTo>
                        <a:lnTo>
                          <a:pt x="1031" y="87"/>
                        </a:lnTo>
                        <a:lnTo>
                          <a:pt x="1032" y="87"/>
                        </a:lnTo>
                        <a:lnTo>
                          <a:pt x="1032" y="89"/>
                        </a:lnTo>
                        <a:lnTo>
                          <a:pt x="1033" y="87"/>
                        </a:lnTo>
                        <a:lnTo>
                          <a:pt x="1033" y="87"/>
                        </a:lnTo>
                        <a:lnTo>
                          <a:pt x="1033" y="88"/>
                        </a:lnTo>
                        <a:lnTo>
                          <a:pt x="1034" y="86"/>
                        </a:lnTo>
                        <a:lnTo>
                          <a:pt x="1034" y="86"/>
                        </a:lnTo>
                        <a:lnTo>
                          <a:pt x="1035" y="85"/>
                        </a:lnTo>
                        <a:lnTo>
                          <a:pt x="1035" y="87"/>
                        </a:lnTo>
                        <a:lnTo>
                          <a:pt x="1035" y="86"/>
                        </a:lnTo>
                        <a:lnTo>
                          <a:pt x="1036" y="85"/>
                        </a:lnTo>
                        <a:lnTo>
                          <a:pt x="1036" y="84"/>
                        </a:lnTo>
                        <a:lnTo>
                          <a:pt x="1037" y="85"/>
                        </a:lnTo>
                        <a:lnTo>
                          <a:pt x="1037" y="84"/>
                        </a:lnTo>
                        <a:lnTo>
                          <a:pt x="1038" y="83"/>
                        </a:lnTo>
                        <a:lnTo>
                          <a:pt x="1038" y="83"/>
                        </a:lnTo>
                        <a:lnTo>
                          <a:pt x="1038" y="83"/>
                        </a:lnTo>
                        <a:lnTo>
                          <a:pt x="1039" y="83"/>
                        </a:lnTo>
                        <a:lnTo>
                          <a:pt x="1039" y="84"/>
                        </a:lnTo>
                        <a:lnTo>
                          <a:pt x="1040" y="82"/>
                        </a:lnTo>
                        <a:lnTo>
                          <a:pt x="1040" y="83"/>
                        </a:lnTo>
                        <a:lnTo>
                          <a:pt x="1040" y="81"/>
                        </a:lnTo>
                        <a:lnTo>
                          <a:pt x="1041" y="85"/>
                        </a:lnTo>
                        <a:lnTo>
                          <a:pt x="1041" y="83"/>
                        </a:lnTo>
                        <a:lnTo>
                          <a:pt x="1042" y="86"/>
                        </a:lnTo>
                        <a:lnTo>
                          <a:pt x="1042" y="87"/>
                        </a:lnTo>
                        <a:lnTo>
                          <a:pt x="1043" y="87"/>
                        </a:lnTo>
                        <a:lnTo>
                          <a:pt x="1043" y="86"/>
                        </a:lnTo>
                        <a:lnTo>
                          <a:pt x="1043" y="84"/>
                        </a:lnTo>
                        <a:lnTo>
                          <a:pt x="1044" y="86"/>
                        </a:lnTo>
                        <a:lnTo>
                          <a:pt x="1044" y="86"/>
                        </a:lnTo>
                        <a:lnTo>
                          <a:pt x="1045" y="85"/>
                        </a:lnTo>
                        <a:lnTo>
                          <a:pt x="1045" y="87"/>
                        </a:lnTo>
                        <a:lnTo>
                          <a:pt x="1045" y="87"/>
                        </a:lnTo>
                        <a:lnTo>
                          <a:pt x="1046" y="86"/>
                        </a:lnTo>
                        <a:lnTo>
                          <a:pt x="1046" y="84"/>
                        </a:lnTo>
                        <a:lnTo>
                          <a:pt x="1047" y="88"/>
                        </a:lnTo>
                        <a:lnTo>
                          <a:pt x="1047" y="87"/>
                        </a:lnTo>
                        <a:lnTo>
                          <a:pt x="1048" y="87"/>
                        </a:lnTo>
                        <a:lnTo>
                          <a:pt x="1048" y="87"/>
                        </a:lnTo>
                        <a:lnTo>
                          <a:pt x="1048" y="89"/>
                        </a:lnTo>
                        <a:lnTo>
                          <a:pt x="1049" y="85"/>
                        </a:lnTo>
                        <a:lnTo>
                          <a:pt x="1049" y="86"/>
                        </a:lnTo>
                        <a:lnTo>
                          <a:pt x="1050" y="85"/>
                        </a:lnTo>
                        <a:lnTo>
                          <a:pt x="1050" y="86"/>
                        </a:lnTo>
                        <a:lnTo>
                          <a:pt x="1050" y="84"/>
                        </a:lnTo>
                        <a:lnTo>
                          <a:pt x="1051" y="87"/>
                        </a:lnTo>
                        <a:lnTo>
                          <a:pt x="1051" y="84"/>
                        </a:lnTo>
                        <a:lnTo>
                          <a:pt x="1052" y="83"/>
                        </a:lnTo>
                        <a:lnTo>
                          <a:pt x="1052" y="84"/>
                        </a:lnTo>
                        <a:lnTo>
                          <a:pt x="1053" y="84"/>
                        </a:lnTo>
                        <a:lnTo>
                          <a:pt x="1053" y="84"/>
                        </a:lnTo>
                        <a:lnTo>
                          <a:pt x="1053" y="83"/>
                        </a:lnTo>
                        <a:lnTo>
                          <a:pt x="1054" y="84"/>
                        </a:lnTo>
                        <a:lnTo>
                          <a:pt x="1054" y="84"/>
                        </a:lnTo>
                        <a:lnTo>
                          <a:pt x="1055" y="84"/>
                        </a:lnTo>
                        <a:lnTo>
                          <a:pt x="1055" y="84"/>
                        </a:lnTo>
                        <a:lnTo>
                          <a:pt x="1055" y="86"/>
                        </a:lnTo>
                        <a:lnTo>
                          <a:pt x="1056" y="86"/>
                        </a:lnTo>
                        <a:lnTo>
                          <a:pt x="1056" y="85"/>
                        </a:lnTo>
                        <a:lnTo>
                          <a:pt x="1057" y="87"/>
                        </a:lnTo>
                        <a:lnTo>
                          <a:pt x="1057" y="85"/>
                        </a:lnTo>
                        <a:lnTo>
                          <a:pt x="1058" y="86"/>
                        </a:lnTo>
                        <a:lnTo>
                          <a:pt x="1058" y="85"/>
                        </a:lnTo>
                        <a:lnTo>
                          <a:pt x="1058" y="87"/>
                        </a:lnTo>
                        <a:lnTo>
                          <a:pt x="1059" y="89"/>
                        </a:lnTo>
                        <a:lnTo>
                          <a:pt x="1059" y="88"/>
                        </a:lnTo>
                        <a:lnTo>
                          <a:pt x="1060" y="85"/>
                        </a:lnTo>
                        <a:lnTo>
                          <a:pt x="1060" y="88"/>
                        </a:lnTo>
                        <a:lnTo>
                          <a:pt x="1060" y="89"/>
                        </a:lnTo>
                        <a:lnTo>
                          <a:pt x="1061" y="89"/>
                        </a:lnTo>
                        <a:lnTo>
                          <a:pt x="1061" y="87"/>
                        </a:lnTo>
                        <a:lnTo>
                          <a:pt x="1062" y="89"/>
                        </a:lnTo>
                        <a:lnTo>
                          <a:pt x="1062" y="86"/>
                        </a:lnTo>
                        <a:lnTo>
                          <a:pt x="1063" y="87"/>
                        </a:lnTo>
                        <a:lnTo>
                          <a:pt x="1063" y="86"/>
                        </a:lnTo>
                        <a:lnTo>
                          <a:pt x="1063" y="85"/>
                        </a:lnTo>
                        <a:lnTo>
                          <a:pt x="1064" y="86"/>
                        </a:lnTo>
                        <a:lnTo>
                          <a:pt x="1064" y="86"/>
                        </a:lnTo>
                        <a:lnTo>
                          <a:pt x="1065" y="82"/>
                        </a:lnTo>
                        <a:lnTo>
                          <a:pt x="1065" y="82"/>
                        </a:lnTo>
                        <a:lnTo>
                          <a:pt x="1065" y="82"/>
                        </a:lnTo>
                        <a:lnTo>
                          <a:pt x="1066" y="83"/>
                        </a:lnTo>
                        <a:lnTo>
                          <a:pt x="1066" y="84"/>
                        </a:lnTo>
                        <a:lnTo>
                          <a:pt x="1067" y="83"/>
                        </a:lnTo>
                        <a:lnTo>
                          <a:pt x="1067" y="83"/>
                        </a:lnTo>
                        <a:lnTo>
                          <a:pt x="1068" y="84"/>
                        </a:lnTo>
                        <a:lnTo>
                          <a:pt x="1068" y="82"/>
                        </a:lnTo>
                        <a:lnTo>
                          <a:pt x="1068" y="84"/>
                        </a:lnTo>
                        <a:lnTo>
                          <a:pt x="1069" y="84"/>
                        </a:lnTo>
                        <a:lnTo>
                          <a:pt x="1069" y="85"/>
                        </a:lnTo>
                        <a:lnTo>
                          <a:pt x="1070" y="84"/>
                        </a:lnTo>
                        <a:lnTo>
                          <a:pt x="1070" y="86"/>
                        </a:lnTo>
                        <a:lnTo>
                          <a:pt x="1070" y="84"/>
                        </a:lnTo>
                        <a:lnTo>
                          <a:pt x="1071" y="86"/>
                        </a:lnTo>
                        <a:lnTo>
                          <a:pt x="1071" y="86"/>
                        </a:lnTo>
                        <a:lnTo>
                          <a:pt x="1072" y="85"/>
                        </a:lnTo>
                        <a:lnTo>
                          <a:pt x="1072" y="86"/>
                        </a:lnTo>
                        <a:lnTo>
                          <a:pt x="1073" y="88"/>
                        </a:lnTo>
                        <a:lnTo>
                          <a:pt x="1073" y="87"/>
                        </a:lnTo>
                        <a:lnTo>
                          <a:pt x="1073" y="88"/>
                        </a:lnTo>
                        <a:lnTo>
                          <a:pt x="1074" y="89"/>
                        </a:lnTo>
                        <a:lnTo>
                          <a:pt x="1074" y="89"/>
                        </a:lnTo>
                        <a:lnTo>
                          <a:pt x="1075" y="86"/>
                        </a:lnTo>
                        <a:lnTo>
                          <a:pt x="1075" y="88"/>
                        </a:lnTo>
                        <a:lnTo>
                          <a:pt x="1075" y="87"/>
                        </a:lnTo>
                        <a:lnTo>
                          <a:pt x="1076" y="87"/>
                        </a:lnTo>
                        <a:lnTo>
                          <a:pt x="1076" y="85"/>
                        </a:lnTo>
                        <a:lnTo>
                          <a:pt x="1077" y="86"/>
                        </a:lnTo>
                        <a:lnTo>
                          <a:pt x="1077" y="85"/>
                        </a:lnTo>
                        <a:lnTo>
                          <a:pt x="1078" y="84"/>
                        </a:lnTo>
                        <a:lnTo>
                          <a:pt x="1078" y="85"/>
                        </a:lnTo>
                        <a:lnTo>
                          <a:pt x="1078" y="84"/>
                        </a:lnTo>
                        <a:lnTo>
                          <a:pt x="1079" y="83"/>
                        </a:lnTo>
                        <a:lnTo>
                          <a:pt x="1079" y="82"/>
                        </a:lnTo>
                        <a:lnTo>
                          <a:pt x="1080" y="82"/>
                        </a:lnTo>
                        <a:lnTo>
                          <a:pt x="1080" y="83"/>
                        </a:lnTo>
                        <a:lnTo>
                          <a:pt x="1080" y="82"/>
                        </a:lnTo>
                        <a:lnTo>
                          <a:pt x="1081" y="83"/>
                        </a:lnTo>
                        <a:lnTo>
                          <a:pt x="1081" y="84"/>
                        </a:lnTo>
                        <a:lnTo>
                          <a:pt x="1082" y="82"/>
                        </a:lnTo>
                        <a:lnTo>
                          <a:pt x="1082" y="83"/>
                        </a:lnTo>
                        <a:lnTo>
                          <a:pt x="1083" y="83"/>
                        </a:lnTo>
                        <a:lnTo>
                          <a:pt x="1083" y="84"/>
                        </a:lnTo>
                        <a:lnTo>
                          <a:pt x="1083" y="84"/>
                        </a:lnTo>
                        <a:lnTo>
                          <a:pt x="1084" y="86"/>
                        </a:lnTo>
                        <a:lnTo>
                          <a:pt x="1084" y="86"/>
                        </a:lnTo>
                        <a:lnTo>
                          <a:pt x="1085" y="86"/>
                        </a:lnTo>
                        <a:lnTo>
                          <a:pt x="1085" y="86"/>
                        </a:lnTo>
                        <a:lnTo>
                          <a:pt x="1085" y="87"/>
                        </a:lnTo>
                        <a:lnTo>
                          <a:pt x="1086" y="87"/>
                        </a:lnTo>
                        <a:lnTo>
                          <a:pt x="1086" y="88"/>
                        </a:lnTo>
                        <a:lnTo>
                          <a:pt x="1087" y="87"/>
                        </a:lnTo>
                        <a:lnTo>
                          <a:pt x="1087" y="87"/>
                        </a:lnTo>
                        <a:lnTo>
                          <a:pt x="1088" y="86"/>
                        </a:lnTo>
                        <a:lnTo>
                          <a:pt x="1088" y="89"/>
                        </a:lnTo>
                        <a:lnTo>
                          <a:pt x="1088" y="87"/>
                        </a:lnTo>
                        <a:lnTo>
                          <a:pt x="1089" y="91"/>
                        </a:lnTo>
                        <a:lnTo>
                          <a:pt x="1089" y="86"/>
                        </a:lnTo>
                        <a:lnTo>
                          <a:pt x="1090" y="86"/>
                        </a:lnTo>
                        <a:lnTo>
                          <a:pt x="1090" y="86"/>
                        </a:lnTo>
                        <a:lnTo>
                          <a:pt x="1090" y="85"/>
                        </a:lnTo>
                        <a:lnTo>
                          <a:pt x="1091" y="87"/>
                        </a:lnTo>
                        <a:lnTo>
                          <a:pt x="1091" y="83"/>
                        </a:lnTo>
                        <a:lnTo>
                          <a:pt x="1092" y="86"/>
                        </a:lnTo>
                        <a:lnTo>
                          <a:pt x="1092" y="83"/>
                        </a:lnTo>
                        <a:lnTo>
                          <a:pt x="1093" y="83"/>
                        </a:lnTo>
                        <a:lnTo>
                          <a:pt x="1093" y="82"/>
                        </a:lnTo>
                        <a:lnTo>
                          <a:pt x="1093" y="83"/>
                        </a:lnTo>
                        <a:lnTo>
                          <a:pt x="1094" y="84"/>
                        </a:lnTo>
                        <a:lnTo>
                          <a:pt x="1094" y="84"/>
                        </a:lnTo>
                        <a:lnTo>
                          <a:pt x="1095" y="84"/>
                        </a:lnTo>
                        <a:lnTo>
                          <a:pt x="1095" y="85"/>
                        </a:lnTo>
                        <a:lnTo>
                          <a:pt x="1095" y="84"/>
                        </a:lnTo>
                        <a:lnTo>
                          <a:pt x="1096" y="84"/>
                        </a:lnTo>
                        <a:lnTo>
                          <a:pt x="1096" y="85"/>
                        </a:lnTo>
                        <a:lnTo>
                          <a:pt x="1097" y="85"/>
                        </a:lnTo>
                        <a:lnTo>
                          <a:pt x="1097" y="87"/>
                        </a:lnTo>
                        <a:lnTo>
                          <a:pt x="1098" y="84"/>
                        </a:lnTo>
                        <a:lnTo>
                          <a:pt x="1098" y="86"/>
                        </a:lnTo>
                        <a:lnTo>
                          <a:pt x="1098" y="88"/>
                        </a:lnTo>
                        <a:lnTo>
                          <a:pt x="1099" y="87"/>
                        </a:lnTo>
                        <a:lnTo>
                          <a:pt x="1099" y="89"/>
                        </a:lnTo>
                        <a:lnTo>
                          <a:pt x="1100" y="91"/>
                        </a:lnTo>
                        <a:lnTo>
                          <a:pt x="1100" y="86"/>
                        </a:lnTo>
                        <a:lnTo>
                          <a:pt x="1100" y="89"/>
                        </a:lnTo>
                        <a:lnTo>
                          <a:pt x="1101" y="87"/>
                        </a:lnTo>
                        <a:lnTo>
                          <a:pt x="1101" y="89"/>
                        </a:lnTo>
                        <a:lnTo>
                          <a:pt x="1102" y="88"/>
                        </a:lnTo>
                        <a:lnTo>
                          <a:pt x="1102" y="89"/>
                        </a:lnTo>
                        <a:lnTo>
                          <a:pt x="1103" y="86"/>
                        </a:lnTo>
                        <a:lnTo>
                          <a:pt x="1103" y="88"/>
                        </a:lnTo>
                        <a:lnTo>
                          <a:pt x="1103" y="87"/>
                        </a:lnTo>
                        <a:lnTo>
                          <a:pt x="1104" y="86"/>
                        </a:lnTo>
                        <a:lnTo>
                          <a:pt x="1104" y="87"/>
                        </a:lnTo>
                        <a:lnTo>
                          <a:pt x="1105" y="87"/>
                        </a:lnTo>
                        <a:lnTo>
                          <a:pt x="1105" y="84"/>
                        </a:lnTo>
                        <a:lnTo>
                          <a:pt x="1105" y="85"/>
                        </a:lnTo>
                        <a:lnTo>
                          <a:pt x="1106" y="84"/>
                        </a:lnTo>
                        <a:lnTo>
                          <a:pt x="1106" y="86"/>
                        </a:lnTo>
                        <a:lnTo>
                          <a:pt x="1107" y="82"/>
                        </a:lnTo>
                        <a:lnTo>
                          <a:pt x="1107" y="83"/>
                        </a:lnTo>
                        <a:lnTo>
                          <a:pt x="1108" y="82"/>
                        </a:lnTo>
                        <a:lnTo>
                          <a:pt x="1108" y="83"/>
                        </a:lnTo>
                        <a:lnTo>
                          <a:pt x="1108" y="83"/>
                        </a:lnTo>
                        <a:lnTo>
                          <a:pt x="1109" y="83"/>
                        </a:lnTo>
                        <a:lnTo>
                          <a:pt x="1109" y="83"/>
                        </a:lnTo>
                        <a:lnTo>
                          <a:pt x="1110" y="83"/>
                        </a:lnTo>
                        <a:lnTo>
                          <a:pt x="1110" y="84"/>
                        </a:lnTo>
                        <a:lnTo>
                          <a:pt x="1110" y="83"/>
                        </a:lnTo>
                        <a:lnTo>
                          <a:pt x="1111" y="82"/>
                        </a:lnTo>
                        <a:lnTo>
                          <a:pt x="1111" y="85"/>
                        </a:lnTo>
                        <a:lnTo>
                          <a:pt x="1112" y="86"/>
                        </a:lnTo>
                        <a:lnTo>
                          <a:pt x="1112" y="84"/>
                        </a:lnTo>
                        <a:lnTo>
                          <a:pt x="1113" y="87"/>
                        </a:lnTo>
                        <a:lnTo>
                          <a:pt x="1113" y="87"/>
                        </a:lnTo>
                        <a:lnTo>
                          <a:pt x="1113" y="86"/>
                        </a:lnTo>
                        <a:lnTo>
                          <a:pt x="1114" y="87"/>
                        </a:lnTo>
                        <a:lnTo>
                          <a:pt x="1114" y="86"/>
                        </a:lnTo>
                        <a:lnTo>
                          <a:pt x="1115" y="89"/>
                        </a:lnTo>
                        <a:lnTo>
                          <a:pt x="1115" y="88"/>
                        </a:lnTo>
                        <a:lnTo>
                          <a:pt x="1115" y="89"/>
                        </a:lnTo>
                        <a:lnTo>
                          <a:pt x="1116" y="86"/>
                        </a:lnTo>
                        <a:lnTo>
                          <a:pt x="1116" y="87"/>
                        </a:lnTo>
                        <a:lnTo>
                          <a:pt x="1117" y="90"/>
                        </a:lnTo>
                        <a:lnTo>
                          <a:pt x="1117" y="88"/>
                        </a:lnTo>
                        <a:lnTo>
                          <a:pt x="1118" y="87"/>
                        </a:lnTo>
                        <a:lnTo>
                          <a:pt x="1118" y="87"/>
                        </a:lnTo>
                        <a:lnTo>
                          <a:pt x="1118" y="88"/>
                        </a:lnTo>
                        <a:lnTo>
                          <a:pt x="1119" y="84"/>
                        </a:lnTo>
                        <a:lnTo>
                          <a:pt x="1119" y="86"/>
                        </a:lnTo>
                        <a:lnTo>
                          <a:pt x="1120" y="84"/>
                        </a:lnTo>
                        <a:lnTo>
                          <a:pt x="1120" y="85"/>
                        </a:lnTo>
                        <a:lnTo>
                          <a:pt x="1120" y="85"/>
                        </a:lnTo>
                        <a:lnTo>
                          <a:pt x="1121" y="84"/>
                        </a:lnTo>
                        <a:lnTo>
                          <a:pt x="1121" y="82"/>
                        </a:lnTo>
                        <a:lnTo>
                          <a:pt x="1122" y="86"/>
                        </a:lnTo>
                        <a:lnTo>
                          <a:pt x="1122" y="82"/>
                        </a:lnTo>
                        <a:lnTo>
                          <a:pt x="1123" y="83"/>
                        </a:lnTo>
                        <a:lnTo>
                          <a:pt x="1123" y="84"/>
                        </a:lnTo>
                        <a:lnTo>
                          <a:pt x="1123" y="84"/>
                        </a:lnTo>
                        <a:lnTo>
                          <a:pt x="1124" y="83"/>
                        </a:lnTo>
                        <a:lnTo>
                          <a:pt x="1124" y="84"/>
                        </a:lnTo>
                        <a:lnTo>
                          <a:pt x="1125" y="82"/>
                        </a:lnTo>
                        <a:lnTo>
                          <a:pt x="1125" y="85"/>
                        </a:lnTo>
                        <a:lnTo>
                          <a:pt x="1125" y="85"/>
                        </a:lnTo>
                        <a:lnTo>
                          <a:pt x="1126" y="85"/>
                        </a:lnTo>
                        <a:lnTo>
                          <a:pt x="1126" y="86"/>
                        </a:lnTo>
                        <a:lnTo>
                          <a:pt x="1127" y="88"/>
                        </a:lnTo>
                        <a:lnTo>
                          <a:pt x="1127" y="87"/>
                        </a:lnTo>
                        <a:lnTo>
                          <a:pt x="1128" y="90"/>
                        </a:lnTo>
                        <a:lnTo>
                          <a:pt x="1128" y="89"/>
                        </a:lnTo>
                        <a:lnTo>
                          <a:pt x="1128" y="89"/>
                        </a:lnTo>
                        <a:lnTo>
                          <a:pt x="1129" y="90"/>
                        </a:lnTo>
                        <a:lnTo>
                          <a:pt x="1129" y="89"/>
                        </a:lnTo>
                        <a:lnTo>
                          <a:pt x="1130" y="89"/>
                        </a:lnTo>
                        <a:lnTo>
                          <a:pt x="1130" y="90"/>
                        </a:lnTo>
                        <a:lnTo>
                          <a:pt x="1130" y="89"/>
                        </a:lnTo>
                        <a:lnTo>
                          <a:pt x="1131" y="88"/>
                        </a:lnTo>
                        <a:lnTo>
                          <a:pt x="1131" y="89"/>
                        </a:lnTo>
                        <a:lnTo>
                          <a:pt x="1132" y="87"/>
                        </a:lnTo>
                        <a:lnTo>
                          <a:pt x="1132" y="84"/>
                        </a:lnTo>
                        <a:lnTo>
                          <a:pt x="1133" y="87"/>
                        </a:lnTo>
                        <a:lnTo>
                          <a:pt x="1133" y="88"/>
                        </a:lnTo>
                        <a:lnTo>
                          <a:pt x="1133" y="86"/>
                        </a:lnTo>
                        <a:lnTo>
                          <a:pt x="1134" y="84"/>
                        </a:lnTo>
                        <a:lnTo>
                          <a:pt x="1134" y="85"/>
                        </a:lnTo>
                        <a:lnTo>
                          <a:pt x="1135" y="86"/>
                        </a:lnTo>
                        <a:lnTo>
                          <a:pt x="1135" y="83"/>
                        </a:lnTo>
                        <a:lnTo>
                          <a:pt x="1135" y="81"/>
                        </a:lnTo>
                        <a:lnTo>
                          <a:pt x="1136" y="84"/>
                        </a:lnTo>
                        <a:lnTo>
                          <a:pt x="1136" y="83"/>
                        </a:lnTo>
                        <a:lnTo>
                          <a:pt x="1137" y="83"/>
                        </a:lnTo>
                        <a:lnTo>
                          <a:pt x="1137" y="84"/>
                        </a:lnTo>
                        <a:lnTo>
                          <a:pt x="1138" y="85"/>
                        </a:lnTo>
                        <a:lnTo>
                          <a:pt x="1138" y="84"/>
                        </a:lnTo>
                        <a:lnTo>
                          <a:pt x="1138" y="86"/>
                        </a:lnTo>
                        <a:lnTo>
                          <a:pt x="1139" y="88"/>
                        </a:lnTo>
                        <a:lnTo>
                          <a:pt x="1139" y="84"/>
                        </a:lnTo>
                        <a:lnTo>
                          <a:pt x="1140" y="87"/>
                        </a:lnTo>
                        <a:lnTo>
                          <a:pt x="1140" y="87"/>
                        </a:lnTo>
                        <a:lnTo>
                          <a:pt x="1140" y="85"/>
                        </a:lnTo>
                        <a:lnTo>
                          <a:pt x="1141" y="86"/>
                        </a:lnTo>
                        <a:lnTo>
                          <a:pt x="1141" y="88"/>
                        </a:lnTo>
                        <a:lnTo>
                          <a:pt x="1142" y="88"/>
                        </a:lnTo>
                        <a:lnTo>
                          <a:pt x="1142" y="88"/>
                        </a:lnTo>
                        <a:lnTo>
                          <a:pt x="1143" y="87"/>
                        </a:lnTo>
                        <a:lnTo>
                          <a:pt x="1143" y="88"/>
                        </a:lnTo>
                        <a:lnTo>
                          <a:pt x="1143" y="88"/>
                        </a:lnTo>
                        <a:lnTo>
                          <a:pt x="1144" y="89"/>
                        </a:lnTo>
                        <a:lnTo>
                          <a:pt x="1144" y="91"/>
                        </a:lnTo>
                        <a:lnTo>
                          <a:pt x="1145" y="89"/>
                        </a:lnTo>
                        <a:lnTo>
                          <a:pt x="1145" y="91"/>
                        </a:lnTo>
                        <a:lnTo>
                          <a:pt x="1145" y="86"/>
                        </a:lnTo>
                        <a:lnTo>
                          <a:pt x="1146" y="89"/>
                        </a:lnTo>
                        <a:lnTo>
                          <a:pt x="1146" y="86"/>
                        </a:lnTo>
                        <a:lnTo>
                          <a:pt x="1147" y="86"/>
                        </a:lnTo>
                        <a:lnTo>
                          <a:pt x="1147" y="87"/>
                        </a:lnTo>
                        <a:lnTo>
                          <a:pt x="1148" y="85"/>
                        </a:lnTo>
                        <a:lnTo>
                          <a:pt x="1148" y="85"/>
                        </a:lnTo>
                        <a:lnTo>
                          <a:pt x="1148" y="84"/>
                        </a:lnTo>
                        <a:lnTo>
                          <a:pt x="1149" y="86"/>
                        </a:lnTo>
                        <a:lnTo>
                          <a:pt x="1149" y="85"/>
                        </a:lnTo>
                        <a:lnTo>
                          <a:pt x="1150" y="82"/>
                        </a:lnTo>
                        <a:lnTo>
                          <a:pt x="1150" y="84"/>
                        </a:lnTo>
                        <a:lnTo>
                          <a:pt x="1150" y="84"/>
                        </a:lnTo>
                        <a:lnTo>
                          <a:pt x="1151" y="83"/>
                        </a:lnTo>
                        <a:lnTo>
                          <a:pt x="1151" y="84"/>
                        </a:lnTo>
                        <a:lnTo>
                          <a:pt x="1152" y="86"/>
                        </a:lnTo>
                        <a:lnTo>
                          <a:pt x="1152" y="84"/>
                        </a:lnTo>
                        <a:lnTo>
                          <a:pt x="1153" y="86"/>
                        </a:lnTo>
                        <a:lnTo>
                          <a:pt x="1153" y="87"/>
                        </a:lnTo>
                        <a:lnTo>
                          <a:pt x="1153" y="85"/>
                        </a:lnTo>
                        <a:lnTo>
                          <a:pt x="1154" y="87"/>
                        </a:lnTo>
                        <a:lnTo>
                          <a:pt x="1154" y="87"/>
                        </a:lnTo>
                        <a:lnTo>
                          <a:pt x="1155" y="86"/>
                        </a:lnTo>
                        <a:lnTo>
                          <a:pt x="1155" y="88"/>
                        </a:lnTo>
                        <a:lnTo>
                          <a:pt x="1155" y="90"/>
                        </a:lnTo>
                        <a:lnTo>
                          <a:pt x="1156" y="88"/>
                        </a:lnTo>
                        <a:lnTo>
                          <a:pt x="1156" y="90"/>
                        </a:lnTo>
                        <a:lnTo>
                          <a:pt x="1157" y="90"/>
                        </a:lnTo>
                        <a:lnTo>
                          <a:pt x="1157" y="88"/>
                        </a:lnTo>
                        <a:lnTo>
                          <a:pt x="1158" y="89"/>
                        </a:lnTo>
                        <a:lnTo>
                          <a:pt x="1158" y="88"/>
                        </a:lnTo>
                        <a:lnTo>
                          <a:pt x="1158" y="87"/>
                        </a:lnTo>
                        <a:lnTo>
                          <a:pt x="1159" y="86"/>
                        </a:lnTo>
                        <a:lnTo>
                          <a:pt x="1159" y="89"/>
                        </a:lnTo>
                        <a:lnTo>
                          <a:pt x="1160" y="88"/>
                        </a:lnTo>
                        <a:lnTo>
                          <a:pt x="1160" y="88"/>
                        </a:lnTo>
                        <a:lnTo>
                          <a:pt x="1160" y="85"/>
                        </a:lnTo>
                        <a:lnTo>
                          <a:pt x="1161" y="86"/>
                        </a:lnTo>
                        <a:lnTo>
                          <a:pt x="1161" y="86"/>
                        </a:lnTo>
                        <a:lnTo>
                          <a:pt x="1162" y="86"/>
                        </a:lnTo>
                        <a:lnTo>
                          <a:pt x="1162" y="84"/>
                        </a:lnTo>
                        <a:lnTo>
                          <a:pt x="1163" y="85"/>
                        </a:lnTo>
                        <a:lnTo>
                          <a:pt x="1163" y="86"/>
                        </a:lnTo>
                        <a:lnTo>
                          <a:pt x="1163" y="85"/>
                        </a:lnTo>
                        <a:lnTo>
                          <a:pt x="1164" y="85"/>
                        </a:lnTo>
                        <a:lnTo>
                          <a:pt x="1164" y="85"/>
                        </a:lnTo>
                        <a:lnTo>
                          <a:pt x="1165" y="85"/>
                        </a:lnTo>
                        <a:lnTo>
                          <a:pt x="1165" y="84"/>
                        </a:lnTo>
                        <a:lnTo>
                          <a:pt x="1165" y="86"/>
                        </a:lnTo>
                        <a:lnTo>
                          <a:pt x="1166" y="86"/>
                        </a:lnTo>
                        <a:lnTo>
                          <a:pt x="1166" y="83"/>
                        </a:lnTo>
                        <a:lnTo>
                          <a:pt x="1167" y="86"/>
                        </a:lnTo>
                        <a:lnTo>
                          <a:pt x="1167" y="86"/>
                        </a:lnTo>
                        <a:lnTo>
                          <a:pt x="1168" y="84"/>
                        </a:lnTo>
                        <a:lnTo>
                          <a:pt x="1168" y="85"/>
                        </a:lnTo>
                        <a:lnTo>
                          <a:pt x="1168" y="87"/>
                        </a:lnTo>
                        <a:lnTo>
                          <a:pt x="1169" y="87"/>
                        </a:lnTo>
                        <a:lnTo>
                          <a:pt x="1169" y="87"/>
                        </a:lnTo>
                        <a:lnTo>
                          <a:pt x="1170" y="88"/>
                        </a:lnTo>
                        <a:lnTo>
                          <a:pt x="1170" y="88"/>
                        </a:lnTo>
                        <a:lnTo>
                          <a:pt x="1170" y="88"/>
                        </a:lnTo>
                        <a:lnTo>
                          <a:pt x="1171" y="90"/>
                        </a:lnTo>
                        <a:lnTo>
                          <a:pt x="1171" y="88"/>
                        </a:lnTo>
                        <a:lnTo>
                          <a:pt x="1172" y="88"/>
                        </a:lnTo>
                        <a:lnTo>
                          <a:pt x="1172" y="88"/>
                        </a:lnTo>
                        <a:lnTo>
                          <a:pt x="1173" y="88"/>
                        </a:lnTo>
                        <a:lnTo>
                          <a:pt x="1173" y="89"/>
                        </a:lnTo>
                        <a:lnTo>
                          <a:pt x="1173" y="87"/>
                        </a:lnTo>
                        <a:lnTo>
                          <a:pt x="1174" y="90"/>
                        </a:lnTo>
                        <a:lnTo>
                          <a:pt x="1174" y="88"/>
                        </a:lnTo>
                        <a:lnTo>
                          <a:pt x="1175" y="88"/>
                        </a:lnTo>
                        <a:lnTo>
                          <a:pt x="1175" y="87"/>
                        </a:lnTo>
                        <a:lnTo>
                          <a:pt x="1175" y="88"/>
                        </a:lnTo>
                        <a:lnTo>
                          <a:pt x="1176" y="85"/>
                        </a:lnTo>
                        <a:lnTo>
                          <a:pt x="1176" y="85"/>
                        </a:lnTo>
                        <a:lnTo>
                          <a:pt x="1177" y="83"/>
                        </a:lnTo>
                        <a:lnTo>
                          <a:pt x="1177" y="84"/>
                        </a:lnTo>
                        <a:lnTo>
                          <a:pt x="1178" y="86"/>
                        </a:lnTo>
                        <a:lnTo>
                          <a:pt x="1178" y="84"/>
                        </a:lnTo>
                        <a:lnTo>
                          <a:pt x="1178" y="85"/>
                        </a:lnTo>
                        <a:lnTo>
                          <a:pt x="1179" y="83"/>
                        </a:lnTo>
                        <a:lnTo>
                          <a:pt x="1179" y="85"/>
                        </a:lnTo>
                        <a:lnTo>
                          <a:pt x="1180" y="86"/>
                        </a:lnTo>
                        <a:lnTo>
                          <a:pt x="1180" y="87"/>
                        </a:lnTo>
                        <a:lnTo>
                          <a:pt x="1180" y="86"/>
                        </a:lnTo>
                        <a:lnTo>
                          <a:pt x="1181" y="85"/>
                        </a:lnTo>
                        <a:lnTo>
                          <a:pt x="1181" y="84"/>
                        </a:lnTo>
                        <a:lnTo>
                          <a:pt x="1182" y="86"/>
                        </a:lnTo>
                        <a:lnTo>
                          <a:pt x="1182" y="88"/>
                        </a:lnTo>
                        <a:lnTo>
                          <a:pt x="1183" y="86"/>
                        </a:lnTo>
                        <a:lnTo>
                          <a:pt x="1183" y="87"/>
                        </a:lnTo>
                        <a:lnTo>
                          <a:pt x="1183" y="87"/>
                        </a:lnTo>
                        <a:lnTo>
                          <a:pt x="1184" y="87"/>
                        </a:lnTo>
                        <a:lnTo>
                          <a:pt x="1184" y="91"/>
                        </a:lnTo>
                        <a:lnTo>
                          <a:pt x="1185" y="90"/>
                        </a:lnTo>
                        <a:lnTo>
                          <a:pt x="1185" y="88"/>
                        </a:lnTo>
                        <a:lnTo>
                          <a:pt x="1185" y="89"/>
                        </a:lnTo>
                        <a:lnTo>
                          <a:pt x="1186" y="87"/>
                        </a:lnTo>
                        <a:lnTo>
                          <a:pt x="1186" y="88"/>
                        </a:lnTo>
                        <a:lnTo>
                          <a:pt x="1187" y="89"/>
                        </a:lnTo>
                        <a:lnTo>
                          <a:pt x="1187" y="88"/>
                        </a:lnTo>
                        <a:lnTo>
                          <a:pt x="1188" y="86"/>
                        </a:lnTo>
                        <a:lnTo>
                          <a:pt x="1188" y="86"/>
                        </a:lnTo>
                        <a:lnTo>
                          <a:pt x="1188" y="88"/>
                        </a:lnTo>
                        <a:lnTo>
                          <a:pt x="1189" y="87"/>
                        </a:lnTo>
                        <a:lnTo>
                          <a:pt x="1189" y="87"/>
                        </a:lnTo>
                        <a:lnTo>
                          <a:pt x="1190" y="85"/>
                        </a:lnTo>
                        <a:lnTo>
                          <a:pt x="1190" y="85"/>
                        </a:lnTo>
                        <a:lnTo>
                          <a:pt x="1190" y="85"/>
                        </a:lnTo>
                        <a:lnTo>
                          <a:pt x="1191" y="85"/>
                        </a:lnTo>
                        <a:lnTo>
                          <a:pt x="1191" y="84"/>
                        </a:lnTo>
                        <a:lnTo>
                          <a:pt x="1192" y="84"/>
                        </a:lnTo>
                        <a:lnTo>
                          <a:pt x="1192" y="83"/>
                        </a:lnTo>
                        <a:lnTo>
                          <a:pt x="1193" y="84"/>
                        </a:lnTo>
                        <a:lnTo>
                          <a:pt x="1193" y="85"/>
                        </a:lnTo>
                        <a:lnTo>
                          <a:pt x="1193" y="86"/>
                        </a:lnTo>
                        <a:lnTo>
                          <a:pt x="1194" y="85"/>
                        </a:lnTo>
                        <a:lnTo>
                          <a:pt x="1194" y="84"/>
                        </a:lnTo>
                        <a:lnTo>
                          <a:pt x="1195" y="88"/>
                        </a:lnTo>
                        <a:lnTo>
                          <a:pt x="1195" y="88"/>
                        </a:lnTo>
                        <a:lnTo>
                          <a:pt x="1195" y="87"/>
                        </a:lnTo>
                        <a:lnTo>
                          <a:pt x="1196" y="87"/>
                        </a:lnTo>
                        <a:lnTo>
                          <a:pt x="1196" y="89"/>
                        </a:lnTo>
                        <a:lnTo>
                          <a:pt x="1197" y="88"/>
                        </a:lnTo>
                        <a:lnTo>
                          <a:pt x="1197" y="89"/>
                        </a:lnTo>
                        <a:lnTo>
                          <a:pt x="1198" y="90"/>
                        </a:lnTo>
                        <a:lnTo>
                          <a:pt x="1198" y="87"/>
                        </a:lnTo>
                        <a:lnTo>
                          <a:pt x="1198" y="89"/>
                        </a:lnTo>
                        <a:lnTo>
                          <a:pt x="1199" y="89"/>
                        </a:lnTo>
                        <a:lnTo>
                          <a:pt x="1199" y="91"/>
                        </a:lnTo>
                        <a:lnTo>
                          <a:pt x="1200" y="88"/>
                        </a:lnTo>
                        <a:lnTo>
                          <a:pt x="1200" y="90"/>
                        </a:lnTo>
                        <a:lnTo>
                          <a:pt x="1200" y="88"/>
                        </a:lnTo>
                        <a:lnTo>
                          <a:pt x="1201" y="88"/>
                        </a:lnTo>
                        <a:lnTo>
                          <a:pt x="1201" y="89"/>
                        </a:lnTo>
                        <a:lnTo>
                          <a:pt x="1202" y="89"/>
                        </a:lnTo>
                        <a:lnTo>
                          <a:pt x="1202" y="88"/>
                        </a:lnTo>
                        <a:lnTo>
                          <a:pt x="1203" y="87"/>
                        </a:lnTo>
                        <a:lnTo>
                          <a:pt x="1203" y="85"/>
                        </a:lnTo>
                        <a:lnTo>
                          <a:pt x="1203" y="86"/>
                        </a:lnTo>
                        <a:lnTo>
                          <a:pt x="1204" y="86"/>
                        </a:lnTo>
                        <a:lnTo>
                          <a:pt x="1204" y="84"/>
                        </a:lnTo>
                        <a:lnTo>
                          <a:pt x="1205" y="86"/>
                        </a:lnTo>
                        <a:lnTo>
                          <a:pt x="1205" y="83"/>
                        </a:lnTo>
                        <a:lnTo>
                          <a:pt x="1205" y="86"/>
                        </a:lnTo>
                        <a:lnTo>
                          <a:pt x="1206" y="84"/>
                        </a:lnTo>
                        <a:lnTo>
                          <a:pt x="1206" y="82"/>
                        </a:lnTo>
                        <a:lnTo>
                          <a:pt x="1207" y="86"/>
                        </a:lnTo>
                        <a:lnTo>
                          <a:pt x="1207" y="84"/>
                        </a:lnTo>
                        <a:lnTo>
                          <a:pt x="1208" y="84"/>
                        </a:lnTo>
                        <a:lnTo>
                          <a:pt x="1208" y="86"/>
                        </a:lnTo>
                        <a:lnTo>
                          <a:pt x="1208" y="85"/>
                        </a:lnTo>
                        <a:lnTo>
                          <a:pt x="1209" y="86"/>
                        </a:lnTo>
                        <a:lnTo>
                          <a:pt x="1209" y="85"/>
                        </a:lnTo>
                        <a:lnTo>
                          <a:pt x="1210" y="86"/>
                        </a:lnTo>
                        <a:lnTo>
                          <a:pt x="1210" y="87"/>
                        </a:lnTo>
                        <a:lnTo>
                          <a:pt x="1210" y="88"/>
                        </a:lnTo>
                        <a:lnTo>
                          <a:pt x="1211" y="87"/>
                        </a:lnTo>
                        <a:lnTo>
                          <a:pt x="1211" y="88"/>
                        </a:lnTo>
                        <a:lnTo>
                          <a:pt x="1212" y="87"/>
                        </a:lnTo>
                        <a:lnTo>
                          <a:pt x="1212" y="87"/>
                        </a:lnTo>
                        <a:lnTo>
                          <a:pt x="1213" y="91"/>
                        </a:lnTo>
                        <a:lnTo>
                          <a:pt x="1213" y="92"/>
                        </a:lnTo>
                        <a:lnTo>
                          <a:pt x="1213" y="90"/>
                        </a:lnTo>
                        <a:lnTo>
                          <a:pt x="1214" y="89"/>
                        </a:lnTo>
                        <a:lnTo>
                          <a:pt x="1214" y="90"/>
                        </a:lnTo>
                        <a:lnTo>
                          <a:pt x="1215" y="88"/>
                        </a:lnTo>
                        <a:lnTo>
                          <a:pt x="1215" y="87"/>
                        </a:lnTo>
                        <a:lnTo>
                          <a:pt x="1215" y="88"/>
                        </a:lnTo>
                        <a:lnTo>
                          <a:pt x="1216" y="88"/>
                        </a:lnTo>
                        <a:lnTo>
                          <a:pt x="1216" y="87"/>
                        </a:lnTo>
                        <a:lnTo>
                          <a:pt x="1217" y="87"/>
                        </a:lnTo>
                        <a:lnTo>
                          <a:pt x="1217" y="87"/>
                        </a:lnTo>
                        <a:lnTo>
                          <a:pt x="1218" y="85"/>
                        </a:lnTo>
                        <a:lnTo>
                          <a:pt x="1218" y="86"/>
                        </a:lnTo>
                        <a:lnTo>
                          <a:pt x="1218" y="87"/>
                        </a:lnTo>
                        <a:lnTo>
                          <a:pt x="1219" y="86"/>
                        </a:lnTo>
                        <a:lnTo>
                          <a:pt x="1219" y="83"/>
                        </a:lnTo>
                        <a:lnTo>
                          <a:pt x="1220" y="84"/>
                        </a:lnTo>
                        <a:lnTo>
                          <a:pt x="1220" y="83"/>
                        </a:lnTo>
                        <a:lnTo>
                          <a:pt x="1220" y="85"/>
                        </a:lnTo>
                        <a:lnTo>
                          <a:pt x="1221" y="85"/>
                        </a:lnTo>
                        <a:lnTo>
                          <a:pt x="1221" y="85"/>
                        </a:lnTo>
                        <a:lnTo>
                          <a:pt x="1222" y="85"/>
                        </a:lnTo>
                        <a:lnTo>
                          <a:pt x="1222" y="87"/>
                        </a:lnTo>
                        <a:lnTo>
                          <a:pt x="1223" y="87"/>
                        </a:lnTo>
                        <a:lnTo>
                          <a:pt x="1223" y="87"/>
                        </a:lnTo>
                        <a:lnTo>
                          <a:pt x="1223" y="84"/>
                        </a:lnTo>
                        <a:lnTo>
                          <a:pt x="1224" y="86"/>
                        </a:lnTo>
                        <a:lnTo>
                          <a:pt x="1224" y="86"/>
                        </a:lnTo>
                        <a:lnTo>
                          <a:pt x="1225" y="87"/>
                        </a:lnTo>
                        <a:lnTo>
                          <a:pt x="1225" y="86"/>
                        </a:lnTo>
                        <a:lnTo>
                          <a:pt x="1225" y="88"/>
                        </a:lnTo>
                        <a:lnTo>
                          <a:pt x="1226" y="88"/>
                        </a:lnTo>
                        <a:lnTo>
                          <a:pt x="1226" y="90"/>
                        </a:lnTo>
                        <a:lnTo>
                          <a:pt x="1227" y="88"/>
                        </a:lnTo>
                        <a:lnTo>
                          <a:pt x="1227" y="90"/>
                        </a:lnTo>
                        <a:lnTo>
                          <a:pt x="1228" y="89"/>
                        </a:lnTo>
                        <a:lnTo>
                          <a:pt x="1228" y="89"/>
                        </a:lnTo>
                        <a:lnTo>
                          <a:pt x="1228" y="90"/>
                        </a:lnTo>
                        <a:lnTo>
                          <a:pt x="1229" y="89"/>
                        </a:lnTo>
                        <a:lnTo>
                          <a:pt x="1229" y="87"/>
                        </a:lnTo>
                        <a:lnTo>
                          <a:pt x="1230" y="87"/>
                        </a:lnTo>
                        <a:lnTo>
                          <a:pt x="1230" y="87"/>
                        </a:lnTo>
                        <a:lnTo>
                          <a:pt x="1230" y="87"/>
                        </a:lnTo>
                        <a:lnTo>
                          <a:pt x="1231" y="87"/>
                        </a:lnTo>
                        <a:lnTo>
                          <a:pt x="1231" y="87"/>
                        </a:lnTo>
                        <a:lnTo>
                          <a:pt x="1232" y="87"/>
                        </a:lnTo>
                        <a:lnTo>
                          <a:pt x="1232" y="85"/>
                        </a:lnTo>
                        <a:lnTo>
                          <a:pt x="1233" y="82"/>
                        </a:lnTo>
                        <a:lnTo>
                          <a:pt x="1233" y="84"/>
                        </a:lnTo>
                        <a:lnTo>
                          <a:pt x="1233" y="84"/>
                        </a:lnTo>
                        <a:lnTo>
                          <a:pt x="1234" y="85"/>
                        </a:lnTo>
                        <a:lnTo>
                          <a:pt x="1234" y="84"/>
                        </a:lnTo>
                        <a:lnTo>
                          <a:pt x="1235" y="85"/>
                        </a:lnTo>
                        <a:lnTo>
                          <a:pt x="1235" y="85"/>
                        </a:lnTo>
                        <a:lnTo>
                          <a:pt x="1235" y="83"/>
                        </a:lnTo>
                        <a:lnTo>
                          <a:pt x="1236" y="85"/>
                        </a:lnTo>
                        <a:lnTo>
                          <a:pt x="1236" y="88"/>
                        </a:lnTo>
                        <a:lnTo>
                          <a:pt x="1237" y="88"/>
                        </a:lnTo>
                        <a:lnTo>
                          <a:pt x="1237" y="85"/>
                        </a:lnTo>
                        <a:lnTo>
                          <a:pt x="1238" y="88"/>
                        </a:lnTo>
                        <a:lnTo>
                          <a:pt x="1238" y="88"/>
                        </a:lnTo>
                        <a:lnTo>
                          <a:pt x="1238" y="87"/>
                        </a:lnTo>
                        <a:lnTo>
                          <a:pt x="1239" y="88"/>
                        </a:lnTo>
                        <a:lnTo>
                          <a:pt x="1239" y="90"/>
                        </a:lnTo>
                        <a:lnTo>
                          <a:pt x="1240" y="89"/>
                        </a:lnTo>
                        <a:lnTo>
                          <a:pt x="1240" y="90"/>
                        </a:lnTo>
                        <a:lnTo>
                          <a:pt x="1240" y="88"/>
                        </a:lnTo>
                        <a:lnTo>
                          <a:pt x="1241" y="89"/>
                        </a:lnTo>
                        <a:lnTo>
                          <a:pt x="1241" y="92"/>
                        </a:lnTo>
                        <a:lnTo>
                          <a:pt x="1242" y="92"/>
                        </a:lnTo>
                        <a:lnTo>
                          <a:pt x="1242" y="92"/>
                        </a:lnTo>
                        <a:lnTo>
                          <a:pt x="1243" y="90"/>
                        </a:lnTo>
                        <a:lnTo>
                          <a:pt x="1243" y="90"/>
                        </a:lnTo>
                        <a:lnTo>
                          <a:pt x="1243" y="90"/>
                        </a:lnTo>
                        <a:lnTo>
                          <a:pt x="1244" y="88"/>
                        </a:lnTo>
                        <a:lnTo>
                          <a:pt x="1244" y="88"/>
                        </a:lnTo>
                        <a:lnTo>
                          <a:pt x="1245" y="89"/>
                        </a:lnTo>
                        <a:lnTo>
                          <a:pt x="1245" y="85"/>
                        </a:lnTo>
                        <a:lnTo>
                          <a:pt x="1245" y="86"/>
                        </a:lnTo>
                        <a:lnTo>
                          <a:pt x="1246" y="85"/>
                        </a:lnTo>
                        <a:lnTo>
                          <a:pt x="1246" y="83"/>
                        </a:lnTo>
                        <a:lnTo>
                          <a:pt x="1247" y="87"/>
                        </a:lnTo>
                        <a:lnTo>
                          <a:pt x="1247" y="85"/>
                        </a:lnTo>
                        <a:lnTo>
                          <a:pt x="1248" y="86"/>
                        </a:lnTo>
                        <a:lnTo>
                          <a:pt x="1248" y="83"/>
                        </a:lnTo>
                        <a:lnTo>
                          <a:pt x="1248" y="84"/>
                        </a:lnTo>
                        <a:lnTo>
                          <a:pt x="1249" y="82"/>
                        </a:lnTo>
                        <a:lnTo>
                          <a:pt x="1249" y="84"/>
                        </a:lnTo>
                        <a:lnTo>
                          <a:pt x="1250" y="84"/>
                        </a:lnTo>
                        <a:lnTo>
                          <a:pt x="1250" y="84"/>
                        </a:lnTo>
                        <a:lnTo>
                          <a:pt x="1250" y="87"/>
                        </a:lnTo>
                        <a:lnTo>
                          <a:pt x="1251" y="86"/>
                        </a:lnTo>
                        <a:lnTo>
                          <a:pt x="1251" y="87"/>
                        </a:lnTo>
                        <a:lnTo>
                          <a:pt x="1252" y="85"/>
                        </a:lnTo>
                        <a:lnTo>
                          <a:pt x="1252" y="88"/>
                        </a:lnTo>
                        <a:lnTo>
                          <a:pt x="1253" y="88"/>
                        </a:lnTo>
                        <a:lnTo>
                          <a:pt x="1253" y="88"/>
                        </a:lnTo>
                        <a:lnTo>
                          <a:pt x="1253" y="89"/>
                        </a:lnTo>
                        <a:lnTo>
                          <a:pt x="1254" y="90"/>
                        </a:lnTo>
                        <a:lnTo>
                          <a:pt x="1254" y="90"/>
                        </a:lnTo>
                        <a:lnTo>
                          <a:pt x="1255" y="88"/>
                        </a:lnTo>
                        <a:lnTo>
                          <a:pt x="1255" y="88"/>
                        </a:lnTo>
                        <a:lnTo>
                          <a:pt x="1255" y="88"/>
                        </a:lnTo>
                        <a:lnTo>
                          <a:pt x="1256" y="87"/>
                        </a:lnTo>
                        <a:lnTo>
                          <a:pt x="1256" y="88"/>
                        </a:lnTo>
                        <a:lnTo>
                          <a:pt x="1257" y="87"/>
                        </a:lnTo>
                        <a:lnTo>
                          <a:pt x="1257" y="88"/>
                        </a:lnTo>
                        <a:lnTo>
                          <a:pt x="1258" y="87"/>
                        </a:lnTo>
                        <a:lnTo>
                          <a:pt x="1258" y="88"/>
                        </a:lnTo>
                        <a:lnTo>
                          <a:pt x="1258" y="85"/>
                        </a:lnTo>
                        <a:lnTo>
                          <a:pt x="1259" y="88"/>
                        </a:lnTo>
                        <a:lnTo>
                          <a:pt x="1259" y="85"/>
                        </a:lnTo>
                        <a:lnTo>
                          <a:pt x="1260" y="86"/>
                        </a:lnTo>
                        <a:lnTo>
                          <a:pt x="1260" y="84"/>
                        </a:lnTo>
                        <a:lnTo>
                          <a:pt x="1260" y="84"/>
                        </a:lnTo>
                        <a:lnTo>
                          <a:pt x="1261" y="83"/>
                        </a:lnTo>
                        <a:lnTo>
                          <a:pt x="1261" y="85"/>
                        </a:lnTo>
                        <a:lnTo>
                          <a:pt x="1262" y="85"/>
                        </a:lnTo>
                        <a:lnTo>
                          <a:pt x="1262" y="84"/>
                        </a:lnTo>
                        <a:lnTo>
                          <a:pt x="1263" y="86"/>
                        </a:lnTo>
                        <a:lnTo>
                          <a:pt x="1263" y="86"/>
                        </a:lnTo>
                        <a:lnTo>
                          <a:pt x="1263" y="84"/>
                        </a:lnTo>
                        <a:lnTo>
                          <a:pt x="1264" y="85"/>
                        </a:lnTo>
                        <a:lnTo>
                          <a:pt x="1264" y="87"/>
                        </a:lnTo>
                        <a:lnTo>
                          <a:pt x="1265" y="87"/>
                        </a:lnTo>
                        <a:lnTo>
                          <a:pt x="1265" y="87"/>
                        </a:lnTo>
                        <a:lnTo>
                          <a:pt x="1265" y="86"/>
                        </a:lnTo>
                        <a:lnTo>
                          <a:pt x="1266" y="87"/>
                        </a:lnTo>
                        <a:lnTo>
                          <a:pt x="1266" y="89"/>
                        </a:lnTo>
                        <a:lnTo>
                          <a:pt x="1267" y="88"/>
                        </a:lnTo>
                        <a:lnTo>
                          <a:pt x="1267" y="89"/>
                        </a:lnTo>
                        <a:lnTo>
                          <a:pt x="1268" y="91"/>
                        </a:lnTo>
                        <a:lnTo>
                          <a:pt x="1268" y="90"/>
                        </a:lnTo>
                        <a:lnTo>
                          <a:pt x="1268" y="89"/>
                        </a:lnTo>
                        <a:lnTo>
                          <a:pt x="1269" y="90"/>
                        </a:lnTo>
                        <a:lnTo>
                          <a:pt x="1269" y="89"/>
                        </a:lnTo>
                        <a:lnTo>
                          <a:pt x="1270" y="88"/>
                        </a:lnTo>
                        <a:lnTo>
                          <a:pt x="1270" y="88"/>
                        </a:lnTo>
                        <a:lnTo>
                          <a:pt x="1270" y="89"/>
                        </a:lnTo>
                        <a:lnTo>
                          <a:pt x="1271" y="88"/>
                        </a:lnTo>
                        <a:lnTo>
                          <a:pt x="1271" y="88"/>
                        </a:lnTo>
                        <a:lnTo>
                          <a:pt x="1272" y="89"/>
                        </a:lnTo>
                        <a:lnTo>
                          <a:pt x="1272" y="86"/>
                        </a:lnTo>
                        <a:lnTo>
                          <a:pt x="1273" y="85"/>
                        </a:lnTo>
                        <a:lnTo>
                          <a:pt x="1273" y="85"/>
                        </a:lnTo>
                        <a:lnTo>
                          <a:pt x="1273" y="84"/>
                        </a:lnTo>
                        <a:lnTo>
                          <a:pt x="1274" y="84"/>
                        </a:lnTo>
                        <a:lnTo>
                          <a:pt x="1274" y="84"/>
                        </a:lnTo>
                        <a:lnTo>
                          <a:pt x="1275" y="86"/>
                        </a:lnTo>
                        <a:lnTo>
                          <a:pt x="1275" y="84"/>
                        </a:lnTo>
                        <a:lnTo>
                          <a:pt x="1275" y="83"/>
                        </a:lnTo>
                        <a:lnTo>
                          <a:pt x="1276" y="84"/>
                        </a:lnTo>
                        <a:lnTo>
                          <a:pt x="1276" y="86"/>
                        </a:lnTo>
                        <a:lnTo>
                          <a:pt x="1277" y="84"/>
                        </a:lnTo>
                        <a:lnTo>
                          <a:pt x="1277" y="87"/>
                        </a:lnTo>
                        <a:lnTo>
                          <a:pt x="1278" y="86"/>
                        </a:lnTo>
                        <a:lnTo>
                          <a:pt x="1278" y="85"/>
                        </a:lnTo>
                        <a:lnTo>
                          <a:pt x="1278" y="86"/>
                        </a:lnTo>
                        <a:lnTo>
                          <a:pt x="1279" y="86"/>
                        </a:lnTo>
                        <a:lnTo>
                          <a:pt x="1279" y="85"/>
                        </a:lnTo>
                        <a:lnTo>
                          <a:pt x="1280" y="86"/>
                        </a:lnTo>
                        <a:lnTo>
                          <a:pt x="1280" y="87"/>
                        </a:lnTo>
                        <a:lnTo>
                          <a:pt x="1280" y="87"/>
                        </a:lnTo>
                        <a:lnTo>
                          <a:pt x="1281" y="89"/>
                        </a:lnTo>
                        <a:lnTo>
                          <a:pt x="1281" y="88"/>
                        </a:lnTo>
                        <a:lnTo>
                          <a:pt x="1282" y="87"/>
                        </a:lnTo>
                        <a:lnTo>
                          <a:pt x="1282" y="87"/>
                        </a:lnTo>
                        <a:lnTo>
                          <a:pt x="1283" y="89"/>
                        </a:lnTo>
                        <a:lnTo>
                          <a:pt x="1283" y="89"/>
                        </a:lnTo>
                        <a:lnTo>
                          <a:pt x="1283" y="87"/>
                        </a:lnTo>
                        <a:lnTo>
                          <a:pt x="1284" y="91"/>
                        </a:lnTo>
                        <a:lnTo>
                          <a:pt x="1284" y="87"/>
                        </a:lnTo>
                        <a:lnTo>
                          <a:pt x="1285" y="88"/>
                        </a:lnTo>
                        <a:lnTo>
                          <a:pt x="1285" y="87"/>
                        </a:lnTo>
                        <a:lnTo>
                          <a:pt x="1285" y="87"/>
                        </a:lnTo>
                        <a:lnTo>
                          <a:pt x="1286" y="86"/>
                        </a:lnTo>
                        <a:lnTo>
                          <a:pt x="1286" y="86"/>
                        </a:lnTo>
                        <a:lnTo>
                          <a:pt x="1287" y="87"/>
                        </a:lnTo>
                        <a:lnTo>
                          <a:pt x="1287" y="85"/>
                        </a:lnTo>
                        <a:lnTo>
                          <a:pt x="1288" y="84"/>
                        </a:lnTo>
                        <a:lnTo>
                          <a:pt x="1288" y="88"/>
                        </a:lnTo>
                        <a:lnTo>
                          <a:pt x="1288" y="85"/>
                        </a:lnTo>
                        <a:lnTo>
                          <a:pt x="1289" y="85"/>
                        </a:lnTo>
                        <a:lnTo>
                          <a:pt x="1289" y="84"/>
                        </a:lnTo>
                        <a:lnTo>
                          <a:pt x="1290" y="83"/>
                        </a:lnTo>
                        <a:lnTo>
                          <a:pt x="1290" y="84"/>
                        </a:lnTo>
                        <a:lnTo>
                          <a:pt x="1290" y="87"/>
                        </a:lnTo>
                        <a:lnTo>
                          <a:pt x="1291" y="85"/>
                        </a:lnTo>
                        <a:lnTo>
                          <a:pt x="1291" y="86"/>
                        </a:lnTo>
                        <a:lnTo>
                          <a:pt x="1292" y="86"/>
                        </a:lnTo>
                        <a:lnTo>
                          <a:pt x="1292" y="89"/>
                        </a:lnTo>
                        <a:lnTo>
                          <a:pt x="1293" y="89"/>
                        </a:lnTo>
                        <a:lnTo>
                          <a:pt x="1293" y="87"/>
                        </a:lnTo>
                        <a:lnTo>
                          <a:pt x="1293" y="86"/>
                        </a:lnTo>
                        <a:lnTo>
                          <a:pt x="1294" y="88"/>
                        </a:lnTo>
                        <a:lnTo>
                          <a:pt x="1294" y="87"/>
                        </a:lnTo>
                        <a:lnTo>
                          <a:pt x="1295" y="88"/>
                        </a:lnTo>
                        <a:lnTo>
                          <a:pt x="1295" y="89"/>
                        </a:lnTo>
                        <a:lnTo>
                          <a:pt x="1295" y="90"/>
                        </a:lnTo>
                        <a:lnTo>
                          <a:pt x="1296" y="89"/>
                        </a:lnTo>
                        <a:lnTo>
                          <a:pt x="1296" y="88"/>
                        </a:lnTo>
                        <a:lnTo>
                          <a:pt x="1297" y="87"/>
                        </a:lnTo>
                        <a:lnTo>
                          <a:pt x="1297" y="89"/>
                        </a:lnTo>
                        <a:lnTo>
                          <a:pt x="1298" y="89"/>
                        </a:lnTo>
                        <a:lnTo>
                          <a:pt x="1298" y="88"/>
                        </a:lnTo>
                        <a:lnTo>
                          <a:pt x="1298" y="89"/>
                        </a:lnTo>
                        <a:lnTo>
                          <a:pt x="1299" y="87"/>
                        </a:lnTo>
                        <a:lnTo>
                          <a:pt x="1299" y="86"/>
                        </a:lnTo>
                        <a:lnTo>
                          <a:pt x="1300" y="86"/>
                        </a:lnTo>
                        <a:lnTo>
                          <a:pt x="1300" y="87"/>
                        </a:lnTo>
                        <a:lnTo>
                          <a:pt x="1300" y="86"/>
                        </a:lnTo>
                        <a:lnTo>
                          <a:pt x="1301" y="86"/>
                        </a:lnTo>
                        <a:lnTo>
                          <a:pt x="1301" y="84"/>
                        </a:lnTo>
                        <a:lnTo>
                          <a:pt x="1302" y="86"/>
                        </a:lnTo>
                        <a:lnTo>
                          <a:pt x="1302" y="83"/>
                        </a:lnTo>
                        <a:lnTo>
                          <a:pt x="1303" y="84"/>
                        </a:lnTo>
                        <a:lnTo>
                          <a:pt x="1303" y="87"/>
                        </a:lnTo>
                        <a:lnTo>
                          <a:pt x="1303" y="84"/>
                        </a:lnTo>
                        <a:lnTo>
                          <a:pt x="1304" y="85"/>
                        </a:lnTo>
                        <a:lnTo>
                          <a:pt x="1304" y="83"/>
                        </a:lnTo>
                        <a:lnTo>
                          <a:pt x="1305" y="84"/>
                        </a:lnTo>
                        <a:lnTo>
                          <a:pt x="1305" y="85"/>
                        </a:lnTo>
                        <a:lnTo>
                          <a:pt x="1305" y="87"/>
                        </a:lnTo>
                        <a:lnTo>
                          <a:pt x="1306" y="86"/>
                        </a:lnTo>
                        <a:lnTo>
                          <a:pt x="1306" y="84"/>
                        </a:lnTo>
                        <a:lnTo>
                          <a:pt x="1307" y="87"/>
                        </a:lnTo>
                        <a:lnTo>
                          <a:pt x="1307" y="86"/>
                        </a:lnTo>
                        <a:lnTo>
                          <a:pt x="1308" y="87"/>
                        </a:lnTo>
                        <a:lnTo>
                          <a:pt x="1308" y="87"/>
                        </a:lnTo>
                        <a:lnTo>
                          <a:pt x="1308" y="89"/>
                        </a:lnTo>
                        <a:lnTo>
                          <a:pt x="1309" y="89"/>
                        </a:lnTo>
                        <a:lnTo>
                          <a:pt x="1309" y="92"/>
                        </a:lnTo>
                        <a:lnTo>
                          <a:pt x="1310" y="89"/>
                        </a:lnTo>
                        <a:lnTo>
                          <a:pt x="1310" y="89"/>
                        </a:lnTo>
                        <a:lnTo>
                          <a:pt x="1310" y="92"/>
                        </a:lnTo>
                        <a:lnTo>
                          <a:pt x="1311" y="89"/>
                        </a:lnTo>
                        <a:lnTo>
                          <a:pt x="1311" y="90"/>
                        </a:lnTo>
                        <a:lnTo>
                          <a:pt x="1312" y="87"/>
                        </a:lnTo>
                        <a:lnTo>
                          <a:pt x="1312" y="88"/>
                        </a:lnTo>
                        <a:lnTo>
                          <a:pt x="1313" y="90"/>
                        </a:lnTo>
                        <a:lnTo>
                          <a:pt x="1313" y="89"/>
                        </a:lnTo>
                        <a:lnTo>
                          <a:pt x="1313" y="89"/>
                        </a:lnTo>
                        <a:lnTo>
                          <a:pt x="1314" y="89"/>
                        </a:lnTo>
                        <a:lnTo>
                          <a:pt x="1314" y="85"/>
                        </a:lnTo>
                        <a:lnTo>
                          <a:pt x="1315" y="86"/>
                        </a:lnTo>
                        <a:lnTo>
                          <a:pt x="1315" y="84"/>
                        </a:lnTo>
                        <a:lnTo>
                          <a:pt x="1315" y="85"/>
                        </a:lnTo>
                        <a:lnTo>
                          <a:pt x="1316" y="85"/>
                        </a:lnTo>
                        <a:lnTo>
                          <a:pt x="1316" y="83"/>
                        </a:lnTo>
                        <a:lnTo>
                          <a:pt x="1317" y="83"/>
                        </a:lnTo>
                        <a:lnTo>
                          <a:pt x="1317" y="83"/>
                        </a:lnTo>
                        <a:lnTo>
                          <a:pt x="1318" y="85"/>
                        </a:lnTo>
                        <a:lnTo>
                          <a:pt x="1318" y="86"/>
                        </a:lnTo>
                        <a:lnTo>
                          <a:pt x="1318" y="86"/>
                        </a:lnTo>
                        <a:lnTo>
                          <a:pt x="1319" y="85"/>
                        </a:lnTo>
                        <a:lnTo>
                          <a:pt x="1319" y="85"/>
                        </a:lnTo>
                        <a:lnTo>
                          <a:pt x="1320" y="85"/>
                        </a:lnTo>
                        <a:lnTo>
                          <a:pt x="1320" y="86"/>
                        </a:lnTo>
                        <a:lnTo>
                          <a:pt x="1320" y="87"/>
                        </a:lnTo>
                        <a:lnTo>
                          <a:pt x="1321" y="88"/>
                        </a:lnTo>
                        <a:lnTo>
                          <a:pt x="1321" y="87"/>
                        </a:lnTo>
                        <a:lnTo>
                          <a:pt x="1322" y="89"/>
                        </a:lnTo>
                        <a:lnTo>
                          <a:pt x="1322" y="87"/>
                        </a:lnTo>
                        <a:lnTo>
                          <a:pt x="1323" y="89"/>
                        </a:lnTo>
                        <a:lnTo>
                          <a:pt x="1323" y="90"/>
                        </a:lnTo>
                        <a:lnTo>
                          <a:pt x="1323" y="90"/>
                        </a:lnTo>
                        <a:lnTo>
                          <a:pt x="1324" y="91"/>
                        </a:lnTo>
                        <a:lnTo>
                          <a:pt x="1324" y="91"/>
                        </a:lnTo>
                        <a:lnTo>
                          <a:pt x="1325" y="90"/>
                        </a:lnTo>
                        <a:lnTo>
                          <a:pt x="1325" y="90"/>
                        </a:lnTo>
                        <a:lnTo>
                          <a:pt x="1325" y="90"/>
                        </a:lnTo>
                        <a:lnTo>
                          <a:pt x="1326" y="88"/>
                        </a:lnTo>
                        <a:lnTo>
                          <a:pt x="1326" y="89"/>
                        </a:lnTo>
                        <a:lnTo>
                          <a:pt x="1327" y="86"/>
                        </a:lnTo>
                        <a:lnTo>
                          <a:pt x="1327" y="87"/>
                        </a:lnTo>
                        <a:lnTo>
                          <a:pt x="1328" y="89"/>
                        </a:lnTo>
                        <a:lnTo>
                          <a:pt x="1328" y="87"/>
                        </a:lnTo>
                        <a:lnTo>
                          <a:pt x="1328" y="87"/>
                        </a:lnTo>
                        <a:lnTo>
                          <a:pt x="1329" y="86"/>
                        </a:lnTo>
                        <a:lnTo>
                          <a:pt x="1329" y="85"/>
                        </a:lnTo>
                        <a:lnTo>
                          <a:pt x="1330" y="86"/>
                        </a:lnTo>
                        <a:lnTo>
                          <a:pt x="1330" y="85"/>
                        </a:lnTo>
                        <a:lnTo>
                          <a:pt x="1330" y="85"/>
                        </a:lnTo>
                        <a:lnTo>
                          <a:pt x="1331" y="83"/>
                        </a:lnTo>
                        <a:lnTo>
                          <a:pt x="1331" y="83"/>
                        </a:lnTo>
                        <a:lnTo>
                          <a:pt x="1332" y="85"/>
                        </a:lnTo>
                        <a:lnTo>
                          <a:pt x="1332" y="86"/>
                        </a:lnTo>
                        <a:lnTo>
                          <a:pt x="1333" y="86"/>
                        </a:lnTo>
                        <a:lnTo>
                          <a:pt x="1333" y="87"/>
                        </a:lnTo>
                        <a:lnTo>
                          <a:pt x="1333" y="87"/>
                        </a:lnTo>
                        <a:lnTo>
                          <a:pt x="1334" y="86"/>
                        </a:lnTo>
                        <a:lnTo>
                          <a:pt x="1334" y="85"/>
                        </a:lnTo>
                        <a:lnTo>
                          <a:pt x="1335" y="87"/>
                        </a:lnTo>
                        <a:lnTo>
                          <a:pt x="1335" y="88"/>
                        </a:lnTo>
                        <a:lnTo>
                          <a:pt x="1335" y="88"/>
                        </a:lnTo>
                        <a:lnTo>
                          <a:pt x="1336" y="88"/>
                        </a:lnTo>
                        <a:lnTo>
                          <a:pt x="1336" y="89"/>
                        </a:lnTo>
                        <a:lnTo>
                          <a:pt x="1337" y="90"/>
                        </a:lnTo>
                        <a:lnTo>
                          <a:pt x="1337" y="90"/>
                        </a:lnTo>
                        <a:lnTo>
                          <a:pt x="1338" y="89"/>
                        </a:lnTo>
                        <a:lnTo>
                          <a:pt x="1338" y="90"/>
                        </a:lnTo>
                        <a:lnTo>
                          <a:pt x="1338" y="89"/>
                        </a:lnTo>
                        <a:lnTo>
                          <a:pt x="1339" y="90"/>
                        </a:lnTo>
                        <a:lnTo>
                          <a:pt x="1339" y="89"/>
                        </a:lnTo>
                        <a:lnTo>
                          <a:pt x="1340" y="85"/>
                        </a:lnTo>
                        <a:lnTo>
                          <a:pt x="1340" y="88"/>
                        </a:lnTo>
                        <a:lnTo>
                          <a:pt x="1340" y="89"/>
                        </a:lnTo>
                        <a:lnTo>
                          <a:pt x="1341" y="89"/>
                        </a:lnTo>
                        <a:lnTo>
                          <a:pt x="1341" y="86"/>
                        </a:lnTo>
                        <a:lnTo>
                          <a:pt x="1342" y="87"/>
                        </a:lnTo>
                        <a:lnTo>
                          <a:pt x="1342" y="88"/>
                        </a:lnTo>
                        <a:lnTo>
                          <a:pt x="1343" y="87"/>
                        </a:lnTo>
                        <a:lnTo>
                          <a:pt x="1343" y="86"/>
                        </a:lnTo>
                        <a:lnTo>
                          <a:pt x="1343" y="85"/>
                        </a:lnTo>
                        <a:lnTo>
                          <a:pt x="1344" y="84"/>
                        </a:lnTo>
                        <a:lnTo>
                          <a:pt x="1344" y="84"/>
                        </a:lnTo>
                        <a:lnTo>
                          <a:pt x="1345" y="84"/>
                        </a:lnTo>
                        <a:lnTo>
                          <a:pt x="1345" y="86"/>
                        </a:lnTo>
                        <a:lnTo>
                          <a:pt x="1345" y="85"/>
                        </a:lnTo>
                        <a:lnTo>
                          <a:pt x="1346" y="85"/>
                        </a:lnTo>
                        <a:lnTo>
                          <a:pt x="1346" y="87"/>
                        </a:lnTo>
                        <a:lnTo>
                          <a:pt x="1347" y="84"/>
                        </a:lnTo>
                        <a:lnTo>
                          <a:pt x="1347" y="84"/>
                        </a:lnTo>
                        <a:lnTo>
                          <a:pt x="1348" y="86"/>
                        </a:lnTo>
                        <a:lnTo>
                          <a:pt x="1348" y="87"/>
                        </a:lnTo>
                        <a:lnTo>
                          <a:pt x="1348" y="86"/>
                        </a:lnTo>
                        <a:lnTo>
                          <a:pt x="1349" y="88"/>
                        </a:lnTo>
                        <a:lnTo>
                          <a:pt x="1349" y="89"/>
                        </a:lnTo>
                        <a:lnTo>
                          <a:pt x="1350" y="88"/>
                        </a:lnTo>
                        <a:lnTo>
                          <a:pt x="1350" y="89"/>
                        </a:lnTo>
                        <a:lnTo>
                          <a:pt x="1350" y="89"/>
                        </a:lnTo>
                        <a:lnTo>
                          <a:pt x="1351" y="90"/>
                        </a:lnTo>
                        <a:lnTo>
                          <a:pt x="1351" y="90"/>
                        </a:lnTo>
                        <a:lnTo>
                          <a:pt x="1352" y="91"/>
                        </a:lnTo>
                        <a:lnTo>
                          <a:pt x="1352" y="90"/>
                        </a:lnTo>
                        <a:lnTo>
                          <a:pt x="1353" y="88"/>
                        </a:lnTo>
                        <a:lnTo>
                          <a:pt x="1353" y="91"/>
                        </a:lnTo>
                        <a:lnTo>
                          <a:pt x="1353" y="90"/>
                        </a:lnTo>
                        <a:lnTo>
                          <a:pt x="1354" y="88"/>
                        </a:lnTo>
                        <a:lnTo>
                          <a:pt x="1354" y="87"/>
                        </a:lnTo>
                        <a:lnTo>
                          <a:pt x="1355" y="85"/>
                        </a:lnTo>
                        <a:lnTo>
                          <a:pt x="1355" y="88"/>
                        </a:lnTo>
                        <a:lnTo>
                          <a:pt x="1355" y="87"/>
                        </a:lnTo>
                        <a:lnTo>
                          <a:pt x="1356" y="87"/>
                        </a:lnTo>
                        <a:lnTo>
                          <a:pt x="1356" y="86"/>
                        </a:lnTo>
                        <a:lnTo>
                          <a:pt x="1357" y="85"/>
                        </a:lnTo>
                        <a:lnTo>
                          <a:pt x="1357" y="86"/>
                        </a:lnTo>
                        <a:lnTo>
                          <a:pt x="1358" y="86"/>
                        </a:lnTo>
                        <a:lnTo>
                          <a:pt x="1358" y="86"/>
                        </a:lnTo>
                        <a:lnTo>
                          <a:pt x="1358" y="83"/>
                        </a:lnTo>
                        <a:lnTo>
                          <a:pt x="1359" y="87"/>
                        </a:lnTo>
                        <a:lnTo>
                          <a:pt x="1359" y="84"/>
                        </a:lnTo>
                        <a:lnTo>
                          <a:pt x="1360" y="86"/>
                        </a:lnTo>
                        <a:lnTo>
                          <a:pt x="1360" y="88"/>
                        </a:lnTo>
                        <a:lnTo>
                          <a:pt x="1360" y="86"/>
                        </a:lnTo>
                        <a:lnTo>
                          <a:pt x="1361" y="86"/>
                        </a:lnTo>
                        <a:lnTo>
                          <a:pt x="1361" y="89"/>
                        </a:lnTo>
                        <a:lnTo>
                          <a:pt x="1362" y="87"/>
                        </a:lnTo>
                        <a:lnTo>
                          <a:pt x="1362" y="89"/>
                        </a:lnTo>
                        <a:lnTo>
                          <a:pt x="1363" y="87"/>
                        </a:lnTo>
                        <a:lnTo>
                          <a:pt x="1363" y="88"/>
                        </a:lnTo>
                        <a:lnTo>
                          <a:pt x="1363" y="91"/>
                        </a:lnTo>
                        <a:lnTo>
                          <a:pt x="1364" y="89"/>
                        </a:lnTo>
                        <a:lnTo>
                          <a:pt x="1364" y="88"/>
                        </a:lnTo>
                        <a:lnTo>
                          <a:pt x="1365" y="90"/>
                        </a:lnTo>
                        <a:lnTo>
                          <a:pt x="1365" y="90"/>
                        </a:lnTo>
                        <a:lnTo>
                          <a:pt x="1365" y="89"/>
                        </a:lnTo>
                        <a:lnTo>
                          <a:pt x="1366" y="91"/>
                        </a:lnTo>
                        <a:lnTo>
                          <a:pt x="1366" y="91"/>
                        </a:lnTo>
                        <a:lnTo>
                          <a:pt x="1367" y="88"/>
                        </a:lnTo>
                        <a:lnTo>
                          <a:pt x="1367" y="92"/>
                        </a:lnTo>
                        <a:lnTo>
                          <a:pt x="1368" y="91"/>
                        </a:lnTo>
                        <a:lnTo>
                          <a:pt x="1368" y="88"/>
                        </a:lnTo>
                        <a:lnTo>
                          <a:pt x="1368" y="87"/>
                        </a:lnTo>
                        <a:lnTo>
                          <a:pt x="1369" y="87"/>
                        </a:lnTo>
                        <a:lnTo>
                          <a:pt x="1369" y="89"/>
                        </a:lnTo>
                        <a:lnTo>
                          <a:pt x="1370" y="86"/>
                        </a:lnTo>
                        <a:lnTo>
                          <a:pt x="1370" y="87"/>
                        </a:lnTo>
                        <a:lnTo>
                          <a:pt x="1370" y="86"/>
                        </a:lnTo>
                        <a:lnTo>
                          <a:pt x="1371" y="85"/>
                        </a:lnTo>
                        <a:lnTo>
                          <a:pt x="1371" y="85"/>
                        </a:lnTo>
                        <a:lnTo>
                          <a:pt x="1372" y="86"/>
                        </a:lnTo>
                        <a:lnTo>
                          <a:pt x="1372" y="85"/>
                        </a:lnTo>
                        <a:lnTo>
                          <a:pt x="1373" y="87"/>
                        </a:lnTo>
                        <a:lnTo>
                          <a:pt x="1373" y="85"/>
                        </a:lnTo>
                        <a:lnTo>
                          <a:pt x="1373" y="84"/>
                        </a:lnTo>
                        <a:lnTo>
                          <a:pt x="1374" y="86"/>
                        </a:lnTo>
                        <a:lnTo>
                          <a:pt x="1374" y="85"/>
                        </a:lnTo>
                        <a:lnTo>
                          <a:pt x="1375" y="85"/>
                        </a:lnTo>
                        <a:lnTo>
                          <a:pt x="1375" y="88"/>
                        </a:lnTo>
                        <a:lnTo>
                          <a:pt x="1375" y="85"/>
                        </a:lnTo>
                        <a:lnTo>
                          <a:pt x="1376" y="86"/>
                        </a:lnTo>
                        <a:lnTo>
                          <a:pt x="1376" y="85"/>
                        </a:lnTo>
                        <a:lnTo>
                          <a:pt x="1377" y="88"/>
                        </a:lnTo>
                        <a:lnTo>
                          <a:pt x="1377" y="86"/>
                        </a:lnTo>
                        <a:lnTo>
                          <a:pt x="1378" y="85"/>
                        </a:lnTo>
                        <a:lnTo>
                          <a:pt x="1378" y="87"/>
                        </a:lnTo>
                        <a:lnTo>
                          <a:pt x="1378" y="89"/>
                        </a:lnTo>
                        <a:lnTo>
                          <a:pt x="1379" y="89"/>
                        </a:lnTo>
                        <a:lnTo>
                          <a:pt x="1379" y="88"/>
                        </a:lnTo>
                        <a:lnTo>
                          <a:pt x="1380" y="89"/>
                        </a:lnTo>
                        <a:lnTo>
                          <a:pt x="1380" y="89"/>
                        </a:lnTo>
                        <a:lnTo>
                          <a:pt x="1380" y="88"/>
                        </a:lnTo>
                        <a:lnTo>
                          <a:pt x="1381" y="88"/>
                        </a:lnTo>
                        <a:lnTo>
                          <a:pt x="1381" y="88"/>
                        </a:lnTo>
                        <a:lnTo>
                          <a:pt x="1382" y="87"/>
                        </a:lnTo>
                        <a:lnTo>
                          <a:pt x="1382" y="89"/>
                        </a:lnTo>
                        <a:lnTo>
                          <a:pt x="1383" y="88"/>
                        </a:lnTo>
                        <a:lnTo>
                          <a:pt x="1383" y="88"/>
                        </a:lnTo>
                        <a:lnTo>
                          <a:pt x="1383" y="87"/>
                        </a:lnTo>
                        <a:lnTo>
                          <a:pt x="1384" y="87"/>
                        </a:lnTo>
                        <a:lnTo>
                          <a:pt x="1384" y="87"/>
                        </a:lnTo>
                        <a:lnTo>
                          <a:pt x="1385" y="87"/>
                        </a:lnTo>
                        <a:lnTo>
                          <a:pt x="1385" y="86"/>
                        </a:lnTo>
                        <a:lnTo>
                          <a:pt x="1385" y="85"/>
                        </a:lnTo>
                        <a:lnTo>
                          <a:pt x="1386" y="84"/>
                        </a:lnTo>
                        <a:lnTo>
                          <a:pt x="1386" y="84"/>
                        </a:lnTo>
                        <a:lnTo>
                          <a:pt x="1387" y="86"/>
                        </a:lnTo>
                        <a:lnTo>
                          <a:pt x="1387" y="85"/>
                        </a:lnTo>
                        <a:lnTo>
                          <a:pt x="1388" y="87"/>
                        </a:lnTo>
                        <a:lnTo>
                          <a:pt x="1388" y="85"/>
                        </a:lnTo>
                        <a:lnTo>
                          <a:pt x="1388" y="85"/>
                        </a:lnTo>
                        <a:lnTo>
                          <a:pt x="1389" y="86"/>
                        </a:lnTo>
                        <a:lnTo>
                          <a:pt x="1389" y="87"/>
                        </a:lnTo>
                        <a:lnTo>
                          <a:pt x="1390" y="87"/>
                        </a:lnTo>
                        <a:lnTo>
                          <a:pt x="1390" y="88"/>
                        </a:lnTo>
                        <a:lnTo>
                          <a:pt x="1390" y="86"/>
                        </a:lnTo>
                        <a:lnTo>
                          <a:pt x="1391" y="86"/>
                        </a:lnTo>
                        <a:lnTo>
                          <a:pt x="1391" y="86"/>
                        </a:lnTo>
                        <a:lnTo>
                          <a:pt x="1392" y="90"/>
                        </a:lnTo>
                        <a:lnTo>
                          <a:pt x="1392" y="90"/>
                        </a:lnTo>
                        <a:lnTo>
                          <a:pt x="1393" y="87"/>
                        </a:lnTo>
                        <a:lnTo>
                          <a:pt x="1393" y="88"/>
                        </a:lnTo>
                        <a:lnTo>
                          <a:pt x="1393" y="89"/>
                        </a:lnTo>
                        <a:lnTo>
                          <a:pt x="1394" y="90"/>
                        </a:lnTo>
                        <a:lnTo>
                          <a:pt x="1394" y="91"/>
                        </a:lnTo>
                        <a:lnTo>
                          <a:pt x="1395" y="89"/>
                        </a:lnTo>
                        <a:lnTo>
                          <a:pt x="1395" y="90"/>
                        </a:lnTo>
                        <a:lnTo>
                          <a:pt x="1395" y="92"/>
                        </a:lnTo>
                        <a:lnTo>
                          <a:pt x="1396" y="90"/>
                        </a:lnTo>
                        <a:lnTo>
                          <a:pt x="1396" y="90"/>
                        </a:lnTo>
                        <a:lnTo>
                          <a:pt x="1397" y="87"/>
                        </a:lnTo>
                        <a:lnTo>
                          <a:pt x="1397" y="88"/>
                        </a:lnTo>
                        <a:lnTo>
                          <a:pt x="1398" y="88"/>
                        </a:lnTo>
                        <a:lnTo>
                          <a:pt x="1398" y="84"/>
                        </a:lnTo>
                        <a:lnTo>
                          <a:pt x="1398" y="86"/>
                        </a:lnTo>
                        <a:lnTo>
                          <a:pt x="1399" y="88"/>
                        </a:lnTo>
                        <a:lnTo>
                          <a:pt x="1399" y="84"/>
                        </a:lnTo>
                        <a:lnTo>
                          <a:pt x="1400" y="85"/>
                        </a:lnTo>
                        <a:lnTo>
                          <a:pt x="1400" y="86"/>
                        </a:lnTo>
                        <a:lnTo>
                          <a:pt x="1400" y="85"/>
                        </a:lnTo>
                        <a:lnTo>
                          <a:pt x="1401" y="83"/>
                        </a:lnTo>
                        <a:lnTo>
                          <a:pt x="1401" y="87"/>
                        </a:lnTo>
                        <a:lnTo>
                          <a:pt x="1402" y="87"/>
                        </a:lnTo>
                        <a:lnTo>
                          <a:pt x="1402" y="86"/>
                        </a:lnTo>
                        <a:lnTo>
                          <a:pt x="1403" y="86"/>
                        </a:lnTo>
                        <a:lnTo>
                          <a:pt x="1403" y="88"/>
                        </a:lnTo>
                        <a:lnTo>
                          <a:pt x="1403" y="87"/>
                        </a:lnTo>
                        <a:lnTo>
                          <a:pt x="1404" y="90"/>
                        </a:lnTo>
                        <a:lnTo>
                          <a:pt x="1404" y="90"/>
                        </a:lnTo>
                        <a:lnTo>
                          <a:pt x="1405" y="87"/>
                        </a:lnTo>
                        <a:lnTo>
                          <a:pt x="1405" y="90"/>
                        </a:lnTo>
                        <a:lnTo>
                          <a:pt x="1405" y="90"/>
                        </a:lnTo>
                        <a:lnTo>
                          <a:pt x="1406" y="89"/>
                        </a:lnTo>
                        <a:lnTo>
                          <a:pt x="1406" y="88"/>
                        </a:lnTo>
                        <a:lnTo>
                          <a:pt x="1407" y="90"/>
                        </a:lnTo>
                        <a:lnTo>
                          <a:pt x="1407" y="89"/>
                        </a:lnTo>
                        <a:lnTo>
                          <a:pt x="1408" y="91"/>
                        </a:lnTo>
                        <a:lnTo>
                          <a:pt x="1408" y="90"/>
                        </a:lnTo>
                        <a:lnTo>
                          <a:pt x="1408" y="90"/>
                        </a:lnTo>
                        <a:lnTo>
                          <a:pt x="1409" y="92"/>
                        </a:lnTo>
                        <a:lnTo>
                          <a:pt x="1409" y="90"/>
                        </a:lnTo>
                        <a:lnTo>
                          <a:pt x="1410" y="88"/>
                        </a:lnTo>
                        <a:lnTo>
                          <a:pt x="1410" y="90"/>
                        </a:lnTo>
                        <a:lnTo>
                          <a:pt x="1411" y="90"/>
                        </a:lnTo>
                        <a:lnTo>
                          <a:pt x="1411" y="89"/>
                        </a:lnTo>
                        <a:lnTo>
                          <a:pt x="1411" y="88"/>
                        </a:lnTo>
                        <a:lnTo>
                          <a:pt x="1412" y="88"/>
                        </a:lnTo>
                        <a:lnTo>
                          <a:pt x="1412" y="85"/>
                        </a:lnTo>
                        <a:lnTo>
                          <a:pt x="1413" y="85"/>
                        </a:lnTo>
                        <a:lnTo>
                          <a:pt x="1413" y="85"/>
                        </a:lnTo>
                        <a:lnTo>
                          <a:pt x="1413" y="85"/>
                        </a:lnTo>
                        <a:lnTo>
                          <a:pt x="1414" y="83"/>
                        </a:lnTo>
                        <a:lnTo>
                          <a:pt x="1414" y="85"/>
                        </a:lnTo>
                        <a:lnTo>
                          <a:pt x="1415" y="84"/>
                        </a:lnTo>
                        <a:lnTo>
                          <a:pt x="1415" y="86"/>
                        </a:lnTo>
                        <a:lnTo>
                          <a:pt x="1416" y="84"/>
                        </a:lnTo>
                        <a:lnTo>
                          <a:pt x="1416" y="87"/>
                        </a:lnTo>
                        <a:lnTo>
                          <a:pt x="1416" y="86"/>
                        </a:lnTo>
                        <a:lnTo>
                          <a:pt x="1417" y="86"/>
                        </a:lnTo>
                        <a:lnTo>
                          <a:pt x="1417" y="88"/>
                        </a:lnTo>
                        <a:lnTo>
                          <a:pt x="1418" y="88"/>
                        </a:lnTo>
                        <a:lnTo>
                          <a:pt x="1418" y="88"/>
                        </a:lnTo>
                        <a:lnTo>
                          <a:pt x="1418" y="87"/>
                        </a:lnTo>
                        <a:lnTo>
                          <a:pt x="1419" y="88"/>
                        </a:lnTo>
                        <a:lnTo>
                          <a:pt x="1419" y="89"/>
                        </a:lnTo>
                        <a:lnTo>
                          <a:pt x="1420" y="89"/>
                        </a:lnTo>
                        <a:lnTo>
                          <a:pt x="1420" y="91"/>
                        </a:lnTo>
                        <a:lnTo>
                          <a:pt x="1421" y="89"/>
                        </a:lnTo>
                        <a:lnTo>
                          <a:pt x="1421" y="91"/>
                        </a:lnTo>
                        <a:lnTo>
                          <a:pt x="1421" y="92"/>
                        </a:lnTo>
                        <a:lnTo>
                          <a:pt x="1422" y="91"/>
                        </a:lnTo>
                        <a:lnTo>
                          <a:pt x="1422" y="89"/>
                        </a:lnTo>
                        <a:lnTo>
                          <a:pt x="1423" y="90"/>
                        </a:lnTo>
                        <a:lnTo>
                          <a:pt x="1423" y="89"/>
                        </a:lnTo>
                        <a:lnTo>
                          <a:pt x="1423" y="88"/>
                        </a:lnTo>
                        <a:lnTo>
                          <a:pt x="1424" y="88"/>
                        </a:lnTo>
                        <a:lnTo>
                          <a:pt x="1424" y="88"/>
                        </a:lnTo>
                        <a:lnTo>
                          <a:pt x="1425" y="89"/>
                        </a:lnTo>
                        <a:lnTo>
                          <a:pt x="1425" y="89"/>
                        </a:lnTo>
                        <a:lnTo>
                          <a:pt x="1426" y="88"/>
                        </a:lnTo>
                        <a:lnTo>
                          <a:pt x="1426" y="87"/>
                        </a:lnTo>
                        <a:lnTo>
                          <a:pt x="1426" y="87"/>
                        </a:lnTo>
                        <a:lnTo>
                          <a:pt x="1427" y="87"/>
                        </a:lnTo>
                        <a:lnTo>
                          <a:pt x="1427" y="84"/>
                        </a:lnTo>
                        <a:lnTo>
                          <a:pt x="1428" y="86"/>
                        </a:lnTo>
                        <a:lnTo>
                          <a:pt x="1428" y="85"/>
                        </a:lnTo>
                        <a:lnTo>
                          <a:pt x="1428" y="84"/>
                        </a:lnTo>
                        <a:lnTo>
                          <a:pt x="1429" y="87"/>
                        </a:lnTo>
                        <a:lnTo>
                          <a:pt x="1429" y="85"/>
                        </a:lnTo>
                        <a:lnTo>
                          <a:pt x="1430" y="88"/>
                        </a:lnTo>
                        <a:lnTo>
                          <a:pt x="1430" y="86"/>
                        </a:lnTo>
                        <a:lnTo>
                          <a:pt x="1431" y="85"/>
                        </a:lnTo>
                        <a:lnTo>
                          <a:pt x="1431" y="89"/>
                        </a:lnTo>
                        <a:lnTo>
                          <a:pt x="1431" y="89"/>
                        </a:lnTo>
                        <a:lnTo>
                          <a:pt x="1432" y="88"/>
                        </a:lnTo>
                        <a:lnTo>
                          <a:pt x="1432" y="86"/>
                        </a:lnTo>
                        <a:lnTo>
                          <a:pt x="1433" y="88"/>
                        </a:lnTo>
                        <a:lnTo>
                          <a:pt x="1433" y="90"/>
                        </a:lnTo>
                        <a:lnTo>
                          <a:pt x="1433" y="88"/>
                        </a:lnTo>
                        <a:lnTo>
                          <a:pt x="1434" y="90"/>
                        </a:lnTo>
                        <a:lnTo>
                          <a:pt x="1434" y="91"/>
                        </a:lnTo>
                        <a:lnTo>
                          <a:pt x="1435" y="91"/>
                        </a:lnTo>
                        <a:lnTo>
                          <a:pt x="1435" y="89"/>
                        </a:lnTo>
                        <a:lnTo>
                          <a:pt x="1436" y="89"/>
                        </a:lnTo>
                        <a:lnTo>
                          <a:pt x="1436" y="87"/>
                        </a:lnTo>
                        <a:lnTo>
                          <a:pt x="1436" y="90"/>
                        </a:lnTo>
                        <a:lnTo>
                          <a:pt x="1437" y="88"/>
                        </a:lnTo>
                        <a:lnTo>
                          <a:pt x="1437" y="88"/>
                        </a:lnTo>
                        <a:lnTo>
                          <a:pt x="1438" y="86"/>
                        </a:lnTo>
                        <a:lnTo>
                          <a:pt x="1438" y="87"/>
                        </a:lnTo>
                        <a:lnTo>
                          <a:pt x="1438" y="87"/>
                        </a:lnTo>
                        <a:lnTo>
                          <a:pt x="1439" y="88"/>
                        </a:lnTo>
                        <a:lnTo>
                          <a:pt x="1439" y="87"/>
                        </a:lnTo>
                        <a:lnTo>
                          <a:pt x="1440" y="89"/>
                        </a:lnTo>
                        <a:lnTo>
                          <a:pt x="1440" y="84"/>
                        </a:lnTo>
                        <a:lnTo>
                          <a:pt x="1441" y="89"/>
                        </a:lnTo>
                        <a:lnTo>
                          <a:pt x="1441" y="85"/>
                        </a:lnTo>
                        <a:lnTo>
                          <a:pt x="1441" y="86"/>
                        </a:lnTo>
                        <a:lnTo>
                          <a:pt x="1442" y="85"/>
                        </a:lnTo>
                        <a:lnTo>
                          <a:pt x="1442" y="85"/>
                        </a:lnTo>
                        <a:lnTo>
                          <a:pt x="1443" y="85"/>
                        </a:lnTo>
                        <a:lnTo>
                          <a:pt x="1443" y="87"/>
                        </a:lnTo>
                        <a:lnTo>
                          <a:pt x="1443" y="85"/>
                        </a:lnTo>
                        <a:lnTo>
                          <a:pt x="1444" y="86"/>
                        </a:lnTo>
                        <a:lnTo>
                          <a:pt x="1444" y="87"/>
                        </a:lnTo>
                        <a:lnTo>
                          <a:pt x="1445" y="87"/>
                        </a:lnTo>
                        <a:lnTo>
                          <a:pt x="1445" y="86"/>
                        </a:lnTo>
                        <a:lnTo>
                          <a:pt x="1446" y="87"/>
                        </a:lnTo>
                        <a:lnTo>
                          <a:pt x="1446" y="87"/>
                        </a:lnTo>
                        <a:lnTo>
                          <a:pt x="1446" y="90"/>
                        </a:lnTo>
                        <a:lnTo>
                          <a:pt x="1447" y="87"/>
                        </a:lnTo>
                        <a:lnTo>
                          <a:pt x="1447" y="88"/>
                        </a:lnTo>
                        <a:lnTo>
                          <a:pt x="1448" y="88"/>
                        </a:lnTo>
                        <a:lnTo>
                          <a:pt x="1448" y="88"/>
                        </a:lnTo>
                        <a:lnTo>
                          <a:pt x="1448" y="90"/>
                        </a:lnTo>
                        <a:lnTo>
                          <a:pt x="1449" y="90"/>
                        </a:lnTo>
                        <a:lnTo>
                          <a:pt x="1449" y="91"/>
                        </a:lnTo>
                        <a:lnTo>
                          <a:pt x="1450" y="91"/>
                        </a:lnTo>
                        <a:lnTo>
                          <a:pt x="1450" y="91"/>
                        </a:lnTo>
                        <a:lnTo>
                          <a:pt x="1451" y="89"/>
                        </a:lnTo>
                        <a:lnTo>
                          <a:pt x="1451" y="90"/>
                        </a:lnTo>
                        <a:lnTo>
                          <a:pt x="1451" y="87"/>
                        </a:lnTo>
                        <a:lnTo>
                          <a:pt x="1452" y="88"/>
                        </a:lnTo>
                        <a:lnTo>
                          <a:pt x="1452" y="87"/>
                        </a:lnTo>
                        <a:lnTo>
                          <a:pt x="1453" y="88"/>
                        </a:lnTo>
                        <a:lnTo>
                          <a:pt x="1453" y="88"/>
                        </a:lnTo>
                        <a:lnTo>
                          <a:pt x="1453" y="88"/>
                        </a:lnTo>
                        <a:lnTo>
                          <a:pt x="1454" y="86"/>
                        </a:lnTo>
                        <a:lnTo>
                          <a:pt x="1454" y="88"/>
                        </a:lnTo>
                        <a:lnTo>
                          <a:pt x="1455" y="86"/>
                        </a:lnTo>
                        <a:lnTo>
                          <a:pt x="1455" y="87"/>
                        </a:lnTo>
                        <a:lnTo>
                          <a:pt x="1456" y="86"/>
                        </a:lnTo>
                        <a:lnTo>
                          <a:pt x="1456" y="87"/>
                        </a:lnTo>
                        <a:lnTo>
                          <a:pt x="1456" y="87"/>
                        </a:lnTo>
                        <a:lnTo>
                          <a:pt x="1457" y="85"/>
                        </a:lnTo>
                        <a:lnTo>
                          <a:pt x="1457" y="87"/>
                        </a:lnTo>
                        <a:lnTo>
                          <a:pt x="1458" y="87"/>
                        </a:lnTo>
                        <a:lnTo>
                          <a:pt x="1458" y="86"/>
                        </a:lnTo>
                        <a:lnTo>
                          <a:pt x="1458" y="89"/>
                        </a:lnTo>
                        <a:lnTo>
                          <a:pt x="1459" y="88"/>
                        </a:lnTo>
                        <a:lnTo>
                          <a:pt x="1459" y="89"/>
                        </a:lnTo>
                        <a:lnTo>
                          <a:pt x="1460" y="89"/>
                        </a:lnTo>
                        <a:lnTo>
                          <a:pt x="1460" y="88"/>
                        </a:lnTo>
                        <a:lnTo>
                          <a:pt x="1461" y="90"/>
                        </a:lnTo>
                        <a:lnTo>
                          <a:pt x="1461" y="91"/>
                        </a:lnTo>
                        <a:lnTo>
                          <a:pt x="1461" y="91"/>
                        </a:lnTo>
                        <a:lnTo>
                          <a:pt x="1462" y="91"/>
                        </a:lnTo>
                        <a:lnTo>
                          <a:pt x="1462" y="91"/>
                        </a:lnTo>
                        <a:lnTo>
                          <a:pt x="1463" y="89"/>
                        </a:lnTo>
                        <a:lnTo>
                          <a:pt x="1463" y="89"/>
                        </a:lnTo>
                        <a:lnTo>
                          <a:pt x="1463" y="92"/>
                        </a:lnTo>
                        <a:lnTo>
                          <a:pt x="1464" y="88"/>
                        </a:lnTo>
                        <a:lnTo>
                          <a:pt x="1464" y="90"/>
                        </a:lnTo>
                        <a:lnTo>
                          <a:pt x="1465" y="87"/>
                        </a:lnTo>
                        <a:lnTo>
                          <a:pt x="1465" y="90"/>
                        </a:lnTo>
                        <a:lnTo>
                          <a:pt x="1466" y="88"/>
                        </a:lnTo>
                        <a:lnTo>
                          <a:pt x="1466" y="90"/>
                        </a:lnTo>
                        <a:lnTo>
                          <a:pt x="1466" y="91"/>
                        </a:lnTo>
                        <a:lnTo>
                          <a:pt x="1467" y="87"/>
                        </a:lnTo>
                        <a:lnTo>
                          <a:pt x="1467" y="90"/>
                        </a:lnTo>
                        <a:lnTo>
                          <a:pt x="1468" y="88"/>
                        </a:lnTo>
                        <a:lnTo>
                          <a:pt x="1468" y="86"/>
                        </a:lnTo>
                        <a:lnTo>
                          <a:pt x="1468" y="86"/>
                        </a:lnTo>
                        <a:lnTo>
                          <a:pt x="1469" y="88"/>
                        </a:lnTo>
                        <a:lnTo>
                          <a:pt x="1469" y="87"/>
                        </a:lnTo>
                        <a:lnTo>
                          <a:pt x="1470" y="86"/>
                        </a:lnTo>
                        <a:lnTo>
                          <a:pt x="1470" y="88"/>
                        </a:lnTo>
                        <a:lnTo>
                          <a:pt x="1471" y="88"/>
                        </a:lnTo>
                        <a:lnTo>
                          <a:pt x="1471" y="87"/>
                        </a:lnTo>
                        <a:lnTo>
                          <a:pt x="1471" y="88"/>
                        </a:lnTo>
                        <a:lnTo>
                          <a:pt x="1472" y="87"/>
                        </a:lnTo>
                        <a:lnTo>
                          <a:pt x="1472" y="89"/>
                        </a:lnTo>
                        <a:lnTo>
                          <a:pt x="1473" y="89"/>
                        </a:lnTo>
                        <a:lnTo>
                          <a:pt x="1473" y="87"/>
                        </a:lnTo>
                        <a:lnTo>
                          <a:pt x="1473" y="87"/>
                        </a:lnTo>
                        <a:lnTo>
                          <a:pt x="1474" y="89"/>
                        </a:lnTo>
                        <a:lnTo>
                          <a:pt x="1474" y="89"/>
                        </a:lnTo>
                        <a:lnTo>
                          <a:pt x="1475" y="90"/>
                        </a:lnTo>
                        <a:lnTo>
                          <a:pt x="1475" y="89"/>
                        </a:lnTo>
                        <a:lnTo>
                          <a:pt x="1476" y="89"/>
                        </a:lnTo>
                        <a:lnTo>
                          <a:pt x="1476" y="89"/>
                        </a:lnTo>
                        <a:lnTo>
                          <a:pt x="1476" y="90"/>
                        </a:lnTo>
                        <a:lnTo>
                          <a:pt x="1477" y="88"/>
                        </a:lnTo>
                        <a:lnTo>
                          <a:pt x="1477" y="90"/>
                        </a:lnTo>
                        <a:lnTo>
                          <a:pt x="1478" y="90"/>
                        </a:lnTo>
                        <a:lnTo>
                          <a:pt x="1478" y="90"/>
                        </a:lnTo>
                        <a:lnTo>
                          <a:pt x="1478" y="88"/>
                        </a:lnTo>
                        <a:lnTo>
                          <a:pt x="1479" y="89"/>
                        </a:lnTo>
                        <a:lnTo>
                          <a:pt x="1479" y="90"/>
                        </a:lnTo>
                        <a:lnTo>
                          <a:pt x="1480" y="89"/>
                        </a:lnTo>
                        <a:lnTo>
                          <a:pt x="1480" y="87"/>
                        </a:lnTo>
                        <a:lnTo>
                          <a:pt x="1481" y="88"/>
                        </a:lnTo>
                        <a:lnTo>
                          <a:pt x="1481" y="86"/>
                        </a:lnTo>
                        <a:lnTo>
                          <a:pt x="1481" y="86"/>
                        </a:lnTo>
                        <a:lnTo>
                          <a:pt x="1482" y="87"/>
                        </a:lnTo>
                        <a:lnTo>
                          <a:pt x="1482" y="88"/>
                        </a:lnTo>
                        <a:lnTo>
                          <a:pt x="1483" y="84"/>
                        </a:lnTo>
                        <a:lnTo>
                          <a:pt x="1483" y="84"/>
                        </a:lnTo>
                        <a:lnTo>
                          <a:pt x="1483" y="86"/>
                        </a:lnTo>
                        <a:lnTo>
                          <a:pt x="1484" y="86"/>
                        </a:lnTo>
                        <a:lnTo>
                          <a:pt x="1484" y="85"/>
                        </a:lnTo>
                        <a:lnTo>
                          <a:pt x="1485" y="87"/>
                        </a:lnTo>
                        <a:lnTo>
                          <a:pt x="1485" y="86"/>
                        </a:lnTo>
                        <a:lnTo>
                          <a:pt x="1486" y="87"/>
                        </a:lnTo>
                        <a:lnTo>
                          <a:pt x="1486" y="87"/>
                        </a:lnTo>
                        <a:lnTo>
                          <a:pt x="1486" y="88"/>
                        </a:lnTo>
                        <a:lnTo>
                          <a:pt x="1487" y="87"/>
                        </a:lnTo>
                        <a:lnTo>
                          <a:pt x="1487" y="88"/>
                        </a:lnTo>
                        <a:lnTo>
                          <a:pt x="1488" y="88"/>
                        </a:lnTo>
                        <a:lnTo>
                          <a:pt x="1488" y="88"/>
                        </a:lnTo>
                        <a:lnTo>
                          <a:pt x="1488" y="88"/>
                        </a:lnTo>
                        <a:lnTo>
                          <a:pt x="1489" y="89"/>
                        </a:lnTo>
                        <a:lnTo>
                          <a:pt x="1489" y="89"/>
                        </a:lnTo>
                        <a:lnTo>
                          <a:pt x="1490" y="89"/>
                        </a:lnTo>
                        <a:lnTo>
                          <a:pt x="1490" y="91"/>
                        </a:lnTo>
                        <a:lnTo>
                          <a:pt x="1491" y="90"/>
                        </a:lnTo>
                        <a:lnTo>
                          <a:pt x="1491" y="91"/>
                        </a:lnTo>
                        <a:lnTo>
                          <a:pt x="1491" y="89"/>
                        </a:lnTo>
                        <a:lnTo>
                          <a:pt x="1492" y="91"/>
                        </a:lnTo>
                        <a:lnTo>
                          <a:pt x="1492" y="89"/>
                        </a:lnTo>
                        <a:lnTo>
                          <a:pt x="1493" y="89"/>
                        </a:lnTo>
                        <a:lnTo>
                          <a:pt x="1493" y="89"/>
                        </a:lnTo>
                        <a:lnTo>
                          <a:pt x="1493" y="89"/>
                        </a:lnTo>
                        <a:lnTo>
                          <a:pt x="1494" y="90"/>
                        </a:lnTo>
                        <a:lnTo>
                          <a:pt x="1494" y="88"/>
                        </a:lnTo>
                        <a:lnTo>
                          <a:pt x="1495" y="88"/>
                        </a:lnTo>
                        <a:lnTo>
                          <a:pt x="1495" y="86"/>
                        </a:lnTo>
                        <a:lnTo>
                          <a:pt x="1496" y="88"/>
                        </a:lnTo>
                        <a:lnTo>
                          <a:pt x="1496" y="86"/>
                        </a:lnTo>
                        <a:lnTo>
                          <a:pt x="1496" y="87"/>
                        </a:lnTo>
                        <a:lnTo>
                          <a:pt x="1497" y="89"/>
                        </a:lnTo>
                        <a:lnTo>
                          <a:pt x="1497" y="88"/>
                        </a:lnTo>
                        <a:lnTo>
                          <a:pt x="1498" y="86"/>
                        </a:lnTo>
                        <a:lnTo>
                          <a:pt x="1498" y="88"/>
                        </a:lnTo>
                        <a:lnTo>
                          <a:pt x="1498" y="87"/>
                        </a:lnTo>
                        <a:lnTo>
                          <a:pt x="1499" y="88"/>
                        </a:lnTo>
                        <a:lnTo>
                          <a:pt x="1499" y="87"/>
                        </a:lnTo>
                        <a:lnTo>
                          <a:pt x="1500" y="87"/>
                        </a:lnTo>
                        <a:lnTo>
                          <a:pt x="1500" y="88"/>
                        </a:lnTo>
                        <a:lnTo>
                          <a:pt x="1501" y="89"/>
                        </a:lnTo>
                        <a:lnTo>
                          <a:pt x="1501" y="89"/>
                        </a:lnTo>
                        <a:lnTo>
                          <a:pt x="1501" y="90"/>
                        </a:lnTo>
                        <a:lnTo>
                          <a:pt x="1502" y="89"/>
                        </a:lnTo>
                        <a:lnTo>
                          <a:pt x="1502" y="88"/>
                        </a:lnTo>
                        <a:lnTo>
                          <a:pt x="1503" y="89"/>
                        </a:lnTo>
                        <a:lnTo>
                          <a:pt x="1503" y="90"/>
                        </a:lnTo>
                        <a:lnTo>
                          <a:pt x="1503" y="90"/>
                        </a:lnTo>
                        <a:lnTo>
                          <a:pt x="1504" y="89"/>
                        </a:lnTo>
                        <a:lnTo>
                          <a:pt x="1504" y="90"/>
                        </a:lnTo>
                        <a:lnTo>
                          <a:pt x="1505" y="90"/>
                        </a:lnTo>
                        <a:lnTo>
                          <a:pt x="1505" y="89"/>
                        </a:lnTo>
                        <a:lnTo>
                          <a:pt x="1506" y="90"/>
                        </a:lnTo>
                        <a:lnTo>
                          <a:pt x="1506" y="91"/>
                        </a:lnTo>
                        <a:lnTo>
                          <a:pt x="1506" y="91"/>
                        </a:lnTo>
                        <a:lnTo>
                          <a:pt x="1507" y="90"/>
                        </a:lnTo>
                        <a:lnTo>
                          <a:pt x="1507" y="89"/>
                        </a:lnTo>
                        <a:lnTo>
                          <a:pt x="1508" y="88"/>
                        </a:lnTo>
                        <a:lnTo>
                          <a:pt x="1508" y="90"/>
                        </a:lnTo>
                        <a:lnTo>
                          <a:pt x="1508" y="89"/>
                        </a:lnTo>
                        <a:lnTo>
                          <a:pt x="1509" y="88"/>
                        </a:lnTo>
                        <a:lnTo>
                          <a:pt x="1509" y="86"/>
                        </a:lnTo>
                        <a:lnTo>
                          <a:pt x="1510" y="84"/>
                        </a:lnTo>
                        <a:lnTo>
                          <a:pt x="1510" y="85"/>
                        </a:lnTo>
                        <a:lnTo>
                          <a:pt x="1511" y="86"/>
                        </a:lnTo>
                        <a:lnTo>
                          <a:pt x="1511" y="85"/>
                        </a:lnTo>
                        <a:lnTo>
                          <a:pt x="1511" y="86"/>
                        </a:lnTo>
                        <a:lnTo>
                          <a:pt x="1512" y="87"/>
                        </a:lnTo>
                        <a:lnTo>
                          <a:pt x="1512" y="87"/>
                        </a:lnTo>
                        <a:lnTo>
                          <a:pt x="1513" y="86"/>
                        </a:lnTo>
                        <a:lnTo>
                          <a:pt x="1513" y="86"/>
                        </a:lnTo>
                        <a:lnTo>
                          <a:pt x="1513" y="86"/>
                        </a:lnTo>
                        <a:lnTo>
                          <a:pt x="1514" y="87"/>
                        </a:lnTo>
                        <a:lnTo>
                          <a:pt x="1514" y="88"/>
                        </a:lnTo>
                        <a:lnTo>
                          <a:pt x="1515" y="86"/>
                        </a:lnTo>
                        <a:lnTo>
                          <a:pt x="1515" y="87"/>
                        </a:lnTo>
                        <a:lnTo>
                          <a:pt x="1516" y="89"/>
                        </a:lnTo>
                        <a:lnTo>
                          <a:pt x="1516" y="88"/>
                        </a:lnTo>
                        <a:lnTo>
                          <a:pt x="1516" y="90"/>
                        </a:lnTo>
                        <a:lnTo>
                          <a:pt x="1517" y="90"/>
                        </a:lnTo>
                        <a:lnTo>
                          <a:pt x="1517" y="90"/>
                        </a:lnTo>
                        <a:lnTo>
                          <a:pt x="1518" y="90"/>
                        </a:lnTo>
                        <a:lnTo>
                          <a:pt x="1518" y="90"/>
                        </a:lnTo>
                        <a:lnTo>
                          <a:pt x="1518" y="92"/>
                        </a:lnTo>
                        <a:lnTo>
                          <a:pt x="1519" y="89"/>
                        </a:lnTo>
                        <a:lnTo>
                          <a:pt x="1519" y="88"/>
                        </a:lnTo>
                        <a:lnTo>
                          <a:pt x="1520" y="90"/>
                        </a:lnTo>
                        <a:lnTo>
                          <a:pt x="1520" y="90"/>
                        </a:lnTo>
                        <a:lnTo>
                          <a:pt x="1521" y="89"/>
                        </a:lnTo>
                        <a:lnTo>
                          <a:pt x="1521" y="88"/>
                        </a:lnTo>
                        <a:lnTo>
                          <a:pt x="1521" y="89"/>
                        </a:lnTo>
                        <a:lnTo>
                          <a:pt x="1522" y="87"/>
                        </a:lnTo>
                        <a:lnTo>
                          <a:pt x="1522" y="86"/>
                        </a:lnTo>
                        <a:lnTo>
                          <a:pt x="1523" y="87"/>
                        </a:lnTo>
                        <a:lnTo>
                          <a:pt x="1523" y="88"/>
                        </a:lnTo>
                        <a:lnTo>
                          <a:pt x="1523" y="86"/>
                        </a:lnTo>
                        <a:lnTo>
                          <a:pt x="1524" y="85"/>
                        </a:lnTo>
                        <a:lnTo>
                          <a:pt x="1524" y="84"/>
                        </a:lnTo>
                        <a:lnTo>
                          <a:pt x="1525" y="86"/>
                        </a:lnTo>
                        <a:lnTo>
                          <a:pt x="1525" y="84"/>
                        </a:lnTo>
                        <a:lnTo>
                          <a:pt x="1526" y="84"/>
                        </a:lnTo>
                        <a:lnTo>
                          <a:pt x="1526" y="85"/>
                        </a:lnTo>
                        <a:lnTo>
                          <a:pt x="1526" y="86"/>
                        </a:lnTo>
                        <a:lnTo>
                          <a:pt x="1527" y="85"/>
                        </a:lnTo>
                        <a:lnTo>
                          <a:pt x="1527" y="86"/>
                        </a:lnTo>
                        <a:lnTo>
                          <a:pt x="1528" y="87"/>
                        </a:lnTo>
                        <a:lnTo>
                          <a:pt x="1528" y="87"/>
                        </a:lnTo>
                        <a:lnTo>
                          <a:pt x="1528" y="89"/>
                        </a:lnTo>
                        <a:lnTo>
                          <a:pt x="1529" y="89"/>
                        </a:lnTo>
                        <a:lnTo>
                          <a:pt x="1529" y="88"/>
                        </a:lnTo>
                        <a:lnTo>
                          <a:pt x="1530" y="89"/>
                        </a:lnTo>
                        <a:lnTo>
                          <a:pt x="1530" y="89"/>
                        </a:lnTo>
                        <a:lnTo>
                          <a:pt x="1531" y="88"/>
                        </a:lnTo>
                        <a:lnTo>
                          <a:pt x="1531" y="91"/>
                        </a:lnTo>
                        <a:lnTo>
                          <a:pt x="1531" y="93"/>
                        </a:lnTo>
                        <a:lnTo>
                          <a:pt x="1532" y="92"/>
                        </a:lnTo>
                        <a:lnTo>
                          <a:pt x="1532" y="92"/>
                        </a:lnTo>
                        <a:lnTo>
                          <a:pt x="1533" y="92"/>
                        </a:lnTo>
                        <a:lnTo>
                          <a:pt x="1533" y="90"/>
                        </a:lnTo>
                        <a:lnTo>
                          <a:pt x="1533" y="90"/>
                        </a:lnTo>
                        <a:lnTo>
                          <a:pt x="1534" y="91"/>
                        </a:lnTo>
                        <a:lnTo>
                          <a:pt x="1534" y="90"/>
                        </a:lnTo>
                        <a:lnTo>
                          <a:pt x="1535" y="88"/>
                        </a:lnTo>
                        <a:lnTo>
                          <a:pt x="1535" y="90"/>
                        </a:lnTo>
                        <a:lnTo>
                          <a:pt x="1536" y="91"/>
                        </a:lnTo>
                        <a:lnTo>
                          <a:pt x="1536" y="87"/>
                        </a:lnTo>
                        <a:lnTo>
                          <a:pt x="1536" y="89"/>
                        </a:lnTo>
                        <a:lnTo>
                          <a:pt x="1537" y="87"/>
                        </a:lnTo>
                        <a:lnTo>
                          <a:pt x="1537" y="87"/>
                        </a:lnTo>
                        <a:lnTo>
                          <a:pt x="1538" y="87"/>
                        </a:lnTo>
                        <a:lnTo>
                          <a:pt x="1538" y="83"/>
                        </a:lnTo>
                        <a:lnTo>
                          <a:pt x="1538" y="86"/>
                        </a:lnTo>
                        <a:lnTo>
                          <a:pt x="1539" y="86"/>
                        </a:lnTo>
                        <a:lnTo>
                          <a:pt x="1539" y="86"/>
                        </a:lnTo>
                        <a:lnTo>
                          <a:pt x="1540" y="86"/>
                        </a:lnTo>
                        <a:lnTo>
                          <a:pt x="1540" y="87"/>
                        </a:lnTo>
                        <a:lnTo>
                          <a:pt x="1541" y="87"/>
                        </a:lnTo>
                        <a:lnTo>
                          <a:pt x="1541" y="87"/>
                        </a:lnTo>
                        <a:lnTo>
                          <a:pt x="1541" y="88"/>
                        </a:lnTo>
                        <a:lnTo>
                          <a:pt x="1542" y="88"/>
                        </a:lnTo>
                        <a:lnTo>
                          <a:pt x="1542" y="88"/>
                        </a:lnTo>
                        <a:lnTo>
                          <a:pt x="1543" y="90"/>
                        </a:lnTo>
                        <a:lnTo>
                          <a:pt x="1543" y="88"/>
                        </a:lnTo>
                        <a:lnTo>
                          <a:pt x="1543" y="89"/>
                        </a:lnTo>
                        <a:lnTo>
                          <a:pt x="1544" y="91"/>
                        </a:lnTo>
                        <a:lnTo>
                          <a:pt x="1544" y="92"/>
                        </a:lnTo>
                        <a:lnTo>
                          <a:pt x="1545" y="90"/>
                        </a:lnTo>
                        <a:lnTo>
                          <a:pt x="1545" y="90"/>
                        </a:lnTo>
                        <a:lnTo>
                          <a:pt x="1546" y="89"/>
                        </a:lnTo>
                        <a:lnTo>
                          <a:pt x="1546" y="91"/>
                        </a:lnTo>
                        <a:lnTo>
                          <a:pt x="1546" y="91"/>
                        </a:lnTo>
                        <a:lnTo>
                          <a:pt x="1547" y="91"/>
                        </a:lnTo>
                        <a:lnTo>
                          <a:pt x="1547" y="89"/>
                        </a:lnTo>
                        <a:lnTo>
                          <a:pt x="1548" y="91"/>
                        </a:lnTo>
                        <a:lnTo>
                          <a:pt x="1548" y="89"/>
                        </a:lnTo>
                        <a:lnTo>
                          <a:pt x="1548" y="89"/>
                        </a:lnTo>
                        <a:lnTo>
                          <a:pt x="1549" y="90"/>
                        </a:lnTo>
                        <a:lnTo>
                          <a:pt x="1549" y="87"/>
                        </a:lnTo>
                        <a:lnTo>
                          <a:pt x="1550" y="88"/>
                        </a:lnTo>
                        <a:lnTo>
                          <a:pt x="1550" y="88"/>
                        </a:lnTo>
                        <a:lnTo>
                          <a:pt x="1551" y="90"/>
                        </a:lnTo>
                        <a:lnTo>
                          <a:pt x="1551" y="86"/>
                        </a:lnTo>
                        <a:lnTo>
                          <a:pt x="1551" y="87"/>
                        </a:lnTo>
                        <a:lnTo>
                          <a:pt x="1552" y="85"/>
                        </a:lnTo>
                        <a:lnTo>
                          <a:pt x="1552" y="86"/>
                        </a:lnTo>
                        <a:lnTo>
                          <a:pt x="1553" y="86"/>
                        </a:lnTo>
                        <a:lnTo>
                          <a:pt x="1553" y="86"/>
                        </a:lnTo>
                        <a:lnTo>
                          <a:pt x="1553" y="88"/>
                        </a:lnTo>
                        <a:lnTo>
                          <a:pt x="1554" y="85"/>
                        </a:lnTo>
                        <a:lnTo>
                          <a:pt x="1554" y="85"/>
                        </a:lnTo>
                        <a:lnTo>
                          <a:pt x="1555" y="88"/>
                        </a:lnTo>
                        <a:lnTo>
                          <a:pt x="1555" y="87"/>
                        </a:lnTo>
                        <a:lnTo>
                          <a:pt x="1556" y="87"/>
                        </a:lnTo>
                        <a:lnTo>
                          <a:pt x="1556" y="89"/>
                        </a:lnTo>
                        <a:lnTo>
                          <a:pt x="1556" y="89"/>
                        </a:lnTo>
                        <a:lnTo>
                          <a:pt x="1557" y="89"/>
                        </a:lnTo>
                        <a:lnTo>
                          <a:pt x="1557" y="88"/>
                        </a:lnTo>
                        <a:lnTo>
                          <a:pt x="1558" y="90"/>
                        </a:lnTo>
                        <a:lnTo>
                          <a:pt x="1558" y="91"/>
                        </a:lnTo>
                        <a:lnTo>
                          <a:pt x="1558" y="90"/>
                        </a:lnTo>
                        <a:lnTo>
                          <a:pt x="1559" y="91"/>
                        </a:lnTo>
                        <a:lnTo>
                          <a:pt x="1559" y="91"/>
                        </a:lnTo>
                        <a:lnTo>
                          <a:pt x="1560" y="89"/>
                        </a:lnTo>
                        <a:lnTo>
                          <a:pt x="1560" y="90"/>
                        </a:lnTo>
                        <a:lnTo>
                          <a:pt x="1561" y="94"/>
                        </a:lnTo>
                        <a:lnTo>
                          <a:pt x="1561" y="92"/>
                        </a:lnTo>
                        <a:lnTo>
                          <a:pt x="1561" y="90"/>
                        </a:lnTo>
                        <a:lnTo>
                          <a:pt x="1562" y="91"/>
                        </a:lnTo>
                        <a:lnTo>
                          <a:pt x="1562" y="91"/>
                        </a:lnTo>
                        <a:lnTo>
                          <a:pt x="1563" y="90"/>
                        </a:lnTo>
                        <a:lnTo>
                          <a:pt x="1563" y="91"/>
                        </a:lnTo>
                        <a:lnTo>
                          <a:pt x="1563" y="90"/>
                        </a:lnTo>
                        <a:lnTo>
                          <a:pt x="1564" y="91"/>
                        </a:lnTo>
                        <a:lnTo>
                          <a:pt x="1564" y="88"/>
                        </a:lnTo>
                        <a:lnTo>
                          <a:pt x="1565" y="87"/>
                        </a:lnTo>
                        <a:lnTo>
                          <a:pt x="1565" y="86"/>
                        </a:lnTo>
                        <a:lnTo>
                          <a:pt x="1566" y="88"/>
                        </a:lnTo>
                        <a:lnTo>
                          <a:pt x="1566" y="86"/>
                        </a:lnTo>
                        <a:lnTo>
                          <a:pt x="1566" y="88"/>
                        </a:lnTo>
                        <a:lnTo>
                          <a:pt x="1567" y="88"/>
                        </a:lnTo>
                        <a:lnTo>
                          <a:pt x="1567" y="86"/>
                        </a:lnTo>
                        <a:lnTo>
                          <a:pt x="1568" y="87"/>
                        </a:lnTo>
                        <a:lnTo>
                          <a:pt x="1568" y="89"/>
                        </a:lnTo>
                        <a:lnTo>
                          <a:pt x="1568" y="86"/>
                        </a:lnTo>
                        <a:lnTo>
                          <a:pt x="1569" y="87"/>
                        </a:lnTo>
                        <a:lnTo>
                          <a:pt x="1569" y="86"/>
                        </a:lnTo>
                        <a:lnTo>
                          <a:pt x="1570" y="89"/>
                        </a:lnTo>
                        <a:lnTo>
                          <a:pt x="1570" y="90"/>
                        </a:lnTo>
                        <a:lnTo>
                          <a:pt x="1571" y="88"/>
                        </a:lnTo>
                        <a:lnTo>
                          <a:pt x="1571" y="88"/>
                        </a:lnTo>
                        <a:lnTo>
                          <a:pt x="1571" y="92"/>
                        </a:lnTo>
                        <a:lnTo>
                          <a:pt x="1572" y="91"/>
                        </a:lnTo>
                        <a:lnTo>
                          <a:pt x="1572" y="91"/>
                        </a:lnTo>
                        <a:lnTo>
                          <a:pt x="1573" y="93"/>
                        </a:lnTo>
                        <a:lnTo>
                          <a:pt x="1573" y="92"/>
                        </a:lnTo>
                        <a:lnTo>
                          <a:pt x="1573" y="91"/>
                        </a:lnTo>
                        <a:lnTo>
                          <a:pt x="1574" y="91"/>
                        </a:lnTo>
                        <a:lnTo>
                          <a:pt x="1574" y="91"/>
                        </a:lnTo>
                        <a:lnTo>
                          <a:pt x="1575" y="92"/>
                        </a:lnTo>
                        <a:lnTo>
                          <a:pt x="1575" y="92"/>
                        </a:lnTo>
                        <a:lnTo>
                          <a:pt x="1576" y="93"/>
                        </a:lnTo>
                        <a:lnTo>
                          <a:pt x="1576" y="92"/>
                        </a:lnTo>
                        <a:lnTo>
                          <a:pt x="1576" y="91"/>
                        </a:lnTo>
                        <a:lnTo>
                          <a:pt x="1577" y="90"/>
                        </a:lnTo>
                        <a:lnTo>
                          <a:pt x="1577" y="90"/>
                        </a:lnTo>
                        <a:lnTo>
                          <a:pt x="1578" y="90"/>
                        </a:lnTo>
                        <a:lnTo>
                          <a:pt x="1578" y="88"/>
                        </a:lnTo>
                        <a:lnTo>
                          <a:pt x="1578" y="89"/>
                        </a:lnTo>
                        <a:lnTo>
                          <a:pt x="1579" y="88"/>
                        </a:lnTo>
                        <a:lnTo>
                          <a:pt x="1579" y="89"/>
                        </a:lnTo>
                        <a:lnTo>
                          <a:pt x="1580" y="88"/>
                        </a:lnTo>
                        <a:lnTo>
                          <a:pt x="1580" y="87"/>
                        </a:lnTo>
                        <a:lnTo>
                          <a:pt x="1581" y="89"/>
                        </a:lnTo>
                        <a:lnTo>
                          <a:pt x="1581" y="89"/>
                        </a:lnTo>
                        <a:lnTo>
                          <a:pt x="1581" y="87"/>
                        </a:lnTo>
                        <a:lnTo>
                          <a:pt x="1582" y="89"/>
                        </a:lnTo>
                        <a:lnTo>
                          <a:pt x="1582" y="88"/>
                        </a:lnTo>
                        <a:lnTo>
                          <a:pt x="1583" y="90"/>
                        </a:lnTo>
                        <a:lnTo>
                          <a:pt x="1583" y="91"/>
                        </a:lnTo>
                        <a:lnTo>
                          <a:pt x="1583" y="90"/>
                        </a:lnTo>
                        <a:lnTo>
                          <a:pt x="1584" y="91"/>
                        </a:lnTo>
                        <a:lnTo>
                          <a:pt x="1584" y="91"/>
                        </a:lnTo>
                        <a:lnTo>
                          <a:pt x="1585" y="90"/>
                        </a:lnTo>
                        <a:lnTo>
                          <a:pt x="1585" y="90"/>
                        </a:lnTo>
                        <a:lnTo>
                          <a:pt x="1586" y="91"/>
                        </a:lnTo>
                        <a:lnTo>
                          <a:pt x="1586" y="93"/>
                        </a:lnTo>
                        <a:lnTo>
                          <a:pt x="1586" y="91"/>
                        </a:lnTo>
                        <a:lnTo>
                          <a:pt x="1587" y="89"/>
                        </a:lnTo>
                        <a:lnTo>
                          <a:pt x="1587" y="92"/>
                        </a:lnTo>
                        <a:lnTo>
                          <a:pt x="1588" y="90"/>
                        </a:lnTo>
                        <a:lnTo>
                          <a:pt x="1588" y="94"/>
                        </a:lnTo>
                        <a:lnTo>
                          <a:pt x="1588" y="92"/>
                        </a:lnTo>
                        <a:lnTo>
                          <a:pt x="1589" y="92"/>
                        </a:lnTo>
                        <a:lnTo>
                          <a:pt x="1589" y="90"/>
                        </a:lnTo>
                        <a:lnTo>
                          <a:pt x="1590" y="91"/>
                        </a:lnTo>
                        <a:lnTo>
                          <a:pt x="1590" y="91"/>
                        </a:lnTo>
                        <a:lnTo>
                          <a:pt x="1591" y="92"/>
                        </a:lnTo>
                        <a:lnTo>
                          <a:pt x="1591" y="89"/>
                        </a:lnTo>
                        <a:lnTo>
                          <a:pt x="1591" y="90"/>
                        </a:lnTo>
                        <a:lnTo>
                          <a:pt x="1592" y="88"/>
                        </a:lnTo>
                        <a:lnTo>
                          <a:pt x="1592" y="91"/>
                        </a:lnTo>
                        <a:lnTo>
                          <a:pt x="1593" y="91"/>
                        </a:lnTo>
                        <a:lnTo>
                          <a:pt x="1593" y="87"/>
                        </a:lnTo>
                        <a:lnTo>
                          <a:pt x="1593" y="87"/>
                        </a:lnTo>
                        <a:lnTo>
                          <a:pt x="1594" y="85"/>
                        </a:lnTo>
                        <a:lnTo>
                          <a:pt x="1594" y="87"/>
                        </a:lnTo>
                        <a:lnTo>
                          <a:pt x="1595" y="87"/>
                        </a:lnTo>
                        <a:lnTo>
                          <a:pt x="1595" y="88"/>
                        </a:lnTo>
                        <a:lnTo>
                          <a:pt x="1596" y="87"/>
                        </a:lnTo>
                        <a:lnTo>
                          <a:pt x="1596" y="88"/>
                        </a:lnTo>
                        <a:lnTo>
                          <a:pt x="1596" y="87"/>
                        </a:lnTo>
                        <a:lnTo>
                          <a:pt x="1597" y="88"/>
                        </a:lnTo>
                        <a:lnTo>
                          <a:pt x="1597" y="89"/>
                        </a:lnTo>
                        <a:lnTo>
                          <a:pt x="1598" y="89"/>
                        </a:lnTo>
                        <a:lnTo>
                          <a:pt x="1598" y="86"/>
                        </a:lnTo>
                        <a:lnTo>
                          <a:pt x="1598" y="89"/>
                        </a:lnTo>
                        <a:lnTo>
                          <a:pt x="1599" y="90"/>
                        </a:lnTo>
                        <a:lnTo>
                          <a:pt x="1599" y="91"/>
                        </a:lnTo>
                        <a:lnTo>
                          <a:pt x="1600" y="90"/>
                        </a:lnTo>
                        <a:lnTo>
                          <a:pt x="1600" y="91"/>
                        </a:lnTo>
                        <a:lnTo>
                          <a:pt x="1601" y="91"/>
                        </a:lnTo>
                        <a:lnTo>
                          <a:pt x="1601" y="90"/>
                        </a:lnTo>
                        <a:lnTo>
                          <a:pt x="1601" y="92"/>
                        </a:lnTo>
                        <a:lnTo>
                          <a:pt x="1602" y="92"/>
                        </a:lnTo>
                        <a:lnTo>
                          <a:pt x="1602" y="90"/>
                        </a:lnTo>
                        <a:lnTo>
                          <a:pt x="1603" y="89"/>
                        </a:lnTo>
                        <a:lnTo>
                          <a:pt x="1603" y="91"/>
                        </a:lnTo>
                        <a:lnTo>
                          <a:pt x="1603" y="91"/>
                        </a:lnTo>
                        <a:lnTo>
                          <a:pt x="1604" y="92"/>
                        </a:lnTo>
                        <a:lnTo>
                          <a:pt x="1604" y="91"/>
                        </a:lnTo>
                        <a:lnTo>
                          <a:pt x="1605" y="91"/>
                        </a:lnTo>
                        <a:lnTo>
                          <a:pt x="1605" y="90"/>
                        </a:lnTo>
                        <a:lnTo>
                          <a:pt x="1606" y="90"/>
                        </a:lnTo>
                        <a:lnTo>
                          <a:pt x="1606" y="86"/>
                        </a:lnTo>
                        <a:lnTo>
                          <a:pt x="1606" y="87"/>
                        </a:lnTo>
                        <a:lnTo>
                          <a:pt x="1607" y="87"/>
                        </a:lnTo>
                        <a:lnTo>
                          <a:pt x="1607" y="86"/>
                        </a:lnTo>
                        <a:lnTo>
                          <a:pt x="1608" y="86"/>
                        </a:lnTo>
                        <a:lnTo>
                          <a:pt x="1608" y="87"/>
                        </a:lnTo>
                        <a:lnTo>
                          <a:pt x="1608" y="85"/>
                        </a:lnTo>
                        <a:lnTo>
                          <a:pt x="1609" y="87"/>
                        </a:lnTo>
                        <a:lnTo>
                          <a:pt x="1609" y="88"/>
                        </a:lnTo>
                        <a:lnTo>
                          <a:pt x="1610" y="86"/>
                        </a:lnTo>
                        <a:lnTo>
                          <a:pt x="1610" y="88"/>
                        </a:lnTo>
                        <a:lnTo>
                          <a:pt x="1611" y="89"/>
                        </a:lnTo>
                        <a:lnTo>
                          <a:pt x="1611" y="89"/>
                        </a:lnTo>
                        <a:lnTo>
                          <a:pt x="1611" y="89"/>
                        </a:lnTo>
                        <a:lnTo>
                          <a:pt x="1612" y="89"/>
                        </a:lnTo>
                        <a:lnTo>
                          <a:pt x="1612" y="88"/>
                        </a:lnTo>
                        <a:lnTo>
                          <a:pt x="1613" y="90"/>
                        </a:lnTo>
                        <a:lnTo>
                          <a:pt x="1613" y="91"/>
                        </a:lnTo>
                        <a:lnTo>
                          <a:pt x="1613" y="90"/>
                        </a:lnTo>
                        <a:lnTo>
                          <a:pt x="1614" y="90"/>
                        </a:lnTo>
                        <a:lnTo>
                          <a:pt x="1614" y="90"/>
                        </a:lnTo>
                        <a:lnTo>
                          <a:pt x="1615" y="92"/>
                        </a:lnTo>
                        <a:lnTo>
                          <a:pt x="1615" y="90"/>
                        </a:lnTo>
                        <a:lnTo>
                          <a:pt x="1616" y="91"/>
                        </a:lnTo>
                        <a:lnTo>
                          <a:pt x="1616" y="91"/>
                        </a:lnTo>
                        <a:lnTo>
                          <a:pt x="1616" y="92"/>
                        </a:lnTo>
                        <a:lnTo>
                          <a:pt x="1617" y="92"/>
                        </a:lnTo>
                        <a:lnTo>
                          <a:pt x="1617" y="92"/>
                        </a:lnTo>
                        <a:lnTo>
                          <a:pt x="1618" y="90"/>
                        </a:lnTo>
                        <a:lnTo>
                          <a:pt x="1618" y="89"/>
                        </a:lnTo>
                        <a:lnTo>
                          <a:pt x="1618" y="92"/>
                        </a:lnTo>
                        <a:lnTo>
                          <a:pt x="1619" y="89"/>
                        </a:lnTo>
                        <a:lnTo>
                          <a:pt x="1619" y="90"/>
                        </a:lnTo>
                        <a:lnTo>
                          <a:pt x="1620" y="90"/>
                        </a:lnTo>
                        <a:lnTo>
                          <a:pt x="1620" y="88"/>
                        </a:lnTo>
                        <a:lnTo>
                          <a:pt x="1621" y="88"/>
                        </a:lnTo>
                        <a:lnTo>
                          <a:pt x="1621" y="88"/>
                        </a:lnTo>
                        <a:lnTo>
                          <a:pt x="1621" y="87"/>
                        </a:lnTo>
                        <a:lnTo>
                          <a:pt x="1622" y="88"/>
                        </a:lnTo>
                        <a:lnTo>
                          <a:pt x="1622" y="87"/>
                        </a:lnTo>
                        <a:lnTo>
                          <a:pt x="1623" y="87"/>
                        </a:lnTo>
                        <a:lnTo>
                          <a:pt x="1623" y="87"/>
                        </a:lnTo>
                        <a:lnTo>
                          <a:pt x="1623" y="88"/>
                        </a:lnTo>
                        <a:lnTo>
                          <a:pt x="1624" y="88"/>
                        </a:lnTo>
                        <a:lnTo>
                          <a:pt x="1624" y="87"/>
                        </a:lnTo>
                        <a:lnTo>
                          <a:pt x="1625" y="89"/>
                        </a:lnTo>
                        <a:lnTo>
                          <a:pt x="1625" y="89"/>
                        </a:lnTo>
                        <a:lnTo>
                          <a:pt x="1626" y="88"/>
                        </a:lnTo>
                        <a:lnTo>
                          <a:pt x="1626" y="88"/>
                        </a:lnTo>
                        <a:lnTo>
                          <a:pt x="1626" y="90"/>
                        </a:lnTo>
                        <a:lnTo>
                          <a:pt x="1627" y="88"/>
                        </a:lnTo>
                        <a:lnTo>
                          <a:pt x="1627" y="87"/>
                        </a:lnTo>
                        <a:lnTo>
                          <a:pt x="1628" y="90"/>
                        </a:lnTo>
                        <a:lnTo>
                          <a:pt x="1628" y="92"/>
                        </a:lnTo>
                        <a:lnTo>
                          <a:pt x="1628" y="91"/>
                        </a:lnTo>
                        <a:lnTo>
                          <a:pt x="1629" y="90"/>
                        </a:lnTo>
                        <a:lnTo>
                          <a:pt x="1629" y="90"/>
                        </a:lnTo>
                        <a:lnTo>
                          <a:pt x="1630" y="91"/>
                        </a:lnTo>
                        <a:lnTo>
                          <a:pt x="1630" y="90"/>
                        </a:lnTo>
                        <a:lnTo>
                          <a:pt x="1631" y="89"/>
                        </a:lnTo>
                        <a:lnTo>
                          <a:pt x="1631" y="91"/>
                        </a:lnTo>
                        <a:lnTo>
                          <a:pt x="1631" y="90"/>
                        </a:lnTo>
                        <a:lnTo>
                          <a:pt x="1632" y="91"/>
                        </a:lnTo>
                        <a:lnTo>
                          <a:pt x="1632" y="90"/>
                        </a:lnTo>
                        <a:lnTo>
                          <a:pt x="1633" y="88"/>
                        </a:lnTo>
                        <a:lnTo>
                          <a:pt x="1633" y="89"/>
                        </a:lnTo>
                        <a:lnTo>
                          <a:pt x="1633" y="88"/>
                        </a:lnTo>
                        <a:lnTo>
                          <a:pt x="1634" y="89"/>
                        </a:lnTo>
                        <a:lnTo>
                          <a:pt x="1634" y="88"/>
                        </a:lnTo>
                        <a:lnTo>
                          <a:pt x="1635" y="89"/>
                        </a:lnTo>
                        <a:lnTo>
                          <a:pt x="1635" y="87"/>
                        </a:lnTo>
                        <a:lnTo>
                          <a:pt x="1636" y="86"/>
                        </a:lnTo>
                        <a:lnTo>
                          <a:pt x="1636" y="85"/>
                        </a:lnTo>
                        <a:lnTo>
                          <a:pt x="1636" y="86"/>
                        </a:lnTo>
                        <a:lnTo>
                          <a:pt x="1637" y="85"/>
                        </a:lnTo>
                        <a:lnTo>
                          <a:pt x="1637" y="87"/>
                        </a:lnTo>
                        <a:lnTo>
                          <a:pt x="1638" y="89"/>
                        </a:lnTo>
                        <a:lnTo>
                          <a:pt x="1638" y="86"/>
                        </a:lnTo>
                        <a:lnTo>
                          <a:pt x="1638" y="88"/>
                        </a:lnTo>
                        <a:lnTo>
                          <a:pt x="1639" y="87"/>
                        </a:lnTo>
                        <a:lnTo>
                          <a:pt x="1639" y="87"/>
                        </a:lnTo>
                        <a:lnTo>
                          <a:pt x="1640" y="90"/>
                        </a:lnTo>
                        <a:lnTo>
                          <a:pt x="1640" y="90"/>
                        </a:lnTo>
                        <a:lnTo>
                          <a:pt x="1641" y="89"/>
                        </a:lnTo>
                        <a:lnTo>
                          <a:pt x="1641" y="91"/>
                        </a:lnTo>
                        <a:lnTo>
                          <a:pt x="1641" y="90"/>
                        </a:lnTo>
                        <a:lnTo>
                          <a:pt x="1642" y="91"/>
                        </a:lnTo>
                        <a:lnTo>
                          <a:pt x="1642" y="91"/>
                        </a:lnTo>
                        <a:lnTo>
                          <a:pt x="1643" y="90"/>
                        </a:lnTo>
                        <a:lnTo>
                          <a:pt x="1643" y="91"/>
                        </a:lnTo>
                        <a:lnTo>
                          <a:pt x="1643" y="90"/>
                        </a:lnTo>
                        <a:lnTo>
                          <a:pt x="1644" y="89"/>
                        </a:lnTo>
                        <a:lnTo>
                          <a:pt x="1644" y="91"/>
                        </a:lnTo>
                        <a:lnTo>
                          <a:pt x="1645" y="91"/>
                        </a:lnTo>
                        <a:lnTo>
                          <a:pt x="1645" y="91"/>
                        </a:lnTo>
                        <a:lnTo>
                          <a:pt x="1646" y="90"/>
                        </a:lnTo>
                        <a:lnTo>
                          <a:pt x="1646" y="89"/>
                        </a:lnTo>
                        <a:lnTo>
                          <a:pt x="1646" y="89"/>
                        </a:lnTo>
                        <a:lnTo>
                          <a:pt x="1647" y="90"/>
                        </a:lnTo>
                        <a:lnTo>
                          <a:pt x="1647" y="89"/>
                        </a:lnTo>
                        <a:lnTo>
                          <a:pt x="1648" y="88"/>
                        </a:lnTo>
                        <a:lnTo>
                          <a:pt x="1648" y="87"/>
                        </a:lnTo>
                        <a:lnTo>
                          <a:pt x="1648" y="84"/>
                        </a:lnTo>
                        <a:lnTo>
                          <a:pt x="1649" y="86"/>
                        </a:lnTo>
                        <a:lnTo>
                          <a:pt x="1649" y="85"/>
                        </a:lnTo>
                        <a:lnTo>
                          <a:pt x="1650" y="86"/>
                        </a:lnTo>
                        <a:lnTo>
                          <a:pt x="1650" y="88"/>
                        </a:lnTo>
                        <a:lnTo>
                          <a:pt x="1651" y="87"/>
                        </a:lnTo>
                        <a:lnTo>
                          <a:pt x="1651" y="88"/>
                        </a:lnTo>
                        <a:lnTo>
                          <a:pt x="1651" y="87"/>
                        </a:lnTo>
                        <a:lnTo>
                          <a:pt x="1652" y="88"/>
                        </a:lnTo>
                        <a:lnTo>
                          <a:pt x="1652" y="86"/>
                        </a:lnTo>
                        <a:lnTo>
                          <a:pt x="1653" y="87"/>
                        </a:lnTo>
                        <a:lnTo>
                          <a:pt x="1653" y="88"/>
                        </a:lnTo>
                        <a:lnTo>
                          <a:pt x="1653" y="88"/>
                        </a:lnTo>
                        <a:lnTo>
                          <a:pt x="1654" y="89"/>
                        </a:lnTo>
                        <a:lnTo>
                          <a:pt x="1654" y="88"/>
                        </a:lnTo>
                        <a:lnTo>
                          <a:pt x="1655" y="90"/>
                        </a:lnTo>
                        <a:lnTo>
                          <a:pt x="1655" y="92"/>
                        </a:lnTo>
                        <a:lnTo>
                          <a:pt x="1656" y="90"/>
                        </a:lnTo>
                        <a:lnTo>
                          <a:pt x="1656" y="91"/>
                        </a:lnTo>
                        <a:lnTo>
                          <a:pt x="1656" y="90"/>
                        </a:lnTo>
                        <a:lnTo>
                          <a:pt x="1657" y="91"/>
                        </a:lnTo>
                        <a:lnTo>
                          <a:pt x="1657" y="90"/>
                        </a:lnTo>
                        <a:lnTo>
                          <a:pt x="1658" y="93"/>
                        </a:lnTo>
                        <a:lnTo>
                          <a:pt x="1658" y="92"/>
                        </a:lnTo>
                        <a:lnTo>
                          <a:pt x="1658" y="91"/>
                        </a:lnTo>
                        <a:lnTo>
                          <a:pt x="1659" y="91"/>
                        </a:lnTo>
                        <a:lnTo>
                          <a:pt x="1659" y="89"/>
                        </a:lnTo>
                        <a:lnTo>
                          <a:pt x="1660" y="89"/>
                        </a:lnTo>
                        <a:lnTo>
                          <a:pt x="1660" y="89"/>
                        </a:lnTo>
                        <a:lnTo>
                          <a:pt x="1661" y="89"/>
                        </a:lnTo>
                        <a:lnTo>
                          <a:pt x="1661" y="89"/>
                        </a:lnTo>
                        <a:lnTo>
                          <a:pt x="1661" y="88"/>
                        </a:lnTo>
                        <a:lnTo>
                          <a:pt x="1662" y="86"/>
                        </a:lnTo>
                        <a:lnTo>
                          <a:pt x="1662" y="87"/>
                        </a:lnTo>
                        <a:lnTo>
                          <a:pt x="1663" y="87"/>
                        </a:lnTo>
                        <a:lnTo>
                          <a:pt x="1663" y="86"/>
                        </a:lnTo>
                        <a:lnTo>
                          <a:pt x="1663" y="84"/>
                        </a:lnTo>
                        <a:lnTo>
                          <a:pt x="1664" y="88"/>
                        </a:lnTo>
                        <a:lnTo>
                          <a:pt x="1664" y="87"/>
                        </a:lnTo>
                        <a:lnTo>
                          <a:pt x="1665" y="86"/>
                        </a:lnTo>
                        <a:lnTo>
                          <a:pt x="1665" y="87"/>
                        </a:lnTo>
                        <a:lnTo>
                          <a:pt x="1666" y="87"/>
                        </a:lnTo>
                        <a:lnTo>
                          <a:pt x="1666" y="87"/>
                        </a:lnTo>
                        <a:lnTo>
                          <a:pt x="1666" y="85"/>
                        </a:lnTo>
                        <a:lnTo>
                          <a:pt x="1667" y="88"/>
                        </a:lnTo>
                        <a:lnTo>
                          <a:pt x="1667" y="89"/>
                        </a:lnTo>
                        <a:lnTo>
                          <a:pt x="1668" y="89"/>
                        </a:lnTo>
                        <a:lnTo>
                          <a:pt x="1668" y="89"/>
                        </a:lnTo>
                        <a:lnTo>
                          <a:pt x="1668" y="91"/>
                        </a:lnTo>
                        <a:lnTo>
                          <a:pt x="1669" y="90"/>
                        </a:lnTo>
                        <a:lnTo>
                          <a:pt x="1669" y="92"/>
                        </a:lnTo>
                        <a:lnTo>
                          <a:pt x="1670" y="93"/>
                        </a:lnTo>
                        <a:lnTo>
                          <a:pt x="1670" y="93"/>
                        </a:lnTo>
                        <a:lnTo>
                          <a:pt x="1671" y="91"/>
                        </a:lnTo>
                        <a:lnTo>
                          <a:pt x="1671" y="92"/>
                        </a:lnTo>
                        <a:lnTo>
                          <a:pt x="1671" y="93"/>
                        </a:lnTo>
                        <a:lnTo>
                          <a:pt x="1672" y="91"/>
                        </a:lnTo>
                        <a:lnTo>
                          <a:pt x="1672" y="90"/>
                        </a:lnTo>
                        <a:lnTo>
                          <a:pt x="1673" y="92"/>
                        </a:lnTo>
                        <a:lnTo>
                          <a:pt x="1673" y="92"/>
                        </a:lnTo>
                        <a:lnTo>
                          <a:pt x="1673" y="87"/>
                        </a:lnTo>
                        <a:lnTo>
                          <a:pt x="1674" y="90"/>
                        </a:lnTo>
                        <a:lnTo>
                          <a:pt x="1674" y="88"/>
                        </a:lnTo>
                        <a:lnTo>
                          <a:pt x="1675" y="88"/>
                        </a:lnTo>
                        <a:lnTo>
                          <a:pt x="1675" y="88"/>
                        </a:lnTo>
                        <a:lnTo>
                          <a:pt x="1676" y="88"/>
                        </a:lnTo>
                        <a:lnTo>
                          <a:pt x="1676" y="88"/>
                        </a:lnTo>
                        <a:lnTo>
                          <a:pt x="1676" y="87"/>
                        </a:lnTo>
                        <a:lnTo>
                          <a:pt x="1677" y="87"/>
                        </a:lnTo>
                        <a:lnTo>
                          <a:pt x="1677" y="85"/>
                        </a:lnTo>
                        <a:lnTo>
                          <a:pt x="1678" y="85"/>
                        </a:lnTo>
                        <a:lnTo>
                          <a:pt x="1678" y="85"/>
                        </a:lnTo>
                        <a:lnTo>
                          <a:pt x="1678" y="87"/>
                        </a:lnTo>
                        <a:lnTo>
                          <a:pt x="1679" y="87"/>
                        </a:lnTo>
                        <a:lnTo>
                          <a:pt x="1679" y="86"/>
                        </a:lnTo>
                        <a:lnTo>
                          <a:pt x="1680" y="86"/>
                        </a:lnTo>
                        <a:lnTo>
                          <a:pt x="1680" y="87"/>
                        </a:lnTo>
                        <a:lnTo>
                          <a:pt x="1681" y="88"/>
                        </a:lnTo>
                        <a:lnTo>
                          <a:pt x="1681" y="86"/>
                        </a:lnTo>
                        <a:lnTo>
                          <a:pt x="1681" y="86"/>
                        </a:lnTo>
                        <a:lnTo>
                          <a:pt x="1682" y="89"/>
                        </a:lnTo>
                        <a:lnTo>
                          <a:pt x="1682" y="88"/>
                        </a:lnTo>
                        <a:lnTo>
                          <a:pt x="1683" y="87"/>
                        </a:lnTo>
                        <a:lnTo>
                          <a:pt x="1683" y="90"/>
                        </a:lnTo>
                        <a:lnTo>
                          <a:pt x="1683" y="90"/>
                        </a:lnTo>
                        <a:lnTo>
                          <a:pt x="1684" y="91"/>
                        </a:lnTo>
                        <a:lnTo>
                          <a:pt x="1684" y="90"/>
                        </a:lnTo>
                        <a:lnTo>
                          <a:pt x="1685" y="91"/>
                        </a:lnTo>
                        <a:lnTo>
                          <a:pt x="1685" y="91"/>
                        </a:lnTo>
                        <a:lnTo>
                          <a:pt x="1686" y="92"/>
                        </a:lnTo>
                        <a:lnTo>
                          <a:pt x="1686" y="91"/>
                        </a:lnTo>
                        <a:lnTo>
                          <a:pt x="1686" y="92"/>
                        </a:lnTo>
                        <a:lnTo>
                          <a:pt x="1687" y="89"/>
                        </a:lnTo>
                        <a:lnTo>
                          <a:pt x="1687" y="91"/>
                        </a:lnTo>
                        <a:lnTo>
                          <a:pt x="1688" y="89"/>
                        </a:lnTo>
                        <a:lnTo>
                          <a:pt x="1688" y="88"/>
                        </a:lnTo>
                        <a:lnTo>
                          <a:pt x="1688" y="88"/>
                        </a:lnTo>
                        <a:lnTo>
                          <a:pt x="1689" y="89"/>
                        </a:lnTo>
                        <a:lnTo>
                          <a:pt x="1689" y="90"/>
                        </a:lnTo>
                        <a:lnTo>
                          <a:pt x="1690" y="89"/>
                        </a:lnTo>
                        <a:lnTo>
                          <a:pt x="1690" y="87"/>
                        </a:lnTo>
                        <a:lnTo>
                          <a:pt x="1691" y="84"/>
                        </a:lnTo>
                        <a:lnTo>
                          <a:pt x="1691" y="87"/>
                        </a:lnTo>
                        <a:lnTo>
                          <a:pt x="1691" y="85"/>
                        </a:lnTo>
                        <a:lnTo>
                          <a:pt x="1692" y="86"/>
                        </a:lnTo>
                        <a:lnTo>
                          <a:pt x="1692" y="86"/>
                        </a:lnTo>
                        <a:lnTo>
                          <a:pt x="1693" y="85"/>
                        </a:lnTo>
                        <a:lnTo>
                          <a:pt x="1693" y="85"/>
                        </a:lnTo>
                        <a:lnTo>
                          <a:pt x="1693" y="85"/>
                        </a:lnTo>
                        <a:lnTo>
                          <a:pt x="1694" y="87"/>
                        </a:lnTo>
                        <a:lnTo>
                          <a:pt x="1694" y="90"/>
                        </a:lnTo>
                        <a:lnTo>
                          <a:pt x="1695" y="87"/>
                        </a:lnTo>
                        <a:lnTo>
                          <a:pt x="1695" y="88"/>
                        </a:lnTo>
                        <a:lnTo>
                          <a:pt x="1696" y="88"/>
                        </a:lnTo>
                        <a:lnTo>
                          <a:pt x="1696" y="90"/>
                        </a:lnTo>
                        <a:lnTo>
                          <a:pt x="1696" y="89"/>
                        </a:lnTo>
                        <a:lnTo>
                          <a:pt x="1697" y="90"/>
                        </a:lnTo>
                        <a:lnTo>
                          <a:pt x="1697" y="91"/>
                        </a:lnTo>
                        <a:lnTo>
                          <a:pt x="1698" y="91"/>
                        </a:lnTo>
                        <a:lnTo>
                          <a:pt x="1698" y="91"/>
                        </a:lnTo>
                        <a:lnTo>
                          <a:pt x="1698" y="92"/>
                        </a:lnTo>
                        <a:lnTo>
                          <a:pt x="1699" y="92"/>
                        </a:lnTo>
                        <a:lnTo>
                          <a:pt x="1699" y="92"/>
                        </a:lnTo>
                        <a:lnTo>
                          <a:pt x="1700" y="90"/>
                        </a:lnTo>
                        <a:lnTo>
                          <a:pt x="1700" y="88"/>
                        </a:lnTo>
                        <a:lnTo>
                          <a:pt x="1701" y="92"/>
                        </a:lnTo>
                        <a:lnTo>
                          <a:pt x="1701" y="91"/>
                        </a:lnTo>
                        <a:lnTo>
                          <a:pt x="1701" y="90"/>
                        </a:lnTo>
                        <a:lnTo>
                          <a:pt x="1702" y="88"/>
                        </a:lnTo>
                        <a:lnTo>
                          <a:pt x="1702" y="91"/>
                        </a:lnTo>
                        <a:lnTo>
                          <a:pt x="1703" y="89"/>
                        </a:lnTo>
                        <a:lnTo>
                          <a:pt x="1703" y="91"/>
                        </a:lnTo>
                        <a:lnTo>
                          <a:pt x="1703" y="88"/>
                        </a:lnTo>
                        <a:lnTo>
                          <a:pt x="1704" y="85"/>
                        </a:lnTo>
                        <a:lnTo>
                          <a:pt x="1704" y="85"/>
                        </a:lnTo>
                        <a:lnTo>
                          <a:pt x="1705" y="85"/>
                        </a:lnTo>
                        <a:lnTo>
                          <a:pt x="1705" y="86"/>
                        </a:lnTo>
                        <a:lnTo>
                          <a:pt x="1706" y="86"/>
                        </a:lnTo>
                        <a:lnTo>
                          <a:pt x="1706" y="87"/>
                        </a:lnTo>
                        <a:lnTo>
                          <a:pt x="1706" y="85"/>
                        </a:lnTo>
                        <a:lnTo>
                          <a:pt x="1707" y="86"/>
                        </a:lnTo>
                        <a:lnTo>
                          <a:pt x="1707" y="86"/>
                        </a:lnTo>
                        <a:lnTo>
                          <a:pt x="1708" y="86"/>
                        </a:lnTo>
                        <a:lnTo>
                          <a:pt x="1708" y="88"/>
                        </a:lnTo>
                        <a:lnTo>
                          <a:pt x="1708" y="87"/>
                        </a:lnTo>
                        <a:lnTo>
                          <a:pt x="1709" y="89"/>
                        </a:lnTo>
                        <a:lnTo>
                          <a:pt x="1709" y="85"/>
                        </a:lnTo>
                        <a:lnTo>
                          <a:pt x="1710" y="88"/>
                        </a:lnTo>
                        <a:lnTo>
                          <a:pt x="1710" y="89"/>
                        </a:lnTo>
                        <a:lnTo>
                          <a:pt x="1711" y="87"/>
                        </a:lnTo>
                        <a:lnTo>
                          <a:pt x="1711" y="90"/>
                        </a:lnTo>
                        <a:lnTo>
                          <a:pt x="1711" y="90"/>
                        </a:lnTo>
                        <a:lnTo>
                          <a:pt x="1712" y="91"/>
                        </a:lnTo>
                        <a:lnTo>
                          <a:pt x="1712" y="91"/>
                        </a:lnTo>
                        <a:lnTo>
                          <a:pt x="1713" y="89"/>
                        </a:lnTo>
                        <a:lnTo>
                          <a:pt x="1713" y="92"/>
                        </a:lnTo>
                        <a:lnTo>
                          <a:pt x="1713" y="90"/>
                        </a:lnTo>
                        <a:lnTo>
                          <a:pt x="1714" y="90"/>
                        </a:lnTo>
                        <a:lnTo>
                          <a:pt x="1714" y="90"/>
                        </a:lnTo>
                        <a:lnTo>
                          <a:pt x="1715" y="91"/>
                        </a:lnTo>
                        <a:lnTo>
                          <a:pt x="1715" y="91"/>
                        </a:lnTo>
                        <a:lnTo>
                          <a:pt x="1716" y="89"/>
                        </a:lnTo>
                        <a:lnTo>
                          <a:pt x="1716" y="89"/>
                        </a:lnTo>
                        <a:lnTo>
                          <a:pt x="1716" y="89"/>
                        </a:lnTo>
                        <a:lnTo>
                          <a:pt x="1717" y="88"/>
                        </a:lnTo>
                        <a:lnTo>
                          <a:pt x="1717" y="87"/>
                        </a:lnTo>
                        <a:lnTo>
                          <a:pt x="1718" y="88"/>
                        </a:lnTo>
                        <a:lnTo>
                          <a:pt x="1718" y="85"/>
                        </a:lnTo>
                        <a:lnTo>
                          <a:pt x="1718" y="87"/>
                        </a:lnTo>
                        <a:lnTo>
                          <a:pt x="1719" y="84"/>
                        </a:lnTo>
                        <a:lnTo>
                          <a:pt x="1719" y="84"/>
                        </a:lnTo>
                        <a:lnTo>
                          <a:pt x="1720" y="85"/>
                        </a:lnTo>
                        <a:lnTo>
                          <a:pt x="1720" y="87"/>
                        </a:lnTo>
                        <a:lnTo>
                          <a:pt x="1721" y="88"/>
                        </a:lnTo>
                        <a:lnTo>
                          <a:pt x="1721" y="87"/>
                        </a:lnTo>
                        <a:lnTo>
                          <a:pt x="1721" y="89"/>
                        </a:lnTo>
                        <a:lnTo>
                          <a:pt x="1722" y="88"/>
                        </a:lnTo>
                        <a:lnTo>
                          <a:pt x="1722" y="86"/>
                        </a:lnTo>
                        <a:lnTo>
                          <a:pt x="1723" y="87"/>
                        </a:lnTo>
                        <a:lnTo>
                          <a:pt x="1723" y="90"/>
                        </a:lnTo>
                        <a:lnTo>
                          <a:pt x="1723" y="89"/>
                        </a:lnTo>
                        <a:lnTo>
                          <a:pt x="1724" y="89"/>
                        </a:lnTo>
                        <a:lnTo>
                          <a:pt x="1724" y="90"/>
                        </a:lnTo>
                        <a:lnTo>
                          <a:pt x="1725" y="88"/>
                        </a:lnTo>
                        <a:lnTo>
                          <a:pt x="1725" y="91"/>
                        </a:lnTo>
                        <a:lnTo>
                          <a:pt x="1726" y="91"/>
                        </a:lnTo>
                        <a:lnTo>
                          <a:pt x="1726" y="90"/>
                        </a:lnTo>
                        <a:lnTo>
                          <a:pt x="1726" y="90"/>
                        </a:lnTo>
                        <a:lnTo>
                          <a:pt x="1727" y="89"/>
                        </a:lnTo>
                        <a:lnTo>
                          <a:pt x="1727" y="91"/>
                        </a:lnTo>
                        <a:lnTo>
                          <a:pt x="1728" y="90"/>
                        </a:lnTo>
                        <a:lnTo>
                          <a:pt x="1728" y="89"/>
                        </a:lnTo>
                        <a:lnTo>
                          <a:pt x="1728" y="90"/>
                        </a:lnTo>
                        <a:lnTo>
                          <a:pt x="1729" y="90"/>
                        </a:lnTo>
                        <a:lnTo>
                          <a:pt x="1729" y="89"/>
                        </a:lnTo>
                        <a:lnTo>
                          <a:pt x="1730" y="88"/>
                        </a:lnTo>
                        <a:lnTo>
                          <a:pt x="1730" y="89"/>
                        </a:lnTo>
                        <a:lnTo>
                          <a:pt x="1731" y="88"/>
                        </a:lnTo>
                        <a:lnTo>
                          <a:pt x="1731" y="88"/>
                        </a:lnTo>
                        <a:lnTo>
                          <a:pt x="1731" y="87"/>
                        </a:lnTo>
                        <a:lnTo>
                          <a:pt x="1732" y="87"/>
                        </a:lnTo>
                        <a:lnTo>
                          <a:pt x="1732" y="87"/>
                        </a:lnTo>
                        <a:lnTo>
                          <a:pt x="1733" y="86"/>
                        </a:lnTo>
                        <a:lnTo>
                          <a:pt x="1733" y="86"/>
                        </a:lnTo>
                        <a:lnTo>
                          <a:pt x="1733" y="88"/>
                        </a:lnTo>
                        <a:lnTo>
                          <a:pt x="1734" y="87"/>
                        </a:lnTo>
                        <a:lnTo>
                          <a:pt x="1734" y="88"/>
                        </a:lnTo>
                        <a:lnTo>
                          <a:pt x="1735" y="87"/>
                        </a:lnTo>
                        <a:lnTo>
                          <a:pt x="1735" y="88"/>
                        </a:lnTo>
                        <a:lnTo>
                          <a:pt x="1736" y="87"/>
                        </a:lnTo>
                        <a:lnTo>
                          <a:pt x="1736" y="87"/>
                        </a:lnTo>
                        <a:lnTo>
                          <a:pt x="1736" y="87"/>
                        </a:lnTo>
                        <a:lnTo>
                          <a:pt x="1737" y="86"/>
                        </a:lnTo>
                        <a:lnTo>
                          <a:pt x="1737" y="88"/>
                        </a:lnTo>
                        <a:lnTo>
                          <a:pt x="1738" y="89"/>
                        </a:lnTo>
                        <a:lnTo>
                          <a:pt x="1738" y="89"/>
                        </a:lnTo>
                        <a:lnTo>
                          <a:pt x="1738" y="89"/>
                        </a:lnTo>
                        <a:lnTo>
                          <a:pt x="1739" y="92"/>
                        </a:lnTo>
                        <a:lnTo>
                          <a:pt x="1739" y="91"/>
                        </a:lnTo>
                        <a:lnTo>
                          <a:pt x="1740" y="93"/>
                        </a:lnTo>
                        <a:lnTo>
                          <a:pt x="1740" y="91"/>
                        </a:lnTo>
                        <a:lnTo>
                          <a:pt x="1741" y="90"/>
                        </a:lnTo>
                        <a:lnTo>
                          <a:pt x="1741" y="93"/>
                        </a:lnTo>
                        <a:lnTo>
                          <a:pt x="1741" y="92"/>
                        </a:lnTo>
                        <a:lnTo>
                          <a:pt x="1742" y="89"/>
                        </a:lnTo>
                        <a:lnTo>
                          <a:pt x="1742" y="89"/>
                        </a:lnTo>
                        <a:lnTo>
                          <a:pt x="1743" y="90"/>
                        </a:lnTo>
                        <a:lnTo>
                          <a:pt x="1743" y="90"/>
                        </a:lnTo>
                        <a:lnTo>
                          <a:pt x="1743" y="90"/>
                        </a:lnTo>
                        <a:lnTo>
                          <a:pt x="1744" y="88"/>
                        </a:lnTo>
                        <a:lnTo>
                          <a:pt x="1744" y="88"/>
                        </a:lnTo>
                        <a:lnTo>
                          <a:pt x="1745" y="90"/>
                        </a:lnTo>
                        <a:lnTo>
                          <a:pt x="1745" y="88"/>
                        </a:lnTo>
                        <a:lnTo>
                          <a:pt x="1746" y="86"/>
                        </a:lnTo>
                        <a:lnTo>
                          <a:pt x="1746" y="88"/>
                        </a:lnTo>
                        <a:lnTo>
                          <a:pt x="1746" y="86"/>
                        </a:lnTo>
                        <a:lnTo>
                          <a:pt x="1747" y="87"/>
                        </a:lnTo>
                        <a:lnTo>
                          <a:pt x="1747" y="86"/>
                        </a:lnTo>
                        <a:lnTo>
                          <a:pt x="1748" y="87"/>
                        </a:lnTo>
                        <a:lnTo>
                          <a:pt x="1748" y="86"/>
                        </a:lnTo>
                        <a:lnTo>
                          <a:pt x="1748" y="85"/>
                        </a:lnTo>
                        <a:lnTo>
                          <a:pt x="1749" y="87"/>
                        </a:lnTo>
                        <a:lnTo>
                          <a:pt x="1749" y="87"/>
                        </a:lnTo>
                        <a:lnTo>
                          <a:pt x="1750" y="86"/>
                        </a:lnTo>
                        <a:lnTo>
                          <a:pt x="1750" y="87"/>
                        </a:lnTo>
                        <a:lnTo>
                          <a:pt x="1751" y="86"/>
                        </a:lnTo>
                        <a:lnTo>
                          <a:pt x="1751" y="88"/>
                        </a:lnTo>
                        <a:lnTo>
                          <a:pt x="1751" y="87"/>
                        </a:lnTo>
                        <a:lnTo>
                          <a:pt x="1752" y="89"/>
                        </a:lnTo>
                        <a:lnTo>
                          <a:pt x="1752" y="89"/>
                        </a:lnTo>
                        <a:lnTo>
                          <a:pt x="1753" y="90"/>
                        </a:lnTo>
                        <a:lnTo>
                          <a:pt x="1753" y="92"/>
                        </a:lnTo>
                        <a:lnTo>
                          <a:pt x="1753" y="91"/>
                        </a:lnTo>
                        <a:lnTo>
                          <a:pt x="1754" y="89"/>
                        </a:lnTo>
                        <a:lnTo>
                          <a:pt x="1754" y="90"/>
                        </a:lnTo>
                        <a:lnTo>
                          <a:pt x="1755" y="91"/>
                        </a:lnTo>
                        <a:lnTo>
                          <a:pt x="1755" y="91"/>
                        </a:lnTo>
                        <a:lnTo>
                          <a:pt x="1756" y="90"/>
                        </a:lnTo>
                        <a:lnTo>
                          <a:pt x="1756" y="89"/>
                        </a:lnTo>
                        <a:lnTo>
                          <a:pt x="1756" y="91"/>
                        </a:lnTo>
                        <a:lnTo>
                          <a:pt x="1757" y="89"/>
                        </a:lnTo>
                        <a:lnTo>
                          <a:pt x="1757" y="91"/>
                        </a:lnTo>
                        <a:lnTo>
                          <a:pt x="1758" y="89"/>
                        </a:lnTo>
                        <a:lnTo>
                          <a:pt x="1758" y="90"/>
                        </a:lnTo>
                        <a:lnTo>
                          <a:pt x="1758" y="89"/>
                        </a:lnTo>
                        <a:lnTo>
                          <a:pt x="1759" y="86"/>
                        </a:lnTo>
                        <a:lnTo>
                          <a:pt x="1759" y="87"/>
                        </a:lnTo>
                        <a:lnTo>
                          <a:pt x="1760" y="86"/>
                        </a:lnTo>
                        <a:lnTo>
                          <a:pt x="1760" y="86"/>
                        </a:lnTo>
                        <a:lnTo>
                          <a:pt x="1761" y="87"/>
                        </a:lnTo>
                        <a:lnTo>
                          <a:pt x="1761" y="87"/>
                        </a:lnTo>
                        <a:lnTo>
                          <a:pt x="1761" y="87"/>
                        </a:lnTo>
                        <a:lnTo>
                          <a:pt x="1762" y="87"/>
                        </a:lnTo>
                        <a:lnTo>
                          <a:pt x="1762" y="89"/>
                        </a:lnTo>
                        <a:lnTo>
                          <a:pt x="1763" y="88"/>
                        </a:lnTo>
                        <a:lnTo>
                          <a:pt x="1763" y="88"/>
                        </a:lnTo>
                        <a:lnTo>
                          <a:pt x="1763" y="88"/>
                        </a:lnTo>
                        <a:lnTo>
                          <a:pt x="1764" y="89"/>
                        </a:lnTo>
                        <a:lnTo>
                          <a:pt x="1764" y="89"/>
                        </a:lnTo>
                        <a:lnTo>
                          <a:pt x="1765" y="90"/>
                        </a:lnTo>
                        <a:lnTo>
                          <a:pt x="1765" y="88"/>
                        </a:lnTo>
                        <a:lnTo>
                          <a:pt x="1766" y="90"/>
                        </a:lnTo>
                        <a:lnTo>
                          <a:pt x="1766" y="91"/>
                        </a:lnTo>
                        <a:lnTo>
                          <a:pt x="1766" y="88"/>
                        </a:lnTo>
                        <a:lnTo>
                          <a:pt x="1767" y="90"/>
                        </a:lnTo>
                        <a:lnTo>
                          <a:pt x="1767" y="92"/>
                        </a:lnTo>
                        <a:lnTo>
                          <a:pt x="1768" y="91"/>
                        </a:lnTo>
                        <a:lnTo>
                          <a:pt x="1768" y="90"/>
                        </a:lnTo>
                        <a:lnTo>
                          <a:pt x="1768" y="92"/>
                        </a:lnTo>
                        <a:lnTo>
                          <a:pt x="1769" y="92"/>
                        </a:lnTo>
                        <a:lnTo>
                          <a:pt x="1769" y="91"/>
                        </a:lnTo>
                        <a:lnTo>
                          <a:pt x="1770" y="90"/>
                        </a:lnTo>
                        <a:lnTo>
                          <a:pt x="1770" y="92"/>
                        </a:lnTo>
                        <a:lnTo>
                          <a:pt x="1771" y="91"/>
                        </a:lnTo>
                        <a:lnTo>
                          <a:pt x="1771" y="91"/>
                        </a:lnTo>
                        <a:lnTo>
                          <a:pt x="1771" y="91"/>
                        </a:lnTo>
                        <a:lnTo>
                          <a:pt x="1772" y="91"/>
                        </a:lnTo>
                        <a:lnTo>
                          <a:pt x="1772" y="90"/>
                        </a:lnTo>
                        <a:lnTo>
                          <a:pt x="1773" y="89"/>
                        </a:lnTo>
                        <a:lnTo>
                          <a:pt x="1773" y="89"/>
                        </a:lnTo>
                        <a:lnTo>
                          <a:pt x="1773" y="87"/>
                        </a:lnTo>
                        <a:lnTo>
                          <a:pt x="1774" y="87"/>
                        </a:lnTo>
                        <a:lnTo>
                          <a:pt x="1774" y="87"/>
                        </a:lnTo>
                        <a:lnTo>
                          <a:pt x="1775" y="89"/>
                        </a:lnTo>
                        <a:lnTo>
                          <a:pt x="1775" y="87"/>
                        </a:lnTo>
                        <a:lnTo>
                          <a:pt x="1776" y="88"/>
                        </a:lnTo>
                        <a:lnTo>
                          <a:pt x="1776" y="87"/>
                        </a:lnTo>
                        <a:lnTo>
                          <a:pt x="1776" y="88"/>
                        </a:lnTo>
                        <a:lnTo>
                          <a:pt x="1777" y="92"/>
                        </a:lnTo>
                        <a:lnTo>
                          <a:pt x="1777" y="90"/>
                        </a:lnTo>
                        <a:lnTo>
                          <a:pt x="1778" y="88"/>
                        </a:lnTo>
                        <a:lnTo>
                          <a:pt x="1778" y="89"/>
                        </a:lnTo>
                        <a:lnTo>
                          <a:pt x="1778" y="89"/>
                        </a:lnTo>
                        <a:lnTo>
                          <a:pt x="1779" y="87"/>
                        </a:lnTo>
                        <a:lnTo>
                          <a:pt x="1779" y="89"/>
                        </a:lnTo>
                        <a:lnTo>
                          <a:pt x="1780" y="89"/>
                        </a:lnTo>
                        <a:lnTo>
                          <a:pt x="1780" y="91"/>
                        </a:lnTo>
                        <a:lnTo>
                          <a:pt x="1781" y="91"/>
                        </a:lnTo>
                        <a:lnTo>
                          <a:pt x="1781" y="93"/>
                        </a:lnTo>
                        <a:lnTo>
                          <a:pt x="1781" y="92"/>
                        </a:lnTo>
                        <a:lnTo>
                          <a:pt x="1782" y="94"/>
                        </a:lnTo>
                        <a:lnTo>
                          <a:pt x="1782" y="94"/>
                        </a:lnTo>
                        <a:lnTo>
                          <a:pt x="1783" y="95"/>
                        </a:lnTo>
                        <a:lnTo>
                          <a:pt x="1783" y="92"/>
                        </a:lnTo>
                        <a:lnTo>
                          <a:pt x="1783" y="91"/>
                        </a:lnTo>
                        <a:lnTo>
                          <a:pt x="1784" y="93"/>
                        </a:lnTo>
                        <a:lnTo>
                          <a:pt x="1784" y="92"/>
                        </a:lnTo>
                        <a:lnTo>
                          <a:pt x="1785" y="92"/>
                        </a:lnTo>
                        <a:lnTo>
                          <a:pt x="1785" y="90"/>
                        </a:lnTo>
                        <a:lnTo>
                          <a:pt x="1786" y="91"/>
                        </a:lnTo>
                        <a:lnTo>
                          <a:pt x="1786" y="91"/>
                        </a:lnTo>
                        <a:lnTo>
                          <a:pt x="1786" y="89"/>
                        </a:lnTo>
                        <a:lnTo>
                          <a:pt x="1787" y="88"/>
                        </a:lnTo>
                        <a:lnTo>
                          <a:pt x="1787" y="87"/>
                        </a:lnTo>
                        <a:lnTo>
                          <a:pt x="1788" y="87"/>
                        </a:lnTo>
                        <a:lnTo>
                          <a:pt x="1788" y="89"/>
                        </a:lnTo>
                        <a:lnTo>
                          <a:pt x="1788" y="87"/>
                        </a:lnTo>
                        <a:lnTo>
                          <a:pt x="1789" y="89"/>
                        </a:lnTo>
                        <a:lnTo>
                          <a:pt x="1789" y="88"/>
                        </a:lnTo>
                        <a:lnTo>
                          <a:pt x="1790" y="87"/>
                        </a:lnTo>
                        <a:lnTo>
                          <a:pt x="1790" y="87"/>
                        </a:lnTo>
                        <a:lnTo>
                          <a:pt x="1791" y="87"/>
                        </a:lnTo>
                        <a:lnTo>
                          <a:pt x="1791" y="85"/>
                        </a:lnTo>
                        <a:lnTo>
                          <a:pt x="1791" y="88"/>
                        </a:lnTo>
                        <a:lnTo>
                          <a:pt x="1792" y="88"/>
                        </a:lnTo>
                        <a:lnTo>
                          <a:pt x="1792" y="89"/>
                        </a:lnTo>
                        <a:lnTo>
                          <a:pt x="1793" y="89"/>
                        </a:lnTo>
                        <a:lnTo>
                          <a:pt x="1793" y="90"/>
                        </a:lnTo>
                        <a:lnTo>
                          <a:pt x="1793" y="89"/>
                        </a:lnTo>
                        <a:lnTo>
                          <a:pt x="1794" y="89"/>
                        </a:lnTo>
                        <a:lnTo>
                          <a:pt x="1794" y="92"/>
                        </a:lnTo>
                        <a:lnTo>
                          <a:pt x="1795" y="92"/>
                        </a:lnTo>
                        <a:lnTo>
                          <a:pt x="1795" y="90"/>
                        </a:lnTo>
                        <a:lnTo>
                          <a:pt x="1796" y="94"/>
                        </a:lnTo>
                        <a:lnTo>
                          <a:pt x="1796" y="93"/>
                        </a:lnTo>
                        <a:lnTo>
                          <a:pt x="1796" y="93"/>
                        </a:lnTo>
                        <a:lnTo>
                          <a:pt x="1797" y="92"/>
                        </a:lnTo>
                        <a:lnTo>
                          <a:pt x="1797" y="94"/>
                        </a:lnTo>
                        <a:lnTo>
                          <a:pt x="1798" y="90"/>
                        </a:lnTo>
                        <a:lnTo>
                          <a:pt x="1798" y="92"/>
                        </a:lnTo>
                        <a:lnTo>
                          <a:pt x="1798" y="89"/>
                        </a:lnTo>
                        <a:lnTo>
                          <a:pt x="1799" y="91"/>
                        </a:lnTo>
                        <a:lnTo>
                          <a:pt x="1799" y="91"/>
                        </a:lnTo>
                        <a:lnTo>
                          <a:pt x="1800" y="92"/>
                        </a:lnTo>
                        <a:lnTo>
                          <a:pt x="1800" y="91"/>
                        </a:lnTo>
                        <a:lnTo>
                          <a:pt x="1801" y="92"/>
                        </a:lnTo>
                        <a:lnTo>
                          <a:pt x="1801" y="89"/>
                        </a:lnTo>
                        <a:lnTo>
                          <a:pt x="1801" y="86"/>
                        </a:lnTo>
                        <a:lnTo>
                          <a:pt x="1802" y="88"/>
                        </a:lnTo>
                        <a:lnTo>
                          <a:pt x="1802" y="88"/>
                        </a:lnTo>
                        <a:lnTo>
                          <a:pt x="1803" y="87"/>
                        </a:lnTo>
                        <a:lnTo>
                          <a:pt x="1803" y="89"/>
                        </a:lnTo>
                        <a:lnTo>
                          <a:pt x="1803" y="91"/>
                        </a:lnTo>
                        <a:lnTo>
                          <a:pt x="1804" y="89"/>
                        </a:lnTo>
                        <a:lnTo>
                          <a:pt x="1804" y="87"/>
                        </a:lnTo>
                        <a:lnTo>
                          <a:pt x="1805" y="89"/>
                        </a:lnTo>
                        <a:lnTo>
                          <a:pt x="1805" y="91"/>
                        </a:lnTo>
                        <a:lnTo>
                          <a:pt x="1806" y="90"/>
                        </a:lnTo>
                        <a:lnTo>
                          <a:pt x="1806" y="90"/>
                        </a:lnTo>
                        <a:lnTo>
                          <a:pt x="1806" y="90"/>
                        </a:lnTo>
                        <a:lnTo>
                          <a:pt x="1807" y="88"/>
                        </a:lnTo>
                        <a:lnTo>
                          <a:pt x="1807" y="90"/>
                        </a:lnTo>
                        <a:lnTo>
                          <a:pt x="1808" y="92"/>
                        </a:lnTo>
                        <a:lnTo>
                          <a:pt x="1808" y="92"/>
                        </a:lnTo>
                        <a:lnTo>
                          <a:pt x="1808" y="92"/>
                        </a:lnTo>
                        <a:lnTo>
                          <a:pt x="1809" y="91"/>
                        </a:lnTo>
                        <a:lnTo>
                          <a:pt x="1809" y="92"/>
                        </a:lnTo>
                        <a:lnTo>
                          <a:pt x="1810" y="92"/>
                        </a:lnTo>
                        <a:lnTo>
                          <a:pt x="1810" y="92"/>
                        </a:lnTo>
                        <a:lnTo>
                          <a:pt x="1811" y="91"/>
                        </a:lnTo>
                        <a:lnTo>
                          <a:pt x="1811" y="92"/>
                        </a:lnTo>
                        <a:lnTo>
                          <a:pt x="1811" y="91"/>
                        </a:lnTo>
                        <a:lnTo>
                          <a:pt x="1812" y="92"/>
                        </a:lnTo>
                        <a:lnTo>
                          <a:pt x="1812" y="90"/>
                        </a:lnTo>
                        <a:lnTo>
                          <a:pt x="1813" y="89"/>
                        </a:lnTo>
                        <a:lnTo>
                          <a:pt x="1813" y="89"/>
                        </a:lnTo>
                        <a:lnTo>
                          <a:pt x="1813" y="91"/>
                        </a:lnTo>
                        <a:lnTo>
                          <a:pt x="1814" y="91"/>
                        </a:lnTo>
                        <a:lnTo>
                          <a:pt x="1814" y="87"/>
                        </a:lnTo>
                        <a:lnTo>
                          <a:pt x="1815" y="88"/>
                        </a:lnTo>
                        <a:lnTo>
                          <a:pt x="1815" y="87"/>
                        </a:lnTo>
                        <a:lnTo>
                          <a:pt x="1816" y="86"/>
                        </a:lnTo>
                        <a:lnTo>
                          <a:pt x="1816" y="84"/>
                        </a:lnTo>
                        <a:lnTo>
                          <a:pt x="1816" y="87"/>
                        </a:lnTo>
                        <a:lnTo>
                          <a:pt x="1817" y="85"/>
                        </a:lnTo>
                        <a:lnTo>
                          <a:pt x="1817" y="87"/>
                        </a:lnTo>
                        <a:lnTo>
                          <a:pt x="1818" y="86"/>
                        </a:lnTo>
                        <a:lnTo>
                          <a:pt x="1818" y="87"/>
                        </a:lnTo>
                        <a:lnTo>
                          <a:pt x="1818" y="87"/>
                        </a:lnTo>
                        <a:lnTo>
                          <a:pt x="1819" y="88"/>
                        </a:lnTo>
                        <a:lnTo>
                          <a:pt x="1819" y="89"/>
                        </a:lnTo>
                        <a:lnTo>
                          <a:pt x="1820" y="86"/>
                        </a:lnTo>
                        <a:lnTo>
                          <a:pt x="1820" y="88"/>
                        </a:lnTo>
                        <a:lnTo>
                          <a:pt x="1821" y="87"/>
                        </a:lnTo>
                        <a:lnTo>
                          <a:pt x="1821" y="90"/>
                        </a:lnTo>
                        <a:lnTo>
                          <a:pt x="1821" y="90"/>
                        </a:lnTo>
                        <a:lnTo>
                          <a:pt x="1822" y="90"/>
                        </a:lnTo>
                        <a:lnTo>
                          <a:pt x="1822" y="91"/>
                        </a:lnTo>
                        <a:lnTo>
                          <a:pt x="1823" y="91"/>
                        </a:lnTo>
                        <a:lnTo>
                          <a:pt x="1823" y="91"/>
                        </a:lnTo>
                        <a:lnTo>
                          <a:pt x="1823" y="92"/>
                        </a:lnTo>
                        <a:lnTo>
                          <a:pt x="1824" y="90"/>
                        </a:lnTo>
                        <a:lnTo>
                          <a:pt x="1824" y="90"/>
                        </a:lnTo>
                        <a:lnTo>
                          <a:pt x="1825" y="91"/>
                        </a:lnTo>
                        <a:lnTo>
                          <a:pt x="1825" y="90"/>
                        </a:lnTo>
                        <a:lnTo>
                          <a:pt x="1826" y="91"/>
                        </a:lnTo>
                        <a:lnTo>
                          <a:pt x="1826" y="90"/>
                        </a:lnTo>
                        <a:lnTo>
                          <a:pt x="1826" y="90"/>
                        </a:lnTo>
                        <a:lnTo>
                          <a:pt x="1827" y="88"/>
                        </a:lnTo>
                        <a:lnTo>
                          <a:pt x="1827" y="89"/>
                        </a:lnTo>
                        <a:lnTo>
                          <a:pt x="1828" y="90"/>
                        </a:lnTo>
                        <a:lnTo>
                          <a:pt x="1828" y="86"/>
                        </a:lnTo>
                        <a:lnTo>
                          <a:pt x="1828" y="87"/>
                        </a:lnTo>
                        <a:lnTo>
                          <a:pt x="1829" y="86"/>
                        </a:lnTo>
                        <a:lnTo>
                          <a:pt x="1829" y="86"/>
                        </a:lnTo>
                        <a:lnTo>
                          <a:pt x="1830" y="84"/>
                        </a:lnTo>
                        <a:lnTo>
                          <a:pt x="1830" y="87"/>
                        </a:lnTo>
                        <a:lnTo>
                          <a:pt x="1831" y="86"/>
                        </a:lnTo>
                        <a:lnTo>
                          <a:pt x="1831" y="85"/>
                        </a:lnTo>
                        <a:lnTo>
                          <a:pt x="1831" y="85"/>
                        </a:lnTo>
                        <a:lnTo>
                          <a:pt x="1832" y="86"/>
                        </a:lnTo>
                        <a:lnTo>
                          <a:pt x="1832" y="87"/>
                        </a:lnTo>
                        <a:lnTo>
                          <a:pt x="1833" y="85"/>
                        </a:lnTo>
                        <a:lnTo>
                          <a:pt x="1833" y="90"/>
                        </a:lnTo>
                        <a:lnTo>
                          <a:pt x="1833" y="88"/>
                        </a:lnTo>
                        <a:lnTo>
                          <a:pt x="1834" y="87"/>
                        </a:lnTo>
                        <a:lnTo>
                          <a:pt x="1834" y="89"/>
                        </a:lnTo>
                        <a:lnTo>
                          <a:pt x="1835" y="88"/>
                        </a:lnTo>
                        <a:lnTo>
                          <a:pt x="1835" y="90"/>
                        </a:lnTo>
                        <a:lnTo>
                          <a:pt x="1836" y="89"/>
                        </a:lnTo>
                        <a:lnTo>
                          <a:pt x="1836" y="90"/>
                        </a:lnTo>
                        <a:lnTo>
                          <a:pt x="1836" y="90"/>
                        </a:lnTo>
                        <a:lnTo>
                          <a:pt x="1837" y="91"/>
                        </a:lnTo>
                        <a:lnTo>
                          <a:pt x="1837" y="91"/>
                        </a:lnTo>
                        <a:lnTo>
                          <a:pt x="1838" y="93"/>
                        </a:lnTo>
                        <a:lnTo>
                          <a:pt x="1838" y="89"/>
                        </a:lnTo>
                        <a:lnTo>
                          <a:pt x="1838" y="89"/>
                        </a:lnTo>
                        <a:lnTo>
                          <a:pt x="1839" y="92"/>
                        </a:lnTo>
                        <a:lnTo>
                          <a:pt x="1839" y="91"/>
                        </a:lnTo>
                        <a:lnTo>
                          <a:pt x="1840" y="91"/>
                        </a:lnTo>
                        <a:lnTo>
                          <a:pt x="1840" y="90"/>
                        </a:lnTo>
                        <a:lnTo>
                          <a:pt x="1841" y="91"/>
                        </a:lnTo>
                        <a:lnTo>
                          <a:pt x="1841" y="90"/>
                        </a:lnTo>
                        <a:lnTo>
                          <a:pt x="1841" y="88"/>
                        </a:lnTo>
                        <a:lnTo>
                          <a:pt x="1842" y="87"/>
                        </a:lnTo>
                        <a:lnTo>
                          <a:pt x="1842" y="88"/>
                        </a:lnTo>
                        <a:lnTo>
                          <a:pt x="1843" y="88"/>
                        </a:lnTo>
                        <a:lnTo>
                          <a:pt x="1843" y="87"/>
                        </a:lnTo>
                        <a:lnTo>
                          <a:pt x="1843" y="87"/>
                        </a:lnTo>
                        <a:lnTo>
                          <a:pt x="1844" y="87"/>
                        </a:lnTo>
                        <a:lnTo>
                          <a:pt x="1844" y="87"/>
                        </a:lnTo>
                        <a:lnTo>
                          <a:pt x="1845" y="88"/>
                        </a:lnTo>
                        <a:lnTo>
                          <a:pt x="1845" y="88"/>
                        </a:lnTo>
                        <a:lnTo>
                          <a:pt x="1846" y="87"/>
                        </a:lnTo>
                        <a:lnTo>
                          <a:pt x="1846" y="87"/>
                        </a:lnTo>
                        <a:lnTo>
                          <a:pt x="1846" y="88"/>
                        </a:lnTo>
                        <a:lnTo>
                          <a:pt x="1847" y="88"/>
                        </a:lnTo>
                        <a:lnTo>
                          <a:pt x="1847" y="88"/>
                        </a:lnTo>
                        <a:lnTo>
                          <a:pt x="1848" y="91"/>
                        </a:lnTo>
                        <a:lnTo>
                          <a:pt x="1848" y="89"/>
                        </a:lnTo>
                        <a:lnTo>
                          <a:pt x="1848" y="88"/>
                        </a:lnTo>
                        <a:lnTo>
                          <a:pt x="1849" y="89"/>
                        </a:lnTo>
                        <a:lnTo>
                          <a:pt x="1849" y="90"/>
                        </a:lnTo>
                        <a:lnTo>
                          <a:pt x="1850" y="90"/>
                        </a:lnTo>
                        <a:lnTo>
                          <a:pt x="1850" y="89"/>
                        </a:lnTo>
                        <a:lnTo>
                          <a:pt x="1851" y="91"/>
                        </a:lnTo>
                        <a:lnTo>
                          <a:pt x="1851" y="93"/>
                        </a:lnTo>
                        <a:lnTo>
                          <a:pt x="1851" y="91"/>
                        </a:lnTo>
                        <a:lnTo>
                          <a:pt x="1852" y="91"/>
                        </a:lnTo>
                        <a:lnTo>
                          <a:pt x="1852" y="94"/>
                        </a:lnTo>
                        <a:lnTo>
                          <a:pt x="1853" y="92"/>
                        </a:lnTo>
                        <a:lnTo>
                          <a:pt x="1853" y="93"/>
                        </a:lnTo>
                        <a:lnTo>
                          <a:pt x="1853" y="93"/>
                        </a:lnTo>
                        <a:lnTo>
                          <a:pt x="1854" y="91"/>
                        </a:lnTo>
                        <a:lnTo>
                          <a:pt x="1854" y="90"/>
                        </a:lnTo>
                        <a:lnTo>
                          <a:pt x="1855" y="90"/>
                        </a:lnTo>
                        <a:lnTo>
                          <a:pt x="1855" y="90"/>
                        </a:lnTo>
                        <a:lnTo>
                          <a:pt x="1856" y="89"/>
                        </a:lnTo>
                        <a:lnTo>
                          <a:pt x="1856" y="88"/>
                        </a:lnTo>
                        <a:lnTo>
                          <a:pt x="1856" y="90"/>
                        </a:lnTo>
                        <a:lnTo>
                          <a:pt x="1857" y="86"/>
                        </a:lnTo>
                        <a:lnTo>
                          <a:pt x="1857" y="89"/>
                        </a:lnTo>
                        <a:lnTo>
                          <a:pt x="1858" y="90"/>
                        </a:lnTo>
                        <a:lnTo>
                          <a:pt x="1858" y="88"/>
                        </a:lnTo>
                        <a:lnTo>
                          <a:pt x="1858" y="87"/>
                        </a:lnTo>
                        <a:lnTo>
                          <a:pt x="1859" y="89"/>
                        </a:lnTo>
                        <a:lnTo>
                          <a:pt x="1859" y="86"/>
                        </a:lnTo>
                        <a:lnTo>
                          <a:pt x="1860" y="89"/>
                        </a:lnTo>
                        <a:lnTo>
                          <a:pt x="1860" y="89"/>
                        </a:lnTo>
                        <a:lnTo>
                          <a:pt x="1861" y="90"/>
                        </a:lnTo>
                        <a:lnTo>
                          <a:pt x="1861" y="91"/>
                        </a:lnTo>
                        <a:lnTo>
                          <a:pt x="1861" y="92"/>
                        </a:lnTo>
                        <a:lnTo>
                          <a:pt x="1862" y="91"/>
                        </a:lnTo>
                        <a:lnTo>
                          <a:pt x="1862" y="90"/>
                        </a:lnTo>
                        <a:lnTo>
                          <a:pt x="1863" y="91"/>
                        </a:lnTo>
                        <a:lnTo>
                          <a:pt x="1863" y="89"/>
                        </a:lnTo>
                        <a:lnTo>
                          <a:pt x="1863" y="94"/>
                        </a:lnTo>
                        <a:lnTo>
                          <a:pt x="1864" y="93"/>
                        </a:lnTo>
                        <a:lnTo>
                          <a:pt x="1864" y="93"/>
                        </a:lnTo>
                        <a:lnTo>
                          <a:pt x="1865" y="93"/>
                        </a:lnTo>
                        <a:lnTo>
                          <a:pt x="1865" y="94"/>
                        </a:lnTo>
                        <a:lnTo>
                          <a:pt x="1866" y="93"/>
                        </a:lnTo>
                        <a:lnTo>
                          <a:pt x="1866" y="92"/>
                        </a:lnTo>
                        <a:lnTo>
                          <a:pt x="1866" y="90"/>
                        </a:lnTo>
                        <a:lnTo>
                          <a:pt x="1867" y="92"/>
                        </a:lnTo>
                        <a:lnTo>
                          <a:pt x="1867" y="93"/>
                        </a:lnTo>
                        <a:lnTo>
                          <a:pt x="1868" y="92"/>
                        </a:lnTo>
                        <a:lnTo>
                          <a:pt x="1868" y="91"/>
                        </a:lnTo>
                        <a:lnTo>
                          <a:pt x="1868" y="92"/>
                        </a:lnTo>
                        <a:lnTo>
                          <a:pt x="1869" y="88"/>
                        </a:lnTo>
                        <a:lnTo>
                          <a:pt x="1869" y="90"/>
                        </a:lnTo>
                        <a:lnTo>
                          <a:pt x="1870" y="90"/>
                        </a:lnTo>
                        <a:lnTo>
                          <a:pt x="1870" y="90"/>
                        </a:lnTo>
                        <a:lnTo>
                          <a:pt x="1871" y="90"/>
                        </a:lnTo>
                        <a:lnTo>
                          <a:pt x="1871" y="90"/>
                        </a:lnTo>
                        <a:lnTo>
                          <a:pt x="1871" y="87"/>
                        </a:lnTo>
                        <a:lnTo>
                          <a:pt x="1872" y="86"/>
                        </a:lnTo>
                        <a:lnTo>
                          <a:pt x="1872" y="89"/>
                        </a:lnTo>
                        <a:lnTo>
                          <a:pt x="1873" y="86"/>
                        </a:lnTo>
                        <a:lnTo>
                          <a:pt x="1873" y="88"/>
                        </a:lnTo>
                        <a:lnTo>
                          <a:pt x="1873" y="88"/>
                        </a:lnTo>
                        <a:lnTo>
                          <a:pt x="1874" y="88"/>
                        </a:lnTo>
                        <a:lnTo>
                          <a:pt x="1874" y="86"/>
                        </a:lnTo>
                        <a:lnTo>
                          <a:pt x="1875" y="89"/>
                        </a:lnTo>
                        <a:lnTo>
                          <a:pt x="1875" y="89"/>
                        </a:lnTo>
                        <a:lnTo>
                          <a:pt x="1876" y="89"/>
                        </a:lnTo>
                        <a:lnTo>
                          <a:pt x="1876" y="89"/>
                        </a:lnTo>
                        <a:lnTo>
                          <a:pt x="1876" y="89"/>
                        </a:lnTo>
                        <a:lnTo>
                          <a:pt x="1877" y="89"/>
                        </a:lnTo>
                        <a:lnTo>
                          <a:pt x="1877" y="91"/>
                        </a:lnTo>
                        <a:lnTo>
                          <a:pt x="1878" y="90"/>
                        </a:lnTo>
                        <a:lnTo>
                          <a:pt x="1878" y="93"/>
                        </a:lnTo>
                        <a:lnTo>
                          <a:pt x="1878" y="89"/>
                        </a:lnTo>
                        <a:lnTo>
                          <a:pt x="1879" y="91"/>
                        </a:lnTo>
                        <a:lnTo>
                          <a:pt x="1879" y="92"/>
                        </a:lnTo>
                        <a:lnTo>
                          <a:pt x="1880" y="91"/>
                        </a:lnTo>
                        <a:lnTo>
                          <a:pt x="1880" y="92"/>
                        </a:lnTo>
                        <a:lnTo>
                          <a:pt x="1881" y="92"/>
                        </a:lnTo>
                        <a:lnTo>
                          <a:pt x="1881" y="90"/>
                        </a:lnTo>
                        <a:lnTo>
                          <a:pt x="1881" y="91"/>
                        </a:lnTo>
                        <a:lnTo>
                          <a:pt x="1882" y="91"/>
                        </a:lnTo>
                        <a:lnTo>
                          <a:pt x="1882" y="89"/>
                        </a:lnTo>
                        <a:lnTo>
                          <a:pt x="1883" y="90"/>
                        </a:lnTo>
                        <a:lnTo>
                          <a:pt x="1883" y="88"/>
                        </a:lnTo>
                        <a:lnTo>
                          <a:pt x="1883" y="91"/>
                        </a:lnTo>
                        <a:lnTo>
                          <a:pt x="1884" y="90"/>
                        </a:lnTo>
                        <a:lnTo>
                          <a:pt x="1884" y="88"/>
                        </a:lnTo>
                        <a:lnTo>
                          <a:pt x="1885" y="86"/>
                        </a:lnTo>
                        <a:lnTo>
                          <a:pt x="1885" y="88"/>
                        </a:lnTo>
                        <a:lnTo>
                          <a:pt x="1886" y="87"/>
                        </a:lnTo>
                        <a:lnTo>
                          <a:pt x="1886" y="88"/>
                        </a:lnTo>
                        <a:lnTo>
                          <a:pt x="1886" y="87"/>
                        </a:lnTo>
                        <a:lnTo>
                          <a:pt x="1887" y="85"/>
                        </a:lnTo>
                        <a:lnTo>
                          <a:pt x="1887" y="87"/>
                        </a:lnTo>
                        <a:lnTo>
                          <a:pt x="1888" y="86"/>
                        </a:lnTo>
                        <a:lnTo>
                          <a:pt x="1888" y="86"/>
                        </a:lnTo>
                        <a:lnTo>
                          <a:pt x="1888" y="89"/>
                        </a:lnTo>
                        <a:lnTo>
                          <a:pt x="1889" y="87"/>
                        </a:lnTo>
                        <a:lnTo>
                          <a:pt x="1889" y="90"/>
                        </a:lnTo>
                        <a:lnTo>
                          <a:pt x="1890" y="89"/>
                        </a:lnTo>
                        <a:lnTo>
                          <a:pt x="1890" y="88"/>
                        </a:lnTo>
                        <a:lnTo>
                          <a:pt x="1891" y="88"/>
                        </a:lnTo>
                        <a:lnTo>
                          <a:pt x="1891" y="89"/>
                        </a:lnTo>
                        <a:lnTo>
                          <a:pt x="1891" y="90"/>
                        </a:lnTo>
                        <a:lnTo>
                          <a:pt x="1892" y="89"/>
                        </a:lnTo>
                        <a:lnTo>
                          <a:pt x="1892" y="92"/>
                        </a:lnTo>
                        <a:lnTo>
                          <a:pt x="1893" y="91"/>
                        </a:lnTo>
                        <a:lnTo>
                          <a:pt x="1893" y="92"/>
                        </a:lnTo>
                        <a:lnTo>
                          <a:pt x="1893" y="89"/>
                        </a:lnTo>
                        <a:lnTo>
                          <a:pt x="1894" y="93"/>
                        </a:lnTo>
                        <a:lnTo>
                          <a:pt x="1894" y="92"/>
                        </a:lnTo>
                        <a:lnTo>
                          <a:pt x="1895" y="90"/>
                        </a:lnTo>
                        <a:lnTo>
                          <a:pt x="1895" y="91"/>
                        </a:lnTo>
                        <a:lnTo>
                          <a:pt x="1896" y="92"/>
                        </a:lnTo>
                        <a:lnTo>
                          <a:pt x="1896" y="90"/>
                        </a:lnTo>
                        <a:lnTo>
                          <a:pt x="1896" y="88"/>
                        </a:lnTo>
                        <a:lnTo>
                          <a:pt x="1897" y="90"/>
                        </a:lnTo>
                        <a:lnTo>
                          <a:pt x="1897" y="90"/>
                        </a:lnTo>
                        <a:lnTo>
                          <a:pt x="1898" y="87"/>
                        </a:lnTo>
                        <a:lnTo>
                          <a:pt x="1898" y="87"/>
                        </a:lnTo>
                        <a:lnTo>
                          <a:pt x="1898" y="87"/>
                        </a:lnTo>
                        <a:lnTo>
                          <a:pt x="1899" y="85"/>
                        </a:lnTo>
                        <a:lnTo>
                          <a:pt x="1899" y="88"/>
                        </a:lnTo>
                        <a:lnTo>
                          <a:pt x="1900" y="86"/>
                        </a:lnTo>
                        <a:lnTo>
                          <a:pt x="1900" y="84"/>
                        </a:lnTo>
                        <a:lnTo>
                          <a:pt x="1901" y="88"/>
                        </a:lnTo>
                        <a:lnTo>
                          <a:pt x="1901" y="86"/>
                        </a:lnTo>
                        <a:lnTo>
                          <a:pt x="1901" y="87"/>
                        </a:lnTo>
                        <a:lnTo>
                          <a:pt x="1902" y="87"/>
                        </a:lnTo>
                        <a:lnTo>
                          <a:pt x="1902" y="87"/>
                        </a:lnTo>
                        <a:lnTo>
                          <a:pt x="1903" y="88"/>
                        </a:lnTo>
                        <a:lnTo>
                          <a:pt x="1903" y="90"/>
                        </a:lnTo>
                        <a:lnTo>
                          <a:pt x="1903" y="87"/>
                        </a:lnTo>
                        <a:lnTo>
                          <a:pt x="1904" y="87"/>
                        </a:lnTo>
                        <a:lnTo>
                          <a:pt x="1904" y="88"/>
                        </a:lnTo>
                        <a:lnTo>
                          <a:pt x="1905" y="91"/>
                        </a:lnTo>
                        <a:lnTo>
                          <a:pt x="1905" y="91"/>
                        </a:lnTo>
                        <a:lnTo>
                          <a:pt x="1906" y="93"/>
                        </a:lnTo>
                        <a:lnTo>
                          <a:pt x="1906" y="93"/>
                        </a:lnTo>
                        <a:lnTo>
                          <a:pt x="1906" y="92"/>
                        </a:lnTo>
                        <a:lnTo>
                          <a:pt x="1907" y="92"/>
                        </a:lnTo>
                        <a:lnTo>
                          <a:pt x="1907" y="91"/>
                        </a:lnTo>
                        <a:lnTo>
                          <a:pt x="1908" y="92"/>
                        </a:lnTo>
                        <a:lnTo>
                          <a:pt x="1908" y="90"/>
                        </a:lnTo>
                        <a:lnTo>
                          <a:pt x="1908" y="92"/>
                        </a:lnTo>
                        <a:lnTo>
                          <a:pt x="1909" y="92"/>
                        </a:lnTo>
                        <a:lnTo>
                          <a:pt x="1909" y="91"/>
                        </a:lnTo>
                        <a:lnTo>
                          <a:pt x="1910" y="91"/>
                        </a:lnTo>
                        <a:lnTo>
                          <a:pt x="1910" y="90"/>
                        </a:lnTo>
                        <a:lnTo>
                          <a:pt x="1911" y="86"/>
                        </a:lnTo>
                        <a:lnTo>
                          <a:pt x="1911" y="88"/>
                        </a:lnTo>
                        <a:lnTo>
                          <a:pt x="1911" y="87"/>
                        </a:lnTo>
                        <a:lnTo>
                          <a:pt x="1912" y="87"/>
                        </a:lnTo>
                        <a:lnTo>
                          <a:pt x="1912" y="86"/>
                        </a:lnTo>
                        <a:lnTo>
                          <a:pt x="1913" y="86"/>
                        </a:lnTo>
                        <a:lnTo>
                          <a:pt x="1913" y="85"/>
                        </a:lnTo>
                        <a:lnTo>
                          <a:pt x="1913" y="87"/>
                        </a:lnTo>
                        <a:lnTo>
                          <a:pt x="1914" y="87"/>
                        </a:lnTo>
                        <a:lnTo>
                          <a:pt x="1914" y="87"/>
                        </a:lnTo>
                        <a:lnTo>
                          <a:pt x="1915" y="88"/>
                        </a:lnTo>
                        <a:lnTo>
                          <a:pt x="1915" y="86"/>
                        </a:lnTo>
                        <a:lnTo>
                          <a:pt x="1916" y="88"/>
                        </a:lnTo>
                        <a:lnTo>
                          <a:pt x="1916" y="87"/>
                        </a:lnTo>
                        <a:lnTo>
                          <a:pt x="1916" y="88"/>
                        </a:lnTo>
                        <a:lnTo>
                          <a:pt x="1917" y="88"/>
                        </a:lnTo>
                        <a:lnTo>
                          <a:pt x="1917" y="90"/>
                        </a:lnTo>
                        <a:lnTo>
                          <a:pt x="1918" y="90"/>
                        </a:lnTo>
                        <a:lnTo>
                          <a:pt x="1918" y="89"/>
                        </a:lnTo>
                        <a:lnTo>
                          <a:pt x="1918" y="89"/>
                        </a:lnTo>
                        <a:lnTo>
                          <a:pt x="1919" y="90"/>
                        </a:lnTo>
                        <a:lnTo>
                          <a:pt x="1919" y="91"/>
                        </a:lnTo>
                        <a:lnTo>
                          <a:pt x="1920" y="90"/>
                        </a:lnTo>
                        <a:lnTo>
                          <a:pt x="1920" y="90"/>
                        </a:lnTo>
                        <a:lnTo>
                          <a:pt x="1921" y="92"/>
                        </a:lnTo>
                        <a:lnTo>
                          <a:pt x="1921" y="91"/>
                        </a:lnTo>
                        <a:lnTo>
                          <a:pt x="1921" y="92"/>
                        </a:lnTo>
                        <a:lnTo>
                          <a:pt x="1922" y="91"/>
                        </a:lnTo>
                        <a:lnTo>
                          <a:pt x="1922" y="93"/>
                        </a:lnTo>
                        <a:lnTo>
                          <a:pt x="1923" y="92"/>
                        </a:lnTo>
                        <a:lnTo>
                          <a:pt x="1923" y="90"/>
                        </a:lnTo>
                        <a:lnTo>
                          <a:pt x="1923" y="90"/>
                        </a:lnTo>
                        <a:lnTo>
                          <a:pt x="1924" y="89"/>
                        </a:lnTo>
                        <a:lnTo>
                          <a:pt x="1924" y="90"/>
                        </a:lnTo>
                        <a:lnTo>
                          <a:pt x="1925" y="90"/>
                        </a:lnTo>
                        <a:lnTo>
                          <a:pt x="1925" y="89"/>
                        </a:lnTo>
                        <a:lnTo>
                          <a:pt x="1926" y="88"/>
                        </a:lnTo>
                        <a:lnTo>
                          <a:pt x="1926" y="87"/>
                        </a:lnTo>
                        <a:lnTo>
                          <a:pt x="1926" y="86"/>
                        </a:lnTo>
                        <a:lnTo>
                          <a:pt x="1927" y="86"/>
                        </a:lnTo>
                        <a:lnTo>
                          <a:pt x="1927" y="87"/>
                        </a:lnTo>
                        <a:lnTo>
                          <a:pt x="1928" y="87"/>
                        </a:lnTo>
                        <a:lnTo>
                          <a:pt x="1928" y="89"/>
                        </a:lnTo>
                        <a:lnTo>
                          <a:pt x="1928" y="87"/>
                        </a:lnTo>
                        <a:lnTo>
                          <a:pt x="1929" y="87"/>
                        </a:lnTo>
                        <a:lnTo>
                          <a:pt x="1929" y="88"/>
                        </a:lnTo>
                        <a:lnTo>
                          <a:pt x="1930" y="87"/>
                        </a:lnTo>
                        <a:lnTo>
                          <a:pt x="1930" y="86"/>
                        </a:lnTo>
                        <a:lnTo>
                          <a:pt x="1931" y="88"/>
                        </a:lnTo>
                        <a:lnTo>
                          <a:pt x="1931" y="89"/>
                        </a:lnTo>
                        <a:lnTo>
                          <a:pt x="1931" y="90"/>
                        </a:lnTo>
                        <a:lnTo>
                          <a:pt x="1932" y="88"/>
                        </a:lnTo>
                        <a:lnTo>
                          <a:pt x="1932" y="89"/>
                        </a:lnTo>
                        <a:lnTo>
                          <a:pt x="1933" y="89"/>
                        </a:lnTo>
                        <a:lnTo>
                          <a:pt x="1933" y="90"/>
                        </a:lnTo>
                        <a:lnTo>
                          <a:pt x="1933" y="90"/>
                        </a:lnTo>
                        <a:lnTo>
                          <a:pt x="1934" y="89"/>
                        </a:lnTo>
                        <a:lnTo>
                          <a:pt x="1934" y="90"/>
                        </a:lnTo>
                        <a:lnTo>
                          <a:pt x="1935" y="90"/>
                        </a:lnTo>
                        <a:lnTo>
                          <a:pt x="1935" y="88"/>
                        </a:lnTo>
                        <a:lnTo>
                          <a:pt x="1936" y="91"/>
                        </a:lnTo>
                        <a:lnTo>
                          <a:pt x="1936" y="89"/>
                        </a:lnTo>
                        <a:lnTo>
                          <a:pt x="1936" y="92"/>
                        </a:lnTo>
                        <a:lnTo>
                          <a:pt x="1937" y="91"/>
                        </a:lnTo>
                        <a:lnTo>
                          <a:pt x="1937" y="91"/>
                        </a:lnTo>
                        <a:lnTo>
                          <a:pt x="1938" y="90"/>
                        </a:lnTo>
                        <a:lnTo>
                          <a:pt x="1938" y="86"/>
                        </a:lnTo>
                        <a:lnTo>
                          <a:pt x="1938" y="88"/>
                        </a:lnTo>
                        <a:lnTo>
                          <a:pt x="1939" y="86"/>
                        </a:lnTo>
                        <a:lnTo>
                          <a:pt x="1939" y="87"/>
                        </a:lnTo>
                        <a:lnTo>
                          <a:pt x="1940" y="87"/>
                        </a:lnTo>
                        <a:lnTo>
                          <a:pt x="1940" y="88"/>
                        </a:lnTo>
                        <a:lnTo>
                          <a:pt x="1941" y="85"/>
                        </a:lnTo>
                        <a:lnTo>
                          <a:pt x="1941" y="87"/>
                        </a:lnTo>
                        <a:lnTo>
                          <a:pt x="1941" y="85"/>
                        </a:lnTo>
                        <a:lnTo>
                          <a:pt x="1942" y="85"/>
                        </a:lnTo>
                        <a:lnTo>
                          <a:pt x="1942" y="87"/>
                        </a:lnTo>
                        <a:lnTo>
                          <a:pt x="1943" y="86"/>
                        </a:lnTo>
                        <a:lnTo>
                          <a:pt x="1943" y="87"/>
                        </a:lnTo>
                        <a:lnTo>
                          <a:pt x="1943" y="85"/>
                        </a:lnTo>
                        <a:lnTo>
                          <a:pt x="1944" y="88"/>
                        </a:lnTo>
                        <a:lnTo>
                          <a:pt x="1944" y="89"/>
                        </a:lnTo>
                        <a:lnTo>
                          <a:pt x="1945" y="87"/>
                        </a:lnTo>
                        <a:lnTo>
                          <a:pt x="1945" y="87"/>
                        </a:lnTo>
                        <a:lnTo>
                          <a:pt x="1946" y="90"/>
                        </a:lnTo>
                        <a:lnTo>
                          <a:pt x="1946" y="89"/>
                        </a:lnTo>
                        <a:lnTo>
                          <a:pt x="1946" y="90"/>
                        </a:lnTo>
                        <a:lnTo>
                          <a:pt x="1947" y="90"/>
                        </a:lnTo>
                        <a:lnTo>
                          <a:pt x="1947" y="92"/>
                        </a:lnTo>
                        <a:lnTo>
                          <a:pt x="1948" y="92"/>
                        </a:lnTo>
                        <a:lnTo>
                          <a:pt x="1948" y="91"/>
                        </a:lnTo>
                        <a:lnTo>
                          <a:pt x="1948" y="90"/>
                        </a:lnTo>
                        <a:lnTo>
                          <a:pt x="1949" y="89"/>
                        </a:lnTo>
                        <a:lnTo>
                          <a:pt x="1949" y="90"/>
                        </a:lnTo>
                        <a:lnTo>
                          <a:pt x="1950" y="91"/>
                        </a:lnTo>
                        <a:lnTo>
                          <a:pt x="1950" y="91"/>
                        </a:lnTo>
                        <a:lnTo>
                          <a:pt x="1951" y="89"/>
                        </a:lnTo>
                        <a:lnTo>
                          <a:pt x="1951" y="91"/>
                        </a:lnTo>
                        <a:lnTo>
                          <a:pt x="1951" y="91"/>
                        </a:lnTo>
                        <a:lnTo>
                          <a:pt x="1952" y="93"/>
                        </a:lnTo>
                        <a:lnTo>
                          <a:pt x="1952" y="88"/>
                        </a:lnTo>
                        <a:lnTo>
                          <a:pt x="1953" y="89"/>
                        </a:lnTo>
                        <a:lnTo>
                          <a:pt x="1953" y="89"/>
                        </a:lnTo>
                        <a:lnTo>
                          <a:pt x="1953" y="88"/>
                        </a:lnTo>
                        <a:lnTo>
                          <a:pt x="1954" y="88"/>
                        </a:lnTo>
                        <a:lnTo>
                          <a:pt x="1954" y="87"/>
                        </a:lnTo>
                        <a:lnTo>
                          <a:pt x="1955" y="86"/>
                        </a:lnTo>
                        <a:lnTo>
                          <a:pt x="1955" y="87"/>
                        </a:lnTo>
                        <a:lnTo>
                          <a:pt x="1956" y="87"/>
                        </a:lnTo>
                        <a:lnTo>
                          <a:pt x="1956" y="87"/>
                        </a:lnTo>
                        <a:lnTo>
                          <a:pt x="1956" y="87"/>
                        </a:lnTo>
                        <a:lnTo>
                          <a:pt x="1957" y="88"/>
                        </a:lnTo>
                        <a:lnTo>
                          <a:pt x="1957" y="86"/>
                        </a:lnTo>
                        <a:lnTo>
                          <a:pt x="1958" y="90"/>
                        </a:lnTo>
                        <a:lnTo>
                          <a:pt x="1958" y="89"/>
                        </a:lnTo>
                        <a:lnTo>
                          <a:pt x="1958" y="89"/>
                        </a:lnTo>
                        <a:lnTo>
                          <a:pt x="1959" y="91"/>
                        </a:lnTo>
                        <a:lnTo>
                          <a:pt x="1959" y="90"/>
                        </a:lnTo>
                        <a:lnTo>
                          <a:pt x="1960" y="91"/>
                        </a:lnTo>
                        <a:lnTo>
                          <a:pt x="1960" y="89"/>
                        </a:lnTo>
                        <a:lnTo>
                          <a:pt x="1961" y="88"/>
                        </a:lnTo>
                        <a:lnTo>
                          <a:pt x="1961" y="91"/>
                        </a:lnTo>
                        <a:lnTo>
                          <a:pt x="1961" y="92"/>
                        </a:lnTo>
                        <a:lnTo>
                          <a:pt x="1962" y="89"/>
                        </a:lnTo>
                        <a:lnTo>
                          <a:pt x="1962" y="92"/>
                        </a:lnTo>
                        <a:lnTo>
                          <a:pt x="1963" y="92"/>
                        </a:lnTo>
                        <a:lnTo>
                          <a:pt x="1963" y="91"/>
                        </a:lnTo>
                        <a:lnTo>
                          <a:pt x="1963" y="91"/>
                        </a:lnTo>
                        <a:lnTo>
                          <a:pt x="1964" y="90"/>
                        </a:lnTo>
                        <a:lnTo>
                          <a:pt x="1964" y="91"/>
                        </a:lnTo>
                        <a:lnTo>
                          <a:pt x="1965" y="89"/>
                        </a:lnTo>
                        <a:lnTo>
                          <a:pt x="1965" y="89"/>
                        </a:lnTo>
                        <a:lnTo>
                          <a:pt x="1966" y="91"/>
                        </a:lnTo>
                        <a:lnTo>
                          <a:pt x="1966" y="88"/>
                        </a:lnTo>
                        <a:lnTo>
                          <a:pt x="1966" y="90"/>
                        </a:lnTo>
                        <a:lnTo>
                          <a:pt x="1967" y="88"/>
                        </a:lnTo>
                        <a:lnTo>
                          <a:pt x="1967" y="88"/>
                        </a:lnTo>
                        <a:lnTo>
                          <a:pt x="1968" y="86"/>
                        </a:lnTo>
                        <a:lnTo>
                          <a:pt x="1968" y="87"/>
                        </a:lnTo>
                        <a:lnTo>
                          <a:pt x="1968" y="88"/>
                        </a:lnTo>
                        <a:lnTo>
                          <a:pt x="1969" y="85"/>
                        </a:lnTo>
                        <a:lnTo>
                          <a:pt x="1969" y="84"/>
                        </a:lnTo>
                        <a:lnTo>
                          <a:pt x="1970" y="86"/>
                        </a:lnTo>
                        <a:lnTo>
                          <a:pt x="1970" y="86"/>
                        </a:lnTo>
                        <a:lnTo>
                          <a:pt x="1971" y="86"/>
                        </a:lnTo>
                        <a:lnTo>
                          <a:pt x="1971" y="84"/>
                        </a:lnTo>
                        <a:lnTo>
                          <a:pt x="1971" y="86"/>
                        </a:lnTo>
                        <a:lnTo>
                          <a:pt x="1972" y="87"/>
                        </a:lnTo>
                        <a:lnTo>
                          <a:pt x="1972" y="87"/>
                        </a:lnTo>
                        <a:lnTo>
                          <a:pt x="1973" y="87"/>
                        </a:lnTo>
                        <a:lnTo>
                          <a:pt x="1973" y="89"/>
                        </a:lnTo>
                        <a:lnTo>
                          <a:pt x="1973" y="87"/>
                        </a:lnTo>
                        <a:lnTo>
                          <a:pt x="1974" y="89"/>
                        </a:lnTo>
                        <a:lnTo>
                          <a:pt x="1974" y="91"/>
                        </a:lnTo>
                        <a:lnTo>
                          <a:pt x="1975" y="89"/>
                        </a:lnTo>
                        <a:lnTo>
                          <a:pt x="1975" y="89"/>
                        </a:lnTo>
                        <a:lnTo>
                          <a:pt x="1976" y="89"/>
                        </a:lnTo>
                        <a:lnTo>
                          <a:pt x="1976" y="91"/>
                        </a:lnTo>
                        <a:lnTo>
                          <a:pt x="1976" y="90"/>
                        </a:lnTo>
                        <a:lnTo>
                          <a:pt x="1977" y="90"/>
                        </a:lnTo>
                        <a:lnTo>
                          <a:pt x="1977" y="94"/>
                        </a:lnTo>
                        <a:lnTo>
                          <a:pt x="1978" y="93"/>
                        </a:lnTo>
                        <a:lnTo>
                          <a:pt x="1978" y="89"/>
                        </a:lnTo>
                        <a:lnTo>
                          <a:pt x="1978" y="91"/>
                        </a:lnTo>
                        <a:lnTo>
                          <a:pt x="1979" y="91"/>
                        </a:lnTo>
                        <a:lnTo>
                          <a:pt x="1979" y="89"/>
                        </a:lnTo>
                        <a:lnTo>
                          <a:pt x="1980" y="91"/>
                        </a:lnTo>
                        <a:lnTo>
                          <a:pt x="1980" y="87"/>
                        </a:lnTo>
                        <a:lnTo>
                          <a:pt x="1981" y="88"/>
                        </a:lnTo>
                        <a:lnTo>
                          <a:pt x="1981" y="88"/>
                        </a:lnTo>
                        <a:lnTo>
                          <a:pt x="1981" y="86"/>
                        </a:lnTo>
                        <a:lnTo>
                          <a:pt x="1982" y="85"/>
                        </a:lnTo>
                        <a:lnTo>
                          <a:pt x="1982" y="85"/>
                        </a:lnTo>
                        <a:lnTo>
                          <a:pt x="1983" y="85"/>
                        </a:lnTo>
                        <a:lnTo>
                          <a:pt x="1983" y="87"/>
                        </a:lnTo>
                        <a:lnTo>
                          <a:pt x="1983" y="86"/>
                        </a:lnTo>
                        <a:lnTo>
                          <a:pt x="1984" y="87"/>
                        </a:lnTo>
                        <a:lnTo>
                          <a:pt x="1984" y="85"/>
                        </a:lnTo>
                        <a:lnTo>
                          <a:pt x="1985" y="89"/>
                        </a:lnTo>
                        <a:lnTo>
                          <a:pt x="1985" y="88"/>
                        </a:lnTo>
                        <a:lnTo>
                          <a:pt x="1986" y="87"/>
                        </a:lnTo>
                        <a:lnTo>
                          <a:pt x="1986" y="88"/>
                        </a:lnTo>
                        <a:lnTo>
                          <a:pt x="1986" y="89"/>
                        </a:lnTo>
                        <a:lnTo>
                          <a:pt x="1987" y="89"/>
                        </a:lnTo>
                        <a:lnTo>
                          <a:pt x="1987" y="88"/>
                        </a:lnTo>
                        <a:lnTo>
                          <a:pt x="1988" y="90"/>
                        </a:lnTo>
                        <a:lnTo>
                          <a:pt x="1988" y="90"/>
                        </a:lnTo>
                        <a:lnTo>
                          <a:pt x="1988" y="90"/>
                        </a:lnTo>
                        <a:lnTo>
                          <a:pt x="1989" y="90"/>
                        </a:lnTo>
                        <a:lnTo>
                          <a:pt x="1989" y="92"/>
                        </a:lnTo>
                        <a:lnTo>
                          <a:pt x="1990" y="91"/>
                        </a:lnTo>
                        <a:lnTo>
                          <a:pt x="1990" y="92"/>
                        </a:lnTo>
                        <a:lnTo>
                          <a:pt x="1991" y="92"/>
                        </a:lnTo>
                        <a:lnTo>
                          <a:pt x="1991" y="89"/>
                        </a:lnTo>
                        <a:lnTo>
                          <a:pt x="1991" y="89"/>
                        </a:lnTo>
                        <a:lnTo>
                          <a:pt x="1992" y="91"/>
                        </a:lnTo>
                        <a:lnTo>
                          <a:pt x="1992" y="90"/>
                        </a:lnTo>
                        <a:lnTo>
                          <a:pt x="1993" y="91"/>
                        </a:lnTo>
                        <a:lnTo>
                          <a:pt x="1993" y="88"/>
                        </a:lnTo>
                        <a:lnTo>
                          <a:pt x="1993" y="86"/>
                        </a:lnTo>
                        <a:lnTo>
                          <a:pt x="1994" y="87"/>
                        </a:lnTo>
                        <a:lnTo>
                          <a:pt x="1994" y="87"/>
                        </a:lnTo>
                        <a:lnTo>
                          <a:pt x="1995" y="87"/>
                        </a:lnTo>
                        <a:lnTo>
                          <a:pt x="1995" y="87"/>
                        </a:lnTo>
                        <a:lnTo>
                          <a:pt x="1996" y="85"/>
                        </a:lnTo>
                        <a:lnTo>
                          <a:pt x="1996" y="88"/>
                        </a:lnTo>
                        <a:lnTo>
                          <a:pt x="1996" y="87"/>
                        </a:lnTo>
                        <a:lnTo>
                          <a:pt x="1997" y="88"/>
                        </a:lnTo>
                        <a:lnTo>
                          <a:pt x="1997" y="87"/>
                        </a:lnTo>
                        <a:lnTo>
                          <a:pt x="1998" y="86"/>
                        </a:lnTo>
                        <a:lnTo>
                          <a:pt x="1998" y="85"/>
                        </a:lnTo>
                        <a:lnTo>
                          <a:pt x="1998" y="87"/>
                        </a:lnTo>
                        <a:lnTo>
                          <a:pt x="1999" y="87"/>
                        </a:lnTo>
                        <a:lnTo>
                          <a:pt x="1999" y="87"/>
                        </a:lnTo>
                        <a:lnTo>
                          <a:pt x="2000" y="87"/>
                        </a:lnTo>
                        <a:lnTo>
                          <a:pt x="2000" y="89"/>
                        </a:lnTo>
                        <a:lnTo>
                          <a:pt x="2001" y="88"/>
                        </a:lnTo>
                        <a:lnTo>
                          <a:pt x="2001" y="88"/>
                        </a:lnTo>
                        <a:lnTo>
                          <a:pt x="2001" y="90"/>
                        </a:lnTo>
                        <a:lnTo>
                          <a:pt x="2002" y="90"/>
                        </a:lnTo>
                        <a:lnTo>
                          <a:pt x="2002" y="90"/>
                        </a:lnTo>
                        <a:lnTo>
                          <a:pt x="2003" y="91"/>
                        </a:lnTo>
                        <a:lnTo>
                          <a:pt x="2003" y="91"/>
                        </a:lnTo>
                        <a:lnTo>
                          <a:pt x="2003" y="91"/>
                        </a:lnTo>
                        <a:lnTo>
                          <a:pt x="2004" y="92"/>
                        </a:lnTo>
                        <a:lnTo>
                          <a:pt x="2004" y="91"/>
                        </a:lnTo>
                        <a:lnTo>
                          <a:pt x="2005" y="91"/>
                        </a:lnTo>
                        <a:lnTo>
                          <a:pt x="2005" y="91"/>
                        </a:lnTo>
                        <a:lnTo>
                          <a:pt x="2006" y="89"/>
                        </a:lnTo>
                        <a:lnTo>
                          <a:pt x="2006" y="90"/>
                        </a:lnTo>
                        <a:lnTo>
                          <a:pt x="2006" y="90"/>
                        </a:lnTo>
                        <a:lnTo>
                          <a:pt x="2007" y="89"/>
                        </a:lnTo>
                        <a:lnTo>
                          <a:pt x="2007" y="87"/>
                        </a:lnTo>
                        <a:lnTo>
                          <a:pt x="2008" y="88"/>
                        </a:lnTo>
                        <a:lnTo>
                          <a:pt x="2008" y="88"/>
                        </a:lnTo>
                        <a:lnTo>
                          <a:pt x="2008" y="89"/>
                        </a:lnTo>
                        <a:lnTo>
                          <a:pt x="2009" y="87"/>
                        </a:lnTo>
                        <a:lnTo>
                          <a:pt x="2009" y="89"/>
                        </a:lnTo>
                        <a:lnTo>
                          <a:pt x="2010" y="87"/>
                        </a:lnTo>
                        <a:lnTo>
                          <a:pt x="2010" y="86"/>
                        </a:lnTo>
                        <a:lnTo>
                          <a:pt x="2011" y="85"/>
                        </a:lnTo>
                        <a:lnTo>
                          <a:pt x="2011" y="87"/>
                        </a:lnTo>
                        <a:lnTo>
                          <a:pt x="2011" y="88"/>
                        </a:lnTo>
                        <a:lnTo>
                          <a:pt x="2012" y="85"/>
                        </a:lnTo>
                        <a:lnTo>
                          <a:pt x="2012" y="84"/>
                        </a:lnTo>
                        <a:lnTo>
                          <a:pt x="2013" y="88"/>
                        </a:lnTo>
                        <a:lnTo>
                          <a:pt x="2013" y="86"/>
                        </a:lnTo>
                        <a:lnTo>
                          <a:pt x="2013" y="87"/>
                        </a:lnTo>
                        <a:lnTo>
                          <a:pt x="2014" y="89"/>
                        </a:lnTo>
                        <a:lnTo>
                          <a:pt x="2014" y="88"/>
                        </a:lnTo>
                        <a:lnTo>
                          <a:pt x="2015" y="88"/>
                        </a:lnTo>
                        <a:lnTo>
                          <a:pt x="2015" y="89"/>
                        </a:lnTo>
                        <a:lnTo>
                          <a:pt x="2016" y="88"/>
                        </a:lnTo>
                        <a:lnTo>
                          <a:pt x="2016" y="90"/>
                        </a:lnTo>
                        <a:lnTo>
                          <a:pt x="2016" y="92"/>
                        </a:lnTo>
                        <a:lnTo>
                          <a:pt x="2017" y="91"/>
                        </a:lnTo>
                        <a:lnTo>
                          <a:pt x="2017" y="91"/>
                        </a:lnTo>
                        <a:lnTo>
                          <a:pt x="2018" y="90"/>
                        </a:lnTo>
                        <a:lnTo>
                          <a:pt x="2018" y="90"/>
                        </a:lnTo>
                        <a:lnTo>
                          <a:pt x="2018" y="91"/>
                        </a:lnTo>
                        <a:lnTo>
                          <a:pt x="2019" y="92"/>
                        </a:lnTo>
                        <a:lnTo>
                          <a:pt x="2019" y="88"/>
                        </a:lnTo>
                        <a:lnTo>
                          <a:pt x="2020" y="91"/>
                        </a:lnTo>
                        <a:lnTo>
                          <a:pt x="2020" y="91"/>
                        </a:lnTo>
                        <a:lnTo>
                          <a:pt x="2021" y="89"/>
                        </a:lnTo>
                        <a:lnTo>
                          <a:pt x="2021" y="90"/>
                        </a:lnTo>
                        <a:lnTo>
                          <a:pt x="2021" y="91"/>
                        </a:lnTo>
                        <a:lnTo>
                          <a:pt x="2022" y="88"/>
                        </a:lnTo>
                        <a:lnTo>
                          <a:pt x="2022" y="85"/>
                        </a:lnTo>
                        <a:lnTo>
                          <a:pt x="2023" y="89"/>
                        </a:lnTo>
                        <a:lnTo>
                          <a:pt x="2023" y="88"/>
                        </a:lnTo>
                        <a:lnTo>
                          <a:pt x="2023" y="86"/>
                        </a:lnTo>
                        <a:lnTo>
                          <a:pt x="2024" y="86"/>
                        </a:lnTo>
                        <a:lnTo>
                          <a:pt x="2024" y="87"/>
                        </a:lnTo>
                        <a:lnTo>
                          <a:pt x="2025" y="87"/>
                        </a:lnTo>
                        <a:lnTo>
                          <a:pt x="2025" y="88"/>
                        </a:lnTo>
                        <a:lnTo>
                          <a:pt x="2026" y="86"/>
                        </a:lnTo>
                        <a:lnTo>
                          <a:pt x="2026" y="85"/>
                        </a:lnTo>
                        <a:lnTo>
                          <a:pt x="2026" y="87"/>
                        </a:lnTo>
                        <a:lnTo>
                          <a:pt x="2027" y="87"/>
                        </a:lnTo>
                        <a:lnTo>
                          <a:pt x="2027" y="86"/>
                        </a:lnTo>
                        <a:lnTo>
                          <a:pt x="2028" y="88"/>
                        </a:lnTo>
                        <a:lnTo>
                          <a:pt x="2028" y="88"/>
                        </a:lnTo>
                        <a:lnTo>
                          <a:pt x="2028" y="88"/>
                        </a:lnTo>
                        <a:lnTo>
                          <a:pt x="2029" y="88"/>
                        </a:lnTo>
                        <a:lnTo>
                          <a:pt x="2029" y="91"/>
                        </a:lnTo>
                        <a:lnTo>
                          <a:pt x="2030" y="91"/>
                        </a:lnTo>
                        <a:lnTo>
                          <a:pt x="2030" y="89"/>
                        </a:lnTo>
                        <a:lnTo>
                          <a:pt x="2031" y="92"/>
                        </a:lnTo>
                        <a:lnTo>
                          <a:pt x="2031" y="92"/>
                        </a:lnTo>
                        <a:lnTo>
                          <a:pt x="2031" y="91"/>
                        </a:lnTo>
                        <a:lnTo>
                          <a:pt x="2032" y="91"/>
                        </a:lnTo>
                        <a:lnTo>
                          <a:pt x="2032" y="91"/>
                        </a:lnTo>
                        <a:lnTo>
                          <a:pt x="2033" y="91"/>
                        </a:lnTo>
                        <a:lnTo>
                          <a:pt x="2033" y="91"/>
                        </a:lnTo>
                        <a:lnTo>
                          <a:pt x="2033" y="92"/>
                        </a:lnTo>
                        <a:lnTo>
                          <a:pt x="2034" y="91"/>
                        </a:lnTo>
                        <a:lnTo>
                          <a:pt x="2034" y="89"/>
                        </a:lnTo>
                        <a:lnTo>
                          <a:pt x="2035" y="88"/>
                        </a:lnTo>
                        <a:lnTo>
                          <a:pt x="2035" y="91"/>
                        </a:lnTo>
                        <a:lnTo>
                          <a:pt x="2036" y="90"/>
                        </a:lnTo>
                        <a:lnTo>
                          <a:pt x="2036" y="87"/>
                        </a:lnTo>
                        <a:lnTo>
                          <a:pt x="2036" y="89"/>
                        </a:lnTo>
                        <a:lnTo>
                          <a:pt x="2037" y="86"/>
                        </a:lnTo>
                        <a:lnTo>
                          <a:pt x="2037" y="87"/>
                        </a:lnTo>
                        <a:lnTo>
                          <a:pt x="2038" y="85"/>
                        </a:lnTo>
                        <a:lnTo>
                          <a:pt x="2038" y="85"/>
                        </a:lnTo>
                        <a:lnTo>
                          <a:pt x="2038" y="86"/>
                        </a:lnTo>
                        <a:lnTo>
                          <a:pt x="2039" y="86"/>
                        </a:lnTo>
                        <a:lnTo>
                          <a:pt x="2039" y="88"/>
                        </a:lnTo>
                        <a:lnTo>
                          <a:pt x="2040" y="86"/>
                        </a:lnTo>
                        <a:lnTo>
                          <a:pt x="2040" y="88"/>
                        </a:lnTo>
                        <a:lnTo>
                          <a:pt x="2041" y="87"/>
                        </a:lnTo>
                        <a:lnTo>
                          <a:pt x="2041" y="87"/>
                        </a:lnTo>
                        <a:lnTo>
                          <a:pt x="2041" y="87"/>
                        </a:lnTo>
                        <a:lnTo>
                          <a:pt x="2042" y="88"/>
                        </a:lnTo>
                        <a:lnTo>
                          <a:pt x="2042" y="91"/>
                        </a:lnTo>
                        <a:lnTo>
                          <a:pt x="2043" y="90"/>
                        </a:lnTo>
                        <a:lnTo>
                          <a:pt x="2043" y="88"/>
                        </a:lnTo>
                        <a:lnTo>
                          <a:pt x="2043" y="90"/>
                        </a:lnTo>
                        <a:lnTo>
                          <a:pt x="2044" y="90"/>
                        </a:lnTo>
                        <a:lnTo>
                          <a:pt x="2044" y="91"/>
                        </a:lnTo>
                        <a:lnTo>
                          <a:pt x="2045" y="91"/>
                        </a:lnTo>
                        <a:lnTo>
                          <a:pt x="2045" y="92"/>
                        </a:lnTo>
                        <a:lnTo>
                          <a:pt x="2046" y="93"/>
                        </a:lnTo>
                        <a:lnTo>
                          <a:pt x="2046" y="91"/>
                        </a:lnTo>
                        <a:lnTo>
                          <a:pt x="2046" y="92"/>
                        </a:lnTo>
                        <a:lnTo>
                          <a:pt x="2047" y="94"/>
                        </a:lnTo>
                        <a:lnTo>
                          <a:pt x="2047" y="93"/>
                        </a:lnTo>
                        <a:lnTo>
                          <a:pt x="2048" y="92"/>
                        </a:lnTo>
                        <a:lnTo>
                          <a:pt x="2048" y="93"/>
                        </a:lnTo>
                        <a:lnTo>
                          <a:pt x="2048" y="89"/>
                        </a:lnTo>
                        <a:lnTo>
                          <a:pt x="2049" y="90"/>
                        </a:lnTo>
                        <a:lnTo>
                          <a:pt x="2049" y="90"/>
                        </a:lnTo>
                        <a:lnTo>
                          <a:pt x="2050" y="90"/>
                        </a:lnTo>
                        <a:lnTo>
                          <a:pt x="2050" y="90"/>
                        </a:lnTo>
                        <a:lnTo>
                          <a:pt x="2051" y="88"/>
                        </a:lnTo>
                        <a:lnTo>
                          <a:pt x="2051" y="88"/>
                        </a:lnTo>
                        <a:lnTo>
                          <a:pt x="2051" y="88"/>
                        </a:lnTo>
                        <a:lnTo>
                          <a:pt x="2052" y="86"/>
                        </a:lnTo>
                        <a:lnTo>
                          <a:pt x="2052" y="86"/>
                        </a:lnTo>
                        <a:lnTo>
                          <a:pt x="2053" y="86"/>
                        </a:lnTo>
                        <a:lnTo>
                          <a:pt x="2053" y="86"/>
                        </a:lnTo>
                        <a:lnTo>
                          <a:pt x="2053" y="87"/>
                        </a:lnTo>
                        <a:lnTo>
                          <a:pt x="2054" y="88"/>
                        </a:lnTo>
                        <a:lnTo>
                          <a:pt x="2054" y="88"/>
                        </a:lnTo>
                        <a:lnTo>
                          <a:pt x="2055" y="88"/>
                        </a:lnTo>
                        <a:lnTo>
                          <a:pt x="2055" y="89"/>
                        </a:lnTo>
                        <a:lnTo>
                          <a:pt x="2056" y="88"/>
                        </a:lnTo>
                        <a:lnTo>
                          <a:pt x="2056" y="88"/>
                        </a:lnTo>
                        <a:lnTo>
                          <a:pt x="2056" y="87"/>
                        </a:lnTo>
                        <a:lnTo>
                          <a:pt x="2057" y="87"/>
                        </a:lnTo>
                        <a:lnTo>
                          <a:pt x="2057" y="89"/>
                        </a:lnTo>
                        <a:lnTo>
                          <a:pt x="2058" y="88"/>
                        </a:lnTo>
                        <a:lnTo>
                          <a:pt x="2058" y="88"/>
                        </a:lnTo>
                        <a:lnTo>
                          <a:pt x="2058" y="90"/>
                        </a:lnTo>
                        <a:lnTo>
                          <a:pt x="2059" y="89"/>
                        </a:lnTo>
                        <a:lnTo>
                          <a:pt x="2059" y="91"/>
                        </a:lnTo>
                        <a:lnTo>
                          <a:pt x="2060" y="90"/>
                        </a:lnTo>
                        <a:lnTo>
                          <a:pt x="2060" y="89"/>
                        </a:lnTo>
                        <a:lnTo>
                          <a:pt x="2061" y="89"/>
                        </a:lnTo>
                        <a:lnTo>
                          <a:pt x="2061" y="91"/>
                        </a:lnTo>
                        <a:lnTo>
                          <a:pt x="2061" y="91"/>
                        </a:lnTo>
                        <a:lnTo>
                          <a:pt x="2062" y="89"/>
                        </a:lnTo>
                        <a:lnTo>
                          <a:pt x="2062" y="91"/>
                        </a:lnTo>
                        <a:lnTo>
                          <a:pt x="2063" y="90"/>
                        </a:lnTo>
                        <a:lnTo>
                          <a:pt x="2063" y="88"/>
                        </a:lnTo>
                        <a:lnTo>
                          <a:pt x="2063" y="86"/>
                        </a:lnTo>
                        <a:lnTo>
                          <a:pt x="2064" y="89"/>
                        </a:lnTo>
                        <a:lnTo>
                          <a:pt x="2064" y="89"/>
                        </a:lnTo>
                        <a:lnTo>
                          <a:pt x="2065" y="88"/>
                        </a:lnTo>
                        <a:lnTo>
                          <a:pt x="2065" y="88"/>
                        </a:lnTo>
                        <a:lnTo>
                          <a:pt x="2066" y="87"/>
                        </a:lnTo>
                        <a:lnTo>
                          <a:pt x="2066" y="84"/>
                        </a:lnTo>
                        <a:lnTo>
                          <a:pt x="2066" y="86"/>
                        </a:lnTo>
                        <a:lnTo>
                          <a:pt x="2067" y="86"/>
                        </a:lnTo>
                        <a:lnTo>
                          <a:pt x="2067" y="87"/>
                        </a:lnTo>
                        <a:lnTo>
                          <a:pt x="2068" y="90"/>
                        </a:lnTo>
                        <a:lnTo>
                          <a:pt x="2068" y="89"/>
                        </a:lnTo>
                        <a:lnTo>
                          <a:pt x="2068" y="89"/>
                        </a:lnTo>
                        <a:lnTo>
                          <a:pt x="2069" y="88"/>
                        </a:lnTo>
                        <a:lnTo>
                          <a:pt x="2069" y="89"/>
                        </a:lnTo>
                        <a:lnTo>
                          <a:pt x="2070" y="87"/>
                        </a:lnTo>
                        <a:lnTo>
                          <a:pt x="2070" y="90"/>
                        </a:lnTo>
                        <a:lnTo>
                          <a:pt x="2071" y="88"/>
                        </a:lnTo>
                        <a:lnTo>
                          <a:pt x="2071" y="90"/>
                        </a:lnTo>
                        <a:lnTo>
                          <a:pt x="2071" y="91"/>
                        </a:lnTo>
                        <a:lnTo>
                          <a:pt x="2072" y="91"/>
                        </a:lnTo>
                        <a:lnTo>
                          <a:pt x="2072" y="90"/>
                        </a:lnTo>
                        <a:lnTo>
                          <a:pt x="2073" y="92"/>
                        </a:lnTo>
                        <a:lnTo>
                          <a:pt x="2073" y="92"/>
                        </a:lnTo>
                        <a:lnTo>
                          <a:pt x="2073" y="90"/>
                        </a:lnTo>
                        <a:lnTo>
                          <a:pt x="2074" y="91"/>
                        </a:lnTo>
                        <a:lnTo>
                          <a:pt x="2074" y="93"/>
                        </a:lnTo>
                        <a:lnTo>
                          <a:pt x="2075" y="89"/>
                        </a:lnTo>
                        <a:lnTo>
                          <a:pt x="2075" y="91"/>
                        </a:lnTo>
                        <a:lnTo>
                          <a:pt x="2076" y="90"/>
                        </a:lnTo>
                        <a:lnTo>
                          <a:pt x="2076" y="88"/>
                        </a:lnTo>
                        <a:lnTo>
                          <a:pt x="2076" y="90"/>
                        </a:lnTo>
                        <a:lnTo>
                          <a:pt x="2077" y="89"/>
                        </a:lnTo>
                        <a:lnTo>
                          <a:pt x="2077" y="89"/>
                        </a:lnTo>
                        <a:lnTo>
                          <a:pt x="2078" y="89"/>
                        </a:lnTo>
                        <a:lnTo>
                          <a:pt x="2078" y="88"/>
                        </a:lnTo>
                        <a:lnTo>
                          <a:pt x="2078" y="87"/>
                        </a:lnTo>
                        <a:lnTo>
                          <a:pt x="2079" y="89"/>
                        </a:lnTo>
                        <a:lnTo>
                          <a:pt x="2079" y="87"/>
                        </a:lnTo>
                        <a:lnTo>
                          <a:pt x="2080" y="88"/>
                        </a:lnTo>
                        <a:lnTo>
                          <a:pt x="2080" y="86"/>
                        </a:lnTo>
                        <a:lnTo>
                          <a:pt x="2081" y="86"/>
                        </a:lnTo>
                        <a:lnTo>
                          <a:pt x="2081" y="87"/>
                        </a:lnTo>
                        <a:lnTo>
                          <a:pt x="2081" y="87"/>
                        </a:lnTo>
                        <a:lnTo>
                          <a:pt x="2082" y="85"/>
                        </a:lnTo>
                        <a:lnTo>
                          <a:pt x="2082" y="87"/>
                        </a:lnTo>
                        <a:lnTo>
                          <a:pt x="2083" y="86"/>
                        </a:lnTo>
                        <a:lnTo>
                          <a:pt x="2083" y="87"/>
                        </a:lnTo>
                        <a:lnTo>
                          <a:pt x="2083" y="87"/>
                        </a:lnTo>
                        <a:lnTo>
                          <a:pt x="2084" y="88"/>
                        </a:lnTo>
                        <a:lnTo>
                          <a:pt x="2084" y="89"/>
                        </a:lnTo>
                        <a:lnTo>
                          <a:pt x="2085" y="90"/>
                        </a:lnTo>
                        <a:lnTo>
                          <a:pt x="2085" y="88"/>
                        </a:lnTo>
                        <a:lnTo>
                          <a:pt x="2086" y="91"/>
                        </a:lnTo>
                        <a:lnTo>
                          <a:pt x="2086" y="90"/>
                        </a:lnTo>
                        <a:lnTo>
                          <a:pt x="2086" y="91"/>
                        </a:lnTo>
                        <a:lnTo>
                          <a:pt x="2087" y="92"/>
                        </a:lnTo>
                        <a:lnTo>
                          <a:pt x="2087" y="89"/>
                        </a:lnTo>
                        <a:lnTo>
                          <a:pt x="2088" y="91"/>
                        </a:lnTo>
                        <a:lnTo>
                          <a:pt x="2088" y="91"/>
                        </a:lnTo>
                        <a:lnTo>
                          <a:pt x="2088" y="92"/>
                        </a:lnTo>
                        <a:lnTo>
                          <a:pt x="2089" y="90"/>
                        </a:lnTo>
                        <a:lnTo>
                          <a:pt x="2089" y="90"/>
                        </a:lnTo>
                        <a:lnTo>
                          <a:pt x="2090" y="90"/>
                        </a:lnTo>
                        <a:lnTo>
                          <a:pt x="2090" y="90"/>
                        </a:lnTo>
                        <a:lnTo>
                          <a:pt x="2091" y="90"/>
                        </a:lnTo>
                        <a:lnTo>
                          <a:pt x="2091" y="92"/>
                        </a:lnTo>
                        <a:lnTo>
                          <a:pt x="2091" y="89"/>
                        </a:lnTo>
                        <a:lnTo>
                          <a:pt x="2092" y="88"/>
                        </a:lnTo>
                        <a:lnTo>
                          <a:pt x="2092" y="88"/>
                        </a:lnTo>
                        <a:lnTo>
                          <a:pt x="2093" y="90"/>
                        </a:lnTo>
                        <a:lnTo>
                          <a:pt x="2093" y="87"/>
                        </a:lnTo>
                        <a:lnTo>
                          <a:pt x="2093" y="86"/>
                        </a:lnTo>
                        <a:lnTo>
                          <a:pt x="2094" y="87"/>
                        </a:lnTo>
                        <a:lnTo>
                          <a:pt x="2094" y="85"/>
                        </a:lnTo>
                        <a:lnTo>
                          <a:pt x="2095" y="87"/>
                        </a:lnTo>
                        <a:lnTo>
                          <a:pt x="2095" y="87"/>
                        </a:lnTo>
                        <a:lnTo>
                          <a:pt x="2096" y="86"/>
                        </a:lnTo>
                        <a:lnTo>
                          <a:pt x="2096" y="87"/>
                        </a:lnTo>
                        <a:lnTo>
                          <a:pt x="2096" y="87"/>
                        </a:lnTo>
                        <a:lnTo>
                          <a:pt x="2097" y="88"/>
                        </a:lnTo>
                        <a:lnTo>
                          <a:pt x="2097" y="87"/>
                        </a:lnTo>
                        <a:lnTo>
                          <a:pt x="2098" y="88"/>
                        </a:lnTo>
                        <a:lnTo>
                          <a:pt x="2098" y="89"/>
                        </a:lnTo>
                        <a:lnTo>
                          <a:pt x="2098" y="89"/>
                        </a:lnTo>
                        <a:lnTo>
                          <a:pt x="2099" y="88"/>
                        </a:lnTo>
                        <a:lnTo>
                          <a:pt x="2099" y="91"/>
                        </a:lnTo>
                        <a:lnTo>
                          <a:pt x="2100" y="92"/>
                        </a:lnTo>
                        <a:lnTo>
                          <a:pt x="2100" y="91"/>
                        </a:lnTo>
                        <a:lnTo>
                          <a:pt x="2101" y="91"/>
                        </a:lnTo>
                        <a:lnTo>
                          <a:pt x="2101" y="91"/>
                        </a:lnTo>
                        <a:lnTo>
                          <a:pt x="2101" y="93"/>
                        </a:lnTo>
                        <a:lnTo>
                          <a:pt x="2102" y="93"/>
                        </a:lnTo>
                        <a:lnTo>
                          <a:pt x="2102" y="94"/>
                        </a:lnTo>
                        <a:lnTo>
                          <a:pt x="2103" y="93"/>
                        </a:lnTo>
                        <a:lnTo>
                          <a:pt x="2103" y="94"/>
                        </a:lnTo>
                        <a:lnTo>
                          <a:pt x="2103" y="91"/>
                        </a:lnTo>
                        <a:lnTo>
                          <a:pt x="2104" y="91"/>
                        </a:lnTo>
                        <a:lnTo>
                          <a:pt x="2104" y="89"/>
                        </a:lnTo>
                        <a:lnTo>
                          <a:pt x="2105" y="92"/>
                        </a:lnTo>
                        <a:lnTo>
                          <a:pt x="2105" y="90"/>
                        </a:lnTo>
                        <a:lnTo>
                          <a:pt x="2106" y="89"/>
                        </a:lnTo>
                        <a:lnTo>
                          <a:pt x="2106" y="92"/>
                        </a:lnTo>
                        <a:lnTo>
                          <a:pt x="2106" y="89"/>
                        </a:lnTo>
                        <a:lnTo>
                          <a:pt x="2107" y="87"/>
                        </a:lnTo>
                        <a:lnTo>
                          <a:pt x="2107" y="87"/>
                        </a:lnTo>
                        <a:lnTo>
                          <a:pt x="2108" y="87"/>
                        </a:lnTo>
                        <a:lnTo>
                          <a:pt x="2108" y="88"/>
                        </a:lnTo>
                        <a:lnTo>
                          <a:pt x="2108" y="88"/>
                        </a:lnTo>
                        <a:lnTo>
                          <a:pt x="2109" y="85"/>
                        </a:lnTo>
                        <a:lnTo>
                          <a:pt x="2109" y="87"/>
                        </a:lnTo>
                        <a:lnTo>
                          <a:pt x="2110" y="89"/>
                        </a:lnTo>
                        <a:lnTo>
                          <a:pt x="2110" y="87"/>
                        </a:lnTo>
                        <a:lnTo>
                          <a:pt x="2111" y="85"/>
                        </a:lnTo>
                        <a:lnTo>
                          <a:pt x="2111" y="88"/>
                        </a:lnTo>
                        <a:lnTo>
                          <a:pt x="2111" y="89"/>
                        </a:lnTo>
                        <a:lnTo>
                          <a:pt x="2112" y="88"/>
                        </a:lnTo>
                        <a:lnTo>
                          <a:pt x="2112" y="89"/>
                        </a:lnTo>
                        <a:lnTo>
                          <a:pt x="2113" y="89"/>
                        </a:lnTo>
                        <a:lnTo>
                          <a:pt x="2113" y="88"/>
                        </a:lnTo>
                        <a:lnTo>
                          <a:pt x="2113" y="90"/>
                        </a:lnTo>
                        <a:lnTo>
                          <a:pt x="2114" y="89"/>
                        </a:lnTo>
                        <a:lnTo>
                          <a:pt x="2114" y="90"/>
                        </a:lnTo>
                        <a:lnTo>
                          <a:pt x="2115" y="88"/>
                        </a:lnTo>
                        <a:lnTo>
                          <a:pt x="2115" y="90"/>
                        </a:lnTo>
                        <a:lnTo>
                          <a:pt x="2116" y="92"/>
                        </a:lnTo>
                        <a:lnTo>
                          <a:pt x="2116" y="90"/>
                        </a:lnTo>
                        <a:lnTo>
                          <a:pt x="2116" y="90"/>
                        </a:lnTo>
                        <a:lnTo>
                          <a:pt x="2117" y="89"/>
                        </a:lnTo>
                        <a:lnTo>
                          <a:pt x="2117" y="91"/>
                        </a:lnTo>
                        <a:lnTo>
                          <a:pt x="2118" y="90"/>
                        </a:lnTo>
                        <a:lnTo>
                          <a:pt x="2118" y="90"/>
                        </a:lnTo>
                        <a:lnTo>
                          <a:pt x="2118" y="89"/>
                        </a:lnTo>
                        <a:lnTo>
                          <a:pt x="2119" y="88"/>
                        </a:lnTo>
                        <a:lnTo>
                          <a:pt x="2119" y="87"/>
                        </a:lnTo>
                        <a:lnTo>
                          <a:pt x="2120" y="87"/>
                        </a:lnTo>
                        <a:lnTo>
                          <a:pt x="2120" y="87"/>
                        </a:lnTo>
                        <a:lnTo>
                          <a:pt x="2121" y="88"/>
                        </a:lnTo>
                        <a:lnTo>
                          <a:pt x="2121" y="88"/>
                        </a:lnTo>
                        <a:lnTo>
                          <a:pt x="2121" y="86"/>
                        </a:lnTo>
                        <a:lnTo>
                          <a:pt x="2122" y="85"/>
                        </a:lnTo>
                        <a:lnTo>
                          <a:pt x="2122" y="86"/>
                        </a:lnTo>
                        <a:lnTo>
                          <a:pt x="2123" y="86"/>
                        </a:lnTo>
                        <a:lnTo>
                          <a:pt x="2123" y="84"/>
                        </a:lnTo>
                        <a:lnTo>
                          <a:pt x="2123" y="87"/>
                        </a:lnTo>
                        <a:lnTo>
                          <a:pt x="2124" y="86"/>
                        </a:lnTo>
                        <a:lnTo>
                          <a:pt x="2124" y="86"/>
                        </a:lnTo>
                        <a:lnTo>
                          <a:pt x="2125" y="88"/>
                        </a:lnTo>
                        <a:lnTo>
                          <a:pt x="2125" y="88"/>
                        </a:lnTo>
                        <a:lnTo>
                          <a:pt x="2126" y="90"/>
                        </a:lnTo>
                        <a:lnTo>
                          <a:pt x="2126" y="86"/>
                        </a:lnTo>
                        <a:lnTo>
                          <a:pt x="2126" y="88"/>
                        </a:lnTo>
                        <a:lnTo>
                          <a:pt x="2127" y="89"/>
                        </a:lnTo>
                        <a:lnTo>
                          <a:pt x="2127" y="89"/>
                        </a:lnTo>
                        <a:lnTo>
                          <a:pt x="2128" y="90"/>
                        </a:lnTo>
                        <a:lnTo>
                          <a:pt x="2128" y="90"/>
                        </a:lnTo>
                        <a:lnTo>
                          <a:pt x="2128" y="92"/>
                        </a:lnTo>
                        <a:lnTo>
                          <a:pt x="2129" y="92"/>
                        </a:lnTo>
                        <a:lnTo>
                          <a:pt x="2129" y="91"/>
                        </a:lnTo>
                        <a:lnTo>
                          <a:pt x="2130" y="91"/>
                        </a:lnTo>
                        <a:lnTo>
                          <a:pt x="2130" y="92"/>
                        </a:lnTo>
                        <a:lnTo>
                          <a:pt x="2131" y="90"/>
                        </a:lnTo>
                        <a:lnTo>
                          <a:pt x="2131" y="92"/>
                        </a:lnTo>
                        <a:lnTo>
                          <a:pt x="2131" y="88"/>
                        </a:lnTo>
                        <a:lnTo>
                          <a:pt x="2132" y="88"/>
                        </a:lnTo>
                        <a:lnTo>
                          <a:pt x="2132" y="89"/>
                        </a:lnTo>
                        <a:lnTo>
                          <a:pt x="2133" y="89"/>
                        </a:lnTo>
                        <a:lnTo>
                          <a:pt x="2133" y="89"/>
                        </a:lnTo>
                        <a:lnTo>
                          <a:pt x="2133" y="88"/>
                        </a:lnTo>
                        <a:lnTo>
                          <a:pt x="2134" y="86"/>
                        </a:lnTo>
                        <a:lnTo>
                          <a:pt x="2134" y="87"/>
                        </a:lnTo>
                        <a:lnTo>
                          <a:pt x="2135" y="88"/>
                        </a:lnTo>
                        <a:lnTo>
                          <a:pt x="2135" y="87"/>
                        </a:lnTo>
                        <a:lnTo>
                          <a:pt x="2136" y="87"/>
                        </a:lnTo>
                        <a:lnTo>
                          <a:pt x="2136" y="86"/>
                        </a:lnTo>
                        <a:lnTo>
                          <a:pt x="2136" y="85"/>
                        </a:lnTo>
                        <a:lnTo>
                          <a:pt x="2137" y="87"/>
                        </a:lnTo>
                        <a:lnTo>
                          <a:pt x="2137" y="87"/>
                        </a:lnTo>
                        <a:lnTo>
                          <a:pt x="2138" y="86"/>
                        </a:lnTo>
                        <a:lnTo>
                          <a:pt x="2138" y="85"/>
                        </a:lnTo>
                        <a:lnTo>
                          <a:pt x="2139" y="87"/>
                        </a:lnTo>
                        <a:lnTo>
                          <a:pt x="2139" y="89"/>
                        </a:lnTo>
                        <a:lnTo>
                          <a:pt x="2139" y="88"/>
                        </a:lnTo>
                        <a:lnTo>
                          <a:pt x="2140" y="88"/>
                        </a:lnTo>
                        <a:lnTo>
                          <a:pt x="2140" y="88"/>
                        </a:lnTo>
                        <a:lnTo>
                          <a:pt x="2141" y="88"/>
                        </a:lnTo>
                        <a:lnTo>
                          <a:pt x="2141" y="90"/>
                        </a:lnTo>
                        <a:lnTo>
                          <a:pt x="2141" y="89"/>
                        </a:lnTo>
                        <a:lnTo>
                          <a:pt x="2142" y="90"/>
                        </a:lnTo>
                        <a:lnTo>
                          <a:pt x="2142" y="90"/>
                        </a:lnTo>
                        <a:lnTo>
                          <a:pt x="2143" y="89"/>
                        </a:lnTo>
                        <a:lnTo>
                          <a:pt x="2143" y="90"/>
                        </a:lnTo>
                        <a:lnTo>
                          <a:pt x="2144" y="90"/>
                        </a:lnTo>
                        <a:lnTo>
                          <a:pt x="2144" y="91"/>
                        </a:lnTo>
                        <a:lnTo>
                          <a:pt x="2144" y="89"/>
                        </a:lnTo>
                        <a:lnTo>
                          <a:pt x="2145" y="89"/>
                        </a:lnTo>
                        <a:lnTo>
                          <a:pt x="2145" y="88"/>
                        </a:lnTo>
                        <a:lnTo>
                          <a:pt x="2146" y="90"/>
                        </a:lnTo>
                        <a:lnTo>
                          <a:pt x="2146" y="89"/>
                        </a:lnTo>
                        <a:lnTo>
                          <a:pt x="2146" y="89"/>
                        </a:lnTo>
                        <a:lnTo>
                          <a:pt x="2147" y="88"/>
                        </a:lnTo>
                        <a:lnTo>
                          <a:pt x="2147" y="89"/>
                        </a:lnTo>
                        <a:lnTo>
                          <a:pt x="2148" y="87"/>
                        </a:lnTo>
                        <a:lnTo>
                          <a:pt x="2148" y="88"/>
                        </a:lnTo>
                        <a:lnTo>
                          <a:pt x="2149" y="85"/>
                        </a:lnTo>
                        <a:lnTo>
                          <a:pt x="2149" y="88"/>
                        </a:lnTo>
                        <a:lnTo>
                          <a:pt x="2149" y="87"/>
                        </a:lnTo>
                        <a:lnTo>
                          <a:pt x="2150" y="86"/>
                        </a:lnTo>
                        <a:lnTo>
                          <a:pt x="2150" y="87"/>
                        </a:lnTo>
                        <a:lnTo>
                          <a:pt x="2151" y="87"/>
                        </a:lnTo>
                        <a:lnTo>
                          <a:pt x="2151" y="87"/>
                        </a:lnTo>
                        <a:lnTo>
                          <a:pt x="2151" y="87"/>
                        </a:lnTo>
                        <a:lnTo>
                          <a:pt x="2152" y="88"/>
                        </a:lnTo>
                        <a:lnTo>
                          <a:pt x="2152" y="88"/>
                        </a:lnTo>
                        <a:lnTo>
                          <a:pt x="2153" y="88"/>
                        </a:lnTo>
                        <a:lnTo>
                          <a:pt x="2153" y="89"/>
                        </a:lnTo>
                        <a:lnTo>
                          <a:pt x="2154" y="89"/>
                        </a:lnTo>
                        <a:lnTo>
                          <a:pt x="2154" y="89"/>
                        </a:lnTo>
                        <a:lnTo>
                          <a:pt x="2154" y="89"/>
                        </a:lnTo>
                        <a:lnTo>
                          <a:pt x="2155" y="89"/>
                        </a:lnTo>
                        <a:lnTo>
                          <a:pt x="2155" y="91"/>
                        </a:lnTo>
                        <a:lnTo>
                          <a:pt x="2156" y="89"/>
                        </a:lnTo>
                        <a:lnTo>
                          <a:pt x="2156" y="89"/>
                        </a:lnTo>
                        <a:lnTo>
                          <a:pt x="2156" y="91"/>
                        </a:lnTo>
                        <a:lnTo>
                          <a:pt x="2157" y="92"/>
                        </a:lnTo>
                        <a:lnTo>
                          <a:pt x="2157" y="93"/>
                        </a:lnTo>
                        <a:lnTo>
                          <a:pt x="2158" y="92"/>
                        </a:lnTo>
                        <a:lnTo>
                          <a:pt x="2158" y="89"/>
                        </a:lnTo>
                        <a:lnTo>
                          <a:pt x="2159" y="90"/>
                        </a:lnTo>
                        <a:lnTo>
                          <a:pt x="2159" y="92"/>
                        </a:lnTo>
                        <a:lnTo>
                          <a:pt x="2159" y="88"/>
                        </a:lnTo>
                        <a:lnTo>
                          <a:pt x="2160" y="89"/>
                        </a:lnTo>
                        <a:lnTo>
                          <a:pt x="2160" y="86"/>
                        </a:lnTo>
                        <a:lnTo>
                          <a:pt x="2161" y="87"/>
                        </a:lnTo>
                        <a:lnTo>
                          <a:pt x="2161" y="90"/>
                        </a:lnTo>
                        <a:lnTo>
                          <a:pt x="2161" y="90"/>
                        </a:lnTo>
                        <a:lnTo>
                          <a:pt x="2162" y="89"/>
                        </a:lnTo>
                        <a:lnTo>
                          <a:pt x="2162" y="85"/>
                        </a:lnTo>
                        <a:lnTo>
                          <a:pt x="2163" y="85"/>
                        </a:lnTo>
                        <a:lnTo>
                          <a:pt x="2163" y="86"/>
                        </a:lnTo>
                        <a:lnTo>
                          <a:pt x="2164" y="86"/>
                        </a:lnTo>
                        <a:lnTo>
                          <a:pt x="2164" y="87"/>
                        </a:lnTo>
                        <a:lnTo>
                          <a:pt x="2164" y="86"/>
                        </a:lnTo>
                        <a:lnTo>
                          <a:pt x="2165" y="86"/>
                        </a:lnTo>
                        <a:lnTo>
                          <a:pt x="2165" y="86"/>
                        </a:lnTo>
                        <a:lnTo>
                          <a:pt x="2166" y="86"/>
                        </a:lnTo>
                        <a:lnTo>
                          <a:pt x="2166" y="88"/>
                        </a:lnTo>
                        <a:lnTo>
                          <a:pt x="2166" y="88"/>
                        </a:lnTo>
                        <a:lnTo>
                          <a:pt x="2167" y="87"/>
                        </a:lnTo>
                        <a:lnTo>
                          <a:pt x="2167" y="88"/>
                        </a:lnTo>
                        <a:lnTo>
                          <a:pt x="2168" y="90"/>
                        </a:lnTo>
                        <a:lnTo>
                          <a:pt x="2168" y="90"/>
                        </a:lnTo>
                        <a:lnTo>
                          <a:pt x="2169" y="88"/>
                        </a:lnTo>
                        <a:lnTo>
                          <a:pt x="2169" y="87"/>
                        </a:lnTo>
                        <a:lnTo>
                          <a:pt x="2169" y="89"/>
                        </a:lnTo>
                        <a:lnTo>
                          <a:pt x="2170" y="90"/>
                        </a:lnTo>
                        <a:lnTo>
                          <a:pt x="2170" y="92"/>
                        </a:lnTo>
                        <a:lnTo>
                          <a:pt x="2171" y="92"/>
                        </a:lnTo>
                        <a:lnTo>
                          <a:pt x="2171" y="94"/>
                        </a:lnTo>
                        <a:lnTo>
                          <a:pt x="2171" y="91"/>
                        </a:lnTo>
                        <a:lnTo>
                          <a:pt x="2172" y="89"/>
                        </a:lnTo>
                        <a:lnTo>
                          <a:pt x="2172" y="91"/>
                        </a:lnTo>
                        <a:lnTo>
                          <a:pt x="2173" y="91"/>
                        </a:lnTo>
                        <a:lnTo>
                          <a:pt x="2173" y="91"/>
                        </a:lnTo>
                        <a:lnTo>
                          <a:pt x="2174" y="90"/>
                        </a:lnTo>
                        <a:lnTo>
                          <a:pt x="2174" y="90"/>
                        </a:lnTo>
                        <a:lnTo>
                          <a:pt x="2174" y="90"/>
                        </a:lnTo>
                        <a:lnTo>
                          <a:pt x="2175" y="87"/>
                        </a:lnTo>
                        <a:lnTo>
                          <a:pt x="2175" y="88"/>
                        </a:lnTo>
                        <a:lnTo>
                          <a:pt x="2176" y="90"/>
                        </a:lnTo>
                        <a:lnTo>
                          <a:pt x="2176" y="88"/>
                        </a:lnTo>
                        <a:lnTo>
                          <a:pt x="2176" y="87"/>
                        </a:lnTo>
                        <a:lnTo>
                          <a:pt x="2177" y="87"/>
                        </a:lnTo>
                        <a:lnTo>
                          <a:pt x="2177" y="88"/>
                        </a:lnTo>
                        <a:lnTo>
                          <a:pt x="2178" y="85"/>
                        </a:lnTo>
                        <a:lnTo>
                          <a:pt x="2178" y="87"/>
                        </a:lnTo>
                        <a:lnTo>
                          <a:pt x="2179" y="86"/>
                        </a:lnTo>
                        <a:lnTo>
                          <a:pt x="2179" y="88"/>
                        </a:lnTo>
                        <a:lnTo>
                          <a:pt x="2179" y="87"/>
                        </a:lnTo>
                        <a:lnTo>
                          <a:pt x="2180" y="86"/>
                        </a:lnTo>
                        <a:lnTo>
                          <a:pt x="2180" y="87"/>
                        </a:lnTo>
                        <a:lnTo>
                          <a:pt x="2181" y="88"/>
                        </a:lnTo>
                        <a:lnTo>
                          <a:pt x="2181" y="88"/>
                        </a:lnTo>
                        <a:lnTo>
                          <a:pt x="2181" y="87"/>
                        </a:lnTo>
                        <a:lnTo>
                          <a:pt x="2182" y="88"/>
                        </a:lnTo>
                        <a:lnTo>
                          <a:pt x="2182" y="90"/>
                        </a:lnTo>
                        <a:lnTo>
                          <a:pt x="2183" y="90"/>
                        </a:lnTo>
                        <a:lnTo>
                          <a:pt x="2183" y="88"/>
                        </a:lnTo>
                        <a:lnTo>
                          <a:pt x="2184" y="89"/>
                        </a:lnTo>
                        <a:lnTo>
                          <a:pt x="2184" y="88"/>
                        </a:lnTo>
                        <a:lnTo>
                          <a:pt x="2184" y="89"/>
                        </a:lnTo>
                        <a:lnTo>
                          <a:pt x="2185" y="90"/>
                        </a:lnTo>
                        <a:lnTo>
                          <a:pt x="2185" y="90"/>
                        </a:lnTo>
                        <a:lnTo>
                          <a:pt x="2186" y="89"/>
                        </a:lnTo>
                        <a:lnTo>
                          <a:pt x="2186" y="89"/>
                        </a:lnTo>
                        <a:lnTo>
                          <a:pt x="2186" y="91"/>
                        </a:lnTo>
                        <a:lnTo>
                          <a:pt x="2187" y="90"/>
                        </a:lnTo>
                        <a:lnTo>
                          <a:pt x="2187" y="90"/>
                        </a:lnTo>
                        <a:lnTo>
                          <a:pt x="2188" y="88"/>
                        </a:lnTo>
                        <a:lnTo>
                          <a:pt x="2188" y="90"/>
                        </a:lnTo>
                        <a:lnTo>
                          <a:pt x="2189" y="92"/>
                        </a:lnTo>
                        <a:lnTo>
                          <a:pt x="2189" y="91"/>
                        </a:lnTo>
                        <a:lnTo>
                          <a:pt x="2189" y="91"/>
                        </a:lnTo>
                        <a:lnTo>
                          <a:pt x="2190" y="89"/>
                        </a:lnTo>
                        <a:lnTo>
                          <a:pt x="2190" y="88"/>
                        </a:lnTo>
                        <a:lnTo>
                          <a:pt x="2191" y="89"/>
                        </a:lnTo>
                        <a:lnTo>
                          <a:pt x="2191" y="85"/>
                        </a:lnTo>
                        <a:lnTo>
                          <a:pt x="2191" y="88"/>
                        </a:lnTo>
                        <a:lnTo>
                          <a:pt x="2192" y="88"/>
                        </a:lnTo>
                        <a:lnTo>
                          <a:pt x="2192" y="88"/>
                        </a:lnTo>
                        <a:lnTo>
                          <a:pt x="2193" y="87"/>
                        </a:lnTo>
                        <a:lnTo>
                          <a:pt x="2193" y="88"/>
                        </a:lnTo>
                        <a:lnTo>
                          <a:pt x="2194" y="86"/>
                        </a:lnTo>
                        <a:lnTo>
                          <a:pt x="2194" y="88"/>
                        </a:lnTo>
                        <a:lnTo>
                          <a:pt x="2194" y="88"/>
                        </a:lnTo>
                        <a:lnTo>
                          <a:pt x="2195" y="88"/>
                        </a:lnTo>
                        <a:lnTo>
                          <a:pt x="2195" y="86"/>
                        </a:lnTo>
                        <a:lnTo>
                          <a:pt x="2196" y="88"/>
                        </a:lnTo>
                        <a:lnTo>
                          <a:pt x="2196" y="88"/>
                        </a:lnTo>
                        <a:lnTo>
                          <a:pt x="2196" y="89"/>
                        </a:lnTo>
                        <a:lnTo>
                          <a:pt x="2197" y="91"/>
                        </a:lnTo>
                        <a:lnTo>
                          <a:pt x="2197" y="89"/>
                        </a:lnTo>
                        <a:lnTo>
                          <a:pt x="2198" y="90"/>
                        </a:lnTo>
                        <a:lnTo>
                          <a:pt x="2198" y="91"/>
                        </a:lnTo>
                        <a:lnTo>
                          <a:pt x="2199" y="91"/>
                        </a:lnTo>
                        <a:lnTo>
                          <a:pt x="2199" y="92"/>
                        </a:lnTo>
                        <a:lnTo>
                          <a:pt x="2199" y="90"/>
                        </a:lnTo>
                        <a:lnTo>
                          <a:pt x="2200" y="92"/>
                        </a:lnTo>
                        <a:lnTo>
                          <a:pt x="2200" y="91"/>
                        </a:lnTo>
                        <a:lnTo>
                          <a:pt x="2201" y="89"/>
                        </a:lnTo>
                        <a:lnTo>
                          <a:pt x="2201" y="91"/>
                        </a:lnTo>
                        <a:lnTo>
                          <a:pt x="2201" y="90"/>
                        </a:lnTo>
                        <a:lnTo>
                          <a:pt x="2202" y="90"/>
                        </a:lnTo>
                        <a:lnTo>
                          <a:pt x="2202" y="88"/>
                        </a:lnTo>
                        <a:lnTo>
                          <a:pt x="2203" y="91"/>
                        </a:lnTo>
                        <a:lnTo>
                          <a:pt x="2203" y="87"/>
                        </a:lnTo>
                        <a:lnTo>
                          <a:pt x="2204" y="87"/>
                        </a:lnTo>
                        <a:lnTo>
                          <a:pt x="2204" y="87"/>
                        </a:lnTo>
                        <a:lnTo>
                          <a:pt x="2204" y="88"/>
                        </a:lnTo>
                        <a:lnTo>
                          <a:pt x="2205" y="84"/>
                        </a:lnTo>
                        <a:lnTo>
                          <a:pt x="2205" y="87"/>
                        </a:lnTo>
                        <a:lnTo>
                          <a:pt x="2206" y="88"/>
                        </a:lnTo>
                        <a:lnTo>
                          <a:pt x="2206" y="86"/>
                        </a:lnTo>
                        <a:lnTo>
                          <a:pt x="2206" y="85"/>
                        </a:lnTo>
                        <a:lnTo>
                          <a:pt x="2207" y="86"/>
                        </a:lnTo>
                        <a:lnTo>
                          <a:pt x="2207" y="87"/>
                        </a:lnTo>
                        <a:lnTo>
                          <a:pt x="2208" y="89"/>
                        </a:lnTo>
                        <a:lnTo>
                          <a:pt x="2208" y="89"/>
                        </a:lnTo>
                        <a:lnTo>
                          <a:pt x="2209" y="88"/>
                        </a:lnTo>
                        <a:lnTo>
                          <a:pt x="2209" y="87"/>
                        </a:lnTo>
                        <a:lnTo>
                          <a:pt x="2209" y="89"/>
                        </a:lnTo>
                        <a:lnTo>
                          <a:pt x="2210" y="90"/>
                        </a:lnTo>
                        <a:lnTo>
                          <a:pt x="2210" y="90"/>
                        </a:lnTo>
                        <a:lnTo>
                          <a:pt x="2211" y="91"/>
                        </a:lnTo>
                        <a:lnTo>
                          <a:pt x="2211" y="91"/>
                        </a:lnTo>
                        <a:lnTo>
                          <a:pt x="2211" y="91"/>
                        </a:lnTo>
                        <a:lnTo>
                          <a:pt x="2212" y="91"/>
                        </a:lnTo>
                        <a:lnTo>
                          <a:pt x="2212" y="90"/>
                        </a:lnTo>
                        <a:lnTo>
                          <a:pt x="2213" y="92"/>
                        </a:lnTo>
                        <a:lnTo>
                          <a:pt x="2213" y="91"/>
                        </a:lnTo>
                        <a:lnTo>
                          <a:pt x="2214" y="91"/>
                        </a:lnTo>
                        <a:lnTo>
                          <a:pt x="2214" y="94"/>
                        </a:lnTo>
                        <a:lnTo>
                          <a:pt x="2214" y="91"/>
                        </a:lnTo>
                        <a:lnTo>
                          <a:pt x="2215" y="90"/>
                        </a:lnTo>
                        <a:lnTo>
                          <a:pt x="2215" y="91"/>
                        </a:lnTo>
                        <a:lnTo>
                          <a:pt x="2216" y="89"/>
                        </a:lnTo>
                        <a:lnTo>
                          <a:pt x="2216" y="87"/>
                        </a:lnTo>
                        <a:lnTo>
                          <a:pt x="2216" y="88"/>
                        </a:lnTo>
                        <a:lnTo>
                          <a:pt x="2217" y="88"/>
                        </a:lnTo>
                        <a:lnTo>
                          <a:pt x="2217" y="89"/>
                        </a:lnTo>
                        <a:lnTo>
                          <a:pt x="2218" y="87"/>
                        </a:lnTo>
                        <a:lnTo>
                          <a:pt x="2218" y="88"/>
                        </a:lnTo>
                        <a:lnTo>
                          <a:pt x="2219" y="89"/>
                        </a:lnTo>
                        <a:lnTo>
                          <a:pt x="2219" y="87"/>
                        </a:lnTo>
                        <a:lnTo>
                          <a:pt x="2219" y="86"/>
                        </a:lnTo>
                        <a:lnTo>
                          <a:pt x="2220" y="88"/>
                        </a:lnTo>
                        <a:lnTo>
                          <a:pt x="2220" y="85"/>
                        </a:lnTo>
                        <a:lnTo>
                          <a:pt x="2221" y="86"/>
                        </a:lnTo>
                        <a:lnTo>
                          <a:pt x="2221" y="87"/>
                        </a:lnTo>
                        <a:lnTo>
                          <a:pt x="2221" y="88"/>
                        </a:lnTo>
                        <a:lnTo>
                          <a:pt x="2222" y="89"/>
                        </a:lnTo>
                        <a:lnTo>
                          <a:pt x="2222" y="88"/>
                        </a:lnTo>
                        <a:lnTo>
                          <a:pt x="2223" y="90"/>
                        </a:lnTo>
                        <a:lnTo>
                          <a:pt x="2223" y="86"/>
                        </a:lnTo>
                        <a:lnTo>
                          <a:pt x="2224" y="90"/>
                        </a:lnTo>
                        <a:lnTo>
                          <a:pt x="2224" y="88"/>
                        </a:lnTo>
                        <a:lnTo>
                          <a:pt x="2224" y="88"/>
                        </a:lnTo>
                        <a:lnTo>
                          <a:pt x="2225" y="90"/>
                        </a:lnTo>
                        <a:lnTo>
                          <a:pt x="2225" y="91"/>
                        </a:lnTo>
                        <a:lnTo>
                          <a:pt x="2226" y="90"/>
                        </a:lnTo>
                        <a:lnTo>
                          <a:pt x="2226" y="91"/>
                        </a:lnTo>
                        <a:lnTo>
                          <a:pt x="2226" y="92"/>
                        </a:lnTo>
                        <a:lnTo>
                          <a:pt x="2227" y="91"/>
                        </a:lnTo>
                        <a:lnTo>
                          <a:pt x="2227" y="92"/>
                        </a:lnTo>
                        <a:lnTo>
                          <a:pt x="2228" y="91"/>
                        </a:lnTo>
                        <a:lnTo>
                          <a:pt x="2228" y="91"/>
                        </a:lnTo>
                        <a:lnTo>
                          <a:pt x="2229" y="91"/>
                        </a:lnTo>
                        <a:lnTo>
                          <a:pt x="2229" y="89"/>
                        </a:lnTo>
                        <a:lnTo>
                          <a:pt x="2229" y="89"/>
                        </a:lnTo>
                        <a:lnTo>
                          <a:pt x="2230" y="91"/>
                        </a:lnTo>
                        <a:lnTo>
                          <a:pt x="2230" y="89"/>
                        </a:lnTo>
                        <a:lnTo>
                          <a:pt x="2231" y="90"/>
                        </a:lnTo>
                        <a:lnTo>
                          <a:pt x="2231" y="87"/>
                        </a:lnTo>
                        <a:lnTo>
                          <a:pt x="2231" y="88"/>
                        </a:lnTo>
                        <a:lnTo>
                          <a:pt x="2232" y="89"/>
                        </a:lnTo>
                        <a:lnTo>
                          <a:pt x="2232" y="88"/>
                        </a:lnTo>
                        <a:lnTo>
                          <a:pt x="2233" y="90"/>
                        </a:lnTo>
                        <a:lnTo>
                          <a:pt x="2233" y="89"/>
                        </a:lnTo>
                        <a:lnTo>
                          <a:pt x="2234" y="88"/>
                        </a:lnTo>
                        <a:lnTo>
                          <a:pt x="2234" y="87"/>
                        </a:lnTo>
                        <a:lnTo>
                          <a:pt x="2234" y="88"/>
                        </a:lnTo>
                        <a:lnTo>
                          <a:pt x="2235" y="85"/>
                        </a:lnTo>
                        <a:lnTo>
                          <a:pt x="2235" y="87"/>
                        </a:lnTo>
                        <a:lnTo>
                          <a:pt x="2236" y="88"/>
                        </a:lnTo>
                        <a:lnTo>
                          <a:pt x="2236" y="90"/>
                        </a:lnTo>
                        <a:lnTo>
                          <a:pt x="2236" y="89"/>
                        </a:lnTo>
                        <a:lnTo>
                          <a:pt x="2237" y="90"/>
                        </a:lnTo>
                        <a:lnTo>
                          <a:pt x="2237" y="91"/>
                        </a:lnTo>
                        <a:lnTo>
                          <a:pt x="2238" y="88"/>
                        </a:lnTo>
                        <a:lnTo>
                          <a:pt x="2238" y="90"/>
                        </a:lnTo>
                        <a:lnTo>
                          <a:pt x="2239" y="92"/>
                        </a:lnTo>
                        <a:lnTo>
                          <a:pt x="2239" y="93"/>
                        </a:lnTo>
                        <a:lnTo>
                          <a:pt x="2239" y="91"/>
                        </a:lnTo>
                        <a:lnTo>
                          <a:pt x="2240" y="91"/>
                        </a:lnTo>
                        <a:lnTo>
                          <a:pt x="2240" y="91"/>
                        </a:lnTo>
                        <a:lnTo>
                          <a:pt x="2241" y="94"/>
                        </a:lnTo>
                        <a:lnTo>
                          <a:pt x="2241" y="90"/>
                        </a:lnTo>
                        <a:lnTo>
                          <a:pt x="2241" y="92"/>
                        </a:lnTo>
                        <a:lnTo>
                          <a:pt x="2242" y="91"/>
                        </a:lnTo>
                        <a:lnTo>
                          <a:pt x="2242" y="92"/>
                        </a:lnTo>
                        <a:lnTo>
                          <a:pt x="2243" y="90"/>
                        </a:lnTo>
                        <a:lnTo>
                          <a:pt x="2243" y="91"/>
                        </a:lnTo>
                        <a:lnTo>
                          <a:pt x="2244" y="89"/>
                        </a:lnTo>
                        <a:lnTo>
                          <a:pt x="2244" y="87"/>
                        </a:lnTo>
                        <a:lnTo>
                          <a:pt x="2244" y="90"/>
                        </a:lnTo>
                        <a:lnTo>
                          <a:pt x="2245" y="90"/>
                        </a:lnTo>
                        <a:lnTo>
                          <a:pt x="2245" y="88"/>
                        </a:lnTo>
                        <a:lnTo>
                          <a:pt x="2246" y="88"/>
                        </a:lnTo>
                        <a:lnTo>
                          <a:pt x="2246" y="86"/>
                        </a:lnTo>
                        <a:lnTo>
                          <a:pt x="2246" y="87"/>
                        </a:lnTo>
                        <a:lnTo>
                          <a:pt x="2247" y="87"/>
                        </a:lnTo>
                        <a:lnTo>
                          <a:pt x="2247" y="86"/>
                        </a:lnTo>
                        <a:lnTo>
                          <a:pt x="2248" y="85"/>
                        </a:lnTo>
                        <a:lnTo>
                          <a:pt x="2248" y="87"/>
                        </a:lnTo>
                        <a:lnTo>
                          <a:pt x="2249" y="89"/>
                        </a:lnTo>
                        <a:lnTo>
                          <a:pt x="2249" y="87"/>
                        </a:lnTo>
                        <a:lnTo>
                          <a:pt x="2249" y="86"/>
                        </a:lnTo>
                        <a:lnTo>
                          <a:pt x="2250" y="87"/>
                        </a:lnTo>
                        <a:lnTo>
                          <a:pt x="2250" y="89"/>
                        </a:lnTo>
                        <a:lnTo>
                          <a:pt x="2251" y="90"/>
                        </a:lnTo>
                        <a:lnTo>
                          <a:pt x="2251" y="90"/>
                        </a:lnTo>
                        <a:lnTo>
                          <a:pt x="2251" y="90"/>
                        </a:lnTo>
                        <a:lnTo>
                          <a:pt x="2252" y="90"/>
                        </a:lnTo>
                        <a:lnTo>
                          <a:pt x="2252" y="89"/>
                        </a:lnTo>
                        <a:lnTo>
                          <a:pt x="2253" y="91"/>
                        </a:lnTo>
                        <a:lnTo>
                          <a:pt x="2253" y="91"/>
                        </a:lnTo>
                        <a:lnTo>
                          <a:pt x="2254" y="92"/>
                        </a:lnTo>
                        <a:lnTo>
                          <a:pt x="2254" y="94"/>
                        </a:lnTo>
                        <a:lnTo>
                          <a:pt x="2254" y="90"/>
                        </a:lnTo>
                        <a:lnTo>
                          <a:pt x="2255" y="90"/>
                        </a:lnTo>
                        <a:lnTo>
                          <a:pt x="2255" y="92"/>
                        </a:lnTo>
                        <a:lnTo>
                          <a:pt x="2256" y="91"/>
                        </a:lnTo>
                        <a:lnTo>
                          <a:pt x="2256" y="91"/>
                        </a:lnTo>
                        <a:lnTo>
                          <a:pt x="2256" y="92"/>
                        </a:lnTo>
                        <a:lnTo>
                          <a:pt x="2257" y="90"/>
                        </a:lnTo>
                        <a:lnTo>
                          <a:pt x="2257" y="91"/>
                        </a:lnTo>
                        <a:lnTo>
                          <a:pt x="2258" y="90"/>
                        </a:lnTo>
                        <a:lnTo>
                          <a:pt x="2258" y="91"/>
                        </a:lnTo>
                        <a:lnTo>
                          <a:pt x="2259" y="90"/>
                        </a:lnTo>
                        <a:lnTo>
                          <a:pt x="2259" y="90"/>
                        </a:lnTo>
                        <a:lnTo>
                          <a:pt x="2259" y="89"/>
                        </a:lnTo>
                        <a:lnTo>
                          <a:pt x="2260" y="90"/>
                        </a:lnTo>
                        <a:lnTo>
                          <a:pt x="2260" y="86"/>
                        </a:lnTo>
                        <a:lnTo>
                          <a:pt x="2261" y="86"/>
                        </a:lnTo>
                        <a:lnTo>
                          <a:pt x="2261" y="89"/>
                        </a:lnTo>
                        <a:lnTo>
                          <a:pt x="2261" y="89"/>
                        </a:lnTo>
                        <a:lnTo>
                          <a:pt x="2262" y="86"/>
                        </a:lnTo>
                        <a:lnTo>
                          <a:pt x="2262" y="87"/>
                        </a:lnTo>
                        <a:lnTo>
                          <a:pt x="2263" y="88"/>
                        </a:lnTo>
                        <a:lnTo>
                          <a:pt x="2263" y="87"/>
                        </a:lnTo>
                        <a:lnTo>
                          <a:pt x="2264" y="89"/>
                        </a:lnTo>
                        <a:lnTo>
                          <a:pt x="2264" y="88"/>
                        </a:lnTo>
                        <a:lnTo>
                          <a:pt x="2264" y="90"/>
                        </a:lnTo>
                        <a:lnTo>
                          <a:pt x="2265" y="90"/>
                        </a:lnTo>
                        <a:lnTo>
                          <a:pt x="2265" y="88"/>
                        </a:lnTo>
                        <a:lnTo>
                          <a:pt x="2266" y="92"/>
                        </a:lnTo>
                        <a:lnTo>
                          <a:pt x="2266" y="93"/>
                        </a:lnTo>
                        <a:lnTo>
                          <a:pt x="2266" y="93"/>
                        </a:lnTo>
                        <a:lnTo>
                          <a:pt x="2267" y="91"/>
                        </a:lnTo>
                        <a:lnTo>
                          <a:pt x="2267" y="90"/>
                        </a:lnTo>
                        <a:lnTo>
                          <a:pt x="2268" y="92"/>
                        </a:lnTo>
                        <a:lnTo>
                          <a:pt x="2268" y="92"/>
                        </a:lnTo>
                        <a:lnTo>
                          <a:pt x="2269" y="91"/>
                        </a:lnTo>
                        <a:lnTo>
                          <a:pt x="2269" y="92"/>
                        </a:lnTo>
                        <a:lnTo>
                          <a:pt x="2269" y="91"/>
                        </a:lnTo>
                        <a:lnTo>
                          <a:pt x="2270" y="92"/>
                        </a:lnTo>
                        <a:lnTo>
                          <a:pt x="2270" y="90"/>
                        </a:lnTo>
                        <a:lnTo>
                          <a:pt x="2271" y="92"/>
                        </a:lnTo>
                        <a:lnTo>
                          <a:pt x="2271" y="92"/>
                        </a:lnTo>
                        <a:lnTo>
                          <a:pt x="2271" y="87"/>
                        </a:lnTo>
                        <a:lnTo>
                          <a:pt x="2272" y="89"/>
                        </a:lnTo>
                        <a:lnTo>
                          <a:pt x="2272" y="90"/>
                        </a:lnTo>
                        <a:lnTo>
                          <a:pt x="2273" y="89"/>
                        </a:lnTo>
                        <a:lnTo>
                          <a:pt x="2273" y="85"/>
                        </a:lnTo>
                        <a:lnTo>
                          <a:pt x="2274" y="88"/>
                        </a:lnTo>
                        <a:lnTo>
                          <a:pt x="2274" y="86"/>
                        </a:lnTo>
                        <a:lnTo>
                          <a:pt x="2274" y="85"/>
                        </a:lnTo>
                        <a:lnTo>
                          <a:pt x="2275" y="84"/>
                        </a:lnTo>
                        <a:lnTo>
                          <a:pt x="2275" y="86"/>
                        </a:lnTo>
                        <a:lnTo>
                          <a:pt x="2276" y="86"/>
                        </a:lnTo>
                        <a:lnTo>
                          <a:pt x="2276" y="85"/>
                        </a:lnTo>
                        <a:lnTo>
                          <a:pt x="2276" y="85"/>
                        </a:lnTo>
                        <a:lnTo>
                          <a:pt x="2277" y="88"/>
                        </a:lnTo>
                        <a:lnTo>
                          <a:pt x="2277" y="88"/>
                        </a:lnTo>
                        <a:lnTo>
                          <a:pt x="2278" y="86"/>
                        </a:lnTo>
                        <a:lnTo>
                          <a:pt x="2278" y="87"/>
                        </a:lnTo>
                        <a:lnTo>
                          <a:pt x="2279" y="85"/>
                        </a:lnTo>
                        <a:lnTo>
                          <a:pt x="2279" y="87"/>
                        </a:lnTo>
                        <a:lnTo>
                          <a:pt x="2279" y="91"/>
                        </a:lnTo>
                        <a:lnTo>
                          <a:pt x="2280" y="91"/>
                        </a:lnTo>
                        <a:lnTo>
                          <a:pt x="2280" y="90"/>
                        </a:lnTo>
                        <a:lnTo>
                          <a:pt x="2281" y="90"/>
                        </a:lnTo>
                        <a:lnTo>
                          <a:pt x="2281" y="92"/>
                        </a:lnTo>
                        <a:lnTo>
                          <a:pt x="2281" y="92"/>
                        </a:lnTo>
                        <a:lnTo>
                          <a:pt x="2282" y="91"/>
                        </a:lnTo>
                        <a:lnTo>
                          <a:pt x="2282" y="92"/>
                        </a:lnTo>
                        <a:lnTo>
                          <a:pt x="2283" y="92"/>
                        </a:lnTo>
                        <a:lnTo>
                          <a:pt x="2283" y="92"/>
                        </a:lnTo>
                        <a:lnTo>
                          <a:pt x="2284" y="90"/>
                        </a:lnTo>
                        <a:lnTo>
                          <a:pt x="2284" y="89"/>
                        </a:lnTo>
                        <a:lnTo>
                          <a:pt x="2284" y="91"/>
                        </a:lnTo>
                        <a:lnTo>
                          <a:pt x="2285" y="91"/>
                        </a:lnTo>
                        <a:lnTo>
                          <a:pt x="2285" y="87"/>
                        </a:lnTo>
                        <a:lnTo>
                          <a:pt x="2286" y="91"/>
                        </a:lnTo>
                        <a:lnTo>
                          <a:pt x="2286" y="91"/>
                        </a:lnTo>
                        <a:lnTo>
                          <a:pt x="2286" y="88"/>
                        </a:lnTo>
                        <a:lnTo>
                          <a:pt x="2287" y="87"/>
                        </a:lnTo>
                        <a:lnTo>
                          <a:pt x="2287" y="87"/>
                        </a:lnTo>
                        <a:lnTo>
                          <a:pt x="2288" y="87"/>
                        </a:lnTo>
                        <a:lnTo>
                          <a:pt x="2288" y="88"/>
                        </a:lnTo>
                        <a:lnTo>
                          <a:pt x="2289" y="86"/>
                        </a:lnTo>
                        <a:lnTo>
                          <a:pt x="2289" y="87"/>
                        </a:lnTo>
                        <a:lnTo>
                          <a:pt x="2289" y="84"/>
                        </a:lnTo>
                        <a:lnTo>
                          <a:pt x="2290" y="86"/>
                        </a:lnTo>
                        <a:lnTo>
                          <a:pt x="2290" y="87"/>
                        </a:lnTo>
                        <a:lnTo>
                          <a:pt x="2291" y="88"/>
                        </a:lnTo>
                        <a:lnTo>
                          <a:pt x="2291" y="87"/>
                        </a:lnTo>
                        <a:lnTo>
                          <a:pt x="2291" y="87"/>
                        </a:lnTo>
                        <a:lnTo>
                          <a:pt x="2292" y="86"/>
                        </a:lnTo>
                        <a:lnTo>
                          <a:pt x="2292" y="87"/>
                        </a:lnTo>
                        <a:lnTo>
                          <a:pt x="2293" y="91"/>
                        </a:lnTo>
                        <a:lnTo>
                          <a:pt x="2293" y="88"/>
                        </a:lnTo>
                        <a:lnTo>
                          <a:pt x="2294" y="91"/>
                        </a:lnTo>
                        <a:lnTo>
                          <a:pt x="2294" y="90"/>
                        </a:lnTo>
                        <a:lnTo>
                          <a:pt x="2294" y="93"/>
                        </a:lnTo>
                        <a:lnTo>
                          <a:pt x="2295" y="91"/>
                        </a:lnTo>
                        <a:lnTo>
                          <a:pt x="2295" y="91"/>
                        </a:lnTo>
                        <a:lnTo>
                          <a:pt x="2296" y="91"/>
                        </a:lnTo>
                        <a:lnTo>
                          <a:pt x="2296" y="93"/>
                        </a:lnTo>
                        <a:lnTo>
                          <a:pt x="2296" y="93"/>
                        </a:lnTo>
                        <a:lnTo>
                          <a:pt x="2297" y="93"/>
                        </a:lnTo>
                        <a:lnTo>
                          <a:pt x="2297" y="91"/>
                        </a:lnTo>
                        <a:lnTo>
                          <a:pt x="2298" y="93"/>
                        </a:lnTo>
                        <a:lnTo>
                          <a:pt x="2298" y="92"/>
                        </a:lnTo>
                        <a:lnTo>
                          <a:pt x="2299" y="90"/>
                        </a:lnTo>
                        <a:lnTo>
                          <a:pt x="2299" y="88"/>
                        </a:lnTo>
                        <a:lnTo>
                          <a:pt x="2299" y="89"/>
                        </a:lnTo>
                        <a:lnTo>
                          <a:pt x="2300" y="90"/>
                        </a:lnTo>
                        <a:lnTo>
                          <a:pt x="2300" y="90"/>
                        </a:lnTo>
                        <a:lnTo>
                          <a:pt x="2301" y="86"/>
                        </a:lnTo>
                        <a:lnTo>
                          <a:pt x="2301" y="88"/>
                        </a:lnTo>
                        <a:lnTo>
                          <a:pt x="2301" y="87"/>
                        </a:lnTo>
                        <a:lnTo>
                          <a:pt x="2302" y="88"/>
                        </a:lnTo>
                        <a:lnTo>
                          <a:pt x="2302" y="87"/>
                        </a:lnTo>
                        <a:lnTo>
                          <a:pt x="2303" y="86"/>
                        </a:lnTo>
                        <a:lnTo>
                          <a:pt x="2303" y="87"/>
                        </a:lnTo>
                        <a:lnTo>
                          <a:pt x="2304" y="88"/>
                        </a:lnTo>
                        <a:lnTo>
                          <a:pt x="2304" y="87"/>
                        </a:lnTo>
                        <a:lnTo>
                          <a:pt x="2304" y="86"/>
                        </a:lnTo>
                        <a:lnTo>
                          <a:pt x="2305" y="86"/>
                        </a:lnTo>
                        <a:lnTo>
                          <a:pt x="2305" y="88"/>
                        </a:lnTo>
                        <a:lnTo>
                          <a:pt x="2306" y="88"/>
                        </a:lnTo>
                        <a:lnTo>
                          <a:pt x="2306" y="86"/>
                        </a:lnTo>
                        <a:lnTo>
                          <a:pt x="2306" y="89"/>
                        </a:lnTo>
                        <a:lnTo>
                          <a:pt x="2307" y="88"/>
                        </a:lnTo>
                        <a:lnTo>
                          <a:pt x="2307" y="89"/>
                        </a:lnTo>
                        <a:lnTo>
                          <a:pt x="2308" y="89"/>
                        </a:lnTo>
                        <a:lnTo>
                          <a:pt x="2308" y="90"/>
                        </a:lnTo>
                        <a:lnTo>
                          <a:pt x="2309" y="91"/>
                        </a:lnTo>
                        <a:lnTo>
                          <a:pt x="2309" y="91"/>
                        </a:lnTo>
                        <a:lnTo>
                          <a:pt x="2309" y="91"/>
                        </a:lnTo>
                        <a:lnTo>
                          <a:pt x="2310" y="93"/>
                        </a:lnTo>
                        <a:lnTo>
                          <a:pt x="2310" y="90"/>
                        </a:lnTo>
                        <a:lnTo>
                          <a:pt x="2311" y="93"/>
                        </a:lnTo>
                        <a:lnTo>
                          <a:pt x="2311" y="90"/>
                        </a:lnTo>
                        <a:lnTo>
                          <a:pt x="2311" y="92"/>
                        </a:lnTo>
                        <a:lnTo>
                          <a:pt x="2312" y="92"/>
                        </a:lnTo>
                        <a:lnTo>
                          <a:pt x="2312" y="90"/>
                        </a:lnTo>
                        <a:lnTo>
                          <a:pt x="2313" y="90"/>
                        </a:lnTo>
                        <a:lnTo>
                          <a:pt x="2313" y="89"/>
                        </a:lnTo>
                        <a:lnTo>
                          <a:pt x="2314" y="90"/>
                        </a:lnTo>
                        <a:lnTo>
                          <a:pt x="2314" y="90"/>
                        </a:lnTo>
                        <a:lnTo>
                          <a:pt x="2314" y="87"/>
                        </a:lnTo>
                        <a:lnTo>
                          <a:pt x="2315" y="87"/>
                        </a:lnTo>
                        <a:lnTo>
                          <a:pt x="2315" y="88"/>
                        </a:lnTo>
                        <a:lnTo>
                          <a:pt x="2316" y="88"/>
                        </a:lnTo>
                        <a:lnTo>
                          <a:pt x="2316" y="87"/>
                        </a:lnTo>
                        <a:lnTo>
                          <a:pt x="2316" y="88"/>
                        </a:lnTo>
                        <a:lnTo>
                          <a:pt x="2317" y="87"/>
                        </a:lnTo>
                        <a:lnTo>
                          <a:pt x="2317" y="86"/>
                        </a:lnTo>
                        <a:lnTo>
                          <a:pt x="2318" y="88"/>
                        </a:lnTo>
                        <a:lnTo>
                          <a:pt x="2318" y="86"/>
                        </a:lnTo>
                        <a:lnTo>
                          <a:pt x="2319" y="87"/>
                        </a:lnTo>
                        <a:lnTo>
                          <a:pt x="2319" y="89"/>
                        </a:lnTo>
                        <a:lnTo>
                          <a:pt x="2319" y="88"/>
                        </a:lnTo>
                        <a:lnTo>
                          <a:pt x="2320" y="89"/>
                        </a:lnTo>
                        <a:lnTo>
                          <a:pt x="2320" y="89"/>
                        </a:lnTo>
                        <a:lnTo>
                          <a:pt x="2321" y="90"/>
                        </a:lnTo>
                        <a:lnTo>
                          <a:pt x="2321" y="92"/>
                        </a:lnTo>
                        <a:lnTo>
                          <a:pt x="2321" y="90"/>
                        </a:lnTo>
                        <a:lnTo>
                          <a:pt x="2322" y="90"/>
                        </a:lnTo>
                        <a:lnTo>
                          <a:pt x="2322" y="92"/>
                        </a:lnTo>
                        <a:lnTo>
                          <a:pt x="2323" y="91"/>
                        </a:lnTo>
                        <a:lnTo>
                          <a:pt x="2323" y="91"/>
                        </a:lnTo>
                        <a:lnTo>
                          <a:pt x="2324" y="90"/>
                        </a:lnTo>
                        <a:lnTo>
                          <a:pt x="2324" y="94"/>
                        </a:lnTo>
                        <a:lnTo>
                          <a:pt x="2324" y="92"/>
                        </a:lnTo>
                        <a:lnTo>
                          <a:pt x="2325" y="91"/>
                        </a:lnTo>
                        <a:lnTo>
                          <a:pt x="2325" y="89"/>
                        </a:lnTo>
                        <a:lnTo>
                          <a:pt x="2326" y="91"/>
                        </a:lnTo>
                        <a:lnTo>
                          <a:pt x="2326" y="90"/>
                        </a:lnTo>
                        <a:lnTo>
                          <a:pt x="2326" y="90"/>
                        </a:lnTo>
                        <a:lnTo>
                          <a:pt x="2327" y="90"/>
                        </a:lnTo>
                        <a:lnTo>
                          <a:pt x="2327" y="90"/>
                        </a:lnTo>
                        <a:lnTo>
                          <a:pt x="2328" y="88"/>
                        </a:lnTo>
                        <a:lnTo>
                          <a:pt x="2328" y="89"/>
                        </a:lnTo>
                        <a:lnTo>
                          <a:pt x="2329" y="88"/>
                        </a:lnTo>
                        <a:lnTo>
                          <a:pt x="2329" y="87"/>
                        </a:lnTo>
                        <a:lnTo>
                          <a:pt x="2329" y="87"/>
                        </a:lnTo>
                        <a:lnTo>
                          <a:pt x="2330" y="84"/>
                        </a:lnTo>
                        <a:lnTo>
                          <a:pt x="2330" y="87"/>
                        </a:lnTo>
                        <a:lnTo>
                          <a:pt x="2331" y="86"/>
                        </a:lnTo>
                        <a:lnTo>
                          <a:pt x="2331" y="88"/>
                        </a:lnTo>
                        <a:lnTo>
                          <a:pt x="2331" y="85"/>
                        </a:lnTo>
                        <a:lnTo>
                          <a:pt x="2332" y="87"/>
                        </a:lnTo>
                        <a:lnTo>
                          <a:pt x="2332" y="87"/>
                        </a:lnTo>
                        <a:lnTo>
                          <a:pt x="2333" y="87"/>
                        </a:lnTo>
                        <a:lnTo>
                          <a:pt x="2333" y="87"/>
                        </a:lnTo>
                        <a:lnTo>
                          <a:pt x="2334" y="89"/>
                        </a:lnTo>
                        <a:lnTo>
                          <a:pt x="2334" y="89"/>
                        </a:lnTo>
                        <a:lnTo>
                          <a:pt x="2334" y="89"/>
                        </a:lnTo>
                        <a:lnTo>
                          <a:pt x="2335" y="88"/>
                        </a:lnTo>
                        <a:lnTo>
                          <a:pt x="2335" y="89"/>
                        </a:lnTo>
                        <a:lnTo>
                          <a:pt x="2336" y="89"/>
                        </a:lnTo>
                        <a:lnTo>
                          <a:pt x="2336" y="89"/>
                        </a:lnTo>
                        <a:lnTo>
                          <a:pt x="2336" y="89"/>
                        </a:lnTo>
                        <a:lnTo>
                          <a:pt x="2337" y="90"/>
                        </a:lnTo>
                        <a:lnTo>
                          <a:pt x="2337" y="91"/>
                        </a:lnTo>
                        <a:lnTo>
                          <a:pt x="2338" y="91"/>
                        </a:lnTo>
                        <a:lnTo>
                          <a:pt x="2338" y="90"/>
                        </a:lnTo>
                        <a:lnTo>
                          <a:pt x="2339" y="92"/>
                        </a:lnTo>
                        <a:lnTo>
                          <a:pt x="2339" y="92"/>
                        </a:lnTo>
                        <a:lnTo>
                          <a:pt x="2339" y="90"/>
                        </a:lnTo>
                        <a:lnTo>
                          <a:pt x="2340" y="91"/>
                        </a:lnTo>
                        <a:lnTo>
                          <a:pt x="2340" y="91"/>
                        </a:lnTo>
                        <a:lnTo>
                          <a:pt x="2341" y="91"/>
                        </a:lnTo>
                        <a:lnTo>
                          <a:pt x="2341" y="90"/>
                        </a:lnTo>
                        <a:lnTo>
                          <a:pt x="2341" y="90"/>
                        </a:lnTo>
                        <a:lnTo>
                          <a:pt x="2342" y="90"/>
                        </a:lnTo>
                        <a:lnTo>
                          <a:pt x="2342" y="87"/>
                        </a:lnTo>
                        <a:lnTo>
                          <a:pt x="2343" y="88"/>
                        </a:lnTo>
                        <a:lnTo>
                          <a:pt x="2343" y="88"/>
                        </a:lnTo>
                        <a:lnTo>
                          <a:pt x="2344" y="86"/>
                        </a:lnTo>
                        <a:lnTo>
                          <a:pt x="2344" y="87"/>
                        </a:lnTo>
                        <a:lnTo>
                          <a:pt x="2344" y="86"/>
                        </a:lnTo>
                        <a:lnTo>
                          <a:pt x="2345" y="87"/>
                        </a:lnTo>
                        <a:lnTo>
                          <a:pt x="2345" y="87"/>
                        </a:lnTo>
                        <a:lnTo>
                          <a:pt x="2346" y="89"/>
                        </a:lnTo>
                        <a:lnTo>
                          <a:pt x="2346" y="88"/>
                        </a:lnTo>
                        <a:lnTo>
                          <a:pt x="2346" y="89"/>
                        </a:lnTo>
                        <a:lnTo>
                          <a:pt x="2347" y="87"/>
                        </a:lnTo>
                        <a:lnTo>
                          <a:pt x="2347" y="89"/>
                        </a:lnTo>
                        <a:lnTo>
                          <a:pt x="2348" y="88"/>
                        </a:lnTo>
                        <a:lnTo>
                          <a:pt x="2348" y="89"/>
                        </a:lnTo>
                        <a:lnTo>
                          <a:pt x="2349" y="89"/>
                        </a:lnTo>
                        <a:lnTo>
                          <a:pt x="2349" y="89"/>
                        </a:lnTo>
                        <a:lnTo>
                          <a:pt x="2349" y="90"/>
                        </a:lnTo>
                        <a:lnTo>
                          <a:pt x="2350" y="90"/>
                        </a:lnTo>
                        <a:lnTo>
                          <a:pt x="2350" y="92"/>
                        </a:lnTo>
                        <a:lnTo>
                          <a:pt x="2351" y="92"/>
                        </a:lnTo>
                        <a:lnTo>
                          <a:pt x="2351" y="90"/>
                        </a:lnTo>
                        <a:lnTo>
                          <a:pt x="2351" y="91"/>
                        </a:lnTo>
                        <a:lnTo>
                          <a:pt x="2352" y="91"/>
                        </a:lnTo>
                        <a:lnTo>
                          <a:pt x="2352" y="93"/>
                        </a:lnTo>
                        <a:lnTo>
                          <a:pt x="2353" y="93"/>
                        </a:lnTo>
                        <a:lnTo>
                          <a:pt x="2353" y="92"/>
                        </a:lnTo>
                        <a:lnTo>
                          <a:pt x="2354" y="92"/>
                        </a:lnTo>
                        <a:lnTo>
                          <a:pt x="2354" y="91"/>
                        </a:lnTo>
                        <a:lnTo>
                          <a:pt x="2354" y="89"/>
                        </a:lnTo>
                        <a:lnTo>
                          <a:pt x="2355" y="91"/>
                        </a:lnTo>
                        <a:lnTo>
                          <a:pt x="2355" y="90"/>
                        </a:lnTo>
                        <a:lnTo>
                          <a:pt x="2356" y="90"/>
                        </a:lnTo>
                        <a:lnTo>
                          <a:pt x="2356" y="89"/>
                        </a:lnTo>
                        <a:lnTo>
                          <a:pt x="2356" y="88"/>
                        </a:lnTo>
                        <a:lnTo>
                          <a:pt x="2357" y="86"/>
                        </a:lnTo>
                        <a:lnTo>
                          <a:pt x="2357" y="88"/>
                        </a:lnTo>
                        <a:lnTo>
                          <a:pt x="2358" y="87"/>
                        </a:lnTo>
                        <a:lnTo>
                          <a:pt x="2358" y="87"/>
                        </a:lnTo>
                        <a:lnTo>
                          <a:pt x="2359" y="88"/>
                        </a:lnTo>
                        <a:lnTo>
                          <a:pt x="2359" y="86"/>
                        </a:lnTo>
                        <a:lnTo>
                          <a:pt x="2359" y="86"/>
                        </a:lnTo>
                        <a:lnTo>
                          <a:pt x="2360" y="87"/>
                        </a:lnTo>
                        <a:lnTo>
                          <a:pt x="2360" y="89"/>
                        </a:lnTo>
                        <a:lnTo>
                          <a:pt x="2361" y="89"/>
                        </a:lnTo>
                        <a:lnTo>
                          <a:pt x="2361" y="87"/>
                        </a:lnTo>
                        <a:lnTo>
                          <a:pt x="2361" y="88"/>
                        </a:lnTo>
                        <a:lnTo>
                          <a:pt x="2362" y="89"/>
                        </a:lnTo>
                        <a:lnTo>
                          <a:pt x="2362" y="89"/>
                        </a:lnTo>
                        <a:lnTo>
                          <a:pt x="2363" y="86"/>
                        </a:lnTo>
                        <a:lnTo>
                          <a:pt x="2363" y="87"/>
                        </a:lnTo>
                        <a:lnTo>
                          <a:pt x="2364" y="91"/>
                        </a:lnTo>
                        <a:lnTo>
                          <a:pt x="2364" y="92"/>
                        </a:lnTo>
                        <a:lnTo>
                          <a:pt x="2364" y="91"/>
                        </a:lnTo>
                        <a:lnTo>
                          <a:pt x="2365" y="90"/>
                        </a:lnTo>
                        <a:lnTo>
                          <a:pt x="2365" y="90"/>
                        </a:lnTo>
                        <a:lnTo>
                          <a:pt x="2366" y="93"/>
                        </a:lnTo>
                        <a:lnTo>
                          <a:pt x="2366" y="92"/>
                        </a:lnTo>
                        <a:lnTo>
                          <a:pt x="2366" y="90"/>
                        </a:lnTo>
                        <a:lnTo>
                          <a:pt x="2367" y="91"/>
                        </a:lnTo>
                        <a:lnTo>
                          <a:pt x="2367" y="94"/>
                        </a:lnTo>
                        <a:lnTo>
                          <a:pt x="2368" y="92"/>
                        </a:lnTo>
                        <a:lnTo>
                          <a:pt x="2368" y="88"/>
                        </a:lnTo>
                        <a:lnTo>
                          <a:pt x="2369" y="91"/>
                        </a:lnTo>
                        <a:lnTo>
                          <a:pt x="2369" y="92"/>
                        </a:lnTo>
                        <a:lnTo>
                          <a:pt x="2369" y="89"/>
                        </a:lnTo>
                        <a:lnTo>
                          <a:pt x="2370" y="89"/>
                        </a:lnTo>
                        <a:lnTo>
                          <a:pt x="2370" y="86"/>
                        </a:lnTo>
                        <a:lnTo>
                          <a:pt x="2371" y="87"/>
                        </a:lnTo>
                        <a:lnTo>
                          <a:pt x="2371" y="88"/>
                        </a:lnTo>
                        <a:lnTo>
                          <a:pt x="2371" y="87"/>
                        </a:lnTo>
                        <a:lnTo>
                          <a:pt x="2372" y="87"/>
                        </a:lnTo>
                        <a:lnTo>
                          <a:pt x="2372" y="86"/>
                        </a:lnTo>
                        <a:lnTo>
                          <a:pt x="2373" y="88"/>
                        </a:lnTo>
                        <a:lnTo>
                          <a:pt x="2373" y="88"/>
                        </a:lnTo>
                        <a:lnTo>
                          <a:pt x="2374" y="88"/>
                        </a:lnTo>
                        <a:lnTo>
                          <a:pt x="2374" y="87"/>
                        </a:lnTo>
                        <a:lnTo>
                          <a:pt x="2374" y="87"/>
                        </a:lnTo>
                        <a:lnTo>
                          <a:pt x="2375" y="87"/>
                        </a:lnTo>
                        <a:lnTo>
                          <a:pt x="2375" y="86"/>
                        </a:lnTo>
                        <a:lnTo>
                          <a:pt x="2376" y="91"/>
                        </a:lnTo>
                        <a:lnTo>
                          <a:pt x="2376" y="90"/>
                        </a:lnTo>
                        <a:lnTo>
                          <a:pt x="2376" y="90"/>
                        </a:lnTo>
                        <a:lnTo>
                          <a:pt x="2377" y="89"/>
                        </a:lnTo>
                        <a:lnTo>
                          <a:pt x="2377" y="91"/>
                        </a:lnTo>
                        <a:lnTo>
                          <a:pt x="2378" y="90"/>
                        </a:lnTo>
                        <a:lnTo>
                          <a:pt x="2378" y="91"/>
                        </a:lnTo>
                        <a:lnTo>
                          <a:pt x="2379" y="93"/>
                        </a:lnTo>
                        <a:lnTo>
                          <a:pt x="2379" y="92"/>
                        </a:lnTo>
                        <a:lnTo>
                          <a:pt x="2379" y="89"/>
                        </a:lnTo>
                        <a:lnTo>
                          <a:pt x="2380" y="90"/>
                        </a:lnTo>
                        <a:lnTo>
                          <a:pt x="2380" y="92"/>
                        </a:lnTo>
                        <a:lnTo>
                          <a:pt x="2381" y="90"/>
                        </a:lnTo>
                        <a:lnTo>
                          <a:pt x="2381" y="90"/>
                        </a:lnTo>
                        <a:lnTo>
                          <a:pt x="2381" y="91"/>
                        </a:lnTo>
                        <a:lnTo>
                          <a:pt x="2382" y="89"/>
                        </a:lnTo>
                        <a:lnTo>
                          <a:pt x="2382" y="91"/>
                        </a:lnTo>
                        <a:lnTo>
                          <a:pt x="2383" y="90"/>
                        </a:lnTo>
                        <a:lnTo>
                          <a:pt x="2383" y="89"/>
                        </a:lnTo>
                        <a:lnTo>
                          <a:pt x="2384" y="91"/>
                        </a:lnTo>
                        <a:lnTo>
                          <a:pt x="2384" y="88"/>
                        </a:lnTo>
                        <a:lnTo>
                          <a:pt x="2384" y="90"/>
                        </a:lnTo>
                        <a:lnTo>
                          <a:pt x="2385" y="87"/>
                        </a:lnTo>
                        <a:lnTo>
                          <a:pt x="2385" y="87"/>
                        </a:lnTo>
                        <a:lnTo>
                          <a:pt x="2386" y="85"/>
                        </a:lnTo>
                        <a:lnTo>
                          <a:pt x="2386" y="86"/>
                        </a:lnTo>
                        <a:lnTo>
                          <a:pt x="2386" y="87"/>
                        </a:lnTo>
                        <a:lnTo>
                          <a:pt x="2387" y="86"/>
                        </a:lnTo>
                        <a:lnTo>
                          <a:pt x="2387" y="89"/>
                        </a:lnTo>
                        <a:lnTo>
                          <a:pt x="2388" y="87"/>
                        </a:lnTo>
                        <a:lnTo>
                          <a:pt x="2388" y="89"/>
                        </a:lnTo>
                        <a:lnTo>
                          <a:pt x="2389" y="89"/>
                        </a:lnTo>
                        <a:lnTo>
                          <a:pt x="2389" y="90"/>
                        </a:lnTo>
                        <a:lnTo>
                          <a:pt x="2389" y="88"/>
                        </a:lnTo>
                        <a:lnTo>
                          <a:pt x="2390" y="87"/>
                        </a:lnTo>
                        <a:lnTo>
                          <a:pt x="2390" y="87"/>
                        </a:lnTo>
                        <a:lnTo>
                          <a:pt x="2391" y="92"/>
                        </a:lnTo>
                        <a:lnTo>
                          <a:pt x="2391" y="89"/>
                        </a:lnTo>
                        <a:lnTo>
                          <a:pt x="2391" y="90"/>
                        </a:lnTo>
                        <a:lnTo>
                          <a:pt x="2392" y="90"/>
                        </a:lnTo>
                        <a:lnTo>
                          <a:pt x="2392" y="91"/>
                        </a:lnTo>
                        <a:lnTo>
                          <a:pt x="2393" y="90"/>
                        </a:lnTo>
                        <a:lnTo>
                          <a:pt x="2393" y="90"/>
                        </a:lnTo>
                        <a:lnTo>
                          <a:pt x="2394" y="93"/>
                        </a:lnTo>
                        <a:lnTo>
                          <a:pt x="2394" y="91"/>
                        </a:lnTo>
                        <a:lnTo>
                          <a:pt x="2394" y="92"/>
                        </a:lnTo>
                        <a:lnTo>
                          <a:pt x="2395" y="90"/>
                        </a:lnTo>
                        <a:lnTo>
                          <a:pt x="2395" y="91"/>
                        </a:lnTo>
                        <a:lnTo>
                          <a:pt x="2396" y="90"/>
                        </a:lnTo>
                        <a:lnTo>
                          <a:pt x="2396" y="88"/>
                        </a:lnTo>
                        <a:lnTo>
                          <a:pt x="2396" y="90"/>
                        </a:lnTo>
                        <a:lnTo>
                          <a:pt x="2397" y="88"/>
                        </a:lnTo>
                        <a:lnTo>
                          <a:pt x="2397" y="88"/>
                        </a:lnTo>
                        <a:lnTo>
                          <a:pt x="2398" y="87"/>
                        </a:lnTo>
                        <a:lnTo>
                          <a:pt x="2398" y="87"/>
                        </a:lnTo>
                        <a:lnTo>
                          <a:pt x="2399" y="86"/>
                        </a:lnTo>
                        <a:lnTo>
                          <a:pt x="2399" y="87"/>
                        </a:lnTo>
                        <a:lnTo>
                          <a:pt x="2399" y="85"/>
                        </a:lnTo>
                        <a:lnTo>
                          <a:pt x="2400" y="85"/>
                        </a:lnTo>
                        <a:lnTo>
                          <a:pt x="2400" y="85"/>
                        </a:lnTo>
                        <a:lnTo>
                          <a:pt x="2401" y="87"/>
                        </a:lnTo>
                        <a:lnTo>
                          <a:pt x="2401" y="84"/>
                        </a:lnTo>
                        <a:lnTo>
                          <a:pt x="2401" y="87"/>
                        </a:lnTo>
                        <a:lnTo>
                          <a:pt x="2402" y="87"/>
                        </a:lnTo>
                        <a:lnTo>
                          <a:pt x="2402" y="88"/>
                        </a:lnTo>
                        <a:lnTo>
                          <a:pt x="2403" y="86"/>
                        </a:lnTo>
                        <a:lnTo>
                          <a:pt x="2403" y="87"/>
                        </a:lnTo>
                        <a:lnTo>
                          <a:pt x="2404" y="88"/>
                        </a:lnTo>
                        <a:lnTo>
                          <a:pt x="2404" y="89"/>
                        </a:lnTo>
                        <a:lnTo>
                          <a:pt x="2404" y="88"/>
                        </a:lnTo>
                        <a:lnTo>
                          <a:pt x="2405" y="89"/>
                        </a:lnTo>
                        <a:lnTo>
                          <a:pt x="2405" y="89"/>
                        </a:lnTo>
                        <a:lnTo>
                          <a:pt x="2406" y="89"/>
                        </a:lnTo>
                        <a:lnTo>
                          <a:pt x="2406" y="90"/>
                        </a:lnTo>
                        <a:lnTo>
                          <a:pt x="2406" y="91"/>
                        </a:lnTo>
                        <a:lnTo>
                          <a:pt x="2407" y="89"/>
                        </a:lnTo>
                        <a:lnTo>
                          <a:pt x="2407" y="90"/>
                        </a:lnTo>
                        <a:lnTo>
                          <a:pt x="2408" y="87"/>
                        </a:lnTo>
                        <a:lnTo>
                          <a:pt x="2408" y="89"/>
                        </a:lnTo>
                        <a:lnTo>
                          <a:pt x="2409" y="92"/>
                        </a:lnTo>
                        <a:lnTo>
                          <a:pt x="2409" y="90"/>
                        </a:lnTo>
                        <a:lnTo>
                          <a:pt x="2409" y="89"/>
                        </a:lnTo>
                        <a:lnTo>
                          <a:pt x="2410" y="89"/>
                        </a:lnTo>
                        <a:lnTo>
                          <a:pt x="2410" y="89"/>
                        </a:lnTo>
                        <a:lnTo>
                          <a:pt x="2411" y="87"/>
                        </a:lnTo>
                        <a:lnTo>
                          <a:pt x="2411" y="89"/>
                        </a:lnTo>
                        <a:lnTo>
                          <a:pt x="2411" y="87"/>
                        </a:lnTo>
                        <a:lnTo>
                          <a:pt x="2412" y="86"/>
                        </a:lnTo>
                        <a:lnTo>
                          <a:pt x="2412" y="88"/>
                        </a:lnTo>
                        <a:lnTo>
                          <a:pt x="2413" y="88"/>
                        </a:lnTo>
                        <a:lnTo>
                          <a:pt x="2413" y="88"/>
                        </a:lnTo>
                        <a:lnTo>
                          <a:pt x="2414" y="85"/>
                        </a:lnTo>
                        <a:lnTo>
                          <a:pt x="2414" y="86"/>
                        </a:lnTo>
                        <a:lnTo>
                          <a:pt x="2414" y="87"/>
                        </a:lnTo>
                        <a:lnTo>
                          <a:pt x="2415" y="86"/>
                        </a:lnTo>
                        <a:lnTo>
                          <a:pt x="2415" y="89"/>
                        </a:lnTo>
                        <a:lnTo>
                          <a:pt x="2416" y="86"/>
                        </a:lnTo>
                        <a:lnTo>
                          <a:pt x="2416" y="88"/>
                        </a:lnTo>
                        <a:lnTo>
                          <a:pt x="2416" y="91"/>
                        </a:lnTo>
                        <a:lnTo>
                          <a:pt x="2417" y="89"/>
                        </a:lnTo>
                        <a:lnTo>
                          <a:pt x="2417" y="88"/>
                        </a:lnTo>
                        <a:lnTo>
                          <a:pt x="2418" y="88"/>
                        </a:lnTo>
                        <a:lnTo>
                          <a:pt x="2418" y="88"/>
                        </a:lnTo>
                        <a:lnTo>
                          <a:pt x="2419" y="90"/>
                        </a:lnTo>
                        <a:lnTo>
                          <a:pt x="2419" y="88"/>
                        </a:lnTo>
                        <a:lnTo>
                          <a:pt x="2419" y="89"/>
                        </a:lnTo>
                        <a:lnTo>
                          <a:pt x="2420" y="89"/>
                        </a:lnTo>
                        <a:lnTo>
                          <a:pt x="2420" y="89"/>
                        </a:lnTo>
                        <a:lnTo>
                          <a:pt x="2421" y="88"/>
                        </a:lnTo>
                        <a:lnTo>
                          <a:pt x="2421" y="91"/>
                        </a:lnTo>
                        <a:lnTo>
                          <a:pt x="2421" y="90"/>
                        </a:lnTo>
                        <a:lnTo>
                          <a:pt x="2422" y="91"/>
                        </a:lnTo>
                        <a:lnTo>
                          <a:pt x="2422" y="93"/>
                        </a:lnTo>
                        <a:lnTo>
                          <a:pt x="2423" y="91"/>
                        </a:lnTo>
                        <a:lnTo>
                          <a:pt x="2423" y="90"/>
                        </a:lnTo>
                        <a:lnTo>
                          <a:pt x="2424" y="91"/>
                        </a:lnTo>
                        <a:lnTo>
                          <a:pt x="2424" y="91"/>
                        </a:lnTo>
                        <a:lnTo>
                          <a:pt x="2424" y="90"/>
                        </a:lnTo>
                        <a:lnTo>
                          <a:pt x="2425" y="90"/>
                        </a:lnTo>
                        <a:lnTo>
                          <a:pt x="2425" y="88"/>
                        </a:lnTo>
                        <a:lnTo>
                          <a:pt x="2426" y="87"/>
                        </a:lnTo>
                        <a:lnTo>
                          <a:pt x="2426" y="87"/>
                        </a:lnTo>
                        <a:lnTo>
                          <a:pt x="2426" y="88"/>
                        </a:lnTo>
                        <a:lnTo>
                          <a:pt x="2427" y="87"/>
                        </a:lnTo>
                        <a:lnTo>
                          <a:pt x="2427" y="88"/>
                        </a:lnTo>
                        <a:lnTo>
                          <a:pt x="2428" y="88"/>
                        </a:lnTo>
                        <a:lnTo>
                          <a:pt x="2428" y="85"/>
                        </a:lnTo>
                        <a:lnTo>
                          <a:pt x="2429" y="86"/>
                        </a:lnTo>
                        <a:lnTo>
                          <a:pt x="2429" y="87"/>
                        </a:lnTo>
                        <a:lnTo>
                          <a:pt x="2429" y="87"/>
                        </a:lnTo>
                        <a:lnTo>
                          <a:pt x="2430" y="87"/>
                        </a:lnTo>
                        <a:lnTo>
                          <a:pt x="2430" y="89"/>
                        </a:lnTo>
                        <a:lnTo>
                          <a:pt x="2431" y="90"/>
                        </a:lnTo>
                        <a:lnTo>
                          <a:pt x="2431" y="87"/>
                        </a:lnTo>
                        <a:lnTo>
                          <a:pt x="2431" y="89"/>
                        </a:lnTo>
                        <a:lnTo>
                          <a:pt x="2432" y="88"/>
                        </a:lnTo>
                        <a:lnTo>
                          <a:pt x="2432" y="89"/>
                        </a:lnTo>
                        <a:lnTo>
                          <a:pt x="2433" y="88"/>
                        </a:lnTo>
                        <a:lnTo>
                          <a:pt x="2433" y="90"/>
                        </a:lnTo>
                        <a:lnTo>
                          <a:pt x="2434" y="90"/>
                        </a:lnTo>
                        <a:lnTo>
                          <a:pt x="2434" y="89"/>
                        </a:lnTo>
                        <a:lnTo>
                          <a:pt x="2434" y="90"/>
                        </a:lnTo>
                        <a:lnTo>
                          <a:pt x="2435" y="92"/>
                        </a:lnTo>
                        <a:lnTo>
                          <a:pt x="2435" y="92"/>
                        </a:lnTo>
                        <a:lnTo>
                          <a:pt x="2436" y="91"/>
                        </a:lnTo>
                        <a:lnTo>
                          <a:pt x="2436" y="92"/>
                        </a:lnTo>
                        <a:lnTo>
                          <a:pt x="2436" y="90"/>
                        </a:lnTo>
                        <a:lnTo>
                          <a:pt x="2437" y="89"/>
                        </a:lnTo>
                        <a:lnTo>
                          <a:pt x="2437" y="89"/>
                        </a:lnTo>
                        <a:lnTo>
                          <a:pt x="2438" y="89"/>
                        </a:lnTo>
                        <a:lnTo>
                          <a:pt x="2438" y="90"/>
                        </a:lnTo>
                        <a:lnTo>
                          <a:pt x="2439" y="88"/>
                        </a:lnTo>
                        <a:lnTo>
                          <a:pt x="2439" y="89"/>
                        </a:lnTo>
                        <a:lnTo>
                          <a:pt x="2439" y="89"/>
                        </a:lnTo>
                        <a:lnTo>
                          <a:pt x="2440" y="88"/>
                        </a:lnTo>
                        <a:lnTo>
                          <a:pt x="2440" y="86"/>
                        </a:lnTo>
                        <a:lnTo>
                          <a:pt x="2441" y="88"/>
                        </a:lnTo>
                        <a:lnTo>
                          <a:pt x="2441" y="85"/>
                        </a:lnTo>
                        <a:lnTo>
                          <a:pt x="2441" y="88"/>
                        </a:lnTo>
                        <a:lnTo>
                          <a:pt x="2442" y="85"/>
                        </a:lnTo>
                        <a:lnTo>
                          <a:pt x="2442" y="87"/>
                        </a:lnTo>
                        <a:lnTo>
                          <a:pt x="2443" y="86"/>
                        </a:lnTo>
                        <a:lnTo>
                          <a:pt x="2443" y="87"/>
                        </a:lnTo>
                        <a:lnTo>
                          <a:pt x="2444" y="85"/>
                        </a:lnTo>
                        <a:lnTo>
                          <a:pt x="2444" y="85"/>
                        </a:lnTo>
                        <a:lnTo>
                          <a:pt x="2444" y="89"/>
                        </a:lnTo>
                        <a:lnTo>
                          <a:pt x="2445" y="88"/>
                        </a:lnTo>
                        <a:lnTo>
                          <a:pt x="2445" y="90"/>
                        </a:lnTo>
                        <a:lnTo>
                          <a:pt x="2446" y="90"/>
                        </a:lnTo>
                        <a:lnTo>
                          <a:pt x="2446" y="90"/>
                        </a:lnTo>
                        <a:lnTo>
                          <a:pt x="2446" y="90"/>
                        </a:lnTo>
                        <a:lnTo>
                          <a:pt x="2447" y="90"/>
                        </a:lnTo>
                        <a:lnTo>
                          <a:pt x="2447" y="91"/>
                        </a:lnTo>
                        <a:lnTo>
                          <a:pt x="2448" y="90"/>
                        </a:lnTo>
                        <a:lnTo>
                          <a:pt x="2448" y="93"/>
                        </a:lnTo>
                        <a:lnTo>
                          <a:pt x="2449" y="92"/>
                        </a:lnTo>
                        <a:lnTo>
                          <a:pt x="2449" y="92"/>
                        </a:lnTo>
                        <a:lnTo>
                          <a:pt x="2449" y="92"/>
                        </a:lnTo>
                        <a:lnTo>
                          <a:pt x="2450" y="92"/>
                        </a:lnTo>
                        <a:lnTo>
                          <a:pt x="2450" y="92"/>
                        </a:lnTo>
                        <a:lnTo>
                          <a:pt x="2451" y="94"/>
                        </a:lnTo>
                        <a:lnTo>
                          <a:pt x="2451" y="92"/>
                        </a:lnTo>
                        <a:lnTo>
                          <a:pt x="2451" y="92"/>
                        </a:lnTo>
                        <a:lnTo>
                          <a:pt x="2452" y="90"/>
                        </a:lnTo>
                        <a:lnTo>
                          <a:pt x="2452" y="89"/>
                        </a:lnTo>
                        <a:lnTo>
                          <a:pt x="2453" y="88"/>
                        </a:lnTo>
                        <a:lnTo>
                          <a:pt x="2453" y="89"/>
                        </a:lnTo>
                        <a:lnTo>
                          <a:pt x="2454" y="89"/>
                        </a:lnTo>
                        <a:lnTo>
                          <a:pt x="2454" y="88"/>
                        </a:lnTo>
                        <a:lnTo>
                          <a:pt x="2454" y="87"/>
                        </a:lnTo>
                        <a:lnTo>
                          <a:pt x="2455" y="86"/>
                        </a:lnTo>
                        <a:lnTo>
                          <a:pt x="2455" y="84"/>
                        </a:lnTo>
                        <a:lnTo>
                          <a:pt x="2456" y="86"/>
                        </a:lnTo>
                        <a:lnTo>
                          <a:pt x="2456" y="87"/>
                        </a:lnTo>
                        <a:lnTo>
                          <a:pt x="2456" y="86"/>
                        </a:lnTo>
                        <a:lnTo>
                          <a:pt x="2457" y="86"/>
                        </a:lnTo>
                        <a:lnTo>
                          <a:pt x="2457" y="88"/>
                        </a:lnTo>
                        <a:lnTo>
                          <a:pt x="2458" y="88"/>
                        </a:lnTo>
                        <a:lnTo>
                          <a:pt x="2458" y="89"/>
                        </a:lnTo>
                        <a:lnTo>
                          <a:pt x="2459" y="88"/>
                        </a:lnTo>
                        <a:lnTo>
                          <a:pt x="2459" y="87"/>
                        </a:lnTo>
                        <a:lnTo>
                          <a:pt x="2459" y="89"/>
                        </a:lnTo>
                        <a:lnTo>
                          <a:pt x="2460" y="89"/>
                        </a:lnTo>
                        <a:lnTo>
                          <a:pt x="2460" y="89"/>
                        </a:lnTo>
                        <a:lnTo>
                          <a:pt x="2461" y="89"/>
                        </a:lnTo>
                        <a:lnTo>
                          <a:pt x="2461" y="91"/>
                        </a:lnTo>
                        <a:lnTo>
                          <a:pt x="2461" y="91"/>
                        </a:lnTo>
                        <a:lnTo>
                          <a:pt x="2462" y="92"/>
                        </a:lnTo>
                        <a:lnTo>
                          <a:pt x="2462" y="92"/>
                        </a:lnTo>
                        <a:lnTo>
                          <a:pt x="2463" y="92"/>
                        </a:lnTo>
                        <a:lnTo>
                          <a:pt x="2463" y="90"/>
                        </a:lnTo>
                        <a:lnTo>
                          <a:pt x="2464" y="90"/>
                        </a:lnTo>
                        <a:lnTo>
                          <a:pt x="2464" y="90"/>
                        </a:lnTo>
                        <a:lnTo>
                          <a:pt x="2464" y="91"/>
                        </a:lnTo>
                        <a:lnTo>
                          <a:pt x="2465" y="92"/>
                        </a:lnTo>
                        <a:lnTo>
                          <a:pt x="2465" y="90"/>
                        </a:lnTo>
                        <a:lnTo>
                          <a:pt x="2466" y="91"/>
                        </a:lnTo>
                        <a:lnTo>
                          <a:pt x="2466" y="92"/>
                        </a:lnTo>
                        <a:lnTo>
                          <a:pt x="2466" y="90"/>
                        </a:lnTo>
                        <a:lnTo>
                          <a:pt x="2467" y="88"/>
                        </a:lnTo>
                        <a:lnTo>
                          <a:pt x="2467" y="89"/>
                        </a:lnTo>
                        <a:lnTo>
                          <a:pt x="2468" y="86"/>
                        </a:lnTo>
                        <a:lnTo>
                          <a:pt x="2468" y="87"/>
                        </a:lnTo>
                        <a:lnTo>
                          <a:pt x="2469" y="87"/>
                        </a:lnTo>
                        <a:lnTo>
                          <a:pt x="2469" y="88"/>
                        </a:lnTo>
                        <a:lnTo>
                          <a:pt x="2469" y="86"/>
                        </a:lnTo>
                        <a:lnTo>
                          <a:pt x="2470" y="87"/>
                        </a:lnTo>
                        <a:lnTo>
                          <a:pt x="2470" y="88"/>
                        </a:lnTo>
                        <a:lnTo>
                          <a:pt x="2471" y="87"/>
                        </a:lnTo>
                        <a:lnTo>
                          <a:pt x="2471" y="85"/>
                        </a:lnTo>
                        <a:lnTo>
                          <a:pt x="2471" y="88"/>
                        </a:lnTo>
                        <a:lnTo>
                          <a:pt x="2472" y="87"/>
                        </a:lnTo>
                        <a:lnTo>
                          <a:pt x="2472" y="87"/>
                        </a:lnTo>
                        <a:lnTo>
                          <a:pt x="2473" y="89"/>
                        </a:lnTo>
                        <a:lnTo>
                          <a:pt x="2473" y="89"/>
                        </a:lnTo>
                        <a:lnTo>
                          <a:pt x="2474" y="90"/>
                        </a:lnTo>
                        <a:lnTo>
                          <a:pt x="2474" y="90"/>
                        </a:lnTo>
                        <a:lnTo>
                          <a:pt x="2474" y="89"/>
                        </a:lnTo>
                        <a:lnTo>
                          <a:pt x="2475" y="89"/>
                        </a:lnTo>
                        <a:lnTo>
                          <a:pt x="2475" y="90"/>
                        </a:lnTo>
                        <a:lnTo>
                          <a:pt x="2476" y="91"/>
                        </a:lnTo>
                        <a:lnTo>
                          <a:pt x="2476" y="89"/>
                        </a:lnTo>
                        <a:lnTo>
                          <a:pt x="2476" y="91"/>
                        </a:lnTo>
                        <a:lnTo>
                          <a:pt x="2477" y="92"/>
                        </a:lnTo>
                        <a:lnTo>
                          <a:pt x="2477" y="90"/>
                        </a:lnTo>
                        <a:lnTo>
                          <a:pt x="2478" y="93"/>
                        </a:lnTo>
                        <a:lnTo>
                          <a:pt x="2478" y="92"/>
                        </a:lnTo>
                        <a:lnTo>
                          <a:pt x="2479" y="93"/>
                        </a:lnTo>
                        <a:lnTo>
                          <a:pt x="2479" y="90"/>
                        </a:lnTo>
                        <a:lnTo>
                          <a:pt x="2479" y="90"/>
                        </a:lnTo>
                        <a:lnTo>
                          <a:pt x="2480" y="89"/>
                        </a:lnTo>
                        <a:lnTo>
                          <a:pt x="2480" y="89"/>
                        </a:lnTo>
                        <a:lnTo>
                          <a:pt x="2481" y="92"/>
                        </a:lnTo>
                        <a:lnTo>
                          <a:pt x="2481" y="89"/>
                        </a:lnTo>
                        <a:lnTo>
                          <a:pt x="2481" y="90"/>
                        </a:lnTo>
                        <a:lnTo>
                          <a:pt x="2482" y="88"/>
                        </a:lnTo>
                        <a:lnTo>
                          <a:pt x="2482" y="88"/>
                        </a:lnTo>
                        <a:lnTo>
                          <a:pt x="2483" y="86"/>
                        </a:lnTo>
                        <a:lnTo>
                          <a:pt x="2483" y="87"/>
                        </a:lnTo>
                        <a:lnTo>
                          <a:pt x="2484" y="87"/>
                        </a:lnTo>
                        <a:lnTo>
                          <a:pt x="2484" y="89"/>
                        </a:lnTo>
                        <a:lnTo>
                          <a:pt x="2484" y="87"/>
                        </a:lnTo>
                        <a:lnTo>
                          <a:pt x="2485" y="89"/>
                        </a:lnTo>
                        <a:lnTo>
                          <a:pt x="2485" y="90"/>
                        </a:lnTo>
                        <a:lnTo>
                          <a:pt x="2486" y="89"/>
                        </a:lnTo>
                        <a:lnTo>
                          <a:pt x="2486" y="88"/>
                        </a:lnTo>
                        <a:lnTo>
                          <a:pt x="2486" y="87"/>
                        </a:lnTo>
                        <a:lnTo>
                          <a:pt x="2487" y="89"/>
                        </a:lnTo>
                        <a:lnTo>
                          <a:pt x="2487" y="92"/>
                        </a:lnTo>
                        <a:lnTo>
                          <a:pt x="2488" y="92"/>
                        </a:lnTo>
                        <a:lnTo>
                          <a:pt x="2488" y="89"/>
                        </a:lnTo>
                        <a:lnTo>
                          <a:pt x="2489" y="90"/>
                        </a:lnTo>
                        <a:lnTo>
                          <a:pt x="2489" y="91"/>
                        </a:lnTo>
                        <a:lnTo>
                          <a:pt x="2489" y="91"/>
                        </a:lnTo>
                        <a:lnTo>
                          <a:pt x="2490" y="92"/>
                        </a:lnTo>
                        <a:lnTo>
                          <a:pt x="2490" y="90"/>
                        </a:lnTo>
                        <a:lnTo>
                          <a:pt x="2491" y="91"/>
                        </a:lnTo>
                        <a:lnTo>
                          <a:pt x="2491" y="94"/>
                        </a:lnTo>
                        <a:lnTo>
                          <a:pt x="2491" y="94"/>
                        </a:lnTo>
                        <a:lnTo>
                          <a:pt x="2492" y="92"/>
                        </a:lnTo>
                        <a:lnTo>
                          <a:pt x="2492" y="92"/>
                        </a:lnTo>
                        <a:lnTo>
                          <a:pt x="2493" y="91"/>
                        </a:lnTo>
                        <a:lnTo>
                          <a:pt x="2493" y="91"/>
                        </a:lnTo>
                        <a:lnTo>
                          <a:pt x="2494" y="92"/>
                        </a:lnTo>
                        <a:lnTo>
                          <a:pt x="2494" y="91"/>
                        </a:lnTo>
                        <a:lnTo>
                          <a:pt x="2494" y="91"/>
                        </a:lnTo>
                        <a:lnTo>
                          <a:pt x="2495" y="90"/>
                        </a:lnTo>
                        <a:lnTo>
                          <a:pt x="2495" y="90"/>
                        </a:lnTo>
                        <a:lnTo>
                          <a:pt x="2496" y="88"/>
                        </a:lnTo>
                        <a:lnTo>
                          <a:pt x="2496" y="88"/>
                        </a:lnTo>
                        <a:lnTo>
                          <a:pt x="2496" y="88"/>
                        </a:lnTo>
                        <a:lnTo>
                          <a:pt x="2497" y="89"/>
                        </a:lnTo>
                        <a:lnTo>
                          <a:pt x="2497" y="88"/>
                        </a:lnTo>
                        <a:lnTo>
                          <a:pt x="2498" y="87"/>
                        </a:lnTo>
                        <a:lnTo>
                          <a:pt x="2498" y="88"/>
                        </a:lnTo>
                        <a:lnTo>
                          <a:pt x="2499" y="7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90" name="Line 74">
                    <a:extLst>
                      <a:ext uri="{FF2B5EF4-FFF2-40B4-BE49-F238E27FC236}">
                        <a16:creationId xmlns:a16="http://schemas.microsoft.com/office/drawing/2014/main" id="{68CC51C6-1610-48E7-BD41-BCABF60E5747}"/>
                      </a:ext>
                    </a:extLst>
                  </p:cNvPr>
                  <p:cNvSpPr>
                    <a:spLocks noChangeShapeType="1"/>
                  </p:cNvSpPr>
                  <p:nvPr/>
                </p:nvSpPr>
                <p:spPr bwMode="auto">
                  <a:xfrm>
                    <a:off x="5265738" y="9626600"/>
                    <a:ext cx="0" cy="830263"/>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91" name="Line 75">
                    <a:extLst>
                      <a:ext uri="{FF2B5EF4-FFF2-40B4-BE49-F238E27FC236}">
                        <a16:creationId xmlns:a16="http://schemas.microsoft.com/office/drawing/2014/main" id="{DC838CA2-AA6B-4955-A771-C9A7A3F70AF1}"/>
                      </a:ext>
                    </a:extLst>
                  </p:cNvPr>
                  <p:cNvSpPr>
                    <a:spLocks noChangeShapeType="1"/>
                  </p:cNvSpPr>
                  <p:nvPr/>
                </p:nvSpPr>
                <p:spPr bwMode="auto">
                  <a:xfrm flipV="1">
                    <a:off x="5267325" y="10407650"/>
                    <a:ext cx="0" cy="4921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92" name="Freeform 76">
                    <a:extLst>
                      <a:ext uri="{FF2B5EF4-FFF2-40B4-BE49-F238E27FC236}">
                        <a16:creationId xmlns:a16="http://schemas.microsoft.com/office/drawing/2014/main" id="{064B9131-BB56-42D0-8606-C298F18F8BE5}"/>
                      </a:ext>
                    </a:extLst>
                  </p:cNvPr>
                  <p:cNvSpPr>
                    <a:spLocks/>
                  </p:cNvSpPr>
                  <p:nvPr/>
                </p:nvSpPr>
                <p:spPr bwMode="auto">
                  <a:xfrm flipV="1">
                    <a:off x="5267325" y="10021888"/>
                    <a:ext cx="269875" cy="385763"/>
                  </a:xfrm>
                  <a:custGeom>
                    <a:avLst/>
                    <a:gdLst>
                      <a:gd name="T0" fmla="*/ 2 w 183"/>
                      <a:gd name="T1" fmla="*/ 186 h 289"/>
                      <a:gd name="T2" fmla="*/ 5 w 183"/>
                      <a:gd name="T3" fmla="*/ 210 h 289"/>
                      <a:gd name="T4" fmla="*/ 8 w 183"/>
                      <a:gd name="T5" fmla="*/ 221 h 289"/>
                      <a:gd name="T6" fmla="*/ 11 w 183"/>
                      <a:gd name="T7" fmla="*/ 226 h 289"/>
                      <a:gd name="T8" fmla="*/ 14 w 183"/>
                      <a:gd name="T9" fmla="*/ 236 h 289"/>
                      <a:gd name="T10" fmla="*/ 17 w 183"/>
                      <a:gd name="T11" fmla="*/ 242 h 289"/>
                      <a:gd name="T12" fmla="*/ 20 w 183"/>
                      <a:gd name="T13" fmla="*/ 248 h 289"/>
                      <a:gd name="T14" fmla="*/ 23 w 183"/>
                      <a:gd name="T15" fmla="*/ 251 h 289"/>
                      <a:gd name="T16" fmla="*/ 26 w 183"/>
                      <a:gd name="T17" fmla="*/ 252 h 289"/>
                      <a:gd name="T18" fmla="*/ 29 w 183"/>
                      <a:gd name="T19" fmla="*/ 256 h 289"/>
                      <a:gd name="T20" fmla="*/ 31 w 183"/>
                      <a:gd name="T21" fmla="*/ 261 h 289"/>
                      <a:gd name="T22" fmla="*/ 34 w 183"/>
                      <a:gd name="T23" fmla="*/ 261 h 289"/>
                      <a:gd name="T24" fmla="*/ 37 w 183"/>
                      <a:gd name="T25" fmla="*/ 261 h 289"/>
                      <a:gd name="T26" fmla="*/ 40 w 183"/>
                      <a:gd name="T27" fmla="*/ 263 h 289"/>
                      <a:gd name="T28" fmla="*/ 43 w 183"/>
                      <a:gd name="T29" fmla="*/ 268 h 289"/>
                      <a:gd name="T30" fmla="*/ 46 w 183"/>
                      <a:gd name="T31" fmla="*/ 269 h 289"/>
                      <a:gd name="T32" fmla="*/ 49 w 183"/>
                      <a:gd name="T33" fmla="*/ 268 h 289"/>
                      <a:gd name="T34" fmla="*/ 52 w 183"/>
                      <a:gd name="T35" fmla="*/ 265 h 289"/>
                      <a:gd name="T36" fmla="*/ 55 w 183"/>
                      <a:gd name="T37" fmla="*/ 271 h 289"/>
                      <a:gd name="T38" fmla="*/ 58 w 183"/>
                      <a:gd name="T39" fmla="*/ 273 h 289"/>
                      <a:gd name="T40" fmla="*/ 61 w 183"/>
                      <a:gd name="T41" fmla="*/ 278 h 289"/>
                      <a:gd name="T42" fmla="*/ 64 w 183"/>
                      <a:gd name="T43" fmla="*/ 275 h 289"/>
                      <a:gd name="T44" fmla="*/ 66 w 183"/>
                      <a:gd name="T45" fmla="*/ 273 h 289"/>
                      <a:gd name="T46" fmla="*/ 69 w 183"/>
                      <a:gd name="T47" fmla="*/ 276 h 289"/>
                      <a:gd name="T48" fmla="*/ 72 w 183"/>
                      <a:gd name="T49" fmla="*/ 280 h 289"/>
                      <a:gd name="T50" fmla="*/ 75 w 183"/>
                      <a:gd name="T51" fmla="*/ 279 h 289"/>
                      <a:gd name="T52" fmla="*/ 78 w 183"/>
                      <a:gd name="T53" fmla="*/ 278 h 289"/>
                      <a:gd name="T54" fmla="*/ 81 w 183"/>
                      <a:gd name="T55" fmla="*/ 277 h 289"/>
                      <a:gd name="T56" fmla="*/ 84 w 183"/>
                      <a:gd name="T57" fmla="*/ 281 h 289"/>
                      <a:gd name="T58" fmla="*/ 87 w 183"/>
                      <a:gd name="T59" fmla="*/ 282 h 289"/>
                      <a:gd name="T60" fmla="*/ 90 w 183"/>
                      <a:gd name="T61" fmla="*/ 282 h 289"/>
                      <a:gd name="T62" fmla="*/ 93 w 183"/>
                      <a:gd name="T63" fmla="*/ 280 h 289"/>
                      <a:gd name="T64" fmla="*/ 96 w 183"/>
                      <a:gd name="T65" fmla="*/ 279 h 289"/>
                      <a:gd name="T66" fmla="*/ 99 w 183"/>
                      <a:gd name="T67" fmla="*/ 280 h 289"/>
                      <a:gd name="T68" fmla="*/ 101 w 183"/>
                      <a:gd name="T69" fmla="*/ 282 h 289"/>
                      <a:gd name="T70" fmla="*/ 104 w 183"/>
                      <a:gd name="T71" fmla="*/ 286 h 289"/>
                      <a:gd name="T72" fmla="*/ 107 w 183"/>
                      <a:gd name="T73" fmla="*/ 281 h 289"/>
                      <a:gd name="T74" fmla="*/ 110 w 183"/>
                      <a:gd name="T75" fmla="*/ 282 h 289"/>
                      <a:gd name="T76" fmla="*/ 113 w 183"/>
                      <a:gd name="T77" fmla="*/ 282 h 289"/>
                      <a:gd name="T78" fmla="*/ 116 w 183"/>
                      <a:gd name="T79" fmla="*/ 282 h 289"/>
                      <a:gd name="T80" fmla="*/ 119 w 183"/>
                      <a:gd name="T81" fmla="*/ 282 h 289"/>
                      <a:gd name="T82" fmla="*/ 122 w 183"/>
                      <a:gd name="T83" fmla="*/ 280 h 289"/>
                      <a:gd name="T84" fmla="*/ 125 w 183"/>
                      <a:gd name="T85" fmla="*/ 280 h 289"/>
                      <a:gd name="T86" fmla="*/ 128 w 183"/>
                      <a:gd name="T87" fmla="*/ 282 h 289"/>
                      <a:gd name="T88" fmla="*/ 131 w 183"/>
                      <a:gd name="T89" fmla="*/ 284 h 289"/>
                      <a:gd name="T90" fmla="*/ 134 w 183"/>
                      <a:gd name="T91" fmla="*/ 283 h 289"/>
                      <a:gd name="T92" fmla="*/ 136 w 183"/>
                      <a:gd name="T93" fmla="*/ 282 h 289"/>
                      <a:gd name="T94" fmla="*/ 139 w 183"/>
                      <a:gd name="T95" fmla="*/ 284 h 289"/>
                      <a:gd name="T96" fmla="*/ 142 w 183"/>
                      <a:gd name="T97" fmla="*/ 285 h 289"/>
                      <a:gd name="T98" fmla="*/ 145 w 183"/>
                      <a:gd name="T99" fmla="*/ 286 h 289"/>
                      <a:gd name="T100" fmla="*/ 148 w 183"/>
                      <a:gd name="T101" fmla="*/ 284 h 289"/>
                      <a:gd name="T102" fmla="*/ 151 w 183"/>
                      <a:gd name="T103" fmla="*/ 281 h 289"/>
                      <a:gd name="T104" fmla="*/ 154 w 183"/>
                      <a:gd name="T105" fmla="*/ 284 h 289"/>
                      <a:gd name="T106" fmla="*/ 157 w 183"/>
                      <a:gd name="T107" fmla="*/ 286 h 289"/>
                      <a:gd name="T108" fmla="*/ 160 w 183"/>
                      <a:gd name="T109" fmla="*/ 288 h 289"/>
                      <a:gd name="T110" fmla="*/ 163 w 183"/>
                      <a:gd name="T111" fmla="*/ 284 h 289"/>
                      <a:gd name="T112" fmla="*/ 166 w 183"/>
                      <a:gd name="T113" fmla="*/ 285 h 289"/>
                      <a:gd name="T114" fmla="*/ 169 w 183"/>
                      <a:gd name="T115" fmla="*/ 287 h 289"/>
                      <a:gd name="T116" fmla="*/ 171 w 183"/>
                      <a:gd name="T117" fmla="*/ 288 h 289"/>
                      <a:gd name="T118" fmla="*/ 174 w 183"/>
                      <a:gd name="T119" fmla="*/ 287 h 289"/>
                      <a:gd name="T120" fmla="*/ 177 w 183"/>
                      <a:gd name="T121" fmla="*/ 284 h 289"/>
                      <a:gd name="T122" fmla="*/ 180 w 183"/>
                      <a:gd name="T123" fmla="*/ 283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289">
                        <a:moveTo>
                          <a:pt x="0" y="0"/>
                        </a:moveTo>
                        <a:lnTo>
                          <a:pt x="0" y="109"/>
                        </a:lnTo>
                        <a:lnTo>
                          <a:pt x="1" y="139"/>
                        </a:lnTo>
                        <a:lnTo>
                          <a:pt x="1" y="156"/>
                        </a:lnTo>
                        <a:lnTo>
                          <a:pt x="1" y="167"/>
                        </a:lnTo>
                        <a:lnTo>
                          <a:pt x="2" y="179"/>
                        </a:lnTo>
                        <a:lnTo>
                          <a:pt x="2" y="186"/>
                        </a:lnTo>
                        <a:lnTo>
                          <a:pt x="3" y="192"/>
                        </a:lnTo>
                        <a:lnTo>
                          <a:pt x="3" y="195"/>
                        </a:lnTo>
                        <a:lnTo>
                          <a:pt x="4" y="202"/>
                        </a:lnTo>
                        <a:lnTo>
                          <a:pt x="4" y="202"/>
                        </a:lnTo>
                        <a:lnTo>
                          <a:pt x="4" y="208"/>
                        </a:lnTo>
                        <a:lnTo>
                          <a:pt x="5" y="208"/>
                        </a:lnTo>
                        <a:lnTo>
                          <a:pt x="5" y="210"/>
                        </a:lnTo>
                        <a:lnTo>
                          <a:pt x="6" y="215"/>
                        </a:lnTo>
                        <a:lnTo>
                          <a:pt x="6" y="217"/>
                        </a:lnTo>
                        <a:lnTo>
                          <a:pt x="6" y="218"/>
                        </a:lnTo>
                        <a:lnTo>
                          <a:pt x="7" y="220"/>
                        </a:lnTo>
                        <a:lnTo>
                          <a:pt x="7" y="219"/>
                        </a:lnTo>
                        <a:lnTo>
                          <a:pt x="8" y="222"/>
                        </a:lnTo>
                        <a:lnTo>
                          <a:pt x="8" y="221"/>
                        </a:lnTo>
                        <a:lnTo>
                          <a:pt x="9" y="223"/>
                        </a:lnTo>
                        <a:lnTo>
                          <a:pt x="9" y="222"/>
                        </a:lnTo>
                        <a:lnTo>
                          <a:pt x="9" y="223"/>
                        </a:lnTo>
                        <a:lnTo>
                          <a:pt x="10" y="225"/>
                        </a:lnTo>
                        <a:lnTo>
                          <a:pt x="10" y="227"/>
                        </a:lnTo>
                        <a:lnTo>
                          <a:pt x="11" y="225"/>
                        </a:lnTo>
                        <a:lnTo>
                          <a:pt x="11" y="226"/>
                        </a:lnTo>
                        <a:lnTo>
                          <a:pt x="11" y="228"/>
                        </a:lnTo>
                        <a:lnTo>
                          <a:pt x="12" y="229"/>
                        </a:lnTo>
                        <a:lnTo>
                          <a:pt x="12" y="228"/>
                        </a:lnTo>
                        <a:lnTo>
                          <a:pt x="13" y="232"/>
                        </a:lnTo>
                        <a:lnTo>
                          <a:pt x="13" y="231"/>
                        </a:lnTo>
                        <a:lnTo>
                          <a:pt x="14" y="234"/>
                        </a:lnTo>
                        <a:lnTo>
                          <a:pt x="14" y="236"/>
                        </a:lnTo>
                        <a:lnTo>
                          <a:pt x="14" y="238"/>
                        </a:lnTo>
                        <a:lnTo>
                          <a:pt x="15" y="236"/>
                        </a:lnTo>
                        <a:lnTo>
                          <a:pt x="15" y="238"/>
                        </a:lnTo>
                        <a:lnTo>
                          <a:pt x="16" y="241"/>
                        </a:lnTo>
                        <a:lnTo>
                          <a:pt x="16" y="238"/>
                        </a:lnTo>
                        <a:lnTo>
                          <a:pt x="16" y="241"/>
                        </a:lnTo>
                        <a:lnTo>
                          <a:pt x="17" y="242"/>
                        </a:lnTo>
                        <a:lnTo>
                          <a:pt x="17" y="245"/>
                        </a:lnTo>
                        <a:lnTo>
                          <a:pt x="18" y="245"/>
                        </a:lnTo>
                        <a:lnTo>
                          <a:pt x="18" y="246"/>
                        </a:lnTo>
                        <a:lnTo>
                          <a:pt x="19" y="246"/>
                        </a:lnTo>
                        <a:lnTo>
                          <a:pt x="19" y="246"/>
                        </a:lnTo>
                        <a:lnTo>
                          <a:pt x="19" y="248"/>
                        </a:lnTo>
                        <a:lnTo>
                          <a:pt x="20" y="248"/>
                        </a:lnTo>
                        <a:lnTo>
                          <a:pt x="20" y="249"/>
                        </a:lnTo>
                        <a:lnTo>
                          <a:pt x="21" y="249"/>
                        </a:lnTo>
                        <a:lnTo>
                          <a:pt x="21" y="248"/>
                        </a:lnTo>
                        <a:lnTo>
                          <a:pt x="21" y="249"/>
                        </a:lnTo>
                        <a:lnTo>
                          <a:pt x="22" y="250"/>
                        </a:lnTo>
                        <a:lnTo>
                          <a:pt x="22" y="249"/>
                        </a:lnTo>
                        <a:lnTo>
                          <a:pt x="23" y="251"/>
                        </a:lnTo>
                        <a:lnTo>
                          <a:pt x="23" y="250"/>
                        </a:lnTo>
                        <a:lnTo>
                          <a:pt x="24" y="249"/>
                        </a:lnTo>
                        <a:lnTo>
                          <a:pt x="24" y="250"/>
                        </a:lnTo>
                        <a:lnTo>
                          <a:pt x="24" y="249"/>
                        </a:lnTo>
                        <a:lnTo>
                          <a:pt x="25" y="250"/>
                        </a:lnTo>
                        <a:lnTo>
                          <a:pt x="25" y="252"/>
                        </a:lnTo>
                        <a:lnTo>
                          <a:pt x="26" y="252"/>
                        </a:lnTo>
                        <a:lnTo>
                          <a:pt x="26" y="252"/>
                        </a:lnTo>
                        <a:lnTo>
                          <a:pt x="26" y="252"/>
                        </a:lnTo>
                        <a:lnTo>
                          <a:pt x="27" y="253"/>
                        </a:lnTo>
                        <a:lnTo>
                          <a:pt x="27" y="253"/>
                        </a:lnTo>
                        <a:lnTo>
                          <a:pt x="28" y="253"/>
                        </a:lnTo>
                        <a:lnTo>
                          <a:pt x="28" y="255"/>
                        </a:lnTo>
                        <a:lnTo>
                          <a:pt x="29" y="256"/>
                        </a:lnTo>
                        <a:lnTo>
                          <a:pt x="29" y="255"/>
                        </a:lnTo>
                        <a:lnTo>
                          <a:pt x="29" y="256"/>
                        </a:lnTo>
                        <a:lnTo>
                          <a:pt x="30" y="260"/>
                        </a:lnTo>
                        <a:lnTo>
                          <a:pt x="30" y="257"/>
                        </a:lnTo>
                        <a:lnTo>
                          <a:pt x="31" y="258"/>
                        </a:lnTo>
                        <a:lnTo>
                          <a:pt x="31" y="258"/>
                        </a:lnTo>
                        <a:lnTo>
                          <a:pt x="31" y="261"/>
                        </a:lnTo>
                        <a:lnTo>
                          <a:pt x="32" y="260"/>
                        </a:lnTo>
                        <a:lnTo>
                          <a:pt x="32" y="262"/>
                        </a:lnTo>
                        <a:lnTo>
                          <a:pt x="33" y="262"/>
                        </a:lnTo>
                        <a:lnTo>
                          <a:pt x="33" y="262"/>
                        </a:lnTo>
                        <a:lnTo>
                          <a:pt x="34" y="261"/>
                        </a:lnTo>
                        <a:lnTo>
                          <a:pt x="34" y="262"/>
                        </a:lnTo>
                        <a:lnTo>
                          <a:pt x="34" y="261"/>
                        </a:lnTo>
                        <a:lnTo>
                          <a:pt x="35" y="261"/>
                        </a:lnTo>
                        <a:lnTo>
                          <a:pt x="35" y="263"/>
                        </a:lnTo>
                        <a:lnTo>
                          <a:pt x="36" y="259"/>
                        </a:lnTo>
                        <a:lnTo>
                          <a:pt x="36" y="263"/>
                        </a:lnTo>
                        <a:lnTo>
                          <a:pt x="36" y="262"/>
                        </a:lnTo>
                        <a:lnTo>
                          <a:pt x="37" y="261"/>
                        </a:lnTo>
                        <a:lnTo>
                          <a:pt x="37" y="261"/>
                        </a:lnTo>
                        <a:lnTo>
                          <a:pt x="38" y="260"/>
                        </a:lnTo>
                        <a:lnTo>
                          <a:pt x="38" y="260"/>
                        </a:lnTo>
                        <a:lnTo>
                          <a:pt x="39" y="259"/>
                        </a:lnTo>
                        <a:lnTo>
                          <a:pt x="39" y="262"/>
                        </a:lnTo>
                        <a:lnTo>
                          <a:pt x="39" y="262"/>
                        </a:lnTo>
                        <a:lnTo>
                          <a:pt x="40" y="261"/>
                        </a:lnTo>
                        <a:lnTo>
                          <a:pt x="40" y="263"/>
                        </a:lnTo>
                        <a:lnTo>
                          <a:pt x="41" y="264"/>
                        </a:lnTo>
                        <a:lnTo>
                          <a:pt x="41" y="262"/>
                        </a:lnTo>
                        <a:lnTo>
                          <a:pt x="41" y="265"/>
                        </a:lnTo>
                        <a:lnTo>
                          <a:pt x="42" y="266"/>
                        </a:lnTo>
                        <a:lnTo>
                          <a:pt x="42" y="265"/>
                        </a:lnTo>
                        <a:lnTo>
                          <a:pt x="43" y="268"/>
                        </a:lnTo>
                        <a:lnTo>
                          <a:pt x="43" y="268"/>
                        </a:lnTo>
                        <a:lnTo>
                          <a:pt x="44" y="270"/>
                        </a:lnTo>
                        <a:lnTo>
                          <a:pt x="44" y="269"/>
                        </a:lnTo>
                        <a:lnTo>
                          <a:pt x="44" y="269"/>
                        </a:lnTo>
                        <a:lnTo>
                          <a:pt x="45" y="270"/>
                        </a:lnTo>
                        <a:lnTo>
                          <a:pt x="45" y="271"/>
                        </a:lnTo>
                        <a:lnTo>
                          <a:pt x="46" y="272"/>
                        </a:lnTo>
                        <a:lnTo>
                          <a:pt x="46" y="269"/>
                        </a:lnTo>
                        <a:lnTo>
                          <a:pt x="46" y="271"/>
                        </a:lnTo>
                        <a:lnTo>
                          <a:pt x="47" y="273"/>
                        </a:lnTo>
                        <a:lnTo>
                          <a:pt x="47" y="270"/>
                        </a:lnTo>
                        <a:lnTo>
                          <a:pt x="48" y="270"/>
                        </a:lnTo>
                        <a:lnTo>
                          <a:pt x="48" y="270"/>
                        </a:lnTo>
                        <a:lnTo>
                          <a:pt x="49" y="269"/>
                        </a:lnTo>
                        <a:lnTo>
                          <a:pt x="49" y="268"/>
                        </a:lnTo>
                        <a:lnTo>
                          <a:pt x="49" y="268"/>
                        </a:lnTo>
                        <a:lnTo>
                          <a:pt x="50" y="268"/>
                        </a:lnTo>
                        <a:lnTo>
                          <a:pt x="50" y="269"/>
                        </a:lnTo>
                        <a:lnTo>
                          <a:pt x="51" y="269"/>
                        </a:lnTo>
                        <a:lnTo>
                          <a:pt x="51" y="270"/>
                        </a:lnTo>
                        <a:lnTo>
                          <a:pt x="51" y="267"/>
                        </a:lnTo>
                        <a:lnTo>
                          <a:pt x="52" y="265"/>
                        </a:lnTo>
                        <a:lnTo>
                          <a:pt x="52" y="268"/>
                        </a:lnTo>
                        <a:lnTo>
                          <a:pt x="53" y="269"/>
                        </a:lnTo>
                        <a:lnTo>
                          <a:pt x="53" y="269"/>
                        </a:lnTo>
                        <a:lnTo>
                          <a:pt x="54" y="267"/>
                        </a:lnTo>
                        <a:lnTo>
                          <a:pt x="54" y="269"/>
                        </a:lnTo>
                        <a:lnTo>
                          <a:pt x="54" y="270"/>
                        </a:lnTo>
                        <a:lnTo>
                          <a:pt x="55" y="271"/>
                        </a:lnTo>
                        <a:lnTo>
                          <a:pt x="55" y="270"/>
                        </a:lnTo>
                        <a:lnTo>
                          <a:pt x="56" y="269"/>
                        </a:lnTo>
                        <a:lnTo>
                          <a:pt x="56" y="270"/>
                        </a:lnTo>
                        <a:lnTo>
                          <a:pt x="56" y="271"/>
                        </a:lnTo>
                        <a:lnTo>
                          <a:pt x="57" y="272"/>
                        </a:lnTo>
                        <a:lnTo>
                          <a:pt x="57" y="272"/>
                        </a:lnTo>
                        <a:lnTo>
                          <a:pt x="58" y="273"/>
                        </a:lnTo>
                        <a:lnTo>
                          <a:pt x="58" y="274"/>
                        </a:lnTo>
                        <a:lnTo>
                          <a:pt x="59" y="272"/>
                        </a:lnTo>
                        <a:lnTo>
                          <a:pt x="59" y="274"/>
                        </a:lnTo>
                        <a:lnTo>
                          <a:pt x="59" y="275"/>
                        </a:lnTo>
                        <a:lnTo>
                          <a:pt x="60" y="274"/>
                        </a:lnTo>
                        <a:lnTo>
                          <a:pt x="60" y="275"/>
                        </a:lnTo>
                        <a:lnTo>
                          <a:pt x="61" y="278"/>
                        </a:lnTo>
                        <a:lnTo>
                          <a:pt x="61" y="277"/>
                        </a:lnTo>
                        <a:lnTo>
                          <a:pt x="61" y="275"/>
                        </a:lnTo>
                        <a:lnTo>
                          <a:pt x="62" y="275"/>
                        </a:lnTo>
                        <a:lnTo>
                          <a:pt x="62" y="276"/>
                        </a:lnTo>
                        <a:lnTo>
                          <a:pt x="63" y="273"/>
                        </a:lnTo>
                        <a:lnTo>
                          <a:pt x="63" y="274"/>
                        </a:lnTo>
                        <a:lnTo>
                          <a:pt x="64" y="275"/>
                        </a:lnTo>
                        <a:lnTo>
                          <a:pt x="64" y="274"/>
                        </a:lnTo>
                        <a:lnTo>
                          <a:pt x="64" y="275"/>
                        </a:lnTo>
                        <a:lnTo>
                          <a:pt x="65" y="273"/>
                        </a:lnTo>
                        <a:lnTo>
                          <a:pt x="65" y="273"/>
                        </a:lnTo>
                        <a:lnTo>
                          <a:pt x="66" y="272"/>
                        </a:lnTo>
                        <a:lnTo>
                          <a:pt x="66" y="275"/>
                        </a:lnTo>
                        <a:lnTo>
                          <a:pt x="66" y="273"/>
                        </a:lnTo>
                        <a:lnTo>
                          <a:pt x="67" y="273"/>
                        </a:lnTo>
                        <a:lnTo>
                          <a:pt x="67" y="274"/>
                        </a:lnTo>
                        <a:lnTo>
                          <a:pt x="68" y="275"/>
                        </a:lnTo>
                        <a:lnTo>
                          <a:pt x="68" y="273"/>
                        </a:lnTo>
                        <a:lnTo>
                          <a:pt x="69" y="276"/>
                        </a:lnTo>
                        <a:lnTo>
                          <a:pt x="69" y="277"/>
                        </a:lnTo>
                        <a:lnTo>
                          <a:pt x="69" y="276"/>
                        </a:lnTo>
                        <a:lnTo>
                          <a:pt x="70" y="277"/>
                        </a:lnTo>
                        <a:lnTo>
                          <a:pt x="70" y="277"/>
                        </a:lnTo>
                        <a:lnTo>
                          <a:pt x="71" y="279"/>
                        </a:lnTo>
                        <a:lnTo>
                          <a:pt x="71" y="277"/>
                        </a:lnTo>
                        <a:lnTo>
                          <a:pt x="71" y="277"/>
                        </a:lnTo>
                        <a:lnTo>
                          <a:pt x="72" y="279"/>
                        </a:lnTo>
                        <a:lnTo>
                          <a:pt x="72" y="280"/>
                        </a:lnTo>
                        <a:lnTo>
                          <a:pt x="73" y="280"/>
                        </a:lnTo>
                        <a:lnTo>
                          <a:pt x="73" y="279"/>
                        </a:lnTo>
                        <a:lnTo>
                          <a:pt x="74" y="280"/>
                        </a:lnTo>
                        <a:lnTo>
                          <a:pt x="74" y="281"/>
                        </a:lnTo>
                        <a:lnTo>
                          <a:pt x="74" y="281"/>
                        </a:lnTo>
                        <a:lnTo>
                          <a:pt x="75" y="284"/>
                        </a:lnTo>
                        <a:lnTo>
                          <a:pt x="75" y="279"/>
                        </a:lnTo>
                        <a:lnTo>
                          <a:pt x="76" y="282"/>
                        </a:lnTo>
                        <a:lnTo>
                          <a:pt x="76" y="281"/>
                        </a:lnTo>
                        <a:lnTo>
                          <a:pt x="76" y="281"/>
                        </a:lnTo>
                        <a:lnTo>
                          <a:pt x="77" y="279"/>
                        </a:lnTo>
                        <a:lnTo>
                          <a:pt x="77" y="278"/>
                        </a:lnTo>
                        <a:lnTo>
                          <a:pt x="78" y="280"/>
                        </a:lnTo>
                        <a:lnTo>
                          <a:pt x="78" y="278"/>
                        </a:lnTo>
                        <a:lnTo>
                          <a:pt x="79" y="277"/>
                        </a:lnTo>
                        <a:lnTo>
                          <a:pt x="79" y="281"/>
                        </a:lnTo>
                        <a:lnTo>
                          <a:pt x="79" y="277"/>
                        </a:lnTo>
                        <a:lnTo>
                          <a:pt x="80" y="276"/>
                        </a:lnTo>
                        <a:lnTo>
                          <a:pt x="80" y="276"/>
                        </a:lnTo>
                        <a:lnTo>
                          <a:pt x="81" y="277"/>
                        </a:lnTo>
                        <a:lnTo>
                          <a:pt x="81" y="277"/>
                        </a:lnTo>
                        <a:lnTo>
                          <a:pt x="81" y="278"/>
                        </a:lnTo>
                        <a:lnTo>
                          <a:pt x="82" y="277"/>
                        </a:lnTo>
                        <a:lnTo>
                          <a:pt x="82" y="280"/>
                        </a:lnTo>
                        <a:lnTo>
                          <a:pt x="83" y="279"/>
                        </a:lnTo>
                        <a:lnTo>
                          <a:pt x="83" y="280"/>
                        </a:lnTo>
                        <a:lnTo>
                          <a:pt x="84" y="280"/>
                        </a:lnTo>
                        <a:lnTo>
                          <a:pt x="84" y="281"/>
                        </a:lnTo>
                        <a:lnTo>
                          <a:pt x="84" y="281"/>
                        </a:lnTo>
                        <a:lnTo>
                          <a:pt x="85" y="279"/>
                        </a:lnTo>
                        <a:lnTo>
                          <a:pt x="85" y="280"/>
                        </a:lnTo>
                        <a:lnTo>
                          <a:pt x="86" y="281"/>
                        </a:lnTo>
                        <a:lnTo>
                          <a:pt x="86" y="281"/>
                        </a:lnTo>
                        <a:lnTo>
                          <a:pt x="86" y="282"/>
                        </a:lnTo>
                        <a:lnTo>
                          <a:pt x="87" y="282"/>
                        </a:lnTo>
                        <a:lnTo>
                          <a:pt x="87" y="283"/>
                        </a:lnTo>
                        <a:lnTo>
                          <a:pt x="88" y="282"/>
                        </a:lnTo>
                        <a:lnTo>
                          <a:pt x="88" y="283"/>
                        </a:lnTo>
                        <a:lnTo>
                          <a:pt x="89" y="281"/>
                        </a:lnTo>
                        <a:lnTo>
                          <a:pt x="89" y="283"/>
                        </a:lnTo>
                        <a:lnTo>
                          <a:pt x="89" y="282"/>
                        </a:lnTo>
                        <a:lnTo>
                          <a:pt x="90" y="282"/>
                        </a:lnTo>
                        <a:lnTo>
                          <a:pt x="90" y="282"/>
                        </a:lnTo>
                        <a:lnTo>
                          <a:pt x="91" y="280"/>
                        </a:lnTo>
                        <a:lnTo>
                          <a:pt x="91" y="279"/>
                        </a:lnTo>
                        <a:lnTo>
                          <a:pt x="91" y="281"/>
                        </a:lnTo>
                        <a:lnTo>
                          <a:pt x="92" y="281"/>
                        </a:lnTo>
                        <a:lnTo>
                          <a:pt x="92" y="283"/>
                        </a:lnTo>
                        <a:lnTo>
                          <a:pt x="93" y="280"/>
                        </a:lnTo>
                        <a:lnTo>
                          <a:pt x="93" y="279"/>
                        </a:lnTo>
                        <a:lnTo>
                          <a:pt x="94" y="277"/>
                        </a:lnTo>
                        <a:lnTo>
                          <a:pt x="94" y="278"/>
                        </a:lnTo>
                        <a:lnTo>
                          <a:pt x="94" y="278"/>
                        </a:lnTo>
                        <a:lnTo>
                          <a:pt x="95" y="277"/>
                        </a:lnTo>
                        <a:lnTo>
                          <a:pt x="95" y="279"/>
                        </a:lnTo>
                        <a:lnTo>
                          <a:pt x="96" y="279"/>
                        </a:lnTo>
                        <a:lnTo>
                          <a:pt x="96" y="278"/>
                        </a:lnTo>
                        <a:lnTo>
                          <a:pt x="96" y="277"/>
                        </a:lnTo>
                        <a:lnTo>
                          <a:pt x="97" y="280"/>
                        </a:lnTo>
                        <a:lnTo>
                          <a:pt x="97" y="279"/>
                        </a:lnTo>
                        <a:lnTo>
                          <a:pt x="98" y="279"/>
                        </a:lnTo>
                        <a:lnTo>
                          <a:pt x="98" y="281"/>
                        </a:lnTo>
                        <a:lnTo>
                          <a:pt x="99" y="280"/>
                        </a:lnTo>
                        <a:lnTo>
                          <a:pt x="99" y="281"/>
                        </a:lnTo>
                        <a:lnTo>
                          <a:pt x="99" y="283"/>
                        </a:lnTo>
                        <a:lnTo>
                          <a:pt x="100" y="281"/>
                        </a:lnTo>
                        <a:lnTo>
                          <a:pt x="100" y="281"/>
                        </a:lnTo>
                        <a:lnTo>
                          <a:pt x="101" y="282"/>
                        </a:lnTo>
                        <a:lnTo>
                          <a:pt x="101" y="284"/>
                        </a:lnTo>
                        <a:lnTo>
                          <a:pt x="101" y="282"/>
                        </a:lnTo>
                        <a:lnTo>
                          <a:pt x="102" y="283"/>
                        </a:lnTo>
                        <a:lnTo>
                          <a:pt x="102" y="285"/>
                        </a:lnTo>
                        <a:lnTo>
                          <a:pt x="103" y="283"/>
                        </a:lnTo>
                        <a:lnTo>
                          <a:pt x="103" y="283"/>
                        </a:lnTo>
                        <a:lnTo>
                          <a:pt x="104" y="287"/>
                        </a:lnTo>
                        <a:lnTo>
                          <a:pt x="104" y="285"/>
                        </a:lnTo>
                        <a:lnTo>
                          <a:pt x="104" y="286"/>
                        </a:lnTo>
                        <a:lnTo>
                          <a:pt x="105" y="285"/>
                        </a:lnTo>
                        <a:lnTo>
                          <a:pt x="105" y="283"/>
                        </a:lnTo>
                        <a:lnTo>
                          <a:pt x="106" y="283"/>
                        </a:lnTo>
                        <a:lnTo>
                          <a:pt x="106" y="282"/>
                        </a:lnTo>
                        <a:lnTo>
                          <a:pt x="106" y="281"/>
                        </a:lnTo>
                        <a:lnTo>
                          <a:pt x="107" y="281"/>
                        </a:lnTo>
                        <a:lnTo>
                          <a:pt x="107" y="281"/>
                        </a:lnTo>
                        <a:lnTo>
                          <a:pt x="108" y="280"/>
                        </a:lnTo>
                        <a:lnTo>
                          <a:pt x="108" y="280"/>
                        </a:lnTo>
                        <a:lnTo>
                          <a:pt x="109" y="278"/>
                        </a:lnTo>
                        <a:lnTo>
                          <a:pt x="109" y="281"/>
                        </a:lnTo>
                        <a:lnTo>
                          <a:pt x="109" y="278"/>
                        </a:lnTo>
                        <a:lnTo>
                          <a:pt x="110" y="280"/>
                        </a:lnTo>
                        <a:lnTo>
                          <a:pt x="110" y="282"/>
                        </a:lnTo>
                        <a:lnTo>
                          <a:pt x="111" y="282"/>
                        </a:lnTo>
                        <a:lnTo>
                          <a:pt x="111" y="279"/>
                        </a:lnTo>
                        <a:lnTo>
                          <a:pt x="111" y="281"/>
                        </a:lnTo>
                        <a:lnTo>
                          <a:pt x="112" y="282"/>
                        </a:lnTo>
                        <a:lnTo>
                          <a:pt x="112" y="282"/>
                        </a:lnTo>
                        <a:lnTo>
                          <a:pt x="113" y="281"/>
                        </a:lnTo>
                        <a:lnTo>
                          <a:pt x="113" y="282"/>
                        </a:lnTo>
                        <a:lnTo>
                          <a:pt x="114" y="283"/>
                        </a:lnTo>
                        <a:lnTo>
                          <a:pt x="114" y="282"/>
                        </a:lnTo>
                        <a:lnTo>
                          <a:pt x="114" y="284"/>
                        </a:lnTo>
                        <a:lnTo>
                          <a:pt x="115" y="284"/>
                        </a:lnTo>
                        <a:lnTo>
                          <a:pt x="115" y="282"/>
                        </a:lnTo>
                        <a:lnTo>
                          <a:pt x="116" y="284"/>
                        </a:lnTo>
                        <a:lnTo>
                          <a:pt x="116" y="282"/>
                        </a:lnTo>
                        <a:lnTo>
                          <a:pt x="116" y="283"/>
                        </a:lnTo>
                        <a:lnTo>
                          <a:pt x="117" y="283"/>
                        </a:lnTo>
                        <a:lnTo>
                          <a:pt x="117" y="282"/>
                        </a:lnTo>
                        <a:lnTo>
                          <a:pt x="118" y="284"/>
                        </a:lnTo>
                        <a:lnTo>
                          <a:pt x="118" y="281"/>
                        </a:lnTo>
                        <a:lnTo>
                          <a:pt x="119" y="280"/>
                        </a:lnTo>
                        <a:lnTo>
                          <a:pt x="119" y="282"/>
                        </a:lnTo>
                        <a:lnTo>
                          <a:pt x="119" y="283"/>
                        </a:lnTo>
                        <a:lnTo>
                          <a:pt x="120" y="280"/>
                        </a:lnTo>
                        <a:lnTo>
                          <a:pt x="120" y="283"/>
                        </a:lnTo>
                        <a:lnTo>
                          <a:pt x="121" y="280"/>
                        </a:lnTo>
                        <a:lnTo>
                          <a:pt x="121" y="280"/>
                        </a:lnTo>
                        <a:lnTo>
                          <a:pt x="121" y="278"/>
                        </a:lnTo>
                        <a:lnTo>
                          <a:pt x="122" y="280"/>
                        </a:lnTo>
                        <a:lnTo>
                          <a:pt x="122" y="278"/>
                        </a:lnTo>
                        <a:lnTo>
                          <a:pt x="123" y="280"/>
                        </a:lnTo>
                        <a:lnTo>
                          <a:pt x="123" y="280"/>
                        </a:lnTo>
                        <a:lnTo>
                          <a:pt x="124" y="279"/>
                        </a:lnTo>
                        <a:lnTo>
                          <a:pt x="124" y="281"/>
                        </a:lnTo>
                        <a:lnTo>
                          <a:pt x="124" y="282"/>
                        </a:lnTo>
                        <a:lnTo>
                          <a:pt x="125" y="280"/>
                        </a:lnTo>
                        <a:lnTo>
                          <a:pt x="125" y="282"/>
                        </a:lnTo>
                        <a:lnTo>
                          <a:pt x="126" y="283"/>
                        </a:lnTo>
                        <a:lnTo>
                          <a:pt x="126" y="283"/>
                        </a:lnTo>
                        <a:lnTo>
                          <a:pt x="126" y="282"/>
                        </a:lnTo>
                        <a:lnTo>
                          <a:pt x="127" y="283"/>
                        </a:lnTo>
                        <a:lnTo>
                          <a:pt x="127" y="283"/>
                        </a:lnTo>
                        <a:lnTo>
                          <a:pt x="128" y="282"/>
                        </a:lnTo>
                        <a:lnTo>
                          <a:pt x="128" y="283"/>
                        </a:lnTo>
                        <a:lnTo>
                          <a:pt x="129" y="285"/>
                        </a:lnTo>
                        <a:lnTo>
                          <a:pt x="129" y="285"/>
                        </a:lnTo>
                        <a:lnTo>
                          <a:pt x="129" y="286"/>
                        </a:lnTo>
                        <a:lnTo>
                          <a:pt x="130" y="286"/>
                        </a:lnTo>
                        <a:lnTo>
                          <a:pt x="130" y="287"/>
                        </a:lnTo>
                        <a:lnTo>
                          <a:pt x="131" y="284"/>
                        </a:lnTo>
                        <a:lnTo>
                          <a:pt x="131" y="284"/>
                        </a:lnTo>
                        <a:lnTo>
                          <a:pt x="131" y="285"/>
                        </a:lnTo>
                        <a:lnTo>
                          <a:pt x="132" y="285"/>
                        </a:lnTo>
                        <a:lnTo>
                          <a:pt x="132" y="286"/>
                        </a:lnTo>
                        <a:lnTo>
                          <a:pt x="133" y="285"/>
                        </a:lnTo>
                        <a:lnTo>
                          <a:pt x="133" y="284"/>
                        </a:lnTo>
                        <a:lnTo>
                          <a:pt x="134" y="283"/>
                        </a:lnTo>
                        <a:lnTo>
                          <a:pt x="134" y="283"/>
                        </a:lnTo>
                        <a:lnTo>
                          <a:pt x="134" y="283"/>
                        </a:lnTo>
                        <a:lnTo>
                          <a:pt x="135" y="283"/>
                        </a:lnTo>
                        <a:lnTo>
                          <a:pt x="135" y="283"/>
                        </a:lnTo>
                        <a:lnTo>
                          <a:pt x="136" y="283"/>
                        </a:lnTo>
                        <a:lnTo>
                          <a:pt x="136" y="283"/>
                        </a:lnTo>
                        <a:lnTo>
                          <a:pt x="136" y="282"/>
                        </a:lnTo>
                        <a:lnTo>
                          <a:pt x="137" y="280"/>
                        </a:lnTo>
                        <a:lnTo>
                          <a:pt x="137" y="284"/>
                        </a:lnTo>
                        <a:lnTo>
                          <a:pt x="138" y="286"/>
                        </a:lnTo>
                        <a:lnTo>
                          <a:pt x="138" y="282"/>
                        </a:lnTo>
                        <a:lnTo>
                          <a:pt x="139" y="282"/>
                        </a:lnTo>
                        <a:lnTo>
                          <a:pt x="139" y="283"/>
                        </a:lnTo>
                        <a:lnTo>
                          <a:pt x="139" y="284"/>
                        </a:lnTo>
                        <a:lnTo>
                          <a:pt x="140" y="284"/>
                        </a:lnTo>
                        <a:lnTo>
                          <a:pt x="140" y="283"/>
                        </a:lnTo>
                        <a:lnTo>
                          <a:pt x="141" y="285"/>
                        </a:lnTo>
                        <a:lnTo>
                          <a:pt x="141" y="287"/>
                        </a:lnTo>
                        <a:lnTo>
                          <a:pt x="141" y="286"/>
                        </a:lnTo>
                        <a:lnTo>
                          <a:pt x="142" y="286"/>
                        </a:lnTo>
                        <a:lnTo>
                          <a:pt x="142" y="285"/>
                        </a:lnTo>
                        <a:lnTo>
                          <a:pt x="143" y="288"/>
                        </a:lnTo>
                        <a:lnTo>
                          <a:pt x="143" y="286"/>
                        </a:lnTo>
                        <a:lnTo>
                          <a:pt x="144" y="286"/>
                        </a:lnTo>
                        <a:lnTo>
                          <a:pt x="144" y="287"/>
                        </a:lnTo>
                        <a:lnTo>
                          <a:pt x="144" y="288"/>
                        </a:lnTo>
                        <a:lnTo>
                          <a:pt x="145" y="287"/>
                        </a:lnTo>
                        <a:lnTo>
                          <a:pt x="145" y="286"/>
                        </a:lnTo>
                        <a:lnTo>
                          <a:pt x="146" y="285"/>
                        </a:lnTo>
                        <a:lnTo>
                          <a:pt x="146" y="285"/>
                        </a:lnTo>
                        <a:lnTo>
                          <a:pt x="146" y="286"/>
                        </a:lnTo>
                        <a:lnTo>
                          <a:pt x="147" y="287"/>
                        </a:lnTo>
                        <a:lnTo>
                          <a:pt x="147" y="285"/>
                        </a:lnTo>
                        <a:lnTo>
                          <a:pt x="148" y="287"/>
                        </a:lnTo>
                        <a:lnTo>
                          <a:pt x="148" y="284"/>
                        </a:lnTo>
                        <a:lnTo>
                          <a:pt x="149" y="281"/>
                        </a:lnTo>
                        <a:lnTo>
                          <a:pt x="149" y="282"/>
                        </a:lnTo>
                        <a:lnTo>
                          <a:pt x="149" y="283"/>
                        </a:lnTo>
                        <a:lnTo>
                          <a:pt x="150" y="284"/>
                        </a:lnTo>
                        <a:lnTo>
                          <a:pt x="150" y="284"/>
                        </a:lnTo>
                        <a:lnTo>
                          <a:pt x="151" y="282"/>
                        </a:lnTo>
                        <a:lnTo>
                          <a:pt x="151" y="281"/>
                        </a:lnTo>
                        <a:lnTo>
                          <a:pt x="151" y="283"/>
                        </a:lnTo>
                        <a:lnTo>
                          <a:pt x="152" y="283"/>
                        </a:lnTo>
                        <a:lnTo>
                          <a:pt x="152" y="283"/>
                        </a:lnTo>
                        <a:lnTo>
                          <a:pt x="153" y="284"/>
                        </a:lnTo>
                        <a:lnTo>
                          <a:pt x="153" y="283"/>
                        </a:lnTo>
                        <a:lnTo>
                          <a:pt x="154" y="283"/>
                        </a:lnTo>
                        <a:lnTo>
                          <a:pt x="154" y="284"/>
                        </a:lnTo>
                        <a:lnTo>
                          <a:pt x="154" y="287"/>
                        </a:lnTo>
                        <a:lnTo>
                          <a:pt x="155" y="286"/>
                        </a:lnTo>
                        <a:lnTo>
                          <a:pt x="155" y="285"/>
                        </a:lnTo>
                        <a:lnTo>
                          <a:pt x="156" y="286"/>
                        </a:lnTo>
                        <a:lnTo>
                          <a:pt x="156" y="286"/>
                        </a:lnTo>
                        <a:lnTo>
                          <a:pt x="156" y="287"/>
                        </a:lnTo>
                        <a:lnTo>
                          <a:pt x="157" y="286"/>
                        </a:lnTo>
                        <a:lnTo>
                          <a:pt x="157" y="288"/>
                        </a:lnTo>
                        <a:lnTo>
                          <a:pt x="158" y="288"/>
                        </a:lnTo>
                        <a:lnTo>
                          <a:pt x="158" y="287"/>
                        </a:lnTo>
                        <a:lnTo>
                          <a:pt x="159" y="288"/>
                        </a:lnTo>
                        <a:lnTo>
                          <a:pt x="159" y="287"/>
                        </a:lnTo>
                        <a:lnTo>
                          <a:pt x="159" y="289"/>
                        </a:lnTo>
                        <a:lnTo>
                          <a:pt x="160" y="288"/>
                        </a:lnTo>
                        <a:lnTo>
                          <a:pt x="160" y="286"/>
                        </a:lnTo>
                        <a:lnTo>
                          <a:pt x="161" y="288"/>
                        </a:lnTo>
                        <a:lnTo>
                          <a:pt x="161" y="286"/>
                        </a:lnTo>
                        <a:lnTo>
                          <a:pt x="161" y="283"/>
                        </a:lnTo>
                        <a:lnTo>
                          <a:pt x="162" y="285"/>
                        </a:lnTo>
                        <a:lnTo>
                          <a:pt x="162" y="284"/>
                        </a:lnTo>
                        <a:lnTo>
                          <a:pt x="163" y="284"/>
                        </a:lnTo>
                        <a:lnTo>
                          <a:pt x="163" y="285"/>
                        </a:lnTo>
                        <a:lnTo>
                          <a:pt x="164" y="282"/>
                        </a:lnTo>
                        <a:lnTo>
                          <a:pt x="164" y="284"/>
                        </a:lnTo>
                        <a:lnTo>
                          <a:pt x="164" y="283"/>
                        </a:lnTo>
                        <a:lnTo>
                          <a:pt x="165" y="285"/>
                        </a:lnTo>
                        <a:lnTo>
                          <a:pt x="165" y="286"/>
                        </a:lnTo>
                        <a:lnTo>
                          <a:pt x="166" y="285"/>
                        </a:lnTo>
                        <a:lnTo>
                          <a:pt x="166" y="284"/>
                        </a:lnTo>
                        <a:lnTo>
                          <a:pt x="166" y="285"/>
                        </a:lnTo>
                        <a:lnTo>
                          <a:pt x="167" y="286"/>
                        </a:lnTo>
                        <a:lnTo>
                          <a:pt x="167" y="286"/>
                        </a:lnTo>
                        <a:lnTo>
                          <a:pt x="168" y="286"/>
                        </a:lnTo>
                        <a:lnTo>
                          <a:pt x="168" y="288"/>
                        </a:lnTo>
                        <a:lnTo>
                          <a:pt x="169" y="287"/>
                        </a:lnTo>
                        <a:lnTo>
                          <a:pt x="169" y="286"/>
                        </a:lnTo>
                        <a:lnTo>
                          <a:pt x="169" y="289"/>
                        </a:lnTo>
                        <a:lnTo>
                          <a:pt x="170" y="289"/>
                        </a:lnTo>
                        <a:lnTo>
                          <a:pt x="170" y="287"/>
                        </a:lnTo>
                        <a:lnTo>
                          <a:pt x="171" y="287"/>
                        </a:lnTo>
                        <a:lnTo>
                          <a:pt x="171" y="288"/>
                        </a:lnTo>
                        <a:lnTo>
                          <a:pt x="171" y="288"/>
                        </a:lnTo>
                        <a:lnTo>
                          <a:pt x="172" y="287"/>
                        </a:lnTo>
                        <a:lnTo>
                          <a:pt x="172" y="287"/>
                        </a:lnTo>
                        <a:lnTo>
                          <a:pt x="173" y="287"/>
                        </a:lnTo>
                        <a:lnTo>
                          <a:pt x="173" y="288"/>
                        </a:lnTo>
                        <a:lnTo>
                          <a:pt x="174" y="287"/>
                        </a:lnTo>
                        <a:lnTo>
                          <a:pt x="174" y="286"/>
                        </a:lnTo>
                        <a:lnTo>
                          <a:pt x="174" y="287"/>
                        </a:lnTo>
                        <a:lnTo>
                          <a:pt x="175" y="288"/>
                        </a:lnTo>
                        <a:lnTo>
                          <a:pt x="175" y="289"/>
                        </a:lnTo>
                        <a:lnTo>
                          <a:pt x="176" y="287"/>
                        </a:lnTo>
                        <a:lnTo>
                          <a:pt x="176" y="286"/>
                        </a:lnTo>
                        <a:lnTo>
                          <a:pt x="176" y="285"/>
                        </a:lnTo>
                        <a:lnTo>
                          <a:pt x="177" y="287"/>
                        </a:lnTo>
                        <a:lnTo>
                          <a:pt x="177" y="284"/>
                        </a:lnTo>
                        <a:lnTo>
                          <a:pt x="178" y="285"/>
                        </a:lnTo>
                        <a:lnTo>
                          <a:pt x="178" y="284"/>
                        </a:lnTo>
                        <a:lnTo>
                          <a:pt x="179" y="284"/>
                        </a:lnTo>
                        <a:lnTo>
                          <a:pt x="179" y="285"/>
                        </a:lnTo>
                        <a:lnTo>
                          <a:pt x="179" y="286"/>
                        </a:lnTo>
                        <a:lnTo>
                          <a:pt x="180" y="285"/>
                        </a:lnTo>
                        <a:lnTo>
                          <a:pt x="180" y="283"/>
                        </a:lnTo>
                        <a:lnTo>
                          <a:pt x="181" y="286"/>
                        </a:lnTo>
                        <a:lnTo>
                          <a:pt x="181" y="288"/>
                        </a:lnTo>
                        <a:lnTo>
                          <a:pt x="181" y="288"/>
                        </a:lnTo>
                        <a:lnTo>
                          <a:pt x="182" y="287"/>
                        </a:lnTo>
                        <a:lnTo>
                          <a:pt x="182" y="287"/>
                        </a:lnTo>
                        <a:lnTo>
                          <a:pt x="183" y="28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93" name="Freeform 77">
                    <a:extLst>
                      <a:ext uri="{FF2B5EF4-FFF2-40B4-BE49-F238E27FC236}">
                        <a16:creationId xmlns:a16="http://schemas.microsoft.com/office/drawing/2014/main" id="{3FEB823A-25BC-4E96-BACA-961FE88B2FF3}"/>
                      </a:ext>
                    </a:extLst>
                  </p:cNvPr>
                  <p:cNvSpPr>
                    <a:spLocks/>
                  </p:cNvSpPr>
                  <p:nvPr/>
                </p:nvSpPr>
                <p:spPr bwMode="auto">
                  <a:xfrm flipV="1">
                    <a:off x="1514475" y="9894888"/>
                    <a:ext cx="71438" cy="25400"/>
                  </a:xfrm>
                  <a:custGeom>
                    <a:avLst/>
                    <a:gdLst>
                      <a:gd name="T0" fmla="*/ 0 w 48"/>
                      <a:gd name="T1" fmla="*/ 15 h 19"/>
                      <a:gd name="T2" fmla="*/ 1 w 48"/>
                      <a:gd name="T3" fmla="*/ 15 h 19"/>
                      <a:gd name="T4" fmla="*/ 2 w 48"/>
                      <a:gd name="T5" fmla="*/ 15 h 19"/>
                      <a:gd name="T6" fmla="*/ 2 w 48"/>
                      <a:gd name="T7" fmla="*/ 13 h 19"/>
                      <a:gd name="T8" fmla="*/ 3 w 48"/>
                      <a:gd name="T9" fmla="*/ 12 h 19"/>
                      <a:gd name="T10" fmla="*/ 4 w 48"/>
                      <a:gd name="T11" fmla="*/ 13 h 19"/>
                      <a:gd name="T12" fmla="*/ 5 w 48"/>
                      <a:gd name="T13" fmla="*/ 9 h 19"/>
                      <a:gd name="T14" fmla="*/ 6 w 48"/>
                      <a:gd name="T15" fmla="*/ 9 h 19"/>
                      <a:gd name="T16" fmla="*/ 7 w 48"/>
                      <a:gd name="T17" fmla="*/ 9 h 19"/>
                      <a:gd name="T18" fmla="*/ 7 w 48"/>
                      <a:gd name="T19" fmla="*/ 10 h 19"/>
                      <a:gd name="T20" fmla="*/ 8 w 48"/>
                      <a:gd name="T21" fmla="*/ 12 h 19"/>
                      <a:gd name="T22" fmla="*/ 9 w 48"/>
                      <a:gd name="T23" fmla="*/ 10 h 19"/>
                      <a:gd name="T24" fmla="*/ 10 w 48"/>
                      <a:gd name="T25" fmla="*/ 12 h 19"/>
                      <a:gd name="T26" fmla="*/ 11 w 48"/>
                      <a:gd name="T27" fmla="*/ 14 h 19"/>
                      <a:gd name="T28" fmla="*/ 12 w 48"/>
                      <a:gd name="T29" fmla="*/ 14 h 19"/>
                      <a:gd name="T30" fmla="*/ 12 w 48"/>
                      <a:gd name="T31" fmla="*/ 14 h 19"/>
                      <a:gd name="T32" fmla="*/ 13 w 48"/>
                      <a:gd name="T33" fmla="*/ 16 h 19"/>
                      <a:gd name="T34" fmla="*/ 14 w 48"/>
                      <a:gd name="T35" fmla="*/ 12 h 19"/>
                      <a:gd name="T36" fmla="*/ 15 w 48"/>
                      <a:gd name="T37" fmla="*/ 15 h 19"/>
                      <a:gd name="T38" fmla="*/ 16 w 48"/>
                      <a:gd name="T39" fmla="*/ 11 h 19"/>
                      <a:gd name="T40" fmla="*/ 17 w 48"/>
                      <a:gd name="T41" fmla="*/ 13 h 19"/>
                      <a:gd name="T42" fmla="*/ 17 w 48"/>
                      <a:gd name="T43" fmla="*/ 12 h 19"/>
                      <a:gd name="T44" fmla="*/ 18 w 48"/>
                      <a:gd name="T45" fmla="*/ 10 h 19"/>
                      <a:gd name="T46" fmla="*/ 19 w 48"/>
                      <a:gd name="T47" fmla="*/ 11 h 19"/>
                      <a:gd name="T48" fmla="*/ 20 w 48"/>
                      <a:gd name="T49" fmla="*/ 14 h 19"/>
                      <a:gd name="T50" fmla="*/ 21 w 48"/>
                      <a:gd name="T51" fmla="*/ 13 h 19"/>
                      <a:gd name="T52" fmla="*/ 22 w 48"/>
                      <a:gd name="T53" fmla="*/ 13 h 19"/>
                      <a:gd name="T54" fmla="*/ 22 w 48"/>
                      <a:gd name="T55" fmla="*/ 15 h 19"/>
                      <a:gd name="T56" fmla="*/ 23 w 48"/>
                      <a:gd name="T57" fmla="*/ 13 h 19"/>
                      <a:gd name="T58" fmla="*/ 24 w 48"/>
                      <a:gd name="T59" fmla="*/ 15 h 19"/>
                      <a:gd name="T60" fmla="*/ 25 w 48"/>
                      <a:gd name="T61" fmla="*/ 16 h 19"/>
                      <a:gd name="T62" fmla="*/ 26 w 48"/>
                      <a:gd name="T63" fmla="*/ 16 h 19"/>
                      <a:gd name="T64" fmla="*/ 27 w 48"/>
                      <a:gd name="T65" fmla="*/ 19 h 19"/>
                      <a:gd name="T66" fmla="*/ 27 w 48"/>
                      <a:gd name="T67" fmla="*/ 16 h 19"/>
                      <a:gd name="T68" fmla="*/ 28 w 48"/>
                      <a:gd name="T69" fmla="*/ 17 h 19"/>
                      <a:gd name="T70" fmla="*/ 29 w 48"/>
                      <a:gd name="T71" fmla="*/ 16 h 19"/>
                      <a:gd name="T72" fmla="*/ 30 w 48"/>
                      <a:gd name="T73" fmla="*/ 16 h 19"/>
                      <a:gd name="T74" fmla="*/ 31 w 48"/>
                      <a:gd name="T75" fmla="*/ 14 h 19"/>
                      <a:gd name="T76" fmla="*/ 32 w 48"/>
                      <a:gd name="T77" fmla="*/ 13 h 19"/>
                      <a:gd name="T78" fmla="*/ 32 w 48"/>
                      <a:gd name="T79" fmla="*/ 12 h 19"/>
                      <a:gd name="T80" fmla="*/ 33 w 48"/>
                      <a:gd name="T81" fmla="*/ 13 h 19"/>
                      <a:gd name="T82" fmla="*/ 34 w 48"/>
                      <a:gd name="T83" fmla="*/ 11 h 19"/>
                      <a:gd name="T84" fmla="*/ 35 w 48"/>
                      <a:gd name="T85" fmla="*/ 12 h 19"/>
                      <a:gd name="T86" fmla="*/ 36 w 48"/>
                      <a:gd name="T87" fmla="*/ 12 h 19"/>
                      <a:gd name="T88" fmla="*/ 37 w 48"/>
                      <a:gd name="T89" fmla="*/ 15 h 19"/>
                      <a:gd name="T90" fmla="*/ 37 w 48"/>
                      <a:gd name="T91" fmla="*/ 14 h 19"/>
                      <a:gd name="T92" fmla="*/ 38 w 48"/>
                      <a:gd name="T93" fmla="*/ 15 h 19"/>
                      <a:gd name="T94" fmla="*/ 39 w 48"/>
                      <a:gd name="T95" fmla="*/ 14 h 19"/>
                      <a:gd name="T96" fmla="*/ 40 w 48"/>
                      <a:gd name="T97" fmla="*/ 16 h 19"/>
                      <a:gd name="T98" fmla="*/ 41 w 48"/>
                      <a:gd name="T99" fmla="*/ 18 h 19"/>
                      <a:gd name="T100" fmla="*/ 42 w 48"/>
                      <a:gd name="T101" fmla="*/ 16 h 19"/>
                      <a:gd name="T102" fmla="*/ 42 w 48"/>
                      <a:gd name="T103" fmla="*/ 17 h 19"/>
                      <a:gd name="T104" fmla="*/ 43 w 48"/>
                      <a:gd name="T105" fmla="*/ 16 h 19"/>
                      <a:gd name="T106" fmla="*/ 44 w 48"/>
                      <a:gd name="T107" fmla="*/ 16 h 19"/>
                      <a:gd name="T108" fmla="*/ 45 w 48"/>
                      <a:gd name="T109" fmla="*/ 14 h 19"/>
                      <a:gd name="T110" fmla="*/ 46 w 48"/>
                      <a:gd name="T111" fmla="*/ 12 h 19"/>
                      <a:gd name="T112" fmla="*/ 47 w 48"/>
                      <a:gd name="T113" fmla="*/ 13 h 19"/>
                      <a:gd name="T114" fmla="*/ 47 w 48"/>
                      <a:gd name="T115" fmla="*/ 11 h 19"/>
                      <a:gd name="T116" fmla="*/ 48 w 48"/>
                      <a:gd name="T11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19">
                        <a:moveTo>
                          <a:pt x="0" y="17"/>
                        </a:moveTo>
                        <a:lnTo>
                          <a:pt x="0" y="15"/>
                        </a:lnTo>
                        <a:lnTo>
                          <a:pt x="0" y="13"/>
                        </a:lnTo>
                        <a:lnTo>
                          <a:pt x="1" y="15"/>
                        </a:lnTo>
                        <a:lnTo>
                          <a:pt x="1" y="13"/>
                        </a:lnTo>
                        <a:lnTo>
                          <a:pt x="2" y="15"/>
                        </a:lnTo>
                        <a:lnTo>
                          <a:pt x="2" y="14"/>
                        </a:lnTo>
                        <a:lnTo>
                          <a:pt x="2" y="13"/>
                        </a:lnTo>
                        <a:lnTo>
                          <a:pt x="3" y="14"/>
                        </a:lnTo>
                        <a:lnTo>
                          <a:pt x="3" y="12"/>
                        </a:lnTo>
                        <a:lnTo>
                          <a:pt x="4" y="13"/>
                        </a:lnTo>
                        <a:lnTo>
                          <a:pt x="4" y="13"/>
                        </a:lnTo>
                        <a:lnTo>
                          <a:pt x="5" y="9"/>
                        </a:lnTo>
                        <a:lnTo>
                          <a:pt x="5" y="9"/>
                        </a:lnTo>
                        <a:lnTo>
                          <a:pt x="5" y="7"/>
                        </a:lnTo>
                        <a:lnTo>
                          <a:pt x="6" y="9"/>
                        </a:lnTo>
                        <a:lnTo>
                          <a:pt x="6" y="12"/>
                        </a:lnTo>
                        <a:lnTo>
                          <a:pt x="7" y="9"/>
                        </a:lnTo>
                        <a:lnTo>
                          <a:pt x="7" y="8"/>
                        </a:lnTo>
                        <a:lnTo>
                          <a:pt x="7" y="10"/>
                        </a:lnTo>
                        <a:lnTo>
                          <a:pt x="8" y="10"/>
                        </a:lnTo>
                        <a:lnTo>
                          <a:pt x="8" y="12"/>
                        </a:lnTo>
                        <a:lnTo>
                          <a:pt x="9" y="12"/>
                        </a:lnTo>
                        <a:lnTo>
                          <a:pt x="9" y="10"/>
                        </a:lnTo>
                        <a:lnTo>
                          <a:pt x="10" y="11"/>
                        </a:lnTo>
                        <a:lnTo>
                          <a:pt x="10" y="12"/>
                        </a:lnTo>
                        <a:lnTo>
                          <a:pt x="10" y="14"/>
                        </a:lnTo>
                        <a:lnTo>
                          <a:pt x="11" y="14"/>
                        </a:lnTo>
                        <a:lnTo>
                          <a:pt x="11" y="15"/>
                        </a:lnTo>
                        <a:lnTo>
                          <a:pt x="12" y="14"/>
                        </a:lnTo>
                        <a:lnTo>
                          <a:pt x="12" y="13"/>
                        </a:lnTo>
                        <a:lnTo>
                          <a:pt x="12" y="14"/>
                        </a:lnTo>
                        <a:lnTo>
                          <a:pt x="13" y="15"/>
                        </a:lnTo>
                        <a:lnTo>
                          <a:pt x="13" y="16"/>
                        </a:lnTo>
                        <a:lnTo>
                          <a:pt x="14" y="13"/>
                        </a:lnTo>
                        <a:lnTo>
                          <a:pt x="14" y="12"/>
                        </a:lnTo>
                        <a:lnTo>
                          <a:pt x="15" y="14"/>
                        </a:lnTo>
                        <a:lnTo>
                          <a:pt x="15" y="15"/>
                        </a:lnTo>
                        <a:lnTo>
                          <a:pt x="15" y="14"/>
                        </a:lnTo>
                        <a:lnTo>
                          <a:pt x="16" y="11"/>
                        </a:lnTo>
                        <a:lnTo>
                          <a:pt x="16" y="10"/>
                        </a:lnTo>
                        <a:lnTo>
                          <a:pt x="17" y="13"/>
                        </a:lnTo>
                        <a:lnTo>
                          <a:pt x="17" y="13"/>
                        </a:lnTo>
                        <a:lnTo>
                          <a:pt x="17" y="12"/>
                        </a:lnTo>
                        <a:lnTo>
                          <a:pt x="18" y="12"/>
                        </a:lnTo>
                        <a:lnTo>
                          <a:pt x="18" y="10"/>
                        </a:lnTo>
                        <a:lnTo>
                          <a:pt x="19" y="11"/>
                        </a:lnTo>
                        <a:lnTo>
                          <a:pt x="19" y="11"/>
                        </a:lnTo>
                        <a:lnTo>
                          <a:pt x="20" y="11"/>
                        </a:lnTo>
                        <a:lnTo>
                          <a:pt x="20" y="14"/>
                        </a:lnTo>
                        <a:lnTo>
                          <a:pt x="20" y="13"/>
                        </a:lnTo>
                        <a:lnTo>
                          <a:pt x="21" y="13"/>
                        </a:lnTo>
                        <a:lnTo>
                          <a:pt x="21" y="12"/>
                        </a:lnTo>
                        <a:lnTo>
                          <a:pt x="22" y="13"/>
                        </a:lnTo>
                        <a:lnTo>
                          <a:pt x="22" y="12"/>
                        </a:lnTo>
                        <a:lnTo>
                          <a:pt x="22" y="15"/>
                        </a:lnTo>
                        <a:lnTo>
                          <a:pt x="23" y="13"/>
                        </a:lnTo>
                        <a:lnTo>
                          <a:pt x="23" y="13"/>
                        </a:lnTo>
                        <a:lnTo>
                          <a:pt x="24" y="14"/>
                        </a:lnTo>
                        <a:lnTo>
                          <a:pt x="24" y="15"/>
                        </a:lnTo>
                        <a:lnTo>
                          <a:pt x="25" y="14"/>
                        </a:lnTo>
                        <a:lnTo>
                          <a:pt x="25" y="16"/>
                        </a:lnTo>
                        <a:lnTo>
                          <a:pt x="25" y="16"/>
                        </a:lnTo>
                        <a:lnTo>
                          <a:pt x="26" y="16"/>
                        </a:lnTo>
                        <a:lnTo>
                          <a:pt x="26" y="17"/>
                        </a:lnTo>
                        <a:lnTo>
                          <a:pt x="27" y="19"/>
                        </a:lnTo>
                        <a:lnTo>
                          <a:pt x="27" y="17"/>
                        </a:lnTo>
                        <a:lnTo>
                          <a:pt x="27" y="16"/>
                        </a:lnTo>
                        <a:lnTo>
                          <a:pt x="28" y="16"/>
                        </a:lnTo>
                        <a:lnTo>
                          <a:pt x="28" y="17"/>
                        </a:lnTo>
                        <a:lnTo>
                          <a:pt x="29" y="16"/>
                        </a:lnTo>
                        <a:lnTo>
                          <a:pt x="29" y="16"/>
                        </a:lnTo>
                        <a:lnTo>
                          <a:pt x="30" y="17"/>
                        </a:lnTo>
                        <a:lnTo>
                          <a:pt x="30" y="16"/>
                        </a:lnTo>
                        <a:lnTo>
                          <a:pt x="30" y="15"/>
                        </a:lnTo>
                        <a:lnTo>
                          <a:pt x="31" y="14"/>
                        </a:lnTo>
                        <a:lnTo>
                          <a:pt x="31" y="15"/>
                        </a:lnTo>
                        <a:lnTo>
                          <a:pt x="32" y="13"/>
                        </a:lnTo>
                        <a:lnTo>
                          <a:pt x="32" y="14"/>
                        </a:lnTo>
                        <a:lnTo>
                          <a:pt x="32" y="12"/>
                        </a:lnTo>
                        <a:lnTo>
                          <a:pt x="33" y="11"/>
                        </a:lnTo>
                        <a:lnTo>
                          <a:pt x="33" y="13"/>
                        </a:lnTo>
                        <a:lnTo>
                          <a:pt x="34" y="13"/>
                        </a:lnTo>
                        <a:lnTo>
                          <a:pt x="34" y="11"/>
                        </a:lnTo>
                        <a:lnTo>
                          <a:pt x="35" y="12"/>
                        </a:lnTo>
                        <a:lnTo>
                          <a:pt x="35" y="12"/>
                        </a:lnTo>
                        <a:lnTo>
                          <a:pt x="35" y="13"/>
                        </a:lnTo>
                        <a:lnTo>
                          <a:pt x="36" y="12"/>
                        </a:lnTo>
                        <a:lnTo>
                          <a:pt x="36" y="15"/>
                        </a:lnTo>
                        <a:lnTo>
                          <a:pt x="37" y="15"/>
                        </a:lnTo>
                        <a:lnTo>
                          <a:pt x="37" y="14"/>
                        </a:lnTo>
                        <a:lnTo>
                          <a:pt x="37" y="14"/>
                        </a:lnTo>
                        <a:lnTo>
                          <a:pt x="38" y="16"/>
                        </a:lnTo>
                        <a:lnTo>
                          <a:pt x="38" y="15"/>
                        </a:lnTo>
                        <a:lnTo>
                          <a:pt x="39" y="12"/>
                        </a:lnTo>
                        <a:lnTo>
                          <a:pt x="39" y="14"/>
                        </a:lnTo>
                        <a:lnTo>
                          <a:pt x="40" y="17"/>
                        </a:lnTo>
                        <a:lnTo>
                          <a:pt x="40" y="16"/>
                        </a:lnTo>
                        <a:lnTo>
                          <a:pt x="40" y="17"/>
                        </a:lnTo>
                        <a:lnTo>
                          <a:pt x="41" y="18"/>
                        </a:lnTo>
                        <a:lnTo>
                          <a:pt x="41" y="16"/>
                        </a:lnTo>
                        <a:lnTo>
                          <a:pt x="42" y="16"/>
                        </a:lnTo>
                        <a:lnTo>
                          <a:pt x="42" y="16"/>
                        </a:lnTo>
                        <a:lnTo>
                          <a:pt x="42" y="17"/>
                        </a:lnTo>
                        <a:lnTo>
                          <a:pt x="43" y="15"/>
                        </a:lnTo>
                        <a:lnTo>
                          <a:pt x="43" y="16"/>
                        </a:lnTo>
                        <a:lnTo>
                          <a:pt x="44" y="17"/>
                        </a:lnTo>
                        <a:lnTo>
                          <a:pt x="44" y="16"/>
                        </a:lnTo>
                        <a:lnTo>
                          <a:pt x="45" y="13"/>
                        </a:lnTo>
                        <a:lnTo>
                          <a:pt x="45" y="14"/>
                        </a:lnTo>
                        <a:lnTo>
                          <a:pt x="45" y="14"/>
                        </a:lnTo>
                        <a:lnTo>
                          <a:pt x="46" y="12"/>
                        </a:lnTo>
                        <a:lnTo>
                          <a:pt x="46" y="12"/>
                        </a:lnTo>
                        <a:lnTo>
                          <a:pt x="47" y="13"/>
                        </a:lnTo>
                        <a:lnTo>
                          <a:pt x="47" y="10"/>
                        </a:lnTo>
                        <a:lnTo>
                          <a:pt x="47" y="11"/>
                        </a:lnTo>
                        <a:lnTo>
                          <a:pt x="48" y="11"/>
                        </a:lnTo>
                        <a:lnTo>
                          <a:pt x="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94" name="Line 78">
                    <a:extLst>
                      <a:ext uri="{FF2B5EF4-FFF2-40B4-BE49-F238E27FC236}">
                        <a16:creationId xmlns:a16="http://schemas.microsoft.com/office/drawing/2014/main" id="{451785A3-F888-4336-A77D-83C58C706CEF}"/>
                      </a:ext>
                    </a:extLst>
                  </p:cNvPr>
                  <p:cNvSpPr>
                    <a:spLocks noChangeShapeType="1"/>
                  </p:cNvSpPr>
                  <p:nvPr/>
                </p:nvSpPr>
                <p:spPr bwMode="auto">
                  <a:xfrm flipV="1">
                    <a:off x="1585913" y="7729538"/>
                    <a:ext cx="0" cy="219075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95" name="Line 79">
                    <a:extLst>
                      <a:ext uri="{FF2B5EF4-FFF2-40B4-BE49-F238E27FC236}">
                        <a16:creationId xmlns:a16="http://schemas.microsoft.com/office/drawing/2014/main" id="{C6D36602-1ECE-49B3-BA99-5A6384297855}"/>
                      </a:ext>
                    </a:extLst>
                  </p:cNvPr>
                  <p:cNvSpPr>
                    <a:spLocks noChangeShapeType="1"/>
                  </p:cNvSpPr>
                  <p:nvPr/>
                </p:nvSpPr>
                <p:spPr bwMode="auto">
                  <a:xfrm>
                    <a:off x="1587500" y="7729538"/>
                    <a:ext cx="0" cy="168910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96" name="Freeform 80">
                    <a:extLst>
                      <a:ext uri="{FF2B5EF4-FFF2-40B4-BE49-F238E27FC236}">
                        <a16:creationId xmlns:a16="http://schemas.microsoft.com/office/drawing/2014/main" id="{638062C7-57A2-48DB-87BC-ADBA93A6E231}"/>
                      </a:ext>
                    </a:extLst>
                  </p:cNvPr>
                  <p:cNvSpPr>
                    <a:spLocks/>
                  </p:cNvSpPr>
                  <p:nvPr/>
                </p:nvSpPr>
                <p:spPr bwMode="auto">
                  <a:xfrm flipV="1">
                    <a:off x="1587500" y="9407525"/>
                    <a:ext cx="3678238" cy="239713"/>
                  </a:xfrm>
                  <a:custGeom>
                    <a:avLst/>
                    <a:gdLst>
                      <a:gd name="T0" fmla="*/ 38 w 2499"/>
                      <a:gd name="T1" fmla="*/ 98 h 180"/>
                      <a:gd name="T2" fmla="*/ 77 w 2499"/>
                      <a:gd name="T3" fmla="*/ 132 h 180"/>
                      <a:gd name="T4" fmla="*/ 117 w 2499"/>
                      <a:gd name="T5" fmla="*/ 146 h 180"/>
                      <a:gd name="T6" fmla="*/ 156 w 2499"/>
                      <a:gd name="T7" fmla="*/ 151 h 180"/>
                      <a:gd name="T8" fmla="*/ 195 w 2499"/>
                      <a:gd name="T9" fmla="*/ 153 h 180"/>
                      <a:gd name="T10" fmla="*/ 234 w 2499"/>
                      <a:gd name="T11" fmla="*/ 150 h 180"/>
                      <a:gd name="T12" fmla="*/ 273 w 2499"/>
                      <a:gd name="T13" fmla="*/ 157 h 180"/>
                      <a:gd name="T14" fmla="*/ 312 w 2499"/>
                      <a:gd name="T15" fmla="*/ 161 h 180"/>
                      <a:gd name="T16" fmla="*/ 352 w 2499"/>
                      <a:gd name="T17" fmla="*/ 164 h 180"/>
                      <a:gd name="T18" fmla="*/ 391 w 2499"/>
                      <a:gd name="T19" fmla="*/ 162 h 180"/>
                      <a:gd name="T20" fmla="*/ 430 w 2499"/>
                      <a:gd name="T21" fmla="*/ 159 h 180"/>
                      <a:gd name="T22" fmla="*/ 469 w 2499"/>
                      <a:gd name="T23" fmla="*/ 162 h 180"/>
                      <a:gd name="T24" fmla="*/ 508 w 2499"/>
                      <a:gd name="T25" fmla="*/ 165 h 180"/>
                      <a:gd name="T26" fmla="*/ 547 w 2499"/>
                      <a:gd name="T27" fmla="*/ 167 h 180"/>
                      <a:gd name="T28" fmla="*/ 587 w 2499"/>
                      <a:gd name="T29" fmla="*/ 164 h 180"/>
                      <a:gd name="T30" fmla="*/ 626 w 2499"/>
                      <a:gd name="T31" fmla="*/ 166 h 180"/>
                      <a:gd name="T32" fmla="*/ 665 w 2499"/>
                      <a:gd name="T33" fmla="*/ 162 h 180"/>
                      <a:gd name="T34" fmla="*/ 704 w 2499"/>
                      <a:gd name="T35" fmla="*/ 163 h 180"/>
                      <a:gd name="T36" fmla="*/ 743 w 2499"/>
                      <a:gd name="T37" fmla="*/ 164 h 180"/>
                      <a:gd name="T38" fmla="*/ 783 w 2499"/>
                      <a:gd name="T39" fmla="*/ 166 h 180"/>
                      <a:gd name="T40" fmla="*/ 822 w 2499"/>
                      <a:gd name="T41" fmla="*/ 168 h 180"/>
                      <a:gd name="T42" fmla="*/ 861 w 2499"/>
                      <a:gd name="T43" fmla="*/ 169 h 180"/>
                      <a:gd name="T44" fmla="*/ 900 w 2499"/>
                      <a:gd name="T45" fmla="*/ 165 h 180"/>
                      <a:gd name="T46" fmla="*/ 939 w 2499"/>
                      <a:gd name="T47" fmla="*/ 168 h 180"/>
                      <a:gd name="T48" fmla="*/ 978 w 2499"/>
                      <a:gd name="T49" fmla="*/ 171 h 180"/>
                      <a:gd name="T50" fmla="*/ 1018 w 2499"/>
                      <a:gd name="T51" fmla="*/ 170 h 180"/>
                      <a:gd name="T52" fmla="*/ 1057 w 2499"/>
                      <a:gd name="T53" fmla="*/ 166 h 180"/>
                      <a:gd name="T54" fmla="*/ 1096 w 2499"/>
                      <a:gd name="T55" fmla="*/ 168 h 180"/>
                      <a:gd name="T56" fmla="*/ 1135 w 2499"/>
                      <a:gd name="T57" fmla="*/ 169 h 180"/>
                      <a:gd name="T58" fmla="*/ 1174 w 2499"/>
                      <a:gd name="T59" fmla="*/ 169 h 180"/>
                      <a:gd name="T60" fmla="*/ 1213 w 2499"/>
                      <a:gd name="T61" fmla="*/ 172 h 180"/>
                      <a:gd name="T62" fmla="*/ 1253 w 2499"/>
                      <a:gd name="T63" fmla="*/ 170 h 180"/>
                      <a:gd name="T64" fmla="*/ 1292 w 2499"/>
                      <a:gd name="T65" fmla="*/ 169 h 180"/>
                      <a:gd name="T66" fmla="*/ 1331 w 2499"/>
                      <a:gd name="T67" fmla="*/ 168 h 180"/>
                      <a:gd name="T68" fmla="*/ 1370 w 2499"/>
                      <a:gd name="T69" fmla="*/ 170 h 180"/>
                      <a:gd name="T70" fmla="*/ 1409 w 2499"/>
                      <a:gd name="T71" fmla="*/ 170 h 180"/>
                      <a:gd name="T72" fmla="*/ 1448 w 2499"/>
                      <a:gd name="T73" fmla="*/ 170 h 180"/>
                      <a:gd name="T74" fmla="*/ 1488 w 2499"/>
                      <a:gd name="T75" fmla="*/ 171 h 180"/>
                      <a:gd name="T76" fmla="*/ 1527 w 2499"/>
                      <a:gd name="T77" fmla="*/ 166 h 180"/>
                      <a:gd name="T78" fmla="*/ 1566 w 2499"/>
                      <a:gd name="T79" fmla="*/ 166 h 180"/>
                      <a:gd name="T80" fmla="*/ 1605 w 2499"/>
                      <a:gd name="T81" fmla="*/ 172 h 180"/>
                      <a:gd name="T82" fmla="*/ 1644 w 2499"/>
                      <a:gd name="T83" fmla="*/ 175 h 180"/>
                      <a:gd name="T84" fmla="*/ 1683 w 2499"/>
                      <a:gd name="T85" fmla="*/ 172 h 180"/>
                      <a:gd name="T86" fmla="*/ 1723 w 2499"/>
                      <a:gd name="T87" fmla="*/ 172 h 180"/>
                      <a:gd name="T88" fmla="*/ 1762 w 2499"/>
                      <a:gd name="T89" fmla="*/ 167 h 180"/>
                      <a:gd name="T90" fmla="*/ 1801 w 2499"/>
                      <a:gd name="T91" fmla="*/ 170 h 180"/>
                      <a:gd name="T92" fmla="*/ 1840 w 2499"/>
                      <a:gd name="T93" fmla="*/ 174 h 180"/>
                      <a:gd name="T94" fmla="*/ 1879 w 2499"/>
                      <a:gd name="T95" fmla="*/ 173 h 180"/>
                      <a:gd name="T96" fmla="*/ 1918 w 2499"/>
                      <a:gd name="T97" fmla="*/ 172 h 180"/>
                      <a:gd name="T98" fmla="*/ 1958 w 2499"/>
                      <a:gd name="T99" fmla="*/ 169 h 180"/>
                      <a:gd name="T100" fmla="*/ 1997 w 2499"/>
                      <a:gd name="T101" fmla="*/ 169 h 180"/>
                      <a:gd name="T102" fmla="*/ 2036 w 2499"/>
                      <a:gd name="T103" fmla="*/ 172 h 180"/>
                      <a:gd name="T104" fmla="*/ 2075 w 2499"/>
                      <a:gd name="T105" fmla="*/ 176 h 180"/>
                      <a:gd name="T106" fmla="*/ 2114 w 2499"/>
                      <a:gd name="T107" fmla="*/ 175 h 180"/>
                      <a:gd name="T108" fmla="*/ 2154 w 2499"/>
                      <a:gd name="T109" fmla="*/ 174 h 180"/>
                      <a:gd name="T110" fmla="*/ 2193 w 2499"/>
                      <a:gd name="T111" fmla="*/ 172 h 180"/>
                      <a:gd name="T112" fmla="*/ 2232 w 2499"/>
                      <a:gd name="T113" fmla="*/ 173 h 180"/>
                      <a:gd name="T114" fmla="*/ 2271 w 2499"/>
                      <a:gd name="T115" fmla="*/ 177 h 180"/>
                      <a:gd name="T116" fmla="*/ 2310 w 2499"/>
                      <a:gd name="T117" fmla="*/ 177 h 180"/>
                      <a:gd name="T118" fmla="*/ 2349 w 2499"/>
                      <a:gd name="T119" fmla="*/ 173 h 180"/>
                      <a:gd name="T120" fmla="*/ 2389 w 2499"/>
                      <a:gd name="T121" fmla="*/ 173 h 180"/>
                      <a:gd name="T122" fmla="*/ 2428 w 2499"/>
                      <a:gd name="T123" fmla="*/ 171 h 180"/>
                      <a:gd name="T124" fmla="*/ 2467 w 2499"/>
                      <a:gd name="T125" fmla="*/ 17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180">
                        <a:moveTo>
                          <a:pt x="0" y="172"/>
                        </a:moveTo>
                        <a:lnTo>
                          <a:pt x="0" y="11"/>
                        </a:lnTo>
                        <a:lnTo>
                          <a:pt x="0" y="0"/>
                        </a:lnTo>
                        <a:lnTo>
                          <a:pt x="1" y="1"/>
                        </a:lnTo>
                        <a:lnTo>
                          <a:pt x="1" y="4"/>
                        </a:lnTo>
                        <a:lnTo>
                          <a:pt x="2" y="7"/>
                        </a:lnTo>
                        <a:lnTo>
                          <a:pt x="2" y="16"/>
                        </a:lnTo>
                        <a:lnTo>
                          <a:pt x="2" y="16"/>
                        </a:lnTo>
                        <a:lnTo>
                          <a:pt x="3" y="16"/>
                        </a:lnTo>
                        <a:lnTo>
                          <a:pt x="3" y="19"/>
                        </a:lnTo>
                        <a:lnTo>
                          <a:pt x="4" y="20"/>
                        </a:lnTo>
                        <a:lnTo>
                          <a:pt x="4" y="22"/>
                        </a:lnTo>
                        <a:lnTo>
                          <a:pt x="5" y="28"/>
                        </a:lnTo>
                        <a:lnTo>
                          <a:pt x="5" y="29"/>
                        </a:lnTo>
                        <a:lnTo>
                          <a:pt x="5" y="29"/>
                        </a:lnTo>
                        <a:lnTo>
                          <a:pt x="6" y="30"/>
                        </a:lnTo>
                        <a:lnTo>
                          <a:pt x="6" y="35"/>
                        </a:lnTo>
                        <a:lnTo>
                          <a:pt x="7" y="36"/>
                        </a:lnTo>
                        <a:lnTo>
                          <a:pt x="7" y="37"/>
                        </a:lnTo>
                        <a:lnTo>
                          <a:pt x="7" y="35"/>
                        </a:lnTo>
                        <a:lnTo>
                          <a:pt x="8" y="37"/>
                        </a:lnTo>
                        <a:lnTo>
                          <a:pt x="8" y="39"/>
                        </a:lnTo>
                        <a:lnTo>
                          <a:pt x="9" y="40"/>
                        </a:lnTo>
                        <a:lnTo>
                          <a:pt x="9" y="39"/>
                        </a:lnTo>
                        <a:lnTo>
                          <a:pt x="10" y="41"/>
                        </a:lnTo>
                        <a:lnTo>
                          <a:pt x="10" y="43"/>
                        </a:lnTo>
                        <a:lnTo>
                          <a:pt x="10" y="42"/>
                        </a:lnTo>
                        <a:lnTo>
                          <a:pt x="11" y="43"/>
                        </a:lnTo>
                        <a:lnTo>
                          <a:pt x="11" y="47"/>
                        </a:lnTo>
                        <a:lnTo>
                          <a:pt x="12" y="47"/>
                        </a:lnTo>
                        <a:lnTo>
                          <a:pt x="12" y="48"/>
                        </a:lnTo>
                        <a:lnTo>
                          <a:pt x="12" y="50"/>
                        </a:lnTo>
                        <a:lnTo>
                          <a:pt x="13" y="51"/>
                        </a:lnTo>
                        <a:lnTo>
                          <a:pt x="13" y="53"/>
                        </a:lnTo>
                        <a:lnTo>
                          <a:pt x="14" y="56"/>
                        </a:lnTo>
                        <a:lnTo>
                          <a:pt x="14" y="57"/>
                        </a:lnTo>
                        <a:lnTo>
                          <a:pt x="15" y="56"/>
                        </a:lnTo>
                        <a:lnTo>
                          <a:pt x="15" y="57"/>
                        </a:lnTo>
                        <a:lnTo>
                          <a:pt x="15" y="60"/>
                        </a:lnTo>
                        <a:lnTo>
                          <a:pt x="16" y="63"/>
                        </a:lnTo>
                        <a:lnTo>
                          <a:pt x="16" y="62"/>
                        </a:lnTo>
                        <a:lnTo>
                          <a:pt x="17" y="65"/>
                        </a:lnTo>
                        <a:lnTo>
                          <a:pt x="17" y="67"/>
                        </a:lnTo>
                        <a:lnTo>
                          <a:pt x="17" y="68"/>
                        </a:lnTo>
                        <a:lnTo>
                          <a:pt x="18" y="67"/>
                        </a:lnTo>
                        <a:lnTo>
                          <a:pt x="18" y="66"/>
                        </a:lnTo>
                        <a:lnTo>
                          <a:pt x="19" y="68"/>
                        </a:lnTo>
                        <a:lnTo>
                          <a:pt x="19" y="72"/>
                        </a:lnTo>
                        <a:lnTo>
                          <a:pt x="20" y="73"/>
                        </a:lnTo>
                        <a:lnTo>
                          <a:pt x="20" y="71"/>
                        </a:lnTo>
                        <a:lnTo>
                          <a:pt x="20" y="72"/>
                        </a:lnTo>
                        <a:lnTo>
                          <a:pt x="21" y="74"/>
                        </a:lnTo>
                        <a:lnTo>
                          <a:pt x="21" y="73"/>
                        </a:lnTo>
                        <a:lnTo>
                          <a:pt x="22" y="74"/>
                        </a:lnTo>
                        <a:lnTo>
                          <a:pt x="22" y="74"/>
                        </a:lnTo>
                        <a:lnTo>
                          <a:pt x="22" y="75"/>
                        </a:lnTo>
                        <a:lnTo>
                          <a:pt x="23" y="75"/>
                        </a:lnTo>
                        <a:lnTo>
                          <a:pt x="23" y="76"/>
                        </a:lnTo>
                        <a:lnTo>
                          <a:pt x="24" y="77"/>
                        </a:lnTo>
                        <a:lnTo>
                          <a:pt x="24" y="76"/>
                        </a:lnTo>
                        <a:lnTo>
                          <a:pt x="25" y="76"/>
                        </a:lnTo>
                        <a:lnTo>
                          <a:pt x="25" y="78"/>
                        </a:lnTo>
                        <a:lnTo>
                          <a:pt x="25" y="79"/>
                        </a:lnTo>
                        <a:lnTo>
                          <a:pt x="26" y="80"/>
                        </a:lnTo>
                        <a:lnTo>
                          <a:pt x="26" y="78"/>
                        </a:lnTo>
                        <a:lnTo>
                          <a:pt x="27" y="80"/>
                        </a:lnTo>
                        <a:lnTo>
                          <a:pt x="27" y="82"/>
                        </a:lnTo>
                        <a:lnTo>
                          <a:pt x="27" y="81"/>
                        </a:lnTo>
                        <a:lnTo>
                          <a:pt x="28" y="85"/>
                        </a:lnTo>
                        <a:lnTo>
                          <a:pt x="28" y="87"/>
                        </a:lnTo>
                        <a:lnTo>
                          <a:pt x="29" y="87"/>
                        </a:lnTo>
                        <a:lnTo>
                          <a:pt x="29" y="88"/>
                        </a:lnTo>
                        <a:lnTo>
                          <a:pt x="30" y="90"/>
                        </a:lnTo>
                        <a:lnTo>
                          <a:pt x="30" y="89"/>
                        </a:lnTo>
                        <a:lnTo>
                          <a:pt x="30" y="93"/>
                        </a:lnTo>
                        <a:lnTo>
                          <a:pt x="31" y="93"/>
                        </a:lnTo>
                        <a:lnTo>
                          <a:pt x="31" y="95"/>
                        </a:lnTo>
                        <a:lnTo>
                          <a:pt x="32" y="94"/>
                        </a:lnTo>
                        <a:lnTo>
                          <a:pt x="32" y="98"/>
                        </a:lnTo>
                        <a:lnTo>
                          <a:pt x="32" y="96"/>
                        </a:lnTo>
                        <a:lnTo>
                          <a:pt x="33" y="96"/>
                        </a:lnTo>
                        <a:lnTo>
                          <a:pt x="33" y="95"/>
                        </a:lnTo>
                        <a:lnTo>
                          <a:pt x="34" y="98"/>
                        </a:lnTo>
                        <a:lnTo>
                          <a:pt x="34" y="98"/>
                        </a:lnTo>
                        <a:lnTo>
                          <a:pt x="35" y="99"/>
                        </a:lnTo>
                        <a:lnTo>
                          <a:pt x="35" y="98"/>
                        </a:lnTo>
                        <a:lnTo>
                          <a:pt x="35" y="97"/>
                        </a:lnTo>
                        <a:lnTo>
                          <a:pt x="36" y="97"/>
                        </a:lnTo>
                        <a:lnTo>
                          <a:pt x="36" y="98"/>
                        </a:lnTo>
                        <a:lnTo>
                          <a:pt x="37" y="97"/>
                        </a:lnTo>
                        <a:lnTo>
                          <a:pt x="37" y="97"/>
                        </a:lnTo>
                        <a:lnTo>
                          <a:pt x="37" y="99"/>
                        </a:lnTo>
                        <a:lnTo>
                          <a:pt x="38" y="100"/>
                        </a:lnTo>
                        <a:lnTo>
                          <a:pt x="38" y="98"/>
                        </a:lnTo>
                        <a:lnTo>
                          <a:pt x="39" y="98"/>
                        </a:lnTo>
                        <a:lnTo>
                          <a:pt x="39" y="100"/>
                        </a:lnTo>
                        <a:lnTo>
                          <a:pt x="40" y="101"/>
                        </a:lnTo>
                        <a:lnTo>
                          <a:pt x="40" y="103"/>
                        </a:lnTo>
                        <a:lnTo>
                          <a:pt x="40" y="102"/>
                        </a:lnTo>
                        <a:lnTo>
                          <a:pt x="41" y="103"/>
                        </a:lnTo>
                        <a:lnTo>
                          <a:pt x="41" y="104"/>
                        </a:lnTo>
                        <a:lnTo>
                          <a:pt x="42" y="105"/>
                        </a:lnTo>
                        <a:lnTo>
                          <a:pt x="42" y="108"/>
                        </a:lnTo>
                        <a:lnTo>
                          <a:pt x="42" y="107"/>
                        </a:lnTo>
                        <a:lnTo>
                          <a:pt x="43" y="107"/>
                        </a:lnTo>
                        <a:lnTo>
                          <a:pt x="43" y="107"/>
                        </a:lnTo>
                        <a:lnTo>
                          <a:pt x="44" y="106"/>
                        </a:lnTo>
                        <a:lnTo>
                          <a:pt x="44" y="110"/>
                        </a:lnTo>
                        <a:lnTo>
                          <a:pt x="45" y="110"/>
                        </a:lnTo>
                        <a:lnTo>
                          <a:pt x="45" y="113"/>
                        </a:lnTo>
                        <a:lnTo>
                          <a:pt x="45" y="112"/>
                        </a:lnTo>
                        <a:lnTo>
                          <a:pt x="46" y="111"/>
                        </a:lnTo>
                        <a:lnTo>
                          <a:pt x="46" y="115"/>
                        </a:lnTo>
                        <a:lnTo>
                          <a:pt x="47" y="115"/>
                        </a:lnTo>
                        <a:lnTo>
                          <a:pt x="47" y="113"/>
                        </a:lnTo>
                        <a:lnTo>
                          <a:pt x="47" y="112"/>
                        </a:lnTo>
                        <a:lnTo>
                          <a:pt x="48" y="112"/>
                        </a:lnTo>
                        <a:lnTo>
                          <a:pt x="48" y="116"/>
                        </a:lnTo>
                        <a:lnTo>
                          <a:pt x="49" y="114"/>
                        </a:lnTo>
                        <a:lnTo>
                          <a:pt x="49" y="114"/>
                        </a:lnTo>
                        <a:lnTo>
                          <a:pt x="50" y="115"/>
                        </a:lnTo>
                        <a:lnTo>
                          <a:pt x="50" y="115"/>
                        </a:lnTo>
                        <a:lnTo>
                          <a:pt x="50" y="114"/>
                        </a:lnTo>
                        <a:lnTo>
                          <a:pt x="51" y="114"/>
                        </a:lnTo>
                        <a:lnTo>
                          <a:pt x="51" y="114"/>
                        </a:lnTo>
                        <a:lnTo>
                          <a:pt x="52" y="112"/>
                        </a:lnTo>
                        <a:lnTo>
                          <a:pt x="52" y="113"/>
                        </a:lnTo>
                        <a:lnTo>
                          <a:pt x="52" y="115"/>
                        </a:lnTo>
                        <a:lnTo>
                          <a:pt x="53" y="116"/>
                        </a:lnTo>
                        <a:lnTo>
                          <a:pt x="53" y="117"/>
                        </a:lnTo>
                        <a:lnTo>
                          <a:pt x="54" y="117"/>
                        </a:lnTo>
                        <a:lnTo>
                          <a:pt x="54" y="115"/>
                        </a:lnTo>
                        <a:lnTo>
                          <a:pt x="55" y="116"/>
                        </a:lnTo>
                        <a:lnTo>
                          <a:pt x="55" y="117"/>
                        </a:lnTo>
                        <a:lnTo>
                          <a:pt x="55" y="117"/>
                        </a:lnTo>
                        <a:lnTo>
                          <a:pt x="56" y="115"/>
                        </a:lnTo>
                        <a:lnTo>
                          <a:pt x="56" y="117"/>
                        </a:lnTo>
                        <a:lnTo>
                          <a:pt x="57" y="120"/>
                        </a:lnTo>
                        <a:lnTo>
                          <a:pt x="57" y="120"/>
                        </a:lnTo>
                        <a:lnTo>
                          <a:pt x="57" y="122"/>
                        </a:lnTo>
                        <a:lnTo>
                          <a:pt x="58" y="121"/>
                        </a:lnTo>
                        <a:lnTo>
                          <a:pt x="58" y="123"/>
                        </a:lnTo>
                        <a:lnTo>
                          <a:pt x="59" y="125"/>
                        </a:lnTo>
                        <a:lnTo>
                          <a:pt x="59" y="122"/>
                        </a:lnTo>
                        <a:lnTo>
                          <a:pt x="60" y="123"/>
                        </a:lnTo>
                        <a:lnTo>
                          <a:pt x="60" y="125"/>
                        </a:lnTo>
                        <a:lnTo>
                          <a:pt x="60" y="126"/>
                        </a:lnTo>
                        <a:lnTo>
                          <a:pt x="61" y="125"/>
                        </a:lnTo>
                        <a:lnTo>
                          <a:pt x="61" y="125"/>
                        </a:lnTo>
                        <a:lnTo>
                          <a:pt x="62" y="126"/>
                        </a:lnTo>
                        <a:lnTo>
                          <a:pt x="62" y="126"/>
                        </a:lnTo>
                        <a:lnTo>
                          <a:pt x="62" y="124"/>
                        </a:lnTo>
                        <a:lnTo>
                          <a:pt x="63" y="125"/>
                        </a:lnTo>
                        <a:lnTo>
                          <a:pt x="63" y="124"/>
                        </a:lnTo>
                        <a:lnTo>
                          <a:pt x="64" y="125"/>
                        </a:lnTo>
                        <a:lnTo>
                          <a:pt x="64" y="125"/>
                        </a:lnTo>
                        <a:lnTo>
                          <a:pt x="65" y="127"/>
                        </a:lnTo>
                        <a:lnTo>
                          <a:pt x="65" y="124"/>
                        </a:lnTo>
                        <a:lnTo>
                          <a:pt x="65" y="124"/>
                        </a:lnTo>
                        <a:lnTo>
                          <a:pt x="66" y="122"/>
                        </a:lnTo>
                        <a:lnTo>
                          <a:pt x="66" y="123"/>
                        </a:lnTo>
                        <a:lnTo>
                          <a:pt x="67" y="124"/>
                        </a:lnTo>
                        <a:lnTo>
                          <a:pt x="67" y="125"/>
                        </a:lnTo>
                        <a:lnTo>
                          <a:pt x="67" y="126"/>
                        </a:lnTo>
                        <a:lnTo>
                          <a:pt x="68" y="126"/>
                        </a:lnTo>
                        <a:lnTo>
                          <a:pt x="68" y="126"/>
                        </a:lnTo>
                        <a:lnTo>
                          <a:pt x="69" y="128"/>
                        </a:lnTo>
                        <a:lnTo>
                          <a:pt x="69" y="126"/>
                        </a:lnTo>
                        <a:lnTo>
                          <a:pt x="70" y="128"/>
                        </a:lnTo>
                        <a:lnTo>
                          <a:pt x="70" y="129"/>
                        </a:lnTo>
                        <a:lnTo>
                          <a:pt x="70" y="131"/>
                        </a:lnTo>
                        <a:lnTo>
                          <a:pt x="71" y="129"/>
                        </a:lnTo>
                        <a:lnTo>
                          <a:pt x="71" y="132"/>
                        </a:lnTo>
                        <a:lnTo>
                          <a:pt x="72" y="133"/>
                        </a:lnTo>
                        <a:lnTo>
                          <a:pt x="72" y="136"/>
                        </a:lnTo>
                        <a:lnTo>
                          <a:pt x="72" y="134"/>
                        </a:lnTo>
                        <a:lnTo>
                          <a:pt x="73" y="132"/>
                        </a:lnTo>
                        <a:lnTo>
                          <a:pt x="73" y="133"/>
                        </a:lnTo>
                        <a:lnTo>
                          <a:pt x="74" y="134"/>
                        </a:lnTo>
                        <a:lnTo>
                          <a:pt x="74" y="133"/>
                        </a:lnTo>
                        <a:lnTo>
                          <a:pt x="75" y="133"/>
                        </a:lnTo>
                        <a:lnTo>
                          <a:pt x="75" y="134"/>
                        </a:lnTo>
                        <a:lnTo>
                          <a:pt x="75" y="134"/>
                        </a:lnTo>
                        <a:lnTo>
                          <a:pt x="76" y="132"/>
                        </a:lnTo>
                        <a:lnTo>
                          <a:pt x="76" y="132"/>
                        </a:lnTo>
                        <a:lnTo>
                          <a:pt x="77" y="132"/>
                        </a:lnTo>
                        <a:lnTo>
                          <a:pt x="77" y="134"/>
                        </a:lnTo>
                        <a:lnTo>
                          <a:pt x="77" y="132"/>
                        </a:lnTo>
                        <a:lnTo>
                          <a:pt x="78" y="131"/>
                        </a:lnTo>
                        <a:lnTo>
                          <a:pt x="78" y="131"/>
                        </a:lnTo>
                        <a:lnTo>
                          <a:pt x="79" y="130"/>
                        </a:lnTo>
                        <a:lnTo>
                          <a:pt x="79" y="131"/>
                        </a:lnTo>
                        <a:lnTo>
                          <a:pt x="80" y="132"/>
                        </a:lnTo>
                        <a:lnTo>
                          <a:pt x="80" y="132"/>
                        </a:lnTo>
                        <a:lnTo>
                          <a:pt x="80" y="130"/>
                        </a:lnTo>
                        <a:lnTo>
                          <a:pt x="81" y="129"/>
                        </a:lnTo>
                        <a:lnTo>
                          <a:pt x="81" y="129"/>
                        </a:lnTo>
                        <a:lnTo>
                          <a:pt x="82" y="131"/>
                        </a:lnTo>
                        <a:lnTo>
                          <a:pt x="82" y="131"/>
                        </a:lnTo>
                        <a:lnTo>
                          <a:pt x="82" y="132"/>
                        </a:lnTo>
                        <a:lnTo>
                          <a:pt x="83" y="130"/>
                        </a:lnTo>
                        <a:lnTo>
                          <a:pt x="83" y="135"/>
                        </a:lnTo>
                        <a:lnTo>
                          <a:pt x="84" y="134"/>
                        </a:lnTo>
                        <a:lnTo>
                          <a:pt x="84" y="137"/>
                        </a:lnTo>
                        <a:lnTo>
                          <a:pt x="85" y="138"/>
                        </a:lnTo>
                        <a:lnTo>
                          <a:pt x="85" y="135"/>
                        </a:lnTo>
                        <a:lnTo>
                          <a:pt x="85" y="139"/>
                        </a:lnTo>
                        <a:lnTo>
                          <a:pt x="86" y="139"/>
                        </a:lnTo>
                        <a:lnTo>
                          <a:pt x="86" y="137"/>
                        </a:lnTo>
                        <a:lnTo>
                          <a:pt x="87" y="138"/>
                        </a:lnTo>
                        <a:lnTo>
                          <a:pt x="87" y="137"/>
                        </a:lnTo>
                        <a:lnTo>
                          <a:pt x="87" y="139"/>
                        </a:lnTo>
                        <a:lnTo>
                          <a:pt x="88" y="138"/>
                        </a:lnTo>
                        <a:lnTo>
                          <a:pt x="88" y="139"/>
                        </a:lnTo>
                        <a:lnTo>
                          <a:pt x="89" y="139"/>
                        </a:lnTo>
                        <a:lnTo>
                          <a:pt x="89" y="140"/>
                        </a:lnTo>
                        <a:lnTo>
                          <a:pt x="90" y="139"/>
                        </a:lnTo>
                        <a:lnTo>
                          <a:pt x="90" y="138"/>
                        </a:lnTo>
                        <a:lnTo>
                          <a:pt x="90" y="140"/>
                        </a:lnTo>
                        <a:lnTo>
                          <a:pt x="91" y="138"/>
                        </a:lnTo>
                        <a:lnTo>
                          <a:pt x="91" y="138"/>
                        </a:lnTo>
                        <a:lnTo>
                          <a:pt x="92" y="137"/>
                        </a:lnTo>
                        <a:lnTo>
                          <a:pt x="92" y="138"/>
                        </a:lnTo>
                        <a:lnTo>
                          <a:pt x="92" y="135"/>
                        </a:lnTo>
                        <a:lnTo>
                          <a:pt x="93" y="137"/>
                        </a:lnTo>
                        <a:lnTo>
                          <a:pt x="93" y="137"/>
                        </a:lnTo>
                        <a:lnTo>
                          <a:pt x="94" y="135"/>
                        </a:lnTo>
                        <a:lnTo>
                          <a:pt x="94" y="135"/>
                        </a:lnTo>
                        <a:lnTo>
                          <a:pt x="95" y="135"/>
                        </a:lnTo>
                        <a:lnTo>
                          <a:pt x="95" y="136"/>
                        </a:lnTo>
                        <a:lnTo>
                          <a:pt x="95" y="136"/>
                        </a:lnTo>
                        <a:lnTo>
                          <a:pt x="96" y="137"/>
                        </a:lnTo>
                        <a:lnTo>
                          <a:pt x="96" y="138"/>
                        </a:lnTo>
                        <a:lnTo>
                          <a:pt x="97" y="136"/>
                        </a:lnTo>
                        <a:lnTo>
                          <a:pt x="97" y="137"/>
                        </a:lnTo>
                        <a:lnTo>
                          <a:pt x="97" y="139"/>
                        </a:lnTo>
                        <a:lnTo>
                          <a:pt x="98" y="140"/>
                        </a:lnTo>
                        <a:lnTo>
                          <a:pt x="98" y="139"/>
                        </a:lnTo>
                        <a:lnTo>
                          <a:pt x="99" y="139"/>
                        </a:lnTo>
                        <a:lnTo>
                          <a:pt x="99" y="141"/>
                        </a:lnTo>
                        <a:lnTo>
                          <a:pt x="100" y="139"/>
                        </a:lnTo>
                        <a:lnTo>
                          <a:pt x="100" y="140"/>
                        </a:lnTo>
                        <a:lnTo>
                          <a:pt x="100" y="140"/>
                        </a:lnTo>
                        <a:lnTo>
                          <a:pt x="101" y="142"/>
                        </a:lnTo>
                        <a:lnTo>
                          <a:pt x="101" y="142"/>
                        </a:lnTo>
                        <a:lnTo>
                          <a:pt x="102" y="142"/>
                        </a:lnTo>
                        <a:lnTo>
                          <a:pt x="102" y="144"/>
                        </a:lnTo>
                        <a:lnTo>
                          <a:pt x="102" y="144"/>
                        </a:lnTo>
                        <a:lnTo>
                          <a:pt x="103" y="144"/>
                        </a:lnTo>
                        <a:lnTo>
                          <a:pt x="103" y="144"/>
                        </a:lnTo>
                        <a:lnTo>
                          <a:pt x="104" y="143"/>
                        </a:lnTo>
                        <a:lnTo>
                          <a:pt x="104" y="143"/>
                        </a:lnTo>
                        <a:lnTo>
                          <a:pt x="105" y="141"/>
                        </a:lnTo>
                        <a:lnTo>
                          <a:pt x="105" y="144"/>
                        </a:lnTo>
                        <a:lnTo>
                          <a:pt x="105" y="142"/>
                        </a:lnTo>
                        <a:lnTo>
                          <a:pt x="106" y="140"/>
                        </a:lnTo>
                        <a:lnTo>
                          <a:pt x="106" y="141"/>
                        </a:lnTo>
                        <a:lnTo>
                          <a:pt x="107" y="139"/>
                        </a:lnTo>
                        <a:lnTo>
                          <a:pt x="107" y="139"/>
                        </a:lnTo>
                        <a:lnTo>
                          <a:pt x="107" y="139"/>
                        </a:lnTo>
                        <a:lnTo>
                          <a:pt x="108" y="139"/>
                        </a:lnTo>
                        <a:lnTo>
                          <a:pt x="108" y="139"/>
                        </a:lnTo>
                        <a:lnTo>
                          <a:pt x="109" y="140"/>
                        </a:lnTo>
                        <a:lnTo>
                          <a:pt x="109" y="142"/>
                        </a:lnTo>
                        <a:lnTo>
                          <a:pt x="110" y="139"/>
                        </a:lnTo>
                        <a:lnTo>
                          <a:pt x="110" y="140"/>
                        </a:lnTo>
                        <a:lnTo>
                          <a:pt x="110" y="141"/>
                        </a:lnTo>
                        <a:lnTo>
                          <a:pt x="111" y="140"/>
                        </a:lnTo>
                        <a:lnTo>
                          <a:pt x="111" y="142"/>
                        </a:lnTo>
                        <a:lnTo>
                          <a:pt x="112" y="145"/>
                        </a:lnTo>
                        <a:lnTo>
                          <a:pt x="112" y="143"/>
                        </a:lnTo>
                        <a:lnTo>
                          <a:pt x="112" y="144"/>
                        </a:lnTo>
                        <a:lnTo>
                          <a:pt x="113" y="144"/>
                        </a:lnTo>
                        <a:lnTo>
                          <a:pt x="113" y="145"/>
                        </a:lnTo>
                        <a:lnTo>
                          <a:pt x="114" y="143"/>
                        </a:lnTo>
                        <a:lnTo>
                          <a:pt x="114" y="146"/>
                        </a:lnTo>
                        <a:lnTo>
                          <a:pt x="115" y="144"/>
                        </a:lnTo>
                        <a:lnTo>
                          <a:pt x="115" y="146"/>
                        </a:lnTo>
                        <a:lnTo>
                          <a:pt x="115" y="146"/>
                        </a:lnTo>
                        <a:lnTo>
                          <a:pt x="116" y="145"/>
                        </a:lnTo>
                        <a:lnTo>
                          <a:pt x="116" y="145"/>
                        </a:lnTo>
                        <a:lnTo>
                          <a:pt x="117" y="146"/>
                        </a:lnTo>
                        <a:lnTo>
                          <a:pt x="117" y="147"/>
                        </a:lnTo>
                        <a:lnTo>
                          <a:pt x="117" y="146"/>
                        </a:lnTo>
                        <a:lnTo>
                          <a:pt x="118" y="147"/>
                        </a:lnTo>
                        <a:lnTo>
                          <a:pt x="118" y="145"/>
                        </a:lnTo>
                        <a:lnTo>
                          <a:pt x="119" y="146"/>
                        </a:lnTo>
                        <a:lnTo>
                          <a:pt x="119" y="144"/>
                        </a:lnTo>
                        <a:lnTo>
                          <a:pt x="120" y="145"/>
                        </a:lnTo>
                        <a:lnTo>
                          <a:pt x="120" y="143"/>
                        </a:lnTo>
                        <a:lnTo>
                          <a:pt x="120" y="142"/>
                        </a:lnTo>
                        <a:lnTo>
                          <a:pt x="121" y="144"/>
                        </a:lnTo>
                        <a:lnTo>
                          <a:pt x="121" y="142"/>
                        </a:lnTo>
                        <a:lnTo>
                          <a:pt x="122" y="143"/>
                        </a:lnTo>
                        <a:lnTo>
                          <a:pt x="122" y="142"/>
                        </a:lnTo>
                        <a:lnTo>
                          <a:pt x="122" y="142"/>
                        </a:lnTo>
                        <a:lnTo>
                          <a:pt x="123" y="144"/>
                        </a:lnTo>
                        <a:lnTo>
                          <a:pt x="123" y="147"/>
                        </a:lnTo>
                        <a:lnTo>
                          <a:pt x="124" y="144"/>
                        </a:lnTo>
                        <a:lnTo>
                          <a:pt x="124" y="145"/>
                        </a:lnTo>
                        <a:lnTo>
                          <a:pt x="125" y="144"/>
                        </a:lnTo>
                        <a:lnTo>
                          <a:pt x="125" y="148"/>
                        </a:lnTo>
                        <a:lnTo>
                          <a:pt x="125" y="147"/>
                        </a:lnTo>
                        <a:lnTo>
                          <a:pt x="126" y="148"/>
                        </a:lnTo>
                        <a:lnTo>
                          <a:pt x="126" y="149"/>
                        </a:lnTo>
                        <a:lnTo>
                          <a:pt x="127" y="147"/>
                        </a:lnTo>
                        <a:lnTo>
                          <a:pt x="127" y="148"/>
                        </a:lnTo>
                        <a:lnTo>
                          <a:pt x="127" y="148"/>
                        </a:lnTo>
                        <a:lnTo>
                          <a:pt x="128" y="149"/>
                        </a:lnTo>
                        <a:lnTo>
                          <a:pt x="128" y="148"/>
                        </a:lnTo>
                        <a:lnTo>
                          <a:pt x="129" y="149"/>
                        </a:lnTo>
                        <a:lnTo>
                          <a:pt x="129" y="149"/>
                        </a:lnTo>
                        <a:lnTo>
                          <a:pt x="130" y="147"/>
                        </a:lnTo>
                        <a:lnTo>
                          <a:pt x="130" y="147"/>
                        </a:lnTo>
                        <a:lnTo>
                          <a:pt x="130" y="149"/>
                        </a:lnTo>
                        <a:lnTo>
                          <a:pt x="131" y="149"/>
                        </a:lnTo>
                        <a:lnTo>
                          <a:pt x="131" y="148"/>
                        </a:lnTo>
                        <a:lnTo>
                          <a:pt x="132" y="150"/>
                        </a:lnTo>
                        <a:lnTo>
                          <a:pt x="132" y="148"/>
                        </a:lnTo>
                        <a:lnTo>
                          <a:pt x="132" y="149"/>
                        </a:lnTo>
                        <a:lnTo>
                          <a:pt x="133" y="149"/>
                        </a:lnTo>
                        <a:lnTo>
                          <a:pt x="133" y="149"/>
                        </a:lnTo>
                        <a:lnTo>
                          <a:pt x="134" y="148"/>
                        </a:lnTo>
                        <a:lnTo>
                          <a:pt x="134" y="146"/>
                        </a:lnTo>
                        <a:lnTo>
                          <a:pt x="135" y="145"/>
                        </a:lnTo>
                        <a:lnTo>
                          <a:pt x="135" y="148"/>
                        </a:lnTo>
                        <a:lnTo>
                          <a:pt x="135" y="146"/>
                        </a:lnTo>
                        <a:lnTo>
                          <a:pt x="136" y="145"/>
                        </a:lnTo>
                        <a:lnTo>
                          <a:pt x="136" y="146"/>
                        </a:lnTo>
                        <a:lnTo>
                          <a:pt x="137" y="144"/>
                        </a:lnTo>
                        <a:lnTo>
                          <a:pt x="137" y="146"/>
                        </a:lnTo>
                        <a:lnTo>
                          <a:pt x="137" y="147"/>
                        </a:lnTo>
                        <a:lnTo>
                          <a:pt x="138" y="148"/>
                        </a:lnTo>
                        <a:lnTo>
                          <a:pt x="138" y="146"/>
                        </a:lnTo>
                        <a:lnTo>
                          <a:pt x="139" y="147"/>
                        </a:lnTo>
                        <a:lnTo>
                          <a:pt x="139" y="147"/>
                        </a:lnTo>
                        <a:lnTo>
                          <a:pt x="140" y="148"/>
                        </a:lnTo>
                        <a:lnTo>
                          <a:pt x="140" y="148"/>
                        </a:lnTo>
                        <a:lnTo>
                          <a:pt x="140" y="148"/>
                        </a:lnTo>
                        <a:lnTo>
                          <a:pt x="141" y="149"/>
                        </a:lnTo>
                        <a:lnTo>
                          <a:pt x="141" y="148"/>
                        </a:lnTo>
                        <a:lnTo>
                          <a:pt x="142" y="150"/>
                        </a:lnTo>
                        <a:lnTo>
                          <a:pt x="142" y="152"/>
                        </a:lnTo>
                        <a:lnTo>
                          <a:pt x="142" y="150"/>
                        </a:lnTo>
                        <a:lnTo>
                          <a:pt x="143" y="149"/>
                        </a:lnTo>
                        <a:lnTo>
                          <a:pt x="143" y="150"/>
                        </a:lnTo>
                        <a:lnTo>
                          <a:pt x="144" y="151"/>
                        </a:lnTo>
                        <a:lnTo>
                          <a:pt x="144" y="148"/>
                        </a:lnTo>
                        <a:lnTo>
                          <a:pt x="145" y="148"/>
                        </a:lnTo>
                        <a:lnTo>
                          <a:pt x="145" y="150"/>
                        </a:lnTo>
                        <a:lnTo>
                          <a:pt x="145" y="149"/>
                        </a:lnTo>
                        <a:lnTo>
                          <a:pt x="146" y="150"/>
                        </a:lnTo>
                        <a:lnTo>
                          <a:pt x="146" y="150"/>
                        </a:lnTo>
                        <a:lnTo>
                          <a:pt x="147" y="150"/>
                        </a:lnTo>
                        <a:lnTo>
                          <a:pt x="147" y="149"/>
                        </a:lnTo>
                        <a:lnTo>
                          <a:pt x="147" y="149"/>
                        </a:lnTo>
                        <a:lnTo>
                          <a:pt x="148" y="150"/>
                        </a:lnTo>
                        <a:lnTo>
                          <a:pt x="148" y="149"/>
                        </a:lnTo>
                        <a:lnTo>
                          <a:pt x="149" y="150"/>
                        </a:lnTo>
                        <a:lnTo>
                          <a:pt x="149" y="149"/>
                        </a:lnTo>
                        <a:lnTo>
                          <a:pt x="150" y="148"/>
                        </a:lnTo>
                        <a:lnTo>
                          <a:pt x="150" y="145"/>
                        </a:lnTo>
                        <a:lnTo>
                          <a:pt x="150" y="147"/>
                        </a:lnTo>
                        <a:lnTo>
                          <a:pt x="151" y="146"/>
                        </a:lnTo>
                        <a:lnTo>
                          <a:pt x="151" y="148"/>
                        </a:lnTo>
                        <a:lnTo>
                          <a:pt x="152" y="148"/>
                        </a:lnTo>
                        <a:lnTo>
                          <a:pt x="152" y="148"/>
                        </a:lnTo>
                        <a:lnTo>
                          <a:pt x="152" y="148"/>
                        </a:lnTo>
                        <a:lnTo>
                          <a:pt x="153" y="150"/>
                        </a:lnTo>
                        <a:lnTo>
                          <a:pt x="153" y="150"/>
                        </a:lnTo>
                        <a:lnTo>
                          <a:pt x="154" y="151"/>
                        </a:lnTo>
                        <a:lnTo>
                          <a:pt x="154" y="152"/>
                        </a:lnTo>
                        <a:lnTo>
                          <a:pt x="155" y="153"/>
                        </a:lnTo>
                        <a:lnTo>
                          <a:pt x="155" y="151"/>
                        </a:lnTo>
                        <a:lnTo>
                          <a:pt x="155" y="151"/>
                        </a:lnTo>
                        <a:lnTo>
                          <a:pt x="156" y="151"/>
                        </a:lnTo>
                        <a:lnTo>
                          <a:pt x="156" y="154"/>
                        </a:lnTo>
                        <a:lnTo>
                          <a:pt x="157" y="154"/>
                        </a:lnTo>
                        <a:lnTo>
                          <a:pt x="157" y="152"/>
                        </a:lnTo>
                        <a:lnTo>
                          <a:pt x="157" y="152"/>
                        </a:lnTo>
                        <a:lnTo>
                          <a:pt x="158" y="153"/>
                        </a:lnTo>
                        <a:lnTo>
                          <a:pt x="158" y="153"/>
                        </a:lnTo>
                        <a:lnTo>
                          <a:pt x="159" y="154"/>
                        </a:lnTo>
                        <a:lnTo>
                          <a:pt x="159" y="151"/>
                        </a:lnTo>
                        <a:lnTo>
                          <a:pt x="160" y="150"/>
                        </a:lnTo>
                        <a:lnTo>
                          <a:pt x="160" y="152"/>
                        </a:lnTo>
                        <a:lnTo>
                          <a:pt x="160" y="152"/>
                        </a:lnTo>
                        <a:lnTo>
                          <a:pt x="161" y="150"/>
                        </a:lnTo>
                        <a:lnTo>
                          <a:pt x="161" y="149"/>
                        </a:lnTo>
                        <a:lnTo>
                          <a:pt x="162" y="149"/>
                        </a:lnTo>
                        <a:lnTo>
                          <a:pt x="162" y="150"/>
                        </a:lnTo>
                        <a:lnTo>
                          <a:pt x="162" y="149"/>
                        </a:lnTo>
                        <a:lnTo>
                          <a:pt x="163" y="148"/>
                        </a:lnTo>
                        <a:lnTo>
                          <a:pt x="163" y="148"/>
                        </a:lnTo>
                        <a:lnTo>
                          <a:pt x="164" y="149"/>
                        </a:lnTo>
                        <a:lnTo>
                          <a:pt x="164" y="149"/>
                        </a:lnTo>
                        <a:lnTo>
                          <a:pt x="165" y="149"/>
                        </a:lnTo>
                        <a:lnTo>
                          <a:pt x="165" y="149"/>
                        </a:lnTo>
                        <a:lnTo>
                          <a:pt x="165" y="147"/>
                        </a:lnTo>
                        <a:lnTo>
                          <a:pt x="166" y="150"/>
                        </a:lnTo>
                        <a:lnTo>
                          <a:pt x="166" y="151"/>
                        </a:lnTo>
                        <a:lnTo>
                          <a:pt x="167" y="152"/>
                        </a:lnTo>
                        <a:lnTo>
                          <a:pt x="167" y="149"/>
                        </a:lnTo>
                        <a:lnTo>
                          <a:pt x="167" y="151"/>
                        </a:lnTo>
                        <a:lnTo>
                          <a:pt x="168" y="153"/>
                        </a:lnTo>
                        <a:lnTo>
                          <a:pt x="168" y="151"/>
                        </a:lnTo>
                        <a:lnTo>
                          <a:pt x="169" y="154"/>
                        </a:lnTo>
                        <a:lnTo>
                          <a:pt x="169" y="153"/>
                        </a:lnTo>
                        <a:lnTo>
                          <a:pt x="170" y="156"/>
                        </a:lnTo>
                        <a:lnTo>
                          <a:pt x="170" y="153"/>
                        </a:lnTo>
                        <a:lnTo>
                          <a:pt x="170" y="155"/>
                        </a:lnTo>
                        <a:lnTo>
                          <a:pt x="171" y="155"/>
                        </a:lnTo>
                        <a:lnTo>
                          <a:pt x="171" y="153"/>
                        </a:lnTo>
                        <a:lnTo>
                          <a:pt x="172" y="155"/>
                        </a:lnTo>
                        <a:lnTo>
                          <a:pt x="172" y="154"/>
                        </a:lnTo>
                        <a:lnTo>
                          <a:pt x="172" y="157"/>
                        </a:lnTo>
                        <a:lnTo>
                          <a:pt x="173" y="156"/>
                        </a:lnTo>
                        <a:lnTo>
                          <a:pt x="173" y="154"/>
                        </a:lnTo>
                        <a:lnTo>
                          <a:pt x="174" y="153"/>
                        </a:lnTo>
                        <a:lnTo>
                          <a:pt x="174" y="151"/>
                        </a:lnTo>
                        <a:lnTo>
                          <a:pt x="175" y="152"/>
                        </a:lnTo>
                        <a:lnTo>
                          <a:pt x="175" y="152"/>
                        </a:lnTo>
                        <a:lnTo>
                          <a:pt x="175" y="151"/>
                        </a:lnTo>
                        <a:lnTo>
                          <a:pt x="176" y="150"/>
                        </a:lnTo>
                        <a:lnTo>
                          <a:pt x="176" y="151"/>
                        </a:lnTo>
                        <a:lnTo>
                          <a:pt x="177" y="151"/>
                        </a:lnTo>
                        <a:lnTo>
                          <a:pt x="177" y="150"/>
                        </a:lnTo>
                        <a:lnTo>
                          <a:pt x="177" y="151"/>
                        </a:lnTo>
                        <a:lnTo>
                          <a:pt x="178" y="152"/>
                        </a:lnTo>
                        <a:lnTo>
                          <a:pt x="178" y="150"/>
                        </a:lnTo>
                        <a:lnTo>
                          <a:pt x="179" y="150"/>
                        </a:lnTo>
                        <a:lnTo>
                          <a:pt x="179" y="152"/>
                        </a:lnTo>
                        <a:lnTo>
                          <a:pt x="180" y="153"/>
                        </a:lnTo>
                        <a:lnTo>
                          <a:pt x="180" y="152"/>
                        </a:lnTo>
                        <a:lnTo>
                          <a:pt x="180" y="151"/>
                        </a:lnTo>
                        <a:lnTo>
                          <a:pt x="181" y="153"/>
                        </a:lnTo>
                        <a:lnTo>
                          <a:pt x="181" y="154"/>
                        </a:lnTo>
                        <a:lnTo>
                          <a:pt x="182" y="152"/>
                        </a:lnTo>
                        <a:lnTo>
                          <a:pt x="182" y="157"/>
                        </a:lnTo>
                        <a:lnTo>
                          <a:pt x="182" y="153"/>
                        </a:lnTo>
                        <a:lnTo>
                          <a:pt x="183" y="154"/>
                        </a:lnTo>
                        <a:lnTo>
                          <a:pt x="183" y="154"/>
                        </a:lnTo>
                        <a:lnTo>
                          <a:pt x="184" y="155"/>
                        </a:lnTo>
                        <a:lnTo>
                          <a:pt x="184" y="155"/>
                        </a:lnTo>
                        <a:lnTo>
                          <a:pt x="185" y="155"/>
                        </a:lnTo>
                        <a:lnTo>
                          <a:pt x="185" y="153"/>
                        </a:lnTo>
                        <a:lnTo>
                          <a:pt x="185" y="154"/>
                        </a:lnTo>
                        <a:lnTo>
                          <a:pt x="186" y="154"/>
                        </a:lnTo>
                        <a:lnTo>
                          <a:pt x="186" y="154"/>
                        </a:lnTo>
                        <a:lnTo>
                          <a:pt x="187" y="155"/>
                        </a:lnTo>
                        <a:lnTo>
                          <a:pt x="187" y="154"/>
                        </a:lnTo>
                        <a:lnTo>
                          <a:pt x="187" y="155"/>
                        </a:lnTo>
                        <a:lnTo>
                          <a:pt x="188" y="153"/>
                        </a:lnTo>
                        <a:lnTo>
                          <a:pt x="188" y="151"/>
                        </a:lnTo>
                        <a:lnTo>
                          <a:pt x="189" y="152"/>
                        </a:lnTo>
                        <a:lnTo>
                          <a:pt x="189" y="152"/>
                        </a:lnTo>
                        <a:lnTo>
                          <a:pt x="190" y="152"/>
                        </a:lnTo>
                        <a:lnTo>
                          <a:pt x="190" y="150"/>
                        </a:lnTo>
                        <a:lnTo>
                          <a:pt x="190" y="151"/>
                        </a:lnTo>
                        <a:lnTo>
                          <a:pt x="191" y="151"/>
                        </a:lnTo>
                        <a:lnTo>
                          <a:pt x="191" y="152"/>
                        </a:lnTo>
                        <a:lnTo>
                          <a:pt x="192" y="152"/>
                        </a:lnTo>
                        <a:lnTo>
                          <a:pt x="192" y="149"/>
                        </a:lnTo>
                        <a:lnTo>
                          <a:pt x="192" y="150"/>
                        </a:lnTo>
                        <a:lnTo>
                          <a:pt x="193" y="150"/>
                        </a:lnTo>
                        <a:lnTo>
                          <a:pt x="193" y="151"/>
                        </a:lnTo>
                        <a:lnTo>
                          <a:pt x="194" y="152"/>
                        </a:lnTo>
                        <a:lnTo>
                          <a:pt x="194" y="153"/>
                        </a:lnTo>
                        <a:lnTo>
                          <a:pt x="195" y="151"/>
                        </a:lnTo>
                        <a:lnTo>
                          <a:pt x="195" y="153"/>
                        </a:lnTo>
                        <a:lnTo>
                          <a:pt x="195" y="154"/>
                        </a:lnTo>
                        <a:lnTo>
                          <a:pt x="196" y="152"/>
                        </a:lnTo>
                        <a:lnTo>
                          <a:pt x="196" y="153"/>
                        </a:lnTo>
                        <a:lnTo>
                          <a:pt x="197" y="155"/>
                        </a:lnTo>
                        <a:lnTo>
                          <a:pt x="197" y="157"/>
                        </a:lnTo>
                        <a:lnTo>
                          <a:pt x="197" y="155"/>
                        </a:lnTo>
                        <a:lnTo>
                          <a:pt x="198" y="155"/>
                        </a:lnTo>
                        <a:lnTo>
                          <a:pt x="198" y="155"/>
                        </a:lnTo>
                        <a:lnTo>
                          <a:pt x="199" y="155"/>
                        </a:lnTo>
                        <a:lnTo>
                          <a:pt x="199" y="154"/>
                        </a:lnTo>
                        <a:lnTo>
                          <a:pt x="200" y="155"/>
                        </a:lnTo>
                        <a:lnTo>
                          <a:pt x="200" y="153"/>
                        </a:lnTo>
                        <a:lnTo>
                          <a:pt x="200" y="156"/>
                        </a:lnTo>
                        <a:lnTo>
                          <a:pt x="201" y="155"/>
                        </a:lnTo>
                        <a:lnTo>
                          <a:pt x="201" y="156"/>
                        </a:lnTo>
                        <a:lnTo>
                          <a:pt x="202" y="155"/>
                        </a:lnTo>
                        <a:lnTo>
                          <a:pt x="202" y="154"/>
                        </a:lnTo>
                        <a:lnTo>
                          <a:pt x="202" y="153"/>
                        </a:lnTo>
                        <a:lnTo>
                          <a:pt x="203" y="153"/>
                        </a:lnTo>
                        <a:lnTo>
                          <a:pt x="203" y="154"/>
                        </a:lnTo>
                        <a:lnTo>
                          <a:pt x="204" y="153"/>
                        </a:lnTo>
                        <a:lnTo>
                          <a:pt x="204" y="154"/>
                        </a:lnTo>
                        <a:lnTo>
                          <a:pt x="205" y="154"/>
                        </a:lnTo>
                        <a:lnTo>
                          <a:pt x="205" y="154"/>
                        </a:lnTo>
                        <a:lnTo>
                          <a:pt x="205" y="153"/>
                        </a:lnTo>
                        <a:lnTo>
                          <a:pt x="206" y="150"/>
                        </a:lnTo>
                        <a:lnTo>
                          <a:pt x="206" y="152"/>
                        </a:lnTo>
                        <a:lnTo>
                          <a:pt x="207" y="151"/>
                        </a:lnTo>
                        <a:lnTo>
                          <a:pt x="207" y="153"/>
                        </a:lnTo>
                        <a:lnTo>
                          <a:pt x="207" y="154"/>
                        </a:lnTo>
                        <a:lnTo>
                          <a:pt x="208" y="154"/>
                        </a:lnTo>
                        <a:lnTo>
                          <a:pt x="208" y="156"/>
                        </a:lnTo>
                        <a:lnTo>
                          <a:pt x="209" y="156"/>
                        </a:lnTo>
                        <a:lnTo>
                          <a:pt x="209" y="153"/>
                        </a:lnTo>
                        <a:lnTo>
                          <a:pt x="210" y="154"/>
                        </a:lnTo>
                        <a:lnTo>
                          <a:pt x="210" y="156"/>
                        </a:lnTo>
                        <a:lnTo>
                          <a:pt x="210" y="155"/>
                        </a:lnTo>
                        <a:lnTo>
                          <a:pt x="211" y="158"/>
                        </a:lnTo>
                        <a:lnTo>
                          <a:pt x="211" y="157"/>
                        </a:lnTo>
                        <a:lnTo>
                          <a:pt x="212" y="157"/>
                        </a:lnTo>
                        <a:lnTo>
                          <a:pt x="212" y="155"/>
                        </a:lnTo>
                        <a:lnTo>
                          <a:pt x="212" y="157"/>
                        </a:lnTo>
                        <a:lnTo>
                          <a:pt x="213" y="157"/>
                        </a:lnTo>
                        <a:lnTo>
                          <a:pt x="213" y="160"/>
                        </a:lnTo>
                        <a:lnTo>
                          <a:pt x="214" y="156"/>
                        </a:lnTo>
                        <a:lnTo>
                          <a:pt x="214" y="157"/>
                        </a:lnTo>
                        <a:lnTo>
                          <a:pt x="215" y="157"/>
                        </a:lnTo>
                        <a:lnTo>
                          <a:pt x="215" y="155"/>
                        </a:lnTo>
                        <a:lnTo>
                          <a:pt x="215" y="157"/>
                        </a:lnTo>
                        <a:lnTo>
                          <a:pt x="216" y="155"/>
                        </a:lnTo>
                        <a:lnTo>
                          <a:pt x="216" y="157"/>
                        </a:lnTo>
                        <a:lnTo>
                          <a:pt x="217" y="154"/>
                        </a:lnTo>
                        <a:lnTo>
                          <a:pt x="217" y="154"/>
                        </a:lnTo>
                        <a:lnTo>
                          <a:pt x="217" y="154"/>
                        </a:lnTo>
                        <a:lnTo>
                          <a:pt x="218" y="152"/>
                        </a:lnTo>
                        <a:lnTo>
                          <a:pt x="218" y="153"/>
                        </a:lnTo>
                        <a:lnTo>
                          <a:pt x="219" y="151"/>
                        </a:lnTo>
                        <a:lnTo>
                          <a:pt x="219" y="153"/>
                        </a:lnTo>
                        <a:lnTo>
                          <a:pt x="220" y="152"/>
                        </a:lnTo>
                        <a:lnTo>
                          <a:pt x="220" y="153"/>
                        </a:lnTo>
                        <a:lnTo>
                          <a:pt x="220" y="152"/>
                        </a:lnTo>
                        <a:lnTo>
                          <a:pt x="221" y="151"/>
                        </a:lnTo>
                        <a:lnTo>
                          <a:pt x="221" y="153"/>
                        </a:lnTo>
                        <a:lnTo>
                          <a:pt x="222" y="153"/>
                        </a:lnTo>
                        <a:lnTo>
                          <a:pt x="222" y="154"/>
                        </a:lnTo>
                        <a:lnTo>
                          <a:pt x="222" y="154"/>
                        </a:lnTo>
                        <a:lnTo>
                          <a:pt x="223" y="153"/>
                        </a:lnTo>
                        <a:lnTo>
                          <a:pt x="223" y="153"/>
                        </a:lnTo>
                        <a:lnTo>
                          <a:pt x="224" y="155"/>
                        </a:lnTo>
                        <a:lnTo>
                          <a:pt x="224" y="156"/>
                        </a:lnTo>
                        <a:lnTo>
                          <a:pt x="225" y="155"/>
                        </a:lnTo>
                        <a:lnTo>
                          <a:pt x="225" y="157"/>
                        </a:lnTo>
                        <a:lnTo>
                          <a:pt x="225" y="157"/>
                        </a:lnTo>
                        <a:lnTo>
                          <a:pt x="226" y="158"/>
                        </a:lnTo>
                        <a:lnTo>
                          <a:pt x="226" y="158"/>
                        </a:lnTo>
                        <a:lnTo>
                          <a:pt x="227" y="157"/>
                        </a:lnTo>
                        <a:lnTo>
                          <a:pt x="227" y="156"/>
                        </a:lnTo>
                        <a:lnTo>
                          <a:pt x="227" y="159"/>
                        </a:lnTo>
                        <a:lnTo>
                          <a:pt x="228" y="159"/>
                        </a:lnTo>
                        <a:lnTo>
                          <a:pt x="228" y="158"/>
                        </a:lnTo>
                        <a:lnTo>
                          <a:pt x="229" y="157"/>
                        </a:lnTo>
                        <a:lnTo>
                          <a:pt x="229" y="156"/>
                        </a:lnTo>
                        <a:lnTo>
                          <a:pt x="230" y="154"/>
                        </a:lnTo>
                        <a:lnTo>
                          <a:pt x="230" y="156"/>
                        </a:lnTo>
                        <a:lnTo>
                          <a:pt x="230" y="155"/>
                        </a:lnTo>
                        <a:lnTo>
                          <a:pt x="231" y="156"/>
                        </a:lnTo>
                        <a:lnTo>
                          <a:pt x="231" y="155"/>
                        </a:lnTo>
                        <a:lnTo>
                          <a:pt x="232" y="155"/>
                        </a:lnTo>
                        <a:lnTo>
                          <a:pt x="232" y="155"/>
                        </a:lnTo>
                        <a:lnTo>
                          <a:pt x="232" y="153"/>
                        </a:lnTo>
                        <a:lnTo>
                          <a:pt x="233" y="153"/>
                        </a:lnTo>
                        <a:lnTo>
                          <a:pt x="233" y="154"/>
                        </a:lnTo>
                        <a:lnTo>
                          <a:pt x="234" y="153"/>
                        </a:lnTo>
                        <a:lnTo>
                          <a:pt x="234" y="150"/>
                        </a:lnTo>
                        <a:lnTo>
                          <a:pt x="235" y="153"/>
                        </a:lnTo>
                        <a:lnTo>
                          <a:pt x="235" y="152"/>
                        </a:lnTo>
                        <a:lnTo>
                          <a:pt x="235" y="151"/>
                        </a:lnTo>
                        <a:lnTo>
                          <a:pt x="236" y="154"/>
                        </a:lnTo>
                        <a:lnTo>
                          <a:pt x="236" y="154"/>
                        </a:lnTo>
                        <a:lnTo>
                          <a:pt x="237" y="153"/>
                        </a:lnTo>
                        <a:lnTo>
                          <a:pt x="237" y="155"/>
                        </a:lnTo>
                        <a:lnTo>
                          <a:pt x="237" y="157"/>
                        </a:lnTo>
                        <a:lnTo>
                          <a:pt x="238" y="158"/>
                        </a:lnTo>
                        <a:lnTo>
                          <a:pt x="238" y="157"/>
                        </a:lnTo>
                        <a:lnTo>
                          <a:pt x="239" y="155"/>
                        </a:lnTo>
                        <a:lnTo>
                          <a:pt x="239" y="157"/>
                        </a:lnTo>
                        <a:lnTo>
                          <a:pt x="240" y="161"/>
                        </a:lnTo>
                        <a:lnTo>
                          <a:pt x="240" y="159"/>
                        </a:lnTo>
                        <a:lnTo>
                          <a:pt x="240" y="159"/>
                        </a:lnTo>
                        <a:lnTo>
                          <a:pt x="241" y="159"/>
                        </a:lnTo>
                        <a:lnTo>
                          <a:pt x="241" y="160"/>
                        </a:lnTo>
                        <a:lnTo>
                          <a:pt x="242" y="161"/>
                        </a:lnTo>
                        <a:lnTo>
                          <a:pt x="242" y="157"/>
                        </a:lnTo>
                        <a:lnTo>
                          <a:pt x="242" y="159"/>
                        </a:lnTo>
                        <a:lnTo>
                          <a:pt x="243" y="158"/>
                        </a:lnTo>
                        <a:lnTo>
                          <a:pt x="243" y="157"/>
                        </a:lnTo>
                        <a:lnTo>
                          <a:pt x="244" y="154"/>
                        </a:lnTo>
                        <a:lnTo>
                          <a:pt x="244" y="157"/>
                        </a:lnTo>
                        <a:lnTo>
                          <a:pt x="245" y="156"/>
                        </a:lnTo>
                        <a:lnTo>
                          <a:pt x="245" y="154"/>
                        </a:lnTo>
                        <a:lnTo>
                          <a:pt x="245" y="155"/>
                        </a:lnTo>
                        <a:lnTo>
                          <a:pt x="246" y="156"/>
                        </a:lnTo>
                        <a:lnTo>
                          <a:pt x="246" y="155"/>
                        </a:lnTo>
                        <a:lnTo>
                          <a:pt x="247" y="155"/>
                        </a:lnTo>
                        <a:lnTo>
                          <a:pt x="247" y="154"/>
                        </a:lnTo>
                        <a:lnTo>
                          <a:pt x="247" y="155"/>
                        </a:lnTo>
                        <a:lnTo>
                          <a:pt x="248" y="154"/>
                        </a:lnTo>
                        <a:lnTo>
                          <a:pt x="248" y="155"/>
                        </a:lnTo>
                        <a:lnTo>
                          <a:pt x="249" y="154"/>
                        </a:lnTo>
                        <a:lnTo>
                          <a:pt x="249" y="153"/>
                        </a:lnTo>
                        <a:lnTo>
                          <a:pt x="250" y="156"/>
                        </a:lnTo>
                        <a:lnTo>
                          <a:pt x="250" y="157"/>
                        </a:lnTo>
                        <a:lnTo>
                          <a:pt x="250" y="155"/>
                        </a:lnTo>
                        <a:lnTo>
                          <a:pt x="251" y="156"/>
                        </a:lnTo>
                        <a:lnTo>
                          <a:pt x="251" y="157"/>
                        </a:lnTo>
                        <a:lnTo>
                          <a:pt x="252" y="156"/>
                        </a:lnTo>
                        <a:lnTo>
                          <a:pt x="252" y="158"/>
                        </a:lnTo>
                        <a:lnTo>
                          <a:pt x="252" y="155"/>
                        </a:lnTo>
                        <a:lnTo>
                          <a:pt x="253" y="158"/>
                        </a:lnTo>
                        <a:lnTo>
                          <a:pt x="253" y="157"/>
                        </a:lnTo>
                        <a:lnTo>
                          <a:pt x="254" y="158"/>
                        </a:lnTo>
                        <a:lnTo>
                          <a:pt x="254" y="160"/>
                        </a:lnTo>
                        <a:lnTo>
                          <a:pt x="255" y="157"/>
                        </a:lnTo>
                        <a:lnTo>
                          <a:pt x="255" y="158"/>
                        </a:lnTo>
                        <a:lnTo>
                          <a:pt x="255" y="157"/>
                        </a:lnTo>
                        <a:lnTo>
                          <a:pt x="256" y="156"/>
                        </a:lnTo>
                        <a:lnTo>
                          <a:pt x="256" y="158"/>
                        </a:lnTo>
                        <a:lnTo>
                          <a:pt x="257" y="158"/>
                        </a:lnTo>
                        <a:lnTo>
                          <a:pt x="257" y="156"/>
                        </a:lnTo>
                        <a:lnTo>
                          <a:pt x="257" y="156"/>
                        </a:lnTo>
                        <a:lnTo>
                          <a:pt x="258" y="154"/>
                        </a:lnTo>
                        <a:lnTo>
                          <a:pt x="258" y="156"/>
                        </a:lnTo>
                        <a:lnTo>
                          <a:pt x="259" y="156"/>
                        </a:lnTo>
                        <a:lnTo>
                          <a:pt x="259" y="157"/>
                        </a:lnTo>
                        <a:lnTo>
                          <a:pt x="260" y="156"/>
                        </a:lnTo>
                        <a:lnTo>
                          <a:pt x="260" y="156"/>
                        </a:lnTo>
                        <a:lnTo>
                          <a:pt x="260" y="156"/>
                        </a:lnTo>
                        <a:lnTo>
                          <a:pt x="261" y="154"/>
                        </a:lnTo>
                        <a:lnTo>
                          <a:pt x="261" y="153"/>
                        </a:lnTo>
                        <a:lnTo>
                          <a:pt x="262" y="153"/>
                        </a:lnTo>
                        <a:lnTo>
                          <a:pt x="262" y="154"/>
                        </a:lnTo>
                        <a:lnTo>
                          <a:pt x="262" y="156"/>
                        </a:lnTo>
                        <a:lnTo>
                          <a:pt x="263" y="157"/>
                        </a:lnTo>
                        <a:lnTo>
                          <a:pt x="263" y="156"/>
                        </a:lnTo>
                        <a:lnTo>
                          <a:pt x="264" y="158"/>
                        </a:lnTo>
                        <a:lnTo>
                          <a:pt x="264" y="156"/>
                        </a:lnTo>
                        <a:lnTo>
                          <a:pt x="265" y="157"/>
                        </a:lnTo>
                        <a:lnTo>
                          <a:pt x="265" y="158"/>
                        </a:lnTo>
                        <a:lnTo>
                          <a:pt x="265" y="157"/>
                        </a:lnTo>
                        <a:lnTo>
                          <a:pt x="266" y="155"/>
                        </a:lnTo>
                        <a:lnTo>
                          <a:pt x="266" y="157"/>
                        </a:lnTo>
                        <a:lnTo>
                          <a:pt x="267" y="158"/>
                        </a:lnTo>
                        <a:lnTo>
                          <a:pt x="267" y="159"/>
                        </a:lnTo>
                        <a:lnTo>
                          <a:pt x="267" y="160"/>
                        </a:lnTo>
                        <a:lnTo>
                          <a:pt x="268" y="157"/>
                        </a:lnTo>
                        <a:lnTo>
                          <a:pt x="268" y="160"/>
                        </a:lnTo>
                        <a:lnTo>
                          <a:pt x="269" y="159"/>
                        </a:lnTo>
                        <a:lnTo>
                          <a:pt x="269" y="161"/>
                        </a:lnTo>
                        <a:lnTo>
                          <a:pt x="270" y="159"/>
                        </a:lnTo>
                        <a:lnTo>
                          <a:pt x="270" y="162"/>
                        </a:lnTo>
                        <a:lnTo>
                          <a:pt x="270" y="159"/>
                        </a:lnTo>
                        <a:lnTo>
                          <a:pt x="271" y="160"/>
                        </a:lnTo>
                        <a:lnTo>
                          <a:pt x="271" y="158"/>
                        </a:lnTo>
                        <a:lnTo>
                          <a:pt x="272" y="160"/>
                        </a:lnTo>
                        <a:lnTo>
                          <a:pt x="272" y="159"/>
                        </a:lnTo>
                        <a:lnTo>
                          <a:pt x="272" y="158"/>
                        </a:lnTo>
                        <a:lnTo>
                          <a:pt x="273" y="157"/>
                        </a:lnTo>
                        <a:lnTo>
                          <a:pt x="273" y="157"/>
                        </a:lnTo>
                        <a:lnTo>
                          <a:pt x="274" y="156"/>
                        </a:lnTo>
                        <a:lnTo>
                          <a:pt x="274" y="156"/>
                        </a:lnTo>
                        <a:lnTo>
                          <a:pt x="275" y="155"/>
                        </a:lnTo>
                        <a:lnTo>
                          <a:pt x="275" y="155"/>
                        </a:lnTo>
                        <a:lnTo>
                          <a:pt x="275" y="156"/>
                        </a:lnTo>
                        <a:lnTo>
                          <a:pt x="276" y="154"/>
                        </a:lnTo>
                        <a:lnTo>
                          <a:pt x="276" y="156"/>
                        </a:lnTo>
                        <a:lnTo>
                          <a:pt x="277" y="156"/>
                        </a:lnTo>
                        <a:lnTo>
                          <a:pt x="277" y="157"/>
                        </a:lnTo>
                        <a:lnTo>
                          <a:pt x="277" y="156"/>
                        </a:lnTo>
                        <a:lnTo>
                          <a:pt x="278" y="156"/>
                        </a:lnTo>
                        <a:lnTo>
                          <a:pt x="278" y="158"/>
                        </a:lnTo>
                        <a:lnTo>
                          <a:pt x="279" y="156"/>
                        </a:lnTo>
                        <a:lnTo>
                          <a:pt x="279" y="158"/>
                        </a:lnTo>
                        <a:lnTo>
                          <a:pt x="280" y="159"/>
                        </a:lnTo>
                        <a:lnTo>
                          <a:pt x="280" y="159"/>
                        </a:lnTo>
                        <a:lnTo>
                          <a:pt x="280" y="158"/>
                        </a:lnTo>
                        <a:lnTo>
                          <a:pt x="281" y="159"/>
                        </a:lnTo>
                        <a:lnTo>
                          <a:pt x="281" y="160"/>
                        </a:lnTo>
                        <a:lnTo>
                          <a:pt x="282" y="160"/>
                        </a:lnTo>
                        <a:lnTo>
                          <a:pt x="282" y="160"/>
                        </a:lnTo>
                        <a:lnTo>
                          <a:pt x="282" y="159"/>
                        </a:lnTo>
                        <a:lnTo>
                          <a:pt x="283" y="162"/>
                        </a:lnTo>
                        <a:lnTo>
                          <a:pt x="283" y="161"/>
                        </a:lnTo>
                        <a:lnTo>
                          <a:pt x="284" y="159"/>
                        </a:lnTo>
                        <a:lnTo>
                          <a:pt x="284" y="159"/>
                        </a:lnTo>
                        <a:lnTo>
                          <a:pt x="285" y="159"/>
                        </a:lnTo>
                        <a:lnTo>
                          <a:pt x="285" y="157"/>
                        </a:lnTo>
                        <a:lnTo>
                          <a:pt x="285" y="157"/>
                        </a:lnTo>
                        <a:lnTo>
                          <a:pt x="286" y="157"/>
                        </a:lnTo>
                        <a:lnTo>
                          <a:pt x="286" y="157"/>
                        </a:lnTo>
                        <a:lnTo>
                          <a:pt x="287" y="156"/>
                        </a:lnTo>
                        <a:lnTo>
                          <a:pt x="287" y="156"/>
                        </a:lnTo>
                        <a:lnTo>
                          <a:pt x="287" y="154"/>
                        </a:lnTo>
                        <a:lnTo>
                          <a:pt x="288" y="155"/>
                        </a:lnTo>
                        <a:lnTo>
                          <a:pt x="288" y="154"/>
                        </a:lnTo>
                        <a:lnTo>
                          <a:pt x="289" y="153"/>
                        </a:lnTo>
                        <a:lnTo>
                          <a:pt x="289" y="155"/>
                        </a:lnTo>
                        <a:lnTo>
                          <a:pt x="290" y="156"/>
                        </a:lnTo>
                        <a:lnTo>
                          <a:pt x="290" y="154"/>
                        </a:lnTo>
                        <a:lnTo>
                          <a:pt x="290" y="154"/>
                        </a:lnTo>
                        <a:lnTo>
                          <a:pt x="291" y="153"/>
                        </a:lnTo>
                        <a:lnTo>
                          <a:pt x="291" y="153"/>
                        </a:lnTo>
                        <a:lnTo>
                          <a:pt x="292" y="155"/>
                        </a:lnTo>
                        <a:lnTo>
                          <a:pt x="292" y="156"/>
                        </a:lnTo>
                        <a:lnTo>
                          <a:pt x="292" y="156"/>
                        </a:lnTo>
                        <a:lnTo>
                          <a:pt x="293" y="158"/>
                        </a:lnTo>
                        <a:lnTo>
                          <a:pt x="293" y="159"/>
                        </a:lnTo>
                        <a:lnTo>
                          <a:pt x="294" y="158"/>
                        </a:lnTo>
                        <a:lnTo>
                          <a:pt x="294" y="156"/>
                        </a:lnTo>
                        <a:lnTo>
                          <a:pt x="295" y="160"/>
                        </a:lnTo>
                        <a:lnTo>
                          <a:pt x="295" y="162"/>
                        </a:lnTo>
                        <a:lnTo>
                          <a:pt x="295" y="159"/>
                        </a:lnTo>
                        <a:lnTo>
                          <a:pt x="296" y="159"/>
                        </a:lnTo>
                        <a:lnTo>
                          <a:pt x="296" y="161"/>
                        </a:lnTo>
                        <a:lnTo>
                          <a:pt x="297" y="161"/>
                        </a:lnTo>
                        <a:lnTo>
                          <a:pt x="297" y="160"/>
                        </a:lnTo>
                        <a:lnTo>
                          <a:pt x="297" y="159"/>
                        </a:lnTo>
                        <a:lnTo>
                          <a:pt x="298" y="161"/>
                        </a:lnTo>
                        <a:lnTo>
                          <a:pt x="298" y="160"/>
                        </a:lnTo>
                        <a:lnTo>
                          <a:pt x="299" y="160"/>
                        </a:lnTo>
                        <a:lnTo>
                          <a:pt x="299" y="159"/>
                        </a:lnTo>
                        <a:lnTo>
                          <a:pt x="300" y="157"/>
                        </a:lnTo>
                        <a:lnTo>
                          <a:pt x="300" y="159"/>
                        </a:lnTo>
                        <a:lnTo>
                          <a:pt x="300" y="158"/>
                        </a:lnTo>
                        <a:lnTo>
                          <a:pt x="301" y="157"/>
                        </a:lnTo>
                        <a:lnTo>
                          <a:pt x="301" y="158"/>
                        </a:lnTo>
                        <a:lnTo>
                          <a:pt x="302" y="157"/>
                        </a:lnTo>
                        <a:lnTo>
                          <a:pt x="302" y="157"/>
                        </a:lnTo>
                        <a:lnTo>
                          <a:pt x="302" y="156"/>
                        </a:lnTo>
                        <a:lnTo>
                          <a:pt x="303" y="157"/>
                        </a:lnTo>
                        <a:lnTo>
                          <a:pt x="303" y="156"/>
                        </a:lnTo>
                        <a:lnTo>
                          <a:pt x="304" y="157"/>
                        </a:lnTo>
                        <a:lnTo>
                          <a:pt x="304" y="156"/>
                        </a:lnTo>
                        <a:lnTo>
                          <a:pt x="305" y="157"/>
                        </a:lnTo>
                        <a:lnTo>
                          <a:pt x="305" y="158"/>
                        </a:lnTo>
                        <a:lnTo>
                          <a:pt x="305" y="160"/>
                        </a:lnTo>
                        <a:lnTo>
                          <a:pt x="306" y="159"/>
                        </a:lnTo>
                        <a:lnTo>
                          <a:pt x="306" y="159"/>
                        </a:lnTo>
                        <a:lnTo>
                          <a:pt x="307" y="158"/>
                        </a:lnTo>
                        <a:lnTo>
                          <a:pt x="307" y="159"/>
                        </a:lnTo>
                        <a:lnTo>
                          <a:pt x="307" y="159"/>
                        </a:lnTo>
                        <a:lnTo>
                          <a:pt x="308" y="161"/>
                        </a:lnTo>
                        <a:lnTo>
                          <a:pt x="308" y="161"/>
                        </a:lnTo>
                        <a:lnTo>
                          <a:pt x="309" y="160"/>
                        </a:lnTo>
                        <a:lnTo>
                          <a:pt x="309" y="161"/>
                        </a:lnTo>
                        <a:lnTo>
                          <a:pt x="310" y="161"/>
                        </a:lnTo>
                        <a:lnTo>
                          <a:pt x="310" y="162"/>
                        </a:lnTo>
                        <a:lnTo>
                          <a:pt x="310" y="159"/>
                        </a:lnTo>
                        <a:lnTo>
                          <a:pt x="311" y="162"/>
                        </a:lnTo>
                        <a:lnTo>
                          <a:pt x="311" y="162"/>
                        </a:lnTo>
                        <a:lnTo>
                          <a:pt x="312" y="161"/>
                        </a:lnTo>
                        <a:lnTo>
                          <a:pt x="312" y="160"/>
                        </a:lnTo>
                        <a:lnTo>
                          <a:pt x="312" y="161"/>
                        </a:lnTo>
                        <a:lnTo>
                          <a:pt x="313" y="160"/>
                        </a:lnTo>
                        <a:lnTo>
                          <a:pt x="313" y="160"/>
                        </a:lnTo>
                        <a:lnTo>
                          <a:pt x="314" y="161"/>
                        </a:lnTo>
                        <a:lnTo>
                          <a:pt x="314" y="158"/>
                        </a:lnTo>
                        <a:lnTo>
                          <a:pt x="315" y="159"/>
                        </a:lnTo>
                        <a:lnTo>
                          <a:pt x="315" y="157"/>
                        </a:lnTo>
                        <a:lnTo>
                          <a:pt x="315" y="158"/>
                        </a:lnTo>
                        <a:lnTo>
                          <a:pt x="316" y="156"/>
                        </a:lnTo>
                        <a:lnTo>
                          <a:pt x="316" y="156"/>
                        </a:lnTo>
                        <a:lnTo>
                          <a:pt x="317" y="156"/>
                        </a:lnTo>
                        <a:lnTo>
                          <a:pt x="317" y="157"/>
                        </a:lnTo>
                        <a:lnTo>
                          <a:pt x="317" y="155"/>
                        </a:lnTo>
                        <a:lnTo>
                          <a:pt x="318" y="156"/>
                        </a:lnTo>
                        <a:lnTo>
                          <a:pt x="318" y="156"/>
                        </a:lnTo>
                        <a:lnTo>
                          <a:pt x="319" y="157"/>
                        </a:lnTo>
                        <a:lnTo>
                          <a:pt x="319" y="155"/>
                        </a:lnTo>
                        <a:lnTo>
                          <a:pt x="320" y="158"/>
                        </a:lnTo>
                        <a:lnTo>
                          <a:pt x="320" y="159"/>
                        </a:lnTo>
                        <a:lnTo>
                          <a:pt x="320" y="159"/>
                        </a:lnTo>
                        <a:lnTo>
                          <a:pt x="321" y="158"/>
                        </a:lnTo>
                        <a:lnTo>
                          <a:pt x="321" y="161"/>
                        </a:lnTo>
                        <a:lnTo>
                          <a:pt x="322" y="161"/>
                        </a:lnTo>
                        <a:lnTo>
                          <a:pt x="322" y="157"/>
                        </a:lnTo>
                        <a:lnTo>
                          <a:pt x="322" y="159"/>
                        </a:lnTo>
                        <a:lnTo>
                          <a:pt x="323" y="161"/>
                        </a:lnTo>
                        <a:lnTo>
                          <a:pt x="323" y="160"/>
                        </a:lnTo>
                        <a:lnTo>
                          <a:pt x="324" y="161"/>
                        </a:lnTo>
                        <a:lnTo>
                          <a:pt x="324" y="159"/>
                        </a:lnTo>
                        <a:lnTo>
                          <a:pt x="325" y="159"/>
                        </a:lnTo>
                        <a:lnTo>
                          <a:pt x="325" y="160"/>
                        </a:lnTo>
                        <a:lnTo>
                          <a:pt x="325" y="160"/>
                        </a:lnTo>
                        <a:lnTo>
                          <a:pt x="326" y="162"/>
                        </a:lnTo>
                        <a:lnTo>
                          <a:pt x="326" y="160"/>
                        </a:lnTo>
                        <a:lnTo>
                          <a:pt x="327" y="160"/>
                        </a:lnTo>
                        <a:lnTo>
                          <a:pt x="327" y="159"/>
                        </a:lnTo>
                        <a:lnTo>
                          <a:pt x="327" y="160"/>
                        </a:lnTo>
                        <a:lnTo>
                          <a:pt x="328" y="157"/>
                        </a:lnTo>
                        <a:lnTo>
                          <a:pt x="328" y="159"/>
                        </a:lnTo>
                        <a:lnTo>
                          <a:pt x="329" y="157"/>
                        </a:lnTo>
                        <a:lnTo>
                          <a:pt x="329" y="156"/>
                        </a:lnTo>
                        <a:lnTo>
                          <a:pt x="330" y="159"/>
                        </a:lnTo>
                        <a:lnTo>
                          <a:pt x="330" y="157"/>
                        </a:lnTo>
                        <a:lnTo>
                          <a:pt x="330" y="155"/>
                        </a:lnTo>
                        <a:lnTo>
                          <a:pt x="331" y="158"/>
                        </a:lnTo>
                        <a:lnTo>
                          <a:pt x="331" y="156"/>
                        </a:lnTo>
                        <a:lnTo>
                          <a:pt x="332" y="155"/>
                        </a:lnTo>
                        <a:lnTo>
                          <a:pt x="332" y="156"/>
                        </a:lnTo>
                        <a:lnTo>
                          <a:pt x="332" y="159"/>
                        </a:lnTo>
                        <a:lnTo>
                          <a:pt x="333" y="159"/>
                        </a:lnTo>
                        <a:lnTo>
                          <a:pt x="333" y="157"/>
                        </a:lnTo>
                        <a:lnTo>
                          <a:pt x="334" y="159"/>
                        </a:lnTo>
                        <a:lnTo>
                          <a:pt x="334" y="159"/>
                        </a:lnTo>
                        <a:lnTo>
                          <a:pt x="335" y="160"/>
                        </a:lnTo>
                        <a:lnTo>
                          <a:pt x="335" y="162"/>
                        </a:lnTo>
                        <a:lnTo>
                          <a:pt x="335" y="160"/>
                        </a:lnTo>
                        <a:lnTo>
                          <a:pt x="336" y="162"/>
                        </a:lnTo>
                        <a:lnTo>
                          <a:pt x="336" y="164"/>
                        </a:lnTo>
                        <a:lnTo>
                          <a:pt x="337" y="162"/>
                        </a:lnTo>
                        <a:lnTo>
                          <a:pt x="337" y="162"/>
                        </a:lnTo>
                        <a:lnTo>
                          <a:pt x="337" y="161"/>
                        </a:lnTo>
                        <a:lnTo>
                          <a:pt x="338" y="161"/>
                        </a:lnTo>
                        <a:lnTo>
                          <a:pt x="338" y="161"/>
                        </a:lnTo>
                        <a:lnTo>
                          <a:pt x="339" y="163"/>
                        </a:lnTo>
                        <a:lnTo>
                          <a:pt x="339" y="163"/>
                        </a:lnTo>
                        <a:lnTo>
                          <a:pt x="340" y="160"/>
                        </a:lnTo>
                        <a:lnTo>
                          <a:pt x="340" y="162"/>
                        </a:lnTo>
                        <a:lnTo>
                          <a:pt x="340" y="162"/>
                        </a:lnTo>
                        <a:lnTo>
                          <a:pt x="341" y="162"/>
                        </a:lnTo>
                        <a:lnTo>
                          <a:pt x="341" y="160"/>
                        </a:lnTo>
                        <a:lnTo>
                          <a:pt x="342" y="160"/>
                        </a:lnTo>
                        <a:lnTo>
                          <a:pt x="342" y="160"/>
                        </a:lnTo>
                        <a:lnTo>
                          <a:pt x="342" y="160"/>
                        </a:lnTo>
                        <a:lnTo>
                          <a:pt x="343" y="160"/>
                        </a:lnTo>
                        <a:lnTo>
                          <a:pt x="343" y="158"/>
                        </a:lnTo>
                        <a:lnTo>
                          <a:pt x="344" y="157"/>
                        </a:lnTo>
                        <a:lnTo>
                          <a:pt x="344" y="155"/>
                        </a:lnTo>
                        <a:lnTo>
                          <a:pt x="345" y="156"/>
                        </a:lnTo>
                        <a:lnTo>
                          <a:pt x="345" y="157"/>
                        </a:lnTo>
                        <a:lnTo>
                          <a:pt x="345" y="161"/>
                        </a:lnTo>
                        <a:lnTo>
                          <a:pt x="346" y="159"/>
                        </a:lnTo>
                        <a:lnTo>
                          <a:pt x="346" y="159"/>
                        </a:lnTo>
                        <a:lnTo>
                          <a:pt x="347" y="160"/>
                        </a:lnTo>
                        <a:lnTo>
                          <a:pt x="347" y="160"/>
                        </a:lnTo>
                        <a:lnTo>
                          <a:pt x="347" y="160"/>
                        </a:lnTo>
                        <a:lnTo>
                          <a:pt x="348" y="161"/>
                        </a:lnTo>
                        <a:lnTo>
                          <a:pt x="348" y="164"/>
                        </a:lnTo>
                        <a:lnTo>
                          <a:pt x="349" y="162"/>
                        </a:lnTo>
                        <a:lnTo>
                          <a:pt x="349" y="162"/>
                        </a:lnTo>
                        <a:lnTo>
                          <a:pt x="350" y="162"/>
                        </a:lnTo>
                        <a:lnTo>
                          <a:pt x="350" y="162"/>
                        </a:lnTo>
                        <a:lnTo>
                          <a:pt x="350" y="163"/>
                        </a:lnTo>
                        <a:lnTo>
                          <a:pt x="351" y="162"/>
                        </a:lnTo>
                        <a:lnTo>
                          <a:pt x="351" y="165"/>
                        </a:lnTo>
                        <a:lnTo>
                          <a:pt x="352" y="164"/>
                        </a:lnTo>
                        <a:lnTo>
                          <a:pt x="352" y="160"/>
                        </a:lnTo>
                        <a:lnTo>
                          <a:pt x="352" y="160"/>
                        </a:lnTo>
                        <a:lnTo>
                          <a:pt x="353" y="160"/>
                        </a:lnTo>
                        <a:lnTo>
                          <a:pt x="353" y="160"/>
                        </a:lnTo>
                        <a:lnTo>
                          <a:pt x="354" y="162"/>
                        </a:lnTo>
                        <a:lnTo>
                          <a:pt x="354" y="160"/>
                        </a:lnTo>
                        <a:lnTo>
                          <a:pt x="355" y="160"/>
                        </a:lnTo>
                        <a:lnTo>
                          <a:pt x="355" y="164"/>
                        </a:lnTo>
                        <a:lnTo>
                          <a:pt x="355" y="161"/>
                        </a:lnTo>
                        <a:lnTo>
                          <a:pt x="356" y="159"/>
                        </a:lnTo>
                        <a:lnTo>
                          <a:pt x="356" y="160"/>
                        </a:lnTo>
                        <a:lnTo>
                          <a:pt x="357" y="159"/>
                        </a:lnTo>
                        <a:lnTo>
                          <a:pt x="357" y="158"/>
                        </a:lnTo>
                        <a:lnTo>
                          <a:pt x="357" y="159"/>
                        </a:lnTo>
                        <a:lnTo>
                          <a:pt x="358" y="157"/>
                        </a:lnTo>
                        <a:lnTo>
                          <a:pt x="358" y="158"/>
                        </a:lnTo>
                        <a:lnTo>
                          <a:pt x="359" y="160"/>
                        </a:lnTo>
                        <a:lnTo>
                          <a:pt x="359" y="159"/>
                        </a:lnTo>
                        <a:lnTo>
                          <a:pt x="360" y="158"/>
                        </a:lnTo>
                        <a:lnTo>
                          <a:pt x="360" y="159"/>
                        </a:lnTo>
                        <a:lnTo>
                          <a:pt x="360" y="159"/>
                        </a:lnTo>
                        <a:lnTo>
                          <a:pt x="361" y="158"/>
                        </a:lnTo>
                        <a:lnTo>
                          <a:pt x="361" y="160"/>
                        </a:lnTo>
                        <a:lnTo>
                          <a:pt x="362" y="161"/>
                        </a:lnTo>
                        <a:lnTo>
                          <a:pt x="362" y="160"/>
                        </a:lnTo>
                        <a:lnTo>
                          <a:pt x="362" y="163"/>
                        </a:lnTo>
                        <a:lnTo>
                          <a:pt x="363" y="162"/>
                        </a:lnTo>
                        <a:lnTo>
                          <a:pt x="363" y="162"/>
                        </a:lnTo>
                        <a:lnTo>
                          <a:pt x="364" y="160"/>
                        </a:lnTo>
                        <a:lnTo>
                          <a:pt x="364" y="163"/>
                        </a:lnTo>
                        <a:lnTo>
                          <a:pt x="365" y="162"/>
                        </a:lnTo>
                        <a:lnTo>
                          <a:pt x="365" y="165"/>
                        </a:lnTo>
                        <a:lnTo>
                          <a:pt x="365" y="164"/>
                        </a:lnTo>
                        <a:lnTo>
                          <a:pt x="366" y="162"/>
                        </a:lnTo>
                        <a:lnTo>
                          <a:pt x="366" y="163"/>
                        </a:lnTo>
                        <a:lnTo>
                          <a:pt x="367" y="162"/>
                        </a:lnTo>
                        <a:lnTo>
                          <a:pt x="367" y="162"/>
                        </a:lnTo>
                        <a:lnTo>
                          <a:pt x="367" y="164"/>
                        </a:lnTo>
                        <a:lnTo>
                          <a:pt x="368" y="163"/>
                        </a:lnTo>
                        <a:lnTo>
                          <a:pt x="368" y="160"/>
                        </a:lnTo>
                        <a:lnTo>
                          <a:pt x="369" y="157"/>
                        </a:lnTo>
                        <a:lnTo>
                          <a:pt x="369" y="163"/>
                        </a:lnTo>
                        <a:lnTo>
                          <a:pt x="370" y="162"/>
                        </a:lnTo>
                        <a:lnTo>
                          <a:pt x="370" y="161"/>
                        </a:lnTo>
                        <a:lnTo>
                          <a:pt x="370" y="159"/>
                        </a:lnTo>
                        <a:lnTo>
                          <a:pt x="371" y="158"/>
                        </a:lnTo>
                        <a:lnTo>
                          <a:pt x="371" y="156"/>
                        </a:lnTo>
                        <a:lnTo>
                          <a:pt x="372" y="155"/>
                        </a:lnTo>
                        <a:lnTo>
                          <a:pt x="372" y="156"/>
                        </a:lnTo>
                        <a:lnTo>
                          <a:pt x="372" y="157"/>
                        </a:lnTo>
                        <a:lnTo>
                          <a:pt x="373" y="157"/>
                        </a:lnTo>
                        <a:lnTo>
                          <a:pt x="373" y="158"/>
                        </a:lnTo>
                        <a:lnTo>
                          <a:pt x="374" y="158"/>
                        </a:lnTo>
                        <a:lnTo>
                          <a:pt x="374" y="156"/>
                        </a:lnTo>
                        <a:lnTo>
                          <a:pt x="375" y="160"/>
                        </a:lnTo>
                        <a:lnTo>
                          <a:pt x="375" y="158"/>
                        </a:lnTo>
                        <a:lnTo>
                          <a:pt x="375" y="161"/>
                        </a:lnTo>
                        <a:lnTo>
                          <a:pt x="376" y="161"/>
                        </a:lnTo>
                        <a:lnTo>
                          <a:pt x="376" y="159"/>
                        </a:lnTo>
                        <a:lnTo>
                          <a:pt x="377" y="161"/>
                        </a:lnTo>
                        <a:lnTo>
                          <a:pt x="377" y="161"/>
                        </a:lnTo>
                        <a:lnTo>
                          <a:pt x="377" y="163"/>
                        </a:lnTo>
                        <a:lnTo>
                          <a:pt x="378" y="161"/>
                        </a:lnTo>
                        <a:lnTo>
                          <a:pt x="378" y="164"/>
                        </a:lnTo>
                        <a:lnTo>
                          <a:pt x="379" y="165"/>
                        </a:lnTo>
                        <a:lnTo>
                          <a:pt x="379" y="165"/>
                        </a:lnTo>
                        <a:lnTo>
                          <a:pt x="380" y="164"/>
                        </a:lnTo>
                        <a:lnTo>
                          <a:pt x="380" y="164"/>
                        </a:lnTo>
                        <a:lnTo>
                          <a:pt x="380" y="165"/>
                        </a:lnTo>
                        <a:lnTo>
                          <a:pt x="381" y="162"/>
                        </a:lnTo>
                        <a:lnTo>
                          <a:pt x="381" y="163"/>
                        </a:lnTo>
                        <a:lnTo>
                          <a:pt x="382" y="163"/>
                        </a:lnTo>
                        <a:lnTo>
                          <a:pt x="382" y="164"/>
                        </a:lnTo>
                        <a:lnTo>
                          <a:pt x="382" y="160"/>
                        </a:lnTo>
                        <a:lnTo>
                          <a:pt x="383" y="163"/>
                        </a:lnTo>
                        <a:lnTo>
                          <a:pt x="383" y="162"/>
                        </a:lnTo>
                        <a:lnTo>
                          <a:pt x="384" y="160"/>
                        </a:lnTo>
                        <a:lnTo>
                          <a:pt x="384" y="161"/>
                        </a:lnTo>
                        <a:lnTo>
                          <a:pt x="385" y="161"/>
                        </a:lnTo>
                        <a:lnTo>
                          <a:pt x="385" y="161"/>
                        </a:lnTo>
                        <a:lnTo>
                          <a:pt x="385" y="159"/>
                        </a:lnTo>
                        <a:lnTo>
                          <a:pt x="386" y="161"/>
                        </a:lnTo>
                        <a:lnTo>
                          <a:pt x="386" y="159"/>
                        </a:lnTo>
                        <a:lnTo>
                          <a:pt x="387" y="158"/>
                        </a:lnTo>
                        <a:lnTo>
                          <a:pt x="387" y="157"/>
                        </a:lnTo>
                        <a:lnTo>
                          <a:pt x="387" y="160"/>
                        </a:lnTo>
                        <a:lnTo>
                          <a:pt x="388" y="160"/>
                        </a:lnTo>
                        <a:lnTo>
                          <a:pt x="388" y="157"/>
                        </a:lnTo>
                        <a:lnTo>
                          <a:pt x="389" y="161"/>
                        </a:lnTo>
                        <a:lnTo>
                          <a:pt x="389" y="159"/>
                        </a:lnTo>
                        <a:lnTo>
                          <a:pt x="390" y="160"/>
                        </a:lnTo>
                        <a:lnTo>
                          <a:pt x="390" y="160"/>
                        </a:lnTo>
                        <a:lnTo>
                          <a:pt x="390" y="159"/>
                        </a:lnTo>
                        <a:lnTo>
                          <a:pt x="391" y="162"/>
                        </a:lnTo>
                        <a:lnTo>
                          <a:pt x="391" y="160"/>
                        </a:lnTo>
                        <a:lnTo>
                          <a:pt x="392" y="163"/>
                        </a:lnTo>
                        <a:lnTo>
                          <a:pt x="392" y="164"/>
                        </a:lnTo>
                        <a:lnTo>
                          <a:pt x="392" y="163"/>
                        </a:lnTo>
                        <a:lnTo>
                          <a:pt x="393" y="165"/>
                        </a:lnTo>
                        <a:lnTo>
                          <a:pt x="393" y="167"/>
                        </a:lnTo>
                        <a:lnTo>
                          <a:pt x="394" y="163"/>
                        </a:lnTo>
                        <a:lnTo>
                          <a:pt x="394" y="163"/>
                        </a:lnTo>
                        <a:lnTo>
                          <a:pt x="395" y="165"/>
                        </a:lnTo>
                        <a:lnTo>
                          <a:pt x="395" y="164"/>
                        </a:lnTo>
                        <a:lnTo>
                          <a:pt x="395" y="160"/>
                        </a:lnTo>
                        <a:lnTo>
                          <a:pt x="396" y="162"/>
                        </a:lnTo>
                        <a:lnTo>
                          <a:pt x="396" y="160"/>
                        </a:lnTo>
                        <a:lnTo>
                          <a:pt x="397" y="162"/>
                        </a:lnTo>
                        <a:lnTo>
                          <a:pt x="397" y="160"/>
                        </a:lnTo>
                        <a:lnTo>
                          <a:pt x="397" y="161"/>
                        </a:lnTo>
                        <a:lnTo>
                          <a:pt x="398" y="161"/>
                        </a:lnTo>
                        <a:lnTo>
                          <a:pt x="398" y="159"/>
                        </a:lnTo>
                        <a:lnTo>
                          <a:pt x="399" y="159"/>
                        </a:lnTo>
                        <a:lnTo>
                          <a:pt x="399" y="159"/>
                        </a:lnTo>
                        <a:lnTo>
                          <a:pt x="400" y="158"/>
                        </a:lnTo>
                        <a:lnTo>
                          <a:pt x="400" y="159"/>
                        </a:lnTo>
                        <a:lnTo>
                          <a:pt x="400" y="158"/>
                        </a:lnTo>
                        <a:lnTo>
                          <a:pt x="401" y="159"/>
                        </a:lnTo>
                        <a:lnTo>
                          <a:pt x="401" y="156"/>
                        </a:lnTo>
                        <a:lnTo>
                          <a:pt x="402" y="159"/>
                        </a:lnTo>
                        <a:lnTo>
                          <a:pt x="402" y="160"/>
                        </a:lnTo>
                        <a:lnTo>
                          <a:pt x="402" y="159"/>
                        </a:lnTo>
                        <a:lnTo>
                          <a:pt x="403" y="160"/>
                        </a:lnTo>
                        <a:lnTo>
                          <a:pt x="403" y="159"/>
                        </a:lnTo>
                        <a:lnTo>
                          <a:pt x="404" y="161"/>
                        </a:lnTo>
                        <a:lnTo>
                          <a:pt x="404" y="160"/>
                        </a:lnTo>
                        <a:lnTo>
                          <a:pt x="405" y="164"/>
                        </a:lnTo>
                        <a:lnTo>
                          <a:pt x="405" y="160"/>
                        </a:lnTo>
                        <a:lnTo>
                          <a:pt x="405" y="163"/>
                        </a:lnTo>
                        <a:lnTo>
                          <a:pt x="406" y="162"/>
                        </a:lnTo>
                        <a:lnTo>
                          <a:pt x="406" y="162"/>
                        </a:lnTo>
                        <a:lnTo>
                          <a:pt x="407" y="164"/>
                        </a:lnTo>
                        <a:lnTo>
                          <a:pt x="407" y="163"/>
                        </a:lnTo>
                        <a:lnTo>
                          <a:pt x="407" y="163"/>
                        </a:lnTo>
                        <a:lnTo>
                          <a:pt x="408" y="163"/>
                        </a:lnTo>
                        <a:lnTo>
                          <a:pt x="408" y="161"/>
                        </a:lnTo>
                        <a:lnTo>
                          <a:pt x="409" y="163"/>
                        </a:lnTo>
                        <a:lnTo>
                          <a:pt x="409" y="162"/>
                        </a:lnTo>
                        <a:lnTo>
                          <a:pt x="410" y="161"/>
                        </a:lnTo>
                        <a:lnTo>
                          <a:pt x="410" y="159"/>
                        </a:lnTo>
                        <a:lnTo>
                          <a:pt x="410" y="163"/>
                        </a:lnTo>
                        <a:lnTo>
                          <a:pt x="411" y="162"/>
                        </a:lnTo>
                        <a:lnTo>
                          <a:pt x="411" y="160"/>
                        </a:lnTo>
                        <a:lnTo>
                          <a:pt x="412" y="160"/>
                        </a:lnTo>
                        <a:lnTo>
                          <a:pt x="412" y="160"/>
                        </a:lnTo>
                        <a:lnTo>
                          <a:pt x="412" y="160"/>
                        </a:lnTo>
                        <a:lnTo>
                          <a:pt x="413" y="158"/>
                        </a:lnTo>
                        <a:lnTo>
                          <a:pt x="413" y="157"/>
                        </a:lnTo>
                        <a:lnTo>
                          <a:pt x="414" y="159"/>
                        </a:lnTo>
                        <a:lnTo>
                          <a:pt x="414" y="157"/>
                        </a:lnTo>
                        <a:lnTo>
                          <a:pt x="415" y="158"/>
                        </a:lnTo>
                        <a:lnTo>
                          <a:pt x="415" y="158"/>
                        </a:lnTo>
                        <a:lnTo>
                          <a:pt x="415" y="161"/>
                        </a:lnTo>
                        <a:lnTo>
                          <a:pt x="416" y="160"/>
                        </a:lnTo>
                        <a:lnTo>
                          <a:pt x="416" y="159"/>
                        </a:lnTo>
                        <a:lnTo>
                          <a:pt x="417" y="160"/>
                        </a:lnTo>
                        <a:lnTo>
                          <a:pt x="417" y="161"/>
                        </a:lnTo>
                        <a:lnTo>
                          <a:pt x="417" y="162"/>
                        </a:lnTo>
                        <a:lnTo>
                          <a:pt x="418" y="162"/>
                        </a:lnTo>
                        <a:lnTo>
                          <a:pt x="418" y="161"/>
                        </a:lnTo>
                        <a:lnTo>
                          <a:pt x="419" y="163"/>
                        </a:lnTo>
                        <a:lnTo>
                          <a:pt x="419" y="164"/>
                        </a:lnTo>
                        <a:lnTo>
                          <a:pt x="420" y="166"/>
                        </a:lnTo>
                        <a:lnTo>
                          <a:pt x="420" y="162"/>
                        </a:lnTo>
                        <a:lnTo>
                          <a:pt x="420" y="164"/>
                        </a:lnTo>
                        <a:lnTo>
                          <a:pt x="421" y="162"/>
                        </a:lnTo>
                        <a:lnTo>
                          <a:pt x="421" y="163"/>
                        </a:lnTo>
                        <a:lnTo>
                          <a:pt x="422" y="165"/>
                        </a:lnTo>
                        <a:lnTo>
                          <a:pt x="422" y="162"/>
                        </a:lnTo>
                        <a:lnTo>
                          <a:pt x="422" y="162"/>
                        </a:lnTo>
                        <a:lnTo>
                          <a:pt x="423" y="163"/>
                        </a:lnTo>
                        <a:lnTo>
                          <a:pt x="423" y="162"/>
                        </a:lnTo>
                        <a:lnTo>
                          <a:pt x="424" y="164"/>
                        </a:lnTo>
                        <a:lnTo>
                          <a:pt x="424" y="162"/>
                        </a:lnTo>
                        <a:lnTo>
                          <a:pt x="425" y="162"/>
                        </a:lnTo>
                        <a:lnTo>
                          <a:pt x="425" y="161"/>
                        </a:lnTo>
                        <a:lnTo>
                          <a:pt x="425" y="160"/>
                        </a:lnTo>
                        <a:lnTo>
                          <a:pt x="426" y="159"/>
                        </a:lnTo>
                        <a:lnTo>
                          <a:pt x="426" y="160"/>
                        </a:lnTo>
                        <a:lnTo>
                          <a:pt x="427" y="160"/>
                        </a:lnTo>
                        <a:lnTo>
                          <a:pt x="427" y="158"/>
                        </a:lnTo>
                        <a:lnTo>
                          <a:pt x="427" y="158"/>
                        </a:lnTo>
                        <a:lnTo>
                          <a:pt x="428" y="158"/>
                        </a:lnTo>
                        <a:lnTo>
                          <a:pt x="428" y="158"/>
                        </a:lnTo>
                        <a:lnTo>
                          <a:pt x="429" y="158"/>
                        </a:lnTo>
                        <a:lnTo>
                          <a:pt x="429" y="159"/>
                        </a:lnTo>
                        <a:lnTo>
                          <a:pt x="430" y="158"/>
                        </a:lnTo>
                        <a:lnTo>
                          <a:pt x="430" y="159"/>
                        </a:lnTo>
                        <a:lnTo>
                          <a:pt x="430" y="162"/>
                        </a:lnTo>
                        <a:lnTo>
                          <a:pt x="431" y="161"/>
                        </a:lnTo>
                        <a:lnTo>
                          <a:pt x="431" y="160"/>
                        </a:lnTo>
                        <a:lnTo>
                          <a:pt x="432" y="161"/>
                        </a:lnTo>
                        <a:lnTo>
                          <a:pt x="432" y="160"/>
                        </a:lnTo>
                        <a:lnTo>
                          <a:pt x="432" y="162"/>
                        </a:lnTo>
                        <a:lnTo>
                          <a:pt x="433" y="164"/>
                        </a:lnTo>
                        <a:lnTo>
                          <a:pt x="433" y="164"/>
                        </a:lnTo>
                        <a:lnTo>
                          <a:pt x="434" y="163"/>
                        </a:lnTo>
                        <a:lnTo>
                          <a:pt x="434" y="165"/>
                        </a:lnTo>
                        <a:lnTo>
                          <a:pt x="435" y="164"/>
                        </a:lnTo>
                        <a:lnTo>
                          <a:pt x="435" y="165"/>
                        </a:lnTo>
                        <a:lnTo>
                          <a:pt x="435" y="164"/>
                        </a:lnTo>
                        <a:lnTo>
                          <a:pt x="436" y="165"/>
                        </a:lnTo>
                        <a:lnTo>
                          <a:pt x="436" y="165"/>
                        </a:lnTo>
                        <a:lnTo>
                          <a:pt x="437" y="165"/>
                        </a:lnTo>
                        <a:lnTo>
                          <a:pt x="437" y="162"/>
                        </a:lnTo>
                        <a:lnTo>
                          <a:pt x="437" y="165"/>
                        </a:lnTo>
                        <a:lnTo>
                          <a:pt x="438" y="164"/>
                        </a:lnTo>
                        <a:lnTo>
                          <a:pt x="438" y="160"/>
                        </a:lnTo>
                        <a:lnTo>
                          <a:pt x="439" y="163"/>
                        </a:lnTo>
                        <a:lnTo>
                          <a:pt x="439" y="161"/>
                        </a:lnTo>
                        <a:lnTo>
                          <a:pt x="440" y="164"/>
                        </a:lnTo>
                        <a:lnTo>
                          <a:pt x="440" y="162"/>
                        </a:lnTo>
                        <a:lnTo>
                          <a:pt x="440" y="159"/>
                        </a:lnTo>
                        <a:lnTo>
                          <a:pt x="441" y="161"/>
                        </a:lnTo>
                        <a:lnTo>
                          <a:pt x="441" y="161"/>
                        </a:lnTo>
                        <a:lnTo>
                          <a:pt x="442" y="160"/>
                        </a:lnTo>
                        <a:lnTo>
                          <a:pt x="442" y="161"/>
                        </a:lnTo>
                        <a:lnTo>
                          <a:pt x="442" y="161"/>
                        </a:lnTo>
                        <a:lnTo>
                          <a:pt x="443" y="159"/>
                        </a:lnTo>
                        <a:lnTo>
                          <a:pt x="443" y="160"/>
                        </a:lnTo>
                        <a:lnTo>
                          <a:pt x="444" y="161"/>
                        </a:lnTo>
                        <a:lnTo>
                          <a:pt x="444" y="162"/>
                        </a:lnTo>
                        <a:lnTo>
                          <a:pt x="445" y="162"/>
                        </a:lnTo>
                        <a:lnTo>
                          <a:pt x="445" y="161"/>
                        </a:lnTo>
                        <a:lnTo>
                          <a:pt x="445" y="163"/>
                        </a:lnTo>
                        <a:lnTo>
                          <a:pt x="446" y="162"/>
                        </a:lnTo>
                        <a:lnTo>
                          <a:pt x="446" y="164"/>
                        </a:lnTo>
                        <a:lnTo>
                          <a:pt x="447" y="164"/>
                        </a:lnTo>
                        <a:lnTo>
                          <a:pt x="447" y="163"/>
                        </a:lnTo>
                        <a:lnTo>
                          <a:pt x="447" y="164"/>
                        </a:lnTo>
                        <a:lnTo>
                          <a:pt x="448" y="166"/>
                        </a:lnTo>
                        <a:lnTo>
                          <a:pt x="448" y="164"/>
                        </a:lnTo>
                        <a:lnTo>
                          <a:pt x="449" y="164"/>
                        </a:lnTo>
                        <a:lnTo>
                          <a:pt x="449" y="166"/>
                        </a:lnTo>
                        <a:lnTo>
                          <a:pt x="450" y="164"/>
                        </a:lnTo>
                        <a:lnTo>
                          <a:pt x="450" y="166"/>
                        </a:lnTo>
                        <a:lnTo>
                          <a:pt x="450" y="164"/>
                        </a:lnTo>
                        <a:lnTo>
                          <a:pt x="451" y="165"/>
                        </a:lnTo>
                        <a:lnTo>
                          <a:pt x="451" y="165"/>
                        </a:lnTo>
                        <a:lnTo>
                          <a:pt x="452" y="162"/>
                        </a:lnTo>
                        <a:lnTo>
                          <a:pt x="452" y="164"/>
                        </a:lnTo>
                        <a:lnTo>
                          <a:pt x="452" y="163"/>
                        </a:lnTo>
                        <a:lnTo>
                          <a:pt x="453" y="162"/>
                        </a:lnTo>
                        <a:lnTo>
                          <a:pt x="453" y="160"/>
                        </a:lnTo>
                        <a:lnTo>
                          <a:pt x="454" y="161"/>
                        </a:lnTo>
                        <a:lnTo>
                          <a:pt x="454" y="159"/>
                        </a:lnTo>
                        <a:lnTo>
                          <a:pt x="455" y="160"/>
                        </a:lnTo>
                        <a:lnTo>
                          <a:pt x="455" y="160"/>
                        </a:lnTo>
                        <a:lnTo>
                          <a:pt x="455" y="160"/>
                        </a:lnTo>
                        <a:lnTo>
                          <a:pt x="456" y="161"/>
                        </a:lnTo>
                        <a:lnTo>
                          <a:pt x="456" y="160"/>
                        </a:lnTo>
                        <a:lnTo>
                          <a:pt x="457" y="159"/>
                        </a:lnTo>
                        <a:lnTo>
                          <a:pt x="457" y="156"/>
                        </a:lnTo>
                        <a:lnTo>
                          <a:pt x="457" y="158"/>
                        </a:lnTo>
                        <a:lnTo>
                          <a:pt x="458" y="160"/>
                        </a:lnTo>
                        <a:lnTo>
                          <a:pt x="458" y="159"/>
                        </a:lnTo>
                        <a:lnTo>
                          <a:pt x="459" y="163"/>
                        </a:lnTo>
                        <a:lnTo>
                          <a:pt x="459" y="162"/>
                        </a:lnTo>
                        <a:lnTo>
                          <a:pt x="460" y="162"/>
                        </a:lnTo>
                        <a:lnTo>
                          <a:pt x="460" y="162"/>
                        </a:lnTo>
                        <a:lnTo>
                          <a:pt x="460" y="163"/>
                        </a:lnTo>
                        <a:lnTo>
                          <a:pt x="461" y="164"/>
                        </a:lnTo>
                        <a:lnTo>
                          <a:pt x="461" y="164"/>
                        </a:lnTo>
                        <a:lnTo>
                          <a:pt x="462" y="164"/>
                        </a:lnTo>
                        <a:lnTo>
                          <a:pt x="462" y="163"/>
                        </a:lnTo>
                        <a:lnTo>
                          <a:pt x="462" y="165"/>
                        </a:lnTo>
                        <a:lnTo>
                          <a:pt x="463" y="165"/>
                        </a:lnTo>
                        <a:lnTo>
                          <a:pt x="463" y="166"/>
                        </a:lnTo>
                        <a:lnTo>
                          <a:pt x="464" y="165"/>
                        </a:lnTo>
                        <a:lnTo>
                          <a:pt x="464" y="161"/>
                        </a:lnTo>
                        <a:lnTo>
                          <a:pt x="465" y="163"/>
                        </a:lnTo>
                        <a:lnTo>
                          <a:pt x="465" y="162"/>
                        </a:lnTo>
                        <a:lnTo>
                          <a:pt x="465" y="162"/>
                        </a:lnTo>
                        <a:lnTo>
                          <a:pt x="466" y="162"/>
                        </a:lnTo>
                        <a:lnTo>
                          <a:pt x="466" y="160"/>
                        </a:lnTo>
                        <a:lnTo>
                          <a:pt x="467" y="162"/>
                        </a:lnTo>
                        <a:lnTo>
                          <a:pt x="467" y="161"/>
                        </a:lnTo>
                        <a:lnTo>
                          <a:pt x="467" y="162"/>
                        </a:lnTo>
                        <a:lnTo>
                          <a:pt x="468" y="161"/>
                        </a:lnTo>
                        <a:lnTo>
                          <a:pt x="468" y="160"/>
                        </a:lnTo>
                        <a:lnTo>
                          <a:pt x="469" y="160"/>
                        </a:lnTo>
                        <a:lnTo>
                          <a:pt x="469" y="162"/>
                        </a:lnTo>
                        <a:lnTo>
                          <a:pt x="470" y="160"/>
                        </a:lnTo>
                        <a:lnTo>
                          <a:pt x="470" y="159"/>
                        </a:lnTo>
                        <a:lnTo>
                          <a:pt x="470" y="159"/>
                        </a:lnTo>
                        <a:lnTo>
                          <a:pt x="471" y="162"/>
                        </a:lnTo>
                        <a:lnTo>
                          <a:pt x="471" y="161"/>
                        </a:lnTo>
                        <a:lnTo>
                          <a:pt x="472" y="161"/>
                        </a:lnTo>
                        <a:lnTo>
                          <a:pt x="472" y="163"/>
                        </a:lnTo>
                        <a:lnTo>
                          <a:pt x="472" y="163"/>
                        </a:lnTo>
                        <a:lnTo>
                          <a:pt x="473" y="164"/>
                        </a:lnTo>
                        <a:lnTo>
                          <a:pt x="473" y="162"/>
                        </a:lnTo>
                        <a:lnTo>
                          <a:pt x="474" y="165"/>
                        </a:lnTo>
                        <a:lnTo>
                          <a:pt x="474" y="162"/>
                        </a:lnTo>
                        <a:lnTo>
                          <a:pt x="475" y="164"/>
                        </a:lnTo>
                        <a:lnTo>
                          <a:pt x="475" y="165"/>
                        </a:lnTo>
                        <a:lnTo>
                          <a:pt x="475" y="167"/>
                        </a:lnTo>
                        <a:lnTo>
                          <a:pt x="476" y="164"/>
                        </a:lnTo>
                        <a:lnTo>
                          <a:pt x="476" y="166"/>
                        </a:lnTo>
                        <a:lnTo>
                          <a:pt x="477" y="167"/>
                        </a:lnTo>
                        <a:lnTo>
                          <a:pt x="477" y="166"/>
                        </a:lnTo>
                        <a:lnTo>
                          <a:pt x="477" y="166"/>
                        </a:lnTo>
                        <a:lnTo>
                          <a:pt x="478" y="163"/>
                        </a:lnTo>
                        <a:lnTo>
                          <a:pt x="478" y="166"/>
                        </a:lnTo>
                        <a:lnTo>
                          <a:pt x="479" y="164"/>
                        </a:lnTo>
                        <a:lnTo>
                          <a:pt x="479" y="163"/>
                        </a:lnTo>
                        <a:lnTo>
                          <a:pt x="480" y="164"/>
                        </a:lnTo>
                        <a:lnTo>
                          <a:pt x="480" y="163"/>
                        </a:lnTo>
                        <a:lnTo>
                          <a:pt x="480" y="163"/>
                        </a:lnTo>
                        <a:lnTo>
                          <a:pt x="481" y="163"/>
                        </a:lnTo>
                        <a:lnTo>
                          <a:pt x="481" y="161"/>
                        </a:lnTo>
                        <a:lnTo>
                          <a:pt x="482" y="162"/>
                        </a:lnTo>
                        <a:lnTo>
                          <a:pt x="482" y="161"/>
                        </a:lnTo>
                        <a:lnTo>
                          <a:pt x="482" y="159"/>
                        </a:lnTo>
                        <a:lnTo>
                          <a:pt x="483" y="159"/>
                        </a:lnTo>
                        <a:lnTo>
                          <a:pt x="483" y="160"/>
                        </a:lnTo>
                        <a:lnTo>
                          <a:pt x="484" y="160"/>
                        </a:lnTo>
                        <a:lnTo>
                          <a:pt x="484" y="160"/>
                        </a:lnTo>
                        <a:lnTo>
                          <a:pt x="485" y="160"/>
                        </a:lnTo>
                        <a:lnTo>
                          <a:pt x="485" y="159"/>
                        </a:lnTo>
                        <a:lnTo>
                          <a:pt x="485" y="162"/>
                        </a:lnTo>
                        <a:lnTo>
                          <a:pt x="486" y="161"/>
                        </a:lnTo>
                        <a:lnTo>
                          <a:pt x="486" y="162"/>
                        </a:lnTo>
                        <a:lnTo>
                          <a:pt x="487" y="163"/>
                        </a:lnTo>
                        <a:lnTo>
                          <a:pt x="487" y="162"/>
                        </a:lnTo>
                        <a:lnTo>
                          <a:pt x="487" y="163"/>
                        </a:lnTo>
                        <a:lnTo>
                          <a:pt x="488" y="163"/>
                        </a:lnTo>
                        <a:lnTo>
                          <a:pt x="488" y="163"/>
                        </a:lnTo>
                        <a:lnTo>
                          <a:pt x="489" y="165"/>
                        </a:lnTo>
                        <a:lnTo>
                          <a:pt x="489" y="164"/>
                        </a:lnTo>
                        <a:lnTo>
                          <a:pt x="490" y="164"/>
                        </a:lnTo>
                        <a:lnTo>
                          <a:pt x="490" y="165"/>
                        </a:lnTo>
                        <a:lnTo>
                          <a:pt x="490" y="166"/>
                        </a:lnTo>
                        <a:lnTo>
                          <a:pt x="491" y="163"/>
                        </a:lnTo>
                        <a:lnTo>
                          <a:pt x="491" y="164"/>
                        </a:lnTo>
                        <a:lnTo>
                          <a:pt x="492" y="165"/>
                        </a:lnTo>
                        <a:lnTo>
                          <a:pt x="492" y="163"/>
                        </a:lnTo>
                        <a:lnTo>
                          <a:pt x="492" y="165"/>
                        </a:lnTo>
                        <a:lnTo>
                          <a:pt x="493" y="162"/>
                        </a:lnTo>
                        <a:lnTo>
                          <a:pt x="493" y="164"/>
                        </a:lnTo>
                        <a:lnTo>
                          <a:pt x="494" y="165"/>
                        </a:lnTo>
                        <a:lnTo>
                          <a:pt x="494" y="163"/>
                        </a:lnTo>
                        <a:lnTo>
                          <a:pt x="495" y="162"/>
                        </a:lnTo>
                        <a:lnTo>
                          <a:pt x="495" y="161"/>
                        </a:lnTo>
                        <a:lnTo>
                          <a:pt x="495" y="162"/>
                        </a:lnTo>
                        <a:lnTo>
                          <a:pt x="496" y="161"/>
                        </a:lnTo>
                        <a:lnTo>
                          <a:pt x="496" y="161"/>
                        </a:lnTo>
                        <a:lnTo>
                          <a:pt x="497" y="161"/>
                        </a:lnTo>
                        <a:lnTo>
                          <a:pt x="497" y="161"/>
                        </a:lnTo>
                        <a:lnTo>
                          <a:pt x="497" y="162"/>
                        </a:lnTo>
                        <a:lnTo>
                          <a:pt x="498" y="160"/>
                        </a:lnTo>
                        <a:lnTo>
                          <a:pt x="498" y="160"/>
                        </a:lnTo>
                        <a:lnTo>
                          <a:pt x="499" y="162"/>
                        </a:lnTo>
                        <a:lnTo>
                          <a:pt x="499" y="162"/>
                        </a:lnTo>
                        <a:lnTo>
                          <a:pt x="500" y="162"/>
                        </a:lnTo>
                        <a:lnTo>
                          <a:pt x="500" y="162"/>
                        </a:lnTo>
                        <a:lnTo>
                          <a:pt x="500" y="161"/>
                        </a:lnTo>
                        <a:lnTo>
                          <a:pt x="501" y="165"/>
                        </a:lnTo>
                        <a:lnTo>
                          <a:pt x="501" y="164"/>
                        </a:lnTo>
                        <a:lnTo>
                          <a:pt x="502" y="163"/>
                        </a:lnTo>
                        <a:lnTo>
                          <a:pt x="502" y="165"/>
                        </a:lnTo>
                        <a:lnTo>
                          <a:pt x="502" y="165"/>
                        </a:lnTo>
                        <a:lnTo>
                          <a:pt x="503" y="165"/>
                        </a:lnTo>
                        <a:lnTo>
                          <a:pt x="503" y="166"/>
                        </a:lnTo>
                        <a:lnTo>
                          <a:pt x="504" y="166"/>
                        </a:lnTo>
                        <a:lnTo>
                          <a:pt x="504" y="166"/>
                        </a:lnTo>
                        <a:lnTo>
                          <a:pt x="505" y="164"/>
                        </a:lnTo>
                        <a:lnTo>
                          <a:pt x="505" y="167"/>
                        </a:lnTo>
                        <a:lnTo>
                          <a:pt x="505" y="167"/>
                        </a:lnTo>
                        <a:lnTo>
                          <a:pt x="506" y="167"/>
                        </a:lnTo>
                        <a:lnTo>
                          <a:pt x="506" y="166"/>
                        </a:lnTo>
                        <a:lnTo>
                          <a:pt x="507" y="164"/>
                        </a:lnTo>
                        <a:lnTo>
                          <a:pt x="507" y="165"/>
                        </a:lnTo>
                        <a:lnTo>
                          <a:pt x="507" y="164"/>
                        </a:lnTo>
                        <a:lnTo>
                          <a:pt x="508" y="164"/>
                        </a:lnTo>
                        <a:lnTo>
                          <a:pt x="508" y="165"/>
                        </a:lnTo>
                        <a:lnTo>
                          <a:pt x="509" y="164"/>
                        </a:lnTo>
                        <a:lnTo>
                          <a:pt x="509" y="162"/>
                        </a:lnTo>
                        <a:lnTo>
                          <a:pt x="510" y="162"/>
                        </a:lnTo>
                        <a:lnTo>
                          <a:pt x="510" y="162"/>
                        </a:lnTo>
                        <a:lnTo>
                          <a:pt x="510" y="161"/>
                        </a:lnTo>
                        <a:lnTo>
                          <a:pt x="511" y="161"/>
                        </a:lnTo>
                        <a:lnTo>
                          <a:pt x="511" y="161"/>
                        </a:lnTo>
                        <a:lnTo>
                          <a:pt x="512" y="162"/>
                        </a:lnTo>
                        <a:lnTo>
                          <a:pt x="512" y="163"/>
                        </a:lnTo>
                        <a:lnTo>
                          <a:pt x="512" y="162"/>
                        </a:lnTo>
                        <a:lnTo>
                          <a:pt x="513" y="164"/>
                        </a:lnTo>
                        <a:lnTo>
                          <a:pt x="513" y="163"/>
                        </a:lnTo>
                        <a:lnTo>
                          <a:pt x="514" y="162"/>
                        </a:lnTo>
                        <a:lnTo>
                          <a:pt x="514" y="163"/>
                        </a:lnTo>
                        <a:lnTo>
                          <a:pt x="515" y="163"/>
                        </a:lnTo>
                        <a:lnTo>
                          <a:pt x="515" y="164"/>
                        </a:lnTo>
                        <a:lnTo>
                          <a:pt x="515" y="165"/>
                        </a:lnTo>
                        <a:lnTo>
                          <a:pt x="516" y="164"/>
                        </a:lnTo>
                        <a:lnTo>
                          <a:pt x="516" y="163"/>
                        </a:lnTo>
                        <a:lnTo>
                          <a:pt x="517" y="166"/>
                        </a:lnTo>
                        <a:lnTo>
                          <a:pt x="517" y="165"/>
                        </a:lnTo>
                        <a:lnTo>
                          <a:pt x="517" y="167"/>
                        </a:lnTo>
                        <a:lnTo>
                          <a:pt x="518" y="167"/>
                        </a:lnTo>
                        <a:lnTo>
                          <a:pt x="518" y="166"/>
                        </a:lnTo>
                        <a:lnTo>
                          <a:pt x="519" y="164"/>
                        </a:lnTo>
                        <a:lnTo>
                          <a:pt x="519" y="168"/>
                        </a:lnTo>
                        <a:lnTo>
                          <a:pt x="520" y="167"/>
                        </a:lnTo>
                        <a:lnTo>
                          <a:pt x="520" y="165"/>
                        </a:lnTo>
                        <a:lnTo>
                          <a:pt x="520" y="165"/>
                        </a:lnTo>
                        <a:lnTo>
                          <a:pt x="521" y="167"/>
                        </a:lnTo>
                        <a:lnTo>
                          <a:pt x="521" y="164"/>
                        </a:lnTo>
                        <a:lnTo>
                          <a:pt x="522" y="165"/>
                        </a:lnTo>
                        <a:lnTo>
                          <a:pt x="522" y="164"/>
                        </a:lnTo>
                        <a:lnTo>
                          <a:pt x="522" y="165"/>
                        </a:lnTo>
                        <a:lnTo>
                          <a:pt x="523" y="165"/>
                        </a:lnTo>
                        <a:lnTo>
                          <a:pt x="523" y="164"/>
                        </a:lnTo>
                        <a:lnTo>
                          <a:pt x="524" y="163"/>
                        </a:lnTo>
                        <a:lnTo>
                          <a:pt x="524" y="161"/>
                        </a:lnTo>
                        <a:lnTo>
                          <a:pt x="525" y="162"/>
                        </a:lnTo>
                        <a:lnTo>
                          <a:pt x="525" y="162"/>
                        </a:lnTo>
                        <a:lnTo>
                          <a:pt x="525" y="162"/>
                        </a:lnTo>
                        <a:lnTo>
                          <a:pt x="526" y="165"/>
                        </a:lnTo>
                        <a:lnTo>
                          <a:pt x="526" y="163"/>
                        </a:lnTo>
                        <a:lnTo>
                          <a:pt x="527" y="164"/>
                        </a:lnTo>
                        <a:lnTo>
                          <a:pt x="527" y="163"/>
                        </a:lnTo>
                        <a:lnTo>
                          <a:pt x="527" y="164"/>
                        </a:lnTo>
                        <a:lnTo>
                          <a:pt x="528" y="167"/>
                        </a:lnTo>
                        <a:lnTo>
                          <a:pt x="528" y="165"/>
                        </a:lnTo>
                        <a:lnTo>
                          <a:pt x="529" y="164"/>
                        </a:lnTo>
                        <a:lnTo>
                          <a:pt x="529" y="164"/>
                        </a:lnTo>
                        <a:lnTo>
                          <a:pt x="530" y="164"/>
                        </a:lnTo>
                        <a:lnTo>
                          <a:pt x="530" y="163"/>
                        </a:lnTo>
                        <a:lnTo>
                          <a:pt x="530" y="166"/>
                        </a:lnTo>
                        <a:lnTo>
                          <a:pt x="531" y="166"/>
                        </a:lnTo>
                        <a:lnTo>
                          <a:pt x="531" y="164"/>
                        </a:lnTo>
                        <a:lnTo>
                          <a:pt x="532" y="167"/>
                        </a:lnTo>
                        <a:lnTo>
                          <a:pt x="532" y="166"/>
                        </a:lnTo>
                        <a:lnTo>
                          <a:pt x="532" y="167"/>
                        </a:lnTo>
                        <a:lnTo>
                          <a:pt x="533" y="167"/>
                        </a:lnTo>
                        <a:lnTo>
                          <a:pt x="533" y="169"/>
                        </a:lnTo>
                        <a:lnTo>
                          <a:pt x="534" y="168"/>
                        </a:lnTo>
                        <a:lnTo>
                          <a:pt x="534" y="167"/>
                        </a:lnTo>
                        <a:lnTo>
                          <a:pt x="535" y="164"/>
                        </a:lnTo>
                        <a:lnTo>
                          <a:pt x="535" y="164"/>
                        </a:lnTo>
                        <a:lnTo>
                          <a:pt x="535" y="166"/>
                        </a:lnTo>
                        <a:lnTo>
                          <a:pt x="536" y="164"/>
                        </a:lnTo>
                        <a:lnTo>
                          <a:pt x="536" y="163"/>
                        </a:lnTo>
                        <a:lnTo>
                          <a:pt x="537" y="164"/>
                        </a:lnTo>
                        <a:lnTo>
                          <a:pt x="537" y="164"/>
                        </a:lnTo>
                        <a:lnTo>
                          <a:pt x="537" y="164"/>
                        </a:lnTo>
                        <a:lnTo>
                          <a:pt x="538" y="164"/>
                        </a:lnTo>
                        <a:lnTo>
                          <a:pt x="538" y="161"/>
                        </a:lnTo>
                        <a:lnTo>
                          <a:pt x="539" y="162"/>
                        </a:lnTo>
                        <a:lnTo>
                          <a:pt x="539" y="162"/>
                        </a:lnTo>
                        <a:lnTo>
                          <a:pt x="540" y="161"/>
                        </a:lnTo>
                        <a:lnTo>
                          <a:pt x="540" y="162"/>
                        </a:lnTo>
                        <a:lnTo>
                          <a:pt x="540" y="161"/>
                        </a:lnTo>
                        <a:lnTo>
                          <a:pt x="541" y="161"/>
                        </a:lnTo>
                        <a:lnTo>
                          <a:pt x="541" y="164"/>
                        </a:lnTo>
                        <a:lnTo>
                          <a:pt x="542" y="166"/>
                        </a:lnTo>
                        <a:lnTo>
                          <a:pt x="542" y="163"/>
                        </a:lnTo>
                        <a:lnTo>
                          <a:pt x="542" y="163"/>
                        </a:lnTo>
                        <a:lnTo>
                          <a:pt x="543" y="164"/>
                        </a:lnTo>
                        <a:lnTo>
                          <a:pt x="543" y="166"/>
                        </a:lnTo>
                        <a:lnTo>
                          <a:pt x="544" y="167"/>
                        </a:lnTo>
                        <a:lnTo>
                          <a:pt x="544" y="165"/>
                        </a:lnTo>
                        <a:lnTo>
                          <a:pt x="545" y="165"/>
                        </a:lnTo>
                        <a:lnTo>
                          <a:pt x="545" y="165"/>
                        </a:lnTo>
                        <a:lnTo>
                          <a:pt x="545" y="167"/>
                        </a:lnTo>
                        <a:lnTo>
                          <a:pt x="546" y="165"/>
                        </a:lnTo>
                        <a:lnTo>
                          <a:pt x="546" y="165"/>
                        </a:lnTo>
                        <a:lnTo>
                          <a:pt x="547" y="167"/>
                        </a:lnTo>
                        <a:lnTo>
                          <a:pt x="547" y="166"/>
                        </a:lnTo>
                        <a:lnTo>
                          <a:pt x="547" y="167"/>
                        </a:lnTo>
                        <a:lnTo>
                          <a:pt x="548" y="167"/>
                        </a:lnTo>
                        <a:lnTo>
                          <a:pt x="548" y="165"/>
                        </a:lnTo>
                        <a:lnTo>
                          <a:pt x="549" y="165"/>
                        </a:lnTo>
                        <a:lnTo>
                          <a:pt x="549" y="167"/>
                        </a:lnTo>
                        <a:lnTo>
                          <a:pt x="550" y="167"/>
                        </a:lnTo>
                        <a:lnTo>
                          <a:pt x="550" y="163"/>
                        </a:lnTo>
                        <a:lnTo>
                          <a:pt x="550" y="163"/>
                        </a:lnTo>
                        <a:lnTo>
                          <a:pt x="551" y="164"/>
                        </a:lnTo>
                        <a:lnTo>
                          <a:pt x="551" y="163"/>
                        </a:lnTo>
                        <a:lnTo>
                          <a:pt x="552" y="161"/>
                        </a:lnTo>
                        <a:lnTo>
                          <a:pt x="552" y="163"/>
                        </a:lnTo>
                        <a:lnTo>
                          <a:pt x="552" y="163"/>
                        </a:lnTo>
                        <a:lnTo>
                          <a:pt x="553" y="163"/>
                        </a:lnTo>
                        <a:lnTo>
                          <a:pt x="553" y="160"/>
                        </a:lnTo>
                        <a:lnTo>
                          <a:pt x="554" y="162"/>
                        </a:lnTo>
                        <a:lnTo>
                          <a:pt x="554" y="164"/>
                        </a:lnTo>
                        <a:lnTo>
                          <a:pt x="555" y="163"/>
                        </a:lnTo>
                        <a:lnTo>
                          <a:pt x="555" y="161"/>
                        </a:lnTo>
                        <a:lnTo>
                          <a:pt x="555" y="161"/>
                        </a:lnTo>
                        <a:lnTo>
                          <a:pt x="556" y="160"/>
                        </a:lnTo>
                        <a:lnTo>
                          <a:pt x="556" y="161"/>
                        </a:lnTo>
                        <a:lnTo>
                          <a:pt x="557" y="165"/>
                        </a:lnTo>
                        <a:lnTo>
                          <a:pt x="557" y="163"/>
                        </a:lnTo>
                        <a:lnTo>
                          <a:pt x="557" y="167"/>
                        </a:lnTo>
                        <a:lnTo>
                          <a:pt x="558" y="163"/>
                        </a:lnTo>
                        <a:lnTo>
                          <a:pt x="558" y="164"/>
                        </a:lnTo>
                        <a:lnTo>
                          <a:pt x="559" y="167"/>
                        </a:lnTo>
                        <a:lnTo>
                          <a:pt x="559" y="167"/>
                        </a:lnTo>
                        <a:lnTo>
                          <a:pt x="560" y="165"/>
                        </a:lnTo>
                        <a:lnTo>
                          <a:pt x="560" y="166"/>
                        </a:lnTo>
                        <a:lnTo>
                          <a:pt x="560" y="167"/>
                        </a:lnTo>
                        <a:lnTo>
                          <a:pt x="561" y="167"/>
                        </a:lnTo>
                        <a:lnTo>
                          <a:pt x="561" y="167"/>
                        </a:lnTo>
                        <a:lnTo>
                          <a:pt x="562" y="166"/>
                        </a:lnTo>
                        <a:lnTo>
                          <a:pt x="562" y="164"/>
                        </a:lnTo>
                        <a:lnTo>
                          <a:pt x="562" y="164"/>
                        </a:lnTo>
                        <a:lnTo>
                          <a:pt x="563" y="165"/>
                        </a:lnTo>
                        <a:lnTo>
                          <a:pt x="563" y="164"/>
                        </a:lnTo>
                        <a:lnTo>
                          <a:pt x="564" y="163"/>
                        </a:lnTo>
                        <a:lnTo>
                          <a:pt x="564" y="163"/>
                        </a:lnTo>
                        <a:lnTo>
                          <a:pt x="565" y="164"/>
                        </a:lnTo>
                        <a:lnTo>
                          <a:pt x="565" y="163"/>
                        </a:lnTo>
                        <a:lnTo>
                          <a:pt x="565" y="163"/>
                        </a:lnTo>
                        <a:lnTo>
                          <a:pt x="566" y="162"/>
                        </a:lnTo>
                        <a:lnTo>
                          <a:pt x="566" y="160"/>
                        </a:lnTo>
                        <a:lnTo>
                          <a:pt x="567" y="160"/>
                        </a:lnTo>
                        <a:lnTo>
                          <a:pt x="567" y="162"/>
                        </a:lnTo>
                        <a:lnTo>
                          <a:pt x="567" y="162"/>
                        </a:lnTo>
                        <a:lnTo>
                          <a:pt x="568" y="161"/>
                        </a:lnTo>
                        <a:lnTo>
                          <a:pt x="568" y="162"/>
                        </a:lnTo>
                        <a:lnTo>
                          <a:pt x="569" y="161"/>
                        </a:lnTo>
                        <a:lnTo>
                          <a:pt x="569" y="161"/>
                        </a:lnTo>
                        <a:lnTo>
                          <a:pt x="570" y="163"/>
                        </a:lnTo>
                        <a:lnTo>
                          <a:pt x="570" y="161"/>
                        </a:lnTo>
                        <a:lnTo>
                          <a:pt x="570" y="163"/>
                        </a:lnTo>
                        <a:lnTo>
                          <a:pt x="571" y="164"/>
                        </a:lnTo>
                        <a:lnTo>
                          <a:pt x="571" y="165"/>
                        </a:lnTo>
                        <a:lnTo>
                          <a:pt x="572" y="165"/>
                        </a:lnTo>
                        <a:lnTo>
                          <a:pt x="572" y="164"/>
                        </a:lnTo>
                        <a:lnTo>
                          <a:pt x="572" y="166"/>
                        </a:lnTo>
                        <a:lnTo>
                          <a:pt x="573" y="166"/>
                        </a:lnTo>
                        <a:lnTo>
                          <a:pt x="573" y="167"/>
                        </a:lnTo>
                        <a:lnTo>
                          <a:pt x="574" y="166"/>
                        </a:lnTo>
                        <a:lnTo>
                          <a:pt x="574" y="167"/>
                        </a:lnTo>
                        <a:lnTo>
                          <a:pt x="575" y="167"/>
                        </a:lnTo>
                        <a:lnTo>
                          <a:pt x="575" y="165"/>
                        </a:lnTo>
                        <a:lnTo>
                          <a:pt x="575" y="166"/>
                        </a:lnTo>
                        <a:lnTo>
                          <a:pt x="576" y="164"/>
                        </a:lnTo>
                        <a:lnTo>
                          <a:pt x="576" y="163"/>
                        </a:lnTo>
                        <a:lnTo>
                          <a:pt x="577" y="163"/>
                        </a:lnTo>
                        <a:lnTo>
                          <a:pt x="577" y="163"/>
                        </a:lnTo>
                        <a:lnTo>
                          <a:pt x="577" y="164"/>
                        </a:lnTo>
                        <a:lnTo>
                          <a:pt x="578" y="164"/>
                        </a:lnTo>
                        <a:lnTo>
                          <a:pt x="578" y="162"/>
                        </a:lnTo>
                        <a:lnTo>
                          <a:pt x="579" y="163"/>
                        </a:lnTo>
                        <a:lnTo>
                          <a:pt x="579" y="163"/>
                        </a:lnTo>
                        <a:lnTo>
                          <a:pt x="580" y="162"/>
                        </a:lnTo>
                        <a:lnTo>
                          <a:pt x="580" y="162"/>
                        </a:lnTo>
                        <a:lnTo>
                          <a:pt x="580" y="162"/>
                        </a:lnTo>
                        <a:lnTo>
                          <a:pt x="581" y="163"/>
                        </a:lnTo>
                        <a:lnTo>
                          <a:pt x="581" y="162"/>
                        </a:lnTo>
                        <a:lnTo>
                          <a:pt x="582" y="164"/>
                        </a:lnTo>
                        <a:lnTo>
                          <a:pt x="582" y="163"/>
                        </a:lnTo>
                        <a:lnTo>
                          <a:pt x="582" y="162"/>
                        </a:lnTo>
                        <a:lnTo>
                          <a:pt x="583" y="162"/>
                        </a:lnTo>
                        <a:lnTo>
                          <a:pt x="583" y="163"/>
                        </a:lnTo>
                        <a:lnTo>
                          <a:pt x="584" y="163"/>
                        </a:lnTo>
                        <a:lnTo>
                          <a:pt x="584" y="162"/>
                        </a:lnTo>
                        <a:lnTo>
                          <a:pt x="585" y="166"/>
                        </a:lnTo>
                        <a:lnTo>
                          <a:pt x="585" y="163"/>
                        </a:lnTo>
                        <a:lnTo>
                          <a:pt x="585" y="162"/>
                        </a:lnTo>
                        <a:lnTo>
                          <a:pt x="586" y="164"/>
                        </a:lnTo>
                        <a:lnTo>
                          <a:pt x="586" y="164"/>
                        </a:lnTo>
                        <a:lnTo>
                          <a:pt x="587" y="164"/>
                        </a:lnTo>
                        <a:lnTo>
                          <a:pt x="587" y="166"/>
                        </a:lnTo>
                        <a:lnTo>
                          <a:pt x="587" y="168"/>
                        </a:lnTo>
                        <a:lnTo>
                          <a:pt x="588" y="165"/>
                        </a:lnTo>
                        <a:lnTo>
                          <a:pt x="588" y="165"/>
                        </a:lnTo>
                        <a:lnTo>
                          <a:pt x="589" y="164"/>
                        </a:lnTo>
                        <a:lnTo>
                          <a:pt x="589" y="165"/>
                        </a:lnTo>
                        <a:lnTo>
                          <a:pt x="590" y="166"/>
                        </a:lnTo>
                        <a:lnTo>
                          <a:pt x="590" y="166"/>
                        </a:lnTo>
                        <a:lnTo>
                          <a:pt x="590" y="163"/>
                        </a:lnTo>
                        <a:lnTo>
                          <a:pt x="591" y="164"/>
                        </a:lnTo>
                        <a:lnTo>
                          <a:pt x="591" y="164"/>
                        </a:lnTo>
                        <a:lnTo>
                          <a:pt x="592" y="165"/>
                        </a:lnTo>
                        <a:lnTo>
                          <a:pt x="592" y="165"/>
                        </a:lnTo>
                        <a:lnTo>
                          <a:pt x="592" y="164"/>
                        </a:lnTo>
                        <a:lnTo>
                          <a:pt x="593" y="160"/>
                        </a:lnTo>
                        <a:lnTo>
                          <a:pt x="593" y="162"/>
                        </a:lnTo>
                        <a:lnTo>
                          <a:pt x="594" y="162"/>
                        </a:lnTo>
                        <a:lnTo>
                          <a:pt x="594" y="162"/>
                        </a:lnTo>
                        <a:lnTo>
                          <a:pt x="595" y="159"/>
                        </a:lnTo>
                        <a:lnTo>
                          <a:pt x="595" y="162"/>
                        </a:lnTo>
                        <a:lnTo>
                          <a:pt x="595" y="160"/>
                        </a:lnTo>
                        <a:lnTo>
                          <a:pt x="596" y="163"/>
                        </a:lnTo>
                        <a:lnTo>
                          <a:pt x="596" y="163"/>
                        </a:lnTo>
                        <a:lnTo>
                          <a:pt x="597" y="163"/>
                        </a:lnTo>
                        <a:lnTo>
                          <a:pt x="597" y="164"/>
                        </a:lnTo>
                        <a:lnTo>
                          <a:pt x="597" y="165"/>
                        </a:lnTo>
                        <a:lnTo>
                          <a:pt x="598" y="164"/>
                        </a:lnTo>
                        <a:lnTo>
                          <a:pt x="598" y="166"/>
                        </a:lnTo>
                        <a:lnTo>
                          <a:pt x="599" y="165"/>
                        </a:lnTo>
                        <a:lnTo>
                          <a:pt x="599" y="164"/>
                        </a:lnTo>
                        <a:lnTo>
                          <a:pt x="600" y="166"/>
                        </a:lnTo>
                        <a:lnTo>
                          <a:pt x="600" y="166"/>
                        </a:lnTo>
                        <a:lnTo>
                          <a:pt x="600" y="167"/>
                        </a:lnTo>
                        <a:lnTo>
                          <a:pt x="601" y="168"/>
                        </a:lnTo>
                        <a:lnTo>
                          <a:pt x="601" y="167"/>
                        </a:lnTo>
                        <a:lnTo>
                          <a:pt x="602" y="168"/>
                        </a:lnTo>
                        <a:lnTo>
                          <a:pt x="602" y="167"/>
                        </a:lnTo>
                        <a:lnTo>
                          <a:pt x="602" y="166"/>
                        </a:lnTo>
                        <a:lnTo>
                          <a:pt x="603" y="166"/>
                        </a:lnTo>
                        <a:lnTo>
                          <a:pt x="603" y="167"/>
                        </a:lnTo>
                        <a:lnTo>
                          <a:pt x="604" y="168"/>
                        </a:lnTo>
                        <a:lnTo>
                          <a:pt x="604" y="166"/>
                        </a:lnTo>
                        <a:lnTo>
                          <a:pt x="605" y="164"/>
                        </a:lnTo>
                        <a:lnTo>
                          <a:pt x="605" y="164"/>
                        </a:lnTo>
                        <a:lnTo>
                          <a:pt x="605" y="164"/>
                        </a:lnTo>
                        <a:lnTo>
                          <a:pt x="606" y="166"/>
                        </a:lnTo>
                        <a:lnTo>
                          <a:pt x="606" y="164"/>
                        </a:lnTo>
                        <a:lnTo>
                          <a:pt x="607" y="165"/>
                        </a:lnTo>
                        <a:lnTo>
                          <a:pt x="607" y="164"/>
                        </a:lnTo>
                        <a:lnTo>
                          <a:pt x="607" y="164"/>
                        </a:lnTo>
                        <a:lnTo>
                          <a:pt x="608" y="161"/>
                        </a:lnTo>
                        <a:lnTo>
                          <a:pt x="608" y="164"/>
                        </a:lnTo>
                        <a:lnTo>
                          <a:pt x="609" y="164"/>
                        </a:lnTo>
                        <a:lnTo>
                          <a:pt x="609" y="162"/>
                        </a:lnTo>
                        <a:lnTo>
                          <a:pt x="610" y="163"/>
                        </a:lnTo>
                        <a:lnTo>
                          <a:pt x="610" y="161"/>
                        </a:lnTo>
                        <a:lnTo>
                          <a:pt x="610" y="162"/>
                        </a:lnTo>
                        <a:lnTo>
                          <a:pt x="611" y="162"/>
                        </a:lnTo>
                        <a:lnTo>
                          <a:pt x="611" y="166"/>
                        </a:lnTo>
                        <a:lnTo>
                          <a:pt x="612" y="164"/>
                        </a:lnTo>
                        <a:lnTo>
                          <a:pt x="612" y="165"/>
                        </a:lnTo>
                        <a:lnTo>
                          <a:pt x="612" y="166"/>
                        </a:lnTo>
                        <a:lnTo>
                          <a:pt x="613" y="167"/>
                        </a:lnTo>
                        <a:lnTo>
                          <a:pt x="613" y="167"/>
                        </a:lnTo>
                        <a:lnTo>
                          <a:pt x="614" y="167"/>
                        </a:lnTo>
                        <a:lnTo>
                          <a:pt x="614" y="165"/>
                        </a:lnTo>
                        <a:lnTo>
                          <a:pt x="615" y="166"/>
                        </a:lnTo>
                        <a:lnTo>
                          <a:pt x="615" y="167"/>
                        </a:lnTo>
                        <a:lnTo>
                          <a:pt x="615" y="166"/>
                        </a:lnTo>
                        <a:lnTo>
                          <a:pt x="616" y="168"/>
                        </a:lnTo>
                        <a:lnTo>
                          <a:pt x="616" y="168"/>
                        </a:lnTo>
                        <a:lnTo>
                          <a:pt x="617" y="169"/>
                        </a:lnTo>
                        <a:lnTo>
                          <a:pt x="617" y="166"/>
                        </a:lnTo>
                        <a:lnTo>
                          <a:pt x="617" y="166"/>
                        </a:lnTo>
                        <a:lnTo>
                          <a:pt x="618" y="165"/>
                        </a:lnTo>
                        <a:lnTo>
                          <a:pt x="618" y="166"/>
                        </a:lnTo>
                        <a:lnTo>
                          <a:pt x="619" y="165"/>
                        </a:lnTo>
                        <a:lnTo>
                          <a:pt x="619" y="160"/>
                        </a:lnTo>
                        <a:lnTo>
                          <a:pt x="620" y="166"/>
                        </a:lnTo>
                        <a:lnTo>
                          <a:pt x="620" y="164"/>
                        </a:lnTo>
                        <a:lnTo>
                          <a:pt x="620" y="163"/>
                        </a:lnTo>
                        <a:lnTo>
                          <a:pt x="621" y="163"/>
                        </a:lnTo>
                        <a:lnTo>
                          <a:pt x="621" y="164"/>
                        </a:lnTo>
                        <a:lnTo>
                          <a:pt x="622" y="161"/>
                        </a:lnTo>
                        <a:lnTo>
                          <a:pt x="622" y="162"/>
                        </a:lnTo>
                        <a:lnTo>
                          <a:pt x="622" y="162"/>
                        </a:lnTo>
                        <a:lnTo>
                          <a:pt x="623" y="159"/>
                        </a:lnTo>
                        <a:lnTo>
                          <a:pt x="623" y="158"/>
                        </a:lnTo>
                        <a:lnTo>
                          <a:pt x="624" y="162"/>
                        </a:lnTo>
                        <a:lnTo>
                          <a:pt x="624" y="164"/>
                        </a:lnTo>
                        <a:lnTo>
                          <a:pt x="625" y="162"/>
                        </a:lnTo>
                        <a:lnTo>
                          <a:pt x="625" y="165"/>
                        </a:lnTo>
                        <a:lnTo>
                          <a:pt x="625" y="162"/>
                        </a:lnTo>
                        <a:lnTo>
                          <a:pt x="626" y="166"/>
                        </a:lnTo>
                        <a:lnTo>
                          <a:pt x="626" y="165"/>
                        </a:lnTo>
                        <a:lnTo>
                          <a:pt x="627" y="165"/>
                        </a:lnTo>
                        <a:lnTo>
                          <a:pt x="627" y="166"/>
                        </a:lnTo>
                        <a:lnTo>
                          <a:pt x="627" y="167"/>
                        </a:lnTo>
                        <a:lnTo>
                          <a:pt x="628" y="166"/>
                        </a:lnTo>
                        <a:lnTo>
                          <a:pt x="628" y="167"/>
                        </a:lnTo>
                        <a:lnTo>
                          <a:pt x="629" y="167"/>
                        </a:lnTo>
                        <a:lnTo>
                          <a:pt x="629" y="166"/>
                        </a:lnTo>
                        <a:lnTo>
                          <a:pt x="630" y="169"/>
                        </a:lnTo>
                        <a:lnTo>
                          <a:pt x="630" y="167"/>
                        </a:lnTo>
                        <a:lnTo>
                          <a:pt x="630" y="166"/>
                        </a:lnTo>
                        <a:lnTo>
                          <a:pt x="631" y="167"/>
                        </a:lnTo>
                        <a:lnTo>
                          <a:pt x="631" y="164"/>
                        </a:lnTo>
                        <a:lnTo>
                          <a:pt x="632" y="164"/>
                        </a:lnTo>
                        <a:lnTo>
                          <a:pt x="632" y="164"/>
                        </a:lnTo>
                        <a:lnTo>
                          <a:pt x="632" y="164"/>
                        </a:lnTo>
                        <a:lnTo>
                          <a:pt x="633" y="165"/>
                        </a:lnTo>
                        <a:lnTo>
                          <a:pt x="633" y="166"/>
                        </a:lnTo>
                        <a:lnTo>
                          <a:pt x="634" y="166"/>
                        </a:lnTo>
                        <a:lnTo>
                          <a:pt x="634" y="165"/>
                        </a:lnTo>
                        <a:lnTo>
                          <a:pt x="635" y="162"/>
                        </a:lnTo>
                        <a:lnTo>
                          <a:pt x="635" y="160"/>
                        </a:lnTo>
                        <a:lnTo>
                          <a:pt x="635" y="162"/>
                        </a:lnTo>
                        <a:lnTo>
                          <a:pt x="636" y="162"/>
                        </a:lnTo>
                        <a:lnTo>
                          <a:pt x="636" y="162"/>
                        </a:lnTo>
                        <a:lnTo>
                          <a:pt x="637" y="162"/>
                        </a:lnTo>
                        <a:lnTo>
                          <a:pt x="637" y="162"/>
                        </a:lnTo>
                        <a:lnTo>
                          <a:pt x="637" y="161"/>
                        </a:lnTo>
                        <a:lnTo>
                          <a:pt x="638" y="165"/>
                        </a:lnTo>
                        <a:lnTo>
                          <a:pt x="638" y="163"/>
                        </a:lnTo>
                        <a:lnTo>
                          <a:pt x="639" y="162"/>
                        </a:lnTo>
                        <a:lnTo>
                          <a:pt x="639" y="164"/>
                        </a:lnTo>
                        <a:lnTo>
                          <a:pt x="640" y="162"/>
                        </a:lnTo>
                        <a:lnTo>
                          <a:pt x="640" y="163"/>
                        </a:lnTo>
                        <a:lnTo>
                          <a:pt x="640" y="163"/>
                        </a:lnTo>
                        <a:lnTo>
                          <a:pt x="641" y="164"/>
                        </a:lnTo>
                        <a:lnTo>
                          <a:pt x="641" y="166"/>
                        </a:lnTo>
                        <a:lnTo>
                          <a:pt x="642" y="166"/>
                        </a:lnTo>
                        <a:lnTo>
                          <a:pt x="642" y="165"/>
                        </a:lnTo>
                        <a:lnTo>
                          <a:pt x="642" y="168"/>
                        </a:lnTo>
                        <a:lnTo>
                          <a:pt x="643" y="167"/>
                        </a:lnTo>
                        <a:lnTo>
                          <a:pt x="643" y="167"/>
                        </a:lnTo>
                        <a:lnTo>
                          <a:pt x="644" y="167"/>
                        </a:lnTo>
                        <a:lnTo>
                          <a:pt x="644" y="166"/>
                        </a:lnTo>
                        <a:lnTo>
                          <a:pt x="645" y="167"/>
                        </a:lnTo>
                        <a:lnTo>
                          <a:pt x="645" y="167"/>
                        </a:lnTo>
                        <a:lnTo>
                          <a:pt x="645" y="166"/>
                        </a:lnTo>
                        <a:lnTo>
                          <a:pt x="646" y="167"/>
                        </a:lnTo>
                        <a:lnTo>
                          <a:pt x="646" y="165"/>
                        </a:lnTo>
                        <a:lnTo>
                          <a:pt x="647" y="164"/>
                        </a:lnTo>
                        <a:lnTo>
                          <a:pt x="647" y="165"/>
                        </a:lnTo>
                        <a:lnTo>
                          <a:pt x="647" y="165"/>
                        </a:lnTo>
                        <a:lnTo>
                          <a:pt x="648" y="164"/>
                        </a:lnTo>
                        <a:lnTo>
                          <a:pt x="648" y="165"/>
                        </a:lnTo>
                        <a:lnTo>
                          <a:pt x="649" y="162"/>
                        </a:lnTo>
                        <a:lnTo>
                          <a:pt x="649" y="163"/>
                        </a:lnTo>
                        <a:lnTo>
                          <a:pt x="650" y="160"/>
                        </a:lnTo>
                        <a:lnTo>
                          <a:pt x="650" y="160"/>
                        </a:lnTo>
                        <a:lnTo>
                          <a:pt x="650" y="162"/>
                        </a:lnTo>
                        <a:lnTo>
                          <a:pt x="651" y="162"/>
                        </a:lnTo>
                        <a:lnTo>
                          <a:pt x="651" y="163"/>
                        </a:lnTo>
                        <a:lnTo>
                          <a:pt x="652" y="164"/>
                        </a:lnTo>
                        <a:lnTo>
                          <a:pt x="652" y="163"/>
                        </a:lnTo>
                        <a:lnTo>
                          <a:pt x="652" y="163"/>
                        </a:lnTo>
                        <a:lnTo>
                          <a:pt x="653" y="165"/>
                        </a:lnTo>
                        <a:lnTo>
                          <a:pt x="653" y="164"/>
                        </a:lnTo>
                        <a:lnTo>
                          <a:pt x="654" y="165"/>
                        </a:lnTo>
                        <a:lnTo>
                          <a:pt x="654" y="164"/>
                        </a:lnTo>
                        <a:lnTo>
                          <a:pt x="655" y="164"/>
                        </a:lnTo>
                        <a:lnTo>
                          <a:pt x="655" y="166"/>
                        </a:lnTo>
                        <a:lnTo>
                          <a:pt x="655" y="166"/>
                        </a:lnTo>
                        <a:lnTo>
                          <a:pt x="656" y="165"/>
                        </a:lnTo>
                        <a:lnTo>
                          <a:pt x="656" y="166"/>
                        </a:lnTo>
                        <a:lnTo>
                          <a:pt x="657" y="169"/>
                        </a:lnTo>
                        <a:lnTo>
                          <a:pt x="657" y="167"/>
                        </a:lnTo>
                        <a:lnTo>
                          <a:pt x="657" y="167"/>
                        </a:lnTo>
                        <a:lnTo>
                          <a:pt x="658" y="169"/>
                        </a:lnTo>
                        <a:lnTo>
                          <a:pt x="658" y="168"/>
                        </a:lnTo>
                        <a:lnTo>
                          <a:pt x="659" y="164"/>
                        </a:lnTo>
                        <a:lnTo>
                          <a:pt x="659" y="167"/>
                        </a:lnTo>
                        <a:lnTo>
                          <a:pt x="660" y="163"/>
                        </a:lnTo>
                        <a:lnTo>
                          <a:pt x="660" y="163"/>
                        </a:lnTo>
                        <a:lnTo>
                          <a:pt x="660" y="165"/>
                        </a:lnTo>
                        <a:lnTo>
                          <a:pt x="661" y="163"/>
                        </a:lnTo>
                        <a:lnTo>
                          <a:pt x="661" y="167"/>
                        </a:lnTo>
                        <a:lnTo>
                          <a:pt x="662" y="164"/>
                        </a:lnTo>
                        <a:lnTo>
                          <a:pt x="662" y="164"/>
                        </a:lnTo>
                        <a:lnTo>
                          <a:pt x="662" y="164"/>
                        </a:lnTo>
                        <a:lnTo>
                          <a:pt x="663" y="162"/>
                        </a:lnTo>
                        <a:lnTo>
                          <a:pt x="663" y="161"/>
                        </a:lnTo>
                        <a:lnTo>
                          <a:pt x="664" y="162"/>
                        </a:lnTo>
                        <a:lnTo>
                          <a:pt x="664" y="164"/>
                        </a:lnTo>
                        <a:lnTo>
                          <a:pt x="665" y="161"/>
                        </a:lnTo>
                        <a:lnTo>
                          <a:pt x="665" y="162"/>
                        </a:lnTo>
                        <a:lnTo>
                          <a:pt x="665" y="161"/>
                        </a:lnTo>
                        <a:lnTo>
                          <a:pt x="666" y="162"/>
                        </a:lnTo>
                        <a:lnTo>
                          <a:pt x="666" y="163"/>
                        </a:lnTo>
                        <a:lnTo>
                          <a:pt x="667" y="165"/>
                        </a:lnTo>
                        <a:lnTo>
                          <a:pt x="667" y="164"/>
                        </a:lnTo>
                        <a:lnTo>
                          <a:pt x="667" y="165"/>
                        </a:lnTo>
                        <a:lnTo>
                          <a:pt x="668" y="166"/>
                        </a:lnTo>
                        <a:lnTo>
                          <a:pt x="668" y="167"/>
                        </a:lnTo>
                        <a:lnTo>
                          <a:pt x="669" y="165"/>
                        </a:lnTo>
                        <a:lnTo>
                          <a:pt x="669" y="165"/>
                        </a:lnTo>
                        <a:lnTo>
                          <a:pt x="670" y="166"/>
                        </a:lnTo>
                        <a:lnTo>
                          <a:pt x="670" y="167"/>
                        </a:lnTo>
                        <a:lnTo>
                          <a:pt x="670" y="165"/>
                        </a:lnTo>
                        <a:lnTo>
                          <a:pt x="671" y="167"/>
                        </a:lnTo>
                        <a:lnTo>
                          <a:pt x="671" y="167"/>
                        </a:lnTo>
                        <a:lnTo>
                          <a:pt x="672" y="166"/>
                        </a:lnTo>
                        <a:lnTo>
                          <a:pt x="672" y="166"/>
                        </a:lnTo>
                        <a:lnTo>
                          <a:pt x="672" y="167"/>
                        </a:lnTo>
                        <a:lnTo>
                          <a:pt x="673" y="167"/>
                        </a:lnTo>
                        <a:lnTo>
                          <a:pt x="673" y="166"/>
                        </a:lnTo>
                        <a:lnTo>
                          <a:pt x="674" y="164"/>
                        </a:lnTo>
                        <a:lnTo>
                          <a:pt x="674" y="165"/>
                        </a:lnTo>
                        <a:lnTo>
                          <a:pt x="675" y="165"/>
                        </a:lnTo>
                        <a:lnTo>
                          <a:pt x="675" y="165"/>
                        </a:lnTo>
                        <a:lnTo>
                          <a:pt x="675" y="163"/>
                        </a:lnTo>
                        <a:lnTo>
                          <a:pt x="676" y="164"/>
                        </a:lnTo>
                        <a:lnTo>
                          <a:pt x="676" y="162"/>
                        </a:lnTo>
                        <a:lnTo>
                          <a:pt x="677" y="159"/>
                        </a:lnTo>
                        <a:lnTo>
                          <a:pt x="677" y="159"/>
                        </a:lnTo>
                        <a:lnTo>
                          <a:pt x="677" y="162"/>
                        </a:lnTo>
                        <a:lnTo>
                          <a:pt x="678" y="163"/>
                        </a:lnTo>
                        <a:lnTo>
                          <a:pt x="678" y="162"/>
                        </a:lnTo>
                        <a:lnTo>
                          <a:pt x="679" y="162"/>
                        </a:lnTo>
                        <a:lnTo>
                          <a:pt x="679" y="161"/>
                        </a:lnTo>
                        <a:lnTo>
                          <a:pt x="680" y="164"/>
                        </a:lnTo>
                        <a:lnTo>
                          <a:pt x="680" y="161"/>
                        </a:lnTo>
                        <a:lnTo>
                          <a:pt x="680" y="164"/>
                        </a:lnTo>
                        <a:lnTo>
                          <a:pt x="681" y="165"/>
                        </a:lnTo>
                        <a:lnTo>
                          <a:pt x="681" y="165"/>
                        </a:lnTo>
                        <a:lnTo>
                          <a:pt x="682" y="166"/>
                        </a:lnTo>
                        <a:lnTo>
                          <a:pt x="682" y="166"/>
                        </a:lnTo>
                        <a:lnTo>
                          <a:pt x="683" y="168"/>
                        </a:lnTo>
                        <a:lnTo>
                          <a:pt x="683" y="166"/>
                        </a:lnTo>
                        <a:lnTo>
                          <a:pt x="683" y="162"/>
                        </a:lnTo>
                        <a:lnTo>
                          <a:pt x="684" y="165"/>
                        </a:lnTo>
                        <a:lnTo>
                          <a:pt x="684" y="166"/>
                        </a:lnTo>
                        <a:lnTo>
                          <a:pt x="685" y="164"/>
                        </a:lnTo>
                        <a:lnTo>
                          <a:pt x="685" y="167"/>
                        </a:lnTo>
                        <a:lnTo>
                          <a:pt x="685" y="167"/>
                        </a:lnTo>
                        <a:lnTo>
                          <a:pt x="686" y="166"/>
                        </a:lnTo>
                        <a:lnTo>
                          <a:pt x="686" y="166"/>
                        </a:lnTo>
                        <a:lnTo>
                          <a:pt x="687" y="165"/>
                        </a:lnTo>
                        <a:lnTo>
                          <a:pt x="687" y="163"/>
                        </a:lnTo>
                        <a:lnTo>
                          <a:pt x="688" y="163"/>
                        </a:lnTo>
                        <a:lnTo>
                          <a:pt x="688" y="163"/>
                        </a:lnTo>
                        <a:lnTo>
                          <a:pt x="688" y="163"/>
                        </a:lnTo>
                        <a:lnTo>
                          <a:pt x="689" y="166"/>
                        </a:lnTo>
                        <a:lnTo>
                          <a:pt x="689" y="165"/>
                        </a:lnTo>
                        <a:lnTo>
                          <a:pt x="690" y="162"/>
                        </a:lnTo>
                        <a:lnTo>
                          <a:pt x="690" y="161"/>
                        </a:lnTo>
                        <a:lnTo>
                          <a:pt x="690" y="163"/>
                        </a:lnTo>
                        <a:lnTo>
                          <a:pt x="691" y="162"/>
                        </a:lnTo>
                        <a:lnTo>
                          <a:pt x="691" y="161"/>
                        </a:lnTo>
                        <a:lnTo>
                          <a:pt x="692" y="162"/>
                        </a:lnTo>
                        <a:lnTo>
                          <a:pt x="692" y="160"/>
                        </a:lnTo>
                        <a:lnTo>
                          <a:pt x="693" y="163"/>
                        </a:lnTo>
                        <a:lnTo>
                          <a:pt x="693" y="161"/>
                        </a:lnTo>
                        <a:lnTo>
                          <a:pt x="693" y="160"/>
                        </a:lnTo>
                        <a:lnTo>
                          <a:pt x="694" y="164"/>
                        </a:lnTo>
                        <a:lnTo>
                          <a:pt x="694" y="163"/>
                        </a:lnTo>
                        <a:lnTo>
                          <a:pt x="695" y="163"/>
                        </a:lnTo>
                        <a:lnTo>
                          <a:pt x="695" y="163"/>
                        </a:lnTo>
                        <a:lnTo>
                          <a:pt x="695" y="164"/>
                        </a:lnTo>
                        <a:lnTo>
                          <a:pt x="696" y="164"/>
                        </a:lnTo>
                        <a:lnTo>
                          <a:pt x="696" y="162"/>
                        </a:lnTo>
                        <a:lnTo>
                          <a:pt x="697" y="164"/>
                        </a:lnTo>
                        <a:lnTo>
                          <a:pt x="697" y="167"/>
                        </a:lnTo>
                        <a:lnTo>
                          <a:pt x="698" y="164"/>
                        </a:lnTo>
                        <a:lnTo>
                          <a:pt x="698" y="167"/>
                        </a:lnTo>
                        <a:lnTo>
                          <a:pt x="698" y="168"/>
                        </a:lnTo>
                        <a:lnTo>
                          <a:pt x="699" y="164"/>
                        </a:lnTo>
                        <a:lnTo>
                          <a:pt x="699" y="167"/>
                        </a:lnTo>
                        <a:lnTo>
                          <a:pt x="700" y="166"/>
                        </a:lnTo>
                        <a:lnTo>
                          <a:pt x="700" y="166"/>
                        </a:lnTo>
                        <a:lnTo>
                          <a:pt x="700" y="164"/>
                        </a:lnTo>
                        <a:lnTo>
                          <a:pt x="701" y="166"/>
                        </a:lnTo>
                        <a:lnTo>
                          <a:pt x="701" y="166"/>
                        </a:lnTo>
                        <a:lnTo>
                          <a:pt x="702" y="164"/>
                        </a:lnTo>
                        <a:lnTo>
                          <a:pt x="702" y="165"/>
                        </a:lnTo>
                        <a:lnTo>
                          <a:pt x="703" y="166"/>
                        </a:lnTo>
                        <a:lnTo>
                          <a:pt x="703" y="164"/>
                        </a:lnTo>
                        <a:lnTo>
                          <a:pt x="703" y="164"/>
                        </a:lnTo>
                        <a:lnTo>
                          <a:pt x="704" y="165"/>
                        </a:lnTo>
                        <a:lnTo>
                          <a:pt x="704" y="163"/>
                        </a:lnTo>
                        <a:lnTo>
                          <a:pt x="705" y="162"/>
                        </a:lnTo>
                        <a:lnTo>
                          <a:pt x="705" y="160"/>
                        </a:lnTo>
                        <a:lnTo>
                          <a:pt x="705" y="163"/>
                        </a:lnTo>
                        <a:lnTo>
                          <a:pt x="706" y="163"/>
                        </a:lnTo>
                        <a:lnTo>
                          <a:pt x="706" y="164"/>
                        </a:lnTo>
                        <a:lnTo>
                          <a:pt x="707" y="163"/>
                        </a:lnTo>
                        <a:lnTo>
                          <a:pt x="707" y="162"/>
                        </a:lnTo>
                        <a:lnTo>
                          <a:pt x="708" y="162"/>
                        </a:lnTo>
                        <a:lnTo>
                          <a:pt x="708" y="161"/>
                        </a:lnTo>
                        <a:lnTo>
                          <a:pt x="708" y="164"/>
                        </a:lnTo>
                        <a:lnTo>
                          <a:pt x="709" y="165"/>
                        </a:lnTo>
                        <a:lnTo>
                          <a:pt x="709" y="163"/>
                        </a:lnTo>
                        <a:lnTo>
                          <a:pt x="710" y="164"/>
                        </a:lnTo>
                        <a:lnTo>
                          <a:pt x="710" y="164"/>
                        </a:lnTo>
                        <a:lnTo>
                          <a:pt x="710" y="166"/>
                        </a:lnTo>
                        <a:lnTo>
                          <a:pt x="711" y="165"/>
                        </a:lnTo>
                        <a:lnTo>
                          <a:pt x="711" y="163"/>
                        </a:lnTo>
                        <a:lnTo>
                          <a:pt x="712" y="165"/>
                        </a:lnTo>
                        <a:lnTo>
                          <a:pt x="712" y="167"/>
                        </a:lnTo>
                        <a:lnTo>
                          <a:pt x="713" y="166"/>
                        </a:lnTo>
                        <a:lnTo>
                          <a:pt x="713" y="165"/>
                        </a:lnTo>
                        <a:lnTo>
                          <a:pt x="713" y="163"/>
                        </a:lnTo>
                        <a:lnTo>
                          <a:pt x="714" y="164"/>
                        </a:lnTo>
                        <a:lnTo>
                          <a:pt x="714" y="167"/>
                        </a:lnTo>
                        <a:lnTo>
                          <a:pt x="715" y="165"/>
                        </a:lnTo>
                        <a:lnTo>
                          <a:pt x="715" y="162"/>
                        </a:lnTo>
                        <a:lnTo>
                          <a:pt x="715" y="164"/>
                        </a:lnTo>
                        <a:lnTo>
                          <a:pt x="716" y="164"/>
                        </a:lnTo>
                        <a:lnTo>
                          <a:pt x="716" y="166"/>
                        </a:lnTo>
                        <a:lnTo>
                          <a:pt x="717" y="165"/>
                        </a:lnTo>
                        <a:lnTo>
                          <a:pt x="717" y="164"/>
                        </a:lnTo>
                        <a:lnTo>
                          <a:pt x="718" y="163"/>
                        </a:lnTo>
                        <a:lnTo>
                          <a:pt x="718" y="161"/>
                        </a:lnTo>
                        <a:lnTo>
                          <a:pt x="718" y="163"/>
                        </a:lnTo>
                        <a:lnTo>
                          <a:pt x="719" y="162"/>
                        </a:lnTo>
                        <a:lnTo>
                          <a:pt x="719" y="162"/>
                        </a:lnTo>
                        <a:lnTo>
                          <a:pt x="720" y="163"/>
                        </a:lnTo>
                        <a:lnTo>
                          <a:pt x="720" y="161"/>
                        </a:lnTo>
                        <a:lnTo>
                          <a:pt x="720" y="163"/>
                        </a:lnTo>
                        <a:lnTo>
                          <a:pt x="721" y="161"/>
                        </a:lnTo>
                        <a:lnTo>
                          <a:pt x="721" y="162"/>
                        </a:lnTo>
                        <a:lnTo>
                          <a:pt x="722" y="161"/>
                        </a:lnTo>
                        <a:lnTo>
                          <a:pt x="722" y="162"/>
                        </a:lnTo>
                        <a:lnTo>
                          <a:pt x="723" y="165"/>
                        </a:lnTo>
                        <a:lnTo>
                          <a:pt x="723" y="165"/>
                        </a:lnTo>
                        <a:lnTo>
                          <a:pt x="723" y="163"/>
                        </a:lnTo>
                        <a:lnTo>
                          <a:pt x="724" y="166"/>
                        </a:lnTo>
                        <a:lnTo>
                          <a:pt x="724" y="166"/>
                        </a:lnTo>
                        <a:lnTo>
                          <a:pt x="725" y="167"/>
                        </a:lnTo>
                        <a:lnTo>
                          <a:pt x="725" y="166"/>
                        </a:lnTo>
                        <a:lnTo>
                          <a:pt x="725" y="167"/>
                        </a:lnTo>
                        <a:lnTo>
                          <a:pt x="726" y="169"/>
                        </a:lnTo>
                        <a:lnTo>
                          <a:pt x="726" y="167"/>
                        </a:lnTo>
                        <a:lnTo>
                          <a:pt x="727" y="167"/>
                        </a:lnTo>
                        <a:lnTo>
                          <a:pt x="727" y="169"/>
                        </a:lnTo>
                        <a:lnTo>
                          <a:pt x="728" y="165"/>
                        </a:lnTo>
                        <a:lnTo>
                          <a:pt x="728" y="167"/>
                        </a:lnTo>
                        <a:lnTo>
                          <a:pt x="728" y="166"/>
                        </a:lnTo>
                        <a:lnTo>
                          <a:pt x="729" y="168"/>
                        </a:lnTo>
                        <a:lnTo>
                          <a:pt x="729" y="166"/>
                        </a:lnTo>
                        <a:lnTo>
                          <a:pt x="730" y="166"/>
                        </a:lnTo>
                        <a:lnTo>
                          <a:pt x="730" y="167"/>
                        </a:lnTo>
                        <a:lnTo>
                          <a:pt x="730" y="165"/>
                        </a:lnTo>
                        <a:lnTo>
                          <a:pt x="731" y="162"/>
                        </a:lnTo>
                        <a:lnTo>
                          <a:pt x="731" y="167"/>
                        </a:lnTo>
                        <a:lnTo>
                          <a:pt x="732" y="164"/>
                        </a:lnTo>
                        <a:lnTo>
                          <a:pt x="732" y="162"/>
                        </a:lnTo>
                        <a:lnTo>
                          <a:pt x="733" y="163"/>
                        </a:lnTo>
                        <a:lnTo>
                          <a:pt x="733" y="160"/>
                        </a:lnTo>
                        <a:lnTo>
                          <a:pt x="733" y="163"/>
                        </a:lnTo>
                        <a:lnTo>
                          <a:pt x="734" y="163"/>
                        </a:lnTo>
                        <a:lnTo>
                          <a:pt x="734" y="162"/>
                        </a:lnTo>
                        <a:lnTo>
                          <a:pt x="735" y="165"/>
                        </a:lnTo>
                        <a:lnTo>
                          <a:pt x="735" y="162"/>
                        </a:lnTo>
                        <a:lnTo>
                          <a:pt x="735" y="164"/>
                        </a:lnTo>
                        <a:lnTo>
                          <a:pt x="736" y="162"/>
                        </a:lnTo>
                        <a:lnTo>
                          <a:pt x="736" y="162"/>
                        </a:lnTo>
                        <a:lnTo>
                          <a:pt x="737" y="164"/>
                        </a:lnTo>
                        <a:lnTo>
                          <a:pt x="737" y="163"/>
                        </a:lnTo>
                        <a:lnTo>
                          <a:pt x="738" y="165"/>
                        </a:lnTo>
                        <a:lnTo>
                          <a:pt x="738" y="165"/>
                        </a:lnTo>
                        <a:lnTo>
                          <a:pt x="738" y="166"/>
                        </a:lnTo>
                        <a:lnTo>
                          <a:pt x="739" y="165"/>
                        </a:lnTo>
                        <a:lnTo>
                          <a:pt x="739" y="166"/>
                        </a:lnTo>
                        <a:lnTo>
                          <a:pt x="740" y="167"/>
                        </a:lnTo>
                        <a:lnTo>
                          <a:pt x="740" y="166"/>
                        </a:lnTo>
                        <a:lnTo>
                          <a:pt x="740" y="167"/>
                        </a:lnTo>
                        <a:lnTo>
                          <a:pt x="741" y="166"/>
                        </a:lnTo>
                        <a:lnTo>
                          <a:pt x="741" y="168"/>
                        </a:lnTo>
                        <a:lnTo>
                          <a:pt x="742" y="167"/>
                        </a:lnTo>
                        <a:lnTo>
                          <a:pt x="742" y="168"/>
                        </a:lnTo>
                        <a:lnTo>
                          <a:pt x="743" y="165"/>
                        </a:lnTo>
                        <a:lnTo>
                          <a:pt x="743" y="165"/>
                        </a:lnTo>
                        <a:lnTo>
                          <a:pt x="743" y="164"/>
                        </a:lnTo>
                        <a:lnTo>
                          <a:pt x="744" y="165"/>
                        </a:lnTo>
                        <a:lnTo>
                          <a:pt x="744" y="164"/>
                        </a:lnTo>
                        <a:lnTo>
                          <a:pt x="745" y="167"/>
                        </a:lnTo>
                        <a:lnTo>
                          <a:pt x="745" y="164"/>
                        </a:lnTo>
                        <a:lnTo>
                          <a:pt x="745" y="164"/>
                        </a:lnTo>
                        <a:lnTo>
                          <a:pt x="746" y="163"/>
                        </a:lnTo>
                        <a:lnTo>
                          <a:pt x="746" y="163"/>
                        </a:lnTo>
                        <a:lnTo>
                          <a:pt x="747" y="161"/>
                        </a:lnTo>
                        <a:lnTo>
                          <a:pt x="747" y="162"/>
                        </a:lnTo>
                        <a:lnTo>
                          <a:pt x="748" y="161"/>
                        </a:lnTo>
                        <a:lnTo>
                          <a:pt x="748" y="163"/>
                        </a:lnTo>
                        <a:lnTo>
                          <a:pt x="748" y="163"/>
                        </a:lnTo>
                        <a:lnTo>
                          <a:pt x="749" y="161"/>
                        </a:lnTo>
                        <a:lnTo>
                          <a:pt x="749" y="162"/>
                        </a:lnTo>
                        <a:lnTo>
                          <a:pt x="750" y="164"/>
                        </a:lnTo>
                        <a:lnTo>
                          <a:pt x="750" y="165"/>
                        </a:lnTo>
                        <a:lnTo>
                          <a:pt x="750" y="165"/>
                        </a:lnTo>
                        <a:lnTo>
                          <a:pt x="751" y="166"/>
                        </a:lnTo>
                        <a:lnTo>
                          <a:pt x="751" y="165"/>
                        </a:lnTo>
                        <a:lnTo>
                          <a:pt x="752" y="164"/>
                        </a:lnTo>
                        <a:lnTo>
                          <a:pt x="752" y="166"/>
                        </a:lnTo>
                        <a:lnTo>
                          <a:pt x="753" y="167"/>
                        </a:lnTo>
                        <a:lnTo>
                          <a:pt x="753" y="168"/>
                        </a:lnTo>
                        <a:lnTo>
                          <a:pt x="753" y="168"/>
                        </a:lnTo>
                        <a:lnTo>
                          <a:pt x="754" y="168"/>
                        </a:lnTo>
                        <a:lnTo>
                          <a:pt x="754" y="168"/>
                        </a:lnTo>
                        <a:lnTo>
                          <a:pt x="755" y="166"/>
                        </a:lnTo>
                        <a:lnTo>
                          <a:pt x="755" y="168"/>
                        </a:lnTo>
                        <a:lnTo>
                          <a:pt x="755" y="166"/>
                        </a:lnTo>
                        <a:lnTo>
                          <a:pt x="756" y="168"/>
                        </a:lnTo>
                        <a:lnTo>
                          <a:pt x="756" y="167"/>
                        </a:lnTo>
                        <a:lnTo>
                          <a:pt x="757" y="168"/>
                        </a:lnTo>
                        <a:lnTo>
                          <a:pt x="757" y="168"/>
                        </a:lnTo>
                        <a:lnTo>
                          <a:pt x="758" y="166"/>
                        </a:lnTo>
                        <a:lnTo>
                          <a:pt x="758" y="166"/>
                        </a:lnTo>
                        <a:lnTo>
                          <a:pt x="758" y="168"/>
                        </a:lnTo>
                        <a:lnTo>
                          <a:pt x="759" y="165"/>
                        </a:lnTo>
                        <a:lnTo>
                          <a:pt x="759" y="163"/>
                        </a:lnTo>
                        <a:lnTo>
                          <a:pt x="760" y="163"/>
                        </a:lnTo>
                        <a:lnTo>
                          <a:pt x="760" y="162"/>
                        </a:lnTo>
                        <a:lnTo>
                          <a:pt x="760" y="161"/>
                        </a:lnTo>
                        <a:lnTo>
                          <a:pt x="761" y="164"/>
                        </a:lnTo>
                        <a:lnTo>
                          <a:pt x="761" y="163"/>
                        </a:lnTo>
                        <a:lnTo>
                          <a:pt x="762" y="163"/>
                        </a:lnTo>
                        <a:lnTo>
                          <a:pt x="762" y="163"/>
                        </a:lnTo>
                        <a:lnTo>
                          <a:pt x="763" y="163"/>
                        </a:lnTo>
                        <a:lnTo>
                          <a:pt x="763" y="161"/>
                        </a:lnTo>
                        <a:lnTo>
                          <a:pt x="763" y="164"/>
                        </a:lnTo>
                        <a:lnTo>
                          <a:pt x="764" y="162"/>
                        </a:lnTo>
                        <a:lnTo>
                          <a:pt x="764" y="162"/>
                        </a:lnTo>
                        <a:lnTo>
                          <a:pt x="765" y="163"/>
                        </a:lnTo>
                        <a:lnTo>
                          <a:pt x="765" y="163"/>
                        </a:lnTo>
                        <a:lnTo>
                          <a:pt x="765" y="161"/>
                        </a:lnTo>
                        <a:lnTo>
                          <a:pt x="766" y="165"/>
                        </a:lnTo>
                        <a:lnTo>
                          <a:pt x="766" y="164"/>
                        </a:lnTo>
                        <a:lnTo>
                          <a:pt x="767" y="167"/>
                        </a:lnTo>
                        <a:lnTo>
                          <a:pt x="767" y="167"/>
                        </a:lnTo>
                        <a:lnTo>
                          <a:pt x="768" y="168"/>
                        </a:lnTo>
                        <a:lnTo>
                          <a:pt x="768" y="167"/>
                        </a:lnTo>
                        <a:lnTo>
                          <a:pt x="768" y="167"/>
                        </a:lnTo>
                        <a:lnTo>
                          <a:pt x="769" y="165"/>
                        </a:lnTo>
                        <a:lnTo>
                          <a:pt x="769" y="167"/>
                        </a:lnTo>
                        <a:lnTo>
                          <a:pt x="770" y="166"/>
                        </a:lnTo>
                        <a:lnTo>
                          <a:pt x="770" y="166"/>
                        </a:lnTo>
                        <a:lnTo>
                          <a:pt x="770" y="166"/>
                        </a:lnTo>
                        <a:lnTo>
                          <a:pt x="771" y="168"/>
                        </a:lnTo>
                        <a:lnTo>
                          <a:pt x="771" y="165"/>
                        </a:lnTo>
                        <a:lnTo>
                          <a:pt x="772" y="165"/>
                        </a:lnTo>
                        <a:lnTo>
                          <a:pt x="772" y="164"/>
                        </a:lnTo>
                        <a:lnTo>
                          <a:pt x="773" y="166"/>
                        </a:lnTo>
                        <a:lnTo>
                          <a:pt x="773" y="165"/>
                        </a:lnTo>
                        <a:lnTo>
                          <a:pt x="773" y="165"/>
                        </a:lnTo>
                        <a:lnTo>
                          <a:pt x="774" y="165"/>
                        </a:lnTo>
                        <a:lnTo>
                          <a:pt x="774" y="163"/>
                        </a:lnTo>
                        <a:lnTo>
                          <a:pt x="775" y="163"/>
                        </a:lnTo>
                        <a:lnTo>
                          <a:pt x="775" y="162"/>
                        </a:lnTo>
                        <a:lnTo>
                          <a:pt x="775" y="162"/>
                        </a:lnTo>
                        <a:lnTo>
                          <a:pt x="776" y="162"/>
                        </a:lnTo>
                        <a:lnTo>
                          <a:pt x="776" y="162"/>
                        </a:lnTo>
                        <a:lnTo>
                          <a:pt x="777" y="162"/>
                        </a:lnTo>
                        <a:lnTo>
                          <a:pt x="777" y="163"/>
                        </a:lnTo>
                        <a:lnTo>
                          <a:pt x="778" y="163"/>
                        </a:lnTo>
                        <a:lnTo>
                          <a:pt x="778" y="165"/>
                        </a:lnTo>
                        <a:lnTo>
                          <a:pt x="778" y="164"/>
                        </a:lnTo>
                        <a:lnTo>
                          <a:pt x="779" y="166"/>
                        </a:lnTo>
                        <a:lnTo>
                          <a:pt x="779" y="164"/>
                        </a:lnTo>
                        <a:lnTo>
                          <a:pt x="780" y="166"/>
                        </a:lnTo>
                        <a:lnTo>
                          <a:pt x="780" y="166"/>
                        </a:lnTo>
                        <a:lnTo>
                          <a:pt x="780" y="167"/>
                        </a:lnTo>
                        <a:lnTo>
                          <a:pt x="781" y="167"/>
                        </a:lnTo>
                        <a:lnTo>
                          <a:pt x="781" y="168"/>
                        </a:lnTo>
                        <a:lnTo>
                          <a:pt x="782" y="169"/>
                        </a:lnTo>
                        <a:lnTo>
                          <a:pt x="782" y="169"/>
                        </a:lnTo>
                        <a:lnTo>
                          <a:pt x="783" y="166"/>
                        </a:lnTo>
                        <a:lnTo>
                          <a:pt x="783" y="168"/>
                        </a:lnTo>
                        <a:lnTo>
                          <a:pt x="783" y="168"/>
                        </a:lnTo>
                        <a:lnTo>
                          <a:pt x="784" y="167"/>
                        </a:lnTo>
                        <a:lnTo>
                          <a:pt x="784" y="169"/>
                        </a:lnTo>
                        <a:lnTo>
                          <a:pt x="785" y="166"/>
                        </a:lnTo>
                        <a:lnTo>
                          <a:pt x="785" y="167"/>
                        </a:lnTo>
                        <a:lnTo>
                          <a:pt x="785" y="166"/>
                        </a:lnTo>
                        <a:lnTo>
                          <a:pt x="786" y="165"/>
                        </a:lnTo>
                        <a:lnTo>
                          <a:pt x="786" y="167"/>
                        </a:lnTo>
                        <a:lnTo>
                          <a:pt x="787" y="166"/>
                        </a:lnTo>
                        <a:lnTo>
                          <a:pt x="787" y="165"/>
                        </a:lnTo>
                        <a:lnTo>
                          <a:pt x="788" y="165"/>
                        </a:lnTo>
                        <a:lnTo>
                          <a:pt x="788" y="164"/>
                        </a:lnTo>
                        <a:lnTo>
                          <a:pt x="788" y="165"/>
                        </a:lnTo>
                        <a:lnTo>
                          <a:pt x="789" y="162"/>
                        </a:lnTo>
                        <a:lnTo>
                          <a:pt x="789" y="165"/>
                        </a:lnTo>
                        <a:lnTo>
                          <a:pt x="790" y="167"/>
                        </a:lnTo>
                        <a:lnTo>
                          <a:pt x="790" y="165"/>
                        </a:lnTo>
                        <a:lnTo>
                          <a:pt x="790" y="164"/>
                        </a:lnTo>
                        <a:lnTo>
                          <a:pt x="791" y="164"/>
                        </a:lnTo>
                        <a:lnTo>
                          <a:pt x="791" y="165"/>
                        </a:lnTo>
                        <a:lnTo>
                          <a:pt x="792" y="166"/>
                        </a:lnTo>
                        <a:lnTo>
                          <a:pt x="792" y="166"/>
                        </a:lnTo>
                        <a:lnTo>
                          <a:pt x="793" y="168"/>
                        </a:lnTo>
                        <a:lnTo>
                          <a:pt x="793" y="166"/>
                        </a:lnTo>
                        <a:lnTo>
                          <a:pt x="793" y="166"/>
                        </a:lnTo>
                        <a:lnTo>
                          <a:pt x="794" y="167"/>
                        </a:lnTo>
                        <a:lnTo>
                          <a:pt x="794" y="167"/>
                        </a:lnTo>
                        <a:lnTo>
                          <a:pt x="795" y="168"/>
                        </a:lnTo>
                        <a:lnTo>
                          <a:pt x="795" y="170"/>
                        </a:lnTo>
                        <a:lnTo>
                          <a:pt x="795" y="169"/>
                        </a:lnTo>
                        <a:lnTo>
                          <a:pt x="796" y="169"/>
                        </a:lnTo>
                        <a:lnTo>
                          <a:pt x="796" y="168"/>
                        </a:lnTo>
                        <a:lnTo>
                          <a:pt x="797" y="169"/>
                        </a:lnTo>
                        <a:lnTo>
                          <a:pt x="797" y="168"/>
                        </a:lnTo>
                        <a:lnTo>
                          <a:pt x="798" y="169"/>
                        </a:lnTo>
                        <a:lnTo>
                          <a:pt x="798" y="169"/>
                        </a:lnTo>
                        <a:lnTo>
                          <a:pt x="798" y="168"/>
                        </a:lnTo>
                        <a:lnTo>
                          <a:pt x="799" y="167"/>
                        </a:lnTo>
                        <a:lnTo>
                          <a:pt x="799" y="168"/>
                        </a:lnTo>
                        <a:lnTo>
                          <a:pt x="800" y="167"/>
                        </a:lnTo>
                        <a:lnTo>
                          <a:pt x="800" y="166"/>
                        </a:lnTo>
                        <a:lnTo>
                          <a:pt x="800" y="168"/>
                        </a:lnTo>
                        <a:lnTo>
                          <a:pt x="801" y="166"/>
                        </a:lnTo>
                        <a:lnTo>
                          <a:pt x="801" y="164"/>
                        </a:lnTo>
                        <a:lnTo>
                          <a:pt x="802" y="165"/>
                        </a:lnTo>
                        <a:lnTo>
                          <a:pt x="802" y="165"/>
                        </a:lnTo>
                        <a:lnTo>
                          <a:pt x="803" y="164"/>
                        </a:lnTo>
                        <a:lnTo>
                          <a:pt x="803" y="163"/>
                        </a:lnTo>
                        <a:lnTo>
                          <a:pt x="803" y="164"/>
                        </a:lnTo>
                        <a:lnTo>
                          <a:pt x="804" y="164"/>
                        </a:lnTo>
                        <a:lnTo>
                          <a:pt x="804" y="167"/>
                        </a:lnTo>
                        <a:lnTo>
                          <a:pt x="805" y="165"/>
                        </a:lnTo>
                        <a:lnTo>
                          <a:pt x="805" y="167"/>
                        </a:lnTo>
                        <a:lnTo>
                          <a:pt x="805" y="165"/>
                        </a:lnTo>
                        <a:lnTo>
                          <a:pt x="806" y="166"/>
                        </a:lnTo>
                        <a:lnTo>
                          <a:pt x="806" y="165"/>
                        </a:lnTo>
                        <a:lnTo>
                          <a:pt x="807" y="167"/>
                        </a:lnTo>
                        <a:lnTo>
                          <a:pt x="807" y="167"/>
                        </a:lnTo>
                        <a:lnTo>
                          <a:pt x="808" y="167"/>
                        </a:lnTo>
                        <a:lnTo>
                          <a:pt x="808" y="167"/>
                        </a:lnTo>
                        <a:lnTo>
                          <a:pt x="808" y="170"/>
                        </a:lnTo>
                        <a:lnTo>
                          <a:pt x="809" y="167"/>
                        </a:lnTo>
                        <a:lnTo>
                          <a:pt x="809" y="167"/>
                        </a:lnTo>
                        <a:lnTo>
                          <a:pt x="810" y="168"/>
                        </a:lnTo>
                        <a:lnTo>
                          <a:pt x="810" y="169"/>
                        </a:lnTo>
                        <a:lnTo>
                          <a:pt x="810" y="169"/>
                        </a:lnTo>
                        <a:lnTo>
                          <a:pt x="811" y="171"/>
                        </a:lnTo>
                        <a:lnTo>
                          <a:pt x="811" y="169"/>
                        </a:lnTo>
                        <a:lnTo>
                          <a:pt x="812" y="169"/>
                        </a:lnTo>
                        <a:lnTo>
                          <a:pt x="812" y="170"/>
                        </a:lnTo>
                        <a:lnTo>
                          <a:pt x="813" y="167"/>
                        </a:lnTo>
                        <a:lnTo>
                          <a:pt x="813" y="168"/>
                        </a:lnTo>
                        <a:lnTo>
                          <a:pt x="813" y="166"/>
                        </a:lnTo>
                        <a:lnTo>
                          <a:pt x="814" y="167"/>
                        </a:lnTo>
                        <a:lnTo>
                          <a:pt x="814" y="168"/>
                        </a:lnTo>
                        <a:lnTo>
                          <a:pt x="815" y="166"/>
                        </a:lnTo>
                        <a:lnTo>
                          <a:pt x="815" y="167"/>
                        </a:lnTo>
                        <a:lnTo>
                          <a:pt x="815" y="165"/>
                        </a:lnTo>
                        <a:lnTo>
                          <a:pt x="816" y="165"/>
                        </a:lnTo>
                        <a:lnTo>
                          <a:pt x="816" y="166"/>
                        </a:lnTo>
                        <a:lnTo>
                          <a:pt x="817" y="166"/>
                        </a:lnTo>
                        <a:lnTo>
                          <a:pt x="817" y="166"/>
                        </a:lnTo>
                        <a:lnTo>
                          <a:pt x="818" y="164"/>
                        </a:lnTo>
                        <a:lnTo>
                          <a:pt x="818" y="164"/>
                        </a:lnTo>
                        <a:lnTo>
                          <a:pt x="818" y="164"/>
                        </a:lnTo>
                        <a:lnTo>
                          <a:pt x="819" y="164"/>
                        </a:lnTo>
                        <a:lnTo>
                          <a:pt x="819" y="165"/>
                        </a:lnTo>
                        <a:lnTo>
                          <a:pt x="820" y="165"/>
                        </a:lnTo>
                        <a:lnTo>
                          <a:pt x="820" y="166"/>
                        </a:lnTo>
                        <a:lnTo>
                          <a:pt x="820" y="166"/>
                        </a:lnTo>
                        <a:lnTo>
                          <a:pt x="821" y="168"/>
                        </a:lnTo>
                        <a:lnTo>
                          <a:pt x="821" y="168"/>
                        </a:lnTo>
                        <a:lnTo>
                          <a:pt x="822" y="168"/>
                        </a:lnTo>
                        <a:lnTo>
                          <a:pt x="822" y="170"/>
                        </a:lnTo>
                        <a:lnTo>
                          <a:pt x="823" y="167"/>
                        </a:lnTo>
                        <a:lnTo>
                          <a:pt x="823" y="170"/>
                        </a:lnTo>
                        <a:lnTo>
                          <a:pt x="823" y="169"/>
                        </a:lnTo>
                        <a:lnTo>
                          <a:pt x="824" y="169"/>
                        </a:lnTo>
                        <a:lnTo>
                          <a:pt x="824" y="171"/>
                        </a:lnTo>
                        <a:lnTo>
                          <a:pt x="825" y="172"/>
                        </a:lnTo>
                        <a:lnTo>
                          <a:pt x="825" y="168"/>
                        </a:lnTo>
                        <a:lnTo>
                          <a:pt x="825" y="170"/>
                        </a:lnTo>
                        <a:lnTo>
                          <a:pt x="826" y="171"/>
                        </a:lnTo>
                        <a:lnTo>
                          <a:pt x="826" y="168"/>
                        </a:lnTo>
                        <a:lnTo>
                          <a:pt x="827" y="169"/>
                        </a:lnTo>
                        <a:lnTo>
                          <a:pt x="827" y="166"/>
                        </a:lnTo>
                        <a:lnTo>
                          <a:pt x="828" y="166"/>
                        </a:lnTo>
                        <a:lnTo>
                          <a:pt x="828" y="165"/>
                        </a:lnTo>
                        <a:lnTo>
                          <a:pt x="828" y="167"/>
                        </a:lnTo>
                        <a:lnTo>
                          <a:pt x="829" y="166"/>
                        </a:lnTo>
                        <a:lnTo>
                          <a:pt x="829" y="166"/>
                        </a:lnTo>
                        <a:lnTo>
                          <a:pt x="830" y="166"/>
                        </a:lnTo>
                        <a:lnTo>
                          <a:pt x="830" y="165"/>
                        </a:lnTo>
                        <a:lnTo>
                          <a:pt x="830" y="167"/>
                        </a:lnTo>
                        <a:lnTo>
                          <a:pt x="831" y="164"/>
                        </a:lnTo>
                        <a:lnTo>
                          <a:pt x="831" y="165"/>
                        </a:lnTo>
                        <a:lnTo>
                          <a:pt x="832" y="164"/>
                        </a:lnTo>
                        <a:lnTo>
                          <a:pt x="832" y="167"/>
                        </a:lnTo>
                        <a:lnTo>
                          <a:pt x="833" y="167"/>
                        </a:lnTo>
                        <a:lnTo>
                          <a:pt x="833" y="167"/>
                        </a:lnTo>
                        <a:lnTo>
                          <a:pt x="833" y="167"/>
                        </a:lnTo>
                        <a:lnTo>
                          <a:pt x="834" y="167"/>
                        </a:lnTo>
                        <a:lnTo>
                          <a:pt x="834" y="168"/>
                        </a:lnTo>
                        <a:lnTo>
                          <a:pt x="835" y="167"/>
                        </a:lnTo>
                        <a:lnTo>
                          <a:pt x="835" y="168"/>
                        </a:lnTo>
                        <a:lnTo>
                          <a:pt x="835" y="166"/>
                        </a:lnTo>
                        <a:lnTo>
                          <a:pt x="836" y="169"/>
                        </a:lnTo>
                        <a:lnTo>
                          <a:pt x="836" y="168"/>
                        </a:lnTo>
                        <a:lnTo>
                          <a:pt x="837" y="169"/>
                        </a:lnTo>
                        <a:lnTo>
                          <a:pt x="837" y="168"/>
                        </a:lnTo>
                        <a:lnTo>
                          <a:pt x="838" y="170"/>
                        </a:lnTo>
                        <a:lnTo>
                          <a:pt x="838" y="169"/>
                        </a:lnTo>
                        <a:lnTo>
                          <a:pt x="838" y="169"/>
                        </a:lnTo>
                        <a:lnTo>
                          <a:pt x="839" y="168"/>
                        </a:lnTo>
                        <a:lnTo>
                          <a:pt x="839" y="168"/>
                        </a:lnTo>
                        <a:lnTo>
                          <a:pt x="840" y="169"/>
                        </a:lnTo>
                        <a:lnTo>
                          <a:pt x="840" y="167"/>
                        </a:lnTo>
                        <a:lnTo>
                          <a:pt x="840" y="168"/>
                        </a:lnTo>
                        <a:lnTo>
                          <a:pt x="841" y="168"/>
                        </a:lnTo>
                        <a:lnTo>
                          <a:pt x="841" y="167"/>
                        </a:lnTo>
                        <a:lnTo>
                          <a:pt x="842" y="166"/>
                        </a:lnTo>
                        <a:lnTo>
                          <a:pt x="842" y="167"/>
                        </a:lnTo>
                        <a:lnTo>
                          <a:pt x="843" y="167"/>
                        </a:lnTo>
                        <a:lnTo>
                          <a:pt x="843" y="166"/>
                        </a:lnTo>
                        <a:lnTo>
                          <a:pt x="843" y="163"/>
                        </a:lnTo>
                        <a:lnTo>
                          <a:pt x="844" y="166"/>
                        </a:lnTo>
                        <a:lnTo>
                          <a:pt x="844" y="165"/>
                        </a:lnTo>
                        <a:lnTo>
                          <a:pt x="845" y="165"/>
                        </a:lnTo>
                        <a:lnTo>
                          <a:pt x="845" y="167"/>
                        </a:lnTo>
                        <a:lnTo>
                          <a:pt x="845" y="166"/>
                        </a:lnTo>
                        <a:lnTo>
                          <a:pt x="846" y="165"/>
                        </a:lnTo>
                        <a:lnTo>
                          <a:pt x="846" y="165"/>
                        </a:lnTo>
                        <a:lnTo>
                          <a:pt x="847" y="166"/>
                        </a:lnTo>
                        <a:lnTo>
                          <a:pt x="847" y="166"/>
                        </a:lnTo>
                        <a:lnTo>
                          <a:pt x="848" y="169"/>
                        </a:lnTo>
                        <a:lnTo>
                          <a:pt x="848" y="165"/>
                        </a:lnTo>
                        <a:lnTo>
                          <a:pt x="848" y="166"/>
                        </a:lnTo>
                        <a:lnTo>
                          <a:pt x="849" y="168"/>
                        </a:lnTo>
                        <a:lnTo>
                          <a:pt x="849" y="168"/>
                        </a:lnTo>
                        <a:lnTo>
                          <a:pt x="850" y="169"/>
                        </a:lnTo>
                        <a:lnTo>
                          <a:pt x="850" y="168"/>
                        </a:lnTo>
                        <a:lnTo>
                          <a:pt x="850" y="169"/>
                        </a:lnTo>
                        <a:lnTo>
                          <a:pt x="851" y="166"/>
                        </a:lnTo>
                        <a:lnTo>
                          <a:pt x="851" y="169"/>
                        </a:lnTo>
                        <a:lnTo>
                          <a:pt x="852" y="169"/>
                        </a:lnTo>
                        <a:lnTo>
                          <a:pt x="852" y="166"/>
                        </a:lnTo>
                        <a:lnTo>
                          <a:pt x="853" y="168"/>
                        </a:lnTo>
                        <a:lnTo>
                          <a:pt x="853" y="166"/>
                        </a:lnTo>
                        <a:lnTo>
                          <a:pt x="853" y="170"/>
                        </a:lnTo>
                        <a:lnTo>
                          <a:pt x="854" y="168"/>
                        </a:lnTo>
                        <a:lnTo>
                          <a:pt x="854" y="168"/>
                        </a:lnTo>
                        <a:lnTo>
                          <a:pt x="855" y="169"/>
                        </a:lnTo>
                        <a:lnTo>
                          <a:pt x="855" y="168"/>
                        </a:lnTo>
                        <a:lnTo>
                          <a:pt x="855" y="166"/>
                        </a:lnTo>
                        <a:lnTo>
                          <a:pt x="856" y="167"/>
                        </a:lnTo>
                        <a:lnTo>
                          <a:pt x="856" y="167"/>
                        </a:lnTo>
                        <a:lnTo>
                          <a:pt x="857" y="165"/>
                        </a:lnTo>
                        <a:lnTo>
                          <a:pt x="857" y="165"/>
                        </a:lnTo>
                        <a:lnTo>
                          <a:pt x="858" y="165"/>
                        </a:lnTo>
                        <a:lnTo>
                          <a:pt x="858" y="163"/>
                        </a:lnTo>
                        <a:lnTo>
                          <a:pt x="858" y="164"/>
                        </a:lnTo>
                        <a:lnTo>
                          <a:pt x="859" y="165"/>
                        </a:lnTo>
                        <a:lnTo>
                          <a:pt x="859" y="164"/>
                        </a:lnTo>
                        <a:lnTo>
                          <a:pt x="860" y="166"/>
                        </a:lnTo>
                        <a:lnTo>
                          <a:pt x="860" y="165"/>
                        </a:lnTo>
                        <a:lnTo>
                          <a:pt x="860" y="165"/>
                        </a:lnTo>
                        <a:lnTo>
                          <a:pt x="861" y="169"/>
                        </a:lnTo>
                        <a:lnTo>
                          <a:pt x="861" y="165"/>
                        </a:lnTo>
                        <a:lnTo>
                          <a:pt x="862" y="166"/>
                        </a:lnTo>
                        <a:lnTo>
                          <a:pt x="862" y="168"/>
                        </a:lnTo>
                        <a:lnTo>
                          <a:pt x="863" y="167"/>
                        </a:lnTo>
                        <a:lnTo>
                          <a:pt x="863" y="166"/>
                        </a:lnTo>
                        <a:lnTo>
                          <a:pt x="863" y="166"/>
                        </a:lnTo>
                        <a:lnTo>
                          <a:pt x="864" y="168"/>
                        </a:lnTo>
                        <a:lnTo>
                          <a:pt x="864" y="170"/>
                        </a:lnTo>
                        <a:lnTo>
                          <a:pt x="865" y="169"/>
                        </a:lnTo>
                        <a:lnTo>
                          <a:pt x="865" y="171"/>
                        </a:lnTo>
                        <a:lnTo>
                          <a:pt x="865" y="169"/>
                        </a:lnTo>
                        <a:lnTo>
                          <a:pt x="866" y="171"/>
                        </a:lnTo>
                        <a:lnTo>
                          <a:pt x="866" y="170"/>
                        </a:lnTo>
                        <a:lnTo>
                          <a:pt x="867" y="169"/>
                        </a:lnTo>
                        <a:lnTo>
                          <a:pt x="867" y="170"/>
                        </a:lnTo>
                        <a:lnTo>
                          <a:pt x="868" y="168"/>
                        </a:lnTo>
                        <a:lnTo>
                          <a:pt x="868" y="168"/>
                        </a:lnTo>
                        <a:lnTo>
                          <a:pt x="868" y="170"/>
                        </a:lnTo>
                        <a:lnTo>
                          <a:pt x="869" y="168"/>
                        </a:lnTo>
                        <a:lnTo>
                          <a:pt x="869" y="170"/>
                        </a:lnTo>
                        <a:lnTo>
                          <a:pt x="870" y="167"/>
                        </a:lnTo>
                        <a:lnTo>
                          <a:pt x="870" y="169"/>
                        </a:lnTo>
                        <a:lnTo>
                          <a:pt x="870" y="164"/>
                        </a:lnTo>
                        <a:lnTo>
                          <a:pt x="871" y="166"/>
                        </a:lnTo>
                        <a:lnTo>
                          <a:pt x="871" y="166"/>
                        </a:lnTo>
                        <a:lnTo>
                          <a:pt x="872" y="165"/>
                        </a:lnTo>
                        <a:lnTo>
                          <a:pt x="872" y="165"/>
                        </a:lnTo>
                        <a:lnTo>
                          <a:pt x="873" y="165"/>
                        </a:lnTo>
                        <a:lnTo>
                          <a:pt x="873" y="166"/>
                        </a:lnTo>
                        <a:lnTo>
                          <a:pt x="873" y="164"/>
                        </a:lnTo>
                        <a:lnTo>
                          <a:pt x="874" y="166"/>
                        </a:lnTo>
                        <a:lnTo>
                          <a:pt x="874" y="167"/>
                        </a:lnTo>
                        <a:lnTo>
                          <a:pt x="875" y="168"/>
                        </a:lnTo>
                        <a:lnTo>
                          <a:pt x="875" y="166"/>
                        </a:lnTo>
                        <a:lnTo>
                          <a:pt x="875" y="168"/>
                        </a:lnTo>
                        <a:lnTo>
                          <a:pt x="876" y="167"/>
                        </a:lnTo>
                        <a:lnTo>
                          <a:pt x="876" y="167"/>
                        </a:lnTo>
                        <a:lnTo>
                          <a:pt x="877" y="166"/>
                        </a:lnTo>
                        <a:lnTo>
                          <a:pt x="877" y="171"/>
                        </a:lnTo>
                        <a:lnTo>
                          <a:pt x="878" y="167"/>
                        </a:lnTo>
                        <a:lnTo>
                          <a:pt x="878" y="169"/>
                        </a:lnTo>
                        <a:lnTo>
                          <a:pt x="878" y="170"/>
                        </a:lnTo>
                        <a:lnTo>
                          <a:pt x="879" y="170"/>
                        </a:lnTo>
                        <a:lnTo>
                          <a:pt x="879" y="170"/>
                        </a:lnTo>
                        <a:lnTo>
                          <a:pt x="880" y="168"/>
                        </a:lnTo>
                        <a:lnTo>
                          <a:pt x="880" y="170"/>
                        </a:lnTo>
                        <a:lnTo>
                          <a:pt x="880" y="169"/>
                        </a:lnTo>
                        <a:lnTo>
                          <a:pt x="881" y="168"/>
                        </a:lnTo>
                        <a:lnTo>
                          <a:pt x="881" y="172"/>
                        </a:lnTo>
                        <a:lnTo>
                          <a:pt x="882" y="168"/>
                        </a:lnTo>
                        <a:lnTo>
                          <a:pt x="882" y="166"/>
                        </a:lnTo>
                        <a:lnTo>
                          <a:pt x="883" y="167"/>
                        </a:lnTo>
                        <a:lnTo>
                          <a:pt x="883" y="169"/>
                        </a:lnTo>
                        <a:lnTo>
                          <a:pt x="883" y="169"/>
                        </a:lnTo>
                        <a:lnTo>
                          <a:pt x="884" y="168"/>
                        </a:lnTo>
                        <a:lnTo>
                          <a:pt x="884" y="168"/>
                        </a:lnTo>
                        <a:lnTo>
                          <a:pt x="885" y="167"/>
                        </a:lnTo>
                        <a:lnTo>
                          <a:pt x="885" y="165"/>
                        </a:lnTo>
                        <a:lnTo>
                          <a:pt x="885" y="163"/>
                        </a:lnTo>
                        <a:lnTo>
                          <a:pt x="886" y="164"/>
                        </a:lnTo>
                        <a:lnTo>
                          <a:pt x="886" y="165"/>
                        </a:lnTo>
                        <a:lnTo>
                          <a:pt x="887" y="163"/>
                        </a:lnTo>
                        <a:lnTo>
                          <a:pt x="887" y="166"/>
                        </a:lnTo>
                        <a:lnTo>
                          <a:pt x="888" y="167"/>
                        </a:lnTo>
                        <a:lnTo>
                          <a:pt x="888" y="165"/>
                        </a:lnTo>
                        <a:lnTo>
                          <a:pt x="888" y="167"/>
                        </a:lnTo>
                        <a:lnTo>
                          <a:pt x="889" y="165"/>
                        </a:lnTo>
                        <a:lnTo>
                          <a:pt x="889" y="167"/>
                        </a:lnTo>
                        <a:lnTo>
                          <a:pt x="890" y="167"/>
                        </a:lnTo>
                        <a:lnTo>
                          <a:pt x="890" y="168"/>
                        </a:lnTo>
                        <a:lnTo>
                          <a:pt x="890" y="170"/>
                        </a:lnTo>
                        <a:lnTo>
                          <a:pt x="891" y="168"/>
                        </a:lnTo>
                        <a:lnTo>
                          <a:pt x="891" y="170"/>
                        </a:lnTo>
                        <a:lnTo>
                          <a:pt x="892" y="169"/>
                        </a:lnTo>
                        <a:lnTo>
                          <a:pt x="892" y="170"/>
                        </a:lnTo>
                        <a:lnTo>
                          <a:pt x="893" y="169"/>
                        </a:lnTo>
                        <a:lnTo>
                          <a:pt x="893" y="172"/>
                        </a:lnTo>
                        <a:lnTo>
                          <a:pt x="893" y="168"/>
                        </a:lnTo>
                        <a:lnTo>
                          <a:pt x="894" y="170"/>
                        </a:lnTo>
                        <a:lnTo>
                          <a:pt x="894" y="170"/>
                        </a:lnTo>
                        <a:lnTo>
                          <a:pt x="895" y="170"/>
                        </a:lnTo>
                        <a:lnTo>
                          <a:pt x="895" y="170"/>
                        </a:lnTo>
                        <a:lnTo>
                          <a:pt x="895" y="168"/>
                        </a:lnTo>
                        <a:lnTo>
                          <a:pt x="896" y="169"/>
                        </a:lnTo>
                        <a:lnTo>
                          <a:pt x="896" y="167"/>
                        </a:lnTo>
                        <a:lnTo>
                          <a:pt x="897" y="168"/>
                        </a:lnTo>
                        <a:lnTo>
                          <a:pt x="897" y="169"/>
                        </a:lnTo>
                        <a:lnTo>
                          <a:pt x="898" y="169"/>
                        </a:lnTo>
                        <a:lnTo>
                          <a:pt x="898" y="165"/>
                        </a:lnTo>
                        <a:lnTo>
                          <a:pt x="898" y="167"/>
                        </a:lnTo>
                        <a:lnTo>
                          <a:pt x="899" y="167"/>
                        </a:lnTo>
                        <a:lnTo>
                          <a:pt x="899" y="166"/>
                        </a:lnTo>
                        <a:lnTo>
                          <a:pt x="900" y="166"/>
                        </a:lnTo>
                        <a:lnTo>
                          <a:pt x="900" y="165"/>
                        </a:lnTo>
                        <a:lnTo>
                          <a:pt x="900" y="166"/>
                        </a:lnTo>
                        <a:lnTo>
                          <a:pt x="901" y="167"/>
                        </a:lnTo>
                        <a:lnTo>
                          <a:pt x="901" y="166"/>
                        </a:lnTo>
                        <a:lnTo>
                          <a:pt x="902" y="166"/>
                        </a:lnTo>
                        <a:lnTo>
                          <a:pt x="902" y="167"/>
                        </a:lnTo>
                        <a:lnTo>
                          <a:pt x="903" y="168"/>
                        </a:lnTo>
                        <a:lnTo>
                          <a:pt x="903" y="169"/>
                        </a:lnTo>
                        <a:lnTo>
                          <a:pt x="903" y="169"/>
                        </a:lnTo>
                        <a:lnTo>
                          <a:pt x="904" y="170"/>
                        </a:lnTo>
                        <a:lnTo>
                          <a:pt x="904" y="168"/>
                        </a:lnTo>
                        <a:lnTo>
                          <a:pt x="905" y="170"/>
                        </a:lnTo>
                        <a:lnTo>
                          <a:pt x="905" y="170"/>
                        </a:lnTo>
                        <a:lnTo>
                          <a:pt x="905" y="171"/>
                        </a:lnTo>
                        <a:lnTo>
                          <a:pt x="906" y="171"/>
                        </a:lnTo>
                        <a:lnTo>
                          <a:pt x="906" y="176"/>
                        </a:lnTo>
                        <a:lnTo>
                          <a:pt x="907" y="170"/>
                        </a:lnTo>
                        <a:lnTo>
                          <a:pt x="907" y="172"/>
                        </a:lnTo>
                        <a:lnTo>
                          <a:pt x="908" y="172"/>
                        </a:lnTo>
                        <a:lnTo>
                          <a:pt x="908" y="173"/>
                        </a:lnTo>
                        <a:lnTo>
                          <a:pt x="908" y="172"/>
                        </a:lnTo>
                        <a:lnTo>
                          <a:pt x="909" y="172"/>
                        </a:lnTo>
                        <a:lnTo>
                          <a:pt x="909" y="170"/>
                        </a:lnTo>
                        <a:lnTo>
                          <a:pt x="910" y="170"/>
                        </a:lnTo>
                        <a:lnTo>
                          <a:pt x="910" y="171"/>
                        </a:lnTo>
                        <a:lnTo>
                          <a:pt x="910" y="170"/>
                        </a:lnTo>
                        <a:lnTo>
                          <a:pt x="911" y="169"/>
                        </a:lnTo>
                        <a:lnTo>
                          <a:pt x="911" y="167"/>
                        </a:lnTo>
                        <a:lnTo>
                          <a:pt x="912" y="167"/>
                        </a:lnTo>
                        <a:lnTo>
                          <a:pt x="912" y="167"/>
                        </a:lnTo>
                        <a:lnTo>
                          <a:pt x="913" y="168"/>
                        </a:lnTo>
                        <a:lnTo>
                          <a:pt x="913" y="166"/>
                        </a:lnTo>
                        <a:lnTo>
                          <a:pt x="913" y="166"/>
                        </a:lnTo>
                        <a:lnTo>
                          <a:pt x="914" y="166"/>
                        </a:lnTo>
                        <a:lnTo>
                          <a:pt x="914" y="167"/>
                        </a:lnTo>
                        <a:lnTo>
                          <a:pt x="915" y="167"/>
                        </a:lnTo>
                        <a:lnTo>
                          <a:pt x="915" y="166"/>
                        </a:lnTo>
                        <a:lnTo>
                          <a:pt x="915" y="167"/>
                        </a:lnTo>
                        <a:lnTo>
                          <a:pt x="916" y="167"/>
                        </a:lnTo>
                        <a:lnTo>
                          <a:pt x="916" y="166"/>
                        </a:lnTo>
                        <a:lnTo>
                          <a:pt x="917" y="166"/>
                        </a:lnTo>
                        <a:lnTo>
                          <a:pt x="917" y="166"/>
                        </a:lnTo>
                        <a:lnTo>
                          <a:pt x="918" y="168"/>
                        </a:lnTo>
                        <a:lnTo>
                          <a:pt x="918" y="167"/>
                        </a:lnTo>
                        <a:lnTo>
                          <a:pt x="918" y="169"/>
                        </a:lnTo>
                        <a:lnTo>
                          <a:pt x="919" y="170"/>
                        </a:lnTo>
                        <a:lnTo>
                          <a:pt x="919" y="167"/>
                        </a:lnTo>
                        <a:lnTo>
                          <a:pt x="920" y="170"/>
                        </a:lnTo>
                        <a:lnTo>
                          <a:pt x="920" y="170"/>
                        </a:lnTo>
                        <a:lnTo>
                          <a:pt x="920" y="172"/>
                        </a:lnTo>
                        <a:lnTo>
                          <a:pt x="921" y="169"/>
                        </a:lnTo>
                        <a:lnTo>
                          <a:pt x="921" y="171"/>
                        </a:lnTo>
                        <a:lnTo>
                          <a:pt x="922" y="171"/>
                        </a:lnTo>
                        <a:lnTo>
                          <a:pt x="922" y="169"/>
                        </a:lnTo>
                        <a:lnTo>
                          <a:pt x="923" y="170"/>
                        </a:lnTo>
                        <a:lnTo>
                          <a:pt x="923" y="171"/>
                        </a:lnTo>
                        <a:lnTo>
                          <a:pt x="923" y="169"/>
                        </a:lnTo>
                        <a:lnTo>
                          <a:pt x="924" y="168"/>
                        </a:lnTo>
                        <a:lnTo>
                          <a:pt x="924" y="169"/>
                        </a:lnTo>
                        <a:lnTo>
                          <a:pt x="925" y="167"/>
                        </a:lnTo>
                        <a:lnTo>
                          <a:pt x="925" y="167"/>
                        </a:lnTo>
                        <a:lnTo>
                          <a:pt x="925" y="167"/>
                        </a:lnTo>
                        <a:lnTo>
                          <a:pt x="926" y="165"/>
                        </a:lnTo>
                        <a:lnTo>
                          <a:pt x="926" y="167"/>
                        </a:lnTo>
                        <a:lnTo>
                          <a:pt x="927" y="164"/>
                        </a:lnTo>
                        <a:lnTo>
                          <a:pt x="927" y="165"/>
                        </a:lnTo>
                        <a:lnTo>
                          <a:pt x="928" y="166"/>
                        </a:lnTo>
                        <a:lnTo>
                          <a:pt x="928" y="166"/>
                        </a:lnTo>
                        <a:lnTo>
                          <a:pt x="928" y="167"/>
                        </a:lnTo>
                        <a:lnTo>
                          <a:pt x="929" y="165"/>
                        </a:lnTo>
                        <a:lnTo>
                          <a:pt x="929" y="167"/>
                        </a:lnTo>
                        <a:lnTo>
                          <a:pt x="930" y="166"/>
                        </a:lnTo>
                        <a:lnTo>
                          <a:pt x="930" y="166"/>
                        </a:lnTo>
                        <a:lnTo>
                          <a:pt x="930" y="167"/>
                        </a:lnTo>
                        <a:lnTo>
                          <a:pt x="931" y="169"/>
                        </a:lnTo>
                        <a:lnTo>
                          <a:pt x="931" y="167"/>
                        </a:lnTo>
                        <a:lnTo>
                          <a:pt x="932" y="167"/>
                        </a:lnTo>
                        <a:lnTo>
                          <a:pt x="932" y="165"/>
                        </a:lnTo>
                        <a:lnTo>
                          <a:pt x="933" y="168"/>
                        </a:lnTo>
                        <a:lnTo>
                          <a:pt x="933" y="168"/>
                        </a:lnTo>
                        <a:lnTo>
                          <a:pt x="933" y="167"/>
                        </a:lnTo>
                        <a:lnTo>
                          <a:pt x="934" y="167"/>
                        </a:lnTo>
                        <a:lnTo>
                          <a:pt x="934" y="170"/>
                        </a:lnTo>
                        <a:lnTo>
                          <a:pt x="935" y="169"/>
                        </a:lnTo>
                        <a:lnTo>
                          <a:pt x="935" y="169"/>
                        </a:lnTo>
                        <a:lnTo>
                          <a:pt x="935" y="168"/>
                        </a:lnTo>
                        <a:lnTo>
                          <a:pt x="936" y="168"/>
                        </a:lnTo>
                        <a:lnTo>
                          <a:pt x="936" y="167"/>
                        </a:lnTo>
                        <a:lnTo>
                          <a:pt x="937" y="167"/>
                        </a:lnTo>
                        <a:lnTo>
                          <a:pt x="937" y="168"/>
                        </a:lnTo>
                        <a:lnTo>
                          <a:pt x="938" y="169"/>
                        </a:lnTo>
                        <a:lnTo>
                          <a:pt x="938" y="169"/>
                        </a:lnTo>
                        <a:lnTo>
                          <a:pt x="938" y="168"/>
                        </a:lnTo>
                        <a:lnTo>
                          <a:pt x="939" y="168"/>
                        </a:lnTo>
                        <a:lnTo>
                          <a:pt x="939" y="168"/>
                        </a:lnTo>
                        <a:lnTo>
                          <a:pt x="940" y="167"/>
                        </a:lnTo>
                        <a:lnTo>
                          <a:pt x="940" y="168"/>
                        </a:lnTo>
                        <a:lnTo>
                          <a:pt x="940" y="165"/>
                        </a:lnTo>
                        <a:lnTo>
                          <a:pt x="941" y="166"/>
                        </a:lnTo>
                        <a:lnTo>
                          <a:pt x="941" y="163"/>
                        </a:lnTo>
                        <a:lnTo>
                          <a:pt x="942" y="163"/>
                        </a:lnTo>
                        <a:lnTo>
                          <a:pt x="942" y="166"/>
                        </a:lnTo>
                        <a:lnTo>
                          <a:pt x="943" y="164"/>
                        </a:lnTo>
                        <a:lnTo>
                          <a:pt x="943" y="165"/>
                        </a:lnTo>
                        <a:lnTo>
                          <a:pt x="943" y="165"/>
                        </a:lnTo>
                        <a:lnTo>
                          <a:pt x="944" y="164"/>
                        </a:lnTo>
                        <a:lnTo>
                          <a:pt x="944" y="165"/>
                        </a:lnTo>
                        <a:lnTo>
                          <a:pt x="945" y="166"/>
                        </a:lnTo>
                        <a:lnTo>
                          <a:pt x="945" y="168"/>
                        </a:lnTo>
                        <a:lnTo>
                          <a:pt x="945" y="167"/>
                        </a:lnTo>
                        <a:lnTo>
                          <a:pt x="946" y="167"/>
                        </a:lnTo>
                        <a:lnTo>
                          <a:pt x="946" y="166"/>
                        </a:lnTo>
                        <a:lnTo>
                          <a:pt x="947" y="166"/>
                        </a:lnTo>
                        <a:lnTo>
                          <a:pt x="947" y="168"/>
                        </a:lnTo>
                        <a:lnTo>
                          <a:pt x="948" y="168"/>
                        </a:lnTo>
                        <a:lnTo>
                          <a:pt x="948" y="168"/>
                        </a:lnTo>
                        <a:lnTo>
                          <a:pt x="948" y="167"/>
                        </a:lnTo>
                        <a:lnTo>
                          <a:pt x="949" y="168"/>
                        </a:lnTo>
                        <a:lnTo>
                          <a:pt x="949" y="167"/>
                        </a:lnTo>
                        <a:lnTo>
                          <a:pt x="950" y="169"/>
                        </a:lnTo>
                        <a:lnTo>
                          <a:pt x="950" y="169"/>
                        </a:lnTo>
                        <a:lnTo>
                          <a:pt x="950" y="169"/>
                        </a:lnTo>
                        <a:lnTo>
                          <a:pt x="951" y="170"/>
                        </a:lnTo>
                        <a:lnTo>
                          <a:pt x="951" y="168"/>
                        </a:lnTo>
                        <a:lnTo>
                          <a:pt x="952" y="170"/>
                        </a:lnTo>
                        <a:lnTo>
                          <a:pt x="952" y="168"/>
                        </a:lnTo>
                        <a:lnTo>
                          <a:pt x="953" y="167"/>
                        </a:lnTo>
                        <a:lnTo>
                          <a:pt x="953" y="165"/>
                        </a:lnTo>
                        <a:lnTo>
                          <a:pt x="953" y="166"/>
                        </a:lnTo>
                        <a:lnTo>
                          <a:pt x="954" y="164"/>
                        </a:lnTo>
                        <a:lnTo>
                          <a:pt x="954" y="165"/>
                        </a:lnTo>
                        <a:lnTo>
                          <a:pt x="955" y="165"/>
                        </a:lnTo>
                        <a:lnTo>
                          <a:pt x="955" y="166"/>
                        </a:lnTo>
                        <a:lnTo>
                          <a:pt x="955" y="166"/>
                        </a:lnTo>
                        <a:lnTo>
                          <a:pt x="956" y="165"/>
                        </a:lnTo>
                        <a:lnTo>
                          <a:pt x="956" y="163"/>
                        </a:lnTo>
                        <a:lnTo>
                          <a:pt x="957" y="163"/>
                        </a:lnTo>
                        <a:lnTo>
                          <a:pt x="957" y="165"/>
                        </a:lnTo>
                        <a:lnTo>
                          <a:pt x="958" y="166"/>
                        </a:lnTo>
                        <a:lnTo>
                          <a:pt x="958" y="162"/>
                        </a:lnTo>
                        <a:lnTo>
                          <a:pt x="958" y="165"/>
                        </a:lnTo>
                        <a:lnTo>
                          <a:pt x="959" y="165"/>
                        </a:lnTo>
                        <a:lnTo>
                          <a:pt x="959" y="166"/>
                        </a:lnTo>
                        <a:lnTo>
                          <a:pt x="960" y="167"/>
                        </a:lnTo>
                        <a:lnTo>
                          <a:pt x="960" y="167"/>
                        </a:lnTo>
                        <a:lnTo>
                          <a:pt x="960" y="168"/>
                        </a:lnTo>
                        <a:lnTo>
                          <a:pt x="961" y="167"/>
                        </a:lnTo>
                        <a:lnTo>
                          <a:pt x="961" y="169"/>
                        </a:lnTo>
                        <a:lnTo>
                          <a:pt x="962" y="170"/>
                        </a:lnTo>
                        <a:lnTo>
                          <a:pt x="962" y="168"/>
                        </a:lnTo>
                        <a:lnTo>
                          <a:pt x="963" y="171"/>
                        </a:lnTo>
                        <a:lnTo>
                          <a:pt x="963" y="168"/>
                        </a:lnTo>
                        <a:lnTo>
                          <a:pt x="963" y="168"/>
                        </a:lnTo>
                        <a:lnTo>
                          <a:pt x="964" y="168"/>
                        </a:lnTo>
                        <a:lnTo>
                          <a:pt x="964" y="169"/>
                        </a:lnTo>
                        <a:lnTo>
                          <a:pt x="965" y="167"/>
                        </a:lnTo>
                        <a:lnTo>
                          <a:pt x="965" y="170"/>
                        </a:lnTo>
                        <a:lnTo>
                          <a:pt x="965" y="169"/>
                        </a:lnTo>
                        <a:lnTo>
                          <a:pt x="966" y="168"/>
                        </a:lnTo>
                        <a:lnTo>
                          <a:pt x="966" y="169"/>
                        </a:lnTo>
                        <a:lnTo>
                          <a:pt x="967" y="167"/>
                        </a:lnTo>
                        <a:lnTo>
                          <a:pt x="967" y="167"/>
                        </a:lnTo>
                        <a:lnTo>
                          <a:pt x="968" y="166"/>
                        </a:lnTo>
                        <a:lnTo>
                          <a:pt x="968" y="168"/>
                        </a:lnTo>
                        <a:lnTo>
                          <a:pt x="968" y="167"/>
                        </a:lnTo>
                        <a:lnTo>
                          <a:pt x="969" y="165"/>
                        </a:lnTo>
                        <a:lnTo>
                          <a:pt x="969" y="163"/>
                        </a:lnTo>
                        <a:lnTo>
                          <a:pt x="970" y="164"/>
                        </a:lnTo>
                        <a:lnTo>
                          <a:pt x="970" y="166"/>
                        </a:lnTo>
                        <a:lnTo>
                          <a:pt x="970" y="166"/>
                        </a:lnTo>
                        <a:lnTo>
                          <a:pt x="971" y="170"/>
                        </a:lnTo>
                        <a:lnTo>
                          <a:pt x="971" y="167"/>
                        </a:lnTo>
                        <a:lnTo>
                          <a:pt x="972" y="169"/>
                        </a:lnTo>
                        <a:lnTo>
                          <a:pt x="972" y="169"/>
                        </a:lnTo>
                        <a:lnTo>
                          <a:pt x="973" y="166"/>
                        </a:lnTo>
                        <a:lnTo>
                          <a:pt x="973" y="169"/>
                        </a:lnTo>
                        <a:lnTo>
                          <a:pt x="973" y="167"/>
                        </a:lnTo>
                        <a:lnTo>
                          <a:pt x="974" y="169"/>
                        </a:lnTo>
                        <a:lnTo>
                          <a:pt x="974" y="169"/>
                        </a:lnTo>
                        <a:lnTo>
                          <a:pt x="975" y="170"/>
                        </a:lnTo>
                        <a:lnTo>
                          <a:pt x="975" y="167"/>
                        </a:lnTo>
                        <a:lnTo>
                          <a:pt x="975" y="170"/>
                        </a:lnTo>
                        <a:lnTo>
                          <a:pt x="976" y="168"/>
                        </a:lnTo>
                        <a:lnTo>
                          <a:pt x="976" y="169"/>
                        </a:lnTo>
                        <a:lnTo>
                          <a:pt x="977" y="169"/>
                        </a:lnTo>
                        <a:lnTo>
                          <a:pt x="977" y="169"/>
                        </a:lnTo>
                        <a:lnTo>
                          <a:pt x="978" y="171"/>
                        </a:lnTo>
                        <a:lnTo>
                          <a:pt x="978" y="169"/>
                        </a:lnTo>
                        <a:lnTo>
                          <a:pt x="978" y="171"/>
                        </a:lnTo>
                        <a:lnTo>
                          <a:pt x="979" y="169"/>
                        </a:lnTo>
                        <a:lnTo>
                          <a:pt x="979" y="168"/>
                        </a:lnTo>
                        <a:lnTo>
                          <a:pt x="980" y="168"/>
                        </a:lnTo>
                        <a:lnTo>
                          <a:pt x="980" y="168"/>
                        </a:lnTo>
                        <a:lnTo>
                          <a:pt x="980" y="166"/>
                        </a:lnTo>
                        <a:lnTo>
                          <a:pt x="981" y="168"/>
                        </a:lnTo>
                        <a:lnTo>
                          <a:pt x="981" y="167"/>
                        </a:lnTo>
                        <a:lnTo>
                          <a:pt x="982" y="166"/>
                        </a:lnTo>
                        <a:lnTo>
                          <a:pt x="982" y="165"/>
                        </a:lnTo>
                        <a:lnTo>
                          <a:pt x="983" y="164"/>
                        </a:lnTo>
                        <a:lnTo>
                          <a:pt x="983" y="163"/>
                        </a:lnTo>
                        <a:lnTo>
                          <a:pt x="983" y="164"/>
                        </a:lnTo>
                        <a:lnTo>
                          <a:pt x="984" y="163"/>
                        </a:lnTo>
                        <a:lnTo>
                          <a:pt x="984" y="165"/>
                        </a:lnTo>
                        <a:lnTo>
                          <a:pt x="985" y="165"/>
                        </a:lnTo>
                        <a:lnTo>
                          <a:pt x="985" y="166"/>
                        </a:lnTo>
                        <a:lnTo>
                          <a:pt x="985" y="166"/>
                        </a:lnTo>
                        <a:lnTo>
                          <a:pt x="986" y="165"/>
                        </a:lnTo>
                        <a:lnTo>
                          <a:pt x="986" y="164"/>
                        </a:lnTo>
                        <a:lnTo>
                          <a:pt x="987" y="167"/>
                        </a:lnTo>
                        <a:lnTo>
                          <a:pt x="987" y="168"/>
                        </a:lnTo>
                        <a:lnTo>
                          <a:pt x="988" y="167"/>
                        </a:lnTo>
                        <a:lnTo>
                          <a:pt x="988" y="169"/>
                        </a:lnTo>
                        <a:lnTo>
                          <a:pt x="988" y="168"/>
                        </a:lnTo>
                        <a:lnTo>
                          <a:pt x="989" y="169"/>
                        </a:lnTo>
                        <a:lnTo>
                          <a:pt x="989" y="167"/>
                        </a:lnTo>
                        <a:lnTo>
                          <a:pt x="990" y="168"/>
                        </a:lnTo>
                        <a:lnTo>
                          <a:pt x="990" y="169"/>
                        </a:lnTo>
                        <a:lnTo>
                          <a:pt x="990" y="171"/>
                        </a:lnTo>
                        <a:lnTo>
                          <a:pt x="991" y="170"/>
                        </a:lnTo>
                        <a:lnTo>
                          <a:pt x="991" y="170"/>
                        </a:lnTo>
                        <a:lnTo>
                          <a:pt x="992" y="169"/>
                        </a:lnTo>
                        <a:lnTo>
                          <a:pt x="992" y="169"/>
                        </a:lnTo>
                        <a:lnTo>
                          <a:pt x="993" y="170"/>
                        </a:lnTo>
                        <a:lnTo>
                          <a:pt x="993" y="168"/>
                        </a:lnTo>
                        <a:lnTo>
                          <a:pt x="993" y="166"/>
                        </a:lnTo>
                        <a:lnTo>
                          <a:pt x="994" y="168"/>
                        </a:lnTo>
                        <a:lnTo>
                          <a:pt x="994" y="166"/>
                        </a:lnTo>
                        <a:lnTo>
                          <a:pt x="995" y="166"/>
                        </a:lnTo>
                        <a:lnTo>
                          <a:pt x="995" y="166"/>
                        </a:lnTo>
                        <a:lnTo>
                          <a:pt x="995" y="166"/>
                        </a:lnTo>
                        <a:lnTo>
                          <a:pt x="996" y="165"/>
                        </a:lnTo>
                        <a:lnTo>
                          <a:pt x="996" y="164"/>
                        </a:lnTo>
                        <a:lnTo>
                          <a:pt x="997" y="164"/>
                        </a:lnTo>
                        <a:lnTo>
                          <a:pt x="997" y="164"/>
                        </a:lnTo>
                        <a:lnTo>
                          <a:pt x="998" y="167"/>
                        </a:lnTo>
                        <a:lnTo>
                          <a:pt x="998" y="165"/>
                        </a:lnTo>
                        <a:lnTo>
                          <a:pt x="998" y="165"/>
                        </a:lnTo>
                        <a:lnTo>
                          <a:pt x="999" y="167"/>
                        </a:lnTo>
                        <a:lnTo>
                          <a:pt x="999" y="165"/>
                        </a:lnTo>
                        <a:lnTo>
                          <a:pt x="1000" y="165"/>
                        </a:lnTo>
                        <a:lnTo>
                          <a:pt x="1000" y="166"/>
                        </a:lnTo>
                        <a:lnTo>
                          <a:pt x="1000" y="166"/>
                        </a:lnTo>
                        <a:lnTo>
                          <a:pt x="1001" y="165"/>
                        </a:lnTo>
                        <a:lnTo>
                          <a:pt x="1001" y="166"/>
                        </a:lnTo>
                        <a:lnTo>
                          <a:pt x="1002" y="167"/>
                        </a:lnTo>
                        <a:lnTo>
                          <a:pt x="1002" y="168"/>
                        </a:lnTo>
                        <a:lnTo>
                          <a:pt x="1003" y="166"/>
                        </a:lnTo>
                        <a:lnTo>
                          <a:pt x="1003" y="168"/>
                        </a:lnTo>
                        <a:lnTo>
                          <a:pt x="1003" y="169"/>
                        </a:lnTo>
                        <a:lnTo>
                          <a:pt x="1004" y="168"/>
                        </a:lnTo>
                        <a:lnTo>
                          <a:pt x="1004" y="169"/>
                        </a:lnTo>
                        <a:lnTo>
                          <a:pt x="1005" y="169"/>
                        </a:lnTo>
                        <a:lnTo>
                          <a:pt x="1005" y="170"/>
                        </a:lnTo>
                        <a:lnTo>
                          <a:pt x="1005" y="169"/>
                        </a:lnTo>
                        <a:lnTo>
                          <a:pt x="1006" y="171"/>
                        </a:lnTo>
                        <a:lnTo>
                          <a:pt x="1006" y="170"/>
                        </a:lnTo>
                        <a:lnTo>
                          <a:pt x="1007" y="170"/>
                        </a:lnTo>
                        <a:lnTo>
                          <a:pt x="1007" y="170"/>
                        </a:lnTo>
                        <a:lnTo>
                          <a:pt x="1008" y="168"/>
                        </a:lnTo>
                        <a:lnTo>
                          <a:pt x="1008" y="167"/>
                        </a:lnTo>
                        <a:lnTo>
                          <a:pt x="1008" y="167"/>
                        </a:lnTo>
                        <a:lnTo>
                          <a:pt x="1009" y="168"/>
                        </a:lnTo>
                        <a:lnTo>
                          <a:pt x="1009" y="167"/>
                        </a:lnTo>
                        <a:lnTo>
                          <a:pt x="1010" y="167"/>
                        </a:lnTo>
                        <a:lnTo>
                          <a:pt x="1010" y="166"/>
                        </a:lnTo>
                        <a:lnTo>
                          <a:pt x="1010" y="164"/>
                        </a:lnTo>
                        <a:lnTo>
                          <a:pt x="1011" y="165"/>
                        </a:lnTo>
                        <a:lnTo>
                          <a:pt x="1011" y="162"/>
                        </a:lnTo>
                        <a:lnTo>
                          <a:pt x="1012" y="164"/>
                        </a:lnTo>
                        <a:lnTo>
                          <a:pt x="1012" y="165"/>
                        </a:lnTo>
                        <a:lnTo>
                          <a:pt x="1013" y="164"/>
                        </a:lnTo>
                        <a:lnTo>
                          <a:pt x="1013" y="165"/>
                        </a:lnTo>
                        <a:lnTo>
                          <a:pt x="1013" y="165"/>
                        </a:lnTo>
                        <a:lnTo>
                          <a:pt x="1014" y="166"/>
                        </a:lnTo>
                        <a:lnTo>
                          <a:pt x="1014" y="167"/>
                        </a:lnTo>
                        <a:lnTo>
                          <a:pt x="1015" y="167"/>
                        </a:lnTo>
                        <a:lnTo>
                          <a:pt x="1015" y="167"/>
                        </a:lnTo>
                        <a:lnTo>
                          <a:pt x="1015" y="167"/>
                        </a:lnTo>
                        <a:lnTo>
                          <a:pt x="1016" y="167"/>
                        </a:lnTo>
                        <a:lnTo>
                          <a:pt x="1016" y="168"/>
                        </a:lnTo>
                        <a:lnTo>
                          <a:pt x="1017" y="169"/>
                        </a:lnTo>
                        <a:lnTo>
                          <a:pt x="1017" y="168"/>
                        </a:lnTo>
                        <a:lnTo>
                          <a:pt x="1018" y="170"/>
                        </a:lnTo>
                        <a:lnTo>
                          <a:pt x="1018" y="169"/>
                        </a:lnTo>
                        <a:lnTo>
                          <a:pt x="1018" y="168"/>
                        </a:lnTo>
                        <a:lnTo>
                          <a:pt x="1019" y="170"/>
                        </a:lnTo>
                        <a:lnTo>
                          <a:pt x="1019" y="170"/>
                        </a:lnTo>
                        <a:lnTo>
                          <a:pt x="1020" y="170"/>
                        </a:lnTo>
                        <a:lnTo>
                          <a:pt x="1020" y="171"/>
                        </a:lnTo>
                        <a:lnTo>
                          <a:pt x="1020" y="169"/>
                        </a:lnTo>
                        <a:lnTo>
                          <a:pt x="1021" y="170"/>
                        </a:lnTo>
                        <a:lnTo>
                          <a:pt x="1021" y="170"/>
                        </a:lnTo>
                        <a:lnTo>
                          <a:pt x="1022" y="168"/>
                        </a:lnTo>
                        <a:lnTo>
                          <a:pt x="1022" y="168"/>
                        </a:lnTo>
                        <a:lnTo>
                          <a:pt x="1023" y="167"/>
                        </a:lnTo>
                        <a:lnTo>
                          <a:pt x="1023" y="164"/>
                        </a:lnTo>
                        <a:lnTo>
                          <a:pt x="1023" y="166"/>
                        </a:lnTo>
                        <a:lnTo>
                          <a:pt x="1024" y="166"/>
                        </a:lnTo>
                        <a:lnTo>
                          <a:pt x="1024" y="166"/>
                        </a:lnTo>
                        <a:lnTo>
                          <a:pt x="1025" y="164"/>
                        </a:lnTo>
                        <a:lnTo>
                          <a:pt x="1025" y="164"/>
                        </a:lnTo>
                        <a:lnTo>
                          <a:pt x="1025" y="165"/>
                        </a:lnTo>
                        <a:lnTo>
                          <a:pt x="1026" y="166"/>
                        </a:lnTo>
                        <a:lnTo>
                          <a:pt x="1026" y="166"/>
                        </a:lnTo>
                        <a:lnTo>
                          <a:pt x="1027" y="165"/>
                        </a:lnTo>
                        <a:lnTo>
                          <a:pt x="1027" y="168"/>
                        </a:lnTo>
                        <a:lnTo>
                          <a:pt x="1028" y="166"/>
                        </a:lnTo>
                        <a:lnTo>
                          <a:pt x="1028" y="165"/>
                        </a:lnTo>
                        <a:lnTo>
                          <a:pt x="1028" y="165"/>
                        </a:lnTo>
                        <a:lnTo>
                          <a:pt x="1029" y="168"/>
                        </a:lnTo>
                        <a:lnTo>
                          <a:pt x="1029" y="168"/>
                        </a:lnTo>
                        <a:lnTo>
                          <a:pt x="1030" y="169"/>
                        </a:lnTo>
                        <a:lnTo>
                          <a:pt x="1030" y="169"/>
                        </a:lnTo>
                        <a:lnTo>
                          <a:pt x="1030" y="168"/>
                        </a:lnTo>
                        <a:lnTo>
                          <a:pt x="1031" y="171"/>
                        </a:lnTo>
                        <a:lnTo>
                          <a:pt x="1031" y="168"/>
                        </a:lnTo>
                        <a:lnTo>
                          <a:pt x="1032" y="168"/>
                        </a:lnTo>
                        <a:lnTo>
                          <a:pt x="1032" y="168"/>
                        </a:lnTo>
                        <a:lnTo>
                          <a:pt x="1033" y="171"/>
                        </a:lnTo>
                        <a:lnTo>
                          <a:pt x="1033" y="169"/>
                        </a:lnTo>
                        <a:lnTo>
                          <a:pt x="1033" y="169"/>
                        </a:lnTo>
                        <a:lnTo>
                          <a:pt x="1034" y="170"/>
                        </a:lnTo>
                        <a:lnTo>
                          <a:pt x="1034" y="169"/>
                        </a:lnTo>
                        <a:lnTo>
                          <a:pt x="1035" y="169"/>
                        </a:lnTo>
                        <a:lnTo>
                          <a:pt x="1035" y="169"/>
                        </a:lnTo>
                        <a:lnTo>
                          <a:pt x="1035" y="166"/>
                        </a:lnTo>
                        <a:lnTo>
                          <a:pt x="1036" y="168"/>
                        </a:lnTo>
                        <a:lnTo>
                          <a:pt x="1036" y="167"/>
                        </a:lnTo>
                        <a:lnTo>
                          <a:pt x="1037" y="168"/>
                        </a:lnTo>
                        <a:lnTo>
                          <a:pt x="1037" y="164"/>
                        </a:lnTo>
                        <a:lnTo>
                          <a:pt x="1038" y="166"/>
                        </a:lnTo>
                        <a:lnTo>
                          <a:pt x="1038" y="165"/>
                        </a:lnTo>
                        <a:lnTo>
                          <a:pt x="1038" y="165"/>
                        </a:lnTo>
                        <a:lnTo>
                          <a:pt x="1039" y="166"/>
                        </a:lnTo>
                        <a:lnTo>
                          <a:pt x="1039" y="163"/>
                        </a:lnTo>
                        <a:lnTo>
                          <a:pt x="1040" y="166"/>
                        </a:lnTo>
                        <a:lnTo>
                          <a:pt x="1040" y="166"/>
                        </a:lnTo>
                        <a:lnTo>
                          <a:pt x="1040" y="165"/>
                        </a:lnTo>
                        <a:lnTo>
                          <a:pt x="1041" y="165"/>
                        </a:lnTo>
                        <a:lnTo>
                          <a:pt x="1041" y="167"/>
                        </a:lnTo>
                        <a:lnTo>
                          <a:pt x="1042" y="167"/>
                        </a:lnTo>
                        <a:lnTo>
                          <a:pt x="1042" y="167"/>
                        </a:lnTo>
                        <a:lnTo>
                          <a:pt x="1043" y="167"/>
                        </a:lnTo>
                        <a:lnTo>
                          <a:pt x="1043" y="168"/>
                        </a:lnTo>
                        <a:lnTo>
                          <a:pt x="1043" y="169"/>
                        </a:lnTo>
                        <a:lnTo>
                          <a:pt x="1044" y="167"/>
                        </a:lnTo>
                        <a:lnTo>
                          <a:pt x="1044" y="169"/>
                        </a:lnTo>
                        <a:lnTo>
                          <a:pt x="1045" y="170"/>
                        </a:lnTo>
                        <a:lnTo>
                          <a:pt x="1045" y="171"/>
                        </a:lnTo>
                        <a:lnTo>
                          <a:pt x="1045" y="170"/>
                        </a:lnTo>
                        <a:lnTo>
                          <a:pt x="1046" y="171"/>
                        </a:lnTo>
                        <a:lnTo>
                          <a:pt x="1046" y="171"/>
                        </a:lnTo>
                        <a:lnTo>
                          <a:pt x="1047" y="168"/>
                        </a:lnTo>
                        <a:lnTo>
                          <a:pt x="1047" y="171"/>
                        </a:lnTo>
                        <a:lnTo>
                          <a:pt x="1048" y="169"/>
                        </a:lnTo>
                        <a:lnTo>
                          <a:pt x="1048" y="170"/>
                        </a:lnTo>
                        <a:lnTo>
                          <a:pt x="1048" y="170"/>
                        </a:lnTo>
                        <a:lnTo>
                          <a:pt x="1049" y="171"/>
                        </a:lnTo>
                        <a:lnTo>
                          <a:pt x="1049" y="170"/>
                        </a:lnTo>
                        <a:lnTo>
                          <a:pt x="1050" y="168"/>
                        </a:lnTo>
                        <a:lnTo>
                          <a:pt x="1050" y="166"/>
                        </a:lnTo>
                        <a:lnTo>
                          <a:pt x="1050" y="168"/>
                        </a:lnTo>
                        <a:lnTo>
                          <a:pt x="1051" y="166"/>
                        </a:lnTo>
                        <a:lnTo>
                          <a:pt x="1051" y="167"/>
                        </a:lnTo>
                        <a:lnTo>
                          <a:pt x="1052" y="166"/>
                        </a:lnTo>
                        <a:lnTo>
                          <a:pt x="1052" y="164"/>
                        </a:lnTo>
                        <a:lnTo>
                          <a:pt x="1053" y="166"/>
                        </a:lnTo>
                        <a:lnTo>
                          <a:pt x="1053" y="164"/>
                        </a:lnTo>
                        <a:lnTo>
                          <a:pt x="1053" y="166"/>
                        </a:lnTo>
                        <a:lnTo>
                          <a:pt x="1054" y="167"/>
                        </a:lnTo>
                        <a:lnTo>
                          <a:pt x="1054" y="165"/>
                        </a:lnTo>
                        <a:lnTo>
                          <a:pt x="1055" y="165"/>
                        </a:lnTo>
                        <a:lnTo>
                          <a:pt x="1055" y="169"/>
                        </a:lnTo>
                        <a:lnTo>
                          <a:pt x="1055" y="165"/>
                        </a:lnTo>
                        <a:lnTo>
                          <a:pt x="1056" y="166"/>
                        </a:lnTo>
                        <a:lnTo>
                          <a:pt x="1056" y="167"/>
                        </a:lnTo>
                        <a:lnTo>
                          <a:pt x="1057" y="166"/>
                        </a:lnTo>
                        <a:lnTo>
                          <a:pt x="1057" y="168"/>
                        </a:lnTo>
                        <a:lnTo>
                          <a:pt x="1058" y="167"/>
                        </a:lnTo>
                        <a:lnTo>
                          <a:pt x="1058" y="166"/>
                        </a:lnTo>
                        <a:lnTo>
                          <a:pt x="1058" y="170"/>
                        </a:lnTo>
                        <a:lnTo>
                          <a:pt x="1059" y="168"/>
                        </a:lnTo>
                        <a:lnTo>
                          <a:pt x="1059" y="171"/>
                        </a:lnTo>
                        <a:lnTo>
                          <a:pt x="1060" y="172"/>
                        </a:lnTo>
                        <a:lnTo>
                          <a:pt x="1060" y="170"/>
                        </a:lnTo>
                        <a:lnTo>
                          <a:pt x="1060" y="169"/>
                        </a:lnTo>
                        <a:lnTo>
                          <a:pt x="1061" y="171"/>
                        </a:lnTo>
                        <a:lnTo>
                          <a:pt x="1061" y="168"/>
                        </a:lnTo>
                        <a:lnTo>
                          <a:pt x="1062" y="172"/>
                        </a:lnTo>
                        <a:lnTo>
                          <a:pt x="1062" y="171"/>
                        </a:lnTo>
                        <a:lnTo>
                          <a:pt x="1063" y="171"/>
                        </a:lnTo>
                        <a:lnTo>
                          <a:pt x="1063" y="168"/>
                        </a:lnTo>
                        <a:lnTo>
                          <a:pt x="1063" y="170"/>
                        </a:lnTo>
                        <a:lnTo>
                          <a:pt x="1064" y="168"/>
                        </a:lnTo>
                        <a:lnTo>
                          <a:pt x="1064" y="167"/>
                        </a:lnTo>
                        <a:lnTo>
                          <a:pt x="1065" y="166"/>
                        </a:lnTo>
                        <a:lnTo>
                          <a:pt x="1065" y="168"/>
                        </a:lnTo>
                        <a:lnTo>
                          <a:pt x="1065" y="165"/>
                        </a:lnTo>
                        <a:lnTo>
                          <a:pt x="1066" y="165"/>
                        </a:lnTo>
                        <a:lnTo>
                          <a:pt x="1066" y="164"/>
                        </a:lnTo>
                        <a:lnTo>
                          <a:pt x="1067" y="165"/>
                        </a:lnTo>
                        <a:lnTo>
                          <a:pt x="1067" y="167"/>
                        </a:lnTo>
                        <a:lnTo>
                          <a:pt x="1068" y="166"/>
                        </a:lnTo>
                        <a:lnTo>
                          <a:pt x="1068" y="167"/>
                        </a:lnTo>
                        <a:lnTo>
                          <a:pt x="1068" y="167"/>
                        </a:lnTo>
                        <a:lnTo>
                          <a:pt x="1069" y="166"/>
                        </a:lnTo>
                        <a:lnTo>
                          <a:pt x="1069" y="168"/>
                        </a:lnTo>
                        <a:lnTo>
                          <a:pt x="1070" y="168"/>
                        </a:lnTo>
                        <a:lnTo>
                          <a:pt x="1070" y="170"/>
                        </a:lnTo>
                        <a:lnTo>
                          <a:pt x="1070" y="167"/>
                        </a:lnTo>
                        <a:lnTo>
                          <a:pt x="1071" y="166"/>
                        </a:lnTo>
                        <a:lnTo>
                          <a:pt x="1071" y="169"/>
                        </a:lnTo>
                        <a:lnTo>
                          <a:pt x="1072" y="170"/>
                        </a:lnTo>
                        <a:lnTo>
                          <a:pt x="1072" y="171"/>
                        </a:lnTo>
                        <a:lnTo>
                          <a:pt x="1073" y="169"/>
                        </a:lnTo>
                        <a:lnTo>
                          <a:pt x="1073" y="171"/>
                        </a:lnTo>
                        <a:lnTo>
                          <a:pt x="1073" y="171"/>
                        </a:lnTo>
                        <a:lnTo>
                          <a:pt x="1074" y="168"/>
                        </a:lnTo>
                        <a:lnTo>
                          <a:pt x="1074" y="168"/>
                        </a:lnTo>
                        <a:lnTo>
                          <a:pt x="1075" y="170"/>
                        </a:lnTo>
                        <a:lnTo>
                          <a:pt x="1075" y="170"/>
                        </a:lnTo>
                        <a:lnTo>
                          <a:pt x="1075" y="170"/>
                        </a:lnTo>
                        <a:lnTo>
                          <a:pt x="1076" y="172"/>
                        </a:lnTo>
                        <a:lnTo>
                          <a:pt x="1076" y="170"/>
                        </a:lnTo>
                        <a:lnTo>
                          <a:pt x="1077" y="166"/>
                        </a:lnTo>
                        <a:lnTo>
                          <a:pt x="1077" y="168"/>
                        </a:lnTo>
                        <a:lnTo>
                          <a:pt x="1078" y="167"/>
                        </a:lnTo>
                        <a:lnTo>
                          <a:pt x="1078" y="169"/>
                        </a:lnTo>
                        <a:lnTo>
                          <a:pt x="1078" y="167"/>
                        </a:lnTo>
                        <a:lnTo>
                          <a:pt x="1079" y="166"/>
                        </a:lnTo>
                        <a:lnTo>
                          <a:pt x="1079" y="167"/>
                        </a:lnTo>
                        <a:lnTo>
                          <a:pt x="1080" y="167"/>
                        </a:lnTo>
                        <a:lnTo>
                          <a:pt x="1080" y="167"/>
                        </a:lnTo>
                        <a:lnTo>
                          <a:pt x="1080" y="166"/>
                        </a:lnTo>
                        <a:lnTo>
                          <a:pt x="1081" y="165"/>
                        </a:lnTo>
                        <a:lnTo>
                          <a:pt x="1081" y="168"/>
                        </a:lnTo>
                        <a:lnTo>
                          <a:pt x="1082" y="166"/>
                        </a:lnTo>
                        <a:lnTo>
                          <a:pt x="1082" y="165"/>
                        </a:lnTo>
                        <a:lnTo>
                          <a:pt x="1083" y="167"/>
                        </a:lnTo>
                        <a:lnTo>
                          <a:pt x="1083" y="169"/>
                        </a:lnTo>
                        <a:lnTo>
                          <a:pt x="1083" y="168"/>
                        </a:lnTo>
                        <a:lnTo>
                          <a:pt x="1084" y="167"/>
                        </a:lnTo>
                        <a:lnTo>
                          <a:pt x="1084" y="168"/>
                        </a:lnTo>
                        <a:lnTo>
                          <a:pt x="1085" y="169"/>
                        </a:lnTo>
                        <a:lnTo>
                          <a:pt x="1085" y="167"/>
                        </a:lnTo>
                        <a:lnTo>
                          <a:pt x="1085" y="168"/>
                        </a:lnTo>
                        <a:lnTo>
                          <a:pt x="1086" y="170"/>
                        </a:lnTo>
                        <a:lnTo>
                          <a:pt x="1086" y="170"/>
                        </a:lnTo>
                        <a:lnTo>
                          <a:pt x="1087" y="168"/>
                        </a:lnTo>
                        <a:lnTo>
                          <a:pt x="1087" y="169"/>
                        </a:lnTo>
                        <a:lnTo>
                          <a:pt x="1088" y="168"/>
                        </a:lnTo>
                        <a:lnTo>
                          <a:pt x="1088" y="171"/>
                        </a:lnTo>
                        <a:lnTo>
                          <a:pt x="1088" y="172"/>
                        </a:lnTo>
                        <a:lnTo>
                          <a:pt x="1089" y="170"/>
                        </a:lnTo>
                        <a:lnTo>
                          <a:pt x="1089" y="172"/>
                        </a:lnTo>
                        <a:lnTo>
                          <a:pt x="1090" y="171"/>
                        </a:lnTo>
                        <a:lnTo>
                          <a:pt x="1090" y="171"/>
                        </a:lnTo>
                        <a:lnTo>
                          <a:pt x="1090" y="169"/>
                        </a:lnTo>
                        <a:lnTo>
                          <a:pt x="1091" y="169"/>
                        </a:lnTo>
                        <a:lnTo>
                          <a:pt x="1091" y="169"/>
                        </a:lnTo>
                        <a:lnTo>
                          <a:pt x="1092" y="170"/>
                        </a:lnTo>
                        <a:lnTo>
                          <a:pt x="1092" y="170"/>
                        </a:lnTo>
                        <a:lnTo>
                          <a:pt x="1093" y="169"/>
                        </a:lnTo>
                        <a:lnTo>
                          <a:pt x="1093" y="166"/>
                        </a:lnTo>
                        <a:lnTo>
                          <a:pt x="1093" y="170"/>
                        </a:lnTo>
                        <a:lnTo>
                          <a:pt x="1094" y="166"/>
                        </a:lnTo>
                        <a:lnTo>
                          <a:pt x="1094" y="168"/>
                        </a:lnTo>
                        <a:lnTo>
                          <a:pt x="1095" y="165"/>
                        </a:lnTo>
                        <a:lnTo>
                          <a:pt x="1095" y="167"/>
                        </a:lnTo>
                        <a:lnTo>
                          <a:pt x="1095" y="168"/>
                        </a:lnTo>
                        <a:lnTo>
                          <a:pt x="1096" y="168"/>
                        </a:lnTo>
                        <a:lnTo>
                          <a:pt x="1096" y="168"/>
                        </a:lnTo>
                        <a:lnTo>
                          <a:pt x="1097" y="167"/>
                        </a:lnTo>
                        <a:lnTo>
                          <a:pt x="1097" y="169"/>
                        </a:lnTo>
                        <a:lnTo>
                          <a:pt x="1098" y="169"/>
                        </a:lnTo>
                        <a:lnTo>
                          <a:pt x="1098" y="171"/>
                        </a:lnTo>
                        <a:lnTo>
                          <a:pt x="1098" y="171"/>
                        </a:lnTo>
                        <a:lnTo>
                          <a:pt x="1099" y="171"/>
                        </a:lnTo>
                        <a:lnTo>
                          <a:pt x="1099" y="171"/>
                        </a:lnTo>
                        <a:lnTo>
                          <a:pt x="1100" y="171"/>
                        </a:lnTo>
                        <a:lnTo>
                          <a:pt x="1100" y="174"/>
                        </a:lnTo>
                        <a:lnTo>
                          <a:pt x="1100" y="175"/>
                        </a:lnTo>
                        <a:lnTo>
                          <a:pt x="1101" y="172"/>
                        </a:lnTo>
                        <a:lnTo>
                          <a:pt x="1101" y="172"/>
                        </a:lnTo>
                        <a:lnTo>
                          <a:pt x="1102" y="172"/>
                        </a:lnTo>
                        <a:lnTo>
                          <a:pt x="1102" y="174"/>
                        </a:lnTo>
                        <a:lnTo>
                          <a:pt x="1103" y="173"/>
                        </a:lnTo>
                        <a:lnTo>
                          <a:pt x="1103" y="169"/>
                        </a:lnTo>
                        <a:lnTo>
                          <a:pt x="1103" y="171"/>
                        </a:lnTo>
                        <a:lnTo>
                          <a:pt x="1104" y="171"/>
                        </a:lnTo>
                        <a:lnTo>
                          <a:pt x="1104" y="170"/>
                        </a:lnTo>
                        <a:lnTo>
                          <a:pt x="1105" y="170"/>
                        </a:lnTo>
                        <a:lnTo>
                          <a:pt x="1105" y="169"/>
                        </a:lnTo>
                        <a:lnTo>
                          <a:pt x="1105" y="168"/>
                        </a:lnTo>
                        <a:lnTo>
                          <a:pt x="1106" y="170"/>
                        </a:lnTo>
                        <a:lnTo>
                          <a:pt x="1106" y="167"/>
                        </a:lnTo>
                        <a:lnTo>
                          <a:pt x="1107" y="168"/>
                        </a:lnTo>
                        <a:lnTo>
                          <a:pt x="1107" y="165"/>
                        </a:lnTo>
                        <a:lnTo>
                          <a:pt x="1108" y="169"/>
                        </a:lnTo>
                        <a:lnTo>
                          <a:pt x="1108" y="166"/>
                        </a:lnTo>
                        <a:lnTo>
                          <a:pt x="1108" y="165"/>
                        </a:lnTo>
                        <a:lnTo>
                          <a:pt x="1109" y="167"/>
                        </a:lnTo>
                        <a:lnTo>
                          <a:pt x="1109" y="167"/>
                        </a:lnTo>
                        <a:lnTo>
                          <a:pt x="1110" y="168"/>
                        </a:lnTo>
                        <a:lnTo>
                          <a:pt x="1110" y="167"/>
                        </a:lnTo>
                        <a:lnTo>
                          <a:pt x="1110" y="168"/>
                        </a:lnTo>
                        <a:lnTo>
                          <a:pt x="1111" y="169"/>
                        </a:lnTo>
                        <a:lnTo>
                          <a:pt x="1111" y="168"/>
                        </a:lnTo>
                        <a:lnTo>
                          <a:pt x="1112" y="167"/>
                        </a:lnTo>
                        <a:lnTo>
                          <a:pt x="1112" y="171"/>
                        </a:lnTo>
                        <a:lnTo>
                          <a:pt x="1113" y="169"/>
                        </a:lnTo>
                        <a:lnTo>
                          <a:pt x="1113" y="169"/>
                        </a:lnTo>
                        <a:lnTo>
                          <a:pt x="1113" y="172"/>
                        </a:lnTo>
                        <a:lnTo>
                          <a:pt x="1114" y="169"/>
                        </a:lnTo>
                        <a:lnTo>
                          <a:pt x="1114" y="172"/>
                        </a:lnTo>
                        <a:lnTo>
                          <a:pt x="1115" y="170"/>
                        </a:lnTo>
                        <a:lnTo>
                          <a:pt x="1115" y="171"/>
                        </a:lnTo>
                        <a:lnTo>
                          <a:pt x="1115" y="171"/>
                        </a:lnTo>
                        <a:lnTo>
                          <a:pt x="1116" y="173"/>
                        </a:lnTo>
                        <a:lnTo>
                          <a:pt x="1116" y="174"/>
                        </a:lnTo>
                        <a:lnTo>
                          <a:pt x="1117" y="171"/>
                        </a:lnTo>
                        <a:lnTo>
                          <a:pt x="1117" y="171"/>
                        </a:lnTo>
                        <a:lnTo>
                          <a:pt x="1118" y="171"/>
                        </a:lnTo>
                        <a:lnTo>
                          <a:pt x="1118" y="173"/>
                        </a:lnTo>
                        <a:lnTo>
                          <a:pt x="1118" y="170"/>
                        </a:lnTo>
                        <a:lnTo>
                          <a:pt x="1119" y="171"/>
                        </a:lnTo>
                        <a:lnTo>
                          <a:pt x="1119" y="173"/>
                        </a:lnTo>
                        <a:lnTo>
                          <a:pt x="1120" y="170"/>
                        </a:lnTo>
                        <a:lnTo>
                          <a:pt x="1120" y="169"/>
                        </a:lnTo>
                        <a:lnTo>
                          <a:pt x="1120" y="171"/>
                        </a:lnTo>
                        <a:lnTo>
                          <a:pt x="1121" y="169"/>
                        </a:lnTo>
                        <a:lnTo>
                          <a:pt x="1121" y="169"/>
                        </a:lnTo>
                        <a:lnTo>
                          <a:pt x="1122" y="167"/>
                        </a:lnTo>
                        <a:lnTo>
                          <a:pt x="1122" y="168"/>
                        </a:lnTo>
                        <a:lnTo>
                          <a:pt x="1123" y="170"/>
                        </a:lnTo>
                        <a:lnTo>
                          <a:pt x="1123" y="168"/>
                        </a:lnTo>
                        <a:lnTo>
                          <a:pt x="1123" y="167"/>
                        </a:lnTo>
                        <a:lnTo>
                          <a:pt x="1124" y="168"/>
                        </a:lnTo>
                        <a:lnTo>
                          <a:pt x="1124" y="169"/>
                        </a:lnTo>
                        <a:lnTo>
                          <a:pt x="1125" y="169"/>
                        </a:lnTo>
                        <a:lnTo>
                          <a:pt x="1125" y="170"/>
                        </a:lnTo>
                        <a:lnTo>
                          <a:pt x="1125" y="171"/>
                        </a:lnTo>
                        <a:lnTo>
                          <a:pt x="1126" y="170"/>
                        </a:lnTo>
                        <a:lnTo>
                          <a:pt x="1126" y="168"/>
                        </a:lnTo>
                        <a:lnTo>
                          <a:pt x="1127" y="171"/>
                        </a:lnTo>
                        <a:lnTo>
                          <a:pt x="1127" y="169"/>
                        </a:lnTo>
                        <a:lnTo>
                          <a:pt x="1128" y="171"/>
                        </a:lnTo>
                        <a:lnTo>
                          <a:pt x="1128" y="173"/>
                        </a:lnTo>
                        <a:lnTo>
                          <a:pt x="1128" y="173"/>
                        </a:lnTo>
                        <a:lnTo>
                          <a:pt x="1129" y="171"/>
                        </a:lnTo>
                        <a:lnTo>
                          <a:pt x="1129" y="173"/>
                        </a:lnTo>
                        <a:lnTo>
                          <a:pt x="1130" y="172"/>
                        </a:lnTo>
                        <a:lnTo>
                          <a:pt x="1130" y="172"/>
                        </a:lnTo>
                        <a:lnTo>
                          <a:pt x="1130" y="173"/>
                        </a:lnTo>
                        <a:lnTo>
                          <a:pt x="1131" y="173"/>
                        </a:lnTo>
                        <a:lnTo>
                          <a:pt x="1131" y="171"/>
                        </a:lnTo>
                        <a:lnTo>
                          <a:pt x="1132" y="174"/>
                        </a:lnTo>
                        <a:lnTo>
                          <a:pt x="1132" y="171"/>
                        </a:lnTo>
                        <a:lnTo>
                          <a:pt x="1133" y="172"/>
                        </a:lnTo>
                        <a:lnTo>
                          <a:pt x="1133" y="170"/>
                        </a:lnTo>
                        <a:lnTo>
                          <a:pt x="1133" y="169"/>
                        </a:lnTo>
                        <a:lnTo>
                          <a:pt x="1134" y="172"/>
                        </a:lnTo>
                        <a:lnTo>
                          <a:pt x="1134" y="171"/>
                        </a:lnTo>
                        <a:lnTo>
                          <a:pt x="1135" y="171"/>
                        </a:lnTo>
                        <a:lnTo>
                          <a:pt x="1135" y="169"/>
                        </a:lnTo>
                        <a:lnTo>
                          <a:pt x="1135" y="170"/>
                        </a:lnTo>
                        <a:lnTo>
                          <a:pt x="1136" y="167"/>
                        </a:lnTo>
                        <a:lnTo>
                          <a:pt x="1136" y="168"/>
                        </a:lnTo>
                        <a:lnTo>
                          <a:pt x="1137" y="168"/>
                        </a:lnTo>
                        <a:lnTo>
                          <a:pt x="1137" y="165"/>
                        </a:lnTo>
                        <a:lnTo>
                          <a:pt x="1138" y="168"/>
                        </a:lnTo>
                        <a:lnTo>
                          <a:pt x="1138" y="167"/>
                        </a:lnTo>
                        <a:lnTo>
                          <a:pt x="1138" y="167"/>
                        </a:lnTo>
                        <a:lnTo>
                          <a:pt x="1139" y="168"/>
                        </a:lnTo>
                        <a:lnTo>
                          <a:pt x="1139" y="169"/>
                        </a:lnTo>
                        <a:lnTo>
                          <a:pt x="1140" y="171"/>
                        </a:lnTo>
                        <a:lnTo>
                          <a:pt x="1140" y="170"/>
                        </a:lnTo>
                        <a:lnTo>
                          <a:pt x="1140" y="169"/>
                        </a:lnTo>
                        <a:lnTo>
                          <a:pt x="1141" y="170"/>
                        </a:lnTo>
                        <a:lnTo>
                          <a:pt x="1141" y="172"/>
                        </a:lnTo>
                        <a:lnTo>
                          <a:pt x="1142" y="171"/>
                        </a:lnTo>
                        <a:lnTo>
                          <a:pt x="1142" y="171"/>
                        </a:lnTo>
                        <a:lnTo>
                          <a:pt x="1143" y="172"/>
                        </a:lnTo>
                        <a:lnTo>
                          <a:pt x="1143" y="172"/>
                        </a:lnTo>
                        <a:lnTo>
                          <a:pt x="1143" y="172"/>
                        </a:lnTo>
                        <a:lnTo>
                          <a:pt x="1144" y="172"/>
                        </a:lnTo>
                        <a:lnTo>
                          <a:pt x="1144" y="173"/>
                        </a:lnTo>
                        <a:lnTo>
                          <a:pt x="1145" y="173"/>
                        </a:lnTo>
                        <a:lnTo>
                          <a:pt x="1145" y="171"/>
                        </a:lnTo>
                        <a:lnTo>
                          <a:pt x="1145" y="172"/>
                        </a:lnTo>
                        <a:lnTo>
                          <a:pt x="1146" y="171"/>
                        </a:lnTo>
                        <a:lnTo>
                          <a:pt x="1146" y="171"/>
                        </a:lnTo>
                        <a:lnTo>
                          <a:pt x="1147" y="169"/>
                        </a:lnTo>
                        <a:lnTo>
                          <a:pt x="1147" y="171"/>
                        </a:lnTo>
                        <a:lnTo>
                          <a:pt x="1148" y="169"/>
                        </a:lnTo>
                        <a:lnTo>
                          <a:pt x="1148" y="168"/>
                        </a:lnTo>
                        <a:lnTo>
                          <a:pt x="1148" y="168"/>
                        </a:lnTo>
                        <a:lnTo>
                          <a:pt x="1149" y="168"/>
                        </a:lnTo>
                        <a:lnTo>
                          <a:pt x="1149" y="168"/>
                        </a:lnTo>
                        <a:lnTo>
                          <a:pt x="1150" y="164"/>
                        </a:lnTo>
                        <a:lnTo>
                          <a:pt x="1150" y="165"/>
                        </a:lnTo>
                        <a:lnTo>
                          <a:pt x="1150" y="166"/>
                        </a:lnTo>
                        <a:lnTo>
                          <a:pt x="1151" y="164"/>
                        </a:lnTo>
                        <a:lnTo>
                          <a:pt x="1151" y="166"/>
                        </a:lnTo>
                        <a:lnTo>
                          <a:pt x="1152" y="166"/>
                        </a:lnTo>
                        <a:lnTo>
                          <a:pt x="1152" y="166"/>
                        </a:lnTo>
                        <a:lnTo>
                          <a:pt x="1153" y="167"/>
                        </a:lnTo>
                        <a:lnTo>
                          <a:pt x="1153" y="168"/>
                        </a:lnTo>
                        <a:lnTo>
                          <a:pt x="1153" y="169"/>
                        </a:lnTo>
                        <a:lnTo>
                          <a:pt x="1154" y="168"/>
                        </a:lnTo>
                        <a:lnTo>
                          <a:pt x="1154" y="170"/>
                        </a:lnTo>
                        <a:lnTo>
                          <a:pt x="1155" y="169"/>
                        </a:lnTo>
                        <a:lnTo>
                          <a:pt x="1155" y="170"/>
                        </a:lnTo>
                        <a:lnTo>
                          <a:pt x="1155" y="170"/>
                        </a:lnTo>
                        <a:lnTo>
                          <a:pt x="1156" y="171"/>
                        </a:lnTo>
                        <a:lnTo>
                          <a:pt x="1156" y="170"/>
                        </a:lnTo>
                        <a:lnTo>
                          <a:pt x="1157" y="169"/>
                        </a:lnTo>
                        <a:lnTo>
                          <a:pt x="1157" y="173"/>
                        </a:lnTo>
                        <a:lnTo>
                          <a:pt x="1158" y="172"/>
                        </a:lnTo>
                        <a:lnTo>
                          <a:pt x="1158" y="171"/>
                        </a:lnTo>
                        <a:lnTo>
                          <a:pt x="1158" y="171"/>
                        </a:lnTo>
                        <a:lnTo>
                          <a:pt x="1159" y="172"/>
                        </a:lnTo>
                        <a:lnTo>
                          <a:pt x="1159" y="169"/>
                        </a:lnTo>
                        <a:lnTo>
                          <a:pt x="1160" y="170"/>
                        </a:lnTo>
                        <a:lnTo>
                          <a:pt x="1160" y="171"/>
                        </a:lnTo>
                        <a:lnTo>
                          <a:pt x="1160" y="170"/>
                        </a:lnTo>
                        <a:lnTo>
                          <a:pt x="1161" y="171"/>
                        </a:lnTo>
                        <a:lnTo>
                          <a:pt x="1161" y="170"/>
                        </a:lnTo>
                        <a:lnTo>
                          <a:pt x="1162" y="171"/>
                        </a:lnTo>
                        <a:lnTo>
                          <a:pt x="1162" y="169"/>
                        </a:lnTo>
                        <a:lnTo>
                          <a:pt x="1163" y="168"/>
                        </a:lnTo>
                        <a:lnTo>
                          <a:pt x="1163" y="169"/>
                        </a:lnTo>
                        <a:lnTo>
                          <a:pt x="1163" y="166"/>
                        </a:lnTo>
                        <a:lnTo>
                          <a:pt x="1164" y="168"/>
                        </a:lnTo>
                        <a:lnTo>
                          <a:pt x="1164" y="166"/>
                        </a:lnTo>
                        <a:lnTo>
                          <a:pt x="1165" y="167"/>
                        </a:lnTo>
                        <a:lnTo>
                          <a:pt x="1165" y="166"/>
                        </a:lnTo>
                        <a:lnTo>
                          <a:pt x="1165" y="168"/>
                        </a:lnTo>
                        <a:lnTo>
                          <a:pt x="1166" y="168"/>
                        </a:lnTo>
                        <a:lnTo>
                          <a:pt x="1166" y="167"/>
                        </a:lnTo>
                        <a:lnTo>
                          <a:pt x="1167" y="170"/>
                        </a:lnTo>
                        <a:lnTo>
                          <a:pt x="1167" y="168"/>
                        </a:lnTo>
                        <a:lnTo>
                          <a:pt x="1168" y="170"/>
                        </a:lnTo>
                        <a:lnTo>
                          <a:pt x="1168" y="168"/>
                        </a:lnTo>
                        <a:lnTo>
                          <a:pt x="1168" y="170"/>
                        </a:lnTo>
                        <a:lnTo>
                          <a:pt x="1169" y="171"/>
                        </a:lnTo>
                        <a:lnTo>
                          <a:pt x="1169" y="172"/>
                        </a:lnTo>
                        <a:lnTo>
                          <a:pt x="1170" y="172"/>
                        </a:lnTo>
                        <a:lnTo>
                          <a:pt x="1170" y="172"/>
                        </a:lnTo>
                        <a:lnTo>
                          <a:pt x="1170" y="172"/>
                        </a:lnTo>
                        <a:lnTo>
                          <a:pt x="1171" y="170"/>
                        </a:lnTo>
                        <a:lnTo>
                          <a:pt x="1171" y="172"/>
                        </a:lnTo>
                        <a:lnTo>
                          <a:pt x="1172" y="172"/>
                        </a:lnTo>
                        <a:lnTo>
                          <a:pt x="1172" y="171"/>
                        </a:lnTo>
                        <a:lnTo>
                          <a:pt x="1173" y="170"/>
                        </a:lnTo>
                        <a:lnTo>
                          <a:pt x="1173" y="172"/>
                        </a:lnTo>
                        <a:lnTo>
                          <a:pt x="1173" y="171"/>
                        </a:lnTo>
                        <a:lnTo>
                          <a:pt x="1174" y="171"/>
                        </a:lnTo>
                        <a:lnTo>
                          <a:pt x="1174" y="169"/>
                        </a:lnTo>
                        <a:lnTo>
                          <a:pt x="1175" y="171"/>
                        </a:lnTo>
                        <a:lnTo>
                          <a:pt x="1175" y="170"/>
                        </a:lnTo>
                        <a:lnTo>
                          <a:pt x="1175" y="170"/>
                        </a:lnTo>
                        <a:lnTo>
                          <a:pt x="1176" y="169"/>
                        </a:lnTo>
                        <a:lnTo>
                          <a:pt x="1176" y="166"/>
                        </a:lnTo>
                        <a:lnTo>
                          <a:pt x="1177" y="168"/>
                        </a:lnTo>
                        <a:lnTo>
                          <a:pt x="1177" y="168"/>
                        </a:lnTo>
                        <a:lnTo>
                          <a:pt x="1178" y="170"/>
                        </a:lnTo>
                        <a:lnTo>
                          <a:pt x="1178" y="168"/>
                        </a:lnTo>
                        <a:lnTo>
                          <a:pt x="1178" y="168"/>
                        </a:lnTo>
                        <a:lnTo>
                          <a:pt x="1179" y="166"/>
                        </a:lnTo>
                        <a:lnTo>
                          <a:pt x="1179" y="167"/>
                        </a:lnTo>
                        <a:lnTo>
                          <a:pt x="1180" y="168"/>
                        </a:lnTo>
                        <a:lnTo>
                          <a:pt x="1180" y="168"/>
                        </a:lnTo>
                        <a:lnTo>
                          <a:pt x="1180" y="168"/>
                        </a:lnTo>
                        <a:lnTo>
                          <a:pt x="1181" y="167"/>
                        </a:lnTo>
                        <a:lnTo>
                          <a:pt x="1181" y="170"/>
                        </a:lnTo>
                        <a:lnTo>
                          <a:pt x="1182" y="170"/>
                        </a:lnTo>
                        <a:lnTo>
                          <a:pt x="1182" y="170"/>
                        </a:lnTo>
                        <a:lnTo>
                          <a:pt x="1183" y="169"/>
                        </a:lnTo>
                        <a:lnTo>
                          <a:pt x="1183" y="170"/>
                        </a:lnTo>
                        <a:lnTo>
                          <a:pt x="1183" y="171"/>
                        </a:lnTo>
                        <a:lnTo>
                          <a:pt x="1184" y="172"/>
                        </a:lnTo>
                        <a:lnTo>
                          <a:pt x="1184" y="173"/>
                        </a:lnTo>
                        <a:lnTo>
                          <a:pt x="1185" y="172"/>
                        </a:lnTo>
                        <a:lnTo>
                          <a:pt x="1185" y="171"/>
                        </a:lnTo>
                        <a:lnTo>
                          <a:pt x="1185" y="170"/>
                        </a:lnTo>
                        <a:lnTo>
                          <a:pt x="1186" y="170"/>
                        </a:lnTo>
                        <a:lnTo>
                          <a:pt x="1186" y="170"/>
                        </a:lnTo>
                        <a:lnTo>
                          <a:pt x="1187" y="171"/>
                        </a:lnTo>
                        <a:lnTo>
                          <a:pt x="1187" y="169"/>
                        </a:lnTo>
                        <a:lnTo>
                          <a:pt x="1188" y="169"/>
                        </a:lnTo>
                        <a:lnTo>
                          <a:pt x="1188" y="169"/>
                        </a:lnTo>
                        <a:lnTo>
                          <a:pt x="1188" y="166"/>
                        </a:lnTo>
                        <a:lnTo>
                          <a:pt x="1189" y="169"/>
                        </a:lnTo>
                        <a:lnTo>
                          <a:pt x="1189" y="168"/>
                        </a:lnTo>
                        <a:lnTo>
                          <a:pt x="1190" y="167"/>
                        </a:lnTo>
                        <a:lnTo>
                          <a:pt x="1190" y="165"/>
                        </a:lnTo>
                        <a:lnTo>
                          <a:pt x="1190" y="165"/>
                        </a:lnTo>
                        <a:lnTo>
                          <a:pt x="1191" y="168"/>
                        </a:lnTo>
                        <a:lnTo>
                          <a:pt x="1191" y="167"/>
                        </a:lnTo>
                        <a:lnTo>
                          <a:pt x="1192" y="167"/>
                        </a:lnTo>
                        <a:lnTo>
                          <a:pt x="1192" y="165"/>
                        </a:lnTo>
                        <a:lnTo>
                          <a:pt x="1193" y="166"/>
                        </a:lnTo>
                        <a:lnTo>
                          <a:pt x="1193" y="167"/>
                        </a:lnTo>
                        <a:lnTo>
                          <a:pt x="1193" y="165"/>
                        </a:lnTo>
                        <a:lnTo>
                          <a:pt x="1194" y="167"/>
                        </a:lnTo>
                        <a:lnTo>
                          <a:pt x="1194" y="169"/>
                        </a:lnTo>
                        <a:lnTo>
                          <a:pt x="1195" y="170"/>
                        </a:lnTo>
                        <a:lnTo>
                          <a:pt x="1195" y="169"/>
                        </a:lnTo>
                        <a:lnTo>
                          <a:pt x="1195" y="171"/>
                        </a:lnTo>
                        <a:lnTo>
                          <a:pt x="1196" y="170"/>
                        </a:lnTo>
                        <a:lnTo>
                          <a:pt x="1196" y="168"/>
                        </a:lnTo>
                        <a:lnTo>
                          <a:pt x="1197" y="169"/>
                        </a:lnTo>
                        <a:lnTo>
                          <a:pt x="1197" y="172"/>
                        </a:lnTo>
                        <a:lnTo>
                          <a:pt x="1198" y="170"/>
                        </a:lnTo>
                        <a:lnTo>
                          <a:pt x="1198" y="171"/>
                        </a:lnTo>
                        <a:lnTo>
                          <a:pt x="1198" y="170"/>
                        </a:lnTo>
                        <a:lnTo>
                          <a:pt x="1199" y="173"/>
                        </a:lnTo>
                        <a:lnTo>
                          <a:pt x="1199" y="171"/>
                        </a:lnTo>
                        <a:lnTo>
                          <a:pt x="1200" y="171"/>
                        </a:lnTo>
                        <a:lnTo>
                          <a:pt x="1200" y="170"/>
                        </a:lnTo>
                        <a:lnTo>
                          <a:pt x="1200" y="172"/>
                        </a:lnTo>
                        <a:lnTo>
                          <a:pt x="1201" y="173"/>
                        </a:lnTo>
                        <a:lnTo>
                          <a:pt x="1201" y="171"/>
                        </a:lnTo>
                        <a:lnTo>
                          <a:pt x="1202" y="172"/>
                        </a:lnTo>
                        <a:lnTo>
                          <a:pt x="1202" y="171"/>
                        </a:lnTo>
                        <a:lnTo>
                          <a:pt x="1203" y="168"/>
                        </a:lnTo>
                        <a:lnTo>
                          <a:pt x="1203" y="166"/>
                        </a:lnTo>
                        <a:lnTo>
                          <a:pt x="1203" y="167"/>
                        </a:lnTo>
                        <a:lnTo>
                          <a:pt x="1204" y="170"/>
                        </a:lnTo>
                        <a:lnTo>
                          <a:pt x="1204" y="166"/>
                        </a:lnTo>
                        <a:lnTo>
                          <a:pt x="1205" y="166"/>
                        </a:lnTo>
                        <a:lnTo>
                          <a:pt x="1205" y="169"/>
                        </a:lnTo>
                        <a:lnTo>
                          <a:pt x="1205" y="167"/>
                        </a:lnTo>
                        <a:lnTo>
                          <a:pt x="1206" y="166"/>
                        </a:lnTo>
                        <a:lnTo>
                          <a:pt x="1206" y="165"/>
                        </a:lnTo>
                        <a:lnTo>
                          <a:pt x="1207" y="166"/>
                        </a:lnTo>
                        <a:lnTo>
                          <a:pt x="1207" y="166"/>
                        </a:lnTo>
                        <a:lnTo>
                          <a:pt x="1208" y="167"/>
                        </a:lnTo>
                        <a:lnTo>
                          <a:pt x="1208" y="167"/>
                        </a:lnTo>
                        <a:lnTo>
                          <a:pt x="1208" y="166"/>
                        </a:lnTo>
                        <a:lnTo>
                          <a:pt x="1209" y="167"/>
                        </a:lnTo>
                        <a:lnTo>
                          <a:pt x="1209" y="168"/>
                        </a:lnTo>
                        <a:lnTo>
                          <a:pt x="1210" y="168"/>
                        </a:lnTo>
                        <a:lnTo>
                          <a:pt x="1210" y="168"/>
                        </a:lnTo>
                        <a:lnTo>
                          <a:pt x="1210" y="169"/>
                        </a:lnTo>
                        <a:lnTo>
                          <a:pt x="1211" y="170"/>
                        </a:lnTo>
                        <a:lnTo>
                          <a:pt x="1211" y="170"/>
                        </a:lnTo>
                        <a:lnTo>
                          <a:pt x="1212" y="171"/>
                        </a:lnTo>
                        <a:lnTo>
                          <a:pt x="1212" y="174"/>
                        </a:lnTo>
                        <a:lnTo>
                          <a:pt x="1213" y="172"/>
                        </a:lnTo>
                        <a:lnTo>
                          <a:pt x="1213" y="173"/>
                        </a:lnTo>
                        <a:lnTo>
                          <a:pt x="1213" y="172"/>
                        </a:lnTo>
                        <a:lnTo>
                          <a:pt x="1214" y="172"/>
                        </a:lnTo>
                        <a:lnTo>
                          <a:pt x="1214" y="170"/>
                        </a:lnTo>
                        <a:lnTo>
                          <a:pt x="1215" y="170"/>
                        </a:lnTo>
                        <a:lnTo>
                          <a:pt x="1215" y="173"/>
                        </a:lnTo>
                        <a:lnTo>
                          <a:pt x="1215" y="171"/>
                        </a:lnTo>
                        <a:lnTo>
                          <a:pt x="1216" y="171"/>
                        </a:lnTo>
                        <a:lnTo>
                          <a:pt x="1216" y="171"/>
                        </a:lnTo>
                        <a:lnTo>
                          <a:pt x="1217" y="171"/>
                        </a:lnTo>
                        <a:lnTo>
                          <a:pt x="1217" y="170"/>
                        </a:lnTo>
                        <a:lnTo>
                          <a:pt x="1218" y="168"/>
                        </a:lnTo>
                        <a:lnTo>
                          <a:pt x="1218" y="168"/>
                        </a:lnTo>
                        <a:lnTo>
                          <a:pt x="1218" y="168"/>
                        </a:lnTo>
                        <a:lnTo>
                          <a:pt x="1219" y="168"/>
                        </a:lnTo>
                        <a:lnTo>
                          <a:pt x="1219" y="169"/>
                        </a:lnTo>
                        <a:lnTo>
                          <a:pt x="1220" y="167"/>
                        </a:lnTo>
                        <a:lnTo>
                          <a:pt x="1220" y="169"/>
                        </a:lnTo>
                        <a:lnTo>
                          <a:pt x="1220" y="167"/>
                        </a:lnTo>
                        <a:lnTo>
                          <a:pt x="1221" y="168"/>
                        </a:lnTo>
                        <a:lnTo>
                          <a:pt x="1221" y="167"/>
                        </a:lnTo>
                        <a:lnTo>
                          <a:pt x="1222" y="168"/>
                        </a:lnTo>
                        <a:lnTo>
                          <a:pt x="1222" y="168"/>
                        </a:lnTo>
                        <a:lnTo>
                          <a:pt x="1223" y="169"/>
                        </a:lnTo>
                        <a:lnTo>
                          <a:pt x="1223" y="169"/>
                        </a:lnTo>
                        <a:lnTo>
                          <a:pt x="1223" y="170"/>
                        </a:lnTo>
                        <a:lnTo>
                          <a:pt x="1224" y="172"/>
                        </a:lnTo>
                        <a:lnTo>
                          <a:pt x="1224" y="168"/>
                        </a:lnTo>
                        <a:lnTo>
                          <a:pt x="1225" y="172"/>
                        </a:lnTo>
                        <a:lnTo>
                          <a:pt x="1225" y="172"/>
                        </a:lnTo>
                        <a:lnTo>
                          <a:pt x="1225" y="172"/>
                        </a:lnTo>
                        <a:lnTo>
                          <a:pt x="1226" y="170"/>
                        </a:lnTo>
                        <a:lnTo>
                          <a:pt x="1226" y="172"/>
                        </a:lnTo>
                        <a:lnTo>
                          <a:pt x="1227" y="173"/>
                        </a:lnTo>
                        <a:lnTo>
                          <a:pt x="1227" y="173"/>
                        </a:lnTo>
                        <a:lnTo>
                          <a:pt x="1228" y="171"/>
                        </a:lnTo>
                        <a:lnTo>
                          <a:pt x="1228" y="170"/>
                        </a:lnTo>
                        <a:lnTo>
                          <a:pt x="1228" y="172"/>
                        </a:lnTo>
                        <a:lnTo>
                          <a:pt x="1229" y="170"/>
                        </a:lnTo>
                        <a:lnTo>
                          <a:pt x="1229" y="170"/>
                        </a:lnTo>
                        <a:lnTo>
                          <a:pt x="1230" y="170"/>
                        </a:lnTo>
                        <a:lnTo>
                          <a:pt x="1230" y="169"/>
                        </a:lnTo>
                        <a:lnTo>
                          <a:pt x="1230" y="171"/>
                        </a:lnTo>
                        <a:lnTo>
                          <a:pt x="1231" y="171"/>
                        </a:lnTo>
                        <a:lnTo>
                          <a:pt x="1231" y="170"/>
                        </a:lnTo>
                        <a:lnTo>
                          <a:pt x="1232" y="166"/>
                        </a:lnTo>
                        <a:lnTo>
                          <a:pt x="1232" y="167"/>
                        </a:lnTo>
                        <a:lnTo>
                          <a:pt x="1233" y="166"/>
                        </a:lnTo>
                        <a:lnTo>
                          <a:pt x="1233" y="168"/>
                        </a:lnTo>
                        <a:lnTo>
                          <a:pt x="1233" y="167"/>
                        </a:lnTo>
                        <a:lnTo>
                          <a:pt x="1234" y="169"/>
                        </a:lnTo>
                        <a:lnTo>
                          <a:pt x="1234" y="167"/>
                        </a:lnTo>
                        <a:lnTo>
                          <a:pt x="1235" y="167"/>
                        </a:lnTo>
                        <a:lnTo>
                          <a:pt x="1235" y="168"/>
                        </a:lnTo>
                        <a:lnTo>
                          <a:pt x="1235" y="170"/>
                        </a:lnTo>
                        <a:lnTo>
                          <a:pt x="1236" y="168"/>
                        </a:lnTo>
                        <a:lnTo>
                          <a:pt x="1236" y="167"/>
                        </a:lnTo>
                        <a:lnTo>
                          <a:pt x="1237" y="168"/>
                        </a:lnTo>
                        <a:lnTo>
                          <a:pt x="1237" y="169"/>
                        </a:lnTo>
                        <a:lnTo>
                          <a:pt x="1238" y="168"/>
                        </a:lnTo>
                        <a:lnTo>
                          <a:pt x="1238" y="169"/>
                        </a:lnTo>
                        <a:lnTo>
                          <a:pt x="1238" y="169"/>
                        </a:lnTo>
                        <a:lnTo>
                          <a:pt x="1239" y="171"/>
                        </a:lnTo>
                        <a:lnTo>
                          <a:pt x="1239" y="172"/>
                        </a:lnTo>
                        <a:lnTo>
                          <a:pt x="1240" y="173"/>
                        </a:lnTo>
                        <a:lnTo>
                          <a:pt x="1240" y="170"/>
                        </a:lnTo>
                        <a:lnTo>
                          <a:pt x="1240" y="172"/>
                        </a:lnTo>
                        <a:lnTo>
                          <a:pt x="1241" y="172"/>
                        </a:lnTo>
                        <a:lnTo>
                          <a:pt x="1241" y="174"/>
                        </a:lnTo>
                        <a:lnTo>
                          <a:pt x="1242" y="168"/>
                        </a:lnTo>
                        <a:lnTo>
                          <a:pt x="1242" y="171"/>
                        </a:lnTo>
                        <a:lnTo>
                          <a:pt x="1243" y="171"/>
                        </a:lnTo>
                        <a:lnTo>
                          <a:pt x="1243" y="171"/>
                        </a:lnTo>
                        <a:lnTo>
                          <a:pt x="1243" y="171"/>
                        </a:lnTo>
                        <a:lnTo>
                          <a:pt x="1244" y="169"/>
                        </a:lnTo>
                        <a:lnTo>
                          <a:pt x="1244" y="170"/>
                        </a:lnTo>
                        <a:lnTo>
                          <a:pt x="1245" y="171"/>
                        </a:lnTo>
                        <a:lnTo>
                          <a:pt x="1245" y="168"/>
                        </a:lnTo>
                        <a:lnTo>
                          <a:pt x="1245" y="169"/>
                        </a:lnTo>
                        <a:lnTo>
                          <a:pt x="1246" y="169"/>
                        </a:lnTo>
                        <a:lnTo>
                          <a:pt x="1246" y="166"/>
                        </a:lnTo>
                        <a:lnTo>
                          <a:pt x="1247" y="167"/>
                        </a:lnTo>
                        <a:lnTo>
                          <a:pt x="1247" y="166"/>
                        </a:lnTo>
                        <a:lnTo>
                          <a:pt x="1248" y="165"/>
                        </a:lnTo>
                        <a:lnTo>
                          <a:pt x="1248" y="168"/>
                        </a:lnTo>
                        <a:lnTo>
                          <a:pt x="1248" y="166"/>
                        </a:lnTo>
                        <a:lnTo>
                          <a:pt x="1249" y="166"/>
                        </a:lnTo>
                        <a:lnTo>
                          <a:pt x="1249" y="166"/>
                        </a:lnTo>
                        <a:lnTo>
                          <a:pt x="1250" y="169"/>
                        </a:lnTo>
                        <a:lnTo>
                          <a:pt x="1250" y="169"/>
                        </a:lnTo>
                        <a:lnTo>
                          <a:pt x="1250" y="171"/>
                        </a:lnTo>
                        <a:lnTo>
                          <a:pt x="1251" y="169"/>
                        </a:lnTo>
                        <a:lnTo>
                          <a:pt x="1251" y="171"/>
                        </a:lnTo>
                        <a:lnTo>
                          <a:pt x="1252" y="171"/>
                        </a:lnTo>
                        <a:lnTo>
                          <a:pt x="1252" y="170"/>
                        </a:lnTo>
                        <a:lnTo>
                          <a:pt x="1253" y="170"/>
                        </a:lnTo>
                        <a:lnTo>
                          <a:pt x="1253" y="171"/>
                        </a:lnTo>
                        <a:lnTo>
                          <a:pt x="1253" y="172"/>
                        </a:lnTo>
                        <a:lnTo>
                          <a:pt x="1254" y="172"/>
                        </a:lnTo>
                        <a:lnTo>
                          <a:pt x="1254" y="171"/>
                        </a:lnTo>
                        <a:lnTo>
                          <a:pt x="1255" y="173"/>
                        </a:lnTo>
                        <a:lnTo>
                          <a:pt x="1255" y="173"/>
                        </a:lnTo>
                        <a:lnTo>
                          <a:pt x="1255" y="172"/>
                        </a:lnTo>
                        <a:lnTo>
                          <a:pt x="1256" y="171"/>
                        </a:lnTo>
                        <a:lnTo>
                          <a:pt x="1256" y="170"/>
                        </a:lnTo>
                        <a:lnTo>
                          <a:pt x="1257" y="170"/>
                        </a:lnTo>
                        <a:lnTo>
                          <a:pt x="1257" y="170"/>
                        </a:lnTo>
                        <a:lnTo>
                          <a:pt x="1258" y="170"/>
                        </a:lnTo>
                        <a:lnTo>
                          <a:pt x="1258" y="172"/>
                        </a:lnTo>
                        <a:lnTo>
                          <a:pt x="1258" y="168"/>
                        </a:lnTo>
                        <a:lnTo>
                          <a:pt x="1259" y="171"/>
                        </a:lnTo>
                        <a:lnTo>
                          <a:pt x="1259" y="169"/>
                        </a:lnTo>
                        <a:lnTo>
                          <a:pt x="1260" y="169"/>
                        </a:lnTo>
                        <a:lnTo>
                          <a:pt x="1260" y="170"/>
                        </a:lnTo>
                        <a:lnTo>
                          <a:pt x="1260" y="168"/>
                        </a:lnTo>
                        <a:lnTo>
                          <a:pt x="1261" y="166"/>
                        </a:lnTo>
                        <a:lnTo>
                          <a:pt x="1261" y="167"/>
                        </a:lnTo>
                        <a:lnTo>
                          <a:pt x="1262" y="168"/>
                        </a:lnTo>
                        <a:lnTo>
                          <a:pt x="1262" y="168"/>
                        </a:lnTo>
                        <a:lnTo>
                          <a:pt x="1263" y="167"/>
                        </a:lnTo>
                        <a:lnTo>
                          <a:pt x="1263" y="168"/>
                        </a:lnTo>
                        <a:lnTo>
                          <a:pt x="1263" y="168"/>
                        </a:lnTo>
                        <a:lnTo>
                          <a:pt x="1264" y="169"/>
                        </a:lnTo>
                        <a:lnTo>
                          <a:pt x="1264" y="170"/>
                        </a:lnTo>
                        <a:lnTo>
                          <a:pt x="1265" y="169"/>
                        </a:lnTo>
                        <a:lnTo>
                          <a:pt x="1265" y="167"/>
                        </a:lnTo>
                        <a:lnTo>
                          <a:pt x="1265" y="170"/>
                        </a:lnTo>
                        <a:lnTo>
                          <a:pt x="1266" y="172"/>
                        </a:lnTo>
                        <a:lnTo>
                          <a:pt x="1266" y="171"/>
                        </a:lnTo>
                        <a:lnTo>
                          <a:pt x="1267" y="171"/>
                        </a:lnTo>
                        <a:lnTo>
                          <a:pt x="1267" y="171"/>
                        </a:lnTo>
                        <a:lnTo>
                          <a:pt x="1268" y="173"/>
                        </a:lnTo>
                        <a:lnTo>
                          <a:pt x="1268" y="171"/>
                        </a:lnTo>
                        <a:lnTo>
                          <a:pt x="1268" y="171"/>
                        </a:lnTo>
                        <a:lnTo>
                          <a:pt x="1269" y="171"/>
                        </a:lnTo>
                        <a:lnTo>
                          <a:pt x="1269" y="172"/>
                        </a:lnTo>
                        <a:lnTo>
                          <a:pt x="1270" y="173"/>
                        </a:lnTo>
                        <a:lnTo>
                          <a:pt x="1270" y="171"/>
                        </a:lnTo>
                        <a:lnTo>
                          <a:pt x="1270" y="173"/>
                        </a:lnTo>
                        <a:lnTo>
                          <a:pt x="1271" y="170"/>
                        </a:lnTo>
                        <a:lnTo>
                          <a:pt x="1271" y="171"/>
                        </a:lnTo>
                        <a:lnTo>
                          <a:pt x="1272" y="170"/>
                        </a:lnTo>
                        <a:lnTo>
                          <a:pt x="1272" y="170"/>
                        </a:lnTo>
                        <a:lnTo>
                          <a:pt x="1273" y="170"/>
                        </a:lnTo>
                        <a:lnTo>
                          <a:pt x="1273" y="171"/>
                        </a:lnTo>
                        <a:lnTo>
                          <a:pt x="1273" y="167"/>
                        </a:lnTo>
                        <a:lnTo>
                          <a:pt x="1274" y="167"/>
                        </a:lnTo>
                        <a:lnTo>
                          <a:pt x="1274" y="169"/>
                        </a:lnTo>
                        <a:lnTo>
                          <a:pt x="1275" y="169"/>
                        </a:lnTo>
                        <a:lnTo>
                          <a:pt x="1275" y="167"/>
                        </a:lnTo>
                        <a:lnTo>
                          <a:pt x="1275" y="167"/>
                        </a:lnTo>
                        <a:lnTo>
                          <a:pt x="1276" y="167"/>
                        </a:lnTo>
                        <a:lnTo>
                          <a:pt x="1276" y="168"/>
                        </a:lnTo>
                        <a:lnTo>
                          <a:pt x="1277" y="168"/>
                        </a:lnTo>
                        <a:lnTo>
                          <a:pt x="1277" y="167"/>
                        </a:lnTo>
                        <a:lnTo>
                          <a:pt x="1278" y="169"/>
                        </a:lnTo>
                        <a:lnTo>
                          <a:pt x="1278" y="169"/>
                        </a:lnTo>
                        <a:lnTo>
                          <a:pt x="1278" y="170"/>
                        </a:lnTo>
                        <a:lnTo>
                          <a:pt x="1279" y="170"/>
                        </a:lnTo>
                        <a:lnTo>
                          <a:pt x="1279" y="171"/>
                        </a:lnTo>
                        <a:lnTo>
                          <a:pt x="1280" y="171"/>
                        </a:lnTo>
                        <a:lnTo>
                          <a:pt x="1280" y="173"/>
                        </a:lnTo>
                        <a:lnTo>
                          <a:pt x="1280" y="175"/>
                        </a:lnTo>
                        <a:lnTo>
                          <a:pt x="1281" y="172"/>
                        </a:lnTo>
                        <a:lnTo>
                          <a:pt x="1281" y="173"/>
                        </a:lnTo>
                        <a:lnTo>
                          <a:pt x="1282" y="173"/>
                        </a:lnTo>
                        <a:lnTo>
                          <a:pt x="1282" y="175"/>
                        </a:lnTo>
                        <a:lnTo>
                          <a:pt x="1283" y="174"/>
                        </a:lnTo>
                        <a:lnTo>
                          <a:pt x="1283" y="175"/>
                        </a:lnTo>
                        <a:lnTo>
                          <a:pt x="1283" y="175"/>
                        </a:lnTo>
                        <a:lnTo>
                          <a:pt x="1284" y="173"/>
                        </a:lnTo>
                        <a:lnTo>
                          <a:pt x="1284" y="172"/>
                        </a:lnTo>
                        <a:lnTo>
                          <a:pt x="1285" y="172"/>
                        </a:lnTo>
                        <a:lnTo>
                          <a:pt x="1285" y="175"/>
                        </a:lnTo>
                        <a:lnTo>
                          <a:pt x="1285" y="171"/>
                        </a:lnTo>
                        <a:lnTo>
                          <a:pt x="1286" y="170"/>
                        </a:lnTo>
                        <a:lnTo>
                          <a:pt x="1286" y="171"/>
                        </a:lnTo>
                        <a:lnTo>
                          <a:pt x="1287" y="172"/>
                        </a:lnTo>
                        <a:lnTo>
                          <a:pt x="1287" y="170"/>
                        </a:lnTo>
                        <a:lnTo>
                          <a:pt x="1288" y="167"/>
                        </a:lnTo>
                        <a:lnTo>
                          <a:pt x="1288" y="169"/>
                        </a:lnTo>
                        <a:lnTo>
                          <a:pt x="1288" y="170"/>
                        </a:lnTo>
                        <a:lnTo>
                          <a:pt x="1289" y="168"/>
                        </a:lnTo>
                        <a:lnTo>
                          <a:pt x="1289" y="169"/>
                        </a:lnTo>
                        <a:lnTo>
                          <a:pt x="1290" y="169"/>
                        </a:lnTo>
                        <a:lnTo>
                          <a:pt x="1290" y="169"/>
                        </a:lnTo>
                        <a:lnTo>
                          <a:pt x="1290" y="169"/>
                        </a:lnTo>
                        <a:lnTo>
                          <a:pt x="1291" y="171"/>
                        </a:lnTo>
                        <a:lnTo>
                          <a:pt x="1291" y="168"/>
                        </a:lnTo>
                        <a:lnTo>
                          <a:pt x="1292" y="169"/>
                        </a:lnTo>
                        <a:lnTo>
                          <a:pt x="1292" y="170"/>
                        </a:lnTo>
                        <a:lnTo>
                          <a:pt x="1293" y="171"/>
                        </a:lnTo>
                        <a:lnTo>
                          <a:pt x="1293" y="170"/>
                        </a:lnTo>
                        <a:lnTo>
                          <a:pt x="1293" y="171"/>
                        </a:lnTo>
                        <a:lnTo>
                          <a:pt x="1294" y="169"/>
                        </a:lnTo>
                        <a:lnTo>
                          <a:pt x="1294" y="173"/>
                        </a:lnTo>
                        <a:lnTo>
                          <a:pt x="1295" y="171"/>
                        </a:lnTo>
                        <a:lnTo>
                          <a:pt x="1295" y="172"/>
                        </a:lnTo>
                        <a:lnTo>
                          <a:pt x="1295" y="173"/>
                        </a:lnTo>
                        <a:lnTo>
                          <a:pt x="1296" y="170"/>
                        </a:lnTo>
                        <a:lnTo>
                          <a:pt x="1296" y="174"/>
                        </a:lnTo>
                        <a:lnTo>
                          <a:pt x="1297" y="172"/>
                        </a:lnTo>
                        <a:lnTo>
                          <a:pt x="1297" y="174"/>
                        </a:lnTo>
                        <a:lnTo>
                          <a:pt x="1298" y="172"/>
                        </a:lnTo>
                        <a:lnTo>
                          <a:pt x="1298" y="172"/>
                        </a:lnTo>
                        <a:lnTo>
                          <a:pt x="1298" y="172"/>
                        </a:lnTo>
                        <a:lnTo>
                          <a:pt x="1299" y="171"/>
                        </a:lnTo>
                        <a:lnTo>
                          <a:pt x="1299" y="171"/>
                        </a:lnTo>
                        <a:lnTo>
                          <a:pt x="1300" y="171"/>
                        </a:lnTo>
                        <a:lnTo>
                          <a:pt x="1300" y="172"/>
                        </a:lnTo>
                        <a:lnTo>
                          <a:pt x="1300" y="169"/>
                        </a:lnTo>
                        <a:lnTo>
                          <a:pt x="1301" y="170"/>
                        </a:lnTo>
                        <a:lnTo>
                          <a:pt x="1301" y="169"/>
                        </a:lnTo>
                        <a:lnTo>
                          <a:pt x="1302" y="169"/>
                        </a:lnTo>
                        <a:lnTo>
                          <a:pt x="1302" y="168"/>
                        </a:lnTo>
                        <a:lnTo>
                          <a:pt x="1303" y="169"/>
                        </a:lnTo>
                        <a:lnTo>
                          <a:pt x="1303" y="167"/>
                        </a:lnTo>
                        <a:lnTo>
                          <a:pt x="1303" y="166"/>
                        </a:lnTo>
                        <a:lnTo>
                          <a:pt x="1304" y="171"/>
                        </a:lnTo>
                        <a:lnTo>
                          <a:pt x="1304" y="168"/>
                        </a:lnTo>
                        <a:lnTo>
                          <a:pt x="1305" y="169"/>
                        </a:lnTo>
                        <a:lnTo>
                          <a:pt x="1305" y="168"/>
                        </a:lnTo>
                        <a:lnTo>
                          <a:pt x="1305" y="170"/>
                        </a:lnTo>
                        <a:lnTo>
                          <a:pt x="1306" y="172"/>
                        </a:lnTo>
                        <a:lnTo>
                          <a:pt x="1306" y="169"/>
                        </a:lnTo>
                        <a:lnTo>
                          <a:pt x="1307" y="170"/>
                        </a:lnTo>
                        <a:lnTo>
                          <a:pt x="1307" y="170"/>
                        </a:lnTo>
                        <a:lnTo>
                          <a:pt x="1308" y="170"/>
                        </a:lnTo>
                        <a:lnTo>
                          <a:pt x="1308" y="172"/>
                        </a:lnTo>
                        <a:lnTo>
                          <a:pt x="1308" y="173"/>
                        </a:lnTo>
                        <a:lnTo>
                          <a:pt x="1309" y="172"/>
                        </a:lnTo>
                        <a:lnTo>
                          <a:pt x="1309" y="173"/>
                        </a:lnTo>
                        <a:lnTo>
                          <a:pt x="1310" y="172"/>
                        </a:lnTo>
                        <a:lnTo>
                          <a:pt x="1310" y="172"/>
                        </a:lnTo>
                        <a:lnTo>
                          <a:pt x="1310" y="173"/>
                        </a:lnTo>
                        <a:lnTo>
                          <a:pt x="1311" y="171"/>
                        </a:lnTo>
                        <a:lnTo>
                          <a:pt x="1311" y="172"/>
                        </a:lnTo>
                        <a:lnTo>
                          <a:pt x="1312" y="173"/>
                        </a:lnTo>
                        <a:lnTo>
                          <a:pt x="1312" y="172"/>
                        </a:lnTo>
                        <a:lnTo>
                          <a:pt x="1313" y="172"/>
                        </a:lnTo>
                        <a:lnTo>
                          <a:pt x="1313" y="170"/>
                        </a:lnTo>
                        <a:lnTo>
                          <a:pt x="1313" y="171"/>
                        </a:lnTo>
                        <a:lnTo>
                          <a:pt x="1314" y="169"/>
                        </a:lnTo>
                        <a:lnTo>
                          <a:pt x="1314" y="170"/>
                        </a:lnTo>
                        <a:lnTo>
                          <a:pt x="1315" y="170"/>
                        </a:lnTo>
                        <a:lnTo>
                          <a:pt x="1315" y="170"/>
                        </a:lnTo>
                        <a:lnTo>
                          <a:pt x="1315" y="167"/>
                        </a:lnTo>
                        <a:lnTo>
                          <a:pt x="1316" y="168"/>
                        </a:lnTo>
                        <a:lnTo>
                          <a:pt x="1316" y="168"/>
                        </a:lnTo>
                        <a:lnTo>
                          <a:pt x="1317" y="169"/>
                        </a:lnTo>
                        <a:lnTo>
                          <a:pt x="1317" y="169"/>
                        </a:lnTo>
                        <a:lnTo>
                          <a:pt x="1318" y="168"/>
                        </a:lnTo>
                        <a:lnTo>
                          <a:pt x="1318" y="168"/>
                        </a:lnTo>
                        <a:lnTo>
                          <a:pt x="1318" y="169"/>
                        </a:lnTo>
                        <a:lnTo>
                          <a:pt x="1319" y="168"/>
                        </a:lnTo>
                        <a:lnTo>
                          <a:pt x="1319" y="169"/>
                        </a:lnTo>
                        <a:lnTo>
                          <a:pt x="1320" y="172"/>
                        </a:lnTo>
                        <a:lnTo>
                          <a:pt x="1320" y="168"/>
                        </a:lnTo>
                        <a:lnTo>
                          <a:pt x="1320" y="172"/>
                        </a:lnTo>
                        <a:lnTo>
                          <a:pt x="1321" y="170"/>
                        </a:lnTo>
                        <a:lnTo>
                          <a:pt x="1321" y="170"/>
                        </a:lnTo>
                        <a:lnTo>
                          <a:pt x="1322" y="171"/>
                        </a:lnTo>
                        <a:lnTo>
                          <a:pt x="1322" y="171"/>
                        </a:lnTo>
                        <a:lnTo>
                          <a:pt x="1323" y="173"/>
                        </a:lnTo>
                        <a:lnTo>
                          <a:pt x="1323" y="173"/>
                        </a:lnTo>
                        <a:lnTo>
                          <a:pt x="1323" y="172"/>
                        </a:lnTo>
                        <a:lnTo>
                          <a:pt x="1324" y="171"/>
                        </a:lnTo>
                        <a:lnTo>
                          <a:pt x="1324" y="172"/>
                        </a:lnTo>
                        <a:lnTo>
                          <a:pt x="1325" y="171"/>
                        </a:lnTo>
                        <a:lnTo>
                          <a:pt x="1325" y="172"/>
                        </a:lnTo>
                        <a:lnTo>
                          <a:pt x="1325" y="170"/>
                        </a:lnTo>
                        <a:lnTo>
                          <a:pt x="1326" y="172"/>
                        </a:lnTo>
                        <a:lnTo>
                          <a:pt x="1326" y="170"/>
                        </a:lnTo>
                        <a:lnTo>
                          <a:pt x="1327" y="170"/>
                        </a:lnTo>
                        <a:lnTo>
                          <a:pt x="1327" y="171"/>
                        </a:lnTo>
                        <a:lnTo>
                          <a:pt x="1328" y="169"/>
                        </a:lnTo>
                        <a:lnTo>
                          <a:pt x="1328" y="170"/>
                        </a:lnTo>
                        <a:lnTo>
                          <a:pt x="1328" y="170"/>
                        </a:lnTo>
                        <a:lnTo>
                          <a:pt x="1329" y="170"/>
                        </a:lnTo>
                        <a:lnTo>
                          <a:pt x="1329" y="168"/>
                        </a:lnTo>
                        <a:lnTo>
                          <a:pt x="1330" y="168"/>
                        </a:lnTo>
                        <a:lnTo>
                          <a:pt x="1330" y="168"/>
                        </a:lnTo>
                        <a:lnTo>
                          <a:pt x="1330" y="167"/>
                        </a:lnTo>
                        <a:lnTo>
                          <a:pt x="1331" y="168"/>
                        </a:lnTo>
                        <a:lnTo>
                          <a:pt x="1331" y="167"/>
                        </a:lnTo>
                        <a:lnTo>
                          <a:pt x="1332" y="167"/>
                        </a:lnTo>
                        <a:lnTo>
                          <a:pt x="1332" y="168"/>
                        </a:lnTo>
                        <a:lnTo>
                          <a:pt x="1333" y="169"/>
                        </a:lnTo>
                        <a:lnTo>
                          <a:pt x="1333" y="168"/>
                        </a:lnTo>
                        <a:lnTo>
                          <a:pt x="1333" y="168"/>
                        </a:lnTo>
                        <a:lnTo>
                          <a:pt x="1334" y="169"/>
                        </a:lnTo>
                        <a:lnTo>
                          <a:pt x="1334" y="170"/>
                        </a:lnTo>
                        <a:lnTo>
                          <a:pt x="1335" y="169"/>
                        </a:lnTo>
                        <a:lnTo>
                          <a:pt x="1335" y="169"/>
                        </a:lnTo>
                        <a:lnTo>
                          <a:pt x="1335" y="170"/>
                        </a:lnTo>
                        <a:lnTo>
                          <a:pt x="1336" y="171"/>
                        </a:lnTo>
                        <a:lnTo>
                          <a:pt x="1336" y="170"/>
                        </a:lnTo>
                        <a:lnTo>
                          <a:pt x="1337" y="169"/>
                        </a:lnTo>
                        <a:lnTo>
                          <a:pt x="1337" y="170"/>
                        </a:lnTo>
                        <a:lnTo>
                          <a:pt x="1338" y="172"/>
                        </a:lnTo>
                        <a:lnTo>
                          <a:pt x="1338" y="170"/>
                        </a:lnTo>
                        <a:lnTo>
                          <a:pt x="1338" y="172"/>
                        </a:lnTo>
                        <a:lnTo>
                          <a:pt x="1339" y="171"/>
                        </a:lnTo>
                        <a:lnTo>
                          <a:pt x="1339" y="170"/>
                        </a:lnTo>
                        <a:lnTo>
                          <a:pt x="1340" y="172"/>
                        </a:lnTo>
                        <a:lnTo>
                          <a:pt x="1340" y="172"/>
                        </a:lnTo>
                        <a:lnTo>
                          <a:pt x="1340" y="169"/>
                        </a:lnTo>
                        <a:lnTo>
                          <a:pt x="1341" y="169"/>
                        </a:lnTo>
                        <a:lnTo>
                          <a:pt x="1341" y="169"/>
                        </a:lnTo>
                        <a:lnTo>
                          <a:pt x="1342" y="169"/>
                        </a:lnTo>
                        <a:lnTo>
                          <a:pt x="1342" y="169"/>
                        </a:lnTo>
                        <a:lnTo>
                          <a:pt x="1343" y="167"/>
                        </a:lnTo>
                        <a:lnTo>
                          <a:pt x="1343" y="169"/>
                        </a:lnTo>
                        <a:lnTo>
                          <a:pt x="1343" y="168"/>
                        </a:lnTo>
                        <a:lnTo>
                          <a:pt x="1344" y="167"/>
                        </a:lnTo>
                        <a:lnTo>
                          <a:pt x="1344" y="166"/>
                        </a:lnTo>
                        <a:lnTo>
                          <a:pt x="1345" y="168"/>
                        </a:lnTo>
                        <a:lnTo>
                          <a:pt x="1345" y="167"/>
                        </a:lnTo>
                        <a:lnTo>
                          <a:pt x="1345" y="169"/>
                        </a:lnTo>
                        <a:lnTo>
                          <a:pt x="1346" y="168"/>
                        </a:lnTo>
                        <a:lnTo>
                          <a:pt x="1346" y="168"/>
                        </a:lnTo>
                        <a:lnTo>
                          <a:pt x="1347" y="168"/>
                        </a:lnTo>
                        <a:lnTo>
                          <a:pt x="1347" y="168"/>
                        </a:lnTo>
                        <a:lnTo>
                          <a:pt x="1348" y="168"/>
                        </a:lnTo>
                        <a:lnTo>
                          <a:pt x="1348" y="168"/>
                        </a:lnTo>
                        <a:lnTo>
                          <a:pt x="1348" y="170"/>
                        </a:lnTo>
                        <a:lnTo>
                          <a:pt x="1349" y="169"/>
                        </a:lnTo>
                        <a:lnTo>
                          <a:pt x="1349" y="169"/>
                        </a:lnTo>
                        <a:lnTo>
                          <a:pt x="1350" y="171"/>
                        </a:lnTo>
                        <a:lnTo>
                          <a:pt x="1350" y="169"/>
                        </a:lnTo>
                        <a:lnTo>
                          <a:pt x="1350" y="169"/>
                        </a:lnTo>
                        <a:lnTo>
                          <a:pt x="1351" y="171"/>
                        </a:lnTo>
                        <a:lnTo>
                          <a:pt x="1351" y="171"/>
                        </a:lnTo>
                        <a:lnTo>
                          <a:pt x="1352" y="172"/>
                        </a:lnTo>
                        <a:lnTo>
                          <a:pt x="1352" y="170"/>
                        </a:lnTo>
                        <a:lnTo>
                          <a:pt x="1353" y="172"/>
                        </a:lnTo>
                        <a:lnTo>
                          <a:pt x="1353" y="170"/>
                        </a:lnTo>
                        <a:lnTo>
                          <a:pt x="1353" y="170"/>
                        </a:lnTo>
                        <a:lnTo>
                          <a:pt x="1354" y="170"/>
                        </a:lnTo>
                        <a:lnTo>
                          <a:pt x="1354" y="170"/>
                        </a:lnTo>
                        <a:lnTo>
                          <a:pt x="1355" y="168"/>
                        </a:lnTo>
                        <a:lnTo>
                          <a:pt x="1355" y="170"/>
                        </a:lnTo>
                        <a:lnTo>
                          <a:pt x="1355" y="168"/>
                        </a:lnTo>
                        <a:lnTo>
                          <a:pt x="1356" y="169"/>
                        </a:lnTo>
                        <a:lnTo>
                          <a:pt x="1356" y="167"/>
                        </a:lnTo>
                        <a:lnTo>
                          <a:pt x="1357" y="167"/>
                        </a:lnTo>
                        <a:lnTo>
                          <a:pt x="1357" y="166"/>
                        </a:lnTo>
                        <a:lnTo>
                          <a:pt x="1358" y="168"/>
                        </a:lnTo>
                        <a:lnTo>
                          <a:pt x="1358" y="168"/>
                        </a:lnTo>
                        <a:lnTo>
                          <a:pt x="1358" y="166"/>
                        </a:lnTo>
                        <a:lnTo>
                          <a:pt x="1359" y="166"/>
                        </a:lnTo>
                        <a:lnTo>
                          <a:pt x="1359" y="167"/>
                        </a:lnTo>
                        <a:lnTo>
                          <a:pt x="1360" y="165"/>
                        </a:lnTo>
                        <a:lnTo>
                          <a:pt x="1360" y="169"/>
                        </a:lnTo>
                        <a:lnTo>
                          <a:pt x="1360" y="168"/>
                        </a:lnTo>
                        <a:lnTo>
                          <a:pt x="1361" y="169"/>
                        </a:lnTo>
                        <a:lnTo>
                          <a:pt x="1361" y="169"/>
                        </a:lnTo>
                        <a:lnTo>
                          <a:pt x="1362" y="168"/>
                        </a:lnTo>
                        <a:lnTo>
                          <a:pt x="1362" y="168"/>
                        </a:lnTo>
                        <a:lnTo>
                          <a:pt x="1363" y="167"/>
                        </a:lnTo>
                        <a:lnTo>
                          <a:pt x="1363" y="169"/>
                        </a:lnTo>
                        <a:lnTo>
                          <a:pt x="1363" y="169"/>
                        </a:lnTo>
                        <a:lnTo>
                          <a:pt x="1364" y="168"/>
                        </a:lnTo>
                        <a:lnTo>
                          <a:pt x="1364" y="170"/>
                        </a:lnTo>
                        <a:lnTo>
                          <a:pt x="1365" y="170"/>
                        </a:lnTo>
                        <a:lnTo>
                          <a:pt x="1365" y="171"/>
                        </a:lnTo>
                        <a:lnTo>
                          <a:pt x="1365" y="170"/>
                        </a:lnTo>
                        <a:lnTo>
                          <a:pt x="1366" y="171"/>
                        </a:lnTo>
                        <a:lnTo>
                          <a:pt x="1366" y="172"/>
                        </a:lnTo>
                        <a:lnTo>
                          <a:pt x="1367" y="169"/>
                        </a:lnTo>
                        <a:lnTo>
                          <a:pt x="1367" y="171"/>
                        </a:lnTo>
                        <a:lnTo>
                          <a:pt x="1368" y="172"/>
                        </a:lnTo>
                        <a:lnTo>
                          <a:pt x="1368" y="169"/>
                        </a:lnTo>
                        <a:lnTo>
                          <a:pt x="1368" y="168"/>
                        </a:lnTo>
                        <a:lnTo>
                          <a:pt x="1369" y="171"/>
                        </a:lnTo>
                        <a:lnTo>
                          <a:pt x="1369" y="170"/>
                        </a:lnTo>
                        <a:lnTo>
                          <a:pt x="1370" y="167"/>
                        </a:lnTo>
                        <a:lnTo>
                          <a:pt x="1370" y="170"/>
                        </a:lnTo>
                        <a:lnTo>
                          <a:pt x="1370" y="171"/>
                        </a:lnTo>
                        <a:lnTo>
                          <a:pt x="1371" y="168"/>
                        </a:lnTo>
                        <a:lnTo>
                          <a:pt x="1371" y="167"/>
                        </a:lnTo>
                        <a:lnTo>
                          <a:pt x="1372" y="167"/>
                        </a:lnTo>
                        <a:lnTo>
                          <a:pt x="1372" y="168"/>
                        </a:lnTo>
                        <a:lnTo>
                          <a:pt x="1373" y="165"/>
                        </a:lnTo>
                        <a:lnTo>
                          <a:pt x="1373" y="166"/>
                        </a:lnTo>
                        <a:lnTo>
                          <a:pt x="1373" y="165"/>
                        </a:lnTo>
                        <a:lnTo>
                          <a:pt x="1374" y="167"/>
                        </a:lnTo>
                        <a:lnTo>
                          <a:pt x="1374" y="168"/>
                        </a:lnTo>
                        <a:lnTo>
                          <a:pt x="1375" y="168"/>
                        </a:lnTo>
                        <a:lnTo>
                          <a:pt x="1375" y="169"/>
                        </a:lnTo>
                        <a:lnTo>
                          <a:pt x="1375" y="170"/>
                        </a:lnTo>
                        <a:lnTo>
                          <a:pt x="1376" y="169"/>
                        </a:lnTo>
                        <a:lnTo>
                          <a:pt x="1376" y="169"/>
                        </a:lnTo>
                        <a:lnTo>
                          <a:pt x="1377" y="170"/>
                        </a:lnTo>
                        <a:lnTo>
                          <a:pt x="1377" y="169"/>
                        </a:lnTo>
                        <a:lnTo>
                          <a:pt x="1378" y="173"/>
                        </a:lnTo>
                        <a:lnTo>
                          <a:pt x="1378" y="171"/>
                        </a:lnTo>
                        <a:lnTo>
                          <a:pt x="1378" y="171"/>
                        </a:lnTo>
                        <a:lnTo>
                          <a:pt x="1379" y="172"/>
                        </a:lnTo>
                        <a:lnTo>
                          <a:pt x="1379" y="170"/>
                        </a:lnTo>
                        <a:lnTo>
                          <a:pt x="1380" y="172"/>
                        </a:lnTo>
                        <a:lnTo>
                          <a:pt x="1380" y="171"/>
                        </a:lnTo>
                        <a:lnTo>
                          <a:pt x="1380" y="174"/>
                        </a:lnTo>
                        <a:lnTo>
                          <a:pt x="1381" y="173"/>
                        </a:lnTo>
                        <a:lnTo>
                          <a:pt x="1381" y="172"/>
                        </a:lnTo>
                        <a:lnTo>
                          <a:pt x="1382" y="170"/>
                        </a:lnTo>
                        <a:lnTo>
                          <a:pt x="1382" y="169"/>
                        </a:lnTo>
                        <a:lnTo>
                          <a:pt x="1383" y="171"/>
                        </a:lnTo>
                        <a:lnTo>
                          <a:pt x="1383" y="171"/>
                        </a:lnTo>
                        <a:lnTo>
                          <a:pt x="1383" y="168"/>
                        </a:lnTo>
                        <a:lnTo>
                          <a:pt x="1384" y="167"/>
                        </a:lnTo>
                        <a:lnTo>
                          <a:pt x="1384" y="169"/>
                        </a:lnTo>
                        <a:lnTo>
                          <a:pt x="1385" y="168"/>
                        </a:lnTo>
                        <a:lnTo>
                          <a:pt x="1385" y="167"/>
                        </a:lnTo>
                        <a:lnTo>
                          <a:pt x="1385" y="170"/>
                        </a:lnTo>
                        <a:lnTo>
                          <a:pt x="1386" y="166"/>
                        </a:lnTo>
                        <a:lnTo>
                          <a:pt x="1386" y="166"/>
                        </a:lnTo>
                        <a:lnTo>
                          <a:pt x="1387" y="167"/>
                        </a:lnTo>
                        <a:lnTo>
                          <a:pt x="1387" y="168"/>
                        </a:lnTo>
                        <a:lnTo>
                          <a:pt x="1388" y="168"/>
                        </a:lnTo>
                        <a:lnTo>
                          <a:pt x="1388" y="169"/>
                        </a:lnTo>
                        <a:lnTo>
                          <a:pt x="1388" y="167"/>
                        </a:lnTo>
                        <a:lnTo>
                          <a:pt x="1389" y="166"/>
                        </a:lnTo>
                        <a:lnTo>
                          <a:pt x="1389" y="169"/>
                        </a:lnTo>
                        <a:lnTo>
                          <a:pt x="1390" y="170"/>
                        </a:lnTo>
                        <a:lnTo>
                          <a:pt x="1390" y="170"/>
                        </a:lnTo>
                        <a:lnTo>
                          <a:pt x="1390" y="168"/>
                        </a:lnTo>
                        <a:lnTo>
                          <a:pt x="1391" y="171"/>
                        </a:lnTo>
                        <a:lnTo>
                          <a:pt x="1391" y="170"/>
                        </a:lnTo>
                        <a:lnTo>
                          <a:pt x="1392" y="170"/>
                        </a:lnTo>
                        <a:lnTo>
                          <a:pt x="1392" y="172"/>
                        </a:lnTo>
                        <a:lnTo>
                          <a:pt x="1393" y="171"/>
                        </a:lnTo>
                        <a:lnTo>
                          <a:pt x="1393" y="172"/>
                        </a:lnTo>
                        <a:lnTo>
                          <a:pt x="1393" y="173"/>
                        </a:lnTo>
                        <a:lnTo>
                          <a:pt x="1394" y="172"/>
                        </a:lnTo>
                        <a:lnTo>
                          <a:pt x="1394" y="172"/>
                        </a:lnTo>
                        <a:lnTo>
                          <a:pt x="1395" y="170"/>
                        </a:lnTo>
                        <a:lnTo>
                          <a:pt x="1395" y="169"/>
                        </a:lnTo>
                        <a:lnTo>
                          <a:pt x="1395" y="171"/>
                        </a:lnTo>
                        <a:lnTo>
                          <a:pt x="1396" y="170"/>
                        </a:lnTo>
                        <a:lnTo>
                          <a:pt x="1396" y="172"/>
                        </a:lnTo>
                        <a:lnTo>
                          <a:pt x="1397" y="169"/>
                        </a:lnTo>
                        <a:lnTo>
                          <a:pt x="1397" y="169"/>
                        </a:lnTo>
                        <a:lnTo>
                          <a:pt x="1398" y="170"/>
                        </a:lnTo>
                        <a:lnTo>
                          <a:pt x="1398" y="172"/>
                        </a:lnTo>
                        <a:lnTo>
                          <a:pt x="1398" y="166"/>
                        </a:lnTo>
                        <a:lnTo>
                          <a:pt x="1399" y="168"/>
                        </a:lnTo>
                        <a:lnTo>
                          <a:pt x="1399" y="169"/>
                        </a:lnTo>
                        <a:lnTo>
                          <a:pt x="1400" y="166"/>
                        </a:lnTo>
                        <a:lnTo>
                          <a:pt x="1400" y="165"/>
                        </a:lnTo>
                        <a:lnTo>
                          <a:pt x="1400" y="169"/>
                        </a:lnTo>
                        <a:lnTo>
                          <a:pt x="1401" y="166"/>
                        </a:lnTo>
                        <a:lnTo>
                          <a:pt x="1401" y="168"/>
                        </a:lnTo>
                        <a:lnTo>
                          <a:pt x="1402" y="166"/>
                        </a:lnTo>
                        <a:lnTo>
                          <a:pt x="1402" y="167"/>
                        </a:lnTo>
                        <a:lnTo>
                          <a:pt x="1403" y="168"/>
                        </a:lnTo>
                        <a:lnTo>
                          <a:pt x="1403" y="169"/>
                        </a:lnTo>
                        <a:lnTo>
                          <a:pt x="1403" y="167"/>
                        </a:lnTo>
                        <a:lnTo>
                          <a:pt x="1404" y="170"/>
                        </a:lnTo>
                        <a:lnTo>
                          <a:pt x="1404" y="169"/>
                        </a:lnTo>
                        <a:lnTo>
                          <a:pt x="1405" y="171"/>
                        </a:lnTo>
                        <a:lnTo>
                          <a:pt x="1405" y="172"/>
                        </a:lnTo>
                        <a:lnTo>
                          <a:pt x="1405" y="171"/>
                        </a:lnTo>
                        <a:lnTo>
                          <a:pt x="1406" y="171"/>
                        </a:lnTo>
                        <a:lnTo>
                          <a:pt x="1406" y="170"/>
                        </a:lnTo>
                        <a:lnTo>
                          <a:pt x="1407" y="170"/>
                        </a:lnTo>
                        <a:lnTo>
                          <a:pt x="1407" y="170"/>
                        </a:lnTo>
                        <a:lnTo>
                          <a:pt x="1408" y="172"/>
                        </a:lnTo>
                        <a:lnTo>
                          <a:pt x="1408" y="173"/>
                        </a:lnTo>
                        <a:lnTo>
                          <a:pt x="1408" y="171"/>
                        </a:lnTo>
                        <a:lnTo>
                          <a:pt x="1409" y="168"/>
                        </a:lnTo>
                        <a:lnTo>
                          <a:pt x="1409" y="170"/>
                        </a:lnTo>
                        <a:lnTo>
                          <a:pt x="1410" y="171"/>
                        </a:lnTo>
                        <a:lnTo>
                          <a:pt x="1410" y="170"/>
                        </a:lnTo>
                        <a:lnTo>
                          <a:pt x="1411" y="169"/>
                        </a:lnTo>
                        <a:lnTo>
                          <a:pt x="1411" y="169"/>
                        </a:lnTo>
                        <a:lnTo>
                          <a:pt x="1411" y="169"/>
                        </a:lnTo>
                        <a:lnTo>
                          <a:pt x="1412" y="170"/>
                        </a:lnTo>
                        <a:lnTo>
                          <a:pt x="1412" y="167"/>
                        </a:lnTo>
                        <a:lnTo>
                          <a:pt x="1413" y="168"/>
                        </a:lnTo>
                        <a:lnTo>
                          <a:pt x="1413" y="166"/>
                        </a:lnTo>
                        <a:lnTo>
                          <a:pt x="1413" y="167"/>
                        </a:lnTo>
                        <a:lnTo>
                          <a:pt x="1414" y="168"/>
                        </a:lnTo>
                        <a:lnTo>
                          <a:pt x="1414" y="169"/>
                        </a:lnTo>
                        <a:lnTo>
                          <a:pt x="1415" y="169"/>
                        </a:lnTo>
                        <a:lnTo>
                          <a:pt x="1415" y="167"/>
                        </a:lnTo>
                        <a:lnTo>
                          <a:pt x="1416" y="166"/>
                        </a:lnTo>
                        <a:lnTo>
                          <a:pt x="1416" y="169"/>
                        </a:lnTo>
                        <a:lnTo>
                          <a:pt x="1416" y="171"/>
                        </a:lnTo>
                        <a:lnTo>
                          <a:pt x="1417" y="170"/>
                        </a:lnTo>
                        <a:lnTo>
                          <a:pt x="1417" y="170"/>
                        </a:lnTo>
                        <a:lnTo>
                          <a:pt x="1418" y="170"/>
                        </a:lnTo>
                        <a:lnTo>
                          <a:pt x="1418" y="170"/>
                        </a:lnTo>
                        <a:lnTo>
                          <a:pt x="1418" y="170"/>
                        </a:lnTo>
                        <a:lnTo>
                          <a:pt x="1419" y="172"/>
                        </a:lnTo>
                        <a:lnTo>
                          <a:pt x="1419" y="173"/>
                        </a:lnTo>
                        <a:lnTo>
                          <a:pt x="1420" y="172"/>
                        </a:lnTo>
                        <a:lnTo>
                          <a:pt x="1420" y="172"/>
                        </a:lnTo>
                        <a:lnTo>
                          <a:pt x="1421" y="172"/>
                        </a:lnTo>
                        <a:lnTo>
                          <a:pt x="1421" y="172"/>
                        </a:lnTo>
                        <a:lnTo>
                          <a:pt x="1421" y="173"/>
                        </a:lnTo>
                        <a:lnTo>
                          <a:pt x="1422" y="172"/>
                        </a:lnTo>
                        <a:lnTo>
                          <a:pt x="1422" y="171"/>
                        </a:lnTo>
                        <a:lnTo>
                          <a:pt x="1423" y="172"/>
                        </a:lnTo>
                        <a:lnTo>
                          <a:pt x="1423" y="171"/>
                        </a:lnTo>
                        <a:lnTo>
                          <a:pt x="1423" y="172"/>
                        </a:lnTo>
                        <a:lnTo>
                          <a:pt x="1424" y="171"/>
                        </a:lnTo>
                        <a:lnTo>
                          <a:pt x="1424" y="172"/>
                        </a:lnTo>
                        <a:lnTo>
                          <a:pt x="1425" y="171"/>
                        </a:lnTo>
                        <a:lnTo>
                          <a:pt x="1425" y="169"/>
                        </a:lnTo>
                        <a:lnTo>
                          <a:pt x="1426" y="171"/>
                        </a:lnTo>
                        <a:lnTo>
                          <a:pt x="1426" y="170"/>
                        </a:lnTo>
                        <a:lnTo>
                          <a:pt x="1426" y="168"/>
                        </a:lnTo>
                        <a:lnTo>
                          <a:pt x="1427" y="168"/>
                        </a:lnTo>
                        <a:lnTo>
                          <a:pt x="1427" y="168"/>
                        </a:lnTo>
                        <a:lnTo>
                          <a:pt x="1428" y="166"/>
                        </a:lnTo>
                        <a:lnTo>
                          <a:pt x="1428" y="168"/>
                        </a:lnTo>
                        <a:lnTo>
                          <a:pt x="1428" y="169"/>
                        </a:lnTo>
                        <a:lnTo>
                          <a:pt x="1429" y="168"/>
                        </a:lnTo>
                        <a:lnTo>
                          <a:pt x="1429" y="167"/>
                        </a:lnTo>
                        <a:lnTo>
                          <a:pt x="1430" y="169"/>
                        </a:lnTo>
                        <a:lnTo>
                          <a:pt x="1430" y="167"/>
                        </a:lnTo>
                        <a:lnTo>
                          <a:pt x="1431" y="168"/>
                        </a:lnTo>
                        <a:lnTo>
                          <a:pt x="1431" y="169"/>
                        </a:lnTo>
                        <a:lnTo>
                          <a:pt x="1431" y="170"/>
                        </a:lnTo>
                        <a:lnTo>
                          <a:pt x="1432" y="169"/>
                        </a:lnTo>
                        <a:lnTo>
                          <a:pt x="1432" y="171"/>
                        </a:lnTo>
                        <a:lnTo>
                          <a:pt x="1433" y="171"/>
                        </a:lnTo>
                        <a:lnTo>
                          <a:pt x="1433" y="170"/>
                        </a:lnTo>
                        <a:lnTo>
                          <a:pt x="1433" y="171"/>
                        </a:lnTo>
                        <a:lnTo>
                          <a:pt x="1434" y="171"/>
                        </a:lnTo>
                        <a:lnTo>
                          <a:pt x="1434" y="174"/>
                        </a:lnTo>
                        <a:lnTo>
                          <a:pt x="1435" y="171"/>
                        </a:lnTo>
                        <a:lnTo>
                          <a:pt x="1435" y="171"/>
                        </a:lnTo>
                        <a:lnTo>
                          <a:pt x="1436" y="170"/>
                        </a:lnTo>
                        <a:lnTo>
                          <a:pt x="1436" y="172"/>
                        </a:lnTo>
                        <a:lnTo>
                          <a:pt x="1436" y="173"/>
                        </a:lnTo>
                        <a:lnTo>
                          <a:pt x="1437" y="172"/>
                        </a:lnTo>
                        <a:lnTo>
                          <a:pt x="1437" y="173"/>
                        </a:lnTo>
                        <a:lnTo>
                          <a:pt x="1438" y="170"/>
                        </a:lnTo>
                        <a:lnTo>
                          <a:pt x="1438" y="171"/>
                        </a:lnTo>
                        <a:lnTo>
                          <a:pt x="1438" y="171"/>
                        </a:lnTo>
                        <a:lnTo>
                          <a:pt x="1439" y="168"/>
                        </a:lnTo>
                        <a:lnTo>
                          <a:pt x="1439" y="168"/>
                        </a:lnTo>
                        <a:lnTo>
                          <a:pt x="1440" y="168"/>
                        </a:lnTo>
                        <a:lnTo>
                          <a:pt x="1440" y="169"/>
                        </a:lnTo>
                        <a:lnTo>
                          <a:pt x="1441" y="169"/>
                        </a:lnTo>
                        <a:lnTo>
                          <a:pt x="1441" y="169"/>
                        </a:lnTo>
                        <a:lnTo>
                          <a:pt x="1441" y="169"/>
                        </a:lnTo>
                        <a:lnTo>
                          <a:pt x="1442" y="169"/>
                        </a:lnTo>
                        <a:lnTo>
                          <a:pt x="1442" y="166"/>
                        </a:lnTo>
                        <a:lnTo>
                          <a:pt x="1443" y="166"/>
                        </a:lnTo>
                        <a:lnTo>
                          <a:pt x="1443" y="168"/>
                        </a:lnTo>
                        <a:lnTo>
                          <a:pt x="1443" y="167"/>
                        </a:lnTo>
                        <a:lnTo>
                          <a:pt x="1444" y="169"/>
                        </a:lnTo>
                        <a:lnTo>
                          <a:pt x="1444" y="168"/>
                        </a:lnTo>
                        <a:lnTo>
                          <a:pt x="1445" y="169"/>
                        </a:lnTo>
                        <a:lnTo>
                          <a:pt x="1445" y="171"/>
                        </a:lnTo>
                        <a:lnTo>
                          <a:pt x="1446" y="170"/>
                        </a:lnTo>
                        <a:lnTo>
                          <a:pt x="1446" y="170"/>
                        </a:lnTo>
                        <a:lnTo>
                          <a:pt x="1446" y="171"/>
                        </a:lnTo>
                        <a:lnTo>
                          <a:pt x="1447" y="170"/>
                        </a:lnTo>
                        <a:lnTo>
                          <a:pt x="1447" y="171"/>
                        </a:lnTo>
                        <a:lnTo>
                          <a:pt x="1448" y="170"/>
                        </a:lnTo>
                        <a:lnTo>
                          <a:pt x="1448" y="172"/>
                        </a:lnTo>
                        <a:lnTo>
                          <a:pt x="1448" y="170"/>
                        </a:lnTo>
                        <a:lnTo>
                          <a:pt x="1449" y="172"/>
                        </a:lnTo>
                        <a:lnTo>
                          <a:pt x="1449" y="171"/>
                        </a:lnTo>
                        <a:lnTo>
                          <a:pt x="1450" y="171"/>
                        </a:lnTo>
                        <a:lnTo>
                          <a:pt x="1450" y="171"/>
                        </a:lnTo>
                        <a:lnTo>
                          <a:pt x="1451" y="169"/>
                        </a:lnTo>
                        <a:lnTo>
                          <a:pt x="1451" y="171"/>
                        </a:lnTo>
                        <a:lnTo>
                          <a:pt x="1451" y="171"/>
                        </a:lnTo>
                        <a:lnTo>
                          <a:pt x="1452" y="171"/>
                        </a:lnTo>
                        <a:lnTo>
                          <a:pt x="1452" y="171"/>
                        </a:lnTo>
                        <a:lnTo>
                          <a:pt x="1453" y="169"/>
                        </a:lnTo>
                        <a:lnTo>
                          <a:pt x="1453" y="171"/>
                        </a:lnTo>
                        <a:lnTo>
                          <a:pt x="1453" y="169"/>
                        </a:lnTo>
                        <a:lnTo>
                          <a:pt x="1454" y="168"/>
                        </a:lnTo>
                        <a:lnTo>
                          <a:pt x="1454" y="168"/>
                        </a:lnTo>
                        <a:lnTo>
                          <a:pt x="1455" y="170"/>
                        </a:lnTo>
                        <a:lnTo>
                          <a:pt x="1455" y="166"/>
                        </a:lnTo>
                        <a:lnTo>
                          <a:pt x="1456" y="167"/>
                        </a:lnTo>
                        <a:lnTo>
                          <a:pt x="1456" y="168"/>
                        </a:lnTo>
                        <a:lnTo>
                          <a:pt x="1456" y="170"/>
                        </a:lnTo>
                        <a:lnTo>
                          <a:pt x="1457" y="167"/>
                        </a:lnTo>
                        <a:lnTo>
                          <a:pt x="1457" y="164"/>
                        </a:lnTo>
                        <a:lnTo>
                          <a:pt x="1458" y="167"/>
                        </a:lnTo>
                        <a:lnTo>
                          <a:pt x="1458" y="169"/>
                        </a:lnTo>
                        <a:lnTo>
                          <a:pt x="1458" y="170"/>
                        </a:lnTo>
                        <a:lnTo>
                          <a:pt x="1459" y="170"/>
                        </a:lnTo>
                        <a:lnTo>
                          <a:pt x="1459" y="171"/>
                        </a:lnTo>
                        <a:lnTo>
                          <a:pt x="1460" y="170"/>
                        </a:lnTo>
                        <a:lnTo>
                          <a:pt x="1460" y="171"/>
                        </a:lnTo>
                        <a:lnTo>
                          <a:pt x="1461" y="169"/>
                        </a:lnTo>
                        <a:lnTo>
                          <a:pt x="1461" y="169"/>
                        </a:lnTo>
                        <a:lnTo>
                          <a:pt x="1461" y="171"/>
                        </a:lnTo>
                        <a:lnTo>
                          <a:pt x="1462" y="171"/>
                        </a:lnTo>
                        <a:lnTo>
                          <a:pt x="1462" y="171"/>
                        </a:lnTo>
                        <a:lnTo>
                          <a:pt x="1463" y="169"/>
                        </a:lnTo>
                        <a:lnTo>
                          <a:pt x="1463" y="171"/>
                        </a:lnTo>
                        <a:lnTo>
                          <a:pt x="1463" y="171"/>
                        </a:lnTo>
                        <a:lnTo>
                          <a:pt x="1464" y="171"/>
                        </a:lnTo>
                        <a:lnTo>
                          <a:pt x="1464" y="171"/>
                        </a:lnTo>
                        <a:lnTo>
                          <a:pt x="1465" y="173"/>
                        </a:lnTo>
                        <a:lnTo>
                          <a:pt x="1465" y="171"/>
                        </a:lnTo>
                        <a:lnTo>
                          <a:pt x="1466" y="169"/>
                        </a:lnTo>
                        <a:lnTo>
                          <a:pt x="1466" y="170"/>
                        </a:lnTo>
                        <a:lnTo>
                          <a:pt x="1466" y="171"/>
                        </a:lnTo>
                        <a:lnTo>
                          <a:pt x="1467" y="170"/>
                        </a:lnTo>
                        <a:lnTo>
                          <a:pt x="1467" y="170"/>
                        </a:lnTo>
                        <a:lnTo>
                          <a:pt x="1468" y="170"/>
                        </a:lnTo>
                        <a:lnTo>
                          <a:pt x="1468" y="170"/>
                        </a:lnTo>
                        <a:lnTo>
                          <a:pt x="1468" y="169"/>
                        </a:lnTo>
                        <a:lnTo>
                          <a:pt x="1469" y="168"/>
                        </a:lnTo>
                        <a:lnTo>
                          <a:pt x="1469" y="166"/>
                        </a:lnTo>
                        <a:lnTo>
                          <a:pt x="1470" y="166"/>
                        </a:lnTo>
                        <a:lnTo>
                          <a:pt x="1470" y="167"/>
                        </a:lnTo>
                        <a:lnTo>
                          <a:pt x="1471" y="169"/>
                        </a:lnTo>
                        <a:lnTo>
                          <a:pt x="1471" y="167"/>
                        </a:lnTo>
                        <a:lnTo>
                          <a:pt x="1471" y="167"/>
                        </a:lnTo>
                        <a:lnTo>
                          <a:pt x="1472" y="168"/>
                        </a:lnTo>
                        <a:lnTo>
                          <a:pt x="1472" y="168"/>
                        </a:lnTo>
                        <a:lnTo>
                          <a:pt x="1473" y="169"/>
                        </a:lnTo>
                        <a:lnTo>
                          <a:pt x="1473" y="168"/>
                        </a:lnTo>
                        <a:lnTo>
                          <a:pt x="1473" y="170"/>
                        </a:lnTo>
                        <a:lnTo>
                          <a:pt x="1474" y="170"/>
                        </a:lnTo>
                        <a:lnTo>
                          <a:pt x="1474" y="168"/>
                        </a:lnTo>
                        <a:lnTo>
                          <a:pt x="1475" y="170"/>
                        </a:lnTo>
                        <a:lnTo>
                          <a:pt x="1475" y="170"/>
                        </a:lnTo>
                        <a:lnTo>
                          <a:pt x="1476" y="171"/>
                        </a:lnTo>
                        <a:lnTo>
                          <a:pt x="1476" y="174"/>
                        </a:lnTo>
                        <a:lnTo>
                          <a:pt x="1476" y="172"/>
                        </a:lnTo>
                        <a:lnTo>
                          <a:pt x="1477" y="171"/>
                        </a:lnTo>
                        <a:lnTo>
                          <a:pt x="1477" y="173"/>
                        </a:lnTo>
                        <a:lnTo>
                          <a:pt x="1478" y="172"/>
                        </a:lnTo>
                        <a:lnTo>
                          <a:pt x="1478" y="172"/>
                        </a:lnTo>
                        <a:lnTo>
                          <a:pt x="1478" y="172"/>
                        </a:lnTo>
                        <a:lnTo>
                          <a:pt x="1479" y="171"/>
                        </a:lnTo>
                        <a:lnTo>
                          <a:pt x="1479" y="172"/>
                        </a:lnTo>
                        <a:lnTo>
                          <a:pt x="1480" y="172"/>
                        </a:lnTo>
                        <a:lnTo>
                          <a:pt x="1480" y="171"/>
                        </a:lnTo>
                        <a:lnTo>
                          <a:pt x="1481" y="169"/>
                        </a:lnTo>
                        <a:lnTo>
                          <a:pt x="1481" y="171"/>
                        </a:lnTo>
                        <a:lnTo>
                          <a:pt x="1481" y="170"/>
                        </a:lnTo>
                        <a:lnTo>
                          <a:pt x="1482" y="168"/>
                        </a:lnTo>
                        <a:lnTo>
                          <a:pt x="1482" y="168"/>
                        </a:lnTo>
                        <a:lnTo>
                          <a:pt x="1483" y="170"/>
                        </a:lnTo>
                        <a:lnTo>
                          <a:pt x="1483" y="170"/>
                        </a:lnTo>
                        <a:lnTo>
                          <a:pt x="1483" y="166"/>
                        </a:lnTo>
                        <a:lnTo>
                          <a:pt x="1484" y="169"/>
                        </a:lnTo>
                        <a:lnTo>
                          <a:pt x="1484" y="169"/>
                        </a:lnTo>
                        <a:lnTo>
                          <a:pt x="1485" y="169"/>
                        </a:lnTo>
                        <a:lnTo>
                          <a:pt x="1485" y="168"/>
                        </a:lnTo>
                        <a:lnTo>
                          <a:pt x="1486" y="171"/>
                        </a:lnTo>
                        <a:lnTo>
                          <a:pt x="1486" y="170"/>
                        </a:lnTo>
                        <a:lnTo>
                          <a:pt x="1486" y="169"/>
                        </a:lnTo>
                        <a:lnTo>
                          <a:pt x="1487" y="170"/>
                        </a:lnTo>
                        <a:lnTo>
                          <a:pt x="1487" y="171"/>
                        </a:lnTo>
                        <a:lnTo>
                          <a:pt x="1488" y="171"/>
                        </a:lnTo>
                        <a:lnTo>
                          <a:pt x="1488" y="171"/>
                        </a:lnTo>
                        <a:lnTo>
                          <a:pt x="1488" y="171"/>
                        </a:lnTo>
                        <a:lnTo>
                          <a:pt x="1489" y="173"/>
                        </a:lnTo>
                        <a:lnTo>
                          <a:pt x="1489" y="173"/>
                        </a:lnTo>
                        <a:lnTo>
                          <a:pt x="1490" y="173"/>
                        </a:lnTo>
                        <a:lnTo>
                          <a:pt x="1490" y="173"/>
                        </a:lnTo>
                        <a:lnTo>
                          <a:pt x="1491" y="172"/>
                        </a:lnTo>
                        <a:lnTo>
                          <a:pt x="1491" y="172"/>
                        </a:lnTo>
                        <a:lnTo>
                          <a:pt x="1491" y="174"/>
                        </a:lnTo>
                        <a:lnTo>
                          <a:pt x="1492" y="171"/>
                        </a:lnTo>
                        <a:lnTo>
                          <a:pt x="1492" y="173"/>
                        </a:lnTo>
                        <a:lnTo>
                          <a:pt x="1493" y="173"/>
                        </a:lnTo>
                        <a:lnTo>
                          <a:pt x="1493" y="174"/>
                        </a:lnTo>
                        <a:lnTo>
                          <a:pt x="1493" y="175"/>
                        </a:lnTo>
                        <a:lnTo>
                          <a:pt x="1494" y="174"/>
                        </a:lnTo>
                        <a:lnTo>
                          <a:pt x="1494" y="171"/>
                        </a:lnTo>
                        <a:lnTo>
                          <a:pt x="1495" y="173"/>
                        </a:lnTo>
                        <a:lnTo>
                          <a:pt x="1495" y="173"/>
                        </a:lnTo>
                        <a:lnTo>
                          <a:pt x="1496" y="171"/>
                        </a:lnTo>
                        <a:lnTo>
                          <a:pt x="1496" y="169"/>
                        </a:lnTo>
                        <a:lnTo>
                          <a:pt x="1496" y="171"/>
                        </a:lnTo>
                        <a:lnTo>
                          <a:pt x="1497" y="170"/>
                        </a:lnTo>
                        <a:lnTo>
                          <a:pt x="1497" y="171"/>
                        </a:lnTo>
                        <a:lnTo>
                          <a:pt x="1498" y="169"/>
                        </a:lnTo>
                        <a:lnTo>
                          <a:pt x="1498" y="169"/>
                        </a:lnTo>
                        <a:lnTo>
                          <a:pt x="1498" y="169"/>
                        </a:lnTo>
                        <a:lnTo>
                          <a:pt x="1499" y="169"/>
                        </a:lnTo>
                        <a:lnTo>
                          <a:pt x="1499" y="171"/>
                        </a:lnTo>
                        <a:lnTo>
                          <a:pt x="1500" y="170"/>
                        </a:lnTo>
                        <a:lnTo>
                          <a:pt x="1500" y="172"/>
                        </a:lnTo>
                        <a:lnTo>
                          <a:pt x="1501" y="171"/>
                        </a:lnTo>
                        <a:lnTo>
                          <a:pt x="1501" y="172"/>
                        </a:lnTo>
                        <a:lnTo>
                          <a:pt x="1501" y="171"/>
                        </a:lnTo>
                        <a:lnTo>
                          <a:pt x="1502" y="171"/>
                        </a:lnTo>
                        <a:lnTo>
                          <a:pt x="1502" y="171"/>
                        </a:lnTo>
                        <a:lnTo>
                          <a:pt x="1503" y="172"/>
                        </a:lnTo>
                        <a:lnTo>
                          <a:pt x="1503" y="174"/>
                        </a:lnTo>
                        <a:lnTo>
                          <a:pt x="1503" y="173"/>
                        </a:lnTo>
                        <a:lnTo>
                          <a:pt x="1504" y="174"/>
                        </a:lnTo>
                        <a:lnTo>
                          <a:pt x="1504" y="173"/>
                        </a:lnTo>
                        <a:lnTo>
                          <a:pt x="1505" y="173"/>
                        </a:lnTo>
                        <a:lnTo>
                          <a:pt x="1505" y="173"/>
                        </a:lnTo>
                        <a:lnTo>
                          <a:pt x="1506" y="172"/>
                        </a:lnTo>
                        <a:lnTo>
                          <a:pt x="1506" y="174"/>
                        </a:lnTo>
                        <a:lnTo>
                          <a:pt x="1506" y="174"/>
                        </a:lnTo>
                        <a:lnTo>
                          <a:pt x="1507" y="173"/>
                        </a:lnTo>
                        <a:lnTo>
                          <a:pt x="1507" y="172"/>
                        </a:lnTo>
                        <a:lnTo>
                          <a:pt x="1508" y="173"/>
                        </a:lnTo>
                        <a:lnTo>
                          <a:pt x="1508" y="170"/>
                        </a:lnTo>
                        <a:lnTo>
                          <a:pt x="1508" y="169"/>
                        </a:lnTo>
                        <a:lnTo>
                          <a:pt x="1509" y="171"/>
                        </a:lnTo>
                        <a:lnTo>
                          <a:pt x="1509" y="170"/>
                        </a:lnTo>
                        <a:lnTo>
                          <a:pt x="1510" y="170"/>
                        </a:lnTo>
                        <a:lnTo>
                          <a:pt x="1510" y="170"/>
                        </a:lnTo>
                        <a:lnTo>
                          <a:pt x="1511" y="168"/>
                        </a:lnTo>
                        <a:lnTo>
                          <a:pt x="1511" y="168"/>
                        </a:lnTo>
                        <a:lnTo>
                          <a:pt x="1511" y="168"/>
                        </a:lnTo>
                        <a:lnTo>
                          <a:pt x="1512" y="169"/>
                        </a:lnTo>
                        <a:lnTo>
                          <a:pt x="1512" y="169"/>
                        </a:lnTo>
                        <a:lnTo>
                          <a:pt x="1513" y="168"/>
                        </a:lnTo>
                        <a:lnTo>
                          <a:pt x="1513" y="169"/>
                        </a:lnTo>
                        <a:lnTo>
                          <a:pt x="1513" y="168"/>
                        </a:lnTo>
                        <a:lnTo>
                          <a:pt x="1514" y="170"/>
                        </a:lnTo>
                        <a:lnTo>
                          <a:pt x="1514" y="169"/>
                        </a:lnTo>
                        <a:lnTo>
                          <a:pt x="1515" y="171"/>
                        </a:lnTo>
                        <a:lnTo>
                          <a:pt x="1515" y="171"/>
                        </a:lnTo>
                        <a:lnTo>
                          <a:pt x="1516" y="170"/>
                        </a:lnTo>
                        <a:lnTo>
                          <a:pt x="1516" y="171"/>
                        </a:lnTo>
                        <a:lnTo>
                          <a:pt x="1516" y="170"/>
                        </a:lnTo>
                        <a:lnTo>
                          <a:pt x="1517" y="171"/>
                        </a:lnTo>
                        <a:lnTo>
                          <a:pt x="1517" y="173"/>
                        </a:lnTo>
                        <a:lnTo>
                          <a:pt x="1518" y="172"/>
                        </a:lnTo>
                        <a:lnTo>
                          <a:pt x="1518" y="170"/>
                        </a:lnTo>
                        <a:lnTo>
                          <a:pt x="1518" y="175"/>
                        </a:lnTo>
                        <a:lnTo>
                          <a:pt x="1519" y="172"/>
                        </a:lnTo>
                        <a:lnTo>
                          <a:pt x="1519" y="172"/>
                        </a:lnTo>
                        <a:lnTo>
                          <a:pt x="1520" y="173"/>
                        </a:lnTo>
                        <a:lnTo>
                          <a:pt x="1520" y="172"/>
                        </a:lnTo>
                        <a:lnTo>
                          <a:pt x="1521" y="173"/>
                        </a:lnTo>
                        <a:lnTo>
                          <a:pt x="1521" y="173"/>
                        </a:lnTo>
                        <a:lnTo>
                          <a:pt x="1521" y="171"/>
                        </a:lnTo>
                        <a:lnTo>
                          <a:pt x="1522" y="171"/>
                        </a:lnTo>
                        <a:lnTo>
                          <a:pt x="1522" y="171"/>
                        </a:lnTo>
                        <a:lnTo>
                          <a:pt x="1523" y="171"/>
                        </a:lnTo>
                        <a:lnTo>
                          <a:pt x="1523" y="172"/>
                        </a:lnTo>
                        <a:lnTo>
                          <a:pt x="1523" y="169"/>
                        </a:lnTo>
                        <a:lnTo>
                          <a:pt x="1524" y="170"/>
                        </a:lnTo>
                        <a:lnTo>
                          <a:pt x="1524" y="168"/>
                        </a:lnTo>
                        <a:lnTo>
                          <a:pt x="1525" y="169"/>
                        </a:lnTo>
                        <a:lnTo>
                          <a:pt x="1525" y="167"/>
                        </a:lnTo>
                        <a:lnTo>
                          <a:pt x="1526" y="168"/>
                        </a:lnTo>
                        <a:lnTo>
                          <a:pt x="1526" y="168"/>
                        </a:lnTo>
                        <a:lnTo>
                          <a:pt x="1526" y="167"/>
                        </a:lnTo>
                        <a:lnTo>
                          <a:pt x="1527" y="166"/>
                        </a:lnTo>
                        <a:lnTo>
                          <a:pt x="1527" y="170"/>
                        </a:lnTo>
                        <a:lnTo>
                          <a:pt x="1528" y="167"/>
                        </a:lnTo>
                        <a:lnTo>
                          <a:pt x="1528" y="170"/>
                        </a:lnTo>
                        <a:lnTo>
                          <a:pt x="1528" y="168"/>
                        </a:lnTo>
                        <a:lnTo>
                          <a:pt x="1529" y="170"/>
                        </a:lnTo>
                        <a:lnTo>
                          <a:pt x="1529" y="170"/>
                        </a:lnTo>
                        <a:lnTo>
                          <a:pt x="1530" y="173"/>
                        </a:lnTo>
                        <a:lnTo>
                          <a:pt x="1530" y="172"/>
                        </a:lnTo>
                        <a:lnTo>
                          <a:pt x="1531" y="175"/>
                        </a:lnTo>
                        <a:lnTo>
                          <a:pt x="1531" y="173"/>
                        </a:lnTo>
                        <a:lnTo>
                          <a:pt x="1531" y="171"/>
                        </a:lnTo>
                        <a:lnTo>
                          <a:pt x="1532" y="173"/>
                        </a:lnTo>
                        <a:lnTo>
                          <a:pt x="1532" y="172"/>
                        </a:lnTo>
                        <a:lnTo>
                          <a:pt x="1533" y="171"/>
                        </a:lnTo>
                        <a:lnTo>
                          <a:pt x="1533" y="171"/>
                        </a:lnTo>
                        <a:lnTo>
                          <a:pt x="1533" y="170"/>
                        </a:lnTo>
                        <a:lnTo>
                          <a:pt x="1534" y="170"/>
                        </a:lnTo>
                        <a:lnTo>
                          <a:pt x="1534" y="172"/>
                        </a:lnTo>
                        <a:lnTo>
                          <a:pt x="1535" y="173"/>
                        </a:lnTo>
                        <a:lnTo>
                          <a:pt x="1535" y="172"/>
                        </a:lnTo>
                        <a:lnTo>
                          <a:pt x="1536" y="172"/>
                        </a:lnTo>
                        <a:lnTo>
                          <a:pt x="1536" y="171"/>
                        </a:lnTo>
                        <a:lnTo>
                          <a:pt x="1536" y="172"/>
                        </a:lnTo>
                        <a:lnTo>
                          <a:pt x="1537" y="172"/>
                        </a:lnTo>
                        <a:lnTo>
                          <a:pt x="1537" y="169"/>
                        </a:lnTo>
                        <a:lnTo>
                          <a:pt x="1538" y="172"/>
                        </a:lnTo>
                        <a:lnTo>
                          <a:pt x="1538" y="168"/>
                        </a:lnTo>
                        <a:lnTo>
                          <a:pt x="1538" y="171"/>
                        </a:lnTo>
                        <a:lnTo>
                          <a:pt x="1539" y="169"/>
                        </a:lnTo>
                        <a:lnTo>
                          <a:pt x="1539" y="167"/>
                        </a:lnTo>
                        <a:lnTo>
                          <a:pt x="1540" y="168"/>
                        </a:lnTo>
                        <a:lnTo>
                          <a:pt x="1540" y="168"/>
                        </a:lnTo>
                        <a:lnTo>
                          <a:pt x="1541" y="169"/>
                        </a:lnTo>
                        <a:lnTo>
                          <a:pt x="1541" y="170"/>
                        </a:lnTo>
                        <a:lnTo>
                          <a:pt x="1541" y="169"/>
                        </a:lnTo>
                        <a:lnTo>
                          <a:pt x="1542" y="169"/>
                        </a:lnTo>
                        <a:lnTo>
                          <a:pt x="1542" y="171"/>
                        </a:lnTo>
                        <a:lnTo>
                          <a:pt x="1543" y="172"/>
                        </a:lnTo>
                        <a:lnTo>
                          <a:pt x="1543" y="173"/>
                        </a:lnTo>
                        <a:lnTo>
                          <a:pt x="1543" y="172"/>
                        </a:lnTo>
                        <a:lnTo>
                          <a:pt x="1544" y="170"/>
                        </a:lnTo>
                        <a:lnTo>
                          <a:pt x="1544" y="173"/>
                        </a:lnTo>
                        <a:lnTo>
                          <a:pt x="1545" y="174"/>
                        </a:lnTo>
                        <a:lnTo>
                          <a:pt x="1545" y="172"/>
                        </a:lnTo>
                        <a:lnTo>
                          <a:pt x="1546" y="172"/>
                        </a:lnTo>
                        <a:lnTo>
                          <a:pt x="1546" y="172"/>
                        </a:lnTo>
                        <a:lnTo>
                          <a:pt x="1546" y="171"/>
                        </a:lnTo>
                        <a:lnTo>
                          <a:pt x="1547" y="171"/>
                        </a:lnTo>
                        <a:lnTo>
                          <a:pt x="1547" y="170"/>
                        </a:lnTo>
                        <a:lnTo>
                          <a:pt x="1548" y="172"/>
                        </a:lnTo>
                        <a:lnTo>
                          <a:pt x="1548" y="173"/>
                        </a:lnTo>
                        <a:lnTo>
                          <a:pt x="1548" y="173"/>
                        </a:lnTo>
                        <a:lnTo>
                          <a:pt x="1549" y="171"/>
                        </a:lnTo>
                        <a:lnTo>
                          <a:pt x="1549" y="171"/>
                        </a:lnTo>
                        <a:lnTo>
                          <a:pt x="1550" y="171"/>
                        </a:lnTo>
                        <a:lnTo>
                          <a:pt x="1550" y="172"/>
                        </a:lnTo>
                        <a:lnTo>
                          <a:pt x="1551" y="172"/>
                        </a:lnTo>
                        <a:lnTo>
                          <a:pt x="1551" y="169"/>
                        </a:lnTo>
                        <a:lnTo>
                          <a:pt x="1551" y="168"/>
                        </a:lnTo>
                        <a:lnTo>
                          <a:pt x="1552" y="168"/>
                        </a:lnTo>
                        <a:lnTo>
                          <a:pt x="1552" y="168"/>
                        </a:lnTo>
                        <a:lnTo>
                          <a:pt x="1553" y="167"/>
                        </a:lnTo>
                        <a:lnTo>
                          <a:pt x="1553" y="168"/>
                        </a:lnTo>
                        <a:lnTo>
                          <a:pt x="1553" y="167"/>
                        </a:lnTo>
                        <a:lnTo>
                          <a:pt x="1554" y="168"/>
                        </a:lnTo>
                        <a:lnTo>
                          <a:pt x="1554" y="168"/>
                        </a:lnTo>
                        <a:lnTo>
                          <a:pt x="1555" y="168"/>
                        </a:lnTo>
                        <a:lnTo>
                          <a:pt x="1555" y="167"/>
                        </a:lnTo>
                        <a:lnTo>
                          <a:pt x="1556" y="169"/>
                        </a:lnTo>
                        <a:lnTo>
                          <a:pt x="1556" y="169"/>
                        </a:lnTo>
                        <a:lnTo>
                          <a:pt x="1556" y="170"/>
                        </a:lnTo>
                        <a:lnTo>
                          <a:pt x="1557" y="170"/>
                        </a:lnTo>
                        <a:lnTo>
                          <a:pt x="1557" y="170"/>
                        </a:lnTo>
                        <a:lnTo>
                          <a:pt x="1558" y="171"/>
                        </a:lnTo>
                        <a:lnTo>
                          <a:pt x="1558" y="172"/>
                        </a:lnTo>
                        <a:lnTo>
                          <a:pt x="1558" y="171"/>
                        </a:lnTo>
                        <a:lnTo>
                          <a:pt x="1559" y="172"/>
                        </a:lnTo>
                        <a:lnTo>
                          <a:pt x="1559" y="172"/>
                        </a:lnTo>
                        <a:lnTo>
                          <a:pt x="1560" y="171"/>
                        </a:lnTo>
                        <a:lnTo>
                          <a:pt x="1560" y="173"/>
                        </a:lnTo>
                        <a:lnTo>
                          <a:pt x="1561" y="172"/>
                        </a:lnTo>
                        <a:lnTo>
                          <a:pt x="1561" y="172"/>
                        </a:lnTo>
                        <a:lnTo>
                          <a:pt x="1561" y="170"/>
                        </a:lnTo>
                        <a:lnTo>
                          <a:pt x="1562" y="170"/>
                        </a:lnTo>
                        <a:lnTo>
                          <a:pt x="1562" y="172"/>
                        </a:lnTo>
                        <a:lnTo>
                          <a:pt x="1563" y="173"/>
                        </a:lnTo>
                        <a:lnTo>
                          <a:pt x="1563" y="168"/>
                        </a:lnTo>
                        <a:lnTo>
                          <a:pt x="1563" y="170"/>
                        </a:lnTo>
                        <a:lnTo>
                          <a:pt x="1564" y="172"/>
                        </a:lnTo>
                        <a:lnTo>
                          <a:pt x="1564" y="169"/>
                        </a:lnTo>
                        <a:lnTo>
                          <a:pt x="1565" y="169"/>
                        </a:lnTo>
                        <a:lnTo>
                          <a:pt x="1565" y="167"/>
                        </a:lnTo>
                        <a:lnTo>
                          <a:pt x="1566" y="169"/>
                        </a:lnTo>
                        <a:lnTo>
                          <a:pt x="1566" y="166"/>
                        </a:lnTo>
                        <a:lnTo>
                          <a:pt x="1566" y="168"/>
                        </a:lnTo>
                        <a:lnTo>
                          <a:pt x="1567" y="166"/>
                        </a:lnTo>
                        <a:lnTo>
                          <a:pt x="1567" y="168"/>
                        </a:lnTo>
                        <a:lnTo>
                          <a:pt x="1568" y="170"/>
                        </a:lnTo>
                        <a:lnTo>
                          <a:pt x="1568" y="168"/>
                        </a:lnTo>
                        <a:lnTo>
                          <a:pt x="1568" y="168"/>
                        </a:lnTo>
                        <a:lnTo>
                          <a:pt x="1569" y="170"/>
                        </a:lnTo>
                        <a:lnTo>
                          <a:pt x="1569" y="166"/>
                        </a:lnTo>
                        <a:lnTo>
                          <a:pt x="1570" y="169"/>
                        </a:lnTo>
                        <a:lnTo>
                          <a:pt x="1570" y="171"/>
                        </a:lnTo>
                        <a:lnTo>
                          <a:pt x="1571" y="171"/>
                        </a:lnTo>
                        <a:lnTo>
                          <a:pt x="1571" y="172"/>
                        </a:lnTo>
                        <a:lnTo>
                          <a:pt x="1571" y="169"/>
                        </a:lnTo>
                        <a:lnTo>
                          <a:pt x="1572" y="173"/>
                        </a:lnTo>
                        <a:lnTo>
                          <a:pt x="1572" y="172"/>
                        </a:lnTo>
                        <a:lnTo>
                          <a:pt x="1573" y="172"/>
                        </a:lnTo>
                        <a:lnTo>
                          <a:pt x="1573" y="171"/>
                        </a:lnTo>
                        <a:lnTo>
                          <a:pt x="1573" y="173"/>
                        </a:lnTo>
                        <a:lnTo>
                          <a:pt x="1574" y="172"/>
                        </a:lnTo>
                        <a:lnTo>
                          <a:pt x="1574" y="173"/>
                        </a:lnTo>
                        <a:lnTo>
                          <a:pt x="1575" y="173"/>
                        </a:lnTo>
                        <a:lnTo>
                          <a:pt x="1575" y="174"/>
                        </a:lnTo>
                        <a:lnTo>
                          <a:pt x="1576" y="174"/>
                        </a:lnTo>
                        <a:lnTo>
                          <a:pt x="1576" y="172"/>
                        </a:lnTo>
                        <a:lnTo>
                          <a:pt x="1576" y="171"/>
                        </a:lnTo>
                        <a:lnTo>
                          <a:pt x="1577" y="169"/>
                        </a:lnTo>
                        <a:lnTo>
                          <a:pt x="1577" y="171"/>
                        </a:lnTo>
                        <a:lnTo>
                          <a:pt x="1578" y="171"/>
                        </a:lnTo>
                        <a:lnTo>
                          <a:pt x="1578" y="169"/>
                        </a:lnTo>
                        <a:lnTo>
                          <a:pt x="1578" y="171"/>
                        </a:lnTo>
                        <a:lnTo>
                          <a:pt x="1579" y="169"/>
                        </a:lnTo>
                        <a:lnTo>
                          <a:pt x="1579" y="169"/>
                        </a:lnTo>
                        <a:lnTo>
                          <a:pt x="1580" y="169"/>
                        </a:lnTo>
                        <a:lnTo>
                          <a:pt x="1580" y="168"/>
                        </a:lnTo>
                        <a:lnTo>
                          <a:pt x="1581" y="167"/>
                        </a:lnTo>
                        <a:lnTo>
                          <a:pt x="1581" y="168"/>
                        </a:lnTo>
                        <a:lnTo>
                          <a:pt x="1581" y="168"/>
                        </a:lnTo>
                        <a:lnTo>
                          <a:pt x="1582" y="168"/>
                        </a:lnTo>
                        <a:lnTo>
                          <a:pt x="1582" y="169"/>
                        </a:lnTo>
                        <a:lnTo>
                          <a:pt x="1583" y="170"/>
                        </a:lnTo>
                        <a:lnTo>
                          <a:pt x="1583" y="170"/>
                        </a:lnTo>
                        <a:lnTo>
                          <a:pt x="1583" y="170"/>
                        </a:lnTo>
                        <a:lnTo>
                          <a:pt x="1584" y="171"/>
                        </a:lnTo>
                        <a:lnTo>
                          <a:pt x="1584" y="171"/>
                        </a:lnTo>
                        <a:lnTo>
                          <a:pt x="1585" y="170"/>
                        </a:lnTo>
                        <a:lnTo>
                          <a:pt x="1585" y="171"/>
                        </a:lnTo>
                        <a:lnTo>
                          <a:pt x="1586" y="172"/>
                        </a:lnTo>
                        <a:lnTo>
                          <a:pt x="1586" y="174"/>
                        </a:lnTo>
                        <a:lnTo>
                          <a:pt x="1586" y="173"/>
                        </a:lnTo>
                        <a:lnTo>
                          <a:pt x="1587" y="173"/>
                        </a:lnTo>
                        <a:lnTo>
                          <a:pt x="1587" y="175"/>
                        </a:lnTo>
                        <a:lnTo>
                          <a:pt x="1588" y="173"/>
                        </a:lnTo>
                        <a:lnTo>
                          <a:pt x="1588" y="174"/>
                        </a:lnTo>
                        <a:lnTo>
                          <a:pt x="1588" y="175"/>
                        </a:lnTo>
                        <a:lnTo>
                          <a:pt x="1589" y="174"/>
                        </a:lnTo>
                        <a:lnTo>
                          <a:pt x="1589" y="172"/>
                        </a:lnTo>
                        <a:lnTo>
                          <a:pt x="1590" y="173"/>
                        </a:lnTo>
                        <a:lnTo>
                          <a:pt x="1590" y="173"/>
                        </a:lnTo>
                        <a:lnTo>
                          <a:pt x="1591" y="169"/>
                        </a:lnTo>
                        <a:lnTo>
                          <a:pt x="1591" y="172"/>
                        </a:lnTo>
                        <a:lnTo>
                          <a:pt x="1591" y="170"/>
                        </a:lnTo>
                        <a:lnTo>
                          <a:pt x="1592" y="172"/>
                        </a:lnTo>
                        <a:lnTo>
                          <a:pt x="1592" y="172"/>
                        </a:lnTo>
                        <a:lnTo>
                          <a:pt x="1593" y="169"/>
                        </a:lnTo>
                        <a:lnTo>
                          <a:pt x="1593" y="169"/>
                        </a:lnTo>
                        <a:lnTo>
                          <a:pt x="1593" y="169"/>
                        </a:lnTo>
                        <a:lnTo>
                          <a:pt x="1594" y="167"/>
                        </a:lnTo>
                        <a:lnTo>
                          <a:pt x="1594" y="169"/>
                        </a:lnTo>
                        <a:lnTo>
                          <a:pt x="1595" y="169"/>
                        </a:lnTo>
                        <a:lnTo>
                          <a:pt x="1595" y="169"/>
                        </a:lnTo>
                        <a:lnTo>
                          <a:pt x="1596" y="169"/>
                        </a:lnTo>
                        <a:lnTo>
                          <a:pt x="1596" y="168"/>
                        </a:lnTo>
                        <a:lnTo>
                          <a:pt x="1596" y="172"/>
                        </a:lnTo>
                        <a:lnTo>
                          <a:pt x="1597" y="170"/>
                        </a:lnTo>
                        <a:lnTo>
                          <a:pt x="1597" y="170"/>
                        </a:lnTo>
                        <a:lnTo>
                          <a:pt x="1598" y="171"/>
                        </a:lnTo>
                        <a:lnTo>
                          <a:pt x="1598" y="169"/>
                        </a:lnTo>
                        <a:lnTo>
                          <a:pt x="1598" y="171"/>
                        </a:lnTo>
                        <a:lnTo>
                          <a:pt x="1599" y="173"/>
                        </a:lnTo>
                        <a:lnTo>
                          <a:pt x="1599" y="171"/>
                        </a:lnTo>
                        <a:lnTo>
                          <a:pt x="1600" y="173"/>
                        </a:lnTo>
                        <a:lnTo>
                          <a:pt x="1600" y="171"/>
                        </a:lnTo>
                        <a:lnTo>
                          <a:pt x="1601" y="173"/>
                        </a:lnTo>
                        <a:lnTo>
                          <a:pt x="1601" y="173"/>
                        </a:lnTo>
                        <a:lnTo>
                          <a:pt x="1601" y="175"/>
                        </a:lnTo>
                        <a:lnTo>
                          <a:pt x="1602" y="174"/>
                        </a:lnTo>
                        <a:lnTo>
                          <a:pt x="1602" y="176"/>
                        </a:lnTo>
                        <a:lnTo>
                          <a:pt x="1603" y="174"/>
                        </a:lnTo>
                        <a:lnTo>
                          <a:pt x="1603" y="174"/>
                        </a:lnTo>
                        <a:lnTo>
                          <a:pt x="1603" y="174"/>
                        </a:lnTo>
                        <a:lnTo>
                          <a:pt x="1604" y="175"/>
                        </a:lnTo>
                        <a:lnTo>
                          <a:pt x="1604" y="172"/>
                        </a:lnTo>
                        <a:lnTo>
                          <a:pt x="1605" y="173"/>
                        </a:lnTo>
                        <a:lnTo>
                          <a:pt x="1605" y="172"/>
                        </a:lnTo>
                        <a:lnTo>
                          <a:pt x="1606" y="172"/>
                        </a:lnTo>
                        <a:lnTo>
                          <a:pt x="1606" y="172"/>
                        </a:lnTo>
                        <a:lnTo>
                          <a:pt x="1606" y="169"/>
                        </a:lnTo>
                        <a:lnTo>
                          <a:pt x="1607" y="169"/>
                        </a:lnTo>
                        <a:lnTo>
                          <a:pt x="1607" y="169"/>
                        </a:lnTo>
                        <a:lnTo>
                          <a:pt x="1608" y="166"/>
                        </a:lnTo>
                        <a:lnTo>
                          <a:pt x="1608" y="169"/>
                        </a:lnTo>
                        <a:lnTo>
                          <a:pt x="1608" y="170"/>
                        </a:lnTo>
                        <a:lnTo>
                          <a:pt x="1609" y="170"/>
                        </a:lnTo>
                        <a:lnTo>
                          <a:pt x="1609" y="169"/>
                        </a:lnTo>
                        <a:lnTo>
                          <a:pt x="1610" y="167"/>
                        </a:lnTo>
                        <a:lnTo>
                          <a:pt x="1610" y="169"/>
                        </a:lnTo>
                        <a:lnTo>
                          <a:pt x="1611" y="166"/>
                        </a:lnTo>
                        <a:lnTo>
                          <a:pt x="1611" y="167"/>
                        </a:lnTo>
                        <a:lnTo>
                          <a:pt x="1611" y="168"/>
                        </a:lnTo>
                        <a:lnTo>
                          <a:pt x="1612" y="170"/>
                        </a:lnTo>
                        <a:lnTo>
                          <a:pt x="1612" y="170"/>
                        </a:lnTo>
                        <a:lnTo>
                          <a:pt x="1613" y="170"/>
                        </a:lnTo>
                        <a:lnTo>
                          <a:pt x="1613" y="170"/>
                        </a:lnTo>
                        <a:lnTo>
                          <a:pt x="1613" y="172"/>
                        </a:lnTo>
                        <a:lnTo>
                          <a:pt x="1614" y="170"/>
                        </a:lnTo>
                        <a:lnTo>
                          <a:pt x="1614" y="172"/>
                        </a:lnTo>
                        <a:lnTo>
                          <a:pt x="1615" y="172"/>
                        </a:lnTo>
                        <a:lnTo>
                          <a:pt x="1615" y="176"/>
                        </a:lnTo>
                        <a:lnTo>
                          <a:pt x="1616" y="173"/>
                        </a:lnTo>
                        <a:lnTo>
                          <a:pt x="1616" y="174"/>
                        </a:lnTo>
                        <a:lnTo>
                          <a:pt x="1616" y="173"/>
                        </a:lnTo>
                        <a:lnTo>
                          <a:pt x="1617" y="173"/>
                        </a:lnTo>
                        <a:lnTo>
                          <a:pt x="1617" y="171"/>
                        </a:lnTo>
                        <a:lnTo>
                          <a:pt x="1618" y="171"/>
                        </a:lnTo>
                        <a:lnTo>
                          <a:pt x="1618" y="172"/>
                        </a:lnTo>
                        <a:lnTo>
                          <a:pt x="1618" y="172"/>
                        </a:lnTo>
                        <a:lnTo>
                          <a:pt x="1619" y="171"/>
                        </a:lnTo>
                        <a:lnTo>
                          <a:pt x="1619" y="172"/>
                        </a:lnTo>
                        <a:lnTo>
                          <a:pt x="1620" y="170"/>
                        </a:lnTo>
                        <a:lnTo>
                          <a:pt x="1620" y="171"/>
                        </a:lnTo>
                        <a:lnTo>
                          <a:pt x="1621" y="169"/>
                        </a:lnTo>
                        <a:lnTo>
                          <a:pt x="1621" y="169"/>
                        </a:lnTo>
                        <a:lnTo>
                          <a:pt x="1621" y="168"/>
                        </a:lnTo>
                        <a:lnTo>
                          <a:pt x="1622" y="171"/>
                        </a:lnTo>
                        <a:lnTo>
                          <a:pt x="1622" y="167"/>
                        </a:lnTo>
                        <a:lnTo>
                          <a:pt x="1623" y="168"/>
                        </a:lnTo>
                        <a:lnTo>
                          <a:pt x="1623" y="171"/>
                        </a:lnTo>
                        <a:lnTo>
                          <a:pt x="1623" y="168"/>
                        </a:lnTo>
                        <a:lnTo>
                          <a:pt x="1624" y="166"/>
                        </a:lnTo>
                        <a:lnTo>
                          <a:pt x="1624" y="169"/>
                        </a:lnTo>
                        <a:lnTo>
                          <a:pt x="1625" y="169"/>
                        </a:lnTo>
                        <a:lnTo>
                          <a:pt x="1625" y="170"/>
                        </a:lnTo>
                        <a:lnTo>
                          <a:pt x="1626" y="170"/>
                        </a:lnTo>
                        <a:lnTo>
                          <a:pt x="1626" y="173"/>
                        </a:lnTo>
                        <a:lnTo>
                          <a:pt x="1626" y="172"/>
                        </a:lnTo>
                        <a:lnTo>
                          <a:pt x="1627" y="172"/>
                        </a:lnTo>
                        <a:lnTo>
                          <a:pt x="1627" y="170"/>
                        </a:lnTo>
                        <a:lnTo>
                          <a:pt x="1628" y="170"/>
                        </a:lnTo>
                        <a:lnTo>
                          <a:pt x="1628" y="171"/>
                        </a:lnTo>
                        <a:lnTo>
                          <a:pt x="1628" y="172"/>
                        </a:lnTo>
                        <a:lnTo>
                          <a:pt x="1629" y="172"/>
                        </a:lnTo>
                        <a:lnTo>
                          <a:pt x="1629" y="172"/>
                        </a:lnTo>
                        <a:lnTo>
                          <a:pt x="1630" y="173"/>
                        </a:lnTo>
                        <a:lnTo>
                          <a:pt x="1630" y="173"/>
                        </a:lnTo>
                        <a:lnTo>
                          <a:pt x="1631" y="173"/>
                        </a:lnTo>
                        <a:lnTo>
                          <a:pt x="1631" y="173"/>
                        </a:lnTo>
                        <a:lnTo>
                          <a:pt x="1631" y="171"/>
                        </a:lnTo>
                        <a:lnTo>
                          <a:pt x="1632" y="171"/>
                        </a:lnTo>
                        <a:lnTo>
                          <a:pt x="1632" y="172"/>
                        </a:lnTo>
                        <a:lnTo>
                          <a:pt x="1633" y="170"/>
                        </a:lnTo>
                        <a:lnTo>
                          <a:pt x="1633" y="172"/>
                        </a:lnTo>
                        <a:lnTo>
                          <a:pt x="1633" y="171"/>
                        </a:lnTo>
                        <a:lnTo>
                          <a:pt x="1634" y="172"/>
                        </a:lnTo>
                        <a:lnTo>
                          <a:pt x="1634" y="170"/>
                        </a:lnTo>
                        <a:lnTo>
                          <a:pt x="1635" y="169"/>
                        </a:lnTo>
                        <a:lnTo>
                          <a:pt x="1635" y="169"/>
                        </a:lnTo>
                        <a:lnTo>
                          <a:pt x="1636" y="170"/>
                        </a:lnTo>
                        <a:lnTo>
                          <a:pt x="1636" y="168"/>
                        </a:lnTo>
                        <a:lnTo>
                          <a:pt x="1636" y="169"/>
                        </a:lnTo>
                        <a:lnTo>
                          <a:pt x="1637" y="168"/>
                        </a:lnTo>
                        <a:lnTo>
                          <a:pt x="1637" y="170"/>
                        </a:lnTo>
                        <a:lnTo>
                          <a:pt x="1638" y="168"/>
                        </a:lnTo>
                        <a:lnTo>
                          <a:pt x="1638" y="167"/>
                        </a:lnTo>
                        <a:lnTo>
                          <a:pt x="1638" y="170"/>
                        </a:lnTo>
                        <a:lnTo>
                          <a:pt x="1639" y="169"/>
                        </a:lnTo>
                        <a:lnTo>
                          <a:pt x="1639" y="172"/>
                        </a:lnTo>
                        <a:lnTo>
                          <a:pt x="1640" y="170"/>
                        </a:lnTo>
                        <a:lnTo>
                          <a:pt x="1640" y="171"/>
                        </a:lnTo>
                        <a:lnTo>
                          <a:pt x="1641" y="171"/>
                        </a:lnTo>
                        <a:lnTo>
                          <a:pt x="1641" y="172"/>
                        </a:lnTo>
                        <a:lnTo>
                          <a:pt x="1641" y="170"/>
                        </a:lnTo>
                        <a:lnTo>
                          <a:pt x="1642" y="171"/>
                        </a:lnTo>
                        <a:lnTo>
                          <a:pt x="1642" y="174"/>
                        </a:lnTo>
                        <a:lnTo>
                          <a:pt x="1643" y="174"/>
                        </a:lnTo>
                        <a:lnTo>
                          <a:pt x="1643" y="176"/>
                        </a:lnTo>
                        <a:lnTo>
                          <a:pt x="1643" y="171"/>
                        </a:lnTo>
                        <a:lnTo>
                          <a:pt x="1644" y="174"/>
                        </a:lnTo>
                        <a:lnTo>
                          <a:pt x="1644" y="175"/>
                        </a:lnTo>
                        <a:lnTo>
                          <a:pt x="1645" y="172"/>
                        </a:lnTo>
                        <a:lnTo>
                          <a:pt x="1645" y="171"/>
                        </a:lnTo>
                        <a:lnTo>
                          <a:pt x="1646" y="172"/>
                        </a:lnTo>
                        <a:lnTo>
                          <a:pt x="1646" y="172"/>
                        </a:lnTo>
                        <a:lnTo>
                          <a:pt x="1646" y="172"/>
                        </a:lnTo>
                        <a:lnTo>
                          <a:pt x="1647" y="171"/>
                        </a:lnTo>
                        <a:lnTo>
                          <a:pt x="1647" y="168"/>
                        </a:lnTo>
                        <a:lnTo>
                          <a:pt x="1648" y="169"/>
                        </a:lnTo>
                        <a:lnTo>
                          <a:pt x="1648" y="171"/>
                        </a:lnTo>
                        <a:lnTo>
                          <a:pt x="1648" y="169"/>
                        </a:lnTo>
                        <a:lnTo>
                          <a:pt x="1649" y="169"/>
                        </a:lnTo>
                        <a:lnTo>
                          <a:pt x="1649" y="168"/>
                        </a:lnTo>
                        <a:lnTo>
                          <a:pt x="1650" y="169"/>
                        </a:lnTo>
                        <a:lnTo>
                          <a:pt x="1650" y="169"/>
                        </a:lnTo>
                        <a:lnTo>
                          <a:pt x="1651" y="168"/>
                        </a:lnTo>
                        <a:lnTo>
                          <a:pt x="1651" y="167"/>
                        </a:lnTo>
                        <a:lnTo>
                          <a:pt x="1651" y="170"/>
                        </a:lnTo>
                        <a:lnTo>
                          <a:pt x="1652" y="169"/>
                        </a:lnTo>
                        <a:lnTo>
                          <a:pt x="1652" y="168"/>
                        </a:lnTo>
                        <a:lnTo>
                          <a:pt x="1653" y="169"/>
                        </a:lnTo>
                        <a:lnTo>
                          <a:pt x="1653" y="171"/>
                        </a:lnTo>
                        <a:lnTo>
                          <a:pt x="1653" y="169"/>
                        </a:lnTo>
                        <a:lnTo>
                          <a:pt x="1654" y="169"/>
                        </a:lnTo>
                        <a:lnTo>
                          <a:pt x="1654" y="169"/>
                        </a:lnTo>
                        <a:lnTo>
                          <a:pt x="1655" y="171"/>
                        </a:lnTo>
                        <a:lnTo>
                          <a:pt x="1655" y="169"/>
                        </a:lnTo>
                        <a:lnTo>
                          <a:pt x="1656" y="172"/>
                        </a:lnTo>
                        <a:lnTo>
                          <a:pt x="1656" y="174"/>
                        </a:lnTo>
                        <a:lnTo>
                          <a:pt x="1656" y="172"/>
                        </a:lnTo>
                        <a:lnTo>
                          <a:pt x="1657" y="173"/>
                        </a:lnTo>
                        <a:lnTo>
                          <a:pt x="1657" y="172"/>
                        </a:lnTo>
                        <a:lnTo>
                          <a:pt x="1658" y="174"/>
                        </a:lnTo>
                        <a:lnTo>
                          <a:pt x="1658" y="173"/>
                        </a:lnTo>
                        <a:lnTo>
                          <a:pt x="1658" y="172"/>
                        </a:lnTo>
                        <a:lnTo>
                          <a:pt x="1659" y="172"/>
                        </a:lnTo>
                        <a:lnTo>
                          <a:pt x="1659" y="174"/>
                        </a:lnTo>
                        <a:lnTo>
                          <a:pt x="1660" y="173"/>
                        </a:lnTo>
                        <a:lnTo>
                          <a:pt x="1660" y="172"/>
                        </a:lnTo>
                        <a:lnTo>
                          <a:pt x="1661" y="173"/>
                        </a:lnTo>
                        <a:lnTo>
                          <a:pt x="1661" y="170"/>
                        </a:lnTo>
                        <a:lnTo>
                          <a:pt x="1661" y="172"/>
                        </a:lnTo>
                        <a:lnTo>
                          <a:pt x="1662" y="172"/>
                        </a:lnTo>
                        <a:lnTo>
                          <a:pt x="1662" y="170"/>
                        </a:lnTo>
                        <a:lnTo>
                          <a:pt x="1663" y="169"/>
                        </a:lnTo>
                        <a:lnTo>
                          <a:pt x="1663" y="170"/>
                        </a:lnTo>
                        <a:lnTo>
                          <a:pt x="1663" y="170"/>
                        </a:lnTo>
                        <a:lnTo>
                          <a:pt x="1664" y="170"/>
                        </a:lnTo>
                        <a:lnTo>
                          <a:pt x="1664" y="172"/>
                        </a:lnTo>
                        <a:lnTo>
                          <a:pt x="1665" y="168"/>
                        </a:lnTo>
                        <a:lnTo>
                          <a:pt x="1665" y="169"/>
                        </a:lnTo>
                        <a:lnTo>
                          <a:pt x="1666" y="171"/>
                        </a:lnTo>
                        <a:lnTo>
                          <a:pt x="1666" y="171"/>
                        </a:lnTo>
                        <a:lnTo>
                          <a:pt x="1666" y="172"/>
                        </a:lnTo>
                        <a:lnTo>
                          <a:pt x="1667" y="168"/>
                        </a:lnTo>
                        <a:lnTo>
                          <a:pt x="1667" y="173"/>
                        </a:lnTo>
                        <a:lnTo>
                          <a:pt x="1668" y="172"/>
                        </a:lnTo>
                        <a:lnTo>
                          <a:pt x="1668" y="172"/>
                        </a:lnTo>
                        <a:lnTo>
                          <a:pt x="1668" y="173"/>
                        </a:lnTo>
                        <a:lnTo>
                          <a:pt x="1669" y="172"/>
                        </a:lnTo>
                        <a:lnTo>
                          <a:pt x="1669" y="174"/>
                        </a:lnTo>
                        <a:lnTo>
                          <a:pt x="1670" y="171"/>
                        </a:lnTo>
                        <a:lnTo>
                          <a:pt x="1670" y="172"/>
                        </a:lnTo>
                        <a:lnTo>
                          <a:pt x="1671" y="172"/>
                        </a:lnTo>
                        <a:lnTo>
                          <a:pt x="1671" y="173"/>
                        </a:lnTo>
                        <a:lnTo>
                          <a:pt x="1671" y="173"/>
                        </a:lnTo>
                        <a:lnTo>
                          <a:pt x="1672" y="172"/>
                        </a:lnTo>
                        <a:lnTo>
                          <a:pt x="1672" y="174"/>
                        </a:lnTo>
                        <a:lnTo>
                          <a:pt x="1673" y="174"/>
                        </a:lnTo>
                        <a:lnTo>
                          <a:pt x="1673" y="173"/>
                        </a:lnTo>
                        <a:lnTo>
                          <a:pt x="1673" y="173"/>
                        </a:lnTo>
                        <a:lnTo>
                          <a:pt x="1674" y="172"/>
                        </a:lnTo>
                        <a:lnTo>
                          <a:pt x="1674" y="173"/>
                        </a:lnTo>
                        <a:lnTo>
                          <a:pt x="1675" y="170"/>
                        </a:lnTo>
                        <a:lnTo>
                          <a:pt x="1675" y="171"/>
                        </a:lnTo>
                        <a:lnTo>
                          <a:pt x="1676" y="171"/>
                        </a:lnTo>
                        <a:lnTo>
                          <a:pt x="1676" y="168"/>
                        </a:lnTo>
                        <a:lnTo>
                          <a:pt x="1676" y="170"/>
                        </a:lnTo>
                        <a:lnTo>
                          <a:pt x="1677" y="169"/>
                        </a:lnTo>
                        <a:lnTo>
                          <a:pt x="1677" y="169"/>
                        </a:lnTo>
                        <a:lnTo>
                          <a:pt x="1678" y="167"/>
                        </a:lnTo>
                        <a:lnTo>
                          <a:pt x="1678" y="167"/>
                        </a:lnTo>
                        <a:lnTo>
                          <a:pt x="1678" y="167"/>
                        </a:lnTo>
                        <a:lnTo>
                          <a:pt x="1679" y="168"/>
                        </a:lnTo>
                        <a:lnTo>
                          <a:pt x="1679" y="167"/>
                        </a:lnTo>
                        <a:lnTo>
                          <a:pt x="1680" y="167"/>
                        </a:lnTo>
                        <a:lnTo>
                          <a:pt x="1680" y="168"/>
                        </a:lnTo>
                        <a:lnTo>
                          <a:pt x="1681" y="170"/>
                        </a:lnTo>
                        <a:lnTo>
                          <a:pt x="1681" y="170"/>
                        </a:lnTo>
                        <a:lnTo>
                          <a:pt x="1681" y="171"/>
                        </a:lnTo>
                        <a:lnTo>
                          <a:pt x="1682" y="169"/>
                        </a:lnTo>
                        <a:lnTo>
                          <a:pt x="1682" y="171"/>
                        </a:lnTo>
                        <a:lnTo>
                          <a:pt x="1683" y="172"/>
                        </a:lnTo>
                        <a:lnTo>
                          <a:pt x="1683" y="172"/>
                        </a:lnTo>
                        <a:lnTo>
                          <a:pt x="1683" y="172"/>
                        </a:lnTo>
                        <a:lnTo>
                          <a:pt x="1684" y="175"/>
                        </a:lnTo>
                        <a:lnTo>
                          <a:pt x="1684" y="172"/>
                        </a:lnTo>
                        <a:lnTo>
                          <a:pt x="1685" y="173"/>
                        </a:lnTo>
                        <a:lnTo>
                          <a:pt x="1685" y="172"/>
                        </a:lnTo>
                        <a:lnTo>
                          <a:pt x="1686" y="173"/>
                        </a:lnTo>
                        <a:lnTo>
                          <a:pt x="1686" y="174"/>
                        </a:lnTo>
                        <a:lnTo>
                          <a:pt x="1686" y="172"/>
                        </a:lnTo>
                        <a:lnTo>
                          <a:pt x="1687" y="173"/>
                        </a:lnTo>
                        <a:lnTo>
                          <a:pt x="1687" y="174"/>
                        </a:lnTo>
                        <a:lnTo>
                          <a:pt x="1688" y="170"/>
                        </a:lnTo>
                        <a:lnTo>
                          <a:pt x="1688" y="173"/>
                        </a:lnTo>
                        <a:lnTo>
                          <a:pt x="1688" y="172"/>
                        </a:lnTo>
                        <a:lnTo>
                          <a:pt x="1689" y="171"/>
                        </a:lnTo>
                        <a:lnTo>
                          <a:pt x="1689" y="170"/>
                        </a:lnTo>
                        <a:lnTo>
                          <a:pt x="1690" y="170"/>
                        </a:lnTo>
                        <a:lnTo>
                          <a:pt x="1690" y="170"/>
                        </a:lnTo>
                        <a:lnTo>
                          <a:pt x="1691" y="169"/>
                        </a:lnTo>
                        <a:lnTo>
                          <a:pt x="1691" y="171"/>
                        </a:lnTo>
                        <a:lnTo>
                          <a:pt x="1691" y="169"/>
                        </a:lnTo>
                        <a:lnTo>
                          <a:pt x="1692" y="170"/>
                        </a:lnTo>
                        <a:lnTo>
                          <a:pt x="1692" y="169"/>
                        </a:lnTo>
                        <a:lnTo>
                          <a:pt x="1693" y="170"/>
                        </a:lnTo>
                        <a:lnTo>
                          <a:pt x="1693" y="170"/>
                        </a:lnTo>
                        <a:lnTo>
                          <a:pt x="1693" y="168"/>
                        </a:lnTo>
                        <a:lnTo>
                          <a:pt x="1694" y="171"/>
                        </a:lnTo>
                        <a:lnTo>
                          <a:pt x="1694" y="171"/>
                        </a:lnTo>
                        <a:lnTo>
                          <a:pt x="1695" y="171"/>
                        </a:lnTo>
                        <a:lnTo>
                          <a:pt x="1695" y="170"/>
                        </a:lnTo>
                        <a:lnTo>
                          <a:pt x="1696" y="170"/>
                        </a:lnTo>
                        <a:lnTo>
                          <a:pt x="1696" y="170"/>
                        </a:lnTo>
                        <a:lnTo>
                          <a:pt x="1696" y="171"/>
                        </a:lnTo>
                        <a:lnTo>
                          <a:pt x="1697" y="171"/>
                        </a:lnTo>
                        <a:lnTo>
                          <a:pt x="1697" y="172"/>
                        </a:lnTo>
                        <a:lnTo>
                          <a:pt x="1698" y="171"/>
                        </a:lnTo>
                        <a:lnTo>
                          <a:pt x="1698" y="172"/>
                        </a:lnTo>
                        <a:lnTo>
                          <a:pt x="1698" y="175"/>
                        </a:lnTo>
                        <a:lnTo>
                          <a:pt x="1699" y="172"/>
                        </a:lnTo>
                        <a:lnTo>
                          <a:pt x="1699" y="171"/>
                        </a:lnTo>
                        <a:lnTo>
                          <a:pt x="1700" y="173"/>
                        </a:lnTo>
                        <a:lnTo>
                          <a:pt x="1700" y="173"/>
                        </a:lnTo>
                        <a:lnTo>
                          <a:pt x="1701" y="170"/>
                        </a:lnTo>
                        <a:lnTo>
                          <a:pt x="1701" y="174"/>
                        </a:lnTo>
                        <a:lnTo>
                          <a:pt x="1701" y="175"/>
                        </a:lnTo>
                        <a:lnTo>
                          <a:pt x="1702" y="174"/>
                        </a:lnTo>
                        <a:lnTo>
                          <a:pt x="1702" y="172"/>
                        </a:lnTo>
                        <a:lnTo>
                          <a:pt x="1703" y="173"/>
                        </a:lnTo>
                        <a:lnTo>
                          <a:pt x="1703" y="173"/>
                        </a:lnTo>
                        <a:lnTo>
                          <a:pt x="1703" y="171"/>
                        </a:lnTo>
                        <a:lnTo>
                          <a:pt x="1704" y="171"/>
                        </a:lnTo>
                        <a:lnTo>
                          <a:pt x="1704" y="170"/>
                        </a:lnTo>
                        <a:lnTo>
                          <a:pt x="1705" y="169"/>
                        </a:lnTo>
                        <a:lnTo>
                          <a:pt x="1705" y="168"/>
                        </a:lnTo>
                        <a:lnTo>
                          <a:pt x="1706" y="168"/>
                        </a:lnTo>
                        <a:lnTo>
                          <a:pt x="1706" y="166"/>
                        </a:lnTo>
                        <a:lnTo>
                          <a:pt x="1706" y="166"/>
                        </a:lnTo>
                        <a:lnTo>
                          <a:pt x="1707" y="167"/>
                        </a:lnTo>
                        <a:lnTo>
                          <a:pt x="1707" y="167"/>
                        </a:lnTo>
                        <a:lnTo>
                          <a:pt x="1708" y="169"/>
                        </a:lnTo>
                        <a:lnTo>
                          <a:pt x="1708" y="170"/>
                        </a:lnTo>
                        <a:lnTo>
                          <a:pt x="1708" y="170"/>
                        </a:lnTo>
                        <a:lnTo>
                          <a:pt x="1709" y="170"/>
                        </a:lnTo>
                        <a:lnTo>
                          <a:pt x="1709" y="171"/>
                        </a:lnTo>
                        <a:lnTo>
                          <a:pt x="1710" y="173"/>
                        </a:lnTo>
                        <a:lnTo>
                          <a:pt x="1710" y="173"/>
                        </a:lnTo>
                        <a:lnTo>
                          <a:pt x="1711" y="171"/>
                        </a:lnTo>
                        <a:lnTo>
                          <a:pt x="1711" y="173"/>
                        </a:lnTo>
                        <a:lnTo>
                          <a:pt x="1711" y="172"/>
                        </a:lnTo>
                        <a:lnTo>
                          <a:pt x="1712" y="174"/>
                        </a:lnTo>
                        <a:lnTo>
                          <a:pt x="1712" y="172"/>
                        </a:lnTo>
                        <a:lnTo>
                          <a:pt x="1713" y="172"/>
                        </a:lnTo>
                        <a:lnTo>
                          <a:pt x="1713" y="176"/>
                        </a:lnTo>
                        <a:lnTo>
                          <a:pt x="1713" y="175"/>
                        </a:lnTo>
                        <a:lnTo>
                          <a:pt x="1714" y="172"/>
                        </a:lnTo>
                        <a:lnTo>
                          <a:pt x="1714" y="173"/>
                        </a:lnTo>
                        <a:lnTo>
                          <a:pt x="1715" y="173"/>
                        </a:lnTo>
                        <a:lnTo>
                          <a:pt x="1715" y="174"/>
                        </a:lnTo>
                        <a:lnTo>
                          <a:pt x="1716" y="172"/>
                        </a:lnTo>
                        <a:lnTo>
                          <a:pt x="1716" y="173"/>
                        </a:lnTo>
                        <a:lnTo>
                          <a:pt x="1716" y="173"/>
                        </a:lnTo>
                        <a:lnTo>
                          <a:pt x="1717" y="170"/>
                        </a:lnTo>
                        <a:lnTo>
                          <a:pt x="1717" y="170"/>
                        </a:lnTo>
                        <a:lnTo>
                          <a:pt x="1718" y="170"/>
                        </a:lnTo>
                        <a:lnTo>
                          <a:pt x="1718" y="171"/>
                        </a:lnTo>
                        <a:lnTo>
                          <a:pt x="1718" y="170"/>
                        </a:lnTo>
                        <a:lnTo>
                          <a:pt x="1719" y="168"/>
                        </a:lnTo>
                        <a:lnTo>
                          <a:pt x="1719" y="169"/>
                        </a:lnTo>
                        <a:lnTo>
                          <a:pt x="1720" y="169"/>
                        </a:lnTo>
                        <a:lnTo>
                          <a:pt x="1720" y="168"/>
                        </a:lnTo>
                        <a:lnTo>
                          <a:pt x="1721" y="169"/>
                        </a:lnTo>
                        <a:lnTo>
                          <a:pt x="1721" y="168"/>
                        </a:lnTo>
                        <a:lnTo>
                          <a:pt x="1721" y="170"/>
                        </a:lnTo>
                        <a:lnTo>
                          <a:pt x="1722" y="170"/>
                        </a:lnTo>
                        <a:lnTo>
                          <a:pt x="1722" y="172"/>
                        </a:lnTo>
                        <a:lnTo>
                          <a:pt x="1723" y="172"/>
                        </a:lnTo>
                        <a:lnTo>
                          <a:pt x="1723" y="170"/>
                        </a:lnTo>
                        <a:lnTo>
                          <a:pt x="1723" y="171"/>
                        </a:lnTo>
                        <a:lnTo>
                          <a:pt x="1724" y="171"/>
                        </a:lnTo>
                        <a:lnTo>
                          <a:pt x="1724" y="171"/>
                        </a:lnTo>
                        <a:lnTo>
                          <a:pt x="1725" y="172"/>
                        </a:lnTo>
                        <a:lnTo>
                          <a:pt x="1725" y="172"/>
                        </a:lnTo>
                        <a:lnTo>
                          <a:pt x="1726" y="176"/>
                        </a:lnTo>
                        <a:lnTo>
                          <a:pt x="1726" y="171"/>
                        </a:lnTo>
                        <a:lnTo>
                          <a:pt x="1726" y="172"/>
                        </a:lnTo>
                        <a:lnTo>
                          <a:pt x="1727" y="172"/>
                        </a:lnTo>
                        <a:lnTo>
                          <a:pt x="1727" y="173"/>
                        </a:lnTo>
                        <a:lnTo>
                          <a:pt x="1728" y="173"/>
                        </a:lnTo>
                        <a:lnTo>
                          <a:pt x="1728" y="174"/>
                        </a:lnTo>
                        <a:lnTo>
                          <a:pt x="1728" y="170"/>
                        </a:lnTo>
                        <a:lnTo>
                          <a:pt x="1729" y="173"/>
                        </a:lnTo>
                        <a:lnTo>
                          <a:pt x="1729" y="172"/>
                        </a:lnTo>
                        <a:lnTo>
                          <a:pt x="1730" y="172"/>
                        </a:lnTo>
                        <a:lnTo>
                          <a:pt x="1730" y="171"/>
                        </a:lnTo>
                        <a:lnTo>
                          <a:pt x="1731" y="172"/>
                        </a:lnTo>
                        <a:lnTo>
                          <a:pt x="1731" y="172"/>
                        </a:lnTo>
                        <a:lnTo>
                          <a:pt x="1731" y="174"/>
                        </a:lnTo>
                        <a:lnTo>
                          <a:pt x="1732" y="169"/>
                        </a:lnTo>
                        <a:lnTo>
                          <a:pt x="1732" y="168"/>
                        </a:lnTo>
                        <a:lnTo>
                          <a:pt x="1733" y="169"/>
                        </a:lnTo>
                        <a:lnTo>
                          <a:pt x="1733" y="170"/>
                        </a:lnTo>
                        <a:lnTo>
                          <a:pt x="1733" y="172"/>
                        </a:lnTo>
                        <a:lnTo>
                          <a:pt x="1734" y="171"/>
                        </a:lnTo>
                        <a:lnTo>
                          <a:pt x="1734" y="169"/>
                        </a:lnTo>
                        <a:lnTo>
                          <a:pt x="1735" y="166"/>
                        </a:lnTo>
                        <a:lnTo>
                          <a:pt x="1735" y="168"/>
                        </a:lnTo>
                        <a:lnTo>
                          <a:pt x="1736" y="167"/>
                        </a:lnTo>
                        <a:lnTo>
                          <a:pt x="1736" y="169"/>
                        </a:lnTo>
                        <a:lnTo>
                          <a:pt x="1736" y="171"/>
                        </a:lnTo>
                        <a:lnTo>
                          <a:pt x="1737" y="173"/>
                        </a:lnTo>
                        <a:lnTo>
                          <a:pt x="1737" y="171"/>
                        </a:lnTo>
                        <a:lnTo>
                          <a:pt x="1738" y="170"/>
                        </a:lnTo>
                        <a:lnTo>
                          <a:pt x="1738" y="170"/>
                        </a:lnTo>
                        <a:lnTo>
                          <a:pt x="1738" y="172"/>
                        </a:lnTo>
                        <a:lnTo>
                          <a:pt x="1739" y="173"/>
                        </a:lnTo>
                        <a:lnTo>
                          <a:pt x="1739" y="172"/>
                        </a:lnTo>
                        <a:lnTo>
                          <a:pt x="1740" y="173"/>
                        </a:lnTo>
                        <a:lnTo>
                          <a:pt x="1740" y="171"/>
                        </a:lnTo>
                        <a:lnTo>
                          <a:pt x="1741" y="171"/>
                        </a:lnTo>
                        <a:lnTo>
                          <a:pt x="1741" y="172"/>
                        </a:lnTo>
                        <a:lnTo>
                          <a:pt x="1741" y="173"/>
                        </a:lnTo>
                        <a:lnTo>
                          <a:pt x="1742" y="175"/>
                        </a:lnTo>
                        <a:lnTo>
                          <a:pt x="1742" y="172"/>
                        </a:lnTo>
                        <a:lnTo>
                          <a:pt x="1743" y="173"/>
                        </a:lnTo>
                        <a:lnTo>
                          <a:pt x="1743" y="173"/>
                        </a:lnTo>
                        <a:lnTo>
                          <a:pt x="1743" y="173"/>
                        </a:lnTo>
                        <a:lnTo>
                          <a:pt x="1744" y="170"/>
                        </a:lnTo>
                        <a:lnTo>
                          <a:pt x="1744" y="171"/>
                        </a:lnTo>
                        <a:lnTo>
                          <a:pt x="1745" y="171"/>
                        </a:lnTo>
                        <a:lnTo>
                          <a:pt x="1745" y="170"/>
                        </a:lnTo>
                        <a:lnTo>
                          <a:pt x="1746" y="170"/>
                        </a:lnTo>
                        <a:lnTo>
                          <a:pt x="1746" y="169"/>
                        </a:lnTo>
                        <a:lnTo>
                          <a:pt x="1746" y="170"/>
                        </a:lnTo>
                        <a:lnTo>
                          <a:pt x="1747" y="169"/>
                        </a:lnTo>
                        <a:lnTo>
                          <a:pt x="1747" y="168"/>
                        </a:lnTo>
                        <a:lnTo>
                          <a:pt x="1748" y="169"/>
                        </a:lnTo>
                        <a:lnTo>
                          <a:pt x="1748" y="170"/>
                        </a:lnTo>
                        <a:lnTo>
                          <a:pt x="1748" y="170"/>
                        </a:lnTo>
                        <a:lnTo>
                          <a:pt x="1749" y="171"/>
                        </a:lnTo>
                        <a:lnTo>
                          <a:pt x="1749" y="169"/>
                        </a:lnTo>
                        <a:lnTo>
                          <a:pt x="1750" y="170"/>
                        </a:lnTo>
                        <a:lnTo>
                          <a:pt x="1750" y="169"/>
                        </a:lnTo>
                        <a:lnTo>
                          <a:pt x="1751" y="170"/>
                        </a:lnTo>
                        <a:lnTo>
                          <a:pt x="1751" y="171"/>
                        </a:lnTo>
                        <a:lnTo>
                          <a:pt x="1751" y="170"/>
                        </a:lnTo>
                        <a:lnTo>
                          <a:pt x="1752" y="170"/>
                        </a:lnTo>
                        <a:lnTo>
                          <a:pt x="1752" y="170"/>
                        </a:lnTo>
                        <a:lnTo>
                          <a:pt x="1753" y="170"/>
                        </a:lnTo>
                        <a:lnTo>
                          <a:pt x="1753" y="171"/>
                        </a:lnTo>
                        <a:lnTo>
                          <a:pt x="1753" y="172"/>
                        </a:lnTo>
                        <a:lnTo>
                          <a:pt x="1754" y="172"/>
                        </a:lnTo>
                        <a:lnTo>
                          <a:pt x="1754" y="173"/>
                        </a:lnTo>
                        <a:lnTo>
                          <a:pt x="1755" y="173"/>
                        </a:lnTo>
                        <a:lnTo>
                          <a:pt x="1755" y="172"/>
                        </a:lnTo>
                        <a:lnTo>
                          <a:pt x="1756" y="171"/>
                        </a:lnTo>
                        <a:lnTo>
                          <a:pt x="1756" y="172"/>
                        </a:lnTo>
                        <a:lnTo>
                          <a:pt x="1756" y="173"/>
                        </a:lnTo>
                        <a:lnTo>
                          <a:pt x="1757" y="171"/>
                        </a:lnTo>
                        <a:lnTo>
                          <a:pt x="1757" y="171"/>
                        </a:lnTo>
                        <a:lnTo>
                          <a:pt x="1758" y="172"/>
                        </a:lnTo>
                        <a:lnTo>
                          <a:pt x="1758" y="172"/>
                        </a:lnTo>
                        <a:lnTo>
                          <a:pt x="1758" y="169"/>
                        </a:lnTo>
                        <a:lnTo>
                          <a:pt x="1759" y="169"/>
                        </a:lnTo>
                        <a:lnTo>
                          <a:pt x="1759" y="168"/>
                        </a:lnTo>
                        <a:lnTo>
                          <a:pt x="1760" y="167"/>
                        </a:lnTo>
                        <a:lnTo>
                          <a:pt x="1760" y="167"/>
                        </a:lnTo>
                        <a:lnTo>
                          <a:pt x="1761" y="168"/>
                        </a:lnTo>
                        <a:lnTo>
                          <a:pt x="1761" y="166"/>
                        </a:lnTo>
                        <a:lnTo>
                          <a:pt x="1761" y="166"/>
                        </a:lnTo>
                        <a:lnTo>
                          <a:pt x="1762" y="167"/>
                        </a:lnTo>
                        <a:lnTo>
                          <a:pt x="1762" y="168"/>
                        </a:lnTo>
                        <a:lnTo>
                          <a:pt x="1763" y="168"/>
                        </a:lnTo>
                        <a:lnTo>
                          <a:pt x="1763" y="170"/>
                        </a:lnTo>
                        <a:lnTo>
                          <a:pt x="1763" y="168"/>
                        </a:lnTo>
                        <a:lnTo>
                          <a:pt x="1764" y="168"/>
                        </a:lnTo>
                        <a:lnTo>
                          <a:pt x="1764" y="169"/>
                        </a:lnTo>
                        <a:lnTo>
                          <a:pt x="1765" y="169"/>
                        </a:lnTo>
                        <a:lnTo>
                          <a:pt x="1765" y="168"/>
                        </a:lnTo>
                        <a:lnTo>
                          <a:pt x="1766" y="168"/>
                        </a:lnTo>
                        <a:lnTo>
                          <a:pt x="1766" y="168"/>
                        </a:lnTo>
                        <a:lnTo>
                          <a:pt x="1766" y="168"/>
                        </a:lnTo>
                        <a:lnTo>
                          <a:pt x="1767" y="169"/>
                        </a:lnTo>
                        <a:lnTo>
                          <a:pt x="1767" y="170"/>
                        </a:lnTo>
                        <a:lnTo>
                          <a:pt x="1768" y="169"/>
                        </a:lnTo>
                        <a:lnTo>
                          <a:pt x="1768" y="171"/>
                        </a:lnTo>
                        <a:lnTo>
                          <a:pt x="1768" y="174"/>
                        </a:lnTo>
                        <a:lnTo>
                          <a:pt x="1769" y="171"/>
                        </a:lnTo>
                        <a:lnTo>
                          <a:pt x="1769" y="172"/>
                        </a:lnTo>
                        <a:lnTo>
                          <a:pt x="1770" y="171"/>
                        </a:lnTo>
                        <a:lnTo>
                          <a:pt x="1770" y="171"/>
                        </a:lnTo>
                        <a:lnTo>
                          <a:pt x="1771" y="171"/>
                        </a:lnTo>
                        <a:lnTo>
                          <a:pt x="1771" y="173"/>
                        </a:lnTo>
                        <a:lnTo>
                          <a:pt x="1771" y="170"/>
                        </a:lnTo>
                        <a:lnTo>
                          <a:pt x="1772" y="170"/>
                        </a:lnTo>
                        <a:lnTo>
                          <a:pt x="1772" y="170"/>
                        </a:lnTo>
                        <a:lnTo>
                          <a:pt x="1773" y="170"/>
                        </a:lnTo>
                        <a:lnTo>
                          <a:pt x="1773" y="169"/>
                        </a:lnTo>
                        <a:lnTo>
                          <a:pt x="1773" y="169"/>
                        </a:lnTo>
                        <a:lnTo>
                          <a:pt x="1774" y="168"/>
                        </a:lnTo>
                        <a:lnTo>
                          <a:pt x="1774" y="168"/>
                        </a:lnTo>
                        <a:lnTo>
                          <a:pt x="1775" y="169"/>
                        </a:lnTo>
                        <a:lnTo>
                          <a:pt x="1775" y="168"/>
                        </a:lnTo>
                        <a:lnTo>
                          <a:pt x="1776" y="168"/>
                        </a:lnTo>
                        <a:lnTo>
                          <a:pt x="1776" y="167"/>
                        </a:lnTo>
                        <a:lnTo>
                          <a:pt x="1776" y="167"/>
                        </a:lnTo>
                        <a:lnTo>
                          <a:pt x="1777" y="167"/>
                        </a:lnTo>
                        <a:lnTo>
                          <a:pt x="1777" y="167"/>
                        </a:lnTo>
                        <a:lnTo>
                          <a:pt x="1778" y="170"/>
                        </a:lnTo>
                        <a:lnTo>
                          <a:pt x="1778" y="168"/>
                        </a:lnTo>
                        <a:lnTo>
                          <a:pt x="1778" y="168"/>
                        </a:lnTo>
                        <a:lnTo>
                          <a:pt x="1779" y="171"/>
                        </a:lnTo>
                        <a:lnTo>
                          <a:pt x="1779" y="170"/>
                        </a:lnTo>
                        <a:lnTo>
                          <a:pt x="1780" y="171"/>
                        </a:lnTo>
                        <a:lnTo>
                          <a:pt x="1780" y="169"/>
                        </a:lnTo>
                        <a:lnTo>
                          <a:pt x="1781" y="171"/>
                        </a:lnTo>
                        <a:lnTo>
                          <a:pt x="1781" y="170"/>
                        </a:lnTo>
                        <a:lnTo>
                          <a:pt x="1781" y="171"/>
                        </a:lnTo>
                        <a:lnTo>
                          <a:pt x="1782" y="172"/>
                        </a:lnTo>
                        <a:lnTo>
                          <a:pt x="1782" y="171"/>
                        </a:lnTo>
                        <a:lnTo>
                          <a:pt x="1783" y="173"/>
                        </a:lnTo>
                        <a:lnTo>
                          <a:pt x="1783" y="171"/>
                        </a:lnTo>
                        <a:lnTo>
                          <a:pt x="1783" y="173"/>
                        </a:lnTo>
                        <a:lnTo>
                          <a:pt x="1784" y="172"/>
                        </a:lnTo>
                        <a:lnTo>
                          <a:pt x="1784" y="171"/>
                        </a:lnTo>
                        <a:lnTo>
                          <a:pt x="1785" y="172"/>
                        </a:lnTo>
                        <a:lnTo>
                          <a:pt x="1785" y="171"/>
                        </a:lnTo>
                        <a:lnTo>
                          <a:pt x="1786" y="171"/>
                        </a:lnTo>
                        <a:lnTo>
                          <a:pt x="1786" y="170"/>
                        </a:lnTo>
                        <a:lnTo>
                          <a:pt x="1786" y="169"/>
                        </a:lnTo>
                        <a:lnTo>
                          <a:pt x="1787" y="170"/>
                        </a:lnTo>
                        <a:lnTo>
                          <a:pt x="1787" y="169"/>
                        </a:lnTo>
                        <a:lnTo>
                          <a:pt x="1788" y="168"/>
                        </a:lnTo>
                        <a:lnTo>
                          <a:pt x="1788" y="169"/>
                        </a:lnTo>
                        <a:lnTo>
                          <a:pt x="1788" y="169"/>
                        </a:lnTo>
                        <a:lnTo>
                          <a:pt x="1789" y="168"/>
                        </a:lnTo>
                        <a:lnTo>
                          <a:pt x="1789" y="167"/>
                        </a:lnTo>
                        <a:lnTo>
                          <a:pt x="1790" y="167"/>
                        </a:lnTo>
                        <a:lnTo>
                          <a:pt x="1790" y="166"/>
                        </a:lnTo>
                        <a:lnTo>
                          <a:pt x="1791" y="167"/>
                        </a:lnTo>
                        <a:lnTo>
                          <a:pt x="1791" y="168"/>
                        </a:lnTo>
                        <a:lnTo>
                          <a:pt x="1791" y="170"/>
                        </a:lnTo>
                        <a:lnTo>
                          <a:pt x="1792" y="170"/>
                        </a:lnTo>
                        <a:lnTo>
                          <a:pt x="1792" y="170"/>
                        </a:lnTo>
                        <a:lnTo>
                          <a:pt x="1793" y="169"/>
                        </a:lnTo>
                        <a:lnTo>
                          <a:pt x="1793" y="170"/>
                        </a:lnTo>
                        <a:lnTo>
                          <a:pt x="1793" y="169"/>
                        </a:lnTo>
                        <a:lnTo>
                          <a:pt x="1794" y="169"/>
                        </a:lnTo>
                        <a:lnTo>
                          <a:pt x="1794" y="171"/>
                        </a:lnTo>
                        <a:lnTo>
                          <a:pt x="1795" y="171"/>
                        </a:lnTo>
                        <a:lnTo>
                          <a:pt x="1795" y="171"/>
                        </a:lnTo>
                        <a:lnTo>
                          <a:pt x="1796" y="172"/>
                        </a:lnTo>
                        <a:lnTo>
                          <a:pt x="1796" y="171"/>
                        </a:lnTo>
                        <a:lnTo>
                          <a:pt x="1796" y="173"/>
                        </a:lnTo>
                        <a:lnTo>
                          <a:pt x="1797" y="172"/>
                        </a:lnTo>
                        <a:lnTo>
                          <a:pt x="1797" y="171"/>
                        </a:lnTo>
                        <a:lnTo>
                          <a:pt x="1798" y="171"/>
                        </a:lnTo>
                        <a:lnTo>
                          <a:pt x="1798" y="169"/>
                        </a:lnTo>
                        <a:lnTo>
                          <a:pt x="1798" y="171"/>
                        </a:lnTo>
                        <a:lnTo>
                          <a:pt x="1799" y="171"/>
                        </a:lnTo>
                        <a:lnTo>
                          <a:pt x="1799" y="171"/>
                        </a:lnTo>
                        <a:lnTo>
                          <a:pt x="1800" y="168"/>
                        </a:lnTo>
                        <a:lnTo>
                          <a:pt x="1800" y="170"/>
                        </a:lnTo>
                        <a:lnTo>
                          <a:pt x="1801" y="167"/>
                        </a:lnTo>
                        <a:lnTo>
                          <a:pt x="1801" y="170"/>
                        </a:lnTo>
                        <a:lnTo>
                          <a:pt x="1801" y="170"/>
                        </a:lnTo>
                        <a:lnTo>
                          <a:pt x="1802" y="169"/>
                        </a:lnTo>
                        <a:lnTo>
                          <a:pt x="1802" y="166"/>
                        </a:lnTo>
                        <a:lnTo>
                          <a:pt x="1803" y="166"/>
                        </a:lnTo>
                        <a:lnTo>
                          <a:pt x="1803" y="167"/>
                        </a:lnTo>
                        <a:lnTo>
                          <a:pt x="1803" y="170"/>
                        </a:lnTo>
                        <a:lnTo>
                          <a:pt x="1804" y="168"/>
                        </a:lnTo>
                        <a:lnTo>
                          <a:pt x="1804" y="171"/>
                        </a:lnTo>
                        <a:lnTo>
                          <a:pt x="1805" y="170"/>
                        </a:lnTo>
                        <a:lnTo>
                          <a:pt x="1805" y="169"/>
                        </a:lnTo>
                        <a:lnTo>
                          <a:pt x="1806" y="168"/>
                        </a:lnTo>
                        <a:lnTo>
                          <a:pt x="1806" y="172"/>
                        </a:lnTo>
                        <a:lnTo>
                          <a:pt x="1806" y="173"/>
                        </a:lnTo>
                        <a:lnTo>
                          <a:pt x="1807" y="172"/>
                        </a:lnTo>
                        <a:lnTo>
                          <a:pt x="1807" y="171"/>
                        </a:lnTo>
                        <a:lnTo>
                          <a:pt x="1808" y="171"/>
                        </a:lnTo>
                        <a:lnTo>
                          <a:pt x="1808" y="171"/>
                        </a:lnTo>
                        <a:lnTo>
                          <a:pt x="1808" y="169"/>
                        </a:lnTo>
                        <a:lnTo>
                          <a:pt x="1809" y="173"/>
                        </a:lnTo>
                        <a:lnTo>
                          <a:pt x="1809" y="174"/>
                        </a:lnTo>
                        <a:lnTo>
                          <a:pt x="1810" y="173"/>
                        </a:lnTo>
                        <a:lnTo>
                          <a:pt x="1810" y="173"/>
                        </a:lnTo>
                        <a:lnTo>
                          <a:pt x="1811" y="174"/>
                        </a:lnTo>
                        <a:lnTo>
                          <a:pt x="1811" y="170"/>
                        </a:lnTo>
                        <a:lnTo>
                          <a:pt x="1811" y="171"/>
                        </a:lnTo>
                        <a:lnTo>
                          <a:pt x="1812" y="171"/>
                        </a:lnTo>
                        <a:lnTo>
                          <a:pt x="1812" y="172"/>
                        </a:lnTo>
                        <a:lnTo>
                          <a:pt x="1813" y="171"/>
                        </a:lnTo>
                        <a:lnTo>
                          <a:pt x="1813" y="170"/>
                        </a:lnTo>
                        <a:lnTo>
                          <a:pt x="1813" y="170"/>
                        </a:lnTo>
                        <a:lnTo>
                          <a:pt x="1814" y="170"/>
                        </a:lnTo>
                        <a:lnTo>
                          <a:pt x="1814" y="167"/>
                        </a:lnTo>
                        <a:lnTo>
                          <a:pt x="1815" y="170"/>
                        </a:lnTo>
                        <a:lnTo>
                          <a:pt x="1815" y="168"/>
                        </a:lnTo>
                        <a:lnTo>
                          <a:pt x="1816" y="167"/>
                        </a:lnTo>
                        <a:lnTo>
                          <a:pt x="1816" y="169"/>
                        </a:lnTo>
                        <a:lnTo>
                          <a:pt x="1816" y="169"/>
                        </a:lnTo>
                        <a:lnTo>
                          <a:pt x="1817" y="168"/>
                        </a:lnTo>
                        <a:lnTo>
                          <a:pt x="1817" y="169"/>
                        </a:lnTo>
                        <a:lnTo>
                          <a:pt x="1818" y="168"/>
                        </a:lnTo>
                        <a:lnTo>
                          <a:pt x="1818" y="169"/>
                        </a:lnTo>
                        <a:lnTo>
                          <a:pt x="1818" y="170"/>
                        </a:lnTo>
                        <a:lnTo>
                          <a:pt x="1819" y="169"/>
                        </a:lnTo>
                        <a:lnTo>
                          <a:pt x="1819" y="170"/>
                        </a:lnTo>
                        <a:lnTo>
                          <a:pt x="1820" y="167"/>
                        </a:lnTo>
                        <a:lnTo>
                          <a:pt x="1820" y="167"/>
                        </a:lnTo>
                        <a:lnTo>
                          <a:pt x="1821" y="170"/>
                        </a:lnTo>
                        <a:lnTo>
                          <a:pt x="1821" y="168"/>
                        </a:lnTo>
                        <a:lnTo>
                          <a:pt x="1821" y="170"/>
                        </a:lnTo>
                        <a:lnTo>
                          <a:pt x="1822" y="171"/>
                        </a:lnTo>
                        <a:lnTo>
                          <a:pt x="1822" y="171"/>
                        </a:lnTo>
                        <a:lnTo>
                          <a:pt x="1823" y="172"/>
                        </a:lnTo>
                        <a:lnTo>
                          <a:pt x="1823" y="173"/>
                        </a:lnTo>
                        <a:lnTo>
                          <a:pt x="1823" y="172"/>
                        </a:lnTo>
                        <a:lnTo>
                          <a:pt x="1824" y="172"/>
                        </a:lnTo>
                        <a:lnTo>
                          <a:pt x="1824" y="173"/>
                        </a:lnTo>
                        <a:lnTo>
                          <a:pt x="1825" y="173"/>
                        </a:lnTo>
                        <a:lnTo>
                          <a:pt x="1825" y="174"/>
                        </a:lnTo>
                        <a:lnTo>
                          <a:pt x="1826" y="176"/>
                        </a:lnTo>
                        <a:lnTo>
                          <a:pt x="1826" y="174"/>
                        </a:lnTo>
                        <a:lnTo>
                          <a:pt x="1826" y="173"/>
                        </a:lnTo>
                        <a:lnTo>
                          <a:pt x="1827" y="171"/>
                        </a:lnTo>
                        <a:lnTo>
                          <a:pt x="1827" y="172"/>
                        </a:lnTo>
                        <a:lnTo>
                          <a:pt x="1828" y="171"/>
                        </a:lnTo>
                        <a:lnTo>
                          <a:pt x="1828" y="172"/>
                        </a:lnTo>
                        <a:lnTo>
                          <a:pt x="1828" y="172"/>
                        </a:lnTo>
                        <a:lnTo>
                          <a:pt x="1829" y="169"/>
                        </a:lnTo>
                        <a:lnTo>
                          <a:pt x="1829" y="170"/>
                        </a:lnTo>
                        <a:lnTo>
                          <a:pt x="1830" y="169"/>
                        </a:lnTo>
                        <a:lnTo>
                          <a:pt x="1830" y="168"/>
                        </a:lnTo>
                        <a:lnTo>
                          <a:pt x="1831" y="169"/>
                        </a:lnTo>
                        <a:lnTo>
                          <a:pt x="1831" y="169"/>
                        </a:lnTo>
                        <a:lnTo>
                          <a:pt x="1831" y="167"/>
                        </a:lnTo>
                        <a:lnTo>
                          <a:pt x="1832" y="168"/>
                        </a:lnTo>
                        <a:lnTo>
                          <a:pt x="1832" y="169"/>
                        </a:lnTo>
                        <a:lnTo>
                          <a:pt x="1833" y="169"/>
                        </a:lnTo>
                        <a:lnTo>
                          <a:pt x="1833" y="170"/>
                        </a:lnTo>
                        <a:lnTo>
                          <a:pt x="1833" y="167"/>
                        </a:lnTo>
                        <a:lnTo>
                          <a:pt x="1834" y="171"/>
                        </a:lnTo>
                        <a:lnTo>
                          <a:pt x="1834" y="169"/>
                        </a:lnTo>
                        <a:lnTo>
                          <a:pt x="1835" y="171"/>
                        </a:lnTo>
                        <a:lnTo>
                          <a:pt x="1835" y="170"/>
                        </a:lnTo>
                        <a:lnTo>
                          <a:pt x="1836" y="172"/>
                        </a:lnTo>
                        <a:lnTo>
                          <a:pt x="1836" y="172"/>
                        </a:lnTo>
                        <a:lnTo>
                          <a:pt x="1836" y="171"/>
                        </a:lnTo>
                        <a:lnTo>
                          <a:pt x="1837" y="173"/>
                        </a:lnTo>
                        <a:lnTo>
                          <a:pt x="1837" y="173"/>
                        </a:lnTo>
                        <a:lnTo>
                          <a:pt x="1838" y="175"/>
                        </a:lnTo>
                        <a:lnTo>
                          <a:pt x="1838" y="175"/>
                        </a:lnTo>
                        <a:lnTo>
                          <a:pt x="1838" y="173"/>
                        </a:lnTo>
                        <a:lnTo>
                          <a:pt x="1839" y="172"/>
                        </a:lnTo>
                        <a:lnTo>
                          <a:pt x="1839" y="172"/>
                        </a:lnTo>
                        <a:lnTo>
                          <a:pt x="1840" y="175"/>
                        </a:lnTo>
                        <a:lnTo>
                          <a:pt x="1840" y="174"/>
                        </a:lnTo>
                        <a:lnTo>
                          <a:pt x="1841" y="173"/>
                        </a:lnTo>
                        <a:lnTo>
                          <a:pt x="1841" y="172"/>
                        </a:lnTo>
                        <a:lnTo>
                          <a:pt x="1841" y="172"/>
                        </a:lnTo>
                        <a:lnTo>
                          <a:pt x="1842" y="174"/>
                        </a:lnTo>
                        <a:lnTo>
                          <a:pt x="1842" y="173"/>
                        </a:lnTo>
                        <a:lnTo>
                          <a:pt x="1843" y="171"/>
                        </a:lnTo>
                        <a:lnTo>
                          <a:pt x="1843" y="170"/>
                        </a:lnTo>
                        <a:lnTo>
                          <a:pt x="1843" y="171"/>
                        </a:lnTo>
                        <a:lnTo>
                          <a:pt x="1844" y="171"/>
                        </a:lnTo>
                        <a:lnTo>
                          <a:pt x="1844" y="168"/>
                        </a:lnTo>
                        <a:lnTo>
                          <a:pt x="1845" y="168"/>
                        </a:lnTo>
                        <a:lnTo>
                          <a:pt x="1845" y="170"/>
                        </a:lnTo>
                        <a:lnTo>
                          <a:pt x="1846" y="170"/>
                        </a:lnTo>
                        <a:lnTo>
                          <a:pt x="1846" y="170"/>
                        </a:lnTo>
                        <a:lnTo>
                          <a:pt x="1846" y="170"/>
                        </a:lnTo>
                        <a:lnTo>
                          <a:pt x="1847" y="170"/>
                        </a:lnTo>
                        <a:lnTo>
                          <a:pt x="1847" y="172"/>
                        </a:lnTo>
                        <a:lnTo>
                          <a:pt x="1848" y="170"/>
                        </a:lnTo>
                        <a:lnTo>
                          <a:pt x="1848" y="171"/>
                        </a:lnTo>
                        <a:lnTo>
                          <a:pt x="1848" y="173"/>
                        </a:lnTo>
                        <a:lnTo>
                          <a:pt x="1849" y="171"/>
                        </a:lnTo>
                        <a:lnTo>
                          <a:pt x="1849" y="172"/>
                        </a:lnTo>
                        <a:lnTo>
                          <a:pt x="1850" y="173"/>
                        </a:lnTo>
                        <a:lnTo>
                          <a:pt x="1850" y="173"/>
                        </a:lnTo>
                        <a:lnTo>
                          <a:pt x="1851" y="172"/>
                        </a:lnTo>
                        <a:lnTo>
                          <a:pt x="1851" y="174"/>
                        </a:lnTo>
                        <a:lnTo>
                          <a:pt x="1851" y="176"/>
                        </a:lnTo>
                        <a:lnTo>
                          <a:pt x="1852" y="174"/>
                        </a:lnTo>
                        <a:lnTo>
                          <a:pt x="1852" y="174"/>
                        </a:lnTo>
                        <a:lnTo>
                          <a:pt x="1853" y="174"/>
                        </a:lnTo>
                        <a:lnTo>
                          <a:pt x="1853" y="173"/>
                        </a:lnTo>
                        <a:lnTo>
                          <a:pt x="1853" y="173"/>
                        </a:lnTo>
                        <a:lnTo>
                          <a:pt x="1854" y="172"/>
                        </a:lnTo>
                        <a:lnTo>
                          <a:pt x="1854" y="172"/>
                        </a:lnTo>
                        <a:lnTo>
                          <a:pt x="1855" y="171"/>
                        </a:lnTo>
                        <a:lnTo>
                          <a:pt x="1855" y="171"/>
                        </a:lnTo>
                        <a:lnTo>
                          <a:pt x="1856" y="171"/>
                        </a:lnTo>
                        <a:lnTo>
                          <a:pt x="1856" y="172"/>
                        </a:lnTo>
                        <a:lnTo>
                          <a:pt x="1856" y="170"/>
                        </a:lnTo>
                        <a:lnTo>
                          <a:pt x="1857" y="168"/>
                        </a:lnTo>
                        <a:lnTo>
                          <a:pt x="1857" y="169"/>
                        </a:lnTo>
                        <a:lnTo>
                          <a:pt x="1858" y="170"/>
                        </a:lnTo>
                        <a:lnTo>
                          <a:pt x="1858" y="168"/>
                        </a:lnTo>
                        <a:lnTo>
                          <a:pt x="1858" y="168"/>
                        </a:lnTo>
                        <a:lnTo>
                          <a:pt x="1859" y="170"/>
                        </a:lnTo>
                        <a:lnTo>
                          <a:pt x="1859" y="171"/>
                        </a:lnTo>
                        <a:lnTo>
                          <a:pt x="1860" y="169"/>
                        </a:lnTo>
                        <a:lnTo>
                          <a:pt x="1860" y="170"/>
                        </a:lnTo>
                        <a:lnTo>
                          <a:pt x="1861" y="171"/>
                        </a:lnTo>
                        <a:lnTo>
                          <a:pt x="1861" y="171"/>
                        </a:lnTo>
                        <a:lnTo>
                          <a:pt x="1861" y="171"/>
                        </a:lnTo>
                        <a:lnTo>
                          <a:pt x="1862" y="170"/>
                        </a:lnTo>
                        <a:lnTo>
                          <a:pt x="1862" y="170"/>
                        </a:lnTo>
                        <a:lnTo>
                          <a:pt x="1863" y="169"/>
                        </a:lnTo>
                        <a:lnTo>
                          <a:pt x="1863" y="171"/>
                        </a:lnTo>
                        <a:lnTo>
                          <a:pt x="1863" y="174"/>
                        </a:lnTo>
                        <a:lnTo>
                          <a:pt x="1864" y="171"/>
                        </a:lnTo>
                        <a:lnTo>
                          <a:pt x="1864" y="173"/>
                        </a:lnTo>
                        <a:lnTo>
                          <a:pt x="1865" y="172"/>
                        </a:lnTo>
                        <a:lnTo>
                          <a:pt x="1865" y="174"/>
                        </a:lnTo>
                        <a:lnTo>
                          <a:pt x="1866" y="173"/>
                        </a:lnTo>
                        <a:lnTo>
                          <a:pt x="1866" y="174"/>
                        </a:lnTo>
                        <a:lnTo>
                          <a:pt x="1866" y="173"/>
                        </a:lnTo>
                        <a:lnTo>
                          <a:pt x="1867" y="173"/>
                        </a:lnTo>
                        <a:lnTo>
                          <a:pt x="1867" y="173"/>
                        </a:lnTo>
                        <a:lnTo>
                          <a:pt x="1868" y="173"/>
                        </a:lnTo>
                        <a:lnTo>
                          <a:pt x="1868" y="170"/>
                        </a:lnTo>
                        <a:lnTo>
                          <a:pt x="1868" y="172"/>
                        </a:lnTo>
                        <a:lnTo>
                          <a:pt x="1869" y="172"/>
                        </a:lnTo>
                        <a:lnTo>
                          <a:pt x="1869" y="172"/>
                        </a:lnTo>
                        <a:lnTo>
                          <a:pt x="1870" y="170"/>
                        </a:lnTo>
                        <a:lnTo>
                          <a:pt x="1870" y="172"/>
                        </a:lnTo>
                        <a:lnTo>
                          <a:pt x="1871" y="170"/>
                        </a:lnTo>
                        <a:lnTo>
                          <a:pt x="1871" y="170"/>
                        </a:lnTo>
                        <a:lnTo>
                          <a:pt x="1871" y="169"/>
                        </a:lnTo>
                        <a:lnTo>
                          <a:pt x="1872" y="168"/>
                        </a:lnTo>
                        <a:lnTo>
                          <a:pt x="1872" y="167"/>
                        </a:lnTo>
                        <a:lnTo>
                          <a:pt x="1873" y="170"/>
                        </a:lnTo>
                        <a:lnTo>
                          <a:pt x="1873" y="170"/>
                        </a:lnTo>
                        <a:lnTo>
                          <a:pt x="1873" y="167"/>
                        </a:lnTo>
                        <a:lnTo>
                          <a:pt x="1874" y="169"/>
                        </a:lnTo>
                        <a:lnTo>
                          <a:pt x="1874" y="170"/>
                        </a:lnTo>
                        <a:lnTo>
                          <a:pt x="1875" y="170"/>
                        </a:lnTo>
                        <a:lnTo>
                          <a:pt x="1875" y="170"/>
                        </a:lnTo>
                        <a:lnTo>
                          <a:pt x="1876" y="172"/>
                        </a:lnTo>
                        <a:lnTo>
                          <a:pt x="1876" y="171"/>
                        </a:lnTo>
                        <a:lnTo>
                          <a:pt x="1876" y="169"/>
                        </a:lnTo>
                        <a:lnTo>
                          <a:pt x="1877" y="173"/>
                        </a:lnTo>
                        <a:lnTo>
                          <a:pt x="1877" y="173"/>
                        </a:lnTo>
                        <a:lnTo>
                          <a:pt x="1878" y="172"/>
                        </a:lnTo>
                        <a:lnTo>
                          <a:pt x="1878" y="173"/>
                        </a:lnTo>
                        <a:lnTo>
                          <a:pt x="1878" y="173"/>
                        </a:lnTo>
                        <a:lnTo>
                          <a:pt x="1879" y="173"/>
                        </a:lnTo>
                        <a:lnTo>
                          <a:pt x="1879" y="173"/>
                        </a:lnTo>
                        <a:lnTo>
                          <a:pt x="1880" y="174"/>
                        </a:lnTo>
                        <a:lnTo>
                          <a:pt x="1880" y="173"/>
                        </a:lnTo>
                        <a:lnTo>
                          <a:pt x="1881" y="174"/>
                        </a:lnTo>
                        <a:lnTo>
                          <a:pt x="1881" y="173"/>
                        </a:lnTo>
                        <a:lnTo>
                          <a:pt x="1881" y="173"/>
                        </a:lnTo>
                        <a:lnTo>
                          <a:pt x="1882" y="171"/>
                        </a:lnTo>
                        <a:lnTo>
                          <a:pt x="1882" y="171"/>
                        </a:lnTo>
                        <a:lnTo>
                          <a:pt x="1883" y="171"/>
                        </a:lnTo>
                        <a:lnTo>
                          <a:pt x="1883" y="170"/>
                        </a:lnTo>
                        <a:lnTo>
                          <a:pt x="1883" y="171"/>
                        </a:lnTo>
                        <a:lnTo>
                          <a:pt x="1884" y="167"/>
                        </a:lnTo>
                        <a:lnTo>
                          <a:pt x="1884" y="170"/>
                        </a:lnTo>
                        <a:lnTo>
                          <a:pt x="1885" y="170"/>
                        </a:lnTo>
                        <a:lnTo>
                          <a:pt x="1885" y="169"/>
                        </a:lnTo>
                        <a:lnTo>
                          <a:pt x="1886" y="168"/>
                        </a:lnTo>
                        <a:lnTo>
                          <a:pt x="1886" y="168"/>
                        </a:lnTo>
                        <a:lnTo>
                          <a:pt x="1886" y="166"/>
                        </a:lnTo>
                        <a:lnTo>
                          <a:pt x="1887" y="166"/>
                        </a:lnTo>
                        <a:lnTo>
                          <a:pt x="1887" y="168"/>
                        </a:lnTo>
                        <a:lnTo>
                          <a:pt x="1888" y="166"/>
                        </a:lnTo>
                        <a:lnTo>
                          <a:pt x="1888" y="167"/>
                        </a:lnTo>
                        <a:lnTo>
                          <a:pt x="1888" y="169"/>
                        </a:lnTo>
                        <a:lnTo>
                          <a:pt x="1889" y="168"/>
                        </a:lnTo>
                        <a:lnTo>
                          <a:pt x="1889" y="169"/>
                        </a:lnTo>
                        <a:lnTo>
                          <a:pt x="1890" y="170"/>
                        </a:lnTo>
                        <a:lnTo>
                          <a:pt x="1890" y="170"/>
                        </a:lnTo>
                        <a:lnTo>
                          <a:pt x="1891" y="173"/>
                        </a:lnTo>
                        <a:lnTo>
                          <a:pt x="1891" y="172"/>
                        </a:lnTo>
                        <a:lnTo>
                          <a:pt x="1891" y="173"/>
                        </a:lnTo>
                        <a:lnTo>
                          <a:pt x="1892" y="172"/>
                        </a:lnTo>
                        <a:lnTo>
                          <a:pt x="1892" y="174"/>
                        </a:lnTo>
                        <a:lnTo>
                          <a:pt x="1893" y="175"/>
                        </a:lnTo>
                        <a:lnTo>
                          <a:pt x="1893" y="174"/>
                        </a:lnTo>
                        <a:lnTo>
                          <a:pt x="1893" y="172"/>
                        </a:lnTo>
                        <a:lnTo>
                          <a:pt x="1894" y="171"/>
                        </a:lnTo>
                        <a:lnTo>
                          <a:pt x="1894" y="173"/>
                        </a:lnTo>
                        <a:lnTo>
                          <a:pt x="1895" y="175"/>
                        </a:lnTo>
                        <a:lnTo>
                          <a:pt x="1895" y="172"/>
                        </a:lnTo>
                        <a:lnTo>
                          <a:pt x="1896" y="172"/>
                        </a:lnTo>
                        <a:lnTo>
                          <a:pt x="1896" y="174"/>
                        </a:lnTo>
                        <a:lnTo>
                          <a:pt x="1896" y="172"/>
                        </a:lnTo>
                        <a:lnTo>
                          <a:pt x="1897" y="170"/>
                        </a:lnTo>
                        <a:lnTo>
                          <a:pt x="1897" y="172"/>
                        </a:lnTo>
                        <a:lnTo>
                          <a:pt x="1898" y="172"/>
                        </a:lnTo>
                        <a:lnTo>
                          <a:pt x="1898" y="170"/>
                        </a:lnTo>
                        <a:lnTo>
                          <a:pt x="1898" y="173"/>
                        </a:lnTo>
                        <a:lnTo>
                          <a:pt x="1899" y="172"/>
                        </a:lnTo>
                        <a:lnTo>
                          <a:pt x="1899" y="168"/>
                        </a:lnTo>
                        <a:lnTo>
                          <a:pt x="1900" y="172"/>
                        </a:lnTo>
                        <a:lnTo>
                          <a:pt x="1900" y="170"/>
                        </a:lnTo>
                        <a:lnTo>
                          <a:pt x="1901" y="168"/>
                        </a:lnTo>
                        <a:lnTo>
                          <a:pt x="1901" y="171"/>
                        </a:lnTo>
                        <a:lnTo>
                          <a:pt x="1901" y="170"/>
                        </a:lnTo>
                        <a:lnTo>
                          <a:pt x="1902" y="172"/>
                        </a:lnTo>
                        <a:lnTo>
                          <a:pt x="1902" y="169"/>
                        </a:lnTo>
                        <a:lnTo>
                          <a:pt x="1903" y="171"/>
                        </a:lnTo>
                        <a:lnTo>
                          <a:pt x="1903" y="172"/>
                        </a:lnTo>
                        <a:lnTo>
                          <a:pt x="1903" y="172"/>
                        </a:lnTo>
                        <a:lnTo>
                          <a:pt x="1904" y="173"/>
                        </a:lnTo>
                        <a:lnTo>
                          <a:pt x="1904" y="170"/>
                        </a:lnTo>
                        <a:lnTo>
                          <a:pt x="1905" y="173"/>
                        </a:lnTo>
                        <a:lnTo>
                          <a:pt x="1905" y="175"/>
                        </a:lnTo>
                        <a:lnTo>
                          <a:pt x="1906" y="175"/>
                        </a:lnTo>
                        <a:lnTo>
                          <a:pt x="1906" y="173"/>
                        </a:lnTo>
                        <a:lnTo>
                          <a:pt x="1906" y="174"/>
                        </a:lnTo>
                        <a:lnTo>
                          <a:pt x="1907" y="174"/>
                        </a:lnTo>
                        <a:lnTo>
                          <a:pt x="1907" y="174"/>
                        </a:lnTo>
                        <a:lnTo>
                          <a:pt x="1908" y="174"/>
                        </a:lnTo>
                        <a:lnTo>
                          <a:pt x="1908" y="176"/>
                        </a:lnTo>
                        <a:lnTo>
                          <a:pt x="1908" y="175"/>
                        </a:lnTo>
                        <a:lnTo>
                          <a:pt x="1909" y="174"/>
                        </a:lnTo>
                        <a:lnTo>
                          <a:pt x="1909" y="176"/>
                        </a:lnTo>
                        <a:lnTo>
                          <a:pt x="1910" y="173"/>
                        </a:lnTo>
                        <a:lnTo>
                          <a:pt x="1910" y="174"/>
                        </a:lnTo>
                        <a:lnTo>
                          <a:pt x="1911" y="173"/>
                        </a:lnTo>
                        <a:lnTo>
                          <a:pt x="1911" y="172"/>
                        </a:lnTo>
                        <a:lnTo>
                          <a:pt x="1911" y="172"/>
                        </a:lnTo>
                        <a:lnTo>
                          <a:pt x="1912" y="171"/>
                        </a:lnTo>
                        <a:lnTo>
                          <a:pt x="1912" y="169"/>
                        </a:lnTo>
                        <a:lnTo>
                          <a:pt x="1913" y="169"/>
                        </a:lnTo>
                        <a:lnTo>
                          <a:pt x="1913" y="169"/>
                        </a:lnTo>
                        <a:lnTo>
                          <a:pt x="1913" y="168"/>
                        </a:lnTo>
                        <a:lnTo>
                          <a:pt x="1914" y="171"/>
                        </a:lnTo>
                        <a:lnTo>
                          <a:pt x="1914" y="169"/>
                        </a:lnTo>
                        <a:lnTo>
                          <a:pt x="1915" y="168"/>
                        </a:lnTo>
                        <a:lnTo>
                          <a:pt x="1915" y="169"/>
                        </a:lnTo>
                        <a:lnTo>
                          <a:pt x="1916" y="170"/>
                        </a:lnTo>
                        <a:lnTo>
                          <a:pt x="1916" y="172"/>
                        </a:lnTo>
                        <a:lnTo>
                          <a:pt x="1916" y="167"/>
                        </a:lnTo>
                        <a:lnTo>
                          <a:pt x="1917" y="170"/>
                        </a:lnTo>
                        <a:lnTo>
                          <a:pt x="1917" y="171"/>
                        </a:lnTo>
                        <a:lnTo>
                          <a:pt x="1918" y="170"/>
                        </a:lnTo>
                        <a:lnTo>
                          <a:pt x="1918" y="172"/>
                        </a:lnTo>
                        <a:lnTo>
                          <a:pt x="1918" y="172"/>
                        </a:lnTo>
                        <a:lnTo>
                          <a:pt x="1919" y="172"/>
                        </a:lnTo>
                        <a:lnTo>
                          <a:pt x="1919" y="172"/>
                        </a:lnTo>
                        <a:lnTo>
                          <a:pt x="1920" y="172"/>
                        </a:lnTo>
                        <a:lnTo>
                          <a:pt x="1920" y="175"/>
                        </a:lnTo>
                        <a:lnTo>
                          <a:pt x="1921" y="175"/>
                        </a:lnTo>
                        <a:lnTo>
                          <a:pt x="1921" y="173"/>
                        </a:lnTo>
                        <a:lnTo>
                          <a:pt x="1921" y="173"/>
                        </a:lnTo>
                        <a:lnTo>
                          <a:pt x="1922" y="172"/>
                        </a:lnTo>
                        <a:lnTo>
                          <a:pt x="1922" y="174"/>
                        </a:lnTo>
                        <a:lnTo>
                          <a:pt x="1923" y="174"/>
                        </a:lnTo>
                        <a:lnTo>
                          <a:pt x="1923" y="174"/>
                        </a:lnTo>
                        <a:lnTo>
                          <a:pt x="1923" y="175"/>
                        </a:lnTo>
                        <a:lnTo>
                          <a:pt x="1924" y="174"/>
                        </a:lnTo>
                        <a:lnTo>
                          <a:pt x="1924" y="173"/>
                        </a:lnTo>
                        <a:lnTo>
                          <a:pt x="1925" y="171"/>
                        </a:lnTo>
                        <a:lnTo>
                          <a:pt x="1925" y="173"/>
                        </a:lnTo>
                        <a:lnTo>
                          <a:pt x="1926" y="172"/>
                        </a:lnTo>
                        <a:lnTo>
                          <a:pt x="1926" y="172"/>
                        </a:lnTo>
                        <a:lnTo>
                          <a:pt x="1926" y="172"/>
                        </a:lnTo>
                        <a:lnTo>
                          <a:pt x="1927" y="170"/>
                        </a:lnTo>
                        <a:lnTo>
                          <a:pt x="1927" y="172"/>
                        </a:lnTo>
                        <a:lnTo>
                          <a:pt x="1928" y="170"/>
                        </a:lnTo>
                        <a:lnTo>
                          <a:pt x="1928" y="170"/>
                        </a:lnTo>
                        <a:lnTo>
                          <a:pt x="1928" y="171"/>
                        </a:lnTo>
                        <a:lnTo>
                          <a:pt x="1929" y="171"/>
                        </a:lnTo>
                        <a:lnTo>
                          <a:pt x="1929" y="170"/>
                        </a:lnTo>
                        <a:lnTo>
                          <a:pt x="1930" y="173"/>
                        </a:lnTo>
                        <a:lnTo>
                          <a:pt x="1930" y="171"/>
                        </a:lnTo>
                        <a:lnTo>
                          <a:pt x="1931" y="172"/>
                        </a:lnTo>
                        <a:lnTo>
                          <a:pt x="1931" y="170"/>
                        </a:lnTo>
                        <a:lnTo>
                          <a:pt x="1931" y="172"/>
                        </a:lnTo>
                        <a:lnTo>
                          <a:pt x="1932" y="168"/>
                        </a:lnTo>
                        <a:lnTo>
                          <a:pt x="1932" y="173"/>
                        </a:lnTo>
                        <a:lnTo>
                          <a:pt x="1933" y="174"/>
                        </a:lnTo>
                        <a:lnTo>
                          <a:pt x="1933" y="171"/>
                        </a:lnTo>
                        <a:lnTo>
                          <a:pt x="1933" y="173"/>
                        </a:lnTo>
                        <a:lnTo>
                          <a:pt x="1934" y="173"/>
                        </a:lnTo>
                        <a:lnTo>
                          <a:pt x="1934" y="173"/>
                        </a:lnTo>
                        <a:lnTo>
                          <a:pt x="1935" y="176"/>
                        </a:lnTo>
                        <a:lnTo>
                          <a:pt x="1935" y="173"/>
                        </a:lnTo>
                        <a:lnTo>
                          <a:pt x="1936" y="175"/>
                        </a:lnTo>
                        <a:lnTo>
                          <a:pt x="1936" y="174"/>
                        </a:lnTo>
                        <a:lnTo>
                          <a:pt x="1936" y="175"/>
                        </a:lnTo>
                        <a:lnTo>
                          <a:pt x="1937" y="174"/>
                        </a:lnTo>
                        <a:lnTo>
                          <a:pt x="1937" y="174"/>
                        </a:lnTo>
                        <a:lnTo>
                          <a:pt x="1938" y="174"/>
                        </a:lnTo>
                        <a:lnTo>
                          <a:pt x="1938" y="173"/>
                        </a:lnTo>
                        <a:lnTo>
                          <a:pt x="1938" y="171"/>
                        </a:lnTo>
                        <a:lnTo>
                          <a:pt x="1939" y="174"/>
                        </a:lnTo>
                        <a:lnTo>
                          <a:pt x="1939" y="171"/>
                        </a:lnTo>
                        <a:lnTo>
                          <a:pt x="1940" y="171"/>
                        </a:lnTo>
                        <a:lnTo>
                          <a:pt x="1940" y="171"/>
                        </a:lnTo>
                        <a:lnTo>
                          <a:pt x="1941" y="170"/>
                        </a:lnTo>
                        <a:lnTo>
                          <a:pt x="1941" y="170"/>
                        </a:lnTo>
                        <a:lnTo>
                          <a:pt x="1941" y="168"/>
                        </a:lnTo>
                        <a:lnTo>
                          <a:pt x="1942" y="168"/>
                        </a:lnTo>
                        <a:lnTo>
                          <a:pt x="1942" y="168"/>
                        </a:lnTo>
                        <a:lnTo>
                          <a:pt x="1943" y="171"/>
                        </a:lnTo>
                        <a:lnTo>
                          <a:pt x="1943" y="171"/>
                        </a:lnTo>
                        <a:lnTo>
                          <a:pt x="1943" y="171"/>
                        </a:lnTo>
                        <a:lnTo>
                          <a:pt x="1944" y="171"/>
                        </a:lnTo>
                        <a:lnTo>
                          <a:pt x="1944" y="170"/>
                        </a:lnTo>
                        <a:lnTo>
                          <a:pt x="1945" y="170"/>
                        </a:lnTo>
                        <a:lnTo>
                          <a:pt x="1945" y="172"/>
                        </a:lnTo>
                        <a:lnTo>
                          <a:pt x="1946" y="170"/>
                        </a:lnTo>
                        <a:lnTo>
                          <a:pt x="1946" y="172"/>
                        </a:lnTo>
                        <a:lnTo>
                          <a:pt x="1946" y="172"/>
                        </a:lnTo>
                        <a:lnTo>
                          <a:pt x="1947" y="173"/>
                        </a:lnTo>
                        <a:lnTo>
                          <a:pt x="1947" y="174"/>
                        </a:lnTo>
                        <a:lnTo>
                          <a:pt x="1948" y="173"/>
                        </a:lnTo>
                        <a:lnTo>
                          <a:pt x="1948" y="175"/>
                        </a:lnTo>
                        <a:lnTo>
                          <a:pt x="1948" y="176"/>
                        </a:lnTo>
                        <a:lnTo>
                          <a:pt x="1949" y="175"/>
                        </a:lnTo>
                        <a:lnTo>
                          <a:pt x="1949" y="173"/>
                        </a:lnTo>
                        <a:lnTo>
                          <a:pt x="1950" y="174"/>
                        </a:lnTo>
                        <a:lnTo>
                          <a:pt x="1950" y="175"/>
                        </a:lnTo>
                        <a:lnTo>
                          <a:pt x="1951" y="173"/>
                        </a:lnTo>
                        <a:lnTo>
                          <a:pt x="1951" y="174"/>
                        </a:lnTo>
                        <a:lnTo>
                          <a:pt x="1951" y="173"/>
                        </a:lnTo>
                        <a:lnTo>
                          <a:pt x="1952" y="171"/>
                        </a:lnTo>
                        <a:lnTo>
                          <a:pt x="1952" y="171"/>
                        </a:lnTo>
                        <a:lnTo>
                          <a:pt x="1953" y="172"/>
                        </a:lnTo>
                        <a:lnTo>
                          <a:pt x="1953" y="171"/>
                        </a:lnTo>
                        <a:lnTo>
                          <a:pt x="1953" y="171"/>
                        </a:lnTo>
                        <a:lnTo>
                          <a:pt x="1954" y="169"/>
                        </a:lnTo>
                        <a:lnTo>
                          <a:pt x="1954" y="171"/>
                        </a:lnTo>
                        <a:lnTo>
                          <a:pt x="1955" y="170"/>
                        </a:lnTo>
                        <a:lnTo>
                          <a:pt x="1955" y="170"/>
                        </a:lnTo>
                        <a:lnTo>
                          <a:pt x="1956" y="171"/>
                        </a:lnTo>
                        <a:lnTo>
                          <a:pt x="1956" y="168"/>
                        </a:lnTo>
                        <a:lnTo>
                          <a:pt x="1956" y="168"/>
                        </a:lnTo>
                        <a:lnTo>
                          <a:pt x="1957" y="167"/>
                        </a:lnTo>
                        <a:lnTo>
                          <a:pt x="1957" y="169"/>
                        </a:lnTo>
                        <a:lnTo>
                          <a:pt x="1958" y="169"/>
                        </a:lnTo>
                        <a:lnTo>
                          <a:pt x="1958" y="172"/>
                        </a:lnTo>
                        <a:lnTo>
                          <a:pt x="1958" y="171"/>
                        </a:lnTo>
                        <a:lnTo>
                          <a:pt x="1959" y="169"/>
                        </a:lnTo>
                        <a:lnTo>
                          <a:pt x="1959" y="170"/>
                        </a:lnTo>
                        <a:lnTo>
                          <a:pt x="1960" y="172"/>
                        </a:lnTo>
                        <a:lnTo>
                          <a:pt x="1960" y="170"/>
                        </a:lnTo>
                        <a:lnTo>
                          <a:pt x="1961" y="170"/>
                        </a:lnTo>
                        <a:lnTo>
                          <a:pt x="1961" y="170"/>
                        </a:lnTo>
                        <a:lnTo>
                          <a:pt x="1961" y="173"/>
                        </a:lnTo>
                        <a:lnTo>
                          <a:pt x="1962" y="173"/>
                        </a:lnTo>
                        <a:lnTo>
                          <a:pt x="1962" y="173"/>
                        </a:lnTo>
                        <a:lnTo>
                          <a:pt x="1963" y="173"/>
                        </a:lnTo>
                        <a:lnTo>
                          <a:pt x="1963" y="175"/>
                        </a:lnTo>
                        <a:lnTo>
                          <a:pt x="1963" y="175"/>
                        </a:lnTo>
                        <a:lnTo>
                          <a:pt x="1964" y="173"/>
                        </a:lnTo>
                        <a:lnTo>
                          <a:pt x="1964" y="175"/>
                        </a:lnTo>
                        <a:lnTo>
                          <a:pt x="1965" y="174"/>
                        </a:lnTo>
                        <a:lnTo>
                          <a:pt x="1965" y="174"/>
                        </a:lnTo>
                        <a:lnTo>
                          <a:pt x="1966" y="172"/>
                        </a:lnTo>
                        <a:lnTo>
                          <a:pt x="1966" y="170"/>
                        </a:lnTo>
                        <a:lnTo>
                          <a:pt x="1966" y="170"/>
                        </a:lnTo>
                        <a:lnTo>
                          <a:pt x="1967" y="172"/>
                        </a:lnTo>
                        <a:lnTo>
                          <a:pt x="1967" y="171"/>
                        </a:lnTo>
                        <a:lnTo>
                          <a:pt x="1968" y="168"/>
                        </a:lnTo>
                        <a:lnTo>
                          <a:pt x="1968" y="168"/>
                        </a:lnTo>
                        <a:lnTo>
                          <a:pt x="1968" y="168"/>
                        </a:lnTo>
                        <a:lnTo>
                          <a:pt x="1969" y="170"/>
                        </a:lnTo>
                        <a:lnTo>
                          <a:pt x="1969" y="169"/>
                        </a:lnTo>
                        <a:lnTo>
                          <a:pt x="1970" y="169"/>
                        </a:lnTo>
                        <a:lnTo>
                          <a:pt x="1970" y="167"/>
                        </a:lnTo>
                        <a:lnTo>
                          <a:pt x="1971" y="170"/>
                        </a:lnTo>
                        <a:lnTo>
                          <a:pt x="1971" y="169"/>
                        </a:lnTo>
                        <a:lnTo>
                          <a:pt x="1971" y="169"/>
                        </a:lnTo>
                        <a:lnTo>
                          <a:pt x="1972" y="168"/>
                        </a:lnTo>
                        <a:lnTo>
                          <a:pt x="1972" y="171"/>
                        </a:lnTo>
                        <a:lnTo>
                          <a:pt x="1973" y="171"/>
                        </a:lnTo>
                        <a:lnTo>
                          <a:pt x="1973" y="172"/>
                        </a:lnTo>
                        <a:lnTo>
                          <a:pt x="1973" y="172"/>
                        </a:lnTo>
                        <a:lnTo>
                          <a:pt x="1974" y="170"/>
                        </a:lnTo>
                        <a:lnTo>
                          <a:pt x="1974" y="172"/>
                        </a:lnTo>
                        <a:lnTo>
                          <a:pt x="1975" y="173"/>
                        </a:lnTo>
                        <a:lnTo>
                          <a:pt x="1975" y="171"/>
                        </a:lnTo>
                        <a:lnTo>
                          <a:pt x="1976" y="173"/>
                        </a:lnTo>
                        <a:lnTo>
                          <a:pt x="1976" y="173"/>
                        </a:lnTo>
                        <a:lnTo>
                          <a:pt x="1976" y="173"/>
                        </a:lnTo>
                        <a:lnTo>
                          <a:pt x="1977" y="174"/>
                        </a:lnTo>
                        <a:lnTo>
                          <a:pt x="1977" y="174"/>
                        </a:lnTo>
                        <a:lnTo>
                          <a:pt x="1978" y="174"/>
                        </a:lnTo>
                        <a:lnTo>
                          <a:pt x="1978" y="173"/>
                        </a:lnTo>
                        <a:lnTo>
                          <a:pt x="1978" y="174"/>
                        </a:lnTo>
                        <a:lnTo>
                          <a:pt x="1979" y="175"/>
                        </a:lnTo>
                        <a:lnTo>
                          <a:pt x="1979" y="174"/>
                        </a:lnTo>
                        <a:lnTo>
                          <a:pt x="1980" y="176"/>
                        </a:lnTo>
                        <a:lnTo>
                          <a:pt x="1980" y="172"/>
                        </a:lnTo>
                        <a:lnTo>
                          <a:pt x="1981" y="172"/>
                        </a:lnTo>
                        <a:lnTo>
                          <a:pt x="1981" y="174"/>
                        </a:lnTo>
                        <a:lnTo>
                          <a:pt x="1981" y="171"/>
                        </a:lnTo>
                        <a:lnTo>
                          <a:pt x="1982" y="172"/>
                        </a:lnTo>
                        <a:lnTo>
                          <a:pt x="1982" y="171"/>
                        </a:lnTo>
                        <a:lnTo>
                          <a:pt x="1983" y="172"/>
                        </a:lnTo>
                        <a:lnTo>
                          <a:pt x="1983" y="169"/>
                        </a:lnTo>
                        <a:lnTo>
                          <a:pt x="1983" y="171"/>
                        </a:lnTo>
                        <a:lnTo>
                          <a:pt x="1984" y="169"/>
                        </a:lnTo>
                        <a:lnTo>
                          <a:pt x="1984" y="170"/>
                        </a:lnTo>
                        <a:lnTo>
                          <a:pt x="1985" y="172"/>
                        </a:lnTo>
                        <a:lnTo>
                          <a:pt x="1985" y="171"/>
                        </a:lnTo>
                        <a:lnTo>
                          <a:pt x="1986" y="170"/>
                        </a:lnTo>
                        <a:lnTo>
                          <a:pt x="1986" y="170"/>
                        </a:lnTo>
                        <a:lnTo>
                          <a:pt x="1986" y="171"/>
                        </a:lnTo>
                        <a:lnTo>
                          <a:pt x="1987" y="171"/>
                        </a:lnTo>
                        <a:lnTo>
                          <a:pt x="1987" y="173"/>
                        </a:lnTo>
                        <a:lnTo>
                          <a:pt x="1988" y="173"/>
                        </a:lnTo>
                        <a:lnTo>
                          <a:pt x="1988" y="174"/>
                        </a:lnTo>
                        <a:lnTo>
                          <a:pt x="1988" y="172"/>
                        </a:lnTo>
                        <a:lnTo>
                          <a:pt x="1989" y="173"/>
                        </a:lnTo>
                        <a:lnTo>
                          <a:pt x="1989" y="174"/>
                        </a:lnTo>
                        <a:lnTo>
                          <a:pt x="1990" y="173"/>
                        </a:lnTo>
                        <a:lnTo>
                          <a:pt x="1990" y="174"/>
                        </a:lnTo>
                        <a:lnTo>
                          <a:pt x="1991" y="174"/>
                        </a:lnTo>
                        <a:lnTo>
                          <a:pt x="1991" y="173"/>
                        </a:lnTo>
                        <a:lnTo>
                          <a:pt x="1991" y="175"/>
                        </a:lnTo>
                        <a:lnTo>
                          <a:pt x="1992" y="173"/>
                        </a:lnTo>
                        <a:lnTo>
                          <a:pt x="1992" y="176"/>
                        </a:lnTo>
                        <a:lnTo>
                          <a:pt x="1993" y="174"/>
                        </a:lnTo>
                        <a:lnTo>
                          <a:pt x="1993" y="173"/>
                        </a:lnTo>
                        <a:lnTo>
                          <a:pt x="1993" y="174"/>
                        </a:lnTo>
                        <a:lnTo>
                          <a:pt x="1994" y="175"/>
                        </a:lnTo>
                        <a:lnTo>
                          <a:pt x="1994" y="173"/>
                        </a:lnTo>
                        <a:lnTo>
                          <a:pt x="1995" y="172"/>
                        </a:lnTo>
                        <a:lnTo>
                          <a:pt x="1995" y="172"/>
                        </a:lnTo>
                        <a:lnTo>
                          <a:pt x="1996" y="171"/>
                        </a:lnTo>
                        <a:lnTo>
                          <a:pt x="1996" y="171"/>
                        </a:lnTo>
                        <a:lnTo>
                          <a:pt x="1996" y="172"/>
                        </a:lnTo>
                        <a:lnTo>
                          <a:pt x="1997" y="169"/>
                        </a:lnTo>
                        <a:lnTo>
                          <a:pt x="1997" y="171"/>
                        </a:lnTo>
                        <a:lnTo>
                          <a:pt x="1998" y="169"/>
                        </a:lnTo>
                        <a:lnTo>
                          <a:pt x="1998" y="169"/>
                        </a:lnTo>
                        <a:lnTo>
                          <a:pt x="1998" y="168"/>
                        </a:lnTo>
                        <a:lnTo>
                          <a:pt x="1999" y="171"/>
                        </a:lnTo>
                        <a:lnTo>
                          <a:pt x="1999" y="169"/>
                        </a:lnTo>
                        <a:lnTo>
                          <a:pt x="2000" y="171"/>
                        </a:lnTo>
                        <a:lnTo>
                          <a:pt x="2000" y="171"/>
                        </a:lnTo>
                        <a:lnTo>
                          <a:pt x="2001" y="170"/>
                        </a:lnTo>
                        <a:lnTo>
                          <a:pt x="2001" y="171"/>
                        </a:lnTo>
                        <a:lnTo>
                          <a:pt x="2001" y="173"/>
                        </a:lnTo>
                        <a:lnTo>
                          <a:pt x="2002" y="173"/>
                        </a:lnTo>
                        <a:lnTo>
                          <a:pt x="2002" y="174"/>
                        </a:lnTo>
                        <a:lnTo>
                          <a:pt x="2003" y="172"/>
                        </a:lnTo>
                        <a:lnTo>
                          <a:pt x="2003" y="175"/>
                        </a:lnTo>
                        <a:lnTo>
                          <a:pt x="2003" y="175"/>
                        </a:lnTo>
                        <a:lnTo>
                          <a:pt x="2004" y="175"/>
                        </a:lnTo>
                        <a:lnTo>
                          <a:pt x="2004" y="175"/>
                        </a:lnTo>
                        <a:lnTo>
                          <a:pt x="2005" y="175"/>
                        </a:lnTo>
                        <a:lnTo>
                          <a:pt x="2005" y="175"/>
                        </a:lnTo>
                        <a:lnTo>
                          <a:pt x="2006" y="176"/>
                        </a:lnTo>
                        <a:lnTo>
                          <a:pt x="2006" y="174"/>
                        </a:lnTo>
                        <a:lnTo>
                          <a:pt x="2006" y="173"/>
                        </a:lnTo>
                        <a:lnTo>
                          <a:pt x="2007" y="175"/>
                        </a:lnTo>
                        <a:lnTo>
                          <a:pt x="2007" y="173"/>
                        </a:lnTo>
                        <a:lnTo>
                          <a:pt x="2008" y="171"/>
                        </a:lnTo>
                        <a:lnTo>
                          <a:pt x="2008" y="173"/>
                        </a:lnTo>
                        <a:lnTo>
                          <a:pt x="2008" y="172"/>
                        </a:lnTo>
                        <a:lnTo>
                          <a:pt x="2009" y="171"/>
                        </a:lnTo>
                        <a:lnTo>
                          <a:pt x="2009" y="172"/>
                        </a:lnTo>
                        <a:lnTo>
                          <a:pt x="2010" y="173"/>
                        </a:lnTo>
                        <a:lnTo>
                          <a:pt x="2010" y="170"/>
                        </a:lnTo>
                        <a:lnTo>
                          <a:pt x="2011" y="172"/>
                        </a:lnTo>
                        <a:lnTo>
                          <a:pt x="2011" y="170"/>
                        </a:lnTo>
                        <a:lnTo>
                          <a:pt x="2011" y="169"/>
                        </a:lnTo>
                        <a:lnTo>
                          <a:pt x="2012" y="172"/>
                        </a:lnTo>
                        <a:lnTo>
                          <a:pt x="2012" y="168"/>
                        </a:lnTo>
                        <a:lnTo>
                          <a:pt x="2013" y="170"/>
                        </a:lnTo>
                        <a:lnTo>
                          <a:pt x="2013" y="170"/>
                        </a:lnTo>
                        <a:lnTo>
                          <a:pt x="2013" y="169"/>
                        </a:lnTo>
                        <a:lnTo>
                          <a:pt x="2014" y="169"/>
                        </a:lnTo>
                        <a:lnTo>
                          <a:pt x="2014" y="169"/>
                        </a:lnTo>
                        <a:lnTo>
                          <a:pt x="2015" y="170"/>
                        </a:lnTo>
                        <a:lnTo>
                          <a:pt x="2015" y="173"/>
                        </a:lnTo>
                        <a:lnTo>
                          <a:pt x="2016" y="174"/>
                        </a:lnTo>
                        <a:lnTo>
                          <a:pt x="2016" y="173"/>
                        </a:lnTo>
                        <a:lnTo>
                          <a:pt x="2016" y="174"/>
                        </a:lnTo>
                        <a:lnTo>
                          <a:pt x="2017" y="175"/>
                        </a:lnTo>
                        <a:lnTo>
                          <a:pt x="2017" y="175"/>
                        </a:lnTo>
                        <a:lnTo>
                          <a:pt x="2018" y="176"/>
                        </a:lnTo>
                        <a:lnTo>
                          <a:pt x="2018" y="175"/>
                        </a:lnTo>
                        <a:lnTo>
                          <a:pt x="2018" y="178"/>
                        </a:lnTo>
                        <a:lnTo>
                          <a:pt x="2019" y="174"/>
                        </a:lnTo>
                        <a:lnTo>
                          <a:pt x="2019" y="174"/>
                        </a:lnTo>
                        <a:lnTo>
                          <a:pt x="2020" y="176"/>
                        </a:lnTo>
                        <a:lnTo>
                          <a:pt x="2020" y="176"/>
                        </a:lnTo>
                        <a:lnTo>
                          <a:pt x="2021" y="173"/>
                        </a:lnTo>
                        <a:lnTo>
                          <a:pt x="2021" y="175"/>
                        </a:lnTo>
                        <a:lnTo>
                          <a:pt x="2021" y="175"/>
                        </a:lnTo>
                        <a:lnTo>
                          <a:pt x="2022" y="172"/>
                        </a:lnTo>
                        <a:lnTo>
                          <a:pt x="2022" y="171"/>
                        </a:lnTo>
                        <a:lnTo>
                          <a:pt x="2023" y="174"/>
                        </a:lnTo>
                        <a:lnTo>
                          <a:pt x="2023" y="172"/>
                        </a:lnTo>
                        <a:lnTo>
                          <a:pt x="2023" y="169"/>
                        </a:lnTo>
                        <a:lnTo>
                          <a:pt x="2024" y="170"/>
                        </a:lnTo>
                        <a:lnTo>
                          <a:pt x="2024" y="170"/>
                        </a:lnTo>
                        <a:lnTo>
                          <a:pt x="2025" y="169"/>
                        </a:lnTo>
                        <a:lnTo>
                          <a:pt x="2025" y="171"/>
                        </a:lnTo>
                        <a:lnTo>
                          <a:pt x="2026" y="168"/>
                        </a:lnTo>
                        <a:lnTo>
                          <a:pt x="2026" y="170"/>
                        </a:lnTo>
                        <a:lnTo>
                          <a:pt x="2026" y="170"/>
                        </a:lnTo>
                        <a:lnTo>
                          <a:pt x="2027" y="171"/>
                        </a:lnTo>
                        <a:lnTo>
                          <a:pt x="2027" y="170"/>
                        </a:lnTo>
                        <a:lnTo>
                          <a:pt x="2028" y="171"/>
                        </a:lnTo>
                        <a:lnTo>
                          <a:pt x="2028" y="169"/>
                        </a:lnTo>
                        <a:lnTo>
                          <a:pt x="2028" y="174"/>
                        </a:lnTo>
                        <a:lnTo>
                          <a:pt x="2029" y="172"/>
                        </a:lnTo>
                        <a:lnTo>
                          <a:pt x="2029" y="172"/>
                        </a:lnTo>
                        <a:lnTo>
                          <a:pt x="2030" y="170"/>
                        </a:lnTo>
                        <a:lnTo>
                          <a:pt x="2030" y="173"/>
                        </a:lnTo>
                        <a:lnTo>
                          <a:pt x="2031" y="172"/>
                        </a:lnTo>
                        <a:lnTo>
                          <a:pt x="2031" y="173"/>
                        </a:lnTo>
                        <a:lnTo>
                          <a:pt x="2031" y="174"/>
                        </a:lnTo>
                        <a:lnTo>
                          <a:pt x="2032" y="176"/>
                        </a:lnTo>
                        <a:lnTo>
                          <a:pt x="2032" y="173"/>
                        </a:lnTo>
                        <a:lnTo>
                          <a:pt x="2033" y="174"/>
                        </a:lnTo>
                        <a:lnTo>
                          <a:pt x="2033" y="173"/>
                        </a:lnTo>
                        <a:lnTo>
                          <a:pt x="2033" y="175"/>
                        </a:lnTo>
                        <a:lnTo>
                          <a:pt x="2034" y="172"/>
                        </a:lnTo>
                        <a:lnTo>
                          <a:pt x="2034" y="171"/>
                        </a:lnTo>
                        <a:lnTo>
                          <a:pt x="2035" y="173"/>
                        </a:lnTo>
                        <a:lnTo>
                          <a:pt x="2035" y="174"/>
                        </a:lnTo>
                        <a:lnTo>
                          <a:pt x="2036" y="172"/>
                        </a:lnTo>
                        <a:lnTo>
                          <a:pt x="2036" y="172"/>
                        </a:lnTo>
                        <a:lnTo>
                          <a:pt x="2036" y="174"/>
                        </a:lnTo>
                        <a:lnTo>
                          <a:pt x="2037" y="172"/>
                        </a:lnTo>
                        <a:lnTo>
                          <a:pt x="2037" y="170"/>
                        </a:lnTo>
                        <a:lnTo>
                          <a:pt x="2038" y="174"/>
                        </a:lnTo>
                        <a:lnTo>
                          <a:pt x="2038" y="170"/>
                        </a:lnTo>
                        <a:lnTo>
                          <a:pt x="2038" y="170"/>
                        </a:lnTo>
                        <a:lnTo>
                          <a:pt x="2039" y="170"/>
                        </a:lnTo>
                        <a:lnTo>
                          <a:pt x="2039" y="170"/>
                        </a:lnTo>
                        <a:lnTo>
                          <a:pt x="2040" y="172"/>
                        </a:lnTo>
                        <a:lnTo>
                          <a:pt x="2040" y="172"/>
                        </a:lnTo>
                        <a:lnTo>
                          <a:pt x="2041" y="171"/>
                        </a:lnTo>
                        <a:lnTo>
                          <a:pt x="2041" y="172"/>
                        </a:lnTo>
                        <a:lnTo>
                          <a:pt x="2041" y="172"/>
                        </a:lnTo>
                        <a:lnTo>
                          <a:pt x="2042" y="173"/>
                        </a:lnTo>
                        <a:lnTo>
                          <a:pt x="2042" y="171"/>
                        </a:lnTo>
                        <a:lnTo>
                          <a:pt x="2043" y="173"/>
                        </a:lnTo>
                        <a:lnTo>
                          <a:pt x="2043" y="170"/>
                        </a:lnTo>
                        <a:lnTo>
                          <a:pt x="2043" y="172"/>
                        </a:lnTo>
                        <a:lnTo>
                          <a:pt x="2044" y="173"/>
                        </a:lnTo>
                        <a:lnTo>
                          <a:pt x="2044" y="173"/>
                        </a:lnTo>
                        <a:lnTo>
                          <a:pt x="2045" y="173"/>
                        </a:lnTo>
                        <a:lnTo>
                          <a:pt x="2045" y="174"/>
                        </a:lnTo>
                        <a:lnTo>
                          <a:pt x="2046" y="176"/>
                        </a:lnTo>
                        <a:lnTo>
                          <a:pt x="2046" y="176"/>
                        </a:lnTo>
                        <a:lnTo>
                          <a:pt x="2046" y="175"/>
                        </a:lnTo>
                        <a:lnTo>
                          <a:pt x="2047" y="174"/>
                        </a:lnTo>
                        <a:lnTo>
                          <a:pt x="2047" y="176"/>
                        </a:lnTo>
                        <a:lnTo>
                          <a:pt x="2048" y="175"/>
                        </a:lnTo>
                        <a:lnTo>
                          <a:pt x="2048" y="175"/>
                        </a:lnTo>
                        <a:lnTo>
                          <a:pt x="2048" y="174"/>
                        </a:lnTo>
                        <a:lnTo>
                          <a:pt x="2049" y="174"/>
                        </a:lnTo>
                        <a:lnTo>
                          <a:pt x="2049" y="173"/>
                        </a:lnTo>
                        <a:lnTo>
                          <a:pt x="2050" y="174"/>
                        </a:lnTo>
                        <a:lnTo>
                          <a:pt x="2050" y="173"/>
                        </a:lnTo>
                        <a:lnTo>
                          <a:pt x="2051" y="174"/>
                        </a:lnTo>
                        <a:lnTo>
                          <a:pt x="2051" y="172"/>
                        </a:lnTo>
                        <a:lnTo>
                          <a:pt x="2051" y="172"/>
                        </a:lnTo>
                        <a:lnTo>
                          <a:pt x="2052" y="170"/>
                        </a:lnTo>
                        <a:lnTo>
                          <a:pt x="2052" y="170"/>
                        </a:lnTo>
                        <a:lnTo>
                          <a:pt x="2053" y="171"/>
                        </a:lnTo>
                        <a:lnTo>
                          <a:pt x="2053" y="172"/>
                        </a:lnTo>
                        <a:lnTo>
                          <a:pt x="2053" y="172"/>
                        </a:lnTo>
                        <a:lnTo>
                          <a:pt x="2054" y="171"/>
                        </a:lnTo>
                        <a:lnTo>
                          <a:pt x="2054" y="172"/>
                        </a:lnTo>
                        <a:lnTo>
                          <a:pt x="2055" y="173"/>
                        </a:lnTo>
                        <a:lnTo>
                          <a:pt x="2055" y="171"/>
                        </a:lnTo>
                        <a:lnTo>
                          <a:pt x="2056" y="172"/>
                        </a:lnTo>
                        <a:lnTo>
                          <a:pt x="2056" y="171"/>
                        </a:lnTo>
                        <a:lnTo>
                          <a:pt x="2056" y="172"/>
                        </a:lnTo>
                        <a:lnTo>
                          <a:pt x="2057" y="172"/>
                        </a:lnTo>
                        <a:lnTo>
                          <a:pt x="2057" y="172"/>
                        </a:lnTo>
                        <a:lnTo>
                          <a:pt x="2058" y="172"/>
                        </a:lnTo>
                        <a:lnTo>
                          <a:pt x="2058" y="173"/>
                        </a:lnTo>
                        <a:lnTo>
                          <a:pt x="2058" y="173"/>
                        </a:lnTo>
                        <a:lnTo>
                          <a:pt x="2059" y="174"/>
                        </a:lnTo>
                        <a:lnTo>
                          <a:pt x="2059" y="175"/>
                        </a:lnTo>
                        <a:lnTo>
                          <a:pt x="2060" y="175"/>
                        </a:lnTo>
                        <a:lnTo>
                          <a:pt x="2060" y="173"/>
                        </a:lnTo>
                        <a:lnTo>
                          <a:pt x="2061" y="175"/>
                        </a:lnTo>
                        <a:lnTo>
                          <a:pt x="2061" y="174"/>
                        </a:lnTo>
                        <a:lnTo>
                          <a:pt x="2061" y="174"/>
                        </a:lnTo>
                        <a:lnTo>
                          <a:pt x="2062" y="174"/>
                        </a:lnTo>
                        <a:lnTo>
                          <a:pt x="2062" y="174"/>
                        </a:lnTo>
                        <a:lnTo>
                          <a:pt x="2063" y="174"/>
                        </a:lnTo>
                        <a:lnTo>
                          <a:pt x="2063" y="173"/>
                        </a:lnTo>
                        <a:lnTo>
                          <a:pt x="2063" y="172"/>
                        </a:lnTo>
                        <a:lnTo>
                          <a:pt x="2064" y="171"/>
                        </a:lnTo>
                        <a:lnTo>
                          <a:pt x="2064" y="173"/>
                        </a:lnTo>
                        <a:lnTo>
                          <a:pt x="2065" y="171"/>
                        </a:lnTo>
                        <a:lnTo>
                          <a:pt x="2065" y="172"/>
                        </a:lnTo>
                        <a:lnTo>
                          <a:pt x="2066" y="169"/>
                        </a:lnTo>
                        <a:lnTo>
                          <a:pt x="2066" y="170"/>
                        </a:lnTo>
                        <a:lnTo>
                          <a:pt x="2066" y="172"/>
                        </a:lnTo>
                        <a:lnTo>
                          <a:pt x="2067" y="172"/>
                        </a:lnTo>
                        <a:lnTo>
                          <a:pt x="2067" y="170"/>
                        </a:lnTo>
                        <a:lnTo>
                          <a:pt x="2068" y="172"/>
                        </a:lnTo>
                        <a:lnTo>
                          <a:pt x="2068" y="171"/>
                        </a:lnTo>
                        <a:lnTo>
                          <a:pt x="2068" y="171"/>
                        </a:lnTo>
                        <a:lnTo>
                          <a:pt x="2069" y="171"/>
                        </a:lnTo>
                        <a:lnTo>
                          <a:pt x="2069" y="173"/>
                        </a:lnTo>
                        <a:lnTo>
                          <a:pt x="2070" y="174"/>
                        </a:lnTo>
                        <a:lnTo>
                          <a:pt x="2070" y="172"/>
                        </a:lnTo>
                        <a:lnTo>
                          <a:pt x="2071" y="174"/>
                        </a:lnTo>
                        <a:lnTo>
                          <a:pt x="2071" y="173"/>
                        </a:lnTo>
                        <a:lnTo>
                          <a:pt x="2071" y="173"/>
                        </a:lnTo>
                        <a:lnTo>
                          <a:pt x="2072" y="174"/>
                        </a:lnTo>
                        <a:lnTo>
                          <a:pt x="2072" y="172"/>
                        </a:lnTo>
                        <a:lnTo>
                          <a:pt x="2073" y="174"/>
                        </a:lnTo>
                        <a:lnTo>
                          <a:pt x="2073" y="175"/>
                        </a:lnTo>
                        <a:lnTo>
                          <a:pt x="2073" y="176"/>
                        </a:lnTo>
                        <a:lnTo>
                          <a:pt x="2074" y="176"/>
                        </a:lnTo>
                        <a:lnTo>
                          <a:pt x="2074" y="176"/>
                        </a:lnTo>
                        <a:lnTo>
                          <a:pt x="2075" y="176"/>
                        </a:lnTo>
                        <a:lnTo>
                          <a:pt x="2075" y="176"/>
                        </a:lnTo>
                        <a:lnTo>
                          <a:pt x="2076" y="176"/>
                        </a:lnTo>
                        <a:lnTo>
                          <a:pt x="2076" y="176"/>
                        </a:lnTo>
                        <a:lnTo>
                          <a:pt x="2076" y="174"/>
                        </a:lnTo>
                        <a:lnTo>
                          <a:pt x="2077" y="175"/>
                        </a:lnTo>
                        <a:lnTo>
                          <a:pt x="2077" y="175"/>
                        </a:lnTo>
                        <a:lnTo>
                          <a:pt x="2078" y="174"/>
                        </a:lnTo>
                        <a:lnTo>
                          <a:pt x="2078" y="172"/>
                        </a:lnTo>
                        <a:lnTo>
                          <a:pt x="2078" y="176"/>
                        </a:lnTo>
                        <a:lnTo>
                          <a:pt x="2079" y="173"/>
                        </a:lnTo>
                        <a:lnTo>
                          <a:pt x="2079" y="174"/>
                        </a:lnTo>
                        <a:lnTo>
                          <a:pt x="2080" y="170"/>
                        </a:lnTo>
                        <a:lnTo>
                          <a:pt x="2080" y="171"/>
                        </a:lnTo>
                        <a:lnTo>
                          <a:pt x="2081" y="170"/>
                        </a:lnTo>
                        <a:lnTo>
                          <a:pt x="2081" y="169"/>
                        </a:lnTo>
                        <a:lnTo>
                          <a:pt x="2081" y="173"/>
                        </a:lnTo>
                        <a:lnTo>
                          <a:pt x="2082" y="171"/>
                        </a:lnTo>
                        <a:lnTo>
                          <a:pt x="2082" y="171"/>
                        </a:lnTo>
                        <a:lnTo>
                          <a:pt x="2083" y="173"/>
                        </a:lnTo>
                        <a:lnTo>
                          <a:pt x="2083" y="172"/>
                        </a:lnTo>
                        <a:lnTo>
                          <a:pt x="2083" y="174"/>
                        </a:lnTo>
                        <a:lnTo>
                          <a:pt x="2084" y="173"/>
                        </a:lnTo>
                        <a:lnTo>
                          <a:pt x="2084" y="173"/>
                        </a:lnTo>
                        <a:lnTo>
                          <a:pt x="2085" y="173"/>
                        </a:lnTo>
                        <a:lnTo>
                          <a:pt x="2085" y="174"/>
                        </a:lnTo>
                        <a:lnTo>
                          <a:pt x="2086" y="173"/>
                        </a:lnTo>
                        <a:lnTo>
                          <a:pt x="2086" y="176"/>
                        </a:lnTo>
                        <a:lnTo>
                          <a:pt x="2086" y="174"/>
                        </a:lnTo>
                        <a:lnTo>
                          <a:pt x="2087" y="175"/>
                        </a:lnTo>
                        <a:lnTo>
                          <a:pt x="2087" y="176"/>
                        </a:lnTo>
                        <a:lnTo>
                          <a:pt x="2088" y="176"/>
                        </a:lnTo>
                        <a:lnTo>
                          <a:pt x="2088" y="173"/>
                        </a:lnTo>
                        <a:lnTo>
                          <a:pt x="2088" y="176"/>
                        </a:lnTo>
                        <a:lnTo>
                          <a:pt x="2089" y="177"/>
                        </a:lnTo>
                        <a:lnTo>
                          <a:pt x="2089" y="176"/>
                        </a:lnTo>
                        <a:lnTo>
                          <a:pt x="2090" y="176"/>
                        </a:lnTo>
                        <a:lnTo>
                          <a:pt x="2090" y="176"/>
                        </a:lnTo>
                        <a:lnTo>
                          <a:pt x="2091" y="175"/>
                        </a:lnTo>
                        <a:lnTo>
                          <a:pt x="2091" y="174"/>
                        </a:lnTo>
                        <a:lnTo>
                          <a:pt x="2091" y="175"/>
                        </a:lnTo>
                        <a:lnTo>
                          <a:pt x="2092" y="176"/>
                        </a:lnTo>
                        <a:lnTo>
                          <a:pt x="2092" y="175"/>
                        </a:lnTo>
                        <a:lnTo>
                          <a:pt x="2093" y="177"/>
                        </a:lnTo>
                        <a:lnTo>
                          <a:pt x="2093" y="175"/>
                        </a:lnTo>
                        <a:lnTo>
                          <a:pt x="2093" y="175"/>
                        </a:lnTo>
                        <a:lnTo>
                          <a:pt x="2094" y="175"/>
                        </a:lnTo>
                        <a:lnTo>
                          <a:pt x="2094" y="173"/>
                        </a:lnTo>
                        <a:lnTo>
                          <a:pt x="2095" y="172"/>
                        </a:lnTo>
                        <a:lnTo>
                          <a:pt x="2095" y="173"/>
                        </a:lnTo>
                        <a:lnTo>
                          <a:pt x="2096" y="173"/>
                        </a:lnTo>
                        <a:lnTo>
                          <a:pt x="2096" y="173"/>
                        </a:lnTo>
                        <a:lnTo>
                          <a:pt x="2096" y="175"/>
                        </a:lnTo>
                        <a:lnTo>
                          <a:pt x="2097" y="175"/>
                        </a:lnTo>
                        <a:lnTo>
                          <a:pt x="2097" y="173"/>
                        </a:lnTo>
                        <a:lnTo>
                          <a:pt x="2098" y="175"/>
                        </a:lnTo>
                        <a:lnTo>
                          <a:pt x="2098" y="172"/>
                        </a:lnTo>
                        <a:lnTo>
                          <a:pt x="2098" y="174"/>
                        </a:lnTo>
                        <a:lnTo>
                          <a:pt x="2099" y="173"/>
                        </a:lnTo>
                        <a:lnTo>
                          <a:pt x="2099" y="175"/>
                        </a:lnTo>
                        <a:lnTo>
                          <a:pt x="2100" y="174"/>
                        </a:lnTo>
                        <a:lnTo>
                          <a:pt x="2100" y="176"/>
                        </a:lnTo>
                        <a:lnTo>
                          <a:pt x="2101" y="175"/>
                        </a:lnTo>
                        <a:lnTo>
                          <a:pt x="2101" y="177"/>
                        </a:lnTo>
                        <a:lnTo>
                          <a:pt x="2101" y="178"/>
                        </a:lnTo>
                        <a:lnTo>
                          <a:pt x="2102" y="177"/>
                        </a:lnTo>
                        <a:lnTo>
                          <a:pt x="2102" y="178"/>
                        </a:lnTo>
                        <a:lnTo>
                          <a:pt x="2103" y="177"/>
                        </a:lnTo>
                        <a:lnTo>
                          <a:pt x="2103" y="176"/>
                        </a:lnTo>
                        <a:lnTo>
                          <a:pt x="2103" y="175"/>
                        </a:lnTo>
                        <a:lnTo>
                          <a:pt x="2104" y="175"/>
                        </a:lnTo>
                        <a:lnTo>
                          <a:pt x="2104" y="173"/>
                        </a:lnTo>
                        <a:lnTo>
                          <a:pt x="2105" y="177"/>
                        </a:lnTo>
                        <a:lnTo>
                          <a:pt x="2105" y="174"/>
                        </a:lnTo>
                        <a:lnTo>
                          <a:pt x="2106" y="172"/>
                        </a:lnTo>
                        <a:lnTo>
                          <a:pt x="2106" y="174"/>
                        </a:lnTo>
                        <a:lnTo>
                          <a:pt x="2106" y="172"/>
                        </a:lnTo>
                        <a:lnTo>
                          <a:pt x="2107" y="172"/>
                        </a:lnTo>
                        <a:lnTo>
                          <a:pt x="2107" y="171"/>
                        </a:lnTo>
                        <a:lnTo>
                          <a:pt x="2108" y="172"/>
                        </a:lnTo>
                        <a:lnTo>
                          <a:pt x="2108" y="171"/>
                        </a:lnTo>
                        <a:lnTo>
                          <a:pt x="2108" y="172"/>
                        </a:lnTo>
                        <a:lnTo>
                          <a:pt x="2109" y="172"/>
                        </a:lnTo>
                        <a:lnTo>
                          <a:pt x="2109" y="172"/>
                        </a:lnTo>
                        <a:lnTo>
                          <a:pt x="2110" y="172"/>
                        </a:lnTo>
                        <a:lnTo>
                          <a:pt x="2110" y="173"/>
                        </a:lnTo>
                        <a:lnTo>
                          <a:pt x="2111" y="175"/>
                        </a:lnTo>
                        <a:lnTo>
                          <a:pt x="2111" y="175"/>
                        </a:lnTo>
                        <a:lnTo>
                          <a:pt x="2111" y="176"/>
                        </a:lnTo>
                        <a:lnTo>
                          <a:pt x="2112" y="175"/>
                        </a:lnTo>
                        <a:lnTo>
                          <a:pt x="2112" y="175"/>
                        </a:lnTo>
                        <a:lnTo>
                          <a:pt x="2113" y="173"/>
                        </a:lnTo>
                        <a:lnTo>
                          <a:pt x="2113" y="174"/>
                        </a:lnTo>
                        <a:lnTo>
                          <a:pt x="2113" y="175"/>
                        </a:lnTo>
                        <a:lnTo>
                          <a:pt x="2114" y="176"/>
                        </a:lnTo>
                        <a:lnTo>
                          <a:pt x="2114" y="175"/>
                        </a:lnTo>
                        <a:lnTo>
                          <a:pt x="2115" y="175"/>
                        </a:lnTo>
                        <a:lnTo>
                          <a:pt x="2115" y="176"/>
                        </a:lnTo>
                        <a:lnTo>
                          <a:pt x="2116" y="176"/>
                        </a:lnTo>
                        <a:lnTo>
                          <a:pt x="2116" y="177"/>
                        </a:lnTo>
                        <a:lnTo>
                          <a:pt x="2116" y="178"/>
                        </a:lnTo>
                        <a:lnTo>
                          <a:pt x="2117" y="176"/>
                        </a:lnTo>
                        <a:lnTo>
                          <a:pt x="2117" y="179"/>
                        </a:lnTo>
                        <a:lnTo>
                          <a:pt x="2118" y="178"/>
                        </a:lnTo>
                        <a:lnTo>
                          <a:pt x="2118" y="175"/>
                        </a:lnTo>
                        <a:lnTo>
                          <a:pt x="2118" y="174"/>
                        </a:lnTo>
                        <a:lnTo>
                          <a:pt x="2119" y="175"/>
                        </a:lnTo>
                        <a:lnTo>
                          <a:pt x="2119" y="175"/>
                        </a:lnTo>
                        <a:lnTo>
                          <a:pt x="2120" y="174"/>
                        </a:lnTo>
                        <a:lnTo>
                          <a:pt x="2120" y="172"/>
                        </a:lnTo>
                        <a:lnTo>
                          <a:pt x="2121" y="172"/>
                        </a:lnTo>
                        <a:lnTo>
                          <a:pt x="2121" y="173"/>
                        </a:lnTo>
                        <a:lnTo>
                          <a:pt x="2121" y="171"/>
                        </a:lnTo>
                        <a:lnTo>
                          <a:pt x="2122" y="171"/>
                        </a:lnTo>
                        <a:lnTo>
                          <a:pt x="2122" y="172"/>
                        </a:lnTo>
                        <a:lnTo>
                          <a:pt x="2123" y="170"/>
                        </a:lnTo>
                        <a:lnTo>
                          <a:pt x="2123" y="172"/>
                        </a:lnTo>
                        <a:lnTo>
                          <a:pt x="2123" y="173"/>
                        </a:lnTo>
                        <a:lnTo>
                          <a:pt x="2124" y="172"/>
                        </a:lnTo>
                        <a:lnTo>
                          <a:pt x="2124" y="175"/>
                        </a:lnTo>
                        <a:lnTo>
                          <a:pt x="2125" y="174"/>
                        </a:lnTo>
                        <a:lnTo>
                          <a:pt x="2125" y="174"/>
                        </a:lnTo>
                        <a:lnTo>
                          <a:pt x="2126" y="174"/>
                        </a:lnTo>
                        <a:lnTo>
                          <a:pt x="2126" y="175"/>
                        </a:lnTo>
                        <a:lnTo>
                          <a:pt x="2126" y="173"/>
                        </a:lnTo>
                        <a:lnTo>
                          <a:pt x="2127" y="176"/>
                        </a:lnTo>
                        <a:lnTo>
                          <a:pt x="2127" y="177"/>
                        </a:lnTo>
                        <a:lnTo>
                          <a:pt x="2128" y="174"/>
                        </a:lnTo>
                        <a:lnTo>
                          <a:pt x="2128" y="177"/>
                        </a:lnTo>
                        <a:lnTo>
                          <a:pt x="2128" y="175"/>
                        </a:lnTo>
                        <a:lnTo>
                          <a:pt x="2129" y="178"/>
                        </a:lnTo>
                        <a:lnTo>
                          <a:pt x="2129" y="175"/>
                        </a:lnTo>
                        <a:lnTo>
                          <a:pt x="2130" y="176"/>
                        </a:lnTo>
                        <a:lnTo>
                          <a:pt x="2130" y="175"/>
                        </a:lnTo>
                        <a:lnTo>
                          <a:pt x="2131" y="174"/>
                        </a:lnTo>
                        <a:lnTo>
                          <a:pt x="2131" y="178"/>
                        </a:lnTo>
                        <a:lnTo>
                          <a:pt x="2131" y="176"/>
                        </a:lnTo>
                        <a:lnTo>
                          <a:pt x="2132" y="178"/>
                        </a:lnTo>
                        <a:lnTo>
                          <a:pt x="2132" y="177"/>
                        </a:lnTo>
                        <a:lnTo>
                          <a:pt x="2133" y="175"/>
                        </a:lnTo>
                        <a:lnTo>
                          <a:pt x="2133" y="173"/>
                        </a:lnTo>
                        <a:lnTo>
                          <a:pt x="2133" y="174"/>
                        </a:lnTo>
                        <a:lnTo>
                          <a:pt x="2134" y="175"/>
                        </a:lnTo>
                        <a:lnTo>
                          <a:pt x="2134" y="171"/>
                        </a:lnTo>
                        <a:lnTo>
                          <a:pt x="2135" y="172"/>
                        </a:lnTo>
                        <a:lnTo>
                          <a:pt x="2135" y="171"/>
                        </a:lnTo>
                        <a:lnTo>
                          <a:pt x="2136" y="173"/>
                        </a:lnTo>
                        <a:lnTo>
                          <a:pt x="2136" y="172"/>
                        </a:lnTo>
                        <a:lnTo>
                          <a:pt x="2136" y="171"/>
                        </a:lnTo>
                        <a:lnTo>
                          <a:pt x="2137" y="172"/>
                        </a:lnTo>
                        <a:lnTo>
                          <a:pt x="2137" y="172"/>
                        </a:lnTo>
                        <a:lnTo>
                          <a:pt x="2138" y="171"/>
                        </a:lnTo>
                        <a:lnTo>
                          <a:pt x="2138" y="172"/>
                        </a:lnTo>
                        <a:lnTo>
                          <a:pt x="2139" y="171"/>
                        </a:lnTo>
                        <a:lnTo>
                          <a:pt x="2139" y="173"/>
                        </a:lnTo>
                        <a:lnTo>
                          <a:pt x="2139" y="173"/>
                        </a:lnTo>
                        <a:lnTo>
                          <a:pt x="2140" y="172"/>
                        </a:lnTo>
                        <a:lnTo>
                          <a:pt x="2140" y="173"/>
                        </a:lnTo>
                        <a:lnTo>
                          <a:pt x="2141" y="172"/>
                        </a:lnTo>
                        <a:lnTo>
                          <a:pt x="2141" y="173"/>
                        </a:lnTo>
                        <a:lnTo>
                          <a:pt x="2141" y="174"/>
                        </a:lnTo>
                        <a:lnTo>
                          <a:pt x="2142" y="177"/>
                        </a:lnTo>
                        <a:lnTo>
                          <a:pt x="2142" y="176"/>
                        </a:lnTo>
                        <a:lnTo>
                          <a:pt x="2143" y="174"/>
                        </a:lnTo>
                        <a:lnTo>
                          <a:pt x="2143" y="178"/>
                        </a:lnTo>
                        <a:lnTo>
                          <a:pt x="2144" y="175"/>
                        </a:lnTo>
                        <a:lnTo>
                          <a:pt x="2144" y="174"/>
                        </a:lnTo>
                        <a:lnTo>
                          <a:pt x="2144" y="176"/>
                        </a:lnTo>
                        <a:lnTo>
                          <a:pt x="2145" y="175"/>
                        </a:lnTo>
                        <a:lnTo>
                          <a:pt x="2145" y="176"/>
                        </a:lnTo>
                        <a:lnTo>
                          <a:pt x="2146" y="174"/>
                        </a:lnTo>
                        <a:lnTo>
                          <a:pt x="2146" y="174"/>
                        </a:lnTo>
                        <a:lnTo>
                          <a:pt x="2146" y="176"/>
                        </a:lnTo>
                        <a:lnTo>
                          <a:pt x="2147" y="172"/>
                        </a:lnTo>
                        <a:lnTo>
                          <a:pt x="2147" y="174"/>
                        </a:lnTo>
                        <a:lnTo>
                          <a:pt x="2148" y="174"/>
                        </a:lnTo>
                        <a:lnTo>
                          <a:pt x="2148" y="172"/>
                        </a:lnTo>
                        <a:lnTo>
                          <a:pt x="2149" y="174"/>
                        </a:lnTo>
                        <a:lnTo>
                          <a:pt x="2149" y="173"/>
                        </a:lnTo>
                        <a:lnTo>
                          <a:pt x="2149" y="170"/>
                        </a:lnTo>
                        <a:lnTo>
                          <a:pt x="2150" y="171"/>
                        </a:lnTo>
                        <a:lnTo>
                          <a:pt x="2150" y="172"/>
                        </a:lnTo>
                        <a:lnTo>
                          <a:pt x="2151" y="173"/>
                        </a:lnTo>
                        <a:lnTo>
                          <a:pt x="2151" y="174"/>
                        </a:lnTo>
                        <a:lnTo>
                          <a:pt x="2151" y="173"/>
                        </a:lnTo>
                        <a:lnTo>
                          <a:pt x="2152" y="172"/>
                        </a:lnTo>
                        <a:lnTo>
                          <a:pt x="2152" y="171"/>
                        </a:lnTo>
                        <a:lnTo>
                          <a:pt x="2153" y="172"/>
                        </a:lnTo>
                        <a:lnTo>
                          <a:pt x="2153" y="171"/>
                        </a:lnTo>
                        <a:lnTo>
                          <a:pt x="2154" y="174"/>
                        </a:lnTo>
                        <a:lnTo>
                          <a:pt x="2154" y="173"/>
                        </a:lnTo>
                        <a:lnTo>
                          <a:pt x="2154" y="173"/>
                        </a:lnTo>
                        <a:lnTo>
                          <a:pt x="2155" y="175"/>
                        </a:lnTo>
                        <a:lnTo>
                          <a:pt x="2155" y="177"/>
                        </a:lnTo>
                        <a:lnTo>
                          <a:pt x="2156" y="178"/>
                        </a:lnTo>
                        <a:lnTo>
                          <a:pt x="2156" y="175"/>
                        </a:lnTo>
                        <a:lnTo>
                          <a:pt x="2156" y="174"/>
                        </a:lnTo>
                        <a:lnTo>
                          <a:pt x="2157" y="177"/>
                        </a:lnTo>
                        <a:lnTo>
                          <a:pt x="2157" y="176"/>
                        </a:lnTo>
                        <a:lnTo>
                          <a:pt x="2158" y="176"/>
                        </a:lnTo>
                        <a:lnTo>
                          <a:pt x="2158" y="177"/>
                        </a:lnTo>
                        <a:lnTo>
                          <a:pt x="2159" y="177"/>
                        </a:lnTo>
                        <a:lnTo>
                          <a:pt x="2159" y="176"/>
                        </a:lnTo>
                        <a:lnTo>
                          <a:pt x="2159" y="176"/>
                        </a:lnTo>
                        <a:lnTo>
                          <a:pt x="2160" y="175"/>
                        </a:lnTo>
                        <a:lnTo>
                          <a:pt x="2160" y="174"/>
                        </a:lnTo>
                        <a:lnTo>
                          <a:pt x="2161" y="174"/>
                        </a:lnTo>
                        <a:lnTo>
                          <a:pt x="2161" y="174"/>
                        </a:lnTo>
                        <a:lnTo>
                          <a:pt x="2161" y="174"/>
                        </a:lnTo>
                        <a:lnTo>
                          <a:pt x="2162" y="175"/>
                        </a:lnTo>
                        <a:lnTo>
                          <a:pt x="2162" y="172"/>
                        </a:lnTo>
                        <a:lnTo>
                          <a:pt x="2163" y="172"/>
                        </a:lnTo>
                        <a:lnTo>
                          <a:pt x="2163" y="172"/>
                        </a:lnTo>
                        <a:lnTo>
                          <a:pt x="2164" y="173"/>
                        </a:lnTo>
                        <a:lnTo>
                          <a:pt x="2164" y="172"/>
                        </a:lnTo>
                        <a:lnTo>
                          <a:pt x="2164" y="173"/>
                        </a:lnTo>
                        <a:lnTo>
                          <a:pt x="2165" y="172"/>
                        </a:lnTo>
                        <a:lnTo>
                          <a:pt x="2165" y="174"/>
                        </a:lnTo>
                        <a:lnTo>
                          <a:pt x="2166" y="172"/>
                        </a:lnTo>
                        <a:lnTo>
                          <a:pt x="2166" y="172"/>
                        </a:lnTo>
                        <a:lnTo>
                          <a:pt x="2166" y="172"/>
                        </a:lnTo>
                        <a:lnTo>
                          <a:pt x="2167" y="172"/>
                        </a:lnTo>
                        <a:lnTo>
                          <a:pt x="2167" y="173"/>
                        </a:lnTo>
                        <a:lnTo>
                          <a:pt x="2168" y="175"/>
                        </a:lnTo>
                        <a:lnTo>
                          <a:pt x="2168" y="175"/>
                        </a:lnTo>
                        <a:lnTo>
                          <a:pt x="2169" y="173"/>
                        </a:lnTo>
                        <a:lnTo>
                          <a:pt x="2169" y="173"/>
                        </a:lnTo>
                        <a:lnTo>
                          <a:pt x="2169" y="175"/>
                        </a:lnTo>
                        <a:lnTo>
                          <a:pt x="2170" y="176"/>
                        </a:lnTo>
                        <a:lnTo>
                          <a:pt x="2170" y="175"/>
                        </a:lnTo>
                        <a:lnTo>
                          <a:pt x="2171" y="175"/>
                        </a:lnTo>
                        <a:lnTo>
                          <a:pt x="2171" y="176"/>
                        </a:lnTo>
                        <a:lnTo>
                          <a:pt x="2171" y="175"/>
                        </a:lnTo>
                        <a:lnTo>
                          <a:pt x="2172" y="177"/>
                        </a:lnTo>
                        <a:lnTo>
                          <a:pt x="2172" y="178"/>
                        </a:lnTo>
                        <a:lnTo>
                          <a:pt x="2173" y="175"/>
                        </a:lnTo>
                        <a:lnTo>
                          <a:pt x="2173" y="174"/>
                        </a:lnTo>
                        <a:lnTo>
                          <a:pt x="2174" y="176"/>
                        </a:lnTo>
                        <a:lnTo>
                          <a:pt x="2174" y="175"/>
                        </a:lnTo>
                        <a:lnTo>
                          <a:pt x="2174" y="175"/>
                        </a:lnTo>
                        <a:lnTo>
                          <a:pt x="2175" y="174"/>
                        </a:lnTo>
                        <a:lnTo>
                          <a:pt x="2175" y="173"/>
                        </a:lnTo>
                        <a:lnTo>
                          <a:pt x="2176" y="172"/>
                        </a:lnTo>
                        <a:lnTo>
                          <a:pt x="2176" y="171"/>
                        </a:lnTo>
                        <a:lnTo>
                          <a:pt x="2176" y="172"/>
                        </a:lnTo>
                        <a:lnTo>
                          <a:pt x="2177" y="172"/>
                        </a:lnTo>
                        <a:lnTo>
                          <a:pt x="2177" y="171"/>
                        </a:lnTo>
                        <a:lnTo>
                          <a:pt x="2178" y="171"/>
                        </a:lnTo>
                        <a:lnTo>
                          <a:pt x="2178" y="170"/>
                        </a:lnTo>
                        <a:lnTo>
                          <a:pt x="2179" y="171"/>
                        </a:lnTo>
                        <a:lnTo>
                          <a:pt x="2179" y="173"/>
                        </a:lnTo>
                        <a:lnTo>
                          <a:pt x="2179" y="171"/>
                        </a:lnTo>
                        <a:lnTo>
                          <a:pt x="2180" y="171"/>
                        </a:lnTo>
                        <a:lnTo>
                          <a:pt x="2180" y="172"/>
                        </a:lnTo>
                        <a:lnTo>
                          <a:pt x="2181" y="173"/>
                        </a:lnTo>
                        <a:lnTo>
                          <a:pt x="2181" y="173"/>
                        </a:lnTo>
                        <a:lnTo>
                          <a:pt x="2181" y="172"/>
                        </a:lnTo>
                        <a:lnTo>
                          <a:pt x="2182" y="174"/>
                        </a:lnTo>
                        <a:lnTo>
                          <a:pt x="2182" y="174"/>
                        </a:lnTo>
                        <a:lnTo>
                          <a:pt x="2183" y="174"/>
                        </a:lnTo>
                        <a:lnTo>
                          <a:pt x="2183" y="176"/>
                        </a:lnTo>
                        <a:lnTo>
                          <a:pt x="2184" y="175"/>
                        </a:lnTo>
                        <a:lnTo>
                          <a:pt x="2184" y="175"/>
                        </a:lnTo>
                        <a:lnTo>
                          <a:pt x="2184" y="178"/>
                        </a:lnTo>
                        <a:lnTo>
                          <a:pt x="2185" y="176"/>
                        </a:lnTo>
                        <a:lnTo>
                          <a:pt x="2185" y="178"/>
                        </a:lnTo>
                        <a:lnTo>
                          <a:pt x="2186" y="177"/>
                        </a:lnTo>
                        <a:lnTo>
                          <a:pt x="2186" y="177"/>
                        </a:lnTo>
                        <a:lnTo>
                          <a:pt x="2186" y="176"/>
                        </a:lnTo>
                        <a:lnTo>
                          <a:pt x="2187" y="176"/>
                        </a:lnTo>
                        <a:lnTo>
                          <a:pt x="2187" y="178"/>
                        </a:lnTo>
                        <a:lnTo>
                          <a:pt x="2188" y="178"/>
                        </a:lnTo>
                        <a:lnTo>
                          <a:pt x="2188" y="177"/>
                        </a:lnTo>
                        <a:lnTo>
                          <a:pt x="2189" y="177"/>
                        </a:lnTo>
                        <a:lnTo>
                          <a:pt x="2189" y="175"/>
                        </a:lnTo>
                        <a:lnTo>
                          <a:pt x="2189" y="175"/>
                        </a:lnTo>
                        <a:lnTo>
                          <a:pt x="2190" y="176"/>
                        </a:lnTo>
                        <a:lnTo>
                          <a:pt x="2190" y="176"/>
                        </a:lnTo>
                        <a:lnTo>
                          <a:pt x="2191" y="174"/>
                        </a:lnTo>
                        <a:lnTo>
                          <a:pt x="2191" y="174"/>
                        </a:lnTo>
                        <a:lnTo>
                          <a:pt x="2191" y="172"/>
                        </a:lnTo>
                        <a:lnTo>
                          <a:pt x="2192" y="173"/>
                        </a:lnTo>
                        <a:lnTo>
                          <a:pt x="2192" y="172"/>
                        </a:lnTo>
                        <a:lnTo>
                          <a:pt x="2193" y="172"/>
                        </a:lnTo>
                        <a:lnTo>
                          <a:pt x="2193" y="175"/>
                        </a:lnTo>
                        <a:lnTo>
                          <a:pt x="2194" y="174"/>
                        </a:lnTo>
                        <a:lnTo>
                          <a:pt x="2194" y="176"/>
                        </a:lnTo>
                        <a:lnTo>
                          <a:pt x="2194" y="173"/>
                        </a:lnTo>
                        <a:lnTo>
                          <a:pt x="2195" y="175"/>
                        </a:lnTo>
                        <a:lnTo>
                          <a:pt x="2195" y="175"/>
                        </a:lnTo>
                        <a:lnTo>
                          <a:pt x="2196" y="172"/>
                        </a:lnTo>
                        <a:lnTo>
                          <a:pt x="2196" y="176"/>
                        </a:lnTo>
                        <a:lnTo>
                          <a:pt x="2196" y="174"/>
                        </a:lnTo>
                        <a:lnTo>
                          <a:pt x="2197" y="176"/>
                        </a:lnTo>
                        <a:lnTo>
                          <a:pt x="2197" y="175"/>
                        </a:lnTo>
                        <a:lnTo>
                          <a:pt x="2198" y="177"/>
                        </a:lnTo>
                        <a:lnTo>
                          <a:pt x="2198" y="179"/>
                        </a:lnTo>
                        <a:lnTo>
                          <a:pt x="2199" y="179"/>
                        </a:lnTo>
                        <a:lnTo>
                          <a:pt x="2199" y="177"/>
                        </a:lnTo>
                        <a:lnTo>
                          <a:pt x="2199" y="178"/>
                        </a:lnTo>
                        <a:lnTo>
                          <a:pt x="2200" y="176"/>
                        </a:lnTo>
                        <a:lnTo>
                          <a:pt x="2200" y="175"/>
                        </a:lnTo>
                        <a:lnTo>
                          <a:pt x="2201" y="176"/>
                        </a:lnTo>
                        <a:lnTo>
                          <a:pt x="2201" y="176"/>
                        </a:lnTo>
                        <a:lnTo>
                          <a:pt x="2201" y="173"/>
                        </a:lnTo>
                        <a:lnTo>
                          <a:pt x="2202" y="175"/>
                        </a:lnTo>
                        <a:lnTo>
                          <a:pt x="2202" y="175"/>
                        </a:lnTo>
                        <a:lnTo>
                          <a:pt x="2203" y="176"/>
                        </a:lnTo>
                        <a:lnTo>
                          <a:pt x="2203" y="175"/>
                        </a:lnTo>
                        <a:lnTo>
                          <a:pt x="2204" y="174"/>
                        </a:lnTo>
                        <a:lnTo>
                          <a:pt x="2204" y="173"/>
                        </a:lnTo>
                        <a:lnTo>
                          <a:pt x="2204" y="174"/>
                        </a:lnTo>
                        <a:lnTo>
                          <a:pt x="2205" y="172"/>
                        </a:lnTo>
                        <a:lnTo>
                          <a:pt x="2205" y="171"/>
                        </a:lnTo>
                        <a:lnTo>
                          <a:pt x="2206" y="172"/>
                        </a:lnTo>
                        <a:lnTo>
                          <a:pt x="2206" y="172"/>
                        </a:lnTo>
                        <a:lnTo>
                          <a:pt x="2206" y="172"/>
                        </a:lnTo>
                        <a:lnTo>
                          <a:pt x="2207" y="174"/>
                        </a:lnTo>
                        <a:lnTo>
                          <a:pt x="2207" y="173"/>
                        </a:lnTo>
                        <a:lnTo>
                          <a:pt x="2208" y="174"/>
                        </a:lnTo>
                        <a:lnTo>
                          <a:pt x="2208" y="172"/>
                        </a:lnTo>
                        <a:lnTo>
                          <a:pt x="2209" y="174"/>
                        </a:lnTo>
                        <a:lnTo>
                          <a:pt x="2209" y="175"/>
                        </a:lnTo>
                        <a:lnTo>
                          <a:pt x="2209" y="177"/>
                        </a:lnTo>
                        <a:lnTo>
                          <a:pt x="2210" y="175"/>
                        </a:lnTo>
                        <a:lnTo>
                          <a:pt x="2210" y="176"/>
                        </a:lnTo>
                        <a:lnTo>
                          <a:pt x="2211" y="176"/>
                        </a:lnTo>
                        <a:lnTo>
                          <a:pt x="2211" y="176"/>
                        </a:lnTo>
                        <a:lnTo>
                          <a:pt x="2211" y="176"/>
                        </a:lnTo>
                        <a:lnTo>
                          <a:pt x="2212" y="177"/>
                        </a:lnTo>
                        <a:lnTo>
                          <a:pt x="2212" y="177"/>
                        </a:lnTo>
                        <a:lnTo>
                          <a:pt x="2213" y="178"/>
                        </a:lnTo>
                        <a:lnTo>
                          <a:pt x="2213" y="178"/>
                        </a:lnTo>
                        <a:lnTo>
                          <a:pt x="2214" y="175"/>
                        </a:lnTo>
                        <a:lnTo>
                          <a:pt x="2214" y="178"/>
                        </a:lnTo>
                        <a:lnTo>
                          <a:pt x="2214" y="177"/>
                        </a:lnTo>
                        <a:lnTo>
                          <a:pt x="2215" y="176"/>
                        </a:lnTo>
                        <a:lnTo>
                          <a:pt x="2215" y="180"/>
                        </a:lnTo>
                        <a:lnTo>
                          <a:pt x="2216" y="177"/>
                        </a:lnTo>
                        <a:lnTo>
                          <a:pt x="2216" y="178"/>
                        </a:lnTo>
                        <a:lnTo>
                          <a:pt x="2216" y="176"/>
                        </a:lnTo>
                        <a:lnTo>
                          <a:pt x="2217" y="177"/>
                        </a:lnTo>
                        <a:lnTo>
                          <a:pt x="2217" y="177"/>
                        </a:lnTo>
                        <a:lnTo>
                          <a:pt x="2218" y="176"/>
                        </a:lnTo>
                        <a:lnTo>
                          <a:pt x="2218" y="173"/>
                        </a:lnTo>
                        <a:lnTo>
                          <a:pt x="2219" y="174"/>
                        </a:lnTo>
                        <a:lnTo>
                          <a:pt x="2219" y="176"/>
                        </a:lnTo>
                        <a:lnTo>
                          <a:pt x="2219" y="173"/>
                        </a:lnTo>
                        <a:lnTo>
                          <a:pt x="2220" y="172"/>
                        </a:lnTo>
                        <a:lnTo>
                          <a:pt x="2220" y="171"/>
                        </a:lnTo>
                        <a:lnTo>
                          <a:pt x="2221" y="174"/>
                        </a:lnTo>
                        <a:lnTo>
                          <a:pt x="2221" y="174"/>
                        </a:lnTo>
                        <a:lnTo>
                          <a:pt x="2221" y="173"/>
                        </a:lnTo>
                        <a:lnTo>
                          <a:pt x="2222" y="175"/>
                        </a:lnTo>
                        <a:lnTo>
                          <a:pt x="2222" y="174"/>
                        </a:lnTo>
                        <a:lnTo>
                          <a:pt x="2223" y="175"/>
                        </a:lnTo>
                        <a:lnTo>
                          <a:pt x="2223" y="175"/>
                        </a:lnTo>
                        <a:lnTo>
                          <a:pt x="2224" y="175"/>
                        </a:lnTo>
                        <a:lnTo>
                          <a:pt x="2224" y="174"/>
                        </a:lnTo>
                        <a:lnTo>
                          <a:pt x="2224" y="174"/>
                        </a:lnTo>
                        <a:lnTo>
                          <a:pt x="2225" y="175"/>
                        </a:lnTo>
                        <a:lnTo>
                          <a:pt x="2225" y="176"/>
                        </a:lnTo>
                        <a:lnTo>
                          <a:pt x="2226" y="176"/>
                        </a:lnTo>
                        <a:lnTo>
                          <a:pt x="2226" y="176"/>
                        </a:lnTo>
                        <a:lnTo>
                          <a:pt x="2226" y="176"/>
                        </a:lnTo>
                        <a:lnTo>
                          <a:pt x="2227" y="176"/>
                        </a:lnTo>
                        <a:lnTo>
                          <a:pt x="2227" y="173"/>
                        </a:lnTo>
                        <a:lnTo>
                          <a:pt x="2228" y="175"/>
                        </a:lnTo>
                        <a:lnTo>
                          <a:pt x="2228" y="177"/>
                        </a:lnTo>
                        <a:lnTo>
                          <a:pt x="2229" y="176"/>
                        </a:lnTo>
                        <a:lnTo>
                          <a:pt x="2229" y="177"/>
                        </a:lnTo>
                        <a:lnTo>
                          <a:pt x="2229" y="176"/>
                        </a:lnTo>
                        <a:lnTo>
                          <a:pt x="2230" y="175"/>
                        </a:lnTo>
                        <a:lnTo>
                          <a:pt x="2230" y="175"/>
                        </a:lnTo>
                        <a:lnTo>
                          <a:pt x="2231" y="175"/>
                        </a:lnTo>
                        <a:lnTo>
                          <a:pt x="2231" y="175"/>
                        </a:lnTo>
                        <a:lnTo>
                          <a:pt x="2231" y="172"/>
                        </a:lnTo>
                        <a:lnTo>
                          <a:pt x="2232" y="173"/>
                        </a:lnTo>
                        <a:lnTo>
                          <a:pt x="2232" y="174"/>
                        </a:lnTo>
                        <a:lnTo>
                          <a:pt x="2233" y="173"/>
                        </a:lnTo>
                        <a:lnTo>
                          <a:pt x="2233" y="172"/>
                        </a:lnTo>
                        <a:lnTo>
                          <a:pt x="2234" y="171"/>
                        </a:lnTo>
                        <a:lnTo>
                          <a:pt x="2234" y="172"/>
                        </a:lnTo>
                        <a:lnTo>
                          <a:pt x="2234" y="172"/>
                        </a:lnTo>
                        <a:lnTo>
                          <a:pt x="2235" y="175"/>
                        </a:lnTo>
                        <a:lnTo>
                          <a:pt x="2235" y="174"/>
                        </a:lnTo>
                        <a:lnTo>
                          <a:pt x="2236" y="173"/>
                        </a:lnTo>
                        <a:lnTo>
                          <a:pt x="2236" y="172"/>
                        </a:lnTo>
                        <a:lnTo>
                          <a:pt x="2236" y="172"/>
                        </a:lnTo>
                        <a:lnTo>
                          <a:pt x="2237" y="175"/>
                        </a:lnTo>
                        <a:lnTo>
                          <a:pt x="2237" y="175"/>
                        </a:lnTo>
                        <a:lnTo>
                          <a:pt x="2238" y="173"/>
                        </a:lnTo>
                        <a:lnTo>
                          <a:pt x="2238" y="174"/>
                        </a:lnTo>
                        <a:lnTo>
                          <a:pt x="2239" y="176"/>
                        </a:lnTo>
                        <a:lnTo>
                          <a:pt x="2239" y="175"/>
                        </a:lnTo>
                        <a:lnTo>
                          <a:pt x="2239" y="173"/>
                        </a:lnTo>
                        <a:lnTo>
                          <a:pt x="2240" y="176"/>
                        </a:lnTo>
                        <a:lnTo>
                          <a:pt x="2240" y="178"/>
                        </a:lnTo>
                        <a:lnTo>
                          <a:pt x="2241" y="175"/>
                        </a:lnTo>
                        <a:lnTo>
                          <a:pt x="2241" y="178"/>
                        </a:lnTo>
                        <a:lnTo>
                          <a:pt x="2241" y="179"/>
                        </a:lnTo>
                        <a:lnTo>
                          <a:pt x="2242" y="177"/>
                        </a:lnTo>
                        <a:lnTo>
                          <a:pt x="2242" y="173"/>
                        </a:lnTo>
                        <a:lnTo>
                          <a:pt x="2243" y="177"/>
                        </a:lnTo>
                        <a:lnTo>
                          <a:pt x="2243" y="176"/>
                        </a:lnTo>
                        <a:lnTo>
                          <a:pt x="2244" y="175"/>
                        </a:lnTo>
                        <a:lnTo>
                          <a:pt x="2244" y="173"/>
                        </a:lnTo>
                        <a:lnTo>
                          <a:pt x="2244" y="176"/>
                        </a:lnTo>
                        <a:lnTo>
                          <a:pt x="2245" y="174"/>
                        </a:lnTo>
                        <a:lnTo>
                          <a:pt x="2245" y="175"/>
                        </a:lnTo>
                        <a:lnTo>
                          <a:pt x="2246" y="171"/>
                        </a:lnTo>
                        <a:lnTo>
                          <a:pt x="2246" y="175"/>
                        </a:lnTo>
                        <a:lnTo>
                          <a:pt x="2246" y="172"/>
                        </a:lnTo>
                        <a:lnTo>
                          <a:pt x="2247" y="171"/>
                        </a:lnTo>
                        <a:lnTo>
                          <a:pt x="2247" y="172"/>
                        </a:lnTo>
                        <a:lnTo>
                          <a:pt x="2248" y="173"/>
                        </a:lnTo>
                        <a:lnTo>
                          <a:pt x="2248" y="173"/>
                        </a:lnTo>
                        <a:lnTo>
                          <a:pt x="2249" y="171"/>
                        </a:lnTo>
                        <a:lnTo>
                          <a:pt x="2249" y="172"/>
                        </a:lnTo>
                        <a:lnTo>
                          <a:pt x="2249" y="172"/>
                        </a:lnTo>
                        <a:lnTo>
                          <a:pt x="2250" y="173"/>
                        </a:lnTo>
                        <a:lnTo>
                          <a:pt x="2250" y="174"/>
                        </a:lnTo>
                        <a:lnTo>
                          <a:pt x="2251" y="175"/>
                        </a:lnTo>
                        <a:lnTo>
                          <a:pt x="2251" y="175"/>
                        </a:lnTo>
                        <a:lnTo>
                          <a:pt x="2251" y="175"/>
                        </a:lnTo>
                        <a:lnTo>
                          <a:pt x="2252" y="176"/>
                        </a:lnTo>
                        <a:lnTo>
                          <a:pt x="2252" y="177"/>
                        </a:lnTo>
                        <a:lnTo>
                          <a:pt x="2253" y="176"/>
                        </a:lnTo>
                        <a:lnTo>
                          <a:pt x="2253" y="176"/>
                        </a:lnTo>
                        <a:lnTo>
                          <a:pt x="2254" y="178"/>
                        </a:lnTo>
                        <a:lnTo>
                          <a:pt x="2254" y="177"/>
                        </a:lnTo>
                        <a:lnTo>
                          <a:pt x="2254" y="178"/>
                        </a:lnTo>
                        <a:lnTo>
                          <a:pt x="2255" y="179"/>
                        </a:lnTo>
                        <a:lnTo>
                          <a:pt x="2255" y="179"/>
                        </a:lnTo>
                        <a:lnTo>
                          <a:pt x="2256" y="180"/>
                        </a:lnTo>
                        <a:lnTo>
                          <a:pt x="2256" y="178"/>
                        </a:lnTo>
                        <a:lnTo>
                          <a:pt x="2256" y="179"/>
                        </a:lnTo>
                        <a:lnTo>
                          <a:pt x="2257" y="178"/>
                        </a:lnTo>
                        <a:lnTo>
                          <a:pt x="2257" y="176"/>
                        </a:lnTo>
                        <a:lnTo>
                          <a:pt x="2258" y="175"/>
                        </a:lnTo>
                        <a:lnTo>
                          <a:pt x="2258" y="176"/>
                        </a:lnTo>
                        <a:lnTo>
                          <a:pt x="2259" y="177"/>
                        </a:lnTo>
                        <a:lnTo>
                          <a:pt x="2259" y="174"/>
                        </a:lnTo>
                        <a:lnTo>
                          <a:pt x="2259" y="174"/>
                        </a:lnTo>
                        <a:lnTo>
                          <a:pt x="2260" y="175"/>
                        </a:lnTo>
                        <a:lnTo>
                          <a:pt x="2260" y="172"/>
                        </a:lnTo>
                        <a:lnTo>
                          <a:pt x="2261" y="172"/>
                        </a:lnTo>
                        <a:lnTo>
                          <a:pt x="2261" y="173"/>
                        </a:lnTo>
                        <a:lnTo>
                          <a:pt x="2261" y="173"/>
                        </a:lnTo>
                        <a:lnTo>
                          <a:pt x="2262" y="174"/>
                        </a:lnTo>
                        <a:lnTo>
                          <a:pt x="2262" y="174"/>
                        </a:lnTo>
                        <a:lnTo>
                          <a:pt x="2263" y="174"/>
                        </a:lnTo>
                        <a:lnTo>
                          <a:pt x="2263" y="174"/>
                        </a:lnTo>
                        <a:lnTo>
                          <a:pt x="2264" y="175"/>
                        </a:lnTo>
                        <a:lnTo>
                          <a:pt x="2264" y="174"/>
                        </a:lnTo>
                        <a:lnTo>
                          <a:pt x="2264" y="177"/>
                        </a:lnTo>
                        <a:lnTo>
                          <a:pt x="2265" y="177"/>
                        </a:lnTo>
                        <a:lnTo>
                          <a:pt x="2265" y="176"/>
                        </a:lnTo>
                        <a:lnTo>
                          <a:pt x="2266" y="176"/>
                        </a:lnTo>
                        <a:lnTo>
                          <a:pt x="2266" y="176"/>
                        </a:lnTo>
                        <a:lnTo>
                          <a:pt x="2266" y="176"/>
                        </a:lnTo>
                        <a:lnTo>
                          <a:pt x="2267" y="179"/>
                        </a:lnTo>
                        <a:lnTo>
                          <a:pt x="2267" y="177"/>
                        </a:lnTo>
                        <a:lnTo>
                          <a:pt x="2268" y="178"/>
                        </a:lnTo>
                        <a:lnTo>
                          <a:pt x="2268" y="177"/>
                        </a:lnTo>
                        <a:lnTo>
                          <a:pt x="2269" y="177"/>
                        </a:lnTo>
                        <a:lnTo>
                          <a:pt x="2269" y="177"/>
                        </a:lnTo>
                        <a:lnTo>
                          <a:pt x="2269" y="176"/>
                        </a:lnTo>
                        <a:lnTo>
                          <a:pt x="2270" y="176"/>
                        </a:lnTo>
                        <a:lnTo>
                          <a:pt x="2270" y="177"/>
                        </a:lnTo>
                        <a:lnTo>
                          <a:pt x="2271" y="174"/>
                        </a:lnTo>
                        <a:lnTo>
                          <a:pt x="2271" y="177"/>
                        </a:lnTo>
                        <a:lnTo>
                          <a:pt x="2271" y="176"/>
                        </a:lnTo>
                        <a:lnTo>
                          <a:pt x="2272" y="176"/>
                        </a:lnTo>
                        <a:lnTo>
                          <a:pt x="2272" y="175"/>
                        </a:lnTo>
                        <a:lnTo>
                          <a:pt x="2273" y="177"/>
                        </a:lnTo>
                        <a:lnTo>
                          <a:pt x="2273" y="173"/>
                        </a:lnTo>
                        <a:lnTo>
                          <a:pt x="2274" y="174"/>
                        </a:lnTo>
                        <a:lnTo>
                          <a:pt x="2274" y="171"/>
                        </a:lnTo>
                        <a:lnTo>
                          <a:pt x="2274" y="171"/>
                        </a:lnTo>
                        <a:lnTo>
                          <a:pt x="2275" y="172"/>
                        </a:lnTo>
                        <a:lnTo>
                          <a:pt x="2275" y="171"/>
                        </a:lnTo>
                        <a:lnTo>
                          <a:pt x="2276" y="174"/>
                        </a:lnTo>
                        <a:lnTo>
                          <a:pt x="2276" y="173"/>
                        </a:lnTo>
                        <a:lnTo>
                          <a:pt x="2276" y="174"/>
                        </a:lnTo>
                        <a:lnTo>
                          <a:pt x="2277" y="173"/>
                        </a:lnTo>
                        <a:lnTo>
                          <a:pt x="2277" y="174"/>
                        </a:lnTo>
                        <a:lnTo>
                          <a:pt x="2278" y="174"/>
                        </a:lnTo>
                        <a:lnTo>
                          <a:pt x="2278" y="172"/>
                        </a:lnTo>
                        <a:lnTo>
                          <a:pt x="2279" y="174"/>
                        </a:lnTo>
                        <a:lnTo>
                          <a:pt x="2279" y="174"/>
                        </a:lnTo>
                        <a:lnTo>
                          <a:pt x="2279" y="174"/>
                        </a:lnTo>
                        <a:lnTo>
                          <a:pt x="2280" y="176"/>
                        </a:lnTo>
                        <a:lnTo>
                          <a:pt x="2280" y="177"/>
                        </a:lnTo>
                        <a:lnTo>
                          <a:pt x="2281" y="175"/>
                        </a:lnTo>
                        <a:lnTo>
                          <a:pt x="2281" y="178"/>
                        </a:lnTo>
                        <a:lnTo>
                          <a:pt x="2281" y="177"/>
                        </a:lnTo>
                        <a:lnTo>
                          <a:pt x="2282" y="177"/>
                        </a:lnTo>
                        <a:lnTo>
                          <a:pt x="2282" y="179"/>
                        </a:lnTo>
                        <a:lnTo>
                          <a:pt x="2283" y="178"/>
                        </a:lnTo>
                        <a:lnTo>
                          <a:pt x="2283" y="178"/>
                        </a:lnTo>
                        <a:lnTo>
                          <a:pt x="2284" y="180"/>
                        </a:lnTo>
                        <a:lnTo>
                          <a:pt x="2284" y="177"/>
                        </a:lnTo>
                        <a:lnTo>
                          <a:pt x="2284" y="178"/>
                        </a:lnTo>
                        <a:lnTo>
                          <a:pt x="2285" y="177"/>
                        </a:lnTo>
                        <a:lnTo>
                          <a:pt x="2285" y="179"/>
                        </a:lnTo>
                        <a:lnTo>
                          <a:pt x="2286" y="177"/>
                        </a:lnTo>
                        <a:lnTo>
                          <a:pt x="2286" y="178"/>
                        </a:lnTo>
                        <a:lnTo>
                          <a:pt x="2286" y="176"/>
                        </a:lnTo>
                        <a:lnTo>
                          <a:pt x="2287" y="175"/>
                        </a:lnTo>
                        <a:lnTo>
                          <a:pt x="2287" y="173"/>
                        </a:lnTo>
                        <a:lnTo>
                          <a:pt x="2288" y="174"/>
                        </a:lnTo>
                        <a:lnTo>
                          <a:pt x="2288" y="174"/>
                        </a:lnTo>
                        <a:lnTo>
                          <a:pt x="2289" y="173"/>
                        </a:lnTo>
                        <a:lnTo>
                          <a:pt x="2289" y="174"/>
                        </a:lnTo>
                        <a:lnTo>
                          <a:pt x="2289" y="172"/>
                        </a:lnTo>
                        <a:lnTo>
                          <a:pt x="2290" y="174"/>
                        </a:lnTo>
                        <a:lnTo>
                          <a:pt x="2290" y="176"/>
                        </a:lnTo>
                        <a:lnTo>
                          <a:pt x="2291" y="176"/>
                        </a:lnTo>
                        <a:lnTo>
                          <a:pt x="2291" y="175"/>
                        </a:lnTo>
                        <a:lnTo>
                          <a:pt x="2291" y="175"/>
                        </a:lnTo>
                        <a:lnTo>
                          <a:pt x="2292" y="176"/>
                        </a:lnTo>
                        <a:lnTo>
                          <a:pt x="2292" y="175"/>
                        </a:lnTo>
                        <a:lnTo>
                          <a:pt x="2293" y="175"/>
                        </a:lnTo>
                        <a:lnTo>
                          <a:pt x="2293" y="178"/>
                        </a:lnTo>
                        <a:lnTo>
                          <a:pt x="2294" y="177"/>
                        </a:lnTo>
                        <a:lnTo>
                          <a:pt x="2294" y="176"/>
                        </a:lnTo>
                        <a:lnTo>
                          <a:pt x="2294" y="178"/>
                        </a:lnTo>
                        <a:lnTo>
                          <a:pt x="2295" y="179"/>
                        </a:lnTo>
                        <a:lnTo>
                          <a:pt x="2295" y="174"/>
                        </a:lnTo>
                        <a:lnTo>
                          <a:pt x="2296" y="174"/>
                        </a:lnTo>
                        <a:lnTo>
                          <a:pt x="2296" y="178"/>
                        </a:lnTo>
                        <a:lnTo>
                          <a:pt x="2296" y="179"/>
                        </a:lnTo>
                        <a:lnTo>
                          <a:pt x="2297" y="177"/>
                        </a:lnTo>
                        <a:lnTo>
                          <a:pt x="2297" y="178"/>
                        </a:lnTo>
                        <a:lnTo>
                          <a:pt x="2298" y="176"/>
                        </a:lnTo>
                        <a:lnTo>
                          <a:pt x="2298" y="175"/>
                        </a:lnTo>
                        <a:lnTo>
                          <a:pt x="2299" y="178"/>
                        </a:lnTo>
                        <a:lnTo>
                          <a:pt x="2299" y="178"/>
                        </a:lnTo>
                        <a:lnTo>
                          <a:pt x="2299" y="177"/>
                        </a:lnTo>
                        <a:lnTo>
                          <a:pt x="2300" y="175"/>
                        </a:lnTo>
                        <a:lnTo>
                          <a:pt x="2300" y="175"/>
                        </a:lnTo>
                        <a:lnTo>
                          <a:pt x="2301" y="175"/>
                        </a:lnTo>
                        <a:lnTo>
                          <a:pt x="2301" y="175"/>
                        </a:lnTo>
                        <a:lnTo>
                          <a:pt x="2301" y="174"/>
                        </a:lnTo>
                        <a:lnTo>
                          <a:pt x="2302" y="174"/>
                        </a:lnTo>
                        <a:lnTo>
                          <a:pt x="2302" y="173"/>
                        </a:lnTo>
                        <a:lnTo>
                          <a:pt x="2303" y="176"/>
                        </a:lnTo>
                        <a:lnTo>
                          <a:pt x="2303" y="174"/>
                        </a:lnTo>
                        <a:lnTo>
                          <a:pt x="2304" y="172"/>
                        </a:lnTo>
                        <a:lnTo>
                          <a:pt x="2304" y="174"/>
                        </a:lnTo>
                        <a:lnTo>
                          <a:pt x="2304" y="175"/>
                        </a:lnTo>
                        <a:lnTo>
                          <a:pt x="2305" y="174"/>
                        </a:lnTo>
                        <a:lnTo>
                          <a:pt x="2305" y="174"/>
                        </a:lnTo>
                        <a:lnTo>
                          <a:pt x="2306" y="176"/>
                        </a:lnTo>
                        <a:lnTo>
                          <a:pt x="2306" y="175"/>
                        </a:lnTo>
                        <a:lnTo>
                          <a:pt x="2306" y="175"/>
                        </a:lnTo>
                        <a:lnTo>
                          <a:pt x="2307" y="177"/>
                        </a:lnTo>
                        <a:lnTo>
                          <a:pt x="2307" y="175"/>
                        </a:lnTo>
                        <a:lnTo>
                          <a:pt x="2308" y="174"/>
                        </a:lnTo>
                        <a:lnTo>
                          <a:pt x="2308" y="175"/>
                        </a:lnTo>
                        <a:lnTo>
                          <a:pt x="2309" y="176"/>
                        </a:lnTo>
                        <a:lnTo>
                          <a:pt x="2309" y="178"/>
                        </a:lnTo>
                        <a:lnTo>
                          <a:pt x="2309" y="179"/>
                        </a:lnTo>
                        <a:lnTo>
                          <a:pt x="2310" y="179"/>
                        </a:lnTo>
                        <a:lnTo>
                          <a:pt x="2310" y="177"/>
                        </a:lnTo>
                        <a:lnTo>
                          <a:pt x="2311" y="178"/>
                        </a:lnTo>
                        <a:lnTo>
                          <a:pt x="2311" y="177"/>
                        </a:lnTo>
                        <a:lnTo>
                          <a:pt x="2311" y="178"/>
                        </a:lnTo>
                        <a:lnTo>
                          <a:pt x="2312" y="179"/>
                        </a:lnTo>
                        <a:lnTo>
                          <a:pt x="2312" y="179"/>
                        </a:lnTo>
                        <a:lnTo>
                          <a:pt x="2313" y="178"/>
                        </a:lnTo>
                        <a:lnTo>
                          <a:pt x="2313" y="176"/>
                        </a:lnTo>
                        <a:lnTo>
                          <a:pt x="2314" y="177"/>
                        </a:lnTo>
                        <a:lnTo>
                          <a:pt x="2314" y="176"/>
                        </a:lnTo>
                        <a:lnTo>
                          <a:pt x="2314" y="176"/>
                        </a:lnTo>
                        <a:lnTo>
                          <a:pt x="2315" y="176"/>
                        </a:lnTo>
                        <a:lnTo>
                          <a:pt x="2315" y="174"/>
                        </a:lnTo>
                        <a:lnTo>
                          <a:pt x="2316" y="174"/>
                        </a:lnTo>
                        <a:lnTo>
                          <a:pt x="2316" y="174"/>
                        </a:lnTo>
                        <a:lnTo>
                          <a:pt x="2316" y="173"/>
                        </a:lnTo>
                        <a:lnTo>
                          <a:pt x="2317" y="174"/>
                        </a:lnTo>
                        <a:lnTo>
                          <a:pt x="2317" y="173"/>
                        </a:lnTo>
                        <a:lnTo>
                          <a:pt x="2318" y="174"/>
                        </a:lnTo>
                        <a:lnTo>
                          <a:pt x="2318" y="174"/>
                        </a:lnTo>
                        <a:lnTo>
                          <a:pt x="2319" y="174"/>
                        </a:lnTo>
                        <a:lnTo>
                          <a:pt x="2319" y="175"/>
                        </a:lnTo>
                        <a:lnTo>
                          <a:pt x="2319" y="177"/>
                        </a:lnTo>
                        <a:lnTo>
                          <a:pt x="2320" y="178"/>
                        </a:lnTo>
                        <a:lnTo>
                          <a:pt x="2320" y="176"/>
                        </a:lnTo>
                        <a:lnTo>
                          <a:pt x="2321" y="176"/>
                        </a:lnTo>
                        <a:lnTo>
                          <a:pt x="2321" y="176"/>
                        </a:lnTo>
                        <a:lnTo>
                          <a:pt x="2321" y="175"/>
                        </a:lnTo>
                        <a:lnTo>
                          <a:pt x="2322" y="175"/>
                        </a:lnTo>
                        <a:lnTo>
                          <a:pt x="2322" y="177"/>
                        </a:lnTo>
                        <a:lnTo>
                          <a:pt x="2323" y="178"/>
                        </a:lnTo>
                        <a:lnTo>
                          <a:pt x="2323" y="178"/>
                        </a:lnTo>
                        <a:lnTo>
                          <a:pt x="2324" y="178"/>
                        </a:lnTo>
                        <a:lnTo>
                          <a:pt x="2324" y="179"/>
                        </a:lnTo>
                        <a:lnTo>
                          <a:pt x="2324" y="177"/>
                        </a:lnTo>
                        <a:lnTo>
                          <a:pt x="2325" y="175"/>
                        </a:lnTo>
                        <a:lnTo>
                          <a:pt x="2325" y="175"/>
                        </a:lnTo>
                        <a:lnTo>
                          <a:pt x="2326" y="176"/>
                        </a:lnTo>
                        <a:lnTo>
                          <a:pt x="2326" y="176"/>
                        </a:lnTo>
                        <a:lnTo>
                          <a:pt x="2326" y="177"/>
                        </a:lnTo>
                        <a:lnTo>
                          <a:pt x="2327" y="176"/>
                        </a:lnTo>
                        <a:lnTo>
                          <a:pt x="2327" y="176"/>
                        </a:lnTo>
                        <a:lnTo>
                          <a:pt x="2328" y="177"/>
                        </a:lnTo>
                        <a:lnTo>
                          <a:pt x="2328" y="175"/>
                        </a:lnTo>
                        <a:lnTo>
                          <a:pt x="2329" y="175"/>
                        </a:lnTo>
                        <a:lnTo>
                          <a:pt x="2329" y="174"/>
                        </a:lnTo>
                        <a:lnTo>
                          <a:pt x="2329" y="175"/>
                        </a:lnTo>
                        <a:lnTo>
                          <a:pt x="2330" y="173"/>
                        </a:lnTo>
                        <a:lnTo>
                          <a:pt x="2330" y="174"/>
                        </a:lnTo>
                        <a:lnTo>
                          <a:pt x="2331" y="171"/>
                        </a:lnTo>
                        <a:lnTo>
                          <a:pt x="2331" y="170"/>
                        </a:lnTo>
                        <a:lnTo>
                          <a:pt x="2331" y="173"/>
                        </a:lnTo>
                        <a:lnTo>
                          <a:pt x="2332" y="174"/>
                        </a:lnTo>
                        <a:lnTo>
                          <a:pt x="2332" y="174"/>
                        </a:lnTo>
                        <a:lnTo>
                          <a:pt x="2333" y="174"/>
                        </a:lnTo>
                        <a:lnTo>
                          <a:pt x="2333" y="174"/>
                        </a:lnTo>
                        <a:lnTo>
                          <a:pt x="2334" y="174"/>
                        </a:lnTo>
                        <a:lnTo>
                          <a:pt x="2334" y="174"/>
                        </a:lnTo>
                        <a:lnTo>
                          <a:pt x="2334" y="175"/>
                        </a:lnTo>
                        <a:lnTo>
                          <a:pt x="2335" y="174"/>
                        </a:lnTo>
                        <a:lnTo>
                          <a:pt x="2335" y="175"/>
                        </a:lnTo>
                        <a:lnTo>
                          <a:pt x="2336" y="175"/>
                        </a:lnTo>
                        <a:lnTo>
                          <a:pt x="2336" y="175"/>
                        </a:lnTo>
                        <a:lnTo>
                          <a:pt x="2336" y="178"/>
                        </a:lnTo>
                        <a:lnTo>
                          <a:pt x="2337" y="177"/>
                        </a:lnTo>
                        <a:lnTo>
                          <a:pt x="2337" y="176"/>
                        </a:lnTo>
                        <a:lnTo>
                          <a:pt x="2338" y="179"/>
                        </a:lnTo>
                        <a:lnTo>
                          <a:pt x="2338" y="178"/>
                        </a:lnTo>
                        <a:lnTo>
                          <a:pt x="2339" y="178"/>
                        </a:lnTo>
                        <a:lnTo>
                          <a:pt x="2339" y="179"/>
                        </a:lnTo>
                        <a:lnTo>
                          <a:pt x="2339" y="176"/>
                        </a:lnTo>
                        <a:lnTo>
                          <a:pt x="2340" y="177"/>
                        </a:lnTo>
                        <a:lnTo>
                          <a:pt x="2340" y="175"/>
                        </a:lnTo>
                        <a:lnTo>
                          <a:pt x="2341" y="175"/>
                        </a:lnTo>
                        <a:lnTo>
                          <a:pt x="2341" y="178"/>
                        </a:lnTo>
                        <a:lnTo>
                          <a:pt x="2341" y="174"/>
                        </a:lnTo>
                        <a:lnTo>
                          <a:pt x="2342" y="173"/>
                        </a:lnTo>
                        <a:lnTo>
                          <a:pt x="2342" y="174"/>
                        </a:lnTo>
                        <a:lnTo>
                          <a:pt x="2343" y="172"/>
                        </a:lnTo>
                        <a:lnTo>
                          <a:pt x="2343" y="173"/>
                        </a:lnTo>
                        <a:lnTo>
                          <a:pt x="2344" y="170"/>
                        </a:lnTo>
                        <a:lnTo>
                          <a:pt x="2344" y="171"/>
                        </a:lnTo>
                        <a:lnTo>
                          <a:pt x="2344" y="174"/>
                        </a:lnTo>
                        <a:lnTo>
                          <a:pt x="2345" y="172"/>
                        </a:lnTo>
                        <a:lnTo>
                          <a:pt x="2345" y="170"/>
                        </a:lnTo>
                        <a:lnTo>
                          <a:pt x="2346" y="172"/>
                        </a:lnTo>
                        <a:lnTo>
                          <a:pt x="2346" y="171"/>
                        </a:lnTo>
                        <a:lnTo>
                          <a:pt x="2346" y="172"/>
                        </a:lnTo>
                        <a:lnTo>
                          <a:pt x="2347" y="171"/>
                        </a:lnTo>
                        <a:lnTo>
                          <a:pt x="2347" y="172"/>
                        </a:lnTo>
                        <a:lnTo>
                          <a:pt x="2348" y="172"/>
                        </a:lnTo>
                        <a:lnTo>
                          <a:pt x="2348" y="172"/>
                        </a:lnTo>
                        <a:lnTo>
                          <a:pt x="2349" y="174"/>
                        </a:lnTo>
                        <a:lnTo>
                          <a:pt x="2349" y="174"/>
                        </a:lnTo>
                        <a:lnTo>
                          <a:pt x="2349" y="173"/>
                        </a:lnTo>
                        <a:lnTo>
                          <a:pt x="2350" y="175"/>
                        </a:lnTo>
                        <a:lnTo>
                          <a:pt x="2350" y="174"/>
                        </a:lnTo>
                        <a:lnTo>
                          <a:pt x="2351" y="176"/>
                        </a:lnTo>
                        <a:lnTo>
                          <a:pt x="2351" y="176"/>
                        </a:lnTo>
                        <a:lnTo>
                          <a:pt x="2351" y="175"/>
                        </a:lnTo>
                        <a:lnTo>
                          <a:pt x="2352" y="178"/>
                        </a:lnTo>
                        <a:lnTo>
                          <a:pt x="2352" y="175"/>
                        </a:lnTo>
                        <a:lnTo>
                          <a:pt x="2353" y="176"/>
                        </a:lnTo>
                        <a:lnTo>
                          <a:pt x="2353" y="175"/>
                        </a:lnTo>
                        <a:lnTo>
                          <a:pt x="2354" y="177"/>
                        </a:lnTo>
                        <a:lnTo>
                          <a:pt x="2354" y="173"/>
                        </a:lnTo>
                        <a:lnTo>
                          <a:pt x="2354" y="175"/>
                        </a:lnTo>
                        <a:lnTo>
                          <a:pt x="2355" y="175"/>
                        </a:lnTo>
                        <a:lnTo>
                          <a:pt x="2355" y="177"/>
                        </a:lnTo>
                        <a:lnTo>
                          <a:pt x="2356" y="174"/>
                        </a:lnTo>
                        <a:lnTo>
                          <a:pt x="2356" y="175"/>
                        </a:lnTo>
                        <a:lnTo>
                          <a:pt x="2356" y="175"/>
                        </a:lnTo>
                        <a:lnTo>
                          <a:pt x="2357" y="174"/>
                        </a:lnTo>
                        <a:lnTo>
                          <a:pt x="2357" y="173"/>
                        </a:lnTo>
                        <a:lnTo>
                          <a:pt x="2358" y="173"/>
                        </a:lnTo>
                        <a:lnTo>
                          <a:pt x="2358" y="170"/>
                        </a:lnTo>
                        <a:lnTo>
                          <a:pt x="2359" y="172"/>
                        </a:lnTo>
                        <a:lnTo>
                          <a:pt x="2359" y="171"/>
                        </a:lnTo>
                        <a:lnTo>
                          <a:pt x="2359" y="171"/>
                        </a:lnTo>
                        <a:lnTo>
                          <a:pt x="2360" y="171"/>
                        </a:lnTo>
                        <a:lnTo>
                          <a:pt x="2360" y="170"/>
                        </a:lnTo>
                        <a:lnTo>
                          <a:pt x="2361" y="171"/>
                        </a:lnTo>
                        <a:lnTo>
                          <a:pt x="2361" y="171"/>
                        </a:lnTo>
                        <a:lnTo>
                          <a:pt x="2361" y="174"/>
                        </a:lnTo>
                        <a:lnTo>
                          <a:pt x="2362" y="175"/>
                        </a:lnTo>
                        <a:lnTo>
                          <a:pt x="2362" y="173"/>
                        </a:lnTo>
                        <a:lnTo>
                          <a:pt x="2363" y="174"/>
                        </a:lnTo>
                        <a:lnTo>
                          <a:pt x="2363" y="171"/>
                        </a:lnTo>
                        <a:lnTo>
                          <a:pt x="2364" y="174"/>
                        </a:lnTo>
                        <a:lnTo>
                          <a:pt x="2364" y="174"/>
                        </a:lnTo>
                        <a:lnTo>
                          <a:pt x="2364" y="176"/>
                        </a:lnTo>
                        <a:lnTo>
                          <a:pt x="2365" y="176"/>
                        </a:lnTo>
                        <a:lnTo>
                          <a:pt x="2365" y="177"/>
                        </a:lnTo>
                        <a:lnTo>
                          <a:pt x="2366" y="177"/>
                        </a:lnTo>
                        <a:lnTo>
                          <a:pt x="2366" y="178"/>
                        </a:lnTo>
                        <a:lnTo>
                          <a:pt x="2366" y="177"/>
                        </a:lnTo>
                        <a:lnTo>
                          <a:pt x="2367" y="177"/>
                        </a:lnTo>
                        <a:lnTo>
                          <a:pt x="2367" y="177"/>
                        </a:lnTo>
                        <a:lnTo>
                          <a:pt x="2368" y="174"/>
                        </a:lnTo>
                        <a:lnTo>
                          <a:pt x="2368" y="173"/>
                        </a:lnTo>
                        <a:lnTo>
                          <a:pt x="2369" y="174"/>
                        </a:lnTo>
                        <a:lnTo>
                          <a:pt x="2369" y="177"/>
                        </a:lnTo>
                        <a:lnTo>
                          <a:pt x="2369" y="173"/>
                        </a:lnTo>
                        <a:lnTo>
                          <a:pt x="2370" y="174"/>
                        </a:lnTo>
                        <a:lnTo>
                          <a:pt x="2370" y="173"/>
                        </a:lnTo>
                        <a:lnTo>
                          <a:pt x="2371" y="172"/>
                        </a:lnTo>
                        <a:lnTo>
                          <a:pt x="2371" y="172"/>
                        </a:lnTo>
                        <a:lnTo>
                          <a:pt x="2371" y="171"/>
                        </a:lnTo>
                        <a:lnTo>
                          <a:pt x="2372" y="171"/>
                        </a:lnTo>
                        <a:lnTo>
                          <a:pt x="2372" y="174"/>
                        </a:lnTo>
                        <a:lnTo>
                          <a:pt x="2373" y="173"/>
                        </a:lnTo>
                        <a:lnTo>
                          <a:pt x="2373" y="176"/>
                        </a:lnTo>
                        <a:lnTo>
                          <a:pt x="2374" y="172"/>
                        </a:lnTo>
                        <a:lnTo>
                          <a:pt x="2374" y="174"/>
                        </a:lnTo>
                        <a:lnTo>
                          <a:pt x="2374" y="174"/>
                        </a:lnTo>
                        <a:lnTo>
                          <a:pt x="2375" y="171"/>
                        </a:lnTo>
                        <a:lnTo>
                          <a:pt x="2375" y="175"/>
                        </a:lnTo>
                        <a:lnTo>
                          <a:pt x="2376" y="176"/>
                        </a:lnTo>
                        <a:lnTo>
                          <a:pt x="2376" y="176"/>
                        </a:lnTo>
                        <a:lnTo>
                          <a:pt x="2376" y="175"/>
                        </a:lnTo>
                        <a:lnTo>
                          <a:pt x="2377" y="176"/>
                        </a:lnTo>
                        <a:lnTo>
                          <a:pt x="2377" y="175"/>
                        </a:lnTo>
                        <a:lnTo>
                          <a:pt x="2378" y="175"/>
                        </a:lnTo>
                        <a:lnTo>
                          <a:pt x="2378" y="177"/>
                        </a:lnTo>
                        <a:lnTo>
                          <a:pt x="2379" y="179"/>
                        </a:lnTo>
                        <a:lnTo>
                          <a:pt x="2379" y="179"/>
                        </a:lnTo>
                        <a:lnTo>
                          <a:pt x="2379" y="178"/>
                        </a:lnTo>
                        <a:lnTo>
                          <a:pt x="2380" y="178"/>
                        </a:lnTo>
                        <a:lnTo>
                          <a:pt x="2380" y="177"/>
                        </a:lnTo>
                        <a:lnTo>
                          <a:pt x="2381" y="178"/>
                        </a:lnTo>
                        <a:lnTo>
                          <a:pt x="2381" y="176"/>
                        </a:lnTo>
                        <a:lnTo>
                          <a:pt x="2381" y="176"/>
                        </a:lnTo>
                        <a:lnTo>
                          <a:pt x="2382" y="174"/>
                        </a:lnTo>
                        <a:lnTo>
                          <a:pt x="2382" y="175"/>
                        </a:lnTo>
                        <a:lnTo>
                          <a:pt x="2383" y="174"/>
                        </a:lnTo>
                        <a:lnTo>
                          <a:pt x="2383" y="175"/>
                        </a:lnTo>
                        <a:lnTo>
                          <a:pt x="2384" y="174"/>
                        </a:lnTo>
                        <a:lnTo>
                          <a:pt x="2384" y="174"/>
                        </a:lnTo>
                        <a:lnTo>
                          <a:pt x="2384" y="174"/>
                        </a:lnTo>
                        <a:lnTo>
                          <a:pt x="2385" y="174"/>
                        </a:lnTo>
                        <a:lnTo>
                          <a:pt x="2385" y="174"/>
                        </a:lnTo>
                        <a:lnTo>
                          <a:pt x="2386" y="174"/>
                        </a:lnTo>
                        <a:lnTo>
                          <a:pt x="2386" y="173"/>
                        </a:lnTo>
                        <a:lnTo>
                          <a:pt x="2386" y="171"/>
                        </a:lnTo>
                        <a:lnTo>
                          <a:pt x="2387" y="173"/>
                        </a:lnTo>
                        <a:lnTo>
                          <a:pt x="2387" y="173"/>
                        </a:lnTo>
                        <a:lnTo>
                          <a:pt x="2388" y="173"/>
                        </a:lnTo>
                        <a:lnTo>
                          <a:pt x="2388" y="175"/>
                        </a:lnTo>
                        <a:lnTo>
                          <a:pt x="2389" y="173"/>
                        </a:lnTo>
                        <a:lnTo>
                          <a:pt x="2389" y="174"/>
                        </a:lnTo>
                        <a:lnTo>
                          <a:pt x="2389" y="175"/>
                        </a:lnTo>
                        <a:lnTo>
                          <a:pt x="2390" y="175"/>
                        </a:lnTo>
                        <a:lnTo>
                          <a:pt x="2390" y="177"/>
                        </a:lnTo>
                        <a:lnTo>
                          <a:pt x="2391" y="178"/>
                        </a:lnTo>
                        <a:lnTo>
                          <a:pt x="2391" y="176"/>
                        </a:lnTo>
                        <a:lnTo>
                          <a:pt x="2391" y="178"/>
                        </a:lnTo>
                        <a:lnTo>
                          <a:pt x="2392" y="176"/>
                        </a:lnTo>
                        <a:lnTo>
                          <a:pt x="2392" y="178"/>
                        </a:lnTo>
                        <a:lnTo>
                          <a:pt x="2393" y="177"/>
                        </a:lnTo>
                        <a:lnTo>
                          <a:pt x="2393" y="178"/>
                        </a:lnTo>
                        <a:lnTo>
                          <a:pt x="2394" y="179"/>
                        </a:lnTo>
                        <a:lnTo>
                          <a:pt x="2394" y="177"/>
                        </a:lnTo>
                        <a:lnTo>
                          <a:pt x="2394" y="176"/>
                        </a:lnTo>
                        <a:lnTo>
                          <a:pt x="2395" y="179"/>
                        </a:lnTo>
                        <a:lnTo>
                          <a:pt x="2395" y="177"/>
                        </a:lnTo>
                        <a:lnTo>
                          <a:pt x="2396" y="176"/>
                        </a:lnTo>
                        <a:lnTo>
                          <a:pt x="2396" y="174"/>
                        </a:lnTo>
                        <a:lnTo>
                          <a:pt x="2396" y="175"/>
                        </a:lnTo>
                        <a:lnTo>
                          <a:pt x="2397" y="175"/>
                        </a:lnTo>
                        <a:lnTo>
                          <a:pt x="2397" y="175"/>
                        </a:lnTo>
                        <a:lnTo>
                          <a:pt x="2398" y="174"/>
                        </a:lnTo>
                        <a:lnTo>
                          <a:pt x="2398" y="174"/>
                        </a:lnTo>
                        <a:lnTo>
                          <a:pt x="2399" y="172"/>
                        </a:lnTo>
                        <a:lnTo>
                          <a:pt x="2399" y="172"/>
                        </a:lnTo>
                        <a:lnTo>
                          <a:pt x="2399" y="176"/>
                        </a:lnTo>
                        <a:lnTo>
                          <a:pt x="2400" y="173"/>
                        </a:lnTo>
                        <a:lnTo>
                          <a:pt x="2400" y="172"/>
                        </a:lnTo>
                        <a:lnTo>
                          <a:pt x="2401" y="172"/>
                        </a:lnTo>
                        <a:lnTo>
                          <a:pt x="2401" y="172"/>
                        </a:lnTo>
                        <a:lnTo>
                          <a:pt x="2401" y="174"/>
                        </a:lnTo>
                        <a:lnTo>
                          <a:pt x="2402" y="172"/>
                        </a:lnTo>
                        <a:lnTo>
                          <a:pt x="2402" y="174"/>
                        </a:lnTo>
                        <a:lnTo>
                          <a:pt x="2403" y="173"/>
                        </a:lnTo>
                        <a:lnTo>
                          <a:pt x="2403" y="174"/>
                        </a:lnTo>
                        <a:lnTo>
                          <a:pt x="2404" y="174"/>
                        </a:lnTo>
                        <a:lnTo>
                          <a:pt x="2404" y="175"/>
                        </a:lnTo>
                        <a:lnTo>
                          <a:pt x="2404" y="174"/>
                        </a:lnTo>
                        <a:lnTo>
                          <a:pt x="2405" y="173"/>
                        </a:lnTo>
                        <a:lnTo>
                          <a:pt x="2405" y="174"/>
                        </a:lnTo>
                        <a:lnTo>
                          <a:pt x="2406" y="178"/>
                        </a:lnTo>
                        <a:lnTo>
                          <a:pt x="2406" y="177"/>
                        </a:lnTo>
                        <a:lnTo>
                          <a:pt x="2406" y="176"/>
                        </a:lnTo>
                        <a:lnTo>
                          <a:pt x="2407" y="175"/>
                        </a:lnTo>
                        <a:lnTo>
                          <a:pt x="2407" y="178"/>
                        </a:lnTo>
                        <a:lnTo>
                          <a:pt x="2408" y="177"/>
                        </a:lnTo>
                        <a:lnTo>
                          <a:pt x="2408" y="178"/>
                        </a:lnTo>
                        <a:lnTo>
                          <a:pt x="2409" y="177"/>
                        </a:lnTo>
                        <a:lnTo>
                          <a:pt x="2409" y="177"/>
                        </a:lnTo>
                        <a:lnTo>
                          <a:pt x="2409" y="178"/>
                        </a:lnTo>
                        <a:lnTo>
                          <a:pt x="2410" y="177"/>
                        </a:lnTo>
                        <a:lnTo>
                          <a:pt x="2410" y="177"/>
                        </a:lnTo>
                        <a:lnTo>
                          <a:pt x="2411" y="177"/>
                        </a:lnTo>
                        <a:lnTo>
                          <a:pt x="2411" y="176"/>
                        </a:lnTo>
                        <a:lnTo>
                          <a:pt x="2411" y="175"/>
                        </a:lnTo>
                        <a:lnTo>
                          <a:pt x="2412" y="174"/>
                        </a:lnTo>
                        <a:lnTo>
                          <a:pt x="2412" y="172"/>
                        </a:lnTo>
                        <a:lnTo>
                          <a:pt x="2413" y="175"/>
                        </a:lnTo>
                        <a:lnTo>
                          <a:pt x="2413" y="171"/>
                        </a:lnTo>
                        <a:lnTo>
                          <a:pt x="2414" y="174"/>
                        </a:lnTo>
                        <a:lnTo>
                          <a:pt x="2414" y="172"/>
                        </a:lnTo>
                        <a:lnTo>
                          <a:pt x="2414" y="169"/>
                        </a:lnTo>
                        <a:lnTo>
                          <a:pt x="2415" y="172"/>
                        </a:lnTo>
                        <a:lnTo>
                          <a:pt x="2415" y="171"/>
                        </a:lnTo>
                        <a:lnTo>
                          <a:pt x="2416" y="175"/>
                        </a:lnTo>
                        <a:lnTo>
                          <a:pt x="2416" y="171"/>
                        </a:lnTo>
                        <a:lnTo>
                          <a:pt x="2416" y="173"/>
                        </a:lnTo>
                        <a:lnTo>
                          <a:pt x="2417" y="176"/>
                        </a:lnTo>
                        <a:lnTo>
                          <a:pt x="2417" y="175"/>
                        </a:lnTo>
                        <a:lnTo>
                          <a:pt x="2418" y="176"/>
                        </a:lnTo>
                        <a:lnTo>
                          <a:pt x="2418" y="175"/>
                        </a:lnTo>
                        <a:lnTo>
                          <a:pt x="2419" y="173"/>
                        </a:lnTo>
                        <a:lnTo>
                          <a:pt x="2419" y="177"/>
                        </a:lnTo>
                        <a:lnTo>
                          <a:pt x="2419" y="175"/>
                        </a:lnTo>
                        <a:lnTo>
                          <a:pt x="2420" y="176"/>
                        </a:lnTo>
                        <a:lnTo>
                          <a:pt x="2420" y="177"/>
                        </a:lnTo>
                        <a:lnTo>
                          <a:pt x="2421" y="178"/>
                        </a:lnTo>
                        <a:lnTo>
                          <a:pt x="2421" y="177"/>
                        </a:lnTo>
                        <a:lnTo>
                          <a:pt x="2421" y="177"/>
                        </a:lnTo>
                        <a:lnTo>
                          <a:pt x="2422" y="177"/>
                        </a:lnTo>
                        <a:lnTo>
                          <a:pt x="2422" y="178"/>
                        </a:lnTo>
                        <a:lnTo>
                          <a:pt x="2423" y="177"/>
                        </a:lnTo>
                        <a:lnTo>
                          <a:pt x="2423" y="177"/>
                        </a:lnTo>
                        <a:lnTo>
                          <a:pt x="2424" y="177"/>
                        </a:lnTo>
                        <a:lnTo>
                          <a:pt x="2424" y="175"/>
                        </a:lnTo>
                        <a:lnTo>
                          <a:pt x="2424" y="178"/>
                        </a:lnTo>
                        <a:lnTo>
                          <a:pt x="2425" y="176"/>
                        </a:lnTo>
                        <a:lnTo>
                          <a:pt x="2425" y="174"/>
                        </a:lnTo>
                        <a:lnTo>
                          <a:pt x="2426" y="174"/>
                        </a:lnTo>
                        <a:lnTo>
                          <a:pt x="2426" y="175"/>
                        </a:lnTo>
                        <a:lnTo>
                          <a:pt x="2426" y="174"/>
                        </a:lnTo>
                        <a:lnTo>
                          <a:pt x="2427" y="174"/>
                        </a:lnTo>
                        <a:lnTo>
                          <a:pt x="2427" y="173"/>
                        </a:lnTo>
                        <a:lnTo>
                          <a:pt x="2428" y="171"/>
                        </a:lnTo>
                        <a:lnTo>
                          <a:pt x="2428" y="173"/>
                        </a:lnTo>
                        <a:lnTo>
                          <a:pt x="2429" y="175"/>
                        </a:lnTo>
                        <a:lnTo>
                          <a:pt x="2429" y="174"/>
                        </a:lnTo>
                        <a:lnTo>
                          <a:pt x="2429" y="173"/>
                        </a:lnTo>
                        <a:lnTo>
                          <a:pt x="2430" y="174"/>
                        </a:lnTo>
                        <a:lnTo>
                          <a:pt x="2430" y="176"/>
                        </a:lnTo>
                        <a:lnTo>
                          <a:pt x="2431" y="174"/>
                        </a:lnTo>
                        <a:lnTo>
                          <a:pt x="2431" y="174"/>
                        </a:lnTo>
                        <a:lnTo>
                          <a:pt x="2431" y="175"/>
                        </a:lnTo>
                        <a:lnTo>
                          <a:pt x="2432" y="176"/>
                        </a:lnTo>
                        <a:lnTo>
                          <a:pt x="2432" y="173"/>
                        </a:lnTo>
                        <a:lnTo>
                          <a:pt x="2433" y="177"/>
                        </a:lnTo>
                        <a:lnTo>
                          <a:pt x="2433" y="176"/>
                        </a:lnTo>
                        <a:lnTo>
                          <a:pt x="2434" y="178"/>
                        </a:lnTo>
                        <a:lnTo>
                          <a:pt x="2434" y="177"/>
                        </a:lnTo>
                        <a:lnTo>
                          <a:pt x="2434" y="178"/>
                        </a:lnTo>
                        <a:lnTo>
                          <a:pt x="2435" y="179"/>
                        </a:lnTo>
                        <a:lnTo>
                          <a:pt x="2435" y="177"/>
                        </a:lnTo>
                        <a:lnTo>
                          <a:pt x="2436" y="178"/>
                        </a:lnTo>
                        <a:lnTo>
                          <a:pt x="2436" y="177"/>
                        </a:lnTo>
                        <a:lnTo>
                          <a:pt x="2436" y="179"/>
                        </a:lnTo>
                        <a:lnTo>
                          <a:pt x="2437" y="178"/>
                        </a:lnTo>
                        <a:lnTo>
                          <a:pt x="2437" y="178"/>
                        </a:lnTo>
                        <a:lnTo>
                          <a:pt x="2438" y="175"/>
                        </a:lnTo>
                        <a:lnTo>
                          <a:pt x="2438" y="175"/>
                        </a:lnTo>
                        <a:lnTo>
                          <a:pt x="2439" y="175"/>
                        </a:lnTo>
                        <a:lnTo>
                          <a:pt x="2439" y="176"/>
                        </a:lnTo>
                        <a:lnTo>
                          <a:pt x="2439" y="175"/>
                        </a:lnTo>
                        <a:lnTo>
                          <a:pt x="2440" y="176"/>
                        </a:lnTo>
                        <a:lnTo>
                          <a:pt x="2440" y="175"/>
                        </a:lnTo>
                        <a:lnTo>
                          <a:pt x="2441" y="174"/>
                        </a:lnTo>
                        <a:lnTo>
                          <a:pt x="2441" y="173"/>
                        </a:lnTo>
                        <a:lnTo>
                          <a:pt x="2441" y="174"/>
                        </a:lnTo>
                        <a:lnTo>
                          <a:pt x="2442" y="171"/>
                        </a:lnTo>
                        <a:lnTo>
                          <a:pt x="2442" y="173"/>
                        </a:lnTo>
                        <a:lnTo>
                          <a:pt x="2443" y="172"/>
                        </a:lnTo>
                        <a:lnTo>
                          <a:pt x="2443" y="174"/>
                        </a:lnTo>
                        <a:lnTo>
                          <a:pt x="2444" y="172"/>
                        </a:lnTo>
                        <a:lnTo>
                          <a:pt x="2444" y="173"/>
                        </a:lnTo>
                        <a:lnTo>
                          <a:pt x="2444" y="175"/>
                        </a:lnTo>
                        <a:lnTo>
                          <a:pt x="2445" y="174"/>
                        </a:lnTo>
                        <a:lnTo>
                          <a:pt x="2445" y="174"/>
                        </a:lnTo>
                        <a:lnTo>
                          <a:pt x="2446" y="174"/>
                        </a:lnTo>
                        <a:lnTo>
                          <a:pt x="2446" y="175"/>
                        </a:lnTo>
                        <a:lnTo>
                          <a:pt x="2446" y="176"/>
                        </a:lnTo>
                        <a:lnTo>
                          <a:pt x="2447" y="176"/>
                        </a:lnTo>
                        <a:lnTo>
                          <a:pt x="2447" y="173"/>
                        </a:lnTo>
                        <a:lnTo>
                          <a:pt x="2448" y="176"/>
                        </a:lnTo>
                        <a:lnTo>
                          <a:pt x="2448" y="175"/>
                        </a:lnTo>
                        <a:lnTo>
                          <a:pt x="2449" y="178"/>
                        </a:lnTo>
                        <a:lnTo>
                          <a:pt x="2449" y="176"/>
                        </a:lnTo>
                        <a:lnTo>
                          <a:pt x="2449" y="178"/>
                        </a:lnTo>
                        <a:lnTo>
                          <a:pt x="2450" y="176"/>
                        </a:lnTo>
                        <a:lnTo>
                          <a:pt x="2450" y="177"/>
                        </a:lnTo>
                        <a:lnTo>
                          <a:pt x="2451" y="178"/>
                        </a:lnTo>
                        <a:lnTo>
                          <a:pt x="2451" y="177"/>
                        </a:lnTo>
                        <a:lnTo>
                          <a:pt x="2451" y="176"/>
                        </a:lnTo>
                        <a:lnTo>
                          <a:pt x="2452" y="176"/>
                        </a:lnTo>
                        <a:lnTo>
                          <a:pt x="2452" y="175"/>
                        </a:lnTo>
                        <a:lnTo>
                          <a:pt x="2453" y="176"/>
                        </a:lnTo>
                        <a:lnTo>
                          <a:pt x="2453" y="175"/>
                        </a:lnTo>
                        <a:lnTo>
                          <a:pt x="2454" y="175"/>
                        </a:lnTo>
                        <a:lnTo>
                          <a:pt x="2454" y="175"/>
                        </a:lnTo>
                        <a:lnTo>
                          <a:pt x="2454" y="174"/>
                        </a:lnTo>
                        <a:lnTo>
                          <a:pt x="2455" y="175"/>
                        </a:lnTo>
                        <a:lnTo>
                          <a:pt x="2455" y="172"/>
                        </a:lnTo>
                        <a:lnTo>
                          <a:pt x="2456" y="171"/>
                        </a:lnTo>
                        <a:lnTo>
                          <a:pt x="2456" y="172"/>
                        </a:lnTo>
                        <a:lnTo>
                          <a:pt x="2456" y="176"/>
                        </a:lnTo>
                        <a:lnTo>
                          <a:pt x="2457" y="172"/>
                        </a:lnTo>
                        <a:lnTo>
                          <a:pt x="2457" y="174"/>
                        </a:lnTo>
                        <a:lnTo>
                          <a:pt x="2458" y="172"/>
                        </a:lnTo>
                        <a:lnTo>
                          <a:pt x="2458" y="176"/>
                        </a:lnTo>
                        <a:lnTo>
                          <a:pt x="2459" y="175"/>
                        </a:lnTo>
                        <a:lnTo>
                          <a:pt x="2459" y="174"/>
                        </a:lnTo>
                        <a:lnTo>
                          <a:pt x="2459" y="175"/>
                        </a:lnTo>
                        <a:lnTo>
                          <a:pt x="2460" y="174"/>
                        </a:lnTo>
                        <a:lnTo>
                          <a:pt x="2460" y="175"/>
                        </a:lnTo>
                        <a:lnTo>
                          <a:pt x="2461" y="175"/>
                        </a:lnTo>
                        <a:lnTo>
                          <a:pt x="2461" y="176"/>
                        </a:lnTo>
                        <a:lnTo>
                          <a:pt x="2461" y="177"/>
                        </a:lnTo>
                        <a:lnTo>
                          <a:pt x="2462" y="178"/>
                        </a:lnTo>
                        <a:lnTo>
                          <a:pt x="2462" y="176"/>
                        </a:lnTo>
                        <a:lnTo>
                          <a:pt x="2463" y="177"/>
                        </a:lnTo>
                        <a:lnTo>
                          <a:pt x="2463" y="176"/>
                        </a:lnTo>
                        <a:lnTo>
                          <a:pt x="2464" y="179"/>
                        </a:lnTo>
                        <a:lnTo>
                          <a:pt x="2464" y="175"/>
                        </a:lnTo>
                        <a:lnTo>
                          <a:pt x="2464" y="175"/>
                        </a:lnTo>
                        <a:lnTo>
                          <a:pt x="2465" y="179"/>
                        </a:lnTo>
                        <a:lnTo>
                          <a:pt x="2465" y="176"/>
                        </a:lnTo>
                        <a:lnTo>
                          <a:pt x="2466" y="177"/>
                        </a:lnTo>
                        <a:lnTo>
                          <a:pt x="2466" y="177"/>
                        </a:lnTo>
                        <a:lnTo>
                          <a:pt x="2466" y="178"/>
                        </a:lnTo>
                        <a:lnTo>
                          <a:pt x="2467" y="177"/>
                        </a:lnTo>
                        <a:lnTo>
                          <a:pt x="2467" y="174"/>
                        </a:lnTo>
                        <a:lnTo>
                          <a:pt x="2468" y="173"/>
                        </a:lnTo>
                        <a:lnTo>
                          <a:pt x="2468" y="171"/>
                        </a:lnTo>
                        <a:lnTo>
                          <a:pt x="2469" y="171"/>
                        </a:lnTo>
                        <a:lnTo>
                          <a:pt x="2469" y="172"/>
                        </a:lnTo>
                        <a:lnTo>
                          <a:pt x="2469" y="173"/>
                        </a:lnTo>
                        <a:lnTo>
                          <a:pt x="2470" y="172"/>
                        </a:lnTo>
                        <a:lnTo>
                          <a:pt x="2470" y="171"/>
                        </a:lnTo>
                        <a:lnTo>
                          <a:pt x="2471" y="170"/>
                        </a:lnTo>
                        <a:lnTo>
                          <a:pt x="2471" y="174"/>
                        </a:lnTo>
                        <a:lnTo>
                          <a:pt x="2471" y="173"/>
                        </a:lnTo>
                        <a:lnTo>
                          <a:pt x="2472" y="173"/>
                        </a:lnTo>
                        <a:lnTo>
                          <a:pt x="2472" y="173"/>
                        </a:lnTo>
                        <a:lnTo>
                          <a:pt x="2473" y="174"/>
                        </a:lnTo>
                        <a:lnTo>
                          <a:pt x="2473" y="173"/>
                        </a:lnTo>
                        <a:lnTo>
                          <a:pt x="2474" y="173"/>
                        </a:lnTo>
                        <a:lnTo>
                          <a:pt x="2474" y="174"/>
                        </a:lnTo>
                        <a:lnTo>
                          <a:pt x="2474" y="175"/>
                        </a:lnTo>
                        <a:lnTo>
                          <a:pt x="2475" y="176"/>
                        </a:lnTo>
                        <a:lnTo>
                          <a:pt x="2475" y="176"/>
                        </a:lnTo>
                        <a:lnTo>
                          <a:pt x="2476" y="177"/>
                        </a:lnTo>
                        <a:lnTo>
                          <a:pt x="2476" y="177"/>
                        </a:lnTo>
                        <a:lnTo>
                          <a:pt x="2476" y="175"/>
                        </a:lnTo>
                        <a:lnTo>
                          <a:pt x="2477" y="176"/>
                        </a:lnTo>
                        <a:lnTo>
                          <a:pt x="2477" y="176"/>
                        </a:lnTo>
                        <a:lnTo>
                          <a:pt x="2478" y="173"/>
                        </a:lnTo>
                        <a:lnTo>
                          <a:pt x="2478" y="177"/>
                        </a:lnTo>
                        <a:lnTo>
                          <a:pt x="2479" y="175"/>
                        </a:lnTo>
                        <a:lnTo>
                          <a:pt x="2479" y="175"/>
                        </a:lnTo>
                        <a:lnTo>
                          <a:pt x="2479" y="174"/>
                        </a:lnTo>
                        <a:lnTo>
                          <a:pt x="2480" y="175"/>
                        </a:lnTo>
                        <a:lnTo>
                          <a:pt x="2480" y="175"/>
                        </a:lnTo>
                        <a:lnTo>
                          <a:pt x="2481" y="174"/>
                        </a:lnTo>
                        <a:lnTo>
                          <a:pt x="2481" y="174"/>
                        </a:lnTo>
                        <a:lnTo>
                          <a:pt x="2481" y="173"/>
                        </a:lnTo>
                        <a:lnTo>
                          <a:pt x="2482" y="174"/>
                        </a:lnTo>
                        <a:lnTo>
                          <a:pt x="2482" y="172"/>
                        </a:lnTo>
                        <a:lnTo>
                          <a:pt x="2483" y="173"/>
                        </a:lnTo>
                        <a:lnTo>
                          <a:pt x="2483" y="171"/>
                        </a:lnTo>
                        <a:lnTo>
                          <a:pt x="2484" y="171"/>
                        </a:lnTo>
                        <a:lnTo>
                          <a:pt x="2484" y="173"/>
                        </a:lnTo>
                        <a:lnTo>
                          <a:pt x="2484" y="174"/>
                        </a:lnTo>
                        <a:lnTo>
                          <a:pt x="2485" y="172"/>
                        </a:lnTo>
                        <a:lnTo>
                          <a:pt x="2485" y="170"/>
                        </a:lnTo>
                        <a:lnTo>
                          <a:pt x="2486" y="174"/>
                        </a:lnTo>
                        <a:lnTo>
                          <a:pt x="2486" y="173"/>
                        </a:lnTo>
                        <a:lnTo>
                          <a:pt x="2486" y="172"/>
                        </a:lnTo>
                        <a:lnTo>
                          <a:pt x="2487" y="173"/>
                        </a:lnTo>
                        <a:lnTo>
                          <a:pt x="2487" y="174"/>
                        </a:lnTo>
                        <a:lnTo>
                          <a:pt x="2488" y="173"/>
                        </a:lnTo>
                        <a:lnTo>
                          <a:pt x="2488" y="172"/>
                        </a:lnTo>
                        <a:lnTo>
                          <a:pt x="2489" y="172"/>
                        </a:lnTo>
                        <a:lnTo>
                          <a:pt x="2489" y="174"/>
                        </a:lnTo>
                        <a:lnTo>
                          <a:pt x="2489" y="175"/>
                        </a:lnTo>
                        <a:lnTo>
                          <a:pt x="2490" y="175"/>
                        </a:lnTo>
                        <a:lnTo>
                          <a:pt x="2490" y="177"/>
                        </a:lnTo>
                        <a:lnTo>
                          <a:pt x="2491" y="177"/>
                        </a:lnTo>
                        <a:lnTo>
                          <a:pt x="2491" y="178"/>
                        </a:lnTo>
                        <a:lnTo>
                          <a:pt x="2491" y="176"/>
                        </a:lnTo>
                        <a:lnTo>
                          <a:pt x="2492" y="177"/>
                        </a:lnTo>
                        <a:lnTo>
                          <a:pt x="2492" y="177"/>
                        </a:lnTo>
                        <a:lnTo>
                          <a:pt x="2493" y="177"/>
                        </a:lnTo>
                        <a:lnTo>
                          <a:pt x="2493" y="176"/>
                        </a:lnTo>
                        <a:lnTo>
                          <a:pt x="2494" y="176"/>
                        </a:lnTo>
                        <a:lnTo>
                          <a:pt x="2494" y="174"/>
                        </a:lnTo>
                        <a:lnTo>
                          <a:pt x="2494" y="173"/>
                        </a:lnTo>
                        <a:lnTo>
                          <a:pt x="2495" y="174"/>
                        </a:lnTo>
                        <a:lnTo>
                          <a:pt x="2495" y="174"/>
                        </a:lnTo>
                        <a:lnTo>
                          <a:pt x="2496" y="171"/>
                        </a:lnTo>
                        <a:lnTo>
                          <a:pt x="2496" y="176"/>
                        </a:lnTo>
                        <a:lnTo>
                          <a:pt x="2496" y="173"/>
                        </a:lnTo>
                        <a:lnTo>
                          <a:pt x="2497" y="173"/>
                        </a:lnTo>
                        <a:lnTo>
                          <a:pt x="2497" y="170"/>
                        </a:lnTo>
                        <a:lnTo>
                          <a:pt x="2498" y="173"/>
                        </a:lnTo>
                        <a:lnTo>
                          <a:pt x="2498" y="171"/>
                        </a:lnTo>
                        <a:lnTo>
                          <a:pt x="2499" y="169"/>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97" name="Line 81">
                    <a:extLst>
                      <a:ext uri="{FF2B5EF4-FFF2-40B4-BE49-F238E27FC236}">
                        <a16:creationId xmlns:a16="http://schemas.microsoft.com/office/drawing/2014/main" id="{92AB08CF-85C6-4EBA-8C09-D498C8D522C0}"/>
                      </a:ext>
                    </a:extLst>
                  </p:cNvPr>
                  <p:cNvSpPr>
                    <a:spLocks noChangeShapeType="1"/>
                  </p:cNvSpPr>
                  <p:nvPr/>
                </p:nvSpPr>
                <p:spPr bwMode="auto">
                  <a:xfrm>
                    <a:off x="5265738" y="9421813"/>
                    <a:ext cx="0" cy="103505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98" name="Line 82">
                    <a:extLst>
                      <a:ext uri="{FF2B5EF4-FFF2-40B4-BE49-F238E27FC236}">
                        <a16:creationId xmlns:a16="http://schemas.microsoft.com/office/drawing/2014/main" id="{87C28395-2974-41AC-882E-6605C153903C}"/>
                      </a:ext>
                    </a:extLst>
                  </p:cNvPr>
                  <p:cNvSpPr>
                    <a:spLocks noChangeShapeType="1"/>
                  </p:cNvSpPr>
                  <p:nvPr/>
                </p:nvSpPr>
                <p:spPr bwMode="auto">
                  <a:xfrm flipV="1">
                    <a:off x="5267325" y="10317163"/>
                    <a:ext cx="0" cy="13970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99" name="Freeform 83">
                    <a:extLst>
                      <a:ext uri="{FF2B5EF4-FFF2-40B4-BE49-F238E27FC236}">
                        <a16:creationId xmlns:a16="http://schemas.microsoft.com/office/drawing/2014/main" id="{695433A1-98D5-42A3-9EA5-87F0EEC9A853}"/>
                      </a:ext>
                    </a:extLst>
                  </p:cNvPr>
                  <p:cNvSpPr>
                    <a:spLocks/>
                  </p:cNvSpPr>
                  <p:nvPr/>
                </p:nvSpPr>
                <p:spPr bwMode="auto">
                  <a:xfrm flipV="1">
                    <a:off x="5267325" y="10028238"/>
                    <a:ext cx="269875" cy="288925"/>
                  </a:xfrm>
                  <a:custGeom>
                    <a:avLst/>
                    <a:gdLst>
                      <a:gd name="T0" fmla="*/ 3 w 183"/>
                      <a:gd name="T1" fmla="*/ 98 h 216"/>
                      <a:gd name="T2" fmla="*/ 6 w 183"/>
                      <a:gd name="T3" fmla="*/ 126 h 216"/>
                      <a:gd name="T4" fmla="*/ 9 w 183"/>
                      <a:gd name="T5" fmla="*/ 138 h 216"/>
                      <a:gd name="T6" fmla="*/ 11 w 183"/>
                      <a:gd name="T7" fmla="*/ 143 h 216"/>
                      <a:gd name="T8" fmla="*/ 14 w 183"/>
                      <a:gd name="T9" fmla="*/ 152 h 216"/>
                      <a:gd name="T10" fmla="*/ 17 w 183"/>
                      <a:gd name="T11" fmla="*/ 158 h 216"/>
                      <a:gd name="T12" fmla="*/ 20 w 183"/>
                      <a:gd name="T13" fmla="*/ 165 h 216"/>
                      <a:gd name="T14" fmla="*/ 23 w 183"/>
                      <a:gd name="T15" fmla="*/ 165 h 216"/>
                      <a:gd name="T16" fmla="*/ 26 w 183"/>
                      <a:gd name="T17" fmla="*/ 168 h 216"/>
                      <a:gd name="T18" fmla="*/ 29 w 183"/>
                      <a:gd name="T19" fmla="*/ 176 h 216"/>
                      <a:gd name="T20" fmla="*/ 32 w 183"/>
                      <a:gd name="T21" fmla="*/ 182 h 216"/>
                      <a:gd name="T22" fmla="*/ 35 w 183"/>
                      <a:gd name="T23" fmla="*/ 186 h 216"/>
                      <a:gd name="T24" fmla="*/ 38 w 183"/>
                      <a:gd name="T25" fmla="*/ 184 h 216"/>
                      <a:gd name="T26" fmla="*/ 41 w 183"/>
                      <a:gd name="T27" fmla="*/ 185 h 216"/>
                      <a:gd name="T28" fmla="*/ 44 w 183"/>
                      <a:gd name="T29" fmla="*/ 187 h 216"/>
                      <a:gd name="T30" fmla="*/ 46 w 183"/>
                      <a:gd name="T31" fmla="*/ 193 h 216"/>
                      <a:gd name="T32" fmla="*/ 49 w 183"/>
                      <a:gd name="T33" fmla="*/ 195 h 216"/>
                      <a:gd name="T34" fmla="*/ 52 w 183"/>
                      <a:gd name="T35" fmla="*/ 191 h 216"/>
                      <a:gd name="T36" fmla="*/ 55 w 183"/>
                      <a:gd name="T37" fmla="*/ 193 h 216"/>
                      <a:gd name="T38" fmla="*/ 58 w 183"/>
                      <a:gd name="T39" fmla="*/ 196 h 216"/>
                      <a:gd name="T40" fmla="*/ 61 w 183"/>
                      <a:gd name="T41" fmla="*/ 200 h 216"/>
                      <a:gd name="T42" fmla="*/ 64 w 183"/>
                      <a:gd name="T43" fmla="*/ 198 h 216"/>
                      <a:gd name="T44" fmla="*/ 67 w 183"/>
                      <a:gd name="T45" fmla="*/ 198 h 216"/>
                      <a:gd name="T46" fmla="*/ 70 w 183"/>
                      <a:gd name="T47" fmla="*/ 197 h 216"/>
                      <a:gd name="T48" fmla="*/ 73 w 183"/>
                      <a:gd name="T49" fmla="*/ 203 h 216"/>
                      <a:gd name="T50" fmla="*/ 76 w 183"/>
                      <a:gd name="T51" fmla="*/ 203 h 216"/>
                      <a:gd name="T52" fmla="*/ 79 w 183"/>
                      <a:gd name="T53" fmla="*/ 203 h 216"/>
                      <a:gd name="T54" fmla="*/ 81 w 183"/>
                      <a:gd name="T55" fmla="*/ 201 h 216"/>
                      <a:gd name="T56" fmla="*/ 84 w 183"/>
                      <a:gd name="T57" fmla="*/ 203 h 216"/>
                      <a:gd name="T58" fmla="*/ 87 w 183"/>
                      <a:gd name="T59" fmla="*/ 207 h 216"/>
                      <a:gd name="T60" fmla="*/ 90 w 183"/>
                      <a:gd name="T61" fmla="*/ 208 h 216"/>
                      <a:gd name="T62" fmla="*/ 93 w 183"/>
                      <a:gd name="T63" fmla="*/ 204 h 216"/>
                      <a:gd name="T64" fmla="*/ 96 w 183"/>
                      <a:gd name="T65" fmla="*/ 207 h 216"/>
                      <a:gd name="T66" fmla="*/ 99 w 183"/>
                      <a:gd name="T67" fmla="*/ 207 h 216"/>
                      <a:gd name="T68" fmla="*/ 102 w 183"/>
                      <a:gd name="T69" fmla="*/ 207 h 216"/>
                      <a:gd name="T70" fmla="*/ 105 w 183"/>
                      <a:gd name="T71" fmla="*/ 207 h 216"/>
                      <a:gd name="T72" fmla="*/ 108 w 183"/>
                      <a:gd name="T73" fmla="*/ 205 h 216"/>
                      <a:gd name="T74" fmla="*/ 111 w 183"/>
                      <a:gd name="T75" fmla="*/ 206 h 216"/>
                      <a:gd name="T76" fmla="*/ 114 w 183"/>
                      <a:gd name="T77" fmla="*/ 207 h 216"/>
                      <a:gd name="T78" fmla="*/ 116 w 183"/>
                      <a:gd name="T79" fmla="*/ 211 h 216"/>
                      <a:gd name="T80" fmla="*/ 119 w 183"/>
                      <a:gd name="T81" fmla="*/ 207 h 216"/>
                      <a:gd name="T82" fmla="*/ 122 w 183"/>
                      <a:gd name="T83" fmla="*/ 205 h 216"/>
                      <a:gd name="T84" fmla="*/ 125 w 183"/>
                      <a:gd name="T85" fmla="*/ 206 h 216"/>
                      <a:gd name="T86" fmla="*/ 128 w 183"/>
                      <a:gd name="T87" fmla="*/ 209 h 216"/>
                      <a:gd name="T88" fmla="*/ 131 w 183"/>
                      <a:gd name="T89" fmla="*/ 212 h 216"/>
                      <a:gd name="T90" fmla="*/ 134 w 183"/>
                      <a:gd name="T91" fmla="*/ 210 h 216"/>
                      <a:gd name="T92" fmla="*/ 137 w 183"/>
                      <a:gd name="T93" fmla="*/ 207 h 216"/>
                      <a:gd name="T94" fmla="*/ 140 w 183"/>
                      <a:gd name="T95" fmla="*/ 210 h 216"/>
                      <a:gd name="T96" fmla="*/ 143 w 183"/>
                      <a:gd name="T97" fmla="*/ 213 h 216"/>
                      <a:gd name="T98" fmla="*/ 146 w 183"/>
                      <a:gd name="T99" fmla="*/ 213 h 216"/>
                      <a:gd name="T100" fmla="*/ 149 w 183"/>
                      <a:gd name="T101" fmla="*/ 206 h 216"/>
                      <a:gd name="T102" fmla="*/ 151 w 183"/>
                      <a:gd name="T103" fmla="*/ 208 h 216"/>
                      <a:gd name="T104" fmla="*/ 154 w 183"/>
                      <a:gd name="T105" fmla="*/ 210 h 216"/>
                      <a:gd name="T106" fmla="*/ 157 w 183"/>
                      <a:gd name="T107" fmla="*/ 215 h 216"/>
                      <a:gd name="T108" fmla="*/ 160 w 183"/>
                      <a:gd name="T109" fmla="*/ 212 h 216"/>
                      <a:gd name="T110" fmla="*/ 163 w 183"/>
                      <a:gd name="T111" fmla="*/ 210 h 216"/>
                      <a:gd name="T112" fmla="*/ 166 w 183"/>
                      <a:gd name="T113" fmla="*/ 209 h 216"/>
                      <a:gd name="T114" fmla="*/ 169 w 183"/>
                      <a:gd name="T115" fmla="*/ 210 h 216"/>
                      <a:gd name="T116" fmla="*/ 172 w 183"/>
                      <a:gd name="T117" fmla="*/ 212 h 216"/>
                      <a:gd name="T118" fmla="*/ 175 w 183"/>
                      <a:gd name="T119" fmla="*/ 213 h 216"/>
                      <a:gd name="T120" fmla="*/ 178 w 183"/>
                      <a:gd name="T121" fmla="*/ 208 h 216"/>
                      <a:gd name="T122" fmla="*/ 181 w 183"/>
                      <a:gd name="T123" fmla="*/ 211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216">
                        <a:moveTo>
                          <a:pt x="0" y="0"/>
                        </a:moveTo>
                        <a:lnTo>
                          <a:pt x="1" y="33"/>
                        </a:lnTo>
                        <a:lnTo>
                          <a:pt x="1" y="57"/>
                        </a:lnTo>
                        <a:lnTo>
                          <a:pt x="1" y="72"/>
                        </a:lnTo>
                        <a:lnTo>
                          <a:pt x="2" y="82"/>
                        </a:lnTo>
                        <a:lnTo>
                          <a:pt x="2" y="90"/>
                        </a:lnTo>
                        <a:lnTo>
                          <a:pt x="3" y="98"/>
                        </a:lnTo>
                        <a:lnTo>
                          <a:pt x="3" y="104"/>
                        </a:lnTo>
                        <a:lnTo>
                          <a:pt x="4" y="110"/>
                        </a:lnTo>
                        <a:lnTo>
                          <a:pt x="4" y="115"/>
                        </a:lnTo>
                        <a:lnTo>
                          <a:pt x="4" y="119"/>
                        </a:lnTo>
                        <a:lnTo>
                          <a:pt x="5" y="123"/>
                        </a:lnTo>
                        <a:lnTo>
                          <a:pt x="5" y="121"/>
                        </a:lnTo>
                        <a:lnTo>
                          <a:pt x="6" y="126"/>
                        </a:lnTo>
                        <a:lnTo>
                          <a:pt x="6" y="128"/>
                        </a:lnTo>
                        <a:lnTo>
                          <a:pt x="6" y="130"/>
                        </a:lnTo>
                        <a:lnTo>
                          <a:pt x="7" y="133"/>
                        </a:lnTo>
                        <a:lnTo>
                          <a:pt x="7" y="132"/>
                        </a:lnTo>
                        <a:lnTo>
                          <a:pt x="8" y="135"/>
                        </a:lnTo>
                        <a:lnTo>
                          <a:pt x="8" y="135"/>
                        </a:lnTo>
                        <a:lnTo>
                          <a:pt x="9" y="138"/>
                        </a:lnTo>
                        <a:lnTo>
                          <a:pt x="9" y="139"/>
                        </a:lnTo>
                        <a:lnTo>
                          <a:pt x="9" y="139"/>
                        </a:lnTo>
                        <a:lnTo>
                          <a:pt x="10" y="140"/>
                        </a:lnTo>
                        <a:lnTo>
                          <a:pt x="10" y="140"/>
                        </a:lnTo>
                        <a:lnTo>
                          <a:pt x="11" y="139"/>
                        </a:lnTo>
                        <a:lnTo>
                          <a:pt x="11" y="139"/>
                        </a:lnTo>
                        <a:lnTo>
                          <a:pt x="11" y="143"/>
                        </a:lnTo>
                        <a:lnTo>
                          <a:pt x="12" y="144"/>
                        </a:lnTo>
                        <a:lnTo>
                          <a:pt x="12" y="144"/>
                        </a:lnTo>
                        <a:lnTo>
                          <a:pt x="13" y="146"/>
                        </a:lnTo>
                        <a:lnTo>
                          <a:pt x="13" y="146"/>
                        </a:lnTo>
                        <a:lnTo>
                          <a:pt x="14" y="148"/>
                        </a:lnTo>
                        <a:lnTo>
                          <a:pt x="14" y="150"/>
                        </a:lnTo>
                        <a:lnTo>
                          <a:pt x="14" y="152"/>
                        </a:lnTo>
                        <a:lnTo>
                          <a:pt x="15" y="153"/>
                        </a:lnTo>
                        <a:lnTo>
                          <a:pt x="15" y="154"/>
                        </a:lnTo>
                        <a:lnTo>
                          <a:pt x="16" y="154"/>
                        </a:lnTo>
                        <a:lnTo>
                          <a:pt x="16" y="156"/>
                        </a:lnTo>
                        <a:lnTo>
                          <a:pt x="16" y="157"/>
                        </a:lnTo>
                        <a:lnTo>
                          <a:pt x="17" y="158"/>
                        </a:lnTo>
                        <a:lnTo>
                          <a:pt x="17" y="158"/>
                        </a:lnTo>
                        <a:lnTo>
                          <a:pt x="18" y="159"/>
                        </a:lnTo>
                        <a:lnTo>
                          <a:pt x="18" y="163"/>
                        </a:lnTo>
                        <a:lnTo>
                          <a:pt x="19" y="160"/>
                        </a:lnTo>
                        <a:lnTo>
                          <a:pt x="19" y="164"/>
                        </a:lnTo>
                        <a:lnTo>
                          <a:pt x="19" y="163"/>
                        </a:lnTo>
                        <a:lnTo>
                          <a:pt x="20" y="166"/>
                        </a:lnTo>
                        <a:lnTo>
                          <a:pt x="20" y="165"/>
                        </a:lnTo>
                        <a:lnTo>
                          <a:pt x="21" y="169"/>
                        </a:lnTo>
                        <a:lnTo>
                          <a:pt x="21" y="164"/>
                        </a:lnTo>
                        <a:lnTo>
                          <a:pt x="21" y="166"/>
                        </a:lnTo>
                        <a:lnTo>
                          <a:pt x="22" y="165"/>
                        </a:lnTo>
                        <a:lnTo>
                          <a:pt x="22" y="165"/>
                        </a:lnTo>
                        <a:lnTo>
                          <a:pt x="23" y="168"/>
                        </a:lnTo>
                        <a:lnTo>
                          <a:pt x="23" y="165"/>
                        </a:lnTo>
                        <a:lnTo>
                          <a:pt x="24" y="167"/>
                        </a:lnTo>
                        <a:lnTo>
                          <a:pt x="24" y="166"/>
                        </a:lnTo>
                        <a:lnTo>
                          <a:pt x="24" y="166"/>
                        </a:lnTo>
                        <a:lnTo>
                          <a:pt x="25" y="166"/>
                        </a:lnTo>
                        <a:lnTo>
                          <a:pt x="25" y="168"/>
                        </a:lnTo>
                        <a:lnTo>
                          <a:pt x="26" y="168"/>
                        </a:lnTo>
                        <a:lnTo>
                          <a:pt x="26" y="168"/>
                        </a:lnTo>
                        <a:lnTo>
                          <a:pt x="26" y="170"/>
                        </a:lnTo>
                        <a:lnTo>
                          <a:pt x="27" y="172"/>
                        </a:lnTo>
                        <a:lnTo>
                          <a:pt x="27" y="172"/>
                        </a:lnTo>
                        <a:lnTo>
                          <a:pt x="28" y="172"/>
                        </a:lnTo>
                        <a:lnTo>
                          <a:pt x="28" y="175"/>
                        </a:lnTo>
                        <a:lnTo>
                          <a:pt x="29" y="175"/>
                        </a:lnTo>
                        <a:lnTo>
                          <a:pt x="29" y="176"/>
                        </a:lnTo>
                        <a:lnTo>
                          <a:pt x="29" y="176"/>
                        </a:lnTo>
                        <a:lnTo>
                          <a:pt x="30" y="178"/>
                        </a:lnTo>
                        <a:lnTo>
                          <a:pt x="30" y="177"/>
                        </a:lnTo>
                        <a:lnTo>
                          <a:pt x="31" y="178"/>
                        </a:lnTo>
                        <a:lnTo>
                          <a:pt x="31" y="180"/>
                        </a:lnTo>
                        <a:lnTo>
                          <a:pt x="31" y="181"/>
                        </a:lnTo>
                        <a:lnTo>
                          <a:pt x="32" y="182"/>
                        </a:lnTo>
                        <a:lnTo>
                          <a:pt x="32" y="183"/>
                        </a:lnTo>
                        <a:lnTo>
                          <a:pt x="33" y="184"/>
                        </a:lnTo>
                        <a:lnTo>
                          <a:pt x="33" y="183"/>
                        </a:lnTo>
                        <a:lnTo>
                          <a:pt x="34" y="184"/>
                        </a:lnTo>
                        <a:lnTo>
                          <a:pt x="34" y="184"/>
                        </a:lnTo>
                        <a:lnTo>
                          <a:pt x="34" y="184"/>
                        </a:lnTo>
                        <a:lnTo>
                          <a:pt x="35" y="186"/>
                        </a:lnTo>
                        <a:lnTo>
                          <a:pt x="35" y="185"/>
                        </a:lnTo>
                        <a:lnTo>
                          <a:pt x="36" y="186"/>
                        </a:lnTo>
                        <a:lnTo>
                          <a:pt x="36" y="184"/>
                        </a:lnTo>
                        <a:lnTo>
                          <a:pt x="36" y="182"/>
                        </a:lnTo>
                        <a:lnTo>
                          <a:pt x="37" y="184"/>
                        </a:lnTo>
                        <a:lnTo>
                          <a:pt x="37" y="184"/>
                        </a:lnTo>
                        <a:lnTo>
                          <a:pt x="38" y="184"/>
                        </a:lnTo>
                        <a:lnTo>
                          <a:pt x="38" y="183"/>
                        </a:lnTo>
                        <a:lnTo>
                          <a:pt x="39" y="183"/>
                        </a:lnTo>
                        <a:lnTo>
                          <a:pt x="39" y="182"/>
                        </a:lnTo>
                        <a:lnTo>
                          <a:pt x="39" y="183"/>
                        </a:lnTo>
                        <a:lnTo>
                          <a:pt x="40" y="184"/>
                        </a:lnTo>
                        <a:lnTo>
                          <a:pt x="40" y="184"/>
                        </a:lnTo>
                        <a:lnTo>
                          <a:pt x="41" y="185"/>
                        </a:lnTo>
                        <a:lnTo>
                          <a:pt x="41" y="186"/>
                        </a:lnTo>
                        <a:lnTo>
                          <a:pt x="41" y="188"/>
                        </a:lnTo>
                        <a:lnTo>
                          <a:pt x="42" y="187"/>
                        </a:lnTo>
                        <a:lnTo>
                          <a:pt x="42" y="187"/>
                        </a:lnTo>
                        <a:lnTo>
                          <a:pt x="43" y="187"/>
                        </a:lnTo>
                        <a:lnTo>
                          <a:pt x="43" y="185"/>
                        </a:lnTo>
                        <a:lnTo>
                          <a:pt x="44" y="187"/>
                        </a:lnTo>
                        <a:lnTo>
                          <a:pt x="44" y="187"/>
                        </a:lnTo>
                        <a:lnTo>
                          <a:pt x="44" y="188"/>
                        </a:lnTo>
                        <a:lnTo>
                          <a:pt x="45" y="189"/>
                        </a:lnTo>
                        <a:lnTo>
                          <a:pt x="45" y="190"/>
                        </a:lnTo>
                        <a:lnTo>
                          <a:pt x="46" y="192"/>
                        </a:lnTo>
                        <a:lnTo>
                          <a:pt x="46" y="191"/>
                        </a:lnTo>
                        <a:lnTo>
                          <a:pt x="46" y="193"/>
                        </a:lnTo>
                        <a:lnTo>
                          <a:pt x="47" y="193"/>
                        </a:lnTo>
                        <a:lnTo>
                          <a:pt x="47" y="195"/>
                        </a:lnTo>
                        <a:lnTo>
                          <a:pt x="48" y="191"/>
                        </a:lnTo>
                        <a:lnTo>
                          <a:pt x="48" y="191"/>
                        </a:lnTo>
                        <a:lnTo>
                          <a:pt x="49" y="193"/>
                        </a:lnTo>
                        <a:lnTo>
                          <a:pt x="49" y="194"/>
                        </a:lnTo>
                        <a:lnTo>
                          <a:pt x="49" y="195"/>
                        </a:lnTo>
                        <a:lnTo>
                          <a:pt x="50" y="191"/>
                        </a:lnTo>
                        <a:lnTo>
                          <a:pt x="50" y="192"/>
                        </a:lnTo>
                        <a:lnTo>
                          <a:pt x="51" y="193"/>
                        </a:lnTo>
                        <a:lnTo>
                          <a:pt x="51" y="193"/>
                        </a:lnTo>
                        <a:lnTo>
                          <a:pt x="51" y="192"/>
                        </a:lnTo>
                        <a:lnTo>
                          <a:pt x="52" y="192"/>
                        </a:lnTo>
                        <a:lnTo>
                          <a:pt x="52" y="191"/>
                        </a:lnTo>
                        <a:lnTo>
                          <a:pt x="53" y="189"/>
                        </a:lnTo>
                        <a:lnTo>
                          <a:pt x="53" y="192"/>
                        </a:lnTo>
                        <a:lnTo>
                          <a:pt x="54" y="192"/>
                        </a:lnTo>
                        <a:lnTo>
                          <a:pt x="54" y="192"/>
                        </a:lnTo>
                        <a:lnTo>
                          <a:pt x="54" y="192"/>
                        </a:lnTo>
                        <a:lnTo>
                          <a:pt x="55" y="193"/>
                        </a:lnTo>
                        <a:lnTo>
                          <a:pt x="55" y="193"/>
                        </a:lnTo>
                        <a:lnTo>
                          <a:pt x="56" y="193"/>
                        </a:lnTo>
                        <a:lnTo>
                          <a:pt x="56" y="194"/>
                        </a:lnTo>
                        <a:lnTo>
                          <a:pt x="56" y="196"/>
                        </a:lnTo>
                        <a:lnTo>
                          <a:pt x="57" y="193"/>
                        </a:lnTo>
                        <a:lnTo>
                          <a:pt x="57" y="196"/>
                        </a:lnTo>
                        <a:lnTo>
                          <a:pt x="58" y="196"/>
                        </a:lnTo>
                        <a:lnTo>
                          <a:pt x="58" y="196"/>
                        </a:lnTo>
                        <a:lnTo>
                          <a:pt x="59" y="197"/>
                        </a:lnTo>
                        <a:lnTo>
                          <a:pt x="59" y="197"/>
                        </a:lnTo>
                        <a:lnTo>
                          <a:pt x="59" y="197"/>
                        </a:lnTo>
                        <a:lnTo>
                          <a:pt x="60" y="198"/>
                        </a:lnTo>
                        <a:lnTo>
                          <a:pt x="60" y="198"/>
                        </a:lnTo>
                        <a:lnTo>
                          <a:pt x="61" y="200"/>
                        </a:lnTo>
                        <a:lnTo>
                          <a:pt x="61" y="200"/>
                        </a:lnTo>
                        <a:lnTo>
                          <a:pt x="61" y="201"/>
                        </a:lnTo>
                        <a:lnTo>
                          <a:pt x="62" y="199"/>
                        </a:lnTo>
                        <a:lnTo>
                          <a:pt x="62" y="200"/>
                        </a:lnTo>
                        <a:lnTo>
                          <a:pt x="63" y="200"/>
                        </a:lnTo>
                        <a:lnTo>
                          <a:pt x="63" y="199"/>
                        </a:lnTo>
                        <a:lnTo>
                          <a:pt x="64" y="197"/>
                        </a:lnTo>
                        <a:lnTo>
                          <a:pt x="64" y="198"/>
                        </a:lnTo>
                        <a:lnTo>
                          <a:pt x="64" y="197"/>
                        </a:lnTo>
                        <a:lnTo>
                          <a:pt x="65" y="198"/>
                        </a:lnTo>
                        <a:lnTo>
                          <a:pt x="65" y="196"/>
                        </a:lnTo>
                        <a:lnTo>
                          <a:pt x="66" y="197"/>
                        </a:lnTo>
                        <a:lnTo>
                          <a:pt x="66" y="196"/>
                        </a:lnTo>
                        <a:lnTo>
                          <a:pt x="66" y="197"/>
                        </a:lnTo>
                        <a:lnTo>
                          <a:pt x="67" y="198"/>
                        </a:lnTo>
                        <a:lnTo>
                          <a:pt x="67" y="197"/>
                        </a:lnTo>
                        <a:lnTo>
                          <a:pt x="68" y="196"/>
                        </a:lnTo>
                        <a:lnTo>
                          <a:pt x="68" y="197"/>
                        </a:lnTo>
                        <a:lnTo>
                          <a:pt x="69" y="197"/>
                        </a:lnTo>
                        <a:lnTo>
                          <a:pt x="69" y="198"/>
                        </a:lnTo>
                        <a:lnTo>
                          <a:pt x="69" y="199"/>
                        </a:lnTo>
                        <a:lnTo>
                          <a:pt x="70" y="197"/>
                        </a:lnTo>
                        <a:lnTo>
                          <a:pt x="70" y="202"/>
                        </a:lnTo>
                        <a:lnTo>
                          <a:pt x="71" y="202"/>
                        </a:lnTo>
                        <a:lnTo>
                          <a:pt x="71" y="201"/>
                        </a:lnTo>
                        <a:lnTo>
                          <a:pt x="71" y="203"/>
                        </a:lnTo>
                        <a:lnTo>
                          <a:pt x="72" y="202"/>
                        </a:lnTo>
                        <a:lnTo>
                          <a:pt x="72" y="202"/>
                        </a:lnTo>
                        <a:lnTo>
                          <a:pt x="73" y="203"/>
                        </a:lnTo>
                        <a:lnTo>
                          <a:pt x="73" y="203"/>
                        </a:lnTo>
                        <a:lnTo>
                          <a:pt x="74" y="205"/>
                        </a:lnTo>
                        <a:lnTo>
                          <a:pt x="74" y="204"/>
                        </a:lnTo>
                        <a:lnTo>
                          <a:pt x="74" y="206"/>
                        </a:lnTo>
                        <a:lnTo>
                          <a:pt x="75" y="203"/>
                        </a:lnTo>
                        <a:lnTo>
                          <a:pt x="75" y="203"/>
                        </a:lnTo>
                        <a:lnTo>
                          <a:pt x="76" y="203"/>
                        </a:lnTo>
                        <a:lnTo>
                          <a:pt x="76" y="203"/>
                        </a:lnTo>
                        <a:lnTo>
                          <a:pt x="76" y="203"/>
                        </a:lnTo>
                        <a:lnTo>
                          <a:pt x="77" y="204"/>
                        </a:lnTo>
                        <a:lnTo>
                          <a:pt x="77" y="203"/>
                        </a:lnTo>
                        <a:lnTo>
                          <a:pt x="78" y="205"/>
                        </a:lnTo>
                        <a:lnTo>
                          <a:pt x="78" y="202"/>
                        </a:lnTo>
                        <a:lnTo>
                          <a:pt x="79" y="203"/>
                        </a:lnTo>
                        <a:lnTo>
                          <a:pt x="79" y="203"/>
                        </a:lnTo>
                        <a:lnTo>
                          <a:pt x="79" y="201"/>
                        </a:lnTo>
                        <a:lnTo>
                          <a:pt x="80" y="204"/>
                        </a:lnTo>
                        <a:lnTo>
                          <a:pt x="80" y="202"/>
                        </a:lnTo>
                        <a:lnTo>
                          <a:pt x="81" y="199"/>
                        </a:lnTo>
                        <a:lnTo>
                          <a:pt x="81" y="200"/>
                        </a:lnTo>
                        <a:lnTo>
                          <a:pt x="81" y="201"/>
                        </a:lnTo>
                        <a:lnTo>
                          <a:pt x="82" y="203"/>
                        </a:lnTo>
                        <a:lnTo>
                          <a:pt x="82" y="201"/>
                        </a:lnTo>
                        <a:lnTo>
                          <a:pt x="83" y="202"/>
                        </a:lnTo>
                        <a:lnTo>
                          <a:pt x="83" y="201"/>
                        </a:lnTo>
                        <a:lnTo>
                          <a:pt x="84" y="203"/>
                        </a:lnTo>
                        <a:lnTo>
                          <a:pt x="84" y="206"/>
                        </a:lnTo>
                        <a:lnTo>
                          <a:pt x="84" y="203"/>
                        </a:lnTo>
                        <a:lnTo>
                          <a:pt x="85" y="204"/>
                        </a:lnTo>
                        <a:lnTo>
                          <a:pt x="85" y="204"/>
                        </a:lnTo>
                        <a:lnTo>
                          <a:pt x="86" y="205"/>
                        </a:lnTo>
                        <a:lnTo>
                          <a:pt x="86" y="205"/>
                        </a:lnTo>
                        <a:lnTo>
                          <a:pt x="86" y="205"/>
                        </a:lnTo>
                        <a:lnTo>
                          <a:pt x="87" y="207"/>
                        </a:lnTo>
                        <a:lnTo>
                          <a:pt x="87" y="207"/>
                        </a:lnTo>
                        <a:lnTo>
                          <a:pt x="88" y="207"/>
                        </a:lnTo>
                        <a:lnTo>
                          <a:pt x="88" y="207"/>
                        </a:lnTo>
                        <a:lnTo>
                          <a:pt x="89" y="206"/>
                        </a:lnTo>
                        <a:lnTo>
                          <a:pt x="89" y="208"/>
                        </a:lnTo>
                        <a:lnTo>
                          <a:pt x="89" y="207"/>
                        </a:lnTo>
                        <a:lnTo>
                          <a:pt x="90" y="208"/>
                        </a:lnTo>
                        <a:lnTo>
                          <a:pt x="90" y="208"/>
                        </a:lnTo>
                        <a:lnTo>
                          <a:pt x="91" y="204"/>
                        </a:lnTo>
                        <a:lnTo>
                          <a:pt x="91" y="206"/>
                        </a:lnTo>
                        <a:lnTo>
                          <a:pt x="91" y="203"/>
                        </a:lnTo>
                        <a:lnTo>
                          <a:pt x="92" y="207"/>
                        </a:lnTo>
                        <a:lnTo>
                          <a:pt x="92" y="205"/>
                        </a:lnTo>
                        <a:lnTo>
                          <a:pt x="93" y="205"/>
                        </a:lnTo>
                        <a:lnTo>
                          <a:pt x="93" y="204"/>
                        </a:lnTo>
                        <a:lnTo>
                          <a:pt x="94" y="204"/>
                        </a:lnTo>
                        <a:lnTo>
                          <a:pt x="94" y="204"/>
                        </a:lnTo>
                        <a:lnTo>
                          <a:pt x="94" y="204"/>
                        </a:lnTo>
                        <a:lnTo>
                          <a:pt x="95" y="205"/>
                        </a:lnTo>
                        <a:lnTo>
                          <a:pt x="95" y="204"/>
                        </a:lnTo>
                        <a:lnTo>
                          <a:pt x="96" y="205"/>
                        </a:lnTo>
                        <a:lnTo>
                          <a:pt x="96" y="207"/>
                        </a:lnTo>
                        <a:lnTo>
                          <a:pt x="96" y="205"/>
                        </a:lnTo>
                        <a:lnTo>
                          <a:pt x="97" y="203"/>
                        </a:lnTo>
                        <a:lnTo>
                          <a:pt x="97" y="207"/>
                        </a:lnTo>
                        <a:lnTo>
                          <a:pt x="98" y="207"/>
                        </a:lnTo>
                        <a:lnTo>
                          <a:pt x="98" y="206"/>
                        </a:lnTo>
                        <a:lnTo>
                          <a:pt x="99" y="207"/>
                        </a:lnTo>
                        <a:lnTo>
                          <a:pt x="99" y="207"/>
                        </a:lnTo>
                        <a:lnTo>
                          <a:pt x="99" y="205"/>
                        </a:lnTo>
                        <a:lnTo>
                          <a:pt x="100" y="206"/>
                        </a:lnTo>
                        <a:lnTo>
                          <a:pt x="100" y="207"/>
                        </a:lnTo>
                        <a:lnTo>
                          <a:pt x="101" y="209"/>
                        </a:lnTo>
                        <a:lnTo>
                          <a:pt x="101" y="207"/>
                        </a:lnTo>
                        <a:lnTo>
                          <a:pt x="101" y="208"/>
                        </a:lnTo>
                        <a:lnTo>
                          <a:pt x="102" y="207"/>
                        </a:lnTo>
                        <a:lnTo>
                          <a:pt x="102" y="208"/>
                        </a:lnTo>
                        <a:lnTo>
                          <a:pt x="103" y="207"/>
                        </a:lnTo>
                        <a:lnTo>
                          <a:pt x="103" y="208"/>
                        </a:lnTo>
                        <a:lnTo>
                          <a:pt x="104" y="208"/>
                        </a:lnTo>
                        <a:lnTo>
                          <a:pt x="104" y="207"/>
                        </a:lnTo>
                        <a:lnTo>
                          <a:pt x="104" y="209"/>
                        </a:lnTo>
                        <a:lnTo>
                          <a:pt x="105" y="207"/>
                        </a:lnTo>
                        <a:lnTo>
                          <a:pt x="105" y="207"/>
                        </a:lnTo>
                        <a:lnTo>
                          <a:pt x="106" y="208"/>
                        </a:lnTo>
                        <a:lnTo>
                          <a:pt x="106" y="208"/>
                        </a:lnTo>
                        <a:lnTo>
                          <a:pt x="106" y="205"/>
                        </a:lnTo>
                        <a:lnTo>
                          <a:pt x="107" y="207"/>
                        </a:lnTo>
                        <a:lnTo>
                          <a:pt x="107" y="206"/>
                        </a:lnTo>
                        <a:lnTo>
                          <a:pt x="108" y="205"/>
                        </a:lnTo>
                        <a:lnTo>
                          <a:pt x="108" y="204"/>
                        </a:lnTo>
                        <a:lnTo>
                          <a:pt x="109" y="205"/>
                        </a:lnTo>
                        <a:lnTo>
                          <a:pt x="109" y="204"/>
                        </a:lnTo>
                        <a:lnTo>
                          <a:pt x="109" y="205"/>
                        </a:lnTo>
                        <a:lnTo>
                          <a:pt x="110" y="206"/>
                        </a:lnTo>
                        <a:lnTo>
                          <a:pt x="110" y="205"/>
                        </a:lnTo>
                        <a:lnTo>
                          <a:pt x="111" y="206"/>
                        </a:lnTo>
                        <a:lnTo>
                          <a:pt x="111" y="206"/>
                        </a:lnTo>
                        <a:lnTo>
                          <a:pt x="111" y="207"/>
                        </a:lnTo>
                        <a:lnTo>
                          <a:pt x="112" y="206"/>
                        </a:lnTo>
                        <a:lnTo>
                          <a:pt x="112" y="207"/>
                        </a:lnTo>
                        <a:lnTo>
                          <a:pt x="113" y="207"/>
                        </a:lnTo>
                        <a:lnTo>
                          <a:pt x="113" y="206"/>
                        </a:lnTo>
                        <a:lnTo>
                          <a:pt x="114" y="207"/>
                        </a:lnTo>
                        <a:lnTo>
                          <a:pt x="114" y="207"/>
                        </a:lnTo>
                        <a:lnTo>
                          <a:pt x="114" y="211"/>
                        </a:lnTo>
                        <a:lnTo>
                          <a:pt x="115" y="211"/>
                        </a:lnTo>
                        <a:lnTo>
                          <a:pt x="115" y="209"/>
                        </a:lnTo>
                        <a:lnTo>
                          <a:pt x="116" y="210"/>
                        </a:lnTo>
                        <a:lnTo>
                          <a:pt x="116" y="212"/>
                        </a:lnTo>
                        <a:lnTo>
                          <a:pt x="116" y="211"/>
                        </a:lnTo>
                        <a:lnTo>
                          <a:pt x="117" y="213"/>
                        </a:lnTo>
                        <a:lnTo>
                          <a:pt x="117" y="213"/>
                        </a:lnTo>
                        <a:lnTo>
                          <a:pt x="118" y="213"/>
                        </a:lnTo>
                        <a:lnTo>
                          <a:pt x="118" y="213"/>
                        </a:lnTo>
                        <a:lnTo>
                          <a:pt x="119" y="211"/>
                        </a:lnTo>
                        <a:lnTo>
                          <a:pt x="119" y="213"/>
                        </a:lnTo>
                        <a:lnTo>
                          <a:pt x="119" y="207"/>
                        </a:lnTo>
                        <a:lnTo>
                          <a:pt x="120" y="210"/>
                        </a:lnTo>
                        <a:lnTo>
                          <a:pt x="120" y="211"/>
                        </a:lnTo>
                        <a:lnTo>
                          <a:pt x="121" y="211"/>
                        </a:lnTo>
                        <a:lnTo>
                          <a:pt x="121" y="208"/>
                        </a:lnTo>
                        <a:lnTo>
                          <a:pt x="121" y="207"/>
                        </a:lnTo>
                        <a:lnTo>
                          <a:pt x="122" y="210"/>
                        </a:lnTo>
                        <a:lnTo>
                          <a:pt x="122" y="205"/>
                        </a:lnTo>
                        <a:lnTo>
                          <a:pt x="123" y="206"/>
                        </a:lnTo>
                        <a:lnTo>
                          <a:pt x="123" y="209"/>
                        </a:lnTo>
                        <a:lnTo>
                          <a:pt x="124" y="206"/>
                        </a:lnTo>
                        <a:lnTo>
                          <a:pt x="124" y="207"/>
                        </a:lnTo>
                        <a:lnTo>
                          <a:pt x="124" y="206"/>
                        </a:lnTo>
                        <a:lnTo>
                          <a:pt x="125" y="208"/>
                        </a:lnTo>
                        <a:lnTo>
                          <a:pt x="125" y="206"/>
                        </a:lnTo>
                        <a:lnTo>
                          <a:pt x="126" y="207"/>
                        </a:lnTo>
                        <a:lnTo>
                          <a:pt x="126" y="207"/>
                        </a:lnTo>
                        <a:lnTo>
                          <a:pt x="126" y="209"/>
                        </a:lnTo>
                        <a:lnTo>
                          <a:pt x="127" y="206"/>
                        </a:lnTo>
                        <a:lnTo>
                          <a:pt x="127" y="208"/>
                        </a:lnTo>
                        <a:lnTo>
                          <a:pt x="128" y="209"/>
                        </a:lnTo>
                        <a:lnTo>
                          <a:pt x="128" y="209"/>
                        </a:lnTo>
                        <a:lnTo>
                          <a:pt x="129" y="210"/>
                        </a:lnTo>
                        <a:lnTo>
                          <a:pt x="129" y="211"/>
                        </a:lnTo>
                        <a:lnTo>
                          <a:pt x="129" y="212"/>
                        </a:lnTo>
                        <a:lnTo>
                          <a:pt x="130" y="210"/>
                        </a:lnTo>
                        <a:lnTo>
                          <a:pt x="130" y="211"/>
                        </a:lnTo>
                        <a:lnTo>
                          <a:pt x="131" y="211"/>
                        </a:lnTo>
                        <a:lnTo>
                          <a:pt x="131" y="212"/>
                        </a:lnTo>
                        <a:lnTo>
                          <a:pt x="131" y="210"/>
                        </a:lnTo>
                        <a:lnTo>
                          <a:pt x="132" y="210"/>
                        </a:lnTo>
                        <a:lnTo>
                          <a:pt x="132" y="210"/>
                        </a:lnTo>
                        <a:lnTo>
                          <a:pt x="133" y="209"/>
                        </a:lnTo>
                        <a:lnTo>
                          <a:pt x="133" y="210"/>
                        </a:lnTo>
                        <a:lnTo>
                          <a:pt x="134" y="208"/>
                        </a:lnTo>
                        <a:lnTo>
                          <a:pt x="134" y="210"/>
                        </a:lnTo>
                        <a:lnTo>
                          <a:pt x="134" y="209"/>
                        </a:lnTo>
                        <a:lnTo>
                          <a:pt x="135" y="209"/>
                        </a:lnTo>
                        <a:lnTo>
                          <a:pt x="135" y="207"/>
                        </a:lnTo>
                        <a:lnTo>
                          <a:pt x="136" y="207"/>
                        </a:lnTo>
                        <a:lnTo>
                          <a:pt x="136" y="207"/>
                        </a:lnTo>
                        <a:lnTo>
                          <a:pt x="136" y="208"/>
                        </a:lnTo>
                        <a:lnTo>
                          <a:pt x="137" y="207"/>
                        </a:lnTo>
                        <a:lnTo>
                          <a:pt x="137" y="211"/>
                        </a:lnTo>
                        <a:lnTo>
                          <a:pt x="138" y="208"/>
                        </a:lnTo>
                        <a:lnTo>
                          <a:pt x="138" y="209"/>
                        </a:lnTo>
                        <a:lnTo>
                          <a:pt x="139" y="211"/>
                        </a:lnTo>
                        <a:lnTo>
                          <a:pt x="139" y="209"/>
                        </a:lnTo>
                        <a:lnTo>
                          <a:pt x="139" y="211"/>
                        </a:lnTo>
                        <a:lnTo>
                          <a:pt x="140" y="210"/>
                        </a:lnTo>
                        <a:lnTo>
                          <a:pt x="140" y="210"/>
                        </a:lnTo>
                        <a:lnTo>
                          <a:pt x="141" y="210"/>
                        </a:lnTo>
                        <a:lnTo>
                          <a:pt x="141" y="209"/>
                        </a:lnTo>
                        <a:lnTo>
                          <a:pt x="141" y="211"/>
                        </a:lnTo>
                        <a:lnTo>
                          <a:pt x="142" y="212"/>
                        </a:lnTo>
                        <a:lnTo>
                          <a:pt x="142" y="213"/>
                        </a:lnTo>
                        <a:lnTo>
                          <a:pt x="143" y="213"/>
                        </a:lnTo>
                        <a:lnTo>
                          <a:pt x="143" y="213"/>
                        </a:lnTo>
                        <a:lnTo>
                          <a:pt x="144" y="213"/>
                        </a:lnTo>
                        <a:lnTo>
                          <a:pt x="144" y="213"/>
                        </a:lnTo>
                        <a:lnTo>
                          <a:pt x="144" y="212"/>
                        </a:lnTo>
                        <a:lnTo>
                          <a:pt x="145" y="211"/>
                        </a:lnTo>
                        <a:lnTo>
                          <a:pt x="145" y="212"/>
                        </a:lnTo>
                        <a:lnTo>
                          <a:pt x="146" y="213"/>
                        </a:lnTo>
                        <a:lnTo>
                          <a:pt x="146" y="212"/>
                        </a:lnTo>
                        <a:lnTo>
                          <a:pt x="146" y="211"/>
                        </a:lnTo>
                        <a:lnTo>
                          <a:pt x="147" y="211"/>
                        </a:lnTo>
                        <a:lnTo>
                          <a:pt x="147" y="209"/>
                        </a:lnTo>
                        <a:lnTo>
                          <a:pt x="148" y="210"/>
                        </a:lnTo>
                        <a:lnTo>
                          <a:pt x="148" y="209"/>
                        </a:lnTo>
                        <a:lnTo>
                          <a:pt x="149" y="206"/>
                        </a:lnTo>
                        <a:lnTo>
                          <a:pt x="149" y="209"/>
                        </a:lnTo>
                        <a:lnTo>
                          <a:pt x="149" y="208"/>
                        </a:lnTo>
                        <a:lnTo>
                          <a:pt x="150" y="209"/>
                        </a:lnTo>
                        <a:lnTo>
                          <a:pt x="150" y="210"/>
                        </a:lnTo>
                        <a:lnTo>
                          <a:pt x="151" y="207"/>
                        </a:lnTo>
                        <a:lnTo>
                          <a:pt x="151" y="208"/>
                        </a:lnTo>
                        <a:lnTo>
                          <a:pt x="151" y="208"/>
                        </a:lnTo>
                        <a:lnTo>
                          <a:pt x="152" y="211"/>
                        </a:lnTo>
                        <a:lnTo>
                          <a:pt x="152" y="210"/>
                        </a:lnTo>
                        <a:lnTo>
                          <a:pt x="153" y="211"/>
                        </a:lnTo>
                        <a:lnTo>
                          <a:pt x="153" y="210"/>
                        </a:lnTo>
                        <a:lnTo>
                          <a:pt x="154" y="210"/>
                        </a:lnTo>
                        <a:lnTo>
                          <a:pt x="154" y="210"/>
                        </a:lnTo>
                        <a:lnTo>
                          <a:pt x="154" y="210"/>
                        </a:lnTo>
                        <a:lnTo>
                          <a:pt x="155" y="213"/>
                        </a:lnTo>
                        <a:lnTo>
                          <a:pt x="155" y="211"/>
                        </a:lnTo>
                        <a:lnTo>
                          <a:pt x="156" y="212"/>
                        </a:lnTo>
                        <a:lnTo>
                          <a:pt x="156" y="211"/>
                        </a:lnTo>
                        <a:lnTo>
                          <a:pt x="156" y="213"/>
                        </a:lnTo>
                        <a:lnTo>
                          <a:pt x="157" y="212"/>
                        </a:lnTo>
                        <a:lnTo>
                          <a:pt x="157" y="215"/>
                        </a:lnTo>
                        <a:lnTo>
                          <a:pt x="158" y="213"/>
                        </a:lnTo>
                        <a:lnTo>
                          <a:pt x="158" y="213"/>
                        </a:lnTo>
                        <a:lnTo>
                          <a:pt x="159" y="215"/>
                        </a:lnTo>
                        <a:lnTo>
                          <a:pt x="159" y="214"/>
                        </a:lnTo>
                        <a:lnTo>
                          <a:pt x="159" y="213"/>
                        </a:lnTo>
                        <a:lnTo>
                          <a:pt x="160" y="214"/>
                        </a:lnTo>
                        <a:lnTo>
                          <a:pt x="160" y="212"/>
                        </a:lnTo>
                        <a:lnTo>
                          <a:pt x="161" y="214"/>
                        </a:lnTo>
                        <a:lnTo>
                          <a:pt x="161" y="212"/>
                        </a:lnTo>
                        <a:lnTo>
                          <a:pt x="161" y="209"/>
                        </a:lnTo>
                        <a:lnTo>
                          <a:pt x="162" y="213"/>
                        </a:lnTo>
                        <a:lnTo>
                          <a:pt x="162" y="210"/>
                        </a:lnTo>
                        <a:lnTo>
                          <a:pt x="163" y="210"/>
                        </a:lnTo>
                        <a:lnTo>
                          <a:pt x="163" y="210"/>
                        </a:lnTo>
                        <a:lnTo>
                          <a:pt x="164" y="210"/>
                        </a:lnTo>
                        <a:lnTo>
                          <a:pt x="164" y="210"/>
                        </a:lnTo>
                        <a:lnTo>
                          <a:pt x="164" y="209"/>
                        </a:lnTo>
                        <a:lnTo>
                          <a:pt x="165" y="208"/>
                        </a:lnTo>
                        <a:lnTo>
                          <a:pt x="165" y="208"/>
                        </a:lnTo>
                        <a:lnTo>
                          <a:pt x="166" y="209"/>
                        </a:lnTo>
                        <a:lnTo>
                          <a:pt x="166" y="209"/>
                        </a:lnTo>
                        <a:lnTo>
                          <a:pt x="166" y="209"/>
                        </a:lnTo>
                        <a:lnTo>
                          <a:pt x="167" y="211"/>
                        </a:lnTo>
                        <a:lnTo>
                          <a:pt x="167" y="209"/>
                        </a:lnTo>
                        <a:lnTo>
                          <a:pt x="168" y="210"/>
                        </a:lnTo>
                        <a:lnTo>
                          <a:pt x="168" y="209"/>
                        </a:lnTo>
                        <a:lnTo>
                          <a:pt x="169" y="210"/>
                        </a:lnTo>
                        <a:lnTo>
                          <a:pt x="169" y="210"/>
                        </a:lnTo>
                        <a:lnTo>
                          <a:pt x="169" y="211"/>
                        </a:lnTo>
                        <a:lnTo>
                          <a:pt x="170" y="212"/>
                        </a:lnTo>
                        <a:lnTo>
                          <a:pt x="170" y="213"/>
                        </a:lnTo>
                        <a:lnTo>
                          <a:pt x="171" y="213"/>
                        </a:lnTo>
                        <a:lnTo>
                          <a:pt x="171" y="214"/>
                        </a:lnTo>
                        <a:lnTo>
                          <a:pt x="171" y="216"/>
                        </a:lnTo>
                        <a:lnTo>
                          <a:pt x="172" y="212"/>
                        </a:lnTo>
                        <a:lnTo>
                          <a:pt x="172" y="213"/>
                        </a:lnTo>
                        <a:lnTo>
                          <a:pt x="173" y="215"/>
                        </a:lnTo>
                        <a:lnTo>
                          <a:pt x="173" y="213"/>
                        </a:lnTo>
                        <a:lnTo>
                          <a:pt x="174" y="214"/>
                        </a:lnTo>
                        <a:lnTo>
                          <a:pt x="174" y="213"/>
                        </a:lnTo>
                        <a:lnTo>
                          <a:pt x="174" y="213"/>
                        </a:lnTo>
                        <a:lnTo>
                          <a:pt x="175" y="213"/>
                        </a:lnTo>
                        <a:lnTo>
                          <a:pt x="175" y="212"/>
                        </a:lnTo>
                        <a:lnTo>
                          <a:pt x="176" y="212"/>
                        </a:lnTo>
                        <a:lnTo>
                          <a:pt x="176" y="211"/>
                        </a:lnTo>
                        <a:lnTo>
                          <a:pt x="176" y="211"/>
                        </a:lnTo>
                        <a:lnTo>
                          <a:pt x="177" y="210"/>
                        </a:lnTo>
                        <a:lnTo>
                          <a:pt x="177" y="210"/>
                        </a:lnTo>
                        <a:lnTo>
                          <a:pt x="178" y="208"/>
                        </a:lnTo>
                        <a:lnTo>
                          <a:pt x="178" y="209"/>
                        </a:lnTo>
                        <a:lnTo>
                          <a:pt x="179" y="209"/>
                        </a:lnTo>
                        <a:lnTo>
                          <a:pt x="179" y="212"/>
                        </a:lnTo>
                        <a:lnTo>
                          <a:pt x="179" y="209"/>
                        </a:lnTo>
                        <a:lnTo>
                          <a:pt x="180" y="211"/>
                        </a:lnTo>
                        <a:lnTo>
                          <a:pt x="180" y="212"/>
                        </a:lnTo>
                        <a:lnTo>
                          <a:pt x="181" y="211"/>
                        </a:lnTo>
                        <a:lnTo>
                          <a:pt x="181" y="212"/>
                        </a:lnTo>
                        <a:lnTo>
                          <a:pt x="181" y="213"/>
                        </a:lnTo>
                        <a:lnTo>
                          <a:pt x="182" y="212"/>
                        </a:lnTo>
                        <a:lnTo>
                          <a:pt x="182" y="212"/>
                        </a:lnTo>
                        <a:lnTo>
                          <a:pt x="183" y="21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00" name="Freeform 84">
                    <a:extLst>
                      <a:ext uri="{FF2B5EF4-FFF2-40B4-BE49-F238E27FC236}">
                        <a16:creationId xmlns:a16="http://schemas.microsoft.com/office/drawing/2014/main" id="{16CC5E8E-555F-49A3-93BE-F63BB081B752}"/>
                      </a:ext>
                    </a:extLst>
                  </p:cNvPr>
                  <p:cNvSpPr>
                    <a:spLocks/>
                  </p:cNvSpPr>
                  <p:nvPr/>
                </p:nvSpPr>
                <p:spPr bwMode="auto">
                  <a:xfrm flipV="1">
                    <a:off x="1514475" y="9918700"/>
                    <a:ext cx="71438" cy="30163"/>
                  </a:xfrm>
                  <a:custGeom>
                    <a:avLst/>
                    <a:gdLst>
                      <a:gd name="T0" fmla="*/ 0 w 48"/>
                      <a:gd name="T1" fmla="*/ 19 h 22"/>
                      <a:gd name="T2" fmla="*/ 1 w 48"/>
                      <a:gd name="T3" fmla="*/ 19 h 22"/>
                      <a:gd name="T4" fmla="*/ 2 w 48"/>
                      <a:gd name="T5" fmla="*/ 19 h 22"/>
                      <a:gd name="T6" fmla="*/ 2 w 48"/>
                      <a:gd name="T7" fmla="*/ 16 h 22"/>
                      <a:gd name="T8" fmla="*/ 3 w 48"/>
                      <a:gd name="T9" fmla="*/ 15 h 22"/>
                      <a:gd name="T10" fmla="*/ 4 w 48"/>
                      <a:gd name="T11" fmla="*/ 14 h 22"/>
                      <a:gd name="T12" fmla="*/ 5 w 48"/>
                      <a:gd name="T13" fmla="*/ 14 h 22"/>
                      <a:gd name="T14" fmla="*/ 6 w 48"/>
                      <a:gd name="T15" fmla="*/ 14 h 22"/>
                      <a:gd name="T16" fmla="*/ 7 w 48"/>
                      <a:gd name="T17" fmla="*/ 14 h 22"/>
                      <a:gd name="T18" fmla="*/ 7 w 48"/>
                      <a:gd name="T19" fmla="*/ 15 h 22"/>
                      <a:gd name="T20" fmla="*/ 8 w 48"/>
                      <a:gd name="T21" fmla="*/ 15 h 22"/>
                      <a:gd name="T22" fmla="*/ 9 w 48"/>
                      <a:gd name="T23" fmla="*/ 16 h 22"/>
                      <a:gd name="T24" fmla="*/ 10 w 48"/>
                      <a:gd name="T25" fmla="*/ 17 h 22"/>
                      <a:gd name="T26" fmla="*/ 11 w 48"/>
                      <a:gd name="T27" fmla="*/ 17 h 22"/>
                      <a:gd name="T28" fmla="*/ 12 w 48"/>
                      <a:gd name="T29" fmla="*/ 16 h 22"/>
                      <a:gd name="T30" fmla="*/ 12 w 48"/>
                      <a:gd name="T31" fmla="*/ 19 h 22"/>
                      <a:gd name="T32" fmla="*/ 13 w 48"/>
                      <a:gd name="T33" fmla="*/ 18 h 22"/>
                      <a:gd name="T34" fmla="*/ 14 w 48"/>
                      <a:gd name="T35" fmla="*/ 17 h 22"/>
                      <a:gd name="T36" fmla="*/ 15 w 48"/>
                      <a:gd name="T37" fmla="*/ 18 h 22"/>
                      <a:gd name="T38" fmla="*/ 16 w 48"/>
                      <a:gd name="T39" fmla="*/ 19 h 22"/>
                      <a:gd name="T40" fmla="*/ 17 w 48"/>
                      <a:gd name="T41" fmla="*/ 18 h 22"/>
                      <a:gd name="T42" fmla="*/ 17 w 48"/>
                      <a:gd name="T43" fmla="*/ 19 h 22"/>
                      <a:gd name="T44" fmla="*/ 18 w 48"/>
                      <a:gd name="T45" fmla="*/ 15 h 22"/>
                      <a:gd name="T46" fmla="*/ 19 w 48"/>
                      <a:gd name="T47" fmla="*/ 14 h 22"/>
                      <a:gd name="T48" fmla="*/ 20 w 48"/>
                      <a:gd name="T49" fmla="*/ 16 h 22"/>
                      <a:gd name="T50" fmla="*/ 21 w 48"/>
                      <a:gd name="T51" fmla="*/ 15 h 22"/>
                      <a:gd name="T52" fmla="*/ 22 w 48"/>
                      <a:gd name="T53" fmla="*/ 15 h 22"/>
                      <a:gd name="T54" fmla="*/ 22 w 48"/>
                      <a:gd name="T55" fmla="*/ 16 h 22"/>
                      <a:gd name="T56" fmla="*/ 23 w 48"/>
                      <a:gd name="T57" fmla="*/ 16 h 22"/>
                      <a:gd name="T58" fmla="*/ 24 w 48"/>
                      <a:gd name="T59" fmla="*/ 18 h 22"/>
                      <a:gd name="T60" fmla="*/ 25 w 48"/>
                      <a:gd name="T61" fmla="*/ 18 h 22"/>
                      <a:gd name="T62" fmla="*/ 26 w 48"/>
                      <a:gd name="T63" fmla="*/ 17 h 22"/>
                      <a:gd name="T64" fmla="*/ 27 w 48"/>
                      <a:gd name="T65" fmla="*/ 22 h 22"/>
                      <a:gd name="T66" fmla="*/ 27 w 48"/>
                      <a:gd name="T67" fmla="*/ 19 h 22"/>
                      <a:gd name="T68" fmla="*/ 28 w 48"/>
                      <a:gd name="T69" fmla="*/ 21 h 22"/>
                      <a:gd name="T70" fmla="*/ 29 w 48"/>
                      <a:gd name="T71" fmla="*/ 20 h 22"/>
                      <a:gd name="T72" fmla="*/ 30 w 48"/>
                      <a:gd name="T73" fmla="*/ 18 h 22"/>
                      <a:gd name="T74" fmla="*/ 31 w 48"/>
                      <a:gd name="T75" fmla="*/ 18 h 22"/>
                      <a:gd name="T76" fmla="*/ 32 w 48"/>
                      <a:gd name="T77" fmla="*/ 18 h 22"/>
                      <a:gd name="T78" fmla="*/ 32 w 48"/>
                      <a:gd name="T79" fmla="*/ 17 h 22"/>
                      <a:gd name="T80" fmla="*/ 33 w 48"/>
                      <a:gd name="T81" fmla="*/ 16 h 22"/>
                      <a:gd name="T82" fmla="*/ 34 w 48"/>
                      <a:gd name="T83" fmla="*/ 15 h 22"/>
                      <a:gd name="T84" fmla="*/ 35 w 48"/>
                      <a:gd name="T85" fmla="*/ 16 h 22"/>
                      <a:gd name="T86" fmla="*/ 36 w 48"/>
                      <a:gd name="T87" fmla="*/ 16 h 22"/>
                      <a:gd name="T88" fmla="*/ 37 w 48"/>
                      <a:gd name="T89" fmla="*/ 16 h 22"/>
                      <a:gd name="T90" fmla="*/ 37 w 48"/>
                      <a:gd name="T91" fmla="*/ 15 h 22"/>
                      <a:gd name="T92" fmla="*/ 38 w 48"/>
                      <a:gd name="T93" fmla="*/ 18 h 22"/>
                      <a:gd name="T94" fmla="*/ 39 w 48"/>
                      <a:gd name="T95" fmla="*/ 18 h 22"/>
                      <a:gd name="T96" fmla="*/ 40 w 48"/>
                      <a:gd name="T97" fmla="*/ 20 h 22"/>
                      <a:gd name="T98" fmla="*/ 41 w 48"/>
                      <a:gd name="T99" fmla="*/ 21 h 22"/>
                      <a:gd name="T100" fmla="*/ 42 w 48"/>
                      <a:gd name="T101" fmla="*/ 20 h 22"/>
                      <a:gd name="T102" fmla="*/ 42 w 48"/>
                      <a:gd name="T103" fmla="*/ 20 h 22"/>
                      <a:gd name="T104" fmla="*/ 43 w 48"/>
                      <a:gd name="T105" fmla="*/ 19 h 22"/>
                      <a:gd name="T106" fmla="*/ 44 w 48"/>
                      <a:gd name="T107" fmla="*/ 20 h 22"/>
                      <a:gd name="T108" fmla="*/ 45 w 48"/>
                      <a:gd name="T109" fmla="*/ 19 h 22"/>
                      <a:gd name="T110" fmla="*/ 46 w 48"/>
                      <a:gd name="T111" fmla="*/ 18 h 22"/>
                      <a:gd name="T112" fmla="*/ 47 w 48"/>
                      <a:gd name="T113" fmla="*/ 18 h 22"/>
                      <a:gd name="T114" fmla="*/ 47 w 48"/>
                      <a:gd name="T115" fmla="*/ 18 h 22"/>
                      <a:gd name="T116" fmla="*/ 48 w 48"/>
                      <a:gd name="T1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22">
                        <a:moveTo>
                          <a:pt x="0" y="19"/>
                        </a:moveTo>
                        <a:lnTo>
                          <a:pt x="0" y="19"/>
                        </a:lnTo>
                        <a:lnTo>
                          <a:pt x="0" y="18"/>
                        </a:lnTo>
                        <a:lnTo>
                          <a:pt x="1" y="19"/>
                        </a:lnTo>
                        <a:lnTo>
                          <a:pt x="1" y="17"/>
                        </a:lnTo>
                        <a:lnTo>
                          <a:pt x="2" y="19"/>
                        </a:lnTo>
                        <a:lnTo>
                          <a:pt x="2" y="16"/>
                        </a:lnTo>
                        <a:lnTo>
                          <a:pt x="2" y="16"/>
                        </a:lnTo>
                        <a:lnTo>
                          <a:pt x="3" y="16"/>
                        </a:lnTo>
                        <a:lnTo>
                          <a:pt x="3" y="15"/>
                        </a:lnTo>
                        <a:lnTo>
                          <a:pt x="4" y="16"/>
                        </a:lnTo>
                        <a:lnTo>
                          <a:pt x="4" y="14"/>
                        </a:lnTo>
                        <a:lnTo>
                          <a:pt x="5" y="15"/>
                        </a:lnTo>
                        <a:lnTo>
                          <a:pt x="5" y="14"/>
                        </a:lnTo>
                        <a:lnTo>
                          <a:pt x="5" y="15"/>
                        </a:lnTo>
                        <a:lnTo>
                          <a:pt x="6" y="14"/>
                        </a:lnTo>
                        <a:lnTo>
                          <a:pt x="6" y="14"/>
                        </a:lnTo>
                        <a:lnTo>
                          <a:pt x="7" y="14"/>
                        </a:lnTo>
                        <a:lnTo>
                          <a:pt x="7" y="14"/>
                        </a:lnTo>
                        <a:lnTo>
                          <a:pt x="7" y="15"/>
                        </a:lnTo>
                        <a:lnTo>
                          <a:pt x="8" y="11"/>
                        </a:lnTo>
                        <a:lnTo>
                          <a:pt x="8" y="15"/>
                        </a:lnTo>
                        <a:lnTo>
                          <a:pt x="9" y="15"/>
                        </a:lnTo>
                        <a:lnTo>
                          <a:pt x="9" y="16"/>
                        </a:lnTo>
                        <a:lnTo>
                          <a:pt x="10" y="16"/>
                        </a:lnTo>
                        <a:lnTo>
                          <a:pt x="10" y="17"/>
                        </a:lnTo>
                        <a:lnTo>
                          <a:pt x="10" y="18"/>
                        </a:lnTo>
                        <a:lnTo>
                          <a:pt x="11" y="17"/>
                        </a:lnTo>
                        <a:lnTo>
                          <a:pt x="11" y="17"/>
                        </a:lnTo>
                        <a:lnTo>
                          <a:pt x="12" y="16"/>
                        </a:lnTo>
                        <a:lnTo>
                          <a:pt x="12" y="17"/>
                        </a:lnTo>
                        <a:lnTo>
                          <a:pt x="12" y="19"/>
                        </a:lnTo>
                        <a:lnTo>
                          <a:pt x="13" y="18"/>
                        </a:lnTo>
                        <a:lnTo>
                          <a:pt x="13" y="18"/>
                        </a:lnTo>
                        <a:lnTo>
                          <a:pt x="14" y="16"/>
                        </a:lnTo>
                        <a:lnTo>
                          <a:pt x="14" y="17"/>
                        </a:lnTo>
                        <a:lnTo>
                          <a:pt x="15" y="19"/>
                        </a:lnTo>
                        <a:lnTo>
                          <a:pt x="15" y="18"/>
                        </a:lnTo>
                        <a:lnTo>
                          <a:pt x="15" y="17"/>
                        </a:lnTo>
                        <a:lnTo>
                          <a:pt x="16" y="19"/>
                        </a:lnTo>
                        <a:lnTo>
                          <a:pt x="16" y="17"/>
                        </a:lnTo>
                        <a:lnTo>
                          <a:pt x="17" y="18"/>
                        </a:lnTo>
                        <a:lnTo>
                          <a:pt x="17" y="17"/>
                        </a:lnTo>
                        <a:lnTo>
                          <a:pt x="17" y="19"/>
                        </a:lnTo>
                        <a:lnTo>
                          <a:pt x="18" y="17"/>
                        </a:lnTo>
                        <a:lnTo>
                          <a:pt x="18" y="15"/>
                        </a:lnTo>
                        <a:lnTo>
                          <a:pt x="19" y="14"/>
                        </a:lnTo>
                        <a:lnTo>
                          <a:pt x="19" y="14"/>
                        </a:lnTo>
                        <a:lnTo>
                          <a:pt x="20" y="15"/>
                        </a:lnTo>
                        <a:lnTo>
                          <a:pt x="20" y="16"/>
                        </a:lnTo>
                        <a:lnTo>
                          <a:pt x="20" y="16"/>
                        </a:lnTo>
                        <a:lnTo>
                          <a:pt x="21" y="15"/>
                        </a:lnTo>
                        <a:lnTo>
                          <a:pt x="21" y="18"/>
                        </a:lnTo>
                        <a:lnTo>
                          <a:pt x="22" y="15"/>
                        </a:lnTo>
                        <a:lnTo>
                          <a:pt x="22" y="16"/>
                        </a:lnTo>
                        <a:lnTo>
                          <a:pt x="22" y="16"/>
                        </a:lnTo>
                        <a:lnTo>
                          <a:pt x="23" y="17"/>
                        </a:lnTo>
                        <a:lnTo>
                          <a:pt x="23" y="16"/>
                        </a:lnTo>
                        <a:lnTo>
                          <a:pt x="24" y="19"/>
                        </a:lnTo>
                        <a:lnTo>
                          <a:pt x="24" y="18"/>
                        </a:lnTo>
                        <a:lnTo>
                          <a:pt x="25" y="17"/>
                        </a:lnTo>
                        <a:lnTo>
                          <a:pt x="25" y="18"/>
                        </a:lnTo>
                        <a:lnTo>
                          <a:pt x="25" y="20"/>
                        </a:lnTo>
                        <a:lnTo>
                          <a:pt x="26" y="17"/>
                        </a:lnTo>
                        <a:lnTo>
                          <a:pt x="26" y="19"/>
                        </a:lnTo>
                        <a:lnTo>
                          <a:pt x="27" y="22"/>
                        </a:lnTo>
                        <a:lnTo>
                          <a:pt x="27" y="18"/>
                        </a:lnTo>
                        <a:lnTo>
                          <a:pt x="27" y="19"/>
                        </a:lnTo>
                        <a:lnTo>
                          <a:pt x="28" y="20"/>
                        </a:lnTo>
                        <a:lnTo>
                          <a:pt x="28" y="21"/>
                        </a:lnTo>
                        <a:lnTo>
                          <a:pt x="29" y="18"/>
                        </a:lnTo>
                        <a:lnTo>
                          <a:pt x="29" y="20"/>
                        </a:lnTo>
                        <a:lnTo>
                          <a:pt x="30" y="18"/>
                        </a:lnTo>
                        <a:lnTo>
                          <a:pt x="30" y="18"/>
                        </a:lnTo>
                        <a:lnTo>
                          <a:pt x="30" y="17"/>
                        </a:lnTo>
                        <a:lnTo>
                          <a:pt x="31" y="18"/>
                        </a:lnTo>
                        <a:lnTo>
                          <a:pt x="31" y="17"/>
                        </a:lnTo>
                        <a:lnTo>
                          <a:pt x="32" y="18"/>
                        </a:lnTo>
                        <a:lnTo>
                          <a:pt x="32" y="18"/>
                        </a:lnTo>
                        <a:lnTo>
                          <a:pt x="32" y="17"/>
                        </a:lnTo>
                        <a:lnTo>
                          <a:pt x="33" y="17"/>
                        </a:lnTo>
                        <a:lnTo>
                          <a:pt x="33" y="16"/>
                        </a:lnTo>
                        <a:lnTo>
                          <a:pt x="34" y="16"/>
                        </a:lnTo>
                        <a:lnTo>
                          <a:pt x="34" y="15"/>
                        </a:lnTo>
                        <a:lnTo>
                          <a:pt x="35" y="17"/>
                        </a:lnTo>
                        <a:lnTo>
                          <a:pt x="35" y="16"/>
                        </a:lnTo>
                        <a:lnTo>
                          <a:pt x="35" y="17"/>
                        </a:lnTo>
                        <a:lnTo>
                          <a:pt x="36" y="16"/>
                        </a:lnTo>
                        <a:lnTo>
                          <a:pt x="36" y="15"/>
                        </a:lnTo>
                        <a:lnTo>
                          <a:pt x="37" y="16"/>
                        </a:lnTo>
                        <a:lnTo>
                          <a:pt x="37" y="18"/>
                        </a:lnTo>
                        <a:lnTo>
                          <a:pt x="37" y="15"/>
                        </a:lnTo>
                        <a:lnTo>
                          <a:pt x="38" y="16"/>
                        </a:lnTo>
                        <a:lnTo>
                          <a:pt x="38" y="18"/>
                        </a:lnTo>
                        <a:lnTo>
                          <a:pt x="39" y="18"/>
                        </a:lnTo>
                        <a:lnTo>
                          <a:pt x="39" y="18"/>
                        </a:lnTo>
                        <a:lnTo>
                          <a:pt x="40" y="19"/>
                        </a:lnTo>
                        <a:lnTo>
                          <a:pt x="40" y="20"/>
                        </a:lnTo>
                        <a:lnTo>
                          <a:pt x="40" y="21"/>
                        </a:lnTo>
                        <a:lnTo>
                          <a:pt x="41" y="21"/>
                        </a:lnTo>
                        <a:lnTo>
                          <a:pt x="41" y="21"/>
                        </a:lnTo>
                        <a:lnTo>
                          <a:pt x="42" y="20"/>
                        </a:lnTo>
                        <a:lnTo>
                          <a:pt x="42" y="21"/>
                        </a:lnTo>
                        <a:lnTo>
                          <a:pt x="42" y="20"/>
                        </a:lnTo>
                        <a:lnTo>
                          <a:pt x="43" y="19"/>
                        </a:lnTo>
                        <a:lnTo>
                          <a:pt x="43" y="19"/>
                        </a:lnTo>
                        <a:lnTo>
                          <a:pt x="44" y="20"/>
                        </a:lnTo>
                        <a:lnTo>
                          <a:pt x="44" y="20"/>
                        </a:lnTo>
                        <a:lnTo>
                          <a:pt x="45" y="17"/>
                        </a:lnTo>
                        <a:lnTo>
                          <a:pt x="45" y="19"/>
                        </a:lnTo>
                        <a:lnTo>
                          <a:pt x="45" y="17"/>
                        </a:lnTo>
                        <a:lnTo>
                          <a:pt x="46" y="18"/>
                        </a:lnTo>
                        <a:lnTo>
                          <a:pt x="46" y="18"/>
                        </a:lnTo>
                        <a:lnTo>
                          <a:pt x="47" y="18"/>
                        </a:lnTo>
                        <a:lnTo>
                          <a:pt x="47" y="16"/>
                        </a:lnTo>
                        <a:lnTo>
                          <a:pt x="47" y="18"/>
                        </a:lnTo>
                        <a:lnTo>
                          <a:pt x="48" y="15"/>
                        </a:lnTo>
                        <a:lnTo>
                          <a:pt x="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01" name="Line 85">
                    <a:extLst>
                      <a:ext uri="{FF2B5EF4-FFF2-40B4-BE49-F238E27FC236}">
                        <a16:creationId xmlns:a16="http://schemas.microsoft.com/office/drawing/2014/main" id="{8033FA6B-DE9F-448C-8BCF-125B667F4C58}"/>
                      </a:ext>
                    </a:extLst>
                  </p:cNvPr>
                  <p:cNvSpPr>
                    <a:spLocks noChangeShapeType="1"/>
                  </p:cNvSpPr>
                  <p:nvPr/>
                </p:nvSpPr>
                <p:spPr bwMode="auto">
                  <a:xfrm flipV="1">
                    <a:off x="1585913" y="7729538"/>
                    <a:ext cx="0" cy="2219325"/>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02" name="Line 86">
                    <a:extLst>
                      <a:ext uri="{FF2B5EF4-FFF2-40B4-BE49-F238E27FC236}">
                        <a16:creationId xmlns:a16="http://schemas.microsoft.com/office/drawing/2014/main" id="{72BFF0AB-6493-471A-AA09-5E64AFE2ED6F}"/>
                      </a:ext>
                    </a:extLst>
                  </p:cNvPr>
                  <p:cNvSpPr>
                    <a:spLocks noChangeShapeType="1"/>
                  </p:cNvSpPr>
                  <p:nvPr/>
                </p:nvSpPr>
                <p:spPr bwMode="auto">
                  <a:xfrm>
                    <a:off x="1587500" y="7729538"/>
                    <a:ext cx="0" cy="1603375"/>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03" name="Freeform 87">
                    <a:extLst>
                      <a:ext uri="{FF2B5EF4-FFF2-40B4-BE49-F238E27FC236}">
                        <a16:creationId xmlns:a16="http://schemas.microsoft.com/office/drawing/2014/main" id="{192B86F8-5FF3-4E6F-A9F5-0B6DE797DC42}"/>
                      </a:ext>
                    </a:extLst>
                  </p:cNvPr>
                  <p:cNvSpPr>
                    <a:spLocks/>
                  </p:cNvSpPr>
                  <p:nvPr/>
                </p:nvSpPr>
                <p:spPr bwMode="auto">
                  <a:xfrm flipV="1">
                    <a:off x="1587500" y="9169400"/>
                    <a:ext cx="3678238" cy="377825"/>
                  </a:xfrm>
                  <a:custGeom>
                    <a:avLst/>
                    <a:gdLst>
                      <a:gd name="T0" fmla="*/ 38 w 2499"/>
                      <a:gd name="T1" fmla="*/ 180 h 282"/>
                      <a:gd name="T2" fmla="*/ 77 w 2499"/>
                      <a:gd name="T3" fmla="*/ 228 h 282"/>
                      <a:gd name="T4" fmla="*/ 117 w 2499"/>
                      <a:gd name="T5" fmla="*/ 249 h 282"/>
                      <a:gd name="T6" fmla="*/ 156 w 2499"/>
                      <a:gd name="T7" fmla="*/ 254 h 282"/>
                      <a:gd name="T8" fmla="*/ 195 w 2499"/>
                      <a:gd name="T9" fmla="*/ 258 h 282"/>
                      <a:gd name="T10" fmla="*/ 234 w 2499"/>
                      <a:gd name="T11" fmla="*/ 261 h 282"/>
                      <a:gd name="T12" fmla="*/ 273 w 2499"/>
                      <a:gd name="T13" fmla="*/ 264 h 282"/>
                      <a:gd name="T14" fmla="*/ 312 w 2499"/>
                      <a:gd name="T15" fmla="*/ 267 h 282"/>
                      <a:gd name="T16" fmla="*/ 352 w 2499"/>
                      <a:gd name="T17" fmla="*/ 269 h 282"/>
                      <a:gd name="T18" fmla="*/ 391 w 2499"/>
                      <a:gd name="T19" fmla="*/ 268 h 282"/>
                      <a:gd name="T20" fmla="*/ 430 w 2499"/>
                      <a:gd name="T21" fmla="*/ 266 h 282"/>
                      <a:gd name="T22" fmla="*/ 469 w 2499"/>
                      <a:gd name="T23" fmla="*/ 267 h 282"/>
                      <a:gd name="T24" fmla="*/ 508 w 2499"/>
                      <a:gd name="T25" fmla="*/ 270 h 282"/>
                      <a:gd name="T26" fmla="*/ 547 w 2499"/>
                      <a:gd name="T27" fmla="*/ 271 h 282"/>
                      <a:gd name="T28" fmla="*/ 587 w 2499"/>
                      <a:gd name="T29" fmla="*/ 274 h 282"/>
                      <a:gd name="T30" fmla="*/ 626 w 2499"/>
                      <a:gd name="T31" fmla="*/ 274 h 282"/>
                      <a:gd name="T32" fmla="*/ 665 w 2499"/>
                      <a:gd name="T33" fmla="*/ 273 h 282"/>
                      <a:gd name="T34" fmla="*/ 704 w 2499"/>
                      <a:gd name="T35" fmla="*/ 274 h 282"/>
                      <a:gd name="T36" fmla="*/ 743 w 2499"/>
                      <a:gd name="T37" fmla="*/ 275 h 282"/>
                      <a:gd name="T38" fmla="*/ 783 w 2499"/>
                      <a:gd name="T39" fmla="*/ 275 h 282"/>
                      <a:gd name="T40" fmla="*/ 822 w 2499"/>
                      <a:gd name="T41" fmla="*/ 273 h 282"/>
                      <a:gd name="T42" fmla="*/ 861 w 2499"/>
                      <a:gd name="T43" fmla="*/ 273 h 282"/>
                      <a:gd name="T44" fmla="*/ 900 w 2499"/>
                      <a:gd name="T45" fmla="*/ 270 h 282"/>
                      <a:gd name="T46" fmla="*/ 939 w 2499"/>
                      <a:gd name="T47" fmla="*/ 274 h 282"/>
                      <a:gd name="T48" fmla="*/ 978 w 2499"/>
                      <a:gd name="T49" fmla="*/ 275 h 282"/>
                      <a:gd name="T50" fmla="*/ 1018 w 2499"/>
                      <a:gd name="T51" fmla="*/ 274 h 282"/>
                      <a:gd name="T52" fmla="*/ 1057 w 2499"/>
                      <a:gd name="T53" fmla="*/ 272 h 282"/>
                      <a:gd name="T54" fmla="*/ 1096 w 2499"/>
                      <a:gd name="T55" fmla="*/ 270 h 282"/>
                      <a:gd name="T56" fmla="*/ 1135 w 2499"/>
                      <a:gd name="T57" fmla="*/ 274 h 282"/>
                      <a:gd name="T58" fmla="*/ 1174 w 2499"/>
                      <a:gd name="T59" fmla="*/ 272 h 282"/>
                      <a:gd name="T60" fmla="*/ 1213 w 2499"/>
                      <a:gd name="T61" fmla="*/ 275 h 282"/>
                      <a:gd name="T62" fmla="*/ 1253 w 2499"/>
                      <a:gd name="T63" fmla="*/ 272 h 282"/>
                      <a:gd name="T64" fmla="*/ 1292 w 2499"/>
                      <a:gd name="T65" fmla="*/ 272 h 282"/>
                      <a:gd name="T66" fmla="*/ 1331 w 2499"/>
                      <a:gd name="T67" fmla="*/ 267 h 282"/>
                      <a:gd name="T68" fmla="*/ 1370 w 2499"/>
                      <a:gd name="T69" fmla="*/ 272 h 282"/>
                      <a:gd name="T70" fmla="*/ 1409 w 2499"/>
                      <a:gd name="T71" fmla="*/ 275 h 282"/>
                      <a:gd name="T72" fmla="*/ 1448 w 2499"/>
                      <a:gd name="T73" fmla="*/ 274 h 282"/>
                      <a:gd name="T74" fmla="*/ 1488 w 2499"/>
                      <a:gd name="T75" fmla="*/ 271 h 282"/>
                      <a:gd name="T76" fmla="*/ 1527 w 2499"/>
                      <a:gd name="T77" fmla="*/ 271 h 282"/>
                      <a:gd name="T78" fmla="*/ 1566 w 2499"/>
                      <a:gd name="T79" fmla="*/ 272 h 282"/>
                      <a:gd name="T80" fmla="*/ 1605 w 2499"/>
                      <a:gd name="T81" fmla="*/ 278 h 282"/>
                      <a:gd name="T82" fmla="*/ 1644 w 2499"/>
                      <a:gd name="T83" fmla="*/ 276 h 282"/>
                      <a:gd name="T84" fmla="*/ 1683 w 2499"/>
                      <a:gd name="T85" fmla="*/ 272 h 282"/>
                      <a:gd name="T86" fmla="*/ 1723 w 2499"/>
                      <a:gd name="T87" fmla="*/ 274 h 282"/>
                      <a:gd name="T88" fmla="*/ 1762 w 2499"/>
                      <a:gd name="T89" fmla="*/ 272 h 282"/>
                      <a:gd name="T90" fmla="*/ 1801 w 2499"/>
                      <a:gd name="T91" fmla="*/ 274 h 282"/>
                      <a:gd name="T92" fmla="*/ 1840 w 2499"/>
                      <a:gd name="T93" fmla="*/ 277 h 282"/>
                      <a:gd name="T94" fmla="*/ 1879 w 2499"/>
                      <a:gd name="T95" fmla="*/ 275 h 282"/>
                      <a:gd name="T96" fmla="*/ 1918 w 2499"/>
                      <a:gd name="T97" fmla="*/ 275 h 282"/>
                      <a:gd name="T98" fmla="*/ 1958 w 2499"/>
                      <a:gd name="T99" fmla="*/ 271 h 282"/>
                      <a:gd name="T100" fmla="*/ 1997 w 2499"/>
                      <a:gd name="T101" fmla="*/ 272 h 282"/>
                      <a:gd name="T102" fmla="*/ 2036 w 2499"/>
                      <a:gd name="T103" fmla="*/ 274 h 282"/>
                      <a:gd name="T104" fmla="*/ 2075 w 2499"/>
                      <a:gd name="T105" fmla="*/ 278 h 282"/>
                      <a:gd name="T106" fmla="*/ 2114 w 2499"/>
                      <a:gd name="T107" fmla="*/ 274 h 282"/>
                      <a:gd name="T108" fmla="*/ 2154 w 2499"/>
                      <a:gd name="T109" fmla="*/ 276 h 282"/>
                      <a:gd name="T110" fmla="*/ 2193 w 2499"/>
                      <a:gd name="T111" fmla="*/ 272 h 282"/>
                      <a:gd name="T112" fmla="*/ 2232 w 2499"/>
                      <a:gd name="T113" fmla="*/ 274 h 282"/>
                      <a:gd name="T114" fmla="*/ 2271 w 2499"/>
                      <a:gd name="T115" fmla="*/ 278 h 282"/>
                      <a:gd name="T116" fmla="*/ 2310 w 2499"/>
                      <a:gd name="T117" fmla="*/ 278 h 282"/>
                      <a:gd name="T118" fmla="*/ 2349 w 2499"/>
                      <a:gd name="T119" fmla="*/ 276 h 282"/>
                      <a:gd name="T120" fmla="*/ 2389 w 2499"/>
                      <a:gd name="T121" fmla="*/ 275 h 282"/>
                      <a:gd name="T122" fmla="*/ 2428 w 2499"/>
                      <a:gd name="T123" fmla="*/ 273 h 282"/>
                      <a:gd name="T124" fmla="*/ 2467 w 2499"/>
                      <a:gd name="T125" fmla="*/ 27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282">
                        <a:moveTo>
                          <a:pt x="0" y="160"/>
                        </a:moveTo>
                        <a:lnTo>
                          <a:pt x="0" y="3"/>
                        </a:lnTo>
                        <a:lnTo>
                          <a:pt x="0" y="0"/>
                        </a:lnTo>
                        <a:lnTo>
                          <a:pt x="1" y="8"/>
                        </a:lnTo>
                        <a:lnTo>
                          <a:pt x="1" y="17"/>
                        </a:lnTo>
                        <a:lnTo>
                          <a:pt x="2" y="23"/>
                        </a:lnTo>
                        <a:lnTo>
                          <a:pt x="2" y="30"/>
                        </a:lnTo>
                        <a:lnTo>
                          <a:pt x="2" y="35"/>
                        </a:lnTo>
                        <a:lnTo>
                          <a:pt x="3" y="40"/>
                        </a:lnTo>
                        <a:lnTo>
                          <a:pt x="3" y="47"/>
                        </a:lnTo>
                        <a:lnTo>
                          <a:pt x="4" y="52"/>
                        </a:lnTo>
                        <a:lnTo>
                          <a:pt x="4" y="57"/>
                        </a:lnTo>
                        <a:lnTo>
                          <a:pt x="5" y="61"/>
                        </a:lnTo>
                        <a:lnTo>
                          <a:pt x="5" y="63"/>
                        </a:lnTo>
                        <a:lnTo>
                          <a:pt x="5" y="65"/>
                        </a:lnTo>
                        <a:lnTo>
                          <a:pt x="6" y="69"/>
                        </a:lnTo>
                        <a:lnTo>
                          <a:pt x="6" y="71"/>
                        </a:lnTo>
                        <a:lnTo>
                          <a:pt x="7" y="74"/>
                        </a:lnTo>
                        <a:lnTo>
                          <a:pt x="7" y="73"/>
                        </a:lnTo>
                        <a:lnTo>
                          <a:pt x="7" y="76"/>
                        </a:lnTo>
                        <a:lnTo>
                          <a:pt x="8" y="78"/>
                        </a:lnTo>
                        <a:lnTo>
                          <a:pt x="8" y="81"/>
                        </a:lnTo>
                        <a:lnTo>
                          <a:pt x="9" y="84"/>
                        </a:lnTo>
                        <a:lnTo>
                          <a:pt x="9" y="87"/>
                        </a:lnTo>
                        <a:lnTo>
                          <a:pt x="10" y="88"/>
                        </a:lnTo>
                        <a:lnTo>
                          <a:pt x="10" y="87"/>
                        </a:lnTo>
                        <a:lnTo>
                          <a:pt x="10" y="92"/>
                        </a:lnTo>
                        <a:lnTo>
                          <a:pt x="11" y="92"/>
                        </a:lnTo>
                        <a:lnTo>
                          <a:pt x="11" y="91"/>
                        </a:lnTo>
                        <a:lnTo>
                          <a:pt x="12" y="94"/>
                        </a:lnTo>
                        <a:lnTo>
                          <a:pt x="12" y="98"/>
                        </a:lnTo>
                        <a:lnTo>
                          <a:pt x="12" y="102"/>
                        </a:lnTo>
                        <a:lnTo>
                          <a:pt x="13" y="100"/>
                        </a:lnTo>
                        <a:lnTo>
                          <a:pt x="13" y="103"/>
                        </a:lnTo>
                        <a:lnTo>
                          <a:pt x="14" y="106"/>
                        </a:lnTo>
                        <a:lnTo>
                          <a:pt x="14" y="107"/>
                        </a:lnTo>
                        <a:lnTo>
                          <a:pt x="15" y="113"/>
                        </a:lnTo>
                        <a:lnTo>
                          <a:pt x="15" y="115"/>
                        </a:lnTo>
                        <a:lnTo>
                          <a:pt x="15" y="116"/>
                        </a:lnTo>
                        <a:lnTo>
                          <a:pt x="16" y="117"/>
                        </a:lnTo>
                        <a:lnTo>
                          <a:pt x="16" y="118"/>
                        </a:lnTo>
                        <a:lnTo>
                          <a:pt x="17" y="121"/>
                        </a:lnTo>
                        <a:lnTo>
                          <a:pt x="17" y="122"/>
                        </a:lnTo>
                        <a:lnTo>
                          <a:pt x="17" y="125"/>
                        </a:lnTo>
                        <a:lnTo>
                          <a:pt x="18" y="126"/>
                        </a:lnTo>
                        <a:lnTo>
                          <a:pt x="18" y="130"/>
                        </a:lnTo>
                        <a:lnTo>
                          <a:pt x="19" y="133"/>
                        </a:lnTo>
                        <a:lnTo>
                          <a:pt x="19" y="133"/>
                        </a:lnTo>
                        <a:lnTo>
                          <a:pt x="20" y="131"/>
                        </a:lnTo>
                        <a:lnTo>
                          <a:pt x="20" y="136"/>
                        </a:lnTo>
                        <a:lnTo>
                          <a:pt x="20" y="137"/>
                        </a:lnTo>
                        <a:lnTo>
                          <a:pt x="21" y="136"/>
                        </a:lnTo>
                        <a:lnTo>
                          <a:pt x="21" y="138"/>
                        </a:lnTo>
                        <a:lnTo>
                          <a:pt x="22" y="140"/>
                        </a:lnTo>
                        <a:lnTo>
                          <a:pt x="22" y="141"/>
                        </a:lnTo>
                        <a:lnTo>
                          <a:pt x="22" y="141"/>
                        </a:lnTo>
                        <a:lnTo>
                          <a:pt x="23" y="141"/>
                        </a:lnTo>
                        <a:lnTo>
                          <a:pt x="23" y="143"/>
                        </a:lnTo>
                        <a:lnTo>
                          <a:pt x="24" y="143"/>
                        </a:lnTo>
                        <a:lnTo>
                          <a:pt x="24" y="146"/>
                        </a:lnTo>
                        <a:lnTo>
                          <a:pt x="25" y="145"/>
                        </a:lnTo>
                        <a:lnTo>
                          <a:pt x="25" y="145"/>
                        </a:lnTo>
                        <a:lnTo>
                          <a:pt x="25" y="149"/>
                        </a:lnTo>
                        <a:lnTo>
                          <a:pt x="26" y="148"/>
                        </a:lnTo>
                        <a:lnTo>
                          <a:pt x="26" y="152"/>
                        </a:lnTo>
                        <a:lnTo>
                          <a:pt x="27" y="151"/>
                        </a:lnTo>
                        <a:lnTo>
                          <a:pt x="27" y="155"/>
                        </a:lnTo>
                        <a:lnTo>
                          <a:pt x="27" y="155"/>
                        </a:lnTo>
                        <a:lnTo>
                          <a:pt x="28" y="155"/>
                        </a:lnTo>
                        <a:lnTo>
                          <a:pt x="28" y="156"/>
                        </a:lnTo>
                        <a:lnTo>
                          <a:pt x="29" y="158"/>
                        </a:lnTo>
                        <a:lnTo>
                          <a:pt x="29" y="163"/>
                        </a:lnTo>
                        <a:lnTo>
                          <a:pt x="30" y="165"/>
                        </a:lnTo>
                        <a:lnTo>
                          <a:pt x="30" y="165"/>
                        </a:lnTo>
                        <a:lnTo>
                          <a:pt x="30" y="167"/>
                        </a:lnTo>
                        <a:lnTo>
                          <a:pt x="31" y="167"/>
                        </a:lnTo>
                        <a:lnTo>
                          <a:pt x="31" y="169"/>
                        </a:lnTo>
                        <a:lnTo>
                          <a:pt x="32" y="172"/>
                        </a:lnTo>
                        <a:lnTo>
                          <a:pt x="32" y="172"/>
                        </a:lnTo>
                        <a:lnTo>
                          <a:pt x="32" y="172"/>
                        </a:lnTo>
                        <a:lnTo>
                          <a:pt x="33" y="173"/>
                        </a:lnTo>
                        <a:lnTo>
                          <a:pt x="33" y="173"/>
                        </a:lnTo>
                        <a:lnTo>
                          <a:pt x="34" y="177"/>
                        </a:lnTo>
                        <a:lnTo>
                          <a:pt x="34" y="178"/>
                        </a:lnTo>
                        <a:lnTo>
                          <a:pt x="35" y="176"/>
                        </a:lnTo>
                        <a:lnTo>
                          <a:pt x="35" y="178"/>
                        </a:lnTo>
                        <a:lnTo>
                          <a:pt x="35" y="178"/>
                        </a:lnTo>
                        <a:lnTo>
                          <a:pt x="36" y="177"/>
                        </a:lnTo>
                        <a:lnTo>
                          <a:pt x="36" y="176"/>
                        </a:lnTo>
                        <a:lnTo>
                          <a:pt x="37" y="179"/>
                        </a:lnTo>
                        <a:lnTo>
                          <a:pt x="37" y="178"/>
                        </a:lnTo>
                        <a:lnTo>
                          <a:pt x="37" y="178"/>
                        </a:lnTo>
                        <a:lnTo>
                          <a:pt x="38" y="180"/>
                        </a:lnTo>
                        <a:lnTo>
                          <a:pt x="38" y="180"/>
                        </a:lnTo>
                        <a:lnTo>
                          <a:pt x="39" y="182"/>
                        </a:lnTo>
                        <a:lnTo>
                          <a:pt x="39" y="183"/>
                        </a:lnTo>
                        <a:lnTo>
                          <a:pt x="40" y="183"/>
                        </a:lnTo>
                        <a:lnTo>
                          <a:pt x="40" y="185"/>
                        </a:lnTo>
                        <a:lnTo>
                          <a:pt x="40" y="184"/>
                        </a:lnTo>
                        <a:lnTo>
                          <a:pt x="41" y="185"/>
                        </a:lnTo>
                        <a:lnTo>
                          <a:pt x="41" y="188"/>
                        </a:lnTo>
                        <a:lnTo>
                          <a:pt x="42" y="189"/>
                        </a:lnTo>
                        <a:lnTo>
                          <a:pt x="42" y="188"/>
                        </a:lnTo>
                        <a:lnTo>
                          <a:pt x="42" y="188"/>
                        </a:lnTo>
                        <a:lnTo>
                          <a:pt x="43" y="191"/>
                        </a:lnTo>
                        <a:lnTo>
                          <a:pt x="43" y="192"/>
                        </a:lnTo>
                        <a:lnTo>
                          <a:pt x="44" y="193"/>
                        </a:lnTo>
                        <a:lnTo>
                          <a:pt x="44" y="193"/>
                        </a:lnTo>
                        <a:lnTo>
                          <a:pt x="45" y="194"/>
                        </a:lnTo>
                        <a:lnTo>
                          <a:pt x="45" y="197"/>
                        </a:lnTo>
                        <a:lnTo>
                          <a:pt x="45" y="199"/>
                        </a:lnTo>
                        <a:lnTo>
                          <a:pt x="46" y="200"/>
                        </a:lnTo>
                        <a:lnTo>
                          <a:pt x="46" y="201"/>
                        </a:lnTo>
                        <a:lnTo>
                          <a:pt x="47" y="200"/>
                        </a:lnTo>
                        <a:lnTo>
                          <a:pt x="47" y="199"/>
                        </a:lnTo>
                        <a:lnTo>
                          <a:pt x="47" y="200"/>
                        </a:lnTo>
                        <a:lnTo>
                          <a:pt x="48" y="201"/>
                        </a:lnTo>
                        <a:lnTo>
                          <a:pt x="48" y="202"/>
                        </a:lnTo>
                        <a:lnTo>
                          <a:pt x="49" y="202"/>
                        </a:lnTo>
                        <a:lnTo>
                          <a:pt x="49" y="202"/>
                        </a:lnTo>
                        <a:lnTo>
                          <a:pt x="50" y="203"/>
                        </a:lnTo>
                        <a:lnTo>
                          <a:pt x="50" y="205"/>
                        </a:lnTo>
                        <a:lnTo>
                          <a:pt x="50" y="203"/>
                        </a:lnTo>
                        <a:lnTo>
                          <a:pt x="51" y="204"/>
                        </a:lnTo>
                        <a:lnTo>
                          <a:pt x="51" y="204"/>
                        </a:lnTo>
                        <a:lnTo>
                          <a:pt x="52" y="207"/>
                        </a:lnTo>
                        <a:lnTo>
                          <a:pt x="52" y="204"/>
                        </a:lnTo>
                        <a:lnTo>
                          <a:pt x="52" y="204"/>
                        </a:lnTo>
                        <a:lnTo>
                          <a:pt x="53" y="204"/>
                        </a:lnTo>
                        <a:lnTo>
                          <a:pt x="53" y="203"/>
                        </a:lnTo>
                        <a:lnTo>
                          <a:pt x="54" y="208"/>
                        </a:lnTo>
                        <a:lnTo>
                          <a:pt x="54" y="206"/>
                        </a:lnTo>
                        <a:lnTo>
                          <a:pt x="55" y="208"/>
                        </a:lnTo>
                        <a:lnTo>
                          <a:pt x="55" y="208"/>
                        </a:lnTo>
                        <a:lnTo>
                          <a:pt x="55" y="208"/>
                        </a:lnTo>
                        <a:lnTo>
                          <a:pt x="56" y="209"/>
                        </a:lnTo>
                        <a:lnTo>
                          <a:pt x="56" y="211"/>
                        </a:lnTo>
                        <a:lnTo>
                          <a:pt x="57" y="213"/>
                        </a:lnTo>
                        <a:lnTo>
                          <a:pt x="57" y="213"/>
                        </a:lnTo>
                        <a:lnTo>
                          <a:pt x="57" y="215"/>
                        </a:lnTo>
                        <a:lnTo>
                          <a:pt x="58" y="213"/>
                        </a:lnTo>
                        <a:lnTo>
                          <a:pt x="58" y="213"/>
                        </a:lnTo>
                        <a:lnTo>
                          <a:pt x="59" y="217"/>
                        </a:lnTo>
                        <a:lnTo>
                          <a:pt x="59" y="216"/>
                        </a:lnTo>
                        <a:lnTo>
                          <a:pt x="60" y="216"/>
                        </a:lnTo>
                        <a:lnTo>
                          <a:pt x="60" y="220"/>
                        </a:lnTo>
                        <a:lnTo>
                          <a:pt x="60" y="222"/>
                        </a:lnTo>
                        <a:lnTo>
                          <a:pt x="61" y="221"/>
                        </a:lnTo>
                        <a:lnTo>
                          <a:pt x="61" y="223"/>
                        </a:lnTo>
                        <a:lnTo>
                          <a:pt x="62" y="221"/>
                        </a:lnTo>
                        <a:lnTo>
                          <a:pt x="62" y="221"/>
                        </a:lnTo>
                        <a:lnTo>
                          <a:pt x="62" y="222"/>
                        </a:lnTo>
                        <a:lnTo>
                          <a:pt x="63" y="220"/>
                        </a:lnTo>
                        <a:lnTo>
                          <a:pt x="63" y="221"/>
                        </a:lnTo>
                        <a:lnTo>
                          <a:pt x="64" y="222"/>
                        </a:lnTo>
                        <a:lnTo>
                          <a:pt x="64" y="219"/>
                        </a:lnTo>
                        <a:lnTo>
                          <a:pt x="65" y="222"/>
                        </a:lnTo>
                        <a:lnTo>
                          <a:pt x="65" y="221"/>
                        </a:lnTo>
                        <a:lnTo>
                          <a:pt x="65" y="222"/>
                        </a:lnTo>
                        <a:lnTo>
                          <a:pt x="66" y="220"/>
                        </a:lnTo>
                        <a:lnTo>
                          <a:pt x="66" y="221"/>
                        </a:lnTo>
                        <a:lnTo>
                          <a:pt x="67" y="222"/>
                        </a:lnTo>
                        <a:lnTo>
                          <a:pt x="67" y="222"/>
                        </a:lnTo>
                        <a:lnTo>
                          <a:pt x="67" y="220"/>
                        </a:lnTo>
                        <a:lnTo>
                          <a:pt x="68" y="223"/>
                        </a:lnTo>
                        <a:lnTo>
                          <a:pt x="68" y="220"/>
                        </a:lnTo>
                        <a:lnTo>
                          <a:pt x="69" y="222"/>
                        </a:lnTo>
                        <a:lnTo>
                          <a:pt x="69" y="223"/>
                        </a:lnTo>
                        <a:lnTo>
                          <a:pt x="70" y="225"/>
                        </a:lnTo>
                        <a:lnTo>
                          <a:pt x="70" y="224"/>
                        </a:lnTo>
                        <a:lnTo>
                          <a:pt x="70" y="222"/>
                        </a:lnTo>
                        <a:lnTo>
                          <a:pt x="71" y="225"/>
                        </a:lnTo>
                        <a:lnTo>
                          <a:pt x="71" y="225"/>
                        </a:lnTo>
                        <a:lnTo>
                          <a:pt x="72" y="228"/>
                        </a:lnTo>
                        <a:lnTo>
                          <a:pt x="72" y="228"/>
                        </a:lnTo>
                        <a:lnTo>
                          <a:pt x="72" y="227"/>
                        </a:lnTo>
                        <a:lnTo>
                          <a:pt x="73" y="230"/>
                        </a:lnTo>
                        <a:lnTo>
                          <a:pt x="73" y="229"/>
                        </a:lnTo>
                        <a:lnTo>
                          <a:pt x="74" y="229"/>
                        </a:lnTo>
                        <a:lnTo>
                          <a:pt x="74" y="231"/>
                        </a:lnTo>
                        <a:lnTo>
                          <a:pt x="75" y="230"/>
                        </a:lnTo>
                        <a:lnTo>
                          <a:pt x="75" y="230"/>
                        </a:lnTo>
                        <a:lnTo>
                          <a:pt x="75" y="232"/>
                        </a:lnTo>
                        <a:lnTo>
                          <a:pt x="76" y="232"/>
                        </a:lnTo>
                        <a:lnTo>
                          <a:pt x="76" y="233"/>
                        </a:lnTo>
                        <a:lnTo>
                          <a:pt x="77" y="234"/>
                        </a:lnTo>
                        <a:lnTo>
                          <a:pt x="77" y="229"/>
                        </a:lnTo>
                        <a:lnTo>
                          <a:pt x="77" y="228"/>
                        </a:lnTo>
                        <a:lnTo>
                          <a:pt x="78" y="230"/>
                        </a:lnTo>
                        <a:lnTo>
                          <a:pt x="78" y="231"/>
                        </a:lnTo>
                        <a:lnTo>
                          <a:pt x="79" y="228"/>
                        </a:lnTo>
                        <a:lnTo>
                          <a:pt x="79" y="228"/>
                        </a:lnTo>
                        <a:lnTo>
                          <a:pt x="80" y="229"/>
                        </a:lnTo>
                        <a:lnTo>
                          <a:pt x="80" y="229"/>
                        </a:lnTo>
                        <a:lnTo>
                          <a:pt x="80" y="229"/>
                        </a:lnTo>
                        <a:lnTo>
                          <a:pt x="81" y="230"/>
                        </a:lnTo>
                        <a:lnTo>
                          <a:pt x="81" y="229"/>
                        </a:lnTo>
                        <a:lnTo>
                          <a:pt x="82" y="230"/>
                        </a:lnTo>
                        <a:lnTo>
                          <a:pt x="82" y="230"/>
                        </a:lnTo>
                        <a:lnTo>
                          <a:pt x="82" y="230"/>
                        </a:lnTo>
                        <a:lnTo>
                          <a:pt x="83" y="232"/>
                        </a:lnTo>
                        <a:lnTo>
                          <a:pt x="83" y="233"/>
                        </a:lnTo>
                        <a:lnTo>
                          <a:pt x="84" y="234"/>
                        </a:lnTo>
                        <a:lnTo>
                          <a:pt x="84" y="233"/>
                        </a:lnTo>
                        <a:lnTo>
                          <a:pt x="85" y="234"/>
                        </a:lnTo>
                        <a:lnTo>
                          <a:pt x="85" y="233"/>
                        </a:lnTo>
                        <a:lnTo>
                          <a:pt x="85" y="234"/>
                        </a:lnTo>
                        <a:lnTo>
                          <a:pt x="86" y="236"/>
                        </a:lnTo>
                        <a:lnTo>
                          <a:pt x="86" y="237"/>
                        </a:lnTo>
                        <a:lnTo>
                          <a:pt x="87" y="238"/>
                        </a:lnTo>
                        <a:lnTo>
                          <a:pt x="87" y="239"/>
                        </a:lnTo>
                        <a:lnTo>
                          <a:pt x="87" y="238"/>
                        </a:lnTo>
                        <a:lnTo>
                          <a:pt x="88" y="239"/>
                        </a:lnTo>
                        <a:lnTo>
                          <a:pt x="88" y="238"/>
                        </a:lnTo>
                        <a:lnTo>
                          <a:pt x="89" y="237"/>
                        </a:lnTo>
                        <a:lnTo>
                          <a:pt x="89" y="238"/>
                        </a:lnTo>
                        <a:lnTo>
                          <a:pt x="90" y="241"/>
                        </a:lnTo>
                        <a:lnTo>
                          <a:pt x="90" y="239"/>
                        </a:lnTo>
                        <a:lnTo>
                          <a:pt x="90" y="240"/>
                        </a:lnTo>
                        <a:lnTo>
                          <a:pt x="91" y="238"/>
                        </a:lnTo>
                        <a:lnTo>
                          <a:pt x="91" y="240"/>
                        </a:lnTo>
                        <a:lnTo>
                          <a:pt x="92" y="239"/>
                        </a:lnTo>
                        <a:lnTo>
                          <a:pt x="92" y="237"/>
                        </a:lnTo>
                        <a:lnTo>
                          <a:pt x="92" y="239"/>
                        </a:lnTo>
                        <a:lnTo>
                          <a:pt x="93" y="238"/>
                        </a:lnTo>
                        <a:lnTo>
                          <a:pt x="93" y="240"/>
                        </a:lnTo>
                        <a:lnTo>
                          <a:pt x="94" y="239"/>
                        </a:lnTo>
                        <a:lnTo>
                          <a:pt x="94" y="240"/>
                        </a:lnTo>
                        <a:lnTo>
                          <a:pt x="95" y="236"/>
                        </a:lnTo>
                        <a:lnTo>
                          <a:pt x="95" y="236"/>
                        </a:lnTo>
                        <a:lnTo>
                          <a:pt x="95" y="235"/>
                        </a:lnTo>
                        <a:lnTo>
                          <a:pt x="96" y="237"/>
                        </a:lnTo>
                        <a:lnTo>
                          <a:pt x="96" y="240"/>
                        </a:lnTo>
                        <a:lnTo>
                          <a:pt x="97" y="240"/>
                        </a:lnTo>
                        <a:lnTo>
                          <a:pt x="97" y="240"/>
                        </a:lnTo>
                        <a:lnTo>
                          <a:pt x="97" y="242"/>
                        </a:lnTo>
                        <a:lnTo>
                          <a:pt x="98" y="241"/>
                        </a:lnTo>
                        <a:lnTo>
                          <a:pt x="98" y="241"/>
                        </a:lnTo>
                        <a:lnTo>
                          <a:pt x="99" y="239"/>
                        </a:lnTo>
                        <a:lnTo>
                          <a:pt x="99" y="240"/>
                        </a:lnTo>
                        <a:lnTo>
                          <a:pt x="100" y="244"/>
                        </a:lnTo>
                        <a:lnTo>
                          <a:pt x="100" y="243"/>
                        </a:lnTo>
                        <a:lnTo>
                          <a:pt x="100" y="246"/>
                        </a:lnTo>
                        <a:lnTo>
                          <a:pt x="101" y="243"/>
                        </a:lnTo>
                        <a:lnTo>
                          <a:pt x="101" y="244"/>
                        </a:lnTo>
                        <a:lnTo>
                          <a:pt x="102" y="245"/>
                        </a:lnTo>
                        <a:lnTo>
                          <a:pt x="102" y="245"/>
                        </a:lnTo>
                        <a:lnTo>
                          <a:pt x="102" y="246"/>
                        </a:lnTo>
                        <a:lnTo>
                          <a:pt x="103" y="245"/>
                        </a:lnTo>
                        <a:lnTo>
                          <a:pt x="103" y="244"/>
                        </a:lnTo>
                        <a:lnTo>
                          <a:pt x="104" y="246"/>
                        </a:lnTo>
                        <a:lnTo>
                          <a:pt x="104" y="243"/>
                        </a:lnTo>
                        <a:lnTo>
                          <a:pt x="105" y="244"/>
                        </a:lnTo>
                        <a:lnTo>
                          <a:pt x="105" y="243"/>
                        </a:lnTo>
                        <a:lnTo>
                          <a:pt x="105" y="244"/>
                        </a:lnTo>
                        <a:lnTo>
                          <a:pt x="106" y="242"/>
                        </a:lnTo>
                        <a:lnTo>
                          <a:pt x="106" y="242"/>
                        </a:lnTo>
                        <a:lnTo>
                          <a:pt x="107" y="244"/>
                        </a:lnTo>
                        <a:lnTo>
                          <a:pt x="107" y="245"/>
                        </a:lnTo>
                        <a:lnTo>
                          <a:pt x="107" y="242"/>
                        </a:lnTo>
                        <a:lnTo>
                          <a:pt x="108" y="243"/>
                        </a:lnTo>
                        <a:lnTo>
                          <a:pt x="108" y="241"/>
                        </a:lnTo>
                        <a:lnTo>
                          <a:pt x="109" y="241"/>
                        </a:lnTo>
                        <a:lnTo>
                          <a:pt x="109" y="244"/>
                        </a:lnTo>
                        <a:lnTo>
                          <a:pt x="110" y="244"/>
                        </a:lnTo>
                        <a:lnTo>
                          <a:pt x="110" y="245"/>
                        </a:lnTo>
                        <a:lnTo>
                          <a:pt x="110" y="245"/>
                        </a:lnTo>
                        <a:lnTo>
                          <a:pt x="111" y="241"/>
                        </a:lnTo>
                        <a:lnTo>
                          <a:pt x="111" y="244"/>
                        </a:lnTo>
                        <a:lnTo>
                          <a:pt x="112" y="247"/>
                        </a:lnTo>
                        <a:lnTo>
                          <a:pt x="112" y="247"/>
                        </a:lnTo>
                        <a:lnTo>
                          <a:pt x="112" y="246"/>
                        </a:lnTo>
                        <a:lnTo>
                          <a:pt x="113" y="247"/>
                        </a:lnTo>
                        <a:lnTo>
                          <a:pt x="113" y="247"/>
                        </a:lnTo>
                        <a:lnTo>
                          <a:pt x="114" y="248"/>
                        </a:lnTo>
                        <a:lnTo>
                          <a:pt x="114" y="246"/>
                        </a:lnTo>
                        <a:lnTo>
                          <a:pt x="115" y="248"/>
                        </a:lnTo>
                        <a:lnTo>
                          <a:pt x="115" y="248"/>
                        </a:lnTo>
                        <a:lnTo>
                          <a:pt x="115" y="248"/>
                        </a:lnTo>
                        <a:lnTo>
                          <a:pt x="116" y="249"/>
                        </a:lnTo>
                        <a:lnTo>
                          <a:pt x="116" y="249"/>
                        </a:lnTo>
                        <a:lnTo>
                          <a:pt x="117" y="249"/>
                        </a:lnTo>
                        <a:lnTo>
                          <a:pt x="117" y="249"/>
                        </a:lnTo>
                        <a:lnTo>
                          <a:pt x="117" y="251"/>
                        </a:lnTo>
                        <a:lnTo>
                          <a:pt x="118" y="250"/>
                        </a:lnTo>
                        <a:lnTo>
                          <a:pt x="118" y="246"/>
                        </a:lnTo>
                        <a:lnTo>
                          <a:pt x="119" y="247"/>
                        </a:lnTo>
                        <a:lnTo>
                          <a:pt x="119" y="248"/>
                        </a:lnTo>
                        <a:lnTo>
                          <a:pt x="120" y="248"/>
                        </a:lnTo>
                        <a:lnTo>
                          <a:pt x="120" y="248"/>
                        </a:lnTo>
                        <a:lnTo>
                          <a:pt x="120" y="247"/>
                        </a:lnTo>
                        <a:lnTo>
                          <a:pt x="121" y="246"/>
                        </a:lnTo>
                        <a:lnTo>
                          <a:pt x="121" y="246"/>
                        </a:lnTo>
                        <a:lnTo>
                          <a:pt x="122" y="246"/>
                        </a:lnTo>
                        <a:lnTo>
                          <a:pt x="122" y="245"/>
                        </a:lnTo>
                        <a:lnTo>
                          <a:pt x="122" y="246"/>
                        </a:lnTo>
                        <a:lnTo>
                          <a:pt x="123" y="246"/>
                        </a:lnTo>
                        <a:lnTo>
                          <a:pt x="123" y="247"/>
                        </a:lnTo>
                        <a:lnTo>
                          <a:pt x="124" y="248"/>
                        </a:lnTo>
                        <a:lnTo>
                          <a:pt x="124" y="246"/>
                        </a:lnTo>
                        <a:lnTo>
                          <a:pt x="125" y="246"/>
                        </a:lnTo>
                        <a:lnTo>
                          <a:pt x="125" y="247"/>
                        </a:lnTo>
                        <a:lnTo>
                          <a:pt x="125" y="246"/>
                        </a:lnTo>
                        <a:lnTo>
                          <a:pt x="126" y="246"/>
                        </a:lnTo>
                        <a:lnTo>
                          <a:pt x="126" y="248"/>
                        </a:lnTo>
                        <a:lnTo>
                          <a:pt x="127" y="249"/>
                        </a:lnTo>
                        <a:lnTo>
                          <a:pt x="127" y="250"/>
                        </a:lnTo>
                        <a:lnTo>
                          <a:pt x="127" y="249"/>
                        </a:lnTo>
                        <a:lnTo>
                          <a:pt x="128" y="249"/>
                        </a:lnTo>
                        <a:lnTo>
                          <a:pt x="128" y="250"/>
                        </a:lnTo>
                        <a:lnTo>
                          <a:pt x="129" y="251"/>
                        </a:lnTo>
                        <a:lnTo>
                          <a:pt x="129" y="253"/>
                        </a:lnTo>
                        <a:lnTo>
                          <a:pt x="130" y="251"/>
                        </a:lnTo>
                        <a:lnTo>
                          <a:pt x="130" y="253"/>
                        </a:lnTo>
                        <a:lnTo>
                          <a:pt x="130" y="250"/>
                        </a:lnTo>
                        <a:lnTo>
                          <a:pt x="131" y="252"/>
                        </a:lnTo>
                        <a:lnTo>
                          <a:pt x="131" y="251"/>
                        </a:lnTo>
                        <a:lnTo>
                          <a:pt x="132" y="250"/>
                        </a:lnTo>
                        <a:lnTo>
                          <a:pt x="132" y="253"/>
                        </a:lnTo>
                        <a:lnTo>
                          <a:pt x="132" y="252"/>
                        </a:lnTo>
                        <a:lnTo>
                          <a:pt x="133" y="250"/>
                        </a:lnTo>
                        <a:lnTo>
                          <a:pt x="133" y="250"/>
                        </a:lnTo>
                        <a:lnTo>
                          <a:pt x="134" y="249"/>
                        </a:lnTo>
                        <a:lnTo>
                          <a:pt x="134" y="249"/>
                        </a:lnTo>
                        <a:lnTo>
                          <a:pt x="135" y="249"/>
                        </a:lnTo>
                        <a:lnTo>
                          <a:pt x="135" y="248"/>
                        </a:lnTo>
                        <a:lnTo>
                          <a:pt x="135" y="249"/>
                        </a:lnTo>
                        <a:lnTo>
                          <a:pt x="136" y="248"/>
                        </a:lnTo>
                        <a:lnTo>
                          <a:pt x="136" y="249"/>
                        </a:lnTo>
                        <a:lnTo>
                          <a:pt x="137" y="248"/>
                        </a:lnTo>
                        <a:lnTo>
                          <a:pt x="137" y="248"/>
                        </a:lnTo>
                        <a:lnTo>
                          <a:pt x="137" y="247"/>
                        </a:lnTo>
                        <a:lnTo>
                          <a:pt x="138" y="249"/>
                        </a:lnTo>
                        <a:lnTo>
                          <a:pt x="138" y="249"/>
                        </a:lnTo>
                        <a:lnTo>
                          <a:pt x="139" y="249"/>
                        </a:lnTo>
                        <a:lnTo>
                          <a:pt x="139" y="250"/>
                        </a:lnTo>
                        <a:lnTo>
                          <a:pt x="140" y="250"/>
                        </a:lnTo>
                        <a:lnTo>
                          <a:pt x="140" y="249"/>
                        </a:lnTo>
                        <a:lnTo>
                          <a:pt x="140" y="249"/>
                        </a:lnTo>
                        <a:lnTo>
                          <a:pt x="141" y="252"/>
                        </a:lnTo>
                        <a:lnTo>
                          <a:pt x="141" y="256"/>
                        </a:lnTo>
                        <a:lnTo>
                          <a:pt x="142" y="253"/>
                        </a:lnTo>
                        <a:lnTo>
                          <a:pt x="142" y="251"/>
                        </a:lnTo>
                        <a:lnTo>
                          <a:pt x="142" y="252"/>
                        </a:lnTo>
                        <a:lnTo>
                          <a:pt x="143" y="253"/>
                        </a:lnTo>
                        <a:lnTo>
                          <a:pt x="143" y="254"/>
                        </a:lnTo>
                        <a:lnTo>
                          <a:pt x="144" y="255"/>
                        </a:lnTo>
                        <a:lnTo>
                          <a:pt x="144" y="257"/>
                        </a:lnTo>
                        <a:lnTo>
                          <a:pt x="145" y="254"/>
                        </a:lnTo>
                        <a:lnTo>
                          <a:pt x="145" y="253"/>
                        </a:lnTo>
                        <a:lnTo>
                          <a:pt x="145" y="258"/>
                        </a:lnTo>
                        <a:lnTo>
                          <a:pt x="146" y="254"/>
                        </a:lnTo>
                        <a:lnTo>
                          <a:pt x="146" y="256"/>
                        </a:lnTo>
                        <a:lnTo>
                          <a:pt x="147" y="254"/>
                        </a:lnTo>
                        <a:lnTo>
                          <a:pt x="147" y="252"/>
                        </a:lnTo>
                        <a:lnTo>
                          <a:pt x="147" y="255"/>
                        </a:lnTo>
                        <a:lnTo>
                          <a:pt x="148" y="251"/>
                        </a:lnTo>
                        <a:lnTo>
                          <a:pt x="148" y="253"/>
                        </a:lnTo>
                        <a:lnTo>
                          <a:pt x="149" y="253"/>
                        </a:lnTo>
                        <a:lnTo>
                          <a:pt x="149" y="252"/>
                        </a:lnTo>
                        <a:lnTo>
                          <a:pt x="150" y="250"/>
                        </a:lnTo>
                        <a:lnTo>
                          <a:pt x="150" y="251"/>
                        </a:lnTo>
                        <a:lnTo>
                          <a:pt x="150" y="251"/>
                        </a:lnTo>
                        <a:lnTo>
                          <a:pt x="151" y="249"/>
                        </a:lnTo>
                        <a:lnTo>
                          <a:pt x="151" y="251"/>
                        </a:lnTo>
                        <a:lnTo>
                          <a:pt x="152" y="252"/>
                        </a:lnTo>
                        <a:lnTo>
                          <a:pt x="152" y="252"/>
                        </a:lnTo>
                        <a:lnTo>
                          <a:pt x="152" y="252"/>
                        </a:lnTo>
                        <a:lnTo>
                          <a:pt x="153" y="253"/>
                        </a:lnTo>
                        <a:lnTo>
                          <a:pt x="153" y="253"/>
                        </a:lnTo>
                        <a:lnTo>
                          <a:pt x="154" y="255"/>
                        </a:lnTo>
                        <a:lnTo>
                          <a:pt x="154" y="254"/>
                        </a:lnTo>
                        <a:lnTo>
                          <a:pt x="155" y="254"/>
                        </a:lnTo>
                        <a:lnTo>
                          <a:pt x="155" y="255"/>
                        </a:lnTo>
                        <a:lnTo>
                          <a:pt x="155" y="254"/>
                        </a:lnTo>
                        <a:lnTo>
                          <a:pt x="156" y="254"/>
                        </a:lnTo>
                        <a:lnTo>
                          <a:pt x="156" y="255"/>
                        </a:lnTo>
                        <a:lnTo>
                          <a:pt x="157" y="256"/>
                        </a:lnTo>
                        <a:lnTo>
                          <a:pt x="157" y="256"/>
                        </a:lnTo>
                        <a:lnTo>
                          <a:pt x="157" y="258"/>
                        </a:lnTo>
                        <a:lnTo>
                          <a:pt x="158" y="256"/>
                        </a:lnTo>
                        <a:lnTo>
                          <a:pt x="158" y="256"/>
                        </a:lnTo>
                        <a:lnTo>
                          <a:pt x="159" y="255"/>
                        </a:lnTo>
                        <a:lnTo>
                          <a:pt x="159" y="256"/>
                        </a:lnTo>
                        <a:lnTo>
                          <a:pt x="160" y="254"/>
                        </a:lnTo>
                        <a:lnTo>
                          <a:pt x="160" y="254"/>
                        </a:lnTo>
                        <a:lnTo>
                          <a:pt x="160" y="255"/>
                        </a:lnTo>
                        <a:lnTo>
                          <a:pt x="161" y="254"/>
                        </a:lnTo>
                        <a:lnTo>
                          <a:pt x="161" y="252"/>
                        </a:lnTo>
                        <a:lnTo>
                          <a:pt x="162" y="253"/>
                        </a:lnTo>
                        <a:lnTo>
                          <a:pt x="162" y="253"/>
                        </a:lnTo>
                        <a:lnTo>
                          <a:pt x="162" y="252"/>
                        </a:lnTo>
                        <a:lnTo>
                          <a:pt x="163" y="253"/>
                        </a:lnTo>
                        <a:lnTo>
                          <a:pt x="163" y="251"/>
                        </a:lnTo>
                        <a:lnTo>
                          <a:pt x="164" y="252"/>
                        </a:lnTo>
                        <a:lnTo>
                          <a:pt x="164" y="250"/>
                        </a:lnTo>
                        <a:lnTo>
                          <a:pt x="165" y="252"/>
                        </a:lnTo>
                        <a:lnTo>
                          <a:pt x="165" y="251"/>
                        </a:lnTo>
                        <a:lnTo>
                          <a:pt x="165" y="252"/>
                        </a:lnTo>
                        <a:lnTo>
                          <a:pt x="166" y="253"/>
                        </a:lnTo>
                        <a:lnTo>
                          <a:pt x="166" y="252"/>
                        </a:lnTo>
                        <a:lnTo>
                          <a:pt x="167" y="254"/>
                        </a:lnTo>
                        <a:lnTo>
                          <a:pt x="167" y="253"/>
                        </a:lnTo>
                        <a:lnTo>
                          <a:pt x="167" y="254"/>
                        </a:lnTo>
                        <a:lnTo>
                          <a:pt x="168" y="255"/>
                        </a:lnTo>
                        <a:lnTo>
                          <a:pt x="168" y="255"/>
                        </a:lnTo>
                        <a:lnTo>
                          <a:pt x="169" y="255"/>
                        </a:lnTo>
                        <a:lnTo>
                          <a:pt x="169" y="254"/>
                        </a:lnTo>
                        <a:lnTo>
                          <a:pt x="170" y="256"/>
                        </a:lnTo>
                        <a:lnTo>
                          <a:pt x="170" y="256"/>
                        </a:lnTo>
                        <a:lnTo>
                          <a:pt x="170" y="255"/>
                        </a:lnTo>
                        <a:lnTo>
                          <a:pt x="171" y="259"/>
                        </a:lnTo>
                        <a:lnTo>
                          <a:pt x="171" y="257"/>
                        </a:lnTo>
                        <a:lnTo>
                          <a:pt x="172" y="257"/>
                        </a:lnTo>
                        <a:lnTo>
                          <a:pt x="172" y="257"/>
                        </a:lnTo>
                        <a:lnTo>
                          <a:pt x="172" y="256"/>
                        </a:lnTo>
                        <a:lnTo>
                          <a:pt x="173" y="259"/>
                        </a:lnTo>
                        <a:lnTo>
                          <a:pt x="173" y="257"/>
                        </a:lnTo>
                        <a:lnTo>
                          <a:pt x="174" y="257"/>
                        </a:lnTo>
                        <a:lnTo>
                          <a:pt x="174" y="259"/>
                        </a:lnTo>
                        <a:lnTo>
                          <a:pt x="175" y="258"/>
                        </a:lnTo>
                        <a:lnTo>
                          <a:pt x="175" y="255"/>
                        </a:lnTo>
                        <a:lnTo>
                          <a:pt x="175" y="256"/>
                        </a:lnTo>
                        <a:lnTo>
                          <a:pt x="176" y="255"/>
                        </a:lnTo>
                        <a:lnTo>
                          <a:pt x="176" y="252"/>
                        </a:lnTo>
                        <a:lnTo>
                          <a:pt x="177" y="253"/>
                        </a:lnTo>
                        <a:lnTo>
                          <a:pt x="177" y="251"/>
                        </a:lnTo>
                        <a:lnTo>
                          <a:pt x="177" y="252"/>
                        </a:lnTo>
                        <a:lnTo>
                          <a:pt x="178" y="256"/>
                        </a:lnTo>
                        <a:lnTo>
                          <a:pt x="178" y="252"/>
                        </a:lnTo>
                        <a:lnTo>
                          <a:pt x="179" y="252"/>
                        </a:lnTo>
                        <a:lnTo>
                          <a:pt x="179" y="253"/>
                        </a:lnTo>
                        <a:lnTo>
                          <a:pt x="180" y="254"/>
                        </a:lnTo>
                        <a:lnTo>
                          <a:pt x="180" y="253"/>
                        </a:lnTo>
                        <a:lnTo>
                          <a:pt x="180" y="253"/>
                        </a:lnTo>
                        <a:lnTo>
                          <a:pt x="181" y="256"/>
                        </a:lnTo>
                        <a:lnTo>
                          <a:pt x="181" y="256"/>
                        </a:lnTo>
                        <a:lnTo>
                          <a:pt x="182" y="254"/>
                        </a:lnTo>
                        <a:lnTo>
                          <a:pt x="182" y="256"/>
                        </a:lnTo>
                        <a:lnTo>
                          <a:pt x="182" y="259"/>
                        </a:lnTo>
                        <a:lnTo>
                          <a:pt x="183" y="257"/>
                        </a:lnTo>
                        <a:lnTo>
                          <a:pt x="183" y="258"/>
                        </a:lnTo>
                        <a:lnTo>
                          <a:pt x="184" y="259"/>
                        </a:lnTo>
                        <a:lnTo>
                          <a:pt x="184" y="257"/>
                        </a:lnTo>
                        <a:lnTo>
                          <a:pt x="185" y="259"/>
                        </a:lnTo>
                        <a:lnTo>
                          <a:pt x="185" y="260"/>
                        </a:lnTo>
                        <a:lnTo>
                          <a:pt x="185" y="260"/>
                        </a:lnTo>
                        <a:lnTo>
                          <a:pt x="186" y="260"/>
                        </a:lnTo>
                        <a:lnTo>
                          <a:pt x="186" y="260"/>
                        </a:lnTo>
                        <a:lnTo>
                          <a:pt x="187" y="259"/>
                        </a:lnTo>
                        <a:lnTo>
                          <a:pt x="187" y="259"/>
                        </a:lnTo>
                        <a:lnTo>
                          <a:pt x="187" y="257"/>
                        </a:lnTo>
                        <a:lnTo>
                          <a:pt x="188" y="257"/>
                        </a:lnTo>
                        <a:lnTo>
                          <a:pt x="188" y="258"/>
                        </a:lnTo>
                        <a:lnTo>
                          <a:pt x="189" y="257"/>
                        </a:lnTo>
                        <a:lnTo>
                          <a:pt x="189" y="257"/>
                        </a:lnTo>
                        <a:lnTo>
                          <a:pt x="190" y="257"/>
                        </a:lnTo>
                        <a:lnTo>
                          <a:pt x="190" y="259"/>
                        </a:lnTo>
                        <a:lnTo>
                          <a:pt x="190" y="257"/>
                        </a:lnTo>
                        <a:lnTo>
                          <a:pt x="191" y="255"/>
                        </a:lnTo>
                        <a:lnTo>
                          <a:pt x="191" y="257"/>
                        </a:lnTo>
                        <a:lnTo>
                          <a:pt x="192" y="256"/>
                        </a:lnTo>
                        <a:lnTo>
                          <a:pt x="192" y="255"/>
                        </a:lnTo>
                        <a:lnTo>
                          <a:pt x="192" y="257"/>
                        </a:lnTo>
                        <a:lnTo>
                          <a:pt x="193" y="256"/>
                        </a:lnTo>
                        <a:lnTo>
                          <a:pt x="193" y="255"/>
                        </a:lnTo>
                        <a:lnTo>
                          <a:pt x="194" y="257"/>
                        </a:lnTo>
                        <a:lnTo>
                          <a:pt x="194" y="256"/>
                        </a:lnTo>
                        <a:lnTo>
                          <a:pt x="195" y="257"/>
                        </a:lnTo>
                        <a:lnTo>
                          <a:pt x="195" y="258"/>
                        </a:lnTo>
                        <a:lnTo>
                          <a:pt x="195" y="258"/>
                        </a:lnTo>
                        <a:lnTo>
                          <a:pt x="196" y="259"/>
                        </a:lnTo>
                        <a:lnTo>
                          <a:pt x="196" y="260"/>
                        </a:lnTo>
                        <a:lnTo>
                          <a:pt x="197" y="258"/>
                        </a:lnTo>
                        <a:lnTo>
                          <a:pt x="197" y="260"/>
                        </a:lnTo>
                        <a:lnTo>
                          <a:pt x="197" y="261"/>
                        </a:lnTo>
                        <a:lnTo>
                          <a:pt x="198" y="261"/>
                        </a:lnTo>
                        <a:lnTo>
                          <a:pt x="198" y="263"/>
                        </a:lnTo>
                        <a:lnTo>
                          <a:pt x="199" y="259"/>
                        </a:lnTo>
                        <a:lnTo>
                          <a:pt x="199" y="261"/>
                        </a:lnTo>
                        <a:lnTo>
                          <a:pt x="200" y="261"/>
                        </a:lnTo>
                        <a:lnTo>
                          <a:pt x="200" y="259"/>
                        </a:lnTo>
                        <a:lnTo>
                          <a:pt x="200" y="261"/>
                        </a:lnTo>
                        <a:lnTo>
                          <a:pt x="201" y="258"/>
                        </a:lnTo>
                        <a:lnTo>
                          <a:pt x="201" y="260"/>
                        </a:lnTo>
                        <a:lnTo>
                          <a:pt x="202" y="260"/>
                        </a:lnTo>
                        <a:lnTo>
                          <a:pt x="202" y="259"/>
                        </a:lnTo>
                        <a:lnTo>
                          <a:pt x="202" y="257"/>
                        </a:lnTo>
                        <a:lnTo>
                          <a:pt x="203" y="257"/>
                        </a:lnTo>
                        <a:lnTo>
                          <a:pt x="203" y="258"/>
                        </a:lnTo>
                        <a:lnTo>
                          <a:pt x="204" y="257"/>
                        </a:lnTo>
                        <a:lnTo>
                          <a:pt x="204" y="258"/>
                        </a:lnTo>
                        <a:lnTo>
                          <a:pt x="205" y="256"/>
                        </a:lnTo>
                        <a:lnTo>
                          <a:pt x="205" y="256"/>
                        </a:lnTo>
                        <a:lnTo>
                          <a:pt x="205" y="255"/>
                        </a:lnTo>
                        <a:lnTo>
                          <a:pt x="206" y="257"/>
                        </a:lnTo>
                        <a:lnTo>
                          <a:pt x="206" y="257"/>
                        </a:lnTo>
                        <a:lnTo>
                          <a:pt x="207" y="255"/>
                        </a:lnTo>
                        <a:lnTo>
                          <a:pt x="207" y="256"/>
                        </a:lnTo>
                        <a:lnTo>
                          <a:pt x="207" y="255"/>
                        </a:lnTo>
                        <a:lnTo>
                          <a:pt x="208" y="259"/>
                        </a:lnTo>
                        <a:lnTo>
                          <a:pt x="208" y="259"/>
                        </a:lnTo>
                        <a:lnTo>
                          <a:pt x="209" y="261"/>
                        </a:lnTo>
                        <a:lnTo>
                          <a:pt x="209" y="259"/>
                        </a:lnTo>
                        <a:lnTo>
                          <a:pt x="210" y="260"/>
                        </a:lnTo>
                        <a:lnTo>
                          <a:pt x="210" y="260"/>
                        </a:lnTo>
                        <a:lnTo>
                          <a:pt x="210" y="261"/>
                        </a:lnTo>
                        <a:lnTo>
                          <a:pt x="211" y="260"/>
                        </a:lnTo>
                        <a:lnTo>
                          <a:pt x="211" y="259"/>
                        </a:lnTo>
                        <a:lnTo>
                          <a:pt x="212" y="261"/>
                        </a:lnTo>
                        <a:lnTo>
                          <a:pt x="212" y="262"/>
                        </a:lnTo>
                        <a:lnTo>
                          <a:pt x="212" y="262"/>
                        </a:lnTo>
                        <a:lnTo>
                          <a:pt x="213" y="263"/>
                        </a:lnTo>
                        <a:lnTo>
                          <a:pt x="213" y="262"/>
                        </a:lnTo>
                        <a:lnTo>
                          <a:pt x="214" y="262"/>
                        </a:lnTo>
                        <a:lnTo>
                          <a:pt x="214" y="262"/>
                        </a:lnTo>
                        <a:lnTo>
                          <a:pt x="215" y="263"/>
                        </a:lnTo>
                        <a:lnTo>
                          <a:pt x="215" y="262"/>
                        </a:lnTo>
                        <a:lnTo>
                          <a:pt x="215" y="261"/>
                        </a:lnTo>
                        <a:lnTo>
                          <a:pt x="216" y="262"/>
                        </a:lnTo>
                        <a:lnTo>
                          <a:pt x="216" y="262"/>
                        </a:lnTo>
                        <a:lnTo>
                          <a:pt x="217" y="260"/>
                        </a:lnTo>
                        <a:lnTo>
                          <a:pt x="217" y="261"/>
                        </a:lnTo>
                        <a:lnTo>
                          <a:pt x="217" y="260"/>
                        </a:lnTo>
                        <a:lnTo>
                          <a:pt x="218" y="260"/>
                        </a:lnTo>
                        <a:lnTo>
                          <a:pt x="218" y="260"/>
                        </a:lnTo>
                        <a:lnTo>
                          <a:pt x="219" y="258"/>
                        </a:lnTo>
                        <a:lnTo>
                          <a:pt x="219" y="259"/>
                        </a:lnTo>
                        <a:lnTo>
                          <a:pt x="220" y="258"/>
                        </a:lnTo>
                        <a:lnTo>
                          <a:pt x="220" y="257"/>
                        </a:lnTo>
                        <a:lnTo>
                          <a:pt x="220" y="259"/>
                        </a:lnTo>
                        <a:lnTo>
                          <a:pt x="221" y="261"/>
                        </a:lnTo>
                        <a:lnTo>
                          <a:pt x="221" y="260"/>
                        </a:lnTo>
                        <a:lnTo>
                          <a:pt x="222" y="260"/>
                        </a:lnTo>
                        <a:lnTo>
                          <a:pt x="222" y="258"/>
                        </a:lnTo>
                        <a:lnTo>
                          <a:pt x="222" y="259"/>
                        </a:lnTo>
                        <a:lnTo>
                          <a:pt x="223" y="262"/>
                        </a:lnTo>
                        <a:lnTo>
                          <a:pt x="223" y="263"/>
                        </a:lnTo>
                        <a:lnTo>
                          <a:pt x="224" y="260"/>
                        </a:lnTo>
                        <a:lnTo>
                          <a:pt x="224" y="262"/>
                        </a:lnTo>
                        <a:lnTo>
                          <a:pt x="225" y="262"/>
                        </a:lnTo>
                        <a:lnTo>
                          <a:pt x="225" y="264"/>
                        </a:lnTo>
                        <a:lnTo>
                          <a:pt x="225" y="264"/>
                        </a:lnTo>
                        <a:lnTo>
                          <a:pt x="226" y="264"/>
                        </a:lnTo>
                        <a:lnTo>
                          <a:pt x="226" y="266"/>
                        </a:lnTo>
                        <a:lnTo>
                          <a:pt x="227" y="266"/>
                        </a:lnTo>
                        <a:lnTo>
                          <a:pt x="227" y="265"/>
                        </a:lnTo>
                        <a:lnTo>
                          <a:pt x="227" y="263"/>
                        </a:lnTo>
                        <a:lnTo>
                          <a:pt x="228" y="266"/>
                        </a:lnTo>
                        <a:lnTo>
                          <a:pt x="228" y="268"/>
                        </a:lnTo>
                        <a:lnTo>
                          <a:pt x="229" y="266"/>
                        </a:lnTo>
                        <a:lnTo>
                          <a:pt x="229" y="264"/>
                        </a:lnTo>
                        <a:lnTo>
                          <a:pt x="230" y="263"/>
                        </a:lnTo>
                        <a:lnTo>
                          <a:pt x="230" y="266"/>
                        </a:lnTo>
                        <a:lnTo>
                          <a:pt x="230" y="262"/>
                        </a:lnTo>
                        <a:lnTo>
                          <a:pt x="231" y="263"/>
                        </a:lnTo>
                        <a:lnTo>
                          <a:pt x="231" y="261"/>
                        </a:lnTo>
                        <a:lnTo>
                          <a:pt x="232" y="262"/>
                        </a:lnTo>
                        <a:lnTo>
                          <a:pt x="232" y="261"/>
                        </a:lnTo>
                        <a:lnTo>
                          <a:pt x="232" y="261"/>
                        </a:lnTo>
                        <a:lnTo>
                          <a:pt x="233" y="260"/>
                        </a:lnTo>
                        <a:lnTo>
                          <a:pt x="233" y="260"/>
                        </a:lnTo>
                        <a:lnTo>
                          <a:pt x="234" y="260"/>
                        </a:lnTo>
                        <a:lnTo>
                          <a:pt x="234" y="261"/>
                        </a:lnTo>
                        <a:lnTo>
                          <a:pt x="235" y="262"/>
                        </a:lnTo>
                        <a:lnTo>
                          <a:pt x="235" y="263"/>
                        </a:lnTo>
                        <a:lnTo>
                          <a:pt x="235" y="262"/>
                        </a:lnTo>
                        <a:lnTo>
                          <a:pt x="236" y="262"/>
                        </a:lnTo>
                        <a:lnTo>
                          <a:pt x="236" y="264"/>
                        </a:lnTo>
                        <a:lnTo>
                          <a:pt x="237" y="262"/>
                        </a:lnTo>
                        <a:lnTo>
                          <a:pt x="237" y="266"/>
                        </a:lnTo>
                        <a:lnTo>
                          <a:pt x="237" y="264"/>
                        </a:lnTo>
                        <a:lnTo>
                          <a:pt x="238" y="266"/>
                        </a:lnTo>
                        <a:lnTo>
                          <a:pt x="238" y="264"/>
                        </a:lnTo>
                        <a:lnTo>
                          <a:pt x="239" y="264"/>
                        </a:lnTo>
                        <a:lnTo>
                          <a:pt x="239" y="265"/>
                        </a:lnTo>
                        <a:lnTo>
                          <a:pt x="240" y="266"/>
                        </a:lnTo>
                        <a:lnTo>
                          <a:pt x="240" y="266"/>
                        </a:lnTo>
                        <a:lnTo>
                          <a:pt x="240" y="265"/>
                        </a:lnTo>
                        <a:lnTo>
                          <a:pt x="241" y="265"/>
                        </a:lnTo>
                        <a:lnTo>
                          <a:pt x="241" y="266"/>
                        </a:lnTo>
                        <a:lnTo>
                          <a:pt x="242" y="268"/>
                        </a:lnTo>
                        <a:lnTo>
                          <a:pt x="242" y="267"/>
                        </a:lnTo>
                        <a:lnTo>
                          <a:pt x="242" y="266"/>
                        </a:lnTo>
                        <a:lnTo>
                          <a:pt x="243" y="266"/>
                        </a:lnTo>
                        <a:lnTo>
                          <a:pt x="243" y="264"/>
                        </a:lnTo>
                        <a:lnTo>
                          <a:pt x="244" y="263"/>
                        </a:lnTo>
                        <a:lnTo>
                          <a:pt x="244" y="262"/>
                        </a:lnTo>
                        <a:lnTo>
                          <a:pt x="245" y="264"/>
                        </a:lnTo>
                        <a:lnTo>
                          <a:pt x="245" y="262"/>
                        </a:lnTo>
                        <a:lnTo>
                          <a:pt x="245" y="264"/>
                        </a:lnTo>
                        <a:lnTo>
                          <a:pt x="246" y="262"/>
                        </a:lnTo>
                        <a:lnTo>
                          <a:pt x="246" y="262"/>
                        </a:lnTo>
                        <a:lnTo>
                          <a:pt x="247" y="259"/>
                        </a:lnTo>
                        <a:lnTo>
                          <a:pt x="247" y="259"/>
                        </a:lnTo>
                        <a:lnTo>
                          <a:pt x="247" y="262"/>
                        </a:lnTo>
                        <a:lnTo>
                          <a:pt x="248" y="259"/>
                        </a:lnTo>
                        <a:lnTo>
                          <a:pt x="248" y="261"/>
                        </a:lnTo>
                        <a:lnTo>
                          <a:pt x="249" y="260"/>
                        </a:lnTo>
                        <a:lnTo>
                          <a:pt x="249" y="259"/>
                        </a:lnTo>
                        <a:lnTo>
                          <a:pt x="250" y="260"/>
                        </a:lnTo>
                        <a:lnTo>
                          <a:pt x="250" y="262"/>
                        </a:lnTo>
                        <a:lnTo>
                          <a:pt x="250" y="261"/>
                        </a:lnTo>
                        <a:lnTo>
                          <a:pt x="251" y="262"/>
                        </a:lnTo>
                        <a:lnTo>
                          <a:pt x="251" y="262"/>
                        </a:lnTo>
                        <a:lnTo>
                          <a:pt x="252" y="263"/>
                        </a:lnTo>
                        <a:lnTo>
                          <a:pt x="252" y="265"/>
                        </a:lnTo>
                        <a:lnTo>
                          <a:pt x="252" y="264"/>
                        </a:lnTo>
                        <a:lnTo>
                          <a:pt x="253" y="264"/>
                        </a:lnTo>
                        <a:lnTo>
                          <a:pt x="253" y="264"/>
                        </a:lnTo>
                        <a:lnTo>
                          <a:pt x="254" y="263"/>
                        </a:lnTo>
                        <a:lnTo>
                          <a:pt x="254" y="266"/>
                        </a:lnTo>
                        <a:lnTo>
                          <a:pt x="255" y="265"/>
                        </a:lnTo>
                        <a:lnTo>
                          <a:pt x="255" y="263"/>
                        </a:lnTo>
                        <a:lnTo>
                          <a:pt x="255" y="265"/>
                        </a:lnTo>
                        <a:lnTo>
                          <a:pt x="256" y="265"/>
                        </a:lnTo>
                        <a:lnTo>
                          <a:pt x="256" y="265"/>
                        </a:lnTo>
                        <a:lnTo>
                          <a:pt x="257" y="264"/>
                        </a:lnTo>
                        <a:lnTo>
                          <a:pt x="257" y="263"/>
                        </a:lnTo>
                        <a:lnTo>
                          <a:pt x="257" y="264"/>
                        </a:lnTo>
                        <a:lnTo>
                          <a:pt x="258" y="264"/>
                        </a:lnTo>
                        <a:lnTo>
                          <a:pt x="258" y="263"/>
                        </a:lnTo>
                        <a:lnTo>
                          <a:pt x="259" y="261"/>
                        </a:lnTo>
                        <a:lnTo>
                          <a:pt x="259" y="261"/>
                        </a:lnTo>
                        <a:lnTo>
                          <a:pt x="260" y="261"/>
                        </a:lnTo>
                        <a:lnTo>
                          <a:pt x="260" y="260"/>
                        </a:lnTo>
                        <a:lnTo>
                          <a:pt x="260" y="260"/>
                        </a:lnTo>
                        <a:lnTo>
                          <a:pt x="261" y="259"/>
                        </a:lnTo>
                        <a:lnTo>
                          <a:pt x="261" y="261"/>
                        </a:lnTo>
                        <a:lnTo>
                          <a:pt x="262" y="261"/>
                        </a:lnTo>
                        <a:lnTo>
                          <a:pt x="262" y="261"/>
                        </a:lnTo>
                        <a:lnTo>
                          <a:pt x="262" y="260"/>
                        </a:lnTo>
                        <a:lnTo>
                          <a:pt x="263" y="261"/>
                        </a:lnTo>
                        <a:lnTo>
                          <a:pt x="263" y="262"/>
                        </a:lnTo>
                        <a:lnTo>
                          <a:pt x="264" y="262"/>
                        </a:lnTo>
                        <a:lnTo>
                          <a:pt x="264" y="263"/>
                        </a:lnTo>
                        <a:lnTo>
                          <a:pt x="265" y="263"/>
                        </a:lnTo>
                        <a:lnTo>
                          <a:pt x="265" y="263"/>
                        </a:lnTo>
                        <a:lnTo>
                          <a:pt x="265" y="262"/>
                        </a:lnTo>
                        <a:lnTo>
                          <a:pt x="266" y="261"/>
                        </a:lnTo>
                        <a:lnTo>
                          <a:pt x="266" y="265"/>
                        </a:lnTo>
                        <a:lnTo>
                          <a:pt x="267" y="263"/>
                        </a:lnTo>
                        <a:lnTo>
                          <a:pt x="267" y="264"/>
                        </a:lnTo>
                        <a:lnTo>
                          <a:pt x="267" y="264"/>
                        </a:lnTo>
                        <a:lnTo>
                          <a:pt x="268" y="266"/>
                        </a:lnTo>
                        <a:lnTo>
                          <a:pt x="268" y="266"/>
                        </a:lnTo>
                        <a:lnTo>
                          <a:pt x="269" y="266"/>
                        </a:lnTo>
                        <a:lnTo>
                          <a:pt x="269" y="266"/>
                        </a:lnTo>
                        <a:lnTo>
                          <a:pt x="270" y="266"/>
                        </a:lnTo>
                        <a:lnTo>
                          <a:pt x="270" y="266"/>
                        </a:lnTo>
                        <a:lnTo>
                          <a:pt x="270" y="266"/>
                        </a:lnTo>
                        <a:lnTo>
                          <a:pt x="271" y="265"/>
                        </a:lnTo>
                        <a:lnTo>
                          <a:pt x="271" y="267"/>
                        </a:lnTo>
                        <a:lnTo>
                          <a:pt x="272" y="266"/>
                        </a:lnTo>
                        <a:lnTo>
                          <a:pt x="272" y="266"/>
                        </a:lnTo>
                        <a:lnTo>
                          <a:pt x="272" y="262"/>
                        </a:lnTo>
                        <a:lnTo>
                          <a:pt x="273" y="262"/>
                        </a:lnTo>
                        <a:lnTo>
                          <a:pt x="273" y="264"/>
                        </a:lnTo>
                        <a:lnTo>
                          <a:pt x="274" y="262"/>
                        </a:lnTo>
                        <a:lnTo>
                          <a:pt x="274" y="262"/>
                        </a:lnTo>
                        <a:lnTo>
                          <a:pt x="275" y="263"/>
                        </a:lnTo>
                        <a:lnTo>
                          <a:pt x="275" y="262"/>
                        </a:lnTo>
                        <a:lnTo>
                          <a:pt x="275" y="260"/>
                        </a:lnTo>
                        <a:lnTo>
                          <a:pt x="276" y="261"/>
                        </a:lnTo>
                        <a:lnTo>
                          <a:pt x="276" y="259"/>
                        </a:lnTo>
                        <a:lnTo>
                          <a:pt x="277" y="259"/>
                        </a:lnTo>
                        <a:lnTo>
                          <a:pt x="277" y="261"/>
                        </a:lnTo>
                        <a:lnTo>
                          <a:pt x="277" y="260"/>
                        </a:lnTo>
                        <a:lnTo>
                          <a:pt x="278" y="262"/>
                        </a:lnTo>
                        <a:lnTo>
                          <a:pt x="278" y="265"/>
                        </a:lnTo>
                        <a:lnTo>
                          <a:pt x="279" y="263"/>
                        </a:lnTo>
                        <a:lnTo>
                          <a:pt x="279" y="265"/>
                        </a:lnTo>
                        <a:lnTo>
                          <a:pt x="280" y="262"/>
                        </a:lnTo>
                        <a:lnTo>
                          <a:pt x="280" y="263"/>
                        </a:lnTo>
                        <a:lnTo>
                          <a:pt x="280" y="267"/>
                        </a:lnTo>
                        <a:lnTo>
                          <a:pt x="281" y="266"/>
                        </a:lnTo>
                        <a:lnTo>
                          <a:pt x="281" y="264"/>
                        </a:lnTo>
                        <a:lnTo>
                          <a:pt x="282" y="266"/>
                        </a:lnTo>
                        <a:lnTo>
                          <a:pt x="282" y="268"/>
                        </a:lnTo>
                        <a:lnTo>
                          <a:pt x="282" y="269"/>
                        </a:lnTo>
                        <a:lnTo>
                          <a:pt x="283" y="269"/>
                        </a:lnTo>
                        <a:lnTo>
                          <a:pt x="283" y="268"/>
                        </a:lnTo>
                        <a:lnTo>
                          <a:pt x="284" y="267"/>
                        </a:lnTo>
                        <a:lnTo>
                          <a:pt x="284" y="265"/>
                        </a:lnTo>
                        <a:lnTo>
                          <a:pt x="285" y="267"/>
                        </a:lnTo>
                        <a:lnTo>
                          <a:pt x="285" y="265"/>
                        </a:lnTo>
                        <a:lnTo>
                          <a:pt x="285" y="264"/>
                        </a:lnTo>
                        <a:lnTo>
                          <a:pt x="286" y="264"/>
                        </a:lnTo>
                        <a:lnTo>
                          <a:pt x="286" y="265"/>
                        </a:lnTo>
                        <a:lnTo>
                          <a:pt x="287" y="264"/>
                        </a:lnTo>
                        <a:lnTo>
                          <a:pt x="287" y="262"/>
                        </a:lnTo>
                        <a:lnTo>
                          <a:pt x="287" y="263"/>
                        </a:lnTo>
                        <a:lnTo>
                          <a:pt x="288" y="261"/>
                        </a:lnTo>
                        <a:lnTo>
                          <a:pt x="288" y="263"/>
                        </a:lnTo>
                        <a:lnTo>
                          <a:pt x="289" y="259"/>
                        </a:lnTo>
                        <a:lnTo>
                          <a:pt x="289" y="260"/>
                        </a:lnTo>
                        <a:lnTo>
                          <a:pt x="290" y="261"/>
                        </a:lnTo>
                        <a:lnTo>
                          <a:pt x="290" y="262"/>
                        </a:lnTo>
                        <a:lnTo>
                          <a:pt x="290" y="260"/>
                        </a:lnTo>
                        <a:lnTo>
                          <a:pt x="291" y="258"/>
                        </a:lnTo>
                        <a:lnTo>
                          <a:pt x="291" y="261"/>
                        </a:lnTo>
                        <a:lnTo>
                          <a:pt x="292" y="264"/>
                        </a:lnTo>
                        <a:lnTo>
                          <a:pt x="292" y="264"/>
                        </a:lnTo>
                        <a:lnTo>
                          <a:pt x="292" y="263"/>
                        </a:lnTo>
                        <a:lnTo>
                          <a:pt x="293" y="264"/>
                        </a:lnTo>
                        <a:lnTo>
                          <a:pt x="293" y="263"/>
                        </a:lnTo>
                        <a:lnTo>
                          <a:pt x="294" y="263"/>
                        </a:lnTo>
                        <a:lnTo>
                          <a:pt x="294" y="264"/>
                        </a:lnTo>
                        <a:lnTo>
                          <a:pt x="295" y="266"/>
                        </a:lnTo>
                        <a:lnTo>
                          <a:pt x="295" y="265"/>
                        </a:lnTo>
                        <a:lnTo>
                          <a:pt x="295" y="266"/>
                        </a:lnTo>
                        <a:lnTo>
                          <a:pt x="296" y="264"/>
                        </a:lnTo>
                        <a:lnTo>
                          <a:pt x="296" y="265"/>
                        </a:lnTo>
                        <a:lnTo>
                          <a:pt x="297" y="266"/>
                        </a:lnTo>
                        <a:lnTo>
                          <a:pt x="297" y="266"/>
                        </a:lnTo>
                        <a:lnTo>
                          <a:pt x="297" y="266"/>
                        </a:lnTo>
                        <a:lnTo>
                          <a:pt x="298" y="266"/>
                        </a:lnTo>
                        <a:lnTo>
                          <a:pt x="298" y="264"/>
                        </a:lnTo>
                        <a:lnTo>
                          <a:pt x="299" y="265"/>
                        </a:lnTo>
                        <a:lnTo>
                          <a:pt x="299" y="267"/>
                        </a:lnTo>
                        <a:lnTo>
                          <a:pt x="300" y="267"/>
                        </a:lnTo>
                        <a:lnTo>
                          <a:pt x="300" y="266"/>
                        </a:lnTo>
                        <a:lnTo>
                          <a:pt x="300" y="262"/>
                        </a:lnTo>
                        <a:lnTo>
                          <a:pt x="301" y="264"/>
                        </a:lnTo>
                        <a:lnTo>
                          <a:pt x="301" y="265"/>
                        </a:lnTo>
                        <a:lnTo>
                          <a:pt x="302" y="267"/>
                        </a:lnTo>
                        <a:lnTo>
                          <a:pt x="302" y="264"/>
                        </a:lnTo>
                        <a:lnTo>
                          <a:pt x="302" y="264"/>
                        </a:lnTo>
                        <a:lnTo>
                          <a:pt x="303" y="265"/>
                        </a:lnTo>
                        <a:lnTo>
                          <a:pt x="303" y="262"/>
                        </a:lnTo>
                        <a:lnTo>
                          <a:pt x="304" y="263"/>
                        </a:lnTo>
                        <a:lnTo>
                          <a:pt x="304" y="262"/>
                        </a:lnTo>
                        <a:lnTo>
                          <a:pt x="305" y="264"/>
                        </a:lnTo>
                        <a:lnTo>
                          <a:pt x="305" y="264"/>
                        </a:lnTo>
                        <a:lnTo>
                          <a:pt x="305" y="264"/>
                        </a:lnTo>
                        <a:lnTo>
                          <a:pt x="306" y="264"/>
                        </a:lnTo>
                        <a:lnTo>
                          <a:pt x="306" y="262"/>
                        </a:lnTo>
                        <a:lnTo>
                          <a:pt x="307" y="265"/>
                        </a:lnTo>
                        <a:lnTo>
                          <a:pt x="307" y="265"/>
                        </a:lnTo>
                        <a:lnTo>
                          <a:pt x="307" y="266"/>
                        </a:lnTo>
                        <a:lnTo>
                          <a:pt x="308" y="266"/>
                        </a:lnTo>
                        <a:lnTo>
                          <a:pt x="308" y="266"/>
                        </a:lnTo>
                        <a:lnTo>
                          <a:pt x="309" y="266"/>
                        </a:lnTo>
                        <a:lnTo>
                          <a:pt x="309" y="264"/>
                        </a:lnTo>
                        <a:lnTo>
                          <a:pt x="310" y="267"/>
                        </a:lnTo>
                        <a:lnTo>
                          <a:pt x="310" y="267"/>
                        </a:lnTo>
                        <a:lnTo>
                          <a:pt x="310" y="266"/>
                        </a:lnTo>
                        <a:lnTo>
                          <a:pt x="311" y="266"/>
                        </a:lnTo>
                        <a:lnTo>
                          <a:pt x="311" y="266"/>
                        </a:lnTo>
                        <a:lnTo>
                          <a:pt x="312" y="266"/>
                        </a:lnTo>
                        <a:lnTo>
                          <a:pt x="312" y="265"/>
                        </a:lnTo>
                        <a:lnTo>
                          <a:pt x="312" y="267"/>
                        </a:lnTo>
                        <a:lnTo>
                          <a:pt x="313" y="266"/>
                        </a:lnTo>
                        <a:lnTo>
                          <a:pt x="313" y="265"/>
                        </a:lnTo>
                        <a:lnTo>
                          <a:pt x="314" y="265"/>
                        </a:lnTo>
                        <a:lnTo>
                          <a:pt x="314" y="266"/>
                        </a:lnTo>
                        <a:lnTo>
                          <a:pt x="315" y="267"/>
                        </a:lnTo>
                        <a:lnTo>
                          <a:pt x="315" y="266"/>
                        </a:lnTo>
                        <a:lnTo>
                          <a:pt x="315" y="266"/>
                        </a:lnTo>
                        <a:lnTo>
                          <a:pt x="316" y="265"/>
                        </a:lnTo>
                        <a:lnTo>
                          <a:pt x="316" y="263"/>
                        </a:lnTo>
                        <a:lnTo>
                          <a:pt x="317" y="264"/>
                        </a:lnTo>
                        <a:lnTo>
                          <a:pt x="317" y="261"/>
                        </a:lnTo>
                        <a:lnTo>
                          <a:pt x="317" y="263"/>
                        </a:lnTo>
                        <a:lnTo>
                          <a:pt x="318" y="263"/>
                        </a:lnTo>
                        <a:lnTo>
                          <a:pt x="318" y="262"/>
                        </a:lnTo>
                        <a:lnTo>
                          <a:pt x="319" y="265"/>
                        </a:lnTo>
                        <a:lnTo>
                          <a:pt x="319" y="263"/>
                        </a:lnTo>
                        <a:lnTo>
                          <a:pt x="320" y="265"/>
                        </a:lnTo>
                        <a:lnTo>
                          <a:pt x="320" y="265"/>
                        </a:lnTo>
                        <a:lnTo>
                          <a:pt x="320" y="269"/>
                        </a:lnTo>
                        <a:lnTo>
                          <a:pt x="321" y="265"/>
                        </a:lnTo>
                        <a:lnTo>
                          <a:pt x="321" y="266"/>
                        </a:lnTo>
                        <a:lnTo>
                          <a:pt x="322" y="263"/>
                        </a:lnTo>
                        <a:lnTo>
                          <a:pt x="322" y="266"/>
                        </a:lnTo>
                        <a:lnTo>
                          <a:pt x="322" y="267"/>
                        </a:lnTo>
                        <a:lnTo>
                          <a:pt x="323" y="266"/>
                        </a:lnTo>
                        <a:lnTo>
                          <a:pt x="323" y="268"/>
                        </a:lnTo>
                        <a:lnTo>
                          <a:pt x="324" y="267"/>
                        </a:lnTo>
                        <a:lnTo>
                          <a:pt x="324" y="267"/>
                        </a:lnTo>
                        <a:lnTo>
                          <a:pt x="325" y="267"/>
                        </a:lnTo>
                        <a:lnTo>
                          <a:pt x="325" y="267"/>
                        </a:lnTo>
                        <a:lnTo>
                          <a:pt x="325" y="267"/>
                        </a:lnTo>
                        <a:lnTo>
                          <a:pt x="326" y="269"/>
                        </a:lnTo>
                        <a:lnTo>
                          <a:pt x="326" y="268"/>
                        </a:lnTo>
                        <a:lnTo>
                          <a:pt x="327" y="267"/>
                        </a:lnTo>
                        <a:lnTo>
                          <a:pt x="327" y="266"/>
                        </a:lnTo>
                        <a:lnTo>
                          <a:pt x="327" y="268"/>
                        </a:lnTo>
                        <a:lnTo>
                          <a:pt x="328" y="269"/>
                        </a:lnTo>
                        <a:lnTo>
                          <a:pt x="328" y="267"/>
                        </a:lnTo>
                        <a:lnTo>
                          <a:pt x="329" y="266"/>
                        </a:lnTo>
                        <a:lnTo>
                          <a:pt x="329" y="265"/>
                        </a:lnTo>
                        <a:lnTo>
                          <a:pt x="330" y="264"/>
                        </a:lnTo>
                        <a:lnTo>
                          <a:pt x="330" y="262"/>
                        </a:lnTo>
                        <a:lnTo>
                          <a:pt x="330" y="264"/>
                        </a:lnTo>
                        <a:lnTo>
                          <a:pt x="331" y="264"/>
                        </a:lnTo>
                        <a:lnTo>
                          <a:pt x="331" y="264"/>
                        </a:lnTo>
                        <a:lnTo>
                          <a:pt x="332" y="262"/>
                        </a:lnTo>
                        <a:lnTo>
                          <a:pt x="332" y="263"/>
                        </a:lnTo>
                        <a:lnTo>
                          <a:pt x="332" y="263"/>
                        </a:lnTo>
                        <a:lnTo>
                          <a:pt x="333" y="266"/>
                        </a:lnTo>
                        <a:lnTo>
                          <a:pt x="333" y="263"/>
                        </a:lnTo>
                        <a:lnTo>
                          <a:pt x="334" y="266"/>
                        </a:lnTo>
                        <a:lnTo>
                          <a:pt x="334" y="265"/>
                        </a:lnTo>
                        <a:lnTo>
                          <a:pt x="335" y="264"/>
                        </a:lnTo>
                        <a:lnTo>
                          <a:pt x="335" y="266"/>
                        </a:lnTo>
                        <a:lnTo>
                          <a:pt x="335" y="267"/>
                        </a:lnTo>
                        <a:lnTo>
                          <a:pt x="336" y="266"/>
                        </a:lnTo>
                        <a:lnTo>
                          <a:pt x="336" y="269"/>
                        </a:lnTo>
                        <a:lnTo>
                          <a:pt x="337" y="266"/>
                        </a:lnTo>
                        <a:lnTo>
                          <a:pt x="337" y="268"/>
                        </a:lnTo>
                        <a:lnTo>
                          <a:pt x="337" y="269"/>
                        </a:lnTo>
                        <a:lnTo>
                          <a:pt x="338" y="269"/>
                        </a:lnTo>
                        <a:lnTo>
                          <a:pt x="338" y="268"/>
                        </a:lnTo>
                        <a:lnTo>
                          <a:pt x="339" y="270"/>
                        </a:lnTo>
                        <a:lnTo>
                          <a:pt x="339" y="267"/>
                        </a:lnTo>
                        <a:lnTo>
                          <a:pt x="340" y="269"/>
                        </a:lnTo>
                        <a:lnTo>
                          <a:pt x="340" y="267"/>
                        </a:lnTo>
                        <a:lnTo>
                          <a:pt x="340" y="266"/>
                        </a:lnTo>
                        <a:lnTo>
                          <a:pt x="341" y="267"/>
                        </a:lnTo>
                        <a:lnTo>
                          <a:pt x="341" y="269"/>
                        </a:lnTo>
                        <a:lnTo>
                          <a:pt x="342" y="268"/>
                        </a:lnTo>
                        <a:lnTo>
                          <a:pt x="342" y="263"/>
                        </a:lnTo>
                        <a:lnTo>
                          <a:pt x="342" y="266"/>
                        </a:lnTo>
                        <a:lnTo>
                          <a:pt x="343" y="266"/>
                        </a:lnTo>
                        <a:lnTo>
                          <a:pt x="343" y="264"/>
                        </a:lnTo>
                        <a:lnTo>
                          <a:pt x="344" y="264"/>
                        </a:lnTo>
                        <a:lnTo>
                          <a:pt x="344" y="261"/>
                        </a:lnTo>
                        <a:lnTo>
                          <a:pt x="345" y="266"/>
                        </a:lnTo>
                        <a:lnTo>
                          <a:pt x="345" y="262"/>
                        </a:lnTo>
                        <a:lnTo>
                          <a:pt x="345" y="264"/>
                        </a:lnTo>
                        <a:lnTo>
                          <a:pt x="346" y="264"/>
                        </a:lnTo>
                        <a:lnTo>
                          <a:pt x="346" y="263"/>
                        </a:lnTo>
                        <a:lnTo>
                          <a:pt x="347" y="266"/>
                        </a:lnTo>
                        <a:lnTo>
                          <a:pt x="347" y="265"/>
                        </a:lnTo>
                        <a:lnTo>
                          <a:pt x="347" y="267"/>
                        </a:lnTo>
                        <a:lnTo>
                          <a:pt x="348" y="268"/>
                        </a:lnTo>
                        <a:lnTo>
                          <a:pt x="348" y="266"/>
                        </a:lnTo>
                        <a:lnTo>
                          <a:pt x="349" y="267"/>
                        </a:lnTo>
                        <a:lnTo>
                          <a:pt x="349" y="267"/>
                        </a:lnTo>
                        <a:lnTo>
                          <a:pt x="350" y="268"/>
                        </a:lnTo>
                        <a:lnTo>
                          <a:pt x="350" y="268"/>
                        </a:lnTo>
                        <a:lnTo>
                          <a:pt x="350" y="267"/>
                        </a:lnTo>
                        <a:lnTo>
                          <a:pt x="351" y="268"/>
                        </a:lnTo>
                        <a:lnTo>
                          <a:pt x="351" y="270"/>
                        </a:lnTo>
                        <a:lnTo>
                          <a:pt x="352" y="269"/>
                        </a:lnTo>
                        <a:lnTo>
                          <a:pt x="352" y="268"/>
                        </a:lnTo>
                        <a:lnTo>
                          <a:pt x="352" y="269"/>
                        </a:lnTo>
                        <a:lnTo>
                          <a:pt x="353" y="270"/>
                        </a:lnTo>
                        <a:lnTo>
                          <a:pt x="353" y="271"/>
                        </a:lnTo>
                        <a:lnTo>
                          <a:pt x="354" y="268"/>
                        </a:lnTo>
                        <a:lnTo>
                          <a:pt x="354" y="269"/>
                        </a:lnTo>
                        <a:lnTo>
                          <a:pt x="355" y="269"/>
                        </a:lnTo>
                        <a:lnTo>
                          <a:pt x="355" y="267"/>
                        </a:lnTo>
                        <a:lnTo>
                          <a:pt x="355" y="268"/>
                        </a:lnTo>
                        <a:lnTo>
                          <a:pt x="356" y="267"/>
                        </a:lnTo>
                        <a:lnTo>
                          <a:pt x="356" y="267"/>
                        </a:lnTo>
                        <a:lnTo>
                          <a:pt x="357" y="267"/>
                        </a:lnTo>
                        <a:lnTo>
                          <a:pt x="357" y="267"/>
                        </a:lnTo>
                        <a:lnTo>
                          <a:pt x="357" y="265"/>
                        </a:lnTo>
                        <a:lnTo>
                          <a:pt x="358" y="266"/>
                        </a:lnTo>
                        <a:lnTo>
                          <a:pt x="358" y="266"/>
                        </a:lnTo>
                        <a:lnTo>
                          <a:pt x="359" y="265"/>
                        </a:lnTo>
                        <a:lnTo>
                          <a:pt x="359" y="265"/>
                        </a:lnTo>
                        <a:lnTo>
                          <a:pt x="360" y="267"/>
                        </a:lnTo>
                        <a:lnTo>
                          <a:pt x="360" y="266"/>
                        </a:lnTo>
                        <a:lnTo>
                          <a:pt x="360" y="265"/>
                        </a:lnTo>
                        <a:lnTo>
                          <a:pt x="361" y="269"/>
                        </a:lnTo>
                        <a:lnTo>
                          <a:pt x="361" y="267"/>
                        </a:lnTo>
                        <a:lnTo>
                          <a:pt x="362" y="267"/>
                        </a:lnTo>
                        <a:lnTo>
                          <a:pt x="362" y="264"/>
                        </a:lnTo>
                        <a:lnTo>
                          <a:pt x="362" y="268"/>
                        </a:lnTo>
                        <a:lnTo>
                          <a:pt x="363" y="266"/>
                        </a:lnTo>
                        <a:lnTo>
                          <a:pt x="363" y="267"/>
                        </a:lnTo>
                        <a:lnTo>
                          <a:pt x="364" y="268"/>
                        </a:lnTo>
                        <a:lnTo>
                          <a:pt x="364" y="267"/>
                        </a:lnTo>
                        <a:lnTo>
                          <a:pt x="365" y="267"/>
                        </a:lnTo>
                        <a:lnTo>
                          <a:pt x="365" y="270"/>
                        </a:lnTo>
                        <a:lnTo>
                          <a:pt x="365" y="272"/>
                        </a:lnTo>
                        <a:lnTo>
                          <a:pt x="366" y="270"/>
                        </a:lnTo>
                        <a:lnTo>
                          <a:pt x="366" y="272"/>
                        </a:lnTo>
                        <a:lnTo>
                          <a:pt x="367" y="269"/>
                        </a:lnTo>
                        <a:lnTo>
                          <a:pt x="367" y="270"/>
                        </a:lnTo>
                        <a:lnTo>
                          <a:pt x="367" y="271"/>
                        </a:lnTo>
                        <a:lnTo>
                          <a:pt x="368" y="269"/>
                        </a:lnTo>
                        <a:lnTo>
                          <a:pt x="368" y="271"/>
                        </a:lnTo>
                        <a:lnTo>
                          <a:pt x="369" y="269"/>
                        </a:lnTo>
                        <a:lnTo>
                          <a:pt x="369" y="269"/>
                        </a:lnTo>
                        <a:lnTo>
                          <a:pt x="370" y="269"/>
                        </a:lnTo>
                        <a:lnTo>
                          <a:pt x="370" y="268"/>
                        </a:lnTo>
                        <a:lnTo>
                          <a:pt x="370" y="266"/>
                        </a:lnTo>
                        <a:lnTo>
                          <a:pt x="371" y="266"/>
                        </a:lnTo>
                        <a:lnTo>
                          <a:pt x="371" y="265"/>
                        </a:lnTo>
                        <a:lnTo>
                          <a:pt x="372" y="267"/>
                        </a:lnTo>
                        <a:lnTo>
                          <a:pt x="372" y="266"/>
                        </a:lnTo>
                        <a:lnTo>
                          <a:pt x="372" y="264"/>
                        </a:lnTo>
                        <a:lnTo>
                          <a:pt x="373" y="266"/>
                        </a:lnTo>
                        <a:lnTo>
                          <a:pt x="373" y="268"/>
                        </a:lnTo>
                        <a:lnTo>
                          <a:pt x="374" y="266"/>
                        </a:lnTo>
                        <a:lnTo>
                          <a:pt x="374" y="264"/>
                        </a:lnTo>
                        <a:lnTo>
                          <a:pt x="375" y="267"/>
                        </a:lnTo>
                        <a:lnTo>
                          <a:pt x="375" y="267"/>
                        </a:lnTo>
                        <a:lnTo>
                          <a:pt x="375" y="266"/>
                        </a:lnTo>
                        <a:lnTo>
                          <a:pt x="376" y="268"/>
                        </a:lnTo>
                        <a:lnTo>
                          <a:pt x="376" y="266"/>
                        </a:lnTo>
                        <a:lnTo>
                          <a:pt x="377" y="269"/>
                        </a:lnTo>
                        <a:lnTo>
                          <a:pt x="377" y="268"/>
                        </a:lnTo>
                        <a:lnTo>
                          <a:pt x="377" y="267"/>
                        </a:lnTo>
                        <a:lnTo>
                          <a:pt x="378" y="268"/>
                        </a:lnTo>
                        <a:lnTo>
                          <a:pt x="378" y="270"/>
                        </a:lnTo>
                        <a:lnTo>
                          <a:pt x="379" y="269"/>
                        </a:lnTo>
                        <a:lnTo>
                          <a:pt x="379" y="271"/>
                        </a:lnTo>
                        <a:lnTo>
                          <a:pt x="380" y="268"/>
                        </a:lnTo>
                        <a:lnTo>
                          <a:pt x="380" y="271"/>
                        </a:lnTo>
                        <a:lnTo>
                          <a:pt x="380" y="272"/>
                        </a:lnTo>
                        <a:lnTo>
                          <a:pt x="381" y="270"/>
                        </a:lnTo>
                        <a:lnTo>
                          <a:pt x="381" y="272"/>
                        </a:lnTo>
                        <a:lnTo>
                          <a:pt x="382" y="271"/>
                        </a:lnTo>
                        <a:lnTo>
                          <a:pt x="382" y="271"/>
                        </a:lnTo>
                        <a:lnTo>
                          <a:pt x="382" y="270"/>
                        </a:lnTo>
                        <a:lnTo>
                          <a:pt x="383" y="269"/>
                        </a:lnTo>
                        <a:lnTo>
                          <a:pt x="383" y="269"/>
                        </a:lnTo>
                        <a:lnTo>
                          <a:pt x="384" y="268"/>
                        </a:lnTo>
                        <a:lnTo>
                          <a:pt x="384" y="265"/>
                        </a:lnTo>
                        <a:lnTo>
                          <a:pt x="385" y="269"/>
                        </a:lnTo>
                        <a:lnTo>
                          <a:pt x="385" y="269"/>
                        </a:lnTo>
                        <a:lnTo>
                          <a:pt x="385" y="265"/>
                        </a:lnTo>
                        <a:lnTo>
                          <a:pt x="386" y="265"/>
                        </a:lnTo>
                        <a:lnTo>
                          <a:pt x="386" y="267"/>
                        </a:lnTo>
                        <a:lnTo>
                          <a:pt x="387" y="265"/>
                        </a:lnTo>
                        <a:lnTo>
                          <a:pt x="387" y="266"/>
                        </a:lnTo>
                        <a:lnTo>
                          <a:pt x="387" y="267"/>
                        </a:lnTo>
                        <a:lnTo>
                          <a:pt x="388" y="266"/>
                        </a:lnTo>
                        <a:lnTo>
                          <a:pt x="388" y="266"/>
                        </a:lnTo>
                        <a:lnTo>
                          <a:pt x="389" y="267"/>
                        </a:lnTo>
                        <a:lnTo>
                          <a:pt x="389" y="269"/>
                        </a:lnTo>
                        <a:lnTo>
                          <a:pt x="390" y="267"/>
                        </a:lnTo>
                        <a:lnTo>
                          <a:pt x="390" y="268"/>
                        </a:lnTo>
                        <a:lnTo>
                          <a:pt x="390" y="267"/>
                        </a:lnTo>
                        <a:lnTo>
                          <a:pt x="391" y="268"/>
                        </a:lnTo>
                        <a:lnTo>
                          <a:pt x="391" y="269"/>
                        </a:lnTo>
                        <a:lnTo>
                          <a:pt x="392" y="272"/>
                        </a:lnTo>
                        <a:lnTo>
                          <a:pt x="392" y="272"/>
                        </a:lnTo>
                        <a:lnTo>
                          <a:pt x="392" y="271"/>
                        </a:lnTo>
                        <a:lnTo>
                          <a:pt x="393" y="271"/>
                        </a:lnTo>
                        <a:lnTo>
                          <a:pt x="393" y="270"/>
                        </a:lnTo>
                        <a:lnTo>
                          <a:pt x="394" y="273"/>
                        </a:lnTo>
                        <a:lnTo>
                          <a:pt x="394" y="273"/>
                        </a:lnTo>
                        <a:lnTo>
                          <a:pt x="395" y="272"/>
                        </a:lnTo>
                        <a:lnTo>
                          <a:pt x="395" y="272"/>
                        </a:lnTo>
                        <a:lnTo>
                          <a:pt x="395" y="270"/>
                        </a:lnTo>
                        <a:lnTo>
                          <a:pt x="396" y="273"/>
                        </a:lnTo>
                        <a:lnTo>
                          <a:pt x="396" y="270"/>
                        </a:lnTo>
                        <a:lnTo>
                          <a:pt x="397" y="271"/>
                        </a:lnTo>
                        <a:lnTo>
                          <a:pt x="397" y="272"/>
                        </a:lnTo>
                        <a:lnTo>
                          <a:pt x="397" y="271"/>
                        </a:lnTo>
                        <a:lnTo>
                          <a:pt x="398" y="269"/>
                        </a:lnTo>
                        <a:lnTo>
                          <a:pt x="398" y="269"/>
                        </a:lnTo>
                        <a:lnTo>
                          <a:pt x="399" y="267"/>
                        </a:lnTo>
                        <a:lnTo>
                          <a:pt x="399" y="266"/>
                        </a:lnTo>
                        <a:lnTo>
                          <a:pt x="400" y="267"/>
                        </a:lnTo>
                        <a:lnTo>
                          <a:pt x="400" y="267"/>
                        </a:lnTo>
                        <a:lnTo>
                          <a:pt x="400" y="267"/>
                        </a:lnTo>
                        <a:lnTo>
                          <a:pt x="401" y="268"/>
                        </a:lnTo>
                        <a:lnTo>
                          <a:pt x="401" y="268"/>
                        </a:lnTo>
                        <a:lnTo>
                          <a:pt x="402" y="266"/>
                        </a:lnTo>
                        <a:lnTo>
                          <a:pt x="402" y="268"/>
                        </a:lnTo>
                        <a:lnTo>
                          <a:pt x="402" y="269"/>
                        </a:lnTo>
                        <a:lnTo>
                          <a:pt x="403" y="267"/>
                        </a:lnTo>
                        <a:lnTo>
                          <a:pt x="403" y="269"/>
                        </a:lnTo>
                        <a:lnTo>
                          <a:pt x="404" y="268"/>
                        </a:lnTo>
                        <a:lnTo>
                          <a:pt x="404" y="267"/>
                        </a:lnTo>
                        <a:lnTo>
                          <a:pt x="405" y="266"/>
                        </a:lnTo>
                        <a:lnTo>
                          <a:pt x="405" y="267"/>
                        </a:lnTo>
                        <a:lnTo>
                          <a:pt x="405" y="269"/>
                        </a:lnTo>
                        <a:lnTo>
                          <a:pt x="406" y="270"/>
                        </a:lnTo>
                        <a:lnTo>
                          <a:pt x="406" y="270"/>
                        </a:lnTo>
                        <a:lnTo>
                          <a:pt x="407" y="269"/>
                        </a:lnTo>
                        <a:lnTo>
                          <a:pt x="407" y="270"/>
                        </a:lnTo>
                        <a:lnTo>
                          <a:pt x="407" y="270"/>
                        </a:lnTo>
                        <a:lnTo>
                          <a:pt x="408" y="268"/>
                        </a:lnTo>
                        <a:lnTo>
                          <a:pt x="408" y="270"/>
                        </a:lnTo>
                        <a:lnTo>
                          <a:pt x="409" y="269"/>
                        </a:lnTo>
                        <a:lnTo>
                          <a:pt x="409" y="267"/>
                        </a:lnTo>
                        <a:lnTo>
                          <a:pt x="410" y="270"/>
                        </a:lnTo>
                        <a:lnTo>
                          <a:pt x="410" y="270"/>
                        </a:lnTo>
                        <a:lnTo>
                          <a:pt x="410" y="269"/>
                        </a:lnTo>
                        <a:lnTo>
                          <a:pt x="411" y="270"/>
                        </a:lnTo>
                        <a:lnTo>
                          <a:pt x="411" y="266"/>
                        </a:lnTo>
                        <a:lnTo>
                          <a:pt x="412" y="268"/>
                        </a:lnTo>
                        <a:lnTo>
                          <a:pt x="412" y="268"/>
                        </a:lnTo>
                        <a:lnTo>
                          <a:pt x="412" y="268"/>
                        </a:lnTo>
                        <a:lnTo>
                          <a:pt x="413" y="266"/>
                        </a:lnTo>
                        <a:lnTo>
                          <a:pt x="413" y="268"/>
                        </a:lnTo>
                        <a:lnTo>
                          <a:pt x="414" y="265"/>
                        </a:lnTo>
                        <a:lnTo>
                          <a:pt x="414" y="268"/>
                        </a:lnTo>
                        <a:lnTo>
                          <a:pt x="415" y="264"/>
                        </a:lnTo>
                        <a:lnTo>
                          <a:pt x="415" y="263"/>
                        </a:lnTo>
                        <a:lnTo>
                          <a:pt x="415" y="264"/>
                        </a:lnTo>
                        <a:lnTo>
                          <a:pt x="416" y="267"/>
                        </a:lnTo>
                        <a:lnTo>
                          <a:pt x="416" y="266"/>
                        </a:lnTo>
                        <a:lnTo>
                          <a:pt x="417" y="266"/>
                        </a:lnTo>
                        <a:lnTo>
                          <a:pt x="417" y="267"/>
                        </a:lnTo>
                        <a:lnTo>
                          <a:pt x="417" y="266"/>
                        </a:lnTo>
                        <a:lnTo>
                          <a:pt x="418" y="268"/>
                        </a:lnTo>
                        <a:lnTo>
                          <a:pt x="418" y="267"/>
                        </a:lnTo>
                        <a:lnTo>
                          <a:pt x="419" y="269"/>
                        </a:lnTo>
                        <a:lnTo>
                          <a:pt x="419" y="270"/>
                        </a:lnTo>
                        <a:lnTo>
                          <a:pt x="420" y="269"/>
                        </a:lnTo>
                        <a:lnTo>
                          <a:pt x="420" y="270"/>
                        </a:lnTo>
                        <a:lnTo>
                          <a:pt x="420" y="271"/>
                        </a:lnTo>
                        <a:lnTo>
                          <a:pt x="421" y="270"/>
                        </a:lnTo>
                        <a:lnTo>
                          <a:pt x="421" y="272"/>
                        </a:lnTo>
                        <a:lnTo>
                          <a:pt x="422" y="271"/>
                        </a:lnTo>
                        <a:lnTo>
                          <a:pt x="422" y="269"/>
                        </a:lnTo>
                        <a:lnTo>
                          <a:pt x="422" y="270"/>
                        </a:lnTo>
                        <a:lnTo>
                          <a:pt x="423" y="269"/>
                        </a:lnTo>
                        <a:lnTo>
                          <a:pt x="423" y="270"/>
                        </a:lnTo>
                        <a:lnTo>
                          <a:pt x="424" y="269"/>
                        </a:lnTo>
                        <a:lnTo>
                          <a:pt x="424" y="267"/>
                        </a:lnTo>
                        <a:lnTo>
                          <a:pt x="425" y="268"/>
                        </a:lnTo>
                        <a:lnTo>
                          <a:pt x="425" y="267"/>
                        </a:lnTo>
                        <a:lnTo>
                          <a:pt x="425" y="268"/>
                        </a:lnTo>
                        <a:lnTo>
                          <a:pt x="426" y="268"/>
                        </a:lnTo>
                        <a:lnTo>
                          <a:pt x="426" y="265"/>
                        </a:lnTo>
                        <a:lnTo>
                          <a:pt x="427" y="267"/>
                        </a:lnTo>
                        <a:lnTo>
                          <a:pt x="427" y="264"/>
                        </a:lnTo>
                        <a:lnTo>
                          <a:pt x="427" y="265"/>
                        </a:lnTo>
                        <a:lnTo>
                          <a:pt x="428" y="263"/>
                        </a:lnTo>
                        <a:lnTo>
                          <a:pt x="428" y="265"/>
                        </a:lnTo>
                        <a:lnTo>
                          <a:pt x="429" y="266"/>
                        </a:lnTo>
                        <a:lnTo>
                          <a:pt x="429" y="265"/>
                        </a:lnTo>
                        <a:lnTo>
                          <a:pt x="430" y="265"/>
                        </a:lnTo>
                        <a:lnTo>
                          <a:pt x="430" y="266"/>
                        </a:lnTo>
                        <a:lnTo>
                          <a:pt x="430" y="266"/>
                        </a:lnTo>
                        <a:lnTo>
                          <a:pt x="431" y="267"/>
                        </a:lnTo>
                        <a:lnTo>
                          <a:pt x="431" y="267"/>
                        </a:lnTo>
                        <a:lnTo>
                          <a:pt x="432" y="268"/>
                        </a:lnTo>
                        <a:lnTo>
                          <a:pt x="432" y="266"/>
                        </a:lnTo>
                        <a:lnTo>
                          <a:pt x="432" y="269"/>
                        </a:lnTo>
                        <a:lnTo>
                          <a:pt x="433" y="268"/>
                        </a:lnTo>
                        <a:lnTo>
                          <a:pt x="433" y="268"/>
                        </a:lnTo>
                        <a:lnTo>
                          <a:pt x="434" y="269"/>
                        </a:lnTo>
                        <a:lnTo>
                          <a:pt x="434" y="268"/>
                        </a:lnTo>
                        <a:lnTo>
                          <a:pt x="435" y="270"/>
                        </a:lnTo>
                        <a:lnTo>
                          <a:pt x="435" y="268"/>
                        </a:lnTo>
                        <a:lnTo>
                          <a:pt x="435" y="271"/>
                        </a:lnTo>
                        <a:lnTo>
                          <a:pt x="436" y="270"/>
                        </a:lnTo>
                        <a:lnTo>
                          <a:pt x="436" y="270"/>
                        </a:lnTo>
                        <a:lnTo>
                          <a:pt x="437" y="269"/>
                        </a:lnTo>
                        <a:lnTo>
                          <a:pt x="437" y="270"/>
                        </a:lnTo>
                        <a:lnTo>
                          <a:pt x="437" y="269"/>
                        </a:lnTo>
                        <a:lnTo>
                          <a:pt x="438" y="269"/>
                        </a:lnTo>
                        <a:lnTo>
                          <a:pt x="438" y="268"/>
                        </a:lnTo>
                        <a:lnTo>
                          <a:pt x="439" y="268"/>
                        </a:lnTo>
                        <a:lnTo>
                          <a:pt x="439" y="266"/>
                        </a:lnTo>
                        <a:lnTo>
                          <a:pt x="440" y="268"/>
                        </a:lnTo>
                        <a:lnTo>
                          <a:pt x="440" y="267"/>
                        </a:lnTo>
                        <a:lnTo>
                          <a:pt x="440" y="266"/>
                        </a:lnTo>
                        <a:lnTo>
                          <a:pt x="441" y="266"/>
                        </a:lnTo>
                        <a:lnTo>
                          <a:pt x="441" y="263"/>
                        </a:lnTo>
                        <a:lnTo>
                          <a:pt x="442" y="264"/>
                        </a:lnTo>
                        <a:lnTo>
                          <a:pt x="442" y="264"/>
                        </a:lnTo>
                        <a:lnTo>
                          <a:pt x="442" y="264"/>
                        </a:lnTo>
                        <a:lnTo>
                          <a:pt x="443" y="267"/>
                        </a:lnTo>
                        <a:lnTo>
                          <a:pt x="443" y="266"/>
                        </a:lnTo>
                        <a:lnTo>
                          <a:pt x="444" y="266"/>
                        </a:lnTo>
                        <a:lnTo>
                          <a:pt x="444" y="267"/>
                        </a:lnTo>
                        <a:lnTo>
                          <a:pt x="445" y="268"/>
                        </a:lnTo>
                        <a:lnTo>
                          <a:pt x="445" y="266"/>
                        </a:lnTo>
                        <a:lnTo>
                          <a:pt x="445" y="267"/>
                        </a:lnTo>
                        <a:lnTo>
                          <a:pt x="446" y="266"/>
                        </a:lnTo>
                        <a:lnTo>
                          <a:pt x="446" y="267"/>
                        </a:lnTo>
                        <a:lnTo>
                          <a:pt x="447" y="264"/>
                        </a:lnTo>
                        <a:lnTo>
                          <a:pt x="447" y="267"/>
                        </a:lnTo>
                        <a:lnTo>
                          <a:pt x="447" y="266"/>
                        </a:lnTo>
                        <a:lnTo>
                          <a:pt x="448" y="268"/>
                        </a:lnTo>
                        <a:lnTo>
                          <a:pt x="448" y="269"/>
                        </a:lnTo>
                        <a:lnTo>
                          <a:pt x="449" y="267"/>
                        </a:lnTo>
                        <a:lnTo>
                          <a:pt x="449" y="269"/>
                        </a:lnTo>
                        <a:lnTo>
                          <a:pt x="450" y="270"/>
                        </a:lnTo>
                        <a:lnTo>
                          <a:pt x="450" y="269"/>
                        </a:lnTo>
                        <a:lnTo>
                          <a:pt x="450" y="271"/>
                        </a:lnTo>
                        <a:lnTo>
                          <a:pt x="451" y="268"/>
                        </a:lnTo>
                        <a:lnTo>
                          <a:pt x="451" y="269"/>
                        </a:lnTo>
                        <a:lnTo>
                          <a:pt x="452" y="268"/>
                        </a:lnTo>
                        <a:lnTo>
                          <a:pt x="452" y="270"/>
                        </a:lnTo>
                        <a:lnTo>
                          <a:pt x="452" y="268"/>
                        </a:lnTo>
                        <a:lnTo>
                          <a:pt x="453" y="270"/>
                        </a:lnTo>
                        <a:lnTo>
                          <a:pt x="453" y="268"/>
                        </a:lnTo>
                        <a:lnTo>
                          <a:pt x="454" y="268"/>
                        </a:lnTo>
                        <a:lnTo>
                          <a:pt x="454" y="265"/>
                        </a:lnTo>
                        <a:lnTo>
                          <a:pt x="455" y="267"/>
                        </a:lnTo>
                        <a:lnTo>
                          <a:pt x="455" y="265"/>
                        </a:lnTo>
                        <a:lnTo>
                          <a:pt x="455" y="267"/>
                        </a:lnTo>
                        <a:lnTo>
                          <a:pt x="456" y="265"/>
                        </a:lnTo>
                        <a:lnTo>
                          <a:pt x="456" y="264"/>
                        </a:lnTo>
                        <a:lnTo>
                          <a:pt x="457" y="266"/>
                        </a:lnTo>
                        <a:lnTo>
                          <a:pt x="457" y="266"/>
                        </a:lnTo>
                        <a:lnTo>
                          <a:pt x="457" y="264"/>
                        </a:lnTo>
                        <a:lnTo>
                          <a:pt x="458" y="266"/>
                        </a:lnTo>
                        <a:lnTo>
                          <a:pt x="458" y="266"/>
                        </a:lnTo>
                        <a:lnTo>
                          <a:pt x="459" y="268"/>
                        </a:lnTo>
                        <a:lnTo>
                          <a:pt x="459" y="265"/>
                        </a:lnTo>
                        <a:lnTo>
                          <a:pt x="460" y="268"/>
                        </a:lnTo>
                        <a:lnTo>
                          <a:pt x="460" y="267"/>
                        </a:lnTo>
                        <a:lnTo>
                          <a:pt x="460" y="268"/>
                        </a:lnTo>
                        <a:lnTo>
                          <a:pt x="461" y="269"/>
                        </a:lnTo>
                        <a:lnTo>
                          <a:pt x="461" y="267"/>
                        </a:lnTo>
                        <a:lnTo>
                          <a:pt x="462" y="271"/>
                        </a:lnTo>
                        <a:lnTo>
                          <a:pt x="462" y="269"/>
                        </a:lnTo>
                        <a:lnTo>
                          <a:pt x="462" y="271"/>
                        </a:lnTo>
                        <a:lnTo>
                          <a:pt x="463" y="268"/>
                        </a:lnTo>
                        <a:lnTo>
                          <a:pt x="463" y="269"/>
                        </a:lnTo>
                        <a:lnTo>
                          <a:pt x="464" y="269"/>
                        </a:lnTo>
                        <a:lnTo>
                          <a:pt x="464" y="267"/>
                        </a:lnTo>
                        <a:lnTo>
                          <a:pt x="465" y="270"/>
                        </a:lnTo>
                        <a:lnTo>
                          <a:pt x="465" y="268"/>
                        </a:lnTo>
                        <a:lnTo>
                          <a:pt x="465" y="270"/>
                        </a:lnTo>
                        <a:lnTo>
                          <a:pt x="466" y="269"/>
                        </a:lnTo>
                        <a:lnTo>
                          <a:pt x="466" y="268"/>
                        </a:lnTo>
                        <a:lnTo>
                          <a:pt x="467" y="269"/>
                        </a:lnTo>
                        <a:lnTo>
                          <a:pt x="467" y="269"/>
                        </a:lnTo>
                        <a:lnTo>
                          <a:pt x="467" y="270"/>
                        </a:lnTo>
                        <a:lnTo>
                          <a:pt x="468" y="269"/>
                        </a:lnTo>
                        <a:lnTo>
                          <a:pt x="468" y="270"/>
                        </a:lnTo>
                        <a:lnTo>
                          <a:pt x="469" y="267"/>
                        </a:lnTo>
                        <a:lnTo>
                          <a:pt x="469" y="267"/>
                        </a:lnTo>
                        <a:lnTo>
                          <a:pt x="470" y="265"/>
                        </a:lnTo>
                        <a:lnTo>
                          <a:pt x="470" y="265"/>
                        </a:lnTo>
                        <a:lnTo>
                          <a:pt x="470" y="267"/>
                        </a:lnTo>
                        <a:lnTo>
                          <a:pt x="471" y="267"/>
                        </a:lnTo>
                        <a:lnTo>
                          <a:pt x="471" y="266"/>
                        </a:lnTo>
                        <a:lnTo>
                          <a:pt x="472" y="267"/>
                        </a:lnTo>
                        <a:lnTo>
                          <a:pt x="472" y="268"/>
                        </a:lnTo>
                        <a:lnTo>
                          <a:pt x="472" y="266"/>
                        </a:lnTo>
                        <a:lnTo>
                          <a:pt x="473" y="268"/>
                        </a:lnTo>
                        <a:lnTo>
                          <a:pt x="473" y="269"/>
                        </a:lnTo>
                        <a:lnTo>
                          <a:pt x="474" y="267"/>
                        </a:lnTo>
                        <a:lnTo>
                          <a:pt x="474" y="268"/>
                        </a:lnTo>
                        <a:lnTo>
                          <a:pt x="475" y="267"/>
                        </a:lnTo>
                        <a:lnTo>
                          <a:pt x="475" y="268"/>
                        </a:lnTo>
                        <a:lnTo>
                          <a:pt x="475" y="268"/>
                        </a:lnTo>
                        <a:lnTo>
                          <a:pt x="476" y="267"/>
                        </a:lnTo>
                        <a:lnTo>
                          <a:pt x="476" y="268"/>
                        </a:lnTo>
                        <a:lnTo>
                          <a:pt x="477" y="270"/>
                        </a:lnTo>
                        <a:lnTo>
                          <a:pt x="477" y="272"/>
                        </a:lnTo>
                        <a:lnTo>
                          <a:pt x="477" y="270"/>
                        </a:lnTo>
                        <a:lnTo>
                          <a:pt x="478" y="270"/>
                        </a:lnTo>
                        <a:lnTo>
                          <a:pt x="478" y="268"/>
                        </a:lnTo>
                        <a:lnTo>
                          <a:pt x="479" y="271"/>
                        </a:lnTo>
                        <a:lnTo>
                          <a:pt x="479" y="269"/>
                        </a:lnTo>
                        <a:lnTo>
                          <a:pt x="480" y="270"/>
                        </a:lnTo>
                        <a:lnTo>
                          <a:pt x="480" y="270"/>
                        </a:lnTo>
                        <a:lnTo>
                          <a:pt x="480" y="269"/>
                        </a:lnTo>
                        <a:lnTo>
                          <a:pt x="481" y="269"/>
                        </a:lnTo>
                        <a:lnTo>
                          <a:pt x="481" y="268"/>
                        </a:lnTo>
                        <a:lnTo>
                          <a:pt x="482" y="267"/>
                        </a:lnTo>
                        <a:lnTo>
                          <a:pt x="482" y="268"/>
                        </a:lnTo>
                        <a:lnTo>
                          <a:pt x="482" y="269"/>
                        </a:lnTo>
                        <a:lnTo>
                          <a:pt x="483" y="266"/>
                        </a:lnTo>
                        <a:lnTo>
                          <a:pt x="483" y="266"/>
                        </a:lnTo>
                        <a:lnTo>
                          <a:pt x="484" y="266"/>
                        </a:lnTo>
                        <a:lnTo>
                          <a:pt x="484" y="266"/>
                        </a:lnTo>
                        <a:lnTo>
                          <a:pt x="485" y="264"/>
                        </a:lnTo>
                        <a:lnTo>
                          <a:pt x="485" y="265"/>
                        </a:lnTo>
                        <a:lnTo>
                          <a:pt x="485" y="265"/>
                        </a:lnTo>
                        <a:lnTo>
                          <a:pt x="486" y="265"/>
                        </a:lnTo>
                        <a:lnTo>
                          <a:pt x="486" y="269"/>
                        </a:lnTo>
                        <a:lnTo>
                          <a:pt x="487" y="266"/>
                        </a:lnTo>
                        <a:lnTo>
                          <a:pt x="487" y="268"/>
                        </a:lnTo>
                        <a:lnTo>
                          <a:pt x="487" y="267"/>
                        </a:lnTo>
                        <a:lnTo>
                          <a:pt x="488" y="271"/>
                        </a:lnTo>
                        <a:lnTo>
                          <a:pt x="488" y="270"/>
                        </a:lnTo>
                        <a:lnTo>
                          <a:pt x="489" y="271"/>
                        </a:lnTo>
                        <a:lnTo>
                          <a:pt x="489" y="271"/>
                        </a:lnTo>
                        <a:lnTo>
                          <a:pt x="490" y="271"/>
                        </a:lnTo>
                        <a:lnTo>
                          <a:pt x="490" y="269"/>
                        </a:lnTo>
                        <a:lnTo>
                          <a:pt x="490" y="270"/>
                        </a:lnTo>
                        <a:lnTo>
                          <a:pt x="491" y="272"/>
                        </a:lnTo>
                        <a:lnTo>
                          <a:pt x="491" y="271"/>
                        </a:lnTo>
                        <a:lnTo>
                          <a:pt x="492" y="270"/>
                        </a:lnTo>
                        <a:lnTo>
                          <a:pt x="492" y="269"/>
                        </a:lnTo>
                        <a:lnTo>
                          <a:pt x="492" y="269"/>
                        </a:lnTo>
                        <a:lnTo>
                          <a:pt x="493" y="272"/>
                        </a:lnTo>
                        <a:lnTo>
                          <a:pt x="493" y="271"/>
                        </a:lnTo>
                        <a:lnTo>
                          <a:pt x="494" y="269"/>
                        </a:lnTo>
                        <a:lnTo>
                          <a:pt x="494" y="269"/>
                        </a:lnTo>
                        <a:lnTo>
                          <a:pt x="495" y="269"/>
                        </a:lnTo>
                        <a:lnTo>
                          <a:pt x="495" y="269"/>
                        </a:lnTo>
                        <a:lnTo>
                          <a:pt x="495" y="270"/>
                        </a:lnTo>
                        <a:lnTo>
                          <a:pt x="496" y="268"/>
                        </a:lnTo>
                        <a:lnTo>
                          <a:pt x="496" y="267"/>
                        </a:lnTo>
                        <a:lnTo>
                          <a:pt x="497" y="266"/>
                        </a:lnTo>
                        <a:lnTo>
                          <a:pt x="497" y="264"/>
                        </a:lnTo>
                        <a:lnTo>
                          <a:pt x="497" y="265"/>
                        </a:lnTo>
                        <a:lnTo>
                          <a:pt x="498" y="265"/>
                        </a:lnTo>
                        <a:lnTo>
                          <a:pt x="498" y="265"/>
                        </a:lnTo>
                        <a:lnTo>
                          <a:pt x="499" y="264"/>
                        </a:lnTo>
                        <a:lnTo>
                          <a:pt x="499" y="267"/>
                        </a:lnTo>
                        <a:lnTo>
                          <a:pt x="500" y="265"/>
                        </a:lnTo>
                        <a:lnTo>
                          <a:pt x="500" y="265"/>
                        </a:lnTo>
                        <a:lnTo>
                          <a:pt x="500" y="266"/>
                        </a:lnTo>
                        <a:lnTo>
                          <a:pt x="501" y="269"/>
                        </a:lnTo>
                        <a:lnTo>
                          <a:pt x="501" y="269"/>
                        </a:lnTo>
                        <a:lnTo>
                          <a:pt x="502" y="267"/>
                        </a:lnTo>
                        <a:lnTo>
                          <a:pt x="502" y="268"/>
                        </a:lnTo>
                        <a:lnTo>
                          <a:pt x="502" y="269"/>
                        </a:lnTo>
                        <a:lnTo>
                          <a:pt x="503" y="270"/>
                        </a:lnTo>
                        <a:lnTo>
                          <a:pt x="503" y="272"/>
                        </a:lnTo>
                        <a:lnTo>
                          <a:pt x="504" y="270"/>
                        </a:lnTo>
                        <a:lnTo>
                          <a:pt x="504" y="271"/>
                        </a:lnTo>
                        <a:lnTo>
                          <a:pt x="505" y="271"/>
                        </a:lnTo>
                        <a:lnTo>
                          <a:pt x="505" y="270"/>
                        </a:lnTo>
                        <a:lnTo>
                          <a:pt x="505" y="270"/>
                        </a:lnTo>
                        <a:lnTo>
                          <a:pt x="506" y="270"/>
                        </a:lnTo>
                        <a:lnTo>
                          <a:pt x="506" y="270"/>
                        </a:lnTo>
                        <a:lnTo>
                          <a:pt x="507" y="272"/>
                        </a:lnTo>
                        <a:lnTo>
                          <a:pt x="507" y="270"/>
                        </a:lnTo>
                        <a:lnTo>
                          <a:pt x="507" y="268"/>
                        </a:lnTo>
                        <a:lnTo>
                          <a:pt x="508" y="269"/>
                        </a:lnTo>
                        <a:lnTo>
                          <a:pt x="508" y="270"/>
                        </a:lnTo>
                        <a:lnTo>
                          <a:pt x="509" y="270"/>
                        </a:lnTo>
                        <a:lnTo>
                          <a:pt x="509" y="269"/>
                        </a:lnTo>
                        <a:lnTo>
                          <a:pt x="510" y="270"/>
                        </a:lnTo>
                        <a:lnTo>
                          <a:pt x="510" y="269"/>
                        </a:lnTo>
                        <a:lnTo>
                          <a:pt x="510" y="266"/>
                        </a:lnTo>
                        <a:lnTo>
                          <a:pt x="511" y="264"/>
                        </a:lnTo>
                        <a:lnTo>
                          <a:pt x="511" y="268"/>
                        </a:lnTo>
                        <a:lnTo>
                          <a:pt x="512" y="266"/>
                        </a:lnTo>
                        <a:lnTo>
                          <a:pt x="512" y="265"/>
                        </a:lnTo>
                        <a:lnTo>
                          <a:pt x="512" y="267"/>
                        </a:lnTo>
                        <a:lnTo>
                          <a:pt x="513" y="268"/>
                        </a:lnTo>
                        <a:lnTo>
                          <a:pt x="513" y="267"/>
                        </a:lnTo>
                        <a:lnTo>
                          <a:pt x="514" y="267"/>
                        </a:lnTo>
                        <a:lnTo>
                          <a:pt x="514" y="266"/>
                        </a:lnTo>
                        <a:lnTo>
                          <a:pt x="515" y="271"/>
                        </a:lnTo>
                        <a:lnTo>
                          <a:pt x="515" y="269"/>
                        </a:lnTo>
                        <a:lnTo>
                          <a:pt x="515" y="269"/>
                        </a:lnTo>
                        <a:lnTo>
                          <a:pt x="516" y="270"/>
                        </a:lnTo>
                        <a:lnTo>
                          <a:pt x="516" y="270"/>
                        </a:lnTo>
                        <a:lnTo>
                          <a:pt x="517" y="270"/>
                        </a:lnTo>
                        <a:lnTo>
                          <a:pt x="517" y="269"/>
                        </a:lnTo>
                        <a:lnTo>
                          <a:pt x="517" y="267"/>
                        </a:lnTo>
                        <a:lnTo>
                          <a:pt x="518" y="269"/>
                        </a:lnTo>
                        <a:lnTo>
                          <a:pt x="518" y="271"/>
                        </a:lnTo>
                        <a:lnTo>
                          <a:pt x="519" y="270"/>
                        </a:lnTo>
                        <a:lnTo>
                          <a:pt x="519" y="271"/>
                        </a:lnTo>
                        <a:lnTo>
                          <a:pt x="520" y="270"/>
                        </a:lnTo>
                        <a:lnTo>
                          <a:pt x="520" y="272"/>
                        </a:lnTo>
                        <a:lnTo>
                          <a:pt x="520" y="272"/>
                        </a:lnTo>
                        <a:lnTo>
                          <a:pt x="521" y="270"/>
                        </a:lnTo>
                        <a:lnTo>
                          <a:pt x="521" y="270"/>
                        </a:lnTo>
                        <a:lnTo>
                          <a:pt x="522" y="272"/>
                        </a:lnTo>
                        <a:lnTo>
                          <a:pt x="522" y="270"/>
                        </a:lnTo>
                        <a:lnTo>
                          <a:pt x="522" y="272"/>
                        </a:lnTo>
                        <a:lnTo>
                          <a:pt x="523" y="269"/>
                        </a:lnTo>
                        <a:lnTo>
                          <a:pt x="523" y="266"/>
                        </a:lnTo>
                        <a:lnTo>
                          <a:pt x="524" y="266"/>
                        </a:lnTo>
                        <a:lnTo>
                          <a:pt x="524" y="268"/>
                        </a:lnTo>
                        <a:lnTo>
                          <a:pt x="525" y="265"/>
                        </a:lnTo>
                        <a:lnTo>
                          <a:pt x="525" y="266"/>
                        </a:lnTo>
                        <a:lnTo>
                          <a:pt x="525" y="268"/>
                        </a:lnTo>
                        <a:lnTo>
                          <a:pt x="526" y="269"/>
                        </a:lnTo>
                        <a:lnTo>
                          <a:pt x="526" y="269"/>
                        </a:lnTo>
                        <a:lnTo>
                          <a:pt x="527" y="268"/>
                        </a:lnTo>
                        <a:lnTo>
                          <a:pt x="527" y="269"/>
                        </a:lnTo>
                        <a:lnTo>
                          <a:pt x="527" y="267"/>
                        </a:lnTo>
                        <a:lnTo>
                          <a:pt x="528" y="267"/>
                        </a:lnTo>
                        <a:lnTo>
                          <a:pt x="528" y="266"/>
                        </a:lnTo>
                        <a:lnTo>
                          <a:pt x="529" y="267"/>
                        </a:lnTo>
                        <a:lnTo>
                          <a:pt x="529" y="270"/>
                        </a:lnTo>
                        <a:lnTo>
                          <a:pt x="530" y="270"/>
                        </a:lnTo>
                        <a:lnTo>
                          <a:pt x="530" y="271"/>
                        </a:lnTo>
                        <a:lnTo>
                          <a:pt x="530" y="269"/>
                        </a:lnTo>
                        <a:lnTo>
                          <a:pt x="531" y="270"/>
                        </a:lnTo>
                        <a:lnTo>
                          <a:pt x="531" y="272"/>
                        </a:lnTo>
                        <a:lnTo>
                          <a:pt x="532" y="272"/>
                        </a:lnTo>
                        <a:lnTo>
                          <a:pt x="532" y="272"/>
                        </a:lnTo>
                        <a:lnTo>
                          <a:pt x="532" y="270"/>
                        </a:lnTo>
                        <a:lnTo>
                          <a:pt x="533" y="272"/>
                        </a:lnTo>
                        <a:lnTo>
                          <a:pt x="533" y="271"/>
                        </a:lnTo>
                        <a:lnTo>
                          <a:pt x="534" y="272"/>
                        </a:lnTo>
                        <a:lnTo>
                          <a:pt x="534" y="272"/>
                        </a:lnTo>
                        <a:lnTo>
                          <a:pt x="535" y="274"/>
                        </a:lnTo>
                        <a:lnTo>
                          <a:pt x="535" y="270"/>
                        </a:lnTo>
                        <a:lnTo>
                          <a:pt x="535" y="271"/>
                        </a:lnTo>
                        <a:lnTo>
                          <a:pt x="536" y="270"/>
                        </a:lnTo>
                        <a:lnTo>
                          <a:pt x="536" y="270"/>
                        </a:lnTo>
                        <a:lnTo>
                          <a:pt x="537" y="270"/>
                        </a:lnTo>
                        <a:lnTo>
                          <a:pt x="537" y="268"/>
                        </a:lnTo>
                        <a:lnTo>
                          <a:pt x="537" y="269"/>
                        </a:lnTo>
                        <a:lnTo>
                          <a:pt x="538" y="268"/>
                        </a:lnTo>
                        <a:lnTo>
                          <a:pt x="538" y="269"/>
                        </a:lnTo>
                        <a:lnTo>
                          <a:pt x="539" y="268"/>
                        </a:lnTo>
                        <a:lnTo>
                          <a:pt x="539" y="266"/>
                        </a:lnTo>
                        <a:lnTo>
                          <a:pt x="540" y="268"/>
                        </a:lnTo>
                        <a:lnTo>
                          <a:pt x="540" y="267"/>
                        </a:lnTo>
                        <a:lnTo>
                          <a:pt x="540" y="268"/>
                        </a:lnTo>
                        <a:lnTo>
                          <a:pt x="541" y="268"/>
                        </a:lnTo>
                        <a:lnTo>
                          <a:pt x="541" y="268"/>
                        </a:lnTo>
                        <a:lnTo>
                          <a:pt x="542" y="269"/>
                        </a:lnTo>
                        <a:lnTo>
                          <a:pt x="542" y="267"/>
                        </a:lnTo>
                        <a:lnTo>
                          <a:pt x="542" y="269"/>
                        </a:lnTo>
                        <a:lnTo>
                          <a:pt x="543" y="270"/>
                        </a:lnTo>
                        <a:lnTo>
                          <a:pt x="543" y="269"/>
                        </a:lnTo>
                        <a:lnTo>
                          <a:pt x="544" y="267"/>
                        </a:lnTo>
                        <a:lnTo>
                          <a:pt x="544" y="271"/>
                        </a:lnTo>
                        <a:lnTo>
                          <a:pt x="545" y="269"/>
                        </a:lnTo>
                        <a:lnTo>
                          <a:pt x="545" y="272"/>
                        </a:lnTo>
                        <a:lnTo>
                          <a:pt x="545" y="273"/>
                        </a:lnTo>
                        <a:lnTo>
                          <a:pt x="546" y="272"/>
                        </a:lnTo>
                        <a:lnTo>
                          <a:pt x="546" y="272"/>
                        </a:lnTo>
                        <a:lnTo>
                          <a:pt x="547" y="271"/>
                        </a:lnTo>
                        <a:lnTo>
                          <a:pt x="547" y="272"/>
                        </a:lnTo>
                        <a:lnTo>
                          <a:pt x="547" y="271"/>
                        </a:lnTo>
                        <a:lnTo>
                          <a:pt x="548" y="271"/>
                        </a:lnTo>
                        <a:lnTo>
                          <a:pt x="548" y="272"/>
                        </a:lnTo>
                        <a:lnTo>
                          <a:pt x="549" y="271"/>
                        </a:lnTo>
                        <a:lnTo>
                          <a:pt x="549" y="272"/>
                        </a:lnTo>
                        <a:lnTo>
                          <a:pt x="550" y="271"/>
                        </a:lnTo>
                        <a:lnTo>
                          <a:pt x="550" y="270"/>
                        </a:lnTo>
                        <a:lnTo>
                          <a:pt x="550" y="271"/>
                        </a:lnTo>
                        <a:lnTo>
                          <a:pt x="551" y="270"/>
                        </a:lnTo>
                        <a:lnTo>
                          <a:pt x="551" y="268"/>
                        </a:lnTo>
                        <a:lnTo>
                          <a:pt x="552" y="268"/>
                        </a:lnTo>
                        <a:lnTo>
                          <a:pt x="552" y="269"/>
                        </a:lnTo>
                        <a:lnTo>
                          <a:pt x="552" y="271"/>
                        </a:lnTo>
                        <a:lnTo>
                          <a:pt x="553" y="268"/>
                        </a:lnTo>
                        <a:lnTo>
                          <a:pt x="553" y="267"/>
                        </a:lnTo>
                        <a:lnTo>
                          <a:pt x="554" y="266"/>
                        </a:lnTo>
                        <a:lnTo>
                          <a:pt x="554" y="268"/>
                        </a:lnTo>
                        <a:lnTo>
                          <a:pt x="555" y="267"/>
                        </a:lnTo>
                        <a:lnTo>
                          <a:pt x="555" y="267"/>
                        </a:lnTo>
                        <a:lnTo>
                          <a:pt x="555" y="269"/>
                        </a:lnTo>
                        <a:lnTo>
                          <a:pt x="556" y="267"/>
                        </a:lnTo>
                        <a:lnTo>
                          <a:pt x="556" y="270"/>
                        </a:lnTo>
                        <a:lnTo>
                          <a:pt x="557" y="267"/>
                        </a:lnTo>
                        <a:lnTo>
                          <a:pt x="557" y="269"/>
                        </a:lnTo>
                        <a:lnTo>
                          <a:pt x="557" y="271"/>
                        </a:lnTo>
                        <a:lnTo>
                          <a:pt x="558" y="270"/>
                        </a:lnTo>
                        <a:lnTo>
                          <a:pt x="558" y="273"/>
                        </a:lnTo>
                        <a:lnTo>
                          <a:pt x="559" y="269"/>
                        </a:lnTo>
                        <a:lnTo>
                          <a:pt x="559" y="270"/>
                        </a:lnTo>
                        <a:lnTo>
                          <a:pt x="560" y="272"/>
                        </a:lnTo>
                        <a:lnTo>
                          <a:pt x="560" y="270"/>
                        </a:lnTo>
                        <a:lnTo>
                          <a:pt x="560" y="271"/>
                        </a:lnTo>
                        <a:lnTo>
                          <a:pt x="561" y="270"/>
                        </a:lnTo>
                        <a:lnTo>
                          <a:pt x="561" y="273"/>
                        </a:lnTo>
                        <a:lnTo>
                          <a:pt x="562" y="271"/>
                        </a:lnTo>
                        <a:lnTo>
                          <a:pt x="562" y="273"/>
                        </a:lnTo>
                        <a:lnTo>
                          <a:pt x="562" y="272"/>
                        </a:lnTo>
                        <a:lnTo>
                          <a:pt x="563" y="271"/>
                        </a:lnTo>
                        <a:lnTo>
                          <a:pt x="563" y="273"/>
                        </a:lnTo>
                        <a:lnTo>
                          <a:pt x="564" y="272"/>
                        </a:lnTo>
                        <a:lnTo>
                          <a:pt x="564" y="274"/>
                        </a:lnTo>
                        <a:lnTo>
                          <a:pt x="565" y="268"/>
                        </a:lnTo>
                        <a:lnTo>
                          <a:pt x="565" y="269"/>
                        </a:lnTo>
                        <a:lnTo>
                          <a:pt x="565" y="269"/>
                        </a:lnTo>
                        <a:lnTo>
                          <a:pt x="566" y="270"/>
                        </a:lnTo>
                        <a:lnTo>
                          <a:pt x="566" y="270"/>
                        </a:lnTo>
                        <a:lnTo>
                          <a:pt x="567" y="267"/>
                        </a:lnTo>
                        <a:lnTo>
                          <a:pt x="567" y="268"/>
                        </a:lnTo>
                        <a:lnTo>
                          <a:pt x="567" y="269"/>
                        </a:lnTo>
                        <a:lnTo>
                          <a:pt x="568" y="270"/>
                        </a:lnTo>
                        <a:lnTo>
                          <a:pt x="568" y="269"/>
                        </a:lnTo>
                        <a:lnTo>
                          <a:pt x="569" y="271"/>
                        </a:lnTo>
                        <a:lnTo>
                          <a:pt x="569" y="268"/>
                        </a:lnTo>
                        <a:lnTo>
                          <a:pt x="570" y="269"/>
                        </a:lnTo>
                        <a:lnTo>
                          <a:pt x="570" y="271"/>
                        </a:lnTo>
                        <a:lnTo>
                          <a:pt x="570" y="271"/>
                        </a:lnTo>
                        <a:lnTo>
                          <a:pt x="571" y="272"/>
                        </a:lnTo>
                        <a:lnTo>
                          <a:pt x="571" y="273"/>
                        </a:lnTo>
                        <a:lnTo>
                          <a:pt x="572" y="274"/>
                        </a:lnTo>
                        <a:lnTo>
                          <a:pt x="572" y="272"/>
                        </a:lnTo>
                        <a:lnTo>
                          <a:pt x="572" y="273"/>
                        </a:lnTo>
                        <a:lnTo>
                          <a:pt x="573" y="275"/>
                        </a:lnTo>
                        <a:lnTo>
                          <a:pt x="573" y="275"/>
                        </a:lnTo>
                        <a:lnTo>
                          <a:pt x="574" y="274"/>
                        </a:lnTo>
                        <a:lnTo>
                          <a:pt x="574" y="274"/>
                        </a:lnTo>
                        <a:lnTo>
                          <a:pt x="575" y="275"/>
                        </a:lnTo>
                        <a:lnTo>
                          <a:pt x="575" y="275"/>
                        </a:lnTo>
                        <a:lnTo>
                          <a:pt x="575" y="274"/>
                        </a:lnTo>
                        <a:lnTo>
                          <a:pt x="576" y="274"/>
                        </a:lnTo>
                        <a:lnTo>
                          <a:pt x="576" y="274"/>
                        </a:lnTo>
                        <a:lnTo>
                          <a:pt x="577" y="275"/>
                        </a:lnTo>
                        <a:lnTo>
                          <a:pt x="577" y="273"/>
                        </a:lnTo>
                        <a:lnTo>
                          <a:pt x="577" y="274"/>
                        </a:lnTo>
                        <a:lnTo>
                          <a:pt x="578" y="272"/>
                        </a:lnTo>
                        <a:lnTo>
                          <a:pt x="578" y="270"/>
                        </a:lnTo>
                        <a:lnTo>
                          <a:pt x="579" y="269"/>
                        </a:lnTo>
                        <a:lnTo>
                          <a:pt x="579" y="268"/>
                        </a:lnTo>
                        <a:lnTo>
                          <a:pt x="580" y="270"/>
                        </a:lnTo>
                        <a:lnTo>
                          <a:pt x="580" y="270"/>
                        </a:lnTo>
                        <a:lnTo>
                          <a:pt x="580" y="268"/>
                        </a:lnTo>
                        <a:lnTo>
                          <a:pt x="581" y="270"/>
                        </a:lnTo>
                        <a:lnTo>
                          <a:pt x="581" y="268"/>
                        </a:lnTo>
                        <a:lnTo>
                          <a:pt x="582" y="269"/>
                        </a:lnTo>
                        <a:lnTo>
                          <a:pt x="582" y="268"/>
                        </a:lnTo>
                        <a:lnTo>
                          <a:pt x="582" y="269"/>
                        </a:lnTo>
                        <a:lnTo>
                          <a:pt x="583" y="268"/>
                        </a:lnTo>
                        <a:lnTo>
                          <a:pt x="583" y="270"/>
                        </a:lnTo>
                        <a:lnTo>
                          <a:pt x="584" y="268"/>
                        </a:lnTo>
                        <a:lnTo>
                          <a:pt x="584" y="269"/>
                        </a:lnTo>
                        <a:lnTo>
                          <a:pt x="585" y="271"/>
                        </a:lnTo>
                        <a:lnTo>
                          <a:pt x="585" y="271"/>
                        </a:lnTo>
                        <a:lnTo>
                          <a:pt x="585" y="272"/>
                        </a:lnTo>
                        <a:lnTo>
                          <a:pt x="586" y="271"/>
                        </a:lnTo>
                        <a:lnTo>
                          <a:pt x="586" y="273"/>
                        </a:lnTo>
                        <a:lnTo>
                          <a:pt x="587" y="274"/>
                        </a:lnTo>
                        <a:lnTo>
                          <a:pt x="587" y="276"/>
                        </a:lnTo>
                        <a:lnTo>
                          <a:pt x="587" y="276"/>
                        </a:lnTo>
                        <a:lnTo>
                          <a:pt x="588" y="275"/>
                        </a:lnTo>
                        <a:lnTo>
                          <a:pt x="588" y="276"/>
                        </a:lnTo>
                        <a:lnTo>
                          <a:pt x="589" y="273"/>
                        </a:lnTo>
                        <a:lnTo>
                          <a:pt x="589" y="276"/>
                        </a:lnTo>
                        <a:lnTo>
                          <a:pt x="590" y="275"/>
                        </a:lnTo>
                        <a:lnTo>
                          <a:pt x="590" y="275"/>
                        </a:lnTo>
                        <a:lnTo>
                          <a:pt x="590" y="276"/>
                        </a:lnTo>
                        <a:lnTo>
                          <a:pt x="591" y="273"/>
                        </a:lnTo>
                        <a:lnTo>
                          <a:pt x="591" y="274"/>
                        </a:lnTo>
                        <a:lnTo>
                          <a:pt x="592" y="273"/>
                        </a:lnTo>
                        <a:lnTo>
                          <a:pt x="592" y="273"/>
                        </a:lnTo>
                        <a:lnTo>
                          <a:pt x="592" y="272"/>
                        </a:lnTo>
                        <a:lnTo>
                          <a:pt x="593" y="270"/>
                        </a:lnTo>
                        <a:lnTo>
                          <a:pt x="593" y="271"/>
                        </a:lnTo>
                        <a:lnTo>
                          <a:pt x="594" y="271"/>
                        </a:lnTo>
                        <a:lnTo>
                          <a:pt x="594" y="270"/>
                        </a:lnTo>
                        <a:lnTo>
                          <a:pt x="595" y="271"/>
                        </a:lnTo>
                        <a:lnTo>
                          <a:pt x="595" y="272"/>
                        </a:lnTo>
                        <a:lnTo>
                          <a:pt x="595" y="271"/>
                        </a:lnTo>
                        <a:lnTo>
                          <a:pt x="596" y="272"/>
                        </a:lnTo>
                        <a:lnTo>
                          <a:pt x="596" y="270"/>
                        </a:lnTo>
                        <a:lnTo>
                          <a:pt x="597" y="270"/>
                        </a:lnTo>
                        <a:lnTo>
                          <a:pt x="597" y="270"/>
                        </a:lnTo>
                        <a:lnTo>
                          <a:pt x="597" y="272"/>
                        </a:lnTo>
                        <a:lnTo>
                          <a:pt x="598" y="270"/>
                        </a:lnTo>
                        <a:lnTo>
                          <a:pt x="598" y="271"/>
                        </a:lnTo>
                        <a:lnTo>
                          <a:pt x="599" y="270"/>
                        </a:lnTo>
                        <a:lnTo>
                          <a:pt x="599" y="273"/>
                        </a:lnTo>
                        <a:lnTo>
                          <a:pt x="600" y="274"/>
                        </a:lnTo>
                        <a:lnTo>
                          <a:pt x="600" y="277"/>
                        </a:lnTo>
                        <a:lnTo>
                          <a:pt x="600" y="275"/>
                        </a:lnTo>
                        <a:lnTo>
                          <a:pt x="601" y="273"/>
                        </a:lnTo>
                        <a:lnTo>
                          <a:pt x="601" y="276"/>
                        </a:lnTo>
                        <a:lnTo>
                          <a:pt x="602" y="276"/>
                        </a:lnTo>
                        <a:lnTo>
                          <a:pt x="602" y="276"/>
                        </a:lnTo>
                        <a:lnTo>
                          <a:pt x="602" y="277"/>
                        </a:lnTo>
                        <a:lnTo>
                          <a:pt x="603" y="275"/>
                        </a:lnTo>
                        <a:lnTo>
                          <a:pt x="603" y="274"/>
                        </a:lnTo>
                        <a:lnTo>
                          <a:pt x="604" y="274"/>
                        </a:lnTo>
                        <a:lnTo>
                          <a:pt x="604" y="276"/>
                        </a:lnTo>
                        <a:lnTo>
                          <a:pt x="605" y="274"/>
                        </a:lnTo>
                        <a:lnTo>
                          <a:pt x="605" y="272"/>
                        </a:lnTo>
                        <a:lnTo>
                          <a:pt x="605" y="273"/>
                        </a:lnTo>
                        <a:lnTo>
                          <a:pt x="606" y="275"/>
                        </a:lnTo>
                        <a:lnTo>
                          <a:pt x="606" y="274"/>
                        </a:lnTo>
                        <a:lnTo>
                          <a:pt x="607" y="273"/>
                        </a:lnTo>
                        <a:lnTo>
                          <a:pt x="607" y="272"/>
                        </a:lnTo>
                        <a:lnTo>
                          <a:pt x="607" y="271"/>
                        </a:lnTo>
                        <a:lnTo>
                          <a:pt x="608" y="271"/>
                        </a:lnTo>
                        <a:lnTo>
                          <a:pt x="608" y="272"/>
                        </a:lnTo>
                        <a:lnTo>
                          <a:pt x="609" y="271"/>
                        </a:lnTo>
                        <a:lnTo>
                          <a:pt x="609" y="272"/>
                        </a:lnTo>
                        <a:lnTo>
                          <a:pt x="610" y="269"/>
                        </a:lnTo>
                        <a:lnTo>
                          <a:pt x="610" y="274"/>
                        </a:lnTo>
                        <a:lnTo>
                          <a:pt x="610" y="272"/>
                        </a:lnTo>
                        <a:lnTo>
                          <a:pt x="611" y="273"/>
                        </a:lnTo>
                        <a:lnTo>
                          <a:pt x="611" y="271"/>
                        </a:lnTo>
                        <a:lnTo>
                          <a:pt x="612" y="273"/>
                        </a:lnTo>
                        <a:lnTo>
                          <a:pt x="612" y="273"/>
                        </a:lnTo>
                        <a:lnTo>
                          <a:pt x="612" y="273"/>
                        </a:lnTo>
                        <a:lnTo>
                          <a:pt x="613" y="273"/>
                        </a:lnTo>
                        <a:lnTo>
                          <a:pt x="613" y="275"/>
                        </a:lnTo>
                        <a:lnTo>
                          <a:pt x="614" y="275"/>
                        </a:lnTo>
                        <a:lnTo>
                          <a:pt x="614" y="275"/>
                        </a:lnTo>
                        <a:lnTo>
                          <a:pt x="615" y="276"/>
                        </a:lnTo>
                        <a:lnTo>
                          <a:pt x="615" y="275"/>
                        </a:lnTo>
                        <a:lnTo>
                          <a:pt x="615" y="276"/>
                        </a:lnTo>
                        <a:lnTo>
                          <a:pt x="616" y="276"/>
                        </a:lnTo>
                        <a:lnTo>
                          <a:pt x="616" y="276"/>
                        </a:lnTo>
                        <a:lnTo>
                          <a:pt x="617" y="278"/>
                        </a:lnTo>
                        <a:lnTo>
                          <a:pt x="617" y="275"/>
                        </a:lnTo>
                        <a:lnTo>
                          <a:pt x="617" y="276"/>
                        </a:lnTo>
                        <a:lnTo>
                          <a:pt x="618" y="276"/>
                        </a:lnTo>
                        <a:lnTo>
                          <a:pt x="618" y="276"/>
                        </a:lnTo>
                        <a:lnTo>
                          <a:pt x="619" y="274"/>
                        </a:lnTo>
                        <a:lnTo>
                          <a:pt x="619" y="274"/>
                        </a:lnTo>
                        <a:lnTo>
                          <a:pt x="620" y="275"/>
                        </a:lnTo>
                        <a:lnTo>
                          <a:pt x="620" y="275"/>
                        </a:lnTo>
                        <a:lnTo>
                          <a:pt x="620" y="274"/>
                        </a:lnTo>
                        <a:lnTo>
                          <a:pt x="621" y="272"/>
                        </a:lnTo>
                        <a:lnTo>
                          <a:pt x="621" y="272"/>
                        </a:lnTo>
                        <a:lnTo>
                          <a:pt x="622" y="273"/>
                        </a:lnTo>
                        <a:lnTo>
                          <a:pt x="622" y="274"/>
                        </a:lnTo>
                        <a:lnTo>
                          <a:pt x="622" y="273"/>
                        </a:lnTo>
                        <a:lnTo>
                          <a:pt x="623" y="272"/>
                        </a:lnTo>
                        <a:lnTo>
                          <a:pt x="623" y="272"/>
                        </a:lnTo>
                        <a:lnTo>
                          <a:pt x="624" y="273"/>
                        </a:lnTo>
                        <a:lnTo>
                          <a:pt x="624" y="272"/>
                        </a:lnTo>
                        <a:lnTo>
                          <a:pt x="625" y="273"/>
                        </a:lnTo>
                        <a:lnTo>
                          <a:pt x="625" y="273"/>
                        </a:lnTo>
                        <a:lnTo>
                          <a:pt x="625" y="272"/>
                        </a:lnTo>
                        <a:lnTo>
                          <a:pt x="626" y="274"/>
                        </a:lnTo>
                        <a:lnTo>
                          <a:pt x="626" y="272"/>
                        </a:lnTo>
                        <a:lnTo>
                          <a:pt x="627" y="275"/>
                        </a:lnTo>
                        <a:lnTo>
                          <a:pt x="627" y="276"/>
                        </a:lnTo>
                        <a:lnTo>
                          <a:pt x="627" y="274"/>
                        </a:lnTo>
                        <a:lnTo>
                          <a:pt x="628" y="273"/>
                        </a:lnTo>
                        <a:lnTo>
                          <a:pt x="628" y="273"/>
                        </a:lnTo>
                        <a:lnTo>
                          <a:pt x="629" y="276"/>
                        </a:lnTo>
                        <a:lnTo>
                          <a:pt x="629" y="277"/>
                        </a:lnTo>
                        <a:lnTo>
                          <a:pt x="630" y="274"/>
                        </a:lnTo>
                        <a:lnTo>
                          <a:pt x="630" y="275"/>
                        </a:lnTo>
                        <a:lnTo>
                          <a:pt x="630" y="275"/>
                        </a:lnTo>
                        <a:lnTo>
                          <a:pt x="631" y="276"/>
                        </a:lnTo>
                        <a:lnTo>
                          <a:pt x="631" y="276"/>
                        </a:lnTo>
                        <a:lnTo>
                          <a:pt x="632" y="277"/>
                        </a:lnTo>
                        <a:lnTo>
                          <a:pt x="632" y="275"/>
                        </a:lnTo>
                        <a:lnTo>
                          <a:pt x="632" y="275"/>
                        </a:lnTo>
                        <a:lnTo>
                          <a:pt x="633" y="274"/>
                        </a:lnTo>
                        <a:lnTo>
                          <a:pt x="633" y="273"/>
                        </a:lnTo>
                        <a:lnTo>
                          <a:pt x="634" y="275"/>
                        </a:lnTo>
                        <a:lnTo>
                          <a:pt x="634" y="275"/>
                        </a:lnTo>
                        <a:lnTo>
                          <a:pt x="635" y="273"/>
                        </a:lnTo>
                        <a:lnTo>
                          <a:pt x="635" y="272"/>
                        </a:lnTo>
                        <a:lnTo>
                          <a:pt x="635" y="273"/>
                        </a:lnTo>
                        <a:lnTo>
                          <a:pt x="636" y="270"/>
                        </a:lnTo>
                        <a:lnTo>
                          <a:pt x="636" y="269"/>
                        </a:lnTo>
                        <a:lnTo>
                          <a:pt x="637" y="269"/>
                        </a:lnTo>
                        <a:lnTo>
                          <a:pt x="637" y="271"/>
                        </a:lnTo>
                        <a:lnTo>
                          <a:pt x="637" y="273"/>
                        </a:lnTo>
                        <a:lnTo>
                          <a:pt x="638" y="274"/>
                        </a:lnTo>
                        <a:lnTo>
                          <a:pt x="638" y="271"/>
                        </a:lnTo>
                        <a:lnTo>
                          <a:pt x="639" y="271"/>
                        </a:lnTo>
                        <a:lnTo>
                          <a:pt x="639" y="273"/>
                        </a:lnTo>
                        <a:lnTo>
                          <a:pt x="640" y="272"/>
                        </a:lnTo>
                        <a:lnTo>
                          <a:pt x="640" y="273"/>
                        </a:lnTo>
                        <a:lnTo>
                          <a:pt x="640" y="275"/>
                        </a:lnTo>
                        <a:lnTo>
                          <a:pt x="641" y="274"/>
                        </a:lnTo>
                        <a:lnTo>
                          <a:pt x="641" y="273"/>
                        </a:lnTo>
                        <a:lnTo>
                          <a:pt x="642" y="274"/>
                        </a:lnTo>
                        <a:lnTo>
                          <a:pt x="642" y="274"/>
                        </a:lnTo>
                        <a:lnTo>
                          <a:pt x="642" y="277"/>
                        </a:lnTo>
                        <a:lnTo>
                          <a:pt x="643" y="274"/>
                        </a:lnTo>
                        <a:lnTo>
                          <a:pt x="643" y="275"/>
                        </a:lnTo>
                        <a:lnTo>
                          <a:pt x="644" y="275"/>
                        </a:lnTo>
                        <a:lnTo>
                          <a:pt x="644" y="275"/>
                        </a:lnTo>
                        <a:lnTo>
                          <a:pt x="645" y="275"/>
                        </a:lnTo>
                        <a:lnTo>
                          <a:pt x="645" y="276"/>
                        </a:lnTo>
                        <a:lnTo>
                          <a:pt x="645" y="274"/>
                        </a:lnTo>
                        <a:lnTo>
                          <a:pt x="646" y="277"/>
                        </a:lnTo>
                        <a:lnTo>
                          <a:pt x="646" y="277"/>
                        </a:lnTo>
                        <a:lnTo>
                          <a:pt x="647" y="276"/>
                        </a:lnTo>
                        <a:lnTo>
                          <a:pt x="647" y="272"/>
                        </a:lnTo>
                        <a:lnTo>
                          <a:pt x="647" y="275"/>
                        </a:lnTo>
                        <a:lnTo>
                          <a:pt x="648" y="272"/>
                        </a:lnTo>
                        <a:lnTo>
                          <a:pt x="648" y="273"/>
                        </a:lnTo>
                        <a:lnTo>
                          <a:pt x="649" y="274"/>
                        </a:lnTo>
                        <a:lnTo>
                          <a:pt x="649" y="275"/>
                        </a:lnTo>
                        <a:lnTo>
                          <a:pt x="650" y="270"/>
                        </a:lnTo>
                        <a:lnTo>
                          <a:pt x="650" y="271"/>
                        </a:lnTo>
                        <a:lnTo>
                          <a:pt x="650" y="270"/>
                        </a:lnTo>
                        <a:lnTo>
                          <a:pt x="651" y="271"/>
                        </a:lnTo>
                        <a:lnTo>
                          <a:pt x="651" y="269"/>
                        </a:lnTo>
                        <a:lnTo>
                          <a:pt x="652" y="272"/>
                        </a:lnTo>
                        <a:lnTo>
                          <a:pt x="652" y="269"/>
                        </a:lnTo>
                        <a:lnTo>
                          <a:pt x="652" y="270"/>
                        </a:lnTo>
                        <a:lnTo>
                          <a:pt x="653" y="272"/>
                        </a:lnTo>
                        <a:lnTo>
                          <a:pt x="653" y="272"/>
                        </a:lnTo>
                        <a:lnTo>
                          <a:pt x="654" y="272"/>
                        </a:lnTo>
                        <a:lnTo>
                          <a:pt x="654" y="273"/>
                        </a:lnTo>
                        <a:lnTo>
                          <a:pt x="655" y="270"/>
                        </a:lnTo>
                        <a:lnTo>
                          <a:pt x="655" y="273"/>
                        </a:lnTo>
                        <a:lnTo>
                          <a:pt x="655" y="274"/>
                        </a:lnTo>
                        <a:lnTo>
                          <a:pt x="656" y="274"/>
                        </a:lnTo>
                        <a:lnTo>
                          <a:pt x="656" y="275"/>
                        </a:lnTo>
                        <a:lnTo>
                          <a:pt x="657" y="275"/>
                        </a:lnTo>
                        <a:lnTo>
                          <a:pt x="657" y="276"/>
                        </a:lnTo>
                        <a:lnTo>
                          <a:pt x="657" y="278"/>
                        </a:lnTo>
                        <a:lnTo>
                          <a:pt x="658" y="277"/>
                        </a:lnTo>
                        <a:lnTo>
                          <a:pt x="658" y="278"/>
                        </a:lnTo>
                        <a:lnTo>
                          <a:pt x="659" y="277"/>
                        </a:lnTo>
                        <a:lnTo>
                          <a:pt x="659" y="278"/>
                        </a:lnTo>
                        <a:lnTo>
                          <a:pt x="660" y="275"/>
                        </a:lnTo>
                        <a:lnTo>
                          <a:pt x="660" y="275"/>
                        </a:lnTo>
                        <a:lnTo>
                          <a:pt x="660" y="277"/>
                        </a:lnTo>
                        <a:lnTo>
                          <a:pt x="661" y="274"/>
                        </a:lnTo>
                        <a:lnTo>
                          <a:pt x="661" y="274"/>
                        </a:lnTo>
                        <a:lnTo>
                          <a:pt x="662" y="275"/>
                        </a:lnTo>
                        <a:lnTo>
                          <a:pt x="662" y="274"/>
                        </a:lnTo>
                        <a:lnTo>
                          <a:pt x="662" y="274"/>
                        </a:lnTo>
                        <a:lnTo>
                          <a:pt x="663" y="272"/>
                        </a:lnTo>
                        <a:lnTo>
                          <a:pt x="663" y="273"/>
                        </a:lnTo>
                        <a:lnTo>
                          <a:pt x="664" y="274"/>
                        </a:lnTo>
                        <a:lnTo>
                          <a:pt x="664" y="273"/>
                        </a:lnTo>
                        <a:lnTo>
                          <a:pt x="665" y="274"/>
                        </a:lnTo>
                        <a:lnTo>
                          <a:pt x="665" y="273"/>
                        </a:lnTo>
                        <a:lnTo>
                          <a:pt x="665" y="271"/>
                        </a:lnTo>
                        <a:lnTo>
                          <a:pt x="666" y="274"/>
                        </a:lnTo>
                        <a:lnTo>
                          <a:pt x="666" y="271"/>
                        </a:lnTo>
                        <a:lnTo>
                          <a:pt x="667" y="271"/>
                        </a:lnTo>
                        <a:lnTo>
                          <a:pt x="667" y="272"/>
                        </a:lnTo>
                        <a:lnTo>
                          <a:pt x="667" y="271"/>
                        </a:lnTo>
                        <a:lnTo>
                          <a:pt x="668" y="273"/>
                        </a:lnTo>
                        <a:lnTo>
                          <a:pt x="668" y="273"/>
                        </a:lnTo>
                        <a:lnTo>
                          <a:pt x="669" y="273"/>
                        </a:lnTo>
                        <a:lnTo>
                          <a:pt x="669" y="273"/>
                        </a:lnTo>
                        <a:lnTo>
                          <a:pt x="670" y="274"/>
                        </a:lnTo>
                        <a:lnTo>
                          <a:pt x="670" y="274"/>
                        </a:lnTo>
                        <a:lnTo>
                          <a:pt x="670" y="275"/>
                        </a:lnTo>
                        <a:lnTo>
                          <a:pt x="671" y="277"/>
                        </a:lnTo>
                        <a:lnTo>
                          <a:pt x="671" y="275"/>
                        </a:lnTo>
                        <a:lnTo>
                          <a:pt x="672" y="279"/>
                        </a:lnTo>
                        <a:lnTo>
                          <a:pt x="672" y="276"/>
                        </a:lnTo>
                        <a:lnTo>
                          <a:pt x="672" y="274"/>
                        </a:lnTo>
                        <a:lnTo>
                          <a:pt x="673" y="274"/>
                        </a:lnTo>
                        <a:lnTo>
                          <a:pt x="673" y="277"/>
                        </a:lnTo>
                        <a:lnTo>
                          <a:pt x="674" y="272"/>
                        </a:lnTo>
                        <a:lnTo>
                          <a:pt x="674" y="273"/>
                        </a:lnTo>
                        <a:lnTo>
                          <a:pt x="675" y="273"/>
                        </a:lnTo>
                        <a:lnTo>
                          <a:pt x="675" y="273"/>
                        </a:lnTo>
                        <a:lnTo>
                          <a:pt x="675" y="274"/>
                        </a:lnTo>
                        <a:lnTo>
                          <a:pt x="676" y="273"/>
                        </a:lnTo>
                        <a:lnTo>
                          <a:pt x="676" y="275"/>
                        </a:lnTo>
                        <a:lnTo>
                          <a:pt x="677" y="271"/>
                        </a:lnTo>
                        <a:lnTo>
                          <a:pt x="677" y="272"/>
                        </a:lnTo>
                        <a:lnTo>
                          <a:pt x="677" y="271"/>
                        </a:lnTo>
                        <a:lnTo>
                          <a:pt x="678" y="272"/>
                        </a:lnTo>
                        <a:lnTo>
                          <a:pt x="678" y="271"/>
                        </a:lnTo>
                        <a:lnTo>
                          <a:pt x="679" y="271"/>
                        </a:lnTo>
                        <a:lnTo>
                          <a:pt x="679" y="273"/>
                        </a:lnTo>
                        <a:lnTo>
                          <a:pt x="680" y="271"/>
                        </a:lnTo>
                        <a:lnTo>
                          <a:pt x="680" y="273"/>
                        </a:lnTo>
                        <a:lnTo>
                          <a:pt x="680" y="269"/>
                        </a:lnTo>
                        <a:lnTo>
                          <a:pt x="681" y="272"/>
                        </a:lnTo>
                        <a:lnTo>
                          <a:pt x="681" y="271"/>
                        </a:lnTo>
                        <a:lnTo>
                          <a:pt x="682" y="275"/>
                        </a:lnTo>
                        <a:lnTo>
                          <a:pt x="682" y="272"/>
                        </a:lnTo>
                        <a:lnTo>
                          <a:pt x="683" y="272"/>
                        </a:lnTo>
                        <a:lnTo>
                          <a:pt x="683" y="273"/>
                        </a:lnTo>
                        <a:lnTo>
                          <a:pt x="683" y="273"/>
                        </a:lnTo>
                        <a:lnTo>
                          <a:pt x="684" y="275"/>
                        </a:lnTo>
                        <a:lnTo>
                          <a:pt x="684" y="275"/>
                        </a:lnTo>
                        <a:lnTo>
                          <a:pt x="685" y="274"/>
                        </a:lnTo>
                        <a:lnTo>
                          <a:pt x="685" y="273"/>
                        </a:lnTo>
                        <a:lnTo>
                          <a:pt x="685" y="275"/>
                        </a:lnTo>
                        <a:lnTo>
                          <a:pt x="686" y="276"/>
                        </a:lnTo>
                        <a:lnTo>
                          <a:pt x="686" y="278"/>
                        </a:lnTo>
                        <a:lnTo>
                          <a:pt x="687" y="275"/>
                        </a:lnTo>
                        <a:lnTo>
                          <a:pt x="687" y="276"/>
                        </a:lnTo>
                        <a:lnTo>
                          <a:pt x="688" y="274"/>
                        </a:lnTo>
                        <a:lnTo>
                          <a:pt x="688" y="273"/>
                        </a:lnTo>
                        <a:lnTo>
                          <a:pt x="688" y="272"/>
                        </a:lnTo>
                        <a:lnTo>
                          <a:pt x="689" y="274"/>
                        </a:lnTo>
                        <a:lnTo>
                          <a:pt x="689" y="272"/>
                        </a:lnTo>
                        <a:lnTo>
                          <a:pt x="690" y="274"/>
                        </a:lnTo>
                        <a:lnTo>
                          <a:pt x="690" y="273"/>
                        </a:lnTo>
                        <a:lnTo>
                          <a:pt x="690" y="271"/>
                        </a:lnTo>
                        <a:lnTo>
                          <a:pt x="691" y="271"/>
                        </a:lnTo>
                        <a:lnTo>
                          <a:pt x="691" y="273"/>
                        </a:lnTo>
                        <a:lnTo>
                          <a:pt x="692" y="272"/>
                        </a:lnTo>
                        <a:lnTo>
                          <a:pt x="692" y="272"/>
                        </a:lnTo>
                        <a:lnTo>
                          <a:pt x="693" y="272"/>
                        </a:lnTo>
                        <a:lnTo>
                          <a:pt x="693" y="273"/>
                        </a:lnTo>
                        <a:lnTo>
                          <a:pt x="693" y="271"/>
                        </a:lnTo>
                        <a:lnTo>
                          <a:pt x="694" y="274"/>
                        </a:lnTo>
                        <a:lnTo>
                          <a:pt x="694" y="272"/>
                        </a:lnTo>
                        <a:lnTo>
                          <a:pt x="695" y="272"/>
                        </a:lnTo>
                        <a:lnTo>
                          <a:pt x="695" y="272"/>
                        </a:lnTo>
                        <a:lnTo>
                          <a:pt x="695" y="272"/>
                        </a:lnTo>
                        <a:lnTo>
                          <a:pt x="696" y="272"/>
                        </a:lnTo>
                        <a:lnTo>
                          <a:pt x="696" y="271"/>
                        </a:lnTo>
                        <a:lnTo>
                          <a:pt x="697" y="275"/>
                        </a:lnTo>
                        <a:lnTo>
                          <a:pt x="697" y="273"/>
                        </a:lnTo>
                        <a:lnTo>
                          <a:pt x="698" y="273"/>
                        </a:lnTo>
                        <a:lnTo>
                          <a:pt x="698" y="277"/>
                        </a:lnTo>
                        <a:lnTo>
                          <a:pt x="698" y="276"/>
                        </a:lnTo>
                        <a:lnTo>
                          <a:pt x="699" y="274"/>
                        </a:lnTo>
                        <a:lnTo>
                          <a:pt x="699" y="274"/>
                        </a:lnTo>
                        <a:lnTo>
                          <a:pt x="700" y="274"/>
                        </a:lnTo>
                        <a:lnTo>
                          <a:pt x="700" y="273"/>
                        </a:lnTo>
                        <a:lnTo>
                          <a:pt x="700" y="274"/>
                        </a:lnTo>
                        <a:lnTo>
                          <a:pt x="701" y="275"/>
                        </a:lnTo>
                        <a:lnTo>
                          <a:pt x="701" y="277"/>
                        </a:lnTo>
                        <a:lnTo>
                          <a:pt x="702" y="275"/>
                        </a:lnTo>
                        <a:lnTo>
                          <a:pt x="702" y="273"/>
                        </a:lnTo>
                        <a:lnTo>
                          <a:pt x="703" y="275"/>
                        </a:lnTo>
                        <a:lnTo>
                          <a:pt x="703" y="272"/>
                        </a:lnTo>
                        <a:lnTo>
                          <a:pt x="703" y="273"/>
                        </a:lnTo>
                        <a:lnTo>
                          <a:pt x="704" y="273"/>
                        </a:lnTo>
                        <a:lnTo>
                          <a:pt x="704" y="274"/>
                        </a:lnTo>
                        <a:lnTo>
                          <a:pt x="705" y="272"/>
                        </a:lnTo>
                        <a:lnTo>
                          <a:pt x="705" y="270"/>
                        </a:lnTo>
                        <a:lnTo>
                          <a:pt x="705" y="271"/>
                        </a:lnTo>
                        <a:lnTo>
                          <a:pt x="706" y="272"/>
                        </a:lnTo>
                        <a:lnTo>
                          <a:pt x="706" y="271"/>
                        </a:lnTo>
                        <a:lnTo>
                          <a:pt x="707" y="272"/>
                        </a:lnTo>
                        <a:lnTo>
                          <a:pt x="707" y="270"/>
                        </a:lnTo>
                        <a:lnTo>
                          <a:pt x="708" y="273"/>
                        </a:lnTo>
                        <a:lnTo>
                          <a:pt x="708" y="272"/>
                        </a:lnTo>
                        <a:lnTo>
                          <a:pt x="708" y="272"/>
                        </a:lnTo>
                        <a:lnTo>
                          <a:pt x="709" y="270"/>
                        </a:lnTo>
                        <a:lnTo>
                          <a:pt x="709" y="271"/>
                        </a:lnTo>
                        <a:lnTo>
                          <a:pt x="710" y="275"/>
                        </a:lnTo>
                        <a:lnTo>
                          <a:pt x="710" y="273"/>
                        </a:lnTo>
                        <a:lnTo>
                          <a:pt x="710" y="271"/>
                        </a:lnTo>
                        <a:lnTo>
                          <a:pt x="711" y="274"/>
                        </a:lnTo>
                        <a:lnTo>
                          <a:pt x="711" y="274"/>
                        </a:lnTo>
                        <a:lnTo>
                          <a:pt x="712" y="275"/>
                        </a:lnTo>
                        <a:lnTo>
                          <a:pt x="712" y="274"/>
                        </a:lnTo>
                        <a:lnTo>
                          <a:pt x="713" y="275"/>
                        </a:lnTo>
                        <a:lnTo>
                          <a:pt x="713" y="276"/>
                        </a:lnTo>
                        <a:lnTo>
                          <a:pt x="713" y="278"/>
                        </a:lnTo>
                        <a:lnTo>
                          <a:pt x="714" y="273"/>
                        </a:lnTo>
                        <a:lnTo>
                          <a:pt x="714" y="276"/>
                        </a:lnTo>
                        <a:lnTo>
                          <a:pt x="715" y="276"/>
                        </a:lnTo>
                        <a:lnTo>
                          <a:pt x="715" y="276"/>
                        </a:lnTo>
                        <a:lnTo>
                          <a:pt x="715" y="275"/>
                        </a:lnTo>
                        <a:lnTo>
                          <a:pt x="716" y="273"/>
                        </a:lnTo>
                        <a:lnTo>
                          <a:pt x="716" y="272"/>
                        </a:lnTo>
                        <a:lnTo>
                          <a:pt x="717" y="273"/>
                        </a:lnTo>
                        <a:lnTo>
                          <a:pt x="717" y="273"/>
                        </a:lnTo>
                        <a:lnTo>
                          <a:pt x="718" y="272"/>
                        </a:lnTo>
                        <a:lnTo>
                          <a:pt x="718" y="274"/>
                        </a:lnTo>
                        <a:lnTo>
                          <a:pt x="718" y="272"/>
                        </a:lnTo>
                        <a:lnTo>
                          <a:pt x="719" y="272"/>
                        </a:lnTo>
                        <a:lnTo>
                          <a:pt x="719" y="270"/>
                        </a:lnTo>
                        <a:lnTo>
                          <a:pt x="720" y="272"/>
                        </a:lnTo>
                        <a:lnTo>
                          <a:pt x="720" y="270"/>
                        </a:lnTo>
                        <a:lnTo>
                          <a:pt x="720" y="271"/>
                        </a:lnTo>
                        <a:lnTo>
                          <a:pt x="721" y="272"/>
                        </a:lnTo>
                        <a:lnTo>
                          <a:pt x="721" y="271"/>
                        </a:lnTo>
                        <a:lnTo>
                          <a:pt x="722" y="272"/>
                        </a:lnTo>
                        <a:lnTo>
                          <a:pt x="722" y="273"/>
                        </a:lnTo>
                        <a:lnTo>
                          <a:pt x="723" y="275"/>
                        </a:lnTo>
                        <a:lnTo>
                          <a:pt x="723" y="273"/>
                        </a:lnTo>
                        <a:lnTo>
                          <a:pt x="723" y="275"/>
                        </a:lnTo>
                        <a:lnTo>
                          <a:pt x="724" y="273"/>
                        </a:lnTo>
                        <a:lnTo>
                          <a:pt x="724" y="277"/>
                        </a:lnTo>
                        <a:lnTo>
                          <a:pt x="725" y="275"/>
                        </a:lnTo>
                        <a:lnTo>
                          <a:pt x="725" y="275"/>
                        </a:lnTo>
                        <a:lnTo>
                          <a:pt x="725" y="274"/>
                        </a:lnTo>
                        <a:lnTo>
                          <a:pt x="726" y="275"/>
                        </a:lnTo>
                        <a:lnTo>
                          <a:pt x="726" y="274"/>
                        </a:lnTo>
                        <a:lnTo>
                          <a:pt x="727" y="275"/>
                        </a:lnTo>
                        <a:lnTo>
                          <a:pt x="727" y="276"/>
                        </a:lnTo>
                        <a:lnTo>
                          <a:pt x="728" y="277"/>
                        </a:lnTo>
                        <a:lnTo>
                          <a:pt x="728" y="275"/>
                        </a:lnTo>
                        <a:lnTo>
                          <a:pt x="728" y="277"/>
                        </a:lnTo>
                        <a:lnTo>
                          <a:pt x="729" y="275"/>
                        </a:lnTo>
                        <a:lnTo>
                          <a:pt x="729" y="276"/>
                        </a:lnTo>
                        <a:lnTo>
                          <a:pt x="730" y="275"/>
                        </a:lnTo>
                        <a:lnTo>
                          <a:pt x="730" y="274"/>
                        </a:lnTo>
                        <a:lnTo>
                          <a:pt x="730" y="272"/>
                        </a:lnTo>
                        <a:lnTo>
                          <a:pt x="731" y="273"/>
                        </a:lnTo>
                        <a:lnTo>
                          <a:pt x="731" y="275"/>
                        </a:lnTo>
                        <a:lnTo>
                          <a:pt x="732" y="273"/>
                        </a:lnTo>
                        <a:lnTo>
                          <a:pt x="732" y="275"/>
                        </a:lnTo>
                        <a:lnTo>
                          <a:pt x="733" y="272"/>
                        </a:lnTo>
                        <a:lnTo>
                          <a:pt x="733" y="272"/>
                        </a:lnTo>
                        <a:lnTo>
                          <a:pt x="733" y="269"/>
                        </a:lnTo>
                        <a:lnTo>
                          <a:pt x="734" y="270"/>
                        </a:lnTo>
                        <a:lnTo>
                          <a:pt x="734" y="272"/>
                        </a:lnTo>
                        <a:lnTo>
                          <a:pt x="735" y="274"/>
                        </a:lnTo>
                        <a:lnTo>
                          <a:pt x="735" y="273"/>
                        </a:lnTo>
                        <a:lnTo>
                          <a:pt x="735" y="273"/>
                        </a:lnTo>
                        <a:lnTo>
                          <a:pt x="736" y="274"/>
                        </a:lnTo>
                        <a:lnTo>
                          <a:pt x="736" y="272"/>
                        </a:lnTo>
                        <a:lnTo>
                          <a:pt x="737" y="271"/>
                        </a:lnTo>
                        <a:lnTo>
                          <a:pt x="737" y="271"/>
                        </a:lnTo>
                        <a:lnTo>
                          <a:pt x="738" y="273"/>
                        </a:lnTo>
                        <a:lnTo>
                          <a:pt x="738" y="274"/>
                        </a:lnTo>
                        <a:lnTo>
                          <a:pt x="738" y="272"/>
                        </a:lnTo>
                        <a:lnTo>
                          <a:pt x="739" y="275"/>
                        </a:lnTo>
                        <a:lnTo>
                          <a:pt x="739" y="274"/>
                        </a:lnTo>
                        <a:lnTo>
                          <a:pt x="740" y="276"/>
                        </a:lnTo>
                        <a:lnTo>
                          <a:pt x="740" y="276"/>
                        </a:lnTo>
                        <a:lnTo>
                          <a:pt x="740" y="275"/>
                        </a:lnTo>
                        <a:lnTo>
                          <a:pt x="741" y="275"/>
                        </a:lnTo>
                        <a:lnTo>
                          <a:pt x="741" y="277"/>
                        </a:lnTo>
                        <a:lnTo>
                          <a:pt x="742" y="277"/>
                        </a:lnTo>
                        <a:lnTo>
                          <a:pt x="742" y="277"/>
                        </a:lnTo>
                        <a:lnTo>
                          <a:pt x="743" y="278"/>
                        </a:lnTo>
                        <a:lnTo>
                          <a:pt x="743" y="276"/>
                        </a:lnTo>
                        <a:lnTo>
                          <a:pt x="743" y="275"/>
                        </a:lnTo>
                        <a:lnTo>
                          <a:pt x="744" y="276"/>
                        </a:lnTo>
                        <a:lnTo>
                          <a:pt x="744" y="276"/>
                        </a:lnTo>
                        <a:lnTo>
                          <a:pt x="745" y="276"/>
                        </a:lnTo>
                        <a:lnTo>
                          <a:pt x="745" y="273"/>
                        </a:lnTo>
                        <a:lnTo>
                          <a:pt x="745" y="274"/>
                        </a:lnTo>
                        <a:lnTo>
                          <a:pt x="746" y="274"/>
                        </a:lnTo>
                        <a:lnTo>
                          <a:pt x="746" y="274"/>
                        </a:lnTo>
                        <a:lnTo>
                          <a:pt x="747" y="275"/>
                        </a:lnTo>
                        <a:lnTo>
                          <a:pt x="747" y="274"/>
                        </a:lnTo>
                        <a:lnTo>
                          <a:pt x="748" y="273"/>
                        </a:lnTo>
                        <a:lnTo>
                          <a:pt x="748" y="274"/>
                        </a:lnTo>
                        <a:lnTo>
                          <a:pt x="748" y="273"/>
                        </a:lnTo>
                        <a:lnTo>
                          <a:pt x="749" y="273"/>
                        </a:lnTo>
                        <a:lnTo>
                          <a:pt x="749" y="272"/>
                        </a:lnTo>
                        <a:lnTo>
                          <a:pt x="750" y="273"/>
                        </a:lnTo>
                        <a:lnTo>
                          <a:pt x="750" y="273"/>
                        </a:lnTo>
                        <a:lnTo>
                          <a:pt x="750" y="274"/>
                        </a:lnTo>
                        <a:lnTo>
                          <a:pt x="751" y="273"/>
                        </a:lnTo>
                        <a:lnTo>
                          <a:pt x="751" y="273"/>
                        </a:lnTo>
                        <a:lnTo>
                          <a:pt x="752" y="273"/>
                        </a:lnTo>
                        <a:lnTo>
                          <a:pt x="752" y="273"/>
                        </a:lnTo>
                        <a:lnTo>
                          <a:pt x="753" y="275"/>
                        </a:lnTo>
                        <a:lnTo>
                          <a:pt x="753" y="275"/>
                        </a:lnTo>
                        <a:lnTo>
                          <a:pt x="753" y="276"/>
                        </a:lnTo>
                        <a:lnTo>
                          <a:pt x="754" y="275"/>
                        </a:lnTo>
                        <a:lnTo>
                          <a:pt x="754" y="275"/>
                        </a:lnTo>
                        <a:lnTo>
                          <a:pt x="755" y="275"/>
                        </a:lnTo>
                        <a:lnTo>
                          <a:pt x="755" y="277"/>
                        </a:lnTo>
                        <a:lnTo>
                          <a:pt x="755" y="275"/>
                        </a:lnTo>
                        <a:lnTo>
                          <a:pt x="756" y="275"/>
                        </a:lnTo>
                        <a:lnTo>
                          <a:pt x="756" y="274"/>
                        </a:lnTo>
                        <a:lnTo>
                          <a:pt x="757" y="275"/>
                        </a:lnTo>
                        <a:lnTo>
                          <a:pt x="757" y="276"/>
                        </a:lnTo>
                        <a:lnTo>
                          <a:pt x="758" y="274"/>
                        </a:lnTo>
                        <a:lnTo>
                          <a:pt x="758" y="275"/>
                        </a:lnTo>
                        <a:lnTo>
                          <a:pt x="758" y="274"/>
                        </a:lnTo>
                        <a:lnTo>
                          <a:pt x="759" y="275"/>
                        </a:lnTo>
                        <a:lnTo>
                          <a:pt x="759" y="272"/>
                        </a:lnTo>
                        <a:lnTo>
                          <a:pt x="760" y="271"/>
                        </a:lnTo>
                        <a:lnTo>
                          <a:pt x="760" y="271"/>
                        </a:lnTo>
                        <a:lnTo>
                          <a:pt x="760" y="271"/>
                        </a:lnTo>
                        <a:lnTo>
                          <a:pt x="761" y="272"/>
                        </a:lnTo>
                        <a:lnTo>
                          <a:pt x="761" y="271"/>
                        </a:lnTo>
                        <a:lnTo>
                          <a:pt x="762" y="271"/>
                        </a:lnTo>
                        <a:lnTo>
                          <a:pt x="762" y="271"/>
                        </a:lnTo>
                        <a:lnTo>
                          <a:pt x="763" y="269"/>
                        </a:lnTo>
                        <a:lnTo>
                          <a:pt x="763" y="272"/>
                        </a:lnTo>
                        <a:lnTo>
                          <a:pt x="763" y="271"/>
                        </a:lnTo>
                        <a:lnTo>
                          <a:pt x="764" y="270"/>
                        </a:lnTo>
                        <a:lnTo>
                          <a:pt x="764" y="272"/>
                        </a:lnTo>
                        <a:lnTo>
                          <a:pt x="765" y="271"/>
                        </a:lnTo>
                        <a:lnTo>
                          <a:pt x="765" y="271"/>
                        </a:lnTo>
                        <a:lnTo>
                          <a:pt x="765" y="272"/>
                        </a:lnTo>
                        <a:lnTo>
                          <a:pt x="766" y="272"/>
                        </a:lnTo>
                        <a:lnTo>
                          <a:pt x="766" y="274"/>
                        </a:lnTo>
                        <a:lnTo>
                          <a:pt x="767" y="274"/>
                        </a:lnTo>
                        <a:lnTo>
                          <a:pt x="767" y="272"/>
                        </a:lnTo>
                        <a:lnTo>
                          <a:pt x="768" y="274"/>
                        </a:lnTo>
                        <a:lnTo>
                          <a:pt x="768" y="274"/>
                        </a:lnTo>
                        <a:lnTo>
                          <a:pt x="768" y="273"/>
                        </a:lnTo>
                        <a:lnTo>
                          <a:pt x="769" y="273"/>
                        </a:lnTo>
                        <a:lnTo>
                          <a:pt x="769" y="274"/>
                        </a:lnTo>
                        <a:lnTo>
                          <a:pt x="770" y="275"/>
                        </a:lnTo>
                        <a:lnTo>
                          <a:pt x="770" y="275"/>
                        </a:lnTo>
                        <a:lnTo>
                          <a:pt x="770" y="275"/>
                        </a:lnTo>
                        <a:lnTo>
                          <a:pt x="771" y="273"/>
                        </a:lnTo>
                        <a:lnTo>
                          <a:pt x="771" y="275"/>
                        </a:lnTo>
                        <a:lnTo>
                          <a:pt x="772" y="273"/>
                        </a:lnTo>
                        <a:lnTo>
                          <a:pt x="772" y="275"/>
                        </a:lnTo>
                        <a:lnTo>
                          <a:pt x="773" y="273"/>
                        </a:lnTo>
                        <a:lnTo>
                          <a:pt x="773" y="275"/>
                        </a:lnTo>
                        <a:lnTo>
                          <a:pt x="773" y="272"/>
                        </a:lnTo>
                        <a:lnTo>
                          <a:pt x="774" y="272"/>
                        </a:lnTo>
                        <a:lnTo>
                          <a:pt x="774" y="271"/>
                        </a:lnTo>
                        <a:lnTo>
                          <a:pt x="775" y="271"/>
                        </a:lnTo>
                        <a:lnTo>
                          <a:pt x="775" y="272"/>
                        </a:lnTo>
                        <a:lnTo>
                          <a:pt x="775" y="272"/>
                        </a:lnTo>
                        <a:lnTo>
                          <a:pt x="776" y="273"/>
                        </a:lnTo>
                        <a:lnTo>
                          <a:pt x="776" y="271"/>
                        </a:lnTo>
                        <a:lnTo>
                          <a:pt x="777" y="271"/>
                        </a:lnTo>
                        <a:lnTo>
                          <a:pt x="777" y="273"/>
                        </a:lnTo>
                        <a:lnTo>
                          <a:pt x="778" y="271"/>
                        </a:lnTo>
                        <a:lnTo>
                          <a:pt x="778" y="272"/>
                        </a:lnTo>
                        <a:lnTo>
                          <a:pt x="778" y="270"/>
                        </a:lnTo>
                        <a:lnTo>
                          <a:pt x="779" y="273"/>
                        </a:lnTo>
                        <a:lnTo>
                          <a:pt x="779" y="271"/>
                        </a:lnTo>
                        <a:lnTo>
                          <a:pt x="780" y="274"/>
                        </a:lnTo>
                        <a:lnTo>
                          <a:pt x="780" y="273"/>
                        </a:lnTo>
                        <a:lnTo>
                          <a:pt x="780" y="273"/>
                        </a:lnTo>
                        <a:lnTo>
                          <a:pt x="781" y="275"/>
                        </a:lnTo>
                        <a:lnTo>
                          <a:pt x="781" y="273"/>
                        </a:lnTo>
                        <a:lnTo>
                          <a:pt x="782" y="276"/>
                        </a:lnTo>
                        <a:lnTo>
                          <a:pt x="782" y="276"/>
                        </a:lnTo>
                        <a:lnTo>
                          <a:pt x="783" y="275"/>
                        </a:lnTo>
                        <a:lnTo>
                          <a:pt x="783" y="276"/>
                        </a:lnTo>
                        <a:lnTo>
                          <a:pt x="783" y="277"/>
                        </a:lnTo>
                        <a:lnTo>
                          <a:pt x="784" y="277"/>
                        </a:lnTo>
                        <a:lnTo>
                          <a:pt x="784" y="275"/>
                        </a:lnTo>
                        <a:lnTo>
                          <a:pt x="785" y="279"/>
                        </a:lnTo>
                        <a:lnTo>
                          <a:pt x="785" y="278"/>
                        </a:lnTo>
                        <a:lnTo>
                          <a:pt x="785" y="275"/>
                        </a:lnTo>
                        <a:lnTo>
                          <a:pt x="786" y="276"/>
                        </a:lnTo>
                        <a:lnTo>
                          <a:pt x="786" y="275"/>
                        </a:lnTo>
                        <a:lnTo>
                          <a:pt x="787" y="276"/>
                        </a:lnTo>
                        <a:lnTo>
                          <a:pt x="787" y="276"/>
                        </a:lnTo>
                        <a:lnTo>
                          <a:pt x="788" y="275"/>
                        </a:lnTo>
                        <a:lnTo>
                          <a:pt x="788" y="272"/>
                        </a:lnTo>
                        <a:lnTo>
                          <a:pt x="788" y="272"/>
                        </a:lnTo>
                        <a:lnTo>
                          <a:pt x="789" y="272"/>
                        </a:lnTo>
                        <a:lnTo>
                          <a:pt x="789" y="272"/>
                        </a:lnTo>
                        <a:lnTo>
                          <a:pt x="790" y="271"/>
                        </a:lnTo>
                        <a:lnTo>
                          <a:pt x="790" y="274"/>
                        </a:lnTo>
                        <a:lnTo>
                          <a:pt x="790" y="273"/>
                        </a:lnTo>
                        <a:lnTo>
                          <a:pt x="791" y="272"/>
                        </a:lnTo>
                        <a:lnTo>
                          <a:pt x="791" y="272"/>
                        </a:lnTo>
                        <a:lnTo>
                          <a:pt x="792" y="273"/>
                        </a:lnTo>
                        <a:lnTo>
                          <a:pt x="792" y="273"/>
                        </a:lnTo>
                        <a:lnTo>
                          <a:pt x="793" y="275"/>
                        </a:lnTo>
                        <a:lnTo>
                          <a:pt x="793" y="275"/>
                        </a:lnTo>
                        <a:lnTo>
                          <a:pt x="793" y="273"/>
                        </a:lnTo>
                        <a:lnTo>
                          <a:pt x="794" y="276"/>
                        </a:lnTo>
                        <a:lnTo>
                          <a:pt x="794" y="277"/>
                        </a:lnTo>
                        <a:lnTo>
                          <a:pt x="795" y="275"/>
                        </a:lnTo>
                        <a:lnTo>
                          <a:pt x="795" y="274"/>
                        </a:lnTo>
                        <a:lnTo>
                          <a:pt x="795" y="277"/>
                        </a:lnTo>
                        <a:lnTo>
                          <a:pt x="796" y="276"/>
                        </a:lnTo>
                        <a:lnTo>
                          <a:pt x="796" y="276"/>
                        </a:lnTo>
                        <a:lnTo>
                          <a:pt x="797" y="277"/>
                        </a:lnTo>
                        <a:lnTo>
                          <a:pt x="797" y="280"/>
                        </a:lnTo>
                        <a:lnTo>
                          <a:pt x="798" y="275"/>
                        </a:lnTo>
                        <a:lnTo>
                          <a:pt x="798" y="277"/>
                        </a:lnTo>
                        <a:lnTo>
                          <a:pt x="798" y="277"/>
                        </a:lnTo>
                        <a:lnTo>
                          <a:pt x="799" y="275"/>
                        </a:lnTo>
                        <a:lnTo>
                          <a:pt x="799" y="276"/>
                        </a:lnTo>
                        <a:lnTo>
                          <a:pt x="800" y="277"/>
                        </a:lnTo>
                        <a:lnTo>
                          <a:pt x="800" y="275"/>
                        </a:lnTo>
                        <a:lnTo>
                          <a:pt x="800" y="276"/>
                        </a:lnTo>
                        <a:lnTo>
                          <a:pt x="801" y="275"/>
                        </a:lnTo>
                        <a:lnTo>
                          <a:pt x="801" y="275"/>
                        </a:lnTo>
                        <a:lnTo>
                          <a:pt x="802" y="274"/>
                        </a:lnTo>
                        <a:lnTo>
                          <a:pt x="802" y="273"/>
                        </a:lnTo>
                        <a:lnTo>
                          <a:pt x="803" y="272"/>
                        </a:lnTo>
                        <a:lnTo>
                          <a:pt x="803" y="272"/>
                        </a:lnTo>
                        <a:lnTo>
                          <a:pt x="803" y="271"/>
                        </a:lnTo>
                        <a:lnTo>
                          <a:pt x="804" y="273"/>
                        </a:lnTo>
                        <a:lnTo>
                          <a:pt x="804" y="274"/>
                        </a:lnTo>
                        <a:lnTo>
                          <a:pt x="805" y="272"/>
                        </a:lnTo>
                        <a:lnTo>
                          <a:pt x="805" y="271"/>
                        </a:lnTo>
                        <a:lnTo>
                          <a:pt x="805" y="273"/>
                        </a:lnTo>
                        <a:lnTo>
                          <a:pt x="806" y="273"/>
                        </a:lnTo>
                        <a:lnTo>
                          <a:pt x="806" y="274"/>
                        </a:lnTo>
                        <a:lnTo>
                          <a:pt x="807" y="274"/>
                        </a:lnTo>
                        <a:lnTo>
                          <a:pt x="807" y="274"/>
                        </a:lnTo>
                        <a:lnTo>
                          <a:pt x="808" y="276"/>
                        </a:lnTo>
                        <a:lnTo>
                          <a:pt x="808" y="274"/>
                        </a:lnTo>
                        <a:lnTo>
                          <a:pt x="808" y="274"/>
                        </a:lnTo>
                        <a:lnTo>
                          <a:pt x="809" y="275"/>
                        </a:lnTo>
                        <a:lnTo>
                          <a:pt x="809" y="276"/>
                        </a:lnTo>
                        <a:lnTo>
                          <a:pt x="810" y="276"/>
                        </a:lnTo>
                        <a:lnTo>
                          <a:pt x="810" y="276"/>
                        </a:lnTo>
                        <a:lnTo>
                          <a:pt x="810" y="276"/>
                        </a:lnTo>
                        <a:lnTo>
                          <a:pt x="811" y="277"/>
                        </a:lnTo>
                        <a:lnTo>
                          <a:pt x="811" y="277"/>
                        </a:lnTo>
                        <a:lnTo>
                          <a:pt x="812" y="277"/>
                        </a:lnTo>
                        <a:lnTo>
                          <a:pt x="812" y="274"/>
                        </a:lnTo>
                        <a:lnTo>
                          <a:pt x="813" y="274"/>
                        </a:lnTo>
                        <a:lnTo>
                          <a:pt x="813" y="278"/>
                        </a:lnTo>
                        <a:lnTo>
                          <a:pt x="813" y="275"/>
                        </a:lnTo>
                        <a:lnTo>
                          <a:pt x="814" y="276"/>
                        </a:lnTo>
                        <a:lnTo>
                          <a:pt x="814" y="274"/>
                        </a:lnTo>
                        <a:lnTo>
                          <a:pt x="815" y="275"/>
                        </a:lnTo>
                        <a:lnTo>
                          <a:pt x="815" y="274"/>
                        </a:lnTo>
                        <a:lnTo>
                          <a:pt x="815" y="275"/>
                        </a:lnTo>
                        <a:lnTo>
                          <a:pt x="816" y="271"/>
                        </a:lnTo>
                        <a:lnTo>
                          <a:pt x="816" y="272"/>
                        </a:lnTo>
                        <a:lnTo>
                          <a:pt x="817" y="273"/>
                        </a:lnTo>
                        <a:lnTo>
                          <a:pt x="817" y="272"/>
                        </a:lnTo>
                        <a:lnTo>
                          <a:pt x="818" y="271"/>
                        </a:lnTo>
                        <a:lnTo>
                          <a:pt x="818" y="271"/>
                        </a:lnTo>
                        <a:lnTo>
                          <a:pt x="818" y="271"/>
                        </a:lnTo>
                        <a:lnTo>
                          <a:pt x="819" y="272"/>
                        </a:lnTo>
                        <a:lnTo>
                          <a:pt x="819" y="272"/>
                        </a:lnTo>
                        <a:lnTo>
                          <a:pt x="820" y="271"/>
                        </a:lnTo>
                        <a:lnTo>
                          <a:pt x="820" y="272"/>
                        </a:lnTo>
                        <a:lnTo>
                          <a:pt x="820" y="274"/>
                        </a:lnTo>
                        <a:lnTo>
                          <a:pt x="821" y="273"/>
                        </a:lnTo>
                        <a:lnTo>
                          <a:pt x="821" y="274"/>
                        </a:lnTo>
                        <a:lnTo>
                          <a:pt x="822" y="273"/>
                        </a:lnTo>
                        <a:lnTo>
                          <a:pt x="822" y="274"/>
                        </a:lnTo>
                        <a:lnTo>
                          <a:pt x="823" y="276"/>
                        </a:lnTo>
                        <a:lnTo>
                          <a:pt x="823" y="273"/>
                        </a:lnTo>
                        <a:lnTo>
                          <a:pt x="823" y="276"/>
                        </a:lnTo>
                        <a:lnTo>
                          <a:pt x="824" y="276"/>
                        </a:lnTo>
                        <a:lnTo>
                          <a:pt x="824" y="276"/>
                        </a:lnTo>
                        <a:lnTo>
                          <a:pt x="825" y="277"/>
                        </a:lnTo>
                        <a:lnTo>
                          <a:pt x="825" y="280"/>
                        </a:lnTo>
                        <a:lnTo>
                          <a:pt x="825" y="276"/>
                        </a:lnTo>
                        <a:lnTo>
                          <a:pt x="826" y="276"/>
                        </a:lnTo>
                        <a:lnTo>
                          <a:pt x="826" y="274"/>
                        </a:lnTo>
                        <a:lnTo>
                          <a:pt x="827" y="274"/>
                        </a:lnTo>
                        <a:lnTo>
                          <a:pt x="827" y="274"/>
                        </a:lnTo>
                        <a:lnTo>
                          <a:pt x="828" y="273"/>
                        </a:lnTo>
                        <a:lnTo>
                          <a:pt x="828" y="273"/>
                        </a:lnTo>
                        <a:lnTo>
                          <a:pt x="828" y="272"/>
                        </a:lnTo>
                        <a:lnTo>
                          <a:pt x="829" y="274"/>
                        </a:lnTo>
                        <a:lnTo>
                          <a:pt x="829" y="275"/>
                        </a:lnTo>
                        <a:lnTo>
                          <a:pt x="830" y="272"/>
                        </a:lnTo>
                        <a:lnTo>
                          <a:pt x="830" y="271"/>
                        </a:lnTo>
                        <a:lnTo>
                          <a:pt x="830" y="274"/>
                        </a:lnTo>
                        <a:lnTo>
                          <a:pt x="831" y="270"/>
                        </a:lnTo>
                        <a:lnTo>
                          <a:pt x="831" y="271"/>
                        </a:lnTo>
                        <a:lnTo>
                          <a:pt x="832" y="272"/>
                        </a:lnTo>
                        <a:lnTo>
                          <a:pt x="832" y="270"/>
                        </a:lnTo>
                        <a:lnTo>
                          <a:pt x="833" y="272"/>
                        </a:lnTo>
                        <a:lnTo>
                          <a:pt x="833" y="270"/>
                        </a:lnTo>
                        <a:lnTo>
                          <a:pt x="833" y="271"/>
                        </a:lnTo>
                        <a:lnTo>
                          <a:pt x="834" y="271"/>
                        </a:lnTo>
                        <a:lnTo>
                          <a:pt x="834" y="272"/>
                        </a:lnTo>
                        <a:lnTo>
                          <a:pt x="835" y="271"/>
                        </a:lnTo>
                        <a:lnTo>
                          <a:pt x="835" y="272"/>
                        </a:lnTo>
                        <a:lnTo>
                          <a:pt x="835" y="273"/>
                        </a:lnTo>
                        <a:lnTo>
                          <a:pt x="836" y="273"/>
                        </a:lnTo>
                        <a:lnTo>
                          <a:pt x="836" y="275"/>
                        </a:lnTo>
                        <a:lnTo>
                          <a:pt x="837" y="273"/>
                        </a:lnTo>
                        <a:lnTo>
                          <a:pt x="837" y="274"/>
                        </a:lnTo>
                        <a:lnTo>
                          <a:pt x="838" y="275"/>
                        </a:lnTo>
                        <a:lnTo>
                          <a:pt x="838" y="276"/>
                        </a:lnTo>
                        <a:lnTo>
                          <a:pt x="838" y="278"/>
                        </a:lnTo>
                        <a:lnTo>
                          <a:pt x="839" y="276"/>
                        </a:lnTo>
                        <a:lnTo>
                          <a:pt x="839" y="277"/>
                        </a:lnTo>
                        <a:lnTo>
                          <a:pt x="840" y="275"/>
                        </a:lnTo>
                        <a:lnTo>
                          <a:pt x="840" y="277"/>
                        </a:lnTo>
                        <a:lnTo>
                          <a:pt x="840" y="276"/>
                        </a:lnTo>
                        <a:lnTo>
                          <a:pt x="841" y="276"/>
                        </a:lnTo>
                        <a:lnTo>
                          <a:pt x="841" y="275"/>
                        </a:lnTo>
                        <a:lnTo>
                          <a:pt x="842" y="274"/>
                        </a:lnTo>
                        <a:lnTo>
                          <a:pt x="842" y="274"/>
                        </a:lnTo>
                        <a:lnTo>
                          <a:pt x="843" y="275"/>
                        </a:lnTo>
                        <a:lnTo>
                          <a:pt x="843" y="273"/>
                        </a:lnTo>
                        <a:lnTo>
                          <a:pt x="843" y="276"/>
                        </a:lnTo>
                        <a:lnTo>
                          <a:pt x="844" y="273"/>
                        </a:lnTo>
                        <a:lnTo>
                          <a:pt x="844" y="275"/>
                        </a:lnTo>
                        <a:lnTo>
                          <a:pt x="845" y="272"/>
                        </a:lnTo>
                        <a:lnTo>
                          <a:pt x="845" y="272"/>
                        </a:lnTo>
                        <a:lnTo>
                          <a:pt x="845" y="273"/>
                        </a:lnTo>
                        <a:lnTo>
                          <a:pt x="846" y="271"/>
                        </a:lnTo>
                        <a:lnTo>
                          <a:pt x="846" y="273"/>
                        </a:lnTo>
                        <a:lnTo>
                          <a:pt x="847" y="274"/>
                        </a:lnTo>
                        <a:lnTo>
                          <a:pt x="847" y="275"/>
                        </a:lnTo>
                        <a:lnTo>
                          <a:pt x="848" y="273"/>
                        </a:lnTo>
                        <a:lnTo>
                          <a:pt x="848" y="272"/>
                        </a:lnTo>
                        <a:lnTo>
                          <a:pt x="848" y="274"/>
                        </a:lnTo>
                        <a:lnTo>
                          <a:pt x="849" y="274"/>
                        </a:lnTo>
                        <a:lnTo>
                          <a:pt x="849" y="272"/>
                        </a:lnTo>
                        <a:lnTo>
                          <a:pt x="850" y="274"/>
                        </a:lnTo>
                        <a:lnTo>
                          <a:pt x="850" y="277"/>
                        </a:lnTo>
                        <a:lnTo>
                          <a:pt x="850" y="274"/>
                        </a:lnTo>
                        <a:lnTo>
                          <a:pt x="851" y="274"/>
                        </a:lnTo>
                        <a:lnTo>
                          <a:pt x="851" y="277"/>
                        </a:lnTo>
                        <a:lnTo>
                          <a:pt x="852" y="275"/>
                        </a:lnTo>
                        <a:lnTo>
                          <a:pt x="852" y="277"/>
                        </a:lnTo>
                        <a:lnTo>
                          <a:pt x="853" y="276"/>
                        </a:lnTo>
                        <a:lnTo>
                          <a:pt x="853" y="276"/>
                        </a:lnTo>
                        <a:lnTo>
                          <a:pt x="853" y="277"/>
                        </a:lnTo>
                        <a:lnTo>
                          <a:pt x="854" y="275"/>
                        </a:lnTo>
                        <a:lnTo>
                          <a:pt x="854" y="276"/>
                        </a:lnTo>
                        <a:lnTo>
                          <a:pt x="855" y="275"/>
                        </a:lnTo>
                        <a:lnTo>
                          <a:pt x="855" y="274"/>
                        </a:lnTo>
                        <a:lnTo>
                          <a:pt x="855" y="274"/>
                        </a:lnTo>
                        <a:lnTo>
                          <a:pt x="856" y="273"/>
                        </a:lnTo>
                        <a:lnTo>
                          <a:pt x="856" y="273"/>
                        </a:lnTo>
                        <a:lnTo>
                          <a:pt x="857" y="275"/>
                        </a:lnTo>
                        <a:lnTo>
                          <a:pt x="857" y="273"/>
                        </a:lnTo>
                        <a:lnTo>
                          <a:pt x="858" y="270"/>
                        </a:lnTo>
                        <a:lnTo>
                          <a:pt x="858" y="272"/>
                        </a:lnTo>
                        <a:lnTo>
                          <a:pt x="858" y="272"/>
                        </a:lnTo>
                        <a:lnTo>
                          <a:pt x="859" y="270"/>
                        </a:lnTo>
                        <a:lnTo>
                          <a:pt x="859" y="273"/>
                        </a:lnTo>
                        <a:lnTo>
                          <a:pt x="860" y="272"/>
                        </a:lnTo>
                        <a:lnTo>
                          <a:pt x="860" y="271"/>
                        </a:lnTo>
                        <a:lnTo>
                          <a:pt x="860" y="274"/>
                        </a:lnTo>
                        <a:lnTo>
                          <a:pt x="861" y="273"/>
                        </a:lnTo>
                        <a:lnTo>
                          <a:pt x="861" y="274"/>
                        </a:lnTo>
                        <a:lnTo>
                          <a:pt x="862" y="273"/>
                        </a:lnTo>
                        <a:lnTo>
                          <a:pt x="862" y="273"/>
                        </a:lnTo>
                        <a:lnTo>
                          <a:pt x="863" y="274"/>
                        </a:lnTo>
                        <a:lnTo>
                          <a:pt x="863" y="275"/>
                        </a:lnTo>
                        <a:lnTo>
                          <a:pt x="863" y="272"/>
                        </a:lnTo>
                        <a:lnTo>
                          <a:pt x="864" y="274"/>
                        </a:lnTo>
                        <a:lnTo>
                          <a:pt x="864" y="275"/>
                        </a:lnTo>
                        <a:lnTo>
                          <a:pt x="865" y="274"/>
                        </a:lnTo>
                        <a:lnTo>
                          <a:pt x="865" y="274"/>
                        </a:lnTo>
                        <a:lnTo>
                          <a:pt x="865" y="274"/>
                        </a:lnTo>
                        <a:lnTo>
                          <a:pt x="866" y="276"/>
                        </a:lnTo>
                        <a:lnTo>
                          <a:pt x="866" y="276"/>
                        </a:lnTo>
                        <a:lnTo>
                          <a:pt x="867" y="274"/>
                        </a:lnTo>
                        <a:lnTo>
                          <a:pt x="867" y="275"/>
                        </a:lnTo>
                        <a:lnTo>
                          <a:pt x="868" y="275"/>
                        </a:lnTo>
                        <a:lnTo>
                          <a:pt x="868" y="274"/>
                        </a:lnTo>
                        <a:lnTo>
                          <a:pt x="868" y="275"/>
                        </a:lnTo>
                        <a:lnTo>
                          <a:pt x="869" y="273"/>
                        </a:lnTo>
                        <a:lnTo>
                          <a:pt x="869" y="276"/>
                        </a:lnTo>
                        <a:lnTo>
                          <a:pt x="870" y="274"/>
                        </a:lnTo>
                        <a:lnTo>
                          <a:pt x="870" y="272"/>
                        </a:lnTo>
                        <a:lnTo>
                          <a:pt x="870" y="274"/>
                        </a:lnTo>
                        <a:lnTo>
                          <a:pt x="871" y="272"/>
                        </a:lnTo>
                        <a:lnTo>
                          <a:pt x="871" y="270"/>
                        </a:lnTo>
                        <a:lnTo>
                          <a:pt x="872" y="270"/>
                        </a:lnTo>
                        <a:lnTo>
                          <a:pt x="872" y="272"/>
                        </a:lnTo>
                        <a:lnTo>
                          <a:pt x="873" y="270"/>
                        </a:lnTo>
                        <a:lnTo>
                          <a:pt x="873" y="270"/>
                        </a:lnTo>
                        <a:lnTo>
                          <a:pt x="873" y="271"/>
                        </a:lnTo>
                        <a:lnTo>
                          <a:pt x="874" y="272"/>
                        </a:lnTo>
                        <a:lnTo>
                          <a:pt x="874" y="270"/>
                        </a:lnTo>
                        <a:lnTo>
                          <a:pt x="875" y="271"/>
                        </a:lnTo>
                        <a:lnTo>
                          <a:pt x="875" y="273"/>
                        </a:lnTo>
                        <a:lnTo>
                          <a:pt x="875" y="272"/>
                        </a:lnTo>
                        <a:lnTo>
                          <a:pt x="876" y="271"/>
                        </a:lnTo>
                        <a:lnTo>
                          <a:pt x="876" y="273"/>
                        </a:lnTo>
                        <a:lnTo>
                          <a:pt x="877" y="272"/>
                        </a:lnTo>
                        <a:lnTo>
                          <a:pt x="877" y="271"/>
                        </a:lnTo>
                        <a:lnTo>
                          <a:pt x="878" y="272"/>
                        </a:lnTo>
                        <a:lnTo>
                          <a:pt x="878" y="274"/>
                        </a:lnTo>
                        <a:lnTo>
                          <a:pt x="878" y="272"/>
                        </a:lnTo>
                        <a:lnTo>
                          <a:pt x="879" y="275"/>
                        </a:lnTo>
                        <a:lnTo>
                          <a:pt x="879" y="276"/>
                        </a:lnTo>
                        <a:lnTo>
                          <a:pt x="880" y="275"/>
                        </a:lnTo>
                        <a:lnTo>
                          <a:pt x="880" y="275"/>
                        </a:lnTo>
                        <a:lnTo>
                          <a:pt x="880" y="276"/>
                        </a:lnTo>
                        <a:lnTo>
                          <a:pt x="881" y="276"/>
                        </a:lnTo>
                        <a:lnTo>
                          <a:pt x="881" y="276"/>
                        </a:lnTo>
                        <a:lnTo>
                          <a:pt x="882" y="270"/>
                        </a:lnTo>
                        <a:lnTo>
                          <a:pt x="882" y="275"/>
                        </a:lnTo>
                        <a:lnTo>
                          <a:pt x="883" y="276"/>
                        </a:lnTo>
                        <a:lnTo>
                          <a:pt x="883" y="275"/>
                        </a:lnTo>
                        <a:lnTo>
                          <a:pt x="883" y="274"/>
                        </a:lnTo>
                        <a:lnTo>
                          <a:pt x="884" y="273"/>
                        </a:lnTo>
                        <a:lnTo>
                          <a:pt x="884" y="274"/>
                        </a:lnTo>
                        <a:lnTo>
                          <a:pt x="885" y="273"/>
                        </a:lnTo>
                        <a:lnTo>
                          <a:pt x="885" y="275"/>
                        </a:lnTo>
                        <a:lnTo>
                          <a:pt x="885" y="273"/>
                        </a:lnTo>
                        <a:lnTo>
                          <a:pt x="886" y="271"/>
                        </a:lnTo>
                        <a:lnTo>
                          <a:pt x="886" y="272"/>
                        </a:lnTo>
                        <a:lnTo>
                          <a:pt x="887" y="270"/>
                        </a:lnTo>
                        <a:lnTo>
                          <a:pt x="887" y="271"/>
                        </a:lnTo>
                        <a:lnTo>
                          <a:pt x="888" y="269"/>
                        </a:lnTo>
                        <a:lnTo>
                          <a:pt x="888" y="272"/>
                        </a:lnTo>
                        <a:lnTo>
                          <a:pt x="888" y="271"/>
                        </a:lnTo>
                        <a:lnTo>
                          <a:pt x="889" y="271"/>
                        </a:lnTo>
                        <a:lnTo>
                          <a:pt x="889" y="273"/>
                        </a:lnTo>
                        <a:lnTo>
                          <a:pt x="890" y="273"/>
                        </a:lnTo>
                        <a:lnTo>
                          <a:pt x="890" y="271"/>
                        </a:lnTo>
                        <a:lnTo>
                          <a:pt x="890" y="271"/>
                        </a:lnTo>
                        <a:lnTo>
                          <a:pt x="891" y="273"/>
                        </a:lnTo>
                        <a:lnTo>
                          <a:pt x="891" y="273"/>
                        </a:lnTo>
                        <a:lnTo>
                          <a:pt x="892" y="275"/>
                        </a:lnTo>
                        <a:lnTo>
                          <a:pt x="892" y="274"/>
                        </a:lnTo>
                        <a:lnTo>
                          <a:pt x="893" y="274"/>
                        </a:lnTo>
                        <a:lnTo>
                          <a:pt x="893" y="277"/>
                        </a:lnTo>
                        <a:lnTo>
                          <a:pt x="893" y="275"/>
                        </a:lnTo>
                        <a:lnTo>
                          <a:pt x="894" y="273"/>
                        </a:lnTo>
                        <a:lnTo>
                          <a:pt x="894" y="275"/>
                        </a:lnTo>
                        <a:lnTo>
                          <a:pt x="895" y="273"/>
                        </a:lnTo>
                        <a:lnTo>
                          <a:pt x="895" y="275"/>
                        </a:lnTo>
                        <a:lnTo>
                          <a:pt x="895" y="276"/>
                        </a:lnTo>
                        <a:lnTo>
                          <a:pt x="896" y="275"/>
                        </a:lnTo>
                        <a:lnTo>
                          <a:pt x="896" y="274"/>
                        </a:lnTo>
                        <a:lnTo>
                          <a:pt x="897" y="274"/>
                        </a:lnTo>
                        <a:lnTo>
                          <a:pt x="897" y="274"/>
                        </a:lnTo>
                        <a:lnTo>
                          <a:pt x="898" y="272"/>
                        </a:lnTo>
                        <a:lnTo>
                          <a:pt x="898" y="272"/>
                        </a:lnTo>
                        <a:lnTo>
                          <a:pt x="898" y="272"/>
                        </a:lnTo>
                        <a:lnTo>
                          <a:pt x="899" y="270"/>
                        </a:lnTo>
                        <a:lnTo>
                          <a:pt x="899" y="272"/>
                        </a:lnTo>
                        <a:lnTo>
                          <a:pt x="900" y="272"/>
                        </a:lnTo>
                        <a:lnTo>
                          <a:pt x="900" y="270"/>
                        </a:lnTo>
                        <a:lnTo>
                          <a:pt x="900" y="273"/>
                        </a:lnTo>
                        <a:lnTo>
                          <a:pt x="901" y="272"/>
                        </a:lnTo>
                        <a:lnTo>
                          <a:pt x="901" y="269"/>
                        </a:lnTo>
                        <a:lnTo>
                          <a:pt x="902" y="271"/>
                        </a:lnTo>
                        <a:lnTo>
                          <a:pt x="902" y="272"/>
                        </a:lnTo>
                        <a:lnTo>
                          <a:pt x="903" y="272"/>
                        </a:lnTo>
                        <a:lnTo>
                          <a:pt x="903" y="273"/>
                        </a:lnTo>
                        <a:lnTo>
                          <a:pt x="903" y="272"/>
                        </a:lnTo>
                        <a:lnTo>
                          <a:pt x="904" y="273"/>
                        </a:lnTo>
                        <a:lnTo>
                          <a:pt x="904" y="274"/>
                        </a:lnTo>
                        <a:lnTo>
                          <a:pt x="905" y="270"/>
                        </a:lnTo>
                        <a:lnTo>
                          <a:pt x="905" y="275"/>
                        </a:lnTo>
                        <a:lnTo>
                          <a:pt x="905" y="272"/>
                        </a:lnTo>
                        <a:lnTo>
                          <a:pt x="906" y="274"/>
                        </a:lnTo>
                        <a:lnTo>
                          <a:pt x="906" y="275"/>
                        </a:lnTo>
                        <a:lnTo>
                          <a:pt x="907" y="276"/>
                        </a:lnTo>
                        <a:lnTo>
                          <a:pt x="907" y="276"/>
                        </a:lnTo>
                        <a:lnTo>
                          <a:pt x="908" y="277"/>
                        </a:lnTo>
                        <a:lnTo>
                          <a:pt x="908" y="273"/>
                        </a:lnTo>
                        <a:lnTo>
                          <a:pt x="908" y="276"/>
                        </a:lnTo>
                        <a:lnTo>
                          <a:pt x="909" y="274"/>
                        </a:lnTo>
                        <a:lnTo>
                          <a:pt x="909" y="275"/>
                        </a:lnTo>
                        <a:lnTo>
                          <a:pt x="910" y="275"/>
                        </a:lnTo>
                        <a:lnTo>
                          <a:pt x="910" y="275"/>
                        </a:lnTo>
                        <a:lnTo>
                          <a:pt x="910" y="275"/>
                        </a:lnTo>
                        <a:lnTo>
                          <a:pt x="911" y="275"/>
                        </a:lnTo>
                        <a:lnTo>
                          <a:pt x="911" y="274"/>
                        </a:lnTo>
                        <a:lnTo>
                          <a:pt x="912" y="274"/>
                        </a:lnTo>
                        <a:lnTo>
                          <a:pt x="912" y="274"/>
                        </a:lnTo>
                        <a:lnTo>
                          <a:pt x="913" y="273"/>
                        </a:lnTo>
                        <a:lnTo>
                          <a:pt x="913" y="273"/>
                        </a:lnTo>
                        <a:lnTo>
                          <a:pt x="913" y="271"/>
                        </a:lnTo>
                        <a:lnTo>
                          <a:pt x="914" y="271"/>
                        </a:lnTo>
                        <a:lnTo>
                          <a:pt x="914" y="271"/>
                        </a:lnTo>
                        <a:lnTo>
                          <a:pt x="915" y="271"/>
                        </a:lnTo>
                        <a:lnTo>
                          <a:pt x="915" y="270"/>
                        </a:lnTo>
                        <a:lnTo>
                          <a:pt x="915" y="271"/>
                        </a:lnTo>
                        <a:lnTo>
                          <a:pt x="916" y="272"/>
                        </a:lnTo>
                        <a:lnTo>
                          <a:pt x="916" y="270"/>
                        </a:lnTo>
                        <a:lnTo>
                          <a:pt x="917" y="273"/>
                        </a:lnTo>
                        <a:lnTo>
                          <a:pt x="917" y="271"/>
                        </a:lnTo>
                        <a:lnTo>
                          <a:pt x="918" y="273"/>
                        </a:lnTo>
                        <a:lnTo>
                          <a:pt x="918" y="274"/>
                        </a:lnTo>
                        <a:lnTo>
                          <a:pt x="918" y="273"/>
                        </a:lnTo>
                        <a:lnTo>
                          <a:pt x="919" y="272"/>
                        </a:lnTo>
                        <a:lnTo>
                          <a:pt x="919" y="274"/>
                        </a:lnTo>
                        <a:lnTo>
                          <a:pt x="920" y="276"/>
                        </a:lnTo>
                        <a:lnTo>
                          <a:pt x="920" y="276"/>
                        </a:lnTo>
                        <a:lnTo>
                          <a:pt x="920" y="274"/>
                        </a:lnTo>
                        <a:lnTo>
                          <a:pt x="921" y="275"/>
                        </a:lnTo>
                        <a:lnTo>
                          <a:pt x="921" y="276"/>
                        </a:lnTo>
                        <a:lnTo>
                          <a:pt x="922" y="275"/>
                        </a:lnTo>
                        <a:lnTo>
                          <a:pt x="922" y="277"/>
                        </a:lnTo>
                        <a:lnTo>
                          <a:pt x="923" y="275"/>
                        </a:lnTo>
                        <a:lnTo>
                          <a:pt x="923" y="275"/>
                        </a:lnTo>
                        <a:lnTo>
                          <a:pt x="923" y="275"/>
                        </a:lnTo>
                        <a:lnTo>
                          <a:pt x="924" y="276"/>
                        </a:lnTo>
                        <a:lnTo>
                          <a:pt x="924" y="274"/>
                        </a:lnTo>
                        <a:lnTo>
                          <a:pt x="925" y="273"/>
                        </a:lnTo>
                        <a:lnTo>
                          <a:pt x="925" y="275"/>
                        </a:lnTo>
                        <a:lnTo>
                          <a:pt x="925" y="274"/>
                        </a:lnTo>
                        <a:lnTo>
                          <a:pt x="926" y="274"/>
                        </a:lnTo>
                        <a:lnTo>
                          <a:pt x="926" y="269"/>
                        </a:lnTo>
                        <a:lnTo>
                          <a:pt x="927" y="272"/>
                        </a:lnTo>
                        <a:lnTo>
                          <a:pt x="927" y="271"/>
                        </a:lnTo>
                        <a:lnTo>
                          <a:pt x="928" y="274"/>
                        </a:lnTo>
                        <a:lnTo>
                          <a:pt x="928" y="270"/>
                        </a:lnTo>
                        <a:lnTo>
                          <a:pt x="928" y="267"/>
                        </a:lnTo>
                        <a:lnTo>
                          <a:pt x="929" y="269"/>
                        </a:lnTo>
                        <a:lnTo>
                          <a:pt x="929" y="272"/>
                        </a:lnTo>
                        <a:lnTo>
                          <a:pt x="930" y="269"/>
                        </a:lnTo>
                        <a:lnTo>
                          <a:pt x="930" y="271"/>
                        </a:lnTo>
                        <a:lnTo>
                          <a:pt x="930" y="271"/>
                        </a:lnTo>
                        <a:lnTo>
                          <a:pt x="931" y="272"/>
                        </a:lnTo>
                        <a:lnTo>
                          <a:pt x="931" y="272"/>
                        </a:lnTo>
                        <a:lnTo>
                          <a:pt x="932" y="273"/>
                        </a:lnTo>
                        <a:lnTo>
                          <a:pt x="932" y="274"/>
                        </a:lnTo>
                        <a:lnTo>
                          <a:pt x="933" y="273"/>
                        </a:lnTo>
                        <a:lnTo>
                          <a:pt x="933" y="272"/>
                        </a:lnTo>
                        <a:lnTo>
                          <a:pt x="933" y="274"/>
                        </a:lnTo>
                        <a:lnTo>
                          <a:pt x="934" y="275"/>
                        </a:lnTo>
                        <a:lnTo>
                          <a:pt x="934" y="276"/>
                        </a:lnTo>
                        <a:lnTo>
                          <a:pt x="935" y="276"/>
                        </a:lnTo>
                        <a:lnTo>
                          <a:pt x="935" y="277"/>
                        </a:lnTo>
                        <a:lnTo>
                          <a:pt x="935" y="276"/>
                        </a:lnTo>
                        <a:lnTo>
                          <a:pt x="936" y="278"/>
                        </a:lnTo>
                        <a:lnTo>
                          <a:pt x="936" y="275"/>
                        </a:lnTo>
                        <a:lnTo>
                          <a:pt x="937" y="276"/>
                        </a:lnTo>
                        <a:lnTo>
                          <a:pt x="937" y="277"/>
                        </a:lnTo>
                        <a:lnTo>
                          <a:pt x="938" y="276"/>
                        </a:lnTo>
                        <a:lnTo>
                          <a:pt x="938" y="274"/>
                        </a:lnTo>
                        <a:lnTo>
                          <a:pt x="938" y="274"/>
                        </a:lnTo>
                        <a:lnTo>
                          <a:pt x="939" y="273"/>
                        </a:lnTo>
                        <a:lnTo>
                          <a:pt x="939" y="274"/>
                        </a:lnTo>
                        <a:lnTo>
                          <a:pt x="940" y="273"/>
                        </a:lnTo>
                        <a:lnTo>
                          <a:pt x="940" y="272"/>
                        </a:lnTo>
                        <a:lnTo>
                          <a:pt x="940" y="273"/>
                        </a:lnTo>
                        <a:lnTo>
                          <a:pt x="941" y="272"/>
                        </a:lnTo>
                        <a:lnTo>
                          <a:pt x="941" y="272"/>
                        </a:lnTo>
                        <a:lnTo>
                          <a:pt x="942" y="270"/>
                        </a:lnTo>
                        <a:lnTo>
                          <a:pt x="942" y="270"/>
                        </a:lnTo>
                        <a:lnTo>
                          <a:pt x="943" y="270"/>
                        </a:lnTo>
                        <a:lnTo>
                          <a:pt x="943" y="270"/>
                        </a:lnTo>
                        <a:lnTo>
                          <a:pt x="943" y="270"/>
                        </a:lnTo>
                        <a:lnTo>
                          <a:pt x="944" y="270"/>
                        </a:lnTo>
                        <a:lnTo>
                          <a:pt x="944" y="271"/>
                        </a:lnTo>
                        <a:lnTo>
                          <a:pt x="945" y="272"/>
                        </a:lnTo>
                        <a:lnTo>
                          <a:pt x="945" y="271"/>
                        </a:lnTo>
                        <a:lnTo>
                          <a:pt x="945" y="272"/>
                        </a:lnTo>
                        <a:lnTo>
                          <a:pt x="946" y="272"/>
                        </a:lnTo>
                        <a:lnTo>
                          <a:pt x="946" y="271"/>
                        </a:lnTo>
                        <a:lnTo>
                          <a:pt x="947" y="275"/>
                        </a:lnTo>
                        <a:lnTo>
                          <a:pt x="947" y="273"/>
                        </a:lnTo>
                        <a:lnTo>
                          <a:pt x="948" y="273"/>
                        </a:lnTo>
                        <a:lnTo>
                          <a:pt x="948" y="272"/>
                        </a:lnTo>
                        <a:lnTo>
                          <a:pt x="948" y="276"/>
                        </a:lnTo>
                        <a:lnTo>
                          <a:pt x="949" y="275"/>
                        </a:lnTo>
                        <a:lnTo>
                          <a:pt x="949" y="275"/>
                        </a:lnTo>
                        <a:lnTo>
                          <a:pt x="950" y="274"/>
                        </a:lnTo>
                        <a:lnTo>
                          <a:pt x="950" y="275"/>
                        </a:lnTo>
                        <a:lnTo>
                          <a:pt x="950" y="276"/>
                        </a:lnTo>
                        <a:lnTo>
                          <a:pt x="951" y="277"/>
                        </a:lnTo>
                        <a:lnTo>
                          <a:pt x="951" y="274"/>
                        </a:lnTo>
                        <a:lnTo>
                          <a:pt x="952" y="276"/>
                        </a:lnTo>
                        <a:lnTo>
                          <a:pt x="952" y="274"/>
                        </a:lnTo>
                        <a:lnTo>
                          <a:pt x="953" y="273"/>
                        </a:lnTo>
                        <a:lnTo>
                          <a:pt x="953" y="273"/>
                        </a:lnTo>
                        <a:lnTo>
                          <a:pt x="953" y="272"/>
                        </a:lnTo>
                        <a:lnTo>
                          <a:pt x="954" y="274"/>
                        </a:lnTo>
                        <a:lnTo>
                          <a:pt x="954" y="272"/>
                        </a:lnTo>
                        <a:lnTo>
                          <a:pt x="955" y="269"/>
                        </a:lnTo>
                        <a:lnTo>
                          <a:pt x="955" y="269"/>
                        </a:lnTo>
                        <a:lnTo>
                          <a:pt x="955" y="272"/>
                        </a:lnTo>
                        <a:lnTo>
                          <a:pt x="956" y="271"/>
                        </a:lnTo>
                        <a:lnTo>
                          <a:pt x="956" y="271"/>
                        </a:lnTo>
                        <a:lnTo>
                          <a:pt x="957" y="270"/>
                        </a:lnTo>
                        <a:lnTo>
                          <a:pt x="957" y="270"/>
                        </a:lnTo>
                        <a:lnTo>
                          <a:pt x="958" y="271"/>
                        </a:lnTo>
                        <a:lnTo>
                          <a:pt x="958" y="270"/>
                        </a:lnTo>
                        <a:lnTo>
                          <a:pt x="958" y="268"/>
                        </a:lnTo>
                        <a:lnTo>
                          <a:pt x="959" y="270"/>
                        </a:lnTo>
                        <a:lnTo>
                          <a:pt x="959" y="272"/>
                        </a:lnTo>
                        <a:lnTo>
                          <a:pt x="960" y="270"/>
                        </a:lnTo>
                        <a:lnTo>
                          <a:pt x="960" y="270"/>
                        </a:lnTo>
                        <a:lnTo>
                          <a:pt x="960" y="270"/>
                        </a:lnTo>
                        <a:lnTo>
                          <a:pt x="961" y="273"/>
                        </a:lnTo>
                        <a:lnTo>
                          <a:pt x="961" y="272"/>
                        </a:lnTo>
                        <a:lnTo>
                          <a:pt x="962" y="273"/>
                        </a:lnTo>
                        <a:lnTo>
                          <a:pt x="962" y="275"/>
                        </a:lnTo>
                        <a:lnTo>
                          <a:pt x="963" y="276"/>
                        </a:lnTo>
                        <a:lnTo>
                          <a:pt x="963" y="276"/>
                        </a:lnTo>
                        <a:lnTo>
                          <a:pt x="963" y="273"/>
                        </a:lnTo>
                        <a:lnTo>
                          <a:pt x="964" y="273"/>
                        </a:lnTo>
                        <a:lnTo>
                          <a:pt x="964" y="274"/>
                        </a:lnTo>
                        <a:lnTo>
                          <a:pt x="965" y="276"/>
                        </a:lnTo>
                        <a:lnTo>
                          <a:pt x="965" y="274"/>
                        </a:lnTo>
                        <a:lnTo>
                          <a:pt x="965" y="275"/>
                        </a:lnTo>
                        <a:lnTo>
                          <a:pt x="966" y="274"/>
                        </a:lnTo>
                        <a:lnTo>
                          <a:pt x="966" y="272"/>
                        </a:lnTo>
                        <a:lnTo>
                          <a:pt x="967" y="274"/>
                        </a:lnTo>
                        <a:lnTo>
                          <a:pt x="967" y="274"/>
                        </a:lnTo>
                        <a:lnTo>
                          <a:pt x="968" y="274"/>
                        </a:lnTo>
                        <a:lnTo>
                          <a:pt x="968" y="271"/>
                        </a:lnTo>
                        <a:lnTo>
                          <a:pt x="968" y="272"/>
                        </a:lnTo>
                        <a:lnTo>
                          <a:pt x="969" y="272"/>
                        </a:lnTo>
                        <a:lnTo>
                          <a:pt x="969" y="270"/>
                        </a:lnTo>
                        <a:lnTo>
                          <a:pt x="970" y="271"/>
                        </a:lnTo>
                        <a:lnTo>
                          <a:pt x="970" y="270"/>
                        </a:lnTo>
                        <a:lnTo>
                          <a:pt x="970" y="270"/>
                        </a:lnTo>
                        <a:lnTo>
                          <a:pt x="971" y="270"/>
                        </a:lnTo>
                        <a:lnTo>
                          <a:pt x="971" y="271"/>
                        </a:lnTo>
                        <a:lnTo>
                          <a:pt x="972" y="272"/>
                        </a:lnTo>
                        <a:lnTo>
                          <a:pt x="972" y="272"/>
                        </a:lnTo>
                        <a:lnTo>
                          <a:pt x="973" y="272"/>
                        </a:lnTo>
                        <a:lnTo>
                          <a:pt x="973" y="271"/>
                        </a:lnTo>
                        <a:lnTo>
                          <a:pt x="973" y="273"/>
                        </a:lnTo>
                        <a:lnTo>
                          <a:pt x="974" y="274"/>
                        </a:lnTo>
                        <a:lnTo>
                          <a:pt x="974" y="272"/>
                        </a:lnTo>
                        <a:lnTo>
                          <a:pt x="975" y="273"/>
                        </a:lnTo>
                        <a:lnTo>
                          <a:pt x="975" y="273"/>
                        </a:lnTo>
                        <a:lnTo>
                          <a:pt x="975" y="275"/>
                        </a:lnTo>
                        <a:lnTo>
                          <a:pt x="976" y="274"/>
                        </a:lnTo>
                        <a:lnTo>
                          <a:pt x="976" y="276"/>
                        </a:lnTo>
                        <a:lnTo>
                          <a:pt x="977" y="275"/>
                        </a:lnTo>
                        <a:lnTo>
                          <a:pt x="977" y="272"/>
                        </a:lnTo>
                        <a:lnTo>
                          <a:pt x="978" y="276"/>
                        </a:lnTo>
                        <a:lnTo>
                          <a:pt x="978" y="278"/>
                        </a:lnTo>
                        <a:lnTo>
                          <a:pt x="978" y="275"/>
                        </a:lnTo>
                        <a:lnTo>
                          <a:pt x="979" y="275"/>
                        </a:lnTo>
                        <a:lnTo>
                          <a:pt x="979" y="275"/>
                        </a:lnTo>
                        <a:lnTo>
                          <a:pt x="980" y="274"/>
                        </a:lnTo>
                        <a:lnTo>
                          <a:pt x="980" y="273"/>
                        </a:lnTo>
                        <a:lnTo>
                          <a:pt x="980" y="275"/>
                        </a:lnTo>
                        <a:lnTo>
                          <a:pt x="981" y="275"/>
                        </a:lnTo>
                        <a:lnTo>
                          <a:pt x="981" y="274"/>
                        </a:lnTo>
                        <a:lnTo>
                          <a:pt x="982" y="273"/>
                        </a:lnTo>
                        <a:lnTo>
                          <a:pt x="982" y="273"/>
                        </a:lnTo>
                        <a:lnTo>
                          <a:pt x="983" y="270"/>
                        </a:lnTo>
                        <a:lnTo>
                          <a:pt x="983" y="273"/>
                        </a:lnTo>
                        <a:lnTo>
                          <a:pt x="983" y="271"/>
                        </a:lnTo>
                        <a:lnTo>
                          <a:pt x="984" y="270"/>
                        </a:lnTo>
                        <a:lnTo>
                          <a:pt x="984" y="270"/>
                        </a:lnTo>
                        <a:lnTo>
                          <a:pt x="985" y="272"/>
                        </a:lnTo>
                        <a:lnTo>
                          <a:pt x="985" y="269"/>
                        </a:lnTo>
                        <a:lnTo>
                          <a:pt x="985" y="272"/>
                        </a:lnTo>
                        <a:lnTo>
                          <a:pt x="986" y="270"/>
                        </a:lnTo>
                        <a:lnTo>
                          <a:pt x="986" y="270"/>
                        </a:lnTo>
                        <a:lnTo>
                          <a:pt x="987" y="272"/>
                        </a:lnTo>
                        <a:lnTo>
                          <a:pt x="987" y="271"/>
                        </a:lnTo>
                        <a:lnTo>
                          <a:pt x="988" y="272"/>
                        </a:lnTo>
                        <a:lnTo>
                          <a:pt x="988" y="274"/>
                        </a:lnTo>
                        <a:lnTo>
                          <a:pt x="988" y="272"/>
                        </a:lnTo>
                        <a:lnTo>
                          <a:pt x="989" y="278"/>
                        </a:lnTo>
                        <a:lnTo>
                          <a:pt x="989" y="274"/>
                        </a:lnTo>
                        <a:lnTo>
                          <a:pt x="990" y="273"/>
                        </a:lnTo>
                        <a:lnTo>
                          <a:pt x="990" y="273"/>
                        </a:lnTo>
                        <a:lnTo>
                          <a:pt x="990" y="275"/>
                        </a:lnTo>
                        <a:lnTo>
                          <a:pt x="991" y="275"/>
                        </a:lnTo>
                        <a:lnTo>
                          <a:pt x="991" y="274"/>
                        </a:lnTo>
                        <a:lnTo>
                          <a:pt x="992" y="276"/>
                        </a:lnTo>
                        <a:lnTo>
                          <a:pt x="992" y="274"/>
                        </a:lnTo>
                        <a:lnTo>
                          <a:pt x="993" y="278"/>
                        </a:lnTo>
                        <a:lnTo>
                          <a:pt x="993" y="276"/>
                        </a:lnTo>
                        <a:lnTo>
                          <a:pt x="993" y="275"/>
                        </a:lnTo>
                        <a:lnTo>
                          <a:pt x="994" y="272"/>
                        </a:lnTo>
                        <a:lnTo>
                          <a:pt x="994" y="274"/>
                        </a:lnTo>
                        <a:lnTo>
                          <a:pt x="995" y="273"/>
                        </a:lnTo>
                        <a:lnTo>
                          <a:pt x="995" y="273"/>
                        </a:lnTo>
                        <a:lnTo>
                          <a:pt x="995" y="273"/>
                        </a:lnTo>
                        <a:lnTo>
                          <a:pt x="996" y="273"/>
                        </a:lnTo>
                        <a:lnTo>
                          <a:pt x="996" y="272"/>
                        </a:lnTo>
                        <a:lnTo>
                          <a:pt x="997" y="270"/>
                        </a:lnTo>
                        <a:lnTo>
                          <a:pt x="997" y="272"/>
                        </a:lnTo>
                        <a:lnTo>
                          <a:pt x="998" y="271"/>
                        </a:lnTo>
                        <a:lnTo>
                          <a:pt x="998" y="268"/>
                        </a:lnTo>
                        <a:lnTo>
                          <a:pt x="998" y="270"/>
                        </a:lnTo>
                        <a:lnTo>
                          <a:pt x="999" y="270"/>
                        </a:lnTo>
                        <a:lnTo>
                          <a:pt x="999" y="271"/>
                        </a:lnTo>
                        <a:lnTo>
                          <a:pt x="1000" y="271"/>
                        </a:lnTo>
                        <a:lnTo>
                          <a:pt x="1000" y="271"/>
                        </a:lnTo>
                        <a:lnTo>
                          <a:pt x="1000" y="272"/>
                        </a:lnTo>
                        <a:lnTo>
                          <a:pt x="1001" y="272"/>
                        </a:lnTo>
                        <a:lnTo>
                          <a:pt x="1001" y="272"/>
                        </a:lnTo>
                        <a:lnTo>
                          <a:pt x="1002" y="274"/>
                        </a:lnTo>
                        <a:lnTo>
                          <a:pt x="1002" y="273"/>
                        </a:lnTo>
                        <a:lnTo>
                          <a:pt x="1003" y="274"/>
                        </a:lnTo>
                        <a:lnTo>
                          <a:pt x="1003" y="274"/>
                        </a:lnTo>
                        <a:lnTo>
                          <a:pt x="1003" y="271"/>
                        </a:lnTo>
                        <a:lnTo>
                          <a:pt x="1004" y="272"/>
                        </a:lnTo>
                        <a:lnTo>
                          <a:pt x="1004" y="276"/>
                        </a:lnTo>
                        <a:lnTo>
                          <a:pt x="1005" y="275"/>
                        </a:lnTo>
                        <a:lnTo>
                          <a:pt x="1005" y="275"/>
                        </a:lnTo>
                        <a:lnTo>
                          <a:pt x="1005" y="275"/>
                        </a:lnTo>
                        <a:lnTo>
                          <a:pt x="1006" y="272"/>
                        </a:lnTo>
                        <a:lnTo>
                          <a:pt x="1006" y="276"/>
                        </a:lnTo>
                        <a:lnTo>
                          <a:pt x="1007" y="275"/>
                        </a:lnTo>
                        <a:lnTo>
                          <a:pt x="1007" y="274"/>
                        </a:lnTo>
                        <a:lnTo>
                          <a:pt x="1008" y="273"/>
                        </a:lnTo>
                        <a:lnTo>
                          <a:pt x="1008" y="273"/>
                        </a:lnTo>
                        <a:lnTo>
                          <a:pt x="1008" y="272"/>
                        </a:lnTo>
                        <a:lnTo>
                          <a:pt x="1009" y="274"/>
                        </a:lnTo>
                        <a:lnTo>
                          <a:pt x="1009" y="271"/>
                        </a:lnTo>
                        <a:lnTo>
                          <a:pt x="1010" y="273"/>
                        </a:lnTo>
                        <a:lnTo>
                          <a:pt x="1010" y="273"/>
                        </a:lnTo>
                        <a:lnTo>
                          <a:pt x="1010" y="269"/>
                        </a:lnTo>
                        <a:lnTo>
                          <a:pt x="1011" y="270"/>
                        </a:lnTo>
                        <a:lnTo>
                          <a:pt x="1011" y="271"/>
                        </a:lnTo>
                        <a:lnTo>
                          <a:pt x="1012" y="269"/>
                        </a:lnTo>
                        <a:lnTo>
                          <a:pt x="1012" y="269"/>
                        </a:lnTo>
                        <a:lnTo>
                          <a:pt x="1013" y="270"/>
                        </a:lnTo>
                        <a:lnTo>
                          <a:pt x="1013" y="268"/>
                        </a:lnTo>
                        <a:lnTo>
                          <a:pt x="1013" y="270"/>
                        </a:lnTo>
                        <a:lnTo>
                          <a:pt x="1014" y="271"/>
                        </a:lnTo>
                        <a:lnTo>
                          <a:pt x="1014" y="270"/>
                        </a:lnTo>
                        <a:lnTo>
                          <a:pt x="1015" y="271"/>
                        </a:lnTo>
                        <a:lnTo>
                          <a:pt x="1015" y="271"/>
                        </a:lnTo>
                        <a:lnTo>
                          <a:pt x="1015" y="273"/>
                        </a:lnTo>
                        <a:lnTo>
                          <a:pt x="1016" y="272"/>
                        </a:lnTo>
                        <a:lnTo>
                          <a:pt x="1016" y="272"/>
                        </a:lnTo>
                        <a:lnTo>
                          <a:pt x="1017" y="271"/>
                        </a:lnTo>
                        <a:lnTo>
                          <a:pt x="1017" y="272"/>
                        </a:lnTo>
                        <a:lnTo>
                          <a:pt x="1018" y="274"/>
                        </a:lnTo>
                        <a:lnTo>
                          <a:pt x="1018" y="272"/>
                        </a:lnTo>
                        <a:lnTo>
                          <a:pt x="1018" y="276"/>
                        </a:lnTo>
                        <a:lnTo>
                          <a:pt x="1019" y="275"/>
                        </a:lnTo>
                        <a:lnTo>
                          <a:pt x="1019" y="274"/>
                        </a:lnTo>
                        <a:lnTo>
                          <a:pt x="1020" y="275"/>
                        </a:lnTo>
                        <a:lnTo>
                          <a:pt x="1020" y="273"/>
                        </a:lnTo>
                        <a:lnTo>
                          <a:pt x="1020" y="276"/>
                        </a:lnTo>
                        <a:lnTo>
                          <a:pt x="1021" y="277"/>
                        </a:lnTo>
                        <a:lnTo>
                          <a:pt x="1021" y="276"/>
                        </a:lnTo>
                        <a:lnTo>
                          <a:pt x="1022" y="274"/>
                        </a:lnTo>
                        <a:lnTo>
                          <a:pt x="1022" y="274"/>
                        </a:lnTo>
                        <a:lnTo>
                          <a:pt x="1023" y="274"/>
                        </a:lnTo>
                        <a:lnTo>
                          <a:pt x="1023" y="275"/>
                        </a:lnTo>
                        <a:lnTo>
                          <a:pt x="1023" y="271"/>
                        </a:lnTo>
                        <a:lnTo>
                          <a:pt x="1024" y="271"/>
                        </a:lnTo>
                        <a:lnTo>
                          <a:pt x="1024" y="272"/>
                        </a:lnTo>
                        <a:lnTo>
                          <a:pt x="1025" y="273"/>
                        </a:lnTo>
                        <a:lnTo>
                          <a:pt x="1025" y="271"/>
                        </a:lnTo>
                        <a:lnTo>
                          <a:pt x="1025" y="269"/>
                        </a:lnTo>
                        <a:lnTo>
                          <a:pt x="1026" y="273"/>
                        </a:lnTo>
                        <a:lnTo>
                          <a:pt x="1026" y="270"/>
                        </a:lnTo>
                        <a:lnTo>
                          <a:pt x="1027" y="272"/>
                        </a:lnTo>
                        <a:lnTo>
                          <a:pt x="1027" y="272"/>
                        </a:lnTo>
                        <a:lnTo>
                          <a:pt x="1028" y="273"/>
                        </a:lnTo>
                        <a:lnTo>
                          <a:pt x="1028" y="272"/>
                        </a:lnTo>
                        <a:lnTo>
                          <a:pt x="1028" y="272"/>
                        </a:lnTo>
                        <a:lnTo>
                          <a:pt x="1029" y="272"/>
                        </a:lnTo>
                        <a:lnTo>
                          <a:pt x="1029" y="272"/>
                        </a:lnTo>
                        <a:lnTo>
                          <a:pt x="1030" y="273"/>
                        </a:lnTo>
                        <a:lnTo>
                          <a:pt x="1030" y="273"/>
                        </a:lnTo>
                        <a:lnTo>
                          <a:pt x="1030" y="273"/>
                        </a:lnTo>
                        <a:lnTo>
                          <a:pt x="1031" y="273"/>
                        </a:lnTo>
                        <a:lnTo>
                          <a:pt x="1031" y="275"/>
                        </a:lnTo>
                        <a:lnTo>
                          <a:pt x="1032" y="274"/>
                        </a:lnTo>
                        <a:lnTo>
                          <a:pt x="1032" y="275"/>
                        </a:lnTo>
                        <a:lnTo>
                          <a:pt x="1033" y="275"/>
                        </a:lnTo>
                        <a:lnTo>
                          <a:pt x="1033" y="275"/>
                        </a:lnTo>
                        <a:lnTo>
                          <a:pt x="1033" y="275"/>
                        </a:lnTo>
                        <a:lnTo>
                          <a:pt x="1034" y="275"/>
                        </a:lnTo>
                        <a:lnTo>
                          <a:pt x="1034" y="275"/>
                        </a:lnTo>
                        <a:lnTo>
                          <a:pt x="1035" y="275"/>
                        </a:lnTo>
                        <a:lnTo>
                          <a:pt x="1035" y="275"/>
                        </a:lnTo>
                        <a:lnTo>
                          <a:pt x="1035" y="274"/>
                        </a:lnTo>
                        <a:lnTo>
                          <a:pt x="1036" y="274"/>
                        </a:lnTo>
                        <a:lnTo>
                          <a:pt x="1036" y="276"/>
                        </a:lnTo>
                        <a:lnTo>
                          <a:pt x="1037" y="272"/>
                        </a:lnTo>
                        <a:lnTo>
                          <a:pt x="1037" y="271"/>
                        </a:lnTo>
                        <a:lnTo>
                          <a:pt x="1038" y="272"/>
                        </a:lnTo>
                        <a:lnTo>
                          <a:pt x="1038" y="270"/>
                        </a:lnTo>
                        <a:lnTo>
                          <a:pt x="1038" y="272"/>
                        </a:lnTo>
                        <a:lnTo>
                          <a:pt x="1039" y="270"/>
                        </a:lnTo>
                        <a:lnTo>
                          <a:pt x="1039" y="271"/>
                        </a:lnTo>
                        <a:lnTo>
                          <a:pt x="1040" y="272"/>
                        </a:lnTo>
                        <a:lnTo>
                          <a:pt x="1040" y="270"/>
                        </a:lnTo>
                        <a:lnTo>
                          <a:pt x="1040" y="270"/>
                        </a:lnTo>
                        <a:lnTo>
                          <a:pt x="1041" y="270"/>
                        </a:lnTo>
                        <a:lnTo>
                          <a:pt x="1041" y="272"/>
                        </a:lnTo>
                        <a:lnTo>
                          <a:pt x="1042" y="272"/>
                        </a:lnTo>
                        <a:lnTo>
                          <a:pt x="1042" y="273"/>
                        </a:lnTo>
                        <a:lnTo>
                          <a:pt x="1043" y="273"/>
                        </a:lnTo>
                        <a:lnTo>
                          <a:pt x="1043" y="273"/>
                        </a:lnTo>
                        <a:lnTo>
                          <a:pt x="1043" y="272"/>
                        </a:lnTo>
                        <a:lnTo>
                          <a:pt x="1044" y="273"/>
                        </a:lnTo>
                        <a:lnTo>
                          <a:pt x="1044" y="273"/>
                        </a:lnTo>
                        <a:lnTo>
                          <a:pt x="1045" y="274"/>
                        </a:lnTo>
                        <a:lnTo>
                          <a:pt x="1045" y="273"/>
                        </a:lnTo>
                        <a:lnTo>
                          <a:pt x="1045" y="274"/>
                        </a:lnTo>
                        <a:lnTo>
                          <a:pt x="1046" y="275"/>
                        </a:lnTo>
                        <a:lnTo>
                          <a:pt x="1046" y="275"/>
                        </a:lnTo>
                        <a:lnTo>
                          <a:pt x="1047" y="274"/>
                        </a:lnTo>
                        <a:lnTo>
                          <a:pt x="1047" y="275"/>
                        </a:lnTo>
                        <a:lnTo>
                          <a:pt x="1048" y="275"/>
                        </a:lnTo>
                        <a:lnTo>
                          <a:pt x="1048" y="276"/>
                        </a:lnTo>
                        <a:lnTo>
                          <a:pt x="1048" y="277"/>
                        </a:lnTo>
                        <a:lnTo>
                          <a:pt x="1049" y="273"/>
                        </a:lnTo>
                        <a:lnTo>
                          <a:pt x="1049" y="275"/>
                        </a:lnTo>
                        <a:lnTo>
                          <a:pt x="1050" y="275"/>
                        </a:lnTo>
                        <a:lnTo>
                          <a:pt x="1050" y="276"/>
                        </a:lnTo>
                        <a:lnTo>
                          <a:pt x="1050" y="275"/>
                        </a:lnTo>
                        <a:lnTo>
                          <a:pt x="1051" y="274"/>
                        </a:lnTo>
                        <a:lnTo>
                          <a:pt x="1051" y="272"/>
                        </a:lnTo>
                        <a:lnTo>
                          <a:pt x="1052" y="271"/>
                        </a:lnTo>
                        <a:lnTo>
                          <a:pt x="1052" y="274"/>
                        </a:lnTo>
                        <a:lnTo>
                          <a:pt x="1053" y="272"/>
                        </a:lnTo>
                        <a:lnTo>
                          <a:pt x="1053" y="269"/>
                        </a:lnTo>
                        <a:lnTo>
                          <a:pt x="1053" y="268"/>
                        </a:lnTo>
                        <a:lnTo>
                          <a:pt x="1054" y="271"/>
                        </a:lnTo>
                        <a:lnTo>
                          <a:pt x="1054" y="270"/>
                        </a:lnTo>
                        <a:lnTo>
                          <a:pt x="1055" y="271"/>
                        </a:lnTo>
                        <a:lnTo>
                          <a:pt x="1055" y="269"/>
                        </a:lnTo>
                        <a:lnTo>
                          <a:pt x="1055" y="271"/>
                        </a:lnTo>
                        <a:lnTo>
                          <a:pt x="1056" y="272"/>
                        </a:lnTo>
                        <a:lnTo>
                          <a:pt x="1056" y="272"/>
                        </a:lnTo>
                        <a:lnTo>
                          <a:pt x="1057" y="272"/>
                        </a:lnTo>
                        <a:lnTo>
                          <a:pt x="1057" y="272"/>
                        </a:lnTo>
                        <a:lnTo>
                          <a:pt x="1058" y="274"/>
                        </a:lnTo>
                        <a:lnTo>
                          <a:pt x="1058" y="271"/>
                        </a:lnTo>
                        <a:lnTo>
                          <a:pt x="1058" y="273"/>
                        </a:lnTo>
                        <a:lnTo>
                          <a:pt x="1059" y="275"/>
                        </a:lnTo>
                        <a:lnTo>
                          <a:pt x="1059" y="276"/>
                        </a:lnTo>
                        <a:lnTo>
                          <a:pt x="1060" y="275"/>
                        </a:lnTo>
                        <a:lnTo>
                          <a:pt x="1060" y="275"/>
                        </a:lnTo>
                        <a:lnTo>
                          <a:pt x="1060" y="276"/>
                        </a:lnTo>
                        <a:lnTo>
                          <a:pt x="1061" y="276"/>
                        </a:lnTo>
                        <a:lnTo>
                          <a:pt x="1061" y="275"/>
                        </a:lnTo>
                        <a:lnTo>
                          <a:pt x="1062" y="278"/>
                        </a:lnTo>
                        <a:lnTo>
                          <a:pt x="1062" y="278"/>
                        </a:lnTo>
                        <a:lnTo>
                          <a:pt x="1063" y="273"/>
                        </a:lnTo>
                        <a:lnTo>
                          <a:pt x="1063" y="277"/>
                        </a:lnTo>
                        <a:lnTo>
                          <a:pt x="1063" y="273"/>
                        </a:lnTo>
                        <a:lnTo>
                          <a:pt x="1064" y="276"/>
                        </a:lnTo>
                        <a:lnTo>
                          <a:pt x="1064" y="274"/>
                        </a:lnTo>
                        <a:lnTo>
                          <a:pt x="1065" y="273"/>
                        </a:lnTo>
                        <a:lnTo>
                          <a:pt x="1065" y="273"/>
                        </a:lnTo>
                        <a:lnTo>
                          <a:pt x="1065" y="274"/>
                        </a:lnTo>
                        <a:lnTo>
                          <a:pt x="1066" y="274"/>
                        </a:lnTo>
                        <a:lnTo>
                          <a:pt x="1066" y="272"/>
                        </a:lnTo>
                        <a:lnTo>
                          <a:pt x="1067" y="274"/>
                        </a:lnTo>
                        <a:lnTo>
                          <a:pt x="1067" y="272"/>
                        </a:lnTo>
                        <a:lnTo>
                          <a:pt x="1068" y="272"/>
                        </a:lnTo>
                        <a:lnTo>
                          <a:pt x="1068" y="273"/>
                        </a:lnTo>
                        <a:lnTo>
                          <a:pt x="1068" y="273"/>
                        </a:lnTo>
                        <a:lnTo>
                          <a:pt x="1069" y="272"/>
                        </a:lnTo>
                        <a:lnTo>
                          <a:pt x="1069" y="272"/>
                        </a:lnTo>
                        <a:lnTo>
                          <a:pt x="1070" y="273"/>
                        </a:lnTo>
                        <a:lnTo>
                          <a:pt x="1070" y="273"/>
                        </a:lnTo>
                        <a:lnTo>
                          <a:pt x="1070" y="274"/>
                        </a:lnTo>
                        <a:lnTo>
                          <a:pt x="1071" y="274"/>
                        </a:lnTo>
                        <a:lnTo>
                          <a:pt x="1071" y="275"/>
                        </a:lnTo>
                        <a:lnTo>
                          <a:pt x="1072" y="272"/>
                        </a:lnTo>
                        <a:lnTo>
                          <a:pt x="1072" y="274"/>
                        </a:lnTo>
                        <a:lnTo>
                          <a:pt x="1073" y="275"/>
                        </a:lnTo>
                        <a:lnTo>
                          <a:pt x="1073" y="275"/>
                        </a:lnTo>
                        <a:lnTo>
                          <a:pt x="1073" y="275"/>
                        </a:lnTo>
                        <a:lnTo>
                          <a:pt x="1074" y="276"/>
                        </a:lnTo>
                        <a:lnTo>
                          <a:pt x="1074" y="275"/>
                        </a:lnTo>
                        <a:lnTo>
                          <a:pt x="1075" y="276"/>
                        </a:lnTo>
                        <a:lnTo>
                          <a:pt x="1075" y="275"/>
                        </a:lnTo>
                        <a:lnTo>
                          <a:pt x="1075" y="277"/>
                        </a:lnTo>
                        <a:lnTo>
                          <a:pt x="1076" y="277"/>
                        </a:lnTo>
                        <a:lnTo>
                          <a:pt x="1076" y="275"/>
                        </a:lnTo>
                        <a:lnTo>
                          <a:pt x="1077" y="274"/>
                        </a:lnTo>
                        <a:lnTo>
                          <a:pt x="1077" y="274"/>
                        </a:lnTo>
                        <a:lnTo>
                          <a:pt x="1078" y="276"/>
                        </a:lnTo>
                        <a:lnTo>
                          <a:pt x="1078" y="274"/>
                        </a:lnTo>
                        <a:lnTo>
                          <a:pt x="1078" y="274"/>
                        </a:lnTo>
                        <a:lnTo>
                          <a:pt x="1079" y="272"/>
                        </a:lnTo>
                        <a:lnTo>
                          <a:pt x="1079" y="272"/>
                        </a:lnTo>
                        <a:lnTo>
                          <a:pt x="1080" y="272"/>
                        </a:lnTo>
                        <a:lnTo>
                          <a:pt x="1080" y="273"/>
                        </a:lnTo>
                        <a:lnTo>
                          <a:pt x="1080" y="270"/>
                        </a:lnTo>
                        <a:lnTo>
                          <a:pt x="1081" y="271"/>
                        </a:lnTo>
                        <a:lnTo>
                          <a:pt x="1081" y="270"/>
                        </a:lnTo>
                        <a:lnTo>
                          <a:pt x="1082" y="269"/>
                        </a:lnTo>
                        <a:lnTo>
                          <a:pt x="1082" y="270"/>
                        </a:lnTo>
                        <a:lnTo>
                          <a:pt x="1083" y="272"/>
                        </a:lnTo>
                        <a:lnTo>
                          <a:pt x="1083" y="270"/>
                        </a:lnTo>
                        <a:lnTo>
                          <a:pt x="1083" y="271"/>
                        </a:lnTo>
                        <a:lnTo>
                          <a:pt x="1084" y="271"/>
                        </a:lnTo>
                        <a:lnTo>
                          <a:pt x="1084" y="271"/>
                        </a:lnTo>
                        <a:lnTo>
                          <a:pt x="1085" y="271"/>
                        </a:lnTo>
                        <a:lnTo>
                          <a:pt x="1085" y="274"/>
                        </a:lnTo>
                        <a:lnTo>
                          <a:pt x="1085" y="275"/>
                        </a:lnTo>
                        <a:lnTo>
                          <a:pt x="1086" y="275"/>
                        </a:lnTo>
                        <a:lnTo>
                          <a:pt x="1086" y="275"/>
                        </a:lnTo>
                        <a:lnTo>
                          <a:pt x="1087" y="273"/>
                        </a:lnTo>
                        <a:lnTo>
                          <a:pt x="1087" y="275"/>
                        </a:lnTo>
                        <a:lnTo>
                          <a:pt x="1088" y="277"/>
                        </a:lnTo>
                        <a:lnTo>
                          <a:pt x="1088" y="274"/>
                        </a:lnTo>
                        <a:lnTo>
                          <a:pt x="1088" y="274"/>
                        </a:lnTo>
                        <a:lnTo>
                          <a:pt x="1089" y="274"/>
                        </a:lnTo>
                        <a:lnTo>
                          <a:pt x="1089" y="276"/>
                        </a:lnTo>
                        <a:lnTo>
                          <a:pt x="1090" y="275"/>
                        </a:lnTo>
                        <a:lnTo>
                          <a:pt x="1090" y="273"/>
                        </a:lnTo>
                        <a:lnTo>
                          <a:pt x="1090" y="274"/>
                        </a:lnTo>
                        <a:lnTo>
                          <a:pt x="1091" y="272"/>
                        </a:lnTo>
                        <a:lnTo>
                          <a:pt x="1091" y="274"/>
                        </a:lnTo>
                        <a:lnTo>
                          <a:pt x="1092" y="273"/>
                        </a:lnTo>
                        <a:lnTo>
                          <a:pt x="1092" y="272"/>
                        </a:lnTo>
                        <a:lnTo>
                          <a:pt x="1093" y="273"/>
                        </a:lnTo>
                        <a:lnTo>
                          <a:pt x="1093" y="271"/>
                        </a:lnTo>
                        <a:lnTo>
                          <a:pt x="1093" y="271"/>
                        </a:lnTo>
                        <a:lnTo>
                          <a:pt x="1094" y="270"/>
                        </a:lnTo>
                        <a:lnTo>
                          <a:pt x="1094" y="274"/>
                        </a:lnTo>
                        <a:lnTo>
                          <a:pt x="1095" y="271"/>
                        </a:lnTo>
                        <a:lnTo>
                          <a:pt x="1095" y="270"/>
                        </a:lnTo>
                        <a:lnTo>
                          <a:pt x="1095" y="271"/>
                        </a:lnTo>
                        <a:lnTo>
                          <a:pt x="1096" y="270"/>
                        </a:lnTo>
                        <a:lnTo>
                          <a:pt x="1096" y="272"/>
                        </a:lnTo>
                        <a:lnTo>
                          <a:pt x="1097" y="269"/>
                        </a:lnTo>
                        <a:lnTo>
                          <a:pt x="1097" y="270"/>
                        </a:lnTo>
                        <a:lnTo>
                          <a:pt x="1098" y="270"/>
                        </a:lnTo>
                        <a:lnTo>
                          <a:pt x="1098" y="272"/>
                        </a:lnTo>
                        <a:lnTo>
                          <a:pt x="1098" y="272"/>
                        </a:lnTo>
                        <a:lnTo>
                          <a:pt x="1099" y="272"/>
                        </a:lnTo>
                        <a:lnTo>
                          <a:pt x="1099" y="273"/>
                        </a:lnTo>
                        <a:lnTo>
                          <a:pt x="1100" y="272"/>
                        </a:lnTo>
                        <a:lnTo>
                          <a:pt x="1100" y="273"/>
                        </a:lnTo>
                        <a:lnTo>
                          <a:pt x="1100" y="274"/>
                        </a:lnTo>
                        <a:lnTo>
                          <a:pt x="1101" y="273"/>
                        </a:lnTo>
                        <a:lnTo>
                          <a:pt x="1101" y="275"/>
                        </a:lnTo>
                        <a:lnTo>
                          <a:pt x="1102" y="275"/>
                        </a:lnTo>
                        <a:lnTo>
                          <a:pt x="1102" y="274"/>
                        </a:lnTo>
                        <a:lnTo>
                          <a:pt x="1103" y="277"/>
                        </a:lnTo>
                        <a:lnTo>
                          <a:pt x="1103" y="273"/>
                        </a:lnTo>
                        <a:lnTo>
                          <a:pt x="1103" y="273"/>
                        </a:lnTo>
                        <a:lnTo>
                          <a:pt x="1104" y="274"/>
                        </a:lnTo>
                        <a:lnTo>
                          <a:pt x="1104" y="275"/>
                        </a:lnTo>
                        <a:lnTo>
                          <a:pt x="1105" y="276"/>
                        </a:lnTo>
                        <a:lnTo>
                          <a:pt x="1105" y="273"/>
                        </a:lnTo>
                        <a:lnTo>
                          <a:pt x="1105" y="277"/>
                        </a:lnTo>
                        <a:lnTo>
                          <a:pt x="1106" y="274"/>
                        </a:lnTo>
                        <a:lnTo>
                          <a:pt x="1106" y="274"/>
                        </a:lnTo>
                        <a:lnTo>
                          <a:pt x="1107" y="273"/>
                        </a:lnTo>
                        <a:lnTo>
                          <a:pt x="1107" y="274"/>
                        </a:lnTo>
                        <a:lnTo>
                          <a:pt x="1108" y="275"/>
                        </a:lnTo>
                        <a:lnTo>
                          <a:pt x="1108" y="274"/>
                        </a:lnTo>
                        <a:lnTo>
                          <a:pt x="1108" y="270"/>
                        </a:lnTo>
                        <a:lnTo>
                          <a:pt x="1109" y="270"/>
                        </a:lnTo>
                        <a:lnTo>
                          <a:pt x="1109" y="270"/>
                        </a:lnTo>
                        <a:lnTo>
                          <a:pt x="1110" y="275"/>
                        </a:lnTo>
                        <a:lnTo>
                          <a:pt x="1110" y="273"/>
                        </a:lnTo>
                        <a:lnTo>
                          <a:pt x="1110" y="273"/>
                        </a:lnTo>
                        <a:lnTo>
                          <a:pt x="1111" y="273"/>
                        </a:lnTo>
                        <a:lnTo>
                          <a:pt x="1111" y="273"/>
                        </a:lnTo>
                        <a:lnTo>
                          <a:pt x="1112" y="271"/>
                        </a:lnTo>
                        <a:lnTo>
                          <a:pt x="1112" y="272"/>
                        </a:lnTo>
                        <a:lnTo>
                          <a:pt x="1113" y="271"/>
                        </a:lnTo>
                        <a:lnTo>
                          <a:pt x="1113" y="274"/>
                        </a:lnTo>
                        <a:lnTo>
                          <a:pt x="1113" y="274"/>
                        </a:lnTo>
                        <a:lnTo>
                          <a:pt x="1114" y="273"/>
                        </a:lnTo>
                        <a:lnTo>
                          <a:pt x="1114" y="276"/>
                        </a:lnTo>
                        <a:lnTo>
                          <a:pt x="1115" y="275"/>
                        </a:lnTo>
                        <a:lnTo>
                          <a:pt x="1115" y="275"/>
                        </a:lnTo>
                        <a:lnTo>
                          <a:pt x="1115" y="277"/>
                        </a:lnTo>
                        <a:lnTo>
                          <a:pt x="1116" y="276"/>
                        </a:lnTo>
                        <a:lnTo>
                          <a:pt x="1116" y="274"/>
                        </a:lnTo>
                        <a:lnTo>
                          <a:pt x="1117" y="276"/>
                        </a:lnTo>
                        <a:lnTo>
                          <a:pt x="1117" y="275"/>
                        </a:lnTo>
                        <a:lnTo>
                          <a:pt x="1118" y="277"/>
                        </a:lnTo>
                        <a:lnTo>
                          <a:pt x="1118" y="274"/>
                        </a:lnTo>
                        <a:lnTo>
                          <a:pt x="1118" y="273"/>
                        </a:lnTo>
                        <a:lnTo>
                          <a:pt x="1119" y="276"/>
                        </a:lnTo>
                        <a:lnTo>
                          <a:pt x="1119" y="276"/>
                        </a:lnTo>
                        <a:lnTo>
                          <a:pt x="1120" y="273"/>
                        </a:lnTo>
                        <a:lnTo>
                          <a:pt x="1120" y="271"/>
                        </a:lnTo>
                        <a:lnTo>
                          <a:pt x="1120" y="272"/>
                        </a:lnTo>
                        <a:lnTo>
                          <a:pt x="1121" y="274"/>
                        </a:lnTo>
                        <a:lnTo>
                          <a:pt x="1121" y="274"/>
                        </a:lnTo>
                        <a:lnTo>
                          <a:pt x="1122" y="273"/>
                        </a:lnTo>
                        <a:lnTo>
                          <a:pt x="1122" y="269"/>
                        </a:lnTo>
                        <a:lnTo>
                          <a:pt x="1123" y="270"/>
                        </a:lnTo>
                        <a:lnTo>
                          <a:pt x="1123" y="269"/>
                        </a:lnTo>
                        <a:lnTo>
                          <a:pt x="1123" y="269"/>
                        </a:lnTo>
                        <a:lnTo>
                          <a:pt x="1124" y="268"/>
                        </a:lnTo>
                        <a:lnTo>
                          <a:pt x="1124" y="271"/>
                        </a:lnTo>
                        <a:lnTo>
                          <a:pt x="1125" y="271"/>
                        </a:lnTo>
                        <a:lnTo>
                          <a:pt x="1125" y="270"/>
                        </a:lnTo>
                        <a:lnTo>
                          <a:pt x="1125" y="270"/>
                        </a:lnTo>
                        <a:lnTo>
                          <a:pt x="1126" y="273"/>
                        </a:lnTo>
                        <a:lnTo>
                          <a:pt x="1126" y="272"/>
                        </a:lnTo>
                        <a:lnTo>
                          <a:pt x="1127" y="271"/>
                        </a:lnTo>
                        <a:lnTo>
                          <a:pt x="1127" y="271"/>
                        </a:lnTo>
                        <a:lnTo>
                          <a:pt x="1128" y="273"/>
                        </a:lnTo>
                        <a:lnTo>
                          <a:pt x="1128" y="274"/>
                        </a:lnTo>
                        <a:lnTo>
                          <a:pt x="1128" y="274"/>
                        </a:lnTo>
                        <a:lnTo>
                          <a:pt x="1129" y="275"/>
                        </a:lnTo>
                        <a:lnTo>
                          <a:pt x="1129" y="274"/>
                        </a:lnTo>
                        <a:lnTo>
                          <a:pt x="1130" y="276"/>
                        </a:lnTo>
                        <a:lnTo>
                          <a:pt x="1130" y="274"/>
                        </a:lnTo>
                        <a:lnTo>
                          <a:pt x="1130" y="276"/>
                        </a:lnTo>
                        <a:lnTo>
                          <a:pt x="1131" y="274"/>
                        </a:lnTo>
                        <a:lnTo>
                          <a:pt x="1131" y="275"/>
                        </a:lnTo>
                        <a:lnTo>
                          <a:pt x="1132" y="275"/>
                        </a:lnTo>
                        <a:lnTo>
                          <a:pt x="1132" y="274"/>
                        </a:lnTo>
                        <a:lnTo>
                          <a:pt x="1133" y="276"/>
                        </a:lnTo>
                        <a:lnTo>
                          <a:pt x="1133" y="273"/>
                        </a:lnTo>
                        <a:lnTo>
                          <a:pt x="1133" y="273"/>
                        </a:lnTo>
                        <a:lnTo>
                          <a:pt x="1134" y="275"/>
                        </a:lnTo>
                        <a:lnTo>
                          <a:pt x="1134" y="275"/>
                        </a:lnTo>
                        <a:lnTo>
                          <a:pt x="1135" y="273"/>
                        </a:lnTo>
                        <a:lnTo>
                          <a:pt x="1135" y="274"/>
                        </a:lnTo>
                        <a:lnTo>
                          <a:pt x="1135" y="272"/>
                        </a:lnTo>
                        <a:lnTo>
                          <a:pt x="1136" y="272"/>
                        </a:lnTo>
                        <a:lnTo>
                          <a:pt x="1136" y="272"/>
                        </a:lnTo>
                        <a:lnTo>
                          <a:pt x="1137" y="270"/>
                        </a:lnTo>
                        <a:lnTo>
                          <a:pt x="1137" y="271"/>
                        </a:lnTo>
                        <a:lnTo>
                          <a:pt x="1138" y="271"/>
                        </a:lnTo>
                        <a:lnTo>
                          <a:pt x="1138" y="269"/>
                        </a:lnTo>
                        <a:lnTo>
                          <a:pt x="1138" y="270"/>
                        </a:lnTo>
                        <a:lnTo>
                          <a:pt x="1139" y="271"/>
                        </a:lnTo>
                        <a:lnTo>
                          <a:pt x="1139" y="273"/>
                        </a:lnTo>
                        <a:lnTo>
                          <a:pt x="1140" y="272"/>
                        </a:lnTo>
                        <a:lnTo>
                          <a:pt x="1140" y="273"/>
                        </a:lnTo>
                        <a:lnTo>
                          <a:pt x="1140" y="273"/>
                        </a:lnTo>
                        <a:lnTo>
                          <a:pt x="1141" y="274"/>
                        </a:lnTo>
                        <a:lnTo>
                          <a:pt x="1141" y="272"/>
                        </a:lnTo>
                        <a:lnTo>
                          <a:pt x="1142" y="275"/>
                        </a:lnTo>
                        <a:lnTo>
                          <a:pt x="1142" y="274"/>
                        </a:lnTo>
                        <a:lnTo>
                          <a:pt x="1143" y="275"/>
                        </a:lnTo>
                        <a:lnTo>
                          <a:pt x="1143" y="274"/>
                        </a:lnTo>
                        <a:lnTo>
                          <a:pt x="1143" y="272"/>
                        </a:lnTo>
                        <a:lnTo>
                          <a:pt x="1144" y="278"/>
                        </a:lnTo>
                        <a:lnTo>
                          <a:pt x="1144" y="274"/>
                        </a:lnTo>
                        <a:lnTo>
                          <a:pt x="1145" y="274"/>
                        </a:lnTo>
                        <a:lnTo>
                          <a:pt x="1145" y="273"/>
                        </a:lnTo>
                        <a:lnTo>
                          <a:pt x="1145" y="276"/>
                        </a:lnTo>
                        <a:lnTo>
                          <a:pt x="1146" y="275"/>
                        </a:lnTo>
                        <a:lnTo>
                          <a:pt x="1146" y="273"/>
                        </a:lnTo>
                        <a:lnTo>
                          <a:pt x="1147" y="275"/>
                        </a:lnTo>
                        <a:lnTo>
                          <a:pt x="1147" y="271"/>
                        </a:lnTo>
                        <a:lnTo>
                          <a:pt x="1148" y="272"/>
                        </a:lnTo>
                        <a:lnTo>
                          <a:pt x="1148" y="273"/>
                        </a:lnTo>
                        <a:lnTo>
                          <a:pt x="1148" y="273"/>
                        </a:lnTo>
                        <a:lnTo>
                          <a:pt x="1149" y="271"/>
                        </a:lnTo>
                        <a:lnTo>
                          <a:pt x="1149" y="271"/>
                        </a:lnTo>
                        <a:lnTo>
                          <a:pt x="1150" y="273"/>
                        </a:lnTo>
                        <a:lnTo>
                          <a:pt x="1150" y="272"/>
                        </a:lnTo>
                        <a:lnTo>
                          <a:pt x="1150" y="272"/>
                        </a:lnTo>
                        <a:lnTo>
                          <a:pt x="1151" y="268"/>
                        </a:lnTo>
                        <a:lnTo>
                          <a:pt x="1151" y="270"/>
                        </a:lnTo>
                        <a:lnTo>
                          <a:pt x="1152" y="271"/>
                        </a:lnTo>
                        <a:lnTo>
                          <a:pt x="1152" y="271"/>
                        </a:lnTo>
                        <a:lnTo>
                          <a:pt x="1153" y="271"/>
                        </a:lnTo>
                        <a:lnTo>
                          <a:pt x="1153" y="274"/>
                        </a:lnTo>
                        <a:lnTo>
                          <a:pt x="1153" y="274"/>
                        </a:lnTo>
                        <a:lnTo>
                          <a:pt x="1154" y="273"/>
                        </a:lnTo>
                        <a:lnTo>
                          <a:pt x="1154" y="271"/>
                        </a:lnTo>
                        <a:lnTo>
                          <a:pt x="1155" y="272"/>
                        </a:lnTo>
                        <a:lnTo>
                          <a:pt x="1155" y="273"/>
                        </a:lnTo>
                        <a:lnTo>
                          <a:pt x="1155" y="272"/>
                        </a:lnTo>
                        <a:lnTo>
                          <a:pt x="1156" y="274"/>
                        </a:lnTo>
                        <a:lnTo>
                          <a:pt x="1156" y="274"/>
                        </a:lnTo>
                        <a:lnTo>
                          <a:pt x="1157" y="274"/>
                        </a:lnTo>
                        <a:lnTo>
                          <a:pt x="1157" y="274"/>
                        </a:lnTo>
                        <a:lnTo>
                          <a:pt x="1158" y="277"/>
                        </a:lnTo>
                        <a:lnTo>
                          <a:pt x="1158" y="274"/>
                        </a:lnTo>
                        <a:lnTo>
                          <a:pt x="1158" y="274"/>
                        </a:lnTo>
                        <a:lnTo>
                          <a:pt x="1159" y="277"/>
                        </a:lnTo>
                        <a:lnTo>
                          <a:pt x="1159" y="276"/>
                        </a:lnTo>
                        <a:lnTo>
                          <a:pt x="1160" y="274"/>
                        </a:lnTo>
                        <a:lnTo>
                          <a:pt x="1160" y="274"/>
                        </a:lnTo>
                        <a:lnTo>
                          <a:pt x="1160" y="275"/>
                        </a:lnTo>
                        <a:lnTo>
                          <a:pt x="1161" y="276"/>
                        </a:lnTo>
                        <a:lnTo>
                          <a:pt x="1161" y="274"/>
                        </a:lnTo>
                        <a:lnTo>
                          <a:pt x="1162" y="272"/>
                        </a:lnTo>
                        <a:lnTo>
                          <a:pt x="1162" y="272"/>
                        </a:lnTo>
                        <a:lnTo>
                          <a:pt x="1163" y="273"/>
                        </a:lnTo>
                        <a:lnTo>
                          <a:pt x="1163" y="272"/>
                        </a:lnTo>
                        <a:lnTo>
                          <a:pt x="1163" y="270"/>
                        </a:lnTo>
                        <a:lnTo>
                          <a:pt x="1164" y="271"/>
                        </a:lnTo>
                        <a:lnTo>
                          <a:pt x="1164" y="272"/>
                        </a:lnTo>
                        <a:lnTo>
                          <a:pt x="1165" y="271"/>
                        </a:lnTo>
                        <a:lnTo>
                          <a:pt x="1165" y="272"/>
                        </a:lnTo>
                        <a:lnTo>
                          <a:pt x="1165" y="270"/>
                        </a:lnTo>
                        <a:lnTo>
                          <a:pt x="1166" y="271"/>
                        </a:lnTo>
                        <a:lnTo>
                          <a:pt x="1166" y="268"/>
                        </a:lnTo>
                        <a:lnTo>
                          <a:pt x="1167" y="270"/>
                        </a:lnTo>
                        <a:lnTo>
                          <a:pt x="1167" y="271"/>
                        </a:lnTo>
                        <a:lnTo>
                          <a:pt x="1168" y="271"/>
                        </a:lnTo>
                        <a:lnTo>
                          <a:pt x="1168" y="271"/>
                        </a:lnTo>
                        <a:lnTo>
                          <a:pt x="1168" y="272"/>
                        </a:lnTo>
                        <a:lnTo>
                          <a:pt x="1169" y="270"/>
                        </a:lnTo>
                        <a:lnTo>
                          <a:pt x="1169" y="272"/>
                        </a:lnTo>
                        <a:lnTo>
                          <a:pt x="1170" y="272"/>
                        </a:lnTo>
                        <a:lnTo>
                          <a:pt x="1170" y="273"/>
                        </a:lnTo>
                        <a:lnTo>
                          <a:pt x="1170" y="271"/>
                        </a:lnTo>
                        <a:lnTo>
                          <a:pt x="1171" y="273"/>
                        </a:lnTo>
                        <a:lnTo>
                          <a:pt x="1171" y="273"/>
                        </a:lnTo>
                        <a:lnTo>
                          <a:pt x="1172" y="274"/>
                        </a:lnTo>
                        <a:lnTo>
                          <a:pt x="1172" y="272"/>
                        </a:lnTo>
                        <a:lnTo>
                          <a:pt x="1173" y="275"/>
                        </a:lnTo>
                        <a:lnTo>
                          <a:pt x="1173" y="274"/>
                        </a:lnTo>
                        <a:lnTo>
                          <a:pt x="1173" y="275"/>
                        </a:lnTo>
                        <a:lnTo>
                          <a:pt x="1174" y="272"/>
                        </a:lnTo>
                        <a:lnTo>
                          <a:pt x="1174" y="272"/>
                        </a:lnTo>
                        <a:lnTo>
                          <a:pt x="1175" y="272"/>
                        </a:lnTo>
                        <a:lnTo>
                          <a:pt x="1175" y="271"/>
                        </a:lnTo>
                        <a:lnTo>
                          <a:pt x="1175" y="272"/>
                        </a:lnTo>
                        <a:lnTo>
                          <a:pt x="1176" y="271"/>
                        </a:lnTo>
                        <a:lnTo>
                          <a:pt x="1176" y="273"/>
                        </a:lnTo>
                        <a:lnTo>
                          <a:pt x="1177" y="270"/>
                        </a:lnTo>
                        <a:lnTo>
                          <a:pt x="1177" y="271"/>
                        </a:lnTo>
                        <a:lnTo>
                          <a:pt x="1178" y="273"/>
                        </a:lnTo>
                        <a:lnTo>
                          <a:pt x="1178" y="269"/>
                        </a:lnTo>
                        <a:lnTo>
                          <a:pt x="1178" y="269"/>
                        </a:lnTo>
                        <a:lnTo>
                          <a:pt x="1179" y="270"/>
                        </a:lnTo>
                        <a:lnTo>
                          <a:pt x="1179" y="269"/>
                        </a:lnTo>
                        <a:lnTo>
                          <a:pt x="1180" y="270"/>
                        </a:lnTo>
                        <a:lnTo>
                          <a:pt x="1180" y="271"/>
                        </a:lnTo>
                        <a:lnTo>
                          <a:pt x="1180" y="269"/>
                        </a:lnTo>
                        <a:lnTo>
                          <a:pt x="1181" y="271"/>
                        </a:lnTo>
                        <a:lnTo>
                          <a:pt x="1181" y="271"/>
                        </a:lnTo>
                        <a:lnTo>
                          <a:pt x="1182" y="269"/>
                        </a:lnTo>
                        <a:lnTo>
                          <a:pt x="1182" y="269"/>
                        </a:lnTo>
                        <a:lnTo>
                          <a:pt x="1183" y="270"/>
                        </a:lnTo>
                        <a:lnTo>
                          <a:pt x="1183" y="270"/>
                        </a:lnTo>
                        <a:lnTo>
                          <a:pt x="1183" y="270"/>
                        </a:lnTo>
                        <a:lnTo>
                          <a:pt x="1184" y="273"/>
                        </a:lnTo>
                        <a:lnTo>
                          <a:pt x="1184" y="271"/>
                        </a:lnTo>
                        <a:lnTo>
                          <a:pt x="1185" y="271"/>
                        </a:lnTo>
                        <a:lnTo>
                          <a:pt x="1185" y="275"/>
                        </a:lnTo>
                        <a:lnTo>
                          <a:pt x="1185" y="274"/>
                        </a:lnTo>
                        <a:lnTo>
                          <a:pt x="1186" y="272"/>
                        </a:lnTo>
                        <a:lnTo>
                          <a:pt x="1186" y="272"/>
                        </a:lnTo>
                        <a:lnTo>
                          <a:pt x="1187" y="272"/>
                        </a:lnTo>
                        <a:lnTo>
                          <a:pt x="1187" y="274"/>
                        </a:lnTo>
                        <a:lnTo>
                          <a:pt x="1188" y="272"/>
                        </a:lnTo>
                        <a:lnTo>
                          <a:pt x="1188" y="272"/>
                        </a:lnTo>
                        <a:lnTo>
                          <a:pt x="1188" y="277"/>
                        </a:lnTo>
                        <a:lnTo>
                          <a:pt x="1189" y="272"/>
                        </a:lnTo>
                        <a:lnTo>
                          <a:pt x="1189" y="271"/>
                        </a:lnTo>
                        <a:lnTo>
                          <a:pt x="1190" y="271"/>
                        </a:lnTo>
                        <a:lnTo>
                          <a:pt x="1190" y="272"/>
                        </a:lnTo>
                        <a:lnTo>
                          <a:pt x="1190" y="270"/>
                        </a:lnTo>
                        <a:lnTo>
                          <a:pt x="1191" y="270"/>
                        </a:lnTo>
                        <a:lnTo>
                          <a:pt x="1191" y="271"/>
                        </a:lnTo>
                        <a:lnTo>
                          <a:pt x="1192" y="269"/>
                        </a:lnTo>
                        <a:lnTo>
                          <a:pt x="1192" y="269"/>
                        </a:lnTo>
                        <a:lnTo>
                          <a:pt x="1193" y="270"/>
                        </a:lnTo>
                        <a:lnTo>
                          <a:pt x="1193" y="270"/>
                        </a:lnTo>
                        <a:lnTo>
                          <a:pt x="1193" y="270"/>
                        </a:lnTo>
                        <a:lnTo>
                          <a:pt x="1194" y="269"/>
                        </a:lnTo>
                        <a:lnTo>
                          <a:pt x="1194" y="271"/>
                        </a:lnTo>
                        <a:lnTo>
                          <a:pt x="1195" y="272"/>
                        </a:lnTo>
                        <a:lnTo>
                          <a:pt x="1195" y="270"/>
                        </a:lnTo>
                        <a:lnTo>
                          <a:pt x="1195" y="272"/>
                        </a:lnTo>
                        <a:lnTo>
                          <a:pt x="1196" y="272"/>
                        </a:lnTo>
                        <a:lnTo>
                          <a:pt x="1196" y="270"/>
                        </a:lnTo>
                        <a:lnTo>
                          <a:pt x="1197" y="273"/>
                        </a:lnTo>
                        <a:lnTo>
                          <a:pt x="1197" y="272"/>
                        </a:lnTo>
                        <a:lnTo>
                          <a:pt x="1198" y="273"/>
                        </a:lnTo>
                        <a:lnTo>
                          <a:pt x="1198" y="274"/>
                        </a:lnTo>
                        <a:lnTo>
                          <a:pt x="1198" y="275"/>
                        </a:lnTo>
                        <a:lnTo>
                          <a:pt x="1199" y="276"/>
                        </a:lnTo>
                        <a:lnTo>
                          <a:pt x="1199" y="275"/>
                        </a:lnTo>
                        <a:lnTo>
                          <a:pt x="1200" y="274"/>
                        </a:lnTo>
                        <a:lnTo>
                          <a:pt x="1200" y="274"/>
                        </a:lnTo>
                        <a:lnTo>
                          <a:pt x="1200" y="275"/>
                        </a:lnTo>
                        <a:lnTo>
                          <a:pt x="1201" y="275"/>
                        </a:lnTo>
                        <a:lnTo>
                          <a:pt x="1201" y="274"/>
                        </a:lnTo>
                        <a:lnTo>
                          <a:pt x="1202" y="275"/>
                        </a:lnTo>
                        <a:lnTo>
                          <a:pt x="1202" y="274"/>
                        </a:lnTo>
                        <a:lnTo>
                          <a:pt x="1203" y="273"/>
                        </a:lnTo>
                        <a:lnTo>
                          <a:pt x="1203" y="271"/>
                        </a:lnTo>
                        <a:lnTo>
                          <a:pt x="1203" y="271"/>
                        </a:lnTo>
                        <a:lnTo>
                          <a:pt x="1204" y="272"/>
                        </a:lnTo>
                        <a:lnTo>
                          <a:pt x="1204" y="272"/>
                        </a:lnTo>
                        <a:lnTo>
                          <a:pt x="1205" y="270"/>
                        </a:lnTo>
                        <a:lnTo>
                          <a:pt x="1205" y="270"/>
                        </a:lnTo>
                        <a:lnTo>
                          <a:pt x="1205" y="268"/>
                        </a:lnTo>
                        <a:lnTo>
                          <a:pt x="1206" y="268"/>
                        </a:lnTo>
                        <a:lnTo>
                          <a:pt x="1206" y="271"/>
                        </a:lnTo>
                        <a:lnTo>
                          <a:pt x="1207" y="269"/>
                        </a:lnTo>
                        <a:lnTo>
                          <a:pt x="1207" y="268"/>
                        </a:lnTo>
                        <a:lnTo>
                          <a:pt x="1208" y="271"/>
                        </a:lnTo>
                        <a:lnTo>
                          <a:pt x="1208" y="271"/>
                        </a:lnTo>
                        <a:lnTo>
                          <a:pt x="1208" y="270"/>
                        </a:lnTo>
                        <a:lnTo>
                          <a:pt x="1209" y="272"/>
                        </a:lnTo>
                        <a:lnTo>
                          <a:pt x="1209" y="272"/>
                        </a:lnTo>
                        <a:lnTo>
                          <a:pt x="1210" y="273"/>
                        </a:lnTo>
                        <a:lnTo>
                          <a:pt x="1210" y="272"/>
                        </a:lnTo>
                        <a:lnTo>
                          <a:pt x="1210" y="274"/>
                        </a:lnTo>
                        <a:lnTo>
                          <a:pt x="1211" y="272"/>
                        </a:lnTo>
                        <a:lnTo>
                          <a:pt x="1211" y="274"/>
                        </a:lnTo>
                        <a:lnTo>
                          <a:pt x="1212" y="274"/>
                        </a:lnTo>
                        <a:lnTo>
                          <a:pt x="1212" y="274"/>
                        </a:lnTo>
                        <a:lnTo>
                          <a:pt x="1213" y="277"/>
                        </a:lnTo>
                        <a:lnTo>
                          <a:pt x="1213" y="275"/>
                        </a:lnTo>
                        <a:lnTo>
                          <a:pt x="1213" y="275"/>
                        </a:lnTo>
                        <a:lnTo>
                          <a:pt x="1214" y="277"/>
                        </a:lnTo>
                        <a:lnTo>
                          <a:pt x="1214" y="274"/>
                        </a:lnTo>
                        <a:lnTo>
                          <a:pt x="1215" y="275"/>
                        </a:lnTo>
                        <a:lnTo>
                          <a:pt x="1215" y="274"/>
                        </a:lnTo>
                        <a:lnTo>
                          <a:pt x="1215" y="274"/>
                        </a:lnTo>
                        <a:lnTo>
                          <a:pt x="1216" y="274"/>
                        </a:lnTo>
                        <a:lnTo>
                          <a:pt x="1216" y="274"/>
                        </a:lnTo>
                        <a:lnTo>
                          <a:pt x="1217" y="272"/>
                        </a:lnTo>
                        <a:lnTo>
                          <a:pt x="1217" y="274"/>
                        </a:lnTo>
                        <a:lnTo>
                          <a:pt x="1218" y="273"/>
                        </a:lnTo>
                        <a:lnTo>
                          <a:pt x="1218" y="273"/>
                        </a:lnTo>
                        <a:lnTo>
                          <a:pt x="1218" y="271"/>
                        </a:lnTo>
                        <a:lnTo>
                          <a:pt x="1219" y="272"/>
                        </a:lnTo>
                        <a:lnTo>
                          <a:pt x="1219" y="269"/>
                        </a:lnTo>
                        <a:lnTo>
                          <a:pt x="1220" y="271"/>
                        </a:lnTo>
                        <a:lnTo>
                          <a:pt x="1220" y="270"/>
                        </a:lnTo>
                        <a:lnTo>
                          <a:pt x="1220" y="270"/>
                        </a:lnTo>
                        <a:lnTo>
                          <a:pt x="1221" y="272"/>
                        </a:lnTo>
                        <a:lnTo>
                          <a:pt x="1221" y="271"/>
                        </a:lnTo>
                        <a:lnTo>
                          <a:pt x="1222" y="271"/>
                        </a:lnTo>
                        <a:lnTo>
                          <a:pt x="1222" y="271"/>
                        </a:lnTo>
                        <a:lnTo>
                          <a:pt x="1223" y="275"/>
                        </a:lnTo>
                        <a:lnTo>
                          <a:pt x="1223" y="271"/>
                        </a:lnTo>
                        <a:lnTo>
                          <a:pt x="1223" y="273"/>
                        </a:lnTo>
                        <a:lnTo>
                          <a:pt x="1224" y="275"/>
                        </a:lnTo>
                        <a:lnTo>
                          <a:pt x="1224" y="273"/>
                        </a:lnTo>
                        <a:lnTo>
                          <a:pt x="1225" y="272"/>
                        </a:lnTo>
                        <a:lnTo>
                          <a:pt x="1225" y="274"/>
                        </a:lnTo>
                        <a:lnTo>
                          <a:pt x="1225" y="276"/>
                        </a:lnTo>
                        <a:lnTo>
                          <a:pt x="1226" y="276"/>
                        </a:lnTo>
                        <a:lnTo>
                          <a:pt x="1226" y="273"/>
                        </a:lnTo>
                        <a:lnTo>
                          <a:pt x="1227" y="276"/>
                        </a:lnTo>
                        <a:lnTo>
                          <a:pt x="1227" y="274"/>
                        </a:lnTo>
                        <a:lnTo>
                          <a:pt x="1228" y="276"/>
                        </a:lnTo>
                        <a:lnTo>
                          <a:pt x="1228" y="277"/>
                        </a:lnTo>
                        <a:lnTo>
                          <a:pt x="1228" y="276"/>
                        </a:lnTo>
                        <a:lnTo>
                          <a:pt x="1229" y="276"/>
                        </a:lnTo>
                        <a:lnTo>
                          <a:pt x="1229" y="276"/>
                        </a:lnTo>
                        <a:lnTo>
                          <a:pt x="1230" y="277"/>
                        </a:lnTo>
                        <a:lnTo>
                          <a:pt x="1230" y="274"/>
                        </a:lnTo>
                        <a:lnTo>
                          <a:pt x="1230" y="274"/>
                        </a:lnTo>
                        <a:lnTo>
                          <a:pt x="1231" y="271"/>
                        </a:lnTo>
                        <a:lnTo>
                          <a:pt x="1231" y="271"/>
                        </a:lnTo>
                        <a:lnTo>
                          <a:pt x="1232" y="272"/>
                        </a:lnTo>
                        <a:lnTo>
                          <a:pt x="1232" y="271"/>
                        </a:lnTo>
                        <a:lnTo>
                          <a:pt x="1233" y="272"/>
                        </a:lnTo>
                        <a:lnTo>
                          <a:pt x="1233" y="270"/>
                        </a:lnTo>
                        <a:lnTo>
                          <a:pt x="1233" y="269"/>
                        </a:lnTo>
                        <a:lnTo>
                          <a:pt x="1234" y="268"/>
                        </a:lnTo>
                        <a:lnTo>
                          <a:pt x="1234" y="268"/>
                        </a:lnTo>
                        <a:lnTo>
                          <a:pt x="1235" y="269"/>
                        </a:lnTo>
                        <a:lnTo>
                          <a:pt x="1235" y="270"/>
                        </a:lnTo>
                        <a:lnTo>
                          <a:pt x="1235" y="269"/>
                        </a:lnTo>
                        <a:lnTo>
                          <a:pt x="1236" y="270"/>
                        </a:lnTo>
                        <a:lnTo>
                          <a:pt x="1236" y="272"/>
                        </a:lnTo>
                        <a:lnTo>
                          <a:pt x="1237" y="269"/>
                        </a:lnTo>
                        <a:lnTo>
                          <a:pt x="1237" y="272"/>
                        </a:lnTo>
                        <a:lnTo>
                          <a:pt x="1238" y="270"/>
                        </a:lnTo>
                        <a:lnTo>
                          <a:pt x="1238" y="271"/>
                        </a:lnTo>
                        <a:lnTo>
                          <a:pt x="1238" y="273"/>
                        </a:lnTo>
                        <a:lnTo>
                          <a:pt x="1239" y="271"/>
                        </a:lnTo>
                        <a:lnTo>
                          <a:pt x="1239" y="274"/>
                        </a:lnTo>
                        <a:lnTo>
                          <a:pt x="1240" y="273"/>
                        </a:lnTo>
                        <a:lnTo>
                          <a:pt x="1240" y="272"/>
                        </a:lnTo>
                        <a:lnTo>
                          <a:pt x="1240" y="276"/>
                        </a:lnTo>
                        <a:lnTo>
                          <a:pt x="1241" y="276"/>
                        </a:lnTo>
                        <a:lnTo>
                          <a:pt x="1241" y="273"/>
                        </a:lnTo>
                        <a:lnTo>
                          <a:pt x="1242" y="275"/>
                        </a:lnTo>
                        <a:lnTo>
                          <a:pt x="1242" y="274"/>
                        </a:lnTo>
                        <a:lnTo>
                          <a:pt x="1243" y="274"/>
                        </a:lnTo>
                        <a:lnTo>
                          <a:pt x="1243" y="274"/>
                        </a:lnTo>
                        <a:lnTo>
                          <a:pt x="1243" y="273"/>
                        </a:lnTo>
                        <a:lnTo>
                          <a:pt x="1244" y="272"/>
                        </a:lnTo>
                        <a:lnTo>
                          <a:pt x="1244" y="274"/>
                        </a:lnTo>
                        <a:lnTo>
                          <a:pt x="1245" y="271"/>
                        </a:lnTo>
                        <a:lnTo>
                          <a:pt x="1245" y="272"/>
                        </a:lnTo>
                        <a:lnTo>
                          <a:pt x="1245" y="272"/>
                        </a:lnTo>
                        <a:lnTo>
                          <a:pt x="1246" y="271"/>
                        </a:lnTo>
                        <a:lnTo>
                          <a:pt x="1246" y="269"/>
                        </a:lnTo>
                        <a:lnTo>
                          <a:pt x="1247" y="272"/>
                        </a:lnTo>
                        <a:lnTo>
                          <a:pt x="1247" y="269"/>
                        </a:lnTo>
                        <a:lnTo>
                          <a:pt x="1248" y="271"/>
                        </a:lnTo>
                        <a:lnTo>
                          <a:pt x="1248" y="270"/>
                        </a:lnTo>
                        <a:lnTo>
                          <a:pt x="1248" y="269"/>
                        </a:lnTo>
                        <a:lnTo>
                          <a:pt x="1249" y="268"/>
                        </a:lnTo>
                        <a:lnTo>
                          <a:pt x="1249" y="272"/>
                        </a:lnTo>
                        <a:lnTo>
                          <a:pt x="1250" y="270"/>
                        </a:lnTo>
                        <a:lnTo>
                          <a:pt x="1250" y="270"/>
                        </a:lnTo>
                        <a:lnTo>
                          <a:pt x="1250" y="270"/>
                        </a:lnTo>
                        <a:lnTo>
                          <a:pt x="1251" y="273"/>
                        </a:lnTo>
                        <a:lnTo>
                          <a:pt x="1251" y="272"/>
                        </a:lnTo>
                        <a:lnTo>
                          <a:pt x="1252" y="272"/>
                        </a:lnTo>
                        <a:lnTo>
                          <a:pt x="1252" y="275"/>
                        </a:lnTo>
                        <a:lnTo>
                          <a:pt x="1253" y="272"/>
                        </a:lnTo>
                        <a:lnTo>
                          <a:pt x="1253" y="273"/>
                        </a:lnTo>
                        <a:lnTo>
                          <a:pt x="1253" y="274"/>
                        </a:lnTo>
                        <a:lnTo>
                          <a:pt x="1254" y="274"/>
                        </a:lnTo>
                        <a:lnTo>
                          <a:pt x="1254" y="276"/>
                        </a:lnTo>
                        <a:lnTo>
                          <a:pt x="1255" y="275"/>
                        </a:lnTo>
                        <a:lnTo>
                          <a:pt x="1255" y="275"/>
                        </a:lnTo>
                        <a:lnTo>
                          <a:pt x="1255" y="277"/>
                        </a:lnTo>
                        <a:lnTo>
                          <a:pt x="1256" y="276"/>
                        </a:lnTo>
                        <a:lnTo>
                          <a:pt x="1256" y="273"/>
                        </a:lnTo>
                        <a:lnTo>
                          <a:pt x="1257" y="275"/>
                        </a:lnTo>
                        <a:lnTo>
                          <a:pt x="1257" y="276"/>
                        </a:lnTo>
                        <a:lnTo>
                          <a:pt x="1258" y="274"/>
                        </a:lnTo>
                        <a:lnTo>
                          <a:pt x="1258" y="274"/>
                        </a:lnTo>
                        <a:lnTo>
                          <a:pt x="1258" y="277"/>
                        </a:lnTo>
                        <a:lnTo>
                          <a:pt x="1259" y="274"/>
                        </a:lnTo>
                        <a:lnTo>
                          <a:pt x="1259" y="272"/>
                        </a:lnTo>
                        <a:lnTo>
                          <a:pt x="1260" y="272"/>
                        </a:lnTo>
                        <a:lnTo>
                          <a:pt x="1260" y="272"/>
                        </a:lnTo>
                        <a:lnTo>
                          <a:pt x="1260" y="270"/>
                        </a:lnTo>
                        <a:lnTo>
                          <a:pt x="1261" y="270"/>
                        </a:lnTo>
                        <a:lnTo>
                          <a:pt x="1261" y="272"/>
                        </a:lnTo>
                        <a:lnTo>
                          <a:pt x="1262" y="272"/>
                        </a:lnTo>
                        <a:lnTo>
                          <a:pt x="1262" y="270"/>
                        </a:lnTo>
                        <a:lnTo>
                          <a:pt x="1263" y="270"/>
                        </a:lnTo>
                        <a:lnTo>
                          <a:pt x="1263" y="272"/>
                        </a:lnTo>
                        <a:lnTo>
                          <a:pt x="1263" y="272"/>
                        </a:lnTo>
                        <a:lnTo>
                          <a:pt x="1264" y="270"/>
                        </a:lnTo>
                        <a:lnTo>
                          <a:pt x="1264" y="271"/>
                        </a:lnTo>
                        <a:lnTo>
                          <a:pt x="1265" y="270"/>
                        </a:lnTo>
                        <a:lnTo>
                          <a:pt x="1265" y="272"/>
                        </a:lnTo>
                        <a:lnTo>
                          <a:pt x="1265" y="271"/>
                        </a:lnTo>
                        <a:lnTo>
                          <a:pt x="1266" y="271"/>
                        </a:lnTo>
                        <a:lnTo>
                          <a:pt x="1266" y="272"/>
                        </a:lnTo>
                        <a:lnTo>
                          <a:pt x="1267" y="273"/>
                        </a:lnTo>
                        <a:lnTo>
                          <a:pt x="1267" y="273"/>
                        </a:lnTo>
                        <a:lnTo>
                          <a:pt x="1268" y="274"/>
                        </a:lnTo>
                        <a:lnTo>
                          <a:pt x="1268" y="276"/>
                        </a:lnTo>
                        <a:lnTo>
                          <a:pt x="1268" y="277"/>
                        </a:lnTo>
                        <a:lnTo>
                          <a:pt x="1269" y="274"/>
                        </a:lnTo>
                        <a:lnTo>
                          <a:pt x="1269" y="275"/>
                        </a:lnTo>
                        <a:lnTo>
                          <a:pt x="1270" y="276"/>
                        </a:lnTo>
                        <a:lnTo>
                          <a:pt x="1270" y="275"/>
                        </a:lnTo>
                        <a:lnTo>
                          <a:pt x="1270" y="276"/>
                        </a:lnTo>
                        <a:lnTo>
                          <a:pt x="1271" y="275"/>
                        </a:lnTo>
                        <a:lnTo>
                          <a:pt x="1271" y="275"/>
                        </a:lnTo>
                        <a:lnTo>
                          <a:pt x="1272" y="273"/>
                        </a:lnTo>
                        <a:lnTo>
                          <a:pt x="1272" y="275"/>
                        </a:lnTo>
                        <a:lnTo>
                          <a:pt x="1273" y="274"/>
                        </a:lnTo>
                        <a:lnTo>
                          <a:pt x="1273" y="276"/>
                        </a:lnTo>
                        <a:lnTo>
                          <a:pt x="1273" y="274"/>
                        </a:lnTo>
                        <a:lnTo>
                          <a:pt x="1274" y="273"/>
                        </a:lnTo>
                        <a:lnTo>
                          <a:pt x="1274" y="273"/>
                        </a:lnTo>
                        <a:lnTo>
                          <a:pt x="1275" y="274"/>
                        </a:lnTo>
                        <a:lnTo>
                          <a:pt x="1275" y="272"/>
                        </a:lnTo>
                        <a:lnTo>
                          <a:pt x="1275" y="272"/>
                        </a:lnTo>
                        <a:lnTo>
                          <a:pt x="1276" y="268"/>
                        </a:lnTo>
                        <a:lnTo>
                          <a:pt x="1276" y="271"/>
                        </a:lnTo>
                        <a:lnTo>
                          <a:pt x="1277" y="269"/>
                        </a:lnTo>
                        <a:lnTo>
                          <a:pt x="1277" y="269"/>
                        </a:lnTo>
                        <a:lnTo>
                          <a:pt x="1278" y="270"/>
                        </a:lnTo>
                        <a:lnTo>
                          <a:pt x="1278" y="272"/>
                        </a:lnTo>
                        <a:lnTo>
                          <a:pt x="1278" y="271"/>
                        </a:lnTo>
                        <a:lnTo>
                          <a:pt x="1279" y="271"/>
                        </a:lnTo>
                        <a:lnTo>
                          <a:pt x="1279" y="274"/>
                        </a:lnTo>
                        <a:lnTo>
                          <a:pt x="1280" y="272"/>
                        </a:lnTo>
                        <a:lnTo>
                          <a:pt x="1280" y="272"/>
                        </a:lnTo>
                        <a:lnTo>
                          <a:pt x="1280" y="271"/>
                        </a:lnTo>
                        <a:lnTo>
                          <a:pt x="1281" y="274"/>
                        </a:lnTo>
                        <a:lnTo>
                          <a:pt x="1281" y="273"/>
                        </a:lnTo>
                        <a:lnTo>
                          <a:pt x="1282" y="274"/>
                        </a:lnTo>
                        <a:lnTo>
                          <a:pt x="1282" y="276"/>
                        </a:lnTo>
                        <a:lnTo>
                          <a:pt x="1283" y="274"/>
                        </a:lnTo>
                        <a:lnTo>
                          <a:pt x="1283" y="275"/>
                        </a:lnTo>
                        <a:lnTo>
                          <a:pt x="1283" y="275"/>
                        </a:lnTo>
                        <a:lnTo>
                          <a:pt x="1284" y="274"/>
                        </a:lnTo>
                        <a:lnTo>
                          <a:pt x="1284" y="274"/>
                        </a:lnTo>
                        <a:lnTo>
                          <a:pt x="1285" y="273"/>
                        </a:lnTo>
                        <a:lnTo>
                          <a:pt x="1285" y="275"/>
                        </a:lnTo>
                        <a:lnTo>
                          <a:pt x="1285" y="275"/>
                        </a:lnTo>
                        <a:lnTo>
                          <a:pt x="1286" y="276"/>
                        </a:lnTo>
                        <a:lnTo>
                          <a:pt x="1286" y="272"/>
                        </a:lnTo>
                        <a:lnTo>
                          <a:pt x="1287" y="271"/>
                        </a:lnTo>
                        <a:lnTo>
                          <a:pt x="1287" y="270"/>
                        </a:lnTo>
                        <a:lnTo>
                          <a:pt x="1288" y="272"/>
                        </a:lnTo>
                        <a:lnTo>
                          <a:pt x="1288" y="269"/>
                        </a:lnTo>
                        <a:lnTo>
                          <a:pt x="1288" y="270"/>
                        </a:lnTo>
                        <a:lnTo>
                          <a:pt x="1289" y="271"/>
                        </a:lnTo>
                        <a:lnTo>
                          <a:pt x="1289" y="268"/>
                        </a:lnTo>
                        <a:lnTo>
                          <a:pt x="1290" y="271"/>
                        </a:lnTo>
                        <a:lnTo>
                          <a:pt x="1290" y="271"/>
                        </a:lnTo>
                        <a:lnTo>
                          <a:pt x="1290" y="272"/>
                        </a:lnTo>
                        <a:lnTo>
                          <a:pt x="1291" y="271"/>
                        </a:lnTo>
                        <a:lnTo>
                          <a:pt x="1291" y="272"/>
                        </a:lnTo>
                        <a:lnTo>
                          <a:pt x="1292" y="272"/>
                        </a:lnTo>
                        <a:lnTo>
                          <a:pt x="1292" y="270"/>
                        </a:lnTo>
                        <a:lnTo>
                          <a:pt x="1293" y="275"/>
                        </a:lnTo>
                        <a:lnTo>
                          <a:pt x="1293" y="275"/>
                        </a:lnTo>
                        <a:lnTo>
                          <a:pt x="1293" y="274"/>
                        </a:lnTo>
                        <a:lnTo>
                          <a:pt x="1294" y="272"/>
                        </a:lnTo>
                        <a:lnTo>
                          <a:pt x="1294" y="272"/>
                        </a:lnTo>
                        <a:lnTo>
                          <a:pt x="1295" y="273"/>
                        </a:lnTo>
                        <a:lnTo>
                          <a:pt x="1295" y="273"/>
                        </a:lnTo>
                        <a:lnTo>
                          <a:pt x="1295" y="274"/>
                        </a:lnTo>
                        <a:lnTo>
                          <a:pt x="1296" y="275"/>
                        </a:lnTo>
                        <a:lnTo>
                          <a:pt x="1296" y="273"/>
                        </a:lnTo>
                        <a:lnTo>
                          <a:pt x="1297" y="275"/>
                        </a:lnTo>
                        <a:lnTo>
                          <a:pt x="1297" y="275"/>
                        </a:lnTo>
                        <a:lnTo>
                          <a:pt x="1298" y="275"/>
                        </a:lnTo>
                        <a:lnTo>
                          <a:pt x="1298" y="275"/>
                        </a:lnTo>
                        <a:lnTo>
                          <a:pt x="1298" y="273"/>
                        </a:lnTo>
                        <a:lnTo>
                          <a:pt x="1299" y="272"/>
                        </a:lnTo>
                        <a:lnTo>
                          <a:pt x="1299" y="273"/>
                        </a:lnTo>
                        <a:lnTo>
                          <a:pt x="1300" y="274"/>
                        </a:lnTo>
                        <a:lnTo>
                          <a:pt x="1300" y="274"/>
                        </a:lnTo>
                        <a:lnTo>
                          <a:pt x="1300" y="271"/>
                        </a:lnTo>
                        <a:lnTo>
                          <a:pt x="1301" y="275"/>
                        </a:lnTo>
                        <a:lnTo>
                          <a:pt x="1301" y="273"/>
                        </a:lnTo>
                        <a:lnTo>
                          <a:pt x="1302" y="270"/>
                        </a:lnTo>
                        <a:lnTo>
                          <a:pt x="1302" y="272"/>
                        </a:lnTo>
                        <a:lnTo>
                          <a:pt x="1303" y="271"/>
                        </a:lnTo>
                        <a:lnTo>
                          <a:pt x="1303" y="271"/>
                        </a:lnTo>
                        <a:lnTo>
                          <a:pt x="1303" y="269"/>
                        </a:lnTo>
                        <a:lnTo>
                          <a:pt x="1304" y="269"/>
                        </a:lnTo>
                        <a:lnTo>
                          <a:pt x="1304" y="267"/>
                        </a:lnTo>
                        <a:lnTo>
                          <a:pt x="1305" y="269"/>
                        </a:lnTo>
                        <a:lnTo>
                          <a:pt x="1305" y="272"/>
                        </a:lnTo>
                        <a:lnTo>
                          <a:pt x="1305" y="271"/>
                        </a:lnTo>
                        <a:lnTo>
                          <a:pt x="1306" y="272"/>
                        </a:lnTo>
                        <a:lnTo>
                          <a:pt x="1306" y="273"/>
                        </a:lnTo>
                        <a:lnTo>
                          <a:pt x="1307" y="271"/>
                        </a:lnTo>
                        <a:lnTo>
                          <a:pt x="1307" y="272"/>
                        </a:lnTo>
                        <a:lnTo>
                          <a:pt x="1308" y="273"/>
                        </a:lnTo>
                        <a:lnTo>
                          <a:pt x="1308" y="273"/>
                        </a:lnTo>
                        <a:lnTo>
                          <a:pt x="1308" y="274"/>
                        </a:lnTo>
                        <a:lnTo>
                          <a:pt x="1309" y="272"/>
                        </a:lnTo>
                        <a:lnTo>
                          <a:pt x="1309" y="274"/>
                        </a:lnTo>
                        <a:lnTo>
                          <a:pt x="1310" y="275"/>
                        </a:lnTo>
                        <a:lnTo>
                          <a:pt x="1310" y="274"/>
                        </a:lnTo>
                        <a:lnTo>
                          <a:pt x="1310" y="275"/>
                        </a:lnTo>
                        <a:lnTo>
                          <a:pt x="1311" y="274"/>
                        </a:lnTo>
                        <a:lnTo>
                          <a:pt x="1311" y="272"/>
                        </a:lnTo>
                        <a:lnTo>
                          <a:pt x="1312" y="275"/>
                        </a:lnTo>
                        <a:lnTo>
                          <a:pt x="1312" y="276"/>
                        </a:lnTo>
                        <a:lnTo>
                          <a:pt x="1313" y="274"/>
                        </a:lnTo>
                        <a:lnTo>
                          <a:pt x="1313" y="270"/>
                        </a:lnTo>
                        <a:lnTo>
                          <a:pt x="1313" y="273"/>
                        </a:lnTo>
                        <a:lnTo>
                          <a:pt x="1314" y="270"/>
                        </a:lnTo>
                        <a:lnTo>
                          <a:pt x="1314" y="270"/>
                        </a:lnTo>
                        <a:lnTo>
                          <a:pt x="1315" y="270"/>
                        </a:lnTo>
                        <a:lnTo>
                          <a:pt x="1315" y="269"/>
                        </a:lnTo>
                        <a:lnTo>
                          <a:pt x="1315" y="270"/>
                        </a:lnTo>
                        <a:lnTo>
                          <a:pt x="1316" y="271"/>
                        </a:lnTo>
                        <a:lnTo>
                          <a:pt x="1316" y="271"/>
                        </a:lnTo>
                        <a:lnTo>
                          <a:pt x="1317" y="268"/>
                        </a:lnTo>
                        <a:lnTo>
                          <a:pt x="1317" y="269"/>
                        </a:lnTo>
                        <a:lnTo>
                          <a:pt x="1318" y="271"/>
                        </a:lnTo>
                        <a:lnTo>
                          <a:pt x="1318" y="269"/>
                        </a:lnTo>
                        <a:lnTo>
                          <a:pt x="1318" y="269"/>
                        </a:lnTo>
                        <a:lnTo>
                          <a:pt x="1319" y="269"/>
                        </a:lnTo>
                        <a:lnTo>
                          <a:pt x="1319" y="270"/>
                        </a:lnTo>
                        <a:lnTo>
                          <a:pt x="1320" y="269"/>
                        </a:lnTo>
                        <a:lnTo>
                          <a:pt x="1320" y="269"/>
                        </a:lnTo>
                        <a:lnTo>
                          <a:pt x="1320" y="271"/>
                        </a:lnTo>
                        <a:lnTo>
                          <a:pt x="1321" y="271"/>
                        </a:lnTo>
                        <a:lnTo>
                          <a:pt x="1321" y="273"/>
                        </a:lnTo>
                        <a:lnTo>
                          <a:pt x="1322" y="272"/>
                        </a:lnTo>
                        <a:lnTo>
                          <a:pt x="1322" y="272"/>
                        </a:lnTo>
                        <a:lnTo>
                          <a:pt x="1323" y="274"/>
                        </a:lnTo>
                        <a:lnTo>
                          <a:pt x="1323" y="272"/>
                        </a:lnTo>
                        <a:lnTo>
                          <a:pt x="1323" y="271"/>
                        </a:lnTo>
                        <a:lnTo>
                          <a:pt x="1324" y="273"/>
                        </a:lnTo>
                        <a:lnTo>
                          <a:pt x="1324" y="271"/>
                        </a:lnTo>
                        <a:lnTo>
                          <a:pt x="1325" y="272"/>
                        </a:lnTo>
                        <a:lnTo>
                          <a:pt x="1325" y="272"/>
                        </a:lnTo>
                        <a:lnTo>
                          <a:pt x="1325" y="271"/>
                        </a:lnTo>
                        <a:lnTo>
                          <a:pt x="1326" y="272"/>
                        </a:lnTo>
                        <a:lnTo>
                          <a:pt x="1326" y="274"/>
                        </a:lnTo>
                        <a:lnTo>
                          <a:pt x="1327" y="275"/>
                        </a:lnTo>
                        <a:lnTo>
                          <a:pt x="1327" y="272"/>
                        </a:lnTo>
                        <a:lnTo>
                          <a:pt x="1328" y="271"/>
                        </a:lnTo>
                        <a:lnTo>
                          <a:pt x="1328" y="271"/>
                        </a:lnTo>
                        <a:lnTo>
                          <a:pt x="1328" y="272"/>
                        </a:lnTo>
                        <a:lnTo>
                          <a:pt x="1329" y="273"/>
                        </a:lnTo>
                        <a:lnTo>
                          <a:pt x="1329" y="271"/>
                        </a:lnTo>
                        <a:lnTo>
                          <a:pt x="1330" y="270"/>
                        </a:lnTo>
                        <a:lnTo>
                          <a:pt x="1330" y="269"/>
                        </a:lnTo>
                        <a:lnTo>
                          <a:pt x="1330" y="268"/>
                        </a:lnTo>
                        <a:lnTo>
                          <a:pt x="1331" y="267"/>
                        </a:lnTo>
                        <a:lnTo>
                          <a:pt x="1331" y="268"/>
                        </a:lnTo>
                        <a:lnTo>
                          <a:pt x="1332" y="269"/>
                        </a:lnTo>
                        <a:lnTo>
                          <a:pt x="1332" y="271"/>
                        </a:lnTo>
                        <a:lnTo>
                          <a:pt x="1333" y="270"/>
                        </a:lnTo>
                        <a:lnTo>
                          <a:pt x="1333" y="269"/>
                        </a:lnTo>
                        <a:lnTo>
                          <a:pt x="1333" y="270"/>
                        </a:lnTo>
                        <a:lnTo>
                          <a:pt x="1334" y="270"/>
                        </a:lnTo>
                        <a:lnTo>
                          <a:pt x="1334" y="271"/>
                        </a:lnTo>
                        <a:lnTo>
                          <a:pt x="1335" y="272"/>
                        </a:lnTo>
                        <a:lnTo>
                          <a:pt x="1335" y="272"/>
                        </a:lnTo>
                        <a:lnTo>
                          <a:pt x="1335" y="272"/>
                        </a:lnTo>
                        <a:lnTo>
                          <a:pt x="1336" y="273"/>
                        </a:lnTo>
                        <a:lnTo>
                          <a:pt x="1336" y="273"/>
                        </a:lnTo>
                        <a:lnTo>
                          <a:pt x="1337" y="277"/>
                        </a:lnTo>
                        <a:lnTo>
                          <a:pt x="1337" y="275"/>
                        </a:lnTo>
                        <a:lnTo>
                          <a:pt x="1338" y="275"/>
                        </a:lnTo>
                        <a:lnTo>
                          <a:pt x="1338" y="274"/>
                        </a:lnTo>
                        <a:lnTo>
                          <a:pt x="1338" y="276"/>
                        </a:lnTo>
                        <a:lnTo>
                          <a:pt x="1339" y="276"/>
                        </a:lnTo>
                        <a:lnTo>
                          <a:pt x="1339" y="276"/>
                        </a:lnTo>
                        <a:lnTo>
                          <a:pt x="1340" y="274"/>
                        </a:lnTo>
                        <a:lnTo>
                          <a:pt x="1340" y="275"/>
                        </a:lnTo>
                        <a:lnTo>
                          <a:pt x="1340" y="274"/>
                        </a:lnTo>
                        <a:lnTo>
                          <a:pt x="1341" y="273"/>
                        </a:lnTo>
                        <a:lnTo>
                          <a:pt x="1341" y="273"/>
                        </a:lnTo>
                        <a:lnTo>
                          <a:pt x="1342" y="272"/>
                        </a:lnTo>
                        <a:lnTo>
                          <a:pt x="1342" y="273"/>
                        </a:lnTo>
                        <a:lnTo>
                          <a:pt x="1343" y="273"/>
                        </a:lnTo>
                        <a:lnTo>
                          <a:pt x="1343" y="271"/>
                        </a:lnTo>
                        <a:lnTo>
                          <a:pt x="1343" y="271"/>
                        </a:lnTo>
                        <a:lnTo>
                          <a:pt x="1344" y="271"/>
                        </a:lnTo>
                        <a:lnTo>
                          <a:pt x="1344" y="270"/>
                        </a:lnTo>
                        <a:lnTo>
                          <a:pt x="1345" y="270"/>
                        </a:lnTo>
                        <a:lnTo>
                          <a:pt x="1345" y="270"/>
                        </a:lnTo>
                        <a:lnTo>
                          <a:pt x="1345" y="269"/>
                        </a:lnTo>
                        <a:lnTo>
                          <a:pt x="1346" y="269"/>
                        </a:lnTo>
                        <a:lnTo>
                          <a:pt x="1346" y="269"/>
                        </a:lnTo>
                        <a:lnTo>
                          <a:pt x="1347" y="270"/>
                        </a:lnTo>
                        <a:lnTo>
                          <a:pt x="1347" y="271"/>
                        </a:lnTo>
                        <a:lnTo>
                          <a:pt x="1348" y="272"/>
                        </a:lnTo>
                        <a:lnTo>
                          <a:pt x="1348" y="270"/>
                        </a:lnTo>
                        <a:lnTo>
                          <a:pt x="1348" y="272"/>
                        </a:lnTo>
                        <a:lnTo>
                          <a:pt x="1349" y="271"/>
                        </a:lnTo>
                        <a:lnTo>
                          <a:pt x="1349" y="274"/>
                        </a:lnTo>
                        <a:lnTo>
                          <a:pt x="1350" y="273"/>
                        </a:lnTo>
                        <a:lnTo>
                          <a:pt x="1350" y="273"/>
                        </a:lnTo>
                        <a:lnTo>
                          <a:pt x="1350" y="275"/>
                        </a:lnTo>
                        <a:lnTo>
                          <a:pt x="1351" y="275"/>
                        </a:lnTo>
                        <a:lnTo>
                          <a:pt x="1351" y="275"/>
                        </a:lnTo>
                        <a:lnTo>
                          <a:pt x="1352" y="275"/>
                        </a:lnTo>
                        <a:lnTo>
                          <a:pt x="1352" y="274"/>
                        </a:lnTo>
                        <a:lnTo>
                          <a:pt x="1353" y="275"/>
                        </a:lnTo>
                        <a:lnTo>
                          <a:pt x="1353" y="275"/>
                        </a:lnTo>
                        <a:lnTo>
                          <a:pt x="1353" y="277"/>
                        </a:lnTo>
                        <a:lnTo>
                          <a:pt x="1354" y="276"/>
                        </a:lnTo>
                        <a:lnTo>
                          <a:pt x="1354" y="277"/>
                        </a:lnTo>
                        <a:lnTo>
                          <a:pt x="1355" y="274"/>
                        </a:lnTo>
                        <a:lnTo>
                          <a:pt x="1355" y="274"/>
                        </a:lnTo>
                        <a:lnTo>
                          <a:pt x="1355" y="275"/>
                        </a:lnTo>
                        <a:lnTo>
                          <a:pt x="1356" y="275"/>
                        </a:lnTo>
                        <a:lnTo>
                          <a:pt x="1356" y="274"/>
                        </a:lnTo>
                        <a:lnTo>
                          <a:pt x="1357" y="274"/>
                        </a:lnTo>
                        <a:lnTo>
                          <a:pt x="1357" y="272"/>
                        </a:lnTo>
                        <a:lnTo>
                          <a:pt x="1358" y="272"/>
                        </a:lnTo>
                        <a:lnTo>
                          <a:pt x="1358" y="271"/>
                        </a:lnTo>
                        <a:lnTo>
                          <a:pt x="1358" y="271"/>
                        </a:lnTo>
                        <a:lnTo>
                          <a:pt x="1359" y="271"/>
                        </a:lnTo>
                        <a:lnTo>
                          <a:pt x="1359" y="271"/>
                        </a:lnTo>
                        <a:lnTo>
                          <a:pt x="1360" y="271"/>
                        </a:lnTo>
                        <a:lnTo>
                          <a:pt x="1360" y="271"/>
                        </a:lnTo>
                        <a:lnTo>
                          <a:pt x="1360" y="270"/>
                        </a:lnTo>
                        <a:lnTo>
                          <a:pt x="1361" y="270"/>
                        </a:lnTo>
                        <a:lnTo>
                          <a:pt x="1361" y="271"/>
                        </a:lnTo>
                        <a:lnTo>
                          <a:pt x="1362" y="270"/>
                        </a:lnTo>
                        <a:lnTo>
                          <a:pt x="1362" y="272"/>
                        </a:lnTo>
                        <a:lnTo>
                          <a:pt x="1363" y="272"/>
                        </a:lnTo>
                        <a:lnTo>
                          <a:pt x="1363" y="272"/>
                        </a:lnTo>
                        <a:lnTo>
                          <a:pt x="1363" y="274"/>
                        </a:lnTo>
                        <a:lnTo>
                          <a:pt x="1364" y="275"/>
                        </a:lnTo>
                        <a:lnTo>
                          <a:pt x="1364" y="275"/>
                        </a:lnTo>
                        <a:lnTo>
                          <a:pt x="1365" y="274"/>
                        </a:lnTo>
                        <a:lnTo>
                          <a:pt x="1365" y="276"/>
                        </a:lnTo>
                        <a:lnTo>
                          <a:pt x="1365" y="277"/>
                        </a:lnTo>
                        <a:lnTo>
                          <a:pt x="1366" y="276"/>
                        </a:lnTo>
                        <a:lnTo>
                          <a:pt x="1366" y="278"/>
                        </a:lnTo>
                        <a:lnTo>
                          <a:pt x="1367" y="278"/>
                        </a:lnTo>
                        <a:lnTo>
                          <a:pt x="1367" y="275"/>
                        </a:lnTo>
                        <a:lnTo>
                          <a:pt x="1368" y="277"/>
                        </a:lnTo>
                        <a:lnTo>
                          <a:pt x="1368" y="275"/>
                        </a:lnTo>
                        <a:lnTo>
                          <a:pt x="1368" y="275"/>
                        </a:lnTo>
                        <a:lnTo>
                          <a:pt x="1369" y="273"/>
                        </a:lnTo>
                        <a:lnTo>
                          <a:pt x="1369" y="276"/>
                        </a:lnTo>
                        <a:lnTo>
                          <a:pt x="1370" y="273"/>
                        </a:lnTo>
                        <a:lnTo>
                          <a:pt x="1370" y="272"/>
                        </a:lnTo>
                        <a:lnTo>
                          <a:pt x="1370" y="271"/>
                        </a:lnTo>
                        <a:lnTo>
                          <a:pt x="1371" y="272"/>
                        </a:lnTo>
                        <a:lnTo>
                          <a:pt x="1371" y="272"/>
                        </a:lnTo>
                        <a:lnTo>
                          <a:pt x="1372" y="272"/>
                        </a:lnTo>
                        <a:lnTo>
                          <a:pt x="1372" y="271"/>
                        </a:lnTo>
                        <a:lnTo>
                          <a:pt x="1373" y="271"/>
                        </a:lnTo>
                        <a:lnTo>
                          <a:pt x="1373" y="271"/>
                        </a:lnTo>
                        <a:lnTo>
                          <a:pt x="1373" y="271"/>
                        </a:lnTo>
                        <a:lnTo>
                          <a:pt x="1374" y="269"/>
                        </a:lnTo>
                        <a:lnTo>
                          <a:pt x="1374" y="271"/>
                        </a:lnTo>
                        <a:lnTo>
                          <a:pt x="1375" y="271"/>
                        </a:lnTo>
                        <a:lnTo>
                          <a:pt x="1375" y="273"/>
                        </a:lnTo>
                        <a:lnTo>
                          <a:pt x="1375" y="271"/>
                        </a:lnTo>
                        <a:lnTo>
                          <a:pt x="1376" y="271"/>
                        </a:lnTo>
                        <a:lnTo>
                          <a:pt x="1376" y="273"/>
                        </a:lnTo>
                        <a:lnTo>
                          <a:pt x="1377" y="276"/>
                        </a:lnTo>
                        <a:lnTo>
                          <a:pt x="1377" y="273"/>
                        </a:lnTo>
                        <a:lnTo>
                          <a:pt x="1378" y="273"/>
                        </a:lnTo>
                        <a:lnTo>
                          <a:pt x="1378" y="274"/>
                        </a:lnTo>
                        <a:lnTo>
                          <a:pt x="1378" y="274"/>
                        </a:lnTo>
                        <a:lnTo>
                          <a:pt x="1379" y="276"/>
                        </a:lnTo>
                        <a:lnTo>
                          <a:pt x="1379" y="277"/>
                        </a:lnTo>
                        <a:lnTo>
                          <a:pt x="1380" y="276"/>
                        </a:lnTo>
                        <a:lnTo>
                          <a:pt x="1380" y="272"/>
                        </a:lnTo>
                        <a:lnTo>
                          <a:pt x="1380" y="274"/>
                        </a:lnTo>
                        <a:lnTo>
                          <a:pt x="1381" y="275"/>
                        </a:lnTo>
                        <a:lnTo>
                          <a:pt x="1381" y="274"/>
                        </a:lnTo>
                        <a:lnTo>
                          <a:pt x="1382" y="276"/>
                        </a:lnTo>
                        <a:lnTo>
                          <a:pt x="1382" y="275"/>
                        </a:lnTo>
                        <a:lnTo>
                          <a:pt x="1383" y="273"/>
                        </a:lnTo>
                        <a:lnTo>
                          <a:pt x="1383" y="275"/>
                        </a:lnTo>
                        <a:lnTo>
                          <a:pt x="1383" y="275"/>
                        </a:lnTo>
                        <a:lnTo>
                          <a:pt x="1384" y="272"/>
                        </a:lnTo>
                        <a:lnTo>
                          <a:pt x="1384" y="272"/>
                        </a:lnTo>
                        <a:lnTo>
                          <a:pt x="1385" y="274"/>
                        </a:lnTo>
                        <a:lnTo>
                          <a:pt x="1385" y="272"/>
                        </a:lnTo>
                        <a:lnTo>
                          <a:pt x="1385" y="271"/>
                        </a:lnTo>
                        <a:lnTo>
                          <a:pt x="1386" y="274"/>
                        </a:lnTo>
                        <a:lnTo>
                          <a:pt x="1386" y="269"/>
                        </a:lnTo>
                        <a:lnTo>
                          <a:pt x="1387" y="271"/>
                        </a:lnTo>
                        <a:lnTo>
                          <a:pt x="1387" y="271"/>
                        </a:lnTo>
                        <a:lnTo>
                          <a:pt x="1388" y="271"/>
                        </a:lnTo>
                        <a:lnTo>
                          <a:pt x="1388" y="269"/>
                        </a:lnTo>
                        <a:lnTo>
                          <a:pt x="1388" y="269"/>
                        </a:lnTo>
                        <a:lnTo>
                          <a:pt x="1389" y="271"/>
                        </a:lnTo>
                        <a:lnTo>
                          <a:pt x="1389" y="270"/>
                        </a:lnTo>
                        <a:lnTo>
                          <a:pt x="1390" y="270"/>
                        </a:lnTo>
                        <a:lnTo>
                          <a:pt x="1390" y="273"/>
                        </a:lnTo>
                        <a:lnTo>
                          <a:pt x="1390" y="269"/>
                        </a:lnTo>
                        <a:lnTo>
                          <a:pt x="1391" y="271"/>
                        </a:lnTo>
                        <a:lnTo>
                          <a:pt x="1391" y="271"/>
                        </a:lnTo>
                        <a:lnTo>
                          <a:pt x="1392" y="275"/>
                        </a:lnTo>
                        <a:lnTo>
                          <a:pt x="1392" y="273"/>
                        </a:lnTo>
                        <a:lnTo>
                          <a:pt x="1393" y="273"/>
                        </a:lnTo>
                        <a:lnTo>
                          <a:pt x="1393" y="273"/>
                        </a:lnTo>
                        <a:lnTo>
                          <a:pt x="1393" y="274"/>
                        </a:lnTo>
                        <a:lnTo>
                          <a:pt x="1394" y="276"/>
                        </a:lnTo>
                        <a:lnTo>
                          <a:pt x="1394" y="275"/>
                        </a:lnTo>
                        <a:lnTo>
                          <a:pt x="1395" y="276"/>
                        </a:lnTo>
                        <a:lnTo>
                          <a:pt x="1395" y="275"/>
                        </a:lnTo>
                        <a:lnTo>
                          <a:pt x="1395" y="275"/>
                        </a:lnTo>
                        <a:lnTo>
                          <a:pt x="1396" y="274"/>
                        </a:lnTo>
                        <a:lnTo>
                          <a:pt x="1396" y="275"/>
                        </a:lnTo>
                        <a:lnTo>
                          <a:pt x="1397" y="275"/>
                        </a:lnTo>
                        <a:lnTo>
                          <a:pt x="1397" y="272"/>
                        </a:lnTo>
                        <a:lnTo>
                          <a:pt x="1398" y="272"/>
                        </a:lnTo>
                        <a:lnTo>
                          <a:pt x="1398" y="270"/>
                        </a:lnTo>
                        <a:lnTo>
                          <a:pt x="1398" y="271"/>
                        </a:lnTo>
                        <a:lnTo>
                          <a:pt x="1399" y="272"/>
                        </a:lnTo>
                        <a:lnTo>
                          <a:pt x="1399" y="272"/>
                        </a:lnTo>
                        <a:lnTo>
                          <a:pt x="1400" y="271"/>
                        </a:lnTo>
                        <a:lnTo>
                          <a:pt x="1400" y="271"/>
                        </a:lnTo>
                        <a:lnTo>
                          <a:pt x="1400" y="272"/>
                        </a:lnTo>
                        <a:lnTo>
                          <a:pt x="1401" y="271"/>
                        </a:lnTo>
                        <a:lnTo>
                          <a:pt x="1401" y="274"/>
                        </a:lnTo>
                        <a:lnTo>
                          <a:pt x="1402" y="270"/>
                        </a:lnTo>
                        <a:lnTo>
                          <a:pt x="1402" y="271"/>
                        </a:lnTo>
                        <a:lnTo>
                          <a:pt x="1403" y="271"/>
                        </a:lnTo>
                        <a:lnTo>
                          <a:pt x="1403" y="270"/>
                        </a:lnTo>
                        <a:lnTo>
                          <a:pt x="1403" y="272"/>
                        </a:lnTo>
                        <a:lnTo>
                          <a:pt x="1404" y="273"/>
                        </a:lnTo>
                        <a:lnTo>
                          <a:pt x="1404" y="273"/>
                        </a:lnTo>
                        <a:lnTo>
                          <a:pt x="1405" y="271"/>
                        </a:lnTo>
                        <a:lnTo>
                          <a:pt x="1405" y="275"/>
                        </a:lnTo>
                        <a:lnTo>
                          <a:pt x="1405" y="274"/>
                        </a:lnTo>
                        <a:lnTo>
                          <a:pt x="1406" y="274"/>
                        </a:lnTo>
                        <a:lnTo>
                          <a:pt x="1406" y="276"/>
                        </a:lnTo>
                        <a:lnTo>
                          <a:pt x="1407" y="276"/>
                        </a:lnTo>
                        <a:lnTo>
                          <a:pt x="1407" y="275"/>
                        </a:lnTo>
                        <a:lnTo>
                          <a:pt x="1408" y="276"/>
                        </a:lnTo>
                        <a:lnTo>
                          <a:pt x="1408" y="278"/>
                        </a:lnTo>
                        <a:lnTo>
                          <a:pt x="1408" y="276"/>
                        </a:lnTo>
                        <a:lnTo>
                          <a:pt x="1409" y="274"/>
                        </a:lnTo>
                        <a:lnTo>
                          <a:pt x="1409" y="275"/>
                        </a:lnTo>
                        <a:lnTo>
                          <a:pt x="1410" y="276"/>
                        </a:lnTo>
                        <a:lnTo>
                          <a:pt x="1410" y="273"/>
                        </a:lnTo>
                        <a:lnTo>
                          <a:pt x="1411" y="273"/>
                        </a:lnTo>
                        <a:lnTo>
                          <a:pt x="1411" y="273"/>
                        </a:lnTo>
                        <a:lnTo>
                          <a:pt x="1411" y="274"/>
                        </a:lnTo>
                        <a:lnTo>
                          <a:pt x="1412" y="274"/>
                        </a:lnTo>
                        <a:lnTo>
                          <a:pt x="1412" y="273"/>
                        </a:lnTo>
                        <a:lnTo>
                          <a:pt x="1413" y="275"/>
                        </a:lnTo>
                        <a:lnTo>
                          <a:pt x="1413" y="273"/>
                        </a:lnTo>
                        <a:lnTo>
                          <a:pt x="1413" y="272"/>
                        </a:lnTo>
                        <a:lnTo>
                          <a:pt x="1414" y="273"/>
                        </a:lnTo>
                        <a:lnTo>
                          <a:pt x="1414" y="272"/>
                        </a:lnTo>
                        <a:lnTo>
                          <a:pt x="1415" y="271"/>
                        </a:lnTo>
                        <a:lnTo>
                          <a:pt x="1415" y="273"/>
                        </a:lnTo>
                        <a:lnTo>
                          <a:pt x="1416" y="271"/>
                        </a:lnTo>
                        <a:lnTo>
                          <a:pt x="1416" y="271"/>
                        </a:lnTo>
                        <a:lnTo>
                          <a:pt x="1416" y="267"/>
                        </a:lnTo>
                        <a:lnTo>
                          <a:pt x="1417" y="271"/>
                        </a:lnTo>
                        <a:lnTo>
                          <a:pt x="1417" y="272"/>
                        </a:lnTo>
                        <a:lnTo>
                          <a:pt x="1418" y="272"/>
                        </a:lnTo>
                        <a:lnTo>
                          <a:pt x="1418" y="272"/>
                        </a:lnTo>
                        <a:lnTo>
                          <a:pt x="1418" y="272"/>
                        </a:lnTo>
                        <a:lnTo>
                          <a:pt x="1419" y="273"/>
                        </a:lnTo>
                        <a:lnTo>
                          <a:pt x="1419" y="274"/>
                        </a:lnTo>
                        <a:lnTo>
                          <a:pt x="1420" y="274"/>
                        </a:lnTo>
                        <a:lnTo>
                          <a:pt x="1420" y="275"/>
                        </a:lnTo>
                        <a:lnTo>
                          <a:pt x="1421" y="277"/>
                        </a:lnTo>
                        <a:lnTo>
                          <a:pt x="1421" y="275"/>
                        </a:lnTo>
                        <a:lnTo>
                          <a:pt x="1421" y="277"/>
                        </a:lnTo>
                        <a:lnTo>
                          <a:pt x="1422" y="275"/>
                        </a:lnTo>
                        <a:lnTo>
                          <a:pt x="1422" y="278"/>
                        </a:lnTo>
                        <a:lnTo>
                          <a:pt x="1423" y="275"/>
                        </a:lnTo>
                        <a:lnTo>
                          <a:pt x="1423" y="276"/>
                        </a:lnTo>
                        <a:lnTo>
                          <a:pt x="1423" y="274"/>
                        </a:lnTo>
                        <a:lnTo>
                          <a:pt x="1424" y="275"/>
                        </a:lnTo>
                        <a:lnTo>
                          <a:pt x="1424" y="275"/>
                        </a:lnTo>
                        <a:lnTo>
                          <a:pt x="1425" y="274"/>
                        </a:lnTo>
                        <a:lnTo>
                          <a:pt x="1425" y="273"/>
                        </a:lnTo>
                        <a:lnTo>
                          <a:pt x="1426" y="273"/>
                        </a:lnTo>
                        <a:lnTo>
                          <a:pt x="1426" y="274"/>
                        </a:lnTo>
                        <a:lnTo>
                          <a:pt x="1426" y="275"/>
                        </a:lnTo>
                        <a:lnTo>
                          <a:pt x="1427" y="273"/>
                        </a:lnTo>
                        <a:lnTo>
                          <a:pt x="1427" y="271"/>
                        </a:lnTo>
                        <a:lnTo>
                          <a:pt x="1428" y="271"/>
                        </a:lnTo>
                        <a:lnTo>
                          <a:pt x="1428" y="269"/>
                        </a:lnTo>
                        <a:lnTo>
                          <a:pt x="1428" y="271"/>
                        </a:lnTo>
                        <a:lnTo>
                          <a:pt x="1429" y="272"/>
                        </a:lnTo>
                        <a:lnTo>
                          <a:pt x="1429" y="273"/>
                        </a:lnTo>
                        <a:lnTo>
                          <a:pt x="1430" y="272"/>
                        </a:lnTo>
                        <a:lnTo>
                          <a:pt x="1430" y="270"/>
                        </a:lnTo>
                        <a:lnTo>
                          <a:pt x="1431" y="272"/>
                        </a:lnTo>
                        <a:lnTo>
                          <a:pt x="1431" y="273"/>
                        </a:lnTo>
                        <a:lnTo>
                          <a:pt x="1431" y="273"/>
                        </a:lnTo>
                        <a:lnTo>
                          <a:pt x="1432" y="272"/>
                        </a:lnTo>
                        <a:lnTo>
                          <a:pt x="1432" y="273"/>
                        </a:lnTo>
                        <a:lnTo>
                          <a:pt x="1433" y="274"/>
                        </a:lnTo>
                        <a:lnTo>
                          <a:pt x="1433" y="275"/>
                        </a:lnTo>
                        <a:lnTo>
                          <a:pt x="1433" y="275"/>
                        </a:lnTo>
                        <a:lnTo>
                          <a:pt x="1434" y="275"/>
                        </a:lnTo>
                        <a:lnTo>
                          <a:pt x="1434" y="276"/>
                        </a:lnTo>
                        <a:lnTo>
                          <a:pt x="1435" y="274"/>
                        </a:lnTo>
                        <a:lnTo>
                          <a:pt x="1435" y="276"/>
                        </a:lnTo>
                        <a:lnTo>
                          <a:pt x="1436" y="274"/>
                        </a:lnTo>
                        <a:lnTo>
                          <a:pt x="1436" y="275"/>
                        </a:lnTo>
                        <a:lnTo>
                          <a:pt x="1436" y="275"/>
                        </a:lnTo>
                        <a:lnTo>
                          <a:pt x="1437" y="274"/>
                        </a:lnTo>
                        <a:lnTo>
                          <a:pt x="1437" y="275"/>
                        </a:lnTo>
                        <a:lnTo>
                          <a:pt x="1438" y="274"/>
                        </a:lnTo>
                        <a:lnTo>
                          <a:pt x="1438" y="273"/>
                        </a:lnTo>
                        <a:lnTo>
                          <a:pt x="1438" y="271"/>
                        </a:lnTo>
                        <a:lnTo>
                          <a:pt x="1439" y="274"/>
                        </a:lnTo>
                        <a:lnTo>
                          <a:pt x="1439" y="275"/>
                        </a:lnTo>
                        <a:lnTo>
                          <a:pt x="1440" y="272"/>
                        </a:lnTo>
                        <a:lnTo>
                          <a:pt x="1440" y="271"/>
                        </a:lnTo>
                        <a:lnTo>
                          <a:pt x="1441" y="271"/>
                        </a:lnTo>
                        <a:lnTo>
                          <a:pt x="1441" y="270"/>
                        </a:lnTo>
                        <a:lnTo>
                          <a:pt x="1441" y="272"/>
                        </a:lnTo>
                        <a:lnTo>
                          <a:pt x="1442" y="271"/>
                        </a:lnTo>
                        <a:lnTo>
                          <a:pt x="1442" y="270"/>
                        </a:lnTo>
                        <a:lnTo>
                          <a:pt x="1443" y="270"/>
                        </a:lnTo>
                        <a:lnTo>
                          <a:pt x="1443" y="271"/>
                        </a:lnTo>
                        <a:lnTo>
                          <a:pt x="1443" y="268"/>
                        </a:lnTo>
                        <a:lnTo>
                          <a:pt x="1444" y="270"/>
                        </a:lnTo>
                        <a:lnTo>
                          <a:pt x="1444" y="269"/>
                        </a:lnTo>
                        <a:lnTo>
                          <a:pt x="1445" y="271"/>
                        </a:lnTo>
                        <a:lnTo>
                          <a:pt x="1445" y="269"/>
                        </a:lnTo>
                        <a:lnTo>
                          <a:pt x="1446" y="274"/>
                        </a:lnTo>
                        <a:lnTo>
                          <a:pt x="1446" y="273"/>
                        </a:lnTo>
                        <a:lnTo>
                          <a:pt x="1446" y="275"/>
                        </a:lnTo>
                        <a:lnTo>
                          <a:pt x="1447" y="273"/>
                        </a:lnTo>
                        <a:lnTo>
                          <a:pt x="1447" y="274"/>
                        </a:lnTo>
                        <a:lnTo>
                          <a:pt x="1448" y="276"/>
                        </a:lnTo>
                        <a:lnTo>
                          <a:pt x="1448" y="275"/>
                        </a:lnTo>
                        <a:lnTo>
                          <a:pt x="1448" y="274"/>
                        </a:lnTo>
                        <a:lnTo>
                          <a:pt x="1449" y="274"/>
                        </a:lnTo>
                        <a:lnTo>
                          <a:pt x="1449" y="274"/>
                        </a:lnTo>
                        <a:lnTo>
                          <a:pt x="1450" y="275"/>
                        </a:lnTo>
                        <a:lnTo>
                          <a:pt x="1450" y="275"/>
                        </a:lnTo>
                        <a:lnTo>
                          <a:pt x="1451" y="274"/>
                        </a:lnTo>
                        <a:lnTo>
                          <a:pt x="1451" y="275"/>
                        </a:lnTo>
                        <a:lnTo>
                          <a:pt x="1451" y="275"/>
                        </a:lnTo>
                        <a:lnTo>
                          <a:pt x="1452" y="275"/>
                        </a:lnTo>
                        <a:lnTo>
                          <a:pt x="1452" y="275"/>
                        </a:lnTo>
                        <a:lnTo>
                          <a:pt x="1453" y="273"/>
                        </a:lnTo>
                        <a:lnTo>
                          <a:pt x="1453" y="273"/>
                        </a:lnTo>
                        <a:lnTo>
                          <a:pt x="1453" y="271"/>
                        </a:lnTo>
                        <a:lnTo>
                          <a:pt x="1454" y="274"/>
                        </a:lnTo>
                        <a:lnTo>
                          <a:pt x="1454" y="272"/>
                        </a:lnTo>
                        <a:lnTo>
                          <a:pt x="1455" y="272"/>
                        </a:lnTo>
                        <a:lnTo>
                          <a:pt x="1455" y="273"/>
                        </a:lnTo>
                        <a:lnTo>
                          <a:pt x="1456" y="272"/>
                        </a:lnTo>
                        <a:lnTo>
                          <a:pt x="1456" y="272"/>
                        </a:lnTo>
                        <a:lnTo>
                          <a:pt x="1456" y="270"/>
                        </a:lnTo>
                        <a:lnTo>
                          <a:pt x="1457" y="271"/>
                        </a:lnTo>
                        <a:lnTo>
                          <a:pt x="1457" y="269"/>
                        </a:lnTo>
                        <a:lnTo>
                          <a:pt x="1458" y="270"/>
                        </a:lnTo>
                        <a:lnTo>
                          <a:pt x="1458" y="273"/>
                        </a:lnTo>
                        <a:lnTo>
                          <a:pt x="1458" y="268"/>
                        </a:lnTo>
                        <a:lnTo>
                          <a:pt x="1459" y="268"/>
                        </a:lnTo>
                        <a:lnTo>
                          <a:pt x="1459" y="271"/>
                        </a:lnTo>
                        <a:lnTo>
                          <a:pt x="1460" y="270"/>
                        </a:lnTo>
                        <a:lnTo>
                          <a:pt x="1460" y="270"/>
                        </a:lnTo>
                        <a:lnTo>
                          <a:pt x="1461" y="270"/>
                        </a:lnTo>
                        <a:lnTo>
                          <a:pt x="1461" y="271"/>
                        </a:lnTo>
                        <a:lnTo>
                          <a:pt x="1461" y="271"/>
                        </a:lnTo>
                        <a:lnTo>
                          <a:pt x="1462" y="273"/>
                        </a:lnTo>
                        <a:lnTo>
                          <a:pt x="1462" y="270"/>
                        </a:lnTo>
                        <a:lnTo>
                          <a:pt x="1463" y="274"/>
                        </a:lnTo>
                        <a:lnTo>
                          <a:pt x="1463" y="273"/>
                        </a:lnTo>
                        <a:lnTo>
                          <a:pt x="1463" y="274"/>
                        </a:lnTo>
                        <a:lnTo>
                          <a:pt x="1464" y="273"/>
                        </a:lnTo>
                        <a:lnTo>
                          <a:pt x="1464" y="272"/>
                        </a:lnTo>
                        <a:lnTo>
                          <a:pt x="1465" y="275"/>
                        </a:lnTo>
                        <a:lnTo>
                          <a:pt x="1465" y="273"/>
                        </a:lnTo>
                        <a:lnTo>
                          <a:pt x="1466" y="274"/>
                        </a:lnTo>
                        <a:lnTo>
                          <a:pt x="1466" y="273"/>
                        </a:lnTo>
                        <a:lnTo>
                          <a:pt x="1466" y="273"/>
                        </a:lnTo>
                        <a:lnTo>
                          <a:pt x="1467" y="273"/>
                        </a:lnTo>
                        <a:lnTo>
                          <a:pt x="1467" y="273"/>
                        </a:lnTo>
                        <a:lnTo>
                          <a:pt x="1468" y="274"/>
                        </a:lnTo>
                        <a:lnTo>
                          <a:pt x="1468" y="271"/>
                        </a:lnTo>
                        <a:lnTo>
                          <a:pt x="1468" y="269"/>
                        </a:lnTo>
                        <a:lnTo>
                          <a:pt x="1469" y="270"/>
                        </a:lnTo>
                        <a:lnTo>
                          <a:pt x="1469" y="270"/>
                        </a:lnTo>
                        <a:lnTo>
                          <a:pt x="1470" y="271"/>
                        </a:lnTo>
                        <a:lnTo>
                          <a:pt x="1470" y="271"/>
                        </a:lnTo>
                        <a:lnTo>
                          <a:pt x="1471" y="271"/>
                        </a:lnTo>
                        <a:lnTo>
                          <a:pt x="1471" y="270"/>
                        </a:lnTo>
                        <a:lnTo>
                          <a:pt x="1471" y="271"/>
                        </a:lnTo>
                        <a:lnTo>
                          <a:pt x="1472" y="273"/>
                        </a:lnTo>
                        <a:lnTo>
                          <a:pt x="1472" y="271"/>
                        </a:lnTo>
                        <a:lnTo>
                          <a:pt x="1473" y="273"/>
                        </a:lnTo>
                        <a:lnTo>
                          <a:pt x="1473" y="269"/>
                        </a:lnTo>
                        <a:lnTo>
                          <a:pt x="1473" y="271"/>
                        </a:lnTo>
                        <a:lnTo>
                          <a:pt x="1474" y="270"/>
                        </a:lnTo>
                        <a:lnTo>
                          <a:pt x="1474" y="273"/>
                        </a:lnTo>
                        <a:lnTo>
                          <a:pt x="1475" y="271"/>
                        </a:lnTo>
                        <a:lnTo>
                          <a:pt x="1475" y="272"/>
                        </a:lnTo>
                        <a:lnTo>
                          <a:pt x="1476" y="274"/>
                        </a:lnTo>
                        <a:lnTo>
                          <a:pt x="1476" y="273"/>
                        </a:lnTo>
                        <a:lnTo>
                          <a:pt x="1476" y="276"/>
                        </a:lnTo>
                        <a:lnTo>
                          <a:pt x="1477" y="276"/>
                        </a:lnTo>
                        <a:lnTo>
                          <a:pt x="1477" y="276"/>
                        </a:lnTo>
                        <a:lnTo>
                          <a:pt x="1478" y="276"/>
                        </a:lnTo>
                        <a:lnTo>
                          <a:pt x="1478" y="276"/>
                        </a:lnTo>
                        <a:lnTo>
                          <a:pt x="1478" y="274"/>
                        </a:lnTo>
                        <a:lnTo>
                          <a:pt x="1479" y="272"/>
                        </a:lnTo>
                        <a:lnTo>
                          <a:pt x="1479" y="274"/>
                        </a:lnTo>
                        <a:lnTo>
                          <a:pt x="1480" y="273"/>
                        </a:lnTo>
                        <a:lnTo>
                          <a:pt x="1480" y="273"/>
                        </a:lnTo>
                        <a:lnTo>
                          <a:pt x="1481" y="274"/>
                        </a:lnTo>
                        <a:lnTo>
                          <a:pt x="1481" y="272"/>
                        </a:lnTo>
                        <a:lnTo>
                          <a:pt x="1481" y="272"/>
                        </a:lnTo>
                        <a:lnTo>
                          <a:pt x="1482" y="273"/>
                        </a:lnTo>
                        <a:lnTo>
                          <a:pt x="1482" y="271"/>
                        </a:lnTo>
                        <a:lnTo>
                          <a:pt x="1483" y="271"/>
                        </a:lnTo>
                        <a:lnTo>
                          <a:pt x="1483" y="268"/>
                        </a:lnTo>
                        <a:lnTo>
                          <a:pt x="1483" y="267"/>
                        </a:lnTo>
                        <a:lnTo>
                          <a:pt x="1484" y="271"/>
                        </a:lnTo>
                        <a:lnTo>
                          <a:pt x="1484" y="269"/>
                        </a:lnTo>
                        <a:lnTo>
                          <a:pt x="1485" y="269"/>
                        </a:lnTo>
                        <a:lnTo>
                          <a:pt x="1485" y="273"/>
                        </a:lnTo>
                        <a:lnTo>
                          <a:pt x="1486" y="272"/>
                        </a:lnTo>
                        <a:lnTo>
                          <a:pt x="1486" y="271"/>
                        </a:lnTo>
                        <a:lnTo>
                          <a:pt x="1486" y="270"/>
                        </a:lnTo>
                        <a:lnTo>
                          <a:pt x="1487" y="273"/>
                        </a:lnTo>
                        <a:lnTo>
                          <a:pt x="1487" y="271"/>
                        </a:lnTo>
                        <a:lnTo>
                          <a:pt x="1488" y="271"/>
                        </a:lnTo>
                        <a:lnTo>
                          <a:pt x="1488" y="273"/>
                        </a:lnTo>
                        <a:lnTo>
                          <a:pt x="1488" y="273"/>
                        </a:lnTo>
                        <a:lnTo>
                          <a:pt x="1489" y="271"/>
                        </a:lnTo>
                        <a:lnTo>
                          <a:pt x="1489" y="273"/>
                        </a:lnTo>
                        <a:lnTo>
                          <a:pt x="1490" y="274"/>
                        </a:lnTo>
                        <a:lnTo>
                          <a:pt x="1490" y="274"/>
                        </a:lnTo>
                        <a:lnTo>
                          <a:pt x="1491" y="274"/>
                        </a:lnTo>
                        <a:lnTo>
                          <a:pt x="1491" y="273"/>
                        </a:lnTo>
                        <a:lnTo>
                          <a:pt x="1491" y="275"/>
                        </a:lnTo>
                        <a:lnTo>
                          <a:pt x="1492" y="274"/>
                        </a:lnTo>
                        <a:lnTo>
                          <a:pt x="1492" y="274"/>
                        </a:lnTo>
                        <a:lnTo>
                          <a:pt x="1493" y="273"/>
                        </a:lnTo>
                        <a:lnTo>
                          <a:pt x="1493" y="275"/>
                        </a:lnTo>
                        <a:lnTo>
                          <a:pt x="1493" y="274"/>
                        </a:lnTo>
                        <a:lnTo>
                          <a:pt x="1494" y="270"/>
                        </a:lnTo>
                        <a:lnTo>
                          <a:pt x="1494" y="272"/>
                        </a:lnTo>
                        <a:lnTo>
                          <a:pt x="1495" y="273"/>
                        </a:lnTo>
                        <a:lnTo>
                          <a:pt x="1495" y="271"/>
                        </a:lnTo>
                        <a:lnTo>
                          <a:pt x="1496" y="273"/>
                        </a:lnTo>
                        <a:lnTo>
                          <a:pt x="1496" y="274"/>
                        </a:lnTo>
                        <a:lnTo>
                          <a:pt x="1496" y="271"/>
                        </a:lnTo>
                        <a:lnTo>
                          <a:pt x="1497" y="272"/>
                        </a:lnTo>
                        <a:lnTo>
                          <a:pt x="1497" y="271"/>
                        </a:lnTo>
                        <a:lnTo>
                          <a:pt x="1498" y="270"/>
                        </a:lnTo>
                        <a:lnTo>
                          <a:pt x="1498" y="271"/>
                        </a:lnTo>
                        <a:lnTo>
                          <a:pt x="1498" y="272"/>
                        </a:lnTo>
                        <a:lnTo>
                          <a:pt x="1499" y="271"/>
                        </a:lnTo>
                        <a:lnTo>
                          <a:pt x="1499" y="271"/>
                        </a:lnTo>
                        <a:lnTo>
                          <a:pt x="1500" y="273"/>
                        </a:lnTo>
                        <a:lnTo>
                          <a:pt x="1500" y="272"/>
                        </a:lnTo>
                        <a:lnTo>
                          <a:pt x="1501" y="270"/>
                        </a:lnTo>
                        <a:lnTo>
                          <a:pt x="1501" y="271"/>
                        </a:lnTo>
                        <a:lnTo>
                          <a:pt x="1501" y="272"/>
                        </a:lnTo>
                        <a:lnTo>
                          <a:pt x="1502" y="273"/>
                        </a:lnTo>
                        <a:lnTo>
                          <a:pt x="1502" y="273"/>
                        </a:lnTo>
                        <a:lnTo>
                          <a:pt x="1503" y="272"/>
                        </a:lnTo>
                        <a:lnTo>
                          <a:pt x="1503" y="275"/>
                        </a:lnTo>
                        <a:lnTo>
                          <a:pt x="1503" y="273"/>
                        </a:lnTo>
                        <a:lnTo>
                          <a:pt x="1504" y="275"/>
                        </a:lnTo>
                        <a:lnTo>
                          <a:pt x="1504" y="275"/>
                        </a:lnTo>
                        <a:lnTo>
                          <a:pt x="1505" y="276"/>
                        </a:lnTo>
                        <a:lnTo>
                          <a:pt x="1505" y="278"/>
                        </a:lnTo>
                        <a:lnTo>
                          <a:pt x="1506" y="277"/>
                        </a:lnTo>
                        <a:lnTo>
                          <a:pt x="1506" y="276"/>
                        </a:lnTo>
                        <a:lnTo>
                          <a:pt x="1506" y="276"/>
                        </a:lnTo>
                        <a:lnTo>
                          <a:pt x="1507" y="277"/>
                        </a:lnTo>
                        <a:lnTo>
                          <a:pt x="1507" y="276"/>
                        </a:lnTo>
                        <a:lnTo>
                          <a:pt x="1508" y="277"/>
                        </a:lnTo>
                        <a:lnTo>
                          <a:pt x="1508" y="275"/>
                        </a:lnTo>
                        <a:lnTo>
                          <a:pt x="1508" y="276"/>
                        </a:lnTo>
                        <a:lnTo>
                          <a:pt x="1509" y="274"/>
                        </a:lnTo>
                        <a:lnTo>
                          <a:pt x="1509" y="274"/>
                        </a:lnTo>
                        <a:lnTo>
                          <a:pt x="1510" y="274"/>
                        </a:lnTo>
                        <a:lnTo>
                          <a:pt x="1510" y="273"/>
                        </a:lnTo>
                        <a:lnTo>
                          <a:pt x="1511" y="272"/>
                        </a:lnTo>
                        <a:lnTo>
                          <a:pt x="1511" y="272"/>
                        </a:lnTo>
                        <a:lnTo>
                          <a:pt x="1511" y="269"/>
                        </a:lnTo>
                        <a:lnTo>
                          <a:pt x="1512" y="270"/>
                        </a:lnTo>
                        <a:lnTo>
                          <a:pt x="1512" y="269"/>
                        </a:lnTo>
                        <a:lnTo>
                          <a:pt x="1513" y="270"/>
                        </a:lnTo>
                        <a:lnTo>
                          <a:pt x="1513" y="269"/>
                        </a:lnTo>
                        <a:lnTo>
                          <a:pt x="1513" y="270"/>
                        </a:lnTo>
                        <a:lnTo>
                          <a:pt x="1514" y="270"/>
                        </a:lnTo>
                        <a:lnTo>
                          <a:pt x="1514" y="271"/>
                        </a:lnTo>
                        <a:lnTo>
                          <a:pt x="1515" y="270"/>
                        </a:lnTo>
                        <a:lnTo>
                          <a:pt x="1515" y="272"/>
                        </a:lnTo>
                        <a:lnTo>
                          <a:pt x="1516" y="274"/>
                        </a:lnTo>
                        <a:lnTo>
                          <a:pt x="1516" y="273"/>
                        </a:lnTo>
                        <a:lnTo>
                          <a:pt x="1516" y="272"/>
                        </a:lnTo>
                        <a:lnTo>
                          <a:pt x="1517" y="272"/>
                        </a:lnTo>
                        <a:lnTo>
                          <a:pt x="1517" y="275"/>
                        </a:lnTo>
                        <a:lnTo>
                          <a:pt x="1518" y="273"/>
                        </a:lnTo>
                        <a:lnTo>
                          <a:pt x="1518" y="273"/>
                        </a:lnTo>
                        <a:lnTo>
                          <a:pt x="1518" y="275"/>
                        </a:lnTo>
                        <a:lnTo>
                          <a:pt x="1519" y="277"/>
                        </a:lnTo>
                        <a:lnTo>
                          <a:pt x="1519" y="278"/>
                        </a:lnTo>
                        <a:lnTo>
                          <a:pt x="1520" y="275"/>
                        </a:lnTo>
                        <a:lnTo>
                          <a:pt x="1520" y="275"/>
                        </a:lnTo>
                        <a:lnTo>
                          <a:pt x="1521" y="275"/>
                        </a:lnTo>
                        <a:lnTo>
                          <a:pt x="1521" y="273"/>
                        </a:lnTo>
                        <a:lnTo>
                          <a:pt x="1521" y="274"/>
                        </a:lnTo>
                        <a:lnTo>
                          <a:pt x="1522" y="275"/>
                        </a:lnTo>
                        <a:lnTo>
                          <a:pt x="1522" y="276"/>
                        </a:lnTo>
                        <a:lnTo>
                          <a:pt x="1523" y="273"/>
                        </a:lnTo>
                        <a:lnTo>
                          <a:pt x="1523" y="273"/>
                        </a:lnTo>
                        <a:lnTo>
                          <a:pt x="1523" y="272"/>
                        </a:lnTo>
                        <a:lnTo>
                          <a:pt x="1524" y="272"/>
                        </a:lnTo>
                        <a:lnTo>
                          <a:pt x="1524" y="271"/>
                        </a:lnTo>
                        <a:lnTo>
                          <a:pt x="1525" y="269"/>
                        </a:lnTo>
                        <a:lnTo>
                          <a:pt x="1525" y="272"/>
                        </a:lnTo>
                        <a:lnTo>
                          <a:pt x="1526" y="268"/>
                        </a:lnTo>
                        <a:lnTo>
                          <a:pt x="1526" y="270"/>
                        </a:lnTo>
                        <a:lnTo>
                          <a:pt x="1526" y="270"/>
                        </a:lnTo>
                        <a:lnTo>
                          <a:pt x="1527" y="271"/>
                        </a:lnTo>
                        <a:lnTo>
                          <a:pt x="1527" y="269"/>
                        </a:lnTo>
                        <a:lnTo>
                          <a:pt x="1528" y="273"/>
                        </a:lnTo>
                        <a:lnTo>
                          <a:pt x="1528" y="271"/>
                        </a:lnTo>
                        <a:lnTo>
                          <a:pt x="1528" y="271"/>
                        </a:lnTo>
                        <a:lnTo>
                          <a:pt x="1529" y="267"/>
                        </a:lnTo>
                        <a:lnTo>
                          <a:pt x="1529" y="271"/>
                        </a:lnTo>
                        <a:lnTo>
                          <a:pt x="1530" y="271"/>
                        </a:lnTo>
                        <a:lnTo>
                          <a:pt x="1530" y="272"/>
                        </a:lnTo>
                        <a:lnTo>
                          <a:pt x="1531" y="273"/>
                        </a:lnTo>
                        <a:lnTo>
                          <a:pt x="1531" y="271"/>
                        </a:lnTo>
                        <a:lnTo>
                          <a:pt x="1531" y="273"/>
                        </a:lnTo>
                        <a:lnTo>
                          <a:pt x="1532" y="277"/>
                        </a:lnTo>
                        <a:lnTo>
                          <a:pt x="1532" y="276"/>
                        </a:lnTo>
                        <a:lnTo>
                          <a:pt x="1533" y="274"/>
                        </a:lnTo>
                        <a:lnTo>
                          <a:pt x="1533" y="273"/>
                        </a:lnTo>
                        <a:lnTo>
                          <a:pt x="1533" y="274"/>
                        </a:lnTo>
                        <a:lnTo>
                          <a:pt x="1534" y="275"/>
                        </a:lnTo>
                        <a:lnTo>
                          <a:pt x="1534" y="275"/>
                        </a:lnTo>
                        <a:lnTo>
                          <a:pt x="1535" y="275"/>
                        </a:lnTo>
                        <a:lnTo>
                          <a:pt x="1535" y="275"/>
                        </a:lnTo>
                        <a:lnTo>
                          <a:pt x="1536" y="273"/>
                        </a:lnTo>
                        <a:lnTo>
                          <a:pt x="1536" y="274"/>
                        </a:lnTo>
                        <a:lnTo>
                          <a:pt x="1536" y="273"/>
                        </a:lnTo>
                        <a:lnTo>
                          <a:pt x="1537" y="271"/>
                        </a:lnTo>
                        <a:lnTo>
                          <a:pt x="1537" y="272"/>
                        </a:lnTo>
                        <a:lnTo>
                          <a:pt x="1538" y="272"/>
                        </a:lnTo>
                        <a:lnTo>
                          <a:pt x="1538" y="272"/>
                        </a:lnTo>
                        <a:lnTo>
                          <a:pt x="1538" y="272"/>
                        </a:lnTo>
                        <a:lnTo>
                          <a:pt x="1539" y="271"/>
                        </a:lnTo>
                        <a:lnTo>
                          <a:pt x="1539" y="271"/>
                        </a:lnTo>
                        <a:lnTo>
                          <a:pt x="1540" y="269"/>
                        </a:lnTo>
                        <a:lnTo>
                          <a:pt x="1540" y="269"/>
                        </a:lnTo>
                        <a:lnTo>
                          <a:pt x="1541" y="270"/>
                        </a:lnTo>
                        <a:lnTo>
                          <a:pt x="1541" y="272"/>
                        </a:lnTo>
                        <a:lnTo>
                          <a:pt x="1541" y="270"/>
                        </a:lnTo>
                        <a:lnTo>
                          <a:pt x="1542" y="271"/>
                        </a:lnTo>
                        <a:lnTo>
                          <a:pt x="1542" y="272"/>
                        </a:lnTo>
                        <a:lnTo>
                          <a:pt x="1543" y="272"/>
                        </a:lnTo>
                        <a:lnTo>
                          <a:pt x="1543" y="271"/>
                        </a:lnTo>
                        <a:lnTo>
                          <a:pt x="1543" y="273"/>
                        </a:lnTo>
                        <a:lnTo>
                          <a:pt x="1544" y="274"/>
                        </a:lnTo>
                        <a:lnTo>
                          <a:pt x="1544" y="274"/>
                        </a:lnTo>
                        <a:lnTo>
                          <a:pt x="1545" y="272"/>
                        </a:lnTo>
                        <a:lnTo>
                          <a:pt x="1545" y="275"/>
                        </a:lnTo>
                        <a:lnTo>
                          <a:pt x="1546" y="273"/>
                        </a:lnTo>
                        <a:lnTo>
                          <a:pt x="1546" y="275"/>
                        </a:lnTo>
                        <a:lnTo>
                          <a:pt x="1546" y="274"/>
                        </a:lnTo>
                        <a:lnTo>
                          <a:pt x="1547" y="274"/>
                        </a:lnTo>
                        <a:lnTo>
                          <a:pt x="1547" y="274"/>
                        </a:lnTo>
                        <a:lnTo>
                          <a:pt x="1548" y="275"/>
                        </a:lnTo>
                        <a:lnTo>
                          <a:pt x="1548" y="275"/>
                        </a:lnTo>
                        <a:lnTo>
                          <a:pt x="1548" y="273"/>
                        </a:lnTo>
                        <a:lnTo>
                          <a:pt x="1549" y="274"/>
                        </a:lnTo>
                        <a:lnTo>
                          <a:pt x="1549" y="275"/>
                        </a:lnTo>
                        <a:lnTo>
                          <a:pt x="1550" y="274"/>
                        </a:lnTo>
                        <a:lnTo>
                          <a:pt x="1550" y="274"/>
                        </a:lnTo>
                        <a:lnTo>
                          <a:pt x="1551" y="273"/>
                        </a:lnTo>
                        <a:lnTo>
                          <a:pt x="1551" y="272"/>
                        </a:lnTo>
                        <a:lnTo>
                          <a:pt x="1551" y="272"/>
                        </a:lnTo>
                        <a:lnTo>
                          <a:pt x="1552" y="270"/>
                        </a:lnTo>
                        <a:lnTo>
                          <a:pt x="1552" y="270"/>
                        </a:lnTo>
                        <a:lnTo>
                          <a:pt x="1553" y="271"/>
                        </a:lnTo>
                        <a:lnTo>
                          <a:pt x="1553" y="269"/>
                        </a:lnTo>
                        <a:lnTo>
                          <a:pt x="1553" y="271"/>
                        </a:lnTo>
                        <a:lnTo>
                          <a:pt x="1554" y="271"/>
                        </a:lnTo>
                        <a:lnTo>
                          <a:pt x="1554" y="272"/>
                        </a:lnTo>
                        <a:lnTo>
                          <a:pt x="1555" y="271"/>
                        </a:lnTo>
                        <a:lnTo>
                          <a:pt x="1555" y="273"/>
                        </a:lnTo>
                        <a:lnTo>
                          <a:pt x="1556" y="273"/>
                        </a:lnTo>
                        <a:lnTo>
                          <a:pt x="1556" y="272"/>
                        </a:lnTo>
                        <a:lnTo>
                          <a:pt x="1556" y="272"/>
                        </a:lnTo>
                        <a:lnTo>
                          <a:pt x="1557" y="272"/>
                        </a:lnTo>
                        <a:lnTo>
                          <a:pt x="1557" y="273"/>
                        </a:lnTo>
                        <a:lnTo>
                          <a:pt x="1558" y="274"/>
                        </a:lnTo>
                        <a:lnTo>
                          <a:pt x="1558" y="272"/>
                        </a:lnTo>
                        <a:lnTo>
                          <a:pt x="1558" y="274"/>
                        </a:lnTo>
                        <a:lnTo>
                          <a:pt x="1559" y="274"/>
                        </a:lnTo>
                        <a:lnTo>
                          <a:pt x="1559" y="275"/>
                        </a:lnTo>
                        <a:lnTo>
                          <a:pt x="1560" y="273"/>
                        </a:lnTo>
                        <a:lnTo>
                          <a:pt x="1560" y="275"/>
                        </a:lnTo>
                        <a:lnTo>
                          <a:pt x="1561" y="274"/>
                        </a:lnTo>
                        <a:lnTo>
                          <a:pt x="1561" y="276"/>
                        </a:lnTo>
                        <a:lnTo>
                          <a:pt x="1561" y="274"/>
                        </a:lnTo>
                        <a:lnTo>
                          <a:pt x="1562" y="274"/>
                        </a:lnTo>
                        <a:lnTo>
                          <a:pt x="1562" y="276"/>
                        </a:lnTo>
                        <a:lnTo>
                          <a:pt x="1563" y="276"/>
                        </a:lnTo>
                        <a:lnTo>
                          <a:pt x="1563" y="275"/>
                        </a:lnTo>
                        <a:lnTo>
                          <a:pt x="1563" y="274"/>
                        </a:lnTo>
                        <a:lnTo>
                          <a:pt x="1564" y="273"/>
                        </a:lnTo>
                        <a:lnTo>
                          <a:pt x="1564" y="274"/>
                        </a:lnTo>
                        <a:lnTo>
                          <a:pt x="1565" y="273"/>
                        </a:lnTo>
                        <a:lnTo>
                          <a:pt x="1565" y="271"/>
                        </a:lnTo>
                        <a:lnTo>
                          <a:pt x="1566" y="273"/>
                        </a:lnTo>
                        <a:lnTo>
                          <a:pt x="1566" y="272"/>
                        </a:lnTo>
                        <a:lnTo>
                          <a:pt x="1566" y="273"/>
                        </a:lnTo>
                        <a:lnTo>
                          <a:pt x="1567" y="272"/>
                        </a:lnTo>
                        <a:lnTo>
                          <a:pt x="1567" y="271"/>
                        </a:lnTo>
                        <a:lnTo>
                          <a:pt x="1568" y="271"/>
                        </a:lnTo>
                        <a:lnTo>
                          <a:pt x="1568" y="272"/>
                        </a:lnTo>
                        <a:lnTo>
                          <a:pt x="1568" y="271"/>
                        </a:lnTo>
                        <a:lnTo>
                          <a:pt x="1569" y="271"/>
                        </a:lnTo>
                        <a:lnTo>
                          <a:pt x="1569" y="271"/>
                        </a:lnTo>
                        <a:lnTo>
                          <a:pt x="1570" y="271"/>
                        </a:lnTo>
                        <a:lnTo>
                          <a:pt x="1570" y="271"/>
                        </a:lnTo>
                        <a:lnTo>
                          <a:pt x="1571" y="272"/>
                        </a:lnTo>
                        <a:lnTo>
                          <a:pt x="1571" y="274"/>
                        </a:lnTo>
                        <a:lnTo>
                          <a:pt x="1571" y="274"/>
                        </a:lnTo>
                        <a:lnTo>
                          <a:pt x="1572" y="275"/>
                        </a:lnTo>
                        <a:lnTo>
                          <a:pt x="1572" y="276"/>
                        </a:lnTo>
                        <a:lnTo>
                          <a:pt x="1573" y="273"/>
                        </a:lnTo>
                        <a:lnTo>
                          <a:pt x="1573" y="274"/>
                        </a:lnTo>
                        <a:lnTo>
                          <a:pt x="1573" y="275"/>
                        </a:lnTo>
                        <a:lnTo>
                          <a:pt x="1574" y="276"/>
                        </a:lnTo>
                        <a:lnTo>
                          <a:pt x="1574" y="276"/>
                        </a:lnTo>
                        <a:lnTo>
                          <a:pt x="1575" y="277"/>
                        </a:lnTo>
                        <a:lnTo>
                          <a:pt x="1575" y="277"/>
                        </a:lnTo>
                        <a:lnTo>
                          <a:pt x="1576" y="277"/>
                        </a:lnTo>
                        <a:lnTo>
                          <a:pt x="1576" y="273"/>
                        </a:lnTo>
                        <a:lnTo>
                          <a:pt x="1576" y="274"/>
                        </a:lnTo>
                        <a:lnTo>
                          <a:pt x="1577" y="273"/>
                        </a:lnTo>
                        <a:lnTo>
                          <a:pt x="1577" y="277"/>
                        </a:lnTo>
                        <a:lnTo>
                          <a:pt x="1578" y="275"/>
                        </a:lnTo>
                        <a:lnTo>
                          <a:pt x="1578" y="273"/>
                        </a:lnTo>
                        <a:lnTo>
                          <a:pt x="1578" y="275"/>
                        </a:lnTo>
                        <a:lnTo>
                          <a:pt x="1579" y="273"/>
                        </a:lnTo>
                        <a:lnTo>
                          <a:pt x="1579" y="273"/>
                        </a:lnTo>
                        <a:lnTo>
                          <a:pt x="1580" y="272"/>
                        </a:lnTo>
                        <a:lnTo>
                          <a:pt x="1580" y="273"/>
                        </a:lnTo>
                        <a:lnTo>
                          <a:pt x="1581" y="272"/>
                        </a:lnTo>
                        <a:lnTo>
                          <a:pt x="1581" y="271"/>
                        </a:lnTo>
                        <a:lnTo>
                          <a:pt x="1581" y="272"/>
                        </a:lnTo>
                        <a:lnTo>
                          <a:pt x="1582" y="271"/>
                        </a:lnTo>
                        <a:lnTo>
                          <a:pt x="1582" y="271"/>
                        </a:lnTo>
                        <a:lnTo>
                          <a:pt x="1583" y="271"/>
                        </a:lnTo>
                        <a:lnTo>
                          <a:pt x="1583" y="272"/>
                        </a:lnTo>
                        <a:lnTo>
                          <a:pt x="1583" y="275"/>
                        </a:lnTo>
                        <a:lnTo>
                          <a:pt x="1584" y="273"/>
                        </a:lnTo>
                        <a:lnTo>
                          <a:pt x="1584" y="272"/>
                        </a:lnTo>
                        <a:lnTo>
                          <a:pt x="1585" y="272"/>
                        </a:lnTo>
                        <a:lnTo>
                          <a:pt x="1585" y="274"/>
                        </a:lnTo>
                        <a:lnTo>
                          <a:pt x="1586" y="274"/>
                        </a:lnTo>
                        <a:lnTo>
                          <a:pt x="1586" y="274"/>
                        </a:lnTo>
                        <a:lnTo>
                          <a:pt x="1586" y="274"/>
                        </a:lnTo>
                        <a:lnTo>
                          <a:pt x="1587" y="274"/>
                        </a:lnTo>
                        <a:lnTo>
                          <a:pt x="1587" y="275"/>
                        </a:lnTo>
                        <a:lnTo>
                          <a:pt x="1588" y="278"/>
                        </a:lnTo>
                        <a:lnTo>
                          <a:pt x="1588" y="276"/>
                        </a:lnTo>
                        <a:lnTo>
                          <a:pt x="1588" y="275"/>
                        </a:lnTo>
                        <a:lnTo>
                          <a:pt x="1589" y="276"/>
                        </a:lnTo>
                        <a:lnTo>
                          <a:pt x="1589" y="274"/>
                        </a:lnTo>
                        <a:lnTo>
                          <a:pt x="1590" y="278"/>
                        </a:lnTo>
                        <a:lnTo>
                          <a:pt x="1590" y="275"/>
                        </a:lnTo>
                        <a:lnTo>
                          <a:pt x="1591" y="275"/>
                        </a:lnTo>
                        <a:lnTo>
                          <a:pt x="1591" y="273"/>
                        </a:lnTo>
                        <a:lnTo>
                          <a:pt x="1591" y="275"/>
                        </a:lnTo>
                        <a:lnTo>
                          <a:pt x="1592" y="275"/>
                        </a:lnTo>
                        <a:lnTo>
                          <a:pt x="1592" y="274"/>
                        </a:lnTo>
                        <a:lnTo>
                          <a:pt x="1593" y="275"/>
                        </a:lnTo>
                        <a:lnTo>
                          <a:pt x="1593" y="273"/>
                        </a:lnTo>
                        <a:lnTo>
                          <a:pt x="1593" y="274"/>
                        </a:lnTo>
                        <a:lnTo>
                          <a:pt x="1594" y="273"/>
                        </a:lnTo>
                        <a:lnTo>
                          <a:pt x="1594" y="272"/>
                        </a:lnTo>
                        <a:lnTo>
                          <a:pt x="1595" y="272"/>
                        </a:lnTo>
                        <a:lnTo>
                          <a:pt x="1595" y="269"/>
                        </a:lnTo>
                        <a:lnTo>
                          <a:pt x="1596" y="271"/>
                        </a:lnTo>
                        <a:lnTo>
                          <a:pt x="1596" y="273"/>
                        </a:lnTo>
                        <a:lnTo>
                          <a:pt x="1596" y="271"/>
                        </a:lnTo>
                        <a:lnTo>
                          <a:pt x="1597" y="269"/>
                        </a:lnTo>
                        <a:lnTo>
                          <a:pt x="1597" y="274"/>
                        </a:lnTo>
                        <a:lnTo>
                          <a:pt x="1598" y="273"/>
                        </a:lnTo>
                        <a:lnTo>
                          <a:pt x="1598" y="274"/>
                        </a:lnTo>
                        <a:lnTo>
                          <a:pt x="1598" y="274"/>
                        </a:lnTo>
                        <a:lnTo>
                          <a:pt x="1599" y="274"/>
                        </a:lnTo>
                        <a:lnTo>
                          <a:pt x="1599" y="275"/>
                        </a:lnTo>
                        <a:lnTo>
                          <a:pt x="1600" y="277"/>
                        </a:lnTo>
                        <a:lnTo>
                          <a:pt x="1600" y="275"/>
                        </a:lnTo>
                        <a:lnTo>
                          <a:pt x="1601" y="275"/>
                        </a:lnTo>
                        <a:lnTo>
                          <a:pt x="1601" y="277"/>
                        </a:lnTo>
                        <a:lnTo>
                          <a:pt x="1601" y="277"/>
                        </a:lnTo>
                        <a:lnTo>
                          <a:pt x="1602" y="277"/>
                        </a:lnTo>
                        <a:lnTo>
                          <a:pt x="1602" y="276"/>
                        </a:lnTo>
                        <a:lnTo>
                          <a:pt x="1603" y="277"/>
                        </a:lnTo>
                        <a:lnTo>
                          <a:pt x="1603" y="277"/>
                        </a:lnTo>
                        <a:lnTo>
                          <a:pt x="1603" y="278"/>
                        </a:lnTo>
                        <a:lnTo>
                          <a:pt x="1604" y="279"/>
                        </a:lnTo>
                        <a:lnTo>
                          <a:pt x="1604" y="277"/>
                        </a:lnTo>
                        <a:lnTo>
                          <a:pt x="1605" y="277"/>
                        </a:lnTo>
                        <a:lnTo>
                          <a:pt x="1605" y="278"/>
                        </a:lnTo>
                        <a:lnTo>
                          <a:pt x="1606" y="274"/>
                        </a:lnTo>
                        <a:lnTo>
                          <a:pt x="1606" y="274"/>
                        </a:lnTo>
                        <a:lnTo>
                          <a:pt x="1606" y="272"/>
                        </a:lnTo>
                        <a:lnTo>
                          <a:pt x="1607" y="273"/>
                        </a:lnTo>
                        <a:lnTo>
                          <a:pt x="1607" y="273"/>
                        </a:lnTo>
                        <a:lnTo>
                          <a:pt x="1608" y="273"/>
                        </a:lnTo>
                        <a:lnTo>
                          <a:pt x="1608" y="271"/>
                        </a:lnTo>
                        <a:lnTo>
                          <a:pt x="1608" y="271"/>
                        </a:lnTo>
                        <a:lnTo>
                          <a:pt x="1609" y="272"/>
                        </a:lnTo>
                        <a:lnTo>
                          <a:pt x="1609" y="272"/>
                        </a:lnTo>
                        <a:lnTo>
                          <a:pt x="1610" y="271"/>
                        </a:lnTo>
                        <a:lnTo>
                          <a:pt x="1610" y="270"/>
                        </a:lnTo>
                        <a:lnTo>
                          <a:pt x="1611" y="271"/>
                        </a:lnTo>
                        <a:lnTo>
                          <a:pt x="1611" y="272"/>
                        </a:lnTo>
                        <a:lnTo>
                          <a:pt x="1611" y="274"/>
                        </a:lnTo>
                        <a:lnTo>
                          <a:pt x="1612" y="273"/>
                        </a:lnTo>
                        <a:lnTo>
                          <a:pt x="1612" y="272"/>
                        </a:lnTo>
                        <a:lnTo>
                          <a:pt x="1613" y="272"/>
                        </a:lnTo>
                        <a:lnTo>
                          <a:pt x="1613" y="274"/>
                        </a:lnTo>
                        <a:lnTo>
                          <a:pt x="1613" y="275"/>
                        </a:lnTo>
                        <a:lnTo>
                          <a:pt x="1614" y="276"/>
                        </a:lnTo>
                        <a:lnTo>
                          <a:pt x="1614" y="275"/>
                        </a:lnTo>
                        <a:lnTo>
                          <a:pt x="1615" y="277"/>
                        </a:lnTo>
                        <a:lnTo>
                          <a:pt x="1615" y="275"/>
                        </a:lnTo>
                        <a:lnTo>
                          <a:pt x="1616" y="274"/>
                        </a:lnTo>
                        <a:lnTo>
                          <a:pt x="1616" y="276"/>
                        </a:lnTo>
                        <a:lnTo>
                          <a:pt x="1616" y="276"/>
                        </a:lnTo>
                        <a:lnTo>
                          <a:pt x="1617" y="278"/>
                        </a:lnTo>
                        <a:lnTo>
                          <a:pt x="1617" y="277"/>
                        </a:lnTo>
                        <a:lnTo>
                          <a:pt x="1618" y="276"/>
                        </a:lnTo>
                        <a:lnTo>
                          <a:pt x="1618" y="274"/>
                        </a:lnTo>
                        <a:lnTo>
                          <a:pt x="1618" y="277"/>
                        </a:lnTo>
                        <a:lnTo>
                          <a:pt x="1619" y="276"/>
                        </a:lnTo>
                        <a:lnTo>
                          <a:pt x="1619" y="276"/>
                        </a:lnTo>
                        <a:lnTo>
                          <a:pt x="1620" y="275"/>
                        </a:lnTo>
                        <a:lnTo>
                          <a:pt x="1620" y="274"/>
                        </a:lnTo>
                        <a:lnTo>
                          <a:pt x="1621" y="275"/>
                        </a:lnTo>
                        <a:lnTo>
                          <a:pt x="1621" y="275"/>
                        </a:lnTo>
                        <a:lnTo>
                          <a:pt x="1621" y="272"/>
                        </a:lnTo>
                        <a:lnTo>
                          <a:pt x="1622" y="273"/>
                        </a:lnTo>
                        <a:lnTo>
                          <a:pt x="1622" y="272"/>
                        </a:lnTo>
                        <a:lnTo>
                          <a:pt x="1623" y="273"/>
                        </a:lnTo>
                        <a:lnTo>
                          <a:pt x="1623" y="273"/>
                        </a:lnTo>
                        <a:lnTo>
                          <a:pt x="1623" y="273"/>
                        </a:lnTo>
                        <a:lnTo>
                          <a:pt x="1624" y="275"/>
                        </a:lnTo>
                        <a:lnTo>
                          <a:pt x="1624" y="271"/>
                        </a:lnTo>
                        <a:lnTo>
                          <a:pt x="1625" y="271"/>
                        </a:lnTo>
                        <a:lnTo>
                          <a:pt x="1625" y="273"/>
                        </a:lnTo>
                        <a:lnTo>
                          <a:pt x="1626" y="275"/>
                        </a:lnTo>
                        <a:lnTo>
                          <a:pt x="1626" y="276"/>
                        </a:lnTo>
                        <a:lnTo>
                          <a:pt x="1626" y="274"/>
                        </a:lnTo>
                        <a:lnTo>
                          <a:pt x="1627" y="275"/>
                        </a:lnTo>
                        <a:lnTo>
                          <a:pt x="1627" y="275"/>
                        </a:lnTo>
                        <a:lnTo>
                          <a:pt x="1628" y="274"/>
                        </a:lnTo>
                        <a:lnTo>
                          <a:pt x="1628" y="275"/>
                        </a:lnTo>
                        <a:lnTo>
                          <a:pt x="1628" y="277"/>
                        </a:lnTo>
                        <a:lnTo>
                          <a:pt x="1629" y="277"/>
                        </a:lnTo>
                        <a:lnTo>
                          <a:pt x="1629" y="276"/>
                        </a:lnTo>
                        <a:lnTo>
                          <a:pt x="1630" y="275"/>
                        </a:lnTo>
                        <a:lnTo>
                          <a:pt x="1630" y="276"/>
                        </a:lnTo>
                        <a:lnTo>
                          <a:pt x="1631" y="276"/>
                        </a:lnTo>
                        <a:lnTo>
                          <a:pt x="1631" y="280"/>
                        </a:lnTo>
                        <a:lnTo>
                          <a:pt x="1631" y="279"/>
                        </a:lnTo>
                        <a:lnTo>
                          <a:pt x="1632" y="276"/>
                        </a:lnTo>
                        <a:lnTo>
                          <a:pt x="1632" y="279"/>
                        </a:lnTo>
                        <a:lnTo>
                          <a:pt x="1633" y="276"/>
                        </a:lnTo>
                        <a:lnTo>
                          <a:pt x="1633" y="276"/>
                        </a:lnTo>
                        <a:lnTo>
                          <a:pt x="1633" y="273"/>
                        </a:lnTo>
                        <a:lnTo>
                          <a:pt x="1634" y="274"/>
                        </a:lnTo>
                        <a:lnTo>
                          <a:pt x="1634" y="276"/>
                        </a:lnTo>
                        <a:lnTo>
                          <a:pt x="1635" y="275"/>
                        </a:lnTo>
                        <a:lnTo>
                          <a:pt x="1635" y="273"/>
                        </a:lnTo>
                        <a:lnTo>
                          <a:pt x="1636" y="274"/>
                        </a:lnTo>
                        <a:lnTo>
                          <a:pt x="1636" y="274"/>
                        </a:lnTo>
                        <a:lnTo>
                          <a:pt x="1636" y="272"/>
                        </a:lnTo>
                        <a:lnTo>
                          <a:pt x="1637" y="270"/>
                        </a:lnTo>
                        <a:lnTo>
                          <a:pt x="1637" y="271"/>
                        </a:lnTo>
                        <a:lnTo>
                          <a:pt x="1638" y="273"/>
                        </a:lnTo>
                        <a:lnTo>
                          <a:pt x="1638" y="273"/>
                        </a:lnTo>
                        <a:lnTo>
                          <a:pt x="1638" y="274"/>
                        </a:lnTo>
                        <a:lnTo>
                          <a:pt x="1639" y="275"/>
                        </a:lnTo>
                        <a:lnTo>
                          <a:pt x="1639" y="276"/>
                        </a:lnTo>
                        <a:lnTo>
                          <a:pt x="1640" y="274"/>
                        </a:lnTo>
                        <a:lnTo>
                          <a:pt x="1640" y="276"/>
                        </a:lnTo>
                        <a:lnTo>
                          <a:pt x="1641" y="273"/>
                        </a:lnTo>
                        <a:lnTo>
                          <a:pt x="1641" y="275"/>
                        </a:lnTo>
                        <a:lnTo>
                          <a:pt x="1641" y="275"/>
                        </a:lnTo>
                        <a:lnTo>
                          <a:pt x="1642" y="275"/>
                        </a:lnTo>
                        <a:lnTo>
                          <a:pt x="1642" y="274"/>
                        </a:lnTo>
                        <a:lnTo>
                          <a:pt x="1643" y="278"/>
                        </a:lnTo>
                        <a:lnTo>
                          <a:pt x="1643" y="278"/>
                        </a:lnTo>
                        <a:lnTo>
                          <a:pt x="1643" y="279"/>
                        </a:lnTo>
                        <a:lnTo>
                          <a:pt x="1644" y="280"/>
                        </a:lnTo>
                        <a:lnTo>
                          <a:pt x="1644" y="276"/>
                        </a:lnTo>
                        <a:lnTo>
                          <a:pt x="1645" y="277"/>
                        </a:lnTo>
                        <a:lnTo>
                          <a:pt x="1645" y="278"/>
                        </a:lnTo>
                        <a:lnTo>
                          <a:pt x="1646" y="278"/>
                        </a:lnTo>
                        <a:lnTo>
                          <a:pt x="1646" y="277"/>
                        </a:lnTo>
                        <a:lnTo>
                          <a:pt x="1646" y="275"/>
                        </a:lnTo>
                        <a:lnTo>
                          <a:pt x="1647" y="276"/>
                        </a:lnTo>
                        <a:lnTo>
                          <a:pt x="1647" y="275"/>
                        </a:lnTo>
                        <a:lnTo>
                          <a:pt x="1648" y="274"/>
                        </a:lnTo>
                        <a:lnTo>
                          <a:pt x="1648" y="274"/>
                        </a:lnTo>
                        <a:lnTo>
                          <a:pt x="1648" y="275"/>
                        </a:lnTo>
                        <a:lnTo>
                          <a:pt x="1649" y="272"/>
                        </a:lnTo>
                        <a:lnTo>
                          <a:pt x="1649" y="274"/>
                        </a:lnTo>
                        <a:lnTo>
                          <a:pt x="1650" y="273"/>
                        </a:lnTo>
                        <a:lnTo>
                          <a:pt x="1650" y="273"/>
                        </a:lnTo>
                        <a:lnTo>
                          <a:pt x="1651" y="273"/>
                        </a:lnTo>
                        <a:lnTo>
                          <a:pt x="1651" y="273"/>
                        </a:lnTo>
                        <a:lnTo>
                          <a:pt x="1651" y="273"/>
                        </a:lnTo>
                        <a:lnTo>
                          <a:pt x="1652" y="272"/>
                        </a:lnTo>
                        <a:lnTo>
                          <a:pt x="1652" y="274"/>
                        </a:lnTo>
                        <a:lnTo>
                          <a:pt x="1653" y="274"/>
                        </a:lnTo>
                        <a:lnTo>
                          <a:pt x="1653" y="271"/>
                        </a:lnTo>
                        <a:lnTo>
                          <a:pt x="1653" y="274"/>
                        </a:lnTo>
                        <a:lnTo>
                          <a:pt x="1654" y="273"/>
                        </a:lnTo>
                        <a:lnTo>
                          <a:pt x="1654" y="273"/>
                        </a:lnTo>
                        <a:lnTo>
                          <a:pt x="1655" y="276"/>
                        </a:lnTo>
                        <a:lnTo>
                          <a:pt x="1655" y="275"/>
                        </a:lnTo>
                        <a:lnTo>
                          <a:pt x="1656" y="274"/>
                        </a:lnTo>
                        <a:lnTo>
                          <a:pt x="1656" y="277"/>
                        </a:lnTo>
                        <a:lnTo>
                          <a:pt x="1656" y="276"/>
                        </a:lnTo>
                        <a:lnTo>
                          <a:pt x="1657" y="274"/>
                        </a:lnTo>
                        <a:lnTo>
                          <a:pt x="1657" y="278"/>
                        </a:lnTo>
                        <a:lnTo>
                          <a:pt x="1658" y="279"/>
                        </a:lnTo>
                        <a:lnTo>
                          <a:pt x="1658" y="280"/>
                        </a:lnTo>
                        <a:lnTo>
                          <a:pt x="1658" y="277"/>
                        </a:lnTo>
                        <a:lnTo>
                          <a:pt x="1659" y="277"/>
                        </a:lnTo>
                        <a:lnTo>
                          <a:pt x="1659" y="276"/>
                        </a:lnTo>
                        <a:lnTo>
                          <a:pt x="1660" y="276"/>
                        </a:lnTo>
                        <a:lnTo>
                          <a:pt x="1660" y="276"/>
                        </a:lnTo>
                        <a:lnTo>
                          <a:pt x="1661" y="278"/>
                        </a:lnTo>
                        <a:lnTo>
                          <a:pt x="1661" y="275"/>
                        </a:lnTo>
                        <a:lnTo>
                          <a:pt x="1661" y="277"/>
                        </a:lnTo>
                        <a:lnTo>
                          <a:pt x="1662" y="274"/>
                        </a:lnTo>
                        <a:lnTo>
                          <a:pt x="1662" y="276"/>
                        </a:lnTo>
                        <a:lnTo>
                          <a:pt x="1663" y="274"/>
                        </a:lnTo>
                        <a:lnTo>
                          <a:pt x="1663" y="273"/>
                        </a:lnTo>
                        <a:lnTo>
                          <a:pt x="1663" y="272"/>
                        </a:lnTo>
                        <a:lnTo>
                          <a:pt x="1664" y="274"/>
                        </a:lnTo>
                        <a:lnTo>
                          <a:pt x="1664" y="271"/>
                        </a:lnTo>
                        <a:lnTo>
                          <a:pt x="1665" y="271"/>
                        </a:lnTo>
                        <a:lnTo>
                          <a:pt x="1665" y="273"/>
                        </a:lnTo>
                        <a:lnTo>
                          <a:pt x="1666" y="273"/>
                        </a:lnTo>
                        <a:lnTo>
                          <a:pt x="1666" y="272"/>
                        </a:lnTo>
                        <a:lnTo>
                          <a:pt x="1666" y="272"/>
                        </a:lnTo>
                        <a:lnTo>
                          <a:pt x="1667" y="274"/>
                        </a:lnTo>
                        <a:lnTo>
                          <a:pt x="1667" y="276"/>
                        </a:lnTo>
                        <a:lnTo>
                          <a:pt x="1668" y="275"/>
                        </a:lnTo>
                        <a:lnTo>
                          <a:pt x="1668" y="274"/>
                        </a:lnTo>
                        <a:lnTo>
                          <a:pt x="1668" y="274"/>
                        </a:lnTo>
                        <a:lnTo>
                          <a:pt x="1669" y="277"/>
                        </a:lnTo>
                        <a:lnTo>
                          <a:pt x="1669" y="275"/>
                        </a:lnTo>
                        <a:lnTo>
                          <a:pt x="1670" y="277"/>
                        </a:lnTo>
                        <a:lnTo>
                          <a:pt x="1670" y="276"/>
                        </a:lnTo>
                        <a:lnTo>
                          <a:pt x="1671" y="276"/>
                        </a:lnTo>
                        <a:lnTo>
                          <a:pt x="1671" y="278"/>
                        </a:lnTo>
                        <a:lnTo>
                          <a:pt x="1671" y="277"/>
                        </a:lnTo>
                        <a:lnTo>
                          <a:pt x="1672" y="276"/>
                        </a:lnTo>
                        <a:lnTo>
                          <a:pt x="1672" y="277"/>
                        </a:lnTo>
                        <a:lnTo>
                          <a:pt x="1673" y="276"/>
                        </a:lnTo>
                        <a:lnTo>
                          <a:pt x="1673" y="276"/>
                        </a:lnTo>
                        <a:lnTo>
                          <a:pt x="1673" y="277"/>
                        </a:lnTo>
                        <a:lnTo>
                          <a:pt x="1674" y="278"/>
                        </a:lnTo>
                        <a:lnTo>
                          <a:pt x="1674" y="277"/>
                        </a:lnTo>
                        <a:lnTo>
                          <a:pt x="1675" y="277"/>
                        </a:lnTo>
                        <a:lnTo>
                          <a:pt x="1675" y="276"/>
                        </a:lnTo>
                        <a:lnTo>
                          <a:pt x="1676" y="277"/>
                        </a:lnTo>
                        <a:lnTo>
                          <a:pt x="1676" y="275"/>
                        </a:lnTo>
                        <a:lnTo>
                          <a:pt x="1676" y="275"/>
                        </a:lnTo>
                        <a:lnTo>
                          <a:pt x="1677" y="272"/>
                        </a:lnTo>
                        <a:lnTo>
                          <a:pt x="1677" y="276"/>
                        </a:lnTo>
                        <a:lnTo>
                          <a:pt x="1678" y="275"/>
                        </a:lnTo>
                        <a:lnTo>
                          <a:pt x="1678" y="273"/>
                        </a:lnTo>
                        <a:lnTo>
                          <a:pt x="1678" y="273"/>
                        </a:lnTo>
                        <a:lnTo>
                          <a:pt x="1679" y="272"/>
                        </a:lnTo>
                        <a:lnTo>
                          <a:pt x="1679" y="273"/>
                        </a:lnTo>
                        <a:lnTo>
                          <a:pt x="1680" y="274"/>
                        </a:lnTo>
                        <a:lnTo>
                          <a:pt x="1680" y="274"/>
                        </a:lnTo>
                        <a:lnTo>
                          <a:pt x="1681" y="273"/>
                        </a:lnTo>
                        <a:lnTo>
                          <a:pt x="1681" y="273"/>
                        </a:lnTo>
                        <a:lnTo>
                          <a:pt x="1681" y="272"/>
                        </a:lnTo>
                        <a:lnTo>
                          <a:pt x="1682" y="274"/>
                        </a:lnTo>
                        <a:lnTo>
                          <a:pt x="1682" y="276"/>
                        </a:lnTo>
                        <a:lnTo>
                          <a:pt x="1683" y="274"/>
                        </a:lnTo>
                        <a:lnTo>
                          <a:pt x="1683" y="274"/>
                        </a:lnTo>
                        <a:lnTo>
                          <a:pt x="1683" y="272"/>
                        </a:lnTo>
                        <a:lnTo>
                          <a:pt x="1684" y="275"/>
                        </a:lnTo>
                        <a:lnTo>
                          <a:pt x="1684" y="277"/>
                        </a:lnTo>
                        <a:lnTo>
                          <a:pt x="1685" y="276"/>
                        </a:lnTo>
                        <a:lnTo>
                          <a:pt x="1685" y="278"/>
                        </a:lnTo>
                        <a:lnTo>
                          <a:pt x="1686" y="275"/>
                        </a:lnTo>
                        <a:lnTo>
                          <a:pt x="1686" y="278"/>
                        </a:lnTo>
                        <a:lnTo>
                          <a:pt x="1686" y="278"/>
                        </a:lnTo>
                        <a:lnTo>
                          <a:pt x="1687" y="277"/>
                        </a:lnTo>
                        <a:lnTo>
                          <a:pt x="1687" y="277"/>
                        </a:lnTo>
                        <a:lnTo>
                          <a:pt x="1688" y="276"/>
                        </a:lnTo>
                        <a:lnTo>
                          <a:pt x="1688" y="276"/>
                        </a:lnTo>
                        <a:lnTo>
                          <a:pt x="1688" y="276"/>
                        </a:lnTo>
                        <a:lnTo>
                          <a:pt x="1689" y="276"/>
                        </a:lnTo>
                        <a:lnTo>
                          <a:pt x="1689" y="277"/>
                        </a:lnTo>
                        <a:lnTo>
                          <a:pt x="1690" y="277"/>
                        </a:lnTo>
                        <a:lnTo>
                          <a:pt x="1690" y="273"/>
                        </a:lnTo>
                        <a:lnTo>
                          <a:pt x="1691" y="275"/>
                        </a:lnTo>
                        <a:lnTo>
                          <a:pt x="1691" y="273"/>
                        </a:lnTo>
                        <a:lnTo>
                          <a:pt x="1691" y="274"/>
                        </a:lnTo>
                        <a:lnTo>
                          <a:pt x="1692" y="272"/>
                        </a:lnTo>
                        <a:lnTo>
                          <a:pt x="1692" y="274"/>
                        </a:lnTo>
                        <a:lnTo>
                          <a:pt x="1693" y="275"/>
                        </a:lnTo>
                        <a:lnTo>
                          <a:pt x="1693" y="272"/>
                        </a:lnTo>
                        <a:lnTo>
                          <a:pt x="1693" y="272"/>
                        </a:lnTo>
                        <a:lnTo>
                          <a:pt x="1694" y="272"/>
                        </a:lnTo>
                        <a:lnTo>
                          <a:pt x="1694" y="271"/>
                        </a:lnTo>
                        <a:lnTo>
                          <a:pt x="1695" y="271"/>
                        </a:lnTo>
                        <a:lnTo>
                          <a:pt x="1695" y="272"/>
                        </a:lnTo>
                        <a:lnTo>
                          <a:pt x="1696" y="273"/>
                        </a:lnTo>
                        <a:lnTo>
                          <a:pt x="1696" y="273"/>
                        </a:lnTo>
                        <a:lnTo>
                          <a:pt x="1696" y="274"/>
                        </a:lnTo>
                        <a:lnTo>
                          <a:pt x="1697" y="274"/>
                        </a:lnTo>
                        <a:lnTo>
                          <a:pt x="1697" y="277"/>
                        </a:lnTo>
                        <a:lnTo>
                          <a:pt x="1698" y="275"/>
                        </a:lnTo>
                        <a:lnTo>
                          <a:pt x="1698" y="275"/>
                        </a:lnTo>
                        <a:lnTo>
                          <a:pt x="1698" y="276"/>
                        </a:lnTo>
                        <a:lnTo>
                          <a:pt x="1699" y="274"/>
                        </a:lnTo>
                        <a:lnTo>
                          <a:pt x="1699" y="276"/>
                        </a:lnTo>
                        <a:lnTo>
                          <a:pt x="1700" y="277"/>
                        </a:lnTo>
                        <a:lnTo>
                          <a:pt x="1700" y="277"/>
                        </a:lnTo>
                        <a:lnTo>
                          <a:pt x="1701" y="276"/>
                        </a:lnTo>
                        <a:lnTo>
                          <a:pt x="1701" y="276"/>
                        </a:lnTo>
                        <a:lnTo>
                          <a:pt x="1701" y="275"/>
                        </a:lnTo>
                        <a:lnTo>
                          <a:pt x="1702" y="275"/>
                        </a:lnTo>
                        <a:lnTo>
                          <a:pt x="1702" y="277"/>
                        </a:lnTo>
                        <a:lnTo>
                          <a:pt x="1703" y="277"/>
                        </a:lnTo>
                        <a:lnTo>
                          <a:pt x="1703" y="274"/>
                        </a:lnTo>
                        <a:lnTo>
                          <a:pt x="1703" y="276"/>
                        </a:lnTo>
                        <a:lnTo>
                          <a:pt x="1704" y="276"/>
                        </a:lnTo>
                        <a:lnTo>
                          <a:pt x="1704" y="274"/>
                        </a:lnTo>
                        <a:lnTo>
                          <a:pt x="1705" y="274"/>
                        </a:lnTo>
                        <a:lnTo>
                          <a:pt x="1705" y="276"/>
                        </a:lnTo>
                        <a:lnTo>
                          <a:pt x="1706" y="273"/>
                        </a:lnTo>
                        <a:lnTo>
                          <a:pt x="1706" y="272"/>
                        </a:lnTo>
                        <a:lnTo>
                          <a:pt x="1706" y="271"/>
                        </a:lnTo>
                        <a:lnTo>
                          <a:pt x="1707" y="272"/>
                        </a:lnTo>
                        <a:lnTo>
                          <a:pt x="1707" y="273"/>
                        </a:lnTo>
                        <a:lnTo>
                          <a:pt x="1708" y="272"/>
                        </a:lnTo>
                        <a:lnTo>
                          <a:pt x="1708" y="273"/>
                        </a:lnTo>
                        <a:lnTo>
                          <a:pt x="1708" y="274"/>
                        </a:lnTo>
                        <a:lnTo>
                          <a:pt x="1709" y="274"/>
                        </a:lnTo>
                        <a:lnTo>
                          <a:pt x="1709" y="275"/>
                        </a:lnTo>
                        <a:lnTo>
                          <a:pt x="1710" y="273"/>
                        </a:lnTo>
                        <a:lnTo>
                          <a:pt x="1710" y="274"/>
                        </a:lnTo>
                        <a:lnTo>
                          <a:pt x="1711" y="275"/>
                        </a:lnTo>
                        <a:lnTo>
                          <a:pt x="1711" y="274"/>
                        </a:lnTo>
                        <a:lnTo>
                          <a:pt x="1711" y="277"/>
                        </a:lnTo>
                        <a:lnTo>
                          <a:pt x="1712" y="275"/>
                        </a:lnTo>
                        <a:lnTo>
                          <a:pt x="1712" y="275"/>
                        </a:lnTo>
                        <a:lnTo>
                          <a:pt x="1713" y="274"/>
                        </a:lnTo>
                        <a:lnTo>
                          <a:pt x="1713" y="277"/>
                        </a:lnTo>
                        <a:lnTo>
                          <a:pt x="1713" y="275"/>
                        </a:lnTo>
                        <a:lnTo>
                          <a:pt x="1714" y="275"/>
                        </a:lnTo>
                        <a:lnTo>
                          <a:pt x="1714" y="275"/>
                        </a:lnTo>
                        <a:lnTo>
                          <a:pt x="1715" y="275"/>
                        </a:lnTo>
                        <a:lnTo>
                          <a:pt x="1715" y="276"/>
                        </a:lnTo>
                        <a:lnTo>
                          <a:pt x="1716" y="275"/>
                        </a:lnTo>
                        <a:lnTo>
                          <a:pt x="1716" y="276"/>
                        </a:lnTo>
                        <a:lnTo>
                          <a:pt x="1716" y="276"/>
                        </a:lnTo>
                        <a:lnTo>
                          <a:pt x="1717" y="276"/>
                        </a:lnTo>
                        <a:lnTo>
                          <a:pt x="1717" y="273"/>
                        </a:lnTo>
                        <a:lnTo>
                          <a:pt x="1718" y="272"/>
                        </a:lnTo>
                        <a:lnTo>
                          <a:pt x="1718" y="275"/>
                        </a:lnTo>
                        <a:lnTo>
                          <a:pt x="1718" y="274"/>
                        </a:lnTo>
                        <a:lnTo>
                          <a:pt x="1719" y="274"/>
                        </a:lnTo>
                        <a:lnTo>
                          <a:pt x="1719" y="273"/>
                        </a:lnTo>
                        <a:lnTo>
                          <a:pt x="1720" y="273"/>
                        </a:lnTo>
                        <a:lnTo>
                          <a:pt x="1720" y="272"/>
                        </a:lnTo>
                        <a:lnTo>
                          <a:pt x="1721" y="269"/>
                        </a:lnTo>
                        <a:lnTo>
                          <a:pt x="1721" y="272"/>
                        </a:lnTo>
                        <a:lnTo>
                          <a:pt x="1721" y="274"/>
                        </a:lnTo>
                        <a:lnTo>
                          <a:pt x="1722" y="272"/>
                        </a:lnTo>
                        <a:lnTo>
                          <a:pt x="1722" y="273"/>
                        </a:lnTo>
                        <a:lnTo>
                          <a:pt x="1723" y="274"/>
                        </a:lnTo>
                        <a:lnTo>
                          <a:pt x="1723" y="272"/>
                        </a:lnTo>
                        <a:lnTo>
                          <a:pt x="1723" y="273"/>
                        </a:lnTo>
                        <a:lnTo>
                          <a:pt x="1724" y="274"/>
                        </a:lnTo>
                        <a:lnTo>
                          <a:pt x="1724" y="273"/>
                        </a:lnTo>
                        <a:lnTo>
                          <a:pt x="1725" y="274"/>
                        </a:lnTo>
                        <a:lnTo>
                          <a:pt x="1725" y="276"/>
                        </a:lnTo>
                        <a:lnTo>
                          <a:pt x="1726" y="274"/>
                        </a:lnTo>
                        <a:lnTo>
                          <a:pt x="1726" y="274"/>
                        </a:lnTo>
                        <a:lnTo>
                          <a:pt x="1726" y="276"/>
                        </a:lnTo>
                        <a:lnTo>
                          <a:pt x="1727" y="273"/>
                        </a:lnTo>
                        <a:lnTo>
                          <a:pt x="1727" y="275"/>
                        </a:lnTo>
                        <a:lnTo>
                          <a:pt x="1728" y="278"/>
                        </a:lnTo>
                        <a:lnTo>
                          <a:pt x="1728" y="275"/>
                        </a:lnTo>
                        <a:lnTo>
                          <a:pt x="1728" y="274"/>
                        </a:lnTo>
                        <a:lnTo>
                          <a:pt x="1729" y="275"/>
                        </a:lnTo>
                        <a:lnTo>
                          <a:pt x="1729" y="273"/>
                        </a:lnTo>
                        <a:lnTo>
                          <a:pt x="1730" y="274"/>
                        </a:lnTo>
                        <a:lnTo>
                          <a:pt x="1730" y="274"/>
                        </a:lnTo>
                        <a:lnTo>
                          <a:pt x="1731" y="274"/>
                        </a:lnTo>
                        <a:lnTo>
                          <a:pt x="1731" y="274"/>
                        </a:lnTo>
                        <a:lnTo>
                          <a:pt x="1731" y="274"/>
                        </a:lnTo>
                        <a:lnTo>
                          <a:pt x="1732" y="275"/>
                        </a:lnTo>
                        <a:lnTo>
                          <a:pt x="1732" y="272"/>
                        </a:lnTo>
                        <a:lnTo>
                          <a:pt x="1733" y="273"/>
                        </a:lnTo>
                        <a:lnTo>
                          <a:pt x="1733" y="274"/>
                        </a:lnTo>
                        <a:lnTo>
                          <a:pt x="1733" y="272"/>
                        </a:lnTo>
                        <a:lnTo>
                          <a:pt x="1734" y="271"/>
                        </a:lnTo>
                        <a:lnTo>
                          <a:pt x="1734" y="273"/>
                        </a:lnTo>
                        <a:lnTo>
                          <a:pt x="1735" y="272"/>
                        </a:lnTo>
                        <a:lnTo>
                          <a:pt x="1735" y="273"/>
                        </a:lnTo>
                        <a:lnTo>
                          <a:pt x="1736" y="271"/>
                        </a:lnTo>
                        <a:lnTo>
                          <a:pt x="1736" y="274"/>
                        </a:lnTo>
                        <a:lnTo>
                          <a:pt x="1736" y="272"/>
                        </a:lnTo>
                        <a:lnTo>
                          <a:pt x="1737" y="273"/>
                        </a:lnTo>
                        <a:lnTo>
                          <a:pt x="1737" y="272"/>
                        </a:lnTo>
                        <a:lnTo>
                          <a:pt x="1738" y="271"/>
                        </a:lnTo>
                        <a:lnTo>
                          <a:pt x="1738" y="274"/>
                        </a:lnTo>
                        <a:lnTo>
                          <a:pt x="1738" y="273"/>
                        </a:lnTo>
                        <a:lnTo>
                          <a:pt x="1739" y="274"/>
                        </a:lnTo>
                        <a:lnTo>
                          <a:pt x="1739" y="276"/>
                        </a:lnTo>
                        <a:lnTo>
                          <a:pt x="1740" y="275"/>
                        </a:lnTo>
                        <a:lnTo>
                          <a:pt x="1740" y="277"/>
                        </a:lnTo>
                        <a:lnTo>
                          <a:pt x="1741" y="277"/>
                        </a:lnTo>
                        <a:lnTo>
                          <a:pt x="1741" y="277"/>
                        </a:lnTo>
                        <a:lnTo>
                          <a:pt x="1741" y="278"/>
                        </a:lnTo>
                        <a:lnTo>
                          <a:pt x="1742" y="276"/>
                        </a:lnTo>
                        <a:lnTo>
                          <a:pt x="1742" y="273"/>
                        </a:lnTo>
                        <a:lnTo>
                          <a:pt x="1743" y="276"/>
                        </a:lnTo>
                        <a:lnTo>
                          <a:pt x="1743" y="275"/>
                        </a:lnTo>
                        <a:lnTo>
                          <a:pt x="1743" y="274"/>
                        </a:lnTo>
                        <a:lnTo>
                          <a:pt x="1744" y="275"/>
                        </a:lnTo>
                        <a:lnTo>
                          <a:pt x="1744" y="275"/>
                        </a:lnTo>
                        <a:lnTo>
                          <a:pt x="1745" y="274"/>
                        </a:lnTo>
                        <a:lnTo>
                          <a:pt x="1745" y="273"/>
                        </a:lnTo>
                        <a:lnTo>
                          <a:pt x="1746" y="273"/>
                        </a:lnTo>
                        <a:lnTo>
                          <a:pt x="1746" y="270"/>
                        </a:lnTo>
                        <a:lnTo>
                          <a:pt x="1746" y="270"/>
                        </a:lnTo>
                        <a:lnTo>
                          <a:pt x="1747" y="272"/>
                        </a:lnTo>
                        <a:lnTo>
                          <a:pt x="1747" y="269"/>
                        </a:lnTo>
                        <a:lnTo>
                          <a:pt x="1748" y="270"/>
                        </a:lnTo>
                        <a:lnTo>
                          <a:pt x="1748" y="270"/>
                        </a:lnTo>
                        <a:lnTo>
                          <a:pt x="1748" y="269"/>
                        </a:lnTo>
                        <a:lnTo>
                          <a:pt x="1749" y="269"/>
                        </a:lnTo>
                        <a:lnTo>
                          <a:pt x="1749" y="269"/>
                        </a:lnTo>
                        <a:lnTo>
                          <a:pt x="1750" y="270"/>
                        </a:lnTo>
                        <a:lnTo>
                          <a:pt x="1750" y="269"/>
                        </a:lnTo>
                        <a:lnTo>
                          <a:pt x="1751" y="271"/>
                        </a:lnTo>
                        <a:lnTo>
                          <a:pt x="1751" y="271"/>
                        </a:lnTo>
                        <a:lnTo>
                          <a:pt x="1751" y="273"/>
                        </a:lnTo>
                        <a:lnTo>
                          <a:pt x="1752" y="271"/>
                        </a:lnTo>
                        <a:lnTo>
                          <a:pt x="1752" y="273"/>
                        </a:lnTo>
                        <a:lnTo>
                          <a:pt x="1753" y="271"/>
                        </a:lnTo>
                        <a:lnTo>
                          <a:pt x="1753" y="271"/>
                        </a:lnTo>
                        <a:lnTo>
                          <a:pt x="1753" y="272"/>
                        </a:lnTo>
                        <a:lnTo>
                          <a:pt x="1754" y="271"/>
                        </a:lnTo>
                        <a:lnTo>
                          <a:pt x="1754" y="274"/>
                        </a:lnTo>
                        <a:lnTo>
                          <a:pt x="1755" y="275"/>
                        </a:lnTo>
                        <a:lnTo>
                          <a:pt x="1755" y="273"/>
                        </a:lnTo>
                        <a:lnTo>
                          <a:pt x="1756" y="275"/>
                        </a:lnTo>
                        <a:lnTo>
                          <a:pt x="1756" y="275"/>
                        </a:lnTo>
                        <a:lnTo>
                          <a:pt x="1756" y="275"/>
                        </a:lnTo>
                        <a:lnTo>
                          <a:pt x="1757" y="275"/>
                        </a:lnTo>
                        <a:lnTo>
                          <a:pt x="1757" y="274"/>
                        </a:lnTo>
                        <a:lnTo>
                          <a:pt x="1758" y="275"/>
                        </a:lnTo>
                        <a:lnTo>
                          <a:pt x="1758" y="275"/>
                        </a:lnTo>
                        <a:lnTo>
                          <a:pt x="1758" y="275"/>
                        </a:lnTo>
                        <a:lnTo>
                          <a:pt x="1759" y="274"/>
                        </a:lnTo>
                        <a:lnTo>
                          <a:pt x="1759" y="273"/>
                        </a:lnTo>
                        <a:lnTo>
                          <a:pt x="1760" y="272"/>
                        </a:lnTo>
                        <a:lnTo>
                          <a:pt x="1760" y="271"/>
                        </a:lnTo>
                        <a:lnTo>
                          <a:pt x="1761" y="271"/>
                        </a:lnTo>
                        <a:lnTo>
                          <a:pt x="1761" y="271"/>
                        </a:lnTo>
                        <a:lnTo>
                          <a:pt x="1761" y="272"/>
                        </a:lnTo>
                        <a:lnTo>
                          <a:pt x="1762" y="272"/>
                        </a:lnTo>
                        <a:lnTo>
                          <a:pt x="1762" y="273"/>
                        </a:lnTo>
                        <a:lnTo>
                          <a:pt x="1763" y="272"/>
                        </a:lnTo>
                        <a:lnTo>
                          <a:pt x="1763" y="271"/>
                        </a:lnTo>
                        <a:lnTo>
                          <a:pt x="1763" y="272"/>
                        </a:lnTo>
                        <a:lnTo>
                          <a:pt x="1764" y="270"/>
                        </a:lnTo>
                        <a:lnTo>
                          <a:pt x="1764" y="274"/>
                        </a:lnTo>
                        <a:lnTo>
                          <a:pt x="1765" y="272"/>
                        </a:lnTo>
                        <a:lnTo>
                          <a:pt x="1765" y="270"/>
                        </a:lnTo>
                        <a:lnTo>
                          <a:pt x="1766" y="272"/>
                        </a:lnTo>
                        <a:lnTo>
                          <a:pt x="1766" y="272"/>
                        </a:lnTo>
                        <a:lnTo>
                          <a:pt x="1766" y="275"/>
                        </a:lnTo>
                        <a:lnTo>
                          <a:pt x="1767" y="276"/>
                        </a:lnTo>
                        <a:lnTo>
                          <a:pt x="1767" y="273"/>
                        </a:lnTo>
                        <a:lnTo>
                          <a:pt x="1768" y="275"/>
                        </a:lnTo>
                        <a:lnTo>
                          <a:pt x="1768" y="274"/>
                        </a:lnTo>
                        <a:lnTo>
                          <a:pt x="1768" y="275"/>
                        </a:lnTo>
                        <a:lnTo>
                          <a:pt x="1769" y="275"/>
                        </a:lnTo>
                        <a:lnTo>
                          <a:pt x="1769" y="279"/>
                        </a:lnTo>
                        <a:lnTo>
                          <a:pt x="1770" y="276"/>
                        </a:lnTo>
                        <a:lnTo>
                          <a:pt x="1770" y="274"/>
                        </a:lnTo>
                        <a:lnTo>
                          <a:pt x="1771" y="275"/>
                        </a:lnTo>
                        <a:lnTo>
                          <a:pt x="1771" y="275"/>
                        </a:lnTo>
                        <a:lnTo>
                          <a:pt x="1771" y="277"/>
                        </a:lnTo>
                        <a:lnTo>
                          <a:pt x="1772" y="274"/>
                        </a:lnTo>
                        <a:lnTo>
                          <a:pt x="1772" y="274"/>
                        </a:lnTo>
                        <a:lnTo>
                          <a:pt x="1773" y="277"/>
                        </a:lnTo>
                        <a:lnTo>
                          <a:pt x="1773" y="275"/>
                        </a:lnTo>
                        <a:lnTo>
                          <a:pt x="1773" y="276"/>
                        </a:lnTo>
                        <a:lnTo>
                          <a:pt x="1774" y="273"/>
                        </a:lnTo>
                        <a:lnTo>
                          <a:pt x="1774" y="273"/>
                        </a:lnTo>
                        <a:lnTo>
                          <a:pt x="1775" y="273"/>
                        </a:lnTo>
                        <a:lnTo>
                          <a:pt x="1775" y="272"/>
                        </a:lnTo>
                        <a:lnTo>
                          <a:pt x="1776" y="270"/>
                        </a:lnTo>
                        <a:lnTo>
                          <a:pt x="1776" y="271"/>
                        </a:lnTo>
                        <a:lnTo>
                          <a:pt x="1776" y="274"/>
                        </a:lnTo>
                        <a:lnTo>
                          <a:pt x="1777" y="272"/>
                        </a:lnTo>
                        <a:lnTo>
                          <a:pt x="1777" y="271"/>
                        </a:lnTo>
                        <a:lnTo>
                          <a:pt x="1778" y="271"/>
                        </a:lnTo>
                        <a:lnTo>
                          <a:pt x="1778" y="270"/>
                        </a:lnTo>
                        <a:lnTo>
                          <a:pt x="1778" y="270"/>
                        </a:lnTo>
                        <a:lnTo>
                          <a:pt x="1779" y="272"/>
                        </a:lnTo>
                        <a:lnTo>
                          <a:pt x="1779" y="274"/>
                        </a:lnTo>
                        <a:lnTo>
                          <a:pt x="1780" y="273"/>
                        </a:lnTo>
                        <a:lnTo>
                          <a:pt x="1780" y="273"/>
                        </a:lnTo>
                        <a:lnTo>
                          <a:pt x="1781" y="274"/>
                        </a:lnTo>
                        <a:lnTo>
                          <a:pt x="1781" y="276"/>
                        </a:lnTo>
                        <a:lnTo>
                          <a:pt x="1781" y="275"/>
                        </a:lnTo>
                        <a:lnTo>
                          <a:pt x="1782" y="276"/>
                        </a:lnTo>
                        <a:lnTo>
                          <a:pt x="1782" y="276"/>
                        </a:lnTo>
                        <a:lnTo>
                          <a:pt x="1783" y="278"/>
                        </a:lnTo>
                        <a:lnTo>
                          <a:pt x="1783" y="275"/>
                        </a:lnTo>
                        <a:lnTo>
                          <a:pt x="1783" y="275"/>
                        </a:lnTo>
                        <a:lnTo>
                          <a:pt x="1784" y="278"/>
                        </a:lnTo>
                        <a:lnTo>
                          <a:pt x="1784" y="277"/>
                        </a:lnTo>
                        <a:lnTo>
                          <a:pt x="1785" y="277"/>
                        </a:lnTo>
                        <a:lnTo>
                          <a:pt x="1785" y="275"/>
                        </a:lnTo>
                        <a:lnTo>
                          <a:pt x="1786" y="275"/>
                        </a:lnTo>
                        <a:lnTo>
                          <a:pt x="1786" y="275"/>
                        </a:lnTo>
                        <a:lnTo>
                          <a:pt x="1786" y="274"/>
                        </a:lnTo>
                        <a:lnTo>
                          <a:pt x="1787" y="273"/>
                        </a:lnTo>
                        <a:lnTo>
                          <a:pt x="1787" y="274"/>
                        </a:lnTo>
                        <a:lnTo>
                          <a:pt x="1788" y="274"/>
                        </a:lnTo>
                        <a:lnTo>
                          <a:pt x="1788" y="274"/>
                        </a:lnTo>
                        <a:lnTo>
                          <a:pt x="1788" y="273"/>
                        </a:lnTo>
                        <a:lnTo>
                          <a:pt x="1789" y="273"/>
                        </a:lnTo>
                        <a:lnTo>
                          <a:pt x="1789" y="274"/>
                        </a:lnTo>
                        <a:lnTo>
                          <a:pt x="1790" y="274"/>
                        </a:lnTo>
                        <a:lnTo>
                          <a:pt x="1790" y="271"/>
                        </a:lnTo>
                        <a:lnTo>
                          <a:pt x="1791" y="272"/>
                        </a:lnTo>
                        <a:lnTo>
                          <a:pt x="1791" y="274"/>
                        </a:lnTo>
                        <a:lnTo>
                          <a:pt x="1791" y="273"/>
                        </a:lnTo>
                        <a:lnTo>
                          <a:pt x="1792" y="272"/>
                        </a:lnTo>
                        <a:lnTo>
                          <a:pt x="1792" y="271"/>
                        </a:lnTo>
                        <a:lnTo>
                          <a:pt x="1793" y="272"/>
                        </a:lnTo>
                        <a:lnTo>
                          <a:pt x="1793" y="274"/>
                        </a:lnTo>
                        <a:lnTo>
                          <a:pt x="1793" y="273"/>
                        </a:lnTo>
                        <a:lnTo>
                          <a:pt x="1794" y="276"/>
                        </a:lnTo>
                        <a:lnTo>
                          <a:pt x="1794" y="275"/>
                        </a:lnTo>
                        <a:lnTo>
                          <a:pt x="1795" y="274"/>
                        </a:lnTo>
                        <a:lnTo>
                          <a:pt x="1795" y="276"/>
                        </a:lnTo>
                        <a:lnTo>
                          <a:pt x="1796" y="275"/>
                        </a:lnTo>
                        <a:lnTo>
                          <a:pt x="1796" y="277"/>
                        </a:lnTo>
                        <a:lnTo>
                          <a:pt x="1796" y="277"/>
                        </a:lnTo>
                        <a:lnTo>
                          <a:pt x="1797" y="276"/>
                        </a:lnTo>
                        <a:lnTo>
                          <a:pt x="1797" y="277"/>
                        </a:lnTo>
                        <a:lnTo>
                          <a:pt x="1798" y="276"/>
                        </a:lnTo>
                        <a:lnTo>
                          <a:pt x="1798" y="273"/>
                        </a:lnTo>
                        <a:lnTo>
                          <a:pt x="1798" y="273"/>
                        </a:lnTo>
                        <a:lnTo>
                          <a:pt x="1799" y="274"/>
                        </a:lnTo>
                        <a:lnTo>
                          <a:pt x="1799" y="274"/>
                        </a:lnTo>
                        <a:lnTo>
                          <a:pt x="1800" y="272"/>
                        </a:lnTo>
                        <a:lnTo>
                          <a:pt x="1800" y="274"/>
                        </a:lnTo>
                        <a:lnTo>
                          <a:pt x="1801" y="274"/>
                        </a:lnTo>
                        <a:lnTo>
                          <a:pt x="1801" y="274"/>
                        </a:lnTo>
                        <a:lnTo>
                          <a:pt x="1801" y="272"/>
                        </a:lnTo>
                        <a:lnTo>
                          <a:pt x="1802" y="270"/>
                        </a:lnTo>
                        <a:lnTo>
                          <a:pt x="1802" y="271"/>
                        </a:lnTo>
                        <a:lnTo>
                          <a:pt x="1803" y="270"/>
                        </a:lnTo>
                        <a:lnTo>
                          <a:pt x="1803" y="269"/>
                        </a:lnTo>
                        <a:lnTo>
                          <a:pt x="1803" y="270"/>
                        </a:lnTo>
                        <a:lnTo>
                          <a:pt x="1804" y="271"/>
                        </a:lnTo>
                        <a:lnTo>
                          <a:pt x="1804" y="271"/>
                        </a:lnTo>
                        <a:lnTo>
                          <a:pt x="1805" y="271"/>
                        </a:lnTo>
                        <a:lnTo>
                          <a:pt x="1805" y="271"/>
                        </a:lnTo>
                        <a:lnTo>
                          <a:pt x="1806" y="271"/>
                        </a:lnTo>
                        <a:lnTo>
                          <a:pt x="1806" y="273"/>
                        </a:lnTo>
                        <a:lnTo>
                          <a:pt x="1806" y="272"/>
                        </a:lnTo>
                        <a:lnTo>
                          <a:pt x="1807" y="273"/>
                        </a:lnTo>
                        <a:lnTo>
                          <a:pt x="1807" y="272"/>
                        </a:lnTo>
                        <a:lnTo>
                          <a:pt x="1808" y="272"/>
                        </a:lnTo>
                        <a:lnTo>
                          <a:pt x="1808" y="273"/>
                        </a:lnTo>
                        <a:lnTo>
                          <a:pt x="1808" y="274"/>
                        </a:lnTo>
                        <a:lnTo>
                          <a:pt x="1809" y="277"/>
                        </a:lnTo>
                        <a:lnTo>
                          <a:pt x="1809" y="276"/>
                        </a:lnTo>
                        <a:lnTo>
                          <a:pt x="1810" y="275"/>
                        </a:lnTo>
                        <a:lnTo>
                          <a:pt x="1810" y="277"/>
                        </a:lnTo>
                        <a:lnTo>
                          <a:pt x="1811" y="277"/>
                        </a:lnTo>
                        <a:lnTo>
                          <a:pt x="1811" y="276"/>
                        </a:lnTo>
                        <a:lnTo>
                          <a:pt x="1811" y="276"/>
                        </a:lnTo>
                        <a:lnTo>
                          <a:pt x="1812" y="275"/>
                        </a:lnTo>
                        <a:lnTo>
                          <a:pt x="1812" y="275"/>
                        </a:lnTo>
                        <a:lnTo>
                          <a:pt x="1813" y="275"/>
                        </a:lnTo>
                        <a:lnTo>
                          <a:pt x="1813" y="275"/>
                        </a:lnTo>
                        <a:lnTo>
                          <a:pt x="1813" y="274"/>
                        </a:lnTo>
                        <a:lnTo>
                          <a:pt x="1814" y="275"/>
                        </a:lnTo>
                        <a:lnTo>
                          <a:pt x="1814" y="274"/>
                        </a:lnTo>
                        <a:lnTo>
                          <a:pt x="1815" y="274"/>
                        </a:lnTo>
                        <a:lnTo>
                          <a:pt x="1815" y="275"/>
                        </a:lnTo>
                        <a:lnTo>
                          <a:pt x="1816" y="275"/>
                        </a:lnTo>
                        <a:lnTo>
                          <a:pt x="1816" y="275"/>
                        </a:lnTo>
                        <a:lnTo>
                          <a:pt x="1816" y="274"/>
                        </a:lnTo>
                        <a:lnTo>
                          <a:pt x="1817" y="272"/>
                        </a:lnTo>
                        <a:lnTo>
                          <a:pt x="1817" y="271"/>
                        </a:lnTo>
                        <a:lnTo>
                          <a:pt x="1818" y="274"/>
                        </a:lnTo>
                        <a:lnTo>
                          <a:pt x="1818" y="272"/>
                        </a:lnTo>
                        <a:lnTo>
                          <a:pt x="1818" y="274"/>
                        </a:lnTo>
                        <a:lnTo>
                          <a:pt x="1819" y="271"/>
                        </a:lnTo>
                        <a:lnTo>
                          <a:pt x="1819" y="271"/>
                        </a:lnTo>
                        <a:lnTo>
                          <a:pt x="1820" y="272"/>
                        </a:lnTo>
                        <a:lnTo>
                          <a:pt x="1820" y="272"/>
                        </a:lnTo>
                        <a:lnTo>
                          <a:pt x="1821" y="271"/>
                        </a:lnTo>
                        <a:lnTo>
                          <a:pt x="1821" y="273"/>
                        </a:lnTo>
                        <a:lnTo>
                          <a:pt x="1821" y="270"/>
                        </a:lnTo>
                        <a:lnTo>
                          <a:pt x="1822" y="273"/>
                        </a:lnTo>
                        <a:lnTo>
                          <a:pt x="1822" y="274"/>
                        </a:lnTo>
                        <a:lnTo>
                          <a:pt x="1823" y="273"/>
                        </a:lnTo>
                        <a:lnTo>
                          <a:pt x="1823" y="275"/>
                        </a:lnTo>
                        <a:lnTo>
                          <a:pt x="1823" y="275"/>
                        </a:lnTo>
                        <a:lnTo>
                          <a:pt x="1824" y="277"/>
                        </a:lnTo>
                        <a:lnTo>
                          <a:pt x="1824" y="276"/>
                        </a:lnTo>
                        <a:lnTo>
                          <a:pt x="1825" y="276"/>
                        </a:lnTo>
                        <a:lnTo>
                          <a:pt x="1825" y="277"/>
                        </a:lnTo>
                        <a:lnTo>
                          <a:pt x="1826" y="274"/>
                        </a:lnTo>
                        <a:lnTo>
                          <a:pt x="1826" y="274"/>
                        </a:lnTo>
                        <a:lnTo>
                          <a:pt x="1826" y="274"/>
                        </a:lnTo>
                        <a:lnTo>
                          <a:pt x="1827" y="274"/>
                        </a:lnTo>
                        <a:lnTo>
                          <a:pt x="1827" y="273"/>
                        </a:lnTo>
                        <a:lnTo>
                          <a:pt x="1828" y="274"/>
                        </a:lnTo>
                        <a:lnTo>
                          <a:pt x="1828" y="274"/>
                        </a:lnTo>
                        <a:lnTo>
                          <a:pt x="1828" y="272"/>
                        </a:lnTo>
                        <a:lnTo>
                          <a:pt x="1829" y="273"/>
                        </a:lnTo>
                        <a:lnTo>
                          <a:pt x="1829" y="274"/>
                        </a:lnTo>
                        <a:lnTo>
                          <a:pt x="1830" y="273"/>
                        </a:lnTo>
                        <a:lnTo>
                          <a:pt x="1830" y="270"/>
                        </a:lnTo>
                        <a:lnTo>
                          <a:pt x="1831" y="271"/>
                        </a:lnTo>
                        <a:lnTo>
                          <a:pt x="1831" y="271"/>
                        </a:lnTo>
                        <a:lnTo>
                          <a:pt x="1831" y="272"/>
                        </a:lnTo>
                        <a:lnTo>
                          <a:pt x="1832" y="271"/>
                        </a:lnTo>
                        <a:lnTo>
                          <a:pt x="1832" y="272"/>
                        </a:lnTo>
                        <a:lnTo>
                          <a:pt x="1833" y="271"/>
                        </a:lnTo>
                        <a:lnTo>
                          <a:pt x="1833" y="272"/>
                        </a:lnTo>
                        <a:lnTo>
                          <a:pt x="1833" y="274"/>
                        </a:lnTo>
                        <a:lnTo>
                          <a:pt x="1834" y="273"/>
                        </a:lnTo>
                        <a:lnTo>
                          <a:pt x="1834" y="276"/>
                        </a:lnTo>
                        <a:lnTo>
                          <a:pt x="1835" y="275"/>
                        </a:lnTo>
                        <a:lnTo>
                          <a:pt x="1835" y="277"/>
                        </a:lnTo>
                        <a:lnTo>
                          <a:pt x="1836" y="276"/>
                        </a:lnTo>
                        <a:lnTo>
                          <a:pt x="1836" y="275"/>
                        </a:lnTo>
                        <a:lnTo>
                          <a:pt x="1836" y="275"/>
                        </a:lnTo>
                        <a:lnTo>
                          <a:pt x="1837" y="276"/>
                        </a:lnTo>
                        <a:lnTo>
                          <a:pt x="1837" y="276"/>
                        </a:lnTo>
                        <a:lnTo>
                          <a:pt x="1838" y="277"/>
                        </a:lnTo>
                        <a:lnTo>
                          <a:pt x="1838" y="276"/>
                        </a:lnTo>
                        <a:lnTo>
                          <a:pt x="1838" y="276"/>
                        </a:lnTo>
                        <a:lnTo>
                          <a:pt x="1839" y="277"/>
                        </a:lnTo>
                        <a:lnTo>
                          <a:pt x="1839" y="277"/>
                        </a:lnTo>
                        <a:lnTo>
                          <a:pt x="1840" y="277"/>
                        </a:lnTo>
                        <a:lnTo>
                          <a:pt x="1840" y="277"/>
                        </a:lnTo>
                        <a:lnTo>
                          <a:pt x="1841" y="275"/>
                        </a:lnTo>
                        <a:lnTo>
                          <a:pt x="1841" y="275"/>
                        </a:lnTo>
                        <a:lnTo>
                          <a:pt x="1841" y="275"/>
                        </a:lnTo>
                        <a:lnTo>
                          <a:pt x="1842" y="275"/>
                        </a:lnTo>
                        <a:lnTo>
                          <a:pt x="1842" y="277"/>
                        </a:lnTo>
                        <a:lnTo>
                          <a:pt x="1843" y="275"/>
                        </a:lnTo>
                        <a:lnTo>
                          <a:pt x="1843" y="274"/>
                        </a:lnTo>
                        <a:lnTo>
                          <a:pt x="1843" y="275"/>
                        </a:lnTo>
                        <a:lnTo>
                          <a:pt x="1844" y="272"/>
                        </a:lnTo>
                        <a:lnTo>
                          <a:pt x="1844" y="273"/>
                        </a:lnTo>
                        <a:lnTo>
                          <a:pt x="1845" y="274"/>
                        </a:lnTo>
                        <a:lnTo>
                          <a:pt x="1845" y="270"/>
                        </a:lnTo>
                        <a:lnTo>
                          <a:pt x="1846" y="270"/>
                        </a:lnTo>
                        <a:lnTo>
                          <a:pt x="1846" y="272"/>
                        </a:lnTo>
                        <a:lnTo>
                          <a:pt x="1846" y="272"/>
                        </a:lnTo>
                        <a:lnTo>
                          <a:pt x="1847" y="274"/>
                        </a:lnTo>
                        <a:lnTo>
                          <a:pt x="1847" y="275"/>
                        </a:lnTo>
                        <a:lnTo>
                          <a:pt x="1848" y="274"/>
                        </a:lnTo>
                        <a:lnTo>
                          <a:pt x="1848" y="274"/>
                        </a:lnTo>
                        <a:lnTo>
                          <a:pt x="1848" y="274"/>
                        </a:lnTo>
                        <a:lnTo>
                          <a:pt x="1849" y="276"/>
                        </a:lnTo>
                        <a:lnTo>
                          <a:pt x="1849" y="275"/>
                        </a:lnTo>
                        <a:lnTo>
                          <a:pt x="1850" y="275"/>
                        </a:lnTo>
                        <a:lnTo>
                          <a:pt x="1850" y="275"/>
                        </a:lnTo>
                        <a:lnTo>
                          <a:pt x="1851" y="277"/>
                        </a:lnTo>
                        <a:lnTo>
                          <a:pt x="1851" y="275"/>
                        </a:lnTo>
                        <a:lnTo>
                          <a:pt x="1851" y="277"/>
                        </a:lnTo>
                        <a:lnTo>
                          <a:pt x="1852" y="276"/>
                        </a:lnTo>
                        <a:lnTo>
                          <a:pt x="1852" y="275"/>
                        </a:lnTo>
                        <a:lnTo>
                          <a:pt x="1853" y="277"/>
                        </a:lnTo>
                        <a:lnTo>
                          <a:pt x="1853" y="277"/>
                        </a:lnTo>
                        <a:lnTo>
                          <a:pt x="1853" y="277"/>
                        </a:lnTo>
                        <a:lnTo>
                          <a:pt x="1854" y="279"/>
                        </a:lnTo>
                        <a:lnTo>
                          <a:pt x="1854" y="275"/>
                        </a:lnTo>
                        <a:lnTo>
                          <a:pt x="1855" y="276"/>
                        </a:lnTo>
                        <a:lnTo>
                          <a:pt x="1855" y="276"/>
                        </a:lnTo>
                        <a:lnTo>
                          <a:pt x="1856" y="276"/>
                        </a:lnTo>
                        <a:lnTo>
                          <a:pt x="1856" y="275"/>
                        </a:lnTo>
                        <a:lnTo>
                          <a:pt x="1856" y="273"/>
                        </a:lnTo>
                        <a:lnTo>
                          <a:pt x="1857" y="275"/>
                        </a:lnTo>
                        <a:lnTo>
                          <a:pt x="1857" y="274"/>
                        </a:lnTo>
                        <a:lnTo>
                          <a:pt x="1858" y="274"/>
                        </a:lnTo>
                        <a:lnTo>
                          <a:pt x="1858" y="272"/>
                        </a:lnTo>
                        <a:lnTo>
                          <a:pt x="1858" y="275"/>
                        </a:lnTo>
                        <a:lnTo>
                          <a:pt x="1859" y="270"/>
                        </a:lnTo>
                        <a:lnTo>
                          <a:pt x="1859" y="272"/>
                        </a:lnTo>
                        <a:lnTo>
                          <a:pt x="1860" y="271"/>
                        </a:lnTo>
                        <a:lnTo>
                          <a:pt x="1860" y="272"/>
                        </a:lnTo>
                        <a:lnTo>
                          <a:pt x="1861" y="272"/>
                        </a:lnTo>
                        <a:lnTo>
                          <a:pt x="1861" y="271"/>
                        </a:lnTo>
                        <a:lnTo>
                          <a:pt x="1861" y="273"/>
                        </a:lnTo>
                        <a:lnTo>
                          <a:pt x="1862" y="274"/>
                        </a:lnTo>
                        <a:lnTo>
                          <a:pt x="1862" y="273"/>
                        </a:lnTo>
                        <a:lnTo>
                          <a:pt x="1863" y="274"/>
                        </a:lnTo>
                        <a:lnTo>
                          <a:pt x="1863" y="277"/>
                        </a:lnTo>
                        <a:lnTo>
                          <a:pt x="1863" y="275"/>
                        </a:lnTo>
                        <a:lnTo>
                          <a:pt x="1864" y="275"/>
                        </a:lnTo>
                        <a:lnTo>
                          <a:pt x="1864" y="275"/>
                        </a:lnTo>
                        <a:lnTo>
                          <a:pt x="1865" y="277"/>
                        </a:lnTo>
                        <a:lnTo>
                          <a:pt x="1865" y="277"/>
                        </a:lnTo>
                        <a:lnTo>
                          <a:pt x="1866" y="276"/>
                        </a:lnTo>
                        <a:lnTo>
                          <a:pt x="1866" y="276"/>
                        </a:lnTo>
                        <a:lnTo>
                          <a:pt x="1866" y="275"/>
                        </a:lnTo>
                        <a:lnTo>
                          <a:pt x="1867" y="276"/>
                        </a:lnTo>
                        <a:lnTo>
                          <a:pt x="1867" y="277"/>
                        </a:lnTo>
                        <a:lnTo>
                          <a:pt x="1868" y="276"/>
                        </a:lnTo>
                        <a:lnTo>
                          <a:pt x="1868" y="279"/>
                        </a:lnTo>
                        <a:lnTo>
                          <a:pt x="1868" y="277"/>
                        </a:lnTo>
                        <a:lnTo>
                          <a:pt x="1869" y="275"/>
                        </a:lnTo>
                        <a:lnTo>
                          <a:pt x="1869" y="276"/>
                        </a:lnTo>
                        <a:lnTo>
                          <a:pt x="1870" y="278"/>
                        </a:lnTo>
                        <a:lnTo>
                          <a:pt x="1870" y="274"/>
                        </a:lnTo>
                        <a:lnTo>
                          <a:pt x="1871" y="273"/>
                        </a:lnTo>
                        <a:lnTo>
                          <a:pt x="1871" y="276"/>
                        </a:lnTo>
                        <a:lnTo>
                          <a:pt x="1871" y="272"/>
                        </a:lnTo>
                        <a:lnTo>
                          <a:pt x="1872" y="272"/>
                        </a:lnTo>
                        <a:lnTo>
                          <a:pt x="1872" y="272"/>
                        </a:lnTo>
                        <a:lnTo>
                          <a:pt x="1873" y="271"/>
                        </a:lnTo>
                        <a:lnTo>
                          <a:pt x="1873" y="271"/>
                        </a:lnTo>
                        <a:lnTo>
                          <a:pt x="1873" y="272"/>
                        </a:lnTo>
                        <a:lnTo>
                          <a:pt x="1874" y="272"/>
                        </a:lnTo>
                        <a:lnTo>
                          <a:pt x="1874" y="273"/>
                        </a:lnTo>
                        <a:lnTo>
                          <a:pt x="1875" y="274"/>
                        </a:lnTo>
                        <a:lnTo>
                          <a:pt x="1875" y="272"/>
                        </a:lnTo>
                        <a:lnTo>
                          <a:pt x="1876" y="273"/>
                        </a:lnTo>
                        <a:lnTo>
                          <a:pt x="1876" y="270"/>
                        </a:lnTo>
                        <a:lnTo>
                          <a:pt x="1876" y="274"/>
                        </a:lnTo>
                        <a:lnTo>
                          <a:pt x="1877" y="275"/>
                        </a:lnTo>
                        <a:lnTo>
                          <a:pt x="1877" y="271"/>
                        </a:lnTo>
                        <a:lnTo>
                          <a:pt x="1878" y="275"/>
                        </a:lnTo>
                        <a:lnTo>
                          <a:pt x="1878" y="276"/>
                        </a:lnTo>
                        <a:lnTo>
                          <a:pt x="1878" y="274"/>
                        </a:lnTo>
                        <a:lnTo>
                          <a:pt x="1879" y="275"/>
                        </a:lnTo>
                        <a:lnTo>
                          <a:pt x="1879" y="275"/>
                        </a:lnTo>
                        <a:lnTo>
                          <a:pt x="1880" y="276"/>
                        </a:lnTo>
                        <a:lnTo>
                          <a:pt x="1880" y="277"/>
                        </a:lnTo>
                        <a:lnTo>
                          <a:pt x="1881" y="276"/>
                        </a:lnTo>
                        <a:lnTo>
                          <a:pt x="1881" y="278"/>
                        </a:lnTo>
                        <a:lnTo>
                          <a:pt x="1881" y="276"/>
                        </a:lnTo>
                        <a:lnTo>
                          <a:pt x="1882" y="275"/>
                        </a:lnTo>
                        <a:lnTo>
                          <a:pt x="1882" y="274"/>
                        </a:lnTo>
                        <a:lnTo>
                          <a:pt x="1883" y="276"/>
                        </a:lnTo>
                        <a:lnTo>
                          <a:pt x="1883" y="275"/>
                        </a:lnTo>
                        <a:lnTo>
                          <a:pt x="1883" y="276"/>
                        </a:lnTo>
                        <a:lnTo>
                          <a:pt x="1884" y="275"/>
                        </a:lnTo>
                        <a:lnTo>
                          <a:pt x="1884" y="273"/>
                        </a:lnTo>
                        <a:lnTo>
                          <a:pt x="1885" y="274"/>
                        </a:lnTo>
                        <a:lnTo>
                          <a:pt x="1885" y="273"/>
                        </a:lnTo>
                        <a:lnTo>
                          <a:pt x="1886" y="273"/>
                        </a:lnTo>
                        <a:lnTo>
                          <a:pt x="1886" y="271"/>
                        </a:lnTo>
                        <a:lnTo>
                          <a:pt x="1886" y="271"/>
                        </a:lnTo>
                        <a:lnTo>
                          <a:pt x="1887" y="271"/>
                        </a:lnTo>
                        <a:lnTo>
                          <a:pt x="1887" y="272"/>
                        </a:lnTo>
                        <a:lnTo>
                          <a:pt x="1888" y="272"/>
                        </a:lnTo>
                        <a:lnTo>
                          <a:pt x="1888" y="271"/>
                        </a:lnTo>
                        <a:lnTo>
                          <a:pt x="1888" y="273"/>
                        </a:lnTo>
                        <a:lnTo>
                          <a:pt x="1889" y="271"/>
                        </a:lnTo>
                        <a:lnTo>
                          <a:pt x="1889" y="270"/>
                        </a:lnTo>
                        <a:lnTo>
                          <a:pt x="1890" y="276"/>
                        </a:lnTo>
                        <a:lnTo>
                          <a:pt x="1890" y="273"/>
                        </a:lnTo>
                        <a:lnTo>
                          <a:pt x="1891" y="274"/>
                        </a:lnTo>
                        <a:lnTo>
                          <a:pt x="1891" y="274"/>
                        </a:lnTo>
                        <a:lnTo>
                          <a:pt x="1891" y="273"/>
                        </a:lnTo>
                        <a:lnTo>
                          <a:pt x="1892" y="274"/>
                        </a:lnTo>
                        <a:lnTo>
                          <a:pt x="1892" y="274"/>
                        </a:lnTo>
                        <a:lnTo>
                          <a:pt x="1893" y="276"/>
                        </a:lnTo>
                        <a:lnTo>
                          <a:pt x="1893" y="276"/>
                        </a:lnTo>
                        <a:lnTo>
                          <a:pt x="1893" y="276"/>
                        </a:lnTo>
                        <a:lnTo>
                          <a:pt x="1894" y="278"/>
                        </a:lnTo>
                        <a:lnTo>
                          <a:pt x="1894" y="275"/>
                        </a:lnTo>
                        <a:lnTo>
                          <a:pt x="1895" y="276"/>
                        </a:lnTo>
                        <a:lnTo>
                          <a:pt x="1895" y="276"/>
                        </a:lnTo>
                        <a:lnTo>
                          <a:pt x="1896" y="277"/>
                        </a:lnTo>
                        <a:lnTo>
                          <a:pt x="1896" y="280"/>
                        </a:lnTo>
                        <a:lnTo>
                          <a:pt x="1896" y="278"/>
                        </a:lnTo>
                        <a:lnTo>
                          <a:pt x="1897" y="276"/>
                        </a:lnTo>
                        <a:lnTo>
                          <a:pt x="1897" y="276"/>
                        </a:lnTo>
                        <a:lnTo>
                          <a:pt x="1898" y="273"/>
                        </a:lnTo>
                        <a:lnTo>
                          <a:pt x="1898" y="278"/>
                        </a:lnTo>
                        <a:lnTo>
                          <a:pt x="1898" y="276"/>
                        </a:lnTo>
                        <a:lnTo>
                          <a:pt x="1899" y="275"/>
                        </a:lnTo>
                        <a:lnTo>
                          <a:pt x="1899" y="275"/>
                        </a:lnTo>
                        <a:lnTo>
                          <a:pt x="1900" y="274"/>
                        </a:lnTo>
                        <a:lnTo>
                          <a:pt x="1900" y="276"/>
                        </a:lnTo>
                        <a:lnTo>
                          <a:pt x="1901" y="275"/>
                        </a:lnTo>
                        <a:lnTo>
                          <a:pt x="1901" y="273"/>
                        </a:lnTo>
                        <a:lnTo>
                          <a:pt x="1901" y="273"/>
                        </a:lnTo>
                        <a:lnTo>
                          <a:pt x="1902" y="273"/>
                        </a:lnTo>
                        <a:lnTo>
                          <a:pt x="1902" y="272"/>
                        </a:lnTo>
                        <a:lnTo>
                          <a:pt x="1903" y="272"/>
                        </a:lnTo>
                        <a:lnTo>
                          <a:pt x="1903" y="274"/>
                        </a:lnTo>
                        <a:lnTo>
                          <a:pt x="1903" y="272"/>
                        </a:lnTo>
                        <a:lnTo>
                          <a:pt x="1904" y="272"/>
                        </a:lnTo>
                        <a:lnTo>
                          <a:pt x="1904" y="273"/>
                        </a:lnTo>
                        <a:lnTo>
                          <a:pt x="1905" y="274"/>
                        </a:lnTo>
                        <a:lnTo>
                          <a:pt x="1905" y="273"/>
                        </a:lnTo>
                        <a:lnTo>
                          <a:pt x="1906" y="274"/>
                        </a:lnTo>
                        <a:lnTo>
                          <a:pt x="1906" y="275"/>
                        </a:lnTo>
                        <a:lnTo>
                          <a:pt x="1906" y="276"/>
                        </a:lnTo>
                        <a:lnTo>
                          <a:pt x="1907" y="277"/>
                        </a:lnTo>
                        <a:lnTo>
                          <a:pt x="1907" y="276"/>
                        </a:lnTo>
                        <a:lnTo>
                          <a:pt x="1908" y="276"/>
                        </a:lnTo>
                        <a:lnTo>
                          <a:pt x="1908" y="279"/>
                        </a:lnTo>
                        <a:lnTo>
                          <a:pt x="1908" y="277"/>
                        </a:lnTo>
                        <a:lnTo>
                          <a:pt x="1909" y="277"/>
                        </a:lnTo>
                        <a:lnTo>
                          <a:pt x="1909" y="278"/>
                        </a:lnTo>
                        <a:lnTo>
                          <a:pt x="1910" y="276"/>
                        </a:lnTo>
                        <a:lnTo>
                          <a:pt x="1910" y="276"/>
                        </a:lnTo>
                        <a:lnTo>
                          <a:pt x="1911" y="275"/>
                        </a:lnTo>
                        <a:lnTo>
                          <a:pt x="1911" y="274"/>
                        </a:lnTo>
                        <a:lnTo>
                          <a:pt x="1911" y="274"/>
                        </a:lnTo>
                        <a:lnTo>
                          <a:pt x="1912" y="276"/>
                        </a:lnTo>
                        <a:lnTo>
                          <a:pt x="1912" y="274"/>
                        </a:lnTo>
                        <a:lnTo>
                          <a:pt x="1913" y="275"/>
                        </a:lnTo>
                        <a:lnTo>
                          <a:pt x="1913" y="275"/>
                        </a:lnTo>
                        <a:lnTo>
                          <a:pt x="1913" y="272"/>
                        </a:lnTo>
                        <a:lnTo>
                          <a:pt x="1914" y="272"/>
                        </a:lnTo>
                        <a:lnTo>
                          <a:pt x="1914" y="271"/>
                        </a:lnTo>
                        <a:lnTo>
                          <a:pt x="1915" y="273"/>
                        </a:lnTo>
                        <a:lnTo>
                          <a:pt x="1915" y="272"/>
                        </a:lnTo>
                        <a:lnTo>
                          <a:pt x="1916" y="272"/>
                        </a:lnTo>
                        <a:lnTo>
                          <a:pt x="1916" y="273"/>
                        </a:lnTo>
                        <a:lnTo>
                          <a:pt x="1916" y="273"/>
                        </a:lnTo>
                        <a:lnTo>
                          <a:pt x="1917" y="272"/>
                        </a:lnTo>
                        <a:lnTo>
                          <a:pt x="1917" y="273"/>
                        </a:lnTo>
                        <a:lnTo>
                          <a:pt x="1918" y="272"/>
                        </a:lnTo>
                        <a:lnTo>
                          <a:pt x="1918" y="275"/>
                        </a:lnTo>
                        <a:lnTo>
                          <a:pt x="1918" y="275"/>
                        </a:lnTo>
                        <a:lnTo>
                          <a:pt x="1919" y="277"/>
                        </a:lnTo>
                        <a:lnTo>
                          <a:pt x="1919" y="277"/>
                        </a:lnTo>
                        <a:lnTo>
                          <a:pt x="1920" y="277"/>
                        </a:lnTo>
                        <a:lnTo>
                          <a:pt x="1920" y="277"/>
                        </a:lnTo>
                        <a:lnTo>
                          <a:pt x="1921" y="277"/>
                        </a:lnTo>
                        <a:lnTo>
                          <a:pt x="1921" y="275"/>
                        </a:lnTo>
                        <a:lnTo>
                          <a:pt x="1921" y="278"/>
                        </a:lnTo>
                        <a:lnTo>
                          <a:pt x="1922" y="277"/>
                        </a:lnTo>
                        <a:lnTo>
                          <a:pt x="1922" y="279"/>
                        </a:lnTo>
                        <a:lnTo>
                          <a:pt x="1923" y="278"/>
                        </a:lnTo>
                        <a:lnTo>
                          <a:pt x="1923" y="278"/>
                        </a:lnTo>
                        <a:lnTo>
                          <a:pt x="1923" y="278"/>
                        </a:lnTo>
                        <a:lnTo>
                          <a:pt x="1924" y="275"/>
                        </a:lnTo>
                        <a:lnTo>
                          <a:pt x="1924" y="276"/>
                        </a:lnTo>
                        <a:lnTo>
                          <a:pt x="1925" y="277"/>
                        </a:lnTo>
                        <a:lnTo>
                          <a:pt x="1925" y="276"/>
                        </a:lnTo>
                        <a:lnTo>
                          <a:pt x="1926" y="273"/>
                        </a:lnTo>
                        <a:lnTo>
                          <a:pt x="1926" y="276"/>
                        </a:lnTo>
                        <a:lnTo>
                          <a:pt x="1926" y="274"/>
                        </a:lnTo>
                        <a:lnTo>
                          <a:pt x="1927" y="274"/>
                        </a:lnTo>
                        <a:lnTo>
                          <a:pt x="1927" y="272"/>
                        </a:lnTo>
                        <a:lnTo>
                          <a:pt x="1928" y="274"/>
                        </a:lnTo>
                        <a:lnTo>
                          <a:pt x="1928" y="274"/>
                        </a:lnTo>
                        <a:lnTo>
                          <a:pt x="1928" y="274"/>
                        </a:lnTo>
                        <a:lnTo>
                          <a:pt x="1929" y="273"/>
                        </a:lnTo>
                        <a:lnTo>
                          <a:pt x="1929" y="275"/>
                        </a:lnTo>
                        <a:lnTo>
                          <a:pt x="1930" y="274"/>
                        </a:lnTo>
                        <a:lnTo>
                          <a:pt x="1930" y="274"/>
                        </a:lnTo>
                        <a:lnTo>
                          <a:pt x="1931" y="274"/>
                        </a:lnTo>
                        <a:lnTo>
                          <a:pt x="1931" y="272"/>
                        </a:lnTo>
                        <a:lnTo>
                          <a:pt x="1931" y="272"/>
                        </a:lnTo>
                        <a:lnTo>
                          <a:pt x="1932" y="273"/>
                        </a:lnTo>
                        <a:lnTo>
                          <a:pt x="1932" y="276"/>
                        </a:lnTo>
                        <a:lnTo>
                          <a:pt x="1933" y="277"/>
                        </a:lnTo>
                        <a:lnTo>
                          <a:pt x="1933" y="276"/>
                        </a:lnTo>
                        <a:lnTo>
                          <a:pt x="1933" y="276"/>
                        </a:lnTo>
                        <a:lnTo>
                          <a:pt x="1934" y="276"/>
                        </a:lnTo>
                        <a:lnTo>
                          <a:pt x="1934" y="279"/>
                        </a:lnTo>
                        <a:lnTo>
                          <a:pt x="1935" y="277"/>
                        </a:lnTo>
                        <a:lnTo>
                          <a:pt x="1935" y="276"/>
                        </a:lnTo>
                        <a:lnTo>
                          <a:pt x="1936" y="278"/>
                        </a:lnTo>
                        <a:lnTo>
                          <a:pt x="1936" y="278"/>
                        </a:lnTo>
                        <a:lnTo>
                          <a:pt x="1936" y="278"/>
                        </a:lnTo>
                        <a:lnTo>
                          <a:pt x="1937" y="278"/>
                        </a:lnTo>
                        <a:lnTo>
                          <a:pt x="1937" y="278"/>
                        </a:lnTo>
                        <a:lnTo>
                          <a:pt x="1938" y="278"/>
                        </a:lnTo>
                        <a:lnTo>
                          <a:pt x="1938" y="278"/>
                        </a:lnTo>
                        <a:lnTo>
                          <a:pt x="1938" y="277"/>
                        </a:lnTo>
                        <a:lnTo>
                          <a:pt x="1939" y="276"/>
                        </a:lnTo>
                        <a:lnTo>
                          <a:pt x="1939" y="276"/>
                        </a:lnTo>
                        <a:lnTo>
                          <a:pt x="1940" y="280"/>
                        </a:lnTo>
                        <a:lnTo>
                          <a:pt x="1940" y="278"/>
                        </a:lnTo>
                        <a:lnTo>
                          <a:pt x="1941" y="277"/>
                        </a:lnTo>
                        <a:lnTo>
                          <a:pt x="1941" y="273"/>
                        </a:lnTo>
                        <a:lnTo>
                          <a:pt x="1941" y="273"/>
                        </a:lnTo>
                        <a:lnTo>
                          <a:pt x="1942" y="275"/>
                        </a:lnTo>
                        <a:lnTo>
                          <a:pt x="1942" y="275"/>
                        </a:lnTo>
                        <a:lnTo>
                          <a:pt x="1943" y="274"/>
                        </a:lnTo>
                        <a:lnTo>
                          <a:pt x="1943" y="276"/>
                        </a:lnTo>
                        <a:lnTo>
                          <a:pt x="1943" y="275"/>
                        </a:lnTo>
                        <a:lnTo>
                          <a:pt x="1944" y="273"/>
                        </a:lnTo>
                        <a:lnTo>
                          <a:pt x="1944" y="273"/>
                        </a:lnTo>
                        <a:lnTo>
                          <a:pt x="1945" y="275"/>
                        </a:lnTo>
                        <a:lnTo>
                          <a:pt x="1945" y="275"/>
                        </a:lnTo>
                        <a:lnTo>
                          <a:pt x="1946" y="276"/>
                        </a:lnTo>
                        <a:lnTo>
                          <a:pt x="1946" y="277"/>
                        </a:lnTo>
                        <a:lnTo>
                          <a:pt x="1946" y="276"/>
                        </a:lnTo>
                        <a:lnTo>
                          <a:pt x="1947" y="276"/>
                        </a:lnTo>
                        <a:lnTo>
                          <a:pt x="1947" y="278"/>
                        </a:lnTo>
                        <a:lnTo>
                          <a:pt x="1948" y="277"/>
                        </a:lnTo>
                        <a:lnTo>
                          <a:pt x="1948" y="276"/>
                        </a:lnTo>
                        <a:lnTo>
                          <a:pt x="1948" y="278"/>
                        </a:lnTo>
                        <a:lnTo>
                          <a:pt x="1949" y="277"/>
                        </a:lnTo>
                        <a:lnTo>
                          <a:pt x="1949" y="279"/>
                        </a:lnTo>
                        <a:lnTo>
                          <a:pt x="1950" y="278"/>
                        </a:lnTo>
                        <a:lnTo>
                          <a:pt x="1950" y="277"/>
                        </a:lnTo>
                        <a:lnTo>
                          <a:pt x="1951" y="278"/>
                        </a:lnTo>
                        <a:lnTo>
                          <a:pt x="1951" y="278"/>
                        </a:lnTo>
                        <a:lnTo>
                          <a:pt x="1951" y="280"/>
                        </a:lnTo>
                        <a:lnTo>
                          <a:pt x="1952" y="279"/>
                        </a:lnTo>
                        <a:lnTo>
                          <a:pt x="1952" y="279"/>
                        </a:lnTo>
                        <a:lnTo>
                          <a:pt x="1953" y="276"/>
                        </a:lnTo>
                        <a:lnTo>
                          <a:pt x="1953" y="275"/>
                        </a:lnTo>
                        <a:lnTo>
                          <a:pt x="1953" y="276"/>
                        </a:lnTo>
                        <a:lnTo>
                          <a:pt x="1954" y="275"/>
                        </a:lnTo>
                        <a:lnTo>
                          <a:pt x="1954" y="274"/>
                        </a:lnTo>
                        <a:lnTo>
                          <a:pt x="1955" y="273"/>
                        </a:lnTo>
                        <a:lnTo>
                          <a:pt x="1955" y="273"/>
                        </a:lnTo>
                        <a:lnTo>
                          <a:pt x="1956" y="273"/>
                        </a:lnTo>
                        <a:lnTo>
                          <a:pt x="1956" y="273"/>
                        </a:lnTo>
                        <a:lnTo>
                          <a:pt x="1956" y="270"/>
                        </a:lnTo>
                        <a:lnTo>
                          <a:pt x="1957" y="272"/>
                        </a:lnTo>
                        <a:lnTo>
                          <a:pt x="1957" y="272"/>
                        </a:lnTo>
                        <a:lnTo>
                          <a:pt x="1958" y="271"/>
                        </a:lnTo>
                        <a:lnTo>
                          <a:pt x="1958" y="274"/>
                        </a:lnTo>
                        <a:lnTo>
                          <a:pt x="1958" y="272"/>
                        </a:lnTo>
                        <a:lnTo>
                          <a:pt x="1959" y="271"/>
                        </a:lnTo>
                        <a:lnTo>
                          <a:pt x="1959" y="275"/>
                        </a:lnTo>
                        <a:lnTo>
                          <a:pt x="1960" y="275"/>
                        </a:lnTo>
                        <a:lnTo>
                          <a:pt x="1960" y="274"/>
                        </a:lnTo>
                        <a:lnTo>
                          <a:pt x="1961" y="276"/>
                        </a:lnTo>
                        <a:lnTo>
                          <a:pt x="1961" y="275"/>
                        </a:lnTo>
                        <a:lnTo>
                          <a:pt x="1961" y="275"/>
                        </a:lnTo>
                        <a:lnTo>
                          <a:pt x="1962" y="277"/>
                        </a:lnTo>
                        <a:lnTo>
                          <a:pt x="1962" y="278"/>
                        </a:lnTo>
                        <a:lnTo>
                          <a:pt x="1963" y="278"/>
                        </a:lnTo>
                        <a:lnTo>
                          <a:pt x="1963" y="276"/>
                        </a:lnTo>
                        <a:lnTo>
                          <a:pt x="1963" y="280"/>
                        </a:lnTo>
                        <a:lnTo>
                          <a:pt x="1964" y="277"/>
                        </a:lnTo>
                        <a:lnTo>
                          <a:pt x="1964" y="276"/>
                        </a:lnTo>
                        <a:lnTo>
                          <a:pt x="1965" y="279"/>
                        </a:lnTo>
                        <a:lnTo>
                          <a:pt x="1965" y="278"/>
                        </a:lnTo>
                        <a:lnTo>
                          <a:pt x="1966" y="277"/>
                        </a:lnTo>
                        <a:lnTo>
                          <a:pt x="1966" y="276"/>
                        </a:lnTo>
                        <a:lnTo>
                          <a:pt x="1966" y="276"/>
                        </a:lnTo>
                        <a:lnTo>
                          <a:pt x="1967" y="276"/>
                        </a:lnTo>
                        <a:lnTo>
                          <a:pt x="1967" y="276"/>
                        </a:lnTo>
                        <a:lnTo>
                          <a:pt x="1968" y="273"/>
                        </a:lnTo>
                        <a:lnTo>
                          <a:pt x="1968" y="275"/>
                        </a:lnTo>
                        <a:lnTo>
                          <a:pt x="1968" y="273"/>
                        </a:lnTo>
                        <a:lnTo>
                          <a:pt x="1969" y="273"/>
                        </a:lnTo>
                        <a:lnTo>
                          <a:pt x="1969" y="273"/>
                        </a:lnTo>
                        <a:lnTo>
                          <a:pt x="1970" y="271"/>
                        </a:lnTo>
                        <a:lnTo>
                          <a:pt x="1970" y="272"/>
                        </a:lnTo>
                        <a:lnTo>
                          <a:pt x="1971" y="272"/>
                        </a:lnTo>
                        <a:lnTo>
                          <a:pt x="1971" y="275"/>
                        </a:lnTo>
                        <a:lnTo>
                          <a:pt x="1971" y="270"/>
                        </a:lnTo>
                        <a:lnTo>
                          <a:pt x="1972" y="273"/>
                        </a:lnTo>
                        <a:lnTo>
                          <a:pt x="1972" y="273"/>
                        </a:lnTo>
                        <a:lnTo>
                          <a:pt x="1973" y="274"/>
                        </a:lnTo>
                        <a:lnTo>
                          <a:pt x="1973" y="272"/>
                        </a:lnTo>
                        <a:lnTo>
                          <a:pt x="1973" y="275"/>
                        </a:lnTo>
                        <a:lnTo>
                          <a:pt x="1974" y="275"/>
                        </a:lnTo>
                        <a:lnTo>
                          <a:pt x="1974" y="274"/>
                        </a:lnTo>
                        <a:lnTo>
                          <a:pt x="1975" y="275"/>
                        </a:lnTo>
                        <a:lnTo>
                          <a:pt x="1975" y="274"/>
                        </a:lnTo>
                        <a:lnTo>
                          <a:pt x="1976" y="276"/>
                        </a:lnTo>
                        <a:lnTo>
                          <a:pt x="1976" y="275"/>
                        </a:lnTo>
                        <a:lnTo>
                          <a:pt x="1976" y="277"/>
                        </a:lnTo>
                        <a:lnTo>
                          <a:pt x="1977" y="276"/>
                        </a:lnTo>
                        <a:lnTo>
                          <a:pt x="1977" y="278"/>
                        </a:lnTo>
                        <a:lnTo>
                          <a:pt x="1978" y="279"/>
                        </a:lnTo>
                        <a:lnTo>
                          <a:pt x="1978" y="278"/>
                        </a:lnTo>
                        <a:lnTo>
                          <a:pt x="1978" y="277"/>
                        </a:lnTo>
                        <a:lnTo>
                          <a:pt x="1979" y="278"/>
                        </a:lnTo>
                        <a:lnTo>
                          <a:pt x="1979" y="277"/>
                        </a:lnTo>
                        <a:lnTo>
                          <a:pt x="1980" y="276"/>
                        </a:lnTo>
                        <a:lnTo>
                          <a:pt x="1980" y="274"/>
                        </a:lnTo>
                        <a:lnTo>
                          <a:pt x="1981" y="277"/>
                        </a:lnTo>
                        <a:lnTo>
                          <a:pt x="1981" y="276"/>
                        </a:lnTo>
                        <a:lnTo>
                          <a:pt x="1981" y="277"/>
                        </a:lnTo>
                        <a:lnTo>
                          <a:pt x="1982" y="276"/>
                        </a:lnTo>
                        <a:lnTo>
                          <a:pt x="1982" y="276"/>
                        </a:lnTo>
                        <a:lnTo>
                          <a:pt x="1983" y="274"/>
                        </a:lnTo>
                        <a:lnTo>
                          <a:pt x="1983" y="274"/>
                        </a:lnTo>
                        <a:lnTo>
                          <a:pt x="1983" y="272"/>
                        </a:lnTo>
                        <a:lnTo>
                          <a:pt x="1984" y="273"/>
                        </a:lnTo>
                        <a:lnTo>
                          <a:pt x="1984" y="272"/>
                        </a:lnTo>
                        <a:lnTo>
                          <a:pt x="1985" y="273"/>
                        </a:lnTo>
                        <a:lnTo>
                          <a:pt x="1985" y="272"/>
                        </a:lnTo>
                        <a:lnTo>
                          <a:pt x="1986" y="270"/>
                        </a:lnTo>
                        <a:lnTo>
                          <a:pt x="1986" y="273"/>
                        </a:lnTo>
                        <a:lnTo>
                          <a:pt x="1986" y="273"/>
                        </a:lnTo>
                        <a:lnTo>
                          <a:pt x="1987" y="275"/>
                        </a:lnTo>
                        <a:lnTo>
                          <a:pt x="1987" y="274"/>
                        </a:lnTo>
                        <a:lnTo>
                          <a:pt x="1988" y="277"/>
                        </a:lnTo>
                        <a:lnTo>
                          <a:pt x="1988" y="276"/>
                        </a:lnTo>
                        <a:lnTo>
                          <a:pt x="1988" y="275"/>
                        </a:lnTo>
                        <a:lnTo>
                          <a:pt x="1989" y="275"/>
                        </a:lnTo>
                        <a:lnTo>
                          <a:pt x="1989" y="276"/>
                        </a:lnTo>
                        <a:lnTo>
                          <a:pt x="1990" y="277"/>
                        </a:lnTo>
                        <a:lnTo>
                          <a:pt x="1990" y="278"/>
                        </a:lnTo>
                        <a:lnTo>
                          <a:pt x="1991" y="278"/>
                        </a:lnTo>
                        <a:lnTo>
                          <a:pt x="1991" y="277"/>
                        </a:lnTo>
                        <a:lnTo>
                          <a:pt x="1991" y="277"/>
                        </a:lnTo>
                        <a:lnTo>
                          <a:pt x="1992" y="278"/>
                        </a:lnTo>
                        <a:lnTo>
                          <a:pt x="1992" y="279"/>
                        </a:lnTo>
                        <a:lnTo>
                          <a:pt x="1993" y="278"/>
                        </a:lnTo>
                        <a:lnTo>
                          <a:pt x="1993" y="278"/>
                        </a:lnTo>
                        <a:lnTo>
                          <a:pt x="1993" y="277"/>
                        </a:lnTo>
                        <a:lnTo>
                          <a:pt x="1994" y="275"/>
                        </a:lnTo>
                        <a:lnTo>
                          <a:pt x="1994" y="276"/>
                        </a:lnTo>
                        <a:lnTo>
                          <a:pt x="1995" y="277"/>
                        </a:lnTo>
                        <a:lnTo>
                          <a:pt x="1995" y="277"/>
                        </a:lnTo>
                        <a:lnTo>
                          <a:pt x="1996" y="276"/>
                        </a:lnTo>
                        <a:lnTo>
                          <a:pt x="1996" y="277"/>
                        </a:lnTo>
                        <a:lnTo>
                          <a:pt x="1996" y="274"/>
                        </a:lnTo>
                        <a:lnTo>
                          <a:pt x="1997" y="272"/>
                        </a:lnTo>
                        <a:lnTo>
                          <a:pt x="1997" y="273"/>
                        </a:lnTo>
                        <a:lnTo>
                          <a:pt x="1998" y="272"/>
                        </a:lnTo>
                        <a:lnTo>
                          <a:pt x="1998" y="272"/>
                        </a:lnTo>
                        <a:lnTo>
                          <a:pt x="1998" y="273"/>
                        </a:lnTo>
                        <a:lnTo>
                          <a:pt x="1999" y="275"/>
                        </a:lnTo>
                        <a:lnTo>
                          <a:pt x="1999" y="276"/>
                        </a:lnTo>
                        <a:lnTo>
                          <a:pt x="2000" y="273"/>
                        </a:lnTo>
                        <a:lnTo>
                          <a:pt x="2000" y="273"/>
                        </a:lnTo>
                        <a:lnTo>
                          <a:pt x="2001" y="274"/>
                        </a:lnTo>
                        <a:lnTo>
                          <a:pt x="2001" y="276"/>
                        </a:lnTo>
                        <a:lnTo>
                          <a:pt x="2001" y="275"/>
                        </a:lnTo>
                        <a:lnTo>
                          <a:pt x="2002" y="275"/>
                        </a:lnTo>
                        <a:lnTo>
                          <a:pt x="2002" y="276"/>
                        </a:lnTo>
                        <a:lnTo>
                          <a:pt x="2003" y="276"/>
                        </a:lnTo>
                        <a:lnTo>
                          <a:pt x="2003" y="275"/>
                        </a:lnTo>
                        <a:lnTo>
                          <a:pt x="2003" y="276"/>
                        </a:lnTo>
                        <a:lnTo>
                          <a:pt x="2004" y="276"/>
                        </a:lnTo>
                        <a:lnTo>
                          <a:pt x="2004" y="276"/>
                        </a:lnTo>
                        <a:lnTo>
                          <a:pt x="2005" y="274"/>
                        </a:lnTo>
                        <a:lnTo>
                          <a:pt x="2005" y="276"/>
                        </a:lnTo>
                        <a:lnTo>
                          <a:pt x="2006" y="276"/>
                        </a:lnTo>
                        <a:lnTo>
                          <a:pt x="2006" y="277"/>
                        </a:lnTo>
                        <a:lnTo>
                          <a:pt x="2006" y="279"/>
                        </a:lnTo>
                        <a:lnTo>
                          <a:pt x="2007" y="277"/>
                        </a:lnTo>
                        <a:lnTo>
                          <a:pt x="2007" y="276"/>
                        </a:lnTo>
                        <a:lnTo>
                          <a:pt x="2008" y="275"/>
                        </a:lnTo>
                        <a:lnTo>
                          <a:pt x="2008" y="276"/>
                        </a:lnTo>
                        <a:lnTo>
                          <a:pt x="2008" y="275"/>
                        </a:lnTo>
                        <a:lnTo>
                          <a:pt x="2009" y="273"/>
                        </a:lnTo>
                        <a:lnTo>
                          <a:pt x="2009" y="275"/>
                        </a:lnTo>
                        <a:lnTo>
                          <a:pt x="2010" y="274"/>
                        </a:lnTo>
                        <a:lnTo>
                          <a:pt x="2010" y="272"/>
                        </a:lnTo>
                        <a:lnTo>
                          <a:pt x="2011" y="273"/>
                        </a:lnTo>
                        <a:lnTo>
                          <a:pt x="2011" y="274"/>
                        </a:lnTo>
                        <a:lnTo>
                          <a:pt x="2011" y="273"/>
                        </a:lnTo>
                        <a:lnTo>
                          <a:pt x="2012" y="273"/>
                        </a:lnTo>
                        <a:lnTo>
                          <a:pt x="2012" y="270"/>
                        </a:lnTo>
                        <a:lnTo>
                          <a:pt x="2013" y="272"/>
                        </a:lnTo>
                        <a:lnTo>
                          <a:pt x="2013" y="272"/>
                        </a:lnTo>
                        <a:lnTo>
                          <a:pt x="2013" y="272"/>
                        </a:lnTo>
                        <a:lnTo>
                          <a:pt x="2014" y="274"/>
                        </a:lnTo>
                        <a:lnTo>
                          <a:pt x="2014" y="273"/>
                        </a:lnTo>
                        <a:lnTo>
                          <a:pt x="2015" y="274"/>
                        </a:lnTo>
                        <a:lnTo>
                          <a:pt x="2015" y="276"/>
                        </a:lnTo>
                        <a:lnTo>
                          <a:pt x="2016" y="274"/>
                        </a:lnTo>
                        <a:lnTo>
                          <a:pt x="2016" y="274"/>
                        </a:lnTo>
                        <a:lnTo>
                          <a:pt x="2016" y="277"/>
                        </a:lnTo>
                        <a:lnTo>
                          <a:pt x="2017" y="277"/>
                        </a:lnTo>
                        <a:lnTo>
                          <a:pt x="2017" y="276"/>
                        </a:lnTo>
                        <a:lnTo>
                          <a:pt x="2018" y="275"/>
                        </a:lnTo>
                        <a:lnTo>
                          <a:pt x="2018" y="277"/>
                        </a:lnTo>
                        <a:lnTo>
                          <a:pt x="2018" y="277"/>
                        </a:lnTo>
                        <a:lnTo>
                          <a:pt x="2019" y="279"/>
                        </a:lnTo>
                        <a:lnTo>
                          <a:pt x="2019" y="278"/>
                        </a:lnTo>
                        <a:lnTo>
                          <a:pt x="2020" y="278"/>
                        </a:lnTo>
                        <a:lnTo>
                          <a:pt x="2020" y="280"/>
                        </a:lnTo>
                        <a:lnTo>
                          <a:pt x="2021" y="280"/>
                        </a:lnTo>
                        <a:lnTo>
                          <a:pt x="2021" y="277"/>
                        </a:lnTo>
                        <a:lnTo>
                          <a:pt x="2021" y="278"/>
                        </a:lnTo>
                        <a:lnTo>
                          <a:pt x="2022" y="276"/>
                        </a:lnTo>
                        <a:lnTo>
                          <a:pt x="2022" y="276"/>
                        </a:lnTo>
                        <a:lnTo>
                          <a:pt x="2023" y="278"/>
                        </a:lnTo>
                        <a:lnTo>
                          <a:pt x="2023" y="276"/>
                        </a:lnTo>
                        <a:lnTo>
                          <a:pt x="2023" y="279"/>
                        </a:lnTo>
                        <a:lnTo>
                          <a:pt x="2024" y="275"/>
                        </a:lnTo>
                        <a:lnTo>
                          <a:pt x="2024" y="271"/>
                        </a:lnTo>
                        <a:lnTo>
                          <a:pt x="2025" y="271"/>
                        </a:lnTo>
                        <a:lnTo>
                          <a:pt x="2025" y="274"/>
                        </a:lnTo>
                        <a:lnTo>
                          <a:pt x="2026" y="273"/>
                        </a:lnTo>
                        <a:lnTo>
                          <a:pt x="2026" y="272"/>
                        </a:lnTo>
                        <a:lnTo>
                          <a:pt x="2026" y="274"/>
                        </a:lnTo>
                        <a:lnTo>
                          <a:pt x="2027" y="273"/>
                        </a:lnTo>
                        <a:lnTo>
                          <a:pt x="2027" y="271"/>
                        </a:lnTo>
                        <a:lnTo>
                          <a:pt x="2028" y="273"/>
                        </a:lnTo>
                        <a:lnTo>
                          <a:pt x="2028" y="274"/>
                        </a:lnTo>
                        <a:lnTo>
                          <a:pt x="2028" y="275"/>
                        </a:lnTo>
                        <a:lnTo>
                          <a:pt x="2029" y="274"/>
                        </a:lnTo>
                        <a:lnTo>
                          <a:pt x="2029" y="278"/>
                        </a:lnTo>
                        <a:lnTo>
                          <a:pt x="2030" y="275"/>
                        </a:lnTo>
                        <a:lnTo>
                          <a:pt x="2030" y="276"/>
                        </a:lnTo>
                        <a:lnTo>
                          <a:pt x="2031" y="278"/>
                        </a:lnTo>
                        <a:lnTo>
                          <a:pt x="2031" y="277"/>
                        </a:lnTo>
                        <a:lnTo>
                          <a:pt x="2031" y="277"/>
                        </a:lnTo>
                        <a:lnTo>
                          <a:pt x="2032" y="277"/>
                        </a:lnTo>
                        <a:lnTo>
                          <a:pt x="2032" y="277"/>
                        </a:lnTo>
                        <a:lnTo>
                          <a:pt x="2033" y="276"/>
                        </a:lnTo>
                        <a:lnTo>
                          <a:pt x="2033" y="276"/>
                        </a:lnTo>
                        <a:lnTo>
                          <a:pt x="2033" y="278"/>
                        </a:lnTo>
                        <a:lnTo>
                          <a:pt x="2034" y="279"/>
                        </a:lnTo>
                        <a:lnTo>
                          <a:pt x="2034" y="276"/>
                        </a:lnTo>
                        <a:lnTo>
                          <a:pt x="2035" y="276"/>
                        </a:lnTo>
                        <a:lnTo>
                          <a:pt x="2035" y="275"/>
                        </a:lnTo>
                        <a:lnTo>
                          <a:pt x="2036" y="275"/>
                        </a:lnTo>
                        <a:lnTo>
                          <a:pt x="2036" y="274"/>
                        </a:lnTo>
                        <a:lnTo>
                          <a:pt x="2036" y="275"/>
                        </a:lnTo>
                        <a:lnTo>
                          <a:pt x="2037" y="275"/>
                        </a:lnTo>
                        <a:lnTo>
                          <a:pt x="2037" y="274"/>
                        </a:lnTo>
                        <a:lnTo>
                          <a:pt x="2038" y="276"/>
                        </a:lnTo>
                        <a:lnTo>
                          <a:pt x="2038" y="274"/>
                        </a:lnTo>
                        <a:lnTo>
                          <a:pt x="2038" y="273"/>
                        </a:lnTo>
                        <a:lnTo>
                          <a:pt x="2039" y="274"/>
                        </a:lnTo>
                        <a:lnTo>
                          <a:pt x="2039" y="272"/>
                        </a:lnTo>
                        <a:lnTo>
                          <a:pt x="2040" y="274"/>
                        </a:lnTo>
                        <a:lnTo>
                          <a:pt x="2040" y="270"/>
                        </a:lnTo>
                        <a:lnTo>
                          <a:pt x="2041" y="273"/>
                        </a:lnTo>
                        <a:lnTo>
                          <a:pt x="2041" y="275"/>
                        </a:lnTo>
                        <a:lnTo>
                          <a:pt x="2041" y="274"/>
                        </a:lnTo>
                        <a:lnTo>
                          <a:pt x="2042" y="274"/>
                        </a:lnTo>
                        <a:lnTo>
                          <a:pt x="2042" y="275"/>
                        </a:lnTo>
                        <a:lnTo>
                          <a:pt x="2043" y="275"/>
                        </a:lnTo>
                        <a:lnTo>
                          <a:pt x="2043" y="275"/>
                        </a:lnTo>
                        <a:lnTo>
                          <a:pt x="2043" y="279"/>
                        </a:lnTo>
                        <a:lnTo>
                          <a:pt x="2044" y="274"/>
                        </a:lnTo>
                        <a:lnTo>
                          <a:pt x="2044" y="276"/>
                        </a:lnTo>
                        <a:lnTo>
                          <a:pt x="2045" y="276"/>
                        </a:lnTo>
                        <a:lnTo>
                          <a:pt x="2045" y="276"/>
                        </a:lnTo>
                        <a:lnTo>
                          <a:pt x="2046" y="278"/>
                        </a:lnTo>
                        <a:lnTo>
                          <a:pt x="2046" y="278"/>
                        </a:lnTo>
                        <a:lnTo>
                          <a:pt x="2046" y="276"/>
                        </a:lnTo>
                        <a:lnTo>
                          <a:pt x="2047" y="279"/>
                        </a:lnTo>
                        <a:lnTo>
                          <a:pt x="2047" y="276"/>
                        </a:lnTo>
                        <a:lnTo>
                          <a:pt x="2048" y="278"/>
                        </a:lnTo>
                        <a:lnTo>
                          <a:pt x="2048" y="275"/>
                        </a:lnTo>
                        <a:lnTo>
                          <a:pt x="2048" y="277"/>
                        </a:lnTo>
                        <a:lnTo>
                          <a:pt x="2049" y="276"/>
                        </a:lnTo>
                        <a:lnTo>
                          <a:pt x="2049" y="275"/>
                        </a:lnTo>
                        <a:lnTo>
                          <a:pt x="2050" y="275"/>
                        </a:lnTo>
                        <a:lnTo>
                          <a:pt x="2050" y="278"/>
                        </a:lnTo>
                        <a:lnTo>
                          <a:pt x="2051" y="274"/>
                        </a:lnTo>
                        <a:lnTo>
                          <a:pt x="2051" y="275"/>
                        </a:lnTo>
                        <a:lnTo>
                          <a:pt x="2051" y="275"/>
                        </a:lnTo>
                        <a:lnTo>
                          <a:pt x="2052" y="274"/>
                        </a:lnTo>
                        <a:lnTo>
                          <a:pt x="2052" y="273"/>
                        </a:lnTo>
                        <a:lnTo>
                          <a:pt x="2053" y="272"/>
                        </a:lnTo>
                        <a:lnTo>
                          <a:pt x="2053" y="273"/>
                        </a:lnTo>
                        <a:lnTo>
                          <a:pt x="2053" y="272"/>
                        </a:lnTo>
                        <a:lnTo>
                          <a:pt x="2054" y="275"/>
                        </a:lnTo>
                        <a:lnTo>
                          <a:pt x="2054" y="271"/>
                        </a:lnTo>
                        <a:lnTo>
                          <a:pt x="2055" y="272"/>
                        </a:lnTo>
                        <a:lnTo>
                          <a:pt x="2055" y="272"/>
                        </a:lnTo>
                        <a:lnTo>
                          <a:pt x="2056" y="274"/>
                        </a:lnTo>
                        <a:lnTo>
                          <a:pt x="2056" y="273"/>
                        </a:lnTo>
                        <a:lnTo>
                          <a:pt x="2056" y="275"/>
                        </a:lnTo>
                        <a:lnTo>
                          <a:pt x="2057" y="275"/>
                        </a:lnTo>
                        <a:lnTo>
                          <a:pt x="2057" y="275"/>
                        </a:lnTo>
                        <a:lnTo>
                          <a:pt x="2058" y="277"/>
                        </a:lnTo>
                        <a:lnTo>
                          <a:pt x="2058" y="276"/>
                        </a:lnTo>
                        <a:lnTo>
                          <a:pt x="2058" y="277"/>
                        </a:lnTo>
                        <a:lnTo>
                          <a:pt x="2059" y="277"/>
                        </a:lnTo>
                        <a:lnTo>
                          <a:pt x="2059" y="277"/>
                        </a:lnTo>
                        <a:lnTo>
                          <a:pt x="2060" y="278"/>
                        </a:lnTo>
                        <a:lnTo>
                          <a:pt x="2060" y="277"/>
                        </a:lnTo>
                        <a:lnTo>
                          <a:pt x="2061" y="277"/>
                        </a:lnTo>
                        <a:lnTo>
                          <a:pt x="2061" y="279"/>
                        </a:lnTo>
                        <a:lnTo>
                          <a:pt x="2061" y="277"/>
                        </a:lnTo>
                        <a:lnTo>
                          <a:pt x="2062" y="278"/>
                        </a:lnTo>
                        <a:lnTo>
                          <a:pt x="2062" y="277"/>
                        </a:lnTo>
                        <a:lnTo>
                          <a:pt x="2063" y="279"/>
                        </a:lnTo>
                        <a:lnTo>
                          <a:pt x="2063" y="276"/>
                        </a:lnTo>
                        <a:lnTo>
                          <a:pt x="2063" y="274"/>
                        </a:lnTo>
                        <a:lnTo>
                          <a:pt x="2064" y="275"/>
                        </a:lnTo>
                        <a:lnTo>
                          <a:pt x="2064" y="273"/>
                        </a:lnTo>
                        <a:lnTo>
                          <a:pt x="2065" y="276"/>
                        </a:lnTo>
                        <a:lnTo>
                          <a:pt x="2065" y="275"/>
                        </a:lnTo>
                        <a:lnTo>
                          <a:pt x="2066" y="276"/>
                        </a:lnTo>
                        <a:lnTo>
                          <a:pt x="2066" y="272"/>
                        </a:lnTo>
                        <a:lnTo>
                          <a:pt x="2066" y="272"/>
                        </a:lnTo>
                        <a:lnTo>
                          <a:pt x="2067" y="274"/>
                        </a:lnTo>
                        <a:lnTo>
                          <a:pt x="2067" y="271"/>
                        </a:lnTo>
                        <a:lnTo>
                          <a:pt x="2068" y="273"/>
                        </a:lnTo>
                        <a:lnTo>
                          <a:pt x="2068" y="274"/>
                        </a:lnTo>
                        <a:lnTo>
                          <a:pt x="2068" y="274"/>
                        </a:lnTo>
                        <a:lnTo>
                          <a:pt x="2069" y="273"/>
                        </a:lnTo>
                        <a:lnTo>
                          <a:pt x="2069" y="275"/>
                        </a:lnTo>
                        <a:lnTo>
                          <a:pt x="2070" y="273"/>
                        </a:lnTo>
                        <a:lnTo>
                          <a:pt x="2070" y="274"/>
                        </a:lnTo>
                        <a:lnTo>
                          <a:pt x="2071" y="276"/>
                        </a:lnTo>
                        <a:lnTo>
                          <a:pt x="2071" y="278"/>
                        </a:lnTo>
                        <a:lnTo>
                          <a:pt x="2071" y="275"/>
                        </a:lnTo>
                        <a:lnTo>
                          <a:pt x="2072" y="277"/>
                        </a:lnTo>
                        <a:lnTo>
                          <a:pt x="2072" y="278"/>
                        </a:lnTo>
                        <a:lnTo>
                          <a:pt x="2073" y="280"/>
                        </a:lnTo>
                        <a:lnTo>
                          <a:pt x="2073" y="278"/>
                        </a:lnTo>
                        <a:lnTo>
                          <a:pt x="2073" y="278"/>
                        </a:lnTo>
                        <a:lnTo>
                          <a:pt x="2074" y="278"/>
                        </a:lnTo>
                        <a:lnTo>
                          <a:pt x="2074" y="280"/>
                        </a:lnTo>
                        <a:lnTo>
                          <a:pt x="2075" y="279"/>
                        </a:lnTo>
                        <a:lnTo>
                          <a:pt x="2075" y="278"/>
                        </a:lnTo>
                        <a:lnTo>
                          <a:pt x="2076" y="278"/>
                        </a:lnTo>
                        <a:lnTo>
                          <a:pt x="2076" y="278"/>
                        </a:lnTo>
                        <a:lnTo>
                          <a:pt x="2076" y="276"/>
                        </a:lnTo>
                        <a:lnTo>
                          <a:pt x="2077" y="278"/>
                        </a:lnTo>
                        <a:lnTo>
                          <a:pt x="2077" y="278"/>
                        </a:lnTo>
                        <a:lnTo>
                          <a:pt x="2078" y="278"/>
                        </a:lnTo>
                        <a:lnTo>
                          <a:pt x="2078" y="277"/>
                        </a:lnTo>
                        <a:lnTo>
                          <a:pt x="2078" y="276"/>
                        </a:lnTo>
                        <a:lnTo>
                          <a:pt x="2079" y="277"/>
                        </a:lnTo>
                        <a:lnTo>
                          <a:pt x="2079" y="275"/>
                        </a:lnTo>
                        <a:lnTo>
                          <a:pt x="2080" y="274"/>
                        </a:lnTo>
                        <a:lnTo>
                          <a:pt x="2080" y="274"/>
                        </a:lnTo>
                        <a:lnTo>
                          <a:pt x="2081" y="273"/>
                        </a:lnTo>
                        <a:lnTo>
                          <a:pt x="2081" y="274"/>
                        </a:lnTo>
                        <a:lnTo>
                          <a:pt x="2081" y="272"/>
                        </a:lnTo>
                        <a:lnTo>
                          <a:pt x="2082" y="272"/>
                        </a:lnTo>
                        <a:lnTo>
                          <a:pt x="2082" y="273"/>
                        </a:lnTo>
                        <a:lnTo>
                          <a:pt x="2083" y="271"/>
                        </a:lnTo>
                        <a:lnTo>
                          <a:pt x="2083" y="274"/>
                        </a:lnTo>
                        <a:lnTo>
                          <a:pt x="2083" y="275"/>
                        </a:lnTo>
                        <a:lnTo>
                          <a:pt x="2084" y="273"/>
                        </a:lnTo>
                        <a:lnTo>
                          <a:pt x="2084" y="274"/>
                        </a:lnTo>
                        <a:lnTo>
                          <a:pt x="2085" y="274"/>
                        </a:lnTo>
                        <a:lnTo>
                          <a:pt x="2085" y="274"/>
                        </a:lnTo>
                        <a:lnTo>
                          <a:pt x="2086" y="275"/>
                        </a:lnTo>
                        <a:lnTo>
                          <a:pt x="2086" y="275"/>
                        </a:lnTo>
                        <a:lnTo>
                          <a:pt x="2086" y="278"/>
                        </a:lnTo>
                        <a:lnTo>
                          <a:pt x="2087" y="276"/>
                        </a:lnTo>
                        <a:lnTo>
                          <a:pt x="2087" y="277"/>
                        </a:lnTo>
                        <a:lnTo>
                          <a:pt x="2088" y="277"/>
                        </a:lnTo>
                        <a:lnTo>
                          <a:pt x="2088" y="276"/>
                        </a:lnTo>
                        <a:lnTo>
                          <a:pt x="2088" y="278"/>
                        </a:lnTo>
                        <a:lnTo>
                          <a:pt x="2089" y="278"/>
                        </a:lnTo>
                        <a:lnTo>
                          <a:pt x="2089" y="277"/>
                        </a:lnTo>
                        <a:lnTo>
                          <a:pt x="2090" y="277"/>
                        </a:lnTo>
                        <a:lnTo>
                          <a:pt x="2090" y="276"/>
                        </a:lnTo>
                        <a:lnTo>
                          <a:pt x="2091" y="278"/>
                        </a:lnTo>
                        <a:lnTo>
                          <a:pt x="2091" y="276"/>
                        </a:lnTo>
                        <a:lnTo>
                          <a:pt x="2091" y="278"/>
                        </a:lnTo>
                        <a:lnTo>
                          <a:pt x="2092" y="276"/>
                        </a:lnTo>
                        <a:lnTo>
                          <a:pt x="2092" y="276"/>
                        </a:lnTo>
                        <a:lnTo>
                          <a:pt x="2093" y="278"/>
                        </a:lnTo>
                        <a:lnTo>
                          <a:pt x="2093" y="277"/>
                        </a:lnTo>
                        <a:lnTo>
                          <a:pt x="2093" y="274"/>
                        </a:lnTo>
                        <a:lnTo>
                          <a:pt x="2094" y="274"/>
                        </a:lnTo>
                        <a:lnTo>
                          <a:pt x="2094" y="276"/>
                        </a:lnTo>
                        <a:lnTo>
                          <a:pt x="2095" y="276"/>
                        </a:lnTo>
                        <a:lnTo>
                          <a:pt x="2095" y="275"/>
                        </a:lnTo>
                        <a:lnTo>
                          <a:pt x="2096" y="275"/>
                        </a:lnTo>
                        <a:lnTo>
                          <a:pt x="2096" y="275"/>
                        </a:lnTo>
                        <a:lnTo>
                          <a:pt x="2096" y="274"/>
                        </a:lnTo>
                        <a:lnTo>
                          <a:pt x="2097" y="277"/>
                        </a:lnTo>
                        <a:lnTo>
                          <a:pt x="2097" y="275"/>
                        </a:lnTo>
                        <a:lnTo>
                          <a:pt x="2098" y="275"/>
                        </a:lnTo>
                        <a:lnTo>
                          <a:pt x="2098" y="276"/>
                        </a:lnTo>
                        <a:lnTo>
                          <a:pt x="2098" y="276"/>
                        </a:lnTo>
                        <a:lnTo>
                          <a:pt x="2099" y="278"/>
                        </a:lnTo>
                        <a:lnTo>
                          <a:pt x="2099" y="277"/>
                        </a:lnTo>
                        <a:lnTo>
                          <a:pt x="2100" y="276"/>
                        </a:lnTo>
                        <a:lnTo>
                          <a:pt x="2100" y="277"/>
                        </a:lnTo>
                        <a:lnTo>
                          <a:pt x="2101" y="277"/>
                        </a:lnTo>
                        <a:lnTo>
                          <a:pt x="2101" y="275"/>
                        </a:lnTo>
                        <a:lnTo>
                          <a:pt x="2101" y="276"/>
                        </a:lnTo>
                        <a:lnTo>
                          <a:pt x="2102" y="278"/>
                        </a:lnTo>
                        <a:lnTo>
                          <a:pt x="2102" y="278"/>
                        </a:lnTo>
                        <a:lnTo>
                          <a:pt x="2103" y="279"/>
                        </a:lnTo>
                        <a:lnTo>
                          <a:pt x="2103" y="279"/>
                        </a:lnTo>
                        <a:lnTo>
                          <a:pt x="2103" y="277"/>
                        </a:lnTo>
                        <a:lnTo>
                          <a:pt x="2104" y="278"/>
                        </a:lnTo>
                        <a:lnTo>
                          <a:pt x="2104" y="278"/>
                        </a:lnTo>
                        <a:lnTo>
                          <a:pt x="2105" y="279"/>
                        </a:lnTo>
                        <a:lnTo>
                          <a:pt x="2105" y="277"/>
                        </a:lnTo>
                        <a:lnTo>
                          <a:pt x="2106" y="277"/>
                        </a:lnTo>
                        <a:lnTo>
                          <a:pt x="2106" y="276"/>
                        </a:lnTo>
                        <a:lnTo>
                          <a:pt x="2106" y="276"/>
                        </a:lnTo>
                        <a:lnTo>
                          <a:pt x="2107" y="277"/>
                        </a:lnTo>
                        <a:lnTo>
                          <a:pt x="2107" y="275"/>
                        </a:lnTo>
                        <a:lnTo>
                          <a:pt x="2108" y="276"/>
                        </a:lnTo>
                        <a:lnTo>
                          <a:pt x="2108" y="275"/>
                        </a:lnTo>
                        <a:lnTo>
                          <a:pt x="2108" y="272"/>
                        </a:lnTo>
                        <a:lnTo>
                          <a:pt x="2109" y="272"/>
                        </a:lnTo>
                        <a:lnTo>
                          <a:pt x="2109" y="274"/>
                        </a:lnTo>
                        <a:lnTo>
                          <a:pt x="2110" y="274"/>
                        </a:lnTo>
                        <a:lnTo>
                          <a:pt x="2110" y="274"/>
                        </a:lnTo>
                        <a:lnTo>
                          <a:pt x="2111" y="274"/>
                        </a:lnTo>
                        <a:lnTo>
                          <a:pt x="2111" y="275"/>
                        </a:lnTo>
                        <a:lnTo>
                          <a:pt x="2111" y="274"/>
                        </a:lnTo>
                        <a:lnTo>
                          <a:pt x="2112" y="275"/>
                        </a:lnTo>
                        <a:lnTo>
                          <a:pt x="2112" y="274"/>
                        </a:lnTo>
                        <a:lnTo>
                          <a:pt x="2113" y="276"/>
                        </a:lnTo>
                        <a:lnTo>
                          <a:pt x="2113" y="276"/>
                        </a:lnTo>
                        <a:lnTo>
                          <a:pt x="2113" y="277"/>
                        </a:lnTo>
                        <a:lnTo>
                          <a:pt x="2114" y="277"/>
                        </a:lnTo>
                        <a:lnTo>
                          <a:pt x="2114" y="274"/>
                        </a:lnTo>
                        <a:lnTo>
                          <a:pt x="2115" y="277"/>
                        </a:lnTo>
                        <a:lnTo>
                          <a:pt x="2115" y="275"/>
                        </a:lnTo>
                        <a:lnTo>
                          <a:pt x="2116" y="275"/>
                        </a:lnTo>
                        <a:lnTo>
                          <a:pt x="2116" y="276"/>
                        </a:lnTo>
                        <a:lnTo>
                          <a:pt x="2116" y="277"/>
                        </a:lnTo>
                        <a:lnTo>
                          <a:pt x="2117" y="277"/>
                        </a:lnTo>
                        <a:lnTo>
                          <a:pt x="2117" y="278"/>
                        </a:lnTo>
                        <a:lnTo>
                          <a:pt x="2118" y="277"/>
                        </a:lnTo>
                        <a:lnTo>
                          <a:pt x="2118" y="277"/>
                        </a:lnTo>
                        <a:lnTo>
                          <a:pt x="2118" y="276"/>
                        </a:lnTo>
                        <a:lnTo>
                          <a:pt x="2119" y="278"/>
                        </a:lnTo>
                        <a:lnTo>
                          <a:pt x="2119" y="277"/>
                        </a:lnTo>
                        <a:lnTo>
                          <a:pt x="2120" y="277"/>
                        </a:lnTo>
                        <a:lnTo>
                          <a:pt x="2120" y="275"/>
                        </a:lnTo>
                        <a:lnTo>
                          <a:pt x="2121" y="273"/>
                        </a:lnTo>
                        <a:lnTo>
                          <a:pt x="2121" y="274"/>
                        </a:lnTo>
                        <a:lnTo>
                          <a:pt x="2121" y="273"/>
                        </a:lnTo>
                        <a:lnTo>
                          <a:pt x="2122" y="275"/>
                        </a:lnTo>
                        <a:lnTo>
                          <a:pt x="2122" y="274"/>
                        </a:lnTo>
                        <a:lnTo>
                          <a:pt x="2123" y="272"/>
                        </a:lnTo>
                        <a:lnTo>
                          <a:pt x="2123" y="273"/>
                        </a:lnTo>
                        <a:lnTo>
                          <a:pt x="2123" y="274"/>
                        </a:lnTo>
                        <a:lnTo>
                          <a:pt x="2124" y="273"/>
                        </a:lnTo>
                        <a:lnTo>
                          <a:pt x="2124" y="273"/>
                        </a:lnTo>
                        <a:lnTo>
                          <a:pt x="2125" y="273"/>
                        </a:lnTo>
                        <a:lnTo>
                          <a:pt x="2125" y="273"/>
                        </a:lnTo>
                        <a:lnTo>
                          <a:pt x="2126" y="274"/>
                        </a:lnTo>
                        <a:lnTo>
                          <a:pt x="2126" y="275"/>
                        </a:lnTo>
                        <a:lnTo>
                          <a:pt x="2126" y="273"/>
                        </a:lnTo>
                        <a:lnTo>
                          <a:pt x="2127" y="276"/>
                        </a:lnTo>
                        <a:lnTo>
                          <a:pt x="2127" y="275"/>
                        </a:lnTo>
                        <a:lnTo>
                          <a:pt x="2128" y="277"/>
                        </a:lnTo>
                        <a:lnTo>
                          <a:pt x="2128" y="276"/>
                        </a:lnTo>
                        <a:lnTo>
                          <a:pt x="2128" y="277"/>
                        </a:lnTo>
                        <a:lnTo>
                          <a:pt x="2129" y="275"/>
                        </a:lnTo>
                        <a:lnTo>
                          <a:pt x="2129" y="277"/>
                        </a:lnTo>
                        <a:lnTo>
                          <a:pt x="2130" y="275"/>
                        </a:lnTo>
                        <a:lnTo>
                          <a:pt x="2130" y="277"/>
                        </a:lnTo>
                        <a:lnTo>
                          <a:pt x="2131" y="279"/>
                        </a:lnTo>
                        <a:lnTo>
                          <a:pt x="2131" y="277"/>
                        </a:lnTo>
                        <a:lnTo>
                          <a:pt x="2131" y="279"/>
                        </a:lnTo>
                        <a:lnTo>
                          <a:pt x="2132" y="278"/>
                        </a:lnTo>
                        <a:lnTo>
                          <a:pt x="2132" y="276"/>
                        </a:lnTo>
                        <a:lnTo>
                          <a:pt x="2133" y="277"/>
                        </a:lnTo>
                        <a:lnTo>
                          <a:pt x="2133" y="276"/>
                        </a:lnTo>
                        <a:lnTo>
                          <a:pt x="2133" y="275"/>
                        </a:lnTo>
                        <a:lnTo>
                          <a:pt x="2134" y="276"/>
                        </a:lnTo>
                        <a:lnTo>
                          <a:pt x="2134" y="275"/>
                        </a:lnTo>
                        <a:lnTo>
                          <a:pt x="2135" y="274"/>
                        </a:lnTo>
                        <a:lnTo>
                          <a:pt x="2135" y="274"/>
                        </a:lnTo>
                        <a:lnTo>
                          <a:pt x="2136" y="272"/>
                        </a:lnTo>
                        <a:lnTo>
                          <a:pt x="2136" y="273"/>
                        </a:lnTo>
                        <a:lnTo>
                          <a:pt x="2136" y="275"/>
                        </a:lnTo>
                        <a:lnTo>
                          <a:pt x="2137" y="272"/>
                        </a:lnTo>
                        <a:lnTo>
                          <a:pt x="2137" y="273"/>
                        </a:lnTo>
                        <a:lnTo>
                          <a:pt x="2138" y="274"/>
                        </a:lnTo>
                        <a:lnTo>
                          <a:pt x="2138" y="272"/>
                        </a:lnTo>
                        <a:lnTo>
                          <a:pt x="2139" y="270"/>
                        </a:lnTo>
                        <a:lnTo>
                          <a:pt x="2139" y="272"/>
                        </a:lnTo>
                        <a:lnTo>
                          <a:pt x="2139" y="272"/>
                        </a:lnTo>
                        <a:lnTo>
                          <a:pt x="2140" y="271"/>
                        </a:lnTo>
                        <a:lnTo>
                          <a:pt x="2140" y="275"/>
                        </a:lnTo>
                        <a:lnTo>
                          <a:pt x="2141" y="273"/>
                        </a:lnTo>
                        <a:lnTo>
                          <a:pt x="2141" y="275"/>
                        </a:lnTo>
                        <a:lnTo>
                          <a:pt x="2141" y="275"/>
                        </a:lnTo>
                        <a:lnTo>
                          <a:pt x="2142" y="276"/>
                        </a:lnTo>
                        <a:lnTo>
                          <a:pt x="2142" y="278"/>
                        </a:lnTo>
                        <a:lnTo>
                          <a:pt x="2143" y="276"/>
                        </a:lnTo>
                        <a:lnTo>
                          <a:pt x="2143" y="275"/>
                        </a:lnTo>
                        <a:lnTo>
                          <a:pt x="2144" y="276"/>
                        </a:lnTo>
                        <a:lnTo>
                          <a:pt x="2144" y="279"/>
                        </a:lnTo>
                        <a:lnTo>
                          <a:pt x="2144" y="279"/>
                        </a:lnTo>
                        <a:lnTo>
                          <a:pt x="2145" y="276"/>
                        </a:lnTo>
                        <a:lnTo>
                          <a:pt x="2145" y="277"/>
                        </a:lnTo>
                        <a:lnTo>
                          <a:pt x="2146" y="277"/>
                        </a:lnTo>
                        <a:lnTo>
                          <a:pt x="2146" y="279"/>
                        </a:lnTo>
                        <a:lnTo>
                          <a:pt x="2146" y="277"/>
                        </a:lnTo>
                        <a:lnTo>
                          <a:pt x="2147" y="275"/>
                        </a:lnTo>
                        <a:lnTo>
                          <a:pt x="2147" y="275"/>
                        </a:lnTo>
                        <a:lnTo>
                          <a:pt x="2148" y="277"/>
                        </a:lnTo>
                        <a:lnTo>
                          <a:pt x="2148" y="275"/>
                        </a:lnTo>
                        <a:lnTo>
                          <a:pt x="2149" y="274"/>
                        </a:lnTo>
                        <a:lnTo>
                          <a:pt x="2149" y="274"/>
                        </a:lnTo>
                        <a:lnTo>
                          <a:pt x="2149" y="272"/>
                        </a:lnTo>
                        <a:lnTo>
                          <a:pt x="2150" y="271"/>
                        </a:lnTo>
                        <a:lnTo>
                          <a:pt x="2150" y="271"/>
                        </a:lnTo>
                        <a:lnTo>
                          <a:pt x="2151" y="272"/>
                        </a:lnTo>
                        <a:lnTo>
                          <a:pt x="2151" y="273"/>
                        </a:lnTo>
                        <a:lnTo>
                          <a:pt x="2151" y="272"/>
                        </a:lnTo>
                        <a:lnTo>
                          <a:pt x="2152" y="272"/>
                        </a:lnTo>
                        <a:lnTo>
                          <a:pt x="2152" y="274"/>
                        </a:lnTo>
                        <a:lnTo>
                          <a:pt x="2153" y="273"/>
                        </a:lnTo>
                        <a:lnTo>
                          <a:pt x="2153" y="274"/>
                        </a:lnTo>
                        <a:lnTo>
                          <a:pt x="2154" y="276"/>
                        </a:lnTo>
                        <a:lnTo>
                          <a:pt x="2154" y="274"/>
                        </a:lnTo>
                        <a:lnTo>
                          <a:pt x="2154" y="273"/>
                        </a:lnTo>
                        <a:lnTo>
                          <a:pt x="2155" y="274"/>
                        </a:lnTo>
                        <a:lnTo>
                          <a:pt x="2155" y="277"/>
                        </a:lnTo>
                        <a:lnTo>
                          <a:pt x="2156" y="277"/>
                        </a:lnTo>
                        <a:lnTo>
                          <a:pt x="2156" y="273"/>
                        </a:lnTo>
                        <a:lnTo>
                          <a:pt x="2156" y="276"/>
                        </a:lnTo>
                        <a:lnTo>
                          <a:pt x="2157" y="277"/>
                        </a:lnTo>
                        <a:lnTo>
                          <a:pt x="2157" y="276"/>
                        </a:lnTo>
                        <a:lnTo>
                          <a:pt x="2158" y="280"/>
                        </a:lnTo>
                        <a:lnTo>
                          <a:pt x="2158" y="278"/>
                        </a:lnTo>
                        <a:lnTo>
                          <a:pt x="2159" y="277"/>
                        </a:lnTo>
                        <a:lnTo>
                          <a:pt x="2159" y="276"/>
                        </a:lnTo>
                        <a:lnTo>
                          <a:pt x="2159" y="278"/>
                        </a:lnTo>
                        <a:lnTo>
                          <a:pt x="2160" y="277"/>
                        </a:lnTo>
                        <a:lnTo>
                          <a:pt x="2160" y="277"/>
                        </a:lnTo>
                        <a:lnTo>
                          <a:pt x="2161" y="280"/>
                        </a:lnTo>
                        <a:lnTo>
                          <a:pt x="2161" y="277"/>
                        </a:lnTo>
                        <a:lnTo>
                          <a:pt x="2161" y="277"/>
                        </a:lnTo>
                        <a:lnTo>
                          <a:pt x="2162" y="277"/>
                        </a:lnTo>
                        <a:lnTo>
                          <a:pt x="2162" y="275"/>
                        </a:lnTo>
                        <a:lnTo>
                          <a:pt x="2163" y="276"/>
                        </a:lnTo>
                        <a:lnTo>
                          <a:pt x="2163" y="274"/>
                        </a:lnTo>
                        <a:lnTo>
                          <a:pt x="2164" y="275"/>
                        </a:lnTo>
                        <a:lnTo>
                          <a:pt x="2164" y="272"/>
                        </a:lnTo>
                        <a:lnTo>
                          <a:pt x="2164" y="271"/>
                        </a:lnTo>
                        <a:lnTo>
                          <a:pt x="2165" y="272"/>
                        </a:lnTo>
                        <a:lnTo>
                          <a:pt x="2165" y="271"/>
                        </a:lnTo>
                        <a:lnTo>
                          <a:pt x="2166" y="274"/>
                        </a:lnTo>
                        <a:lnTo>
                          <a:pt x="2166" y="275"/>
                        </a:lnTo>
                        <a:lnTo>
                          <a:pt x="2166" y="273"/>
                        </a:lnTo>
                        <a:lnTo>
                          <a:pt x="2167" y="275"/>
                        </a:lnTo>
                        <a:lnTo>
                          <a:pt x="2167" y="274"/>
                        </a:lnTo>
                        <a:lnTo>
                          <a:pt x="2168" y="276"/>
                        </a:lnTo>
                        <a:lnTo>
                          <a:pt x="2168" y="272"/>
                        </a:lnTo>
                        <a:lnTo>
                          <a:pt x="2169" y="276"/>
                        </a:lnTo>
                        <a:lnTo>
                          <a:pt x="2169" y="274"/>
                        </a:lnTo>
                        <a:lnTo>
                          <a:pt x="2169" y="278"/>
                        </a:lnTo>
                        <a:lnTo>
                          <a:pt x="2170" y="278"/>
                        </a:lnTo>
                        <a:lnTo>
                          <a:pt x="2170" y="277"/>
                        </a:lnTo>
                        <a:lnTo>
                          <a:pt x="2171" y="276"/>
                        </a:lnTo>
                        <a:lnTo>
                          <a:pt x="2171" y="279"/>
                        </a:lnTo>
                        <a:lnTo>
                          <a:pt x="2171" y="278"/>
                        </a:lnTo>
                        <a:lnTo>
                          <a:pt x="2172" y="279"/>
                        </a:lnTo>
                        <a:lnTo>
                          <a:pt x="2172" y="277"/>
                        </a:lnTo>
                        <a:lnTo>
                          <a:pt x="2173" y="278"/>
                        </a:lnTo>
                        <a:lnTo>
                          <a:pt x="2173" y="279"/>
                        </a:lnTo>
                        <a:lnTo>
                          <a:pt x="2174" y="277"/>
                        </a:lnTo>
                        <a:lnTo>
                          <a:pt x="2174" y="279"/>
                        </a:lnTo>
                        <a:lnTo>
                          <a:pt x="2174" y="278"/>
                        </a:lnTo>
                        <a:lnTo>
                          <a:pt x="2175" y="276"/>
                        </a:lnTo>
                        <a:lnTo>
                          <a:pt x="2175" y="276"/>
                        </a:lnTo>
                        <a:lnTo>
                          <a:pt x="2176" y="276"/>
                        </a:lnTo>
                        <a:lnTo>
                          <a:pt x="2176" y="279"/>
                        </a:lnTo>
                        <a:lnTo>
                          <a:pt x="2176" y="276"/>
                        </a:lnTo>
                        <a:lnTo>
                          <a:pt x="2177" y="273"/>
                        </a:lnTo>
                        <a:lnTo>
                          <a:pt x="2177" y="274"/>
                        </a:lnTo>
                        <a:lnTo>
                          <a:pt x="2178" y="273"/>
                        </a:lnTo>
                        <a:lnTo>
                          <a:pt x="2178" y="272"/>
                        </a:lnTo>
                        <a:lnTo>
                          <a:pt x="2179" y="272"/>
                        </a:lnTo>
                        <a:lnTo>
                          <a:pt x="2179" y="271"/>
                        </a:lnTo>
                        <a:lnTo>
                          <a:pt x="2179" y="269"/>
                        </a:lnTo>
                        <a:lnTo>
                          <a:pt x="2180" y="271"/>
                        </a:lnTo>
                        <a:lnTo>
                          <a:pt x="2180" y="272"/>
                        </a:lnTo>
                        <a:lnTo>
                          <a:pt x="2181" y="273"/>
                        </a:lnTo>
                        <a:lnTo>
                          <a:pt x="2181" y="273"/>
                        </a:lnTo>
                        <a:lnTo>
                          <a:pt x="2181" y="273"/>
                        </a:lnTo>
                        <a:lnTo>
                          <a:pt x="2182" y="276"/>
                        </a:lnTo>
                        <a:lnTo>
                          <a:pt x="2182" y="277"/>
                        </a:lnTo>
                        <a:lnTo>
                          <a:pt x="2183" y="276"/>
                        </a:lnTo>
                        <a:lnTo>
                          <a:pt x="2183" y="276"/>
                        </a:lnTo>
                        <a:lnTo>
                          <a:pt x="2184" y="276"/>
                        </a:lnTo>
                        <a:lnTo>
                          <a:pt x="2184" y="277"/>
                        </a:lnTo>
                        <a:lnTo>
                          <a:pt x="2184" y="277"/>
                        </a:lnTo>
                        <a:lnTo>
                          <a:pt x="2185" y="275"/>
                        </a:lnTo>
                        <a:lnTo>
                          <a:pt x="2185" y="276"/>
                        </a:lnTo>
                        <a:lnTo>
                          <a:pt x="2186" y="278"/>
                        </a:lnTo>
                        <a:lnTo>
                          <a:pt x="2186" y="279"/>
                        </a:lnTo>
                        <a:lnTo>
                          <a:pt x="2186" y="277"/>
                        </a:lnTo>
                        <a:lnTo>
                          <a:pt x="2187" y="278"/>
                        </a:lnTo>
                        <a:lnTo>
                          <a:pt x="2187" y="279"/>
                        </a:lnTo>
                        <a:lnTo>
                          <a:pt x="2188" y="278"/>
                        </a:lnTo>
                        <a:lnTo>
                          <a:pt x="2188" y="275"/>
                        </a:lnTo>
                        <a:lnTo>
                          <a:pt x="2189" y="277"/>
                        </a:lnTo>
                        <a:lnTo>
                          <a:pt x="2189" y="275"/>
                        </a:lnTo>
                        <a:lnTo>
                          <a:pt x="2189" y="276"/>
                        </a:lnTo>
                        <a:lnTo>
                          <a:pt x="2190" y="276"/>
                        </a:lnTo>
                        <a:lnTo>
                          <a:pt x="2190" y="276"/>
                        </a:lnTo>
                        <a:lnTo>
                          <a:pt x="2191" y="274"/>
                        </a:lnTo>
                        <a:lnTo>
                          <a:pt x="2191" y="274"/>
                        </a:lnTo>
                        <a:lnTo>
                          <a:pt x="2191" y="275"/>
                        </a:lnTo>
                        <a:lnTo>
                          <a:pt x="2192" y="274"/>
                        </a:lnTo>
                        <a:lnTo>
                          <a:pt x="2192" y="274"/>
                        </a:lnTo>
                        <a:lnTo>
                          <a:pt x="2193" y="272"/>
                        </a:lnTo>
                        <a:lnTo>
                          <a:pt x="2193" y="275"/>
                        </a:lnTo>
                        <a:lnTo>
                          <a:pt x="2194" y="275"/>
                        </a:lnTo>
                        <a:lnTo>
                          <a:pt x="2194" y="271"/>
                        </a:lnTo>
                        <a:lnTo>
                          <a:pt x="2194" y="275"/>
                        </a:lnTo>
                        <a:lnTo>
                          <a:pt x="2195" y="275"/>
                        </a:lnTo>
                        <a:lnTo>
                          <a:pt x="2195" y="272"/>
                        </a:lnTo>
                        <a:lnTo>
                          <a:pt x="2196" y="276"/>
                        </a:lnTo>
                        <a:lnTo>
                          <a:pt x="2196" y="275"/>
                        </a:lnTo>
                        <a:lnTo>
                          <a:pt x="2196" y="274"/>
                        </a:lnTo>
                        <a:lnTo>
                          <a:pt x="2197" y="274"/>
                        </a:lnTo>
                        <a:lnTo>
                          <a:pt x="2197" y="275"/>
                        </a:lnTo>
                        <a:lnTo>
                          <a:pt x="2198" y="276"/>
                        </a:lnTo>
                        <a:lnTo>
                          <a:pt x="2198" y="277"/>
                        </a:lnTo>
                        <a:lnTo>
                          <a:pt x="2199" y="279"/>
                        </a:lnTo>
                        <a:lnTo>
                          <a:pt x="2199" y="276"/>
                        </a:lnTo>
                        <a:lnTo>
                          <a:pt x="2199" y="277"/>
                        </a:lnTo>
                        <a:lnTo>
                          <a:pt x="2200" y="280"/>
                        </a:lnTo>
                        <a:lnTo>
                          <a:pt x="2200" y="276"/>
                        </a:lnTo>
                        <a:lnTo>
                          <a:pt x="2201" y="278"/>
                        </a:lnTo>
                        <a:lnTo>
                          <a:pt x="2201" y="279"/>
                        </a:lnTo>
                        <a:lnTo>
                          <a:pt x="2201" y="276"/>
                        </a:lnTo>
                        <a:lnTo>
                          <a:pt x="2202" y="277"/>
                        </a:lnTo>
                        <a:lnTo>
                          <a:pt x="2202" y="275"/>
                        </a:lnTo>
                        <a:lnTo>
                          <a:pt x="2203" y="276"/>
                        </a:lnTo>
                        <a:lnTo>
                          <a:pt x="2203" y="275"/>
                        </a:lnTo>
                        <a:lnTo>
                          <a:pt x="2204" y="274"/>
                        </a:lnTo>
                        <a:lnTo>
                          <a:pt x="2204" y="276"/>
                        </a:lnTo>
                        <a:lnTo>
                          <a:pt x="2204" y="274"/>
                        </a:lnTo>
                        <a:lnTo>
                          <a:pt x="2205" y="273"/>
                        </a:lnTo>
                        <a:lnTo>
                          <a:pt x="2205" y="273"/>
                        </a:lnTo>
                        <a:lnTo>
                          <a:pt x="2206" y="274"/>
                        </a:lnTo>
                        <a:lnTo>
                          <a:pt x="2206" y="272"/>
                        </a:lnTo>
                        <a:lnTo>
                          <a:pt x="2206" y="273"/>
                        </a:lnTo>
                        <a:lnTo>
                          <a:pt x="2207" y="271"/>
                        </a:lnTo>
                        <a:lnTo>
                          <a:pt x="2207" y="270"/>
                        </a:lnTo>
                        <a:lnTo>
                          <a:pt x="2208" y="272"/>
                        </a:lnTo>
                        <a:lnTo>
                          <a:pt x="2208" y="272"/>
                        </a:lnTo>
                        <a:lnTo>
                          <a:pt x="2209" y="272"/>
                        </a:lnTo>
                        <a:lnTo>
                          <a:pt x="2209" y="271"/>
                        </a:lnTo>
                        <a:lnTo>
                          <a:pt x="2209" y="273"/>
                        </a:lnTo>
                        <a:lnTo>
                          <a:pt x="2210" y="276"/>
                        </a:lnTo>
                        <a:lnTo>
                          <a:pt x="2210" y="276"/>
                        </a:lnTo>
                        <a:lnTo>
                          <a:pt x="2211" y="274"/>
                        </a:lnTo>
                        <a:lnTo>
                          <a:pt x="2211" y="277"/>
                        </a:lnTo>
                        <a:lnTo>
                          <a:pt x="2211" y="278"/>
                        </a:lnTo>
                        <a:lnTo>
                          <a:pt x="2212" y="276"/>
                        </a:lnTo>
                        <a:lnTo>
                          <a:pt x="2212" y="276"/>
                        </a:lnTo>
                        <a:lnTo>
                          <a:pt x="2213" y="277"/>
                        </a:lnTo>
                        <a:lnTo>
                          <a:pt x="2213" y="276"/>
                        </a:lnTo>
                        <a:lnTo>
                          <a:pt x="2214" y="277"/>
                        </a:lnTo>
                        <a:lnTo>
                          <a:pt x="2214" y="279"/>
                        </a:lnTo>
                        <a:lnTo>
                          <a:pt x="2214" y="280"/>
                        </a:lnTo>
                        <a:lnTo>
                          <a:pt x="2215" y="276"/>
                        </a:lnTo>
                        <a:lnTo>
                          <a:pt x="2215" y="275"/>
                        </a:lnTo>
                        <a:lnTo>
                          <a:pt x="2216" y="277"/>
                        </a:lnTo>
                        <a:lnTo>
                          <a:pt x="2216" y="275"/>
                        </a:lnTo>
                        <a:lnTo>
                          <a:pt x="2216" y="276"/>
                        </a:lnTo>
                        <a:lnTo>
                          <a:pt x="2217" y="277"/>
                        </a:lnTo>
                        <a:lnTo>
                          <a:pt x="2217" y="275"/>
                        </a:lnTo>
                        <a:lnTo>
                          <a:pt x="2218" y="275"/>
                        </a:lnTo>
                        <a:lnTo>
                          <a:pt x="2218" y="274"/>
                        </a:lnTo>
                        <a:lnTo>
                          <a:pt x="2219" y="276"/>
                        </a:lnTo>
                        <a:lnTo>
                          <a:pt x="2219" y="274"/>
                        </a:lnTo>
                        <a:lnTo>
                          <a:pt x="2219" y="272"/>
                        </a:lnTo>
                        <a:lnTo>
                          <a:pt x="2220" y="273"/>
                        </a:lnTo>
                        <a:lnTo>
                          <a:pt x="2220" y="274"/>
                        </a:lnTo>
                        <a:lnTo>
                          <a:pt x="2221" y="275"/>
                        </a:lnTo>
                        <a:lnTo>
                          <a:pt x="2221" y="273"/>
                        </a:lnTo>
                        <a:lnTo>
                          <a:pt x="2221" y="272"/>
                        </a:lnTo>
                        <a:lnTo>
                          <a:pt x="2222" y="274"/>
                        </a:lnTo>
                        <a:lnTo>
                          <a:pt x="2222" y="273"/>
                        </a:lnTo>
                        <a:lnTo>
                          <a:pt x="2223" y="273"/>
                        </a:lnTo>
                        <a:lnTo>
                          <a:pt x="2223" y="275"/>
                        </a:lnTo>
                        <a:lnTo>
                          <a:pt x="2224" y="276"/>
                        </a:lnTo>
                        <a:lnTo>
                          <a:pt x="2224" y="277"/>
                        </a:lnTo>
                        <a:lnTo>
                          <a:pt x="2224" y="277"/>
                        </a:lnTo>
                        <a:lnTo>
                          <a:pt x="2225" y="278"/>
                        </a:lnTo>
                        <a:lnTo>
                          <a:pt x="2225" y="277"/>
                        </a:lnTo>
                        <a:lnTo>
                          <a:pt x="2226" y="276"/>
                        </a:lnTo>
                        <a:lnTo>
                          <a:pt x="2226" y="277"/>
                        </a:lnTo>
                        <a:lnTo>
                          <a:pt x="2226" y="276"/>
                        </a:lnTo>
                        <a:lnTo>
                          <a:pt x="2227" y="278"/>
                        </a:lnTo>
                        <a:lnTo>
                          <a:pt x="2227" y="277"/>
                        </a:lnTo>
                        <a:lnTo>
                          <a:pt x="2228" y="279"/>
                        </a:lnTo>
                        <a:lnTo>
                          <a:pt x="2228" y="278"/>
                        </a:lnTo>
                        <a:lnTo>
                          <a:pt x="2229" y="279"/>
                        </a:lnTo>
                        <a:lnTo>
                          <a:pt x="2229" y="278"/>
                        </a:lnTo>
                        <a:lnTo>
                          <a:pt x="2229" y="277"/>
                        </a:lnTo>
                        <a:lnTo>
                          <a:pt x="2230" y="278"/>
                        </a:lnTo>
                        <a:lnTo>
                          <a:pt x="2230" y="277"/>
                        </a:lnTo>
                        <a:lnTo>
                          <a:pt x="2231" y="273"/>
                        </a:lnTo>
                        <a:lnTo>
                          <a:pt x="2231" y="273"/>
                        </a:lnTo>
                        <a:lnTo>
                          <a:pt x="2231" y="274"/>
                        </a:lnTo>
                        <a:lnTo>
                          <a:pt x="2232" y="274"/>
                        </a:lnTo>
                        <a:lnTo>
                          <a:pt x="2232" y="273"/>
                        </a:lnTo>
                        <a:lnTo>
                          <a:pt x="2233" y="273"/>
                        </a:lnTo>
                        <a:lnTo>
                          <a:pt x="2233" y="272"/>
                        </a:lnTo>
                        <a:lnTo>
                          <a:pt x="2234" y="273"/>
                        </a:lnTo>
                        <a:lnTo>
                          <a:pt x="2234" y="271"/>
                        </a:lnTo>
                        <a:lnTo>
                          <a:pt x="2234" y="271"/>
                        </a:lnTo>
                        <a:lnTo>
                          <a:pt x="2235" y="272"/>
                        </a:lnTo>
                        <a:lnTo>
                          <a:pt x="2235" y="271"/>
                        </a:lnTo>
                        <a:lnTo>
                          <a:pt x="2236" y="272"/>
                        </a:lnTo>
                        <a:lnTo>
                          <a:pt x="2236" y="272"/>
                        </a:lnTo>
                        <a:lnTo>
                          <a:pt x="2236" y="272"/>
                        </a:lnTo>
                        <a:lnTo>
                          <a:pt x="2237" y="272"/>
                        </a:lnTo>
                        <a:lnTo>
                          <a:pt x="2237" y="272"/>
                        </a:lnTo>
                        <a:lnTo>
                          <a:pt x="2238" y="274"/>
                        </a:lnTo>
                        <a:lnTo>
                          <a:pt x="2238" y="274"/>
                        </a:lnTo>
                        <a:lnTo>
                          <a:pt x="2239" y="276"/>
                        </a:lnTo>
                        <a:lnTo>
                          <a:pt x="2239" y="274"/>
                        </a:lnTo>
                        <a:lnTo>
                          <a:pt x="2239" y="276"/>
                        </a:lnTo>
                        <a:lnTo>
                          <a:pt x="2240" y="276"/>
                        </a:lnTo>
                        <a:lnTo>
                          <a:pt x="2240" y="277"/>
                        </a:lnTo>
                        <a:lnTo>
                          <a:pt x="2241" y="277"/>
                        </a:lnTo>
                        <a:lnTo>
                          <a:pt x="2241" y="275"/>
                        </a:lnTo>
                        <a:lnTo>
                          <a:pt x="2241" y="276"/>
                        </a:lnTo>
                        <a:lnTo>
                          <a:pt x="2242" y="276"/>
                        </a:lnTo>
                        <a:lnTo>
                          <a:pt x="2242" y="275"/>
                        </a:lnTo>
                        <a:lnTo>
                          <a:pt x="2243" y="275"/>
                        </a:lnTo>
                        <a:lnTo>
                          <a:pt x="2243" y="277"/>
                        </a:lnTo>
                        <a:lnTo>
                          <a:pt x="2244" y="276"/>
                        </a:lnTo>
                        <a:lnTo>
                          <a:pt x="2244" y="276"/>
                        </a:lnTo>
                        <a:lnTo>
                          <a:pt x="2244" y="277"/>
                        </a:lnTo>
                        <a:lnTo>
                          <a:pt x="2245" y="274"/>
                        </a:lnTo>
                        <a:lnTo>
                          <a:pt x="2245" y="275"/>
                        </a:lnTo>
                        <a:lnTo>
                          <a:pt x="2246" y="276"/>
                        </a:lnTo>
                        <a:lnTo>
                          <a:pt x="2246" y="274"/>
                        </a:lnTo>
                        <a:lnTo>
                          <a:pt x="2246" y="275"/>
                        </a:lnTo>
                        <a:lnTo>
                          <a:pt x="2247" y="275"/>
                        </a:lnTo>
                        <a:lnTo>
                          <a:pt x="2247" y="274"/>
                        </a:lnTo>
                        <a:lnTo>
                          <a:pt x="2248" y="275"/>
                        </a:lnTo>
                        <a:lnTo>
                          <a:pt x="2248" y="273"/>
                        </a:lnTo>
                        <a:lnTo>
                          <a:pt x="2249" y="273"/>
                        </a:lnTo>
                        <a:lnTo>
                          <a:pt x="2249" y="274"/>
                        </a:lnTo>
                        <a:lnTo>
                          <a:pt x="2249" y="272"/>
                        </a:lnTo>
                        <a:lnTo>
                          <a:pt x="2250" y="275"/>
                        </a:lnTo>
                        <a:lnTo>
                          <a:pt x="2250" y="274"/>
                        </a:lnTo>
                        <a:lnTo>
                          <a:pt x="2251" y="275"/>
                        </a:lnTo>
                        <a:lnTo>
                          <a:pt x="2251" y="273"/>
                        </a:lnTo>
                        <a:lnTo>
                          <a:pt x="2251" y="276"/>
                        </a:lnTo>
                        <a:lnTo>
                          <a:pt x="2252" y="278"/>
                        </a:lnTo>
                        <a:lnTo>
                          <a:pt x="2252" y="276"/>
                        </a:lnTo>
                        <a:lnTo>
                          <a:pt x="2253" y="274"/>
                        </a:lnTo>
                        <a:lnTo>
                          <a:pt x="2253" y="274"/>
                        </a:lnTo>
                        <a:lnTo>
                          <a:pt x="2254" y="274"/>
                        </a:lnTo>
                        <a:lnTo>
                          <a:pt x="2254" y="275"/>
                        </a:lnTo>
                        <a:lnTo>
                          <a:pt x="2254" y="275"/>
                        </a:lnTo>
                        <a:lnTo>
                          <a:pt x="2255" y="278"/>
                        </a:lnTo>
                        <a:lnTo>
                          <a:pt x="2255" y="279"/>
                        </a:lnTo>
                        <a:lnTo>
                          <a:pt x="2256" y="278"/>
                        </a:lnTo>
                        <a:lnTo>
                          <a:pt x="2256" y="278"/>
                        </a:lnTo>
                        <a:lnTo>
                          <a:pt x="2256" y="279"/>
                        </a:lnTo>
                        <a:lnTo>
                          <a:pt x="2257" y="277"/>
                        </a:lnTo>
                        <a:lnTo>
                          <a:pt x="2257" y="276"/>
                        </a:lnTo>
                        <a:lnTo>
                          <a:pt x="2258" y="276"/>
                        </a:lnTo>
                        <a:lnTo>
                          <a:pt x="2258" y="275"/>
                        </a:lnTo>
                        <a:lnTo>
                          <a:pt x="2259" y="276"/>
                        </a:lnTo>
                        <a:lnTo>
                          <a:pt x="2259" y="275"/>
                        </a:lnTo>
                        <a:lnTo>
                          <a:pt x="2259" y="275"/>
                        </a:lnTo>
                        <a:lnTo>
                          <a:pt x="2260" y="276"/>
                        </a:lnTo>
                        <a:lnTo>
                          <a:pt x="2260" y="273"/>
                        </a:lnTo>
                        <a:lnTo>
                          <a:pt x="2261" y="273"/>
                        </a:lnTo>
                        <a:lnTo>
                          <a:pt x="2261" y="274"/>
                        </a:lnTo>
                        <a:lnTo>
                          <a:pt x="2261" y="273"/>
                        </a:lnTo>
                        <a:lnTo>
                          <a:pt x="2262" y="273"/>
                        </a:lnTo>
                        <a:lnTo>
                          <a:pt x="2262" y="273"/>
                        </a:lnTo>
                        <a:lnTo>
                          <a:pt x="2263" y="273"/>
                        </a:lnTo>
                        <a:lnTo>
                          <a:pt x="2263" y="275"/>
                        </a:lnTo>
                        <a:lnTo>
                          <a:pt x="2264" y="274"/>
                        </a:lnTo>
                        <a:lnTo>
                          <a:pt x="2264" y="274"/>
                        </a:lnTo>
                        <a:lnTo>
                          <a:pt x="2264" y="277"/>
                        </a:lnTo>
                        <a:lnTo>
                          <a:pt x="2265" y="275"/>
                        </a:lnTo>
                        <a:lnTo>
                          <a:pt x="2265" y="272"/>
                        </a:lnTo>
                        <a:lnTo>
                          <a:pt x="2266" y="274"/>
                        </a:lnTo>
                        <a:lnTo>
                          <a:pt x="2266" y="274"/>
                        </a:lnTo>
                        <a:lnTo>
                          <a:pt x="2266" y="274"/>
                        </a:lnTo>
                        <a:lnTo>
                          <a:pt x="2267" y="275"/>
                        </a:lnTo>
                        <a:lnTo>
                          <a:pt x="2267" y="278"/>
                        </a:lnTo>
                        <a:lnTo>
                          <a:pt x="2268" y="277"/>
                        </a:lnTo>
                        <a:lnTo>
                          <a:pt x="2268" y="278"/>
                        </a:lnTo>
                        <a:lnTo>
                          <a:pt x="2269" y="276"/>
                        </a:lnTo>
                        <a:lnTo>
                          <a:pt x="2269" y="277"/>
                        </a:lnTo>
                        <a:lnTo>
                          <a:pt x="2269" y="276"/>
                        </a:lnTo>
                        <a:lnTo>
                          <a:pt x="2270" y="276"/>
                        </a:lnTo>
                        <a:lnTo>
                          <a:pt x="2270" y="279"/>
                        </a:lnTo>
                        <a:lnTo>
                          <a:pt x="2271" y="280"/>
                        </a:lnTo>
                        <a:lnTo>
                          <a:pt x="2271" y="278"/>
                        </a:lnTo>
                        <a:lnTo>
                          <a:pt x="2271" y="277"/>
                        </a:lnTo>
                        <a:lnTo>
                          <a:pt x="2272" y="278"/>
                        </a:lnTo>
                        <a:lnTo>
                          <a:pt x="2272" y="274"/>
                        </a:lnTo>
                        <a:lnTo>
                          <a:pt x="2273" y="275"/>
                        </a:lnTo>
                        <a:lnTo>
                          <a:pt x="2273" y="276"/>
                        </a:lnTo>
                        <a:lnTo>
                          <a:pt x="2274" y="275"/>
                        </a:lnTo>
                        <a:lnTo>
                          <a:pt x="2274" y="276"/>
                        </a:lnTo>
                        <a:lnTo>
                          <a:pt x="2274" y="274"/>
                        </a:lnTo>
                        <a:lnTo>
                          <a:pt x="2275" y="275"/>
                        </a:lnTo>
                        <a:lnTo>
                          <a:pt x="2275" y="275"/>
                        </a:lnTo>
                        <a:lnTo>
                          <a:pt x="2276" y="273"/>
                        </a:lnTo>
                        <a:lnTo>
                          <a:pt x="2276" y="273"/>
                        </a:lnTo>
                        <a:lnTo>
                          <a:pt x="2276" y="271"/>
                        </a:lnTo>
                        <a:lnTo>
                          <a:pt x="2277" y="273"/>
                        </a:lnTo>
                        <a:lnTo>
                          <a:pt x="2277" y="273"/>
                        </a:lnTo>
                        <a:lnTo>
                          <a:pt x="2278" y="273"/>
                        </a:lnTo>
                        <a:lnTo>
                          <a:pt x="2278" y="273"/>
                        </a:lnTo>
                        <a:lnTo>
                          <a:pt x="2279" y="274"/>
                        </a:lnTo>
                        <a:lnTo>
                          <a:pt x="2279" y="276"/>
                        </a:lnTo>
                        <a:lnTo>
                          <a:pt x="2279" y="276"/>
                        </a:lnTo>
                        <a:lnTo>
                          <a:pt x="2280" y="276"/>
                        </a:lnTo>
                        <a:lnTo>
                          <a:pt x="2280" y="275"/>
                        </a:lnTo>
                        <a:lnTo>
                          <a:pt x="2281" y="274"/>
                        </a:lnTo>
                        <a:lnTo>
                          <a:pt x="2281" y="277"/>
                        </a:lnTo>
                        <a:lnTo>
                          <a:pt x="2281" y="275"/>
                        </a:lnTo>
                        <a:lnTo>
                          <a:pt x="2282" y="275"/>
                        </a:lnTo>
                        <a:lnTo>
                          <a:pt x="2282" y="278"/>
                        </a:lnTo>
                        <a:lnTo>
                          <a:pt x="2283" y="275"/>
                        </a:lnTo>
                        <a:lnTo>
                          <a:pt x="2283" y="274"/>
                        </a:lnTo>
                        <a:lnTo>
                          <a:pt x="2284" y="276"/>
                        </a:lnTo>
                        <a:lnTo>
                          <a:pt x="2284" y="274"/>
                        </a:lnTo>
                        <a:lnTo>
                          <a:pt x="2284" y="276"/>
                        </a:lnTo>
                        <a:lnTo>
                          <a:pt x="2285" y="276"/>
                        </a:lnTo>
                        <a:lnTo>
                          <a:pt x="2285" y="275"/>
                        </a:lnTo>
                        <a:lnTo>
                          <a:pt x="2286" y="277"/>
                        </a:lnTo>
                        <a:lnTo>
                          <a:pt x="2286" y="275"/>
                        </a:lnTo>
                        <a:lnTo>
                          <a:pt x="2286" y="275"/>
                        </a:lnTo>
                        <a:lnTo>
                          <a:pt x="2287" y="273"/>
                        </a:lnTo>
                        <a:lnTo>
                          <a:pt x="2287" y="273"/>
                        </a:lnTo>
                        <a:lnTo>
                          <a:pt x="2288" y="273"/>
                        </a:lnTo>
                        <a:lnTo>
                          <a:pt x="2288" y="274"/>
                        </a:lnTo>
                        <a:lnTo>
                          <a:pt x="2289" y="270"/>
                        </a:lnTo>
                        <a:lnTo>
                          <a:pt x="2289" y="275"/>
                        </a:lnTo>
                        <a:lnTo>
                          <a:pt x="2289" y="272"/>
                        </a:lnTo>
                        <a:lnTo>
                          <a:pt x="2290" y="272"/>
                        </a:lnTo>
                        <a:lnTo>
                          <a:pt x="2290" y="270"/>
                        </a:lnTo>
                        <a:lnTo>
                          <a:pt x="2291" y="272"/>
                        </a:lnTo>
                        <a:lnTo>
                          <a:pt x="2291" y="274"/>
                        </a:lnTo>
                        <a:lnTo>
                          <a:pt x="2291" y="272"/>
                        </a:lnTo>
                        <a:lnTo>
                          <a:pt x="2292" y="271"/>
                        </a:lnTo>
                        <a:lnTo>
                          <a:pt x="2292" y="273"/>
                        </a:lnTo>
                        <a:lnTo>
                          <a:pt x="2293" y="275"/>
                        </a:lnTo>
                        <a:lnTo>
                          <a:pt x="2293" y="272"/>
                        </a:lnTo>
                        <a:lnTo>
                          <a:pt x="2294" y="275"/>
                        </a:lnTo>
                        <a:lnTo>
                          <a:pt x="2294" y="275"/>
                        </a:lnTo>
                        <a:lnTo>
                          <a:pt x="2294" y="275"/>
                        </a:lnTo>
                        <a:lnTo>
                          <a:pt x="2295" y="275"/>
                        </a:lnTo>
                        <a:lnTo>
                          <a:pt x="2295" y="275"/>
                        </a:lnTo>
                        <a:lnTo>
                          <a:pt x="2296" y="275"/>
                        </a:lnTo>
                        <a:lnTo>
                          <a:pt x="2296" y="275"/>
                        </a:lnTo>
                        <a:lnTo>
                          <a:pt x="2296" y="275"/>
                        </a:lnTo>
                        <a:lnTo>
                          <a:pt x="2297" y="278"/>
                        </a:lnTo>
                        <a:lnTo>
                          <a:pt x="2297" y="277"/>
                        </a:lnTo>
                        <a:lnTo>
                          <a:pt x="2298" y="276"/>
                        </a:lnTo>
                        <a:lnTo>
                          <a:pt x="2298" y="278"/>
                        </a:lnTo>
                        <a:lnTo>
                          <a:pt x="2299" y="277"/>
                        </a:lnTo>
                        <a:lnTo>
                          <a:pt x="2299" y="277"/>
                        </a:lnTo>
                        <a:lnTo>
                          <a:pt x="2299" y="276"/>
                        </a:lnTo>
                        <a:lnTo>
                          <a:pt x="2300" y="275"/>
                        </a:lnTo>
                        <a:lnTo>
                          <a:pt x="2300" y="276"/>
                        </a:lnTo>
                        <a:lnTo>
                          <a:pt x="2301" y="274"/>
                        </a:lnTo>
                        <a:lnTo>
                          <a:pt x="2301" y="276"/>
                        </a:lnTo>
                        <a:lnTo>
                          <a:pt x="2301" y="274"/>
                        </a:lnTo>
                        <a:lnTo>
                          <a:pt x="2302" y="274"/>
                        </a:lnTo>
                        <a:lnTo>
                          <a:pt x="2302" y="273"/>
                        </a:lnTo>
                        <a:lnTo>
                          <a:pt x="2303" y="273"/>
                        </a:lnTo>
                        <a:lnTo>
                          <a:pt x="2303" y="273"/>
                        </a:lnTo>
                        <a:lnTo>
                          <a:pt x="2304" y="273"/>
                        </a:lnTo>
                        <a:lnTo>
                          <a:pt x="2304" y="273"/>
                        </a:lnTo>
                        <a:lnTo>
                          <a:pt x="2304" y="272"/>
                        </a:lnTo>
                        <a:lnTo>
                          <a:pt x="2305" y="272"/>
                        </a:lnTo>
                        <a:lnTo>
                          <a:pt x="2305" y="271"/>
                        </a:lnTo>
                        <a:lnTo>
                          <a:pt x="2306" y="273"/>
                        </a:lnTo>
                        <a:lnTo>
                          <a:pt x="2306" y="274"/>
                        </a:lnTo>
                        <a:lnTo>
                          <a:pt x="2306" y="273"/>
                        </a:lnTo>
                        <a:lnTo>
                          <a:pt x="2307" y="273"/>
                        </a:lnTo>
                        <a:lnTo>
                          <a:pt x="2307" y="275"/>
                        </a:lnTo>
                        <a:lnTo>
                          <a:pt x="2308" y="273"/>
                        </a:lnTo>
                        <a:lnTo>
                          <a:pt x="2308" y="273"/>
                        </a:lnTo>
                        <a:lnTo>
                          <a:pt x="2309" y="275"/>
                        </a:lnTo>
                        <a:lnTo>
                          <a:pt x="2309" y="274"/>
                        </a:lnTo>
                        <a:lnTo>
                          <a:pt x="2309" y="275"/>
                        </a:lnTo>
                        <a:lnTo>
                          <a:pt x="2310" y="277"/>
                        </a:lnTo>
                        <a:lnTo>
                          <a:pt x="2310" y="278"/>
                        </a:lnTo>
                        <a:lnTo>
                          <a:pt x="2311" y="277"/>
                        </a:lnTo>
                        <a:lnTo>
                          <a:pt x="2311" y="279"/>
                        </a:lnTo>
                        <a:lnTo>
                          <a:pt x="2311" y="277"/>
                        </a:lnTo>
                        <a:lnTo>
                          <a:pt x="2312" y="279"/>
                        </a:lnTo>
                        <a:lnTo>
                          <a:pt x="2312" y="279"/>
                        </a:lnTo>
                        <a:lnTo>
                          <a:pt x="2313" y="277"/>
                        </a:lnTo>
                        <a:lnTo>
                          <a:pt x="2313" y="275"/>
                        </a:lnTo>
                        <a:lnTo>
                          <a:pt x="2314" y="277"/>
                        </a:lnTo>
                        <a:lnTo>
                          <a:pt x="2314" y="277"/>
                        </a:lnTo>
                        <a:lnTo>
                          <a:pt x="2314" y="275"/>
                        </a:lnTo>
                        <a:lnTo>
                          <a:pt x="2315" y="276"/>
                        </a:lnTo>
                        <a:lnTo>
                          <a:pt x="2315" y="277"/>
                        </a:lnTo>
                        <a:lnTo>
                          <a:pt x="2316" y="275"/>
                        </a:lnTo>
                        <a:lnTo>
                          <a:pt x="2316" y="276"/>
                        </a:lnTo>
                        <a:lnTo>
                          <a:pt x="2316" y="274"/>
                        </a:lnTo>
                        <a:lnTo>
                          <a:pt x="2317" y="274"/>
                        </a:lnTo>
                        <a:lnTo>
                          <a:pt x="2317" y="272"/>
                        </a:lnTo>
                        <a:lnTo>
                          <a:pt x="2318" y="273"/>
                        </a:lnTo>
                        <a:lnTo>
                          <a:pt x="2318" y="271"/>
                        </a:lnTo>
                        <a:lnTo>
                          <a:pt x="2319" y="272"/>
                        </a:lnTo>
                        <a:lnTo>
                          <a:pt x="2319" y="273"/>
                        </a:lnTo>
                        <a:lnTo>
                          <a:pt x="2319" y="274"/>
                        </a:lnTo>
                        <a:lnTo>
                          <a:pt x="2320" y="274"/>
                        </a:lnTo>
                        <a:lnTo>
                          <a:pt x="2320" y="276"/>
                        </a:lnTo>
                        <a:lnTo>
                          <a:pt x="2321" y="274"/>
                        </a:lnTo>
                        <a:lnTo>
                          <a:pt x="2321" y="274"/>
                        </a:lnTo>
                        <a:lnTo>
                          <a:pt x="2321" y="275"/>
                        </a:lnTo>
                        <a:lnTo>
                          <a:pt x="2322" y="275"/>
                        </a:lnTo>
                        <a:lnTo>
                          <a:pt x="2322" y="277"/>
                        </a:lnTo>
                        <a:lnTo>
                          <a:pt x="2323" y="274"/>
                        </a:lnTo>
                        <a:lnTo>
                          <a:pt x="2323" y="274"/>
                        </a:lnTo>
                        <a:lnTo>
                          <a:pt x="2324" y="277"/>
                        </a:lnTo>
                        <a:lnTo>
                          <a:pt x="2324" y="277"/>
                        </a:lnTo>
                        <a:lnTo>
                          <a:pt x="2324" y="278"/>
                        </a:lnTo>
                        <a:lnTo>
                          <a:pt x="2325" y="279"/>
                        </a:lnTo>
                        <a:lnTo>
                          <a:pt x="2325" y="275"/>
                        </a:lnTo>
                        <a:lnTo>
                          <a:pt x="2326" y="278"/>
                        </a:lnTo>
                        <a:lnTo>
                          <a:pt x="2326" y="279"/>
                        </a:lnTo>
                        <a:lnTo>
                          <a:pt x="2326" y="276"/>
                        </a:lnTo>
                        <a:lnTo>
                          <a:pt x="2327" y="277"/>
                        </a:lnTo>
                        <a:lnTo>
                          <a:pt x="2327" y="279"/>
                        </a:lnTo>
                        <a:lnTo>
                          <a:pt x="2328" y="275"/>
                        </a:lnTo>
                        <a:lnTo>
                          <a:pt x="2328" y="278"/>
                        </a:lnTo>
                        <a:lnTo>
                          <a:pt x="2329" y="274"/>
                        </a:lnTo>
                        <a:lnTo>
                          <a:pt x="2329" y="275"/>
                        </a:lnTo>
                        <a:lnTo>
                          <a:pt x="2329" y="273"/>
                        </a:lnTo>
                        <a:lnTo>
                          <a:pt x="2330" y="274"/>
                        </a:lnTo>
                        <a:lnTo>
                          <a:pt x="2330" y="273"/>
                        </a:lnTo>
                        <a:lnTo>
                          <a:pt x="2331" y="274"/>
                        </a:lnTo>
                        <a:lnTo>
                          <a:pt x="2331" y="274"/>
                        </a:lnTo>
                        <a:lnTo>
                          <a:pt x="2331" y="273"/>
                        </a:lnTo>
                        <a:lnTo>
                          <a:pt x="2332" y="274"/>
                        </a:lnTo>
                        <a:lnTo>
                          <a:pt x="2332" y="272"/>
                        </a:lnTo>
                        <a:lnTo>
                          <a:pt x="2333" y="274"/>
                        </a:lnTo>
                        <a:lnTo>
                          <a:pt x="2333" y="272"/>
                        </a:lnTo>
                        <a:lnTo>
                          <a:pt x="2334" y="273"/>
                        </a:lnTo>
                        <a:lnTo>
                          <a:pt x="2334" y="274"/>
                        </a:lnTo>
                        <a:lnTo>
                          <a:pt x="2334" y="274"/>
                        </a:lnTo>
                        <a:lnTo>
                          <a:pt x="2335" y="274"/>
                        </a:lnTo>
                        <a:lnTo>
                          <a:pt x="2335" y="277"/>
                        </a:lnTo>
                        <a:lnTo>
                          <a:pt x="2336" y="275"/>
                        </a:lnTo>
                        <a:lnTo>
                          <a:pt x="2336" y="275"/>
                        </a:lnTo>
                        <a:lnTo>
                          <a:pt x="2336" y="276"/>
                        </a:lnTo>
                        <a:lnTo>
                          <a:pt x="2337" y="276"/>
                        </a:lnTo>
                        <a:lnTo>
                          <a:pt x="2337" y="278"/>
                        </a:lnTo>
                        <a:lnTo>
                          <a:pt x="2338" y="275"/>
                        </a:lnTo>
                        <a:lnTo>
                          <a:pt x="2338" y="278"/>
                        </a:lnTo>
                        <a:lnTo>
                          <a:pt x="2339" y="279"/>
                        </a:lnTo>
                        <a:lnTo>
                          <a:pt x="2339" y="277"/>
                        </a:lnTo>
                        <a:lnTo>
                          <a:pt x="2339" y="276"/>
                        </a:lnTo>
                        <a:lnTo>
                          <a:pt x="2340" y="281"/>
                        </a:lnTo>
                        <a:lnTo>
                          <a:pt x="2340" y="279"/>
                        </a:lnTo>
                        <a:lnTo>
                          <a:pt x="2341" y="278"/>
                        </a:lnTo>
                        <a:lnTo>
                          <a:pt x="2341" y="281"/>
                        </a:lnTo>
                        <a:lnTo>
                          <a:pt x="2341" y="278"/>
                        </a:lnTo>
                        <a:lnTo>
                          <a:pt x="2342" y="280"/>
                        </a:lnTo>
                        <a:lnTo>
                          <a:pt x="2342" y="276"/>
                        </a:lnTo>
                        <a:lnTo>
                          <a:pt x="2343" y="276"/>
                        </a:lnTo>
                        <a:lnTo>
                          <a:pt x="2343" y="277"/>
                        </a:lnTo>
                        <a:lnTo>
                          <a:pt x="2344" y="277"/>
                        </a:lnTo>
                        <a:lnTo>
                          <a:pt x="2344" y="276"/>
                        </a:lnTo>
                        <a:lnTo>
                          <a:pt x="2344" y="276"/>
                        </a:lnTo>
                        <a:lnTo>
                          <a:pt x="2345" y="275"/>
                        </a:lnTo>
                        <a:lnTo>
                          <a:pt x="2345" y="274"/>
                        </a:lnTo>
                        <a:lnTo>
                          <a:pt x="2346" y="276"/>
                        </a:lnTo>
                        <a:lnTo>
                          <a:pt x="2346" y="275"/>
                        </a:lnTo>
                        <a:lnTo>
                          <a:pt x="2346" y="273"/>
                        </a:lnTo>
                        <a:lnTo>
                          <a:pt x="2347" y="276"/>
                        </a:lnTo>
                        <a:lnTo>
                          <a:pt x="2347" y="275"/>
                        </a:lnTo>
                        <a:lnTo>
                          <a:pt x="2348" y="274"/>
                        </a:lnTo>
                        <a:lnTo>
                          <a:pt x="2348" y="278"/>
                        </a:lnTo>
                        <a:lnTo>
                          <a:pt x="2349" y="276"/>
                        </a:lnTo>
                        <a:lnTo>
                          <a:pt x="2349" y="277"/>
                        </a:lnTo>
                        <a:lnTo>
                          <a:pt x="2349" y="276"/>
                        </a:lnTo>
                        <a:lnTo>
                          <a:pt x="2350" y="277"/>
                        </a:lnTo>
                        <a:lnTo>
                          <a:pt x="2350" y="277"/>
                        </a:lnTo>
                        <a:lnTo>
                          <a:pt x="2351" y="277"/>
                        </a:lnTo>
                        <a:lnTo>
                          <a:pt x="2351" y="278"/>
                        </a:lnTo>
                        <a:lnTo>
                          <a:pt x="2351" y="277"/>
                        </a:lnTo>
                        <a:lnTo>
                          <a:pt x="2352" y="277"/>
                        </a:lnTo>
                        <a:lnTo>
                          <a:pt x="2352" y="278"/>
                        </a:lnTo>
                        <a:lnTo>
                          <a:pt x="2353" y="274"/>
                        </a:lnTo>
                        <a:lnTo>
                          <a:pt x="2353" y="276"/>
                        </a:lnTo>
                        <a:lnTo>
                          <a:pt x="2354" y="280"/>
                        </a:lnTo>
                        <a:lnTo>
                          <a:pt x="2354" y="278"/>
                        </a:lnTo>
                        <a:lnTo>
                          <a:pt x="2354" y="280"/>
                        </a:lnTo>
                        <a:lnTo>
                          <a:pt x="2355" y="280"/>
                        </a:lnTo>
                        <a:lnTo>
                          <a:pt x="2355" y="277"/>
                        </a:lnTo>
                        <a:lnTo>
                          <a:pt x="2356" y="276"/>
                        </a:lnTo>
                        <a:lnTo>
                          <a:pt x="2356" y="277"/>
                        </a:lnTo>
                        <a:lnTo>
                          <a:pt x="2356" y="276"/>
                        </a:lnTo>
                        <a:lnTo>
                          <a:pt x="2357" y="276"/>
                        </a:lnTo>
                        <a:lnTo>
                          <a:pt x="2357" y="275"/>
                        </a:lnTo>
                        <a:lnTo>
                          <a:pt x="2358" y="277"/>
                        </a:lnTo>
                        <a:lnTo>
                          <a:pt x="2358" y="274"/>
                        </a:lnTo>
                        <a:lnTo>
                          <a:pt x="2359" y="276"/>
                        </a:lnTo>
                        <a:lnTo>
                          <a:pt x="2359" y="275"/>
                        </a:lnTo>
                        <a:lnTo>
                          <a:pt x="2359" y="274"/>
                        </a:lnTo>
                        <a:lnTo>
                          <a:pt x="2360" y="273"/>
                        </a:lnTo>
                        <a:lnTo>
                          <a:pt x="2360" y="274"/>
                        </a:lnTo>
                        <a:lnTo>
                          <a:pt x="2361" y="275"/>
                        </a:lnTo>
                        <a:lnTo>
                          <a:pt x="2361" y="276"/>
                        </a:lnTo>
                        <a:lnTo>
                          <a:pt x="2361" y="274"/>
                        </a:lnTo>
                        <a:lnTo>
                          <a:pt x="2362" y="274"/>
                        </a:lnTo>
                        <a:lnTo>
                          <a:pt x="2362" y="275"/>
                        </a:lnTo>
                        <a:lnTo>
                          <a:pt x="2363" y="277"/>
                        </a:lnTo>
                        <a:lnTo>
                          <a:pt x="2363" y="275"/>
                        </a:lnTo>
                        <a:lnTo>
                          <a:pt x="2364" y="277"/>
                        </a:lnTo>
                        <a:lnTo>
                          <a:pt x="2364" y="277"/>
                        </a:lnTo>
                        <a:lnTo>
                          <a:pt x="2364" y="276"/>
                        </a:lnTo>
                        <a:lnTo>
                          <a:pt x="2365" y="277"/>
                        </a:lnTo>
                        <a:lnTo>
                          <a:pt x="2365" y="276"/>
                        </a:lnTo>
                        <a:lnTo>
                          <a:pt x="2366" y="279"/>
                        </a:lnTo>
                        <a:lnTo>
                          <a:pt x="2366" y="278"/>
                        </a:lnTo>
                        <a:lnTo>
                          <a:pt x="2366" y="279"/>
                        </a:lnTo>
                        <a:lnTo>
                          <a:pt x="2367" y="278"/>
                        </a:lnTo>
                        <a:lnTo>
                          <a:pt x="2367" y="277"/>
                        </a:lnTo>
                        <a:lnTo>
                          <a:pt x="2368" y="277"/>
                        </a:lnTo>
                        <a:lnTo>
                          <a:pt x="2368" y="280"/>
                        </a:lnTo>
                        <a:lnTo>
                          <a:pt x="2369" y="279"/>
                        </a:lnTo>
                        <a:lnTo>
                          <a:pt x="2369" y="278"/>
                        </a:lnTo>
                        <a:lnTo>
                          <a:pt x="2369" y="278"/>
                        </a:lnTo>
                        <a:lnTo>
                          <a:pt x="2370" y="278"/>
                        </a:lnTo>
                        <a:lnTo>
                          <a:pt x="2370" y="277"/>
                        </a:lnTo>
                        <a:lnTo>
                          <a:pt x="2371" y="277"/>
                        </a:lnTo>
                        <a:lnTo>
                          <a:pt x="2371" y="276"/>
                        </a:lnTo>
                        <a:lnTo>
                          <a:pt x="2371" y="277"/>
                        </a:lnTo>
                        <a:lnTo>
                          <a:pt x="2372" y="277"/>
                        </a:lnTo>
                        <a:lnTo>
                          <a:pt x="2372" y="276"/>
                        </a:lnTo>
                        <a:lnTo>
                          <a:pt x="2373" y="274"/>
                        </a:lnTo>
                        <a:lnTo>
                          <a:pt x="2373" y="273"/>
                        </a:lnTo>
                        <a:lnTo>
                          <a:pt x="2374" y="275"/>
                        </a:lnTo>
                        <a:lnTo>
                          <a:pt x="2374" y="275"/>
                        </a:lnTo>
                        <a:lnTo>
                          <a:pt x="2374" y="276"/>
                        </a:lnTo>
                        <a:lnTo>
                          <a:pt x="2375" y="276"/>
                        </a:lnTo>
                        <a:lnTo>
                          <a:pt x="2375" y="276"/>
                        </a:lnTo>
                        <a:lnTo>
                          <a:pt x="2376" y="274"/>
                        </a:lnTo>
                        <a:lnTo>
                          <a:pt x="2376" y="276"/>
                        </a:lnTo>
                        <a:lnTo>
                          <a:pt x="2376" y="276"/>
                        </a:lnTo>
                        <a:lnTo>
                          <a:pt x="2377" y="276"/>
                        </a:lnTo>
                        <a:lnTo>
                          <a:pt x="2377" y="276"/>
                        </a:lnTo>
                        <a:lnTo>
                          <a:pt x="2378" y="276"/>
                        </a:lnTo>
                        <a:lnTo>
                          <a:pt x="2378" y="277"/>
                        </a:lnTo>
                        <a:lnTo>
                          <a:pt x="2379" y="279"/>
                        </a:lnTo>
                        <a:lnTo>
                          <a:pt x="2379" y="280"/>
                        </a:lnTo>
                        <a:lnTo>
                          <a:pt x="2379" y="278"/>
                        </a:lnTo>
                        <a:lnTo>
                          <a:pt x="2380" y="279"/>
                        </a:lnTo>
                        <a:lnTo>
                          <a:pt x="2380" y="281"/>
                        </a:lnTo>
                        <a:lnTo>
                          <a:pt x="2381" y="281"/>
                        </a:lnTo>
                        <a:lnTo>
                          <a:pt x="2381" y="280"/>
                        </a:lnTo>
                        <a:lnTo>
                          <a:pt x="2381" y="281"/>
                        </a:lnTo>
                        <a:lnTo>
                          <a:pt x="2382" y="282"/>
                        </a:lnTo>
                        <a:lnTo>
                          <a:pt x="2382" y="281"/>
                        </a:lnTo>
                        <a:lnTo>
                          <a:pt x="2383" y="280"/>
                        </a:lnTo>
                        <a:lnTo>
                          <a:pt x="2383" y="277"/>
                        </a:lnTo>
                        <a:lnTo>
                          <a:pt x="2384" y="276"/>
                        </a:lnTo>
                        <a:lnTo>
                          <a:pt x="2384" y="277"/>
                        </a:lnTo>
                        <a:lnTo>
                          <a:pt x="2384" y="277"/>
                        </a:lnTo>
                        <a:lnTo>
                          <a:pt x="2385" y="275"/>
                        </a:lnTo>
                        <a:lnTo>
                          <a:pt x="2385" y="277"/>
                        </a:lnTo>
                        <a:lnTo>
                          <a:pt x="2386" y="275"/>
                        </a:lnTo>
                        <a:lnTo>
                          <a:pt x="2386" y="276"/>
                        </a:lnTo>
                        <a:lnTo>
                          <a:pt x="2386" y="272"/>
                        </a:lnTo>
                        <a:lnTo>
                          <a:pt x="2387" y="274"/>
                        </a:lnTo>
                        <a:lnTo>
                          <a:pt x="2387" y="275"/>
                        </a:lnTo>
                        <a:lnTo>
                          <a:pt x="2388" y="276"/>
                        </a:lnTo>
                        <a:lnTo>
                          <a:pt x="2388" y="275"/>
                        </a:lnTo>
                        <a:lnTo>
                          <a:pt x="2389" y="275"/>
                        </a:lnTo>
                        <a:lnTo>
                          <a:pt x="2389" y="275"/>
                        </a:lnTo>
                        <a:lnTo>
                          <a:pt x="2389" y="274"/>
                        </a:lnTo>
                        <a:lnTo>
                          <a:pt x="2390" y="276"/>
                        </a:lnTo>
                        <a:lnTo>
                          <a:pt x="2390" y="275"/>
                        </a:lnTo>
                        <a:lnTo>
                          <a:pt x="2391" y="275"/>
                        </a:lnTo>
                        <a:lnTo>
                          <a:pt x="2391" y="274"/>
                        </a:lnTo>
                        <a:lnTo>
                          <a:pt x="2391" y="276"/>
                        </a:lnTo>
                        <a:lnTo>
                          <a:pt x="2392" y="278"/>
                        </a:lnTo>
                        <a:lnTo>
                          <a:pt x="2392" y="276"/>
                        </a:lnTo>
                        <a:lnTo>
                          <a:pt x="2393" y="277"/>
                        </a:lnTo>
                        <a:lnTo>
                          <a:pt x="2393" y="279"/>
                        </a:lnTo>
                        <a:lnTo>
                          <a:pt x="2394" y="280"/>
                        </a:lnTo>
                        <a:lnTo>
                          <a:pt x="2394" y="279"/>
                        </a:lnTo>
                        <a:lnTo>
                          <a:pt x="2394" y="281"/>
                        </a:lnTo>
                        <a:lnTo>
                          <a:pt x="2395" y="279"/>
                        </a:lnTo>
                        <a:lnTo>
                          <a:pt x="2395" y="277"/>
                        </a:lnTo>
                        <a:lnTo>
                          <a:pt x="2396" y="278"/>
                        </a:lnTo>
                        <a:lnTo>
                          <a:pt x="2396" y="279"/>
                        </a:lnTo>
                        <a:lnTo>
                          <a:pt x="2396" y="278"/>
                        </a:lnTo>
                        <a:lnTo>
                          <a:pt x="2397" y="277"/>
                        </a:lnTo>
                        <a:lnTo>
                          <a:pt x="2397" y="280"/>
                        </a:lnTo>
                        <a:lnTo>
                          <a:pt x="2398" y="279"/>
                        </a:lnTo>
                        <a:lnTo>
                          <a:pt x="2398" y="276"/>
                        </a:lnTo>
                        <a:lnTo>
                          <a:pt x="2399" y="276"/>
                        </a:lnTo>
                        <a:lnTo>
                          <a:pt x="2399" y="276"/>
                        </a:lnTo>
                        <a:lnTo>
                          <a:pt x="2399" y="275"/>
                        </a:lnTo>
                        <a:lnTo>
                          <a:pt x="2400" y="273"/>
                        </a:lnTo>
                        <a:lnTo>
                          <a:pt x="2400" y="274"/>
                        </a:lnTo>
                        <a:lnTo>
                          <a:pt x="2401" y="275"/>
                        </a:lnTo>
                        <a:lnTo>
                          <a:pt x="2401" y="274"/>
                        </a:lnTo>
                        <a:lnTo>
                          <a:pt x="2401" y="275"/>
                        </a:lnTo>
                        <a:lnTo>
                          <a:pt x="2402" y="272"/>
                        </a:lnTo>
                        <a:lnTo>
                          <a:pt x="2402" y="275"/>
                        </a:lnTo>
                        <a:lnTo>
                          <a:pt x="2403" y="273"/>
                        </a:lnTo>
                        <a:lnTo>
                          <a:pt x="2403" y="275"/>
                        </a:lnTo>
                        <a:lnTo>
                          <a:pt x="2404" y="275"/>
                        </a:lnTo>
                        <a:lnTo>
                          <a:pt x="2404" y="277"/>
                        </a:lnTo>
                        <a:lnTo>
                          <a:pt x="2404" y="273"/>
                        </a:lnTo>
                        <a:lnTo>
                          <a:pt x="2405" y="275"/>
                        </a:lnTo>
                        <a:lnTo>
                          <a:pt x="2405" y="277"/>
                        </a:lnTo>
                        <a:lnTo>
                          <a:pt x="2406" y="276"/>
                        </a:lnTo>
                        <a:lnTo>
                          <a:pt x="2406" y="276"/>
                        </a:lnTo>
                        <a:lnTo>
                          <a:pt x="2406" y="277"/>
                        </a:lnTo>
                        <a:lnTo>
                          <a:pt x="2407" y="279"/>
                        </a:lnTo>
                        <a:lnTo>
                          <a:pt x="2407" y="278"/>
                        </a:lnTo>
                        <a:lnTo>
                          <a:pt x="2408" y="280"/>
                        </a:lnTo>
                        <a:lnTo>
                          <a:pt x="2408" y="280"/>
                        </a:lnTo>
                        <a:lnTo>
                          <a:pt x="2409" y="277"/>
                        </a:lnTo>
                        <a:lnTo>
                          <a:pt x="2409" y="280"/>
                        </a:lnTo>
                        <a:lnTo>
                          <a:pt x="2409" y="278"/>
                        </a:lnTo>
                        <a:lnTo>
                          <a:pt x="2410" y="280"/>
                        </a:lnTo>
                        <a:lnTo>
                          <a:pt x="2410" y="277"/>
                        </a:lnTo>
                        <a:lnTo>
                          <a:pt x="2411" y="278"/>
                        </a:lnTo>
                        <a:lnTo>
                          <a:pt x="2411" y="280"/>
                        </a:lnTo>
                        <a:lnTo>
                          <a:pt x="2411" y="278"/>
                        </a:lnTo>
                        <a:lnTo>
                          <a:pt x="2412" y="276"/>
                        </a:lnTo>
                        <a:lnTo>
                          <a:pt x="2412" y="275"/>
                        </a:lnTo>
                        <a:lnTo>
                          <a:pt x="2413" y="275"/>
                        </a:lnTo>
                        <a:lnTo>
                          <a:pt x="2413" y="275"/>
                        </a:lnTo>
                        <a:lnTo>
                          <a:pt x="2414" y="274"/>
                        </a:lnTo>
                        <a:lnTo>
                          <a:pt x="2414" y="276"/>
                        </a:lnTo>
                        <a:lnTo>
                          <a:pt x="2414" y="272"/>
                        </a:lnTo>
                        <a:lnTo>
                          <a:pt x="2415" y="273"/>
                        </a:lnTo>
                        <a:lnTo>
                          <a:pt x="2415" y="272"/>
                        </a:lnTo>
                        <a:lnTo>
                          <a:pt x="2416" y="272"/>
                        </a:lnTo>
                        <a:lnTo>
                          <a:pt x="2416" y="275"/>
                        </a:lnTo>
                        <a:lnTo>
                          <a:pt x="2416" y="275"/>
                        </a:lnTo>
                        <a:lnTo>
                          <a:pt x="2417" y="274"/>
                        </a:lnTo>
                        <a:lnTo>
                          <a:pt x="2417" y="273"/>
                        </a:lnTo>
                        <a:lnTo>
                          <a:pt x="2418" y="274"/>
                        </a:lnTo>
                        <a:lnTo>
                          <a:pt x="2418" y="275"/>
                        </a:lnTo>
                        <a:lnTo>
                          <a:pt x="2419" y="276"/>
                        </a:lnTo>
                        <a:lnTo>
                          <a:pt x="2419" y="274"/>
                        </a:lnTo>
                        <a:lnTo>
                          <a:pt x="2419" y="275"/>
                        </a:lnTo>
                        <a:lnTo>
                          <a:pt x="2420" y="276"/>
                        </a:lnTo>
                        <a:lnTo>
                          <a:pt x="2420" y="274"/>
                        </a:lnTo>
                        <a:lnTo>
                          <a:pt x="2421" y="276"/>
                        </a:lnTo>
                        <a:lnTo>
                          <a:pt x="2421" y="277"/>
                        </a:lnTo>
                        <a:lnTo>
                          <a:pt x="2421" y="277"/>
                        </a:lnTo>
                        <a:lnTo>
                          <a:pt x="2422" y="277"/>
                        </a:lnTo>
                        <a:lnTo>
                          <a:pt x="2422" y="277"/>
                        </a:lnTo>
                        <a:lnTo>
                          <a:pt x="2423" y="277"/>
                        </a:lnTo>
                        <a:lnTo>
                          <a:pt x="2423" y="278"/>
                        </a:lnTo>
                        <a:lnTo>
                          <a:pt x="2424" y="277"/>
                        </a:lnTo>
                        <a:lnTo>
                          <a:pt x="2424" y="277"/>
                        </a:lnTo>
                        <a:lnTo>
                          <a:pt x="2424" y="277"/>
                        </a:lnTo>
                        <a:lnTo>
                          <a:pt x="2425" y="278"/>
                        </a:lnTo>
                        <a:lnTo>
                          <a:pt x="2425" y="277"/>
                        </a:lnTo>
                        <a:lnTo>
                          <a:pt x="2426" y="277"/>
                        </a:lnTo>
                        <a:lnTo>
                          <a:pt x="2426" y="276"/>
                        </a:lnTo>
                        <a:lnTo>
                          <a:pt x="2426" y="278"/>
                        </a:lnTo>
                        <a:lnTo>
                          <a:pt x="2427" y="275"/>
                        </a:lnTo>
                        <a:lnTo>
                          <a:pt x="2427" y="276"/>
                        </a:lnTo>
                        <a:lnTo>
                          <a:pt x="2428" y="273"/>
                        </a:lnTo>
                        <a:lnTo>
                          <a:pt x="2428" y="273"/>
                        </a:lnTo>
                        <a:lnTo>
                          <a:pt x="2429" y="273"/>
                        </a:lnTo>
                        <a:lnTo>
                          <a:pt x="2429" y="275"/>
                        </a:lnTo>
                        <a:lnTo>
                          <a:pt x="2429" y="273"/>
                        </a:lnTo>
                        <a:lnTo>
                          <a:pt x="2430" y="274"/>
                        </a:lnTo>
                        <a:lnTo>
                          <a:pt x="2430" y="276"/>
                        </a:lnTo>
                        <a:lnTo>
                          <a:pt x="2431" y="271"/>
                        </a:lnTo>
                        <a:lnTo>
                          <a:pt x="2431" y="275"/>
                        </a:lnTo>
                        <a:lnTo>
                          <a:pt x="2431" y="277"/>
                        </a:lnTo>
                        <a:lnTo>
                          <a:pt x="2432" y="275"/>
                        </a:lnTo>
                        <a:lnTo>
                          <a:pt x="2432" y="274"/>
                        </a:lnTo>
                        <a:lnTo>
                          <a:pt x="2433" y="278"/>
                        </a:lnTo>
                        <a:lnTo>
                          <a:pt x="2433" y="275"/>
                        </a:lnTo>
                        <a:lnTo>
                          <a:pt x="2434" y="276"/>
                        </a:lnTo>
                        <a:lnTo>
                          <a:pt x="2434" y="278"/>
                        </a:lnTo>
                        <a:lnTo>
                          <a:pt x="2434" y="278"/>
                        </a:lnTo>
                        <a:lnTo>
                          <a:pt x="2435" y="277"/>
                        </a:lnTo>
                        <a:lnTo>
                          <a:pt x="2435" y="276"/>
                        </a:lnTo>
                        <a:lnTo>
                          <a:pt x="2436" y="278"/>
                        </a:lnTo>
                        <a:lnTo>
                          <a:pt x="2436" y="279"/>
                        </a:lnTo>
                        <a:lnTo>
                          <a:pt x="2436" y="276"/>
                        </a:lnTo>
                        <a:lnTo>
                          <a:pt x="2437" y="278"/>
                        </a:lnTo>
                        <a:lnTo>
                          <a:pt x="2437" y="276"/>
                        </a:lnTo>
                        <a:lnTo>
                          <a:pt x="2438" y="278"/>
                        </a:lnTo>
                        <a:lnTo>
                          <a:pt x="2438" y="278"/>
                        </a:lnTo>
                        <a:lnTo>
                          <a:pt x="2439" y="277"/>
                        </a:lnTo>
                        <a:lnTo>
                          <a:pt x="2439" y="276"/>
                        </a:lnTo>
                        <a:lnTo>
                          <a:pt x="2439" y="273"/>
                        </a:lnTo>
                        <a:lnTo>
                          <a:pt x="2440" y="274"/>
                        </a:lnTo>
                        <a:lnTo>
                          <a:pt x="2440" y="274"/>
                        </a:lnTo>
                        <a:lnTo>
                          <a:pt x="2441" y="274"/>
                        </a:lnTo>
                        <a:lnTo>
                          <a:pt x="2441" y="274"/>
                        </a:lnTo>
                        <a:lnTo>
                          <a:pt x="2441" y="272"/>
                        </a:lnTo>
                        <a:lnTo>
                          <a:pt x="2442" y="273"/>
                        </a:lnTo>
                        <a:lnTo>
                          <a:pt x="2442" y="274"/>
                        </a:lnTo>
                        <a:lnTo>
                          <a:pt x="2443" y="272"/>
                        </a:lnTo>
                        <a:lnTo>
                          <a:pt x="2443" y="273"/>
                        </a:lnTo>
                        <a:lnTo>
                          <a:pt x="2444" y="272"/>
                        </a:lnTo>
                        <a:lnTo>
                          <a:pt x="2444" y="275"/>
                        </a:lnTo>
                        <a:lnTo>
                          <a:pt x="2444" y="274"/>
                        </a:lnTo>
                        <a:lnTo>
                          <a:pt x="2445" y="275"/>
                        </a:lnTo>
                        <a:lnTo>
                          <a:pt x="2445" y="273"/>
                        </a:lnTo>
                        <a:lnTo>
                          <a:pt x="2446" y="275"/>
                        </a:lnTo>
                        <a:lnTo>
                          <a:pt x="2446" y="274"/>
                        </a:lnTo>
                        <a:lnTo>
                          <a:pt x="2446" y="275"/>
                        </a:lnTo>
                        <a:lnTo>
                          <a:pt x="2447" y="277"/>
                        </a:lnTo>
                        <a:lnTo>
                          <a:pt x="2447" y="277"/>
                        </a:lnTo>
                        <a:lnTo>
                          <a:pt x="2448" y="277"/>
                        </a:lnTo>
                        <a:lnTo>
                          <a:pt x="2448" y="275"/>
                        </a:lnTo>
                        <a:lnTo>
                          <a:pt x="2449" y="278"/>
                        </a:lnTo>
                        <a:lnTo>
                          <a:pt x="2449" y="278"/>
                        </a:lnTo>
                        <a:lnTo>
                          <a:pt x="2449" y="278"/>
                        </a:lnTo>
                        <a:lnTo>
                          <a:pt x="2450" y="278"/>
                        </a:lnTo>
                        <a:lnTo>
                          <a:pt x="2450" y="278"/>
                        </a:lnTo>
                        <a:lnTo>
                          <a:pt x="2451" y="277"/>
                        </a:lnTo>
                        <a:lnTo>
                          <a:pt x="2451" y="276"/>
                        </a:lnTo>
                        <a:lnTo>
                          <a:pt x="2451" y="276"/>
                        </a:lnTo>
                        <a:lnTo>
                          <a:pt x="2452" y="277"/>
                        </a:lnTo>
                        <a:lnTo>
                          <a:pt x="2452" y="277"/>
                        </a:lnTo>
                        <a:lnTo>
                          <a:pt x="2453" y="276"/>
                        </a:lnTo>
                        <a:lnTo>
                          <a:pt x="2453" y="275"/>
                        </a:lnTo>
                        <a:lnTo>
                          <a:pt x="2454" y="274"/>
                        </a:lnTo>
                        <a:lnTo>
                          <a:pt x="2454" y="275"/>
                        </a:lnTo>
                        <a:lnTo>
                          <a:pt x="2454" y="273"/>
                        </a:lnTo>
                        <a:lnTo>
                          <a:pt x="2455" y="274"/>
                        </a:lnTo>
                        <a:lnTo>
                          <a:pt x="2455" y="274"/>
                        </a:lnTo>
                        <a:lnTo>
                          <a:pt x="2456" y="272"/>
                        </a:lnTo>
                        <a:lnTo>
                          <a:pt x="2456" y="272"/>
                        </a:lnTo>
                        <a:lnTo>
                          <a:pt x="2456" y="270"/>
                        </a:lnTo>
                        <a:lnTo>
                          <a:pt x="2457" y="272"/>
                        </a:lnTo>
                        <a:lnTo>
                          <a:pt x="2457" y="272"/>
                        </a:lnTo>
                        <a:lnTo>
                          <a:pt x="2458" y="271"/>
                        </a:lnTo>
                        <a:lnTo>
                          <a:pt x="2458" y="273"/>
                        </a:lnTo>
                        <a:lnTo>
                          <a:pt x="2459" y="273"/>
                        </a:lnTo>
                        <a:lnTo>
                          <a:pt x="2459" y="272"/>
                        </a:lnTo>
                        <a:lnTo>
                          <a:pt x="2459" y="272"/>
                        </a:lnTo>
                        <a:lnTo>
                          <a:pt x="2460" y="273"/>
                        </a:lnTo>
                        <a:lnTo>
                          <a:pt x="2460" y="275"/>
                        </a:lnTo>
                        <a:lnTo>
                          <a:pt x="2461" y="273"/>
                        </a:lnTo>
                        <a:lnTo>
                          <a:pt x="2461" y="275"/>
                        </a:lnTo>
                        <a:lnTo>
                          <a:pt x="2461" y="274"/>
                        </a:lnTo>
                        <a:lnTo>
                          <a:pt x="2462" y="274"/>
                        </a:lnTo>
                        <a:lnTo>
                          <a:pt x="2462" y="274"/>
                        </a:lnTo>
                        <a:lnTo>
                          <a:pt x="2463" y="277"/>
                        </a:lnTo>
                        <a:lnTo>
                          <a:pt x="2463" y="278"/>
                        </a:lnTo>
                        <a:lnTo>
                          <a:pt x="2464" y="278"/>
                        </a:lnTo>
                        <a:lnTo>
                          <a:pt x="2464" y="277"/>
                        </a:lnTo>
                        <a:lnTo>
                          <a:pt x="2464" y="276"/>
                        </a:lnTo>
                        <a:lnTo>
                          <a:pt x="2465" y="279"/>
                        </a:lnTo>
                        <a:lnTo>
                          <a:pt x="2465" y="276"/>
                        </a:lnTo>
                        <a:lnTo>
                          <a:pt x="2466" y="275"/>
                        </a:lnTo>
                        <a:lnTo>
                          <a:pt x="2466" y="278"/>
                        </a:lnTo>
                        <a:lnTo>
                          <a:pt x="2466" y="276"/>
                        </a:lnTo>
                        <a:lnTo>
                          <a:pt x="2467" y="276"/>
                        </a:lnTo>
                        <a:lnTo>
                          <a:pt x="2467" y="273"/>
                        </a:lnTo>
                        <a:lnTo>
                          <a:pt x="2468" y="276"/>
                        </a:lnTo>
                        <a:lnTo>
                          <a:pt x="2468" y="274"/>
                        </a:lnTo>
                        <a:lnTo>
                          <a:pt x="2469" y="274"/>
                        </a:lnTo>
                        <a:lnTo>
                          <a:pt x="2469" y="274"/>
                        </a:lnTo>
                        <a:lnTo>
                          <a:pt x="2469" y="273"/>
                        </a:lnTo>
                        <a:lnTo>
                          <a:pt x="2470" y="273"/>
                        </a:lnTo>
                        <a:lnTo>
                          <a:pt x="2470" y="273"/>
                        </a:lnTo>
                        <a:lnTo>
                          <a:pt x="2471" y="271"/>
                        </a:lnTo>
                        <a:lnTo>
                          <a:pt x="2471" y="273"/>
                        </a:lnTo>
                        <a:lnTo>
                          <a:pt x="2471" y="273"/>
                        </a:lnTo>
                        <a:lnTo>
                          <a:pt x="2472" y="275"/>
                        </a:lnTo>
                        <a:lnTo>
                          <a:pt x="2472" y="273"/>
                        </a:lnTo>
                        <a:lnTo>
                          <a:pt x="2473" y="275"/>
                        </a:lnTo>
                        <a:lnTo>
                          <a:pt x="2473" y="273"/>
                        </a:lnTo>
                        <a:lnTo>
                          <a:pt x="2474" y="275"/>
                        </a:lnTo>
                        <a:lnTo>
                          <a:pt x="2474" y="277"/>
                        </a:lnTo>
                        <a:lnTo>
                          <a:pt x="2474" y="273"/>
                        </a:lnTo>
                        <a:lnTo>
                          <a:pt x="2475" y="275"/>
                        </a:lnTo>
                        <a:lnTo>
                          <a:pt x="2475" y="273"/>
                        </a:lnTo>
                        <a:lnTo>
                          <a:pt x="2476" y="276"/>
                        </a:lnTo>
                        <a:lnTo>
                          <a:pt x="2476" y="274"/>
                        </a:lnTo>
                        <a:lnTo>
                          <a:pt x="2476" y="275"/>
                        </a:lnTo>
                        <a:lnTo>
                          <a:pt x="2477" y="277"/>
                        </a:lnTo>
                        <a:lnTo>
                          <a:pt x="2477" y="276"/>
                        </a:lnTo>
                        <a:lnTo>
                          <a:pt x="2478" y="276"/>
                        </a:lnTo>
                        <a:lnTo>
                          <a:pt x="2478" y="276"/>
                        </a:lnTo>
                        <a:lnTo>
                          <a:pt x="2479" y="276"/>
                        </a:lnTo>
                        <a:lnTo>
                          <a:pt x="2479" y="277"/>
                        </a:lnTo>
                        <a:lnTo>
                          <a:pt x="2479" y="276"/>
                        </a:lnTo>
                        <a:lnTo>
                          <a:pt x="2480" y="277"/>
                        </a:lnTo>
                        <a:lnTo>
                          <a:pt x="2480" y="277"/>
                        </a:lnTo>
                        <a:lnTo>
                          <a:pt x="2481" y="274"/>
                        </a:lnTo>
                        <a:lnTo>
                          <a:pt x="2481" y="274"/>
                        </a:lnTo>
                        <a:lnTo>
                          <a:pt x="2481" y="272"/>
                        </a:lnTo>
                        <a:lnTo>
                          <a:pt x="2482" y="272"/>
                        </a:lnTo>
                        <a:lnTo>
                          <a:pt x="2482" y="274"/>
                        </a:lnTo>
                        <a:lnTo>
                          <a:pt x="2483" y="272"/>
                        </a:lnTo>
                        <a:lnTo>
                          <a:pt x="2483" y="270"/>
                        </a:lnTo>
                        <a:lnTo>
                          <a:pt x="2484" y="272"/>
                        </a:lnTo>
                        <a:lnTo>
                          <a:pt x="2484" y="270"/>
                        </a:lnTo>
                        <a:lnTo>
                          <a:pt x="2484" y="273"/>
                        </a:lnTo>
                        <a:lnTo>
                          <a:pt x="2485" y="272"/>
                        </a:lnTo>
                        <a:lnTo>
                          <a:pt x="2485" y="273"/>
                        </a:lnTo>
                        <a:lnTo>
                          <a:pt x="2486" y="271"/>
                        </a:lnTo>
                        <a:lnTo>
                          <a:pt x="2486" y="273"/>
                        </a:lnTo>
                        <a:lnTo>
                          <a:pt x="2486" y="274"/>
                        </a:lnTo>
                        <a:lnTo>
                          <a:pt x="2487" y="275"/>
                        </a:lnTo>
                        <a:lnTo>
                          <a:pt x="2487" y="274"/>
                        </a:lnTo>
                        <a:lnTo>
                          <a:pt x="2488" y="272"/>
                        </a:lnTo>
                        <a:lnTo>
                          <a:pt x="2488" y="274"/>
                        </a:lnTo>
                        <a:lnTo>
                          <a:pt x="2489" y="276"/>
                        </a:lnTo>
                        <a:lnTo>
                          <a:pt x="2489" y="274"/>
                        </a:lnTo>
                        <a:lnTo>
                          <a:pt x="2489" y="273"/>
                        </a:lnTo>
                        <a:lnTo>
                          <a:pt x="2490" y="276"/>
                        </a:lnTo>
                        <a:lnTo>
                          <a:pt x="2490" y="276"/>
                        </a:lnTo>
                        <a:lnTo>
                          <a:pt x="2491" y="276"/>
                        </a:lnTo>
                        <a:lnTo>
                          <a:pt x="2491" y="277"/>
                        </a:lnTo>
                        <a:lnTo>
                          <a:pt x="2491" y="277"/>
                        </a:lnTo>
                        <a:lnTo>
                          <a:pt x="2492" y="278"/>
                        </a:lnTo>
                        <a:lnTo>
                          <a:pt x="2492" y="278"/>
                        </a:lnTo>
                        <a:lnTo>
                          <a:pt x="2493" y="278"/>
                        </a:lnTo>
                        <a:lnTo>
                          <a:pt x="2493" y="276"/>
                        </a:lnTo>
                        <a:lnTo>
                          <a:pt x="2494" y="275"/>
                        </a:lnTo>
                        <a:lnTo>
                          <a:pt x="2494" y="276"/>
                        </a:lnTo>
                        <a:lnTo>
                          <a:pt x="2494" y="275"/>
                        </a:lnTo>
                        <a:lnTo>
                          <a:pt x="2495" y="275"/>
                        </a:lnTo>
                        <a:lnTo>
                          <a:pt x="2495" y="275"/>
                        </a:lnTo>
                        <a:lnTo>
                          <a:pt x="2496" y="275"/>
                        </a:lnTo>
                        <a:lnTo>
                          <a:pt x="2496" y="275"/>
                        </a:lnTo>
                        <a:lnTo>
                          <a:pt x="2496" y="274"/>
                        </a:lnTo>
                        <a:lnTo>
                          <a:pt x="2497" y="274"/>
                        </a:lnTo>
                        <a:lnTo>
                          <a:pt x="2497" y="275"/>
                        </a:lnTo>
                        <a:lnTo>
                          <a:pt x="2498" y="274"/>
                        </a:lnTo>
                        <a:lnTo>
                          <a:pt x="2498" y="272"/>
                        </a:lnTo>
                        <a:lnTo>
                          <a:pt x="2499" y="27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04" name="Line 88">
                    <a:extLst>
                      <a:ext uri="{FF2B5EF4-FFF2-40B4-BE49-F238E27FC236}">
                        <a16:creationId xmlns:a16="http://schemas.microsoft.com/office/drawing/2014/main" id="{B8330E18-AB7E-4460-B312-DB4687FA76B2}"/>
                      </a:ext>
                    </a:extLst>
                  </p:cNvPr>
                  <p:cNvSpPr>
                    <a:spLocks noChangeShapeType="1"/>
                  </p:cNvSpPr>
                  <p:nvPr/>
                </p:nvSpPr>
                <p:spPr bwMode="auto">
                  <a:xfrm>
                    <a:off x="5265738" y="9183688"/>
                    <a:ext cx="0" cy="1273175"/>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05" name="Line 89">
                    <a:extLst>
                      <a:ext uri="{FF2B5EF4-FFF2-40B4-BE49-F238E27FC236}">
                        <a16:creationId xmlns:a16="http://schemas.microsoft.com/office/drawing/2014/main" id="{28667244-1C74-4DD4-B0C8-128C6D346C34}"/>
                      </a:ext>
                    </a:extLst>
                  </p:cNvPr>
                  <p:cNvSpPr>
                    <a:spLocks noChangeShapeType="1"/>
                  </p:cNvSpPr>
                  <p:nvPr/>
                </p:nvSpPr>
                <p:spPr bwMode="auto">
                  <a:xfrm flipV="1">
                    <a:off x="5267325" y="10369550"/>
                    <a:ext cx="0" cy="87313"/>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06" name="Freeform 90">
                    <a:extLst>
                      <a:ext uri="{FF2B5EF4-FFF2-40B4-BE49-F238E27FC236}">
                        <a16:creationId xmlns:a16="http://schemas.microsoft.com/office/drawing/2014/main" id="{18777653-A5AB-4B2F-A728-519A274BB512}"/>
                      </a:ext>
                    </a:extLst>
                  </p:cNvPr>
                  <p:cNvSpPr>
                    <a:spLocks/>
                  </p:cNvSpPr>
                  <p:nvPr/>
                </p:nvSpPr>
                <p:spPr bwMode="auto">
                  <a:xfrm flipV="1">
                    <a:off x="5267325" y="10033000"/>
                    <a:ext cx="269875" cy="336550"/>
                  </a:xfrm>
                  <a:custGeom>
                    <a:avLst/>
                    <a:gdLst>
                      <a:gd name="T0" fmla="*/ 3 w 183"/>
                      <a:gd name="T1" fmla="*/ 114 h 252"/>
                      <a:gd name="T2" fmla="*/ 6 w 183"/>
                      <a:gd name="T3" fmla="*/ 147 h 252"/>
                      <a:gd name="T4" fmla="*/ 9 w 183"/>
                      <a:gd name="T5" fmla="*/ 161 h 252"/>
                      <a:gd name="T6" fmla="*/ 11 w 183"/>
                      <a:gd name="T7" fmla="*/ 170 h 252"/>
                      <a:gd name="T8" fmla="*/ 14 w 183"/>
                      <a:gd name="T9" fmla="*/ 177 h 252"/>
                      <a:gd name="T10" fmla="*/ 17 w 183"/>
                      <a:gd name="T11" fmla="*/ 184 h 252"/>
                      <a:gd name="T12" fmla="*/ 20 w 183"/>
                      <a:gd name="T13" fmla="*/ 192 h 252"/>
                      <a:gd name="T14" fmla="*/ 23 w 183"/>
                      <a:gd name="T15" fmla="*/ 196 h 252"/>
                      <a:gd name="T16" fmla="*/ 26 w 183"/>
                      <a:gd name="T17" fmla="*/ 199 h 252"/>
                      <a:gd name="T18" fmla="*/ 29 w 183"/>
                      <a:gd name="T19" fmla="*/ 202 h 252"/>
                      <a:gd name="T20" fmla="*/ 32 w 183"/>
                      <a:gd name="T21" fmla="*/ 210 h 252"/>
                      <a:gd name="T22" fmla="*/ 35 w 183"/>
                      <a:gd name="T23" fmla="*/ 212 h 252"/>
                      <a:gd name="T24" fmla="*/ 38 w 183"/>
                      <a:gd name="T25" fmla="*/ 214 h 252"/>
                      <a:gd name="T26" fmla="*/ 41 w 183"/>
                      <a:gd name="T27" fmla="*/ 216 h 252"/>
                      <a:gd name="T28" fmla="*/ 44 w 183"/>
                      <a:gd name="T29" fmla="*/ 219 h 252"/>
                      <a:gd name="T30" fmla="*/ 46 w 183"/>
                      <a:gd name="T31" fmla="*/ 221 h 252"/>
                      <a:gd name="T32" fmla="*/ 49 w 183"/>
                      <a:gd name="T33" fmla="*/ 224 h 252"/>
                      <a:gd name="T34" fmla="*/ 52 w 183"/>
                      <a:gd name="T35" fmla="*/ 224 h 252"/>
                      <a:gd name="T36" fmla="*/ 55 w 183"/>
                      <a:gd name="T37" fmla="*/ 227 h 252"/>
                      <a:gd name="T38" fmla="*/ 58 w 183"/>
                      <a:gd name="T39" fmla="*/ 228 h 252"/>
                      <a:gd name="T40" fmla="*/ 61 w 183"/>
                      <a:gd name="T41" fmla="*/ 232 h 252"/>
                      <a:gd name="T42" fmla="*/ 64 w 183"/>
                      <a:gd name="T43" fmla="*/ 231 h 252"/>
                      <a:gd name="T44" fmla="*/ 67 w 183"/>
                      <a:gd name="T45" fmla="*/ 229 h 252"/>
                      <a:gd name="T46" fmla="*/ 70 w 183"/>
                      <a:gd name="T47" fmla="*/ 230 h 252"/>
                      <a:gd name="T48" fmla="*/ 73 w 183"/>
                      <a:gd name="T49" fmla="*/ 235 h 252"/>
                      <a:gd name="T50" fmla="*/ 76 w 183"/>
                      <a:gd name="T51" fmla="*/ 236 h 252"/>
                      <a:gd name="T52" fmla="*/ 79 w 183"/>
                      <a:gd name="T53" fmla="*/ 234 h 252"/>
                      <a:gd name="T54" fmla="*/ 81 w 183"/>
                      <a:gd name="T55" fmla="*/ 232 h 252"/>
                      <a:gd name="T56" fmla="*/ 84 w 183"/>
                      <a:gd name="T57" fmla="*/ 233 h 252"/>
                      <a:gd name="T58" fmla="*/ 87 w 183"/>
                      <a:gd name="T59" fmla="*/ 237 h 252"/>
                      <a:gd name="T60" fmla="*/ 90 w 183"/>
                      <a:gd name="T61" fmla="*/ 239 h 252"/>
                      <a:gd name="T62" fmla="*/ 93 w 183"/>
                      <a:gd name="T63" fmla="*/ 239 h 252"/>
                      <a:gd name="T64" fmla="*/ 96 w 183"/>
                      <a:gd name="T65" fmla="*/ 237 h 252"/>
                      <a:gd name="T66" fmla="*/ 99 w 183"/>
                      <a:gd name="T67" fmla="*/ 239 h 252"/>
                      <a:gd name="T68" fmla="*/ 102 w 183"/>
                      <a:gd name="T69" fmla="*/ 242 h 252"/>
                      <a:gd name="T70" fmla="*/ 105 w 183"/>
                      <a:gd name="T71" fmla="*/ 242 h 252"/>
                      <a:gd name="T72" fmla="*/ 108 w 183"/>
                      <a:gd name="T73" fmla="*/ 240 h 252"/>
                      <a:gd name="T74" fmla="*/ 111 w 183"/>
                      <a:gd name="T75" fmla="*/ 238 h 252"/>
                      <a:gd name="T76" fmla="*/ 114 w 183"/>
                      <a:gd name="T77" fmla="*/ 242 h 252"/>
                      <a:gd name="T78" fmla="*/ 116 w 183"/>
                      <a:gd name="T79" fmla="*/ 244 h 252"/>
                      <a:gd name="T80" fmla="*/ 119 w 183"/>
                      <a:gd name="T81" fmla="*/ 243 h 252"/>
                      <a:gd name="T82" fmla="*/ 122 w 183"/>
                      <a:gd name="T83" fmla="*/ 240 h 252"/>
                      <a:gd name="T84" fmla="*/ 125 w 183"/>
                      <a:gd name="T85" fmla="*/ 239 h 252"/>
                      <a:gd name="T86" fmla="*/ 128 w 183"/>
                      <a:gd name="T87" fmla="*/ 244 h 252"/>
                      <a:gd name="T88" fmla="*/ 131 w 183"/>
                      <a:gd name="T89" fmla="*/ 246 h 252"/>
                      <a:gd name="T90" fmla="*/ 134 w 183"/>
                      <a:gd name="T91" fmla="*/ 243 h 252"/>
                      <a:gd name="T92" fmla="*/ 137 w 183"/>
                      <a:gd name="T93" fmla="*/ 244 h 252"/>
                      <a:gd name="T94" fmla="*/ 140 w 183"/>
                      <a:gd name="T95" fmla="*/ 242 h 252"/>
                      <a:gd name="T96" fmla="*/ 143 w 183"/>
                      <a:gd name="T97" fmla="*/ 245 h 252"/>
                      <a:gd name="T98" fmla="*/ 146 w 183"/>
                      <a:gd name="T99" fmla="*/ 245 h 252"/>
                      <a:gd name="T100" fmla="*/ 149 w 183"/>
                      <a:gd name="T101" fmla="*/ 245 h 252"/>
                      <a:gd name="T102" fmla="*/ 151 w 183"/>
                      <a:gd name="T103" fmla="*/ 243 h 252"/>
                      <a:gd name="T104" fmla="*/ 154 w 183"/>
                      <a:gd name="T105" fmla="*/ 244 h 252"/>
                      <a:gd name="T106" fmla="*/ 157 w 183"/>
                      <a:gd name="T107" fmla="*/ 249 h 252"/>
                      <a:gd name="T108" fmla="*/ 160 w 183"/>
                      <a:gd name="T109" fmla="*/ 247 h 252"/>
                      <a:gd name="T110" fmla="*/ 163 w 183"/>
                      <a:gd name="T111" fmla="*/ 247 h 252"/>
                      <a:gd name="T112" fmla="*/ 166 w 183"/>
                      <a:gd name="T113" fmla="*/ 245 h 252"/>
                      <a:gd name="T114" fmla="*/ 169 w 183"/>
                      <a:gd name="T115" fmla="*/ 249 h 252"/>
                      <a:gd name="T116" fmla="*/ 172 w 183"/>
                      <a:gd name="T117" fmla="*/ 251 h 252"/>
                      <a:gd name="T118" fmla="*/ 175 w 183"/>
                      <a:gd name="T119" fmla="*/ 248 h 252"/>
                      <a:gd name="T120" fmla="*/ 178 w 183"/>
                      <a:gd name="T121" fmla="*/ 249 h 252"/>
                      <a:gd name="T122" fmla="*/ 181 w 183"/>
                      <a:gd name="T123" fmla="*/ 244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252">
                        <a:moveTo>
                          <a:pt x="0" y="0"/>
                        </a:moveTo>
                        <a:lnTo>
                          <a:pt x="1" y="42"/>
                        </a:lnTo>
                        <a:lnTo>
                          <a:pt x="1" y="66"/>
                        </a:lnTo>
                        <a:lnTo>
                          <a:pt x="1" y="84"/>
                        </a:lnTo>
                        <a:lnTo>
                          <a:pt x="2" y="95"/>
                        </a:lnTo>
                        <a:lnTo>
                          <a:pt x="2" y="105"/>
                        </a:lnTo>
                        <a:lnTo>
                          <a:pt x="3" y="114"/>
                        </a:lnTo>
                        <a:lnTo>
                          <a:pt x="3" y="123"/>
                        </a:lnTo>
                        <a:lnTo>
                          <a:pt x="4" y="128"/>
                        </a:lnTo>
                        <a:lnTo>
                          <a:pt x="4" y="132"/>
                        </a:lnTo>
                        <a:lnTo>
                          <a:pt x="4" y="136"/>
                        </a:lnTo>
                        <a:lnTo>
                          <a:pt x="5" y="140"/>
                        </a:lnTo>
                        <a:lnTo>
                          <a:pt x="5" y="144"/>
                        </a:lnTo>
                        <a:lnTo>
                          <a:pt x="6" y="147"/>
                        </a:lnTo>
                        <a:lnTo>
                          <a:pt x="6" y="147"/>
                        </a:lnTo>
                        <a:lnTo>
                          <a:pt x="6" y="154"/>
                        </a:lnTo>
                        <a:lnTo>
                          <a:pt x="7" y="155"/>
                        </a:lnTo>
                        <a:lnTo>
                          <a:pt x="7" y="157"/>
                        </a:lnTo>
                        <a:lnTo>
                          <a:pt x="8" y="156"/>
                        </a:lnTo>
                        <a:lnTo>
                          <a:pt x="8" y="160"/>
                        </a:lnTo>
                        <a:lnTo>
                          <a:pt x="9" y="161"/>
                        </a:lnTo>
                        <a:lnTo>
                          <a:pt x="9" y="162"/>
                        </a:lnTo>
                        <a:lnTo>
                          <a:pt x="9" y="163"/>
                        </a:lnTo>
                        <a:lnTo>
                          <a:pt x="10" y="164"/>
                        </a:lnTo>
                        <a:lnTo>
                          <a:pt x="10" y="166"/>
                        </a:lnTo>
                        <a:lnTo>
                          <a:pt x="11" y="166"/>
                        </a:lnTo>
                        <a:lnTo>
                          <a:pt x="11" y="166"/>
                        </a:lnTo>
                        <a:lnTo>
                          <a:pt x="11" y="170"/>
                        </a:lnTo>
                        <a:lnTo>
                          <a:pt x="12" y="169"/>
                        </a:lnTo>
                        <a:lnTo>
                          <a:pt x="12" y="170"/>
                        </a:lnTo>
                        <a:lnTo>
                          <a:pt x="13" y="169"/>
                        </a:lnTo>
                        <a:lnTo>
                          <a:pt x="13" y="174"/>
                        </a:lnTo>
                        <a:lnTo>
                          <a:pt x="14" y="171"/>
                        </a:lnTo>
                        <a:lnTo>
                          <a:pt x="14" y="177"/>
                        </a:lnTo>
                        <a:lnTo>
                          <a:pt x="14" y="177"/>
                        </a:lnTo>
                        <a:lnTo>
                          <a:pt x="15" y="177"/>
                        </a:lnTo>
                        <a:lnTo>
                          <a:pt x="15" y="180"/>
                        </a:lnTo>
                        <a:lnTo>
                          <a:pt x="16" y="181"/>
                        </a:lnTo>
                        <a:lnTo>
                          <a:pt x="16" y="181"/>
                        </a:lnTo>
                        <a:lnTo>
                          <a:pt x="16" y="181"/>
                        </a:lnTo>
                        <a:lnTo>
                          <a:pt x="17" y="184"/>
                        </a:lnTo>
                        <a:lnTo>
                          <a:pt x="17" y="184"/>
                        </a:lnTo>
                        <a:lnTo>
                          <a:pt x="18" y="187"/>
                        </a:lnTo>
                        <a:lnTo>
                          <a:pt x="18" y="185"/>
                        </a:lnTo>
                        <a:lnTo>
                          <a:pt x="19" y="188"/>
                        </a:lnTo>
                        <a:lnTo>
                          <a:pt x="19" y="190"/>
                        </a:lnTo>
                        <a:lnTo>
                          <a:pt x="19" y="191"/>
                        </a:lnTo>
                        <a:lnTo>
                          <a:pt x="20" y="191"/>
                        </a:lnTo>
                        <a:lnTo>
                          <a:pt x="20" y="192"/>
                        </a:lnTo>
                        <a:lnTo>
                          <a:pt x="21" y="191"/>
                        </a:lnTo>
                        <a:lnTo>
                          <a:pt x="21" y="194"/>
                        </a:lnTo>
                        <a:lnTo>
                          <a:pt x="21" y="194"/>
                        </a:lnTo>
                        <a:lnTo>
                          <a:pt x="22" y="193"/>
                        </a:lnTo>
                        <a:lnTo>
                          <a:pt x="22" y="194"/>
                        </a:lnTo>
                        <a:lnTo>
                          <a:pt x="23" y="195"/>
                        </a:lnTo>
                        <a:lnTo>
                          <a:pt x="23" y="196"/>
                        </a:lnTo>
                        <a:lnTo>
                          <a:pt x="24" y="195"/>
                        </a:lnTo>
                        <a:lnTo>
                          <a:pt x="24" y="197"/>
                        </a:lnTo>
                        <a:lnTo>
                          <a:pt x="24" y="195"/>
                        </a:lnTo>
                        <a:lnTo>
                          <a:pt x="25" y="195"/>
                        </a:lnTo>
                        <a:lnTo>
                          <a:pt x="25" y="197"/>
                        </a:lnTo>
                        <a:lnTo>
                          <a:pt x="26" y="198"/>
                        </a:lnTo>
                        <a:lnTo>
                          <a:pt x="26" y="199"/>
                        </a:lnTo>
                        <a:lnTo>
                          <a:pt x="26" y="198"/>
                        </a:lnTo>
                        <a:lnTo>
                          <a:pt x="27" y="198"/>
                        </a:lnTo>
                        <a:lnTo>
                          <a:pt x="27" y="200"/>
                        </a:lnTo>
                        <a:lnTo>
                          <a:pt x="28" y="202"/>
                        </a:lnTo>
                        <a:lnTo>
                          <a:pt x="28" y="202"/>
                        </a:lnTo>
                        <a:lnTo>
                          <a:pt x="29" y="204"/>
                        </a:lnTo>
                        <a:lnTo>
                          <a:pt x="29" y="202"/>
                        </a:lnTo>
                        <a:lnTo>
                          <a:pt x="29" y="206"/>
                        </a:lnTo>
                        <a:lnTo>
                          <a:pt x="30" y="206"/>
                        </a:lnTo>
                        <a:lnTo>
                          <a:pt x="30" y="206"/>
                        </a:lnTo>
                        <a:lnTo>
                          <a:pt x="31" y="205"/>
                        </a:lnTo>
                        <a:lnTo>
                          <a:pt x="31" y="208"/>
                        </a:lnTo>
                        <a:lnTo>
                          <a:pt x="31" y="210"/>
                        </a:lnTo>
                        <a:lnTo>
                          <a:pt x="32" y="210"/>
                        </a:lnTo>
                        <a:lnTo>
                          <a:pt x="32" y="213"/>
                        </a:lnTo>
                        <a:lnTo>
                          <a:pt x="33" y="210"/>
                        </a:lnTo>
                        <a:lnTo>
                          <a:pt x="33" y="212"/>
                        </a:lnTo>
                        <a:lnTo>
                          <a:pt x="34" y="213"/>
                        </a:lnTo>
                        <a:lnTo>
                          <a:pt x="34" y="214"/>
                        </a:lnTo>
                        <a:lnTo>
                          <a:pt x="34" y="216"/>
                        </a:lnTo>
                        <a:lnTo>
                          <a:pt x="35" y="212"/>
                        </a:lnTo>
                        <a:lnTo>
                          <a:pt x="35" y="213"/>
                        </a:lnTo>
                        <a:lnTo>
                          <a:pt x="36" y="212"/>
                        </a:lnTo>
                        <a:lnTo>
                          <a:pt x="36" y="213"/>
                        </a:lnTo>
                        <a:lnTo>
                          <a:pt x="36" y="214"/>
                        </a:lnTo>
                        <a:lnTo>
                          <a:pt x="37" y="214"/>
                        </a:lnTo>
                        <a:lnTo>
                          <a:pt x="37" y="214"/>
                        </a:lnTo>
                        <a:lnTo>
                          <a:pt x="38" y="214"/>
                        </a:lnTo>
                        <a:lnTo>
                          <a:pt x="38" y="213"/>
                        </a:lnTo>
                        <a:lnTo>
                          <a:pt x="39" y="212"/>
                        </a:lnTo>
                        <a:lnTo>
                          <a:pt x="39" y="215"/>
                        </a:lnTo>
                        <a:lnTo>
                          <a:pt x="39" y="213"/>
                        </a:lnTo>
                        <a:lnTo>
                          <a:pt x="40" y="213"/>
                        </a:lnTo>
                        <a:lnTo>
                          <a:pt x="40" y="215"/>
                        </a:lnTo>
                        <a:lnTo>
                          <a:pt x="41" y="216"/>
                        </a:lnTo>
                        <a:lnTo>
                          <a:pt x="41" y="215"/>
                        </a:lnTo>
                        <a:lnTo>
                          <a:pt x="41" y="214"/>
                        </a:lnTo>
                        <a:lnTo>
                          <a:pt x="42" y="216"/>
                        </a:lnTo>
                        <a:lnTo>
                          <a:pt x="42" y="216"/>
                        </a:lnTo>
                        <a:lnTo>
                          <a:pt x="43" y="217"/>
                        </a:lnTo>
                        <a:lnTo>
                          <a:pt x="43" y="219"/>
                        </a:lnTo>
                        <a:lnTo>
                          <a:pt x="44" y="219"/>
                        </a:lnTo>
                        <a:lnTo>
                          <a:pt x="44" y="219"/>
                        </a:lnTo>
                        <a:lnTo>
                          <a:pt x="44" y="218"/>
                        </a:lnTo>
                        <a:lnTo>
                          <a:pt x="45" y="219"/>
                        </a:lnTo>
                        <a:lnTo>
                          <a:pt x="45" y="219"/>
                        </a:lnTo>
                        <a:lnTo>
                          <a:pt x="46" y="221"/>
                        </a:lnTo>
                        <a:lnTo>
                          <a:pt x="46" y="221"/>
                        </a:lnTo>
                        <a:lnTo>
                          <a:pt x="46" y="221"/>
                        </a:lnTo>
                        <a:lnTo>
                          <a:pt x="47" y="221"/>
                        </a:lnTo>
                        <a:lnTo>
                          <a:pt x="47" y="222"/>
                        </a:lnTo>
                        <a:lnTo>
                          <a:pt x="48" y="222"/>
                        </a:lnTo>
                        <a:lnTo>
                          <a:pt x="48" y="224"/>
                        </a:lnTo>
                        <a:lnTo>
                          <a:pt x="49" y="224"/>
                        </a:lnTo>
                        <a:lnTo>
                          <a:pt x="49" y="223"/>
                        </a:lnTo>
                        <a:lnTo>
                          <a:pt x="49" y="224"/>
                        </a:lnTo>
                        <a:lnTo>
                          <a:pt x="50" y="224"/>
                        </a:lnTo>
                        <a:lnTo>
                          <a:pt x="50" y="224"/>
                        </a:lnTo>
                        <a:lnTo>
                          <a:pt x="51" y="222"/>
                        </a:lnTo>
                        <a:lnTo>
                          <a:pt x="51" y="223"/>
                        </a:lnTo>
                        <a:lnTo>
                          <a:pt x="51" y="222"/>
                        </a:lnTo>
                        <a:lnTo>
                          <a:pt x="52" y="222"/>
                        </a:lnTo>
                        <a:lnTo>
                          <a:pt x="52" y="224"/>
                        </a:lnTo>
                        <a:lnTo>
                          <a:pt x="53" y="223"/>
                        </a:lnTo>
                        <a:lnTo>
                          <a:pt x="53" y="223"/>
                        </a:lnTo>
                        <a:lnTo>
                          <a:pt x="54" y="225"/>
                        </a:lnTo>
                        <a:lnTo>
                          <a:pt x="54" y="226"/>
                        </a:lnTo>
                        <a:lnTo>
                          <a:pt x="54" y="224"/>
                        </a:lnTo>
                        <a:lnTo>
                          <a:pt x="55" y="224"/>
                        </a:lnTo>
                        <a:lnTo>
                          <a:pt x="55" y="227"/>
                        </a:lnTo>
                        <a:lnTo>
                          <a:pt x="56" y="224"/>
                        </a:lnTo>
                        <a:lnTo>
                          <a:pt x="56" y="229"/>
                        </a:lnTo>
                        <a:lnTo>
                          <a:pt x="56" y="226"/>
                        </a:lnTo>
                        <a:lnTo>
                          <a:pt x="57" y="228"/>
                        </a:lnTo>
                        <a:lnTo>
                          <a:pt x="57" y="227"/>
                        </a:lnTo>
                        <a:lnTo>
                          <a:pt x="58" y="228"/>
                        </a:lnTo>
                        <a:lnTo>
                          <a:pt x="58" y="228"/>
                        </a:lnTo>
                        <a:lnTo>
                          <a:pt x="59" y="230"/>
                        </a:lnTo>
                        <a:lnTo>
                          <a:pt x="59" y="229"/>
                        </a:lnTo>
                        <a:lnTo>
                          <a:pt x="59" y="230"/>
                        </a:lnTo>
                        <a:lnTo>
                          <a:pt x="60" y="231"/>
                        </a:lnTo>
                        <a:lnTo>
                          <a:pt x="60" y="230"/>
                        </a:lnTo>
                        <a:lnTo>
                          <a:pt x="61" y="229"/>
                        </a:lnTo>
                        <a:lnTo>
                          <a:pt x="61" y="232"/>
                        </a:lnTo>
                        <a:lnTo>
                          <a:pt x="61" y="233"/>
                        </a:lnTo>
                        <a:lnTo>
                          <a:pt x="62" y="230"/>
                        </a:lnTo>
                        <a:lnTo>
                          <a:pt x="62" y="230"/>
                        </a:lnTo>
                        <a:lnTo>
                          <a:pt x="63" y="233"/>
                        </a:lnTo>
                        <a:lnTo>
                          <a:pt x="63" y="232"/>
                        </a:lnTo>
                        <a:lnTo>
                          <a:pt x="64" y="231"/>
                        </a:lnTo>
                        <a:lnTo>
                          <a:pt x="64" y="231"/>
                        </a:lnTo>
                        <a:lnTo>
                          <a:pt x="64" y="232"/>
                        </a:lnTo>
                        <a:lnTo>
                          <a:pt x="65" y="233"/>
                        </a:lnTo>
                        <a:lnTo>
                          <a:pt x="65" y="232"/>
                        </a:lnTo>
                        <a:lnTo>
                          <a:pt x="66" y="230"/>
                        </a:lnTo>
                        <a:lnTo>
                          <a:pt x="66" y="231"/>
                        </a:lnTo>
                        <a:lnTo>
                          <a:pt x="66" y="229"/>
                        </a:lnTo>
                        <a:lnTo>
                          <a:pt x="67" y="229"/>
                        </a:lnTo>
                        <a:lnTo>
                          <a:pt x="67" y="231"/>
                        </a:lnTo>
                        <a:lnTo>
                          <a:pt x="68" y="231"/>
                        </a:lnTo>
                        <a:lnTo>
                          <a:pt x="68" y="231"/>
                        </a:lnTo>
                        <a:lnTo>
                          <a:pt x="69" y="230"/>
                        </a:lnTo>
                        <a:lnTo>
                          <a:pt x="69" y="232"/>
                        </a:lnTo>
                        <a:lnTo>
                          <a:pt x="69" y="231"/>
                        </a:lnTo>
                        <a:lnTo>
                          <a:pt x="70" y="230"/>
                        </a:lnTo>
                        <a:lnTo>
                          <a:pt x="70" y="230"/>
                        </a:lnTo>
                        <a:lnTo>
                          <a:pt x="71" y="233"/>
                        </a:lnTo>
                        <a:lnTo>
                          <a:pt x="71" y="232"/>
                        </a:lnTo>
                        <a:lnTo>
                          <a:pt x="71" y="234"/>
                        </a:lnTo>
                        <a:lnTo>
                          <a:pt x="72" y="234"/>
                        </a:lnTo>
                        <a:lnTo>
                          <a:pt x="72" y="233"/>
                        </a:lnTo>
                        <a:lnTo>
                          <a:pt x="73" y="235"/>
                        </a:lnTo>
                        <a:lnTo>
                          <a:pt x="73" y="237"/>
                        </a:lnTo>
                        <a:lnTo>
                          <a:pt x="74" y="235"/>
                        </a:lnTo>
                        <a:lnTo>
                          <a:pt x="74" y="234"/>
                        </a:lnTo>
                        <a:lnTo>
                          <a:pt x="74" y="236"/>
                        </a:lnTo>
                        <a:lnTo>
                          <a:pt x="75" y="237"/>
                        </a:lnTo>
                        <a:lnTo>
                          <a:pt x="75" y="239"/>
                        </a:lnTo>
                        <a:lnTo>
                          <a:pt x="76" y="236"/>
                        </a:lnTo>
                        <a:lnTo>
                          <a:pt x="76" y="236"/>
                        </a:lnTo>
                        <a:lnTo>
                          <a:pt x="76" y="237"/>
                        </a:lnTo>
                        <a:lnTo>
                          <a:pt x="77" y="236"/>
                        </a:lnTo>
                        <a:lnTo>
                          <a:pt x="77" y="234"/>
                        </a:lnTo>
                        <a:lnTo>
                          <a:pt x="78" y="235"/>
                        </a:lnTo>
                        <a:lnTo>
                          <a:pt x="78" y="235"/>
                        </a:lnTo>
                        <a:lnTo>
                          <a:pt x="79" y="234"/>
                        </a:lnTo>
                        <a:lnTo>
                          <a:pt x="79" y="235"/>
                        </a:lnTo>
                        <a:lnTo>
                          <a:pt x="79" y="234"/>
                        </a:lnTo>
                        <a:lnTo>
                          <a:pt x="80" y="232"/>
                        </a:lnTo>
                        <a:lnTo>
                          <a:pt x="80" y="234"/>
                        </a:lnTo>
                        <a:lnTo>
                          <a:pt x="81" y="233"/>
                        </a:lnTo>
                        <a:lnTo>
                          <a:pt x="81" y="232"/>
                        </a:lnTo>
                        <a:lnTo>
                          <a:pt x="81" y="232"/>
                        </a:lnTo>
                        <a:lnTo>
                          <a:pt x="82" y="231"/>
                        </a:lnTo>
                        <a:lnTo>
                          <a:pt x="82" y="232"/>
                        </a:lnTo>
                        <a:lnTo>
                          <a:pt x="83" y="232"/>
                        </a:lnTo>
                        <a:lnTo>
                          <a:pt x="83" y="234"/>
                        </a:lnTo>
                        <a:lnTo>
                          <a:pt x="84" y="233"/>
                        </a:lnTo>
                        <a:lnTo>
                          <a:pt x="84" y="235"/>
                        </a:lnTo>
                        <a:lnTo>
                          <a:pt x="84" y="233"/>
                        </a:lnTo>
                        <a:lnTo>
                          <a:pt x="85" y="237"/>
                        </a:lnTo>
                        <a:lnTo>
                          <a:pt x="85" y="236"/>
                        </a:lnTo>
                        <a:lnTo>
                          <a:pt x="86" y="234"/>
                        </a:lnTo>
                        <a:lnTo>
                          <a:pt x="86" y="236"/>
                        </a:lnTo>
                        <a:lnTo>
                          <a:pt x="86" y="235"/>
                        </a:lnTo>
                        <a:lnTo>
                          <a:pt x="87" y="240"/>
                        </a:lnTo>
                        <a:lnTo>
                          <a:pt x="87" y="237"/>
                        </a:lnTo>
                        <a:lnTo>
                          <a:pt x="88" y="238"/>
                        </a:lnTo>
                        <a:lnTo>
                          <a:pt x="88" y="241"/>
                        </a:lnTo>
                        <a:lnTo>
                          <a:pt x="89" y="241"/>
                        </a:lnTo>
                        <a:lnTo>
                          <a:pt x="89" y="240"/>
                        </a:lnTo>
                        <a:lnTo>
                          <a:pt x="89" y="241"/>
                        </a:lnTo>
                        <a:lnTo>
                          <a:pt x="90" y="239"/>
                        </a:lnTo>
                        <a:lnTo>
                          <a:pt x="90" y="239"/>
                        </a:lnTo>
                        <a:lnTo>
                          <a:pt x="91" y="240"/>
                        </a:lnTo>
                        <a:lnTo>
                          <a:pt x="91" y="241"/>
                        </a:lnTo>
                        <a:lnTo>
                          <a:pt x="91" y="241"/>
                        </a:lnTo>
                        <a:lnTo>
                          <a:pt x="92" y="239"/>
                        </a:lnTo>
                        <a:lnTo>
                          <a:pt x="92" y="240"/>
                        </a:lnTo>
                        <a:lnTo>
                          <a:pt x="93" y="239"/>
                        </a:lnTo>
                        <a:lnTo>
                          <a:pt x="93" y="239"/>
                        </a:lnTo>
                        <a:lnTo>
                          <a:pt x="94" y="238"/>
                        </a:lnTo>
                        <a:lnTo>
                          <a:pt x="94" y="238"/>
                        </a:lnTo>
                        <a:lnTo>
                          <a:pt x="94" y="238"/>
                        </a:lnTo>
                        <a:lnTo>
                          <a:pt x="95" y="236"/>
                        </a:lnTo>
                        <a:lnTo>
                          <a:pt x="95" y="237"/>
                        </a:lnTo>
                        <a:lnTo>
                          <a:pt x="96" y="238"/>
                        </a:lnTo>
                        <a:lnTo>
                          <a:pt x="96" y="237"/>
                        </a:lnTo>
                        <a:lnTo>
                          <a:pt x="96" y="233"/>
                        </a:lnTo>
                        <a:lnTo>
                          <a:pt x="97" y="236"/>
                        </a:lnTo>
                        <a:lnTo>
                          <a:pt x="97" y="237"/>
                        </a:lnTo>
                        <a:lnTo>
                          <a:pt x="98" y="239"/>
                        </a:lnTo>
                        <a:lnTo>
                          <a:pt x="98" y="236"/>
                        </a:lnTo>
                        <a:lnTo>
                          <a:pt x="99" y="237"/>
                        </a:lnTo>
                        <a:lnTo>
                          <a:pt x="99" y="239"/>
                        </a:lnTo>
                        <a:lnTo>
                          <a:pt x="99" y="242"/>
                        </a:lnTo>
                        <a:lnTo>
                          <a:pt x="100" y="237"/>
                        </a:lnTo>
                        <a:lnTo>
                          <a:pt x="100" y="238"/>
                        </a:lnTo>
                        <a:lnTo>
                          <a:pt x="101" y="242"/>
                        </a:lnTo>
                        <a:lnTo>
                          <a:pt x="101" y="240"/>
                        </a:lnTo>
                        <a:lnTo>
                          <a:pt x="101" y="242"/>
                        </a:lnTo>
                        <a:lnTo>
                          <a:pt x="102" y="242"/>
                        </a:lnTo>
                        <a:lnTo>
                          <a:pt x="102" y="241"/>
                        </a:lnTo>
                        <a:lnTo>
                          <a:pt x="103" y="241"/>
                        </a:lnTo>
                        <a:lnTo>
                          <a:pt x="103" y="242"/>
                        </a:lnTo>
                        <a:lnTo>
                          <a:pt x="104" y="242"/>
                        </a:lnTo>
                        <a:lnTo>
                          <a:pt x="104" y="243"/>
                        </a:lnTo>
                        <a:lnTo>
                          <a:pt x="104" y="243"/>
                        </a:lnTo>
                        <a:lnTo>
                          <a:pt x="105" y="242"/>
                        </a:lnTo>
                        <a:lnTo>
                          <a:pt x="105" y="242"/>
                        </a:lnTo>
                        <a:lnTo>
                          <a:pt x="106" y="243"/>
                        </a:lnTo>
                        <a:lnTo>
                          <a:pt x="106" y="243"/>
                        </a:lnTo>
                        <a:lnTo>
                          <a:pt x="106" y="242"/>
                        </a:lnTo>
                        <a:lnTo>
                          <a:pt x="107" y="242"/>
                        </a:lnTo>
                        <a:lnTo>
                          <a:pt x="107" y="241"/>
                        </a:lnTo>
                        <a:lnTo>
                          <a:pt x="108" y="240"/>
                        </a:lnTo>
                        <a:lnTo>
                          <a:pt x="108" y="239"/>
                        </a:lnTo>
                        <a:lnTo>
                          <a:pt x="109" y="241"/>
                        </a:lnTo>
                        <a:lnTo>
                          <a:pt x="109" y="238"/>
                        </a:lnTo>
                        <a:lnTo>
                          <a:pt x="109" y="239"/>
                        </a:lnTo>
                        <a:lnTo>
                          <a:pt x="110" y="236"/>
                        </a:lnTo>
                        <a:lnTo>
                          <a:pt x="110" y="238"/>
                        </a:lnTo>
                        <a:lnTo>
                          <a:pt x="111" y="238"/>
                        </a:lnTo>
                        <a:lnTo>
                          <a:pt x="111" y="241"/>
                        </a:lnTo>
                        <a:lnTo>
                          <a:pt x="111" y="241"/>
                        </a:lnTo>
                        <a:lnTo>
                          <a:pt x="112" y="239"/>
                        </a:lnTo>
                        <a:lnTo>
                          <a:pt x="112" y="238"/>
                        </a:lnTo>
                        <a:lnTo>
                          <a:pt x="113" y="240"/>
                        </a:lnTo>
                        <a:lnTo>
                          <a:pt x="113" y="241"/>
                        </a:lnTo>
                        <a:lnTo>
                          <a:pt x="114" y="242"/>
                        </a:lnTo>
                        <a:lnTo>
                          <a:pt x="114" y="241"/>
                        </a:lnTo>
                        <a:lnTo>
                          <a:pt x="114" y="241"/>
                        </a:lnTo>
                        <a:lnTo>
                          <a:pt x="115" y="244"/>
                        </a:lnTo>
                        <a:lnTo>
                          <a:pt x="115" y="244"/>
                        </a:lnTo>
                        <a:lnTo>
                          <a:pt x="116" y="245"/>
                        </a:lnTo>
                        <a:lnTo>
                          <a:pt x="116" y="244"/>
                        </a:lnTo>
                        <a:lnTo>
                          <a:pt x="116" y="244"/>
                        </a:lnTo>
                        <a:lnTo>
                          <a:pt x="117" y="245"/>
                        </a:lnTo>
                        <a:lnTo>
                          <a:pt x="117" y="242"/>
                        </a:lnTo>
                        <a:lnTo>
                          <a:pt x="118" y="244"/>
                        </a:lnTo>
                        <a:lnTo>
                          <a:pt x="118" y="243"/>
                        </a:lnTo>
                        <a:lnTo>
                          <a:pt x="119" y="242"/>
                        </a:lnTo>
                        <a:lnTo>
                          <a:pt x="119" y="242"/>
                        </a:lnTo>
                        <a:lnTo>
                          <a:pt x="119" y="243"/>
                        </a:lnTo>
                        <a:lnTo>
                          <a:pt x="120" y="242"/>
                        </a:lnTo>
                        <a:lnTo>
                          <a:pt x="120" y="241"/>
                        </a:lnTo>
                        <a:lnTo>
                          <a:pt x="121" y="243"/>
                        </a:lnTo>
                        <a:lnTo>
                          <a:pt x="121" y="241"/>
                        </a:lnTo>
                        <a:lnTo>
                          <a:pt x="121" y="240"/>
                        </a:lnTo>
                        <a:lnTo>
                          <a:pt x="122" y="241"/>
                        </a:lnTo>
                        <a:lnTo>
                          <a:pt x="122" y="240"/>
                        </a:lnTo>
                        <a:lnTo>
                          <a:pt x="123" y="239"/>
                        </a:lnTo>
                        <a:lnTo>
                          <a:pt x="123" y="239"/>
                        </a:lnTo>
                        <a:lnTo>
                          <a:pt x="124" y="239"/>
                        </a:lnTo>
                        <a:lnTo>
                          <a:pt x="124" y="238"/>
                        </a:lnTo>
                        <a:lnTo>
                          <a:pt x="124" y="240"/>
                        </a:lnTo>
                        <a:lnTo>
                          <a:pt x="125" y="238"/>
                        </a:lnTo>
                        <a:lnTo>
                          <a:pt x="125" y="239"/>
                        </a:lnTo>
                        <a:lnTo>
                          <a:pt x="126" y="240"/>
                        </a:lnTo>
                        <a:lnTo>
                          <a:pt x="126" y="241"/>
                        </a:lnTo>
                        <a:lnTo>
                          <a:pt x="126" y="242"/>
                        </a:lnTo>
                        <a:lnTo>
                          <a:pt x="127" y="243"/>
                        </a:lnTo>
                        <a:lnTo>
                          <a:pt x="127" y="245"/>
                        </a:lnTo>
                        <a:lnTo>
                          <a:pt x="128" y="244"/>
                        </a:lnTo>
                        <a:lnTo>
                          <a:pt x="128" y="244"/>
                        </a:lnTo>
                        <a:lnTo>
                          <a:pt x="129" y="243"/>
                        </a:lnTo>
                        <a:lnTo>
                          <a:pt x="129" y="243"/>
                        </a:lnTo>
                        <a:lnTo>
                          <a:pt x="129" y="244"/>
                        </a:lnTo>
                        <a:lnTo>
                          <a:pt x="130" y="243"/>
                        </a:lnTo>
                        <a:lnTo>
                          <a:pt x="130" y="245"/>
                        </a:lnTo>
                        <a:lnTo>
                          <a:pt x="131" y="246"/>
                        </a:lnTo>
                        <a:lnTo>
                          <a:pt x="131" y="246"/>
                        </a:lnTo>
                        <a:lnTo>
                          <a:pt x="131" y="245"/>
                        </a:lnTo>
                        <a:lnTo>
                          <a:pt x="132" y="246"/>
                        </a:lnTo>
                        <a:lnTo>
                          <a:pt x="132" y="245"/>
                        </a:lnTo>
                        <a:lnTo>
                          <a:pt x="133" y="247"/>
                        </a:lnTo>
                        <a:lnTo>
                          <a:pt x="133" y="244"/>
                        </a:lnTo>
                        <a:lnTo>
                          <a:pt x="134" y="243"/>
                        </a:lnTo>
                        <a:lnTo>
                          <a:pt x="134" y="243"/>
                        </a:lnTo>
                        <a:lnTo>
                          <a:pt x="134" y="241"/>
                        </a:lnTo>
                        <a:lnTo>
                          <a:pt x="135" y="244"/>
                        </a:lnTo>
                        <a:lnTo>
                          <a:pt x="135" y="245"/>
                        </a:lnTo>
                        <a:lnTo>
                          <a:pt x="136" y="243"/>
                        </a:lnTo>
                        <a:lnTo>
                          <a:pt x="136" y="242"/>
                        </a:lnTo>
                        <a:lnTo>
                          <a:pt x="136" y="242"/>
                        </a:lnTo>
                        <a:lnTo>
                          <a:pt x="137" y="244"/>
                        </a:lnTo>
                        <a:lnTo>
                          <a:pt x="137" y="240"/>
                        </a:lnTo>
                        <a:lnTo>
                          <a:pt x="138" y="239"/>
                        </a:lnTo>
                        <a:lnTo>
                          <a:pt x="138" y="240"/>
                        </a:lnTo>
                        <a:lnTo>
                          <a:pt x="139" y="240"/>
                        </a:lnTo>
                        <a:lnTo>
                          <a:pt x="139" y="240"/>
                        </a:lnTo>
                        <a:lnTo>
                          <a:pt x="139" y="240"/>
                        </a:lnTo>
                        <a:lnTo>
                          <a:pt x="140" y="242"/>
                        </a:lnTo>
                        <a:lnTo>
                          <a:pt x="140" y="240"/>
                        </a:lnTo>
                        <a:lnTo>
                          <a:pt x="141" y="243"/>
                        </a:lnTo>
                        <a:lnTo>
                          <a:pt x="141" y="243"/>
                        </a:lnTo>
                        <a:lnTo>
                          <a:pt x="141" y="242"/>
                        </a:lnTo>
                        <a:lnTo>
                          <a:pt x="142" y="241"/>
                        </a:lnTo>
                        <a:lnTo>
                          <a:pt x="142" y="245"/>
                        </a:lnTo>
                        <a:lnTo>
                          <a:pt x="143" y="245"/>
                        </a:lnTo>
                        <a:lnTo>
                          <a:pt x="143" y="247"/>
                        </a:lnTo>
                        <a:lnTo>
                          <a:pt x="144" y="245"/>
                        </a:lnTo>
                        <a:lnTo>
                          <a:pt x="144" y="246"/>
                        </a:lnTo>
                        <a:lnTo>
                          <a:pt x="144" y="247"/>
                        </a:lnTo>
                        <a:lnTo>
                          <a:pt x="145" y="246"/>
                        </a:lnTo>
                        <a:lnTo>
                          <a:pt x="145" y="249"/>
                        </a:lnTo>
                        <a:lnTo>
                          <a:pt x="146" y="245"/>
                        </a:lnTo>
                        <a:lnTo>
                          <a:pt x="146" y="246"/>
                        </a:lnTo>
                        <a:lnTo>
                          <a:pt x="146" y="247"/>
                        </a:lnTo>
                        <a:lnTo>
                          <a:pt x="147" y="244"/>
                        </a:lnTo>
                        <a:lnTo>
                          <a:pt x="147" y="245"/>
                        </a:lnTo>
                        <a:lnTo>
                          <a:pt x="148" y="245"/>
                        </a:lnTo>
                        <a:lnTo>
                          <a:pt x="148" y="244"/>
                        </a:lnTo>
                        <a:lnTo>
                          <a:pt x="149" y="245"/>
                        </a:lnTo>
                        <a:lnTo>
                          <a:pt x="149" y="242"/>
                        </a:lnTo>
                        <a:lnTo>
                          <a:pt x="149" y="242"/>
                        </a:lnTo>
                        <a:lnTo>
                          <a:pt x="150" y="244"/>
                        </a:lnTo>
                        <a:lnTo>
                          <a:pt x="150" y="242"/>
                        </a:lnTo>
                        <a:lnTo>
                          <a:pt x="151" y="240"/>
                        </a:lnTo>
                        <a:lnTo>
                          <a:pt x="151" y="242"/>
                        </a:lnTo>
                        <a:lnTo>
                          <a:pt x="151" y="243"/>
                        </a:lnTo>
                        <a:lnTo>
                          <a:pt x="152" y="242"/>
                        </a:lnTo>
                        <a:lnTo>
                          <a:pt x="152" y="245"/>
                        </a:lnTo>
                        <a:lnTo>
                          <a:pt x="153" y="244"/>
                        </a:lnTo>
                        <a:lnTo>
                          <a:pt x="153" y="245"/>
                        </a:lnTo>
                        <a:lnTo>
                          <a:pt x="154" y="245"/>
                        </a:lnTo>
                        <a:lnTo>
                          <a:pt x="154" y="244"/>
                        </a:lnTo>
                        <a:lnTo>
                          <a:pt x="154" y="244"/>
                        </a:lnTo>
                        <a:lnTo>
                          <a:pt x="155" y="246"/>
                        </a:lnTo>
                        <a:lnTo>
                          <a:pt x="155" y="245"/>
                        </a:lnTo>
                        <a:lnTo>
                          <a:pt x="156" y="248"/>
                        </a:lnTo>
                        <a:lnTo>
                          <a:pt x="156" y="247"/>
                        </a:lnTo>
                        <a:lnTo>
                          <a:pt x="156" y="247"/>
                        </a:lnTo>
                        <a:lnTo>
                          <a:pt x="157" y="247"/>
                        </a:lnTo>
                        <a:lnTo>
                          <a:pt x="157" y="249"/>
                        </a:lnTo>
                        <a:lnTo>
                          <a:pt x="158" y="251"/>
                        </a:lnTo>
                        <a:lnTo>
                          <a:pt x="158" y="249"/>
                        </a:lnTo>
                        <a:lnTo>
                          <a:pt x="159" y="249"/>
                        </a:lnTo>
                        <a:lnTo>
                          <a:pt x="159" y="248"/>
                        </a:lnTo>
                        <a:lnTo>
                          <a:pt x="159" y="248"/>
                        </a:lnTo>
                        <a:lnTo>
                          <a:pt x="160" y="250"/>
                        </a:lnTo>
                        <a:lnTo>
                          <a:pt x="160" y="247"/>
                        </a:lnTo>
                        <a:lnTo>
                          <a:pt x="161" y="248"/>
                        </a:lnTo>
                        <a:lnTo>
                          <a:pt x="161" y="248"/>
                        </a:lnTo>
                        <a:lnTo>
                          <a:pt x="161" y="246"/>
                        </a:lnTo>
                        <a:lnTo>
                          <a:pt x="162" y="247"/>
                        </a:lnTo>
                        <a:lnTo>
                          <a:pt x="162" y="248"/>
                        </a:lnTo>
                        <a:lnTo>
                          <a:pt x="163" y="246"/>
                        </a:lnTo>
                        <a:lnTo>
                          <a:pt x="163" y="247"/>
                        </a:lnTo>
                        <a:lnTo>
                          <a:pt x="164" y="244"/>
                        </a:lnTo>
                        <a:lnTo>
                          <a:pt x="164" y="244"/>
                        </a:lnTo>
                        <a:lnTo>
                          <a:pt x="164" y="244"/>
                        </a:lnTo>
                        <a:lnTo>
                          <a:pt x="165" y="246"/>
                        </a:lnTo>
                        <a:lnTo>
                          <a:pt x="165" y="244"/>
                        </a:lnTo>
                        <a:lnTo>
                          <a:pt x="166" y="244"/>
                        </a:lnTo>
                        <a:lnTo>
                          <a:pt x="166" y="245"/>
                        </a:lnTo>
                        <a:lnTo>
                          <a:pt x="166" y="243"/>
                        </a:lnTo>
                        <a:lnTo>
                          <a:pt x="167" y="245"/>
                        </a:lnTo>
                        <a:lnTo>
                          <a:pt x="167" y="247"/>
                        </a:lnTo>
                        <a:lnTo>
                          <a:pt x="168" y="246"/>
                        </a:lnTo>
                        <a:lnTo>
                          <a:pt x="168" y="247"/>
                        </a:lnTo>
                        <a:lnTo>
                          <a:pt x="169" y="247"/>
                        </a:lnTo>
                        <a:lnTo>
                          <a:pt x="169" y="249"/>
                        </a:lnTo>
                        <a:lnTo>
                          <a:pt x="169" y="247"/>
                        </a:lnTo>
                        <a:lnTo>
                          <a:pt x="170" y="246"/>
                        </a:lnTo>
                        <a:lnTo>
                          <a:pt x="170" y="247"/>
                        </a:lnTo>
                        <a:lnTo>
                          <a:pt x="171" y="248"/>
                        </a:lnTo>
                        <a:lnTo>
                          <a:pt x="171" y="246"/>
                        </a:lnTo>
                        <a:lnTo>
                          <a:pt x="171" y="252"/>
                        </a:lnTo>
                        <a:lnTo>
                          <a:pt x="172" y="251"/>
                        </a:lnTo>
                        <a:lnTo>
                          <a:pt x="172" y="249"/>
                        </a:lnTo>
                        <a:lnTo>
                          <a:pt x="173" y="250"/>
                        </a:lnTo>
                        <a:lnTo>
                          <a:pt x="173" y="252"/>
                        </a:lnTo>
                        <a:lnTo>
                          <a:pt x="174" y="250"/>
                        </a:lnTo>
                        <a:lnTo>
                          <a:pt x="174" y="248"/>
                        </a:lnTo>
                        <a:lnTo>
                          <a:pt x="174" y="250"/>
                        </a:lnTo>
                        <a:lnTo>
                          <a:pt x="175" y="248"/>
                        </a:lnTo>
                        <a:lnTo>
                          <a:pt x="175" y="247"/>
                        </a:lnTo>
                        <a:lnTo>
                          <a:pt x="176" y="247"/>
                        </a:lnTo>
                        <a:lnTo>
                          <a:pt x="176" y="247"/>
                        </a:lnTo>
                        <a:lnTo>
                          <a:pt x="176" y="247"/>
                        </a:lnTo>
                        <a:lnTo>
                          <a:pt x="177" y="248"/>
                        </a:lnTo>
                        <a:lnTo>
                          <a:pt x="177" y="247"/>
                        </a:lnTo>
                        <a:lnTo>
                          <a:pt x="178" y="249"/>
                        </a:lnTo>
                        <a:lnTo>
                          <a:pt x="178" y="246"/>
                        </a:lnTo>
                        <a:lnTo>
                          <a:pt x="179" y="245"/>
                        </a:lnTo>
                        <a:lnTo>
                          <a:pt x="179" y="244"/>
                        </a:lnTo>
                        <a:lnTo>
                          <a:pt x="179" y="242"/>
                        </a:lnTo>
                        <a:lnTo>
                          <a:pt x="180" y="244"/>
                        </a:lnTo>
                        <a:lnTo>
                          <a:pt x="180" y="245"/>
                        </a:lnTo>
                        <a:lnTo>
                          <a:pt x="181" y="244"/>
                        </a:lnTo>
                        <a:lnTo>
                          <a:pt x="181" y="245"/>
                        </a:lnTo>
                        <a:lnTo>
                          <a:pt x="181" y="247"/>
                        </a:lnTo>
                        <a:lnTo>
                          <a:pt x="182" y="246"/>
                        </a:lnTo>
                        <a:lnTo>
                          <a:pt x="182" y="245"/>
                        </a:lnTo>
                        <a:lnTo>
                          <a:pt x="183" y="24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07" name="Freeform 91">
                    <a:extLst>
                      <a:ext uri="{FF2B5EF4-FFF2-40B4-BE49-F238E27FC236}">
                        <a16:creationId xmlns:a16="http://schemas.microsoft.com/office/drawing/2014/main" id="{19D01699-081B-4060-BF70-0C7FB57D117D}"/>
                      </a:ext>
                    </a:extLst>
                  </p:cNvPr>
                  <p:cNvSpPr>
                    <a:spLocks/>
                  </p:cNvSpPr>
                  <p:nvPr/>
                </p:nvSpPr>
                <p:spPr bwMode="auto">
                  <a:xfrm flipV="1">
                    <a:off x="1514475" y="9950450"/>
                    <a:ext cx="71438" cy="42863"/>
                  </a:xfrm>
                  <a:custGeom>
                    <a:avLst/>
                    <a:gdLst>
                      <a:gd name="T0" fmla="*/ 0 w 48"/>
                      <a:gd name="T1" fmla="*/ 25 h 33"/>
                      <a:gd name="T2" fmla="*/ 1 w 48"/>
                      <a:gd name="T3" fmla="*/ 29 h 33"/>
                      <a:gd name="T4" fmla="*/ 2 w 48"/>
                      <a:gd name="T5" fmla="*/ 29 h 33"/>
                      <a:gd name="T6" fmla="*/ 2 w 48"/>
                      <a:gd name="T7" fmla="*/ 26 h 33"/>
                      <a:gd name="T8" fmla="*/ 3 w 48"/>
                      <a:gd name="T9" fmla="*/ 26 h 33"/>
                      <a:gd name="T10" fmla="*/ 4 w 48"/>
                      <a:gd name="T11" fmla="*/ 25 h 33"/>
                      <a:gd name="T12" fmla="*/ 5 w 48"/>
                      <a:gd name="T13" fmla="*/ 26 h 33"/>
                      <a:gd name="T14" fmla="*/ 6 w 48"/>
                      <a:gd name="T15" fmla="*/ 24 h 33"/>
                      <a:gd name="T16" fmla="*/ 7 w 48"/>
                      <a:gd name="T17" fmla="*/ 22 h 33"/>
                      <a:gd name="T18" fmla="*/ 7 w 48"/>
                      <a:gd name="T19" fmla="*/ 24 h 33"/>
                      <a:gd name="T20" fmla="*/ 8 w 48"/>
                      <a:gd name="T21" fmla="*/ 25 h 33"/>
                      <a:gd name="T22" fmla="*/ 9 w 48"/>
                      <a:gd name="T23" fmla="*/ 25 h 33"/>
                      <a:gd name="T24" fmla="*/ 10 w 48"/>
                      <a:gd name="T25" fmla="*/ 26 h 33"/>
                      <a:gd name="T26" fmla="*/ 11 w 48"/>
                      <a:gd name="T27" fmla="*/ 26 h 33"/>
                      <a:gd name="T28" fmla="*/ 12 w 48"/>
                      <a:gd name="T29" fmla="*/ 26 h 33"/>
                      <a:gd name="T30" fmla="*/ 12 w 48"/>
                      <a:gd name="T31" fmla="*/ 28 h 33"/>
                      <a:gd name="T32" fmla="*/ 13 w 48"/>
                      <a:gd name="T33" fmla="*/ 29 h 33"/>
                      <a:gd name="T34" fmla="*/ 14 w 48"/>
                      <a:gd name="T35" fmla="*/ 28 h 33"/>
                      <a:gd name="T36" fmla="*/ 15 w 48"/>
                      <a:gd name="T37" fmla="*/ 30 h 33"/>
                      <a:gd name="T38" fmla="*/ 16 w 48"/>
                      <a:gd name="T39" fmla="*/ 29 h 33"/>
                      <a:gd name="T40" fmla="*/ 17 w 48"/>
                      <a:gd name="T41" fmla="*/ 30 h 33"/>
                      <a:gd name="T42" fmla="*/ 17 w 48"/>
                      <a:gd name="T43" fmla="*/ 27 h 33"/>
                      <a:gd name="T44" fmla="*/ 18 w 48"/>
                      <a:gd name="T45" fmla="*/ 25 h 33"/>
                      <a:gd name="T46" fmla="*/ 19 w 48"/>
                      <a:gd name="T47" fmla="*/ 24 h 33"/>
                      <a:gd name="T48" fmla="*/ 20 w 48"/>
                      <a:gd name="T49" fmla="*/ 23 h 33"/>
                      <a:gd name="T50" fmla="*/ 21 w 48"/>
                      <a:gd name="T51" fmla="*/ 24 h 33"/>
                      <a:gd name="T52" fmla="*/ 22 w 48"/>
                      <a:gd name="T53" fmla="*/ 23 h 33"/>
                      <a:gd name="T54" fmla="*/ 22 w 48"/>
                      <a:gd name="T55" fmla="*/ 24 h 33"/>
                      <a:gd name="T56" fmla="*/ 23 w 48"/>
                      <a:gd name="T57" fmla="*/ 26 h 33"/>
                      <a:gd name="T58" fmla="*/ 24 w 48"/>
                      <a:gd name="T59" fmla="*/ 24 h 33"/>
                      <a:gd name="T60" fmla="*/ 25 w 48"/>
                      <a:gd name="T61" fmla="*/ 25 h 33"/>
                      <a:gd name="T62" fmla="*/ 26 w 48"/>
                      <a:gd name="T63" fmla="*/ 27 h 33"/>
                      <a:gd name="T64" fmla="*/ 27 w 48"/>
                      <a:gd name="T65" fmla="*/ 29 h 33"/>
                      <a:gd name="T66" fmla="*/ 27 w 48"/>
                      <a:gd name="T67" fmla="*/ 30 h 33"/>
                      <a:gd name="T68" fmla="*/ 28 w 48"/>
                      <a:gd name="T69" fmla="*/ 29 h 33"/>
                      <a:gd name="T70" fmla="*/ 29 w 48"/>
                      <a:gd name="T71" fmla="*/ 31 h 33"/>
                      <a:gd name="T72" fmla="*/ 30 w 48"/>
                      <a:gd name="T73" fmla="*/ 32 h 33"/>
                      <a:gd name="T74" fmla="*/ 31 w 48"/>
                      <a:gd name="T75" fmla="*/ 30 h 33"/>
                      <a:gd name="T76" fmla="*/ 32 w 48"/>
                      <a:gd name="T77" fmla="*/ 31 h 33"/>
                      <a:gd name="T78" fmla="*/ 32 w 48"/>
                      <a:gd name="T79" fmla="*/ 28 h 33"/>
                      <a:gd name="T80" fmla="*/ 33 w 48"/>
                      <a:gd name="T81" fmla="*/ 28 h 33"/>
                      <a:gd name="T82" fmla="*/ 34 w 48"/>
                      <a:gd name="T83" fmla="*/ 27 h 33"/>
                      <a:gd name="T84" fmla="*/ 35 w 48"/>
                      <a:gd name="T85" fmla="*/ 23 h 33"/>
                      <a:gd name="T86" fmla="*/ 36 w 48"/>
                      <a:gd name="T87" fmla="*/ 27 h 33"/>
                      <a:gd name="T88" fmla="*/ 37 w 48"/>
                      <a:gd name="T89" fmla="*/ 26 h 33"/>
                      <a:gd name="T90" fmla="*/ 37 w 48"/>
                      <a:gd name="T91" fmla="*/ 27 h 33"/>
                      <a:gd name="T92" fmla="*/ 38 w 48"/>
                      <a:gd name="T93" fmla="*/ 29 h 33"/>
                      <a:gd name="T94" fmla="*/ 39 w 48"/>
                      <a:gd name="T95" fmla="*/ 27 h 33"/>
                      <a:gd name="T96" fmla="*/ 40 w 48"/>
                      <a:gd name="T97" fmla="*/ 30 h 33"/>
                      <a:gd name="T98" fmla="*/ 41 w 48"/>
                      <a:gd name="T99" fmla="*/ 31 h 33"/>
                      <a:gd name="T100" fmla="*/ 42 w 48"/>
                      <a:gd name="T101" fmla="*/ 28 h 33"/>
                      <a:gd name="T102" fmla="*/ 42 w 48"/>
                      <a:gd name="T103" fmla="*/ 31 h 33"/>
                      <a:gd name="T104" fmla="*/ 43 w 48"/>
                      <a:gd name="T105" fmla="*/ 30 h 33"/>
                      <a:gd name="T106" fmla="*/ 44 w 48"/>
                      <a:gd name="T107" fmla="*/ 28 h 33"/>
                      <a:gd name="T108" fmla="*/ 45 w 48"/>
                      <a:gd name="T109" fmla="*/ 29 h 33"/>
                      <a:gd name="T110" fmla="*/ 46 w 48"/>
                      <a:gd name="T111" fmla="*/ 26 h 33"/>
                      <a:gd name="T112" fmla="*/ 47 w 48"/>
                      <a:gd name="T113" fmla="*/ 26 h 33"/>
                      <a:gd name="T114" fmla="*/ 47 w 48"/>
                      <a:gd name="T115" fmla="*/ 27 h 33"/>
                      <a:gd name="T116" fmla="*/ 48 w 48"/>
                      <a:gd name="T11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33">
                        <a:moveTo>
                          <a:pt x="0" y="27"/>
                        </a:moveTo>
                        <a:lnTo>
                          <a:pt x="0" y="25"/>
                        </a:lnTo>
                        <a:lnTo>
                          <a:pt x="0" y="26"/>
                        </a:lnTo>
                        <a:lnTo>
                          <a:pt x="1" y="29"/>
                        </a:lnTo>
                        <a:lnTo>
                          <a:pt x="1" y="27"/>
                        </a:lnTo>
                        <a:lnTo>
                          <a:pt x="2" y="29"/>
                        </a:lnTo>
                        <a:lnTo>
                          <a:pt x="2" y="25"/>
                        </a:lnTo>
                        <a:lnTo>
                          <a:pt x="2" y="26"/>
                        </a:lnTo>
                        <a:lnTo>
                          <a:pt x="3" y="27"/>
                        </a:lnTo>
                        <a:lnTo>
                          <a:pt x="3" y="26"/>
                        </a:lnTo>
                        <a:lnTo>
                          <a:pt x="4" y="25"/>
                        </a:lnTo>
                        <a:lnTo>
                          <a:pt x="4" y="25"/>
                        </a:lnTo>
                        <a:lnTo>
                          <a:pt x="5" y="26"/>
                        </a:lnTo>
                        <a:lnTo>
                          <a:pt x="5" y="26"/>
                        </a:lnTo>
                        <a:lnTo>
                          <a:pt x="5" y="25"/>
                        </a:lnTo>
                        <a:lnTo>
                          <a:pt x="6" y="24"/>
                        </a:lnTo>
                        <a:lnTo>
                          <a:pt x="6" y="24"/>
                        </a:lnTo>
                        <a:lnTo>
                          <a:pt x="7" y="22"/>
                        </a:lnTo>
                        <a:lnTo>
                          <a:pt x="7" y="24"/>
                        </a:lnTo>
                        <a:lnTo>
                          <a:pt x="7" y="24"/>
                        </a:lnTo>
                        <a:lnTo>
                          <a:pt x="8" y="25"/>
                        </a:lnTo>
                        <a:lnTo>
                          <a:pt x="8" y="25"/>
                        </a:lnTo>
                        <a:lnTo>
                          <a:pt x="9" y="23"/>
                        </a:lnTo>
                        <a:lnTo>
                          <a:pt x="9" y="25"/>
                        </a:lnTo>
                        <a:lnTo>
                          <a:pt x="10" y="26"/>
                        </a:lnTo>
                        <a:lnTo>
                          <a:pt x="10" y="26"/>
                        </a:lnTo>
                        <a:lnTo>
                          <a:pt x="10" y="25"/>
                        </a:lnTo>
                        <a:lnTo>
                          <a:pt x="11" y="26"/>
                        </a:lnTo>
                        <a:lnTo>
                          <a:pt x="11" y="27"/>
                        </a:lnTo>
                        <a:lnTo>
                          <a:pt x="12" y="26"/>
                        </a:lnTo>
                        <a:lnTo>
                          <a:pt x="12" y="27"/>
                        </a:lnTo>
                        <a:lnTo>
                          <a:pt x="12" y="28"/>
                        </a:lnTo>
                        <a:lnTo>
                          <a:pt x="13" y="29"/>
                        </a:lnTo>
                        <a:lnTo>
                          <a:pt x="13" y="29"/>
                        </a:lnTo>
                        <a:lnTo>
                          <a:pt x="14" y="30"/>
                        </a:lnTo>
                        <a:lnTo>
                          <a:pt x="14" y="28"/>
                        </a:lnTo>
                        <a:lnTo>
                          <a:pt x="15" y="29"/>
                        </a:lnTo>
                        <a:lnTo>
                          <a:pt x="15" y="30"/>
                        </a:lnTo>
                        <a:lnTo>
                          <a:pt x="15" y="29"/>
                        </a:lnTo>
                        <a:lnTo>
                          <a:pt x="16" y="29"/>
                        </a:lnTo>
                        <a:lnTo>
                          <a:pt x="16" y="28"/>
                        </a:lnTo>
                        <a:lnTo>
                          <a:pt x="17" y="30"/>
                        </a:lnTo>
                        <a:lnTo>
                          <a:pt x="17" y="28"/>
                        </a:lnTo>
                        <a:lnTo>
                          <a:pt x="17" y="27"/>
                        </a:lnTo>
                        <a:lnTo>
                          <a:pt x="18" y="26"/>
                        </a:lnTo>
                        <a:lnTo>
                          <a:pt x="18" y="25"/>
                        </a:lnTo>
                        <a:lnTo>
                          <a:pt x="19" y="28"/>
                        </a:lnTo>
                        <a:lnTo>
                          <a:pt x="19" y="24"/>
                        </a:lnTo>
                        <a:lnTo>
                          <a:pt x="20" y="25"/>
                        </a:lnTo>
                        <a:lnTo>
                          <a:pt x="20" y="23"/>
                        </a:lnTo>
                        <a:lnTo>
                          <a:pt x="20" y="25"/>
                        </a:lnTo>
                        <a:lnTo>
                          <a:pt x="21" y="24"/>
                        </a:lnTo>
                        <a:lnTo>
                          <a:pt x="21" y="22"/>
                        </a:lnTo>
                        <a:lnTo>
                          <a:pt x="22" y="23"/>
                        </a:lnTo>
                        <a:lnTo>
                          <a:pt x="22" y="23"/>
                        </a:lnTo>
                        <a:lnTo>
                          <a:pt x="22" y="24"/>
                        </a:lnTo>
                        <a:lnTo>
                          <a:pt x="23" y="24"/>
                        </a:lnTo>
                        <a:lnTo>
                          <a:pt x="23" y="26"/>
                        </a:lnTo>
                        <a:lnTo>
                          <a:pt x="24" y="26"/>
                        </a:lnTo>
                        <a:lnTo>
                          <a:pt x="24" y="24"/>
                        </a:lnTo>
                        <a:lnTo>
                          <a:pt x="25" y="27"/>
                        </a:lnTo>
                        <a:lnTo>
                          <a:pt x="25" y="25"/>
                        </a:lnTo>
                        <a:lnTo>
                          <a:pt x="25" y="27"/>
                        </a:lnTo>
                        <a:lnTo>
                          <a:pt x="26" y="27"/>
                        </a:lnTo>
                        <a:lnTo>
                          <a:pt x="26" y="28"/>
                        </a:lnTo>
                        <a:lnTo>
                          <a:pt x="27" y="29"/>
                        </a:lnTo>
                        <a:lnTo>
                          <a:pt x="27" y="28"/>
                        </a:lnTo>
                        <a:lnTo>
                          <a:pt x="27" y="30"/>
                        </a:lnTo>
                        <a:lnTo>
                          <a:pt x="28" y="32"/>
                        </a:lnTo>
                        <a:lnTo>
                          <a:pt x="28" y="29"/>
                        </a:lnTo>
                        <a:lnTo>
                          <a:pt x="29" y="30"/>
                        </a:lnTo>
                        <a:lnTo>
                          <a:pt x="29" y="31"/>
                        </a:lnTo>
                        <a:lnTo>
                          <a:pt x="30" y="33"/>
                        </a:lnTo>
                        <a:lnTo>
                          <a:pt x="30" y="32"/>
                        </a:lnTo>
                        <a:lnTo>
                          <a:pt x="30" y="30"/>
                        </a:lnTo>
                        <a:lnTo>
                          <a:pt x="31" y="30"/>
                        </a:lnTo>
                        <a:lnTo>
                          <a:pt x="31" y="29"/>
                        </a:lnTo>
                        <a:lnTo>
                          <a:pt x="32" y="31"/>
                        </a:lnTo>
                        <a:lnTo>
                          <a:pt x="32" y="30"/>
                        </a:lnTo>
                        <a:lnTo>
                          <a:pt x="32" y="28"/>
                        </a:lnTo>
                        <a:lnTo>
                          <a:pt x="33" y="25"/>
                        </a:lnTo>
                        <a:lnTo>
                          <a:pt x="33" y="28"/>
                        </a:lnTo>
                        <a:lnTo>
                          <a:pt x="34" y="27"/>
                        </a:lnTo>
                        <a:lnTo>
                          <a:pt x="34" y="27"/>
                        </a:lnTo>
                        <a:lnTo>
                          <a:pt x="35" y="27"/>
                        </a:lnTo>
                        <a:lnTo>
                          <a:pt x="35" y="23"/>
                        </a:lnTo>
                        <a:lnTo>
                          <a:pt x="35" y="25"/>
                        </a:lnTo>
                        <a:lnTo>
                          <a:pt x="36" y="27"/>
                        </a:lnTo>
                        <a:lnTo>
                          <a:pt x="36" y="26"/>
                        </a:lnTo>
                        <a:lnTo>
                          <a:pt x="37" y="26"/>
                        </a:lnTo>
                        <a:lnTo>
                          <a:pt x="37" y="25"/>
                        </a:lnTo>
                        <a:lnTo>
                          <a:pt x="37" y="27"/>
                        </a:lnTo>
                        <a:lnTo>
                          <a:pt x="38" y="28"/>
                        </a:lnTo>
                        <a:lnTo>
                          <a:pt x="38" y="29"/>
                        </a:lnTo>
                        <a:lnTo>
                          <a:pt x="39" y="27"/>
                        </a:lnTo>
                        <a:lnTo>
                          <a:pt x="39" y="27"/>
                        </a:lnTo>
                        <a:lnTo>
                          <a:pt x="40" y="29"/>
                        </a:lnTo>
                        <a:lnTo>
                          <a:pt x="40" y="30"/>
                        </a:lnTo>
                        <a:lnTo>
                          <a:pt x="40" y="32"/>
                        </a:lnTo>
                        <a:lnTo>
                          <a:pt x="41" y="31"/>
                        </a:lnTo>
                        <a:lnTo>
                          <a:pt x="41" y="32"/>
                        </a:lnTo>
                        <a:lnTo>
                          <a:pt x="42" y="28"/>
                        </a:lnTo>
                        <a:lnTo>
                          <a:pt x="42" y="30"/>
                        </a:lnTo>
                        <a:lnTo>
                          <a:pt x="42" y="31"/>
                        </a:lnTo>
                        <a:lnTo>
                          <a:pt x="43" y="30"/>
                        </a:lnTo>
                        <a:lnTo>
                          <a:pt x="43" y="30"/>
                        </a:lnTo>
                        <a:lnTo>
                          <a:pt x="44" y="31"/>
                        </a:lnTo>
                        <a:lnTo>
                          <a:pt x="44" y="28"/>
                        </a:lnTo>
                        <a:lnTo>
                          <a:pt x="45" y="29"/>
                        </a:lnTo>
                        <a:lnTo>
                          <a:pt x="45" y="29"/>
                        </a:lnTo>
                        <a:lnTo>
                          <a:pt x="45" y="30"/>
                        </a:lnTo>
                        <a:lnTo>
                          <a:pt x="46" y="26"/>
                        </a:lnTo>
                        <a:lnTo>
                          <a:pt x="46" y="26"/>
                        </a:lnTo>
                        <a:lnTo>
                          <a:pt x="47" y="26"/>
                        </a:lnTo>
                        <a:lnTo>
                          <a:pt x="47" y="27"/>
                        </a:lnTo>
                        <a:lnTo>
                          <a:pt x="47" y="27"/>
                        </a:lnTo>
                        <a:lnTo>
                          <a:pt x="48" y="27"/>
                        </a:lnTo>
                        <a:lnTo>
                          <a:pt x="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08" name="Line 92">
                    <a:extLst>
                      <a:ext uri="{FF2B5EF4-FFF2-40B4-BE49-F238E27FC236}">
                        <a16:creationId xmlns:a16="http://schemas.microsoft.com/office/drawing/2014/main" id="{293A2C4E-1D91-4E6B-B9FA-E7ACA2360DC8}"/>
                      </a:ext>
                    </a:extLst>
                  </p:cNvPr>
                  <p:cNvSpPr>
                    <a:spLocks noChangeShapeType="1"/>
                  </p:cNvSpPr>
                  <p:nvPr/>
                </p:nvSpPr>
                <p:spPr bwMode="auto">
                  <a:xfrm flipV="1">
                    <a:off x="1585913" y="7729538"/>
                    <a:ext cx="0" cy="2263775"/>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09" name="Line 93">
                    <a:extLst>
                      <a:ext uri="{FF2B5EF4-FFF2-40B4-BE49-F238E27FC236}">
                        <a16:creationId xmlns:a16="http://schemas.microsoft.com/office/drawing/2014/main" id="{F561BED8-369A-4E1D-A35A-6D18B52FD057}"/>
                      </a:ext>
                    </a:extLst>
                  </p:cNvPr>
                  <p:cNvSpPr>
                    <a:spLocks noChangeShapeType="1"/>
                  </p:cNvSpPr>
                  <p:nvPr/>
                </p:nvSpPr>
                <p:spPr bwMode="auto">
                  <a:xfrm>
                    <a:off x="1587500" y="7729538"/>
                    <a:ext cx="0" cy="1481138"/>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10" name="Freeform 94">
                    <a:extLst>
                      <a:ext uri="{FF2B5EF4-FFF2-40B4-BE49-F238E27FC236}">
                        <a16:creationId xmlns:a16="http://schemas.microsoft.com/office/drawing/2014/main" id="{21D61E01-A307-4CD5-8904-98A849E11449}"/>
                      </a:ext>
                    </a:extLst>
                  </p:cNvPr>
                  <p:cNvSpPr>
                    <a:spLocks/>
                  </p:cNvSpPr>
                  <p:nvPr/>
                </p:nvSpPr>
                <p:spPr bwMode="auto">
                  <a:xfrm flipV="1">
                    <a:off x="1587500" y="8901113"/>
                    <a:ext cx="3678238" cy="525463"/>
                  </a:xfrm>
                  <a:custGeom>
                    <a:avLst/>
                    <a:gdLst>
                      <a:gd name="T0" fmla="*/ 38 w 2499"/>
                      <a:gd name="T1" fmla="*/ 272 h 393"/>
                      <a:gd name="T2" fmla="*/ 77 w 2499"/>
                      <a:gd name="T3" fmla="*/ 337 h 393"/>
                      <a:gd name="T4" fmla="*/ 117 w 2499"/>
                      <a:gd name="T5" fmla="*/ 358 h 393"/>
                      <a:gd name="T6" fmla="*/ 156 w 2499"/>
                      <a:gd name="T7" fmla="*/ 366 h 393"/>
                      <a:gd name="T8" fmla="*/ 195 w 2499"/>
                      <a:gd name="T9" fmla="*/ 371 h 393"/>
                      <a:gd name="T10" fmla="*/ 234 w 2499"/>
                      <a:gd name="T11" fmla="*/ 375 h 393"/>
                      <a:gd name="T12" fmla="*/ 273 w 2499"/>
                      <a:gd name="T13" fmla="*/ 376 h 393"/>
                      <a:gd name="T14" fmla="*/ 312 w 2499"/>
                      <a:gd name="T15" fmla="*/ 383 h 393"/>
                      <a:gd name="T16" fmla="*/ 352 w 2499"/>
                      <a:gd name="T17" fmla="*/ 380 h 393"/>
                      <a:gd name="T18" fmla="*/ 391 w 2499"/>
                      <a:gd name="T19" fmla="*/ 380 h 393"/>
                      <a:gd name="T20" fmla="*/ 430 w 2499"/>
                      <a:gd name="T21" fmla="*/ 380 h 393"/>
                      <a:gd name="T22" fmla="*/ 469 w 2499"/>
                      <a:gd name="T23" fmla="*/ 382 h 393"/>
                      <a:gd name="T24" fmla="*/ 508 w 2499"/>
                      <a:gd name="T25" fmla="*/ 387 h 393"/>
                      <a:gd name="T26" fmla="*/ 547 w 2499"/>
                      <a:gd name="T27" fmla="*/ 387 h 393"/>
                      <a:gd name="T28" fmla="*/ 587 w 2499"/>
                      <a:gd name="T29" fmla="*/ 386 h 393"/>
                      <a:gd name="T30" fmla="*/ 626 w 2499"/>
                      <a:gd name="T31" fmla="*/ 383 h 393"/>
                      <a:gd name="T32" fmla="*/ 665 w 2499"/>
                      <a:gd name="T33" fmla="*/ 386 h 393"/>
                      <a:gd name="T34" fmla="*/ 704 w 2499"/>
                      <a:gd name="T35" fmla="*/ 391 h 393"/>
                      <a:gd name="T36" fmla="*/ 743 w 2499"/>
                      <a:gd name="T37" fmla="*/ 389 h 393"/>
                      <a:gd name="T38" fmla="*/ 783 w 2499"/>
                      <a:gd name="T39" fmla="*/ 391 h 393"/>
                      <a:gd name="T40" fmla="*/ 822 w 2499"/>
                      <a:gd name="T41" fmla="*/ 387 h 393"/>
                      <a:gd name="T42" fmla="*/ 861 w 2499"/>
                      <a:gd name="T43" fmla="*/ 384 h 393"/>
                      <a:gd name="T44" fmla="*/ 900 w 2499"/>
                      <a:gd name="T45" fmla="*/ 383 h 393"/>
                      <a:gd name="T46" fmla="*/ 939 w 2499"/>
                      <a:gd name="T47" fmla="*/ 386 h 393"/>
                      <a:gd name="T48" fmla="*/ 978 w 2499"/>
                      <a:gd name="T49" fmla="*/ 386 h 393"/>
                      <a:gd name="T50" fmla="*/ 1018 w 2499"/>
                      <a:gd name="T51" fmla="*/ 384 h 393"/>
                      <a:gd name="T52" fmla="*/ 1057 w 2499"/>
                      <a:gd name="T53" fmla="*/ 381 h 393"/>
                      <a:gd name="T54" fmla="*/ 1096 w 2499"/>
                      <a:gd name="T55" fmla="*/ 380 h 393"/>
                      <a:gd name="T56" fmla="*/ 1135 w 2499"/>
                      <a:gd name="T57" fmla="*/ 383 h 393"/>
                      <a:gd name="T58" fmla="*/ 1174 w 2499"/>
                      <a:gd name="T59" fmla="*/ 384 h 393"/>
                      <a:gd name="T60" fmla="*/ 1213 w 2499"/>
                      <a:gd name="T61" fmla="*/ 387 h 393"/>
                      <a:gd name="T62" fmla="*/ 1253 w 2499"/>
                      <a:gd name="T63" fmla="*/ 384 h 393"/>
                      <a:gd name="T64" fmla="*/ 1292 w 2499"/>
                      <a:gd name="T65" fmla="*/ 380 h 393"/>
                      <a:gd name="T66" fmla="*/ 1331 w 2499"/>
                      <a:gd name="T67" fmla="*/ 380 h 393"/>
                      <a:gd name="T68" fmla="*/ 1370 w 2499"/>
                      <a:gd name="T69" fmla="*/ 384 h 393"/>
                      <a:gd name="T70" fmla="*/ 1409 w 2499"/>
                      <a:gd name="T71" fmla="*/ 384 h 393"/>
                      <a:gd name="T72" fmla="*/ 1448 w 2499"/>
                      <a:gd name="T73" fmla="*/ 385 h 393"/>
                      <a:gd name="T74" fmla="*/ 1488 w 2499"/>
                      <a:gd name="T75" fmla="*/ 381 h 393"/>
                      <a:gd name="T76" fmla="*/ 1527 w 2499"/>
                      <a:gd name="T77" fmla="*/ 379 h 393"/>
                      <a:gd name="T78" fmla="*/ 1566 w 2499"/>
                      <a:gd name="T79" fmla="*/ 383 h 393"/>
                      <a:gd name="T80" fmla="*/ 1605 w 2499"/>
                      <a:gd name="T81" fmla="*/ 383 h 393"/>
                      <a:gd name="T82" fmla="*/ 1644 w 2499"/>
                      <a:gd name="T83" fmla="*/ 387 h 393"/>
                      <a:gd name="T84" fmla="*/ 1683 w 2499"/>
                      <a:gd name="T85" fmla="*/ 382 h 393"/>
                      <a:gd name="T86" fmla="*/ 1723 w 2499"/>
                      <a:gd name="T87" fmla="*/ 380 h 393"/>
                      <a:gd name="T88" fmla="*/ 1762 w 2499"/>
                      <a:gd name="T89" fmla="*/ 379 h 393"/>
                      <a:gd name="T90" fmla="*/ 1801 w 2499"/>
                      <a:gd name="T91" fmla="*/ 382 h 393"/>
                      <a:gd name="T92" fmla="*/ 1840 w 2499"/>
                      <a:gd name="T93" fmla="*/ 383 h 393"/>
                      <a:gd name="T94" fmla="*/ 1879 w 2499"/>
                      <a:gd name="T95" fmla="*/ 383 h 393"/>
                      <a:gd name="T96" fmla="*/ 1918 w 2499"/>
                      <a:gd name="T97" fmla="*/ 380 h 393"/>
                      <a:gd name="T98" fmla="*/ 1958 w 2499"/>
                      <a:gd name="T99" fmla="*/ 380 h 393"/>
                      <a:gd name="T100" fmla="*/ 1997 w 2499"/>
                      <a:gd name="T101" fmla="*/ 382 h 393"/>
                      <a:gd name="T102" fmla="*/ 2036 w 2499"/>
                      <a:gd name="T103" fmla="*/ 380 h 393"/>
                      <a:gd name="T104" fmla="*/ 2075 w 2499"/>
                      <a:gd name="T105" fmla="*/ 378 h 393"/>
                      <a:gd name="T106" fmla="*/ 2114 w 2499"/>
                      <a:gd name="T107" fmla="*/ 375 h 393"/>
                      <a:gd name="T108" fmla="*/ 2154 w 2499"/>
                      <a:gd name="T109" fmla="*/ 374 h 393"/>
                      <a:gd name="T110" fmla="*/ 2193 w 2499"/>
                      <a:gd name="T111" fmla="*/ 377 h 393"/>
                      <a:gd name="T112" fmla="*/ 2232 w 2499"/>
                      <a:gd name="T113" fmla="*/ 380 h 393"/>
                      <a:gd name="T114" fmla="*/ 2271 w 2499"/>
                      <a:gd name="T115" fmla="*/ 377 h 393"/>
                      <a:gd name="T116" fmla="*/ 2310 w 2499"/>
                      <a:gd name="T117" fmla="*/ 377 h 393"/>
                      <a:gd name="T118" fmla="*/ 2349 w 2499"/>
                      <a:gd name="T119" fmla="*/ 375 h 393"/>
                      <a:gd name="T120" fmla="*/ 2389 w 2499"/>
                      <a:gd name="T121" fmla="*/ 373 h 393"/>
                      <a:gd name="T122" fmla="*/ 2428 w 2499"/>
                      <a:gd name="T123" fmla="*/ 376 h 393"/>
                      <a:gd name="T124" fmla="*/ 2467 w 2499"/>
                      <a:gd name="T125" fmla="*/ 381 h 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393">
                        <a:moveTo>
                          <a:pt x="0" y="161"/>
                        </a:moveTo>
                        <a:lnTo>
                          <a:pt x="0" y="0"/>
                        </a:lnTo>
                        <a:lnTo>
                          <a:pt x="0" y="7"/>
                        </a:lnTo>
                        <a:lnTo>
                          <a:pt x="1" y="22"/>
                        </a:lnTo>
                        <a:lnTo>
                          <a:pt x="1" y="35"/>
                        </a:lnTo>
                        <a:lnTo>
                          <a:pt x="2" y="49"/>
                        </a:lnTo>
                        <a:lnTo>
                          <a:pt x="2" y="56"/>
                        </a:lnTo>
                        <a:lnTo>
                          <a:pt x="2" y="66"/>
                        </a:lnTo>
                        <a:lnTo>
                          <a:pt x="3" y="72"/>
                        </a:lnTo>
                        <a:lnTo>
                          <a:pt x="3" y="79"/>
                        </a:lnTo>
                        <a:lnTo>
                          <a:pt x="4" y="89"/>
                        </a:lnTo>
                        <a:lnTo>
                          <a:pt x="4" y="94"/>
                        </a:lnTo>
                        <a:lnTo>
                          <a:pt x="5" y="99"/>
                        </a:lnTo>
                        <a:lnTo>
                          <a:pt x="5" y="102"/>
                        </a:lnTo>
                        <a:lnTo>
                          <a:pt x="5" y="108"/>
                        </a:lnTo>
                        <a:lnTo>
                          <a:pt x="6" y="113"/>
                        </a:lnTo>
                        <a:lnTo>
                          <a:pt x="6" y="119"/>
                        </a:lnTo>
                        <a:lnTo>
                          <a:pt x="7" y="121"/>
                        </a:lnTo>
                        <a:lnTo>
                          <a:pt x="7" y="126"/>
                        </a:lnTo>
                        <a:lnTo>
                          <a:pt x="7" y="129"/>
                        </a:lnTo>
                        <a:lnTo>
                          <a:pt x="8" y="133"/>
                        </a:lnTo>
                        <a:lnTo>
                          <a:pt x="8" y="136"/>
                        </a:lnTo>
                        <a:lnTo>
                          <a:pt x="9" y="137"/>
                        </a:lnTo>
                        <a:lnTo>
                          <a:pt x="9" y="141"/>
                        </a:lnTo>
                        <a:lnTo>
                          <a:pt x="10" y="145"/>
                        </a:lnTo>
                        <a:lnTo>
                          <a:pt x="10" y="149"/>
                        </a:lnTo>
                        <a:lnTo>
                          <a:pt x="10" y="149"/>
                        </a:lnTo>
                        <a:lnTo>
                          <a:pt x="11" y="152"/>
                        </a:lnTo>
                        <a:lnTo>
                          <a:pt x="11" y="153"/>
                        </a:lnTo>
                        <a:lnTo>
                          <a:pt x="12" y="157"/>
                        </a:lnTo>
                        <a:lnTo>
                          <a:pt x="12" y="159"/>
                        </a:lnTo>
                        <a:lnTo>
                          <a:pt x="12" y="160"/>
                        </a:lnTo>
                        <a:lnTo>
                          <a:pt x="13" y="164"/>
                        </a:lnTo>
                        <a:lnTo>
                          <a:pt x="13" y="167"/>
                        </a:lnTo>
                        <a:lnTo>
                          <a:pt x="14" y="170"/>
                        </a:lnTo>
                        <a:lnTo>
                          <a:pt x="14" y="172"/>
                        </a:lnTo>
                        <a:lnTo>
                          <a:pt x="15" y="175"/>
                        </a:lnTo>
                        <a:lnTo>
                          <a:pt x="15" y="177"/>
                        </a:lnTo>
                        <a:lnTo>
                          <a:pt x="15" y="182"/>
                        </a:lnTo>
                        <a:lnTo>
                          <a:pt x="16" y="183"/>
                        </a:lnTo>
                        <a:lnTo>
                          <a:pt x="16" y="187"/>
                        </a:lnTo>
                        <a:lnTo>
                          <a:pt x="17" y="189"/>
                        </a:lnTo>
                        <a:lnTo>
                          <a:pt x="17" y="190"/>
                        </a:lnTo>
                        <a:lnTo>
                          <a:pt x="17" y="193"/>
                        </a:lnTo>
                        <a:lnTo>
                          <a:pt x="18" y="195"/>
                        </a:lnTo>
                        <a:lnTo>
                          <a:pt x="18" y="198"/>
                        </a:lnTo>
                        <a:lnTo>
                          <a:pt x="19" y="201"/>
                        </a:lnTo>
                        <a:lnTo>
                          <a:pt x="19" y="204"/>
                        </a:lnTo>
                        <a:lnTo>
                          <a:pt x="20" y="204"/>
                        </a:lnTo>
                        <a:lnTo>
                          <a:pt x="20" y="208"/>
                        </a:lnTo>
                        <a:lnTo>
                          <a:pt x="20" y="210"/>
                        </a:lnTo>
                        <a:lnTo>
                          <a:pt x="21" y="210"/>
                        </a:lnTo>
                        <a:lnTo>
                          <a:pt x="21" y="214"/>
                        </a:lnTo>
                        <a:lnTo>
                          <a:pt x="22" y="215"/>
                        </a:lnTo>
                        <a:lnTo>
                          <a:pt x="22" y="217"/>
                        </a:lnTo>
                        <a:lnTo>
                          <a:pt x="22" y="218"/>
                        </a:lnTo>
                        <a:lnTo>
                          <a:pt x="23" y="218"/>
                        </a:lnTo>
                        <a:lnTo>
                          <a:pt x="23" y="219"/>
                        </a:lnTo>
                        <a:lnTo>
                          <a:pt x="24" y="220"/>
                        </a:lnTo>
                        <a:lnTo>
                          <a:pt x="24" y="221"/>
                        </a:lnTo>
                        <a:lnTo>
                          <a:pt x="25" y="222"/>
                        </a:lnTo>
                        <a:lnTo>
                          <a:pt x="25" y="225"/>
                        </a:lnTo>
                        <a:lnTo>
                          <a:pt x="25" y="226"/>
                        </a:lnTo>
                        <a:lnTo>
                          <a:pt x="26" y="228"/>
                        </a:lnTo>
                        <a:lnTo>
                          <a:pt x="26" y="229"/>
                        </a:lnTo>
                        <a:lnTo>
                          <a:pt x="27" y="231"/>
                        </a:lnTo>
                        <a:lnTo>
                          <a:pt x="27" y="233"/>
                        </a:lnTo>
                        <a:lnTo>
                          <a:pt x="27" y="233"/>
                        </a:lnTo>
                        <a:lnTo>
                          <a:pt x="28" y="234"/>
                        </a:lnTo>
                        <a:lnTo>
                          <a:pt x="28" y="236"/>
                        </a:lnTo>
                        <a:lnTo>
                          <a:pt x="29" y="239"/>
                        </a:lnTo>
                        <a:lnTo>
                          <a:pt x="29" y="242"/>
                        </a:lnTo>
                        <a:lnTo>
                          <a:pt x="30" y="242"/>
                        </a:lnTo>
                        <a:lnTo>
                          <a:pt x="30" y="244"/>
                        </a:lnTo>
                        <a:lnTo>
                          <a:pt x="30" y="247"/>
                        </a:lnTo>
                        <a:lnTo>
                          <a:pt x="31" y="248"/>
                        </a:lnTo>
                        <a:lnTo>
                          <a:pt x="31" y="249"/>
                        </a:lnTo>
                        <a:lnTo>
                          <a:pt x="32" y="253"/>
                        </a:lnTo>
                        <a:lnTo>
                          <a:pt x="32" y="254"/>
                        </a:lnTo>
                        <a:lnTo>
                          <a:pt x="32" y="256"/>
                        </a:lnTo>
                        <a:lnTo>
                          <a:pt x="33" y="258"/>
                        </a:lnTo>
                        <a:lnTo>
                          <a:pt x="33" y="259"/>
                        </a:lnTo>
                        <a:lnTo>
                          <a:pt x="34" y="263"/>
                        </a:lnTo>
                        <a:lnTo>
                          <a:pt x="34" y="264"/>
                        </a:lnTo>
                        <a:lnTo>
                          <a:pt x="35" y="266"/>
                        </a:lnTo>
                        <a:lnTo>
                          <a:pt x="35" y="265"/>
                        </a:lnTo>
                        <a:lnTo>
                          <a:pt x="35" y="264"/>
                        </a:lnTo>
                        <a:lnTo>
                          <a:pt x="36" y="266"/>
                        </a:lnTo>
                        <a:lnTo>
                          <a:pt x="36" y="268"/>
                        </a:lnTo>
                        <a:lnTo>
                          <a:pt x="37" y="268"/>
                        </a:lnTo>
                        <a:lnTo>
                          <a:pt x="37" y="270"/>
                        </a:lnTo>
                        <a:lnTo>
                          <a:pt x="37" y="269"/>
                        </a:lnTo>
                        <a:lnTo>
                          <a:pt x="38" y="270"/>
                        </a:lnTo>
                        <a:lnTo>
                          <a:pt x="38" y="272"/>
                        </a:lnTo>
                        <a:lnTo>
                          <a:pt x="39" y="272"/>
                        </a:lnTo>
                        <a:lnTo>
                          <a:pt x="39" y="273"/>
                        </a:lnTo>
                        <a:lnTo>
                          <a:pt x="40" y="274"/>
                        </a:lnTo>
                        <a:lnTo>
                          <a:pt x="40" y="274"/>
                        </a:lnTo>
                        <a:lnTo>
                          <a:pt x="40" y="276"/>
                        </a:lnTo>
                        <a:lnTo>
                          <a:pt x="41" y="276"/>
                        </a:lnTo>
                        <a:lnTo>
                          <a:pt x="41" y="277"/>
                        </a:lnTo>
                        <a:lnTo>
                          <a:pt x="42" y="278"/>
                        </a:lnTo>
                        <a:lnTo>
                          <a:pt x="42" y="280"/>
                        </a:lnTo>
                        <a:lnTo>
                          <a:pt x="42" y="282"/>
                        </a:lnTo>
                        <a:lnTo>
                          <a:pt x="43" y="283"/>
                        </a:lnTo>
                        <a:lnTo>
                          <a:pt x="43" y="285"/>
                        </a:lnTo>
                        <a:lnTo>
                          <a:pt x="44" y="283"/>
                        </a:lnTo>
                        <a:lnTo>
                          <a:pt x="44" y="284"/>
                        </a:lnTo>
                        <a:lnTo>
                          <a:pt x="45" y="289"/>
                        </a:lnTo>
                        <a:lnTo>
                          <a:pt x="45" y="287"/>
                        </a:lnTo>
                        <a:lnTo>
                          <a:pt x="45" y="290"/>
                        </a:lnTo>
                        <a:lnTo>
                          <a:pt x="46" y="293"/>
                        </a:lnTo>
                        <a:lnTo>
                          <a:pt x="46" y="294"/>
                        </a:lnTo>
                        <a:lnTo>
                          <a:pt x="47" y="295"/>
                        </a:lnTo>
                        <a:lnTo>
                          <a:pt x="47" y="298"/>
                        </a:lnTo>
                        <a:lnTo>
                          <a:pt x="47" y="297"/>
                        </a:lnTo>
                        <a:lnTo>
                          <a:pt x="48" y="299"/>
                        </a:lnTo>
                        <a:lnTo>
                          <a:pt x="48" y="299"/>
                        </a:lnTo>
                        <a:lnTo>
                          <a:pt x="49" y="298"/>
                        </a:lnTo>
                        <a:lnTo>
                          <a:pt x="49" y="301"/>
                        </a:lnTo>
                        <a:lnTo>
                          <a:pt x="50" y="299"/>
                        </a:lnTo>
                        <a:lnTo>
                          <a:pt x="50" y="301"/>
                        </a:lnTo>
                        <a:lnTo>
                          <a:pt x="50" y="301"/>
                        </a:lnTo>
                        <a:lnTo>
                          <a:pt x="51" y="299"/>
                        </a:lnTo>
                        <a:lnTo>
                          <a:pt x="51" y="301"/>
                        </a:lnTo>
                        <a:lnTo>
                          <a:pt x="52" y="302"/>
                        </a:lnTo>
                        <a:lnTo>
                          <a:pt x="52" y="302"/>
                        </a:lnTo>
                        <a:lnTo>
                          <a:pt x="52" y="305"/>
                        </a:lnTo>
                        <a:lnTo>
                          <a:pt x="53" y="305"/>
                        </a:lnTo>
                        <a:lnTo>
                          <a:pt x="53" y="302"/>
                        </a:lnTo>
                        <a:lnTo>
                          <a:pt x="54" y="304"/>
                        </a:lnTo>
                        <a:lnTo>
                          <a:pt x="54" y="306"/>
                        </a:lnTo>
                        <a:lnTo>
                          <a:pt x="55" y="305"/>
                        </a:lnTo>
                        <a:lnTo>
                          <a:pt x="55" y="307"/>
                        </a:lnTo>
                        <a:lnTo>
                          <a:pt x="55" y="308"/>
                        </a:lnTo>
                        <a:lnTo>
                          <a:pt x="56" y="307"/>
                        </a:lnTo>
                        <a:lnTo>
                          <a:pt x="56" y="308"/>
                        </a:lnTo>
                        <a:lnTo>
                          <a:pt x="57" y="310"/>
                        </a:lnTo>
                        <a:lnTo>
                          <a:pt x="57" y="311"/>
                        </a:lnTo>
                        <a:lnTo>
                          <a:pt x="57" y="311"/>
                        </a:lnTo>
                        <a:lnTo>
                          <a:pt x="58" y="313"/>
                        </a:lnTo>
                        <a:lnTo>
                          <a:pt x="58" y="314"/>
                        </a:lnTo>
                        <a:lnTo>
                          <a:pt x="59" y="314"/>
                        </a:lnTo>
                        <a:lnTo>
                          <a:pt x="59" y="315"/>
                        </a:lnTo>
                        <a:lnTo>
                          <a:pt x="60" y="317"/>
                        </a:lnTo>
                        <a:lnTo>
                          <a:pt x="60" y="319"/>
                        </a:lnTo>
                        <a:lnTo>
                          <a:pt x="60" y="318"/>
                        </a:lnTo>
                        <a:lnTo>
                          <a:pt x="61" y="319"/>
                        </a:lnTo>
                        <a:lnTo>
                          <a:pt x="61" y="320"/>
                        </a:lnTo>
                        <a:lnTo>
                          <a:pt x="62" y="320"/>
                        </a:lnTo>
                        <a:lnTo>
                          <a:pt x="62" y="320"/>
                        </a:lnTo>
                        <a:lnTo>
                          <a:pt x="62" y="319"/>
                        </a:lnTo>
                        <a:lnTo>
                          <a:pt x="63" y="322"/>
                        </a:lnTo>
                        <a:lnTo>
                          <a:pt x="63" y="320"/>
                        </a:lnTo>
                        <a:lnTo>
                          <a:pt x="64" y="322"/>
                        </a:lnTo>
                        <a:lnTo>
                          <a:pt x="64" y="324"/>
                        </a:lnTo>
                        <a:lnTo>
                          <a:pt x="65" y="322"/>
                        </a:lnTo>
                        <a:lnTo>
                          <a:pt x="65" y="324"/>
                        </a:lnTo>
                        <a:lnTo>
                          <a:pt x="65" y="325"/>
                        </a:lnTo>
                        <a:lnTo>
                          <a:pt x="66" y="324"/>
                        </a:lnTo>
                        <a:lnTo>
                          <a:pt x="66" y="320"/>
                        </a:lnTo>
                        <a:lnTo>
                          <a:pt x="67" y="324"/>
                        </a:lnTo>
                        <a:lnTo>
                          <a:pt x="67" y="323"/>
                        </a:lnTo>
                        <a:lnTo>
                          <a:pt x="67" y="324"/>
                        </a:lnTo>
                        <a:lnTo>
                          <a:pt x="68" y="326"/>
                        </a:lnTo>
                        <a:lnTo>
                          <a:pt x="68" y="325"/>
                        </a:lnTo>
                        <a:lnTo>
                          <a:pt x="69" y="325"/>
                        </a:lnTo>
                        <a:lnTo>
                          <a:pt x="69" y="326"/>
                        </a:lnTo>
                        <a:lnTo>
                          <a:pt x="70" y="328"/>
                        </a:lnTo>
                        <a:lnTo>
                          <a:pt x="70" y="329"/>
                        </a:lnTo>
                        <a:lnTo>
                          <a:pt x="70" y="328"/>
                        </a:lnTo>
                        <a:lnTo>
                          <a:pt x="71" y="330"/>
                        </a:lnTo>
                        <a:lnTo>
                          <a:pt x="71" y="331"/>
                        </a:lnTo>
                        <a:lnTo>
                          <a:pt x="72" y="332"/>
                        </a:lnTo>
                        <a:lnTo>
                          <a:pt x="72" y="334"/>
                        </a:lnTo>
                        <a:lnTo>
                          <a:pt x="72" y="334"/>
                        </a:lnTo>
                        <a:lnTo>
                          <a:pt x="73" y="334"/>
                        </a:lnTo>
                        <a:lnTo>
                          <a:pt x="73" y="335"/>
                        </a:lnTo>
                        <a:lnTo>
                          <a:pt x="74" y="336"/>
                        </a:lnTo>
                        <a:lnTo>
                          <a:pt x="74" y="336"/>
                        </a:lnTo>
                        <a:lnTo>
                          <a:pt x="75" y="337"/>
                        </a:lnTo>
                        <a:lnTo>
                          <a:pt x="75" y="337"/>
                        </a:lnTo>
                        <a:lnTo>
                          <a:pt x="75" y="339"/>
                        </a:lnTo>
                        <a:lnTo>
                          <a:pt x="76" y="335"/>
                        </a:lnTo>
                        <a:lnTo>
                          <a:pt x="76" y="336"/>
                        </a:lnTo>
                        <a:lnTo>
                          <a:pt x="77" y="336"/>
                        </a:lnTo>
                        <a:lnTo>
                          <a:pt x="77" y="336"/>
                        </a:lnTo>
                        <a:lnTo>
                          <a:pt x="77" y="337"/>
                        </a:lnTo>
                        <a:lnTo>
                          <a:pt x="78" y="337"/>
                        </a:lnTo>
                        <a:lnTo>
                          <a:pt x="78" y="339"/>
                        </a:lnTo>
                        <a:lnTo>
                          <a:pt x="79" y="339"/>
                        </a:lnTo>
                        <a:lnTo>
                          <a:pt x="79" y="338"/>
                        </a:lnTo>
                        <a:lnTo>
                          <a:pt x="80" y="341"/>
                        </a:lnTo>
                        <a:lnTo>
                          <a:pt x="80" y="339"/>
                        </a:lnTo>
                        <a:lnTo>
                          <a:pt x="80" y="337"/>
                        </a:lnTo>
                        <a:lnTo>
                          <a:pt x="81" y="338"/>
                        </a:lnTo>
                        <a:lnTo>
                          <a:pt x="81" y="340"/>
                        </a:lnTo>
                        <a:lnTo>
                          <a:pt x="82" y="338"/>
                        </a:lnTo>
                        <a:lnTo>
                          <a:pt x="82" y="339"/>
                        </a:lnTo>
                        <a:lnTo>
                          <a:pt x="82" y="337"/>
                        </a:lnTo>
                        <a:lnTo>
                          <a:pt x="83" y="339"/>
                        </a:lnTo>
                        <a:lnTo>
                          <a:pt x="83" y="340"/>
                        </a:lnTo>
                        <a:lnTo>
                          <a:pt x="84" y="340"/>
                        </a:lnTo>
                        <a:lnTo>
                          <a:pt x="84" y="341"/>
                        </a:lnTo>
                        <a:lnTo>
                          <a:pt x="85" y="339"/>
                        </a:lnTo>
                        <a:lnTo>
                          <a:pt x="85" y="342"/>
                        </a:lnTo>
                        <a:lnTo>
                          <a:pt x="85" y="341"/>
                        </a:lnTo>
                        <a:lnTo>
                          <a:pt x="86" y="342"/>
                        </a:lnTo>
                        <a:lnTo>
                          <a:pt x="86" y="341"/>
                        </a:lnTo>
                        <a:lnTo>
                          <a:pt x="87" y="340"/>
                        </a:lnTo>
                        <a:lnTo>
                          <a:pt x="87" y="341"/>
                        </a:lnTo>
                        <a:lnTo>
                          <a:pt x="87" y="342"/>
                        </a:lnTo>
                        <a:lnTo>
                          <a:pt x="88" y="343"/>
                        </a:lnTo>
                        <a:lnTo>
                          <a:pt x="88" y="343"/>
                        </a:lnTo>
                        <a:lnTo>
                          <a:pt x="89" y="345"/>
                        </a:lnTo>
                        <a:lnTo>
                          <a:pt x="89" y="346"/>
                        </a:lnTo>
                        <a:lnTo>
                          <a:pt x="90" y="345"/>
                        </a:lnTo>
                        <a:lnTo>
                          <a:pt x="90" y="345"/>
                        </a:lnTo>
                        <a:lnTo>
                          <a:pt x="90" y="343"/>
                        </a:lnTo>
                        <a:lnTo>
                          <a:pt x="91" y="343"/>
                        </a:lnTo>
                        <a:lnTo>
                          <a:pt x="91" y="345"/>
                        </a:lnTo>
                        <a:lnTo>
                          <a:pt x="92" y="346"/>
                        </a:lnTo>
                        <a:lnTo>
                          <a:pt x="92" y="346"/>
                        </a:lnTo>
                        <a:lnTo>
                          <a:pt x="92" y="342"/>
                        </a:lnTo>
                        <a:lnTo>
                          <a:pt x="93" y="344"/>
                        </a:lnTo>
                        <a:lnTo>
                          <a:pt x="93" y="342"/>
                        </a:lnTo>
                        <a:lnTo>
                          <a:pt x="94" y="345"/>
                        </a:lnTo>
                        <a:lnTo>
                          <a:pt x="94" y="342"/>
                        </a:lnTo>
                        <a:lnTo>
                          <a:pt x="95" y="345"/>
                        </a:lnTo>
                        <a:lnTo>
                          <a:pt x="95" y="344"/>
                        </a:lnTo>
                        <a:lnTo>
                          <a:pt x="95" y="343"/>
                        </a:lnTo>
                        <a:lnTo>
                          <a:pt x="96" y="343"/>
                        </a:lnTo>
                        <a:lnTo>
                          <a:pt x="96" y="343"/>
                        </a:lnTo>
                        <a:lnTo>
                          <a:pt x="97" y="344"/>
                        </a:lnTo>
                        <a:lnTo>
                          <a:pt x="97" y="346"/>
                        </a:lnTo>
                        <a:lnTo>
                          <a:pt x="97" y="343"/>
                        </a:lnTo>
                        <a:lnTo>
                          <a:pt x="98" y="344"/>
                        </a:lnTo>
                        <a:lnTo>
                          <a:pt x="98" y="347"/>
                        </a:lnTo>
                        <a:lnTo>
                          <a:pt x="99" y="347"/>
                        </a:lnTo>
                        <a:lnTo>
                          <a:pt x="99" y="349"/>
                        </a:lnTo>
                        <a:lnTo>
                          <a:pt x="100" y="349"/>
                        </a:lnTo>
                        <a:lnTo>
                          <a:pt x="100" y="349"/>
                        </a:lnTo>
                        <a:lnTo>
                          <a:pt x="100" y="350"/>
                        </a:lnTo>
                        <a:lnTo>
                          <a:pt x="101" y="352"/>
                        </a:lnTo>
                        <a:lnTo>
                          <a:pt x="101" y="349"/>
                        </a:lnTo>
                        <a:lnTo>
                          <a:pt x="102" y="351"/>
                        </a:lnTo>
                        <a:lnTo>
                          <a:pt x="102" y="352"/>
                        </a:lnTo>
                        <a:lnTo>
                          <a:pt x="102" y="352"/>
                        </a:lnTo>
                        <a:lnTo>
                          <a:pt x="103" y="352"/>
                        </a:lnTo>
                        <a:lnTo>
                          <a:pt x="103" y="351"/>
                        </a:lnTo>
                        <a:lnTo>
                          <a:pt x="104" y="353"/>
                        </a:lnTo>
                        <a:lnTo>
                          <a:pt x="104" y="354"/>
                        </a:lnTo>
                        <a:lnTo>
                          <a:pt x="105" y="352"/>
                        </a:lnTo>
                        <a:lnTo>
                          <a:pt x="105" y="354"/>
                        </a:lnTo>
                        <a:lnTo>
                          <a:pt x="105" y="355"/>
                        </a:lnTo>
                        <a:lnTo>
                          <a:pt x="106" y="353"/>
                        </a:lnTo>
                        <a:lnTo>
                          <a:pt x="106" y="353"/>
                        </a:lnTo>
                        <a:lnTo>
                          <a:pt x="107" y="352"/>
                        </a:lnTo>
                        <a:lnTo>
                          <a:pt x="107" y="353"/>
                        </a:lnTo>
                        <a:lnTo>
                          <a:pt x="107" y="353"/>
                        </a:lnTo>
                        <a:lnTo>
                          <a:pt x="108" y="353"/>
                        </a:lnTo>
                        <a:lnTo>
                          <a:pt x="108" y="350"/>
                        </a:lnTo>
                        <a:lnTo>
                          <a:pt x="109" y="353"/>
                        </a:lnTo>
                        <a:lnTo>
                          <a:pt x="109" y="351"/>
                        </a:lnTo>
                        <a:lnTo>
                          <a:pt x="110" y="351"/>
                        </a:lnTo>
                        <a:lnTo>
                          <a:pt x="110" y="351"/>
                        </a:lnTo>
                        <a:lnTo>
                          <a:pt x="110" y="354"/>
                        </a:lnTo>
                        <a:lnTo>
                          <a:pt x="111" y="352"/>
                        </a:lnTo>
                        <a:lnTo>
                          <a:pt x="111" y="354"/>
                        </a:lnTo>
                        <a:lnTo>
                          <a:pt x="112" y="353"/>
                        </a:lnTo>
                        <a:lnTo>
                          <a:pt x="112" y="354"/>
                        </a:lnTo>
                        <a:lnTo>
                          <a:pt x="112" y="355"/>
                        </a:lnTo>
                        <a:lnTo>
                          <a:pt x="113" y="354"/>
                        </a:lnTo>
                        <a:lnTo>
                          <a:pt x="113" y="355"/>
                        </a:lnTo>
                        <a:lnTo>
                          <a:pt x="114" y="355"/>
                        </a:lnTo>
                        <a:lnTo>
                          <a:pt x="114" y="356"/>
                        </a:lnTo>
                        <a:lnTo>
                          <a:pt x="115" y="356"/>
                        </a:lnTo>
                        <a:lnTo>
                          <a:pt x="115" y="357"/>
                        </a:lnTo>
                        <a:lnTo>
                          <a:pt x="115" y="360"/>
                        </a:lnTo>
                        <a:lnTo>
                          <a:pt x="116" y="357"/>
                        </a:lnTo>
                        <a:lnTo>
                          <a:pt x="116" y="359"/>
                        </a:lnTo>
                        <a:lnTo>
                          <a:pt x="117" y="358"/>
                        </a:lnTo>
                        <a:lnTo>
                          <a:pt x="117" y="358"/>
                        </a:lnTo>
                        <a:lnTo>
                          <a:pt x="117" y="359"/>
                        </a:lnTo>
                        <a:lnTo>
                          <a:pt x="118" y="359"/>
                        </a:lnTo>
                        <a:lnTo>
                          <a:pt x="118" y="358"/>
                        </a:lnTo>
                        <a:lnTo>
                          <a:pt x="119" y="360"/>
                        </a:lnTo>
                        <a:lnTo>
                          <a:pt x="119" y="360"/>
                        </a:lnTo>
                        <a:lnTo>
                          <a:pt x="120" y="359"/>
                        </a:lnTo>
                        <a:lnTo>
                          <a:pt x="120" y="359"/>
                        </a:lnTo>
                        <a:lnTo>
                          <a:pt x="120" y="360"/>
                        </a:lnTo>
                        <a:lnTo>
                          <a:pt x="121" y="363"/>
                        </a:lnTo>
                        <a:lnTo>
                          <a:pt x="121" y="359"/>
                        </a:lnTo>
                        <a:lnTo>
                          <a:pt x="122" y="360"/>
                        </a:lnTo>
                        <a:lnTo>
                          <a:pt x="122" y="358"/>
                        </a:lnTo>
                        <a:lnTo>
                          <a:pt x="122" y="357"/>
                        </a:lnTo>
                        <a:lnTo>
                          <a:pt x="123" y="355"/>
                        </a:lnTo>
                        <a:lnTo>
                          <a:pt x="123" y="356"/>
                        </a:lnTo>
                        <a:lnTo>
                          <a:pt x="124" y="357"/>
                        </a:lnTo>
                        <a:lnTo>
                          <a:pt x="124" y="357"/>
                        </a:lnTo>
                        <a:lnTo>
                          <a:pt x="125" y="357"/>
                        </a:lnTo>
                        <a:lnTo>
                          <a:pt x="125" y="357"/>
                        </a:lnTo>
                        <a:lnTo>
                          <a:pt x="125" y="359"/>
                        </a:lnTo>
                        <a:lnTo>
                          <a:pt x="126" y="357"/>
                        </a:lnTo>
                        <a:lnTo>
                          <a:pt x="126" y="359"/>
                        </a:lnTo>
                        <a:lnTo>
                          <a:pt x="127" y="360"/>
                        </a:lnTo>
                        <a:lnTo>
                          <a:pt x="127" y="361"/>
                        </a:lnTo>
                        <a:lnTo>
                          <a:pt x="127" y="361"/>
                        </a:lnTo>
                        <a:lnTo>
                          <a:pt x="128" y="362"/>
                        </a:lnTo>
                        <a:lnTo>
                          <a:pt x="128" y="363"/>
                        </a:lnTo>
                        <a:lnTo>
                          <a:pt x="129" y="361"/>
                        </a:lnTo>
                        <a:lnTo>
                          <a:pt x="129" y="361"/>
                        </a:lnTo>
                        <a:lnTo>
                          <a:pt x="130" y="361"/>
                        </a:lnTo>
                        <a:lnTo>
                          <a:pt x="130" y="363"/>
                        </a:lnTo>
                        <a:lnTo>
                          <a:pt x="130" y="363"/>
                        </a:lnTo>
                        <a:lnTo>
                          <a:pt x="131" y="366"/>
                        </a:lnTo>
                        <a:lnTo>
                          <a:pt x="131" y="363"/>
                        </a:lnTo>
                        <a:lnTo>
                          <a:pt x="132" y="365"/>
                        </a:lnTo>
                        <a:lnTo>
                          <a:pt x="132" y="365"/>
                        </a:lnTo>
                        <a:lnTo>
                          <a:pt x="132" y="364"/>
                        </a:lnTo>
                        <a:lnTo>
                          <a:pt x="133" y="364"/>
                        </a:lnTo>
                        <a:lnTo>
                          <a:pt x="133" y="361"/>
                        </a:lnTo>
                        <a:lnTo>
                          <a:pt x="134" y="361"/>
                        </a:lnTo>
                        <a:lnTo>
                          <a:pt x="134" y="361"/>
                        </a:lnTo>
                        <a:lnTo>
                          <a:pt x="135" y="364"/>
                        </a:lnTo>
                        <a:lnTo>
                          <a:pt x="135" y="363"/>
                        </a:lnTo>
                        <a:lnTo>
                          <a:pt x="135" y="360"/>
                        </a:lnTo>
                        <a:lnTo>
                          <a:pt x="136" y="359"/>
                        </a:lnTo>
                        <a:lnTo>
                          <a:pt x="136" y="359"/>
                        </a:lnTo>
                        <a:lnTo>
                          <a:pt x="137" y="358"/>
                        </a:lnTo>
                        <a:lnTo>
                          <a:pt x="137" y="360"/>
                        </a:lnTo>
                        <a:lnTo>
                          <a:pt x="137" y="358"/>
                        </a:lnTo>
                        <a:lnTo>
                          <a:pt x="138" y="360"/>
                        </a:lnTo>
                        <a:lnTo>
                          <a:pt x="138" y="361"/>
                        </a:lnTo>
                        <a:lnTo>
                          <a:pt x="139" y="360"/>
                        </a:lnTo>
                        <a:lnTo>
                          <a:pt x="139" y="361"/>
                        </a:lnTo>
                        <a:lnTo>
                          <a:pt x="140" y="361"/>
                        </a:lnTo>
                        <a:lnTo>
                          <a:pt x="140" y="362"/>
                        </a:lnTo>
                        <a:lnTo>
                          <a:pt x="140" y="360"/>
                        </a:lnTo>
                        <a:lnTo>
                          <a:pt x="141" y="362"/>
                        </a:lnTo>
                        <a:lnTo>
                          <a:pt x="141" y="363"/>
                        </a:lnTo>
                        <a:lnTo>
                          <a:pt x="142" y="361"/>
                        </a:lnTo>
                        <a:lnTo>
                          <a:pt x="142" y="363"/>
                        </a:lnTo>
                        <a:lnTo>
                          <a:pt x="142" y="364"/>
                        </a:lnTo>
                        <a:lnTo>
                          <a:pt x="143" y="365"/>
                        </a:lnTo>
                        <a:lnTo>
                          <a:pt x="143" y="363"/>
                        </a:lnTo>
                        <a:lnTo>
                          <a:pt x="144" y="365"/>
                        </a:lnTo>
                        <a:lnTo>
                          <a:pt x="144" y="367"/>
                        </a:lnTo>
                        <a:lnTo>
                          <a:pt x="145" y="365"/>
                        </a:lnTo>
                        <a:lnTo>
                          <a:pt x="145" y="365"/>
                        </a:lnTo>
                        <a:lnTo>
                          <a:pt x="145" y="367"/>
                        </a:lnTo>
                        <a:lnTo>
                          <a:pt x="146" y="366"/>
                        </a:lnTo>
                        <a:lnTo>
                          <a:pt x="146" y="366"/>
                        </a:lnTo>
                        <a:lnTo>
                          <a:pt x="147" y="367"/>
                        </a:lnTo>
                        <a:lnTo>
                          <a:pt x="147" y="365"/>
                        </a:lnTo>
                        <a:lnTo>
                          <a:pt x="147" y="364"/>
                        </a:lnTo>
                        <a:lnTo>
                          <a:pt x="148" y="363"/>
                        </a:lnTo>
                        <a:lnTo>
                          <a:pt x="148" y="365"/>
                        </a:lnTo>
                        <a:lnTo>
                          <a:pt x="149" y="364"/>
                        </a:lnTo>
                        <a:lnTo>
                          <a:pt x="149" y="362"/>
                        </a:lnTo>
                        <a:lnTo>
                          <a:pt x="150" y="363"/>
                        </a:lnTo>
                        <a:lnTo>
                          <a:pt x="150" y="361"/>
                        </a:lnTo>
                        <a:lnTo>
                          <a:pt x="150" y="362"/>
                        </a:lnTo>
                        <a:lnTo>
                          <a:pt x="151" y="362"/>
                        </a:lnTo>
                        <a:lnTo>
                          <a:pt x="151" y="365"/>
                        </a:lnTo>
                        <a:lnTo>
                          <a:pt x="152" y="364"/>
                        </a:lnTo>
                        <a:lnTo>
                          <a:pt x="152" y="361"/>
                        </a:lnTo>
                        <a:lnTo>
                          <a:pt x="152" y="364"/>
                        </a:lnTo>
                        <a:lnTo>
                          <a:pt x="153" y="363"/>
                        </a:lnTo>
                        <a:lnTo>
                          <a:pt x="153" y="364"/>
                        </a:lnTo>
                        <a:lnTo>
                          <a:pt x="154" y="363"/>
                        </a:lnTo>
                        <a:lnTo>
                          <a:pt x="154" y="364"/>
                        </a:lnTo>
                        <a:lnTo>
                          <a:pt x="155" y="362"/>
                        </a:lnTo>
                        <a:lnTo>
                          <a:pt x="155" y="365"/>
                        </a:lnTo>
                        <a:lnTo>
                          <a:pt x="155" y="366"/>
                        </a:lnTo>
                        <a:lnTo>
                          <a:pt x="156" y="366"/>
                        </a:lnTo>
                        <a:lnTo>
                          <a:pt x="156" y="367"/>
                        </a:lnTo>
                        <a:lnTo>
                          <a:pt x="157" y="366"/>
                        </a:lnTo>
                        <a:lnTo>
                          <a:pt x="157" y="367"/>
                        </a:lnTo>
                        <a:lnTo>
                          <a:pt x="157" y="370"/>
                        </a:lnTo>
                        <a:lnTo>
                          <a:pt x="158" y="368"/>
                        </a:lnTo>
                        <a:lnTo>
                          <a:pt x="158" y="368"/>
                        </a:lnTo>
                        <a:lnTo>
                          <a:pt x="159" y="366"/>
                        </a:lnTo>
                        <a:lnTo>
                          <a:pt x="159" y="368"/>
                        </a:lnTo>
                        <a:lnTo>
                          <a:pt x="160" y="368"/>
                        </a:lnTo>
                        <a:lnTo>
                          <a:pt x="160" y="367"/>
                        </a:lnTo>
                        <a:lnTo>
                          <a:pt x="160" y="365"/>
                        </a:lnTo>
                        <a:lnTo>
                          <a:pt x="161" y="369"/>
                        </a:lnTo>
                        <a:lnTo>
                          <a:pt x="161" y="368"/>
                        </a:lnTo>
                        <a:lnTo>
                          <a:pt x="162" y="370"/>
                        </a:lnTo>
                        <a:lnTo>
                          <a:pt x="162" y="368"/>
                        </a:lnTo>
                        <a:lnTo>
                          <a:pt x="162" y="367"/>
                        </a:lnTo>
                        <a:lnTo>
                          <a:pt x="163" y="368"/>
                        </a:lnTo>
                        <a:lnTo>
                          <a:pt x="163" y="366"/>
                        </a:lnTo>
                        <a:lnTo>
                          <a:pt x="164" y="366"/>
                        </a:lnTo>
                        <a:lnTo>
                          <a:pt x="164" y="365"/>
                        </a:lnTo>
                        <a:lnTo>
                          <a:pt x="165" y="366"/>
                        </a:lnTo>
                        <a:lnTo>
                          <a:pt x="165" y="366"/>
                        </a:lnTo>
                        <a:lnTo>
                          <a:pt x="165" y="364"/>
                        </a:lnTo>
                        <a:lnTo>
                          <a:pt x="166" y="365"/>
                        </a:lnTo>
                        <a:lnTo>
                          <a:pt x="166" y="367"/>
                        </a:lnTo>
                        <a:lnTo>
                          <a:pt x="167" y="366"/>
                        </a:lnTo>
                        <a:lnTo>
                          <a:pt x="167" y="367"/>
                        </a:lnTo>
                        <a:lnTo>
                          <a:pt x="167" y="366"/>
                        </a:lnTo>
                        <a:lnTo>
                          <a:pt x="168" y="368"/>
                        </a:lnTo>
                        <a:lnTo>
                          <a:pt x="168" y="366"/>
                        </a:lnTo>
                        <a:lnTo>
                          <a:pt x="169" y="366"/>
                        </a:lnTo>
                        <a:lnTo>
                          <a:pt x="169" y="367"/>
                        </a:lnTo>
                        <a:lnTo>
                          <a:pt x="170" y="369"/>
                        </a:lnTo>
                        <a:lnTo>
                          <a:pt x="170" y="367"/>
                        </a:lnTo>
                        <a:lnTo>
                          <a:pt x="170" y="369"/>
                        </a:lnTo>
                        <a:lnTo>
                          <a:pt x="171" y="367"/>
                        </a:lnTo>
                        <a:lnTo>
                          <a:pt x="171" y="368"/>
                        </a:lnTo>
                        <a:lnTo>
                          <a:pt x="172" y="371"/>
                        </a:lnTo>
                        <a:lnTo>
                          <a:pt x="172" y="368"/>
                        </a:lnTo>
                        <a:lnTo>
                          <a:pt x="172" y="369"/>
                        </a:lnTo>
                        <a:lnTo>
                          <a:pt x="173" y="370"/>
                        </a:lnTo>
                        <a:lnTo>
                          <a:pt x="173" y="371"/>
                        </a:lnTo>
                        <a:lnTo>
                          <a:pt x="174" y="370"/>
                        </a:lnTo>
                        <a:lnTo>
                          <a:pt x="174" y="368"/>
                        </a:lnTo>
                        <a:lnTo>
                          <a:pt x="175" y="368"/>
                        </a:lnTo>
                        <a:lnTo>
                          <a:pt x="175" y="369"/>
                        </a:lnTo>
                        <a:lnTo>
                          <a:pt x="175" y="367"/>
                        </a:lnTo>
                        <a:lnTo>
                          <a:pt x="176" y="368"/>
                        </a:lnTo>
                        <a:lnTo>
                          <a:pt x="176" y="366"/>
                        </a:lnTo>
                        <a:lnTo>
                          <a:pt x="177" y="367"/>
                        </a:lnTo>
                        <a:lnTo>
                          <a:pt x="177" y="366"/>
                        </a:lnTo>
                        <a:lnTo>
                          <a:pt x="177" y="365"/>
                        </a:lnTo>
                        <a:lnTo>
                          <a:pt x="178" y="364"/>
                        </a:lnTo>
                        <a:lnTo>
                          <a:pt x="178" y="367"/>
                        </a:lnTo>
                        <a:lnTo>
                          <a:pt x="179" y="365"/>
                        </a:lnTo>
                        <a:lnTo>
                          <a:pt x="179" y="367"/>
                        </a:lnTo>
                        <a:lnTo>
                          <a:pt x="180" y="365"/>
                        </a:lnTo>
                        <a:lnTo>
                          <a:pt x="180" y="366"/>
                        </a:lnTo>
                        <a:lnTo>
                          <a:pt x="180" y="366"/>
                        </a:lnTo>
                        <a:lnTo>
                          <a:pt x="181" y="367"/>
                        </a:lnTo>
                        <a:lnTo>
                          <a:pt x="181" y="368"/>
                        </a:lnTo>
                        <a:lnTo>
                          <a:pt x="182" y="368"/>
                        </a:lnTo>
                        <a:lnTo>
                          <a:pt x="182" y="367"/>
                        </a:lnTo>
                        <a:lnTo>
                          <a:pt x="182" y="369"/>
                        </a:lnTo>
                        <a:lnTo>
                          <a:pt x="183" y="371"/>
                        </a:lnTo>
                        <a:lnTo>
                          <a:pt x="183" y="370"/>
                        </a:lnTo>
                        <a:lnTo>
                          <a:pt x="184" y="370"/>
                        </a:lnTo>
                        <a:lnTo>
                          <a:pt x="184" y="371"/>
                        </a:lnTo>
                        <a:lnTo>
                          <a:pt x="185" y="372"/>
                        </a:lnTo>
                        <a:lnTo>
                          <a:pt x="185" y="372"/>
                        </a:lnTo>
                        <a:lnTo>
                          <a:pt x="185" y="373"/>
                        </a:lnTo>
                        <a:lnTo>
                          <a:pt x="186" y="372"/>
                        </a:lnTo>
                        <a:lnTo>
                          <a:pt x="186" y="371"/>
                        </a:lnTo>
                        <a:lnTo>
                          <a:pt x="187" y="371"/>
                        </a:lnTo>
                        <a:lnTo>
                          <a:pt x="187" y="374"/>
                        </a:lnTo>
                        <a:lnTo>
                          <a:pt x="187" y="372"/>
                        </a:lnTo>
                        <a:lnTo>
                          <a:pt x="188" y="369"/>
                        </a:lnTo>
                        <a:lnTo>
                          <a:pt x="188" y="371"/>
                        </a:lnTo>
                        <a:lnTo>
                          <a:pt x="189" y="371"/>
                        </a:lnTo>
                        <a:lnTo>
                          <a:pt x="189" y="369"/>
                        </a:lnTo>
                        <a:lnTo>
                          <a:pt x="190" y="370"/>
                        </a:lnTo>
                        <a:lnTo>
                          <a:pt x="190" y="371"/>
                        </a:lnTo>
                        <a:lnTo>
                          <a:pt x="190" y="371"/>
                        </a:lnTo>
                        <a:lnTo>
                          <a:pt x="191" y="372"/>
                        </a:lnTo>
                        <a:lnTo>
                          <a:pt x="191" y="369"/>
                        </a:lnTo>
                        <a:lnTo>
                          <a:pt x="192" y="370"/>
                        </a:lnTo>
                        <a:lnTo>
                          <a:pt x="192" y="369"/>
                        </a:lnTo>
                        <a:lnTo>
                          <a:pt x="192" y="371"/>
                        </a:lnTo>
                        <a:lnTo>
                          <a:pt x="193" y="367"/>
                        </a:lnTo>
                        <a:lnTo>
                          <a:pt x="193" y="369"/>
                        </a:lnTo>
                        <a:lnTo>
                          <a:pt x="194" y="370"/>
                        </a:lnTo>
                        <a:lnTo>
                          <a:pt x="194" y="370"/>
                        </a:lnTo>
                        <a:lnTo>
                          <a:pt x="195" y="369"/>
                        </a:lnTo>
                        <a:lnTo>
                          <a:pt x="195" y="371"/>
                        </a:lnTo>
                        <a:lnTo>
                          <a:pt x="195" y="370"/>
                        </a:lnTo>
                        <a:lnTo>
                          <a:pt x="196" y="369"/>
                        </a:lnTo>
                        <a:lnTo>
                          <a:pt x="196" y="371"/>
                        </a:lnTo>
                        <a:lnTo>
                          <a:pt x="197" y="370"/>
                        </a:lnTo>
                        <a:lnTo>
                          <a:pt x="197" y="371"/>
                        </a:lnTo>
                        <a:lnTo>
                          <a:pt x="197" y="370"/>
                        </a:lnTo>
                        <a:lnTo>
                          <a:pt x="198" y="369"/>
                        </a:lnTo>
                        <a:lnTo>
                          <a:pt x="198" y="372"/>
                        </a:lnTo>
                        <a:lnTo>
                          <a:pt x="199" y="371"/>
                        </a:lnTo>
                        <a:lnTo>
                          <a:pt x="199" y="372"/>
                        </a:lnTo>
                        <a:lnTo>
                          <a:pt x="200" y="373"/>
                        </a:lnTo>
                        <a:lnTo>
                          <a:pt x="200" y="374"/>
                        </a:lnTo>
                        <a:lnTo>
                          <a:pt x="200" y="372"/>
                        </a:lnTo>
                        <a:lnTo>
                          <a:pt x="201" y="375"/>
                        </a:lnTo>
                        <a:lnTo>
                          <a:pt x="201" y="375"/>
                        </a:lnTo>
                        <a:lnTo>
                          <a:pt x="202" y="371"/>
                        </a:lnTo>
                        <a:lnTo>
                          <a:pt x="202" y="375"/>
                        </a:lnTo>
                        <a:lnTo>
                          <a:pt x="202" y="371"/>
                        </a:lnTo>
                        <a:lnTo>
                          <a:pt x="203" y="374"/>
                        </a:lnTo>
                        <a:lnTo>
                          <a:pt x="203" y="372"/>
                        </a:lnTo>
                        <a:lnTo>
                          <a:pt x="204" y="372"/>
                        </a:lnTo>
                        <a:lnTo>
                          <a:pt x="204" y="374"/>
                        </a:lnTo>
                        <a:lnTo>
                          <a:pt x="205" y="376"/>
                        </a:lnTo>
                        <a:lnTo>
                          <a:pt x="205" y="373"/>
                        </a:lnTo>
                        <a:lnTo>
                          <a:pt x="205" y="374"/>
                        </a:lnTo>
                        <a:lnTo>
                          <a:pt x="206" y="372"/>
                        </a:lnTo>
                        <a:lnTo>
                          <a:pt x="206" y="370"/>
                        </a:lnTo>
                        <a:lnTo>
                          <a:pt x="207" y="374"/>
                        </a:lnTo>
                        <a:lnTo>
                          <a:pt x="207" y="372"/>
                        </a:lnTo>
                        <a:lnTo>
                          <a:pt x="207" y="371"/>
                        </a:lnTo>
                        <a:lnTo>
                          <a:pt x="208" y="373"/>
                        </a:lnTo>
                        <a:lnTo>
                          <a:pt x="208" y="370"/>
                        </a:lnTo>
                        <a:lnTo>
                          <a:pt x="209" y="373"/>
                        </a:lnTo>
                        <a:lnTo>
                          <a:pt x="209" y="374"/>
                        </a:lnTo>
                        <a:lnTo>
                          <a:pt x="210" y="373"/>
                        </a:lnTo>
                        <a:lnTo>
                          <a:pt x="210" y="373"/>
                        </a:lnTo>
                        <a:lnTo>
                          <a:pt x="210" y="373"/>
                        </a:lnTo>
                        <a:lnTo>
                          <a:pt x="211" y="375"/>
                        </a:lnTo>
                        <a:lnTo>
                          <a:pt x="211" y="375"/>
                        </a:lnTo>
                        <a:lnTo>
                          <a:pt x="212" y="375"/>
                        </a:lnTo>
                        <a:lnTo>
                          <a:pt x="212" y="375"/>
                        </a:lnTo>
                        <a:lnTo>
                          <a:pt x="212" y="375"/>
                        </a:lnTo>
                        <a:lnTo>
                          <a:pt x="213" y="377"/>
                        </a:lnTo>
                        <a:lnTo>
                          <a:pt x="213" y="376"/>
                        </a:lnTo>
                        <a:lnTo>
                          <a:pt x="214" y="377"/>
                        </a:lnTo>
                        <a:lnTo>
                          <a:pt x="214" y="377"/>
                        </a:lnTo>
                        <a:lnTo>
                          <a:pt x="215" y="377"/>
                        </a:lnTo>
                        <a:lnTo>
                          <a:pt x="215" y="378"/>
                        </a:lnTo>
                        <a:lnTo>
                          <a:pt x="215" y="374"/>
                        </a:lnTo>
                        <a:lnTo>
                          <a:pt x="216" y="377"/>
                        </a:lnTo>
                        <a:lnTo>
                          <a:pt x="216" y="376"/>
                        </a:lnTo>
                        <a:lnTo>
                          <a:pt x="217" y="375"/>
                        </a:lnTo>
                        <a:lnTo>
                          <a:pt x="217" y="376"/>
                        </a:lnTo>
                        <a:lnTo>
                          <a:pt x="217" y="374"/>
                        </a:lnTo>
                        <a:lnTo>
                          <a:pt x="218" y="375"/>
                        </a:lnTo>
                        <a:lnTo>
                          <a:pt x="218" y="373"/>
                        </a:lnTo>
                        <a:lnTo>
                          <a:pt x="219" y="373"/>
                        </a:lnTo>
                        <a:lnTo>
                          <a:pt x="219" y="373"/>
                        </a:lnTo>
                        <a:lnTo>
                          <a:pt x="220" y="371"/>
                        </a:lnTo>
                        <a:lnTo>
                          <a:pt x="220" y="373"/>
                        </a:lnTo>
                        <a:lnTo>
                          <a:pt x="220" y="372"/>
                        </a:lnTo>
                        <a:lnTo>
                          <a:pt x="221" y="370"/>
                        </a:lnTo>
                        <a:lnTo>
                          <a:pt x="221" y="373"/>
                        </a:lnTo>
                        <a:lnTo>
                          <a:pt x="222" y="373"/>
                        </a:lnTo>
                        <a:lnTo>
                          <a:pt x="222" y="371"/>
                        </a:lnTo>
                        <a:lnTo>
                          <a:pt x="222" y="374"/>
                        </a:lnTo>
                        <a:lnTo>
                          <a:pt x="223" y="373"/>
                        </a:lnTo>
                        <a:lnTo>
                          <a:pt x="223" y="373"/>
                        </a:lnTo>
                        <a:lnTo>
                          <a:pt x="224" y="376"/>
                        </a:lnTo>
                        <a:lnTo>
                          <a:pt x="224" y="375"/>
                        </a:lnTo>
                        <a:lnTo>
                          <a:pt x="225" y="376"/>
                        </a:lnTo>
                        <a:lnTo>
                          <a:pt x="225" y="374"/>
                        </a:lnTo>
                        <a:lnTo>
                          <a:pt x="225" y="376"/>
                        </a:lnTo>
                        <a:lnTo>
                          <a:pt x="226" y="376"/>
                        </a:lnTo>
                        <a:lnTo>
                          <a:pt x="226" y="376"/>
                        </a:lnTo>
                        <a:lnTo>
                          <a:pt x="227" y="377"/>
                        </a:lnTo>
                        <a:lnTo>
                          <a:pt x="227" y="378"/>
                        </a:lnTo>
                        <a:lnTo>
                          <a:pt x="227" y="378"/>
                        </a:lnTo>
                        <a:lnTo>
                          <a:pt x="228" y="376"/>
                        </a:lnTo>
                        <a:lnTo>
                          <a:pt x="228" y="375"/>
                        </a:lnTo>
                        <a:lnTo>
                          <a:pt x="229" y="379"/>
                        </a:lnTo>
                        <a:lnTo>
                          <a:pt x="229" y="378"/>
                        </a:lnTo>
                        <a:lnTo>
                          <a:pt x="230" y="377"/>
                        </a:lnTo>
                        <a:lnTo>
                          <a:pt x="230" y="379"/>
                        </a:lnTo>
                        <a:lnTo>
                          <a:pt x="230" y="378"/>
                        </a:lnTo>
                        <a:lnTo>
                          <a:pt x="231" y="375"/>
                        </a:lnTo>
                        <a:lnTo>
                          <a:pt x="231" y="375"/>
                        </a:lnTo>
                        <a:lnTo>
                          <a:pt x="232" y="375"/>
                        </a:lnTo>
                        <a:lnTo>
                          <a:pt x="232" y="377"/>
                        </a:lnTo>
                        <a:lnTo>
                          <a:pt x="232" y="375"/>
                        </a:lnTo>
                        <a:lnTo>
                          <a:pt x="233" y="376"/>
                        </a:lnTo>
                        <a:lnTo>
                          <a:pt x="233" y="373"/>
                        </a:lnTo>
                        <a:lnTo>
                          <a:pt x="234" y="375"/>
                        </a:lnTo>
                        <a:lnTo>
                          <a:pt x="234" y="375"/>
                        </a:lnTo>
                        <a:lnTo>
                          <a:pt x="235" y="375"/>
                        </a:lnTo>
                        <a:lnTo>
                          <a:pt x="235" y="374"/>
                        </a:lnTo>
                        <a:lnTo>
                          <a:pt x="235" y="375"/>
                        </a:lnTo>
                        <a:lnTo>
                          <a:pt x="236" y="375"/>
                        </a:lnTo>
                        <a:lnTo>
                          <a:pt x="236" y="374"/>
                        </a:lnTo>
                        <a:lnTo>
                          <a:pt x="237" y="372"/>
                        </a:lnTo>
                        <a:lnTo>
                          <a:pt x="237" y="372"/>
                        </a:lnTo>
                        <a:lnTo>
                          <a:pt x="237" y="375"/>
                        </a:lnTo>
                        <a:lnTo>
                          <a:pt x="238" y="377"/>
                        </a:lnTo>
                        <a:lnTo>
                          <a:pt x="238" y="376"/>
                        </a:lnTo>
                        <a:lnTo>
                          <a:pt x="239" y="375"/>
                        </a:lnTo>
                        <a:lnTo>
                          <a:pt x="239" y="376"/>
                        </a:lnTo>
                        <a:lnTo>
                          <a:pt x="240" y="376"/>
                        </a:lnTo>
                        <a:lnTo>
                          <a:pt x="240" y="377"/>
                        </a:lnTo>
                        <a:lnTo>
                          <a:pt x="240" y="374"/>
                        </a:lnTo>
                        <a:lnTo>
                          <a:pt x="241" y="377"/>
                        </a:lnTo>
                        <a:lnTo>
                          <a:pt x="241" y="377"/>
                        </a:lnTo>
                        <a:lnTo>
                          <a:pt x="242" y="376"/>
                        </a:lnTo>
                        <a:lnTo>
                          <a:pt x="242" y="377"/>
                        </a:lnTo>
                        <a:lnTo>
                          <a:pt x="242" y="379"/>
                        </a:lnTo>
                        <a:lnTo>
                          <a:pt x="243" y="378"/>
                        </a:lnTo>
                        <a:lnTo>
                          <a:pt x="243" y="376"/>
                        </a:lnTo>
                        <a:lnTo>
                          <a:pt x="244" y="377"/>
                        </a:lnTo>
                        <a:lnTo>
                          <a:pt x="244" y="377"/>
                        </a:lnTo>
                        <a:lnTo>
                          <a:pt x="245" y="377"/>
                        </a:lnTo>
                        <a:lnTo>
                          <a:pt x="245" y="377"/>
                        </a:lnTo>
                        <a:lnTo>
                          <a:pt x="245" y="375"/>
                        </a:lnTo>
                        <a:lnTo>
                          <a:pt x="246" y="374"/>
                        </a:lnTo>
                        <a:lnTo>
                          <a:pt x="246" y="375"/>
                        </a:lnTo>
                        <a:lnTo>
                          <a:pt x="247" y="373"/>
                        </a:lnTo>
                        <a:lnTo>
                          <a:pt x="247" y="374"/>
                        </a:lnTo>
                        <a:lnTo>
                          <a:pt x="247" y="374"/>
                        </a:lnTo>
                        <a:lnTo>
                          <a:pt x="248" y="373"/>
                        </a:lnTo>
                        <a:lnTo>
                          <a:pt x="248" y="374"/>
                        </a:lnTo>
                        <a:lnTo>
                          <a:pt x="249" y="372"/>
                        </a:lnTo>
                        <a:lnTo>
                          <a:pt x="249" y="374"/>
                        </a:lnTo>
                        <a:lnTo>
                          <a:pt x="250" y="374"/>
                        </a:lnTo>
                        <a:lnTo>
                          <a:pt x="250" y="373"/>
                        </a:lnTo>
                        <a:lnTo>
                          <a:pt x="250" y="373"/>
                        </a:lnTo>
                        <a:lnTo>
                          <a:pt x="251" y="372"/>
                        </a:lnTo>
                        <a:lnTo>
                          <a:pt x="251" y="375"/>
                        </a:lnTo>
                        <a:lnTo>
                          <a:pt x="252" y="373"/>
                        </a:lnTo>
                        <a:lnTo>
                          <a:pt x="252" y="374"/>
                        </a:lnTo>
                        <a:lnTo>
                          <a:pt x="252" y="376"/>
                        </a:lnTo>
                        <a:lnTo>
                          <a:pt x="253" y="375"/>
                        </a:lnTo>
                        <a:lnTo>
                          <a:pt x="253" y="375"/>
                        </a:lnTo>
                        <a:lnTo>
                          <a:pt x="254" y="377"/>
                        </a:lnTo>
                        <a:lnTo>
                          <a:pt x="254" y="376"/>
                        </a:lnTo>
                        <a:lnTo>
                          <a:pt x="255" y="375"/>
                        </a:lnTo>
                        <a:lnTo>
                          <a:pt x="255" y="377"/>
                        </a:lnTo>
                        <a:lnTo>
                          <a:pt x="255" y="377"/>
                        </a:lnTo>
                        <a:lnTo>
                          <a:pt x="256" y="377"/>
                        </a:lnTo>
                        <a:lnTo>
                          <a:pt x="256" y="378"/>
                        </a:lnTo>
                        <a:lnTo>
                          <a:pt x="257" y="379"/>
                        </a:lnTo>
                        <a:lnTo>
                          <a:pt x="257" y="376"/>
                        </a:lnTo>
                        <a:lnTo>
                          <a:pt x="257" y="375"/>
                        </a:lnTo>
                        <a:lnTo>
                          <a:pt x="258" y="375"/>
                        </a:lnTo>
                        <a:lnTo>
                          <a:pt x="258" y="375"/>
                        </a:lnTo>
                        <a:lnTo>
                          <a:pt x="259" y="376"/>
                        </a:lnTo>
                        <a:lnTo>
                          <a:pt x="259" y="373"/>
                        </a:lnTo>
                        <a:lnTo>
                          <a:pt x="260" y="375"/>
                        </a:lnTo>
                        <a:lnTo>
                          <a:pt x="260" y="376"/>
                        </a:lnTo>
                        <a:lnTo>
                          <a:pt x="260" y="375"/>
                        </a:lnTo>
                        <a:lnTo>
                          <a:pt x="261" y="375"/>
                        </a:lnTo>
                        <a:lnTo>
                          <a:pt x="261" y="374"/>
                        </a:lnTo>
                        <a:lnTo>
                          <a:pt x="262" y="373"/>
                        </a:lnTo>
                        <a:lnTo>
                          <a:pt x="262" y="373"/>
                        </a:lnTo>
                        <a:lnTo>
                          <a:pt x="262" y="371"/>
                        </a:lnTo>
                        <a:lnTo>
                          <a:pt x="263" y="374"/>
                        </a:lnTo>
                        <a:lnTo>
                          <a:pt x="263" y="373"/>
                        </a:lnTo>
                        <a:lnTo>
                          <a:pt x="264" y="373"/>
                        </a:lnTo>
                        <a:lnTo>
                          <a:pt x="264" y="374"/>
                        </a:lnTo>
                        <a:lnTo>
                          <a:pt x="265" y="374"/>
                        </a:lnTo>
                        <a:lnTo>
                          <a:pt x="265" y="375"/>
                        </a:lnTo>
                        <a:lnTo>
                          <a:pt x="265" y="375"/>
                        </a:lnTo>
                        <a:lnTo>
                          <a:pt x="266" y="375"/>
                        </a:lnTo>
                        <a:lnTo>
                          <a:pt x="266" y="378"/>
                        </a:lnTo>
                        <a:lnTo>
                          <a:pt x="267" y="375"/>
                        </a:lnTo>
                        <a:lnTo>
                          <a:pt x="267" y="378"/>
                        </a:lnTo>
                        <a:lnTo>
                          <a:pt x="267" y="379"/>
                        </a:lnTo>
                        <a:lnTo>
                          <a:pt x="268" y="377"/>
                        </a:lnTo>
                        <a:lnTo>
                          <a:pt x="268" y="374"/>
                        </a:lnTo>
                        <a:lnTo>
                          <a:pt x="269" y="380"/>
                        </a:lnTo>
                        <a:lnTo>
                          <a:pt x="269" y="377"/>
                        </a:lnTo>
                        <a:lnTo>
                          <a:pt x="270" y="378"/>
                        </a:lnTo>
                        <a:lnTo>
                          <a:pt x="270" y="377"/>
                        </a:lnTo>
                        <a:lnTo>
                          <a:pt x="270" y="381"/>
                        </a:lnTo>
                        <a:lnTo>
                          <a:pt x="271" y="380"/>
                        </a:lnTo>
                        <a:lnTo>
                          <a:pt x="271" y="377"/>
                        </a:lnTo>
                        <a:lnTo>
                          <a:pt x="272" y="379"/>
                        </a:lnTo>
                        <a:lnTo>
                          <a:pt x="272" y="376"/>
                        </a:lnTo>
                        <a:lnTo>
                          <a:pt x="272" y="375"/>
                        </a:lnTo>
                        <a:lnTo>
                          <a:pt x="273" y="375"/>
                        </a:lnTo>
                        <a:lnTo>
                          <a:pt x="273" y="376"/>
                        </a:lnTo>
                        <a:lnTo>
                          <a:pt x="274" y="375"/>
                        </a:lnTo>
                        <a:lnTo>
                          <a:pt x="274" y="377"/>
                        </a:lnTo>
                        <a:lnTo>
                          <a:pt x="275" y="377"/>
                        </a:lnTo>
                        <a:lnTo>
                          <a:pt x="275" y="376"/>
                        </a:lnTo>
                        <a:lnTo>
                          <a:pt x="275" y="374"/>
                        </a:lnTo>
                        <a:lnTo>
                          <a:pt x="276" y="374"/>
                        </a:lnTo>
                        <a:lnTo>
                          <a:pt x="276" y="372"/>
                        </a:lnTo>
                        <a:lnTo>
                          <a:pt x="277" y="373"/>
                        </a:lnTo>
                        <a:lnTo>
                          <a:pt x="277" y="375"/>
                        </a:lnTo>
                        <a:lnTo>
                          <a:pt x="277" y="374"/>
                        </a:lnTo>
                        <a:lnTo>
                          <a:pt x="278" y="374"/>
                        </a:lnTo>
                        <a:lnTo>
                          <a:pt x="278" y="375"/>
                        </a:lnTo>
                        <a:lnTo>
                          <a:pt x="279" y="376"/>
                        </a:lnTo>
                        <a:lnTo>
                          <a:pt x="279" y="376"/>
                        </a:lnTo>
                        <a:lnTo>
                          <a:pt x="280" y="376"/>
                        </a:lnTo>
                        <a:lnTo>
                          <a:pt x="280" y="377"/>
                        </a:lnTo>
                        <a:lnTo>
                          <a:pt x="280" y="377"/>
                        </a:lnTo>
                        <a:lnTo>
                          <a:pt x="281" y="379"/>
                        </a:lnTo>
                        <a:lnTo>
                          <a:pt x="281" y="378"/>
                        </a:lnTo>
                        <a:lnTo>
                          <a:pt x="282" y="378"/>
                        </a:lnTo>
                        <a:lnTo>
                          <a:pt x="282" y="377"/>
                        </a:lnTo>
                        <a:lnTo>
                          <a:pt x="282" y="380"/>
                        </a:lnTo>
                        <a:lnTo>
                          <a:pt x="283" y="378"/>
                        </a:lnTo>
                        <a:lnTo>
                          <a:pt x="283" y="381"/>
                        </a:lnTo>
                        <a:lnTo>
                          <a:pt x="284" y="379"/>
                        </a:lnTo>
                        <a:lnTo>
                          <a:pt x="284" y="376"/>
                        </a:lnTo>
                        <a:lnTo>
                          <a:pt x="285" y="379"/>
                        </a:lnTo>
                        <a:lnTo>
                          <a:pt x="285" y="379"/>
                        </a:lnTo>
                        <a:lnTo>
                          <a:pt x="285" y="380"/>
                        </a:lnTo>
                        <a:lnTo>
                          <a:pt x="286" y="380"/>
                        </a:lnTo>
                        <a:lnTo>
                          <a:pt x="286" y="380"/>
                        </a:lnTo>
                        <a:lnTo>
                          <a:pt x="287" y="378"/>
                        </a:lnTo>
                        <a:lnTo>
                          <a:pt x="287" y="379"/>
                        </a:lnTo>
                        <a:lnTo>
                          <a:pt x="287" y="377"/>
                        </a:lnTo>
                        <a:lnTo>
                          <a:pt x="288" y="381"/>
                        </a:lnTo>
                        <a:lnTo>
                          <a:pt x="288" y="379"/>
                        </a:lnTo>
                        <a:lnTo>
                          <a:pt x="289" y="378"/>
                        </a:lnTo>
                        <a:lnTo>
                          <a:pt x="289" y="376"/>
                        </a:lnTo>
                        <a:lnTo>
                          <a:pt x="290" y="374"/>
                        </a:lnTo>
                        <a:lnTo>
                          <a:pt x="290" y="377"/>
                        </a:lnTo>
                        <a:lnTo>
                          <a:pt x="290" y="376"/>
                        </a:lnTo>
                        <a:lnTo>
                          <a:pt x="291" y="374"/>
                        </a:lnTo>
                        <a:lnTo>
                          <a:pt x="291" y="375"/>
                        </a:lnTo>
                        <a:lnTo>
                          <a:pt x="292" y="375"/>
                        </a:lnTo>
                        <a:lnTo>
                          <a:pt x="292" y="376"/>
                        </a:lnTo>
                        <a:lnTo>
                          <a:pt x="292" y="377"/>
                        </a:lnTo>
                        <a:lnTo>
                          <a:pt x="293" y="378"/>
                        </a:lnTo>
                        <a:lnTo>
                          <a:pt x="293" y="378"/>
                        </a:lnTo>
                        <a:lnTo>
                          <a:pt x="294" y="378"/>
                        </a:lnTo>
                        <a:lnTo>
                          <a:pt x="294" y="377"/>
                        </a:lnTo>
                        <a:lnTo>
                          <a:pt x="295" y="378"/>
                        </a:lnTo>
                        <a:lnTo>
                          <a:pt x="295" y="377"/>
                        </a:lnTo>
                        <a:lnTo>
                          <a:pt x="295" y="379"/>
                        </a:lnTo>
                        <a:lnTo>
                          <a:pt x="296" y="379"/>
                        </a:lnTo>
                        <a:lnTo>
                          <a:pt x="296" y="382"/>
                        </a:lnTo>
                        <a:lnTo>
                          <a:pt x="297" y="383"/>
                        </a:lnTo>
                        <a:lnTo>
                          <a:pt x="297" y="383"/>
                        </a:lnTo>
                        <a:lnTo>
                          <a:pt x="297" y="382"/>
                        </a:lnTo>
                        <a:lnTo>
                          <a:pt x="298" y="379"/>
                        </a:lnTo>
                        <a:lnTo>
                          <a:pt x="298" y="382"/>
                        </a:lnTo>
                        <a:lnTo>
                          <a:pt x="299" y="383"/>
                        </a:lnTo>
                        <a:lnTo>
                          <a:pt x="299" y="384"/>
                        </a:lnTo>
                        <a:lnTo>
                          <a:pt x="300" y="381"/>
                        </a:lnTo>
                        <a:lnTo>
                          <a:pt x="300" y="382"/>
                        </a:lnTo>
                        <a:lnTo>
                          <a:pt x="300" y="379"/>
                        </a:lnTo>
                        <a:lnTo>
                          <a:pt x="301" y="380"/>
                        </a:lnTo>
                        <a:lnTo>
                          <a:pt x="301" y="380"/>
                        </a:lnTo>
                        <a:lnTo>
                          <a:pt x="302" y="380"/>
                        </a:lnTo>
                        <a:lnTo>
                          <a:pt x="302" y="380"/>
                        </a:lnTo>
                        <a:lnTo>
                          <a:pt x="302" y="379"/>
                        </a:lnTo>
                        <a:lnTo>
                          <a:pt x="303" y="378"/>
                        </a:lnTo>
                        <a:lnTo>
                          <a:pt x="303" y="378"/>
                        </a:lnTo>
                        <a:lnTo>
                          <a:pt x="304" y="379"/>
                        </a:lnTo>
                        <a:lnTo>
                          <a:pt x="304" y="378"/>
                        </a:lnTo>
                        <a:lnTo>
                          <a:pt x="305" y="376"/>
                        </a:lnTo>
                        <a:lnTo>
                          <a:pt x="305" y="377"/>
                        </a:lnTo>
                        <a:lnTo>
                          <a:pt x="305" y="378"/>
                        </a:lnTo>
                        <a:lnTo>
                          <a:pt x="306" y="377"/>
                        </a:lnTo>
                        <a:lnTo>
                          <a:pt x="306" y="379"/>
                        </a:lnTo>
                        <a:lnTo>
                          <a:pt x="307" y="378"/>
                        </a:lnTo>
                        <a:lnTo>
                          <a:pt x="307" y="378"/>
                        </a:lnTo>
                        <a:lnTo>
                          <a:pt x="307" y="379"/>
                        </a:lnTo>
                        <a:lnTo>
                          <a:pt x="308" y="378"/>
                        </a:lnTo>
                        <a:lnTo>
                          <a:pt x="308" y="379"/>
                        </a:lnTo>
                        <a:lnTo>
                          <a:pt x="309" y="378"/>
                        </a:lnTo>
                        <a:lnTo>
                          <a:pt x="309" y="380"/>
                        </a:lnTo>
                        <a:lnTo>
                          <a:pt x="310" y="378"/>
                        </a:lnTo>
                        <a:lnTo>
                          <a:pt x="310" y="379"/>
                        </a:lnTo>
                        <a:lnTo>
                          <a:pt x="310" y="381"/>
                        </a:lnTo>
                        <a:lnTo>
                          <a:pt x="311" y="383"/>
                        </a:lnTo>
                        <a:lnTo>
                          <a:pt x="311" y="382"/>
                        </a:lnTo>
                        <a:lnTo>
                          <a:pt x="312" y="384"/>
                        </a:lnTo>
                        <a:lnTo>
                          <a:pt x="312" y="383"/>
                        </a:lnTo>
                        <a:lnTo>
                          <a:pt x="312" y="383"/>
                        </a:lnTo>
                        <a:lnTo>
                          <a:pt x="313" y="383"/>
                        </a:lnTo>
                        <a:lnTo>
                          <a:pt x="313" y="380"/>
                        </a:lnTo>
                        <a:lnTo>
                          <a:pt x="314" y="382"/>
                        </a:lnTo>
                        <a:lnTo>
                          <a:pt x="314" y="378"/>
                        </a:lnTo>
                        <a:lnTo>
                          <a:pt x="315" y="379"/>
                        </a:lnTo>
                        <a:lnTo>
                          <a:pt x="315" y="379"/>
                        </a:lnTo>
                        <a:lnTo>
                          <a:pt x="315" y="378"/>
                        </a:lnTo>
                        <a:lnTo>
                          <a:pt x="316" y="378"/>
                        </a:lnTo>
                        <a:lnTo>
                          <a:pt x="316" y="378"/>
                        </a:lnTo>
                        <a:lnTo>
                          <a:pt x="317" y="377"/>
                        </a:lnTo>
                        <a:lnTo>
                          <a:pt x="317" y="376"/>
                        </a:lnTo>
                        <a:lnTo>
                          <a:pt x="317" y="377"/>
                        </a:lnTo>
                        <a:lnTo>
                          <a:pt x="318" y="375"/>
                        </a:lnTo>
                        <a:lnTo>
                          <a:pt x="318" y="376"/>
                        </a:lnTo>
                        <a:lnTo>
                          <a:pt x="319" y="377"/>
                        </a:lnTo>
                        <a:lnTo>
                          <a:pt x="319" y="378"/>
                        </a:lnTo>
                        <a:lnTo>
                          <a:pt x="320" y="378"/>
                        </a:lnTo>
                        <a:lnTo>
                          <a:pt x="320" y="376"/>
                        </a:lnTo>
                        <a:lnTo>
                          <a:pt x="320" y="376"/>
                        </a:lnTo>
                        <a:lnTo>
                          <a:pt x="321" y="378"/>
                        </a:lnTo>
                        <a:lnTo>
                          <a:pt x="321" y="382"/>
                        </a:lnTo>
                        <a:lnTo>
                          <a:pt x="322" y="378"/>
                        </a:lnTo>
                        <a:lnTo>
                          <a:pt x="322" y="380"/>
                        </a:lnTo>
                        <a:lnTo>
                          <a:pt x="322" y="380"/>
                        </a:lnTo>
                        <a:lnTo>
                          <a:pt x="323" y="380"/>
                        </a:lnTo>
                        <a:lnTo>
                          <a:pt x="323" y="379"/>
                        </a:lnTo>
                        <a:lnTo>
                          <a:pt x="324" y="380"/>
                        </a:lnTo>
                        <a:lnTo>
                          <a:pt x="324" y="380"/>
                        </a:lnTo>
                        <a:lnTo>
                          <a:pt x="325" y="382"/>
                        </a:lnTo>
                        <a:lnTo>
                          <a:pt x="325" y="378"/>
                        </a:lnTo>
                        <a:lnTo>
                          <a:pt x="325" y="381"/>
                        </a:lnTo>
                        <a:lnTo>
                          <a:pt x="326" y="380"/>
                        </a:lnTo>
                        <a:lnTo>
                          <a:pt x="326" y="382"/>
                        </a:lnTo>
                        <a:lnTo>
                          <a:pt x="327" y="379"/>
                        </a:lnTo>
                        <a:lnTo>
                          <a:pt x="327" y="381"/>
                        </a:lnTo>
                        <a:lnTo>
                          <a:pt x="327" y="383"/>
                        </a:lnTo>
                        <a:lnTo>
                          <a:pt x="328" y="380"/>
                        </a:lnTo>
                        <a:lnTo>
                          <a:pt x="328" y="381"/>
                        </a:lnTo>
                        <a:lnTo>
                          <a:pt x="329" y="380"/>
                        </a:lnTo>
                        <a:lnTo>
                          <a:pt x="329" y="381"/>
                        </a:lnTo>
                        <a:lnTo>
                          <a:pt x="330" y="381"/>
                        </a:lnTo>
                        <a:lnTo>
                          <a:pt x="330" y="380"/>
                        </a:lnTo>
                        <a:lnTo>
                          <a:pt x="330" y="378"/>
                        </a:lnTo>
                        <a:lnTo>
                          <a:pt x="331" y="378"/>
                        </a:lnTo>
                        <a:lnTo>
                          <a:pt x="331" y="379"/>
                        </a:lnTo>
                        <a:lnTo>
                          <a:pt x="332" y="378"/>
                        </a:lnTo>
                        <a:lnTo>
                          <a:pt x="332" y="377"/>
                        </a:lnTo>
                        <a:lnTo>
                          <a:pt x="332" y="379"/>
                        </a:lnTo>
                        <a:lnTo>
                          <a:pt x="333" y="376"/>
                        </a:lnTo>
                        <a:lnTo>
                          <a:pt x="333" y="378"/>
                        </a:lnTo>
                        <a:lnTo>
                          <a:pt x="334" y="379"/>
                        </a:lnTo>
                        <a:lnTo>
                          <a:pt x="334" y="379"/>
                        </a:lnTo>
                        <a:lnTo>
                          <a:pt x="335" y="381"/>
                        </a:lnTo>
                        <a:lnTo>
                          <a:pt x="335" y="379"/>
                        </a:lnTo>
                        <a:lnTo>
                          <a:pt x="335" y="382"/>
                        </a:lnTo>
                        <a:lnTo>
                          <a:pt x="336" y="380"/>
                        </a:lnTo>
                        <a:lnTo>
                          <a:pt x="336" y="381"/>
                        </a:lnTo>
                        <a:lnTo>
                          <a:pt x="337" y="379"/>
                        </a:lnTo>
                        <a:lnTo>
                          <a:pt x="337" y="380"/>
                        </a:lnTo>
                        <a:lnTo>
                          <a:pt x="337" y="381"/>
                        </a:lnTo>
                        <a:lnTo>
                          <a:pt x="338" y="380"/>
                        </a:lnTo>
                        <a:lnTo>
                          <a:pt x="338" y="381"/>
                        </a:lnTo>
                        <a:lnTo>
                          <a:pt x="339" y="381"/>
                        </a:lnTo>
                        <a:lnTo>
                          <a:pt x="339" y="380"/>
                        </a:lnTo>
                        <a:lnTo>
                          <a:pt x="340" y="380"/>
                        </a:lnTo>
                        <a:lnTo>
                          <a:pt x="340" y="381"/>
                        </a:lnTo>
                        <a:lnTo>
                          <a:pt x="340" y="379"/>
                        </a:lnTo>
                        <a:lnTo>
                          <a:pt x="341" y="380"/>
                        </a:lnTo>
                        <a:lnTo>
                          <a:pt x="341" y="383"/>
                        </a:lnTo>
                        <a:lnTo>
                          <a:pt x="342" y="380"/>
                        </a:lnTo>
                        <a:lnTo>
                          <a:pt x="342" y="377"/>
                        </a:lnTo>
                        <a:lnTo>
                          <a:pt x="342" y="378"/>
                        </a:lnTo>
                        <a:lnTo>
                          <a:pt x="343" y="377"/>
                        </a:lnTo>
                        <a:lnTo>
                          <a:pt x="343" y="378"/>
                        </a:lnTo>
                        <a:lnTo>
                          <a:pt x="344" y="375"/>
                        </a:lnTo>
                        <a:lnTo>
                          <a:pt x="344" y="376"/>
                        </a:lnTo>
                        <a:lnTo>
                          <a:pt x="345" y="378"/>
                        </a:lnTo>
                        <a:lnTo>
                          <a:pt x="345" y="378"/>
                        </a:lnTo>
                        <a:lnTo>
                          <a:pt x="345" y="377"/>
                        </a:lnTo>
                        <a:lnTo>
                          <a:pt x="346" y="378"/>
                        </a:lnTo>
                        <a:lnTo>
                          <a:pt x="346" y="377"/>
                        </a:lnTo>
                        <a:lnTo>
                          <a:pt x="347" y="378"/>
                        </a:lnTo>
                        <a:lnTo>
                          <a:pt x="347" y="377"/>
                        </a:lnTo>
                        <a:lnTo>
                          <a:pt x="347" y="377"/>
                        </a:lnTo>
                        <a:lnTo>
                          <a:pt x="348" y="381"/>
                        </a:lnTo>
                        <a:lnTo>
                          <a:pt x="348" y="379"/>
                        </a:lnTo>
                        <a:lnTo>
                          <a:pt x="349" y="378"/>
                        </a:lnTo>
                        <a:lnTo>
                          <a:pt x="349" y="379"/>
                        </a:lnTo>
                        <a:lnTo>
                          <a:pt x="350" y="380"/>
                        </a:lnTo>
                        <a:lnTo>
                          <a:pt x="350" y="381"/>
                        </a:lnTo>
                        <a:lnTo>
                          <a:pt x="350" y="377"/>
                        </a:lnTo>
                        <a:lnTo>
                          <a:pt x="351" y="379"/>
                        </a:lnTo>
                        <a:lnTo>
                          <a:pt x="351" y="380"/>
                        </a:lnTo>
                        <a:lnTo>
                          <a:pt x="352" y="380"/>
                        </a:lnTo>
                        <a:lnTo>
                          <a:pt x="352" y="381"/>
                        </a:lnTo>
                        <a:lnTo>
                          <a:pt x="352" y="380"/>
                        </a:lnTo>
                        <a:lnTo>
                          <a:pt x="353" y="380"/>
                        </a:lnTo>
                        <a:lnTo>
                          <a:pt x="353" y="380"/>
                        </a:lnTo>
                        <a:lnTo>
                          <a:pt x="354" y="382"/>
                        </a:lnTo>
                        <a:lnTo>
                          <a:pt x="354" y="380"/>
                        </a:lnTo>
                        <a:lnTo>
                          <a:pt x="355" y="379"/>
                        </a:lnTo>
                        <a:lnTo>
                          <a:pt x="355" y="381"/>
                        </a:lnTo>
                        <a:lnTo>
                          <a:pt x="355" y="377"/>
                        </a:lnTo>
                        <a:lnTo>
                          <a:pt x="356" y="379"/>
                        </a:lnTo>
                        <a:lnTo>
                          <a:pt x="356" y="380"/>
                        </a:lnTo>
                        <a:lnTo>
                          <a:pt x="357" y="380"/>
                        </a:lnTo>
                        <a:lnTo>
                          <a:pt x="357" y="379"/>
                        </a:lnTo>
                        <a:lnTo>
                          <a:pt x="357" y="378"/>
                        </a:lnTo>
                        <a:lnTo>
                          <a:pt x="358" y="380"/>
                        </a:lnTo>
                        <a:lnTo>
                          <a:pt x="358" y="379"/>
                        </a:lnTo>
                        <a:lnTo>
                          <a:pt x="359" y="379"/>
                        </a:lnTo>
                        <a:lnTo>
                          <a:pt x="359" y="378"/>
                        </a:lnTo>
                        <a:lnTo>
                          <a:pt x="360" y="379"/>
                        </a:lnTo>
                        <a:lnTo>
                          <a:pt x="360" y="376"/>
                        </a:lnTo>
                        <a:lnTo>
                          <a:pt x="360" y="377"/>
                        </a:lnTo>
                        <a:lnTo>
                          <a:pt x="361" y="377"/>
                        </a:lnTo>
                        <a:lnTo>
                          <a:pt x="361" y="378"/>
                        </a:lnTo>
                        <a:lnTo>
                          <a:pt x="362" y="377"/>
                        </a:lnTo>
                        <a:lnTo>
                          <a:pt x="362" y="377"/>
                        </a:lnTo>
                        <a:lnTo>
                          <a:pt x="362" y="378"/>
                        </a:lnTo>
                        <a:lnTo>
                          <a:pt x="363" y="379"/>
                        </a:lnTo>
                        <a:lnTo>
                          <a:pt x="363" y="377"/>
                        </a:lnTo>
                        <a:lnTo>
                          <a:pt x="364" y="380"/>
                        </a:lnTo>
                        <a:lnTo>
                          <a:pt x="364" y="380"/>
                        </a:lnTo>
                        <a:lnTo>
                          <a:pt x="365" y="380"/>
                        </a:lnTo>
                        <a:lnTo>
                          <a:pt x="365" y="380"/>
                        </a:lnTo>
                        <a:lnTo>
                          <a:pt x="365" y="380"/>
                        </a:lnTo>
                        <a:lnTo>
                          <a:pt x="366" y="380"/>
                        </a:lnTo>
                        <a:lnTo>
                          <a:pt x="366" y="382"/>
                        </a:lnTo>
                        <a:lnTo>
                          <a:pt x="367" y="380"/>
                        </a:lnTo>
                        <a:lnTo>
                          <a:pt x="367" y="382"/>
                        </a:lnTo>
                        <a:lnTo>
                          <a:pt x="367" y="381"/>
                        </a:lnTo>
                        <a:lnTo>
                          <a:pt x="368" y="380"/>
                        </a:lnTo>
                        <a:lnTo>
                          <a:pt x="368" y="383"/>
                        </a:lnTo>
                        <a:lnTo>
                          <a:pt x="369" y="383"/>
                        </a:lnTo>
                        <a:lnTo>
                          <a:pt x="369" y="381"/>
                        </a:lnTo>
                        <a:lnTo>
                          <a:pt x="370" y="382"/>
                        </a:lnTo>
                        <a:lnTo>
                          <a:pt x="370" y="381"/>
                        </a:lnTo>
                        <a:lnTo>
                          <a:pt x="370" y="381"/>
                        </a:lnTo>
                        <a:lnTo>
                          <a:pt x="371" y="382"/>
                        </a:lnTo>
                        <a:lnTo>
                          <a:pt x="371" y="382"/>
                        </a:lnTo>
                        <a:lnTo>
                          <a:pt x="372" y="379"/>
                        </a:lnTo>
                        <a:lnTo>
                          <a:pt x="372" y="381"/>
                        </a:lnTo>
                        <a:lnTo>
                          <a:pt x="372" y="376"/>
                        </a:lnTo>
                        <a:lnTo>
                          <a:pt x="373" y="376"/>
                        </a:lnTo>
                        <a:lnTo>
                          <a:pt x="373" y="379"/>
                        </a:lnTo>
                        <a:lnTo>
                          <a:pt x="374" y="378"/>
                        </a:lnTo>
                        <a:lnTo>
                          <a:pt x="374" y="378"/>
                        </a:lnTo>
                        <a:lnTo>
                          <a:pt x="375" y="377"/>
                        </a:lnTo>
                        <a:lnTo>
                          <a:pt x="375" y="378"/>
                        </a:lnTo>
                        <a:lnTo>
                          <a:pt x="375" y="379"/>
                        </a:lnTo>
                        <a:lnTo>
                          <a:pt x="376" y="378"/>
                        </a:lnTo>
                        <a:lnTo>
                          <a:pt x="376" y="379"/>
                        </a:lnTo>
                        <a:lnTo>
                          <a:pt x="377" y="381"/>
                        </a:lnTo>
                        <a:lnTo>
                          <a:pt x="377" y="380"/>
                        </a:lnTo>
                        <a:lnTo>
                          <a:pt x="377" y="382"/>
                        </a:lnTo>
                        <a:lnTo>
                          <a:pt x="378" y="383"/>
                        </a:lnTo>
                        <a:lnTo>
                          <a:pt x="378" y="380"/>
                        </a:lnTo>
                        <a:lnTo>
                          <a:pt x="379" y="383"/>
                        </a:lnTo>
                        <a:lnTo>
                          <a:pt x="379" y="381"/>
                        </a:lnTo>
                        <a:lnTo>
                          <a:pt x="380" y="381"/>
                        </a:lnTo>
                        <a:lnTo>
                          <a:pt x="380" y="382"/>
                        </a:lnTo>
                        <a:lnTo>
                          <a:pt x="380" y="383"/>
                        </a:lnTo>
                        <a:lnTo>
                          <a:pt x="381" y="383"/>
                        </a:lnTo>
                        <a:lnTo>
                          <a:pt x="381" y="382"/>
                        </a:lnTo>
                        <a:lnTo>
                          <a:pt x="382" y="383"/>
                        </a:lnTo>
                        <a:lnTo>
                          <a:pt x="382" y="382"/>
                        </a:lnTo>
                        <a:lnTo>
                          <a:pt x="382" y="384"/>
                        </a:lnTo>
                        <a:lnTo>
                          <a:pt x="383" y="384"/>
                        </a:lnTo>
                        <a:lnTo>
                          <a:pt x="383" y="382"/>
                        </a:lnTo>
                        <a:lnTo>
                          <a:pt x="384" y="380"/>
                        </a:lnTo>
                        <a:lnTo>
                          <a:pt x="384" y="383"/>
                        </a:lnTo>
                        <a:lnTo>
                          <a:pt x="385" y="381"/>
                        </a:lnTo>
                        <a:lnTo>
                          <a:pt x="385" y="380"/>
                        </a:lnTo>
                        <a:lnTo>
                          <a:pt x="385" y="377"/>
                        </a:lnTo>
                        <a:lnTo>
                          <a:pt x="386" y="382"/>
                        </a:lnTo>
                        <a:lnTo>
                          <a:pt x="386" y="380"/>
                        </a:lnTo>
                        <a:lnTo>
                          <a:pt x="387" y="380"/>
                        </a:lnTo>
                        <a:lnTo>
                          <a:pt x="387" y="379"/>
                        </a:lnTo>
                        <a:lnTo>
                          <a:pt x="387" y="382"/>
                        </a:lnTo>
                        <a:lnTo>
                          <a:pt x="388" y="379"/>
                        </a:lnTo>
                        <a:lnTo>
                          <a:pt x="388" y="381"/>
                        </a:lnTo>
                        <a:lnTo>
                          <a:pt x="389" y="380"/>
                        </a:lnTo>
                        <a:lnTo>
                          <a:pt x="389" y="380"/>
                        </a:lnTo>
                        <a:lnTo>
                          <a:pt x="390" y="377"/>
                        </a:lnTo>
                        <a:lnTo>
                          <a:pt x="390" y="378"/>
                        </a:lnTo>
                        <a:lnTo>
                          <a:pt x="390" y="378"/>
                        </a:lnTo>
                        <a:lnTo>
                          <a:pt x="391" y="380"/>
                        </a:lnTo>
                        <a:lnTo>
                          <a:pt x="391" y="381"/>
                        </a:lnTo>
                        <a:lnTo>
                          <a:pt x="392" y="380"/>
                        </a:lnTo>
                        <a:lnTo>
                          <a:pt x="392" y="381"/>
                        </a:lnTo>
                        <a:lnTo>
                          <a:pt x="392" y="382"/>
                        </a:lnTo>
                        <a:lnTo>
                          <a:pt x="393" y="383"/>
                        </a:lnTo>
                        <a:lnTo>
                          <a:pt x="393" y="383"/>
                        </a:lnTo>
                        <a:lnTo>
                          <a:pt x="394" y="383"/>
                        </a:lnTo>
                        <a:lnTo>
                          <a:pt x="394" y="382"/>
                        </a:lnTo>
                        <a:lnTo>
                          <a:pt x="395" y="382"/>
                        </a:lnTo>
                        <a:lnTo>
                          <a:pt x="395" y="382"/>
                        </a:lnTo>
                        <a:lnTo>
                          <a:pt x="395" y="384"/>
                        </a:lnTo>
                        <a:lnTo>
                          <a:pt x="396" y="382"/>
                        </a:lnTo>
                        <a:lnTo>
                          <a:pt x="396" y="383"/>
                        </a:lnTo>
                        <a:lnTo>
                          <a:pt x="397" y="382"/>
                        </a:lnTo>
                        <a:lnTo>
                          <a:pt x="397" y="382"/>
                        </a:lnTo>
                        <a:lnTo>
                          <a:pt x="397" y="385"/>
                        </a:lnTo>
                        <a:lnTo>
                          <a:pt x="398" y="384"/>
                        </a:lnTo>
                        <a:lnTo>
                          <a:pt x="398" y="381"/>
                        </a:lnTo>
                        <a:lnTo>
                          <a:pt x="399" y="382"/>
                        </a:lnTo>
                        <a:lnTo>
                          <a:pt x="399" y="381"/>
                        </a:lnTo>
                        <a:lnTo>
                          <a:pt x="400" y="381"/>
                        </a:lnTo>
                        <a:lnTo>
                          <a:pt x="400" y="380"/>
                        </a:lnTo>
                        <a:lnTo>
                          <a:pt x="400" y="380"/>
                        </a:lnTo>
                        <a:lnTo>
                          <a:pt x="401" y="380"/>
                        </a:lnTo>
                        <a:lnTo>
                          <a:pt x="401" y="379"/>
                        </a:lnTo>
                        <a:lnTo>
                          <a:pt x="402" y="381"/>
                        </a:lnTo>
                        <a:lnTo>
                          <a:pt x="402" y="380"/>
                        </a:lnTo>
                        <a:lnTo>
                          <a:pt x="402" y="381"/>
                        </a:lnTo>
                        <a:lnTo>
                          <a:pt x="403" y="379"/>
                        </a:lnTo>
                        <a:lnTo>
                          <a:pt x="403" y="380"/>
                        </a:lnTo>
                        <a:lnTo>
                          <a:pt x="404" y="381"/>
                        </a:lnTo>
                        <a:lnTo>
                          <a:pt x="404" y="380"/>
                        </a:lnTo>
                        <a:lnTo>
                          <a:pt x="405" y="384"/>
                        </a:lnTo>
                        <a:lnTo>
                          <a:pt x="405" y="383"/>
                        </a:lnTo>
                        <a:lnTo>
                          <a:pt x="405" y="383"/>
                        </a:lnTo>
                        <a:lnTo>
                          <a:pt x="406" y="382"/>
                        </a:lnTo>
                        <a:lnTo>
                          <a:pt x="406" y="383"/>
                        </a:lnTo>
                        <a:lnTo>
                          <a:pt x="407" y="384"/>
                        </a:lnTo>
                        <a:lnTo>
                          <a:pt x="407" y="383"/>
                        </a:lnTo>
                        <a:lnTo>
                          <a:pt x="407" y="383"/>
                        </a:lnTo>
                        <a:lnTo>
                          <a:pt x="408" y="386"/>
                        </a:lnTo>
                        <a:lnTo>
                          <a:pt x="408" y="384"/>
                        </a:lnTo>
                        <a:lnTo>
                          <a:pt x="409" y="385"/>
                        </a:lnTo>
                        <a:lnTo>
                          <a:pt x="409" y="386"/>
                        </a:lnTo>
                        <a:lnTo>
                          <a:pt x="410" y="383"/>
                        </a:lnTo>
                        <a:lnTo>
                          <a:pt x="410" y="382"/>
                        </a:lnTo>
                        <a:lnTo>
                          <a:pt x="410" y="383"/>
                        </a:lnTo>
                        <a:lnTo>
                          <a:pt x="411" y="383"/>
                        </a:lnTo>
                        <a:lnTo>
                          <a:pt x="411" y="384"/>
                        </a:lnTo>
                        <a:lnTo>
                          <a:pt x="412" y="383"/>
                        </a:lnTo>
                        <a:lnTo>
                          <a:pt x="412" y="381"/>
                        </a:lnTo>
                        <a:lnTo>
                          <a:pt x="412" y="382"/>
                        </a:lnTo>
                        <a:lnTo>
                          <a:pt x="413" y="381"/>
                        </a:lnTo>
                        <a:lnTo>
                          <a:pt x="413" y="382"/>
                        </a:lnTo>
                        <a:lnTo>
                          <a:pt x="414" y="381"/>
                        </a:lnTo>
                        <a:lnTo>
                          <a:pt x="414" y="378"/>
                        </a:lnTo>
                        <a:lnTo>
                          <a:pt x="415" y="378"/>
                        </a:lnTo>
                        <a:lnTo>
                          <a:pt x="415" y="379"/>
                        </a:lnTo>
                        <a:lnTo>
                          <a:pt x="415" y="378"/>
                        </a:lnTo>
                        <a:lnTo>
                          <a:pt x="416" y="377"/>
                        </a:lnTo>
                        <a:lnTo>
                          <a:pt x="416" y="379"/>
                        </a:lnTo>
                        <a:lnTo>
                          <a:pt x="417" y="381"/>
                        </a:lnTo>
                        <a:lnTo>
                          <a:pt x="417" y="382"/>
                        </a:lnTo>
                        <a:lnTo>
                          <a:pt x="417" y="380"/>
                        </a:lnTo>
                        <a:lnTo>
                          <a:pt x="418" y="381"/>
                        </a:lnTo>
                        <a:lnTo>
                          <a:pt x="418" y="380"/>
                        </a:lnTo>
                        <a:lnTo>
                          <a:pt x="419" y="380"/>
                        </a:lnTo>
                        <a:lnTo>
                          <a:pt x="419" y="381"/>
                        </a:lnTo>
                        <a:lnTo>
                          <a:pt x="420" y="383"/>
                        </a:lnTo>
                        <a:lnTo>
                          <a:pt x="420" y="384"/>
                        </a:lnTo>
                        <a:lnTo>
                          <a:pt x="420" y="385"/>
                        </a:lnTo>
                        <a:lnTo>
                          <a:pt x="421" y="382"/>
                        </a:lnTo>
                        <a:lnTo>
                          <a:pt x="421" y="385"/>
                        </a:lnTo>
                        <a:lnTo>
                          <a:pt x="422" y="388"/>
                        </a:lnTo>
                        <a:lnTo>
                          <a:pt x="422" y="386"/>
                        </a:lnTo>
                        <a:lnTo>
                          <a:pt x="422" y="384"/>
                        </a:lnTo>
                        <a:lnTo>
                          <a:pt x="423" y="384"/>
                        </a:lnTo>
                        <a:lnTo>
                          <a:pt x="423" y="384"/>
                        </a:lnTo>
                        <a:lnTo>
                          <a:pt x="424" y="386"/>
                        </a:lnTo>
                        <a:lnTo>
                          <a:pt x="424" y="383"/>
                        </a:lnTo>
                        <a:lnTo>
                          <a:pt x="425" y="383"/>
                        </a:lnTo>
                        <a:lnTo>
                          <a:pt x="425" y="382"/>
                        </a:lnTo>
                        <a:lnTo>
                          <a:pt x="425" y="382"/>
                        </a:lnTo>
                        <a:lnTo>
                          <a:pt x="426" y="381"/>
                        </a:lnTo>
                        <a:lnTo>
                          <a:pt x="426" y="381"/>
                        </a:lnTo>
                        <a:lnTo>
                          <a:pt x="427" y="381"/>
                        </a:lnTo>
                        <a:lnTo>
                          <a:pt x="427" y="381"/>
                        </a:lnTo>
                        <a:lnTo>
                          <a:pt x="427" y="381"/>
                        </a:lnTo>
                        <a:lnTo>
                          <a:pt x="428" y="377"/>
                        </a:lnTo>
                        <a:lnTo>
                          <a:pt x="428" y="378"/>
                        </a:lnTo>
                        <a:lnTo>
                          <a:pt x="429" y="380"/>
                        </a:lnTo>
                        <a:lnTo>
                          <a:pt x="429" y="379"/>
                        </a:lnTo>
                        <a:lnTo>
                          <a:pt x="430" y="378"/>
                        </a:lnTo>
                        <a:lnTo>
                          <a:pt x="430" y="380"/>
                        </a:lnTo>
                        <a:lnTo>
                          <a:pt x="430" y="380"/>
                        </a:lnTo>
                        <a:lnTo>
                          <a:pt x="431" y="381"/>
                        </a:lnTo>
                        <a:lnTo>
                          <a:pt x="431" y="380"/>
                        </a:lnTo>
                        <a:lnTo>
                          <a:pt x="432" y="381"/>
                        </a:lnTo>
                        <a:lnTo>
                          <a:pt x="432" y="380"/>
                        </a:lnTo>
                        <a:lnTo>
                          <a:pt x="432" y="378"/>
                        </a:lnTo>
                        <a:lnTo>
                          <a:pt x="433" y="379"/>
                        </a:lnTo>
                        <a:lnTo>
                          <a:pt x="433" y="382"/>
                        </a:lnTo>
                        <a:lnTo>
                          <a:pt x="434" y="381"/>
                        </a:lnTo>
                        <a:lnTo>
                          <a:pt x="434" y="382"/>
                        </a:lnTo>
                        <a:lnTo>
                          <a:pt x="435" y="381"/>
                        </a:lnTo>
                        <a:lnTo>
                          <a:pt x="435" y="383"/>
                        </a:lnTo>
                        <a:lnTo>
                          <a:pt x="435" y="385"/>
                        </a:lnTo>
                        <a:lnTo>
                          <a:pt x="436" y="383"/>
                        </a:lnTo>
                        <a:lnTo>
                          <a:pt x="436" y="385"/>
                        </a:lnTo>
                        <a:lnTo>
                          <a:pt x="437" y="384"/>
                        </a:lnTo>
                        <a:lnTo>
                          <a:pt x="437" y="385"/>
                        </a:lnTo>
                        <a:lnTo>
                          <a:pt x="437" y="385"/>
                        </a:lnTo>
                        <a:lnTo>
                          <a:pt x="438" y="385"/>
                        </a:lnTo>
                        <a:lnTo>
                          <a:pt x="438" y="384"/>
                        </a:lnTo>
                        <a:lnTo>
                          <a:pt x="439" y="385"/>
                        </a:lnTo>
                        <a:lnTo>
                          <a:pt x="439" y="386"/>
                        </a:lnTo>
                        <a:lnTo>
                          <a:pt x="440" y="386"/>
                        </a:lnTo>
                        <a:lnTo>
                          <a:pt x="440" y="386"/>
                        </a:lnTo>
                        <a:lnTo>
                          <a:pt x="440" y="386"/>
                        </a:lnTo>
                        <a:lnTo>
                          <a:pt x="441" y="384"/>
                        </a:lnTo>
                        <a:lnTo>
                          <a:pt x="441" y="383"/>
                        </a:lnTo>
                        <a:lnTo>
                          <a:pt x="442" y="381"/>
                        </a:lnTo>
                        <a:lnTo>
                          <a:pt x="442" y="381"/>
                        </a:lnTo>
                        <a:lnTo>
                          <a:pt x="442" y="378"/>
                        </a:lnTo>
                        <a:lnTo>
                          <a:pt x="443" y="379"/>
                        </a:lnTo>
                        <a:lnTo>
                          <a:pt x="443" y="382"/>
                        </a:lnTo>
                        <a:lnTo>
                          <a:pt x="444" y="381"/>
                        </a:lnTo>
                        <a:lnTo>
                          <a:pt x="444" y="381"/>
                        </a:lnTo>
                        <a:lnTo>
                          <a:pt x="445" y="380"/>
                        </a:lnTo>
                        <a:lnTo>
                          <a:pt x="445" y="381"/>
                        </a:lnTo>
                        <a:lnTo>
                          <a:pt x="445" y="381"/>
                        </a:lnTo>
                        <a:lnTo>
                          <a:pt x="446" y="382"/>
                        </a:lnTo>
                        <a:lnTo>
                          <a:pt x="446" y="380"/>
                        </a:lnTo>
                        <a:lnTo>
                          <a:pt x="447" y="382"/>
                        </a:lnTo>
                        <a:lnTo>
                          <a:pt x="447" y="384"/>
                        </a:lnTo>
                        <a:lnTo>
                          <a:pt x="447" y="382"/>
                        </a:lnTo>
                        <a:lnTo>
                          <a:pt x="448" y="385"/>
                        </a:lnTo>
                        <a:lnTo>
                          <a:pt x="448" y="384"/>
                        </a:lnTo>
                        <a:lnTo>
                          <a:pt x="449" y="383"/>
                        </a:lnTo>
                        <a:lnTo>
                          <a:pt x="449" y="382"/>
                        </a:lnTo>
                        <a:lnTo>
                          <a:pt x="450" y="384"/>
                        </a:lnTo>
                        <a:lnTo>
                          <a:pt x="450" y="383"/>
                        </a:lnTo>
                        <a:lnTo>
                          <a:pt x="450" y="386"/>
                        </a:lnTo>
                        <a:lnTo>
                          <a:pt x="451" y="385"/>
                        </a:lnTo>
                        <a:lnTo>
                          <a:pt x="451" y="386"/>
                        </a:lnTo>
                        <a:lnTo>
                          <a:pt x="452" y="383"/>
                        </a:lnTo>
                        <a:lnTo>
                          <a:pt x="452" y="384"/>
                        </a:lnTo>
                        <a:lnTo>
                          <a:pt x="452" y="386"/>
                        </a:lnTo>
                        <a:lnTo>
                          <a:pt x="453" y="384"/>
                        </a:lnTo>
                        <a:lnTo>
                          <a:pt x="453" y="383"/>
                        </a:lnTo>
                        <a:lnTo>
                          <a:pt x="454" y="384"/>
                        </a:lnTo>
                        <a:lnTo>
                          <a:pt x="454" y="380"/>
                        </a:lnTo>
                        <a:lnTo>
                          <a:pt x="455" y="383"/>
                        </a:lnTo>
                        <a:lnTo>
                          <a:pt x="455" y="380"/>
                        </a:lnTo>
                        <a:lnTo>
                          <a:pt x="455" y="381"/>
                        </a:lnTo>
                        <a:lnTo>
                          <a:pt x="456" y="380"/>
                        </a:lnTo>
                        <a:lnTo>
                          <a:pt x="456" y="381"/>
                        </a:lnTo>
                        <a:lnTo>
                          <a:pt x="457" y="382"/>
                        </a:lnTo>
                        <a:lnTo>
                          <a:pt x="457" y="378"/>
                        </a:lnTo>
                        <a:lnTo>
                          <a:pt x="457" y="381"/>
                        </a:lnTo>
                        <a:lnTo>
                          <a:pt x="458" y="382"/>
                        </a:lnTo>
                        <a:lnTo>
                          <a:pt x="458" y="378"/>
                        </a:lnTo>
                        <a:lnTo>
                          <a:pt x="459" y="383"/>
                        </a:lnTo>
                        <a:lnTo>
                          <a:pt x="459" y="382"/>
                        </a:lnTo>
                        <a:lnTo>
                          <a:pt x="460" y="380"/>
                        </a:lnTo>
                        <a:lnTo>
                          <a:pt x="460" y="381"/>
                        </a:lnTo>
                        <a:lnTo>
                          <a:pt x="460" y="380"/>
                        </a:lnTo>
                        <a:lnTo>
                          <a:pt x="461" y="383"/>
                        </a:lnTo>
                        <a:lnTo>
                          <a:pt x="461" y="383"/>
                        </a:lnTo>
                        <a:lnTo>
                          <a:pt x="462" y="382"/>
                        </a:lnTo>
                        <a:lnTo>
                          <a:pt x="462" y="383"/>
                        </a:lnTo>
                        <a:lnTo>
                          <a:pt x="462" y="381"/>
                        </a:lnTo>
                        <a:lnTo>
                          <a:pt x="463" y="384"/>
                        </a:lnTo>
                        <a:lnTo>
                          <a:pt x="463" y="386"/>
                        </a:lnTo>
                        <a:lnTo>
                          <a:pt x="464" y="386"/>
                        </a:lnTo>
                        <a:lnTo>
                          <a:pt x="464" y="386"/>
                        </a:lnTo>
                        <a:lnTo>
                          <a:pt x="465" y="387"/>
                        </a:lnTo>
                        <a:lnTo>
                          <a:pt x="465" y="385"/>
                        </a:lnTo>
                        <a:lnTo>
                          <a:pt x="465" y="386"/>
                        </a:lnTo>
                        <a:lnTo>
                          <a:pt x="466" y="383"/>
                        </a:lnTo>
                        <a:lnTo>
                          <a:pt x="466" y="383"/>
                        </a:lnTo>
                        <a:lnTo>
                          <a:pt x="467" y="384"/>
                        </a:lnTo>
                        <a:lnTo>
                          <a:pt x="467" y="383"/>
                        </a:lnTo>
                        <a:lnTo>
                          <a:pt x="467" y="384"/>
                        </a:lnTo>
                        <a:lnTo>
                          <a:pt x="468" y="383"/>
                        </a:lnTo>
                        <a:lnTo>
                          <a:pt x="468" y="383"/>
                        </a:lnTo>
                        <a:lnTo>
                          <a:pt x="469" y="381"/>
                        </a:lnTo>
                        <a:lnTo>
                          <a:pt x="469" y="382"/>
                        </a:lnTo>
                        <a:lnTo>
                          <a:pt x="470" y="383"/>
                        </a:lnTo>
                        <a:lnTo>
                          <a:pt x="470" y="379"/>
                        </a:lnTo>
                        <a:lnTo>
                          <a:pt x="470" y="382"/>
                        </a:lnTo>
                        <a:lnTo>
                          <a:pt x="471" y="380"/>
                        </a:lnTo>
                        <a:lnTo>
                          <a:pt x="471" y="379"/>
                        </a:lnTo>
                        <a:lnTo>
                          <a:pt x="472" y="380"/>
                        </a:lnTo>
                        <a:lnTo>
                          <a:pt x="472" y="379"/>
                        </a:lnTo>
                        <a:lnTo>
                          <a:pt x="472" y="379"/>
                        </a:lnTo>
                        <a:lnTo>
                          <a:pt x="473" y="380"/>
                        </a:lnTo>
                        <a:lnTo>
                          <a:pt x="473" y="382"/>
                        </a:lnTo>
                        <a:lnTo>
                          <a:pt x="474" y="379"/>
                        </a:lnTo>
                        <a:lnTo>
                          <a:pt x="474" y="382"/>
                        </a:lnTo>
                        <a:lnTo>
                          <a:pt x="475" y="381"/>
                        </a:lnTo>
                        <a:lnTo>
                          <a:pt x="475" y="380"/>
                        </a:lnTo>
                        <a:lnTo>
                          <a:pt x="475" y="385"/>
                        </a:lnTo>
                        <a:lnTo>
                          <a:pt x="476" y="384"/>
                        </a:lnTo>
                        <a:lnTo>
                          <a:pt x="476" y="384"/>
                        </a:lnTo>
                        <a:lnTo>
                          <a:pt x="477" y="383"/>
                        </a:lnTo>
                        <a:lnTo>
                          <a:pt x="477" y="383"/>
                        </a:lnTo>
                        <a:lnTo>
                          <a:pt x="477" y="385"/>
                        </a:lnTo>
                        <a:lnTo>
                          <a:pt x="478" y="386"/>
                        </a:lnTo>
                        <a:lnTo>
                          <a:pt x="478" y="383"/>
                        </a:lnTo>
                        <a:lnTo>
                          <a:pt x="479" y="385"/>
                        </a:lnTo>
                        <a:lnTo>
                          <a:pt x="479" y="383"/>
                        </a:lnTo>
                        <a:lnTo>
                          <a:pt x="480" y="383"/>
                        </a:lnTo>
                        <a:lnTo>
                          <a:pt x="480" y="383"/>
                        </a:lnTo>
                        <a:lnTo>
                          <a:pt x="480" y="383"/>
                        </a:lnTo>
                        <a:lnTo>
                          <a:pt x="481" y="384"/>
                        </a:lnTo>
                        <a:lnTo>
                          <a:pt x="481" y="383"/>
                        </a:lnTo>
                        <a:lnTo>
                          <a:pt x="482" y="384"/>
                        </a:lnTo>
                        <a:lnTo>
                          <a:pt x="482" y="385"/>
                        </a:lnTo>
                        <a:lnTo>
                          <a:pt x="482" y="385"/>
                        </a:lnTo>
                        <a:lnTo>
                          <a:pt x="483" y="383"/>
                        </a:lnTo>
                        <a:lnTo>
                          <a:pt x="483" y="381"/>
                        </a:lnTo>
                        <a:lnTo>
                          <a:pt x="484" y="380"/>
                        </a:lnTo>
                        <a:lnTo>
                          <a:pt x="484" y="383"/>
                        </a:lnTo>
                        <a:lnTo>
                          <a:pt x="485" y="381"/>
                        </a:lnTo>
                        <a:lnTo>
                          <a:pt x="485" y="380"/>
                        </a:lnTo>
                        <a:lnTo>
                          <a:pt x="485" y="382"/>
                        </a:lnTo>
                        <a:lnTo>
                          <a:pt x="486" y="380"/>
                        </a:lnTo>
                        <a:lnTo>
                          <a:pt x="486" y="379"/>
                        </a:lnTo>
                        <a:lnTo>
                          <a:pt x="487" y="381"/>
                        </a:lnTo>
                        <a:lnTo>
                          <a:pt x="487" y="381"/>
                        </a:lnTo>
                        <a:lnTo>
                          <a:pt x="487" y="382"/>
                        </a:lnTo>
                        <a:lnTo>
                          <a:pt x="488" y="382"/>
                        </a:lnTo>
                        <a:lnTo>
                          <a:pt x="488" y="382"/>
                        </a:lnTo>
                        <a:lnTo>
                          <a:pt x="489" y="384"/>
                        </a:lnTo>
                        <a:lnTo>
                          <a:pt x="489" y="386"/>
                        </a:lnTo>
                        <a:lnTo>
                          <a:pt x="490" y="384"/>
                        </a:lnTo>
                        <a:lnTo>
                          <a:pt x="490" y="385"/>
                        </a:lnTo>
                        <a:lnTo>
                          <a:pt x="490" y="386"/>
                        </a:lnTo>
                        <a:lnTo>
                          <a:pt x="491" y="384"/>
                        </a:lnTo>
                        <a:lnTo>
                          <a:pt x="491" y="385"/>
                        </a:lnTo>
                        <a:lnTo>
                          <a:pt x="492" y="387"/>
                        </a:lnTo>
                        <a:lnTo>
                          <a:pt x="492" y="384"/>
                        </a:lnTo>
                        <a:lnTo>
                          <a:pt x="492" y="383"/>
                        </a:lnTo>
                        <a:lnTo>
                          <a:pt x="493" y="385"/>
                        </a:lnTo>
                        <a:lnTo>
                          <a:pt x="493" y="383"/>
                        </a:lnTo>
                        <a:lnTo>
                          <a:pt x="494" y="386"/>
                        </a:lnTo>
                        <a:lnTo>
                          <a:pt x="494" y="385"/>
                        </a:lnTo>
                        <a:lnTo>
                          <a:pt x="495" y="385"/>
                        </a:lnTo>
                        <a:lnTo>
                          <a:pt x="495" y="383"/>
                        </a:lnTo>
                        <a:lnTo>
                          <a:pt x="495" y="384"/>
                        </a:lnTo>
                        <a:lnTo>
                          <a:pt x="496" y="382"/>
                        </a:lnTo>
                        <a:lnTo>
                          <a:pt x="496" y="383"/>
                        </a:lnTo>
                        <a:lnTo>
                          <a:pt x="497" y="383"/>
                        </a:lnTo>
                        <a:lnTo>
                          <a:pt x="497" y="382"/>
                        </a:lnTo>
                        <a:lnTo>
                          <a:pt x="497" y="381"/>
                        </a:lnTo>
                        <a:lnTo>
                          <a:pt x="498" y="381"/>
                        </a:lnTo>
                        <a:lnTo>
                          <a:pt x="498" y="379"/>
                        </a:lnTo>
                        <a:lnTo>
                          <a:pt x="499" y="382"/>
                        </a:lnTo>
                        <a:lnTo>
                          <a:pt x="499" y="380"/>
                        </a:lnTo>
                        <a:lnTo>
                          <a:pt x="500" y="381"/>
                        </a:lnTo>
                        <a:lnTo>
                          <a:pt x="500" y="379"/>
                        </a:lnTo>
                        <a:lnTo>
                          <a:pt x="500" y="383"/>
                        </a:lnTo>
                        <a:lnTo>
                          <a:pt x="501" y="382"/>
                        </a:lnTo>
                        <a:lnTo>
                          <a:pt x="501" y="383"/>
                        </a:lnTo>
                        <a:lnTo>
                          <a:pt x="502" y="382"/>
                        </a:lnTo>
                        <a:lnTo>
                          <a:pt x="502" y="383"/>
                        </a:lnTo>
                        <a:lnTo>
                          <a:pt x="502" y="381"/>
                        </a:lnTo>
                        <a:lnTo>
                          <a:pt x="503" y="383"/>
                        </a:lnTo>
                        <a:lnTo>
                          <a:pt x="503" y="381"/>
                        </a:lnTo>
                        <a:lnTo>
                          <a:pt x="504" y="385"/>
                        </a:lnTo>
                        <a:lnTo>
                          <a:pt x="504" y="382"/>
                        </a:lnTo>
                        <a:lnTo>
                          <a:pt x="505" y="385"/>
                        </a:lnTo>
                        <a:lnTo>
                          <a:pt x="505" y="386"/>
                        </a:lnTo>
                        <a:lnTo>
                          <a:pt x="505" y="386"/>
                        </a:lnTo>
                        <a:lnTo>
                          <a:pt x="506" y="386"/>
                        </a:lnTo>
                        <a:lnTo>
                          <a:pt x="506" y="388"/>
                        </a:lnTo>
                        <a:lnTo>
                          <a:pt x="507" y="388"/>
                        </a:lnTo>
                        <a:lnTo>
                          <a:pt x="507" y="386"/>
                        </a:lnTo>
                        <a:lnTo>
                          <a:pt x="507" y="387"/>
                        </a:lnTo>
                        <a:lnTo>
                          <a:pt x="508" y="385"/>
                        </a:lnTo>
                        <a:lnTo>
                          <a:pt x="508" y="387"/>
                        </a:lnTo>
                        <a:lnTo>
                          <a:pt x="509" y="386"/>
                        </a:lnTo>
                        <a:lnTo>
                          <a:pt x="509" y="386"/>
                        </a:lnTo>
                        <a:lnTo>
                          <a:pt x="510" y="387"/>
                        </a:lnTo>
                        <a:lnTo>
                          <a:pt x="510" y="385"/>
                        </a:lnTo>
                        <a:lnTo>
                          <a:pt x="510" y="385"/>
                        </a:lnTo>
                        <a:lnTo>
                          <a:pt x="511" y="384"/>
                        </a:lnTo>
                        <a:lnTo>
                          <a:pt x="511" y="382"/>
                        </a:lnTo>
                        <a:lnTo>
                          <a:pt x="512" y="383"/>
                        </a:lnTo>
                        <a:lnTo>
                          <a:pt x="512" y="381"/>
                        </a:lnTo>
                        <a:lnTo>
                          <a:pt x="512" y="383"/>
                        </a:lnTo>
                        <a:lnTo>
                          <a:pt x="513" y="380"/>
                        </a:lnTo>
                        <a:lnTo>
                          <a:pt x="513" y="380"/>
                        </a:lnTo>
                        <a:lnTo>
                          <a:pt x="514" y="382"/>
                        </a:lnTo>
                        <a:lnTo>
                          <a:pt x="514" y="383"/>
                        </a:lnTo>
                        <a:lnTo>
                          <a:pt x="515" y="383"/>
                        </a:lnTo>
                        <a:lnTo>
                          <a:pt x="515" y="382"/>
                        </a:lnTo>
                        <a:lnTo>
                          <a:pt x="515" y="381"/>
                        </a:lnTo>
                        <a:lnTo>
                          <a:pt x="516" y="382"/>
                        </a:lnTo>
                        <a:lnTo>
                          <a:pt x="516" y="382"/>
                        </a:lnTo>
                        <a:lnTo>
                          <a:pt x="517" y="386"/>
                        </a:lnTo>
                        <a:lnTo>
                          <a:pt x="517" y="383"/>
                        </a:lnTo>
                        <a:lnTo>
                          <a:pt x="517" y="385"/>
                        </a:lnTo>
                        <a:lnTo>
                          <a:pt x="518" y="385"/>
                        </a:lnTo>
                        <a:lnTo>
                          <a:pt x="518" y="384"/>
                        </a:lnTo>
                        <a:lnTo>
                          <a:pt x="519" y="382"/>
                        </a:lnTo>
                        <a:lnTo>
                          <a:pt x="519" y="385"/>
                        </a:lnTo>
                        <a:lnTo>
                          <a:pt x="520" y="383"/>
                        </a:lnTo>
                        <a:lnTo>
                          <a:pt x="520" y="384"/>
                        </a:lnTo>
                        <a:lnTo>
                          <a:pt x="520" y="385"/>
                        </a:lnTo>
                        <a:lnTo>
                          <a:pt x="521" y="386"/>
                        </a:lnTo>
                        <a:lnTo>
                          <a:pt x="521" y="386"/>
                        </a:lnTo>
                        <a:lnTo>
                          <a:pt x="522" y="389"/>
                        </a:lnTo>
                        <a:lnTo>
                          <a:pt x="522" y="384"/>
                        </a:lnTo>
                        <a:lnTo>
                          <a:pt x="522" y="384"/>
                        </a:lnTo>
                        <a:lnTo>
                          <a:pt x="523" y="385"/>
                        </a:lnTo>
                        <a:lnTo>
                          <a:pt x="523" y="384"/>
                        </a:lnTo>
                        <a:lnTo>
                          <a:pt x="524" y="383"/>
                        </a:lnTo>
                        <a:lnTo>
                          <a:pt x="524" y="387"/>
                        </a:lnTo>
                        <a:lnTo>
                          <a:pt x="525" y="383"/>
                        </a:lnTo>
                        <a:lnTo>
                          <a:pt x="525" y="384"/>
                        </a:lnTo>
                        <a:lnTo>
                          <a:pt x="525" y="382"/>
                        </a:lnTo>
                        <a:lnTo>
                          <a:pt x="526" y="383"/>
                        </a:lnTo>
                        <a:lnTo>
                          <a:pt x="526" y="383"/>
                        </a:lnTo>
                        <a:lnTo>
                          <a:pt x="527" y="381"/>
                        </a:lnTo>
                        <a:lnTo>
                          <a:pt x="527" y="382"/>
                        </a:lnTo>
                        <a:lnTo>
                          <a:pt x="527" y="381"/>
                        </a:lnTo>
                        <a:lnTo>
                          <a:pt x="528" y="381"/>
                        </a:lnTo>
                        <a:lnTo>
                          <a:pt x="528" y="383"/>
                        </a:lnTo>
                        <a:lnTo>
                          <a:pt x="529" y="384"/>
                        </a:lnTo>
                        <a:lnTo>
                          <a:pt x="529" y="383"/>
                        </a:lnTo>
                        <a:lnTo>
                          <a:pt x="530" y="383"/>
                        </a:lnTo>
                        <a:lnTo>
                          <a:pt x="530" y="383"/>
                        </a:lnTo>
                        <a:lnTo>
                          <a:pt x="530" y="382"/>
                        </a:lnTo>
                        <a:lnTo>
                          <a:pt x="531" y="384"/>
                        </a:lnTo>
                        <a:lnTo>
                          <a:pt x="531" y="385"/>
                        </a:lnTo>
                        <a:lnTo>
                          <a:pt x="532" y="384"/>
                        </a:lnTo>
                        <a:lnTo>
                          <a:pt x="532" y="385"/>
                        </a:lnTo>
                        <a:lnTo>
                          <a:pt x="532" y="384"/>
                        </a:lnTo>
                        <a:lnTo>
                          <a:pt x="533" y="386"/>
                        </a:lnTo>
                        <a:lnTo>
                          <a:pt x="533" y="387"/>
                        </a:lnTo>
                        <a:lnTo>
                          <a:pt x="534" y="384"/>
                        </a:lnTo>
                        <a:lnTo>
                          <a:pt x="534" y="384"/>
                        </a:lnTo>
                        <a:lnTo>
                          <a:pt x="535" y="383"/>
                        </a:lnTo>
                        <a:lnTo>
                          <a:pt x="535" y="382"/>
                        </a:lnTo>
                        <a:lnTo>
                          <a:pt x="535" y="383"/>
                        </a:lnTo>
                        <a:lnTo>
                          <a:pt x="536" y="384"/>
                        </a:lnTo>
                        <a:lnTo>
                          <a:pt x="536" y="385"/>
                        </a:lnTo>
                        <a:lnTo>
                          <a:pt x="537" y="385"/>
                        </a:lnTo>
                        <a:lnTo>
                          <a:pt x="537" y="383"/>
                        </a:lnTo>
                        <a:lnTo>
                          <a:pt x="537" y="384"/>
                        </a:lnTo>
                        <a:lnTo>
                          <a:pt x="538" y="381"/>
                        </a:lnTo>
                        <a:lnTo>
                          <a:pt x="538" y="382"/>
                        </a:lnTo>
                        <a:lnTo>
                          <a:pt x="539" y="380"/>
                        </a:lnTo>
                        <a:lnTo>
                          <a:pt x="539" y="380"/>
                        </a:lnTo>
                        <a:lnTo>
                          <a:pt x="540" y="379"/>
                        </a:lnTo>
                        <a:lnTo>
                          <a:pt x="540" y="379"/>
                        </a:lnTo>
                        <a:lnTo>
                          <a:pt x="540" y="380"/>
                        </a:lnTo>
                        <a:lnTo>
                          <a:pt x="541" y="381"/>
                        </a:lnTo>
                        <a:lnTo>
                          <a:pt x="541" y="380"/>
                        </a:lnTo>
                        <a:lnTo>
                          <a:pt x="542" y="383"/>
                        </a:lnTo>
                        <a:lnTo>
                          <a:pt x="542" y="383"/>
                        </a:lnTo>
                        <a:lnTo>
                          <a:pt x="542" y="382"/>
                        </a:lnTo>
                        <a:lnTo>
                          <a:pt x="543" y="381"/>
                        </a:lnTo>
                        <a:lnTo>
                          <a:pt x="543" y="384"/>
                        </a:lnTo>
                        <a:lnTo>
                          <a:pt x="544" y="385"/>
                        </a:lnTo>
                        <a:lnTo>
                          <a:pt x="544" y="383"/>
                        </a:lnTo>
                        <a:lnTo>
                          <a:pt x="545" y="383"/>
                        </a:lnTo>
                        <a:lnTo>
                          <a:pt x="545" y="383"/>
                        </a:lnTo>
                        <a:lnTo>
                          <a:pt x="545" y="386"/>
                        </a:lnTo>
                        <a:lnTo>
                          <a:pt x="546" y="386"/>
                        </a:lnTo>
                        <a:lnTo>
                          <a:pt x="546" y="385"/>
                        </a:lnTo>
                        <a:lnTo>
                          <a:pt x="547" y="384"/>
                        </a:lnTo>
                        <a:lnTo>
                          <a:pt x="547" y="386"/>
                        </a:lnTo>
                        <a:lnTo>
                          <a:pt x="547" y="387"/>
                        </a:lnTo>
                        <a:lnTo>
                          <a:pt x="548" y="387"/>
                        </a:lnTo>
                        <a:lnTo>
                          <a:pt x="548" y="387"/>
                        </a:lnTo>
                        <a:lnTo>
                          <a:pt x="549" y="387"/>
                        </a:lnTo>
                        <a:lnTo>
                          <a:pt x="549" y="385"/>
                        </a:lnTo>
                        <a:lnTo>
                          <a:pt x="550" y="386"/>
                        </a:lnTo>
                        <a:lnTo>
                          <a:pt x="550" y="386"/>
                        </a:lnTo>
                        <a:lnTo>
                          <a:pt x="550" y="383"/>
                        </a:lnTo>
                        <a:lnTo>
                          <a:pt x="551" y="385"/>
                        </a:lnTo>
                        <a:lnTo>
                          <a:pt x="551" y="384"/>
                        </a:lnTo>
                        <a:lnTo>
                          <a:pt x="552" y="385"/>
                        </a:lnTo>
                        <a:lnTo>
                          <a:pt x="552" y="385"/>
                        </a:lnTo>
                        <a:lnTo>
                          <a:pt x="552" y="384"/>
                        </a:lnTo>
                        <a:lnTo>
                          <a:pt x="553" y="382"/>
                        </a:lnTo>
                        <a:lnTo>
                          <a:pt x="553" y="382"/>
                        </a:lnTo>
                        <a:lnTo>
                          <a:pt x="554" y="380"/>
                        </a:lnTo>
                        <a:lnTo>
                          <a:pt x="554" y="381"/>
                        </a:lnTo>
                        <a:lnTo>
                          <a:pt x="555" y="381"/>
                        </a:lnTo>
                        <a:lnTo>
                          <a:pt x="555" y="381"/>
                        </a:lnTo>
                        <a:lnTo>
                          <a:pt x="555" y="379"/>
                        </a:lnTo>
                        <a:lnTo>
                          <a:pt x="556" y="381"/>
                        </a:lnTo>
                        <a:lnTo>
                          <a:pt x="556" y="380"/>
                        </a:lnTo>
                        <a:lnTo>
                          <a:pt x="557" y="382"/>
                        </a:lnTo>
                        <a:lnTo>
                          <a:pt x="557" y="383"/>
                        </a:lnTo>
                        <a:lnTo>
                          <a:pt x="557" y="384"/>
                        </a:lnTo>
                        <a:lnTo>
                          <a:pt x="558" y="382"/>
                        </a:lnTo>
                        <a:lnTo>
                          <a:pt x="558" y="380"/>
                        </a:lnTo>
                        <a:lnTo>
                          <a:pt x="559" y="382"/>
                        </a:lnTo>
                        <a:lnTo>
                          <a:pt x="559" y="382"/>
                        </a:lnTo>
                        <a:lnTo>
                          <a:pt x="560" y="384"/>
                        </a:lnTo>
                        <a:lnTo>
                          <a:pt x="560" y="386"/>
                        </a:lnTo>
                        <a:lnTo>
                          <a:pt x="560" y="385"/>
                        </a:lnTo>
                        <a:lnTo>
                          <a:pt x="561" y="386"/>
                        </a:lnTo>
                        <a:lnTo>
                          <a:pt x="561" y="386"/>
                        </a:lnTo>
                        <a:lnTo>
                          <a:pt x="562" y="388"/>
                        </a:lnTo>
                        <a:lnTo>
                          <a:pt x="562" y="389"/>
                        </a:lnTo>
                        <a:lnTo>
                          <a:pt x="562" y="386"/>
                        </a:lnTo>
                        <a:lnTo>
                          <a:pt x="563" y="388"/>
                        </a:lnTo>
                        <a:lnTo>
                          <a:pt x="563" y="387"/>
                        </a:lnTo>
                        <a:lnTo>
                          <a:pt x="564" y="386"/>
                        </a:lnTo>
                        <a:lnTo>
                          <a:pt x="564" y="385"/>
                        </a:lnTo>
                        <a:lnTo>
                          <a:pt x="565" y="387"/>
                        </a:lnTo>
                        <a:lnTo>
                          <a:pt x="565" y="382"/>
                        </a:lnTo>
                        <a:lnTo>
                          <a:pt x="565" y="384"/>
                        </a:lnTo>
                        <a:lnTo>
                          <a:pt x="566" y="383"/>
                        </a:lnTo>
                        <a:lnTo>
                          <a:pt x="566" y="383"/>
                        </a:lnTo>
                        <a:lnTo>
                          <a:pt x="567" y="382"/>
                        </a:lnTo>
                        <a:lnTo>
                          <a:pt x="567" y="383"/>
                        </a:lnTo>
                        <a:lnTo>
                          <a:pt x="567" y="382"/>
                        </a:lnTo>
                        <a:lnTo>
                          <a:pt x="568" y="385"/>
                        </a:lnTo>
                        <a:lnTo>
                          <a:pt x="568" y="382"/>
                        </a:lnTo>
                        <a:lnTo>
                          <a:pt x="569" y="384"/>
                        </a:lnTo>
                        <a:lnTo>
                          <a:pt x="569" y="383"/>
                        </a:lnTo>
                        <a:lnTo>
                          <a:pt x="570" y="384"/>
                        </a:lnTo>
                        <a:lnTo>
                          <a:pt x="570" y="382"/>
                        </a:lnTo>
                        <a:lnTo>
                          <a:pt x="570" y="384"/>
                        </a:lnTo>
                        <a:lnTo>
                          <a:pt x="571" y="384"/>
                        </a:lnTo>
                        <a:lnTo>
                          <a:pt x="571" y="384"/>
                        </a:lnTo>
                        <a:lnTo>
                          <a:pt x="572" y="382"/>
                        </a:lnTo>
                        <a:lnTo>
                          <a:pt x="572" y="383"/>
                        </a:lnTo>
                        <a:lnTo>
                          <a:pt x="572" y="385"/>
                        </a:lnTo>
                        <a:lnTo>
                          <a:pt x="573" y="386"/>
                        </a:lnTo>
                        <a:lnTo>
                          <a:pt x="573" y="389"/>
                        </a:lnTo>
                        <a:lnTo>
                          <a:pt x="574" y="387"/>
                        </a:lnTo>
                        <a:lnTo>
                          <a:pt x="574" y="385"/>
                        </a:lnTo>
                        <a:lnTo>
                          <a:pt x="575" y="388"/>
                        </a:lnTo>
                        <a:lnTo>
                          <a:pt x="575" y="388"/>
                        </a:lnTo>
                        <a:lnTo>
                          <a:pt x="575" y="388"/>
                        </a:lnTo>
                        <a:lnTo>
                          <a:pt x="576" y="387"/>
                        </a:lnTo>
                        <a:lnTo>
                          <a:pt x="576" y="389"/>
                        </a:lnTo>
                        <a:lnTo>
                          <a:pt x="577" y="387"/>
                        </a:lnTo>
                        <a:lnTo>
                          <a:pt x="577" y="387"/>
                        </a:lnTo>
                        <a:lnTo>
                          <a:pt x="577" y="388"/>
                        </a:lnTo>
                        <a:lnTo>
                          <a:pt x="578" y="387"/>
                        </a:lnTo>
                        <a:lnTo>
                          <a:pt x="578" y="386"/>
                        </a:lnTo>
                        <a:lnTo>
                          <a:pt x="579" y="386"/>
                        </a:lnTo>
                        <a:lnTo>
                          <a:pt x="579" y="388"/>
                        </a:lnTo>
                        <a:lnTo>
                          <a:pt x="580" y="388"/>
                        </a:lnTo>
                        <a:lnTo>
                          <a:pt x="580" y="387"/>
                        </a:lnTo>
                        <a:lnTo>
                          <a:pt x="580" y="386"/>
                        </a:lnTo>
                        <a:lnTo>
                          <a:pt x="581" y="386"/>
                        </a:lnTo>
                        <a:lnTo>
                          <a:pt x="581" y="385"/>
                        </a:lnTo>
                        <a:lnTo>
                          <a:pt x="582" y="385"/>
                        </a:lnTo>
                        <a:lnTo>
                          <a:pt x="582" y="384"/>
                        </a:lnTo>
                        <a:lnTo>
                          <a:pt x="582" y="384"/>
                        </a:lnTo>
                        <a:lnTo>
                          <a:pt x="583" y="385"/>
                        </a:lnTo>
                        <a:lnTo>
                          <a:pt x="583" y="385"/>
                        </a:lnTo>
                        <a:lnTo>
                          <a:pt x="584" y="383"/>
                        </a:lnTo>
                        <a:lnTo>
                          <a:pt x="584" y="380"/>
                        </a:lnTo>
                        <a:lnTo>
                          <a:pt x="585" y="384"/>
                        </a:lnTo>
                        <a:lnTo>
                          <a:pt x="585" y="385"/>
                        </a:lnTo>
                        <a:lnTo>
                          <a:pt x="585" y="383"/>
                        </a:lnTo>
                        <a:lnTo>
                          <a:pt x="586" y="384"/>
                        </a:lnTo>
                        <a:lnTo>
                          <a:pt x="586" y="386"/>
                        </a:lnTo>
                        <a:lnTo>
                          <a:pt x="587" y="386"/>
                        </a:lnTo>
                        <a:lnTo>
                          <a:pt x="587" y="386"/>
                        </a:lnTo>
                        <a:lnTo>
                          <a:pt x="587" y="385"/>
                        </a:lnTo>
                        <a:lnTo>
                          <a:pt x="588" y="385"/>
                        </a:lnTo>
                        <a:lnTo>
                          <a:pt x="588" y="387"/>
                        </a:lnTo>
                        <a:lnTo>
                          <a:pt x="589" y="385"/>
                        </a:lnTo>
                        <a:lnTo>
                          <a:pt x="589" y="385"/>
                        </a:lnTo>
                        <a:lnTo>
                          <a:pt x="590" y="387"/>
                        </a:lnTo>
                        <a:lnTo>
                          <a:pt x="590" y="386"/>
                        </a:lnTo>
                        <a:lnTo>
                          <a:pt x="590" y="385"/>
                        </a:lnTo>
                        <a:lnTo>
                          <a:pt x="591" y="387"/>
                        </a:lnTo>
                        <a:lnTo>
                          <a:pt x="591" y="387"/>
                        </a:lnTo>
                        <a:lnTo>
                          <a:pt x="592" y="385"/>
                        </a:lnTo>
                        <a:lnTo>
                          <a:pt x="592" y="385"/>
                        </a:lnTo>
                        <a:lnTo>
                          <a:pt x="592" y="388"/>
                        </a:lnTo>
                        <a:lnTo>
                          <a:pt x="593" y="386"/>
                        </a:lnTo>
                        <a:lnTo>
                          <a:pt x="593" y="384"/>
                        </a:lnTo>
                        <a:lnTo>
                          <a:pt x="594" y="383"/>
                        </a:lnTo>
                        <a:lnTo>
                          <a:pt x="594" y="382"/>
                        </a:lnTo>
                        <a:lnTo>
                          <a:pt x="595" y="384"/>
                        </a:lnTo>
                        <a:lnTo>
                          <a:pt x="595" y="384"/>
                        </a:lnTo>
                        <a:lnTo>
                          <a:pt x="595" y="382"/>
                        </a:lnTo>
                        <a:lnTo>
                          <a:pt x="596" y="383"/>
                        </a:lnTo>
                        <a:lnTo>
                          <a:pt x="596" y="382"/>
                        </a:lnTo>
                        <a:lnTo>
                          <a:pt x="597" y="381"/>
                        </a:lnTo>
                        <a:lnTo>
                          <a:pt x="597" y="384"/>
                        </a:lnTo>
                        <a:lnTo>
                          <a:pt x="597" y="385"/>
                        </a:lnTo>
                        <a:lnTo>
                          <a:pt x="598" y="385"/>
                        </a:lnTo>
                        <a:lnTo>
                          <a:pt x="598" y="386"/>
                        </a:lnTo>
                        <a:lnTo>
                          <a:pt x="599" y="384"/>
                        </a:lnTo>
                        <a:lnTo>
                          <a:pt x="599" y="386"/>
                        </a:lnTo>
                        <a:lnTo>
                          <a:pt x="600" y="386"/>
                        </a:lnTo>
                        <a:lnTo>
                          <a:pt x="600" y="385"/>
                        </a:lnTo>
                        <a:lnTo>
                          <a:pt x="600" y="384"/>
                        </a:lnTo>
                        <a:lnTo>
                          <a:pt x="601" y="386"/>
                        </a:lnTo>
                        <a:lnTo>
                          <a:pt x="601" y="385"/>
                        </a:lnTo>
                        <a:lnTo>
                          <a:pt x="602" y="387"/>
                        </a:lnTo>
                        <a:lnTo>
                          <a:pt x="602" y="388"/>
                        </a:lnTo>
                        <a:lnTo>
                          <a:pt x="602" y="387"/>
                        </a:lnTo>
                        <a:lnTo>
                          <a:pt x="603" y="388"/>
                        </a:lnTo>
                        <a:lnTo>
                          <a:pt x="603" y="387"/>
                        </a:lnTo>
                        <a:lnTo>
                          <a:pt x="604" y="387"/>
                        </a:lnTo>
                        <a:lnTo>
                          <a:pt x="604" y="386"/>
                        </a:lnTo>
                        <a:lnTo>
                          <a:pt x="605" y="385"/>
                        </a:lnTo>
                        <a:lnTo>
                          <a:pt x="605" y="386"/>
                        </a:lnTo>
                        <a:lnTo>
                          <a:pt x="605" y="387"/>
                        </a:lnTo>
                        <a:lnTo>
                          <a:pt x="606" y="386"/>
                        </a:lnTo>
                        <a:lnTo>
                          <a:pt x="606" y="386"/>
                        </a:lnTo>
                        <a:lnTo>
                          <a:pt x="607" y="385"/>
                        </a:lnTo>
                        <a:lnTo>
                          <a:pt x="607" y="386"/>
                        </a:lnTo>
                        <a:lnTo>
                          <a:pt x="607" y="385"/>
                        </a:lnTo>
                        <a:lnTo>
                          <a:pt x="608" y="382"/>
                        </a:lnTo>
                        <a:lnTo>
                          <a:pt x="608" y="384"/>
                        </a:lnTo>
                        <a:lnTo>
                          <a:pt x="609" y="385"/>
                        </a:lnTo>
                        <a:lnTo>
                          <a:pt x="609" y="383"/>
                        </a:lnTo>
                        <a:lnTo>
                          <a:pt x="610" y="381"/>
                        </a:lnTo>
                        <a:lnTo>
                          <a:pt x="610" y="385"/>
                        </a:lnTo>
                        <a:lnTo>
                          <a:pt x="610" y="384"/>
                        </a:lnTo>
                        <a:lnTo>
                          <a:pt x="611" y="383"/>
                        </a:lnTo>
                        <a:lnTo>
                          <a:pt x="611" y="383"/>
                        </a:lnTo>
                        <a:lnTo>
                          <a:pt x="612" y="384"/>
                        </a:lnTo>
                        <a:lnTo>
                          <a:pt x="612" y="386"/>
                        </a:lnTo>
                        <a:lnTo>
                          <a:pt x="612" y="384"/>
                        </a:lnTo>
                        <a:lnTo>
                          <a:pt x="613" y="385"/>
                        </a:lnTo>
                        <a:lnTo>
                          <a:pt x="613" y="387"/>
                        </a:lnTo>
                        <a:lnTo>
                          <a:pt x="614" y="385"/>
                        </a:lnTo>
                        <a:lnTo>
                          <a:pt x="614" y="386"/>
                        </a:lnTo>
                        <a:lnTo>
                          <a:pt x="615" y="387"/>
                        </a:lnTo>
                        <a:lnTo>
                          <a:pt x="615" y="390"/>
                        </a:lnTo>
                        <a:lnTo>
                          <a:pt x="615" y="388"/>
                        </a:lnTo>
                        <a:lnTo>
                          <a:pt x="616" y="389"/>
                        </a:lnTo>
                        <a:lnTo>
                          <a:pt x="616" y="392"/>
                        </a:lnTo>
                        <a:lnTo>
                          <a:pt x="617" y="390"/>
                        </a:lnTo>
                        <a:lnTo>
                          <a:pt x="617" y="389"/>
                        </a:lnTo>
                        <a:lnTo>
                          <a:pt x="617" y="389"/>
                        </a:lnTo>
                        <a:lnTo>
                          <a:pt x="618" y="390"/>
                        </a:lnTo>
                        <a:lnTo>
                          <a:pt x="618" y="390"/>
                        </a:lnTo>
                        <a:lnTo>
                          <a:pt x="619" y="390"/>
                        </a:lnTo>
                        <a:lnTo>
                          <a:pt x="619" y="388"/>
                        </a:lnTo>
                        <a:lnTo>
                          <a:pt x="620" y="387"/>
                        </a:lnTo>
                        <a:lnTo>
                          <a:pt x="620" y="387"/>
                        </a:lnTo>
                        <a:lnTo>
                          <a:pt x="620" y="387"/>
                        </a:lnTo>
                        <a:lnTo>
                          <a:pt x="621" y="387"/>
                        </a:lnTo>
                        <a:lnTo>
                          <a:pt x="621" y="385"/>
                        </a:lnTo>
                        <a:lnTo>
                          <a:pt x="622" y="385"/>
                        </a:lnTo>
                        <a:lnTo>
                          <a:pt x="622" y="385"/>
                        </a:lnTo>
                        <a:lnTo>
                          <a:pt x="622" y="384"/>
                        </a:lnTo>
                        <a:lnTo>
                          <a:pt x="623" y="384"/>
                        </a:lnTo>
                        <a:lnTo>
                          <a:pt x="623" y="382"/>
                        </a:lnTo>
                        <a:lnTo>
                          <a:pt x="624" y="382"/>
                        </a:lnTo>
                        <a:lnTo>
                          <a:pt x="624" y="382"/>
                        </a:lnTo>
                        <a:lnTo>
                          <a:pt x="625" y="383"/>
                        </a:lnTo>
                        <a:lnTo>
                          <a:pt x="625" y="384"/>
                        </a:lnTo>
                        <a:lnTo>
                          <a:pt x="625" y="386"/>
                        </a:lnTo>
                        <a:lnTo>
                          <a:pt x="626" y="383"/>
                        </a:lnTo>
                        <a:lnTo>
                          <a:pt x="626" y="382"/>
                        </a:lnTo>
                        <a:lnTo>
                          <a:pt x="627" y="385"/>
                        </a:lnTo>
                        <a:lnTo>
                          <a:pt x="627" y="386"/>
                        </a:lnTo>
                        <a:lnTo>
                          <a:pt x="627" y="384"/>
                        </a:lnTo>
                        <a:lnTo>
                          <a:pt x="628" y="384"/>
                        </a:lnTo>
                        <a:lnTo>
                          <a:pt x="628" y="385"/>
                        </a:lnTo>
                        <a:lnTo>
                          <a:pt x="629" y="386"/>
                        </a:lnTo>
                        <a:lnTo>
                          <a:pt x="629" y="387"/>
                        </a:lnTo>
                        <a:lnTo>
                          <a:pt x="630" y="387"/>
                        </a:lnTo>
                        <a:lnTo>
                          <a:pt x="630" y="389"/>
                        </a:lnTo>
                        <a:lnTo>
                          <a:pt x="630" y="389"/>
                        </a:lnTo>
                        <a:lnTo>
                          <a:pt x="631" y="389"/>
                        </a:lnTo>
                        <a:lnTo>
                          <a:pt x="631" y="388"/>
                        </a:lnTo>
                        <a:lnTo>
                          <a:pt x="632" y="387"/>
                        </a:lnTo>
                        <a:lnTo>
                          <a:pt x="632" y="388"/>
                        </a:lnTo>
                        <a:lnTo>
                          <a:pt x="632" y="388"/>
                        </a:lnTo>
                        <a:lnTo>
                          <a:pt x="633" y="387"/>
                        </a:lnTo>
                        <a:lnTo>
                          <a:pt x="633" y="387"/>
                        </a:lnTo>
                        <a:lnTo>
                          <a:pt x="634" y="386"/>
                        </a:lnTo>
                        <a:lnTo>
                          <a:pt x="634" y="388"/>
                        </a:lnTo>
                        <a:lnTo>
                          <a:pt x="635" y="385"/>
                        </a:lnTo>
                        <a:lnTo>
                          <a:pt x="635" y="384"/>
                        </a:lnTo>
                        <a:lnTo>
                          <a:pt x="635" y="383"/>
                        </a:lnTo>
                        <a:lnTo>
                          <a:pt x="636" y="384"/>
                        </a:lnTo>
                        <a:lnTo>
                          <a:pt x="636" y="381"/>
                        </a:lnTo>
                        <a:lnTo>
                          <a:pt x="637" y="384"/>
                        </a:lnTo>
                        <a:lnTo>
                          <a:pt x="637" y="385"/>
                        </a:lnTo>
                        <a:lnTo>
                          <a:pt x="637" y="385"/>
                        </a:lnTo>
                        <a:lnTo>
                          <a:pt x="638" y="383"/>
                        </a:lnTo>
                        <a:lnTo>
                          <a:pt x="638" y="386"/>
                        </a:lnTo>
                        <a:lnTo>
                          <a:pt x="639" y="385"/>
                        </a:lnTo>
                        <a:lnTo>
                          <a:pt x="639" y="384"/>
                        </a:lnTo>
                        <a:lnTo>
                          <a:pt x="640" y="384"/>
                        </a:lnTo>
                        <a:lnTo>
                          <a:pt x="640" y="384"/>
                        </a:lnTo>
                        <a:lnTo>
                          <a:pt x="640" y="387"/>
                        </a:lnTo>
                        <a:lnTo>
                          <a:pt x="641" y="383"/>
                        </a:lnTo>
                        <a:lnTo>
                          <a:pt x="641" y="384"/>
                        </a:lnTo>
                        <a:lnTo>
                          <a:pt x="642" y="386"/>
                        </a:lnTo>
                        <a:lnTo>
                          <a:pt x="642" y="387"/>
                        </a:lnTo>
                        <a:lnTo>
                          <a:pt x="642" y="388"/>
                        </a:lnTo>
                        <a:lnTo>
                          <a:pt x="643" y="389"/>
                        </a:lnTo>
                        <a:lnTo>
                          <a:pt x="643" y="387"/>
                        </a:lnTo>
                        <a:lnTo>
                          <a:pt x="644" y="387"/>
                        </a:lnTo>
                        <a:lnTo>
                          <a:pt x="644" y="390"/>
                        </a:lnTo>
                        <a:lnTo>
                          <a:pt x="645" y="390"/>
                        </a:lnTo>
                        <a:lnTo>
                          <a:pt x="645" y="389"/>
                        </a:lnTo>
                        <a:lnTo>
                          <a:pt x="645" y="386"/>
                        </a:lnTo>
                        <a:lnTo>
                          <a:pt x="646" y="387"/>
                        </a:lnTo>
                        <a:lnTo>
                          <a:pt x="646" y="388"/>
                        </a:lnTo>
                        <a:lnTo>
                          <a:pt x="647" y="387"/>
                        </a:lnTo>
                        <a:lnTo>
                          <a:pt x="647" y="388"/>
                        </a:lnTo>
                        <a:lnTo>
                          <a:pt x="647" y="387"/>
                        </a:lnTo>
                        <a:lnTo>
                          <a:pt x="648" y="388"/>
                        </a:lnTo>
                        <a:lnTo>
                          <a:pt x="648" y="388"/>
                        </a:lnTo>
                        <a:lnTo>
                          <a:pt x="649" y="385"/>
                        </a:lnTo>
                        <a:lnTo>
                          <a:pt x="649" y="387"/>
                        </a:lnTo>
                        <a:lnTo>
                          <a:pt x="650" y="386"/>
                        </a:lnTo>
                        <a:lnTo>
                          <a:pt x="650" y="387"/>
                        </a:lnTo>
                        <a:lnTo>
                          <a:pt x="650" y="388"/>
                        </a:lnTo>
                        <a:lnTo>
                          <a:pt x="651" y="386"/>
                        </a:lnTo>
                        <a:lnTo>
                          <a:pt x="651" y="386"/>
                        </a:lnTo>
                        <a:lnTo>
                          <a:pt x="652" y="384"/>
                        </a:lnTo>
                        <a:lnTo>
                          <a:pt x="652" y="384"/>
                        </a:lnTo>
                        <a:lnTo>
                          <a:pt x="652" y="382"/>
                        </a:lnTo>
                        <a:lnTo>
                          <a:pt x="653" y="383"/>
                        </a:lnTo>
                        <a:lnTo>
                          <a:pt x="653" y="383"/>
                        </a:lnTo>
                        <a:lnTo>
                          <a:pt x="654" y="385"/>
                        </a:lnTo>
                        <a:lnTo>
                          <a:pt x="654" y="384"/>
                        </a:lnTo>
                        <a:lnTo>
                          <a:pt x="655" y="385"/>
                        </a:lnTo>
                        <a:lnTo>
                          <a:pt x="655" y="387"/>
                        </a:lnTo>
                        <a:lnTo>
                          <a:pt x="655" y="388"/>
                        </a:lnTo>
                        <a:lnTo>
                          <a:pt x="656" y="386"/>
                        </a:lnTo>
                        <a:lnTo>
                          <a:pt x="656" y="386"/>
                        </a:lnTo>
                        <a:lnTo>
                          <a:pt x="657" y="389"/>
                        </a:lnTo>
                        <a:lnTo>
                          <a:pt x="657" y="388"/>
                        </a:lnTo>
                        <a:lnTo>
                          <a:pt x="657" y="386"/>
                        </a:lnTo>
                        <a:lnTo>
                          <a:pt x="658" y="388"/>
                        </a:lnTo>
                        <a:lnTo>
                          <a:pt x="658" y="390"/>
                        </a:lnTo>
                        <a:lnTo>
                          <a:pt x="659" y="389"/>
                        </a:lnTo>
                        <a:lnTo>
                          <a:pt x="659" y="387"/>
                        </a:lnTo>
                        <a:lnTo>
                          <a:pt x="660" y="388"/>
                        </a:lnTo>
                        <a:lnTo>
                          <a:pt x="660" y="390"/>
                        </a:lnTo>
                        <a:lnTo>
                          <a:pt x="660" y="388"/>
                        </a:lnTo>
                        <a:lnTo>
                          <a:pt x="661" y="389"/>
                        </a:lnTo>
                        <a:lnTo>
                          <a:pt x="661" y="388"/>
                        </a:lnTo>
                        <a:lnTo>
                          <a:pt x="662" y="385"/>
                        </a:lnTo>
                        <a:lnTo>
                          <a:pt x="662" y="385"/>
                        </a:lnTo>
                        <a:lnTo>
                          <a:pt x="662" y="385"/>
                        </a:lnTo>
                        <a:lnTo>
                          <a:pt x="663" y="388"/>
                        </a:lnTo>
                        <a:lnTo>
                          <a:pt x="663" y="386"/>
                        </a:lnTo>
                        <a:lnTo>
                          <a:pt x="664" y="385"/>
                        </a:lnTo>
                        <a:lnTo>
                          <a:pt x="664" y="389"/>
                        </a:lnTo>
                        <a:lnTo>
                          <a:pt x="665" y="385"/>
                        </a:lnTo>
                        <a:lnTo>
                          <a:pt x="665" y="386"/>
                        </a:lnTo>
                        <a:lnTo>
                          <a:pt x="665" y="385"/>
                        </a:lnTo>
                        <a:lnTo>
                          <a:pt x="666" y="385"/>
                        </a:lnTo>
                        <a:lnTo>
                          <a:pt x="666" y="384"/>
                        </a:lnTo>
                        <a:lnTo>
                          <a:pt x="667" y="388"/>
                        </a:lnTo>
                        <a:lnTo>
                          <a:pt x="667" y="388"/>
                        </a:lnTo>
                        <a:lnTo>
                          <a:pt x="667" y="386"/>
                        </a:lnTo>
                        <a:lnTo>
                          <a:pt x="668" y="388"/>
                        </a:lnTo>
                        <a:lnTo>
                          <a:pt x="668" y="390"/>
                        </a:lnTo>
                        <a:lnTo>
                          <a:pt x="669" y="390"/>
                        </a:lnTo>
                        <a:lnTo>
                          <a:pt x="669" y="389"/>
                        </a:lnTo>
                        <a:lnTo>
                          <a:pt x="670" y="388"/>
                        </a:lnTo>
                        <a:lnTo>
                          <a:pt x="670" y="389"/>
                        </a:lnTo>
                        <a:lnTo>
                          <a:pt x="670" y="390"/>
                        </a:lnTo>
                        <a:lnTo>
                          <a:pt x="671" y="389"/>
                        </a:lnTo>
                        <a:lnTo>
                          <a:pt x="671" y="390"/>
                        </a:lnTo>
                        <a:lnTo>
                          <a:pt x="672" y="390"/>
                        </a:lnTo>
                        <a:lnTo>
                          <a:pt x="672" y="390"/>
                        </a:lnTo>
                        <a:lnTo>
                          <a:pt x="672" y="390"/>
                        </a:lnTo>
                        <a:lnTo>
                          <a:pt x="673" y="389"/>
                        </a:lnTo>
                        <a:lnTo>
                          <a:pt x="673" y="390"/>
                        </a:lnTo>
                        <a:lnTo>
                          <a:pt x="674" y="389"/>
                        </a:lnTo>
                        <a:lnTo>
                          <a:pt x="674" y="391"/>
                        </a:lnTo>
                        <a:lnTo>
                          <a:pt x="675" y="389"/>
                        </a:lnTo>
                        <a:lnTo>
                          <a:pt x="675" y="389"/>
                        </a:lnTo>
                        <a:lnTo>
                          <a:pt x="675" y="390"/>
                        </a:lnTo>
                        <a:lnTo>
                          <a:pt x="676" y="389"/>
                        </a:lnTo>
                        <a:lnTo>
                          <a:pt x="676" y="388"/>
                        </a:lnTo>
                        <a:lnTo>
                          <a:pt x="677" y="387"/>
                        </a:lnTo>
                        <a:lnTo>
                          <a:pt x="677" y="385"/>
                        </a:lnTo>
                        <a:lnTo>
                          <a:pt x="677" y="387"/>
                        </a:lnTo>
                        <a:lnTo>
                          <a:pt x="678" y="386"/>
                        </a:lnTo>
                        <a:lnTo>
                          <a:pt x="678" y="386"/>
                        </a:lnTo>
                        <a:lnTo>
                          <a:pt x="679" y="384"/>
                        </a:lnTo>
                        <a:lnTo>
                          <a:pt x="679" y="387"/>
                        </a:lnTo>
                        <a:lnTo>
                          <a:pt x="680" y="384"/>
                        </a:lnTo>
                        <a:lnTo>
                          <a:pt x="680" y="387"/>
                        </a:lnTo>
                        <a:lnTo>
                          <a:pt x="680" y="387"/>
                        </a:lnTo>
                        <a:lnTo>
                          <a:pt x="681" y="385"/>
                        </a:lnTo>
                        <a:lnTo>
                          <a:pt x="681" y="387"/>
                        </a:lnTo>
                        <a:lnTo>
                          <a:pt x="682" y="385"/>
                        </a:lnTo>
                        <a:lnTo>
                          <a:pt x="682" y="389"/>
                        </a:lnTo>
                        <a:lnTo>
                          <a:pt x="683" y="387"/>
                        </a:lnTo>
                        <a:lnTo>
                          <a:pt x="683" y="387"/>
                        </a:lnTo>
                        <a:lnTo>
                          <a:pt x="683" y="387"/>
                        </a:lnTo>
                        <a:lnTo>
                          <a:pt x="684" y="390"/>
                        </a:lnTo>
                        <a:lnTo>
                          <a:pt x="684" y="390"/>
                        </a:lnTo>
                        <a:lnTo>
                          <a:pt x="685" y="386"/>
                        </a:lnTo>
                        <a:lnTo>
                          <a:pt x="685" y="389"/>
                        </a:lnTo>
                        <a:lnTo>
                          <a:pt x="685" y="390"/>
                        </a:lnTo>
                        <a:lnTo>
                          <a:pt x="686" y="390"/>
                        </a:lnTo>
                        <a:lnTo>
                          <a:pt x="686" y="389"/>
                        </a:lnTo>
                        <a:lnTo>
                          <a:pt x="687" y="391"/>
                        </a:lnTo>
                        <a:lnTo>
                          <a:pt x="687" y="390"/>
                        </a:lnTo>
                        <a:lnTo>
                          <a:pt x="688" y="389"/>
                        </a:lnTo>
                        <a:lnTo>
                          <a:pt x="688" y="389"/>
                        </a:lnTo>
                        <a:lnTo>
                          <a:pt x="688" y="389"/>
                        </a:lnTo>
                        <a:lnTo>
                          <a:pt x="689" y="389"/>
                        </a:lnTo>
                        <a:lnTo>
                          <a:pt x="689" y="388"/>
                        </a:lnTo>
                        <a:lnTo>
                          <a:pt x="690" y="388"/>
                        </a:lnTo>
                        <a:lnTo>
                          <a:pt x="690" y="389"/>
                        </a:lnTo>
                        <a:lnTo>
                          <a:pt x="690" y="389"/>
                        </a:lnTo>
                        <a:lnTo>
                          <a:pt x="691" y="387"/>
                        </a:lnTo>
                        <a:lnTo>
                          <a:pt x="691" y="384"/>
                        </a:lnTo>
                        <a:lnTo>
                          <a:pt x="692" y="386"/>
                        </a:lnTo>
                        <a:lnTo>
                          <a:pt x="692" y="387"/>
                        </a:lnTo>
                        <a:lnTo>
                          <a:pt x="693" y="386"/>
                        </a:lnTo>
                        <a:lnTo>
                          <a:pt x="693" y="387"/>
                        </a:lnTo>
                        <a:lnTo>
                          <a:pt x="693" y="385"/>
                        </a:lnTo>
                        <a:lnTo>
                          <a:pt x="694" y="388"/>
                        </a:lnTo>
                        <a:lnTo>
                          <a:pt x="694" y="385"/>
                        </a:lnTo>
                        <a:lnTo>
                          <a:pt x="695" y="386"/>
                        </a:lnTo>
                        <a:lnTo>
                          <a:pt x="695" y="386"/>
                        </a:lnTo>
                        <a:lnTo>
                          <a:pt x="695" y="388"/>
                        </a:lnTo>
                        <a:lnTo>
                          <a:pt x="696" y="388"/>
                        </a:lnTo>
                        <a:lnTo>
                          <a:pt x="696" y="390"/>
                        </a:lnTo>
                        <a:lnTo>
                          <a:pt x="697" y="388"/>
                        </a:lnTo>
                        <a:lnTo>
                          <a:pt x="697" y="390"/>
                        </a:lnTo>
                        <a:lnTo>
                          <a:pt x="698" y="387"/>
                        </a:lnTo>
                        <a:lnTo>
                          <a:pt x="698" y="389"/>
                        </a:lnTo>
                        <a:lnTo>
                          <a:pt x="698" y="390"/>
                        </a:lnTo>
                        <a:lnTo>
                          <a:pt x="699" y="392"/>
                        </a:lnTo>
                        <a:lnTo>
                          <a:pt x="699" y="392"/>
                        </a:lnTo>
                        <a:lnTo>
                          <a:pt x="700" y="391"/>
                        </a:lnTo>
                        <a:lnTo>
                          <a:pt x="700" y="391"/>
                        </a:lnTo>
                        <a:lnTo>
                          <a:pt x="700" y="392"/>
                        </a:lnTo>
                        <a:lnTo>
                          <a:pt x="701" y="390"/>
                        </a:lnTo>
                        <a:lnTo>
                          <a:pt x="701" y="393"/>
                        </a:lnTo>
                        <a:lnTo>
                          <a:pt x="702" y="392"/>
                        </a:lnTo>
                        <a:lnTo>
                          <a:pt x="702" y="392"/>
                        </a:lnTo>
                        <a:lnTo>
                          <a:pt x="703" y="393"/>
                        </a:lnTo>
                        <a:lnTo>
                          <a:pt x="703" y="392"/>
                        </a:lnTo>
                        <a:lnTo>
                          <a:pt x="703" y="390"/>
                        </a:lnTo>
                        <a:lnTo>
                          <a:pt x="704" y="392"/>
                        </a:lnTo>
                        <a:lnTo>
                          <a:pt x="704" y="391"/>
                        </a:lnTo>
                        <a:lnTo>
                          <a:pt x="705" y="389"/>
                        </a:lnTo>
                        <a:lnTo>
                          <a:pt x="705" y="389"/>
                        </a:lnTo>
                        <a:lnTo>
                          <a:pt x="705" y="385"/>
                        </a:lnTo>
                        <a:lnTo>
                          <a:pt x="706" y="388"/>
                        </a:lnTo>
                        <a:lnTo>
                          <a:pt x="706" y="387"/>
                        </a:lnTo>
                        <a:lnTo>
                          <a:pt x="707" y="386"/>
                        </a:lnTo>
                        <a:lnTo>
                          <a:pt x="707" y="387"/>
                        </a:lnTo>
                        <a:lnTo>
                          <a:pt x="708" y="387"/>
                        </a:lnTo>
                        <a:lnTo>
                          <a:pt x="708" y="386"/>
                        </a:lnTo>
                        <a:lnTo>
                          <a:pt x="708" y="387"/>
                        </a:lnTo>
                        <a:lnTo>
                          <a:pt x="709" y="387"/>
                        </a:lnTo>
                        <a:lnTo>
                          <a:pt x="709" y="389"/>
                        </a:lnTo>
                        <a:lnTo>
                          <a:pt x="710" y="391"/>
                        </a:lnTo>
                        <a:lnTo>
                          <a:pt x="710" y="391"/>
                        </a:lnTo>
                        <a:lnTo>
                          <a:pt x="710" y="389"/>
                        </a:lnTo>
                        <a:lnTo>
                          <a:pt x="711" y="389"/>
                        </a:lnTo>
                        <a:lnTo>
                          <a:pt x="711" y="389"/>
                        </a:lnTo>
                        <a:lnTo>
                          <a:pt x="712" y="392"/>
                        </a:lnTo>
                        <a:lnTo>
                          <a:pt x="712" y="392"/>
                        </a:lnTo>
                        <a:lnTo>
                          <a:pt x="713" y="387"/>
                        </a:lnTo>
                        <a:lnTo>
                          <a:pt x="713" y="392"/>
                        </a:lnTo>
                        <a:lnTo>
                          <a:pt x="713" y="390"/>
                        </a:lnTo>
                        <a:lnTo>
                          <a:pt x="714" y="390"/>
                        </a:lnTo>
                        <a:lnTo>
                          <a:pt x="714" y="389"/>
                        </a:lnTo>
                        <a:lnTo>
                          <a:pt x="715" y="390"/>
                        </a:lnTo>
                        <a:lnTo>
                          <a:pt x="715" y="388"/>
                        </a:lnTo>
                        <a:lnTo>
                          <a:pt x="715" y="392"/>
                        </a:lnTo>
                        <a:lnTo>
                          <a:pt x="716" y="390"/>
                        </a:lnTo>
                        <a:lnTo>
                          <a:pt x="716" y="388"/>
                        </a:lnTo>
                        <a:lnTo>
                          <a:pt x="717" y="391"/>
                        </a:lnTo>
                        <a:lnTo>
                          <a:pt x="717" y="385"/>
                        </a:lnTo>
                        <a:lnTo>
                          <a:pt x="718" y="386"/>
                        </a:lnTo>
                        <a:lnTo>
                          <a:pt x="718" y="388"/>
                        </a:lnTo>
                        <a:lnTo>
                          <a:pt x="718" y="387"/>
                        </a:lnTo>
                        <a:lnTo>
                          <a:pt x="719" y="389"/>
                        </a:lnTo>
                        <a:lnTo>
                          <a:pt x="719" y="388"/>
                        </a:lnTo>
                        <a:lnTo>
                          <a:pt x="720" y="387"/>
                        </a:lnTo>
                        <a:lnTo>
                          <a:pt x="720" y="385"/>
                        </a:lnTo>
                        <a:lnTo>
                          <a:pt x="720" y="389"/>
                        </a:lnTo>
                        <a:lnTo>
                          <a:pt x="721" y="385"/>
                        </a:lnTo>
                        <a:lnTo>
                          <a:pt x="721" y="385"/>
                        </a:lnTo>
                        <a:lnTo>
                          <a:pt x="722" y="386"/>
                        </a:lnTo>
                        <a:lnTo>
                          <a:pt x="722" y="384"/>
                        </a:lnTo>
                        <a:lnTo>
                          <a:pt x="723" y="386"/>
                        </a:lnTo>
                        <a:lnTo>
                          <a:pt x="723" y="387"/>
                        </a:lnTo>
                        <a:lnTo>
                          <a:pt x="723" y="387"/>
                        </a:lnTo>
                        <a:lnTo>
                          <a:pt x="724" y="385"/>
                        </a:lnTo>
                        <a:lnTo>
                          <a:pt x="724" y="388"/>
                        </a:lnTo>
                        <a:lnTo>
                          <a:pt x="725" y="387"/>
                        </a:lnTo>
                        <a:lnTo>
                          <a:pt x="725" y="387"/>
                        </a:lnTo>
                        <a:lnTo>
                          <a:pt x="725" y="388"/>
                        </a:lnTo>
                        <a:lnTo>
                          <a:pt x="726" y="386"/>
                        </a:lnTo>
                        <a:lnTo>
                          <a:pt x="726" y="387"/>
                        </a:lnTo>
                        <a:lnTo>
                          <a:pt x="727" y="388"/>
                        </a:lnTo>
                        <a:lnTo>
                          <a:pt x="727" y="390"/>
                        </a:lnTo>
                        <a:lnTo>
                          <a:pt x="728" y="391"/>
                        </a:lnTo>
                        <a:lnTo>
                          <a:pt x="728" y="390"/>
                        </a:lnTo>
                        <a:lnTo>
                          <a:pt x="728" y="389"/>
                        </a:lnTo>
                        <a:lnTo>
                          <a:pt x="729" y="389"/>
                        </a:lnTo>
                        <a:lnTo>
                          <a:pt x="729" y="391"/>
                        </a:lnTo>
                        <a:lnTo>
                          <a:pt x="730" y="389"/>
                        </a:lnTo>
                        <a:lnTo>
                          <a:pt x="730" y="392"/>
                        </a:lnTo>
                        <a:lnTo>
                          <a:pt x="730" y="390"/>
                        </a:lnTo>
                        <a:lnTo>
                          <a:pt x="731" y="390"/>
                        </a:lnTo>
                        <a:lnTo>
                          <a:pt x="731" y="390"/>
                        </a:lnTo>
                        <a:lnTo>
                          <a:pt x="732" y="386"/>
                        </a:lnTo>
                        <a:lnTo>
                          <a:pt x="732" y="390"/>
                        </a:lnTo>
                        <a:lnTo>
                          <a:pt x="733" y="387"/>
                        </a:lnTo>
                        <a:lnTo>
                          <a:pt x="733" y="388"/>
                        </a:lnTo>
                        <a:lnTo>
                          <a:pt x="733" y="386"/>
                        </a:lnTo>
                        <a:lnTo>
                          <a:pt x="734" y="386"/>
                        </a:lnTo>
                        <a:lnTo>
                          <a:pt x="734" y="384"/>
                        </a:lnTo>
                        <a:lnTo>
                          <a:pt x="735" y="385"/>
                        </a:lnTo>
                        <a:lnTo>
                          <a:pt x="735" y="384"/>
                        </a:lnTo>
                        <a:lnTo>
                          <a:pt x="735" y="385"/>
                        </a:lnTo>
                        <a:lnTo>
                          <a:pt x="736" y="388"/>
                        </a:lnTo>
                        <a:lnTo>
                          <a:pt x="736" y="385"/>
                        </a:lnTo>
                        <a:lnTo>
                          <a:pt x="737" y="387"/>
                        </a:lnTo>
                        <a:lnTo>
                          <a:pt x="737" y="385"/>
                        </a:lnTo>
                        <a:lnTo>
                          <a:pt x="738" y="387"/>
                        </a:lnTo>
                        <a:lnTo>
                          <a:pt x="738" y="387"/>
                        </a:lnTo>
                        <a:lnTo>
                          <a:pt x="738" y="387"/>
                        </a:lnTo>
                        <a:lnTo>
                          <a:pt x="739" y="388"/>
                        </a:lnTo>
                        <a:lnTo>
                          <a:pt x="739" y="386"/>
                        </a:lnTo>
                        <a:lnTo>
                          <a:pt x="740" y="389"/>
                        </a:lnTo>
                        <a:lnTo>
                          <a:pt x="740" y="389"/>
                        </a:lnTo>
                        <a:lnTo>
                          <a:pt x="740" y="390"/>
                        </a:lnTo>
                        <a:lnTo>
                          <a:pt x="741" y="389"/>
                        </a:lnTo>
                        <a:lnTo>
                          <a:pt x="741" y="390"/>
                        </a:lnTo>
                        <a:lnTo>
                          <a:pt x="742" y="391"/>
                        </a:lnTo>
                        <a:lnTo>
                          <a:pt x="742" y="391"/>
                        </a:lnTo>
                        <a:lnTo>
                          <a:pt x="743" y="388"/>
                        </a:lnTo>
                        <a:lnTo>
                          <a:pt x="743" y="389"/>
                        </a:lnTo>
                        <a:lnTo>
                          <a:pt x="743" y="389"/>
                        </a:lnTo>
                        <a:lnTo>
                          <a:pt x="744" y="387"/>
                        </a:lnTo>
                        <a:lnTo>
                          <a:pt x="744" y="387"/>
                        </a:lnTo>
                        <a:lnTo>
                          <a:pt x="745" y="389"/>
                        </a:lnTo>
                        <a:lnTo>
                          <a:pt x="745" y="388"/>
                        </a:lnTo>
                        <a:lnTo>
                          <a:pt x="745" y="387"/>
                        </a:lnTo>
                        <a:lnTo>
                          <a:pt x="746" y="385"/>
                        </a:lnTo>
                        <a:lnTo>
                          <a:pt x="746" y="386"/>
                        </a:lnTo>
                        <a:lnTo>
                          <a:pt x="747" y="386"/>
                        </a:lnTo>
                        <a:lnTo>
                          <a:pt x="747" y="385"/>
                        </a:lnTo>
                        <a:lnTo>
                          <a:pt x="748" y="384"/>
                        </a:lnTo>
                        <a:lnTo>
                          <a:pt x="748" y="388"/>
                        </a:lnTo>
                        <a:lnTo>
                          <a:pt x="748" y="387"/>
                        </a:lnTo>
                        <a:lnTo>
                          <a:pt x="749" y="386"/>
                        </a:lnTo>
                        <a:lnTo>
                          <a:pt x="749" y="385"/>
                        </a:lnTo>
                        <a:lnTo>
                          <a:pt x="750" y="386"/>
                        </a:lnTo>
                        <a:lnTo>
                          <a:pt x="750" y="386"/>
                        </a:lnTo>
                        <a:lnTo>
                          <a:pt x="750" y="385"/>
                        </a:lnTo>
                        <a:lnTo>
                          <a:pt x="751" y="385"/>
                        </a:lnTo>
                        <a:lnTo>
                          <a:pt x="751" y="386"/>
                        </a:lnTo>
                        <a:lnTo>
                          <a:pt x="752" y="386"/>
                        </a:lnTo>
                        <a:lnTo>
                          <a:pt x="752" y="385"/>
                        </a:lnTo>
                        <a:lnTo>
                          <a:pt x="753" y="386"/>
                        </a:lnTo>
                        <a:lnTo>
                          <a:pt x="753" y="387"/>
                        </a:lnTo>
                        <a:lnTo>
                          <a:pt x="753" y="387"/>
                        </a:lnTo>
                        <a:lnTo>
                          <a:pt x="754" y="387"/>
                        </a:lnTo>
                        <a:lnTo>
                          <a:pt x="754" y="388"/>
                        </a:lnTo>
                        <a:lnTo>
                          <a:pt x="755" y="388"/>
                        </a:lnTo>
                        <a:lnTo>
                          <a:pt x="755" y="388"/>
                        </a:lnTo>
                        <a:lnTo>
                          <a:pt x="755" y="386"/>
                        </a:lnTo>
                        <a:lnTo>
                          <a:pt x="756" y="391"/>
                        </a:lnTo>
                        <a:lnTo>
                          <a:pt x="756" y="391"/>
                        </a:lnTo>
                        <a:lnTo>
                          <a:pt x="757" y="392"/>
                        </a:lnTo>
                        <a:lnTo>
                          <a:pt x="757" y="391"/>
                        </a:lnTo>
                        <a:lnTo>
                          <a:pt x="758" y="390"/>
                        </a:lnTo>
                        <a:lnTo>
                          <a:pt x="758" y="390"/>
                        </a:lnTo>
                        <a:lnTo>
                          <a:pt x="758" y="389"/>
                        </a:lnTo>
                        <a:lnTo>
                          <a:pt x="759" y="389"/>
                        </a:lnTo>
                        <a:lnTo>
                          <a:pt x="759" y="388"/>
                        </a:lnTo>
                        <a:lnTo>
                          <a:pt x="760" y="388"/>
                        </a:lnTo>
                        <a:lnTo>
                          <a:pt x="760" y="386"/>
                        </a:lnTo>
                        <a:lnTo>
                          <a:pt x="760" y="387"/>
                        </a:lnTo>
                        <a:lnTo>
                          <a:pt x="761" y="387"/>
                        </a:lnTo>
                        <a:lnTo>
                          <a:pt x="761" y="388"/>
                        </a:lnTo>
                        <a:lnTo>
                          <a:pt x="762" y="386"/>
                        </a:lnTo>
                        <a:lnTo>
                          <a:pt x="762" y="386"/>
                        </a:lnTo>
                        <a:lnTo>
                          <a:pt x="763" y="385"/>
                        </a:lnTo>
                        <a:lnTo>
                          <a:pt x="763" y="386"/>
                        </a:lnTo>
                        <a:lnTo>
                          <a:pt x="763" y="385"/>
                        </a:lnTo>
                        <a:lnTo>
                          <a:pt x="764" y="386"/>
                        </a:lnTo>
                        <a:lnTo>
                          <a:pt x="764" y="384"/>
                        </a:lnTo>
                        <a:lnTo>
                          <a:pt x="765" y="387"/>
                        </a:lnTo>
                        <a:lnTo>
                          <a:pt x="765" y="387"/>
                        </a:lnTo>
                        <a:lnTo>
                          <a:pt x="765" y="389"/>
                        </a:lnTo>
                        <a:lnTo>
                          <a:pt x="766" y="387"/>
                        </a:lnTo>
                        <a:lnTo>
                          <a:pt x="766" y="387"/>
                        </a:lnTo>
                        <a:lnTo>
                          <a:pt x="767" y="388"/>
                        </a:lnTo>
                        <a:lnTo>
                          <a:pt x="767" y="387"/>
                        </a:lnTo>
                        <a:lnTo>
                          <a:pt x="768" y="389"/>
                        </a:lnTo>
                        <a:lnTo>
                          <a:pt x="768" y="389"/>
                        </a:lnTo>
                        <a:lnTo>
                          <a:pt x="768" y="389"/>
                        </a:lnTo>
                        <a:lnTo>
                          <a:pt x="769" y="389"/>
                        </a:lnTo>
                        <a:lnTo>
                          <a:pt x="769" y="393"/>
                        </a:lnTo>
                        <a:lnTo>
                          <a:pt x="770" y="393"/>
                        </a:lnTo>
                        <a:lnTo>
                          <a:pt x="770" y="392"/>
                        </a:lnTo>
                        <a:lnTo>
                          <a:pt x="770" y="391"/>
                        </a:lnTo>
                        <a:lnTo>
                          <a:pt x="771" y="392"/>
                        </a:lnTo>
                        <a:lnTo>
                          <a:pt x="771" y="390"/>
                        </a:lnTo>
                        <a:lnTo>
                          <a:pt x="772" y="393"/>
                        </a:lnTo>
                        <a:lnTo>
                          <a:pt x="772" y="391"/>
                        </a:lnTo>
                        <a:lnTo>
                          <a:pt x="773" y="393"/>
                        </a:lnTo>
                        <a:lnTo>
                          <a:pt x="773" y="389"/>
                        </a:lnTo>
                        <a:lnTo>
                          <a:pt x="773" y="390"/>
                        </a:lnTo>
                        <a:lnTo>
                          <a:pt x="774" y="391"/>
                        </a:lnTo>
                        <a:lnTo>
                          <a:pt x="774" y="388"/>
                        </a:lnTo>
                        <a:lnTo>
                          <a:pt x="775" y="386"/>
                        </a:lnTo>
                        <a:lnTo>
                          <a:pt x="775" y="388"/>
                        </a:lnTo>
                        <a:lnTo>
                          <a:pt x="775" y="386"/>
                        </a:lnTo>
                        <a:lnTo>
                          <a:pt x="776" y="385"/>
                        </a:lnTo>
                        <a:lnTo>
                          <a:pt x="776" y="389"/>
                        </a:lnTo>
                        <a:lnTo>
                          <a:pt x="777" y="386"/>
                        </a:lnTo>
                        <a:lnTo>
                          <a:pt x="777" y="384"/>
                        </a:lnTo>
                        <a:lnTo>
                          <a:pt x="778" y="385"/>
                        </a:lnTo>
                        <a:lnTo>
                          <a:pt x="778" y="388"/>
                        </a:lnTo>
                        <a:lnTo>
                          <a:pt x="778" y="387"/>
                        </a:lnTo>
                        <a:lnTo>
                          <a:pt x="779" y="388"/>
                        </a:lnTo>
                        <a:lnTo>
                          <a:pt x="779" y="387"/>
                        </a:lnTo>
                        <a:lnTo>
                          <a:pt x="780" y="387"/>
                        </a:lnTo>
                        <a:lnTo>
                          <a:pt x="780" y="387"/>
                        </a:lnTo>
                        <a:lnTo>
                          <a:pt x="780" y="389"/>
                        </a:lnTo>
                        <a:lnTo>
                          <a:pt x="781" y="389"/>
                        </a:lnTo>
                        <a:lnTo>
                          <a:pt x="781" y="391"/>
                        </a:lnTo>
                        <a:lnTo>
                          <a:pt x="782" y="392"/>
                        </a:lnTo>
                        <a:lnTo>
                          <a:pt x="782" y="390"/>
                        </a:lnTo>
                        <a:lnTo>
                          <a:pt x="783" y="391"/>
                        </a:lnTo>
                        <a:lnTo>
                          <a:pt x="783" y="392"/>
                        </a:lnTo>
                        <a:lnTo>
                          <a:pt x="783" y="391"/>
                        </a:lnTo>
                        <a:lnTo>
                          <a:pt x="784" y="392"/>
                        </a:lnTo>
                        <a:lnTo>
                          <a:pt x="784" y="391"/>
                        </a:lnTo>
                        <a:lnTo>
                          <a:pt x="785" y="393"/>
                        </a:lnTo>
                        <a:lnTo>
                          <a:pt x="785" y="392"/>
                        </a:lnTo>
                        <a:lnTo>
                          <a:pt x="785" y="393"/>
                        </a:lnTo>
                        <a:lnTo>
                          <a:pt x="786" y="390"/>
                        </a:lnTo>
                        <a:lnTo>
                          <a:pt x="786" y="389"/>
                        </a:lnTo>
                        <a:lnTo>
                          <a:pt x="787" y="388"/>
                        </a:lnTo>
                        <a:lnTo>
                          <a:pt x="787" y="391"/>
                        </a:lnTo>
                        <a:lnTo>
                          <a:pt x="788" y="387"/>
                        </a:lnTo>
                        <a:lnTo>
                          <a:pt x="788" y="386"/>
                        </a:lnTo>
                        <a:lnTo>
                          <a:pt x="788" y="386"/>
                        </a:lnTo>
                        <a:lnTo>
                          <a:pt x="789" y="387"/>
                        </a:lnTo>
                        <a:lnTo>
                          <a:pt x="789" y="386"/>
                        </a:lnTo>
                        <a:lnTo>
                          <a:pt x="790" y="386"/>
                        </a:lnTo>
                        <a:lnTo>
                          <a:pt x="790" y="385"/>
                        </a:lnTo>
                        <a:lnTo>
                          <a:pt x="790" y="386"/>
                        </a:lnTo>
                        <a:lnTo>
                          <a:pt x="791" y="386"/>
                        </a:lnTo>
                        <a:lnTo>
                          <a:pt x="791" y="384"/>
                        </a:lnTo>
                        <a:lnTo>
                          <a:pt x="792" y="385"/>
                        </a:lnTo>
                        <a:lnTo>
                          <a:pt x="792" y="386"/>
                        </a:lnTo>
                        <a:lnTo>
                          <a:pt x="793" y="387"/>
                        </a:lnTo>
                        <a:lnTo>
                          <a:pt x="793" y="387"/>
                        </a:lnTo>
                        <a:lnTo>
                          <a:pt x="793" y="387"/>
                        </a:lnTo>
                        <a:lnTo>
                          <a:pt x="794" y="385"/>
                        </a:lnTo>
                        <a:lnTo>
                          <a:pt x="794" y="387"/>
                        </a:lnTo>
                        <a:lnTo>
                          <a:pt x="795" y="387"/>
                        </a:lnTo>
                        <a:lnTo>
                          <a:pt x="795" y="386"/>
                        </a:lnTo>
                        <a:lnTo>
                          <a:pt x="795" y="390"/>
                        </a:lnTo>
                        <a:lnTo>
                          <a:pt x="796" y="388"/>
                        </a:lnTo>
                        <a:lnTo>
                          <a:pt x="796" y="390"/>
                        </a:lnTo>
                        <a:lnTo>
                          <a:pt x="797" y="389"/>
                        </a:lnTo>
                        <a:lnTo>
                          <a:pt x="797" y="389"/>
                        </a:lnTo>
                        <a:lnTo>
                          <a:pt x="798" y="390"/>
                        </a:lnTo>
                        <a:lnTo>
                          <a:pt x="798" y="389"/>
                        </a:lnTo>
                        <a:lnTo>
                          <a:pt x="798" y="389"/>
                        </a:lnTo>
                        <a:lnTo>
                          <a:pt x="799" y="390"/>
                        </a:lnTo>
                        <a:lnTo>
                          <a:pt x="799" y="391"/>
                        </a:lnTo>
                        <a:lnTo>
                          <a:pt x="800" y="387"/>
                        </a:lnTo>
                        <a:lnTo>
                          <a:pt x="800" y="389"/>
                        </a:lnTo>
                        <a:lnTo>
                          <a:pt x="800" y="387"/>
                        </a:lnTo>
                        <a:lnTo>
                          <a:pt x="801" y="387"/>
                        </a:lnTo>
                        <a:lnTo>
                          <a:pt x="801" y="387"/>
                        </a:lnTo>
                        <a:lnTo>
                          <a:pt x="802" y="389"/>
                        </a:lnTo>
                        <a:lnTo>
                          <a:pt x="802" y="387"/>
                        </a:lnTo>
                        <a:lnTo>
                          <a:pt x="803" y="385"/>
                        </a:lnTo>
                        <a:lnTo>
                          <a:pt x="803" y="386"/>
                        </a:lnTo>
                        <a:lnTo>
                          <a:pt x="803" y="385"/>
                        </a:lnTo>
                        <a:lnTo>
                          <a:pt x="804" y="384"/>
                        </a:lnTo>
                        <a:lnTo>
                          <a:pt x="804" y="384"/>
                        </a:lnTo>
                        <a:lnTo>
                          <a:pt x="805" y="385"/>
                        </a:lnTo>
                        <a:lnTo>
                          <a:pt x="805" y="386"/>
                        </a:lnTo>
                        <a:lnTo>
                          <a:pt x="805" y="385"/>
                        </a:lnTo>
                        <a:lnTo>
                          <a:pt x="806" y="386"/>
                        </a:lnTo>
                        <a:lnTo>
                          <a:pt x="806" y="386"/>
                        </a:lnTo>
                        <a:lnTo>
                          <a:pt x="807" y="384"/>
                        </a:lnTo>
                        <a:lnTo>
                          <a:pt x="807" y="386"/>
                        </a:lnTo>
                        <a:lnTo>
                          <a:pt x="808" y="387"/>
                        </a:lnTo>
                        <a:lnTo>
                          <a:pt x="808" y="386"/>
                        </a:lnTo>
                        <a:lnTo>
                          <a:pt x="808" y="388"/>
                        </a:lnTo>
                        <a:lnTo>
                          <a:pt x="809" y="388"/>
                        </a:lnTo>
                        <a:lnTo>
                          <a:pt x="809" y="385"/>
                        </a:lnTo>
                        <a:lnTo>
                          <a:pt x="810" y="390"/>
                        </a:lnTo>
                        <a:lnTo>
                          <a:pt x="810" y="390"/>
                        </a:lnTo>
                        <a:lnTo>
                          <a:pt x="810" y="388"/>
                        </a:lnTo>
                        <a:lnTo>
                          <a:pt x="811" y="390"/>
                        </a:lnTo>
                        <a:lnTo>
                          <a:pt x="811" y="390"/>
                        </a:lnTo>
                        <a:lnTo>
                          <a:pt x="812" y="391"/>
                        </a:lnTo>
                        <a:lnTo>
                          <a:pt x="812" y="392"/>
                        </a:lnTo>
                        <a:lnTo>
                          <a:pt x="813" y="391"/>
                        </a:lnTo>
                        <a:lnTo>
                          <a:pt x="813" y="388"/>
                        </a:lnTo>
                        <a:lnTo>
                          <a:pt x="813" y="390"/>
                        </a:lnTo>
                        <a:lnTo>
                          <a:pt x="814" y="388"/>
                        </a:lnTo>
                        <a:lnTo>
                          <a:pt x="814" y="388"/>
                        </a:lnTo>
                        <a:lnTo>
                          <a:pt x="815" y="388"/>
                        </a:lnTo>
                        <a:lnTo>
                          <a:pt x="815" y="388"/>
                        </a:lnTo>
                        <a:lnTo>
                          <a:pt x="815" y="386"/>
                        </a:lnTo>
                        <a:lnTo>
                          <a:pt x="816" y="386"/>
                        </a:lnTo>
                        <a:lnTo>
                          <a:pt x="816" y="389"/>
                        </a:lnTo>
                        <a:lnTo>
                          <a:pt x="817" y="386"/>
                        </a:lnTo>
                        <a:lnTo>
                          <a:pt x="817" y="387"/>
                        </a:lnTo>
                        <a:lnTo>
                          <a:pt x="818" y="389"/>
                        </a:lnTo>
                        <a:lnTo>
                          <a:pt x="818" y="384"/>
                        </a:lnTo>
                        <a:lnTo>
                          <a:pt x="818" y="385"/>
                        </a:lnTo>
                        <a:lnTo>
                          <a:pt x="819" y="384"/>
                        </a:lnTo>
                        <a:lnTo>
                          <a:pt x="819" y="385"/>
                        </a:lnTo>
                        <a:lnTo>
                          <a:pt x="820" y="385"/>
                        </a:lnTo>
                        <a:lnTo>
                          <a:pt x="820" y="387"/>
                        </a:lnTo>
                        <a:lnTo>
                          <a:pt x="820" y="387"/>
                        </a:lnTo>
                        <a:lnTo>
                          <a:pt x="821" y="388"/>
                        </a:lnTo>
                        <a:lnTo>
                          <a:pt x="821" y="388"/>
                        </a:lnTo>
                        <a:lnTo>
                          <a:pt x="822" y="387"/>
                        </a:lnTo>
                        <a:lnTo>
                          <a:pt x="822" y="386"/>
                        </a:lnTo>
                        <a:lnTo>
                          <a:pt x="823" y="387"/>
                        </a:lnTo>
                        <a:lnTo>
                          <a:pt x="823" y="389"/>
                        </a:lnTo>
                        <a:lnTo>
                          <a:pt x="823" y="387"/>
                        </a:lnTo>
                        <a:lnTo>
                          <a:pt x="824" y="389"/>
                        </a:lnTo>
                        <a:lnTo>
                          <a:pt x="824" y="387"/>
                        </a:lnTo>
                        <a:lnTo>
                          <a:pt x="825" y="390"/>
                        </a:lnTo>
                        <a:lnTo>
                          <a:pt x="825" y="390"/>
                        </a:lnTo>
                        <a:lnTo>
                          <a:pt x="825" y="390"/>
                        </a:lnTo>
                        <a:lnTo>
                          <a:pt x="826" y="389"/>
                        </a:lnTo>
                        <a:lnTo>
                          <a:pt x="826" y="387"/>
                        </a:lnTo>
                        <a:lnTo>
                          <a:pt x="827" y="388"/>
                        </a:lnTo>
                        <a:lnTo>
                          <a:pt x="827" y="391"/>
                        </a:lnTo>
                        <a:lnTo>
                          <a:pt x="828" y="388"/>
                        </a:lnTo>
                        <a:lnTo>
                          <a:pt x="828" y="390"/>
                        </a:lnTo>
                        <a:lnTo>
                          <a:pt x="828" y="388"/>
                        </a:lnTo>
                        <a:lnTo>
                          <a:pt x="829" y="388"/>
                        </a:lnTo>
                        <a:lnTo>
                          <a:pt x="829" y="389"/>
                        </a:lnTo>
                        <a:lnTo>
                          <a:pt x="830" y="384"/>
                        </a:lnTo>
                        <a:lnTo>
                          <a:pt x="830" y="386"/>
                        </a:lnTo>
                        <a:lnTo>
                          <a:pt x="830" y="386"/>
                        </a:lnTo>
                        <a:lnTo>
                          <a:pt x="831" y="385"/>
                        </a:lnTo>
                        <a:lnTo>
                          <a:pt x="831" y="386"/>
                        </a:lnTo>
                        <a:lnTo>
                          <a:pt x="832" y="385"/>
                        </a:lnTo>
                        <a:lnTo>
                          <a:pt x="832" y="384"/>
                        </a:lnTo>
                        <a:lnTo>
                          <a:pt x="833" y="385"/>
                        </a:lnTo>
                        <a:lnTo>
                          <a:pt x="833" y="384"/>
                        </a:lnTo>
                        <a:lnTo>
                          <a:pt x="833" y="384"/>
                        </a:lnTo>
                        <a:lnTo>
                          <a:pt x="834" y="384"/>
                        </a:lnTo>
                        <a:lnTo>
                          <a:pt x="834" y="383"/>
                        </a:lnTo>
                        <a:lnTo>
                          <a:pt x="835" y="387"/>
                        </a:lnTo>
                        <a:lnTo>
                          <a:pt x="835" y="387"/>
                        </a:lnTo>
                        <a:lnTo>
                          <a:pt x="835" y="387"/>
                        </a:lnTo>
                        <a:lnTo>
                          <a:pt x="836" y="386"/>
                        </a:lnTo>
                        <a:lnTo>
                          <a:pt x="836" y="387"/>
                        </a:lnTo>
                        <a:lnTo>
                          <a:pt x="837" y="386"/>
                        </a:lnTo>
                        <a:lnTo>
                          <a:pt x="837" y="386"/>
                        </a:lnTo>
                        <a:lnTo>
                          <a:pt x="838" y="387"/>
                        </a:lnTo>
                        <a:lnTo>
                          <a:pt x="838" y="387"/>
                        </a:lnTo>
                        <a:lnTo>
                          <a:pt x="838" y="387"/>
                        </a:lnTo>
                        <a:lnTo>
                          <a:pt x="839" y="389"/>
                        </a:lnTo>
                        <a:lnTo>
                          <a:pt x="839" y="388"/>
                        </a:lnTo>
                        <a:lnTo>
                          <a:pt x="840" y="389"/>
                        </a:lnTo>
                        <a:lnTo>
                          <a:pt x="840" y="389"/>
                        </a:lnTo>
                        <a:lnTo>
                          <a:pt x="840" y="386"/>
                        </a:lnTo>
                        <a:lnTo>
                          <a:pt x="841" y="387"/>
                        </a:lnTo>
                        <a:lnTo>
                          <a:pt x="841" y="388"/>
                        </a:lnTo>
                        <a:lnTo>
                          <a:pt x="842" y="388"/>
                        </a:lnTo>
                        <a:lnTo>
                          <a:pt x="842" y="387"/>
                        </a:lnTo>
                        <a:lnTo>
                          <a:pt x="843" y="384"/>
                        </a:lnTo>
                        <a:lnTo>
                          <a:pt x="843" y="387"/>
                        </a:lnTo>
                        <a:lnTo>
                          <a:pt x="843" y="384"/>
                        </a:lnTo>
                        <a:lnTo>
                          <a:pt x="844" y="385"/>
                        </a:lnTo>
                        <a:lnTo>
                          <a:pt x="844" y="384"/>
                        </a:lnTo>
                        <a:lnTo>
                          <a:pt x="845" y="384"/>
                        </a:lnTo>
                        <a:lnTo>
                          <a:pt x="845" y="386"/>
                        </a:lnTo>
                        <a:lnTo>
                          <a:pt x="845" y="384"/>
                        </a:lnTo>
                        <a:lnTo>
                          <a:pt x="846" y="381"/>
                        </a:lnTo>
                        <a:lnTo>
                          <a:pt x="846" y="383"/>
                        </a:lnTo>
                        <a:lnTo>
                          <a:pt x="847" y="382"/>
                        </a:lnTo>
                        <a:lnTo>
                          <a:pt x="847" y="383"/>
                        </a:lnTo>
                        <a:lnTo>
                          <a:pt x="848" y="383"/>
                        </a:lnTo>
                        <a:lnTo>
                          <a:pt x="848" y="383"/>
                        </a:lnTo>
                        <a:lnTo>
                          <a:pt x="848" y="383"/>
                        </a:lnTo>
                        <a:lnTo>
                          <a:pt x="849" y="383"/>
                        </a:lnTo>
                        <a:lnTo>
                          <a:pt x="849" y="385"/>
                        </a:lnTo>
                        <a:lnTo>
                          <a:pt x="850" y="387"/>
                        </a:lnTo>
                        <a:lnTo>
                          <a:pt x="850" y="386"/>
                        </a:lnTo>
                        <a:lnTo>
                          <a:pt x="850" y="385"/>
                        </a:lnTo>
                        <a:lnTo>
                          <a:pt x="851" y="388"/>
                        </a:lnTo>
                        <a:lnTo>
                          <a:pt x="851" y="386"/>
                        </a:lnTo>
                        <a:lnTo>
                          <a:pt x="852" y="388"/>
                        </a:lnTo>
                        <a:lnTo>
                          <a:pt x="852" y="386"/>
                        </a:lnTo>
                        <a:lnTo>
                          <a:pt x="853" y="388"/>
                        </a:lnTo>
                        <a:lnTo>
                          <a:pt x="853" y="386"/>
                        </a:lnTo>
                        <a:lnTo>
                          <a:pt x="853" y="387"/>
                        </a:lnTo>
                        <a:lnTo>
                          <a:pt x="854" y="387"/>
                        </a:lnTo>
                        <a:lnTo>
                          <a:pt x="854" y="388"/>
                        </a:lnTo>
                        <a:lnTo>
                          <a:pt x="855" y="389"/>
                        </a:lnTo>
                        <a:lnTo>
                          <a:pt x="855" y="386"/>
                        </a:lnTo>
                        <a:lnTo>
                          <a:pt x="855" y="389"/>
                        </a:lnTo>
                        <a:lnTo>
                          <a:pt x="856" y="386"/>
                        </a:lnTo>
                        <a:lnTo>
                          <a:pt x="856" y="385"/>
                        </a:lnTo>
                        <a:lnTo>
                          <a:pt x="857" y="386"/>
                        </a:lnTo>
                        <a:lnTo>
                          <a:pt x="857" y="386"/>
                        </a:lnTo>
                        <a:lnTo>
                          <a:pt x="858" y="386"/>
                        </a:lnTo>
                        <a:lnTo>
                          <a:pt x="858" y="383"/>
                        </a:lnTo>
                        <a:lnTo>
                          <a:pt x="858" y="384"/>
                        </a:lnTo>
                        <a:lnTo>
                          <a:pt x="859" y="386"/>
                        </a:lnTo>
                        <a:lnTo>
                          <a:pt x="859" y="384"/>
                        </a:lnTo>
                        <a:lnTo>
                          <a:pt x="860" y="383"/>
                        </a:lnTo>
                        <a:lnTo>
                          <a:pt x="860" y="385"/>
                        </a:lnTo>
                        <a:lnTo>
                          <a:pt x="860" y="384"/>
                        </a:lnTo>
                        <a:lnTo>
                          <a:pt x="861" y="384"/>
                        </a:lnTo>
                        <a:lnTo>
                          <a:pt x="861" y="381"/>
                        </a:lnTo>
                        <a:lnTo>
                          <a:pt x="862" y="385"/>
                        </a:lnTo>
                        <a:lnTo>
                          <a:pt x="862" y="382"/>
                        </a:lnTo>
                        <a:lnTo>
                          <a:pt x="863" y="380"/>
                        </a:lnTo>
                        <a:lnTo>
                          <a:pt x="863" y="384"/>
                        </a:lnTo>
                        <a:lnTo>
                          <a:pt x="863" y="384"/>
                        </a:lnTo>
                        <a:lnTo>
                          <a:pt x="864" y="386"/>
                        </a:lnTo>
                        <a:lnTo>
                          <a:pt x="864" y="386"/>
                        </a:lnTo>
                        <a:lnTo>
                          <a:pt x="865" y="386"/>
                        </a:lnTo>
                        <a:lnTo>
                          <a:pt x="865" y="387"/>
                        </a:lnTo>
                        <a:lnTo>
                          <a:pt x="865" y="383"/>
                        </a:lnTo>
                        <a:lnTo>
                          <a:pt x="866" y="385"/>
                        </a:lnTo>
                        <a:lnTo>
                          <a:pt x="866" y="387"/>
                        </a:lnTo>
                        <a:lnTo>
                          <a:pt x="867" y="386"/>
                        </a:lnTo>
                        <a:lnTo>
                          <a:pt x="867" y="389"/>
                        </a:lnTo>
                        <a:lnTo>
                          <a:pt x="868" y="386"/>
                        </a:lnTo>
                        <a:lnTo>
                          <a:pt x="868" y="388"/>
                        </a:lnTo>
                        <a:lnTo>
                          <a:pt x="868" y="386"/>
                        </a:lnTo>
                        <a:lnTo>
                          <a:pt x="869" y="390"/>
                        </a:lnTo>
                        <a:lnTo>
                          <a:pt x="869" y="387"/>
                        </a:lnTo>
                        <a:lnTo>
                          <a:pt x="870" y="384"/>
                        </a:lnTo>
                        <a:lnTo>
                          <a:pt x="870" y="387"/>
                        </a:lnTo>
                        <a:lnTo>
                          <a:pt x="870" y="384"/>
                        </a:lnTo>
                        <a:lnTo>
                          <a:pt x="871" y="386"/>
                        </a:lnTo>
                        <a:lnTo>
                          <a:pt x="871" y="386"/>
                        </a:lnTo>
                        <a:lnTo>
                          <a:pt x="872" y="385"/>
                        </a:lnTo>
                        <a:lnTo>
                          <a:pt x="872" y="383"/>
                        </a:lnTo>
                        <a:lnTo>
                          <a:pt x="873" y="384"/>
                        </a:lnTo>
                        <a:lnTo>
                          <a:pt x="873" y="383"/>
                        </a:lnTo>
                        <a:lnTo>
                          <a:pt x="873" y="382"/>
                        </a:lnTo>
                        <a:lnTo>
                          <a:pt x="874" y="383"/>
                        </a:lnTo>
                        <a:lnTo>
                          <a:pt x="874" y="384"/>
                        </a:lnTo>
                        <a:lnTo>
                          <a:pt x="875" y="383"/>
                        </a:lnTo>
                        <a:lnTo>
                          <a:pt x="875" y="381"/>
                        </a:lnTo>
                        <a:lnTo>
                          <a:pt x="875" y="383"/>
                        </a:lnTo>
                        <a:lnTo>
                          <a:pt x="876" y="381"/>
                        </a:lnTo>
                        <a:lnTo>
                          <a:pt x="876" y="384"/>
                        </a:lnTo>
                        <a:lnTo>
                          <a:pt x="877" y="383"/>
                        </a:lnTo>
                        <a:lnTo>
                          <a:pt x="877" y="386"/>
                        </a:lnTo>
                        <a:lnTo>
                          <a:pt x="878" y="385"/>
                        </a:lnTo>
                        <a:lnTo>
                          <a:pt x="878" y="385"/>
                        </a:lnTo>
                        <a:lnTo>
                          <a:pt x="878" y="383"/>
                        </a:lnTo>
                        <a:lnTo>
                          <a:pt x="879" y="386"/>
                        </a:lnTo>
                        <a:lnTo>
                          <a:pt x="879" y="387"/>
                        </a:lnTo>
                        <a:lnTo>
                          <a:pt x="880" y="386"/>
                        </a:lnTo>
                        <a:lnTo>
                          <a:pt x="880" y="386"/>
                        </a:lnTo>
                        <a:lnTo>
                          <a:pt x="880" y="384"/>
                        </a:lnTo>
                        <a:lnTo>
                          <a:pt x="881" y="385"/>
                        </a:lnTo>
                        <a:lnTo>
                          <a:pt x="881" y="387"/>
                        </a:lnTo>
                        <a:lnTo>
                          <a:pt x="882" y="387"/>
                        </a:lnTo>
                        <a:lnTo>
                          <a:pt x="882" y="385"/>
                        </a:lnTo>
                        <a:lnTo>
                          <a:pt x="883" y="387"/>
                        </a:lnTo>
                        <a:lnTo>
                          <a:pt x="883" y="386"/>
                        </a:lnTo>
                        <a:lnTo>
                          <a:pt x="883" y="386"/>
                        </a:lnTo>
                        <a:lnTo>
                          <a:pt x="884" y="385"/>
                        </a:lnTo>
                        <a:lnTo>
                          <a:pt x="884" y="385"/>
                        </a:lnTo>
                        <a:lnTo>
                          <a:pt x="885" y="388"/>
                        </a:lnTo>
                        <a:lnTo>
                          <a:pt x="885" y="385"/>
                        </a:lnTo>
                        <a:lnTo>
                          <a:pt x="885" y="385"/>
                        </a:lnTo>
                        <a:lnTo>
                          <a:pt x="886" y="386"/>
                        </a:lnTo>
                        <a:lnTo>
                          <a:pt x="886" y="385"/>
                        </a:lnTo>
                        <a:lnTo>
                          <a:pt x="887" y="384"/>
                        </a:lnTo>
                        <a:lnTo>
                          <a:pt x="887" y="383"/>
                        </a:lnTo>
                        <a:lnTo>
                          <a:pt x="888" y="381"/>
                        </a:lnTo>
                        <a:lnTo>
                          <a:pt x="888" y="381"/>
                        </a:lnTo>
                        <a:lnTo>
                          <a:pt x="888" y="382"/>
                        </a:lnTo>
                        <a:lnTo>
                          <a:pt x="889" y="382"/>
                        </a:lnTo>
                        <a:lnTo>
                          <a:pt x="889" y="383"/>
                        </a:lnTo>
                        <a:lnTo>
                          <a:pt x="890" y="385"/>
                        </a:lnTo>
                        <a:lnTo>
                          <a:pt x="890" y="385"/>
                        </a:lnTo>
                        <a:lnTo>
                          <a:pt x="890" y="383"/>
                        </a:lnTo>
                        <a:lnTo>
                          <a:pt x="891" y="383"/>
                        </a:lnTo>
                        <a:lnTo>
                          <a:pt x="891" y="383"/>
                        </a:lnTo>
                        <a:lnTo>
                          <a:pt x="892" y="384"/>
                        </a:lnTo>
                        <a:lnTo>
                          <a:pt x="892" y="382"/>
                        </a:lnTo>
                        <a:lnTo>
                          <a:pt x="893" y="383"/>
                        </a:lnTo>
                        <a:lnTo>
                          <a:pt x="893" y="386"/>
                        </a:lnTo>
                        <a:lnTo>
                          <a:pt x="893" y="387"/>
                        </a:lnTo>
                        <a:lnTo>
                          <a:pt x="894" y="386"/>
                        </a:lnTo>
                        <a:lnTo>
                          <a:pt x="894" y="387"/>
                        </a:lnTo>
                        <a:lnTo>
                          <a:pt x="895" y="387"/>
                        </a:lnTo>
                        <a:lnTo>
                          <a:pt x="895" y="388"/>
                        </a:lnTo>
                        <a:lnTo>
                          <a:pt x="895" y="388"/>
                        </a:lnTo>
                        <a:lnTo>
                          <a:pt x="896" y="389"/>
                        </a:lnTo>
                        <a:lnTo>
                          <a:pt x="896" y="386"/>
                        </a:lnTo>
                        <a:lnTo>
                          <a:pt x="897" y="386"/>
                        </a:lnTo>
                        <a:lnTo>
                          <a:pt x="897" y="385"/>
                        </a:lnTo>
                        <a:lnTo>
                          <a:pt x="898" y="386"/>
                        </a:lnTo>
                        <a:lnTo>
                          <a:pt x="898" y="384"/>
                        </a:lnTo>
                        <a:lnTo>
                          <a:pt x="898" y="383"/>
                        </a:lnTo>
                        <a:lnTo>
                          <a:pt x="899" y="384"/>
                        </a:lnTo>
                        <a:lnTo>
                          <a:pt x="899" y="382"/>
                        </a:lnTo>
                        <a:lnTo>
                          <a:pt x="900" y="385"/>
                        </a:lnTo>
                        <a:lnTo>
                          <a:pt x="900" y="383"/>
                        </a:lnTo>
                        <a:lnTo>
                          <a:pt x="900" y="382"/>
                        </a:lnTo>
                        <a:lnTo>
                          <a:pt x="901" y="383"/>
                        </a:lnTo>
                        <a:lnTo>
                          <a:pt x="901" y="381"/>
                        </a:lnTo>
                        <a:lnTo>
                          <a:pt x="902" y="381"/>
                        </a:lnTo>
                        <a:lnTo>
                          <a:pt x="902" y="379"/>
                        </a:lnTo>
                        <a:lnTo>
                          <a:pt x="903" y="380"/>
                        </a:lnTo>
                        <a:lnTo>
                          <a:pt x="903" y="382"/>
                        </a:lnTo>
                        <a:lnTo>
                          <a:pt x="903" y="380"/>
                        </a:lnTo>
                        <a:lnTo>
                          <a:pt x="904" y="381"/>
                        </a:lnTo>
                        <a:lnTo>
                          <a:pt x="904" y="383"/>
                        </a:lnTo>
                        <a:lnTo>
                          <a:pt x="905" y="385"/>
                        </a:lnTo>
                        <a:lnTo>
                          <a:pt x="905" y="381"/>
                        </a:lnTo>
                        <a:lnTo>
                          <a:pt x="905" y="384"/>
                        </a:lnTo>
                        <a:lnTo>
                          <a:pt x="906" y="382"/>
                        </a:lnTo>
                        <a:lnTo>
                          <a:pt x="906" y="383"/>
                        </a:lnTo>
                        <a:lnTo>
                          <a:pt x="907" y="385"/>
                        </a:lnTo>
                        <a:lnTo>
                          <a:pt x="907" y="384"/>
                        </a:lnTo>
                        <a:lnTo>
                          <a:pt x="908" y="384"/>
                        </a:lnTo>
                        <a:lnTo>
                          <a:pt x="908" y="386"/>
                        </a:lnTo>
                        <a:lnTo>
                          <a:pt x="908" y="387"/>
                        </a:lnTo>
                        <a:lnTo>
                          <a:pt x="909" y="388"/>
                        </a:lnTo>
                        <a:lnTo>
                          <a:pt x="909" y="387"/>
                        </a:lnTo>
                        <a:lnTo>
                          <a:pt x="910" y="388"/>
                        </a:lnTo>
                        <a:lnTo>
                          <a:pt x="910" y="387"/>
                        </a:lnTo>
                        <a:lnTo>
                          <a:pt x="910" y="387"/>
                        </a:lnTo>
                        <a:lnTo>
                          <a:pt x="911" y="385"/>
                        </a:lnTo>
                        <a:lnTo>
                          <a:pt x="911" y="386"/>
                        </a:lnTo>
                        <a:lnTo>
                          <a:pt x="912" y="385"/>
                        </a:lnTo>
                        <a:lnTo>
                          <a:pt x="912" y="386"/>
                        </a:lnTo>
                        <a:lnTo>
                          <a:pt x="913" y="384"/>
                        </a:lnTo>
                        <a:lnTo>
                          <a:pt x="913" y="381"/>
                        </a:lnTo>
                        <a:lnTo>
                          <a:pt x="913" y="382"/>
                        </a:lnTo>
                        <a:lnTo>
                          <a:pt x="914" y="383"/>
                        </a:lnTo>
                        <a:lnTo>
                          <a:pt x="914" y="384"/>
                        </a:lnTo>
                        <a:lnTo>
                          <a:pt x="915" y="382"/>
                        </a:lnTo>
                        <a:lnTo>
                          <a:pt x="915" y="381"/>
                        </a:lnTo>
                        <a:lnTo>
                          <a:pt x="915" y="383"/>
                        </a:lnTo>
                        <a:lnTo>
                          <a:pt x="916" y="382"/>
                        </a:lnTo>
                        <a:lnTo>
                          <a:pt x="916" y="384"/>
                        </a:lnTo>
                        <a:lnTo>
                          <a:pt x="917" y="381"/>
                        </a:lnTo>
                        <a:lnTo>
                          <a:pt x="917" y="382"/>
                        </a:lnTo>
                        <a:lnTo>
                          <a:pt x="918" y="383"/>
                        </a:lnTo>
                        <a:lnTo>
                          <a:pt x="918" y="384"/>
                        </a:lnTo>
                        <a:lnTo>
                          <a:pt x="918" y="384"/>
                        </a:lnTo>
                        <a:lnTo>
                          <a:pt x="919" y="384"/>
                        </a:lnTo>
                        <a:lnTo>
                          <a:pt x="919" y="383"/>
                        </a:lnTo>
                        <a:lnTo>
                          <a:pt x="920" y="387"/>
                        </a:lnTo>
                        <a:lnTo>
                          <a:pt x="920" y="386"/>
                        </a:lnTo>
                        <a:lnTo>
                          <a:pt x="920" y="388"/>
                        </a:lnTo>
                        <a:lnTo>
                          <a:pt x="921" y="386"/>
                        </a:lnTo>
                        <a:lnTo>
                          <a:pt x="921" y="387"/>
                        </a:lnTo>
                        <a:lnTo>
                          <a:pt x="922" y="386"/>
                        </a:lnTo>
                        <a:lnTo>
                          <a:pt x="922" y="388"/>
                        </a:lnTo>
                        <a:lnTo>
                          <a:pt x="923" y="387"/>
                        </a:lnTo>
                        <a:lnTo>
                          <a:pt x="923" y="392"/>
                        </a:lnTo>
                        <a:lnTo>
                          <a:pt x="923" y="389"/>
                        </a:lnTo>
                        <a:lnTo>
                          <a:pt x="924" y="388"/>
                        </a:lnTo>
                        <a:lnTo>
                          <a:pt x="924" y="389"/>
                        </a:lnTo>
                        <a:lnTo>
                          <a:pt x="925" y="391"/>
                        </a:lnTo>
                        <a:lnTo>
                          <a:pt x="925" y="388"/>
                        </a:lnTo>
                        <a:lnTo>
                          <a:pt x="925" y="387"/>
                        </a:lnTo>
                        <a:lnTo>
                          <a:pt x="926" y="387"/>
                        </a:lnTo>
                        <a:lnTo>
                          <a:pt x="926" y="387"/>
                        </a:lnTo>
                        <a:lnTo>
                          <a:pt x="927" y="386"/>
                        </a:lnTo>
                        <a:lnTo>
                          <a:pt x="927" y="384"/>
                        </a:lnTo>
                        <a:lnTo>
                          <a:pt x="928" y="385"/>
                        </a:lnTo>
                        <a:lnTo>
                          <a:pt x="928" y="386"/>
                        </a:lnTo>
                        <a:lnTo>
                          <a:pt x="928" y="381"/>
                        </a:lnTo>
                        <a:lnTo>
                          <a:pt x="929" y="384"/>
                        </a:lnTo>
                        <a:lnTo>
                          <a:pt x="929" y="381"/>
                        </a:lnTo>
                        <a:lnTo>
                          <a:pt x="930" y="384"/>
                        </a:lnTo>
                        <a:lnTo>
                          <a:pt x="930" y="383"/>
                        </a:lnTo>
                        <a:lnTo>
                          <a:pt x="930" y="380"/>
                        </a:lnTo>
                        <a:lnTo>
                          <a:pt x="931" y="383"/>
                        </a:lnTo>
                        <a:lnTo>
                          <a:pt x="931" y="382"/>
                        </a:lnTo>
                        <a:lnTo>
                          <a:pt x="932" y="383"/>
                        </a:lnTo>
                        <a:lnTo>
                          <a:pt x="932" y="381"/>
                        </a:lnTo>
                        <a:lnTo>
                          <a:pt x="933" y="383"/>
                        </a:lnTo>
                        <a:lnTo>
                          <a:pt x="933" y="384"/>
                        </a:lnTo>
                        <a:lnTo>
                          <a:pt x="933" y="384"/>
                        </a:lnTo>
                        <a:lnTo>
                          <a:pt x="934" y="383"/>
                        </a:lnTo>
                        <a:lnTo>
                          <a:pt x="934" y="384"/>
                        </a:lnTo>
                        <a:lnTo>
                          <a:pt x="935" y="383"/>
                        </a:lnTo>
                        <a:lnTo>
                          <a:pt x="935" y="386"/>
                        </a:lnTo>
                        <a:lnTo>
                          <a:pt x="935" y="384"/>
                        </a:lnTo>
                        <a:lnTo>
                          <a:pt x="936" y="387"/>
                        </a:lnTo>
                        <a:lnTo>
                          <a:pt x="936" y="388"/>
                        </a:lnTo>
                        <a:lnTo>
                          <a:pt x="937" y="386"/>
                        </a:lnTo>
                        <a:lnTo>
                          <a:pt x="937" y="388"/>
                        </a:lnTo>
                        <a:lnTo>
                          <a:pt x="938" y="387"/>
                        </a:lnTo>
                        <a:lnTo>
                          <a:pt x="938" y="390"/>
                        </a:lnTo>
                        <a:lnTo>
                          <a:pt x="938" y="389"/>
                        </a:lnTo>
                        <a:lnTo>
                          <a:pt x="939" y="387"/>
                        </a:lnTo>
                        <a:lnTo>
                          <a:pt x="939" y="386"/>
                        </a:lnTo>
                        <a:lnTo>
                          <a:pt x="940" y="386"/>
                        </a:lnTo>
                        <a:lnTo>
                          <a:pt x="940" y="388"/>
                        </a:lnTo>
                        <a:lnTo>
                          <a:pt x="940" y="386"/>
                        </a:lnTo>
                        <a:lnTo>
                          <a:pt x="941" y="386"/>
                        </a:lnTo>
                        <a:lnTo>
                          <a:pt x="941" y="383"/>
                        </a:lnTo>
                        <a:lnTo>
                          <a:pt x="942" y="385"/>
                        </a:lnTo>
                        <a:lnTo>
                          <a:pt x="942" y="385"/>
                        </a:lnTo>
                        <a:lnTo>
                          <a:pt x="943" y="383"/>
                        </a:lnTo>
                        <a:lnTo>
                          <a:pt x="943" y="382"/>
                        </a:lnTo>
                        <a:lnTo>
                          <a:pt x="943" y="384"/>
                        </a:lnTo>
                        <a:lnTo>
                          <a:pt x="944" y="383"/>
                        </a:lnTo>
                        <a:lnTo>
                          <a:pt x="944" y="384"/>
                        </a:lnTo>
                        <a:lnTo>
                          <a:pt x="945" y="383"/>
                        </a:lnTo>
                        <a:lnTo>
                          <a:pt x="945" y="385"/>
                        </a:lnTo>
                        <a:lnTo>
                          <a:pt x="945" y="384"/>
                        </a:lnTo>
                        <a:lnTo>
                          <a:pt x="946" y="385"/>
                        </a:lnTo>
                        <a:lnTo>
                          <a:pt x="946" y="386"/>
                        </a:lnTo>
                        <a:lnTo>
                          <a:pt x="947" y="386"/>
                        </a:lnTo>
                        <a:lnTo>
                          <a:pt x="947" y="384"/>
                        </a:lnTo>
                        <a:lnTo>
                          <a:pt x="948" y="385"/>
                        </a:lnTo>
                        <a:lnTo>
                          <a:pt x="948" y="386"/>
                        </a:lnTo>
                        <a:lnTo>
                          <a:pt x="948" y="385"/>
                        </a:lnTo>
                        <a:lnTo>
                          <a:pt x="949" y="385"/>
                        </a:lnTo>
                        <a:lnTo>
                          <a:pt x="949" y="385"/>
                        </a:lnTo>
                        <a:lnTo>
                          <a:pt x="950" y="387"/>
                        </a:lnTo>
                        <a:lnTo>
                          <a:pt x="950" y="389"/>
                        </a:lnTo>
                        <a:lnTo>
                          <a:pt x="950" y="386"/>
                        </a:lnTo>
                        <a:lnTo>
                          <a:pt x="951" y="386"/>
                        </a:lnTo>
                        <a:lnTo>
                          <a:pt x="951" y="389"/>
                        </a:lnTo>
                        <a:lnTo>
                          <a:pt x="952" y="387"/>
                        </a:lnTo>
                        <a:lnTo>
                          <a:pt x="952" y="388"/>
                        </a:lnTo>
                        <a:lnTo>
                          <a:pt x="953" y="389"/>
                        </a:lnTo>
                        <a:lnTo>
                          <a:pt x="953" y="386"/>
                        </a:lnTo>
                        <a:lnTo>
                          <a:pt x="953" y="387"/>
                        </a:lnTo>
                        <a:lnTo>
                          <a:pt x="954" y="386"/>
                        </a:lnTo>
                        <a:lnTo>
                          <a:pt x="954" y="385"/>
                        </a:lnTo>
                        <a:lnTo>
                          <a:pt x="955" y="387"/>
                        </a:lnTo>
                        <a:lnTo>
                          <a:pt x="955" y="385"/>
                        </a:lnTo>
                        <a:lnTo>
                          <a:pt x="955" y="385"/>
                        </a:lnTo>
                        <a:lnTo>
                          <a:pt x="956" y="386"/>
                        </a:lnTo>
                        <a:lnTo>
                          <a:pt x="956" y="384"/>
                        </a:lnTo>
                        <a:lnTo>
                          <a:pt x="957" y="385"/>
                        </a:lnTo>
                        <a:lnTo>
                          <a:pt x="957" y="383"/>
                        </a:lnTo>
                        <a:lnTo>
                          <a:pt x="958" y="384"/>
                        </a:lnTo>
                        <a:lnTo>
                          <a:pt x="958" y="388"/>
                        </a:lnTo>
                        <a:lnTo>
                          <a:pt x="958" y="384"/>
                        </a:lnTo>
                        <a:lnTo>
                          <a:pt x="959" y="386"/>
                        </a:lnTo>
                        <a:lnTo>
                          <a:pt x="959" y="388"/>
                        </a:lnTo>
                        <a:lnTo>
                          <a:pt x="960" y="385"/>
                        </a:lnTo>
                        <a:lnTo>
                          <a:pt x="960" y="387"/>
                        </a:lnTo>
                        <a:lnTo>
                          <a:pt x="960" y="384"/>
                        </a:lnTo>
                        <a:lnTo>
                          <a:pt x="961" y="386"/>
                        </a:lnTo>
                        <a:lnTo>
                          <a:pt x="961" y="385"/>
                        </a:lnTo>
                        <a:lnTo>
                          <a:pt x="962" y="387"/>
                        </a:lnTo>
                        <a:lnTo>
                          <a:pt x="962" y="386"/>
                        </a:lnTo>
                        <a:lnTo>
                          <a:pt x="963" y="386"/>
                        </a:lnTo>
                        <a:lnTo>
                          <a:pt x="963" y="388"/>
                        </a:lnTo>
                        <a:lnTo>
                          <a:pt x="963" y="386"/>
                        </a:lnTo>
                        <a:lnTo>
                          <a:pt x="964" y="388"/>
                        </a:lnTo>
                        <a:lnTo>
                          <a:pt x="964" y="387"/>
                        </a:lnTo>
                        <a:lnTo>
                          <a:pt x="965" y="386"/>
                        </a:lnTo>
                        <a:lnTo>
                          <a:pt x="965" y="387"/>
                        </a:lnTo>
                        <a:lnTo>
                          <a:pt x="965" y="385"/>
                        </a:lnTo>
                        <a:lnTo>
                          <a:pt x="966" y="385"/>
                        </a:lnTo>
                        <a:lnTo>
                          <a:pt x="966" y="385"/>
                        </a:lnTo>
                        <a:lnTo>
                          <a:pt x="967" y="386"/>
                        </a:lnTo>
                        <a:lnTo>
                          <a:pt x="967" y="383"/>
                        </a:lnTo>
                        <a:lnTo>
                          <a:pt x="968" y="386"/>
                        </a:lnTo>
                        <a:lnTo>
                          <a:pt x="968" y="384"/>
                        </a:lnTo>
                        <a:lnTo>
                          <a:pt x="968" y="385"/>
                        </a:lnTo>
                        <a:lnTo>
                          <a:pt x="969" y="384"/>
                        </a:lnTo>
                        <a:lnTo>
                          <a:pt x="969" y="383"/>
                        </a:lnTo>
                        <a:lnTo>
                          <a:pt x="970" y="381"/>
                        </a:lnTo>
                        <a:lnTo>
                          <a:pt x="970" y="382"/>
                        </a:lnTo>
                        <a:lnTo>
                          <a:pt x="970" y="381"/>
                        </a:lnTo>
                        <a:lnTo>
                          <a:pt x="971" y="382"/>
                        </a:lnTo>
                        <a:lnTo>
                          <a:pt x="971" y="383"/>
                        </a:lnTo>
                        <a:lnTo>
                          <a:pt x="972" y="382"/>
                        </a:lnTo>
                        <a:lnTo>
                          <a:pt x="972" y="382"/>
                        </a:lnTo>
                        <a:lnTo>
                          <a:pt x="973" y="383"/>
                        </a:lnTo>
                        <a:lnTo>
                          <a:pt x="973" y="381"/>
                        </a:lnTo>
                        <a:lnTo>
                          <a:pt x="973" y="383"/>
                        </a:lnTo>
                        <a:lnTo>
                          <a:pt x="974" y="385"/>
                        </a:lnTo>
                        <a:lnTo>
                          <a:pt x="974" y="384"/>
                        </a:lnTo>
                        <a:lnTo>
                          <a:pt x="975" y="385"/>
                        </a:lnTo>
                        <a:lnTo>
                          <a:pt x="975" y="384"/>
                        </a:lnTo>
                        <a:lnTo>
                          <a:pt x="975" y="385"/>
                        </a:lnTo>
                        <a:lnTo>
                          <a:pt x="976" y="383"/>
                        </a:lnTo>
                        <a:lnTo>
                          <a:pt x="976" y="383"/>
                        </a:lnTo>
                        <a:lnTo>
                          <a:pt x="977" y="384"/>
                        </a:lnTo>
                        <a:lnTo>
                          <a:pt x="977" y="385"/>
                        </a:lnTo>
                        <a:lnTo>
                          <a:pt x="978" y="386"/>
                        </a:lnTo>
                        <a:lnTo>
                          <a:pt x="978" y="386"/>
                        </a:lnTo>
                        <a:lnTo>
                          <a:pt x="978" y="386"/>
                        </a:lnTo>
                        <a:lnTo>
                          <a:pt x="979" y="386"/>
                        </a:lnTo>
                        <a:lnTo>
                          <a:pt x="979" y="386"/>
                        </a:lnTo>
                        <a:lnTo>
                          <a:pt x="980" y="385"/>
                        </a:lnTo>
                        <a:lnTo>
                          <a:pt x="980" y="386"/>
                        </a:lnTo>
                        <a:lnTo>
                          <a:pt x="980" y="387"/>
                        </a:lnTo>
                        <a:lnTo>
                          <a:pt x="981" y="386"/>
                        </a:lnTo>
                        <a:lnTo>
                          <a:pt x="981" y="383"/>
                        </a:lnTo>
                        <a:lnTo>
                          <a:pt x="982" y="383"/>
                        </a:lnTo>
                        <a:lnTo>
                          <a:pt x="982" y="383"/>
                        </a:lnTo>
                        <a:lnTo>
                          <a:pt x="983" y="385"/>
                        </a:lnTo>
                        <a:lnTo>
                          <a:pt x="983" y="383"/>
                        </a:lnTo>
                        <a:lnTo>
                          <a:pt x="983" y="383"/>
                        </a:lnTo>
                        <a:lnTo>
                          <a:pt x="984" y="382"/>
                        </a:lnTo>
                        <a:lnTo>
                          <a:pt x="984" y="381"/>
                        </a:lnTo>
                        <a:lnTo>
                          <a:pt x="985" y="380"/>
                        </a:lnTo>
                        <a:lnTo>
                          <a:pt x="985" y="379"/>
                        </a:lnTo>
                        <a:lnTo>
                          <a:pt x="985" y="382"/>
                        </a:lnTo>
                        <a:lnTo>
                          <a:pt x="986" y="383"/>
                        </a:lnTo>
                        <a:lnTo>
                          <a:pt x="986" y="383"/>
                        </a:lnTo>
                        <a:lnTo>
                          <a:pt x="987" y="382"/>
                        </a:lnTo>
                        <a:lnTo>
                          <a:pt x="987" y="383"/>
                        </a:lnTo>
                        <a:lnTo>
                          <a:pt x="988" y="381"/>
                        </a:lnTo>
                        <a:lnTo>
                          <a:pt x="988" y="382"/>
                        </a:lnTo>
                        <a:lnTo>
                          <a:pt x="988" y="382"/>
                        </a:lnTo>
                        <a:lnTo>
                          <a:pt x="989" y="384"/>
                        </a:lnTo>
                        <a:lnTo>
                          <a:pt x="989" y="384"/>
                        </a:lnTo>
                        <a:lnTo>
                          <a:pt x="990" y="380"/>
                        </a:lnTo>
                        <a:lnTo>
                          <a:pt x="990" y="383"/>
                        </a:lnTo>
                        <a:lnTo>
                          <a:pt x="990" y="383"/>
                        </a:lnTo>
                        <a:lnTo>
                          <a:pt x="991" y="384"/>
                        </a:lnTo>
                        <a:lnTo>
                          <a:pt x="991" y="384"/>
                        </a:lnTo>
                        <a:lnTo>
                          <a:pt x="992" y="385"/>
                        </a:lnTo>
                        <a:lnTo>
                          <a:pt x="992" y="384"/>
                        </a:lnTo>
                        <a:lnTo>
                          <a:pt x="993" y="386"/>
                        </a:lnTo>
                        <a:lnTo>
                          <a:pt x="993" y="387"/>
                        </a:lnTo>
                        <a:lnTo>
                          <a:pt x="993" y="386"/>
                        </a:lnTo>
                        <a:lnTo>
                          <a:pt x="994" y="386"/>
                        </a:lnTo>
                        <a:lnTo>
                          <a:pt x="994" y="384"/>
                        </a:lnTo>
                        <a:lnTo>
                          <a:pt x="995" y="385"/>
                        </a:lnTo>
                        <a:lnTo>
                          <a:pt x="995" y="384"/>
                        </a:lnTo>
                        <a:lnTo>
                          <a:pt x="995" y="383"/>
                        </a:lnTo>
                        <a:lnTo>
                          <a:pt x="996" y="382"/>
                        </a:lnTo>
                        <a:lnTo>
                          <a:pt x="996" y="384"/>
                        </a:lnTo>
                        <a:lnTo>
                          <a:pt x="997" y="383"/>
                        </a:lnTo>
                        <a:lnTo>
                          <a:pt x="997" y="384"/>
                        </a:lnTo>
                        <a:lnTo>
                          <a:pt x="998" y="383"/>
                        </a:lnTo>
                        <a:lnTo>
                          <a:pt x="998" y="381"/>
                        </a:lnTo>
                        <a:lnTo>
                          <a:pt x="998" y="381"/>
                        </a:lnTo>
                        <a:lnTo>
                          <a:pt x="999" y="383"/>
                        </a:lnTo>
                        <a:lnTo>
                          <a:pt x="999" y="382"/>
                        </a:lnTo>
                        <a:lnTo>
                          <a:pt x="1000" y="381"/>
                        </a:lnTo>
                        <a:lnTo>
                          <a:pt x="1000" y="381"/>
                        </a:lnTo>
                        <a:lnTo>
                          <a:pt x="1000" y="383"/>
                        </a:lnTo>
                        <a:lnTo>
                          <a:pt x="1001" y="384"/>
                        </a:lnTo>
                        <a:lnTo>
                          <a:pt x="1001" y="385"/>
                        </a:lnTo>
                        <a:lnTo>
                          <a:pt x="1002" y="383"/>
                        </a:lnTo>
                        <a:lnTo>
                          <a:pt x="1002" y="384"/>
                        </a:lnTo>
                        <a:lnTo>
                          <a:pt x="1003" y="385"/>
                        </a:lnTo>
                        <a:lnTo>
                          <a:pt x="1003" y="382"/>
                        </a:lnTo>
                        <a:lnTo>
                          <a:pt x="1003" y="385"/>
                        </a:lnTo>
                        <a:lnTo>
                          <a:pt x="1004" y="384"/>
                        </a:lnTo>
                        <a:lnTo>
                          <a:pt x="1004" y="386"/>
                        </a:lnTo>
                        <a:lnTo>
                          <a:pt x="1005" y="385"/>
                        </a:lnTo>
                        <a:lnTo>
                          <a:pt x="1005" y="388"/>
                        </a:lnTo>
                        <a:lnTo>
                          <a:pt x="1005" y="388"/>
                        </a:lnTo>
                        <a:lnTo>
                          <a:pt x="1006" y="386"/>
                        </a:lnTo>
                        <a:lnTo>
                          <a:pt x="1006" y="387"/>
                        </a:lnTo>
                        <a:lnTo>
                          <a:pt x="1007" y="388"/>
                        </a:lnTo>
                        <a:lnTo>
                          <a:pt x="1007" y="388"/>
                        </a:lnTo>
                        <a:lnTo>
                          <a:pt x="1008" y="386"/>
                        </a:lnTo>
                        <a:lnTo>
                          <a:pt x="1008" y="386"/>
                        </a:lnTo>
                        <a:lnTo>
                          <a:pt x="1008" y="387"/>
                        </a:lnTo>
                        <a:lnTo>
                          <a:pt x="1009" y="388"/>
                        </a:lnTo>
                        <a:lnTo>
                          <a:pt x="1009" y="385"/>
                        </a:lnTo>
                        <a:lnTo>
                          <a:pt x="1010" y="385"/>
                        </a:lnTo>
                        <a:lnTo>
                          <a:pt x="1010" y="385"/>
                        </a:lnTo>
                        <a:lnTo>
                          <a:pt x="1010" y="385"/>
                        </a:lnTo>
                        <a:lnTo>
                          <a:pt x="1011" y="386"/>
                        </a:lnTo>
                        <a:lnTo>
                          <a:pt x="1011" y="383"/>
                        </a:lnTo>
                        <a:lnTo>
                          <a:pt x="1012" y="383"/>
                        </a:lnTo>
                        <a:lnTo>
                          <a:pt x="1012" y="382"/>
                        </a:lnTo>
                        <a:lnTo>
                          <a:pt x="1013" y="380"/>
                        </a:lnTo>
                        <a:lnTo>
                          <a:pt x="1013" y="381"/>
                        </a:lnTo>
                        <a:lnTo>
                          <a:pt x="1013" y="379"/>
                        </a:lnTo>
                        <a:lnTo>
                          <a:pt x="1014" y="384"/>
                        </a:lnTo>
                        <a:lnTo>
                          <a:pt x="1014" y="380"/>
                        </a:lnTo>
                        <a:lnTo>
                          <a:pt x="1015" y="381"/>
                        </a:lnTo>
                        <a:lnTo>
                          <a:pt x="1015" y="383"/>
                        </a:lnTo>
                        <a:lnTo>
                          <a:pt x="1015" y="385"/>
                        </a:lnTo>
                        <a:lnTo>
                          <a:pt x="1016" y="384"/>
                        </a:lnTo>
                        <a:lnTo>
                          <a:pt x="1016" y="384"/>
                        </a:lnTo>
                        <a:lnTo>
                          <a:pt x="1017" y="384"/>
                        </a:lnTo>
                        <a:lnTo>
                          <a:pt x="1017" y="383"/>
                        </a:lnTo>
                        <a:lnTo>
                          <a:pt x="1018" y="384"/>
                        </a:lnTo>
                        <a:lnTo>
                          <a:pt x="1018" y="385"/>
                        </a:lnTo>
                        <a:lnTo>
                          <a:pt x="1018" y="384"/>
                        </a:lnTo>
                        <a:lnTo>
                          <a:pt x="1019" y="387"/>
                        </a:lnTo>
                        <a:lnTo>
                          <a:pt x="1019" y="385"/>
                        </a:lnTo>
                        <a:lnTo>
                          <a:pt x="1020" y="386"/>
                        </a:lnTo>
                        <a:lnTo>
                          <a:pt x="1020" y="384"/>
                        </a:lnTo>
                        <a:lnTo>
                          <a:pt x="1020" y="384"/>
                        </a:lnTo>
                        <a:lnTo>
                          <a:pt x="1021" y="388"/>
                        </a:lnTo>
                        <a:lnTo>
                          <a:pt x="1021" y="386"/>
                        </a:lnTo>
                        <a:lnTo>
                          <a:pt x="1022" y="385"/>
                        </a:lnTo>
                        <a:lnTo>
                          <a:pt x="1022" y="387"/>
                        </a:lnTo>
                        <a:lnTo>
                          <a:pt x="1023" y="384"/>
                        </a:lnTo>
                        <a:lnTo>
                          <a:pt x="1023" y="384"/>
                        </a:lnTo>
                        <a:lnTo>
                          <a:pt x="1023" y="385"/>
                        </a:lnTo>
                        <a:lnTo>
                          <a:pt x="1024" y="385"/>
                        </a:lnTo>
                        <a:lnTo>
                          <a:pt x="1024" y="385"/>
                        </a:lnTo>
                        <a:lnTo>
                          <a:pt x="1025" y="382"/>
                        </a:lnTo>
                        <a:lnTo>
                          <a:pt x="1025" y="383"/>
                        </a:lnTo>
                        <a:lnTo>
                          <a:pt x="1025" y="380"/>
                        </a:lnTo>
                        <a:lnTo>
                          <a:pt x="1026" y="380"/>
                        </a:lnTo>
                        <a:lnTo>
                          <a:pt x="1026" y="380"/>
                        </a:lnTo>
                        <a:lnTo>
                          <a:pt x="1027" y="383"/>
                        </a:lnTo>
                        <a:lnTo>
                          <a:pt x="1027" y="382"/>
                        </a:lnTo>
                        <a:lnTo>
                          <a:pt x="1028" y="381"/>
                        </a:lnTo>
                        <a:lnTo>
                          <a:pt x="1028" y="378"/>
                        </a:lnTo>
                        <a:lnTo>
                          <a:pt x="1028" y="382"/>
                        </a:lnTo>
                        <a:lnTo>
                          <a:pt x="1029" y="380"/>
                        </a:lnTo>
                        <a:lnTo>
                          <a:pt x="1029" y="379"/>
                        </a:lnTo>
                        <a:lnTo>
                          <a:pt x="1030" y="380"/>
                        </a:lnTo>
                        <a:lnTo>
                          <a:pt x="1030" y="381"/>
                        </a:lnTo>
                        <a:lnTo>
                          <a:pt x="1030" y="382"/>
                        </a:lnTo>
                        <a:lnTo>
                          <a:pt x="1031" y="382"/>
                        </a:lnTo>
                        <a:lnTo>
                          <a:pt x="1031" y="382"/>
                        </a:lnTo>
                        <a:lnTo>
                          <a:pt x="1032" y="383"/>
                        </a:lnTo>
                        <a:lnTo>
                          <a:pt x="1032" y="385"/>
                        </a:lnTo>
                        <a:lnTo>
                          <a:pt x="1033" y="387"/>
                        </a:lnTo>
                        <a:lnTo>
                          <a:pt x="1033" y="386"/>
                        </a:lnTo>
                        <a:lnTo>
                          <a:pt x="1033" y="386"/>
                        </a:lnTo>
                        <a:lnTo>
                          <a:pt x="1034" y="387"/>
                        </a:lnTo>
                        <a:lnTo>
                          <a:pt x="1034" y="387"/>
                        </a:lnTo>
                        <a:lnTo>
                          <a:pt x="1035" y="387"/>
                        </a:lnTo>
                        <a:lnTo>
                          <a:pt x="1035" y="385"/>
                        </a:lnTo>
                        <a:lnTo>
                          <a:pt x="1035" y="385"/>
                        </a:lnTo>
                        <a:lnTo>
                          <a:pt x="1036" y="387"/>
                        </a:lnTo>
                        <a:lnTo>
                          <a:pt x="1036" y="386"/>
                        </a:lnTo>
                        <a:lnTo>
                          <a:pt x="1037" y="386"/>
                        </a:lnTo>
                        <a:lnTo>
                          <a:pt x="1037" y="386"/>
                        </a:lnTo>
                        <a:lnTo>
                          <a:pt x="1038" y="384"/>
                        </a:lnTo>
                        <a:lnTo>
                          <a:pt x="1038" y="384"/>
                        </a:lnTo>
                        <a:lnTo>
                          <a:pt x="1038" y="385"/>
                        </a:lnTo>
                        <a:lnTo>
                          <a:pt x="1039" y="381"/>
                        </a:lnTo>
                        <a:lnTo>
                          <a:pt x="1039" y="381"/>
                        </a:lnTo>
                        <a:lnTo>
                          <a:pt x="1040" y="383"/>
                        </a:lnTo>
                        <a:lnTo>
                          <a:pt x="1040" y="383"/>
                        </a:lnTo>
                        <a:lnTo>
                          <a:pt x="1040" y="381"/>
                        </a:lnTo>
                        <a:lnTo>
                          <a:pt x="1041" y="383"/>
                        </a:lnTo>
                        <a:lnTo>
                          <a:pt x="1041" y="381"/>
                        </a:lnTo>
                        <a:lnTo>
                          <a:pt x="1042" y="379"/>
                        </a:lnTo>
                        <a:lnTo>
                          <a:pt x="1042" y="379"/>
                        </a:lnTo>
                        <a:lnTo>
                          <a:pt x="1043" y="379"/>
                        </a:lnTo>
                        <a:lnTo>
                          <a:pt x="1043" y="383"/>
                        </a:lnTo>
                        <a:lnTo>
                          <a:pt x="1043" y="381"/>
                        </a:lnTo>
                        <a:lnTo>
                          <a:pt x="1044" y="383"/>
                        </a:lnTo>
                        <a:lnTo>
                          <a:pt x="1044" y="383"/>
                        </a:lnTo>
                        <a:lnTo>
                          <a:pt x="1045" y="381"/>
                        </a:lnTo>
                        <a:lnTo>
                          <a:pt x="1045" y="383"/>
                        </a:lnTo>
                        <a:lnTo>
                          <a:pt x="1045" y="385"/>
                        </a:lnTo>
                        <a:lnTo>
                          <a:pt x="1046" y="384"/>
                        </a:lnTo>
                        <a:lnTo>
                          <a:pt x="1046" y="385"/>
                        </a:lnTo>
                        <a:lnTo>
                          <a:pt x="1047" y="385"/>
                        </a:lnTo>
                        <a:lnTo>
                          <a:pt x="1047" y="385"/>
                        </a:lnTo>
                        <a:lnTo>
                          <a:pt x="1048" y="385"/>
                        </a:lnTo>
                        <a:lnTo>
                          <a:pt x="1048" y="387"/>
                        </a:lnTo>
                        <a:lnTo>
                          <a:pt x="1048" y="385"/>
                        </a:lnTo>
                        <a:lnTo>
                          <a:pt x="1049" y="385"/>
                        </a:lnTo>
                        <a:lnTo>
                          <a:pt x="1049" y="385"/>
                        </a:lnTo>
                        <a:lnTo>
                          <a:pt x="1050" y="386"/>
                        </a:lnTo>
                        <a:lnTo>
                          <a:pt x="1050" y="385"/>
                        </a:lnTo>
                        <a:lnTo>
                          <a:pt x="1050" y="384"/>
                        </a:lnTo>
                        <a:lnTo>
                          <a:pt x="1051" y="382"/>
                        </a:lnTo>
                        <a:lnTo>
                          <a:pt x="1051" y="382"/>
                        </a:lnTo>
                        <a:lnTo>
                          <a:pt x="1052" y="382"/>
                        </a:lnTo>
                        <a:lnTo>
                          <a:pt x="1052" y="382"/>
                        </a:lnTo>
                        <a:lnTo>
                          <a:pt x="1053" y="383"/>
                        </a:lnTo>
                        <a:lnTo>
                          <a:pt x="1053" y="381"/>
                        </a:lnTo>
                        <a:lnTo>
                          <a:pt x="1053" y="381"/>
                        </a:lnTo>
                        <a:lnTo>
                          <a:pt x="1054" y="382"/>
                        </a:lnTo>
                        <a:lnTo>
                          <a:pt x="1054" y="381"/>
                        </a:lnTo>
                        <a:lnTo>
                          <a:pt x="1055" y="378"/>
                        </a:lnTo>
                        <a:lnTo>
                          <a:pt x="1055" y="380"/>
                        </a:lnTo>
                        <a:lnTo>
                          <a:pt x="1055" y="380"/>
                        </a:lnTo>
                        <a:lnTo>
                          <a:pt x="1056" y="381"/>
                        </a:lnTo>
                        <a:lnTo>
                          <a:pt x="1056" y="382"/>
                        </a:lnTo>
                        <a:lnTo>
                          <a:pt x="1057" y="381"/>
                        </a:lnTo>
                        <a:lnTo>
                          <a:pt x="1057" y="381"/>
                        </a:lnTo>
                        <a:lnTo>
                          <a:pt x="1058" y="383"/>
                        </a:lnTo>
                        <a:lnTo>
                          <a:pt x="1058" y="381"/>
                        </a:lnTo>
                        <a:lnTo>
                          <a:pt x="1058" y="383"/>
                        </a:lnTo>
                        <a:lnTo>
                          <a:pt x="1059" y="383"/>
                        </a:lnTo>
                        <a:lnTo>
                          <a:pt x="1059" y="384"/>
                        </a:lnTo>
                        <a:lnTo>
                          <a:pt x="1060" y="382"/>
                        </a:lnTo>
                        <a:lnTo>
                          <a:pt x="1060" y="384"/>
                        </a:lnTo>
                        <a:lnTo>
                          <a:pt x="1060" y="384"/>
                        </a:lnTo>
                        <a:lnTo>
                          <a:pt x="1061" y="386"/>
                        </a:lnTo>
                        <a:lnTo>
                          <a:pt x="1061" y="385"/>
                        </a:lnTo>
                        <a:lnTo>
                          <a:pt x="1062" y="384"/>
                        </a:lnTo>
                        <a:lnTo>
                          <a:pt x="1062" y="386"/>
                        </a:lnTo>
                        <a:lnTo>
                          <a:pt x="1063" y="385"/>
                        </a:lnTo>
                        <a:lnTo>
                          <a:pt x="1063" y="384"/>
                        </a:lnTo>
                        <a:lnTo>
                          <a:pt x="1063" y="383"/>
                        </a:lnTo>
                        <a:lnTo>
                          <a:pt x="1064" y="384"/>
                        </a:lnTo>
                        <a:lnTo>
                          <a:pt x="1064" y="383"/>
                        </a:lnTo>
                        <a:lnTo>
                          <a:pt x="1065" y="383"/>
                        </a:lnTo>
                        <a:lnTo>
                          <a:pt x="1065" y="381"/>
                        </a:lnTo>
                        <a:lnTo>
                          <a:pt x="1065" y="382"/>
                        </a:lnTo>
                        <a:lnTo>
                          <a:pt x="1066" y="382"/>
                        </a:lnTo>
                        <a:lnTo>
                          <a:pt x="1066" y="381"/>
                        </a:lnTo>
                        <a:lnTo>
                          <a:pt x="1067" y="383"/>
                        </a:lnTo>
                        <a:lnTo>
                          <a:pt x="1067" y="379"/>
                        </a:lnTo>
                        <a:lnTo>
                          <a:pt x="1068" y="381"/>
                        </a:lnTo>
                        <a:lnTo>
                          <a:pt x="1068" y="379"/>
                        </a:lnTo>
                        <a:lnTo>
                          <a:pt x="1068" y="380"/>
                        </a:lnTo>
                        <a:lnTo>
                          <a:pt x="1069" y="381"/>
                        </a:lnTo>
                        <a:lnTo>
                          <a:pt x="1069" y="382"/>
                        </a:lnTo>
                        <a:lnTo>
                          <a:pt x="1070" y="380"/>
                        </a:lnTo>
                        <a:lnTo>
                          <a:pt x="1070" y="383"/>
                        </a:lnTo>
                        <a:lnTo>
                          <a:pt x="1070" y="381"/>
                        </a:lnTo>
                        <a:lnTo>
                          <a:pt x="1071" y="382"/>
                        </a:lnTo>
                        <a:lnTo>
                          <a:pt x="1071" y="386"/>
                        </a:lnTo>
                        <a:lnTo>
                          <a:pt x="1072" y="384"/>
                        </a:lnTo>
                        <a:lnTo>
                          <a:pt x="1072" y="383"/>
                        </a:lnTo>
                        <a:lnTo>
                          <a:pt x="1073" y="385"/>
                        </a:lnTo>
                        <a:lnTo>
                          <a:pt x="1073" y="385"/>
                        </a:lnTo>
                        <a:lnTo>
                          <a:pt x="1073" y="382"/>
                        </a:lnTo>
                        <a:lnTo>
                          <a:pt x="1074" y="382"/>
                        </a:lnTo>
                        <a:lnTo>
                          <a:pt x="1074" y="385"/>
                        </a:lnTo>
                        <a:lnTo>
                          <a:pt x="1075" y="385"/>
                        </a:lnTo>
                        <a:lnTo>
                          <a:pt x="1075" y="384"/>
                        </a:lnTo>
                        <a:lnTo>
                          <a:pt x="1075" y="385"/>
                        </a:lnTo>
                        <a:lnTo>
                          <a:pt x="1076" y="386"/>
                        </a:lnTo>
                        <a:lnTo>
                          <a:pt x="1076" y="386"/>
                        </a:lnTo>
                        <a:lnTo>
                          <a:pt x="1077" y="386"/>
                        </a:lnTo>
                        <a:lnTo>
                          <a:pt x="1077" y="385"/>
                        </a:lnTo>
                        <a:lnTo>
                          <a:pt x="1078" y="385"/>
                        </a:lnTo>
                        <a:lnTo>
                          <a:pt x="1078" y="383"/>
                        </a:lnTo>
                        <a:lnTo>
                          <a:pt x="1078" y="382"/>
                        </a:lnTo>
                        <a:lnTo>
                          <a:pt x="1079" y="384"/>
                        </a:lnTo>
                        <a:lnTo>
                          <a:pt x="1079" y="382"/>
                        </a:lnTo>
                        <a:lnTo>
                          <a:pt x="1080" y="383"/>
                        </a:lnTo>
                        <a:lnTo>
                          <a:pt x="1080" y="382"/>
                        </a:lnTo>
                        <a:lnTo>
                          <a:pt x="1080" y="381"/>
                        </a:lnTo>
                        <a:lnTo>
                          <a:pt x="1081" y="382"/>
                        </a:lnTo>
                        <a:lnTo>
                          <a:pt x="1081" y="383"/>
                        </a:lnTo>
                        <a:lnTo>
                          <a:pt x="1082" y="383"/>
                        </a:lnTo>
                        <a:lnTo>
                          <a:pt x="1082" y="382"/>
                        </a:lnTo>
                        <a:lnTo>
                          <a:pt x="1083" y="383"/>
                        </a:lnTo>
                        <a:lnTo>
                          <a:pt x="1083" y="384"/>
                        </a:lnTo>
                        <a:lnTo>
                          <a:pt x="1083" y="382"/>
                        </a:lnTo>
                        <a:lnTo>
                          <a:pt x="1084" y="381"/>
                        </a:lnTo>
                        <a:lnTo>
                          <a:pt x="1084" y="383"/>
                        </a:lnTo>
                        <a:lnTo>
                          <a:pt x="1085" y="383"/>
                        </a:lnTo>
                        <a:lnTo>
                          <a:pt x="1085" y="383"/>
                        </a:lnTo>
                        <a:lnTo>
                          <a:pt x="1085" y="383"/>
                        </a:lnTo>
                        <a:lnTo>
                          <a:pt x="1086" y="382"/>
                        </a:lnTo>
                        <a:lnTo>
                          <a:pt x="1086" y="383"/>
                        </a:lnTo>
                        <a:lnTo>
                          <a:pt x="1087" y="384"/>
                        </a:lnTo>
                        <a:lnTo>
                          <a:pt x="1087" y="384"/>
                        </a:lnTo>
                        <a:lnTo>
                          <a:pt x="1088" y="385"/>
                        </a:lnTo>
                        <a:lnTo>
                          <a:pt x="1088" y="385"/>
                        </a:lnTo>
                        <a:lnTo>
                          <a:pt x="1088" y="385"/>
                        </a:lnTo>
                        <a:lnTo>
                          <a:pt x="1089" y="386"/>
                        </a:lnTo>
                        <a:lnTo>
                          <a:pt x="1089" y="388"/>
                        </a:lnTo>
                        <a:lnTo>
                          <a:pt x="1090" y="387"/>
                        </a:lnTo>
                        <a:lnTo>
                          <a:pt x="1090" y="384"/>
                        </a:lnTo>
                        <a:lnTo>
                          <a:pt x="1090" y="386"/>
                        </a:lnTo>
                        <a:lnTo>
                          <a:pt x="1091" y="386"/>
                        </a:lnTo>
                        <a:lnTo>
                          <a:pt x="1091" y="387"/>
                        </a:lnTo>
                        <a:lnTo>
                          <a:pt x="1092" y="389"/>
                        </a:lnTo>
                        <a:lnTo>
                          <a:pt x="1092" y="383"/>
                        </a:lnTo>
                        <a:lnTo>
                          <a:pt x="1093" y="385"/>
                        </a:lnTo>
                        <a:lnTo>
                          <a:pt x="1093" y="386"/>
                        </a:lnTo>
                        <a:lnTo>
                          <a:pt x="1093" y="386"/>
                        </a:lnTo>
                        <a:lnTo>
                          <a:pt x="1094" y="386"/>
                        </a:lnTo>
                        <a:lnTo>
                          <a:pt x="1094" y="384"/>
                        </a:lnTo>
                        <a:lnTo>
                          <a:pt x="1095" y="383"/>
                        </a:lnTo>
                        <a:lnTo>
                          <a:pt x="1095" y="381"/>
                        </a:lnTo>
                        <a:lnTo>
                          <a:pt x="1095" y="382"/>
                        </a:lnTo>
                        <a:lnTo>
                          <a:pt x="1096" y="380"/>
                        </a:lnTo>
                        <a:lnTo>
                          <a:pt x="1096" y="382"/>
                        </a:lnTo>
                        <a:lnTo>
                          <a:pt x="1097" y="383"/>
                        </a:lnTo>
                        <a:lnTo>
                          <a:pt x="1097" y="380"/>
                        </a:lnTo>
                        <a:lnTo>
                          <a:pt x="1098" y="381"/>
                        </a:lnTo>
                        <a:lnTo>
                          <a:pt x="1098" y="384"/>
                        </a:lnTo>
                        <a:lnTo>
                          <a:pt x="1098" y="385"/>
                        </a:lnTo>
                        <a:lnTo>
                          <a:pt x="1099" y="381"/>
                        </a:lnTo>
                        <a:lnTo>
                          <a:pt x="1099" y="385"/>
                        </a:lnTo>
                        <a:lnTo>
                          <a:pt x="1100" y="385"/>
                        </a:lnTo>
                        <a:lnTo>
                          <a:pt x="1100" y="385"/>
                        </a:lnTo>
                        <a:lnTo>
                          <a:pt x="1100" y="384"/>
                        </a:lnTo>
                        <a:lnTo>
                          <a:pt x="1101" y="385"/>
                        </a:lnTo>
                        <a:lnTo>
                          <a:pt x="1101" y="386"/>
                        </a:lnTo>
                        <a:lnTo>
                          <a:pt x="1102" y="385"/>
                        </a:lnTo>
                        <a:lnTo>
                          <a:pt x="1102" y="385"/>
                        </a:lnTo>
                        <a:lnTo>
                          <a:pt x="1103" y="386"/>
                        </a:lnTo>
                        <a:lnTo>
                          <a:pt x="1103" y="385"/>
                        </a:lnTo>
                        <a:lnTo>
                          <a:pt x="1103" y="388"/>
                        </a:lnTo>
                        <a:lnTo>
                          <a:pt x="1104" y="388"/>
                        </a:lnTo>
                        <a:lnTo>
                          <a:pt x="1104" y="386"/>
                        </a:lnTo>
                        <a:lnTo>
                          <a:pt x="1105" y="384"/>
                        </a:lnTo>
                        <a:lnTo>
                          <a:pt x="1105" y="386"/>
                        </a:lnTo>
                        <a:lnTo>
                          <a:pt x="1105" y="385"/>
                        </a:lnTo>
                        <a:lnTo>
                          <a:pt x="1106" y="384"/>
                        </a:lnTo>
                        <a:lnTo>
                          <a:pt x="1106" y="384"/>
                        </a:lnTo>
                        <a:lnTo>
                          <a:pt x="1107" y="383"/>
                        </a:lnTo>
                        <a:lnTo>
                          <a:pt x="1107" y="386"/>
                        </a:lnTo>
                        <a:lnTo>
                          <a:pt x="1108" y="385"/>
                        </a:lnTo>
                        <a:lnTo>
                          <a:pt x="1108" y="384"/>
                        </a:lnTo>
                        <a:lnTo>
                          <a:pt x="1108" y="383"/>
                        </a:lnTo>
                        <a:lnTo>
                          <a:pt x="1109" y="385"/>
                        </a:lnTo>
                        <a:lnTo>
                          <a:pt x="1109" y="380"/>
                        </a:lnTo>
                        <a:lnTo>
                          <a:pt x="1110" y="379"/>
                        </a:lnTo>
                        <a:lnTo>
                          <a:pt x="1110" y="383"/>
                        </a:lnTo>
                        <a:lnTo>
                          <a:pt x="1110" y="380"/>
                        </a:lnTo>
                        <a:lnTo>
                          <a:pt x="1111" y="381"/>
                        </a:lnTo>
                        <a:lnTo>
                          <a:pt x="1111" y="381"/>
                        </a:lnTo>
                        <a:lnTo>
                          <a:pt x="1112" y="380"/>
                        </a:lnTo>
                        <a:lnTo>
                          <a:pt x="1112" y="381"/>
                        </a:lnTo>
                        <a:lnTo>
                          <a:pt x="1113" y="381"/>
                        </a:lnTo>
                        <a:lnTo>
                          <a:pt x="1113" y="382"/>
                        </a:lnTo>
                        <a:lnTo>
                          <a:pt x="1113" y="381"/>
                        </a:lnTo>
                        <a:lnTo>
                          <a:pt x="1114" y="382"/>
                        </a:lnTo>
                        <a:lnTo>
                          <a:pt x="1114" y="383"/>
                        </a:lnTo>
                        <a:lnTo>
                          <a:pt x="1115" y="384"/>
                        </a:lnTo>
                        <a:lnTo>
                          <a:pt x="1115" y="385"/>
                        </a:lnTo>
                        <a:lnTo>
                          <a:pt x="1115" y="385"/>
                        </a:lnTo>
                        <a:lnTo>
                          <a:pt x="1116" y="384"/>
                        </a:lnTo>
                        <a:lnTo>
                          <a:pt x="1116" y="385"/>
                        </a:lnTo>
                        <a:lnTo>
                          <a:pt x="1117" y="385"/>
                        </a:lnTo>
                        <a:lnTo>
                          <a:pt x="1117" y="387"/>
                        </a:lnTo>
                        <a:lnTo>
                          <a:pt x="1118" y="387"/>
                        </a:lnTo>
                        <a:lnTo>
                          <a:pt x="1118" y="385"/>
                        </a:lnTo>
                        <a:lnTo>
                          <a:pt x="1118" y="385"/>
                        </a:lnTo>
                        <a:lnTo>
                          <a:pt x="1119" y="384"/>
                        </a:lnTo>
                        <a:lnTo>
                          <a:pt x="1119" y="385"/>
                        </a:lnTo>
                        <a:lnTo>
                          <a:pt x="1120" y="382"/>
                        </a:lnTo>
                        <a:lnTo>
                          <a:pt x="1120" y="383"/>
                        </a:lnTo>
                        <a:lnTo>
                          <a:pt x="1120" y="385"/>
                        </a:lnTo>
                        <a:lnTo>
                          <a:pt x="1121" y="381"/>
                        </a:lnTo>
                        <a:lnTo>
                          <a:pt x="1121" y="382"/>
                        </a:lnTo>
                        <a:lnTo>
                          <a:pt x="1122" y="381"/>
                        </a:lnTo>
                        <a:lnTo>
                          <a:pt x="1122" y="381"/>
                        </a:lnTo>
                        <a:lnTo>
                          <a:pt x="1123" y="382"/>
                        </a:lnTo>
                        <a:lnTo>
                          <a:pt x="1123" y="381"/>
                        </a:lnTo>
                        <a:lnTo>
                          <a:pt x="1123" y="384"/>
                        </a:lnTo>
                        <a:lnTo>
                          <a:pt x="1124" y="379"/>
                        </a:lnTo>
                        <a:lnTo>
                          <a:pt x="1124" y="379"/>
                        </a:lnTo>
                        <a:lnTo>
                          <a:pt x="1125" y="382"/>
                        </a:lnTo>
                        <a:lnTo>
                          <a:pt x="1125" y="380"/>
                        </a:lnTo>
                        <a:lnTo>
                          <a:pt x="1125" y="381"/>
                        </a:lnTo>
                        <a:lnTo>
                          <a:pt x="1126" y="383"/>
                        </a:lnTo>
                        <a:lnTo>
                          <a:pt x="1126" y="383"/>
                        </a:lnTo>
                        <a:lnTo>
                          <a:pt x="1127" y="383"/>
                        </a:lnTo>
                        <a:lnTo>
                          <a:pt x="1127" y="382"/>
                        </a:lnTo>
                        <a:lnTo>
                          <a:pt x="1128" y="382"/>
                        </a:lnTo>
                        <a:lnTo>
                          <a:pt x="1128" y="385"/>
                        </a:lnTo>
                        <a:lnTo>
                          <a:pt x="1128" y="383"/>
                        </a:lnTo>
                        <a:lnTo>
                          <a:pt x="1129" y="382"/>
                        </a:lnTo>
                        <a:lnTo>
                          <a:pt x="1129" y="383"/>
                        </a:lnTo>
                        <a:lnTo>
                          <a:pt x="1130" y="384"/>
                        </a:lnTo>
                        <a:lnTo>
                          <a:pt x="1130" y="385"/>
                        </a:lnTo>
                        <a:lnTo>
                          <a:pt x="1130" y="387"/>
                        </a:lnTo>
                        <a:lnTo>
                          <a:pt x="1131" y="382"/>
                        </a:lnTo>
                        <a:lnTo>
                          <a:pt x="1131" y="386"/>
                        </a:lnTo>
                        <a:lnTo>
                          <a:pt x="1132" y="384"/>
                        </a:lnTo>
                        <a:lnTo>
                          <a:pt x="1132" y="387"/>
                        </a:lnTo>
                        <a:lnTo>
                          <a:pt x="1133" y="384"/>
                        </a:lnTo>
                        <a:lnTo>
                          <a:pt x="1133" y="386"/>
                        </a:lnTo>
                        <a:lnTo>
                          <a:pt x="1133" y="384"/>
                        </a:lnTo>
                        <a:lnTo>
                          <a:pt x="1134" y="384"/>
                        </a:lnTo>
                        <a:lnTo>
                          <a:pt x="1134" y="384"/>
                        </a:lnTo>
                        <a:lnTo>
                          <a:pt x="1135" y="382"/>
                        </a:lnTo>
                        <a:lnTo>
                          <a:pt x="1135" y="383"/>
                        </a:lnTo>
                        <a:lnTo>
                          <a:pt x="1135" y="381"/>
                        </a:lnTo>
                        <a:lnTo>
                          <a:pt x="1136" y="381"/>
                        </a:lnTo>
                        <a:lnTo>
                          <a:pt x="1136" y="383"/>
                        </a:lnTo>
                        <a:lnTo>
                          <a:pt x="1137" y="381"/>
                        </a:lnTo>
                        <a:lnTo>
                          <a:pt x="1137" y="378"/>
                        </a:lnTo>
                        <a:lnTo>
                          <a:pt x="1138" y="377"/>
                        </a:lnTo>
                        <a:lnTo>
                          <a:pt x="1138" y="380"/>
                        </a:lnTo>
                        <a:lnTo>
                          <a:pt x="1138" y="381"/>
                        </a:lnTo>
                        <a:lnTo>
                          <a:pt x="1139" y="379"/>
                        </a:lnTo>
                        <a:lnTo>
                          <a:pt x="1139" y="380"/>
                        </a:lnTo>
                        <a:lnTo>
                          <a:pt x="1140" y="380"/>
                        </a:lnTo>
                        <a:lnTo>
                          <a:pt x="1140" y="382"/>
                        </a:lnTo>
                        <a:lnTo>
                          <a:pt x="1140" y="379"/>
                        </a:lnTo>
                        <a:lnTo>
                          <a:pt x="1141" y="380"/>
                        </a:lnTo>
                        <a:lnTo>
                          <a:pt x="1141" y="381"/>
                        </a:lnTo>
                        <a:lnTo>
                          <a:pt x="1142" y="384"/>
                        </a:lnTo>
                        <a:lnTo>
                          <a:pt x="1142" y="381"/>
                        </a:lnTo>
                        <a:lnTo>
                          <a:pt x="1143" y="381"/>
                        </a:lnTo>
                        <a:lnTo>
                          <a:pt x="1143" y="384"/>
                        </a:lnTo>
                        <a:lnTo>
                          <a:pt x="1143" y="382"/>
                        </a:lnTo>
                        <a:lnTo>
                          <a:pt x="1144" y="383"/>
                        </a:lnTo>
                        <a:lnTo>
                          <a:pt x="1144" y="385"/>
                        </a:lnTo>
                        <a:lnTo>
                          <a:pt x="1145" y="384"/>
                        </a:lnTo>
                        <a:lnTo>
                          <a:pt x="1145" y="382"/>
                        </a:lnTo>
                        <a:lnTo>
                          <a:pt x="1145" y="384"/>
                        </a:lnTo>
                        <a:lnTo>
                          <a:pt x="1146" y="384"/>
                        </a:lnTo>
                        <a:lnTo>
                          <a:pt x="1146" y="386"/>
                        </a:lnTo>
                        <a:lnTo>
                          <a:pt x="1147" y="388"/>
                        </a:lnTo>
                        <a:lnTo>
                          <a:pt x="1147" y="387"/>
                        </a:lnTo>
                        <a:lnTo>
                          <a:pt x="1148" y="382"/>
                        </a:lnTo>
                        <a:lnTo>
                          <a:pt x="1148" y="382"/>
                        </a:lnTo>
                        <a:lnTo>
                          <a:pt x="1148" y="381"/>
                        </a:lnTo>
                        <a:lnTo>
                          <a:pt x="1149" y="381"/>
                        </a:lnTo>
                        <a:lnTo>
                          <a:pt x="1149" y="381"/>
                        </a:lnTo>
                        <a:lnTo>
                          <a:pt x="1150" y="381"/>
                        </a:lnTo>
                        <a:lnTo>
                          <a:pt x="1150" y="381"/>
                        </a:lnTo>
                        <a:lnTo>
                          <a:pt x="1150" y="382"/>
                        </a:lnTo>
                        <a:lnTo>
                          <a:pt x="1151" y="381"/>
                        </a:lnTo>
                        <a:lnTo>
                          <a:pt x="1151" y="378"/>
                        </a:lnTo>
                        <a:lnTo>
                          <a:pt x="1152" y="380"/>
                        </a:lnTo>
                        <a:lnTo>
                          <a:pt x="1152" y="380"/>
                        </a:lnTo>
                        <a:lnTo>
                          <a:pt x="1153" y="382"/>
                        </a:lnTo>
                        <a:lnTo>
                          <a:pt x="1153" y="380"/>
                        </a:lnTo>
                        <a:lnTo>
                          <a:pt x="1153" y="380"/>
                        </a:lnTo>
                        <a:lnTo>
                          <a:pt x="1154" y="379"/>
                        </a:lnTo>
                        <a:lnTo>
                          <a:pt x="1154" y="379"/>
                        </a:lnTo>
                        <a:lnTo>
                          <a:pt x="1155" y="381"/>
                        </a:lnTo>
                        <a:lnTo>
                          <a:pt x="1155" y="382"/>
                        </a:lnTo>
                        <a:lnTo>
                          <a:pt x="1155" y="381"/>
                        </a:lnTo>
                        <a:lnTo>
                          <a:pt x="1156" y="379"/>
                        </a:lnTo>
                        <a:lnTo>
                          <a:pt x="1156" y="382"/>
                        </a:lnTo>
                        <a:lnTo>
                          <a:pt x="1157" y="383"/>
                        </a:lnTo>
                        <a:lnTo>
                          <a:pt x="1157" y="381"/>
                        </a:lnTo>
                        <a:lnTo>
                          <a:pt x="1158" y="381"/>
                        </a:lnTo>
                        <a:lnTo>
                          <a:pt x="1158" y="385"/>
                        </a:lnTo>
                        <a:lnTo>
                          <a:pt x="1158" y="385"/>
                        </a:lnTo>
                        <a:lnTo>
                          <a:pt x="1159" y="385"/>
                        </a:lnTo>
                        <a:lnTo>
                          <a:pt x="1159" y="383"/>
                        </a:lnTo>
                        <a:lnTo>
                          <a:pt x="1160" y="381"/>
                        </a:lnTo>
                        <a:lnTo>
                          <a:pt x="1160" y="384"/>
                        </a:lnTo>
                        <a:lnTo>
                          <a:pt x="1160" y="384"/>
                        </a:lnTo>
                        <a:lnTo>
                          <a:pt x="1161" y="381"/>
                        </a:lnTo>
                        <a:lnTo>
                          <a:pt x="1161" y="382"/>
                        </a:lnTo>
                        <a:lnTo>
                          <a:pt x="1162" y="383"/>
                        </a:lnTo>
                        <a:lnTo>
                          <a:pt x="1162" y="382"/>
                        </a:lnTo>
                        <a:lnTo>
                          <a:pt x="1163" y="379"/>
                        </a:lnTo>
                        <a:lnTo>
                          <a:pt x="1163" y="380"/>
                        </a:lnTo>
                        <a:lnTo>
                          <a:pt x="1163" y="380"/>
                        </a:lnTo>
                        <a:lnTo>
                          <a:pt x="1164" y="381"/>
                        </a:lnTo>
                        <a:lnTo>
                          <a:pt x="1164" y="378"/>
                        </a:lnTo>
                        <a:lnTo>
                          <a:pt x="1165" y="380"/>
                        </a:lnTo>
                        <a:lnTo>
                          <a:pt x="1165" y="380"/>
                        </a:lnTo>
                        <a:lnTo>
                          <a:pt x="1165" y="381"/>
                        </a:lnTo>
                        <a:lnTo>
                          <a:pt x="1166" y="381"/>
                        </a:lnTo>
                        <a:lnTo>
                          <a:pt x="1166" y="382"/>
                        </a:lnTo>
                        <a:lnTo>
                          <a:pt x="1167" y="379"/>
                        </a:lnTo>
                        <a:lnTo>
                          <a:pt x="1167" y="382"/>
                        </a:lnTo>
                        <a:lnTo>
                          <a:pt x="1168" y="380"/>
                        </a:lnTo>
                        <a:lnTo>
                          <a:pt x="1168" y="381"/>
                        </a:lnTo>
                        <a:lnTo>
                          <a:pt x="1168" y="380"/>
                        </a:lnTo>
                        <a:lnTo>
                          <a:pt x="1169" y="381"/>
                        </a:lnTo>
                        <a:lnTo>
                          <a:pt x="1169" y="382"/>
                        </a:lnTo>
                        <a:lnTo>
                          <a:pt x="1170" y="383"/>
                        </a:lnTo>
                        <a:lnTo>
                          <a:pt x="1170" y="383"/>
                        </a:lnTo>
                        <a:lnTo>
                          <a:pt x="1170" y="382"/>
                        </a:lnTo>
                        <a:lnTo>
                          <a:pt x="1171" y="385"/>
                        </a:lnTo>
                        <a:lnTo>
                          <a:pt x="1171" y="383"/>
                        </a:lnTo>
                        <a:lnTo>
                          <a:pt x="1172" y="383"/>
                        </a:lnTo>
                        <a:lnTo>
                          <a:pt x="1172" y="385"/>
                        </a:lnTo>
                        <a:lnTo>
                          <a:pt x="1173" y="385"/>
                        </a:lnTo>
                        <a:lnTo>
                          <a:pt x="1173" y="386"/>
                        </a:lnTo>
                        <a:lnTo>
                          <a:pt x="1173" y="384"/>
                        </a:lnTo>
                        <a:lnTo>
                          <a:pt x="1174" y="387"/>
                        </a:lnTo>
                        <a:lnTo>
                          <a:pt x="1174" y="384"/>
                        </a:lnTo>
                        <a:lnTo>
                          <a:pt x="1175" y="385"/>
                        </a:lnTo>
                        <a:lnTo>
                          <a:pt x="1175" y="385"/>
                        </a:lnTo>
                        <a:lnTo>
                          <a:pt x="1175" y="384"/>
                        </a:lnTo>
                        <a:lnTo>
                          <a:pt x="1176" y="384"/>
                        </a:lnTo>
                        <a:lnTo>
                          <a:pt x="1176" y="383"/>
                        </a:lnTo>
                        <a:lnTo>
                          <a:pt x="1177" y="385"/>
                        </a:lnTo>
                        <a:lnTo>
                          <a:pt x="1177" y="380"/>
                        </a:lnTo>
                        <a:lnTo>
                          <a:pt x="1178" y="381"/>
                        </a:lnTo>
                        <a:lnTo>
                          <a:pt x="1178" y="384"/>
                        </a:lnTo>
                        <a:lnTo>
                          <a:pt x="1178" y="383"/>
                        </a:lnTo>
                        <a:lnTo>
                          <a:pt x="1179" y="384"/>
                        </a:lnTo>
                        <a:lnTo>
                          <a:pt x="1179" y="382"/>
                        </a:lnTo>
                        <a:lnTo>
                          <a:pt x="1180" y="382"/>
                        </a:lnTo>
                        <a:lnTo>
                          <a:pt x="1180" y="381"/>
                        </a:lnTo>
                        <a:lnTo>
                          <a:pt x="1180" y="381"/>
                        </a:lnTo>
                        <a:lnTo>
                          <a:pt x="1181" y="381"/>
                        </a:lnTo>
                        <a:lnTo>
                          <a:pt x="1181" y="379"/>
                        </a:lnTo>
                        <a:lnTo>
                          <a:pt x="1182" y="382"/>
                        </a:lnTo>
                        <a:lnTo>
                          <a:pt x="1182" y="381"/>
                        </a:lnTo>
                        <a:lnTo>
                          <a:pt x="1183" y="382"/>
                        </a:lnTo>
                        <a:lnTo>
                          <a:pt x="1183" y="384"/>
                        </a:lnTo>
                        <a:lnTo>
                          <a:pt x="1183" y="383"/>
                        </a:lnTo>
                        <a:lnTo>
                          <a:pt x="1184" y="383"/>
                        </a:lnTo>
                        <a:lnTo>
                          <a:pt x="1184" y="383"/>
                        </a:lnTo>
                        <a:lnTo>
                          <a:pt x="1185" y="385"/>
                        </a:lnTo>
                        <a:lnTo>
                          <a:pt x="1185" y="385"/>
                        </a:lnTo>
                        <a:lnTo>
                          <a:pt x="1185" y="386"/>
                        </a:lnTo>
                        <a:lnTo>
                          <a:pt x="1186" y="384"/>
                        </a:lnTo>
                        <a:lnTo>
                          <a:pt x="1186" y="384"/>
                        </a:lnTo>
                        <a:lnTo>
                          <a:pt x="1187" y="385"/>
                        </a:lnTo>
                        <a:lnTo>
                          <a:pt x="1187" y="387"/>
                        </a:lnTo>
                        <a:lnTo>
                          <a:pt x="1188" y="386"/>
                        </a:lnTo>
                        <a:lnTo>
                          <a:pt x="1188" y="385"/>
                        </a:lnTo>
                        <a:lnTo>
                          <a:pt x="1188" y="384"/>
                        </a:lnTo>
                        <a:lnTo>
                          <a:pt x="1189" y="388"/>
                        </a:lnTo>
                        <a:lnTo>
                          <a:pt x="1189" y="386"/>
                        </a:lnTo>
                        <a:lnTo>
                          <a:pt x="1190" y="384"/>
                        </a:lnTo>
                        <a:lnTo>
                          <a:pt x="1190" y="383"/>
                        </a:lnTo>
                        <a:lnTo>
                          <a:pt x="1190" y="384"/>
                        </a:lnTo>
                        <a:lnTo>
                          <a:pt x="1191" y="384"/>
                        </a:lnTo>
                        <a:lnTo>
                          <a:pt x="1191" y="384"/>
                        </a:lnTo>
                        <a:lnTo>
                          <a:pt x="1192" y="384"/>
                        </a:lnTo>
                        <a:lnTo>
                          <a:pt x="1192" y="382"/>
                        </a:lnTo>
                        <a:lnTo>
                          <a:pt x="1193" y="382"/>
                        </a:lnTo>
                        <a:lnTo>
                          <a:pt x="1193" y="383"/>
                        </a:lnTo>
                        <a:lnTo>
                          <a:pt x="1193" y="381"/>
                        </a:lnTo>
                        <a:lnTo>
                          <a:pt x="1194" y="383"/>
                        </a:lnTo>
                        <a:lnTo>
                          <a:pt x="1194" y="381"/>
                        </a:lnTo>
                        <a:lnTo>
                          <a:pt x="1195" y="382"/>
                        </a:lnTo>
                        <a:lnTo>
                          <a:pt x="1195" y="381"/>
                        </a:lnTo>
                        <a:lnTo>
                          <a:pt x="1195" y="382"/>
                        </a:lnTo>
                        <a:lnTo>
                          <a:pt x="1196" y="381"/>
                        </a:lnTo>
                        <a:lnTo>
                          <a:pt x="1196" y="383"/>
                        </a:lnTo>
                        <a:lnTo>
                          <a:pt x="1197" y="384"/>
                        </a:lnTo>
                        <a:lnTo>
                          <a:pt x="1197" y="384"/>
                        </a:lnTo>
                        <a:lnTo>
                          <a:pt x="1198" y="384"/>
                        </a:lnTo>
                        <a:lnTo>
                          <a:pt x="1198" y="385"/>
                        </a:lnTo>
                        <a:lnTo>
                          <a:pt x="1198" y="385"/>
                        </a:lnTo>
                        <a:lnTo>
                          <a:pt x="1199" y="383"/>
                        </a:lnTo>
                        <a:lnTo>
                          <a:pt x="1199" y="384"/>
                        </a:lnTo>
                        <a:lnTo>
                          <a:pt x="1200" y="385"/>
                        </a:lnTo>
                        <a:lnTo>
                          <a:pt x="1200" y="384"/>
                        </a:lnTo>
                        <a:lnTo>
                          <a:pt x="1200" y="385"/>
                        </a:lnTo>
                        <a:lnTo>
                          <a:pt x="1201" y="383"/>
                        </a:lnTo>
                        <a:lnTo>
                          <a:pt x="1201" y="385"/>
                        </a:lnTo>
                        <a:lnTo>
                          <a:pt x="1202" y="385"/>
                        </a:lnTo>
                        <a:lnTo>
                          <a:pt x="1202" y="384"/>
                        </a:lnTo>
                        <a:lnTo>
                          <a:pt x="1203" y="385"/>
                        </a:lnTo>
                        <a:lnTo>
                          <a:pt x="1203" y="384"/>
                        </a:lnTo>
                        <a:lnTo>
                          <a:pt x="1203" y="383"/>
                        </a:lnTo>
                        <a:lnTo>
                          <a:pt x="1204" y="382"/>
                        </a:lnTo>
                        <a:lnTo>
                          <a:pt x="1204" y="381"/>
                        </a:lnTo>
                        <a:lnTo>
                          <a:pt x="1205" y="383"/>
                        </a:lnTo>
                        <a:lnTo>
                          <a:pt x="1205" y="382"/>
                        </a:lnTo>
                        <a:lnTo>
                          <a:pt x="1205" y="380"/>
                        </a:lnTo>
                        <a:lnTo>
                          <a:pt x="1206" y="383"/>
                        </a:lnTo>
                        <a:lnTo>
                          <a:pt x="1206" y="382"/>
                        </a:lnTo>
                        <a:lnTo>
                          <a:pt x="1207" y="382"/>
                        </a:lnTo>
                        <a:lnTo>
                          <a:pt x="1207" y="382"/>
                        </a:lnTo>
                        <a:lnTo>
                          <a:pt x="1208" y="381"/>
                        </a:lnTo>
                        <a:lnTo>
                          <a:pt x="1208" y="380"/>
                        </a:lnTo>
                        <a:lnTo>
                          <a:pt x="1208" y="379"/>
                        </a:lnTo>
                        <a:lnTo>
                          <a:pt x="1209" y="381"/>
                        </a:lnTo>
                        <a:lnTo>
                          <a:pt x="1209" y="381"/>
                        </a:lnTo>
                        <a:lnTo>
                          <a:pt x="1210" y="383"/>
                        </a:lnTo>
                        <a:lnTo>
                          <a:pt x="1210" y="382"/>
                        </a:lnTo>
                        <a:lnTo>
                          <a:pt x="1210" y="382"/>
                        </a:lnTo>
                        <a:lnTo>
                          <a:pt x="1211" y="382"/>
                        </a:lnTo>
                        <a:lnTo>
                          <a:pt x="1211" y="384"/>
                        </a:lnTo>
                        <a:lnTo>
                          <a:pt x="1212" y="384"/>
                        </a:lnTo>
                        <a:lnTo>
                          <a:pt x="1212" y="384"/>
                        </a:lnTo>
                        <a:lnTo>
                          <a:pt x="1213" y="385"/>
                        </a:lnTo>
                        <a:lnTo>
                          <a:pt x="1213" y="385"/>
                        </a:lnTo>
                        <a:lnTo>
                          <a:pt x="1213" y="387"/>
                        </a:lnTo>
                        <a:lnTo>
                          <a:pt x="1214" y="385"/>
                        </a:lnTo>
                        <a:lnTo>
                          <a:pt x="1214" y="385"/>
                        </a:lnTo>
                        <a:lnTo>
                          <a:pt x="1215" y="387"/>
                        </a:lnTo>
                        <a:lnTo>
                          <a:pt x="1215" y="388"/>
                        </a:lnTo>
                        <a:lnTo>
                          <a:pt x="1215" y="385"/>
                        </a:lnTo>
                        <a:lnTo>
                          <a:pt x="1216" y="387"/>
                        </a:lnTo>
                        <a:lnTo>
                          <a:pt x="1216" y="387"/>
                        </a:lnTo>
                        <a:lnTo>
                          <a:pt x="1217" y="387"/>
                        </a:lnTo>
                        <a:lnTo>
                          <a:pt x="1217" y="387"/>
                        </a:lnTo>
                        <a:lnTo>
                          <a:pt x="1218" y="385"/>
                        </a:lnTo>
                        <a:lnTo>
                          <a:pt x="1218" y="385"/>
                        </a:lnTo>
                        <a:lnTo>
                          <a:pt x="1218" y="384"/>
                        </a:lnTo>
                        <a:lnTo>
                          <a:pt x="1219" y="385"/>
                        </a:lnTo>
                        <a:lnTo>
                          <a:pt x="1219" y="385"/>
                        </a:lnTo>
                        <a:lnTo>
                          <a:pt x="1220" y="384"/>
                        </a:lnTo>
                        <a:lnTo>
                          <a:pt x="1220" y="384"/>
                        </a:lnTo>
                        <a:lnTo>
                          <a:pt x="1220" y="382"/>
                        </a:lnTo>
                        <a:lnTo>
                          <a:pt x="1221" y="383"/>
                        </a:lnTo>
                        <a:lnTo>
                          <a:pt x="1221" y="383"/>
                        </a:lnTo>
                        <a:lnTo>
                          <a:pt x="1222" y="381"/>
                        </a:lnTo>
                        <a:lnTo>
                          <a:pt x="1222" y="383"/>
                        </a:lnTo>
                        <a:lnTo>
                          <a:pt x="1223" y="382"/>
                        </a:lnTo>
                        <a:lnTo>
                          <a:pt x="1223" y="383"/>
                        </a:lnTo>
                        <a:lnTo>
                          <a:pt x="1223" y="383"/>
                        </a:lnTo>
                        <a:lnTo>
                          <a:pt x="1224" y="381"/>
                        </a:lnTo>
                        <a:lnTo>
                          <a:pt x="1224" y="385"/>
                        </a:lnTo>
                        <a:lnTo>
                          <a:pt x="1225" y="386"/>
                        </a:lnTo>
                        <a:lnTo>
                          <a:pt x="1225" y="386"/>
                        </a:lnTo>
                        <a:lnTo>
                          <a:pt x="1225" y="385"/>
                        </a:lnTo>
                        <a:lnTo>
                          <a:pt x="1226" y="385"/>
                        </a:lnTo>
                        <a:lnTo>
                          <a:pt x="1226" y="386"/>
                        </a:lnTo>
                        <a:lnTo>
                          <a:pt x="1227" y="387"/>
                        </a:lnTo>
                        <a:lnTo>
                          <a:pt x="1227" y="388"/>
                        </a:lnTo>
                        <a:lnTo>
                          <a:pt x="1228" y="390"/>
                        </a:lnTo>
                        <a:lnTo>
                          <a:pt x="1228" y="387"/>
                        </a:lnTo>
                        <a:lnTo>
                          <a:pt x="1228" y="388"/>
                        </a:lnTo>
                        <a:lnTo>
                          <a:pt x="1229" y="388"/>
                        </a:lnTo>
                        <a:lnTo>
                          <a:pt x="1229" y="390"/>
                        </a:lnTo>
                        <a:lnTo>
                          <a:pt x="1230" y="387"/>
                        </a:lnTo>
                        <a:lnTo>
                          <a:pt x="1230" y="387"/>
                        </a:lnTo>
                        <a:lnTo>
                          <a:pt x="1230" y="386"/>
                        </a:lnTo>
                        <a:lnTo>
                          <a:pt x="1231" y="385"/>
                        </a:lnTo>
                        <a:lnTo>
                          <a:pt x="1231" y="385"/>
                        </a:lnTo>
                        <a:lnTo>
                          <a:pt x="1232" y="386"/>
                        </a:lnTo>
                        <a:lnTo>
                          <a:pt x="1232" y="386"/>
                        </a:lnTo>
                        <a:lnTo>
                          <a:pt x="1233" y="384"/>
                        </a:lnTo>
                        <a:lnTo>
                          <a:pt x="1233" y="386"/>
                        </a:lnTo>
                        <a:lnTo>
                          <a:pt x="1233" y="382"/>
                        </a:lnTo>
                        <a:lnTo>
                          <a:pt x="1234" y="381"/>
                        </a:lnTo>
                        <a:lnTo>
                          <a:pt x="1234" y="382"/>
                        </a:lnTo>
                        <a:lnTo>
                          <a:pt x="1235" y="380"/>
                        </a:lnTo>
                        <a:lnTo>
                          <a:pt x="1235" y="380"/>
                        </a:lnTo>
                        <a:lnTo>
                          <a:pt x="1235" y="380"/>
                        </a:lnTo>
                        <a:lnTo>
                          <a:pt x="1236" y="379"/>
                        </a:lnTo>
                        <a:lnTo>
                          <a:pt x="1236" y="381"/>
                        </a:lnTo>
                        <a:lnTo>
                          <a:pt x="1237" y="382"/>
                        </a:lnTo>
                        <a:lnTo>
                          <a:pt x="1237" y="381"/>
                        </a:lnTo>
                        <a:lnTo>
                          <a:pt x="1238" y="380"/>
                        </a:lnTo>
                        <a:lnTo>
                          <a:pt x="1238" y="383"/>
                        </a:lnTo>
                        <a:lnTo>
                          <a:pt x="1238" y="381"/>
                        </a:lnTo>
                        <a:lnTo>
                          <a:pt x="1239" y="384"/>
                        </a:lnTo>
                        <a:lnTo>
                          <a:pt x="1239" y="385"/>
                        </a:lnTo>
                        <a:lnTo>
                          <a:pt x="1240" y="385"/>
                        </a:lnTo>
                        <a:lnTo>
                          <a:pt x="1240" y="386"/>
                        </a:lnTo>
                        <a:lnTo>
                          <a:pt x="1240" y="386"/>
                        </a:lnTo>
                        <a:lnTo>
                          <a:pt x="1241" y="386"/>
                        </a:lnTo>
                        <a:lnTo>
                          <a:pt x="1241" y="385"/>
                        </a:lnTo>
                        <a:lnTo>
                          <a:pt x="1242" y="387"/>
                        </a:lnTo>
                        <a:lnTo>
                          <a:pt x="1242" y="385"/>
                        </a:lnTo>
                        <a:lnTo>
                          <a:pt x="1243" y="385"/>
                        </a:lnTo>
                        <a:lnTo>
                          <a:pt x="1243" y="388"/>
                        </a:lnTo>
                        <a:lnTo>
                          <a:pt x="1243" y="388"/>
                        </a:lnTo>
                        <a:lnTo>
                          <a:pt x="1244" y="386"/>
                        </a:lnTo>
                        <a:lnTo>
                          <a:pt x="1244" y="384"/>
                        </a:lnTo>
                        <a:lnTo>
                          <a:pt x="1245" y="384"/>
                        </a:lnTo>
                        <a:lnTo>
                          <a:pt x="1245" y="387"/>
                        </a:lnTo>
                        <a:lnTo>
                          <a:pt x="1245" y="385"/>
                        </a:lnTo>
                        <a:lnTo>
                          <a:pt x="1246" y="386"/>
                        </a:lnTo>
                        <a:lnTo>
                          <a:pt x="1246" y="386"/>
                        </a:lnTo>
                        <a:lnTo>
                          <a:pt x="1247" y="383"/>
                        </a:lnTo>
                        <a:lnTo>
                          <a:pt x="1247" y="384"/>
                        </a:lnTo>
                        <a:lnTo>
                          <a:pt x="1248" y="381"/>
                        </a:lnTo>
                        <a:lnTo>
                          <a:pt x="1248" y="382"/>
                        </a:lnTo>
                        <a:lnTo>
                          <a:pt x="1248" y="379"/>
                        </a:lnTo>
                        <a:lnTo>
                          <a:pt x="1249" y="380"/>
                        </a:lnTo>
                        <a:lnTo>
                          <a:pt x="1249" y="381"/>
                        </a:lnTo>
                        <a:lnTo>
                          <a:pt x="1250" y="381"/>
                        </a:lnTo>
                        <a:lnTo>
                          <a:pt x="1250" y="380"/>
                        </a:lnTo>
                        <a:lnTo>
                          <a:pt x="1250" y="382"/>
                        </a:lnTo>
                        <a:lnTo>
                          <a:pt x="1251" y="382"/>
                        </a:lnTo>
                        <a:lnTo>
                          <a:pt x="1251" y="384"/>
                        </a:lnTo>
                        <a:lnTo>
                          <a:pt x="1252" y="383"/>
                        </a:lnTo>
                        <a:lnTo>
                          <a:pt x="1252" y="384"/>
                        </a:lnTo>
                        <a:lnTo>
                          <a:pt x="1253" y="384"/>
                        </a:lnTo>
                        <a:lnTo>
                          <a:pt x="1253" y="384"/>
                        </a:lnTo>
                        <a:lnTo>
                          <a:pt x="1253" y="385"/>
                        </a:lnTo>
                        <a:lnTo>
                          <a:pt x="1254" y="384"/>
                        </a:lnTo>
                        <a:lnTo>
                          <a:pt x="1254" y="385"/>
                        </a:lnTo>
                        <a:lnTo>
                          <a:pt x="1255" y="387"/>
                        </a:lnTo>
                        <a:lnTo>
                          <a:pt x="1255" y="388"/>
                        </a:lnTo>
                        <a:lnTo>
                          <a:pt x="1255" y="387"/>
                        </a:lnTo>
                        <a:lnTo>
                          <a:pt x="1256" y="385"/>
                        </a:lnTo>
                        <a:lnTo>
                          <a:pt x="1256" y="386"/>
                        </a:lnTo>
                        <a:lnTo>
                          <a:pt x="1257" y="385"/>
                        </a:lnTo>
                        <a:lnTo>
                          <a:pt x="1257" y="386"/>
                        </a:lnTo>
                        <a:lnTo>
                          <a:pt x="1258" y="386"/>
                        </a:lnTo>
                        <a:lnTo>
                          <a:pt x="1258" y="387"/>
                        </a:lnTo>
                        <a:lnTo>
                          <a:pt x="1258" y="384"/>
                        </a:lnTo>
                        <a:lnTo>
                          <a:pt x="1259" y="384"/>
                        </a:lnTo>
                        <a:lnTo>
                          <a:pt x="1259" y="384"/>
                        </a:lnTo>
                        <a:lnTo>
                          <a:pt x="1260" y="382"/>
                        </a:lnTo>
                        <a:lnTo>
                          <a:pt x="1260" y="382"/>
                        </a:lnTo>
                        <a:lnTo>
                          <a:pt x="1260" y="384"/>
                        </a:lnTo>
                        <a:lnTo>
                          <a:pt x="1261" y="382"/>
                        </a:lnTo>
                        <a:lnTo>
                          <a:pt x="1261" y="381"/>
                        </a:lnTo>
                        <a:lnTo>
                          <a:pt x="1262" y="380"/>
                        </a:lnTo>
                        <a:lnTo>
                          <a:pt x="1262" y="381"/>
                        </a:lnTo>
                        <a:lnTo>
                          <a:pt x="1263" y="381"/>
                        </a:lnTo>
                        <a:lnTo>
                          <a:pt x="1263" y="379"/>
                        </a:lnTo>
                        <a:lnTo>
                          <a:pt x="1263" y="381"/>
                        </a:lnTo>
                        <a:lnTo>
                          <a:pt x="1264" y="380"/>
                        </a:lnTo>
                        <a:lnTo>
                          <a:pt x="1264" y="382"/>
                        </a:lnTo>
                        <a:lnTo>
                          <a:pt x="1265" y="383"/>
                        </a:lnTo>
                        <a:lnTo>
                          <a:pt x="1265" y="381"/>
                        </a:lnTo>
                        <a:lnTo>
                          <a:pt x="1265" y="383"/>
                        </a:lnTo>
                        <a:lnTo>
                          <a:pt x="1266" y="383"/>
                        </a:lnTo>
                        <a:lnTo>
                          <a:pt x="1266" y="381"/>
                        </a:lnTo>
                        <a:lnTo>
                          <a:pt x="1267" y="383"/>
                        </a:lnTo>
                        <a:lnTo>
                          <a:pt x="1267" y="383"/>
                        </a:lnTo>
                        <a:lnTo>
                          <a:pt x="1268" y="383"/>
                        </a:lnTo>
                        <a:lnTo>
                          <a:pt x="1268" y="385"/>
                        </a:lnTo>
                        <a:lnTo>
                          <a:pt x="1268" y="384"/>
                        </a:lnTo>
                        <a:lnTo>
                          <a:pt x="1269" y="384"/>
                        </a:lnTo>
                        <a:lnTo>
                          <a:pt x="1269" y="385"/>
                        </a:lnTo>
                        <a:lnTo>
                          <a:pt x="1270" y="386"/>
                        </a:lnTo>
                        <a:lnTo>
                          <a:pt x="1270" y="387"/>
                        </a:lnTo>
                        <a:lnTo>
                          <a:pt x="1270" y="386"/>
                        </a:lnTo>
                        <a:lnTo>
                          <a:pt x="1271" y="385"/>
                        </a:lnTo>
                        <a:lnTo>
                          <a:pt x="1271" y="387"/>
                        </a:lnTo>
                        <a:lnTo>
                          <a:pt x="1272" y="387"/>
                        </a:lnTo>
                        <a:lnTo>
                          <a:pt x="1272" y="385"/>
                        </a:lnTo>
                        <a:lnTo>
                          <a:pt x="1273" y="386"/>
                        </a:lnTo>
                        <a:lnTo>
                          <a:pt x="1273" y="387"/>
                        </a:lnTo>
                        <a:lnTo>
                          <a:pt x="1273" y="382"/>
                        </a:lnTo>
                        <a:lnTo>
                          <a:pt x="1274" y="385"/>
                        </a:lnTo>
                        <a:lnTo>
                          <a:pt x="1274" y="385"/>
                        </a:lnTo>
                        <a:lnTo>
                          <a:pt x="1275" y="381"/>
                        </a:lnTo>
                        <a:lnTo>
                          <a:pt x="1275" y="381"/>
                        </a:lnTo>
                        <a:lnTo>
                          <a:pt x="1275" y="379"/>
                        </a:lnTo>
                        <a:lnTo>
                          <a:pt x="1276" y="379"/>
                        </a:lnTo>
                        <a:lnTo>
                          <a:pt x="1276" y="381"/>
                        </a:lnTo>
                        <a:lnTo>
                          <a:pt x="1277" y="379"/>
                        </a:lnTo>
                        <a:lnTo>
                          <a:pt x="1277" y="381"/>
                        </a:lnTo>
                        <a:lnTo>
                          <a:pt x="1278" y="382"/>
                        </a:lnTo>
                        <a:lnTo>
                          <a:pt x="1278" y="382"/>
                        </a:lnTo>
                        <a:lnTo>
                          <a:pt x="1278" y="380"/>
                        </a:lnTo>
                        <a:lnTo>
                          <a:pt x="1279" y="380"/>
                        </a:lnTo>
                        <a:lnTo>
                          <a:pt x="1279" y="382"/>
                        </a:lnTo>
                        <a:lnTo>
                          <a:pt x="1280" y="380"/>
                        </a:lnTo>
                        <a:lnTo>
                          <a:pt x="1280" y="379"/>
                        </a:lnTo>
                        <a:lnTo>
                          <a:pt x="1280" y="382"/>
                        </a:lnTo>
                        <a:lnTo>
                          <a:pt x="1281" y="383"/>
                        </a:lnTo>
                        <a:lnTo>
                          <a:pt x="1281" y="381"/>
                        </a:lnTo>
                        <a:lnTo>
                          <a:pt x="1282" y="381"/>
                        </a:lnTo>
                        <a:lnTo>
                          <a:pt x="1282" y="383"/>
                        </a:lnTo>
                        <a:lnTo>
                          <a:pt x="1283" y="383"/>
                        </a:lnTo>
                        <a:lnTo>
                          <a:pt x="1283" y="382"/>
                        </a:lnTo>
                        <a:lnTo>
                          <a:pt x="1283" y="385"/>
                        </a:lnTo>
                        <a:lnTo>
                          <a:pt x="1284" y="385"/>
                        </a:lnTo>
                        <a:lnTo>
                          <a:pt x="1284" y="384"/>
                        </a:lnTo>
                        <a:lnTo>
                          <a:pt x="1285" y="386"/>
                        </a:lnTo>
                        <a:lnTo>
                          <a:pt x="1285" y="384"/>
                        </a:lnTo>
                        <a:lnTo>
                          <a:pt x="1285" y="387"/>
                        </a:lnTo>
                        <a:lnTo>
                          <a:pt x="1286" y="387"/>
                        </a:lnTo>
                        <a:lnTo>
                          <a:pt x="1286" y="386"/>
                        </a:lnTo>
                        <a:lnTo>
                          <a:pt x="1287" y="384"/>
                        </a:lnTo>
                        <a:lnTo>
                          <a:pt x="1287" y="386"/>
                        </a:lnTo>
                        <a:lnTo>
                          <a:pt x="1288" y="383"/>
                        </a:lnTo>
                        <a:lnTo>
                          <a:pt x="1288" y="385"/>
                        </a:lnTo>
                        <a:lnTo>
                          <a:pt x="1288" y="384"/>
                        </a:lnTo>
                        <a:lnTo>
                          <a:pt x="1289" y="383"/>
                        </a:lnTo>
                        <a:lnTo>
                          <a:pt x="1289" y="380"/>
                        </a:lnTo>
                        <a:lnTo>
                          <a:pt x="1290" y="383"/>
                        </a:lnTo>
                        <a:lnTo>
                          <a:pt x="1290" y="384"/>
                        </a:lnTo>
                        <a:lnTo>
                          <a:pt x="1290" y="382"/>
                        </a:lnTo>
                        <a:lnTo>
                          <a:pt x="1291" y="382"/>
                        </a:lnTo>
                        <a:lnTo>
                          <a:pt x="1291" y="380"/>
                        </a:lnTo>
                        <a:lnTo>
                          <a:pt x="1292" y="380"/>
                        </a:lnTo>
                        <a:lnTo>
                          <a:pt x="1292" y="380"/>
                        </a:lnTo>
                        <a:lnTo>
                          <a:pt x="1293" y="382"/>
                        </a:lnTo>
                        <a:lnTo>
                          <a:pt x="1293" y="384"/>
                        </a:lnTo>
                        <a:lnTo>
                          <a:pt x="1293" y="381"/>
                        </a:lnTo>
                        <a:lnTo>
                          <a:pt x="1294" y="384"/>
                        </a:lnTo>
                        <a:lnTo>
                          <a:pt x="1294" y="383"/>
                        </a:lnTo>
                        <a:lnTo>
                          <a:pt x="1295" y="382"/>
                        </a:lnTo>
                        <a:lnTo>
                          <a:pt x="1295" y="385"/>
                        </a:lnTo>
                        <a:lnTo>
                          <a:pt x="1295" y="383"/>
                        </a:lnTo>
                        <a:lnTo>
                          <a:pt x="1296" y="384"/>
                        </a:lnTo>
                        <a:lnTo>
                          <a:pt x="1296" y="383"/>
                        </a:lnTo>
                        <a:lnTo>
                          <a:pt x="1297" y="384"/>
                        </a:lnTo>
                        <a:lnTo>
                          <a:pt x="1297" y="381"/>
                        </a:lnTo>
                        <a:lnTo>
                          <a:pt x="1298" y="383"/>
                        </a:lnTo>
                        <a:lnTo>
                          <a:pt x="1298" y="383"/>
                        </a:lnTo>
                        <a:lnTo>
                          <a:pt x="1298" y="384"/>
                        </a:lnTo>
                        <a:lnTo>
                          <a:pt x="1299" y="385"/>
                        </a:lnTo>
                        <a:lnTo>
                          <a:pt x="1299" y="384"/>
                        </a:lnTo>
                        <a:lnTo>
                          <a:pt x="1300" y="385"/>
                        </a:lnTo>
                        <a:lnTo>
                          <a:pt x="1300" y="384"/>
                        </a:lnTo>
                        <a:lnTo>
                          <a:pt x="1300" y="383"/>
                        </a:lnTo>
                        <a:lnTo>
                          <a:pt x="1301" y="382"/>
                        </a:lnTo>
                        <a:lnTo>
                          <a:pt x="1301" y="382"/>
                        </a:lnTo>
                        <a:lnTo>
                          <a:pt x="1302" y="383"/>
                        </a:lnTo>
                        <a:lnTo>
                          <a:pt x="1302" y="381"/>
                        </a:lnTo>
                        <a:lnTo>
                          <a:pt x="1303" y="381"/>
                        </a:lnTo>
                        <a:lnTo>
                          <a:pt x="1303" y="381"/>
                        </a:lnTo>
                        <a:lnTo>
                          <a:pt x="1303" y="379"/>
                        </a:lnTo>
                        <a:lnTo>
                          <a:pt x="1304" y="379"/>
                        </a:lnTo>
                        <a:lnTo>
                          <a:pt x="1304" y="380"/>
                        </a:lnTo>
                        <a:lnTo>
                          <a:pt x="1305" y="379"/>
                        </a:lnTo>
                        <a:lnTo>
                          <a:pt x="1305" y="380"/>
                        </a:lnTo>
                        <a:lnTo>
                          <a:pt x="1305" y="380"/>
                        </a:lnTo>
                        <a:lnTo>
                          <a:pt x="1306" y="380"/>
                        </a:lnTo>
                        <a:lnTo>
                          <a:pt x="1306" y="383"/>
                        </a:lnTo>
                        <a:lnTo>
                          <a:pt x="1307" y="379"/>
                        </a:lnTo>
                        <a:lnTo>
                          <a:pt x="1307" y="382"/>
                        </a:lnTo>
                        <a:lnTo>
                          <a:pt x="1308" y="380"/>
                        </a:lnTo>
                        <a:lnTo>
                          <a:pt x="1308" y="383"/>
                        </a:lnTo>
                        <a:lnTo>
                          <a:pt x="1308" y="385"/>
                        </a:lnTo>
                        <a:lnTo>
                          <a:pt x="1309" y="385"/>
                        </a:lnTo>
                        <a:lnTo>
                          <a:pt x="1309" y="383"/>
                        </a:lnTo>
                        <a:lnTo>
                          <a:pt x="1310" y="384"/>
                        </a:lnTo>
                        <a:lnTo>
                          <a:pt x="1310" y="382"/>
                        </a:lnTo>
                        <a:lnTo>
                          <a:pt x="1310" y="385"/>
                        </a:lnTo>
                        <a:lnTo>
                          <a:pt x="1311" y="386"/>
                        </a:lnTo>
                        <a:lnTo>
                          <a:pt x="1311" y="387"/>
                        </a:lnTo>
                        <a:lnTo>
                          <a:pt x="1312" y="387"/>
                        </a:lnTo>
                        <a:lnTo>
                          <a:pt x="1312" y="386"/>
                        </a:lnTo>
                        <a:lnTo>
                          <a:pt x="1313" y="385"/>
                        </a:lnTo>
                        <a:lnTo>
                          <a:pt x="1313" y="389"/>
                        </a:lnTo>
                        <a:lnTo>
                          <a:pt x="1313" y="386"/>
                        </a:lnTo>
                        <a:lnTo>
                          <a:pt x="1314" y="387"/>
                        </a:lnTo>
                        <a:lnTo>
                          <a:pt x="1314" y="387"/>
                        </a:lnTo>
                        <a:lnTo>
                          <a:pt x="1315" y="384"/>
                        </a:lnTo>
                        <a:lnTo>
                          <a:pt x="1315" y="387"/>
                        </a:lnTo>
                        <a:lnTo>
                          <a:pt x="1315" y="386"/>
                        </a:lnTo>
                        <a:lnTo>
                          <a:pt x="1316" y="383"/>
                        </a:lnTo>
                        <a:lnTo>
                          <a:pt x="1316" y="383"/>
                        </a:lnTo>
                        <a:lnTo>
                          <a:pt x="1317" y="383"/>
                        </a:lnTo>
                        <a:lnTo>
                          <a:pt x="1317" y="381"/>
                        </a:lnTo>
                        <a:lnTo>
                          <a:pt x="1318" y="381"/>
                        </a:lnTo>
                        <a:lnTo>
                          <a:pt x="1318" y="382"/>
                        </a:lnTo>
                        <a:lnTo>
                          <a:pt x="1318" y="379"/>
                        </a:lnTo>
                        <a:lnTo>
                          <a:pt x="1319" y="380"/>
                        </a:lnTo>
                        <a:lnTo>
                          <a:pt x="1319" y="382"/>
                        </a:lnTo>
                        <a:lnTo>
                          <a:pt x="1320" y="381"/>
                        </a:lnTo>
                        <a:lnTo>
                          <a:pt x="1320" y="380"/>
                        </a:lnTo>
                        <a:lnTo>
                          <a:pt x="1320" y="381"/>
                        </a:lnTo>
                        <a:lnTo>
                          <a:pt x="1321" y="382"/>
                        </a:lnTo>
                        <a:lnTo>
                          <a:pt x="1321" y="380"/>
                        </a:lnTo>
                        <a:lnTo>
                          <a:pt x="1322" y="384"/>
                        </a:lnTo>
                        <a:lnTo>
                          <a:pt x="1322" y="381"/>
                        </a:lnTo>
                        <a:lnTo>
                          <a:pt x="1323" y="383"/>
                        </a:lnTo>
                        <a:lnTo>
                          <a:pt x="1323" y="383"/>
                        </a:lnTo>
                        <a:lnTo>
                          <a:pt x="1323" y="383"/>
                        </a:lnTo>
                        <a:lnTo>
                          <a:pt x="1324" y="385"/>
                        </a:lnTo>
                        <a:lnTo>
                          <a:pt x="1324" y="386"/>
                        </a:lnTo>
                        <a:lnTo>
                          <a:pt x="1325" y="387"/>
                        </a:lnTo>
                        <a:lnTo>
                          <a:pt x="1325" y="386"/>
                        </a:lnTo>
                        <a:lnTo>
                          <a:pt x="1325" y="387"/>
                        </a:lnTo>
                        <a:lnTo>
                          <a:pt x="1326" y="386"/>
                        </a:lnTo>
                        <a:lnTo>
                          <a:pt x="1326" y="387"/>
                        </a:lnTo>
                        <a:lnTo>
                          <a:pt x="1327" y="386"/>
                        </a:lnTo>
                        <a:lnTo>
                          <a:pt x="1327" y="386"/>
                        </a:lnTo>
                        <a:lnTo>
                          <a:pt x="1328" y="387"/>
                        </a:lnTo>
                        <a:lnTo>
                          <a:pt x="1328" y="383"/>
                        </a:lnTo>
                        <a:lnTo>
                          <a:pt x="1328" y="384"/>
                        </a:lnTo>
                        <a:lnTo>
                          <a:pt x="1329" y="385"/>
                        </a:lnTo>
                        <a:lnTo>
                          <a:pt x="1329" y="383"/>
                        </a:lnTo>
                        <a:lnTo>
                          <a:pt x="1330" y="383"/>
                        </a:lnTo>
                        <a:lnTo>
                          <a:pt x="1330" y="383"/>
                        </a:lnTo>
                        <a:lnTo>
                          <a:pt x="1330" y="382"/>
                        </a:lnTo>
                        <a:lnTo>
                          <a:pt x="1331" y="380"/>
                        </a:lnTo>
                        <a:lnTo>
                          <a:pt x="1331" y="382"/>
                        </a:lnTo>
                        <a:lnTo>
                          <a:pt x="1332" y="380"/>
                        </a:lnTo>
                        <a:lnTo>
                          <a:pt x="1332" y="381"/>
                        </a:lnTo>
                        <a:lnTo>
                          <a:pt x="1333" y="379"/>
                        </a:lnTo>
                        <a:lnTo>
                          <a:pt x="1333" y="382"/>
                        </a:lnTo>
                        <a:lnTo>
                          <a:pt x="1333" y="380"/>
                        </a:lnTo>
                        <a:lnTo>
                          <a:pt x="1334" y="379"/>
                        </a:lnTo>
                        <a:lnTo>
                          <a:pt x="1334" y="381"/>
                        </a:lnTo>
                        <a:lnTo>
                          <a:pt x="1335" y="383"/>
                        </a:lnTo>
                        <a:lnTo>
                          <a:pt x="1335" y="380"/>
                        </a:lnTo>
                        <a:lnTo>
                          <a:pt x="1335" y="380"/>
                        </a:lnTo>
                        <a:lnTo>
                          <a:pt x="1336" y="382"/>
                        </a:lnTo>
                        <a:lnTo>
                          <a:pt x="1336" y="382"/>
                        </a:lnTo>
                        <a:lnTo>
                          <a:pt x="1337" y="382"/>
                        </a:lnTo>
                        <a:lnTo>
                          <a:pt x="1337" y="383"/>
                        </a:lnTo>
                        <a:lnTo>
                          <a:pt x="1338" y="383"/>
                        </a:lnTo>
                        <a:lnTo>
                          <a:pt x="1338" y="385"/>
                        </a:lnTo>
                        <a:lnTo>
                          <a:pt x="1338" y="383"/>
                        </a:lnTo>
                        <a:lnTo>
                          <a:pt x="1339" y="383"/>
                        </a:lnTo>
                        <a:lnTo>
                          <a:pt x="1339" y="384"/>
                        </a:lnTo>
                        <a:lnTo>
                          <a:pt x="1340" y="384"/>
                        </a:lnTo>
                        <a:lnTo>
                          <a:pt x="1340" y="385"/>
                        </a:lnTo>
                        <a:lnTo>
                          <a:pt x="1340" y="386"/>
                        </a:lnTo>
                        <a:lnTo>
                          <a:pt x="1341" y="384"/>
                        </a:lnTo>
                        <a:lnTo>
                          <a:pt x="1341" y="385"/>
                        </a:lnTo>
                        <a:lnTo>
                          <a:pt x="1342" y="385"/>
                        </a:lnTo>
                        <a:lnTo>
                          <a:pt x="1342" y="386"/>
                        </a:lnTo>
                        <a:lnTo>
                          <a:pt x="1343" y="384"/>
                        </a:lnTo>
                        <a:lnTo>
                          <a:pt x="1343" y="383"/>
                        </a:lnTo>
                        <a:lnTo>
                          <a:pt x="1343" y="384"/>
                        </a:lnTo>
                        <a:lnTo>
                          <a:pt x="1344" y="383"/>
                        </a:lnTo>
                        <a:lnTo>
                          <a:pt x="1344" y="380"/>
                        </a:lnTo>
                        <a:lnTo>
                          <a:pt x="1345" y="381"/>
                        </a:lnTo>
                        <a:lnTo>
                          <a:pt x="1345" y="381"/>
                        </a:lnTo>
                        <a:lnTo>
                          <a:pt x="1345" y="379"/>
                        </a:lnTo>
                        <a:lnTo>
                          <a:pt x="1346" y="380"/>
                        </a:lnTo>
                        <a:lnTo>
                          <a:pt x="1346" y="381"/>
                        </a:lnTo>
                        <a:lnTo>
                          <a:pt x="1347" y="379"/>
                        </a:lnTo>
                        <a:lnTo>
                          <a:pt x="1347" y="381"/>
                        </a:lnTo>
                        <a:lnTo>
                          <a:pt x="1348" y="379"/>
                        </a:lnTo>
                        <a:lnTo>
                          <a:pt x="1348" y="382"/>
                        </a:lnTo>
                        <a:lnTo>
                          <a:pt x="1348" y="381"/>
                        </a:lnTo>
                        <a:lnTo>
                          <a:pt x="1349" y="382"/>
                        </a:lnTo>
                        <a:lnTo>
                          <a:pt x="1349" y="383"/>
                        </a:lnTo>
                        <a:lnTo>
                          <a:pt x="1350" y="380"/>
                        </a:lnTo>
                        <a:lnTo>
                          <a:pt x="1350" y="384"/>
                        </a:lnTo>
                        <a:lnTo>
                          <a:pt x="1350" y="383"/>
                        </a:lnTo>
                        <a:lnTo>
                          <a:pt x="1351" y="383"/>
                        </a:lnTo>
                        <a:lnTo>
                          <a:pt x="1351" y="384"/>
                        </a:lnTo>
                        <a:lnTo>
                          <a:pt x="1352" y="385"/>
                        </a:lnTo>
                        <a:lnTo>
                          <a:pt x="1352" y="385"/>
                        </a:lnTo>
                        <a:lnTo>
                          <a:pt x="1353" y="387"/>
                        </a:lnTo>
                        <a:lnTo>
                          <a:pt x="1353" y="382"/>
                        </a:lnTo>
                        <a:lnTo>
                          <a:pt x="1353" y="383"/>
                        </a:lnTo>
                        <a:lnTo>
                          <a:pt x="1354" y="386"/>
                        </a:lnTo>
                        <a:lnTo>
                          <a:pt x="1354" y="386"/>
                        </a:lnTo>
                        <a:lnTo>
                          <a:pt x="1355" y="385"/>
                        </a:lnTo>
                        <a:lnTo>
                          <a:pt x="1355" y="383"/>
                        </a:lnTo>
                        <a:lnTo>
                          <a:pt x="1355" y="384"/>
                        </a:lnTo>
                        <a:lnTo>
                          <a:pt x="1356" y="383"/>
                        </a:lnTo>
                        <a:lnTo>
                          <a:pt x="1356" y="384"/>
                        </a:lnTo>
                        <a:lnTo>
                          <a:pt x="1357" y="383"/>
                        </a:lnTo>
                        <a:lnTo>
                          <a:pt x="1357" y="381"/>
                        </a:lnTo>
                        <a:lnTo>
                          <a:pt x="1358" y="381"/>
                        </a:lnTo>
                        <a:lnTo>
                          <a:pt x="1358" y="381"/>
                        </a:lnTo>
                        <a:lnTo>
                          <a:pt x="1358" y="380"/>
                        </a:lnTo>
                        <a:lnTo>
                          <a:pt x="1359" y="381"/>
                        </a:lnTo>
                        <a:lnTo>
                          <a:pt x="1359" y="380"/>
                        </a:lnTo>
                        <a:lnTo>
                          <a:pt x="1360" y="380"/>
                        </a:lnTo>
                        <a:lnTo>
                          <a:pt x="1360" y="381"/>
                        </a:lnTo>
                        <a:lnTo>
                          <a:pt x="1360" y="380"/>
                        </a:lnTo>
                        <a:lnTo>
                          <a:pt x="1361" y="382"/>
                        </a:lnTo>
                        <a:lnTo>
                          <a:pt x="1361" y="380"/>
                        </a:lnTo>
                        <a:lnTo>
                          <a:pt x="1362" y="381"/>
                        </a:lnTo>
                        <a:lnTo>
                          <a:pt x="1362" y="380"/>
                        </a:lnTo>
                        <a:lnTo>
                          <a:pt x="1363" y="382"/>
                        </a:lnTo>
                        <a:lnTo>
                          <a:pt x="1363" y="380"/>
                        </a:lnTo>
                        <a:lnTo>
                          <a:pt x="1363" y="382"/>
                        </a:lnTo>
                        <a:lnTo>
                          <a:pt x="1364" y="383"/>
                        </a:lnTo>
                        <a:lnTo>
                          <a:pt x="1364" y="384"/>
                        </a:lnTo>
                        <a:lnTo>
                          <a:pt x="1365" y="384"/>
                        </a:lnTo>
                        <a:lnTo>
                          <a:pt x="1365" y="386"/>
                        </a:lnTo>
                        <a:lnTo>
                          <a:pt x="1365" y="381"/>
                        </a:lnTo>
                        <a:lnTo>
                          <a:pt x="1366" y="384"/>
                        </a:lnTo>
                        <a:lnTo>
                          <a:pt x="1366" y="383"/>
                        </a:lnTo>
                        <a:lnTo>
                          <a:pt x="1367" y="385"/>
                        </a:lnTo>
                        <a:lnTo>
                          <a:pt x="1367" y="385"/>
                        </a:lnTo>
                        <a:lnTo>
                          <a:pt x="1368" y="386"/>
                        </a:lnTo>
                        <a:lnTo>
                          <a:pt x="1368" y="383"/>
                        </a:lnTo>
                        <a:lnTo>
                          <a:pt x="1368" y="385"/>
                        </a:lnTo>
                        <a:lnTo>
                          <a:pt x="1369" y="387"/>
                        </a:lnTo>
                        <a:lnTo>
                          <a:pt x="1369" y="386"/>
                        </a:lnTo>
                        <a:lnTo>
                          <a:pt x="1370" y="385"/>
                        </a:lnTo>
                        <a:lnTo>
                          <a:pt x="1370" y="384"/>
                        </a:lnTo>
                        <a:lnTo>
                          <a:pt x="1370" y="383"/>
                        </a:lnTo>
                        <a:lnTo>
                          <a:pt x="1371" y="386"/>
                        </a:lnTo>
                        <a:lnTo>
                          <a:pt x="1371" y="383"/>
                        </a:lnTo>
                        <a:lnTo>
                          <a:pt x="1372" y="382"/>
                        </a:lnTo>
                        <a:lnTo>
                          <a:pt x="1372" y="383"/>
                        </a:lnTo>
                        <a:lnTo>
                          <a:pt x="1373" y="382"/>
                        </a:lnTo>
                        <a:lnTo>
                          <a:pt x="1373" y="381"/>
                        </a:lnTo>
                        <a:lnTo>
                          <a:pt x="1373" y="379"/>
                        </a:lnTo>
                        <a:lnTo>
                          <a:pt x="1374" y="382"/>
                        </a:lnTo>
                        <a:lnTo>
                          <a:pt x="1374" y="383"/>
                        </a:lnTo>
                        <a:lnTo>
                          <a:pt x="1375" y="379"/>
                        </a:lnTo>
                        <a:lnTo>
                          <a:pt x="1375" y="382"/>
                        </a:lnTo>
                        <a:lnTo>
                          <a:pt x="1375" y="381"/>
                        </a:lnTo>
                        <a:lnTo>
                          <a:pt x="1376" y="381"/>
                        </a:lnTo>
                        <a:lnTo>
                          <a:pt x="1376" y="382"/>
                        </a:lnTo>
                        <a:lnTo>
                          <a:pt x="1377" y="382"/>
                        </a:lnTo>
                        <a:lnTo>
                          <a:pt x="1377" y="382"/>
                        </a:lnTo>
                        <a:lnTo>
                          <a:pt x="1378" y="383"/>
                        </a:lnTo>
                        <a:lnTo>
                          <a:pt x="1378" y="381"/>
                        </a:lnTo>
                        <a:lnTo>
                          <a:pt x="1378" y="383"/>
                        </a:lnTo>
                        <a:lnTo>
                          <a:pt x="1379" y="381"/>
                        </a:lnTo>
                        <a:lnTo>
                          <a:pt x="1379" y="384"/>
                        </a:lnTo>
                        <a:lnTo>
                          <a:pt x="1380" y="385"/>
                        </a:lnTo>
                        <a:lnTo>
                          <a:pt x="1380" y="384"/>
                        </a:lnTo>
                        <a:lnTo>
                          <a:pt x="1380" y="384"/>
                        </a:lnTo>
                        <a:lnTo>
                          <a:pt x="1381" y="386"/>
                        </a:lnTo>
                        <a:lnTo>
                          <a:pt x="1381" y="387"/>
                        </a:lnTo>
                        <a:lnTo>
                          <a:pt x="1382" y="386"/>
                        </a:lnTo>
                        <a:lnTo>
                          <a:pt x="1382" y="385"/>
                        </a:lnTo>
                        <a:lnTo>
                          <a:pt x="1383" y="387"/>
                        </a:lnTo>
                        <a:lnTo>
                          <a:pt x="1383" y="385"/>
                        </a:lnTo>
                        <a:lnTo>
                          <a:pt x="1383" y="385"/>
                        </a:lnTo>
                        <a:lnTo>
                          <a:pt x="1384" y="382"/>
                        </a:lnTo>
                        <a:lnTo>
                          <a:pt x="1384" y="385"/>
                        </a:lnTo>
                        <a:lnTo>
                          <a:pt x="1385" y="384"/>
                        </a:lnTo>
                        <a:lnTo>
                          <a:pt x="1385" y="384"/>
                        </a:lnTo>
                        <a:lnTo>
                          <a:pt x="1385" y="384"/>
                        </a:lnTo>
                        <a:lnTo>
                          <a:pt x="1386" y="385"/>
                        </a:lnTo>
                        <a:lnTo>
                          <a:pt x="1386" y="384"/>
                        </a:lnTo>
                        <a:lnTo>
                          <a:pt x="1387" y="383"/>
                        </a:lnTo>
                        <a:lnTo>
                          <a:pt x="1387" y="381"/>
                        </a:lnTo>
                        <a:lnTo>
                          <a:pt x="1388" y="381"/>
                        </a:lnTo>
                        <a:lnTo>
                          <a:pt x="1388" y="382"/>
                        </a:lnTo>
                        <a:lnTo>
                          <a:pt x="1388" y="382"/>
                        </a:lnTo>
                        <a:lnTo>
                          <a:pt x="1389" y="382"/>
                        </a:lnTo>
                        <a:lnTo>
                          <a:pt x="1389" y="384"/>
                        </a:lnTo>
                        <a:lnTo>
                          <a:pt x="1390" y="383"/>
                        </a:lnTo>
                        <a:lnTo>
                          <a:pt x="1390" y="383"/>
                        </a:lnTo>
                        <a:lnTo>
                          <a:pt x="1390" y="384"/>
                        </a:lnTo>
                        <a:lnTo>
                          <a:pt x="1391" y="382"/>
                        </a:lnTo>
                        <a:lnTo>
                          <a:pt x="1391" y="385"/>
                        </a:lnTo>
                        <a:lnTo>
                          <a:pt x="1392" y="385"/>
                        </a:lnTo>
                        <a:lnTo>
                          <a:pt x="1392" y="384"/>
                        </a:lnTo>
                        <a:lnTo>
                          <a:pt x="1393" y="385"/>
                        </a:lnTo>
                        <a:lnTo>
                          <a:pt x="1393" y="385"/>
                        </a:lnTo>
                        <a:lnTo>
                          <a:pt x="1393" y="386"/>
                        </a:lnTo>
                        <a:lnTo>
                          <a:pt x="1394" y="382"/>
                        </a:lnTo>
                        <a:lnTo>
                          <a:pt x="1394" y="385"/>
                        </a:lnTo>
                        <a:lnTo>
                          <a:pt x="1395" y="384"/>
                        </a:lnTo>
                        <a:lnTo>
                          <a:pt x="1395" y="386"/>
                        </a:lnTo>
                        <a:lnTo>
                          <a:pt x="1395" y="386"/>
                        </a:lnTo>
                        <a:lnTo>
                          <a:pt x="1396" y="385"/>
                        </a:lnTo>
                        <a:lnTo>
                          <a:pt x="1396" y="386"/>
                        </a:lnTo>
                        <a:lnTo>
                          <a:pt x="1397" y="383"/>
                        </a:lnTo>
                        <a:lnTo>
                          <a:pt x="1397" y="385"/>
                        </a:lnTo>
                        <a:lnTo>
                          <a:pt x="1398" y="387"/>
                        </a:lnTo>
                        <a:lnTo>
                          <a:pt x="1398" y="385"/>
                        </a:lnTo>
                        <a:lnTo>
                          <a:pt x="1398" y="384"/>
                        </a:lnTo>
                        <a:lnTo>
                          <a:pt x="1399" y="385"/>
                        </a:lnTo>
                        <a:lnTo>
                          <a:pt x="1399" y="385"/>
                        </a:lnTo>
                        <a:lnTo>
                          <a:pt x="1400" y="383"/>
                        </a:lnTo>
                        <a:lnTo>
                          <a:pt x="1400" y="384"/>
                        </a:lnTo>
                        <a:lnTo>
                          <a:pt x="1400" y="385"/>
                        </a:lnTo>
                        <a:lnTo>
                          <a:pt x="1401" y="382"/>
                        </a:lnTo>
                        <a:lnTo>
                          <a:pt x="1401" y="382"/>
                        </a:lnTo>
                        <a:lnTo>
                          <a:pt x="1402" y="381"/>
                        </a:lnTo>
                        <a:lnTo>
                          <a:pt x="1402" y="381"/>
                        </a:lnTo>
                        <a:lnTo>
                          <a:pt x="1403" y="381"/>
                        </a:lnTo>
                        <a:lnTo>
                          <a:pt x="1403" y="382"/>
                        </a:lnTo>
                        <a:lnTo>
                          <a:pt x="1403" y="379"/>
                        </a:lnTo>
                        <a:lnTo>
                          <a:pt x="1404" y="383"/>
                        </a:lnTo>
                        <a:lnTo>
                          <a:pt x="1404" y="382"/>
                        </a:lnTo>
                        <a:lnTo>
                          <a:pt x="1405" y="381"/>
                        </a:lnTo>
                        <a:lnTo>
                          <a:pt x="1405" y="382"/>
                        </a:lnTo>
                        <a:lnTo>
                          <a:pt x="1405" y="384"/>
                        </a:lnTo>
                        <a:lnTo>
                          <a:pt x="1406" y="382"/>
                        </a:lnTo>
                        <a:lnTo>
                          <a:pt x="1406" y="383"/>
                        </a:lnTo>
                        <a:lnTo>
                          <a:pt x="1407" y="383"/>
                        </a:lnTo>
                        <a:lnTo>
                          <a:pt x="1407" y="383"/>
                        </a:lnTo>
                        <a:lnTo>
                          <a:pt x="1408" y="386"/>
                        </a:lnTo>
                        <a:lnTo>
                          <a:pt x="1408" y="385"/>
                        </a:lnTo>
                        <a:lnTo>
                          <a:pt x="1408" y="385"/>
                        </a:lnTo>
                        <a:lnTo>
                          <a:pt x="1409" y="384"/>
                        </a:lnTo>
                        <a:lnTo>
                          <a:pt x="1409" y="384"/>
                        </a:lnTo>
                        <a:lnTo>
                          <a:pt x="1410" y="385"/>
                        </a:lnTo>
                        <a:lnTo>
                          <a:pt x="1410" y="386"/>
                        </a:lnTo>
                        <a:lnTo>
                          <a:pt x="1411" y="384"/>
                        </a:lnTo>
                        <a:lnTo>
                          <a:pt x="1411" y="385"/>
                        </a:lnTo>
                        <a:lnTo>
                          <a:pt x="1411" y="383"/>
                        </a:lnTo>
                        <a:lnTo>
                          <a:pt x="1412" y="384"/>
                        </a:lnTo>
                        <a:lnTo>
                          <a:pt x="1412" y="383"/>
                        </a:lnTo>
                        <a:lnTo>
                          <a:pt x="1413" y="385"/>
                        </a:lnTo>
                        <a:lnTo>
                          <a:pt x="1413" y="385"/>
                        </a:lnTo>
                        <a:lnTo>
                          <a:pt x="1413" y="386"/>
                        </a:lnTo>
                        <a:lnTo>
                          <a:pt x="1414" y="384"/>
                        </a:lnTo>
                        <a:lnTo>
                          <a:pt x="1414" y="386"/>
                        </a:lnTo>
                        <a:lnTo>
                          <a:pt x="1415" y="381"/>
                        </a:lnTo>
                        <a:lnTo>
                          <a:pt x="1415" y="384"/>
                        </a:lnTo>
                        <a:lnTo>
                          <a:pt x="1416" y="383"/>
                        </a:lnTo>
                        <a:lnTo>
                          <a:pt x="1416" y="382"/>
                        </a:lnTo>
                        <a:lnTo>
                          <a:pt x="1416" y="380"/>
                        </a:lnTo>
                        <a:lnTo>
                          <a:pt x="1417" y="380"/>
                        </a:lnTo>
                        <a:lnTo>
                          <a:pt x="1417" y="382"/>
                        </a:lnTo>
                        <a:lnTo>
                          <a:pt x="1418" y="382"/>
                        </a:lnTo>
                        <a:lnTo>
                          <a:pt x="1418" y="384"/>
                        </a:lnTo>
                        <a:lnTo>
                          <a:pt x="1418" y="384"/>
                        </a:lnTo>
                        <a:lnTo>
                          <a:pt x="1419" y="386"/>
                        </a:lnTo>
                        <a:lnTo>
                          <a:pt x="1419" y="386"/>
                        </a:lnTo>
                        <a:lnTo>
                          <a:pt x="1420" y="384"/>
                        </a:lnTo>
                        <a:lnTo>
                          <a:pt x="1420" y="387"/>
                        </a:lnTo>
                        <a:lnTo>
                          <a:pt x="1421" y="385"/>
                        </a:lnTo>
                        <a:lnTo>
                          <a:pt x="1421" y="388"/>
                        </a:lnTo>
                        <a:lnTo>
                          <a:pt x="1421" y="387"/>
                        </a:lnTo>
                        <a:lnTo>
                          <a:pt x="1422" y="387"/>
                        </a:lnTo>
                        <a:lnTo>
                          <a:pt x="1422" y="389"/>
                        </a:lnTo>
                        <a:lnTo>
                          <a:pt x="1423" y="387"/>
                        </a:lnTo>
                        <a:lnTo>
                          <a:pt x="1423" y="387"/>
                        </a:lnTo>
                        <a:lnTo>
                          <a:pt x="1423" y="388"/>
                        </a:lnTo>
                        <a:lnTo>
                          <a:pt x="1424" y="387"/>
                        </a:lnTo>
                        <a:lnTo>
                          <a:pt x="1424" y="389"/>
                        </a:lnTo>
                        <a:lnTo>
                          <a:pt x="1425" y="389"/>
                        </a:lnTo>
                        <a:lnTo>
                          <a:pt x="1425" y="386"/>
                        </a:lnTo>
                        <a:lnTo>
                          <a:pt x="1426" y="386"/>
                        </a:lnTo>
                        <a:lnTo>
                          <a:pt x="1426" y="385"/>
                        </a:lnTo>
                        <a:lnTo>
                          <a:pt x="1426" y="383"/>
                        </a:lnTo>
                        <a:lnTo>
                          <a:pt x="1427" y="382"/>
                        </a:lnTo>
                        <a:lnTo>
                          <a:pt x="1427" y="382"/>
                        </a:lnTo>
                        <a:lnTo>
                          <a:pt x="1428" y="384"/>
                        </a:lnTo>
                        <a:lnTo>
                          <a:pt x="1428" y="385"/>
                        </a:lnTo>
                        <a:lnTo>
                          <a:pt x="1428" y="383"/>
                        </a:lnTo>
                        <a:lnTo>
                          <a:pt x="1429" y="383"/>
                        </a:lnTo>
                        <a:lnTo>
                          <a:pt x="1429" y="382"/>
                        </a:lnTo>
                        <a:lnTo>
                          <a:pt x="1430" y="382"/>
                        </a:lnTo>
                        <a:lnTo>
                          <a:pt x="1430" y="381"/>
                        </a:lnTo>
                        <a:lnTo>
                          <a:pt x="1431" y="381"/>
                        </a:lnTo>
                        <a:lnTo>
                          <a:pt x="1431" y="383"/>
                        </a:lnTo>
                        <a:lnTo>
                          <a:pt x="1431" y="383"/>
                        </a:lnTo>
                        <a:lnTo>
                          <a:pt x="1432" y="384"/>
                        </a:lnTo>
                        <a:lnTo>
                          <a:pt x="1432" y="380"/>
                        </a:lnTo>
                        <a:lnTo>
                          <a:pt x="1433" y="381"/>
                        </a:lnTo>
                        <a:lnTo>
                          <a:pt x="1433" y="383"/>
                        </a:lnTo>
                        <a:lnTo>
                          <a:pt x="1433" y="384"/>
                        </a:lnTo>
                        <a:lnTo>
                          <a:pt x="1434" y="386"/>
                        </a:lnTo>
                        <a:lnTo>
                          <a:pt x="1434" y="384"/>
                        </a:lnTo>
                        <a:lnTo>
                          <a:pt x="1435" y="386"/>
                        </a:lnTo>
                        <a:lnTo>
                          <a:pt x="1435" y="386"/>
                        </a:lnTo>
                        <a:lnTo>
                          <a:pt x="1436" y="387"/>
                        </a:lnTo>
                        <a:lnTo>
                          <a:pt x="1436" y="386"/>
                        </a:lnTo>
                        <a:lnTo>
                          <a:pt x="1436" y="387"/>
                        </a:lnTo>
                        <a:lnTo>
                          <a:pt x="1437" y="386"/>
                        </a:lnTo>
                        <a:lnTo>
                          <a:pt x="1437" y="389"/>
                        </a:lnTo>
                        <a:lnTo>
                          <a:pt x="1438" y="387"/>
                        </a:lnTo>
                        <a:lnTo>
                          <a:pt x="1438" y="389"/>
                        </a:lnTo>
                        <a:lnTo>
                          <a:pt x="1438" y="388"/>
                        </a:lnTo>
                        <a:lnTo>
                          <a:pt x="1439" y="388"/>
                        </a:lnTo>
                        <a:lnTo>
                          <a:pt x="1439" y="386"/>
                        </a:lnTo>
                        <a:lnTo>
                          <a:pt x="1440" y="385"/>
                        </a:lnTo>
                        <a:lnTo>
                          <a:pt x="1440" y="387"/>
                        </a:lnTo>
                        <a:lnTo>
                          <a:pt x="1441" y="384"/>
                        </a:lnTo>
                        <a:lnTo>
                          <a:pt x="1441" y="384"/>
                        </a:lnTo>
                        <a:lnTo>
                          <a:pt x="1441" y="383"/>
                        </a:lnTo>
                        <a:lnTo>
                          <a:pt x="1442" y="381"/>
                        </a:lnTo>
                        <a:lnTo>
                          <a:pt x="1442" y="383"/>
                        </a:lnTo>
                        <a:lnTo>
                          <a:pt x="1443" y="383"/>
                        </a:lnTo>
                        <a:lnTo>
                          <a:pt x="1443" y="382"/>
                        </a:lnTo>
                        <a:lnTo>
                          <a:pt x="1443" y="381"/>
                        </a:lnTo>
                        <a:lnTo>
                          <a:pt x="1444" y="382"/>
                        </a:lnTo>
                        <a:lnTo>
                          <a:pt x="1444" y="383"/>
                        </a:lnTo>
                        <a:lnTo>
                          <a:pt x="1445" y="381"/>
                        </a:lnTo>
                        <a:lnTo>
                          <a:pt x="1445" y="383"/>
                        </a:lnTo>
                        <a:lnTo>
                          <a:pt x="1446" y="384"/>
                        </a:lnTo>
                        <a:lnTo>
                          <a:pt x="1446" y="383"/>
                        </a:lnTo>
                        <a:lnTo>
                          <a:pt x="1446" y="385"/>
                        </a:lnTo>
                        <a:lnTo>
                          <a:pt x="1447" y="386"/>
                        </a:lnTo>
                        <a:lnTo>
                          <a:pt x="1447" y="383"/>
                        </a:lnTo>
                        <a:lnTo>
                          <a:pt x="1448" y="383"/>
                        </a:lnTo>
                        <a:lnTo>
                          <a:pt x="1448" y="385"/>
                        </a:lnTo>
                        <a:lnTo>
                          <a:pt x="1448" y="385"/>
                        </a:lnTo>
                        <a:lnTo>
                          <a:pt x="1449" y="384"/>
                        </a:lnTo>
                        <a:lnTo>
                          <a:pt x="1449" y="386"/>
                        </a:lnTo>
                        <a:lnTo>
                          <a:pt x="1450" y="387"/>
                        </a:lnTo>
                        <a:lnTo>
                          <a:pt x="1450" y="388"/>
                        </a:lnTo>
                        <a:lnTo>
                          <a:pt x="1451" y="386"/>
                        </a:lnTo>
                        <a:lnTo>
                          <a:pt x="1451" y="386"/>
                        </a:lnTo>
                        <a:lnTo>
                          <a:pt x="1451" y="386"/>
                        </a:lnTo>
                        <a:lnTo>
                          <a:pt x="1452" y="388"/>
                        </a:lnTo>
                        <a:lnTo>
                          <a:pt x="1452" y="387"/>
                        </a:lnTo>
                        <a:lnTo>
                          <a:pt x="1453" y="387"/>
                        </a:lnTo>
                        <a:lnTo>
                          <a:pt x="1453" y="389"/>
                        </a:lnTo>
                        <a:lnTo>
                          <a:pt x="1453" y="384"/>
                        </a:lnTo>
                        <a:lnTo>
                          <a:pt x="1454" y="384"/>
                        </a:lnTo>
                        <a:lnTo>
                          <a:pt x="1454" y="385"/>
                        </a:lnTo>
                        <a:lnTo>
                          <a:pt x="1455" y="384"/>
                        </a:lnTo>
                        <a:lnTo>
                          <a:pt x="1455" y="383"/>
                        </a:lnTo>
                        <a:lnTo>
                          <a:pt x="1456" y="384"/>
                        </a:lnTo>
                        <a:lnTo>
                          <a:pt x="1456" y="384"/>
                        </a:lnTo>
                        <a:lnTo>
                          <a:pt x="1456" y="383"/>
                        </a:lnTo>
                        <a:lnTo>
                          <a:pt x="1457" y="382"/>
                        </a:lnTo>
                        <a:lnTo>
                          <a:pt x="1457" y="383"/>
                        </a:lnTo>
                        <a:lnTo>
                          <a:pt x="1458" y="382"/>
                        </a:lnTo>
                        <a:lnTo>
                          <a:pt x="1458" y="381"/>
                        </a:lnTo>
                        <a:lnTo>
                          <a:pt x="1458" y="383"/>
                        </a:lnTo>
                        <a:lnTo>
                          <a:pt x="1459" y="382"/>
                        </a:lnTo>
                        <a:lnTo>
                          <a:pt x="1459" y="384"/>
                        </a:lnTo>
                        <a:lnTo>
                          <a:pt x="1460" y="383"/>
                        </a:lnTo>
                        <a:lnTo>
                          <a:pt x="1460" y="386"/>
                        </a:lnTo>
                        <a:lnTo>
                          <a:pt x="1461" y="384"/>
                        </a:lnTo>
                        <a:lnTo>
                          <a:pt x="1461" y="382"/>
                        </a:lnTo>
                        <a:lnTo>
                          <a:pt x="1461" y="385"/>
                        </a:lnTo>
                        <a:lnTo>
                          <a:pt x="1462" y="382"/>
                        </a:lnTo>
                        <a:lnTo>
                          <a:pt x="1462" y="384"/>
                        </a:lnTo>
                        <a:lnTo>
                          <a:pt x="1463" y="385"/>
                        </a:lnTo>
                        <a:lnTo>
                          <a:pt x="1463" y="384"/>
                        </a:lnTo>
                        <a:lnTo>
                          <a:pt x="1463" y="384"/>
                        </a:lnTo>
                        <a:lnTo>
                          <a:pt x="1464" y="385"/>
                        </a:lnTo>
                        <a:lnTo>
                          <a:pt x="1464" y="386"/>
                        </a:lnTo>
                        <a:lnTo>
                          <a:pt x="1465" y="386"/>
                        </a:lnTo>
                        <a:lnTo>
                          <a:pt x="1465" y="388"/>
                        </a:lnTo>
                        <a:lnTo>
                          <a:pt x="1466" y="386"/>
                        </a:lnTo>
                        <a:lnTo>
                          <a:pt x="1466" y="384"/>
                        </a:lnTo>
                        <a:lnTo>
                          <a:pt x="1466" y="386"/>
                        </a:lnTo>
                        <a:lnTo>
                          <a:pt x="1467" y="386"/>
                        </a:lnTo>
                        <a:lnTo>
                          <a:pt x="1467" y="384"/>
                        </a:lnTo>
                        <a:lnTo>
                          <a:pt x="1468" y="383"/>
                        </a:lnTo>
                        <a:lnTo>
                          <a:pt x="1468" y="381"/>
                        </a:lnTo>
                        <a:lnTo>
                          <a:pt x="1468" y="382"/>
                        </a:lnTo>
                        <a:lnTo>
                          <a:pt x="1469" y="383"/>
                        </a:lnTo>
                        <a:lnTo>
                          <a:pt x="1469" y="382"/>
                        </a:lnTo>
                        <a:lnTo>
                          <a:pt x="1470" y="382"/>
                        </a:lnTo>
                        <a:lnTo>
                          <a:pt x="1470" y="382"/>
                        </a:lnTo>
                        <a:lnTo>
                          <a:pt x="1471" y="380"/>
                        </a:lnTo>
                        <a:lnTo>
                          <a:pt x="1471" y="380"/>
                        </a:lnTo>
                        <a:lnTo>
                          <a:pt x="1471" y="380"/>
                        </a:lnTo>
                        <a:lnTo>
                          <a:pt x="1472" y="381"/>
                        </a:lnTo>
                        <a:lnTo>
                          <a:pt x="1472" y="381"/>
                        </a:lnTo>
                        <a:lnTo>
                          <a:pt x="1473" y="382"/>
                        </a:lnTo>
                        <a:lnTo>
                          <a:pt x="1473" y="383"/>
                        </a:lnTo>
                        <a:lnTo>
                          <a:pt x="1473" y="381"/>
                        </a:lnTo>
                        <a:lnTo>
                          <a:pt x="1474" y="382"/>
                        </a:lnTo>
                        <a:lnTo>
                          <a:pt x="1474" y="383"/>
                        </a:lnTo>
                        <a:lnTo>
                          <a:pt x="1475" y="384"/>
                        </a:lnTo>
                        <a:lnTo>
                          <a:pt x="1475" y="380"/>
                        </a:lnTo>
                        <a:lnTo>
                          <a:pt x="1476" y="384"/>
                        </a:lnTo>
                        <a:lnTo>
                          <a:pt x="1476" y="381"/>
                        </a:lnTo>
                        <a:lnTo>
                          <a:pt x="1476" y="383"/>
                        </a:lnTo>
                        <a:lnTo>
                          <a:pt x="1477" y="386"/>
                        </a:lnTo>
                        <a:lnTo>
                          <a:pt x="1477" y="385"/>
                        </a:lnTo>
                        <a:lnTo>
                          <a:pt x="1478" y="385"/>
                        </a:lnTo>
                        <a:lnTo>
                          <a:pt x="1478" y="385"/>
                        </a:lnTo>
                        <a:lnTo>
                          <a:pt x="1478" y="385"/>
                        </a:lnTo>
                        <a:lnTo>
                          <a:pt x="1479" y="388"/>
                        </a:lnTo>
                        <a:lnTo>
                          <a:pt x="1479" y="387"/>
                        </a:lnTo>
                        <a:lnTo>
                          <a:pt x="1480" y="387"/>
                        </a:lnTo>
                        <a:lnTo>
                          <a:pt x="1480" y="385"/>
                        </a:lnTo>
                        <a:lnTo>
                          <a:pt x="1481" y="385"/>
                        </a:lnTo>
                        <a:lnTo>
                          <a:pt x="1481" y="385"/>
                        </a:lnTo>
                        <a:lnTo>
                          <a:pt x="1481" y="386"/>
                        </a:lnTo>
                        <a:lnTo>
                          <a:pt x="1482" y="382"/>
                        </a:lnTo>
                        <a:lnTo>
                          <a:pt x="1482" y="383"/>
                        </a:lnTo>
                        <a:lnTo>
                          <a:pt x="1483" y="381"/>
                        </a:lnTo>
                        <a:lnTo>
                          <a:pt x="1483" y="382"/>
                        </a:lnTo>
                        <a:lnTo>
                          <a:pt x="1483" y="383"/>
                        </a:lnTo>
                        <a:lnTo>
                          <a:pt x="1484" y="380"/>
                        </a:lnTo>
                        <a:lnTo>
                          <a:pt x="1484" y="381"/>
                        </a:lnTo>
                        <a:lnTo>
                          <a:pt x="1485" y="379"/>
                        </a:lnTo>
                        <a:lnTo>
                          <a:pt x="1485" y="380"/>
                        </a:lnTo>
                        <a:lnTo>
                          <a:pt x="1486" y="381"/>
                        </a:lnTo>
                        <a:lnTo>
                          <a:pt x="1486" y="378"/>
                        </a:lnTo>
                        <a:lnTo>
                          <a:pt x="1486" y="379"/>
                        </a:lnTo>
                        <a:lnTo>
                          <a:pt x="1487" y="381"/>
                        </a:lnTo>
                        <a:lnTo>
                          <a:pt x="1487" y="382"/>
                        </a:lnTo>
                        <a:lnTo>
                          <a:pt x="1488" y="381"/>
                        </a:lnTo>
                        <a:lnTo>
                          <a:pt x="1488" y="381"/>
                        </a:lnTo>
                        <a:lnTo>
                          <a:pt x="1488" y="385"/>
                        </a:lnTo>
                        <a:lnTo>
                          <a:pt x="1489" y="381"/>
                        </a:lnTo>
                        <a:lnTo>
                          <a:pt x="1489" y="381"/>
                        </a:lnTo>
                        <a:lnTo>
                          <a:pt x="1490" y="380"/>
                        </a:lnTo>
                        <a:lnTo>
                          <a:pt x="1490" y="383"/>
                        </a:lnTo>
                        <a:lnTo>
                          <a:pt x="1491" y="383"/>
                        </a:lnTo>
                        <a:lnTo>
                          <a:pt x="1491" y="385"/>
                        </a:lnTo>
                        <a:lnTo>
                          <a:pt x="1491" y="383"/>
                        </a:lnTo>
                        <a:lnTo>
                          <a:pt x="1492" y="385"/>
                        </a:lnTo>
                        <a:lnTo>
                          <a:pt x="1492" y="386"/>
                        </a:lnTo>
                        <a:lnTo>
                          <a:pt x="1493" y="387"/>
                        </a:lnTo>
                        <a:lnTo>
                          <a:pt x="1493" y="386"/>
                        </a:lnTo>
                        <a:lnTo>
                          <a:pt x="1493" y="385"/>
                        </a:lnTo>
                        <a:lnTo>
                          <a:pt x="1494" y="386"/>
                        </a:lnTo>
                        <a:lnTo>
                          <a:pt x="1494" y="385"/>
                        </a:lnTo>
                        <a:lnTo>
                          <a:pt x="1495" y="385"/>
                        </a:lnTo>
                        <a:lnTo>
                          <a:pt x="1495" y="384"/>
                        </a:lnTo>
                        <a:lnTo>
                          <a:pt x="1496" y="383"/>
                        </a:lnTo>
                        <a:lnTo>
                          <a:pt x="1496" y="383"/>
                        </a:lnTo>
                        <a:lnTo>
                          <a:pt x="1496" y="384"/>
                        </a:lnTo>
                        <a:lnTo>
                          <a:pt x="1497" y="384"/>
                        </a:lnTo>
                        <a:lnTo>
                          <a:pt x="1497" y="386"/>
                        </a:lnTo>
                        <a:lnTo>
                          <a:pt x="1498" y="384"/>
                        </a:lnTo>
                        <a:lnTo>
                          <a:pt x="1498" y="382"/>
                        </a:lnTo>
                        <a:lnTo>
                          <a:pt x="1498" y="381"/>
                        </a:lnTo>
                        <a:lnTo>
                          <a:pt x="1499" y="380"/>
                        </a:lnTo>
                        <a:lnTo>
                          <a:pt x="1499" y="380"/>
                        </a:lnTo>
                        <a:lnTo>
                          <a:pt x="1500" y="382"/>
                        </a:lnTo>
                        <a:lnTo>
                          <a:pt x="1500" y="383"/>
                        </a:lnTo>
                        <a:lnTo>
                          <a:pt x="1501" y="382"/>
                        </a:lnTo>
                        <a:lnTo>
                          <a:pt x="1501" y="383"/>
                        </a:lnTo>
                        <a:lnTo>
                          <a:pt x="1501" y="379"/>
                        </a:lnTo>
                        <a:lnTo>
                          <a:pt x="1502" y="384"/>
                        </a:lnTo>
                        <a:lnTo>
                          <a:pt x="1502" y="384"/>
                        </a:lnTo>
                        <a:lnTo>
                          <a:pt x="1503" y="382"/>
                        </a:lnTo>
                        <a:lnTo>
                          <a:pt x="1503" y="382"/>
                        </a:lnTo>
                        <a:lnTo>
                          <a:pt x="1503" y="382"/>
                        </a:lnTo>
                        <a:lnTo>
                          <a:pt x="1504" y="382"/>
                        </a:lnTo>
                        <a:lnTo>
                          <a:pt x="1504" y="383"/>
                        </a:lnTo>
                        <a:lnTo>
                          <a:pt x="1505" y="384"/>
                        </a:lnTo>
                        <a:lnTo>
                          <a:pt x="1505" y="386"/>
                        </a:lnTo>
                        <a:lnTo>
                          <a:pt x="1506" y="385"/>
                        </a:lnTo>
                        <a:lnTo>
                          <a:pt x="1506" y="387"/>
                        </a:lnTo>
                        <a:lnTo>
                          <a:pt x="1506" y="386"/>
                        </a:lnTo>
                        <a:lnTo>
                          <a:pt x="1507" y="387"/>
                        </a:lnTo>
                        <a:lnTo>
                          <a:pt x="1507" y="387"/>
                        </a:lnTo>
                        <a:lnTo>
                          <a:pt x="1508" y="384"/>
                        </a:lnTo>
                        <a:lnTo>
                          <a:pt x="1508" y="384"/>
                        </a:lnTo>
                        <a:lnTo>
                          <a:pt x="1508" y="384"/>
                        </a:lnTo>
                        <a:lnTo>
                          <a:pt x="1509" y="384"/>
                        </a:lnTo>
                        <a:lnTo>
                          <a:pt x="1509" y="385"/>
                        </a:lnTo>
                        <a:lnTo>
                          <a:pt x="1510" y="384"/>
                        </a:lnTo>
                        <a:lnTo>
                          <a:pt x="1510" y="382"/>
                        </a:lnTo>
                        <a:lnTo>
                          <a:pt x="1511" y="381"/>
                        </a:lnTo>
                        <a:lnTo>
                          <a:pt x="1511" y="380"/>
                        </a:lnTo>
                        <a:lnTo>
                          <a:pt x="1511" y="381"/>
                        </a:lnTo>
                        <a:lnTo>
                          <a:pt x="1512" y="379"/>
                        </a:lnTo>
                        <a:lnTo>
                          <a:pt x="1512" y="380"/>
                        </a:lnTo>
                        <a:lnTo>
                          <a:pt x="1513" y="378"/>
                        </a:lnTo>
                        <a:lnTo>
                          <a:pt x="1513" y="379"/>
                        </a:lnTo>
                        <a:lnTo>
                          <a:pt x="1513" y="379"/>
                        </a:lnTo>
                        <a:lnTo>
                          <a:pt x="1514" y="379"/>
                        </a:lnTo>
                        <a:lnTo>
                          <a:pt x="1514" y="379"/>
                        </a:lnTo>
                        <a:lnTo>
                          <a:pt x="1515" y="379"/>
                        </a:lnTo>
                        <a:lnTo>
                          <a:pt x="1515" y="380"/>
                        </a:lnTo>
                        <a:lnTo>
                          <a:pt x="1516" y="382"/>
                        </a:lnTo>
                        <a:lnTo>
                          <a:pt x="1516" y="382"/>
                        </a:lnTo>
                        <a:lnTo>
                          <a:pt x="1516" y="385"/>
                        </a:lnTo>
                        <a:lnTo>
                          <a:pt x="1517" y="384"/>
                        </a:lnTo>
                        <a:lnTo>
                          <a:pt x="1517" y="383"/>
                        </a:lnTo>
                        <a:lnTo>
                          <a:pt x="1518" y="382"/>
                        </a:lnTo>
                        <a:lnTo>
                          <a:pt x="1518" y="386"/>
                        </a:lnTo>
                        <a:lnTo>
                          <a:pt x="1518" y="386"/>
                        </a:lnTo>
                        <a:lnTo>
                          <a:pt x="1519" y="384"/>
                        </a:lnTo>
                        <a:lnTo>
                          <a:pt x="1519" y="383"/>
                        </a:lnTo>
                        <a:lnTo>
                          <a:pt x="1520" y="384"/>
                        </a:lnTo>
                        <a:lnTo>
                          <a:pt x="1520" y="384"/>
                        </a:lnTo>
                        <a:lnTo>
                          <a:pt x="1521" y="384"/>
                        </a:lnTo>
                        <a:lnTo>
                          <a:pt x="1521" y="382"/>
                        </a:lnTo>
                        <a:lnTo>
                          <a:pt x="1521" y="384"/>
                        </a:lnTo>
                        <a:lnTo>
                          <a:pt x="1522" y="387"/>
                        </a:lnTo>
                        <a:lnTo>
                          <a:pt x="1522" y="383"/>
                        </a:lnTo>
                        <a:lnTo>
                          <a:pt x="1523" y="384"/>
                        </a:lnTo>
                        <a:lnTo>
                          <a:pt x="1523" y="383"/>
                        </a:lnTo>
                        <a:lnTo>
                          <a:pt x="1523" y="384"/>
                        </a:lnTo>
                        <a:lnTo>
                          <a:pt x="1524" y="382"/>
                        </a:lnTo>
                        <a:lnTo>
                          <a:pt x="1524" y="382"/>
                        </a:lnTo>
                        <a:lnTo>
                          <a:pt x="1525" y="384"/>
                        </a:lnTo>
                        <a:lnTo>
                          <a:pt x="1525" y="383"/>
                        </a:lnTo>
                        <a:lnTo>
                          <a:pt x="1526" y="380"/>
                        </a:lnTo>
                        <a:lnTo>
                          <a:pt x="1526" y="382"/>
                        </a:lnTo>
                        <a:lnTo>
                          <a:pt x="1526" y="380"/>
                        </a:lnTo>
                        <a:lnTo>
                          <a:pt x="1527" y="379"/>
                        </a:lnTo>
                        <a:lnTo>
                          <a:pt x="1527" y="378"/>
                        </a:lnTo>
                        <a:lnTo>
                          <a:pt x="1528" y="378"/>
                        </a:lnTo>
                        <a:lnTo>
                          <a:pt x="1528" y="376"/>
                        </a:lnTo>
                        <a:lnTo>
                          <a:pt x="1528" y="378"/>
                        </a:lnTo>
                        <a:lnTo>
                          <a:pt x="1529" y="379"/>
                        </a:lnTo>
                        <a:lnTo>
                          <a:pt x="1529" y="381"/>
                        </a:lnTo>
                        <a:lnTo>
                          <a:pt x="1530" y="383"/>
                        </a:lnTo>
                        <a:lnTo>
                          <a:pt x="1530" y="381"/>
                        </a:lnTo>
                        <a:lnTo>
                          <a:pt x="1531" y="382"/>
                        </a:lnTo>
                        <a:lnTo>
                          <a:pt x="1531" y="382"/>
                        </a:lnTo>
                        <a:lnTo>
                          <a:pt x="1531" y="383"/>
                        </a:lnTo>
                        <a:lnTo>
                          <a:pt x="1532" y="384"/>
                        </a:lnTo>
                        <a:lnTo>
                          <a:pt x="1532" y="382"/>
                        </a:lnTo>
                        <a:lnTo>
                          <a:pt x="1533" y="383"/>
                        </a:lnTo>
                        <a:lnTo>
                          <a:pt x="1533" y="382"/>
                        </a:lnTo>
                        <a:lnTo>
                          <a:pt x="1533" y="385"/>
                        </a:lnTo>
                        <a:lnTo>
                          <a:pt x="1534" y="385"/>
                        </a:lnTo>
                        <a:lnTo>
                          <a:pt x="1534" y="385"/>
                        </a:lnTo>
                        <a:lnTo>
                          <a:pt x="1535" y="385"/>
                        </a:lnTo>
                        <a:lnTo>
                          <a:pt x="1535" y="383"/>
                        </a:lnTo>
                        <a:lnTo>
                          <a:pt x="1536" y="385"/>
                        </a:lnTo>
                        <a:lnTo>
                          <a:pt x="1536" y="383"/>
                        </a:lnTo>
                        <a:lnTo>
                          <a:pt x="1536" y="385"/>
                        </a:lnTo>
                        <a:lnTo>
                          <a:pt x="1537" y="384"/>
                        </a:lnTo>
                        <a:lnTo>
                          <a:pt x="1537" y="384"/>
                        </a:lnTo>
                        <a:lnTo>
                          <a:pt x="1538" y="382"/>
                        </a:lnTo>
                        <a:lnTo>
                          <a:pt x="1538" y="384"/>
                        </a:lnTo>
                        <a:lnTo>
                          <a:pt x="1538" y="382"/>
                        </a:lnTo>
                        <a:lnTo>
                          <a:pt x="1539" y="381"/>
                        </a:lnTo>
                        <a:lnTo>
                          <a:pt x="1539" y="379"/>
                        </a:lnTo>
                        <a:lnTo>
                          <a:pt x="1540" y="379"/>
                        </a:lnTo>
                        <a:lnTo>
                          <a:pt x="1540" y="380"/>
                        </a:lnTo>
                        <a:lnTo>
                          <a:pt x="1541" y="379"/>
                        </a:lnTo>
                        <a:lnTo>
                          <a:pt x="1541" y="381"/>
                        </a:lnTo>
                        <a:lnTo>
                          <a:pt x="1541" y="382"/>
                        </a:lnTo>
                        <a:lnTo>
                          <a:pt x="1542" y="380"/>
                        </a:lnTo>
                        <a:lnTo>
                          <a:pt x="1542" y="378"/>
                        </a:lnTo>
                        <a:lnTo>
                          <a:pt x="1543" y="378"/>
                        </a:lnTo>
                        <a:lnTo>
                          <a:pt x="1543" y="382"/>
                        </a:lnTo>
                        <a:lnTo>
                          <a:pt x="1543" y="382"/>
                        </a:lnTo>
                        <a:lnTo>
                          <a:pt x="1544" y="385"/>
                        </a:lnTo>
                        <a:lnTo>
                          <a:pt x="1544" y="383"/>
                        </a:lnTo>
                        <a:lnTo>
                          <a:pt x="1545" y="382"/>
                        </a:lnTo>
                        <a:lnTo>
                          <a:pt x="1545" y="382"/>
                        </a:lnTo>
                        <a:lnTo>
                          <a:pt x="1546" y="384"/>
                        </a:lnTo>
                        <a:lnTo>
                          <a:pt x="1546" y="384"/>
                        </a:lnTo>
                        <a:lnTo>
                          <a:pt x="1546" y="384"/>
                        </a:lnTo>
                        <a:lnTo>
                          <a:pt x="1547" y="384"/>
                        </a:lnTo>
                        <a:lnTo>
                          <a:pt x="1547" y="386"/>
                        </a:lnTo>
                        <a:lnTo>
                          <a:pt x="1548" y="383"/>
                        </a:lnTo>
                        <a:lnTo>
                          <a:pt x="1548" y="382"/>
                        </a:lnTo>
                        <a:lnTo>
                          <a:pt x="1548" y="386"/>
                        </a:lnTo>
                        <a:lnTo>
                          <a:pt x="1549" y="383"/>
                        </a:lnTo>
                        <a:lnTo>
                          <a:pt x="1549" y="384"/>
                        </a:lnTo>
                        <a:lnTo>
                          <a:pt x="1550" y="385"/>
                        </a:lnTo>
                        <a:lnTo>
                          <a:pt x="1550" y="384"/>
                        </a:lnTo>
                        <a:lnTo>
                          <a:pt x="1551" y="385"/>
                        </a:lnTo>
                        <a:lnTo>
                          <a:pt x="1551" y="382"/>
                        </a:lnTo>
                        <a:lnTo>
                          <a:pt x="1551" y="383"/>
                        </a:lnTo>
                        <a:lnTo>
                          <a:pt x="1552" y="381"/>
                        </a:lnTo>
                        <a:lnTo>
                          <a:pt x="1552" y="381"/>
                        </a:lnTo>
                        <a:lnTo>
                          <a:pt x="1553" y="380"/>
                        </a:lnTo>
                        <a:lnTo>
                          <a:pt x="1553" y="382"/>
                        </a:lnTo>
                        <a:lnTo>
                          <a:pt x="1553" y="380"/>
                        </a:lnTo>
                        <a:lnTo>
                          <a:pt x="1554" y="380"/>
                        </a:lnTo>
                        <a:lnTo>
                          <a:pt x="1554" y="379"/>
                        </a:lnTo>
                        <a:lnTo>
                          <a:pt x="1555" y="382"/>
                        </a:lnTo>
                        <a:lnTo>
                          <a:pt x="1555" y="379"/>
                        </a:lnTo>
                        <a:lnTo>
                          <a:pt x="1556" y="379"/>
                        </a:lnTo>
                        <a:lnTo>
                          <a:pt x="1556" y="380"/>
                        </a:lnTo>
                        <a:lnTo>
                          <a:pt x="1556" y="381"/>
                        </a:lnTo>
                        <a:lnTo>
                          <a:pt x="1557" y="378"/>
                        </a:lnTo>
                        <a:lnTo>
                          <a:pt x="1557" y="379"/>
                        </a:lnTo>
                        <a:lnTo>
                          <a:pt x="1558" y="382"/>
                        </a:lnTo>
                        <a:lnTo>
                          <a:pt x="1558" y="383"/>
                        </a:lnTo>
                        <a:lnTo>
                          <a:pt x="1558" y="380"/>
                        </a:lnTo>
                        <a:lnTo>
                          <a:pt x="1559" y="382"/>
                        </a:lnTo>
                        <a:lnTo>
                          <a:pt x="1559" y="382"/>
                        </a:lnTo>
                        <a:lnTo>
                          <a:pt x="1560" y="381"/>
                        </a:lnTo>
                        <a:lnTo>
                          <a:pt x="1560" y="382"/>
                        </a:lnTo>
                        <a:lnTo>
                          <a:pt x="1561" y="382"/>
                        </a:lnTo>
                        <a:lnTo>
                          <a:pt x="1561" y="382"/>
                        </a:lnTo>
                        <a:lnTo>
                          <a:pt x="1561" y="384"/>
                        </a:lnTo>
                        <a:lnTo>
                          <a:pt x="1562" y="386"/>
                        </a:lnTo>
                        <a:lnTo>
                          <a:pt x="1562" y="384"/>
                        </a:lnTo>
                        <a:lnTo>
                          <a:pt x="1563" y="384"/>
                        </a:lnTo>
                        <a:lnTo>
                          <a:pt x="1563" y="383"/>
                        </a:lnTo>
                        <a:lnTo>
                          <a:pt x="1563" y="383"/>
                        </a:lnTo>
                        <a:lnTo>
                          <a:pt x="1564" y="383"/>
                        </a:lnTo>
                        <a:lnTo>
                          <a:pt x="1564" y="381"/>
                        </a:lnTo>
                        <a:lnTo>
                          <a:pt x="1565" y="381"/>
                        </a:lnTo>
                        <a:lnTo>
                          <a:pt x="1565" y="382"/>
                        </a:lnTo>
                        <a:lnTo>
                          <a:pt x="1566" y="381"/>
                        </a:lnTo>
                        <a:lnTo>
                          <a:pt x="1566" y="383"/>
                        </a:lnTo>
                        <a:lnTo>
                          <a:pt x="1566" y="379"/>
                        </a:lnTo>
                        <a:lnTo>
                          <a:pt x="1567" y="379"/>
                        </a:lnTo>
                        <a:lnTo>
                          <a:pt x="1567" y="379"/>
                        </a:lnTo>
                        <a:lnTo>
                          <a:pt x="1568" y="379"/>
                        </a:lnTo>
                        <a:lnTo>
                          <a:pt x="1568" y="379"/>
                        </a:lnTo>
                        <a:lnTo>
                          <a:pt x="1568" y="378"/>
                        </a:lnTo>
                        <a:lnTo>
                          <a:pt x="1569" y="377"/>
                        </a:lnTo>
                        <a:lnTo>
                          <a:pt x="1569" y="378"/>
                        </a:lnTo>
                        <a:lnTo>
                          <a:pt x="1570" y="379"/>
                        </a:lnTo>
                        <a:lnTo>
                          <a:pt x="1570" y="380"/>
                        </a:lnTo>
                        <a:lnTo>
                          <a:pt x="1571" y="382"/>
                        </a:lnTo>
                        <a:lnTo>
                          <a:pt x="1571" y="381"/>
                        </a:lnTo>
                        <a:lnTo>
                          <a:pt x="1571" y="383"/>
                        </a:lnTo>
                        <a:lnTo>
                          <a:pt x="1572" y="382"/>
                        </a:lnTo>
                        <a:lnTo>
                          <a:pt x="1572" y="385"/>
                        </a:lnTo>
                        <a:lnTo>
                          <a:pt x="1573" y="384"/>
                        </a:lnTo>
                        <a:lnTo>
                          <a:pt x="1573" y="383"/>
                        </a:lnTo>
                        <a:lnTo>
                          <a:pt x="1573" y="382"/>
                        </a:lnTo>
                        <a:lnTo>
                          <a:pt x="1574" y="385"/>
                        </a:lnTo>
                        <a:lnTo>
                          <a:pt x="1574" y="385"/>
                        </a:lnTo>
                        <a:lnTo>
                          <a:pt x="1575" y="385"/>
                        </a:lnTo>
                        <a:lnTo>
                          <a:pt x="1575" y="387"/>
                        </a:lnTo>
                        <a:lnTo>
                          <a:pt x="1576" y="387"/>
                        </a:lnTo>
                        <a:lnTo>
                          <a:pt x="1576" y="385"/>
                        </a:lnTo>
                        <a:lnTo>
                          <a:pt x="1576" y="386"/>
                        </a:lnTo>
                        <a:lnTo>
                          <a:pt x="1577" y="386"/>
                        </a:lnTo>
                        <a:lnTo>
                          <a:pt x="1577" y="385"/>
                        </a:lnTo>
                        <a:lnTo>
                          <a:pt x="1578" y="384"/>
                        </a:lnTo>
                        <a:lnTo>
                          <a:pt x="1578" y="381"/>
                        </a:lnTo>
                        <a:lnTo>
                          <a:pt x="1578" y="382"/>
                        </a:lnTo>
                        <a:lnTo>
                          <a:pt x="1579" y="383"/>
                        </a:lnTo>
                        <a:lnTo>
                          <a:pt x="1579" y="380"/>
                        </a:lnTo>
                        <a:lnTo>
                          <a:pt x="1580" y="383"/>
                        </a:lnTo>
                        <a:lnTo>
                          <a:pt x="1580" y="380"/>
                        </a:lnTo>
                        <a:lnTo>
                          <a:pt x="1581" y="379"/>
                        </a:lnTo>
                        <a:lnTo>
                          <a:pt x="1581" y="382"/>
                        </a:lnTo>
                        <a:lnTo>
                          <a:pt x="1581" y="380"/>
                        </a:lnTo>
                        <a:lnTo>
                          <a:pt x="1582" y="377"/>
                        </a:lnTo>
                        <a:lnTo>
                          <a:pt x="1582" y="377"/>
                        </a:lnTo>
                        <a:lnTo>
                          <a:pt x="1583" y="380"/>
                        </a:lnTo>
                        <a:lnTo>
                          <a:pt x="1583" y="378"/>
                        </a:lnTo>
                        <a:lnTo>
                          <a:pt x="1583" y="381"/>
                        </a:lnTo>
                        <a:lnTo>
                          <a:pt x="1584" y="379"/>
                        </a:lnTo>
                        <a:lnTo>
                          <a:pt x="1584" y="379"/>
                        </a:lnTo>
                        <a:lnTo>
                          <a:pt x="1585" y="378"/>
                        </a:lnTo>
                        <a:lnTo>
                          <a:pt x="1585" y="380"/>
                        </a:lnTo>
                        <a:lnTo>
                          <a:pt x="1586" y="380"/>
                        </a:lnTo>
                        <a:lnTo>
                          <a:pt x="1586" y="380"/>
                        </a:lnTo>
                        <a:lnTo>
                          <a:pt x="1586" y="380"/>
                        </a:lnTo>
                        <a:lnTo>
                          <a:pt x="1587" y="381"/>
                        </a:lnTo>
                        <a:lnTo>
                          <a:pt x="1587" y="380"/>
                        </a:lnTo>
                        <a:lnTo>
                          <a:pt x="1588" y="381"/>
                        </a:lnTo>
                        <a:lnTo>
                          <a:pt x="1588" y="381"/>
                        </a:lnTo>
                        <a:lnTo>
                          <a:pt x="1588" y="383"/>
                        </a:lnTo>
                        <a:lnTo>
                          <a:pt x="1589" y="382"/>
                        </a:lnTo>
                        <a:lnTo>
                          <a:pt x="1589" y="381"/>
                        </a:lnTo>
                        <a:lnTo>
                          <a:pt x="1590" y="382"/>
                        </a:lnTo>
                        <a:lnTo>
                          <a:pt x="1590" y="383"/>
                        </a:lnTo>
                        <a:lnTo>
                          <a:pt x="1591" y="384"/>
                        </a:lnTo>
                        <a:lnTo>
                          <a:pt x="1591" y="382"/>
                        </a:lnTo>
                        <a:lnTo>
                          <a:pt x="1591" y="383"/>
                        </a:lnTo>
                        <a:lnTo>
                          <a:pt x="1592" y="385"/>
                        </a:lnTo>
                        <a:lnTo>
                          <a:pt x="1592" y="383"/>
                        </a:lnTo>
                        <a:lnTo>
                          <a:pt x="1593" y="382"/>
                        </a:lnTo>
                        <a:lnTo>
                          <a:pt x="1593" y="381"/>
                        </a:lnTo>
                        <a:lnTo>
                          <a:pt x="1593" y="382"/>
                        </a:lnTo>
                        <a:lnTo>
                          <a:pt x="1594" y="382"/>
                        </a:lnTo>
                        <a:lnTo>
                          <a:pt x="1594" y="381"/>
                        </a:lnTo>
                        <a:lnTo>
                          <a:pt x="1595" y="383"/>
                        </a:lnTo>
                        <a:lnTo>
                          <a:pt x="1595" y="382"/>
                        </a:lnTo>
                        <a:lnTo>
                          <a:pt x="1596" y="379"/>
                        </a:lnTo>
                        <a:lnTo>
                          <a:pt x="1596" y="378"/>
                        </a:lnTo>
                        <a:lnTo>
                          <a:pt x="1596" y="380"/>
                        </a:lnTo>
                        <a:lnTo>
                          <a:pt x="1597" y="378"/>
                        </a:lnTo>
                        <a:lnTo>
                          <a:pt x="1597" y="380"/>
                        </a:lnTo>
                        <a:lnTo>
                          <a:pt x="1598" y="381"/>
                        </a:lnTo>
                        <a:lnTo>
                          <a:pt x="1598" y="381"/>
                        </a:lnTo>
                        <a:lnTo>
                          <a:pt x="1598" y="379"/>
                        </a:lnTo>
                        <a:lnTo>
                          <a:pt x="1599" y="382"/>
                        </a:lnTo>
                        <a:lnTo>
                          <a:pt x="1599" y="381"/>
                        </a:lnTo>
                        <a:lnTo>
                          <a:pt x="1600" y="380"/>
                        </a:lnTo>
                        <a:lnTo>
                          <a:pt x="1600" y="380"/>
                        </a:lnTo>
                        <a:lnTo>
                          <a:pt x="1601" y="381"/>
                        </a:lnTo>
                        <a:lnTo>
                          <a:pt x="1601" y="381"/>
                        </a:lnTo>
                        <a:lnTo>
                          <a:pt x="1601" y="380"/>
                        </a:lnTo>
                        <a:lnTo>
                          <a:pt x="1602" y="382"/>
                        </a:lnTo>
                        <a:lnTo>
                          <a:pt x="1602" y="380"/>
                        </a:lnTo>
                        <a:lnTo>
                          <a:pt x="1603" y="379"/>
                        </a:lnTo>
                        <a:lnTo>
                          <a:pt x="1603" y="382"/>
                        </a:lnTo>
                        <a:lnTo>
                          <a:pt x="1603" y="384"/>
                        </a:lnTo>
                        <a:lnTo>
                          <a:pt x="1604" y="383"/>
                        </a:lnTo>
                        <a:lnTo>
                          <a:pt x="1604" y="382"/>
                        </a:lnTo>
                        <a:lnTo>
                          <a:pt x="1605" y="384"/>
                        </a:lnTo>
                        <a:lnTo>
                          <a:pt x="1605" y="383"/>
                        </a:lnTo>
                        <a:lnTo>
                          <a:pt x="1606" y="387"/>
                        </a:lnTo>
                        <a:lnTo>
                          <a:pt x="1606" y="383"/>
                        </a:lnTo>
                        <a:lnTo>
                          <a:pt x="1606" y="382"/>
                        </a:lnTo>
                        <a:lnTo>
                          <a:pt x="1607" y="382"/>
                        </a:lnTo>
                        <a:lnTo>
                          <a:pt x="1607" y="380"/>
                        </a:lnTo>
                        <a:lnTo>
                          <a:pt x="1608" y="384"/>
                        </a:lnTo>
                        <a:lnTo>
                          <a:pt x="1608" y="381"/>
                        </a:lnTo>
                        <a:lnTo>
                          <a:pt x="1608" y="379"/>
                        </a:lnTo>
                        <a:lnTo>
                          <a:pt x="1609" y="378"/>
                        </a:lnTo>
                        <a:lnTo>
                          <a:pt x="1609" y="382"/>
                        </a:lnTo>
                        <a:lnTo>
                          <a:pt x="1610" y="380"/>
                        </a:lnTo>
                        <a:lnTo>
                          <a:pt x="1610" y="380"/>
                        </a:lnTo>
                        <a:lnTo>
                          <a:pt x="1611" y="377"/>
                        </a:lnTo>
                        <a:lnTo>
                          <a:pt x="1611" y="379"/>
                        </a:lnTo>
                        <a:lnTo>
                          <a:pt x="1611" y="378"/>
                        </a:lnTo>
                        <a:lnTo>
                          <a:pt x="1612" y="380"/>
                        </a:lnTo>
                        <a:lnTo>
                          <a:pt x="1612" y="380"/>
                        </a:lnTo>
                        <a:lnTo>
                          <a:pt x="1613" y="381"/>
                        </a:lnTo>
                        <a:lnTo>
                          <a:pt x="1613" y="380"/>
                        </a:lnTo>
                        <a:lnTo>
                          <a:pt x="1613" y="382"/>
                        </a:lnTo>
                        <a:lnTo>
                          <a:pt x="1614" y="382"/>
                        </a:lnTo>
                        <a:lnTo>
                          <a:pt x="1614" y="383"/>
                        </a:lnTo>
                        <a:lnTo>
                          <a:pt x="1615" y="382"/>
                        </a:lnTo>
                        <a:lnTo>
                          <a:pt x="1615" y="380"/>
                        </a:lnTo>
                        <a:lnTo>
                          <a:pt x="1616" y="381"/>
                        </a:lnTo>
                        <a:lnTo>
                          <a:pt x="1616" y="381"/>
                        </a:lnTo>
                        <a:lnTo>
                          <a:pt x="1616" y="382"/>
                        </a:lnTo>
                        <a:lnTo>
                          <a:pt x="1617" y="383"/>
                        </a:lnTo>
                        <a:lnTo>
                          <a:pt x="1617" y="382"/>
                        </a:lnTo>
                        <a:lnTo>
                          <a:pt x="1618" y="384"/>
                        </a:lnTo>
                        <a:lnTo>
                          <a:pt x="1618" y="383"/>
                        </a:lnTo>
                        <a:lnTo>
                          <a:pt x="1618" y="384"/>
                        </a:lnTo>
                        <a:lnTo>
                          <a:pt x="1619" y="381"/>
                        </a:lnTo>
                        <a:lnTo>
                          <a:pt x="1619" y="382"/>
                        </a:lnTo>
                        <a:lnTo>
                          <a:pt x="1620" y="384"/>
                        </a:lnTo>
                        <a:lnTo>
                          <a:pt x="1620" y="383"/>
                        </a:lnTo>
                        <a:lnTo>
                          <a:pt x="1621" y="383"/>
                        </a:lnTo>
                        <a:lnTo>
                          <a:pt x="1621" y="382"/>
                        </a:lnTo>
                        <a:lnTo>
                          <a:pt x="1621" y="383"/>
                        </a:lnTo>
                        <a:lnTo>
                          <a:pt x="1622" y="383"/>
                        </a:lnTo>
                        <a:lnTo>
                          <a:pt x="1622" y="381"/>
                        </a:lnTo>
                        <a:lnTo>
                          <a:pt x="1623" y="380"/>
                        </a:lnTo>
                        <a:lnTo>
                          <a:pt x="1623" y="380"/>
                        </a:lnTo>
                        <a:lnTo>
                          <a:pt x="1623" y="376"/>
                        </a:lnTo>
                        <a:lnTo>
                          <a:pt x="1624" y="378"/>
                        </a:lnTo>
                        <a:lnTo>
                          <a:pt x="1624" y="378"/>
                        </a:lnTo>
                        <a:lnTo>
                          <a:pt x="1625" y="378"/>
                        </a:lnTo>
                        <a:lnTo>
                          <a:pt x="1625" y="377"/>
                        </a:lnTo>
                        <a:lnTo>
                          <a:pt x="1626" y="379"/>
                        </a:lnTo>
                        <a:lnTo>
                          <a:pt x="1626" y="379"/>
                        </a:lnTo>
                        <a:lnTo>
                          <a:pt x="1626" y="379"/>
                        </a:lnTo>
                        <a:lnTo>
                          <a:pt x="1627" y="379"/>
                        </a:lnTo>
                        <a:lnTo>
                          <a:pt x="1627" y="382"/>
                        </a:lnTo>
                        <a:lnTo>
                          <a:pt x="1628" y="382"/>
                        </a:lnTo>
                        <a:lnTo>
                          <a:pt x="1628" y="382"/>
                        </a:lnTo>
                        <a:lnTo>
                          <a:pt x="1628" y="381"/>
                        </a:lnTo>
                        <a:lnTo>
                          <a:pt x="1629" y="383"/>
                        </a:lnTo>
                        <a:lnTo>
                          <a:pt x="1629" y="382"/>
                        </a:lnTo>
                        <a:lnTo>
                          <a:pt x="1630" y="383"/>
                        </a:lnTo>
                        <a:lnTo>
                          <a:pt x="1630" y="385"/>
                        </a:lnTo>
                        <a:lnTo>
                          <a:pt x="1631" y="384"/>
                        </a:lnTo>
                        <a:lnTo>
                          <a:pt x="1631" y="385"/>
                        </a:lnTo>
                        <a:lnTo>
                          <a:pt x="1631" y="385"/>
                        </a:lnTo>
                        <a:lnTo>
                          <a:pt x="1632" y="384"/>
                        </a:lnTo>
                        <a:lnTo>
                          <a:pt x="1632" y="387"/>
                        </a:lnTo>
                        <a:lnTo>
                          <a:pt x="1633" y="385"/>
                        </a:lnTo>
                        <a:lnTo>
                          <a:pt x="1633" y="383"/>
                        </a:lnTo>
                        <a:lnTo>
                          <a:pt x="1633" y="385"/>
                        </a:lnTo>
                        <a:lnTo>
                          <a:pt x="1634" y="384"/>
                        </a:lnTo>
                        <a:lnTo>
                          <a:pt x="1634" y="383"/>
                        </a:lnTo>
                        <a:lnTo>
                          <a:pt x="1635" y="382"/>
                        </a:lnTo>
                        <a:lnTo>
                          <a:pt x="1635" y="382"/>
                        </a:lnTo>
                        <a:lnTo>
                          <a:pt x="1636" y="382"/>
                        </a:lnTo>
                        <a:lnTo>
                          <a:pt x="1636" y="381"/>
                        </a:lnTo>
                        <a:lnTo>
                          <a:pt x="1636" y="380"/>
                        </a:lnTo>
                        <a:lnTo>
                          <a:pt x="1637" y="382"/>
                        </a:lnTo>
                        <a:lnTo>
                          <a:pt x="1637" y="380"/>
                        </a:lnTo>
                        <a:lnTo>
                          <a:pt x="1638" y="377"/>
                        </a:lnTo>
                        <a:lnTo>
                          <a:pt x="1638" y="380"/>
                        </a:lnTo>
                        <a:lnTo>
                          <a:pt x="1638" y="378"/>
                        </a:lnTo>
                        <a:lnTo>
                          <a:pt x="1639" y="380"/>
                        </a:lnTo>
                        <a:lnTo>
                          <a:pt x="1639" y="378"/>
                        </a:lnTo>
                        <a:lnTo>
                          <a:pt x="1640" y="383"/>
                        </a:lnTo>
                        <a:lnTo>
                          <a:pt x="1640" y="382"/>
                        </a:lnTo>
                        <a:lnTo>
                          <a:pt x="1641" y="383"/>
                        </a:lnTo>
                        <a:lnTo>
                          <a:pt x="1641" y="380"/>
                        </a:lnTo>
                        <a:lnTo>
                          <a:pt x="1641" y="383"/>
                        </a:lnTo>
                        <a:lnTo>
                          <a:pt x="1642" y="383"/>
                        </a:lnTo>
                        <a:lnTo>
                          <a:pt x="1642" y="384"/>
                        </a:lnTo>
                        <a:lnTo>
                          <a:pt x="1643" y="383"/>
                        </a:lnTo>
                        <a:lnTo>
                          <a:pt x="1643" y="382"/>
                        </a:lnTo>
                        <a:lnTo>
                          <a:pt x="1643" y="382"/>
                        </a:lnTo>
                        <a:lnTo>
                          <a:pt x="1644" y="385"/>
                        </a:lnTo>
                        <a:lnTo>
                          <a:pt x="1644" y="387"/>
                        </a:lnTo>
                        <a:lnTo>
                          <a:pt x="1645" y="386"/>
                        </a:lnTo>
                        <a:lnTo>
                          <a:pt x="1645" y="387"/>
                        </a:lnTo>
                        <a:lnTo>
                          <a:pt x="1646" y="388"/>
                        </a:lnTo>
                        <a:lnTo>
                          <a:pt x="1646" y="387"/>
                        </a:lnTo>
                        <a:lnTo>
                          <a:pt x="1646" y="389"/>
                        </a:lnTo>
                        <a:lnTo>
                          <a:pt x="1647" y="388"/>
                        </a:lnTo>
                        <a:lnTo>
                          <a:pt x="1647" y="386"/>
                        </a:lnTo>
                        <a:lnTo>
                          <a:pt x="1648" y="384"/>
                        </a:lnTo>
                        <a:lnTo>
                          <a:pt x="1648" y="385"/>
                        </a:lnTo>
                        <a:lnTo>
                          <a:pt x="1648" y="383"/>
                        </a:lnTo>
                        <a:lnTo>
                          <a:pt x="1649" y="382"/>
                        </a:lnTo>
                        <a:lnTo>
                          <a:pt x="1649" y="384"/>
                        </a:lnTo>
                        <a:lnTo>
                          <a:pt x="1650" y="382"/>
                        </a:lnTo>
                        <a:lnTo>
                          <a:pt x="1650" y="381"/>
                        </a:lnTo>
                        <a:lnTo>
                          <a:pt x="1651" y="385"/>
                        </a:lnTo>
                        <a:lnTo>
                          <a:pt x="1651" y="380"/>
                        </a:lnTo>
                        <a:lnTo>
                          <a:pt x="1651" y="380"/>
                        </a:lnTo>
                        <a:lnTo>
                          <a:pt x="1652" y="378"/>
                        </a:lnTo>
                        <a:lnTo>
                          <a:pt x="1652" y="381"/>
                        </a:lnTo>
                        <a:lnTo>
                          <a:pt x="1653" y="379"/>
                        </a:lnTo>
                        <a:lnTo>
                          <a:pt x="1653" y="377"/>
                        </a:lnTo>
                        <a:lnTo>
                          <a:pt x="1653" y="379"/>
                        </a:lnTo>
                        <a:lnTo>
                          <a:pt x="1654" y="380"/>
                        </a:lnTo>
                        <a:lnTo>
                          <a:pt x="1654" y="381"/>
                        </a:lnTo>
                        <a:lnTo>
                          <a:pt x="1655" y="381"/>
                        </a:lnTo>
                        <a:lnTo>
                          <a:pt x="1655" y="380"/>
                        </a:lnTo>
                        <a:lnTo>
                          <a:pt x="1656" y="382"/>
                        </a:lnTo>
                        <a:lnTo>
                          <a:pt x="1656" y="381"/>
                        </a:lnTo>
                        <a:lnTo>
                          <a:pt x="1656" y="384"/>
                        </a:lnTo>
                        <a:lnTo>
                          <a:pt x="1657" y="383"/>
                        </a:lnTo>
                        <a:lnTo>
                          <a:pt x="1657" y="384"/>
                        </a:lnTo>
                        <a:lnTo>
                          <a:pt x="1658" y="386"/>
                        </a:lnTo>
                        <a:lnTo>
                          <a:pt x="1658" y="385"/>
                        </a:lnTo>
                        <a:lnTo>
                          <a:pt x="1658" y="385"/>
                        </a:lnTo>
                        <a:lnTo>
                          <a:pt x="1659" y="384"/>
                        </a:lnTo>
                        <a:lnTo>
                          <a:pt x="1659" y="385"/>
                        </a:lnTo>
                        <a:lnTo>
                          <a:pt x="1660" y="386"/>
                        </a:lnTo>
                        <a:lnTo>
                          <a:pt x="1660" y="386"/>
                        </a:lnTo>
                        <a:lnTo>
                          <a:pt x="1661" y="384"/>
                        </a:lnTo>
                        <a:lnTo>
                          <a:pt x="1661" y="386"/>
                        </a:lnTo>
                        <a:lnTo>
                          <a:pt x="1661" y="382"/>
                        </a:lnTo>
                        <a:lnTo>
                          <a:pt x="1662" y="384"/>
                        </a:lnTo>
                        <a:lnTo>
                          <a:pt x="1662" y="384"/>
                        </a:lnTo>
                        <a:lnTo>
                          <a:pt x="1663" y="383"/>
                        </a:lnTo>
                        <a:lnTo>
                          <a:pt x="1663" y="384"/>
                        </a:lnTo>
                        <a:lnTo>
                          <a:pt x="1663" y="382"/>
                        </a:lnTo>
                        <a:lnTo>
                          <a:pt x="1664" y="381"/>
                        </a:lnTo>
                        <a:lnTo>
                          <a:pt x="1664" y="383"/>
                        </a:lnTo>
                        <a:lnTo>
                          <a:pt x="1665" y="381"/>
                        </a:lnTo>
                        <a:lnTo>
                          <a:pt x="1665" y="380"/>
                        </a:lnTo>
                        <a:lnTo>
                          <a:pt x="1666" y="382"/>
                        </a:lnTo>
                        <a:lnTo>
                          <a:pt x="1666" y="379"/>
                        </a:lnTo>
                        <a:lnTo>
                          <a:pt x="1666" y="380"/>
                        </a:lnTo>
                        <a:lnTo>
                          <a:pt x="1667" y="383"/>
                        </a:lnTo>
                        <a:lnTo>
                          <a:pt x="1667" y="382"/>
                        </a:lnTo>
                        <a:lnTo>
                          <a:pt x="1668" y="380"/>
                        </a:lnTo>
                        <a:lnTo>
                          <a:pt x="1668" y="382"/>
                        </a:lnTo>
                        <a:lnTo>
                          <a:pt x="1668" y="382"/>
                        </a:lnTo>
                        <a:lnTo>
                          <a:pt x="1669" y="382"/>
                        </a:lnTo>
                        <a:lnTo>
                          <a:pt x="1669" y="383"/>
                        </a:lnTo>
                        <a:lnTo>
                          <a:pt x="1670" y="384"/>
                        </a:lnTo>
                        <a:lnTo>
                          <a:pt x="1670" y="383"/>
                        </a:lnTo>
                        <a:lnTo>
                          <a:pt x="1671" y="384"/>
                        </a:lnTo>
                        <a:lnTo>
                          <a:pt x="1671" y="383"/>
                        </a:lnTo>
                        <a:lnTo>
                          <a:pt x="1671" y="384"/>
                        </a:lnTo>
                        <a:lnTo>
                          <a:pt x="1672" y="385"/>
                        </a:lnTo>
                        <a:lnTo>
                          <a:pt x="1672" y="388"/>
                        </a:lnTo>
                        <a:lnTo>
                          <a:pt x="1673" y="385"/>
                        </a:lnTo>
                        <a:lnTo>
                          <a:pt x="1673" y="385"/>
                        </a:lnTo>
                        <a:lnTo>
                          <a:pt x="1673" y="385"/>
                        </a:lnTo>
                        <a:lnTo>
                          <a:pt x="1674" y="386"/>
                        </a:lnTo>
                        <a:lnTo>
                          <a:pt x="1674" y="385"/>
                        </a:lnTo>
                        <a:lnTo>
                          <a:pt x="1675" y="387"/>
                        </a:lnTo>
                        <a:lnTo>
                          <a:pt x="1675" y="385"/>
                        </a:lnTo>
                        <a:lnTo>
                          <a:pt x="1676" y="387"/>
                        </a:lnTo>
                        <a:lnTo>
                          <a:pt x="1676" y="385"/>
                        </a:lnTo>
                        <a:lnTo>
                          <a:pt x="1676" y="385"/>
                        </a:lnTo>
                        <a:lnTo>
                          <a:pt x="1677" y="384"/>
                        </a:lnTo>
                        <a:lnTo>
                          <a:pt x="1677" y="384"/>
                        </a:lnTo>
                        <a:lnTo>
                          <a:pt x="1678" y="382"/>
                        </a:lnTo>
                        <a:lnTo>
                          <a:pt x="1678" y="381"/>
                        </a:lnTo>
                        <a:lnTo>
                          <a:pt x="1678" y="382"/>
                        </a:lnTo>
                        <a:lnTo>
                          <a:pt x="1679" y="382"/>
                        </a:lnTo>
                        <a:lnTo>
                          <a:pt x="1679" y="381"/>
                        </a:lnTo>
                        <a:lnTo>
                          <a:pt x="1680" y="382"/>
                        </a:lnTo>
                        <a:lnTo>
                          <a:pt x="1680" y="379"/>
                        </a:lnTo>
                        <a:lnTo>
                          <a:pt x="1681" y="384"/>
                        </a:lnTo>
                        <a:lnTo>
                          <a:pt x="1681" y="382"/>
                        </a:lnTo>
                        <a:lnTo>
                          <a:pt x="1681" y="381"/>
                        </a:lnTo>
                        <a:lnTo>
                          <a:pt x="1682" y="385"/>
                        </a:lnTo>
                        <a:lnTo>
                          <a:pt x="1682" y="383"/>
                        </a:lnTo>
                        <a:lnTo>
                          <a:pt x="1683" y="383"/>
                        </a:lnTo>
                        <a:lnTo>
                          <a:pt x="1683" y="382"/>
                        </a:lnTo>
                        <a:lnTo>
                          <a:pt x="1683" y="382"/>
                        </a:lnTo>
                        <a:lnTo>
                          <a:pt x="1684" y="381"/>
                        </a:lnTo>
                        <a:lnTo>
                          <a:pt x="1684" y="383"/>
                        </a:lnTo>
                        <a:lnTo>
                          <a:pt x="1685" y="382"/>
                        </a:lnTo>
                        <a:lnTo>
                          <a:pt x="1685" y="384"/>
                        </a:lnTo>
                        <a:lnTo>
                          <a:pt x="1686" y="385"/>
                        </a:lnTo>
                        <a:lnTo>
                          <a:pt x="1686" y="387"/>
                        </a:lnTo>
                        <a:lnTo>
                          <a:pt x="1686" y="384"/>
                        </a:lnTo>
                        <a:lnTo>
                          <a:pt x="1687" y="383"/>
                        </a:lnTo>
                        <a:lnTo>
                          <a:pt x="1687" y="386"/>
                        </a:lnTo>
                        <a:lnTo>
                          <a:pt x="1688" y="384"/>
                        </a:lnTo>
                        <a:lnTo>
                          <a:pt x="1688" y="384"/>
                        </a:lnTo>
                        <a:lnTo>
                          <a:pt x="1688" y="385"/>
                        </a:lnTo>
                        <a:lnTo>
                          <a:pt x="1689" y="386"/>
                        </a:lnTo>
                        <a:lnTo>
                          <a:pt x="1689" y="383"/>
                        </a:lnTo>
                        <a:lnTo>
                          <a:pt x="1690" y="383"/>
                        </a:lnTo>
                        <a:lnTo>
                          <a:pt x="1690" y="382"/>
                        </a:lnTo>
                        <a:lnTo>
                          <a:pt x="1691" y="381"/>
                        </a:lnTo>
                        <a:lnTo>
                          <a:pt x="1691" y="383"/>
                        </a:lnTo>
                        <a:lnTo>
                          <a:pt x="1691" y="384"/>
                        </a:lnTo>
                        <a:lnTo>
                          <a:pt x="1692" y="381"/>
                        </a:lnTo>
                        <a:lnTo>
                          <a:pt x="1692" y="381"/>
                        </a:lnTo>
                        <a:lnTo>
                          <a:pt x="1693" y="378"/>
                        </a:lnTo>
                        <a:lnTo>
                          <a:pt x="1693" y="379"/>
                        </a:lnTo>
                        <a:lnTo>
                          <a:pt x="1693" y="379"/>
                        </a:lnTo>
                        <a:lnTo>
                          <a:pt x="1694" y="378"/>
                        </a:lnTo>
                        <a:lnTo>
                          <a:pt x="1694" y="377"/>
                        </a:lnTo>
                        <a:lnTo>
                          <a:pt x="1695" y="381"/>
                        </a:lnTo>
                        <a:lnTo>
                          <a:pt x="1695" y="380"/>
                        </a:lnTo>
                        <a:lnTo>
                          <a:pt x="1696" y="381"/>
                        </a:lnTo>
                        <a:lnTo>
                          <a:pt x="1696" y="380"/>
                        </a:lnTo>
                        <a:lnTo>
                          <a:pt x="1696" y="381"/>
                        </a:lnTo>
                        <a:lnTo>
                          <a:pt x="1697" y="381"/>
                        </a:lnTo>
                        <a:lnTo>
                          <a:pt x="1697" y="382"/>
                        </a:lnTo>
                        <a:lnTo>
                          <a:pt x="1698" y="382"/>
                        </a:lnTo>
                        <a:lnTo>
                          <a:pt x="1698" y="382"/>
                        </a:lnTo>
                        <a:lnTo>
                          <a:pt x="1698" y="383"/>
                        </a:lnTo>
                        <a:lnTo>
                          <a:pt x="1699" y="384"/>
                        </a:lnTo>
                        <a:lnTo>
                          <a:pt x="1699" y="384"/>
                        </a:lnTo>
                        <a:lnTo>
                          <a:pt x="1700" y="383"/>
                        </a:lnTo>
                        <a:lnTo>
                          <a:pt x="1700" y="385"/>
                        </a:lnTo>
                        <a:lnTo>
                          <a:pt x="1701" y="384"/>
                        </a:lnTo>
                        <a:lnTo>
                          <a:pt x="1701" y="385"/>
                        </a:lnTo>
                        <a:lnTo>
                          <a:pt x="1701" y="387"/>
                        </a:lnTo>
                        <a:lnTo>
                          <a:pt x="1702" y="386"/>
                        </a:lnTo>
                        <a:lnTo>
                          <a:pt x="1702" y="387"/>
                        </a:lnTo>
                        <a:lnTo>
                          <a:pt x="1703" y="386"/>
                        </a:lnTo>
                        <a:lnTo>
                          <a:pt x="1703" y="383"/>
                        </a:lnTo>
                        <a:lnTo>
                          <a:pt x="1703" y="383"/>
                        </a:lnTo>
                        <a:lnTo>
                          <a:pt x="1704" y="381"/>
                        </a:lnTo>
                        <a:lnTo>
                          <a:pt x="1704" y="382"/>
                        </a:lnTo>
                        <a:lnTo>
                          <a:pt x="1705" y="384"/>
                        </a:lnTo>
                        <a:lnTo>
                          <a:pt x="1705" y="383"/>
                        </a:lnTo>
                        <a:lnTo>
                          <a:pt x="1706" y="380"/>
                        </a:lnTo>
                        <a:lnTo>
                          <a:pt x="1706" y="380"/>
                        </a:lnTo>
                        <a:lnTo>
                          <a:pt x="1706" y="380"/>
                        </a:lnTo>
                        <a:lnTo>
                          <a:pt x="1707" y="380"/>
                        </a:lnTo>
                        <a:lnTo>
                          <a:pt x="1707" y="381"/>
                        </a:lnTo>
                        <a:lnTo>
                          <a:pt x="1708" y="381"/>
                        </a:lnTo>
                        <a:lnTo>
                          <a:pt x="1708" y="381"/>
                        </a:lnTo>
                        <a:lnTo>
                          <a:pt x="1708" y="378"/>
                        </a:lnTo>
                        <a:lnTo>
                          <a:pt x="1709" y="380"/>
                        </a:lnTo>
                        <a:lnTo>
                          <a:pt x="1709" y="377"/>
                        </a:lnTo>
                        <a:lnTo>
                          <a:pt x="1710" y="379"/>
                        </a:lnTo>
                        <a:lnTo>
                          <a:pt x="1710" y="379"/>
                        </a:lnTo>
                        <a:lnTo>
                          <a:pt x="1711" y="380"/>
                        </a:lnTo>
                        <a:lnTo>
                          <a:pt x="1711" y="379"/>
                        </a:lnTo>
                        <a:lnTo>
                          <a:pt x="1711" y="382"/>
                        </a:lnTo>
                        <a:lnTo>
                          <a:pt x="1712" y="383"/>
                        </a:lnTo>
                        <a:lnTo>
                          <a:pt x="1712" y="382"/>
                        </a:lnTo>
                        <a:lnTo>
                          <a:pt x="1713" y="384"/>
                        </a:lnTo>
                        <a:lnTo>
                          <a:pt x="1713" y="384"/>
                        </a:lnTo>
                        <a:lnTo>
                          <a:pt x="1713" y="385"/>
                        </a:lnTo>
                        <a:lnTo>
                          <a:pt x="1714" y="384"/>
                        </a:lnTo>
                        <a:lnTo>
                          <a:pt x="1714" y="383"/>
                        </a:lnTo>
                        <a:lnTo>
                          <a:pt x="1715" y="383"/>
                        </a:lnTo>
                        <a:lnTo>
                          <a:pt x="1715" y="383"/>
                        </a:lnTo>
                        <a:lnTo>
                          <a:pt x="1716" y="382"/>
                        </a:lnTo>
                        <a:lnTo>
                          <a:pt x="1716" y="385"/>
                        </a:lnTo>
                        <a:lnTo>
                          <a:pt x="1716" y="383"/>
                        </a:lnTo>
                        <a:lnTo>
                          <a:pt x="1717" y="384"/>
                        </a:lnTo>
                        <a:lnTo>
                          <a:pt x="1717" y="382"/>
                        </a:lnTo>
                        <a:lnTo>
                          <a:pt x="1718" y="384"/>
                        </a:lnTo>
                        <a:lnTo>
                          <a:pt x="1718" y="382"/>
                        </a:lnTo>
                        <a:lnTo>
                          <a:pt x="1718" y="383"/>
                        </a:lnTo>
                        <a:lnTo>
                          <a:pt x="1719" y="380"/>
                        </a:lnTo>
                        <a:lnTo>
                          <a:pt x="1719" y="379"/>
                        </a:lnTo>
                        <a:lnTo>
                          <a:pt x="1720" y="379"/>
                        </a:lnTo>
                        <a:lnTo>
                          <a:pt x="1720" y="380"/>
                        </a:lnTo>
                        <a:lnTo>
                          <a:pt x="1721" y="379"/>
                        </a:lnTo>
                        <a:lnTo>
                          <a:pt x="1721" y="378"/>
                        </a:lnTo>
                        <a:lnTo>
                          <a:pt x="1721" y="377"/>
                        </a:lnTo>
                        <a:lnTo>
                          <a:pt x="1722" y="377"/>
                        </a:lnTo>
                        <a:lnTo>
                          <a:pt x="1722" y="379"/>
                        </a:lnTo>
                        <a:lnTo>
                          <a:pt x="1723" y="380"/>
                        </a:lnTo>
                        <a:lnTo>
                          <a:pt x="1723" y="380"/>
                        </a:lnTo>
                        <a:lnTo>
                          <a:pt x="1723" y="380"/>
                        </a:lnTo>
                        <a:lnTo>
                          <a:pt x="1724" y="380"/>
                        </a:lnTo>
                        <a:lnTo>
                          <a:pt x="1724" y="379"/>
                        </a:lnTo>
                        <a:lnTo>
                          <a:pt x="1725" y="383"/>
                        </a:lnTo>
                        <a:lnTo>
                          <a:pt x="1725" y="382"/>
                        </a:lnTo>
                        <a:lnTo>
                          <a:pt x="1726" y="380"/>
                        </a:lnTo>
                        <a:lnTo>
                          <a:pt x="1726" y="381"/>
                        </a:lnTo>
                        <a:lnTo>
                          <a:pt x="1726" y="381"/>
                        </a:lnTo>
                        <a:lnTo>
                          <a:pt x="1727" y="381"/>
                        </a:lnTo>
                        <a:lnTo>
                          <a:pt x="1727" y="383"/>
                        </a:lnTo>
                        <a:lnTo>
                          <a:pt x="1728" y="384"/>
                        </a:lnTo>
                        <a:lnTo>
                          <a:pt x="1728" y="381"/>
                        </a:lnTo>
                        <a:lnTo>
                          <a:pt x="1728" y="381"/>
                        </a:lnTo>
                        <a:lnTo>
                          <a:pt x="1729" y="383"/>
                        </a:lnTo>
                        <a:lnTo>
                          <a:pt x="1729" y="381"/>
                        </a:lnTo>
                        <a:lnTo>
                          <a:pt x="1730" y="385"/>
                        </a:lnTo>
                        <a:lnTo>
                          <a:pt x="1730" y="384"/>
                        </a:lnTo>
                        <a:lnTo>
                          <a:pt x="1731" y="381"/>
                        </a:lnTo>
                        <a:lnTo>
                          <a:pt x="1731" y="383"/>
                        </a:lnTo>
                        <a:lnTo>
                          <a:pt x="1731" y="383"/>
                        </a:lnTo>
                        <a:lnTo>
                          <a:pt x="1732" y="381"/>
                        </a:lnTo>
                        <a:lnTo>
                          <a:pt x="1732" y="379"/>
                        </a:lnTo>
                        <a:lnTo>
                          <a:pt x="1733" y="382"/>
                        </a:lnTo>
                        <a:lnTo>
                          <a:pt x="1733" y="381"/>
                        </a:lnTo>
                        <a:lnTo>
                          <a:pt x="1733" y="380"/>
                        </a:lnTo>
                        <a:lnTo>
                          <a:pt x="1734" y="379"/>
                        </a:lnTo>
                        <a:lnTo>
                          <a:pt x="1734" y="380"/>
                        </a:lnTo>
                        <a:lnTo>
                          <a:pt x="1735" y="377"/>
                        </a:lnTo>
                        <a:lnTo>
                          <a:pt x="1735" y="377"/>
                        </a:lnTo>
                        <a:lnTo>
                          <a:pt x="1736" y="377"/>
                        </a:lnTo>
                        <a:lnTo>
                          <a:pt x="1736" y="380"/>
                        </a:lnTo>
                        <a:lnTo>
                          <a:pt x="1736" y="375"/>
                        </a:lnTo>
                        <a:lnTo>
                          <a:pt x="1737" y="378"/>
                        </a:lnTo>
                        <a:lnTo>
                          <a:pt x="1737" y="381"/>
                        </a:lnTo>
                        <a:lnTo>
                          <a:pt x="1738" y="380"/>
                        </a:lnTo>
                        <a:lnTo>
                          <a:pt x="1738" y="381"/>
                        </a:lnTo>
                        <a:lnTo>
                          <a:pt x="1738" y="381"/>
                        </a:lnTo>
                        <a:lnTo>
                          <a:pt x="1739" y="381"/>
                        </a:lnTo>
                        <a:lnTo>
                          <a:pt x="1739" y="381"/>
                        </a:lnTo>
                        <a:lnTo>
                          <a:pt x="1740" y="382"/>
                        </a:lnTo>
                        <a:lnTo>
                          <a:pt x="1740" y="382"/>
                        </a:lnTo>
                        <a:lnTo>
                          <a:pt x="1741" y="382"/>
                        </a:lnTo>
                        <a:lnTo>
                          <a:pt x="1741" y="384"/>
                        </a:lnTo>
                        <a:lnTo>
                          <a:pt x="1741" y="385"/>
                        </a:lnTo>
                        <a:lnTo>
                          <a:pt x="1742" y="385"/>
                        </a:lnTo>
                        <a:lnTo>
                          <a:pt x="1742" y="384"/>
                        </a:lnTo>
                        <a:lnTo>
                          <a:pt x="1743" y="382"/>
                        </a:lnTo>
                        <a:lnTo>
                          <a:pt x="1743" y="383"/>
                        </a:lnTo>
                        <a:lnTo>
                          <a:pt x="1743" y="380"/>
                        </a:lnTo>
                        <a:lnTo>
                          <a:pt x="1744" y="387"/>
                        </a:lnTo>
                        <a:lnTo>
                          <a:pt x="1744" y="383"/>
                        </a:lnTo>
                        <a:lnTo>
                          <a:pt x="1745" y="383"/>
                        </a:lnTo>
                        <a:lnTo>
                          <a:pt x="1745" y="384"/>
                        </a:lnTo>
                        <a:lnTo>
                          <a:pt x="1746" y="382"/>
                        </a:lnTo>
                        <a:lnTo>
                          <a:pt x="1746" y="381"/>
                        </a:lnTo>
                        <a:lnTo>
                          <a:pt x="1746" y="383"/>
                        </a:lnTo>
                        <a:lnTo>
                          <a:pt x="1747" y="385"/>
                        </a:lnTo>
                        <a:lnTo>
                          <a:pt x="1747" y="382"/>
                        </a:lnTo>
                        <a:lnTo>
                          <a:pt x="1748" y="381"/>
                        </a:lnTo>
                        <a:lnTo>
                          <a:pt x="1748" y="380"/>
                        </a:lnTo>
                        <a:lnTo>
                          <a:pt x="1748" y="380"/>
                        </a:lnTo>
                        <a:lnTo>
                          <a:pt x="1749" y="381"/>
                        </a:lnTo>
                        <a:lnTo>
                          <a:pt x="1749" y="379"/>
                        </a:lnTo>
                        <a:lnTo>
                          <a:pt x="1750" y="381"/>
                        </a:lnTo>
                        <a:lnTo>
                          <a:pt x="1750" y="378"/>
                        </a:lnTo>
                        <a:lnTo>
                          <a:pt x="1751" y="381"/>
                        </a:lnTo>
                        <a:lnTo>
                          <a:pt x="1751" y="381"/>
                        </a:lnTo>
                        <a:lnTo>
                          <a:pt x="1751" y="380"/>
                        </a:lnTo>
                        <a:lnTo>
                          <a:pt x="1752" y="382"/>
                        </a:lnTo>
                        <a:lnTo>
                          <a:pt x="1752" y="383"/>
                        </a:lnTo>
                        <a:lnTo>
                          <a:pt x="1753" y="381"/>
                        </a:lnTo>
                        <a:lnTo>
                          <a:pt x="1753" y="383"/>
                        </a:lnTo>
                        <a:lnTo>
                          <a:pt x="1753" y="380"/>
                        </a:lnTo>
                        <a:lnTo>
                          <a:pt x="1754" y="382"/>
                        </a:lnTo>
                        <a:lnTo>
                          <a:pt x="1754" y="384"/>
                        </a:lnTo>
                        <a:lnTo>
                          <a:pt x="1755" y="383"/>
                        </a:lnTo>
                        <a:lnTo>
                          <a:pt x="1755" y="384"/>
                        </a:lnTo>
                        <a:lnTo>
                          <a:pt x="1756" y="385"/>
                        </a:lnTo>
                        <a:lnTo>
                          <a:pt x="1756" y="385"/>
                        </a:lnTo>
                        <a:lnTo>
                          <a:pt x="1756" y="384"/>
                        </a:lnTo>
                        <a:lnTo>
                          <a:pt x="1757" y="385"/>
                        </a:lnTo>
                        <a:lnTo>
                          <a:pt x="1757" y="386"/>
                        </a:lnTo>
                        <a:lnTo>
                          <a:pt x="1758" y="386"/>
                        </a:lnTo>
                        <a:lnTo>
                          <a:pt x="1758" y="385"/>
                        </a:lnTo>
                        <a:lnTo>
                          <a:pt x="1758" y="384"/>
                        </a:lnTo>
                        <a:lnTo>
                          <a:pt x="1759" y="383"/>
                        </a:lnTo>
                        <a:lnTo>
                          <a:pt x="1759" y="382"/>
                        </a:lnTo>
                        <a:lnTo>
                          <a:pt x="1760" y="381"/>
                        </a:lnTo>
                        <a:lnTo>
                          <a:pt x="1760" y="380"/>
                        </a:lnTo>
                        <a:lnTo>
                          <a:pt x="1761" y="382"/>
                        </a:lnTo>
                        <a:lnTo>
                          <a:pt x="1761" y="380"/>
                        </a:lnTo>
                        <a:lnTo>
                          <a:pt x="1761" y="380"/>
                        </a:lnTo>
                        <a:lnTo>
                          <a:pt x="1762" y="379"/>
                        </a:lnTo>
                        <a:lnTo>
                          <a:pt x="1762" y="380"/>
                        </a:lnTo>
                        <a:lnTo>
                          <a:pt x="1763" y="378"/>
                        </a:lnTo>
                        <a:lnTo>
                          <a:pt x="1763" y="379"/>
                        </a:lnTo>
                        <a:lnTo>
                          <a:pt x="1763" y="380"/>
                        </a:lnTo>
                        <a:lnTo>
                          <a:pt x="1764" y="381"/>
                        </a:lnTo>
                        <a:lnTo>
                          <a:pt x="1764" y="381"/>
                        </a:lnTo>
                        <a:lnTo>
                          <a:pt x="1765" y="379"/>
                        </a:lnTo>
                        <a:lnTo>
                          <a:pt x="1765" y="381"/>
                        </a:lnTo>
                        <a:lnTo>
                          <a:pt x="1766" y="384"/>
                        </a:lnTo>
                        <a:lnTo>
                          <a:pt x="1766" y="381"/>
                        </a:lnTo>
                        <a:lnTo>
                          <a:pt x="1766" y="380"/>
                        </a:lnTo>
                        <a:lnTo>
                          <a:pt x="1767" y="381"/>
                        </a:lnTo>
                        <a:lnTo>
                          <a:pt x="1767" y="385"/>
                        </a:lnTo>
                        <a:lnTo>
                          <a:pt x="1768" y="382"/>
                        </a:lnTo>
                        <a:lnTo>
                          <a:pt x="1768" y="383"/>
                        </a:lnTo>
                        <a:lnTo>
                          <a:pt x="1768" y="383"/>
                        </a:lnTo>
                        <a:lnTo>
                          <a:pt x="1769" y="382"/>
                        </a:lnTo>
                        <a:lnTo>
                          <a:pt x="1769" y="384"/>
                        </a:lnTo>
                        <a:lnTo>
                          <a:pt x="1770" y="385"/>
                        </a:lnTo>
                        <a:lnTo>
                          <a:pt x="1770" y="384"/>
                        </a:lnTo>
                        <a:lnTo>
                          <a:pt x="1771" y="385"/>
                        </a:lnTo>
                        <a:lnTo>
                          <a:pt x="1771" y="384"/>
                        </a:lnTo>
                        <a:lnTo>
                          <a:pt x="1771" y="385"/>
                        </a:lnTo>
                        <a:lnTo>
                          <a:pt x="1772" y="383"/>
                        </a:lnTo>
                        <a:lnTo>
                          <a:pt x="1772" y="385"/>
                        </a:lnTo>
                        <a:lnTo>
                          <a:pt x="1773" y="384"/>
                        </a:lnTo>
                        <a:lnTo>
                          <a:pt x="1773" y="383"/>
                        </a:lnTo>
                        <a:lnTo>
                          <a:pt x="1773" y="380"/>
                        </a:lnTo>
                        <a:lnTo>
                          <a:pt x="1774" y="384"/>
                        </a:lnTo>
                        <a:lnTo>
                          <a:pt x="1774" y="383"/>
                        </a:lnTo>
                        <a:lnTo>
                          <a:pt x="1775" y="381"/>
                        </a:lnTo>
                        <a:lnTo>
                          <a:pt x="1775" y="382"/>
                        </a:lnTo>
                        <a:lnTo>
                          <a:pt x="1776" y="381"/>
                        </a:lnTo>
                        <a:lnTo>
                          <a:pt x="1776" y="380"/>
                        </a:lnTo>
                        <a:lnTo>
                          <a:pt x="1776" y="381"/>
                        </a:lnTo>
                        <a:lnTo>
                          <a:pt x="1777" y="381"/>
                        </a:lnTo>
                        <a:lnTo>
                          <a:pt x="1777" y="380"/>
                        </a:lnTo>
                        <a:lnTo>
                          <a:pt x="1778" y="381"/>
                        </a:lnTo>
                        <a:lnTo>
                          <a:pt x="1778" y="379"/>
                        </a:lnTo>
                        <a:lnTo>
                          <a:pt x="1778" y="380"/>
                        </a:lnTo>
                        <a:lnTo>
                          <a:pt x="1779" y="380"/>
                        </a:lnTo>
                        <a:lnTo>
                          <a:pt x="1779" y="378"/>
                        </a:lnTo>
                        <a:lnTo>
                          <a:pt x="1780" y="380"/>
                        </a:lnTo>
                        <a:lnTo>
                          <a:pt x="1780" y="380"/>
                        </a:lnTo>
                        <a:lnTo>
                          <a:pt x="1781" y="379"/>
                        </a:lnTo>
                        <a:lnTo>
                          <a:pt x="1781" y="380"/>
                        </a:lnTo>
                        <a:lnTo>
                          <a:pt x="1781" y="381"/>
                        </a:lnTo>
                        <a:lnTo>
                          <a:pt x="1782" y="380"/>
                        </a:lnTo>
                        <a:lnTo>
                          <a:pt x="1782" y="382"/>
                        </a:lnTo>
                        <a:lnTo>
                          <a:pt x="1783" y="383"/>
                        </a:lnTo>
                        <a:lnTo>
                          <a:pt x="1783" y="383"/>
                        </a:lnTo>
                        <a:lnTo>
                          <a:pt x="1783" y="385"/>
                        </a:lnTo>
                        <a:lnTo>
                          <a:pt x="1784" y="383"/>
                        </a:lnTo>
                        <a:lnTo>
                          <a:pt x="1784" y="384"/>
                        </a:lnTo>
                        <a:lnTo>
                          <a:pt x="1785" y="386"/>
                        </a:lnTo>
                        <a:lnTo>
                          <a:pt x="1785" y="383"/>
                        </a:lnTo>
                        <a:lnTo>
                          <a:pt x="1786" y="386"/>
                        </a:lnTo>
                        <a:lnTo>
                          <a:pt x="1786" y="384"/>
                        </a:lnTo>
                        <a:lnTo>
                          <a:pt x="1786" y="384"/>
                        </a:lnTo>
                        <a:lnTo>
                          <a:pt x="1787" y="385"/>
                        </a:lnTo>
                        <a:lnTo>
                          <a:pt x="1787" y="384"/>
                        </a:lnTo>
                        <a:lnTo>
                          <a:pt x="1788" y="381"/>
                        </a:lnTo>
                        <a:lnTo>
                          <a:pt x="1788" y="382"/>
                        </a:lnTo>
                        <a:lnTo>
                          <a:pt x="1788" y="383"/>
                        </a:lnTo>
                        <a:lnTo>
                          <a:pt x="1789" y="380"/>
                        </a:lnTo>
                        <a:lnTo>
                          <a:pt x="1789" y="380"/>
                        </a:lnTo>
                        <a:lnTo>
                          <a:pt x="1790" y="383"/>
                        </a:lnTo>
                        <a:lnTo>
                          <a:pt x="1790" y="381"/>
                        </a:lnTo>
                        <a:lnTo>
                          <a:pt x="1791" y="380"/>
                        </a:lnTo>
                        <a:lnTo>
                          <a:pt x="1791" y="381"/>
                        </a:lnTo>
                        <a:lnTo>
                          <a:pt x="1791" y="381"/>
                        </a:lnTo>
                        <a:lnTo>
                          <a:pt x="1792" y="381"/>
                        </a:lnTo>
                        <a:lnTo>
                          <a:pt x="1792" y="382"/>
                        </a:lnTo>
                        <a:lnTo>
                          <a:pt x="1793" y="383"/>
                        </a:lnTo>
                        <a:lnTo>
                          <a:pt x="1793" y="382"/>
                        </a:lnTo>
                        <a:lnTo>
                          <a:pt x="1793" y="381"/>
                        </a:lnTo>
                        <a:lnTo>
                          <a:pt x="1794" y="380"/>
                        </a:lnTo>
                        <a:lnTo>
                          <a:pt x="1794" y="382"/>
                        </a:lnTo>
                        <a:lnTo>
                          <a:pt x="1795" y="383"/>
                        </a:lnTo>
                        <a:lnTo>
                          <a:pt x="1795" y="383"/>
                        </a:lnTo>
                        <a:lnTo>
                          <a:pt x="1796" y="385"/>
                        </a:lnTo>
                        <a:lnTo>
                          <a:pt x="1796" y="385"/>
                        </a:lnTo>
                        <a:lnTo>
                          <a:pt x="1796" y="384"/>
                        </a:lnTo>
                        <a:lnTo>
                          <a:pt x="1797" y="385"/>
                        </a:lnTo>
                        <a:lnTo>
                          <a:pt x="1797" y="387"/>
                        </a:lnTo>
                        <a:lnTo>
                          <a:pt x="1798" y="385"/>
                        </a:lnTo>
                        <a:lnTo>
                          <a:pt x="1798" y="386"/>
                        </a:lnTo>
                        <a:lnTo>
                          <a:pt x="1798" y="386"/>
                        </a:lnTo>
                        <a:lnTo>
                          <a:pt x="1799" y="385"/>
                        </a:lnTo>
                        <a:lnTo>
                          <a:pt x="1799" y="386"/>
                        </a:lnTo>
                        <a:lnTo>
                          <a:pt x="1800" y="384"/>
                        </a:lnTo>
                        <a:lnTo>
                          <a:pt x="1800" y="383"/>
                        </a:lnTo>
                        <a:lnTo>
                          <a:pt x="1801" y="384"/>
                        </a:lnTo>
                        <a:lnTo>
                          <a:pt x="1801" y="382"/>
                        </a:lnTo>
                        <a:lnTo>
                          <a:pt x="1801" y="384"/>
                        </a:lnTo>
                        <a:lnTo>
                          <a:pt x="1802" y="384"/>
                        </a:lnTo>
                        <a:lnTo>
                          <a:pt x="1802" y="383"/>
                        </a:lnTo>
                        <a:lnTo>
                          <a:pt x="1803" y="382"/>
                        </a:lnTo>
                        <a:lnTo>
                          <a:pt x="1803" y="379"/>
                        </a:lnTo>
                        <a:lnTo>
                          <a:pt x="1803" y="381"/>
                        </a:lnTo>
                        <a:lnTo>
                          <a:pt x="1804" y="381"/>
                        </a:lnTo>
                        <a:lnTo>
                          <a:pt x="1804" y="380"/>
                        </a:lnTo>
                        <a:lnTo>
                          <a:pt x="1805" y="380"/>
                        </a:lnTo>
                        <a:lnTo>
                          <a:pt x="1805" y="378"/>
                        </a:lnTo>
                        <a:lnTo>
                          <a:pt x="1806" y="378"/>
                        </a:lnTo>
                        <a:lnTo>
                          <a:pt x="1806" y="379"/>
                        </a:lnTo>
                        <a:lnTo>
                          <a:pt x="1806" y="379"/>
                        </a:lnTo>
                        <a:lnTo>
                          <a:pt x="1807" y="382"/>
                        </a:lnTo>
                        <a:lnTo>
                          <a:pt x="1807" y="381"/>
                        </a:lnTo>
                        <a:lnTo>
                          <a:pt x="1808" y="380"/>
                        </a:lnTo>
                        <a:lnTo>
                          <a:pt x="1808" y="379"/>
                        </a:lnTo>
                        <a:lnTo>
                          <a:pt x="1808" y="382"/>
                        </a:lnTo>
                        <a:lnTo>
                          <a:pt x="1809" y="383"/>
                        </a:lnTo>
                        <a:lnTo>
                          <a:pt x="1809" y="383"/>
                        </a:lnTo>
                        <a:lnTo>
                          <a:pt x="1810" y="382"/>
                        </a:lnTo>
                        <a:lnTo>
                          <a:pt x="1810" y="383"/>
                        </a:lnTo>
                        <a:lnTo>
                          <a:pt x="1811" y="381"/>
                        </a:lnTo>
                        <a:lnTo>
                          <a:pt x="1811" y="383"/>
                        </a:lnTo>
                        <a:lnTo>
                          <a:pt x="1811" y="383"/>
                        </a:lnTo>
                        <a:lnTo>
                          <a:pt x="1812" y="386"/>
                        </a:lnTo>
                        <a:lnTo>
                          <a:pt x="1812" y="385"/>
                        </a:lnTo>
                        <a:lnTo>
                          <a:pt x="1813" y="384"/>
                        </a:lnTo>
                        <a:lnTo>
                          <a:pt x="1813" y="386"/>
                        </a:lnTo>
                        <a:lnTo>
                          <a:pt x="1813" y="385"/>
                        </a:lnTo>
                        <a:lnTo>
                          <a:pt x="1814" y="382"/>
                        </a:lnTo>
                        <a:lnTo>
                          <a:pt x="1814" y="383"/>
                        </a:lnTo>
                        <a:lnTo>
                          <a:pt x="1815" y="384"/>
                        </a:lnTo>
                        <a:lnTo>
                          <a:pt x="1815" y="383"/>
                        </a:lnTo>
                        <a:lnTo>
                          <a:pt x="1816" y="382"/>
                        </a:lnTo>
                        <a:lnTo>
                          <a:pt x="1816" y="381"/>
                        </a:lnTo>
                        <a:lnTo>
                          <a:pt x="1816" y="382"/>
                        </a:lnTo>
                        <a:lnTo>
                          <a:pt x="1817" y="384"/>
                        </a:lnTo>
                        <a:lnTo>
                          <a:pt x="1817" y="380"/>
                        </a:lnTo>
                        <a:lnTo>
                          <a:pt x="1818" y="380"/>
                        </a:lnTo>
                        <a:lnTo>
                          <a:pt x="1818" y="381"/>
                        </a:lnTo>
                        <a:lnTo>
                          <a:pt x="1818" y="380"/>
                        </a:lnTo>
                        <a:lnTo>
                          <a:pt x="1819" y="381"/>
                        </a:lnTo>
                        <a:lnTo>
                          <a:pt x="1819" y="379"/>
                        </a:lnTo>
                        <a:lnTo>
                          <a:pt x="1820" y="378"/>
                        </a:lnTo>
                        <a:lnTo>
                          <a:pt x="1820" y="378"/>
                        </a:lnTo>
                        <a:lnTo>
                          <a:pt x="1821" y="382"/>
                        </a:lnTo>
                        <a:lnTo>
                          <a:pt x="1821" y="381"/>
                        </a:lnTo>
                        <a:lnTo>
                          <a:pt x="1821" y="380"/>
                        </a:lnTo>
                        <a:lnTo>
                          <a:pt x="1822" y="383"/>
                        </a:lnTo>
                        <a:lnTo>
                          <a:pt x="1822" y="383"/>
                        </a:lnTo>
                        <a:lnTo>
                          <a:pt x="1823" y="381"/>
                        </a:lnTo>
                        <a:lnTo>
                          <a:pt x="1823" y="379"/>
                        </a:lnTo>
                        <a:lnTo>
                          <a:pt x="1823" y="381"/>
                        </a:lnTo>
                        <a:lnTo>
                          <a:pt x="1824" y="381"/>
                        </a:lnTo>
                        <a:lnTo>
                          <a:pt x="1824" y="381"/>
                        </a:lnTo>
                        <a:lnTo>
                          <a:pt x="1825" y="381"/>
                        </a:lnTo>
                        <a:lnTo>
                          <a:pt x="1825" y="384"/>
                        </a:lnTo>
                        <a:lnTo>
                          <a:pt x="1826" y="381"/>
                        </a:lnTo>
                        <a:lnTo>
                          <a:pt x="1826" y="383"/>
                        </a:lnTo>
                        <a:lnTo>
                          <a:pt x="1826" y="384"/>
                        </a:lnTo>
                        <a:lnTo>
                          <a:pt x="1827" y="381"/>
                        </a:lnTo>
                        <a:lnTo>
                          <a:pt x="1827" y="383"/>
                        </a:lnTo>
                        <a:lnTo>
                          <a:pt x="1828" y="382"/>
                        </a:lnTo>
                        <a:lnTo>
                          <a:pt x="1828" y="383"/>
                        </a:lnTo>
                        <a:lnTo>
                          <a:pt x="1828" y="382"/>
                        </a:lnTo>
                        <a:lnTo>
                          <a:pt x="1829" y="384"/>
                        </a:lnTo>
                        <a:lnTo>
                          <a:pt x="1829" y="379"/>
                        </a:lnTo>
                        <a:lnTo>
                          <a:pt x="1830" y="381"/>
                        </a:lnTo>
                        <a:lnTo>
                          <a:pt x="1830" y="381"/>
                        </a:lnTo>
                        <a:lnTo>
                          <a:pt x="1831" y="380"/>
                        </a:lnTo>
                        <a:lnTo>
                          <a:pt x="1831" y="382"/>
                        </a:lnTo>
                        <a:lnTo>
                          <a:pt x="1831" y="381"/>
                        </a:lnTo>
                        <a:lnTo>
                          <a:pt x="1832" y="381"/>
                        </a:lnTo>
                        <a:lnTo>
                          <a:pt x="1832" y="381"/>
                        </a:lnTo>
                        <a:lnTo>
                          <a:pt x="1833" y="381"/>
                        </a:lnTo>
                        <a:lnTo>
                          <a:pt x="1833" y="381"/>
                        </a:lnTo>
                        <a:lnTo>
                          <a:pt x="1833" y="382"/>
                        </a:lnTo>
                        <a:lnTo>
                          <a:pt x="1834" y="380"/>
                        </a:lnTo>
                        <a:lnTo>
                          <a:pt x="1834" y="381"/>
                        </a:lnTo>
                        <a:lnTo>
                          <a:pt x="1835" y="382"/>
                        </a:lnTo>
                        <a:lnTo>
                          <a:pt x="1835" y="381"/>
                        </a:lnTo>
                        <a:lnTo>
                          <a:pt x="1836" y="381"/>
                        </a:lnTo>
                        <a:lnTo>
                          <a:pt x="1836" y="381"/>
                        </a:lnTo>
                        <a:lnTo>
                          <a:pt x="1836" y="381"/>
                        </a:lnTo>
                        <a:lnTo>
                          <a:pt x="1837" y="383"/>
                        </a:lnTo>
                        <a:lnTo>
                          <a:pt x="1837" y="382"/>
                        </a:lnTo>
                        <a:lnTo>
                          <a:pt x="1838" y="381"/>
                        </a:lnTo>
                        <a:lnTo>
                          <a:pt x="1838" y="381"/>
                        </a:lnTo>
                        <a:lnTo>
                          <a:pt x="1838" y="382"/>
                        </a:lnTo>
                        <a:lnTo>
                          <a:pt x="1839" y="382"/>
                        </a:lnTo>
                        <a:lnTo>
                          <a:pt x="1839" y="383"/>
                        </a:lnTo>
                        <a:lnTo>
                          <a:pt x="1840" y="383"/>
                        </a:lnTo>
                        <a:lnTo>
                          <a:pt x="1840" y="383"/>
                        </a:lnTo>
                        <a:lnTo>
                          <a:pt x="1841" y="384"/>
                        </a:lnTo>
                        <a:lnTo>
                          <a:pt x="1841" y="383"/>
                        </a:lnTo>
                        <a:lnTo>
                          <a:pt x="1841" y="383"/>
                        </a:lnTo>
                        <a:lnTo>
                          <a:pt x="1842" y="381"/>
                        </a:lnTo>
                        <a:lnTo>
                          <a:pt x="1842" y="382"/>
                        </a:lnTo>
                        <a:lnTo>
                          <a:pt x="1843" y="381"/>
                        </a:lnTo>
                        <a:lnTo>
                          <a:pt x="1843" y="379"/>
                        </a:lnTo>
                        <a:lnTo>
                          <a:pt x="1843" y="380"/>
                        </a:lnTo>
                        <a:lnTo>
                          <a:pt x="1844" y="381"/>
                        </a:lnTo>
                        <a:lnTo>
                          <a:pt x="1844" y="378"/>
                        </a:lnTo>
                        <a:lnTo>
                          <a:pt x="1845" y="377"/>
                        </a:lnTo>
                        <a:lnTo>
                          <a:pt x="1845" y="380"/>
                        </a:lnTo>
                        <a:lnTo>
                          <a:pt x="1846" y="378"/>
                        </a:lnTo>
                        <a:lnTo>
                          <a:pt x="1846" y="379"/>
                        </a:lnTo>
                        <a:lnTo>
                          <a:pt x="1846" y="378"/>
                        </a:lnTo>
                        <a:lnTo>
                          <a:pt x="1847" y="376"/>
                        </a:lnTo>
                        <a:lnTo>
                          <a:pt x="1847" y="379"/>
                        </a:lnTo>
                        <a:lnTo>
                          <a:pt x="1848" y="378"/>
                        </a:lnTo>
                        <a:lnTo>
                          <a:pt x="1848" y="379"/>
                        </a:lnTo>
                        <a:lnTo>
                          <a:pt x="1848" y="381"/>
                        </a:lnTo>
                        <a:lnTo>
                          <a:pt x="1849" y="378"/>
                        </a:lnTo>
                        <a:lnTo>
                          <a:pt x="1849" y="381"/>
                        </a:lnTo>
                        <a:lnTo>
                          <a:pt x="1850" y="379"/>
                        </a:lnTo>
                        <a:lnTo>
                          <a:pt x="1850" y="380"/>
                        </a:lnTo>
                        <a:lnTo>
                          <a:pt x="1851" y="381"/>
                        </a:lnTo>
                        <a:lnTo>
                          <a:pt x="1851" y="381"/>
                        </a:lnTo>
                        <a:lnTo>
                          <a:pt x="1851" y="382"/>
                        </a:lnTo>
                        <a:lnTo>
                          <a:pt x="1852" y="382"/>
                        </a:lnTo>
                        <a:lnTo>
                          <a:pt x="1852" y="385"/>
                        </a:lnTo>
                        <a:lnTo>
                          <a:pt x="1853" y="382"/>
                        </a:lnTo>
                        <a:lnTo>
                          <a:pt x="1853" y="386"/>
                        </a:lnTo>
                        <a:lnTo>
                          <a:pt x="1853" y="385"/>
                        </a:lnTo>
                        <a:lnTo>
                          <a:pt x="1854" y="382"/>
                        </a:lnTo>
                        <a:lnTo>
                          <a:pt x="1854" y="385"/>
                        </a:lnTo>
                        <a:lnTo>
                          <a:pt x="1855" y="385"/>
                        </a:lnTo>
                        <a:lnTo>
                          <a:pt x="1855" y="385"/>
                        </a:lnTo>
                        <a:lnTo>
                          <a:pt x="1856" y="384"/>
                        </a:lnTo>
                        <a:lnTo>
                          <a:pt x="1856" y="384"/>
                        </a:lnTo>
                        <a:lnTo>
                          <a:pt x="1856" y="381"/>
                        </a:lnTo>
                        <a:lnTo>
                          <a:pt x="1857" y="380"/>
                        </a:lnTo>
                        <a:lnTo>
                          <a:pt x="1857" y="381"/>
                        </a:lnTo>
                        <a:lnTo>
                          <a:pt x="1858" y="380"/>
                        </a:lnTo>
                        <a:lnTo>
                          <a:pt x="1858" y="383"/>
                        </a:lnTo>
                        <a:lnTo>
                          <a:pt x="1858" y="380"/>
                        </a:lnTo>
                        <a:lnTo>
                          <a:pt x="1859" y="378"/>
                        </a:lnTo>
                        <a:lnTo>
                          <a:pt x="1859" y="379"/>
                        </a:lnTo>
                        <a:lnTo>
                          <a:pt x="1860" y="379"/>
                        </a:lnTo>
                        <a:lnTo>
                          <a:pt x="1860" y="378"/>
                        </a:lnTo>
                        <a:lnTo>
                          <a:pt x="1861" y="376"/>
                        </a:lnTo>
                        <a:lnTo>
                          <a:pt x="1861" y="377"/>
                        </a:lnTo>
                        <a:lnTo>
                          <a:pt x="1861" y="379"/>
                        </a:lnTo>
                        <a:lnTo>
                          <a:pt x="1862" y="379"/>
                        </a:lnTo>
                        <a:lnTo>
                          <a:pt x="1862" y="380"/>
                        </a:lnTo>
                        <a:lnTo>
                          <a:pt x="1863" y="380"/>
                        </a:lnTo>
                        <a:lnTo>
                          <a:pt x="1863" y="382"/>
                        </a:lnTo>
                        <a:lnTo>
                          <a:pt x="1863" y="381"/>
                        </a:lnTo>
                        <a:lnTo>
                          <a:pt x="1864" y="380"/>
                        </a:lnTo>
                        <a:lnTo>
                          <a:pt x="1864" y="380"/>
                        </a:lnTo>
                        <a:lnTo>
                          <a:pt x="1865" y="381"/>
                        </a:lnTo>
                        <a:lnTo>
                          <a:pt x="1865" y="380"/>
                        </a:lnTo>
                        <a:lnTo>
                          <a:pt x="1866" y="382"/>
                        </a:lnTo>
                        <a:lnTo>
                          <a:pt x="1866" y="384"/>
                        </a:lnTo>
                        <a:lnTo>
                          <a:pt x="1866" y="384"/>
                        </a:lnTo>
                        <a:lnTo>
                          <a:pt x="1867" y="381"/>
                        </a:lnTo>
                        <a:lnTo>
                          <a:pt x="1867" y="382"/>
                        </a:lnTo>
                        <a:lnTo>
                          <a:pt x="1868" y="384"/>
                        </a:lnTo>
                        <a:lnTo>
                          <a:pt x="1868" y="382"/>
                        </a:lnTo>
                        <a:lnTo>
                          <a:pt x="1868" y="386"/>
                        </a:lnTo>
                        <a:lnTo>
                          <a:pt x="1869" y="383"/>
                        </a:lnTo>
                        <a:lnTo>
                          <a:pt x="1869" y="383"/>
                        </a:lnTo>
                        <a:lnTo>
                          <a:pt x="1870" y="383"/>
                        </a:lnTo>
                        <a:lnTo>
                          <a:pt x="1870" y="382"/>
                        </a:lnTo>
                        <a:lnTo>
                          <a:pt x="1871" y="382"/>
                        </a:lnTo>
                        <a:lnTo>
                          <a:pt x="1871" y="380"/>
                        </a:lnTo>
                        <a:lnTo>
                          <a:pt x="1871" y="379"/>
                        </a:lnTo>
                        <a:lnTo>
                          <a:pt x="1872" y="380"/>
                        </a:lnTo>
                        <a:lnTo>
                          <a:pt x="1872" y="380"/>
                        </a:lnTo>
                        <a:lnTo>
                          <a:pt x="1873" y="382"/>
                        </a:lnTo>
                        <a:lnTo>
                          <a:pt x="1873" y="380"/>
                        </a:lnTo>
                        <a:lnTo>
                          <a:pt x="1873" y="379"/>
                        </a:lnTo>
                        <a:lnTo>
                          <a:pt x="1874" y="377"/>
                        </a:lnTo>
                        <a:lnTo>
                          <a:pt x="1874" y="378"/>
                        </a:lnTo>
                        <a:lnTo>
                          <a:pt x="1875" y="380"/>
                        </a:lnTo>
                        <a:lnTo>
                          <a:pt x="1875" y="378"/>
                        </a:lnTo>
                        <a:lnTo>
                          <a:pt x="1876" y="377"/>
                        </a:lnTo>
                        <a:lnTo>
                          <a:pt x="1876" y="378"/>
                        </a:lnTo>
                        <a:lnTo>
                          <a:pt x="1876" y="379"/>
                        </a:lnTo>
                        <a:lnTo>
                          <a:pt x="1877" y="379"/>
                        </a:lnTo>
                        <a:lnTo>
                          <a:pt x="1877" y="380"/>
                        </a:lnTo>
                        <a:lnTo>
                          <a:pt x="1878" y="381"/>
                        </a:lnTo>
                        <a:lnTo>
                          <a:pt x="1878" y="381"/>
                        </a:lnTo>
                        <a:lnTo>
                          <a:pt x="1878" y="382"/>
                        </a:lnTo>
                        <a:lnTo>
                          <a:pt x="1879" y="380"/>
                        </a:lnTo>
                        <a:lnTo>
                          <a:pt x="1879" y="383"/>
                        </a:lnTo>
                        <a:lnTo>
                          <a:pt x="1880" y="383"/>
                        </a:lnTo>
                        <a:lnTo>
                          <a:pt x="1880" y="382"/>
                        </a:lnTo>
                        <a:lnTo>
                          <a:pt x="1881" y="383"/>
                        </a:lnTo>
                        <a:lnTo>
                          <a:pt x="1881" y="383"/>
                        </a:lnTo>
                        <a:lnTo>
                          <a:pt x="1881" y="383"/>
                        </a:lnTo>
                        <a:lnTo>
                          <a:pt x="1882" y="383"/>
                        </a:lnTo>
                        <a:lnTo>
                          <a:pt x="1882" y="382"/>
                        </a:lnTo>
                        <a:lnTo>
                          <a:pt x="1883" y="381"/>
                        </a:lnTo>
                        <a:lnTo>
                          <a:pt x="1883" y="381"/>
                        </a:lnTo>
                        <a:lnTo>
                          <a:pt x="1883" y="381"/>
                        </a:lnTo>
                        <a:lnTo>
                          <a:pt x="1884" y="382"/>
                        </a:lnTo>
                        <a:lnTo>
                          <a:pt x="1884" y="383"/>
                        </a:lnTo>
                        <a:lnTo>
                          <a:pt x="1885" y="380"/>
                        </a:lnTo>
                        <a:lnTo>
                          <a:pt x="1885" y="384"/>
                        </a:lnTo>
                        <a:lnTo>
                          <a:pt x="1886" y="379"/>
                        </a:lnTo>
                        <a:lnTo>
                          <a:pt x="1886" y="382"/>
                        </a:lnTo>
                        <a:lnTo>
                          <a:pt x="1886" y="381"/>
                        </a:lnTo>
                        <a:lnTo>
                          <a:pt x="1887" y="380"/>
                        </a:lnTo>
                        <a:lnTo>
                          <a:pt x="1887" y="378"/>
                        </a:lnTo>
                        <a:lnTo>
                          <a:pt x="1888" y="378"/>
                        </a:lnTo>
                        <a:lnTo>
                          <a:pt x="1888" y="378"/>
                        </a:lnTo>
                        <a:lnTo>
                          <a:pt x="1888" y="377"/>
                        </a:lnTo>
                        <a:lnTo>
                          <a:pt x="1889" y="378"/>
                        </a:lnTo>
                        <a:lnTo>
                          <a:pt x="1889" y="380"/>
                        </a:lnTo>
                        <a:lnTo>
                          <a:pt x="1890" y="381"/>
                        </a:lnTo>
                        <a:lnTo>
                          <a:pt x="1890" y="381"/>
                        </a:lnTo>
                        <a:lnTo>
                          <a:pt x="1891" y="380"/>
                        </a:lnTo>
                        <a:lnTo>
                          <a:pt x="1891" y="382"/>
                        </a:lnTo>
                        <a:lnTo>
                          <a:pt x="1891" y="380"/>
                        </a:lnTo>
                        <a:lnTo>
                          <a:pt x="1892" y="381"/>
                        </a:lnTo>
                        <a:lnTo>
                          <a:pt x="1892" y="380"/>
                        </a:lnTo>
                        <a:lnTo>
                          <a:pt x="1893" y="381"/>
                        </a:lnTo>
                        <a:lnTo>
                          <a:pt x="1893" y="382"/>
                        </a:lnTo>
                        <a:lnTo>
                          <a:pt x="1893" y="382"/>
                        </a:lnTo>
                        <a:lnTo>
                          <a:pt x="1894" y="382"/>
                        </a:lnTo>
                        <a:lnTo>
                          <a:pt x="1894" y="382"/>
                        </a:lnTo>
                        <a:lnTo>
                          <a:pt x="1895" y="383"/>
                        </a:lnTo>
                        <a:lnTo>
                          <a:pt x="1895" y="382"/>
                        </a:lnTo>
                        <a:lnTo>
                          <a:pt x="1896" y="384"/>
                        </a:lnTo>
                        <a:lnTo>
                          <a:pt x="1896" y="383"/>
                        </a:lnTo>
                        <a:lnTo>
                          <a:pt x="1896" y="384"/>
                        </a:lnTo>
                        <a:lnTo>
                          <a:pt x="1897" y="381"/>
                        </a:lnTo>
                        <a:lnTo>
                          <a:pt x="1897" y="382"/>
                        </a:lnTo>
                        <a:lnTo>
                          <a:pt x="1898" y="382"/>
                        </a:lnTo>
                        <a:lnTo>
                          <a:pt x="1898" y="381"/>
                        </a:lnTo>
                        <a:lnTo>
                          <a:pt x="1898" y="382"/>
                        </a:lnTo>
                        <a:lnTo>
                          <a:pt x="1899" y="382"/>
                        </a:lnTo>
                        <a:lnTo>
                          <a:pt x="1899" y="381"/>
                        </a:lnTo>
                        <a:lnTo>
                          <a:pt x="1900" y="379"/>
                        </a:lnTo>
                        <a:lnTo>
                          <a:pt x="1900" y="379"/>
                        </a:lnTo>
                        <a:lnTo>
                          <a:pt x="1901" y="380"/>
                        </a:lnTo>
                        <a:lnTo>
                          <a:pt x="1901" y="377"/>
                        </a:lnTo>
                        <a:lnTo>
                          <a:pt x="1901" y="379"/>
                        </a:lnTo>
                        <a:lnTo>
                          <a:pt x="1902" y="376"/>
                        </a:lnTo>
                        <a:lnTo>
                          <a:pt x="1902" y="376"/>
                        </a:lnTo>
                        <a:lnTo>
                          <a:pt x="1903" y="379"/>
                        </a:lnTo>
                        <a:lnTo>
                          <a:pt x="1903" y="378"/>
                        </a:lnTo>
                        <a:lnTo>
                          <a:pt x="1903" y="377"/>
                        </a:lnTo>
                        <a:lnTo>
                          <a:pt x="1904" y="379"/>
                        </a:lnTo>
                        <a:lnTo>
                          <a:pt x="1904" y="379"/>
                        </a:lnTo>
                        <a:lnTo>
                          <a:pt x="1905" y="380"/>
                        </a:lnTo>
                        <a:lnTo>
                          <a:pt x="1905" y="382"/>
                        </a:lnTo>
                        <a:lnTo>
                          <a:pt x="1906" y="380"/>
                        </a:lnTo>
                        <a:lnTo>
                          <a:pt x="1906" y="380"/>
                        </a:lnTo>
                        <a:lnTo>
                          <a:pt x="1906" y="378"/>
                        </a:lnTo>
                        <a:lnTo>
                          <a:pt x="1907" y="380"/>
                        </a:lnTo>
                        <a:lnTo>
                          <a:pt x="1907" y="381"/>
                        </a:lnTo>
                        <a:lnTo>
                          <a:pt x="1908" y="381"/>
                        </a:lnTo>
                        <a:lnTo>
                          <a:pt x="1908" y="381"/>
                        </a:lnTo>
                        <a:lnTo>
                          <a:pt x="1908" y="383"/>
                        </a:lnTo>
                        <a:lnTo>
                          <a:pt x="1909" y="383"/>
                        </a:lnTo>
                        <a:lnTo>
                          <a:pt x="1909" y="381"/>
                        </a:lnTo>
                        <a:lnTo>
                          <a:pt x="1910" y="382"/>
                        </a:lnTo>
                        <a:lnTo>
                          <a:pt x="1910" y="383"/>
                        </a:lnTo>
                        <a:lnTo>
                          <a:pt x="1911" y="383"/>
                        </a:lnTo>
                        <a:lnTo>
                          <a:pt x="1911" y="382"/>
                        </a:lnTo>
                        <a:lnTo>
                          <a:pt x="1911" y="384"/>
                        </a:lnTo>
                        <a:lnTo>
                          <a:pt x="1912" y="381"/>
                        </a:lnTo>
                        <a:lnTo>
                          <a:pt x="1912" y="380"/>
                        </a:lnTo>
                        <a:lnTo>
                          <a:pt x="1913" y="380"/>
                        </a:lnTo>
                        <a:lnTo>
                          <a:pt x="1913" y="379"/>
                        </a:lnTo>
                        <a:lnTo>
                          <a:pt x="1913" y="379"/>
                        </a:lnTo>
                        <a:lnTo>
                          <a:pt x="1914" y="378"/>
                        </a:lnTo>
                        <a:lnTo>
                          <a:pt x="1914" y="378"/>
                        </a:lnTo>
                        <a:lnTo>
                          <a:pt x="1915" y="378"/>
                        </a:lnTo>
                        <a:lnTo>
                          <a:pt x="1915" y="375"/>
                        </a:lnTo>
                        <a:lnTo>
                          <a:pt x="1916" y="377"/>
                        </a:lnTo>
                        <a:lnTo>
                          <a:pt x="1916" y="376"/>
                        </a:lnTo>
                        <a:lnTo>
                          <a:pt x="1916" y="377"/>
                        </a:lnTo>
                        <a:lnTo>
                          <a:pt x="1917" y="376"/>
                        </a:lnTo>
                        <a:lnTo>
                          <a:pt x="1917" y="378"/>
                        </a:lnTo>
                        <a:lnTo>
                          <a:pt x="1918" y="377"/>
                        </a:lnTo>
                        <a:lnTo>
                          <a:pt x="1918" y="381"/>
                        </a:lnTo>
                        <a:lnTo>
                          <a:pt x="1918" y="380"/>
                        </a:lnTo>
                        <a:lnTo>
                          <a:pt x="1919" y="381"/>
                        </a:lnTo>
                        <a:lnTo>
                          <a:pt x="1919" y="379"/>
                        </a:lnTo>
                        <a:lnTo>
                          <a:pt x="1920" y="383"/>
                        </a:lnTo>
                        <a:lnTo>
                          <a:pt x="1920" y="379"/>
                        </a:lnTo>
                        <a:lnTo>
                          <a:pt x="1921" y="385"/>
                        </a:lnTo>
                        <a:lnTo>
                          <a:pt x="1921" y="383"/>
                        </a:lnTo>
                        <a:lnTo>
                          <a:pt x="1921" y="382"/>
                        </a:lnTo>
                        <a:lnTo>
                          <a:pt x="1922" y="383"/>
                        </a:lnTo>
                        <a:lnTo>
                          <a:pt x="1922" y="383"/>
                        </a:lnTo>
                        <a:lnTo>
                          <a:pt x="1923" y="385"/>
                        </a:lnTo>
                        <a:lnTo>
                          <a:pt x="1923" y="383"/>
                        </a:lnTo>
                        <a:lnTo>
                          <a:pt x="1923" y="385"/>
                        </a:lnTo>
                        <a:lnTo>
                          <a:pt x="1924" y="383"/>
                        </a:lnTo>
                        <a:lnTo>
                          <a:pt x="1924" y="382"/>
                        </a:lnTo>
                        <a:lnTo>
                          <a:pt x="1925" y="385"/>
                        </a:lnTo>
                        <a:lnTo>
                          <a:pt x="1925" y="384"/>
                        </a:lnTo>
                        <a:lnTo>
                          <a:pt x="1926" y="382"/>
                        </a:lnTo>
                        <a:lnTo>
                          <a:pt x="1926" y="380"/>
                        </a:lnTo>
                        <a:lnTo>
                          <a:pt x="1926" y="380"/>
                        </a:lnTo>
                        <a:lnTo>
                          <a:pt x="1927" y="380"/>
                        </a:lnTo>
                        <a:lnTo>
                          <a:pt x="1927" y="383"/>
                        </a:lnTo>
                        <a:lnTo>
                          <a:pt x="1928" y="380"/>
                        </a:lnTo>
                        <a:lnTo>
                          <a:pt x="1928" y="379"/>
                        </a:lnTo>
                        <a:lnTo>
                          <a:pt x="1928" y="381"/>
                        </a:lnTo>
                        <a:lnTo>
                          <a:pt x="1929" y="379"/>
                        </a:lnTo>
                        <a:lnTo>
                          <a:pt x="1929" y="380"/>
                        </a:lnTo>
                        <a:lnTo>
                          <a:pt x="1930" y="378"/>
                        </a:lnTo>
                        <a:lnTo>
                          <a:pt x="1930" y="377"/>
                        </a:lnTo>
                        <a:lnTo>
                          <a:pt x="1931" y="378"/>
                        </a:lnTo>
                        <a:lnTo>
                          <a:pt x="1931" y="375"/>
                        </a:lnTo>
                        <a:lnTo>
                          <a:pt x="1931" y="378"/>
                        </a:lnTo>
                        <a:lnTo>
                          <a:pt x="1932" y="378"/>
                        </a:lnTo>
                        <a:lnTo>
                          <a:pt x="1932" y="378"/>
                        </a:lnTo>
                        <a:lnTo>
                          <a:pt x="1933" y="379"/>
                        </a:lnTo>
                        <a:lnTo>
                          <a:pt x="1933" y="379"/>
                        </a:lnTo>
                        <a:lnTo>
                          <a:pt x="1933" y="379"/>
                        </a:lnTo>
                        <a:lnTo>
                          <a:pt x="1934" y="380"/>
                        </a:lnTo>
                        <a:lnTo>
                          <a:pt x="1934" y="382"/>
                        </a:lnTo>
                        <a:lnTo>
                          <a:pt x="1935" y="381"/>
                        </a:lnTo>
                        <a:lnTo>
                          <a:pt x="1935" y="381"/>
                        </a:lnTo>
                        <a:lnTo>
                          <a:pt x="1936" y="382"/>
                        </a:lnTo>
                        <a:lnTo>
                          <a:pt x="1936" y="383"/>
                        </a:lnTo>
                        <a:lnTo>
                          <a:pt x="1936" y="384"/>
                        </a:lnTo>
                        <a:lnTo>
                          <a:pt x="1937" y="382"/>
                        </a:lnTo>
                        <a:lnTo>
                          <a:pt x="1937" y="383"/>
                        </a:lnTo>
                        <a:lnTo>
                          <a:pt x="1938" y="384"/>
                        </a:lnTo>
                        <a:lnTo>
                          <a:pt x="1938" y="384"/>
                        </a:lnTo>
                        <a:lnTo>
                          <a:pt x="1938" y="381"/>
                        </a:lnTo>
                        <a:lnTo>
                          <a:pt x="1939" y="384"/>
                        </a:lnTo>
                        <a:lnTo>
                          <a:pt x="1939" y="382"/>
                        </a:lnTo>
                        <a:lnTo>
                          <a:pt x="1940" y="381"/>
                        </a:lnTo>
                        <a:lnTo>
                          <a:pt x="1940" y="381"/>
                        </a:lnTo>
                        <a:lnTo>
                          <a:pt x="1941" y="384"/>
                        </a:lnTo>
                        <a:lnTo>
                          <a:pt x="1941" y="381"/>
                        </a:lnTo>
                        <a:lnTo>
                          <a:pt x="1941" y="380"/>
                        </a:lnTo>
                        <a:lnTo>
                          <a:pt x="1942" y="380"/>
                        </a:lnTo>
                        <a:lnTo>
                          <a:pt x="1942" y="379"/>
                        </a:lnTo>
                        <a:lnTo>
                          <a:pt x="1943" y="380"/>
                        </a:lnTo>
                        <a:lnTo>
                          <a:pt x="1943" y="379"/>
                        </a:lnTo>
                        <a:lnTo>
                          <a:pt x="1943" y="377"/>
                        </a:lnTo>
                        <a:lnTo>
                          <a:pt x="1944" y="378"/>
                        </a:lnTo>
                        <a:lnTo>
                          <a:pt x="1944" y="378"/>
                        </a:lnTo>
                        <a:lnTo>
                          <a:pt x="1945" y="379"/>
                        </a:lnTo>
                        <a:lnTo>
                          <a:pt x="1945" y="380"/>
                        </a:lnTo>
                        <a:lnTo>
                          <a:pt x="1946" y="379"/>
                        </a:lnTo>
                        <a:lnTo>
                          <a:pt x="1946" y="378"/>
                        </a:lnTo>
                        <a:lnTo>
                          <a:pt x="1946" y="378"/>
                        </a:lnTo>
                        <a:lnTo>
                          <a:pt x="1947" y="381"/>
                        </a:lnTo>
                        <a:lnTo>
                          <a:pt x="1947" y="379"/>
                        </a:lnTo>
                        <a:lnTo>
                          <a:pt x="1948" y="381"/>
                        </a:lnTo>
                        <a:lnTo>
                          <a:pt x="1948" y="382"/>
                        </a:lnTo>
                        <a:lnTo>
                          <a:pt x="1948" y="383"/>
                        </a:lnTo>
                        <a:lnTo>
                          <a:pt x="1949" y="383"/>
                        </a:lnTo>
                        <a:lnTo>
                          <a:pt x="1949" y="384"/>
                        </a:lnTo>
                        <a:lnTo>
                          <a:pt x="1950" y="385"/>
                        </a:lnTo>
                        <a:lnTo>
                          <a:pt x="1950" y="382"/>
                        </a:lnTo>
                        <a:lnTo>
                          <a:pt x="1951" y="382"/>
                        </a:lnTo>
                        <a:lnTo>
                          <a:pt x="1951" y="383"/>
                        </a:lnTo>
                        <a:lnTo>
                          <a:pt x="1951" y="383"/>
                        </a:lnTo>
                        <a:lnTo>
                          <a:pt x="1952" y="384"/>
                        </a:lnTo>
                        <a:lnTo>
                          <a:pt x="1952" y="384"/>
                        </a:lnTo>
                        <a:lnTo>
                          <a:pt x="1953" y="381"/>
                        </a:lnTo>
                        <a:lnTo>
                          <a:pt x="1953" y="384"/>
                        </a:lnTo>
                        <a:lnTo>
                          <a:pt x="1953" y="382"/>
                        </a:lnTo>
                        <a:lnTo>
                          <a:pt x="1954" y="380"/>
                        </a:lnTo>
                        <a:lnTo>
                          <a:pt x="1954" y="382"/>
                        </a:lnTo>
                        <a:lnTo>
                          <a:pt x="1955" y="382"/>
                        </a:lnTo>
                        <a:lnTo>
                          <a:pt x="1955" y="381"/>
                        </a:lnTo>
                        <a:lnTo>
                          <a:pt x="1956" y="382"/>
                        </a:lnTo>
                        <a:lnTo>
                          <a:pt x="1956" y="380"/>
                        </a:lnTo>
                        <a:lnTo>
                          <a:pt x="1956" y="382"/>
                        </a:lnTo>
                        <a:lnTo>
                          <a:pt x="1957" y="380"/>
                        </a:lnTo>
                        <a:lnTo>
                          <a:pt x="1957" y="380"/>
                        </a:lnTo>
                        <a:lnTo>
                          <a:pt x="1958" y="380"/>
                        </a:lnTo>
                        <a:lnTo>
                          <a:pt x="1958" y="380"/>
                        </a:lnTo>
                        <a:lnTo>
                          <a:pt x="1958" y="380"/>
                        </a:lnTo>
                        <a:lnTo>
                          <a:pt x="1959" y="378"/>
                        </a:lnTo>
                        <a:lnTo>
                          <a:pt x="1959" y="381"/>
                        </a:lnTo>
                        <a:lnTo>
                          <a:pt x="1960" y="380"/>
                        </a:lnTo>
                        <a:lnTo>
                          <a:pt x="1960" y="381"/>
                        </a:lnTo>
                        <a:lnTo>
                          <a:pt x="1961" y="381"/>
                        </a:lnTo>
                        <a:lnTo>
                          <a:pt x="1961" y="382"/>
                        </a:lnTo>
                        <a:lnTo>
                          <a:pt x="1961" y="380"/>
                        </a:lnTo>
                        <a:lnTo>
                          <a:pt x="1962" y="380"/>
                        </a:lnTo>
                        <a:lnTo>
                          <a:pt x="1962" y="380"/>
                        </a:lnTo>
                        <a:lnTo>
                          <a:pt x="1963" y="381"/>
                        </a:lnTo>
                        <a:lnTo>
                          <a:pt x="1963" y="383"/>
                        </a:lnTo>
                        <a:lnTo>
                          <a:pt x="1963" y="382"/>
                        </a:lnTo>
                        <a:lnTo>
                          <a:pt x="1964" y="381"/>
                        </a:lnTo>
                        <a:lnTo>
                          <a:pt x="1964" y="380"/>
                        </a:lnTo>
                        <a:lnTo>
                          <a:pt x="1965" y="384"/>
                        </a:lnTo>
                        <a:lnTo>
                          <a:pt x="1965" y="383"/>
                        </a:lnTo>
                        <a:lnTo>
                          <a:pt x="1966" y="383"/>
                        </a:lnTo>
                        <a:lnTo>
                          <a:pt x="1966" y="384"/>
                        </a:lnTo>
                        <a:lnTo>
                          <a:pt x="1966" y="384"/>
                        </a:lnTo>
                        <a:lnTo>
                          <a:pt x="1967" y="383"/>
                        </a:lnTo>
                        <a:lnTo>
                          <a:pt x="1967" y="383"/>
                        </a:lnTo>
                        <a:lnTo>
                          <a:pt x="1968" y="381"/>
                        </a:lnTo>
                        <a:lnTo>
                          <a:pt x="1968" y="380"/>
                        </a:lnTo>
                        <a:lnTo>
                          <a:pt x="1968" y="380"/>
                        </a:lnTo>
                        <a:lnTo>
                          <a:pt x="1969" y="380"/>
                        </a:lnTo>
                        <a:lnTo>
                          <a:pt x="1969" y="380"/>
                        </a:lnTo>
                        <a:lnTo>
                          <a:pt x="1970" y="377"/>
                        </a:lnTo>
                        <a:lnTo>
                          <a:pt x="1970" y="378"/>
                        </a:lnTo>
                        <a:lnTo>
                          <a:pt x="1971" y="376"/>
                        </a:lnTo>
                        <a:lnTo>
                          <a:pt x="1971" y="375"/>
                        </a:lnTo>
                        <a:lnTo>
                          <a:pt x="1971" y="376"/>
                        </a:lnTo>
                        <a:lnTo>
                          <a:pt x="1972" y="378"/>
                        </a:lnTo>
                        <a:lnTo>
                          <a:pt x="1972" y="378"/>
                        </a:lnTo>
                        <a:lnTo>
                          <a:pt x="1973" y="378"/>
                        </a:lnTo>
                        <a:lnTo>
                          <a:pt x="1973" y="379"/>
                        </a:lnTo>
                        <a:lnTo>
                          <a:pt x="1973" y="377"/>
                        </a:lnTo>
                        <a:lnTo>
                          <a:pt x="1974" y="379"/>
                        </a:lnTo>
                        <a:lnTo>
                          <a:pt x="1974" y="380"/>
                        </a:lnTo>
                        <a:lnTo>
                          <a:pt x="1975" y="381"/>
                        </a:lnTo>
                        <a:lnTo>
                          <a:pt x="1975" y="382"/>
                        </a:lnTo>
                        <a:lnTo>
                          <a:pt x="1976" y="380"/>
                        </a:lnTo>
                        <a:lnTo>
                          <a:pt x="1976" y="379"/>
                        </a:lnTo>
                        <a:lnTo>
                          <a:pt x="1976" y="384"/>
                        </a:lnTo>
                        <a:lnTo>
                          <a:pt x="1977" y="380"/>
                        </a:lnTo>
                        <a:lnTo>
                          <a:pt x="1977" y="379"/>
                        </a:lnTo>
                        <a:lnTo>
                          <a:pt x="1978" y="379"/>
                        </a:lnTo>
                        <a:lnTo>
                          <a:pt x="1978" y="383"/>
                        </a:lnTo>
                        <a:lnTo>
                          <a:pt x="1978" y="382"/>
                        </a:lnTo>
                        <a:lnTo>
                          <a:pt x="1979" y="383"/>
                        </a:lnTo>
                        <a:lnTo>
                          <a:pt x="1979" y="384"/>
                        </a:lnTo>
                        <a:lnTo>
                          <a:pt x="1980" y="382"/>
                        </a:lnTo>
                        <a:lnTo>
                          <a:pt x="1980" y="383"/>
                        </a:lnTo>
                        <a:lnTo>
                          <a:pt x="1981" y="382"/>
                        </a:lnTo>
                        <a:lnTo>
                          <a:pt x="1981" y="383"/>
                        </a:lnTo>
                        <a:lnTo>
                          <a:pt x="1981" y="380"/>
                        </a:lnTo>
                        <a:lnTo>
                          <a:pt x="1982" y="380"/>
                        </a:lnTo>
                        <a:lnTo>
                          <a:pt x="1982" y="379"/>
                        </a:lnTo>
                        <a:lnTo>
                          <a:pt x="1983" y="380"/>
                        </a:lnTo>
                        <a:lnTo>
                          <a:pt x="1983" y="380"/>
                        </a:lnTo>
                        <a:lnTo>
                          <a:pt x="1983" y="379"/>
                        </a:lnTo>
                        <a:lnTo>
                          <a:pt x="1984" y="379"/>
                        </a:lnTo>
                        <a:lnTo>
                          <a:pt x="1984" y="379"/>
                        </a:lnTo>
                        <a:lnTo>
                          <a:pt x="1985" y="377"/>
                        </a:lnTo>
                        <a:lnTo>
                          <a:pt x="1985" y="378"/>
                        </a:lnTo>
                        <a:lnTo>
                          <a:pt x="1986" y="378"/>
                        </a:lnTo>
                        <a:lnTo>
                          <a:pt x="1986" y="379"/>
                        </a:lnTo>
                        <a:lnTo>
                          <a:pt x="1986" y="377"/>
                        </a:lnTo>
                        <a:lnTo>
                          <a:pt x="1987" y="378"/>
                        </a:lnTo>
                        <a:lnTo>
                          <a:pt x="1987" y="379"/>
                        </a:lnTo>
                        <a:lnTo>
                          <a:pt x="1988" y="379"/>
                        </a:lnTo>
                        <a:lnTo>
                          <a:pt x="1988" y="380"/>
                        </a:lnTo>
                        <a:lnTo>
                          <a:pt x="1988" y="381"/>
                        </a:lnTo>
                        <a:lnTo>
                          <a:pt x="1989" y="382"/>
                        </a:lnTo>
                        <a:lnTo>
                          <a:pt x="1989" y="380"/>
                        </a:lnTo>
                        <a:lnTo>
                          <a:pt x="1990" y="382"/>
                        </a:lnTo>
                        <a:lnTo>
                          <a:pt x="1990" y="382"/>
                        </a:lnTo>
                        <a:lnTo>
                          <a:pt x="1991" y="383"/>
                        </a:lnTo>
                        <a:lnTo>
                          <a:pt x="1991" y="383"/>
                        </a:lnTo>
                        <a:lnTo>
                          <a:pt x="1991" y="382"/>
                        </a:lnTo>
                        <a:lnTo>
                          <a:pt x="1992" y="382"/>
                        </a:lnTo>
                        <a:lnTo>
                          <a:pt x="1992" y="382"/>
                        </a:lnTo>
                        <a:lnTo>
                          <a:pt x="1993" y="383"/>
                        </a:lnTo>
                        <a:lnTo>
                          <a:pt x="1993" y="382"/>
                        </a:lnTo>
                        <a:lnTo>
                          <a:pt x="1993" y="381"/>
                        </a:lnTo>
                        <a:lnTo>
                          <a:pt x="1994" y="383"/>
                        </a:lnTo>
                        <a:lnTo>
                          <a:pt x="1994" y="382"/>
                        </a:lnTo>
                        <a:lnTo>
                          <a:pt x="1995" y="381"/>
                        </a:lnTo>
                        <a:lnTo>
                          <a:pt x="1995" y="382"/>
                        </a:lnTo>
                        <a:lnTo>
                          <a:pt x="1996" y="380"/>
                        </a:lnTo>
                        <a:lnTo>
                          <a:pt x="1996" y="382"/>
                        </a:lnTo>
                        <a:lnTo>
                          <a:pt x="1996" y="382"/>
                        </a:lnTo>
                        <a:lnTo>
                          <a:pt x="1997" y="382"/>
                        </a:lnTo>
                        <a:lnTo>
                          <a:pt x="1997" y="381"/>
                        </a:lnTo>
                        <a:lnTo>
                          <a:pt x="1998" y="381"/>
                        </a:lnTo>
                        <a:lnTo>
                          <a:pt x="1998" y="379"/>
                        </a:lnTo>
                        <a:lnTo>
                          <a:pt x="1998" y="378"/>
                        </a:lnTo>
                        <a:lnTo>
                          <a:pt x="1999" y="378"/>
                        </a:lnTo>
                        <a:lnTo>
                          <a:pt x="1999" y="377"/>
                        </a:lnTo>
                        <a:lnTo>
                          <a:pt x="2000" y="379"/>
                        </a:lnTo>
                        <a:lnTo>
                          <a:pt x="2000" y="381"/>
                        </a:lnTo>
                        <a:lnTo>
                          <a:pt x="2001" y="377"/>
                        </a:lnTo>
                        <a:lnTo>
                          <a:pt x="2001" y="376"/>
                        </a:lnTo>
                        <a:lnTo>
                          <a:pt x="2001" y="377"/>
                        </a:lnTo>
                        <a:lnTo>
                          <a:pt x="2002" y="380"/>
                        </a:lnTo>
                        <a:lnTo>
                          <a:pt x="2002" y="379"/>
                        </a:lnTo>
                        <a:lnTo>
                          <a:pt x="2003" y="378"/>
                        </a:lnTo>
                        <a:lnTo>
                          <a:pt x="2003" y="379"/>
                        </a:lnTo>
                        <a:lnTo>
                          <a:pt x="2003" y="380"/>
                        </a:lnTo>
                        <a:lnTo>
                          <a:pt x="2004" y="379"/>
                        </a:lnTo>
                        <a:lnTo>
                          <a:pt x="2004" y="382"/>
                        </a:lnTo>
                        <a:lnTo>
                          <a:pt x="2005" y="379"/>
                        </a:lnTo>
                        <a:lnTo>
                          <a:pt x="2005" y="382"/>
                        </a:lnTo>
                        <a:lnTo>
                          <a:pt x="2006" y="382"/>
                        </a:lnTo>
                        <a:lnTo>
                          <a:pt x="2006" y="382"/>
                        </a:lnTo>
                        <a:lnTo>
                          <a:pt x="2006" y="384"/>
                        </a:lnTo>
                        <a:lnTo>
                          <a:pt x="2007" y="383"/>
                        </a:lnTo>
                        <a:lnTo>
                          <a:pt x="2007" y="383"/>
                        </a:lnTo>
                        <a:lnTo>
                          <a:pt x="2008" y="381"/>
                        </a:lnTo>
                        <a:lnTo>
                          <a:pt x="2008" y="380"/>
                        </a:lnTo>
                        <a:lnTo>
                          <a:pt x="2008" y="382"/>
                        </a:lnTo>
                        <a:lnTo>
                          <a:pt x="2009" y="380"/>
                        </a:lnTo>
                        <a:lnTo>
                          <a:pt x="2009" y="383"/>
                        </a:lnTo>
                        <a:lnTo>
                          <a:pt x="2010" y="380"/>
                        </a:lnTo>
                        <a:lnTo>
                          <a:pt x="2010" y="381"/>
                        </a:lnTo>
                        <a:lnTo>
                          <a:pt x="2011" y="380"/>
                        </a:lnTo>
                        <a:lnTo>
                          <a:pt x="2011" y="380"/>
                        </a:lnTo>
                        <a:lnTo>
                          <a:pt x="2011" y="380"/>
                        </a:lnTo>
                        <a:lnTo>
                          <a:pt x="2012" y="377"/>
                        </a:lnTo>
                        <a:lnTo>
                          <a:pt x="2012" y="380"/>
                        </a:lnTo>
                        <a:lnTo>
                          <a:pt x="2013" y="377"/>
                        </a:lnTo>
                        <a:lnTo>
                          <a:pt x="2013" y="378"/>
                        </a:lnTo>
                        <a:lnTo>
                          <a:pt x="2013" y="376"/>
                        </a:lnTo>
                        <a:lnTo>
                          <a:pt x="2014" y="378"/>
                        </a:lnTo>
                        <a:lnTo>
                          <a:pt x="2014" y="378"/>
                        </a:lnTo>
                        <a:lnTo>
                          <a:pt x="2015" y="379"/>
                        </a:lnTo>
                        <a:lnTo>
                          <a:pt x="2015" y="376"/>
                        </a:lnTo>
                        <a:lnTo>
                          <a:pt x="2016" y="380"/>
                        </a:lnTo>
                        <a:lnTo>
                          <a:pt x="2016" y="378"/>
                        </a:lnTo>
                        <a:lnTo>
                          <a:pt x="2016" y="378"/>
                        </a:lnTo>
                        <a:lnTo>
                          <a:pt x="2017" y="379"/>
                        </a:lnTo>
                        <a:lnTo>
                          <a:pt x="2017" y="378"/>
                        </a:lnTo>
                        <a:lnTo>
                          <a:pt x="2018" y="379"/>
                        </a:lnTo>
                        <a:lnTo>
                          <a:pt x="2018" y="381"/>
                        </a:lnTo>
                        <a:lnTo>
                          <a:pt x="2018" y="379"/>
                        </a:lnTo>
                        <a:lnTo>
                          <a:pt x="2019" y="380"/>
                        </a:lnTo>
                        <a:lnTo>
                          <a:pt x="2019" y="382"/>
                        </a:lnTo>
                        <a:lnTo>
                          <a:pt x="2020" y="382"/>
                        </a:lnTo>
                        <a:lnTo>
                          <a:pt x="2020" y="381"/>
                        </a:lnTo>
                        <a:lnTo>
                          <a:pt x="2021" y="382"/>
                        </a:lnTo>
                        <a:lnTo>
                          <a:pt x="2021" y="384"/>
                        </a:lnTo>
                        <a:lnTo>
                          <a:pt x="2021" y="382"/>
                        </a:lnTo>
                        <a:lnTo>
                          <a:pt x="2022" y="380"/>
                        </a:lnTo>
                        <a:lnTo>
                          <a:pt x="2022" y="382"/>
                        </a:lnTo>
                        <a:lnTo>
                          <a:pt x="2023" y="383"/>
                        </a:lnTo>
                        <a:lnTo>
                          <a:pt x="2023" y="381"/>
                        </a:lnTo>
                        <a:lnTo>
                          <a:pt x="2023" y="377"/>
                        </a:lnTo>
                        <a:lnTo>
                          <a:pt x="2024" y="379"/>
                        </a:lnTo>
                        <a:lnTo>
                          <a:pt x="2024" y="378"/>
                        </a:lnTo>
                        <a:lnTo>
                          <a:pt x="2025" y="378"/>
                        </a:lnTo>
                        <a:lnTo>
                          <a:pt x="2025" y="379"/>
                        </a:lnTo>
                        <a:lnTo>
                          <a:pt x="2026" y="379"/>
                        </a:lnTo>
                        <a:lnTo>
                          <a:pt x="2026" y="375"/>
                        </a:lnTo>
                        <a:lnTo>
                          <a:pt x="2026" y="373"/>
                        </a:lnTo>
                        <a:lnTo>
                          <a:pt x="2027" y="377"/>
                        </a:lnTo>
                        <a:lnTo>
                          <a:pt x="2027" y="375"/>
                        </a:lnTo>
                        <a:lnTo>
                          <a:pt x="2028" y="376"/>
                        </a:lnTo>
                        <a:lnTo>
                          <a:pt x="2028" y="375"/>
                        </a:lnTo>
                        <a:lnTo>
                          <a:pt x="2028" y="374"/>
                        </a:lnTo>
                        <a:lnTo>
                          <a:pt x="2029" y="375"/>
                        </a:lnTo>
                        <a:lnTo>
                          <a:pt x="2029" y="379"/>
                        </a:lnTo>
                        <a:lnTo>
                          <a:pt x="2030" y="378"/>
                        </a:lnTo>
                        <a:lnTo>
                          <a:pt x="2030" y="379"/>
                        </a:lnTo>
                        <a:lnTo>
                          <a:pt x="2031" y="380"/>
                        </a:lnTo>
                        <a:lnTo>
                          <a:pt x="2031" y="382"/>
                        </a:lnTo>
                        <a:lnTo>
                          <a:pt x="2031" y="379"/>
                        </a:lnTo>
                        <a:lnTo>
                          <a:pt x="2032" y="380"/>
                        </a:lnTo>
                        <a:lnTo>
                          <a:pt x="2032" y="381"/>
                        </a:lnTo>
                        <a:lnTo>
                          <a:pt x="2033" y="380"/>
                        </a:lnTo>
                        <a:lnTo>
                          <a:pt x="2033" y="381"/>
                        </a:lnTo>
                        <a:lnTo>
                          <a:pt x="2033" y="382"/>
                        </a:lnTo>
                        <a:lnTo>
                          <a:pt x="2034" y="378"/>
                        </a:lnTo>
                        <a:lnTo>
                          <a:pt x="2034" y="382"/>
                        </a:lnTo>
                        <a:lnTo>
                          <a:pt x="2035" y="381"/>
                        </a:lnTo>
                        <a:lnTo>
                          <a:pt x="2035" y="381"/>
                        </a:lnTo>
                        <a:lnTo>
                          <a:pt x="2036" y="380"/>
                        </a:lnTo>
                        <a:lnTo>
                          <a:pt x="2036" y="380"/>
                        </a:lnTo>
                        <a:lnTo>
                          <a:pt x="2036" y="380"/>
                        </a:lnTo>
                        <a:lnTo>
                          <a:pt x="2037" y="379"/>
                        </a:lnTo>
                        <a:lnTo>
                          <a:pt x="2037" y="380"/>
                        </a:lnTo>
                        <a:lnTo>
                          <a:pt x="2038" y="380"/>
                        </a:lnTo>
                        <a:lnTo>
                          <a:pt x="2038" y="378"/>
                        </a:lnTo>
                        <a:lnTo>
                          <a:pt x="2038" y="379"/>
                        </a:lnTo>
                        <a:lnTo>
                          <a:pt x="2039" y="378"/>
                        </a:lnTo>
                        <a:lnTo>
                          <a:pt x="2039" y="376"/>
                        </a:lnTo>
                        <a:lnTo>
                          <a:pt x="2040" y="376"/>
                        </a:lnTo>
                        <a:lnTo>
                          <a:pt x="2040" y="377"/>
                        </a:lnTo>
                        <a:lnTo>
                          <a:pt x="2041" y="375"/>
                        </a:lnTo>
                        <a:lnTo>
                          <a:pt x="2041" y="375"/>
                        </a:lnTo>
                        <a:lnTo>
                          <a:pt x="2041" y="374"/>
                        </a:lnTo>
                        <a:lnTo>
                          <a:pt x="2042" y="375"/>
                        </a:lnTo>
                        <a:lnTo>
                          <a:pt x="2042" y="377"/>
                        </a:lnTo>
                        <a:lnTo>
                          <a:pt x="2043" y="377"/>
                        </a:lnTo>
                        <a:lnTo>
                          <a:pt x="2043" y="376"/>
                        </a:lnTo>
                        <a:lnTo>
                          <a:pt x="2043" y="376"/>
                        </a:lnTo>
                        <a:lnTo>
                          <a:pt x="2044" y="378"/>
                        </a:lnTo>
                        <a:lnTo>
                          <a:pt x="2044" y="379"/>
                        </a:lnTo>
                        <a:lnTo>
                          <a:pt x="2045" y="380"/>
                        </a:lnTo>
                        <a:lnTo>
                          <a:pt x="2045" y="378"/>
                        </a:lnTo>
                        <a:lnTo>
                          <a:pt x="2046" y="379"/>
                        </a:lnTo>
                        <a:lnTo>
                          <a:pt x="2046" y="378"/>
                        </a:lnTo>
                        <a:lnTo>
                          <a:pt x="2046" y="378"/>
                        </a:lnTo>
                        <a:lnTo>
                          <a:pt x="2047" y="379"/>
                        </a:lnTo>
                        <a:lnTo>
                          <a:pt x="2047" y="378"/>
                        </a:lnTo>
                        <a:lnTo>
                          <a:pt x="2048" y="379"/>
                        </a:lnTo>
                        <a:lnTo>
                          <a:pt x="2048" y="379"/>
                        </a:lnTo>
                        <a:lnTo>
                          <a:pt x="2048" y="381"/>
                        </a:lnTo>
                        <a:lnTo>
                          <a:pt x="2049" y="378"/>
                        </a:lnTo>
                        <a:lnTo>
                          <a:pt x="2049" y="379"/>
                        </a:lnTo>
                        <a:lnTo>
                          <a:pt x="2050" y="377"/>
                        </a:lnTo>
                        <a:lnTo>
                          <a:pt x="2050" y="379"/>
                        </a:lnTo>
                        <a:lnTo>
                          <a:pt x="2051" y="378"/>
                        </a:lnTo>
                        <a:lnTo>
                          <a:pt x="2051" y="377"/>
                        </a:lnTo>
                        <a:lnTo>
                          <a:pt x="2051" y="378"/>
                        </a:lnTo>
                        <a:lnTo>
                          <a:pt x="2052" y="377"/>
                        </a:lnTo>
                        <a:lnTo>
                          <a:pt x="2052" y="377"/>
                        </a:lnTo>
                        <a:lnTo>
                          <a:pt x="2053" y="377"/>
                        </a:lnTo>
                        <a:lnTo>
                          <a:pt x="2053" y="377"/>
                        </a:lnTo>
                        <a:lnTo>
                          <a:pt x="2053" y="377"/>
                        </a:lnTo>
                        <a:lnTo>
                          <a:pt x="2054" y="375"/>
                        </a:lnTo>
                        <a:lnTo>
                          <a:pt x="2054" y="376"/>
                        </a:lnTo>
                        <a:lnTo>
                          <a:pt x="2055" y="374"/>
                        </a:lnTo>
                        <a:lnTo>
                          <a:pt x="2055" y="374"/>
                        </a:lnTo>
                        <a:lnTo>
                          <a:pt x="2056" y="374"/>
                        </a:lnTo>
                        <a:lnTo>
                          <a:pt x="2056" y="376"/>
                        </a:lnTo>
                        <a:lnTo>
                          <a:pt x="2056" y="377"/>
                        </a:lnTo>
                        <a:lnTo>
                          <a:pt x="2057" y="376"/>
                        </a:lnTo>
                        <a:lnTo>
                          <a:pt x="2057" y="375"/>
                        </a:lnTo>
                        <a:lnTo>
                          <a:pt x="2058" y="375"/>
                        </a:lnTo>
                        <a:lnTo>
                          <a:pt x="2058" y="378"/>
                        </a:lnTo>
                        <a:lnTo>
                          <a:pt x="2058" y="378"/>
                        </a:lnTo>
                        <a:lnTo>
                          <a:pt x="2059" y="377"/>
                        </a:lnTo>
                        <a:lnTo>
                          <a:pt x="2059" y="377"/>
                        </a:lnTo>
                        <a:lnTo>
                          <a:pt x="2060" y="376"/>
                        </a:lnTo>
                        <a:lnTo>
                          <a:pt x="2060" y="378"/>
                        </a:lnTo>
                        <a:lnTo>
                          <a:pt x="2061" y="379"/>
                        </a:lnTo>
                        <a:lnTo>
                          <a:pt x="2061" y="379"/>
                        </a:lnTo>
                        <a:lnTo>
                          <a:pt x="2061" y="378"/>
                        </a:lnTo>
                        <a:lnTo>
                          <a:pt x="2062" y="380"/>
                        </a:lnTo>
                        <a:lnTo>
                          <a:pt x="2062" y="379"/>
                        </a:lnTo>
                        <a:lnTo>
                          <a:pt x="2063" y="379"/>
                        </a:lnTo>
                        <a:lnTo>
                          <a:pt x="2063" y="381"/>
                        </a:lnTo>
                        <a:lnTo>
                          <a:pt x="2063" y="381"/>
                        </a:lnTo>
                        <a:lnTo>
                          <a:pt x="2064" y="380"/>
                        </a:lnTo>
                        <a:lnTo>
                          <a:pt x="2064" y="380"/>
                        </a:lnTo>
                        <a:lnTo>
                          <a:pt x="2065" y="378"/>
                        </a:lnTo>
                        <a:lnTo>
                          <a:pt x="2065" y="378"/>
                        </a:lnTo>
                        <a:lnTo>
                          <a:pt x="2066" y="378"/>
                        </a:lnTo>
                        <a:lnTo>
                          <a:pt x="2066" y="377"/>
                        </a:lnTo>
                        <a:lnTo>
                          <a:pt x="2066" y="377"/>
                        </a:lnTo>
                        <a:lnTo>
                          <a:pt x="2067" y="377"/>
                        </a:lnTo>
                        <a:lnTo>
                          <a:pt x="2067" y="375"/>
                        </a:lnTo>
                        <a:lnTo>
                          <a:pt x="2068" y="375"/>
                        </a:lnTo>
                        <a:lnTo>
                          <a:pt x="2068" y="376"/>
                        </a:lnTo>
                        <a:lnTo>
                          <a:pt x="2068" y="374"/>
                        </a:lnTo>
                        <a:lnTo>
                          <a:pt x="2069" y="376"/>
                        </a:lnTo>
                        <a:lnTo>
                          <a:pt x="2069" y="377"/>
                        </a:lnTo>
                        <a:lnTo>
                          <a:pt x="2070" y="374"/>
                        </a:lnTo>
                        <a:lnTo>
                          <a:pt x="2070" y="375"/>
                        </a:lnTo>
                        <a:lnTo>
                          <a:pt x="2071" y="374"/>
                        </a:lnTo>
                        <a:lnTo>
                          <a:pt x="2071" y="376"/>
                        </a:lnTo>
                        <a:lnTo>
                          <a:pt x="2071" y="376"/>
                        </a:lnTo>
                        <a:lnTo>
                          <a:pt x="2072" y="379"/>
                        </a:lnTo>
                        <a:lnTo>
                          <a:pt x="2072" y="377"/>
                        </a:lnTo>
                        <a:lnTo>
                          <a:pt x="2073" y="376"/>
                        </a:lnTo>
                        <a:lnTo>
                          <a:pt x="2073" y="377"/>
                        </a:lnTo>
                        <a:lnTo>
                          <a:pt x="2073" y="379"/>
                        </a:lnTo>
                        <a:lnTo>
                          <a:pt x="2074" y="377"/>
                        </a:lnTo>
                        <a:lnTo>
                          <a:pt x="2074" y="377"/>
                        </a:lnTo>
                        <a:lnTo>
                          <a:pt x="2075" y="378"/>
                        </a:lnTo>
                        <a:lnTo>
                          <a:pt x="2075" y="378"/>
                        </a:lnTo>
                        <a:lnTo>
                          <a:pt x="2076" y="379"/>
                        </a:lnTo>
                        <a:lnTo>
                          <a:pt x="2076" y="380"/>
                        </a:lnTo>
                        <a:lnTo>
                          <a:pt x="2076" y="380"/>
                        </a:lnTo>
                        <a:lnTo>
                          <a:pt x="2077" y="379"/>
                        </a:lnTo>
                        <a:lnTo>
                          <a:pt x="2077" y="380"/>
                        </a:lnTo>
                        <a:lnTo>
                          <a:pt x="2078" y="377"/>
                        </a:lnTo>
                        <a:lnTo>
                          <a:pt x="2078" y="379"/>
                        </a:lnTo>
                        <a:lnTo>
                          <a:pt x="2078" y="380"/>
                        </a:lnTo>
                        <a:lnTo>
                          <a:pt x="2079" y="378"/>
                        </a:lnTo>
                        <a:lnTo>
                          <a:pt x="2079" y="378"/>
                        </a:lnTo>
                        <a:lnTo>
                          <a:pt x="2080" y="377"/>
                        </a:lnTo>
                        <a:lnTo>
                          <a:pt x="2080" y="377"/>
                        </a:lnTo>
                        <a:lnTo>
                          <a:pt x="2081" y="378"/>
                        </a:lnTo>
                        <a:lnTo>
                          <a:pt x="2081" y="376"/>
                        </a:lnTo>
                        <a:lnTo>
                          <a:pt x="2081" y="374"/>
                        </a:lnTo>
                        <a:lnTo>
                          <a:pt x="2082" y="375"/>
                        </a:lnTo>
                        <a:lnTo>
                          <a:pt x="2082" y="374"/>
                        </a:lnTo>
                        <a:lnTo>
                          <a:pt x="2083" y="374"/>
                        </a:lnTo>
                        <a:lnTo>
                          <a:pt x="2083" y="375"/>
                        </a:lnTo>
                        <a:lnTo>
                          <a:pt x="2083" y="374"/>
                        </a:lnTo>
                        <a:lnTo>
                          <a:pt x="2084" y="376"/>
                        </a:lnTo>
                        <a:lnTo>
                          <a:pt x="2084" y="376"/>
                        </a:lnTo>
                        <a:lnTo>
                          <a:pt x="2085" y="378"/>
                        </a:lnTo>
                        <a:lnTo>
                          <a:pt x="2085" y="376"/>
                        </a:lnTo>
                        <a:lnTo>
                          <a:pt x="2086" y="376"/>
                        </a:lnTo>
                        <a:lnTo>
                          <a:pt x="2086" y="376"/>
                        </a:lnTo>
                        <a:lnTo>
                          <a:pt x="2086" y="377"/>
                        </a:lnTo>
                        <a:lnTo>
                          <a:pt x="2087" y="376"/>
                        </a:lnTo>
                        <a:lnTo>
                          <a:pt x="2087" y="377"/>
                        </a:lnTo>
                        <a:lnTo>
                          <a:pt x="2088" y="378"/>
                        </a:lnTo>
                        <a:lnTo>
                          <a:pt x="2088" y="377"/>
                        </a:lnTo>
                        <a:lnTo>
                          <a:pt x="2088" y="378"/>
                        </a:lnTo>
                        <a:lnTo>
                          <a:pt x="2089" y="377"/>
                        </a:lnTo>
                        <a:lnTo>
                          <a:pt x="2089" y="379"/>
                        </a:lnTo>
                        <a:lnTo>
                          <a:pt x="2090" y="380"/>
                        </a:lnTo>
                        <a:lnTo>
                          <a:pt x="2090" y="377"/>
                        </a:lnTo>
                        <a:lnTo>
                          <a:pt x="2091" y="377"/>
                        </a:lnTo>
                        <a:lnTo>
                          <a:pt x="2091" y="378"/>
                        </a:lnTo>
                        <a:lnTo>
                          <a:pt x="2091" y="376"/>
                        </a:lnTo>
                        <a:lnTo>
                          <a:pt x="2092" y="377"/>
                        </a:lnTo>
                        <a:lnTo>
                          <a:pt x="2092" y="379"/>
                        </a:lnTo>
                        <a:lnTo>
                          <a:pt x="2093" y="378"/>
                        </a:lnTo>
                        <a:lnTo>
                          <a:pt x="2093" y="378"/>
                        </a:lnTo>
                        <a:lnTo>
                          <a:pt x="2093" y="376"/>
                        </a:lnTo>
                        <a:lnTo>
                          <a:pt x="2094" y="379"/>
                        </a:lnTo>
                        <a:lnTo>
                          <a:pt x="2094" y="378"/>
                        </a:lnTo>
                        <a:lnTo>
                          <a:pt x="2095" y="376"/>
                        </a:lnTo>
                        <a:lnTo>
                          <a:pt x="2095" y="375"/>
                        </a:lnTo>
                        <a:lnTo>
                          <a:pt x="2096" y="376"/>
                        </a:lnTo>
                        <a:lnTo>
                          <a:pt x="2096" y="375"/>
                        </a:lnTo>
                        <a:lnTo>
                          <a:pt x="2096" y="377"/>
                        </a:lnTo>
                        <a:lnTo>
                          <a:pt x="2097" y="376"/>
                        </a:lnTo>
                        <a:lnTo>
                          <a:pt x="2097" y="377"/>
                        </a:lnTo>
                        <a:lnTo>
                          <a:pt x="2098" y="376"/>
                        </a:lnTo>
                        <a:lnTo>
                          <a:pt x="2098" y="376"/>
                        </a:lnTo>
                        <a:lnTo>
                          <a:pt x="2098" y="375"/>
                        </a:lnTo>
                        <a:lnTo>
                          <a:pt x="2099" y="374"/>
                        </a:lnTo>
                        <a:lnTo>
                          <a:pt x="2099" y="375"/>
                        </a:lnTo>
                        <a:lnTo>
                          <a:pt x="2100" y="375"/>
                        </a:lnTo>
                        <a:lnTo>
                          <a:pt x="2100" y="376"/>
                        </a:lnTo>
                        <a:lnTo>
                          <a:pt x="2101" y="376"/>
                        </a:lnTo>
                        <a:lnTo>
                          <a:pt x="2101" y="378"/>
                        </a:lnTo>
                        <a:lnTo>
                          <a:pt x="2101" y="378"/>
                        </a:lnTo>
                        <a:lnTo>
                          <a:pt x="2102" y="380"/>
                        </a:lnTo>
                        <a:lnTo>
                          <a:pt x="2102" y="379"/>
                        </a:lnTo>
                        <a:lnTo>
                          <a:pt x="2103" y="380"/>
                        </a:lnTo>
                        <a:lnTo>
                          <a:pt x="2103" y="380"/>
                        </a:lnTo>
                        <a:lnTo>
                          <a:pt x="2103" y="378"/>
                        </a:lnTo>
                        <a:lnTo>
                          <a:pt x="2104" y="376"/>
                        </a:lnTo>
                        <a:lnTo>
                          <a:pt x="2104" y="378"/>
                        </a:lnTo>
                        <a:lnTo>
                          <a:pt x="2105" y="378"/>
                        </a:lnTo>
                        <a:lnTo>
                          <a:pt x="2105" y="378"/>
                        </a:lnTo>
                        <a:lnTo>
                          <a:pt x="2106" y="380"/>
                        </a:lnTo>
                        <a:lnTo>
                          <a:pt x="2106" y="380"/>
                        </a:lnTo>
                        <a:lnTo>
                          <a:pt x="2106" y="380"/>
                        </a:lnTo>
                        <a:lnTo>
                          <a:pt x="2107" y="377"/>
                        </a:lnTo>
                        <a:lnTo>
                          <a:pt x="2107" y="378"/>
                        </a:lnTo>
                        <a:lnTo>
                          <a:pt x="2108" y="378"/>
                        </a:lnTo>
                        <a:lnTo>
                          <a:pt x="2108" y="378"/>
                        </a:lnTo>
                        <a:lnTo>
                          <a:pt x="2108" y="376"/>
                        </a:lnTo>
                        <a:lnTo>
                          <a:pt x="2109" y="376"/>
                        </a:lnTo>
                        <a:lnTo>
                          <a:pt x="2109" y="374"/>
                        </a:lnTo>
                        <a:lnTo>
                          <a:pt x="2110" y="375"/>
                        </a:lnTo>
                        <a:lnTo>
                          <a:pt x="2110" y="375"/>
                        </a:lnTo>
                        <a:lnTo>
                          <a:pt x="2111" y="372"/>
                        </a:lnTo>
                        <a:lnTo>
                          <a:pt x="2111" y="375"/>
                        </a:lnTo>
                        <a:lnTo>
                          <a:pt x="2111" y="375"/>
                        </a:lnTo>
                        <a:lnTo>
                          <a:pt x="2112" y="377"/>
                        </a:lnTo>
                        <a:lnTo>
                          <a:pt x="2112" y="374"/>
                        </a:lnTo>
                        <a:lnTo>
                          <a:pt x="2113" y="377"/>
                        </a:lnTo>
                        <a:lnTo>
                          <a:pt x="2113" y="377"/>
                        </a:lnTo>
                        <a:lnTo>
                          <a:pt x="2113" y="377"/>
                        </a:lnTo>
                        <a:lnTo>
                          <a:pt x="2114" y="377"/>
                        </a:lnTo>
                        <a:lnTo>
                          <a:pt x="2114" y="375"/>
                        </a:lnTo>
                        <a:lnTo>
                          <a:pt x="2115" y="377"/>
                        </a:lnTo>
                        <a:lnTo>
                          <a:pt x="2115" y="377"/>
                        </a:lnTo>
                        <a:lnTo>
                          <a:pt x="2116" y="379"/>
                        </a:lnTo>
                        <a:lnTo>
                          <a:pt x="2116" y="374"/>
                        </a:lnTo>
                        <a:lnTo>
                          <a:pt x="2116" y="379"/>
                        </a:lnTo>
                        <a:lnTo>
                          <a:pt x="2117" y="379"/>
                        </a:lnTo>
                        <a:lnTo>
                          <a:pt x="2117" y="379"/>
                        </a:lnTo>
                        <a:lnTo>
                          <a:pt x="2118" y="378"/>
                        </a:lnTo>
                        <a:lnTo>
                          <a:pt x="2118" y="381"/>
                        </a:lnTo>
                        <a:lnTo>
                          <a:pt x="2118" y="379"/>
                        </a:lnTo>
                        <a:lnTo>
                          <a:pt x="2119" y="376"/>
                        </a:lnTo>
                        <a:lnTo>
                          <a:pt x="2119" y="377"/>
                        </a:lnTo>
                        <a:lnTo>
                          <a:pt x="2120" y="377"/>
                        </a:lnTo>
                        <a:lnTo>
                          <a:pt x="2120" y="378"/>
                        </a:lnTo>
                        <a:lnTo>
                          <a:pt x="2121" y="376"/>
                        </a:lnTo>
                        <a:lnTo>
                          <a:pt x="2121" y="377"/>
                        </a:lnTo>
                        <a:lnTo>
                          <a:pt x="2121" y="378"/>
                        </a:lnTo>
                        <a:lnTo>
                          <a:pt x="2122" y="376"/>
                        </a:lnTo>
                        <a:lnTo>
                          <a:pt x="2122" y="376"/>
                        </a:lnTo>
                        <a:lnTo>
                          <a:pt x="2123" y="377"/>
                        </a:lnTo>
                        <a:lnTo>
                          <a:pt x="2123" y="374"/>
                        </a:lnTo>
                        <a:lnTo>
                          <a:pt x="2123" y="375"/>
                        </a:lnTo>
                        <a:lnTo>
                          <a:pt x="2124" y="374"/>
                        </a:lnTo>
                        <a:lnTo>
                          <a:pt x="2124" y="373"/>
                        </a:lnTo>
                        <a:lnTo>
                          <a:pt x="2125" y="377"/>
                        </a:lnTo>
                        <a:lnTo>
                          <a:pt x="2125" y="376"/>
                        </a:lnTo>
                        <a:lnTo>
                          <a:pt x="2126" y="375"/>
                        </a:lnTo>
                        <a:lnTo>
                          <a:pt x="2126" y="376"/>
                        </a:lnTo>
                        <a:lnTo>
                          <a:pt x="2126" y="375"/>
                        </a:lnTo>
                        <a:lnTo>
                          <a:pt x="2127" y="377"/>
                        </a:lnTo>
                        <a:lnTo>
                          <a:pt x="2127" y="377"/>
                        </a:lnTo>
                        <a:lnTo>
                          <a:pt x="2128" y="378"/>
                        </a:lnTo>
                        <a:lnTo>
                          <a:pt x="2128" y="379"/>
                        </a:lnTo>
                        <a:lnTo>
                          <a:pt x="2128" y="379"/>
                        </a:lnTo>
                        <a:lnTo>
                          <a:pt x="2129" y="380"/>
                        </a:lnTo>
                        <a:lnTo>
                          <a:pt x="2129" y="379"/>
                        </a:lnTo>
                        <a:lnTo>
                          <a:pt x="2130" y="377"/>
                        </a:lnTo>
                        <a:lnTo>
                          <a:pt x="2130" y="381"/>
                        </a:lnTo>
                        <a:lnTo>
                          <a:pt x="2131" y="379"/>
                        </a:lnTo>
                        <a:lnTo>
                          <a:pt x="2131" y="382"/>
                        </a:lnTo>
                        <a:lnTo>
                          <a:pt x="2131" y="380"/>
                        </a:lnTo>
                        <a:lnTo>
                          <a:pt x="2132" y="376"/>
                        </a:lnTo>
                        <a:lnTo>
                          <a:pt x="2132" y="380"/>
                        </a:lnTo>
                        <a:lnTo>
                          <a:pt x="2133" y="380"/>
                        </a:lnTo>
                        <a:lnTo>
                          <a:pt x="2133" y="379"/>
                        </a:lnTo>
                        <a:lnTo>
                          <a:pt x="2133" y="376"/>
                        </a:lnTo>
                        <a:lnTo>
                          <a:pt x="2134" y="379"/>
                        </a:lnTo>
                        <a:lnTo>
                          <a:pt x="2134" y="379"/>
                        </a:lnTo>
                        <a:lnTo>
                          <a:pt x="2135" y="377"/>
                        </a:lnTo>
                        <a:lnTo>
                          <a:pt x="2135" y="376"/>
                        </a:lnTo>
                        <a:lnTo>
                          <a:pt x="2136" y="376"/>
                        </a:lnTo>
                        <a:lnTo>
                          <a:pt x="2136" y="377"/>
                        </a:lnTo>
                        <a:lnTo>
                          <a:pt x="2136" y="378"/>
                        </a:lnTo>
                        <a:lnTo>
                          <a:pt x="2137" y="374"/>
                        </a:lnTo>
                        <a:lnTo>
                          <a:pt x="2137" y="377"/>
                        </a:lnTo>
                        <a:lnTo>
                          <a:pt x="2138" y="375"/>
                        </a:lnTo>
                        <a:lnTo>
                          <a:pt x="2138" y="375"/>
                        </a:lnTo>
                        <a:lnTo>
                          <a:pt x="2139" y="372"/>
                        </a:lnTo>
                        <a:lnTo>
                          <a:pt x="2139" y="375"/>
                        </a:lnTo>
                        <a:lnTo>
                          <a:pt x="2139" y="376"/>
                        </a:lnTo>
                        <a:lnTo>
                          <a:pt x="2140" y="376"/>
                        </a:lnTo>
                        <a:lnTo>
                          <a:pt x="2140" y="374"/>
                        </a:lnTo>
                        <a:lnTo>
                          <a:pt x="2141" y="375"/>
                        </a:lnTo>
                        <a:lnTo>
                          <a:pt x="2141" y="376"/>
                        </a:lnTo>
                        <a:lnTo>
                          <a:pt x="2141" y="377"/>
                        </a:lnTo>
                        <a:lnTo>
                          <a:pt x="2142" y="378"/>
                        </a:lnTo>
                        <a:lnTo>
                          <a:pt x="2142" y="376"/>
                        </a:lnTo>
                        <a:lnTo>
                          <a:pt x="2143" y="378"/>
                        </a:lnTo>
                        <a:lnTo>
                          <a:pt x="2143" y="375"/>
                        </a:lnTo>
                        <a:lnTo>
                          <a:pt x="2144" y="377"/>
                        </a:lnTo>
                        <a:lnTo>
                          <a:pt x="2144" y="377"/>
                        </a:lnTo>
                        <a:lnTo>
                          <a:pt x="2144" y="377"/>
                        </a:lnTo>
                        <a:lnTo>
                          <a:pt x="2145" y="377"/>
                        </a:lnTo>
                        <a:lnTo>
                          <a:pt x="2145" y="376"/>
                        </a:lnTo>
                        <a:lnTo>
                          <a:pt x="2146" y="379"/>
                        </a:lnTo>
                        <a:lnTo>
                          <a:pt x="2146" y="377"/>
                        </a:lnTo>
                        <a:lnTo>
                          <a:pt x="2146" y="381"/>
                        </a:lnTo>
                        <a:lnTo>
                          <a:pt x="2147" y="378"/>
                        </a:lnTo>
                        <a:lnTo>
                          <a:pt x="2147" y="376"/>
                        </a:lnTo>
                        <a:lnTo>
                          <a:pt x="2148" y="380"/>
                        </a:lnTo>
                        <a:lnTo>
                          <a:pt x="2148" y="377"/>
                        </a:lnTo>
                        <a:lnTo>
                          <a:pt x="2149" y="378"/>
                        </a:lnTo>
                        <a:lnTo>
                          <a:pt x="2149" y="379"/>
                        </a:lnTo>
                        <a:lnTo>
                          <a:pt x="2149" y="377"/>
                        </a:lnTo>
                        <a:lnTo>
                          <a:pt x="2150" y="376"/>
                        </a:lnTo>
                        <a:lnTo>
                          <a:pt x="2150" y="376"/>
                        </a:lnTo>
                        <a:lnTo>
                          <a:pt x="2151" y="376"/>
                        </a:lnTo>
                        <a:lnTo>
                          <a:pt x="2151" y="375"/>
                        </a:lnTo>
                        <a:lnTo>
                          <a:pt x="2151" y="374"/>
                        </a:lnTo>
                        <a:lnTo>
                          <a:pt x="2152" y="376"/>
                        </a:lnTo>
                        <a:lnTo>
                          <a:pt x="2152" y="374"/>
                        </a:lnTo>
                        <a:lnTo>
                          <a:pt x="2153" y="374"/>
                        </a:lnTo>
                        <a:lnTo>
                          <a:pt x="2153" y="376"/>
                        </a:lnTo>
                        <a:lnTo>
                          <a:pt x="2154" y="374"/>
                        </a:lnTo>
                        <a:lnTo>
                          <a:pt x="2154" y="376"/>
                        </a:lnTo>
                        <a:lnTo>
                          <a:pt x="2154" y="376"/>
                        </a:lnTo>
                        <a:lnTo>
                          <a:pt x="2155" y="378"/>
                        </a:lnTo>
                        <a:lnTo>
                          <a:pt x="2155" y="378"/>
                        </a:lnTo>
                        <a:lnTo>
                          <a:pt x="2156" y="378"/>
                        </a:lnTo>
                        <a:lnTo>
                          <a:pt x="2156" y="377"/>
                        </a:lnTo>
                        <a:lnTo>
                          <a:pt x="2156" y="380"/>
                        </a:lnTo>
                        <a:lnTo>
                          <a:pt x="2157" y="377"/>
                        </a:lnTo>
                        <a:lnTo>
                          <a:pt x="2157" y="377"/>
                        </a:lnTo>
                        <a:lnTo>
                          <a:pt x="2158" y="381"/>
                        </a:lnTo>
                        <a:lnTo>
                          <a:pt x="2158" y="379"/>
                        </a:lnTo>
                        <a:lnTo>
                          <a:pt x="2159" y="380"/>
                        </a:lnTo>
                        <a:lnTo>
                          <a:pt x="2159" y="379"/>
                        </a:lnTo>
                        <a:lnTo>
                          <a:pt x="2159" y="380"/>
                        </a:lnTo>
                        <a:lnTo>
                          <a:pt x="2160" y="380"/>
                        </a:lnTo>
                        <a:lnTo>
                          <a:pt x="2160" y="380"/>
                        </a:lnTo>
                        <a:lnTo>
                          <a:pt x="2161" y="379"/>
                        </a:lnTo>
                        <a:lnTo>
                          <a:pt x="2161" y="378"/>
                        </a:lnTo>
                        <a:lnTo>
                          <a:pt x="2161" y="379"/>
                        </a:lnTo>
                        <a:lnTo>
                          <a:pt x="2162" y="379"/>
                        </a:lnTo>
                        <a:lnTo>
                          <a:pt x="2162" y="380"/>
                        </a:lnTo>
                        <a:lnTo>
                          <a:pt x="2163" y="377"/>
                        </a:lnTo>
                        <a:lnTo>
                          <a:pt x="2163" y="376"/>
                        </a:lnTo>
                        <a:lnTo>
                          <a:pt x="2164" y="378"/>
                        </a:lnTo>
                        <a:lnTo>
                          <a:pt x="2164" y="379"/>
                        </a:lnTo>
                        <a:lnTo>
                          <a:pt x="2164" y="378"/>
                        </a:lnTo>
                        <a:lnTo>
                          <a:pt x="2165" y="377"/>
                        </a:lnTo>
                        <a:lnTo>
                          <a:pt x="2165" y="374"/>
                        </a:lnTo>
                        <a:lnTo>
                          <a:pt x="2166" y="370"/>
                        </a:lnTo>
                        <a:lnTo>
                          <a:pt x="2166" y="374"/>
                        </a:lnTo>
                        <a:lnTo>
                          <a:pt x="2166" y="374"/>
                        </a:lnTo>
                        <a:lnTo>
                          <a:pt x="2167" y="374"/>
                        </a:lnTo>
                        <a:lnTo>
                          <a:pt x="2167" y="375"/>
                        </a:lnTo>
                        <a:lnTo>
                          <a:pt x="2168" y="373"/>
                        </a:lnTo>
                        <a:lnTo>
                          <a:pt x="2168" y="376"/>
                        </a:lnTo>
                        <a:lnTo>
                          <a:pt x="2169" y="374"/>
                        </a:lnTo>
                        <a:lnTo>
                          <a:pt x="2169" y="376"/>
                        </a:lnTo>
                        <a:lnTo>
                          <a:pt x="2169" y="376"/>
                        </a:lnTo>
                        <a:lnTo>
                          <a:pt x="2170" y="375"/>
                        </a:lnTo>
                        <a:lnTo>
                          <a:pt x="2170" y="376"/>
                        </a:lnTo>
                        <a:lnTo>
                          <a:pt x="2171" y="376"/>
                        </a:lnTo>
                        <a:lnTo>
                          <a:pt x="2171" y="375"/>
                        </a:lnTo>
                        <a:lnTo>
                          <a:pt x="2171" y="377"/>
                        </a:lnTo>
                        <a:lnTo>
                          <a:pt x="2172" y="379"/>
                        </a:lnTo>
                        <a:lnTo>
                          <a:pt x="2172" y="378"/>
                        </a:lnTo>
                        <a:lnTo>
                          <a:pt x="2173" y="379"/>
                        </a:lnTo>
                        <a:lnTo>
                          <a:pt x="2173" y="379"/>
                        </a:lnTo>
                        <a:lnTo>
                          <a:pt x="2174" y="380"/>
                        </a:lnTo>
                        <a:lnTo>
                          <a:pt x="2174" y="381"/>
                        </a:lnTo>
                        <a:lnTo>
                          <a:pt x="2174" y="380"/>
                        </a:lnTo>
                        <a:lnTo>
                          <a:pt x="2175" y="383"/>
                        </a:lnTo>
                        <a:lnTo>
                          <a:pt x="2175" y="379"/>
                        </a:lnTo>
                        <a:lnTo>
                          <a:pt x="2176" y="378"/>
                        </a:lnTo>
                        <a:lnTo>
                          <a:pt x="2176" y="378"/>
                        </a:lnTo>
                        <a:lnTo>
                          <a:pt x="2176" y="376"/>
                        </a:lnTo>
                        <a:lnTo>
                          <a:pt x="2177" y="379"/>
                        </a:lnTo>
                        <a:lnTo>
                          <a:pt x="2177" y="375"/>
                        </a:lnTo>
                        <a:lnTo>
                          <a:pt x="2178" y="377"/>
                        </a:lnTo>
                        <a:lnTo>
                          <a:pt x="2178" y="376"/>
                        </a:lnTo>
                        <a:lnTo>
                          <a:pt x="2179" y="374"/>
                        </a:lnTo>
                        <a:lnTo>
                          <a:pt x="2179" y="374"/>
                        </a:lnTo>
                        <a:lnTo>
                          <a:pt x="2179" y="375"/>
                        </a:lnTo>
                        <a:lnTo>
                          <a:pt x="2180" y="374"/>
                        </a:lnTo>
                        <a:lnTo>
                          <a:pt x="2180" y="372"/>
                        </a:lnTo>
                        <a:lnTo>
                          <a:pt x="2181" y="374"/>
                        </a:lnTo>
                        <a:lnTo>
                          <a:pt x="2181" y="375"/>
                        </a:lnTo>
                        <a:lnTo>
                          <a:pt x="2181" y="377"/>
                        </a:lnTo>
                        <a:lnTo>
                          <a:pt x="2182" y="375"/>
                        </a:lnTo>
                        <a:lnTo>
                          <a:pt x="2182" y="376"/>
                        </a:lnTo>
                        <a:lnTo>
                          <a:pt x="2183" y="377"/>
                        </a:lnTo>
                        <a:lnTo>
                          <a:pt x="2183" y="375"/>
                        </a:lnTo>
                        <a:lnTo>
                          <a:pt x="2184" y="376"/>
                        </a:lnTo>
                        <a:lnTo>
                          <a:pt x="2184" y="377"/>
                        </a:lnTo>
                        <a:lnTo>
                          <a:pt x="2184" y="376"/>
                        </a:lnTo>
                        <a:lnTo>
                          <a:pt x="2185" y="376"/>
                        </a:lnTo>
                        <a:lnTo>
                          <a:pt x="2185" y="379"/>
                        </a:lnTo>
                        <a:lnTo>
                          <a:pt x="2186" y="379"/>
                        </a:lnTo>
                        <a:lnTo>
                          <a:pt x="2186" y="379"/>
                        </a:lnTo>
                        <a:lnTo>
                          <a:pt x="2186" y="379"/>
                        </a:lnTo>
                        <a:lnTo>
                          <a:pt x="2187" y="381"/>
                        </a:lnTo>
                        <a:lnTo>
                          <a:pt x="2187" y="380"/>
                        </a:lnTo>
                        <a:lnTo>
                          <a:pt x="2188" y="379"/>
                        </a:lnTo>
                        <a:lnTo>
                          <a:pt x="2188" y="382"/>
                        </a:lnTo>
                        <a:lnTo>
                          <a:pt x="2189" y="377"/>
                        </a:lnTo>
                        <a:lnTo>
                          <a:pt x="2189" y="379"/>
                        </a:lnTo>
                        <a:lnTo>
                          <a:pt x="2189" y="379"/>
                        </a:lnTo>
                        <a:lnTo>
                          <a:pt x="2190" y="379"/>
                        </a:lnTo>
                        <a:lnTo>
                          <a:pt x="2190" y="377"/>
                        </a:lnTo>
                        <a:lnTo>
                          <a:pt x="2191" y="378"/>
                        </a:lnTo>
                        <a:lnTo>
                          <a:pt x="2191" y="379"/>
                        </a:lnTo>
                        <a:lnTo>
                          <a:pt x="2191" y="377"/>
                        </a:lnTo>
                        <a:lnTo>
                          <a:pt x="2192" y="376"/>
                        </a:lnTo>
                        <a:lnTo>
                          <a:pt x="2192" y="376"/>
                        </a:lnTo>
                        <a:lnTo>
                          <a:pt x="2193" y="377"/>
                        </a:lnTo>
                        <a:lnTo>
                          <a:pt x="2193" y="376"/>
                        </a:lnTo>
                        <a:lnTo>
                          <a:pt x="2194" y="377"/>
                        </a:lnTo>
                        <a:lnTo>
                          <a:pt x="2194" y="374"/>
                        </a:lnTo>
                        <a:lnTo>
                          <a:pt x="2194" y="376"/>
                        </a:lnTo>
                        <a:lnTo>
                          <a:pt x="2195" y="377"/>
                        </a:lnTo>
                        <a:lnTo>
                          <a:pt x="2195" y="376"/>
                        </a:lnTo>
                        <a:lnTo>
                          <a:pt x="2196" y="376"/>
                        </a:lnTo>
                        <a:lnTo>
                          <a:pt x="2196" y="378"/>
                        </a:lnTo>
                        <a:lnTo>
                          <a:pt x="2196" y="376"/>
                        </a:lnTo>
                        <a:lnTo>
                          <a:pt x="2197" y="377"/>
                        </a:lnTo>
                        <a:lnTo>
                          <a:pt x="2197" y="378"/>
                        </a:lnTo>
                        <a:lnTo>
                          <a:pt x="2198" y="380"/>
                        </a:lnTo>
                        <a:lnTo>
                          <a:pt x="2198" y="378"/>
                        </a:lnTo>
                        <a:lnTo>
                          <a:pt x="2199" y="379"/>
                        </a:lnTo>
                        <a:lnTo>
                          <a:pt x="2199" y="381"/>
                        </a:lnTo>
                        <a:lnTo>
                          <a:pt x="2199" y="381"/>
                        </a:lnTo>
                        <a:lnTo>
                          <a:pt x="2200" y="381"/>
                        </a:lnTo>
                        <a:lnTo>
                          <a:pt x="2200" y="381"/>
                        </a:lnTo>
                        <a:lnTo>
                          <a:pt x="2201" y="380"/>
                        </a:lnTo>
                        <a:lnTo>
                          <a:pt x="2201" y="381"/>
                        </a:lnTo>
                        <a:lnTo>
                          <a:pt x="2201" y="379"/>
                        </a:lnTo>
                        <a:lnTo>
                          <a:pt x="2202" y="380"/>
                        </a:lnTo>
                        <a:lnTo>
                          <a:pt x="2202" y="382"/>
                        </a:lnTo>
                        <a:lnTo>
                          <a:pt x="2203" y="382"/>
                        </a:lnTo>
                        <a:lnTo>
                          <a:pt x="2203" y="380"/>
                        </a:lnTo>
                        <a:lnTo>
                          <a:pt x="2204" y="379"/>
                        </a:lnTo>
                        <a:lnTo>
                          <a:pt x="2204" y="379"/>
                        </a:lnTo>
                        <a:lnTo>
                          <a:pt x="2204" y="380"/>
                        </a:lnTo>
                        <a:lnTo>
                          <a:pt x="2205" y="377"/>
                        </a:lnTo>
                        <a:lnTo>
                          <a:pt x="2205" y="379"/>
                        </a:lnTo>
                        <a:lnTo>
                          <a:pt x="2206" y="377"/>
                        </a:lnTo>
                        <a:lnTo>
                          <a:pt x="2206" y="377"/>
                        </a:lnTo>
                        <a:lnTo>
                          <a:pt x="2206" y="373"/>
                        </a:lnTo>
                        <a:lnTo>
                          <a:pt x="2207" y="377"/>
                        </a:lnTo>
                        <a:lnTo>
                          <a:pt x="2207" y="375"/>
                        </a:lnTo>
                        <a:lnTo>
                          <a:pt x="2208" y="374"/>
                        </a:lnTo>
                        <a:lnTo>
                          <a:pt x="2208" y="376"/>
                        </a:lnTo>
                        <a:lnTo>
                          <a:pt x="2209" y="376"/>
                        </a:lnTo>
                        <a:lnTo>
                          <a:pt x="2209" y="375"/>
                        </a:lnTo>
                        <a:lnTo>
                          <a:pt x="2209" y="376"/>
                        </a:lnTo>
                        <a:lnTo>
                          <a:pt x="2210" y="376"/>
                        </a:lnTo>
                        <a:lnTo>
                          <a:pt x="2210" y="377"/>
                        </a:lnTo>
                        <a:lnTo>
                          <a:pt x="2211" y="375"/>
                        </a:lnTo>
                        <a:lnTo>
                          <a:pt x="2211" y="378"/>
                        </a:lnTo>
                        <a:lnTo>
                          <a:pt x="2211" y="379"/>
                        </a:lnTo>
                        <a:lnTo>
                          <a:pt x="2212" y="377"/>
                        </a:lnTo>
                        <a:lnTo>
                          <a:pt x="2212" y="376"/>
                        </a:lnTo>
                        <a:lnTo>
                          <a:pt x="2213" y="377"/>
                        </a:lnTo>
                        <a:lnTo>
                          <a:pt x="2213" y="380"/>
                        </a:lnTo>
                        <a:lnTo>
                          <a:pt x="2214" y="380"/>
                        </a:lnTo>
                        <a:lnTo>
                          <a:pt x="2214" y="383"/>
                        </a:lnTo>
                        <a:lnTo>
                          <a:pt x="2214" y="383"/>
                        </a:lnTo>
                        <a:lnTo>
                          <a:pt x="2215" y="380"/>
                        </a:lnTo>
                        <a:lnTo>
                          <a:pt x="2215" y="382"/>
                        </a:lnTo>
                        <a:lnTo>
                          <a:pt x="2216" y="379"/>
                        </a:lnTo>
                        <a:lnTo>
                          <a:pt x="2216" y="380"/>
                        </a:lnTo>
                        <a:lnTo>
                          <a:pt x="2216" y="380"/>
                        </a:lnTo>
                        <a:lnTo>
                          <a:pt x="2217" y="378"/>
                        </a:lnTo>
                        <a:lnTo>
                          <a:pt x="2217" y="378"/>
                        </a:lnTo>
                        <a:lnTo>
                          <a:pt x="2218" y="379"/>
                        </a:lnTo>
                        <a:lnTo>
                          <a:pt x="2218" y="376"/>
                        </a:lnTo>
                        <a:lnTo>
                          <a:pt x="2219" y="379"/>
                        </a:lnTo>
                        <a:lnTo>
                          <a:pt x="2219" y="379"/>
                        </a:lnTo>
                        <a:lnTo>
                          <a:pt x="2219" y="378"/>
                        </a:lnTo>
                        <a:lnTo>
                          <a:pt x="2220" y="376"/>
                        </a:lnTo>
                        <a:lnTo>
                          <a:pt x="2220" y="376"/>
                        </a:lnTo>
                        <a:lnTo>
                          <a:pt x="2221" y="377"/>
                        </a:lnTo>
                        <a:lnTo>
                          <a:pt x="2221" y="375"/>
                        </a:lnTo>
                        <a:lnTo>
                          <a:pt x="2221" y="374"/>
                        </a:lnTo>
                        <a:lnTo>
                          <a:pt x="2222" y="377"/>
                        </a:lnTo>
                        <a:lnTo>
                          <a:pt x="2222" y="375"/>
                        </a:lnTo>
                        <a:lnTo>
                          <a:pt x="2223" y="377"/>
                        </a:lnTo>
                        <a:lnTo>
                          <a:pt x="2223" y="375"/>
                        </a:lnTo>
                        <a:lnTo>
                          <a:pt x="2224" y="377"/>
                        </a:lnTo>
                        <a:lnTo>
                          <a:pt x="2224" y="378"/>
                        </a:lnTo>
                        <a:lnTo>
                          <a:pt x="2224" y="375"/>
                        </a:lnTo>
                        <a:lnTo>
                          <a:pt x="2225" y="378"/>
                        </a:lnTo>
                        <a:lnTo>
                          <a:pt x="2225" y="376"/>
                        </a:lnTo>
                        <a:lnTo>
                          <a:pt x="2226" y="379"/>
                        </a:lnTo>
                        <a:lnTo>
                          <a:pt x="2226" y="378"/>
                        </a:lnTo>
                        <a:lnTo>
                          <a:pt x="2226" y="377"/>
                        </a:lnTo>
                        <a:lnTo>
                          <a:pt x="2227" y="381"/>
                        </a:lnTo>
                        <a:lnTo>
                          <a:pt x="2227" y="380"/>
                        </a:lnTo>
                        <a:lnTo>
                          <a:pt x="2228" y="380"/>
                        </a:lnTo>
                        <a:lnTo>
                          <a:pt x="2228" y="380"/>
                        </a:lnTo>
                        <a:lnTo>
                          <a:pt x="2229" y="382"/>
                        </a:lnTo>
                        <a:lnTo>
                          <a:pt x="2229" y="382"/>
                        </a:lnTo>
                        <a:lnTo>
                          <a:pt x="2229" y="381"/>
                        </a:lnTo>
                        <a:lnTo>
                          <a:pt x="2230" y="382"/>
                        </a:lnTo>
                        <a:lnTo>
                          <a:pt x="2230" y="383"/>
                        </a:lnTo>
                        <a:lnTo>
                          <a:pt x="2231" y="381"/>
                        </a:lnTo>
                        <a:lnTo>
                          <a:pt x="2231" y="382"/>
                        </a:lnTo>
                        <a:lnTo>
                          <a:pt x="2231" y="379"/>
                        </a:lnTo>
                        <a:lnTo>
                          <a:pt x="2232" y="380"/>
                        </a:lnTo>
                        <a:lnTo>
                          <a:pt x="2232" y="380"/>
                        </a:lnTo>
                        <a:lnTo>
                          <a:pt x="2233" y="380"/>
                        </a:lnTo>
                        <a:lnTo>
                          <a:pt x="2233" y="377"/>
                        </a:lnTo>
                        <a:lnTo>
                          <a:pt x="2234" y="377"/>
                        </a:lnTo>
                        <a:lnTo>
                          <a:pt x="2234" y="374"/>
                        </a:lnTo>
                        <a:lnTo>
                          <a:pt x="2234" y="378"/>
                        </a:lnTo>
                        <a:lnTo>
                          <a:pt x="2235" y="376"/>
                        </a:lnTo>
                        <a:lnTo>
                          <a:pt x="2235" y="376"/>
                        </a:lnTo>
                        <a:lnTo>
                          <a:pt x="2236" y="375"/>
                        </a:lnTo>
                        <a:lnTo>
                          <a:pt x="2236" y="375"/>
                        </a:lnTo>
                        <a:lnTo>
                          <a:pt x="2236" y="374"/>
                        </a:lnTo>
                        <a:lnTo>
                          <a:pt x="2237" y="375"/>
                        </a:lnTo>
                        <a:lnTo>
                          <a:pt x="2237" y="377"/>
                        </a:lnTo>
                        <a:lnTo>
                          <a:pt x="2238" y="376"/>
                        </a:lnTo>
                        <a:lnTo>
                          <a:pt x="2238" y="376"/>
                        </a:lnTo>
                        <a:lnTo>
                          <a:pt x="2239" y="377"/>
                        </a:lnTo>
                        <a:lnTo>
                          <a:pt x="2239" y="375"/>
                        </a:lnTo>
                        <a:lnTo>
                          <a:pt x="2239" y="376"/>
                        </a:lnTo>
                        <a:lnTo>
                          <a:pt x="2240" y="376"/>
                        </a:lnTo>
                        <a:lnTo>
                          <a:pt x="2240" y="377"/>
                        </a:lnTo>
                        <a:lnTo>
                          <a:pt x="2241" y="380"/>
                        </a:lnTo>
                        <a:lnTo>
                          <a:pt x="2241" y="379"/>
                        </a:lnTo>
                        <a:lnTo>
                          <a:pt x="2241" y="378"/>
                        </a:lnTo>
                        <a:lnTo>
                          <a:pt x="2242" y="380"/>
                        </a:lnTo>
                        <a:lnTo>
                          <a:pt x="2242" y="379"/>
                        </a:lnTo>
                        <a:lnTo>
                          <a:pt x="2243" y="379"/>
                        </a:lnTo>
                        <a:lnTo>
                          <a:pt x="2243" y="380"/>
                        </a:lnTo>
                        <a:lnTo>
                          <a:pt x="2244" y="381"/>
                        </a:lnTo>
                        <a:lnTo>
                          <a:pt x="2244" y="379"/>
                        </a:lnTo>
                        <a:lnTo>
                          <a:pt x="2244" y="376"/>
                        </a:lnTo>
                        <a:lnTo>
                          <a:pt x="2245" y="378"/>
                        </a:lnTo>
                        <a:lnTo>
                          <a:pt x="2245" y="377"/>
                        </a:lnTo>
                        <a:lnTo>
                          <a:pt x="2246" y="377"/>
                        </a:lnTo>
                        <a:lnTo>
                          <a:pt x="2246" y="378"/>
                        </a:lnTo>
                        <a:lnTo>
                          <a:pt x="2246" y="377"/>
                        </a:lnTo>
                        <a:lnTo>
                          <a:pt x="2247" y="377"/>
                        </a:lnTo>
                        <a:lnTo>
                          <a:pt x="2247" y="378"/>
                        </a:lnTo>
                        <a:lnTo>
                          <a:pt x="2248" y="373"/>
                        </a:lnTo>
                        <a:lnTo>
                          <a:pt x="2248" y="376"/>
                        </a:lnTo>
                        <a:lnTo>
                          <a:pt x="2249" y="376"/>
                        </a:lnTo>
                        <a:lnTo>
                          <a:pt x="2249" y="373"/>
                        </a:lnTo>
                        <a:lnTo>
                          <a:pt x="2249" y="376"/>
                        </a:lnTo>
                        <a:lnTo>
                          <a:pt x="2250" y="375"/>
                        </a:lnTo>
                        <a:lnTo>
                          <a:pt x="2250" y="374"/>
                        </a:lnTo>
                        <a:lnTo>
                          <a:pt x="2251" y="375"/>
                        </a:lnTo>
                        <a:lnTo>
                          <a:pt x="2251" y="376"/>
                        </a:lnTo>
                        <a:lnTo>
                          <a:pt x="2251" y="377"/>
                        </a:lnTo>
                        <a:lnTo>
                          <a:pt x="2252" y="376"/>
                        </a:lnTo>
                        <a:lnTo>
                          <a:pt x="2252" y="377"/>
                        </a:lnTo>
                        <a:lnTo>
                          <a:pt x="2253" y="377"/>
                        </a:lnTo>
                        <a:lnTo>
                          <a:pt x="2253" y="378"/>
                        </a:lnTo>
                        <a:lnTo>
                          <a:pt x="2254" y="379"/>
                        </a:lnTo>
                        <a:lnTo>
                          <a:pt x="2254" y="380"/>
                        </a:lnTo>
                        <a:lnTo>
                          <a:pt x="2254" y="379"/>
                        </a:lnTo>
                        <a:lnTo>
                          <a:pt x="2255" y="381"/>
                        </a:lnTo>
                        <a:lnTo>
                          <a:pt x="2255" y="378"/>
                        </a:lnTo>
                        <a:lnTo>
                          <a:pt x="2256" y="379"/>
                        </a:lnTo>
                        <a:lnTo>
                          <a:pt x="2256" y="382"/>
                        </a:lnTo>
                        <a:lnTo>
                          <a:pt x="2256" y="380"/>
                        </a:lnTo>
                        <a:lnTo>
                          <a:pt x="2257" y="381"/>
                        </a:lnTo>
                        <a:lnTo>
                          <a:pt x="2257" y="381"/>
                        </a:lnTo>
                        <a:lnTo>
                          <a:pt x="2258" y="381"/>
                        </a:lnTo>
                        <a:lnTo>
                          <a:pt x="2258" y="382"/>
                        </a:lnTo>
                        <a:lnTo>
                          <a:pt x="2259" y="379"/>
                        </a:lnTo>
                        <a:lnTo>
                          <a:pt x="2259" y="380"/>
                        </a:lnTo>
                        <a:lnTo>
                          <a:pt x="2259" y="380"/>
                        </a:lnTo>
                        <a:lnTo>
                          <a:pt x="2260" y="380"/>
                        </a:lnTo>
                        <a:lnTo>
                          <a:pt x="2260" y="377"/>
                        </a:lnTo>
                        <a:lnTo>
                          <a:pt x="2261" y="378"/>
                        </a:lnTo>
                        <a:lnTo>
                          <a:pt x="2261" y="377"/>
                        </a:lnTo>
                        <a:lnTo>
                          <a:pt x="2261" y="378"/>
                        </a:lnTo>
                        <a:lnTo>
                          <a:pt x="2262" y="375"/>
                        </a:lnTo>
                        <a:lnTo>
                          <a:pt x="2262" y="374"/>
                        </a:lnTo>
                        <a:lnTo>
                          <a:pt x="2263" y="375"/>
                        </a:lnTo>
                        <a:lnTo>
                          <a:pt x="2263" y="374"/>
                        </a:lnTo>
                        <a:lnTo>
                          <a:pt x="2264" y="374"/>
                        </a:lnTo>
                        <a:lnTo>
                          <a:pt x="2264" y="375"/>
                        </a:lnTo>
                        <a:lnTo>
                          <a:pt x="2264" y="373"/>
                        </a:lnTo>
                        <a:lnTo>
                          <a:pt x="2265" y="376"/>
                        </a:lnTo>
                        <a:lnTo>
                          <a:pt x="2265" y="374"/>
                        </a:lnTo>
                        <a:lnTo>
                          <a:pt x="2266" y="377"/>
                        </a:lnTo>
                        <a:lnTo>
                          <a:pt x="2266" y="376"/>
                        </a:lnTo>
                        <a:lnTo>
                          <a:pt x="2266" y="376"/>
                        </a:lnTo>
                        <a:lnTo>
                          <a:pt x="2267" y="379"/>
                        </a:lnTo>
                        <a:lnTo>
                          <a:pt x="2267" y="380"/>
                        </a:lnTo>
                        <a:lnTo>
                          <a:pt x="2268" y="378"/>
                        </a:lnTo>
                        <a:lnTo>
                          <a:pt x="2268" y="377"/>
                        </a:lnTo>
                        <a:lnTo>
                          <a:pt x="2269" y="378"/>
                        </a:lnTo>
                        <a:lnTo>
                          <a:pt x="2269" y="379"/>
                        </a:lnTo>
                        <a:lnTo>
                          <a:pt x="2269" y="381"/>
                        </a:lnTo>
                        <a:lnTo>
                          <a:pt x="2270" y="377"/>
                        </a:lnTo>
                        <a:lnTo>
                          <a:pt x="2270" y="377"/>
                        </a:lnTo>
                        <a:lnTo>
                          <a:pt x="2271" y="380"/>
                        </a:lnTo>
                        <a:lnTo>
                          <a:pt x="2271" y="377"/>
                        </a:lnTo>
                        <a:lnTo>
                          <a:pt x="2271" y="381"/>
                        </a:lnTo>
                        <a:lnTo>
                          <a:pt x="2272" y="380"/>
                        </a:lnTo>
                        <a:lnTo>
                          <a:pt x="2272" y="380"/>
                        </a:lnTo>
                        <a:lnTo>
                          <a:pt x="2273" y="380"/>
                        </a:lnTo>
                        <a:lnTo>
                          <a:pt x="2273" y="377"/>
                        </a:lnTo>
                        <a:lnTo>
                          <a:pt x="2274" y="377"/>
                        </a:lnTo>
                        <a:lnTo>
                          <a:pt x="2274" y="378"/>
                        </a:lnTo>
                        <a:lnTo>
                          <a:pt x="2274" y="378"/>
                        </a:lnTo>
                        <a:lnTo>
                          <a:pt x="2275" y="376"/>
                        </a:lnTo>
                        <a:lnTo>
                          <a:pt x="2275" y="374"/>
                        </a:lnTo>
                        <a:lnTo>
                          <a:pt x="2276" y="377"/>
                        </a:lnTo>
                        <a:lnTo>
                          <a:pt x="2276" y="376"/>
                        </a:lnTo>
                        <a:lnTo>
                          <a:pt x="2276" y="375"/>
                        </a:lnTo>
                        <a:lnTo>
                          <a:pt x="2277" y="375"/>
                        </a:lnTo>
                        <a:lnTo>
                          <a:pt x="2277" y="374"/>
                        </a:lnTo>
                        <a:lnTo>
                          <a:pt x="2278" y="374"/>
                        </a:lnTo>
                        <a:lnTo>
                          <a:pt x="2278" y="374"/>
                        </a:lnTo>
                        <a:lnTo>
                          <a:pt x="2279" y="377"/>
                        </a:lnTo>
                        <a:lnTo>
                          <a:pt x="2279" y="377"/>
                        </a:lnTo>
                        <a:lnTo>
                          <a:pt x="2279" y="373"/>
                        </a:lnTo>
                        <a:lnTo>
                          <a:pt x="2280" y="374"/>
                        </a:lnTo>
                        <a:lnTo>
                          <a:pt x="2280" y="376"/>
                        </a:lnTo>
                        <a:lnTo>
                          <a:pt x="2281" y="377"/>
                        </a:lnTo>
                        <a:lnTo>
                          <a:pt x="2281" y="375"/>
                        </a:lnTo>
                        <a:lnTo>
                          <a:pt x="2281" y="378"/>
                        </a:lnTo>
                        <a:lnTo>
                          <a:pt x="2282" y="376"/>
                        </a:lnTo>
                        <a:lnTo>
                          <a:pt x="2282" y="377"/>
                        </a:lnTo>
                        <a:lnTo>
                          <a:pt x="2283" y="380"/>
                        </a:lnTo>
                        <a:lnTo>
                          <a:pt x="2283" y="379"/>
                        </a:lnTo>
                        <a:lnTo>
                          <a:pt x="2284" y="379"/>
                        </a:lnTo>
                        <a:lnTo>
                          <a:pt x="2284" y="382"/>
                        </a:lnTo>
                        <a:lnTo>
                          <a:pt x="2284" y="379"/>
                        </a:lnTo>
                        <a:lnTo>
                          <a:pt x="2285" y="380"/>
                        </a:lnTo>
                        <a:lnTo>
                          <a:pt x="2285" y="380"/>
                        </a:lnTo>
                        <a:lnTo>
                          <a:pt x="2286" y="380"/>
                        </a:lnTo>
                        <a:lnTo>
                          <a:pt x="2286" y="382"/>
                        </a:lnTo>
                        <a:lnTo>
                          <a:pt x="2286" y="382"/>
                        </a:lnTo>
                        <a:lnTo>
                          <a:pt x="2287" y="380"/>
                        </a:lnTo>
                        <a:lnTo>
                          <a:pt x="2287" y="378"/>
                        </a:lnTo>
                        <a:lnTo>
                          <a:pt x="2288" y="380"/>
                        </a:lnTo>
                        <a:lnTo>
                          <a:pt x="2288" y="377"/>
                        </a:lnTo>
                        <a:lnTo>
                          <a:pt x="2289" y="377"/>
                        </a:lnTo>
                        <a:lnTo>
                          <a:pt x="2289" y="378"/>
                        </a:lnTo>
                        <a:lnTo>
                          <a:pt x="2289" y="378"/>
                        </a:lnTo>
                        <a:lnTo>
                          <a:pt x="2290" y="377"/>
                        </a:lnTo>
                        <a:lnTo>
                          <a:pt x="2290" y="377"/>
                        </a:lnTo>
                        <a:lnTo>
                          <a:pt x="2291" y="374"/>
                        </a:lnTo>
                        <a:lnTo>
                          <a:pt x="2291" y="375"/>
                        </a:lnTo>
                        <a:lnTo>
                          <a:pt x="2291" y="371"/>
                        </a:lnTo>
                        <a:lnTo>
                          <a:pt x="2292" y="375"/>
                        </a:lnTo>
                        <a:lnTo>
                          <a:pt x="2292" y="376"/>
                        </a:lnTo>
                        <a:lnTo>
                          <a:pt x="2293" y="376"/>
                        </a:lnTo>
                        <a:lnTo>
                          <a:pt x="2293" y="375"/>
                        </a:lnTo>
                        <a:lnTo>
                          <a:pt x="2294" y="375"/>
                        </a:lnTo>
                        <a:lnTo>
                          <a:pt x="2294" y="378"/>
                        </a:lnTo>
                        <a:lnTo>
                          <a:pt x="2294" y="378"/>
                        </a:lnTo>
                        <a:lnTo>
                          <a:pt x="2295" y="375"/>
                        </a:lnTo>
                        <a:lnTo>
                          <a:pt x="2295" y="378"/>
                        </a:lnTo>
                        <a:lnTo>
                          <a:pt x="2296" y="377"/>
                        </a:lnTo>
                        <a:lnTo>
                          <a:pt x="2296" y="379"/>
                        </a:lnTo>
                        <a:lnTo>
                          <a:pt x="2296" y="380"/>
                        </a:lnTo>
                        <a:lnTo>
                          <a:pt x="2297" y="382"/>
                        </a:lnTo>
                        <a:lnTo>
                          <a:pt x="2297" y="378"/>
                        </a:lnTo>
                        <a:lnTo>
                          <a:pt x="2298" y="380"/>
                        </a:lnTo>
                        <a:lnTo>
                          <a:pt x="2298" y="379"/>
                        </a:lnTo>
                        <a:lnTo>
                          <a:pt x="2299" y="380"/>
                        </a:lnTo>
                        <a:lnTo>
                          <a:pt x="2299" y="380"/>
                        </a:lnTo>
                        <a:lnTo>
                          <a:pt x="2299" y="382"/>
                        </a:lnTo>
                        <a:lnTo>
                          <a:pt x="2300" y="382"/>
                        </a:lnTo>
                        <a:lnTo>
                          <a:pt x="2300" y="381"/>
                        </a:lnTo>
                        <a:lnTo>
                          <a:pt x="2301" y="381"/>
                        </a:lnTo>
                        <a:lnTo>
                          <a:pt x="2301" y="381"/>
                        </a:lnTo>
                        <a:lnTo>
                          <a:pt x="2301" y="378"/>
                        </a:lnTo>
                        <a:lnTo>
                          <a:pt x="2302" y="377"/>
                        </a:lnTo>
                        <a:lnTo>
                          <a:pt x="2302" y="378"/>
                        </a:lnTo>
                        <a:lnTo>
                          <a:pt x="2303" y="377"/>
                        </a:lnTo>
                        <a:lnTo>
                          <a:pt x="2303" y="374"/>
                        </a:lnTo>
                        <a:lnTo>
                          <a:pt x="2304" y="376"/>
                        </a:lnTo>
                        <a:lnTo>
                          <a:pt x="2304" y="374"/>
                        </a:lnTo>
                        <a:lnTo>
                          <a:pt x="2304" y="374"/>
                        </a:lnTo>
                        <a:lnTo>
                          <a:pt x="2305" y="375"/>
                        </a:lnTo>
                        <a:lnTo>
                          <a:pt x="2305" y="375"/>
                        </a:lnTo>
                        <a:lnTo>
                          <a:pt x="2306" y="376"/>
                        </a:lnTo>
                        <a:lnTo>
                          <a:pt x="2306" y="375"/>
                        </a:lnTo>
                        <a:lnTo>
                          <a:pt x="2306" y="373"/>
                        </a:lnTo>
                        <a:lnTo>
                          <a:pt x="2307" y="373"/>
                        </a:lnTo>
                        <a:lnTo>
                          <a:pt x="2307" y="375"/>
                        </a:lnTo>
                        <a:lnTo>
                          <a:pt x="2308" y="376"/>
                        </a:lnTo>
                        <a:lnTo>
                          <a:pt x="2308" y="376"/>
                        </a:lnTo>
                        <a:lnTo>
                          <a:pt x="2309" y="375"/>
                        </a:lnTo>
                        <a:lnTo>
                          <a:pt x="2309" y="376"/>
                        </a:lnTo>
                        <a:lnTo>
                          <a:pt x="2309" y="378"/>
                        </a:lnTo>
                        <a:lnTo>
                          <a:pt x="2310" y="377"/>
                        </a:lnTo>
                        <a:lnTo>
                          <a:pt x="2310" y="377"/>
                        </a:lnTo>
                        <a:lnTo>
                          <a:pt x="2311" y="376"/>
                        </a:lnTo>
                        <a:lnTo>
                          <a:pt x="2311" y="377"/>
                        </a:lnTo>
                        <a:lnTo>
                          <a:pt x="2311" y="377"/>
                        </a:lnTo>
                        <a:lnTo>
                          <a:pt x="2312" y="378"/>
                        </a:lnTo>
                        <a:lnTo>
                          <a:pt x="2312" y="381"/>
                        </a:lnTo>
                        <a:lnTo>
                          <a:pt x="2313" y="380"/>
                        </a:lnTo>
                        <a:lnTo>
                          <a:pt x="2313" y="379"/>
                        </a:lnTo>
                        <a:lnTo>
                          <a:pt x="2314" y="378"/>
                        </a:lnTo>
                        <a:lnTo>
                          <a:pt x="2314" y="380"/>
                        </a:lnTo>
                        <a:lnTo>
                          <a:pt x="2314" y="381"/>
                        </a:lnTo>
                        <a:lnTo>
                          <a:pt x="2315" y="381"/>
                        </a:lnTo>
                        <a:lnTo>
                          <a:pt x="2315" y="378"/>
                        </a:lnTo>
                        <a:lnTo>
                          <a:pt x="2316" y="378"/>
                        </a:lnTo>
                        <a:lnTo>
                          <a:pt x="2316" y="378"/>
                        </a:lnTo>
                        <a:lnTo>
                          <a:pt x="2316" y="375"/>
                        </a:lnTo>
                        <a:lnTo>
                          <a:pt x="2317" y="377"/>
                        </a:lnTo>
                        <a:lnTo>
                          <a:pt x="2317" y="379"/>
                        </a:lnTo>
                        <a:lnTo>
                          <a:pt x="2318" y="375"/>
                        </a:lnTo>
                        <a:lnTo>
                          <a:pt x="2318" y="374"/>
                        </a:lnTo>
                        <a:lnTo>
                          <a:pt x="2319" y="374"/>
                        </a:lnTo>
                        <a:lnTo>
                          <a:pt x="2319" y="374"/>
                        </a:lnTo>
                        <a:lnTo>
                          <a:pt x="2319" y="373"/>
                        </a:lnTo>
                        <a:lnTo>
                          <a:pt x="2320" y="374"/>
                        </a:lnTo>
                        <a:lnTo>
                          <a:pt x="2320" y="374"/>
                        </a:lnTo>
                        <a:lnTo>
                          <a:pt x="2321" y="376"/>
                        </a:lnTo>
                        <a:lnTo>
                          <a:pt x="2321" y="375"/>
                        </a:lnTo>
                        <a:lnTo>
                          <a:pt x="2321" y="377"/>
                        </a:lnTo>
                        <a:lnTo>
                          <a:pt x="2322" y="378"/>
                        </a:lnTo>
                        <a:lnTo>
                          <a:pt x="2322" y="375"/>
                        </a:lnTo>
                        <a:lnTo>
                          <a:pt x="2323" y="376"/>
                        </a:lnTo>
                        <a:lnTo>
                          <a:pt x="2323" y="375"/>
                        </a:lnTo>
                        <a:lnTo>
                          <a:pt x="2324" y="374"/>
                        </a:lnTo>
                        <a:lnTo>
                          <a:pt x="2324" y="377"/>
                        </a:lnTo>
                        <a:lnTo>
                          <a:pt x="2324" y="374"/>
                        </a:lnTo>
                        <a:lnTo>
                          <a:pt x="2325" y="377"/>
                        </a:lnTo>
                        <a:lnTo>
                          <a:pt x="2325" y="377"/>
                        </a:lnTo>
                        <a:lnTo>
                          <a:pt x="2326" y="376"/>
                        </a:lnTo>
                        <a:lnTo>
                          <a:pt x="2326" y="377"/>
                        </a:lnTo>
                        <a:lnTo>
                          <a:pt x="2326" y="378"/>
                        </a:lnTo>
                        <a:lnTo>
                          <a:pt x="2327" y="377"/>
                        </a:lnTo>
                        <a:lnTo>
                          <a:pt x="2327" y="379"/>
                        </a:lnTo>
                        <a:lnTo>
                          <a:pt x="2328" y="378"/>
                        </a:lnTo>
                        <a:lnTo>
                          <a:pt x="2328" y="381"/>
                        </a:lnTo>
                        <a:lnTo>
                          <a:pt x="2329" y="379"/>
                        </a:lnTo>
                        <a:lnTo>
                          <a:pt x="2329" y="377"/>
                        </a:lnTo>
                        <a:lnTo>
                          <a:pt x="2329" y="375"/>
                        </a:lnTo>
                        <a:lnTo>
                          <a:pt x="2330" y="377"/>
                        </a:lnTo>
                        <a:lnTo>
                          <a:pt x="2330" y="379"/>
                        </a:lnTo>
                        <a:lnTo>
                          <a:pt x="2331" y="379"/>
                        </a:lnTo>
                        <a:lnTo>
                          <a:pt x="2331" y="375"/>
                        </a:lnTo>
                        <a:lnTo>
                          <a:pt x="2331" y="374"/>
                        </a:lnTo>
                        <a:lnTo>
                          <a:pt x="2332" y="376"/>
                        </a:lnTo>
                        <a:lnTo>
                          <a:pt x="2332" y="375"/>
                        </a:lnTo>
                        <a:lnTo>
                          <a:pt x="2333" y="374"/>
                        </a:lnTo>
                        <a:lnTo>
                          <a:pt x="2333" y="372"/>
                        </a:lnTo>
                        <a:lnTo>
                          <a:pt x="2334" y="375"/>
                        </a:lnTo>
                        <a:lnTo>
                          <a:pt x="2334" y="374"/>
                        </a:lnTo>
                        <a:lnTo>
                          <a:pt x="2334" y="377"/>
                        </a:lnTo>
                        <a:lnTo>
                          <a:pt x="2335" y="375"/>
                        </a:lnTo>
                        <a:lnTo>
                          <a:pt x="2335" y="373"/>
                        </a:lnTo>
                        <a:lnTo>
                          <a:pt x="2336" y="376"/>
                        </a:lnTo>
                        <a:lnTo>
                          <a:pt x="2336" y="374"/>
                        </a:lnTo>
                        <a:lnTo>
                          <a:pt x="2336" y="376"/>
                        </a:lnTo>
                        <a:lnTo>
                          <a:pt x="2337" y="376"/>
                        </a:lnTo>
                        <a:lnTo>
                          <a:pt x="2337" y="375"/>
                        </a:lnTo>
                        <a:lnTo>
                          <a:pt x="2338" y="375"/>
                        </a:lnTo>
                        <a:lnTo>
                          <a:pt x="2338" y="378"/>
                        </a:lnTo>
                        <a:lnTo>
                          <a:pt x="2339" y="375"/>
                        </a:lnTo>
                        <a:lnTo>
                          <a:pt x="2339" y="375"/>
                        </a:lnTo>
                        <a:lnTo>
                          <a:pt x="2339" y="378"/>
                        </a:lnTo>
                        <a:lnTo>
                          <a:pt x="2340" y="379"/>
                        </a:lnTo>
                        <a:lnTo>
                          <a:pt x="2340" y="378"/>
                        </a:lnTo>
                        <a:lnTo>
                          <a:pt x="2341" y="376"/>
                        </a:lnTo>
                        <a:lnTo>
                          <a:pt x="2341" y="380"/>
                        </a:lnTo>
                        <a:lnTo>
                          <a:pt x="2341" y="379"/>
                        </a:lnTo>
                        <a:lnTo>
                          <a:pt x="2342" y="377"/>
                        </a:lnTo>
                        <a:lnTo>
                          <a:pt x="2342" y="377"/>
                        </a:lnTo>
                        <a:lnTo>
                          <a:pt x="2343" y="377"/>
                        </a:lnTo>
                        <a:lnTo>
                          <a:pt x="2343" y="377"/>
                        </a:lnTo>
                        <a:lnTo>
                          <a:pt x="2344" y="375"/>
                        </a:lnTo>
                        <a:lnTo>
                          <a:pt x="2344" y="377"/>
                        </a:lnTo>
                        <a:lnTo>
                          <a:pt x="2344" y="378"/>
                        </a:lnTo>
                        <a:lnTo>
                          <a:pt x="2345" y="373"/>
                        </a:lnTo>
                        <a:lnTo>
                          <a:pt x="2345" y="376"/>
                        </a:lnTo>
                        <a:lnTo>
                          <a:pt x="2346" y="376"/>
                        </a:lnTo>
                        <a:lnTo>
                          <a:pt x="2346" y="376"/>
                        </a:lnTo>
                        <a:lnTo>
                          <a:pt x="2346" y="374"/>
                        </a:lnTo>
                        <a:lnTo>
                          <a:pt x="2347" y="374"/>
                        </a:lnTo>
                        <a:lnTo>
                          <a:pt x="2347" y="374"/>
                        </a:lnTo>
                        <a:lnTo>
                          <a:pt x="2348" y="374"/>
                        </a:lnTo>
                        <a:lnTo>
                          <a:pt x="2348" y="373"/>
                        </a:lnTo>
                        <a:lnTo>
                          <a:pt x="2349" y="375"/>
                        </a:lnTo>
                        <a:lnTo>
                          <a:pt x="2349" y="373"/>
                        </a:lnTo>
                        <a:lnTo>
                          <a:pt x="2349" y="375"/>
                        </a:lnTo>
                        <a:lnTo>
                          <a:pt x="2350" y="376"/>
                        </a:lnTo>
                        <a:lnTo>
                          <a:pt x="2350" y="375"/>
                        </a:lnTo>
                        <a:lnTo>
                          <a:pt x="2351" y="374"/>
                        </a:lnTo>
                        <a:lnTo>
                          <a:pt x="2351" y="377"/>
                        </a:lnTo>
                        <a:lnTo>
                          <a:pt x="2351" y="376"/>
                        </a:lnTo>
                        <a:lnTo>
                          <a:pt x="2352" y="375"/>
                        </a:lnTo>
                        <a:lnTo>
                          <a:pt x="2352" y="378"/>
                        </a:lnTo>
                        <a:lnTo>
                          <a:pt x="2353" y="379"/>
                        </a:lnTo>
                        <a:lnTo>
                          <a:pt x="2353" y="379"/>
                        </a:lnTo>
                        <a:lnTo>
                          <a:pt x="2354" y="378"/>
                        </a:lnTo>
                        <a:lnTo>
                          <a:pt x="2354" y="379"/>
                        </a:lnTo>
                        <a:lnTo>
                          <a:pt x="2354" y="377"/>
                        </a:lnTo>
                        <a:lnTo>
                          <a:pt x="2355" y="379"/>
                        </a:lnTo>
                        <a:lnTo>
                          <a:pt x="2355" y="380"/>
                        </a:lnTo>
                        <a:lnTo>
                          <a:pt x="2356" y="378"/>
                        </a:lnTo>
                        <a:lnTo>
                          <a:pt x="2356" y="376"/>
                        </a:lnTo>
                        <a:lnTo>
                          <a:pt x="2356" y="376"/>
                        </a:lnTo>
                        <a:lnTo>
                          <a:pt x="2357" y="378"/>
                        </a:lnTo>
                        <a:lnTo>
                          <a:pt x="2357" y="376"/>
                        </a:lnTo>
                        <a:lnTo>
                          <a:pt x="2358" y="376"/>
                        </a:lnTo>
                        <a:lnTo>
                          <a:pt x="2358" y="376"/>
                        </a:lnTo>
                        <a:lnTo>
                          <a:pt x="2359" y="376"/>
                        </a:lnTo>
                        <a:lnTo>
                          <a:pt x="2359" y="375"/>
                        </a:lnTo>
                        <a:lnTo>
                          <a:pt x="2359" y="375"/>
                        </a:lnTo>
                        <a:lnTo>
                          <a:pt x="2360" y="375"/>
                        </a:lnTo>
                        <a:lnTo>
                          <a:pt x="2360" y="373"/>
                        </a:lnTo>
                        <a:lnTo>
                          <a:pt x="2361" y="373"/>
                        </a:lnTo>
                        <a:lnTo>
                          <a:pt x="2361" y="372"/>
                        </a:lnTo>
                        <a:lnTo>
                          <a:pt x="2361" y="372"/>
                        </a:lnTo>
                        <a:lnTo>
                          <a:pt x="2362" y="371"/>
                        </a:lnTo>
                        <a:lnTo>
                          <a:pt x="2362" y="373"/>
                        </a:lnTo>
                        <a:lnTo>
                          <a:pt x="2363" y="373"/>
                        </a:lnTo>
                        <a:lnTo>
                          <a:pt x="2363" y="375"/>
                        </a:lnTo>
                        <a:lnTo>
                          <a:pt x="2364" y="372"/>
                        </a:lnTo>
                        <a:lnTo>
                          <a:pt x="2364" y="374"/>
                        </a:lnTo>
                        <a:lnTo>
                          <a:pt x="2364" y="375"/>
                        </a:lnTo>
                        <a:lnTo>
                          <a:pt x="2365" y="377"/>
                        </a:lnTo>
                        <a:lnTo>
                          <a:pt x="2365" y="375"/>
                        </a:lnTo>
                        <a:lnTo>
                          <a:pt x="2366" y="376"/>
                        </a:lnTo>
                        <a:lnTo>
                          <a:pt x="2366" y="378"/>
                        </a:lnTo>
                        <a:lnTo>
                          <a:pt x="2366" y="378"/>
                        </a:lnTo>
                        <a:lnTo>
                          <a:pt x="2367" y="376"/>
                        </a:lnTo>
                        <a:lnTo>
                          <a:pt x="2367" y="376"/>
                        </a:lnTo>
                        <a:lnTo>
                          <a:pt x="2368" y="376"/>
                        </a:lnTo>
                        <a:lnTo>
                          <a:pt x="2368" y="378"/>
                        </a:lnTo>
                        <a:lnTo>
                          <a:pt x="2369" y="376"/>
                        </a:lnTo>
                        <a:lnTo>
                          <a:pt x="2369" y="379"/>
                        </a:lnTo>
                        <a:lnTo>
                          <a:pt x="2369" y="376"/>
                        </a:lnTo>
                        <a:lnTo>
                          <a:pt x="2370" y="377"/>
                        </a:lnTo>
                        <a:lnTo>
                          <a:pt x="2370" y="377"/>
                        </a:lnTo>
                        <a:lnTo>
                          <a:pt x="2371" y="377"/>
                        </a:lnTo>
                        <a:lnTo>
                          <a:pt x="2371" y="375"/>
                        </a:lnTo>
                        <a:lnTo>
                          <a:pt x="2371" y="376"/>
                        </a:lnTo>
                        <a:lnTo>
                          <a:pt x="2372" y="376"/>
                        </a:lnTo>
                        <a:lnTo>
                          <a:pt x="2372" y="373"/>
                        </a:lnTo>
                        <a:lnTo>
                          <a:pt x="2373" y="374"/>
                        </a:lnTo>
                        <a:lnTo>
                          <a:pt x="2373" y="373"/>
                        </a:lnTo>
                        <a:lnTo>
                          <a:pt x="2374" y="375"/>
                        </a:lnTo>
                        <a:lnTo>
                          <a:pt x="2374" y="372"/>
                        </a:lnTo>
                        <a:lnTo>
                          <a:pt x="2374" y="372"/>
                        </a:lnTo>
                        <a:lnTo>
                          <a:pt x="2375" y="373"/>
                        </a:lnTo>
                        <a:lnTo>
                          <a:pt x="2375" y="375"/>
                        </a:lnTo>
                        <a:lnTo>
                          <a:pt x="2376" y="374"/>
                        </a:lnTo>
                        <a:lnTo>
                          <a:pt x="2376" y="373"/>
                        </a:lnTo>
                        <a:lnTo>
                          <a:pt x="2376" y="378"/>
                        </a:lnTo>
                        <a:lnTo>
                          <a:pt x="2377" y="374"/>
                        </a:lnTo>
                        <a:lnTo>
                          <a:pt x="2377" y="375"/>
                        </a:lnTo>
                        <a:lnTo>
                          <a:pt x="2378" y="376"/>
                        </a:lnTo>
                        <a:lnTo>
                          <a:pt x="2378" y="380"/>
                        </a:lnTo>
                        <a:lnTo>
                          <a:pt x="2379" y="378"/>
                        </a:lnTo>
                        <a:lnTo>
                          <a:pt x="2379" y="375"/>
                        </a:lnTo>
                        <a:lnTo>
                          <a:pt x="2379" y="376"/>
                        </a:lnTo>
                        <a:lnTo>
                          <a:pt x="2380" y="377"/>
                        </a:lnTo>
                        <a:lnTo>
                          <a:pt x="2380" y="378"/>
                        </a:lnTo>
                        <a:lnTo>
                          <a:pt x="2381" y="377"/>
                        </a:lnTo>
                        <a:lnTo>
                          <a:pt x="2381" y="377"/>
                        </a:lnTo>
                        <a:lnTo>
                          <a:pt x="2381" y="378"/>
                        </a:lnTo>
                        <a:lnTo>
                          <a:pt x="2382" y="379"/>
                        </a:lnTo>
                        <a:lnTo>
                          <a:pt x="2382" y="377"/>
                        </a:lnTo>
                        <a:lnTo>
                          <a:pt x="2383" y="381"/>
                        </a:lnTo>
                        <a:lnTo>
                          <a:pt x="2383" y="379"/>
                        </a:lnTo>
                        <a:lnTo>
                          <a:pt x="2384" y="378"/>
                        </a:lnTo>
                        <a:lnTo>
                          <a:pt x="2384" y="380"/>
                        </a:lnTo>
                        <a:lnTo>
                          <a:pt x="2384" y="378"/>
                        </a:lnTo>
                        <a:lnTo>
                          <a:pt x="2385" y="376"/>
                        </a:lnTo>
                        <a:lnTo>
                          <a:pt x="2385" y="375"/>
                        </a:lnTo>
                        <a:lnTo>
                          <a:pt x="2386" y="378"/>
                        </a:lnTo>
                        <a:lnTo>
                          <a:pt x="2386" y="373"/>
                        </a:lnTo>
                        <a:lnTo>
                          <a:pt x="2386" y="373"/>
                        </a:lnTo>
                        <a:lnTo>
                          <a:pt x="2387" y="372"/>
                        </a:lnTo>
                        <a:lnTo>
                          <a:pt x="2387" y="372"/>
                        </a:lnTo>
                        <a:lnTo>
                          <a:pt x="2388" y="370"/>
                        </a:lnTo>
                        <a:lnTo>
                          <a:pt x="2388" y="374"/>
                        </a:lnTo>
                        <a:lnTo>
                          <a:pt x="2389" y="373"/>
                        </a:lnTo>
                        <a:lnTo>
                          <a:pt x="2389" y="373"/>
                        </a:lnTo>
                        <a:lnTo>
                          <a:pt x="2389" y="373"/>
                        </a:lnTo>
                        <a:lnTo>
                          <a:pt x="2390" y="372"/>
                        </a:lnTo>
                        <a:lnTo>
                          <a:pt x="2390" y="374"/>
                        </a:lnTo>
                        <a:lnTo>
                          <a:pt x="2391" y="374"/>
                        </a:lnTo>
                        <a:lnTo>
                          <a:pt x="2391" y="376"/>
                        </a:lnTo>
                        <a:lnTo>
                          <a:pt x="2391" y="375"/>
                        </a:lnTo>
                        <a:lnTo>
                          <a:pt x="2392" y="377"/>
                        </a:lnTo>
                        <a:lnTo>
                          <a:pt x="2392" y="375"/>
                        </a:lnTo>
                        <a:lnTo>
                          <a:pt x="2393" y="379"/>
                        </a:lnTo>
                        <a:lnTo>
                          <a:pt x="2393" y="378"/>
                        </a:lnTo>
                        <a:lnTo>
                          <a:pt x="2394" y="376"/>
                        </a:lnTo>
                        <a:lnTo>
                          <a:pt x="2394" y="377"/>
                        </a:lnTo>
                        <a:lnTo>
                          <a:pt x="2394" y="377"/>
                        </a:lnTo>
                        <a:lnTo>
                          <a:pt x="2395" y="375"/>
                        </a:lnTo>
                        <a:lnTo>
                          <a:pt x="2395" y="378"/>
                        </a:lnTo>
                        <a:lnTo>
                          <a:pt x="2396" y="380"/>
                        </a:lnTo>
                        <a:lnTo>
                          <a:pt x="2396" y="378"/>
                        </a:lnTo>
                        <a:lnTo>
                          <a:pt x="2396" y="380"/>
                        </a:lnTo>
                        <a:lnTo>
                          <a:pt x="2397" y="379"/>
                        </a:lnTo>
                        <a:lnTo>
                          <a:pt x="2397" y="379"/>
                        </a:lnTo>
                        <a:lnTo>
                          <a:pt x="2398" y="375"/>
                        </a:lnTo>
                        <a:lnTo>
                          <a:pt x="2398" y="378"/>
                        </a:lnTo>
                        <a:lnTo>
                          <a:pt x="2399" y="378"/>
                        </a:lnTo>
                        <a:lnTo>
                          <a:pt x="2399" y="376"/>
                        </a:lnTo>
                        <a:lnTo>
                          <a:pt x="2399" y="375"/>
                        </a:lnTo>
                        <a:lnTo>
                          <a:pt x="2400" y="375"/>
                        </a:lnTo>
                        <a:lnTo>
                          <a:pt x="2400" y="375"/>
                        </a:lnTo>
                        <a:lnTo>
                          <a:pt x="2401" y="376"/>
                        </a:lnTo>
                        <a:lnTo>
                          <a:pt x="2401" y="376"/>
                        </a:lnTo>
                        <a:lnTo>
                          <a:pt x="2401" y="375"/>
                        </a:lnTo>
                        <a:lnTo>
                          <a:pt x="2402" y="372"/>
                        </a:lnTo>
                        <a:lnTo>
                          <a:pt x="2402" y="373"/>
                        </a:lnTo>
                        <a:lnTo>
                          <a:pt x="2403" y="371"/>
                        </a:lnTo>
                        <a:lnTo>
                          <a:pt x="2403" y="371"/>
                        </a:lnTo>
                        <a:lnTo>
                          <a:pt x="2404" y="374"/>
                        </a:lnTo>
                        <a:lnTo>
                          <a:pt x="2404" y="373"/>
                        </a:lnTo>
                        <a:lnTo>
                          <a:pt x="2404" y="372"/>
                        </a:lnTo>
                        <a:lnTo>
                          <a:pt x="2405" y="373"/>
                        </a:lnTo>
                        <a:lnTo>
                          <a:pt x="2405" y="375"/>
                        </a:lnTo>
                        <a:lnTo>
                          <a:pt x="2406" y="375"/>
                        </a:lnTo>
                        <a:lnTo>
                          <a:pt x="2406" y="376"/>
                        </a:lnTo>
                        <a:lnTo>
                          <a:pt x="2406" y="376"/>
                        </a:lnTo>
                        <a:lnTo>
                          <a:pt x="2407" y="374"/>
                        </a:lnTo>
                        <a:lnTo>
                          <a:pt x="2407" y="378"/>
                        </a:lnTo>
                        <a:lnTo>
                          <a:pt x="2408" y="377"/>
                        </a:lnTo>
                        <a:lnTo>
                          <a:pt x="2408" y="378"/>
                        </a:lnTo>
                        <a:lnTo>
                          <a:pt x="2409" y="378"/>
                        </a:lnTo>
                        <a:lnTo>
                          <a:pt x="2409" y="378"/>
                        </a:lnTo>
                        <a:lnTo>
                          <a:pt x="2409" y="379"/>
                        </a:lnTo>
                        <a:lnTo>
                          <a:pt x="2410" y="380"/>
                        </a:lnTo>
                        <a:lnTo>
                          <a:pt x="2410" y="380"/>
                        </a:lnTo>
                        <a:lnTo>
                          <a:pt x="2411" y="381"/>
                        </a:lnTo>
                        <a:lnTo>
                          <a:pt x="2411" y="379"/>
                        </a:lnTo>
                        <a:lnTo>
                          <a:pt x="2411" y="379"/>
                        </a:lnTo>
                        <a:lnTo>
                          <a:pt x="2412" y="381"/>
                        </a:lnTo>
                        <a:lnTo>
                          <a:pt x="2412" y="378"/>
                        </a:lnTo>
                        <a:lnTo>
                          <a:pt x="2413" y="379"/>
                        </a:lnTo>
                        <a:lnTo>
                          <a:pt x="2413" y="377"/>
                        </a:lnTo>
                        <a:lnTo>
                          <a:pt x="2414" y="376"/>
                        </a:lnTo>
                        <a:lnTo>
                          <a:pt x="2414" y="374"/>
                        </a:lnTo>
                        <a:lnTo>
                          <a:pt x="2414" y="375"/>
                        </a:lnTo>
                        <a:lnTo>
                          <a:pt x="2415" y="375"/>
                        </a:lnTo>
                        <a:lnTo>
                          <a:pt x="2415" y="372"/>
                        </a:lnTo>
                        <a:lnTo>
                          <a:pt x="2416" y="373"/>
                        </a:lnTo>
                        <a:lnTo>
                          <a:pt x="2416" y="373"/>
                        </a:lnTo>
                        <a:lnTo>
                          <a:pt x="2416" y="373"/>
                        </a:lnTo>
                        <a:lnTo>
                          <a:pt x="2417" y="376"/>
                        </a:lnTo>
                        <a:lnTo>
                          <a:pt x="2417" y="373"/>
                        </a:lnTo>
                        <a:lnTo>
                          <a:pt x="2418" y="371"/>
                        </a:lnTo>
                        <a:lnTo>
                          <a:pt x="2418" y="372"/>
                        </a:lnTo>
                        <a:lnTo>
                          <a:pt x="2419" y="373"/>
                        </a:lnTo>
                        <a:lnTo>
                          <a:pt x="2419" y="375"/>
                        </a:lnTo>
                        <a:lnTo>
                          <a:pt x="2419" y="374"/>
                        </a:lnTo>
                        <a:lnTo>
                          <a:pt x="2420" y="375"/>
                        </a:lnTo>
                        <a:lnTo>
                          <a:pt x="2420" y="373"/>
                        </a:lnTo>
                        <a:lnTo>
                          <a:pt x="2421" y="376"/>
                        </a:lnTo>
                        <a:lnTo>
                          <a:pt x="2421" y="375"/>
                        </a:lnTo>
                        <a:lnTo>
                          <a:pt x="2421" y="378"/>
                        </a:lnTo>
                        <a:lnTo>
                          <a:pt x="2422" y="377"/>
                        </a:lnTo>
                        <a:lnTo>
                          <a:pt x="2422" y="378"/>
                        </a:lnTo>
                        <a:lnTo>
                          <a:pt x="2423" y="379"/>
                        </a:lnTo>
                        <a:lnTo>
                          <a:pt x="2423" y="377"/>
                        </a:lnTo>
                        <a:lnTo>
                          <a:pt x="2424" y="378"/>
                        </a:lnTo>
                        <a:lnTo>
                          <a:pt x="2424" y="377"/>
                        </a:lnTo>
                        <a:lnTo>
                          <a:pt x="2424" y="379"/>
                        </a:lnTo>
                        <a:lnTo>
                          <a:pt x="2425" y="379"/>
                        </a:lnTo>
                        <a:lnTo>
                          <a:pt x="2425" y="379"/>
                        </a:lnTo>
                        <a:lnTo>
                          <a:pt x="2426" y="377"/>
                        </a:lnTo>
                        <a:lnTo>
                          <a:pt x="2426" y="378"/>
                        </a:lnTo>
                        <a:lnTo>
                          <a:pt x="2426" y="377"/>
                        </a:lnTo>
                        <a:lnTo>
                          <a:pt x="2427" y="379"/>
                        </a:lnTo>
                        <a:lnTo>
                          <a:pt x="2427" y="378"/>
                        </a:lnTo>
                        <a:lnTo>
                          <a:pt x="2428" y="376"/>
                        </a:lnTo>
                        <a:lnTo>
                          <a:pt x="2428" y="377"/>
                        </a:lnTo>
                        <a:lnTo>
                          <a:pt x="2429" y="378"/>
                        </a:lnTo>
                        <a:lnTo>
                          <a:pt x="2429" y="377"/>
                        </a:lnTo>
                        <a:lnTo>
                          <a:pt x="2429" y="375"/>
                        </a:lnTo>
                        <a:lnTo>
                          <a:pt x="2430" y="374"/>
                        </a:lnTo>
                        <a:lnTo>
                          <a:pt x="2430" y="374"/>
                        </a:lnTo>
                        <a:lnTo>
                          <a:pt x="2431" y="372"/>
                        </a:lnTo>
                        <a:lnTo>
                          <a:pt x="2431" y="373"/>
                        </a:lnTo>
                        <a:lnTo>
                          <a:pt x="2431" y="374"/>
                        </a:lnTo>
                        <a:lnTo>
                          <a:pt x="2432" y="375"/>
                        </a:lnTo>
                        <a:lnTo>
                          <a:pt x="2432" y="377"/>
                        </a:lnTo>
                        <a:lnTo>
                          <a:pt x="2433" y="375"/>
                        </a:lnTo>
                        <a:lnTo>
                          <a:pt x="2433" y="379"/>
                        </a:lnTo>
                        <a:lnTo>
                          <a:pt x="2434" y="376"/>
                        </a:lnTo>
                        <a:lnTo>
                          <a:pt x="2434" y="378"/>
                        </a:lnTo>
                        <a:lnTo>
                          <a:pt x="2434" y="376"/>
                        </a:lnTo>
                        <a:lnTo>
                          <a:pt x="2435" y="376"/>
                        </a:lnTo>
                        <a:lnTo>
                          <a:pt x="2435" y="376"/>
                        </a:lnTo>
                        <a:lnTo>
                          <a:pt x="2436" y="379"/>
                        </a:lnTo>
                        <a:lnTo>
                          <a:pt x="2436" y="378"/>
                        </a:lnTo>
                        <a:lnTo>
                          <a:pt x="2436" y="379"/>
                        </a:lnTo>
                        <a:lnTo>
                          <a:pt x="2437" y="380"/>
                        </a:lnTo>
                        <a:lnTo>
                          <a:pt x="2437" y="379"/>
                        </a:lnTo>
                        <a:lnTo>
                          <a:pt x="2438" y="377"/>
                        </a:lnTo>
                        <a:lnTo>
                          <a:pt x="2438" y="377"/>
                        </a:lnTo>
                        <a:lnTo>
                          <a:pt x="2439" y="377"/>
                        </a:lnTo>
                        <a:lnTo>
                          <a:pt x="2439" y="377"/>
                        </a:lnTo>
                        <a:lnTo>
                          <a:pt x="2439" y="377"/>
                        </a:lnTo>
                        <a:lnTo>
                          <a:pt x="2440" y="377"/>
                        </a:lnTo>
                        <a:lnTo>
                          <a:pt x="2440" y="378"/>
                        </a:lnTo>
                        <a:lnTo>
                          <a:pt x="2441" y="376"/>
                        </a:lnTo>
                        <a:lnTo>
                          <a:pt x="2441" y="375"/>
                        </a:lnTo>
                        <a:lnTo>
                          <a:pt x="2441" y="374"/>
                        </a:lnTo>
                        <a:lnTo>
                          <a:pt x="2442" y="374"/>
                        </a:lnTo>
                        <a:lnTo>
                          <a:pt x="2442" y="373"/>
                        </a:lnTo>
                        <a:lnTo>
                          <a:pt x="2443" y="372"/>
                        </a:lnTo>
                        <a:lnTo>
                          <a:pt x="2443" y="371"/>
                        </a:lnTo>
                        <a:lnTo>
                          <a:pt x="2444" y="372"/>
                        </a:lnTo>
                        <a:lnTo>
                          <a:pt x="2444" y="371"/>
                        </a:lnTo>
                        <a:lnTo>
                          <a:pt x="2444" y="371"/>
                        </a:lnTo>
                        <a:lnTo>
                          <a:pt x="2445" y="373"/>
                        </a:lnTo>
                        <a:lnTo>
                          <a:pt x="2445" y="374"/>
                        </a:lnTo>
                        <a:lnTo>
                          <a:pt x="2446" y="373"/>
                        </a:lnTo>
                        <a:lnTo>
                          <a:pt x="2446" y="374"/>
                        </a:lnTo>
                        <a:lnTo>
                          <a:pt x="2446" y="375"/>
                        </a:lnTo>
                        <a:lnTo>
                          <a:pt x="2447" y="378"/>
                        </a:lnTo>
                        <a:lnTo>
                          <a:pt x="2447" y="375"/>
                        </a:lnTo>
                        <a:lnTo>
                          <a:pt x="2448" y="375"/>
                        </a:lnTo>
                        <a:lnTo>
                          <a:pt x="2448" y="376"/>
                        </a:lnTo>
                        <a:lnTo>
                          <a:pt x="2449" y="374"/>
                        </a:lnTo>
                        <a:lnTo>
                          <a:pt x="2449" y="376"/>
                        </a:lnTo>
                        <a:lnTo>
                          <a:pt x="2449" y="375"/>
                        </a:lnTo>
                        <a:lnTo>
                          <a:pt x="2450" y="375"/>
                        </a:lnTo>
                        <a:lnTo>
                          <a:pt x="2450" y="380"/>
                        </a:lnTo>
                        <a:lnTo>
                          <a:pt x="2451" y="377"/>
                        </a:lnTo>
                        <a:lnTo>
                          <a:pt x="2451" y="378"/>
                        </a:lnTo>
                        <a:lnTo>
                          <a:pt x="2451" y="379"/>
                        </a:lnTo>
                        <a:lnTo>
                          <a:pt x="2452" y="379"/>
                        </a:lnTo>
                        <a:lnTo>
                          <a:pt x="2452" y="378"/>
                        </a:lnTo>
                        <a:lnTo>
                          <a:pt x="2453" y="378"/>
                        </a:lnTo>
                        <a:lnTo>
                          <a:pt x="2453" y="378"/>
                        </a:lnTo>
                        <a:lnTo>
                          <a:pt x="2454" y="377"/>
                        </a:lnTo>
                        <a:lnTo>
                          <a:pt x="2454" y="374"/>
                        </a:lnTo>
                        <a:lnTo>
                          <a:pt x="2454" y="375"/>
                        </a:lnTo>
                        <a:lnTo>
                          <a:pt x="2455" y="375"/>
                        </a:lnTo>
                        <a:lnTo>
                          <a:pt x="2455" y="374"/>
                        </a:lnTo>
                        <a:lnTo>
                          <a:pt x="2456" y="375"/>
                        </a:lnTo>
                        <a:lnTo>
                          <a:pt x="2456" y="373"/>
                        </a:lnTo>
                        <a:lnTo>
                          <a:pt x="2456" y="374"/>
                        </a:lnTo>
                        <a:lnTo>
                          <a:pt x="2457" y="373"/>
                        </a:lnTo>
                        <a:lnTo>
                          <a:pt x="2457" y="374"/>
                        </a:lnTo>
                        <a:lnTo>
                          <a:pt x="2458" y="372"/>
                        </a:lnTo>
                        <a:lnTo>
                          <a:pt x="2458" y="371"/>
                        </a:lnTo>
                        <a:lnTo>
                          <a:pt x="2459" y="373"/>
                        </a:lnTo>
                        <a:lnTo>
                          <a:pt x="2459" y="372"/>
                        </a:lnTo>
                        <a:lnTo>
                          <a:pt x="2459" y="373"/>
                        </a:lnTo>
                        <a:lnTo>
                          <a:pt x="2460" y="373"/>
                        </a:lnTo>
                        <a:lnTo>
                          <a:pt x="2460" y="376"/>
                        </a:lnTo>
                        <a:lnTo>
                          <a:pt x="2461" y="376"/>
                        </a:lnTo>
                        <a:lnTo>
                          <a:pt x="2461" y="374"/>
                        </a:lnTo>
                        <a:lnTo>
                          <a:pt x="2461" y="374"/>
                        </a:lnTo>
                        <a:lnTo>
                          <a:pt x="2462" y="375"/>
                        </a:lnTo>
                        <a:lnTo>
                          <a:pt x="2462" y="375"/>
                        </a:lnTo>
                        <a:lnTo>
                          <a:pt x="2463" y="377"/>
                        </a:lnTo>
                        <a:lnTo>
                          <a:pt x="2463" y="376"/>
                        </a:lnTo>
                        <a:lnTo>
                          <a:pt x="2464" y="377"/>
                        </a:lnTo>
                        <a:lnTo>
                          <a:pt x="2464" y="376"/>
                        </a:lnTo>
                        <a:lnTo>
                          <a:pt x="2464" y="380"/>
                        </a:lnTo>
                        <a:lnTo>
                          <a:pt x="2465" y="377"/>
                        </a:lnTo>
                        <a:lnTo>
                          <a:pt x="2465" y="379"/>
                        </a:lnTo>
                        <a:lnTo>
                          <a:pt x="2466" y="380"/>
                        </a:lnTo>
                        <a:lnTo>
                          <a:pt x="2466" y="378"/>
                        </a:lnTo>
                        <a:lnTo>
                          <a:pt x="2466" y="379"/>
                        </a:lnTo>
                        <a:lnTo>
                          <a:pt x="2467" y="381"/>
                        </a:lnTo>
                        <a:lnTo>
                          <a:pt x="2467" y="376"/>
                        </a:lnTo>
                        <a:lnTo>
                          <a:pt x="2468" y="376"/>
                        </a:lnTo>
                        <a:lnTo>
                          <a:pt x="2468" y="379"/>
                        </a:lnTo>
                        <a:lnTo>
                          <a:pt x="2469" y="375"/>
                        </a:lnTo>
                        <a:lnTo>
                          <a:pt x="2469" y="375"/>
                        </a:lnTo>
                        <a:lnTo>
                          <a:pt x="2469" y="376"/>
                        </a:lnTo>
                        <a:lnTo>
                          <a:pt x="2470" y="376"/>
                        </a:lnTo>
                        <a:lnTo>
                          <a:pt x="2470" y="373"/>
                        </a:lnTo>
                        <a:lnTo>
                          <a:pt x="2471" y="374"/>
                        </a:lnTo>
                        <a:lnTo>
                          <a:pt x="2471" y="373"/>
                        </a:lnTo>
                        <a:lnTo>
                          <a:pt x="2471" y="372"/>
                        </a:lnTo>
                        <a:lnTo>
                          <a:pt x="2472" y="371"/>
                        </a:lnTo>
                        <a:lnTo>
                          <a:pt x="2472" y="373"/>
                        </a:lnTo>
                        <a:lnTo>
                          <a:pt x="2473" y="374"/>
                        </a:lnTo>
                        <a:lnTo>
                          <a:pt x="2473" y="374"/>
                        </a:lnTo>
                        <a:lnTo>
                          <a:pt x="2474" y="375"/>
                        </a:lnTo>
                        <a:lnTo>
                          <a:pt x="2474" y="374"/>
                        </a:lnTo>
                        <a:lnTo>
                          <a:pt x="2474" y="373"/>
                        </a:lnTo>
                        <a:lnTo>
                          <a:pt x="2475" y="373"/>
                        </a:lnTo>
                        <a:lnTo>
                          <a:pt x="2475" y="375"/>
                        </a:lnTo>
                        <a:lnTo>
                          <a:pt x="2476" y="374"/>
                        </a:lnTo>
                        <a:lnTo>
                          <a:pt x="2476" y="373"/>
                        </a:lnTo>
                        <a:lnTo>
                          <a:pt x="2476" y="376"/>
                        </a:lnTo>
                        <a:lnTo>
                          <a:pt x="2477" y="376"/>
                        </a:lnTo>
                        <a:lnTo>
                          <a:pt x="2477" y="376"/>
                        </a:lnTo>
                        <a:lnTo>
                          <a:pt x="2478" y="374"/>
                        </a:lnTo>
                        <a:lnTo>
                          <a:pt x="2478" y="376"/>
                        </a:lnTo>
                        <a:lnTo>
                          <a:pt x="2479" y="377"/>
                        </a:lnTo>
                        <a:lnTo>
                          <a:pt x="2479" y="377"/>
                        </a:lnTo>
                        <a:lnTo>
                          <a:pt x="2479" y="378"/>
                        </a:lnTo>
                        <a:lnTo>
                          <a:pt x="2480" y="378"/>
                        </a:lnTo>
                        <a:lnTo>
                          <a:pt x="2480" y="378"/>
                        </a:lnTo>
                        <a:lnTo>
                          <a:pt x="2481" y="380"/>
                        </a:lnTo>
                        <a:lnTo>
                          <a:pt x="2481" y="377"/>
                        </a:lnTo>
                        <a:lnTo>
                          <a:pt x="2481" y="376"/>
                        </a:lnTo>
                        <a:lnTo>
                          <a:pt x="2482" y="377"/>
                        </a:lnTo>
                        <a:lnTo>
                          <a:pt x="2482" y="374"/>
                        </a:lnTo>
                        <a:lnTo>
                          <a:pt x="2483" y="375"/>
                        </a:lnTo>
                        <a:lnTo>
                          <a:pt x="2483" y="373"/>
                        </a:lnTo>
                        <a:lnTo>
                          <a:pt x="2484" y="375"/>
                        </a:lnTo>
                        <a:lnTo>
                          <a:pt x="2484" y="377"/>
                        </a:lnTo>
                        <a:lnTo>
                          <a:pt x="2484" y="375"/>
                        </a:lnTo>
                        <a:lnTo>
                          <a:pt x="2485" y="375"/>
                        </a:lnTo>
                        <a:lnTo>
                          <a:pt x="2485" y="373"/>
                        </a:lnTo>
                        <a:lnTo>
                          <a:pt x="2486" y="373"/>
                        </a:lnTo>
                        <a:lnTo>
                          <a:pt x="2486" y="373"/>
                        </a:lnTo>
                        <a:lnTo>
                          <a:pt x="2486" y="372"/>
                        </a:lnTo>
                        <a:lnTo>
                          <a:pt x="2487" y="371"/>
                        </a:lnTo>
                        <a:lnTo>
                          <a:pt x="2487" y="372"/>
                        </a:lnTo>
                        <a:lnTo>
                          <a:pt x="2488" y="375"/>
                        </a:lnTo>
                        <a:lnTo>
                          <a:pt x="2488" y="373"/>
                        </a:lnTo>
                        <a:lnTo>
                          <a:pt x="2489" y="373"/>
                        </a:lnTo>
                        <a:lnTo>
                          <a:pt x="2489" y="377"/>
                        </a:lnTo>
                        <a:lnTo>
                          <a:pt x="2489" y="374"/>
                        </a:lnTo>
                        <a:lnTo>
                          <a:pt x="2490" y="375"/>
                        </a:lnTo>
                        <a:lnTo>
                          <a:pt x="2490" y="375"/>
                        </a:lnTo>
                        <a:lnTo>
                          <a:pt x="2491" y="376"/>
                        </a:lnTo>
                        <a:lnTo>
                          <a:pt x="2491" y="377"/>
                        </a:lnTo>
                        <a:lnTo>
                          <a:pt x="2491" y="378"/>
                        </a:lnTo>
                        <a:lnTo>
                          <a:pt x="2492" y="377"/>
                        </a:lnTo>
                        <a:lnTo>
                          <a:pt x="2492" y="380"/>
                        </a:lnTo>
                        <a:lnTo>
                          <a:pt x="2493" y="379"/>
                        </a:lnTo>
                        <a:lnTo>
                          <a:pt x="2493" y="376"/>
                        </a:lnTo>
                        <a:lnTo>
                          <a:pt x="2494" y="378"/>
                        </a:lnTo>
                        <a:lnTo>
                          <a:pt x="2494" y="378"/>
                        </a:lnTo>
                        <a:lnTo>
                          <a:pt x="2494" y="379"/>
                        </a:lnTo>
                        <a:lnTo>
                          <a:pt x="2495" y="378"/>
                        </a:lnTo>
                        <a:lnTo>
                          <a:pt x="2495" y="378"/>
                        </a:lnTo>
                        <a:lnTo>
                          <a:pt x="2496" y="378"/>
                        </a:lnTo>
                        <a:lnTo>
                          <a:pt x="2496" y="376"/>
                        </a:lnTo>
                        <a:lnTo>
                          <a:pt x="2496" y="376"/>
                        </a:lnTo>
                        <a:lnTo>
                          <a:pt x="2497" y="374"/>
                        </a:lnTo>
                        <a:lnTo>
                          <a:pt x="2497" y="375"/>
                        </a:lnTo>
                        <a:lnTo>
                          <a:pt x="2498" y="374"/>
                        </a:lnTo>
                        <a:lnTo>
                          <a:pt x="2498" y="374"/>
                        </a:lnTo>
                        <a:lnTo>
                          <a:pt x="2499" y="37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11" name="Line 95">
                    <a:extLst>
                      <a:ext uri="{FF2B5EF4-FFF2-40B4-BE49-F238E27FC236}">
                        <a16:creationId xmlns:a16="http://schemas.microsoft.com/office/drawing/2014/main" id="{FEFFDF7D-4367-49C1-9AD0-3B5910088E8D}"/>
                      </a:ext>
                    </a:extLst>
                  </p:cNvPr>
                  <p:cNvSpPr>
                    <a:spLocks noChangeShapeType="1"/>
                  </p:cNvSpPr>
                  <p:nvPr/>
                </p:nvSpPr>
                <p:spPr bwMode="auto">
                  <a:xfrm>
                    <a:off x="5265738" y="8921750"/>
                    <a:ext cx="0" cy="1535113"/>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12" name="Line 96">
                    <a:extLst>
                      <a:ext uri="{FF2B5EF4-FFF2-40B4-BE49-F238E27FC236}">
                        <a16:creationId xmlns:a16="http://schemas.microsoft.com/office/drawing/2014/main" id="{DFD4E04D-F1F6-437A-9BF6-F7045E9A9E09}"/>
                      </a:ext>
                    </a:extLst>
                  </p:cNvPr>
                  <p:cNvSpPr>
                    <a:spLocks noChangeShapeType="1"/>
                  </p:cNvSpPr>
                  <p:nvPr/>
                </p:nvSpPr>
                <p:spPr bwMode="auto">
                  <a:xfrm flipV="1">
                    <a:off x="5267325" y="10417175"/>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13" name="Freeform 97">
                    <a:extLst>
                      <a:ext uri="{FF2B5EF4-FFF2-40B4-BE49-F238E27FC236}">
                        <a16:creationId xmlns:a16="http://schemas.microsoft.com/office/drawing/2014/main" id="{01829EB3-B6BC-469C-A176-0D448C15BA81}"/>
                      </a:ext>
                    </a:extLst>
                  </p:cNvPr>
                  <p:cNvSpPr>
                    <a:spLocks/>
                  </p:cNvSpPr>
                  <p:nvPr/>
                </p:nvSpPr>
                <p:spPr bwMode="auto">
                  <a:xfrm flipV="1">
                    <a:off x="5267325" y="10034588"/>
                    <a:ext cx="269875" cy="382588"/>
                  </a:xfrm>
                  <a:custGeom>
                    <a:avLst/>
                    <a:gdLst>
                      <a:gd name="T0" fmla="*/ 3 w 183"/>
                      <a:gd name="T1" fmla="*/ 131 h 287"/>
                      <a:gd name="T2" fmla="*/ 6 w 183"/>
                      <a:gd name="T3" fmla="*/ 170 h 287"/>
                      <a:gd name="T4" fmla="*/ 9 w 183"/>
                      <a:gd name="T5" fmla="*/ 186 h 287"/>
                      <a:gd name="T6" fmla="*/ 11 w 183"/>
                      <a:gd name="T7" fmla="*/ 195 h 287"/>
                      <a:gd name="T8" fmla="*/ 14 w 183"/>
                      <a:gd name="T9" fmla="*/ 203 h 287"/>
                      <a:gd name="T10" fmla="*/ 17 w 183"/>
                      <a:gd name="T11" fmla="*/ 213 h 287"/>
                      <a:gd name="T12" fmla="*/ 20 w 183"/>
                      <a:gd name="T13" fmla="*/ 222 h 287"/>
                      <a:gd name="T14" fmla="*/ 23 w 183"/>
                      <a:gd name="T15" fmla="*/ 228 h 287"/>
                      <a:gd name="T16" fmla="*/ 26 w 183"/>
                      <a:gd name="T17" fmla="*/ 231 h 287"/>
                      <a:gd name="T18" fmla="*/ 29 w 183"/>
                      <a:gd name="T19" fmla="*/ 236 h 287"/>
                      <a:gd name="T20" fmla="*/ 32 w 183"/>
                      <a:gd name="T21" fmla="*/ 239 h 287"/>
                      <a:gd name="T22" fmla="*/ 35 w 183"/>
                      <a:gd name="T23" fmla="*/ 247 h 287"/>
                      <a:gd name="T24" fmla="*/ 38 w 183"/>
                      <a:gd name="T25" fmla="*/ 249 h 287"/>
                      <a:gd name="T26" fmla="*/ 41 w 183"/>
                      <a:gd name="T27" fmla="*/ 247 h 287"/>
                      <a:gd name="T28" fmla="*/ 44 w 183"/>
                      <a:gd name="T29" fmla="*/ 249 h 287"/>
                      <a:gd name="T30" fmla="*/ 46 w 183"/>
                      <a:gd name="T31" fmla="*/ 253 h 287"/>
                      <a:gd name="T32" fmla="*/ 49 w 183"/>
                      <a:gd name="T33" fmla="*/ 256 h 287"/>
                      <a:gd name="T34" fmla="*/ 52 w 183"/>
                      <a:gd name="T35" fmla="*/ 257 h 287"/>
                      <a:gd name="T36" fmla="*/ 55 w 183"/>
                      <a:gd name="T37" fmla="*/ 254 h 287"/>
                      <a:gd name="T38" fmla="*/ 58 w 183"/>
                      <a:gd name="T39" fmla="*/ 259 h 287"/>
                      <a:gd name="T40" fmla="*/ 61 w 183"/>
                      <a:gd name="T41" fmla="*/ 264 h 287"/>
                      <a:gd name="T42" fmla="*/ 64 w 183"/>
                      <a:gd name="T43" fmla="*/ 264 h 287"/>
                      <a:gd name="T44" fmla="*/ 67 w 183"/>
                      <a:gd name="T45" fmla="*/ 263 h 287"/>
                      <a:gd name="T46" fmla="*/ 70 w 183"/>
                      <a:gd name="T47" fmla="*/ 263 h 287"/>
                      <a:gd name="T48" fmla="*/ 73 w 183"/>
                      <a:gd name="T49" fmla="*/ 266 h 287"/>
                      <a:gd name="T50" fmla="*/ 76 w 183"/>
                      <a:gd name="T51" fmla="*/ 269 h 287"/>
                      <a:gd name="T52" fmla="*/ 79 w 183"/>
                      <a:gd name="T53" fmla="*/ 270 h 287"/>
                      <a:gd name="T54" fmla="*/ 81 w 183"/>
                      <a:gd name="T55" fmla="*/ 267 h 287"/>
                      <a:gd name="T56" fmla="*/ 84 w 183"/>
                      <a:gd name="T57" fmla="*/ 266 h 287"/>
                      <a:gd name="T58" fmla="*/ 87 w 183"/>
                      <a:gd name="T59" fmla="*/ 270 h 287"/>
                      <a:gd name="T60" fmla="*/ 90 w 183"/>
                      <a:gd name="T61" fmla="*/ 277 h 287"/>
                      <a:gd name="T62" fmla="*/ 93 w 183"/>
                      <a:gd name="T63" fmla="*/ 273 h 287"/>
                      <a:gd name="T64" fmla="*/ 96 w 183"/>
                      <a:gd name="T65" fmla="*/ 270 h 287"/>
                      <a:gd name="T66" fmla="*/ 99 w 183"/>
                      <a:gd name="T67" fmla="*/ 272 h 287"/>
                      <a:gd name="T68" fmla="*/ 102 w 183"/>
                      <a:gd name="T69" fmla="*/ 274 h 287"/>
                      <a:gd name="T70" fmla="*/ 105 w 183"/>
                      <a:gd name="T71" fmla="*/ 278 h 287"/>
                      <a:gd name="T72" fmla="*/ 108 w 183"/>
                      <a:gd name="T73" fmla="*/ 275 h 287"/>
                      <a:gd name="T74" fmla="*/ 111 w 183"/>
                      <a:gd name="T75" fmla="*/ 274 h 287"/>
                      <a:gd name="T76" fmla="*/ 114 w 183"/>
                      <a:gd name="T77" fmla="*/ 274 h 287"/>
                      <a:gd name="T78" fmla="*/ 116 w 183"/>
                      <a:gd name="T79" fmla="*/ 278 h 287"/>
                      <a:gd name="T80" fmla="*/ 119 w 183"/>
                      <a:gd name="T81" fmla="*/ 280 h 287"/>
                      <a:gd name="T82" fmla="*/ 122 w 183"/>
                      <a:gd name="T83" fmla="*/ 277 h 287"/>
                      <a:gd name="T84" fmla="*/ 125 w 183"/>
                      <a:gd name="T85" fmla="*/ 277 h 287"/>
                      <a:gd name="T86" fmla="*/ 128 w 183"/>
                      <a:gd name="T87" fmla="*/ 279 h 287"/>
                      <a:gd name="T88" fmla="*/ 131 w 183"/>
                      <a:gd name="T89" fmla="*/ 279 h 287"/>
                      <a:gd name="T90" fmla="*/ 134 w 183"/>
                      <a:gd name="T91" fmla="*/ 282 h 287"/>
                      <a:gd name="T92" fmla="*/ 137 w 183"/>
                      <a:gd name="T93" fmla="*/ 278 h 287"/>
                      <a:gd name="T94" fmla="*/ 140 w 183"/>
                      <a:gd name="T95" fmla="*/ 278 h 287"/>
                      <a:gd name="T96" fmla="*/ 143 w 183"/>
                      <a:gd name="T97" fmla="*/ 280 h 287"/>
                      <a:gd name="T98" fmla="*/ 146 w 183"/>
                      <a:gd name="T99" fmla="*/ 284 h 287"/>
                      <a:gd name="T100" fmla="*/ 149 w 183"/>
                      <a:gd name="T101" fmla="*/ 282 h 287"/>
                      <a:gd name="T102" fmla="*/ 151 w 183"/>
                      <a:gd name="T103" fmla="*/ 282 h 287"/>
                      <a:gd name="T104" fmla="*/ 154 w 183"/>
                      <a:gd name="T105" fmla="*/ 279 h 287"/>
                      <a:gd name="T106" fmla="*/ 157 w 183"/>
                      <a:gd name="T107" fmla="*/ 283 h 287"/>
                      <a:gd name="T108" fmla="*/ 160 w 183"/>
                      <a:gd name="T109" fmla="*/ 285 h 287"/>
                      <a:gd name="T110" fmla="*/ 163 w 183"/>
                      <a:gd name="T111" fmla="*/ 282 h 287"/>
                      <a:gd name="T112" fmla="*/ 166 w 183"/>
                      <a:gd name="T113" fmla="*/ 282 h 287"/>
                      <a:gd name="T114" fmla="*/ 169 w 183"/>
                      <a:gd name="T115" fmla="*/ 280 h 287"/>
                      <a:gd name="T116" fmla="*/ 172 w 183"/>
                      <a:gd name="T117" fmla="*/ 284 h 287"/>
                      <a:gd name="T118" fmla="*/ 175 w 183"/>
                      <a:gd name="T119" fmla="*/ 285 h 287"/>
                      <a:gd name="T120" fmla="*/ 178 w 183"/>
                      <a:gd name="T121" fmla="*/ 283 h 287"/>
                      <a:gd name="T122" fmla="*/ 181 w 183"/>
                      <a:gd name="T123" fmla="*/ 281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287">
                        <a:moveTo>
                          <a:pt x="0" y="0"/>
                        </a:moveTo>
                        <a:lnTo>
                          <a:pt x="1" y="47"/>
                        </a:lnTo>
                        <a:lnTo>
                          <a:pt x="1" y="76"/>
                        </a:lnTo>
                        <a:lnTo>
                          <a:pt x="1" y="95"/>
                        </a:lnTo>
                        <a:lnTo>
                          <a:pt x="2" y="111"/>
                        </a:lnTo>
                        <a:lnTo>
                          <a:pt x="2" y="121"/>
                        </a:lnTo>
                        <a:lnTo>
                          <a:pt x="3" y="131"/>
                        </a:lnTo>
                        <a:lnTo>
                          <a:pt x="3" y="140"/>
                        </a:lnTo>
                        <a:lnTo>
                          <a:pt x="4" y="147"/>
                        </a:lnTo>
                        <a:lnTo>
                          <a:pt x="4" y="152"/>
                        </a:lnTo>
                        <a:lnTo>
                          <a:pt x="4" y="157"/>
                        </a:lnTo>
                        <a:lnTo>
                          <a:pt x="5" y="162"/>
                        </a:lnTo>
                        <a:lnTo>
                          <a:pt x="5" y="167"/>
                        </a:lnTo>
                        <a:lnTo>
                          <a:pt x="6" y="170"/>
                        </a:lnTo>
                        <a:lnTo>
                          <a:pt x="6" y="173"/>
                        </a:lnTo>
                        <a:lnTo>
                          <a:pt x="6" y="174"/>
                        </a:lnTo>
                        <a:lnTo>
                          <a:pt x="7" y="179"/>
                        </a:lnTo>
                        <a:lnTo>
                          <a:pt x="7" y="180"/>
                        </a:lnTo>
                        <a:lnTo>
                          <a:pt x="8" y="181"/>
                        </a:lnTo>
                        <a:lnTo>
                          <a:pt x="8" y="182"/>
                        </a:lnTo>
                        <a:lnTo>
                          <a:pt x="9" y="186"/>
                        </a:lnTo>
                        <a:lnTo>
                          <a:pt x="9" y="187"/>
                        </a:lnTo>
                        <a:lnTo>
                          <a:pt x="9" y="189"/>
                        </a:lnTo>
                        <a:lnTo>
                          <a:pt x="10" y="191"/>
                        </a:lnTo>
                        <a:lnTo>
                          <a:pt x="10" y="192"/>
                        </a:lnTo>
                        <a:lnTo>
                          <a:pt x="11" y="192"/>
                        </a:lnTo>
                        <a:lnTo>
                          <a:pt x="11" y="194"/>
                        </a:lnTo>
                        <a:lnTo>
                          <a:pt x="11" y="195"/>
                        </a:lnTo>
                        <a:lnTo>
                          <a:pt x="12" y="195"/>
                        </a:lnTo>
                        <a:lnTo>
                          <a:pt x="12" y="200"/>
                        </a:lnTo>
                        <a:lnTo>
                          <a:pt x="13" y="198"/>
                        </a:lnTo>
                        <a:lnTo>
                          <a:pt x="13" y="201"/>
                        </a:lnTo>
                        <a:lnTo>
                          <a:pt x="14" y="200"/>
                        </a:lnTo>
                        <a:lnTo>
                          <a:pt x="14" y="201"/>
                        </a:lnTo>
                        <a:lnTo>
                          <a:pt x="14" y="203"/>
                        </a:lnTo>
                        <a:lnTo>
                          <a:pt x="15" y="207"/>
                        </a:lnTo>
                        <a:lnTo>
                          <a:pt x="15" y="205"/>
                        </a:lnTo>
                        <a:lnTo>
                          <a:pt x="16" y="207"/>
                        </a:lnTo>
                        <a:lnTo>
                          <a:pt x="16" y="208"/>
                        </a:lnTo>
                        <a:lnTo>
                          <a:pt x="16" y="212"/>
                        </a:lnTo>
                        <a:lnTo>
                          <a:pt x="17" y="213"/>
                        </a:lnTo>
                        <a:lnTo>
                          <a:pt x="17" y="213"/>
                        </a:lnTo>
                        <a:lnTo>
                          <a:pt x="18" y="214"/>
                        </a:lnTo>
                        <a:lnTo>
                          <a:pt x="18" y="217"/>
                        </a:lnTo>
                        <a:lnTo>
                          <a:pt x="19" y="220"/>
                        </a:lnTo>
                        <a:lnTo>
                          <a:pt x="19" y="220"/>
                        </a:lnTo>
                        <a:lnTo>
                          <a:pt x="19" y="220"/>
                        </a:lnTo>
                        <a:lnTo>
                          <a:pt x="20" y="220"/>
                        </a:lnTo>
                        <a:lnTo>
                          <a:pt x="20" y="222"/>
                        </a:lnTo>
                        <a:lnTo>
                          <a:pt x="21" y="223"/>
                        </a:lnTo>
                        <a:lnTo>
                          <a:pt x="21" y="225"/>
                        </a:lnTo>
                        <a:lnTo>
                          <a:pt x="21" y="225"/>
                        </a:lnTo>
                        <a:lnTo>
                          <a:pt x="22" y="225"/>
                        </a:lnTo>
                        <a:lnTo>
                          <a:pt x="22" y="225"/>
                        </a:lnTo>
                        <a:lnTo>
                          <a:pt x="23" y="228"/>
                        </a:lnTo>
                        <a:lnTo>
                          <a:pt x="23" y="228"/>
                        </a:lnTo>
                        <a:lnTo>
                          <a:pt x="24" y="229"/>
                        </a:lnTo>
                        <a:lnTo>
                          <a:pt x="24" y="228"/>
                        </a:lnTo>
                        <a:lnTo>
                          <a:pt x="24" y="229"/>
                        </a:lnTo>
                        <a:lnTo>
                          <a:pt x="25" y="230"/>
                        </a:lnTo>
                        <a:lnTo>
                          <a:pt x="25" y="230"/>
                        </a:lnTo>
                        <a:lnTo>
                          <a:pt x="26" y="230"/>
                        </a:lnTo>
                        <a:lnTo>
                          <a:pt x="26" y="231"/>
                        </a:lnTo>
                        <a:lnTo>
                          <a:pt x="26" y="229"/>
                        </a:lnTo>
                        <a:lnTo>
                          <a:pt x="27" y="232"/>
                        </a:lnTo>
                        <a:lnTo>
                          <a:pt x="27" y="230"/>
                        </a:lnTo>
                        <a:lnTo>
                          <a:pt x="28" y="231"/>
                        </a:lnTo>
                        <a:lnTo>
                          <a:pt x="28" y="235"/>
                        </a:lnTo>
                        <a:lnTo>
                          <a:pt x="29" y="234"/>
                        </a:lnTo>
                        <a:lnTo>
                          <a:pt x="29" y="236"/>
                        </a:lnTo>
                        <a:lnTo>
                          <a:pt x="29" y="236"/>
                        </a:lnTo>
                        <a:lnTo>
                          <a:pt x="30" y="237"/>
                        </a:lnTo>
                        <a:lnTo>
                          <a:pt x="30" y="236"/>
                        </a:lnTo>
                        <a:lnTo>
                          <a:pt x="31" y="237"/>
                        </a:lnTo>
                        <a:lnTo>
                          <a:pt x="31" y="240"/>
                        </a:lnTo>
                        <a:lnTo>
                          <a:pt x="31" y="241"/>
                        </a:lnTo>
                        <a:lnTo>
                          <a:pt x="32" y="239"/>
                        </a:lnTo>
                        <a:lnTo>
                          <a:pt x="32" y="243"/>
                        </a:lnTo>
                        <a:lnTo>
                          <a:pt x="33" y="243"/>
                        </a:lnTo>
                        <a:lnTo>
                          <a:pt x="33" y="243"/>
                        </a:lnTo>
                        <a:lnTo>
                          <a:pt x="34" y="244"/>
                        </a:lnTo>
                        <a:lnTo>
                          <a:pt x="34" y="244"/>
                        </a:lnTo>
                        <a:lnTo>
                          <a:pt x="34" y="246"/>
                        </a:lnTo>
                        <a:lnTo>
                          <a:pt x="35" y="247"/>
                        </a:lnTo>
                        <a:lnTo>
                          <a:pt x="35" y="246"/>
                        </a:lnTo>
                        <a:lnTo>
                          <a:pt x="36" y="247"/>
                        </a:lnTo>
                        <a:lnTo>
                          <a:pt x="36" y="246"/>
                        </a:lnTo>
                        <a:lnTo>
                          <a:pt x="36" y="249"/>
                        </a:lnTo>
                        <a:lnTo>
                          <a:pt x="37" y="247"/>
                        </a:lnTo>
                        <a:lnTo>
                          <a:pt x="37" y="249"/>
                        </a:lnTo>
                        <a:lnTo>
                          <a:pt x="38" y="249"/>
                        </a:lnTo>
                        <a:lnTo>
                          <a:pt x="38" y="247"/>
                        </a:lnTo>
                        <a:lnTo>
                          <a:pt x="39" y="248"/>
                        </a:lnTo>
                        <a:lnTo>
                          <a:pt x="39" y="247"/>
                        </a:lnTo>
                        <a:lnTo>
                          <a:pt x="39" y="247"/>
                        </a:lnTo>
                        <a:lnTo>
                          <a:pt x="40" y="247"/>
                        </a:lnTo>
                        <a:lnTo>
                          <a:pt x="40" y="247"/>
                        </a:lnTo>
                        <a:lnTo>
                          <a:pt x="41" y="247"/>
                        </a:lnTo>
                        <a:lnTo>
                          <a:pt x="41" y="247"/>
                        </a:lnTo>
                        <a:lnTo>
                          <a:pt x="41" y="247"/>
                        </a:lnTo>
                        <a:lnTo>
                          <a:pt x="42" y="249"/>
                        </a:lnTo>
                        <a:lnTo>
                          <a:pt x="42" y="247"/>
                        </a:lnTo>
                        <a:lnTo>
                          <a:pt x="43" y="250"/>
                        </a:lnTo>
                        <a:lnTo>
                          <a:pt x="43" y="251"/>
                        </a:lnTo>
                        <a:lnTo>
                          <a:pt x="44" y="249"/>
                        </a:lnTo>
                        <a:lnTo>
                          <a:pt x="44" y="250"/>
                        </a:lnTo>
                        <a:lnTo>
                          <a:pt x="44" y="253"/>
                        </a:lnTo>
                        <a:lnTo>
                          <a:pt x="45" y="252"/>
                        </a:lnTo>
                        <a:lnTo>
                          <a:pt x="45" y="254"/>
                        </a:lnTo>
                        <a:lnTo>
                          <a:pt x="46" y="252"/>
                        </a:lnTo>
                        <a:lnTo>
                          <a:pt x="46" y="254"/>
                        </a:lnTo>
                        <a:lnTo>
                          <a:pt x="46" y="253"/>
                        </a:lnTo>
                        <a:lnTo>
                          <a:pt x="47" y="253"/>
                        </a:lnTo>
                        <a:lnTo>
                          <a:pt x="47" y="253"/>
                        </a:lnTo>
                        <a:lnTo>
                          <a:pt x="48" y="255"/>
                        </a:lnTo>
                        <a:lnTo>
                          <a:pt x="48" y="255"/>
                        </a:lnTo>
                        <a:lnTo>
                          <a:pt x="49" y="255"/>
                        </a:lnTo>
                        <a:lnTo>
                          <a:pt x="49" y="256"/>
                        </a:lnTo>
                        <a:lnTo>
                          <a:pt x="49" y="256"/>
                        </a:lnTo>
                        <a:lnTo>
                          <a:pt x="50" y="259"/>
                        </a:lnTo>
                        <a:lnTo>
                          <a:pt x="50" y="258"/>
                        </a:lnTo>
                        <a:lnTo>
                          <a:pt x="51" y="259"/>
                        </a:lnTo>
                        <a:lnTo>
                          <a:pt x="51" y="257"/>
                        </a:lnTo>
                        <a:lnTo>
                          <a:pt x="51" y="257"/>
                        </a:lnTo>
                        <a:lnTo>
                          <a:pt x="52" y="258"/>
                        </a:lnTo>
                        <a:lnTo>
                          <a:pt x="52" y="257"/>
                        </a:lnTo>
                        <a:lnTo>
                          <a:pt x="53" y="259"/>
                        </a:lnTo>
                        <a:lnTo>
                          <a:pt x="53" y="258"/>
                        </a:lnTo>
                        <a:lnTo>
                          <a:pt x="54" y="258"/>
                        </a:lnTo>
                        <a:lnTo>
                          <a:pt x="54" y="256"/>
                        </a:lnTo>
                        <a:lnTo>
                          <a:pt x="54" y="254"/>
                        </a:lnTo>
                        <a:lnTo>
                          <a:pt x="55" y="257"/>
                        </a:lnTo>
                        <a:lnTo>
                          <a:pt x="55" y="254"/>
                        </a:lnTo>
                        <a:lnTo>
                          <a:pt x="56" y="257"/>
                        </a:lnTo>
                        <a:lnTo>
                          <a:pt x="56" y="255"/>
                        </a:lnTo>
                        <a:lnTo>
                          <a:pt x="56" y="259"/>
                        </a:lnTo>
                        <a:lnTo>
                          <a:pt x="57" y="256"/>
                        </a:lnTo>
                        <a:lnTo>
                          <a:pt x="57" y="259"/>
                        </a:lnTo>
                        <a:lnTo>
                          <a:pt x="58" y="259"/>
                        </a:lnTo>
                        <a:lnTo>
                          <a:pt x="58" y="259"/>
                        </a:lnTo>
                        <a:lnTo>
                          <a:pt x="59" y="260"/>
                        </a:lnTo>
                        <a:lnTo>
                          <a:pt x="59" y="260"/>
                        </a:lnTo>
                        <a:lnTo>
                          <a:pt x="59" y="260"/>
                        </a:lnTo>
                        <a:lnTo>
                          <a:pt x="60" y="261"/>
                        </a:lnTo>
                        <a:lnTo>
                          <a:pt x="60" y="262"/>
                        </a:lnTo>
                        <a:lnTo>
                          <a:pt x="61" y="264"/>
                        </a:lnTo>
                        <a:lnTo>
                          <a:pt x="61" y="264"/>
                        </a:lnTo>
                        <a:lnTo>
                          <a:pt x="61" y="265"/>
                        </a:lnTo>
                        <a:lnTo>
                          <a:pt x="62" y="266"/>
                        </a:lnTo>
                        <a:lnTo>
                          <a:pt x="62" y="267"/>
                        </a:lnTo>
                        <a:lnTo>
                          <a:pt x="63" y="265"/>
                        </a:lnTo>
                        <a:lnTo>
                          <a:pt x="63" y="266"/>
                        </a:lnTo>
                        <a:lnTo>
                          <a:pt x="64" y="265"/>
                        </a:lnTo>
                        <a:lnTo>
                          <a:pt x="64" y="264"/>
                        </a:lnTo>
                        <a:lnTo>
                          <a:pt x="64" y="265"/>
                        </a:lnTo>
                        <a:lnTo>
                          <a:pt x="65" y="265"/>
                        </a:lnTo>
                        <a:lnTo>
                          <a:pt x="65" y="265"/>
                        </a:lnTo>
                        <a:lnTo>
                          <a:pt x="66" y="263"/>
                        </a:lnTo>
                        <a:lnTo>
                          <a:pt x="66" y="264"/>
                        </a:lnTo>
                        <a:lnTo>
                          <a:pt x="66" y="264"/>
                        </a:lnTo>
                        <a:lnTo>
                          <a:pt x="67" y="263"/>
                        </a:lnTo>
                        <a:lnTo>
                          <a:pt x="67" y="263"/>
                        </a:lnTo>
                        <a:lnTo>
                          <a:pt x="68" y="263"/>
                        </a:lnTo>
                        <a:lnTo>
                          <a:pt x="68" y="263"/>
                        </a:lnTo>
                        <a:lnTo>
                          <a:pt x="69" y="263"/>
                        </a:lnTo>
                        <a:lnTo>
                          <a:pt x="69" y="262"/>
                        </a:lnTo>
                        <a:lnTo>
                          <a:pt x="69" y="264"/>
                        </a:lnTo>
                        <a:lnTo>
                          <a:pt x="70" y="263"/>
                        </a:lnTo>
                        <a:lnTo>
                          <a:pt x="70" y="265"/>
                        </a:lnTo>
                        <a:lnTo>
                          <a:pt x="71" y="264"/>
                        </a:lnTo>
                        <a:lnTo>
                          <a:pt x="71" y="264"/>
                        </a:lnTo>
                        <a:lnTo>
                          <a:pt x="71" y="264"/>
                        </a:lnTo>
                        <a:lnTo>
                          <a:pt x="72" y="264"/>
                        </a:lnTo>
                        <a:lnTo>
                          <a:pt x="72" y="265"/>
                        </a:lnTo>
                        <a:lnTo>
                          <a:pt x="73" y="266"/>
                        </a:lnTo>
                        <a:lnTo>
                          <a:pt x="73" y="269"/>
                        </a:lnTo>
                        <a:lnTo>
                          <a:pt x="74" y="268"/>
                        </a:lnTo>
                        <a:lnTo>
                          <a:pt x="74" y="269"/>
                        </a:lnTo>
                        <a:lnTo>
                          <a:pt x="74" y="269"/>
                        </a:lnTo>
                        <a:lnTo>
                          <a:pt x="75" y="269"/>
                        </a:lnTo>
                        <a:lnTo>
                          <a:pt x="75" y="270"/>
                        </a:lnTo>
                        <a:lnTo>
                          <a:pt x="76" y="269"/>
                        </a:lnTo>
                        <a:lnTo>
                          <a:pt x="76" y="270"/>
                        </a:lnTo>
                        <a:lnTo>
                          <a:pt x="76" y="271"/>
                        </a:lnTo>
                        <a:lnTo>
                          <a:pt x="77" y="270"/>
                        </a:lnTo>
                        <a:lnTo>
                          <a:pt x="77" y="273"/>
                        </a:lnTo>
                        <a:lnTo>
                          <a:pt x="78" y="273"/>
                        </a:lnTo>
                        <a:lnTo>
                          <a:pt x="78" y="271"/>
                        </a:lnTo>
                        <a:lnTo>
                          <a:pt x="79" y="270"/>
                        </a:lnTo>
                        <a:lnTo>
                          <a:pt x="79" y="269"/>
                        </a:lnTo>
                        <a:lnTo>
                          <a:pt x="79" y="269"/>
                        </a:lnTo>
                        <a:lnTo>
                          <a:pt x="80" y="268"/>
                        </a:lnTo>
                        <a:lnTo>
                          <a:pt x="80" y="269"/>
                        </a:lnTo>
                        <a:lnTo>
                          <a:pt x="81" y="269"/>
                        </a:lnTo>
                        <a:lnTo>
                          <a:pt x="81" y="268"/>
                        </a:lnTo>
                        <a:lnTo>
                          <a:pt x="81" y="267"/>
                        </a:lnTo>
                        <a:lnTo>
                          <a:pt x="82" y="266"/>
                        </a:lnTo>
                        <a:lnTo>
                          <a:pt x="82" y="267"/>
                        </a:lnTo>
                        <a:lnTo>
                          <a:pt x="83" y="266"/>
                        </a:lnTo>
                        <a:lnTo>
                          <a:pt x="83" y="265"/>
                        </a:lnTo>
                        <a:lnTo>
                          <a:pt x="84" y="268"/>
                        </a:lnTo>
                        <a:lnTo>
                          <a:pt x="84" y="265"/>
                        </a:lnTo>
                        <a:lnTo>
                          <a:pt x="84" y="266"/>
                        </a:lnTo>
                        <a:lnTo>
                          <a:pt x="85" y="268"/>
                        </a:lnTo>
                        <a:lnTo>
                          <a:pt x="85" y="267"/>
                        </a:lnTo>
                        <a:lnTo>
                          <a:pt x="86" y="268"/>
                        </a:lnTo>
                        <a:lnTo>
                          <a:pt x="86" y="269"/>
                        </a:lnTo>
                        <a:lnTo>
                          <a:pt x="86" y="268"/>
                        </a:lnTo>
                        <a:lnTo>
                          <a:pt x="87" y="271"/>
                        </a:lnTo>
                        <a:lnTo>
                          <a:pt x="87" y="270"/>
                        </a:lnTo>
                        <a:lnTo>
                          <a:pt x="88" y="272"/>
                        </a:lnTo>
                        <a:lnTo>
                          <a:pt x="88" y="272"/>
                        </a:lnTo>
                        <a:lnTo>
                          <a:pt x="89" y="272"/>
                        </a:lnTo>
                        <a:lnTo>
                          <a:pt x="89" y="273"/>
                        </a:lnTo>
                        <a:lnTo>
                          <a:pt x="89" y="276"/>
                        </a:lnTo>
                        <a:lnTo>
                          <a:pt x="90" y="274"/>
                        </a:lnTo>
                        <a:lnTo>
                          <a:pt x="90" y="277"/>
                        </a:lnTo>
                        <a:lnTo>
                          <a:pt x="91" y="273"/>
                        </a:lnTo>
                        <a:lnTo>
                          <a:pt x="91" y="273"/>
                        </a:lnTo>
                        <a:lnTo>
                          <a:pt x="91" y="274"/>
                        </a:lnTo>
                        <a:lnTo>
                          <a:pt x="92" y="274"/>
                        </a:lnTo>
                        <a:lnTo>
                          <a:pt x="92" y="274"/>
                        </a:lnTo>
                        <a:lnTo>
                          <a:pt x="93" y="274"/>
                        </a:lnTo>
                        <a:lnTo>
                          <a:pt x="93" y="273"/>
                        </a:lnTo>
                        <a:lnTo>
                          <a:pt x="94" y="273"/>
                        </a:lnTo>
                        <a:lnTo>
                          <a:pt x="94" y="273"/>
                        </a:lnTo>
                        <a:lnTo>
                          <a:pt x="94" y="272"/>
                        </a:lnTo>
                        <a:lnTo>
                          <a:pt x="95" y="270"/>
                        </a:lnTo>
                        <a:lnTo>
                          <a:pt x="95" y="271"/>
                        </a:lnTo>
                        <a:lnTo>
                          <a:pt x="96" y="268"/>
                        </a:lnTo>
                        <a:lnTo>
                          <a:pt x="96" y="270"/>
                        </a:lnTo>
                        <a:lnTo>
                          <a:pt x="96" y="268"/>
                        </a:lnTo>
                        <a:lnTo>
                          <a:pt x="97" y="270"/>
                        </a:lnTo>
                        <a:lnTo>
                          <a:pt x="97" y="269"/>
                        </a:lnTo>
                        <a:lnTo>
                          <a:pt x="98" y="271"/>
                        </a:lnTo>
                        <a:lnTo>
                          <a:pt x="98" y="271"/>
                        </a:lnTo>
                        <a:lnTo>
                          <a:pt x="99" y="271"/>
                        </a:lnTo>
                        <a:lnTo>
                          <a:pt x="99" y="272"/>
                        </a:lnTo>
                        <a:lnTo>
                          <a:pt x="99" y="271"/>
                        </a:lnTo>
                        <a:lnTo>
                          <a:pt x="100" y="274"/>
                        </a:lnTo>
                        <a:lnTo>
                          <a:pt x="100" y="273"/>
                        </a:lnTo>
                        <a:lnTo>
                          <a:pt x="101" y="273"/>
                        </a:lnTo>
                        <a:lnTo>
                          <a:pt x="101" y="275"/>
                        </a:lnTo>
                        <a:lnTo>
                          <a:pt x="101" y="274"/>
                        </a:lnTo>
                        <a:lnTo>
                          <a:pt x="102" y="274"/>
                        </a:lnTo>
                        <a:lnTo>
                          <a:pt x="102" y="275"/>
                        </a:lnTo>
                        <a:lnTo>
                          <a:pt x="103" y="275"/>
                        </a:lnTo>
                        <a:lnTo>
                          <a:pt x="103" y="276"/>
                        </a:lnTo>
                        <a:lnTo>
                          <a:pt x="104" y="277"/>
                        </a:lnTo>
                        <a:lnTo>
                          <a:pt x="104" y="277"/>
                        </a:lnTo>
                        <a:lnTo>
                          <a:pt x="104" y="277"/>
                        </a:lnTo>
                        <a:lnTo>
                          <a:pt x="105" y="278"/>
                        </a:lnTo>
                        <a:lnTo>
                          <a:pt x="105" y="277"/>
                        </a:lnTo>
                        <a:lnTo>
                          <a:pt x="106" y="277"/>
                        </a:lnTo>
                        <a:lnTo>
                          <a:pt x="106" y="277"/>
                        </a:lnTo>
                        <a:lnTo>
                          <a:pt x="106" y="276"/>
                        </a:lnTo>
                        <a:lnTo>
                          <a:pt x="107" y="275"/>
                        </a:lnTo>
                        <a:lnTo>
                          <a:pt x="107" y="277"/>
                        </a:lnTo>
                        <a:lnTo>
                          <a:pt x="108" y="275"/>
                        </a:lnTo>
                        <a:lnTo>
                          <a:pt x="108" y="275"/>
                        </a:lnTo>
                        <a:lnTo>
                          <a:pt x="109" y="274"/>
                        </a:lnTo>
                        <a:lnTo>
                          <a:pt x="109" y="274"/>
                        </a:lnTo>
                        <a:lnTo>
                          <a:pt x="109" y="273"/>
                        </a:lnTo>
                        <a:lnTo>
                          <a:pt x="110" y="273"/>
                        </a:lnTo>
                        <a:lnTo>
                          <a:pt x="110" y="272"/>
                        </a:lnTo>
                        <a:lnTo>
                          <a:pt x="111" y="274"/>
                        </a:lnTo>
                        <a:lnTo>
                          <a:pt x="111" y="273"/>
                        </a:lnTo>
                        <a:lnTo>
                          <a:pt x="111" y="275"/>
                        </a:lnTo>
                        <a:lnTo>
                          <a:pt x="112" y="274"/>
                        </a:lnTo>
                        <a:lnTo>
                          <a:pt x="112" y="275"/>
                        </a:lnTo>
                        <a:lnTo>
                          <a:pt x="113" y="275"/>
                        </a:lnTo>
                        <a:lnTo>
                          <a:pt x="113" y="276"/>
                        </a:lnTo>
                        <a:lnTo>
                          <a:pt x="114" y="274"/>
                        </a:lnTo>
                        <a:lnTo>
                          <a:pt x="114" y="278"/>
                        </a:lnTo>
                        <a:lnTo>
                          <a:pt x="114" y="276"/>
                        </a:lnTo>
                        <a:lnTo>
                          <a:pt x="115" y="276"/>
                        </a:lnTo>
                        <a:lnTo>
                          <a:pt x="115" y="276"/>
                        </a:lnTo>
                        <a:lnTo>
                          <a:pt x="116" y="276"/>
                        </a:lnTo>
                        <a:lnTo>
                          <a:pt x="116" y="276"/>
                        </a:lnTo>
                        <a:lnTo>
                          <a:pt x="116" y="278"/>
                        </a:lnTo>
                        <a:lnTo>
                          <a:pt x="117" y="277"/>
                        </a:lnTo>
                        <a:lnTo>
                          <a:pt x="117" y="277"/>
                        </a:lnTo>
                        <a:lnTo>
                          <a:pt x="118" y="278"/>
                        </a:lnTo>
                        <a:lnTo>
                          <a:pt x="118" y="280"/>
                        </a:lnTo>
                        <a:lnTo>
                          <a:pt x="119" y="278"/>
                        </a:lnTo>
                        <a:lnTo>
                          <a:pt x="119" y="279"/>
                        </a:lnTo>
                        <a:lnTo>
                          <a:pt x="119" y="280"/>
                        </a:lnTo>
                        <a:lnTo>
                          <a:pt x="120" y="279"/>
                        </a:lnTo>
                        <a:lnTo>
                          <a:pt x="120" y="278"/>
                        </a:lnTo>
                        <a:lnTo>
                          <a:pt x="121" y="279"/>
                        </a:lnTo>
                        <a:lnTo>
                          <a:pt x="121" y="280"/>
                        </a:lnTo>
                        <a:lnTo>
                          <a:pt x="121" y="278"/>
                        </a:lnTo>
                        <a:lnTo>
                          <a:pt x="122" y="278"/>
                        </a:lnTo>
                        <a:lnTo>
                          <a:pt x="122" y="277"/>
                        </a:lnTo>
                        <a:lnTo>
                          <a:pt x="123" y="277"/>
                        </a:lnTo>
                        <a:lnTo>
                          <a:pt x="123" y="275"/>
                        </a:lnTo>
                        <a:lnTo>
                          <a:pt x="124" y="276"/>
                        </a:lnTo>
                        <a:lnTo>
                          <a:pt x="124" y="274"/>
                        </a:lnTo>
                        <a:lnTo>
                          <a:pt x="124" y="273"/>
                        </a:lnTo>
                        <a:lnTo>
                          <a:pt x="125" y="275"/>
                        </a:lnTo>
                        <a:lnTo>
                          <a:pt x="125" y="277"/>
                        </a:lnTo>
                        <a:lnTo>
                          <a:pt x="126" y="275"/>
                        </a:lnTo>
                        <a:lnTo>
                          <a:pt x="126" y="274"/>
                        </a:lnTo>
                        <a:lnTo>
                          <a:pt x="126" y="275"/>
                        </a:lnTo>
                        <a:lnTo>
                          <a:pt x="127" y="276"/>
                        </a:lnTo>
                        <a:lnTo>
                          <a:pt x="127" y="277"/>
                        </a:lnTo>
                        <a:lnTo>
                          <a:pt x="128" y="276"/>
                        </a:lnTo>
                        <a:lnTo>
                          <a:pt x="128" y="279"/>
                        </a:lnTo>
                        <a:lnTo>
                          <a:pt x="129" y="277"/>
                        </a:lnTo>
                        <a:lnTo>
                          <a:pt x="129" y="279"/>
                        </a:lnTo>
                        <a:lnTo>
                          <a:pt x="129" y="278"/>
                        </a:lnTo>
                        <a:lnTo>
                          <a:pt x="130" y="279"/>
                        </a:lnTo>
                        <a:lnTo>
                          <a:pt x="130" y="280"/>
                        </a:lnTo>
                        <a:lnTo>
                          <a:pt x="131" y="282"/>
                        </a:lnTo>
                        <a:lnTo>
                          <a:pt x="131" y="279"/>
                        </a:lnTo>
                        <a:lnTo>
                          <a:pt x="131" y="280"/>
                        </a:lnTo>
                        <a:lnTo>
                          <a:pt x="132" y="281"/>
                        </a:lnTo>
                        <a:lnTo>
                          <a:pt x="132" y="281"/>
                        </a:lnTo>
                        <a:lnTo>
                          <a:pt x="133" y="281"/>
                        </a:lnTo>
                        <a:lnTo>
                          <a:pt x="133" y="280"/>
                        </a:lnTo>
                        <a:lnTo>
                          <a:pt x="134" y="279"/>
                        </a:lnTo>
                        <a:lnTo>
                          <a:pt x="134" y="282"/>
                        </a:lnTo>
                        <a:lnTo>
                          <a:pt x="134" y="280"/>
                        </a:lnTo>
                        <a:lnTo>
                          <a:pt x="135" y="281"/>
                        </a:lnTo>
                        <a:lnTo>
                          <a:pt x="135" y="279"/>
                        </a:lnTo>
                        <a:lnTo>
                          <a:pt x="136" y="279"/>
                        </a:lnTo>
                        <a:lnTo>
                          <a:pt x="136" y="278"/>
                        </a:lnTo>
                        <a:lnTo>
                          <a:pt x="136" y="278"/>
                        </a:lnTo>
                        <a:lnTo>
                          <a:pt x="137" y="278"/>
                        </a:lnTo>
                        <a:lnTo>
                          <a:pt x="137" y="277"/>
                        </a:lnTo>
                        <a:lnTo>
                          <a:pt x="138" y="278"/>
                        </a:lnTo>
                        <a:lnTo>
                          <a:pt x="138" y="277"/>
                        </a:lnTo>
                        <a:lnTo>
                          <a:pt x="139" y="276"/>
                        </a:lnTo>
                        <a:lnTo>
                          <a:pt x="139" y="276"/>
                        </a:lnTo>
                        <a:lnTo>
                          <a:pt x="139" y="277"/>
                        </a:lnTo>
                        <a:lnTo>
                          <a:pt x="140" y="278"/>
                        </a:lnTo>
                        <a:lnTo>
                          <a:pt x="140" y="278"/>
                        </a:lnTo>
                        <a:lnTo>
                          <a:pt x="141" y="276"/>
                        </a:lnTo>
                        <a:lnTo>
                          <a:pt x="141" y="278"/>
                        </a:lnTo>
                        <a:lnTo>
                          <a:pt x="141" y="280"/>
                        </a:lnTo>
                        <a:lnTo>
                          <a:pt x="142" y="279"/>
                        </a:lnTo>
                        <a:lnTo>
                          <a:pt x="142" y="280"/>
                        </a:lnTo>
                        <a:lnTo>
                          <a:pt x="143" y="280"/>
                        </a:lnTo>
                        <a:lnTo>
                          <a:pt x="143" y="280"/>
                        </a:lnTo>
                        <a:lnTo>
                          <a:pt x="144" y="281"/>
                        </a:lnTo>
                        <a:lnTo>
                          <a:pt x="144" y="283"/>
                        </a:lnTo>
                        <a:lnTo>
                          <a:pt x="144" y="279"/>
                        </a:lnTo>
                        <a:lnTo>
                          <a:pt x="145" y="283"/>
                        </a:lnTo>
                        <a:lnTo>
                          <a:pt x="145" y="282"/>
                        </a:lnTo>
                        <a:lnTo>
                          <a:pt x="146" y="284"/>
                        </a:lnTo>
                        <a:lnTo>
                          <a:pt x="146" y="285"/>
                        </a:lnTo>
                        <a:lnTo>
                          <a:pt x="146" y="283"/>
                        </a:lnTo>
                        <a:lnTo>
                          <a:pt x="147" y="282"/>
                        </a:lnTo>
                        <a:lnTo>
                          <a:pt x="147" y="283"/>
                        </a:lnTo>
                        <a:lnTo>
                          <a:pt x="148" y="283"/>
                        </a:lnTo>
                        <a:lnTo>
                          <a:pt x="148" y="281"/>
                        </a:lnTo>
                        <a:lnTo>
                          <a:pt x="149" y="282"/>
                        </a:lnTo>
                        <a:lnTo>
                          <a:pt x="149" y="282"/>
                        </a:lnTo>
                        <a:lnTo>
                          <a:pt x="149" y="281"/>
                        </a:lnTo>
                        <a:lnTo>
                          <a:pt x="150" y="279"/>
                        </a:lnTo>
                        <a:lnTo>
                          <a:pt x="150" y="281"/>
                        </a:lnTo>
                        <a:lnTo>
                          <a:pt x="151" y="280"/>
                        </a:lnTo>
                        <a:lnTo>
                          <a:pt x="151" y="279"/>
                        </a:lnTo>
                        <a:lnTo>
                          <a:pt x="151" y="282"/>
                        </a:lnTo>
                        <a:lnTo>
                          <a:pt x="152" y="278"/>
                        </a:lnTo>
                        <a:lnTo>
                          <a:pt x="152" y="279"/>
                        </a:lnTo>
                        <a:lnTo>
                          <a:pt x="153" y="277"/>
                        </a:lnTo>
                        <a:lnTo>
                          <a:pt x="153" y="279"/>
                        </a:lnTo>
                        <a:lnTo>
                          <a:pt x="154" y="276"/>
                        </a:lnTo>
                        <a:lnTo>
                          <a:pt x="154" y="279"/>
                        </a:lnTo>
                        <a:lnTo>
                          <a:pt x="154" y="279"/>
                        </a:lnTo>
                        <a:lnTo>
                          <a:pt x="155" y="279"/>
                        </a:lnTo>
                        <a:lnTo>
                          <a:pt x="155" y="279"/>
                        </a:lnTo>
                        <a:lnTo>
                          <a:pt x="156" y="279"/>
                        </a:lnTo>
                        <a:lnTo>
                          <a:pt x="156" y="280"/>
                        </a:lnTo>
                        <a:lnTo>
                          <a:pt x="156" y="282"/>
                        </a:lnTo>
                        <a:lnTo>
                          <a:pt x="157" y="280"/>
                        </a:lnTo>
                        <a:lnTo>
                          <a:pt x="157" y="283"/>
                        </a:lnTo>
                        <a:lnTo>
                          <a:pt x="158" y="284"/>
                        </a:lnTo>
                        <a:lnTo>
                          <a:pt x="158" y="281"/>
                        </a:lnTo>
                        <a:lnTo>
                          <a:pt x="159" y="284"/>
                        </a:lnTo>
                        <a:lnTo>
                          <a:pt x="159" y="284"/>
                        </a:lnTo>
                        <a:lnTo>
                          <a:pt x="159" y="284"/>
                        </a:lnTo>
                        <a:lnTo>
                          <a:pt x="160" y="285"/>
                        </a:lnTo>
                        <a:lnTo>
                          <a:pt x="160" y="285"/>
                        </a:lnTo>
                        <a:lnTo>
                          <a:pt x="161" y="284"/>
                        </a:lnTo>
                        <a:lnTo>
                          <a:pt x="161" y="285"/>
                        </a:lnTo>
                        <a:lnTo>
                          <a:pt x="161" y="284"/>
                        </a:lnTo>
                        <a:lnTo>
                          <a:pt x="162" y="284"/>
                        </a:lnTo>
                        <a:lnTo>
                          <a:pt x="162" y="284"/>
                        </a:lnTo>
                        <a:lnTo>
                          <a:pt x="163" y="284"/>
                        </a:lnTo>
                        <a:lnTo>
                          <a:pt x="163" y="282"/>
                        </a:lnTo>
                        <a:lnTo>
                          <a:pt x="164" y="284"/>
                        </a:lnTo>
                        <a:lnTo>
                          <a:pt x="164" y="282"/>
                        </a:lnTo>
                        <a:lnTo>
                          <a:pt x="164" y="281"/>
                        </a:lnTo>
                        <a:lnTo>
                          <a:pt x="165" y="279"/>
                        </a:lnTo>
                        <a:lnTo>
                          <a:pt x="165" y="281"/>
                        </a:lnTo>
                        <a:lnTo>
                          <a:pt x="166" y="278"/>
                        </a:lnTo>
                        <a:lnTo>
                          <a:pt x="166" y="282"/>
                        </a:lnTo>
                        <a:lnTo>
                          <a:pt x="166" y="279"/>
                        </a:lnTo>
                        <a:lnTo>
                          <a:pt x="167" y="279"/>
                        </a:lnTo>
                        <a:lnTo>
                          <a:pt x="167" y="280"/>
                        </a:lnTo>
                        <a:lnTo>
                          <a:pt x="168" y="278"/>
                        </a:lnTo>
                        <a:lnTo>
                          <a:pt x="168" y="280"/>
                        </a:lnTo>
                        <a:lnTo>
                          <a:pt x="169" y="281"/>
                        </a:lnTo>
                        <a:lnTo>
                          <a:pt x="169" y="280"/>
                        </a:lnTo>
                        <a:lnTo>
                          <a:pt x="169" y="282"/>
                        </a:lnTo>
                        <a:lnTo>
                          <a:pt x="170" y="283"/>
                        </a:lnTo>
                        <a:lnTo>
                          <a:pt x="170" y="281"/>
                        </a:lnTo>
                        <a:lnTo>
                          <a:pt x="171" y="281"/>
                        </a:lnTo>
                        <a:lnTo>
                          <a:pt x="171" y="284"/>
                        </a:lnTo>
                        <a:lnTo>
                          <a:pt x="171" y="283"/>
                        </a:lnTo>
                        <a:lnTo>
                          <a:pt x="172" y="284"/>
                        </a:lnTo>
                        <a:lnTo>
                          <a:pt x="172" y="287"/>
                        </a:lnTo>
                        <a:lnTo>
                          <a:pt x="173" y="285"/>
                        </a:lnTo>
                        <a:lnTo>
                          <a:pt x="173" y="285"/>
                        </a:lnTo>
                        <a:lnTo>
                          <a:pt x="174" y="284"/>
                        </a:lnTo>
                        <a:lnTo>
                          <a:pt x="174" y="285"/>
                        </a:lnTo>
                        <a:lnTo>
                          <a:pt x="174" y="285"/>
                        </a:lnTo>
                        <a:lnTo>
                          <a:pt x="175" y="285"/>
                        </a:lnTo>
                        <a:lnTo>
                          <a:pt x="175" y="284"/>
                        </a:lnTo>
                        <a:lnTo>
                          <a:pt x="176" y="282"/>
                        </a:lnTo>
                        <a:lnTo>
                          <a:pt x="176" y="282"/>
                        </a:lnTo>
                        <a:lnTo>
                          <a:pt x="176" y="283"/>
                        </a:lnTo>
                        <a:lnTo>
                          <a:pt x="177" y="284"/>
                        </a:lnTo>
                        <a:lnTo>
                          <a:pt x="177" y="282"/>
                        </a:lnTo>
                        <a:lnTo>
                          <a:pt x="178" y="283"/>
                        </a:lnTo>
                        <a:lnTo>
                          <a:pt x="178" y="280"/>
                        </a:lnTo>
                        <a:lnTo>
                          <a:pt x="179" y="281"/>
                        </a:lnTo>
                        <a:lnTo>
                          <a:pt x="179" y="281"/>
                        </a:lnTo>
                        <a:lnTo>
                          <a:pt x="179" y="280"/>
                        </a:lnTo>
                        <a:lnTo>
                          <a:pt x="180" y="280"/>
                        </a:lnTo>
                        <a:lnTo>
                          <a:pt x="180" y="278"/>
                        </a:lnTo>
                        <a:lnTo>
                          <a:pt x="181" y="281"/>
                        </a:lnTo>
                        <a:lnTo>
                          <a:pt x="181" y="280"/>
                        </a:lnTo>
                        <a:lnTo>
                          <a:pt x="181" y="278"/>
                        </a:lnTo>
                        <a:lnTo>
                          <a:pt x="182" y="282"/>
                        </a:lnTo>
                        <a:lnTo>
                          <a:pt x="182" y="281"/>
                        </a:lnTo>
                        <a:lnTo>
                          <a:pt x="183" y="28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14" name="Freeform 98">
                    <a:extLst>
                      <a:ext uri="{FF2B5EF4-FFF2-40B4-BE49-F238E27FC236}">
                        <a16:creationId xmlns:a16="http://schemas.microsoft.com/office/drawing/2014/main" id="{E4F8082F-A165-437D-BF4B-301D7663F383}"/>
                      </a:ext>
                    </a:extLst>
                  </p:cNvPr>
                  <p:cNvSpPr>
                    <a:spLocks/>
                  </p:cNvSpPr>
                  <p:nvPr/>
                </p:nvSpPr>
                <p:spPr bwMode="auto">
                  <a:xfrm flipV="1">
                    <a:off x="1514475" y="9925050"/>
                    <a:ext cx="71438" cy="47625"/>
                  </a:xfrm>
                  <a:custGeom>
                    <a:avLst/>
                    <a:gdLst>
                      <a:gd name="T0" fmla="*/ 0 w 48"/>
                      <a:gd name="T1" fmla="*/ 30 h 36"/>
                      <a:gd name="T2" fmla="*/ 1 w 48"/>
                      <a:gd name="T3" fmla="*/ 32 h 36"/>
                      <a:gd name="T4" fmla="*/ 2 w 48"/>
                      <a:gd name="T5" fmla="*/ 31 h 36"/>
                      <a:gd name="T6" fmla="*/ 2 w 48"/>
                      <a:gd name="T7" fmla="*/ 30 h 36"/>
                      <a:gd name="T8" fmla="*/ 3 w 48"/>
                      <a:gd name="T9" fmla="*/ 33 h 36"/>
                      <a:gd name="T10" fmla="*/ 4 w 48"/>
                      <a:gd name="T11" fmla="*/ 30 h 36"/>
                      <a:gd name="T12" fmla="*/ 5 w 48"/>
                      <a:gd name="T13" fmla="*/ 29 h 36"/>
                      <a:gd name="T14" fmla="*/ 6 w 48"/>
                      <a:gd name="T15" fmla="*/ 26 h 36"/>
                      <a:gd name="T16" fmla="*/ 7 w 48"/>
                      <a:gd name="T17" fmla="*/ 29 h 36"/>
                      <a:gd name="T18" fmla="*/ 7 w 48"/>
                      <a:gd name="T19" fmla="*/ 26 h 36"/>
                      <a:gd name="T20" fmla="*/ 8 w 48"/>
                      <a:gd name="T21" fmla="*/ 25 h 36"/>
                      <a:gd name="T22" fmla="*/ 9 w 48"/>
                      <a:gd name="T23" fmla="*/ 25 h 36"/>
                      <a:gd name="T24" fmla="*/ 10 w 48"/>
                      <a:gd name="T25" fmla="*/ 25 h 36"/>
                      <a:gd name="T26" fmla="*/ 11 w 48"/>
                      <a:gd name="T27" fmla="*/ 26 h 36"/>
                      <a:gd name="T28" fmla="*/ 12 w 48"/>
                      <a:gd name="T29" fmla="*/ 29 h 36"/>
                      <a:gd name="T30" fmla="*/ 12 w 48"/>
                      <a:gd name="T31" fmla="*/ 31 h 36"/>
                      <a:gd name="T32" fmla="*/ 13 w 48"/>
                      <a:gd name="T33" fmla="*/ 30 h 36"/>
                      <a:gd name="T34" fmla="*/ 14 w 48"/>
                      <a:gd name="T35" fmla="*/ 32 h 36"/>
                      <a:gd name="T36" fmla="*/ 15 w 48"/>
                      <a:gd name="T37" fmla="*/ 32 h 36"/>
                      <a:gd name="T38" fmla="*/ 16 w 48"/>
                      <a:gd name="T39" fmla="*/ 35 h 36"/>
                      <a:gd name="T40" fmla="*/ 17 w 48"/>
                      <a:gd name="T41" fmla="*/ 33 h 36"/>
                      <a:gd name="T42" fmla="*/ 17 w 48"/>
                      <a:gd name="T43" fmla="*/ 32 h 36"/>
                      <a:gd name="T44" fmla="*/ 18 w 48"/>
                      <a:gd name="T45" fmla="*/ 31 h 36"/>
                      <a:gd name="T46" fmla="*/ 19 w 48"/>
                      <a:gd name="T47" fmla="*/ 28 h 36"/>
                      <a:gd name="T48" fmla="*/ 20 w 48"/>
                      <a:gd name="T49" fmla="*/ 31 h 36"/>
                      <a:gd name="T50" fmla="*/ 21 w 48"/>
                      <a:gd name="T51" fmla="*/ 29 h 36"/>
                      <a:gd name="T52" fmla="*/ 22 w 48"/>
                      <a:gd name="T53" fmla="*/ 29 h 36"/>
                      <a:gd name="T54" fmla="*/ 22 w 48"/>
                      <a:gd name="T55" fmla="*/ 26 h 36"/>
                      <a:gd name="T56" fmla="*/ 23 w 48"/>
                      <a:gd name="T57" fmla="*/ 26 h 36"/>
                      <a:gd name="T58" fmla="*/ 24 w 48"/>
                      <a:gd name="T59" fmla="*/ 28 h 36"/>
                      <a:gd name="T60" fmla="*/ 25 w 48"/>
                      <a:gd name="T61" fmla="*/ 28 h 36"/>
                      <a:gd name="T62" fmla="*/ 26 w 48"/>
                      <a:gd name="T63" fmla="*/ 30 h 36"/>
                      <a:gd name="T64" fmla="*/ 27 w 48"/>
                      <a:gd name="T65" fmla="*/ 30 h 36"/>
                      <a:gd name="T66" fmla="*/ 27 w 48"/>
                      <a:gd name="T67" fmla="*/ 32 h 36"/>
                      <a:gd name="T68" fmla="*/ 28 w 48"/>
                      <a:gd name="T69" fmla="*/ 33 h 36"/>
                      <a:gd name="T70" fmla="*/ 29 w 48"/>
                      <a:gd name="T71" fmla="*/ 32 h 36"/>
                      <a:gd name="T72" fmla="*/ 30 w 48"/>
                      <a:gd name="T73" fmla="*/ 32 h 36"/>
                      <a:gd name="T74" fmla="*/ 31 w 48"/>
                      <a:gd name="T75" fmla="*/ 32 h 36"/>
                      <a:gd name="T76" fmla="*/ 32 w 48"/>
                      <a:gd name="T77" fmla="*/ 32 h 36"/>
                      <a:gd name="T78" fmla="*/ 32 w 48"/>
                      <a:gd name="T79" fmla="*/ 29 h 36"/>
                      <a:gd name="T80" fmla="*/ 33 w 48"/>
                      <a:gd name="T81" fmla="*/ 29 h 36"/>
                      <a:gd name="T82" fmla="*/ 34 w 48"/>
                      <a:gd name="T83" fmla="*/ 28 h 36"/>
                      <a:gd name="T84" fmla="*/ 35 w 48"/>
                      <a:gd name="T85" fmla="*/ 29 h 36"/>
                      <a:gd name="T86" fmla="*/ 36 w 48"/>
                      <a:gd name="T87" fmla="*/ 28 h 36"/>
                      <a:gd name="T88" fmla="*/ 37 w 48"/>
                      <a:gd name="T89" fmla="*/ 29 h 36"/>
                      <a:gd name="T90" fmla="*/ 37 w 48"/>
                      <a:gd name="T91" fmla="*/ 28 h 36"/>
                      <a:gd name="T92" fmla="*/ 38 w 48"/>
                      <a:gd name="T93" fmla="*/ 30 h 36"/>
                      <a:gd name="T94" fmla="*/ 39 w 48"/>
                      <a:gd name="T95" fmla="*/ 30 h 36"/>
                      <a:gd name="T96" fmla="*/ 40 w 48"/>
                      <a:gd name="T97" fmla="*/ 31 h 36"/>
                      <a:gd name="T98" fmla="*/ 41 w 48"/>
                      <a:gd name="T99" fmla="*/ 32 h 36"/>
                      <a:gd name="T100" fmla="*/ 42 w 48"/>
                      <a:gd name="T101" fmla="*/ 32 h 36"/>
                      <a:gd name="T102" fmla="*/ 42 w 48"/>
                      <a:gd name="T103" fmla="*/ 32 h 36"/>
                      <a:gd name="T104" fmla="*/ 43 w 48"/>
                      <a:gd name="T105" fmla="*/ 31 h 36"/>
                      <a:gd name="T106" fmla="*/ 44 w 48"/>
                      <a:gd name="T107" fmla="*/ 34 h 36"/>
                      <a:gd name="T108" fmla="*/ 45 w 48"/>
                      <a:gd name="T109" fmla="*/ 33 h 36"/>
                      <a:gd name="T110" fmla="*/ 46 w 48"/>
                      <a:gd name="T111" fmla="*/ 34 h 36"/>
                      <a:gd name="T112" fmla="*/ 47 w 48"/>
                      <a:gd name="T113" fmla="*/ 34 h 36"/>
                      <a:gd name="T114" fmla="*/ 47 w 48"/>
                      <a:gd name="T115" fmla="*/ 30 h 36"/>
                      <a:gd name="T116" fmla="*/ 48 w 48"/>
                      <a:gd name="T1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36">
                        <a:moveTo>
                          <a:pt x="0" y="32"/>
                        </a:moveTo>
                        <a:lnTo>
                          <a:pt x="0" y="30"/>
                        </a:lnTo>
                        <a:lnTo>
                          <a:pt x="0" y="30"/>
                        </a:lnTo>
                        <a:lnTo>
                          <a:pt x="1" y="32"/>
                        </a:lnTo>
                        <a:lnTo>
                          <a:pt x="1" y="32"/>
                        </a:lnTo>
                        <a:lnTo>
                          <a:pt x="2" y="31"/>
                        </a:lnTo>
                        <a:lnTo>
                          <a:pt x="2" y="33"/>
                        </a:lnTo>
                        <a:lnTo>
                          <a:pt x="2" y="30"/>
                        </a:lnTo>
                        <a:lnTo>
                          <a:pt x="3" y="31"/>
                        </a:lnTo>
                        <a:lnTo>
                          <a:pt x="3" y="33"/>
                        </a:lnTo>
                        <a:lnTo>
                          <a:pt x="4" y="31"/>
                        </a:lnTo>
                        <a:lnTo>
                          <a:pt x="4" y="30"/>
                        </a:lnTo>
                        <a:lnTo>
                          <a:pt x="5" y="31"/>
                        </a:lnTo>
                        <a:lnTo>
                          <a:pt x="5" y="29"/>
                        </a:lnTo>
                        <a:lnTo>
                          <a:pt x="5" y="28"/>
                        </a:lnTo>
                        <a:lnTo>
                          <a:pt x="6" y="26"/>
                        </a:lnTo>
                        <a:lnTo>
                          <a:pt x="6" y="26"/>
                        </a:lnTo>
                        <a:lnTo>
                          <a:pt x="7" y="29"/>
                        </a:lnTo>
                        <a:lnTo>
                          <a:pt x="7" y="25"/>
                        </a:lnTo>
                        <a:lnTo>
                          <a:pt x="7" y="26"/>
                        </a:lnTo>
                        <a:lnTo>
                          <a:pt x="8" y="25"/>
                        </a:lnTo>
                        <a:lnTo>
                          <a:pt x="8" y="25"/>
                        </a:lnTo>
                        <a:lnTo>
                          <a:pt x="9" y="25"/>
                        </a:lnTo>
                        <a:lnTo>
                          <a:pt x="9" y="25"/>
                        </a:lnTo>
                        <a:lnTo>
                          <a:pt x="10" y="25"/>
                        </a:lnTo>
                        <a:lnTo>
                          <a:pt x="10" y="25"/>
                        </a:lnTo>
                        <a:lnTo>
                          <a:pt x="10" y="28"/>
                        </a:lnTo>
                        <a:lnTo>
                          <a:pt x="11" y="26"/>
                        </a:lnTo>
                        <a:lnTo>
                          <a:pt x="11" y="27"/>
                        </a:lnTo>
                        <a:lnTo>
                          <a:pt x="12" y="29"/>
                        </a:lnTo>
                        <a:lnTo>
                          <a:pt x="12" y="30"/>
                        </a:lnTo>
                        <a:lnTo>
                          <a:pt x="12" y="31"/>
                        </a:lnTo>
                        <a:lnTo>
                          <a:pt x="13" y="29"/>
                        </a:lnTo>
                        <a:lnTo>
                          <a:pt x="13" y="30"/>
                        </a:lnTo>
                        <a:lnTo>
                          <a:pt x="14" y="30"/>
                        </a:lnTo>
                        <a:lnTo>
                          <a:pt x="14" y="32"/>
                        </a:lnTo>
                        <a:lnTo>
                          <a:pt x="15" y="33"/>
                        </a:lnTo>
                        <a:lnTo>
                          <a:pt x="15" y="32"/>
                        </a:lnTo>
                        <a:lnTo>
                          <a:pt x="15" y="34"/>
                        </a:lnTo>
                        <a:lnTo>
                          <a:pt x="16" y="35"/>
                        </a:lnTo>
                        <a:lnTo>
                          <a:pt x="16" y="33"/>
                        </a:lnTo>
                        <a:lnTo>
                          <a:pt x="17" y="33"/>
                        </a:lnTo>
                        <a:lnTo>
                          <a:pt x="17" y="33"/>
                        </a:lnTo>
                        <a:lnTo>
                          <a:pt x="17" y="32"/>
                        </a:lnTo>
                        <a:lnTo>
                          <a:pt x="18" y="31"/>
                        </a:lnTo>
                        <a:lnTo>
                          <a:pt x="18" y="31"/>
                        </a:lnTo>
                        <a:lnTo>
                          <a:pt x="19" y="30"/>
                        </a:lnTo>
                        <a:lnTo>
                          <a:pt x="19" y="28"/>
                        </a:lnTo>
                        <a:lnTo>
                          <a:pt x="20" y="29"/>
                        </a:lnTo>
                        <a:lnTo>
                          <a:pt x="20" y="31"/>
                        </a:lnTo>
                        <a:lnTo>
                          <a:pt x="20" y="29"/>
                        </a:lnTo>
                        <a:lnTo>
                          <a:pt x="21" y="29"/>
                        </a:lnTo>
                        <a:lnTo>
                          <a:pt x="21" y="27"/>
                        </a:lnTo>
                        <a:lnTo>
                          <a:pt x="22" y="29"/>
                        </a:lnTo>
                        <a:lnTo>
                          <a:pt x="22" y="29"/>
                        </a:lnTo>
                        <a:lnTo>
                          <a:pt x="22" y="26"/>
                        </a:lnTo>
                        <a:lnTo>
                          <a:pt x="23" y="29"/>
                        </a:lnTo>
                        <a:lnTo>
                          <a:pt x="23" y="26"/>
                        </a:lnTo>
                        <a:lnTo>
                          <a:pt x="24" y="29"/>
                        </a:lnTo>
                        <a:lnTo>
                          <a:pt x="24" y="28"/>
                        </a:lnTo>
                        <a:lnTo>
                          <a:pt x="25" y="29"/>
                        </a:lnTo>
                        <a:lnTo>
                          <a:pt x="25" y="28"/>
                        </a:lnTo>
                        <a:lnTo>
                          <a:pt x="25" y="29"/>
                        </a:lnTo>
                        <a:lnTo>
                          <a:pt x="26" y="30"/>
                        </a:lnTo>
                        <a:lnTo>
                          <a:pt x="26" y="29"/>
                        </a:lnTo>
                        <a:lnTo>
                          <a:pt x="27" y="30"/>
                        </a:lnTo>
                        <a:lnTo>
                          <a:pt x="27" y="31"/>
                        </a:lnTo>
                        <a:lnTo>
                          <a:pt x="27" y="32"/>
                        </a:lnTo>
                        <a:lnTo>
                          <a:pt x="28" y="31"/>
                        </a:lnTo>
                        <a:lnTo>
                          <a:pt x="28" y="33"/>
                        </a:lnTo>
                        <a:lnTo>
                          <a:pt x="29" y="32"/>
                        </a:lnTo>
                        <a:lnTo>
                          <a:pt x="29" y="32"/>
                        </a:lnTo>
                        <a:lnTo>
                          <a:pt x="30" y="30"/>
                        </a:lnTo>
                        <a:lnTo>
                          <a:pt x="30" y="32"/>
                        </a:lnTo>
                        <a:lnTo>
                          <a:pt x="30" y="34"/>
                        </a:lnTo>
                        <a:lnTo>
                          <a:pt x="31" y="32"/>
                        </a:lnTo>
                        <a:lnTo>
                          <a:pt x="31" y="32"/>
                        </a:lnTo>
                        <a:lnTo>
                          <a:pt x="32" y="32"/>
                        </a:lnTo>
                        <a:lnTo>
                          <a:pt x="32" y="32"/>
                        </a:lnTo>
                        <a:lnTo>
                          <a:pt x="32" y="29"/>
                        </a:lnTo>
                        <a:lnTo>
                          <a:pt x="33" y="33"/>
                        </a:lnTo>
                        <a:lnTo>
                          <a:pt x="33" y="29"/>
                        </a:lnTo>
                        <a:lnTo>
                          <a:pt x="34" y="30"/>
                        </a:lnTo>
                        <a:lnTo>
                          <a:pt x="34" y="28"/>
                        </a:lnTo>
                        <a:lnTo>
                          <a:pt x="35" y="27"/>
                        </a:lnTo>
                        <a:lnTo>
                          <a:pt x="35" y="29"/>
                        </a:lnTo>
                        <a:lnTo>
                          <a:pt x="35" y="29"/>
                        </a:lnTo>
                        <a:lnTo>
                          <a:pt x="36" y="28"/>
                        </a:lnTo>
                        <a:lnTo>
                          <a:pt x="36" y="26"/>
                        </a:lnTo>
                        <a:lnTo>
                          <a:pt x="37" y="29"/>
                        </a:lnTo>
                        <a:lnTo>
                          <a:pt x="37" y="27"/>
                        </a:lnTo>
                        <a:lnTo>
                          <a:pt x="37" y="28"/>
                        </a:lnTo>
                        <a:lnTo>
                          <a:pt x="38" y="29"/>
                        </a:lnTo>
                        <a:lnTo>
                          <a:pt x="38" y="30"/>
                        </a:lnTo>
                        <a:lnTo>
                          <a:pt x="39" y="30"/>
                        </a:lnTo>
                        <a:lnTo>
                          <a:pt x="39" y="30"/>
                        </a:lnTo>
                        <a:lnTo>
                          <a:pt x="40" y="30"/>
                        </a:lnTo>
                        <a:lnTo>
                          <a:pt x="40" y="31"/>
                        </a:lnTo>
                        <a:lnTo>
                          <a:pt x="40" y="32"/>
                        </a:lnTo>
                        <a:lnTo>
                          <a:pt x="41" y="32"/>
                        </a:lnTo>
                        <a:lnTo>
                          <a:pt x="41" y="33"/>
                        </a:lnTo>
                        <a:lnTo>
                          <a:pt x="42" y="32"/>
                        </a:lnTo>
                        <a:lnTo>
                          <a:pt x="42" y="34"/>
                        </a:lnTo>
                        <a:lnTo>
                          <a:pt x="42" y="32"/>
                        </a:lnTo>
                        <a:lnTo>
                          <a:pt x="43" y="32"/>
                        </a:lnTo>
                        <a:lnTo>
                          <a:pt x="43" y="31"/>
                        </a:lnTo>
                        <a:lnTo>
                          <a:pt x="44" y="32"/>
                        </a:lnTo>
                        <a:lnTo>
                          <a:pt x="44" y="34"/>
                        </a:lnTo>
                        <a:lnTo>
                          <a:pt x="45" y="36"/>
                        </a:lnTo>
                        <a:lnTo>
                          <a:pt x="45" y="33"/>
                        </a:lnTo>
                        <a:lnTo>
                          <a:pt x="45" y="36"/>
                        </a:lnTo>
                        <a:lnTo>
                          <a:pt x="46" y="34"/>
                        </a:lnTo>
                        <a:lnTo>
                          <a:pt x="46" y="33"/>
                        </a:lnTo>
                        <a:lnTo>
                          <a:pt x="47" y="34"/>
                        </a:lnTo>
                        <a:lnTo>
                          <a:pt x="47" y="33"/>
                        </a:lnTo>
                        <a:lnTo>
                          <a:pt x="47" y="30"/>
                        </a:lnTo>
                        <a:lnTo>
                          <a:pt x="48" y="29"/>
                        </a:lnTo>
                        <a:lnTo>
                          <a:pt x="48" y="0"/>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15" name="Line 99">
                    <a:extLst>
                      <a:ext uri="{FF2B5EF4-FFF2-40B4-BE49-F238E27FC236}">
                        <a16:creationId xmlns:a16="http://schemas.microsoft.com/office/drawing/2014/main" id="{C7DA55F1-C2EE-46FF-83F8-520F8B3E4F40}"/>
                      </a:ext>
                    </a:extLst>
                  </p:cNvPr>
                  <p:cNvSpPr>
                    <a:spLocks noChangeShapeType="1"/>
                  </p:cNvSpPr>
                  <p:nvPr/>
                </p:nvSpPr>
                <p:spPr bwMode="auto">
                  <a:xfrm flipV="1">
                    <a:off x="1585913" y="7729538"/>
                    <a:ext cx="0" cy="2243138"/>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16" name="Line 100">
                    <a:extLst>
                      <a:ext uri="{FF2B5EF4-FFF2-40B4-BE49-F238E27FC236}">
                        <a16:creationId xmlns:a16="http://schemas.microsoft.com/office/drawing/2014/main" id="{FB6F52E3-9C1D-4310-939F-03EDD7C27DA1}"/>
                      </a:ext>
                    </a:extLst>
                  </p:cNvPr>
                  <p:cNvSpPr>
                    <a:spLocks noChangeShapeType="1"/>
                  </p:cNvSpPr>
                  <p:nvPr/>
                </p:nvSpPr>
                <p:spPr bwMode="auto">
                  <a:xfrm>
                    <a:off x="1587500" y="7729538"/>
                    <a:ext cx="0" cy="1406525"/>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17" name="Freeform 101">
                    <a:extLst>
                      <a:ext uri="{FF2B5EF4-FFF2-40B4-BE49-F238E27FC236}">
                        <a16:creationId xmlns:a16="http://schemas.microsoft.com/office/drawing/2014/main" id="{5E69D39E-5A67-4F1E-99AA-85DDC5CA6247}"/>
                      </a:ext>
                    </a:extLst>
                  </p:cNvPr>
                  <p:cNvSpPr>
                    <a:spLocks/>
                  </p:cNvSpPr>
                  <p:nvPr/>
                </p:nvSpPr>
                <p:spPr bwMode="auto">
                  <a:xfrm flipV="1">
                    <a:off x="1587500" y="8612188"/>
                    <a:ext cx="3678238" cy="741363"/>
                  </a:xfrm>
                  <a:custGeom>
                    <a:avLst/>
                    <a:gdLst>
                      <a:gd name="T0" fmla="*/ 38 w 2499"/>
                      <a:gd name="T1" fmla="*/ 374 h 554"/>
                      <a:gd name="T2" fmla="*/ 77 w 2499"/>
                      <a:gd name="T3" fmla="*/ 465 h 554"/>
                      <a:gd name="T4" fmla="*/ 117 w 2499"/>
                      <a:gd name="T5" fmla="*/ 490 h 554"/>
                      <a:gd name="T6" fmla="*/ 156 w 2499"/>
                      <a:gd name="T7" fmla="*/ 498 h 554"/>
                      <a:gd name="T8" fmla="*/ 195 w 2499"/>
                      <a:gd name="T9" fmla="*/ 503 h 554"/>
                      <a:gd name="T10" fmla="*/ 234 w 2499"/>
                      <a:gd name="T11" fmla="*/ 509 h 554"/>
                      <a:gd name="T12" fmla="*/ 273 w 2499"/>
                      <a:gd name="T13" fmla="*/ 517 h 554"/>
                      <a:gd name="T14" fmla="*/ 312 w 2499"/>
                      <a:gd name="T15" fmla="*/ 526 h 554"/>
                      <a:gd name="T16" fmla="*/ 352 w 2499"/>
                      <a:gd name="T17" fmla="*/ 521 h 554"/>
                      <a:gd name="T18" fmla="*/ 391 w 2499"/>
                      <a:gd name="T19" fmla="*/ 527 h 554"/>
                      <a:gd name="T20" fmla="*/ 430 w 2499"/>
                      <a:gd name="T21" fmla="*/ 527 h 554"/>
                      <a:gd name="T22" fmla="*/ 469 w 2499"/>
                      <a:gd name="T23" fmla="*/ 534 h 554"/>
                      <a:gd name="T24" fmla="*/ 508 w 2499"/>
                      <a:gd name="T25" fmla="*/ 537 h 554"/>
                      <a:gd name="T26" fmla="*/ 547 w 2499"/>
                      <a:gd name="T27" fmla="*/ 539 h 554"/>
                      <a:gd name="T28" fmla="*/ 587 w 2499"/>
                      <a:gd name="T29" fmla="*/ 542 h 554"/>
                      <a:gd name="T30" fmla="*/ 626 w 2499"/>
                      <a:gd name="T31" fmla="*/ 540 h 554"/>
                      <a:gd name="T32" fmla="*/ 665 w 2499"/>
                      <a:gd name="T33" fmla="*/ 541 h 554"/>
                      <a:gd name="T34" fmla="*/ 704 w 2499"/>
                      <a:gd name="T35" fmla="*/ 544 h 554"/>
                      <a:gd name="T36" fmla="*/ 743 w 2499"/>
                      <a:gd name="T37" fmla="*/ 545 h 554"/>
                      <a:gd name="T38" fmla="*/ 783 w 2499"/>
                      <a:gd name="T39" fmla="*/ 543 h 554"/>
                      <a:gd name="T40" fmla="*/ 822 w 2499"/>
                      <a:gd name="T41" fmla="*/ 541 h 554"/>
                      <a:gd name="T42" fmla="*/ 861 w 2499"/>
                      <a:gd name="T43" fmla="*/ 542 h 554"/>
                      <a:gd name="T44" fmla="*/ 900 w 2499"/>
                      <a:gd name="T45" fmla="*/ 546 h 554"/>
                      <a:gd name="T46" fmla="*/ 939 w 2499"/>
                      <a:gd name="T47" fmla="*/ 547 h 554"/>
                      <a:gd name="T48" fmla="*/ 978 w 2499"/>
                      <a:gd name="T49" fmla="*/ 546 h 554"/>
                      <a:gd name="T50" fmla="*/ 1018 w 2499"/>
                      <a:gd name="T51" fmla="*/ 549 h 554"/>
                      <a:gd name="T52" fmla="*/ 1057 w 2499"/>
                      <a:gd name="T53" fmla="*/ 545 h 554"/>
                      <a:gd name="T54" fmla="*/ 1096 w 2499"/>
                      <a:gd name="T55" fmla="*/ 545 h 554"/>
                      <a:gd name="T56" fmla="*/ 1135 w 2499"/>
                      <a:gd name="T57" fmla="*/ 550 h 554"/>
                      <a:gd name="T58" fmla="*/ 1174 w 2499"/>
                      <a:gd name="T59" fmla="*/ 549 h 554"/>
                      <a:gd name="T60" fmla="*/ 1213 w 2499"/>
                      <a:gd name="T61" fmla="*/ 544 h 554"/>
                      <a:gd name="T62" fmla="*/ 1253 w 2499"/>
                      <a:gd name="T63" fmla="*/ 545 h 554"/>
                      <a:gd name="T64" fmla="*/ 1292 w 2499"/>
                      <a:gd name="T65" fmla="*/ 543 h 554"/>
                      <a:gd name="T66" fmla="*/ 1331 w 2499"/>
                      <a:gd name="T67" fmla="*/ 546 h 554"/>
                      <a:gd name="T68" fmla="*/ 1370 w 2499"/>
                      <a:gd name="T69" fmla="*/ 547 h 554"/>
                      <a:gd name="T70" fmla="*/ 1409 w 2499"/>
                      <a:gd name="T71" fmla="*/ 550 h 554"/>
                      <a:gd name="T72" fmla="*/ 1448 w 2499"/>
                      <a:gd name="T73" fmla="*/ 547 h 554"/>
                      <a:gd name="T74" fmla="*/ 1488 w 2499"/>
                      <a:gd name="T75" fmla="*/ 545 h 554"/>
                      <a:gd name="T76" fmla="*/ 1527 w 2499"/>
                      <a:gd name="T77" fmla="*/ 544 h 554"/>
                      <a:gd name="T78" fmla="*/ 1566 w 2499"/>
                      <a:gd name="T79" fmla="*/ 547 h 554"/>
                      <a:gd name="T80" fmla="*/ 1605 w 2499"/>
                      <a:gd name="T81" fmla="*/ 549 h 554"/>
                      <a:gd name="T82" fmla="*/ 1644 w 2499"/>
                      <a:gd name="T83" fmla="*/ 547 h 554"/>
                      <a:gd name="T84" fmla="*/ 1683 w 2499"/>
                      <a:gd name="T85" fmla="*/ 544 h 554"/>
                      <a:gd name="T86" fmla="*/ 1723 w 2499"/>
                      <a:gd name="T87" fmla="*/ 544 h 554"/>
                      <a:gd name="T88" fmla="*/ 1762 w 2499"/>
                      <a:gd name="T89" fmla="*/ 543 h 554"/>
                      <a:gd name="T90" fmla="*/ 1801 w 2499"/>
                      <a:gd name="T91" fmla="*/ 549 h 554"/>
                      <a:gd name="T92" fmla="*/ 1840 w 2499"/>
                      <a:gd name="T93" fmla="*/ 546 h 554"/>
                      <a:gd name="T94" fmla="*/ 1879 w 2499"/>
                      <a:gd name="T95" fmla="*/ 546 h 554"/>
                      <a:gd name="T96" fmla="*/ 1918 w 2499"/>
                      <a:gd name="T97" fmla="*/ 545 h 554"/>
                      <a:gd name="T98" fmla="*/ 1958 w 2499"/>
                      <a:gd name="T99" fmla="*/ 550 h 554"/>
                      <a:gd name="T100" fmla="*/ 1997 w 2499"/>
                      <a:gd name="T101" fmla="*/ 547 h 554"/>
                      <a:gd name="T102" fmla="*/ 2036 w 2499"/>
                      <a:gd name="T103" fmla="*/ 547 h 554"/>
                      <a:gd name="T104" fmla="*/ 2075 w 2499"/>
                      <a:gd name="T105" fmla="*/ 548 h 554"/>
                      <a:gd name="T106" fmla="*/ 2114 w 2499"/>
                      <a:gd name="T107" fmla="*/ 544 h 554"/>
                      <a:gd name="T108" fmla="*/ 2154 w 2499"/>
                      <a:gd name="T109" fmla="*/ 542 h 554"/>
                      <a:gd name="T110" fmla="*/ 2193 w 2499"/>
                      <a:gd name="T111" fmla="*/ 545 h 554"/>
                      <a:gd name="T112" fmla="*/ 2232 w 2499"/>
                      <a:gd name="T113" fmla="*/ 547 h 554"/>
                      <a:gd name="T114" fmla="*/ 2271 w 2499"/>
                      <a:gd name="T115" fmla="*/ 548 h 554"/>
                      <a:gd name="T116" fmla="*/ 2310 w 2499"/>
                      <a:gd name="T117" fmla="*/ 544 h 554"/>
                      <a:gd name="T118" fmla="*/ 2349 w 2499"/>
                      <a:gd name="T119" fmla="*/ 544 h 554"/>
                      <a:gd name="T120" fmla="*/ 2389 w 2499"/>
                      <a:gd name="T121" fmla="*/ 543 h 554"/>
                      <a:gd name="T122" fmla="*/ 2428 w 2499"/>
                      <a:gd name="T123" fmla="*/ 543 h 554"/>
                      <a:gd name="T124" fmla="*/ 2467 w 2499"/>
                      <a:gd name="T125" fmla="*/ 547 h 5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554">
                        <a:moveTo>
                          <a:pt x="0" y="162"/>
                        </a:moveTo>
                        <a:lnTo>
                          <a:pt x="0" y="0"/>
                        </a:lnTo>
                        <a:lnTo>
                          <a:pt x="0" y="16"/>
                        </a:lnTo>
                        <a:lnTo>
                          <a:pt x="1" y="37"/>
                        </a:lnTo>
                        <a:lnTo>
                          <a:pt x="1" y="58"/>
                        </a:lnTo>
                        <a:lnTo>
                          <a:pt x="2" y="75"/>
                        </a:lnTo>
                        <a:lnTo>
                          <a:pt x="2" y="91"/>
                        </a:lnTo>
                        <a:lnTo>
                          <a:pt x="2" y="105"/>
                        </a:lnTo>
                        <a:lnTo>
                          <a:pt x="3" y="115"/>
                        </a:lnTo>
                        <a:lnTo>
                          <a:pt x="3" y="126"/>
                        </a:lnTo>
                        <a:lnTo>
                          <a:pt x="4" y="134"/>
                        </a:lnTo>
                        <a:lnTo>
                          <a:pt x="4" y="141"/>
                        </a:lnTo>
                        <a:lnTo>
                          <a:pt x="5" y="149"/>
                        </a:lnTo>
                        <a:lnTo>
                          <a:pt x="5" y="157"/>
                        </a:lnTo>
                        <a:lnTo>
                          <a:pt x="5" y="160"/>
                        </a:lnTo>
                        <a:lnTo>
                          <a:pt x="6" y="166"/>
                        </a:lnTo>
                        <a:lnTo>
                          <a:pt x="6" y="174"/>
                        </a:lnTo>
                        <a:lnTo>
                          <a:pt x="7" y="179"/>
                        </a:lnTo>
                        <a:lnTo>
                          <a:pt x="7" y="187"/>
                        </a:lnTo>
                        <a:lnTo>
                          <a:pt x="7" y="192"/>
                        </a:lnTo>
                        <a:lnTo>
                          <a:pt x="8" y="194"/>
                        </a:lnTo>
                        <a:lnTo>
                          <a:pt x="8" y="196"/>
                        </a:lnTo>
                        <a:lnTo>
                          <a:pt x="9" y="203"/>
                        </a:lnTo>
                        <a:lnTo>
                          <a:pt x="9" y="206"/>
                        </a:lnTo>
                        <a:lnTo>
                          <a:pt x="10" y="208"/>
                        </a:lnTo>
                        <a:lnTo>
                          <a:pt x="10" y="215"/>
                        </a:lnTo>
                        <a:lnTo>
                          <a:pt x="10" y="214"/>
                        </a:lnTo>
                        <a:lnTo>
                          <a:pt x="11" y="218"/>
                        </a:lnTo>
                        <a:lnTo>
                          <a:pt x="11" y="221"/>
                        </a:lnTo>
                        <a:lnTo>
                          <a:pt x="12" y="224"/>
                        </a:lnTo>
                        <a:lnTo>
                          <a:pt x="12" y="227"/>
                        </a:lnTo>
                        <a:lnTo>
                          <a:pt x="12" y="231"/>
                        </a:lnTo>
                        <a:lnTo>
                          <a:pt x="13" y="234"/>
                        </a:lnTo>
                        <a:lnTo>
                          <a:pt x="13" y="235"/>
                        </a:lnTo>
                        <a:lnTo>
                          <a:pt x="14" y="242"/>
                        </a:lnTo>
                        <a:lnTo>
                          <a:pt x="14" y="245"/>
                        </a:lnTo>
                        <a:lnTo>
                          <a:pt x="15" y="244"/>
                        </a:lnTo>
                        <a:lnTo>
                          <a:pt x="15" y="249"/>
                        </a:lnTo>
                        <a:lnTo>
                          <a:pt x="15" y="252"/>
                        </a:lnTo>
                        <a:lnTo>
                          <a:pt x="16" y="257"/>
                        </a:lnTo>
                        <a:lnTo>
                          <a:pt x="16" y="257"/>
                        </a:lnTo>
                        <a:lnTo>
                          <a:pt x="17" y="262"/>
                        </a:lnTo>
                        <a:lnTo>
                          <a:pt x="17" y="265"/>
                        </a:lnTo>
                        <a:lnTo>
                          <a:pt x="17" y="272"/>
                        </a:lnTo>
                        <a:lnTo>
                          <a:pt x="18" y="274"/>
                        </a:lnTo>
                        <a:lnTo>
                          <a:pt x="18" y="277"/>
                        </a:lnTo>
                        <a:lnTo>
                          <a:pt x="19" y="278"/>
                        </a:lnTo>
                        <a:lnTo>
                          <a:pt x="19" y="281"/>
                        </a:lnTo>
                        <a:lnTo>
                          <a:pt x="20" y="283"/>
                        </a:lnTo>
                        <a:lnTo>
                          <a:pt x="20" y="288"/>
                        </a:lnTo>
                        <a:lnTo>
                          <a:pt x="20" y="290"/>
                        </a:lnTo>
                        <a:lnTo>
                          <a:pt x="21" y="291"/>
                        </a:lnTo>
                        <a:lnTo>
                          <a:pt x="21" y="295"/>
                        </a:lnTo>
                        <a:lnTo>
                          <a:pt x="22" y="301"/>
                        </a:lnTo>
                        <a:lnTo>
                          <a:pt x="22" y="299"/>
                        </a:lnTo>
                        <a:lnTo>
                          <a:pt x="22" y="303"/>
                        </a:lnTo>
                        <a:lnTo>
                          <a:pt x="23" y="307"/>
                        </a:lnTo>
                        <a:lnTo>
                          <a:pt x="23" y="306"/>
                        </a:lnTo>
                        <a:lnTo>
                          <a:pt x="24" y="309"/>
                        </a:lnTo>
                        <a:lnTo>
                          <a:pt x="24" y="311"/>
                        </a:lnTo>
                        <a:lnTo>
                          <a:pt x="25" y="315"/>
                        </a:lnTo>
                        <a:lnTo>
                          <a:pt x="25" y="315"/>
                        </a:lnTo>
                        <a:lnTo>
                          <a:pt x="25" y="319"/>
                        </a:lnTo>
                        <a:lnTo>
                          <a:pt x="26" y="318"/>
                        </a:lnTo>
                        <a:lnTo>
                          <a:pt x="26" y="318"/>
                        </a:lnTo>
                        <a:lnTo>
                          <a:pt x="27" y="323"/>
                        </a:lnTo>
                        <a:lnTo>
                          <a:pt x="27" y="323"/>
                        </a:lnTo>
                        <a:lnTo>
                          <a:pt x="27" y="327"/>
                        </a:lnTo>
                        <a:lnTo>
                          <a:pt x="28" y="327"/>
                        </a:lnTo>
                        <a:lnTo>
                          <a:pt x="28" y="330"/>
                        </a:lnTo>
                        <a:lnTo>
                          <a:pt x="29" y="335"/>
                        </a:lnTo>
                        <a:lnTo>
                          <a:pt x="29" y="337"/>
                        </a:lnTo>
                        <a:lnTo>
                          <a:pt x="30" y="342"/>
                        </a:lnTo>
                        <a:lnTo>
                          <a:pt x="30" y="342"/>
                        </a:lnTo>
                        <a:lnTo>
                          <a:pt x="30" y="344"/>
                        </a:lnTo>
                        <a:lnTo>
                          <a:pt x="31" y="347"/>
                        </a:lnTo>
                        <a:lnTo>
                          <a:pt x="31" y="348"/>
                        </a:lnTo>
                        <a:lnTo>
                          <a:pt x="32" y="351"/>
                        </a:lnTo>
                        <a:lnTo>
                          <a:pt x="32" y="352"/>
                        </a:lnTo>
                        <a:lnTo>
                          <a:pt x="32" y="356"/>
                        </a:lnTo>
                        <a:lnTo>
                          <a:pt x="33" y="357"/>
                        </a:lnTo>
                        <a:lnTo>
                          <a:pt x="33" y="362"/>
                        </a:lnTo>
                        <a:lnTo>
                          <a:pt x="34" y="362"/>
                        </a:lnTo>
                        <a:lnTo>
                          <a:pt x="34" y="365"/>
                        </a:lnTo>
                        <a:lnTo>
                          <a:pt x="35" y="365"/>
                        </a:lnTo>
                        <a:lnTo>
                          <a:pt x="35" y="367"/>
                        </a:lnTo>
                        <a:lnTo>
                          <a:pt x="35" y="368"/>
                        </a:lnTo>
                        <a:lnTo>
                          <a:pt x="36" y="369"/>
                        </a:lnTo>
                        <a:lnTo>
                          <a:pt x="36" y="370"/>
                        </a:lnTo>
                        <a:lnTo>
                          <a:pt x="37" y="373"/>
                        </a:lnTo>
                        <a:lnTo>
                          <a:pt x="37" y="375"/>
                        </a:lnTo>
                        <a:lnTo>
                          <a:pt x="37" y="376"/>
                        </a:lnTo>
                        <a:lnTo>
                          <a:pt x="38" y="376"/>
                        </a:lnTo>
                        <a:lnTo>
                          <a:pt x="38" y="374"/>
                        </a:lnTo>
                        <a:lnTo>
                          <a:pt x="39" y="377"/>
                        </a:lnTo>
                        <a:lnTo>
                          <a:pt x="39" y="377"/>
                        </a:lnTo>
                        <a:lnTo>
                          <a:pt x="40" y="379"/>
                        </a:lnTo>
                        <a:lnTo>
                          <a:pt x="40" y="380"/>
                        </a:lnTo>
                        <a:lnTo>
                          <a:pt x="40" y="381"/>
                        </a:lnTo>
                        <a:lnTo>
                          <a:pt x="41" y="383"/>
                        </a:lnTo>
                        <a:lnTo>
                          <a:pt x="41" y="383"/>
                        </a:lnTo>
                        <a:lnTo>
                          <a:pt x="42" y="383"/>
                        </a:lnTo>
                        <a:lnTo>
                          <a:pt x="42" y="388"/>
                        </a:lnTo>
                        <a:lnTo>
                          <a:pt x="42" y="386"/>
                        </a:lnTo>
                        <a:lnTo>
                          <a:pt x="43" y="391"/>
                        </a:lnTo>
                        <a:lnTo>
                          <a:pt x="43" y="391"/>
                        </a:lnTo>
                        <a:lnTo>
                          <a:pt x="44" y="394"/>
                        </a:lnTo>
                        <a:lnTo>
                          <a:pt x="44" y="395"/>
                        </a:lnTo>
                        <a:lnTo>
                          <a:pt x="45" y="397"/>
                        </a:lnTo>
                        <a:lnTo>
                          <a:pt x="45" y="398"/>
                        </a:lnTo>
                        <a:lnTo>
                          <a:pt x="45" y="402"/>
                        </a:lnTo>
                        <a:lnTo>
                          <a:pt x="46" y="400"/>
                        </a:lnTo>
                        <a:lnTo>
                          <a:pt x="46" y="403"/>
                        </a:lnTo>
                        <a:lnTo>
                          <a:pt x="47" y="406"/>
                        </a:lnTo>
                        <a:lnTo>
                          <a:pt x="47" y="407"/>
                        </a:lnTo>
                        <a:lnTo>
                          <a:pt x="47" y="407"/>
                        </a:lnTo>
                        <a:lnTo>
                          <a:pt x="48" y="408"/>
                        </a:lnTo>
                        <a:lnTo>
                          <a:pt x="48" y="409"/>
                        </a:lnTo>
                        <a:lnTo>
                          <a:pt x="49" y="410"/>
                        </a:lnTo>
                        <a:lnTo>
                          <a:pt x="49" y="412"/>
                        </a:lnTo>
                        <a:lnTo>
                          <a:pt x="50" y="415"/>
                        </a:lnTo>
                        <a:lnTo>
                          <a:pt x="50" y="417"/>
                        </a:lnTo>
                        <a:lnTo>
                          <a:pt x="50" y="418"/>
                        </a:lnTo>
                        <a:lnTo>
                          <a:pt x="51" y="418"/>
                        </a:lnTo>
                        <a:lnTo>
                          <a:pt x="51" y="418"/>
                        </a:lnTo>
                        <a:lnTo>
                          <a:pt x="52" y="417"/>
                        </a:lnTo>
                        <a:lnTo>
                          <a:pt x="52" y="418"/>
                        </a:lnTo>
                        <a:lnTo>
                          <a:pt x="52" y="419"/>
                        </a:lnTo>
                        <a:lnTo>
                          <a:pt x="53" y="420"/>
                        </a:lnTo>
                        <a:lnTo>
                          <a:pt x="53" y="420"/>
                        </a:lnTo>
                        <a:lnTo>
                          <a:pt x="54" y="420"/>
                        </a:lnTo>
                        <a:lnTo>
                          <a:pt x="54" y="420"/>
                        </a:lnTo>
                        <a:lnTo>
                          <a:pt x="55" y="421"/>
                        </a:lnTo>
                        <a:lnTo>
                          <a:pt x="55" y="422"/>
                        </a:lnTo>
                        <a:lnTo>
                          <a:pt x="55" y="421"/>
                        </a:lnTo>
                        <a:lnTo>
                          <a:pt x="56" y="422"/>
                        </a:lnTo>
                        <a:lnTo>
                          <a:pt x="56" y="423"/>
                        </a:lnTo>
                        <a:lnTo>
                          <a:pt x="57" y="424"/>
                        </a:lnTo>
                        <a:lnTo>
                          <a:pt x="57" y="427"/>
                        </a:lnTo>
                        <a:lnTo>
                          <a:pt x="57" y="427"/>
                        </a:lnTo>
                        <a:lnTo>
                          <a:pt x="58" y="428"/>
                        </a:lnTo>
                        <a:lnTo>
                          <a:pt x="58" y="430"/>
                        </a:lnTo>
                        <a:lnTo>
                          <a:pt x="59" y="426"/>
                        </a:lnTo>
                        <a:lnTo>
                          <a:pt x="59" y="431"/>
                        </a:lnTo>
                        <a:lnTo>
                          <a:pt x="60" y="435"/>
                        </a:lnTo>
                        <a:lnTo>
                          <a:pt x="60" y="435"/>
                        </a:lnTo>
                        <a:lnTo>
                          <a:pt x="60" y="439"/>
                        </a:lnTo>
                        <a:lnTo>
                          <a:pt x="61" y="439"/>
                        </a:lnTo>
                        <a:lnTo>
                          <a:pt x="61" y="440"/>
                        </a:lnTo>
                        <a:lnTo>
                          <a:pt x="62" y="441"/>
                        </a:lnTo>
                        <a:lnTo>
                          <a:pt x="62" y="440"/>
                        </a:lnTo>
                        <a:lnTo>
                          <a:pt x="62" y="442"/>
                        </a:lnTo>
                        <a:lnTo>
                          <a:pt x="63" y="442"/>
                        </a:lnTo>
                        <a:lnTo>
                          <a:pt x="63" y="444"/>
                        </a:lnTo>
                        <a:lnTo>
                          <a:pt x="64" y="445"/>
                        </a:lnTo>
                        <a:lnTo>
                          <a:pt x="64" y="445"/>
                        </a:lnTo>
                        <a:lnTo>
                          <a:pt x="65" y="446"/>
                        </a:lnTo>
                        <a:lnTo>
                          <a:pt x="65" y="445"/>
                        </a:lnTo>
                        <a:lnTo>
                          <a:pt x="65" y="446"/>
                        </a:lnTo>
                        <a:lnTo>
                          <a:pt x="66" y="444"/>
                        </a:lnTo>
                        <a:lnTo>
                          <a:pt x="66" y="446"/>
                        </a:lnTo>
                        <a:lnTo>
                          <a:pt x="67" y="445"/>
                        </a:lnTo>
                        <a:lnTo>
                          <a:pt x="67" y="445"/>
                        </a:lnTo>
                        <a:lnTo>
                          <a:pt x="67" y="447"/>
                        </a:lnTo>
                        <a:lnTo>
                          <a:pt x="68" y="448"/>
                        </a:lnTo>
                        <a:lnTo>
                          <a:pt x="68" y="445"/>
                        </a:lnTo>
                        <a:lnTo>
                          <a:pt x="69" y="444"/>
                        </a:lnTo>
                        <a:lnTo>
                          <a:pt x="69" y="444"/>
                        </a:lnTo>
                        <a:lnTo>
                          <a:pt x="70" y="449"/>
                        </a:lnTo>
                        <a:lnTo>
                          <a:pt x="70" y="450"/>
                        </a:lnTo>
                        <a:lnTo>
                          <a:pt x="70" y="448"/>
                        </a:lnTo>
                        <a:lnTo>
                          <a:pt x="71" y="449"/>
                        </a:lnTo>
                        <a:lnTo>
                          <a:pt x="71" y="448"/>
                        </a:lnTo>
                        <a:lnTo>
                          <a:pt x="72" y="451"/>
                        </a:lnTo>
                        <a:lnTo>
                          <a:pt x="72" y="450"/>
                        </a:lnTo>
                        <a:lnTo>
                          <a:pt x="72" y="454"/>
                        </a:lnTo>
                        <a:lnTo>
                          <a:pt x="73" y="454"/>
                        </a:lnTo>
                        <a:lnTo>
                          <a:pt x="73" y="453"/>
                        </a:lnTo>
                        <a:lnTo>
                          <a:pt x="74" y="455"/>
                        </a:lnTo>
                        <a:lnTo>
                          <a:pt x="74" y="456"/>
                        </a:lnTo>
                        <a:lnTo>
                          <a:pt x="75" y="459"/>
                        </a:lnTo>
                        <a:lnTo>
                          <a:pt x="75" y="460"/>
                        </a:lnTo>
                        <a:lnTo>
                          <a:pt x="75" y="460"/>
                        </a:lnTo>
                        <a:lnTo>
                          <a:pt x="76" y="459"/>
                        </a:lnTo>
                        <a:lnTo>
                          <a:pt x="76" y="460"/>
                        </a:lnTo>
                        <a:lnTo>
                          <a:pt x="77" y="463"/>
                        </a:lnTo>
                        <a:lnTo>
                          <a:pt x="77" y="465"/>
                        </a:lnTo>
                        <a:lnTo>
                          <a:pt x="77" y="465"/>
                        </a:lnTo>
                        <a:lnTo>
                          <a:pt x="78" y="462"/>
                        </a:lnTo>
                        <a:lnTo>
                          <a:pt x="78" y="464"/>
                        </a:lnTo>
                        <a:lnTo>
                          <a:pt x="79" y="463"/>
                        </a:lnTo>
                        <a:lnTo>
                          <a:pt x="79" y="463"/>
                        </a:lnTo>
                        <a:lnTo>
                          <a:pt x="80" y="461"/>
                        </a:lnTo>
                        <a:lnTo>
                          <a:pt x="80" y="463"/>
                        </a:lnTo>
                        <a:lnTo>
                          <a:pt x="80" y="462"/>
                        </a:lnTo>
                        <a:lnTo>
                          <a:pt x="81" y="463"/>
                        </a:lnTo>
                        <a:lnTo>
                          <a:pt x="81" y="460"/>
                        </a:lnTo>
                        <a:lnTo>
                          <a:pt x="82" y="462"/>
                        </a:lnTo>
                        <a:lnTo>
                          <a:pt x="82" y="461"/>
                        </a:lnTo>
                        <a:lnTo>
                          <a:pt x="82" y="462"/>
                        </a:lnTo>
                        <a:lnTo>
                          <a:pt x="83" y="462"/>
                        </a:lnTo>
                        <a:lnTo>
                          <a:pt x="83" y="462"/>
                        </a:lnTo>
                        <a:lnTo>
                          <a:pt x="84" y="463"/>
                        </a:lnTo>
                        <a:lnTo>
                          <a:pt x="84" y="462"/>
                        </a:lnTo>
                        <a:lnTo>
                          <a:pt x="85" y="464"/>
                        </a:lnTo>
                        <a:lnTo>
                          <a:pt x="85" y="465"/>
                        </a:lnTo>
                        <a:lnTo>
                          <a:pt x="85" y="465"/>
                        </a:lnTo>
                        <a:lnTo>
                          <a:pt x="86" y="464"/>
                        </a:lnTo>
                        <a:lnTo>
                          <a:pt x="86" y="465"/>
                        </a:lnTo>
                        <a:lnTo>
                          <a:pt x="87" y="467"/>
                        </a:lnTo>
                        <a:lnTo>
                          <a:pt x="87" y="468"/>
                        </a:lnTo>
                        <a:lnTo>
                          <a:pt x="87" y="469"/>
                        </a:lnTo>
                        <a:lnTo>
                          <a:pt x="88" y="468"/>
                        </a:lnTo>
                        <a:lnTo>
                          <a:pt x="88" y="469"/>
                        </a:lnTo>
                        <a:lnTo>
                          <a:pt x="89" y="470"/>
                        </a:lnTo>
                        <a:lnTo>
                          <a:pt x="89" y="469"/>
                        </a:lnTo>
                        <a:lnTo>
                          <a:pt x="90" y="473"/>
                        </a:lnTo>
                        <a:lnTo>
                          <a:pt x="90" y="474"/>
                        </a:lnTo>
                        <a:lnTo>
                          <a:pt x="90" y="472"/>
                        </a:lnTo>
                        <a:lnTo>
                          <a:pt x="91" y="473"/>
                        </a:lnTo>
                        <a:lnTo>
                          <a:pt x="91" y="474"/>
                        </a:lnTo>
                        <a:lnTo>
                          <a:pt x="92" y="474"/>
                        </a:lnTo>
                        <a:lnTo>
                          <a:pt x="92" y="472"/>
                        </a:lnTo>
                        <a:lnTo>
                          <a:pt x="92" y="474"/>
                        </a:lnTo>
                        <a:lnTo>
                          <a:pt x="93" y="473"/>
                        </a:lnTo>
                        <a:lnTo>
                          <a:pt x="93" y="472"/>
                        </a:lnTo>
                        <a:lnTo>
                          <a:pt x="94" y="471"/>
                        </a:lnTo>
                        <a:lnTo>
                          <a:pt x="94" y="473"/>
                        </a:lnTo>
                        <a:lnTo>
                          <a:pt x="95" y="470"/>
                        </a:lnTo>
                        <a:lnTo>
                          <a:pt x="95" y="472"/>
                        </a:lnTo>
                        <a:lnTo>
                          <a:pt x="95" y="474"/>
                        </a:lnTo>
                        <a:lnTo>
                          <a:pt x="96" y="471"/>
                        </a:lnTo>
                        <a:lnTo>
                          <a:pt x="96" y="470"/>
                        </a:lnTo>
                        <a:lnTo>
                          <a:pt x="97" y="470"/>
                        </a:lnTo>
                        <a:lnTo>
                          <a:pt x="97" y="470"/>
                        </a:lnTo>
                        <a:lnTo>
                          <a:pt x="97" y="470"/>
                        </a:lnTo>
                        <a:lnTo>
                          <a:pt x="98" y="474"/>
                        </a:lnTo>
                        <a:lnTo>
                          <a:pt x="98" y="471"/>
                        </a:lnTo>
                        <a:lnTo>
                          <a:pt x="99" y="474"/>
                        </a:lnTo>
                        <a:lnTo>
                          <a:pt x="99" y="472"/>
                        </a:lnTo>
                        <a:lnTo>
                          <a:pt x="100" y="474"/>
                        </a:lnTo>
                        <a:lnTo>
                          <a:pt x="100" y="473"/>
                        </a:lnTo>
                        <a:lnTo>
                          <a:pt x="100" y="475"/>
                        </a:lnTo>
                        <a:lnTo>
                          <a:pt x="101" y="475"/>
                        </a:lnTo>
                        <a:lnTo>
                          <a:pt x="101" y="474"/>
                        </a:lnTo>
                        <a:lnTo>
                          <a:pt x="102" y="476"/>
                        </a:lnTo>
                        <a:lnTo>
                          <a:pt x="102" y="476"/>
                        </a:lnTo>
                        <a:lnTo>
                          <a:pt x="102" y="477"/>
                        </a:lnTo>
                        <a:lnTo>
                          <a:pt x="103" y="479"/>
                        </a:lnTo>
                        <a:lnTo>
                          <a:pt x="103" y="479"/>
                        </a:lnTo>
                        <a:lnTo>
                          <a:pt x="104" y="480"/>
                        </a:lnTo>
                        <a:lnTo>
                          <a:pt x="104" y="480"/>
                        </a:lnTo>
                        <a:lnTo>
                          <a:pt x="105" y="479"/>
                        </a:lnTo>
                        <a:lnTo>
                          <a:pt x="105" y="481"/>
                        </a:lnTo>
                        <a:lnTo>
                          <a:pt x="105" y="481"/>
                        </a:lnTo>
                        <a:lnTo>
                          <a:pt x="106" y="481"/>
                        </a:lnTo>
                        <a:lnTo>
                          <a:pt x="106" y="482"/>
                        </a:lnTo>
                        <a:lnTo>
                          <a:pt x="107" y="482"/>
                        </a:lnTo>
                        <a:lnTo>
                          <a:pt x="107" y="482"/>
                        </a:lnTo>
                        <a:lnTo>
                          <a:pt x="107" y="482"/>
                        </a:lnTo>
                        <a:lnTo>
                          <a:pt x="108" y="482"/>
                        </a:lnTo>
                        <a:lnTo>
                          <a:pt x="108" y="481"/>
                        </a:lnTo>
                        <a:lnTo>
                          <a:pt x="109" y="481"/>
                        </a:lnTo>
                        <a:lnTo>
                          <a:pt x="109" y="481"/>
                        </a:lnTo>
                        <a:lnTo>
                          <a:pt x="110" y="480"/>
                        </a:lnTo>
                        <a:lnTo>
                          <a:pt x="110" y="478"/>
                        </a:lnTo>
                        <a:lnTo>
                          <a:pt x="110" y="479"/>
                        </a:lnTo>
                        <a:lnTo>
                          <a:pt x="111" y="480"/>
                        </a:lnTo>
                        <a:lnTo>
                          <a:pt x="111" y="478"/>
                        </a:lnTo>
                        <a:lnTo>
                          <a:pt x="112" y="483"/>
                        </a:lnTo>
                        <a:lnTo>
                          <a:pt x="112" y="482"/>
                        </a:lnTo>
                        <a:lnTo>
                          <a:pt x="112" y="483"/>
                        </a:lnTo>
                        <a:lnTo>
                          <a:pt x="113" y="481"/>
                        </a:lnTo>
                        <a:lnTo>
                          <a:pt x="113" y="483"/>
                        </a:lnTo>
                        <a:lnTo>
                          <a:pt x="114" y="482"/>
                        </a:lnTo>
                        <a:lnTo>
                          <a:pt x="114" y="484"/>
                        </a:lnTo>
                        <a:lnTo>
                          <a:pt x="115" y="483"/>
                        </a:lnTo>
                        <a:lnTo>
                          <a:pt x="115" y="483"/>
                        </a:lnTo>
                        <a:lnTo>
                          <a:pt x="115" y="485"/>
                        </a:lnTo>
                        <a:lnTo>
                          <a:pt x="116" y="486"/>
                        </a:lnTo>
                        <a:lnTo>
                          <a:pt x="116" y="484"/>
                        </a:lnTo>
                        <a:lnTo>
                          <a:pt x="117" y="490"/>
                        </a:lnTo>
                        <a:lnTo>
                          <a:pt x="117" y="490"/>
                        </a:lnTo>
                        <a:lnTo>
                          <a:pt x="117" y="489"/>
                        </a:lnTo>
                        <a:lnTo>
                          <a:pt x="118" y="489"/>
                        </a:lnTo>
                        <a:lnTo>
                          <a:pt x="118" y="494"/>
                        </a:lnTo>
                        <a:lnTo>
                          <a:pt x="119" y="490"/>
                        </a:lnTo>
                        <a:lnTo>
                          <a:pt x="119" y="492"/>
                        </a:lnTo>
                        <a:lnTo>
                          <a:pt x="120" y="489"/>
                        </a:lnTo>
                        <a:lnTo>
                          <a:pt x="120" y="488"/>
                        </a:lnTo>
                        <a:lnTo>
                          <a:pt x="120" y="489"/>
                        </a:lnTo>
                        <a:lnTo>
                          <a:pt x="121" y="486"/>
                        </a:lnTo>
                        <a:lnTo>
                          <a:pt x="121" y="487"/>
                        </a:lnTo>
                        <a:lnTo>
                          <a:pt x="122" y="487"/>
                        </a:lnTo>
                        <a:lnTo>
                          <a:pt x="122" y="487"/>
                        </a:lnTo>
                        <a:lnTo>
                          <a:pt x="122" y="488"/>
                        </a:lnTo>
                        <a:lnTo>
                          <a:pt x="123" y="488"/>
                        </a:lnTo>
                        <a:lnTo>
                          <a:pt x="123" y="486"/>
                        </a:lnTo>
                        <a:lnTo>
                          <a:pt x="124" y="487"/>
                        </a:lnTo>
                        <a:lnTo>
                          <a:pt x="124" y="488"/>
                        </a:lnTo>
                        <a:lnTo>
                          <a:pt x="125" y="487"/>
                        </a:lnTo>
                        <a:lnTo>
                          <a:pt x="125" y="487"/>
                        </a:lnTo>
                        <a:lnTo>
                          <a:pt x="125" y="487"/>
                        </a:lnTo>
                        <a:lnTo>
                          <a:pt x="126" y="486"/>
                        </a:lnTo>
                        <a:lnTo>
                          <a:pt x="126" y="487"/>
                        </a:lnTo>
                        <a:lnTo>
                          <a:pt x="127" y="487"/>
                        </a:lnTo>
                        <a:lnTo>
                          <a:pt x="127" y="489"/>
                        </a:lnTo>
                        <a:lnTo>
                          <a:pt x="127" y="488"/>
                        </a:lnTo>
                        <a:lnTo>
                          <a:pt x="128" y="488"/>
                        </a:lnTo>
                        <a:lnTo>
                          <a:pt x="128" y="491"/>
                        </a:lnTo>
                        <a:lnTo>
                          <a:pt x="129" y="489"/>
                        </a:lnTo>
                        <a:lnTo>
                          <a:pt x="129" y="490"/>
                        </a:lnTo>
                        <a:lnTo>
                          <a:pt x="130" y="492"/>
                        </a:lnTo>
                        <a:lnTo>
                          <a:pt x="130" y="491"/>
                        </a:lnTo>
                        <a:lnTo>
                          <a:pt x="130" y="493"/>
                        </a:lnTo>
                        <a:lnTo>
                          <a:pt x="131" y="493"/>
                        </a:lnTo>
                        <a:lnTo>
                          <a:pt x="131" y="495"/>
                        </a:lnTo>
                        <a:lnTo>
                          <a:pt x="132" y="492"/>
                        </a:lnTo>
                        <a:lnTo>
                          <a:pt x="132" y="495"/>
                        </a:lnTo>
                        <a:lnTo>
                          <a:pt x="132" y="493"/>
                        </a:lnTo>
                        <a:lnTo>
                          <a:pt x="133" y="495"/>
                        </a:lnTo>
                        <a:lnTo>
                          <a:pt x="133" y="494"/>
                        </a:lnTo>
                        <a:lnTo>
                          <a:pt x="134" y="493"/>
                        </a:lnTo>
                        <a:lnTo>
                          <a:pt x="134" y="494"/>
                        </a:lnTo>
                        <a:lnTo>
                          <a:pt x="135" y="493"/>
                        </a:lnTo>
                        <a:lnTo>
                          <a:pt x="135" y="491"/>
                        </a:lnTo>
                        <a:lnTo>
                          <a:pt x="135" y="490"/>
                        </a:lnTo>
                        <a:lnTo>
                          <a:pt x="136" y="492"/>
                        </a:lnTo>
                        <a:lnTo>
                          <a:pt x="136" y="491"/>
                        </a:lnTo>
                        <a:lnTo>
                          <a:pt x="137" y="493"/>
                        </a:lnTo>
                        <a:lnTo>
                          <a:pt x="137" y="493"/>
                        </a:lnTo>
                        <a:lnTo>
                          <a:pt x="137" y="491"/>
                        </a:lnTo>
                        <a:lnTo>
                          <a:pt x="138" y="490"/>
                        </a:lnTo>
                        <a:lnTo>
                          <a:pt x="138" y="490"/>
                        </a:lnTo>
                        <a:lnTo>
                          <a:pt x="139" y="490"/>
                        </a:lnTo>
                        <a:lnTo>
                          <a:pt x="139" y="489"/>
                        </a:lnTo>
                        <a:lnTo>
                          <a:pt x="140" y="493"/>
                        </a:lnTo>
                        <a:lnTo>
                          <a:pt x="140" y="490"/>
                        </a:lnTo>
                        <a:lnTo>
                          <a:pt x="140" y="490"/>
                        </a:lnTo>
                        <a:lnTo>
                          <a:pt x="141" y="493"/>
                        </a:lnTo>
                        <a:lnTo>
                          <a:pt x="141" y="493"/>
                        </a:lnTo>
                        <a:lnTo>
                          <a:pt x="142" y="490"/>
                        </a:lnTo>
                        <a:lnTo>
                          <a:pt x="142" y="492"/>
                        </a:lnTo>
                        <a:lnTo>
                          <a:pt x="142" y="495"/>
                        </a:lnTo>
                        <a:lnTo>
                          <a:pt x="143" y="494"/>
                        </a:lnTo>
                        <a:lnTo>
                          <a:pt x="143" y="494"/>
                        </a:lnTo>
                        <a:lnTo>
                          <a:pt x="144" y="494"/>
                        </a:lnTo>
                        <a:lnTo>
                          <a:pt x="144" y="495"/>
                        </a:lnTo>
                        <a:lnTo>
                          <a:pt x="145" y="496"/>
                        </a:lnTo>
                        <a:lnTo>
                          <a:pt x="145" y="497"/>
                        </a:lnTo>
                        <a:lnTo>
                          <a:pt x="145" y="498"/>
                        </a:lnTo>
                        <a:lnTo>
                          <a:pt x="146" y="501"/>
                        </a:lnTo>
                        <a:lnTo>
                          <a:pt x="146" y="497"/>
                        </a:lnTo>
                        <a:lnTo>
                          <a:pt x="147" y="495"/>
                        </a:lnTo>
                        <a:lnTo>
                          <a:pt x="147" y="496"/>
                        </a:lnTo>
                        <a:lnTo>
                          <a:pt x="147" y="499"/>
                        </a:lnTo>
                        <a:lnTo>
                          <a:pt x="148" y="499"/>
                        </a:lnTo>
                        <a:lnTo>
                          <a:pt x="148" y="500"/>
                        </a:lnTo>
                        <a:lnTo>
                          <a:pt x="149" y="497"/>
                        </a:lnTo>
                        <a:lnTo>
                          <a:pt x="149" y="499"/>
                        </a:lnTo>
                        <a:lnTo>
                          <a:pt x="150" y="500"/>
                        </a:lnTo>
                        <a:lnTo>
                          <a:pt x="150" y="499"/>
                        </a:lnTo>
                        <a:lnTo>
                          <a:pt x="150" y="497"/>
                        </a:lnTo>
                        <a:lnTo>
                          <a:pt x="151" y="497"/>
                        </a:lnTo>
                        <a:lnTo>
                          <a:pt x="151" y="496"/>
                        </a:lnTo>
                        <a:lnTo>
                          <a:pt x="152" y="496"/>
                        </a:lnTo>
                        <a:lnTo>
                          <a:pt x="152" y="495"/>
                        </a:lnTo>
                        <a:lnTo>
                          <a:pt x="152" y="495"/>
                        </a:lnTo>
                        <a:lnTo>
                          <a:pt x="153" y="495"/>
                        </a:lnTo>
                        <a:lnTo>
                          <a:pt x="153" y="496"/>
                        </a:lnTo>
                        <a:lnTo>
                          <a:pt x="154" y="498"/>
                        </a:lnTo>
                        <a:lnTo>
                          <a:pt x="154" y="497"/>
                        </a:lnTo>
                        <a:lnTo>
                          <a:pt x="155" y="497"/>
                        </a:lnTo>
                        <a:lnTo>
                          <a:pt x="155" y="498"/>
                        </a:lnTo>
                        <a:lnTo>
                          <a:pt x="155" y="499"/>
                        </a:lnTo>
                        <a:lnTo>
                          <a:pt x="156" y="498"/>
                        </a:lnTo>
                        <a:lnTo>
                          <a:pt x="156" y="498"/>
                        </a:lnTo>
                        <a:lnTo>
                          <a:pt x="157" y="497"/>
                        </a:lnTo>
                        <a:lnTo>
                          <a:pt x="157" y="497"/>
                        </a:lnTo>
                        <a:lnTo>
                          <a:pt x="157" y="498"/>
                        </a:lnTo>
                        <a:lnTo>
                          <a:pt x="158" y="500"/>
                        </a:lnTo>
                        <a:lnTo>
                          <a:pt x="158" y="502"/>
                        </a:lnTo>
                        <a:lnTo>
                          <a:pt x="159" y="500"/>
                        </a:lnTo>
                        <a:lnTo>
                          <a:pt x="159" y="500"/>
                        </a:lnTo>
                        <a:lnTo>
                          <a:pt x="160" y="502"/>
                        </a:lnTo>
                        <a:lnTo>
                          <a:pt x="160" y="500"/>
                        </a:lnTo>
                        <a:lnTo>
                          <a:pt x="160" y="502"/>
                        </a:lnTo>
                        <a:lnTo>
                          <a:pt x="161" y="503"/>
                        </a:lnTo>
                        <a:lnTo>
                          <a:pt x="161" y="501"/>
                        </a:lnTo>
                        <a:lnTo>
                          <a:pt x="162" y="502"/>
                        </a:lnTo>
                        <a:lnTo>
                          <a:pt x="162" y="500"/>
                        </a:lnTo>
                        <a:lnTo>
                          <a:pt x="162" y="502"/>
                        </a:lnTo>
                        <a:lnTo>
                          <a:pt x="163" y="500"/>
                        </a:lnTo>
                        <a:lnTo>
                          <a:pt x="163" y="497"/>
                        </a:lnTo>
                        <a:lnTo>
                          <a:pt x="164" y="500"/>
                        </a:lnTo>
                        <a:lnTo>
                          <a:pt x="164" y="502"/>
                        </a:lnTo>
                        <a:lnTo>
                          <a:pt x="165" y="498"/>
                        </a:lnTo>
                        <a:lnTo>
                          <a:pt x="165" y="499"/>
                        </a:lnTo>
                        <a:lnTo>
                          <a:pt x="165" y="497"/>
                        </a:lnTo>
                        <a:lnTo>
                          <a:pt x="166" y="497"/>
                        </a:lnTo>
                        <a:lnTo>
                          <a:pt x="166" y="498"/>
                        </a:lnTo>
                        <a:lnTo>
                          <a:pt x="167" y="498"/>
                        </a:lnTo>
                        <a:lnTo>
                          <a:pt x="167" y="499"/>
                        </a:lnTo>
                        <a:lnTo>
                          <a:pt x="167" y="501"/>
                        </a:lnTo>
                        <a:lnTo>
                          <a:pt x="168" y="500"/>
                        </a:lnTo>
                        <a:lnTo>
                          <a:pt x="168" y="500"/>
                        </a:lnTo>
                        <a:lnTo>
                          <a:pt x="169" y="502"/>
                        </a:lnTo>
                        <a:lnTo>
                          <a:pt x="169" y="500"/>
                        </a:lnTo>
                        <a:lnTo>
                          <a:pt x="170" y="502"/>
                        </a:lnTo>
                        <a:lnTo>
                          <a:pt x="170" y="503"/>
                        </a:lnTo>
                        <a:lnTo>
                          <a:pt x="170" y="503"/>
                        </a:lnTo>
                        <a:lnTo>
                          <a:pt x="171" y="503"/>
                        </a:lnTo>
                        <a:lnTo>
                          <a:pt x="171" y="502"/>
                        </a:lnTo>
                        <a:lnTo>
                          <a:pt x="172" y="504"/>
                        </a:lnTo>
                        <a:lnTo>
                          <a:pt x="172" y="503"/>
                        </a:lnTo>
                        <a:lnTo>
                          <a:pt x="172" y="505"/>
                        </a:lnTo>
                        <a:lnTo>
                          <a:pt x="173" y="505"/>
                        </a:lnTo>
                        <a:lnTo>
                          <a:pt x="173" y="505"/>
                        </a:lnTo>
                        <a:lnTo>
                          <a:pt x="174" y="507"/>
                        </a:lnTo>
                        <a:lnTo>
                          <a:pt x="174" y="504"/>
                        </a:lnTo>
                        <a:lnTo>
                          <a:pt x="175" y="505"/>
                        </a:lnTo>
                        <a:lnTo>
                          <a:pt x="175" y="505"/>
                        </a:lnTo>
                        <a:lnTo>
                          <a:pt x="175" y="508"/>
                        </a:lnTo>
                        <a:lnTo>
                          <a:pt x="176" y="503"/>
                        </a:lnTo>
                        <a:lnTo>
                          <a:pt x="176" y="502"/>
                        </a:lnTo>
                        <a:lnTo>
                          <a:pt x="177" y="502"/>
                        </a:lnTo>
                        <a:lnTo>
                          <a:pt x="177" y="502"/>
                        </a:lnTo>
                        <a:lnTo>
                          <a:pt x="177" y="501"/>
                        </a:lnTo>
                        <a:lnTo>
                          <a:pt x="178" y="501"/>
                        </a:lnTo>
                        <a:lnTo>
                          <a:pt x="178" y="502"/>
                        </a:lnTo>
                        <a:lnTo>
                          <a:pt x="179" y="500"/>
                        </a:lnTo>
                        <a:lnTo>
                          <a:pt x="179" y="499"/>
                        </a:lnTo>
                        <a:lnTo>
                          <a:pt x="180" y="500"/>
                        </a:lnTo>
                        <a:lnTo>
                          <a:pt x="180" y="502"/>
                        </a:lnTo>
                        <a:lnTo>
                          <a:pt x="180" y="502"/>
                        </a:lnTo>
                        <a:lnTo>
                          <a:pt x="181" y="500"/>
                        </a:lnTo>
                        <a:lnTo>
                          <a:pt x="181" y="500"/>
                        </a:lnTo>
                        <a:lnTo>
                          <a:pt x="182" y="499"/>
                        </a:lnTo>
                        <a:lnTo>
                          <a:pt x="182" y="499"/>
                        </a:lnTo>
                        <a:lnTo>
                          <a:pt x="182" y="499"/>
                        </a:lnTo>
                        <a:lnTo>
                          <a:pt x="183" y="502"/>
                        </a:lnTo>
                        <a:lnTo>
                          <a:pt x="183" y="501"/>
                        </a:lnTo>
                        <a:lnTo>
                          <a:pt x="184" y="501"/>
                        </a:lnTo>
                        <a:lnTo>
                          <a:pt x="184" y="501"/>
                        </a:lnTo>
                        <a:lnTo>
                          <a:pt x="185" y="502"/>
                        </a:lnTo>
                        <a:lnTo>
                          <a:pt x="185" y="503"/>
                        </a:lnTo>
                        <a:lnTo>
                          <a:pt x="185" y="504"/>
                        </a:lnTo>
                        <a:lnTo>
                          <a:pt x="186" y="503"/>
                        </a:lnTo>
                        <a:lnTo>
                          <a:pt x="186" y="505"/>
                        </a:lnTo>
                        <a:lnTo>
                          <a:pt x="187" y="506"/>
                        </a:lnTo>
                        <a:lnTo>
                          <a:pt x="187" y="507"/>
                        </a:lnTo>
                        <a:lnTo>
                          <a:pt x="187" y="507"/>
                        </a:lnTo>
                        <a:lnTo>
                          <a:pt x="188" y="506"/>
                        </a:lnTo>
                        <a:lnTo>
                          <a:pt x="188" y="511"/>
                        </a:lnTo>
                        <a:lnTo>
                          <a:pt x="189" y="509"/>
                        </a:lnTo>
                        <a:lnTo>
                          <a:pt x="189" y="508"/>
                        </a:lnTo>
                        <a:lnTo>
                          <a:pt x="190" y="506"/>
                        </a:lnTo>
                        <a:lnTo>
                          <a:pt x="190" y="504"/>
                        </a:lnTo>
                        <a:lnTo>
                          <a:pt x="190" y="505"/>
                        </a:lnTo>
                        <a:lnTo>
                          <a:pt x="191" y="508"/>
                        </a:lnTo>
                        <a:lnTo>
                          <a:pt x="191" y="508"/>
                        </a:lnTo>
                        <a:lnTo>
                          <a:pt x="192" y="505"/>
                        </a:lnTo>
                        <a:lnTo>
                          <a:pt x="192" y="506"/>
                        </a:lnTo>
                        <a:lnTo>
                          <a:pt x="192" y="504"/>
                        </a:lnTo>
                        <a:lnTo>
                          <a:pt x="193" y="503"/>
                        </a:lnTo>
                        <a:lnTo>
                          <a:pt x="193" y="505"/>
                        </a:lnTo>
                        <a:lnTo>
                          <a:pt x="194" y="503"/>
                        </a:lnTo>
                        <a:lnTo>
                          <a:pt x="194" y="502"/>
                        </a:lnTo>
                        <a:lnTo>
                          <a:pt x="195" y="504"/>
                        </a:lnTo>
                        <a:lnTo>
                          <a:pt x="195" y="503"/>
                        </a:lnTo>
                        <a:lnTo>
                          <a:pt x="195" y="502"/>
                        </a:lnTo>
                        <a:lnTo>
                          <a:pt x="196" y="503"/>
                        </a:lnTo>
                        <a:lnTo>
                          <a:pt x="196" y="500"/>
                        </a:lnTo>
                        <a:lnTo>
                          <a:pt x="197" y="502"/>
                        </a:lnTo>
                        <a:lnTo>
                          <a:pt x="197" y="504"/>
                        </a:lnTo>
                        <a:lnTo>
                          <a:pt x="197" y="506"/>
                        </a:lnTo>
                        <a:lnTo>
                          <a:pt x="198" y="503"/>
                        </a:lnTo>
                        <a:lnTo>
                          <a:pt x="198" y="504"/>
                        </a:lnTo>
                        <a:lnTo>
                          <a:pt x="199" y="504"/>
                        </a:lnTo>
                        <a:lnTo>
                          <a:pt x="199" y="504"/>
                        </a:lnTo>
                        <a:lnTo>
                          <a:pt x="200" y="506"/>
                        </a:lnTo>
                        <a:lnTo>
                          <a:pt x="200" y="509"/>
                        </a:lnTo>
                        <a:lnTo>
                          <a:pt x="200" y="509"/>
                        </a:lnTo>
                        <a:lnTo>
                          <a:pt x="201" y="508"/>
                        </a:lnTo>
                        <a:lnTo>
                          <a:pt x="201" y="509"/>
                        </a:lnTo>
                        <a:lnTo>
                          <a:pt x="202" y="512"/>
                        </a:lnTo>
                        <a:lnTo>
                          <a:pt x="202" y="508"/>
                        </a:lnTo>
                        <a:lnTo>
                          <a:pt x="202" y="507"/>
                        </a:lnTo>
                        <a:lnTo>
                          <a:pt x="203" y="510"/>
                        </a:lnTo>
                        <a:lnTo>
                          <a:pt x="203" y="507"/>
                        </a:lnTo>
                        <a:lnTo>
                          <a:pt x="204" y="506"/>
                        </a:lnTo>
                        <a:lnTo>
                          <a:pt x="204" y="508"/>
                        </a:lnTo>
                        <a:lnTo>
                          <a:pt x="205" y="508"/>
                        </a:lnTo>
                        <a:lnTo>
                          <a:pt x="205" y="508"/>
                        </a:lnTo>
                        <a:lnTo>
                          <a:pt x="205" y="508"/>
                        </a:lnTo>
                        <a:lnTo>
                          <a:pt x="206" y="508"/>
                        </a:lnTo>
                        <a:lnTo>
                          <a:pt x="206" y="505"/>
                        </a:lnTo>
                        <a:lnTo>
                          <a:pt x="207" y="505"/>
                        </a:lnTo>
                        <a:lnTo>
                          <a:pt x="207" y="503"/>
                        </a:lnTo>
                        <a:lnTo>
                          <a:pt x="207" y="505"/>
                        </a:lnTo>
                        <a:lnTo>
                          <a:pt x="208" y="505"/>
                        </a:lnTo>
                        <a:lnTo>
                          <a:pt x="208" y="504"/>
                        </a:lnTo>
                        <a:lnTo>
                          <a:pt x="209" y="505"/>
                        </a:lnTo>
                        <a:lnTo>
                          <a:pt x="209" y="505"/>
                        </a:lnTo>
                        <a:lnTo>
                          <a:pt x="210" y="505"/>
                        </a:lnTo>
                        <a:lnTo>
                          <a:pt x="210" y="506"/>
                        </a:lnTo>
                        <a:lnTo>
                          <a:pt x="210" y="509"/>
                        </a:lnTo>
                        <a:lnTo>
                          <a:pt x="211" y="508"/>
                        </a:lnTo>
                        <a:lnTo>
                          <a:pt x="211" y="508"/>
                        </a:lnTo>
                        <a:lnTo>
                          <a:pt x="212" y="509"/>
                        </a:lnTo>
                        <a:lnTo>
                          <a:pt x="212" y="510"/>
                        </a:lnTo>
                        <a:lnTo>
                          <a:pt x="212" y="508"/>
                        </a:lnTo>
                        <a:lnTo>
                          <a:pt x="213" y="509"/>
                        </a:lnTo>
                        <a:lnTo>
                          <a:pt x="213" y="508"/>
                        </a:lnTo>
                        <a:lnTo>
                          <a:pt x="214" y="512"/>
                        </a:lnTo>
                        <a:lnTo>
                          <a:pt x="214" y="512"/>
                        </a:lnTo>
                        <a:lnTo>
                          <a:pt x="215" y="511"/>
                        </a:lnTo>
                        <a:lnTo>
                          <a:pt x="215" y="511"/>
                        </a:lnTo>
                        <a:lnTo>
                          <a:pt x="215" y="510"/>
                        </a:lnTo>
                        <a:lnTo>
                          <a:pt x="216" y="512"/>
                        </a:lnTo>
                        <a:lnTo>
                          <a:pt x="216" y="512"/>
                        </a:lnTo>
                        <a:lnTo>
                          <a:pt x="217" y="512"/>
                        </a:lnTo>
                        <a:lnTo>
                          <a:pt x="217" y="512"/>
                        </a:lnTo>
                        <a:lnTo>
                          <a:pt x="217" y="513"/>
                        </a:lnTo>
                        <a:lnTo>
                          <a:pt x="218" y="511"/>
                        </a:lnTo>
                        <a:lnTo>
                          <a:pt x="218" y="511"/>
                        </a:lnTo>
                        <a:lnTo>
                          <a:pt x="219" y="510"/>
                        </a:lnTo>
                        <a:lnTo>
                          <a:pt x="219" y="511"/>
                        </a:lnTo>
                        <a:lnTo>
                          <a:pt x="220" y="512"/>
                        </a:lnTo>
                        <a:lnTo>
                          <a:pt x="220" y="509"/>
                        </a:lnTo>
                        <a:lnTo>
                          <a:pt x="220" y="509"/>
                        </a:lnTo>
                        <a:lnTo>
                          <a:pt x="221" y="510"/>
                        </a:lnTo>
                        <a:lnTo>
                          <a:pt x="221" y="509"/>
                        </a:lnTo>
                        <a:lnTo>
                          <a:pt x="222" y="507"/>
                        </a:lnTo>
                        <a:lnTo>
                          <a:pt x="222" y="507"/>
                        </a:lnTo>
                        <a:lnTo>
                          <a:pt x="222" y="506"/>
                        </a:lnTo>
                        <a:lnTo>
                          <a:pt x="223" y="507"/>
                        </a:lnTo>
                        <a:lnTo>
                          <a:pt x="223" y="508"/>
                        </a:lnTo>
                        <a:lnTo>
                          <a:pt x="224" y="510"/>
                        </a:lnTo>
                        <a:lnTo>
                          <a:pt x="224" y="508"/>
                        </a:lnTo>
                        <a:lnTo>
                          <a:pt x="225" y="510"/>
                        </a:lnTo>
                        <a:lnTo>
                          <a:pt x="225" y="510"/>
                        </a:lnTo>
                        <a:lnTo>
                          <a:pt x="225" y="510"/>
                        </a:lnTo>
                        <a:lnTo>
                          <a:pt x="226" y="509"/>
                        </a:lnTo>
                        <a:lnTo>
                          <a:pt x="226" y="510"/>
                        </a:lnTo>
                        <a:lnTo>
                          <a:pt x="227" y="509"/>
                        </a:lnTo>
                        <a:lnTo>
                          <a:pt x="227" y="512"/>
                        </a:lnTo>
                        <a:lnTo>
                          <a:pt x="227" y="514"/>
                        </a:lnTo>
                        <a:lnTo>
                          <a:pt x="228" y="512"/>
                        </a:lnTo>
                        <a:lnTo>
                          <a:pt x="228" y="512"/>
                        </a:lnTo>
                        <a:lnTo>
                          <a:pt x="229" y="512"/>
                        </a:lnTo>
                        <a:lnTo>
                          <a:pt x="229" y="512"/>
                        </a:lnTo>
                        <a:lnTo>
                          <a:pt x="230" y="511"/>
                        </a:lnTo>
                        <a:lnTo>
                          <a:pt x="230" y="515"/>
                        </a:lnTo>
                        <a:lnTo>
                          <a:pt x="230" y="514"/>
                        </a:lnTo>
                        <a:lnTo>
                          <a:pt x="231" y="513"/>
                        </a:lnTo>
                        <a:lnTo>
                          <a:pt x="231" y="511"/>
                        </a:lnTo>
                        <a:lnTo>
                          <a:pt x="232" y="512"/>
                        </a:lnTo>
                        <a:lnTo>
                          <a:pt x="232" y="512"/>
                        </a:lnTo>
                        <a:lnTo>
                          <a:pt x="232" y="510"/>
                        </a:lnTo>
                        <a:lnTo>
                          <a:pt x="233" y="513"/>
                        </a:lnTo>
                        <a:lnTo>
                          <a:pt x="233" y="512"/>
                        </a:lnTo>
                        <a:lnTo>
                          <a:pt x="234" y="512"/>
                        </a:lnTo>
                        <a:lnTo>
                          <a:pt x="234" y="509"/>
                        </a:lnTo>
                        <a:lnTo>
                          <a:pt x="235" y="511"/>
                        </a:lnTo>
                        <a:lnTo>
                          <a:pt x="235" y="512"/>
                        </a:lnTo>
                        <a:lnTo>
                          <a:pt x="235" y="509"/>
                        </a:lnTo>
                        <a:lnTo>
                          <a:pt x="236" y="510"/>
                        </a:lnTo>
                        <a:lnTo>
                          <a:pt x="236" y="509"/>
                        </a:lnTo>
                        <a:lnTo>
                          <a:pt x="237" y="509"/>
                        </a:lnTo>
                        <a:lnTo>
                          <a:pt x="237" y="511"/>
                        </a:lnTo>
                        <a:lnTo>
                          <a:pt x="237" y="511"/>
                        </a:lnTo>
                        <a:lnTo>
                          <a:pt x="238" y="509"/>
                        </a:lnTo>
                        <a:lnTo>
                          <a:pt x="238" y="511"/>
                        </a:lnTo>
                        <a:lnTo>
                          <a:pt x="239" y="512"/>
                        </a:lnTo>
                        <a:lnTo>
                          <a:pt x="239" y="514"/>
                        </a:lnTo>
                        <a:lnTo>
                          <a:pt x="240" y="514"/>
                        </a:lnTo>
                        <a:lnTo>
                          <a:pt x="240" y="515"/>
                        </a:lnTo>
                        <a:lnTo>
                          <a:pt x="240" y="516"/>
                        </a:lnTo>
                        <a:lnTo>
                          <a:pt x="241" y="516"/>
                        </a:lnTo>
                        <a:lnTo>
                          <a:pt x="241" y="517"/>
                        </a:lnTo>
                        <a:lnTo>
                          <a:pt x="242" y="516"/>
                        </a:lnTo>
                        <a:lnTo>
                          <a:pt x="242" y="517"/>
                        </a:lnTo>
                        <a:lnTo>
                          <a:pt x="242" y="515"/>
                        </a:lnTo>
                        <a:lnTo>
                          <a:pt x="243" y="518"/>
                        </a:lnTo>
                        <a:lnTo>
                          <a:pt x="243" y="518"/>
                        </a:lnTo>
                        <a:lnTo>
                          <a:pt x="244" y="517"/>
                        </a:lnTo>
                        <a:lnTo>
                          <a:pt x="244" y="517"/>
                        </a:lnTo>
                        <a:lnTo>
                          <a:pt x="245" y="516"/>
                        </a:lnTo>
                        <a:lnTo>
                          <a:pt x="245" y="517"/>
                        </a:lnTo>
                        <a:lnTo>
                          <a:pt x="245" y="517"/>
                        </a:lnTo>
                        <a:lnTo>
                          <a:pt x="246" y="515"/>
                        </a:lnTo>
                        <a:lnTo>
                          <a:pt x="246" y="517"/>
                        </a:lnTo>
                        <a:lnTo>
                          <a:pt x="247" y="514"/>
                        </a:lnTo>
                        <a:lnTo>
                          <a:pt x="247" y="513"/>
                        </a:lnTo>
                        <a:lnTo>
                          <a:pt x="247" y="515"/>
                        </a:lnTo>
                        <a:lnTo>
                          <a:pt x="248" y="514"/>
                        </a:lnTo>
                        <a:lnTo>
                          <a:pt x="248" y="514"/>
                        </a:lnTo>
                        <a:lnTo>
                          <a:pt x="249" y="511"/>
                        </a:lnTo>
                        <a:lnTo>
                          <a:pt x="249" y="509"/>
                        </a:lnTo>
                        <a:lnTo>
                          <a:pt x="250" y="511"/>
                        </a:lnTo>
                        <a:lnTo>
                          <a:pt x="250" y="513"/>
                        </a:lnTo>
                        <a:lnTo>
                          <a:pt x="250" y="512"/>
                        </a:lnTo>
                        <a:lnTo>
                          <a:pt x="251" y="514"/>
                        </a:lnTo>
                        <a:lnTo>
                          <a:pt x="251" y="513"/>
                        </a:lnTo>
                        <a:lnTo>
                          <a:pt x="252" y="511"/>
                        </a:lnTo>
                        <a:lnTo>
                          <a:pt x="252" y="514"/>
                        </a:lnTo>
                        <a:lnTo>
                          <a:pt x="252" y="514"/>
                        </a:lnTo>
                        <a:lnTo>
                          <a:pt x="253" y="516"/>
                        </a:lnTo>
                        <a:lnTo>
                          <a:pt x="253" y="515"/>
                        </a:lnTo>
                        <a:lnTo>
                          <a:pt x="254" y="514"/>
                        </a:lnTo>
                        <a:lnTo>
                          <a:pt x="254" y="515"/>
                        </a:lnTo>
                        <a:lnTo>
                          <a:pt x="255" y="515"/>
                        </a:lnTo>
                        <a:lnTo>
                          <a:pt x="255" y="516"/>
                        </a:lnTo>
                        <a:lnTo>
                          <a:pt x="255" y="513"/>
                        </a:lnTo>
                        <a:lnTo>
                          <a:pt x="256" y="516"/>
                        </a:lnTo>
                        <a:lnTo>
                          <a:pt x="256" y="516"/>
                        </a:lnTo>
                        <a:lnTo>
                          <a:pt x="257" y="518"/>
                        </a:lnTo>
                        <a:lnTo>
                          <a:pt x="257" y="520"/>
                        </a:lnTo>
                        <a:lnTo>
                          <a:pt x="257" y="520"/>
                        </a:lnTo>
                        <a:lnTo>
                          <a:pt x="258" y="519"/>
                        </a:lnTo>
                        <a:lnTo>
                          <a:pt x="258" y="518"/>
                        </a:lnTo>
                        <a:lnTo>
                          <a:pt x="259" y="518"/>
                        </a:lnTo>
                        <a:lnTo>
                          <a:pt x="259" y="520"/>
                        </a:lnTo>
                        <a:lnTo>
                          <a:pt x="260" y="518"/>
                        </a:lnTo>
                        <a:lnTo>
                          <a:pt x="260" y="516"/>
                        </a:lnTo>
                        <a:lnTo>
                          <a:pt x="260" y="516"/>
                        </a:lnTo>
                        <a:lnTo>
                          <a:pt x="261" y="516"/>
                        </a:lnTo>
                        <a:lnTo>
                          <a:pt x="261" y="514"/>
                        </a:lnTo>
                        <a:lnTo>
                          <a:pt x="262" y="512"/>
                        </a:lnTo>
                        <a:lnTo>
                          <a:pt x="262" y="515"/>
                        </a:lnTo>
                        <a:lnTo>
                          <a:pt x="262" y="512"/>
                        </a:lnTo>
                        <a:lnTo>
                          <a:pt x="263" y="513"/>
                        </a:lnTo>
                        <a:lnTo>
                          <a:pt x="263" y="514"/>
                        </a:lnTo>
                        <a:lnTo>
                          <a:pt x="264" y="513"/>
                        </a:lnTo>
                        <a:lnTo>
                          <a:pt x="264" y="513"/>
                        </a:lnTo>
                        <a:lnTo>
                          <a:pt x="265" y="514"/>
                        </a:lnTo>
                        <a:lnTo>
                          <a:pt x="265" y="512"/>
                        </a:lnTo>
                        <a:lnTo>
                          <a:pt x="265" y="513"/>
                        </a:lnTo>
                        <a:lnTo>
                          <a:pt x="266" y="514"/>
                        </a:lnTo>
                        <a:lnTo>
                          <a:pt x="266" y="514"/>
                        </a:lnTo>
                        <a:lnTo>
                          <a:pt x="267" y="514"/>
                        </a:lnTo>
                        <a:lnTo>
                          <a:pt x="267" y="515"/>
                        </a:lnTo>
                        <a:lnTo>
                          <a:pt x="267" y="516"/>
                        </a:lnTo>
                        <a:lnTo>
                          <a:pt x="268" y="516"/>
                        </a:lnTo>
                        <a:lnTo>
                          <a:pt x="268" y="516"/>
                        </a:lnTo>
                        <a:lnTo>
                          <a:pt x="269" y="516"/>
                        </a:lnTo>
                        <a:lnTo>
                          <a:pt x="269" y="518"/>
                        </a:lnTo>
                        <a:lnTo>
                          <a:pt x="270" y="521"/>
                        </a:lnTo>
                        <a:lnTo>
                          <a:pt x="270" y="517"/>
                        </a:lnTo>
                        <a:lnTo>
                          <a:pt x="270" y="520"/>
                        </a:lnTo>
                        <a:lnTo>
                          <a:pt x="271" y="519"/>
                        </a:lnTo>
                        <a:lnTo>
                          <a:pt x="271" y="518"/>
                        </a:lnTo>
                        <a:lnTo>
                          <a:pt x="272" y="522"/>
                        </a:lnTo>
                        <a:lnTo>
                          <a:pt x="272" y="519"/>
                        </a:lnTo>
                        <a:lnTo>
                          <a:pt x="272" y="519"/>
                        </a:lnTo>
                        <a:lnTo>
                          <a:pt x="273" y="517"/>
                        </a:lnTo>
                        <a:lnTo>
                          <a:pt x="273" y="517"/>
                        </a:lnTo>
                        <a:lnTo>
                          <a:pt x="274" y="518"/>
                        </a:lnTo>
                        <a:lnTo>
                          <a:pt x="274" y="516"/>
                        </a:lnTo>
                        <a:lnTo>
                          <a:pt x="275" y="515"/>
                        </a:lnTo>
                        <a:lnTo>
                          <a:pt x="275" y="515"/>
                        </a:lnTo>
                        <a:lnTo>
                          <a:pt x="275" y="514"/>
                        </a:lnTo>
                        <a:lnTo>
                          <a:pt x="276" y="515"/>
                        </a:lnTo>
                        <a:lnTo>
                          <a:pt x="276" y="518"/>
                        </a:lnTo>
                        <a:lnTo>
                          <a:pt x="277" y="515"/>
                        </a:lnTo>
                        <a:lnTo>
                          <a:pt x="277" y="515"/>
                        </a:lnTo>
                        <a:lnTo>
                          <a:pt x="277" y="513"/>
                        </a:lnTo>
                        <a:lnTo>
                          <a:pt x="278" y="515"/>
                        </a:lnTo>
                        <a:lnTo>
                          <a:pt x="278" y="514"/>
                        </a:lnTo>
                        <a:lnTo>
                          <a:pt x="279" y="515"/>
                        </a:lnTo>
                        <a:lnTo>
                          <a:pt x="279" y="515"/>
                        </a:lnTo>
                        <a:lnTo>
                          <a:pt x="280" y="517"/>
                        </a:lnTo>
                        <a:lnTo>
                          <a:pt x="280" y="516"/>
                        </a:lnTo>
                        <a:lnTo>
                          <a:pt x="280" y="514"/>
                        </a:lnTo>
                        <a:lnTo>
                          <a:pt x="281" y="515"/>
                        </a:lnTo>
                        <a:lnTo>
                          <a:pt x="281" y="516"/>
                        </a:lnTo>
                        <a:lnTo>
                          <a:pt x="282" y="517"/>
                        </a:lnTo>
                        <a:lnTo>
                          <a:pt x="282" y="517"/>
                        </a:lnTo>
                        <a:lnTo>
                          <a:pt x="282" y="518"/>
                        </a:lnTo>
                        <a:lnTo>
                          <a:pt x="283" y="517"/>
                        </a:lnTo>
                        <a:lnTo>
                          <a:pt x="283" y="520"/>
                        </a:lnTo>
                        <a:lnTo>
                          <a:pt x="284" y="517"/>
                        </a:lnTo>
                        <a:lnTo>
                          <a:pt x="284" y="521"/>
                        </a:lnTo>
                        <a:lnTo>
                          <a:pt x="285" y="521"/>
                        </a:lnTo>
                        <a:lnTo>
                          <a:pt x="285" y="520"/>
                        </a:lnTo>
                        <a:lnTo>
                          <a:pt x="285" y="520"/>
                        </a:lnTo>
                        <a:lnTo>
                          <a:pt x="286" y="523"/>
                        </a:lnTo>
                        <a:lnTo>
                          <a:pt x="286" y="517"/>
                        </a:lnTo>
                        <a:lnTo>
                          <a:pt x="287" y="522"/>
                        </a:lnTo>
                        <a:lnTo>
                          <a:pt x="287" y="518"/>
                        </a:lnTo>
                        <a:lnTo>
                          <a:pt x="287" y="520"/>
                        </a:lnTo>
                        <a:lnTo>
                          <a:pt x="288" y="516"/>
                        </a:lnTo>
                        <a:lnTo>
                          <a:pt x="288" y="517"/>
                        </a:lnTo>
                        <a:lnTo>
                          <a:pt x="289" y="517"/>
                        </a:lnTo>
                        <a:lnTo>
                          <a:pt x="289" y="514"/>
                        </a:lnTo>
                        <a:lnTo>
                          <a:pt x="290" y="517"/>
                        </a:lnTo>
                        <a:lnTo>
                          <a:pt x="290" y="519"/>
                        </a:lnTo>
                        <a:lnTo>
                          <a:pt x="290" y="518"/>
                        </a:lnTo>
                        <a:lnTo>
                          <a:pt x="291" y="515"/>
                        </a:lnTo>
                        <a:lnTo>
                          <a:pt x="291" y="518"/>
                        </a:lnTo>
                        <a:lnTo>
                          <a:pt x="292" y="518"/>
                        </a:lnTo>
                        <a:lnTo>
                          <a:pt x="292" y="518"/>
                        </a:lnTo>
                        <a:lnTo>
                          <a:pt x="292" y="517"/>
                        </a:lnTo>
                        <a:lnTo>
                          <a:pt x="293" y="517"/>
                        </a:lnTo>
                        <a:lnTo>
                          <a:pt x="293" y="516"/>
                        </a:lnTo>
                        <a:lnTo>
                          <a:pt x="294" y="519"/>
                        </a:lnTo>
                        <a:lnTo>
                          <a:pt x="294" y="519"/>
                        </a:lnTo>
                        <a:lnTo>
                          <a:pt x="295" y="520"/>
                        </a:lnTo>
                        <a:lnTo>
                          <a:pt x="295" y="519"/>
                        </a:lnTo>
                        <a:lnTo>
                          <a:pt x="295" y="519"/>
                        </a:lnTo>
                        <a:lnTo>
                          <a:pt x="296" y="523"/>
                        </a:lnTo>
                        <a:lnTo>
                          <a:pt x="296" y="521"/>
                        </a:lnTo>
                        <a:lnTo>
                          <a:pt x="297" y="522"/>
                        </a:lnTo>
                        <a:lnTo>
                          <a:pt x="297" y="524"/>
                        </a:lnTo>
                        <a:lnTo>
                          <a:pt x="297" y="523"/>
                        </a:lnTo>
                        <a:lnTo>
                          <a:pt x="298" y="525"/>
                        </a:lnTo>
                        <a:lnTo>
                          <a:pt x="298" y="527"/>
                        </a:lnTo>
                        <a:lnTo>
                          <a:pt x="299" y="527"/>
                        </a:lnTo>
                        <a:lnTo>
                          <a:pt x="299" y="525"/>
                        </a:lnTo>
                        <a:lnTo>
                          <a:pt x="300" y="524"/>
                        </a:lnTo>
                        <a:lnTo>
                          <a:pt x="300" y="522"/>
                        </a:lnTo>
                        <a:lnTo>
                          <a:pt x="300" y="523"/>
                        </a:lnTo>
                        <a:lnTo>
                          <a:pt x="301" y="521"/>
                        </a:lnTo>
                        <a:lnTo>
                          <a:pt x="301" y="522"/>
                        </a:lnTo>
                        <a:lnTo>
                          <a:pt x="302" y="523"/>
                        </a:lnTo>
                        <a:lnTo>
                          <a:pt x="302" y="522"/>
                        </a:lnTo>
                        <a:lnTo>
                          <a:pt x="302" y="521"/>
                        </a:lnTo>
                        <a:lnTo>
                          <a:pt x="303" y="519"/>
                        </a:lnTo>
                        <a:lnTo>
                          <a:pt x="303" y="520"/>
                        </a:lnTo>
                        <a:lnTo>
                          <a:pt x="304" y="519"/>
                        </a:lnTo>
                        <a:lnTo>
                          <a:pt x="304" y="517"/>
                        </a:lnTo>
                        <a:lnTo>
                          <a:pt x="305" y="520"/>
                        </a:lnTo>
                        <a:lnTo>
                          <a:pt x="305" y="517"/>
                        </a:lnTo>
                        <a:lnTo>
                          <a:pt x="305" y="518"/>
                        </a:lnTo>
                        <a:lnTo>
                          <a:pt x="306" y="519"/>
                        </a:lnTo>
                        <a:lnTo>
                          <a:pt x="306" y="518"/>
                        </a:lnTo>
                        <a:lnTo>
                          <a:pt x="307" y="520"/>
                        </a:lnTo>
                        <a:lnTo>
                          <a:pt x="307" y="519"/>
                        </a:lnTo>
                        <a:lnTo>
                          <a:pt x="307" y="519"/>
                        </a:lnTo>
                        <a:lnTo>
                          <a:pt x="308" y="519"/>
                        </a:lnTo>
                        <a:lnTo>
                          <a:pt x="308" y="521"/>
                        </a:lnTo>
                        <a:lnTo>
                          <a:pt x="309" y="519"/>
                        </a:lnTo>
                        <a:lnTo>
                          <a:pt x="309" y="521"/>
                        </a:lnTo>
                        <a:lnTo>
                          <a:pt x="310" y="521"/>
                        </a:lnTo>
                        <a:lnTo>
                          <a:pt x="310" y="523"/>
                        </a:lnTo>
                        <a:lnTo>
                          <a:pt x="310" y="525"/>
                        </a:lnTo>
                        <a:lnTo>
                          <a:pt x="311" y="524"/>
                        </a:lnTo>
                        <a:lnTo>
                          <a:pt x="311" y="524"/>
                        </a:lnTo>
                        <a:lnTo>
                          <a:pt x="312" y="524"/>
                        </a:lnTo>
                        <a:lnTo>
                          <a:pt x="312" y="525"/>
                        </a:lnTo>
                        <a:lnTo>
                          <a:pt x="312" y="526"/>
                        </a:lnTo>
                        <a:lnTo>
                          <a:pt x="313" y="525"/>
                        </a:lnTo>
                        <a:lnTo>
                          <a:pt x="313" y="527"/>
                        </a:lnTo>
                        <a:lnTo>
                          <a:pt x="314" y="522"/>
                        </a:lnTo>
                        <a:lnTo>
                          <a:pt x="314" y="522"/>
                        </a:lnTo>
                        <a:lnTo>
                          <a:pt x="315" y="521"/>
                        </a:lnTo>
                        <a:lnTo>
                          <a:pt x="315" y="522"/>
                        </a:lnTo>
                        <a:lnTo>
                          <a:pt x="315" y="520"/>
                        </a:lnTo>
                        <a:lnTo>
                          <a:pt x="316" y="522"/>
                        </a:lnTo>
                        <a:lnTo>
                          <a:pt x="316" y="523"/>
                        </a:lnTo>
                        <a:lnTo>
                          <a:pt x="317" y="522"/>
                        </a:lnTo>
                        <a:lnTo>
                          <a:pt x="317" y="525"/>
                        </a:lnTo>
                        <a:lnTo>
                          <a:pt x="317" y="521"/>
                        </a:lnTo>
                        <a:lnTo>
                          <a:pt x="318" y="519"/>
                        </a:lnTo>
                        <a:lnTo>
                          <a:pt x="318" y="521"/>
                        </a:lnTo>
                        <a:lnTo>
                          <a:pt x="319" y="519"/>
                        </a:lnTo>
                        <a:lnTo>
                          <a:pt x="319" y="519"/>
                        </a:lnTo>
                        <a:lnTo>
                          <a:pt x="320" y="520"/>
                        </a:lnTo>
                        <a:lnTo>
                          <a:pt x="320" y="519"/>
                        </a:lnTo>
                        <a:lnTo>
                          <a:pt x="320" y="520"/>
                        </a:lnTo>
                        <a:lnTo>
                          <a:pt x="321" y="518"/>
                        </a:lnTo>
                        <a:lnTo>
                          <a:pt x="321" y="521"/>
                        </a:lnTo>
                        <a:lnTo>
                          <a:pt x="322" y="520"/>
                        </a:lnTo>
                        <a:lnTo>
                          <a:pt x="322" y="520"/>
                        </a:lnTo>
                        <a:lnTo>
                          <a:pt x="322" y="522"/>
                        </a:lnTo>
                        <a:lnTo>
                          <a:pt x="323" y="520"/>
                        </a:lnTo>
                        <a:lnTo>
                          <a:pt x="323" y="521"/>
                        </a:lnTo>
                        <a:lnTo>
                          <a:pt x="324" y="520"/>
                        </a:lnTo>
                        <a:lnTo>
                          <a:pt x="324" y="520"/>
                        </a:lnTo>
                        <a:lnTo>
                          <a:pt x="325" y="524"/>
                        </a:lnTo>
                        <a:lnTo>
                          <a:pt x="325" y="523"/>
                        </a:lnTo>
                        <a:lnTo>
                          <a:pt x="325" y="522"/>
                        </a:lnTo>
                        <a:lnTo>
                          <a:pt x="326" y="524"/>
                        </a:lnTo>
                        <a:lnTo>
                          <a:pt x="326" y="522"/>
                        </a:lnTo>
                        <a:lnTo>
                          <a:pt x="327" y="524"/>
                        </a:lnTo>
                        <a:lnTo>
                          <a:pt x="327" y="524"/>
                        </a:lnTo>
                        <a:lnTo>
                          <a:pt x="327" y="522"/>
                        </a:lnTo>
                        <a:lnTo>
                          <a:pt x="328" y="523"/>
                        </a:lnTo>
                        <a:lnTo>
                          <a:pt x="328" y="525"/>
                        </a:lnTo>
                        <a:lnTo>
                          <a:pt x="329" y="525"/>
                        </a:lnTo>
                        <a:lnTo>
                          <a:pt x="329" y="523"/>
                        </a:lnTo>
                        <a:lnTo>
                          <a:pt x="330" y="523"/>
                        </a:lnTo>
                        <a:lnTo>
                          <a:pt x="330" y="523"/>
                        </a:lnTo>
                        <a:lnTo>
                          <a:pt x="330" y="522"/>
                        </a:lnTo>
                        <a:lnTo>
                          <a:pt x="331" y="520"/>
                        </a:lnTo>
                        <a:lnTo>
                          <a:pt x="331" y="520"/>
                        </a:lnTo>
                        <a:lnTo>
                          <a:pt x="332" y="521"/>
                        </a:lnTo>
                        <a:lnTo>
                          <a:pt x="332" y="522"/>
                        </a:lnTo>
                        <a:lnTo>
                          <a:pt x="332" y="519"/>
                        </a:lnTo>
                        <a:lnTo>
                          <a:pt x="333" y="519"/>
                        </a:lnTo>
                        <a:lnTo>
                          <a:pt x="333" y="521"/>
                        </a:lnTo>
                        <a:lnTo>
                          <a:pt x="334" y="518"/>
                        </a:lnTo>
                        <a:lnTo>
                          <a:pt x="334" y="519"/>
                        </a:lnTo>
                        <a:lnTo>
                          <a:pt x="335" y="519"/>
                        </a:lnTo>
                        <a:lnTo>
                          <a:pt x="335" y="520"/>
                        </a:lnTo>
                        <a:lnTo>
                          <a:pt x="335" y="521"/>
                        </a:lnTo>
                        <a:lnTo>
                          <a:pt x="336" y="522"/>
                        </a:lnTo>
                        <a:lnTo>
                          <a:pt x="336" y="525"/>
                        </a:lnTo>
                        <a:lnTo>
                          <a:pt x="337" y="524"/>
                        </a:lnTo>
                        <a:lnTo>
                          <a:pt x="337" y="522"/>
                        </a:lnTo>
                        <a:lnTo>
                          <a:pt x="337" y="522"/>
                        </a:lnTo>
                        <a:lnTo>
                          <a:pt x="338" y="521"/>
                        </a:lnTo>
                        <a:lnTo>
                          <a:pt x="338" y="523"/>
                        </a:lnTo>
                        <a:lnTo>
                          <a:pt x="339" y="524"/>
                        </a:lnTo>
                        <a:lnTo>
                          <a:pt x="339" y="524"/>
                        </a:lnTo>
                        <a:lnTo>
                          <a:pt x="340" y="522"/>
                        </a:lnTo>
                        <a:lnTo>
                          <a:pt x="340" y="526"/>
                        </a:lnTo>
                        <a:lnTo>
                          <a:pt x="340" y="526"/>
                        </a:lnTo>
                        <a:lnTo>
                          <a:pt x="341" y="526"/>
                        </a:lnTo>
                        <a:lnTo>
                          <a:pt x="341" y="525"/>
                        </a:lnTo>
                        <a:lnTo>
                          <a:pt x="342" y="524"/>
                        </a:lnTo>
                        <a:lnTo>
                          <a:pt x="342" y="524"/>
                        </a:lnTo>
                        <a:lnTo>
                          <a:pt x="342" y="522"/>
                        </a:lnTo>
                        <a:lnTo>
                          <a:pt x="343" y="525"/>
                        </a:lnTo>
                        <a:lnTo>
                          <a:pt x="343" y="524"/>
                        </a:lnTo>
                        <a:lnTo>
                          <a:pt x="344" y="523"/>
                        </a:lnTo>
                        <a:lnTo>
                          <a:pt x="344" y="524"/>
                        </a:lnTo>
                        <a:lnTo>
                          <a:pt x="345" y="523"/>
                        </a:lnTo>
                        <a:lnTo>
                          <a:pt x="345" y="524"/>
                        </a:lnTo>
                        <a:lnTo>
                          <a:pt x="345" y="522"/>
                        </a:lnTo>
                        <a:lnTo>
                          <a:pt x="346" y="518"/>
                        </a:lnTo>
                        <a:lnTo>
                          <a:pt x="346" y="521"/>
                        </a:lnTo>
                        <a:lnTo>
                          <a:pt x="347" y="522"/>
                        </a:lnTo>
                        <a:lnTo>
                          <a:pt x="347" y="520"/>
                        </a:lnTo>
                        <a:lnTo>
                          <a:pt x="347" y="516"/>
                        </a:lnTo>
                        <a:lnTo>
                          <a:pt x="348" y="518"/>
                        </a:lnTo>
                        <a:lnTo>
                          <a:pt x="348" y="519"/>
                        </a:lnTo>
                        <a:lnTo>
                          <a:pt x="349" y="522"/>
                        </a:lnTo>
                        <a:lnTo>
                          <a:pt x="349" y="521"/>
                        </a:lnTo>
                        <a:lnTo>
                          <a:pt x="350" y="522"/>
                        </a:lnTo>
                        <a:lnTo>
                          <a:pt x="350" y="521"/>
                        </a:lnTo>
                        <a:lnTo>
                          <a:pt x="350" y="522"/>
                        </a:lnTo>
                        <a:lnTo>
                          <a:pt x="351" y="521"/>
                        </a:lnTo>
                        <a:lnTo>
                          <a:pt x="351" y="520"/>
                        </a:lnTo>
                        <a:lnTo>
                          <a:pt x="352" y="521"/>
                        </a:lnTo>
                        <a:lnTo>
                          <a:pt x="352" y="521"/>
                        </a:lnTo>
                        <a:lnTo>
                          <a:pt x="352" y="524"/>
                        </a:lnTo>
                        <a:lnTo>
                          <a:pt x="353" y="522"/>
                        </a:lnTo>
                        <a:lnTo>
                          <a:pt x="353" y="525"/>
                        </a:lnTo>
                        <a:lnTo>
                          <a:pt x="354" y="522"/>
                        </a:lnTo>
                        <a:lnTo>
                          <a:pt x="354" y="524"/>
                        </a:lnTo>
                        <a:lnTo>
                          <a:pt x="355" y="524"/>
                        </a:lnTo>
                        <a:lnTo>
                          <a:pt x="355" y="523"/>
                        </a:lnTo>
                        <a:lnTo>
                          <a:pt x="355" y="525"/>
                        </a:lnTo>
                        <a:lnTo>
                          <a:pt x="356" y="523"/>
                        </a:lnTo>
                        <a:lnTo>
                          <a:pt x="356" y="524"/>
                        </a:lnTo>
                        <a:lnTo>
                          <a:pt x="357" y="524"/>
                        </a:lnTo>
                        <a:lnTo>
                          <a:pt x="357" y="523"/>
                        </a:lnTo>
                        <a:lnTo>
                          <a:pt x="357" y="522"/>
                        </a:lnTo>
                        <a:lnTo>
                          <a:pt x="358" y="523"/>
                        </a:lnTo>
                        <a:lnTo>
                          <a:pt x="358" y="523"/>
                        </a:lnTo>
                        <a:lnTo>
                          <a:pt x="359" y="521"/>
                        </a:lnTo>
                        <a:lnTo>
                          <a:pt x="359" y="521"/>
                        </a:lnTo>
                        <a:lnTo>
                          <a:pt x="360" y="520"/>
                        </a:lnTo>
                        <a:lnTo>
                          <a:pt x="360" y="522"/>
                        </a:lnTo>
                        <a:lnTo>
                          <a:pt x="360" y="521"/>
                        </a:lnTo>
                        <a:lnTo>
                          <a:pt x="361" y="522"/>
                        </a:lnTo>
                        <a:lnTo>
                          <a:pt x="361" y="522"/>
                        </a:lnTo>
                        <a:lnTo>
                          <a:pt x="362" y="524"/>
                        </a:lnTo>
                        <a:lnTo>
                          <a:pt x="362" y="523"/>
                        </a:lnTo>
                        <a:lnTo>
                          <a:pt x="362" y="523"/>
                        </a:lnTo>
                        <a:lnTo>
                          <a:pt x="363" y="522"/>
                        </a:lnTo>
                        <a:lnTo>
                          <a:pt x="363" y="523"/>
                        </a:lnTo>
                        <a:lnTo>
                          <a:pt x="364" y="524"/>
                        </a:lnTo>
                        <a:lnTo>
                          <a:pt x="364" y="524"/>
                        </a:lnTo>
                        <a:lnTo>
                          <a:pt x="365" y="523"/>
                        </a:lnTo>
                        <a:lnTo>
                          <a:pt x="365" y="524"/>
                        </a:lnTo>
                        <a:lnTo>
                          <a:pt x="365" y="524"/>
                        </a:lnTo>
                        <a:lnTo>
                          <a:pt x="366" y="526"/>
                        </a:lnTo>
                        <a:lnTo>
                          <a:pt x="366" y="525"/>
                        </a:lnTo>
                        <a:lnTo>
                          <a:pt x="367" y="527"/>
                        </a:lnTo>
                        <a:lnTo>
                          <a:pt x="367" y="528"/>
                        </a:lnTo>
                        <a:lnTo>
                          <a:pt x="367" y="528"/>
                        </a:lnTo>
                        <a:lnTo>
                          <a:pt x="368" y="527"/>
                        </a:lnTo>
                        <a:lnTo>
                          <a:pt x="368" y="525"/>
                        </a:lnTo>
                        <a:lnTo>
                          <a:pt x="369" y="526"/>
                        </a:lnTo>
                        <a:lnTo>
                          <a:pt x="369" y="528"/>
                        </a:lnTo>
                        <a:lnTo>
                          <a:pt x="370" y="526"/>
                        </a:lnTo>
                        <a:lnTo>
                          <a:pt x="370" y="528"/>
                        </a:lnTo>
                        <a:lnTo>
                          <a:pt x="370" y="526"/>
                        </a:lnTo>
                        <a:lnTo>
                          <a:pt x="371" y="528"/>
                        </a:lnTo>
                        <a:lnTo>
                          <a:pt x="371" y="527"/>
                        </a:lnTo>
                        <a:lnTo>
                          <a:pt x="372" y="525"/>
                        </a:lnTo>
                        <a:lnTo>
                          <a:pt x="372" y="525"/>
                        </a:lnTo>
                        <a:lnTo>
                          <a:pt x="372" y="525"/>
                        </a:lnTo>
                        <a:lnTo>
                          <a:pt x="373" y="526"/>
                        </a:lnTo>
                        <a:lnTo>
                          <a:pt x="373" y="525"/>
                        </a:lnTo>
                        <a:lnTo>
                          <a:pt x="374" y="526"/>
                        </a:lnTo>
                        <a:lnTo>
                          <a:pt x="374" y="524"/>
                        </a:lnTo>
                        <a:lnTo>
                          <a:pt x="375" y="522"/>
                        </a:lnTo>
                        <a:lnTo>
                          <a:pt x="375" y="522"/>
                        </a:lnTo>
                        <a:lnTo>
                          <a:pt x="375" y="523"/>
                        </a:lnTo>
                        <a:lnTo>
                          <a:pt x="376" y="524"/>
                        </a:lnTo>
                        <a:lnTo>
                          <a:pt x="376" y="524"/>
                        </a:lnTo>
                        <a:lnTo>
                          <a:pt x="377" y="522"/>
                        </a:lnTo>
                        <a:lnTo>
                          <a:pt x="377" y="524"/>
                        </a:lnTo>
                        <a:lnTo>
                          <a:pt x="377" y="523"/>
                        </a:lnTo>
                        <a:lnTo>
                          <a:pt x="378" y="524"/>
                        </a:lnTo>
                        <a:lnTo>
                          <a:pt x="378" y="525"/>
                        </a:lnTo>
                        <a:lnTo>
                          <a:pt x="379" y="525"/>
                        </a:lnTo>
                        <a:lnTo>
                          <a:pt x="379" y="528"/>
                        </a:lnTo>
                        <a:lnTo>
                          <a:pt x="380" y="527"/>
                        </a:lnTo>
                        <a:lnTo>
                          <a:pt x="380" y="529"/>
                        </a:lnTo>
                        <a:lnTo>
                          <a:pt x="380" y="527"/>
                        </a:lnTo>
                        <a:lnTo>
                          <a:pt x="381" y="527"/>
                        </a:lnTo>
                        <a:lnTo>
                          <a:pt x="381" y="527"/>
                        </a:lnTo>
                        <a:lnTo>
                          <a:pt x="382" y="528"/>
                        </a:lnTo>
                        <a:lnTo>
                          <a:pt x="382" y="530"/>
                        </a:lnTo>
                        <a:lnTo>
                          <a:pt x="382" y="531"/>
                        </a:lnTo>
                        <a:lnTo>
                          <a:pt x="383" y="530"/>
                        </a:lnTo>
                        <a:lnTo>
                          <a:pt x="383" y="529"/>
                        </a:lnTo>
                        <a:lnTo>
                          <a:pt x="384" y="527"/>
                        </a:lnTo>
                        <a:lnTo>
                          <a:pt x="384" y="527"/>
                        </a:lnTo>
                        <a:lnTo>
                          <a:pt x="385" y="527"/>
                        </a:lnTo>
                        <a:lnTo>
                          <a:pt x="385" y="528"/>
                        </a:lnTo>
                        <a:lnTo>
                          <a:pt x="385" y="527"/>
                        </a:lnTo>
                        <a:lnTo>
                          <a:pt x="386" y="528"/>
                        </a:lnTo>
                        <a:lnTo>
                          <a:pt x="386" y="527"/>
                        </a:lnTo>
                        <a:lnTo>
                          <a:pt x="387" y="529"/>
                        </a:lnTo>
                        <a:lnTo>
                          <a:pt x="387" y="530"/>
                        </a:lnTo>
                        <a:lnTo>
                          <a:pt x="387" y="525"/>
                        </a:lnTo>
                        <a:lnTo>
                          <a:pt x="388" y="523"/>
                        </a:lnTo>
                        <a:lnTo>
                          <a:pt x="388" y="525"/>
                        </a:lnTo>
                        <a:lnTo>
                          <a:pt x="389" y="523"/>
                        </a:lnTo>
                        <a:lnTo>
                          <a:pt x="389" y="526"/>
                        </a:lnTo>
                        <a:lnTo>
                          <a:pt x="390" y="526"/>
                        </a:lnTo>
                        <a:lnTo>
                          <a:pt x="390" y="525"/>
                        </a:lnTo>
                        <a:lnTo>
                          <a:pt x="390" y="523"/>
                        </a:lnTo>
                        <a:lnTo>
                          <a:pt x="391" y="527"/>
                        </a:lnTo>
                        <a:lnTo>
                          <a:pt x="391" y="525"/>
                        </a:lnTo>
                        <a:lnTo>
                          <a:pt x="392" y="526"/>
                        </a:lnTo>
                        <a:lnTo>
                          <a:pt x="392" y="526"/>
                        </a:lnTo>
                        <a:lnTo>
                          <a:pt x="392" y="528"/>
                        </a:lnTo>
                        <a:lnTo>
                          <a:pt x="393" y="526"/>
                        </a:lnTo>
                        <a:lnTo>
                          <a:pt x="393" y="526"/>
                        </a:lnTo>
                        <a:lnTo>
                          <a:pt x="394" y="527"/>
                        </a:lnTo>
                        <a:lnTo>
                          <a:pt x="394" y="529"/>
                        </a:lnTo>
                        <a:lnTo>
                          <a:pt x="395" y="529"/>
                        </a:lnTo>
                        <a:lnTo>
                          <a:pt x="395" y="527"/>
                        </a:lnTo>
                        <a:lnTo>
                          <a:pt x="395" y="530"/>
                        </a:lnTo>
                        <a:lnTo>
                          <a:pt x="396" y="529"/>
                        </a:lnTo>
                        <a:lnTo>
                          <a:pt x="396" y="529"/>
                        </a:lnTo>
                        <a:lnTo>
                          <a:pt x="397" y="530"/>
                        </a:lnTo>
                        <a:lnTo>
                          <a:pt x="397" y="530"/>
                        </a:lnTo>
                        <a:lnTo>
                          <a:pt x="397" y="531"/>
                        </a:lnTo>
                        <a:lnTo>
                          <a:pt x="398" y="529"/>
                        </a:lnTo>
                        <a:lnTo>
                          <a:pt x="398" y="531"/>
                        </a:lnTo>
                        <a:lnTo>
                          <a:pt x="399" y="529"/>
                        </a:lnTo>
                        <a:lnTo>
                          <a:pt x="399" y="527"/>
                        </a:lnTo>
                        <a:lnTo>
                          <a:pt x="400" y="528"/>
                        </a:lnTo>
                        <a:lnTo>
                          <a:pt x="400" y="528"/>
                        </a:lnTo>
                        <a:lnTo>
                          <a:pt x="400" y="527"/>
                        </a:lnTo>
                        <a:lnTo>
                          <a:pt x="401" y="528"/>
                        </a:lnTo>
                        <a:lnTo>
                          <a:pt x="401" y="528"/>
                        </a:lnTo>
                        <a:lnTo>
                          <a:pt x="402" y="526"/>
                        </a:lnTo>
                        <a:lnTo>
                          <a:pt x="402" y="527"/>
                        </a:lnTo>
                        <a:lnTo>
                          <a:pt x="402" y="525"/>
                        </a:lnTo>
                        <a:lnTo>
                          <a:pt x="403" y="525"/>
                        </a:lnTo>
                        <a:lnTo>
                          <a:pt x="403" y="526"/>
                        </a:lnTo>
                        <a:lnTo>
                          <a:pt x="404" y="526"/>
                        </a:lnTo>
                        <a:lnTo>
                          <a:pt x="404" y="525"/>
                        </a:lnTo>
                        <a:lnTo>
                          <a:pt x="405" y="529"/>
                        </a:lnTo>
                        <a:lnTo>
                          <a:pt x="405" y="524"/>
                        </a:lnTo>
                        <a:lnTo>
                          <a:pt x="405" y="526"/>
                        </a:lnTo>
                        <a:lnTo>
                          <a:pt x="406" y="525"/>
                        </a:lnTo>
                        <a:lnTo>
                          <a:pt x="406" y="527"/>
                        </a:lnTo>
                        <a:lnTo>
                          <a:pt x="407" y="526"/>
                        </a:lnTo>
                        <a:lnTo>
                          <a:pt x="407" y="527"/>
                        </a:lnTo>
                        <a:lnTo>
                          <a:pt x="407" y="528"/>
                        </a:lnTo>
                        <a:lnTo>
                          <a:pt x="408" y="531"/>
                        </a:lnTo>
                        <a:lnTo>
                          <a:pt x="408" y="532"/>
                        </a:lnTo>
                        <a:lnTo>
                          <a:pt x="409" y="529"/>
                        </a:lnTo>
                        <a:lnTo>
                          <a:pt x="409" y="531"/>
                        </a:lnTo>
                        <a:lnTo>
                          <a:pt x="410" y="531"/>
                        </a:lnTo>
                        <a:lnTo>
                          <a:pt x="410" y="531"/>
                        </a:lnTo>
                        <a:lnTo>
                          <a:pt x="410" y="531"/>
                        </a:lnTo>
                        <a:lnTo>
                          <a:pt x="411" y="532"/>
                        </a:lnTo>
                        <a:lnTo>
                          <a:pt x="411" y="532"/>
                        </a:lnTo>
                        <a:lnTo>
                          <a:pt x="412" y="531"/>
                        </a:lnTo>
                        <a:lnTo>
                          <a:pt x="412" y="531"/>
                        </a:lnTo>
                        <a:lnTo>
                          <a:pt x="412" y="527"/>
                        </a:lnTo>
                        <a:lnTo>
                          <a:pt x="413" y="531"/>
                        </a:lnTo>
                        <a:lnTo>
                          <a:pt x="413" y="528"/>
                        </a:lnTo>
                        <a:lnTo>
                          <a:pt x="414" y="528"/>
                        </a:lnTo>
                        <a:lnTo>
                          <a:pt x="414" y="529"/>
                        </a:lnTo>
                        <a:lnTo>
                          <a:pt x="415" y="528"/>
                        </a:lnTo>
                        <a:lnTo>
                          <a:pt x="415" y="528"/>
                        </a:lnTo>
                        <a:lnTo>
                          <a:pt x="415" y="528"/>
                        </a:lnTo>
                        <a:lnTo>
                          <a:pt x="416" y="527"/>
                        </a:lnTo>
                        <a:lnTo>
                          <a:pt x="416" y="530"/>
                        </a:lnTo>
                        <a:lnTo>
                          <a:pt x="417" y="529"/>
                        </a:lnTo>
                        <a:lnTo>
                          <a:pt x="417" y="530"/>
                        </a:lnTo>
                        <a:lnTo>
                          <a:pt x="417" y="529"/>
                        </a:lnTo>
                        <a:lnTo>
                          <a:pt x="418" y="528"/>
                        </a:lnTo>
                        <a:lnTo>
                          <a:pt x="418" y="528"/>
                        </a:lnTo>
                        <a:lnTo>
                          <a:pt x="419" y="527"/>
                        </a:lnTo>
                        <a:lnTo>
                          <a:pt x="419" y="528"/>
                        </a:lnTo>
                        <a:lnTo>
                          <a:pt x="420" y="532"/>
                        </a:lnTo>
                        <a:lnTo>
                          <a:pt x="420" y="530"/>
                        </a:lnTo>
                        <a:lnTo>
                          <a:pt x="420" y="528"/>
                        </a:lnTo>
                        <a:lnTo>
                          <a:pt x="421" y="532"/>
                        </a:lnTo>
                        <a:lnTo>
                          <a:pt x="421" y="531"/>
                        </a:lnTo>
                        <a:lnTo>
                          <a:pt x="422" y="537"/>
                        </a:lnTo>
                        <a:lnTo>
                          <a:pt x="422" y="532"/>
                        </a:lnTo>
                        <a:lnTo>
                          <a:pt x="422" y="533"/>
                        </a:lnTo>
                        <a:lnTo>
                          <a:pt x="423" y="532"/>
                        </a:lnTo>
                        <a:lnTo>
                          <a:pt x="423" y="533"/>
                        </a:lnTo>
                        <a:lnTo>
                          <a:pt x="424" y="531"/>
                        </a:lnTo>
                        <a:lnTo>
                          <a:pt x="424" y="532"/>
                        </a:lnTo>
                        <a:lnTo>
                          <a:pt x="425" y="531"/>
                        </a:lnTo>
                        <a:lnTo>
                          <a:pt x="425" y="531"/>
                        </a:lnTo>
                        <a:lnTo>
                          <a:pt x="425" y="533"/>
                        </a:lnTo>
                        <a:lnTo>
                          <a:pt x="426" y="533"/>
                        </a:lnTo>
                        <a:lnTo>
                          <a:pt x="426" y="532"/>
                        </a:lnTo>
                        <a:lnTo>
                          <a:pt x="427" y="532"/>
                        </a:lnTo>
                        <a:lnTo>
                          <a:pt x="427" y="531"/>
                        </a:lnTo>
                        <a:lnTo>
                          <a:pt x="427" y="530"/>
                        </a:lnTo>
                        <a:lnTo>
                          <a:pt x="428" y="529"/>
                        </a:lnTo>
                        <a:lnTo>
                          <a:pt x="428" y="528"/>
                        </a:lnTo>
                        <a:lnTo>
                          <a:pt x="429" y="528"/>
                        </a:lnTo>
                        <a:lnTo>
                          <a:pt x="429" y="528"/>
                        </a:lnTo>
                        <a:lnTo>
                          <a:pt x="430" y="530"/>
                        </a:lnTo>
                        <a:lnTo>
                          <a:pt x="430" y="527"/>
                        </a:lnTo>
                        <a:lnTo>
                          <a:pt x="430" y="529"/>
                        </a:lnTo>
                        <a:lnTo>
                          <a:pt x="431" y="529"/>
                        </a:lnTo>
                        <a:lnTo>
                          <a:pt x="431" y="528"/>
                        </a:lnTo>
                        <a:lnTo>
                          <a:pt x="432" y="530"/>
                        </a:lnTo>
                        <a:lnTo>
                          <a:pt x="432" y="531"/>
                        </a:lnTo>
                        <a:lnTo>
                          <a:pt x="432" y="529"/>
                        </a:lnTo>
                        <a:lnTo>
                          <a:pt x="433" y="530"/>
                        </a:lnTo>
                        <a:lnTo>
                          <a:pt x="433" y="530"/>
                        </a:lnTo>
                        <a:lnTo>
                          <a:pt x="434" y="529"/>
                        </a:lnTo>
                        <a:lnTo>
                          <a:pt x="434" y="529"/>
                        </a:lnTo>
                        <a:lnTo>
                          <a:pt x="435" y="529"/>
                        </a:lnTo>
                        <a:lnTo>
                          <a:pt x="435" y="531"/>
                        </a:lnTo>
                        <a:lnTo>
                          <a:pt x="435" y="535"/>
                        </a:lnTo>
                        <a:lnTo>
                          <a:pt x="436" y="533"/>
                        </a:lnTo>
                        <a:lnTo>
                          <a:pt x="436" y="533"/>
                        </a:lnTo>
                        <a:lnTo>
                          <a:pt x="437" y="532"/>
                        </a:lnTo>
                        <a:lnTo>
                          <a:pt x="437" y="532"/>
                        </a:lnTo>
                        <a:lnTo>
                          <a:pt x="437" y="534"/>
                        </a:lnTo>
                        <a:lnTo>
                          <a:pt x="438" y="533"/>
                        </a:lnTo>
                        <a:lnTo>
                          <a:pt x="438" y="534"/>
                        </a:lnTo>
                        <a:lnTo>
                          <a:pt x="439" y="534"/>
                        </a:lnTo>
                        <a:lnTo>
                          <a:pt x="439" y="533"/>
                        </a:lnTo>
                        <a:lnTo>
                          <a:pt x="440" y="532"/>
                        </a:lnTo>
                        <a:lnTo>
                          <a:pt x="440" y="530"/>
                        </a:lnTo>
                        <a:lnTo>
                          <a:pt x="440" y="531"/>
                        </a:lnTo>
                        <a:lnTo>
                          <a:pt x="441" y="534"/>
                        </a:lnTo>
                        <a:lnTo>
                          <a:pt x="441" y="535"/>
                        </a:lnTo>
                        <a:lnTo>
                          <a:pt x="442" y="532"/>
                        </a:lnTo>
                        <a:lnTo>
                          <a:pt x="442" y="532"/>
                        </a:lnTo>
                        <a:lnTo>
                          <a:pt x="442" y="532"/>
                        </a:lnTo>
                        <a:lnTo>
                          <a:pt x="443" y="530"/>
                        </a:lnTo>
                        <a:lnTo>
                          <a:pt x="443" y="530"/>
                        </a:lnTo>
                        <a:lnTo>
                          <a:pt x="444" y="528"/>
                        </a:lnTo>
                        <a:lnTo>
                          <a:pt x="444" y="528"/>
                        </a:lnTo>
                        <a:lnTo>
                          <a:pt x="445" y="527"/>
                        </a:lnTo>
                        <a:lnTo>
                          <a:pt x="445" y="529"/>
                        </a:lnTo>
                        <a:lnTo>
                          <a:pt x="445" y="528"/>
                        </a:lnTo>
                        <a:lnTo>
                          <a:pt x="446" y="530"/>
                        </a:lnTo>
                        <a:lnTo>
                          <a:pt x="446" y="529"/>
                        </a:lnTo>
                        <a:lnTo>
                          <a:pt x="447" y="528"/>
                        </a:lnTo>
                        <a:lnTo>
                          <a:pt x="447" y="529"/>
                        </a:lnTo>
                        <a:lnTo>
                          <a:pt x="447" y="532"/>
                        </a:lnTo>
                        <a:lnTo>
                          <a:pt x="448" y="531"/>
                        </a:lnTo>
                        <a:lnTo>
                          <a:pt x="448" y="530"/>
                        </a:lnTo>
                        <a:lnTo>
                          <a:pt x="449" y="532"/>
                        </a:lnTo>
                        <a:lnTo>
                          <a:pt x="449" y="532"/>
                        </a:lnTo>
                        <a:lnTo>
                          <a:pt x="450" y="533"/>
                        </a:lnTo>
                        <a:lnTo>
                          <a:pt x="450" y="532"/>
                        </a:lnTo>
                        <a:lnTo>
                          <a:pt x="450" y="530"/>
                        </a:lnTo>
                        <a:lnTo>
                          <a:pt x="451" y="535"/>
                        </a:lnTo>
                        <a:lnTo>
                          <a:pt x="451" y="532"/>
                        </a:lnTo>
                        <a:lnTo>
                          <a:pt x="452" y="532"/>
                        </a:lnTo>
                        <a:lnTo>
                          <a:pt x="452" y="532"/>
                        </a:lnTo>
                        <a:lnTo>
                          <a:pt x="452" y="534"/>
                        </a:lnTo>
                        <a:lnTo>
                          <a:pt x="453" y="534"/>
                        </a:lnTo>
                        <a:lnTo>
                          <a:pt x="453" y="535"/>
                        </a:lnTo>
                        <a:lnTo>
                          <a:pt x="454" y="534"/>
                        </a:lnTo>
                        <a:lnTo>
                          <a:pt x="454" y="534"/>
                        </a:lnTo>
                        <a:lnTo>
                          <a:pt x="455" y="534"/>
                        </a:lnTo>
                        <a:lnTo>
                          <a:pt x="455" y="533"/>
                        </a:lnTo>
                        <a:lnTo>
                          <a:pt x="455" y="531"/>
                        </a:lnTo>
                        <a:lnTo>
                          <a:pt x="456" y="534"/>
                        </a:lnTo>
                        <a:lnTo>
                          <a:pt x="456" y="532"/>
                        </a:lnTo>
                        <a:lnTo>
                          <a:pt x="457" y="532"/>
                        </a:lnTo>
                        <a:lnTo>
                          <a:pt x="457" y="532"/>
                        </a:lnTo>
                        <a:lnTo>
                          <a:pt x="457" y="534"/>
                        </a:lnTo>
                        <a:lnTo>
                          <a:pt x="458" y="532"/>
                        </a:lnTo>
                        <a:lnTo>
                          <a:pt x="458" y="533"/>
                        </a:lnTo>
                        <a:lnTo>
                          <a:pt x="459" y="532"/>
                        </a:lnTo>
                        <a:lnTo>
                          <a:pt x="459" y="530"/>
                        </a:lnTo>
                        <a:lnTo>
                          <a:pt x="460" y="533"/>
                        </a:lnTo>
                        <a:lnTo>
                          <a:pt x="460" y="535"/>
                        </a:lnTo>
                        <a:lnTo>
                          <a:pt x="460" y="532"/>
                        </a:lnTo>
                        <a:lnTo>
                          <a:pt x="461" y="533"/>
                        </a:lnTo>
                        <a:lnTo>
                          <a:pt x="461" y="535"/>
                        </a:lnTo>
                        <a:lnTo>
                          <a:pt x="462" y="535"/>
                        </a:lnTo>
                        <a:lnTo>
                          <a:pt x="462" y="534"/>
                        </a:lnTo>
                        <a:lnTo>
                          <a:pt x="462" y="536"/>
                        </a:lnTo>
                        <a:lnTo>
                          <a:pt x="463" y="536"/>
                        </a:lnTo>
                        <a:lnTo>
                          <a:pt x="463" y="535"/>
                        </a:lnTo>
                        <a:lnTo>
                          <a:pt x="464" y="534"/>
                        </a:lnTo>
                        <a:lnTo>
                          <a:pt x="464" y="533"/>
                        </a:lnTo>
                        <a:lnTo>
                          <a:pt x="465" y="533"/>
                        </a:lnTo>
                        <a:lnTo>
                          <a:pt x="465" y="537"/>
                        </a:lnTo>
                        <a:lnTo>
                          <a:pt x="465" y="535"/>
                        </a:lnTo>
                        <a:lnTo>
                          <a:pt x="466" y="535"/>
                        </a:lnTo>
                        <a:lnTo>
                          <a:pt x="466" y="537"/>
                        </a:lnTo>
                        <a:lnTo>
                          <a:pt x="467" y="534"/>
                        </a:lnTo>
                        <a:lnTo>
                          <a:pt x="467" y="535"/>
                        </a:lnTo>
                        <a:lnTo>
                          <a:pt x="467" y="536"/>
                        </a:lnTo>
                        <a:lnTo>
                          <a:pt x="468" y="536"/>
                        </a:lnTo>
                        <a:lnTo>
                          <a:pt x="468" y="535"/>
                        </a:lnTo>
                        <a:lnTo>
                          <a:pt x="469" y="534"/>
                        </a:lnTo>
                        <a:lnTo>
                          <a:pt x="469" y="534"/>
                        </a:lnTo>
                        <a:lnTo>
                          <a:pt x="470" y="535"/>
                        </a:lnTo>
                        <a:lnTo>
                          <a:pt x="470" y="532"/>
                        </a:lnTo>
                        <a:lnTo>
                          <a:pt x="470" y="533"/>
                        </a:lnTo>
                        <a:lnTo>
                          <a:pt x="471" y="533"/>
                        </a:lnTo>
                        <a:lnTo>
                          <a:pt x="471" y="534"/>
                        </a:lnTo>
                        <a:lnTo>
                          <a:pt x="472" y="530"/>
                        </a:lnTo>
                        <a:lnTo>
                          <a:pt x="472" y="534"/>
                        </a:lnTo>
                        <a:lnTo>
                          <a:pt x="472" y="534"/>
                        </a:lnTo>
                        <a:lnTo>
                          <a:pt x="473" y="533"/>
                        </a:lnTo>
                        <a:lnTo>
                          <a:pt x="473" y="532"/>
                        </a:lnTo>
                        <a:lnTo>
                          <a:pt x="474" y="533"/>
                        </a:lnTo>
                        <a:lnTo>
                          <a:pt x="474" y="535"/>
                        </a:lnTo>
                        <a:lnTo>
                          <a:pt x="475" y="533"/>
                        </a:lnTo>
                        <a:lnTo>
                          <a:pt x="475" y="535"/>
                        </a:lnTo>
                        <a:lnTo>
                          <a:pt x="475" y="538"/>
                        </a:lnTo>
                        <a:lnTo>
                          <a:pt x="476" y="533"/>
                        </a:lnTo>
                        <a:lnTo>
                          <a:pt x="476" y="536"/>
                        </a:lnTo>
                        <a:lnTo>
                          <a:pt x="477" y="535"/>
                        </a:lnTo>
                        <a:lnTo>
                          <a:pt x="477" y="536"/>
                        </a:lnTo>
                        <a:lnTo>
                          <a:pt x="477" y="537"/>
                        </a:lnTo>
                        <a:lnTo>
                          <a:pt x="478" y="536"/>
                        </a:lnTo>
                        <a:lnTo>
                          <a:pt x="478" y="538"/>
                        </a:lnTo>
                        <a:lnTo>
                          <a:pt x="479" y="538"/>
                        </a:lnTo>
                        <a:lnTo>
                          <a:pt x="479" y="538"/>
                        </a:lnTo>
                        <a:lnTo>
                          <a:pt x="480" y="539"/>
                        </a:lnTo>
                        <a:lnTo>
                          <a:pt x="480" y="536"/>
                        </a:lnTo>
                        <a:lnTo>
                          <a:pt x="480" y="538"/>
                        </a:lnTo>
                        <a:lnTo>
                          <a:pt x="481" y="539"/>
                        </a:lnTo>
                        <a:lnTo>
                          <a:pt x="481" y="535"/>
                        </a:lnTo>
                        <a:lnTo>
                          <a:pt x="482" y="535"/>
                        </a:lnTo>
                        <a:lnTo>
                          <a:pt x="482" y="537"/>
                        </a:lnTo>
                        <a:lnTo>
                          <a:pt x="482" y="535"/>
                        </a:lnTo>
                        <a:lnTo>
                          <a:pt x="483" y="535"/>
                        </a:lnTo>
                        <a:lnTo>
                          <a:pt x="483" y="533"/>
                        </a:lnTo>
                        <a:lnTo>
                          <a:pt x="484" y="536"/>
                        </a:lnTo>
                        <a:lnTo>
                          <a:pt x="484" y="534"/>
                        </a:lnTo>
                        <a:lnTo>
                          <a:pt x="485" y="534"/>
                        </a:lnTo>
                        <a:lnTo>
                          <a:pt x="485" y="535"/>
                        </a:lnTo>
                        <a:lnTo>
                          <a:pt x="485" y="533"/>
                        </a:lnTo>
                        <a:lnTo>
                          <a:pt x="486" y="532"/>
                        </a:lnTo>
                        <a:lnTo>
                          <a:pt x="486" y="535"/>
                        </a:lnTo>
                        <a:lnTo>
                          <a:pt x="487" y="533"/>
                        </a:lnTo>
                        <a:lnTo>
                          <a:pt x="487" y="535"/>
                        </a:lnTo>
                        <a:lnTo>
                          <a:pt x="487" y="536"/>
                        </a:lnTo>
                        <a:lnTo>
                          <a:pt x="488" y="536"/>
                        </a:lnTo>
                        <a:lnTo>
                          <a:pt x="488" y="534"/>
                        </a:lnTo>
                        <a:lnTo>
                          <a:pt x="489" y="536"/>
                        </a:lnTo>
                        <a:lnTo>
                          <a:pt x="489" y="534"/>
                        </a:lnTo>
                        <a:lnTo>
                          <a:pt x="490" y="536"/>
                        </a:lnTo>
                        <a:lnTo>
                          <a:pt x="490" y="535"/>
                        </a:lnTo>
                        <a:lnTo>
                          <a:pt x="490" y="536"/>
                        </a:lnTo>
                        <a:lnTo>
                          <a:pt x="491" y="538"/>
                        </a:lnTo>
                        <a:lnTo>
                          <a:pt x="491" y="539"/>
                        </a:lnTo>
                        <a:lnTo>
                          <a:pt x="492" y="538"/>
                        </a:lnTo>
                        <a:lnTo>
                          <a:pt x="492" y="539"/>
                        </a:lnTo>
                        <a:lnTo>
                          <a:pt x="492" y="539"/>
                        </a:lnTo>
                        <a:lnTo>
                          <a:pt x="493" y="538"/>
                        </a:lnTo>
                        <a:lnTo>
                          <a:pt x="493" y="539"/>
                        </a:lnTo>
                        <a:lnTo>
                          <a:pt x="494" y="538"/>
                        </a:lnTo>
                        <a:lnTo>
                          <a:pt x="494" y="540"/>
                        </a:lnTo>
                        <a:lnTo>
                          <a:pt x="495" y="539"/>
                        </a:lnTo>
                        <a:lnTo>
                          <a:pt x="495" y="537"/>
                        </a:lnTo>
                        <a:lnTo>
                          <a:pt x="495" y="538"/>
                        </a:lnTo>
                        <a:lnTo>
                          <a:pt x="496" y="537"/>
                        </a:lnTo>
                        <a:lnTo>
                          <a:pt x="496" y="537"/>
                        </a:lnTo>
                        <a:lnTo>
                          <a:pt x="497" y="536"/>
                        </a:lnTo>
                        <a:lnTo>
                          <a:pt x="497" y="538"/>
                        </a:lnTo>
                        <a:lnTo>
                          <a:pt x="497" y="538"/>
                        </a:lnTo>
                        <a:lnTo>
                          <a:pt x="498" y="538"/>
                        </a:lnTo>
                        <a:lnTo>
                          <a:pt x="498" y="534"/>
                        </a:lnTo>
                        <a:lnTo>
                          <a:pt x="499" y="533"/>
                        </a:lnTo>
                        <a:lnTo>
                          <a:pt x="499" y="536"/>
                        </a:lnTo>
                        <a:lnTo>
                          <a:pt x="500" y="535"/>
                        </a:lnTo>
                        <a:lnTo>
                          <a:pt x="500" y="534"/>
                        </a:lnTo>
                        <a:lnTo>
                          <a:pt x="500" y="535"/>
                        </a:lnTo>
                        <a:lnTo>
                          <a:pt x="501" y="537"/>
                        </a:lnTo>
                        <a:lnTo>
                          <a:pt x="501" y="534"/>
                        </a:lnTo>
                        <a:lnTo>
                          <a:pt x="502" y="534"/>
                        </a:lnTo>
                        <a:lnTo>
                          <a:pt x="502" y="535"/>
                        </a:lnTo>
                        <a:lnTo>
                          <a:pt x="502" y="537"/>
                        </a:lnTo>
                        <a:lnTo>
                          <a:pt x="503" y="535"/>
                        </a:lnTo>
                        <a:lnTo>
                          <a:pt x="503" y="536"/>
                        </a:lnTo>
                        <a:lnTo>
                          <a:pt x="504" y="536"/>
                        </a:lnTo>
                        <a:lnTo>
                          <a:pt x="504" y="537"/>
                        </a:lnTo>
                        <a:lnTo>
                          <a:pt x="505" y="540"/>
                        </a:lnTo>
                        <a:lnTo>
                          <a:pt x="505" y="538"/>
                        </a:lnTo>
                        <a:lnTo>
                          <a:pt x="505" y="535"/>
                        </a:lnTo>
                        <a:lnTo>
                          <a:pt x="506" y="539"/>
                        </a:lnTo>
                        <a:lnTo>
                          <a:pt x="506" y="536"/>
                        </a:lnTo>
                        <a:lnTo>
                          <a:pt x="507" y="540"/>
                        </a:lnTo>
                        <a:lnTo>
                          <a:pt x="507" y="536"/>
                        </a:lnTo>
                        <a:lnTo>
                          <a:pt x="507" y="538"/>
                        </a:lnTo>
                        <a:lnTo>
                          <a:pt x="508" y="538"/>
                        </a:lnTo>
                        <a:lnTo>
                          <a:pt x="508" y="537"/>
                        </a:lnTo>
                        <a:lnTo>
                          <a:pt x="509" y="537"/>
                        </a:lnTo>
                        <a:lnTo>
                          <a:pt x="509" y="537"/>
                        </a:lnTo>
                        <a:lnTo>
                          <a:pt x="510" y="536"/>
                        </a:lnTo>
                        <a:lnTo>
                          <a:pt x="510" y="537"/>
                        </a:lnTo>
                        <a:lnTo>
                          <a:pt x="510" y="538"/>
                        </a:lnTo>
                        <a:lnTo>
                          <a:pt x="511" y="537"/>
                        </a:lnTo>
                        <a:lnTo>
                          <a:pt x="511" y="533"/>
                        </a:lnTo>
                        <a:lnTo>
                          <a:pt x="512" y="537"/>
                        </a:lnTo>
                        <a:lnTo>
                          <a:pt x="512" y="535"/>
                        </a:lnTo>
                        <a:lnTo>
                          <a:pt x="512" y="534"/>
                        </a:lnTo>
                        <a:lnTo>
                          <a:pt x="513" y="535"/>
                        </a:lnTo>
                        <a:lnTo>
                          <a:pt x="513" y="533"/>
                        </a:lnTo>
                        <a:lnTo>
                          <a:pt x="514" y="535"/>
                        </a:lnTo>
                        <a:lnTo>
                          <a:pt x="514" y="534"/>
                        </a:lnTo>
                        <a:lnTo>
                          <a:pt x="515" y="534"/>
                        </a:lnTo>
                        <a:lnTo>
                          <a:pt x="515" y="534"/>
                        </a:lnTo>
                        <a:lnTo>
                          <a:pt x="515" y="535"/>
                        </a:lnTo>
                        <a:lnTo>
                          <a:pt x="516" y="536"/>
                        </a:lnTo>
                        <a:lnTo>
                          <a:pt x="516" y="538"/>
                        </a:lnTo>
                        <a:lnTo>
                          <a:pt x="517" y="537"/>
                        </a:lnTo>
                        <a:lnTo>
                          <a:pt x="517" y="536"/>
                        </a:lnTo>
                        <a:lnTo>
                          <a:pt x="517" y="535"/>
                        </a:lnTo>
                        <a:lnTo>
                          <a:pt x="518" y="535"/>
                        </a:lnTo>
                        <a:lnTo>
                          <a:pt x="518" y="536"/>
                        </a:lnTo>
                        <a:lnTo>
                          <a:pt x="519" y="534"/>
                        </a:lnTo>
                        <a:lnTo>
                          <a:pt x="519" y="538"/>
                        </a:lnTo>
                        <a:lnTo>
                          <a:pt x="520" y="539"/>
                        </a:lnTo>
                        <a:lnTo>
                          <a:pt x="520" y="537"/>
                        </a:lnTo>
                        <a:lnTo>
                          <a:pt x="520" y="538"/>
                        </a:lnTo>
                        <a:lnTo>
                          <a:pt x="521" y="536"/>
                        </a:lnTo>
                        <a:lnTo>
                          <a:pt x="521" y="538"/>
                        </a:lnTo>
                        <a:lnTo>
                          <a:pt x="522" y="540"/>
                        </a:lnTo>
                        <a:lnTo>
                          <a:pt x="522" y="537"/>
                        </a:lnTo>
                        <a:lnTo>
                          <a:pt x="522" y="538"/>
                        </a:lnTo>
                        <a:lnTo>
                          <a:pt x="523" y="540"/>
                        </a:lnTo>
                        <a:lnTo>
                          <a:pt x="523" y="537"/>
                        </a:lnTo>
                        <a:lnTo>
                          <a:pt x="524" y="538"/>
                        </a:lnTo>
                        <a:lnTo>
                          <a:pt x="524" y="537"/>
                        </a:lnTo>
                        <a:lnTo>
                          <a:pt x="525" y="537"/>
                        </a:lnTo>
                        <a:lnTo>
                          <a:pt x="525" y="537"/>
                        </a:lnTo>
                        <a:lnTo>
                          <a:pt x="525" y="535"/>
                        </a:lnTo>
                        <a:lnTo>
                          <a:pt x="526" y="534"/>
                        </a:lnTo>
                        <a:lnTo>
                          <a:pt x="526" y="538"/>
                        </a:lnTo>
                        <a:lnTo>
                          <a:pt x="527" y="535"/>
                        </a:lnTo>
                        <a:lnTo>
                          <a:pt x="527" y="536"/>
                        </a:lnTo>
                        <a:lnTo>
                          <a:pt x="527" y="538"/>
                        </a:lnTo>
                        <a:lnTo>
                          <a:pt x="528" y="535"/>
                        </a:lnTo>
                        <a:lnTo>
                          <a:pt x="528" y="537"/>
                        </a:lnTo>
                        <a:lnTo>
                          <a:pt x="529" y="537"/>
                        </a:lnTo>
                        <a:lnTo>
                          <a:pt x="529" y="537"/>
                        </a:lnTo>
                        <a:lnTo>
                          <a:pt x="530" y="538"/>
                        </a:lnTo>
                        <a:lnTo>
                          <a:pt x="530" y="537"/>
                        </a:lnTo>
                        <a:lnTo>
                          <a:pt x="530" y="537"/>
                        </a:lnTo>
                        <a:lnTo>
                          <a:pt x="531" y="537"/>
                        </a:lnTo>
                        <a:lnTo>
                          <a:pt x="531" y="537"/>
                        </a:lnTo>
                        <a:lnTo>
                          <a:pt x="532" y="540"/>
                        </a:lnTo>
                        <a:lnTo>
                          <a:pt x="532" y="540"/>
                        </a:lnTo>
                        <a:lnTo>
                          <a:pt x="532" y="538"/>
                        </a:lnTo>
                        <a:lnTo>
                          <a:pt x="533" y="538"/>
                        </a:lnTo>
                        <a:lnTo>
                          <a:pt x="533" y="541"/>
                        </a:lnTo>
                        <a:lnTo>
                          <a:pt x="534" y="541"/>
                        </a:lnTo>
                        <a:lnTo>
                          <a:pt x="534" y="539"/>
                        </a:lnTo>
                        <a:lnTo>
                          <a:pt x="535" y="539"/>
                        </a:lnTo>
                        <a:lnTo>
                          <a:pt x="535" y="541"/>
                        </a:lnTo>
                        <a:lnTo>
                          <a:pt x="535" y="541"/>
                        </a:lnTo>
                        <a:lnTo>
                          <a:pt x="536" y="542"/>
                        </a:lnTo>
                        <a:lnTo>
                          <a:pt x="536" y="540"/>
                        </a:lnTo>
                        <a:lnTo>
                          <a:pt x="537" y="539"/>
                        </a:lnTo>
                        <a:lnTo>
                          <a:pt x="537" y="541"/>
                        </a:lnTo>
                        <a:lnTo>
                          <a:pt x="537" y="540"/>
                        </a:lnTo>
                        <a:lnTo>
                          <a:pt x="538" y="538"/>
                        </a:lnTo>
                        <a:lnTo>
                          <a:pt x="538" y="537"/>
                        </a:lnTo>
                        <a:lnTo>
                          <a:pt x="539" y="537"/>
                        </a:lnTo>
                        <a:lnTo>
                          <a:pt x="539" y="537"/>
                        </a:lnTo>
                        <a:lnTo>
                          <a:pt x="540" y="539"/>
                        </a:lnTo>
                        <a:lnTo>
                          <a:pt x="540" y="538"/>
                        </a:lnTo>
                        <a:lnTo>
                          <a:pt x="540" y="535"/>
                        </a:lnTo>
                        <a:lnTo>
                          <a:pt x="541" y="537"/>
                        </a:lnTo>
                        <a:lnTo>
                          <a:pt x="541" y="534"/>
                        </a:lnTo>
                        <a:lnTo>
                          <a:pt x="542" y="536"/>
                        </a:lnTo>
                        <a:lnTo>
                          <a:pt x="542" y="537"/>
                        </a:lnTo>
                        <a:lnTo>
                          <a:pt x="542" y="536"/>
                        </a:lnTo>
                        <a:lnTo>
                          <a:pt x="543" y="535"/>
                        </a:lnTo>
                        <a:lnTo>
                          <a:pt x="543" y="537"/>
                        </a:lnTo>
                        <a:lnTo>
                          <a:pt x="544" y="536"/>
                        </a:lnTo>
                        <a:lnTo>
                          <a:pt x="544" y="539"/>
                        </a:lnTo>
                        <a:lnTo>
                          <a:pt x="545" y="539"/>
                        </a:lnTo>
                        <a:lnTo>
                          <a:pt x="545" y="538"/>
                        </a:lnTo>
                        <a:lnTo>
                          <a:pt x="545" y="538"/>
                        </a:lnTo>
                        <a:lnTo>
                          <a:pt x="546" y="540"/>
                        </a:lnTo>
                        <a:lnTo>
                          <a:pt x="546" y="539"/>
                        </a:lnTo>
                        <a:lnTo>
                          <a:pt x="547" y="539"/>
                        </a:lnTo>
                        <a:lnTo>
                          <a:pt x="547" y="542"/>
                        </a:lnTo>
                        <a:lnTo>
                          <a:pt x="547" y="539"/>
                        </a:lnTo>
                        <a:lnTo>
                          <a:pt x="548" y="538"/>
                        </a:lnTo>
                        <a:lnTo>
                          <a:pt x="548" y="541"/>
                        </a:lnTo>
                        <a:lnTo>
                          <a:pt x="549" y="542"/>
                        </a:lnTo>
                        <a:lnTo>
                          <a:pt x="549" y="542"/>
                        </a:lnTo>
                        <a:lnTo>
                          <a:pt x="550" y="539"/>
                        </a:lnTo>
                        <a:lnTo>
                          <a:pt x="550" y="538"/>
                        </a:lnTo>
                        <a:lnTo>
                          <a:pt x="550" y="540"/>
                        </a:lnTo>
                        <a:lnTo>
                          <a:pt x="551" y="542"/>
                        </a:lnTo>
                        <a:lnTo>
                          <a:pt x="551" y="541"/>
                        </a:lnTo>
                        <a:lnTo>
                          <a:pt x="552" y="542"/>
                        </a:lnTo>
                        <a:lnTo>
                          <a:pt x="552" y="542"/>
                        </a:lnTo>
                        <a:lnTo>
                          <a:pt x="552" y="541"/>
                        </a:lnTo>
                        <a:lnTo>
                          <a:pt x="553" y="540"/>
                        </a:lnTo>
                        <a:lnTo>
                          <a:pt x="553" y="537"/>
                        </a:lnTo>
                        <a:lnTo>
                          <a:pt x="554" y="540"/>
                        </a:lnTo>
                        <a:lnTo>
                          <a:pt x="554" y="538"/>
                        </a:lnTo>
                        <a:lnTo>
                          <a:pt x="555" y="537"/>
                        </a:lnTo>
                        <a:lnTo>
                          <a:pt x="555" y="538"/>
                        </a:lnTo>
                        <a:lnTo>
                          <a:pt x="555" y="537"/>
                        </a:lnTo>
                        <a:lnTo>
                          <a:pt x="556" y="538"/>
                        </a:lnTo>
                        <a:lnTo>
                          <a:pt x="556" y="539"/>
                        </a:lnTo>
                        <a:lnTo>
                          <a:pt x="557" y="536"/>
                        </a:lnTo>
                        <a:lnTo>
                          <a:pt x="557" y="536"/>
                        </a:lnTo>
                        <a:lnTo>
                          <a:pt x="557" y="540"/>
                        </a:lnTo>
                        <a:lnTo>
                          <a:pt x="558" y="540"/>
                        </a:lnTo>
                        <a:lnTo>
                          <a:pt x="558" y="538"/>
                        </a:lnTo>
                        <a:lnTo>
                          <a:pt x="559" y="539"/>
                        </a:lnTo>
                        <a:lnTo>
                          <a:pt x="559" y="542"/>
                        </a:lnTo>
                        <a:lnTo>
                          <a:pt x="560" y="541"/>
                        </a:lnTo>
                        <a:lnTo>
                          <a:pt x="560" y="539"/>
                        </a:lnTo>
                        <a:lnTo>
                          <a:pt x="560" y="543"/>
                        </a:lnTo>
                        <a:lnTo>
                          <a:pt x="561" y="540"/>
                        </a:lnTo>
                        <a:lnTo>
                          <a:pt x="561" y="542"/>
                        </a:lnTo>
                        <a:lnTo>
                          <a:pt x="562" y="543"/>
                        </a:lnTo>
                        <a:lnTo>
                          <a:pt x="562" y="547"/>
                        </a:lnTo>
                        <a:lnTo>
                          <a:pt x="562" y="543"/>
                        </a:lnTo>
                        <a:lnTo>
                          <a:pt x="563" y="541"/>
                        </a:lnTo>
                        <a:lnTo>
                          <a:pt x="563" y="544"/>
                        </a:lnTo>
                        <a:lnTo>
                          <a:pt x="564" y="542"/>
                        </a:lnTo>
                        <a:lnTo>
                          <a:pt x="564" y="544"/>
                        </a:lnTo>
                        <a:lnTo>
                          <a:pt x="565" y="543"/>
                        </a:lnTo>
                        <a:lnTo>
                          <a:pt x="565" y="541"/>
                        </a:lnTo>
                        <a:lnTo>
                          <a:pt x="565" y="541"/>
                        </a:lnTo>
                        <a:lnTo>
                          <a:pt x="566" y="540"/>
                        </a:lnTo>
                        <a:lnTo>
                          <a:pt x="566" y="542"/>
                        </a:lnTo>
                        <a:lnTo>
                          <a:pt x="567" y="542"/>
                        </a:lnTo>
                        <a:lnTo>
                          <a:pt x="567" y="543"/>
                        </a:lnTo>
                        <a:lnTo>
                          <a:pt x="567" y="540"/>
                        </a:lnTo>
                        <a:lnTo>
                          <a:pt x="568" y="541"/>
                        </a:lnTo>
                        <a:lnTo>
                          <a:pt x="568" y="541"/>
                        </a:lnTo>
                        <a:lnTo>
                          <a:pt x="569" y="540"/>
                        </a:lnTo>
                        <a:lnTo>
                          <a:pt x="569" y="540"/>
                        </a:lnTo>
                        <a:lnTo>
                          <a:pt x="570" y="540"/>
                        </a:lnTo>
                        <a:lnTo>
                          <a:pt x="570" y="541"/>
                        </a:lnTo>
                        <a:lnTo>
                          <a:pt x="570" y="539"/>
                        </a:lnTo>
                        <a:lnTo>
                          <a:pt x="571" y="537"/>
                        </a:lnTo>
                        <a:lnTo>
                          <a:pt x="571" y="542"/>
                        </a:lnTo>
                        <a:lnTo>
                          <a:pt x="572" y="540"/>
                        </a:lnTo>
                        <a:lnTo>
                          <a:pt x="572" y="540"/>
                        </a:lnTo>
                        <a:lnTo>
                          <a:pt x="572" y="539"/>
                        </a:lnTo>
                        <a:lnTo>
                          <a:pt x="573" y="541"/>
                        </a:lnTo>
                        <a:lnTo>
                          <a:pt x="573" y="541"/>
                        </a:lnTo>
                        <a:lnTo>
                          <a:pt x="574" y="543"/>
                        </a:lnTo>
                        <a:lnTo>
                          <a:pt x="574" y="542"/>
                        </a:lnTo>
                        <a:lnTo>
                          <a:pt x="575" y="542"/>
                        </a:lnTo>
                        <a:lnTo>
                          <a:pt x="575" y="545"/>
                        </a:lnTo>
                        <a:lnTo>
                          <a:pt x="575" y="546"/>
                        </a:lnTo>
                        <a:lnTo>
                          <a:pt x="576" y="544"/>
                        </a:lnTo>
                        <a:lnTo>
                          <a:pt x="576" y="544"/>
                        </a:lnTo>
                        <a:lnTo>
                          <a:pt x="577" y="546"/>
                        </a:lnTo>
                        <a:lnTo>
                          <a:pt x="577" y="544"/>
                        </a:lnTo>
                        <a:lnTo>
                          <a:pt x="577" y="545"/>
                        </a:lnTo>
                        <a:lnTo>
                          <a:pt x="578" y="546"/>
                        </a:lnTo>
                        <a:lnTo>
                          <a:pt x="578" y="543"/>
                        </a:lnTo>
                        <a:lnTo>
                          <a:pt x="579" y="547"/>
                        </a:lnTo>
                        <a:lnTo>
                          <a:pt x="579" y="544"/>
                        </a:lnTo>
                        <a:lnTo>
                          <a:pt x="580" y="545"/>
                        </a:lnTo>
                        <a:lnTo>
                          <a:pt x="580" y="546"/>
                        </a:lnTo>
                        <a:lnTo>
                          <a:pt x="580" y="547"/>
                        </a:lnTo>
                        <a:lnTo>
                          <a:pt x="581" y="545"/>
                        </a:lnTo>
                        <a:lnTo>
                          <a:pt x="581" y="545"/>
                        </a:lnTo>
                        <a:lnTo>
                          <a:pt x="582" y="542"/>
                        </a:lnTo>
                        <a:lnTo>
                          <a:pt x="582" y="541"/>
                        </a:lnTo>
                        <a:lnTo>
                          <a:pt x="582" y="543"/>
                        </a:lnTo>
                        <a:lnTo>
                          <a:pt x="583" y="544"/>
                        </a:lnTo>
                        <a:lnTo>
                          <a:pt x="583" y="543"/>
                        </a:lnTo>
                        <a:lnTo>
                          <a:pt x="584" y="541"/>
                        </a:lnTo>
                        <a:lnTo>
                          <a:pt x="584" y="541"/>
                        </a:lnTo>
                        <a:lnTo>
                          <a:pt x="585" y="540"/>
                        </a:lnTo>
                        <a:lnTo>
                          <a:pt x="585" y="540"/>
                        </a:lnTo>
                        <a:lnTo>
                          <a:pt x="585" y="542"/>
                        </a:lnTo>
                        <a:lnTo>
                          <a:pt x="586" y="542"/>
                        </a:lnTo>
                        <a:lnTo>
                          <a:pt x="586" y="544"/>
                        </a:lnTo>
                        <a:lnTo>
                          <a:pt x="587" y="542"/>
                        </a:lnTo>
                        <a:lnTo>
                          <a:pt x="587" y="545"/>
                        </a:lnTo>
                        <a:lnTo>
                          <a:pt x="587" y="542"/>
                        </a:lnTo>
                        <a:lnTo>
                          <a:pt x="588" y="544"/>
                        </a:lnTo>
                        <a:lnTo>
                          <a:pt x="588" y="542"/>
                        </a:lnTo>
                        <a:lnTo>
                          <a:pt x="589" y="542"/>
                        </a:lnTo>
                        <a:lnTo>
                          <a:pt x="589" y="543"/>
                        </a:lnTo>
                        <a:lnTo>
                          <a:pt x="590" y="544"/>
                        </a:lnTo>
                        <a:lnTo>
                          <a:pt x="590" y="544"/>
                        </a:lnTo>
                        <a:lnTo>
                          <a:pt x="590" y="544"/>
                        </a:lnTo>
                        <a:lnTo>
                          <a:pt x="591" y="544"/>
                        </a:lnTo>
                        <a:lnTo>
                          <a:pt x="591" y="544"/>
                        </a:lnTo>
                        <a:lnTo>
                          <a:pt x="592" y="545"/>
                        </a:lnTo>
                        <a:lnTo>
                          <a:pt x="592" y="541"/>
                        </a:lnTo>
                        <a:lnTo>
                          <a:pt x="592" y="540"/>
                        </a:lnTo>
                        <a:lnTo>
                          <a:pt x="593" y="544"/>
                        </a:lnTo>
                        <a:lnTo>
                          <a:pt x="593" y="542"/>
                        </a:lnTo>
                        <a:lnTo>
                          <a:pt x="594" y="541"/>
                        </a:lnTo>
                        <a:lnTo>
                          <a:pt x="594" y="539"/>
                        </a:lnTo>
                        <a:lnTo>
                          <a:pt x="595" y="541"/>
                        </a:lnTo>
                        <a:lnTo>
                          <a:pt x="595" y="539"/>
                        </a:lnTo>
                        <a:lnTo>
                          <a:pt x="595" y="540"/>
                        </a:lnTo>
                        <a:lnTo>
                          <a:pt x="596" y="538"/>
                        </a:lnTo>
                        <a:lnTo>
                          <a:pt x="596" y="538"/>
                        </a:lnTo>
                        <a:lnTo>
                          <a:pt x="597" y="538"/>
                        </a:lnTo>
                        <a:lnTo>
                          <a:pt x="597" y="536"/>
                        </a:lnTo>
                        <a:lnTo>
                          <a:pt x="597" y="538"/>
                        </a:lnTo>
                        <a:lnTo>
                          <a:pt x="598" y="540"/>
                        </a:lnTo>
                        <a:lnTo>
                          <a:pt x="598" y="538"/>
                        </a:lnTo>
                        <a:lnTo>
                          <a:pt x="599" y="539"/>
                        </a:lnTo>
                        <a:lnTo>
                          <a:pt x="599" y="541"/>
                        </a:lnTo>
                        <a:lnTo>
                          <a:pt x="600" y="542"/>
                        </a:lnTo>
                        <a:lnTo>
                          <a:pt x="600" y="538"/>
                        </a:lnTo>
                        <a:lnTo>
                          <a:pt x="600" y="543"/>
                        </a:lnTo>
                        <a:lnTo>
                          <a:pt x="601" y="542"/>
                        </a:lnTo>
                        <a:lnTo>
                          <a:pt x="601" y="544"/>
                        </a:lnTo>
                        <a:lnTo>
                          <a:pt x="602" y="541"/>
                        </a:lnTo>
                        <a:lnTo>
                          <a:pt x="602" y="540"/>
                        </a:lnTo>
                        <a:lnTo>
                          <a:pt x="602" y="542"/>
                        </a:lnTo>
                        <a:lnTo>
                          <a:pt x="603" y="543"/>
                        </a:lnTo>
                        <a:lnTo>
                          <a:pt x="603" y="544"/>
                        </a:lnTo>
                        <a:lnTo>
                          <a:pt x="604" y="543"/>
                        </a:lnTo>
                        <a:lnTo>
                          <a:pt x="604" y="546"/>
                        </a:lnTo>
                        <a:lnTo>
                          <a:pt x="605" y="542"/>
                        </a:lnTo>
                        <a:lnTo>
                          <a:pt x="605" y="543"/>
                        </a:lnTo>
                        <a:lnTo>
                          <a:pt x="605" y="540"/>
                        </a:lnTo>
                        <a:lnTo>
                          <a:pt x="606" y="541"/>
                        </a:lnTo>
                        <a:lnTo>
                          <a:pt x="606" y="541"/>
                        </a:lnTo>
                        <a:lnTo>
                          <a:pt x="607" y="542"/>
                        </a:lnTo>
                        <a:lnTo>
                          <a:pt x="607" y="540"/>
                        </a:lnTo>
                        <a:lnTo>
                          <a:pt x="607" y="540"/>
                        </a:lnTo>
                        <a:lnTo>
                          <a:pt x="608" y="538"/>
                        </a:lnTo>
                        <a:lnTo>
                          <a:pt x="608" y="539"/>
                        </a:lnTo>
                        <a:lnTo>
                          <a:pt x="609" y="539"/>
                        </a:lnTo>
                        <a:lnTo>
                          <a:pt x="609" y="538"/>
                        </a:lnTo>
                        <a:lnTo>
                          <a:pt x="610" y="539"/>
                        </a:lnTo>
                        <a:lnTo>
                          <a:pt x="610" y="538"/>
                        </a:lnTo>
                        <a:lnTo>
                          <a:pt x="610" y="538"/>
                        </a:lnTo>
                        <a:lnTo>
                          <a:pt x="611" y="538"/>
                        </a:lnTo>
                        <a:lnTo>
                          <a:pt x="611" y="539"/>
                        </a:lnTo>
                        <a:lnTo>
                          <a:pt x="612" y="537"/>
                        </a:lnTo>
                        <a:lnTo>
                          <a:pt x="612" y="538"/>
                        </a:lnTo>
                        <a:lnTo>
                          <a:pt x="612" y="541"/>
                        </a:lnTo>
                        <a:lnTo>
                          <a:pt x="613" y="539"/>
                        </a:lnTo>
                        <a:lnTo>
                          <a:pt x="613" y="537"/>
                        </a:lnTo>
                        <a:lnTo>
                          <a:pt x="614" y="538"/>
                        </a:lnTo>
                        <a:lnTo>
                          <a:pt x="614" y="542"/>
                        </a:lnTo>
                        <a:lnTo>
                          <a:pt x="615" y="541"/>
                        </a:lnTo>
                        <a:lnTo>
                          <a:pt x="615" y="540"/>
                        </a:lnTo>
                        <a:lnTo>
                          <a:pt x="615" y="542"/>
                        </a:lnTo>
                        <a:lnTo>
                          <a:pt x="616" y="542"/>
                        </a:lnTo>
                        <a:lnTo>
                          <a:pt x="616" y="542"/>
                        </a:lnTo>
                        <a:lnTo>
                          <a:pt x="617" y="545"/>
                        </a:lnTo>
                        <a:lnTo>
                          <a:pt x="617" y="546"/>
                        </a:lnTo>
                        <a:lnTo>
                          <a:pt x="617" y="546"/>
                        </a:lnTo>
                        <a:lnTo>
                          <a:pt x="618" y="545"/>
                        </a:lnTo>
                        <a:lnTo>
                          <a:pt x="618" y="544"/>
                        </a:lnTo>
                        <a:lnTo>
                          <a:pt x="619" y="544"/>
                        </a:lnTo>
                        <a:lnTo>
                          <a:pt x="619" y="544"/>
                        </a:lnTo>
                        <a:lnTo>
                          <a:pt x="620" y="546"/>
                        </a:lnTo>
                        <a:lnTo>
                          <a:pt x="620" y="544"/>
                        </a:lnTo>
                        <a:lnTo>
                          <a:pt x="620" y="544"/>
                        </a:lnTo>
                        <a:lnTo>
                          <a:pt x="621" y="543"/>
                        </a:lnTo>
                        <a:lnTo>
                          <a:pt x="621" y="544"/>
                        </a:lnTo>
                        <a:lnTo>
                          <a:pt x="622" y="544"/>
                        </a:lnTo>
                        <a:lnTo>
                          <a:pt x="622" y="542"/>
                        </a:lnTo>
                        <a:lnTo>
                          <a:pt x="622" y="540"/>
                        </a:lnTo>
                        <a:lnTo>
                          <a:pt x="623" y="541"/>
                        </a:lnTo>
                        <a:lnTo>
                          <a:pt x="623" y="542"/>
                        </a:lnTo>
                        <a:lnTo>
                          <a:pt x="624" y="541"/>
                        </a:lnTo>
                        <a:lnTo>
                          <a:pt x="624" y="541"/>
                        </a:lnTo>
                        <a:lnTo>
                          <a:pt x="625" y="539"/>
                        </a:lnTo>
                        <a:lnTo>
                          <a:pt x="625" y="541"/>
                        </a:lnTo>
                        <a:lnTo>
                          <a:pt x="625" y="540"/>
                        </a:lnTo>
                        <a:lnTo>
                          <a:pt x="626" y="540"/>
                        </a:lnTo>
                        <a:lnTo>
                          <a:pt x="626" y="540"/>
                        </a:lnTo>
                        <a:lnTo>
                          <a:pt x="627" y="539"/>
                        </a:lnTo>
                        <a:lnTo>
                          <a:pt x="627" y="542"/>
                        </a:lnTo>
                        <a:lnTo>
                          <a:pt x="627" y="540"/>
                        </a:lnTo>
                        <a:lnTo>
                          <a:pt x="628" y="545"/>
                        </a:lnTo>
                        <a:lnTo>
                          <a:pt x="628" y="542"/>
                        </a:lnTo>
                        <a:lnTo>
                          <a:pt x="629" y="543"/>
                        </a:lnTo>
                        <a:lnTo>
                          <a:pt x="629" y="543"/>
                        </a:lnTo>
                        <a:lnTo>
                          <a:pt x="630" y="544"/>
                        </a:lnTo>
                        <a:lnTo>
                          <a:pt x="630" y="544"/>
                        </a:lnTo>
                        <a:lnTo>
                          <a:pt x="630" y="545"/>
                        </a:lnTo>
                        <a:lnTo>
                          <a:pt x="631" y="546"/>
                        </a:lnTo>
                        <a:lnTo>
                          <a:pt x="631" y="546"/>
                        </a:lnTo>
                        <a:lnTo>
                          <a:pt x="632" y="544"/>
                        </a:lnTo>
                        <a:lnTo>
                          <a:pt x="632" y="545"/>
                        </a:lnTo>
                        <a:lnTo>
                          <a:pt x="632" y="546"/>
                        </a:lnTo>
                        <a:lnTo>
                          <a:pt x="633" y="547"/>
                        </a:lnTo>
                        <a:lnTo>
                          <a:pt x="633" y="544"/>
                        </a:lnTo>
                        <a:lnTo>
                          <a:pt x="634" y="545"/>
                        </a:lnTo>
                        <a:lnTo>
                          <a:pt x="634" y="547"/>
                        </a:lnTo>
                        <a:lnTo>
                          <a:pt x="635" y="544"/>
                        </a:lnTo>
                        <a:lnTo>
                          <a:pt x="635" y="545"/>
                        </a:lnTo>
                        <a:lnTo>
                          <a:pt x="635" y="546"/>
                        </a:lnTo>
                        <a:lnTo>
                          <a:pt x="636" y="545"/>
                        </a:lnTo>
                        <a:lnTo>
                          <a:pt x="636" y="542"/>
                        </a:lnTo>
                        <a:lnTo>
                          <a:pt x="637" y="544"/>
                        </a:lnTo>
                        <a:lnTo>
                          <a:pt x="637" y="543"/>
                        </a:lnTo>
                        <a:lnTo>
                          <a:pt x="637" y="541"/>
                        </a:lnTo>
                        <a:lnTo>
                          <a:pt x="638" y="539"/>
                        </a:lnTo>
                        <a:lnTo>
                          <a:pt x="638" y="541"/>
                        </a:lnTo>
                        <a:lnTo>
                          <a:pt x="639" y="540"/>
                        </a:lnTo>
                        <a:lnTo>
                          <a:pt x="639" y="542"/>
                        </a:lnTo>
                        <a:lnTo>
                          <a:pt x="640" y="540"/>
                        </a:lnTo>
                        <a:lnTo>
                          <a:pt x="640" y="539"/>
                        </a:lnTo>
                        <a:lnTo>
                          <a:pt x="640" y="542"/>
                        </a:lnTo>
                        <a:lnTo>
                          <a:pt x="641" y="540"/>
                        </a:lnTo>
                        <a:lnTo>
                          <a:pt x="641" y="541"/>
                        </a:lnTo>
                        <a:lnTo>
                          <a:pt x="642" y="542"/>
                        </a:lnTo>
                        <a:lnTo>
                          <a:pt x="642" y="543"/>
                        </a:lnTo>
                        <a:lnTo>
                          <a:pt x="642" y="544"/>
                        </a:lnTo>
                        <a:lnTo>
                          <a:pt x="643" y="544"/>
                        </a:lnTo>
                        <a:lnTo>
                          <a:pt x="643" y="545"/>
                        </a:lnTo>
                        <a:lnTo>
                          <a:pt x="644" y="544"/>
                        </a:lnTo>
                        <a:lnTo>
                          <a:pt x="644" y="545"/>
                        </a:lnTo>
                        <a:lnTo>
                          <a:pt x="645" y="543"/>
                        </a:lnTo>
                        <a:lnTo>
                          <a:pt x="645" y="544"/>
                        </a:lnTo>
                        <a:lnTo>
                          <a:pt x="645" y="544"/>
                        </a:lnTo>
                        <a:lnTo>
                          <a:pt x="646" y="545"/>
                        </a:lnTo>
                        <a:lnTo>
                          <a:pt x="646" y="546"/>
                        </a:lnTo>
                        <a:lnTo>
                          <a:pt x="647" y="546"/>
                        </a:lnTo>
                        <a:lnTo>
                          <a:pt x="647" y="547"/>
                        </a:lnTo>
                        <a:lnTo>
                          <a:pt x="647" y="546"/>
                        </a:lnTo>
                        <a:lnTo>
                          <a:pt x="648" y="544"/>
                        </a:lnTo>
                        <a:lnTo>
                          <a:pt x="648" y="544"/>
                        </a:lnTo>
                        <a:lnTo>
                          <a:pt x="649" y="545"/>
                        </a:lnTo>
                        <a:lnTo>
                          <a:pt x="649" y="545"/>
                        </a:lnTo>
                        <a:lnTo>
                          <a:pt x="650" y="543"/>
                        </a:lnTo>
                        <a:lnTo>
                          <a:pt x="650" y="543"/>
                        </a:lnTo>
                        <a:lnTo>
                          <a:pt x="650" y="543"/>
                        </a:lnTo>
                        <a:lnTo>
                          <a:pt x="651" y="542"/>
                        </a:lnTo>
                        <a:lnTo>
                          <a:pt x="651" y="540"/>
                        </a:lnTo>
                        <a:lnTo>
                          <a:pt x="652" y="540"/>
                        </a:lnTo>
                        <a:lnTo>
                          <a:pt x="652" y="541"/>
                        </a:lnTo>
                        <a:lnTo>
                          <a:pt x="652" y="541"/>
                        </a:lnTo>
                        <a:lnTo>
                          <a:pt x="653" y="540"/>
                        </a:lnTo>
                        <a:lnTo>
                          <a:pt x="653" y="543"/>
                        </a:lnTo>
                        <a:lnTo>
                          <a:pt x="654" y="544"/>
                        </a:lnTo>
                        <a:lnTo>
                          <a:pt x="654" y="541"/>
                        </a:lnTo>
                        <a:lnTo>
                          <a:pt x="655" y="543"/>
                        </a:lnTo>
                        <a:lnTo>
                          <a:pt x="655" y="544"/>
                        </a:lnTo>
                        <a:lnTo>
                          <a:pt x="655" y="544"/>
                        </a:lnTo>
                        <a:lnTo>
                          <a:pt x="656" y="547"/>
                        </a:lnTo>
                        <a:lnTo>
                          <a:pt x="656" y="543"/>
                        </a:lnTo>
                        <a:lnTo>
                          <a:pt x="657" y="545"/>
                        </a:lnTo>
                        <a:lnTo>
                          <a:pt x="657" y="547"/>
                        </a:lnTo>
                        <a:lnTo>
                          <a:pt x="657" y="548"/>
                        </a:lnTo>
                        <a:lnTo>
                          <a:pt x="658" y="546"/>
                        </a:lnTo>
                        <a:lnTo>
                          <a:pt x="658" y="547"/>
                        </a:lnTo>
                        <a:lnTo>
                          <a:pt x="659" y="549"/>
                        </a:lnTo>
                        <a:lnTo>
                          <a:pt x="659" y="549"/>
                        </a:lnTo>
                        <a:lnTo>
                          <a:pt x="660" y="546"/>
                        </a:lnTo>
                        <a:lnTo>
                          <a:pt x="660" y="547"/>
                        </a:lnTo>
                        <a:lnTo>
                          <a:pt x="660" y="546"/>
                        </a:lnTo>
                        <a:lnTo>
                          <a:pt x="661" y="548"/>
                        </a:lnTo>
                        <a:lnTo>
                          <a:pt x="661" y="548"/>
                        </a:lnTo>
                        <a:lnTo>
                          <a:pt x="662" y="548"/>
                        </a:lnTo>
                        <a:lnTo>
                          <a:pt x="662" y="546"/>
                        </a:lnTo>
                        <a:lnTo>
                          <a:pt x="662" y="544"/>
                        </a:lnTo>
                        <a:lnTo>
                          <a:pt x="663" y="545"/>
                        </a:lnTo>
                        <a:lnTo>
                          <a:pt x="663" y="544"/>
                        </a:lnTo>
                        <a:lnTo>
                          <a:pt x="664" y="543"/>
                        </a:lnTo>
                        <a:lnTo>
                          <a:pt x="664" y="544"/>
                        </a:lnTo>
                        <a:lnTo>
                          <a:pt x="665" y="543"/>
                        </a:lnTo>
                        <a:lnTo>
                          <a:pt x="665" y="541"/>
                        </a:lnTo>
                        <a:lnTo>
                          <a:pt x="665" y="540"/>
                        </a:lnTo>
                        <a:lnTo>
                          <a:pt x="666" y="541"/>
                        </a:lnTo>
                        <a:lnTo>
                          <a:pt x="666" y="540"/>
                        </a:lnTo>
                        <a:lnTo>
                          <a:pt x="667" y="541"/>
                        </a:lnTo>
                        <a:lnTo>
                          <a:pt x="667" y="542"/>
                        </a:lnTo>
                        <a:lnTo>
                          <a:pt x="667" y="543"/>
                        </a:lnTo>
                        <a:lnTo>
                          <a:pt x="668" y="544"/>
                        </a:lnTo>
                        <a:lnTo>
                          <a:pt x="668" y="543"/>
                        </a:lnTo>
                        <a:lnTo>
                          <a:pt x="669" y="541"/>
                        </a:lnTo>
                        <a:lnTo>
                          <a:pt x="669" y="541"/>
                        </a:lnTo>
                        <a:lnTo>
                          <a:pt x="670" y="546"/>
                        </a:lnTo>
                        <a:lnTo>
                          <a:pt x="670" y="543"/>
                        </a:lnTo>
                        <a:lnTo>
                          <a:pt x="670" y="543"/>
                        </a:lnTo>
                        <a:lnTo>
                          <a:pt x="671" y="542"/>
                        </a:lnTo>
                        <a:lnTo>
                          <a:pt x="671" y="545"/>
                        </a:lnTo>
                        <a:lnTo>
                          <a:pt x="672" y="548"/>
                        </a:lnTo>
                        <a:lnTo>
                          <a:pt x="672" y="545"/>
                        </a:lnTo>
                        <a:lnTo>
                          <a:pt x="672" y="547"/>
                        </a:lnTo>
                        <a:lnTo>
                          <a:pt x="673" y="544"/>
                        </a:lnTo>
                        <a:lnTo>
                          <a:pt x="673" y="545"/>
                        </a:lnTo>
                        <a:lnTo>
                          <a:pt x="674" y="547"/>
                        </a:lnTo>
                        <a:lnTo>
                          <a:pt x="674" y="547"/>
                        </a:lnTo>
                        <a:lnTo>
                          <a:pt x="675" y="547"/>
                        </a:lnTo>
                        <a:lnTo>
                          <a:pt x="675" y="547"/>
                        </a:lnTo>
                        <a:lnTo>
                          <a:pt x="675" y="549"/>
                        </a:lnTo>
                        <a:lnTo>
                          <a:pt x="676" y="548"/>
                        </a:lnTo>
                        <a:lnTo>
                          <a:pt x="676" y="547"/>
                        </a:lnTo>
                        <a:lnTo>
                          <a:pt x="677" y="545"/>
                        </a:lnTo>
                        <a:lnTo>
                          <a:pt x="677" y="545"/>
                        </a:lnTo>
                        <a:lnTo>
                          <a:pt x="677" y="545"/>
                        </a:lnTo>
                        <a:lnTo>
                          <a:pt x="678" y="546"/>
                        </a:lnTo>
                        <a:lnTo>
                          <a:pt x="678" y="543"/>
                        </a:lnTo>
                        <a:lnTo>
                          <a:pt x="679" y="544"/>
                        </a:lnTo>
                        <a:lnTo>
                          <a:pt x="679" y="545"/>
                        </a:lnTo>
                        <a:lnTo>
                          <a:pt x="680" y="542"/>
                        </a:lnTo>
                        <a:lnTo>
                          <a:pt x="680" y="542"/>
                        </a:lnTo>
                        <a:lnTo>
                          <a:pt x="680" y="543"/>
                        </a:lnTo>
                        <a:lnTo>
                          <a:pt x="681" y="542"/>
                        </a:lnTo>
                        <a:lnTo>
                          <a:pt x="681" y="541"/>
                        </a:lnTo>
                        <a:lnTo>
                          <a:pt x="682" y="541"/>
                        </a:lnTo>
                        <a:lnTo>
                          <a:pt x="682" y="545"/>
                        </a:lnTo>
                        <a:lnTo>
                          <a:pt x="683" y="544"/>
                        </a:lnTo>
                        <a:lnTo>
                          <a:pt x="683" y="543"/>
                        </a:lnTo>
                        <a:lnTo>
                          <a:pt x="683" y="545"/>
                        </a:lnTo>
                        <a:lnTo>
                          <a:pt x="684" y="544"/>
                        </a:lnTo>
                        <a:lnTo>
                          <a:pt x="684" y="545"/>
                        </a:lnTo>
                        <a:lnTo>
                          <a:pt x="685" y="545"/>
                        </a:lnTo>
                        <a:lnTo>
                          <a:pt x="685" y="547"/>
                        </a:lnTo>
                        <a:lnTo>
                          <a:pt x="685" y="545"/>
                        </a:lnTo>
                        <a:lnTo>
                          <a:pt x="686" y="548"/>
                        </a:lnTo>
                        <a:lnTo>
                          <a:pt x="686" y="546"/>
                        </a:lnTo>
                        <a:lnTo>
                          <a:pt x="687" y="546"/>
                        </a:lnTo>
                        <a:lnTo>
                          <a:pt x="687" y="549"/>
                        </a:lnTo>
                        <a:lnTo>
                          <a:pt x="688" y="549"/>
                        </a:lnTo>
                        <a:lnTo>
                          <a:pt x="688" y="550"/>
                        </a:lnTo>
                        <a:lnTo>
                          <a:pt x="688" y="547"/>
                        </a:lnTo>
                        <a:lnTo>
                          <a:pt x="689" y="547"/>
                        </a:lnTo>
                        <a:lnTo>
                          <a:pt x="689" y="546"/>
                        </a:lnTo>
                        <a:lnTo>
                          <a:pt x="690" y="547"/>
                        </a:lnTo>
                        <a:lnTo>
                          <a:pt x="690" y="547"/>
                        </a:lnTo>
                        <a:lnTo>
                          <a:pt x="690" y="547"/>
                        </a:lnTo>
                        <a:lnTo>
                          <a:pt x="691" y="547"/>
                        </a:lnTo>
                        <a:lnTo>
                          <a:pt x="691" y="545"/>
                        </a:lnTo>
                        <a:lnTo>
                          <a:pt x="692" y="545"/>
                        </a:lnTo>
                        <a:lnTo>
                          <a:pt x="692" y="545"/>
                        </a:lnTo>
                        <a:lnTo>
                          <a:pt x="693" y="543"/>
                        </a:lnTo>
                        <a:lnTo>
                          <a:pt x="693" y="543"/>
                        </a:lnTo>
                        <a:lnTo>
                          <a:pt x="693" y="544"/>
                        </a:lnTo>
                        <a:lnTo>
                          <a:pt x="694" y="540"/>
                        </a:lnTo>
                        <a:lnTo>
                          <a:pt x="694" y="541"/>
                        </a:lnTo>
                        <a:lnTo>
                          <a:pt x="695" y="543"/>
                        </a:lnTo>
                        <a:lnTo>
                          <a:pt x="695" y="542"/>
                        </a:lnTo>
                        <a:lnTo>
                          <a:pt x="695" y="542"/>
                        </a:lnTo>
                        <a:lnTo>
                          <a:pt x="696" y="541"/>
                        </a:lnTo>
                        <a:lnTo>
                          <a:pt x="696" y="545"/>
                        </a:lnTo>
                        <a:lnTo>
                          <a:pt x="697" y="542"/>
                        </a:lnTo>
                        <a:lnTo>
                          <a:pt x="697" y="544"/>
                        </a:lnTo>
                        <a:lnTo>
                          <a:pt x="698" y="545"/>
                        </a:lnTo>
                        <a:lnTo>
                          <a:pt x="698" y="544"/>
                        </a:lnTo>
                        <a:lnTo>
                          <a:pt x="698" y="545"/>
                        </a:lnTo>
                        <a:lnTo>
                          <a:pt x="699" y="542"/>
                        </a:lnTo>
                        <a:lnTo>
                          <a:pt x="699" y="541"/>
                        </a:lnTo>
                        <a:lnTo>
                          <a:pt x="700" y="544"/>
                        </a:lnTo>
                        <a:lnTo>
                          <a:pt x="700" y="544"/>
                        </a:lnTo>
                        <a:lnTo>
                          <a:pt x="700" y="544"/>
                        </a:lnTo>
                        <a:lnTo>
                          <a:pt x="701" y="545"/>
                        </a:lnTo>
                        <a:lnTo>
                          <a:pt x="701" y="547"/>
                        </a:lnTo>
                        <a:lnTo>
                          <a:pt x="702" y="547"/>
                        </a:lnTo>
                        <a:lnTo>
                          <a:pt x="702" y="546"/>
                        </a:lnTo>
                        <a:lnTo>
                          <a:pt x="703" y="547"/>
                        </a:lnTo>
                        <a:lnTo>
                          <a:pt x="703" y="548"/>
                        </a:lnTo>
                        <a:lnTo>
                          <a:pt x="703" y="548"/>
                        </a:lnTo>
                        <a:lnTo>
                          <a:pt x="704" y="546"/>
                        </a:lnTo>
                        <a:lnTo>
                          <a:pt x="704" y="544"/>
                        </a:lnTo>
                        <a:lnTo>
                          <a:pt x="705" y="544"/>
                        </a:lnTo>
                        <a:lnTo>
                          <a:pt x="705" y="544"/>
                        </a:lnTo>
                        <a:lnTo>
                          <a:pt x="705" y="546"/>
                        </a:lnTo>
                        <a:lnTo>
                          <a:pt x="706" y="543"/>
                        </a:lnTo>
                        <a:lnTo>
                          <a:pt x="706" y="544"/>
                        </a:lnTo>
                        <a:lnTo>
                          <a:pt x="707" y="542"/>
                        </a:lnTo>
                        <a:lnTo>
                          <a:pt x="707" y="543"/>
                        </a:lnTo>
                        <a:lnTo>
                          <a:pt x="708" y="544"/>
                        </a:lnTo>
                        <a:lnTo>
                          <a:pt x="708" y="543"/>
                        </a:lnTo>
                        <a:lnTo>
                          <a:pt x="708" y="542"/>
                        </a:lnTo>
                        <a:lnTo>
                          <a:pt x="709" y="542"/>
                        </a:lnTo>
                        <a:lnTo>
                          <a:pt x="709" y="540"/>
                        </a:lnTo>
                        <a:lnTo>
                          <a:pt x="710" y="543"/>
                        </a:lnTo>
                        <a:lnTo>
                          <a:pt x="710" y="542"/>
                        </a:lnTo>
                        <a:lnTo>
                          <a:pt x="710" y="543"/>
                        </a:lnTo>
                        <a:lnTo>
                          <a:pt x="711" y="542"/>
                        </a:lnTo>
                        <a:lnTo>
                          <a:pt x="711" y="544"/>
                        </a:lnTo>
                        <a:lnTo>
                          <a:pt x="712" y="541"/>
                        </a:lnTo>
                        <a:lnTo>
                          <a:pt x="712" y="542"/>
                        </a:lnTo>
                        <a:lnTo>
                          <a:pt x="713" y="545"/>
                        </a:lnTo>
                        <a:lnTo>
                          <a:pt x="713" y="543"/>
                        </a:lnTo>
                        <a:lnTo>
                          <a:pt x="713" y="544"/>
                        </a:lnTo>
                        <a:lnTo>
                          <a:pt x="714" y="545"/>
                        </a:lnTo>
                        <a:lnTo>
                          <a:pt x="714" y="544"/>
                        </a:lnTo>
                        <a:lnTo>
                          <a:pt x="715" y="543"/>
                        </a:lnTo>
                        <a:lnTo>
                          <a:pt x="715" y="545"/>
                        </a:lnTo>
                        <a:lnTo>
                          <a:pt x="715" y="544"/>
                        </a:lnTo>
                        <a:lnTo>
                          <a:pt x="716" y="545"/>
                        </a:lnTo>
                        <a:lnTo>
                          <a:pt x="716" y="544"/>
                        </a:lnTo>
                        <a:lnTo>
                          <a:pt x="717" y="545"/>
                        </a:lnTo>
                        <a:lnTo>
                          <a:pt x="717" y="546"/>
                        </a:lnTo>
                        <a:lnTo>
                          <a:pt x="718" y="543"/>
                        </a:lnTo>
                        <a:lnTo>
                          <a:pt x="718" y="544"/>
                        </a:lnTo>
                        <a:lnTo>
                          <a:pt x="718" y="543"/>
                        </a:lnTo>
                        <a:lnTo>
                          <a:pt x="719" y="543"/>
                        </a:lnTo>
                        <a:lnTo>
                          <a:pt x="719" y="542"/>
                        </a:lnTo>
                        <a:lnTo>
                          <a:pt x="720" y="543"/>
                        </a:lnTo>
                        <a:lnTo>
                          <a:pt x="720" y="542"/>
                        </a:lnTo>
                        <a:lnTo>
                          <a:pt x="720" y="543"/>
                        </a:lnTo>
                        <a:lnTo>
                          <a:pt x="721" y="540"/>
                        </a:lnTo>
                        <a:lnTo>
                          <a:pt x="721" y="540"/>
                        </a:lnTo>
                        <a:lnTo>
                          <a:pt x="722" y="539"/>
                        </a:lnTo>
                        <a:lnTo>
                          <a:pt x="722" y="540"/>
                        </a:lnTo>
                        <a:lnTo>
                          <a:pt x="723" y="538"/>
                        </a:lnTo>
                        <a:lnTo>
                          <a:pt x="723" y="539"/>
                        </a:lnTo>
                        <a:lnTo>
                          <a:pt x="723" y="539"/>
                        </a:lnTo>
                        <a:lnTo>
                          <a:pt x="724" y="539"/>
                        </a:lnTo>
                        <a:lnTo>
                          <a:pt x="724" y="543"/>
                        </a:lnTo>
                        <a:lnTo>
                          <a:pt x="725" y="542"/>
                        </a:lnTo>
                        <a:lnTo>
                          <a:pt x="725" y="543"/>
                        </a:lnTo>
                        <a:lnTo>
                          <a:pt x="725" y="544"/>
                        </a:lnTo>
                        <a:lnTo>
                          <a:pt x="726" y="544"/>
                        </a:lnTo>
                        <a:lnTo>
                          <a:pt x="726" y="543"/>
                        </a:lnTo>
                        <a:lnTo>
                          <a:pt x="727" y="545"/>
                        </a:lnTo>
                        <a:lnTo>
                          <a:pt x="727" y="547"/>
                        </a:lnTo>
                        <a:lnTo>
                          <a:pt x="728" y="545"/>
                        </a:lnTo>
                        <a:lnTo>
                          <a:pt x="728" y="544"/>
                        </a:lnTo>
                        <a:lnTo>
                          <a:pt x="728" y="546"/>
                        </a:lnTo>
                        <a:lnTo>
                          <a:pt x="729" y="546"/>
                        </a:lnTo>
                        <a:lnTo>
                          <a:pt x="729" y="544"/>
                        </a:lnTo>
                        <a:lnTo>
                          <a:pt x="730" y="546"/>
                        </a:lnTo>
                        <a:lnTo>
                          <a:pt x="730" y="545"/>
                        </a:lnTo>
                        <a:lnTo>
                          <a:pt x="730" y="544"/>
                        </a:lnTo>
                        <a:lnTo>
                          <a:pt x="731" y="545"/>
                        </a:lnTo>
                        <a:lnTo>
                          <a:pt x="731" y="546"/>
                        </a:lnTo>
                        <a:lnTo>
                          <a:pt x="732" y="545"/>
                        </a:lnTo>
                        <a:lnTo>
                          <a:pt x="732" y="547"/>
                        </a:lnTo>
                        <a:lnTo>
                          <a:pt x="733" y="546"/>
                        </a:lnTo>
                        <a:lnTo>
                          <a:pt x="733" y="542"/>
                        </a:lnTo>
                        <a:lnTo>
                          <a:pt x="733" y="542"/>
                        </a:lnTo>
                        <a:lnTo>
                          <a:pt x="734" y="545"/>
                        </a:lnTo>
                        <a:lnTo>
                          <a:pt x="734" y="543"/>
                        </a:lnTo>
                        <a:lnTo>
                          <a:pt x="735" y="543"/>
                        </a:lnTo>
                        <a:lnTo>
                          <a:pt x="735" y="543"/>
                        </a:lnTo>
                        <a:lnTo>
                          <a:pt x="735" y="541"/>
                        </a:lnTo>
                        <a:lnTo>
                          <a:pt x="736" y="542"/>
                        </a:lnTo>
                        <a:lnTo>
                          <a:pt x="736" y="541"/>
                        </a:lnTo>
                        <a:lnTo>
                          <a:pt x="737" y="540"/>
                        </a:lnTo>
                        <a:lnTo>
                          <a:pt x="737" y="543"/>
                        </a:lnTo>
                        <a:lnTo>
                          <a:pt x="738" y="540"/>
                        </a:lnTo>
                        <a:lnTo>
                          <a:pt x="738" y="543"/>
                        </a:lnTo>
                        <a:lnTo>
                          <a:pt x="738" y="540"/>
                        </a:lnTo>
                        <a:lnTo>
                          <a:pt x="739" y="542"/>
                        </a:lnTo>
                        <a:lnTo>
                          <a:pt x="739" y="543"/>
                        </a:lnTo>
                        <a:lnTo>
                          <a:pt x="740" y="543"/>
                        </a:lnTo>
                        <a:lnTo>
                          <a:pt x="740" y="545"/>
                        </a:lnTo>
                        <a:lnTo>
                          <a:pt x="740" y="543"/>
                        </a:lnTo>
                        <a:lnTo>
                          <a:pt x="741" y="545"/>
                        </a:lnTo>
                        <a:lnTo>
                          <a:pt x="741" y="545"/>
                        </a:lnTo>
                        <a:lnTo>
                          <a:pt x="742" y="546"/>
                        </a:lnTo>
                        <a:lnTo>
                          <a:pt x="742" y="547"/>
                        </a:lnTo>
                        <a:lnTo>
                          <a:pt x="743" y="546"/>
                        </a:lnTo>
                        <a:lnTo>
                          <a:pt x="743" y="546"/>
                        </a:lnTo>
                        <a:lnTo>
                          <a:pt x="743" y="545"/>
                        </a:lnTo>
                        <a:lnTo>
                          <a:pt x="744" y="544"/>
                        </a:lnTo>
                        <a:lnTo>
                          <a:pt x="744" y="543"/>
                        </a:lnTo>
                        <a:lnTo>
                          <a:pt x="745" y="546"/>
                        </a:lnTo>
                        <a:lnTo>
                          <a:pt x="745" y="546"/>
                        </a:lnTo>
                        <a:lnTo>
                          <a:pt x="745" y="546"/>
                        </a:lnTo>
                        <a:lnTo>
                          <a:pt x="746" y="547"/>
                        </a:lnTo>
                        <a:lnTo>
                          <a:pt x="746" y="542"/>
                        </a:lnTo>
                        <a:lnTo>
                          <a:pt x="747" y="545"/>
                        </a:lnTo>
                        <a:lnTo>
                          <a:pt x="747" y="544"/>
                        </a:lnTo>
                        <a:lnTo>
                          <a:pt x="748" y="542"/>
                        </a:lnTo>
                        <a:lnTo>
                          <a:pt x="748" y="542"/>
                        </a:lnTo>
                        <a:lnTo>
                          <a:pt x="748" y="542"/>
                        </a:lnTo>
                        <a:lnTo>
                          <a:pt x="749" y="540"/>
                        </a:lnTo>
                        <a:lnTo>
                          <a:pt x="749" y="543"/>
                        </a:lnTo>
                        <a:lnTo>
                          <a:pt x="750" y="543"/>
                        </a:lnTo>
                        <a:lnTo>
                          <a:pt x="750" y="542"/>
                        </a:lnTo>
                        <a:lnTo>
                          <a:pt x="750" y="541"/>
                        </a:lnTo>
                        <a:lnTo>
                          <a:pt x="751" y="544"/>
                        </a:lnTo>
                        <a:lnTo>
                          <a:pt x="751" y="541"/>
                        </a:lnTo>
                        <a:lnTo>
                          <a:pt x="752" y="541"/>
                        </a:lnTo>
                        <a:lnTo>
                          <a:pt x="752" y="543"/>
                        </a:lnTo>
                        <a:lnTo>
                          <a:pt x="753" y="542"/>
                        </a:lnTo>
                        <a:lnTo>
                          <a:pt x="753" y="545"/>
                        </a:lnTo>
                        <a:lnTo>
                          <a:pt x="753" y="544"/>
                        </a:lnTo>
                        <a:lnTo>
                          <a:pt x="754" y="541"/>
                        </a:lnTo>
                        <a:lnTo>
                          <a:pt x="754" y="542"/>
                        </a:lnTo>
                        <a:lnTo>
                          <a:pt x="755" y="543"/>
                        </a:lnTo>
                        <a:lnTo>
                          <a:pt x="755" y="543"/>
                        </a:lnTo>
                        <a:lnTo>
                          <a:pt x="755" y="543"/>
                        </a:lnTo>
                        <a:lnTo>
                          <a:pt x="756" y="544"/>
                        </a:lnTo>
                        <a:lnTo>
                          <a:pt x="756" y="547"/>
                        </a:lnTo>
                        <a:lnTo>
                          <a:pt x="757" y="547"/>
                        </a:lnTo>
                        <a:lnTo>
                          <a:pt x="757" y="545"/>
                        </a:lnTo>
                        <a:lnTo>
                          <a:pt x="758" y="545"/>
                        </a:lnTo>
                        <a:lnTo>
                          <a:pt x="758" y="548"/>
                        </a:lnTo>
                        <a:lnTo>
                          <a:pt x="758" y="547"/>
                        </a:lnTo>
                        <a:lnTo>
                          <a:pt x="759" y="546"/>
                        </a:lnTo>
                        <a:lnTo>
                          <a:pt x="759" y="546"/>
                        </a:lnTo>
                        <a:lnTo>
                          <a:pt x="760" y="547"/>
                        </a:lnTo>
                        <a:lnTo>
                          <a:pt x="760" y="544"/>
                        </a:lnTo>
                        <a:lnTo>
                          <a:pt x="760" y="544"/>
                        </a:lnTo>
                        <a:lnTo>
                          <a:pt x="761" y="542"/>
                        </a:lnTo>
                        <a:lnTo>
                          <a:pt x="761" y="543"/>
                        </a:lnTo>
                        <a:lnTo>
                          <a:pt x="762" y="543"/>
                        </a:lnTo>
                        <a:lnTo>
                          <a:pt x="762" y="544"/>
                        </a:lnTo>
                        <a:lnTo>
                          <a:pt x="763" y="544"/>
                        </a:lnTo>
                        <a:lnTo>
                          <a:pt x="763" y="545"/>
                        </a:lnTo>
                        <a:lnTo>
                          <a:pt x="763" y="542"/>
                        </a:lnTo>
                        <a:lnTo>
                          <a:pt x="764" y="542"/>
                        </a:lnTo>
                        <a:lnTo>
                          <a:pt x="764" y="543"/>
                        </a:lnTo>
                        <a:lnTo>
                          <a:pt x="765" y="544"/>
                        </a:lnTo>
                        <a:lnTo>
                          <a:pt x="765" y="541"/>
                        </a:lnTo>
                        <a:lnTo>
                          <a:pt x="765" y="542"/>
                        </a:lnTo>
                        <a:lnTo>
                          <a:pt x="766" y="543"/>
                        </a:lnTo>
                        <a:lnTo>
                          <a:pt x="766" y="542"/>
                        </a:lnTo>
                        <a:lnTo>
                          <a:pt x="767" y="541"/>
                        </a:lnTo>
                        <a:lnTo>
                          <a:pt x="767" y="545"/>
                        </a:lnTo>
                        <a:lnTo>
                          <a:pt x="768" y="542"/>
                        </a:lnTo>
                        <a:lnTo>
                          <a:pt x="768" y="546"/>
                        </a:lnTo>
                        <a:lnTo>
                          <a:pt x="768" y="543"/>
                        </a:lnTo>
                        <a:lnTo>
                          <a:pt x="769" y="546"/>
                        </a:lnTo>
                        <a:lnTo>
                          <a:pt x="769" y="542"/>
                        </a:lnTo>
                        <a:lnTo>
                          <a:pt x="770" y="545"/>
                        </a:lnTo>
                        <a:lnTo>
                          <a:pt x="770" y="544"/>
                        </a:lnTo>
                        <a:lnTo>
                          <a:pt x="770" y="549"/>
                        </a:lnTo>
                        <a:lnTo>
                          <a:pt x="771" y="545"/>
                        </a:lnTo>
                        <a:lnTo>
                          <a:pt x="771" y="545"/>
                        </a:lnTo>
                        <a:lnTo>
                          <a:pt x="772" y="546"/>
                        </a:lnTo>
                        <a:lnTo>
                          <a:pt x="772" y="547"/>
                        </a:lnTo>
                        <a:lnTo>
                          <a:pt x="773" y="547"/>
                        </a:lnTo>
                        <a:lnTo>
                          <a:pt x="773" y="545"/>
                        </a:lnTo>
                        <a:lnTo>
                          <a:pt x="773" y="544"/>
                        </a:lnTo>
                        <a:lnTo>
                          <a:pt x="774" y="547"/>
                        </a:lnTo>
                        <a:lnTo>
                          <a:pt x="774" y="543"/>
                        </a:lnTo>
                        <a:lnTo>
                          <a:pt x="775" y="545"/>
                        </a:lnTo>
                        <a:lnTo>
                          <a:pt x="775" y="545"/>
                        </a:lnTo>
                        <a:lnTo>
                          <a:pt x="775" y="544"/>
                        </a:lnTo>
                        <a:lnTo>
                          <a:pt x="776" y="542"/>
                        </a:lnTo>
                        <a:lnTo>
                          <a:pt x="776" y="541"/>
                        </a:lnTo>
                        <a:lnTo>
                          <a:pt x="777" y="543"/>
                        </a:lnTo>
                        <a:lnTo>
                          <a:pt x="777" y="541"/>
                        </a:lnTo>
                        <a:lnTo>
                          <a:pt x="778" y="542"/>
                        </a:lnTo>
                        <a:lnTo>
                          <a:pt x="778" y="540"/>
                        </a:lnTo>
                        <a:lnTo>
                          <a:pt x="778" y="542"/>
                        </a:lnTo>
                        <a:lnTo>
                          <a:pt x="779" y="540"/>
                        </a:lnTo>
                        <a:lnTo>
                          <a:pt x="779" y="541"/>
                        </a:lnTo>
                        <a:lnTo>
                          <a:pt x="780" y="544"/>
                        </a:lnTo>
                        <a:lnTo>
                          <a:pt x="780" y="542"/>
                        </a:lnTo>
                        <a:lnTo>
                          <a:pt x="780" y="544"/>
                        </a:lnTo>
                        <a:lnTo>
                          <a:pt x="781" y="544"/>
                        </a:lnTo>
                        <a:lnTo>
                          <a:pt x="781" y="544"/>
                        </a:lnTo>
                        <a:lnTo>
                          <a:pt x="782" y="544"/>
                        </a:lnTo>
                        <a:lnTo>
                          <a:pt x="782" y="543"/>
                        </a:lnTo>
                        <a:lnTo>
                          <a:pt x="783" y="543"/>
                        </a:lnTo>
                        <a:lnTo>
                          <a:pt x="783" y="546"/>
                        </a:lnTo>
                        <a:lnTo>
                          <a:pt x="783" y="547"/>
                        </a:lnTo>
                        <a:lnTo>
                          <a:pt x="784" y="545"/>
                        </a:lnTo>
                        <a:lnTo>
                          <a:pt x="784" y="548"/>
                        </a:lnTo>
                        <a:lnTo>
                          <a:pt x="785" y="549"/>
                        </a:lnTo>
                        <a:lnTo>
                          <a:pt x="785" y="546"/>
                        </a:lnTo>
                        <a:lnTo>
                          <a:pt x="785" y="546"/>
                        </a:lnTo>
                        <a:lnTo>
                          <a:pt x="786" y="545"/>
                        </a:lnTo>
                        <a:lnTo>
                          <a:pt x="786" y="547"/>
                        </a:lnTo>
                        <a:lnTo>
                          <a:pt x="787" y="546"/>
                        </a:lnTo>
                        <a:lnTo>
                          <a:pt x="787" y="547"/>
                        </a:lnTo>
                        <a:lnTo>
                          <a:pt x="788" y="548"/>
                        </a:lnTo>
                        <a:lnTo>
                          <a:pt x="788" y="545"/>
                        </a:lnTo>
                        <a:lnTo>
                          <a:pt x="788" y="548"/>
                        </a:lnTo>
                        <a:lnTo>
                          <a:pt x="789" y="545"/>
                        </a:lnTo>
                        <a:lnTo>
                          <a:pt x="789" y="545"/>
                        </a:lnTo>
                        <a:lnTo>
                          <a:pt x="790" y="543"/>
                        </a:lnTo>
                        <a:lnTo>
                          <a:pt x="790" y="542"/>
                        </a:lnTo>
                        <a:lnTo>
                          <a:pt x="790" y="543"/>
                        </a:lnTo>
                        <a:lnTo>
                          <a:pt x="791" y="542"/>
                        </a:lnTo>
                        <a:lnTo>
                          <a:pt x="791" y="540"/>
                        </a:lnTo>
                        <a:lnTo>
                          <a:pt x="792" y="540"/>
                        </a:lnTo>
                        <a:lnTo>
                          <a:pt x="792" y="540"/>
                        </a:lnTo>
                        <a:lnTo>
                          <a:pt x="793" y="543"/>
                        </a:lnTo>
                        <a:lnTo>
                          <a:pt x="793" y="543"/>
                        </a:lnTo>
                        <a:lnTo>
                          <a:pt x="793" y="543"/>
                        </a:lnTo>
                        <a:lnTo>
                          <a:pt x="794" y="543"/>
                        </a:lnTo>
                        <a:lnTo>
                          <a:pt x="794" y="541"/>
                        </a:lnTo>
                        <a:lnTo>
                          <a:pt x="795" y="545"/>
                        </a:lnTo>
                        <a:lnTo>
                          <a:pt x="795" y="544"/>
                        </a:lnTo>
                        <a:lnTo>
                          <a:pt x="795" y="543"/>
                        </a:lnTo>
                        <a:lnTo>
                          <a:pt x="796" y="544"/>
                        </a:lnTo>
                        <a:lnTo>
                          <a:pt x="796" y="545"/>
                        </a:lnTo>
                        <a:lnTo>
                          <a:pt x="797" y="547"/>
                        </a:lnTo>
                        <a:lnTo>
                          <a:pt x="797" y="546"/>
                        </a:lnTo>
                        <a:lnTo>
                          <a:pt x="798" y="548"/>
                        </a:lnTo>
                        <a:lnTo>
                          <a:pt x="798" y="548"/>
                        </a:lnTo>
                        <a:lnTo>
                          <a:pt x="798" y="547"/>
                        </a:lnTo>
                        <a:lnTo>
                          <a:pt x="799" y="547"/>
                        </a:lnTo>
                        <a:lnTo>
                          <a:pt x="799" y="548"/>
                        </a:lnTo>
                        <a:lnTo>
                          <a:pt x="800" y="547"/>
                        </a:lnTo>
                        <a:lnTo>
                          <a:pt x="800" y="547"/>
                        </a:lnTo>
                        <a:lnTo>
                          <a:pt x="800" y="548"/>
                        </a:lnTo>
                        <a:lnTo>
                          <a:pt x="801" y="549"/>
                        </a:lnTo>
                        <a:lnTo>
                          <a:pt x="801" y="547"/>
                        </a:lnTo>
                        <a:lnTo>
                          <a:pt x="802" y="545"/>
                        </a:lnTo>
                        <a:lnTo>
                          <a:pt x="802" y="544"/>
                        </a:lnTo>
                        <a:lnTo>
                          <a:pt x="803" y="546"/>
                        </a:lnTo>
                        <a:lnTo>
                          <a:pt x="803" y="544"/>
                        </a:lnTo>
                        <a:lnTo>
                          <a:pt x="803" y="544"/>
                        </a:lnTo>
                        <a:lnTo>
                          <a:pt x="804" y="542"/>
                        </a:lnTo>
                        <a:lnTo>
                          <a:pt x="804" y="544"/>
                        </a:lnTo>
                        <a:lnTo>
                          <a:pt x="805" y="541"/>
                        </a:lnTo>
                        <a:lnTo>
                          <a:pt x="805" y="541"/>
                        </a:lnTo>
                        <a:lnTo>
                          <a:pt x="805" y="540"/>
                        </a:lnTo>
                        <a:lnTo>
                          <a:pt x="806" y="543"/>
                        </a:lnTo>
                        <a:lnTo>
                          <a:pt x="806" y="541"/>
                        </a:lnTo>
                        <a:lnTo>
                          <a:pt x="807" y="541"/>
                        </a:lnTo>
                        <a:lnTo>
                          <a:pt x="807" y="542"/>
                        </a:lnTo>
                        <a:lnTo>
                          <a:pt x="808" y="542"/>
                        </a:lnTo>
                        <a:lnTo>
                          <a:pt x="808" y="545"/>
                        </a:lnTo>
                        <a:lnTo>
                          <a:pt x="808" y="543"/>
                        </a:lnTo>
                        <a:lnTo>
                          <a:pt x="809" y="544"/>
                        </a:lnTo>
                        <a:lnTo>
                          <a:pt x="809" y="543"/>
                        </a:lnTo>
                        <a:lnTo>
                          <a:pt x="810" y="544"/>
                        </a:lnTo>
                        <a:lnTo>
                          <a:pt x="810" y="545"/>
                        </a:lnTo>
                        <a:lnTo>
                          <a:pt x="810" y="543"/>
                        </a:lnTo>
                        <a:lnTo>
                          <a:pt x="811" y="547"/>
                        </a:lnTo>
                        <a:lnTo>
                          <a:pt x="811" y="547"/>
                        </a:lnTo>
                        <a:lnTo>
                          <a:pt x="812" y="546"/>
                        </a:lnTo>
                        <a:lnTo>
                          <a:pt x="812" y="547"/>
                        </a:lnTo>
                        <a:lnTo>
                          <a:pt x="813" y="545"/>
                        </a:lnTo>
                        <a:lnTo>
                          <a:pt x="813" y="545"/>
                        </a:lnTo>
                        <a:lnTo>
                          <a:pt x="813" y="544"/>
                        </a:lnTo>
                        <a:lnTo>
                          <a:pt x="814" y="546"/>
                        </a:lnTo>
                        <a:lnTo>
                          <a:pt x="814" y="545"/>
                        </a:lnTo>
                        <a:lnTo>
                          <a:pt x="815" y="546"/>
                        </a:lnTo>
                        <a:lnTo>
                          <a:pt x="815" y="545"/>
                        </a:lnTo>
                        <a:lnTo>
                          <a:pt x="815" y="545"/>
                        </a:lnTo>
                        <a:lnTo>
                          <a:pt x="816" y="548"/>
                        </a:lnTo>
                        <a:lnTo>
                          <a:pt x="816" y="545"/>
                        </a:lnTo>
                        <a:lnTo>
                          <a:pt x="817" y="546"/>
                        </a:lnTo>
                        <a:lnTo>
                          <a:pt x="817" y="544"/>
                        </a:lnTo>
                        <a:lnTo>
                          <a:pt x="818" y="543"/>
                        </a:lnTo>
                        <a:lnTo>
                          <a:pt x="818" y="541"/>
                        </a:lnTo>
                        <a:lnTo>
                          <a:pt x="818" y="543"/>
                        </a:lnTo>
                        <a:lnTo>
                          <a:pt x="819" y="543"/>
                        </a:lnTo>
                        <a:lnTo>
                          <a:pt x="819" y="543"/>
                        </a:lnTo>
                        <a:lnTo>
                          <a:pt x="820" y="542"/>
                        </a:lnTo>
                        <a:lnTo>
                          <a:pt x="820" y="541"/>
                        </a:lnTo>
                        <a:lnTo>
                          <a:pt x="820" y="541"/>
                        </a:lnTo>
                        <a:lnTo>
                          <a:pt x="821" y="543"/>
                        </a:lnTo>
                        <a:lnTo>
                          <a:pt x="821" y="540"/>
                        </a:lnTo>
                        <a:lnTo>
                          <a:pt x="822" y="541"/>
                        </a:lnTo>
                        <a:lnTo>
                          <a:pt x="822" y="542"/>
                        </a:lnTo>
                        <a:lnTo>
                          <a:pt x="823" y="543"/>
                        </a:lnTo>
                        <a:lnTo>
                          <a:pt x="823" y="544"/>
                        </a:lnTo>
                        <a:lnTo>
                          <a:pt x="823" y="542"/>
                        </a:lnTo>
                        <a:lnTo>
                          <a:pt x="824" y="545"/>
                        </a:lnTo>
                        <a:lnTo>
                          <a:pt x="824" y="543"/>
                        </a:lnTo>
                        <a:lnTo>
                          <a:pt x="825" y="545"/>
                        </a:lnTo>
                        <a:lnTo>
                          <a:pt x="825" y="545"/>
                        </a:lnTo>
                        <a:lnTo>
                          <a:pt x="825" y="545"/>
                        </a:lnTo>
                        <a:lnTo>
                          <a:pt x="826" y="549"/>
                        </a:lnTo>
                        <a:lnTo>
                          <a:pt x="826" y="548"/>
                        </a:lnTo>
                        <a:lnTo>
                          <a:pt x="827" y="546"/>
                        </a:lnTo>
                        <a:lnTo>
                          <a:pt x="827" y="544"/>
                        </a:lnTo>
                        <a:lnTo>
                          <a:pt x="828" y="547"/>
                        </a:lnTo>
                        <a:lnTo>
                          <a:pt x="828" y="548"/>
                        </a:lnTo>
                        <a:lnTo>
                          <a:pt x="828" y="549"/>
                        </a:lnTo>
                        <a:lnTo>
                          <a:pt x="829" y="548"/>
                        </a:lnTo>
                        <a:lnTo>
                          <a:pt x="829" y="548"/>
                        </a:lnTo>
                        <a:lnTo>
                          <a:pt x="830" y="548"/>
                        </a:lnTo>
                        <a:lnTo>
                          <a:pt x="830" y="546"/>
                        </a:lnTo>
                        <a:lnTo>
                          <a:pt x="830" y="547"/>
                        </a:lnTo>
                        <a:lnTo>
                          <a:pt x="831" y="547"/>
                        </a:lnTo>
                        <a:lnTo>
                          <a:pt x="831" y="545"/>
                        </a:lnTo>
                        <a:lnTo>
                          <a:pt x="832" y="544"/>
                        </a:lnTo>
                        <a:lnTo>
                          <a:pt x="832" y="544"/>
                        </a:lnTo>
                        <a:lnTo>
                          <a:pt x="833" y="546"/>
                        </a:lnTo>
                        <a:lnTo>
                          <a:pt x="833" y="540"/>
                        </a:lnTo>
                        <a:lnTo>
                          <a:pt x="833" y="541"/>
                        </a:lnTo>
                        <a:lnTo>
                          <a:pt x="834" y="542"/>
                        </a:lnTo>
                        <a:lnTo>
                          <a:pt x="834" y="544"/>
                        </a:lnTo>
                        <a:lnTo>
                          <a:pt x="835" y="545"/>
                        </a:lnTo>
                        <a:lnTo>
                          <a:pt x="835" y="543"/>
                        </a:lnTo>
                        <a:lnTo>
                          <a:pt x="835" y="543"/>
                        </a:lnTo>
                        <a:lnTo>
                          <a:pt x="836" y="545"/>
                        </a:lnTo>
                        <a:lnTo>
                          <a:pt x="836" y="544"/>
                        </a:lnTo>
                        <a:lnTo>
                          <a:pt x="837" y="544"/>
                        </a:lnTo>
                        <a:lnTo>
                          <a:pt x="837" y="544"/>
                        </a:lnTo>
                        <a:lnTo>
                          <a:pt x="838" y="545"/>
                        </a:lnTo>
                        <a:lnTo>
                          <a:pt x="838" y="544"/>
                        </a:lnTo>
                        <a:lnTo>
                          <a:pt x="838" y="547"/>
                        </a:lnTo>
                        <a:lnTo>
                          <a:pt x="839" y="546"/>
                        </a:lnTo>
                        <a:lnTo>
                          <a:pt x="839" y="546"/>
                        </a:lnTo>
                        <a:lnTo>
                          <a:pt x="840" y="547"/>
                        </a:lnTo>
                        <a:lnTo>
                          <a:pt x="840" y="546"/>
                        </a:lnTo>
                        <a:lnTo>
                          <a:pt x="840" y="547"/>
                        </a:lnTo>
                        <a:lnTo>
                          <a:pt x="841" y="546"/>
                        </a:lnTo>
                        <a:lnTo>
                          <a:pt x="841" y="546"/>
                        </a:lnTo>
                        <a:lnTo>
                          <a:pt x="842" y="545"/>
                        </a:lnTo>
                        <a:lnTo>
                          <a:pt x="842" y="545"/>
                        </a:lnTo>
                        <a:lnTo>
                          <a:pt x="843" y="546"/>
                        </a:lnTo>
                        <a:lnTo>
                          <a:pt x="843" y="544"/>
                        </a:lnTo>
                        <a:lnTo>
                          <a:pt x="843" y="543"/>
                        </a:lnTo>
                        <a:lnTo>
                          <a:pt x="844" y="543"/>
                        </a:lnTo>
                        <a:lnTo>
                          <a:pt x="844" y="540"/>
                        </a:lnTo>
                        <a:lnTo>
                          <a:pt x="845" y="543"/>
                        </a:lnTo>
                        <a:lnTo>
                          <a:pt x="845" y="541"/>
                        </a:lnTo>
                        <a:lnTo>
                          <a:pt x="845" y="541"/>
                        </a:lnTo>
                        <a:lnTo>
                          <a:pt x="846" y="541"/>
                        </a:lnTo>
                        <a:lnTo>
                          <a:pt x="846" y="543"/>
                        </a:lnTo>
                        <a:lnTo>
                          <a:pt x="847" y="542"/>
                        </a:lnTo>
                        <a:lnTo>
                          <a:pt x="847" y="540"/>
                        </a:lnTo>
                        <a:lnTo>
                          <a:pt x="848" y="540"/>
                        </a:lnTo>
                        <a:lnTo>
                          <a:pt x="848" y="542"/>
                        </a:lnTo>
                        <a:lnTo>
                          <a:pt x="848" y="542"/>
                        </a:lnTo>
                        <a:lnTo>
                          <a:pt x="849" y="543"/>
                        </a:lnTo>
                        <a:lnTo>
                          <a:pt x="849" y="543"/>
                        </a:lnTo>
                        <a:lnTo>
                          <a:pt x="850" y="544"/>
                        </a:lnTo>
                        <a:lnTo>
                          <a:pt x="850" y="544"/>
                        </a:lnTo>
                        <a:lnTo>
                          <a:pt x="850" y="546"/>
                        </a:lnTo>
                        <a:lnTo>
                          <a:pt x="851" y="544"/>
                        </a:lnTo>
                        <a:lnTo>
                          <a:pt x="851" y="546"/>
                        </a:lnTo>
                        <a:lnTo>
                          <a:pt x="852" y="547"/>
                        </a:lnTo>
                        <a:lnTo>
                          <a:pt x="852" y="548"/>
                        </a:lnTo>
                        <a:lnTo>
                          <a:pt x="853" y="547"/>
                        </a:lnTo>
                        <a:lnTo>
                          <a:pt x="853" y="547"/>
                        </a:lnTo>
                        <a:lnTo>
                          <a:pt x="853" y="547"/>
                        </a:lnTo>
                        <a:lnTo>
                          <a:pt x="854" y="550"/>
                        </a:lnTo>
                        <a:lnTo>
                          <a:pt x="854" y="549"/>
                        </a:lnTo>
                        <a:lnTo>
                          <a:pt x="855" y="549"/>
                        </a:lnTo>
                        <a:lnTo>
                          <a:pt x="855" y="548"/>
                        </a:lnTo>
                        <a:lnTo>
                          <a:pt x="855" y="549"/>
                        </a:lnTo>
                        <a:lnTo>
                          <a:pt x="856" y="548"/>
                        </a:lnTo>
                        <a:lnTo>
                          <a:pt x="856" y="547"/>
                        </a:lnTo>
                        <a:lnTo>
                          <a:pt x="857" y="547"/>
                        </a:lnTo>
                        <a:lnTo>
                          <a:pt x="857" y="546"/>
                        </a:lnTo>
                        <a:lnTo>
                          <a:pt x="858" y="545"/>
                        </a:lnTo>
                        <a:lnTo>
                          <a:pt x="858" y="545"/>
                        </a:lnTo>
                        <a:lnTo>
                          <a:pt x="858" y="545"/>
                        </a:lnTo>
                        <a:lnTo>
                          <a:pt x="859" y="544"/>
                        </a:lnTo>
                        <a:lnTo>
                          <a:pt x="859" y="544"/>
                        </a:lnTo>
                        <a:lnTo>
                          <a:pt x="860" y="541"/>
                        </a:lnTo>
                        <a:lnTo>
                          <a:pt x="860" y="546"/>
                        </a:lnTo>
                        <a:lnTo>
                          <a:pt x="860" y="543"/>
                        </a:lnTo>
                        <a:lnTo>
                          <a:pt x="861" y="542"/>
                        </a:lnTo>
                        <a:lnTo>
                          <a:pt x="861" y="543"/>
                        </a:lnTo>
                        <a:lnTo>
                          <a:pt x="862" y="543"/>
                        </a:lnTo>
                        <a:lnTo>
                          <a:pt x="862" y="544"/>
                        </a:lnTo>
                        <a:lnTo>
                          <a:pt x="863" y="542"/>
                        </a:lnTo>
                        <a:lnTo>
                          <a:pt x="863" y="544"/>
                        </a:lnTo>
                        <a:lnTo>
                          <a:pt x="863" y="542"/>
                        </a:lnTo>
                        <a:lnTo>
                          <a:pt x="864" y="544"/>
                        </a:lnTo>
                        <a:lnTo>
                          <a:pt x="864" y="544"/>
                        </a:lnTo>
                        <a:lnTo>
                          <a:pt x="865" y="546"/>
                        </a:lnTo>
                        <a:lnTo>
                          <a:pt x="865" y="548"/>
                        </a:lnTo>
                        <a:lnTo>
                          <a:pt x="865" y="547"/>
                        </a:lnTo>
                        <a:lnTo>
                          <a:pt x="866" y="549"/>
                        </a:lnTo>
                        <a:lnTo>
                          <a:pt x="866" y="547"/>
                        </a:lnTo>
                        <a:lnTo>
                          <a:pt x="867" y="546"/>
                        </a:lnTo>
                        <a:lnTo>
                          <a:pt x="867" y="548"/>
                        </a:lnTo>
                        <a:lnTo>
                          <a:pt x="868" y="546"/>
                        </a:lnTo>
                        <a:lnTo>
                          <a:pt x="868" y="549"/>
                        </a:lnTo>
                        <a:lnTo>
                          <a:pt x="868" y="551"/>
                        </a:lnTo>
                        <a:lnTo>
                          <a:pt x="869" y="552"/>
                        </a:lnTo>
                        <a:lnTo>
                          <a:pt x="869" y="550"/>
                        </a:lnTo>
                        <a:lnTo>
                          <a:pt x="870" y="549"/>
                        </a:lnTo>
                        <a:lnTo>
                          <a:pt x="870" y="548"/>
                        </a:lnTo>
                        <a:lnTo>
                          <a:pt x="870" y="547"/>
                        </a:lnTo>
                        <a:lnTo>
                          <a:pt x="871" y="546"/>
                        </a:lnTo>
                        <a:lnTo>
                          <a:pt x="871" y="546"/>
                        </a:lnTo>
                        <a:lnTo>
                          <a:pt x="872" y="546"/>
                        </a:lnTo>
                        <a:lnTo>
                          <a:pt x="872" y="546"/>
                        </a:lnTo>
                        <a:lnTo>
                          <a:pt x="873" y="547"/>
                        </a:lnTo>
                        <a:lnTo>
                          <a:pt x="873" y="548"/>
                        </a:lnTo>
                        <a:lnTo>
                          <a:pt x="873" y="545"/>
                        </a:lnTo>
                        <a:lnTo>
                          <a:pt x="874" y="547"/>
                        </a:lnTo>
                        <a:lnTo>
                          <a:pt x="874" y="543"/>
                        </a:lnTo>
                        <a:lnTo>
                          <a:pt x="875" y="544"/>
                        </a:lnTo>
                        <a:lnTo>
                          <a:pt x="875" y="543"/>
                        </a:lnTo>
                        <a:lnTo>
                          <a:pt x="875" y="546"/>
                        </a:lnTo>
                        <a:lnTo>
                          <a:pt x="876" y="545"/>
                        </a:lnTo>
                        <a:lnTo>
                          <a:pt x="876" y="542"/>
                        </a:lnTo>
                        <a:lnTo>
                          <a:pt x="877" y="544"/>
                        </a:lnTo>
                        <a:lnTo>
                          <a:pt x="877" y="545"/>
                        </a:lnTo>
                        <a:lnTo>
                          <a:pt x="878" y="546"/>
                        </a:lnTo>
                        <a:lnTo>
                          <a:pt x="878" y="545"/>
                        </a:lnTo>
                        <a:lnTo>
                          <a:pt x="878" y="543"/>
                        </a:lnTo>
                        <a:lnTo>
                          <a:pt x="879" y="546"/>
                        </a:lnTo>
                        <a:lnTo>
                          <a:pt x="879" y="547"/>
                        </a:lnTo>
                        <a:lnTo>
                          <a:pt x="880" y="546"/>
                        </a:lnTo>
                        <a:lnTo>
                          <a:pt x="880" y="546"/>
                        </a:lnTo>
                        <a:lnTo>
                          <a:pt x="880" y="548"/>
                        </a:lnTo>
                        <a:lnTo>
                          <a:pt x="881" y="548"/>
                        </a:lnTo>
                        <a:lnTo>
                          <a:pt x="881" y="545"/>
                        </a:lnTo>
                        <a:lnTo>
                          <a:pt x="882" y="547"/>
                        </a:lnTo>
                        <a:lnTo>
                          <a:pt x="882" y="546"/>
                        </a:lnTo>
                        <a:lnTo>
                          <a:pt x="883" y="545"/>
                        </a:lnTo>
                        <a:lnTo>
                          <a:pt x="883" y="546"/>
                        </a:lnTo>
                        <a:lnTo>
                          <a:pt x="883" y="548"/>
                        </a:lnTo>
                        <a:lnTo>
                          <a:pt x="884" y="547"/>
                        </a:lnTo>
                        <a:lnTo>
                          <a:pt x="884" y="547"/>
                        </a:lnTo>
                        <a:lnTo>
                          <a:pt x="885" y="546"/>
                        </a:lnTo>
                        <a:lnTo>
                          <a:pt x="885" y="544"/>
                        </a:lnTo>
                        <a:lnTo>
                          <a:pt x="885" y="548"/>
                        </a:lnTo>
                        <a:lnTo>
                          <a:pt x="886" y="548"/>
                        </a:lnTo>
                        <a:lnTo>
                          <a:pt x="886" y="546"/>
                        </a:lnTo>
                        <a:lnTo>
                          <a:pt x="887" y="545"/>
                        </a:lnTo>
                        <a:lnTo>
                          <a:pt x="887" y="547"/>
                        </a:lnTo>
                        <a:lnTo>
                          <a:pt x="888" y="543"/>
                        </a:lnTo>
                        <a:lnTo>
                          <a:pt x="888" y="543"/>
                        </a:lnTo>
                        <a:lnTo>
                          <a:pt x="888" y="542"/>
                        </a:lnTo>
                        <a:lnTo>
                          <a:pt x="889" y="541"/>
                        </a:lnTo>
                        <a:lnTo>
                          <a:pt x="889" y="542"/>
                        </a:lnTo>
                        <a:lnTo>
                          <a:pt x="890" y="543"/>
                        </a:lnTo>
                        <a:lnTo>
                          <a:pt x="890" y="545"/>
                        </a:lnTo>
                        <a:lnTo>
                          <a:pt x="890" y="545"/>
                        </a:lnTo>
                        <a:lnTo>
                          <a:pt x="891" y="544"/>
                        </a:lnTo>
                        <a:lnTo>
                          <a:pt x="891" y="541"/>
                        </a:lnTo>
                        <a:lnTo>
                          <a:pt x="892" y="545"/>
                        </a:lnTo>
                        <a:lnTo>
                          <a:pt x="892" y="542"/>
                        </a:lnTo>
                        <a:lnTo>
                          <a:pt x="893" y="544"/>
                        </a:lnTo>
                        <a:lnTo>
                          <a:pt x="893" y="546"/>
                        </a:lnTo>
                        <a:lnTo>
                          <a:pt x="893" y="545"/>
                        </a:lnTo>
                        <a:lnTo>
                          <a:pt x="894" y="545"/>
                        </a:lnTo>
                        <a:lnTo>
                          <a:pt x="894" y="546"/>
                        </a:lnTo>
                        <a:lnTo>
                          <a:pt x="895" y="547"/>
                        </a:lnTo>
                        <a:lnTo>
                          <a:pt x="895" y="548"/>
                        </a:lnTo>
                        <a:lnTo>
                          <a:pt x="895" y="550"/>
                        </a:lnTo>
                        <a:lnTo>
                          <a:pt x="896" y="547"/>
                        </a:lnTo>
                        <a:lnTo>
                          <a:pt x="896" y="548"/>
                        </a:lnTo>
                        <a:lnTo>
                          <a:pt x="897" y="548"/>
                        </a:lnTo>
                        <a:lnTo>
                          <a:pt x="897" y="547"/>
                        </a:lnTo>
                        <a:lnTo>
                          <a:pt x="898" y="548"/>
                        </a:lnTo>
                        <a:lnTo>
                          <a:pt x="898" y="548"/>
                        </a:lnTo>
                        <a:lnTo>
                          <a:pt x="898" y="549"/>
                        </a:lnTo>
                        <a:lnTo>
                          <a:pt x="899" y="546"/>
                        </a:lnTo>
                        <a:lnTo>
                          <a:pt x="899" y="544"/>
                        </a:lnTo>
                        <a:lnTo>
                          <a:pt x="900" y="546"/>
                        </a:lnTo>
                        <a:lnTo>
                          <a:pt x="900" y="546"/>
                        </a:lnTo>
                        <a:lnTo>
                          <a:pt x="900" y="543"/>
                        </a:lnTo>
                        <a:lnTo>
                          <a:pt x="901" y="545"/>
                        </a:lnTo>
                        <a:lnTo>
                          <a:pt x="901" y="542"/>
                        </a:lnTo>
                        <a:lnTo>
                          <a:pt x="902" y="543"/>
                        </a:lnTo>
                        <a:lnTo>
                          <a:pt x="902" y="542"/>
                        </a:lnTo>
                        <a:lnTo>
                          <a:pt x="903" y="543"/>
                        </a:lnTo>
                        <a:lnTo>
                          <a:pt x="903" y="542"/>
                        </a:lnTo>
                        <a:lnTo>
                          <a:pt x="903" y="542"/>
                        </a:lnTo>
                        <a:lnTo>
                          <a:pt x="904" y="543"/>
                        </a:lnTo>
                        <a:lnTo>
                          <a:pt x="904" y="544"/>
                        </a:lnTo>
                        <a:lnTo>
                          <a:pt x="905" y="545"/>
                        </a:lnTo>
                        <a:lnTo>
                          <a:pt x="905" y="543"/>
                        </a:lnTo>
                        <a:lnTo>
                          <a:pt x="905" y="544"/>
                        </a:lnTo>
                        <a:lnTo>
                          <a:pt x="906" y="545"/>
                        </a:lnTo>
                        <a:lnTo>
                          <a:pt x="906" y="545"/>
                        </a:lnTo>
                        <a:lnTo>
                          <a:pt x="907" y="546"/>
                        </a:lnTo>
                        <a:lnTo>
                          <a:pt x="907" y="546"/>
                        </a:lnTo>
                        <a:lnTo>
                          <a:pt x="908" y="547"/>
                        </a:lnTo>
                        <a:lnTo>
                          <a:pt x="908" y="547"/>
                        </a:lnTo>
                        <a:lnTo>
                          <a:pt x="908" y="546"/>
                        </a:lnTo>
                        <a:lnTo>
                          <a:pt x="909" y="549"/>
                        </a:lnTo>
                        <a:lnTo>
                          <a:pt x="909" y="549"/>
                        </a:lnTo>
                        <a:lnTo>
                          <a:pt x="910" y="549"/>
                        </a:lnTo>
                        <a:lnTo>
                          <a:pt x="910" y="546"/>
                        </a:lnTo>
                        <a:lnTo>
                          <a:pt x="910" y="548"/>
                        </a:lnTo>
                        <a:lnTo>
                          <a:pt x="911" y="549"/>
                        </a:lnTo>
                        <a:lnTo>
                          <a:pt x="911" y="552"/>
                        </a:lnTo>
                        <a:lnTo>
                          <a:pt x="912" y="549"/>
                        </a:lnTo>
                        <a:lnTo>
                          <a:pt x="912" y="548"/>
                        </a:lnTo>
                        <a:lnTo>
                          <a:pt x="913" y="547"/>
                        </a:lnTo>
                        <a:lnTo>
                          <a:pt x="913" y="546"/>
                        </a:lnTo>
                        <a:lnTo>
                          <a:pt x="913" y="545"/>
                        </a:lnTo>
                        <a:lnTo>
                          <a:pt x="914" y="547"/>
                        </a:lnTo>
                        <a:lnTo>
                          <a:pt x="914" y="547"/>
                        </a:lnTo>
                        <a:lnTo>
                          <a:pt x="915" y="546"/>
                        </a:lnTo>
                        <a:lnTo>
                          <a:pt x="915" y="544"/>
                        </a:lnTo>
                        <a:lnTo>
                          <a:pt x="915" y="546"/>
                        </a:lnTo>
                        <a:lnTo>
                          <a:pt x="916" y="548"/>
                        </a:lnTo>
                        <a:lnTo>
                          <a:pt x="916" y="546"/>
                        </a:lnTo>
                        <a:lnTo>
                          <a:pt x="917" y="546"/>
                        </a:lnTo>
                        <a:lnTo>
                          <a:pt x="917" y="546"/>
                        </a:lnTo>
                        <a:lnTo>
                          <a:pt x="918" y="546"/>
                        </a:lnTo>
                        <a:lnTo>
                          <a:pt x="918" y="547"/>
                        </a:lnTo>
                        <a:lnTo>
                          <a:pt x="918" y="545"/>
                        </a:lnTo>
                        <a:lnTo>
                          <a:pt x="919" y="546"/>
                        </a:lnTo>
                        <a:lnTo>
                          <a:pt x="919" y="546"/>
                        </a:lnTo>
                        <a:lnTo>
                          <a:pt x="920" y="547"/>
                        </a:lnTo>
                        <a:lnTo>
                          <a:pt x="920" y="547"/>
                        </a:lnTo>
                        <a:lnTo>
                          <a:pt x="920" y="546"/>
                        </a:lnTo>
                        <a:lnTo>
                          <a:pt x="921" y="546"/>
                        </a:lnTo>
                        <a:lnTo>
                          <a:pt x="921" y="547"/>
                        </a:lnTo>
                        <a:lnTo>
                          <a:pt x="922" y="549"/>
                        </a:lnTo>
                        <a:lnTo>
                          <a:pt x="922" y="547"/>
                        </a:lnTo>
                        <a:lnTo>
                          <a:pt x="923" y="550"/>
                        </a:lnTo>
                        <a:lnTo>
                          <a:pt x="923" y="552"/>
                        </a:lnTo>
                        <a:lnTo>
                          <a:pt x="923" y="552"/>
                        </a:lnTo>
                        <a:lnTo>
                          <a:pt x="924" y="551"/>
                        </a:lnTo>
                        <a:lnTo>
                          <a:pt x="924" y="549"/>
                        </a:lnTo>
                        <a:lnTo>
                          <a:pt x="925" y="553"/>
                        </a:lnTo>
                        <a:lnTo>
                          <a:pt x="925" y="554"/>
                        </a:lnTo>
                        <a:lnTo>
                          <a:pt x="925" y="551"/>
                        </a:lnTo>
                        <a:lnTo>
                          <a:pt x="926" y="550"/>
                        </a:lnTo>
                        <a:lnTo>
                          <a:pt x="926" y="549"/>
                        </a:lnTo>
                        <a:lnTo>
                          <a:pt x="927" y="550"/>
                        </a:lnTo>
                        <a:lnTo>
                          <a:pt x="927" y="548"/>
                        </a:lnTo>
                        <a:lnTo>
                          <a:pt x="928" y="547"/>
                        </a:lnTo>
                        <a:lnTo>
                          <a:pt x="928" y="548"/>
                        </a:lnTo>
                        <a:lnTo>
                          <a:pt x="928" y="547"/>
                        </a:lnTo>
                        <a:lnTo>
                          <a:pt x="929" y="548"/>
                        </a:lnTo>
                        <a:lnTo>
                          <a:pt x="929" y="544"/>
                        </a:lnTo>
                        <a:lnTo>
                          <a:pt x="930" y="544"/>
                        </a:lnTo>
                        <a:lnTo>
                          <a:pt x="930" y="544"/>
                        </a:lnTo>
                        <a:lnTo>
                          <a:pt x="930" y="545"/>
                        </a:lnTo>
                        <a:lnTo>
                          <a:pt x="931" y="545"/>
                        </a:lnTo>
                        <a:lnTo>
                          <a:pt x="931" y="546"/>
                        </a:lnTo>
                        <a:lnTo>
                          <a:pt x="932" y="543"/>
                        </a:lnTo>
                        <a:lnTo>
                          <a:pt x="932" y="544"/>
                        </a:lnTo>
                        <a:lnTo>
                          <a:pt x="933" y="545"/>
                        </a:lnTo>
                        <a:lnTo>
                          <a:pt x="933" y="544"/>
                        </a:lnTo>
                        <a:lnTo>
                          <a:pt x="933" y="543"/>
                        </a:lnTo>
                        <a:lnTo>
                          <a:pt x="934" y="545"/>
                        </a:lnTo>
                        <a:lnTo>
                          <a:pt x="934" y="547"/>
                        </a:lnTo>
                        <a:lnTo>
                          <a:pt x="935" y="547"/>
                        </a:lnTo>
                        <a:lnTo>
                          <a:pt x="935" y="544"/>
                        </a:lnTo>
                        <a:lnTo>
                          <a:pt x="935" y="545"/>
                        </a:lnTo>
                        <a:lnTo>
                          <a:pt x="936" y="546"/>
                        </a:lnTo>
                        <a:lnTo>
                          <a:pt x="936" y="549"/>
                        </a:lnTo>
                        <a:lnTo>
                          <a:pt x="937" y="548"/>
                        </a:lnTo>
                        <a:lnTo>
                          <a:pt x="937" y="549"/>
                        </a:lnTo>
                        <a:lnTo>
                          <a:pt x="938" y="549"/>
                        </a:lnTo>
                        <a:lnTo>
                          <a:pt x="938" y="548"/>
                        </a:lnTo>
                        <a:lnTo>
                          <a:pt x="938" y="548"/>
                        </a:lnTo>
                        <a:lnTo>
                          <a:pt x="939" y="549"/>
                        </a:lnTo>
                        <a:lnTo>
                          <a:pt x="939" y="547"/>
                        </a:lnTo>
                        <a:lnTo>
                          <a:pt x="940" y="548"/>
                        </a:lnTo>
                        <a:lnTo>
                          <a:pt x="940" y="548"/>
                        </a:lnTo>
                        <a:lnTo>
                          <a:pt x="940" y="547"/>
                        </a:lnTo>
                        <a:lnTo>
                          <a:pt x="941" y="546"/>
                        </a:lnTo>
                        <a:lnTo>
                          <a:pt x="941" y="545"/>
                        </a:lnTo>
                        <a:lnTo>
                          <a:pt x="942" y="546"/>
                        </a:lnTo>
                        <a:lnTo>
                          <a:pt x="942" y="547"/>
                        </a:lnTo>
                        <a:lnTo>
                          <a:pt x="943" y="547"/>
                        </a:lnTo>
                        <a:lnTo>
                          <a:pt x="943" y="543"/>
                        </a:lnTo>
                        <a:lnTo>
                          <a:pt x="943" y="543"/>
                        </a:lnTo>
                        <a:lnTo>
                          <a:pt x="944" y="543"/>
                        </a:lnTo>
                        <a:lnTo>
                          <a:pt x="944" y="545"/>
                        </a:lnTo>
                        <a:lnTo>
                          <a:pt x="945" y="544"/>
                        </a:lnTo>
                        <a:lnTo>
                          <a:pt x="945" y="542"/>
                        </a:lnTo>
                        <a:lnTo>
                          <a:pt x="945" y="544"/>
                        </a:lnTo>
                        <a:lnTo>
                          <a:pt x="946" y="544"/>
                        </a:lnTo>
                        <a:lnTo>
                          <a:pt x="946" y="543"/>
                        </a:lnTo>
                        <a:lnTo>
                          <a:pt x="947" y="543"/>
                        </a:lnTo>
                        <a:lnTo>
                          <a:pt x="947" y="542"/>
                        </a:lnTo>
                        <a:lnTo>
                          <a:pt x="948" y="543"/>
                        </a:lnTo>
                        <a:lnTo>
                          <a:pt x="948" y="544"/>
                        </a:lnTo>
                        <a:lnTo>
                          <a:pt x="948" y="543"/>
                        </a:lnTo>
                        <a:lnTo>
                          <a:pt x="949" y="545"/>
                        </a:lnTo>
                        <a:lnTo>
                          <a:pt x="949" y="545"/>
                        </a:lnTo>
                        <a:lnTo>
                          <a:pt x="950" y="545"/>
                        </a:lnTo>
                        <a:lnTo>
                          <a:pt x="950" y="546"/>
                        </a:lnTo>
                        <a:lnTo>
                          <a:pt x="950" y="546"/>
                        </a:lnTo>
                        <a:lnTo>
                          <a:pt x="951" y="547"/>
                        </a:lnTo>
                        <a:lnTo>
                          <a:pt x="951" y="549"/>
                        </a:lnTo>
                        <a:lnTo>
                          <a:pt x="952" y="548"/>
                        </a:lnTo>
                        <a:lnTo>
                          <a:pt x="952" y="547"/>
                        </a:lnTo>
                        <a:lnTo>
                          <a:pt x="953" y="547"/>
                        </a:lnTo>
                        <a:lnTo>
                          <a:pt x="953" y="546"/>
                        </a:lnTo>
                        <a:lnTo>
                          <a:pt x="953" y="545"/>
                        </a:lnTo>
                        <a:lnTo>
                          <a:pt x="954" y="546"/>
                        </a:lnTo>
                        <a:lnTo>
                          <a:pt x="954" y="546"/>
                        </a:lnTo>
                        <a:lnTo>
                          <a:pt x="955" y="547"/>
                        </a:lnTo>
                        <a:lnTo>
                          <a:pt x="955" y="544"/>
                        </a:lnTo>
                        <a:lnTo>
                          <a:pt x="955" y="542"/>
                        </a:lnTo>
                        <a:lnTo>
                          <a:pt x="956" y="542"/>
                        </a:lnTo>
                        <a:lnTo>
                          <a:pt x="956" y="543"/>
                        </a:lnTo>
                        <a:lnTo>
                          <a:pt x="957" y="542"/>
                        </a:lnTo>
                        <a:lnTo>
                          <a:pt x="957" y="542"/>
                        </a:lnTo>
                        <a:lnTo>
                          <a:pt x="958" y="541"/>
                        </a:lnTo>
                        <a:lnTo>
                          <a:pt x="958" y="541"/>
                        </a:lnTo>
                        <a:lnTo>
                          <a:pt x="958" y="541"/>
                        </a:lnTo>
                        <a:lnTo>
                          <a:pt x="959" y="541"/>
                        </a:lnTo>
                        <a:lnTo>
                          <a:pt x="959" y="543"/>
                        </a:lnTo>
                        <a:lnTo>
                          <a:pt x="960" y="543"/>
                        </a:lnTo>
                        <a:lnTo>
                          <a:pt x="960" y="543"/>
                        </a:lnTo>
                        <a:lnTo>
                          <a:pt x="960" y="543"/>
                        </a:lnTo>
                        <a:lnTo>
                          <a:pt x="961" y="545"/>
                        </a:lnTo>
                        <a:lnTo>
                          <a:pt x="961" y="544"/>
                        </a:lnTo>
                        <a:lnTo>
                          <a:pt x="962" y="543"/>
                        </a:lnTo>
                        <a:lnTo>
                          <a:pt x="962" y="546"/>
                        </a:lnTo>
                        <a:lnTo>
                          <a:pt x="963" y="546"/>
                        </a:lnTo>
                        <a:lnTo>
                          <a:pt x="963" y="546"/>
                        </a:lnTo>
                        <a:lnTo>
                          <a:pt x="963" y="545"/>
                        </a:lnTo>
                        <a:lnTo>
                          <a:pt x="964" y="545"/>
                        </a:lnTo>
                        <a:lnTo>
                          <a:pt x="964" y="548"/>
                        </a:lnTo>
                        <a:lnTo>
                          <a:pt x="965" y="548"/>
                        </a:lnTo>
                        <a:lnTo>
                          <a:pt x="965" y="548"/>
                        </a:lnTo>
                        <a:lnTo>
                          <a:pt x="965" y="548"/>
                        </a:lnTo>
                        <a:lnTo>
                          <a:pt x="966" y="550"/>
                        </a:lnTo>
                        <a:lnTo>
                          <a:pt x="966" y="550"/>
                        </a:lnTo>
                        <a:lnTo>
                          <a:pt x="967" y="549"/>
                        </a:lnTo>
                        <a:lnTo>
                          <a:pt x="967" y="548"/>
                        </a:lnTo>
                        <a:lnTo>
                          <a:pt x="968" y="551"/>
                        </a:lnTo>
                        <a:lnTo>
                          <a:pt x="968" y="548"/>
                        </a:lnTo>
                        <a:lnTo>
                          <a:pt x="968" y="547"/>
                        </a:lnTo>
                        <a:lnTo>
                          <a:pt x="969" y="547"/>
                        </a:lnTo>
                        <a:lnTo>
                          <a:pt x="969" y="547"/>
                        </a:lnTo>
                        <a:lnTo>
                          <a:pt x="970" y="546"/>
                        </a:lnTo>
                        <a:lnTo>
                          <a:pt x="970" y="544"/>
                        </a:lnTo>
                        <a:lnTo>
                          <a:pt x="970" y="543"/>
                        </a:lnTo>
                        <a:lnTo>
                          <a:pt x="971" y="546"/>
                        </a:lnTo>
                        <a:lnTo>
                          <a:pt x="971" y="545"/>
                        </a:lnTo>
                        <a:lnTo>
                          <a:pt x="972" y="545"/>
                        </a:lnTo>
                        <a:lnTo>
                          <a:pt x="972" y="544"/>
                        </a:lnTo>
                        <a:lnTo>
                          <a:pt x="973" y="544"/>
                        </a:lnTo>
                        <a:lnTo>
                          <a:pt x="973" y="544"/>
                        </a:lnTo>
                        <a:lnTo>
                          <a:pt x="973" y="544"/>
                        </a:lnTo>
                        <a:lnTo>
                          <a:pt x="974" y="544"/>
                        </a:lnTo>
                        <a:lnTo>
                          <a:pt x="974" y="545"/>
                        </a:lnTo>
                        <a:lnTo>
                          <a:pt x="975" y="544"/>
                        </a:lnTo>
                        <a:lnTo>
                          <a:pt x="975" y="545"/>
                        </a:lnTo>
                        <a:lnTo>
                          <a:pt x="975" y="547"/>
                        </a:lnTo>
                        <a:lnTo>
                          <a:pt x="976" y="546"/>
                        </a:lnTo>
                        <a:lnTo>
                          <a:pt x="976" y="546"/>
                        </a:lnTo>
                        <a:lnTo>
                          <a:pt x="977" y="547"/>
                        </a:lnTo>
                        <a:lnTo>
                          <a:pt x="977" y="547"/>
                        </a:lnTo>
                        <a:lnTo>
                          <a:pt x="978" y="547"/>
                        </a:lnTo>
                        <a:lnTo>
                          <a:pt x="978" y="548"/>
                        </a:lnTo>
                        <a:lnTo>
                          <a:pt x="978" y="546"/>
                        </a:lnTo>
                        <a:lnTo>
                          <a:pt x="979" y="549"/>
                        </a:lnTo>
                        <a:lnTo>
                          <a:pt x="979" y="547"/>
                        </a:lnTo>
                        <a:lnTo>
                          <a:pt x="980" y="550"/>
                        </a:lnTo>
                        <a:lnTo>
                          <a:pt x="980" y="548"/>
                        </a:lnTo>
                        <a:lnTo>
                          <a:pt x="980" y="549"/>
                        </a:lnTo>
                        <a:lnTo>
                          <a:pt x="981" y="551"/>
                        </a:lnTo>
                        <a:lnTo>
                          <a:pt x="981" y="548"/>
                        </a:lnTo>
                        <a:lnTo>
                          <a:pt x="982" y="547"/>
                        </a:lnTo>
                        <a:lnTo>
                          <a:pt x="982" y="545"/>
                        </a:lnTo>
                        <a:lnTo>
                          <a:pt x="983" y="545"/>
                        </a:lnTo>
                        <a:lnTo>
                          <a:pt x="983" y="546"/>
                        </a:lnTo>
                        <a:lnTo>
                          <a:pt x="983" y="544"/>
                        </a:lnTo>
                        <a:lnTo>
                          <a:pt x="984" y="546"/>
                        </a:lnTo>
                        <a:lnTo>
                          <a:pt x="984" y="546"/>
                        </a:lnTo>
                        <a:lnTo>
                          <a:pt x="985" y="544"/>
                        </a:lnTo>
                        <a:lnTo>
                          <a:pt x="985" y="546"/>
                        </a:lnTo>
                        <a:lnTo>
                          <a:pt x="985" y="544"/>
                        </a:lnTo>
                        <a:lnTo>
                          <a:pt x="986" y="544"/>
                        </a:lnTo>
                        <a:lnTo>
                          <a:pt x="986" y="544"/>
                        </a:lnTo>
                        <a:lnTo>
                          <a:pt x="987" y="543"/>
                        </a:lnTo>
                        <a:lnTo>
                          <a:pt x="987" y="541"/>
                        </a:lnTo>
                        <a:lnTo>
                          <a:pt x="988" y="542"/>
                        </a:lnTo>
                        <a:lnTo>
                          <a:pt x="988" y="544"/>
                        </a:lnTo>
                        <a:lnTo>
                          <a:pt x="988" y="546"/>
                        </a:lnTo>
                        <a:lnTo>
                          <a:pt x="989" y="544"/>
                        </a:lnTo>
                        <a:lnTo>
                          <a:pt x="989" y="545"/>
                        </a:lnTo>
                        <a:lnTo>
                          <a:pt x="990" y="545"/>
                        </a:lnTo>
                        <a:lnTo>
                          <a:pt x="990" y="545"/>
                        </a:lnTo>
                        <a:lnTo>
                          <a:pt x="990" y="545"/>
                        </a:lnTo>
                        <a:lnTo>
                          <a:pt x="991" y="545"/>
                        </a:lnTo>
                        <a:lnTo>
                          <a:pt x="991" y="546"/>
                        </a:lnTo>
                        <a:lnTo>
                          <a:pt x="992" y="549"/>
                        </a:lnTo>
                        <a:lnTo>
                          <a:pt x="992" y="548"/>
                        </a:lnTo>
                        <a:lnTo>
                          <a:pt x="993" y="547"/>
                        </a:lnTo>
                        <a:lnTo>
                          <a:pt x="993" y="550"/>
                        </a:lnTo>
                        <a:lnTo>
                          <a:pt x="993" y="551"/>
                        </a:lnTo>
                        <a:lnTo>
                          <a:pt x="994" y="552"/>
                        </a:lnTo>
                        <a:lnTo>
                          <a:pt x="994" y="550"/>
                        </a:lnTo>
                        <a:lnTo>
                          <a:pt x="995" y="549"/>
                        </a:lnTo>
                        <a:lnTo>
                          <a:pt x="995" y="550"/>
                        </a:lnTo>
                        <a:lnTo>
                          <a:pt x="995" y="550"/>
                        </a:lnTo>
                        <a:lnTo>
                          <a:pt x="996" y="548"/>
                        </a:lnTo>
                        <a:lnTo>
                          <a:pt x="996" y="548"/>
                        </a:lnTo>
                        <a:lnTo>
                          <a:pt x="997" y="548"/>
                        </a:lnTo>
                        <a:lnTo>
                          <a:pt x="997" y="547"/>
                        </a:lnTo>
                        <a:lnTo>
                          <a:pt x="998" y="549"/>
                        </a:lnTo>
                        <a:lnTo>
                          <a:pt x="998" y="546"/>
                        </a:lnTo>
                        <a:lnTo>
                          <a:pt x="998" y="547"/>
                        </a:lnTo>
                        <a:lnTo>
                          <a:pt x="999" y="547"/>
                        </a:lnTo>
                        <a:lnTo>
                          <a:pt x="999" y="545"/>
                        </a:lnTo>
                        <a:lnTo>
                          <a:pt x="1000" y="545"/>
                        </a:lnTo>
                        <a:lnTo>
                          <a:pt x="1000" y="544"/>
                        </a:lnTo>
                        <a:lnTo>
                          <a:pt x="1000" y="543"/>
                        </a:lnTo>
                        <a:lnTo>
                          <a:pt x="1001" y="545"/>
                        </a:lnTo>
                        <a:lnTo>
                          <a:pt x="1001" y="545"/>
                        </a:lnTo>
                        <a:lnTo>
                          <a:pt x="1002" y="545"/>
                        </a:lnTo>
                        <a:lnTo>
                          <a:pt x="1002" y="546"/>
                        </a:lnTo>
                        <a:lnTo>
                          <a:pt x="1003" y="547"/>
                        </a:lnTo>
                        <a:lnTo>
                          <a:pt x="1003" y="547"/>
                        </a:lnTo>
                        <a:lnTo>
                          <a:pt x="1003" y="548"/>
                        </a:lnTo>
                        <a:lnTo>
                          <a:pt x="1004" y="547"/>
                        </a:lnTo>
                        <a:lnTo>
                          <a:pt x="1004" y="549"/>
                        </a:lnTo>
                        <a:lnTo>
                          <a:pt x="1005" y="548"/>
                        </a:lnTo>
                        <a:lnTo>
                          <a:pt x="1005" y="549"/>
                        </a:lnTo>
                        <a:lnTo>
                          <a:pt x="1005" y="549"/>
                        </a:lnTo>
                        <a:lnTo>
                          <a:pt x="1006" y="549"/>
                        </a:lnTo>
                        <a:lnTo>
                          <a:pt x="1006" y="552"/>
                        </a:lnTo>
                        <a:lnTo>
                          <a:pt x="1007" y="548"/>
                        </a:lnTo>
                        <a:lnTo>
                          <a:pt x="1007" y="549"/>
                        </a:lnTo>
                        <a:lnTo>
                          <a:pt x="1008" y="550"/>
                        </a:lnTo>
                        <a:lnTo>
                          <a:pt x="1008" y="549"/>
                        </a:lnTo>
                        <a:lnTo>
                          <a:pt x="1008" y="548"/>
                        </a:lnTo>
                        <a:lnTo>
                          <a:pt x="1009" y="549"/>
                        </a:lnTo>
                        <a:lnTo>
                          <a:pt x="1009" y="549"/>
                        </a:lnTo>
                        <a:lnTo>
                          <a:pt x="1010" y="549"/>
                        </a:lnTo>
                        <a:lnTo>
                          <a:pt x="1010" y="547"/>
                        </a:lnTo>
                        <a:lnTo>
                          <a:pt x="1010" y="550"/>
                        </a:lnTo>
                        <a:lnTo>
                          <a:pt x="1011" y="547"/>
                        </a:lnTo>
                        <a:lnTo>
                          <a:pt x="1011" y="548"/>
                        </a:lnTo>
                        <a:lnTo>
                          <a:pt x="1012" y="548"/>
                        </a:lnTo>
                        <a:lnTo>
                          <a:pt x="1012" y="546"/>
                        </a:lnTo>
                        <a:lnTo>
                          <a:pt x="1013" y="547"/>
                        </a:lnTo>
                        <a:lnTo>
                          <a:pt x="1013" y="543"/>
                        </a:lnTo>
                        <a:lnTo>
                          <a:pt x="1013" y="544"/>
                        </a:lnTo>
                        <a:lnTo>
                          <a:pt x="1014" y="544"/>
                        </a:lnTo>
                        <a:lnTo>
                          <a:pt x="1014" y="544"/>
                        </a:lnTo>
                        <a:lnTo>
                          <a:pt x="1015" y="544"/>
                        </a:lnTo>
                        <a:lnTo>
                          <a:pt x="1015" y="544"/>
                        </a:lnTo>
                        <a:lnTo>
                          <a:pt x="1015" y="545"/>
                        </a:lnTo>
                        <a:lnTo>
                          <a:pt x="1016" y="545"/>
                        </a:lnTo>
                        <a:lnTo>
                          <a:pt x="1016" y="547"/>
                        </a:lnTo>
                        <a:lnTo>
                          <a:pt x="1017" y="546"/>
                        </a:lnTo>
                        <a:lnTo>
                          <a:pt x="1017" y="546"/>
                        </a:lnTo>
                        <a:lnTo>
                          <a:pt x="1018" y="549"/>
                        </a:lnTo>
                        <a:lnTo>
                          <a:pt x="1018" y="548"/>
                        </a:lnTo>
                        <a:lnTo>
                          <a:pt x="1018" y="547"/>
                        </a:lnTo>
                        <a:lnTo>
                          <a:pt x="1019" y="547"/>
                        </a:lnTo>
                        <a:lnTo>
                          <a:pt x="1019" y="549"/>
                        </a:lnTo>
                        <a:lnTo>
                          <a:pt x="1020" y="547"/>
                        </a:lnTo>
                        <a:lnTo>
                          <a:pt x="1020" y="549"/>
                        </a:lnTo>
                        <a:lnTo>
                          <a:pt x="1020" y="548"/>
                        </a:lnTo>
                        <a:lnTo>
                          <a:pt x="1021" y="551"/>
                        </a:lnTo>
                        <a:lnTo>
                          <a:pt x="1021" y="552"/>
                        </a:lnTo>
                        <a:lnTo>
                          <a:pt x="1022" y="551"/>
                        </a:lnTo>
                        <a:lnTo>
                          <a:pt x="1022" y="552"/>
                        </a:lnTo>
                        <a:lnTo>
                          <a:pt x="1023" y="549"/>
                        </a:lnTo>
                        <a:lnTo>
                          <a:pt x="1023" y="550"/>
                        </a:lnTo>
                        <a:lnTo>
                          <a:pt x="1023" y="551"/>
                        </a:lnTo>
                        <a:lnTo>
                          <a:pt x="1024" y="547"/>
                        </a:lnTo>
                        <a:lnTo>
                          <a:pt x="1024" y="548"/>
                        </a:lnTo>
                        <a:lnTo>
                          <a:pt x="1025" y="545"/>
                        </a:lnTo>
                        <a:lnTo>
                          <a:pt x="1025" y="544"/>
                        </a:lnTo>
                        <a:lnTo>
                          <a:pt x="1025" y="545"/>
                        </a:lnTo>
                        <a:lnTo>
                          <a:pt x="1026" y="545"/>
                        </a:lnTo>
                        <a:lnTo>
                          <a:pt x="1026" y="544"/>
                        </a:lnTo>
                        <a:lnTo>
                          <a:pt x="1027" y="545"/>
                        </a:lnTo>
                        <a:lnTo>
                          <a:pt x="1027" y="541"/>
                        </a:lnTo>
                        <a:lnTo>
                          <a:pt x="1028" y="543"/>
                        </a:lnTo>
                        <a:lnTo>
                          <a:pt x="1028" y="543"/>
                        </a:lnTo>
                        <a:lnTo>
                          <a:pt x="1028" y="543"/>
                        </a:lnTo>
                        <a:lnTo>
                          <a:pt x="1029" y="546"/>
                        </a:lnTo>
                        <a:lnTo>
                          <a:pt x="1029" y="543"/>
                        </a:lnTo>
                        <a:lnTo>
                          <a:pt x="1030" y="544"/>
                        </a:lnTo>
                        <a:lnTo>
                          <a:pt x="1030" y="545"/>
                        </a:lnTo>
                        <a:lnTo>
                          <a:pt x="1030" y="544"/>
                        </a:lnTo>
                        <a:lnTo>
                          <a:pt x="1031" y="545"/>
                        </a:lnTo>
                        <a:lnTo>
                          <a:pt x="1031" y="547"/>
                        </a:lnTo>
                        <a:lnTo>
                          <a:pt x="1032" y="547"/>
                        </a:lnTo>
                        <a:lnTo>
                          <a:pt x="1032" y="548"/>
                        </a:lnTo>
                        <a:lnTo>
                          <a:pt x="1033" y="546"/>
                        </a:lnTo>
                        <a:lnTo>
                          <a:pt x="1033" y="546"/>
                        </a:lnTo>
                        <a:lnTo>
                          <a:pt x="1033" y="545"/>
                        </a:lnTo>
                        <a:lnTo>
                          <a:pt x="1034" y="549"/>
                        </a:lnTo>
                        <a:lnTo>
                          <a:pt x="1034" y="548"/>
                        </a:lnTo>
                        <a:lnTo>
                          <a:pt x="1035" y="546"/>
                        </a:lnTo>
                        <a:lnTo>
                          <a:pt x="1035" y="549"/>
                        </a:lnTo>
                        <a:lnTo>
                          <a:pt x="1035" y="549"/>
                        </a:lnTo>
                        <a:lnTo>
                          <a:pt x="1036" y="548"/>
                        </a:lnTo>
                        <a:lnTo>
                          <a:pt x="1036" y="546"/>
                        </a:lnTo>
                        <a:lnTo>
                          <a:pt x="1037" y="550"/>
                        </a:lnTo>
                        <a:lnTo>
                          <a:pt x="1037" y="546"/>
                        </a:lnTo>
                        <a:lnTo>
                          <a:pt x="1038" y="548"/>
                        </a:lnTo>
                        <a:lnTo>
                          <a:pt x="1038" y="544"/>
                        </a:lnTo>
                        <a:lnTo>
                          <a:pt x="1038" y="546"/>
                        </a:lnTo>
                        <a:lnTo>
                          <a:pt x="1039" y="546"/>
                        </a:lnTo>
                        <a:lnTo>
                          <a:pt x="1039" y="546"/>
                        </a:lnTo>
                        <a:lnTo>
                          <a:pt x="1040" y="548"/>
                        </a:lnTo>
                        <a:lnTo>
                          <a:pt x="1040" y="548"/>
                        </a:lnTo>
                        <a:lnTo>
                          <a:pt x="1040" y="545"/>
                        </a:lnTo>
                        <a:lnTo>
                          <a:pt x="1041" y="544"/>
                        </a:lnTo>
                        <a:lnTo>
                          <a:pt x="1041" y="544"/>
                        </a:lnTo>
                        <a:lnTo>
                          <a:pt x="1042" y="544"/>
                        </a:lnTo>
                        <a:lnTo>
                          <a:pt x="1042" y="544"/>
                        </a:lnTo>
                        <a:lnTo>
                          <a:pt x="1043" y="542"/>
                        </a:lnTo>
                        <a:lnTo>
                          <a:pt x="1043" y="544"/>
                        </a:lnTo>
                        <a:lnTo>
                          <a:pt x="1043" y="546"/>
                        </a:lnTo>
                        <a:lnTo>
                          <a:pt x="1044" y="547"/>
                        </a:lnTo>
                        <a:lnTo>
                          <a:pt x="1044" y="543"/>
                        </a:lnTo>
                        <a:lnTo>
                          <a:pt x="1045" y="544"/>
                        </a:lnTo>
                        <a:lnTo>
                          <a:pt x="1045" y="547"/>
                        </a:lnTo>
                        <a:lnTo>
                          <a:pt x="1045" y="546"/>
                        </a:lnTo>
                        <a:lnTo>
                          <a:pt x="1046" y="545"/>
                        </a:lnTo>
                        <a:lnTo>
                          <a:pt x="1046" y="543"/>
                        </a:lnTo>
                        <a:lnTo>
                          <a:pt x="1047" y="545"/>
                        </a:lnTo>
                        <a:lnTo>
                          <a:pt x="1047" y="548"/>
                        </a:lnTo>
                        <a:lnTo>
                          <a:pt x="1048" y="548"/>
                        </a:lnTo>
                        <a:lnTo>
                          <a:pt x="1048" y="548"/>
                        </a:lnTo>
                        <a:lnTo>
                          <a:pt x="1048" y="547"/>
                        </a:lnTo>
                        <a:lnTo>
                          <a:pt x="1049" y="547"/>
                        </a:lnTo>
                        <a:lnTo>
                          <a:pt x="1049" y="547"/>
                        </a:lnTo>
                        <a:lnTo>
                          <a:pt x="1050" y="549"/>
                        </a:lnTo>
                        <a:lnTo>
                          <a:pt x="1050" y="551"/>
                        </a:lnTo>
                        <a:lnTo>
                          <a:pt x="1050" y="551"/>
                        </a:lnTo>
                        <a:lnTo>
                          <a:pt x="1051" y="548"/>
                        </a:lnTo>
                        <a:lnTo>
                          <a:pt x="1051" y="550"/>
                        </a:lnTo>
                        <a:lnTo>
                          <a:pt x="1052" y="551"/>
                        </a:lnTo>
                        <a:lnTo>
                          <a:pt x="1052" y="547"/>
                        </a:lnTo>
                        <a:lnTo>
                          <a:pt x="1053" y="547"/>
                        </a:lnTo>
                        <a:lnTo>
                          <a:pt x="1053" y="548"/>
                        </a:lnTo>
                        <a:lnTo>
                          <a:pt x="1053" y="546"/>
                        </a:lnTo>
                        <a:lnTo>
                          <a:pt x="1054" y="548"/>
                        </a:lnTo>
                        <a:lnTo>
                          <a:pt x="1054" y="546"/>
                        </a:lnTo>
                        <a:lnTo>
                          <a:pt x="1055" y="547"/>
                        </a:lnTo>
                        <a:lnTo>
                          <a:pt x="1055" y="544"/>
                        </a:lnTo>
                        <a:lnTo>
                          <a:pt x="1055" y="545"/>
                        </a:lnTo>
                        <a:lnTo>
                          <a:pt x="1056" y="545"/>
                        </a:lnTo>
                        <a:lnTo>
                          <a:pt x="1056" y="543"/>
                        </a:lnTo>
                        <a:lnTo>
                          <a:pt x="1057" y="545"/>
                        </a:lnTo>
                        <a:lnTo>
                          <a:pt x="1057" y="546"/>
                        </a:lnTo>
                        <a:lnTo>
                          <a:pt x="1058" y="545"/>
                        </a:lnTo>
                        <a:lnTo>
                          <a:pt x="1058" y="546"/>
                        </a:lnTo>
                        <a:lnTo>
                          <a:pt x="1058" y="545"/>
                        </a:lnTo>
                        <a:lnTo>
                          <a:pt x="1059" y="543"/>
                        </a:lnTo>
                        <a:lnTo>
                          <a:pt x="1059" y="548"/>
                        </a:lnTo>
                        <a:lnTo>
                          <a:pt x="1060" y="546"/>
                        </a:lnTo>
                        <a:lnTo>
                          <a:pt x="1060" y="546"/>
                        </a:lnTo>
                        <a:lnTo>
                          <a:pt x="1060" y="547"/>
                        </a:lnTo>
                        <a:lnTo>
                          <a:pt x="1061" y="550"/>
                        </a:lnTo>
                        <a:lnTo>
                          <a:pt x="1061" y="547"/>
                        </a:lnTo>
                        <a:lnTo>
                          <a:pt x="1062" y="548"/>
                        </a:lnTo>
                        <a:lnTo>
                          <a:pt x="1062" y="550"/>
                        </a:lnTo>
                        <a:lnTo>
                          <a:pt x="1063" y="549"/>
                        </a:lnTo>
                        <a:lnTo>
                          <a:pt x="1063" y="549"/>
                        </a:lnTo>
                        <a:lnTo>
                          <a:pt x="1063" y="549"/>
                        </a:lnTo>
                        <a:lnTo>
                          <a:pt x="1064" y="550"/>
                        </a:lnTo>
                        <a:lnTo>
                          <a:pt x="1064" y="550"/>
                        </a:lnTo>
                        <a:lnTo>
                          <a:pt x="1065" y="551"/>
                        </a:lnTo>
                        <a:lnTo>
                          <a:pt x="1065" y="550"/>
                        </a:lnTo>
                        <a:lnTo>
                          <a:pt x="1065" y="550"/>
                        </a:lnTo>
                        <a:lnTo>
                          <a:pt x="1066" y="548"/>
                        </a:lnTo>
                        <a:lnTo>
                          <a:pt x="1066" y="549"/>
                        </a:lnTo>
                        <a:lnTo>
                          <a:pt x="1067" y="548"/>
                        </a:lnTo>
                        <a:lnTo>
                          <a:pt x="1067" y="546"/>
                        </a:lnTo>
                        <a:lnTo>
                          <a:pt x="1068" y="548"/>
                        </a:lnTo>
                        <a:lnTo>
                          <a:pt x="1068" y="549"/>
                        </a:lnTo>
                        <a:lnTo>
                          <a:pt x="1068" y="548"/>
                        </a:lnTo>
                        <a:lnTo>
                          <a:pt x="1069" y="546"/>
                        </a:lnTo>
                        <a:lnTo>
                          <a:pt x="1069" y="545"/>
                        </a:lnTo>
                        <a:lnTo>
                          <a:pt x="1070" y="544"/>
                        </a:lnTo>
                        <a:lnTo>
                          <a:pt x="1070" y="546"/>
                        </a:lnTo>
                        <a:lnTo>
                          <a:pt x="1070" y="544"/>
                        </a:lnTo>
                        <a:lnTo>
                          <a:pt x="1071" y="544"/>
                        </a:lnTo>
                        <a:lnTo>
                          <a:pt x="1071" y="545"/>
                        </a:lnTo>
                        <a:lnTo>
                          <a:pt x="1072" y="546"/>
                        </a:lnTo>
                        <a:lnTo>
                          <a:pt x="1072" y="546"/>
                        </a:lnTo>
                        <a:lnTo>
                          <a:pt x="1073" y="545"/>
                        </a:lnTo>
                        <a:lnTo>
                          <a:pt x="1073" y="546"/>
                        </a:lnTo>
                        <a:lnTo>
                          <a:pt x="1073" y="547"/>
                        </a:lnTo>
                        <a:lnTo>
                          <a:pt x="1074" y="548"/>
                        </a:lnTo>
                        <a:lnTo>
                          <a:pt x="1074" y="549"/>
                        </a:lnTo>
                        <a:lnTo>
                          <a:pt x="1075" y="546"/>
                        </a:lnTo>
                        <a:lnTo>
                          <a:pt x="1075" y="547"/>
                        </a:lnTo>
                        <a:lnTo>
                          <a:pt x="1075" y="549"/>
                        </a:lnTo>
                        <a:lnTo>
                          <a:pt x="1076" y="546"/>
                        </a:lnTo>
                        <a:lnTo>
                          <a:pt x="1076" y="546"/>
                        </a:lnTo>
                        <a:lnTo>
                          <a:pt x="1077" y="549"/>
                        </a:lnTo>
                        <a:lnTo>
                          <a:pt x="1077" y="547"/>
                        </a:lnTo>
                        <a:lnTo>
                          <a:pt x="1078" y="546"/>
                        </a:lnTo>
                        <a:lnTo>
                          <a:pt x="1078" y="548"/>
                        </a:lnTo>
                        <a:lnTo>
                          <a:pt x="1078" y="549"/>
                        </a:lnTo>
                        <a:lnTo>
                          <a:pt x="1079" y="548"/>
                        </a:lnTo>
                        <a:lnTo>
                          <a:pt x="1079" y="549"/>
                        </a:lnTo>
                        <a:lnTo>
                          <a:pt x="1080" y="549"/>
                        </a:lnTo>
                        <a:lnTo>
                          <a:pt x="1080" y="546"/>
                        </a:lnTo>
                        <a:lnTo>
                          <a:pt x="1080" y="546"/>
                        </a:lnTo>
                        <a:lnTo>
                          <a:pt x="1081" y="548"/>
                        </a:lnTo>
                        <a:lnTo>
                          <a:pt x="1081" y="547"/>
                        </a:lnTo>
                        <a:lnTo>
                          <a:pt x="1082" y="546"/>
                        </a:lnTo>
                        <a:lnTo>
                          <a:pt x="1082" y="546"/>
                        </a:lnTo>
                        <a:lnTo>
                          <a:pt x="1083" y="542"/>
                        </a:lnTo>
                        <a:lnTo>
                          <a:pt x="1083" y="543"/>
                        </a:lnTo>
                        <a:lnTo>
                          <a:pt x="1083" y="545"/>
                        </a:lnTo>
                        <a:lnTo>
                          <a:pt x="1084" y="547"/>
                        </a:lnTo>
                        <a:lnTo>
                          <a:pt x="1084" y="546"/>
                        </a:lnTo>
                        <a:lnTo>
                          <a:pt x="1085" y="545"/>
                        </a:lnTo>
                        <a:lnTo>
                          <a:pt x="1085" y="547"/>
                        </a:lnTo>
                        <a:lnTo>
                          <a:pt x="1085" y="547"/>
                        </a:lnTo>
                        <a:lnTo>
                          <a:pt x="1086" y="549"/>
                        </a:lnTo>
                        <a:lnTo>
                          <a:pt x="1086" y="547"/>
                        </a:lnTo>
                        <a:lnTo>
                          <a:pt x="1087" y="547"/>
                        </a:lnTo>
                        <a:lnTo>
                          <a:pt x="1087" y="549"/>
                        </a:lnTo>
                        <a:lnTo>
                          <a:pt x="1088" y="549"/>
                        </a:lnTo>
                        <a:lnTo>
                          <a:pt x="1088" y="546"/>
                        </a:lnTo>
                        <a:lnTo>
                          <a:pt x="1088" y="549"/>
                        </a:lnTo>
                        <a:lnTo>
                          <a:pt x="1089" y="550"/>
                        </a:lnTo>
                        <a:lnTo>
                          <a:pt x="1089" y="551"/>
                        </a:lnTo>
                        <a:lnTo>
                          <a:pt x="1090" y="552"/>
                        </a:lnTo>
                        <a:lnTo>
                          <a:pt x="1090" y="552"/>
                        </a:lnTo>
                        <a:lnTo>
                          <a:pt x="1090" y="549"/>
                        </a:lnTo>
                        <a:lnTo>
                          <a:pt x="1091" y="551"/>
                        </a:lnTo>
                        <a:lnTo>
                          <a:pt x="1091" y="550"/>
                        </a:lnTo>
                        <a:lnTo>
                          <a:pt x="1092" y="551"/>
                        </a:lnTo>
                        <a:lnTo>
                          <a:pt x="1092" y="550"/>
                        </a:lnTo>
                        <a:lnTo>
                          <a:pt x="1093" y="550"/>
                        </a:lnTo>
                        <a:lnTo>
                          <a:pt x="1093" y="550"/>
                        </a:lnTo>
                        <a:lnTo>
                          <a:pt x="1093" y="549"/>
                        </a:lnTo>
                        <a:lnTo>
                          <a:pt x="1094" y="549"/>
                        </a:lnTo>
                        <a:lnTo>
                          <a:pt x="1094" y="549"/>
                        </a:lnTo>
                        <a:lnTo>
                          <a:pt x="1095" y="547"/>
                        </a:lnTo>
                        <a:lnTo>
                          <a:pt x="1095" y="548"/>
                        </a:lnTo>
                        <a:lnTo>
                          <a:pt x="1095" y="546"/>
                        </a:lnTo>
                        <a:lnTo>
                          <a:pt x="1096" y="545"/>
                        </a:lnTo>
                        <a:lnTo>
                          <a:pt x="1096" y="547"/>
                        </a:lnTo>
                        <a:lnTo>
                          <a:pt x="1097" y="546"/>
                        </a:lnTo>
                        <a:lnTo>
                          <a:pt x="1097" y="545"/>
                        </a:lnTo>
                        <a:lnTo>
                          <a:pt x="1098" y="541"/>
                        </a:lnTo>
                        <a:lnTo>
                          <a:pt x="1098" y="543"/>
                        </a:lnTo>
                        <a:lnTo>
                          <a:pt x="1098" y="545"/>
                        </a:lnTo>
                        <a:lnTo>
                          <a:pt x="1099" y="545"/>
                        </a:lnTo>
                        <a:lnTo>
                          <a:pt x="1099" y="547"/>
                        </a:lnTo>
                        <a:lnTo>
                          <a:pt x="1100" y="547"/>
                        </a:lnTo>
                        <a:lnTo>
                          <a:pt x="1100" y="545"/>
                        </a:lnTo>
                        <a:lnTo>
                          <a:pt x="1100" y="548"/>
                        </a:lnTo>
                        <a:lnTo>
                          <a:pt x="1101" y="547"/>
                        </a:lnTo>
                        <a:lnTo>
                          <a:pt x="1101" y="548"/>
                        </a:lnTo>
                        <a:lnTo>
                          <a:pt x="1102" y="548"/>
                        </a:lnTo>
                        <a:lnTo>
                          <a:pt x="1102" y="550"/>
                        </a:lnTo>
                        <a:lnTo>
                          <a:pt x="1103" y="546"/>
                        </a:lnTo>
                        <a:lnTo>
                          <a:pt x="1103" y="548"/>
                        </a:lnTo>
                        <a:lnTo>
                          <a:pt x="1103" y="549"/>
                        </a:lnTo>
                        <a:lnTo>
                          <a:pt x="1104" y="552"/>
                        </a:lnTo>
                        <a:lnTo>
                          <a:pt x="1104" y="549"/>
                        </a:lnTo>
                        <a:lnTo>
                          <a:pt x="1105" y="550"/>
                        </a:lnTo>
                        <a:lnTo>
                          <a:pt x="1105" y="552"/>
                        </a:lnTo>
                        <a:lnTo>
                          <a:pt x="1105" y="548"/>
                        </a:lnTo>
                        <a:lnTo>
                          <a:pt x="1106" y="549"/>
                        </a:lnTo>
                        <a:lnTo>
                          <a:pt x="1106" y="548"/>
                        </a:lnTo>
                        <a:lnTo>
                          <a:pt x="1107" y="548"/>
                        </a:lnTo>
                        <a:lnTo>
                          <a:pt x="1107" y="548"/>
                        </a:lnTo>
                        <a:lnTo>
                          <a:pt x="1108" y="549"/>
                        </a:lnTo>
                        <a:lnTo>
                          <a:pt x="1108" y="547"/>
                        </a:lnTo>
                        <a:lnTo>
                          <a:pt x="1108" y="547"/>
                        </a:lnTo>
                        <a:lnTo>
                          <a:pt x="1109" y="547"/>
                        </a:lnTo>
                        <a:lnTo>
                          <a:pt x="1109" y="545"/>
                        </a:lnTo>
                        <a:lnTo>
                          <a:pt x="1110" y="545"/>
                        </a:lnTo>
                        <a:lnTo>
                          <a:pt x="1110" y="545"/>
                        </a:lnTo>
                        <a:lnTo>
                          <a:pt x="1110" y="543"/>
                        </a:lnTo>
                        <a:lnTo>
                          <a:pt x="1111" y="540"/>
                        </a:lnTo>
                        <a:lnTo>
                          <a:pt x="1111" y="544"/>
                        </a:lnTo>
                        <a:lnTo>
                          <a:pt x="1112" y="544"/>
                        </a:lnTo>
                        <a:lnTo>
                          <a:pt x="1112" y="542"/>
                        </a:lnTo>
                        <a:lnTo>
                          <a:pt x="1113" y="544"/>
                        </a:lnTo>
                        <a:lnTo>
                          <a:pt x="1113" y="541"/>
                        </a:lnTo>
                        <a:lnTo>
                          <a:pt x="1113" y="543"/>
                        </a:lnTo>
                        <a:lnTo>
                          <a:pt x="1114" y="542"/>
                        </a:lnTo>
                        <a:lnTo>
                          <a:pt x="1114" y="544"/>
                        </a:lnTo>
                        <a:lnTo>
                          <a:pt x="1115" y="545"/>
                        </a:lnTo>
                        <a:lnTo>
                          <a:pt x="1115" y="544"/>
                        </a:lnTo>
                        <a:lnTo>
                          <a:pt x="1115" y="545"/>
                        </a:lnTo>
                        <a:lnTo>
                          <a:pt x="1116" y="546"/>
                        </a:lnTo>
                        <a:lnTo>
                          <a:pt x="1116" y="544"/>
                        </a:lnTo>
                        <a:lnTo>
                          <a:pt x="1117" y="545"/>
                        </a:lnTo>
                        <a:lnTo>
                          <a:pt x="1117" y="547"/>
                        </a:lnTo>
                        <a:lnTo>
                          <a:pt x="1118" y="547"/>
                        </a:lnTo>
                        <a:lnTo>
                          <a:pt x="1118" y="546"/>
                        </a:lnTo>
                        <a:lnTo>
                          <a:pt x="1118" y="549"/>
                        </a:lnTo>
                        <a:lnTo>
                          <a:pt x="1119" y="546"/>
                        </a:lnTo>
                        <a:lnTo>
                          <a:pt x="1119" y="549"/>
                        </a:lnTo>
                        <a:lnTo>
                          <a:pt x="1120" y="551"/>
                        </a:lnTo>
                        <a:lnTo>
                          <a:pt x="1120" y="550"/>
                        </a:lnTo>
                        <a:lnTo>
                          <a:pt x="1120" y="549"/>
                        </a:lnTo>
                        <a:lnTo>
                          <a:pt x="1121" y="546"/>
                        </a:lnTo>
                        <a:lnTo>
                          <a:pt x="1121" y="548"/>
                        </a:lnTo>
                        <a:lnTo>
                          <a:pt x="1122" y="547"/>
                        </a:lnTo>
                        <a:lnTo>
                          <a:pt x="1122" y="549"/>
                        </a:lnTo>
                        <a:lnTo>
                          <a:pt x="1123" y="547"/>
                        </a:lnTo>
                        <a:lnTo>
                          <a:pt x="1123" y="548"/>
                        </a:lnTo>
                        <a:lnTo>
                          <a:pt x="1123" y="545"/>
                        </a:lnTo>
                        <a:lnTo>
                          <a:pt x="1124" y="543"/>
                        </a:lnTo>
                        <a:lnTo>
                          <a:pt x="1124" y="546"/>
                        </a:lnTo>
                        <a:lnTo>
                          <a:pt x="1125" y="545"/>
                        </a:lnTo>
                        <a:lnTo>
                          <a:pt x="1125" y="546"/>
                        </a:lnTo>
                        <a:lnTo>
                          <a:pt x="1125" y="545"/>
                        </a:lnTo>
                        <a:lnTo>
                          <a:pt x="1126" y="546"/>
                        </a:lnTo>
                        <a:lnTo>
                          <a:pt x="1126" y="546"/>
                        </a:lnTo>
                        <a:lnTo>
                          <a:pt x="1127" y="543"/>
                        </a:lnTo>
                        <a:lnTo>
                          <a:pt x="1127" y="544"/>
                        </a:lnTo>
                        <a:lnTo>
                          <a:pt x="1128" y="544"/>
                        </a:lnTo>
                        <a:lnTo>
                          <a:pt x="1128" y="543"/>
                        </a:lnTo>
                        <a:lnTo>
                          <a:pt x="1128" y="542"/>
                        </a:lnTo>
                        <a:lnTo>
                          <a:pt x="1129" y="546"/>
                        </a:lnTo>
                        <a:lnTo>
                          <a:pt x="1129" y="547"/>
                        </a:lnTo>
                        <a:lnTo>
                          <a:pt x="1130" y="549"/>
                        </a:lnTo>
                        <a:lnTo>
                          <a:pt x="1130" y="547"/>
                        </a:lnTo>
                        <a:lnTo>
                          <a:pt x="1130" y="549"/>
                        </a:lnTo>
                        <a:lnTo>
                          <a:pt x="1131" y="548"/>
                        </a:lnTo>
                        <a:lnTo>
                          <a:pt x="1131" y="549"/>
                        </a:lnTo>
                        <a:lnTo>
                          <a:pt x="1132" y="550"/>
                        </a:lnTo>
                        <a:lnTo>
                          <a:pt x="1132" y="549"/>
                        </a:lnTo>
                        <a:lnTo>
                          <a:pt x="1133" y="548"/>
                        </a:lnTo>
                        <a:lnTo>
                          <a:pt x="1133" y="549"/>
                        </a:lnTo>
                        <a:lnTo>
                          <a:pt x="1133" y="551"/>
                        </a:lnTo>
                        <a:lnTo>
                          <a:pt x="1134" y="549"/>
                        </a:lnTo>
                        <a:lnTo>
                          <a:pt x="1134" y="549"/>
                        </a:lnTo>
                        <a:lnTo>
                          <a:pt x="1135" y="549"/>
                        </a:lnTo>
                        <a:lnTo>
                          <a:pt x="1135" y="550"/>
                        </a:lnTo>
                        <a:lnTo>
                          <a:pt x="1135" y="549"/>
                        </a:lnTo>
                        <a:lnTo>
                          <a:pt x="1136" y="547"/>
                        </a:lnTo>
                        <a:lnTo>
                          <a:pt x="1136" y="548"/>
                        </a:lnTo>
                        <a:lnTo>
                          <a:pt x="1137" y="548"/>
                        </a:lnTo>
                        <a:lnTo>
                          <a:pt x="1137" y="547"/>
                        </a:lnTo>
                        <a:lnTo>
                          <a:pt x="1138" y="545"/>
                        </a:lnTo>
                        <a:lnTo>
                          <a:pt x="1138" y="544"/>
                        </a:lnTo>
                        <a:lnTo>
                          <a:pt x="1138" y="544"/>
                        </a:lnTo>
                        <a:lnTo>
                          <a:pt x="1139" y="544"/>
                        </a:lnTo>
                        <a:lnTo>
                          <a:pt x="1139" y="545"/>
                        </a:lnTo>
                        <a:lnTo>
                          <a:pt x="1140" y="545"/>
                        </a:lnTo>
                        <a:lnTo>
                          <a:pt x="1140" y="546"/>
                        </a:lnTo>
                        <a:lnTo>
                          <a:pt x="1140" y="545"/>
                        </a:lnTo>
                        <a:lnTo>
                          <a:pt x="1141" y="544"/>
                        </a:lnTo>
                        <a:lnTo>
                          <a:pt x="1141" y="543"/>
                        </a:lnTo>
                        <a:lnTo>
                          <a:pt x="1142" y="547"/>
                        </a:lnTo>
                        <a:lnTo>
                          <a:pt x="1142" y="545"/>
                        </a:lnTo>
                        <a:lnTo>
                          <a:pt x="1143" y="546"/>
                        </a:lnTo>
                        <a:lnTo>
                          <a:pt x="1143" y="547"/>
                        </a:lnTo>
                        <a:lnTo>
                          <a:pt x="1143" y="547"/>
                        </a:lnTo>
                        <a:lnTo>
                          <a:pt x="1144" y="548"/>
                        </a:lnTo>
                        <a:lnTo>
                          <a:pt x="1144" y="548"/>
                        </a:lnTo>
                        <a:lnTo>
                          <a:pt x="1145" y="548"/>
                        </a:lnTo>
                        <a:lnTo>
                          <a:pt x="1145" y="550"/>
                        </a:lnTo>
                        <a:lnTo>
                          <a:pt x="1145" y="548"/>
                        </a:lnTo>
                        <a:lnTo>
                          <a:pt x="1146" y="551"/>
                        </a:lnTo>
                        <a:lnTo>
                          <a:pt x="1146" y="553"/>
                        </a:lnTo>
                        <a:lnTo>
                          <a:pt x="1147" y="549"/>
                        </a:lnTo>
                        <a:lnTo>
                          <a:pt x="1147" y="550"/>
                        </a:lnTo>
                        <a:lnTo>
                          <a:pt x="1148" y="550"/>
                        </a:lnTo>
                        <a:lnTo>
                          <a:pt x="1148" y="549"/>
                        </a:lnTo>
                        <a:lnTo>
                          <a:pt x="1148" y="549"/>
                        </a:lnTo>
                        <a:lnTo>
                          <a:pt x="1149" y="548"/>
                        </a:lnTo>
                        <a:lnTo>
                          <a:pt x="1149" y="549"/>
                        </a:lnTo>
                        <a:lnTo>
                          <a:pt x="1150" y="547"/>
                        </a:lnTo>
                        <a:lnTo>
                          <a:pt x="1150" y="549"/>
                        </a:lnTo>
                        <a:lnTo>
                          <a:pt x="1150" y="547"/>
                        </a:lnTo>
                        <a:lnTo>
                          <a:pt x="1151" y="546"/>
                        </a:lnTo>
                        <a:lnTo>
                          <a:pt x="1151" y="548"/>
                        </a:lnTo>
                        <a:lnTo>
                          <a:pt x="1152" y="547"/>
                        </a:lnTo>
                        <a:lnTo>
                          <a:pt x="1152" y="545"/>
                        </a:lnTo>
                        <a:lnTo>
                          <a:pt x="1153" y="545"/>
                        </a:lnTo>
                        <a:lnTo>
                          <a:pt x="1153" y="544"/>
                        </a:lnTo>
                        <a:lnTo>
                          <a:pt x="1153" y="544"/>
                        </a:lnTo>
                        <a:lnTo>
                          <a:pt x="1154" y="545"/>
                        </a:lnTo>
                        <a:lnTo>
                          <a:pt x="1154" y="543"/>
                        </a:lnTo>
                        <a:lnTo>
                          <a:pt x="1155" y="545"/>
                        </a:lnTo>
                        <a:lnTo>
                          <a:pt x="1155" y="546"/>
                        </a:lnTo>
                        <a:lnTo>
                          <a:pt x="1155" y="545"/>
                        </a:lnTo>
                        <a:lnTo>
                          <a:pt x="1156" y="547"/>
                        </a:lnTo>
                        <a:lnTo>
                          <a:pt x="1156" y="546"/>
                        </a:lnTo>
                        <a:lnTo>
                          <a:pt x="1157" y="546"/>
                        </a:lnTo>
                        <a:lnTo>
                          <a:pt x="1157" y="545"/>
                        </a:lnTo>
                        <a:lnTo>
                          <a:pt x="1158" y="548"/>
                        </a:lnTo>
                        <a:lnTo>
                          <a:pt x="1158" y="547"/>
                        </a:lnTo>
                        <a:lnTo>
                          <a:pt x="1158" y="547"/>
                        </a:lnTo>
                        <a:lnTo>
                          <a:pt x="1159" y="549"/>
                        </a:lnTo>
                        <a:lnTo>
                          <a:pt x="1159" y="550"/>
                        </a:lnTo>
                        <a:lnTo>
                          <a:pt x="1160" y="550"/>
                        </a:lnTo>
                        <a:lnTo>
                          <a:pt x="1160" y="550"/>
                        </a:lnTo>
                        <a:lnTo>
                          <a:pt x="1160" y="548"/>
                        </a:lnTo>
                        <a:lnTo>
                          <a:pt x="1161" y="550"/>
                        </a:lnTo>
                        <a:lnTo>
                          <a:pt x="1161" y="548"/>
                        </a:lnTo>
                        <a:lnTo>
                          <a:pt x="1162" y="550"/>
                        </a:lnTo>
                        <a:lnTo>
                          <a:pt x="1162" y="548"/>
                        </a:lnTo>
                        <a:lnTo>
                          <a:pt x="1163" y="549"/>
                        </a:lnTo>
                        <a:lnTo>
                          <a:pt x="1163" y="550"/>
                        </a:lnTo>
                        <a:lnTo>
                          <a:pt x="1163" y="550"/>
                        </a:lnTo>
                        <a:lnTo>
                          <a:pt x="1164" y="548"/>
                        </a:lnTo>
                        <a:lnTo>
                          <a:pt x="1164" y="548"/>
                        </a:lnTo>
                        <a:lnTo>
                          <a:pt x="1165" y="548"/>
                        </a:lnTo>
                        <a:lnTo>
                          <a:pt x="1165" y="546"/>
                        </a:lnTo>
                        <a:lnTo>
                          <a:pt x="1165" y="546"/>
                        </a:lnTo>
                        <a:lnTo>
                          <a:pt x="1166" y="544"/>
                        </a:lnTo>
                        <a:lnTo>
                          <a:pt x="1166" y="546"/>
                        </a:lnTo>
                        <a:lnTo>
                          <a:pt x="1167" y="544"/>
                        </a:lnTo>
                        <a:lnTo>
                          <a:pt x="1167" y="545"/>
                        </a:lnTo>
                        <a:lnTo>
                          <a:pt x="1168" y="546"/>
                        </a:lnTo>
                        <a:lnTo>
                          <a:pt x="1168" y="544"/>
                        </a:lnTo>
                        <a:lnTo>
                          <a:pt x="1168" y="545"/>
                        </a:lnTo>
                        <a:lnTo>
                          <a:pt x="1169" y="548"/>
                        </a:lnTo>
                        <a:lnTo>
                          <a:pt x="1169" y="547"/>
                        </a:lnTo>
                        <a:lnTo>
                          <a:pt x="1170" y="548"/>
                        </a:lnTo>
                        <a:lnTo>
                          <a:pt x="1170" y="547"/>
                        </a:lnTo>
                        <a:lnTo>
                          <a:pt x="1170" y="547"/>
                        </a:lnTo>
                        <a:lnTo>
                          <a:pt x="1171" y="548"/>
                        </a:lnTo>
                        <a:lnTo>
                          <a:pt x="1171" y="547"/>
                        </a:lnTo>
                        <a:lnTo>
                          <a:pt x="1172" y="550"/>
                        </a:lnTo>
                        <a:lnTo>
                          <a:pt x="1172" y="550"/>
                        </a:lnTo>
                        <a:lnTo>
                          <a:pt x="1173" y="550"/>
                        </a:lnTo>
                        <a:lnTo>
                          <a:pt x="1173" y="550"/>
                        </a:lnTo>
                        <a:lnTo>
                          <a:pt x="1173" y="551"/>
                        </a:lnTo>
                        <a:lnTo>
                          <a:pt x="1174" y="548"/>
                        </a:lnTo>
                        <a:lnTo>
                          <a:pt x="1174" y="549"/>
                        </a:lnTo>
                        <a:lnTo>
                          <a:pt x="1175" y="548"/>
                        </a:lnTo>
                        <a:lnTo>
                          <a:pt x="1175" y="550"/>
                        </a:lnTo>
                        <a:lnTo>
                          <a:pt x="1175" y="550"/>
                        </a:lnTo>
                        <a:lnTo>
                          <a:pt x="1176" y="552"/>
                        </a:lnTo>
                        <a:lnTo>
                          <a:pt x="1176" y="551"/>
                        </a:lnTo>
                        <a:lnTo>
                          <a:pt x="1177" y="550"/>
                        </a:lnTo>
                        <a:lnTo>
                          <a:pt x="1177" y="549"/>
                        </a:lnTo>
                        <a:lnTo>
                          <a:pt x="1178" y="547"/>
                        </a:lnTo>
                        <a:lnTo>
                          <a:pt x="1178" y="550"/>
                        </a:lnTo>
                        <a:lnTo>
                          <a:pt x="1178" y="548"/>
                        </a:lnTo>
                        <a:lnTo>
                          <a:pt x="1179" y="547"/>
                        </a:lnTo>
                        <a:lnTo>
                          <a:pt x="1179" y="548"/>
                        </a:lnTo>
                        <a:lnTo>
                          <a:pt x="1180" y="545"/>
                        </a:lnTo>
                        <a:lnTo>
                          <a:pt x="1180" y="547"/>
                        </a:lnTo>
                        <a:lnTo>
                          <a:pt x="1180" y="547"/>
                        </a:lnTo>
                        <a:lnTo>
                          <a:pt x="1181" y="549"/>
                        </a:lnTo>
                        <a:lnTo>
                          <a:pt x="1181" y="548"/>
                        </a:lnTo>
                        <a:lnTo>
                          <a:pt x="1182" y="547"/>
                        </a:lnTo>
                        <a:lnTo>
                          <a:pt x="1182" y="550"/>
                        </a:lnTo>
                        <a:lnTo>
                          <a:pt x="1183" y="545"/>
                        </a:lnTo>
                        <a:lnTo>
                          <a:pt x="1183" y="547"/>
                        </a:lnTo>
                        <a:lnTo>
                          <a:pt x="1183" y="547"/>
                        </a:lnTo>
                        <a:lnTo>
                          <a:pt x="1184" y="548"/>
                        </a:lnTo>
                        <a:lnTo>
                          <a:pt x="1184" y="546"/>
                        </a:lnTo>
                        <a:lnTo>
                          <a:pt x="1185" y="546"/>
                        </a:lnTo>
                        <a:lnTo>
                          <a:pt x="1185" y="549"/>
                        </a:lnTo>
                        <a:lnTo>
                          <a:pt x="1185" y="546"/>
                        </a:lnTo>
                        <a:lnTo>
                          <a:pt x="1186" y="548"/>
                        </a:lnTo>
                        <a:lnTo>
                          <a:pt x="1186" y="550"/>
                        </a:lnTo>
                        <a:lnTo>
                          <a:pt x="1187" y="551"/>
                        </a:lnTo>
                        <a:lnTo>
                          <a:pt x="1187" y="550"/>
                        </a:lnTo>
                        <a:lnTo>
                          <a:pt x="1188" y="551"/>
                        </a:lnTo>
                        <a:lnTo>
                          <a:pt x="1188" y="549"/>
                        </a:lnTo>
                        <a:lnTo>
                          <a:pt x="1188" y="550"/>
                        </a:lnTo>
                        <a:lnTo>
                          <a:pt x="1189" y="549"/>
                        </a:lnTo>
                        <a:lnTo>
                          <a:pt x="1189" y="550"/>
                        </a:lnTo>
                        <a:lnTo>
                          <a:pt x="1190" y="551"/>
                        </a:lnTo>
                        <a:lnTo>
                          <a:pt x="1190" y="551"/>
                        </a:lnTo>
                        <a:lnTo>
                          <a:pt x="1190" y="552"/>
                        </a:lnTo>
                        <a:lnTo>
                          <a:pt x="1191" y="549"/>
                        </a:lnTo>
                        <a:lnTo>
                          <a:pt x="1191" y="550"/>
                        </a:lnTo>
                        <a:lnTo>
                          <a:pt x="1192" y="550"/>
                        </a:lnTo>
                        <a:lnTo>
                          <a:pt x="1192" y="546"/>
                        </a:lnTo>
                        <a:lnTo>
                          <a:pt x="1193" y="546"/>
                        </a:lnTo>
                        <a:lnTo>
                          <a:pt x="1193" y="548"/>
                        </a:lnTo>
                        <a:lnTo>
                          <a:pt x="1193" y="547"/>
                        </a:lnTo>
                        <a:lnTo>
                          <a:pt x="1194" y="547"/>
                        </a:lnTo>
                        <a:lnTo>
                          <a:pt x="1194" y="547"/>
                        </a:lnTo>
                        <a:lnTo>
                          <a:pt x="1195" y="544"/>
                        </a:lnTo>
                        <a:lnTo>
                          <a:pt x="1195" y="545"/>
                        </a:lnTo>
                        <a:lnTo>
                          <a:pt x="1195" y="546"/>
                        </a:lnTo>
                        <a:lnTo>
                          <a:pt x="1196" y="545"/>
                        </a:lnTo>
                        <a:lnTo>
                          <a:pt x="1196" y="544"/>
                        </a:lnTo>
                        <a:lnTo>
                          <a:pt x="1197" y="546"/>
                        </a:lnTo>
                        <a:lnTo>
                          <a:pt x="1197" y="546"/>
                        </a:lnTo>
                        <a:lnTo>
                          <a:pt x="1198" y="547"/>
                        </a:lnTo>
                        <a:lnTo>
                          <a:pt x="1198" y="547"/>
                        </a:lnTo>
                        <a:lnTo>
                          <a:pt x="1198" y="547"/>
                        </a:lnTo>
                        <a:lnTo>
                          <a:pt x="1199" y="548"/>
                        </a:lnTo>
                        <a:lnTo>
                          <a:pt x="1199" y="549"/>
                        </a:lnTo>
                        <a:lnTo>
                          <a:pt x="1200" y="548"/>
                        </a:lnTo>
                        <a:lnTo>
                          <a:pt x="1200" y="550"/>
                        </a:lnTo>
                        <a:lnTo>
                          <a:pt x="1200" y="550"/>
                        </a:lnTo>
                        <a:lnTo>
                          <a:pt x="1201" y="551"/>
                        </a:lnTo>
                        <a:lnTo>
                          <a:pt x="1201" y="549"/>
                        </a:lnTo>
                        <a:lnTo>
                          <a:pt x="1202" y="549"/>
                        </a:lnTo>
                        <a:lnTo>
                          <a:pt x="1202" y="549"/>
                        </a:lnTo>
                        <a:lnTo>
                          <a:pt x="1203" y="550"/>
                        </a:lnTo>
                        <a:lnTo>
                          <a:pt x="1203" y="548"/>
                        </a:lnTo>
                        <a:lnTo>
                          <a:pt x="1203" y="549"/>
                        </a:lnTo>
                        <a:lnTo>
                          <a:pt x="1204" y="548"/>
                        </a:lnTo>
                        <a:lnTo>
                          <a:pt x="1204" y="549"/>
                        </a:lnTo>
                        <a:lnTo>
                          <a:pt x="1205" y="550"/>
                        </a:lnTo>
                        <a:lnTo>
                          <a:pt x="1205" y="548"/>
                        </a:lnTo>
                        <a:lnTo>
                          <a:pt x="1205" y="549"/>
                        </a:lnTo>
                        <a:lnTo>
                          <a:pt x="1206" y="548"/>
                        </a:lnTo>
                        <a:lnTo>
                          <a:pt x="1206" y="548"/>
                        </a:lnTo>
                        <a:lnTo>
                          <a:pt x="1207" y="546"/>
                        </a:lnTo>
                        <a:lnTo>
                          <a:pt x="1207" y="545"/>
                        </a:lnTo>
                        <a:lnTo>
                          <a:pt x="1208" y="546"/>
                        </a:lnTo>
                        <a:lnTo>
                          <a:pt x="1208" y="543"/>
                        </a:lnTo>
                        <a:lnTo>
                          <a:pt x="1208" y="544"/>
                        </a:lnTo>
                        <a:lnTo>
                          <a:pt x="1209" y="544"/>
                        </a:lnTo>
                        <a:lnTo>
                          <a:pt x="1209" y="543"/>
                        </a:lnTo>
                        <a:lnTo>
                          <a:pt x="1210" y="543"/>
                        </a:lnTo>
                        <a:lnTo>
                          <a:pt x="1210" y="543"/>
                        </a:lnTo>
                        <a:lnTo>
                          <a:pt x="1210" y="542"/>
                        </a:lnTo>
                        <a:lnTo>
                          <a:pt x="1211" y="545"/>
                        </a:lnTo>
                        <a:lnTo>
                          <a:pt x="1211" y="542"/>
                        </a:lnTo>
                        <a:lnTo>
                          <a:pt x="1212" y="543"/>
                        </a:lnTo>
                        <a:lnTo>
                          <a:pt x="1212" y="544"/>
                        </a:lnTo>
                        <a:lnTo>
                          <a:pt x="1213" y="541"/>
                        </a:lnTo>
                        <a:lnTo>
                          <a:pt x="1213" y="544"/>
                        </a:lnTo>
                        <a:lnTo>
                          <a:pt x="1213" y="544"/>
                        </a:lnTo>
                        <a:lnTo>
                          <a:pt x="1214" y="545"/>
                        </a:lnTo>
                        <a:lnTo>
                          <a:pt x="1214" y="547"/>
                        </a:lnTo>
                        <a:lnTo>
                          <a:pt x="1215" y="547"/>
                        </a:lnTo>
                        <a:lnTo>
                          <a:pt x="1215" y="547"/>
                        </a:lnTo>
                        <a:lnTo>
                          <a:pt x="1215" y="547"/>
                        </a:lnTo>
                        <a:lnTo>
                          <a:pt x="1216" y="545"/>
                        </a:lnTo>
                        <a:lnTo>
                          <a:pt x="1216" y="547"/>
                        </a:lnTo>
                        <a:lnTo>
                          <a:pt x="1217" y="548"/>
                        </a:lnTo>
                        <a:lnTo>
                          <a:pt x="1217" y="548"/>
                        </a:lnTo>
                        <a:lnTo>
                          <a:pt x="1218" y="549"/>
                        </a:lnTo>
                        <a:lnTo>
                          <a:pt x="1218" y="548"/>
                        </a:lnTo>
                        <a:lnTo>
                          <a:pt x="1218" y="546"/>
                        </a:lnTo>
                        <a:lnTo>
                          <a:pt x="1219" y="546"/>
                        </a:lnTo>
                        <a:lnTo>
                          <a:pt x="1219" y="548"/>
                        </a:lnTo>
                        <a:lnTo>
                          <a:pt x="1220" y="545"/>
                        </a:lnTo>
                        <a:lnTo>
                          <a:pt x="1220" y="545"/>
                        </a:lnTo>
                        <a:lnTo>
                          <a:pt x="1220" y="545"/>
                        </a:lnTo>
                        <a:lnTo>
                          <a:pt x="1221" y="546"/>
                        </a:lnTo>
                        <a:lnTo>
                          <a:pt x="1221" y="544"/>
                        </a:lnTo>
                        <a:lnTo>
                          <a:pt x="1222" y="545"/>
                        </a:lnTo>
                        <a:lnTo>
                          <a:pt x="1222" y="545"/>
                        </a:lnTo>
                        <a:lnTo>
                          <a:pt x="1223" y="545"/>
                        </a:lnTo>
                        <a:lnTo>
                          <a:pt x="1223" y="545"/>
                        </a:lnTo>
                        <a:lnTo>
                          <a:pt x="1223" y="547"/>
                        </a:lnTo>
                        <a:lnTo>
                          <a:pt x="1224" y="545"/>
                        </a:lnTo>
                        <a:lnTo>
                          <a:pt x="1224" y="545"/>
                        </a:lnTo>
                        <a:lnTo>
                          <a:pt x="1225" y="543"/>
                        </a:lnTo>
                        <a:lnTo>
                          <a:pt x="1225" y="544"/>
                        </a:lnTo>
                        <a:lnTo>
                          <a:pt x="1225" y="545"/>
                        </a:lnTo>
                        <a:lnTo>
                          <a:pt x="1226" y="546"/>
                        </a:lnTo>
                        <a:lnTo>
                          <a:pt x="1226" y="547"/>
                        </a:lnTo>
                        <a:lnTo>
                          <a:pt x="1227" y="545"/>
                        </a:lnTo>
                        <a:lnTo>
                          <a:pt x="1227" y="545"/>
                        </a:lnTo>
                        <a:lnTo>
                          <a:pt x="1228" y="547"/>
                        </a:lnTo>
                        <a:lnTo>
                          <a:pt x="1228" y="548"/>
                        </a:lnTo>
                        <a:lnTo>
                          <a:pt x="1228" y="549"/>
                        </a:lnTo>
                        <a:lnTo>
                          <a:pt x="1229" y="547"/>
                        </a:lnTo>
                        <a:lnTo>
                          <a:pt x="1229" y="550"/>
                        </a:lnTo>
                        <a:lnTo>
                          <a:pt x="1230" y="548"/>
                        </a:lnTo>
                        <a:lnTo>
                          <a:pt x="1230" y="548"/>
                        </a:lnTo>
                        <a:lnTo>
                          <a:pt x="1230" y="549"/>
                        </a:lnTo>
                        <a:lnTo>
                          <a:pt x="1231" y="549"/>
                        </a:lnTo>
                        <a:lnTo>
                          <a:pt x="1231" y="548"/>
                        </a:lnTo>
                        <a:lnTo>
                          <a:pt x="1232" y="548"/>
                        </a:lnTo>
                        <a:lnTo>
                          <a:pt x="1232" y="549"/>
                        </a:lnTo>
                        <a:lnTo>
                          <a:pt x="1233" y="547"/>
                        </a:lnTo>
                        <a:lnTo>
                          <a:pt x="1233" y="549"/>
                        </a:lnTo>
                        <a:lnTo>
                          <a:pt x="1233" y="546"/>
                        </a:lnTo>
                        <a:lnTo>
                          <a:pt x="1234" y="546"/>
                        </a:lnTo>
                        <a:lnTo>
                          <a:pt x="1234" y="544"/>
                        </a:lnTo>
                        <a:lnTo>
                          <a:pt x="1235" y="546"/>
                        </a:lnTo>
                        <a:lnTo>
                          <a:pt x="1235" y="548"/>
                        </a:lnTo>
                        <a:lnTo>
                          <a:pt x="1235" y="545"/>
                        </a:lnTo>
                        <a:lnTo>
                          <a:pt x="1236" y="548"/>
                        </a:lnTo>
                        <a:lnTo>
                          <a:pt x="1236" y="545"/>
                        </a:lnTo>
                        <a:lnTo>
                          <a:pt x="1237" y="544"/>
                        </a:lnTo>
                        <a:lnTo>
                          <a:pt x="1237" y="545"/>
                        </a:lnTo>
                        <a:lnTo>
                          <a:pt x="1238" y="546"/>
                        </a:lnTo>
                        <a:lnTo>
                          <a:pt x="1238" y="545"/>
                        </a:lnTo>
                        <a:lnTo>
                          <a:pt x="1238" y="544"/>
                        </a:lnTo>
                        <a:lnTo>
                          <a:pt x="1239" y="547"/>
                        </a:lnTo>
                        <a:lnTo>
                          <a:pt x="1239" y="548"/>
                        </a:lnTo>
                        <a:lnTo>
                          <a:pt x="1240" y="547"/>
                        </a:lnTo>
                        <a:lnTo>
                          <a:pt x="1240" y="548"/>
                        </a:lnTo>
                        <a:lnTo>
                          <a:pt x="1240" y="548"/>
                        </a:lnTo>
                        <a:lnTo>
                          <a:pt x="1241" y="546"/>
                        </a:lnTo>
                        <a:lnTo>
                          <a:pt x="1241" y="548"/>
                        </a:lnTo>
                        <a:lnTo>
                          <a:pt x="1242" y="548"/>
                        </a:lnTo>
                        <a:lnTo>
                          <a:pt x="1242" y="550"/>
                        </a:lnTo>
                        <a:lnTo>
                          <a:pt x="1243" y="548"/>
                        </a:lnTo>
                        <a:lnTo>
                          <a:pt x="1243" y="547"/>
                        </a:lnTo>
                        <a:lnTo>
                          <a:pt x="1243" y="549"/>
                        </a:lnTo>
                        <a:lnTo>
                          <a:pt x="1244" y="548"/>
                        </a:lnTo>
                        <a:lnTo>
                          <a:pt x="1244" y="550"/>
                        </a:lnTo>
                        <a:lnTo>
                          <a:pt x="1245" y="548"/>
                        </a:lnTo>
                        <a:lnTo>
                          <a:pt x="1245" y="548"/>
                        </a:lnTo>
                        <a:lnTo>
                          <a:pt x="1245" y="548"/>
                        </a:lnTo>
                        <a:lnTo>
                          <a:pt x="1246" y="547"/>
                        </a:lnTo>
                        <a:lnTo>
                          <a:pt x="1246" y="545"/>
                        </a:lnTo>
                        <a:lnTo>
                          <a:pt x="1247" y="548"/>
                        </a:lnTo>
                        <a:lnTo>
                          <a:pt x="1247" y="547"/>
                        </a:lnTo>
                        <a:lnTo>
                          <a:pt x="1248" y="545"/>
                        </a:lnTo>
                        <a:lnTo>
                          <a:pt x="1248" y="544"/>
                        </a:lnTo>
                        <a:lnTo>
                          <a:pt x="1248" y="544"/>
                        </a:lnTo>
                        <a:lnTo>
                          <a:pt x="1249" y="545"/>
                        </a:lnTo>
                        <a:lnTo>
                          <a:pt x="1249" y="544"/>
                        </a:lnTo>
                        <a:lnTo>
                          <a:pt x="1250" y="544"/>
                        </a:lnTo>
                        <a:lnTo>
                          <a:pt x="1250" y="542"/>
                        </a:lnTo>
                        <a:lnTo>
                          <a:pt x="1250" y="542"/>
                        </a:lnTo>
                        <a:lnTo>
                          <a:pt x="1251" y="542"/>
                        </a:lnTo>
                        <a:lnTo>
                          <a:pt x="1251" y="543"/>
                        </a:lnTo>
                        <a:lnTo>
                          <a:pt x="1252" y="543"/>
                        </a:lnTo>
                        <a:lnTo>
                          <a:pt x="1252" y="541"/>
                        </a:lnTo>
                        <a:lnTo>
                          <a:pt x="1253" y="545"/>
                        </a:lnTo>
                        <a:lnTo>
                          <a:pt x="1253" y="545"/>
                        </a:lnTo>
                        <a:lnTo>
                          <a:pt x="1253" y="543"/>
                        </a:lnTo>
                        <a:lnTo>
                          <a:pt x="1254" y="544"/>
                        </a:lnTo>
                        <a:lnTo>
                          <a:pt x="1254" y="545"/>
                        </a:lnTo>
                        <a:lnTo>
                          <a:pt x="1255" y="546"/>
                        </a:lnTo>
                        <a:lnTo>
                          <a:pt x="1255" y="545"/>
                        </a:lnTo>
                        <a:lnTo>
                          <a:pt x="1255" y="547"/>
                        </a:lnTo>
                        <a:lnTo>
                          <a:pt x="1256" y="545"/>
                        </a:lnTo>
                        <a:lnTo>
                          <a:pt x="1256" y="548"/>
                        </a:lnTo>
                        <a:lnTo>
                          <a:pt x="1257" y="547"/>
                        </a:lnTo>
                        <a:lnTo>
                          <a:pt x="1257" y="548"/>
                        </a:lnTo>
                        <a:lnTo>
                          <a:pt x="1258" y="548"/>
                        </a:lnTo>
                        <a:lnTo>
                          <a:pt x="1258" y="548"/>
                        </a:lnTo>
                        <a:lnTo>
                          <a:pt x="1258" y="549"/>
                        </a:lnTo>
                        <a:lnTo>
                          <a:pt x="1259" y="548"/>
                        </a:lnTo>
                        <a:lnTo>
                          <a:pt x="1259" y="547"/>
                        </a:lnTo>
                        <a:lnTo>
                          <a:pt x="1260" y="549"/>
                        </a:lnTo>
                        <a:lnTo>
                          <a:pt x="1260" y="547"/>
                        </a:lnTo>
                        <a:lnTo>
                          <a:pt x="1260" y="548"/>
                        </a:lnTo>
                        <a:lnTo>
                          <a:pt x="1261" y="547"/>
                        </a:lnTo>
                        <a:lnTo>
                          <a:pt x="1261" y="545"/>
                        </a:lnTo>
                        <a:lnTo>
                          <a:pt x="1262" y="547"/>
                        </a:lnTo>
                        <a:lnTo>
                          <a:pt x="1262" y="547"/>
                        </a:lnTo>
                        <a:lnTo>
                          <a:pt x="1263" y="544"/>
                        </a:lnTo>
                        <a:lnTo>
                          <a:pt x="1263" y="547"/>
                        </a:lnTo>
                        <a:lnTo>
                          <a:pt x="1263" y="544"/>
                        </a:lnTo>
                        <a:lnTo>
                          <a:pt x="1264" y="543"/>
                        </a:lnTo>
                        <a:lnTo>
                          <a:pt x="1264" y="545"/>
                        </a:lnTo>
                        <a:lnTo>
                          <a:pt x="1265" y="544"/>
                        </a:lnTo>
                        <a:lnTo>
                          <a:pt x="1265" y="546"/>
                        </a:lnTo>
                        <a:lnTo>
                          <a:pt x="1265" y="543"/>
                        </a:lnTo>
                        <a:lnTo>
                          <a:pt x="1266" y="545"/>
                        </a:lnTo>
                        <a:lnTo>
                          <a:pt x="1266" y="547"/>
                        </a:lnTo>
                        <a:lnTo>
                          <a:pt x="1267" y="548"/>
                        </a:lnTo>
                        <a:lnTo>
                          <a:pt x="1267" y="544"/>
                        </a:lnTo>
                        <a:lnTo>
                          <a:pt x="1268" y="547"/>
                        </a:lnTo>
                        <a:lnTo>
                          <a:pt x="1268" y="548"/>
                        </a:lnTo>
                        <a:lnTo>
                          <a:pt x="1268" y="546"/>
                        </a:lnTo>
                        <a:lnTo>
                          <a:pt x="1269" y="549"/>
                        </a:lnTo>
                        <a:lnTo>
                          <a:pt x="1269" y="549"/>
                        </a:lnTo>
                        <a:lnTo>
                          <a:pt x="1270" y="548"/>
                        </a:lnTo>
                        <a:lnTo>
                          <a:pt x="1270" y="547"/>
                        </a:lnTo>
                        <a:lnTo>
                          <a:pt x="1270" y="550"/>
                        </a:lnTo>
                        <a:lnTo>
                          <a:pt x="1271" y="548"/>
                        </a:lnTo>
                        <a:lnTo>
                          <a:pt x="1271" y="547"/>
                        </a:lnTo>
                        <a:lnTo>
                          <a:pt x="1272" y="548"/>
                        </a:lnTo>
                        <a:lnTo>
                          <a:pt x="1272" y="548"/>
                        </a:lnTo>
                        <a:lnTo>
                          <a:pt x="1273" y="548"/>
                        </a:lnTo>
                        <a:lnTo>
                          <a:pt x="1273" y="547"/>
                        </a:lnTo>
                        <a:lnTo>
                          <a:pt x="1273" y="548"/>
                        </a:lnTo>
                        <a:lnTo>
                          <a:pt x="1274" y="547"/>
                        </a:lnTo>
                        <a:lnTo>
                          <a:pt x="1274" y="546"/>
                        </a:lnTo>
                        <a:lnTo>
                          <a:pt x="1275" y="546"/>
                        </a:lnTo>
                        <a:lnTo>
                          <a:pt x="1275" y="548"/>
                        </a:lnTo>
                        <a:lnTo>
                          <a:pt x="1275" y="546"/>
                        </a:lnTo>
                        <a:lnTo>
                          <a:pt x="1276" y="544"/>
                        </a:lnTo>
                        <a:lnTo>
                          <a:pt x="1276" y="545"/>
                        </a:lnTo>
                        <a:lnTo>
                          <a:pt x="1277" y="543"/>
                        </a:lnTo>
                        <a:lnTo>
                          <a:pt x="1277" y="540"/>
                        </a:lnTo>
                        <a:lnTo>
                          <a:pt x="1278" y="541"/>
                        </a:lnTo>
                        <a:lnTo>
                          <a:pt x="1278" y="542"/>
                        </a:lnTo>
                        <a:lnTo>
                          <a:pt x="1278" y="543"/>
                        </a:lnTo>
                        <a:lnTo>
                          <a:pt x="1279" y="544"/>
                        </a:lnTo>
                        <a:lnTo>
                          <a:pt x="1279" y="544"/>
                        </a:lnTo>
                        <a:lnTo>
                          <a:pt x="1280" y="543"/>
                        </a:lnTo>
                        <a:lnTo>
                          <a:pt x="1280" y="545"/>
                        </a:lnTo>
                        <a:lnTo>
                          <a:pt x="1280" y="546"/>
                        </a:lnTo>
                        <a:lnTo>
                          <a:pt x="1281" y="544"/>
                        </a:lnTo>
                        <a:lnTo>
                          <a:pt x="1281" y="544"/>
                        </a:lnTo>
                        <a:lnTo>
                          <a:pt x="1282" y="545"/>
                        </a:lnTo>
                        <a:lnTo>
                          <a:pt x="1282" y="546"/>
                        </a:lnTo>
                        <a:lnTo>
                          <a:pt x="1283" y="547"/>
                        </a:lnTo>
                        <a:lnTo>
                          <a:pt x="1283" y="548"/>
                        </a:lnTo>
                        <a:lnTo>
                          <a:pt x="1283" y="548"/>
                        </a:lnTo>
                        <a:lnTo>
                          <a:pt x="1284" y="544"/>
                        </a:lnTo>
                        <a:lnTo>
                          <a:pt x="1284" y="546"/>
                        </a:lnTo>
                        <a:lnTo>
                          <a:pt x="1285" y="547"/>
                        </a:lnTo>
                        <a:lnTo>
                          <a:pt x="1285" y="548"/>
                        </a:lnTo>
                        <a:lnTo>
                          <a:pt x="1285" y="549"/>
                        </a:lnTo>
                        <a:lnTo>
                          <a:pt x="1286" y="547"/>
                        </a:lnTo>
                        <a:lnTo>
                          <a:pt x="1286" y="549"/>
                        </a:lnTo>
                        <a:lnTo>
                          <a:pt x="1287" y="548"/>
                        </a:lnTo>
                        <a:lnTo>
                          <a:pt x="1287" y="548"/>
                        </a:lnTo>
                        <a:lnTo>
                          <a:pt x="1288" y="547"/>
                        </a:lnTo>
                        <a:lnTo>
                          <a:pt x="1288" y="545"/>
                        </a:lnTo>
                        <a:lnTo>
                          <a:pt x="1288" y="545"/>
                        </a:lnTo>
                        <a:lnTo>
                          <a:pt x="1289" y="545"/>
                        </a:lnTo>
                        <a:lnTo>
                          <a:pt x="1289" y="546"/>
                        </a:lnTo>
                        <a:lnTo>
                          <a:pt x="1290" y="545"/>
                        </a:lnTo>
                        <a:lnTo>
                          <a:pt x="1290" y="544"/>
                        </a:lnTo>
                        <a:lnTo>
                          <a:pt x="1290" y="543"/>
                        </a:lnTo>
                        <a:lnTo>
                          <a:pt x="1291" y="543"/>
                        </a:lnTo>
                        <a:lnTo>
                          <a:pt x="1291" y="543"/>
                        </a:lnTo>
                        <a:lnTo>
                          <a:pt x="1292" y="543"/>
                        </a:lnTo>
                        <a:lnTo>
                          <a:pt x="1292" y="544"/>
                        </a:lnTo>
                        <a:lnTo>
                          <a:pt x="1293" y="543"/>
                        </a:lnTo>
                        <a:lnTo>
                          <a:pt x="1293" y="543"/>
                        </a:lnTo>
                        <a:lnTo>
                          <a:pt x="1293" y="543"/>
                        </a:lnTo>
                        <a:lnTo>
                          <a:pt x="1294" y="544"/>
                        </a:lnTo>
                        <a:lnTo>
                          <a:pt x="1294" y="543"/>
                        </a:lnTo>
                        <a:lnTo>
                          <a:pt x="1295" y="546"/>
                        </a:lnTo>
                        <a:lnTo>
                          <a:pt x="1295" y="544"/>
                        </a:lnTo>
                        <a:lnTo>
                          <a:pt x="1295" y="543"/>
                        </a:lnTo>
                        <a:lnTo>
                          <a:pt x="1296" y="545"/>
                        </a:lnTo>
                        <a:lnTo>
                          <a:pt x="1296" y="547"/>
                        </a:lnTo>
                        <a:lnTo>
                          <a:pt x="1297" y="546"/>
                        </a:lnTo>
                        <a:lnTo>
                          <a:pt x="1297" y="547"/>
                        </a:lnTo>
                        <a:lnTo>
                          <a:pt x="1298" y="546"/>
                        </a:lnTo>
                        <a:lnTo>
                          <a:pt x="1298" y="547"/>
                        </a:lnTo>
                        <a:lnTo>
                          <a:pt x="1298" y="548"/>
                        </a:lnTo>
                        <a:lnTo>
                          <a:pt x="1299" y="546"/>
                        </a:lnTo>
                        <a:lnTo>
                          <a:pt x="1299" y="546"/>
                        </a:lnTo>
                        <a:lnTo>
                          <a:pt x="1300" y="546"/>
                        </a:lnTo>
                        <a:lnTo>
                          <a:pt x="1300" y="546"/>
                        </a:lnTo>
                        <a:lnTo>
                          <a:pt x="1300" y="545"/>
                        </a:lnTo>
                        <a:lnTo>
                          <a:pt x="1301" y="547"/>
                        </a:lnTo>
                        <a:lnTo>
                          <a:pt x="1301" y="546"/>
                        </a:lnTo>
                        <a:lnTo>
                          <a:pt x="1302" y="545"/>
                        </a:lnTo>
                        <a:lnTo>
                          <a:pt x="1302" y="546"/>
                        </a:lnTo>
                        <a:lnTo>
                          <a:pt x="1303" y="547"/>
                        </a:lnTo>
                        <a:lnTo>
                          <a:pt x="1303" y="546"/>
                        </a:lnTo>
                        <a:lnTo>
                          <a:pt x="1303" y="544"/>
                        </a:lnTo>
                        <a:lnTo>
                          <a:pt x="1304" y="546"/>
                        </a:lnTo>
                        <a:lnTo>
                          <a:pt x="1304" y="545"/>
                        </a:lnTo>
                        <a:lnTo>
                          <a:pt x="1305" y="544"/>
                        </a:lnTo>
                        <a:lnTo>
                          <a:pt x="1305" y="543"/>
                        </a:lnTo>
                        <a:lnTo>
                          <a:pt x="1305" y="544"/>
                        </a:lnTo>
                        <a:lnTo>
                          <a:pt x="1306" y="548"/>
                        </a:lnTo>
                        <a:lnTo>
                          <a:pt x="1306" y="544"/>
                        </a:lnTo>
                        <a:lnTo>
                          <a:pt x="1307" y="543"/>
                        </a:lnTo>
                        <a:lnTo>
                          <a:pt x="1307" y="545"/>
                        </a:lnTo>
                        <a:lnTo>
                          <a:pt x="1308" y="546"/>
                        </a:lnTo>
                        <a:lnTo>
                          <a:pt x="1308" y="542"/>
                        </a:lnTo>
                        <a:lnTo>
                          <a:pt x="1308" y="547"/>
                        </a:lnTo>
                        <a:lnTo>
                          <a:pt x="1309" y="545"/>
                        </a:lnTo>
                        <a:lnTo>
                          <a:pt x="1309" y="545"/>
                        </a:lnTo>
                        <a:lnTo>
                          <a:pt x="1310" y="545"/>
                        </a:lnTo>
                        <a:lnTo>
                          <a:pt x="1310" y="545"/>
                        </a:lnTo>
                        <a:lnTo>
                          <a:pt x="1310" y="547"/>
                        </a:lnTo>
                        <a:lnTo>
                          <a:pt x="1311" y="549"/>
                        </a:lnTo>
                        <a:lnTo>
                          <a:pt x="1311" y="550"/>
                        </a:lnTo>
                        <a:lnTo>
                          <a:pt x="1312" y="548"/>
                        </a:lnTo>
                        <a:lnTo>
                          <a:pt x="1312" y="551"/>
                        </a:lnTo>
                        <a:lnTo>
                          <a:pt x="1313" y="551"/>
                        </a:lnTo>
                        <a:lnTo>
                          <a:pt x="1313" y="549"/>
                        </a:lnTo>
                        <a:lnTo>
                          <a:pt x="1313" y="549"/>
                        </a:lnTo>
                        <a:lnTo>
                          <a:pt x="1314" y="548"/>
                        </a:lnTo>
                        <a:lnTo>
                          <a:pt x="1314" y="549"/>
                        </a:lnTo>
                        <a:lnTo>
                          <a:pt x="1315" y="549"/>
                        </a:lnTo>
                        <a:lnTo>
                          <a:pt x="1315" y="549"/>
                        </a:lnTo>
                        <a:lnTo>
                          <a:pt x="1315" y="544"/>
                        </a:lnTo>
                        <a:lnTo>
                          <a:pt x="1316" y="547"/>
                        </a:lnTo>
                        <a:lnTo>
                          <a:pt x="1316" y="547"/>
                        </a:lnTo>
                        <a:lnTo>
                          <a:pt x="1317" y="546"/>
                        </a:lnTo>
                        <a:lnTo>
                          <a:pt x="1317" y="547"/>
                        </a:lnTo>
                        <a:lnTo>
                          <a:pt x="1318" y="544"/>
                        </a:lnTo>
                        <a:lnTo>
                          <a:pt x="1318" y="545"/>
                        </a:lnTo>
                        <a:lnTo>
                          <a:pt x="1318" y="541"/>
                        </a:lnTo>
                        <a:lnTo>
                          <a:pt x="1319" y="544"/>
                        </a:lnTo>
                        <a:lnTo>
                          <a:pt x="1319" y="543"/>
                        </a:lnTo>
                        <a:lnTo>
                          <a:pt x="1320" y="543"/>
                        </a:lnTo>
                        <a:lnTo>
                          <a:pt x="1320" y="544"/>
                        </a:lnTo>
                        <a:lnTo>
                          <a:pt x="1320" y="544"/>
                        </a:lnTo>
                        <a:lnTo>
                          <a:pt x="1321" y="543"/>
                        </a:lnTo>
                        <a:lnTo>
                          <a:pt x="1321" y="542"/>
                        </a:lnTo>
                        <a:lnTo>
                          <a:pt x="1322" y="544"/>
                        </a:lnTo>
                        <a:lnTo>
                          <a:pt x="1322" y="544"/>
                        </a:lnTo>
                        <a:lnTo>
                          <a:pt x="1323" y="545"/>
                        </a:lnTo>
                        <a:lnTo>
                          <a:pt x="1323" y="547"/>
                        </a:lnTo>
                        <a:lnTo>
                          <a:pt x="1323" y="547"/>
                        </a:lnTo>
                        <a:lnTo>
                          <a:pt x="1324" y="546"/>
                        </a:lnTo>
                        <a:lnTo>
                          <a:pt x="1324" y="549"/>
                        </a:lnTo>
                        <a:lnTo>
                          <a:pt x="1325" y="550"/>
                        </a:lnTo>
                        <a:lnTo>
                          <a:pt x="1325" y="547"/>
                        </a:lnTo>
                        <a:lnTo>
                          <a:pt x="1325" y="549"/>
                        </a:lnTo>
                        <a:lnTo>
                          <a:pt x="1326" y="551"/>
                        </a:lnTo>
                        <a:lnTo>
                          <a:pt x="1326" y="548"/>
                        </a:lnTo>
                        <a:lnTo>
                          <a:pt x="1327" y="549"/>
                        </a:lnTo>
                        <a:lnTo>
                          <a:pt x="1327" y="549"/>
                        </a:lnTo>
                        <a:lnTo>
                          <a:pt x="1328" y="550"/>
                        </a:lnTo>
                        <a:lnTo>
                          <a:pt x="1328" y="548"/>
                        </a:lnTo>
                        <a:lnTo>
                          <a:pt x="1328" y="548"/>
                        </a:lnTo>
                        <a:lnTo>
                          <a:pt x="1329" y="551"/>
                        </a:lnTo>
                        <a:lnTo>
                          <a:pt x="1329" y="552"/>
                        </a:lnTo>
                        <a:lnTo>
                          <a:pt x="1330" y="547"/>
                        </a:lnTo>
                        <a:lnTo>
                          <a:pt x="1330" y="547"/>
                        </a:lnTo>
                        <a:lnTo>
                          <a:pt x="1330" y="549"/>
                        </a:lnTo>
                        <a:lnTo>
                          <a:pt x="1331" y="546"/>
                        </a:lnTo>
                        <a:lnTo>
                          <a:pt x="1331" y="548"/>
                        </a:lnTo>
                        <a:lnTo>
                          <a:pt x="1332" y="547"/>
                        </a:lnTo>
                        <a:lnTo>
                          <a:pt x="1332" y="547"/>
                        </a:lnTo>
                        <a:lnTo>
                          <a:pt x="1333" y="547"/>
                        </a:lnTo>
                        <a:lnTo>
                          <a:pt x="1333" y="547"/>
                        </a:lnTo>
                        <a:lnTo>
                          <a:pt x="1333" y="546"/>
                        </a:lnTo>
                        <a:lnTo>
                          <a:pt x="1334" y="543"/>
                        </a:lnTo>
                        <a:lnTo>
                          <a:pt x="1334" y="543"/>
                        </a:lnTo>
                        <a:lnTo>
                          <a:pt x="1335" y="543"/>
                        </a:lnTo>
                        <a:lnTo>
                          <a:pt x="1335" y="545"/>
                        </a:lnTo>
                        <a:lnTo>
                          <a:pt x="1335" y="546"/>
                        </a:lnTo>
                        <a:lnTo>
                          <a:pt x="1336" y="545"/>
                        </a:lnTo>
                        <a:lnTo>
                          <a:pt x="1336" y="547"/>
                        </a:lnTo>
                        <a:lnTo>
                          <a:pt x="1337" y="546"/>
                        </a:lnTo>
                        <a:lnTo>
                          <a:pt x="1337" y="545"/>
                        </a:lnTo>
                        <a:lnTo>
                          <a:pt x="1338" y="547"/>
                        </a:lnTo>
                        <a:lnTo>
                          <a:pt x="1338" y="545"/>
                        </a:lnTo>
                        <a:lnTo>
                          <a:pt x="1338" y="546"/>
                        </a:lnTo>
                        <a:lnTo>
                          <a:pt x="1339" y="546"/>
                        </a:lnTo>
                        <a:lnTo>
                          <a:pt x="1339" y="548"/>
                        </a:lnTo>
                        <a:lnTo>
                          <a:pt x="1340" y="548"/>
                        </a:lnTo>
                        <a:lnTo>
                          <a:pt x="1340" y="550"/>
                        </a:lnTo>
                        <a:lnTo>
                          <a:pt x="1340" y="549"/>
                        </a:lnTo>
                        <a:lnTo>
                          <a:pt x="1341" y="551"/>
                        </a:lnTo>
                        <a:lnTo>
                          <a:pt x="1341" y="549"/>
                        </a:lnTo>
                        <a:lnTo>
                          <a:pt x="1342" y="551"/>
                        </a:lnTo>
                        <a:lnTo>
                          <a:pt x="1342" y="550"/>
                        </a:lnTo>
                        <a:lnTo>
                          <a:pt x="1343" y="549"/>
                        </a:lnTo>
                        <a:lnTo>
                          <a:pt x="1343" y="548"/>
                        </a:lnTo>
                        <a:lnTo>
                          <a:pt x="1343" y="547"/>
                        </a:lnTo>
                        <a:lnTo>
                          <a:pt x="1344" y="547"/>
                        </a:lnTo>
                        <a:lnTo>
                          <a:pt x="1344" y="548"/>
                        </a:lnTo>
                        <a:lnTo>
                          <a:pt x="1345" y="548"/>
                        </a:lnTo>
                        <a:lnTo>
                          <a:pt x="1345" y="550"/>
                        </a:lnTo>
                        <a:lnTo>
                          <a:pt x="1345" y="547"/>
                        </a:lnTo>
                        <a:lnTo>
                          <a:pt x="1346" y="545"/>
                        </a:lnTo>
                        <a:lnTo>
                          <a:pt x="1346" y="544"/>
                        </a:lnTo>
                        <a:lnTo>
                          <a:pt x="1347" y="542"/>
                        </a:lnTo>
                        <a:lnTo>
                          <a:pt x="1347" y="542"/>
                        </a:lnTo>
                        <a:lnTo>
                          <a:pt x="1348" y="542"/>
                        </a:lnTo>
                        <a:lnTo>
                          <a:pt x="1348" y="544"/>
                        </a:lnTo>
                        <a:lnTo>
                          <a:pt x="1348" y="547"/>
                        </a:lnTo>
                        <a:lnTo>
                          <a:pt x="1349" y="545"/>
                        </a:lnTo>
                        <a:lnTo>
                          <a:pt x="1349" y="544"/>
                        </a:lnTo>
                        <a:lnTo>
                          <a:pt x="1350" y="543"/>
                        </a:lnTo>
                        <a:lnTo>
                          <a:pt x="1350" y="546"/>
                        </a:lnTo>
                        <a:lnTo>
                          <a:pt x="1350" y="544"/>
                        </a:lnTo>
                        <a:lnTo>
                          <a:pt x="1351" y="544"/>
                        </a:lnTo>
                        <a:lnTo>
                          <a:pt x="1351" y="544"/>
                        </a:lnTo>
                        <a:lnTo>
                          <a:pt x="1352" y="543"/>
                        </a:lnTo>
                        <a:lnTo>
                          <a:pt x="1352" y="545"/>
                        </a:lnTo>
                        <a:lnTo>
                          <a:pt x="1353" y="543"/>
                        </a:lnTo>
                        <a:lnTo>
                          <a:pt x="1353" y="545"/>
                        </a:lnTo>
                        <a:lnTo>
                          <a:pt x="1353" y="546"/>
                        </a:lnTo>
                        <a:lnTo>
                          <a:pt x="1354" y="549"/>
                        </a:lnTo>
                        <a:lnTo>
                          <a:pt x="1354" y="545"/>
                        </a:lnTo>
                        <a:lnTo>
                          <a:pt x="1355" y="548"/>
                        </a:lnTo>
                        <a:lnTo>
                          <a:pt x="1355" y="547"/>
                        </a:lnTo>
                        <a:lnTo>
                          <a:pt x="1355" y="546"/>
                        </a:lnTo>
                        <a:lnTo>
                          <a:pt x="1356" y="547"/>
                        </a:lnTo>
                        <a:lnTo>
                          <a:pt x="1356" y="549"/>
                        </a:lnTo>
                        <a:lnTo>
                          <a:pt x="1357" y="548"/>
                        </a:lnTo>
                        <a:lnTo>
                          <a:pt x="1357" y="548"/>
                        </a:lnTo>
                        <a:lnTo>
                          <a:pt x="1358" y="548"/>
                        </a:lnTo>
                        <a:lnTo>
                          <a:pt x="1358" y="548"/>
                        </a:lnTo>
                        <a:lnTo>
                          <a:pt x="1358" y="546"/>
                        </a:lnTo>
                        <a:lnTo>
                          <a:pt x="1359" y="545"/>
                        </a:lnTo>
                        <a:lnTo>
                          <a:pt x="1359" y="546"/>
                        </a:lnTo>
                        <a:lnTo>
                          <a:pt x="1360" y="543"/>
                        </a:lnTo>
                        <a:lnTo>
                          <a:pt x="1360" y="542"/>
                        </a:lnTo>
                        <a:lnTo>
                          <a:pt x="1360" y="544"/>
                        </a:lnTo>
                        <a:lnTo>
                          <a:pt x="1361" y="543"/>
                        </a:lnTo>
                        <a:lnTo>
                          <a:pt x="1361" y="541"/>
                        </a:lnTo>
                        <a:lnTo>
                          <a:pt x="1362" y="542"/>
                        </a:lnTo>
                        <a:lnTo>
                          <a:pt x="1362" y="543"/>
                        </a:lnTo>
                        <a:lnTo>
                          <a:pt x="1363" y="542"/>
                        </a:lnTo>
                        <a:lnTo>
                          <a:pt x="1363" y="544"/>
                        </a:lnTo>
                        <a:lnTo>
                          <a:pt x="1363" y="545"/>
                        </a:lnTo>
                        <a:lnTo>
                          <a:pt x="1364" y="545"/>
                        </a:lnTo>
                        <a:lnTo>
                          <a:pt x="1364" y="544"/>
                        </a:lnTo>
                        <a:lnTo>
                          <a:pt x="1365" y="545"/>
                        </a:lnTo>
                        <a:lnTo>
                          <a:pt x="1365" y="548"/>
                        </a:lnTo>
                        <a:lnTo>
                          <a:pt x="1365" y="546"/>
                        </a:lnTo>
                        <a:lnTo>
                          <a:pt x="1366" y="548"/>
                        </a:lnTo>
                        <a:lnTo>
                          <a:pt x="1366" y="546"/>
                        </a:lnTo>
                        <a:lnTo>
                          <a:pt x="1367" y="547"/>
                        </a:lnTo>
                        <a:lnTo>
                          <a:pt x="1367" y="549"/>
                        </a:lnTo>
                        <a:lnTo>
                          <a:pt x="1368" y="546"/>
                        </a:lnTo>
                        <a:lnTo>
                          <a:pt x="1368" y="551"/>
                        </a:lnTo>
                        <a:lnTo>
                          <a:pt x="1368" y="548"/>
                        </a:lnTo>
                        <a:lnTo>
                          <a:pt x="1369" y="549"/>
                        </a:lnTo>
                        <a:lnTo>
                          <a:pt x="1369" y="548"/>
                        </a:lnTo>
                        <a:lnTo>
                          <a:pt x="1370" y="550"/>
                        </a:lnTo>
                        <a:lnTo>
                          <a:pt x="1370" y="547"/>
                        </a:lnTo>
                        <a:lnTo>
                          <a:pt x="1370" y="551"/>
                        </a:lnTo>
                        <a:lnTo>
                          <a:pt x="1371" y="548"/>
                        </a:lnTo>
                        <a:lnTo>
                          <a:pt x="1371" y="548"/>
                        </a:lnTo>
                        <a:lnTo>
                          <a:pt x="1372" y="547"/>
                        </a:lnTo>
                        <a:lnTo>
                          <a:pt x="1372" y="548"/>
                        </a:lnTo>
                        <a:lnTo>
                          <a:pt x="1373" y="546"/>
                        </a:lnTo>
                        <a:lnTo>
                          <a:pt x="1373" y="547"/>
                        </a:lnTo>
                        <a:lnTo>
                          <a:pt x="1373" y="549"/>
                        </a:lnTo>
                        <a:lnTo>
                          <a:pt x="1374" y="544"/>
                        </a:lnTo>
                        <a:lnTo>
                          <a:pt x="1374" y="543"/>
                        </a:lnTo>
                        <a:lnTo>
                          <a:pt x="1375" y="546"/>
                        </a:lnTo>
                        <a:lnTo>
                          <a:pt x="1375" y="542"/>
                        </a:lnTo>
                        <a:lnTo>
                          <a:pt x="1375" y="542"/>
                        </a:lnTo>
                        <a:lnTo>
                          <a:pt x="1376" y="543"/>
                        </a:lnTo>
                        <a:lnTo>
                          <a:pt x="1376" y="546"/>
                        </a:lnTo>
                        <a:lnTo>
                          <a:pt x="1377" y="546"/>
                        </a:lnTo>
                        <a:lnTo>
                          <a:pt x="1377" y="545"/>
                        </a:lnTo>
                        <a:lnTo>
                          <a:pt x="1378" y="545"/>
                        </a:lnTo>
                        <a:lnTo>
                          <a:pt x="1378" y="545"/>
                        </a:lnTo>
                        <a:lnTo>
                          <a:pt x="1378" y="547"/>
                        </a:lnTo>
                        <a:lnTo>
                          <a:pt x="1379" y="550"/>
                        </a:lnTo>
                        <a:lnTo>
                          <a:pt x="1379" y="546"/>
                        </a:lnTo>
                        <a:lnTo>
                          <a:pt x="1380" y="547"/>
                        </a:lnTo>
                        <a:lnTo>
                          <a:pt x="1380" y="548"/>
                        </a:lnTo>
                        <a:lnTo>
                          <a:pt x="1380" y="548"/>
                        </a:lnTo>
                        <a:lnTo>
                          <a:pt x="1381" y="546"/>
                        </a:lnTo>
                        <a:lnTo>
                          <a:pt x="1381" y="550"/>
                        </a:lnTo>
                        <a:lnTo>
                          <a:pt x="1382" y="547"/>
                        </a:lnTo>
                        <a:lnTo>
                          <a:pt x="1382" y="548"/>
                        </a:lnTo>
                        <a:lnTo>
                          <a:pt x="1383" y="548"/>
                        </a:lnTo>
                        <a:lnTo>
                          <a:pt x="1383" y="549"/>
                        </a:lnTo>
                        <a:lnTo>
                          <a:pt x="1383" y="547"/>
                        </a:lnTo>
                        <a:lnTo>
                          <a:pt x="1384" y="551"/>
                        </a:lnTo>
                        <a:lnTo>
                          <a:pt x="1384" y="551"/>
                        </a:lnTo>
                        <a:lnTo>
                          <a:pt x="1385" y="549"/>
                        </a:lnTo>
                        <a:lnTo>
                          <a:pt x="1385" y="549"/>
                        </a:lnTo>
                        <a:lnTo>
                          <a:pt x="1385" y="549"/>
                        </a:lnTo>
                        <a:lnTo>
                          <a:pt x="1386" y="546"/>
                        </a:lnTo>
                        <a:lnTo>
                          <a:pt x="1386" y="548"/>
                        </a:lnTo>
                        <a:lnTo>
                          <a:pt x="1387" y="549"/>
                        </a:lnTo>
                        <a:lnTo>
                          <a:pt x="1387" y="548"/>
                        </a:lnTo>
                        <a:lnTo>
                          <a:pt x="1388" y="547"/>
                        </a:lnTo>
                        <a:lnTo>
                          <a:pt x="1388" y="546"/>
                        </a:lnTo>
                        <a:lnTo>
                          <a:pt x="1388" y="545"/>
                        </a:lnTo>
                        <a:lnTo>
                          <a:pt x="1389" y="544"/>
                        </a:lnTo>
                        <a:lnTo>
                          <a:pt x="1389" y="547"/>
                        </a:lnTo>
                        <a:lnTo>
                          <a:pt x="1390" y="544"/>
                        </a:lnTo>
                        <a:lnTo>
                          <a:pt x="1390" y="545"/>
                        </a:lnTo>
                        <a:lnTo>
                          <a:pt x="1390" y="547"/>
                        </a:lnTo>
                        <a:lnTo>
                          <a:pt x="1391" y="546"/>
                        </a:lnTo>
                        <a:lnTo>
                          <a:pt x="1391" y="544"/>
                        </a:lnTo>
                        <a:lnTo>
                          <a:pt x="1392" y="545"/>
                        </a:lnTo>
                        <a:lnTo>
                          <a:pt x="1392" y="546"/>
                        </a:lnTo>
                        <a:lnTo>
                          <a:pt x="1393" y="545"/>
                        </a:lnTo>
                        <a:lnTo>
                          <a:pt x="1393" y="547"/>
                        </a:lnTo>
                        <a:lnTo>
                          <a:pt x="1393" y="548"/>
                        </a:lnTo>
                        <a:lnTo>
                          <a:pt x="1394" y="544"/>
                        </a:lnTo>
                        <a:lnTo>
                          <a:pt x="1394" y="545"/>
                        </a:lnTo>
                        <a:lnTo>
                          <a:pt x="1395" y="546"/>
                        </a:lnTo>
                        <a:lnTo>
                          <a:pt x="1395" y="548"/>
                        </a:lnTo>
                        <a:lnTo>
                          <a:pt x="1395" y="549"/>
                        </a:lnTo>
                        <a:lnTo>
                          <a:pt x="1396" y="548"/>
                        </a:lnTo>
                        <a:lnTo>
                          <a:pt x="1396" y="547"/>
                        </a:lnTo>
                        <a:lnTo>
                          <a:pt x="1397" y="547"/>
                        </a:lnTo>
                        <a:lnTo>
                          <a:pt x="1397" y="548"/>
                        </a:lnTo>
                        <a:lnTo>
                          <a:pt x="1398" y="548"/>
                        </a:lnTo>
                        <a:lnTo>
                          <a:pt x="1398" y="548"/>
                        </a:lnTo>
                        <a:lnTo>
                          <a:pt x="1398" y="548"/>
                        </a:lnTo>
                        <a:lnTo>
                          <a:pt x="1399" y="547"/>
                        </a:lnTo>
                        <a:lnTo>
                          <a:pt x="1399" y="547"/>
                        </a:lnTo>
                        <a:lnTo>
                          <a:pt x="1400" y="547"/>
                        </a:lnTo>
                        <a:lnTo>
                          <a:pt x="1400" y="544"/>
                        </a:lnTo>
                        <a:lnTo>
                          <a:pt x="1400" y="546"/>
                        </a:lnTo>
                        <a:lnTo>
                          <a:pt x="1401" y="549"/>
                        </a:lnTo>
                        <a:lnTo>
                          <a:pt x="1401" y="548"/>
                        </a:lnTo>
                        <a:lnTo>
                          <a:pt x="1402" y="549"/>
                        </a:lnTo>
                        <a:lnTo>
                          <a:pt x="1402" y="546"/>
                        </a:lnTo>
                        <a:lnTo>
                          <a:pt x="1403" y="546"/>
                        </a:lnTo>
                        <a:lnTo>
                          <a:pt x="1403" y="547"/>
                        </a:lnTo>
                        <a:lnTo>
                          <a:pt x="1403" y="546"/>
                        </a:lnTo>
                        <a:lnTo>
                          <a:pt x="1404" y="547"/>
                        </a:lnTo>
                        <a:lnTo>
                          <a:pt x="1404" y="546"/>
                        </a:lnTo>
                        <a:lnTo>
                          <a:pt x="1405" y="545"/>
                        </a:lnTo>
                        <a:lnTo>
                          <a:pt x="1405" y="547"/>
                        </a:lnTo>
                        <a:lnTo>
                          <a:pt x="1405" y="546"/>
                        </a:lnTo>
                        <a:lnTo>
                          <a:pt x="1406" y="546"/>
                        </a:lnTo>
                        <a:lnTo>
                          <a:pt x="1406" y="548"/>
                        </a:lnTo>
                        <a:lnTo>
                          <a:pt x="1407" y="546"/>
                        </a:lnTo>
                        <a:lnTo>
                          <a:pt x="1407" y="547"/>
                        </a:lnTo>
                        <a:lnTo>
                          <a:pt x="1408" y="547"/>
                        </a:lnTo>
                        <a:lnTo>
                          <a:pt x="1408" y="548"/>
                        </a:lnTo>
                        <a:lnTo>
                          <a:pt x="1408" y="548"/>
                        </a:lnTo>
                        <a:lnTo>
                          <a:pt x="1409" y="550"/>
                        </a:lnTo>
                        <a:lnTo>
                          <a:pt x="1409" y="550"/>
                        </a:lnTo>
                        <a:lnTo>
                          <a:pt x="1410" y="549"/>
                        </a:lnTo>
                        <a:lnTo>
                          <a:pt x="1410" y="548"/>
                        </a:lnTo>
                        <a:lnTo>
                          <a:pt x="1411" y="547"/>
                        </a:lnTo>
                        <a:lnTo>
                          <a:pt x="1411" y="550"/>
                        </a:lnTo>
                        <a:lnTo>
                          <a:pt x="1411" y="549"/>
                        </a:lnTo>
                        <a:lnTo>
                          <a:pt x="1412" y="545"/>
                        </a:lnTo>
                        <a:lnTo>
                          <a:pt x="1412" y="548"/>
                        </a:lnTo>
                        <a:lnTo>
                          <a:pt x="1413" y="547"/>
                        </a:lnTo>
                        <a:lnTo>
                          <a:pt x="1413" y="547"/>
                        </a:lnTo>
                        <a:lnTo>
                          <a:pt x="1413" y="548"/>
                        </a:lnTo>
                        <a:lnTo>
                          <a:pt x="1414" y="547"/>
                        </a:lnTo>
                        <a:lnTo>
                          <a:pt x="1414" y="546"/>
                        </a:lnTo>
                        <a:lnTo>
                          <a:pt x="1415" y="545"/>
                        </a:lnTo>
                        <a:lnTo>
                          <a:pt x="1415" y="547"/>
                        </a:lnTo>
                        <a:lnTo>
                          <a:pt x="1416" y="546"/>
                        </a:lnTo>
                        <a:lnTo>
                          <a:pt x="1416" y="544"/>
                        </a:lnTo>
                        <a:lnTo>
                          <a:pt x="1416" y="547"/>
                        </a:lnTo>
                        <a:lnTo>
                          <a:pt x="1417" y="545"/>
                        </a:lnTo>
                        <a:lnTo>
                          <a:pt x="1417" y="542"/>
                        </a:lnTo>
                        <a:lnTo>
                          <a:pt x="1418" y="543"/>
                        </a:lnTo>
                        <a:lnTo>
                          <a:pt x="1418" y="545"/>
                        </a:lnTo>
                        <a:lnTo>
                          <a:pt x="1418" y="544"/>
                        </a:lnTo>
                        <a:lnTo>
                          <a:pt x="1419" y="543"/>
                        </a:lnTo>
                        <a:lnTo>
                          <a:pt x="1419" y="544"/>
                        </a:lnTo>
                        <a:lnTo>
                          <a:pt x="1420" y="545"/>
                        </a:lnTo>
                        <a:lnTo>
                          <a:pt x="1420" y="546"/>
                        </a:lnTo>
                        <a:lnTo>
                          <a:pt x="1421" y="546"/>
                        </a:lnTo>
                        <a:lnTo>
                          <a:pt x="1421" y="546"/>
                        </a:lnTo>
                        <a:lnTo>
                          <a:pt x="1421" y="547"/>
                        </a:lnTo>
                        <a:lnTo>
                          <a:pt x="1422" y="548"/>
                        </a:lnTo>
                        <a:lnTo>
                          <a:pt x="1422" y="547"/>
                        </a:lnTo>
                        <a:lnTo>
                          <a:pt x="1423" y="547"/>
                        </a:lnTo>
                        <a:lnTo>
                          <a:pt x="1423" y="547"/>
                        </a:lnTo>
                        <a:lnTo>
                          <a:pt x="1423" y="551"/>
                        </a:lnTo>
                        <a:lnTo>
                          <a:pt x="1424" y="550"/>
                        </a:lnTo>
                        <a:lnTo>
                          <a:pt x="1424" y="549"/>
                        </a:lnTo>
                        <a:lnTo>
                          <a:pt x="1425" y="549"/>
                        </a:lnTo>
                        <a:lnTo>
                          <a:pt x="1425" y="549"/>
                        </a:lnTo>
                        <a:lnTo>
                          <a:pt x="1426" y="549"/>
                        </a:lnTo>
                        <a:lnTo>
                          <a:pt x="1426" y="548"/>
                        </a:lnTo>
                        <a:lnTo>
                          <a:pt x="1426" y="548"/>
                        </a:lnTo>
                        <a:lnTo>
                          <a:pt x="1427" y="545"/>
                        </a:lnTo>
                        <a:lnTo>
                          <a:pt x="1427" y="546"/>
                        </a:lnTo>
                        <a:lnTo>
                          <a:pt x="1428" y="544"/>
                        </a:lnTo>
                        <a:lnTo>
                          <a:pt x="1428" y="546"/>
                        </a:lnTo>
                        <a:lnTo>
                          <a:pt x="1428" y="545"/>
                        </a:lnTo>
                        <a:lnTo>
                          <a:pt x="1429" y="544"/>
                        </a:lnTo>
                        <a:lnTo>
                          <a:pt x="1429" y="544"/>
                        </a:lnTo>
                        <a:lnTo>
                          <a:pt x="1430" y="543"/>
                        </a:lnTo>
                        <a:lnTo>
                          <a:pt x="1430" y="544"/>
                        </a:lnTo>
                        <a:lnTo>
                          <a:pt x="1431" y="544"/>
                        </a:lnTo>
                        <a:lnTo>
                          <a:pt x="1431" y="542"/>
                        </a:lnTo>
                        <a:lnTo>
                          <a:pt x="1431" y="544"/>
                        </a:lnTo>
                        <a:lnTo>
                          <a:pt x="1432" y="544"/>
                        </a:lnTo>
                        <a:lnTo>
                          <a:pt x="1432" y="542"/>
                        </a:lnTo>
                        <a:lnTo>
                          <a:pt x="1433" y="543"/>
                        </a:lnTo>
                        <a:lnTo>
                          <a:pt x="1433" y="544"/>
                        </a:lnTo>
                        <a:lnTo>
                          <a:pt x="1433" y="544"/>
                        </a:lnTo>
                        <a:lnTo>
                          <a:pt x="1434" y="544"/>
                        </a:lnTo>
                        <a:lnTo>
                          <a:pt x="1434" y="545"/>
                        </a:lnTo>
                        <a:lnTo>
                          <a:pt x="1435" y="546"/>
                        </a:lnTo>
                        <a:lnTo>
                          <a:pt x="1435" y="547"/>
                        </a:lnTo>
                        <a:lnTo>
                          <a:pt x="1436" y="546"/>
                        </a:lnTo>
                        <a:lnTo>
                          <a:pt x="1436" y="546"/>
                        </a:lnTo>
                        <a:lnTo>
                          <a:pt x="1436" y="549"/>
                        </a:lnTo>
                        <a:lnTo>
                          <a:pt x="1437" y="550"/>
                        </a:lnTo>
                        <a:lnTo>
                          <a:pt x="1437" y="549"/>
                        </a:lnTo>
                        <a:lnTo>
                          <a:pt x="1438" y="548"/>
                        </a:lnTo>
                        <a:lnTo>
                          <a:pt x="1438" y="552"/>
                        </a:lnTo>
                        <a:lnTo>
                          <a:pt x="1438" y="550"/>
                        </a:lnTo>
                        <a:lnTo>
                          <a:pt x="1439" y="550"/>
                        </a:lnTo>
                        <a:lnTo>
                          <a:pt x="1439" y="550"/>
                        </a:lnTo>
                        <a:lnTo>
                          <a:pt x="1440" y="548"/>
                        </a:lnTo>
                        <a:lnTo>
                          <a:pt x="1440" y="549"/>
                        </a:lnTo>
                        <a:lnTo>
                          <a:pt x="1441" y="548"/>
                        </a:lnTo>
                        <a:lnTo>
                          <a:pt x="1441" y="547"/>
                        </a:lnTo>
                        <a:lnTo>
                          <a:pt x="1441" y="547"/>
                        </a:lnTo>
                        <a:lnTo>
                          <a:pt x="1442" y="547"/>
                        </a:lnTo>
                        <a:lnTo>
                          <a:pt x="1442" y="547"/>
                        </a:lnTo>
                        <a:lnTo>
                          <a:pt x="1443" y="549"/>
                        </a:lnTo>
                        <a:lnTo>
                          <a:pt x="1443" y="547"/>
                        </a:lnTo>
                        <a:lnTo>
                          <a:pt x="1443" y="545"/>
                        </a:lnTo>
                        <a:lnTo>
                          <a:pt x="1444" y="544"/>
                        </a:lnTo>
                        <a:lnTo>
                          <a:pt x="1444" y="547"/>
                        </a:lnTo>
                        <a:lnTo>
                          <a:pt x="1445" y="545"/>
                        </a:lnTo>
                        <a:lnTo>
                          <a:pt x="1445" y="548"/>
                        </a:lnTo>
                        <a:lnTo>
                          <a:pt x="1446" y="545"/>
                        </a:lnTo>
                        <a:lnTo>
                          <a:pt x="1446" y="546"/>
                        </a:lnTo>
                        <a:lnTo>
                          <a:pt x="1446" y="546"/>
                        </a:lnTo>
                        <a:lnTo>
                          <a:pt x="1447" y="546"/>
                        </a:lnTo>
                        <a:lnTo>
                          <a:pt x="1447" y="545"/>
                        </a:lnTo>
                        <a:lnTo>
                          <a:pt x="1448" y="546"/>
                        </a:lnTo>
                        <a:lnTo>
                          <a:pt x="1448" y="547"/>
                        </a:lnTo>
                        <a:lnTo>
                          <a:pt x="1448" y="547"/>
                        </a:lnTo>
                        <a:lnTo>
                          <a:pt x="1449" y="545"/>
                        </a:lnTo>
                        <a:lnTo>
                          <a:pt x="1449" y="549"/>
                        </a:lnTo>
                        <a:lnTo>
                          <a:pt x="1450" y="549"/>
                        </a:lnTo>
                        <a:lnTo>
                          <a:pt x="1450" y="548"/>
                        </a:lnTo>
                        <a:lnTo>
                          <a:pt x="1451" y="549"/>
                        </a:lnTo>
                        <a:lnTo>
                          <a:pt x="1451" y="549"/>
                        </a:lnTo>
                        <a:lnTo>
                          <a:pt x="1451" y="550"/>
                        </a:lnTo>
                        <a:lnTo>
                          <a:pt x="1452" y="548"/>
                        </a:lnTo>
                        <a:lnTo>
                          <a:pt x="1452" y="549"/>
                        </a:lnTo>
                        <a:lnTo>
                          <a:pt x="1453" y="546"/>
                        </a:lnTo>
                        <a:lnTo>
                          <a:pt x="1453" y="549"/>
                        </a:lnTo>
                        <a:lnTo>
                          <a:pt x="1453" y="549"/>
                        </a:lnTo>
                        <a:lnTo>
                          <a:pt x="1454" y="550"/>
                        </a:lnTo>
                        <a:lnTo>
                          <a:pt x="1454" y="551"/>
                        </a:lnTo>
                        <a:lnTo>
                          <a:pt x="1455" y="548"/>
                        </a:lnTo>
                        <a:lnTo>
                          <a:pt x="1455" y="549"/>
                        </a:lnTo>
                        <a:lnTo>
                          <a:pt x="1456" y="547"/>
                        </a:lnTo>
                        <a:lnTo>
                          <a:pt x="1456" y="547"/>
                        </a:lnTo>
                        <a:lnTo>
                          <a:pt x="1456" y="546"/>
                        </a:lnTo>
                        <a:lnTo>
                          <a:pt x="1457" y="545"/>
                        </a:lnTo>
                        <a:lnTo>
                          <a:pt x="1457" y="545"/>
                        </a:lnTo>
                        <a:lnTo>
                          <a:pt x="1458" y="547"/>
                        </a:lnTo>
                        <a:lnTo>
                          <a:pt x="1458" y="545"/>
                        </a:lnTo>
                        <a:lnTo>
                          <a:pt x="1458" y="542"/>
                        </a:lnTo>
                        <a:lnTo>
                          <a:pt x="1459" y="543"/>
                        </a:lnTo>
                        <a:lnTo>
                          <a:pt x="1459" y="545"/>
                        </a:lnTo>
                        <a:lnTo>
                          <a:pt x="1460" y="544"/>
                        </a:lnTo>
                        <a:lnTo>
                          <a:pt x="1460" y="546"/>
                        </a:lnTo>
                        <a:lnTo>
                          <a:pt x="1461" y="545"/>
                        </a:lnTo>
                        <a:lnTo>
                          <a:pt x="1461" y="545"/>
                        </a:lnTo>
                        <a:lnTo>
                          <a:pt x="1461" y="544"/>
                        </a:lnTo>
                        <a:lnTo>
                          <a:pt x="1462" y="546"/>
                        </a:lnTo>
                        <a:lnTo>
                          <a:pt x="1462" y="543"/>
                        </a:lnTo>
                        <a:lnTo>
                          <a:pt x="1463" y="545"/>
                        </a:lnTo>
                        <a:lnTo>
                          <a:pt x="1463" y="547"/>
                        </a:lnTo>
                        <a:lnTo>
                          <a:pt x="1463" y="547"/>
                        </a:lnTo>
                        <a:lnTo>
                          <a:pt x="1464" y="546"/>
                        </a:lnTo>
                        <a:lnTo>
                          <a:pt x="1464" y="548"/>
                        </a:lnTo>
                        <a:lnTo>
                          <a:pt x="1465" y="549"/>
                        </a:lnTo>
                        <a:lnTo>
                          <a:pt x="1465" y="549"/>
                        </a:lnTo>
                        <a:lnTo>
                          <a:pt x="1466" y="546"/>
                        </a:lnTo>
                        <a:lnTo>
                          <a:pt x="1466" y="549"/>
                        </a:lnTo>
                        <a:lnTo>
                          <a:pt x="1466" y="548"/>
                        </a:lnTo>
                        <a:lnTo>
                          <a:pt x="1467" y="550"/>
                        </a:lnTo>
                        <a:lnTo>
                          <a:pt x="1467" y="547"/>
                        </a:lnTo>
                        <a:lnTo>
                          <a:pt x="1468" y="546"/>
                        </a:lnTo>
                        <a:lnTo>
                          <a:pt x="1468" y="547"/>
                        </a:lnTo>
                        <a:lnTo>
                          <a:pt x="1468" y="545"/>
                        </a:lnTo>
                        <a:lnTo>
                          <a:pt x="1469" y="547"/>
                        </a:lnTo>
                        <a:lnTo>
                          <a:pt x="1469" y="546"/>
                        </a:lnTo>
                        <a:lnTo>
                          <a:pt x="1470" y="548"/>
                        </a:lnTo>
                        <a:lnTo>
                          <a:pt x="1470" y="549"/>
                        </a:lnTo>
                        <a:lnTo>
                          <a:pt x="1471" y="546"/>
                        </a:lnTo>
                        <a:lnTo>
                          <a:pt x="1471" y="545"/>
                        </a:lnTo>
                        <a:lnTo>
                          <a:pt x="1471" y="543"/>
                        </a:lnTo>
                        <a:lnTo>
                          <a:pt x="1472" y="545"/>
                        </a:lnTo>
                        <a:lnTo>
                          <a:pt x="1472" y="546"/>
                        </a:lnTo>
                        <a:lnTo>
                          <a:pt x="1473" y="545"/>
                        </a:lnTo>
                        <a:lnTo>
                          <a:pt x="1473" y="543"/>
                        </a:lnTo>
                        <a:lnTo>
                          <a:pt x="1473" y="545"/>
                        </a:lnTo>
                        <a:lnTo>
                          <a:pt x="1474" y="545"/>
                        </a:lnTo>
                        <a:lnTo>
                          <a:pt x="1474" y="547"/>
                        </a:lnTo>
                        <a:lnTo>
                          <a:pt x="1475" y="548"/>
                        </a:lnTo>
                        <a:lnTo>
                          <a:pt x="1475" y="545"/>
                        </a:lnTo>
                        <a:lnTo>
                          <a:pt x="1476" y="544"/>
                        </a:lnTo>
                        <a:lnTo>
                          <a:pt x="1476" y="548"/>
                        </a:lnTo>
                        <a:lnTo>
                          <a:pt x="1476" y="548"/>
                        </a:lnTo>
                        <a:lnTo>
                          <a:pt x="1477" y="548"/>
                        </a:lnTo>
                        <a:lnTo>
                          <a:pt x="1477" y="547"/>
                        </a:lnTo>
                        <a:lnTo>
                          <a:pt x="1478" y="548"/>
                        </a:lnTo>
                        <a:lnTo>
                          <a:pt x="1478" y="549"/>
                        </a:lnTo>
                        <a:lnTo>
                          <a:pt x="1478" y="551"/>
                        </a:lnTo>
                        <a:lnTo>
                          <a:pt x="1479" y="550"/>
                        </a:lnTo>
                        <a:lnTo>
                          <a:pt x="1479" y="552"/>
                        </a:lnTo>
                        <a:lnTo>
                          <a:pt x="1480" y="549"/>
                        </a:lnTo>
                        <a:lnTo>
                          <a:pt x="1480" y="550"/>
                        </a:lnTo>
                        <a:lnTo>
                          <a:pt x="1481" y="548"/>
                        </a:lnTo>
                        <a:lnTo>
                          <a:pt x="1481" y="549"/>
                        </a:lnTo>
                        <a:lnTo>
                          <a:pt x="1481" y="549"/>
                        </a:lnTo>
                        <a:lnTo>
                          <a:pt x="1482" y="546"/>
                        </a:lnTo>
                        <a:lnTo>
                          <a:pt x="1482" y="549"/>
                        </a:lnTo>
                        <a:lnTo>
                          <a:pt x="1483" y="546"/>
                        </a:lnTo>
                        <a:lnTo>
                          <a:pt x="1483" y="545"/>
                        </a:lnTo>
                        <a:lnTo>
                          <a:pt x="1483" y="546"/>
                        </a:lnTo>
                        <a:lnTo>
                          <a:pt x="1484" y="547"/>
                        </a:lnTo>
                        <a:lnTo>
                          <a:pt x="1484" y="547"/>
                        </a:lnTo>
                        <a:lnTo>
                          <a:pt x="1485" y="546"/>
                        </a:lnTo>
                        <a:lnTo>
                          <a:pt x="1485" y="545"/>
                        </a:lnTo>
                        <a:lnTo>
                          <a:pt x="1486" y="547"/>
                        </a:lnTo>
                        <a:lnTo>
                          <a:pt x="1486" y="544"/>
                        </a:lnTo>
                        <a:lnTo>
                          <a:pt x="1486" y="544"/>
                        </a:lnTo>
                        <a:lnTo>
                          <a:pt x="1487" y="543"/>
                        </a:lnTo>
                        <a:lnTo>
                          <a:pt x="1487" y="545"/>
                        </a:lnTo>
                        <a:lnTo>
                          <a:pt x="1488" y="545"/>
                        </a:lnTo>
                        <a:lnTo>
                          <a:pt x="1488" y="544"/>
                        </a:lnTo>
                        <a:lnTo>
                          <a:pt x="1488" y="542"/>
                        </a:lnTo>
                        <a:lnTo>
                          <a:pt x="1489" y="545"/>
                        </a:lnTo>
                        <a:lnTo>
                          <a:pt x="1489" y="546"/>
                        </a:lnTo>
                        <a:lnTo>
                          <a:pt x="1490" y="547"/>
                        </a:lnTo>
                        <a:lnTo>
                          <a:pt x="1490" y="548"/>
                        </a:lnTo>
                        <a:lnTo>
                          <a:pt x="1491" y="547"/>
                        </a:lnTo>
                        <a:lnTo>
                          <a:pt x="1491" y="547"/>
                        </a:lnTo>
                        <a:lnTo>
                          <a:pt x="1491" y="548"/>
                        </a:lnTo>
                        <a:lnTo>
                          <a:pt x="1492" y="549"/>
                        </a:lnTo>
                        <a:lnTo>
                          <a:pt x="1492" y="548"/>
                        </a:lnTo>
                        <a:lnTo>
                          <a:pt x="1493" y="546"/>
                        </a:lnTo>
                        <a:lnTo>
                          <a:pt x="1493" y="547"/>
                        </a:lnTo>
                        <a:lnTo>
                          <a:pt x="1493" y="547"/>
                        </a:lnTo>
                        <a:lnTo>
                          <a:pt x="1494" y="547"/>
                        </a:lnTo>
                        <a:lnTo>
                          <a:pt x="1494" y="548"/>
                        </a:lnTo>
                        <a:lnTo>
                          <a:pt x="1495" y="551"/>
                        </a:lnTo>
                        <a:lnTo>
                          <a:pt x="1495" y="549"/>
                        </a:lnTo>
                        <a:lnTo>
                          <a:pt x="1496" y="550"/>
                        </a:lnTo>
                        <a:lnTo>
                          <a:pt x="1496" y="548"/>
                        </a:lnTo>
                        <a:lnTo>
                          <a:pt x="1496" y="548"/>
                        </a:lnTo>
                        <a:lnTo>
                          <a:pt x="1497" y="548"/>
                        </a:lnTo>
                        <a:lnTo>
                          <a:pt x="1497" y="548"/>
                        </a:lnTo>
                        <a:lnTo>
                          <a:pt x="1498" y="547"/>
                        </a:lnTo>
                        <a:lnTo>
                          <a:pt x="1498" y="546"/>
                        </a:lnTo>
                        <a:lnTo>
                          <a:pt x="1498" y="546"/>
                        </a:lnTo>
                        <a:lnTo>
                          <a:pt x="1499" y="545"/>
                        </a:lnTo>
                        <a:lnTo>
                          <a:pt x="1499" y="546"/>
                        </a:lnTo>
                        <a:lnTo>
                          <a:pt x="1500" y="545"/>
                        </a:lnTo>
                        <a:lnTo>
                          <a:pt x="1500" y="544"/>
                        </a:lnTo>
                        <a:lnTo>
                          <a:pt x="1501" y="543"/>
                        </a:lnTo>
                        <a:lnTo>
                          <a:pt x="1501" y="542"/>
                        </a:lnTo>
                        <a:lnTo>
                          <a:pt x="1501" y="546"/>
                        </a:lnTo>
                        <a:lnTo>
                          <a:pt x="1502" y="545"/>
                        </a:lnTo>
                        <a:lnTo>
                          <a:pt x="1502" y="544"/>
                        </a:lnTo>
                        <a:lnTo>
                          <a:pt x="1503" y="543"/>
                        </a:lnTo>
                        <a:lnTo>
                          <a:pt x="1503" y="546"/>
                        </a:lnTo>
                        <a:lnTo>
                          <a:pt x="1503" y="545"/>
                        </a:lnTo>
                        <a:lnTo>
                          <a:pt x="1504" y="547"/>
                        </a:lnTo>
                        <a:lnTo>
                          <a:pt x="1504" y="545"/>
                        </a:lnTo>
                        <a:lnTo>
                          <a:pt x="1505" y="546"/>
                        </a:lnTo>
                        <a:lnTo>
                          <a:pt x="1505" y="547"/>
                        </a:lnTo>
                        <a:lnTo>
                          <a:pt x="1506" y="548"/>
                        </a:lnTo>
                        <a:lnTo>
                          <a:pt x="1506" y="551"/>
                        </a:lnTo>
                        <a:lnTo>
                          <a:pt x="1506" y="550"/>
                        </a:lnTo>
                        <a:lnTo>
                          <a:pt x="1507" y="552"/>
                        </a:lnTo>
                        <a:lnTo>
                          <a:pt x="1507" y="550"/>
                        </a:lnTo>
                        <a:lnTo>
                          <a:pt x="1508" y="550"/>
                        </a:lnTo>
                        <a:lnTo>
                          <a:pt x="1508" y="549"/>
                        </a:lnTo>
                        <a:lnTo>
                          <a:pt x="1508" y="551"/>
                        </a:lnTo>
                        <a:lnTo>
                          <a:pt x="1509" y="549"/>
                        </a:lnTo>
                        <a:lnTo>
                          <a:pt x="1509" y="547"/>
                        </a:lnTo>
                        <a:lnTo>
                          <a:pt x="1510" y="548"/>
                        </a:lnTo>
                        <a:lnTo>
                          <a:pt x="1510" y="550"/>
                        </a:lnTo>
                        <a:lnTo>
                          <a:pt x="1511" y="544"/>
                        </a:lnTo>
                        <a:lnTo>
                          <a:pt x="1511" y="545"/>
                        </a:lnTo>
                        <a:lnTo>
                          <a:pt x="1511" y="547"/>
                        </a:lnTo>
                        <a:lnTo>
                          <a:pt x="1512" y="550"/>
                        </a:lnTo>
                        <a:lnTo>
                          <a:pt x="1512" y="545"/>
                        </a:lnTo>
                        <a:lnTo>
                          <a:pt x="1513" y="545"/>
                        </a:lnTo>
                        <a:lnTo>
                          <a:pt x="1513" y="545"/>
                        </a:lnTo>
                        <a:lnTo>
                          <a:pt x="1513" y="543"/>
                        </a:lnTo>
                        <a:lnTo>
                          <a:pt x="1514" y="543"/>
                        </a:lnTo>
                        <a:lnTo>
                          <a:pt x="1514" y="542"/>
                        </a:lnTo>
                        <a:lnTo>
                          <a:pt x="1515" y="543"/>
                        </a:lnTo>
                        <a:lnTo>
                          <a:pt x="1515" y="544"/>
                        </a:lnTo>
                        <a:lnTo>
                          <a:pt x="1516" y="545"/>
                        </a:lnTo>
                        <a:lnTo>
                          <a:pt x="1516" y="546"/>
                        </a:lnTo>
                        <a:lnTo>
                          <a:pt x="1516" y="546"/>
                        </a:lnTo>
                        <a:lnTo>
                          <a:pt x="1517" y="546"/>
                        </a:lnTo>
                        <a:lnTo>
                          <a:pt x="1517" y="546"/>
                        </a:lnTo>
                        <a:lnTo>
                          <a:pt x="1518" y="549"/>
                        </a:lnTo>
                        <a:lnTo>
                          <a:pt x="1518" y="547"/>
                        </a:lnTo>
                        <a:lnTo>
                          <a:pt x="1518" y="548"/>
                        </a:lnTo>
                        <a:lnTo>
                          <a:pt x="1519" y="548"/>
                        </a:lnTo>
                        <a:lnTo>
                          <a:pt x="1519" y="548"/>
                        </a:lnTo>
                        <a:lnTo>
                          <a:pt x="1520" y="548"/>
                        </a:lnTo>
                        <a:lnTo>
                          <a:pt x="1520" y="548"/>
                        </a:lnTo>
                        <a:lnTo>
                          <a:pt x="1521" y="546"/>
                        </a:lnTo>
                        <a:lnTo>
                          <a:pt x="1521" y="545"/>
                        </a:lnTo>
                        <a:lnTo>
                          <a:pt x="1521" y="551"/>
                        </a:lnTo>
                        <a:lnTo>
                          <a:pt x="1522" y="547"/>
                        </a:lnTo>
                        <a:lnTo>
                          <a:pt x="1522" y="549"/>
                        </a:lnTo>
                        <a:lnTo>
                          <a:pt x="1523" y="547"/>
                        </a:lnTo>
                        <a:lnTo>
                          <a:pt x="1523" y="549"/>
                        </a:lnTo>
                        <a:lnTo>
                          <a:pt x="1523" y="545"/>
                        </a:lnTo>
                        <a:lnTo>
                          <a:pt x="1524" y="547"/>
                        </a:lnTo>
                        <a:lnTo>
                          <a:pt x="1524" y="546"/>
                        </a:lnTo>
                        <a:lnTo>
                          <a:pt x="1525" y="545"/>
                        </a:lnTo>
                        <a:lnTo>
                          <a:pt x="1525" y="545"/>
                        </a:lnTo>
                        <a:lnTo>
                          <a:pt x="1526" y="544"/>
                        </a:lnTo>
                        <a:lnTo>
                          <a:pt x="1526" y="544"/>
                        </a:lnTo>
                        <a:lnTo>
                          <a:pt x="1526" y="544"/>
                        </a:lnTo>
                        <a:lnTo>
                          <a:pt x="1527" y="544"/>
                        </a:lnTo>
                        <a:lnTo>
                          <a:pt x="1527" y="544"/>
                        </a:lnTo>
                        <a:lnTo>
                          <a:pt x="1528" y="544"/>
                        </a:lnTo>
                        <a:lnTo>
                          <a:pt x="1528" y="544"/>
                        </a:lnTo>
                        <a:lnTo>
                          <a:pt x="1528" y="546"/>
                        </a:lnTo>
                        <a:lnTo>
                          <a:pt x="1529" y="545"/>
                        </a:lnTo>
                        <a:lnTo>
                          <a:pt x="1529" y="545"/>
                        </a:lnTo>
                        <a:lnTo>
                          <a:pt x="1530" y="548"/>
                        </a:lnTo>
                        <a:lnTo>
                          <a:pt x="1530" y="545"/>
                        </a:lnTo>
                        <a:lnTo>
                          <a:pt x="1531" y="548"/>
                        </a:lnTo>
                        <a:lnTo>
                          <a:pt x="1531" y="546"/>
                        </a:lnTo>
                        <a:lnTo>
                          <a:pt x="1531" y="547"/>
                        </a:lnTo>
                        <a:lnTo>
                          <a:pt x="1532" y="547"/>
                        </a:lnTo>
                        <a:lnTo>
                          <a:pt x="1532" y="546"/>
                        </a:lnTo>
                        <a:lnTo>
                          <a:pt x="1533" y="548"/>
                        </a:lnTo>
                        <a:lnTo>
                          <a:pt x="1533" y="550"/>
                        </a:lnTo>
                        <a:lnTo>
                          <a:pt x="1533" y="545"/>
                        </a:lnTo>
                        <a:lnTo>
                          <a:pt x="1534" y="548"/>
                        </a:lnTo>
                        <a:lnTo>
                          <a:pt x="1534" y="546"/>
                        </a:lnTo>
                        <a:lnTo>
                          <a:pt x="1535" y="549"/>
                        </a:lnTo>
                        <a:lnTo>
                          <a:pt x="1535" y="548"/>
                        </a:lnTo>
                        <a:lnTo>
                          <a:pt x="1536" y="549"/>
                        </a:lnTo>
                        <a:lnTo>
                          <a:pt x="1536" y="547"/>
                        </a:lnTo>
                        <a:lnTo>
                          <a:pt x="1536" y="547"/>
                        </a:lnTo>
                        <a:lnTo>
                          <a:pt x="1537" y="547"/>
                        </a:lnTo>
                        <a:lnTo>
                          <a:pt x="1537" y="548"/>
                        </a:lnTo>
                        <a:lnTo>
                          <a:pt x="1538" y="547"/>
                        </a:lnTo>
                        <a:lnTo>
                          <a:pt x="1538" y="546"/>
                        </a:lnTo>
                        <a:lnTo>
                          <a:pt x="1538" y="547"/>
                        </a:lnTo>
                        <a:lnTo>
                          <a:pt x="1539" y="545"/>
                        </a:lnTo>
                        <a:lnTo>
                          <a:pt x="1539" y="546"/>
                        </a:lnTo>
                        <a:lnTo>
                          <a:pt x="1540" y="542"/>
                        </a:lnTo>
                        <a:lnTo>
                          <a:pt x="1540" y="547"/>
                        </a:lnTo>
                        <a:lnTo>
                          <a:pt x="1541" y="544"/>
                        </a:lnTo>
                        <a:lnTo>
                          <a:pt x="1541" y="545"/>
                        </a:lnTo>
                        <a:lnTo>
                          <a:pt x="1541" y="546"/>
                        </a:lnTo>
                        <a:lnTo>
                          <a:pt x="1542" y="546"/>
                        </a:lnTo>
                        <a:lnTo>
                          <a:pt x="1542" y="545"/>
                        </a:lnTo>
                        <a:lnTo>
                          <a:pt x="1543" y="545"/>
                        </a:lnTo>
                        <a:lnTo>
                          <a:pt x="1543" y="543"/>
                        </a:lnTo>
                        <a:lnTo>
                          <a:pt x="1543" y="542"/>
                        </a:lnTo>
                        <a:lnTo>
                          <a:pt x="1544" y="545"/>
                        </a:lnTo>
                        <a:lnTo>
                          <a:pt x="1544" y="546"/>
                        </a:lnTo>
                        <a:lnTo>
                          <a:pt x="1545" y="545"/>
                        </a:lnTo>
                        <a:lnTo>
                          <a:pt x="1545" y="545"/>
                        </a:lnTo>
                        <a:lnTo>
                          <a:pt x="1546" y="547"/>
                        </a:lnTo>
                        <a:lnTo>
                          <a:pt x="1546" y="544"/>
                        </a:lnTo>
                        <a:lnTo>
                          <a:pt x="1546" y="545"/>
                        </a:lnTo>
                        <a:lnTo>
                          <a:pt x="1547" y="546"/>
                        </a:lnTo>
                        <a:lnTo>
                          <a:pt x="1547" y="546"/>
                        </a:lnTo>
                        <a:lnTo>
                          <a:pt x="1548" y="549"/>
                        </a:lnTo>
                        <a:lnTo>
                          <a:pt x="1548" y="548"/>
                        </a:lnTo>
                        <a:lnTo>
                          <a:pt x="1548" y="550"/>
                        </a:lnTo>
                        <a:lnTo>
                          <a:pt x="1549" y="550"/>
                        </a:lnTo>
                        <a:lnTo>
                          <a:pt x="1549" y="548"/>
                        </a:lnTo>
                        <a:lnTo>
                          <a:pt x="1550" y="548"/>
                        </a:lnTo>
                        <a:lnTo>
                          <a:pt x="1550" y="551"/>
                        </a:lnTo>
                        <a:lnTo>
                          <a:pt x="1551" y="549"/>
                        </a:lnTo>
                        <a:lnTo>
                          <a:pt x="1551" y="549"/>
                        </a:lnTo>
                        <a:lnTo>
                          <a:pt x="1551" y="550"/>
                        </a:lnTo>
                        <a:lnTo>
                          <a:pt x="1552" y="550"/>
                        </a:lnTo>
                        <a:lnTo>
                          <a:pt x="1552" y="547"/>
                        </a:lnTo>
                        <a:lnTo>
                          <a:pt x="1553" y="547"/>
                        </a:lnTo>
                        <a:lnTo>
                          <a:pt x="1553" y="548"/>
                        </a:lnTo>
                        <a:lnTo>
                          <a:pt x="1553" y="549"/>
                        </a:lnTo>
                        <a:lnTo>
                          <a:pt x="1554" y="547"/>
                        </a:lnTo>
                        <a:lnTo>
                          <a:pt x="1554" y="545"/>
                        </a:lnTo>
                        <a:lnTo>
                          <a:pt x="1555" y="546"/>
                        </a:lnTo>
                        <a:lnTo>
                          <a:pt x="1555" y="544"/>
                        </a:lnTo>
                        <a:lnTo>
                          <a:pt x="1556" y="546"/>
                        </a:lnTo>
                        <a:lnTo>
                          <a:pt x="1556" y="544"/>
                        </a:lnTo>
                        <a:lnTo>
                          <a:pt x="1556" y="547"/>
                        </a:lnTo>
                        <a:lnTo>
                          <a:pt x="1557" y="545"/>
                        </a:lnTo>
                        <a:lnTo>
                          <a:pt x="1557" y="543"/>
                        </a:lnTo>
                        <a:lnTo>
                          <a:pt x="1558" y="545"/>
                        </a:lnTo>
                        <a:lnTo>
                          <a:pt x="1558" y="546"/>
                        </a:lnTo>
                        <a:lnTo>
                          <a:pt x="1558" y="546"/>
                        </a:lnTo>
                        <a:lnTo>
                          <a:pt x="1559" y="545"/>
                        </a:lnTo>
                        <a:lnTo>
                          <a:pt x="1559" y="546"/>
                        </a:lnTo>
                        <a:lnTo>
                          <a:pt x="1560" y="548"/>
                        </a:lnTo>
                        <a:lnTo>
                          <a:pt x="1560" y="547"/>
                        </a:lnTo>
                        <a:lnTo>
                          <a:pt x="1561" y="548"/>
                        </a:lnTo>
                        <a:lnTo>
                          <a:pt x="1561" y="547"/>
                        </a:lnTo>
                        <a:lnTo>
                          <a:pt x="1561" y="547"/>
                        </a:lnTo>
                        <a:lnTo>
                          <a:pt x="1562" y="547"/>
                        </a:lnTo>
                        <a:lnTo>
                          <a:pt x="1562" y="547"/>
                        </a:lnTo>
                        <a:lnTo>
                          <a:pt x="1563" y="546"/>
                        </a:lnTo>
                        <a:lnTo>
                          <a:pt x="1563" y="550"/>
                        </a:lnTo>
                        <a:lnTo>
                          <a:pt x="1563" y="549"/>
                        </a:lnTo>
                        <a:lnTo>
                          <a:pt x="1564" y="547"/>
                        </a:lnTo>
                        <a:lnTo>
                          <a:pt x="1564" y="550"/>
                        </a:lnTo>
                        <a:lnTo>
                          <a:pt x="1565" y="546"/>
                        </a:lnTo>
                        <a:lnTo>
                          <a:pt x="1565" y="548"/>
                        </a:lnTo>
                        <a:lnTo>
                          <a:pt x="1566" y="547"/>
                        </a:lnTo>
                        <a:lnTo>
                          <a:pt x="1566" y="547"/>
                        </a:lnTo>
                        <a:lnTo>
                          <a:pt x="1566" y="546"/>
                        </a:lnTo>
                        <a:lnTo>
                          <a:pt x="1567" y="545"/>
                        </a:lnTo>
                        <a:lnTo>
                          <a:pt x="1567" y="549"/>
                        </a:lnTo>
                        <a:lnTo>
                          <a:pt x="1568" y="546"/>
                        </a:lnTo>
                        <a:lnTo>
                          <a:pt x="1568" y="545"/>
                        </a:lnTo>
                        <a:lnTo>
                          <a:pt x="1568" y="543"/>
                        </a:lnTo>
                        <a:lnTo>
                          <a:pt x="1569" y="544"/>
                        </a:lnTo>
                        <a:lnTo>
                          <a:pt x="1569" y="541"/>
                        </a:lnTo>
                        <a:lnTo>
                          <a:pt x="1570" y="543"/>
                        </a:lnTo>
                        <a:lnTo>
                          <a:pt x="1570" y="543"/>
                        </a:lnTo>
                        <a:lnTo>
                          <a:pt x="1571" y="543"/>
                        </a:lnTo>
                        <a:lnTo>
                          <a:pt x="1571" y="542"/>
                        </a:lnTo>
                        <a:lnTo>
                          <a:pt x="1571" y="544"/>
                        </a:lnTo>
                        <a:lnTo>
                          <a:pt x="1572" y="541"/>
                        </a:lnTo>
                        <a:lnTo>
                          <a:pt x="1572" y="543"/>
                        </a:lnTo>
                        <a:lnTo>
                          <a:pt x="1573" y="543"/>
                        </a:lnTo>
                        <a:lnTo>
                          <a:pt x="1573" y="544"/>
                        </a:lnTo>
                        <a:lnTo>
                          <a:pt x="1573" y="543"/>
                        </a:lnTo>
                        <a:lnTo>
                          <a:pt x="1574" y="546"/>
                        </a:lnTo>
                        <a:lnTo>
                          <a:pt x="1574" y="543"/>
                        </a:lnTo>
                        <a:lnTo>
                          <a:pt x="1575" y="547"/>
                        </a:lnTo>
                        <a:lnTo>
                          <a:pt x="1575" y="546"/>
                        </a:lnTo>
                        <a:lnTo>
                          <a:pt x="1576" y="547"/>
                        </a:lnTo>
                        <a:lnTo>
                          <a:pt x="1576" y="548"/>
                        </a:lnTo>
                        <a:lnTo>
                          <a:pt x="1576" y="547"/>
                        </a:lnTo>
                        <a:lnTo>
                          <a:pt x="1577" y="548"/>
                        </a:lnTo>
                        <a:lnTo>
                          <a:pt x="1577" y="548"/>
                        </a:lnTo>
                        <a:lnTo>
                          <a:pt x="1578" y="546"/>
                        </a:lnTo>
                        <a:lnTo>
                          <a:pt x="1578" y="547"/>
                        </a:lnTo>
                        <a:lnTo>
                          <a:pt x="1578" y="548"/>
                        </a:lnTo>
                        <a:lnTo>
                          <a:pt x="1579" y="546"/>
                        </a:lnTo>
                        <a:lnTo>
                          <a:pt x="1579" y="548"/>
                        </a:lnTo>
                        <a:lnTo>
                          <a:pt x="1580" y="546"/>
                        </a:lnTo>
                        <a:lnTo>
                          <a:pt x="1580" y="545"/>
                        </a:lnTo>
                        <a:lnTo>
                          <a:pt x="1581" y="547"/>
                        </a:lnTo>
                        <a:lnTo>
                          <a:pt x="1581" y="544"/>
                        </a:lnTo>
                        <a:lnTo>
                          <a:pt x="1581" y="547"/>
                        </a:lnTo>
                        <a:lnTo>
                          <a:pt x="1582" y="547"/>
                        </a:lnTo>
                        <a:lnTo>
                          <a:pt x="1582" y="548"/>
                        </a:lnTo>
                        <a:lnTo>
                          <a:pt x="1583" y="545"/>
                        </a:lnTo>
                        <a:lnTo>
                          <a:pt x="1583" y="543"/>
                        </a:lnTo>
                        <a:lnTo>
                          <a:pt x="1583" y="544"/>
                        </a:lnTo>
                        <a:lnTo>
                          <a:pt x="1584" y="545"/>
                        </a:lnTo>
                        <a:lnTo>
                          <a:pt x="1584" y="544"/>
                        </a:lnTo>
                        <a:lnTo>
                          <a:pt x="1585" y="543"/>
                        </a:lnTo>
                        <a:lnTo>
                          <a:pt x="1585" y="547"/>
                        </a:lnTo>
                        <a:lnTo>
                          <a:pt x="1586" y="546"/>
                        </a:lnTo>
                        <a:lnTo>
                          <a:pt x="1586" y="545"/>
                        </a:lnTo>
                        <a:lnTo>
                          <a:pt x="1586" y="546"/>
                        </a:lnTo>
                        <a:lnTo>
                          <a:pt x="1587" y="545"/>
                        </a:lnTo>
                        <a:lnTo>
                          <a:pt x="1587" y="547"/>
                        </a:lnTo>
                        <a:lnTo>
                          <a:pt x="1588" y="547"/>
                        </a:lnTo>
                        <a:lnTo>
                          <a:pt x="1588" y="547"/>
                        </a:lnTo>
                        <a:lnTo>
                          <a:pt x="1588" y="546"/>
                        </a:lnTo>
                        <a:lnTo>
                          <a:pt x="1589" y="548"/>
                        </a:lnTo>
                        <a:lnTo>
                          <a:pt x="1589" y="548"/>
                        </a:lnTo>
                        <a:lnTo>
                          <a:pt x="1590" y="548"/>
                        </a:lnTo>
                        <a:lnTo>
                          <a:pt x="1590" y="546"/>
                        </a:lnTo>
                        <a:lnTo>
                          <a:pt x="1591" y="548"/>
                        </a:lnTo>
                        <a:lnTo>
                          <a:pt x="1591" y="547"/>
                        </a:lnTo>
                        <a:lnTo>
                          <a:pt x="1591" y="548"/>
                        </a:lnTo>
                        <a:lnTo>
                          <a:pt x="1592" y="548"/>
                        </a:lnTo>
                        <a:lnTo>
                          <a:pt x="1592" y="545"/>
                        </a:lnTo>
                        <a:lnTo>
                          <a:pt x="1593" y="549"/>
                        </a:lnTo>
                        <a:lnTo>
                          <a:pt x="1593" y="548"/>
                        </a:lnTo>
                        <a:lnTo>
                          <a:pt x="1593" y="548"/>
                        </a:lnTo>
                        <a:lnTo>
                          <a:pt x="1594" y="549"/>
                        </a:lnTo>
                        <a:lnTo>
                          <a:pt x="1594" y="548"/>
                        </a:lnTo>
                        <a:lnTo>
                          <a:pt x="1595" y="549"/>
                        </a:lnTo>
                        <a:lnTo>
                          <a:pt x="1595" y="546"/>
                        </a:lnTo>
                        <a:lnTo>
                          <a:pt x="1596" y="546"/>
                        </a:lnTo>
                        <a:lnTo>
                          <a:pt x="1596" y="545"/>
                        </a:lnTo>
                        <a:lnTo>
                          <a:pt x="1596" y="545"/>
                        </a:lnTo>
                        <a:lnTo>
                          <a:pt x="1597" y="544"/>
                        </a:lnTo>
                        <a:lnTo>
                          <a:pt x="1597" y="545"/>
                        </a:lnTo>
                        <a:lnTo>
                          <a:pt x="1598" y="545"/>
                        </a:lnTo>
                        <a:lnTo>
                          <a:pt x="1598" y="543"/>
                        </a:lnTo>
                        <a:lnTo>
                          <a:pt x="1598" y="545"/>
                        </a:lnTo>
                        <a:lnTo>
                          <a:pt x="1599" y="544"/>
                        </a:lnTo>
                        <a:lnTo>
                          <a:pt x="1599" y="545"/>
                        </a:lnTo>
                        <a:lnTo>
                          <a:pt x="1600" y="547"/>
                        </a:lnTo>
                        <a:lnTo>
                          <a:pt x="1600" y="545"/>
                        </a:lnTo>
                        <a:lnTo>
                          <a:pt x="1601" y="545"/>
                        </a:lnTo>
                        <a:lnTo>
                          <a:pt x="1601" y="545"/>
                        </a:lnTo>
                        <a:lnTo>
                          <a:pt x="1601" y="547"/>
                        </a:lnTo>
                        <a:lnTo>
                          <a:pt x="1602" y="546"/>
                        </a:lnTo>
                        <a:lnTo>
                          <a:pt x="1602" y="546"/>
                        </a:lnTo>
                        <a:lnTo>
                          <a:pt x="1603" y="548"/>
                        </a:lnTo>
                        <a:lnTo>
                          <a:pt x="1603" y="548"/>
                        </a:lnTo>
                        <a:lnTo>
                          <a:pt x="1603" y="549"/>
                        </a:lnTo>
                        <a:lnTo>
                          <a:pt x="1604" y="548"/>
                        </a:lnTo>
                        <a:lnTo>
                          <a:pt x="1604" y="548"/>
                        </a:lnTo>
                        <a:lnTo>
                          <a:pt x="1605" y="549"/>
                        </a:lnTo>
                        <a:lnTo>
                          <a:pt x="1605" y="549"/>
                        </a:lnTo>
                        <a:lnTo>
                          <a:pt x="1606" y="549"/>
                        </a:lnTo>
                        <a:lnTo>
                          <a:pt x="1606" y="548"/>
                        </a:lnTo>
                        <a:lnTo>
                          <a:pt x="1606" y="550"/>
                        </a:lnTo>
                        <a:lnTo>
                          <a:pt x="1607" y="549"/>
                        </a:lnTo>
                        <a:lnTo>
                          <a:pt x="1607" y="549"/>
                        </a:lnTo>
                        <a:lnTo>
                          <a:pt x="1608" y="548"/>
                        </a:lnTo>
                        <a:lnTo>
                          <a:pt x="1608" y="546"/>
                        </a:lnTo>
                        <a:lnTo>
                          <a:pt x="1608" y="547"/>
                        </a:lnTo>
                        <a:lnTo>
                          <a:pt x="1609" y="547"/>
                        </a:lnTo>
                        <a:lnTo>
                          <a:pt x="1609" y="547"/>
                        </a:lnTo>
                        <a:lnTo>
                          <a:pt x="1610" y="545"/>
                        </a:lnTo>
                        <a:lnTo>
                          <a:pt x="1610" y="547"/>
                        </a:lnTo>
                        <a:lnTo>
                          <a:pt x="1611" y="547"/>
                        </a:lnTo>
                        <a:lnTo>
                          <a:pt x="1611" y="546"/>
                        </a:lnTo>
                        <a:lnTo>
                          <a:pt x="1611" y="546"/>
                        </a:lnTo>
                        <a:lnTo>
                          <a:pt x="1612" y="546"/>
                        </a:lnTo>
                        <a:lnTo>
                          <a:pt x="1612" y="547"/>
                        </a:lnTo>
                        <a:lnTo>
                          <a:pt x="1613" y="546"/>
                        </a:lnTo>
                        <a:lnTo>
                          <a:pt x="1613" y="548"/>
                        </a:lnTo>
                        <a:lnTo>
                          <a:pt x="1613" y="547"/>
                        </a:lnTo>
                        <a:lnTo>
                          <a:pt x="1614" y="543"/>
                        </a:lnTo>
                        <a:lnTo>
                          <a:pt x="1614" y="545"/>
                        </a:lnTo>
                        <a:lnTo>
                          <a:pt x="1615" y="544"/>
                        </a:lnTo>
                        <a:lnTo>
                          <a:pt x="1615" y="547"/>
                        </a:lnTo>
                        <a:lnTo>
                          <a:pt x="1616" y="547"/>
                        </a:lnTo>
                        <a:lnTo>
                          <a:pt x="1616" y="547"/>
                        </a:lnTo>
                        <a:lnTo>
                          <a:pt x="1616" y="546"/>
                        </a:lnTo>
                        <a:lnTo>
                          <a:pt x="1617" y="544"/>
                        </a:lnTo>
                        <a:lnTo>
                          <a:pt x="1617" y="547"/>
                        </a:lnTo>
                        <a:lnTo>
                          <a:pt x="1618" y="547"/>
                        </a:lnTo>
                        <a:lnTo>
                          <a:pt x="1618" y="549"/>
                        </a:lnTo>
                        <a:lnTo>
                          <a:pt x="1618" y="549"/>
                        </a:lnTo>
                        <a:lnTo>
                          <a:pt x="1619" y="549"/>
                        </a:lnTo>
                        <a:lnTo>
                          <a:pt x="1619" y="547"/>
                        </a:lnTo>
                        <a:lnTo>
                          <a:pt x="1620" y="548"/>
                        </a:lnTo>
                        <a:lnTo>
                          <a:pt x="1620" y="548"/>
                        </a:lnTo>
                        <a:lnTo>
                          <a:pt x="1621" y="546"/>
                        </a:lnTo>
                        <a:lnTo>
                          <a:pt x="1621" y="546"/>
                        </a:lnTo>
                        <a:lnTo>
                          <a:pt x="1621" y="545"/>
                        </a:lnTo>
                        <a:lnTo>
                          <a:pt x="1622" y="545"/>
                        </a:lnTo>
                        <a:lnTo>
                          <a:pt x="1622" y="547"/>
                        </a:lnTo>
                        <a:lnTo>
                          <a:pt x="1623" y="546"/>
                        </a:lnTo>
                        <a:lnTo>
                          <a:pt x="1623" y="545"/>
                        </a:lnTo>
                        <a:lnTo>
                          <a:pt x="1623" y="544"/>
                        </a:lnTo>
                        <a:lnTo>
                          <a:pt x="1624" y="546"/>
                        </a:lnTo>
                        <a:lnTo>
                          <a:pt x="1624" y="545"/>
                        </a:lnTo>
                        <a:lnTo>
                          <a:pt x="1625" y="543"/>
                        </a:lnTo>
                        <a:lnTo>
                          <a:pt x="1625" y="545"/>
                        </a:lnTo>
                        <a:lnTo>
                          <a:pt x="1626" y="542"/>
                        </a:lnTo>
                        <a:lnTo>
                          <a:pt x="1626" y="540"/>
                        </a:lnTo>
                        <a:lnTo>
                          <a:pt x="1626" y="544"/>
                        </a:lnTo>
                        <a:lnTo>
                          <a:pt x="1627" y="542"/>
                        </a:lnTo>
                        <a:lnTo>
                          <a:pt x="1627" y="544"/>
                        </a:lnTo>
                        <a:lnTo>
                          <a:pt x="1628" y="544"/>
                        </a:lnTo>
                        <a:lnTo>
                          <a:pt x="1628" y="545"/>
                        </a:lnTo>
                        <a:lnTo>
                          <a:pt x="1628" y="545"/>
                        </a:lnTo>
                        <a:lnTo>
                          <a:pt x="1629" y="547"/>
                        </a:lnTo>
                        <a:lnTo>
                          <a:pt x="1629" y="548"/>
                        </a:lnTo>
                        <a:lnTo>
                          <a:pt x="1630" y="547"/>
                        </a:lnTo>
                        <a:lnTo>
                          <a:pt x="1630" y="547"/>
                        </a:lnTo>
                        <a:lnTo>
                          <a:pt x="1631" y="547"/>
                        </a:lnTo>
                        <a:lnTo>
                          <a:pt x="1631" y="546"/>
                        </a:lnTo>
                        <a:lnTo>
                          <a:pt x="1631" y="548"/>
                        </a:lnTo>
                        <a:lnTo>
                          <a:pt x="1632" y="549"/>
                        </a:lnTo>
                        <a:lnTo>
                          <a:pt x="1632" y="550"/>
                        </a:lnTo>
                        <a:lnTo>
                          <a:pt x="1633" y="548"/>
                        </a:lnTo>
                        <a:lnTo>
                          <a:pt x="1633" y="549"/>
                        </a:lnTo>
                        <a:lnTo>
                          <a:pt x="1633" y="548"/>
                        </a:lnTo>
                        <a:lnTo>
                          <a:pt x="1634" y="546"/>
                        </a:lnTo>
                        <a:lnTo>
                          <a:pt x="1634" y="547"/>
                        </a:lnTo>
                        <a:lnTo>
                          <a:pt x="1635" y="548"/>
                        </a:lnTo>
                        <a:lnTo>
                          <a:pt x="1635" y="548"/>
                        </a:lnTo>
                        <a:lnTo>
                          <a:pt x="1636" y="546"/>
                        </a:lnTo>
                        <a:lnTo>
                          <a:pt x="1636" y="548"/>
                        </a:lnTo>
                        <a:lnTo>
                          <a:pt x="1636" y="546"/>
                        </a:lnTo>
                        <a:lnTo>
                          <a:pt x="1637" y="545"/>
                        </a:lnTo>
                        <a:lnTo>
                          <a:pt x="1637" y="544"/>
                        </a:lnTo>
                        <a:lnTo>
                          <a:pt x="1638" y="545"/>
                        </a:lnTo>
                        <a:lnTo>
                          <a:pt x="1638" y="543"/>
                        </a:lnTo>
                        <a:lnTo>
                          <a:pt x="1638" y="541"/>
                        </a:lnTo>
                        <a:lnTo>
                          <a:pt x="1639" y="541"/>
                        </a:lnTo>
                        <a:lnTo>
                          <a:pt x="1639" y="542"/>
                        </a:lnTo>
                        <a:lnTo>
                          <a:pt x="1640" y="543"/>
                        </a:lnTo>
                        <a:lnTo>
                          <a:pt x="1640" y="541"/>
                        </a:lnTo>
                        <a:lnTo>
                          <a:pt x="1641" y="542"/>
                        </a:lnTo>
                        <a:lnTo>
                          <a:pt x="1641" y="540"/>
                        </a:lnTo>
                        <a:lnTo>
                          <a:pt x="1641" y="541"/>
                        </a:lnTo>
                        <a:lnTo>
                          <a:pt x="1642" y="542"/>
                        </a:lnTo>
                        <a:lnTo>
                          <a:pt x="1642" y="544"/>
                        </a:lnTo>
                        <a:lnTo>
                          <a:pt x="1643" y="545"/>
                        </a:lnTo>
                        <a:lnTo>
                          <a:pt x="1643" y="544"/>
                        </a:lnTo>
                        <a:lnTo>
                          <a:pt x="1643" y="544"/>
                        </a:lnTo>
                        <a:lnTo>
                          <a:pt x="1644" y="546"/>
                        </a:lnTo>
                        <a:lnTo>
                          <a:pt x="1644" y="547"/>
                        </a:lnTo>
                        <a:lnTo>
                          <a:pt x="1645" y="547"/>
                        </a:lnTo>
                        <a:lnTo>
                          <a:pt x="1645" y="549"/>
                        </a:lnTo>
                        <a:lnTo>
                          <a:pt x="1646" y="548"/>
                        </a:lnTo>
                        <a:lnTo>
                          <a:pt x="1646" y="548"/>
                        </a:lnTo>
                        <a:lnTo>
                          <a:pt x="1646" y="549"/>
                        </a:lnTo>
                        <a:lnTo>
                          <a:pt x="1647" y="548"/>
                        </a:lnTo>
                        <a:lnTo>
                          <a:pt x="1647" y="548"/>
                        </a:lnTo>
                        <a:lnTo>
                          <a:pt x="1648" y="547"/>
                        </a:lnTo>
                        <a:lnTo>
                          <a:pt x="1648" y="546"/>
                        </a:lnTo>
                        <a:lnTo>
                          <a:pt x="1648" y="547"/>
                        </a:lnTo>
                        <a:lnTo>
                          <a:pt x="1649" y="546"/>
                        </a:lnTo>
                        <a:lnTo>
                          <a:pt x="1649" y="546"/>
                        </a:lnTo>
                        <a:lnTo>
                          <a:pt x="1650" y="544"/>
                        </a:lnTo>
                        <a:lnTo>
                          <a:pt x="1650" y="546"/>
                        </a:lnTo>
                        <a:lnTo>
                          <a:pt x="1651" y="545"/>
                        </a:lnTo>
                        <a:lnTo>
                          <a:pt x="1651" y="545"/>
                        </a:lnTo>
                        <a:lnTo>
                          <a:pt x="1651" y="546"/>
                        </a:lnTo>
                        <a:lnTo>
                          <a:pt x="1652" y="547"/>
                        </a:lnTo>
                        <a:lnTo>
                          <a:pt x="1652" y="543"/>
                        </a:lnTo>
                        <a:lnTo>
                          <a:pt x="1653" y="542"/>
                        </a:lnTo>
                        <a:lnTo>
                          <a:pt x="1653" y="542"/>
                        </a:lnTo>
                        <a:lnTo>
                          <a:pt x="1653" y="545"/>
                        </a:lnTo>
                        <a:lnTo>
                          <a:pt x="1654" y="545"/>
                        </a:lnTo>
                        <a:lnTo>
                          <a:pt x="1654" y="544"/>
                        </a:lnTo>
                        <a:lnTo>
                          <a:pt x="1655" y="543"/>
                        </a:lnTo>
                        <a:lnTo>
                          <a:pt x="1655" y="540"/>
                        </a:lnTo>
                        <a:lnTo>
                          <a:pt x="1656" y="542"/>
                        </a:lnTo>
                        <a:lnTo>
                          <a:pt x="1656" y="545"/>
                        </a:lnTo>
                        <a:lnTo>
                          <a:pt x="1656" y="544"/>
                        </a:lnTo>
                        <a:lnTo>
                          <a:pt x="1657" y="546"/>
                        </a:lnTo>
                        <a:lnTo>
                          <a:pt x="1657" y="545"/>
                        </a:lnTo>
                        <a:lnTo>
                          <a:pt x="1658" y="542"/>
                        </a:lnTo>
                        <a:lnTo>
                          <a:pt x="1658" y="546"/>
                        </a:lnTo>
                        <a:lnTo>
                          <a:pt x="1658" y="546"/>
                        </a:lnTo>
                        <a:lnTo>
                          <a:pt x="1659" y="546"/>
                        </a:lnTo>
                        <a:lnTo>
                          <a:pt x="1659" y="545"/>
                        </a:lnTo>
                        <a:lnTo>
                          <a:pt x="1660" y="548"/>
                        </a:lnTo>
                        <a:lnTo>
                          <a:pt x="1660" y="545"/>
                        </a:lnTo>
                        <a:lnTo>
                          <a:pt x="1661" y="547"/>
                        </a:lnTo>
                        <a:lnTo>
                          <a:pt x="1661" y="548"/>
                        </a:lnTo>
                        <a:lnTo>
                          <a:pt x="1661" y="548"/>
                        </a:lnTo>
                        <a:lnTo>
                          <a:pt x="1662" y="550"/>
                        </a:lnTo>
                        <a:lnTo>
                          <a:pt x="1662" y="548"/>
                        </a:lnTo>
                        <a:lnTo>
                          <a:pt x="1663" y="547"/>
                        </a:lnTo>
                        <a:lnTo>
                          <a:pt x="1663" y="548"/>
                        </a:lnTo>
                        <a:lnTo>
                          <a:pt x="1663" y="547"/>
                        </a:lnTo>
                        <a:lnTo>
                          <a:pt x="1664" y="546"/>
                        </a:lnTo>
                        <a:lnTo>
                          <a:pt x="1664" y="546"/>
                        </a:lnTo>
                        <a:lnTo>
                          <a:pt x="1665" y="544"/>
                        </a:lnTo>
                        <a:lnTo>
                          <a:pt x="1665" y="544"/>
                        </a:lnTo>
                        <a:lnTo>
                          <a:pt x="1666" y="543"/>
                        </a:lnTo>
                        <a:lnTo>
                          <a:pt x="1666" y="544"/>
                        </a:lnTo>
                        <a:lnTo>
                          <a:pt x="1666" y="543"/>
                        </a:lnTo>
                        <a:lnTo>
                          <a:pt x="1667" y="542"/>
                        </a:lnTo>
                        <a:lnTo>
                          <a:pt x="1667" y="541"/>
                        </a:lnTo>
                        <a:lnTo>
                          <a:pt x="1668" y="544"/>
                        </a:lnTo>
                        <a:lnTo>
                          <a:pt x="1668" y="542"/>
                        </a:lnTo>
                        <a:lnTo>
                          <a:pt x="1668" y="542"/>
                        </a:lnTo>
                        <a:lnTo>
                          <a:pt x="1669" y="546"/>
                        </a:lnTo>
                        <a:lnTo>
                          <a:pt x="1669" y="544"/>
                        </a:lnTo>
                        <a:lnTo>
                          <a:pt x="1670" y="544"/>
                        </a:lnTo>
                        <a:lnTo>
                          <a:pt x="1670" y="543"/>
                        </a:lnTo>
                        <a:lnTo>
                          <a:pt x="1671" y="544"/>
                        </a:lnTo>
                        <a:lnTo>
                          <a:pt x="1671" y="544"/>
                        </a:lnTo>
                        <a:lnTo>
                          <a:pt x="1671" y="546"/>
                        </a:lnTo>
                        <a:lnTo>
                          <a:pt x="1672" y="546"/>
                        </a:lnTo>
                        <a:lnTo>
                          <a:pt x="1672" y="546"/>
                        </a:lnTo>
                        <a:lnTo>
                          <a:pt x="1673" y="547"/>
                        </a:lnTo>
                        <a:lnTo>
                          <a:pt x="1673" y="546"/>
                        </a:lnTo>
                        <a:lnTo>
                          <a:pt x="1673" y="546"/>
                        </a:lnTo>
                        <a:lnTo>
                          <a:pt x="1674" y="545"/>
                        </a:lnTo>
                        <a:lnTo>
                          <a:pt x="1674" y="545"/>
                        </a:lnTo>
                        <a:lnTo>
                          <a:pt x="1675" y="546"/>
                        </a:lnTo>
                        <a:lnTo>
                          <a:pt x="1675" y="546"/>
                        </a:lnTo>
                        <a:lnTo>
                          <a:pt x="1676" y="549"/>
                        </a:lnTo>
                        <a:lnTo>
                          <a:pt x="1676" y="549"/>
                        </a:lnTo>
                        <a:lnTo>
                          <a:pt x="1676" y="546"/>
                        </a:lnTo>
                        <a:lnTo>
                          <a:pt x="1677" y="545"/>
                        </a:lnTo>
                        <a:lnTo>
                          <a:pt x="1677" y="545"/>
                        </a:lnTo>
                        <a:lnTo>
                          <a:pt x="1678" y="543"/>
                        </a:lnTo>
                        <a:lnTo>
                          <a:pt x="1678" y="546"/>
                        </a:lnTo>
                        <a:lnTo>
                          <a:pt x="1678" y="545"/>
                        </a:lnTo>
                        <a:lnTo>
                          <a:pt x="1679" y="542"/>
                        </a:lnTo>
                        <a:lnTo>
                          <a:pt x="1679" y="544"/>
                        </a:lnTo>
                        <a:lnTo>
                          <a:pt x="1680" y="544"/>
                        </a:lnTo>
                        <a:lnTo>
                          <a:pt x="1680" y="543"/>
                        </a:lnTo>
                        <a:lnTo>
                          <a:pt x="1681" y="543"/>
                        </a:lnTo>
                        <a:lnTo>
                          <a:pt x="1681" y="544"/>
                        </a:lnTo>
                        <a:lnTo>
                          <a:pt x="1681" y="543"/>
                        </a:lnTo>
                        <a:lnTo>
                          <a:pt x="1682" y="543"/>
                        </a:lnTo>
                        <a:lnTo>
                          <a:pt x="1682" y="542"/>
                        </a:lnTo>
                        <a:lnTo>
                          <a:pt x="1683" y="543"/>
                        </a:lnTo>
                        <a:lnTo>
                          <a:pt x="1683" y="544"/>
                        </a:lnTo>
                        <a:lnTo>
                          <a:pt x="1683" y="544"/>
                        </a:lnTo>
                        <a:lnTo>
                          <a:pt x="1684" y="544"/>
                        </a:lnTo>
                        <a:lnTo>
                          <a:pt x="1684" y="546"/>
                        </a:lnTo>
                        <a:lnTo>
                          <a:pt x="1685" y="546"/>
                        </a:lnTo>
                        <a:lnTo>
                          <a:pt x="1685" y="546"/>
                        </a:lnTo>
                        <a:lnTo>
                          <a:pt x="1686" y="546"/>
                        </a:lnTo>
                        <a:lnTo>
                          <a:pt x="1686" y="547"/>
                        </a:lnTo>
                        <a:lnTo>
                          <a:pt x="1686" y="548"/>
                        </a:lnTo>
                        <a:lnTo>
                          <a:pt x="1687" y="546"/>
                        </a:lnTo>
                        <a:lnTo>
                          <a:pt x="1687" y="546"/>
                        </a:lnTo>
                        <a:lnTo>
                          <a:pt x="1688" y="546"/>
                        </a:lnTo>
                        <a:lnTo>
                          <a:pt x="1688" y="549"/>
                        </a:lnTo>
                        <a:lnTo>
                          <a:pt x="1688" y="548"/>
                        </a:lnTo>
                        <a:lnTo>
                          <a:pt x="1689" y="550"/>
                        </a:lnTo>
                        <a:lnTo>
                          <a:pt x="1689" y="548"/>
                        </a:lnTo>
                        <a:lnTo>
                          <a:pt x="1690" y="547"/>
                        </a:lnTo>
                        <a:lnTo>
                          <a:pt x="1690" y="547"/>
                        </a:lnTo>
                        <a:lnTo>
                          <a:pt x="1691" y="549"/>
                        </a:lnTo>
                        <a:lnTo>
                          <a:pt x="1691" y="544"/>
                        </a:lnTo>
                        <a:lnTo>
                          <a:pt x="1691" y="545"/>
                        </a:lnTo>
                        <a:lnTo>
                          <a:pt x="1692" y="544"/>
                        </a:lnTo>
                        <a:lnTo>
                          <a:pt x="1692" y="545"/>
                        </a:lnTo>
                        <a:lnTo>
                          <a:pt x="1693" y="547"/>
                        </a:lnTo>
                        <a:lnTo>
                          <a:pt x="1693" y="544"/>
                        </a:lnTo>
                        <a:lnTo>
                          <a:pt x="1693" y="543"/>
                        </a:lnTo>
                        <a:lnTo>
                          <a:pt x="1694" y="546"/>
                        </a:lnTo>
                        <a:lnTo>
                          <a:pt x="1694" y="545"/>
                        </a:lnTo>
                        <a:lnTo>
                          <a:pt x="1695" y="544"/>
                        </a:lnTo>
                        <a:lnTo>
                          <a:pt x="1695" y="542"/>
                        </a:lnTo>
                        <a:lnTo>
                          <a:pt x="1696" y="545"/>
                        </a:lnTo>
                        <a:lnTo>
                          <a:pt x="1696" y="546"/>
                        </a:lnTo>
                        <a:lnTo>
                          <a:pt x="1696" y="547"/>
                        </a:lnTo>
                        <a:lnTo>
                          <a:pt x="1697" y="546"/>
                        </a:lnTo>
                        <a:lnTo>
                          <a:pt x="1697" y="544"/>
                        </a:lnTo>
                        <a:lnTo>
                          <a:pt x="1698" y="547"/>
                        </a:lnTo>
                        <a:lnTo>
                          <a:pt x="1698" y="547"/>
                        </a:lnTo>
                        <a:lnTo>
                          <a:pt x="1698" y="548"/>
                        </a:lnTo>
                        <a:lnTo>
                          <a:pt x="1699" y="546"/>
                        </a:lnTo>
                        <a:lnTo>
                          <a:pt x="1699" y="548"/>
                        </a:lnTo>
                        <a:lnTo>
                          <a:pt x="1700" y="546"/>
                        </a:lnTo>
                        <a:lnTo>
                          <a:pt x="1700" y="546"/>
                        </a:lnTo>
                        <a:lnTo>
                          <a:pt x="1701" y="547"/>
                        </a:lnTo>
                        <a:lnTo>
                          <a:pt x="1701" y="548"/>
                        </a:lnTo>
                        <a:lnTo>
                          <a:pt x="1701" y="549"/>
                        </a:lnTo>
                        <a:lnTo>
                          <a:pt x="1702" y="547"/>
                        </a:lnTo>
                        <a:lnTo>
                          <a:pt x="1702" y="548"/>
                        </a:lnTo>
                        <a:lnTo>
                          <a:pt x="1703" y="549"/>
                        </a:lnTo>
                        <a:lnTo>
                          <a:pt x="1703" y="551"/>
                        </a:lnTo>
                        <a:lnTo>
                          <a:pt x="1703" y="548"/>
                        </a:lnTo>
                        <a:lnTo>
                          <a:pt x="1704" y="549"/>
                        </a:lnTo>
                        <a:lnTo>
                          <a:pt x="1704" y="549"/>
                        </a:lnTo>
                        <a:lnTo>
                          <a:pt x="1705" y="547"/>
                        </a:lnTo>
                        <a:lnTo>
                          <a:pt x="1705" y="547"/>
                        </a:lnTo>
                        <a:lnTo>
                          <a:pt x="1706" y="548"/>
                        </a:lnTo>
                        <a:lnTo>
                          <a:pt x="1706" y="548"/>
                        </a:lnTo>
                        <a:lnTo>
                          <a:pt x="1706" y="549"/>
                        </a:lnTo>
                        <a:lnTo>
                          <a:pt x="1707" y="546"/>
                        </a:lnTo>
                        <a:lnTo>
                          <a:pt x="1707" y="546"/>
                        </a:lnTo>
                        <a:lnTo>
                          <a:pt x="1708" y="543"/>
                        </a:lnTo>
                        <a:lnTo>
                          <a:pt x="1708" y="545"/>
                        </a:lnTo>
                        <a:lnTo>
                          <a:pt x="1708" y="545"/>
                        </a:lnTo>
                        <a:lnTo>
                          <a:pt x="1709" y="546"/>
                        </a:lnTo>
                        <a:lnTo>
                          <a:pt x="1709" y="546"/>
                        </a:lnTo>
                        <a:lnTo>
                          <a:pt x="1710" y="546"/>
                        </a:lnTo>
                        <a:lnTo>
                          <a:pt x="1710" y="545"/>
                        </a:lnTo>
                        <a:lnTo>
                          <a:pt x="1711" y="543"/>
                        </a:lnTo>
                        <a:lnTo>
                          <a:pt x="1711" y="546"/>
                        </a:lnTo>
                        <a:lnTo>
                          <a:pt x="1711" y="545"/>
                        </a:lnTo>
                        <a:lnTo>
                          <a:pt x="1712" y="545"/>
                        </a:lnTo>
                        <a:lnTo>
                          <a:pt x="1712" y="546"/>
                        </a:lnTo>
                        <a:lnTo>
                          <a:pt x="1713" y="545"/>
                        </a:lnTo>
                        <a:lnTo>
                          <a:pt x="1713" y="547"/>
                        </a:lnTo>
                        <a:lnTo>
                          <a:pt x="1713" y="546"/>
                        </a:lnTo>
                        <a:lnTo>
                          <a:pt x="1714" y="547"/>
                        </a:lnTo>
                        <a:lnTo>
                          <a:pt x="1714" y="548"/>
                        </a:lnTo>
                        <a:lnTo>
                          <a:pt x="1715" y="548"/>
                        </a:lnTo>
                        <a:lnTo>
                          <a:pt x="1715" y="549"/>
                        </a:lnTo>
                        <a:lnTo>
                          <a:pt x="1716" y="549"/>
                        </a:lnTo>
                        <a:lnTo>
                          <a:pt x="1716" y="548"/>
                        </a:lnTo>
                        <a:lnTo>
                          <a:pt x="1716" y="548"/>
                        </a:lnTo>
                        <a:lnTo>
                          <a:pt x="1717" y="549"/>
                        </a:lnTo>
                        <a:lnTo>
                          <a:pt x="1717" y="549"/>
                        </a:lnTo>
                        <a:lnTo>
                          <a:pt x="1718" y="550"/>
                        </a:lnTo>
                        <a:lnTo>
                          <a:pt x="1718" y="547"/>
                        </a:lnTo>
                        <a:lnTo>
                          <a:pt x="1718" y="549"/>
                        </a:lnTo>
                        <a:lnTo>
                          <a:pt x="1719" y="548"/>
                        </a:lnTo>
                        <a:lnTo>
                          <a:pt x="1719" y="546"/>
                        </a:lnTo>
                        <a:lnTo>
                          <a:pt x="1720" y="547"/>
                        </a:lnTo>
                        <a:lnTo>
                          <a:pt x="1720" y="546"/>
                        </a:lnTo>
                        <a:lnTo>
                          <a:pt x="1721" y="548"/>
                        </a:lnTo>
                        <a:lnTo>
                          <a:pt x="1721" y="547"/>
                        </a:lnTo>
                        <a:lnTo>
                          <a:pt x="1721" y="545"/>
                        </a:lnTo>
                        <a:lnTo>
                          <a:pt x="1722" y="543"/>
                        </a:lnTo>
                        <a:lnTo>
                          <a:pt x="1722" y="543"/>
                        </a:lnTo>
                        <a:lnTo>
                          <a:pt x="1723" y="544"/>
                        </a:lnTo>
                        <a:lnTo>
                          <a:pt x="1723" y="544"/>
                        </a:lnTo>
                        <a:lnTo>
                          <a:pt x="1723" y="542"/>
                        </a:lnTo>
                        <a:lnTo>
                          <a:pt x="1724" y="547"/>
                        </a:lnTo>
                        <a:lnTo>
                          <a:pt x="1724" y="545"/>
                        </a:lnTo>
                        <a:lnTo>
                          <a:pt x="1725" y="544"/>
                        </a:lnTo>
                        <a:lnTo>
                          <a:pt x="1725" y="547"/>
                        </a:lnTo>
                        <a:lnTo>
                          <a:pt x="1726" y="546"/>
                        </a:lnTo>
                        <a:lnTo>
                          <a:pt x="1726" y="545"/>
                        </a:lnTo>
                        <a:lnTo>
                          <a:pt x="1726" y="547"/>
                        </a:lnTo>
                        <a:lnTo>
                          <a:pt x="1727" y="549"/>
                        </a:lnTo>
                        <a:lnTo>
                          <a:pt x="1727" y="548"/>
                        </a:lnTo>
                        <a:lnTo>
                          <a:pt x="1728" y="549"/>
                        </a:lnTo>
                        <a:lnTo>
                          <a:pt x="1728" y="545"/>
                        </a:lnTo>
                        <a:lnTo>
                          <a:pt x="1728" y="547"/>
                        </a:lnTo>
                        <a:lnTo>
                          <a:pt x="1729" y="548"/>
                        </a:lnTo>
                        <a:lnTo>
                          <a:pt x="1729" y="549"/>
                        </a:lnTo>
                        <a:lnTo>
                          <a:pt x="1730" y="547"/>
                        </a:lnTo>
                        <a:lnTo>
                          <a:pt x="1730" y="547"/>
                        </a:lnTo>
                        <a:lnTo>
                          <a:pt x="1731" y="545"/>
                        </a:lnTo>
                        <a:lnTo>
                          <a:pt x="1731" y="548"/>
                        </a:lnTo>
                        <a:lnTo>
                          <a:pt x="1731" y="547"/>
                        </a:lnTo>
                        <a:lnTo>
                          <a:pt x="1732" y="547"/>
                        </a:lnTo>
                        <a:lnTo>
                          <a:pt x="1732" y="548"/>
                        </a:lnTo>
                        <a:lnTo>
                          <a:pt x="1733" y="551"/>
                        </a:lnTo>
                        <a:lnTo>
                          <a:pt x="1733" y="548"/>
                        </a:lnTo>
                        <a:lnTo>
                          <a:pt x="1733" y="548"/>
                        </a:lnTo>
                        <a:lnTo>
                          <a:pt x="1734" y="548"/>
                        </a:lnTo>
                        <a:lnTo>
                          <a:pt x="1734" y="548"/>
                        </a:lnTo>
                        <a:lnTo>
                          <a:pt x="1735" y="544"/>
                        </a:lnTo>
                        <a:lnTo>
                          <a:pt x="1735" y="547"/>
                        </a:lnTo>
                        <a:lnTo>
                          <a:pt x="1736" y="544"/>
                        </a:lnTo>
                        <a:lnTo>
                          <a:pt x="1736" y="545"/>
                        </a:lnTo>
                        <a:lnTo>
                          <a:pt x="1736" y="544"/>
                        </a:lnTo>
                        <a:lnTo>
                          <a:pt x="1737" y="542"/>
                        </a:lnTo>
                        <a:lnTo>
                          <a:pt x="1737" y="543"/>
                        </a:lnTo>
                        <a:lnTo>
                          <a:pt x="1738" y="545"/>
                        </a:lnTo>
                        <a:lnTo>
                          <a:pt x="1738" y="545"/>
                        </a:lnTo>
                        <a:lnTo>
                          <a:pt x="1738" y="543"/>
                        </a:lnTo>
                        <a:lnTo>
                          <a:pt x="1739" y="543"/>
                        </a:lnTo>
                        <a:lnTo>
                          <a:pt x="1739" y="544"/>
                        </a:lnTo>
                        <a:lnTo>
                          <a:pt x="1740" y="546"/>
                        </a:lnTo>
                        <a:lnTo>
                          <a:pt x="1740" y="544"/>
                        </a:lnTo>
                        <a:lnTo>
                          <a:pt x="1741" y="547"/>
                        </a:lnTo>
                        <a:lnTo>
                          <a:pt x="1741" y="547"/>
                        </a:lnTo>
                        <a:lnTo>
                          <a:pt x="1741" y="548"/>
                        </a:lnTo>
                        <a:lnTo>
                          <a:pt x="1742" y="547"/>
                        </a:lnTo>
                        <a:lnTo>
                          <a:pt x="1742" y="546"/>
                        </a:lnTo>
                        <a:lnTo>
                          <a:pt x="1743" y="546"/>
                        </a:lnTo>
                        <a:lnTo>
                          <a:pt x="1743" y="547"/>
                        </a:lnTo>
                        <a:lnTo>
                          <a:pt x="1743" y="550"/>
                        </a:lnTo>
                        <a:lnTo>
                          <a:pt x="1744" y="550"/>
                        </a:lnTo>
                        <a:lnTo>
                          <a:pt x="1744" y="549"/>
                        </a:lnTo>
                        <a:lnTo>
                          <a:pt x="1745" y="547"/>
                        </a:lnTo>
                        <a:lnTo>
                          <a:pt x="1745" y="549"/>
                        </a:lnTo>
                        <a:lnTo>
                          <a:pt x="1746" y="546"/>
                        </a:lnTo>
                        <a:lnTo>
                          <a:pt x="1746" y="546"/>
                        </a:lnTo>
                        <a:lnTo>
                          <a:pt x="1746" y="546"/>
                        </a:lnTo>
                        <a:lnTo>
                          <a:pt x="1747" y="546"/>
                        </a:lnTo>
                        <a:lnTo>
                          <a:pt x="1747" y="545"/>
                        </a:lnTo>
                        <a:lnTo>
                          <a:pt x="1748" y="544"/>
                        </a:lnTo>
                        <a:lnTo>
                          <a:pt x="1748" y="543"/>
                        </a:lnTo>
                        <a:lnTo>
                          <a:pt x="1748" y="542"/>
                        </a:lnTo>
                        <a:lnTo>
                          <a:pt x="1749" y="539"/>
                        </a:lnTo>
                        <a:lnTo>
                          <a:pt x="1749" y="541"/>
                        </a:lnTo>
                        <a:lnTo>
                          <a:pt x="1750" y="540"/>
                        </a:lnTo>
                        <a:lnTo>
                          <a:pt x="1750" y="541"/>
                        </a:lnTo>
                        <a:lnTo>
                          <a:pt x="1751" y="540"/>
                        </a:lnTo>
                        <a:lnTo>
                          <a:pt x="1751" y="541"/>
                        </a:lnTo>
                        <a:lnTo>
                          <a:pt x="1751" y="540"/>
                        </a:lnTo>
                        <a:lnTo>
                          <a:pt x="1752" y="545"/>
                        </a:lnTo>
                        <a:lnTo>
                          <a:pt x="1752" y="544"/>
                        </a:lnTo>
                        <a:lnTo>
                          <a:pt x="1753" y="543"/>
                        </a:lnTo>
                        <a:lnTo>
                          <a:pt x="1753" y="544"/>
                        </a:lnTo>
                        <a:lnTo>
                          <a:pt x="1753" y="542"/>
                        </a:lnTo>
                        <a:lnTo>
                          <a:pt x="1754" y="543"/>
                        </a:lnTo>
                        <a:lnTo>
                          <a:pt x="1754" y="543"/>
                        </a:lnTo>
                        <a:lnTo>
                          <a:pt x="1755" y="543"/>
                        </a:lnTo>
                        <a:lnTo>
                          <a:pt x="1755" y="545"/>
                        </a:lnTo>
                        <a:lnTo>
                          <a:pt x="1756" y="543"/>
                        </a:lnTo>
                        <a:lnTo>
                          <a:pt x="1756" y="545"/>
                        </a:lnTo>
                        <a:lnTo>
                          <a:pt x="1756" y="545"/>
                        </a:lnTo>
                        <a:lnTo>
                          <a:pt x="1757" y="545"/>
                        </a:lnTo>
                        <a:lnTo>
                          <a:pt x="1757" y="545"/>
                        </a:lnTo>
                        <a:lnTo>
                          <a:pt x="1758" y="544"/>
                        </a:lnTo>
                        <a:lnTo>
                          <a:pt x="1758" y="546"/>
                        </a:lnTo>
                        <a:lnTo>
                          <a:pt x="1758" y="547"/>
                        </a:lnTo>
                        <a:lnTo>
                          <a:pt x="1759" y="545"/>
                        </a:lnTo>
                        <a:lnTo>
                          <a:pt x="1759" y="548"/>
                        </a:lnTo>
                        <a:lnTo>
                          <a:pt x="1760" y="546"/>
                        </a:lnTo>
                        <a:lnTo>
                          <a:pt x="1760" y="547"/>
                        </a:lnTo>
                        <a:lnTo>
                          <a:pt x="1761" y="545"/>
                        </a:lnTo>
                        <a:lnTo>
                          <a:pt x="1761" y="544"/>
                        </a:lnTo>
                        <a:lnTo>
                          <a:pt x="1761" y="543"/>
                        </a:lnTo>
                        <a:lnTo>
                          <a:pt x="1762" y="543"/>
                        </a:lnTo>
                        <a:lnTo>
                          <a:pt x="1762" y="545"/>
                        </a:lnTo>
                        <a:lnTo>
                          <a:pt x="1763" y="547"/>
                        </a:lnTo>
                        <a:lnTo>
                          <a:pt x="1763" y="545"/>
                        </a:lnTo>
                        <a:lnTo>
                          <a:pt x="1763" y="547"/>
                        </a:lnTo>
                        <a:lnTo>
                          <a:pt x="1764" y="544"/>
                        </a:lnTo>
                        <a:lnTo>
                          <a:pt x="1764" y="545"/>
                        </a:lnTo>
                        <a:lnTo>
                          <a:pt x="1765" y="545"/>
                        </a:lnTo>
                        <a:lnTo>
                          <a:pt x="1765" y="545"/>
                        </a:lnTo>
                        <a:lnTo>
                          <a:pt x="1766" y="544"/>
                        </a:lnTo>
                        <a:lnTo>
                          <a:pt x="1766" y="546"/>
                        </a:lnTo>
                        <a:lnTo>
                          <a:pt x="1766" y="543"/>
                        </a:lnTo>
                        <a:lnTo>
                          <a:pt x="1767" y="543"/>
                        </a:lnTo>
                        <a:lnTo>
                          <a:pt x="1767" y="545"/>
                        </a:lnTo>
                        <a:lnTo>
                          <a:pt x="1768" y="543"/>
                        </a:lnTo>
                        <a:lnTo>
                          <a:pt x="1768" y="545"/>
                        </a:lnTo>
                        <a:lnTo>
                          <a:pt x="1768" y="548"/>
                        </a:lnTo>
                        <a:lnTo>
                          <a:pt x="1769" y="545"/>
                        </a:lnTo>
                        <a:lnTo>
                          <a:pt x="1769" y="545"/>
                        </a:lnTo>
                        <a:lnTo>
                          <a:pt x="1770" y="545"/>
                        </a:lnTo>
                        <a:lnTo>
                          <a:pt x="1770" y="547"/>
                        </a:lnTo>
                        <a:lnTo>
                          <a:pt x="1771" y="548"/>
                        </a:lnTo>
                        <a:lnTo>
                          <a:pt x="1771" y="548"/>
                        </a:lnTo>
                        <a:lnTo>
                          <a:pt x="1771" y="547"/>
                        </a:lnTo>
                        <a:lnTo>
                          <a:pt x="1772" y="547"/>
                        </a:lnTo>
                        <a:lnTo>
                          <a:pt x="1772" y="548"/>
                        </a:lnTo>
                        <a:lnTo>
                          <a:pt x="1773" y="548"/>
                        </a:lnTo>
                        <a:lnTo>
                          <a:pt x="1773" y="547"/>
                        </a:lnTo>
                        <a:lnTo>
                          <a:pt x="1773" y="546"/>
                        </a:lnTo>
                        <a:lnTo>
                          <a:pt x="1774" y="546"/>
                        </a:lnTo>
                        <a:lnTo>
                          <a:pt x="1774" y="547"/>
                        </a:lnTo>
                        <a:lnTo>
                          <a:pt x="1775" y="547"/>
                        </a:lnTo>
                        <a:lnTo>
                          <a:pt x="1775" y="546"/>
                        </a:lnTo>
                        <a:lnTo>
                          <a:pt x="1776" y="545"/>
                        </a:lnTo>
                        <a:lnTo>
                          <a:pt x="1776" y="545"/>
                        </a:lnTo>
                        <a:lnTo>
                          <a:pt x="1776" y="544"/>
                        </a:lnTo>
                        <a:lnTo>
                          <a:pt x="1777" y="544"/>
                        </a:lnTo>
                        <a:lnTo>
                          <a:pt x="1777" y="543"/>
                        </a:lnTo>
                        <a:lnTo>
                          <a:pt x="1778" y="544"/>
                        </a:lnTo>
                        <a:lnTo>
                          <a:pt x="1778" y="544"/>
                        </a:lnTo>
                        <a:lnTo>
                          <a:pt x="1778" y="544"/>
                        </a:lnTo>
                        <a:lnTo>
                          <a:pt x="1779" y="546"/>
                        </a:lnTo>
                        <a:lnTo>
                          <a:pt x="1779" y="543"/>
                        </a:lnTo>
                        <a:lnTo>
                          <a:pt x="1780" y="544"/>
                        </a:lnTo>
                        <a:lnTo>
                          <a:pt x="1780" y="543"/>
                        </a:lnTo>
                        <a:lnTo>
                          <a:pt x="1781" y="544"/>
                        </a:lnTo>
                        <a:lnTo>
                          <a:pt x="1781" y="545"/>
                        </a:lnTo>
                        <a:lnTo>
                          <a:pt x="1781" y="545"/>
                        </a:lnTo>
                        <a:lnTo>
                          <a:pt x="1782" y="543"/>
                        </a:lnTo>
                        <a:lnTo>
                          <a:pt x="1782" y="544"/>
                        </a:lnTo>
                        <a:lnTo>
                          <a:pt x="1783" y="543"/>
                        </a:lnTo>
                        <a:lnTo>
                          <a:pt x="1783" y="545"/>
                        </a:lnTo>
                        <a:lnTo>
                          <a:pt x="1783" y="547"/>
                        </a:lnTo>
                        <a:lnTo>
                          <a:pt x="1784" y="546"/>
                        </a:lnTo>
                        <a:lnTo>
                          <a:pt x="1784" y="549"/>
                        </a:lnTo>
                        <a:lnTo>
                          <a:pt x="1785" y="548"/>
                        </a:lnTo>
                        <a:lnTo>
                          <a:pt x="1785" y="546"/>
                        </a:lnTo>
                        <a:lnTo>
                          <a:pt x="1786" y="548"/>
                        </a:lnTo>
                        <a:lnTo>
                          <a:pt x="1786" y="547"/>
                        </a:lnTo>
                        <a:lnTo>
                          <a:pt x="1786" y="545"/>
                        </a:lnTo>
                        <a:lnTo>
                          <a:pt x="1787" y="545"/>
                        </a:lnTo>
                        <a:lnTo>
                          <a:pt x="1787" y="546"/>
                        </a:lnTo>
                        <a:lnTo>
                          <a:pt x="1788" y="547"/>
                        </a:lnTo>
                        <a:lnTo>
                          <a:pt x="1788" y="547"/>
                        </a:lnTo>
                        <a:lnTo>
                          <a:pt x="1788" y="545"/>
                        </a:lnTo>
                        <a:lnTo>
                          <a:pt x="1789" y="543"/>
                        </a:lnTo>
                        <a:lnTo>
                          <a:pt x="1789" y="543"/>
                        </a:lnTo>
                        <a:lnTo>
                          <a:pt x="1790" y="545"/>
                        </a:lnTo>
                        <a:lnTo>
                          <a:pt x="1790" y="544"/>
                        </a:lnTo>
                        <a:lnTo>
                          <a:pt x="1791" y="543"/>
                        </a:lnTo>
                        <a:lnTo>
                          <a:pt x="1791" y="542"/>
                        </a:lnTo>
                        <a:lnTo>
                          <a:pt x="1791" y="543"/>
                        </a:lnTo>
                        <a:lnTo>
                          <a:pt x="1792" y="544"/>
                        </a:lnTo>
                        <a:lnTo>
                          <a:pt x="1792" y="541"/>
                        </a:lnTo>
                        <a:lnTo>
                          <a:pt x="1793" y="541"/>
                        </a:lnTo>
                        <a:lnTo>
                          <a:pt x="1793" y="541"/>
                        </a:lnTo>
                        <a:lnTo>
                          <a:pt x="1793" y="541"/>
                        </a:lnTo>
                        <a:lnTo>
                          <a:pt x="1794" y="541"/>
                        </a:lnTo>
                        <a:lnTo>
                          <a:pt x="1794" y="541"/>
                        </a:lnTo>
                        <a:lnTo>
                          <a:pt x="1795" y="545"/>
                        </a:lnTo>
                        <a:lnTo>
                          <a:pt x="1795" y="543"/>
                        </a:lnTo>
                        <a:lnTo>
                          <a:pt x="1796" y="545"/>
                        </a:lnTo>
                        <a:lnTo>
                          <a:pt x="1796" y="545"/>
                        </a:lnTo>
                        <a:lnTo>
                          <a:pt x="1796" y="546"/>
                        </a:lnTo>
                        <a:lnTo>
                          <a:pt x="1797" y="545"/>
                        </a:lnTo>
                        <a:lnTo>
                          <a:pt x="1797" y="547"/>
                        </a:lnTo>
                        <a:lnTo>
                          <a:pt x="1798" y="546"/>
                        </a:lnTo>
                        <a:lnTo>
                          <a:pt x="1798" y="548"/>
                        </a:lnTo>
                        <a:lnTo>
                          <a:pt x="1798" y="547"/>
                        </a:lnTo>
                        <a:lnTo>
                          <a:pt x="1799" y="547"/>
                        </a:lnTo>
                        <a:lnTo>
                          <a:pt x="1799" y="549"/>
                        </a:lnTo>
                        <a:lnTo>
                          <a:pt x="1800" y="549"/>
                        </a:lnTo>
                        <a:lnTo>
                          <a:pt x="1800" y="551"/>
                        </a:lnTo>
                        <a:lnTo>
                          <a:pt x="1801" y="549"/>
                        </a:lnTo>
                        <a:lnTo>
                          <a:pt x="1801" y="549"/>
                        </a:lnTo>
                        <a:lnTo>
                          <a:pt x="1801" y="550"/>
                        </a:lnTo>
                        <a:lnTo>
                          <a:pt x="1802" y="548"/>
                        </a:lnTo>
                        <a:lnTo>
                          <a:pt x="1802" y="548"/>
                        </a:lnTo>
                        <a:lnTo>
                          <a:pt x="1803" y="549"/>
                        </a:lnTo>
                        <a:lnTo>
                          <a:pt x="1803" y="547"/>
                        </a:lnTo>
                        <a:lnTo>
                          <a:pt x="1803" y="547"/>
                        </a:lnTo>
                        <a:lnTo>
                          <a:pt x="1804" y="545"/>
                        </a:lnTo>
                        <a:lnTo>
                          <a:pt x="1804" y="545"/>
                        </a:lnTo>
                        <a:lnTo>
                          <a:pt x="1805" y="546"/>
                        </a:lnTo>
                        <a:lnTo>
                          <a:pt x="1805" y="544"/>
                        </a:lnTo>
                        <a:lnTo>
                          <a:pt x="1806" y="546"/>
                        </a:lnTo>
                        <a:lnTo>
                          <a:pt x="1806" y="546"/>
                        </a:lnTo>
                        <a:lnTo>
                          <a:pt x="1806" y="545"/>
                        </a:lnTo>
                        <a:lnTo>
                          <a:pt x="1807" y="543"/>
                        </a:lnTo>
                        <a:lnTo>
                          <a:pt x="1807" y="545"/>
                        </a:lnTo>
                        <a:lnTo>
                          <a:pt x="1808" y="544"/>
                        </a:lnTo>
                        <a:lnTo>
                          <a:pt x="1808" y="544"/>
                        </a:lnTo>
                        <a:lnTo>
                          <a:pt x="1808" y="546"/>
                        </a:lnTo>
                        <a:lnTo>
                          <a:pt x="1809" y="548"/>
                        </a:lnTo>
                        <a:lnTo>
                          <a:pt x="1809" y="545"/>
                        </a:lnTo>
                        <a:lnTo>
                          <a:pt x="1810" y="547"/>
                        </a:lnTo>
                        <a:lnTo>
                          <a:pt x="1810" y="546"/>
                        </a:lnTo>
                        <a:lnTo>
                          <a:pt x="1811" y="546"/>
                        </a:lnTo>
                        <a:lnTo>
                          <a:pt x="1811" y="546"/>
                        </a:lnTo>
                        <a:lnTo>
                          <a:pt x="1811" y="544"/>
                        </a:lnTo>
                        <a:lnTo>
                          <a:pt x="1812" y="546"/>
                        </a:lnTo>
                        <a:lnTo>
                          <a:pt x="1812" y="547"/>
                        </a:lnTo>
                        <a:lnTo>
                          <a:pt x="1813" y="547"/>
                        </a:lnTo>
                        <a:lnTo>
                          <a:pt x="1813" y="549"/>
                        </a:lnTo>
                        <a:lnTo>
                          <a:pt x="1813" y="547"/>
                        </a:lnTo>
                        <a:lnTo>
                          <a:pt x="1814" y="546"/>
                        </a:lnTo>
                        <a:lnTo>
                          <a:pt x="1814" y="548"/>
                        </a:lnTo>
                        <a:lnTo>
                          <a:pt x="1815" y="547"/>
                        </a:lnTo>
                        <a:lnTo>
                          <a:pt x="1815" y="549"/>
                        </a:lnTo>
                        <a:lnTo>
                          <a:pt x="1816" y="547"/>
                        </a:lnTo>
                        <a:lnTo>
                          <a:pt x="1816" y="546"/>
                        </a:lnTo>
                        <a:lnTo>
                          <a:pt x="1816" y="545"/>
                        </a:lnTo>
                        <a:lnTo>
                          <a:pt x="1817" y="546"/>
                        </a:lnTo>
                        <a:lnTo>
                          <a:pt x="1817" y="546"/>
                        </a:lnTo>
                        <a:lnTo>
                          <a:pt x="1818" y="547"/>
                        </a:lnTo>
                        <a:lnTo>
                          <a:pt x="1818" y="543"/>
                        </a:lnTo>
                        <a:lnTo>
                          <a:pt x="1818" y="545"/>
                        </a:lnTo>
                        <a:lnTo>
                          <a:pt x="1819" y="545"/>
                        </a:lnTo>
                        <a:lnTo>
                          <a:pt x="1819" y="544"/>
                        </a:lnTo>
                        <a:lnTo>
                          <a:pt x="1820" y="543"/>
                        </a:lnTo>
                        <a:lnTo>
                          <a:pt x="1820" y="545"/>
                        </a:lnTo>
                        <a:lnTo>
                          <a:pt x="1821" y="542"/>
                        </a:lnTo>
                        <a:lnTo>
                          <a:pt x="1821" y="542"/>
                        </a:lnTo>
                        <a:lnTo>
                          <a:pt x="1821" y="544"/>
                        </a:lnTo>
                        <a:lnTo>
                          <a:pt x="1822" y="544"/>
                        </a:lnTo>
                        <a:lnTo>
                          <a:pt x="1822" y="545"/>
                        </a:lnTo>
                        <a:lnTo>
                          <a:pt x="1823" y="545"/>
                        </a:lnTo>
                        <a:lnTo>
                          <a:pt x="1823" y="547"/>
                        </a:lnTo>
                        <a:lnTo>
                          <a:pt x="1823" y="548"/>
                        </a:lnTo>
                        <a:lnTo>
                          <a:pt x="1824" y="547"/>
                        </a:lnTo>
                        <a:lnTo>
                          <a:pt x="1824" y="547"/>
                        </a:lnTo>
                        <a:lnTo>
                          <a:pt x="1825" y="547"/>
                        </a:lnTo>
                        <a:lnTo>
                          <a:pt x="1825" y="546"/>
                        </a:lnTo>
                        <a:lnTo>
                          <a:pt x="1826" y="548"/>
                        </a:lnTo>
                        <a:lnTo>
                          <a:pt x="1826" y="548"/>
                        </a:lnTo>
                        <a:lnTo>
                          <a:pt x="1826" y="547"/>
                        </a:lnTo>
                        <a:lnTo>
                          <a:pt x="1827" y="549"/>
                        </a:lnTo>
                        <a:lnTo>
                          <a:pt x="1827" y="551"/>
                        </a:lnTo>
                        <a:lnTo>
                          <a:pt x="1828" y="546"/>
                        </a:lnTo>
                        <a:lnTo>
                          <a:pt x="1828" y="549"/>
                        </a:lnTo>
                        <a:lnTo>
                          <a:pt x="1828" y="551"/>
                        </a:lnTo>
                        <a:lnTo>
                          <a:pt x="1829" y="548"/>
                        </a:lnTo>
                        <a:lnTo>
                          <a:pt x="1829" y="548"/>
                        </a:lnTo>
                        <a:lnTo>
                          <a:pt x="1830" y="547"/>
                        </a:lnTo>
                        <a:lnTo>
                          <a:pt x="1830" y="548"/>
                        </a:lnTo>
                        <a:lnTo>
                          <a:pt x="1831" y="547"/>
                        </a:lnTo>
                        <a:lnTo>
                          <a:pt x="1831" y="545"/>
                        </a:lnTo>
                        <a:lnTo>
                          <a:pt x="1831" y="545"/>
                        </a:lnTo>
                        <a:lnTo>
                          <a:pt x="1832" y="543"/>
                        </a:lnTo>
                        <a:lnTo>
                          <a:pt x="1832" y="543"/>
                        </a:lnTo>
                        <a:lnTo>
                          <a:pt x="1833" y="542"/>
                        </a:lnTo>
                        <a:lnTo>
                          <a:pt x="1833" y="541"/>
                        </a:lnTo>
                        <a:lnTo>
                          <a:pt x="1833" y="540"/>
                        </a:lnTo>
                        <a:lnTo>
                          <a:pt x="1834" y="541"/>
                        </a:lnTo>
                        <a:lnTo>
                          <a:pt x="1834" y="545"/>
                        </a:lnTo>
                        <a:lnTo>
                          <a:pt x="1835" y="542"/>
                        </a:lnTo>
                        <a:lnTo>
                          <a:pt x="1835" y="543"/>
                        </a:lnTo>
                        <a:lnTo>
                          <a:pt x="1836" y="543"/>
                        </a:lnTo>
                        <a:lnTo>
                          <a:pt x="1836" y="545"/>
                        </a:lnTo>
                        <a:lnTo>
                          <a:pt x="1836" y="545"/>
                        </a:lnTo>
                        <a:lnTo>
                          <a:pt x="1837" y="544"/>
                        </a:lnTo>
                        <a:lnTo>
                          <a:pt x="1837" y="545"/>
                        </a:lnTo>
                        <a:lnTo>
                          <a:pt x="1838" y="544"/>
                        </a:lnTo>
                        <a:lnTo>
                          <a:pt x="1838" y="545"/>
                        </a:lnTo>
                        <a:lnTo>
                          <a:pt x="1838" y="544"/>
                        </a:lnTo>
                        <a:lnTo>
                          <a:pt x="1839" y="545"/>
                        </a:lnTo>
                        <a:lnTo>
                          <a:pt x="1839" y="548"/>
                        </a:lnTo>
                        <a:lnTo>
                          <a:pt x="1840" y="545"/>
                        </a:lnTo>
                        <a:lnTo>
                          <a:pt x="1840" y="546"/>
                        </a:lnTo>
                        <a:lnTo>
                          <a:pt x="1841" y="546"/>
                        </a:lnTo>
                        <a:lnTo>
                          <a:pt x="1841" y="550"/>
                        </a:lnTo>
                        <a:lnTo>
                          <a:pt x="1841" y="547"/>
                        </a:lnTo>
                        <a:lnTo>
                          <a:pt x="1842" y="551"/>
                        </a:lnTo>
                        <a:lnTo>
                          <a:pt x="1842" y="550"/>
                        </a:lnTo>
                        <a:lnTo>
                          <a:pt x="1843" y="552"/>
                        </a:lnTo>
                        <a:lnTo>
                          <a:pt x="1843" y="547"/>
                        </a:lnTo>
                        <a:lnTo>
                          <a:pt x="1843" y="547"/>
                        </a:lnTo>
                        <a:lnTo>
                          <a:pt x="1844" y="548"/>
                        </a:lnTo>
                        <a:lnTo>
                          <a:pt x="1844" y="547"/>
                        </a:lnTo>
                        <a:lnTo>
                          <a:pt x="1845" y="548"/>
                        </a:lnTo>
                        <a:lnTo>
                          <a:pt x="1845" y="546"/>
                        </a:lnTo>
                        <a:lnTo>
                          <a:pt x="1846" y="547"/>
                        </a:lnTo>
                        <a:lnTo>
                          <a:pt x="1846" y="545"/>
                        </a:lnTo>
                        <a:lnTo>
                          <a:pt x="1846" y="545"/>
                        </a:lnTo>
                        <a:lnTo>
                          <a:pt x="1847" y="545"/>
                        </a:lnTo>
                        <a:lnTo>
                          <a:pt x="1847" y="544"/>
                        </a:lnTo>
                        <a:lnTo>
                          <a:pt x="1848" y="545"/>
                        </a:lnTo>
                        <a:lnTo>
                          <a:pt x="1848" y="543"/>
                        </a:lnTo>
                        <a:lnTo>
                          <a:pt x="1848" y="544"/>
                        </a:lnTo>
                        <a:lnTo>
                          <a:pt x="1849" y="543"/>
                        </a:lnTo>
                        <a:lnTo>
                          <a:pt x="1849" y="543"/>
                        </a:lnTo>
                        <a:lnTo>
                          <a:pt x="1850" y="543"/>
                        </a:lnTo>
                        <a:lnTo>
                          <a:pt x="1850" y="545"/>
                        </a:lnTo>
                        <a:lnTo>
                          <a:pt x="1851" y="543"/>
                        </a:lnTo>
                        <a:lnTo>
                          <a:pt x="1851" y="544"/>
                        </a:lnTo>
                        <a:lnTo>
                          <a:pt x="1851" y="546"/>
                        </a:lnTo>
                        <a:lnTo>
                          <a:pt x="1852" y="547"/>
                        </a:lnTo>
                        <a:lnTo>
                          <a:pt x="1852" y="547"/>
                        </a:lnTo>
                        <a:lnTo>
                          <a:pt x="1853" y="547"/>
                        </a:lnTo>
                        <a:lnTo>
                          <a:pt x="1853" y="545"/>
                        </a:lnTo>
                        <a:lnTo>
                          <a:pt x="1853" y="548"/>
                        </a:lnTo>
                        <a:lnTo>
                          <a:pt x="1854" y="548"/>
                        </a:lnTo>
                        <a:lnTo>
                          <a:pt x="1854" y="551"/>
                        </a:lnTo>
                        <a:lnTo>
                          <a:pt x="1855" y="551"/>
                        </a:lnTo>
                        <a:lnTo>
                          <a:pt x="1855" y="546"/>
                        </a:lnTo>
                        <a:lnTo>
                          <a:pt x="1856" y="546"/>
                        </a:lnTo>
                        <a:lnTo>
                          <a:pt x="1856" y="546"/>
                        </a:lnTo>
                        <a:lnTo>
                          <a:pt x="1856" y="548"/>
                        </a:lnTo>
                        <a:lnTo>
                          <a:pt x="1857" y="548"/>
                        </a:lnTo>
                        <a:lnTo>
                          <a:pt x="1857" y="549"/>
                        </a:lnTo>
                        <a:lnTo>
                          <a:pt x="1858" y="548"/>
                        </a:lnTo>
                        <a:lnTo>
                          <a:pt x="1858" y="548"/>
                        </a:lnTo>
                        <a:lnTo>
                          <a:pt x="1858" y="546"/>
                        </a:lnTo>
                        <a:lnTo>
                          <a:pt x="1859" y="546"/>
                        </a:lnTo>
                        <a:lnTo>
                          <a:pt x="1859" y="549"/>
                        </a:lnTo>
                        <a:lnTo>
                          <a:pt x="1860" y="547"/>
                        </a:lnTo>
                        <a:lnTo>
                          <a:pt x="1860" y="549"/>
                        </a:lnTo>
                        <a:lnTo>
                          <a:pt x="1861" y="548"/>
                        </a:lnTo>
                        <a:lnTo>
                          <a:pt x="1861" y="545"/>
                        </a:lnTo>
                        <a:lnTo>
                          <a:pt x="1861" y="544"/>
                        </a:lnTo>
                        <a:lnTo>
                          <a:pt x="1862" y="544"/>
                        </a:lnTo>
                        <a:lnTo>
                          <a:pt x="1862" y="548"/>
                        </a:lnTo>
                        <a:lnTo>
                          <a:pt x="1863" y="544"/>
                        </a:lnTo>
                        <a:lnTo>
                          <a:pt x="1863" y="544"/>
                        </a:lnTo>
                        <a:lnTo>
                          <a:pt x="1863" y="544"/>
                        </a:lnTo>
                        <a:lnTo>
                          <a:pt x="1864" y="545"/>
                        </a:lnTo>
                        <a:lnTo>
                          <a:pt x="1864" y="544"/>
                        </a:lnTo>
                        <a:lnTo>
                          <a:pt x="1865" y="545"/>
                        </a:lnTo>
                        <a:lnTo>
                          <a:pt x="1865" y="544"/>
                        </a:lnTo>
                        <a:lnTo>
                          <a:pt x="1866" y="546"/>
                        </a:lnTo>
                        <a:lnTo>
                          <a:pt x="1866" y="548"/>
                        </a:lnTo>
                        <a:lnTo>
                          <a:pt x="1866" y="546"/>
                        </a:lnTo>
                        <a:lnTo>
                          <a:pt x="1867" y="545"/>
                        </a:lnTo>
                        <a:lnTo>
                          <a:pt x="1867" y="547"/>
                        </a:lnTo>
                        <a:lnTo>
                          <a:pt x="1868" y="549"/>
                        </a:lnTo>
                        <a:lnTo>
                          <a:pt x="1868" y="548"/>
                        </a:lnTo>
                        <a:lnTo>
                          <a:pt x="1868" y="550"/>
                        </a:lnTo>
                        <a:lnTo>
                          <a:pt x="1869" y="550"/>
                        </a:lnTo>
                        <a:lnTo>
                          <a:pt x="1869" y="551"/>
                        </a:lnTo>
                        <a:lnTo>
                          <a:pt x="1870" y="550"/>
                        </a:lnTo>
                        <a:lnTo>
                          <a:pt x="1870" y="549"/>
                        </a:lnTo>
                        <a:lnTo>
                          <a:pt x="1871" y="549"/>
                        </a:lnTo>
                        <a:lnTo>
                          <a:pt x="1871" y="547"/>
                        </a:lnTo>
                        <a:lnTo>
                          <a:pt x="1871" y="549"/>
                        </a:lnTo>
                        <a:lnTo>
                          <a:pt x="1872" y="548"/>
                        </a:lnTo>
                        <a:lnTo>
                          <a:pt x="1872" y="547"/>
                        </a:lnTo>
                        <a:lnTo>
                          <a:pt x="1873" y="549"/>
                        </a:lnTo>
                        <a:lnTo>
                          <a:pt x="1873" y="547"/>
                        </a:lnTo>
                        <a:lnTo>
                          <a:pt x="1873" y="547"/>
                        </a:lnTo>
                        <a:lnTo>
                          <a:pt x="1874" y="547"/>
                        </a:lnTo>
                        <a:lnTo>
                          <a:pt x="1874" y="545"/>
                        </a:lnTo>
                        <a:lnTo>
                          <a:pt x="1875" y="546"/>
                        </a:lnTo>
                        <a:lnTo>
                          <a:pt x="1875" y="544"/>
                        </a:lnTo>
                        <a:lnTo>
                          <a:pt x="1876" y="546"/>
                        </a:lnTo>
                        <a:lnTo>
                          <a:pt x="1876" y="544"/>
                        </a:lnTo>
                        <a:lnTo>
                          <a:pt x="1876" y="544"/>
                        </a:lnTo>
                        <a:lnTo>
                          <a:pt x="1877" y="546"/>
                        </a:lnTo>
                        <a:lnTo>
                          <a:pt x="1877" y="547"/>
                        </a:lnTo>
                        <a:lnTo>
                          <a:pt x="1878" y="545"/>
                        </a:lnTo>
                        <a:lnTo>
                          <a:pt x="1878" y="547"/>
                        </a:lnTo>
                        <a:lnTo>
                          <a:pt x="1878" y="545"/>
                        </a:lnTo>
                        <a:lnTo>
                          <a:pt x="1879" y="548"/>
                        </a:lnTo>
                        <a:lnTo>
                          <a:pt x="1879" y="546"/>
                        </a:lnTo>
                        <a:lnTo>
                          <a:pt x="1880" y="546"/>
                        </a:lnTo>
                        <a:lnTo>
                          <a:pt x="1880" y="546"/>
                        </a:lnTo>
                        <a:lnTo>
                          <a:pt x="1881" y="547"/>
                        </a:lnTo>
                        <a:lnTo>
                          <a:pt x="1881" y="547"/>
                        </a:lnTo>
                        <a:lnTo>
                          <a:pt x="1881" y="546"/>
                        </a:lnTo>
                        <a:lnTo>
                          <a:pt x="1882" y="549"/>
                        </a:lnTo>
                        <a:lnTo>
                          <a:pt x="1882" y="549"/>
                        </a:lnTo>
                        <a:lnTo>
                          <a:pt x="1883" y="548"/>
                        </a:lnTo>
                        <a:lnTo>
                          <a:pt x="1883" y="546"/>
                        </a:lnTo>
                        <a:lnTo>
                          <a:pt x="1883" y="549"/>
                        </a:lnTo>
                        <a:lnTo>
                          <a:pt x="1884" y="549"/>
                        </a:lnTo>
                        <a:lnTo>
                          <a:pt x="1884" y="551"/>
                        </a:lnTo>
                        <a:lnTo>
                          <a:pt x="1885" y="549"/>
                        </a:lnTo>
                        <a:lnTo>
                          <a:pt x="1885" y="548"/>
                        </a:lnTo>
                        <a:lnTo>
                          <a:pt x="1886" y="546"/>
                        </a:lnTo>
                        <a:lnTo>
                          <a:pt x="1886" y="546"/>
                        </a:lnTo>
                        <a:lnTo>
                          <a:pt x="1886" y="548"/>
                        </a:lnTo>
                        <a:lnTo>
                          <a:pt x="1887" y="545"/>
                        </a:lnTo>
                        <a:lnTo>
                          <a:pt x="1887" y="546"/>
                        </a:lnTo>
                        <a:lnTo>
                          <a:pt x="1888" y="548"/>
                        </a:lnTo>
                        <a:lnTo>
                          <a:pt x="1888" y="546"/>
                        </a:lnTo>
                        <a:lnTo>
                          <a:pt x="1888" y="546"/>
                        </a:lnTo>
                        <a:lnTo>
                          <a:pt x="1889" y="543"/>
                        </a:lnTo>
                        <a:lnTo>
                          <a:pt x="1889" y="545"/>
                        </a:lnTo>
                        <a:lnTo>
                          <a:pt x="1890" y="544"/>
                        </a:lnTo>
                        <a:lnTo>
                          <a:pt x="1890" y="544"/>
                        </a:lnTo>
                        <a:lnTo>
                          <a:pt x="1891" y="543"/>
                        </a:lnTo>
                        <a:lnTo>
                          <a:pt x="1891" y="545"/>
                        </a:lnTo>
                        <a:lnTo>
                          <a:pt x="1891" y="545"/>
                        </a:lnTo>
                        <a:lnTo>
                          <a:pt x="1892" y="544"/>
                        </a:lnTo>
                        <a:lnTo>
                          <a:pt x="1892" y="543"/>
                        </a:lnTo>
                        <a:lnTo>
                          <a:pt x="1893" y="548"/>
                        </a:lnTo>
                        <a:lnTo>
                          <a:pt x="1893" y="548"/>
                        </a:lnTo>
                        <a:lnTo>
                          <a:pt x="1893" y="548"/>
                        </a:lnTo>
                        <a:lnTo>
                          <a:pt x="1894" y="547"/>
                        </a:lnTo>
                        <a:lnTo>
                          <a:pt x="1894" y="548"/>
                        </a:lnTo>
                        <a:lnTo>
                          <a:pt x="1895" y="548"/>
                        </a:lnTo>
                        <a:lnTo>
                          <a:pt x="1895" y="549"/>
                        </a:lnTo>
                        <a:lnTo>
                          <a:pt x="1896" y="550"/>
                        </a:lnTo>
                        <a:lnTo>
                          <a:pt x="1896" y="548"/>
                        </a:lnTo>
                        <a:lnTo>
                          <a:pt x="1896" y="552"/>
                        </a:lnTo>
                        <a:lnTo>
                          <a:pt x="1897" y="552"/>
                        </a:lnTo>
                        <a:lnTo>
                          <a:pt x="1897" y="551"/>
                        </a:lnTo>
                        <a:lnTo>
                          <a:pt x="1898" y="551"/>
                        </a:lnTo>
                        <a:lnTo>
                          <a:pt x="1898" y="552"/>
                        </a:lnTo>
                        <a:lnTo>
                          <a:pt x="1898" y="551"/>
                        </a:lnTo>
                        <a:lnTo>
                          <a:pt x="1899" y="550"/>
                        </a:lnTo>
                        <a:lnTo>
                          <a:pt x="1899" y="549"/>
                        </a:lnTo>
                        <a:lnTo>
                          <a:pt x="1900" y="549"/>
                        </a:lnTo>
                        <a:lnTo>
                          <a:pt x="1900" y="552"/>
                        </a:lnTo>
                        <a:lnTo>
                          <a:pt x="1901" y="552"/>
                        </a:lnTo>
                        <a:lnTo>
                          <a:pt x="1901" y="547"/>
                        </a:lnTo>
                        <a:lnTo>
                          <a:pt x="1901" y="546"/>
                        </a:lnTo>
                        <a:lnTo>
                          <a:pt x="1902" y="547"/>
                        </a:lnTo>
                        <a:lnTo>
                          <a:pt x="1902" y="545"/>
                        </a:lnTo>
                        <a:lnTo>
                          <a:pt x="1903" y="544"/>
                        </a:lnTo>
                        <a:lnTo>
                          <a:pt x="1903" y="543"/>
                        </a:lnTo>
                        <a:lnTo>
                          <a:pt x="1903" y="545"/>
                        </a:lnTo>
                        <a:lnTo>
                          <a:pt x="1904" y="546"/>
                        </a:lnTo>
                        <a:lnTo>
                          <a:pt x="1904" y="543"/>
                        </a:lnTo>
                        <a:lnTo>
                          <a:pt x="1905" y="545"/>
                        </a:lnTo>
                        <a:lnTo>
                          <a:pt x="1905" y="543"/>
                        </a:lnTo>
                        <a:lnTo>
                          <a:pt x="1906" y="544"/>
                        </a:lnTo>
                        <a:lnTo>
                          <a:pt x="1906" y="545"/>
                        </a:lnTo>
                        <a:lnTo>
                          <a:pt x="1906" y="543"/>
                        </a:lnTo>
                        <a:lnTo>
                          <a:pt x="1907" y="545"/>
                        </a:lnTo>
                        <a:lnTo>
                          <a:pt x="1907" y="545"/>
                        </a:lnTo>
                        <a:lnTo>
                          <a:pt x="1908" y="545"/>
                        </a:lnTo>
                        <a:lnTo>
                          <a:pt x="1908" y="547"/>
                        </a:lnTo>
                        <a:lnTo>
                          <a:pt x="1908" y="548"/>
                        </a:lnTo>
                        <a:lnTo>
                          <a:pt x="1909" y="550"/>
                        </a:lnTo>
                        <a:lnTo>
                          <a:pt x="1909" y="549"/>
                        </a:lnTo>
                        <a:lnTo>
                          <a:pt x="1910" y="551"/>
                        </a:lnTo>
                        <a:lnTo>
                          <a:pt x="1910" y="552"/>
                        </a:lnTo>
                        <a:lnTo>
                          <a:pt x="1911" y="551"/>
                        </a:lnTo>
                        <a:lnTo>
                          <a:pt x="1911" y="551"/>
                        </a:lnTo>
                        <a:lnTo>
                          <a:pt x="1911" y="551"/>
                        </a:lnTo>
                        <a:lnTo>
                          <a:pt x="1912" y="552"/>
                        </a:lnTo>
                        <a:lnTo>
                          <a:pt x="1912" y="551"/>
                        </a:lnTo>
                        <a:lnTo>
                          <a:pt x="1913" y="554"/>
                        </a:lnTo>
                        <a:lnTo>
                          <a:pt x="1913" y="553"/>
                        </a:lnTo>
                        <a:lnTo>
                          <a:pt x="1913" y="551"/>
                        </a:lnTo>
                        <a:lnTo>
                          <a:pt x="1914" y="548"/>
                        </a:lnTo>
                        <a:lnTo>
                          <a:pt x="1914" y="548"/>
                        </a:lnTo>
                        <a:lnTo>
                          <a:pt x="1915" y="548"/>
                        </a:lnTo>
                        <a:lnTo>
                          <a:pt x="1915" y="545"/>
                        </a:lnTo>
                        <a:lnTo>
                          <a:pt x="1916" y="543"/>
                        </a:lnTo>
                        <a:lnTo>
                          <a:pt x="1916" y="546"/>
                        </a:lnTo>
                        <a:lnTo>
                          <a:pt x="1916" y="546"/>
                        </a:lnTo>
                        <a:lnTo>
                          <a:pt x="1917" y="546"/>
                        </a:lnTo>
                        <a:lnTo>
                          <a:pt x="1917" y="543"/>
                        </a:lnTo>
                        <a:lnTo>
                          <a:pt x="1918" y="544"/>
                        </a:lnTo>
                        <a:lnTo>
                          <a:pt x="1918" y="544"/>
                        </a:lnTo>
                        <a:lnTo>
                          <a:pt x="1918" y="545"/>
                        </a:lnTo>
                        <a:lnTo>
                          <a:pt x="1919" y="544"/>
                        </a:lnTo>
                        <a:lnTo>
                          <a:pt x="1919" y="543"/>
                        </a:lnTo>
                        <a:lnTo>
                          <a:pt x="1920" y="544"/>
                        </a:lnTo>
                        <a:lnTo>
                          <a:pt x="1920" y="544"/>
                        </a:lnTo>
                        <a:lnTo>
                          <a:pt x="1921" y="547"/>
                        </a:lnTo>
                        <a:lnTo>
                          <a:pt x="1921" y="547"/>
                        </a:lnTo>
                        <a:lnTo>
                          <a:pt x="1921" y="547"/>
                        </a:lnTo>
                        <a:lnTo>
                          <a:pt x="1922" y="549"/>
                        </a:lnTo>
                        <a:lnTo>
                          <a:pt x="1922" y="545"/>
                        </a:lnTo>
                        <a:lnTo>
                          <a:pt x="1923" y="546"/>
                        </a:lnTo>
                        <a:lnTo>
                          <a:pt x="1923" y="547"/>
                        </a:lnTo>
                        <a:lnTo>
                          <a:pt x="1923" y="546"/>
                        </a:lnTo>
                        <a:lnTo>
                          <a:pt x="1924" y="548"/>
                        </a:lnTo>
                        <a:lnTo>
                          <a:pt x="1924" y="548"/>
                        </a:lnTo>
                        <a:lnTo>
                          <a:pt x="1925" y="546"/>
                        </a:lnTo>
                        <a:lnTo>
                          <a:pt x="1925" y="546"/>
                        </a:lnTo>
                        <a:lnTo>
                          <a:pt x="1926" y="548"/>
                        </a:lnTo>
                        <a:lnTo>
                          <a:pt x="1926" y="548"/>
                        </a:lnTo>
                        <a:lnTo>
                          <a:pt x="1926" y="548"/>
                        </a:lnTo>
                        <a:lnTo>
                          <a:pt x="1927" y="547"/>
                        </a:lnTo>
                        <a:lnTo>
                          <a:pt x="1927" y="548"/>
                        </a:lnTo>
                        <a:lnTo>
                          <a:pt x="1928" y="548"/>
                        </a:lnTo>
                        <a:lnTo>
                          <a:pt x="1928" y="549"/>
                        </a:lnTo>
                        <a:lnTo>
                          <a:pt x="1928" y="548"/>
                        </a:lnTo>
                        <a:lnTo>
                          <a:pt x="1929" y="547"/>
                        </a:lnTo>
                        <a:lnTo>
                          <a:pt x="1929" y="545"/>
                        </a:lnTo>
                        <a:lnTo>
                          <a:pt x="1930" y="546"/>
                        </a:lnTo>
                        <a:lnTo>
                          <a:pt x="1930" y="545"/>
                        </a:lnTo>
                        <a:lnTo>
                          <a:pt x="1931" y="546"/>
                        </a:lnTo>
                        <a:lnTo>
                          <a:pt x="1931" y="548"/>
                        </a:lnTo>
                        <a:lnTo>
                          <a:pt x="1931" y="547"/>
                        </a:lnTo>
                        <a:lnTo>
                          <a:pt x="1932" y="546"/>
                        </a:lnTo>
                        <a:lnTo>
                          <a:pt x="1932" y="546"/>
                        </a:lnTo>
                        <a:lnTo>
                          <a:pt x="1933" y="547"/>
                        </a:lnTo>
                        <a:lnTo>
                          <a:pt x="1933" y="545"/>
                        </a:lnTo>
                        <a:lnTo>
                          <a:pt x="1933" y="547"/>
                        </a:lnTo>
                        <a:lnTo>
                          <a:pt x="1934" y="547"/>
                        </a:lnTo>
                        <a:lnTo>
                          <a:pt x="1934" y="548"/>
                        </a:lnTo>
                        <a:lnTo>
                          <a:pt x="1935" y="549"/>
                        </a:lnTo>
                        <a:lnTo>
                          <a:pt x="1935" y="548"/>
                        </a:lnTo>
                        <a:lnTo>
                          <a:pt x="1936" y="550"/>
                        </a:lnTo>
                        <a:lnTo>
                          <a:pt x="1936" y="549"/>
                        </a:lnTo>
                        <a:lnTo>
                          <a:pt x="1936" y="551"/>
                        </a:lnTo>
                        <a:lnTo>
                          <a:pt x="1937" y="548"/>
                        </a:lnTo>
                        <a:lnTo>
                          <a:pt x="1937" y="550"/>
                        </a:lnTo>
                        <a:lnTo>
                          <a:pt x="1938" y="550"/>
                        </a:lnTo>
                        <a:lnTo>
                          <a:pt x="1938" y="549"/>
                        </a:lnTo>
                        <a:lnTo>
                          <a:pt x="1938" y="550"/>
                        </a:lnTo>
                        <a:lnTo>
                          <a:pt x="1939" y="550"/>
                        </a:lnTo>
                        <a:lnTo>
                          <a:pt x="1939" y="549"/>
                        </a:lnTo>
                        <a:lnTo>
                          <a:pt x="1940" y="551"/>
                        </a:lnTo>
                        <a:lnTo>
                          <a:pt x="1940" y="553"/>
                        </a:lnTo>
                        <a:lnTo>
                          <a:pt x="1941" y="551"/>
                        </a:lnTo>
                        <a:lnTo>
                          <a:pt x="1941" y="552"/>
                        </a:lnTo>
                        <a:lnTo>
                          <a:pt x="1941" y="549"/>
                        </a:lnTo>
                        <a:lnTo>
                          <a:pt x="1942" y="547"/>
                        </a:lnTo>
                        <a:lnTo>
                          <a:pt x="1942" y="549"/>
                        </a:lnTo>
                        <a:lnTo>
                          <a:pt x="1943" y="546"/>
                        </a:lnTo>
                        <a:lnTo>
                          <a:pt x="1943" y="548"/>
                        </a:lnTo>
                        <a:lnTo>
                          <a:pt x="1943" y="550"/>
                        </a:lnTo>
                        <a:lnTo>
                          <a:pt x="1944" y="549"/>
                        </a:lnTo>
                        <a:lnTo>
                          <a:pt x="1944" y="546"/>
                        </a:lnTo>
                        <a:lnTo>
                          <a:pt x="1945" y="545"/>
                        </a:lnTo>
                        <a:lnTo>
                          <a:pt x="1945" y="545"/>
                        </a:lnTo>
                        <a:lnTo>
                          <a:pt x="1946" y="545"/>
                        </a:lnTo>
                        <a:lnTo>
                          <a:pt x="1946" y="545"/>
                        </a:lnTo>
                        <a:lnTo>
                          <a:pt x="1946" y="546"/>
                        </a:lnTo>
                        <a:lnTo>
                          <a:pt x="1947" y="549"/>
                        </a:lnTo>
                        <a:lnTo>
                          <a:pt x="1947" y="550"/>
                        </a:lnTo>
                        <a:lnTo>
                          <a:pt x="1948" y="549"/>
                        </a:lnTo>
                        <a:lnTo>
                          <a:pt x="1948" y="547"/>
                        </a:lnTo>
                        <a:lnTo>
                          <a:pt x="1948" y="550"/>
                        </a:lnTo>
                        <a:lnTo>
                          <a:pt x="1949" y="549"/>
                        </a:lnTo>
                        <a:lnTo>
                          <a:pt x="1949" y="550"/>
                        </a:lnTo>
                        <a:lnTo>
                          <a:pt x="1950" y="550"/>
                        </a:lnTo>
                        <a:lnTo>
                          <a:pt x="1950" y="552"/>
                        </a:lnTo>
                        <a:lnTo>
                          <a:pt x="1951" y="553"/>
                        </a:lnTo>
                        <a:lnTo>
                          <a:pt x="1951" y="551"/>
                        </a:lnTo>
                        <a:lnTo>
                          <a:pt x="1951" y="552"/>
                        </a:lnTo>
                        <a:lnTo>
                          <a:pt x="1952" y="552"/>
                        </a:lnTo>
                        <a:lnTo>
                          <a:pt x="1952" y="551"/>
                        </a:lnTo>
                        <a:lnTo>
                          <a:pt x="1953" y="552"/>
                        </a:lnTo>
                        <a:lnTo>
                          <a:pt x="1953" y="552"/>
                        </a:lnTo>
                        <a:lnTo>
                          <a:pt x="1953" y="551"/>
                        </a:lnTo>
                        <a:lnTo>
                          <a:pt x="1954" y="551"/>
                        </a:lnTo>
                        <a:lnTo>
                          <a:pt x="1954" y="551"/>
                        </a:lnTo>
                        <a:lnTo>
                          <a:pt x="1955" y="549"/>
                        </a:lnTo>
                        <a:lnTo>
                          <a:pt x="1955" y="551"/>
                        </a:lnTo>
                        <a:lnTo>
                          <a:pt x="1956" y="549"/>
                        </a:lnTo>
                        <a:lnTo>
                          <a:pt x="1956" y="548"/>
                        </a:lnTo>
                        <a:lnTo>
                          <a:pt x="1956" y="550"/>
                        </a:lnTo>
                        <a:lnTo>
                          <a:pt x="1957" y="550"/>
                        </a:lnTo>
                        <a:lnTo>
                          <a:pt x="1957" y="547"/>
                        </a:lnTo>
                        <a:lnTo>
                          <a:pt x="1958" y="550"/>
                        </a:lnTo>
                        <a:lnTo>
                          <a:pt x="1958" y="546"/>
                        </a:lnTo>
                        <a:lnTo>
                          <a:pt x="1958" y="548"/>
                        </a:lnTo>
                        <a:lnTo>
                          <a:pt x="1959" y="547"/>
                        </a:lnTo>
                        <a:lnTo>
                          <a:pt x="1959" y="548"/>
                        </a:lnTo>
                        <a:lnTo>
                          <a:pt x="1960" y="546"/>
                        </a:lnTo>
                        <a:lnTo>
                          <a:pt x="1960" y="546"/>
                        </a:lnTo>
                        <a:lnTo>
                          <a:pt x="1961" y="545"/>
                        </a:lnTo>
                        <a:lnTo>
                          <a:pt x="1961" y="545"/>
                        </a:lnTo>
                        <a:lnTo>
                          <a:pt x="1961" y="547"/>
                        </a:lnTo>
                        <a:lnTo>
                          <a:pt x="1962" y="547"/>
                        </a:lnTo>
                        <a:lnTo>
                          <a:pt x="1962" y="548"/>
                        </a:lnTo>
                        <a:lnTo>
                          <a:pt x="1963" y="548"/>
                        </a:lnTo>
                        <a:lnTo>
                          <a:pt x="1963" y="549"/>
                        </a:lnTo>
                        <a:lnTo>
                          <a:pt x="1963" y="549"/>
                        </a:lnTo>
                        <a:lnTo>
                          <a:pt x="1964" y="548"/>
                        </a:lnTo>
                        <a:lnTo>
                          <a:pt x="1964" y="551"/>
                        </a:lnTo>
                        <a:lnTo>
                          <a:pt x="1965" y="551"/>
                        </a:lnTo>
                        <a:lnTo>
                          <a:pt x="1965" y="551"/>
                        </a:lnTo>
                        <a:lnTo>
                          <a:pt x="1966" y="554"/>
                        </a:lnTo>
                        <a:lnTo>
                          <a:pt x="1966" y="553"/>
                        </a:lnTo>
                        <a:lnTo>
                          <a:pt x="1966" y="553"/>
                        </a:lnTo>
                        <a:lnTo>
                          <a:pt x="1967" y="551"/>
                        </a:lnTo>
                        <a:lnTo>
                          <a:pt x="1967" y="550"/>
                        </a:lnTo>
                        <a:lnTo>
                          <a:pt x="1968" y="551"/>
                        </a:lnTo>
                        <a:lnTo>
                          <a:pt x="1968" y="550"/>
                        </a:lnTo>
                        <a:lnTo>
                          <a:pt x="1968" y="552"/>
                        </a:lnTo>
                        <a:lnTo>
                          <a:pt x="1969" y="551"/>
                        </a:lnTo>
                        <a:lnTo>
                          <a:pt x="1969" y="549"/>
                        </a:lnTo>
                        <a:lnTo>
                          <a:pt x="1970" y="548"/>
                        </a:lnTo>
                        <a:lnTo>
                          <a:pt x="1970" y="546"/>
                        </a:lnTo>
                        <a:lnTo>
                          <a:pt x="1971" y="547"/>
                        </a:lnTo>
                        <a:lnTo>
                          <a:pt x="1971" y="546"/>
                        </a:lnTo>
                        <a:lnTo>
                          <a:pt x="1971" y="547"/>
                        </a:lnTo>
                        <a:lnTo>
                          <a:pt x="1972" y="545"/>
                        </a:lnTo>
                        <a:lnTo>
                          <a:pt x="1972" y="544"/>
                        </a:lnTo>
                        <a:lnTo>
                          <a:pt x="1973" y="546"/>
                        </a:lnTo>
                        <a:lnTo>
                          <a:pt x="1973" y="544"/>
                        </a:lnTo>
                        <a:lnTo>
                          <a:pt x="1973" y="543"/>
                        </a:lnTo>
                        <a:lnTo>
                          <a:pt x="1974" y="544"/>
                        </a:lnTo>
                        <a:lnTo>
                          <a:pt x="1974" y="544"/>
                        </a:lnTo>
                        <a:lnTo>
                          <a:pt x="1975" y="546"/>
                        </a:lnTo>
                        <a:lnTo>
                          <a:pt x="1975" y="546"/>
                        </a:lnTo>
                        <a:lnTo>
                          <a:pt x="1976" y="547"/>
                        </a:lnTo>
                        <a:lnTo>
                          <a:pt x="1976" y="546"/>
                        </a:lnTo>
                        <a:lnTo>
                          <a:pt x="1976" y="548"/>
                        </a:lnTo>
                        <a:lnTo>
                          <a:pt x="1977" y="549"/>
                        </a:lnTo>
                        <a:lnTo>
                          <a:pt x="1977" y="549"/>
                        </a:lnTo>
                        <a:lnTo>
                          <a:pt x="1978" y="549"/>
                        </a:lnTo>
                        <a:lnTo>
                          <a:pt x="1978" y="550"/>
                        </a:lnTo>
                        <a:lnTo>
                          <a:pt x="1978" y="550"/>
                        </a:lnTo>
                        <a:lnTo>
                          <a:pt x="1979" y="551"/>
                        </a:lnTo>
                        <a:lnTo>
                          <a:pt x="1979" y="550"/>
                        </a:lnTo>
                        <a:lnTo>
                          <a:pt x="1980" y="550"/>
                        </a:lnTo>
                        <a:lnTo>
                          <a:pt x="1980" y="550"/>
                        </a:lnTo>
                        <a:lnTo>
                          <a:pt x="1981" y="552"/>
                        </a:lnTo>
                        <a:lnTo>
                          <a:pt x="1981" y="550"/>
                        </a:lnTo>
                        <a:lnTo>
                          <a:pt x="1981" y="545"/>
                        </a:lnTo>
                        <a:lnTo>
                          <a:pt x="1982" y="550"/>
                        </a:lnTo>
                        <a:lnTo>
                          <a:pt x="1982" y="546"/>
                        </a:lnTo>
                        <a:lnTo>
                          <a:pt x="1983" y="548"/>
                        </a:lnTo>
                        <a:lnTo>
                          <a:pt x="1983" y="549"/>
                        </a:lnTo>
                        <a:lnTo>
                          <a:pt x="1983" y="548"/>
                        </a:lnTo>
                        <a:lnTo>
                          <a:pt x="1984" y="548"/>
                        </a:lnTo>
                        <a:lnTo>
                          <a:pt x="1984" y="548"/>
                        </a:lnTo>
                        <a:lnTo>
                          <a:pt x="1985" y="546"/>
                        </a:lnTo>
                        <a:lnTo>
                          <a:pt x="1985" y="544"/>
                        </a:lnTo>
                        <a:lnTo>
                          <a:pt x="1986" y="545"/>
                        </a:lnTo>
                        <a:lnTo>
                          <a:pt x="1986" y="544"/>
                        </a:lnTo>
                        <a:lnTo>
                          <a:pt x="1986" y="545"/>
                        </a:lnTo>
                        <a:lnTo>
                          <a:pt x="1987" y="545"/>
                        </a:lnTo>
                        <a:lnTo>
                          <a:pt x="1987" y="544"/>
                        </a:lnTo>
                        <a:lnTo>
                          <a:pt x="1988" y="544"/>
                        </a:lnTo>
                        <a:lnTo>
                          <a:pt x="1988" y="543"/>
                        </a:lnTo>
                        <a:lnTo>
                          <a:pt x="1988" y="545"/>
                        </a:lnTo>
                        <a:lnTo>
                          <a:pt x="1989" y="548"/>
                        </a:lnTo>
                        <a:lnTo>
                          <a:pt x="1989" y="547"/>
                        </a:lnTo>
                        <a:lnTo>
                          <a:pt x="1990" y="545"/>
                        </a:lnTo>
                        <a:lnTo>
                          <a:pt x="1990" y="546"/>
                        </a:lnTo>
                        <a:lnTo>
                          <a:pt x="1991" y="546"/>
                        </a:lnTo>
                        <a:lnTo>
                          <a:pt x="1991" y="545"/>
                        </a:lnTo>
                        <a:lnTo>
                          <a:pt x="1991" y="547"/>
                        </a:lnTo>
                        <a:lnTo>
                          <a:pt x="1992" y="548"/>
                        </a:lnTo>
                        <a:lnTo>
                          <a:pt x="1992" y="551"/>
                        </a:lnTo>
                        <a:lnTo>
                          <a:pt x="1993" y="548"/>
                        </a:lnTo>
                        <a:lnTo>
                          <a:pt x="1993" y="551"/>
                        </a:lnTo>
                        <a:lnTo>
                          <a:pt x="1993" y="550"/>
                        </a:lnTo>
                        <a:lnTo>
                          <a:pt x="1994" y="550"/>
                        </a:lnTo>
                        <a:lnTo>
                          <a:pt x="1994" y="547"/>
                        </a:lnTo>
                        <a:lnTo>
                          <a:pt x="1995" y="551"/>
                        </a:lnTo>
                        <a:lnTo>
                          <a:pt x="1995" y="550"/>
                        </a:lnTo>
                        <a:lnTo>
                          <a:pt x="1996" y="550"/>
                        </a:lnTo>
                        <a:lnTo>
                          <a:pt x="1996" y="549"/>
                        </a:lnTo>
                        <a:lnTo>
                          <a:pt x="1996" y="549"/>
                        </a:lnTo>
                        <a:lnTo>
                          <a:pt x="1997" y="547"/>
                        </a:lnTo>
                        <a:lnTo>
                          <a:pt x="1997" y="549"/>
                        </a:lnTo>
                        <a:lnTo>
                          <a:pt x="1998" y="548"/>
                        </a:lnTo>
                        <a:lnTo>
                          <a:pt x="1998" y="547"/>
                        </a:lnTo>
                        <a:lnTo>
                          <a:pt x="1998" y="546"/>
                        </a:lnTo>
                        <a:lnTo>
                          <a:pt x="1999" y="546"/>
                        </a:lnTo>
                        <a:lnTo>
                          <a:pt x="1999" y="546"/>
                        </a:lnTo>
                        <a:lnTo>
                          <a:pt x="2000" y="544"/>
                        </a:lnTo>
                        <a:lnTo>
                          <a:pt x="2000" y="545"/>
                        </a:lnTo>
                        <a:lnTo>
                          <a:pt x="2001" y="544"/>
                        </a:lnTo>
                        <a:lnTo>
                          <a:pt x="2001" y="547"/>
                        </a:lnTo>
                        <a:lnTo>
                          <a:pt x="2001" y="545"/>
                        </a:lnTo>
                        <a:lnTo>
                          <a:pt x="2002" y="550"/>
                        </a:lnTo>
                        <a:lnTo>
                          <a:pt x="2002" y="545"/>
                        </a:lnTo>
                        <a:lnTo>
                          <a:pt x="2003" y="545"/>
                        </a:lnTo>
                        <a:lnTo>
                          <a:pt x="2003" y="543"/>
                        </a:lnTo>
                        <a:lnTo>
                          <a:pt x="2003" y="547"/>
                        </a:lnTo>
                        <a:lnTo>
                          <a:pt x="2004" y="548"/>
                        </a:lnTo>
                        <a:lnTo>
                          <a:pt x="2004" y="547"/>
                        </a:lnTo>
                        <a:lnTo>
                          <a:pt x="2005" y="548"/>
                        </a:lnTo>
                        <a:lnTo>
                          <a:pt x="2005" y="545"/>
                        </a:lnTo>
                        <a:lnTo>
                          <a:pt x="2006" y="549"/>
                        </a:lnTo>
                        <a:lnTo>
                          <a:pt x="2006" y="548"/>
                        </a:lnTo>
                        <a:lnTo>
                          <a:pt x="2006" y="549"/>
                        </a:lnTo>
                        <a:lnTo>
                          <a:pt x="2007" y="548"/>
                        </a:lnTo>
                        <a:lnTo>
                          <a:pt x="2007" y="547"/>
                        </a:lnTo>
                        <a:lnTo>
                          <a:pt x="2008" y="545"/>
                        </a:lnTo>
                        <a:lnTo>
                          <a:pt x="2008" y="546"/>
                        </a:lnTo>
                        <a:lnTo>
                          <a:pt x="2008" y="547"/>
                        </a:lnTo>
                        <a:lnTo>
                          <a:pt x="2009" y="546"/>
                        </a:lnTo>
                        <a:lnTo>
                          <a:pt x="2009" y="547"/>
                        </a:lnTo>
                        <a:lnTo>
                          <a:pt x="2010" y="545"/>
                        </a:lnTo>
                        <a:lnTo>
                          <a:pt x="2010" y="546"/>
                        </a:lnTo>
                        <a:lnTo>
                          <a:pt x="2011" y="545"/>
                        </a:lnTo>
                        <a:lnTo>
                          <a:pt x="2011" y="546"/>
                        </a:lnTo>
                        <a:lnTo>
                          <a:pt x="2011" y="546"/>
                        </a:lnTo>
                        <a:lnTo>
                          <a:pt x="2012" y="544"/>
                        </a:lnTo>
                        <a:lnTo>
                          <a:pt x="2012" y="544"/>
                        </a:lnTo>
                        <a:lnTo>
                          <a:pt x="2013" y="545"/>
                        </a:lnTo>
                        <a:lnTo>
                          <a:pt x="2013" y="546"/>
                        </a:lnTo>
                        <a:lnTo>
                          <a:pt x="2013" y="545"/>
                        </a:lnTo>
                        <a:lnTo>
                          <a:pt x="2014" y="543"/>
                        </a:lnTo>
                        <a:lnTo>
                          <a:pt x="2014" y="542"/>
                        </a:lnTo>
                        <a:lnTo>
                          <a:pt x="2015" y="543"/>
                        </a:lnTo>
                        <a:lnTo>
                          <a:pt x="2015" y="542"/>
                        </a:lnTo>
                        <a:lnTo>
                          <a:pt x="2016" y="543"/>
                        </a:lnTo>
                        <a:lnTo>
                          <a:pt x="2016" y="544"/>
                        </a:lnTo>
                        <a:lnTo>
                          <a:pt x="2016" y="548"/>
                        </a:lnTo>
                        <a:lnTo>
                          <a:pt x="2017" y="546"/>
                        </a:lnTo>
                        <a:lnTo>
                          <a:pt x="2017" y="545"/>
                        </a:lnTo>
                        <a:lnTo>
                          <a:pt x="2018" y="545"/>
                        </a:lnTo>
                        <a:lnTo>
                          <a:pt x="2018" y="548"/>
                        </a:lnTo>
                        <a:lnTo>
                          <a:pt x="2018" y="546"/>
                        </a:lnTo>
                        <a:lnTo>
                          <a:pt x="2019" y="548"/>
                        </a:lnTo>
                        <a:lnTo>
                          <a:pt x="2019" y="546"/>
                        </a:lnTo>
                        <a:lnTo>
                          <a:pt x="2020" y="548"/>
                        </a:lnTo>
                        <a:lnTo>
                          <a:pt x="2020" y="548"/>
                        </a:lnTo>
                        <a:lnTo>
                          <a:pt x="2021" y="550"/>
                        </a:lnTo>
                        <a:lnTo>
                          <a:pt x="2021" y="549"/>
                        </a:lnTo>
                        <a:lnTo>
                          <a:pt x="2021" y="549"/>
                        </a:lnTo>
                        <a:lnTo>
                          <a:pt x="2022" y="549"/>
                        </a:lnTo>
                        <a:lnTo>
                          <a:pt x="2022" y="550"/>
                        </a:lnTo>
                        <a:lnTo>
                          <a:pt x="2023" y="549"/>
                        </a:lnTo>
                        <a:lnTo>
                          <a:pt x="2023" y="549"/>
                        </a:lnTo>
                        <a:lnTo>
                          <a:pt x="2023" y="546"/>
                        </a:lnTo>
                        <a:lnTo>
                          <a:pt x="2024" y="546"/>
                        </a:lnTo>
                        <a:lnTo>
                          <a:pt x="2024" y="545"/>
                        </a:lnTo>
                        <a:lnTo>
                          <a:pt x="2025" y="545"/>
                        </a:lnTo>
                        <a:lnTo>
                          <a:pt x="2025" y="545"/>
                        </a:lnTo>
                        <a:lnTo>
                          <a:pt x="2026" y="544"/>
                        </a:lnTo>
                        <a:lnTo>
                          <a:pt x="2026" y="544"/>
                        </a:lnTo>
                        <a:lnTo>
                          <a:pt x="2026" y="545"/>
                        </a:lnTo>
                        <a:lnTo>
                          <a:pt x="2027" y="543"/>
                        </a:lnTo>
                        <a:lnTo>
                          <a:pt x="2027" y="541"/>
                        </a:lnTo>
                        <a:lnTo>
                          <a:pt x="2028" y="541"/>
                        </a:lnTo>
                        <a:lnTo>
                          <a:pt x="2028" y="545"/>
                        </a:lnTo>
                        <a:lnTo>
                          <a:pt x="2028" y="543"/>
                        </a:lnTo>
                        <a:lnTo>
                          <a:pt x="2029" y="542"/>
                        </a:lnTo>
                        <a:lnTo>
                          <a:pt x="2029" y="544"/>
                        </a:lnTo>
                        <a:lnTo>
                          <a:pt x="2030" y="545"/>
                        </a:lnTo>
                        <a:lnTo>
                          <a:pt x="2030" y="543"/>
                        </a:lnTo>
                        <a:lnTo>
                          <a:pt x="2031" y="544"/>
                        </a:lnTo>
                        <a:lnTo>
                          <a:pt x="2031" y="544"/>
                        </a:lnTo>
                        <a:lnTo>
                          <a:pt x="2031" y="544"/>
                        </a:lnTo>
                        <a:lnTo>
                          <a:pt x="2032" y="543"/>
                        </a:lnTo>
                        <a:lnTo>
                          <a:pt x="2032" y="544"/>
                        </a:lnTo>
                        <a:lnTo>
                          <a:pt x="2033" y="545"/>
                        </a:lnTo>
                        <a:lnTo>
                          <a:pt x="2033" y="546"/>
                        </a:lnTo>
                        <a:lnTo>
                          <a:pt x="2033" y="546"/>
                        </a:lnTo>
                        <a:lnTo>
                          <a:pt x="2034" y="546"/>
                        </a:lnTo>
                        <a:lnTo>
                          <a:pt x="2034" y="547"/>
                        </a:lnTo>
                        <a:lnTo>
                          <a:pt x="2035" y="547"/>
                        </a:lnTo>
                        <a:lnTo>
                          <a:pt x="2035" y="546"/>
                        </a:lnTo>
                        <a:lnTo>
                          <a:pt x="2036" y="547"/>
                        </a:lnTo>
                        <a:lnTo>
                          <a:pt x="2036" y="547"/>
                        </a:lnTo>
                        <a:lnTo>
                          <a:pt x="2036" y="547"/>
                        </a:lnTo>
                        <a:lnTo>
                          <a:pt x="2037" y="547"/>
                        </a:lnTo>
                        <a:lnTo>
                          <a:pt x="2037" y="548"/>
                        </a:lnTo>
                        <a:lnTo>
                          <a:pt x="2038" y="545"/>
                        </a:lnTo>
                        <a:lnTo>
                          <a:pt x="2038" y="545"/>
                        </a:lnTo>
                        <a:lnTo>
                          <a:pt x="2038" y="545"/>
                        </a:lnTo>
                        <a:lnTo>
                          <a:pt x="2039" y="547"/>
                        </a:lnTo>
                        <a:lnTo>
                          <a:pt x="2039" y="543"/>
                        </a:lnTo>
                        <a:lnTo>
                          <a:pt x="2040" y="544"/>
                        </a:lnTo>
                        <a:lnTo>
                          <a:pt x="2040" y="543"/>
                        </a:lnTo>
                        <a:lnTo>
                          <a:pt x="2041" y="544"/>
                        </a:lnTo>
                        <a:lnTo>
                          <a:pt x="2041" y="545"/>
                        </a:lnTo>
                        <a:lnTo>
                          <a:pt x="2041" y="544"/>
                        </a:lnTo>
                        <a:lnTo>
                          <a:pt x="2042" y="541"/>
                        </a:lnTo>
                        <a:lnTo>
                          <a:pt x="2042" y="542"/>
                        </a:lnTo>
                        <a:lnTo>
                          <a:pt x="2043" y="542"/>
                        </a:lnTo>
                        <a:lnTo>
                          <a:pt x="2043" y="542"/>
                        </a:lnTo>
                        <a:lnTo>
                          <a:pt x="2043" y="544"/>
                        </a:lnTo>
                        <a:lnTo>
                          <a:pt x="2044" y="545"/>
                        </a:lnTo>
                        <a:lnTo>
                          <a:pt x="2044" y="543"/>
                        </a:lnTo>
                        <a:lnTo>
                          <a:pt x="2045" y="545"/>
                        </a:lnTo>
                        <a:lnTo>
                          <a:pt x="2045" y="546"/>
                        </a:lnTo>
                        <a:lnTo>
                          <a:pt x="2046" y="545"/>
                        </a:lnTo>
                        <a:lnTo>
                          <a:pt x="2046" y="544"/>
                        </a:lnTo>
                        <a:lnTo>
                          <a:pt x="2046" y="545"/>
                        </a:lnTo>
                        <a:lnTo>
                          <a:pt x="2047" y="543"/>
                        </a:lnTo>
                        <a:lnTo>
                          <a:pt x="2047" y="544"/>
                        </a:lnTo>
                        <a:lnTo>
                          <a:pt x="2048" y="544"/>
                        </a:lnTo>
                        <a:lnTo>
                          <a:pt x="2048" y="547"/>
                        </a:lnTo>
                        <a:lnTo>
                          <a:pt x="2048" y="545"/>
                        </a:lnTo>
                        <a:lnTo>
                          <a:pt x="2049" y="546"/>
                        </a:lnTo>
                        <a:lnTo>
                          <a:pt x="2049" y="545"/>
                        </a:lnTo>
                        <a:lnTo>
                          <a:pt x="2050" y="550"/>
                        </a:lnTo>
                        <a:lnTo>
                          <a:pt x="2050" y="548"/>
                        </a:lnTo>
                        <a:lnTo>
                          <a:pt x="2051" y="547"/>
                        </a:lnTo>
                        <a:lnTo>
                          <a:pt x="2051" y="548"/>
                        </a:lnTo>
                        <a:lnTo>
                          <a:pt x="2051" y="548"/>
                        </a:lnTo>
                        <a:lnTo>
                          <a:pt x="2052" y="548"/>
                        </a:lnTo>
                        <a:lnTo>
                          <a:pt x="2052" y="550"/>
                        </a:lnTo>
                        <a:lnTo>
                          <a:pt x="2053" y="548"/>
                        </a:lnTo>
                        <a:lnTo>
                          <a:pt x="2053" y="547"/>
                        </a:lnTo>
                        <a:lnTo>
                          <a:pt x="2053" y="545"/>
                        </a:lnTo>
                        <a:lnTo>
                          <a:pt x="2054" y="543"/>
                        </a:lnTo>
                        <a:lnTo>
                          <a:pt x="2054" y="544"/>
                        </a:lnTo>
                        <a:lnTo>
                          <a:pt x="2055" y="545"/>
                        </a:lnTo>
                        <a:lnTo>
                          <a:pt x="2055" y="545"/>
                        </a:lnTo>
                        <a:lnTo>
                          <a:pt x="2056" y="542"/>
                        </a:lnTo>
                        <a:lnTo>
                          <a:pt x="2056" y="543"/>
                        </a:lnTo>
                        <a:lnTo>
                          <a:pt x="2056" y="541"/>
                        </a:lnTo>
                        <a:lnTo>
                          <a:pt x="2057" y="544"/>
                        </a:lnTo>
                        <a:lnTo>
                          <a:pt x="2057" y="542"/>
                        </a:lnTo>
                        <a:lnTo>
                          <a:pt x="2058" y="545"/>
                        </a:lnTo>
                        <a:lnTo>
                          <a:pt x="2058" y="544"/>
                        </a:lnTo>
                        <a:lnTo>
                          <a:pt x="2058" y="543"/>
                        </a:lnTo>
                        <a:lnTo>
                          <a:pt x="2059" y="545"/>
                        </a:lnTo>
                        <a:lnTo>
                          <a:pt x="2059" y="548"/>
                        </a:lnTo>
                        <a:lnTo>
                          <a:pt x="2060" y="547"/>
                        </a:lnTo>
                        <a:lnTo>
                          <a:pt x="2060" y="547"/>
                        </a:lnTo>
                        <a:lnTo>
                          <a:pt x="2061" y="548"/>
                        </a:lnTo>
                        <a:lnTo>
                          <a:pt x="2061" y="550"/>
                        </a:lnTo>
                        <a:lnTo>
                          <a:pt x="2061" y="548"/>
                        </a:lnTo>
                        <a:lnTo>
                          <a:pt x="2062" y="549"/>
                        </a:lnTo>
                        <a:lnTo>
                          <a:pt x="2062" y="548"/>
                        </a:lnTo>
                        <a:lnTo>
                          <a:pt x="2063" y="547"/>
                        </a:lnTo>
                        <a:lnTo>
                          <a:pt x="2063" y="547"/>
                        </a:lnTo>
                        <a:lnTo>
                          <a:pt x="2063" y="549"/>
                        </a:lnTo>
                        <a:lnTo>
                          <a:pt x="2064" y="547"/>
                        </a:lnTo>
                        <a:lnTo>
                          <a:pt x="2064" y="548"/>
                        </a:lnTo>
                        <a:lnTo>
                          <a:pt x="2065" y="550"/>
                        </a:lnTo>
                        <a:lnTo>
                          <a:pt x="2065" y="547"/>
                        </a:lnTo>
                        <a:lnTo>
                          <a:pt x="2066" y="548"/>
                        </a:lnTo>
                        <a:lnTo>
                          <a:pt x="2066" y="546"/>
                        </a:lnTo>
                        <a:lnTo>
                          <a:pt x="2066" y="547"/>
                        </a:lnTo>
                        <a:lnTo>
                          <a:pt x="2067" y="545"/>
                        </a:lnTo>
                        <a:lnTo>
                          <a:pt x="2067" y="547"/>
                        </a:lnTo>
                        <a:lnTo>
                          <a:pt x="2068" y="545"/>
                        </a:lnTo>
                        <a:lnTo>
                          <a:pt x="2068" y="545"/>
                        </a:lnTo>
                        <a:lnTo>
                          <a:pt x="2068" y="542"/>
                        </a:lnTo>
                        <a:lnTo>
                          <a:pt x="2069" y="544"/>
                        </a:lnTo>
                        <a:lnTo>
                          <a:pt x="2069" y="541"/>
                        </a:lnTo>
                        <a:lnTo>
                          <a:pt x="2070" y="541"/>
                        </a:lnTo>
                        <a:lnTo>
                          <a:pt x="2070" y="540"/>
                        </a:lnTo>
                        <a:lnTo>
                          <a:pt x="2071" y="543"/>
                        </a:lnTo>
                        <a:lnTo>
                          <a:pt x="2071" y="543"/>
                        </a:lnTo>
                        <a:lnTo>
                          <a:pt x="2071" y="544"/>
                        </a:lnTo>
                        <a:lnTo>
                          <a:pt x="2072" y="543"/>
                        </a:lnTo>
                        <a:lnTo>
                          <a:pt x="2072" y="543"/>
                        </a:lnTo>
                        <a:lnTo>
                          <a:pt x="2073" y="544"/>
                        </a:lnTo>
                        <a:lnTo>
                          <a:pt x="2073" y="542"/>
                        </a:lnTo>
                        <a:lnTo>
                          <a:pt x="2073" y="541"/>
                        </a:lnTo>
                        <a:lnTo>
                          <a:pt x="2074" y="545"/>
                        </a:lnTo>
                        <a:lnTo>
                          <a:pt x="2074" y="542"/>
                        </a:lnTo>
                        <a:lnTo>
                          <a:pt x="2075" y="545"/>
                        </a:lnTo>
                        <a:lnTo>
                          <a:pt x="2075" y="548"/>
                        </a:lnTo>
                        <a:lnTo>
                          <a:pt x="2076" y="546"/>
                        </a:lnTo>
                        <a:lnTo>
                          <a:pt x="2076" y="545"/>
                        </a:lnTo>
                        <a:lnTo>
                          <a:pt x="2076" y="547"/>
                        </a:lnTo>
                        <a:lnTo>
                          <a:pt x="2077" y="546"/>
                        </a:lnTo>
                        <a:lnTo>
                          <a:pt x="2077" y="547"/>
                        </a:lnTo>
                        <a:lnTo>
                          <a:pt x="2078" y="548"/>
                        </a:lnTo>
                        <a:lnTo>
                          <a:pt x="2078" y="545"/>
                        </a:lnTo>
                        <a:lnTo>
                          <a:pt x="2078" y="547"/>
                        </a:lnTo>
                        <a:lnTo>
                          <a:pt x="2079" y="549"/>
                        </a:lnTo>
                        <a:lnTo>
                          <a:pt x="2079" y="543"/>
                        </a:lnTo>
                        <a:lnTo>
                          <a:pt x="2080" y="544"/>
                        </a:lnTo>
                        <a:lnTo>
                          <a:pt x="2080" y="545"/>
                        </a:lnTo>
                        <a:lnTo>
                          <a:pt x="2081" y="544"/>
                        </a:lnTo>
                        <a:lnTo>
                          <a:pt x="2081" y="543"/>
                        </a:lnTo>
                        <a:lnTo>
                          <a:pt x="2081" y="542"/>
                        </a:lnTo>
                        <a:lnTo>
                          <a:pt x="2082" y="543"/>
                        </a:lnTo>
                        <a:lnTo>
                          <a:pt x="2082" y="543"/>
                        </a:lnTo>
                        <a:lnTo>
                          <a:pt x="2083" y="544"/>
                        </a:lnTo>
                        <a:lnTo>
                          <a:pt x="2083" y="543"/>
                        </a:lnTo>
                        <a:lnTo>
                          <a:pt x="2083" y="543"/>
                        </a:lnTo>
                        <a:lnTo>
                          <a:pt x="2084" y="544"/>
                        </a:lnTo>
                        <a:lnTo>
                          <a:pt x="2084" y="544"/>
                        </a:lnTo>
                        <a:lnTo>
                          <a:pt x="2085" y="542"/>
                        </a:lnTo>
                        <a:lnTo>
                          <a:pt x="2085" y="542"/>
                        </a:lnTo>
                        <a:lnTo>
                          <a:pt x="2086" y="543"/>
                        </a:lnTo>
                        <a:lnTo>
                          <a:pt x="2086" y="542"/>
                        </a:lnTo>
                        <a:lnTo>
                          <a:pt x="2086" y="542"/>
                        </a:lnTo>
                        <a:lnTo>
                          <a:pt x="2087" y="544"/>
                        </a:lnTo>
                        <a:lnTo>
                          <a:pt x="2087" y="545"/>
                        </a:lnTo>
                        <a:lnTo>
                          <a:pt x="2088" y="542"/>
                        </a:lnTo>
                        <a:lnTo>
                          <a:pt x="2088" y="545"/>
                        </a:lnTo>
                        <a:lnTo>
                          <a:pt x="2088" y="545"/>
                        </a:lnTo>
                        <a:lnTo>
                          <a:pt x="2089" y="545"/>
                        </a:lnTo>
                        <a:lnTo>
                          <a:pt x="2089" y="545"/>
                        </a:lnTo>
                        <a:lnTo>
                          <a:pt x="2090" y="545"/>
                        </a:lnTo>
                        <a:lnTo>
                          <a:pt x="2090" y="545"/>
                        </a:lnTo>
                        <a:lnTo>
                          <a:pt x="2091" y="546"/>
                        </a:lnTo>
                        <a:lnTo>
                          <a:pt x="2091" y="546"/>
                        </a:lnTo>
                        <a:lnTo>
                          <a:pt x="2091" y="543"/>
                        </a:lnTo>
                        <a:lnTo>
                          <a:pt x="2092" y="545"/>
                        </a:lnTo>
                        <a:lnTo>
                          <a:pt x="2092" y="544"/>
                        </a:lnTo>
                        <a:lnTo>
                          <a:pt x="2093" y="543"/>
                        </a:lnTo>
                        <a:lnTo>
                          <a:pt x="2093" y="545"/>
                        </a:lnTo>
                        <a:lnTo>
                          <a:pt x="2093" y="544"/>
                        </a:lnTo>
                        <a:lnTo>
                          <a:pt x="2094" y="543"/>
                        </a:lnTo>
                        <a:lnTo>
                          <a:pt x="2094" y="545"/>
                        </a:lnTo>
                        <a:lnTo>
                          <a:pt x="2095" y="544"/>
                        </a:lnTo>
                        <a:lnTo>
                          <a:pt x="2095" y="546"/>
                        </a:lnTo>
                        <a:lnTo>
                          <a:pt x="2096" y="544"/>
                        </a:lnTo>
                        <a:lnTo>
                          <a:pt x="2096" y="542"/>
                        </a:lnTo>
                        <a:lnTo>
                          <a:pt x="2096" y="540"/>
                        </a:lnTo>
                        <a:lnTo>
                          <a:pt x="2097" y="545"/>
                        </a:lnTo>
                        <a:lnTo>
                          <a:pt x="2097" y="541"/>
                        </a:lnTo>
                        <a:lnTo>
                          <a:pt x="2098" y="541"/>
                        </a:lnTo>
                        <a:lnTo>
                          <a:pt x="2098" y="540"/>
                        </a:lnTo>
                        <a:lnTo>
                          <a:pt x="2098" y="542"/>
                        </a:lnTo>
                        <a:lnTo>
                          <a:pt x="2099" y="539"/>
                        </a:lnTo>
                        <a:lnTo>
                          <a:pt x="2099" y="543"/>
                        </a:lnTo>
                        <a:lnTo>
                          <a:pt x="2100" y="543"/>
                        </a:lnTo>
                        <a:lnTo>
                          <a:pt x="2100" y="544"/>
                        </a:lnTo>
                        <a:lnTo>
                          <a:pt x="2101" y="540"/>
                        </a:lnTo>
                        <a:lnTo>
                          <a:pt x="2101" y="542"/>
                        </a:lnTo>
                        <a:lnTo>
                          <a:pt x="2101" y="543"/>
                        </a:lnTo>
                        <a:lnTo>
                          <a:pt x="2102" y="543"/>
                        </a:lnTo>
                        <a:lnTo>
                          <a:pt x="2102" y="544"/>
                        </a:lnTo>
                        <a:lnTo>
                          <a:pt x="2103" y="544"/>
                        </a:lnTo>
                        <a:lnTo>
                          <a:pt x="2103" y="544"/>
                        </a:lnTo>
                        <a:lnTo>
                          <a:pt x="2103" y="547"/>
                        </a:lnTo>
                        <a:lnTo>
                          <a:pt x="2104" y="547"/>
                        </a:lnTo>
                        <a:lnTo>
                          <a:pt x="2104" y="545"/>
                        </a:lnTo>
                        <a:lnTo>
                          <a:pt x="2105" y="547"/>
                        </a:lnTo>
                        <a:lnTo>
                          <a:pt x="2105" y="545"/>
                        </a:lnTo>
                        <a:lnTo>
                          <a:pt x="2106" y="545"/>
                        </a:lnTo>
                        <a:lnTo>
                          <a:pt x="2106" y="545"/>
                        </a:lnTo>
                        <a:lnTo>
                          <a:pt x="2106" y="544"/>
                        </a:lnTo>
                        <a:lnTo>
                          <a:pt x="2107" y="545"/>
                        </a:lnTo>
                        <a:lnTo>
                          <a:pt x="2107" y="546"/>
                        </a:lnTo>
                        <a:lnTo>
                          <a:pt x="2108" y="545"/>
                        </a:lnTo>
                        <a:lnTo>
                          <a:pt x="2108" y="545"/>
                        </a:lnTo>
                        <a:lnTo>
                          <a:pt x="2108" y="546"/>
                        </a:lnTo>
                        <a:lnTo>
                          <a:pt x="2109" y="545"/>
                        </a:lnTo>
                        <a:lnTo>
                          <a:pt x="2109" y="543"/>
                        </a:lnTo>
                        <a:lnTo>
                          <a:pt x="2110" y="545"/>
                        </a:lnTo>
                        <a:lnTo>
                          <a:pt x="2110" y="544"/>
                        </a:lnTo>
                        <a:lnTo>
                          <a:pt x="2111" y="540"/>
                        </a:lnTo>
                        <a:lnTo>
                          <a:pt x="2111" y="542"/>
                        </a:lnTo>
                        <a:lnTo>
                          <a:pt x="2111" y="543"/>
                        </a:lnTo>
                        <a:lnTo>
                          <a:pt x="2112" y="546"/>
                        </a:lnTo>
                        <a:lnTo>
                          <a:pt x="2112" y="543"/>
                        </a:lnTo>
                        <a:lnTo>
                          <a:pt x="2113" y="543"/>
                        </a:lnTo>
                        <a:lnTo>
                          <a:pt x="2113" y="545"/>
                        </a:lnTo>
                        <a:lnTo>
                          <a:pt x="2113" y="545"/>
                        </a:lnTo>
                        <a:lnTo>
                          <a:pt x="2114" y="544"/>
                        </a:lnTo>
                        <a:lnTo>
                          <a:pt x="2114" y="544"/>
                        </a:lnTo>
                        <a:lnTo>
                          <a:pt x="2115" y="545"/>
                        </a:lnTo>
                        <a:lnTo>
                          <a:pt x="2115" y="546"/>
                        </a:lnTo>
                        <a:lnTo>
                          <a:pt x="2116" y="543"/>
                        </a:lnTo>
                        <a:lnTo>
                          <a:pt x="2116" y="544"/>
                        </a:lnTo>
                        <a:lnTo>
                          <a:pt x="2116" y="545"/>
                        </a:lnTo>
                        <a:lnTo>
                          <a:pt x="2117" y="543"/>
                        </a:lnTo>
                        <a:lnTo>
                          <a:pt x="2117" y="546"/>
                        </a:lnTo>
                        <a:lnTo>
                          <a:pt x="2118" y="545"/>
                        </a:lnTo>
                        <a:lnTo>
                          <a:pt x="2118" y="544"/>
                        </a:lnTo>
                        <a:lnTo>
                          <a:pt x="2118" y="545"/>
                        </a:lnTo>
                        <a:lnTo>
                          <a:pt x="2119" y="546"/>
                        </a:lnTo>
                        <a:lnTo>
                          <a:pt x="2119" y="546"/>
                        </a:lnTo>
                        <a:lnTo>
                          <a:pt x="2120" y="547"/>
                        </a:lnTo>
                        <a:lnTo>
                          <a:pt x="2120" y="543"/>
                        </a:lnTo>
                        <a:lnTo>
                          <a:pt x="2121" y="544"/>
                        </a:lnTo>
                        <a:lnTo>
                          <a:pt x="2121" y="545"/>
                        </a:lnTo>
                        <a:lnTo>
                          <a:pt x="2121" y="544"/>
                        </a:lnTo>
                        <a:lnTo>
                          <a:pt x="2122" y="544"/>
                        </a:lnTo>
                        <a:lnTo>
                          <a:pt x="2122" y="543"/>
                        </a:lnTo>
                        <a:lnTo>
                          <a:pt x="2123" y="544"/>
                        </a:lnTo>
                        <a:lnTo>
                          <a:pt x="2123" y="544"/>
                        </a:lnTo>
                        <a:lnTo>
                          <a:pt x="2123" y="544"/>
                        </a:lnTo>
                        <a:lnTo>
                          <a:pt x="2124" y="545"/>
                        </a:lnTo>
                        <a:lnTo>
                          <a:pt x="2124" y="544"/>
                        </a:lnTo>
                        <a:lnTo>
                          <a:pt x="2125" y="543"/>
                        </a:lnTo>
                        <a:lnTo>
                          <a:pt x="2125" y="541"/>
                        </a:lnTo>
                        <a:lnTo>
                          <a:pt x="2126" y="540"/>
                        </a:lnTo>
                        <a:lnTo>
                          <a:pt x="2126" y="543"/>
                        </a:lnTo>
                        <a:lnTo>
                          <a:pt x="2126" y="544"/>
                        </a:lnTo>
                        <a:lnTo>
                          <a:pt x="2127" y="547"/>
                        </a:lnTo>
                        <a:lnTo>
                          <a:pt x="2127" y="545"/>
                        </a:lnTo>
                        <a:lnTo>
                          <a:pt x="2128" y="544"/>
                        </a:lnTo>
                        <a:lnTo>
                          <a:pt x="2128" y="543"/>
                        </a:lnTo>
                        <a:lnTo>
                          <a:pt x="2128" y="544"/>
                        </a:lnTo>
                        <a:lnTo>
                          <a:pt x="2129" y="546"/>
                        </a:lnTo>
                        <a:lnTo>
                          <a:pt x="2129" y="543"/>
                        </a:lnTo>
                        <a:lnTo>
                          <a:pt x="2130" y="545"/>
                        </a:lnTo>
                        <a:lnTo>
                          <a:pt x="2130" y="545"/>
                        </a:lnTo>
                        <a:lnTo>
                          <a:pt x="2131" y="546"/>
                        </a:lnTo>
                        <a:lnTo>
                          <a:pt x="2131" y="545"/>
                        </a:lnTo>
                        <a:lnTo>
                          <a:pt x="2131" y="546"/>
                        </a:lnTo>
                        <a:lnTo>
                          <a:pt x="2132" y="545"/>
                        </a:lnTo>
                        <a:lnTo>
                          <a:pt x="2132" y="547"/>
                        </a:lnTo>
                        <a:lnTo>
                          <a:pt x="2133" y="549"/>
                        </a:lnTo>
                        <a:lnTo>
                          <a:pt x="2133" y="547"/>
                        </a:lnTo>
                        <a:lnTo>
                          <a:pt x="2133" y="548"/>
                        </a:lnTo>
                        <a:lnTo>
                          <a:pt x="2134" y="550"/>
                        </a:lnTo>
                        <a:lnTo>
                          <a:pt x="2134" y="548"/>
                        </a:lnTo>
                        <a:lnTo>
                          <a:pt x="2135" y="549"/>
                        </a:lnTo>
                        <a:lnTo>
                          <a:pt x="2135" y="549"/>
                        </a:lnTo>
                        <a:lnTo>
                          <a:pt x="2136" y="549"/>
                        </a:lnTo>
                        <a:lnTo>
                          <a:pt x="2136" y="549"/>
                        </a:lnTo>
                        <a:lnTo>
                          <a:pt x="2136" y="549"/>
                        </a:lnTo>
                        <a:lnTo>
                          <a:pt x="2137" y="545"/>
                        </a:lnTo>
                        <a:lnTo>
                          <a:pt x="2137" y="546"/>
                        </a:lnTo>
                        <a:lnTo>
                          <a:pt x="2138" y="545"/>
                        </a:lnTo>
                        <a:lnTo>
                          <a:pt x="2138" y="544"/>
                        </a:lnTo>
                        <a:lnTo>
                          <a:pt x="2139" y="544"/>
                        </a:lnTo>
                        <a:lnTo>
                          <a:pt x="2139" y="543"/>
                        </a:lnTo>
                        <a:lnTo>
                          <a:pt x="2139" y="547"/>
                        </a:lnTo>
                        <a:lnTo>
                          <a:pt x="2140" y="543"/>
                        </a:lnTo>
                        <a:lnTo>
                          <a:pt x="2140" y="545"/>
                        </a:lnTo>
                        <a:lnTo>
                          <a:pt x="2141" y="543"/>
                        </a:lnTo>
                        <a:lnTo>
                          <a:pt x="2141" y="544"/>
                        </a:lnTo>
                        <a:lnTo>
                          <a:pt x="2141" y="543"/>
                        </a:lnTo>
                        <a:lnTo>
                          <a:pt x="2142" y="545"/>
                        </a:lnTo>
                        <a:lnTo>
                          <a:pt x="2142" y="543"/>
                        </a:lnTo>
                        <a:lnTo>
                          <a:pt x="2143" y="544"/>
                        </a:lnTo>
                        <a:lnTo>
                          <a:pt x="2143" y="545"/>
                        </a:lnTo>
                        <a:lnTo>
                          <a:pt x="2144" y="546"/>
                        </a:lnTo>
                        <a:lnTo>
                          <a:pt x="2144" y="547"/>
                        </a:lnTo>
                        <a:lnTo>
                          <a:pt x="2144" y="548"/>
                        </a:lnTo>
                        <a:lnTo>
                          <a:pt x="2145" y="548"/>
                        </a:lnTo>
                        <a:lnTo>
                          <a:pt x="2145" y="548"/>
                        </a:lnTo>
                        <a:lnTo>
                          <a:pt x="2146" y="547"/>
                        </a:lnTo>
                        <a:lnTo>
                          <a:pt x="2146" y="546"/>
                        </a:lnTo>
                        <a:lnTo>
                          <a:pt x="2146" y="549"/>
                        </a:lnTo>
                        <a:lnTo>
                          <a:pt x="2147" y="550"/>
                        </a:lnTo>
                        <a:lnTo>
                          <a:pt x="2147" y="549"/>
                        </a:lnTo>
                        <a:lnTo>
                          <a:pt x="2148" y="549"/>
                        </a:lnTo>
                        <a:lnTo>
                          <a:pt x="2148" y="548"/>
                        </a:lnTo>
                        <a:lnTo>
                          <a:pt x="2149" y="545"/>
                        </a:lnTo>
                        <a:lnTo>
                          <a:pt x="2149" y="547"/>
                        </a:lnTo>
                        <a:lnTo>
                          <a:pt x="2149" y="546"/>
                        </a:lnTo>
                        <a:lnTo>
                          <a:pt x="2150" y="546"/>
                        </a:lnTo>
                        <a:lnTo>
                          <a:pt x="2150" y="545"/>
                        </a:lnTo>
                        <a:lnTo>
                          <a:pt x="2151" y="543"/>
                        </a:lnTo>
                        <a:lnTo>
                          <a:pt x="2151" y="545"/>
                        </a:lnTo>
                        <a:lnTo>
                          <a:pt x="2151" y="545"/>
                        </a:lnTo>
                        <a:lnTo>
                          <a:pt x="2152" y="544"/>
                        </a:lnTo>
                        <a:lnTo>
                          <a:pt x="2152" y="543"/>
                        </a:lnTo>
                        <a:lnTo>
                          <a:pt x="2153" y="544"/>
                        </a:lnTo>
                        <a:lnTo>
                          <a:pt x="2153" y="542"/>
                        </a:lnTo>
                        <a:lnTo>
                          <a:pt x="2154" y="542"/>
                        </a:lnTo>
                        <a:lnTo>
                          <a:pt x="2154" y="545"/>
                        </a:lnTo>
                        <a:lnTo>
                          <a:pt x="2154" y="546"/>
                        </a:lnTo>
                        <a:lnTo>
                          <a:pt x="2155" y="544"/>
                        </a:lnTo>
                        <a:lnTo>
                          <a:pt x="2155" y="546"/>
                        </a:lnTo>
                        <a:lnTo>
                          <a:pt x="2156" y="545"/>
                        </a:lnTo>
                        <a:lnTo>
                          <a:pt x="2156" y="544"/>
                        </a:lnTo>
                        <a:lnTo>
                          <a:pt x="2156" y="546"/>
                        </a:lnTo>
                        <a:lnTo>
                          <a:pt x="2157" y="546"/>
                        </a:lnTo>
                        <a:lnTo>
                          <a:pt x="2157" y="547"/>
                        </a:lnTo>
                        <a:lnTo>
                          <a:pt x="2158" y="546"/>
                        </a:lnTo>
                        <a:lnTo>
                          <a:pt x="2158" y="546"/>
                        </a:lnTo>
                        <a:lnTo>
                          <a:pt x="2159" y="545"/>
                        </a:lnTo>
                        <a:lnTo>
                          <a:pt x="2159" y="547"/>
                        </a:lnTo>
                        <a:lnTo>
                          <a:pt x="2159" y="548"/>
                        </a:lnTo>
                        <a:lnTo>
                          <a:pt x="2160" y="546"/>
                        </a:lnTo>
                        <a:lnTo>
                          <a:pt x="2160" y="550"/>
                        </a:lnTo>
                        <a:lnTo>
                          <a:pt x="2161" y="546"/>
                        </a:lnTo>
                        <a:lnTo>
                          <a:pt x="2161" y="547"/>
                        </a:lnTo>
                        <a:lnTo>
                          <a:pt x="2161" y="547"/>
                        </a:lnTo>
                        <a:lnTo>
                          <a:pt x="2162" y="546"/>
                        </a:lnTo>
                        <a:lnTo>
                          <a:pt x="2162" y="548"/>
                        </a:lnTo>
                        <a:lnTo>
                          <a:pt x="2163" y="545"/>
                        </a:lnTo>
                        <a:lnTo>
                          <a:pt x="2163" y="544"/>
                        </a:lnTo>
                        <a:lnTo>
                          <a:pt x="2164" y="544"/>
                        </a:lnTo>
                        <a:lnTo>
                          <a:pt x="2164" y="545"/>
                        </a:lnTo>
                        <a:lnTo>
                          <a:pt x="2164" y="546"/>
                        </a:lnTo>
                        <a:lnTo>
                          <a:pt x="2165" y="545"/>
                        </a:lnTo>
                        <a:lnTo>
                          <a:pt x="2165" y="545"/>
                        </a:lnTo>
                        <a:lnTo>
                          <a:pt x="2166" y="545"/>
                        </a:lnTo>
                        <a:lnTo>
                          <a:pt x="2166" y="543"/>
                        </a:lnTo>
                        <a:lnTo>
                          <a:pt x="2166" y="542"/>
                        </a:lnTo>
                        <a:lnTo>
                          <a:pt x="2167" y="542"/>
                        </a:lnTo>
                        <a:lnTo>
                          <a:pt x="2167" y="543"/>
                        </a:lnTo>
                        <a:lnTo>
                          <a:pt x="2168" y="543"/>
                        </a:lnTo>
                        <a:lnTo>
                          <a:pt x="2168" y="543"/>
                        </a:lnTo>
                        <a:lnTo>
                          <a:pt x="2169" y="543"/>
                        </a:lnTo>
                        <a:lnTo>
                          <a:pt x="2169" y="543"/>
                        </a:lnTo>
                        <a:lnTo>
                          <a:pt x="2169" y="546"/>
                        </a:lnTo>
                        <a:lnTo>
                          <a:pt x="2170" y="543"/>
                        </a:lnTo>
                        <a:lnTo>
                          <a:pt x="2170" y="544"/>
                        </a:lnTo>
                        <a:lnTo>
                          <a:pt x="2171" y="544"/>
                        </a:lnTo>
                        <a:lnTo>
                          <a:pt x="2171" y="544"/>
                        </a:lnTo>
                        <a:lnTo>
                          <a:pt x="2171" y="543"/>
                        </a:lnTo>
                        <a:lnTo>
                          <a:pt x="2172" y="545"/>
                        </a:lnTo>
                        <a:lnTo>
                          <a:pt x="2172" y="545"/>
                        </a:lnTo>
                        <a:lnTo>
                          <a:pt x="2173" y="545"/>
                        </a:lnTo>
                        <a:lnTo>
                          <a:pt x="2173" y="545"/>
                        </a:lnTo>
                        <a:lnTo>
                          <a:pt x="2174" y="545"/>
                        </a:lnTo>
                        <a:lnTo>
                          <a:pt x="2174" y="544"/>
                        </a:lnTo>
                        <a:lnTo>
                          <a:pt x="2174" y="543"/>
                        </a:lnTo>
                        <a:lnTo>
                          <a:pt x="2175" y="548"/>
                        </a:lnTo>
                        <a:lnTo>
                          <a:pt x="2175" y="548"/>
                        </a:lnTo>
                        <a:lnTo>
                          <a:pt x="2176" y="544"/>
                        </a:lnTo>
                        <a:lnTo>
                          <a:pt x="2176" y="545"/>
                        </a:lnTo>
                        <a:lnTo>
                          <a:pt x="2176" y="545"/>
                        </a:lnTo>
                        <a:lnTo>
                          <a:pt x="2177" y="543"/>
                        </a:lnTo>
                        <a:lnTo>
                          <a:pt x="2177" y="543"/>
                        </a:lnTo>
                        <a:lnTo>
                          <a:pt x="2178" y="544"/>
                        </a:lnTo>
                        <a:lnTo>
                          <a:pt x="2178" y="544"/>
                        </a:lnTo>
                        <a:lnTo>
                          <a:pt x="2179" y="542"/>
                        </a:lnTo>
                        <a:lnTo>
                          <a:pt x="2179" y="540"/>
                        </a:lnTo>
                        <a:lnTo>
                          <a:pt x="2179" y="542"/>
                        </a:lnTo>
                        <a:lnTo>
                          <a:pt x="2180" y="540"/>
                        </a:lnTo>
                        <a:lnTo>
                          <a:pt x="2180" y="542"/>
                        </a:lnTo>
                        <a:lnTo>
                          <a:pt x="2181" y="539"/>
                        </a:lnTo>
                        <a:lnTo>
                          <a:pt x="2181" y="542"/>
                        </a:lnTo>
                        <a:lnTo>
                          <a:pt x="2181" y="540"/>
                        </a:lnTo>
                        <a:lnTo>
                          <a:pt x="2182" y="541"/>
                        </a:lnTo>
                        <a:lnTo>
                          <a:pt x="2182" y="541"/>
                        </a:lnTo>
                        <a:lnTo>
                          <a:pt x="2183" y="540"/>
                        </a:lnTo>
                        <a:lnTo>
                          <a:pt x="2183" y="541"/>
                        </a:lnTo>
                        <a:lnTo>
                          <a:pt x="2184" y="539"/>
                        </a:lnTo>
                        <a:lnTo>
                          <a:pt x="2184" y="542"/>
                        </a:lnTo>
                        <a:lnTo>
                          <a:pt x="2184" y="541"/>
                        </a:lnTo>
                        <a:lnTo>
                          <a:pt x="2185" y="542"/>
                        </a:lnTo>
                        <a:lnTo>
                          <a:pt x="2185" y="543"/>
                        </a:lnTo>
                        <a:lnTo>
                          <a:pt x="2186" y="544"/>
                        </a:lnTo>
                        <a:lnTo>
                          <a:pt x="2186" y="543"/>
                        </a:lnTo>
                        <a:lnTo>
                          <a:pt x="2186" y="545"/>
                        </a:lnTo>
                        <a:lnTo>
                          <a:pt x="2187" y="544"/>
                        </a:lnTo>
                        <a:lnTo>
                          <a:pt x="2187" y="547"/>
                        </a:lnTo>
                        <a:lnTo>
                          <a:pt x="2188" y="546"/>
                        </a:lnTo>
                        <a:lnTo>
                          <a:pt x="2188" y="546"/>
                        </a:lnTo>
                        <a:lnTo>
                          <a:pt x="2189" y="544"/>
                        </a:lnTo>
                        <a:lnTo>
                          <a:pt x="2189" y="547"/>
                        </a:lnTo>
                        <a:lnTo>
                          <a:pt x="2189" y="543"/>
                        </a:lnTo>
                        <a:lnTo>
                          <a:pt x="2190" y="543"/>
                        </a:lnTo>
                        <a:lnTo>
                          <a:pt x="2190" y="545"/>
                        </a:lnTo>
                        <a:lnTo>
                          <a:pt x="2191" y="546"/>
                        </a:lnTo>
                        <a:lnTo>
                          <a:pt x="2191" y="542"/>
                        </a:lnTo>
                        <a:lnTo>
                          <a:pt x="2191" y="544"/>
                        </a:lnTo>
                        <a:lnTo>
                          <a:pt x="2192" y="544"/>
                        </a:lnTo>
                        <a:lnTo>
                          <a:pt x="2192" y="543"/>
                        </a:lnTo>
                        <a:lnTo>
                          <a:pt x="2193" y="545"/>
                        </a:lnTo>
                        <a:lnTo>
                          <a:pt x="2193" y="543"/>
                        </a:lnTo>
                        <a:lnTo>
                          <a:pt x="2194" y="543"/>
                        </a:lnTo>
                        <a:lnTo>
                          <a:pt x="2194" y="543"/>
                        </a:lnTo>
                        <a:lnTo>
                          <a:pt x="2194" y="544"/>
                        </a:lnTo>
                        <a:lnTo>
                          <a:pt x="2195" y="543"/>
                        </a:lnTo>
                        <a:lnTo>
                          <a:pt x="2195" y="544"/>
                        </a:lnTo>
                        <a:lnTo>
                          <a:pt x="2196" y="542"/>
                        </a:lnTo>
                        <a:lnTo>
                          <a:pt x="2196" y="543"/>
                        </a:lnTo>
                        <a:lnTo>
                          <a:pt x="2196" y="541"/>
                        </a:lnTo>
                        <a:lnTo>
                          <a:pt x="2197" y="543"/>
                        </a:lnTo>
                        <a:lnTo>
                          <a:pt x="2197" y="543"/>
                        </a:lnTo>
                        <a:lnTo>
                          <a:pt x="2198" y="542"/>
                        </a:lnTo>
                        <a:lnTo>
                          <a:pt x="2198" y="541"/>
                        </a:lnTo>
                        <a:lnTo>
                          <a:pt x="2199" y="542"/>
                        </a:lnTo>
                        <a:lnTo>
                          <a:pt x="2199" y="543"/>
                        </a:lnTo>
                        <a:lnTo>
                          <a:pt x="2199" y="544"/>
                        </a:lnTo>
                        <a:lnTo>
                          <a:pt x="2200" y="543"/>
                        </a:lnTo>
                        <a:lnTo>
                          <a:pt x="2200" y="543"/>
                        </a:lnTo>
                        <a:lnTo>
                          <a:pt x="2201" y="545"/>
                        </a:lnTo>
                        <a:lnTo>
                          <a:pt x="2201" y="543"/>
                        </a:lnTo>
                        <a:lnTo>
                          <a:pt x="2201" y="547"/>
                        </a:lnTo>
                        <a:lnTo>
                          <a:pt x="2202" y="546"/>
                        </a:lnTo>
                        <a:lnTo>
                          <a:pt x="2202" y="546"/>
                        </a:lnTo>
                        <a:lnTo>
                          <a:pt x="2203" y="544"/>
                        </a:lnTo>
                        <a:lnTo>
                          <a:pt x="2203" y="544"/>
                        </a:lnTo>
                        <a:lnTo>
                          <a:pt x="2204" y="545"/>
                        </a:lnTo>
                        <a:lnTo>
                          <a:pt x="2204" y="545"/>
                        </a:lnTo>
                        <a:lnTo>
                          <a:pt x="2204" y="543"/>
                        </a:lnTo>
                        <a:lnTo>
                          <a:pt x="2205" y="546"/>
                        </a:lnTo>
                        <a:lnTo>
                          <a:pt x="2205" y="546"/>
                        </a:lnTo>
                        <a:lnTo>
                          <a:pt x="2206" y="547"/>
                        </a:lnTo>
                        <a:lnTo>
                          <a:pt x="2206" y="545"/>
                        </a:lnTo>
                        <a:lnTo>
                          <a:pt x="2206" y="543"/>
                        </a:lnTo>
                        <a:lnTo>
                          <a:pt x="2207" y="540"/>
                        </a:lnTo>
                        <a:lnTo>
                          <a:pt x="2207" y="542"/>
                        </a:lnTo>
                        <a:lnTo>
                          <a:pt x="2208" y="541"/>
                        </a:lnTo>
                        <a:lnTo>
                          <a:pt x="2208" y="542"/>
                        </a:lnTo>
                        <a:lnTo>
                          <a:pt x="2209" y="540"/>
                        </a:lnTo>
                        <a:lnTo>
                          <a:pt x="2209" y="542"/>
                        </a:lnTo>
                        <a:lnTo>
                          <a:pt x="2209" y="542"/>
                        </a:lnTo>
                        <a:lnTo>
                          <a:pt x="2210" y="542"/>
                        </a:lnTo>
                        <a:lnTo>
                          <a:pt x="2210" y="544"/>
                        </a:lnTo>
                        <a:lnTo>
                          <a:pt x="2211" y="543"/>
                        </a:lnTo>
                        <a:lnTo>
                          <a:pt x="2211" y="543"/>
                        </a:lnTo>
                        <a:lnTo>
                          <a:pt x="2211" y="542"/>
                        </a:lnTo>
                        <a:lnTo>
                          <a:pt x="2212" y="543"/>
                        </a:lnTo>
                        <a:lnTo>
                          <a:pt x="2212" y="543"/>
                        </a:lnTo>
                        <a:lnTo>
                          <a:pt x="2213" y="543"/>
                        </a:lnTo>
                        <a:lnTo>
                          <a:pt x="2213" y="541"/>
                        </a:lnTo>
                        <a:lnTo>
                          <a:pt x="2214" y="544"/>
                        </a:lnTo>
                        <a:lnTo>
                          <a:pt x="2214" y="543"/>
                        </a:lnTo>
                        <a:lnTo>
                          <a:pt x="2214" y="546"/>
                        </a:lnTo>
                        <a:lnTo>
                          <a:pt x="2215" y="547"/>
                        </a:lnTo>
                        <a:lnTo>
                          <a:pt x="2215" y="545"/>
                        </a:lnTo>
                        <a:lnTo>
                          <a:pt x="2216" y="547"/>
                        </a:lnTo>
                        <a:lnTo>
                          <a:pt x="2216" y="545"/>
                        </a:lnTo>
                        <a:lnTo>
                          <a:pt x="2216" y="547"/>
                        </a:lnTo>
                        <a:lnTo>
                          <a:pt x="2217" y="544"/>
                        </a:lnTo>
                        <a:lnTo>
                          <a:pt x="2217" y="544"/>
                        </a:lnTo>
                        <a:lnTo>
                          <a:pt x="2218" y="548"/>
                        </a:lnTo>
                        <a:lnTo>
                          <a:pt x="2218" y="544"/>
                        </a:lnTo>
                        <a:lnTo>
                          <a:pt x="2219" y="543"/>
                        </a:lnTo>
                        <a:lnTo>
                          <a:pt x="2219" y="541"/>
                        </a:lnTo>
                        <a:lnTo>
                          <a:pt x="2219" y="545"/>
                        </a:lnTo>
                        <a:lnTo>
                          <a:pt x="2220" y="542"/>
                        </a:lnTo>
                        <a:lnTo>
                          <a:pt x="2220" y="542"/>
                        </a:lnTo>
                        <a:lnTo>
                          <a:pt x="2221" y="543"/>
                        </a:lnTo>
                        <a:lnTo>
                          <a:pt x="2221" y="542"/>
                        </a:lnTo>
                        <a:lnTo>
                          <a:pt x="2221" y="541"/>
                        </a:lnTo>
                        <a:lnTo>
                          <a:pt x="2222" y="543"/>
                        </a:lnTo>
                        <a:lnTo>
                          <a:pt x="2222" y="538"/>
                        </a:lnTo>
                        <a:lnTo>
                          <a:pt x="2223" y="540"/>
                        </a:lnTo>
                        <a:lnTo>
                          <a:pt x="2223" y="540"/>
                        </a:lnTo>
                        <a:lnTo>
                          <a:pt x="2224" y="541"/>
                        </a:lnTo>
                        <a:lnTo>
                          <a:pt x="2224" y="539"/>
                        </a:lnTo>
                        <a:lnTo>
                          <a:pt x="2224" y="538"/>
                        </a:lnTo>
                        <a:lnTo>
                          <a:pt x="2225" y="540"/>
                        </a:lnTo>
                        <a:lnTo>
                          <a:pt x="2225" y="542"/>
                        </a:lnTo>
                        <a:lnTo>
                          <a:pt x="2226" y="545"/>
                        </a:lnTo>
                        <a:lnTo>
                          <a:pt x="2226" y="544"/>
                        </a:lnTo>
                        <a:lnTo>
                          <a:pt x="2226" y="542"/>
                        </a:lnTo>
                        <a:lnTo>
                          <a:pt x="2227" y="543"/>
                        </a:lnTo>
                        <a:lnTo>
                          <a:pt x="2227" y="543"/>
                        </a:lnTo>
                        <a:lnTo>
                          <a:pt x="2228" y="544"/>
                        </a:lnTo>
                        <a:lnTo>
                          <a:pt x="2228" y="544"/>
                        </a:lnTo>
                        <a:lnTo>
                          <a:pt x="2229" y="544"/>
                        </a:lnTo>
                        <a:lnTo>
                          <a:pt x="2229" y="545"/>
                        </a:lnTo>
                        <a:lnTo>
                          <a:pt x="2229" y="544"/>
                        </a:lnTo>
                        <a:lnTo>
                          <a:pt x="2230" y="546"/>
                        </a:lnTo>
                        <a:lnTo>
                          <a:pt x="2230" y="544"/>
                        </a:lnTo>
                        <a:lnTo>
                          <a:pt x="2231" y="546"/>
                        </a:lnTo>
                        <a:lnTo>
                          <a:pt x="2231" y="546"/>
                        </a:lnTo>
                        <a:lnTo>
                          <a:pt x="2231" y="546"/>
                        </a:lnTo>
                        <a:lnTo>
                          <a:pt x="2232" y="547"/>
                        </a:lnTo>
                        <a:lnTo>
                          <a:pt x="2232" y="547"/>
                        </a:lnTo>
                        <a:lnTo>
                          <a:pt x="2233" y="546"/>
                        </a:lnTo>
                        <a:lnTo>
                          <a:pt x="2233" y="544"/>
                        </a:lnTo>
                        <a:lnTo>
                          <a:pt x="2234" y="543"/>
                        </a:lnTo>
                        <a:lnTo>
                          <a:pt x="2234" y="544"/>
                        </a:lnTo>
                        <a:lnTo>
                          <a:pt x="2234" y="543"/>
                        </a:lnTo>
                        <a:lnTo>
                          <a:pt x="2235" y="543"/>
                        </a:lnTo>
                        <a:lnTo>
                          <a:pt x="2235" y="542"/>
                        </a:lnTo>
                        <a:lnTo>
                          <a:pt x="2236" y="542"/>
                        </a:lnTo>
                        <a:lnTo>
                          <a:pt x="2236" y="541"/>
                        </a:lnTo>
                        <a:lnTo>
                          <a:pt x="2236" y="542"/>
                        </a:lnTo>
                        <a:lnTo>
                          <a:pt x="2237" y="543"/>
                        </a:lnTo>
                        <a:lnTo>
                          <a:pt x="2237" y="541"/>
                        </a:lnTo>
                        <a:lnTo>
                          <a:pt x="2238" y="542"/>
                        </a:lnTo>
                        <a:lnTo>
                          <a:pt x="2238" y="542"/>
                        </a:lnTo>
                        <a:lnTo>
                          <a:pt x="2239" y="542"/>
                        </a:lnTo>
                        <a:lnTo>
                          <a:pt x="2239" y="544"/>
                        </a:lnTo>
                        <a:lnTo>
                          <a:pt x="2239" y="542"/>
                        </a:lnTo>
                        <a:lnTo>
                          <a:pt x="2240" y="544"/>
                        </a:lnTo>
                        <a:lnTo>
                          <a:pt x="2240" y="541"/>
                        </a:lnTo>
                        <a:lnTo>
                          <a:pt x="2241" y="543"/>
                        </a:lnTo>
                        <a:lnTo>
                          <a:pt x="2241" y="546"/>
                        </a:lnTo>
                        <a:lnTo>
                          <a:pt x="2241" y="546"/>
                        </a:lnTo>
                        <a:lnTo>
                          <a:pt x="2242" y="546"/>
                        </a:lnTo>
                        <a:lnTo>
                          <a:pt x="2242" y="547"/>
                        </a:lnTo>
                        <a:lnTo>
                          <a:pt x="2243" y="547"/>
                        </a:lnTo>
                        <a:lnTo>
                          <a:pt x="2243" y="549"/>
                        </a:lnTo>
                        <a:lnTo>
                          <a:pt x="2244" y="547"/>
                        </a:lnTo>
                        <a:lnTo>
                          <a:pt x="2244" y="547"/>
                        </a:lnTo>
                        <a:lnTo>
                          <a:pt x="2244" y="546"/>
                        </a:lnTo>
                        <a:lnTo>
                          <a:pt x="2245" y="547"/>
                        </a:lnTo>
                        <a:lnTo>
                          <a:pt x="2245" y="545"/>
                        </a:lnTo>
                        <a:lnTo>
                          <a:pt x="2246" y="546"/>
                        </a:lnTo>
                        <a:lnTo>
                          <a:pt x="2246" y="544"/>
                        </a:lnTo>
                        <a:lnTo>
                          <a:pt x="2246" y="544"/>
                        </a:lnTo>
                        <a:lnTo>
                          <a:pt x="2247" y="545"/>
                        </a:lnTo>
                        <a:lnTo>
                          <a:pt x="2247" y="546"/>
                        </a:lnTo>
                        <a:lnTo>
                          <a:pt x="2248" y="544"/>
                        </a:lnTo>
                        <a:lnTo>
                          <a:pt x="2248" y="545"/>
                        </a:lnTo>
                        <a:lnTo>
                          <a:pt x="2249" y="544"/>
                        </a:lnTo>
                        <a:lnTo>
                          <a:pt x="2249" y="543"/>
                        </a:lnTo>
                        <a:lnTo>
                          <a:pt x="2249" y="543"/>
                        </a:lnTo>
                        <a:lnTo>
                          <a:pt x="2250" y="540"/>
                        </a:lnTo>
                        <a:lnTo>
                          <a:pt x="2250" y="543"/>
                        </a:lnTo>
                        <a:lnTo>
                          <a:pt x="2251" y="541"/>
                        </a:lnTo>
                        <a:lnTo>
                          <a:pt x="2251" y="541"/>
                        </a:lnTo>
                        <a:lnTo>
                          <a:pt x="2251" y="541"/>
                        </a:lnTo>
                        <a:lnTo>
                          <a:pt x="2252" y="542"/>
                        </a:lnTo>
                        <a:lnTo>
                          <a:pt x="2252" y="542"/>
                        </a:lnTo>
                        <a:lnTo>
                          <a:pt x="2253" y="541"/>
                        </a:lnTo>
                        <a:lnTo>
                          <a:pt x="2253" y="542"/>
                        </a:lnTo>
                        <a:lnTo>
                          <a:pt x="2254" y="541"/>
                        </a:lnTo>
                        <a:lnTo>
                          <a:pt x="2254" y="542"/>
                        </a:lnTo>
                        <a:lnTo>
                          <a:pt x="2254" y="541"/>
                        </a:lnTo>
                        <a:lnTo>
                          <a:pt x="2255" y="543"/>
                        </a:lnTo>
                        <a:lnTo>
                          <a:pt x="2255" y="546"/>
                        </a:lnTo>
                        <a:lnTo>
                          <a:pt x="2256" y="546"/>
                        </a:lnTo>
                        <a:lnTo>
                          <a:pt x="2256" y="548"/>
                        </a:lnTo>
                        <a:lnTo>
                          <a:pt x="2256" y="546"/>
                        </a:lnTo>
                        <a:lnTo>
                          <a:pt x="2257" y="546"/>
                        </a:lnTo>
                        <a:lnTo>
                          <a:pt x="2257" y="543"/>
                        </a:lnTo>
                        <a:lnTo>
                          <a:pt x="2258" y="544"/>
                        </a:lnTo>
                        <a:lnTo>
                          <a:pt x="2258" y="545"/>
                        </a:lnTo>
                        <a:lnTo>
                          <a:pt x="2259" y="545"/>
                        </a:lnTo>
                        <a:lnTo>
                          <a:pt x="2259" y="544"/>
                        </a:lnTo>
                        <a:lnTo>
                          <a:pt x="2259" y="545"/>
                        </a:lnTo>
                        <a:lnTo>
                          <a:pt x="2260" y="543"/>
                        </a:lnTo>
                        <a:lnTo>
                          <a:pt x="2260" y="546"/>
                        </a:lnTo>
                        <a:lnTo>
                          <a:pt x="2261" y="546"/>
                        </a:lnTo>
                        <a:lnTo>
                          <a:pt x="2261" y="544"/>
                        </a:lnTo>
                        <a:lnTo>
                          <a:pt x="2261" y="544"/>
                        </a:lnTo>
                        <a:lnTo>
                          <a:pt x="2262" y="542"/>
                        </a:lnTo>
                        <a:lnTo>
                          <a:pt x="2262" y="543"/>
                        </a:lnTo>
                        <a:lnTo>
                          <a:pt x="2263" y="540"/>
                        </a:lnTo>
                        <a:lnTo>
                          <a:pt x="2263" y="543"/>
                        </a:lnTo>
                        <a:lnTo>
                          <a:pt x="2264" y="542"/>
                        </a:lnTo>
                        <a:lnTo>
                          <a:pt x="2264" y="543"/>
                        </a:lnTo>
                        <a:lnTo>
                          <a:pt x="2264" y="540"/>
                        </a:lnTo>
                        <a:lnTo>
                          <a:pt x="2265" y="542"/>
                        </a:lnTo>
                        <a:lnTo>
                          <a:pt x="2265" y="544"/>
                        </a:lnTo>
                        <a:lnTo>
                          <a:pt x="2266" y="544"/>
                        </a:lnTo>
                        <a:lnTo>
                          <a:pt x="2266" y="544"/>
                        </a:lnTo>
                        <a:lnTo>
                          <a:pt x="2266" y="542"/>
                        </a:lnTo>
                        <a:lnTo>
                          <a:pt x="2267" y="542"/>
                        </a:lnTo>
                        <a:lnTo>
                          <a:pt x="2267" y="543"/>
                        </a:lnTo>
                        <a:lnTo>
                          <a:pt x="2268" y="542"/>
                        </a:lnTo>
                        <a:lnTo>
                          <a:pt x="2268" y="545"/>
                        </a:lnTo>
                        <a:lnTo>
                          <a:pt x="2269" y="543"/>
                        </a:lnTo>
                        <a:lnTo>
                          <a:pt x="2269" y="547"/>
                        </a:lnTo>
                        <a:lnTo>
                          <a:pt x="2269" y="545"/>
                        </a:lnTo>
                        <a:lnTo>
                          <a:pt x="2270" y="543"/>
                        </a:lnTo>
                        <a:lnTo>
                          <a:pt x="2270" y="546"/>
                        </a:lnTo>
                        <a:lnTo>
                          <a:pt x="2271" y="547"/>
                        </a:lnTo>
                        <a:lnTo>
                          <a:pt x="2271" y="548"/>
                        </a:lnTo>
                        <a:lnTo>
                          <a:pt x="2271" y="547"/>
                        </a:lnTo>
                        <a:lnTo>
                          <a:pt x="2272" y="547"/>
                        </a:lnTo>
                        <a:lnTo>
                          <a:pt x="2272" y="547"/>
                        </a:lnTo>
                        <a:lnTo>
                          <a:pt x="2273" y="548"/>
                        </a:lnTo>
                        <a:lnTo>
                          <a:pt x="2273" y="547"/>
                        </a:lnTo>
                        <a:lnTo>
                          <a:pt x="2274" y="547"/>
                        </a:lnTo>
                        <a:lnTo>
                          <a:pt x="2274" y="545"/>
                        </a:lnTo>
                        <a:lnTo>
                          <a:pt x="2274" y="546"/>
                        </a:lnTo>
                        <a:lnTo>
                          <a:pt x="2275" y="543"/>
                        </a:lnTo>
                        <a:lnTo>
                          <a:pt x="2275" y="544"/>
                        </a:lnTo>
                        <a:lnTo>
                          <a:pt x="2276" y="543"/>
                        </a:lnTo>
                        <a:lnTo>
                          <a:pt x="2276" y="542"/>
                        </a:lnTo>
                        <a:lnTo>
                          <a:pt x="2276" y="542"/>
                        </a:lnTo>
                        <a:lnTo>
                          <a:pt x="2277" y="540"/>
                        </a:lnTo>
                        <a:lnTo>
                          <a:pt x="2277" y="541"/>
                        </a:lnTo>
                        <a:lnTo>
                          <a:pt x="2278" y="542"/>
                        </a:lnTo>
                        <a:lnTo>
                          <a:pt x="2278" y="542"/>
                        </a:lnTo>
                        <a:lnTo>
                          <a:pt x="2279" y="543"/>
                        </a:lnTo>
                        <a:lnTo>
                          <a:pt x="2279" y="545"/>
                        </a:lnTo>
                        <a:lnTo>
                          <a:pt x="2279" y="544"/>
                        </a:lnTo>
                        <a:lnTo>
                          <a:pt x="2280" y="543"/>
                        </a:lnTo>
                        <a:lnTo>
                          <a:pt x="2280" y="541"/>
                        </a:lnTo>
                        <a:lnTo>
                          <a:pt x="2281" y="542"/>
                        </a:lnTo>
                        <a:lnTo>
                          <a:pt x="2281" y="545"/>
                        </a:lnTo>
                        <a:lnTo>
                          <a:pt x="2281" y="544"/>
                        </a:lnTo>
                        <a:lnTo>
                          <a:pt x="2282" y="543"/>
                        </a:lnTo>
                        <a:lnTo>
                          <a:pt x="2282" y="545"/>
                        </a:lnTo>
                        <a:lnTo>
                          <a:pt x="2283" y="543"/>
                        </a:lnTo>
                        <a:lnTo>
                          <a:pt x="2283" y="545"/>
                        </a:lnTo>
                        <a:lnTo>
                          <a:pt x="2284" y="544"/>
                        </a:lnTo>
                        <a:lnTo>
                          <a:pt x="2284" y="547"/>
                        </a:lnTo>
                        <a:lnTo>
                          <a:pt x="2284" y="547"/>
                        </a:lnTo>
                        <a:lnTo>
                          <a:pt x="2285" y="548"/>
                        </a:lnTo>
                        <a:lnTo>
                          <a:pt x="2285" y="548"/>
                        </a:lnTo>
                        <a:lnTo>
                          <a:pt x="2286" y="548"/>
                        </a:lnTo>
                        <a:lnTo>
                          <a:pt x="2286" y="547"/>
                        </a:lnTo>
                        <a:lnTo>
                          <a:pt x="2286" y="549"/>
                        </a:lnTo>
                        <a:lnTo>
                          <a:pt x="2287" y="546"/>
                        </a:lnTo>
                        <a:lnTo>
                          <a:pt x="2287" y="548"/>
                        </a:lnTo>
                        <a:lnTo>
                          <a:pt x="2288" y="547"/>
                        </a:lnTo>
                        <a:lnTo>
                          <a:pt x="2288" y="549"/>
                        </a:lnTo>
                        <a:lnTo>
                          <a:pt x="2289" y="549"/>
                        </a:lnTo>
                        <a:lnTo>
                          <a:pt x="2289" y="546"/>
                        </a:lnTo>
                        <a:lnTo>
                          <a:pt x="2289" y="543"/>
                        </a:lnTo>
                        <a:lnTo>
                          <a:pt x="2290" y="545"/>
                        </a:lnTo>
                        <a:lnTo>
                          <a:pt x="2290" y="545"/>
                        </a:lnTo>
                        <a:lnTo>
                          <a:pt x="2291" y="543"/>
                        </a:lnTo>
                        <a:lnTo>
                          <a:pt x="2291" y="544"/>
                        </a:lnTo>
                        <a:lnTo>
                          <a:pt x="2291" y="545"/>
                        </a:lnTo>
                        <a:lnTo>
                          <a:pt x="2292" y="544"/>
                        </a:lnTo>
                        <a:lnTo>
                          <a:pt x="2292" y="543"/>
                        </a:lnTo>
                        <a:lnTo>
                          <a:pt x="2293" y="543"/>
                        </a:lnTo>
                        <a:lnTo>
                          <a:pt x="2293" y="545"/>
                        </a:lnTo>
                        <a:lnTo>
                          <a:pt x="2294" y="543"/>
                        </a:lnTo>
                        <a:lnTo>
                          <a:pt x="2294" y="545"/>
                        </a:lnTo>
                        <a:lnTo>
                          <a:pt x="2294" y="543"/>
                        </a:lnTo>
                        <a:lnTo>
                          <a:pt x="2295" y="543"/>
                        </a:lnTo>
                        <a:lnTo>
                          <a:pt x="2295" y="545"/>
                        </a:lnTo>
                        <a:lnTo>
                          <a:pt x="2296" y="543"/>
                        </a:lnTo>
                        <a:lnTo>
                          <a:pt x="2296" y="545"/>
                        </a:lnTo>
                        <a:lnTo>
                          <a:pt x="2296" y="546"/>
                        </a:lnTo>
                        <a:lnTo>
                          <a:pt x="2297" y="547"/>
                        </a:lnTo>
                        <a:lnTo>
                          <a:pt x="2297" y="546"/>
                        </a:lnTo>
                        <a:lnTo>
                          <a:pt x="2298" y="547"/>
                        </a:lnTo>
                        <a:lnTo>
                          <a:pt x="2298" y="546"/>
                        </a:lnTo>
                        <a:lnTo>
                          <a:pt x="2299" y="548"/>
                        </a:lnTo>
                        <a:lnTo>
                          <a:pt x="2299" y="549"/>
                        </a:lnTo>
                        <a:lnTo>
                          <a:pt x="2299" y="549"/>
                        </a:lnTo>
                        <a:lnTo>
                          <a:pt x="2300" y="546"/>
                        </a:lnTo>
                        <a:lnTo>
                          <a:pt x="2300" y="545"/>
                        </a:lnTo>
                        <a:lnTo>
                          <a:pt x="2301" y="547"/>
                        </a:lnTo>
                        <a:lnTo>
                          <a:pt x="2301" y="545"/>
                        </a:lnTo>
                        <a:lnTo>
                          <a:pt x="2301" y="546"/>
                        </a:lnTo>
                        <a:lnTo>
                          <a:pt x="2302" y="545"/>
                        </a:lnTo>
                        <a:lnTo>
                          <a:pt x="2302" y="545"/>
                        </a:lnTo>
                        <a:lnTo>
                          <a:pt x="2303" y="545"/>
                        </a:lnTo>
                        <a:lnTo>
                          <a:pt x="2303" y="544"/>
                        </a:lnTo>
                        <a:lnTo>
                          <a:pt x="2304" y="544"/>
                        </a:lnTo>
                        <a:lnTo>
                          <a:pt x="2304" y="543"/>
                        </a:lnTo>
                        <a:lnTo>
                          <a:pt x="2304" y="545"/>
                        </a:lnTo>
                        <a:lnTo>
                          <a:pt x="2305" y="544"/>
                        </a:lnTo>
                        <a:lnTo>
                          <a:pt x="2305" y="543"/>
                        </a:lnTo>
                        <a:lnTo>
                          <a:pt x="2306" y="542"/>
                        </a:lnTo>
                        <a:lnTo>
                          <a:pt x="2306" y="543"/>
                        </a:lnTo>
                        <a:lnTo>
                          <a:pt x="2306" y="541"/>
                        </a:lnTo>
                        <a:lnTo>
                          <a:pt x="2307" y="542"/>
                        </a:lnTo>
                        <a:lnTo>
                          <a:pt x="2307" y="544"/>
                        </a:lnTo>
                        <a:lnTo>
                          <a:pt x="2308" y="543"/>
                        </a:lnTo>
                        <a:lnTo>
                          <a:pt x="2308" y="539"/>
                        </a:lnTo>
                        <a:lnTo>
                          <a:pt x="2309" y="543"/>
                        </a:lnTo>
                        <a:lnTo>
                          <a:pt x="2309" y="542"/>
                        </a:lnTo>
                        <a:lnTo>
                          <a:pt x="2309" y="544"/>
                        </a:lnTo>
                        <a:lnTo>
                          <a:pt x="2310" y="543"/>
                        </a:lnTo>
                        <a:lnTo>
                          <a:pt x="2310" y="544"/>
                        </a:lnTo>
                        <a:lnTo>
                          <a:pt x="2311" y="544"/>
                        </a:lnTo>
                        <a:lnTo>
                          <a:pt x="2311" y="545"/>
                        </a:lnTo>
                        <a:lnTo>
                          <a:pt x="2311" y="544"/>
                        </a:lnTo>
                        <a:lnTo>
                          <a:pt x="2312" y="546"/>
                        </a:lnTo>
                        <a:lnTo>
                          <a:pt x="2312" y="543"/>
                        </a:lnTo>
                        <a:lnTo>
                          <a:pt x="2313" y="545"/>
                        </a:lnTo>
                        <a:lnTo>
                          <a:pt x="2313" y="545"/>
                        </a:lnTo>
                        <a:lnTo>
                          <a:pt x="2314" y="546"/>
                        </a:lnTo>
                        <a:lnTo>
                          <a:pt x="2314" y="546"/>
                        </a:lnTo>
                        <a:lnTo>
                          <a:pt x="2314" y="547"/>
                        </a:lnTo>
                        <a:lnTo>
                          <a:pt x="2315" y="545"/>
                        </a:lnTo>
                        <a:lnTo>
                          <a:pt x="2315" y="547"/>
                        </a:lnTo>
                        <a:lnTo>
                          <a:pt x="2316" y="546"/>
                        </a:lnTo>
                        <a:lnTo>
                          <a:pt x="2316" y="544"/>
                        </a:lnTo>
                        <a:lnTo>
                          <a:pt x="2316" y="544"/>
                        </a:lnTo>
                        <a:lnTo>
                          <a:pt x="2317" y="545"/>
                        </a:lnTo>
                        <a:lnTo>
                          <a:pt x="2317" y="545"/>
                        </a:lnTo>
                        <a:lnTo>
                          <a:pt x="2318" y="543"/>
                        </a:lnTo>
                        <a:lnTo>
                          <a:pt x="2318" y="544"/>
                        </a:lnTo>
                        <a:lnTo>
                          <a:pt x="2319" y="546"/>
                        </a:lnTo>
                        <a:lnTo>
                          <a:pt x="2319" y="544"/>
                        </a:lnTo>
                        <a:lnTo>
                          <a:pt x="2319" y="541"/>
                        </a:lnTo>
                        <a:lnTo>
                          <a:pt x="2320" y="543"/>
                        </a:lnTo>
                        <a:lnTo>
                          <a:pt x="2320" y="545"/>
                        </a:lnTo>
                        <a:lnTo>
                          <a:pt x="2321" y="542"/>
                        </a:lnTo>
                        <a:lnTo>
                          <a:pt x="2321" y="542"/>
                        </a:lnTo>
                        <a:lnTo>
                          <a:pt x="2321" y="541"/>
                        </a:lnTo>
                        <a:lnTo>
                          <a:pt x="2322" y="543"/>
                        </a:lnTo>
                        <a:lnTo>
                          <a:pt x="2322" y="542"/>
                        </a:lnTo>
                        <a:lnTo>
                          <a:pt x="2323" y="543"/>
                        </a:lnTo>
                        <a:lnTo>
                          <a:pt x="2323" y="544"/>
                        </a:lnTo>
                        <a:lnTo>
                          <a:pt x="2324" y="543"/>
                        </a:lnTo>
                        <a:lnTo>
                          <a:pt x="2324" y="544"/>
                        </a:lnTo>
                        <a:lnTo>
                          <a:pt x="2324" y="543"/>
                        </a:lnTo>
                        <a:lnTo>
                          <a:pt x="2325" y="543"/>
                        </a:lnTo>
                        <a:lnTo>
                          <a:pt x="2325" y="543"/>
                        </a:lnTo>
                        <a:lnTo>
                          <a:pt x="2326" y="545"/>
                        </a:lnTo>
                        <a:lnTo>
                          <a:pt x="2326" y="547"/>
                        </a:lnTo>
                        <a:lnTo>
                          <a:pt x="2326" y="548"/>
                        </a:lnTo>
                        <a:lnTo>
                          <a:pt x="2327" y="547"/>
                        </a:lnTo>
                        <a:lnTo>
                          <a:pt x="2327" y="546"/>
                        </a:lnTo>
                        <a:lnTo>
                          <a:pt x="2328" y="547"/>
                        </a:lnTo>
                        <a:lnTo>
                          <a:pt x="2328" y="548"/>
                        </a:lnTo>
                        <a:lnTo>
                          <a:pt x="2329" y="549"/>
                        </a:lnTo>
                        <a:lnTo>
                          <a:pt x="2329" y="546"/>
                        </a:lnTo>
                        <a:lnTo>
                          <a:pt x="2329" y="546"/>
                        </a:lnTo>
                        <a:lnTo>
                          <a:pt x="2330" y="545"/>
                        </a:lnTo>
                        <a:lnTo>
                          <a:pt x="2330" y="546"/>
                        </a:lnTo>
                        <a:lnTo>
                          <a:pt x="2331" y="546"/>
                        </a:lnTo>
                        <a:lnTo>
                          <a:pt x="2331" y="543"/>
                        </a:lnTo>
                        <a:lnTo>
                          <a:pt x="2331" y="544"/>
                        </a:lnTo>
                        <a:lnTo>
                          <a:pt x="2332" y="545"/>
                        </a:lnTo>
                        <a:lnTo>
                          <a:pt x="2332" y="542"/>
                        </a:lnTo>
                        <a:lnTo>
                          <a:pt x="2333" y="545"/>
                        </a:lnTo>
                        <a:lnTo>
                          <a:pt x="2333" y="544"/>
                        </a:lnTo>
                        <a:lnTo>
                          <a:pt x="2334" y="544"/>
                        </a:lnTo>
                        <a:lnTo>
                          <a:pt x="2334" y="543"/>
                        </a:lnTo>
                        <a:lnTo>
                          <a:pt x="2334" y="541"/>
                        </a:lnTo>
                        <a:lnTo>
                          <a:pt x="2335" y="543"/>
                        </a:lnTo>
                        <a:lnTo>
                          <a:pt x="2335" y="542"/>
                        </a:lnTo>
                        <a:lnTo>
                          <a:pt x="2336" y="543"/>
                        </a:lnTo>
                        <a:lnTo>
                          <a:pt x="2336" y="543"/>
                        </a:lnTo>
                        <a:lnTo>
                          <a:pt x="2336" y="542"/>
                        </a:lnTo>
                        <a:lnTo>
                          <a:pt x="2337" y="541"/>
                        </a:lnTo>
                        <a:lnTo>
                          <a:pt x="2337" y="545"/>
                        </a:lnTo>
                        <a:lnTo>
                          <a:pt x="2338" y="543"/>
                        </a:lnTo>
                        <a:lnTo>
                          <a:pt x="2338" y="544"/>
                        </a:lnTo>
                        <a:lnTo>
                          <a:pt x="2339" y="543"/>
                        </a:lnTo>
                        <a:lnTo>
                          <a:pt x="2339" y="544"/>
                        </a:lnTo>
                        <a:lnTo>
                          <a:pt x="2339" y="544"/>
                        </a:lnTo>
                        <a:lnTo>
                          <a:pt x="2340" y="547"/>
                        </a:lnTo>
                        <a:lnTo>
                          <a:pt x="2340" y="545"/>
                        </a:lnTo>
                        <a:lnTo>
                          <a:pt x="2341" y="547"/>
                        </a:lnTo>
                        <a:lnTo>
                          <a:pt x="2341" y="548"/>
                        </a:lnTo>
                        <a:lnTo>
                          <a:pt x="2341" y="546"/>
                        </a:lnTo>
                        <a:lnTo>
                          <a:pt x="2342" y="547"/>
                        </a:lnTo>
                        <a:lnTo>
                          <a:pt x="2342" y="546"/>
                        </a:lnTo>
                        <a:lnTo>
                          <a:pt x="2343" y="546"/>
                        </a:lnTo>
                        <a:lnTo>
                          <a:pt x="2343" y="545"/>
                        </a:lnTo>
                        <a:lnTo>
                          <a:pt x="2344" y="545"/>
                        </a:lnTo>
                        <a:lnTo>
                          <a:pt x="2344" y="545"/>
                        </a:lnTo>
                        <a:lnTo>
                          <a:pt x="2344" y="546"/>
                        </a:lnTo>
                        <a:lnTo>
                          <a:pt x="2345" y="544"/>
                        </a:lnTo>
                        <a:lnTo>
                          <a:pt x="2345" y="543"/>
                        </a:lnTo>
                        <a:lnTo>
                          <a:pt x="2346" y="543"/>
                        </a:lnTo>
                        <a:lnTo>
                          <a:pt x="2346" y="543"/>
                        </a:lnTo>
                        <a:lnTo>
                          <a:pt x="2346" y="544"/>
                        </a:lnTo>
                        <a:lnTo>
                          <a:pt x="2347" y="541"/>
                        </a:lnTo>
                        <a:lnTo>
                          <a:pt x="2347" y="543"/>
                        </a:lnTo>
                        <a:lnTo>
                          <a:pt x="2348" y="543"/>
                        </a:lnTo>
                        <a:lnTo>
                          <a:pt x="2348" y="543"/>
                        </a:lnTo>
                        <a:lnTo>
                          <a:pt x="2349" y="544"/>
                        </a:lnTo>
                        <a:lnTo>
                          <a:pt x="2349" y="544"/>
                        </a:lnTo>
                        <a:lnTo>
                          <a:pt x="2349" y="544"/>
                        </a:lnTo>
                        <a:lnTo>
                          <a:pt x="2350" y="541"/>
                        </a:lnTo>
                        <a:lnTo>
                          <a:pt x="2350" y="544"/>
                        </a:lnTo>
                        <a:lnTo>
                          <a:pt x="2351" y="543"/>
                        </a:lnTo>
                        <a:lnTo>
                          <a:pt x="2351" y="545"/>
                        </a:lnTo>
                        <a:lnTo>
                          <a:pt x="2351" y="544"/>
                        </a:lnTo>
                        <a:lnTo>
                          <a:pt x="2352" y="543"/>
                        </a:lnTo>
                        <a:lnTo>
                          <a:pt x="2352" y="544"/>
                        </a:lnTo>
                        <a:lnTo>
                          <a:pt x="2353" y="544"/>
                        </a:lnTo>
                        <a:lnTo>
                          <a:pt x="2353" y="545"/>
                        </a:lnTo>
                        <a:lnTo>
                          <a:pt x="2354" y="544"/>
                        </a:lnTo>
                        <a:lnTo>
                          <a:pt x="2354" y="544"/>
                        </a:lnTo>
                        <a:lnTo>
                          <a:pt x="2354" y="546"/>
                        </a:lnTo>
                        <a:lnTo>
                          <a:pt x="2355" y="546"/>
                        </a:lnTo>
                        <a:lnTo>
                          <a:pt x="2355" y="543"/>
                        </a:lnTo>
                        <a:lnTo>
                          <a:pt x="2356" y="544"/>
                        </a:lnTo>
                        <a:lnTo>
                          <a:pt x="2356" y="547"/>
                        </a:lnTo>
                        <a:lnTo>
                          <a:pt x="2356" y="546"/>
                        </a:lnTo>
                        <a:lnTo>
                          <a:pt x="2357" y="544"/>
                        </a:lnTo>
                        <a:lnTo>
                          <a:pt x="2357" y="545"/>
                        </a:lnTo>
                        <a:lnTo>
                          <a:pt x="2358" y="546"/>
                        </a:lnTo>
                        <a:lnTo>
                          <a:pt x="2358" y="545"/>
                        </a:lnTo>
                        <a:lnTo>
                          <a:pt x="2359" y="545"/>
                        </a:lnTo>
                        <a:lnTo>
                          <a:pt x="2359" y="546"/>
                        </a:lnTo>
                        <a:lnTo>
                          <a:pt x="2359" y="546"/>
                        </a:lnTo>
                        <a:lnTo>
                          <a:pt x="2360" y="542"/>
                        </a:lnTo>
                        <a:lnTo>
                          <a:pt x="2360" y="545"/>
                        </a:lnTo>
                        <a:lnTo>
                          <a:pt x="2361" y="542"/>
                        </a:lnTo>
                        <a:lnTo>
                          <a:pt x="2361" y="541"/>
                        </a:lnTo>
                        <a:lnTo>
                          <a:pt x="2361" y="544"/>
                        </a:lnTo>
                        <a:lnTo>
                          <a:pt x="2362" y="542"/>
                        </a:lnTo>
                        <a:lnTo>
                          <a:pt x="2362" y="542"/>
                        </a:lnTo>
                        <a:lnTo>
                          <a:pt x="2363" y="544"/>
                        </a:lnTo>
                        <a:lnTo>
                          <a:pt x="2363" y="541"/>
                        </a:lnTo>
                        <a:lnTo>
                          <a:pt x="2364" y="543"/>
                        </a:lnTo>
                        <a:lnTo>
                          <a:pt x="2364" y="545"/>
                        </a:lnTo>
                        <a:lnTo>
                          <a:pt x="2364" y="544"/>
                        </a:lnTo>
                        <a:lnTo>
                          <a:pt x="2365" y="543"/>
                        </a:lnTo>
                        <a:lnTo>
                          <a:pt x="2365" y="547"/>
                        </a:lnTo>
                        <a:lnTo>
                          <a:pt x="2366" y="547"/>
                        </a:lnTo>
                        <a:lnTo>
                          <a:pt x="2366" y="546"/>
                        </a:lnTo>
                        <a:lnTo>
                          <a:pt x="2366" y="546"/>
                        </a:lnTo>
                        <a:lnTo>
                          <a:pt x="2367" y="545"/>
                        </a:lnTo>
                        <a:lnTo>
                          <a:pt x="2367" y="547"/>
                        </a:lnTo>
                        <a:lnTo>
                          <a:pt x="2368" y="545"/>
                        </a:lnTo>
                        <a:lnTo>
                          <a:pt x="2368" y="543"/>
                        </a:lnTo>
                        <a:lnTo>
                          <a:pt x="2369" y="546"/>
                        </a:lnTo>
                        <a:lnTo>
                          <a:pt x="2369" y="544"/>
                        </a:lnTo>
                        <a:lnTo>
                          <a:pt x="2369" y="547"/>
                        </a:lnTo>
                        <a:lnTo>
                          <a:pt x="2370" y="545"/>
                        </a:lnTo>
                        <a:lnTo>
                          <a:pt x="2370" y="544"/>
                        </a:lnTo>
                        <a:lnTo>
                          <a:pt x="2371" y="548"/>
                        </a:lnTo>
                        <a:lnTo>
                          <a:pt x="2371" y="546"/>
                        </a:lnTo>
                        <a:lnTo>
                          <a:pt x="2371" y="544"/>
                        </a:lnTo>
                        <a:lnTo>
                          <a:pt x="2372" y="543"/>
                        </a:lnTo>
                        <a:lnTo>
                          <a:pt x="2372" y="545"/>
                        </a:lnTo>
                        <a:lnTo>
                          <a:pt x="2373" y="545"/>
                        </a:lnTo>
                        <a:lnTo>
                          <a:pt x="2373" y="543"/>
                        </a:lnTo>
                        <a:lnTo>
                          <a:pt x="2374" y="542"/>
                        </a:lnTo>
                        <a:lnTo>
                          <a:pt x="2374" y="544"/>
                        </a:lnTo>
                        <a:lnTo>
                          <a:pt x="2374" y="542"/>
                        </a:lnTo>
                        <a:lnTo>
                          <a:pt x="2375" y="543"/>
                        </a:lnTo>
                        <a:lnTo>
                          <a:pt x="2375" y="543"/>
                        </a:lnTo>
                        <a:lnTo>
                          <a:pt x="2376" y="543"/>
                        </a:lnTo>
                        <a:lnTo>
                          <a:pt x="2376" y="542"/>
                        </a:lnTo>
                        <a:lnTo>
                          <a:pt x="2376" y="542"/>
                        </a:lnTo>
                        <a:lnTo>
                          <a:pt x="2377" y="543"/>
                        </a:lnTo>
                        <a:lnTo>
                          <a:pt x="2377" y="543"/>
                        </a:lnTo>
                        <a:lnTo>
                          <a:pt x="2378" y="543"/>
                        </a:lnTo>
                        <a:lnTo>
                          <a:pt x="2378" y="542"/>
                        </a:lnTo>
                        <a:lnTo>
                          <a:pt x="2379" y="546"/>
                        </a:lnTo>
                        <a:lnTo>
                          <a:pt x="2379" y="545"/>
                        </a:lnTo>
                        <a:lnTo>
                          <a:pt x="2379" y="546"/>
                        </a:lnTo>
                        <a:lnTo>
                          <a:pt x="2380" y="546"/>
                        </a:lnTo>
                        <a:lnTo>
                          <a:pt x="2380" y="547"/>
                        </a:lnTo>
                        <a:lnTo>
                          <a:pt x="2381" y="545"/>
                        </a:lnTo>
                        <a:lnTo>
                          <a:pt x="2381" y="545"/>
                        </a:lnTo>
                        <a:lnTo>
                          <a:pt x="2381" y="549"/>
                        </a:lnTo>
                        <a:lnTo>
                          <a:pt x="2382" y="549"/>
                        </a:lnTo>
                        <a:lnTo>
                          <a:pt x="2382" y="547"/>
                        </a:lnTo>
                        <a:lnTo>
                          <a:pt x="2383" y="549"/>
                        </a:lnTo>
                        <a:lnTo>
                          <a:pt x="2383" y="547"/>
                        </a:lnTo>
                        <a:lnTo>
                          <a:pt x="2384" y="545"/>
                        </a:lnTo>
                        <a:lnTo>
                          <a:pt x="2384" y="548"/>
                        </a:lnTo>
                        <a:lnTo>
                          <a:pt x="2384" y="547"/>
                        </a:lnTo>
                        <a:lnTo>
                          <a:pt x="2385" y="546"/>
                        </a:lnTo>
                        <a:lnTo>
                          <a:pt x="2385" y="545"/>
                        </a:lnTo>
                        <a:lnTo>
                          <a:pt x="2386" y="547"/>
                        </a:lnTo>
                        <a:lnTo>
                          <a:pt x="2386" y="545"/>
                        </a:lnTo>
                        <a:lnTo>
                          <a:pt x="2386" y="542"/>
                        </a:lnTo>
                        <a:lnTo>
                          <a:pt x="2387" y="544"/>
                        </a:lnTo>
                        <a:lnTo>
                          <a:pt x="2387" y="542"/>
                        </a:lnTo>
                        <a:lnTo>
                          <a:pt x="2388" y="542"/>
                        </a:lnTo>
                        <a:lnTo>
                          <a:pt x="2388" y="542"/>
                        </a:lnTo>
                        <a:lnTo>
                          <a:pt x="2389" y="543"/>
                        </a:lnTo>
                        <a:lnTo>
                          <a:pt x="2389" y="542"/>
                        </a:lnTo>
                        <a:lnTo>
                          <a:pt x="2389" y="543"/>
                        </a:lnTo>
                        <a:lnTo>
                          <a:pt x="2390" y="542"/>
                        </a:lnTo>
                        <a:lnTo>
                          <a:pt x="2390" y="541"/>
                        </a:lnTo>
                        <a:lnTo>
                          <a:pt x="2391" y="542"/>
                        </a:lnTo>
                        <a:lnTo>
                          <a:pt x="2391" y="541"/>
                        </a:lnTo>
                        <a:lnTo>
                          <a:pt x="2391" y="544"/>
                        </a:lnTo>
                        <a:lnTo>
                          <a:pt x="2392" y="544"/>
                        </a:lnTo>
                        <a:lnTo>
                          <a:pt x="2392" y="543"/>
                        </a:lnTo>
                        <a:lnTo>
                          <a:pt x="2393" y="542"/>
                        </a:lnTo>
                        <a:lnTo>
                          <a:pt x="2393" y="543"/>
                        </a:lnTo>
                        <a:lnTo>
                          <a:pt x="2394" y="543"/>
                        </a:lnTo>
                        <a:lnTo>
                          <a:pt x="2394" y="543"/>
                        </a:lnTo>
                        <a:lnTo>
                          <a:pt x="2394" y="545"/>
                        </a:lnTo>
                        <a:lnTo>
                          <a:pt x="2395" y="545"/>
                        </a:lnTo>
                        <a:lnTo>
                          <a:pt x="2395" y="548"/>
                        </a:lnTo>
                        <a:lnTo>
                          <a:pt x="2396" y="546"/>
                        </a:lnTo>
                        <a:lnTo>
                          <a:pt x="2396" y="549"/>
                        </a:lnTo>
                        <a:lnTo>
                          <a:pt x="2396" y="547"/>
                        </a:lnTo>
                        <a:lnTo>
                          <a:pt x="2397" y="549"/>
                        </a:lnTo>
                        <a:lnTo>
                          <a:pt x="2397" y="547"/>
                        </a:lnTo>
                        <a:lnTo>
                          <a:pt x="2398" y="547"/>
                        </a:lnTo>
                        <a:lnTo>
                          <a:pt x="2398" y="547"/>
                        </a:lnTo>
                        <a:lnTo>
                          <a:pt x="2399" y="546"/>
                        </a:lnTo>
                        <a:lnTo>
                          <a:pt x="2399" y="546"/>
                        </a:lnTo>
                        <a:lnTo>
                          <a:pt x="2399" y="547"/>
                        </a:lnTo>
                        <a:lnTo>
                          <a:pt x="2400" y="546"/>
                        </a:lnTo>
                        <a:lnTo>
                          <a:pt x="2400" y="545"/>
                        </a:lnTo>
                        <a:lnTo>
                          <a:pt x="2401" y="548"/>
                        </a:lnTo>
                        <a:lnTo>
                          <a:pt x="2401" y="546"/>
                        </a:lnTo>
                        <a:lnTo>
                          <a:pt x="2401" y="544"/>
                        </a:lnTo>
                        <a:lnTo>
                          <a:pt x="2402" y="544"/>
                        </a:lnTo>
                        <a:lnTo>
                          <a:pt x="2402" y="545"/>
                        </a:lnTo>
                        <a:lnTo>
                          <a:pt x="2403" y="543"/>
                        </a:lnTo>
                        <a:lnTo>
                          <a:pt x="2403" y="543"/>
                        </a:lnTo>
                        <a:lnTo>
                          <a:pt x="2404" y="544"/>
                        </a:lnTo>
                        <a:lnTo>
                          <a:pt x="2404" y="544"/>
                        </a:lnTo>
                        <a:lnTo>
                          <a:pt x="2404" y="544"/>
                        </a:lnTo>
                        <a:lnTo>
                          <a:pt x="2405" y="544"/>
                        </a:lnTo>
                        <a:lnTo>
                          <a:pt x="2405" y="541"/>
                        </a:lnTo>
                        <a:lnTo>
                          <a:pt x="2406" y="544"/>
                        </a:lnTo>
                        <a:lnTo>
                          <a:pt x="2406" y="544"/>
                        </a:lnTo>
                        <a:lnTo>
                          <a:pt x="2406" y="545"/>
                        </a:lnTo>
                        <a:lnTo>
                          <a:pt x="2407" y="542"/>
                        </a:lnTo>
                        <a:lnTo>
                          <a:pt x="2407" y="543"/>
                        </a:lnTo>
                        <a:lnTo>
                          <a:pt x="2408" y="545"/>
                        </a:lnTo>
                        <a:lnTo>
                          <a:pt x="2408" y="544"/>
                        </a:lnTo>
                        <a:lnTo>
                          <a:pt x="2409" y="545"/>
                        </a:lnTo>
                        <a:lnTo>
                          <a:pt x="2409" y="544"/>
                        </a:lnTo>
                        <a:lnTo>
                          <a:pt x="2409" y="544"/>
                        </a:lnTo>
                        <a:lnTo>
                          <a:pt x="2410" y="548"/>
                        </a:lnTo>
                        <a:lnTo>
                          <a:pt x="2410" y="546"/>
                        </a:lnTo>
                        <a:lnTo>
                          <a:pt x="2411" y="545"/>
                        </a:lnTo>
                        <a:lnTo>
                          <a:pt x="2411" y="547"/>
                        </a:lnTo>
                        <a:lnTo>
                          <a:pt x="2411" y="547"/>
                        </a:lnTo>
                        <a:lnTo>
                          <a:pt x="2412" y="547"/>
                        </a:lnTo>
                        <a:lnTo>
                          <a:pt x="2412" y="548"/>
                        </a:lnTo>
                        <a:lnTo>
                          <a:pt x="2413" y="545"/>
                        </a:lnTo>
                        <a:lnTo>
                          <a:pt x="2413" y="544"/>
                        </a:lnTo>
                        <a:lnTo>
                          <a:pt x="2414" y="547"/>
                        </a:lnTo>
                        <a:lnTo>
                          <a:pt x="2414" y="545"/>
                        </a:lnTo>
                        <a:lnTo>
                          <a:pt x="2414" y="543"/>
                        </a:lnTo>
                        <a:lnTo>
                          <a:pt x="2415" y="543"/>
                        </a:lnTo>
                        <a:lnTo>
                          <a:pt x="2415" y="545"/>
                        </a:lnTo>
                        <a:lnTo>
                          <a:pt x="2416" y="543"/>
                        </a:lnTo>
                        <a:lnTo>
                          <a:pt x="2416" y="544"/>
                        </a:lnTo>
                        <a:lnTo>
                          <a:pt x="2416" y="544"/>
                        </a:lnTo>
                        <a:lnTo>
                          <a:pt x="2417" y="542"/>
                        </a:lnTo>
                        <a:lnTo>
                          <a:pt x="2417" y="544"/>
                        </a:lnTo>
                        <a:lnTo>
                          <a:pt x="2418" y="543"/>
                        </a:lnTo>
                        <a:lnTo>
                          <a:pt x="2418" y="544"/>
                        </a:lnTo>
                        <a:lnTo>
                          <a:pt x="2419" y="544"/>
                        </a:lnTo>
                        <a:lnTo>
                          <a:pt x="2419" y="542"/>
                        </a:lnTo>
                        <a:lnTo>
                          <a:pt x="2419" y="544"/>
                        </a:lnTo>
                        <a:lnTo>
                          <a:pt x="2420" y="542"/>
                        </a:lnTo>
                        <a:lnTo>
                          <a:pt x="2420" y="540"/>
                        </a:lnTo>
                        <a:lnTo>
                          <a:pt x="2421" y="543"/>
                        </a:lnTo>
                        <a:lnTo>
                          <a:pt x="2421" y="545"/>
                        </a:lnTo>
                        <a:lnTo>
                          <a:pt x="2421" y="545"/>
                        </a:lnTo>
                        <a:lnTo>
                          <a:pt x="2422" y="546"/>
                        </a:lnTo>
                        <a:lnTo>
                          <a:pt x="2422" y="546"/>
                        </a:lnTo>
                        <a:lnTo>
                          <a:pt x="2423" y="544"/>
                        </a:lnTo>
                        <a:lnTo>
                          <a:pt x="2423" y="543"/>
                        </a:lnTo>
                        <a:lnTo>
                          <a:pt x="2424" y="546"/>
                        </a:lnTo>
                        <a:lnTo>
                          <a:pt x="2424" y="544"/>
                        </a:lnTo>
                        <a:lnTo>
                          <a:pt x="2424" y="548"/>
                        </a:lnTo>
                        <a:lnTo>
                          <a:pt x="2425" y="546"/>
                        </a:lnTo>
                        <a:lnTo>
                          <a:pt x="2425" y="546"/>
                        </a:lnTo>
                        <a:lnTo>
                          <a:pt x="2426" y="546"/>
                        </a:lnTo>
                        <a:lnTo>
                          <a:pt x="2426" y="544"/>
                        </a:lnTo>
                        <a:lnTo>
                          <a:pt x="2426" y="546"/>
                        </a:lnTo>
                        <a:lnTo>
                          <a:pt x="2427" y="547"/>
                        </a:lnTo>
                        <a:lnTo>
                          <a:pt x="2427" y="544"/>
                        </a:lnTo>
                        <a:lnTo>
                          <a:pt x="2428" y="543"/>
                        </a:lnTo>
                        <a:lnTo>
                          <a:pt x="2428" y="542"/>
                        </a:lnTo>
                        <a:lnTo>
                          <a:pt x="2429" y="543"/>
                        </a:lnTo>
                        <a:lnTo>
                          <a:pt x="2429" y="544"/>
                        </a:lnTo>
                        <a:lnTo>
                          <a:pt x="2429" y="545"/>
                        </a:lnTo>
                        <a:lnTo>
                          <a:pt x="2430" y="541"/>
                        </a:lnTo>
                        <a:lnTo>
                          <a:pt x="2430" y="542"/>
                        </a:lnTo>
                        <a:lnTo>
                          <a:pt x="2431" y="542"/>
                        </a:lnTo>
                        <a:lnTo>
                          <a:pt x="2431" y="543"/>
                        </a:lnTo>
                        <a:lnTo>
                          <a:pt x="2431" y="543"/>
                        </a:lnTo>
                        <a:lnTo>
                          <a:pt x="2432" y="542"/>
                        </a:lnTo>
                        <a:lnTo>
                          <a:pt x="2432" y="543"/>
                        </a:lnTo>
                        <a:lnTo>
                          <a:pt x="2433" y="545"/>
                        </a:lnTo>
                        <a:lnTo>
                          <a:pt x="2433" y="543"/>
                        </a:lnTo>
                        <a:lnTo>
                          <a:pt x="2434" y="542"/>
                        </a:lnTo>
                        <a:lnTo>
                          <a:pt x="2434" y="545"/>
                        </a:lnTo>
                        <a:lnTo>
                          <a:pt x="2434" y="545"/>
                        </a:lnTo>
                        <a:lnTo>
                          <a:pt x="2435" y="543"/>
                        </a:lnTo>
                        <a:lnTo>
                          <a:pt x="2435" y="543"/>
                        </a:lnTo>
                        <a:lnTo>
                          <a:pt x="2436" y="542"/>
                        </a:lnTo>
                        <a:lnTo>
                          <a:pt x="2436" y="544"/>
                        </a:lnTo>
                        <a:lnTo>
                          <a:pt x="2436" y="544"/>
                        </a:lnTo>
                        <a:lnTo>
                          <a:pt x="2437" y="544"/>
                        </a:lnTo>
                        <a:lnTo>
                          <a:pt x="2437" y="545"/>
                        </a:lnTo>
                        <a:lnTo>
                          <a:pt x="2438" y="545"/>
                        </a:lnTo>
                        <a:lnTo>
                          <a:pt x="2438" y="544"/>
                        </a:lnTo>
                        <a:lnTo>
                          <a:pt x="2439" y="545"/>
                        </a:lnTo>
                        <a:lnTo>
                          <a:pt x="2439" y="545"/>
                        </a:lnTo>
                        <a:lnTo>
                          <a:pt x="2439" y="547"/>
                        </a:lnTo>
                        <a:lnTo>
                          <a:pt x="2440" y="546"/>
                        </a:lnTo>
                        <a:lnTo>
                          <a:pt x="2440" y="545"/>
                        </a:lnTo>
                        <a:lnTo>
                          <a:pt x="2441" y="545"/>
                        </a:lnTo>
                        <a:lnTo>
                          <a:pt x="2441" y="545"/>
                        </a:lnTo>
                        <a:lnTo>
                          <a:pt x="2441" y="542"/>
                        </a:lnTo>
                        <a:lnTo>
                          <a:pt x="2442" y="544"/>
                        </a:lnTo>
                        <a:lnTo>
                          <a:pt x="2442" y="543"/>
                        </a:lnTo>
                        <a:lnTo>
                          <a:pt x="2443" y="544"/>
                        </a:lnTo>
                        <a:lnTo>
                          <a:pt x="2443" y="544"/>
                        </a:lnTo>
                        <a:lnTo>
                          <a:pt x="2444" y="543"/>
                        </a:lnTo>
                        <a:lnTo>
                          <a:pt x="2444" y="540"/>
                        </a:lnTo>
                        <a:lnTo>
                          <a:pt x="2444" y="540"/>
                        </a:lnTo>
                        <a:lnTo>
                          <a:pt x="2445" y="541"/>
                        </a:lnTo>
                        <a:lnTo>
                          <a:pt x="2445" y="542"/>
                        </a:lnTo>
                        <a:lnTo>
                          <a:pt x="2446" y="539"/>
                        </a:lnTo>
                        <a:lnTo>
                          <a:pt x="2446" y="542"/>
                        </a:lnTo>
                        <a:lnTo>
                          <a:pt x="2446" y="543"/>
                        </a:lnTo>
                        <a:lnTo>
                          <a:pt x="2447" y="542"/>
                        </a:lnTo>
                        <a:lnTo>
                          <a:pt x="2447" y="543"/>
                        </a:lnTo>
                        <a:lnTo>
                          <a:pt x="2448" y="540"/>
                        </a:lnTo>
                        <a:lnTo>
                          <a:pt x="2448" y="541"/>
                        </a:lnTo>
                        <a:lnTo>
                          <a:pt x="2449" y="542"/>
                        </a:lnTo>
                        <a:lnTo>
                          <a:pt x="2449" y="542"/>
                        </a:lnTo>
                        <a:lnTo>
                          <a:pt x="2449" y="545"/>
                        </a:lnTo>
                        <a:lnTo>
                          <a:pt x="2450" y="543"/>
                        </a:lnTo>
                        <a:lnTo>
                          <a:pt x="2450" y="543"/>
                        </a:lnTo>
                        <a:lnTo>
                          <a:pt x="2451" y="543"/>
                        </a:lnTo>
                        <a:lnTo>
                          <a:pt x="2451" y="543"/>
                        </a:lnTo>
                        <a:lnTo>
                          <a:pt x="2451" y="545"/>
                        </a:lnTo>
                        <a:lnTo>
                          <a:pt x="2452" y="546"/>
                        </a:lnTo>
                        <a:lnTo>
                          <a:pt x="2452" y="546"/>
                        </a:lnTo>
                        <a:lnTo>
                          <a:pt x="2453" y="546"/>
                        </a:lnTo>
                        <a:lnTo>
                          <a:pt x="2453" y="548"/>
                        </a:lnTo>
                        <a:lnTo>
                          <a:pt x="2454" y="545"/>
                        </a:lnTo>
                        <a:lnTo>
                          <a:pt x="2454" y="546"/>
                        </a:lnTo>
                        <a:lnTo>
                          <a:pt x="2454" y="545"/>
                        </a:lnTo>
                        <a:lnTo>
                          <a:pt x="2455" y="544"/>
                        </a:lnTo>
                        <a:lnTo>
                          <a:pt x="2455" y="546"/>
                        </a:lnTo>
                        <a:lnTo>
                          <a:pt x="2456" y="543"/>
                        </a:lnTo>
                        <a:lnTo>
                          <a:pt x="2456" y="544"/>
                        </a:lnTo>
                        <a:lnTo>
                          <a:pt x="2456" y="544"/>
                        </a:lnTo>
                        <a:lnTo>
                          <a:pt x="2457" y="543"/>
                        </a:lnTo>
                        <a:lnTo>
                          <a:pt x="2457" y="544"/>
                        </a:lnTo>
                        <a:lnTo>
                          <a:pt x="2458" y="544"/>
                        </a:lnTo>
                        <a:lnTo>
                          <a:pt x="2458" y="544"/>
                        </a:lnTo>
                        <a:lnTo>
                          <a:pt x="2459" y="543"/>
                        </a:lnTo>
                        <a:lnTo>
                          <a:pt x="2459" y="545"/>
                        </a:lnTo>
                        <a:lnTo>
                          <a:pt x="2459" y="542"/>
                        </a:lnTo>
                        <a:lnTo>
                          <a:pt x="2460" y="543"/>
                        </a:lnTo>
                        <a:lnTo>
                          <a:pt x="2460" y="545"/>
                        </a:lnTo>
                        <a:lnTo>
                          <a:pt x="2461" y="542"/>
                        </a:lnTo>
                        <a:lnTo>
                          <a:pt x="2461" y="542"/>
                        </a:lnTo>
                        <a:lnTo>
                          <a:pt x="2461" y="544"/>
                        </a:lnTo>
                        <a:lnTo>
                          <a:pt x="2462" y="541"/>
                        </a:lnTo>
                        <a:lnTo>
                          <a:pt x="2462" y="545"/>
                        </a:lnTo>
                        <a:lnTo>
                          <a:pt x="2463" y="545"/>
                        </a:lnTo>
                        <a:lnTo>
                          <a:pt x="2463" y="546"/>
                        </a:lnTo>
                        <a:lnTo>
                          <a:pt x="2464" y="545"/>
                        </a:lnTo>
                        <a:lnTo>
                          <a:pt x="2464" y="546"/>
                        </a:lnTo>
                        <a:lnTo>
                          <a:pt x="2464" y="546"/>
                        </a:lnTo>
                        <a:lnTo>
                          <a:pt x="2465" y="546"/>
                        </a:lnTo>
                        <a:lnTo>
                          <a:pt x="2465" y="548"/>
                        </a:lnTo>
                        <a:lnTo>
                          <a:pt x="2466" y="548"/>
                        </a:lnTo>
                        <a:lnTo>
                          <a:pt x="2466" y="546"/>
                        </a:lnTo>
                        <a:lnTo>
                          <a:pt x="2466" y="546"/>
                        </a:lnTo>
                        <a:lnTo>
                          <a:pt x="2467" y="547"/>
                        </a:lnTo>
                        <a:lnTo>
                          <a:pt x="2467" y="547"/>
                        </a:lnTo>
                        <a:lnTo>
                          <a:pt x="2468" y="546"/>
                        </a:lnTo>
                        <a:lnTo>
                          <a:pt x="2468" y="544"/>
                        </a:lnTo>
                        <a:lnTo>
                          <a:pt x="2469" y="548"/>
                        </a:lnTo>
                        <a:lnTo>
                          <a:pt x="2469" y="543"/>
                        </a:lnTo>
                        <a:lnTo>
                          <a:pt x="2469" y="544"/>
                        </a:lnTo>
                        <a:lnTo>
                          <a:pt x="2470" y="547"/>
                        </a:lnTo>
                        <a:lnTo>
                          <a:pt x="2470" y="545"/>
                        </a:lnTo>
                        <a:lnTo>
                          <a:pt x="2471" y="544"/>
                        </a:lnTo>
                        <a:lnTo>
                          <a:pt x="2471" y="543"/>
                        </a:lnTo>
                        <a:lnTo>
                          <a:pt x="2471" y="543"/>
                        </a:lnTo>
                        <a:lnTo>
                          <a:pt x="2472" y="540"/>
                        </a:lnTo>
                        <a:lnTo>
                          <a:pt x="2472" y="542"/>
                        </a:lnTo>
                        <a:lnTo>
                          <a:pt x="2473" y="543"/>
                        </a:lnTo>
                        <a:lnTo>
                          <a:pt x="2473" y="541"/>
                        </a:lnTo>
                        <a:lnTo>
                          <a:pt x="2474" y="542"/>
                        </a:lnTo>
                        <a:lnTo>
                          <a:pt x="2474" y="541"/>
                        </a:lnTo>
                        <a:lnTo>
                          <a:pt x="2474" y="542"/>
                        </a:lnTo>
                        <a:lnTo>
                          <a:pt x="2475" y="544"/>
                        </a:lnTo>
                        <a:lnTo>
                          <a:pt x="2475" y="541"/>
                        </a:lnTo>
                        <a:lnTo>
                          <a:pt x="2476" y="545"/>
                        </a:lnTo>
                        <a:lnTo>
                          <a:pt x="2476" y="544"/>
                        </a:lnTo>
                        <a:lnTo>
                          <a:pt x="2476" y="545"/>
                        </a:lnTo>
                        <a:lnTo>
                          <a:pt x="2477" y="544"/>
                        </a:lnTo>
                        <a:lnTo>
                          <a:pt x="2477" y="545"/>
                        </a:lnTo>
                        <a:lnTo>
                          <a:pt x="2478" y="545"/>
                        </a:lnTo>
                        <a:lnTo>
                          <a:pt x="2478" y="545"/>
                        </a:lnTo>
                        <a:lnTo>
                          <a:pt x="2479" y="547"/>
                        </a:lnTo>
                        <a:lnTo>
                          <a:pt x="2479" y="549"/>
                        </a:lnTo>
                        <a:lnTo>
                          <a:pt x="2479" y="548"/>
                        </a:lnTo>
                        <a:lnTo>
                          <a:pt x="2480" y="543"/>
                        </a:lnTo>
                        <a:lnTo>
                          <a:pt x="2480" y="548"/>
                        </a:lnTo>
                        <a:lnTo>
                          <a:pt x="2481" y="546"/>
                        </a:lnTo>
                        <a:lnTo>
                          <a:pt x="2481" y="549"/>
                        </a:lnTo>
                        <a:lnTo>
                          <a:pt x="2481" y="551"/>
                        </a:lnTo>
                        <a:lnTo>
                          <a:pt x="2482" y="547"/>
                        </a:lnTo>
                        <a:lnTo>
                          <a:pt x="2482" y="547"/>
                        </a:lnTo>
                        <a:lnTo>
                          <a:pt x="2483" y="545"/>
                        </a:lnTo>
                        <a:lnTo>
                          <a:pt x="2483" y="545"/>
                        </a:lnTo>
                        <a:lnTo>
                          <a:pt x="2484" y="545"/>
                        </a:lnTo>
                        <a:lnTo>
                          <a:pt x="2484" y="545"/>
                        </a:lnTo>
                        <a:lnTo>
                          <a:pt x="2484" y="544"/>
                        </a:lnTo>
                        <a:lnTo>
                          <a:pt x="2485" y="545"/>
                        </a:lnTo>
                        <a:lnTo>
                          <a:pt x="2485" y="545"/>
                        </a:lnTo>
                        <a:lnTo>
                          <a:pt x="2486" y="544"/>
                        </a:lnTo>
                        <a:lnTo>
                          <a:pt x="2486" y="542"/>
                        </a:lnTo>
                        <a:lnTo>
                          <a:pt x="2486" y="539"/>
                        </a:lnTo>
                        <a:lnTo>
                          <a:pt x="2487" y="542"/>
                        </a:lnTo>
                        <a:lnTo>
                          <a:pt x="2487" y="544"/>
                        </a:lnTo>
                        <a:lnTo>
                          <a:pt x="2488" y="543"/>
                        </a:lnTo>
                        <a:lnTo>
                          <a:pt x="2488" y="544"/>
                        </a:lnTo>
                        <a:lnTo>
                          <a:pt x="2489" y="544"/>
                        </a:lnTo>
                        <a:lnTo>
                          <a:pt x="2489" y="541"/>
                        </a:lnTo>
                        <a:lnTo>
                          <a:pt x="2489" y="543"/>
                        </a:lnTo>
                        <a:lnTo>
                          <a:pt x="2490" y="545"/>
                        </a:lnTo>
                        <a:lnTo>
                          <a:pt x="2490" y="545"/>
                        </a:lnTo>
                        <a:lnTo>
                          <a:pt x="2491" y="546"/>
                        </a:lnTo>
                        <a:lnTo>
                          <a:pt x="2491" y="545"/>
                        </a:lnTo>
                        <a:lnTo>
                          <a:pt x="2491" y="547"/>
                        </a:lnTo>
                        <a:lnTo>
                          <a:pt x="2492" y="546"/>
                        </a:lnTo>
                        <a:lnTo>
                          <a:pt x="2492" y="545"/>
                        </a:lnTo>
                        <a:lnTo>
                          <a:pt x="2493" y="547"/>
                        </a:lnTo>
                        <a:lnTo>
                          <a:pt x="2493" y="548"/>
                        </a:lnTo>
                        <a:lnTo>
                          <a:pt x="2494" y="549"/>
                        </a:lnTo>
                        <a:lnTo>
                          <a:pt x="2494" y="547"/>
                        </a:lnTo>
                        <a:lnTo>
                          <a:pt x="2494" y="545"/>
                        </a:lnTo>
                        <a:lnTo>
                          <a:pt x="2495" y="548"/>
                        </a:lnTo>
                        <a:lnTo>
                          <a:pt x="2495" y="548"/>
                        </a:lnTo>
                        <a:lnTo>
                          <a:pt x="2496" y="546"/>
                        </a:lnTo>
                        <a:lnTo>
                          <a:pt x="2496" y="548"/>
                        </a:lnTo>
                        <a:lnTo>
                          <a:pt x="2496" y="549"/>
                        </a:lnTo>
                        <a:lnTo>
                          <a:pt x="2497" y="548"/>
                        </a:lnTo>
                        <a:lnTo>
                          <a:pt x="2497" y="545"/>
                        </a:lnTo>
                        <a:lnTo>
                          <a:pt x="2498" y="545"/>
                        </a:lnTo>
                        <a:lnTo>
                          <a:pt x="2498" y="543"/>
                        </a:lnTo>
                        <a:lnTo>
                          <a:pt x="2499" y="552"/>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18" name="Line 102">
                    <a:extLst>
                      <a:ext uri="{FF2B5EF4-FFF2-40B4-BE49-F238E27FC236}">
                        <a16:creationId xmlns:a16="http://schemas.microsoft.com/office/drawing/2014/main" id="{F8A81D0A-E812-41CA-8D5F-280E9D49C17E}"/>
                      </a:ext>
                    </a:extLst>
                  </p:cNvPr>
                  <p:cNvSpPr>
                    <a:spLocks noChangeShapeType="1"/>
                  </p:cNvSpPr>
                  <p:nvPr/>
                </p:nvSpPr>
                <p:spPr bwMode="auto">
                  <a:xfrm>
                    <a:off x="5265738" y="8615363"/>
                    <a:ext cx="0" cy="1841500"/>
                  </a:xfrm>
                  <a:prstGeom prst="line">
                    <a:avLst/>
                  </a:prstGeom>
                  <a:noFill/>
                  <a:ln w="952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19" name="Line 103">
                    <a:extLst>
                      <a:ext uri="{FF2B5EF4-FFF2-40B4-BE49-F238E27FC236}">
                        <a16:creationId xmlns:a16="http://schemas.microsoft.com/office/drawing/2014/main" id="{26A92AFA-B4EE-457C-B25E-3F89CD1963EB}"/>
                      </a:ext>
                    </a:extLst>
                  </p:cNvPr>
                  <p:cNvSpPr>
                    <a:spLocks noChangeShapeType="1"/>
                  </p:cNvSpPr>
                  <p:nvPr/>
                </p:nvSpPr>
                <p:spPr bwMode="auto">
                  <a:xfrm flipV="1">
                    <a:off x="5267325" y="10390188"/>
                    <a:ext cx="1588" cy="6667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20" name="Freeform 104">
                    <a:extLst>
                      <a:ext uri="{FF2B5EF4-FFF2-40B4-BE49-F238E27FC236}">
                        <a16:creationId xmlns:a16="http://schemas.microsoft.com/office/drawing/2014/main" id="{20F144FB-2FCB-43E6-9C51-881183AC5191}"/>
                      </a:ext>
                    </a:extLst>
                  </p:cNvPr>
                  <p:cNvSpPr>
                    <a:spLocks/>
                  </p:cNvSpPr>
                  <p:nvPr/>
                </p:nvSpPr>
                <p:spPr bwMode="auto">
                  <a:xfrm flipV="1">
                    <a:off x="5268913" y="10036175"/>
                    <a:ext cx="268288" cy="354013"/>
                  </a:xfrm>
                  <a:custGeom>
                    <a:avLst/>
                    <a:gdLst>
                      <a:gd name="T0" fmla="*/ 2 w 182"/>
                      <a:gd name="T1" fmla="*/ 103 h 265"/>
                      <a:gd name="T2" fmla="*/ 5 w 182"/>
                      <a:gd name="T3" fmla="*/ 138 h 265"/>
                      <a:gd name="T4" fmla="*/ 8 w 182"/>
                      <a:gd name="T5" fmla="*/ 159 h 265"/>
                      <a:gd name="T6" fmla="*/ 11 w 182"/>
                      <a:gd name="T7" fmla="*/ 168 h 265"/>
                      <a:gd name="T8" fmla="*/ 14 w 182"/>
                      <a:gd name="T9" fmla="*/ 178 h 265"/>
                      <a:gd name="T10" fmla="*/ 17 w 182"/>
                      <a:gd name="T11" fmla="*/ 186 h 265"/>
                      <a:gd name="T12" fmla="*/ 20 w 182"/>
                      <a:gd name="T13" fmla="*/ 198 h 265"/>
                      <a:gd name="T14" fmla="*/ 23 w 182"/>
                      <a:gd name="T15" fmla="*/ 201 h 265"/>
                      <a:gd name="T16" fmla="*/ 25 w 182"/>
                      <a:gd name="T17" fmla="*/ 204 h 265"/>
                      <a:gd name="T18" fmla="*/ 28 w 182"/>
                      <a:gd name="T19" fmla="*/ 205 h 265"/>
                      <a:gd name="T20" fmla="*/ 31 w 182"/>
                      <a:gd name="T21" fmla="*/ 214 h 265"/>
                      <a:gd name="T22" fmla="*/ 34 w 182"/>
                      <a:gd name="T23" fmla="*/ 220 h 265"/>
                      <a:gd name="T24" fmla="*/ 37 w 182"/>
                      <a:gd name="T25" fmla="*/ 222 h 265"/>
                      <a:gd name="T26" fmla="*/ 40 w 182"/>
                      <a:gd name="T27" fmla="*/ 222 h 265"/>
                      <a:gd name="T28" fmla="*/ 43 w 182"/>
                      <a:gd name="T29" fmla="*/ 224 h 265"/>
                      <a:gd name="T30" fmla="*/ 46 w 182"/>
                      <a:gd name="T31" fmla="*/ 229 h 265"/>
                      <a:gd name="T32" fmla="*/ 49 w 182"/>
                      <a:gd name="T33" fmla="*/ 232 h 265"/>
                      <a:gd name="T34" fmla="*/ 52 w 182"/>
                      <a:gd name="T35" fmla="*/ 234 h 265"/>
                      <a:gd name="T36" fmla="*/ 55 w 182"/>
                      <a:gd name="T37" fmla="*/ 233 h 265"/>
                      <a:gd name="T38" fmla="*/ 58 w 182"/>
                      <a:gd name="T39" fmla="*/ 238 h 265"/>
                      <a:gd name="T40" fmla="*/ 60 w 182"/>
                      <a:gd name="T41" fmla="*/ 241 h 265"/>
                      <a:gd name="T42" fmla="*/ 63 w 182"/>
                      <a:gd name="T43" fmla="*/ 244 h 265"/>
                      <a:gd name="T44" fmla="*/ 66 w 182"/>
                      <a:gd name="T45" fmla="*/ 241 h 265"/>
                      <a:gd name="T46" fmla="*/ 69 w 182"/>
                      <a:gd name="T47" fmla="*/ 241 h 265"/>
                      <a:gd name="T48" fmla="*/ 72 w 182"/>
                      <a:gd name="T49" fmla="*/ 244 h 265"/>
                      <a:gd name="T50" fmla="*/ 75 w 182"/>
                      <a:gd name="T51" fmla="*/ 247 h 265"/>
                      <a:gd name="T52" fmla="*/ 78 w 182"/>
                      <a:gd name="T53" fmla="*/ 248 h 265"/>
                      <a:gd name="T54" fmla="*/ 81 w 182"/>
                      <a:gd name="T55" fmla="*/ 246 h 265"/>
                      <a:gd name="T56" fmla="*/ 84 w 182"/>
                      <a:gd name="T57" fmla="*/ 245 h 265"/>
                      <a:gd name="T58" fmla="*/ 87 w 182"/>
                      <a:gd name="T59" fmla="*/ 248 h 265"/>
                      <a:gd name="T60" fmla="*/ 90 w 182"/>
                      <a:gd name="T61" fmla="*/ 253 h 265"/>
                      <a:gd name="T62" fmla="*/ 93 w 182"/>
                      <a:gd name="T63" fmla="*/ 253 h 265"/>
                      <a:gd name="T64" fmla="*/ 95 w 182"/>
                      <a:gd name="T65" fmla="*/ 250 h 265"/>
                      <a:gd name="T66" fmla="*/ 98 w 182"/>
                      <a:gd name="T67" fmla="*/ 248 h 265"/>
                      <a:gd name="T68" fmla="*/ 101 w 182"/>
                      <a:gd name="T69" fmla="*/ 252 h 265"/>
                      <a:gd name="T70" fmla="*/ 104 w 182"/>
                      <a:gd name="T71" fmla="*/ 255 h 265"/>
                      <a:gd name="T72" fmla="*/ 107 w 182"/>
                      <a:gd name="T73" fmla="*/ 256 h 265"/>
                      <a:gd name="T74" fmla="*/ 110 w 182"/>
                      <a:gd name="T75" fmla="*/ 252 h 265"/>
                      <a:gd name="T76" fmla="*/ 113 w 182"/>
                      <a:gd name="T77" fmla="*/ 251 h 265"/>
                      <a:gd name="T78" fmla="*/ 116 w 182"/>
                      <a:gd name="T79" fmla="*/ 255 h 265"/>
                      <a:gd name="T80" fmla="*/ 119 w 182"/>
                      <a:gd name="T81" fmla="*/ 258 h 265"/>
                      <a:gd name="T82" fmla="*/ 122 w 182"/>
                      <a:gd name="T83" fmla="*/ 254 h 265"/>
                      <a:gd name="T84" fmla="*/ 125 w 182"/>
                      <a:gd name="T85" fmla="*/ 254 h 265"/>
                      <a:gd name="T86" fmla="*/ 128 w 182"/>
                      <a:gd name="T87" fmla="*/ 253 h 265"/>
                      <a:gd name="T88" fmla="*/ 130 w 182"/>
                      <a:gd name="T89" fmla="*/ 256 h 265"/>
                      <a:gd name="T90" fmla="*/ 133 w 182"/>
                      <a:gd name="T91" fmla="*/ 259 h 265"/>
                      <a:gd name="T92" fmla="*/ 136 w 182"/>
                      <a:gd name="T93" fmla="*/ 259 h 265"/>
                      <a:gd name="T94" fmla="*/ 139 w 182"/>
                      <a:gd name="T95" fmla="*/ 256 h 265"/>
                      <a:gd name="T96" fmla="*/ 142 w 182"/>
                      <a:gd name="T97" fmla="*/ 259 h 265"/>
                      <a:gd name="T98" fmla="*/ 145 w 182"/>
                      <a:gd name="T99" fmla="*/ 259 h 265"/>
                      <a:gd name="T100" fmla="*/ 148 w 182"/>
                      <a:gd name="T101" fmla="*/ 259 h 265"/>
                      <a:gd name="T102" fmla="*/ 151 w 182"/>
                      <a:gd name="T103" fmla="*/ 256 h 265"/>
                      <a:gd name="T104" fmla="*/ 154 w 182"/>
                      <a:gd name="T105" fmla="*/ 258 h 265"/>
                      <a:gd name="T106" fmla="*/ 157 w 182"/>
                      <a:gd name="T107" fmla="*/ 258 h 265"/>
                      <a:gd name="T108" fmla="*/ 160 w 182"/>
                      <a:gd name="T109" fmla="*/ 261 h 265"/>
                      <a:gd name="T110" fmla="*/ 163 w 182"/>
                      <a:gd name="T111" fmla="*/ 260 h 265"/>
                      <a:gd name="T112" fmla="*/ 165 w 182"/>
                      <a:gd name="T113" fmla="*/ 259 h 265"/>
                      <a:gd name="T114" fmla="*/ 168 w 182"/>
                      <a:gd name="T115" fmla="*/ 259 h 265"/>
                      <a:gd name="T116" fmla="*/ 171 w 182"/>
                      <a:gd name="T117" fmla="*/ 260 h 265"/>
                      <a:gd name="T118" fmla="*/ 174 w 182"/>
                      <a:gd name="T119" fmla="*/ 262 h 265"/>
                      <a:gd name="T120" fmla="*/ 177 w 182"/>
                      <a:gd name="T121" fmla="*/ 261 h 265"/>
                      <a:gd name="T122" fmla="*/ 180 w 182"/>
                      <a:gd name="T123" fmla="*/ 25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2" h="265">
                        <a:moveTo>
                          <a:pt x="0" y="0"/>
                        </a:moveTo>
                        <a:lnTo>
                          <a:pt x="0" y="30"/>
                        </a:lnTo>
                        <a:lnTo>
                          <a:pt x="0" y="53"/>
                        </a:lnTo>
                        <a:lnTo>
                          <a:pt x="1" y="72"/>
                        </a:lnTo>
                        <a:lnTo>
                          <a:pt x="1" y="83"/>
                        </a:lnTo>
                        <a:lnTo>
                          <a:pt x="2" y="93"/>
                        </a:lnTo>
                        <a:lnTo>
                          <a:pt x="2" y="103"/>
                        </a:lnTo>
                        <a:lnTo>
                          <a:pt x="3" y="109"/>
                        </a:lnTo>
                        <a:lnTo>
                          <a:pt x="3" y="117"/>
                        </a:lnTo>
                        <a:lnTo>
                          <a:pt x="3" y="120"/>
                        </a:lnTo>
                        <a:lnTo>
                          <a:pt x="4" y="127"/>
                        </a:lnTo>
                        <a:lnTo>
                          <a:pt x="4" y="131"/>
                        </a:lnTo>
                        <a:lnTo>
                          <a:pt x="5" y="137"/>
                        </a:lnTo>
                        <a:lnTo>
                          <a:pt x="5" y="138"/>
                        </a:lnTo>
                        <a:lnTo>
                          <a:pt x="5" y="142"/>
                        </a:lnTo>
                        <a:lnTo>
                          <a:pt x="6" y="146"/>
                        </a:lnTo>
                        <a:lnTo>
                          <a:pt x="6" y="149"/>
                        </a:lnTo>
                        <a:lnTo>
                          <a:pt x="7" y="151"/>
                        </a:lnTo>
                        <a:lnTo>
                          <a:pt x="7" y="155"/>
                        </a:lnTo>
                        <a:lnTo>
                          <a:pt x="8" y="155"/>
                        </a:lnTo>
                        <a:lnTo>
                          <a:pt x="8" y="159"/>
                        </a:lnTo>
                        <a:lnTo>
                          <a:pt x="8" y="162"/>
                        </a:lnTo>
                        <a:lnTo>
                          <a:pt x="9" y="161"/>
                        </a:lnTo>
                        <a:lnTo>
                          <a:pt x="9" y="164"/>
                        </a:lnTo>
                        <a:lnTo>
                          <a:pt x="10" y="164"/>
                        </a:lnTo>
                        <a:lnTo>
                          <a:pt x="10" y="168"/>
                        </a:lnTo>
                        <a:lnTo>
                          <a:pt x="10" y="167"/>
                        </a:lnTo>
                        <a:lnTo>
                          <a:pt x="11" y="168"/>
                        </a:lnTo>
                        <a:lnTo>
                          <a:pt x="11" y="170"/>
                        </a:lnTo>
                        <a:lnTo>
                          <a:pt x="12" y="172"/>
                        </a:lnTo>
                        <a:lnTo>
                          <a:pt x="12" y="173"/>
                        </a:lnTo>
                        <a:lnTo>
                          <a:pt x="13" y="173"/>
                        </a:lnTo>
                        <a:lnTo>
                          <a:pt x="13" y="173"/>
                        </a:lnTo>
                        <a:lnTo>
                          <a:pt x="13" y="174"/>
                        </a:lnTo>
                        <a:lnTo>
                          <a:pt x="14" y="178"/>
                        </a:lnTo>
                        <a:lnTo>
                          <a:pt x="14" y="178"/>
                        </a:lnTo>
                        <a:lnTo>
                          <a:pt x="15" y="178"/>
                        </a:lnTo>
                        <a:lnTo>
                          <a:pt x="15" y="180"/>
                        </a:lnTo>
                        <a:lnTo>
                          <a:pt x="15" y="183"/>
                        </a:lnTo>
                        <a:lnTo>
                          <a:pt x="16" y="186"/>
                        </a:lnTo>
                        <a:lnTo>
                          <a:pt x="16" y="187"/>
                        </a:lnTo>
                        <a:lnTo>
                          <a:pt x="17" y="186"/>
                        </a:lnTo>
                        <a:lnTo>
                          <a:pt x="17" y="191"/>
                        </a:lnTo>
                        <a:lnTo>
                          <a:pt x="18" y="190"/>
                        </a:lnTo>
                        <a:lnTo>
                          <a:pt x="18" y="190"/>
                        </a:lnTo>
                        <a:lnTo>
                          <a:pt x="18" y="191"/>
                        </a:lnTo>
                        <a:lnTo>
                          <a:pt x="19" y="196"/>
                        </a:lnTo>
                        <a:lnTo>
                          <a:pt x="19" y="196"/>
                        </a:lnTo>
                        <a:lnTo>
                          <a:pt x="20" y="198"/>
                        </a:lnTo>
                        <a:lnTo>
                          <a:pt x="20" y="197"/>
                        </a:lnTo>
                        <a:lnTo>
                          <a:pt x="20" y="198"/>
                        </a:lnTo>
                        <a:lnTo>
                          <a:pt x="21" y="201"/>
                        </a:lnTo>
                        <a:lnTo>
                          <a:pt x="21" y="201"/>
                        </a:lnTo>
                        <a:lnTo>
                          <a:pt x="22" y="200"/>
                        </a:lnTo>
                        <a:lnTo>
                          <a:pt x="22" y="201"/>
                        </a:lnTo>
                        <a:lnTo>
                          <a:pt x="23" y="201"/>
                        </a:lnTo>
                        <a:lnTo>
                          <a:pt x="23" y="203"/>
                        </a:lnTo>
                        <a:lnTo>
                          <a:pt x="23" y="202"/>
                        </a:lnTo>
                        <a:lnTo>
                          <a:pt x="24" y="202"/>
                        </a:lnTo>
                        <a:lnTo>
                          <a:pt x="24" y="204"/>
                        </a:lnTo>
                        <a:lnTo>
                          <a:pt x="25" y="205"/>
                        </a:lnTo>
                        <a:lnTo>
                          <a:pt x="25" y="204"/>
                        </a:lnTo>
                        <a:lnTo>
                          <a:pt x="25" y="204"/>
                        </a:lnTo>
                        <a:lnTo>
                          <a:pt x="26" y="205"/>
                        </a:lnTo>
                        <a:lnTo>
                          <a:pt x="26" y="207"/>
                        </a:lnTo>
                        <a:lnTo>
                          <a:pt x="27" y="207"/>
                        </a:lnTo>
                        <a:lnTo>
                          <a:pt x="27" y="206"/>
                        </a:lnTo>
                        <a:lnTo>
                          <a:pt x="28" y="208"/>
                        </a:lnTo>
                        <a:lnTo>
                          <a:pt x="28" y="206"/>
                        </a:lnTo>
                        <a:lnTo>
                          <a:pt x="28" y="205"/>
                        </a:lnTo>
                        <a:lnTo>
                          <a:pt x="29" y="207"/>
                        </a:lnTo>
                        <a:lnTo>
                          <a:pt x="29" y="211"/>
                        </a:lnTo>
                        <a:lnTo>
                          <a:pt x="30" y="209"/>
                        </a:lnTo>
                        <a:lnTo>
                          <a:pt x="30" y="212"/>
                        </a:lnTo>
                        <a:lnTo>
                          <a:pt x="30" y="214"/>
                        </a:lnTo>
                        <a:lnTo>
                          <a:pt x="31" y="212"/>
                        </a:lnTo>
                        <a:lnTo>
                          <a:pt x="31" y="214"/>
                        </a:lnTo>
                        <a:lnTo>
                          <a:pt x="32" y="214"/>
                        </a:lnTo>
                        <a:lnTo>
                          <a:pt x="32" y="216"/>
                        </a:lnTo>
                        <a:lnTo>
                          <a:pt x="33" y="216"/>
                        </a:lnTo>
                        <a:lnTo>
                          <a:pt x="33" y="217"/>
                        </a:lnTo>
                        <a:lnTo>
                          <a:pt x="33" y="217"/>
                        </a:lnTo>
                        <a:lnTo>
                          <a:pt x="34" y="217"/>
                        </a:lnTo>
                        <a:lnTo>
                          <a:pt x="34" y="220"/>
                        </a:lnTo>
                        <a:lnTo>
                          <a:pt x="35" y="218"/>
                        </a:lnTo>
                        <a:lnTo>
                          <a:pt x="35" y="219"/>
                        </a:lnTo>
                        <a:lnTo>
                          <a:pt x="35" y="220"/>
                        </a:lnTo>
                        <a:lnTo>
                          <a:pt x="36" y="219"/>
                        </a:lnTo>
                        <a:lnTo>
                          <a:pt x="36" y="219"/>
                        </a:lnTo>
                        <a:lnTo>
                          <a:pt x="37" y="221"/>
                        </a:lnTo>
                        <a:lnTo>
                          <a:pt x="37" y="222"/>
                        </a:lnTo>
                        <a:lnTo>
                          <a:pt x="38" y="221"/>
                        </a:lnTo>
                        <a:lnTo>
                          <a:pt x="38" y="220"/>
                        </a:lnTo>
                        <a:lnTo>
                          <a:pt x="38" y="221"/>
                        </a:lnTo>
                        <a:lnTo>
                          <a:pt x="39" y="222"/>
                        </a:lnTo>
                        <a:lnTo>
                          <a:pt x="39" y="220"/>
                        </a:lnTo>
                        <a:lnTo>
                          <a:pt x="40" y="222"/>
                        </a:lnTo>
                        <a:lnTo>
                          <a:pt x="40" y="222"/>
                        </a:lnTo>
                        <a:lnTo>
                          <a:pt x="40" y="222"/>
                        </a:lnTo>
                        <a:lnTo>
                          <a:pt x="41" y="219"/>
                        </a:lnTo>
                        <a:lnTo>
                          <a:pt x="41" y="223"/>
                        </a:lnTo>
                        <a:lnTo>
                          <a:pt x="42" y="220"/>
                        </a:lnTo>
                        <a:lnTo>
                          <a:pt x="42" y="223"/>
                        </a:lnTo>
                        <a:lnTo>
                          <a:pt x="43" y="224"/>
                        </a:lnTo>
                        <a:lnTo>
                          <a:pt x="43" y="224"/>
                        </a:lnTo>
                        <a:lnTo>
                          <a:pt x="43" y="224"/>
                        </a:lnTo>
                        <a:lnTo>
                          <a:pt x="44" y="225"/>
                        </a:lnTo>
                        <a:lnTo>
                          <a:pt x="44" y="228"/>
                        </a:lnTo>
                        <a:lnTo>
                          <a:pt x="45" y="226"/>
                        </a:lnTo>
                        <a:lnTo>
                          <a:pt x="45" y="226"/>
                        </a:lnTo>
                        <a:lnTo>
                          <a:pt x="45" y="227"/>
                        </a:lnTo>
                        <a:lnTo>
                          <a:pt x="46" y="229"/>
                        </a:lnTo>
                        <a:lnTo>
                          <a:pt x="46" y="231"/>
                        </a:lnTo>
                        <a:lnTo>
                          <a:pt x="47" y="231"/>
                        </a:lnTo>
                        <a:lnTo>
                          <a:pt x="47" y="230"/>
                        </a:lnTo>
                        <a:lnTo>
                          <a:pt x="48" y="232"/>
                        </a:lnTo>
                        <a:lnTo>
                          <a:pt x="48" y="233"/>
                        </a:lnTo>
                        <a:lnTo>
                          <a:pt x="48" y="231"/>
                        </a:lnTo>
                        <a:lnTo>
                          <a:pt x="49" y="232"/>
                        </a:lnTo>
                        <a:lnTo>
                          <a:pt x="49" y="233"/>
                        </a:lnTo>
                        <a:lnTo>
                          <a:pt x="50" y="233"/>
                        </a:lnTo>
                        <a:lnTo>
                          <a:pt x="50" y="235"/>
                        </a:lnTo>
                        <a:lnTo>
                          <a:pt x="50" y="233"/>
                        </a:lnTo>
                        <a:lnTo>
                          <a:pt x="51" y="234"/>
                        </a:lnTo>
                        <a:lnTo>
                          <a:pt x="51" y="235"/>
                        </a:lnTo>
                        <a:lnTo>
                          <a:pt x="52" y="234"/>
                        </a:lnTo>
                        <a:lnTo>
                          <a:pt x="52" y="234"/>
                        </a:lnTo>
                        <a:lnTo>
                          <a:pt x="53" y="234"/>
                        </a:lnTo>
                        <a:lnTo>
                          <a:pt x="53" y="233"/>
                        </a:lnTo>
                        <a:lnTo>
                          <a:pt x="53" y="232"/>
                        </a:lnTo>
                        <a:lnTo>
                          <a:pt x="54" y="235"/>
                        </a:lnTo>
                        <a:lnTo>
                          <a:pt x="54" y="236"/>
                        </a:lnTo>
                        <a:lnTo>
                          <a:pt x="55" y="233"/>
                        </a:lnTo>
                        <a:lnTo>
                          <a:pt x="55" y="231"/>
                        </a:lnTo>
                        <a:lnTo>
                          <a:pt x="55" y="234"/>
                        </a:lnTo>
                        <a:lnTo>
                          <a:pt x="56" y="236"/>
                        </a:lnTo>
                        <a:lnTo>
                          <a:pt x="56" y="236"/>
                        </a:lnTo>
                        <a:lnTo>
                          <a:pt x="57" y="235"/>
                        </a:lnTo>
                        <a:lnTo>
                          <a:pt x="57" y="236"/>
                        </a:lnTo>
                        <a:lnTo>
                          <a:pt x="58" y="238"/>
                        </a:lnTo>
                        <a:lnTo>
                          <a:pt x="58" y="234"/>
                        </a:lnTo>
                        <a:lnTo>
                          <a:pt x="58" y="241"/>
                        </a:lnTo>
                        <a:lnTo>
                          <a:pt x="59" y="241"/>
                        </a:lnTo>
                        <a:lnTo>
                          <a:pt x="59" y="239"/>
                        </a:lnTo>
                        <a:lnTo>
                          <a:pt x="60" y="238"/>
                        </a:lnTo>
                        <a:lnTo>
                          <a:pt x="60" y="241"/>
                        </a:lnTo>
                        <a:lnTo>
                          <a:pt x="60" y="241"/>
                        </a:lnTo>
                        <a:lnTo>
                          <a:pt x="61" y="240"/>
                        </a:lnTo>
                        <a:lnTo>
                          <a:pt x="61" y="242"/>
                        </a:lnTo>
                        <a:lnTo>
                          <a:pt x="62" y="243"/>
                        </a:lnTo>
                        <a:lnTo>
                          <a:pt x="62" y="241"/>
                        </a:lnTo>
                        <a:lnTo>
                          <a:pt x="63" y="240"/>
                        </a:lnTo>
                        <a:lnTo>
                          <a:pt x="63" y="242"/>
                        </a:lnTo>
                        <a:lnTo>
                          <a:pt x="63" y="244"/>
                        </a:lnTo>
                        <a:lnTo>
                          <a:pt x="64" y="243"/>
                        </a:lnTo>
                        <a:lnTo>
                          <a:pt x="64" y="241"/>
                        </a:lnTo>
                        <a:lnTo>
                          <a:pt x="65" y="243"/>
                        </a:lnTo>
                        <a:lnTo>
                          <a:pt x="65" y="239"/>
                        </a:lnTo>
                        <a:lnTo>
                          <a:pt x="65" y="241"/>
                        </a:lnTo>
                        <a:lnTo>
                          <a:pt x="66" y="239"/>
                        </a:lnTo>
                        <a:lnTo>
                          <a:pt x="66" y="241"/>
                        </a:lnTo>
                        <a:lnTo>
                          <a:pt x="67" y="241"/>
                        </a:lnTo>
                        <a:lnTo>
                          <a:pt x="67" y="238"/>
                        </a:lnTo>
                        <a:lnTo>
                          <a:pt x="68" y="242"/>
                        </a:lnTo>
                        <a:lnTo>
                          <a:pt x="68" y="238"/>
                        </a:lnTo>
                        <a:lnTo>
                          <a:pt x="68" y="240"/>
                        </a:lnTo>
                        <a:lnTo>
                          <a:pt x="69" y="240"/>
                        </a:lnTo>
                        <a:lnTo>
                          <a:pt x="69" y="241"/>
                        </a:lnTo>
                        <a:lnTo>
                          <a:pt x="70" y="241"/>
                        </a:lnTo>
                        <a:lnTo>
                          <a:pt x="70" y="241"/>
                        </a:lnTo>
                        <a:lnTo>
                          <a:pt x="70" y="242"/>
                        </a:lnTo>
                        <a:lnTo>
                          <a:pt x="71" y="240"/>
                        </a:lnTo>
                        <a:lnTo>
                          <a:pt x="71" y="242"/>
                        </a:lnTo>
                        <a:lnTo>
                          <a:pt x="72" y="243"/>
                        </a:lnTo>
                        <a:lnTo>
                          <a:pt x="72" y="244"/>
                        </a:lnTo>
                        <a:lnTo>
                          <a:pt x="73" y="248"/>
                        </a:lnTo>
                        <a:lnTo>
                          <a:pt x="73" y="244"/>
                        </a:lnTo>
                        <a:lnTo>
                          <a:pt x="73" y="244"/>
                        </a:lnTo>
                        <a:lnTo>
                          <a:pt x="74" y="246"/>
                        </a:lnTo>
                        <a:lnTo>
                          <a:pt x="74" y="244"/>
                        </a:lnTo>
                        <a:lnTo>
                          <a:pt x="75" y="246"/>
                        </a:lnTo>
                        <a:lnTo>
                          <a:pt x="75" y="247"/>
                        </a:lnTo>
                        <a:lnTo>
                          <a:pt x="75" y="247"/>
                        </a:lnTo>
                        <a:lnTo>
                          <a:pt x="76" y="248"/>
                        </a:lnTo>
                        <a:lnTo>
                          <a:pt x="76" y="250"/>
                        </a:lnTo>
                        <a:lnTo>
                          <a:pt x="77" y="249"/>
                        </a:lnTo>
                        <a:lnTo>
                          <a:pt x="77" y="250"/>
                        </a:lnTo>
                        <a:lnTo>
                          <a:pt x="78" y="247"/>
                        </a:lnTo>
                        <a:lnTo>
                          <a:pt x="78" y="248"/>
                        </a:lnTo>
                        <a:lnTo>
                          <a:pt x="78" y="249"/>
                        </a:lnTo>
                        <a:lnTo>
                          <a:pt x="79" y="249"/>
                        </a:lnTo>
                        <a:lnTo>
                          <a:pt x="79" y="248"/>
                        </a:lnTo>
                        <a:lnTo>
                          <a:pt x="80" y="246"/>
                        </a:lnTo>
                        <a:lnTo>
                          <a:pt x="80" y="248"/>
                        </a:lnTo>
                        <a:lnTo>
                          <a:pt x="80" y="247"/>
                        </a:lnTo>
                        <a:lnTo>
                          <a:pt x="81" y="246"/>
                        </a:lnTo>
                        <a:lnTo>
                          <a:pt x="81" y="246"/>
                        </a:lnTo>
                        <a:lnTo>
                          <a:pt x="82" y="247"/>
                        </a:lnTo>
                        <a:lnTo>
                          <a:pt x="82" y="245"/>
                        </a:lnTo>
                        <a:lnTo>
                          <a:pt x="83" y="247"/>
                        </a:lnTo>
                        <a:lnTo>
                          <a:pt x="83" y="245"/>
                        </a:lnTo>
                        <a:lnTo>
                          <a:pt x="83" y="245"/>
                        </a:lnTo>
                        <a:lnTo>
                          <a:pt x="84" y="245"/>
                        </a:lnTo>
                        <a:lnTo>
                          <a:pt x="84" y="245"/>
                        </a:lnTo>
                        <a:lnTo>
                          <a:pt x="85" y="246"/>
                        </a:lnTo>
                        <a:lnTo>
                          <a:pt x="85" y="245"/>
                        </a:lnTo>
                        <a:lnTo>
                          <a:pt x="85" y="246"/>
                        </a:lnTo>
                        <a:lnTo>
                          <a:pt x="86" y="246"/>
                        </a:lnTo>
                        <a:lnTo>
                          <a:pt x="86" y="247"/>
                        </a:lnTo>
                        <a:lnTo>
                          <a:pt x="87" y="248"/>
                        </a:lnTo>
                        <a:lnTo>
                          <a:pt x="87" y="249"/>
                        </a:lnTo>
                        <a:lnTo>
                          <a:pt x="88" y="249"/>
                        </a:lnTo>
                        <a:lnTo>
                          <a:pt x="88" y="250"/>
                        </a:lnTo>
                        <a:lnTo>
                          <a:pt x="88" y="252"/>
                        </a:lnTo>
                        <a:lnTo>
                          <a:pt x="89" y="251"/>
                        </a:lnTo>
                        <a:lnTo>
                          <a:pt x="89" y="252"/>
                        </a:lnTo>
                        <a:lnTo>
                          <a:pt x="90" y="253"/>
                        </a:lnTo>
                        <a:lnTo>
                          <a:pt x="90" y="250"/>
                        </a:lnTo>
                        <a:lnTo>
                          <a:pt x="90" y="251"/>
                        </a:lnTo>
                        <a:lnTo>
                          <a:pt x="91" y="252"/>
                        </a:lnTo>
                        <a:lnTo>
                          <a:pt x="91" y="251"/>
                        </a:lnTo>
                        <a:lnTo>
                          <a:pt x="92" y="251"/>
                        </a:lnTo>
                        <a:lnTo>
                          <a:pt x="92" y="253"/>
                        </a:lnTo>
                        <a:lnTo>
                          <a:pt x="93" y="253"/>
                        </a:lnTo>
                        <a:lnTo>
                          <a:pt x="93" y="254"/>
                        </a:lnTo>
                        <a:lnTo>
                          <a:pt x="93" y="252"/>
                        </a:lnTo>
                        <a:lnTo>
                          <a:pt x="94" y="251"/>
                        </a:lnTo>
                        <a:lnTo>
                          <a:pt x="94" y="252"/>
                        </a:lnTo>
                        <a:lnTo>
                          <a:pt x="95" y="252"/>
                        </a:lnTo>
                        <a:lnTo>
                          <a:pt x="95" y="252"/>
                        </a:lnTo>
                        <a:lnTo>
                          <a:pt x="95" y="250"/>
                        </a:lnTo>
                        <a:lnTo>
                          <a:pt x="96" y="248"/>
                        </a:lnTo>
                        <a:lnTo>
                          <a:pt x="96" y="250"/>
                        </a:lnTo>
                        <a:lnTo>
                          <a:pt x="97" y="249"/>
                        </a:lnTo>
                        <a:lnTo>
                          <a:pt x="97" y="251"/>
                        </a:lnTo>
                        <a:lnTo>
                          <a:pt x="98" y="249"/>
                        </a:lnTo>
                        <a:lnTo>
                          <a:pt x="98" y="249"/>
                        </a:lnTo>
                        <a:lnTo>
                          <a:pt x="98" y="248"/>
                        </a:lnTo>
                        <a:lnTo>
                          <a:pt x="99" y="249"/>
                        </a:lnTo>
                        <a:lnTo>
                          <a:pt x="99" y="252"/>
                        </a:lnTo>
                        <a:lnTo>
                          <a:pt x="100" y="250"/>
                        </a:lnTo>
                        <a:lnTo>
                          <a:pt x="100" y="251"/>
                        </a:lnTo>
                        <a:lnTo>
                          <a:pt x="100" y="252"/>
                        </a:lnTo>
                        <a:lnTo>
                          <a:pt x="101" y="251"/>
                        </a:lnTo>
                        <a:lnTo>
                          <a:pt x="101" y="252"/>
                        </a:lnTo>
                        <a:lnTo>
                          <a:pt x="102" y="253"/>
                        </a:lnTo>
                        <a:lnTo>
                          <a:pt x="102" y="254"/>
                        </a:lnTo>
                        <a:lnTo>
                          <a:pt x="103" y="256"/>
                        </a:lnTo>
                        <a:lnTo>
                          <a:pt x="103" y="257"/>
                        </a:lnTo>
                        <a:lnTo>
                          <a:pt x="103" y="257"/>
                        </a:lnTo>
                        <a:lnTo>
                          <a:pt x="104" y="256"/>
                        </a:lnTo>
                        <a:lnTo>
                          <a:pt x="104" y="255"/>
                        </a:lnTo>
                        <a:lnTo>
                          <a:pt x="105" y="253"/>
                        </a:lnTo>
                        <a:lnTo>
                          <a:pt x="105" y="256"/>
                        </a:lnTo>
                        <a:lnTo>
                          <a:pt x="105" y="256"/>
                        </a:lnTo>
                        <a:lnTo>
                          <a:pt x="106" y="255"/>
                        </a:lnTo>
                        <a:lnTo>
                          <a:pt x="106" y="254"/>
                        </a:lnTo>
                        <a:lnTo>
                          <a:pt x="107" y="257"/>
                        </a:lnTo>
                        <a:lnTo>
                          <a:pt x="107" y="256"/>
                        </a:lnTo>
                        <a:lnTo>
                          <a:pt x="108" y="253"/>
                        </a:lnTo>
                        <a:lnTo>
                          <a:pt x="108" y="252"/>
                        </a:lnTo>
                        <a:lnTo>
                          <a:pt x="108" y="254"/>
                        </a:lnTo>
                        <a:lnTo>
                          <a:pt x="109" y="254"/>
                        </a:lnTo>
                        <a:lnTo>
                          <a:pt x="109" y="253"/>
                        </a:lnTo>
                        <a:lnTo>
                          <a:pt x="110" y="251"/>
                        </a:lnTo>
                        <a:lnTo>
                          <a:pt x="110" y="252"/>
                        </a:lnTo>
                        <a:lnTo>
                          <a:pt x="110" y="252"/>
                        </a:lnTo>
                        <a:lnTo>
                          <a:pt x="111" y="250"/>
                        </a:lnTo>
                        <a:lnTo>
                          <a:pt x="111" y="253"/>
                        </a:lnTo>
                        <a:lnTo>
                          <a:pt x="112" y="253"/>
                        </a:lnTo>
                        <a:lnTo>
                          <a:pt x="112" y="252"/>
                        </a:lnTo>
                        <a:lnTo>
                          <a:pt x="113" y="252"/>
                        </a:lnTo>
                        <a:lnTo>
                          <a:pt x="113" y="251"/>
                        </a:lnTo>
                        <a:lnTo>
                          <a:pt x="113" y="254"/>
                        </a:lnTo>
                        <a:lnTo>
                          <a:pt x="114" y="253"/>
                        </a:lnTo>
                        <a:lnTo>
                          <a:pt x="114" y="255"/>
                        </a:lnTo>
                        <a:lnTo>
                          <a:pt x="115" y="252"/>
                        </a:lnTo>
                        <a:lnTo>
                          <a:pt x="115" y="252"/>
                        </a:lnTo>
                        <a:lnTo>
                          <a:pt x="115" y="255"/>
                        </a:lnTo>
                        <a:lnTo>
                          <a:pt x="116" y="255"/>
                        </a:lnTo>
                        <a:lnTo>
                          <a:pt x="116" y="255"/>
                        </a:lnTo>
                        <a:lnTo>
                          <a:pt x="117" y="256"/>
                        </a:lnTo>
                        <a:lnTo>
                          <a:pt x="117" y="255"/>
                        </a:lnTo>
                        <a:lnTo>
                          <a:pt x="118" y="257"/>
                        </a:lnTo>
                        <a:lnTo>
                          <a:pt x="118" y="258"/>
                        </a:lnTo>
                        <a:lnTo>
                          <a:pt x="118" y="256"/>
                        </a:lnTo>
                        <a:lnTo>
                          <a:pt x="119" y="258"/>
                        </a:lnTo>
                        <a:lnTo>
                          <a:pt x="119" y="257"/>
                        </a:lnTo>
                        <a:lnTo>
                          <a:pt x="120" y="254"/>
                        </a:lnTo>
                        <a:lnTo>
                          <a:pt x="120" y="257"/>
                        </a:lnTo>
                        <a:lnTo>
                          <a:pt x="120" y="254"/>
                        </a:lnTo>
                        <a:lnTo>
                          <a:pt x="121" y="258"/>
                        </a:lnTo>
                        <a:lnTo>
                          <a:pt x="121" y="256"/>
                        </a:lnTo>
                        <a:lnTo>
                          <a:pt x="122" y="254"/>
                        </a:lnTo>
                        <a:lnTo>
                          <a:pt x="122" y="257"/>
                        </a:lnTo>
                        <a:lnTo>
                          <a:pt x="123" y="252"/>
                        </a:lnTo>
                        <a:lnTo>
                          <a:pt x="123" y="255"/>
                        </a:lnTo>
                        <a:lnTo>
                          <a:pt x="123" y="255"/>
                        </a:lnTo>
                        <a:lnTo>
                          <a:pt x="124" y="254"/>
                        </a:lnTo>
                        <a:lnTo>
                          <a:pt x="124" y="253"/>
                        </a:lnTo>
                        <a:lnTo>
                          <a:pt x="125" y="254"/>
                        </a:lnTo>
                        <a:lnTo>
                          <a:pt x="125" y="254"/>
                        </a:lnTo>
                        <a:lnTo>
                          <a:pt x="125" y="253"/>
                        </a:lnTo>
                        <a:lnTo>
                          <a:pt x="126" y="253"/>
                        </a:lnTo>
                        <a:lnTo>
                          <a:pt x="126" y="253"/>
                        </a:lnTo>
                        <a:lnTo>
                          <a:pt x="127" y="252"/>
                        </a:lnTo>
                        <a:lnTo>
                          <a:pt x="127" y="253"/>
                        </a:lnTo>
                        <a:lnTo>
                          <a:pt x="128" y="253"/>
                        </a:lnTo>
                        <a:lnTo>
                          <a:pt x="128" y="256"/>
                        </a:lnTo>
                        <a:lnTo>
                          <a:pt x="128" y="256"/>
                        </a:lnTo>
                        <a:lnTo>
                          <a:pt x="129" y="256"/>
                        </a:lnTo>
                        <a:lnTo>
                          <a:pt x="129" y="257"/>
                        </a:lnTo>
                        <a:lnTo>
                          <a:pt x="130" y="257"/>
                        </a:lnTo>
                        <a:lnTo>
                          <a:pt x="130" y="257"/>
                        </a:lnTo>
                        <a:lnTo>
                          <a:pt x="130" y="256"/>
                        </a:lnTo>
                        <a:lnTo>
                          <a:pt x="131" y="256"/>
                        </a:lnTo>
                        <a:lnTo>
                          <a:pt x="131" y="258"/>
                        </a:lnTo>
                        <a:lnTo>
                          <a:pt x="132" y="259"/>
                        </a:lnTo>
                        <a:lnTo>
                          <a:pt x="132" y="258"/>
                        </a:lnTo>
                        <a:lnTo>
                          <a:pt x="133" y="258"/>
                        </a:lnTo>
                        <a:lnTo>
                          <a:pt x="133" y="257"/>
                        </a:lnTo>
                        <a:lnTo>
                          <a:pt x="133" y="259"/>
                        </a:lnTo>
                        <a:lnTo>
                          <a:pt x="134" y="259"/>
                        </a:lnTo>
                        <a:lnTo>
                          <a:pt x="134" y="257"/>
                        </a:lnTo>
                        <a:lnTo>
                          <a:pt x="135" y="259"/>
                        </a:lnTo>
                        <a:lnTo>
                          <a:pt x="135" y="258"/>
                        </a:lnTo>
                        <a:lnTo>
                          <a:pt x="135" y="258"/>
                        </a:lnTo>
                        <a:lnTo>
                          <a:pt x="136" y="256"/>
                        </a:lnTo>
                        <a:lnTo>
                          <a:pt x="136" y="259"/>
                        </a:lnTo>
                        <a:lnTo>
                          <a:pt x="137" y="257"/>
                        </a:lnTo>
                        <a:lnTo>
                          <a:pt x="137" y="257"/>
                        </a:lnTo>
                        <a:lnTo>
                          <a:pt x="138" y="256"/>
                        </a:lnTo>
                        <a:lnTo>
                          <a:pt x="138" y="255"/>
                        </a:lnTo>
                        <a:lnTo>
                          <a:pt x="138" y="255"/>
                        </a:lnTo>
                        <a:lnTo>
                          <a:pt x="139" y="256"/>
                        </a:lnTo>
                        <a:lnTo>
                          <a:pt x="139" y="256"/>
                        </a:lnTo>
                        <a:lnTo>
                          <a:pt x="140" y="253"/>
                        </a:lnTo>
                        <a:lnTo>
                          <a:pt x="140" y="255"/>
                        </a:lnTo>
                        <a:lnTo>
                          <a:pt x="140" y="255"/>
                        </a:lnTo>
                        <a:lnTo>
                          <a:pt x="141" y="254"/>
                        </a:lnTo>
                        <a:lnTo>
                          <a:pt x="141" y="255"/>
                        </a:lnTo>
                        <a:lnTo>
                          <a:pt x="142" y="257"/>
                        </a:lnTo>
                        <a:lnTo>
                          <a:pt x="142" y="259"/>
                        </a:lnTo>
                        <a:lnTo>
                          <a:pt x="143" y="256"/>
                        </a:lnTo>
                        <a:lnTo>
                          <a:pt x="143" y="256"/>
                        </a:lnTo>
                        <a:lnTo>
                          <a:pt x="143" y="258"/>
                        </a:lnTo>
                        <a:lnTo>
                          <a:pt x="144" y="260"/>
                        </a:lnTo>
                        <a:lnTo>
                          <a:pt x="144" y="258"/>
                        </a:lnTo>
                        <a:lnTo>
                          <a:pt x="145" y="260"/>
                        </a:lnTo>
                        <a:lnTo>
                          <a:pt x="145" y="259"/>
                        </a:lnTo>
                        <a:lnTo>
                          <a:pt x="145" y="260"/>
                        </a:lnTo>
                        <a:lnTo>
                          <a:pt x="146" y="260"/>
                        </a:lnTo>
                        <a:lnTo>
                          <a:pt x="146" y="260"/>
                        </a:lnTo>
                        <a:lnTo>
                          <a:pt x="147" y="262"/>
                        </a:lnTo>
                        <a:lnTo>
                          <a:pt x="147" y="262"/>
                        </a:lnTo>
                        <a:lnTo>
                          <a:pt x="148" y="261"/>
                        </a:lnTo>
                        <a:lnTo>
                          <a:pt x="148" y="259"/>
                        </a:lnTo>
                        <a:lnTo>
                          <a:pt x="148" y="260"/>
                        </a:lnTo>
                        <a:lnTo>
                          <a:pt x="149" y="259"/>
                        </a:lnTo>
                        <a:lnTo>
                          <a:pt x="149" y="258"/>
                        </a:lnTo>
                        <a:lnTo>
                          <a:pt x="150" y="259"/>
                        </a:lnTo>
                        <a:lnTo>
                          <a:pt x="150" y="260"/>
                        </a:lnTo>
                        <a:lnTo>
                          <a:pt x="150" y="258"/>
                        </a:lnTo>
                        <a:lnTo>
                          <a:pt x="151" y="256"/>
                        </a:lnTo>
                        <a:lnTo>
                          <a:pt x="151" y="256"/>
                        </a:lnTo>
                        <a:lnTo>
                          <a:pt x="152" y="255"/>
                        </a:lnTo>
                        <a:lnTo>
                          <a:pt x="152" y="255"/>
                        </a:lnTo>
                        <a:lnTo>
                          <a:pt x="153" y="256"/>
                        </a:lnTo>
                        <a:lnTo>
                          <a:pt x="153" y="256"/>
                        </a:lnTo>
                        <a:lnTo>
                          <a:pt x="153" y="257"/>
                        </a:lnTo>
                        <a:lnTo>
                          <a:pt x="154" y="258"/>
                        </a:lnTo>
                        <a:lnTo>
                          <a:pt x="154" y="255"/>
                        </a:lnTo>
                        <a:lnTo>
                          <a:pt x="155" y="256"/>
                        </a:lnTo>
                        <a:lnTo>
                          <a:pt x="155" y="259"/>
                        </a:lnTo>
                        <a:lnTo>
                          <a:pt x="155" y="257"/>
                        </a:lnTo>
                        <a:lnTo>
                          <a:pt x="156" y="259"/>
                        </a:lnTo>
                        <a:lnTo>
                          <a:pt x="156" y="260"/>
                        </a:lnTo>
                        <a:lnTo>
                          <a:pt x="157" y="258"/>
                        </a:lnTo>
                        <a:lnTo>
                          <a:pt x="157" y="260"/>
                        </a:lnTo>
                        <a:lnTo>
                          <a:pt x="158" y="258"/>
                        </a:lnTo>
                        <a:lnTo>
                          <a:pt x="158" y="261"/>
                        </a:lnTo>
                        <a:lnTo>
                          <a:pt x="158" y="260"/>
                        </a:lnTo>
                        <a:lnTo>
                          <a:pt x="159" y="261"/>
                        </a:lnTo>
                        <a:lnTo>
                          <a:pt x="159" y="262"/>
                        </a:lnTo>
                        <a:lnTo>
                          <a:pt x="160" y="261"/>
                        </a:lnTo>
                        <a:lnTo>
                          <a:pt x="160" y="262"/>
                        </a:lnTo>
                        <a:lnTo>
                          <a:pt x="160" y="262"/>
                        </a:lnTo>
                        <a:lnTo>
                          <a:pt x="161" y="259"/>
                        </a:lnTo>
                        <a:lnTo>
                          <a:pt x="161" y="258"/>
                        </a:lnTo>
                        <a:lnTo>
                          <a:pt x="162" y="261"/>
                        </a:lnTo>
                        <a:lnTo>
                          <a:pt x="162" y="261"/>
                        </a:lnTo>
                        <a:lnTo>
                          <a:pt x="163" y="260"/>
                        </a:lnTo>
                        <a:lnTo>
                          <a:pt x="163" y="258"/>
                        </a:lnTo>
                        <a:lnTo>
                          <a:pt x="163" y="260"/>
                        </a:lnTo>
                        <a:lnTo>
                          <a:pt x="164" y="259"/>
                        </a:lnTo>
                        <a:lnTo>
                          <a:pt x="164" y="258"/>
                        </a:lnTo>
                        <a:lnTo>
                          <a:pt x="165" y="259"/>
                        </a:lnTo>
                        <a:lnTo>
                          <a:pt x="165" y="259"/>
                        </a:lnTo>
                        <a:lnTo>
                          <a:pt x="165" y="259"/>
                        </a:lnTo>
                        <a:lnTo>
                          <a:pt x="166" y="257"/>
                        </a:lnTo>
                        <a:lnTo>
                          <a:pt x="166" y="255"/>
                        </a:lnTo>
                        <a:lnTo>
                          <a:pt x="167" y="256"/>
                        </a:lnTo>
                        <a:lnTo>
                          <a:pt x="167" y="260"/>
                        </a:lnTo>
                        <a:lnTo>
                          <a:pt x="168" y="257"/>
                        </a:lnTo>
                        <a:lnTo>
                          <a:pt x="168" y="258"/>
                        </a:lnTo>
                        <a:lnTo>
                          <a:pt x="168" y="259"/>
                        </a:lnTo>
                        <a:lnTo>
                          <a:pt x="169" y="259"/>
                        </a:lnTo>
                        <a:lnTo>
                          <a:pt x="169" y="260"/>
                        </a:lnTo>
                        <a:lnTo>
                          <a:pt x="170" y="261"/>
                        </a:lnTo>
                        <a:lnTo>
                          <a:pt x="170" y="261"/>
                        </a:lnTo>
                        <a:lnTo>
                          <a:pt x="170" y="261"/>
                        </a:lnTo>
                        <a:lnTo>
                          <a:pt x="171" y="259"/>
                        </a:lnTo>
                        <a:lnTo>
                          <a:pt x="171" y="260"/>
                        </a:lnTo>
                        <a:lnTo>
                          <a:pt x="172" y="260"/>
                        </a:lnTo>
                        <a:lnTo>
                          <a:pt x="172" y="262"/>
                        </a:lnTo>
                        <a:lnTo>
                          <a:pt x="173" y="261"/>
                        </a:lnTo>
                        <a:lnTo>
                          <a:pt x="173" y="261"/>
                        </a:lnTo>
                        <a:lnTo>
                          <a:pt x="173" y="262"/>
                        </a:lnTo>
                        <a:lnTo>
                          <a:pt x="174" y="264"/>
                        </a:lnTo>
                        <a:lnTo>
                          <a:pt x="174" y="262"/>
                        </a:lnTo>
                        <a:lnTo>
                          <a:pt x="175" y="260"/>
                        </a:lnTo>
                        <a:lnTo>
                          <a:pt x="175" y="263"/>
                        </a:lnTo>
                        <a:lnTo>
                          <a:pt x="175" y="265"/>
                        </a:lnTo>
                        <a:lnTo>
                          <a:pt x="176" y="264"/>
                        </a:lnTo>
                        <a:lnTo>
                          <a:pt x="176" y="259"/>
                        </a:lnTo>
                        <a:lnTo>
                          <a:pt x="177" y="262"/>
                        </a:lnTo>
                        <a:lnTo>
                          <a:pt x="177" y="261"/>
                        </a:lnTo>
                        <a:lnTo>
                          <a:pt x="178" y="262"/>
                        </a:lnTo>
                        <a:lnTo>
                          <a:pt x="178" y="261"/>
                        </a:lnTo>
                        <a:lnTo>
                          <a:pt x="178" y="259"/>
                        </a:lnTo>
                        <a:lnTo>
                          <a:pt x="179" y="260"/>
                        </a:lnTo>
                        <a:lnTo>
                          <a:pt x="179" y="258"/>
                        </a:lnTo>
                        <a:lnTo>
                          <a:pt x="180" y="256"/>
                        </a:lnTo>
                        <a:lnTo>
                          <a:pt x="180" y="257"/>
                        </a:lnTo>
                        <a:lnTo>
                          <a:pt x="180" y="257"/>
                        </a:lnTo>
                        <a:lnTo>
                          <a:pt x="181" y="257"/>
                        </a:lnTo>
                        <a:lnTo>
                          <a:pt x="181" y="258"/>
                        </a:lnTo>
                        <a:lnTo>
                          <a:pt x="182" y="25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821" name="Rectangle 89">
                    <a:extLst>
                      <a:ext uri="{FF2B5EF4-FFF2-40B4-BE49-F238E27FC236}">
                        <a16:creationId xmlns:a16="http://schemas.microsoft.com/office/drawing/2014/main" id="{08A9EAF3-7E38-4C44-86D2-842F03939265}"/>
                      </a:ext>
                    </a:extLst>
                  </p:cNvPr>
                  <p:cNvSpPr>
                    <a:spLocks noChangeArrowheads="1"/>
                  </p:cNvSpPr>
                  <p:nvPr/>
                </p:nvSpPr>
                <p:spPr bwMode="auto">
                  <a:xfrm>
                    <a:off x="2929584" y="10827808"/>
                    <a:ext cx="976421"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b="1" dirty="0">
                        <a:solidFill>
                          <a:srgbClr val="000000"/>
                        </a:solidFill>
                        <a:latin typeface="Arial" panose="020B0604020202020204" pitchFamily="34" charset="0"/>
                        <a:cs typeface="Arial" pitchFamily="34" charset="0"/>
                      </a:rPr>
                      <a:t>Time (s)</a:t>
                    </a:r>
                    <a:endParaRPr lang="en-US" sz="2000" dirty="0">
                      <a:latin typeface="Arial" pitchFamily="34" charset="0"/>
                      <a:cs typeface="Arial" pitchFamily="34" charset="0"/>
                    </a:endParaRPr>
                  </a:p>
                </p:txBody>
              </p:sp>
            </p:grpSp>
            <p:sp>
              <p:nvSpPr>
                <p:cNvPr id="1624" name="TextBox 1623">
                  <a:extLst>
                    <a:ext uri="{FF2B5EF4-FFF2-40B4-BE49-F238E27FC236}">
                      <a16:creationId xmlns:a16="http://schemas.microsoft.com/office/drawing/2014/main" id="{EEBD6AF8-A177-46B6-AC0C-456CFC7C342A}"/>
                    </a:ext>
                  </a:extLst>
                </p:cNvPr>
                <p:cNvSpPr txBox="1"/>
                <p:nvPr/>
              </p:nvSpPr>
              <p:spPr>
                <a:xfrm>
                  <a:off x="2155883" y="1802232"/>
                  <a:ext cx="1045814" cy="400110"/>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Control</a:t>
                  </a:r>
                </a:p>
              </p:txBody>
            </p:sp>
            <p:grpSp>
              <p:nvGrpSpPr>
                <p:cNvPr id="1625" name="Group 1624">
                  <a:extLst>
                    <a:ext uri="{FF2B5EF4-FFF2-40B4-BE49-F238E27FC236}">
                      <a16:creationId xmlns:a16="http://schemas.microsoft.com/office/drawing/2014/main" id="{10C1E8E4-2279-482F-9738-29EF8579282E}"/>
                    </a:ext>
                  </a:extLst>
                </p:cNvPr>
                <p:cNvGrpSpPr/>
                <p:nvPr/>
              </p:nvGrpSpPr>
              <p:grpSpPr>
                <a:xfrm>
                  <a:off x="6573064" y="1802232"/>
                  <a:ext cx="5067387" cy="3745369"/>
                  <a:chOff x="6253756" y="1802232"/>
                  <a:chExt cx="5067387" cy="3745369"/>
                </a:xfrm>
              </p:grpSpPr>
              <p:grpSp>
                <p:nvGrpSpPr>
                  <p:cNvPr id="1628" name="Group 1627">
                    <a:extLst>
                      <a:ext uri="{FF2B5EF4-FFF2-40B4-BE49-F238E27FC236}">
                        <a16:creationId xmlns:a16="http://schemas.microsoft.com/office/drawing/2014/main" id="{26F4EF86-8A85-4836-BBB6-EAF29D1718BC}"/>
                      </a:ext>
                    </a:extLst>
                  </p:cNvPr>
                  <p:cNvGrpSpPr/>
                  <p:nvPr/>
                </p:nvGrpSpPr>
                <p:grpSpPr>
                  <a:xfrm>
                    <a:off x="6598588" y="2010012"/>
                    <a:ext cx="4722555" cy="3537589"/>
                    <a:chOff x="6358263" y="7597996"/>
                    <a:chExt cx="4952675" cy="3537589"/>
                  </a:xfrm>
                </p:grpSpPr>
                <p:sp>
                  <p:nvSpPr>
                    <p:cNvPr id="1631" name="Rectangle 105">
                      <a:extLst>
                        <a:ext uri="{FF2B5EF4-FFF2-40B4-BE49-F238E27FC236}">
                          <a16:creationId xmlns:a16="http://schemas.microsoft.com/office/drawing/2014/main" id="{6B930F60-F39E-4F26-97FF-1C81C4F516BE}"/>
                        </a:ext>
                      </a:extLst>
                    </p:cNvPr>
                    <p:cNvSpPr>
                      <a:spLocks noChangeArrowheads="1"/>
                    </p:cNvSpPr>
                    <p:nvPr/>
                  </p:nvSpPr>
                  <p:spPr bwMode="auto">
                    <a:xfrm>
                      <a:off x="7018338" y="7729538"/>
                      <a:ext cx="4292600" cy="2727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32" name="Line 106">
                      <a:extLst>
                        <a:ext uri="{FF2B5EF4-FFF2-40B4-BE49-F238E27FC236}">
                          <a16:creationId xmlns:a16="http://schemas.microsoft.com/office/drawing/2014/main" id="{C786FCEF-38CA-4F7B-ABF6-3B8796C04F11}"/>
                        </a:ext>
                      </a:extLst>
                    </p:cNvPr>
                    <p:cNvSpPr>
                      <a:spLocks noChangeShapeType="1"/>
                    </p:cNvSpPr>
                    <p:nvPr/>
                  </p:nvSpPr>
                  <p:spPr bwMode="auto">
                    <a:xfrm>
                      <a:off x="7018338" y="10456863"/>
                      <a:ext cx="4292600"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33" name="Line 107">
                      <a:extLst>
                        <a:ext uri="{FF2B5EF4-FFF2-40B4-BE49-F238E27FC236}">
                          <a16:creationId xmlns:a16="http://schemas.microsoft.com/office/drawing/2014/main" id="{D916D9DC-749B-439D-9DCE-1B2BB77DCAE7}"/>
                        </a:ext>
                      </a:extLst>
                    </p:cNvPr>
                    <p:cNvSpPr>
                      <a:spLocks noChangeShapeType="1"/>
                    </p:cNvSpPr>
                    <p:nvPr/>
                  </p:nvSpPr>
                  <p:spPr bwMode="auto">
                    <a:xfrm flipV="1">
                      <a:off x="7018338"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34" name="Line 108">
                      <a:extLst>
                        <a:ext uri="{FF2B5EF4-FFF2-40B4-BE49-F238E27FC236}">
                          <a16:creationId xmlns:a16="http://schemas.microsoft.com/office/drawing/2014/main" id="{6B00EABE-2FEE-4B5D-B26F-E290BE0BE9D0}"/>
                        </a:ext>
                      </a:extLst>
                    </p:cNvPr>
                    <p:cNvSpPr>
                      <a:spLocks noChangeShapeType="1"/>
                    </p:cNvSpPr>
                    <p:nvPr/>
                  </p:nvSpPr>
                  <p:spPr bwMode="auto">
                    <a:xfrm flipV="1">
                      <a:off x="7631113"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35" name="Line 109">
                      <a:extLst>
                        <a:ext uri="{FF2B5EF4-FFF2-40B4-BE49-F238E27FC236}">
                          <a16:creationId xmlns:a16="http://schemas.microsoft.com/office/drawing/2014/main" id="{E232C882-176F-47FB-86F6-79E403F41DC1}"/>
                        </a:ext>
                      </a:extLst>
                    </p:cNvPr>
                    <p:cNvSpPr>
                      <a:spLocks noChangeShapeType="1"/>
                    </p:cNvSpPr>
                    <p:nvPr/>
                  </p:nvSpPr>
                  <p:spPr bwMode="auto">
                    <a:xfrm flipV="1">
                      <a:off x="8243888"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36" name="Line 110">
                      <a:extLst>
                        <a:ext uri="{FF2B5EF4-FFF2-40B4-BE49-F238E27FC236}">
                          <a16:creationId xmlns:a16="http://schemas.microsoft.com/office/drawing/2014/main" id="{4D015EC7-0E02-422E-AD8D-35BB8DE82103}"/>
                        </a:ext>
                      </a:extLst>
                    </p:cNvPr>
                    <p:cNvSpPr>
                      <a:spLocks noChangeShapeType="1"/>
                    </p:cNvSpPr>
                    <p:nvPr/>
                  </p:nvSpPr>
                  <p:spPr bwMode="auto">
                    <a:xfrm flipV="1">
                      <a:off x="8858250"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37" name="Line 111">
                      <a:extLst>
                        <a:ext uri="{FF2B5EF4-FFF2-40B4-BE49-F238E27FC236}">
                          <a16:creationId xmlns:a16="http://schemas.microsoft.com/office/drawing/2014/main" id="{C281E08D-BB84-47E3-B0F5-73B18F58FDEE}"/>
                        </a:ext>
                      </a:extLst>
                    </p:cNvPr>
                    <p:cNvSpPr>
                      <a:spLocks noChangeShapeType="1"/>
                    </p:cNvSpPr>
                    <p:nvPr/>
                  </p:nvSpPr>
                  <p:spPr bwMode="auto">
                    <a:xfrm flipV="1">
                      <a:off x="9471025"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38" name="Line 112">
                      <a:extLst>
                        <a:ext uri="{FF2B5EF4-FFF2-40B4-BE49-F238E27FC236}">
                          <a16:creationId xmlns:a16="http://schemas.microsoft.com/office/drawing/2014/main" id="{33A6B6F8-278E-46A0-9CA3-1AF6250ED82B}"/>
                        </a:ext>
                      </a:extLst>
                    </p:cNvPr>
                    <p:cNvSpPr>
                      <a:spLocks noChangeShapeType="1"/>
                    </p:cNvSpPr>
                    <p:nvPr/>
                  </p:nvSpPr>
                  <p:spPr bwMode="auto">
                    <a:xfrm flipV="1">
                      <a:off x="10083800"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39" name="Line 113">
                      <a:extLst>
                        <a:ext uri="{FF2B5EF4-FFF2-40B4-BE49-F238E27FC236}">
                          <a16:creationId xmlns:a16="http://schemas.microsoft.com/office/drawing/2014/main" id="{064FCD1F-8518-42B8-94CB-8E346C8FED5E}"/>
                        </a:ext>
                      </a:extLst>
                    </p:cNvPr>
                    <p:cNvSpPr>
                      <a:spLocks noChangeShapeType="1"/>
                    </p:cNvSpPr>
                    <p:nvPr/>
                  </p:nvSpPr>
                  <p:spPr bwMode="auto">
                    <a:xfrm flipV="1">
                      <a:off x="10698163"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40" name="Line 114">
                      <a:extLst>
                        <a:ext uri="{FF2B5EF4-FFF2-40B4-BE49-F238E27FC236}">
                          <a16:creationId xmlns:a16="http://schemas.microsoft.com/office/drawing/2014/main" id="{85FE97E7-A285-4785-AB3F-84177A4E5C0A}"/>
                        </a:ext>
                      </a:extLst>
                    </p:cNvPr>
                    <p:cNvSpPr>
                      <a:spLocks noChangeShapeType="1"/>
                    </p:cNvSpPr>
                    <p:nvPr/>
                  </p:nvSpPr>
                  <p:spPr bwMode="auto">
                    <a:xfrm flipV="1">
                      <a:off x="11310938" y="10456863"/>
                      <a:ext cx="0" cy="3968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41" name="Rectangle 115">
                      <a:extLst>
                        <a:ext uri="{FF2B5EF4-FFF2-40B4-BE49-F238E27FC236}">
                          <a16:creationId xmlns:a16="http://schemas.microsoft.com/office/drawing/2014/main" id="{7EF4D488-7D4E-430D-8502-1C6846D45DCB}"/>
                        </a:ext>
                      </a:extLst>
                    </p:cNvPr>
                    <p:cNvSpPr>
                      <a:spLocks noChangeArrowheads="1"/>
                    </p:cNvSpPr>
                    <p:nvPr/>
                  </p:nvSpPr>
                  <p:spPr bwMode="auto">
                    <a:xfrm>
                      <a:off x="6945726" y="10552113"/>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642" name="Rectangle 117">
                      <a:extLst>
                        <a:ext uri="{FF2B5EF4-FFF2-40B4-BE49-F238E27FC236}">
                          <a16:creationId xmlns:a16="http://schemas.microsoft.com/office/drawing/2014/main" id="{4C9C673F-87D0-4668-BC24-2B81AC3D065E}"/>
                        </a:ext>
                      </a:extLst>
                    </p:cNvPr>
                    <p:cNvSpPr>
                      <a:spLocks noChangeArrowheads="1"/>
                    </p:cNvSpPr>
                    <p:nvPr/>
                  </p:nvSpPr>
                  <p:spPr bwMode="auto">
                    <a:xfrm>
                      <a:off x="8162681" y="10552113"/>
                      <a:ext cx="1426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1</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643" name="Rectangle 119">
                      <a:extLst>
                        <a:ext uri="{FF2B5EF4-FFF2-40B4-BE49-F238E27FC236}">
                          <a16:creationId xmlns:a16="http://schemas.microsoft.com/office/drawing/2014/main" id="{2856122B-5799-43B9-B2FE-476231FB77F6}"/>
                        </a:ext>
                      </a:extLst>
                    </p:cNvPr>
                    <p:cNvSpPr>
                      <a:spLocks noChangeArrowheads="1"/>
                    </p:cNvSpPr>
                    <p:nvPr/>
                  </p:nvSpPr>
                  <p:spPr bwMode="auto">
                    <a:xfrm>
                      <a:off x="9388231" y="10552113"/>
                      <a:ext cx="1426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2</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644" name="Rectangle 121">
                      <a:extLst>
                        <a:ext uri="{FF2B5EF4-FFF2-40B4-BE49-F238E27FC236}">
                          <a16:creationId xmlns:a16="http://schemas.microsoft.com/office/drawing/2014/main" id="{BD2BE7FF-9EA4-49C3-9F79-69A1BFD9CB4A}"/>
                        </a:ext>
                      </a:extLst>
                    </p:cNvPr>
                    <p:cNvSpPr>
                      <a:spLocks noChangeArrowheads="1"/>
                    </p:cNvSpPr>
                    <p:nvPr/>
                  </p:nvSpPr>
                  <p:spPr bwMode="auto">
                    <a:xfrm>
                      <a:off x="10615369" y="10552113"/>
                      <a:ext cx="1426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3</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645" name="Line 123">
                      <a:extLst>
                        <a:ext uri="{FF2B5EF4-FFF2-40B4-BE49-F238E27FC236}">
                          <a16:creationId xmlns:a16="http://schemas.microsoft.com/office/drawing/2014/main" id="{B951A2A9-1B78-4A8B-8C9C-64B847F3DA79}"/>
                        </a:ext>
                      </a:extLst>
                    </p:cNvPr>
                    <p:cNvSpPr>
                      <a:spLocks noChangeShapeType="1"/>
                    </p:cNvSpPr>
                    <p:nvPr/>
                  </p:nvSpPr>
                  <p:spPr bwMode="auto">
                    <a:xfrm flipV="1">
                      <a:off x="6900863" y="7729538"/>
                      <a:ext cx="0" cy="27273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46" name="Line 124">
                      <a:extLst>
                        <a:ext uri="{FF2B5EF4-FFF2-40B4-BE49-F238E27FC236}">
                          <a16:creationId xmlns:a16="http://schemas.microsoft.com/office/drawing/2014/main" id="{579DA6C7-9677-43FD-8821-B308231C8363}"/>
                        </a:ext>
                      </a:extLst>
                    </p:cNvPr>
                    <p:cNvSpPr>
                      <a:spLocks noChangeShapeType="1"/>
                    </p:cNvSpPr>
                    <p:nvPr/>
                  </p:nvSpPr>
                  <p:spPr bwMode="auto">
                    <a:xfrm>
                      <a:off x="6858000" y="10456863"/>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47" name="Line 125">
                      <a:extLst>
                        <a:ext uri="{FF2B5EF4-FFF2-40B4-BE49-F238E27FC236}">
                          <a16:creationId xmlns:a16="http://schemas.microsoft.com/office/drawing/2014/main" id="{0D7FD1EB-BEAC-4EC5-9A3C-95887417784A}"/>
                        </a:ext>
                      </a:extLst>
                    </p:cNvPr>
                    <p:cNvSpPr>
                      <a:spLocks noChangeShapeType="1"/>
                    </p:cNvSpPr>
                    <p:nvPr/>
                  </p:nvSpPr>
                  <p:spPr bwMode="auto">
                    <a:xfrm>
                      <a:off x="6858000" y="9910763"/>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48" name="Line 126">
                      <a:extLst>
                        <a:ext uri="{FF2B5EF4-FFF2-40B4-BE49-F238E27FC236}">
                          <a16:creationId xmlns:a16="http://schemas.microsoft.com/office/drawing/2014/main" id="{A7D663D8-11F8-4CDB-A65D-D2ACB3F45910}"/>
                        </a:ext>
                      </a:extLst>
                    </p:cNvPr>
                    <p:cNvSpPr>
                      <a:spLocks noChangeShapeType="1"/>
                    </p:cNvSpPr>
                    <p:nvPr/>
                  </p:nvSpPr>
                  <p:spPr bwMode="auto">
                    <a:xfrm>
                      <a:off x="6858000" y="9366250"/>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49" name="Line 127">
                      <a:extLst>
                        <a:ext uri="{FF2B5EF4-FFF2-40B4-BE49-F238E27FC236}">
                          <a16:creationId xmlns:a16="http://schemas.microsoft.com/office/drawing/2014/main" id="{87071219-E302-4C51-B90B-B1D3E76A3F36}"/>
                        </a:ext>
                      </a:extLst>
                    </p:cNvPr>
                    <p:cNvSpPr>
                      <a:spLocks noChangeShapeType="1"/>
                    </p:cNvSpPr>
                    <p:nvPr/>
                  </p:nvSpPr>
                  <p:spPr bwMode="auto">
                    <a:xfrm>
                      <a:off x="6858000" y="8820150"/>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50" name="Line 128">
                      <a:extLst>
                        <a:ext uri="{FF2B5EF4-FFF2-40B4-BE49-F238E27FC236}">
                          <a16:creationId xmlns:a16="http://schemas.microsoft.com/office/drawing/2014/main" id="{DCA9EC60-46C1-4399-8D68-B746D1CEBAE1}"/>
                        </a:ext>
                      </a:extLst>
                    </p:cNvPr>
                    <p:cNvSpPr>
                      <a:spLocks noChangeShapeType="1"/>
                    </p:cNvSpPr>
                    <p:nvPr/>
                  </p:nvSpPr>
                  <p:spPr bwMode="auto">
                    <a:xfrm>
                      <a:off x="6858000" y="8275638"/>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51" name="Line 129">
                      <a:extLst>
                        <a:ext uri="{FF2B5EF4-FFF2-40B4-BE49-F238E27FC236}">
                          <a16:creationId xmlns:a16="http://schemas.microsoft.com/office/drawing/2014/main" id="{02766C6B-5103-4BA6-85D9-6FEB9AB1BD19}"/>
                        </a:ext>
                      </a:extLst>
                    </p:cNvPr>
                    <p:cNvSpPr>
                      <a:spLocks noChangeShapeType="1"/>
                    </p:cNvSpPr>
                    <p:nvPr/>
                  </p:nvSpPr>
                  <p:spPr bwMode="auto">
                    <a:xfrm>
                      <a:off x="6858000" y="7729538"/>
                      <a:ext cx="42863"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52" name="Freeform 136">
                      <a:extLst>
                        <a:ext uri="{FF2B5EF4-FFF2-40B4-BE49-F238E27FC236}">
                          <a16:creationId xmlns:a16="http://schemas.microsoft.com/office/drawing/2014/main" id="{77C3819A-D111-4C26-98C6-8ED3D39475AA}"/>
                        </a:ext>
                      </a:extLst>
                    </p:cNvPr>
                    <p:cNvSpPr>
                      <a:spLocks/>
                    </p:cNvSpPr>
                    <p:nvPr/>
                  </p:nvSpPr>
                  <p:spPr bwMode="auto">
                    <a:xfrm flipV="1">
                      <a:off x="7018338" y="8308975"/>
                      <a:ext cx="4022725" cy="1576388"/>
                    </a:xfrm>
                    <a:custGeom>
                      <a:avLst/>
                      <a:gdLst>
                        <a:gd name="T0" fmla="*/ 42 w 2733"/>
                        <a:gd name="T1" fmla="*/ 31 h 1180"/>
                        <a:gd name="T2" fmla="*/ 85 w 2733"/>
                        <a:gd name="T3" fmla="*/ 35 h 1180"/>
                        <a:gd name="T4" fmla="*/ 128 w 2733"/>
                        <a:gd name="T5" fmla="*/ 14 h 1180"/>
                        <a:gd name="T6" fmla="*/ 171 w 2733"/>
                        <a:gd name="T7" fmla="*/ 22 h 1180"/>
                        <a:gd name="T8" fmla="*/ 214 w 2733"/>
                        <a:gd name="T9" fmla="*/ 19 h 1180"/>
                        <a:gd name="T10" fmla="*/ 257 w 2733"/>
                        <a:gd name="T11" fmla="*/ 14 h 1180"/>
                        <a:gd name="T12" fmla="*/ 300 w 2733"/>
                        <a:gd name="T13" fmla="*/ 18 h 1180"/>
                        <a:gd name="T14" fmla="*/ 342 w 2733"/>
                        <a:gd name="T15" fmla="*/ 22 h 1180"/>
                        <a:gd name="T16" fmla="*/ 385 w 2733"/>
                        <a:gd name="T17" fmla="*/ 10 h 1180"/>
                        <a:gd name="T18" fmla="*/ 428 w 2733"/>
                        <a:gd name="T19" fmla="*/ 22 h 1180"/>
                        <a:gd name="T20" fmla="*/ 471 w 2733"/>
                        <a:gd name="T21" fmla="*/ 14 h 1180"/>
                        <a:gd name="T22" fmla="*/ 514 w 2733"/>
                        <a:gd name="T23" fmla="*/ 26 h 1180"/>
                        <a:gd name="T24" fmla="*/ 557 w 2733"/>
                        <a:gd name="T25" fmla="*/ 22 h 1180"/>
                        <a:gd name="T26" fmla="*/ 600 w 2733"/>
                        <a:gd name="T27" fmla="*/ 8 h 1180"/>
                        <a:gd name="T28" fmla="*/ 643 w 2733"/>
                        <a:gd name="T29" fmla="*/ 24 h 1180"/>
                        <a:gd name="T30" fmla="*/ 686 w 2733"/>
                        <a:gd name="T31" fmla="*/ 18 h 1180"/>
                        <a:gd name="T32" fmla="*/ 729 w 2733"/>
                        <a:gd name="T33" fmla="*/ 17 h 1180"/>
                        <a:gd name="T34" fmla="*/ 772 w 2733"/>
                        <a:gd name="T35" fmla="*/ 32 h 1180"/>
                        <a:gd name="T36" fmla="*/ 815 w 2733"/>
                        <a:gd name="T37" fmla="*/ 8 h 1180"/>
                        <a:gd name="T38" fmla="*/ 858 w 2733"/>
                        <a:gd name="T39" fmla="*/ 6 h 1180"/>
                        <a:gd name="T40" fmla="*/ 900 w 2733"/>
                        <a:gd name="T41" fmla="*/ 19 h 1180"/>
                        <a:gd name="T42" fmla="*/ 943 w 2733"/>
                        <a:gd name="T43" fmla="*/ 6 h 1180"/>
                        <a:gd name="T44" fmla="*/ 986 w 2733"/>
                        <a:gd name="T45" fmla="*/ 19 h 1180"/>
                        <a:gd name="T46" fmla="*/ 1029 w 2733"/>
                        <a:gd name="T47" fmla="*/ 19 h 1180"/>
                        <a:gd name="T48" fmla="*/ 1072 w 2733"/>
                        <a:gd name="T49" fmla="*/ 24 h 1180"/>
                        <a:gd name="T50" fmla="*/ 1115 w 2733"/>
                        <a:gd name="T51" fmla="*/ 21 h 1180"/>
                        <a:gd name="T52" fmla="*/ 1158 w 2733"/>
                        <a:gd name="T53" fmla="*/ 16 h 1180"/>
                        <a:gd name="T54" fmla="*/ 1201 w 2733"/>
                        <a:gd name="T55" fmla="*/ 20 h 1180"/>
                        <a:gd name="T56" fmla="*/ 1244 w 2733"/>
                        <a:gd name="T57" fmla="*/ 24 h 1180"/>
                        <a:gd name="T58" fmla="*/ 1287 w 2733"/>
                        <a:gd name="T59" fmla="*/ 9 h 1180"/>
                        <a:gd name="T60" fmla="*/ 1330 w 2733"/>
                        <a:gd name="T61" fmla="*/ 18 h 1180"/>
                        <a:gd name="T62" fmla="*/ 1373 w 2733"/>
                        <a:gd name="T63" fmla="*/ 21 h 1180"/>
                        <a:gd name="T64" fmla="*/ 1415 w 2733"/>
                        <a:gd name="T65" fmla="*/ 20 h 1180"/>
                        <a:gd name="T66" fmla="*/ 1458 w 2733"/>
                        <a:gd name="T67" fmla="*/ 22 h 1180"/>
                        <a:gd name="T68" fmla="*/ 1501 w 2733"/>
                        <a:gd name="T69" fmla="*/ 23 h 1180"/>
                        <a:gd name="T70" fmla="*/ 1544 w 2733"/>
                        <a:gd name="T71" fmla="*/ 14 h 1180"/>
                        <a:gd name="T72" fmla="*/ 1587 w 2733"/>
                        <a:gd name="T73" fmla="*/ 27 h 1180"/>
                        <a:gd name="T74" fmla="*/ 1630 w 2733"/>
                        <a:gd name="T75" fmla="*/ 20 h 1180"/>
                        <a:gd name="T76" fmla="*/ 1673 w 2733"/>
                        <a:gd name="T77" fmla="*/ 18 h 1180"/>
                        <a:gd name="T78" fmla="*/ 1716 w 2733"/>
                        <a:gd name="T79" fmla="*/ 22 h 1180"/>
                        <a:gd name="T80" fmla="*/ 1759 w 2733"/>
                        <a:gd name="T81" fmla="*/ 14 h 1180"/>
                        <a:gd name="T82" fmla="*/ 1802 w 2733"/>
                        <a:gd name="T83" fmla="*/ 14 h 1180"/>
                        <a:gd name="T84" fmla="*/ 1845 w 2733"/>
                        <a:gd name="T85" fmla="*/ 20 h 1180"/>
                        <a:gd name="T86" fmla="*/ 1888 w 2733"/>
                        <a:gd name="T87" fmla="*/ 18 h 1180"/>
                        <a:gd name="T88" fmla="*/ 1931 w 2733"/>
                        <a:gd name="T89" fmla="*/ 8 h 1180"/>
                        <a:gd name="T90" fmla="*/ 1973 w 2733"/>
                        <a:gd name="T91" fmla="*/ 26 h 1180"/>
                        <a:gd name="T92" fmla="*/ 2016 w 2733"/>
                        <a:gd name="T93" fmla="*/ 21 h 1180"/>
                        <a:gd name="T94" fmla="*/ 2059 w 2733"/>
                        <a:gd name="T95" fmla="*/ 18 h 1180"/>
                        <a:gd name="T96" fmla="*/ 2102 w 2733"/>
                        <a:gd name="T97" fmla="*/ 25 h 1180"/>
                        <a:gd name="T98" fmla="*/ 2145 w 2733"/>
                        <a:gd name="T99" fmla="*/ 32 h 1180"/>
                        <a:gd name="T100" fmla="*/ 2188 w 2733"/>
                        <a:gd name="T101" fmla="*/ 12 h 1180"/>
                        <a:gd name="T102" fmla="*/ 2231 w 2733"/>
                        <a:gd name="T103" fmla="*/ 18 h 1180"/>
                        <a:gd name="T104" fmla="*/ 2274 w 2733"/>
                        <a:gd name="T105" fmla="*/ 9 h 1180"/>
                        <a:gd name="T106" fmla="*/ 2317 w 2733"/>
                        <a:gd name="T107" fmla="*/ 17 h 1180"/>
                        <a:gd name="T108" fmla="*/ 2360 w 2733"/>
                        <a:gd name="T109" fmla="*/ 25 h 1180"/>
                        <a:gd name="T110" fmla="*/ 2403 w 2733"/>
                        <a:gd name="T111" fmla="*/ 12 h 1180"/>
                        <a:gd name="T112" fmla="*/ 2446 w 2733"/>
                        <a:gd name="T113" fmla="*/ 21 h 1180"/>
                        <a:gd name="T114" fmla="*/ 2489 w 2733"/>
                        <a:gd name="T115" fmla="*/ 24 h 1180"/>
                        <a:gd name="T116" fmla="*/ 2531 w 2733"/>
                        <a:gd name="T117" fmla="*/ 26 h 1180"/>
                        <a:gd name="T118" fmla="*/ 2574 w 2733"/>
                        <a:gd name="T119" fmla="*/ 44 h 1180"/>
                        <a:gd name="T120" fmla="*/ 2617 w 2733"/>
                        <a:gd name="T121" fmla="*/ 30 h 1180"/>
                        <a:gd name="T122" fmla="*/ 2660 w 2733"/>
                        <a:gd name="T123" fmla="*/ 27 h 1180"/>
                        <a:gd name="T124" fmla="*/ 2703 w 2733"/>
                        <a:gd name="T125" fmla="*/ 42 h 1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33" h="1180">
                          <a:moveTo>
                            <a:pt x="0" y="39"/>
                          </a:moveTo>
                          <a:lnTo>
                            <a:pt x="0" y="41"/>
                          </a:lnTo>
                          <a:lnTo>
                            <a:pt x="0" y="44"/>
                          </a:lnTo>
                          <a:lnTo>
                            <a:pt x="1" y="46"/>
                          </a:lnTo>
                          <a:lnTo>
                            <a:pt x="1" y="47"/>
                          </a:lnTo>
                          <a:lnTo>
                            <a:pt x="2" y="45"/>
                          </a:lnTo>
                          <a:lnTo>
                            <a:pt x="2" y="46"/>
                          </a:lnTo>
                          <a:lnTo>
                            <a:pt x="2" y="46"/>
                          </a:lnTo>
                          <a:lnTo>
                            <a:pt x="3" y="48"/>
                          </a:lnTo>
                          <a:lnTo>
                            <a:pt x="3" y="48"/>
                          </a:lnTo>
                          <a:lnTo>
                            <a:pt x="4" y="50"/>
                          </a:lnTo>
                          <a:lnTo>
                            <a:pt x="4" y="52"/>
                          </a:lnTo>
                          <a:lnTo>
                            <a:pt x="5" y="48"/>
                          </a:lnTo>
                          <a:lnTo>
                            <a:pt x="5" y="49"/>
                          </a:lnTo>
                          <a:lnTo>
                            <a:pt x="5" y="49"/>
                          </a:lnTo>
                          <a:lnTo>
                            <a:pt x="6" y="46"/>
                          </a:lnTo>
                          <a:lnTo>
                            <a:pt x="6" y="46"/>
                          </a:lnTo>
                          <a:lnTo>
                            <a:pt x="7" y="47"/>
                          </a:lnTo>
                          <a:lnTo>
                            <a:pt x="7" y="44"/>
                          </a:lnTo>
                          <a:lnTo>
                            <a:pt x="7" y="43"/>
                          </a:lnTo>
                          <a:lnTo>
                            <a:pt x="8" y="47"/>
                          </a:lnTo>
                          <a:lnTo>
                            <a:pt x="8" y="48"/>
                          </a:lnTo>
                          <a:lnTo>
                            <a:pt x="9" y="48"/>
                          </a:lnTo>
                          <a:lnTo>
                            <a:pt x="9" y="46"/>
                          </a:lnTo>
                          <a:lnTo>
                            <a:pt x="10" y="47"/>
                          </a:lnTo>
                          <a:lnTo>
                            <a:pt x="10" y="46"/>
                          </a:lnTo>
                          <a:lnTo>
                            <a:pt x="10" y="48"/>
                          </a:lnTo>
                          <a:lnTo>
                            <a:pt x="11" y="46"/>
                          </a:lnTo>
                          <a:lnTo>
                            <a:pt x="11" y="45"/>
                          </a:lnTo>
                          <a:lnTo>
                            <a:pt x="12" y="48"/>
                          </a:lnTo>
                          <a:lnTo>
                            <a:pt x="12" y="52"/>
                          </a:lnTo>
                          <a:lnTo>
                            <a:pt x="12" y="50"/>
                          </a:lnTo>
                          <a:lnTo>
                            <a:pt x="13" y="48"/>
                          </a:lnTo>
                          <a:lnTo>
                            <a:pt x="13" y="51"/>
                          </a:lnTo>
                          <a:lnTo>
                            <a:pt x="14" y="49"/>
                          </a:lnTo>
                          <a:lnTo>
                            <a:pt x="14" y="51"/>
                          </a:lnTo>
                          <a:lnTo>
                            <a:pt x="15" y="50"/>
                          </a:lnTo>
                          <a:lnTo>
                            <a:pt x="15" y="48"/>
                          </a:lnTo>
                          <a:lnTo>
                            <a:pt x="15" y="46"/>
                          </a:lnTo>
                          <a:lnTo>
                            <a:pt x="16" y="44"/>
                          </a:lnTo>
                          <a:lnTo>
                            <a:pt x="16" y="47"/>
                          </a:lnTo>
                          <a:lnTo>
                            <a:pt x="17" y="45"/>
                          </a:lnTo>
                          <a:lnTo>
                            <a:pt x="17" y="42"/>
                          </a:lnTo>
                          <a:lnTo>
                            <a:pt x="17" y="45"/>
                          </a:lnTo>
                          <a:lnTo>
                            <a:pt x="18" y="49"/>
                          </a:lnTo>
                          <a:lnTo>
                            <a:pt x="18" y="49"/>
                          </a:lnTo>
                          <a:lnTo>
                            <a:pt x="19" y="45"/>
                          </a:lnTo>
                          <a:lnTo>
                            <a:pt x="19" y="47"/>
                          </a:lnTo>
                          <a:lnTo>
                            <a:pt x="20" y="45"/>
                          </a:lnTo>
                          <a:lnTo>
                            <a:pt x="20" y="46"/>
                          </a:lnTo>
                          <a:lnTo>
                            <a:pt x="20" y="46"/>
                          </a:lnTo>
                          <a:lnTo>
                            <a:pt x="21" y="45"/>
                          </a:lnTo>
                          <a:lnTo>
                            <a:pt x="21" y="42"/>
                          </a:lnTo>
                          <a:lnTo>
                            <a:pt x="22" y="43"/>
                          </a:lnTo>
                          <a:lnTo>
                            <a:pt x="22" y="43"/>
                          </a:lnTo>
                          <a:lnTo>
                            <a:pt x="22" y="43"/>
                          </a:lnTo>
                          <a:lnTo>
                            <a:pt x="23" y="43"/>
                          </a:lnTo>
                          <a:lnTo>
                            <a:pt x="23" y="43"/>
                          </a:lnTo>
                          <a:lnTo>
                            <a:pt x="24" y="41"/>
                          </a:lnTo>
                          <a:lnTo>
                            <a:pt x="24" y="41"/>
                          </a:lnTo>
                          <a:lnTo>
                            <a:pt x="25" y="40"/>
                          </a:lnTo>
                          <a:lnTo>
                            <a:pt x="25" y="38"/>
                          </a:lnTo>
                          <a:lnTo>
                            <a:pt x="25" y="41"/>
                          </a:lnTo>
                          <a:lnTo>
                            <a:pt x="26" y="42"/>
                          </a:lnTo>
                          <a:lnTo>
                            <a:pt x="26" y="40"/>
                          </a:lnTo>
                          <a:lnTo>
                            <a:pt x="27" y="42"/>
                          </a:lnTo>
                          <a:lnTo>
                            <a:pt x="27" y="42"/>
                          </a:lnTo>
                          <a:lnTo>
                            <a:pt x="27" y="43"/>
                          </a:lnTo>
                          <a:lnTo>
                            <a:pt x="28" y="40"/>
                          </a:lnTo>
                          <a:lnTo>
                            <a:pt x="28" y="40"/>
                          </a:lnTo>
                          <a:lnTo>
                            <a:pt x="29" y="42"/>
                          </a:lnTo>
                          <a:lnTo>
                            <a:pt x="29" y="44"/>
                          </a:lnTo>
                          <a:lnTo>
                            <a:pt x="30" y="46"/>
                          </a:lnTo>
                          <a:lnTo>
                            <a:pt x="30" y="48"/>
                          </a:lnTo>
                          <a:lnTo>
                            <a:pt x="30" y="48"/>
                          </a:lnTo>
                          <a:lnTo>
                            <a:pt x="31" y="49"/>
                          </a:lnTo>
                          <a:lnTo>
                            <a:pt x="31" y="45"/>
                          </a:lnTo>
                          <a:lnTo>
                            <a:pt x="32" y="44"/>
                          </a:lnTo>
                          <a:lnTo>
                            <a:pt x="32" y="43"/>
                          </a:lnTo>
                          <a:lnTo>
                            <a:pt x="32" y="43"/>
                          </a:lnTo>
                          <a:lnTo>
                            <a:pt x="33" y="41"/>
                          </a:lnTo>
                          <a:lnTo>
                            <a:pt x="33" y="40"/>
                          </a:lnTo>
                          <a:lnTo>
                            <a:pt x="34" y="41"/>
                          </a:lnTo>
                          <a:lnTo>
                            <a:pt x="34" y="39"/>
                          </a:lnTo>
                          <a:lnTo>
                            <a:pt x="35" y="40"/>
                          </a:lnTo>
                          <a:lnTo>
                            <a:pt x="35" y="39"/>
                          </a:lnTo>
                          <a:lnTo>
                            <a:pt x="35" y="35"/>
                          </a:lnTo>
                          <a:lnTo>
                            <a:pt x="36" y="37"/>
                          </a:lnTo>
                          <a:lnTo>
                            <a:pt x="36" y="37"/>
                          </a:lnTo>
                          <a:lnTo>
                            <a:pt x="37" y="34"/>
                          </a:lnTo>
                          <a:lnTo>
                            <a:pt x="37" y="36"/>
                          </a:lnTo>
                          <a:lnTo>
                            <a:pt x="37" y="30"/>
                          </a:lnTo>
                          <a:lnTo>
                            <a:pt x="38" y="29"/>
                          </a:lnTo>
                          <a:lnTo>
                            <a:pt x="38" y="31"/>
                          </a:lnTo>
                          <a:lnTo>
                            <a:pt x="39" y="31"/>
                          </a:lnTo>
                          <a:lnTo>
                            <a:pt x="39" y="30"/>
                          </a:lnTo>
                          <a:lnTo>
                            <a:pt x="40" y="29"/>
                          </a:lnTo>
                          <a:lnTo>
                            <a:pt x="40" y="30"/>
                          </a:lnTo>
                          <a:lnTo>
                            <a:pt x="40" y="30"/>
                          </a:lnTo>
                          <a:lnTo>
                            <a:pt x="41" y="32"/>
                          </a:lnTo>
                          <a:lnTo>
                            <a:pt x="41" y="31"/>
                          </a:lnTo>
                          <a:lnTo>
                            <a:pt x="42" y="32"/>
                          </a:lnTo>
                          <a:lnTo>
                            <a:pt x="42" y="31"/>
                          </a:lnTo>
                          <a:lnTo>
                            <a:pt x="42" y="30"/>
                          </a:lnTo>
                          <a:lnTo>
                            <a:pt x="43" y="31"/>
                          </a:lnTo>
                          <a:lnTo>
                            <a:pt x="43" y="28"/>
                          </a:lnTo>
                          <a:lnTo>
                            <a:pt x="44" y="25"/>
                          </a:lnTo>
                          <a:lnTo>
                            <a:pt x="44" y="25"/>
                          </a:lnTo>
                          <a:lnTo>
                            <a:pt x="45" y="23"/>
                          </a:lnTo>
                          <a:lnTo>
                            <a:pt x="45" y="25"/>
                          </a:lnTo>
                          <a:lnTo>
                            <a:pt x="45" y="26"/>
                          </a:lnTo>
                          <a:lnTo>
                            <a:pt x="46" y="27"/>
                          </a:lnTo>
                          <a:lnTo>
                            <a:pt x="46" y="26"/>
                          </a:lnTo>
                          <a:lnTo>
                            <a:pt x="47" y="22"/>
                          </a:lnTo>
                          <a:lnTo>
                            <a:pt x="47" y="21"/>
                          </a:lnTo>
                          <a:lnTo>
                            <a:pt x="47" y="20"/>
                          </a:lnTo>
                          <a:lnTo>
                            <a:pt x="48" y="20"/>
                          </a:lnTo>
                          <a:lnTo>
                            <a:pt x="48" y="27"/>
                          </a:lnTo>
                          <a:lnTo>
                            <a:pt x="49" y="1180"/>
                          </a:lnTo>
                          <a:lnTo>
                            <a:pt x="49" y="672"/>
                          </a:lnTo>
                          <a:lnTo>
                            <a:pt x="50" y="172"/>
                          </a:lnTo>
                          <a:lnTo>
                            <a:pt x="50" y="78"/>
                          </a:lnTo>
                          <a:lnTo>
                            <a:pt x="50" y="53"/>
                          </a:lnTo>
                          <a:lnTo>
                            <a:pt x="51" y="45"/>
                          </a:lnTo>
                          <a:lnTo>
                            <a:pt x="51" y="41"/>
                          </a:lnTo>
                          <a:lnTo>
                            <a:pt x="52" y="39"/>
                          </a:lnTo>
                          <a:lnTo>
                            <a:pt x="52" y="40"/>
                          </a:lnTo>
                          <a:lnTo>
                            <a:pt x="52" y="40"/>
                          </a:lnTo>
                          <a:lnTo>
                            <a:pt x="53" y="37"/>
                          </a:lnTo>
                          <a:lnTo>
                            <a:pt x="53" y="39"/>
                          </a:lnTo>
                          <a:lnTo>
                            <a:pt x="54" y="37"/>
                          </a:lnTo>
                          <a:lnTo>
                            <a:pt x="54" y="35"/>
                          </a:lnTo>
                          <a:lnTo>
                            <a:pt x="55" y="38"/>
                          </a:lnTo>
                          <a:lnTo>
                            <a:pt x="55" y="37"/>
                          </a:lnTo>
                          <a:lnTo>
                            <a:pt x="55" y="36"/>
                          </a:lnTo>
                          <a:lnTo>
                            <a:pt x="56" y="37"/>
                          </a:lnTo>
                          <a:lnTo>
                            <a:pt x="56" y="37"/>
                          </a:lnTo>
                          <a:lnTo>
                            <a:pt x="57" y="35"/>
                          </a:lnTo>
                          <a:lnTo>
                            <a:pt x="57" y="37"/>
                          </a:lnTo>
                          <a:lnTo>
                            <a:pt x="57" y="32"/>
                          </a:lnTo>
                          <a:lnTo>
                            <a:pt x="58" y="35"/>
                          </a:lnTo>
                          <a:lnTo>
                            <a:pt x="58" y="34"/>
                          </a:lnTo>
                          <a:lnTo>
                            <a:pt x="59" y="34"/>
                          </a:lnTo>
                          <a:lnTo>
                            <a:pt x="59" y="34"/>
                          </a:lnTo>
                          <a:lnTo>
                            <a:pt x="60" y="35"/>
                          </a:lnTo>
                          <a:lnTo>
                            <a:pt x="60" y="35"/>
                          </a:lnTo>
                          <a:lnTo>
                            <a:pt x="60" y="31"/>
                          </a:lnTo>
                          <a:lnTo>
                            <a:pt x="61" y="31"/>
                          </a:lnTo>
                          <a:lnTo>
                            <a:pt x="61" y="31"/>
                          </a:lnTo>
                          <a:lnTo>
                            <a:pt x="62" y="29"/>
                          </a:lnTo>
                          <a:lnTo>
                            <a:pt x="62" y="30"/>
                          </a:lnTo>
                          <a:lnTo>
                            <a:pt x="62" y="29"/>
                          </a:lnTo>
                          <a:lnTo>
                            <a:pt x="63" y="28"/>
                          </a:lnTo>
                          <a:lnTo>
                            <a:pt x="63" y="29"/>
                          </a:lnTo>
                          <a:lnTo>
                            <a:pt x="64" y="29"/>
                          </a:lnTo>
                          <a:lnTo>
                            <a:pt x="64" y="28"/>
                          </a:lnTo>
                          <a:lnTo>
                            <a:pt x="65" y="27"/>
                          </a:lnTo>
                          <a:lnTo>
                            <a:pt x="65" y="26"/>
                          </a:lnTo>
                          <a:lnTo>
                            <a:pt x="65" y="26"/>
                          </a:lnTo>
                          <a:lnTo>
                            <a:pt x="66" y="27"/>
                          </a:lnTo>
                          <a:lnTo>
                            <a:pt x="66" y="29"/>
                          </a:lnTo>
                          <a:lnTo>
                            <a:pt x="67" y="28"/>
                          </a:lnTo>
                          <a:lnTo>
                            <a:pt x="67" y="28"/>
                          </a:lnTo>
                          <a:lnTo>
                            <a:pt x="67" y="28"/>
                          </a:lnTo>
                          <a:lnTo>
                            <a:pt x="68" y="28"/>
                          </a:lnTo>
                          <a:lnTo>
                            <a:pt x="68" y="29"/>
                          </a:lnTo>
                          <a:lnTo>
                            <a:pt x="69" y="30"/>
                          </a:lnTo>
                          <a:lnTo>
                            <a:pt x="69" y="30"/>
                          </a:lnTo>
                          <a:lnTo>
                            <a:pt x="70" y="32"/>
                          </a:lnTo>
                          <a:lnTo>
                            <a:pt x="70" y="33"/>
                          </a:lnTo>
                          <a:lnTo>
                            <a:pt x="70" y="34"/>
                          </a:lnTo>
                          <a:lnTo>
                            <a:pt x="71" y="34"/>
                          </a:lnTo>
                          <a:lnTo>
                            <a:pt x="71" y="34"/>
                          </a:lnTo>
                          <a:lnTo>
                            <a:pt x="72" y="34"/>
                          </a:lnTo>
                          <a:lnTo>
                            <a:pt x="72" y="34"/>
                          </a:lnTo>
                          <a:lnTo>
                            <a:pt x="72" y="37"/>
                          </a:lnTo>
                          <a:lnTo>
                            <a:pt x="73" y="36"/>
                          </a:lnTo>
                          <a:lnTo>
                            <a:pt x="73" y="39"/>
                          </a:lnTo>
                          <a:lnTo>
                            <a:pt x="74" y="34"/>
                          </a:lnTo>
                          <a:lnTo>
                            <a:pt x="74" y="35"/>
                          </a:lnTo>
                          <a:lnTo>
                            <a:pt x="75" y="32"/>
                          </a:lnTo>
                          <a:lnTo>
                            <a:pt x="75" y="34"/>
                          </a:lnTo>
                          <a:lnTo>
                            <a:pt x="75" y="37"/>
                          </a:lnTo>
                          <a:lnTo>
                            <a:pt x="76" y="33"/>
                          </a:lnTo>
                          <a:lnTo>
                            <a:pt x="76" y="34"/>
                          </a:lnTo>
                          <a:lnTo>
                            <a:pt x="77" y="34"/>
                          </a:lnTo>
                          <a:lnTo>
                            <a:pt x="77" y="34"/>
                          </a:lnTo>
                          <a:lnTo>
                            <a:pt x="77" y="34"/>
                          </a:lnTo>
                          <a:lnTo>
                            <a:pt x="78" y="34"/>
                          </a:lnTo>
                          <a:lnTo>
                            <a:pt x="78" y="30"/>
                          </a:lnTo>
                          <a:lnTo>
                            <a:pt x="79" y="31"/>
                          </a:lnTo>
                          <a:lnTo>
                            <a:pt x="79" y="33"/>
                          </a:lnTo>
                          <a:lnTo>
                            <a:pt x="80" y="35"/>
                          </a:lnTo>
                          <a:lnTo>
                            <a:pt x="80" y="35"/>
                          </a:lnTo>
                          <a:lnTo>
                            <a:pt x="80" y="34"/>
                          </a:lnTo>
                          <a:lnTo>
                            <a:pt x="81" y="33"/>
                          </a:lnTo>
                          <a:lnTo>
                            <a:pt x="81" y="35"/>
                          </a:lnTo>
                          <a:lnTo>
                            <a:pt x="82" y="38"/>
                          </a:lnTo>
                          <a:lnTo>
                            <a:pt x="82" y="35"/>
                          </a:lnTo>
                          <a:lnTo>
                            <a:pt x="82" y="31"/>
                          </a:lnTo>
                          <a:lnTo>
                            <a:pt x="83" y="34"/>
                          </a:lnTo>
                          <a:lnTo>
                            <a:pt x="83" y="39"/>
                          </a:lnTo>
                          <a:lnTo>
                            <a:pt x="84" y="37"/>
                          </a:lnTo>
                          <a:lnTo>
                            <a:pt x="84" y="37"/>
                          </a:lnTo>
                          <a:lnTo>
                            <a:pt x="85" y="38"/>
                          </a:lnTo>
                          <a:lnTo>
                            <a:pt x="85" y="35"/>
                          </a:lnTo>
                          <a:lnTo>
                            <a:pt x="85" y="38"/>
                          </a:lnTo>
                          <a:lnTo>
                            <a:pt x="86" y="39"/>
                          </a:lnTo>
                          <a:lnTo>
                            <a:pt x="86" y="38"/>
                          </a:lnTo>
                          <a:lnTo>
                            <a:pt x="87" y="40"/>
                          </a:lnTo>
                          <a:lnTo>
                            <a:pt x="87" y="40"/>
                          </a:lnTo>
                          <a:lnTo>
                            <a:pt x="87" y="40"/>
                          </a:lnTo>
                          <a:lnTo>
                            <a:pt x="88" y="37"/>
                          </a:lnTo>
                          <a:lnTo>
                            <a:pt x="88" y="33"/>
                          </a:lnTo>
                          <a:lnTo>
                            <a:pt x="89" y="33"/>
                          </a:lnTo>
                          <a:lnTo>
                            <a:pt x="89" y="31"/>
                          </a:lnTo>
                          <a:lnTo>
                            <a:pt x="90" y="31"/>
                          </a:lnTo>
                          <a:lnTo>
                            <a:pt x="90" y="32"/>
                          </a:lnTo>
                          <a:lnTo>
                            <a:pt x="90" y="32"/>
                          </a:lnTo>
                          <a:lnTo>
                            <a:pt x="91" y="31"/>
                          </a:lnTo>
                          <a:lnTo>
                            <a:pt x="91" y="32"/>
                          </a:lnTo>
                          <a:lnTo>
                            <a:pt x="92" y="30"/>
                          </a:lnTo>
                          <a:lnTo>
                            <a:pt x="92" y="34"/>
                          </a:lnTo>
                          <a:lnTo>
                            <a:pt x="92" y="34"/>
                          </a:lnTo>
                          <a:lnTo>
                            <a:pt x="93" y="32"/>
                          </a:lnTo>
                          <a:lnTo>
                            <a:pt x="93" y="33"/>
                          </a:lnTo>
                          <a:lnTo>
                            <a:pt x="94" y="33"/>
                          </a:lnTo>
                          <a:lnTo>
                            <a:pt x="94" y="31"/>
                          </a:lnTo>
                          <a:lnTo>
                            <a:pt x="95" y="31"/>
                          </a:lnTo>
                          <a:lnTo>
                            <a:pt x="95" y="31"/>
                          </a:lnTo>
                          <a:lnTo>
                            <a:pt x="95" y="32"/>
                          </a:lnTo>
                          <a:lnTo>
                            <a:pt x="96" y="31"/>
                          </a:lnTo>
                          <a:lnTo>
                            <a:pt x="96" y="33"/>
                          </a:lnTo>
                          <a:lnTo>
                            <a:pt x="97" y="33"/>
                          </a:lnTo>
                          <a:lnTo>
                            <a:pt x="97" y="33"/>
                          </a:lnTo>
                          <a:lnTo>
                            <a:pt x="97" y="35"/>
                          </a:lnTo>
                          <a:lnTo>
                            <a:pt x="98" y="34"/>
                          </a:lnTo>
                          <a:lnTo>
                            <a:pt x="98" y="35"/>
                          </a:lnTo>
                          <a:lnTo>
                            <a:pt x="99" y="36"/>
                          </a:lnTo>
                          <a:lnTo>
                            <a:pt x="99" y="38"/>
                          </a:lnTo>
                          <a:lnTo>
                            <a:pt x="100" y="39"/>
                          </a:lnTo>
                          <a:lnTo>
                            <a:pt x="100" y="39"/>
                          </a:lnTo>
                          <a:lnTo>
                            <a:pt x="100" y="36"/>
                          </a:lnTo>
                          <a:lnTo>
                            <a:pt x="101" y="38"/>
                          </a:lnTo>
                          <a:lnTo>
                            <a:pt x="101" y="34"/>
                          </a:lnTo>
                          <a:lnTo>
                            <a:pt x="102" y="36"/>
                          </a:lnTo>
                          <a:lnTo>
                            <a:pt x="102" y="35"/>
                          </a:lnTo>
                          <a:lnTo>
                            <a:pt x="102" y="35"/>
                          </a:lnTo>
                          <a:lnTo>
                            <a:pt x="103" y="35"/>
                          </a:lnTo>
                          <a:lnTo>
                            <a:pt x="103" y="35"/>
                          </a:lnTo>
                          <a:lnTo>
                            <a:pt x="104" y="34"/>
                          </a:lnTo>
                          <a:lnTo>
                            <a:pt x="104" y="33"/>
                          </a:lnTo>
                          <a:lnTo>
                            <a:pt x="105" y="32"/>
                          </a:lnTo>
                          <a:lnTo>
                            <a:pt x="105" y="31"/>
                          </a:lnTo>
                          <a:lnTo>
                            <a:pt x="105" y="30"/>
                          </a:lnTo>
                          <a:lnTo>
                            <a:pt x="106" y="28"/>
                          </a:lnTo>
                          <a:lnTo>
                            <a:pt x="106" y="32"/>
                          </a:lnTo>
                          <a:lnTo>
                            <a:pt x="107" y="30"/>
                          </a:lnTo>
                          <a:lnTo>
                            <a:pt x="107" y="31"/>
                          </a:lnTo>
                          <a:lnTo>
                            <a:pt x="107" y="31"/>
                          </a:lnTo>
                          <a:lnTo>
                            <a:pt x="108" y="31"/>
                          </a:lnTo>
                          <a:lnTo>
                            <a:pt x="108" y="32"/>
                          </a:lnTo>
                          <a:lnTo>
                            <a:pt x="109" y="32"/>
                          </a:lnTo>
                          <a:lnTo>
                            <a:pt x="109" y="32"/>
                          </a:lnTo>
                          <a:lnTo>
                            <a:pt x="110" y="34"/>
                          </a:lnTo>
                          <a:lnTo>
                            <a:pt x="110" y="31"/>
                          </a:lnTo>
                          <a:lnTo>
                            <a:pt x="110" y="32"/>
                          </a:lnTo>
                          <a:lnTo>
                            <a:pt x="111" y="31"/>
                          </a:lnTo>
                          <a:lnTo>
                            <a:pt x="111" y="31"/>
                          </a:lnTo>
                          <a:lnTo>
                            <a:pt x="112" y="32"/>
                          </a:lnTo>
                          <a:lnTo>
                            <a:pt x="112" y="33"/>
                          </a:lnTo>
                          <a:lnTo>
                            <a:pt x="112" y="35"/>
                          </a:lnTo>
                          <a:lnTo>
                            <a:pt x="113" y="34"/>
                          </a:lnTo>
                          <a:lnTo>
                            <a:pt x="113" y="34"/>
                          </a:lnTo>
                          <a:lnTo>
                            <a:pt x="114" y="35"/>
                          </a:lnTo>
                          <a:lnTo>
                            <a:pt x="114" y="32"/>
                          </a:lnTo>
                          <a:lnTo>
                            <a:pt x="115" y="32"/>
                          </a:lnTo>
                          <a:lnTo>
                            <a:pt x="115" y="31"/>
                          </a:lnTo>
                          <a:lnTo>
                            <a:pt x="115" y="31"/>
                          </a:lnTo>
                          <a:lnTo>
                            <a:pt x="116" y="26"/>
                          </a:lnTo>
                          <a:lnTo>
                            <a:pt x="116" y="28"/>
                          </a:lnTo>
                          <a:lnTo>
                            <a:pt x="117" y="28"/>
                          </a:lnTo>
                          <a:lnTo>
                            <a:pt x="117" y="27"/>
                          </a:lnTo>
                          <a:lnTo>
                            <a:pt x="117" y="23"/>
                          </a:lnTo>
                          <a:lnTo>
                            <a:pt x="118" y="23"/>
                          </a:lnTo>
                          <a:lnTo>
                            <a:pt x="118" y="23"/>
                          </a:lnTo>
                          <a:lnTo>
                            <a:pt x="119" y="21"/>
                          </a:lnTo>
                          <a:lnTo>
                            <a:pt x="119" y="20"/>
                          </a:lnTo>
                          <a:lnTo>
                            <a:pt x="120" y="16"/>
                          </a:lnTo>
                          <a:lnTo>
                            <a:pt x="120" y="19"/>
                          </a:lnTo>
                          <a:lnTo>
                            <a:pt x="120" y="18"/>
                          </a:lnTo>
                          <a:lnTo>
                            <a:pt x="121" y="19"/>
                          </a:lnTo>
                          <a:lnTo>
                            <a:pt x="121" y="22"/>
                          </a:lnTo>
                          <a:lnTo>
                            <a:pt x="122" y="20"/>
                          </a:lnTo>
                          <a:lnTo>
                            <a:pt x="122" y="17"/>
                          </a:lnTo>
                          <a:lnTo>
                            <a:pt x="122" y="18"/>
                          </a:lnTo>
                          <a:lnTo>
                            <a:pt x="123" y="18"/>
                          </a:lnTo>
                          <a:lnTo>
                            <a:pt x="123" y="17"/>
                          </a:lnTo>
                          <a:lnTo>
                            <a:pt x="124" y="19"/>
                          </a:lnTo>
                          <a:lnTo>
                            <a:pt x="124" y="18"/>
                          </a:lnTo>
                          <a:lnTo>
                            <a:pt x="125" y="17"/>
                          </a:lnTo>
                          <a:lnTo>
                            <a:pt x="125" y="19"/>
                          </a:lnTo>
                          <a:lnTo>
                            <a:pt x="125" y="19"/>
                          </a:lnTo>
                          <a:lnTo>
                            <a:pt x="126" y="17"/>
                          </a:lnTo>
                          <a:lnTo>
                            <a:pt x="126" y="20"/>
                          </a:lnTo>
                          <a:lnTo>
                            <a:pt x="127" y="17"/>
                          </a:lnTo>
                          <a:lnTo>
                            <a:pt x="127" y="16"/>
                          </a:lnTo>
                          <a:lnTo>
                            <a:pt x="127" y="15"/>
                          </a:lnTo>
                          <a:lnTo>
                            <a:pt x="128" y="14"/>
                          </a:lnTo>
                          <a:lnTo>
                            <a:pt x="128" y="16"/>
                          </a:lnTo>
                          <a:lnTo>
                            <a:pt x="129" y="15"/>
                          </a:lnTo>
                          <a:lnTo>
                            <a:pt x="129" y="13"/>
                          </a:lnTo>
                          <a:lnTo>
                            <a:pt x="130" y="18"/>
                          </a:lnTo>
                          <a:lnTo>
                            <a:pt x="130" y="17"/>
                          </a:lnTo>
                          <a:lnTo>
                            <a:pt x="130" y="18"/>
                          </a:lnTo>
                          <a:lnTo>
                            <a:pt x="131" y="14"/>
                          </a:lnTo>
                          <a:lnTo>
                            <a:pt x="131" y="13"/>
                          </a:lnTo>
                          <a:lnTo>
                            <a:pt x="132" y="14"/>
                          </a:lnTo>
                          <a:lnTo>
                            <a:pt x="132" y="12"/>
                          </a:lnTo>
                          <a:lnTo>
                            <a:pt x="132" y="12"/>
                          </a:lnTo>
                          <a:lnTo>
                            <a:pt x="133" y="10"/>
                          </a:lnTo>
                          <a:lnTo>
                            <a:pt x="133" y="9"/>
                          </a:lnTo>
                          <a:lnTo>
                            <a:pt x="134" y="11"/>
                          </a:lnTo>
                          <a:lnTo>
                            <a:pt x="134" y="10"/>
                          </a:lnTo>
                          <a:lnTo>
                            <a:pt x="135" y="10"/>
                          </a:lnTo>
                          <a:lnTo>
                            <a:pt x="135" y="10"/>
                          </a:lnTo>
                          <a:lnTo>
                            <a:pt x="135" y="9"/>
                          </a:lnTo>
                          <a:lnTo>
                            <a:pt x="136" y="12"/>
                          </a:lnTo>
                          <a:lnTo>
                            <a:pt x="136" y="12"/>
                          </a:lnTo>
                          <a:lnTo>
                            <a:pt x="137" y="12"/>
                          </a:lnTo>
                          <a:lnTo>
                            <a:pt x="137" y="12"/>
                          </a:lnTo>
                          <a:lnTo>
                            <a:pt x="137" y="13"/>
                          </a:lnTo>
                          <a:lnTo>
                            <a:pt x="138" y="11"/>
                          </a:lnTo>
                          <a:lnTo>
                            <a:pt x="138" y="13"/>
                          </a:lnTo>
                          <a:lnTo>
                            <a:pt x="139" y="14"/>
                          </a:lnTo>
                          <a:lnTo>
                            <a:pt x="139" y="10"/>
                          </a:lnTo>
                          <a:lnTo>
                            <a:pt x="140" y="12"/>
                          </a:lnTo>
                          <a:lnTo>
                            <a:pt x="140" y="16"/>
                          </a:lnTo>
                          <a:lnTo>
                            <a:pt x="140" y="14"/>
                          </a:lnTo>
                          <a:lnTo>
                            <a:pt x="141" y="13"/>
                          </a:lnTo>
                          <a:lnTo>
                            <a:pt x="141" y="14"/>
                          </a:lnTo>
                          <a:lnTo>
                            <a:pt x="142" y="15"/>
                          </a:lnTo>
                          <a:lnTo>
                            <a:pt x="142" y="13"/>
                          </a:lnTo>
                          <a:lnTo>
                            <a:pt x="142" y="12"/>
                          </a:lnTo>
                          <a:lnTo>
                            <a:pt x="143" y="13"/>
                          </a:lnTo>
                          <a:lnTo>
                            <a:pt x="143" y="16"/>
                          </a:lnTo>
                          <a:lnTo>
                            <a:pt x="144" y="15"/>
                          </a:lnTo>
                          <a:lnTo>
                            <a:pt x="144" y="15"/>
                          </a:lnTo>
                          <a:lnTo>
                            <a:pt x="145" y="14"/>
                          </a:lnTo>
                          <a:lnTo>
                            <a:pt x="145" y="16"/>
                          </a:lnTo>
                          <a:lnTo>
                            <a:pt x="145" y="14"/>
                          </a:lnTo>
                          <a:lnTo>
                            <a:pt x="146" y="14"/>
                          </a:lnTo>
                          <a:lnTo>
                            <a:pt x="146" y="11"/>
                          </a:lnTo>
                          <a:lnTo>
                            <a:pt x="147" y="12"/>
                          </a:lnTo>
                          <a:lnTo>
                            <a:pt x="147" y="12"/>
                          </a:lnTo>
                          <a:lnTo>
                            <a:pt x="147" y="10"/>
                          </a:lnTo>
                          <a:lnTo>
                            <a:pt x="148" y="14"/>
                          </a:lnTo>
                          <a:lnTo>
                            <a:pt x="148" y="13"/>
                          </a:lnTo>
                          <a:lnTo>
                            <a:pt x="149" y="13"/>
                          </a:lnTo>
                          <a:lnTo>
                            <a:pt x="149" y="12"/>
                          </a:lnTo>
                          <a:lnTo>
                            <a:pt x="150" y="12"/>
                          </a:lnTo>
                          <a:lnTo>
                            <a:pt x="150" y="14"/>
                          </a:lnTo>
                          <a:lnTo>
                            <a:pt x="150" y="15"/>
                          </a:lnTo>
                          <a:lnTo>
                            <a:pt x="151" y="16"/>
                          </a:lnTo>
                          <a:lnTo>
                            <a:pt x="151" y="15"/>
                          </a:lnTo>
                          <a:lnTo>
                            <a:pt x="152" y="16"/>
                          </a:lnTo>
                          <a:lnTo>
                            <a:pt x="152" y="15"/>
                          </a:lnTo>
                          <a:lnTo>
                            <a:pt x="152" y="16"/>
                          </a:lnTo>
                          <a:lnTo>
                            <a:pt x="153" y="14"/>
                          </a:lnTo>
                          <a:lnTo>
                            <a:pt x="153" y="17"/>
                          </a:lnTo>
                          <a:lnTo>
                            <a:pt x="154" y="17"/>
                          </a:lnTo>
                          <a:lnTo>
                            <a:pt x="154" y="17"/>
                          </a:lnTo>
                          <a:lnTo>
                            <a:pt x="155" y="17"/>
                          </a:lnTo>
                          <a:lnTo>
                            <a:pt x="155" y="13"/>
                          </a:lnTo>
                          <a:lnTo>
                            <a:pt x="155" y="17"/>
                          </a:lnTo>
                          <a:lnTo>
                            <a:pt x="156" y="19"/>
                          </a:lnTo>
                          <a:lnTo>
                            <a:pt x="156" y="15"/>
                          </a:lnTo>
                          <a:lnTo>
                            <a:pt x="157" y="15"/>
                          </a:lnTo>
                          <a:lnTo>
                            <a:pt x="157" y="11"/>
                          </a:lnTo>
                          <a:lnTo>
                            <a:pt x="157" y="15"/>
                          </a:lnTo>
                          <a:lnTo>
                            <a:pt x="158" y="15"/>
                          </a:lnTo>
                          <a:lnTo>
                            <a:pt x="158" y="17"/>
                          </a:lnTo>
                          <a:lnTo>
                            <a:pt x="159" y="17"/>
                          </a:lnTo>
                          <a:lnTo>
                            <a:pt x="159" y="15"/>
                          </a:lnTo>
                          <a:lnTo>
                            <a:pt x="160" y="14"/>
                          </a:lnTo>
                          <a:lnTo>
                            <a:pt x="160" y="14"/>
                          </a:lnTo>
                          <a:lnTo>
                            <a:pt x="160" y="14"/>
                          </a:lnTo>
                          <a:lnTo>
                            <a:pt x="161" y="12"/>
                          </a:lnTo>
                          <a:lnTo>
                            <a:pt x="161" y="11"/>
                          </a:lnTo>
                          <a:lnTo>
                            <a:pt x="162" y="15"/>
                          </a:lnTo>
                          <a:lnTo>
                            <a:pt x="162" y="11"/>
                          </a:lnTo>
                          <a:lnTo>
                            <a:pt x="162" y="13"/>
                          </a:lnTo>
                          <a:lnTo>
                            <a:pt x="163" y="14"/>
                          </a:lnTo>
                          <a:lnTo>
                            <a:pt x="163" y="16"/>
                          </a:lnTo>
                          <a:lnTo>
                            <a:pt x="164" y="18"/>
                          </a:lnTo>
                          <a:lnTo>
                            <a:pt x="164" y="18"/>
                          </a:lnTo>
                          <a:lnTo>
                            <a:pt x="165" y="18"/>
                          </a:lnTo>
                          <a:lnTo>
                            <a:pt x="165" y="20"/>
                          </a:lnTo>
                          <a:lnTo>
                            <a:pt x="165" y="20"/>
                          </a:lnTo>
                          <a:lnTo>
                            <a:pt x="166" y="20"/>
                          </a:lnTo>
                          <a:lnTo>
                            <a:pt x="166" y="19"/>
                          </a:lnTo>
                          <a:lnTo>
                            <a:pt x="167" y="21"/>
                          </a:lnTo>
                          <a:lnTo>
                            <a:pt x="167" y="23"/>
                          </a:lnTo>
                          <a:lnTo>
                            <a:pt x="167" y="23"/>
                          </a:lnTo>
                          <a:lnTo>
                            <a:pt x="168" y="26"/>
                          </a:lnTo>
                          <a:lnTo>
                            <a:pt x="168" y="26"/>
                          </a:lnTo>
                          <a:lnTo>
                            <a:pt x="169" y="27"/>
                          </a:lnTo>
                          <a:lnTo>
                            <a:pt x="169" y="25"/>
                          </a:lnTo>
                          <a:lnTo>
                            <a:pt x="170" y="23"/>
                          </a:lnTo>
                          <a:lnTo>
                            <a:pt x="170" y="22"/>
                          </a:lnTo>
                          <a:lnTo>
                            <a:pt x="170" y="21"/>
                          </a:lnTo>
                          <a:lnTo>
                            <a:pt x="171" y="22"/>
                          </a:lnTo>
                          <a:lnTo>
                            <a:pt x="171" y="22"/>
                          </a:lnTo>
                          <a:lnTo>
                            <a:pt x="172" y="22"/>
                          </a:lnTo>
                          <a:lnTo>
                            <a:pt x="172" y="22"/>
                          </a:lnTo>
                          <a:lnTo>
                            <a:pt x="172" y="21"/>
                          </a:lnTo>
                          <a:lnTo>
                            <a:pt x="173" y="20"/>
                          </a:lnTo>
                          <a:lnTo>
                            <a:pt x="173" y="20"/>
                          </a:lnTo>
                          <a:lnTo>
                            <a:pt x="174" y="20"/>
                          </a:lnTo>
                          <a:lnTo>
                            <a:pt x="174" y="17"/>
                          </a:lnTo>
                          <a:lnTo>
                            <a:pt x="175" y="19"/>
                          </a:lnTo>
                          <a:lnTo>
                            <a:pt x="175" y="21"/>
                          </a:lnTo>
                          <a:lnTo>
                            <a:pt x="175" y="19"/>
                          </a:lnTo>
                          <a:lnTo>
                            <a:pt x="176" y="21"/>
                          </a:lnTo>
                          <a:lnTo>
                            <a:pt x="176" y="21"/>
                          </a:lnTo>
                          <a:lnTo>
                            <a:pt x="177" y="22"/>
                          </a:lnTo>
                          <a:lnTo>
                            <a:pt x="177" y="22"/>
                          </a:lnTo>
                          <a:lnTo>
                            <a:pt x="177" y="21"/>
                          </a:lnTo>
                          <a:lnTo>
                            <a:pt x="178" y="21"/>
                          </a:lnTo>
                          <a:lnTo>
                            <a:pt x="178" y="25"/>
                          </a:lnTo>
                          <a:lnTo>
                            <a:pt x="179" y="25"/>
                          </a:lnTo>
                          <a:lnTo>
                            <a:pt x="179" y="25"/>
                          </a:lnTo>
                          <a:lnTo>
                            <a:pt x="180" y="25"/>
                          </a:lnTo>
                          <a:lnTo>
                            <a:pt x="180" y="28"/>
                          </a:lnTo>
                          <a:lnTo>
                            <a:pt x="180" y="27"/>
                          </a:lnTo>
                          <a:lnTo>
                            <a:pt x="181" y="26"/>
                          </a:lnTo>
                          <a:lnTo>
                            <a:pt x="181" y="26"/>
                          </a:lnTo>
                          <a:lnTo>
                            <a:pt x="182" y="26"/>
                          </a:lnTo>
                          <a:lnTo>
                            <a:pt x="182" y="28"/>
                          </a:lnTo>
                          <a:lnTo>
                            <a:pt x="182" y="27"/>
                          </a:lnTo>
                          <a:lnTo>
                            <a:pt x="183" y="24"/>
                          </a:lnTo>
                          <a:lnTo>
                            <a:pt x="183" y="27"/>
                          </a:lnTo>
                          <a:lnTo>
                            <a:pt x="184" y="28"/>
                          </a:lnTo>
                          <a:lnTo>
                            <a:pt x="184" y="26"/>
                          </a:lnTo>
                          <a:lnTo>
                            <a:pt x="185" y="25"/>
                          </a:lnTo>
                          <a:lnTo>
                            <a:pt x="185" y="23"/>
                          </a:lnTo>
                          <a:lnTo>
                            <a:pt x="185" y="25"/>
                          </a:lnTo>
                          <a:lnTo>
                            <a:pt x="186" y="23"/>
                          </a:lnTo>
                          <a:lnTo>
                            <a:pt x="186" y="25"/>
                          </a:lnTo>
                          <a:lnTo>
                            <a:pt x="187" y="23"/>
                          </a:lnTo>
                          <a:lnTo>
                            <a:pt x="187" y="23"/>
                          </a:lnTo>
                          <a:lnTo>
                            <a:pt x="187" y="21"/>
                          </a:lnTo>
                          <a:lnTo>
                            <a:pt x="188" y="21"/>
                          </a:lnTo>
                          <a:lnTo>
                            <a:pt x="188" y="21"/>
                          </a:lnTo>
                          <a:lnTo>
                            <a:pt x="189" y="23"/>
                          </a:lnTo>
                          <a:lnTo>
                            <a:pt x="189" y="21"/>
                          </a:lnTo>
                          <a:lnTo>
                            <a:pt x="190" y="21"/>
                          </a:lnTo>
                          <a:lnTo>
                            <a:pt x="190" y="21"/>
                          </a:lnTo>
                          <a:lnTo>
                            <a:pt x="190" y="23"/>
                          </a:lnTo>
                          <a:lnTo>
                            <a:pt x="191" y="25"/>
                          </a:lnTo>
                          <a:lnTo>
                            <a:pt x="191" y="25"/>
                          </a:lnTo>
                          <a:lnTo>
                            <a:pt x="192" y="25"/>
                          </a:lnTo>
                          <a:lnTo>
                            <a:pt x="192" y="25"/>
                          </a:lnTo>
                          <a:lnTo>
                            <a:pt x="192" y="25"/>
                          </a:lnTo>
                          <a:lnTo>
                            <a:pt x="193" y="26"/>
                          </a:lnTo>
                          <a:lnTo>
                            <a:pt x="193" y="26"/>
                          </a:lnTo>
                          <a:lnTo>
                            <a:pt x="194" y="27"/>
                          </a:lnTo>
                          <a:lnTo>
                            <a:pt x="194" y="25"/>
                          </a:lnTo>
                          <a:lnTo>
                            <a:pt x="195" y="28"/>
                          </a:lnTo>
                          <a:lnTo>
                            <a:pt x="195" y="29"/>
                          </a:lnTo>
                          <a:lnTo>
                            <a:pt x="195" y="28"/>
                          </a:lnTo>
                          <a:lnTo>
                            <a:pt x="196" y="29"/>
                          </a:lnTo>
                          <a:lnTo>
                            <a:pt x="196" y="31"/>
                          </a:lnTo>
                          <a:lnTo>
                            <a:pt x="197" y="31"/>
                          </a:lnTo>
                          <a:lnTo>
                            <a:pt x="197" y="30"/>
                          </a:lnTo>
                          <a:lnTo>
                            <a:pt x="197" y="29"/>
                          </a:lnTo>
                          <a:lnTo>
                            <a:pt x="198" y="29"/>
                          </a:lnTo>
                          <a:lnTo>
                            <a:pt x="198" y="28"/>
                          </a:lnTo>
                          <a:lnTo>
                            <a:pt x="199" y="30"/>
                          </a:lnTo>
                          <a:lnTo>
                            <a:pt x="199" y="29"/>
                          </a:lnTo>
                          <a:lnTo>
                            <a:pt x="200" y="28"/>
                          </a:lnTo>
                          <a:lnTo>
                            <a:pt x="200" y="27"/>
                          </a:lnTo>
                          <a:lnTo>
                            <a:pt x="200" y="30"/>
                          </a:lnTo>
                          <a:lnTo>
                            <a:pt x="201" y="27"/>
                          </a:lnTo>
                          <a:lnTo>
                            <a:pt x="201" y="29"/>
                          </a:lnTo>
                          <a:lnTo>
                            <a:pt x="202" y="30"/>
                          </a:lnTo>
                          <a:lnTo>
                            <a:pt x="202" y="25"/>
                          </a:lnTo>
                          <a:lnTo>
                            <a:pt x="202" y="24"/>
                          </a:lnTo>
                          <a:lnTo>
                            <a:pt x="203" y="23"/>
                          </a:lnTo>
                          <a:lnTo>
                            <a:pt x="203" y="22"/>
                          </a:lnTo>
                          <a:lnTo>
                            <a:pt x="204" y="19"/>
                          </a:lnTo>
                          <a:lnTo>
                            <a:pt x="204" y="25"/>
                          </a:lnTo>
                          <a:lnTo>
                            <a:pt x="205" y="25"/>
                          </a:lnTo>
                          <a:lnTo>
                            <a:pt x="205" y="27"/>
                          </a:lnTo>
                          <a:lnTo>
                            <a:pt x="205" y="25"/>
                          </a:lnTo>
                          <a:lnTo>
                            <a:pt x="206" y="25"/>
                          </a:lnTo>
                          <a:lnTo>
                            <a:pt x="206" y="26"/>
                          </a:lnTo>
                          <a:lnTo>
                            <a:pt x="207" y="26"/>
                          </a:lnTo>
                          <a:lnTo>
                            <a:pt x="207" y="28"/>
                          </a:lnTo>
                          <a:lnTo>
                            <a:pt x="207" y="26"/>
                          </a:lnTo>
                          <a:lnTo>
                            <a:pt x="208" y="25"/>
                          </a:lnTo>
                          <a:lnTo>
                            <a:pt x="208" y="25"/>
                          </a:lnTo>
                          <a:lnTo>
                            <a:pt x="209" y="23"/>
                          </a:lnTo>
                          <a:lnTo>
                            <a:pt x="209" y="25"/>
                          </a:lnTo>
                          <a:lnTo>
                            <a:pt x="210" y="24"/>
                          </a:lnTo>
                          <a:lnTo>
                            <a:pt x="210" y="25"/>
                          </a:lnTo>
                          <a:lnTo>
                            <a:pt x="210" y="27"/>
                          </a:lnTo>
                          <a:lnTo>
                            <a:pt x="211" y="26"/>
                          </a:lnTo>
                          <a:lnTo>
                            <a:pt x="211" y="26"/>
                          </a:lnTo>
                          <a:lnTo>
                            <a:pt x="212" y="25"/>
                          </a:lnTo>
                          <a:lnTo>
                            <a:pt x="212" y="28"/>
                          </a:lnTo>
                          <a:lnTo>
                            <a:pt x="212" y="25"/>
                          </a:lnTo>
                          <a:lnTo>
                            <a:pt x="213" y="22"/>
                          </a:lnTo>
                          <a:lnTo>
                            <a:pt x="213" y="21"/>
                          </a:lnTo>
                          <a:lnTo>
                            <a:pt x="214" y="19"/>
                          </a:lnTo>
                          <a:lnTo>
                            <a:pt x="214" y="19"/>
                          </a:lnTo>
                          <a:lnTo>
                            <a:pt x="215" y="22"/>
                          </a:lnTo>
                          <a:lnTo>
                            <a:pt x="215" y="21"/>
                          </a:lnTo>
                          <a:lnTo>
                            <a:pt x="215" y="19"/>
                          </a:lnTo>
                          <a:lnTo>
                            <a:pt x="216" y="19"/>
                          </a:lnTo>
                          <a:lnTo>
                            <a:pt x="216" y="19"/>
                          </a:lnTo>
                          <a:lnTo>
                            <a:pt x="217" y="19"/>
                          </a:lnTo>
                          <a:lnTo>
                            <a:pt x="217" y="18"/>
                          </a:lnTo>
                          <a:lnTo>
                            <a:pt x="217" y="20"/>
                          </a:lnTo>
                          <a:lnTo>
                            <a:pt x="218" y="22"/>
                          </a:lnTo>
                          <a:lnTo>
                            <a:pt x="218" y="19"/>
                          </a:lnTo>
                          <a:lnTo>
                            <a:pt x="219" y="16"/>
                          </a:lnTo>
                          <a:lnTo>
                            <a:pt x="219" y="18"/>
                          </a:lnTo>
                          <a:lnTo>
                            <a:pt x="220" y="21"/>
                          </a:lnTo>
                          <a:lnTo>
                            <a:pt x="220" y="20"/>
                          </a:lnTo>
                          <a:lnTo>
                            <a:pt x="220" y="22"/>
                          </a:lnTo>
                          <a:lnTo>
                            <a:pt x="221" y="21"/>
                          </a:lnTo>
                          <a:lnTo>
                            <a:pt x="221" y="20"/>
                          </a:lnTo>
                          <a:lnTo>
                            <a:pt x="222" y="17"/>
                          </a:lnTo>
                          <a:lnTo>
                            <a:pt x="222" y="12"/>
                          </a:lnTo>
                          <a:lnTo>
                            <a:pt x="222" y="14"/>
                          </a:lnTo>
                          <a:lnTo>
                            <a:pt x="223" y="18"/>
                          </a:lnTo>
                          <a:lnTo>
                            <a:pt x="223" y="17"/>
                          </a:lnTo>
                          <a:lnTo>
                            <a:pt x="224" y="18"/>
                          </a:lnTo>
                          <a:lnTo>
                            <a:pt x="224" y="19"/>
                          </a:lnTo>
                          <a:lnTo>
                            <a:pt x="225" y="18"/>
                          </a:lnTo>
                          <a:lnTo>
                            <a:pt x="225" y="16"/>
                          </a:lnTo>
                          <a:lnTo>
                            <a:pt x="225" y="19"/>
                          </a:lnTo>
                          <a:lnTo>
                            <a:pt x="226" y="21"/>
                          </a:lnTo>
                          <a:lnTo>
                            <a:pt x="226" y="21"/>
                          </a:lnTo>
                          <a:lnTo>
                            <a:pt x="227" y="20"/>
                          </a:lnTo>
                          <a:lnTo>
                            <a:pt x="227" y="19"/>
                          </a:lnTo>
                          <a:lnTo>
                            <a:pt x="227" y="17"/>
                          </a:lnTo>
                          <a:lnTo>
                            <a:pt x="228" y="18"/>
                          </a:lnTo>
                          <a:lnTo>
                            <a:pt x="228" y="19"/>
                          </a:lnTo>
                          <a:lnTo>
                            <a:pt x="229" y="17"/>
                          </a:lnTo>
                          <a:lnTo>
                            <a:pt x="229" y="16"/>
                          </a:lnTo>
                          <a:lnTo>
                            <a:pt x="230" y="15"/>
                          </a:lnTo>
                          <a:lnTo>
                            <a:pt x="230" y="15"/>
                          </a:lnTo>
                          <a:lnTo>
                            <a:pt x="230" y="14"/>
                          </a:lnTo>
                          <a:lnTo>
                            <a:pt x="231" y="15"/>
                          </a:lnTo>
                          <a:lnTo>
                            <a:pt x="231" y="13"/>
                          </a:lnTo>
                          <a:lnTo>
                            <a:pt x="232" y="10"/>
                          </a:lnTo>
                          <a:lnTo>
                            <a:pt x="232" y="14"/>
                          </a:lnTo>
                          <a:lnTo>
                            <a:pt x="232" y="13"/>
                          </a:lnTo>
                          <a:lnTo>
                            <a:pt x="233" y="12"/>
                          </a:lnTo>
                          <a:lnTo>
                            <a:pt x="233" y="15"/>
                          </a:lnTo>
                          <a:lnTo>
                            <a:pt x="234" y="15"/>
                          </a:lnTo>
                          <a:lnTo>
                            <a:pt x="234" y="12"/>
                          </a:lnTo>
                          <a:lnTo>
                            <a:pt x="235" y="13"/>
                          </a:lnTo>
                          <a:lnTo>
                            <a:pt x="235" y="17"/>
                          </a:lnTo>
                          <a:lnTo>
                            <a:pt x="235" y="16"/>
                          </a:lnTo>
                          <a:lnTo>
                            <a:pt x="236" y="14"/>
                          </a:lnTo>
                          <a:lnTo>
                            <a:pt x="236" y="16"/>
                          </a:lnTo>
                          <a:lnTo>
                            <a:pt x="237" y="20"/>
                          </a:lnTo>
                          <a:lnTo>
                            <a:pt x="237" y="19"/>
                          </a:lnTo>
                          <a:lnTo>
                            <a:pt x="237" y="20"/>
                          </a:lnTo>
                          <a:lnTo>
                            <a:pt x="238" y="22"/>
                          </a:lnTo>
                          <a:lnTo>
                            <a:pt x="238" y="21"/>
                          </a:lnTo>
                          <a:lnTo>
                            <a:pt x="239" y="19"/>
                          </a:lnTo>
                          <a:lnTo>
                            <a:pt x="239" y="20"/>
                          </a:lnTo>
                          <a:lnTo>
                            <a:pt x="240" y="21"/>
                          </a:lnTo>
                          <a:lnTo>
                            <a:pt x="240" y="22"/>
                          </a:lnTo>
                          <a:lnTo>
                            <a:pt x="240" y="19"/>
                          </a:lnTo>
                          <a:lnTo>
                            <a:pt x="241" y="17"/>
                          </a:lnTo>
                          <a:lnTo>
                            <a:pt x="241" y="17"/>
                          </a:lnTo>
                          <a:lnTo>
                            <a:pt x="242" y="15"/>
                          </a:lnTo>
                          <a:lnTo>
                            <a:pt x="242" y="15"/>
                          </a:lnTo>
                          <a:lnTo>
                            <a:pt x="242" y="15"/>
                          </a:lnTo>
                          <a:lnTo>
                            <a:pt x="243" y="16"/>
                          </a:lnTo>
                          <a:lnTo>
                            <a:pt x="243" y="11"/>
                          </a:lnTo>
                          <a:lnTo>
                            <a:pt x="244" y="12"/>
                          </a:lnTo>
                          <a:lnTo>
                            <a:pt x="244" y="14"/>
                          </a:lnTo>
                          <a:lnTo>
                            <a:pt x="245" y="9"/>
                          </a:lnTo>
                          <a:lnTo>
                            <a:pt x="245" y="9"/>
                          </a:lnTo>
                          <a:lnTo>
                            <a:pt x="245" y="12"/>
                          </a:lnTo>
                          <a:lnTo>
                            <a:pt x="246" y="12"/>
                          </a:lnTo>
                          <a:lnTo>
                            <a:pt x="246" y="12"/>
                          </a:lnTo>
                          <a:lnTo>
                            <a:pt x="247" y="12"/>
                          </a:lnTo>
                          <a:lnTo>
                            <a:pt x="247" y="11"/>
                          </a:lnTo>
                          <a:lnTo>
                            <a:pt x="247" y="13"/>
                          </a:lnTo>
                          <a:lnTo>
                            <a:pt x="248" y="12"/>
                          </a:lnTo>
                          <a:lnTo>
                            <a:pt x="248" y="13"/>
                          </a:lnTo>
                          <a:lnTo>
                            <a:pt x="249" y="13"/>
                          </a:lnTo>
                          <a:lnTo>
                            <a:pt x="249" y="13"/>
                          </a:lnTo>
                          <a:lnTo>
                            <a:pt x="250" y="11"/>
                          </a:lnTo>
                          <a:lnTo>
                            <a:pt x="250" y="12"/>
                          </a:lnTo>
                          <a:lnTo>
                            <a:pt x="250" y="16"/>
                          </a:lnTo>
                          <a:lnTo>
                            <a:pt x="251" y="16"/>
                          </a:lnTo>
                          <a:lnTo>
                            <a:pt x="251" y="15"/>
                          </a:lnTo>
                          <a:lnTo>
                            <a:pt x="252" y="16"/>
                          </a:lnTo>
                          <a:lnTo>
                            <a:pt x="252" y="17"/>
                          </a:lnTo>
                          <a:lnTo>
                            <a:pt x="252" y="17"/>
                          </a:lnTo>
                          <a:lnTo>
                            <a:pt x="253" y="20"/>
                          </a:lnTo>
                          <a:lnTo>
                            <a:pt x="253" y="19"/>
                          </a:lnTo>
                          <a:lnTo>
                            <a:pt x="254" y="18"/>
                          </a:lnTo>
                          <a:lnTo>
                            <a:pt x="254" y="18"/>
                          </a:lnTo>
                          <a:lnTo>
                            <a:pt x="255" y="17"/>
                          </a:lnTo>
                          <a:lnTo>
                            <a:pt x="255" y="15"/>
                          </a:lnTo>
                          <a:lnTo>
                            <a:pt x="255" y="17"/>
                          </a:lnTo>
                          <a:lnTo>
                            <a:pt x="256" y="15"/>
                          </a:lnTo>
                          <a:lnTo>
                            <a:pt x="256" y="13"/>
                          </a:lnTo>
                          <a:lnTo>
                            <a:pt x="257" y="14"/>
                          </a:lnTo>
                          <a:lnTo>
                            <a:pt x="257" y="15"/>
                          </a:lnTo>
                          <a:lnTo>
                            <a:pt x="257" y="11"/>
                          </a:lnTo>
                          <a:lnTo>
                            <a:pt x="258" y="13"/>
                          </a:lnTo>
                          <a:lnTo>
                            <a:pt x="258" y="14"/>
                          </a:lnTo>
                          <a:lnTo>
                            <a:pt x="259" y="13"/>
                          </a:lnTo>
                          <a:lnTo>
                            <a:pt x="259" y="14"/>
                          </a:lnTo>
                          <a:lnTo>
                            <a:pt x="260" y="14"/>
                          </a:lnTo>
                          <a:lnTo>
                            <a:pt x="260" y="14"/>
                          </a:lnTo>
                          <a:lnTo>
                            <a:pt x="260" y="13"/>
                          </a:lnTo>
                          <a:lnTo>
                            <a:pt x="261" y="13"/>
                          </a:lnTo>
                          <a:lnTo>
                            <a:pt x="261" y="14"/>
                          </a:lnTo>
                          <a:lnTo>
                            <a:pt x="262" y="15"/>
                          </a:lnTo>
                          <a:lnTo>
                            <a:pt x="262" y="14"/>
                          </a:lnTo>
                          <a:lnTo>
                            <a:pt x="262" y="15"/>
                          </a:lnTo>
                          <a:lnTo>
                            <a:pt x="263" y="13"/>
                          </a:lnTo>
                          <a:lnTo>
                            <a:pt x="263" y="12"/>
                          </a:lnTo>
                          <a:lnTo>
                            <a:pt x="264" y="13"/>
                          </a:lnTo>
                          <a:lnTo>
                            <a:pt x="264" y="15"/>
                          </a:lnTo>
                          <a:lnTo>
                            <a:pt x="265" y="16"/>
                          </a:lnTo>
                          <a:lnTo>
                            <a:pt x="265" y="16"/>
                          </a:lnTo>
                          <a:lnTo>
                            <a:pt x="265" y="16"/>
                          </a:lnTo>
                          <a:lnTo>
                            <a:pt x="266" y="18"/>
                          </a:lnTo>
                          <a:lnTo>
                            <a:pt x="266" y="14"/>
                          </a:lnTo>
                          <a:lnTo>
                            <a:pt x="267" y="15"/>
                          </a:lnTo>
                          <a:lnTo>
                            <a:pt x="267" y="13"/>
                          </a:lnTo>
                          <a:lnTo>
                            <a:pt x="267" y="16"/>
                          </a:lnTo>
                          <a:lnTo>
                            <a:pt x="268" y="14"/>
                          </a:lnTo>
                          <a:lnTo>
                            <a:pt x="268" y="14"/>
                          </a:lnTo>
                          <a:lnTo>
                            <a:pt x="269" y="14"/>
                          </a:lnTo>
                          <a:lnTo>
                            <a:pt x="269" y="15"/>
                          </a:lnTo>
                          <a:lnTo>
                            <a:pt x="270" y="13"/>
                          </a:lnTo>
                          <a:lnTo>
                            <a:pt x="270" y="10"/>
                          </a:lnTo>
                          <a:lnTo>
                            <a:pt x="270" y="11"/>
                          </a:lnTo>
                          <a:lnTo>
                            <a:pt x="271" y="10"/>
                          </a:lnTo>
                          <a:lnTo>
                            <a:pt x="271" y="8"/>
                          </a:lnTo>
                          <a:lnTo>
                            <a:pt x="272" y="9"/>
                          </a:lnTo>
                          <a:lnTo>
                            <a:pt x="272" y="10"/>
                          </a:lnTo>
                          <a:lnTo>
                            <a:pt x="272" y="9"/>
                          </a:lnTo>
                          <a:lnTo>
                            <a:pt x="273" y="9"/>
                          </a:lnTo>
                          <a:lnTo>
                            <a:pt x="273" y="8"/>
                          </a:lnTo>
                          <a:lnTo>
                            <a:pt x="274" y="9"/>
                          </a:lnTo>
                          <a:lnTo>
                            <a:pt x="274" y="7"/>
                          </a:lnTo>
                          <a:lnTo>
                            <a:pt x="275" y="11"/>
                          </a:lnTo>
                          <a:lnTo>
                            <a:pt x="275" y="13"/>
                          </a:lnTo>
                          <a:lnTo>
                            <a:pt x="275" y="11"/>
                          </a:lnTo>
                          <a:lnTo>
                            <a:pt x="276" y="14"/>
                          </a:lnTo>
                          <a:lnTo>
                            <a:pt x="276" y="9"/>
                          </a:lnTo>
                          <a:lnTo>
                            <a:pt x="277" y="9"/>
                          </a:lnTo>
                          <a:lnTo>
                            <a:pt x="277" y="10"/>
                          </a:lnTo>
                          <a:lnTo>
                            <a:pt x="277" y="12"/>
                          </a:lnTo>
                          <a:lnTo>
                            <a:pt x="278" y="11"/>
                          </a:lnTo>
                          <a:lnTo>
                            <a:pt x="278" y="12"/>
                          </a:lnTo>
                          <a:lnTo>
                            <a:pt x="279" y="11"/>
                          </a:lnTo>
                          <a:lnTo>
                            <a:pt x="279" y="14"/>
                          </a:lnTo>
                          <a:lnTo>
                            <a:pt x="280" y="15"/>
                          </a:lnTo>
                          <a:lnTo>
                            <a:pt x="280" y="18"/>
                          </a:lnTo>
                          <a:lnTo>
                            <a:pt x="280" y="16"/>
                          </a:lnTo>
                          <a:lnTo>
                            <a:pt x="281" y="15"/>
                          </a:lnTo>
                          <a:lnTo>
                            <a:pt x="281" y="17"/>
                          </a:lnTo>
                          <a:lnTo>
                            <a:pt x="282" y="16"/>
                          </a:lnTo>
                          <a:lnTo>
                            <a:pt x="282" y="17"/>
                          </a:lnTo>
                          <a:lnTo>
                            <a:pt x="282" y="16"/>
                          </a:lnTo>
                          <a:lnTo>
                            <a:pt x="283" y="19"/>
                          </a:lnTo>
                          <a:lnTo>
                            <a:pt x="283" y="19"/>
                          </a:lnTo>
                          <a:lnTo>
                            <a:pt x="284" y="19"/>
                          </a:lnTo>
                          <a:lnTo>
                            <a:pt x="284" y="18"/>
                          </a:lnTo>
                          <a:lnTo>
                            <a:pt x="285" y="19"/>
                          </a:lnTo>
                          <a:lnTo>
                            <a:pt x="285" y="18"/>
                          </a:lnTo>
                          <a:lnTo>
                            <a:pt x="285" y="16"/>
                          </a:lnTo>
                          <a:lnTo>
                            <a:pt x="286" y="16"/>
                          </a:lnTo>
                          <a:lnTo>
                            <a:pt x="286" y="13"/>
                          </a:lnTo>
                          <a:lnTo>
                            <a:pt x="287" y="18"/>
                          </a:lnTo>
                          <a:lnTo>
                            <a:pt x="287" y="15"/>
                          </a:lnTo>
                          <a:lnTo>
                            <a:pt x="287" y="14"/>
                          </a:lnTo>
                          <a:lnTo>
                            <a:pt x="288" y="16"/>
                          </a:lnTo>
                          <a:lnTo>
                            <a:pt x="288" y="14"/>
                          </a:lnTo>
                          <a:lnTo>
                            <a:pt x="289" y="15"/>
                          </a:lnTo>
                          <a:lnTo>
                            <a:pt x="289" y="15"/>
                          </a:lnTo>
                          <a:lnTo>
                            <a:pt x="290" y="16"/>
                          </a:lnTo>
                          <a:lnTo>
                            <a:pt x="290" y="17"/>
                          </a:lnTo>
                          <a:lnTo>
                            <a:pt x="290" y="17"/>
                          </a:lnTo>
                          <a:lnTo>
                            <a:pt x="291" y="21"/>
                          </a:lnTo>
                          <a:lnTo>
                            <a:pt x="291" y="19"/>
                          </a:lnTo>
                          <a:lnTo>
                            <a:pt x="292" y="19"/>
                          </a:lnTo>
                          <a:lnTo>
                            <a:pt x="292" y="22"/>
                          </a:lnTo>
                          <a:lnTo>
                            <a:pt x="292" y="25"/>
                          </a:lnTo>
                          <a:lnTo>
                            <a:pt x="293" y="24"/>
                          </a:lnTo>
                          <a:lnTo>
                            <a:pt x="293" y="24"/>
                          </a:lnTo>
                          <a:lnTo>
                            <a:pt x="294" y="25"/>
                          </a:lnTo>
                          <a:lnTo>
                            <a:pt x="294" y="25"/>
                          </a:lnTo>
                          <a:lnTo>
                            <a:pt x="295" y="22"/>
                          </a:lnTo>
                          <a:lnTo>
                            <a:pt x="295" y="23"/>
                          </a:lnTo>
                          <a:lnTo>
                            <a:pt x="295" y="21"/>
                          </a:lnTo>
                          <a:lnTo>
                            <a:pt x="296" y="18"/>
                          </a:lnTo>
                          <a:lnTo>
                            <a:pt x="296" y="20"/>
                          </a:lnTo>
                          <a:lnTo>
                            <a:pt x="297" y="22"/>
                          </a:lnTo>
                          <a:lnTo>
                            <a:pt x="297" y="18"/>
                          </a:lnTo>
                          <a:lnTo>
                            <a:pt x="297" y="21"/>
                          </a:lnTo>
                          <a:lnTo>
                            <a:pt x="298" y="20"/>
                          </a:lnTo>
                          <a:lnTo>
                            <a:pt x="298" y="18"/>
                          </a:lnTo>
                          <a:lnTo>
                            <a:pt x="299" y="18"/>
                          </a:lnTo>
                          <a:lnTo>
                            <a:pt x="299" y="17"/>
                          </a:lnTo>
                          <a:lnTo>
                            <a:pt x="300" y="18"/>
                          </a:lnTo>
                          <a:lnTo>
                            <a:pt x="300" y="18"/>
                          </a:lnTo>
                          <a:lnTo>
                            <a:pt x="300" y="18"/>
                          </a:lnTo>
                          <a:lnTo>
                            <a:pt x="301" y="18"/>
                          </a:lnTo>
                          <a:lnTo>
                            <a:pt x="301" y="19"/>
                          </a:lnTo>
                          <a:lnTo>
                            <a:pt x="302" y="17"/>
                          </a:lnTo>
                          <a:lnTo>
                            <a:pt x="302" y="20"/>
                          </a:lnTo>
                          <a:lnTo>
                            <a:pt x="302" y="17"/>
                          </a:lnTo>
                          <a:lnTo>
                            <a:pt x="303" y="17"/>
                          </a:lnTo>
                          <a:lnTo>
                            <a:pt x="303" y="16"/>
                          </a:lnTo>
                          <a:lnTo>
                            <a:pt x="304" y="18"/>
                          </a:lnTo>
                          <a:lnTo>
                            <a:pt x="304" y="17"/>
                          </a:lnTo>
                          <a:lnTo>
                            <a:pt x="305" y="17"/>
                          </a:lnTo>
                          <a:lnTo>
                            <a:pt x="305" y="19"/>
                          </a:lnTo>
                          <a:lnTo>
                            <a:pt x="305" y="19"/>
                          </a:lnTo>
                          <a:lnTo>
                            <a:pt x="306" y="19"/>
                          </a:lnTo>
                          <a:lnTo>
                            <a:pt x="306" y="19"/>
                          </a:lnTo>
                          <a:lnTo>
                            <a:pt x="307" y="22"/>
                          </a:lnTo>
                          <a:lnTo>
                            <a:pt x="307" y="21"/>
                          </a:lnTo>
                          <a:lnTo>
                            <a:pt x="307" y="20"/>
                          </a:lnTo>
                          <a:lnTo>
                            <a:pt x="308" y="23"/>
                          </a:lnTo>
                          <a:lnTo>
                            <a:pt x="308" y="19"/>
                          </a:lnTo>
                          <a:lnTo>
                            <a:pt x="309" y="20"/>
                          </a:lnTo>
                          <a:lnTo>
                            <a:pt x="309" y="20"/>
                          </a:lnTo>
                          <a:lnTo>
                            <a:pt x="310" y="25"/>
                          </a:lnTo>
                          <a:lnTo>
                            <a:pt x="310" y="23"/>
                          </a:lnTo>
                          <a:lnTo>
                            <a:pt x="310" y="21"/>
                          </a:lnTo>
                          <a:lnTo>
                            <a:pt x="311" y="21"/>
                          </a:lnTo>
                          <a:lnTo>
                            <a:pt x="311" y="21"/>
                          </a:lnTo>
                          <a:lnTo>
                            <a:pt x="312" y="22"/>
                          </a:lnTo>
                          <a:lnTo>
                            <a:pt x="312" y="23"/>
                          </a:lnTo>
                          <a:lnTo>
                            <a:pt x="312" y="24"/>
                          </a:lnTo>
                          <a:lnTo>
                            <a:pt x="313" y="23"/>
                          </a:lnTo>
                          <a:lnTo>
                            <a:pt x="313" y="20"/>
                          </a:lnTo>
                          <a:lnTo>
                            <a:pt x="314" y="18"/>
                          </a:lnTo>
                          <a:lnTo>
                            <a:pt x="314" y="20"/>
                          </a:lnTo>
                          <a:lnTo>
                            <a:pt x="315" y="20"/>
                          </a:lnTo>
                          <a:lnTo>
                            <a:pt x="315" y="21"/>
                          </a:lnTo>
                          <a:lnTo>
                            <a:pt x="315" y="21"/>
                          </a:lnTo>
                          <a:lnTo>
                            <a:pt x="316" y="20"/>
                          </a:lnTo>
                          <a:lnTo>
                            <a:pt x="316" y="21"/>
                          </a:lnTo>
                          <a:lnTo>
                            <a:pt x="317" y="20"/>
                          </a:lnTo>
                          <a:lnTo>
                            <a:pt x="317" y="21"/>
                          </a:lnTo>
                          <a:lnTo>
                            <a:pt x="317" y="24"/>
                          </a:lnTo>
                          <a:lnTo>
                            <a:pt x="318" y="23"/>
                          </a:lnTo>
                          <a:lnTo>
                            <a:pt x="318" y="26"/>
                          </a:lnTo>
                          <a:lnTo>
                            <a:pt x="319" y="26"/>
                          </a:lnTo>
                          <a:lnTo>
                            <a:pt x="319" y="27"/>
                          </a:lnTo>
                          <a:lnTo>
                            <a:pt x="320" y="25"/>
                          </a:lnTo>
                          <a:lnTo>
                            <a:pt x="320" y="26"/>
                          </a:lnTo>
                          <a:lnTo>
                            <a:pt x="320" y="28"/>
                          </a:lnTo>
                          <a:lnTo>
                            <a:pt x="321" y="26"/>
                          </a:lnTo>
                          <a:lnTo>
                            <a:pt x="321" y="26"/>
                          </a:lnTo>
                          <a:lnTo>
                            <a:pt x="322" y="29"/>
                          </a:lnTo>
                          <a:lnTo>
                            <a:pt x="322" y="28"/>
                          </a:lnTo>
                          <a:lnTo>
                            <a:pt x="322" y="26"/>
                          </a:lnTo>
                          <a:lnTo>
                            <a:pt x="323" y="25"/>
                          </a:lnTo>
                          <a:lnTo>
                            <a:pt x="323" y="25"/>
                          </a:lnTo>
                          <a:lnTo>
                            <a:pt x="324" y="27"/>
                          </a:lnTo>
                          <a:lnTo>
                            <a:pt x="324" y="27"/>
                          </a:lnTo>
                          <a:lnTo>
                            <a:pt x="325" y="28"/>
                          </a:lnTo>
                          <a:lnTo>
                            <a:pt x="325" y="26"/>
                          </a:lnTo>
                          <a:lnTo>
                            <a:pt x="325" y="29"/>
                          </a:lnTo>
                          <a:lnTo>
                            <a:pt x="326" y="29"/>
                          </a:lnTo>
                          <a:lnTo>
                            <a:pt x="326" y="28"/>
                          </a:lnTo>
                          <a:lnTo>
                            <a:pt x="327" y="29"/>
                          </a:lnTo>
                          <a:lnTo>
                            <a:pt x="327" y="28"/>
                          </a:lnTo>
                          <a:lnTo>
                            <a:pt x="327" y="25"/>
                          </a:lnTo>
                          <a:lnTo>
                            <a:pt x="328" y="24"/>
                          </a:lnTo>
                          <a:lnTo>
                            <a:pt x="328" y="25"/>
                          </a:lnTo>
                          <a:lnTo>
                            <a:pt x="329" y="23"/>
                          </a:lnTo>
                          <a:lnTo>
                            <a:pt x="329" y="25"/>
                          </a:lnTo>
                          <a:lnTo>
                            <a:pt x="330" y="26"/>
                          </a:lnTo>
                          <a:lnTo>
                            <a:pt x="330" y="24"/>
                          </a:lnTo>
                          <a:lnTo>
                            <a:pt x="330" y="22"/>
                          </a:lnTo>
                          <a:lnTo>
                            <a:pt x="331" y="24"/>
                          </a:lnTo>
                          <a:lnTo>
                            <a:pt x="331" y="26"/>
                          </a:lnTo>
                          <a:lnTo>
                            <a:pt x="332" y="22"/>
                          </a:lnTo>
                          <a:lnTo>
                            <a:pt x="332" y="23"/>
                          </a:lnTo>
                          <a:lnTo>
                            <a:pt x="332" y="25"/>
                          </a:lnTo>
                          <a:lnTo>
                            <a:pt x="333" y="26"/>
                          </a:lnTo>
                          <a:lnTo>
                            <a:pt x="333" y="26"/>
                          </a:lnTo>
                          <a:lnTo>
                            <a:pt x="334" y="28"/>
                          </a:lnTo>
                          <a:lnTo>
                            <a:pt x="334" y="27"/>
                          </a:lnTo>
                          <a:lnTo>
                            <a:pt x="335" y="25"/>
                          </a:lnTo>
                          <a:lnTo>
                            <a:pt x="335" y="30"/>
                          </a:lnTo>
                          <a:lnTo>
                            <a:pt x="335" y="30"/>
                          </a:lnTo>
                          <a:lnTo>
                            <a:pt x="336" y="29"/>
                          </a:lnTo>
                          <a:lnTo>
                            <a:pt x="336" y="28"/>
                          </a:lnTo>
                          <a:lnTo>
                            <a:pt x="337" y="32"/>
                          </a:lnTo>
                          <a:lnTo>
                            <a:pt x="337" y="28"/>
                          </a:lnTo>
                          <a:lnTo>
                            <a:pt x="337" y="28"/>
                          </a:lnTo>
                          <a:lnTo>
                            <a:pt x="338" y="28"/>
                          </a:lnTo>
                          <a:lnTo>
                            <a:pt x="338" y="26"/>
                          </a:lnTo>
                          <a:lnTo>
                            <a:pt x="339" y="29"/>
                          </a:lnTo>
                          <a:lnTo>
                            <a:pt x="339" y="29"/>
                          </a:lnTo>
                          <a:lnTo>
                            <a:pt x="340" y="27"/>
                          </a:lnTo>
                          <a:lnTo>
                            <a:pt x="340" y="27"/>
                          </a:lnTo>
                          <a:lnTo>
                            <a:pt x="340" y="26"/>
                          </a:lnTo>
                          <a:lnTo>
                            <a:pt x="341" y="26"/>
                          </a:lnTo>
                          <a:lnTo>
                            <a:pt x="341" y="25"/>
                          </a:lnTo>
                          <a:lnTo>
                            <a:pt x="342" y="21"/>
                          </a:lnTo>
                          <a:lnTo>
                            <a:pt x="342" y="21"/>
                          </a:lnTo>
                          <a:lnTo>
                            <a:pt x="342" y="22"/>
                          </a:lnTo>
                          <a:lnTo>
                            <a:pt x="343" y="20"/>
                          </a:lnTo>
                          <a:lnTo>
                            <a:pt x="343" y="20"/>
                          </a:lnTo>
                          <a:lnTo>
                            <a:pt x="344" y="23"/>
                          </a:lnTo>
                          <a:lnTo>
                            <a:pt x="344" y="23"/>
                          </a:lnTo>
                          <a:lnTo>
                            <a:pt x="345" y="23"/>
                          </a:lnTo>
                          <a:lnTo>
                            <a:pt x="345" y="26"/>
                          </a:lnTo>
                          <a:lnTo>
                            <a:pt x="345" y="25"/>
                          </a:lnTo>
                          <a:lnTo>
                            <a:pt x="346" y="23"/>
                          </a:lnTo>
                          <a:lnTo>
                            <a:pt x="346" y="25"/>
                          </a:lnTo>
                          <a:lnTo>
                            <a:pt x="347" y="25"/>
                          </a:lnTo>
                          <a:lnTo>
                            <a:pt x="347" y="27"/>
                          </a:lnTo>
                          <a:lnTo>
                            <a:pt x="347" y="28"/>
                          </a:lnTo>
                          <a:lnTo>
                            <a:pt x="348" y="25"/>
                          </a:lnTo>
                          <a:lnTo>
                            <a:pt x="348" y="26"/>
                          </a:lnTo>
                          <a:lnTo>
                            <a:pt x="349" y="28"/>
                          </a:lnTo>
                          <a:lnTo>
                            <a:pt x="349" y="24"/>
                          </a:lnTo>
                          <a:lnTo>
                            <a:pt x="350" y="25"/>
                          </a:lnTo>
                          <a:lnTo>
                            <a:pt x="350" y="26"/>
                          </a:lnTo>
                          <a:lnTo>
                            <a:pt x="350" y="26"/>
                          </a:lnTo>
                          <a:lnTo>
                            <a:pt x="351" y="22"/>
                          </a:lnTo>
                          <a:lnTo>
                            <a:pt x="351" y="23"/>
                          </a:lnTo>
                          <a:lnTo>
                            <a:pt x="352" y="22"/>
                          </a:lnTo>
                          <a:lnTo>
                            <a:pt x="352" y="25"/>
                          </a:lnTo>
                          <a:lnTo>
                            <a:pt x="352" y="21"/>
                          </a:lnTo>
                          <a:lnTo>
                            <a:pt x="353" y="21"/>
                          </a:lnTo>
                          <a:lnTo>
                            <a:pt x="353" y="21"/>
                          </a:lnTo>
                          <a:lnTo>
                            <a:pt x="354" y="20"/>
                          </a:lnTo>
                          <a:lnTo>
                            <a:pt x="354" y="19"/>
                          </a:lnTo>
                          <a:lnTo>
                            <a:pt x="355" y="17"/>
                          </a:lnTo>
                          <a:lnTo>
                            <a:pt x="355" y="16"/>
                          </a:lnTo>
                          <a:lnTo>
                            <a:pt x="355" y="17"/>
                          </a:lnTo>
                          <a:lnTo>
                            <a:pt x="356" y="13"/>
                          </a:lnTo>
                          <a:lnTo>
                            <a:pt x="356" y="14"/>
                          </a:lnTo>
                          <a:lnTo>
                            <a:pt x="357" y="12"/>
                          </a:lnTo>
                          <a:lnTo>
                            <a:pt x="357" y="11"/>
                          </a:lnTo>
                          <a:lnTo>
                            <a:pt x="357" y="11"/>
                          </a:lnTo>
                          <a:lnTo>
                            <a:pt x="358" y="12"/>
                          </a:lnTo>
                          <a:lnTo>
                            <a:pt x="358" y="11"/>
                          </a:lnTo>
                          <a:lnTo>
                            <a:pt x="359" y="9"/>
                          </a:lnTo>
                          <a:lnTo>
                            <a:pt x="359" y="12"/>
                          </a:lnTo>
                          <a:lnTo>
                            <a:pt x="360" y="11"/>
                          </a:lnTo>
                          <a:lnTo>
                            <a:pt x="360" y="12"/>
                          </a:lnTo>
                          <a:lnTo>
                            <a:pt x="360" y="14"/>
                          </a:lnTo>
                          <a:lnTo>
                            <a:pt x="361" y="15"/>
                          </a:lnTo>
                          <a:lnTo>
                            <a:pt x="361" y="17"/>
                          </a:lnTo>
                          <a:lnTo>
                            <a:pt x="362" y="17"/>
                          </a:lnTo>
                          <a:lnTo>
                            <a:pt x="362" y="15"/>
                          </a:lnTo>
                          <a:lnTo>
                            <a:pt x="362" y="12"/>
                          </a:lnTo>
                          <a:lnTo>
                            <a:pt x="363" y="11"/>
                          </a:lnTo>
                          <a:lnTo>
                            <a:pt x="363" y="11"/>
                          </a:lnTo>
                          <a:lnTo>
                            <a:pt x="364" y="15"/>
                          </a:lnTo>
                          <a:lnTo>
                            <a:pt x="364" y="16"/>
                          </a:lnTo>
                          <a:lnTo>
                            <a:pt x="365" y="15"/>
                          </a:lnTo>
                          <a:lnTo>
                            <a:pt x="365" y="15"/>
                          </a:lnTo>
                          <a:lnTo>
                            <a:pt x="365" y="14"/>
                          </a:lnTo>
                          <a:lnTo>
                            <a:pt x="366" y="13"/>
                          </a:lnTo>
                          <a:lnTo>
                            <a:pt x="366" y="11"/>
                          </a:lnTo>
                          <a:lnTo>
                            <a:pt x="367" y="10"/>
                          </a:lnTo>
                          <a:lnTo>
                            <a:pt x="367" y="11"/>
                          </a:lnTo>
                          <a:lnTo>
                            <a:pt x="367" y="11"/>
                          </a:lnTo>
                          <a:lnTo>
                            <a:pt x="368" y="12"/>
                          </a:lnTo>
                          <a:lnTo>
                            <a:pt x="368" y="11"/>
                          </a:lnTo>
                          <a:lnTo>
                            <a:pt x="369" y="9"/>
                          </a:lnTo>
                          <a:lnTo>
                            <a:pt x="369" y="9"/>
                          </a:lnTo>
                          <a:lnTo>
                            <a:pt x="370" y="11"/>
                          </a:lnTo>
                          <a:lnTo>
                            <a:pt x="370" y="12"/>
                          </a:lnTo>
                          <a:lnTo>
                            <a:pt x="370" y="11"/>
                          </a:lnTo>
                          <a:lnTo>
                            <a:pt x="371" y="12"/>
                          </a:lnTo>
                          <a:lnTo>
                            <a:pt x="371" y="11"/>
                          </a:lnTo>
                          <a:lnTo>
                            <a:pt x="372" y="12"/>
                          </a:lnTo>
                          <a:lnTo>
                            <a:pt x="372" y="12"/>
                          </a:lnTo>
                          <a:lnTo>
                            <a:pt x="372" y="11"/>
                          </a:lnTo>
                          <a:lnTo>
                            <a:pt x="373" y="12"/>
                          </a:lnTo>
                          <a:lnTo>
                            <a:pt x="373" y="14"/>
                          </a:lnTo>
                          <a:lnTo>
                            <a:pt x="374" y="9"/>
                          </a:lnTo>
                          <a:lnTo>
                            <a:pt x="374" y="12"/>
                          </a:lnTo>
                          <a:lnTo>
                            <a:pt x="375" y="10"/>
                          </a:lnTo>
                          <a:lnTo>
                            <a:pt x="375" y="12"/>
                          </a:lnTo>
                          <a:lnTo>
                            <a:pt x="375" y="13"/>
                          </a:lnTo>
                          <a:lnTo>
                            <a:pt x="376" y="14"/>
                          </a:lnTo>
                          <a:lnTo>
                            <a:pt x="376" y="16"/>
                          </a:lnTo>
                          <a:lnTo>
                            <a:pt x="377" y="18"/>
                          </a:lnTo>
                          <a:lnTo>
                            <a:pt x="377" y="15"/>
                          </a:lnTo>
                          <a:lnTo>
                            <a:pt x="377" y="12"/>
                          </a:lnTo>
                          <a:lnTo>
                            <a:pt x="378" y="11"/>
                          </a:lnTo>
                          <a:lnTo>
                            <a:pt x="378" y="15"/>
                          </a:lnTo>
                          <a:lnTo>
                            <a:pt x="379" y="16"/>
                          </a:lnTo>
                          <a:lnTo>
                            <a:pt x="379" y="15"/>
                          </a:lnTo>
                          <a:lnTo>
                            <a:pt x="380" y="15"/>
                          </a:lnTo>
                          <a:lnTo>
                            <a:pt x="380" y="13"/>
                          </a:lnTo>
                          <a:lnTo>
                            <a:pt x="380" y="10"/>
                          </a:lnTo>
                          <a:lnTo>
                            <a:pt x="381" y="12"/>
                          </a:lnTo>
                          <a:lnTo>
                            <a:pt x="381" y="7"/>
                          </a:lnTo>
                          <a:lnTo>
                            <a:pt x="382" y="14"/>
                          </a:lnTo>
                          <a:lnTo>
                            <a:pt x="382" y="11"/>
                          </a:lnTo>
                          <a:lnTo>
                            <a:pt x="382" y="10"/>
                          </a:lnTo>
                          <a:lnTo>
                            <a:pt x="383" y="11"/>
                          </a:lnTo>
                          <a:lnTo>
                            <a:pt x="383" y="9"/>
                          </a:lnTo>
                          <a:lnTo>
                            <a:pt x="384" y="9"/>
                          </a:lnTo>
                          <a:lnTo>
                            <a:pt x="384" y="11"/>
                          </a:lnTo>
                          <a:lnTo>
                            <a:pt x="385" y="12"/>
                          </a:lnTo>
                          <a:lnTo>
                            <a:pt x="385" y="12"/>
                          </a:lnTo>
                          <a:lnTo>
                            <a:pt x="385" y="10"/>
                          </a:lnTo>
                          <a:lnTo>
                            <a:pt x="386" y="11"/>
                          </a:lnTo>
                          <a:lnTo>
                            <a:pt x="386" y="11"/>
                          </a:lnTo>
                          <a:lnTo>
                            <a:pt x="387" y="12"/>
                          </a:lnTo>
                          <a:lnTo>
                            <a:pt x="387" y="13"/>
                          </a:lnTo>
                          <a:lnTo>
                            <a:pt x="387" y="11"/>
                          </a:lnTo>
                          <a:lnTo>
                            <a:pt x="388" y="15"/>
                          </a:lnTo>
                          <a:lnTo>
                            <a:pt x="388" y="13"/>
                          </a:lnTo>
                          <a:lnTo>
                            <a:pt x="389" y="12"/>
                          </a:lnTo>
                          <a:lnTo>
                            <a:pt x="389" y="14"/>
                          </a:lnTo>
                          <a:lnTo>
                            <a:pt x="390" y="15"/>
                          </a:lnTo>
                          <a:lnTo>
                            <a:pt x="390" y="16"/>
                          </a:lnTo>
                          <a:lnTo>
                            <a:pt x="390" y="18"/>
                          </a:lnTo>
                          <a:lnTo>
                            <a:pt x="391" y="18"/>
                          </a:lnTo>
                          <a:lnTo>
                            <a:pt x="391" y="17"/>
                          </a:lnTo>
                          <a:lnTo>
                            <a:pt x="392" y="19"/>
                          </a:lnTo>
                          <a:lnTo>
                            <a:pt x="392" y="19"/>
                          </a:lnTo>
                          <a:lnTo>
                            <a:pt x="392" y="17"/>
                          </a:lnTo>
                          <a:lnTo>
                            <a:pt x="393" y="17"/>
                          </a:lnTo>
                          <a:lnTo>
                            <a:pt x="393" y="17"/>
                          </a:lnTo>
                          <a:lnTo>
                            <a:pt x="394" y="15"/>
                          </a:lnTo>
                          <a:lnTo>
                            <a:pt x="394" y="13"/>
                          </a:lnTo>
                          <a:lnTo>
                            <a:pt x="395" y="15"/>
                          </a:lnTo>
                          <a:lnTo>
                            <a:pt x="395" y="12"/>
                          </a:lnTo>
                          <a:lnTo>
                            <a:pt x="395" y="13"/>
                          </a:lnTo>
                          <a:lnTo>
                            <a:pt x="396" y="13"/>
                          </a:lnTo>
                          <a:lnTo>
                            <a:pt x="396" y="12"/>
                          </a:lnTo>
                          <a:lnTo>
                            <a:pt x="397" y="13"/>
                          </a:lnTo>
                          <a:lnTo>
                            <a:pt x="397" y="12"/>
                          </a:lnTo>
                          <a:lnTo>
                            <a:pt x="397" y="14"/>
                          </a:lnTo>
                          <a:lnTo>
                            <a:pt x="398" y="13"/>
                          </a:lnTo>
                          <a:lnTo>
                            <a:pt x="398" y="13"/>
                          </a:lnTo>
                          <a:lnTo>
                            <a:pt x="399" y="10"/>
                          </a:lnTo>
                          <a:lnTo>
                            <a:pt x="399" y="10"/>
                          </a:lnTo>
                          <a:lnTo>
                            <a:pt x="400" y="12"/>
                          </a:lnTo>
                          <a:lnTo>
                            <a:pt x="400" y="12"/>
                          </a:lnTo>
                          <a:lnTo>
                            <a:pt x="400" y="14"/>
                          </a:lnTo>
                          <a:lnTo>
                            <a:pt x="401" y="15"/>
                          </a:lnTo>
                          <a:lnTo>
                            <a:pt x="401" y="16"/>
                          </a:lnTo>
                          <a:lnTo>
                            <a:pt x="402" y="16"/>
                          </a:lnTo>
                          <a:lnTo>
                            <a:pt x="402" y="17"/>
                          </a:lnTo>
                          <a:lnTo>
                            <a:pt x="402" y="14"/>
                          </a:lnTo>
                          <a:lnTo>
                            <a:pt x="403" y="14"/>
                          </a:lnTo>
                          <a:lnTo>
                            <a:pt x="403" y="17"/>
                          </a:lnTo>
                          <a:lnTo>
                            <a:pt x="404" y="16"/>
                          </a:lnTo>
                          <a:lnTo>
                            <a:pt x="404" y="20"/>
                          </a:lnTo>
                          <a:lnTo>
                            <a:pt x="405" y="21"/>
                          </a:lnTo>
                          <a:lnTo>
                            <a:pt x="405" y="20"/>
                          </a:lnTo>
                          <a:lnTo>
                            <a:pt x="405" y="20"/>
                          </a:lnTo>
                          <a:lnTo>
                            <a:pt x="406" y="16"/>
                          </a:lnTo>
                          <a:lnTo>
                            <a:pt x="406" y="19"/>
                          </a:lnTo>
                          <a:lnTo>
                            <a:pt x="407" y="21"/>
                          </a:lnTo>
                          <a:lnTo>
                            <a:pt x="407" y="19"/>
                          </a:lnTo>
                          <a:lnTo>
                            <a:pt x="407" y="16"/>
                          </a:lnTo>
                          <a:lnTo>
                            <a:pt x="408" y="17"/>
                          </a:lnTo>
                          <a:lnTo>
                            <a:pt x="408" y="16"/>
                          </a:lnTo>
                          <a:lnTo>
                            <a:pt x="409" y="17"/>
                          </a:lnTo>
                          <a:lnTo>
                            <a:pt x="409" y="17"/>
                          </a:lnTo>
                          <a:lnTo>
                            <a:pt x="410" y="15"/>
                          </a:lnTo>
                          <a:lnTo>
                            <a:pt x="410" y="15"/>
                          </a:lnTo>
                          <a:lnTo>
                            <a:pt x="410" y="14"/>
                          </a:lnTo>
                          <a:lnTo>
                            <a:pt x="411" y="16"/>
                          </a:lnTo>
                          <a:lnTo>
                            <a:pt x="411" y="14"/>
                          </a:lnTo>
                          <a:lnTo>
                            <a:pt x="412" y="15"/>
                          </a:lnTo>
                          <a:lnTo>
                            <a:pt x="412" y="15"/>
                          </a:lnTo>
                          <a:lnTo>
                            <a:pt x="412" y="15"/>
                          </a:lnTo>
                          <a:lnTo>
                            <a:pt x="413" y="14"/>
                          </a:lnTo>
                          <a:lnTo>
                            <a:pt x="413" y="15"/>
                          </a:lnTo>
                          <a:lnTo>
                            <a:pt x="414" y="16"/>
                          </a:lnTo>
                          <a:lnTo>
                            <a:pt x="414" y="17"/>
                          </a:lnTo>
                          <a:lnTo>
                            <a:pt x="415" y="14"/>
                          </a:lnTo>
                          <a:lnTo>
                            <a:pt x="415" y="16"/>
                          </a:lnTo>
                          <a:lnTo>
                            <a:pt x="415" y="17"/>
                          </a:lnTo>
                          <a:lnTo>
                            <a:pt x="416" y="20"/>
                          </a:lnTo>
                          <a:lnTo>
                            <a:pt x="416" y="18"/>
                          </a:lnTo>
                          <a:lnTo>
                            <a:pt x="417" y="16"/>
                          </a:lnTo>
                          <a:lnTo>
                            <a:pt x="417" y="16"/>
                          </a:lnTo>
                          <a:lnTo>
                            <a:pt x="417" y="19"/>
                          </a:lnTo>
                          <a:lnTo>
                            <a:pt x="418" y="19"/>
                          </a:lnTo>
                          <a:lnTo>
                            <a:pt x="418" y="17"/>
                          </a:lnTo>
                          <a:lnTo>
                            <a:pt x="419" y="18"/>
                          </a:lnTo>
                          <a:lnTo>
                            <a:pt x="419" y="19"/>
                          </a:lnTo>
                          <a:lnTo>
                            <a:pt x="420" y="21"/>
                          </a:lnTo>
                          <a:lnTo>
                            <a:pt x="420" y="18"/>
                          </a:lnTo>
                          <a:lnTo>
                            <a:pt x="420" y="19"/>
                          </a:lnTo>
                          <a:lnTo>
                            <a:pt x="421" y="17"/>
                          </a:lnTo>
                          <a:lnTo>
                            <a:pt x="421" y="18"/>
                          </a:lnTo>
                          <a:lnTo>
                            <a:pt x="422" y="20"/>
                          </a:lnTo>
                          <a:lnTo>
                            <a:pt x="422" y="21"/>
                          </a:lnTo>
                          <a:lnTo>
                            <a:pt x="422" y="21"/>
                          </a:lnTo>
                          <a:lnTo>
                            <a:pt x="423" y="20"/>
                          </a:lnTo>
                          <a:lnTo>
                            <a:pt x="423" y="20"/>
                          </a:lnTo>
                          <a:lnTo>
                            <a:pt x="424" y="19"/>
                          </a:lnTo>
                          <a:lnTo>
                            <a:pt x="424" y="19"/>
                          </a:lnTo>
                          <a:lnTo>
                            <a:pt x="425" y="18"/>
                          </a:lnTo>
                          <a:lnTo>
                            <a:pt x="425" y="18"/>
                          </a:lnTo>
                          <a:lnTo>
                            <a:pt x="425" y="19"/>
                          </a:lnTo>
                          <a:lnTo>
                            <a:pt x="426" y="16"/>
                          </a:lnTo>
                          <a:lnTo>
                            <a:pt x="426" y="17"/>
                          </a:lnTo>
                          <a:lnTo>
                            <a:pt x="427" y="19"/>
                          </a:lnTo>
                          <a:lnTo>
                            <a:pt x="427" y="19"/>
                          </a:lnTo>
                          <a:lnTo>
                            <a:pt x="427" y="20"/>
                          </a:lnTo>
                          <a:lnTo>
                            <a:pt x="428" y="21"/>
                          </a:lnTo>
                          <a:lnTo>
                            <a:pt x="428" y="22"/>
                          </a:lnTo>
                          <a:lnTo>
                            <a:pt x="429" y="23"/>
                          </a:lnTo>
                          <a:lnTo>
                            <a:pt x="429" y="23"/>
                          </a:lnTo>
                          <a:lnTo>
                            <a:pt x="430" y="22"/>
                          </a:lnTo>
                          <a:lnTo>
                            <a:pt x="430" y="23"/>
                          </a:lnTo>
                          <a:lnTo>
                            <a:pt x="430" y="23"/>
                          </a:lnTo>
                          <a:lnTo>
                            <a:pt x="431" y="24"/>
                          </a:lnTo>
                          <a:lnTo>
                            <a:pt x="431" y="23"/>
                          </a:lnTo>
                          <a:lnTo>
                            <a:pt x="432" y="24"/>
                          </a:lnTo>
                          <a:lnTo>
                            <a:pt x="432" y="25"/>
                          </a:lnTo>
                          <a:lnTo>
                            <a:pt x="432" y="26"/>
                          </a:lnTo>
                          <a:lnTo>
                            <a:pt x="433" y="26"/>
                          </a:lnTo>
                          <a:lnTo>
                            <a:pt x="433" y="26"/>
                          </a:lnTo>
                          <a:lnTo>
                            <a:pt x="434" y="28"/>
                          </a:lnTo>
                          <a:lnTo>
                            <a:pt x="434" y="30"/>
                          </a:lnTo>
                          <a:lnTo>
                            <a:pt x="435" y="31"/>
                          </a:lnTo>
                          <a:lnTo>
                            <a:pt x="435" y="30"/>
                          </a:lnTo>
                          <a:lnTo>
                            <a:pt x="435" y="28"/>
                          </a:lnTo>
                          <a:lnTo>
                            <a:pt x="436" y="24"/>
                          </a:lnTo>
                          <a:lnTo>
                            <a:pt x="436" y="24"/>
                          </a:lnTo>
                          <a:lnTo>
                            <a:pt x="437" y="25"/>
                          </a:lnTo>
                          <a:lnTo>
                            <a:pt x="437" y="24"/>
                          </a:lnTo>
                          <a:lnTo>
                            <a:pt x="437" y="23"/>
                          </a:lnTo>
                          <a:lnTo>
                            <a:pt x="438" y="25"/>
                          </a:lnTo>
                          <a:lnTo>
                            <a:pt x="438" y="22"/>
                          </a:lnTo>
                          <a:lnTo>
                            <a:pt x="439" y="24"/>
                          </a:lnTo>
                          <a:lnTo>
                            <a:pt x="439" y="24"/>
                          </a:lnTo>
                          <a:lnTo>
                            <a:pt x="440" y="20"/>
                          </a:lnTo>
                          <a:lnTo>
                            <a:pt x="440" y="21"/>
                          </a:lnTo>
                          <a:lnTo>
                            <a:pt x="440" y="23"/>
                          </a:lnTo>
                          <a:lnTo>
                            <a:pt x="441" y="22"/>
                          </a:lnTo>
                          <a:lnTo>
                            <a:pt x="441" y="21"/>
                          </a:lnTo>
                          <a:lnTo>
                            <a:pt x="442" y="21"/>
                          </a:lnTo>
                          <a:lnTo>
                            <a:pt x="442" y="23"/>
                          </a:lnTo>
                          <a:lnTo>
                            <a:pt x="442" y="22"/>
                          </a:lnTo>
                          <a:lnTo>
                            <a:pt x="443" y="24"/>
                          </a:lnTo>
                          <a:lnTo>
                            <a:pt x="443" y="20"/>
                          </a:lnTo>
                          <a:lnTo>
                            <a:pt x="444" y="23"/>
                          </a:lnTo>
                          <a:lnTo>
                            <a:pt x="444" y="23"/>
                          </a:lnTo>
                          <a:lnTo>
                            <a:pt x="445" y="24"/>
                          </a:lnTo>
                          <a:lnTo>
                            <a:pt x="445" y="22"/>
                          </a:lnTo>
                          <a:lnTo>
                            <a:pt x="445" y="26"/>
                          </a:lnTo>
                          <a:lnTo>
                            <a:pt x="446" y="26"/>
                          </a:lnTo>
                          <a:lnTo>
                            <a:pt x="446" y="24"/>
                          </a:lnTo>
                          <a:lnTo>
                            <a:pt x="447" y="22"/>
                          </a:lnTo>
                          <a:lnTo>
                            <a:pt x="447" y="27"/>
                          </a:lnTo>
                          <a:lnTo>
                            <a:pt x="447" y="25"/>
                          </a:lnTo>
                          <a:lnTo>
                            <a:pt x="448" y="27"/>
                          </a:lnTo>
                          <a:lnTo>
                            <a:pt x="448" y="27"/>
                          </a:lnTo>
                          <a:lnTo>
                            <a:pt x="449" y="27"/>
                          </a:lnTo>
                          <a:lnTo>
                            <a:pt x="449" y="23"/>
                          </a:lnTo>
                          <a:lnTo>
                            <a:pt x="450" y="23"/>
                          </a:lnTo>
                          <a:lnTo>
                            <a:pt x="450" y="22"/>
                          </a:lnTo>
                          <a:lnTo>
                            <a:pt x="450" y="23"/>
                          </a:lnTo>
                          <a:lnTo>
                            <a:pt x="451" y="22"/>
                          </a:lnTo>
                          <a:lnTo>
                            <a:pt x="451" y="22"/>
                          </a:lnTo>
                          <a:lnTo>
                            <a:pt x="452" y="21"/>
                          </a:lnTo>
                          <a:lnTo>
                            <a:pt x="452" y="18"/>
                          </a:lnTo>
                          <a:lnTo>
                            <a:pt x="452" y="20"/>
                          </a:lnTo>
                          <a:lnTo>
                            <a:pt x="453" y="18"/>
                          </a:lnTo>
                          <a:lnTo>
                            <a:pt x="453" y="19"/>
                          </a:lnTo>
                          <a:lnTo>
                            <a:pt x="454" y="19"/>
                          </a:lnTo>
                          <a:lnTo>
                            <a:pt x="454" y="18"/>
                          </a:lnTo>
                          <a:lnTo>
                            <a:pt x="455" y="18"/>
                          </a:lnTo>
                          <a:lnTo>
                            <a:pt x="455" y="17"/>
                          </a:lnTo>
                          <a:lnTo>
                            <a:pt x="455" y="18"/>
                          </a:lnTo>
                          <a:lnTo>
                            <a:pt x="456" y="18"/>
                          </a:lnTo>
                          <a:lnTo>
                            <a:pt x="456" y="14"/>
                          </a:lnTo>
                          <a:lnTo>
                            <a:pt x="457" y="17"/>
                          </a:lnTo>
                          <a:lnTo>
                            <a:pt x="457" y="17"/>
                          </a:lnTo>
                          <a:lnTo>
                            <a:pt x="457" y="17"/>
                          </a:lnTo>
                          <a:lnTo>
                            <a:pt x="458" y="19"/>
                          </a:lnTo>
                          <a:lnTo>
                            <a:pt x="458" y="20"/>
                          </a:lnTo>
                          <a:lnTo>
                            <a:pt x="459" y="20"/>
                          </a:lnTo>
                          <a:lnTo>
                            <a:pt x="459" y="21"/>
                          </a:lnTo>
                          <a:lnTo>
                            <a:pt x="460" y="19"/>
                          </a:lnTo>
                          <a:lnTo>
                            <a:pt x="460" y="17"/>
                          </a:lnTo>
                          <a:lnTo>
                            <a:pt x="460" y="21"/>
                          </a:lnTo>
                          <a:lnTo>
                            <a:pt x="461" y="22"/>
                          </a:lnTo>
                          <a:lnTo>
                            <a:pt x="461" y="20"/>
                          </a:lnTo>
                          <a:lnTo>
                            <a:pt x="462" y="18"/>
                          </a:lnTo>
                          <a:lnTo>
                            <a:pt x="462" y="18"/>
                          </a:lnTo>
                          <a:lnTo>
                            <a:pt x="462" y="17"/>
                          </a:lnTo>
                          <a:lnTo>
                            <a:pt x="463" y="16"/>
                          </a:lnTo>
                          <a:lnTo>
                            <a:pt x="463" y="17"/>
                          </a:lnTo>
                          <a:lnTo>
                            <a:pt x="464" y="17"/>
                          </a:lnTo>
                          <a:lnTo>
                            <a:pt x="464" y="18"/>
                          </a:lnTo>
                          <a:lnTo>
                            <a:pt x="465" y="18"/>
                          </a:lnTo>
                          <a:lnTo>
                            <a:pt x="465" y="16"/>
                          </a:lnTo>
                          <a:lnTo>
                            <a:pt x="465" y="14"/>
                          </a:lnTo>
                          <a:lnTo>
                            <a:pt x="466" y="15"/>
                          </a:lnTo>
                          <a:lnTo>
                            <a:pt x="466" y="15"/>
                          </a:lnTo>
                          <a:lnTo>
                            <a:pt x="467" y="13"/>
                          </a:lnTo>
                          <a:lnTo>
                            <a:pt x="467" y="13"/>
                          </a:lnTo>
                          <a:lnTo>
                            <a:pt x="467" y="12"/>
                          </a:lnTo>
                          <a:lnTo>
                            <a:pt x="468" y="10"/>
                          </a:lnTo>
                          <a:lnTo>
                            <a:pt x="468" y="10"/>
                          </a:lnTo>
                          <a:lnTo>
                            <a:pt x="469" y="10"/>
                          </a:lnTo>
                          <a:lnTo>
                            <a:pt x="469" y="11"/>
                          </a:lnTo>
                          <a:lnTo>
                            <a:pt x="470" y="11"/>
                          </a:lnTo>
                          <a:lnTo>
                            <a:pt x="470" y="12"/>
                          </a:lnTo>
                          <a:lnTo>
                            <a:pt x="470" y="12"/>
                          </a:lnTo>
                          <a:lnTo>
                            <a:pt x="471" y="9"/>
                          </a:lnTo>
                          <a:lnTo>
                            <a:pt x="471" y="14"/>
                          </a:lnTo>
                          <a:lnTo>
                            <a:pt x="472" y="12"/>
                          </a:lnTo>
                          <a:lnTo>
                            <a:pt x="472" y="15"/>
                          </a:lnTo>
                          <a:lnTo>
                            <a:pt x="472" y="14"/>
                          </a:lnTo>
                          <a:lnTo>
                            <a:pt x="473" y="15"/>
                          </a:lnTo>
                          <a:lnTo>
                            <a:pt x="473" y="18"/>
                          </a:lnTo>
                          <a:lnTo>
                            <a:pt x="474" y="18"/>
                          </a:lnTo>
                          <a:lnTo>
                            <a:pt x="474" y="17"/>
                          </a:lnTo>
                          <a:lnTo>
                            <a:pt x="475" y="19"/>
                          </a:lnTo>
                          <a:lnTo>
                            <a:pt x="475" y="16"/>
                          </a:lnTo>
                          <a:lnTo>
                            <a:pt x="475" y="18"/>
                          </a:lnTo>
                          <a:lnTo>
                            <a:pt x="476" y="18"/>
                          </a:lnTo>
                          <a:lnTo>
                            <a:pt x="476" y="17"/>
                          </a:lnTo>
                          <a:lnTo>
                            <a:pt x="477" y="16"/>
                          </a:lnTo>
                          <a:lnTo>
                            <a:pt x="477" y="17"/>
                          </a:lnTo>
                          <a:lnTo>
                            <a:pt x="477" y="14"/>
                          </a:lnTo>
                          <a:lnTo>
                            <a:pt x="478" y="13"/>
                          </a:lnTo>
                          <a:lnTo>
                            <a:pt x="478" y="15"/>
                          </a:lnTo>
                          <a:lnTo>
                            <a:pt x="479" y="18"/>
                          </a:lnTo>
                          <a:lnTo>
                            <a:pt x="479" y="17"/>
                          </a:lnTo>
                          <a:lnTo>
                            <a:pt x="480" y="17"/>
                          </a:lnTo>
                          <a:lnTo>
                            <a:pt x="480" y="15"/>
                          </a:lnTo>
                          <a:lnTo>
                            <a:pt x="480" y="14"/>
                          </a:lnTo>
                          <a:lnTo>
                            <a:pt x="481" y="14"/>
                          </a:lnTo>
                          <a:lnTo>
                            <a:pt x="481" y="14"/>
                          </a:lnTo>
                          <a:lnTo>
                            <a:pt x="482" y="13"/>
                          </a:lnTo>
                          <a:lnTo>
                            <a:pt x="482" y="12"/>
                          </a:lnTo>
                          <a:lnTo>
                            <a:pt x="482" y="11"/>
                          </a:lnTo>
                          <a:lnTo>
                            <a:pt x="483" y="15"/>
                          </a:lnTo>
                          <a:lnTo>
                            <a:pt x="483" y="13"/>
                          </a:lnTo>
                          <a:lnTo>
                            <a:pt x="484" y="14"/>
                          </a:lnTo>
                          <a:lnTo>
                            <a:pt x="484" y="13"/>
                          </a:lnTo>
                          <a:lnTo>
                            <a:pt x="485" y="16"/>
                          </a:lnTo>
                          <a:lnTo>
                            <a:pt x="485" y="16"/>
                          </a:lnTo>
                          <a:lnTo>
                            <a:pt x="485" y="19"/>
                          </a:lnTo>
                          <a:lnTo>
                            <a:pt x="486" y="17"/>
                          </a:lnTo>
                          <a:lnTo>
                            <a:pt x="486" y="18"/>
                          </a:lnTo>
                          <a:lnTo>
                            <a:pt x="487" y="18"/>
                          </a:lnTo>
                          <a:lnTo>
                            <a:pt x="487" y="22"/>
                          </a:lnTo>
                          <a:lnTo>
                            <a:pt x="487" y="22"/>
                          </a:lnTo>
                          <a:lnTo>
                            <a:pt x="488" y="20"/>
                          </a:lnTo>
                          <a:lnTo>
                            <a:pt x="488" y="22"/>
                          </a:lnTo>
                          <a:lnTo>
                            <a:pt x="489" y="23"/>
                          </a:lnTo>
                          <a:lnTo>
                            <a:pt x="489" y="21"/>
                          </a:lnTo>
                          <a:lnTo>
                            <a:pt x="490" y="20"/>
                          </a:lnTo>
                          <a:lnTo>
                            <a:pt x="490" y="21"/>
                          </a:lnTo>
                          <a:lnTo>
                            <a:pt x="490" y="21"/>
                          </a:lnTo>
                          <a:lnTo>
                            <a:pt x="491" y="21"/>
                          </a:lnTo>
                          <a:lnTo>
                            <a:pt x="491" y="21"/>
                          </a:lnTo>
                          <a:lnTo>
                            <a:pt x="492" y="20"/>
                          </a:lnTo>
                          <a:lnTo>
                            <a:pt x="492" y="17"/>
                          </a:lnTo>
                          <a:lnTo>
                            <a:pt x="492" y="18"/>
                          </a:lnTo>
                          <a:lnTo>
                            <a:pt x="493" y="19"/>
                          </a:lnTo>
                          <a:lnTo>
                            <a:pt x="493" y="20"/>
                          </a:lnTo>
                          <a:lnTo>
                            <a:pt x="494" y="15"/>
                          </a:lnTo>
                          <a:lnTo>
                            <a:pt x="494" y="17"/>
                          </a:lnTo>
                          <a:lnTo>
                            <a:pt x="495" y="17"/>
                          </a:lnTo>
                          <a:lnTo>
                            <a:pt x="495" y="15"/>
                          </a:lnTo>
                          <a:lnTo>
                            <a:pt x="495" y="14"/>
                          </a:lnTo>
                          <a:lnTo>
                            <a:pt x="496" y="15"/>
                          </a:lnTo>
                          <a:lnTo>
                            <a:pt x="496" y="14"/>
                          </a:lnTo>
                          <a:lnTo>
                            <a:pt x="497" y="15"/>
                          </a:lnTo>
                          <a:lnTo>
                            <a:pt x="497" y="15"/>
                          </a:lnTo>
                          <a:lnTo>
                            <a:pt x="497" y="15"/>
                          </a:lnTo>
                          <a:lnTo>
                            <a:pt x="498" y="16"/>
                          </a:lnTo>
                          <a:lnTo>
                            <a:pt x="498" y="18"/>
                          </a:lnTo>
                          <a:lnTo>
                            <a:pt x="499" y="18"/>
                          </a:lnTo>
                          <a:lnTo>
                            <a:pt x="499" y="19"/>
                          </a:lnTo>
                          <a:lnTo>
                            <a:pt x="500" y="19"/>
                          </a:lnTo>
                          <a:lnTo>
                            <a:pt x="500" y="21"/>
                          </a:lnTo>
                          <a:lnTo>
                            <a:pt x="500" y="19"/>
                          </a:lnTo>
                          <a:lnTo>
                            <a:pt x="501" y="20"/>
                          </a:lnTo>
                          <a:lnTo>
                            <a:pt x="501" y="22"/>
                          </a:lnTo>
                          <a:lnTo>
                            <a:pt x="502" y="20"/>
                          </a:lnTo>
                          <a:lnTo>
                            <a:pt x="502" y="23"/>
                          </a:lnTo>
                          <a:lnTo>
                            <a:pt x="502" y="23"/>
                          </a:lnTo>
                          <a:lnTo>
                            <a:pt x="503" y="19"/>
                          </a:lnTo>
                          <a:lnTo>
                            <a:pt x="503" y="21"/>
                          </a:lnTo>
                          <a:lnTo>
                            <a:pt x="504" y="21"/>
                          </a:lnTo>
                          <a:lnTo>
                            <a:pt x="504" y="21"/>
                          </a:lnTo>
                          <a:lnTo>
                            <a:pt x="505" y="21"/>
                          </a:lnTo>
                          <a:lnTo>
                            <a:pt x="505" y="22"/>
                          </a:lnTo>
                          <a:lnTo>
                            <a:pt x="505" y="21"/>
                          </a:lnTo>
                          <a:lnTo>
                            <a:pt x="506" y="22"/>
                          </a:lnTo>
                          <a:lnTo>
                            <a:pt x="506" y="20"/>
                          </a:lnTo>
                          <a:lnTo>
                            <a:pt x="507" y="20"/>
                          </a:lnTo>
                          <a:lnTo>
                            <a:pt x="507" y="19"/>
                          </a:lnTo>
                          <a:lnTo>
                            <a:pt x="507" y="22"/>
                          </a:lnTo>
                          <a:lnTo>
                            <a:pt x="508" y="21"/>
                          </a:lnTo>
                          <a:lnTo>
                            <a:pt x="508" y="20"/>
                          </a:lnTo>
                          <a:lnTo>
                            <a:pt x="509" y="20"/>
                          </a:lnTo>
                          <a:lnTo>
                            <a:pt x="509" y="22"/>
                          </a:lnTo>
                          <a:lnTo>
                            <a:pt x="510" y="22"/>
                          </a:lnTo>
                          <a:lnTo>
                            <a:pt x="510" y="22"/>
                          </a:lnTo>
                          <a:lnTo>
                            <a:pt x="510" y="22"/>
                          </a:lnTo>
                          <a:lnTo>
                            <a:pt x="511" y="24"/>
                          </a:lnTo>
                          <a:lnTo>
                            <a:pt x="511" y="21"/>
                          </a:lnTo>
                          <a:lnTo>
                            <a:pt x="512" y="21"/>
                          </a:lnTo>
                          <a:lnTo>
                            <a:pt x="512" y="22"/>
                          </a:lnTo>
                          <a:lnTo>
                            <a:pt x="512" y="22"/>
                          </a:lnTo>
                          <a:lnTo>
                            <a:pt x="513" y="23"/>
                          </a:lnTo>
                          <a:lnTo>
                            <a:pt x="513" y="23"/>
                          </a:lnTo>
                          <a:lnTo>
                            <a:pt x="514" y="24"/>
                          </a:lnTo>
                          <a:lnTo>
                            <a:pt x="514" y="26"/>
                          </a:lnTo>
                          <a:lnTo>
                            <a:pt x="515" y="27"/>
                          </a:lnTo>
                          <a:lnTo>
                            <a:pt x="515" y="29"/>
                          </a:lnTo>
                          <a:lnTo>
                            <a:pt x="515" y="28"/>
                          </a:lnTo>
                          <a:lnTo>
                            <a:pt x="516" y="28"/>
                          </a:lnTo>
                          <a:lnTo>
                            <a:pt x="516" y="28"/>
                          </a:lnTo>
                          <a:lnTo>
                            <a:pt x="517" y="28"/>
                          </a:lnTo>
                          <a:lnTo>
                            <a:pt x="517" y="30"/>
                          </a:lnTo>
                          <a:lnTo>
                            <a:pt x="517" y="28"/>
                          </a:lnTo>
                          <a:lnTo>
                            <a:pt x="518" y="28"/>
                          </a:lnTo>
                          <a:lnTo>
                            <a:pt x="518" y="26"/>
                          </a:lnTo>
                          <a:lnTo>
                            <a:pt x="519" y="27"/>
                          </a:lnTo>
                          <a:lnTo>
                            <a:pt x="519" y="26"/>
                          </a:lnTo>
                          <a:lnTo>
                            <a:pt x="520" y="23"/>
                          </a:lnTo>
                          <a:lnTo>
                            <a:pt x="520" y="25"/>
                          </a:lnTo>
                          <a:lnTo>
                            <a:pt x="520" y="25"/>
                          </a:lnTo>
                          <a:lnTo>
                            <a:pt x="521" y="25"/>
                          </a:lnTo>
                          <a:lnTo>
                            <a:pt x="521" y="25"/>
                          </a:lnTo>
                          <a:lnTo>
                            <a:pt x="522" y="23"/>
                          </a:lnTo>
                          <a:lnTo>
                            <a:pt x="522" y="25"/>
                          </a:lnTo>
                          <a:lnTo>
                            <a:pt x="522" y="22"/>
                          </a:lnTo>
                          <a:lnTo>
                            <a:pt x="523" y="22"/>
                          </a:lnTo>
                          <a:lnTo>
                            <a:pt x="523" y="22"/>
                          </a:lnTo>
                          <a:lnTo>
                            <a:pt x="524" y="21"/>
                          </a:lnTo>
                          <a:lnTo>
                            <a:pt x="524" y="20"/>
                          </a:lnTo>
                          <a:lnTo>
                            <a:pt x="525" y="23"/>
                          </a:lnTo>
                          <a:lnTo>
                            <a:pt x="525" y="25"/>
                          </a:lnTo>
                          <a:lnTo>
                            <a:pt x="525" y="26"/>
                          </a:lnTo>
                          <a:lnTo>
                            <a:pt x="526" y="27"/>
                          </a:lnTo>
                          <a:lnTo>
                            <a:pt x="526" y="30"/>
                          </a:lnTo>
                          <a:lnTo>
                            <a:pt x="527" y="32"/>
                          </a:lnTo>
                          <a:lnTo>
                            <a:pt x="527" y="30"/>
                          </a:lnTo>
                          <a:lnTo>
                            <a:pt x="527" y="31"/>
                          </a:lnTo>
                          <a:lnTo>
                            <a:pt x="528" y="31"/>
                          </a:lnTo>
                          <a:lnTo>
                            <a:pt x="528" y="33"/>
                          </a:lnTo>
                          <a:lnTo>
                            <a:pt x="529" y="32"/>
                          </a:lnTo>
                          <a:lnTo>
                            <a:pt x="529" y="29"/>
                          </a:lnTo>
                          <a:lnTo>
                            <a:pt x="530" y="34"/>
                          </a:lnTo>
                          <a:lnTo>
                            <a:pt x="530" y="32"/>
                          </a:lnTo>
                          <a:lnTo>
                            <a:pt x="530" y="32"/>
                          </a:lnTo>
                          <a:lnTo>
                            <a:pt x="531" y="33"/>
                          </a:lnTo>
                          <a:lnTo>
                            <a:pt x="531" y="33"/>
                          </a:lnTo>
                          <a:lnTo>
                            <a:pt x="532" y="33"/>
                          </a:lnTo>
                          <a:lnTo>
                            <a:pt x="532" y="31"/>
                          </a:lnTo>
                          <a:lnTo>
                            <a:pt x="532" y="30"/>
                          </a:lnTo>
                          <a:lnTo>
                            <a:pt x="533" y="28"/>
                          </a:lnTo>
                          <a:lnTo>
                            <a:pt x="533" y="27"/>
                          </a:lnTo>
                          <a:lnTo>
                            <a:pt x="534" y="27"/>
                          </a:lnTo>
                          <a:lnTo>
                            <a:pt x="534" y="26"/>
                          </a:lnTo>
                          <a:lnTo>
                            <a:pt x="535" y="27"/>
                          </a:lnTo>
                          <a:lnTo>
                            <a:pt x="535" y="24"/>
                          </a:lnTo>
                          <a:lnTo>
                            <a:pt x="535" y="23"/>
                          </a:lnTo>
                          <a:lnTo>
                            <a:pt x="536" y="25"/>
                          </a:lnTo>
                          <a:lnTo>
                            <a:pt x="536" y="20"/>
                          </a:lnTo>
                          <a:lnTo>
                            <a:pt x="537" y="23"/>
                          </a:lnTo>
                          <a:lnTo>
                            <a:pt x="537" y="23"/>
                          </a:lnTo>
                          <a:lnTo>
                            <a:pt x="537" y="26"/>
                          </a:lnTo>
                          <a:lnTo>
                            <a:pt x="538" y="25"/>
                          </a:lnTo>
                          <a:lnTo>
                            <a:pt x="538" y="26"/>
                          </a:lnTo>
                          <a:lnTo>
                            <a:pt x="539" y="22"/>
                          </a:lnTo>
                          <a:lnTo>
                            <a:pt x="539" y="23"/>
                          </a:lnTo>
                          <a:lnTo>
                            <a:pt x="540" y="26"/>
                          </a:lnTo>
                          <a:lnTo>
                            <a:pt x="540" y="25"/>
                          </a:lnTo>
                          <a:lnTo>
                            <a:pt x="540" y="23"/>
                          </a:lnTo>
                          <a:lnTo>
                            <a:pt x="541" y="25"/>
                          </a:lnTo>
                          <a:lnTo>
                            <a:pt x="541" y="23"/>
                          </a:lnTo>
                          <a:lnTo>
                            <a:pt x="542" y="25"/>
                          </a:lnTo>
                          <a:lnTo>
                            <a:pt x="542" y="24"/>
                          </a:lnTo>
                          <a:lnTo>
                            <a:pt x="542" y="25"/>
                          </a:lnTo>
                          <a:lnTo>
                            <a:pt x="543" y="27"/>
                          </a:lnTo>
                          <a:lnTo>
                            <a:pt x="543" y="23"/>
                          </a:lnTo>
                          <a:lnTo>
                            <a:pt x="544" y="25"/>
                          </a:lnTo>
                          <a:lnTo>
                            <a:pt x="544" y="25"/>
                          </a:lnTo>
                          <a:lnTo>
                            <a:pt x="545" y="23"/>
                          </a:lnTo>
                          <a:lnTo>
                            <a:pt x="545" y="23"/>
                          </a:lnTo>
                          <a:lnTo>
                            <a:pt x="545" y="23"/>
                          </a:lnTo>
                          <a:lnTo>
                            <a:pt x="546" y="21"/>
                          </a:lnTo>
                          <a:lnTo>
                            <a:pt x="546" y="23"/>
                          </a:lnTo>
                          <a:lnTo>
                            <a:pt x="547" y="19"/>
                          </a:lnTo>
                          <a:lnTo>
                            <a:pt x="547" y="19"/>
                          </a:lnTo>
                          <a:lnTo>
                            <a:pt x="547" y="20"/>
                          </a:lnTo>
                          <a:lnTo>
                            <a:pt x="548" y="19"/>
                          </a:lnTo>
                          <a:lnTo>
                            <a:pt x="548" y="18"/>
                          </a:lnTo>
                          <a:lnTo>
                            <a:pt x="549" y="20"/>
                          </a:lnTo>
                          <a:lnTo>
                            <a:pt x="549" y="19"/>
                          </a:lnTo>
                          <a:lnTo>
                            <a:pt x="550" y="18"/>
                          </a:lnTo>
                          <a:lnTo>
                            <a:pt x="550" y="16"/>
                          </a:lnTo>
                          <a:lnTo>
                            <a:pt x="550" y="17"/>
                          </a:lnTo>
                          <a:lnTo>
                            <a:pt x="551" y="19"/>
                          </a:lnTo>
                          <a:lnTo>
                            <a:pt x="551" y="20"/>
                          </a:lnTo>
                          <a:lnTo>
                            <a:pt x="552" y="19"/>
                          </a:lnTo>
                          <a:lnTo>
                            <a:pt x="552" y="18"/>
                          </a:lnTo>
                          <a:lnTo>
                            <a:pt x="552" y="16"/>
                          </a:lnTo>
                          <a:lnTo>
                            <a:pt x="553" y="18"/>
                          </a:lnTo>
                          <a:lnTo>
                            <a:pt x="553" y="17"/>
                          </a:lnTo>
                          <a:lnTo>
                            <a:pt x="554" y="19"/>
                          </a:lnTo>
                          <a:lnTo>
                            <a:pt x="554" y="17"/>
                          </a:lnTo>
                          <a:lnTo>
                            <a:pt x="555" y="19"/>
                          </a:lnTo>
                          <a:lnTo>
                            <a:pt x="555" y="21"/>
                          </a:lnTo>
                          <a:lnTo>
                            <a:pt x="555" y="19"/>
                          </a:lnTo>
                          <a:lnTo>
                            <a:pt x="556" y="22"/>
                          </a:lnTo>
                          <a:lnTo>
                            <a:pt x="556" y="22"/>
                          </a:lnTo>
                          <a:lnTo>
                            <a:pt x="557" y="22"/>
                          </a:lnTo>
                          <a:lnTo>
                            <a:pt x="557" y="22"/>
                          </a:lnTo>
                          <a:lnTo>
                            <a:pt x="557" y="21"/>
                          </a:lnTo>
                          <a:lnTo>
                            <a:pt x="558" y="20"/>
                          </a:lnTo>
                          <a:lnTo>
                            <a:pt x="558" y="20"/>
                          </a:lnTo>
                          <a:lnTo>
                            <a:pt x="559" y="22"/>
                          </a:lnTo>
                          <a:lnTo>
                            <a:pt x="559" y="22"/>
                          </a:lnTo>
                          <a:lnTo>
                            <a:pt x="560" y="19"/>
                          </a:lnTo>
                          <a:lnTo>
                            <a:pt x="560" y="21"/>
                          </a:lnTo>
                          <a:lnTo>
                            <a:pt x="560" y="20"/>
                          </a:lnTo>
                          <a:lnTo>
                            <a:pt x="561" y="18"/>
                          </a:lnTo>
                          <a:lnTo>
                            <a:pt x="561" y="20"/>
                          </a:lnTo>
                          <a:lnTo>
                            <a:pt x="562" y="19"/>
                          </a:lnTo>
                          <a:lnTo>
                            <a:pt x="562" y="19"/>
                          </a:lnTo>
                          <a:lnTo>
                            <a:pt x="562" y="18"/>
                          </a:lnTo>
                          <a:lnTo>
                            <a:pt x="563" y="17"/>
                          </a:lnTo>
                          <a:lnTo>
                            <a:pt x="563" y="15"/>
                          </a:lnTo>
                          <a:lnTo>
                            <a:pt x="564" y="16"/>
                          </a:lnTo>
                          <a:lnTo>
                            <a:pt x="564" y="14"/>
                          </a:lnTo>
                          <a:lnTo>
                            <a:pt x="565" y="17"/>
                          </a:lnTo>
                          <a:lnTo>
                            <a:pt x="565" y="17"/>
                          </a:lnTo>
                          <a:lnTo>
                            <a:pt x="565" y="20"/>
                          </a:lnTo>
                          <a:lnTo>
                            <a:pt x="566" y="18"/>
                          </a:lnTo>
                          <a:lnTo>
                            <a:pt x="566" y="17"/>
                          </a:lnTo>
                          <a:lnTo>
                            <a:pt x="567" y="14"/>
                          </a:lnTo>
                          <a:lnTo>
                            <a:pt x="567" y="14"/>
                          </a:lnTo>
                          <a:lnTo>
                            <a:pt x="567" y="15"/>
                          </a:lnTo>
                          <a:lnTo>
                            <a:pt x="568" y="16"/>
                          </a:lnTo>
                          <a:lnTo>
                            <a:pt x="568" y="16"/>
                          </a:lnTo>
                          <a:lnTo>
                            <a:pt x="569" y="13"/>
                          </a:lnTo>
                          <a:lnTo>
                            <a:pt x="569" y="15"/>
                          </a:lnTo>
                          <a:lnTo>
                            <a:pt x="570" y="14"/>
                          </a:lnTo>
                          <a:lnTo>
                            <a:pt x="570" y="16"/>
                          </a:lnTo>
                          <a:lnTo>
                            <a:pt x="570" y="17"/>
                          </a:lnTo>
                          <a:lnTo>
                            <a:pt x="571" y="16"/>
                          </a:lnTo>
                          <a:lnTo>
                            <a:pt x="571" y="14"/>
                          </a:lnTo>
                          <a:lnTo>
                            <a:pt x="572" y="17"/>
                          </a:lnTo>
                          <a:lnTo>
                            <a:pt x="572" y="18"/>
                          </a:lnTo>
                          <a:lnTo>
                            <a:pt x="572" y="18"/>
                          </a:lnTo>
                          <a:lnTo>
                            <a:pt x="573" y="19"/>
                          </a:lnTo>
                          <a:lnTo>
                            <a:pt x="573" y="21"/>
                          </a:lnTo>
                          <a:lnTo>
                            <a:pt x="574" y="18"/>
                          </a:lnTo>
                          <a:lnTo>
                            <a:pt x="574" y="16"/>
                          </a:lnTo>
                          <a:lnTo>
                            <a:pt x="575" y="16"/>
                          </a:lnTo>
                          <a:lnTo>
                            <a:pt x="575" y="14"/>
                          </a:lnTo>
                          <a:lnTo>
                            <a:pt x="575" y="16"/>
                          </a:lnTo>
                          <a:lnTo>
                            <a:pt x="576" y="15"/>
                          </a:lnTo>
                          <a:lnTo>
                            <a:pt x="576" y="16"/>
                          </a:lnTo>
                          <a:lnTo>
                            <a:pt x="577" y="12"/>
                          </a:lnTo>
                          <a:lnTo>
                            <a:pt x="577" y="12"/>
                          </a:lnTo>
                          <a:lnTo>
                            <a:pt x="577" y="13"/>
                          </a:lnTo>
                          <a:lnTo>
                            <a:pt x="578" y="9"/>
                          </a:lnTo>
                          <a:lnTo>
                            <a:pt x="578" y="9"/>
                          </a:lnTo>
                          <a:lnTo>
                            <a:pt x="579" y="10"/>
                          </a:lnTo>
                          <a:lnTo>
                            <a:pt x="579" y="11"/>
                          </a:lnTo>
                          <a:lnTo>
                            <a:pt x="580" y="9"/>
                          </a:lnTo>
                          <a:lnTo>
                            <a:pt x="580" y="7"/>
                          </a:lnTo>
                          <a:lnTo>
                            <a:pt x="580" y="8"/>
                          </a:lnTo>
                          <a:lnTo>
                            <a:pt x="581" y="8"/>
                          </a:lnTo>
                          <a:lnTo>
                            <a:pt x="581" y="11"/>
                          </a:lnTo>
                          <a:lnTo>
                            <a:pt x="582" y="8"/>
                          </a:lnTo>
                          <a:lnTo>
                            <a:pt x="582" y="9"/>
                          </a:lnTo>
                          <a:lnTo>
                            <a:pt x="582" y="10"/>
                          </a:lnTo>
                          <a:lnTo>
                            <a:pt x="583" y="12"/>
                          </a:lnTo>
                          <a:lnTo>
                            <a:pt x="583" y="10"/>
                          </a:lnTo>
                          <a:lnTo>
                            <a:pt x="584" y="10"/>
                          </a:lnTo>
                          <a:lnTo>
                            <a:pt x="584" y="13"/>
                          </a:lnTo>
                          <a:lnTo>
                            <a:pt x="585" y="13"/>
                          </a:lnTo>
                          <a:lnTo>
                            <a:pt x="585" y="11"/>
                          </a:lnTo>
                          <a:lnTo>
                            <a:pt x="585" y="11"/>
                          </a:lnTo>
                          <a:lnTo>
                            <a:pt x="586" y="15"/>
                          </a:lnTo>
                          <a:lnTo>
                            <a:pt x="586" y="12"/>
                          </a:lnTo>
                          <a:lnTo>
                            <a:pt x="587" y="13"/>
                          </a:lnTo>
                          <a:lnTo>
                            <a:pt x="587" y="10"/>
                          </a:lnTo>
                          <a:lnTo>
                            <a:pt x="587" y="9"/>
                          </a:lnTo>
                          <a:lnTo>
                            <a:pt x="588" y="9"/>
                          </a:lnTo>
                          <a:lnTo>
                            <a:pt x="588" y="6"/>
                          </a:lnTo>
                          <a:lnTo>
                            <a:pt x="589" y="9"/>
                          </a:lnTo>
                          <a:lnTo>
                            <a:pt x="589" y="7"/>
                          </a:lnTo>
                          <a:lnTo>
                            <a:pt x="590" y="7"/>
                          </a:lnTo>
                          <a:lnTo>
                            <a:pt x="590" y="5"/>
                          </a:lnTo>
                          <a:lnTo>
                            <a:pt x="590" y="2"/>
                          </a:lnTo>
                          <a:lnTo>
                            <a:pt x="591" y="4"/>
                          </a:lnTo>
                          <a:lnTo>
                            <a:pt x="591" y="4"/>
                          </a:lnTo>
                          <a:lnTo>
                            <a:pt x="592" y="4"/>
                          </a:lnTo>
                          <a:lnTo>
                            <a:pt x="592" y="5"/>
                          </a:lnTo>
                          <a:lnTo>
                            <a:pt x="592" y="2"/>
                          </a:lnTo>
                          <a:lnTo>
                            <a:pt x="593" y="2"/>
                          </a:lnTo>
                          <a:lnTo>
                            <a:pt x="593" y="5"/>
                          </a:lnTo>
                          <a:lnTo>
                            <a:pt x="594" y="3"/>
                          </a:lnTo>
                          <a:lnTo>
                            <a:pt x="594" y="2"/>
                          </a:lnTo>
                          <a:lnTo>
                            <a:pt x="595" y="4"/>
                          </a:lnTo>
                          <a:lnTo>
                            <a:pt x="595" y="6"/>
                          </a:lnTo>
                          <a:lnTo>
                            <a:pt x="595" y="4"/>
                          </a:lnTo>
                          <a:lnTo>
                            <a:pt x="596" y="5"/>
                          </a:lnTo>
                          <a:lnTo>
                            <a:pt x="596" y="6"/>
                          </a:lnTo>
                          <a:lnTo>
                            <a:pt x="597" y="7"/>
                          </a:lnTo>
                          <a:lnTo>
                            <a:pt x="597" y="3"/>
                          </a:lnTo>
                          <a:lnTo>
                            <a:pt x="597" y="6"/>
                          </a:lnTo>
                          <a:lnTo>
                            <a:pt x="598" y="8"/>
                          </a:lnTo>
                          <a:lnTo>
                            <a:pt x="598" y="9"/>
                          </a:lnTo>
                          <a:lnTo>
                            <a:pt x="599" y="10"/>
                          </a:lnTo>
                          <a:lnTo>
                            <a:pt x="599" y="8"/>
                          </a:lnTo>
                          <a:lnTo>
                            <a:pt x="600" y="9"/>
                          </a:lnTo>
                          <a:lnTo>
                            <a:pt x="600" y="8"/>
                          </a:lnTo>
                          <a:lnTo>
                            <a:pt x="600" y="11"/>
                          </a:lnTo>
                          <a:lnTo>
                            <a:pt x="601" y="11"/>
                          </a:lnTo>
                          <a:lnTo>
                            <a:pt x="601" y="11"/>
                          </a:lnTo>
                          <a:lnTo>
                            <a:pt x="602" y="9"/>
                          </a:lnTo>
                          <a:lnTo>
                            <a:pt x="602" y="11"/>
                          </a:lnTo>
                          <a:lnTo>
                            <a:pt x="602" y="6"/>
                          </a:lnTo>
                          <a:lnTo>
                            <a:pt x="603" y="7"/>
                          </a:lnTo>
                          <a:lnTo>
                            <a:pt x="603" y="8"/>
                          </a:lnTo>
                          <a:lnTo>
                            <a:pt x="604" y="7"/>
                          </a:lnTo>
                          <a:lnTo>
                            <a:pt x="604" y="7"/>
                          </a:lnTo>
                          <a:lnTo>
                            <a:pt x="605" y="6"/>
                          </a:lnTo>
                          <a:lnTo>
                            <a:pt x="605" y="8"/>
                          </a:lnTo>
                          <a:lnTo>
                            <a:pt x="605" y="5"/>
                          </a:lnTo>
                          <a:lnTo>
                            <a:pt x="606" y="4"/>
                          </a:lnTo>
                          <a:lnTo>
                            <a:pt x="606" y="4"/>
                          </a:lnTo>
                          <a:lnTo>
                            <a:pt x="607" y="1"/>
                          </a:lnTo>
                          <a:lnTo>
                            <a:pt x="607" y="5"/>
                          </a:lnTo>
                          <a:lnTo>
                            <a:pt x="607" y="6"/>
                          </a:lnTo>
                          <a:lnTo>
                            <a:pt x="608" y="4"/>
                          </a:lnTo>
                          <a:lnTo>
                            <a:pt x="608" y="3"/>
                          </a:lnTo>
                          <a:lnTo>
                            <a:pt x="609" y="2"/>
                          </a:lnTo>
                          <a:lnTo>
                            <a:pt x="609" y="6"/>
                          </a:lnTo>
                          <a:lnTo>
                            <a:pt x="610" y="8"/>
                          </a:lnTo>
                          <a:lnTo>
                            <a:pt x="610" y="8"/>
                          </a:lnTo>
                          <a:lnTo>
                            <a:pt x="610" y="9"/>
                          </a:lnTo>
                          <a:lnTo>
                            <a:pt x="611" y="10"/>
                          </a:lnTo>
                          <a:lnTo>
                            <a:pt x="611" y="10"/>
                          </a:lnTo>
                          <a:lnTo>
                            <a:pt x="612" y="12"/>
                          </a:lnTo>
                          <a:lnTo>
                            <a:pt x="612" y="9"/>
                          </a:lnTo>
                          <a:lnTo>
                            <a:pt x="612" y="9"/>
                          </a:lnTo>
                          <a:lnTo>
                            <a:pt x="613" y="11"/>
                          </a:lnTo>
                          <a:lnTo>
                            <a:pt x="613" y="13"/>
                          </a:lnTo>
                          <a:lnTo>
                            <a:pt x="614" y="11"/>
                          </a:lnTo>
                          <a:lnTo>
                            <a:pt x="614" y="10"/>
                          </a:lnTo>
                          <a:lnTo>
                            <a:pt x="615" y="13"/>
                          </a:lnTo>
                          <a:lnTo>
                            <a:pt x="615" y="15"/>
                          </a:lnTo>
                          <a:lnTo>
                            <a:pt x="615" y="14"/>
                          </a:lnTo>
                          <a:lnTo>
                            <a:pt x="616" y="10"/>
                          </a:lnTo>
                          <a:lnTo>
                            <a:pt x="616" y="14"/>
                          </a:lnTo>
                          <a:lnTo>
                            <a:pt x="617" y="11"/>
                          </a:lnTo>
                          <a:lnTo>
                            <a:pt x="617" y="10"/>
                          </a:lnTo>
                          <a:lnTo>
                            <a:pt x="617" y="11"/>
                          </a:lnTo>
                          <a:lnTo>
                            <a:pt x="618" y="12"/>
                          </a:lnTo>
                          <a:lnTo>
                            <a:pt x="618" y="10"/>
                          </a:lnTo>
                          <a:lnTo>
                            <a:pt x="619" y="10"/>
                          </a:lnTo>
                          <a:lnTo>
                            <a:pt x="619" y="13"/>
                          </a:lnTo>
                          <a:lnTo>
                            <a:pt x="620" y="12"/>
                          </a:lnTo>
                          <a:lnTo>
                            <a:pt x="620" y="11"/>
                          </a:lnTo>
                          <a:lnTo>
                            <a:pt x="620" y="13"/>
                          </a:lnTo>
                          <a:lnTo>
                            <a:pt x="621" y="13"/>
                          </a:lnTo>
                          <a:lnTo>
                            <a:pt x="621" y="13"/>
                          </a:lnTo>
                          <a:lnTo>
                            <a:pt x="622" y="13"/>
                          </a:lnTo>
                          <a:lnTo>
                            <a:pt x="622" y="11"/>
                          </a:lnTo>
                          <a:lnTo>
                            <a:pt x="622" y="15"/>
                          </a:lnTo>
                          <a:lnTo>
                            <a:pt x="623" y="13"/>
                          </a:lnTo>
                          <a:lnTo>
                            <a:pt x="623" y="13"/>
                          </a:lnTo>
                          <a:lnTo>
                            <a:pt x="624" y="15"/>
                          </a:lnTo>
                          <a:lnTo>
                            <a:pt x="624" y="16"/>
                          </a:lnTo>
                          <a:lnTo>
                            <a:pt x="625" y="17"/>
                          </a:lnTo>
                          <a:lnTo>
                            <a:pt x="625" y="18"/>
                          </a:lnTo>
                          <a:lnTo>
                            <a:pt x="625" y="16"/>
                          </a:lnTo>
                          <a:lnTo>
                            <a:pt x="626" y="18"/>
                          </a:lnTo>
                          <a:lnTo>
                            <a:pt x="626" y="21"/>
                          </a:lnTo>
                          <a:lnTo>
                            <a:pt x="627" y="22"/>
                          </a:lnTo>
                          <a:lnTo>
                            <a:pt x="627" y="20"/>
                          </a:lnTo>
                          <a:lnTo>
                            <a:pt x="627" y="21"/>
                          </a:lnTo>
                          <a:lnTo>
                            <a:pt x="628" y="20"/>
                          </a:lnTo>
                          <a:lnTo>
                            <a:pt x="628" y="24"/>
                          </a:lnTo>
                          <a:lnTo>
                            <a:pt x="629" y="22"/>
                          </a:lnTo>
                          <a:lnTo>
                            <a:pt x="629" y="25"/>
                          </a:lnTo>
                          <a:lnTo>
                            <a:pt x="630" y="23"/>
                          </a:lnTo>
                          <a:lnTo>
                            <a:pt x="630" y="22"/>
                          </a:lnTo>
                          <a:lnTo>
                            <a:pt x="630" y="23"/>
                          </a:lnTo>
                          <a:lnTo>
                            <a:pt x="631" y="23"/>
                          </a:lnTo>
                          <a:lnTo>
                            <a:pt x="631" y="25"/>
                          </a:lnTo>
                          <a:lnTo>
                            <a:pt x="632" y="23"/>
                          </a:lnTo>
                          <a:lnTo>
                            <a:pt x="632" y="23"/>
                          </a:lnTo>
                          <a:lnTo>
                            <a:pt x="632" y="21"/>
                          </a:lnTo>
                          <a:lnTo>
                            <a:pt x="633" y="23"/>
                          </a:lnTo>
                          <a:lnTo>
                            <a:pt x="633" y="21"/>
                          </a:lnTo>
                          <a:lnTo>
                            <a:pt x="634" y="19"/>
                          </a:lnTo>
                          <a:lnTo>
                            <a:pt x="634" y="16"/>
                          </a:lnTo>
                          <a:lnTo>
                            <a:pt x="635" y="17"/>
                          </a:lnTo>
                          <a:lnTo>
                            <a:pt x="635" y="19"/>
                          </a:lnTo>
                          <a:lnTo>
                            <a:pt x="635" y="16"/>
                          </a:lnTo>
                          <a:lnTo>
                            <a:pt x="636" y="20"/>
                          </a:lnTo>
                          <a:lnTo>
                            <a:pt x="636" y="23"/>
                          </a:lnTo>
                          <a:lnTo>
                            <a:pt x="637" y="22"/>
                          </a:lnTo>
                          <a:lnTo>
                            <a:pt x="637" y="24"/>
                          </a:lnTo>
                          <a:lnTo>
                            <a:pt x="637" y="27"/>
                          </a:lnTo>
                          <a:lnTo>
                            <a:pt x="638" y="27"/>
                          </a:lnTo>
                          <a:lnTo>
                            <a:pt x="638" y="28"/>
                          </a:lnTo>
                          <a:lnTo>
                            <a:pt x="639" y="26"/>
                          </a:lnTo>
                          <a:lnTo>
                            <a:pt x="639" y="24"/>
                          </a:lnTo>
                          <a:lnTo>
                            <a:pt x="640" y="27"/>
                          </a:lnTo>
                          <a:lnTo>
                            <a:pt x="640" y="25"/>
                          </a:lnTo>
                          <a:lnTo>
                            <a:pt x="640" y="25"/>
                          </a:lnTo>
                          <a:lnTo>
                            <a:pt x="641" y="26"/>
                          </a:lnTo>
                          <a:lnTo>
                            <a:pt x="641" y="25"/>
                          </a:lnTo>
                          <a:lnTo>
                            <a:pt x="642" y="25"/>
                          </a:lnTo>
                          <a:lnTo>
                            <a:pt x="642" y="25"/>
                          </a:lnTo>
                          <a:lnTo>
                            <a:pt x="642" y="24"/>
                          </a:lnTo>
                          <a:lnTo>
                            <a:pt x="643" y="24"/>
                          </a:lnTo>
                          <a:lnTo>
                            <a:pt x="643" y="22"/>
                          </a:lnTo>
                          <a:lnTo>
                            <a:pt x="644" y="19"/>
                          </a:lnTo>
                          <a:lnTo>
                            <a:pt x="644" y="20"/>
                          </a:lnTo>
                          <a:lnTo>
                            <a:pt x="645" y="26"/>
                          </a:lnTo>
                          <a:lnTo>
                            <a:pt x="645" y="23"/>
                          </a:lnTo>
                          <a:lnTo>
                            <a:pt x="645" y="23"/>
                          </a:lnTo>
                          <a:lnTo>
                            <a:pt x="646" y="24"/>
                          </a:lnTo>
                          <a:lnTo>
                            <a:pt x="646" y="20"/>
                          </a:lnTo>
                          <a:lnTo>
                            <a:pt x="647" y="20"/>
                          </a:lnTo>
                          <a:lnTo>
                            <a:pt x="647" y="20"/>
                          </a:lnTo>
                          <a:lnTo>
                            <a:pt x="647" y="18"/>
                          </a:lnTo>
                          <a:lnTo>
                            <a:pt x="648" y="18"/>
                          </a:lnTo>
                          <a:lnTo>
                            <a:pt x="648" y="17"/>
                          </a:lnTo>
                          <a:lnTo>
                            <a:pt x="649" y="20"/>
                          </a:lnTo>
                          <a:lnTo>
                            <a:pt x="649" y="17"/>
                          </a:lnTo>
                          <a:lnTo>
                            <a:pt x="650" y="19"/>
                          </a:lnTo>
                          <a:lnTo>
                            <a:pt x="650" y="20"/>
                          </a:lnTo>
                          <a:lnTo>
                            <a:pt x="650" y="21"/>
                          </a:lnTo>
                          <a:lnTo>
                            <a:pt x="651" y="23"/>
                          </a:lnTo>
                          <a:lnTo>
                            <a:pt x="651" y="23"/>
                          </a:lnTo>
                          <a:lnTo>
                            <a:pt x="652" y="25"/>
                          </a:lnTo>
                          <a:lnTo>
                            <a:pt x="652" y="24"/>
                          </a:lnTo>
                          <a:lnTo>
                            <a:pt x="652" y="24"/>
                          </a:lnTo>
                          <a:lnTo>
                            <a:pt x="653" y="24"/>
                          </a:lnTo>
                          <a:lnTo>
                            <a:pt x="653" y="25"/>
                          </a:lnTo>
                          <a:lnTo>
                            <a:pt x="654" y="22"/>
                          </a:lnTo>
                          <a:lnTo>
                            <a:pt x="654" y="26"/>
                          </a:lnTo>
                          <a:lnTo>
                            <a:pt x="655" y="26"/>
                          </a:lnTo>
                          <a:lnTo>
                            <a:pt x="655" y="24"/>
                          </a:lnTo>
                          <a:lnTo>
                            <a:pt x="655" y="28"/>
                          </a:lnTo>
                          <a:lnTo>
                            <a:pt x="656" y="26"/>
                          </a:lnTo>
                          <a:lnTo>
                            <a:pt x="656" y="25"/>
                          </a:lnTo>
                          <a:lnTo>
                            <a:pt x="657" y="26"/>
                          </a:lnTo>
                          <a:lnTo>
                            <a:pt x="657" y="23"/>
                          </a:lnTo>
                          <a:lnTo>
                            <a:pt x="657" y="26"/>
                          </a:lnTo>
                          <a:lnTo>
                            <a:pt x="658" y="23"/>
                          </a:lnTo>
                          <a:lnTo>
                            <a:pt x="658" y="22"/>
                          </a:lnTo>
                          <a:lnTo>
                            <a:pt x="659" y="22"/>
                          </a:lnTo>
                          <a:lnTo>
                            <a:pt x="659" y="22"/>
                          </a:lnTo>
                          <a:lnTo>
                            <a:pt x="660" y="24"/>
                          </a:lnTo>
                          <a:lnTo>
                            <a:pt x="660" y="20"/>
                          </a:lnTo>
                          <a:lnTo>
                            <a:pt x="660" y="20"/>
                          </a:lnTo>
                          <a:lnTo>
                            <a:pt x="661" y="18"/>
                          </a:lnTo>
                          <a:lnTo>
                            <a:pt x="661" y="18"/>
                          </a:lnTo>
                          <a:lnTo>
                            <a:pt x="662" y="15"/>
                          </a:lnTo>
                          <a:lnTo>
                            <a:pt x="662" y="16"/>
                          </a:lnTo>
                          <a:lnTo>
                            <a:pt x="662" y="14"/>
                          </a:lnTo>
                          <a:lnTo>
                            <a:pt x="663" y="15"/>
                          </a:lnTo>
                          <a:lnTo>
                            <a:pt x="663" y="18"/>
                          </a:lnTo>
                          <a:lnTo>
                            <a:pt x="664" y="15"/>
                          </a:lnTo>
                          <a:lnTo>
                            <a:pt x="664" y="18"/>
                          </a:lnTo>
                          <a:lnTo>
                            <a:pt x="665" y="18"/>
                          </a:lnTo>
                          <a:lnTo>
                            <a:pt x="665" y="19"/>
                          </a:lnTo>
                          <a:lnTo>
                            <a:pt x="665" y="22"/>
                          </a:lnTo>
                          <a:lnTo>
                            <a:pt x="666" y="21"/>
                          </a:lnTo>
                          <a:lnTo>
                            <a:pt x="666" y="20"/>
                          </a:lnTo>
                          <a:lnTo>
                            <a:pt x="667" y="20"/>
                          </a:lnTo>
                          <a:lnTo>
                            <a:pt x="667" y="22"/>
                          </a:lnTo>
                          <a:lnTo>
                            <a:pt x="667" y="22"/>
                          </a:lnTo>
                          <a:lnTo>
                            <a:pt x="668" y="23"/>
                          </a:lnTo>
                          <a:lnTo>
                            <a:pt x="668" y="23"/>
                          </a:lnTo>
                          <a:lnTo>
                            <a:pt x="669" y="20"/>
                          </a:lnTo>
                          <a:lnTo>
                            <a:pt x="669" y="22"/>
                          </a:lnTo>
                          <a:lnTo>
                            <a:pt x="670" y="20"/>
                          </a:lnTo>
                          <a:lnTo>
                            <a:pt x="670" y="23"/>
                          </a:lnTo>
                          <a:lnTo>
                            <a:pt x="670" y="21"/>
                          </a:lnTo>
                          <a:lnTo>
                            <a:pt x="671" y="22"/>
                          </a:lnTo>
                          <a:lnTo>
                            <a:pt x="671" y="22"/>
                          </a:lnTo>
                          <a:lnTo>
                            <a:pt x="672" y="22"/>
                          </a:lnTo>
                          <a:lnTo>
                            <a:pt x="672" y="20"/>
                          </a:lnTo>
                          <a:lnTo>
                            <a:pt x="672" y="20"/>
                          </a:lnTo>
                          <a:lnTo>
                            <a:pt x="673" y="17"/>
                          </a:lnTo>
                          <a:lnTo>
                            <a:pt x="673" y="18"/>
                          </a:lnTo>
                          <a:lnTo>
                            <a:pt x="674" y="20"/>
                          </a:lnTo>
                          <a:lnTo>
                            <a:pt x="674" y="19"/>
                          </a:lnTo>
                          <a:lnTo>
                            <a:pt x="675" y="17"/>
                          </a:lnTo>
                          <a:lnTo>
                            <a:pt x="675" y="17"/>
                          </a:lnTo>
                          <a:lnTo>
                            <a:pt x="675" y="17"/>
                          </a:lnTo>
                          <a:lnTo>
                            <a:pt x="676" y="19"/>
                          </a:lnTo>
                          <a:lnTo>
                            <a:pt x="676" y="16"/>
                          </a:lnTo>
                          <a:lnTo>
                            <a:pt x="677" y="16"/>
                          </a:lnTo>
                          <a:lnTo>
                            <a:pt x="677" y="17"/>
                          </a:lnTo>
                          <a:lnTo>
                            <a:pt x="677" y="17"/>
                          </a:lnTo>
                          <a:lnTo>
                            <a:pt x="678" y="16"/>
                          </a:lnTo>
                          <a:lnTo>
                            <a:pt x="678" y="18"/>
                          </a:lnTo>
                          <a:lnTo>
                            <a:pt x="679" y="16"/>
                          </a:lnTo>
                          <a:lnTo>
                            <a:pt x="679" y="16"/>
                          </a:lnTo>
                          <a:lnTo>
                            <a:pt x="680" y="17"/>
                          </a:lnTo>
                          <a:lnTo>
                            <a:pt x="680" y="16"/>
                          </a:lnTo>
                          <a:lnTo>
                            <a:pt x="680" y="18"/>
                          </a:lnTo>
                          <a:lnTo>
                            <a:pt x="681" y="17"/>
                          </a:lnTo>
                          <a:lnTo>
                            <a:pt x="681" y="20"/>
                          </a:lnTo>
                          <a:lnTo>
                            <a:pt x="682" y="21"/>
                          </a:lnTo>
                          <a:lnTo>
                            <a:pt x="682" y="21"/>
                          </a:lnTo>
                          <a:lnTo>
                            <a:pt x="682" y="21"/>
                          </a:lnTo>
                          <a:lnTo>
                            <a:pt x="683" y="20"/>
                          </a:lnTo>
                          <a:lnTo>
                            <a:pt x="683" y="19"/>
                          </a:lnTo>
                          <a:lnTo>
                            <a:pt x="684" y="20"/>
                          </a:lnTo>
                          <a:lnTo>
                            <a:pt x="684" y="17"/>
                          </a:lnTo>
                          <a:lnTo>
                            <a:pt x="685" y="18"/>
                          </a:lnTo>
                          <a:lnTo>
                            <a:pt x="685" y="18"/>
                          </a:lnTo>
                          <a:lnTo>
                            <a:pt x="685" y="18"/>
                          </a:lnTo>
                          <a:lnTo>
                            <a:pt x="686" y="18"/>
                          </a:lnTo>
                          <a:lnTo>
                            <a:pt x="686" y="17"/>
                          </a:lnTo>
                          <a:lnTo>
                            <a:pt x="687" y="16"/>
                          </a:lnTo>
                          <a:lnTo>
                            <a:pt x="687" y="16"/>
                          </a:lnTo>
                          <a:lnTo>
                            <a:pt x="687" y="15"/>
                          </a:lnTo>
                          <a:lnTo>
                            <a:pt x="688" y="16"/>
                          </a:lnTo>
                          <a:lnTo>
                            <a:pt x="688" y="16"/>
                          </a:lnTo>
                          <a:lnTo>
                            <a:pt x="689" y="17"/>
                          </a:lnTo>
                          <a:lnTo>
                            <a:pt x="689" y="13"/>
                          </a:lnTo>
                          <a:lnTo>
                            <a:pt x="690" y="15"/>
                          </a:lnTo>
                          <a:lnTo>
                            <a:pt x="690" y="13"/>
                          </a:lnTo>
                          <a:lnTo>
                            <a:pt x="690" y="15"/>
                          </a:lnTo>
                          <a:lnTo>
                            <a:pt x="691" y="11"/>
                          </a:lnTo>
                          <a:lnTo>
                            <a:pt x="691" y="11"/>
                          </a:lnTo>
                          <a:lnTo>
                            <a:pt x="692" y="8"/>
                          </a:lnTo>
                          <a:lnTo>
                            <a:pt x="692" y="13"/>
                          </a:lnTo>
                          <a:lnTo>
                            <a:pt x="692" y="12"/>
                          </a:lnTo>
                          <a:lnTo>
                            <a:pt x="693" y="16"/>
                          </a:lnTo>
                          <a:lnTo>
                            <a:pt x="693" y="15"/>
                          </a:lnTo>
                          <a:lnTo>
                            <a:pt x="694" y="17"/>
                          </a:lnTo>
                          <a:lnTo>
                            <a:pt x="694" y="17"/>
                          </a:lnTo>
                          <a:lnTo>
                            <a:pt x="695" y="18"/>
                          </a:lnTo>
                          <a:lnTo>
                            <a:pt x="695" y="17"/>
                          </a:lnTo>
                          <a:lnTo>
                            <a:pt x="695" y="20"/>
                          </a:lnTo>
                          <a:lnTo>
                            <a:pt x="696" y="19"/>
                          </a:lnTo>
                          <a:lnTo>
                            <a:pt x="696" y="18"/>
                          </a:lnTo>
                          <a:lnTo>
                            <a:pt x="697" y="18"/>
                          </a:lnTo>
                          <a:lnTo>
                            <a:pt x="697" y="19"/>
                          </a:lnTo>
                          <a:lnTo>
                            <a:pt x="697" y="20"/>
                          </a:lnTo>
                          <a:lnTo>
                            <a:pt x="698" y="19"/>
                          </a:lnTo>
                          <a:lnTo>
                            <a:pt x="698" y="18"/>
                          </a:lnTo>
                          <a:lnTo>
                            <a:pt x="699" y="17"/>
                          </a:lnTo>
                          <a:lnTo>
                            <a:pt x="699" y="20"/>
                          </a:lnTo>
                          <a:lnTo>
                            <a:pt x="700" y="19"/>
                          </a:lnTo>
                          <a:lnTo>
                            <a:pt x="700" y="19"/>
                          </a:lnTo>
                          <a:lnTo>
                            <a:pt x="700" y="18"/>
                          </a:lnTo>
                          <a:lnTo>
                            <a:pt x="701" y="17"/>
                          </a:lnTo>
                          <a:lnTo>
                            <a:pt x="701" y="19"/>
                          </a:lnTo>
                          <a:lnTo>
                            <a:pt x="702" y="17"/>
                          </a:lnTo>
                          <a:lnTo>
                            <a:pt x="702" y="15"/>
                          </a:lnTo>
                          <a:lnTo>
                            <a:pt x="702" y="11"/>
                          </a:lnTo>
                          <a:lnTo>
                            <a:pt x="703" y="12"/>
                          </a:lnTo>
                          <a:lnTo>
                            <a:pt x="703" y="13"/>
                          </a:lnTo>
                          <a:lnTo>
                            <a:pt x="704" y="12"/>
                          </a:lnTo>
                          <a:lnTo>
                            <a:pt x="704" y="11"/>
                          </a:lnTo>
                          <a:lnTo>
                            <a:pt x="705" y="10"/>
                          </a:lnTo>
                          <a:lnTo>
                            <a:pt x="705" y="12"/>
                          </a:lnTo>
                          <a:lnTo>
                            <a:pt x="705" y="14"/>
                          </a:lnTo>
                          <a:lnTo>
                            <a:pt x="706" y="14"/>
                          </a:lnTo>
                          <a:lnTo>
                            <a:pt x="706" y="12"/>
                          </a:lnTo>
                          <a:lnTo>
                            <a:pt x="707" y="13"/>
                          </a:lnTo>
                          <a:lnTo>
                            <a:pt x="707" y="15"/>
                          </a:lnTo>
                          <a:lnTo>
                            <a:pt x="707" y="17"/>
                          </a:lnTo>
                          <a:lnTo>
                            <a:pt x="708" y="16"/>
                          </a:lnTo>
                          <a:lnTo>
                            <a:pt x="708" y="14"/>
                          </a:lnTo>
                          <a:lnTo>
                            <a:pt x="709" y="14"/>
                          </a:lnTo>
                          <a:lnTo>
                            <a:pt x="709" y="16"/>
                          </a:lnTo>
                          <a:lnTo>
                            <a:pt x="710" y="17"/>
                          </a:lnTo>
                          <a:lnTo>
                            <a:pt x="710" y="18"/>
                          </a:lnTo>
                          <a:lnTo>
                            <a:pt x="710" y="19"/>
                          </a:lnTo>
                          <a:lnTo>
                            <a:pt x="711" y="21"/>
                          </a:lnTo>
                          <a:lnTo>
                            <a:pt x="711" y="21"/>
                          </a:lnTo>
                          <a:lnTo>
                            <a:pt x="712" y="20"/>
                          </a:lnTo>
                          <a:lnTo>
                            <a:pt x="712" y="19"/>
                          </a:lnTo>
                          <a:lnTo>
                            <a:pt x="712" y="20"/>
                          </a:lnTo>
                          <a:lnTo>
                            <a:pt x="713" y="21"/>
                          </a:lnTo>
                          <a:lnTo>
                            <a:pt x="713" y="20"/>
                          </a:lnTo>
                          <a:lnTo>
                            <a:pt x="714" y="21"/>
                          </a:lnTo>
                          <a:lnTo>
                            <a:pt x="714" y="23"/>
                          </a:lnTo>
                          <a:lnTo>
                            <a:pt x="715" y="21"/>
                          </a:lnTo>
                          <a:lnTo>
                            <a:pt x="715" y="20"/>
                          </a:lnTo>
                          <a:lnTo>
                            <a:pt x="715" y="20"/>
                          </a:lnTo>
                          <a:lnTo>
                            <a:pt x="716" y="19"/>
                          </a:lnTo>
                          <a:lnTo>
                            <a:pt x="716" y="18"/>
                          </a:lnTo>
                          <a:lnTo>
                            <a:pt x="717" y="18"/>
                          </a:lnTo>
                          <a:lnTo>
                            <a:pt x="717" y="16"/>
                          </a:lnTo>
                          <a:lnTo>
                            <a:pt x="717" y="18"/>
                          </a:lnTo>
                          <a:lnTo>
                            <a:pt x="718" y="18"/>
                          </a:lnTo>
                          <a:lnTo>
                            <a:pt x="718" y="16"/>
                          </a:lnTo>
                          <a:lnTo>
                            <a:pt x="719" y="16"/>
                          </a:lnTo>
                          <a:lnTo>
                            <a:pt x="719" y="18"/>
                          </a:lnTo>
                          <a:lnTo>
                            <a:pt x="720" y="17"/>
                          </a:lnTo>
                          <a:lnTo>
                            <a:pt x="720" y="21"/>
                          </a:lnTo>
                          <a:lnTo>
                            <a:pt x="720" y="21"/>
                          </a:lnTo>
                          <a:lnTo>
                            <a:pt x="721" y="20"/>
                          </a:lnTo>
                          <a:lnTo>
                            <a:pt x="721" y="22"/>
                          </a:lnTo>
                          <a:lnTo>
                            <a:pt x="722" y="20"/>
                          </a:lnTo>
                          <a:lnTo>
                            <a:pt x="722" y="18"/>
                          </a:lnTo>
                          <a:lnTo>
                            <a:pt x="722" y="21"/>
                          </a:lnTo>
                          <a:lnTo>
                            <a:pt x="723" y="23"/>
                          </a:lnTo>
                          <a:lnTo>
                            <a:pt x="723" y="25"/>
                          </a:lnTo>
                          <a:lnTo>
                            <a:pt x="724" y="26"/>
                          </a:lnTo>
                          <a:lnTo>
                            <a:pt x="724" y="26"/>
                          </a:lnTo>
                          <a:lnTo>
                            <a:pt x="725" y="25"/>
                          </a:lnTo>
                          <a:lnTo>
                            <a:pt x="725" y="26"/>
                          </a:lnTo>
                          <a:lnTo>
                            <a:pt x="725" y="24"/>
                          </a:lnTo>
                          <a:lnTo>
                            <a:pt x="726" y="26"/>
                          </a:lnTo>
                          <a:lnTo>
                            <a:pt x="726" y="26"/>
                          </a:lnTo>
                          <a:lnTo>
                            <a:pt x="727" y="26"/>
                          </a:lnTo>
                          <a:lnTo>
                            <a:pt x="727" y="23"/>
                          </a:lnTo>
                          <a:lnTo>
                            <a:pt x="727" y="22"/>
                          </a:lnTo>
                          <a:lnTo>
                            <a:pt x="728" y="19"/>
                          </a:lnTo>
                          <a:lnTo>
                            <a:pt x="728" y="19"/>
                          </a:lnTo>
                          <a:lnTo>
                            <a:pt x="729" y="17"/>
                          </a:lnTo>
                          <a:lnTo>
                            <a:pt x="729" y="17"/>
                          </a:lnTo>
                          <a:lnTo>
                            <a:pt x="730" y="13"/>
                          </a:lnTo>
                          <a:lnTo>
                            <a:pt x="730" y="16"/>
                          </a:lnTo>
                          <a:lnTo>
                            <a:pt x="730" y="15"/>
                          </a:lnTo>
                          <a:lnTo>
                            <a:pt x="731" y="18"/>
                          </a:lnTo>
                          <a:lnTo>
                            <a:pt x="731" y="18"/>
                          </a:lnTo>
                          <a:lnTo>
                            <a:pt x="732" y="17"/>
                          </a:lnTo>
                          <a:lnTo>
                            <a:pt x="732" y="14"/>
                          </a:lnTo>
                          <a:lnTo>
                            <a:pt x="733" y="15"/>
                          </a:lnTo>
                          <a:lnTo>
                            <a:pt x="733" y="15"/>
                          </a:lnTo>
                          <a:lnTo>
                            <a:pt x="733" y="14"/>
                          </a:lnTo>
                          <a:lnTo>
                            <a:pt x="734" y="14"/>
                          </a:lnTo>
                          <a:lnTo>
                            <a:pt x="734" y="16"/>
                          </a:lnTo>
                          <a:lnTo>
                            <a:pt x="735" y="13"/>
                          </a:lnTo>
                          <a:lnTo>
                            <a:pt x="735" y="13"/>
                          </a:lnTo>
                          <a:lnTo>
                            <a:pt x="735" y="17"/>
                          </a:lnTo>
                          <a:lnTo>
                            <a:pt x="736" y="16"/>
                          </a:lnTo>
                          <a:lnTo>
                            <a:pt x="736" y="16"/>
                          </a:lnTo>
                          <a:lnTo>
                            <a:pt x="737" y="17"/>
                          </a:lnTo>
                          <a:lnTo>
                            <a:pt x="737" y="19"/>
                          </a:lnTo>
                          <a:lnTo>
                            <a:pt x="738" y="20"/>
                          </a:lnTo>
                          <a:lnTo>
                            <a:pt x="738" y="20"/>
                          </a:lnTo>
                          <a:lnTo>
                            <a:pt x="738" y="18"/>
                          </a:lnTo>
                          <a:lnTo>
                            <a:pt x="739" y="18"/>
                          </a:lnTo>
                          <a:lnTo>
                            <a:pt x="739" y="20"/>
                          </a:lnTo>
                          <a:lnTo>
                            <a:pt x="740" y="19"/>
                          </a:lnTo>
                          <a:lnTo>
                            <a:pt x="740" y="20"/>
                          </a:lnTo>
                          <a:lnTo>
                            <a:pt x="740" y="20"/>
                          </a:lnTo>
                          <a:lnTo>
                            <a:pt x="741" y="20"/>
                          </a:lnTo>
                          <a:lnTo>
                            <a:pt x="741" y="18"/>
                          </a:lnTo>
                          <a:lnTo>
                            <a:pt x="742" y="17"/>
                          </a:lnTo>
                          <a:lnTo>
                            <a:pt x="742" y="17"/>
                          </a:lnTo>
                          <a:lnTo>
                            <a:pt x="743" y="17"/>
                          </a:lnTo>
                          <a:lnTo>
                            <a:pt x="743" y="16"/>
                          </a:lnTo>
                          <a:lnTo>
                            <a:pt x="743" y="17"/>
                          </a:lnTo>
                          <a:lnTo>
                            <a:pt x="744" y="17"/>
                          </a:lnTo>
                          <a:lnTo>
                            <a:pt x="744" y="16"/>
                          </a:lnTo>
                          <a:lnTo>
                            <a:pt x="745" y="15"/>
                          </a:lnTo>
                          <a:lnTo>
                            <a:pt x="745" y="16"/>
                          </a:lnTo>
                          <a:lnTo>
                            <a:pt x="745" y="14"/>
                          </a:lnTo>
                          <a:lnTo>
                            <a:pt x="746" y="16"/>
                          </a:lnTo>
                          <a:lnTo>
                            <a:pt x="746" y="14"/>
                          </a:lnTo>
                          <a:lnTo>
                            <a:pt x="747" y="16"/>
                          </a:lnTo>
                          <a:lnTo>
                            <a:pt x="747" y="16"/>
                          </a:lnTo>
                          <a:lnTo>
                            <a:pt x="748" y="15"/>
                          </a:lnTo>
                          <a:lnTo>
                            <a:pt x="748" y="15"/>
                          </a:lnTo>
                          <a:lnTo>
                            <a:pt x="748" y="18"/>
                          </a:lnTo>
                          <a:lnTo>
                            <a:pt x="749" y="22"/>
                          </a:lnTo>
                          <a:lnTo>
                            <a:pt x="749" y="21"/>
                          </a:lnTo>
                          <a:lnTo>
                            <a:pt x="750" y="21"/>
                          </a:lnTo>
                          <a:lnTo>
                            <a:pt x="750" y="21"/>
                          </a:lnTo>
                          <a:lnTo>
                            <a:pt x="750" y="23"/>
                          </a:lnTo>
                          <a:lnTo>
                            <a:pt x="751" y="25"/>
                          </a:lnTo>
                          <a:lnTo>
                            <a:pt x="751" y="24"/>
                          </a:lnTo>
                          <a:lnTo>
                            <a:pt x="752" y="25"/>
                          </a:lnTo>
                          <a:lnTo>
                            <a:pt x="752" y="26"/>
                          </a:lnTo>
                          <a:lnTo>
                            <a:pt x="753" y="25"/>
                          </a:lnTo>
                          <a:lnTo>
                            <a:pt x="753" y="25"/>
                          </a:lnTo>
                          <a:lnTo>
                            <a:pt x="753" y="23"/>
                          </a:lnTo>
                          <a:lnTo>
                            <a:pt x="754" y="28"/>
                          </a:lnTo>
                          <a:lnTo>
                            <a:pt x="754" y="28"/>
                          </a:lnTo>
                          <a:lnTo>
                            <a:pt x="755" y="25"/>
                          </a:lnTo>
                          <a:lnTo>
                            <a:pt x="755" y="23"/>
                          </a:lnTo>
                          <a:lnTo>
                            <a:pt x="755" y="26"/>
                          </a:lnTo>
                          <a:lnTo>
                            <a:pt x="756" y="27"/>
                          </a:lnTo>
                          <a:lnTo>
                            <a:pt x="756" y="26"/>
                          </a:lnTo>
                          <a:lnTo>
                            <a:pt x="757" y="26"/>
                          </a:lnTo>
                          <a:lnTo>
                            <a:pt x="757" y="23"/>
                          </a:lnTo>
                          <a:lnTo>
                            <a:pt x="758" y="25"/>
                          </a:lnTo>
                          <a:lnTo>
                            <a:pt x="758" y="26"/>
                          </a:lnTo>
                          <a:lnTo>
                            <a:pt x="758" y="26"/>
                          </a:lnTo>
                          <a:lnTo>
                            <a:pt x="759" y="24"/>
                          </a:lnTo>
                          <a:lnTo>
                            <a:pt x="759" y="25"/>
                          </a:lnTo>
                          <a:lnTo>
                            <a:pt x="760" y="24"/>
                          </a:lnTo>
                          <a:lnTo>
                            <a:pt x="760" y="24"/>
                          </a:lnTo>
                          <a:lnTo>
                            <a:pt x="760" y="23"/>
                          </a:lnTo>
                          <a:lnTo>
                            <a:pt x="761" y="29"/>
                          </a:lnTo>
                          <a:lnTo>
                            <a:pt x="761" y="29"/>
                          </a:lnTo>
                          <a:lnTo>
                            <a:pt x="762" y="27"/>
                          </a:lnTo>
                          <a:lnTo>
                            <a:pt x="762" y="27"/>
                          </a:lnTo>
                          <a:lnTo>
                            <a:pt x="763" y="28"/>
                          </a:lnTo>
                          <a:lnTo>
                            <a:pt x="763" y="28"/>
                          </a:lnTo>
                          <a:lnTo>
                            <a:pt x="763" y="28"/>
                          </a:lnTo>
                          <a:lnTo>
                            <a:pt x="764" y="30"/>
                          </a:lnTo>
                          <a:lnTo>
                            <a:pt x="764" y="29"/>
                          </a:lnTo>
                          <a:lnTo>
                            <a:pt x="765" y="31"/>
                          </a:lnTo>
                          <a:lnTo>
                            <a:pt x="765" y="32"/>
                          </a:lnTo>
                          <a:lnTo>
                            <a:pt x="765" y="31"/>
                          </a:lnTo>
                          <a:lnTo>
                            <a:pt x="766" y="31"/>
                          </a:lnTo>
                          <a:lnTo>
                            <a:pt x="766" y="31"/>
                          </a:lnTo>
                          <a:lnTo>
                            <a:pt x="767" y="30"/>
                          </a:lnTo>
                          <a:lnTo>
                            <a:pt x="767" y="28"/>
                          </a:lnTo>
                          <a:lnTo>
                            <a:pt x="768" y="34"/>
                          </a:lnTo>
                          <a:lnTo>
                            <a:pt x="768" y="35"/>
                          </a:lnTo>
                          <a:lnTo>
                            <a:pt x="768" y="33"/>
                          </a:lnTo>
                          <a:lnTo>
                            <a:pt x="769" y="34"/>
                          </a:lnTo>
                          <a:lnTo>
                            <a:pt x="769" y="33"/>
                          </a:lnTo>
                          <a:lnTo>
                            <a:pt x="770" y="30"/>
                          </a:lnTo>
                          <a:lnTo>
                            <a:pt x="770" y="30"/>
                          </a:lnTo>
                          <a:lnTo>
                            <a:pt x="770" y="30"/>
                          </a:lnTo>
                          <a:lnTo>
                            <a:pt x="771" y="30"/>
                          </a:lnTo>
                          <a:lnTo>
                            <a:pt x="771" y="29"/>
                          </a:lnTo>
                          <a:lnTo>
                            <a:pt x="772" y="32"/>
                          </a:lnTo>
                          <a:lnTo>
                            <a:pt x="772" y="33"/>
                          </a:lnTo>
                          <a:lnTo>
                            <a:pt x="773" y="29"/>
                          </a:lnTo>
                          <a:lnTo>
                            <a:pt x="773" y="30"/>
                          </a:lnTo>
                          <a:lnTo>
                            <a:pt x="773" y="30"/>
                          </a:lnTo>
                          <a:lnTo>
                            <a:pt x="774" y="31"/>
                          </a:lnTo>
                          <a:lnTo>
                            <a:pt x="774" y="31"/>
                          </a:lnTo>
                          <a:lnTo>
                            <a:pt x="775" y="30"/>
                          </a:lnTo>
                          <a:lnTo>
                            <a:pt x="775" y="30"/>
                          </a:lnTo>
                          <a:lnTo>
                            <a:pt x="775" y="32"/>
                          </a:lnTo>
                          <a:lnTo>
                            <a:pt x="776" y="32"/>
                          </a:lnTo>
                          <a:lnTo>
                            <a:pt x="776" y="32"/>
                          </a:lnTo>
                          <a:lnTo>
                            <a:pt x="777" y="31"/>
                          </a:lnTo>
                          <a:lnTo>
                            <a:pt x="777" y="35"/>
                          </a:lnTo>
                          <a:lnTo>
                            <a:pt x="778" y="36"/>
                          </a:lnTo>
                          <a:lnTo>
                            <a:pt x="778" y="33"/>
                          </a:lnTo>
                          <a:lnTo>
                            <a:pt x="778" y="37"/>
                          </a:lnTo>
                          <a:lnTo>
                            <a:pt x="779" y="37"/>
                          </a:lnTo>
                          <a:lnTo>
                            <a:pt x="779" y="36"/>
                          </a:lnTo>
                          <a:lnTo>
                            <a:pt x="780" y="36"/>
                          </a:lnTo>
                          <a:lnTo>
                            <a:pt x="780" y="35"/>
                          </a:lnTo>
                          <a:lnTo>
                            <a:pt x="780" y="35"/>
                          </a:lnTo>
                          <a:lnTo>
                            <a:pt x="781" y="36"/>
                          </a:lnTo>
                          <a:lnTo>
                            <a:pt x="781" y="37"/>
                          </a:lnTo>
                          <a:lnTo>
                            <a:pt x="782" y="38"/>
                          </a:lnTo>
                          <a:lnTo>
                            <a:pt x="782" y="36"/>
                          </a:lnTo>
                          <a:lnTo>
                            <a:pt x="783" y="39"/>
                          </a:lnTo>
                          <a:lnTo>
                            <a:pt x="783" y="36"/>
                          </a:lnTo>
                          <a:lnTo>
                            <a:pt x="783" y="34"/>
                          </a:lnTo>
                          <a:lnTo>
                            <a:pt x="784" y="31"/>
                          </a:lnTo>
                          <a:lnTo>
                            <a:pt x="784" y="34"/>
                          </a:lnTo>
                          <a:lnTo>
                            <a:pt x="785" y="33"/>
                          </a:lnTo>
                          <a:lnTo>
                            <a:pt x="785" y="31"/>
                          </a:lnTo>
                          <a:lnTo>
                            <a:pt x="785" y="31"/>
                          </a:lnTo>
                          <a:lnTo>
                            <a:pt x="786" y="29"/>
                          </a:lnTo>
                          <a:lnTo>
                            <a:pt x="786" y="29"/>
                          </a:lnTo>
                          <a:lnTo>
                            <a:pt x="787" y="29"/>
                          </a:lnTo>
                          <a:lnTo>
                            <a:pt x="787" y="27"/>
                          </a:lnTo>
                          <a:lnTo>
                            <a:pt x="788" y="27"/>
                          </a:lnTo>
                          <a:lnTo>
                            <a:pt x="788" y="28"/>
                          </a:lnTo>
                          <a:lnTo>
                            <a:pt x="788" y="27"/>
                          </a:lnTo>
                          <a:lnTo>
                            <a:pt x="789" y="28"/>
                          </a:lnTo>
                          <a:lnTo>
                            <a:pt x="789" y="26"/>
                          </a:lnTo>
                          <a:lnTo>
                            <a:pt x="790" y="26"/>
                          </a:lnTo>
                          <a:lnTo>
                            <a:pt x="790" y="27"/>
                          </a:lnTo>
                          <a:lnTo>
                            <a:pt x="790" y="27"/>
                          </a:lnTo>
                          <a:lnTo>
                            <a:pt x="791" y="26"/>
                          </a:lnTo>
                          <a:lnTo>
                            <a:pt x="791" y="29"/>
                          </a:lnTo>
                          <a:lnTo>
                            <a:pt x="792" y="28"/>
                          </a:lnTo>
                          <a:lnTo>
                            <a:pt x="792" y="29"/>
                          </a:lnTo>
                          <a:lnTo>
                            <a:pt x="793" y="29"/>
                          </a:lnTo>
                          <a:lnTo>
                            <a:pt x="793" y="26"/>
                          </a:lnTo>
                          <a:lnTo>
                            <a:pt x="793" y="28"/>
                          </a:lnTo>
                          <a:lnTo>
                            <a:pt x="794" y="28"/>
                          </a:lnTo>
                          <a:lnTo>
                            <a:pt x="794" y="29"/>
                          </a:lnTo>
                          <a:lnTo>
                            <a:pt x="795" y="29"/>
                          </a:lnTo>
                          <a:lnTo>
                            <a:pt x="795" y="29"/>
                          </a:lnTo>
                          <a:lnTo>
                            <a:pt x="795" y="29"/>
                          </a:lnTo>
                          <a:lnTo>
                            <a:pt x="796" y="27"/>
                          </a:lnTo>
                          <a:lnTo>
                            <a:pt x="796" y="27"/>
                          </a:lnTo>
                          <a:lnTo>
                            <a:pt x="797" y="28"/>
                          </a:lnTo>
                          <a:lnTo>
                            <a:pt x="797" y="28"/>
                          </a:lnTo>
                          <a:lnTo>
                            <a:pt x="798" y="27"/>
                          </a:lnTo>
                          <a:lnTo>
                            <a:pt x="798" y="28"/>
                          </a:lnTo>
                          <a:lnTo>
                            <a:pt x="798" y="28"/>
                          </a:lnTo>
                          <a:lnTo>
                            <a:pt x="799" y="25"/>
                          </a:lnTo>
                          <a:lnTo>
                            <a:pt x="799" y="25"/>
                          </a:lnTo>
                          <a:lnTo>
                            <a:pt x="800" y="23"/>
                          </a:lnTo>
                          <a:lnTo>
                            <a:pt x="800" y="20"/>
                          </a:lnTo>
                          <a:lnTo>
                            <a:pt x="800" y="21"/>
                          </a:lnTo>
                          <a:lnTo>
                            <a:pt x="801" y="21"/>
                          </a:lnTo>
                          <a:lnTo>
                            <a:pt x="801" y="21"/>
                          </a:lnTo>
                          <a:lnTo>
                            <a:pt x="802" y="20"/>
                          </a:lnTo>
                          <a:lnTo>
                            <a:pt x="802" y="20"/>
                          </a:lnTo>
                          <a:lnTo>
                            <a:pt x="803" y="18"/>
                          </a:lnTo>
                          <a:lnTo>
                            <a:pt x="803" y="19"/>
                          </a:lnTo>
                          <a:lnTo>
                            <a:pt x="803" y="19"/>
                          </a:lnTo>
                          <a:lnTo>
                            <a:pt x="804" y="20"/>
                          </a:lnTo>
                          <a:lnTo>
                            <a:pt x="804" y="20"/>
                          </a:lnTo>
                          <a:lnTo>
                            <a:pt x="805" y="20"/>
                          </a:lnTo>
                          <a:lnTo>
                            <a:pt x="805" y="19"/>
                          </a:lnTo>
                          <a:lnTo>
                            <a:pt x="805" y="14"/>
                          </a:lnTo>
                          <a:lnTo>
                            <a:pt x="806" y="15"/>
                          </a:lnTo>
                          <a:lnTo>
                            <a:pt x="806" y="19"/>
                          </a:lnTo>
                          <a:lnTo>
                            <a:pt x="807" y="22"/>
                          </a:lnTo>
                          <a:lnTo>
                            <a:pt x="807" y="21"/>
                          </a:lnTo>
                          <a:lnTo>
                            <a:pt x="808" y="20"/>
                          </a:lnTo>
                          <a:lnTo>
                            <a:pt x="808" y="20"/>
                          </a:lnTo>
                          <a:lnTo>
                            <a:pt x="808" y="19"/>
                          </a:lnTo>
                          <a:lnTo>
                            <a:pt x="809" y="17"/>
                          </a:lnTo>
                          <a:lnTo>
                            <a:pt x="809" y="15"/>
                          </a:lnTo>
                          <a:lnTo>
                            <a:pt x="810" y="16"/>
                          </a:lnTo>
                          <a:lnTo>
                            <a:pt x="810" y="14"/>
                          </a:lnTo>
                          <a:lnTo>
                            <a:pt x="810" y="15"/>
                          </a:lnTo>
                          <a:lnTo>
                            <a:pt x="811" y="12"/>
                          </a:lnTo>
                          <a:lnTo>
                            <a:pt x="811" y="11"/>
                          </a:lnTo>
                          <a:lnTo>
                            <a:pt x="812" y="11"/>
                          </a:lnTo>
                          <a:lnTo>
                            <a:pt x="812" y="12"/>
                          </a:lnTo>
                          <a:lnTo>
                            <a:pt x="813" y="9"/>
                          </a:lnTo>
                          <a:lnTo>
                            <a:pt x="813" y="10"/>
                          </a:lnTo>
                          <a:lnTo>
                            <a:pt x="813" y="8"/>
                          </a:lnTo>
                          <a:lnTo>
                            <a:pt x="814" y="9"/>
                          </a:lnTo>
                          <a:lnTo>
                            <a:pt x="814" y="6"/>
                          </a:lnTo>
                          <a:lnTo>
                            <a:pt x="815" y="8"/>
                          </a:lnTo>
                          <a:lnTo>
                            <a:pt x="815" y="7"/>
                          </a:lnTo>
                          <a:lnTo>
                            <a:pt x="815" y="10"/>
                          </a:lnTo>
                          <a:lnTo>
                            <a:pt x="816" y="10"/>
                          </a:lnTo>
                          <a:lnTo>
                            <a:pt x="816" y="11"/>
                          </a:lnTo>
                          <a:lnTo>
                            <a:pt x="817" y="11"/>
                          </a:lnTo>
                          <a:lnTo>
                            <a:pt x="817" y="11"/>
                          </a:lnTo>
                          <a:lnTo>
                            <a:pt x="818" y="13"/>
                          </a:lnTo>
                          <a:lnTo>
                            <a:pt x="818" y="13"/>
                          </a:lnTo>
                          <a:lnTo>
                            <a:pt x="818" y="11"/>
                          </a:lnTo>
                          <a:lnTo>
                            <a:pt x="819" y="9"/>
                          </a:lnTo>
                          <a:lnTo>
                            <a:pt x="819" y="10"/>
                          </a:lnTo>
                          <a:lnTo>
                            <a:pt x="820" y="11"/>
                          </a:lnTo>
                          <a:lnTo>
                            <a:pt x="820" y="10"/>
                          </a:lnTo>
                          <a:lnTo>
                            <a:pt x="820" y="12"/>
                          </a:lnTo>
                          <a:lnTo>
                            <a:pt x="821" y="11"/>
                          </a:lnTo>
                          <a:lnTo>
                            <a:pt x="821" y="15"/>
                          </a:lnTo>
                          <a:lnTo>
                            <a:pt x="822" y="15"/>
                          </a:lnTo>
                          <a:lnTo>
                            <a:pt x="822" y="11"/>
                          </a:lnTo>
                          <a:lnTo>
                            <a:pt x="823" y="13"/>
                          </a:lnTo>
                          <a:lnTo>
                            <a:pt x="823" y="14"/>
                          </a:lnTo>
                          <a:lnTo>
                            <a:pt x="823" y="12"/>
                          </a:lnTo>
                          <a:lnTo>
                            <a:pt x="824" y="11"/>
                          </a:lnTo>
                          <a:lnTo>
                            <a:pt x="824" y="10"/>
                          </a:lnTo>
                          <a:lnTo>
                            <a:pt x="825" y="9"/>
                          </a:lnTo>
                          <a:lnTo>
                            <a:pt x="825" y="12"/>
                          </a:lnTo>
                          <a:lnTo>
                            <a:pt x="825" y="11"/>
                          </a:lnTo>
                          <a:lnTo>
                            <a:pt x="826" y="10"/>
                          </a:lnTo>
                          <a:lnTo>
                            <a:pt x="826" y="11"/>
                          </a:lnTo>
                          <a:lnTo>
                            <a:pt x="827" y="9"/>
                          </a:lnTo>
                          <a:lnTo>
                            <a:pt x="827" y="10"/>
                          </a:lnTo>
                          <a:lnTo>
                            <a:pt x="828" y="8"/>
                          </a:lnTo>
                          <a:lnTo>
                            <a:pt x="828" y="8"/>
                          </a:lnTo>
                          <a:lnTo>
                            <a:pt x="828" y="7"/>
                          </a:lnTo>
                          <a:lnTo>
                            <a:pt x="829" y="5"/>
                          </a:lnTo>
                          <a:lnTo>
                            <a:pt x="829" y="4"/>
                          </a:lnTo>
                          <a:lnTo>
                            <a:pt x="830" y="5"/>
                          </a:lnTo>
                          <a:lnTo>
                            <a:pt x="830" y="6"/>
                          </a:lnTo>
                          <a:lnTo>
                            <a:pt x="830" y="6"/>
                          </a:lnTo>
                          <a:lnTo>
                            <a:pt x="831" y="8"/>
                          </a:lnTo>
                          <a:lnTo>
                            <a:pt x="831" y="8"/>
                          </a:lnTo>
                          <a:lnTo>
                            <a:pt x="832" y="8"/>
                          </a:lnTo>
                          <a:lnTo>
                            <a:pt x="832" y="7"/>
                          </a:lnTo>
                          <a:lnTo>
                            <a:pt x="833" y="6"/>
                          </a:lnTo>
                          <a:lnTo>
                            <a:pt x="833" y="7"/>
                          </a:lnTo>
                          <a:lnTo>
                            <a:pt x="833" y="10"/>
                          </a:lnTo>
                          <a:lnTo>
                            <a:pt x="834" y="10"/>
                          </a:lnTo>
                          <a:lnTo>
                            <a:pt x="834" y="12"/>
                          </a:lnTo>
                          <a:lnTo>
                            <a:pt x="835" y="11"/>
                          </a:lnTo>
                          <a:lnTo>
                            <a:pt x="835" y="14"/>
                          </a:lnTo>
                          <a:lnTo>
                            <a:pt x="835" y="13"/>
                          </a:lnTo>
                          <a:lnTo>
                            <a:pt x="836" y="11"/>
                          </a:lnTo>
                          <a:lnTo>
                            <a:pt x="836" y="12"/>
                          </a:lnTo>
                          <a:lnTo>
                            <a:pt x="837" y="9"/>
                          </a:lnTo>
                          <a:lnTo>
                            <a:pt x="837" y="11"/>
                          </a:lnTo>
                          <a:lnTo>
                            <a:pt x="838" y="9"/>
                          </a:lnTo>
                          <a:lnTo>
                            <a:pt x="838" y="8"/>
                          </a:lnTo>
                          <a:lnTo>
                            <a:pt x="838" y="9"/>
                          </a:lnTo>
                          <a:lnTo>
                            <a:pt x="839" y="7"/>
                          </a:lnTo>
                          <a:lnTo>
                            <a:pt x="839" y="6"/>
                          </a:lnTo>
                          <a:lnTo>
                            <a:pt x="840" y="7"/>
                          </a:lnTo>
                          <a:lnTo>
                            <a:pt x="840" y="6"/>
                          </a:lnTo>
                          <a:lnTo>
                            <a:pt x="840" y="4"/>
                          </a:lnTo>
                          <a:lnTo>
                            <a:pt x="841" y="5"/>
                          </a:lnTo>
                          <a:lnTo>
                            <a:pt x="841" y="5"/>
                          </a:lnTo>
                          <a:lnTo>
                            <a:pt x="842" y="4"/>
                          </a:lnTo>
                          <a:lnTo>
                            <a:pt x="842" y="4"/>
                          </a:lnTo>
                          <a:lnTo>
                            <a:pt x="843" y="4"/>
                          </a:lnTo>
                          <a:lnTo>
                            <a:pt x="843" y="5"/>
                          </a:lnTo>
                          <a:lnTo>
                            <a:pt x="843" y="4"/>
                          </a:lnTo>
                          <a:lnTo>
                            <a:pt x="844" y="7"/>
                          </a:lnTo>
                          <a:lnTo>
                            <a:pt x="844" y="4"/>
                          </a:lnTo>
                          <a:lnTo>
                            <a:pt x="845" y="6"/>
                          </a:lnTo>
                          <a:lnTo>
                            <a:pt x="845" y="5"/>
                          </a:lnTo>
                          <a:lnTo>
                            <a:pt x="845" y="4"/>
                          </a:lnTo>
                          <a:lnTo>
                            <a:pt x="846" y="4"/>
                          </a:lnTo>
                          <a:lnTo>
                            <a:pt x="846" y="4"/>
                          </a:lnTo>
                          <a:lnTo>
                            <a:pt x="847" y="6"/>
                          </a:lnTo>
                          <a:lnTo>
                            <a:pt x="847" y="5"/>
                          </a:lnTo>
                          <a:lnTo>
                            <a:pt x="848" y="4"/>
                          </a:lnTo>
                          <a:lnTo>
                            <a:pt x="848" y="5"/>
                          </a:lnTo>
                          <a:lnTo>
                            <a:pt x="848" y="7"/>
                          </a:lnTo>
                          <a:lnTo>
                            <a:pt x="849" y="8"/>
                          </a:lnTo>
                          <a:lnTo>
                            <a:pt x="849" y="9"/>
                          </a:lnTo>
                          <a:lnTo>
                            <a:pt x="850" y="9"/>
                          </a:lnTo>
                          <a:lnTo>
                            <a:pt x="850" y="8"/>
                          </a:lnTo>
                          <a:lnTo>
                            <a:pt x="850" y="9"/>
                          </a:lnTo>
                          <a:lnTo>
                            <a:pt x="851" y="8"/>
                          </a:lnTo>
                          <a:lnTo>
                            <a:pt x="851" y="9"/>
                          </a:lnTo>
                          <a:lnTo>
                            <a:pt x="852" y="10"/>
                          </a:lnTo>
                          <a:lnTo>
                            <a:pt x="852" y="11"/>
                          </a:lnTo>
                          <a:lnTo>
                            <a:pt x="853" y="10"/>
                          </a:lnTo>
                          <a:lnTo>
                            <a:pt x="853" y="8"/>
                          </a:lnTo>
                          <a:lnTo>
                            <a:pt x="853" y="10"/>
                          </a:lnTo>
                          <a:lnTo>
                            <a:pt x="854" y="6"/>
                          </a:lnTo>
                          <a:lnTo>
                            <a:pt x="854" y="6"/>
                          </a:lnTo>
                          <a:lnTo>
                            <a:pt x="855" y="8"/>
                          </a:lnTo>
                          <a:lnTo>
                            <a:pt x="855" y="8"/>
                          </a:lnTo>
                          <a:lnTo>
                            <a:pt x="855" y="4"/>
                          </a:lnTo>
                          <a:lnTo>
                            <a:pt x="856" y="5"/>
                          </a:lnTo>
                          <a:lnTo>
                            <a:pt x="856" y="6"/>
                          </a:lnTo>
                          <a:lnTo>
                            <a:pt x="857" y="7"/>
                          </a:lnTo>
                          <a:lnTo>
                            <a:pt x="857" y="4"/>
                          </a:lnTo>
                          <a:lnTo>
                            <a:pt x="858" y="6"/>
                          </a:lnTo>
                          <a:lnTo>
                            <a:pt x="858" y="9"/>
                          </a:lnTo>
                          <a:lnTo>
                            <a:pt x="858" y="7"/>
                          </a:lnTo>
                          <a:lnTo>
                            <a:pt x="859" y="7"/>
                          </a:lnTo>
                          <a:lnTo>
                            <a:pt x="859" y="8"/>
                          </a:lnTo>
                          <a:lnTo>
                            <a:pt x="860" y="6"/>
                          </a:lnTo>
                          <a:lnTo>
                            <a:pt x="860" y="9"/>
                          </a:lnTo>
                          <a:lnTo>
                            <a:pt x="860" y="11"/>
                          </a:lnTo>
                          <a:lnTo>
                            <a:pt x="861" y="10"/>
                          </a:lnTo>
                          <a:lnTo>
                            <a:pt x="861" y="10"/>
                          </a:lnTo>
                          <a:lnTo>
                            <a:pt x="862" y="10"/>
                          </a:lnTo>
                          <a:lnTo>
                            <a:pt x="862" y="10"/>
                          </a:lnTo>
                          <a:lnTo>
                            <a:pt x="863" y="9"/>
                          </a:lnTo>
                          <a:lnTo>
                            <a:pt x="863" y="11"/>
                          </a:lnTo>
                          <a:lnTo>
                            <a:pt x="863" y="11"/>
                          </a:lnTo>
                          <a:lnTo>
                            <a:pt x="864" y="9"/>
                          </a:lnTo>
                          <a:lnTo>
                            <a:pt x="864" y="8"/>
                          </a:lnTo>
                          <a:lnTo>
                            <a:pt x="865" y="12"/>
                          </a:lnTo>
                          <a:lnTo>
                            <a:pt x="865" y="11"/>
                          </a:lnTo>
                          <a:lnTo>
                            <a:pt x="865" y="13"/>
                          </a:lnTo>
                          <a:lnTo>
                            <a:pt x="866" y="13"/>
                          </a:lnTo>
                          <a:lnTo>
                            <a:pt x="866" y="13"/>
                          </a:lnTo>
                          <a:lnTo>
                            <a:pt x="867" y="12"/>
                          </a:lnTo>
                          <a:lnTo>
                            <a:pt x="867" y="11"/>
                          </a:lnTo>
                          <a:lnTo>
                            <a:pt x="868" y="12"/>
                          </a:lnTo>
                          <a:lnTo>
                            <a:pt x="868" y="13"/>
                          </a:lnTo>
                          <a:lnTo>
                            <a:pt x="868" y="15"/>
                          </a:lnTo>
                          <a:lnTo>
                            <a:pt x="869" y="14"/>
                          </a:lnTo>
                          <a:lnTo>
                            <a:pt x="869" y="12"/>
                          </a:lnTo>
                          <a:lnTo>
                            <a:pt x="870" y="10"/>
                          </a:lnTo>
                          <a:lnTo>
                            <a:pt x="870" y="13"/>
                          </a:lnTo>
                          <a:lnTo>
                            <a:pt x="870" y="14"/>
                          </a:lnTo>
                          <a:lnTo>
                            <a:pt x="871" y="14"/>
                          </a:lnTo>
                          <a:lnTo>
                            <a:pt x="871" y="13"/>
                          </a:lnTo>
                          <a:lnTo>
                            <a:pt x="872" y="13"/>
                          </a:lnTo>
                          <a:lnTo>
                            <a:pt x="872" y="12"/>
                          </a:lnTo>
                          <a:lnTo>
                            <a:pt x="873" y="14"/>
                          </a:lnTo>
                          <a:lnTo>
                            <a:pt x="873" y="13"/>
                          </a:lnTo>
                          <a:lnTo>
                            <a:pt x="873" y="16"/>
                          </a:lnTo>
                          <a:lnTo>
                            <a:pt x="874" y="12"/>
                          </a:lnTo>
                          <a:lnTo>
                            <a:pt x="874" y="14"/>
                          </a:lnTo>
                          <a:lnTo>
                            <a:pt x="875" y="15"/>
                          </a:lnTo>
                          <a:lnTo>
                            <a:pt x="875" y="16"/>
                          </a:lnTo>
                          <a:lnTo>
                            <a:pt x="875" y="18"/>
                          </a:lnTo>
                          <a:lnTo>
                            <a:pt x="876" y="17"/>
                          </a:lnTo>
                          <a:lnTo>
                            <a:pt x="876" y="20"/>
                          </a:lnTo>
                          <a:lnTo>
                            <a:pt x="877" y="20"/>
                          </a:lnTo>
                          <a:lnTo>
                            <a:pt x="877" y="20"/>
                          </a:lnTo>
                          <a:lnTo>
                            <a:pt x="878" y="18"/>
                          </a:lnTo>
                          <a:lnTo>
                            <a:pt x="878" y="18"/>
                          </a:lnTo>
                          <a:lnTo>
                            <a:pt x="878" y="17"/>
                          </a:lnTo>
                          <a:lnTo>
                            <a:pt x="879" y="18"/>
                          </a:lnTo>
                          <a:lnTo>
                            <a:pt x="879" y="16"/>
                          </a:lnTo>
                          <a:lnTo>
                            <a:pt x="880" y="16"/>
                          </a:lnTo>
                          <a:lnTo>
                            <a:pt x="880" y="16"/>
                          </a:lnTo>
                          <a:lnTo>
                            <a:pt x="880" y="19"/>
                          </a:lnTo>
                          <a:lnTo>
                            <a:pt x="881" y="19"/>
                          </a:lnTo>
                          <a:lnTo>
                            <a:pt x="881" y="17"/>
                          </a:lnTo>
                          <a:lnTo>
                            <a:pt x="882" y="19"/>
                          </a:lnTo>
                          <a:lnTo>
                            <a:pt x="882" y="17"/>
                          </a:lnTo>
                          <a:lnTo>
                            <a:pt x="883" y="17"/>
                          </a:lnTo>
                          <a:lnTo>
                            <a:pt x="883" y="18"/>
                          </a:lnTo>
                          <a:lnTo>
                            <a:pt x="883" y="15"/>
                          </a:lnTo>
                          <a:lnTo>
                            <a:pt x="884" y="17"/>
                          </a:lnTo>
                          <a:lnTo>
                            <a:pt x="884" y="19"/>
                          </a:lnTo>
                          <a:lnTo>
                            <a:pt x="885" y="20"/>
                          </a:lnTo>
                          <a:lnTo>
                            <a:pt x="885" y="21"/>
                          </a:lnTo>
                          <a:lnTo>
                            <a:pt x="885" y="19"/>
                          </a:lnTo>
                          <a:lnTo>
                            <a:pt x="886" y="18"/>
                          </a:lnTo>
                          <a:lnTo>
                            <a:pt x="886" y="20"/>
                          </a:lnTo>
                          <a:lnTo>
                            <a:pt x="887" y="20"/>
                          </a:lnTo>
                          <a:lnTo>
                            <a:pt x="887" y="21"/>
                          </a:lnTo>
                          <a:lnTo>
                            <a:pt x="888" y="20"/>
                          </a:lnTo>
                          <a:lnTo>
                            <a:pt x="888" y="22"/>
                          </a:lnTo>
                          <a:lnTo>
                            <a:pt x="888" y="23"/>
                          </a:lnTo>
                          <a:lnTo>
                            <a:pt x="889" y="22"/>
                          </a:lnTo>
                          <a:lnTo>
                            <a:pt x="889" y="23"/>
                          </a:lnTo>
                          <a:lnTo>
                            <a:pt x="890" y="23"/>
                          </a:lnTo>
                          <a:lnTo>
                            <a:pt x="890" y="26"/>
                          </a:lnTo>
                          <a:lnTo>
                            <a:pt x="890" y="26"/>
                          </a:lnTo>
                          <a:lnTo>
                            <a:pt x="891" y="26"/>
                          </a:lnTo>
                          <a:lnTo>
                            <a:pt x="891" y="26"/>
                          </a:lnTo>
                          <a:lnTo>
                            <a:pt x="892" y="27"/>
                          </a:lnTo>
                          <a:lnTo>
                            <a:pt x="892" y="26"/>
                          </a:lnTo>
                          <a:lnTo>
                            <a:pt x="893" y="29"/>
                          </a:lnTo>
                          <a:lnTo>
                            <a:pt x="893" y="28"/>
                          </a:lnTo>
                          <a:lnTo>
                            <a:pt x="893" y="28"/>
                          </a:lnTo>
                          <a:lnTo>
                            <a:pt x="894" y="29"/>
                          </a:lnTo>
                          <a:lnTo>
                            <a:pt x="894" y="26"/>
                          </a:lnTo>
                          <a:lnTo>
                            <a:pt x="895" y="28"/>
                          </a:lnTo>
                          <a:lnTo>
                            <a:pt x="895" y="26"/>
                          </a:lnTo>
                          <a:lnTo>
                            <a:pt x="895" y="24"/>
                          </a:lnTo>
                          <a:lnTo>
                            <a:pt x="896" y="22"/>
                          </a:lnTo>
                          <a:lnTo>
                            <a:pt x="896" y="21"/>
                          </a:lnTo>
                          <a:lnTo>
                            <a:pt x="897" y="21"/>
                          </a:lnTo>
                          <a:lnTo>
                            <a:pt x="897" y="23"/>
                          </a:lnTo>
                          <a:lnTo>
                            <a:pt x="898" y="19"/>
                          </a:lnTo>
                          <a:lnTo>
                            <a:pt x="898" y="20"/>
                          </a:lnTo>
                          <a:lnTo>
                            <a:pt x="898" y="19"/>
                          </a:lnTo>
                          <a:lnTo>
                            <a:pt x="899" y="21"/>
                          </a:lnTo>
                          <a:lnTo>
                            <a:pt x="899" y="21"/>
                          </a:lnTo>
                          <a:lnTo>
                            <a:pt x="900" y="22"/>
                          </a:lnTo>
                          <a:lnTo>
                            <a:pt x="900" y="20"/>
                          </a:lnTo>
                          <a:lnTo>
                            <a:pt x="900" y="19"/>
                          </a:lnTo>
                          <a:lnTo>
                            <a:pt x="901" y="21"/>
                          </a:lnTo>
                          <a:lnTo>
                            <a:pt x="901" y="21"/>
                          </a:lnTo>
                          <a:lnTo>
                            <a:pt x="902" y="22"/>
                          </a:lnTo>
                          <a:lnTo>
                            <a:pt x="902" y="23"/>
                          </a:lnTo>
                          <a:lnTo>
                            <a:pt x="903" y="24"/>
                          </a:lnTo>
                          <a:lnTo>
                            <a:pt x="903" y="26"/>
                          </a:lnTo>
                          <a:lnTo>
                            <a:pt x="903" y="23"/>
                          </a:lnTo>
                          <a:lnTo>
                            <a:pt x="904" y="26"/>
                          </a:lnTo>
                          <a:lnTo>
                            <a:pt x="904" y="26"/>
                          </a:lnTo>
                          <a:lnTo>
                            <a:pt x="905" y="27"/>
                          </a:lnTo>
                          <a:lnTo>
                            <a:pt x="905" y="28"/>
                          </a:lnTo>
                          <a:lnTo>
                            <a:pt x="905" y="27"/>
                          </a:lnTo>
                          <a:lnTo>
                            <a:pt x="906" y="24"/>
                          </a:lnTo>
                          <a:lnTo>
                            <a:pt x="906" y="26"/>
                          </a:lnTo>
                          <a:lnTo>
                            <a:pt x="907" y="29"/>
                          </a:lnTo>
                          <a:lnTo>
                            <a:pt x="907" y="28"/>
                          </a:lnTo>
                          <a:lnTo>
                            <a:pt x="908" y="30"/>
                          </a:lnTo>
                          <a:lnTo>
                            <a:pt x="908" y="29"/>
                          </a:lnTo>
                          <a:lnTo>
                            <a:pt x="908" y="26"/>
                          </a:lnTo>
                          <a:lnTo>
                            <a:pt x="909" y="28"/>
                          </a:lnTo>
                          <a:lnTo>
                            <a:pt x="909" y="29"/>
                          </a:lnTo>
                          <a:lnTo>
                            <a:pt x="910" y="26"/>
                          </a:lnTo>
                          <a:lnTo>
                            <a:pt x="910" y="23"/>
                          </a:lnTo>
                          <a:lnTo>
                            <a:pt x="910" y="27"/>
                          </a:lnTo>
                          <a:lnTo>
                            <a:pt x="911" y="25"/>
                          </a:lnTo>
                          <a:lnTo>
                            <a:pt x="911" y="25"/>
                          </a:lnTo>
                          <a:lnTo>
                            <a:pt x="912" y="23"/>
                          </a:lnTo>
                          <a:lnTo>
                            <a:pt x="912" y="24"/>
                          </a:lnTo>
                          <a:lnTo>
                            <a:pt x="913" y="24"/>
                          </a:lnTo>
                          <a:lnTo>
                            <a:pt x="913" y="21"/>
                          </a:lnTo>
                          <a:lnTo>
                            <a:pt x="913" y="21"/>
                          </a:lnTo>
                          <a:lnTo>
                            <a:pt x="914" y="23"/>
                          </a:lnTo>
                          <a:lnTo>
                            <a:pt x="914" y="24"/>
                          </a:lnTo>
                          <a:lnTo>
                            <a:pt x="915" y="22"/>
                          </a:lnTo>
                          <a:lnTo>
                            <a:pt x="915" y="24"/>
                          </a:lnTo>
                          <a:lnTo>
                            <a:pt x="915" y="25"/>
                          </a:lnTo>
                          <a:lnTo>
                            <a:pt x="916" y="25"/>
                          </a:lnTo>
                          <a:lnTo>
                            <a:pt x="916" y="23"/>
                          </a:lnTo>
                          <a:lnTo>
                            <a:pt x="917" y="23"/>
                          </a:lnTo>
                          <a:lnTo>
                            <a:pt x="917" y="24"/>
                          </a:lnTo>
                          <a:lnTo>
                            <a:pt x="918" y="25"/>
                          </a:lnTo>
                          <a:lnTo>
                            <a:pt x="918" y="24"/>
                          </a:lnTo>
                          <a:lnTo>
                            <a:pt x="918" y="22"/>
                          </a:lnTo>
                          <a:lnTo>
                            <a:pt x="919" y="21"/>
                          </a:lnTo>
                          <a:lnTo>
                            <a:pt x="919" y="22"/>
                          </a:lnTo>
                          <a:lnTo>
                            <a:pt x="920" y="21"/>
                          </a:lnTo>
                          <a:lnTo>
                            <a:pt x="920" y="22"/>
                          </a:lnTo>
                          <a:lnTo>
                            <a:pt x="920" y="23"/>
                          </a:lnTo>
                          <a:lnTo>
                            <a:pt x="921" y="22"/>
                          </a:lnTo>
                          <a:lnTo>
                            <a:pt x="921" y="21"/>
                          </a:lnTo>
                          <a:lnTo>
                            <a:pt x="922" y="19"/>
                          </a:lnTo>
                          <a:lnTo>
                            <a:pt x="922" y="21"/>
                          </a:lnTo>
                          <a:lnTo>
                            <a:pt x="923" y="20"/>
                          </a:lnTo>
                          <a:lnTo>
                            <a:pt x="923" y="20"/>
                          </a:lnTo>
                          <a:lnTo>
                            <a:pt x="923" y="16"/>
                          </a:lnTo>
                          <a:lnTo>
                            <a:pt x="924" y="15"/>
                          </a:lnTo>
                          <a:lnTo>
                            <a:pt x="924" y="12"/>
                          </a:lnTo>
                          <a:lnTo>
                            <a:pt x="925" y="13"/>
                          </a:lnTo>
                          <a:lnTo>
                            <a:pt x="925" y="11"/>
                          </a:lnTo>
                          <a:lnTo>
                            <a:pt x="925" y="12"/>
                          </a:lnTo>
                          <a:lnTo>
                            <a:pt x="926" y="10"/>
                          </a:lnTo>
                          <a:lnTo>
                            <a:pt x="926" y="9"/>
                          </a:lnTo>
                          <a:lnTo>
                            <a:pt x="927" y="11"/>
                          </a:lnTo>
                          <a:lnTo>
                            <a:pt x="927" y="9"/>
                          </a:lnTo>
                          <a:lnTo>
                            <a:pt x="928" y="10"/>
                          </a:lnTo>
                          <a:lnTo>
                            <a:pt x="928" y="9"/>
                          </a:lnTo>
                          <a:lnTo>
                            <a:pt x="928" y="9"/>
                          </a:lnTo>
                          <a:lnTo>
                            <a:pt x="929" y="9"/>
                          </a:lnTo>
                          <a:lnTo>
                            <a:pt x="929" y="12"/>
                          </a:lnTo>
                          <a:lnTo>
                            <a:pt x="930" y="11"/>
                          </a:lnTo>
                          <a:lnTo>
                            <a:pt x="930" y="12"/>
                          </a:lnTo>
                          <a:lnTo>
                            <a:pt x="930" y="13"/>
                          </a:lnTo>
                          <a:lnTo>
                            <a:pt x="931" y="13"/>
                          </a:lnTo>
                          <a:lnTo>
                            <a:pt x="931" y="13"/>
                          </a:lnTo>
                          <a:lnTo>
                            <a:pt x="932" y="14"/>
                          </a:lnTo>
                          <a:lnTo>
                            <a:pt x="932" y="12"/>
                          </a:lnTo>
                          <a:lnTo>
                            <a:pt x="933" y="13"/>
                          </a:lnTo>
                          <a:lnTo>
                            <a:pt x="933" y="13"/>
                          </a:lnTo>
                          <a:lnTo>
                            <a:pt x="933" y="11"/>
                          </a:lnTo>
                          <a:lnTo>
                            <a:pt x="934" y="12"/>
                          </a:lnTo>
                          <a:lnTo>
                            <a:pt x="934" y="11"/>
                          </a:lnTo>
                          <a:lnTo>
                            <a:pt x="935" y="9"/>
                          </a:lnTo>
                          <a:lnTo>
                            <a:pt x="935" y="11"/>
                          </a:lnTo>
                          <a:lnTo>
                            <a:pt x="935" y="9"/>
                          </a:lnTo>
                          <a:lnTo>
                            <a:pt x="936" y="7"/>
                          </a:lnTo>
                          <a:lnTo>
                            <a:pt x="936" y="8"/>
                          </a:lnTo>
                          <a:lnTo>
                            <a:pt x="937" y="8"/>
                          </a:lnTo>
                          <a:lnTo>
                            <a:pt x="937" y="5"/>
                          </a:lnTo>
                          <a:lnTo>
                            <a:pt x="938" y="8"/>
                          </a:lnTo>
                          <a:lnTo>
                            <a:pt x="938" y="8"/>
                          </a:lnTo>
                          <a:lnTo>
                            <a:pt x="938" y="5"/>
                          </a:lnTo>
                          <a:lnTo>
                            <a:pt x="939" y="4"/>
                          </a:lnTo>
                          <a:lnTo>
                            <a:pt x="939" y="1"/>
                          </a:lnTo>
                          <a:lnTo>
                            <a:pt x="940" y="3"/>
                          </a:lnTo>
                          <a:lnTo>
                            <a:pt x="940" y="5"/>
                          </a:lnTo>
                          <a:lnTo>
                            <a:pt x="940" y="6"/>
                          </a:lnTo>
                          <a:lnTo>
                            <a:pt x="941" y="4"/>
                          </a:lnTo>
                          <a:lnTo>
                            <a:pt x="941" y="5"/>
                          </a:lnTo>
                          <a:lnTo>
                            <a:pt x="942" y="5"/>
                          </a:lnTo>
                          <a:lnTo>
                            <a:pt x="942" y="5"/>
                          </a:lnTo>
                          <a:lnTo>
                            <a:pt x="943" y="7"/>
                          </a:lnTo>
                          <a:lnTo>
                            <a:pt x="943" y="6"/>
                          </a:lnTo>
                          <a:lnTo>
                            <a:pt x="943" y="6"/>
                          </a:lnTo>
                          <a:lnTo>
                            <a:pt x="944" y="9"/>
                          </a:lnTo>
                          <a:lnTo>
                            <a:pt x="944" y="8"/>
                          </a:lnTo>
                          <a:lnTo>
                            <a:pt x="945" y="9"/>
                          </a:lnTo>
                          <a:lnTo>
                            <a:pt x="945" y="10"/>
                          </a:lnTo>
                          <a:lnTo>
                            <a:pt x="945" y="7"/>
                          </a:lnTo>
                          <a:lnTo>
                            <a:pt x="946" y="8"/>
                          </a:lnTo>
                          <a:lnTo>
                            <a:pt x="946" y="6"/>
                          </a:lnTo>
                          <a:lnTo>
                            <a:pt x="947" y="9"/>
                          </a:lnTo>
                          <a:lnTo>
                            <a:pt x="947" y="10"/>
                          </a:lnTo>
                          <a:lnTo>
                            <a:pt x="948" y="8"/>
                          </a:lnTo>
                          <a:lnTo>
                            <a:pt x="948" y="8"/>
                          </a:lnTo>
                          <a:lnTo>
                            <a:pt x="948" y="7"/>
                          </a:lnTo>
                          <a:lnTo>
                            <a:pt x="949" y="10"/>
                          </a:lnTo>
                          <a:lnTo>
                            <a:pt x="949" y="7"/>
                          </a:lnTo>
                          <a:lnTo>
                            <a:pt x="950" y="8"/>
                          </a:lnTo>
                          <a:lnTo>
                            <a:pt x="950" y="7"/>
                          </a:lnTo>
                          <a:lnTo>
                            <a:pt x="950" y="5"/>
                          </a:lnTo>
                          <a:lnTo>
                            <a:pt x="951" y="4"/>
                          </a:lnTo>
                          <a:lnTo>
                            <a:pt x="951" y="4"/>
                          </a:lnTo>
                          <a:lnTo>
                            <a:pt x="952" y="5"/>
                          </a:lnTo>
                          <a:lnTo>
                            <a:pt x="952" y="2"/>
                          </a:lnTo>
                          <a:lnTo>
                            <a:pt x="953" y="3"/>
                          </a:lnTo>
                          <a:lnTo>
                            <a:pt x="953" y="5"/>
                          </a:lnTo>
                          <a:lnTo>
                            <a:pt x="953" y="6"/>
                          </a:lnTo>
                          <a:lnTo>
                            <a:pt x="954" y="6"/>
                          </a:lnTo>
                          <a:lnTo>
                            <a:pt x="954" y="5"/>
                          </a:lnTo>
                          <a:lnTo>
                            <a:pt x="955" y="4"/>
                          </a:lnTo>
                          <a:lnTo>
                            <a:pt x="955" y="5"/>
                          </a:lnTo>
                          <a:lnTo>
                            <a:pt x="955" y="3"/>
                          </a:lnTo>
                          <a:lnTo>
                            <a:pt x="956" y="5"/>
                          </a:lnTo>
                          <a:lnTo>
                            <a:pt x="956" y="5"/>
                          </a:lnTo>
                          <a:lnTo>
                            <a:pt x="957" y="5"/>
                          </a:lnTo>
                          <a:lnTo>
                            <a:pt x="957" y="7"/>
                          </a:lnTo>
                          <a:lnTo>
                            <a:pt x="958" y="9"/>
                          </a:lnTo>
                          <a:lnTo>
                            <a:pt x="958" y="9"/>
                          </a:lnTo>
                          <a:lnTo>
                            <a:pt x="958" y="13"/>
                          </a:lnTo>
                          <a:lnTo>
                            <a:pt x="959" y="11"/>
                          </a:lnTo>
                          <a:lnTo>
                            <a:pt x="959" y="12"/>
                          </a:lnTo>
                          <a:lnTo>
                            <a:pt x="960" y="11"/>
                          </a:lnTo>
                          <a:lnTo>
                            <a:pt x="960" y="13"/>
                          </a:lnTo>
                          <a:lnTo>
                            <a:pt x="960" y="12"/>
                          </a:lnTo>
                          <a:lnTo>
                            <a:pt x="961" y="15"/>
                          </a:lnTo>
                          <a:lnTo>
                            <a:pt x="961" y="13"/>
                          </a:lnTo>
                          <a:lnTo>
                            <a:pt x="962" y="16"/>
                          </a:lnTo>
                          <a:lnTo>
                            <a:pt x="962" y="15"/>
                          </a:lnTo>
                          <a:lnTo>
                            <a:pt x="963" y="15"/>
                          </a:lnTo>
                          <a:lnTo>
                            <a:pt x="963" y="16"/>
                          </a:lnTo>
                          <a:lnTo>
                            <a:pt x="963" y="18"/>
                          </a:lnTo>
                          <a:lnTo>
                            <a:pt x="964" y="16"/>
                          </a:lnTo>
                          <a:lnTo>
                            <a:pt x="964" y="17"/>
                          </a:lnTo>
                          <a:lnTo>
                            <a:pt x="965" y="16"/>
                          </a:lnTo>
                          <a:lnTo>
                            <a:pt x="965" y="14"/>
                          </a:lnTo>
                          <a:lnTo>
                            <a:pt x="965" y="14"/>
                          </a:lnTo>
                          <a:lnTo>
                            <a:pt x="966" y="14"/>
                          </a:lnTo>
                          <a:lnTo>
                            <a:pt x="966" y="12"/>
                          </a:lnTo>
                          <a:lnTo>
                            <a:pt x="967" y="14"/>
                          </a:lnTo>
                          <a:lnTo>
                            <a:pt x="967" y="11"/>
                          </a:lnTo>
                          <a:lnTo>
                            <a:pt x="968" y="11"/>
                          </a:lnTo>
                          <a:lnTo>
                            <a:pt x="968" y="14"/>
                          </a:lnTo>
                          <a:lnTo>
                            <a:pt x="968" y="16"/>
                          </a:lnTo>
                          <a:lnTo>
                            <a:pt x="969" y="16"/>
                          </a:lnTo>
                          <a:lnTo>
                            <a:pt x="969" y="15"/>
                          </a:lnTo>
                          <a:lnTo>
                            <a:pt x="970" y="18"/>
                          </a:lnTo>
                          <a:lnTo>
                            <a:pt x="970" y="17"/>
                          </a:lnTo>
                          <a:lnTo>
                            <a:pt x="970" y="20"/>
                          </a:lnTo>
                          <a:lnTo>
                            <a:pt x="971" y="18"/>
                          </a:lnTo>
                          <a:lnTo>
                            <a:pt x="971" y="19"/>
                          </a:lnTo>
                          <a:lnTo>
                            <a:pt x="972" y="22"/>
                          </a:lnTo>
                          <a:lnTo>
                            <a:pt x="972" y="24"/>
                          </a:lnTo>
                          <a:lnTo>
                            <a:pt x="973" y="24"/>
                          </a:lnTo>
                          <a:lnTo>
                            <a:pt x="973" y="20"/>
                          </a:lnTo>
                          <a:lnTo>
                            <a:pt x="973" y="22"/>
                          </a:lnTo>
                          <a:lnTo>
                            <a:pt x="974" y="24"/>
                          </a:lnTo>
                          <a:lnTo>
                            <a:pt x="974" y="25"/>
                          </a:lnTo>
                          <a:lnTo>
                            <a:pt x="975" y="23"/>
                          </a:lnTo>
                          <a:lnTo>
                            <a:pt x="975" y="24"/>
                          </a:lnTo>
                          <a:lnTo>
                            <a:pt x="975" y="21"/>
                          </a:lnTo>
                          <a:lnTo>
                            <a:pt x="976" y="22"/>
                          </a:lnTo>
                          <a:lnTo>
                            <a:pt x="976" y="22"/>
                          </a:lnTo>
                          <a:lnTo>
                            <a:pt x="977" y="21"/>
                          </a:lnTo>
                          <a:lnTo>
                            <a:pt x="977" y="17"/>
                          </a:lnTo>
                          <a:lnTo>
                            <a:pt x="978" y="21"/>
                          </a:lnTo>
                          <a:lnTo>
                            <a:pt x="978" y="20"/>
                          </a:lnTo>
                          <a:lnTo>
                            <a:pt x="978" y="20"/>
                          </a:lnTo>
                          <a:lnTo>
                            <a:pt x="979" y="21"/>
                          </a:lnTo>
                          <a:lnTo>
                            <a:pt x="979" y="18"/>
                          </a:lnTo>
                          <a:lnTo>
                            <a:pt x="980" y="17"/>
                          </a:lnTo>
                          <a:lnTo>
                            <a:pt x="980" y="17"/>
                          </a:lnTo>
                          <a:lnTo>
                            <a:pt x="980" y="18"/>
                          </a:lnTo>
                          <a:lnTo>
                            <a:pt x="981" y="16"/>
                          </a:lnTo>
                          <a:lnTo>
                            <a:pt x="981" y="14"/>
                          </a:lnTo>
                          <a:lnTo>
                            <a:pt x="982" y="17"/>
                          </a:lnTo>
                          <a:lnTo>
                            <a:pt x="982" y="13"/>
                          </a:lnTo>
                          <a:lnTo>
                            <a:pt x="983" y="14"/>
                          </a:lnTo>
                          <a:lnTo>
                            <a:pt x="983" y="14"/>
                          </a:lnTo>
                          <a:lnTo>
                            <a:pt x="983" y="16"/>
                          </a:lnTo>
                          <a:lnTo>
                            <a:pt x="984" y="16"/>
                          </a:lnTo>
                          <a:lnTo>
                            <a:pt x="984" y="17"/>
                          </a:lnTo>
                          <a:lnTo>
                            <a:pt x="985" y="20"/>
                          </a:lnTo>
                          <a:lnTo>
                            <a:pt x="985" y="19"/>
                          </a:lnTo>
                          <a:lnTo>
                            <a:pt x="985" y="18"/>
                          </a:lnTo>
                          <a:lnTo>
                            <a:pt x="986" y="17"/>
                          </a:lnTo>
                          <a:lnTo>
                            <a:pt x="986" y="19"/>
                          </a:lnTo>
                          <a:lnTo>
                            <a:pt x="987" y="17"/>
                          </a:lnTo>
                          <a:lnTo>
                            <a:pt x="987" y="19"/>
                          </a:lnTo>
                          <a:lnTo>
                            <a:pt x="988" y="20"/>
                          </a:lnTo>
                          <a:lnTo>
                            <a:pt x="988" y="22"/>
                          </a:lnTo>
                          <a:lnTo>
                            <a:pt x="988" y="24"/>
                          </a:lnTo>
                          <a:lnTo>
                            <a:pt x="989" y="24"/>
                          </a:lnTo>
                          <a:lnTo>
                            <a:pt x="989" y="23"/>
                          </a:lnTo>
                          <a:lnTo>
                            <a:pt x="990" y="22"/>
                          </a:lnTo>
                          <a:lnTo>
                            <a:pt x="990" y="24"/>
                          </a:lnTo>
                          <a:lnTo>
                            <a:pt x="990" y="25"/>
                          </a:lnTo>
                          <a:lnTo>
                            <a:pt x="991" y="24"/>
                          </a:lnTo>
                          <a:lnTo>
                            <a:pt x="991" y="24"/>
                          </a:lnTo>
                          <a:lnTo>
                            <a:pt x="992" y="23"/>
                          </a:lnTo>
                          <a:lnTo>
                            <a:pt x="992" y="23"/>
                          </a:lnTo>
                          <a:lnTo>
                            <a:pt x="993" y="20"/>
                          </a:lnTo>
                          <a:lnTo>
                            <a:pt x="993" y="23"/>
                          </a:lnTo>
                          <a:lnTo>
                            <a:pt x="993" y="20"/>
                          </a:lnTo>
                          <a:lnTo>
                            <a:pt x="994" y="19"/>
                          </a:lnTo>
                          <a:lnTo>
                            <a:pt x="994" y="20"/>
                          </a:lnTo>
                          <a:lnTo>
                            <a:pt x="995" y="21"/>
                          </a:lnTo>
                          <a:lnTo>
                            <a:pt x="995" y="21"/>
                          </a:lnTo>
                          <a:lnTo>
                            <a:pt x="995" y="21"/>
                          </a:lnTo>
                          <a:lnTo>
                            <a:pt x="996" y="21"/>
                          </a:lnTo>
                          <a:lnTo>
                            <a:pt x="996" y="23"/>
                          </a:lnTo>
                          <a:lnTo>
                            <a:pt x="997" y="22"/>
                          </a:lnTo>
                          <a:lnTo>
                            <a:pt x="997" y="23"/>
                          </a:lnTo>
                          <a:lnTo>
                            <a:pt x="998" y="24"/>
                          </a:lnTo>
                          <a:lnTo>
                            <a:pt x="998" y="25"/>
                          </a:lnTo>
                          <a:lnTo>
                            <a:pt x="998" y="27"/>
                          </a:lnTo>
                          <a:lnTo>
                            <a:pt x="999" y="25"/>
                          </a:lnTo>
                          <a:lnTo>
                            <a:pt x="999" y="22"/>
                          </a:lnTo>
                          <a:lnTo>
                            <a:pt x="1000" y="24"/>
                          </a:lnTo>
                          <a:lnTo>
                            <a:pt x="1000" y="23"/>
                          </a:lnTo>
                          <a:lnTo>
                            <a:pt x="1000" y="23"/>
                          </a:lnTo>
                          <a:lnTo>
                            <a:pt x="1001" y="25"/>
                          </a:lnTo>
                          <a:lnTo>
                            <a:pt x="1001" y="23"/>
                          </a:lnTo>
                          <a:lnTo>
                            <a:pt x="1002" y="25"/>
                          </a:lnTo>
                          <a:lnTo>
                            <a:pt x="1002" y="24"/>
                          </a:lnTo>
                          <a:lnTo>
                            <a:pt x="1003" y="22"/>
                          </a:lnTo>
                          <a:lnTo>
                            <a:pt x="1003" y="21"/>
                          </a:lnTo>
                          <a:lnTo>
                            <a:pt x="1003" y="25"/>
                          </a:lnTo>
                          <a:lnTo>
                            <a:pt x="1004" y="24"/>
                          </a:lnTo>
                          <a:lnTo>
                            <a:pt x="1004" y="24"/>
                          </a:lnTo>
                          <a:lnTo>
                            <a:pt x="1005" y="24"/>
                          </a:lnTo>
                          <a:lnTo>
                            <a:pt x="1005" y="25"/>
                          </a:lnTo>
                          <a:lnTo>
                            <a:pt x="1005" y="25"/>
                          </a:lnTo>
                          <a:lnTo>
                            <a:pt x="1006" y="19"/>
                          </a:lnTo>
                          <a:lnTo>
                            <a:pt x="1006" y="25"/>
                          </a:lnTo>
                          <a:lnTo>
                            <a:pt x="1007" y="23"/>
                          </a:lnTo>
                          <a:lnTo>
                            <a:pt x="1007" y="22"/>
                          </a:lnTo>
                          <a:lnTo>
                            <a:pt x="1008" y="22"/>
                          </a:lnTo>
                          <a:lnTo>
                            <a:pt x="1008" y="20"/>
                          </a:lnTo>
                          <a:lnTo>
                            <a:pt x="1008" y="18"/>
                          </a:lnTo>
                          <a:lnTo>
                            <a:pt x="1009" y="20"/>
                          </a:lnTo>
                          <a:lnTo>
                            <a:pt x="1009" y="19"/>
                          </a:lnTo>
                          <a:lnTo>
                            <a:pt x="1010" y="22"/>
                          </a:lnTo>
                          <a:lnTo>
                            <a:pt x="1010" y="19"/>
                          </a:lnTo>
                          <a:lnTo>
                            <a:pt x="1010" y="22"/>
                          </a:lnTo>
                          <a:lnTo>
                            <a:pt x="1011" y="22"/>
                          </a:lnTo>
                          <a:lnTo>
                            <a:pt x="1011" y="21"/>
                          </a:lnTo>
                          <a:lnTo>
                            <a:pt x="1012" y="25"/>
                          </a:lnTo>
                          <a:lnTo>
                            <a:pt x="1012" y="24"/>
                          </a:lnTo>
                          <a:lnTo>
                            <a:pt x="1013" y="24"/>
                          </a:lnTo>
                          <a:lnTo>
                            <a:pt x="1013" y="25"/>
                          </a:lnTo>
                          <a:lnTo>
                            <a:pt x="1013" y="25"/>
                          </a:lnTo>
                          <a:lnTo>
                            <a:pt x="1014" y="26"/>
                          </a:lnTo>
                          <a:lnTo>
                            <a:pt x="1014" y="23"/>
                          </a:lnTo>
                          <a:lnTo>
                            <a:pt x="1015" y="25"/>
                          </a:lnTo>
                          <a:lnTo>
                            <a:pt x="1015" y="23"/>
                          </a:lnTo>
                          <a:lnTo>
                            <a:pt x="1015" y="25"/>
                          </a:lnTo>
                          <a:lnTo>
                            <a:pt x="1016" y="26"/>
                          </a:lnTo>
                          <a:lnTo>
                            <a:pt x="1016" y="26"/>
                          </a:lnTo>
                          <a:lnTo>
                            <a:pt x="1017" y="23"/>
                          </a:lnTo>
                          <a:lnTo>
                            <a:pt x="1017" y="22"/>
                          </a:lnTo>
                          <a:lnTo>
                            <a:pt x="1018" y="23"/>
                          </a:lnTo>
                          <a:lnTo>
                            <a:pt x="1018" y="23"/>
                          </a:lnTo>
                          <a:lnTo>
                            <a:pt x="1018" y="24"/>
                          </a:lnTo>
                          <a:lnTo>
                            <a:pt x="1019" y="24"/>
                          </a:lnTo>
                          <a:lnTo>
                            <a:pt x="1019" y="25"/>
                          </a:lnTo>
                          <a:lnTo>
                            <a:pt x="1020" y="23"/>
                          </a:lnTo>
                          <a:lnTo>
                            <a:pt x="1020" y="23"/>
                          </a:lnTo>
                          <a:lnTo>
                            <a:pt x="1020" y="21"/>
                          </a:lnTo>
                          <a:lnTo>
                            <a:pt x="1021" y="23"/>
                          </a:lnTo>
                          <a:lnTo>
                            <a:pt x="1021" y="20"/>
                          </a:lnTo>
                          <a:lnTo>
                            <a:pt x="1022" y="21"/>
                          </a:lnTo>
                          <a:lnTo>
                            <a:pt x="1022" y="20"/>
                          </a:lnTo>
                          <a:lnTo>
                            <a:pt x="1023" y="16"/>
                          </a:lnTo>
                          <a:lnTo>
                            <a:pt x="1023" y="17"/>
                          </a:lnTo>
                          <a:lnTo>
                            <a:pt x="1023" y="17"/>
                          </a:lnTo>
                          <a:lnTo>
                            <a:pt x="1024" y="15"/>
                          </a:lnTo>
                          <a:lnTo>
                            <a:pt x="1024" y="17"/>
                          </a:lnTo>
                          <a:lnTo>
                            <a:pt x="1025" y="16"/>
                          </a:lnTo>
                          <a:lnTo>
                            <a:pt x="1025" y="13"/>
                          </a:lnTo>
                          <a:lnTo>
                            <a:pt x="1025" y="17"/>
                          </a:lnTo>
                          <a:lnTo>
                            <a:pt x="1026" y="16"/>
                          </a:lnTo>
                          <a:lnTo>
                            <a:pt x="1026" y="19"/>
                          </a:lnTo>
                          <a:lnTo>
                            <a:pt x="1027" y="15"/>
                          </a:lnTo>
                          <a:lnTo>
                            <a:pt x="1027" y="16"/>
                          </a:lnTo>
                          <a:lnTo>
                            <a:pt x="1028" y="19"/>
                          </a:lnTo>
                          <a:lnTo>
                            <a:pt x="1028" y="20"/>
                          </a:lnTo>
                          <a:lnTo>
                            <a:pt x="1028" y="21"/>
                          </a:lnTo>
                          <a:lnTo>
                            <a:pt x="1029" y="20"/>
                          </a:lnTo>
                          <a:lnTo>
                            <a:pt x="1029" y="19"/>
                          </a:lnTo>
                          <a:lnTo>
                            <a:pt x="1030" y="21"/>
                          </a:lnTo>
                          <a:lnTo>
                            <a:pt x="1030" y="24"/>
                          </a:lnTo>
                          <a:lnTo>
                            <a:pt x="1030" y="20"/>
                          </a:lnTo>
                          <a:lnTo>
                            <a:pt x="1031" y="19"/>
                          </a:lnTo>
                          <a:lnTo>
                            <a:pt x="1031" y="19"/>
                          </a:lnTo>
                          <a:lnTo>
                            <a:pt x="1032" y="19"/>
                          </a:lnTo>
                          <a:lnTo>
                            <a:pt x="1032" y="19"/>
                          </a:lnTo>
                          <a:lnTo>
                            <a:pt x="1033" y="16"/>
                          </a:lnTo>
                          <a:lnTo>
                            <a:pt x="1033" y="15"/>
                          </a:lnTo>
                          <a:lnTo>
                            <a:pt x="1033" y="18"/>
                          </a:lnTo>
                          <a:lnTo>
                            <a:pt x="1034" y="14"/>
                          </a:lnTo>
                          <a:lnTo>
                            <a:pt x="1034" y="16"/>
                          </a:lnTo>
                          <a:lnTo>
                            <a:pt x="1035" y="15"/>
                          </a:lnTo>
                          <a:lnTo>
                            <a:pt x="1035" y="13"/>
                          </a:lnTo>
                          <a:lnTo>
                            <a:pt x="1035" y="13"/>
                          </a:lnTo>
                          <a:lnTo>
                            <a:pt x="1036" y="11"/>
                          </a:lnTo>
                          <a:lnTo>
                            <a:pt x="1036" y="10"/>
                          </a:lnTo>
                          <a:lnTo>
                            <a:pt x="1037" y="11"/>
                          </a:lnTo>
                          <a:lnTo>
                            <a:pt x="1037" y="9"/>
                          </a:lnTo>
                          <a:lnTo>
                            <a:pt x="1038" y="10"/>
                          </a:lnTo>
                          <a:lnTo>
                            <a:pt x="1038" y="9"/>
                          </a:lnTo>
                          <a:lnTo>
                            <a:pt x="1038" y="10"/>
                          </a:lnTo>
                          <a:lnTo>
                            <a:pt x="1039" y="13"/>
                          </a:lnTo>
                          <a:lnTo>
                            <a:pt x="1039" y="15"/>
                          </a:lnTo>
                          <a:lnTo>
                            <a:pt x="1040" y="12"/>
                          </a:lnTo>
                          <a:lnTo>
                            <a:pt x="1040" y="12"/>
                          </a:lnTo>
                          <a:lnTo>
                            <a:pt x="1040" y="14"/>
                          </a:lnTo>
                          <a:lnTo>
                            <a:pt x="1041" y="17"/>
                          </a:lnTo>
                          <a:lnTo>
                            <a:pt x="1041" y="15"/>
                          </a:lnTo>
                          <a:lnTo>
                            <a:pt x="1042" y="18"/>
                          </a:lnTo>
                          <a:lnTo>
                            <a:pt x="1042" y="18"/>
                          </a:lnTo>
                          <a:lnTo>
                            <a:pt x="1043" y="19"/>
                          </a:lnTo>
                          <a:lnTo>
                            <a:pt x="1043" y="20"/>
                          </a:lnTo>
                          <a:lnTo>
                            <a:pt x="1043" y="22"/>
                          </a:lnTo>
                          <a:lnTo>
                            <a:pt x="1044" y="18"/>
                          </a:lnTo>
                          <a:lnTo>
                            <a:pt x="1044" y="21"/>
                          </a:lnTo>
                          <a:lnTo>
                            <a:pt x="1045" y="20"/>
                          </a:lnTo>
                          <a:lnTo>
                            <a:pt x="1045" y="20"/>
                          </a:lnTo>
                          <a:lnTo>
                            <a:pt x="1045" y="22"/>
                          </a:lnTo>
                          <a:lnTo>
                            <a:pt x="1046" y="17"/>
                          </a:lnTo>
                          <a:lnTo>
                            <a:pt x="1046" y="17"/>
                          </a:lnTo>
                          <a:lnTo>
                            <a:pt x="1047" y="22"/>
                          </a:lnTo>
                          <a:lnTo>
                            <a:pt x="1047" y="20"/>
                          </a:lnTo>
                          <a:lnTo>
                            <a:pt x="1048" y="20"/>
                          </a:lnTo>
                          <a:lnTo>
                            <a:pt x="1048" y="20"/>
                          </a:lnTo>
                          <a:lnTo>
                            <a:pt x="1048" y="23"/>
                          </a:lnTo>
                          <a:lnTo>
                            <a:pt x="1049" y="18"/>
                          </a:lnTo>
                          <a:lnTo>
                            <a:pt x="1049" y="18"/>
                          </a:lnTo>
                          <a:lnTo>
                            <a:pt x="1050" y="18"/>
                          </a:lnTo>
                          <a:lnTo>
                            <a:pt x="1050" y="18"/>
                          </a:lnTo>
                          <a:lnTo>
                            <a:pt x="1050" y="14"/>
                          </a:lnTo>
                          <a:lnTo>
                            <a:pt x="1051" y="17"/>
                          </a:lnTo>
                          <a:lnTo>
                            <a:pt x="1051" y="15"/>
                          </a:lnTo>
                          <a:lnTo>
                            <a:pt x="1052" y="18"/>
                          </a:lnTo>
                          <a:lnTo>
                            <a:pt x="1052" y="17"/>
                          </a:lnTo>
                          <a:lnTo>
                            <a:pt x="1053" y="18"/>
                          </a:lnTo>
                          <a:lnTo>
                            <a:pt x="1053" y="18"/>
                          </a:lnTo>
                          <a:lnTo>
                            <a:pt x="1053" y="18"/>
                          </a:lnTo>
                          <a:lnTo>
                            <a:pt x="1054" y="21"/>
                          </a:lnTo>
                          <a:lnTo>
                            <a:pt x="1054" y="20"/>
                          </a:lnTo>
                          <a:lnTo>
                            <a:pt x="1055" y="22"/>
                          </a:lnTo>
                          <a:lnTo>
                            <a:pt x="1055" y="23"/>
                          </a:lnTo>
                          <a:lnTo>
                            <a:pt x="1055" y="20"/>
                          </a:lnTo>
                          <a:lnTo>
                            <a:pt x="1056" y="22"/>
                          </a:lnTo>
                          <a:lnTo>
                            <a:pt x="1056" y="22"/>
                          </a:lnTo>
                          <a:lnTo>
                            <a:pt x="1057" y="21"/>
                          </a:lnTo>
                          <a:lnTo>
                            <a:pt x="1057" y="24"/>
                          </a:lnTo>
                          <a:lnTo>
                            <a:pt x="1058" y="24"/>
                          </a:lnTo>
                          <a:lnTo>
                            <a:pt x="1058" y="25"/>
                          </a:lnTo>
                          <a:lnTo>
                            <a:pt x="1058" y="24"/>
                          </a:lnTo>
                          <a:lnTo>
                            <a:pt x="1059" y="27"/>
                          </a:lnTo>
                          <a:lnTo>
                            <a:pt x="1059" y="26"/>
                          </a:lnTo>
                          <a:lnTo>
                            <a:pt x="1060" y="28"/>
                          </a:lnTo>
                          <a:lnTo>
                            <a:pt x="1060" y="27"/>
                          </a:lnTo>
                          <a:lnTo>
                            <a:pt x="1060" y="26"/>
                          </a:lnTo>
                          <a:lnTo>
                            <a:pt x="1061" y="27"/>
                          </a:lnTo>
                          <a:lnTo>
                            <a:pt x="1061" y="26"/>
                          </a:lnTo>
                          <a:lnTo>
                            <a:pt x="1062" y="26"/>
                          </a:lnTo>
                          <a:lnTo>
                            <a:pt x="1062" y="27"/>
                          </a:lnTo>
                          <a:lnTo>
                            <a:pt x="1063" y="25"/>
                          </a:lnTo>
                          <a:lnTo>
                            <a:pt x="1063" y="21"/>
                          </a:lnTo>
                          <a:lnTo>
                            <a:pt x="1063" y="22"/>
                          </a:lnTo>
                          <a:lnTo>
                            <a:pt x="1064" y="22"/>
                          </a:lnTo>
                          <a:lnTo>
                            <a:pt x="1064" y="22"/>
                          </a:lnTo>
                          <a:lnTo>
                            <a:pt x="1065" y="23"/>
                          </a:lnTo>
                          <a:lnTo>
                            <a:pt x="1065" y="20"/>
                          </a:lnTo>
                          <a:lnTo>
                            <a:pt x="1065" y="21"/>
                          </a:lnTo>
                          <a:lnTo>
                            <a:pt x="1066" y="24"/>
                          </a:lnTo>
                          <a:lnTo>
                            <a:pt x="1066" y="26"/>
                          </a:lnTo>
                          <a:lnTo>
                            <a:pt x="1067" y="23"/>
                          </a:lnTo>
                          <a:lnTo>
                            <a:pt x="1067" y="24"/>
                          </a:lnTo>
                          <a:lnTo>
                            <a:pt x="1068" y="27"/>
                          </a:lnTo>
                          <a:lnTo>
                            <a:pt x="1068" y="25"/>
                          </a:lnTo>
                          <a:lnTo>
                            <a:pt x="1068" y="26"/>
                          </a:lnTo>
                          <a:lnTo>
                            <a:pt x="1069" y="26"/>
                          </a:lnTo>
                          <a:lnTo>
                            <a:pt x="1069" y="23"/>
                          </a:lnTo>
                          <a:lnTo>
                            <a:pt x="1070" y="25"/>
                          </a:lnTo>
                          <a:lnTo>
                            <a:pt x="1070" y="26"/>
                          </a:lnTo>
                          <a:lnTo>
                            <a:pt x="1070" y="25"/>
                          </a:lnTo>
                          <a:lnTo>
                            <a:pt x="1071" y="27"/>
                          </a:lnTo>
                          <a:lnTo>
                            <a:pt x="1071" y="29"/>
                          </a:lnTo>
                          <a:lnTo>
                            <a:pt x="1072" y="27"/>
                          </a:lnTo>
                          <a:lnTo>
                            <a:pt x="1072" y="24"/>
                          </a:lnTo>
                          <a:lnTo>
                            <a:pt x="1073" y="26"/>
                          </a:lnTo>
                          <a:lnTo>
                            <a:pt x="1073" y="27"/>
                          </a:lnTo>
                          <a:lnTo>
                            <a:pt x="1073" y="28"/>
                          </a:lnTo>
                          <a:lnTo>
                            <a:pt x="1074" y="26"/>
                          </a:lnTo>
                          <a:lnTo>
                            <a:pt x="1074" y="26"/>
                          </a:lnTo>
                          <a:lnTo>
                            <a:pt x="1075" y="26"/>
                          </a:lnTo>
                          <a:lnTo>
                            <a:pt x="1075" y="28"/>
                          </a:lnTo>
                          <a:lnTo>
                            <a:pt x="1075" y="27"/>
                          </a:lnTo>
                          <a:lnTo>
                            <a:pt x="1076" y="28"/>
                          </a:lnTo>
                          <a:lnTo>
                            <a:pt x="1076" y="27"/>
                          </a:lnTo>
                          <a:lnTo>
                            <a:pt x="1077" y="28"/>
                          </a:lnTo>
                          <a:lnTo>
                            <a:pt x="1077" y="25"/>
                          </a:lnTo>
                          <a:lnTo>
                            <a:pt x="1078" y="24"/>
                          </a:lnTo>
                          <a:lnTo>
                            <a:pt x="1078" y="24"/>
                          </a:lnTo>
                          <a:lnTo>
                            <a:pt x="1078" y="27"/>
                          </a:lnTo>
                          <a:lnTo>
                            <a:pt x="1079" y="27"/>
                          </a:lnTo>
                          <a:lnTo>
                            <a:pt x="1079" y="24"/>
                          </a:lnTo>
                          <a:lnTo>
                            <a:pt x="1080" y="22"/>
                          </a:lnTo>
                          <a:lnTo>
                            <a:pt x="1080" y="23"/>
                          </a:lnTo>
                          <a:lnTo>
                            <a:pt x="1080" y="25"/>
                          </a:lnTo>
                          <a:lnTo>
                            <a:pt x="1081" y="25"/>
                          </a:lnTo>
                          <a:lnTo>
                            <a:pt x="1081" y="23"/>
                          </a:lnTo>
                          <a:lnTo>
                            <a:pt x="1082" y="25"/>
                          </a:lnTo>
                          <a:lnTo>
                            <a:pt x="1082" y="24"/>
                          </a:lnTo>
                          <a:lnTo>
                            <a:pt x="1083" y="25"/>
                          </a:lnTo>
                          <a:lnTo>
                            <a:pt x="1083" y="27"/>
                          </a:lnTo>
                          <a:lnTo>
                            <a:pt x="1083" y="25"/>
                          </a:lnTo>
                          <a:lnTo>
                            <a:pt x="1084" y="28"/>
                          </a:lnTo>
                          <a:lnTo>
                            <a:pt x="1084" y="26"/>
                          </a:lnTo>
                          <a:lnTo>
                            <a:pt x="1085" y="25"/>
                          </a:lnTo>
                          <a:lnTo>
                            <a:pt x="1085" y="28"/>
                          </a:lnTo>
                          <a:lnTo>
                            <a:pt x="1085" y="29"/>
                          </a:lnTo>
                          <a:lnTo>
                            <a:pt x="1086" y="29"/>
                          </a:lnTo>
                          <a:lnTo>
                            <a:pt x="1086" y="29"/>
                          </a:lnTo>
                          <a:lnTo>
                            <a:pt x="1087" y="29"/>
                          </a:lnTo>
                          <a:lnTo>
                            <a:pt x="1087" y="28"/>
                          </a:lnTo>
                          <a:lnTo>
                            <a:pt x="1088" y="29"/>
                          </a:lnTo>
                          <a:lnTo>
                            <a:pt x="1088" y="30"/>
                          </a:lnTo>
                          <a:lnTo>
                            <a:pt x="1088" y="28"/>
                          </a:lnTo>
                          <a:lnTo>
                            <a:pt x="1089" y="29"/>
                          </a:lnTo>
                          <a:lnTo>
                            <a:pt x="1089" y="29"/>
                          </a:lnTo>
                          <a:lnTo>
                            <a:pt x="1090" y="25"/>
                          </a:lnTo>
                          <a:lnTo>
                            <a:pt x="1090" y="25"/>
                          </a:lnTo>
                          <a:lnTo>
                            <a:pt x="1090" y="26"/>
                          </a:lnTo>
                          <a:lnTo>
                            <a:pt x="1091" y="25"/>
                          </a:lnTo>
                          <a:lnTo>
                            <a:pt x="1091" y="25"/>
                          </a:lnTo>
                          <a:lnTo>
                            <a:pt x="1092" y="21"/>
                          </a:lnTo>
                          <a:lnTo>
                            <a:pt x="1092" y="20"/>
                          </a:lnTo>
                          <a:lnTo>
                            <a:pt x="1093" y="22"/>
                          </a:lnTo>
                          <a:lnTo>
                            <a:pt x="1093" y="24"/>
                          </a:lnTo>
                          <a:lnTo>
                            <a:pt x="1093" y="25"/>
                          </a:lnTo>
                          <a:lnTo>
                            <a:pt x="1094" y="24"/>
                          </a:lnTo>
                          <a:lnTo>
                            <a:pt x="1094" y="24"/>
                          </a:lnTo>
                          <a:lnTo>
                            <a:pt x="1095" y="28"/>
                          </a:lnTo>
                          <a:lnTo>
                            <a:pt x="1095" y="27"/>
                          </a:lnTo>
                          <a:lnTo>
                            <a:pt x="1095" y="27"/>
                          </a:lnTo>
                          <a:lnTo>
                            <a:pt x="1096" y="30"/>
                          </a:lnTo>
                          <a:lnTo>
                            <a:pt x="1096" y="29"/>
                          </a:lnTo>
                          <a:lnTo>
                            <a:pt x="1097" y="28"/>
                          </a:lnTo>
                          <a:lnTo>
                            <a:pt x="1097" y="29"/>
                          </a:lnTo>
                          <a:lnTo>
                            <a:pt x="1098" y="27"/>
                          </a:lnTo>
                          <a:lnTo>
                            <a:pt x="1098" y="26"/>
                          </a:lnTo>
                          <a:lnTo>
                            <a:pt x="1098" y="27"/>
                          </a:lnTo>
                          <a:lnTo>
                            <a:pt x="1099" y="26"/>
                          </a:lnTo>
                          <a:lnTo>
                            <a:pt x="1099" y="28"/>
                          </a:lnTo>
                          <a:lnTo>
                            <a:pt x="1100" y="27"/>
                          </a:lnTo>
                          <a:lnTo>
                            <a:pt x="1100" y="27"/>
                          </a:lnTo>
                          <a:lnTo>
                            <a:pt x="1100" y="22"/>
                          </a:lnTo>
                          <a:lnTo>
                            <a:pt x="1101" y="26"/>
                          </a:lnTo>
                          <a:lnTo>
                            <a:pt x="1101" y="26"/>
                          </a:lnTo>
                          <a:lnTo>
                            <a:pt x="1102" y="25"/>
                          </a:lnTo>
                          <a:lnTo>
                            <a:pt x="1102" y="21"/>
                          </a:lnTo>
                          <a:lnTo>
                            <a:pt x="1103" y="21"/>
                          </a:lnTo>
                          <a:lnTo>
                            <a:pt x="1103" y="23"/>
                          </a:lnTo>
                          <a:lnTo>
                            <a:pt x="1103" y="21"/>
                          </a:lnTo>
                          <a:lnTo>
                            <a:pt x="1104" y="19"/>
                          </a:lnTo>
                          <a:lnTo>
                            <a:pt x="1104" y="19"/>
                          </a:lnTo>
                          <a:lnTo>
                            <a:pt x="1105" y="21"/>
                          </a:lnTo>
                          <a:lnTo>
                            <a:pt x="1105" y="21"/>
                          </a:lnTo>
                          <a:lnTo>
                            <a:pt x="1105" y="17"/>
                          </a:lnTo>
                          <a:lnTo>
                            <a:pt x="1106" y="16"/>
                          </a:lnTo>
                          <a:lnTo>
                            <a:pt x="1106" y="18"/>
                          </a:lnTo>
                          <a:lnTo>
                            <a:pt x="1107" y="19"/>
                          </a:lnTo>
                          <a:lnTo>
                            <a:pt x="1107" y="21"/>
                          </a:lnTo>
                          <a:lnTo>
                            <a:pt x="1108" y="18"/>
                          </a:lnTo>
                          <a:lnTo>
                            <a:pt x="1108" y="18"/>
                          </a:lnTo>
                          <a:lnTo>
                            <a:pt x="1108" y="20"/>
                          </a:lnTo>
                          <a:lnTo>
                            <a:pt x="1109" y="20"/>
                          </a:lnTo>
                          <a:lnTo>
                            <a:pt x="1109" y="20"/>
                          </a:lnTo>
                          <a:lnTo>
                            <a:pt x="1110" y="19"/>
                          </a:lnTo>
                          <a:lnTo>
                            <a:pt x="1110" y="23"/>
                          </a:lnTo>
                          <a:lnTo>
                            <a:pt x="1110" y="22"/>
                          </a:lnTo>
                          <a:lnTo>
                            <a:pt x="1111" y="20"/>
                          </a:lnTo>
                          <a:lnTo>
                            <a:pt x="1111" y="22"/>
                          </a:lnTo>
                          <a:lnTo>
                            <a:pt x="1112" y="23"/>
                          </a:lnTo>
                          <a:lnTo>
                            <a:pt x="1112" y="23"/>
                          </a:lnTo>
                          <a:lnTo>
                            <a:pt x="1113" y="23"/>
                          </a:lnTo>
                          <a:lnTo>
                            <a:pt x="1113" y="23"/>
                          </a:lnTo>
                          <a:lnTo>
                            <a:pt x="1113" y="23"/>
                          </a:lnTo>
                          <a:lnTo>
                            <a:pt x="1114" y="21"/>
                          </a:lnTo>
                          <a:lnTo>
                            <a:pt x="1114" y="22"/>
                          </a:lnTo>
                          <a:lnTo>
                            <a:pt x="1115" y="21"/>
                          </a:lnTo>
                          <a:lnTo>
                            <a:pt x="1115" y="21"/>
                          </a:lnTo>
                          <a:lnTo>
                            <a:pt x="1115" y="20"/>
                          </a:lnTo>
                          <a:lnTo>
                            <a:pt x="1116" y="20"/>
                          </a:lnTo>
                          <a:lnTo>
                            <a:pt x="1116" y="19"/>
                          </a:lnTo>
                          <a:lnTo>
                            <a:pt x="1117" y="19"/>
                          </a:lnTo>
                          <a:lnTo>
                            <a:pt x="1117" y="18"/>
                          </a:lnTo>
                          <a:lnTo>
                            <a:pt x="1118" y="18"/>
                          </a:lnTo>
                          <a:lnTo>
                            <a:pt x="1118" y="18"/>
                          </a:lnTo>
                          <a:lnTo>
                            <a:pt x="1118" y="17"/>
                          </a:lnTo>
                          <a:lnTo>
                            <a:pt x="1119" y="16"/>
                          </a:lnTo>
                          <a:lnTo>
                            <a:pt x="1119" y="14"/>
                          </a:lnTo>
                          <a:lnTo>
                            <a:pt x="1120" y="15"/>
                          </a:lnTo>
                          <a:lnTo>
                            <a:pt x="1120" y="16"/>
                          </a:lnTo>
                          <a:lnTo>
                            <a:pt x="1120" y="15"/>
                          </a:lnTo>
                          <a:lnTo>
                            <a:pt x="1121" y="16"/>
                          </a:lnTo>
                          <a:lnTo>
                            <a:pt x="1121" y="14"/>
                          </a:lnTo>
                          <a:lnTo>
                            <a:pt x="1122" y="14"/>
                          </a:lnTo>
                          <a:lnTo>
                            <a:pt x="1122" y="12"/>
                          </a:lnTo>
                          <a:lnTo>
                            <a:pt x="1123" y="12"/>
                          </a:lnTo>
                          <a:lnTo>
                            <a:pt x="1123" y="12"/>
                          </a:lnTo>
                          <a:lnTo>
                            <a:pt x="1123" y="14"/>
                          </a:lnTo>
                          <a:lnTo>
                            <a:pt x="1124" y="15"/>
                          </a:lnTo>
                          <a:lnTo>
                            <a:pt x="1124" y="15"/>
                          </a:lnTo>
                          <a:lnTo>
                            <a:pt x="1125" y="16"/>
                          </a:lnTo>
                          <a:lnTo>
                            <a:pt x="1125" y="14"/>
                          </a:lnTo>
                          <a:lnTo>
                            <a:pt x="1125" y="15"/>
                          </a:lnTo>
                          <a:lnTo>
                            <a:pt x="1126" y="17"/>
                          </a:lnTo>
                          <a:lnTo>
                            <a:pt x="1126" y="17"/>
                          </a:lnTo>
                          <a:lnTo>
                            <a:pt x="1127" y="18"/>
                          </a:lnTo>
                          <a:lnTo>
                            <a:pt x="1127" y="19"/>
                          </a:lnTo>
                          <a:lnTo>
                            <a:pt x="1128" y="18"/>
                          </a:lnTo>
                          <a:lnTo>
                            <a:pt x="1128" y="17"/>
                          </a:lnTo>
                          <a:lnTo>
                            <a:pt x="1128" y="19"/>
                          </a:lnTo>
                          <a:lnTo>
                            <a:pt x="1129" y="13"/>
                          </a:lnTo>
                          <a:lnTo>
                            <a:pt x="1129" y="23"/>
                          </a:lnTo>
                          <a:lnTo>
                            <a:pt x="1130" y="21"/>
                          </a:lnTo>
                          <a:lnTo>
                            <a:pt x="1130" y="19"/>
                          </a:lnTo>
                          <a:lnTo>
                            <a:pt x="1130" y="20"/>
                          </a:lnTo>
                          <a:lnTo>
                            <a:pt x="1131" y="20"/>
                          </a:lnTo>
                          <a:lnTo>
                            <a:pt x="1131" y="19"/>
                          </a:lnTo>
                          <a:lnTo>
                            <a:pt x="1132" y="20"/>
                          </a:lnTo>
                          <a:lnTo>
                            <a:pt x="1132" y="18"/>
                          </a:lnTo>
                          <a:lnTo>
                            <a:pt x="1133" y="16"/>
                          </a:lnTo>
                          <a:lnTo>
                            <a:pt x="1133" y="15"/>
                          </a:lnTo>
                          <a:lnTo>
                            <a:pt x="1133" y="15"/>
                          </a:lnTo>
                          <a:lnTo>
                            <a:pt x="1134" y="16"/>
                          </a:lnTo>
                          <a:lnTo>
                            <a:pt x="1134" y="16"/>
                          </a:lnTo>
                          <a:lnTo>
                            <a:pt x="1135" y="13"/>
                          </a:lnTo>
                          <a:lnTo>
                            <a:pt x="1135" y="14"/>
                          </a:lnTo>
                          <a:lnTo>
                            <a:pt x="1135" y="16"/>
                          </a:lnTo>
                          <a:lnTo>
                            <a:pt x="1136" y="15"/>
                          </a:lnTo>
                          <a:lnTo>
                            <a:pt x="1136" y="15"/>
                          </a:lnTo>
                          <a:lnTo>
                            <a:pt x="1137" y="14"/>
                          </a:lnTo>
                          <a:lnTo>
                            <a:pt x="1137" y="18"/>
                          </a:lnTo>
                          <a:lnTo>
                            <a:pt x="1138" y="17"/>
                          </a:lnTo>
                          <a:lnTo>
                            <a:pt x="1138" y="16"/>
                          </a:lnTo>
                          <a:lnTo>
                            <a:pt x="1138" y="12"/>
                          </a:lnTo>
                          <a:lnTo>
                            <a:pt x="1139" y="16"/>
                          </a:lnTo>
                          <a:lnTo>
                            <a:pt x="1139" y="16"/>
                          </a:lnTo>
                          <a:lnTo>
                            <a:pt x="1140" y="18"/>
                          </a:lnTo>
                          <a:lnTo>
                            <a:pt x="1140" y="15"/>
                          </a:lnTo>
                          <a:lnTo>
                            <a:pt x="1140" y="16"/>
                          </a:lnTo>
                          <a:lnTo>
                            <a:pt x="1141" y="17"/>
                          </a:lnTo>
                          <a:lnTo>
                            <a:pt x="1141" y="19"/>
                          </a:lnTo>
                          <a:lnTo>
                            <a:pt x="1142" y="18"/>
                          </a:lnTo>
                          <a:lnTo>
                            <a:pt x="1142" y="19"/>
                          </a:lnTo>
                          <a:lnTo>
                            <a:pt x="1143" y="19"/>
                          </a:lnTo>
                          <a:lnTo>
                            <a:pt x="1143" y="21"/>
                          </a:lnTo>
                          <a:lnTo>
                            <a:pt x="1143" y="20"/>
                          </a:lnTo>
                          <a:lnTo>
                            <a:pt x="1144" y="19"/>
                          </a:lnTo>
                          <a:lnTo>
                            <a:pt x="1144" y="18"/>
                          </a:lnTo>
                          <a:lnTo>
                            <a:pt x="1145" y="19"/>
                          </a:lnTo>
                          <a:lnTo>
                            <a:pt x="1145" y="20"/>
                          </a:lnTo>
                          <a:lnTo>
                            <a:pt x="1145" y="16"/>
                          </a:lnTo>
                          <a:lnTo>
                            <a:pt x="1146" y="17"/>
                          </a:lnTo>
                          <a:lnTo>
                            <a:pt x="1146" y="15"/>
                          </a:lnTo>
                          <a:lnTo>
                            <a:pt x="1147" y="16"/>
                          </a:lnTo>
                          <a:lnTo>
                            <a:pt x="1147" y="16"/>
                          </a:lnTo>
                          <a:lnTo>
                            <a:pt x="1148" y="15"/>
                          </a:lnTo>
                          <a:lnTo>
                            <a:pt x="1148" y="13"/>
                          </a:lnTo>
                          <a:lnTo>
                            <a:pt x="1148" y="11"/>
                          </a:lnTo>
                          <a:lnTo>
                            <a:pt x="1149" y="15"/>
                          </a:lnTo>
                          <a:lnTo>
                            <a:pt x="1149" y="15"/>
                          </a:lnTo>
                          <a:lnTo>
                            <a:pt x="1150" y="13"/>
                          </a:lnTo>
                          <a:lnTo>
                            <a:pt x="1150" y="11"/>
                          </a:lnTo>
                          <a:lnTo>
                            <a:pt x="1150" y="13"/>
                          </a:lnTo>
                          <a:lnTo>
                            <a:pt x="1151" y="14"/>
                          </a:lnTo>
                          <a:lnTo>
                            <a:pt x="1151" y="15"/>
                          </a:lnTo>
                          <a:lnTo>
                            <a:pt x="1152" y="15"/>
                          </a:lnTo>
                          <a:lnTo>
                            <a:pt x="1152" y="15"/>
                          </a:lnTo>
                          <a:lnTo>
                            <a:pt x="1153" y="17"/>
                          </a:lnTo>
                          <a:lnTo>
                            <a:pt x="1153" y="16"/>
                          </a:lnTo>
                          <a:lnTo>
                            <a:pt x="1153" y="17"/>
                          </a:lnTo>
                          <a:lnTo>
                            <a:pt x="1154" y="17"/>
                          </a:lnTo>
                          <a:lnTo>
                            <a:pt x="1154" y="19"/>
                          </a:lnTo>
                          <a:lnTo>
                            <a:pt x="1155" y="18"/>
                          </a:lnTo>
                          <a:lnTo>
                            <a:pt x="1155" y="15"/>
                          </a:lnTo>
                          <a:lnTo>
                            <a:pt x="1155" y="14"/>
                          </a:lnTo>
                          <a:lnTo>
                            <a:pt x="1156" y="16"/>
                          </a:lnTo>
                          <a:lnTo>
                            <a:pt x="1156" y="19"/>
                          </a:lnTo>
                          <a:lnTo>
                            <a:pt x="1157" y="16"/>
                          </a:lnTo>
                          <a:lnTo>
                            <a:pt x="1157" y="15"/>
                          </a:lnTo>
                          <a:lnTo>
                            <a:pt x="1158" y="16"/>
                          </a:lnTo>
                          <a:lnTo>
                            <a:pt x="1158" y="16"/>
                          </a:lnTo>
                          <a:lnTo>
                            <a:pt x="1158" y="13"/>
                          </a:lnTo>
                          <a:lnTo>
                            <a:pt x="1159" y="14"/>
                          </a:lnTo>
                          <a:lnTo>
                            <a:pt x="1159" y="11"/>
                          </a:lnTo>
                          <a:lnTo>
                            <a:pt x="1160" y="13"/>
                          </a:lnTo>
                          <a:lnTo>
                            <a:pt x="1160" y="12"/>
                          </a:lnTo>
                          <a:lnTo>
                            <a:pt x="1160" y="14"/>
                          </a:lnTo>
                          <a:lnTo>
                            <a:pt x="1161" y="14"/>
                          </a:lnTo>
                          <a:lnTo>
                            <a:pt x="1161" y="12"/>
                          </a:lnTo>
                          <a:lnTo>
                            <a:pt x="1162" y="12"/>
                          </a:lnTo>
                          <a:lnTo>
                            <a:pt x="1162" y="12"/>
                          </a:lnTo>
                          <a:lnTo>
                            <a:pt x="1163" y="11"/>
                          </a:lnTo>
                          <a:lnTo>
                            <a:pt x="1163" y="8"/>
                          </a:lnTo>
                          <a:lnTo>
                            <a:pt x="1163" y="12"/>
                          </a:lnTo>
                          <a:lnTo>
                            <a:pt x="1164" y="10"/>
                          </a:lnTo>
                          <a:lnTo>
                            <a:pt x="1164" y="10"/>
                          </a:lnTo>
                          <a:lnTo>
                            <a:pt x="1165" y="9"/>
                          </a:lnTo>
                          <a:lnTo>
                            <a:pt x="1165" y="11"/>
                          </a:lnTo>
                          <a:lnTo>
                            <a:pt x="1165" y="10"/>
                          </a:lnTo>
                          <a:lnTo>
                            <a:pt x="1166" y="11"/>
                          </a:lnTo>
                          <a:lnTo>
                            <a:pt x="1166" y="10"/>
                          </a:lnTo>
                          <a:lnTo>
                            <a:pt x="1167" y="12"/>
                          </a:lnTo>
                          <a:lnTo>
                            <a:pt x="1167" y="8"/>
                          </a:lnTo>
                          <a:lnTo>
                            <a:pt x="1168" y="10"/>
                          </a:lnTo>
                          <a:lnTo>
                            <a:pt x="1168" y="12"/>
                          </a:lnTo>
                          <a:lnTo>
                            <a:pt x="1168" y="15"/>
                          </a:lnTo>
                          <a:lnTo>
                            <a:pt x="1169" y="15"/>
                          </a:lnTo>
                          <a:lnTo>
                            <a:pt x="1169" y="15"/>
                          </a:lnTo>
                          <a:lnTo>
                            <a:pt x="1170" y="11"/>
                          </a:lnTo>
                          <a:lnTo>
                            <a:pt x="1170" y="12"/>
                          </a:lnTo>
                          <a:lnTo>
                            <a:pt x="1170" y="13"/>
                          </a:lnTo>
                          <a:lnTo>
                            <a:pt x="1171" y="12"/>
                          </a:lnTo>
                          <a:lnTo>
                            <a:pt x="1171" y="12"/>
                          </a:lnTo>
                          <a:lnTo>
                            <a:pt x="1172" y="8"/>
                          </a:lnTo>
                          <a:lnTo>
                            <a:pt x="1172" y="9"/>
                          </a:lnTo>
                          <a:lnTo>
                            <a:pt x="1173" y="10"/>
                          </a:lnTo>
                          <a:lnTo>
                            <a:pt x="1173" y="9"/>
                          </a:lnTo>
                          <a:lnTo>
                            <a:pt x="1173" y="10"/>
                          </a:lnTo>
                          <a:lnTo>
                            <a:pt x="1174" y="11"/>
                          </a:lnTo>
                          <a:lnTo>
                            <a:pt x="1174" y="6"/>
                          </a:lnTo>
                          <a:lnTo>
                            <a:pt x="1175" y="5"/>
                          </a:lnTo>
                          <a:lnTo>
                            <a:pt x="1175" y="6"/>
                          </a:lnTo>
                          <a:lnTo>
                            <a:pt x="1175" y="4"/>
                          </a:lnTo>
                          <a:lnTo>
                            <a:pt x="1176" y="2"/>
                          </a:lnTo>
                          <a:lnTo>
                            <a:pt x="1176" y="2"/>
                          </a:lnTo>
                          <a:lnTo>
                            <a:pt x="1177" y="2"/>
                          </a:lnTo>
                          <a:lnTo>
                            <a:pt x="1177" y="5"/>
                          </a:lnTo>
                          <a:lnTo>
                            <a:pt x="1178" y="4"/>
                          </a:lnTo>
                          <a:lnTo>
                            <a:pt x="1178" y="0"/>
                          </a:lnTo>
                          <a:lnTo>
                            <a:pt x="1178" y="2"/>
                          </a:lnTo>
                          <a:lnTo>
                            <a:pt x="1179" y="4"/>
                          </a:lnTo>
                          <a:lnTo>
                            <a:pt x="1179" y="4"/>
                          </a:lnTo>
                          <a:lnTo>
                            <a:pt x="1180" y="4"/>
                          </a:lnTo>
                          <a:lnTo>
                            <a:pt x="1180" y="7"/>
                          </a:lnTo>
                          <a:lnTo>
                            <a:pt x="1180" y="7"/>
                          </a:lnTo>
                          <a:lnTo>
                            <a:pt x="1181" y="9"/>
                          </a:lnTo>
                          <a:lnTo>
                            <a:pt x="1181" y="9"/>
                          </a:lnTo>
                          <a:lnTo>
                            <a:pt x="1182" y="8"/>
                          </a:lnTo>
                          <a:lnTo>
                            <a:pt x="1182" y="12"/>
                          </a:lnTo>
                          <a:lnTo>
                            <a:pt x="1183" y="10"/>
                          </a:lnTo>
                          <a:lnTo>
                            <a:pt x="1183" y="9"/>
                          </a:lnTo>
                          <a:lnTo>
                            <a:pt x="1183" y="10"/>
                          </a:lnTo>
                          <a:lnTo>
                            <a:pt x="1184" y="7"/>
                          </a:lnTo>
                          <a:lnTo>
                            <a:pt x="1184" y="10"/>
                          </a:lnTo>
                          <a:lnTo>
                            <a:pt x="1185" y="11"/>
                          </a:lnTo>
                          <a:lnTo>
                            <a:pt x="1185" y="10"/>
                          </a:lnTo>
                          <a:lnTo>
                            <a:pt x="1185" y="13"/>
                          </a:lnTo>
                          <a:lnTo>
                            <a:pt x="1186" y="10"/>
                          </a:lnTo>
                          <a:lnTo>
                            <a:pt x="1186" y="11"/>
                          </a:lnTo>
                          <a:lnTo>
                            <a:pt x="1187" y="11"/>
                          </a:lnTo>
                          <a:lnTo>
                            <a:pt x="1187" y="10"/>
                          </a:lnTo>
                          <a:lnTo>
                            <a:pt x="1188" y="10"/>
                          </a:lnTo>
                          <a:lnTo>
                            <a:pt x="1188" y="9"/>
                          </a:lnTo>
                          <a:lnTo>
                            <a:pt x="1188" y="9"/>
                          </a:lnTo>
                          <a:lnTo>
                            <a:pt x="1189" y="10"/>
                          </a:lnTo>
                          <a:lnTo>
                            <a:pt x="1189" y="10"/>
                          </a:lnTo>
                          <a:lnTo>
                            <a:pt x="1190" y="13"/>
                          </a:lnTo>
                          <a:lnTo>
                            <a:pt x="1190" y="11"/>
                          </a:lnTo>
                          <a:lnTo>
                            <a:pt x="1190" y="12"/>
                          </a:lnTo>
                          <a:lnTo>
                            <a:pt x="1191" y="12"/>
                          </a:lnTo>
                          <a:lnTo>
                            <a:pt x="1191" y="9"/>
                          </a:lnTo>
                          <a:lnTo>
                            <a:pt x="1192" y="14"/>
                          </a:lnTo>
                          <a:lnTo>
                            <a:pt x="1192" y="16"/>
                          </a:lnTo>
                          <a:lnTo>
                            <a:pt x="1193" y="17"/>
                          </a:lnTo>
                          <a:lnTo>
                            <a:pt x="1193" y="18"/>
                          </a:lnTo>
                          <a:lnTo>
                            <a:pt x="1193" y="18"/>
                          </a:lnTo>
                          <a:lnTo>
                            <a:pt x="1194" y="19"/>
                          </a:lnTo>
                          <a:lnTo>
                            <a:pt x="1194" y="16"/>
                          </a:lnTo>
                          <a:lnTo>
                            <a:pt x="1195" y="17"/>
                          </a:lnTo>
                          <a:lnTo>
                            <a:pt x="1195" y="21"/>
                          </a:lnTo>
                          <a:lnTo>
                            <a:pt x="1195" y="20"/>
                          </a:lnTo>
                          <a:lnTo>
                            <a:pt x="1196" y="23"/>
                          </a:lnTo>
                          <a:lnTo>
                            <a:pt x="1196" y="23"/>
                          </a:lnTo>
                          <a:lnTo>
                            <a:pt x="1197" y="23"/>
                          </a:lnTo>
                          <a:lnTo>
                            <a:pt x="1197" y="22"/>
                          </a:lnTo>
                          <a:lnTo>
                            <a:pt x="1198" y="21"/>
                          </a:lnTo>
                          <a:lnTo>
                            <a:pt x="1198" y="21"/>
                          </a:lnTo>
                          <a:lnTo>
                            <a:pt x="1198" y="22"/>
                          </a:lnTo>
                          <a:lnTo>
                            <a:pt x="1199" y="21"/>
                          </a:lnTo>
                          <a:lnTo>
                            <a:pt x="1199" y="20"/>
                          </a:lnTo>
                          <a:lnTo>
                            <a:pt x="1200" y="20"/>
                          </a:lnTo>
                          <a:lnTo>
                            <a:pt x="1200" y="19"/>
                          </a:lnTo>
                          <a:lnTo>
                            <a:pt x="1200" y="19"/>
                          </a:lnTo>
                          <a:lnTo>
                            <a:pt x="1201" y="20"/>
                          </a:lnTo>
                          <a:lnTo>
                            <a:pt x="1201" y="18"/>
                          </a:lnTo>
                          <a:lnTo>
                            <a:pt x="1202" y="17"/>
                          </a:lnTo>
                          <a:lnTo>
                            <a:pt x="1202" y="19"/>
                          </a:lnTo>
                          <a:lnTo>
                            <a:pt x="1203" y="19"/>
                          </a:lnTo>
                          <a:lnTo>
                            <a:pt x="1203" y="18"/>
                          </a:lnTo>
                          <a:lnTo>
                            <a:pt x="1203" y="18"/>
                          </a:lnTo>
                          <a:lnTo>
                            <a:pt x="1204" y="17"/>
                          </a:lnTo>
                          <a:lnTo>
                            <a:pt x="1204" y="23"/>
                          </a:lnTo>
                          <a:lnTo>
                            <a:pt x="1205" y="18"/>
                          </a:lnTo>
                          <a:lnTo>
                            <a:pt x="1205" y="20"/>
                          </a:lnTo>
                          <a:lnTo>
                            <a:pt x="1205" y="22"/>
                          </a:lnTo>
                          <a:lnTo>
                            <a:pt x="1206" y="22"/>
                          </a:lnTo>
                          <a:lnTo>
                            <a:pt x="1206" y="22"/>
                          </a:lnTo>
                          <a:lnTo>
                            <a:pt x="1207" y="21"/>
                          </a:lnTo>
                          <a:lnTo>
                            <a:pt x="1207" y="27"/>
                          </a:lnTo>
                          <a:lnTo>
                            <a:pt x="1208" y="27"/>
                          </a:lnTo>
                          <a:lnTo>
                            <a:pt x="1208" y="28"/>
                          </a:lnTo>
                          <a:lnTo>
                            <a:pt x="1208" y="25"/>
                          </a:lnTo>
                          <a:lnTo>
                            <a:pt x="1209" y="27"/>
                          </a:lnTo>
                          <a:lnTo>
                            <a:pt x="1209" y="29"/>
                          </a:lnTo>
                          <a:lnTo>
                            <a:pt x="1210" y="29"/>
                          </a:lnTo>
                          <a:lnTo>
                            <a:pt x="1210" y="29"/>
                          </a:lnTo>
                          <a:lnTo>
                            <a:pt x="1210" y="31"/>
                          </a:lnTo>
                          <a:lnTo>
                            <a:pt x="1211" y="29"/>
                          </a:lnTo>
                          <a:lnTo>
                            <a:pt x="1211" y="29"/>
                          </a:lnTo>
                          <a:lnTo>
                            <a:pt x="1212" y="27"/>
                          </a:lnTo>
                          <a:lnTo>
                            <a:pt x="1212" y="28"/>
                          </a:lnTo>
                          <a:lnTo>
                            <a:pt x="1213" y="29"/>
                          </a:lnTo>
                          <a:lnTo>
                            <a:pt x="1213" y="29"/>
                          </a:lnTo>
                          <a:lnTo>
                            <a:pt x="1213" y="26"/>
                          </a:lnTo>
                          <a:lnTo>
                            <a:pt x="1214" y="28"/>
                          </a:lnTo>
                          <a:lnTo>
                            <a:pt x="1214" y="25"/>
                          </a:lnTo>
                          <a:lnTo>
                            <a:pt x="1215" y="28"/>
                          </a:lnTo>
                          <a:lnTo>
                            <a:pt x="1215" y="28"/>
                          </a:lnTo>
                          <a:lnTo>
                            <a:pt x="1215" y="24"/>
                          </a:lnTo>
                          <a:lnTo>
                            <a:pt x="1216" y="24"/>
                          </a:lnTo>
                          <a:lnTo>
                            <a:pt x="1216" y="25"/>
                          </a:lnTo>
                          <a:lnTo>
                            <a:pt x="1217" y="24"/>
                          </a:lnTo>
                          <a:lnTo>
                            <a:pt x="1217" y="23"/>
                          </a:lnTo>
                          <a:lnTo>
                            <a:pt x="1218" y="25"/>
                          </a:lnTo>
                          <a:lnTo>
                            <a:pt x="1218" y="26"/>
                          </a:lnTo>
                          <a:lnTo>
                            <a:pt x="1218" y="24"/>
                          </a:lnTo>
                          <a:lnTo>
                            <a:pt x="1219" y="26"/>
                          </a:lnTo>
                          <a:lnTo>
                            <a:pt x="1219" y="26"/>
                          </a:lnTo>
                          <a:lnTo>
                            <a:pt x="1220" y="24"/>
                          </a:lnTo>
                          <a:lnTo>
                            <a:pt x="1220" y="27"/>
                          </a:lnTo>
                          <a:lnTo>
                            <a:pt x="1220" y="26"/>
                          </a:lnTo>
                          <a:lnTo>
                            <a:pt x="1221" y="27"/>
                          </a:lnTo>
                          <a:lnTo>
                            <a:pt x="1221" y="30"/>
                          </a:lnTo>
                          <a:lnTo>
                            <a:pt x="1222" y="27"/>
                          </a:lnTo>
                          <a:lnTo>
                            <a:pt x="1222" y="29"/>
                          </a:lnTo>
                          <a:lnTo>
                            <a:pt x="1223" y="30"/>
                          </a:lnTo>
                          <a:lnTo>
                            <a:pt x="1223" y="26"/>
                          </a:lnTo>
                          <a:lnTo>
                            <a:pt x="1223" y="29"/>
                          </a:lnTo>
                          <a:lnTo>
                            <a:pt x="1224" y="27"/>
                          </a:lnTo>
                          <a:lnTo>
                            <a:pt x="1224" y="25"/>
                          </a:lnTo>
                          <a:lnTo>
                            <a:pt x="1225" y="25"/>
                          </a:lnTo>
                          <a:lnTo>
                            <a:pt x="1225" y="27"/>
                          </a:lnTo>
                          <a:lnTo>
                            <a:pt x="1225" y="25"/>
                          </a:lnTo>
                          <a:lnTo>
                            <a:pt x="1226" y="28"/>
                          </a:lnTo>
                          <a:lnTo>
                            <a:pt x="1226" y="25"/>
                          </a:lnTo>
                          <a:lnTo>
                            <a:pt x="1227" y="27"/>
                          </a:lnTo>
                          <a:lnTo>
                            <a:pt x="1227" y="24"/>
                          </a:lnTo>
                          <a:lnTo>
                            <a:pt x="1228" y="25"/>
                          </a:lnTo>
                          <a:lnTo>
                            <a:pt x="1228" y="24"/>
                          </a:lnTo>
                          <a:lnTo>
                            <a:pt x="1228" y="25"/>
                          </a:lnTo>
                          <a:lnTo>
                            <a:pt x="1229" y="25"/>
                          </a:lnTo>
                          <a:lnTo>
                            <a:pt x="1229" y="24"/>
                          </a:lnTo>
                          <a:lnTo>
                            <a:pt x="1230" y="23"/>
                          </a:lnTo>
                          <a:lnTo>
                            <a:pt x="1230" y="23"/>
                          </a:lnTo>
                          <a:lnTo>
                            <a:pt x="1230" y="21"/>
                          </a:lnTo>
                          <a:lnTo>
                            <a:pt x="1231" y="21"/>
                          </a:lnTo>
                          <a:lnTo>
                            <a:pt x="1231" y="19"/>
                          </a:lnTo>
                          <a:lnTo>
                            <a:pt x="1232" y="19"/>
                          </a:lnTo>
                          <a:lnTo>
                            <a:pt x="1232" y="23"/>
                          </a:lnTo>
                          <a:lnTo>
                            <a:pt x="1233" y="22"/>
                          </a:lnTo>
                          <a:lnTo>
                            <a:pt x="1233" y="22"/>
                          </a:lnTo>
                          <a:lnTo>
                            <a:pt x="1233" y="24"/>
                          </a:lnTo>
                          <a:lnTo>
                            <a:pt x="1234" y="23"/>
                          </a:lnTo>
                          <a:lnTo>
                            <a:pt x="1234" y="23"/>
                          </a:lnTo>
                          <a:lnTo>
                            <a:pt x="1235" y="24"/>
                          </a:lnTo>
                          <a:lnTo>
                            <a:pt x="1235" y="24"/>
                          </a:lnTo>
                          <a:lnTo>
                            <a:pt x="1235" y="25"/>
                          </a:lnTo>
                          <a:lnTo>
                            <a:pt x="1236" y="21"/>
                          </a:lnTo>
                          <a:lnTo>
                            <a:pt x="1236" y="23"/>
                          </a:lnTo>
                          <a:lnTo>
                            <a:pt x="1237" y="24"/>
                          </a:lnTo>
                          <a:lnTo>
                            <a:pt x="1237" y="24"/>
                          </a:lnTo>
                          <a:lnTo>
                            <a:pt x="1238" y="24"/>
                          </a:lnTo>
                          <a:lnTo>
                            <a:pt x="1238" y="26"/>
                          </a:lnTo>
                          <a:lnTo>
                            <a:pt x="1238" y="24"/>
                          </a:lnTo>
                          <a:lnTo>
                            <a:pt x="1239" y="24"/>
                          </a:lnTo>
                          <a:lnTo>
                            <a:pt x="1239" y="25"/>
                          </a:lnTo>
                          <a:lnTo>
                            <a:pt x="1240" y="26"/>
                          </a:lnTo>
                          <a:lnTo>
                            <a:pt x="1240" y="25"/>
                          </a:lnTo>
                          <a:lnTo>
                            <a:pt x="1240" y="25"/>
                          </a:lnTo>
                          <a:lnTo>
                            <a:pt x="1241" y="24"/>
                          </a:lnTo>
                          <a:lnTo>
                            <a:pt x="1241" y="24"/>
                          </a:lnTo>
                          <a:lnTo>
                            <a:pt x="1242" y="24"/>
                          </a:lnTo>
                          <a:lnTo>
                            <a:pt x="1242" y="27"/>
                          </a:lnTo>
                          <a:lnTo>
                            <a:pt x="1243" y="26"/>
                          </a:lnTo>
                          <a:lnTo>
                            <a:pt x="1243" y="24"/>
                          </a:lnTo>
                          <a:lnTo>
                            <a:pt x="1243" y="23"/>
                          </a:lnTo>
                          <a:lnTo>
                            <a:pt x="1244" y="24"/>
                          </a:lnTo>
                          <a:lnTo>
                            <a:pt x="1244" y="23"/>
                          </a:lnTo>
                          <a:lnTo>
                            <a:pt x="1245" y="22"/>
                          </a:lnTo>
                          <a:lnTo>
                            <a:pt x="1245" y="22"/>
                          </a:lnTo>
                          <a:lnTo>
                            <a:pt x="1245" y="22"/>
                          </a:lnTo>
                          <a:lnTo>
                            <a:pt x="1246" y="22"/>
                          </a:lnTo>
                          <a:lnTo>
                            <a:pt x="1246" y="20"/>
                          </a:lnTo>
                          <a:lnTo>
                            <a:pt x="1247" y="23"/>
                          </a:lnTo>
                          <a:lnTo>
                            <a:pt x="1247" y="21"/>
                          </a:lnTo>
                          <a:lnTo>
                            <a:pt x="1248" y="23"/>
                          </a:lnTo>
                          <a:lnTo>
                            <a:pt x="1248" y="19"/>
                          </a:lnTo>
                          <a:lnTo>
                            <a:pt x="1248" y="19"/>
                          </a:lnTo>
                          <a:lnTo>
                            <a:pt x="1249" y="23"/>
                          </a:lnTo>
                          <a:lnTo>
                            <a:pt x="1249" y="24"/>
                          </a:lnTo>
                          <a:lnTo>
                            <a:pt x="1250" y="21"/>
                          </a:lnTo>
                          <a:lnTo>
                            <a:pt x="1250" y="22"/>
                          </a:lnTo>
                          <a:lnTo>
                            <a:pt x="1250" y="23"/>
                          </a:lnTo>
                          <a:lnTo>
                            <a:pt x="1251" y="25"/>
                          </a:lnTo>
                          <a:lnTo>
                            <a:pt x="1251" y="24"/>
                          </a:lnTo>
                          <a:lnTo>
                            <a:pt x="1252" y="26"/>
                          </a:lnTo>
                          <a:lnTo>
                            <a:pt x="1252" y="24"/>
                          </a:lnTo>
                          <a:lnTo>
                            <a:pt x="1253" y="22"/>
                          </a:lnTo>
                          <a:lnTo>
                            <a:pt x="1253" y="23"/>
                          </a:lnTo>
                          <a:lnTo>
                            <a:pt x="1253" y="24"/>
                          </a:lnTo>
                          <a:lnTo>
                            <a:pt x="1254" y="23"/>
                          </a:lnTo>
                          <a:lnTo>
                            <a:pt x="1254" y="23"/>
                          </a:lnTo>
                          <a:lnTo>
                            <a:pt x="1255" y="22"/>
                          </a:lnTo>
                          <a:lnTo>
                            <a:pt x="1255" y="22"/>
                          </a:lnTo>
                          <a:lnTo>
                            <a:pt x="1255" y="24"/>
                          </a:lnTo>
                          <a:lnTo>
                            <a:pt x="1256" y="23"/>
                          </a:lnTo>
                          <a:lnTo>
                            <a:pt x="1256" y="23"/>
                          </a:lnTo>
                          <a:lnTo>
                            <a:pt x="1257" y="20"/>
                          </a:lnTo>
                          <a:lnTo>
                            <a:pt x="1257" y="20"/>
                          </a:lnTo>
                          <a:lnTo>
                            <a:pt x="1258" y="19"/>
                          </a:lnTo>
                          <a:lnTo>
                            <a:pt x="1258" y="18"/>
                          </a:lnTo>
                          <a:lnTo>
                            <a:pt x="1258" y="19"/>
                          </a:lnTo>
                          <a:lnTo>
                            <a:pt x="1259" y="18"/>
                          </a:lnTo>
                          <a:lnTo>
                            <a:pt x="1259" y="19"/>
                          </a:lnTo>
                          <a:lnTo>
                            <a:pt x="1260" y="21"/>
                          </a:lnTo>
                          <a:lnTo>
                            <a:pt x="1260" y="18"/>
                          </a:lnTo>
                          <a:lnTo>
                            <a:pt x="1260" y="20"/>
                          </a:lnTo>
                          <a:lnTo>
                            <a:pt x="1261" y="19"/>
                          </a:lnTo>
                          <a:lnTo>
                            <a:pt x="1261" y="19"/>
                          </a:lnTo>
                          <a:lnTo>
                            <a:pt x="1262" y="20"/>
                          </a:lnTo>
                          <a:lnTo>
                            <a:pt x="1262" y="18"/>
                          </a:lnTo>
                          <a:lnTo>
                            <a:pt x="1263" y="20"/>
                          </a:lnTo>
                          <a:lnTo>
                            <a:pt x="1263" y="20"/>
                          </a:lnTo>
                          <a:lnTo>
                            <a:pt x="1263" y="19"/>
                          </a:lnTo>
                          <a:lnTo>
                            <a:pt x="1264" y="18"/>
                          </a:lnTo>
                          <a:lnTo>
                            <a:pt x="1264" y="19"/>
                          </a:lnTo>
                          <a:lnTo>
                            <a:pt x="1265" y="20"/>
                          </a:lnTo>
                          <a:lnTo>
                            <a:pt x="1265" y="22"/>
                          </a:lnTo>
                          <a:lnTo>
                            <a:pt x="1265" y="20"/>
                          </a:lnTo>
                          <a:lnTo>
                            <a:pt x="1266" y="21"/>
                          </a:lnTo>
                          <a:lnTo>
                            <a:pt x="1266" y="21"/>
                          </a:lnTo>
                          <a:lnTo>
                            <a:pt x="1267" y="21"/>
                          </a:lnTo>
                          <a:lnTo>
                            <a:pt x="1267" y="22"/>
                          </a:lnTo>
                          <a:lnTo>
                            <a:pt x="1268" y="22"/>
                          </a:lnTo>
                          <a:lnTo>
                            <a:pt x="1268" y="23"/>
                          </a:lnTo>
                          <a:lnTo>
                            <a:pt x="1268" y="20"/>
                          </a:lnTo>
                          <a:lnTo>
                            <a:pt x="1269" y="21"/>
                          </a:lnTo>
                          <a:lnTo>
                            <a:pt x="1269" y="21"/>
                          </a:lnTo>
                          <a:lnTo>
                            <a:pt x="1270" y="16"/>
                          </a:lnTo>
                          <a:lnTo>
                            <a:pt x="1270" y="19"/>
                          </a:lnTo>
                          <a:lnTo>
                            <a:pt x="1270" y="21"/>
                          </a:lnTo>
                          <a:lnTo>
                            <a:pt x="1271" y="19"/>
                          </a:lnTo>
                          <a:lnTo>
                            <a:pt x="1271" y="18"/>
                          </a:lnTo>
                          <a:lnTo>
                            <a:pt x="1272" y="19"/>
                          </a:lnTo>
                          <a:lnTo>
                            <a:pt x="1272" y="19"/>
                          </a:lnTo>
                          <a:lnTo>
                            <a:pt x="1273" y="17"/>
                          </a:lnTo>
                          <a:lnTo>
                            <a:pt x="1273" y="17"/>
                          </a:lnTo>
                          <a:lnTo>
                            <a:pt x="1273" y="16"/>
                          </a:lnTo>
                          <a:lnTo>
                            <a:pt x="1274" y="19"/>
                          </a:lnTo>
                          <a:lnTo>
                            <a:pt x="1274" y="18"/>
                          </a:lnTo>
                          <a:lnTo>
                            <a:pt x="1275" y="18"/>
                          </a:lnTo>
                          <a:lnTo>
                            <a:pt x="1275" y="18"/>
                          </a:lnTo>
                          <a:lnTo>
                            <a:pt x="1275" y="20"/>
                          </a:lnTo>
                          <a:lnTo>
                            <a:pt x="1276" y="20"/>
                          </a:lnTo>
                          <a:lnTo>
                            <a:pt x="1276" y="20"/>
                          </a:lnTo>
                          <a:lnTo>
                            <a:pt x="1277" y="19"/>
                          </a:lnTo>
                          <a:lnTo>
                            <a:pt x="1277" y="20"/>
                          </a:lnTo>
                          <a:lnTo>
                            <a:pt x="1278" y="20"/>
                          </a:lnTo>
                          <a:lnTo>
                            <a:pt x="1278" y="21"/>
                          </a:lnTo>
                          <a:lnTo>
                            <a:pt x="1278" y="21"/>
                          </a:lnTo>
                          <a:lnTo>
                            <a:pt x="1279" y="19"/>
                          </a:lnTo>
                          <a:lnTo>
                            <a:pt x="1279" y="20"/>
                          </a:lnTo>
                          <a:lnTo>
                            <a:pt x="1280" y="18"/>
                          </a:lnTo>
                          <a:lnTo>
                            <a:pt x="1280" y="20"/>
                          </a:lnTo>
                          <a:lnTo>
                            <a:pt x="1280" y="19"/>
                          </a:lnTo>
                          <a:lnTo>
                            <a:pt x="1281" y="19"/>
                          </a:lnTo>
                          <a:lnTo>
                            <a:pt x="1281" y="19"/>
                          </a:lnTo>
                          <a:lnTo>
                            <a:pt x="1282" y="20"/>
                          </a:lnTo>
                          <a:lnTo>
                            <a:pt x="1282" y="21"/>
                          </a:lnTo>
                          <a:lnTo>
                            <a:pt x="1283" y="19"/>
                          </a:lnTo>
                          <a:lnTo>
                            <a:pt x="1283" y="16"/>
                          </a:lnTo>
                          <a:lnTo>
                            <a:pt x="1283" y="16"/>
                          </a:lnTo>
                          <a:lnTo>
                            <a:pt x="1284" y="14"/>
                          </a:lnTo>
                          <a:lnTo>
                            <a:pt x="1284" y="15"/>
                          </a:lnTo>
                          <a:lnTo>
                            <a:pt x="1285" y="16"/>
                          </a:lnTo>
                          <a:lnTo>
                            <a:pt x="1285" y="12"/>
                          </a:lnTo>
                          <a:lnTo>
                            <a:pt x="1285" y="10"/>
                          </a:lnTo>
                          <a:lnTo>
                            <a:pt x="1286" y="9"/>
                          </a:lnTo>
                          <a:lnTo>
                            <a:pt x="1286" y="11"/>
                          </a:lnTo>
                          <a:lnTo>
                            <a:pt x="1287" y="9"/>
                          </a:lnTo>
                          <a:lnTo>
                            <a:pt x="1287" y="12"/>
                          </a:lnTo>
                          <a:lnTo>
                            <a:pt x="1288" y="12"/>
                          </a:lnTo>
                          <a:lnTo>
                            <a:pt x="1288" y="10"/>
                          </a:lnTo>
                          <a:lnTo>
                            <a:pt x="1288" y="12"/>
                          </a:lnTo>
                          <a:lnTo>
                            <a:pt x="1289" y="11"/>
                          </a:lnTo>
                          <a:lnTo>
                            <a:pt x="1289" y="12"/>
                          </a:lnTo>
                          <a:lnTo>
                            <a:pt x="1290" y="12"/>
                          </a:lnTo>
                          <a:lnTo>
                            <a:pt x="1290" y="12"/>
                          </a:lnTo>
                          <a:lnTo>
                            <a:pt x="1290" y="12"/>
                          </a:lnTo>
                          <a:lnTo>
                            <a:pt x="1291" y="15"/>
                          </a:lnTo>
                          <a:lnTo>
                            <a:pt x="1291" y="13"/>
                          </a:lnTo>
                          <a:lnTo>
                            <a:pt x="1292" y="14"/>
                          </a:lnTo>
                          <a:lnTo>
                            <a:pt x="1292" y="12"/>
                          </a:lnTo>
                          <a:lnTo>
                            <a:pt x="1293" y="14"/>
                          </a:lnTo>
                          <a:lnTo>
                            <a:pt x="1293" y="14"/>
                          </a:lnTo>
                          <a:lnTo>
                            <a:pt x="1293" y="15"/>
                          </a:lnTo>
                          <a:lnTo>
                            <a:pt x="1294" y="14"/>
                          </a:lnTo>
                          <a:lnTo>
                            <a:pt x="1294" y="14"/>
                          </a:lnTo>
                          <a:lnTo>
                            <a:pt x="1295" y="16"/>
                          </a:lnTo>
                          <a:lnTo>
                            <a:pt x="1295" y="14"/>
                          </a:lnTo>
                          <a:lnTo>
                            <a:pt x="1295" y="14"/>
                          </a:lnTo>
                          <a:lnTo>
                            <a:pt x="1296" y="17"/>
                          </a:lnTo>
                          <a:lnTo>
                            <a:pt x="1296" y="14"/>
                          </a:lnTo>
                          <a:lnTo>
                            <a:pt x="1297" y="14"/>
                          </a:lnTo>
                          <a:lnTo>
                            <a:pt x="1297" y="14"/>
                          </a:lnTo>
                          <a:lnTo>
                            <a:pt x="1298" y="17"/>
                          </a:lnTo>
                          <a:lnTo>
                            <a:pt x="1298" y="14"/>
                          </a:lnTo>
                          <a:lnTo>
                            <a:pt x="1298" y="17"/>
                          </a:lnTo>
                          <a:lnTo>
                            <a:pt x="1299" y="16"/>
                          </a:lnTo>
                          <a:lnTo>
                            <a:pt x="1299" y="14"/>
                          </a:lnTo>
                          <a:lnTo>
                            <a:pt x="1300" y="11"/>
                          </a:lnTo>
                          <a:lnTo>
                            <a:pt x="1300" y="13"/>
                          </a:lnTo>
                          <a:lnTo>
                            <a:pt x="1300" y="11"/>
                          </a:lnTo>
                          <a:lnTo>
                            <a:pt x="1301" y="11"/>
                          </a:lnTo>
                          <a:lnTo>
                            <a:pt x="1301" y="12"/>
                          </a:lnTo>
                          <a:lnTo>
                            <a:pt x="1302" y="12"/>
                          </a:lnTo>
                          <a:lnTo>
                            <a:pt x="1302" y="12"/>
                          </a:lnTo>
                          <a:lnTo>
                            <a:pt x="1303" y="12"/>
                          </a:lnTo>
                          <a:lnTo>
                            <a:pt x="1303" y="11"/>
                          </a:lnTo>
                          <a:lnTo>
                            <a:pt x="1303" y="12"/>
                          </a:lnTo>
                          <a:lnTo>
                            <a:pt x="1304" y="13"/>
                          </a:lnTo>
                          <a:lnTo>
                            <a:pt x="1304" y="13"/>
                          </a:lnTo>
                          <a:lnTo>
                            <a:pt x="1305" y="15"/>
                          </a:lnTo>
                          <a:lnTo>
                            <a:pt x="1305" y="16"/>
                          </a:lnTo>
                          <a:lnTo>
                            <a:pt x="1305" y="17"/>
                          </a:lnTo>
                          <a:lnTo>
                            <a:pt x="1306" y="16"/>
                          </a:lnTo>
                          <a:lnTo>
                            <a:pt x="1306" y="16"/>
                          </a:lnTo>
                          <a:lnTo>
                            <a:pt x="1307" y="15"/>
                          </a:lnTo>
                          <a:lnTo>
                            <a:pt x="1307" y="19"/>
                          </a:lnTo>
                          <a:lnTo>
                            <a:pt x="1308" y="19"/>
                          </a:lnTo>
                          <a:lnTo>
                            <a:pt x="1308" y="19"/>
                          </a:lnTo>
                          <a:lnTo>
                            <a:pt x="1308" y="19"/>
                          </a:lnTo>
                          <a:lnTo>
                            <a:pt x="1309" y="17"/>
                          </a:lnTo>
                          <a:lnTo>
                            <a:pt x="1309" y="17"/>
                          </a:lnTo>
                          <a:lnTo>
                            <a:pt x="1310" y="19"/>
                          </a:lnTo>
                          <a:lnTo>
                            <a:pt x="1310" y="17"/>
                          </a:lnTo>
                          <a:lnTo>
                            <a:pt x="1310" y="17"/>
                          </a:lnTo>
                          <a:lnTo>
                            <a:pt x="1311" y="15"/>
                          </a:lnTo>
                          <a:lnTo>
                            <a:pt x="1311" y="16"/>
                          </a:lnTo>
                          <a:lnTo>
                            <a:pt x="1312" y="14"/>
                          </a:lnTo>
                          <a:lnTo>
                            <a:pt x="1312" y="15"/>
                          </a:lnTo>
                          <a:lnTo>
                            <a:pt x="1313" y="17"/>
                          </a:lnTo>
                          <a:lnTo>
                            <a:pt x="1313" y="19"/>
                          </a:lnTo>
                          <a:lnTo>
                            <a:pt x="1313" y="16"/>
                          </a:lnTo>
                          <a:lnTo>
                            <a:pt x="1314" y="17"/>
                          </a:lnTo>
                          <a:lnTo>
                            <a:pt x="1314" y="16"/>
                          </a:lnTo>
                          <a:lnTo>
                            <a:pt x="1315" y="17"/>
                          </a:lnTo>
                          <a:lnTo>
                            <a:pt x="1315" y="19"/>
                          </a:lnTo>
                          <a:lnTo>
                            <a:pt x="1315" y="19"/>
                          </a:lnTo>
                          <a:lnTo>
                            <a:pt x="1316" y="18"/>
                          </a:lnTo>
                          <a:lnTo>
                            <a:pt x="1316" y="21"/>
                          </a:lnTo>
                          <a:lnTo>
                            <a:pt x="1317" y="17"/>
                          </a:lnTo>
                          <a:lnTo>
                            <a:pt x="1317" y="17"/>
                          </a:lnTo>
                          <a:lnTo>
                            <a:pt x="1318" y="18"/>
                          </a:lnTo>
                          <a:lnTo>
                            <a:pt x="1318" y="19"/>
                          </a:lnTo>
                          <a:lnTo>
                            <a:pt x="1318" y="17"/>
                          </a:lnTo>
                          <a:lnTo>
                            <a:pt x="1319" y="20"/>
                          </a:lnTo>
                          <a:lnTo>
                            <a:pt x="1319" y="21"/>
                          </a:lnTo>
                          <a:lnTo>
                            <a:pt x="1320" y="20"/>
                          </a:lnTo>
                          <a:lnTo>
                            <a:pt x="1320" y="20"/>
                          </a:lnTo>
                          <a:lnTo>
                            <a:pt x="1320" y="23"/>
                          </a:lnTo>
                          <a:lnTo>
                            <a:pt x="1321" y="23"/>
                          </a:lnTo>
                          <a:lnTo>
                            <a:pt x="1321" y="21"/>
                          </a:lnTo>
                          <a:lnTo>
                            <a:pt x="1322" y="20"/>
                          </a:lnTo>
                          <a:lnTo>
                            <a:pt x="1322" y="23"/>
                          </a:lnTo>
                          <a:lnTo>
                            <a:pt x="1323" y="24"/>
                          </a:lnTo>
                          <a:lnTo>
                            <a:pt x="1323" y="23"/>
                          </a:lnTo>
                          <a:lnTo>
                            <a:pt x="1323" y="19"/>
                          </a:lnTo>
                          <a:lnTo>
                            <a:pt x="1324" y="18"/>
                          </a:lnTo>
                          <a:lnTo>
                            <a:pt x="1324" y="20"/>
                          </a:lnTo>
                          <a:lnTo>
                            <a:pt x="1325" y="16"/>
                          </a:lnTo>
                          <a:lnTo>
                            <a:pt x="1325" y="15"/>
                          </a:lnTo>
                          <a:lnTo>
                            <a:pt x="1325" y="13"/>
                          </a:lnTo>
                          <a:lnTo>
                            <a:pt x="1326" y="19"/>
                          </a:lnTo>
                          <a:lnTo>
                            <a:pt x="1326" y="16"/>
                          </a:lnTo>
                          <a:lnTo>
                            <a:pt x="1327" y="15"/>
                          </a:lnTo>
                          <a:lnTo>
                            <a:pt x="1327" y="15"/>
                          </a:lnTo>
                          <a:lnTo>
                            <a:pt x="1328" y="15"/>
                          </a:lnTo>
                          <a:lnTo>
                            <a:pt x="1328" y="13"/>
                          </a:lnTo>
                          <a:lnTo>
                            <a:pt x="1328" y="15"/>
                          </a:lnTo>
                          <a:lnTo>
                            <a:pt x="1329" y="15"/>
                          </a:lnTo>
                          <a:lnTo>
                            <a:pt x="1329" y="15"/>
                          </a:lnTo>
                          <a:lnTo>
                            <a:pt x="1330" y="18"/>
                          </a:lnTo>
                          <a:lnTo>
                            <a:pt x="1330" y="20"/>
                          </a:lnTo>
                          <a:lnTo>
                            <a:pt x="1330" y="15"/>
                          </a:lnTo>
                          <a:lnTo>
                            <a:pt x="1331" y="17"/>
                          </a:lnTo>
                          <a:lnTo>
                            <a:pt x="1331" y="18"/>
                          </a:lnTo>
                          <a:lnTo>
                            <a:pt x="1332" y="16"/>
                          </a:lnTo>
                          <a:lnTo>
                            <a:pt x="1332" y="19"/>
                          </a:lnTo>
                          <a:lnTo>
                            <a:pt x="1333" y="18"/>
                          </a:lnTo>
                          <a:lnTo>
                            <a:pt x="1333" y="18"/>
                          </a:lnTo>
                          <a:lnTo>
                            <a:pt x="1333" y="18"/>
                          </a:lnTo>
                          <a:lnTo>
                            <a:pt x="1334" y="18"/>
                          </a:lnTo>
                          <a:lnTo>
                            <a:pt x="1334" y="19"/>
                          </a:lnTo>
                          <a:lnTo>
                            <a:pt x="1335" y="19"/>
                          </a:lnTo>
                          <a:lnTo>
                            <a:pt x="1335" y="23"/>
                          </a:lnTo>
                          <a:lnTo>
                            <a:pt x="1335" y="18"/>
                          </a:lnTo>
                          <a:lnTo>
                            <a:pt x="1336" y="21"/>
                          </a:lnTo>
                          <a:lnTo>
                            <a:pt x="1336" y="19"/>
                          </a:lnTo>
                          <a:lnTo>
                            <a:pt x="1337" y="19"/>
                          </a:lnTo>
                          <a:lnTo>
                            <a:pt x="1337" y="18"/>
                          </a:lnTo>
                          <a:lnTo>
                            <a:pt x="1338" y="15"/>
                          </a:lnTo>
                          <a:lnTo>
                            <a:pt x="1338" y="15"/>
                          </a:lnTo>
                          <a:lnTo>
                            <a:pt x="1338" y="15"/>
                          </a:lnTo>
                          <a:lnTo>
                            <a:pt x="1339" y="16"/>
                          </a:lnTo>
                          <a:lnTo>
                            <a:pt x="1339" y="15"/>
                          </a:lnTo>
                          <a:lnTo>
                            <a:pt x="1340" y="14"/>
                          </a:lnTo>
                          <a:lnTo>
                            <a:pt x="1340" y="17"/>
                          </a:lnTo>
                          <a:lnTo>
                            <a:pt x="1340" y="14"/>
                          </a:lnTo>
                          <a:lnTo>
                            <a:pt x="1341" y="17"/>
                          </a:lnTo>
                          <a:lnTo>
                            <a:pt x="1341" y="15"/>
                          </a:lnTo>
                          <a:lnTo>
                            <a:pt x="1342" y="12"/>
                          </a:lnTo>
                          <a:lnTo>
                            <a:pt x="1342" y="11"/>
                          </a:lnTo>
                          <a:lnTo>
                            <a:pt x="1343" y="10"/>
                          </a:lnTo>
                          <a:lnTo>
                            <a:pt x="1343" y="9"/>
                          </a:lnTo>
                          <a:lnTo>
                            <a:pt x="1343" y="9"/>
                          </a:lnTo>
                          <a:lnTo>
                            <a:pt x="1344" y="9"/>
                          </a:lnTo>
                          <a:lnTo>
                            <a:pt x="1344" y="12"/>
                          </a:lnTo>
                          <a:lnTo>
                            <a:pt x="1345" y="13"/>
                          </a:lnTo>
                          <a:lnTo>
                            <a:pt x="1345" y="11"/>
                          </a:lnTo>
                          <a:lnTo>
                            <a:pt x="1345" y="12"/>
                          </a:lnTo>
                          <a:lnTo>
                            <a:pt x="1346" y="12"/>
                          </a:lnTo>
                          <a:lnTo>
                            <a:pt x="1346" y="13"/>
                          </a:lnTo>
                          <a:lnTo>
                            <a:pt x="1347" y="14"/>
                          </a:lnTo>
                          <a:lnTo>
                            <a:pt x="1347" y="13"/>
                          </a:lnTo>
                          <a:lnTo>
                            <a:pt x="1348" y="15"/>
                          </a:lnTo>
                          <a:lnTo>
                            <a:pt x="1348" y="15"/>
                          </a:lnTo>
                          <a:lnTo>
                            <a:pt x="1348" y="18"/>
                          </a:lnTo>
                          <a:lnTo>
                            <a:pt x="1349" y="16"/>
                          </a:lnTo>
                          <a:lnTo>
                            <a:pt x="1349" y="12"/>
                          </a:lnTo>
                          <a:lnTo>
                            <a:pt x="1350" y="14"/>
                          </a:lnTo>
                          <a:lnTo>
                            <a:pt x="1350" y="15"/>
                          </a:lnTo>
                          <a:lnTo>
                            <a:pt x="1350" y="16"/>
                          </a:lnTo>
                          <a:lnTo>
                            <a:pt x="1351" y="15"/>
                          </a:lnTo>
                          <a:lnTo>
                            <a:pt x="1351" y="13"/>
                          </a:lnTo>
                          <a:lnTo>
                            <a:pt x="1352" y="15"/>
                          </a:lnTo>
                          <a:lnTo>
                            <a:pt x="1352" y="15"/>
                          </a:lnTo>
                          <a:lnTo>
                            <a:pt x="1353" y="12"/>
                          </a:lnTo>
                          <a:lnTo>
                            <a:pt x="1353" y="12"/>
                          </a:lnTo>
                          <a:lnTo>
                            <a:pt x="1353" y="9"/>
                          </a:lnTo>
                          <a:lnTo>
                            <a:pt x="1354" y="12"/>
                          </a:lnTo>
                          <a:lnTo>
                            <a:pt x="1354" y="11"/>
                          </a:lnTo>
                          <a:lnTo>
                            <a:pt x="1355" y="12"/>
                          </a:lnTo>
                          <a:lnTo>
                            <a:pt x="1355" y="12"/>
                          </a:lnTo>
                          <a:lnTo>
                            <a:pt x="1355" y="10"/>
                          </a:lnTo>
                          <a:lnTo>
                            <a:pt x="1356" y="10"/>
                          </a:lnTo>
                          <a:lnTo>
                            <a:pt x="1356" y="10"/>
                          </a:lnTo>
                          <a:lnTo>
                            <a:pt x="1357" y="13"/>
                          </a:lnTo>
                          <a:lnTo>
                            <a:pt x="1357" y="11"/>
                          </a:lnTo>
                          <a:lnTo>
                            <a:pt x="1358" y="13"/>
                          </a:lnTo>
                          <a:lnTo>
                            <a:pt x="1358" y="12"/>
                          </a:lnTo>
                          <a:lnTo>
                            <a:pt x="1358" y="15"/>
                          </a:lnTo>
                          <a:lnTo>
                            <a:pt x="1359" y="15"/>
                          </a:lnTo>
                          <a:lnTo>
                            <a:pt x="1359" y="15"/>
                          </a:lnTo>
                          <a:lnTo>
                            <a:pt x="1360" y="16"/>
                          </a:lnTo>
                          <a:lnTo>
                            <a:pt x="1360" y="13"/>
                          </a:lnTo>
                          <a:lnTo>
                            <a:pt x="1360" y="13"/>
                          </a:lnTo>
                          <a:lnTo>
                            <a:pt x="1361" y="15"/>
                          </a:lnTo>
                          <a:lnTo>
                            <a:pt x="1361" y="15"/>
                          </a:lnTo>
                          <a:lnTo>
                            <a:pt x="1362" y="16"/>
                          </a:lnTo>
                          <a:lnTo>
                            <a:pt x="1362" y="17"/>
                          </a:lnTo>
                          <a:lnTo>
                            <a:pt x="1363" y="18"/>
                          </a:lnTo>
                          <a:lnTo>
                            <a:pt x="1363" y="17"/>
                          </a:lnTo>
                          <a:lnTo>
                            <a:pt x="1363" y="18"/>
                          </a:lnTo>
                          <a:lnTo>
                            <a:pt x="1364" y="21"/>
                          </a:lnTo>
                          <a:lnTo>
                            <a:pt x="1364" y="21"/>
                          </a:lnTo>
                          <a:lnTo>
                            <a:pt x="1365" y="21"/>
                          </a:lnTo>
                          <a:lnTo>
                            <a:pt x="1365" y="20"/>
                          </a:lnTo>
                          <a:lnTo>
                            <a:pt x="1365" y="22"/>
                          </a:lnTo>
                          <a:lnTo>
                            <a:pt x="1366" y="21"/>
                          </a:lnTo>
                          <a:lnTo>
                            <a:pt x="1366" y="19"/>
                          </a:lnTo>
                          <a:lnTo>
                            <a:pt x="1367" y="21"/>
                          </a:lnTo>
                          <a:lnTo>
                            <a:pt x="1367" y="23"/>
                          </a:lnTo>
                          <a:lnTo>
                            <a:pt x="1368" y="19"/>
                          </a:lnTo>
                          <a:lnTo>
                            <a:pt x="1368" y="21"/>
                          </a:lnTo>
                          <a:lnTo>
                            <a:pt x="1368" y="18"/>
                          </a:lnTo>
                          <a:lnTo>
                            <a:pt x="1369" y="18"/>
                          </a:lnTo>
                          <a:lnTo>
                            <a:pt x="1369" y="20"/>
                          </a:lnTo>
                          <a:lnTo>
                            <a:pt x="1370" y="20"/>
                          </a:lnTo>
                          <a:lnTo>
                            <a:pt x="1370" y="17"/>
                          </a:lnTo>
                          <a:lnTo>
                            <a:pt x="1370" y="19"/>
                          </a:lnTo>
                          <a:lnTo>
                            <a:pt x="1371" y="18"/>
                          </a:lnTo>
                          <a:lnTo>
                            <a:pt x="1371" y="21"/>
                          </a:lnTo>
                          <a:lnTo>
                            <a:pt x="1372" y="17"/>
                          </a:lnTo>
                          <a:lnTo>
                            <a:pt x="1372" y="21"/>
                          </a:lnTo>
                          <a:lnTo>
                            <a:pt x="1373" y="21"/>
                          </a:lnTo>
                          <a:lnTo>
                            <a:pt x="1373" y="21"/>
                          </a:lnTo>
                          <a:lnTo>
                            <a:pt x="1373" y="23"/>
                          </a:lnTo>
                          <a:lnTo>
                            <a:pt x="1374" y="23"/>
                          </a:lnTo>
                          <a:lnTo>
                            <a:pt x="1374" y="20"/>
                          </a:lnTo>
                          <a:lnTo>
                            <a:pt x="1375" y="20"/>
                          </a:lnTo>
                          <a:lnTo>
                            <a:pt x="1375" y="24"/>
                          </a:lnTo>
                          <a:lnTo>
                            <a:pt x="1375" y="23"/>
                          </a:lnTo>
                          <a:lnTo>
                            <a:pt x="1376" y="22"/>
                          </a:lnTo>
                          <a:lnTo>
                            <a:pt x="1376" y="23"/>
                          </a:lnTo>
                          <a:lnTo>
                            <a:pt x="1377" y="23"/>
                          </a:lnTo>
                          <a:lnTo>
                            <a:pt x="1377" y="21"/>
                          </a:lnTo>
                          <a:lnTo>
                            <a:pt x="1378" y="21"/>
                          </a:lnTo>
                          <a:lnTo>
                            <a:pt x="1378" y="22"/>
                          </a:lnTo>
                          <a:lnTo>
                            <a:pt x="1378" y="21"/>
                          </a:lnTo>
                          <a:lnTo>
                            <a:pt x="1379" y="18"/>
                          </a:lnTo>
                          <a:lnTo>
                            <a:pt x="1379" y="20"/>
                          </a:lnTo>
                          <a:lnTo>
                            <a:pt x="1380" y="18"/>
                          </a:lnTo>
                          <a:lnTo>
                            <a:pt x="1380" y="17"/>
                          </a:lnTo>
                          <a:lnTo>
                            <a:pt x="1380" y="18"/>
                          </a:lnTo>
                          <a:lnTo>
                            <a:pt x="1381" y="18"/>
                          </a:lnTo>
                          <a:lnTo>
                            <a:pt x="1381" y="17"/>
                          </a:lnTo>
                          <a:lnTo>
                            <a:pt x="1382" y="16"/>
                          </a:lnTo>
                          <a:lnTo>
                            <a:pt x="1382" y="16"/>
                          </a:lnTo>
                          <a:lnTo>
                            <a:pt x="1383" y="17"/>
                          </a:lnTo>
                          <a:lnTo>
                            <a:pt x="1383" y="14"/>
                          </a:lnTo>
                          <a:lnTo>
                            <a:pt x="1383" y="13"/>
                          </a:lnTo>
                          <a:lnTo>
                            <a:pt x="1384" y="13"/>
                          </a:lnTo>
                          <a:lnTo>
                            <a:pt x="1384" y="13"/>
                          </a:lnTo>
                          <a:lnTo>
                            <a:pt x="1385" y="15"/>
                          </a:lnTo>
                          <a:lnTo>
                            <a:pt x="1385" y="14"/>
                          </a:lnTo>
                          <a:lnTo>
                            <a:pt x="1385" y="13"/>
                          </a:lnTo>
                          <a:lnTo>
                            <a:pt x="1386" y="15"/>
                          </a:lnTo>
                          <a:lnTo>
                            <a:pt x="1386" y="15"/>
                          </a:lnTo>
                          <a:lnTo>
                            <a:pt x="1387" y="17"/>
                          </a:lnTo>
                          <a:lnTo>
                            <a:pt x="1387" y="18"/>
                          </a:lnTo>
                          <a:lnTo>
                            <a:pt x="1388" y="16"/>
                          </a:lnTo>
                          <a:lnTo>
                            <a:pt x="1388" y="17"/>
                          </a:lnTo>
                          <a:lnTo>
                            <a:pt x="1388" y="18"/>
                          </a:lnTo>
                          <a:lnTo>
                            <a:pt x="1389" y="17"/>
                          </a:lnTo>
                          <a:lnTo>
                            <a:pt x="1389" y="18"/>
                          </a:lnTo>
                          <a:lnTo>
                            <a:pt x="1390" y="16"/>
                          </a:lnTo>
                          <a:lnTo>
                            <a:pt x="1390" y="18"/>
                          </a:lnTo>
                          <a:lnTo>
                            <a:pt x="1390" y="17"/>
                          </a:lnTo>
                          <a:lnTo>
                            <a:pt x="1391" y="17"/>
                          </a:lnTo>
                          <a:lnTo>
                            <a:pt x="1391" y="20"/>
                          </a:lnTo>
                          <a:lnTo>
                            <a:pt x="1392" y="20"/>
                          </a:lnTo>
                          <a:lnTo>
                            <a:pt x="1392" y="23"/>
                          </a:lnTo>
                          <a:lnTo>
                            <a:pt x="1393" y="22"/>
                          </a:lnTo>
                          <a:lnTo>
                            <a:pt x="1393" y="19"/>
                          </a:lnTo>
                          <a:lnTo>
                            <a:pt x="1393" y="22"/>
                          </a:lnTo>
                          <a:lnTo>
                            <a:pt x="1394" y="22"/>
                          </a:lnTo>
                          <a:lnTo>
                            <a:pt x="1394" y="22"/>
                          </a:lnTo>
                          <a:lnTo>
                            <a:pt x="1395" y="20"/>
                          </a:lnTo>
                          <a:lnTo>
                            <a:pt x="1395" y="22"/>
                          </a:lnTo>
                          <a:lnTo>
                            <a:pt x="1395" y="21"/>
                          </a:lnTo>
                          <a:lnTo>
                            <a:pt x="1396" y="18"/>
                          </a:lnTo>
                          <a:lnTo>
                            <a:pt x="1396" y="17"/>
                          </a:lnTo>
                          <a:lnTo>
                            <a:pt x="1397" y="18"/>
                          </a:lnTo>
                          <a:lnTo>
                            <a:pt x="1397" y="17"/>
                          </a:lnTo>
                          <a:lnTo>
                            <a:pt x="1398" y="15"/>
                          </a:lnTo>
                          <a:lnTo>
                            <a:pt x="1398" y="18"/>
                          </a:lnTo>
                          <a:lnTo>
                            <a:pt x="1398" y="15"/>
                          </a:lnTo>
                          <a:lnTo>
                            <a:pt x="1399" y="18"/>
                          </a:lnTo>
                          <a:lnTo>
                            <a:pt x="1399" y="20"/>
                          </a:lnTo>
                          <a:lnTo>
                            <a:pt x="1400" y="18"/>
                          </a:lnTo>
                          <a:lnTo>
                            <a:pt x="1400" y="15"/>
                          </a:lnTo>
                          <a:lnTo>
                            <a:pt x="1400" y="20"/>
                          </a:lnTo>
                          <a:lnTo>
                            <a:pt x="1401" y="22"/>
                          </a:lnTo>
                          <a:lnTo>
                            <a:pt x="1401" y="22"/>
                          </a:lnTo>
                          <a:lnTo>
                            <a:pt x="1402" y="23"/>
                          </a:lnTo>
                          <a:lnTo>
                            <a:pt x="1402" y="20"/>
                          </a:lnTo>
                          <a:lnTo>
                            <a:pt x="1403" y="21"/>
                          </a:lnTo>
                          <a:lnTo>
                            <a:pt x="1403" y="21"/>
                          </a:lnTo>
                          <a:lnTo>
                            <a:pt x="1403" y="22"/>
                          </a:lnTo>
                          <a:lnTo>
                            <a:pt x="1404" y="23"/>
                          </a:lnTo>
                          <a:lnTo>
                            <a:pt x="1404" y="22"/>
                          </a:lnTo>
                          <a:lnTo>
                            <a:pt x="1405" y="23"/>
                          </a:lnTo>
                          <a:lnTo>
                            <a:pt x="1405" y="23"/>
                          </a:lnTo>
                          <a:lnTo>
                            <a:pt x="1405" y="25"/>
                          </a:lnTo>
                          <a:lnTo>
                            <a:pt x="1406" y="24"/>
                          </a:lnTo>
                          <a:lnTo>
                            <a:pt x="1406" y="26"/>
                          </a:lnTo>
                          <a:lnTo>
                            <a:pt x="1407" y="26"/>
                          </a:lnTo>
                          <a:lnTo>
                            <a:pt x="1407" y="25"/>
                          </a:lnTo>
                          <a:lnTo>
                            <a:pt x="1408" y="26"/>
                          </a:lnTo>
                          <a:lnTo>
                            <a:pt x="1408" y="27"/>
                          </a:lnTo>
                          <a:lnTo>
                            <a:pt x="1408" y="24"/>
                          </a:lnTo>
                          <a:lnTo>
                            <a:pt x="1409" y="25"/>
                          </a:lnTo>
                          <a:lnTo>
                            <a:pt x="1409" y="24"/>
                          </a:lnTo>
                          <a:lnTo>
                            <a:pt x="1410" y="24"/>
                          </a:lnTo>
                          <a:lnTo>
                            <a:pt x="1410" y="21"/>
                          </a:lnTo>
                          <a:lnTo>
                            <a:pt x="1410" y="22"/>
                          </a:lnTo>
                          <a:lnTo>
                            <a:pt x="1411" y="22"/>
                          </a:lnTo>
                          <a:lnTo>
                            <a:pt x="1411" y="19"/>
                          </a:lnTo>
                          <a:lnTo>
                            <a:pt x="1412" y="21"/>
                          </a:lnTo>
                          <a:lnTo>
                            <a:pt x="1412" y="21"/>
                          </a:lnTo>
                          <a:lnTo>
                            <a:pt x="1413" y="19"/>
                          </a:lnTo>
                          <a:lnTo>
                            <a:pt x="1413" y="20"/>
                          </a:lnTo>
                          <a:lnTo>
                            <a:pt x="1413" y="19"/>
                          </a:lnTo>
                          <a:lnTo>
                            <a:pt x="1414" y="20"/>
                          </a:lnTo>
                          <a:lnTo>
                            <a:pt x="1414" y="19"/>
                          </a:lnTo>
                          <a:lnTo>
                            <a:pt x="1415" y="16"/>
                          </a:lnTo>
                          <a:lnTo>
                            <a:pt x="1415" y="21"/>
                          </a:lnTo>
                          <a:lnTo>
                            <a:pt x="1415" y="20"/>
                          </a:lnTo>
                          <a:lnTo>
                            <a:pt x="1416" y="19"/>
                          </a:lnTo>
                          <a:lnTo>
                            <a:pt x="1416" y="18"/>
                          </a:lnTo>
                          <a:lnTo>
                            <a:pt x="1417" y="22"/>
                          </a:lnTo>
                          <a:lnTo>
                            <a:pt x="1417" y="21"/>
                          </a:lnTo>
                          <a:lnTo>
                            <a:pt x="1418" y="22"/>
                          </a:lnTo>
                          <a:lnTo>
                            <a:pt x="1418" y="23"/>
                          </a:lnTo>
                          <a:lnTo>
                            <a:pt x="1418" y="22"/>
                          </a:lnTo>
                          <a:lnTo>
                            <a:pt x="1419" y="23"/>
                          </a:lnTo>
                          <a:lnTo>
                            <a:pt x="1419" y="24"/>
                          </a:lnTo>
                          <a:lnTo>
                            <a:pt x="1420" y="21"/>
                          </a:lnTo>
                          <a:lnTo>
                            <a:pt x="1420" y="19"/>
                          </a:lnTo>
                          <a:lnTo>
                            <a:pt x="1420" y="21"/>
                          </a:lnTo>
                          <a:lnTo>
                            <a:pt x="1421" y="19"/>
                          </a:lnTo>
                          <a:lnTo>
                            <a:pt x="1421" y="20"/>
                          </a:lnTo>
                          <a:lnTo>
                            <a:pt x="1422" y="18"/>
                          </a:lnTo>
                          <a:lnTo>
                            <a:pt x="1422" y="16"/>
                          </a:lnTo>
                          <a:lnTo>
                            <a:pt x="1423" y="16"/>
                          </a:lnTo>
                          <a:lnTo>
                            <a:pt x="1423" y="18"/>
                          </a:lnTo>
                          <a:lnTo>
                            <a:pt x="1423" y="15"/>
                          </a:lnTo>
                          <a:lnTo>
                            <a:pt x="1424" y="14"/>
                          </a:lnTo>
                          <a:lnTo>
                            <a:pt x="1424" y="14"/>
                          </a:lnTo>
                          <a:lnTo>
                            <a:pt x="1425" y="14"/>
                          </a:lnTo>
                          <a:lnTo>
                            <a:pt x="1425" y="11"/>
                          </a:lnTo>
                          <a:lnTo>
                            <a:pt x="1425" y="9"/>
                          </a:lnTo>
                          <a:lnTo>
                            <a:pt x="1426" y="10"/>
                          </a:lnTo>
                          <a:lnTo>
                            <a:pt x="1426" y="13"/>
                          </a:lnTo>
                          <a:lnTo>
                            <a:pt x="1427" y="11"/>
                          </a:lnTo>
                          <a:lnTo>
                            <a:pt x="1427" y="10"/>
                          </a:lnTo>
                          <a:lnTo>
                            <a:pt x="1428" y="11"/>
                          </a:lnTo>
                          <a:lnTo>
                            <a:pt x="1428" y="12"/>
                          </a:lnTo>
                          <a:lnTo>
                            <a:pt x="1428" y="14"/>
                          </a:lnTo>
                          <a:lnTo>
                            <a:pt x="1429" y="14"/>
                          </a:lnTo>
                          <a:lnTo>
                            <a:pt x="1429" y="15"/>
                          </a:lnTo>
                          <a:lnTo>
                            <a:pt x="1430" y="17"/>
                          </a:lnTo>
                          <a:lnTo>
                            <a:pt x="1430" y="15"/>
                          </a:lnTo>
                          <a:lnTo>
                            <a:pt x="1430" y="13"/>
                          </a:lnTo>
                          <a:lnTo>
                            <a:pt x="1431" y="14"/>
                          </a:lnTo>
                          <a:lnTo>
                            <a:pt x="1431" y="15"/>
                          </a:lnTo>
                          <a:lnTo>
                            <a:pt x="1432" y="16"/>
                          </a:lnTo>
                          <a:lnTo>
                            <a:pt x="1432" y="14"/>
                          </a:lnTo>
                          <a:lnTo>
                            <a:pt x="1433" y="14"/>
                          </a:lnTo>
                          <a:lnTo>
                            <a:pt x="1433" y="16"/>
                          </a:lnTo>
                          <a:lnTo>
                            <a:pt x="1433" y="13"/>
                          </a:lnTo>
                          <a:lnTo>
                            <a:pt x="1434" y="16"/>
                          </a:lnTo>
                          <a:lnTo>
                            <a:pt x="1434" y="14"/>
                          </a:lnTo>
                          <a:lnTo>
                            <a:pt x="1435" y="12"/>
                          </a:lnTo>
                          <a:lnTo>
                            <a:pt x="1435" y="12"/>
                          </a:lnTo>
                          <a:lnTo>
                            <a:pt x="1435" y="11"/>
                          </a:lnTo>
                          <a:lnTo>
                            <a:pt x="1436" y="13"/>
                          </a:lnTo>
                          <a:lnTo>
                            <a:pt x="1436" y="12"/>
                          </a:lnTo>
                          <a:lnTo>
                            <a:pt x="1437" y="10"/>
                          </a:lnTo>
                          <a:lnTo>
                            <a:pt x="1437" y="12"/>
                          </a:lnTo>
                          <a:lnTo>
                            <a:pt x="1438" y="14"/>
                          </a:lnTo>
                          <a:lnTo>
                            <a:pt x="1438" y="11"/>
                          </a:lnTo>
                          <a:lnTo>
                            <a:pt x="1438" y="12"/>
                          </a:lnTo>
                          <a:lnTo>
                            <a:pt x="1439" y="12"/>
                          </a:lnTo>
                          <a:lnTo>
                            <a:pt x="1439" y="11"/>
                          </a:lnTo>
                          <a:lnTo>
                            <a:pt x="1440" y="10"/>
                          </a:lnTo>
                          <a:lnTo>
                            <a:pt x="1440" y="12"/>
                          </a:lnTo>
                          <a:lnTo>
                            <a:pt x="1440" y="12"/>
                          </a:lnTo>
                          <a:lnTo>
                            <a:pt x="1441" y="13"/>
                          </a:lnTo>
                          <a:lnTo>
                            <a:pt x="1441" y="10"/>
                          </a:lnTo>
                          <a:lnTo>
                            <a:pt x="1442" y="12"/>
                          </a:lnTo>
                          <a:lnTo>
                            <a:pt x="1442" y="12"/>
                          </a:lnTo>
                          <a:lnTo>
                            <a:pt x="1443" y="13"/>
                          </a:lnTo>
                          <a:lnTo>
                            <a:pt x="1443" y="16"/>
                          </a:lnTo>
                          <a:lnTo>
                            <a:pt x="1443" y="14"/>
                          </a:lnTo>
                          <a:lnTo>
                            <a:pt x="1444" y="16"/>
                          </a:lnTo>
                          <a:lnTo>
                            <a:pt x="1444" y="16"/>
                          </a:lnTo>
                          <a:lnTo>
                            <a:pt x="1445" y="19"/>
                          </a:lnTo>
                          <a:lnTo>
                            <a:pt x="1445" y="20"/>
                          </a:lnTo>
                          <a:lnTo>
                            <a:pt x="1445" y="19"/>
                          </a:lnTo>
                          <a:lnTo>
                            <a:pt x="1446" y="21"/>
                          </a:lnTo>
                          <a:lnTo>
                            <a:pt x="1446" y="17"/>
                          </a:lnTo>
                          <a:lnTo>
                            <a:pt x="1447" y="17"/>
                          </a:lnTo>
                          <a:lnTo>
                            <a:pt x="1447" y="26"/>
                          </a:lnTo>
                          <a:lnTo>
                            <a:pt x="1448" y="21"/>
                          </a:lnTo>
                          <a:lnTo>
                            <a:pt x="1448" y="19"/>
                          </a:lnTo>
                          <a:lnTo>
                            <a:pt x="1448" y="22"/>
                          </a:lnTo>
                          <a:lnTo>
                            <a:pt x="1449" y="21"/>
                          </a:lnTo>
                          <a:lnTo>
                            <a:pt x="1449" y="20"/>
                          </a:lnTo>
                          <a:lnTo>
                            <a:pt x="1450" y="18"/>
                          </a:lnTo>
                          <a:lnTo>
                            <a:pt x="1450" y="19"/>
                          </a:lnTo>
                          <a:lnTo>
                            <a:pt x="1450" y="19"/>
                          </a:lnTo>
                          <a:lnTo>
                            <a:pt x="1451" y="20"/>
                          </a:lnTo>
                          <a:lnTo>
                            <a:pt x="1451" y="21"/>
                          </a:lnTo>
                          <a:lnTo>
                            <a:pt x="1452" y="20"/>
                          </a:lnTo>
                          <a:lnTo>
                            <a:pt x="1452" y="22"/>
                          </a:lnTo>
                          <a:lnTo>
                            <a:pt x="1453" y="21"/>
                          </a:lnTo>
                          <a:lnTo>
                            <a:pt x="1453" y="20"/>
                          </a:lnTo>
                          <a:lnTo>
                            <a:pt x="1453" y="19"/>
                          </a:lnTo>
                          <a:lnTo>
                            <a:pt x="1454" y="18"/>
                          </a:lnTo>
                          <a:lnTo>
                            <a:pt x="1454" y="17"/>
                          </a:lnTo>
                          <a:lnTo>
                            <a:pt x="1455" y="18"/>
                          </a:lnTo>
                          <a:lnTo>
                            <a:pt x="1455" y="20"/>
                          </a:lnTo>
                          <a:lnTo>
                            <a:pt x="1455" y="19"/>
                          </a:lnTo>
                          <a:lnTo>
                            <a:pt x="1456" y="21"/>
                          </a:lnTo>
                          <a:lnTo>
                            <a:pt x="1456" y="20"/>
                          </a:lnTo>
                          <a:lnTo>
                            <a:pt x="1457" y="21"/>
                          </a:lnTo>
                          <a:lnTo>
                            <a:pt x="1457" y="20"/>
                          </a:lnTo>
                          <a:lnTo>
                            <a:pt x="1458" y="20"/>
                          </a:lnTo>
                          <a:lnTo>
                            <a:pt x="1458" y="22"/>
                          </a:lnTo>
                          <a:lnTo>
                            <a:pt x="1458" y="22"/>
                          </a:lnTo>
                          <a:lnTo>
                            <a:pt x="1459" y="22"/>
                          </a:lnTo>
                          <a:lnTo>
                            <a:pt x="1459" y="24"/>
                          </a:lnTo>
                          <a:lnTo>
                            <a:pt x="1460" y="23"/>
                          </a:lnTo>
                          <a:lnTo>
                            <a:pt x="1460" y="25"/>
                          </a:lnTo>
                          <a:lnTo>
                            <a:pt x="1461" y="23"/>
                          </a:lnTo>
                          <a:lnTo>
                            <a:pt x="1461" y="22"/>
                          </a:lnTo>
                          <a:lnTo>
                            <a:pt x="1461" y="22"/>
                          </a:lnTo>
                          <a:lnTo>
                            <a:pt x="1462" y="22"/>
                          </a:lnTo>
                          <a:lnTo>
                            <a:pt x="1462" y="22"/>
                          </a:lnTo>
                          <a:lnTo>
                            <a:pt x="1463" y="20"/>
                          </a:lnTo>
                          <a:lnTo>
                            <a:pt x="1463" y="22"/>
                          </a:lnTo>
                          <a:lnTo>
                            <a:pt x="1463" y="20"/>
                          </a:lnTo>
                          <a:lnTo>
                            <a:pt x="1464" y="18"/>
                          </a:lnTo>
                          <a:lnTo>
                            <a:pt x="1464" y="19"/>
                          </a:lnTo>
                          <a:lnTo>
                            <a:pt x="1465" y="18"/>
                          </a:lnTo>
                          <a:lnTo>
                            <a:pt x="1465" y="20"/>
                          </a:lnTo>
                          <a:lnTo>
                            <a:pt x="1466" y="16"/>
                          </a:lnTo>
                          <a:lnTo>
                            <a:pt x="1466" y="20"/>
                          </a:lnTo>
                          <a:lnTo>
                            <a:pt x="1466" y="16"/>
                          </a:lnTo>
                          <a:lnTo>
                            <a:pt x="1467" y="15"/>
                          </a:lnTo>
                          <a:lnTo>
                            <a:pt x="1467" y="15"/>
                          </a:lnTo>
                          <a:lnTo>
                            <a:pt x="1468" y="16"/>
                          </a:lnTo>
                          <a:lnTo>
                            <a:pt x="1468" y="14"/>
                          </a:lnTo>
                          <a:lnTo>
                            <a:pt x="1468" y="17"/>
                          </a:lnTo>
                          <a:lnTo>
                            <a:pt x="1469" y="18"/>
                          </a:lnTo>
                          <a:lnTo>
                            <a:pt x="1469" y="17"/>
                          </a:lnTo>
                          <a:lnTo>
                            <a:pt x="1470" y="17"/>
                          </a:lnTo>
                          <a:lnTo>
                            <a:pt x="1470" y="17"/>
                          </a:lnTo>
                          <a:lnTo>
                            <a:pt x="1471" y="18"/>
                          </a:lnTo>
                          <a:lnTo>
                            <a:pt x="1471" y="19"/>
                          </a:lnTo>
                          <a:lnTo>
                            <a:pt x="1471" y="19"/>
                          </a:lnTo>
                          <a:lnTo>
                            <a:pt x="1472" y="14"/>
                          </a:lnTo>
                          <a:lnTo>
                            <a:pt x="1472" y="18"/>
                          </a:lnTo>
                          <a:lnTo>
                            <a:pt x="1473" y="19"/>
                          </a:lnTo>
                          <a:lnTo>
                            <a:pt x="1473" y="20"/>
                          </a:lnTo>
                          <a:lnTo>
                            <a:pt x="1473" y="18"/>
                          </a:lnTo>
                          <a:lnTo>
                            <a:pt x="1474" y="16"/>
                          </a:lnTo>
                          <a:lnTo>
                            <a:pt x="1474" y="19"/>
                          </a:lnTo>
                          <a:lnTo>
                            <a:pt x="1475" y="17"/>
                          </a:lnTo>
                          <a:lnTo>
                            <a:pt x="1475" y="19"/>
                          </a:lnTo>
                          <a:lnTo>
                            <a:pt x="1476" y="18"/>
                          </a:lnTo>
                          <a:lnTo>
                            <a:pt x="1476" y="16"/>
                          </a:lnTo>
                          <a:lnTo>
                            <a:pt x="1476" y="16"/>
                          </a:lnTo>
                          <a:lnTo>
                            <a:pt x="1477" y="16"/>
                          </a:lnTo>
                          <a:lnTo>
                            <a:pt x="1477" y="15"/>
                          </a:lnTo>
                          <a:lnTo>
                            <a:pt x="1478" y="12"/>
                          </a:lnTo>
                          <a:lnTo>
                            <a:pt x="1478" y="14"/>
                          </a:lnTo>
                          <a:lnTo>
                            <a:pt x="1478" y="14"/>
                          </a:lnTo>
                          <a:lnTo>
                            <a:pt x="1479" y="16"/>
                          </a:lnTo>
                          <a:lnTo>
                            <a:pt x="1479" y="12"/>
                          </a:lnTo>
                          <a:lnTo>
                            <a:pt x="1480" y="14"/>
                          </a:lnTo>
                          <a:lnTo>
                            <a:pt x="1480" y="11"/>
                          </a:lnTo>
                          <a:lnTo>
                            <a:pt x="1481" y="11"/>
                          </a:lnTo>
                          <a:lnTo>
                            <a:pt x="1481" y="11"/>
                          </a:lnTo>
                          <a:lnTo>
                            <a:pt x="1481" y="12"/>
                          </a:lnTo>
                          <a:lnTo>
                            <a:pt x="1482" y="13"/>
                          </a:lnTo>
                          <a:lnTo>
                            <a:pt x="1482" y="13"/>
                          </a:lnTo>
                          <a:lnTo>
                            <a:pt x="1483" y="15"/>
                          </a:lnTo>
                          <a:lnTo>
                            <a:pt x="1483" y="15"/>
                          </a:lnTo>
                          <a:lnTo>
                            <a:pt x="1483" y="15"/>
                          </a:lnTo>
                          <a:lnTo>
                            <a:pt x="1484" y="13"/>
                          </a:lnTo>
                          <a:lnTo>
                            <a:pt x="1484" y="14"/>
                          </a:lnTo>
                          <a:lnTo>
                            <a:pt x="1485" y="16"/>
                          </a:lnTo>
                          <a:lnTo>
                            <a:pt x="1485" y="17"/>
                          </a:lnTo>
                          <a:lnTo>
                            <a:pt x="1486" y="20"/>
                          </a:lnTo>
                          <a:lnTo>
                            <a:pt x="1486" y="21"/>
                          </a:lnTo>
                          <a:lnTo>
                            <a:pt x="1486" y="19"/>
                          </a:lnTo>
                          <a:lnTo>
                            <a:pt x="1487" y="19"/>
                          </a:lnTo>
                          <a:lnTo>
                            <a:pt x="1487" y="19"/>
                          </a:lnTo>
                          <a:lnTo>
                            <a:pt x="1488" y="19"/>
                          </a:lnTo>
                          <a:lnTo>
                            <a:pt x="1488" y="20"/>
                          </a:lnTo>
                          <a:lnTo>
                            <a:pt x="1488" y="19"/>
                          </a:lnTo>
                          <a:lnTo>
                            <a:pt x="1489" y="18"/>
                          </a:lnTo>
                          <a:lnTo>
                            <a:pt x="1489" y="19"/>
                          </a:lnTo>
                          <a:lnTo>
                            <a:pt x="1490" y="19"/>
                          </a:lnTo>
                          <a:lnTo>
                            <a:pt x="1490" y="19"/>
                          </a:lnTo>
                          <a:lnTo>
                            <a:pt x="1491" y="18"/>
                          </a:lnTo>
                          <a:lnTo>
                            <a:pt x="1491" y="19"/>
                          </a:lnTo>
                          <a:lnTo>
                            <a:pt x="1491" y="17"/>
                          </a:lnTo>
                          <a:lnTo>
                            <a:pt x="1492" y="17"/>
                          </a:lnTo>
                          <a:lnTo>
                            <a:pt x="1492" y="15"/>
                          </a:lnTo>
                          <a:lnTo>
                            <a:pt x="1493" y="13"/>
                          </a:lnTo>
                          <a:lnTo>
                            <a:pt x="1493" y="15"/>
                          </a:lnTo>
                          <a:lnTo>
                            <a:pt x="1493" y="14"/>
                          </a:lnTo>
                          <a:lnTo>
                            <a:pt x="1494" y="14"/>
                          </a:lnTo>
                          <a:lnTo>
                            <a:pt x="1494" y="18"/>
                          </a:lnTo>
                          <a:lnTo>
                            <a:pt x="1495" y="17"/>
                          </a:lnTo>
                          <a:lnTo>
                            <a:pt x="1495" y="15"/>
                          </a:lnTo>
                          <a:lnTo>
                            <a:pt x="1496" y="15"/>
                          </a:lnTo>
                          <a:lnTo>
                            <a:pt x="1496" y="17"/>
                          </a:lnTo>
                          <a:lnTo>
                            <a:pt x="1496" y="16"/>
                          </a:lnTo>
                          <a:lnTo>
                            <a:pt x="1497" y="16"/>
                          </a:lnTo>
                          <a:lnTo>
                            <a:pt x="1497" y="18"/>
                          </a:lnTo>
                          <a:lnTo>
                            <a:pt x="1498" y="16"/>
                          </a:lnTo>
                          <a:lnTo>
                            <a:pt x="1498" y="17"/>
                          </a:lnTo>
                          <a:lnTo>
                            <a:pt x="1498" y="18"/>
                          </a:lnTo>
                          <a:lnTo>
                            <a:pt x="1499" y="16"/>
                          </a:lnTo>
                          <a:lnTo>
                            <a:pt x="1499" y="18"/>
                          </a:lnTo>
                          <a:lnTo>
                            <a:pt x="1500" y="19"/>
                          </a:lnTo>
                          <a:lnTo>
                            <a:pt x="1500" y="22"/>
                          </a:lnTo>
                          <a:lnTo>
                            <a:pt x="1501" y="22"/>
                          </a:lnTo>
                          <a:lnTo>
                            <a:pt x="1501" y="21"/>
                          </a:lnTo>
                          <a:lnTo>
                            <a:pt x="1501" y="23"/>
                          </a:lnTo>
                          <a:lnTo>
                            <a:pt x="1502" y="20"/>
                          </a:lnTo>
                          <a:lnTo>
                            <a:pt x="1502" y="22"/>
                          </a:lnTo>
                          <a:lnTo>
                            <a:pt x="1503" y="19"/>
                          </a:lnTo>
                          <a:lnTo>
                            <a:pt x="1503" y="19"/>
                          </a:lnTo>
                          <a:lnTo>
                            <a:pt x="1503" y="20"/>
                          </a:lnTo>
                          <a:lnTo>
                            <a:pt x="1504" y="22"/>
                          </a:lnTo>
                          <a:lnTo>
                            <a:pt x="1504" y="21"/>
                          </a:lnTo>
                          <a:lnTo>
                            <a:pt x="1505" y="19"/>
                          </a:lnTo>
                          <a:lnTo>
                            <a:pt x="1505" y="15"/>
                          </a:lnTo>
                          <a:lnTo>
                            <a:pt x="1506" y="15"/>
                          </a:lnTo>
                          <a:lnTo>
                            <a:pt x="1506" y="14"/>
                          </a:lnTo>
                          <a:lnTo>
                            <a:pt x="1506" y="15"/>
                          </a:lnTo>
                          <a:lnTo>
                            <a:pt x="1507" y="13"/>
                          </a:lnTo>
                          <a:lnTo>
                            <a:pt x="1507" y="10"/>
                          </a:lnTo>
                          <a:lnTo>
                            <a:pt x="1508" y="10"/>
                          </a:lnTo>
                          <a:lnTo>
                            <a:pt x="1508" y="11"/>
                          </a:lnTo>
                          <a:lnTo>
                            <a:pt x="1508" y="9"/>
                          </a:lnTo>
                          <a:lnTo>
                            <a:pt x="1509" y="9"/>
                          </a:lnTo>
                          <a:lnTo>
                            <a:pt x="1509" y="10"/>
                          </a:lnTo>
                          <a:lnTo>
                            <a:pt x="1510" y="8"/>
                          </a:lnTo>
                          <a:lnTo>
                            <a:pt x="1510" y="9"/>
                          </a:lnTo>
                          <a:lnTo>
                            <a:pt x="1511" y="8"/>
                          </a:lnTo>
                          <a:lnTo>
                            <a:pt x="1511" y="6"/>
                          </a:lnTo>
                          <a:lnTo>
                            <a:pt x="1511" y="10"/>
                          </a:lnTo>
                          <a:lnTo>
                            <a:pt x="1512" y="10"/>
                          </a:lnTo>
                          <a:lnTo>
                            <a:pt x="1512" y="9"/>
                          </a:lnTo>
                          <a:lnTo>
                            <a:pt x="1513" y="11"/>
                          </a:lnTo>
                          <a:lnTo>
                            <a:pt x="1513" y="10"/>
                          </a:lnTo>
                          <a:lnTo>
                            <a:pt x="1513" y="10"/>
                          </a:lnTo>
                          <a:lnTo>
                            <a:pt x="1514" y="11"/>
                          </a:lnTo>
                          <a:lnTo>
                            <a:pt x="1514" y="12"/>
                          </a:lnTo>
                          <a:lnTo>
                            <a:pt x="1515" y="13"/>
                          </a:lnTo>
                          <a:lnTo>
                            <a:pt x="1515" y="13"/>
                          </a:lnTo>
                          <a:lnTo>
                            <a:pt x="1516" y="13"/>
                          </a:lnTo>
                          <a:lnTo>
                            <a:pt x="1516" y="13"/>
                          </a:lnTo>
                          <a:lnTo>
                            <a:pt x="1516" y="12"/>
                          </a:lnTo>
                          <a:lnTo>
                            <a:pt x="1517" y="10"/>
                          </a:lnTo>
                          <a:lnTo>
                            <a:pt x="1517" y="10"/>
                          </a:lnTo>
                          <a:lnTo>
                            <a:pt x="1518" y="11"/>
                          </a:lnTo>
                          <a:lnTo>
                            <a:pt x="1518" y="12"/>
                          </a:lnTo>
                          <a:lnTo>
                            <a:pt x="1518" y="13"/>
                          </a:lnTo>
                          <a:lnTo>
                            <a:pt x="1519" y="11"/>
                          </a:lnTo>
                          <a:lnTo>
                            <a:pt x="1519" y="7"/>
                          </a:lnTo>
                          <a:lnTo>
                            <a:pt x="1520" y="8"/>
                          </a:lnTo>
                          <a:lnTo>
                            <a:pt x="1520" y="7"/>
                          </a:lnTo>
                          <a:lnTo>
                            <a:pt x="1521" y="7"/>
                          </a:lnTo>
                          <a:lnTo>
                            <a:pt x="1521" y="8"/>
                          </a:lnTo>
                          <a:lnTo>
                            <a:pt x="1521" y="9"/>
                          </a:lnTo>
                          <a:lnTo>
                            <a:pt x="1522" y="8"/>
                          </a:lnTo>
                          <a:lnTo>
                            <a:pt x="1522" y="7"/>
                          </a:lnTo>
                          <a:lnTo>
                            <a:pt x="1523" y="7"/>
                          </a:lnTo>
                          <a:lnTo>
                            <a:pt x="1523" y="6"/>
                          </a:lnTo>
                          <a:lnTo>
                            <a:pt x="1523" y="9"/>
                          </a:lnTo>
                          <a:lnTo>
                            <a:pt x="1524" y="9"/>
                          </a:lnTo>
                          <a:lnTo>
                            <a:pt x="1524" y="9"/>
                          </a:lnTo>
                          <a:lnTo>
                            <a:pt x="1525" y="11"/>
                          </a:lnTo>
                          <a:lnTo>
                            <a:pt x="1525" y="10"/>
                          </a:lnTo>
                          <a:lnTo>
                            <a:pt x="1526" y="8"/>
                          </a:lnTo>
                          <a:lnTo>
                            <a:pt x="1526" y="10"/>
                          </a:lnTo>
                          <a:lnTo>
                            <a:pt x="1526" y="10"/>
                          </a:lnTo>
                          <a:lnTo>
                            <a:pt x="1527" y="11"/>
                          </a:lnTo>
                          <a:lnTo>
                            <a:pt x="1527" y="11"/>
                          </a:lnTo>
                          <a:lnTo>
                            <a:pt x="1528" y="9"/>
                          </a:lnTo>
                          <a:lnTo>
                            <a:pt x="1528" y="10"/>
                          </a:lnTo>
                          <a:lnTo>
                            <a:pt x="1528" y="13"/>
                          </a:lnTo>
                          <a:lnTo>
                            <a:pt x="1529" y="13"/>
                          </a:lnTo>
                          <a:lnTo>
                            <a:pt x="1529" y="13"/>
                          </a:lnTo>
                          <a:lnTo>
                            <a:pt x="1530" y="13"/>
                          </a:lnTo>
                          <a:lnTo>
                            <a:pt x="1530" y="14"/>
                          </a:lnTo>
                          <a:lnTo>
                            <a:pt x="1531" y="11"/>
                          </a:lnTo>
                          <a:lnTo>
                            <a:pt x="1531" y="9"/>
                          </a:lnTo>
                          <a:lnTo>
                            <a:pt x="1531" y="11"/>
                          </a:lnTo>
                          <a:lnTo>
                            <a:pt x="1532" y="14"/>
                          </a:lnTo>
                          <a:lnTo>
                            <a:pt x="1532" y="12"/>
                          </a:lnTo>
                          <a:lnTo>
                            <a:pt x="1533" y="12"/>
                          </a:lnTo>
                          <a:lnTo>
                            <a:pt x="1533" y="12"/>
                          </a:lnTo>
                          <a:lnTo>
                            <a:pt x="1533" y="13"/>
                          </a:lnTo>
                          <a:lnTo>
                            <a:pt x="1534" y="11"/>
                          </a:lnTo>
                          <a:lnTo>
                            <a:pt x="1534" y="12"/>
                          </a:lnTo>
                          <a:lnTo>
                            <a:pt x="1535" y="12"/>
                          </a:lnTo>
                          <a:lnTo>
                            <a:pt x="1535" y="7"/>
                          </a:lnTo>
                          <a:lnTo>
                            <a:pt x="1536" y="9"/>
                          </a:lnTo>
                          <a:lnTo>
                            <a:pt x="1536" y="11"/>
                          </a:lnTo>
                          <a:lnTo>
                            <a:pt x="1536" y="12"/>
                          </a:lnTo>
                          <a:lnTo>
                            <a:pt x="1537" y="8"/>
                          </a:lnTo>
                          <a:lnTo>
                            <a:pt x="1537" y="7"/>
                          </a:lnTo>
                          <a:lnTo>
                            <a:pt x="1538" y="8"/>
                          </a:lnTo>
                          <a:lnTo>
                            <a:pt x="1538" y="9"/>
                          </a:lnTo>
                          <a:lnTo>
                            <a:pt x="1538" y="8"/>
                          </a:lnTo>
                          <a:lnTo>
                            <a:pt x="1539" y="7"/>
                          </a:lnTo>
                          <a:lnTo>
                            <a:pt x="1539" y="10"/>
                          </a:lnTo>
                          <a:lnTo>
                            <a:pt x="1540" y="8"/>
                          </a:lnTo>
                          <a:lnTo>
                            <a:pt x="1540" y="8"/>
                          </a:lnTo>
                          <a:lnTo>
                            <a:pt x="1541" y="9"/>
                          </a:lnTo>
                          <a:lnTo>
                            <a:pt x="1541" y="10"/>
                          </a:lnTo>
                          <a:lnTo>
                            <a:pt x="1541" y="13"/>
                          </a:lnTo>
                          <a:lnTo>
                            <a:pt x="1542" y="12"/>
                          </a:lnTo>
                          <a:lnTo>
                            <a:pt x="1542" y="12"/>
                          </a:lnTo>
                          <a:lnTo>
                            <a:pt x="1543" y="11"/>
                          </a:lnTo>
                          <a:lnTo>
                            <a:pt x="1543" y="11"/>
                          </a:lnTo>
                          <a:lnTo>
                            <a:pt x="1543" y="16"/>
                          </a:lnTo>
                          <a:lnTo>
                            <a:pt x="1544" y="13"/>
                          </a:lnTo>
                          <a:lnTo>
                            <a:pt x="1544" y="14"/>
                          </a:lnTo>
                          <a:lnTo>
                            <a:pt x="1545" y="14"/>
                          </a:lnTo>
                          <a:lnTo>
                            <a:pt x="1545" y="11"/>
                          </a:lnTo>
                          <a:lnTo>
                            <a:pt x="1546" y="13"/>
                          </a:lnTo>
                          <a:lnTo>
                            <a:pt x="1546" y="15"/>
                          </a:lnTo>
                          <a:lnTo>
                            <a:pt x="1546" y="13"/>
                          </a:lnTo>
                          <a:lnTo>
                            <a:pt x="1547" y="14"/>
                          </a:lnTo>
                          <a:lnTo>
                            <a:pt x="1547" y="14"/>
                          </a:lnTo>
                          <a:lnTo>
                            <a:pt x="1548" y="16"/>
                          </a:lnTo>
                          <a:lnTo>
                            <a:pt x="1548" y="11"/>
                          </a:lnTo>
                          <a:lnTo>
                            <a:pt x="1548" y="13"/>
                          </a:lnTo>
                          <a:lnTo>
                            <a:pt x="1549" y="12"/>
                          </a:lnTo>
                          <a:lnTo>
                            <a:pt x="1549" y="13"/>
                          </a:lnTo>
                          <a:lnTo>
                            <a:pt x="1550" y="12"/>
                          </a:lnTo>
                          <a:lnTo>
                            <a:pt x="1550" y="9"/>
                          </a:lnTo>
                          <a:lnTo>
                            <a:pt x="1551" y="8"/>
                          </a:lnTo>
                          <a:lnTo>
                            <a:pt x="1551" y="8"/>
                          </a:lnTo>
                          <a:lnTo>
                            <a:pt x="1551" y="9"/>
                          </a:lnTo>
                          <a:lnTo>
                            <a:pt x="1552" y="11"/>
                          </a:lnTo>
                          <a:lnTo>
                            <a:pt x="1552" y="11"/>
                          </a:lnTo>
                          <a:lnTo>
                            <a:pt x="1553" y="11"/>
                          </a:lnTo>
                          <a:lnTo>
                            <a:pt x="1553" y="11"/>
                          </a:lnTo>
                          <a:lnTo>
                            <a:pt x="1553" y="10"/>
                          </a:lnTo>
                          <a:lnTo>
                            <a:pt x="1554" y="14"/>
                          </a:lnTo>
                          <a:lnTo>
                            <a:pt x="1554" y="14"/>
                          </a:lnTo>
                          <a:lnTo>
                            <a:pt x="1555" y="15"/>
                          </a:lnTo>
                          <a:lnTo>
                            <a:pt x="1555" y="15"/>
                          </a:lnTo>
                          <a:lnTo>
                            <a:pt x="1556" y="14"/>
                          </a:lnTo>
                          <a:lnTo>
                            <a:pt x="1556" y="14"/>
                          </a:lnTo>
                          <a:lnTo>
                            <a:pt x="1556" y="18"/>
                          </a:lnTo>
                          <a:lnTo>
                            <a:pt x="1557" y="17"/>
                          </a:lnTo>
                          <a:lnTo>
                            <a:pt x="1557" y="15"/>
                          </a:lnTo>
                          <a:lnTo>
                            <a:pt x="1558" y="20"/>
                          </a:lnTo>
                          <a:lnTo>
                            <a:pt x="1558" y="15"/>
                          </a:lnTo>
                          <a:lnTo>
                            <a:pt x="1558" y="15"/>
                          </a:lnTo>
                          <a:lnTo>
                            <a:pt x="1559" y="16"/>
                          </a:lnTo>
                          <a:lnTo>
                            <a:pt x="1559" y="20"/>
                          </a:lnTo>
                          <a:lnTo>
                            <a:pt x="1560" y="17"/>
                          </a:lnTo>
                          <a:lnTo>
                            <a:pt x="1560" y="18"/>
                          </a:lnTo>
                          <a:lnTo>
                            <a:pt x="1561" y="16"/>
                          </a:lnTo>
                          <a:lnTo>
                            <a:pt x="1561" y="15"/>
                          </a:lnTo>
                          <a:lnTo>
                            <a:pt x="1561" y="18"/>
                          </a:lnTo>
                          <a:lnTo>
                            <a:pt x="1562" y="17"/>
                          </a:lnTo>
                          <a:lnTo>
                            <a:pt x="1562" y="19"/>
                          </a:lnTo>
                          <a:lnTo>
                            <a:pt x="1563" y="17"/>
                          </a:lnTo>
                          <a:lnTo>
                            <a:pt x="1563" y="17"/>
                          </a:lnTo>
                          <a:lnTo>
                            <a:pt x="1563" y="17"/>
                          </a:lnTo>
                          <a:lnTo>
                            <a:pt x="1564" y="19"/>
                          </a:lnTo>
                          <a:lnTo>
                            <a:pt x="1564" y="16"/>
                          </a:lnTo>
                          <a:lnTo>
                            <a:pt x="1565" y="17"/>
                          </a:lnTo>
                          <a:lnTo>
                            <a:pt x="1565" y="17"/>
                          </a:lnTo>
                          <a:lnTo>
                            <a:pt x="1566" y="19"/>
                          </a:lnTo>
                          <a:lnTo>
                            <a:pt x="1566" y="20"/>
                          </a:lnTo>
                          <a:lnTo>
                            <a:pt x="1566" y="20"/>
                          </a:lnTo>
                          <a:lnTo>
                            <a:pt x="1567" y="19"/>
                          </a:lnTo>
                          <a:lnTo>
                            <a:pt x="1567" y="22"/>
                          </a:lnTo>
                          <a:lnTo>
                            <a:pt x="1568" y="18"/>
                          </a:lnTo>
                          <a:lnTo>
                            <a:pt x="1568" y="20"/>
                          </a:lnTo>
                          <a:lnTo>
                            <a:pt x="1568" y="21"/>
                          </a:lnTo>
                          <a:lnTo>
                            <a:pt x="1569" y="22"/>
                          </a:lnTo>
                          <a:lnTo>
                            <a:pt x="1569" y="23"/>
                          </a:lnTo>
                          <a:lnTo>
                            <a:pt x="1570" y="22"/>
                          </a:lnTo>
                          <a:lnTo>
                            <a:pt x="1570" y="21"/>
                          </a:lnTo>
                          <a:lnTo>
                            <a:pt x="1571" y="24"/>
                          </a:lnTo>
                          <a:lnTo>
                            <a:pt x="1571" y="26"/>
                          </a:lnTo>
                          <a:lnTo>
                            <a:pt x="1571" y="28"/>
                          </a:lnTo>
                          <a:lnTo>
                            <a:pt x="1572" y="27"/>
                          </a:lnTo>
                          <a:lnTo>
                            <a:pt x="1572" y="25"/>
                          </a:lnTo>
                          <a:lnTo>
                            <a:pt x="1573" y="28"/>
                          </a:lnTo>
                          <a:lnTo>
                            <a:pt x="1573" y="31"/>
                          </a:lnTo>
                          <a:lnTo>
                            <a:pt x="1573" y="29"/>
                          </a:lnTo>
                          <a:lnTo>
                            <a:pt x="1574" y="26"/>
                          </a:lnTo>
                          <a:lnTo>
                            <a:pt x="1574" y="26"/>
                          </a:lnTo>
                          <a:lnTo>
                            <a:pt x="1575" y="25"/>
                          </a:lnTo>
                          <a:lnTo>
                            <a:pt x="1575" y="27"/>
                          </a:lnTo>
                          <a:lnTo>
                            <a:pt x="1576" y="25"/>
                          </a:lnTo>
                          <a:lnTo>
                            <a:pt x="1576" y="22"/>
                          </a:lnTo>
                          <a:lnTo>
                            <a:pt x="1576" y="24"/>
                          </a:lnTo>
                          <a:lnTo>
                            <a:pt x="1577" y="22"/>
                          </a:lnTo>
                          <a:lnTo>
                            <a:pt x="1577" y="23"/>
                          </a:lnTo>
                          <a:lnTo>
                            <a:pt x="1578" y="23"/>
                          </a:lnTo>
                          <a:lnTo>
                            <a:pt x="1578" y="22"/>
                          </a:lnTo>
                          <a:lnTo>
                            <a:pt x="1578" y="20"/>
                          </a:lnTo>
                          <a:lnTo>
                            <a:pt x="1579" y="20"/>
                          </a:lnTo>
                          <a:lnTo>
                            <a:pt x="1579" y="21"/>
                          </a:lnTo>
                          <a:lnTo>
                            <a:pt x="1580" y="24"/>
                          </a:lnTo>
                          <a:lnTo>
                            <a:pt x="1580" y="20"/>
                          </a:lnTo>
                          <a:lnTo>
                            <a:pt x="1581" y="22"/>
                          </a:lnTo>
                          <a:lnTo>
                            <a:pt x="1581" y="25"/>
                          </a:lnTo>
                          <a:lnTo>
                            <a:pt x="1581" y="23"/>
                          </a:lnTo>
                          <a:lnTo>
                            <a:pt x="1582" y="25"/>
                          </a:lnTo>
                          <a:lnTo>
                            <a:pt x="1582" y="25"/>
                          </a:lnTo>
                          <a:lnTo>
                            <a:pt x="1583" y="25"/>
                          </a:lnTo>
                          <a:lnTo>
                            <a:pt x="1583" y="23"/>
                          </a:lnTo>
                          <a:lnTo>
                            <a:pt x="1583" y="22"/>
                          </a:lnTo>
                          <a:lnTo>
                            <a:pt x="1584" y="27"/>
                          </a:lnTo>
                          <a:lnTo>
                            <a:pt x="1584" y="26"/>
                          </a:lnTo>
                          <a:lnTo>
                            <a:pt x="1585" y="26"/>
                          </a:lnTo>
                          <a:lnTo>
                            <a:pt x="1585" y="28"/>
                          </a:lnTo>
                          <a:lnTo>
                            <a:pt x="1586" y="22"/>
                          </a:lnTo>
                          <a:lnTo>
                            <a:pt x="1586" y="26"/>
                          </a:lnTo>
                          <a:lnTo>
                            <a:pt x="1586" y="28"/>
                          </a:lnTo>
                          <a:lnTo>
                            <a:pt x="1587" y="27"/>
                          </a:lnTo>
                          <a:lnTo>
                            <a:pt x="1587" y="27"/>
                          </a:lnTo>
                          <a:lnTo>
                            <a:pt x="1588" y="26"/>
                          </a:lnTo>
                          <a:lnTo>
                            <a:pt x="1588" y="26"/>
                          </a:lnTo>
                          <a:lnTo>
                            <a:pt x="1588" y="28"/>
                          </a:lnTo>
                          <a:lnTo>
                            <a:pt x="1589" y="25"/>
                          </a:lnTo>
                          <a:lnTo>
                            <a:pt x="1589" y="25"/>
                          </a:lnTo>
                          <a:lnTo>
                            <a:pt x="1590" y="26"/>
                          </a:lnTo>
                          <a:lnTo>
                            <a:pt x="1590" y="26"/>
                          </a:lnTo>
                          <a:lnTo>
                            <a:pt x="1591" y="22"/>
                          </a:lnTo>
                          <a:lnTo>
                            <a:pt x="1591" y="24"/>
                          </a:lnTo>
                          <a:lnTo>
                            <a:pt x="1591" y="22"/>
                          </a:lnTo>
                          <a:lnTo>
                            <a:pt x="1592" y="21"/>
                          </a:lnTo>
                          <a:lnTo>
                            <a:pt x="1592" y="20"/>
                          </a:lnTo>
                          <a:lnTo>
                            <a:pt x="1593" y="20"/>
                          </a:lnTo>
                          <a:lnTo>
                            <a:pt x="1593" y="22"/>
                          </a:lnTo>
                          <a:lnTo>
                            <a:pt x="1593" y="22"/>
                          </a:lnTo>
                          <a:lnTo>
                            <a:pt x="1594" y="22"/>
                          </a:lnTo>
                          <a:lnTo>
                            <a:pt x="1594" y="21"/>
                          </a:lnTo>
                          <a:lnTo>
                            <a:pt x="1595" y="20"/>
                          </a:lnTo>
                          <a:lnTo>
                            <a:pt x="1595" y="22"/>
                          </a:lnTo>
                          <a:lnTo>
                            <a:pt x="1596" y="21"/>
                          </a:lnTo>
                          <a:lnTo>
                            <a:pt x="1596" y="24"/>
                          </a:lnTo>
                          <a:lnTo>
                            <a:pt x="1596" y="23"/>
                          </a:lnTo>
                          <a:lnTo>
                            <a:pt x="1597" y="22"/>
                          </a:lnTo>
                          <a:lnTo>
                            <a:pt x="1597" y="21"/>
                          </a:lnTo>
                          <a:lnTo>
                            <a:pt x="1598" y="23"/>
                          </a:lnTo>
                          <a:lnTo>
                            <a:pt x="1598" y="25"/>
                          </a:lnTo>
                          <a:lnTo>
                            <a:pt x="1598" y="25"/>
                          </a:lnTo>
                          <a:lnTo>
                            <a:pt x="1599" y="25"/>
                          </a:lnTo>
                          <a:lnTo>
                            <a:pt x="1599" y="27"/>
                          </a:lnTo>
                          <a:lnTo>
                            <a:pt x="1600" y="26"/>
                          </a:lnTo>
                          <a:lnTo>
                            <a:pt x="1600" y="24"/>
                          </a:lnTo>
                          <a:lnTo>
                            <a:pt x="1601" y="27"/>
                          </a:lnTo>
                          <a:lnTo>
                            <a:pt x="1601" y="24"/>
                          </a:lnTo>
                          <a:lnTo>
                            <a:pt x="1601" y="28"/>
                          </a:lnTo>
                          <a:lnTo>
                            <a:pt x="1602" y="27"/>
                          </a:lnTo>
                          <a:lnTo>
                            <a:pt x="1602" y="26"/>
                          </a:lnTo>
                          <a:lnTo>
                            <a:pt x="1603" y="24"/>
                          </a:lnTo>
                          <a:lnTo>
                            <a:pt x="1603" y="23"/>
                          </a:lnTo>
                          <a:lnTo>
                            <a:pt x="1603" y="21"/>
                          </a:lnTo>
                          <a:lnTo>
                            <a:pt x="1604" y="18"/>
                          </a:lnTo>
                          <a:lnTo>
                            <a:pt x="1604" y="21"/>
                          </a:lnTo>
                          <a:lnTo>
                            <a:pt x="1605" y="20"/>
                          </a:lnTo>
                          <a:lnTo>
                            <a:pt x="1605" y="21"/>
                          </a:lnTo>
                          <a:lnTo>
                            <a:pt x="1606" y="16"/>
                          </a:lnTo>
                          <a:lnTo>
                            <a:pt x="1606" y="18"/>
                          </a:lnTo>
                          <a:lnTo>
                            <a:pt x="1606" y="18"/>
                          </a:lnTo>
                          <a:lnTo>
                            <a:pt x="1607" y="19"/>
                          </a:lnTo>
                          <a:lnTo>
                            <a:pt x="1607" y="20"/>
                          </a:lnTo>
                          <a:lnTo>
                            <a:pt x="1608" y="20"/>
                          </a:lnTo>
                          <a:lnTo>
                            <a:pt x="1608" y="21"/>
                          </a:lnTo>
                          <a:lnTo>
                            <a:pt x="1608" y="20"/>
                          </a:lnTo>
                          <a:lnTo>
                            <a:pt x="1609" y="19"/>
                          </a:lnTo>
                          <a:lnTo>
                            <a:pt x="1609" y="18"/>
                          </a:lnTo>
                          <a:lnTo>
                            <a:pt x="1610" y="17"/>
                          </a:lnTo>
                          <a:lnTo>
                            <a:pt x="1610" y="17"/>
                          </a:lnTo>
                          <a:lnTo>
                            <a:pt x="1611" y="18"/>
                          </a:lnTo>
                          <a:lnTo>
                            <a:pt x="1611" y="21"/>
                          </a:lnTo>
                          <a:lnTo>
                            <a:pt x="1611" y="22"/>
                          </a:lnTo>
                          <a:lnTo>
                            <a:pt x="1612" y="21"/>
                          </a:lnTo>
                          <a:lnTo>
                            <a:pt x="1612" y="21"/>
                          </a:lnTo>
                          <a:lnTo>
                            <a:pt x="1613" y="19"/>
                          </a:lnTo>
                          <a:lnTo>
                            <a:pt x="1613" y="23"/>
                          </a:lnTo>
                          <a:lnTo>
                            <a:pt x="1613" y="21"/>
                          </a:lnTo>
                          <a:lnTo>
                            <a:pt x="1614" y="24"/>
                          </a:lnTo>
                          <a:lnTo>
                            <a:pt x="1614" y="23"/>
                          </a:lnTo>
                          <a:lnTo>
                            <a:pt x="1615" y="22"/>
                          </a:lnTo>
                          <a:lnTo>
                            <a:pt x="1615" y="25"/>
                          </a:lnTo>
                          <a:lnTo>
                            <a:pt x="1616" y="22"/>
                          </a:lnTo>
                          <a:lnTo>
                            <a:pt x="1616" y="21"/>
                          </a:lnTo>
                          <a:lnTo>
                            <a:pt x="1616" y="21"/>
                          </a:lnTo>
                          <a:lnTo>
                            <a:pt x="1617" y="19"/>
                          </a:lnTo>
                          <a:lnTo>
                            <a:pt x="1617" y="18"/>
                          </a:lnTo>
                          <a:lnTo>
                            <a:pt x="1618" y="18"/>
                          </a:lnTo>
                          <a:lnTo>
                            <a:pt x="1618" y="17"/>
                          </a:lnTo>
                          <a:lnTo>
                            <a:pt x="1618" y="12"/>
                          </a:lnTo>
                          <a:lnTo>
                            <a:pt x="1619" y="12"/>
                          </a:lnTo>
                          <a:lnTo>
                            <a:pt x="1619" y="12"/>
                          </a:lnTo>
                          <a:lnTo>
                            <a:pt x="1620" y="13"/>
                          </a:lnTo>
                          <a:lnTo>
                            <a:pt x="1620" y="13"/>
                          </a:lnTo>
                          <a:lnTo>
                            <a:pt x="1621" y="14"/>
                          </a:lnTo>
                          <a:lnTo>
                            <a:pt x="1621" y="13"/>
                          </a:lnTo>
                          <a:lnTo>
                            <a:pt x="1621" y="15"/>
                          </a:lnTo>
                          <a:lnTo>
                            <a:pt x="1622" y="14"/>
                          </a:lnTo>
                          <a:lnTo>
                            <a:pt x="1622" y="14"/>
                          </a:lnTo>
                          <a:lnTo>
                            <a:pt x="1623" y="12"/>
                          </a:lnTo>
                          <a:lnTo>
                            <a:pt x="1623" y="16"/>
                          </a:lnTo>
                          <a:lnTo>
                            <a:pt x="1623" y="18"/>
                          </a:lnTo>
                          <a:lnTo>
                            <a:pt x="1624" y="17"/>
                          </a:lnTo>
                          <a:lnTo>
                            <a:pt x="1624" y="18"/>
                          </a:lnTo>
                          <a:lnTo>
                            <a:pt x="1625" y="19"/>
                          </a:lnTo>
                          <a:lnTo>
                            <a:pt x="1625" y="18"/>
                          </a:lnTo>
                          <a:lnTo>
                            <a:pt x="1626" y="22"/>
                          </a:lnTo>
                          <a:lnTo>
                            <a:pt x="1626" y="22"/>
                          </a:lnTo>
                          <a:lnTo>
                            <a:pt x="1626" y="23"/>
                          </a:lnTo>
                          <a:lnTo>
                            <a:pt x="1627" y="23"/>
                          </a:lnTo>
                          <a:lnTo>
                            <a:pt x="1627" y="23"/>
                          </a:lnTo>
                          <a:lnTo>
                            <a:pt x="1628" y="25"/>
                          </a:lnTo>
                          <a:lnTo>
                            <a:pt x="1628" y="23"/>
                          </a:lnTo>
                          <a:lnTo>
                            <a:pt x="1628" y="22"/>
                          </a:lnTo>
                          <a:lnTo>
                            <a:pt x="1629" y="21"/>
                          </a:lnTo>
                          <a:lnTo>
                            <a:pt x="1629" y="20"/>
                          </a:lnTo>
                          <a:lnTo>
                            <a:pt x="1630" y="19"/>
                          </a:lnTo>
                          <a:lnTo>
                            <a:pt x="1630" y="20"/>
                          </a:lnTo>
                          <a:lnTo>
                            <a:pt x="1631" y="19"/>
                          </a:lnTo>
                          <a:lnTo>
                            <a:pt x="1631" y="15"/>
                          </a:lnTo>
                          <a:lnTo>
                            <a:pt x="1631" y="16"/>
                          </a:lnTo>
                          <a:lnTo>
                            <a:pt x="1632" y="16"/>
                          </a:lnTo>
                          <a:lnTo>
                            <a:pt x="1632" y="18"/>
                          </a:lnTo>
                          <a:lnTo>
                            <a:pt x="1633" y="13"/>
                          </a:lnTo>
                          <a:lnTo>
                            <a:pt x="1633" y="13"/>
                          </a:lnTo>
                          <a:lnTo>
                            <a:pt x="1633" y="14"/>
                          </a:lnTo>
                          <a:lnTo>
                            <a:pt x="1634" y="17"/>
                          </a:lnTo>
                          <a:lnTo>
                            <a:pt x="1634" y="15"/>
                          </a:lnTo>
                          <a:lnTo>
                            <a:pt x="1635" y="14"/>
                          </a:lnTo>
                          <a:lnTo>
                            <a:pt x="1635" y="15"/>
                          </a:lnTo>
                          <a:lnTo>
                            <a:pt x="1636" y="17"/>
                          </a:lnTo>
                          <a:lnTo>
                            <a:pt x="1636" y="15"/>
                          </a:lnTo>
                          <a:lnTo>
                            <a:pt x="1636" y="17"/>
                          </a:lnTo>
                          <a:lnTo>
                            <a:pt x="1637" y="18"/>
                          </a:lnTo>
                          <a:lnTo>
                            <a:pt x="1637" y="18"/>
                          </a:lnTo>
                          <a:lnTo>
                            <a:pt x="1638" y="15"/>
                          </a:lnTo>
                          <a:lnTo>
                            <a:pt x="1638" y="19"/>
                          </a:lnTo>
                          <a:lnTo>
                            <a:pt x="1638" y="18"/>
                          </a:lnTo>
                          <a:lnTo>
                            <a:pt x="1639" y="19"/>
                          </a:lnTo>
                          <a:lnTo>
                            <a:pt x="1639" y="20"/>
                          </a:lnTo>
                          <a:lnTo>
                            <a:pt x="1640" y="22"/>
                          </a:lnTo>
                          <a:lnTo>
                            <a:pt x="1640" y="21"/>
                          </a:lnTo>
                          <a:lnTo>
                            <a:pt x="1641" y="22"/>
                          </a:lnTo>
                          <a:lnTo>
                            <a:pt x="1641" y="19"/>
                          </a:lnTo>
                          <a:lnTo>
                            <a:pt x="1641" y="20"/>
                          </a:lnTo>
                          <a:lnTo>
                            <a:pt x="1642" y="21"/>
                          </a:lnTo>
                          <a:lnTo>
                            <a:pt x="1642" y="22"/>
                          </a:lnTo>
                          <a:lnTo>
                            <a:pt x="1643" y="19"/>
                          </a:lnTo>
                          <a:lnTo>
                            <a:pt x="1643" y="21"/>
                          </a:lnTo>
                          <a:lnTo>
                            <a:pt x="1643" y="20"/>
                          </a:lnTo>
                          <a:lnTo>
                            <a:pt x="1644" y="20"/>
                          </a:lnTo>
                          <a:lnTo>
                            <a:pt x="1644" y="21"/>
                          </a:lnTo>
                          <a:lnTo>
                            <a:pt x="1645" y="21"/>
                          </a:lnTo>
                          <a:lnTo>
                            <a:pt x="1645" y="20"/>
                          </a:lnTo>
                          <a:lnTo>
                            <a:pt x="1646" y="19"/>
                          </a:lnTo>
                          <a:lnTo>
                            <a:pt x="1646" y="22"/>
                          </a:lnTo>
                          <a:lnTo>
                            <a:pt x="1646" y="18"/>
                          </a:lnTo>
                          <a:lnTo>
                            <a:pt x="1647" y="18"/>
                          </a:lnTo>
                          <a:lnTo>
                            <a:pt x="1647" y="18"/>
                          </a:lnTo>
                          <a:lnTo>
                            <a:pt x="1648" y="19"/>
                          </a:lnTo>
                          <a:lnTo>
                            <a:pt x="1648" y="17"/>
                          </a:lnTo>
                          <a:lnTo>
                            <a:pt x="1648" y="16"/>
                          </a:lnTo>
                          <a:lnTo>
                            <a:pt x="1649" y="17"/>
                          </a:lnTo>
                          <a:lnTo>
                            <a:pt x="1649" y="19"/>
                          </a:lnTo>
                          <a:lnTo>
                            <a:pt x="1650" y="19"/>
                          </a:lnTo>
                          <a:lnTo>
                            <a:pt x="1650" y="19"/>
                          </a:lnTo>
                          <a:lnTo>
                            <a:pt x="1651" y="19"/>
                          </a:lnTo>
                          <a:lnTo>
                            <a:pt x="1651" y="19"/>
                          </a:lnTo>
                          <a:lnTo>
                            <a:pt x="1651" y="19"/>
                          </a:lnTo>
                          <a:lnTo>
                            <a:pt x="1652" y="18"/>
                          </a:lnTo>
                          <a:lnTo>
                            <a:pt x="1652" y="17"/>
                          </a:lnTo>
                          <a:lnTo>
                            <a:pt x="1653" y="16"/>
                          </a:lnTo>
                          <a:lnTo>
                            <a:pt x="1653" y="18"/>
                          </a:lnTo>
                          <a:lnTo>
                            <a:pt x="1653" y="20"/>
                          </a:lnTo>
                          <a:lnTo>
                            <a:pt x="1654" y="19"/>
                          </a:lnTo>
                          <a:lnTo>
                            <a:pt x="1654" y="19"/>
                          </a:lnTo>
                          <a:lnTo>
                            <a:pt x="1655" y="21"/>
                          </a:lnTo>
                          <a:lnTo>
                            <a:pt x="1655" y="20"/>
                          </a:lnTo>
                          <a:lnTo>
                            <a:pt x="1656" y="21"/>
                          </a:lnTo>
                          <a:lnTo>
                            <a:pt x="1656" y="17"/>
                          </a:lnTo>
                          <a:lnTo>
                            <a:pt x="1656" y="17"/>
                          </a:lnTo>
                          <a:lnTo>
                            <a:pt x="1657" y="17"/>
                          </a:lnTo>
                          <a:lnTo>
                            <a:pt x="1657" y="18"/>
                          </a:lnTo>
                          <a:lnTo>
                            <a:pt x="1658" y="19"/>
                          </a:lnTo>
                          <a:lnTo>
                            <a:pt x="1658" y="16"/>
                          </a:lnTo>
                          <a:lnTo>
                            <a:pt x="1658" y="19"/>
                          </a:lnTo>
                          <a:lnTo>
                            <a:pt x="1659" y="17"/>
                          </a:lnTo>
                          <a:lnTo>
                            <a:pt x="1659" y="17"/>
                          </a:lnTo>
                          <a:lnTo>
                            <a:pt x="1660" y="15"/>
                          </a:lnTo>
                          <a:lnTo>
                            <a:pt x="1660" y="14"/>
                          </a:lnTo>
                          <a:lnTo>
                            <a:pt x="1661" y="16"/>
                          </a:lnTo>
                          <a:lnTo>
                            <a:pt x="1661" y="13"/>
                          </a:lnTo>
                          <a:lnTo>
                            <a:pt x="1661" y="11"/>
                          </a:lnTo>
                          <a:lnTo>
                            <a:pt x="1662" y="11"/>
                          </a:lnTo>
                          <a:lnTo>
                            <a:pt x="1662" y="11"/>
                          </a:lnTo>
                          <a:lnTo>
                            <a:pt x="1663" y="12"/>
                          </a:lnTo>
                          <a:lnTo>
                            <a:pt x="1663" y="12"/>
                          </a:lnTo>
                          <a:lnTo>
                            <a:pt x="1663" y="14"/>
                          </a:lnTo>
                          <a:lnTo>
                            <a:pt x="1664" y="14"/>
                          </a:lnTo>
                          <a:lnTo>
                            <a:pt x="1664" y="14"/>
                          </a:lnTo>
                          <a:lnTo>
                            <a:pt x="1665" y="14"/>
                          </a:lnTo>
                          <a:lnTo>
                            <a:pt x="1665" y="14"/>
                          </a:lnTo>
                          <a:lnTo>
                            <a:pt x="1666" y="17"/>
                          </a:lnTo>
                          <a:lnTo>
                            <a:pt x="1666" y="20"/>
                          </a:lnTo>
                          <a:lnTo>
                            <a:pt x="1666" y="19"/>
                          </a:lnTo>
                          <a:lnTo>
                            <a:pt x="1667" y="20"/>
                          </a:lnTo>
                          <a:lnTo>
                            <a:pt x="1667" y="19"/>
                          </a:lnTo>
                          <a:lnTo>
                            <a:pt x="1668" y="18"/>
                          </a:lnTo>
                          <a:lnTo>
                            <a:pt x="1668" y="18"/>
                          </a:lnTo>
                          <a:lnTo>
                            <a:pt x="1668" y="21"/>
                          </a:lnTo>
                          <a:lnTo>
                            <a:pt x="1669" y="19"/>
                          </a:lnTo>
                          <a:lnTo>
                            <a:pt x="1669" y="20"/>
                          </a:lnTo>
                          <a:lnTo>
                            <a:pt x="1670" y="19"/>
                          </a:lnTo>
                          <a:lnTo>
                            <a:pt x="1670" y="20"/>
                          </a:lnTo>
                          <a:lnTo>
                            <a:pt x="1671" y="18"/>
                          </a:lnTo>
                          <a:lnTo>
                            <a:pt x="1671" y="20"/>
                          </a:lnTo>
                          <a:lnTo>
                            <a:pt x="1671" y="19"/>
                          </a:lnTo>
                          <a:lnTo>
                            <a:pt x="1672" y="20"/>
                          </a:lnTo>
                          <a:lnTo>
                            <a:pt x="1672" y="19"/>
                          </a:lnTo>
                          <a:lnTo>
                            <a:pt x="1673" y="17"/>
                          </a:lnTo>
                          <a:lnTo>
                            <a:pt x="1673" y="18"/>
                          </a:lnTo>
                          <a:lnTo>
                            <a:pt x="1673" y="18"/>
                          </a:lnTo>
                          <a:lnTo>
                            <a:pt x="1674" y="17"/>
                          </a:lnTo>
                          <a:lnTo>
                            <a:pt x="1674" y="17"/>
                          </a:lnTo>
                          <a:lnTo>
                            <a:pt x="1675" y="17"/>
                          </a:lnTo>
                          <a:lnTo>
                            <a:pt x="1675" y="18"/>
                          </a:lnTo>
                          <a:lnTo>
                            <a:pt x="1676" y="19"/>
                          </a:lnTo>
                          <a:lnTo>
                            <a:pt x="1676" y="16"/>
                          </a:lnTo>
                          <a:lnTo>
                            <a:pt x="1676" y="15"/>
                          </a:lnTo>
                          <a:lnTo>
                            <a:pt x="1677" y="18"/>
                          </a:lnTo>
                          <a:lnTo>
                            <a:pt x="1677" y="15"/>
                          </a:lnTo>
                          <a:lnTo>
                            <a:pt x="1678" y="17"/>
                          </a:lnTo>
                          <a:lnTo>
                            <a:pt x="1678" y="18"/>
                          </a:lnTo>
                          <a:lnTo>
                            <a:pt x="1678" y="16"/>
                          </a:lnTo>
                          <a:lnTo>
                            <a:pt x="1679" y="18"/>
                          </a:lnTo>
                          <a:lnTo>
                            <a:pt x="1679" y="24"/>
                          </a:lnTo>
                          <a:lnTo>
                            <a:pt x="1680" y="21"/>
                          </a:lnTo>
                          <a:lnTo>
                            <a:pt x="1680" y="20"/>
                          </a:lnTo>
                          <a:lnTo>
                            <a:pt x="1681" y="22"/>
                          </a:lnTo>
                          <a:lnTo>
                            <a:pt x="1681" y="22"/>
                          </a:lnTo>
                          <a:lnTo>
                            <a:pt x="1681" y="25"/>
                          </a:lnTo>
                          <a:lnTo>
                            <a:pt x="1682" y="25"/>
                          </a:lnTo>
                          <a:lnTo>
                            <a:pt x="1682" y="25"/>
                          </a:lnTo>
                          <a:lnTo>
                            <a:pt x="1683" y="26"/>
                          </a:lnTo>
                          <a:lnTo>
                            <a:pt x="1683" y="24"/>
                          </a:lnTo>
                          <a:lnTo>
                            <a:pt x="1683" y="23"/>
                          </a:lnTo>
                          <a:lnTo>
                            <a:pt x="1684" y="23"/>
                          </a:lnTo>
                          <a:lnTo>
                            <a:pt x="1684" y="23"/>
                          </a:lnTo>
                          <a:lnTo>
                            <a:pt x="1685" y="24"/>
                          </a:lnTo>
                          <a:lnTo>
                            <a:pt x="1685" y="23"/>
                          </a:lnTo>
                          <a:lnTo>
                            <a:pt x="1686" y="21"/>
                          </a:lnTo>
                          <a:lnTo>
                            <a:pt x="1686" y="22"/>
                          </a:lnTo>
                          <a:lnTo>
                            <a:pt x="1686" y="22"/>
                          </a:lnTo>
                          <a:lnTo>
                            <a:pt x="1687" y="23"/>
                          </a:lnTo>
                          <a:lnTo>
                            <a:pt x="1687" y="20"/>
                          </a:lnTo>
                          <a:lnTo>
                            <a:pt x="1688" y="16"/>
                          </a:lnTo>
                          <a:lnTo>
                            <a:pt x="1688" y="17"/>
                          </a:lnTo>
                          <a:lnTo>
                            <a:pt x="1688" y="18"/>
                          </a:lnTo>
                          <a:lnTo>
                            <a:pt x="1689" y="18"/>
                          </a:lnTo>
                          <a:lnTo>
                            <a:pt x="1689" y="17"/>
                          </a:lnTo>
                          <a:lnTo>
                            <a:pt x="1690" y="18"/>
                          </a:lnTo>
                          <a:lnTo>
                            <a:pt x="1690" y="17"/>
                          </a:lnTo>
                          <a:lnTo>
                            <a:pt x="1691" y="19"/>
                          </a:lnTo>
                          <a:lnTo>
                            <a:pt x="1691" y="18"/>
                          </a:lnTo>
                          <a:lnTo>
                            <a:pt x="1691" y="19"/>
                          </a:lnTo>
                          <a:lnTo>
                            <a:pt x="1692" y="18"/>
                          </a:lnTo>
                          <a:lnTo>
                            <a:pt x="1692" y="21"/>
                          </a:lnTo>
                          <a:lnTo>
                            <a:pt x="1693" y="20"/>
                          </a:lnTo>
                          <a:lnTo>
                            <a:pt x="1693" y="20"/>
                          </a:lnTo>
                          <a:lnTo>
                            <a:pt x="1693" y="20"/>
                          </a:lnTo>
                          <a:lnTo>
                            <a:pt x="1694" y="18"/>
                          </a:lnTo>
                          <a:lnTo>
                            <a:pt x="1694" y="19"/>
                          </a:lnTo>
                          <a:lnTo>
                            <a:pt x="1695" y="19"/>
                          </a:lnTo>
                          <a:lnTo>
                            <a:pt x="1695" y="20"/>
                          </a:lnTo>
                          <a:lnTo>
                            <a:pt x="1696" y="21"/>
                          </a:lnTo>
                          <a:lnTo>
                            <a:pt x="1696" y="19"/>
                          </a:lnTo>
                          <a:lnTo>
                            <a:pt x="1696" y="19"/>
                          </a:lnTo>
                          <a:lnTo>
                            <a:pt x="1697" y="20"/>
                          </a:lnTo>
                          <a:lnTo>
                            <a:pt x="1697" y="19"/>
                          </a:lnTo>
                          <a:lnTo>
                            <a:pt x="1698" y="21"/>
                          </a:lnTo>
                          <a:lnTo>
                            <a:pt x="1698" y="17"/>
                          </a:lnTo>
                          <a:lnTo>
                            <a:pt x="1698" y="19"/>
                          </a:lnTo>
                          <a:lnTo>
                            <a:pt x="1699" y="20"/>
                          </a:lnTo>
                          <a:lnTo>
                            <a:pt x="1699" y="17"/>
                          </a:lnTo>
                          <a:lnTo>
                            <a:pt x="1700" y="16"/>
                          </a:lnTo>
                          <a:lnTo>
                            <a:pt x="1700" y="15"/>
                          </a:lnTo>
                          <a:lnTo>
                            <a:pt x="1701" y="14"/>
                          </a:lnTo>
                          <a:lnTo>
                            <a:pt x="1701" y="13"/>
                          </a:lnTo>
                          <a:lnTo>
                            <a:pt x="1701" y="14"/>
                          </a:lnTo>
                          <a:lnTo>
                            <a:pt x="1702" y="12"/>
                          </a:lnTo>
                          <a:lnTo>
                            <a:pt x="1702" y="11"/>
                          </a:lnTo>
                          <a:lnTo>
                            <a:pt x="1703" y="12"/>
                          </a:lnTo>
                          <a:lnTo>
                            <a:pt x="1703" y="12"/>
                          </a:lnTo>
                          <a:lnTo>
                            <a:pt x="1703" y="11"/>
                          </a:lnTo>
                          <a:lnTo>
                            <a:pt x="1704" y="13"/>
                          </a:lnTo>
                          <a:lnTo>
                            <a:pt x="1704" y="13"/>
                          </a:lnTo>
                          <a:lnTo>
                            <a:pt x="1705" y="14"/>
                          </a:lnTo>
                          <a:lnTo>
                            <a:pt x="1705" y="12"/>
                          </a:lnTo>
                          <a:lnTo>
                            <a:pt x="1706" y="10"/>
                          </a:lnTo>
                          <a:lnTo>
                            <a:pt x="1706" y="11"/>
                          </a:lnTo>
                          <a:lnTo>
                            <a:pt x="1706" y="15"/>
                          </a:lnTo>
                          <a:lnTo>
                            <a:pt x="1707" y="14"/>
                          </a:lnTo>
                          <a:lnTo>
                            <a:pt x="1707" y="13"/>
                          </a:lnTo>
                          <a:lnTo>
                            <a:pt x="1708" y="14"/>
                          </a:lnTo>
                          <a:lnTo>
                            <a:pt x="1708" y="16"/>
                          </a:lnTo>
                          <a:lnTo>
                            <a:pt x="1708" y="19"/>
                          </a:lnTo>
                          <a:lnTo>
                            <a:pt x="1709" y="19"/>
                          </a:lnTo>
                          <a:lnTo>
                            <a:pt x="1709" y="19"/>
                          </a:lnTo>
                          <a:lnTo>
                            <a:pt x="1710" y="18"/>
                          </a:lnTo>
                          <a:lnTo>
                            <a:pt x="1710" y="19"/>
                          </a:lnTo>
                          <a:lnTo>
                            <a:pt x="1711" y="21"/>
                          </a:lnTo>
                          <a:lnTo>
                            <a:pt x="1711" y="21"/>
                          </a:lnTo>
                          <a:lnTo>
                            <a:pt x="1711" y="21"/>
                          </a:lnTo>
                          <a:lnTo>
                            <a:pt x="1712" y="21"/>
                          </a:lnTo>
                          <a:lnTo>
                            <a:pt x="1712" y="22"/>
                          </a:lnTo>
                          <a:lnTo>
                            <a:pt x="1713" y="20"/>
                          </a:lnTo>
                          <a:lnTo>
                            <a:pt x="1713" y="21"/>
                          </a:lnTo>
                          <a:lnTo>
                            <a:pt x="1713" y="20"/>
                          </a:lnTo>
                          <a:lnTo>
                            <a:pt x="1714" y="22"/>
                          </a:lnTo>
                          <a:lnTo>
                            <a:pt x="1714" y="19"/>
                          </a:lnTo>
                          <a:lnTo>
                            <a:pt x="1715" y="22"/>
                          </a:lnTo>
                          <a:lnTo>
                            <a:pt x="1715" y="20"/>
                          </a:lnTo>
                          <a:lnTo>
                            <a:pt x="1716" y="16"/>
                          </a:lnTo>
                          <a:lnTo>
                            <a:pt x="1716" y="22"/>
                          </a:lnTo>
                          <a:lnTo>
                            <a:pt x="1716" y="20"/>
                          </a:lnTo>
                          <a:lnTo>
                            <a:pt x="1717" y="20"/>
                          </a:lnTo>
                          <a:lnTo>
                            <a:pt x="1717" y="18"/>
                          </a:lnTo>
                          <a:lnTo>
                            <a:pt x="1718" y="21"/>
                          </a:lnTo>
                          <a:lnTo>
                            <a:pt x="1718" y="19"/>
                          </a:lnTo>
                          <a:lnTo>
                            <a:pt x="1718" y="22"/>
                          </a:lnTo>
                          <a:lnTo>
                            <a:pt x="1719" y="20"/>
                          </a:lnTo>
                          <a:lnTo>
                            <a:pt x="1719" y="23"/>
                          </a:lnTo>
                          <a:lnTo>
                            <a:pt x="1720" y="24"/>
                          </a:lnTo>
                          <a:lnTo>
                            <a:pt x="1720" y="23"/>
                          </a:lnTo>
                          <a:lnTo>
                            <a:pt x="1721" y="24"/>
                          </a:lnTo>
                          <a:lnTo>
                            <a:pt x="1721" y="23"/>
                          </a:lnTo>
                          <a:lnTo>
                            <a:pt x="1721" y="25"/>
                          </a:lnTo>
                          <a:lnTo>
                            <a:pt x="1722" y="25"/>
                          </a:lnTo>
                          <a:lnTo>
                            <a:pt x="1722" y="24"/>
                          </a:lnTo>
                          <a:lnTo>
                            <a:pt x="1723" y="27"/>
                          </a:lnTo>
                          <a:lnTo>
                            <a:pt x="1723" y="26"/>
                          </a:lnTo>
                          <a:lnTo>
                            <a:pt x="1723" y="29"/>
                          </a:lnTo>
                          <a:lnTo>
                            <a:pt x="1724" y="28"/>
                          </a:lnTo>
                          <a:lnTo>
                            <a:pt x="1724" y="28"/>
                          </a:lnTo>
                          <a:lnTo>
                            <a:pt x="1725" y="27"/>
                          </a:lnTo>
                          <a:lnTo>
                            <a:pt x="1725" y="28"/>
                          </a:lnTo>
                          <a:lnTo>
                            <a:pt x="1726" y="29"/>
                          </a:lnTo>
                          <a:lnTo>
                            <a:pt x="1726" y="31"/>
                          </a:lnTo>
                          <a:lnTo>
                            <a:pt x="1726" y="30"/>
                          </a:lnTo>
                          <a:lnTo>
                            <a:pt x="1727" y="28"/>
                          </a:lnTo>
                          <a:lnTo>
                            <a:pt x="1727" y="29"/>
                          </a:lnTo>
                          <a:lnTo>
                            <a:pt x="1728" y="26"/>
                          </a:lnTo>
                          <a:lnTo>
                            <a:pt x="1728" y="28"/>
                          </a:lnTo>
                          <a:lnTo>
                            <a:pt x="1728" y="27"/>
                          </a:lnTo>
                          <a:lnTo>
                            <a:pt x="1729" y="27"/>
                          </a:lnTo>
                          <a:lnTo>
                            <a:pt x="1729" y="27"/>
                          </a:lnTo>
                          <a:lnTo>
                            <a:pt x="1730" y="26"/>
                          </a:lnTo>
                          <a:lnTo>
                            <a:pt x="1730" y="26"/>
                          </a:lnTo>
                          <a:lnTo>
                            <a:pt x="1731" y="25"/>
                          </a:lnTo>
                          <a:lnTo>
                            <a:pt x="1731" y="24"/>
                          </a:lnTo>
                          <a:lnTo>
                            <a:pt x="1731" y="26"/>
                          </a:lnTo>
                          <a:lnTo>
                            <a:pt x="1732" y="23"/>
                          </a:lnTo>
                          <a:lnTo>
                            <a:pt x="1732" y="23"/>
                          </a:lnTo>
                          <a:lnTo>
                            <a:pt x="1733" y="25"/>
                          </a:lnTo>
                          <a:lnTo>
                            <a:pt x="1733" y="26"/>
                          </a:lnTo>
                          <a:lnTo>
                            <a:pt x="1733" y="24"/>
                          </a:lnTo>
                          <a:lnTo>
                            <a:pt x="1734" y="24"/>
                          </a:lnTo>
                          <a:lnTo>
                            <a:pt x="1734" y="27"/>
                          </a:lnTo>
                          <a:lnTo>
                            <a:pt x="1735" y="26"/>
                          </a:lnTo>
                          <a:lnTo>
                            <a:pt x="1735" y="27"/>
                          </a:lnTo>
                          <a:lnTo>
                            <a:pt x="1736" y="26"/>
                          </a:lnTo>
                          <a:lnTo>
                            <a:pt x="1736" y="26"/>
                          </a:lnTo>
                          <a:lnTo>
                            <a:pt x="1736" y="26"/>
                          </a:lnTo>
                          <a:lnTo>
                            <a:pt x="1737" y="29"/>
                          </a:lnTo>
                          <a:lnTo>
                            <a:pt x="1737" y="27"/>
                          </a:lnTo>
                          <a:lnTo>
                            <a:pt x="1738" y="28"/>
                          </a:lnTo>
                          <a:lnTo>
                            <a:pt x="1738" y="26"/>
                          </a:lnTo>
                          <a:lnTo>
                            <a:pt x="1738" y="27"/>
                          </a:lnTo>
                          <a:lnTo>
                            <a:pt x="1739" y="26"/>
                          </a:lnTo>
                          <a:lnTo>
                            <a:pt x="1739" y="24"/>
                          </a:lnTo>
                          <a:lnTo>
                            <a:pt x="1740" y="23"/>
                          </a:lnTo>
                          <a:lnTo>
                            <a:pt x="1740" y="22"/>
                          </a:lnTo>
                          <a:lnTo>
                            <a:pt x="1741" y="24"/>
                          </a:lnTo>
                          <a:lnTo>
                            <a:pt x="1741" y="26"/>
                          </a:lnTo>
                          <a:lnTo>
                            <a:pt x="1741" y="23"/>
                          </a:lnTo>
                          <a:lnTo>
                            <a:pt x="1742" y="22"/>
                          </a:lnTo>
                          <a:lnTo>
                            <a:pt x="1742" y="22"/>
                          </a:lnTo>
                          <a:lnTo>
                            <a:pt x="1743" y="22"/>
                          </a:lnTo>
                          <a:lnTo>
                            <a:pt x="1743" y="23"/>
                          </a:lnTo>
                          <a:lnTo>
                            <a:pt x="1743" y="16"/>
                          </a:lnTo>
                          <a:lnTo>
                            <a:pt x="1744" y="19"/>
                          </a:lnTo>
                          <a:lnTo>
                            <a:pt x="1744" y="16"/>
                          </a:lnTo>
                          <a:lnTo>
                            <a:pt x="1745" y="16"/>
                          </a:lnTo>
                          <a:lnTo>
                            <a:pt x="1745" y="16"/>
                          </a:lnTo>
                          <a:lnTo>
                            <a:pt x="1746" y="19"/>
                          </a:lnTo>
                          <a:lnTo>
                            <a:pt x="1746" y="19"/>
                          </a:lnTo>
                          <a:lnTo>
                            <a:pt x="1746" y="20"/>
                          </a:lnTo>
                          <a:lnTo>
                            <a:pt x="1747" y="19"/>
                          </a:lnTo>
                          <a:lnTo>
                            <a:pt x="1747" y="21"/>
                          </a:lnTo>
                          <a:lnTo>
                            <a:pt x="1748" y="21"/>
                          </a:lnTo>
                          <a:lnTo>
                            <a:pt x="1748" y="19"/>
                          </a:lnTo>
                          <a:lnTo>
                            <a:pt x="1748" y="21"/>
                          </a:lnTo>
                          <a:lnTo>
                            <a:pt x="1749" y="20"/>
                          </a:lnTo>
                          <a:lnTo>
                            <a:pt x="1749" y="20"/>
                          </a:lnTo>
                          <a:lnTo>
                            <a:pt x="1750" y="19"/>
                          </a:lnTo>
                          <a:lnTo>
                            <a:pt x="1750" y="20"/>
                          </a:lnTo>
                          <a:lnTo>
                            <a:pt x="1751" y="20"/>
                          </a:lnTo>
                          <a:lnTo>
                            <a:pt x="1751" y="21"/>
                          </a:lnTo>
                          <a:lnTo>
                            <a:pt x="1751" y="24"/>
                          </a:lnTo>
                          <a:lnTo>
                            <a:pt x="1752" y="23"/>
                          </a:lnTo>
                          <a:lnTo>
                            <a:pt x="1752" y="20"/>
                          </a:lnTo>
                          <a:lnTo>
                            <a:pt x="1753" y="18"/>
                          </a:lnTo>
                          <a:lnTo>
                            <a:pt x="1753" y="20"/>
                          </a:lnTo>
                          <a:lnTo>
                            <a:pt x="1753" y="18"/>
                          </a:lnTo>
                          <a:lnTo>
                            <a:pt x="1754" y="20"/>
                          </a:lnTo>
                          <a:lnTo>
                            <a:pt x="1754" y="16"/>
                          </a:lnTo>
                          <a:lnTo>
                            <a:pt x="1755" y="20"/>
                          </a:lnTo>
                          <a:lnTo>
                            <a:pt x="1755" y="19"/>
                          </a:lnTo>
                          <a:lnTo>
                            <a:pt x="1756" y="17"/>
                          </a:lnTo>
                          <a:lnTo>
                            <a:pt x="1756" y="17"/>
                          </a:lnTo>
                          <a:lnTo>
                            <a:pt x="1756" y="15"/>
                          </a:lnTo>
                          <a:lnTo>
                            <a:pt x="1757" y="14"/>
                          </a:lnTo>
                          <a:lnTo>
                            <a:pt x="1757" y="16"/>
                          </a:lnTo>
                          <a:lnTo>
                            <a:pt x="1758" y="15"/>
                          </a:lnTo>
                          <a:lnTo>
                            <a:pt x="1758" y="15"/>
                          </a:lnTo>
                          <a:lnTo>
                            <a:pt x="1758" y="14"/>
                          </a:lnTo>
                          <a:lnTo>
                            <a:pt x="1759" y="14"/>
                          </a:lnTo>
                          <a:lnTo>
                            <a:pt x="1759" y="16"/>
                          </a:lnTo>
                          <a:lnTo>
                            <a:pt x="1760" y="15"/>
                          </a:lnTo>
                          <a:lnTo>
                            <a:pt x="1760" y="16"/>
                          </a:lnTo>
                          <a:lnTo>
                            <a:pt x="1761" y="14"/>
                          </a:lnTo>
                          <a:lnTo>
                            <a:pt x="1761" y="15"/>
                          </a:lnTo>
                          <a:lnTo>
                            <a:pt x="1761" y="14"/>
                          </a:lnTo>
                          <a:lnTo>
                            <a:pt x="1762" y="15"/>
                          </a:lnTo>
                          <a:lnTo>
                            <a:pt x="1762" y="18"/>
                          </a:lnTo>
                          <a:lnTo>
                            <a:pt x="1763" y="17"/>
                          </a:lnTo>
                          <a:lnTo>
                            <a:pt x="1763" y="16"/>
                          </a:lnTo>
                          <a:lnTo>
                            <a:pt x="1763" y="16"/>
                          </a:lnTo>
                          <a:lnTo>
                            <a:pt x="1764" y="16"/>
                          </a:lnTo>
                          <a:lnTo>
                            <a:pt x="1764" y="16"/>
                          </a:lnTo>
                          <a:lnTo>
                            <a:pt x="1765" y="17"/>
                          </a:lnTo>
                          <a:lnTo>
                            <a:pt x="1765" y="14"/>
                          </a:lnTo>
                          <a:lnTo>
                            <a:pt x="1766" y="17"/>
                          </a:lnTo>
                          <a:lnTo>
                            <a:pt x="1766" y="17"/>
                          </a:lnTo>
                          <a:lnTo>
                            <a:pt x="1766" y="17"/>
                          </a:lnTo>
                          <a:lnTo>
                            <a:pt x="1767" y="17"/>
                          </a:lnTo>
                          <a:lnTo>
                            <a:pt x="1767" y="16"/>
                          </a:lnTo>
                          <a:lnTo>
                            <a:pt x="1768" y="13"/>
                          </a:lnTo>
                          <a:lnTo>
                            <a:pt x="1768" y="16"/>
                          </a:lnTo>
                          <a:lnTo>
                            <a:pt x="1768" y="14"/>
                          </a:lnTo>
                          <a:lnTo>
                            <a:pt x="1769" y="15"/>
                          </a:lnTo>
                          <a:lnTo>
                            <a:pt x="1769" y="12"/>
                          </a:lnTo>
                          <a:lnTo>
                            <a:pt x="1770" y="12"/>
                          </a:lnTo>
                          <a:lnTo>
                            <a:pt x="1770" y="12"/>
                          </a:lnTo>
                          <a:lnTo>
                            <a:pt x="1771" y="13"/>
                          </a:lnTo>
                          <a:lnTo>
                            <a:pt x="1771" y="12"/>
                          </a:lnTo>
                          <a:lnTo>
                            <a:pt x="1771" y="8"/>
                          </a:lnTo>
                          <a:lnTo>
                            <a:pt x="1772" y="12"/>
                          </a:lnTo>
                          <a:lnTo>
                            <a:pt x="1772" y="11"/>
                          </a:lnTo>
                          <a:lnTo>
                            <a:pt x="1773" y="9"/>
                          </a:lnTo>
                          <a:lnTo>
                            <a:pt x="1773" y="12"/>
                          </a:lnTo>
                          <a:lnTo>
                            <a:pt x="1773" y="12"/>
                          </a:lnTo>
                          <a:lnTo>
                            <a:pt x="1774" y="12"/>
                          </a:lnTo>
                          <a:lnTo>
                            <a:pt x="1774" y="16"/>
                          </a:lnTo>
                          <a:lnTo>
                            <a:pt x="1775" y="14"/>
                          </a:lnTo>
                          <a:lnTo>
                            <a:pt x="1775" y="12"/>
                          </a:lnTo>
                          <a:lnTo>
                            <a:pt x="1776" y="15"/>
                          </a:lnTo>
                          <a:lnTo>
                            <a:pt x="1776" y="16"/>
                          </a:lnTo>
                          <a:lnTo>
                            <a:pt x="1776" y="16"/>
                          </a:lnTo>
                          <a:lnTo>
                            <a:pt x="1777" y="15"/>
                          </a:lnTo>
                          <a:lnTo>
                            <a:pt x="1777" y="16"/>
                          </a:lnTo>
                          <a:lnTo>
                            <a:pt x="1778" y="15"/>
                          </a:lnTo>
                          <a:lnTo>
                            <a:pt x="1778" y="15"/>
                          </a:lnTo>
                          <a:lnTo>
                            <a:pt x="1778" y="18"/>
                          </a:lnTo>
                          <a:lnTo>
                            <a:pt x="1779" y="19"/>
                          </a:lnTo>
                          <a:lnTo>
                            <a:pt x="1779" y="19"/>
                          </a:lnTo>
                          <a:lnTo>
                            <a:pt x="1780" y="20"/>
                          </a:lnTo>
                          <a:lnTo>
                            <a:pt x="1780" y="17"/>
                          </a:lnTo>
                          <a:lnTo>
                            <a:pt x="1781" y="16"/>
                          </a:lnTo>
                          <a:lnTo>
                            <a:pt x="1781" y="17"/>
                          </a:lnTo>
                          <a:lnTo>
                            <a:pt x="1781" y="18"/>
                          </a:lnTo>
                          <a:lnTo>
                            <a:pt x="1782" y="17"/>
                          </a:lnTo>
                          <a:lnTo>
                            <a:pt x="1782" y="16"/>
                          </a:lnTo>
                          <a:lnTo>
                            <a:pt x="1783" y="15"/>
                          </a:lnTo>
                          <a:lnTo>
                            <a:pt x="1783" y="15"/>
                          </a:lnTo>
                          <a:lnTo>
                            <a:pt x="1783" y="14"/>
                          </a:lnTo>
                          <a:lnTo>
                            <a:pt x="1784" y="14"/>
                          </a:lnTo>
                          <a:lnTo>
                            <a:pt x="1784" y="14"/>
                          </a:lnTo>
                          <a:lnTo>
                            <a:pt x="1785" y="14"/>
                          </a:lnTo>
                          <a:lnTo>
                            <a:pt x="1785" y="13"/>
                          </a:lnTo>
                          <a:lnTo>
                            <a:pt x="1786" y="13"/>
                          </a:lnTo>
                          <a:lnTo>
                            <a:pt x="1786" y="12"/>
                          </a:lnTo>
                          <a:lnTo>
                            <a:pt x="1786" y="12"/>
                          </a:lnTo>
                          <a:lnTo>
                            <a:pt x="1787" y="13"/>
                          </a:lnTo>
                          <a:lnTo>
                            <a:pt x="1787" y="9"/>
                          </a:lnTo>
                          <a:lnTo>
                            <a:pt x="1788" y="11"/>
                          </a:lnTo>
                          <a:lnTo>
                            <a:pt x="1788" y="11"/>
                          </a:lnTo>
                          <a:lnTo>
                            <a:pt x="1788" y="11"/>
                          </a:lnTo>
                          <a:lnTo>
                            <a:pt x="1789" y="14"/>
                          </a:lnTo>
                          <a:lnTo>
                            <a:pt x="1789" y="16"/>
                          </a:lnTo>
                          <a:lnTo>
                            <a:pt x="1790" y="16"/>
                          </a:lnTo>
                          <a:lnTo>
                            <a:pt x="1790" y="16"/>
                          </a:lnTo>
                          <a:lnTo>
                            <a:pt x="1791" y="18"/>
                          </a:lnTo>
                          <a:lnTo>
                            <a:pt x="1791" y="17"/>
                          </a:lnTo>
                          <a:lnTo>
                            <a:pt x="1791" y="18"/>
                          </a:lnTo>
                          <a:lnTo>
                            <a:pt x="1792" y="19"/>
                          </a:lnTo>
                          <a:lnTo>
                            <a:pt x="1792" y="18"/>
                          </a:lnTo>
                          <a:lnTo>
                            <a:pt x="1793" y="20"/>
                          </a:lnTo>
                          <a:lnTo>
                            <a:pt x="1793" y="21"/>
                          </a:lnTo>
                          <a:lnTo>
                            <a:pt x="1793" y="21"/>
                          </a:lnTo>
                          <a:lnTo>
                            <a:pt x="1794" y="19"/>
                          </a:lnTo>
                          <a:lnTo>
                            <a:pt x="1794" y="21"/>
                          </a:lnTo>
                          <a:lnTo>
                            <a:pt x="1795" y="20"/>
                          </a:lnTo>
                          <a:lnTo>
                            <a:pt x="1795" y="22"/>
                          </a:lnTo>
                          <a:lnTo>
                            <a:pt x="1796" y="17"/>
                          </a:lnTo>
                          <a:lnTo>
                            <a:pt x="1796" y="18"/>
                          </a:lnTo>
                          <a:lnTo>
                            <a:pt x="1796" y="21"/>
                          </a:lnTo>
                          <a:lnTo>
                            <a:pt x="1797" y="20"/>
                          </a:lnTo>
                          <a:lnTo>
                            <a:pt x="1797" y="20"/>
                          </a:lnTo>
                          <a:lnTo>
                            <a:pt x="1798" y="21"/>
                          </a:lnTo>
                          <a:lnTo>
                            <a:pt x="1798" y="19"/>
                          </a:lnTo>
                          <a:lnTo>
                            <a:pt x="1798" y="18"/>
                          </a:lnTo>
                          <a:lnTo>
                            <a:pt x="1799" y="18"/>
                          </a:lnTo>
                          <a:lnTo>
                            <a:pt x="1799" y="15"/>
                          </a:lnTo>
                          <a:lnTo>
                            <a:pt x="1800" y="15"/>
                          </a:lnTo>
                          <a:lnTo>
                            <a:pt x="1800" y="16"/>
                          </a:lnTo>
                          <a:lnTo>
                            <a:pt x="1801" y="19"/>
                          </a:lnTo>
                          <a:lnTo>
                            <a:pt x="1801" y="17"/>
                          </a:lnTo>
                          <a:lnTo>
                            <a:pt x="1801" y="12"/>
                          </a:lnTo>
                          <a:lnTo>
                            <a:pt x="1802" y="14"/>
                          </a:lnTo>
                          <a:lnTo>
                            <a:pt x="1802" y="15"/>
                          </a:lnTo>
                          <a:lnTo>
                            <a:pt x="1803" y="17"/>
                          </a:lnTo>
                          <a:lnTo>
                            <a:pt x="1803" y="14"/>
                          </a:lnTo>
                          <a:lnTo>
                            <a:pt x="1803" y="17"/>
                          </a:lnTo>
                          <a:lnTo>
                            <a:pt x="1804" y="17"/>
                          </a:lnTo>
                          <a:lnTo>
                            <a:pt x="1804" y="19"/>
                          </a:lnTo>
                          <a:lnTo>
                            <a:pt x="1805" y="19"/>
                          </a:lnTo>
                          <a:lnTo>
                            <a:pt x="1805" y="20"/>
                          </a:lnTo>
                          <a:lnTo>
                            <a:pt x="1806" y="20"/>
                          </a:lnTo>
                          <a:lnTo>
                            <a:pt x="1806" y="19"/>
                          </a:lnTo>
                          <a:lnTo>
                            <a:pt x="1806" y="18"/>
                          </a:lnTo>
                          <a:lnTo>
                            <a:pt x="1807" y="21"/>
                          </a:lnTo>
                          <a:lnTo>
                            <a:pt x="1807" y="20"/>
                          </a:lnTo>
                          <a:lnTo>
                            <a:pt x="1808" y="20"/>
                          </a:lnTo>
                          <a:lnTo>
                            <a:pt x="1808" y="20"/>
                          </a:lnTo>
                          <a:lnTo>
                            <a:pt x="1808" y="16"/>
                          </a:lnTo>
                          <a:lnTo>
                            <a:pt x="1809" y="17"/>
                          </a:lnTo>
                          <a:lnTo>
                            <a:pt x="1809" y="18"/>
                          </a:lnTo>
                          <a:lnTo>
                            <a:pt x="1810" y="20"/>
                          </a:lnTo>
                          <a:lnTo>
                            <a:pt x="1810" y="18"/>
                          </a:lnTo>
                          <a:lnTo>
                            <a:pt x="1811" y="17"/>
                          </a:lnTo>
                          <a:lnTo>
                            <a:pt x="1811" y="18"/>
                          </a:lnTo>
                          <a:lnTo>
                            <a:pt x="1811" y="17"/>
                          </a:lnTo>
                          <a:lnTo>
                            <a:pt x="1812" y="18"/>
                          </a:lnTo>
                          <a:lnTo>
                            <a:pt x="1812" y="18"/>
                          </a:lnTo>
                          <a:lnTo>
                            <a:pt x="1813" y="23"/>
                          </a:lnTo>
                          <a:lnTo>
                            <a:pt x="1813" y="20"/>
                          </a:lnTo>
                          <a:lnTo>
                            <a:pt x="1813" y="19"/>
                          </a:lnTo>
                          <a:lnTo>
                            <a:pt x="1814" y="18"/>
                          </a:lnTo>
                          <a:lnTo>
                            <a:pt x="1814" y="18"/>
                          </a:lnTo>
                          <a:lnTo>
                            <a:pt x="1815" y="17"/>
                          </a:lnTo>
                          <a:lnTo>
                            <a:pt x="1815" y="17"/>
                          </a:lnTo>
                          <a:lnTo>
                            <a:pt x="1816" y="16"/>
                          </a:lnTo>
                          <a:lnTo>
                            <a:pt x="1816" y="15"/>
                          </a:lnTo>
                          <a:lnTo>
                            <a:pt x="1816" y="16"/>
                          </a:lnTo>
                          <a:lnTo>
                            <a:pt x="1817" y="16"/>
                          </a:lnTo>
                          <a:lnTo>
                            <a:pt x="1817" y="18"/>
                          </a:lnTo>
                          <a:lnTo>
                            <a:pt x="1818" y="18"/>
                          </a:lnTo>
                          <a:lnTo>
                            <a:pt x="1818" y="19"/>
                          </a:lnTo>
                          <a:lnTo>
                            <a:pt x="1818" y="19"/>
                          </a:lnTo>
                          <a:lnTo>
                            <a:pt x="1819" y="22"/>
                          </a:lnTo>
                          <a:lnTo>
                            <a:pt x="1819" y="23"/>
                          </a:lnTo>
                          <a:lnTo>
                            <a:pt x="1820" y="22"/>
                          </a:lnTo>
                          <a:lnTo>
                            <a:pt x="1820" y="21"/>
                          </a:lnTo>
                          <a:lnTo>
                            <a:pt x="1821" y="21"/>
                          </a:lnTo>
                          <a:lnTo>
                            <a:pt x="1821" y="22"/>
                          </a:lnTo>
                          <a:lnTo>
                            <a:pt x="1821" y="23"/>
                          </a:lnTo>
                          <a:lnTo>
                            <a:pt x="1822" y="19"/>
                          </a:lnTo>
                          <a:lnTo>
                            <a:pt x="1822" y="22"/>
                          </a:lnTo>
                          <a:lnTo>
                            <a:pt x="1823" y="23"/>
                          </a:lnTo>
                          <a:lnTo>
                            <a:pt x="1823" y="21"/>
                          </a:lnTo>
                          <a:lnTo>
                            <a:pt x="1823" y="21"/>
                          </a:lnTo>
                          <a:lnTo>
                            <a:pt x="1824" y="19"/>
                          </a:lnTo>
                          <a:lnTo>
                            <a:pt x="1824" y="20"/>
                          </a:lnTo>
                          <a:lnTo>
                            <a:pt x="1825" y="21"/>
                          </a:lnTo>
                          <a:lnTo>
                            <a:pt x="1825" y="20"/>
                          </a:lnTo>
                          <a:lnTo>
                            <a:pt x="1826" y="19"/>
                          </a:lnTo>
                          <a:lnTo>
                            <a:pt x="1826" y="22"/>
                          </a:lnTo>
                          <a:lnTo>
                            <a:pt x="1826" y="22"/>
                          </a:lnTo>
                          <a:lnTo>
                            <a:pt x="1827" y="20"/>
                          </a:lnTo>
                          <a:lnTo>
                            <a:pt x="1827" y="16"/>
                          </a:lnTo>
                          <a:lnTo>
                            <a:pt x="1828" y="20"/>
                          </a:lnTo>
                          <a:lnTo>
                            <a:pt x="1828" y="16"/>
                          </a:lnTo>
                          <a:lnTo>
                            <a:pt x="1828" y="16"/>
                          </a:lnTo>
                          <a:lnTo>
                            <a:pt x="1829" y="16"/>
                          </a:lnTo>
                          <a:lnTo>
                            <a:pt x="1829" y="18"/>
                          </a:lnTo>
                          <a:lnTo>
                            <a:pt x="1830" y="21"/>
                          </a:lnTo>
                          <a:lnTo>
                            <a:pt x="1830" y="22"/>
                          </a:lnTo>
                          <a:lnTo>
                            <a:pt x="1831" y="20"/>
                          </a:lnTo>
                          <a:lnTo>
                            <a:pt x="1831" y="19"/>
                          </a:lnTo>
                          <a:lnTo>
                            <a:pt x="1831" y="19"/>
                          </a:lnTo>
                          <a:lnTo>
                            <a:pt x="1832" y="21"/>
                          </a:lnTo>
                          <a:lnTo>
                            <a:pt x="1832" y="22"/>
                          </a:lnTo>
                          <a:lnTo>
                            <a:pt x="1833" y="24"/>
                          </a:lnTo>
                          <a:lnTo>
                            <a:pt x="1833" y="24"/>
                          </a:lnTo>
                          <a:lnTo>
                            <a:pt x="1833" y="25"/>
                          </a:lnTo>
                          <a:lnTo>
                            <a:pt x="1834" y="24"/>
                          </a:lnTo>
                          <a:lnTo>
                            <a:pt x="1834" y="24"/>
                          </a:lnTo>
                          <a:lnTo>
                            <a:pt x="1835" y="24"/>
                          </a:lnTo>
                          <a:lnTo>
                            <a:pt x="1835" y="25"/>
                          </a:lnTo>
                          <a:lnTo>
                            <a:pt x="1836" y="25"/>
                          </a:lnTo>
                          <a:lnTo>
                            <a:pt x="1836" y="25"/>
                          </a:lnTo>
                          <a:lnTo>
                            <a:pt x="1836" y="25"/>
                          </a:lnTo>
                          <a:lnTo>
                            <a:pt x="1837" y="22"/>
                          </a:lnTo>
                          <a:lnTo>
                            <a:pt x="1837" y="24"/>
                          </a:lnTo>
                          <a:lnTo>
                            <a:pt x="1838" y="23"/>
                          </a:lnTo>
                          <a:lnTo>
                            <a:pt x="1838" y="23"/>
                          </a:lnTo>
                          <a:lnTo>
                            <a:pt x="1838" y="22"/>
                          </a:lnTo>
                          <a:lnTo>
                            <a:pt x="1839" y="22"/>
                          </a:lnTo>
                          <a:lnTo>
                            <a:pt x="1839" y="22"/>
                          </a:lnTo>
                          <a:lnTo>
                            <a:pt x="1840" y="21"/>
                          </a:lnTo>
                          <a:lnTo>
                            <a:pt x="1840" y="21"/>
                          </a:lnTo>
                          <a:lnTo>
                            <a:pt x="1841" y="22"/>
                          </a:lnTo>
                          <a:lnTo>
                            <a:pt x="1841" y="15"/>
                          </a:lnTo>
                          <a:lnTo>
                            <a:pt x="1841" y="19"/>
                          </a:lnTo>
                          <a:lnTo>
                            <a:pt x="1842" y="18"/>
                          </a:lnTo>
                          <a:lnTo>
                            <a:pt x="1842" y="17"/>
                          </a:lnTo>
                          <a:lnTo>
                            <a:pt x="1843" y="18"/>
                          </a:lnTo>
                          <a:lnTo>
                            <a:pt x="1843" y="17"/>
                          </a:lnTo>
                          <a:lnTo>
                            <a:pt x="1843" y="15"/>
                          </a:lnTo>
                          <a:lnTo>
                            <a:pt x="1844" y="19"/>
                          </a:lnTo>
                          <a:lnTo>
                            <a:pt x="1844" y="20"/>
                          </a:lnTo>
                          <a:lnTo>
                            <a:pt x="1845" y="20"/>
                          </a:lnTo>
                          <a:lnTo>
                            <a:pt x="1845" y="20"/>
                          </a:lnTo>
                          <a:lnTo>
                            <a:pt x="1846" y="20"/>
                          </a:lnTo>
                          <a:lnTo>
                            <a:pt x="1846" y="23"/>
                          </a:lnTo>
                          <a:lnTo>
                            <a:pt x="1846" y="26"/>
                          </a:lnTo>
                          <a:lnTo>
                            <a:pt x="1847" y="22"/>
                          </a:lnTo>
                          <a:lnTo>
                            <a:pt x="1847" y="20"/>
                          </a:lnTo>
                          <a:lnTo>
                            <a:pt x="1848" y="22"/>
                          </a:lnTo>
                          <a:lnTo>
                            <a:pt x="1848" y="24"/>
                          </a:lnTo>
                          <a:lnTo>
                            <a:pt x="1848" y="20"/>
                          </a:lnTo>
                          <a:lnTo>
                            <a:pt x="1849" y="24"/>
                          </a:lnTo>
                          <a:lnTo>
                            <a:pt x="1849" y="24"/>
                          </a:lnTo>
                          <a:lnTo>
                            <a:pt x="1850" y="24"/>
                          </a:lnTo>
                          <a:lnTo>
                            <a:pt x="1850" y="22"/>
                          </a:lnTo>
                          <a:lnTo>
                            <a:pt x="1851" y="24"/>
                          </a:lnTo>
                          <a:lnTo>
                            <a:pt x="1851" y="26"/>
                          </a:lnTo>
                          <a:lnTo>
                            <a:pt x="1851" y="22"/>
                          </a:lnTo>
                          <a:lnTo>
                            <a:pt x="1852" y="24"/>
                          </a:lnTo>
                          <a:lnTo>
                            <a:pt x="1852" y="22"/>
                          </a:lnTo>
                          <a:lnTo>
                            <a:pt x="1853" y="23"/>
                          </a:lnTo>
                          <a:lnTo>
                            <a:pt x="1853" y="23"/>
                          </a:lnTo>
                          <a:lnTo>
                            <a:pt x="1853" y="21"/>
                          </a:lnTo>
                          <a:lnTo>
                            <a:pt x="1854" y="21"/>
                          </a:lnTo>
                          <a:lnTo>
                            <a:pt x="1854" y="22"/>
                          </a:lnTo>
                          <a:lnTo>
                            <a:pt x="1855" y="17"/>
                          </a:lnTo>
                          <a:lnTo>
                            <a:pt x="1855" y="18"/>
                          </a:lnTo>
                          <a:lnTo>
                            <a:pt x="1856" y="19"/>
                          </a:lnTo>
                          <a:lnTo>
                            <a:pt x="1856" y="20"/>
                          </a:lnTo>
                          <a:lnTo>
                            <a:pt x="1856" y="18"/>
                          </a:lnTo>
                          <a:lnTo>
                            <a:pt x="1857" y="19"/>
                          </a:lnTo>
                          <a:lnTo>
                            <a:pt x="1857" y="21"/>
                          </a:lnTo>
                          <a:lnTo>
                            <a:pt x="1858" y="19"/>
                          </a:lnTo>
                          <a:lnTo>
                            <a:pt x="1858" y="19"/>
                          </a:lnTo>
                          <a:lnTo>
                            <a:pt x="1858" y="18"/>
                          </a:lnTo>
                          <a:lnTo>
                            <a:pt x="1859" y="18"/>
                          </a:lnTo>
                          <a:lnTo>
                            <a:pt x="1859" y="20"/>
                          </a:lnTo>
                          <a:lnTo>
                            <a:pt x="1860" y="19"/>
                          </a:lnTo>
                          <a:lnTo>
                            <a:pt x="1860" y="21"/>
                          </a:lnTo>
                          <a:lnTo>
                            <a:pt x="1861" y="20"/>
                          </a:lnTo>
                          <a:lnTo>
                            <a:pt x="1861" y="18"/>
                          </a:lnTo>
                          <a:lnTo>
                            <a:pt x="1861" y="22"/>
                          </a:lnTo>
                          <a:lnTo>
                            <a:pt x="1862" y="20"/>
                          </a:lnTo>
                          <a:lnTo>
                            <a:pt x="1862" y="23"/>
                          </a:lnTo>
                          <a:lnTo>
                            <a:pt x="1863" y="26"/>
                          </a:lnTo>
                          <a:lnTo>
                            <a:pt x="1863" y="24"/>
                          </a:lnTo>
                          <a:lnTo>
                            <a:pt x="1863" y="24"/>
                          </a:lnTo>
                          <a:lnTo>
                            <a:pt x="1864" y="23"/>
                          </a:lnTo>
                          <a:lnTo>
                            <a:pt x="1864" y="21"/>
                          </a:lnTo>
                          <a:lnTo>
                            <a:pt x="1865" y="19"/>
                          </a:lnTo>
                          <a:lnTo>
                            <a:pt x="1865" y="22"/>
                          </a:lnTo>
                          <a:lnTo>
                            <a:pt x="1866" y="21"/>
                          </a:lnTo>
                          <a:lnTo>
                            <a:pt x="1866" y="23"/>
                          </a:lnTo>
                          <a:lnTo>
                            <a:pt x="1866" y="20"/>
                          </a:lnTo>
                          <a:lnTo>
                            <a:pt x="1867" y="19"/>
                          </a:lnTo>
                          <a:lnTo>
                            <a:pt x="1867" y="19"/>
                          </a:lnTo>
                          <a:lnTo>
                            <a:pt x="1868" y="19"/>
                          </a:lnTo>
                          <a:lnTo>
                            <a:pt x="1868" y="18"/>
                          </a:lnTo>
                          <a:lnTo>
                            <a:pt x="1868" y="19"/>
                          </a:lnTo>
                          <a:lnTo>
                            <a:pt x="1869" y="19"/>
                          </a:lnTo>
                          <a:lnTo>
                            <a:pt x="1869" y="17"/>
                          </a:lnTo>
                          <a:lnTo>
                            <a:pt x="1870" y="16"/>
                          </a:lnTo>
                          <a:lnTo>
                            <a:pt x="1870" y="13"/>
                          </a:lnTo>
                          <a:lnTo>
                            <a:pt x="1871" y="16"/>
                          </a:lnTo>
                          <a:lnTo>
                            <a:pt x="1871" y="18"/>
                          </a:lnTo>
                          <a:lnTo>
                            <a:pt x="1871" y="16"/>
                          </a:lnTo>
                          <a:lnTo>
                            <a:pt x="1872" y="14"/>
                          </a:lnTo>
                          <a:lnTo>
                            <a:pt x="1872" y="17"/>
                          </a:lnTo>
                          <a:lnTo>
                            <a:pt x="1873" y="16"/>
                          </a:lnTo>
                          <a:lnTo>
                            <a:pt x="1873" y="17"/>
                          </a:lnTo>
                          <a:lnTo>
                            <a:pt x="1873" y="18"/>
                          </a:lnTo>
                          <a:lnTo>
                            <a:pt x="1874" y="18"/>
                          </a:lnTo>
                          <a:lnTo>
                            <a:pt x="1874" y="19"/>
                          </a:lnTo>
                          <a:lnTo>
                            <a:pt x="1875" y="19"/>
                          </a:lnTo>
                          <a:lnTo>
                            <a:pt x="1875" y="21"/>
                          </a:lnTo>
                          <a:lnTo>
                            <a:pt x="1876" y="20"/>
                          </a:lnTo>
                          <a:lnTo>
                            <a:pt x="1876" y="18"/>
                          </a:lnTo>
                          <a:lnTo>
                            <a:pt x="1876" y="20"/>
                          </a:lnTo>
                          <a:lnTo>
                            <a:pt x="1877" y="22"/>
                          </a:lnTo>
                          <a:lnTo>
                            <a:pt x="1877" y="22"/>
                          </a:lnTo>
                          <a:lnTo>
                            <a:pt x="1878" y="21"/>
                          </a:lnTo>
                          <a:lnTo>
                            <a:pt x="1878" y="20"/>
                          </a:lnTo>
                          <a:lnTo>
                            <a:pt x="1878" y="19"/>
                          </a:lnTo>
                          <a:lnTo>
                            <a:pt x="1879" y="20"/>
                          </a:lnTo>
                          <a:lnTo>
                            <a:pt x="1879" y="19"/>
                          </a:lnTo>
                          <a:lnTo>
                            <a:pt x="1880" y="19"/>
                          </a:lnTo>
                          <a:lnTo>
                            <a:pt x="1880" y="18"/>
                          </a:lnTo>
                          <a:lnTo>
                            <a:pt x="1881" y="18"/>
                          </a:lnTo>
                          <a:lnTo>
                            <a:pt x="1881" y="20"/>
                          </a:lnTo>
                          <a:lnTo>
                            <a:pt x="1881" y="20"/>
                          </a:lnTo>
                          <a:lnTo>
                            <a:pt x="1882" y="17"/>
                          </a:lnTo>
                          <a:lnTo>
                            <a:pt x="1882" y="17"/>
                          </a:lnTo>
                          <a:lnTo>
                            <a:pt x="1883" y="15"/>
                          </a:lnTo>
                          <a:lnTo>
                            <a:pt x="1883" y="14"/>
                          </a:lnTo>
                          <a:lnTo>
                            <a:pt x="1883" y="14"/>
                          </a:lnTo>
                          <a:lnTo>
                            <a:pt x="1884" y="14"/>
                          </a:lnTo>
                          <a:lnTo>
                            <a:pt x="1884" y="14"/>
                          </a:lnTo>
                          <a:lnTo>
                            <a:pt x="1885" y="14"/>
                          </a:lnTo>
                          <a:lnTo>
                            <a:pt x="1885" y="13"/>
                          </a:lnTo>
                          <a:lnTo>
                            <a:pt x="1886" y="14"/>
                          </a:lnTo>
                          <a:lnTo>
                            <a:pt x="1886" y="14"/>
                          </a:lnTo>
                          <a:lnTo>
                            <a:pt x="1886" y="15"/>
                          </a:lnTo>
                          <a:lnTo>
                            <a:pt x="1887" y="15"/>
                          </a:lnTo>
                          <a:lnTo>
                            <a:pt x="1887" y="17"/>
                          </a:lnTo>
                          <a:lnTo>
                            <a:pt x="1888" y="18"/>
                          </a:lnTo>
                          <a:lnTo>
                            <a:pt x="1888" y="18"/>
                          </a:lnTo>
                          <a:lnTo>
                            <a:pt x="1888" y="16"/>
                          </a:lnTo>
                          <a:lnTo>
                            <a:pt x="1889" y="18"/>
                          </a:lnTo>
                          <a:lnTo>
                            <a:pt x="1889" y="21"/>
                          </a:lnTo>
                          <a:lnTo>
                            <a:pt x="1890" y="19"/>
                          </a:lnTo>
                          <a:lnTo>
                            <a:pt x="1890" y="19"/>
                          </a:lnTo>
                          <a:lnTo>
                            <a:pt x="1891" y="18"/>
                          </a:lnTo>
                          <a:lnTo>
                            <a:pt x="1891" y="19"/>
                          </a:lnTo>
                          <a:lnTo>
                            <a:pt x="1891" y="17"/>
                          </a:lnTo>
                          <a:lnTo>
                            <a:pt x="1892" y="15"/>
                          </a:lnTo>
                          <a:lnTo>
                            <a:pt x="1892" y="16"/>
                          </a:lnTo>
                          <a:lnTo>
                            <a:pt x="1893" y="17"/>
                          </a:lnTo>
                          <a:lnTo>
                            <a:pt x="1893" y="18"/>
                          </a:lnTo>
                          <a:lnTo>
                            <a:pt x="1893" y="21"/>
                          </a:lnTo>
                          <a:lnTo>
                            <a:pt x="1894" y="17"/>
                          </a:lnTo>
                          <a:lnTo>
                            <a:pt x="1894" y="17"/>
                          </a:lnTo>
                          <a:lnTo>
                            <a:pt x="1895" y="17"/>
                          </a:lnTo>
                          <a:lnTo>
                            <a:pt x="1895" y="17"/>
                          </a:lnTo>
                          <a:lnTo>
                            <a:pt x="1896" y="15"/>
                          </a:lnTo>
                          <a:lnTo>
                            <a:pt x="1896" y="15"/>
                          </a:lnTo>
                          <a:lnTo>
                            <a:pt x="1896" y="14"/>
                          </a:lnTo>
                          <a:lnTo>
                            <a:pt x="1897" y="16"/>
                          </a:lnTo>
                          <a:lnTo>
                            <a:pt x="1897" y="11"/>
                          </a:lnTo>
                          <a:lnTo>
                            <a:pt x="1898" y="12"/>
                          </a:lnTo>
                          <a:lnTo>
                            <a:pt x="1898" y="10"/>
                          </a:lnTo>
                          <a:lnTo>
                            <a:pt x="1898" y="12"/>
                          </a:lnTo>
                          <a:lnTo>
                            <a:pt x="1899" y="12"/>
                          </a:lnTo>
                          <a:lnTo>
                            <a:pt x="1899" y="12"/>
                          </a:lnTo>
                          <a:lnTo>
                            <a:pt x="1900" y="12"/>
                          </a:lnTo>
                          <a:lnTo>
                            <a:pt x="1900" y="12"/>
                          </a:lnTo>
                          <a:lnTo>
                            <a:pt x="1901" y="12"/>
                          </a:lnTo>
                          <a:lnTo>
                            <a:pt x="1901" y="11"/>
                          </a:lnTo>
                          <a:lnTo>
                            <a:pt x="1901" y="10"/>
                          </a:lnTo>
                          <a:lnTo>
                            <a:pt x="1902" y="11"/>
                          </a:lnTo>
                          <a:lnTo>
                            <a:pt x="1902" y="9"/>
                          </a:lnTo>
                          <a:lnTo>
                            <a:pt x="1903" y="12"/>
                          </a:lnTo>
                          <a:lnTo>
                            <a:pt x="1903" y="12"/>
                          </a:lnTo>
                          <a:lnTo>
                            <a:pt x="1903" y="14"/>
                          </a:lnTo>
                          <a:lnTo>
                            <a:pt x="1904" y="13"/>
                          </a:lnTo>
                          <a:lnTo>
                            <a:pt x="1904" y="14"/>
                          </a:lnTo>
                          <a:lnTo>
                            <a:pt x="1905" y="14"/>
                          </a:lnTo>
                          <a:lnTo>
                            <a:pt x="1905" y="12"/>
                          </a:lnTo>
                          <a:lnTo>
                            <a:pt x="1906" y="15"/>
                          </a:lnTo>
                          <a:lnTo>
                            <a:pt x="1906" y="11"/>
                          </a:lnTo>
                          <a:lnTo>
                            <a:pt x="1906" y="13"/>
                          </a:lnTo>
                          <a:lnTo>
                            <a:pt x="1907" y="12"/>
                          </a:lnTo>
                          <a:lnTo>
                            <a:pt x="1907" y="14"/>
                          </a:lnTo>
                          <a:lnTo>
                            <a:pt x="1908" y="12"/>
                          </a:lnTo>
                          <a:lnTo>
                            <a:pt x="1908" y="11"/>
                          </a:lnTo>
                          <a:lnTo>
                            <a:pt x="1908" y="13"/>
                          </a:lnTo>
                          <a:lnTo>
                            <a:pt x="1909" y="13"/>
                          </a:lnTo>
                          <a:lnTo>
                            <a:pt x="1909" y="11"/>
                          </a:lnTo>
                          <a:lnTo>
                            <a:pt x="1910" y="12"/>
                          </a:lnTo>
                          <a:lnTo>
                            <a:pt x="1910" y="8"/>
                          </a:lnTo>
                          <a:lnTo>
                            <a:pt x="1911" y="8"/>
                          </a:lnTo>
                          <a:lnTo>
                            <a:pt x="1911" y="9"/>
                          </a:lnTo>
                          <a:lnTo>
                            <a:pt x="1911" y="11"/>
                          </a:lnTo>
                          <a:lnTo>
                            <a:pt x="1912" y="11"/>
                          </a:lnTo>
                          <a:lnTo>
                            <a:pt x="1912" y="12"/>
                          </a:lnTo>
                          <a:lnTo>
                            <a:pt x="1913" y="14"/>
                          </a:lnTo>
                          <a:lnTo>
                            <a:pt x="1913" y="12"/>
                          </a:lnTo>
                          <a:lnTo>
                            <a:pt x="1913" y="9"/>
                          </a:lnTo>
                          <a:lnTo>
                            <a:pt x="1914" y="10"/>
                          </a:lnTo>
                          <a:lnTo>
                            <a:pt x="1914" y="9"/>
                          </a:lnTo>
                          <a:lnTo>
                            <a:pt x="1915" y="9"/>
                          </a:lnTo>
                          <a:lnTo>
                            <a:pt x="1915" y="11"/>
                          </a:lnTo>
                          <a:lnTo>
                            <a:pt x="1916" y="12"/>
                          </a:lnTo>
                          <a:lnTo>
                            <a:pt x="1916" y="9"/>
                          </a:lnTo>
                          <a:lnTo>
                            <a:pt x="1916" y="9"/>
                          </a:lnTo>
                          <a:lnTo>
                            <a:pt x="1917" y="9"/>
                          </a:lnTo>
                          <a:lnTo>
                            <a:pt x="1917" y="12"/>
                          </a:lnTo>
                          <a:lnTo>
                            <a:pt x="1918" y="12"/>
                          </a:lnTo>
                          <a:lnTo>
                            <a:pt x="1918" y="13"/>
                          </a:lnTo>
                          <a:lnTo>
                            <a:pt x="1918" y="11"/>
                          </a:lnTo>
                          <a:lnTo>
                            <a:pt x="1919" y="9"/>
                          </a:lnTo>
                          <a:lnTo>
                            <a:pt x="1919" y="11"/>
                          </a:lnTo>
                          <a:lnTo>
                            <a:pt x="1920" y="10"/>
                          </a:lnTo>
                          <a:lnTo>
                            <a:pt x="1920" y="10"/>
                          </a:lnTo>
                          <a:lnTo>
                            <a:pt x="1921" y="9"/>
                          </a:lnTo>
                          <a:lnTo>
                            <a:pt x="1921" y="9"/>
                          </a:lnTo>
                          <a:lnTo>
                            <a:pt x="1921" y="7"/>
                          </a:lnTo>
                          <a:lnTo>
                            <a:pt x="1922" y="9"/>
                          </a:lnTo>
                          <a:lnTo>
                            <a:pt x="1922" y="10"/>
                          </a:lnTo>
                          <a:lnTo>
                            <a:pt x="1923" y="8"/>
                          </a:lnTo>
                          <a:lnTo>
                            <a:pt x="1923" y="8"/>
                          </a:lnTo>
                          <a:lnTo>
                            <a:pt x="1923" y="6"/>
                          </a:lnTo>
                          <a:lnTo>
                            <a:pt x="1924" y="5"/>
                          </a:lnTo>
                          <a:lnTo>
                            <a:pt x="1924" y="6"/>
                          </a:lnTo>
                          <a:lnTo>
                            <a:pt x="1925" y="5"/>
                          </a:lnTo>
                          <a:lnTo>
                            <a:pt x="1925" y="3"/>
                          </a:lnTo>
                          <a:lnTo>
                            <a:pt x="1926" y="5"/>
                          </a:lnTo>
                          <a:lnTo>
                            <a:pt x="1926" y="7"/>
                          </a:lnTo>
                          <a:lnTo>
                            <a:pt x="1926" y="5"/>
                          </a:lnTo>
                          <a:lnTo>
                            <a:pt x="1927" y="8"/>
                          </a:lnTo>
                          <a:lnTo>
                            <a:pt x="1927" y="6"/>
                          </a:lnTo>
                          <a:lnTo>
                            <a:pt x="1928" y="8"/>
                          </a:lnTo>
                          <a:lnTo>
                            <a:pt x="1928" y="7"/>
                          </a:lnTo>
                          <a:lnTo>
                            <a:pt x="1928" y="7"/>
                          </a:lnTo>
                          <a:lnTo>
                            <a:pt x="1929" y="6"/>
                          </a:lnTo>
                          <a:lnTo>
                            <a:pt x="1929" y="5"/>
                          </a:lnTo>
                          <a:lnTo>
                            <a:pt x="1930" y="5"/>
                          </a:lnTo>
                          <a:lnTo>
                            <a:pt x="1930" y="6"/>
                          </a:lnTo>
                          <a:lnTo>
                            <a:pt x="1931" y="8"/>
                          </a:lnTo>
                          <a:lnTo>
                            <a:pt x="1931" y="10"/>
                          </a:lnTo>
                          <a:lnTo>
                            <a:pt x="1931" y="11"/>
                          </a:lnTo>
                          <a:lnTo>
                            <a:pt x="1932" y="10"/>
                          </a:lnTo>
                          <a:lnTo>
                            <a:pt x="1932" y="8"/>
                          </a:lnTo>
                          <a:lnTo>
                            <a:pt x="1933" y="12"/>
                          </a:lnTo>
                          <a:lnTo>
                            <a:pt x="1933" y="11"/>
                          </a:lnTo>
                          <a:lnTo>
                            <a:pt x="1933" y="12"/>
                          </a:lnTo>
                          <a:lnTo>
                            <a:pt x="1934" y="11"/>
                          </a:lnTo>
                          <a:lnTo>
                            <a:pt x="1934" y="12"/>
                          </a:lnTo>
                          <a:lnTo>
                            <a:pt x="1935" y="14"/>
                          </a:lnTo>
                          <a:lnTo>
                            <a:pt x="1935" y="15"/>
                          </a:lnTo>
                          <a:lnTo>
                            <a:pt x="1936" y="13"/>
                          </a:lnTo>
                          <a:lnTo>
                            <a:pt x="1936" y="11"/>
                          </a:lnTo>
                          <a:lnTo>
                            <a:pt x="1936" y="12"/>
                          </a:lnTo>
                          <a:lnTo>
                            <a:pt x="1937" y="12"/>
                          </a:lnTo>
                          <a:lnTo>
                            <a:pt x="1937" y="14"/>
                          </a:lnTo>
                          <a:lnTo>
                            <a:pt x="1938" y="11"/>
                          </a:lnTo>
                          <a:lnTo>
                            <a:pt x="1938" y="10"/>
                          </a:lnTo>
                          <a:lnTo>
                            <a:pt x="1938" y="12"/>
                          </a:lnTo>
                          <a:lnTo>
                            <a:pt x="1939" y="12"/>
                          </a:lnTo>
                          <a:lnTo>
                            <a:pt x="1939" y="13"/>
                          </a:lnTo>
                          <a:lnTo>
                            <a:pt x="1940" y="7"/>
                          </a:lnTo>
                          <a:lnTo>
                            <a:pt x="1940" y="14"/>
                          </a:lnTo>
                          <a:lnTo>
                            <a:pt x="1941" y="15"/>
                          </a:lnTo>
                          <a:lnTo>
                            <a:pt x="1941" y="15"/>
                          </a:lnTo>
                          <a:lnTo>
                            <a:pt x="1941" y="13"/>
                          </a:lnTo>
                          <a:lnTo>
                            <a:pt x="1942" y="14"/>
                          </a:lnTo>
                          <a:lnTo>
                            <a:pt x="1942" y="16"/>
                          </a:lnTo>
                          <a:lnTo>
                            <a:pt x="1943" y="16"/>
                          </a:lnTo>
                          <a:lnTo>
                            <a:pt x="1943" y="15"/>
                          </a:lnTo>
                          <a:lnTo>
                            <a:pt x="1943" y="15"/>
                          </a:lnTo>
                          <a:lnTo>
                            <a:pt x="1944" y="16"/>
                          </a:lnTo>
                          <a:lnTo>
                            <a:pt x="1944" y="16"/>
                          </a:lnTo>
                          <a:lnTo>
                            <a:pt x="1945" y="18"/>
                          </a:lnTo>
                          <a:lnTo>
                            <a:pt x="1945" y="19"/>
                          </a:lnTo>
                          <a:lnTo>
                            <a:pt x="1946" y="18"/>
                          </a:lnTo>
                          <a:lnTo>
                            <a:pt x="1946" y="20"/>
                          </a:lnTo>
                          <a:lnTo>
                            <a:pt x="1946" y="21"/>
                          </a:lnTo>
                          <a:lnTo>
                            <a:pt x="1947" y="18"/>
                          </a:lnTo>
                          <a:lnTo>
                            <a:pt x="1947" y="21"/>
                          </a:lnTo>
                          <a:lnTo>
                            <a:pt x="1948" y="19"/>
                          </a:lnTo>
                          <a:lnTo>
                            <a:pt x="1948" y="22"/>
                          </a:lnTo>
                          <a:lnTo>
                            <a:pt x="1948" y="20"/>
                          </a:lnTo>
                          <a:lnTo>
                            <a:pt x="1949" y="22"/>
                          </a:lnTo>
                          <a:lnTo>
                            <a:pt x="1949" y="21"/>
                          </a:lnTo>
                          <a:lnTo>
                            <a:pt x="1950" y="22"/>
                          </a:lnTo>
                          <a:lnTo>
                            <a:pt x="1950" y="20"/>
                          </a:lnTo>
                          <a:lnTo>
                            <a:pt x="1951" y="21"/>
                          </a:lnTo>
                          <a:lnTo>
                            <a:pt x="1951" y="20"/>
                          </a:lnTo>
                          <a:lnTo>
                            <a:pt x="1951" y="20"/>
                          </a:lnTo>
                          <a:lnTo>
                            <a:pt x="1952" y="17"/>
                          </a:lnTo>
                          <a:lnTo>
                            <a:pt x="1952" y="18"/>
                          </a:lnTo>
                          <a:lnTo>
                            <a:pt x="1953" y="17"/>
                          </a:lnTo>
                          <a:lnTo>
                            <a:pt x="1953" y="15"/>
                          </a:lnTo>
                          <a:lnTo>
                            <a:pt x="1953" y="16"/>
                          </a:lnTo>
                          <a:lnTo>
                            <a:pt x="1954" y="16"/>
                          </a:lnTo>
                          <a:lnTo>
                            <a:pt x="1954" y="17"/>
                          </a:lnTo>
                          <a:lnTo>
                            <a:pt x="1955" y="16"/>
                          </a:lnTo>
                          <a:lnTo>
                            <a:pt x="1955" y="17"/>
                          </a:lnTo>
                          <a:lnTo>
                            <a:pt x="1956" y="17"/>
                          </a:lnTo>
                          <a:lnTo>
                            <a:pt x="1956" y="19"/>
                          </a:lnTo>
                          <a:lnTo>
                            <a:pt x="1956" y="19"/>
                          </a:lnTo>
                          <a:lnTo>
                            <a:pt x="1957" y="17"/>
                          </a:lnTo>
                          <a:lnTo>
                            <a:pt x="1957" y="21"/>
                          </a:lnTo>
                          <a:lnTo>
                            <a:pt x="1958" y="21"/>
                          </a:lnTo>
                          <a:lnTo>
                            <a:pt x="1958" y="21"/>
                          </a:lnTo>
                          <a:lnTo>
                            <a:pt x="1958" y="20"/>
                          </a:lnTo>
                          <a:lnTo>
                            <a:pt x="1959" y="24"/>
                          </a:lnTo>
                          <a:lnTo>
                            <a:pt x="1959" y="21"/>
                          </a:lnTo>
                          <a:lnTo>
                            <a:pt x="1960" y="21"/>
                          </a:lnTo>
                          <a:lnTo>
                            <a:pt x="1960" y="22"/>
                          </a:lnTo>
                          <a:lnTo>
                            <a:pt x="1961" y="23"/>
                          </a:lnTo>
                          <a:lnTo>
                            <a:pt x="1961" y="21"/>
                          </a:lnTo>
                          <a:lnTo>
                            <a:pt x="1961" y="24"/>
                          </a:lnTo>
                          <a:lnTo>
                            <a:pt x="1962" y="22"/>
                          </a:lnTo>
                          <a:lnTo>
                            <a:pt x="1962" y="21"/>
                          </a:lnTo>
                          <a:lnTo>
                            <a:pt x="1963" y="19"/>
                          </a:lnTo>
                          <a:lnTo>
                            <a:pt x="1963" y="25"/>
                          </a:lnTo>
                          <a:lnTo>
                            <a:pt x="1963" y="21"/>
                          </a:lnTo>
                          <a:lnTo>
                            <a:pt x="1964" y="20"/>
                          </a:lnTo>
                          <a:lnTo>
                            <a:pt x="1964" y="25"/>
                          </a:lnTo>
                          <a:lnTo>
                            <a:pt x="1965" y="23"/>
                          </a:lnTo>
                          <a:lnTo>
                            <a:pt x="1965" y="21"/>
                          </a:lnTo>
                          <a:lnTo>
                            <a:pt x="1966" y="24"/>
                          </a:lnTo>
                          <a:lnTo>
                            <a:pt x="1966" y="20"/>
                          </a:lnTo>
                          <a:lnTo>
                            <a:pt x="1966" y="24"/>
                          </a:lnTo>
                          <a:lnTo>
                            <a:pt x="1967" y="20"/>
                          </a:lnTo>
                          <a:lnTo>
                            <a:pt x="1967" y="20"/>
                          </a:lnTo>
                          <a:lnTo>
                            <a:pt x="1968" y="18"/>
                          </a:lnTo>
                          <a:lnTo>
                            <a:pt x="1968" y="20"/>
                          </a:lnTo>
                          <a:lnTo>
                            <a:pt x="1968" y="22"/>
                          </a:lnTo>
                          <a:lnTo>
                            <a:pt x="1969" y="21"/>
                          </a:lnTo>
                          <a:lnTo>
                            <a:pt x="1969" y="21"/>
                          </a:lnTo>
                          <a:lnTo>
                            <a:pt x="1970" y="24"/>
                          </a:lnTo>
                          <a:lnTo>
                            <a:pt x="1970" y="25"/>
                          </a:lnTo>
                          <a:lnTo>
                            <a:pt x="1971" y="24"/>
                          </a:lnTo>
                          <a:lnTo>
                            <a:pt x="1971" y="26"/>
                          </a:lnTo>
                          <a:lnTo>
                            <a:pt x="1971" y="25"/>
                          </a:lnTo>
                          <a:lnTo>
                            <a:pt x="1972" y="24"/>
                          </a:lnTo>
                          <a:lnTo>
                            <a:pt x="1972" y="27"/>
                          </a:lnTo>
                          <a:lnTo>
                            <a:pt x="1973" y="28"/>
                          </a:lnTo>
                          <a:lnTo>
                            <a:pt x="1973" y="27"/>
                          </a:lnTo>
                          <a:lnTo>
                            <a:pt x="1973" y="26"/>
                          </a:lnTo>
                          <a:lnTo>
                            <a:pt x="1974" y="29"/>
                          </a:lnTo>
                          <a:lnTo>
                            <a:pt x="1974" y="28"/>
                          </a:lnTo>
                          <a:lnTo>
                            <a:pt x="1975" y="23"/>
                          </a:lnTo>
                          <a:lnTo>
                            <a:pt x="1975" y="27"/>
                          </a:lnTo>
                          <a:lnTo>
                            <a:pt x="1976" y="27"/>
                          </a:lnTo>
                          <a:lnTo>
                            <a:pt x="1976" y="28"/>
                          </a:lnTo>
                          <a:lnTo>
                            <a:pt x="1976" y="27"/>
                          </a:lnTo>
                          <a:lnTo>
                            <a:pt x="1977" y="28"/>
                          </a:lnTo>
                          <a:lnTo>
                            <a:pt x="1977" y="25"/>
                          </a:lnTo>
                          <a:lnTo>
                            <a:pt x="1978" y="26"/>
                          </a:lnTo>
                          <a:lnTo>
                            <a:pt x="1978" y="24"/>
                          </a:lnTo>
                          <a:lnTo>
                            <a:pt x="1978" y="23"/>
                          </a:lnTo>
                          <a:lnTo>
                            <a:pt x="1979" y="26"/>
                          </a:lnTo>
                          <a:lnTo>
                            <a:pt x="1979" y="24"/>
                          </a:lnTo>
                          <a:lnTo>
                            <a:pt x="1980" y="24"/>
                          </a:lnTo>
                          <a:lnTo>
                            <a:pt x="1980" y="22"/>
                          </a:lnTo>
                          <a:lnTo>
                            <a:pt x="1981" y="21"/>
                          </a:lnTo>
                          <a:lnTo>
                            <a:pt x="1981" y="19"/>
                          </a:lnTo>
                          <a:lnTo>
                            <a:pt x="1981" y="22"/>
                          </a:lnTo>
                          <a:lnTo>
                            <a:pt x="1982" y="23"/>
                          </a:lnTo>
                          <a:lnTo>
                            <a:pt x="1982" y="22"/>
                          </a:lnTo>
                          <a:lnTo>
                            <a:pt x="1983" y="20"/>
                          </a:lnTo>
                          <a:lnTo>
                            <a:pt x="1983" y="19"/>
                          </a:lnTo>
                          <a:lnTo>
                            <a:pt x="1983" y="21"/>
                          </a:lnTo>
                          <a:lnTo>
                            <a:pt x="1984" y="19"/>
                          </a:lnTo>
                          <a:lnTo>
                            <a:pt x="1984" y="18"/>
                          </a:lnTo>
                          <a:lnTo>
                            <a:pt x="1985" y="22"/>
                          </a:lnTo>
                          <a:lnTo>
                            <a:pt x="1985" y="23"/>
                          </a:lnTo>
                          <a:lnTo>
                            <a:pt x="1986" y="22"/>
                          </a:lnTo>
                          <a:lnTo>
                            <a:pt x="1986" y="24"/>
                          </a:lnTo>
                          <a:lnTo>
                            <a:pt x="1986" y="23"/>
                          </a:lnTo>
                          <a:lnTo>
                            <a:pt x="1987" y="23"/>
                          </a:lnTo>
                          <a:lnTo>
                            <a:pt x="1987" y="22"/>
                          </a:lnTo>
                          <a:lnTo>
                            <a:pt x="1988" y="22"/>
                          </a:lnTo>
                          <a:lnTo>
                            <a:pt x="1988" y="22"/>
                          </a:lnTo>
                          <a:lnTo>
                            <a:pt x="1988" y="21"/>
                          </a:lnTo>
                          <a:lnTo>
                            <a:pt x="1989" y="20"/>
                          </a:lnTo>
                          <a:lnTo>
                            <a:pt x="1989" y="18"/>
                          </a:lnTo>
                          <a:lnTo>
                            <a:pt x="1990" y="19"/>
                          </a:lnTo>
                          <a:lnTo>
                            <a:pt x="1990" y="18"/>
                          </a:lnTo>
                          <a:lnTo>
                            <a:pt x="1991" y="17"/>
                          </a:lnTo>
                          <a:lnTo>
                            <a:pt x="1991" y="17"/>
                          </a:lnTo>
                          <a:lnTo>
                            <a:pt x="1991" y="17"/>
                          </a:lnTo>
                          <a:lnTo>
                            <a:pt x="1992" y="19"/>
                          </a:lnTo>
                          <a:lnTo>
                            <a:pt x="1992" y="16"/>
                          </a:lnTo>
                          <a:lnTo>
                            <a:pt x="1993" y="17"/>
                          </a:lnTo>
                          <a:lnTo>
                            <a:pt x="1993" y="18"/>
                          </a:lnTo>
                          <a:lnTo>
                            <a:pt x="1993" y="18"/>
                          </a:lnTo>
                          <a:lnTo>
                            <a:pt x="1994" y="15"/>
                          </a:lnTo>
                          <a:lnTo>
                            <a:pt x="1994" y="17"/>
                          </a:lnTo>
                          <a:lnTo>
                            <a:pt x="1995" y="15"/>
                          </a:lnTo>
                          <a:lnTo>
                            <a:pt x="1995" y="12"/>
                          </a:lnTo>
                          <a:lnTo>
                            <a:pt x="1996" y="15"/>
                          </a:lnTo>
                          <a:lnTo>
                            <a:pt x="1996" y="12"/>
                          </a:lnTo>
                          <a:lnTo>
                            <a:pt x="1996" y="16"/>
                          </a:lnTo>
                          <a:lnTo>
                            <a:pt x="1997" y="15"/>
                          </a:lnTo>
                          <a:lnTo>
                            <a:pt x="1997" y="20"/>
                          </a:lnTo>
                          <a:lnTo>
                            <a:pt x="1998" y="19"/>
                          </a:lnTo>
                          <a:lnTo>
                            <a:pt x="1998" y="18"/>
                          </a:lnTo>
                          <a:lnTo>
                            <a:pt x="1998" y="19"/>
                          </a:lnTo>
                          <a:lnTo>
                            <a:pt x="1999" y="19"/>
                          </a:lnTo>
                          <a:lnTo>
                            <a:pt x="1999" y="19"/>
                          </a:lnTo>
                          <a:lnTo>
                            <a:pt x="2000" y="21"/>
                          </a:lnTo>
                          <a:lnTo>
                            <a:pt x="2000" y="20"/>
                          </a:lnTo>
                          <a:lnTo>
                            <a:pt x="2001" y="20"/>
                          </a:lnTo>
                          <a:lnTo>
                            <a:pt x="2001" y="21"/>
                          </a:lnTo>
                          <a:lnTo>
                            <a:pt x="2001" y="20"/>
                          </a:lnTo>
                          <a:lnTo>
                            <a:pt x="2002" y="24"/>
                          </a:lnTo>
                          <a:lnTo>
                            <a:pt x="2002" y="26"/>
                          </a:lnTo>
                          <a:lnTo>
                            <a:pt x="2003" y="26"/>
                          </a:lnTo>
                          <a:lnTo>
                            <a:pt x="2003" y="26"/>
                          </a:lnTo>
                          <a:lnTo>
                            <a:pt x="2003" y="26"/>
                          </a:lnTo>
                          <a:lnTo>
                            <a:pt x="2004" y="25"/>
                          </a:lnTo>
                          <a:lnTo>
                            <a:pt x="2004" y="27"/>
                          </a:lnTo>
                          <a:lnTo>
                            <a:pt x="2005" y="24"/>
                          </a:lnTo>
                          <a:lnTo>
                            <a:pt x="2005" y="26"/>
                          </a:lnTo>
                          <a:lnTo>
                            <a:pt x="2006" y="26"/>
                          </a:lnTo>
                          <a:lnTo>
                            <a:pt x="2006" y="23"/>
                          </a:lnTo>
                          <a:lnTo>
                            <a:pt x="2006" y="24"/>
                          </a:lnTo>
                          <a:lnTo>
                            <a:pt x="2007" y="23"/>
                          </a:lnTo>
                          <a:lnTo>
                            <a:pt x="2007" y="21"/>
                          </a:lnTo>
                          <a:lnTo>
                            <a:pt x="2008" y="20"/>
                          </a:lnTo>
                          <a:lnTo>
                            <a:pt x="2008" y="20"/>
                          </a:lnTo>
                          <a:lnTo>
                            <a:pt x="2008" y="22"/>
                          </a:lnTo>
                          <a:lnTo>
                            <a:pt x="2009" y="18"/>
                          </a:lnTo>
                          <a:lnTo>
                            <a:pt x="2009" y="16"/>
                          </a:lnTo>
                          <a:lnTo>
                            <a:pt x="2010" y="17"/>
                          </a:lnTo>
                          <a:lnTo>
                            <a:pt x="2010" y="17"/>
                          </a:lnTo>
                          <a:lnTo>
                            <a:pt x="2011" y="18"/>
                          </a:lnTo>
                          <a:lnTo>
                            <a:pt x="2011" y="21"/>
                          </a:lnTo>
                          <a:lnTo>
                            <a:pt x="2011" y="20"/>
                          </a:lnTo>
                          <a:lnTo>
                            <a:pt x="2012" y="20"/>
                          </a:lnTo>
                          <a:lnTo>
                            <a:pt x="2012" y="22"/>
                          </a:lnTo>
                          <a:lnTo>
                            <a:pt x="2013" y="20"/>
                          </a:lnTo>
                          <a:lnTo>
                            <a:pt x="2013" y="22"/>
                          </a:lnTo>
                          <a:lnTo>
                            <a:pt x="2013" y="21"/>
                          </a:lnTo>
                          <a:lnTo>
                            <a:pt x="2014" y="22"/>
                          </a:lnTo>
                          <a:lnTo>
                            <a:pt x="2014" y="23"/>
                          </a:lnTo>
                          <a:lnTo>
                            <a:pt x="2015" y="21"/>
                          </a:lnTo>
                          <a:lnTo>
                            <a:pt x="2015" y="23"/>
                          </a:lnTo>
                          <a:lnTo>
                            <a:pt x="2016" y="23"/>
                          </a:lnTo>
                          <a:lnTo>
                            <a:pt x="2016" y="21"/>
                          </a:lnTo>
                          <a:lnTo>
                            <a:pt x="2016" y="21"/>
                          </a:lnTo>
                          <a:lnTo>
                            <a:pt x="2017" y="21"/>
                          </a:lnTo>
                          <a:lnTo>
                            <a:pt x="2017" y="23"/>
                          </a:lnTo>
                          <a:lnTo>
                            <a:pt x="2018" y="23"/>
                          </a:lnTo>
                          <a:lnTo>
                            <a:pt x="2018" y="24"/>
                          </a:lnTo>
                          <a:lnTo>
                            <a:pt x="2018" y="23"/>
                          </a:lnTo>
                          <a:lnTo>
                            <a:pt x="2019" y="20"/>
                          </a:lnTo>
                          <a:lnTo>
                            <a:pt x="2019" y="21"/>
                          </a:lnTo>
                          <a:lnTo>
                            <a:pt x="2020" y="19"/>
                          </a:lnTo>
                          <a:lnTo>
                            <a:pt x="2020" y="18"/>
                          </a:lnTo>
                          <a:lnTo>
                            <a:pt x="2021" y="17"/>
                          </a:lnTo>
                          <a:lnTo>
                            <a:pt x="2021" y="16"/>
                          </a:lnTo>
                          <a:lnTo>
                            <a:pt x="2021" y="15"/>
                          </a:lnTo>
                          <a:lnTo>
                            <a:pt x="2022" y="15"/>
                          </a:lnTo>
                          <a:lnTo>
                            <a:pt x="2022" y="13"/>
                          </a:lnTo>
                          <a:lnTo>
                            <a:pt x="2023" y="12"/>
                          </a:lnTo>
                          <a:lnTo>
                            <a:pt x="2023" y="10"/>
                          </a:lnTo>
                          <a:lnTo>
                            <a:pt x="2023" y="10"/>
                          </a:lnTo>
                          <a:lnTo>
                            <a:pt x="2024" y="14"/>
                          </a:lnTo>
                          <a:lnTo>
                            <a:pt x="2024" y="7"/>
                          </a:lnTo>
                          <a:lnTo>
                            <a:pt x="2025" y="13"/>
                          </a:lnTo>
                          <a:lnTo>
                            <a:pt x="2025" y="12"/>
                          </a:lnTo>
                          <a:lnTo>
                            <a:pt x="2026" y="15"/>
                          </a:lnTo>
                          <a:lnTo>
                            <a:pt x="2026" y="15"/>
                          </a:lnTo>
                          <a:lnTo>
                            <a:pt x="2026" y="16"/>
                          </a:lnTo>
                          <a:lnTo>
                            <a:pt x="2027" y="18"/>
                          </a:lnTo>
                          <a:lnTo>
                            <a:pt x="2027" y="18"/>
                          </a:lnTo>
                          <a:lnTo>
                            <a:pt x="2028" y="18"/>
                          </a:lnTo>
                          <a:lnTo>
                            <a:pt x="2028" y="17"/>
                          </a:lnTo>
                          <a:lnTo>
                            <a:pt x="2028" y="16"/>
                          </a:lnTo>
                          <a:lnTo>
                            <a:pt x="2029" y="18"/>
                          </a:lnTo>
                          <a:lnTo>
                            <a:pt x="2029" y="15"/>
                          </a:lnTo>
                          <a:lnTo>
                            <a:pt x="2030" y="18"/>
                          </a:lnTo>
                          <a:lnTo>
                            <a:pt x="2030" y="19"/>
                          </a:lnTo>
                          <a:lnTo>
                            <a:pt x="2031" y="19"/>
                          </a:lnTo>
                          <a:lnTo>
                            <a:pt x="2031" y="16"/>
                          </a:lnTo>
                          <a:lnTo>
                            <a:pt x="2031" y="19"/>
                          </a:lnTo>
                          <a:lnTo>
                            <a:pt x="2032" y="15"/>
                          </a:lnTo>
                          <a:lnTo>
                            <a:pt x="2032" y="16"/>
                          </a:lnTo>
                          <a:lnTo>
                            <a:pt x="2033" y="14"/>
                          </a:lnTo>
                          <a:lnTo>
                            <a:pt x="2033" y="12"/>
                          </a:lnTo>
                          <a:lnTo>
                            <a:pt x="2033" y="13"/>
                          </a:lnTo>
                          <a:lnTo>
                            <a:pt x="2034" y="12"/>
                          </a:lnTo>
                          <a:lnTo>
                            <a:pt x="2034" y="13"/>
                          </a:lnTo>
                          <a:lnTo>
                            <a:pt x="2035" y="13"/>
                          </a:lnTo>
                          <a:lnTo>
                            <a:pt x="2035" y="13"/>
                          </a:lnTo>
                          <a:lnTo>
                            <a:pt x="2036" y="13"/>
                          </a:lnTo>
                          <a:lnTo>
                            <a:pt x="2036" y="13"/>
                          </a:lnTo>
                          <a:lnTo>
                            <a:pt x="2036" y="12"/>
                          </a:lnTo>
                          <a:lnTo>
                            <a:pt x="2037" y="11"/>
                          </a:lnTo>
                          <a:lnTo>
                            <a:pt x="2037" y="12"/>
                          </a:lnTo>
                          <a:lnTo>
                            <a:pt x="2038" y="11"/>
                          </a:lnTo>
                          <a:lnTo>
                            <a:pt x="2038" y="12"/>
                          </a:lnTo>
                          <a:lnTo>
                            <a:pt x="2038" y="18"/>
                          </a:lnTo>
                          <a:lnTo>
                            <a:pt x="2039" y="13"/>
                          </a:lnTo>
                          <a:lnTo>
                            <a:pt x="2039" y="16"/>
                          </a:lnTo>
                          <a:lnTo>
                            <a:pt x="2040" y="16"/>
                          </a:lnTo>
                          <a:lnTo>
                            <a:pt x="2040" y="16"/>
                          </a:lnTo>
                          <a:lnTo>
                            <a:pt x="2041" y="15"/>
                          </a:lnTo>
                          <a:lnTo>
                            <a:pt x="2041" y="15"/>
                          </a:lnTo>
                          <a:lnTo>
                            <a:pt x="2041" y="15"/>
                          </a:lnTo>
                          <a:lnTo>
                            <a:pt x="2042" y="17"/>
                          </a:lnTo>
                          <a:lnTo>
                            <a:pt x="2042" y="16"/>
                          </a:lnTo>
                          <a:lnTo>
                            <a:pt x="2043" y="15"/>
                          </a:lnTo>
                          <a:lnTo>
                            <a:pt x="2043" y="15"/>
                          </a:lnTo>
                          <a:lnTo>
                            <a:pt x="2043" y="19"/>
                          </a:lnTo>
                          <a:lnTo>
                            <a:pt x="2044" y="18"/>
                          </a:lnTo>
                          <a:lnTo>
                            <a:pt x="2044" y="19"/>
                          </a:lnTo>
                          <a:lnTo>
                            <a:pt x="2045" y="18"/>
                          </a:lnTo>
                          <a:lnTo>
                            <a:pt x="2045" y="17"/>
                          </a:lnTo>
                          <a:lnTo>
                            <a:pt x="2046" y="19"/>
                          </a:lnTo>
                          <a:lnTo>
                            <a:pt x="2046" y="17"/>
                          </a:lnTo>
                          <a:lnTo>
                            <a:pt x="2046" y="20"/>
                          </a:lnTo>
                          <a:lnTo>
                            <a:pt x="2047" y="18"/>
                          </a:lnTo>
                          <a:lnTo>
                            <a:pt x="2047" y="16"/>
                          </a:lnTo>
                          <a:lnTo>
                            <a:pt x="2048" y="18"/>
                          </a:lnTo>
                          <a:lnTo>
                            <a:pt x="2048" y="20"/>
                          </a:lnTo>
                          <a:lnTo>
                            <a:pt x="2048" y="19"/>
                          </a:lnTo>
                          <a:lnTo>
                            <a:pt x="2049" y="18"/>
                          </a:lnTo>
                          <a:lnTo>
                            <a:pt x="2049" y="17"/>
                          </a:lnTo>
                          <a:lnTo>
                            <a:pt x="2050" y="18"/>
                          </a:lnTo>
                          <a:lnTo>
                            <a:pt x="2050" y="17"/>
                          </a:lnTo>
                          <a:lnTo>
                            <a:pt x="2051" y="14"/>
                          </a:lnTo>
                          <a:lnTo>
                            <a:pt x="2051" y="14"/>
                          </a:lnTo>
                          <a:lnTo>
                            <a:pt x="2051" y="13"/>
                          </a:lnTo>
                          <a:lnTo>
                            <a:pt x="2052" y="11"/>
                          </a:lnTo>
                          <a:lnTo>
                            <a:pt x="2052" y="13"/>
                          </a:lnTo>
                          <a:lnTo>
                            <a:pt x="2053" y="12"/>
                          </a:lnTo>
                          <a:lnTo>
                            <a:pt x="2053" y="14"/>
                          </a:lnTo>
                          <a:lnTo>
                            <a:pt x="2053" y="14"/>
                          </a:lnTo>
                          <a:lnTo>
                            <a:pt x="2054" y="17"/>
                          </a:lnTo>
                          <a:lnTo>
                            <a:pt x="2054" y="15"/>
                          </a:lnTo>
                          <a:lnTo>
                            <a:pt x="2055" y="17"/>
                          </a:lnTo>
                          <a:lnTo>
                            <a:pt x="2055" y="17"/>
                          </a:lnTo>
                          <a:lnTo>
                            <a:pt x="2056" y="14"/>
                          </a:lnTo>
                          <a:lnTo>
                            <a:pt x="2056" y="14"/>
                          </a:lnTo>
                          <a:lnTo>
                            <a:pt x="2056" y="18"/>
                          </a:lnTo>
                          <a:lnTo>
                            <a:pt x="2057" y="18"/>
                          </a:lnTo>
                          <a:lnTo>
                            <a:pt x="2057" y="18"/>
                          </a:lnTo>
                          <a:lnTo>
                            <a:pt x="2058" y="19"/>
                          </a:lnTo>
                          <a:lnTo>
                            <a:pt x="2058" y="18"/>
                          </a:lnTo>
                          <a:lnTo>
                            <a:pt x="2058" y="18"/>
                          </a:lnTo>
                          <a:lnTo>
                            <a:pt x="2059" y="18"/>
                          </a:lnTo>
                          <a:lnTo>
                            <a:pt x="2059" y="18"/>
                          </a:lnTo>
                          <a:lnTo>
                            <a:pt x="2060" y="18"/>
                          </a:lnTo>
                          <a:lnTo>
                            <a:pt x="2060" y="17"/>
                          </a:lnTo>
                          <a:lnTo>
                            <a:pt x="2061" y="16"/>
                          </a:lnTo>
                          <a:lnTo>
                            <a:pt x="2061" y="21"/>
                          </a:lnTo>
                          <a:lnTo>
                            <a:pt x="2061" y="20"/>
                          </a:lnTo>
                          <a:lnTo>
                            <a:pt x="2062" y="19"/>
                          </a:lnTo>
                          <a:lnTo>
                            <a:pt x="2062" y="21"/>
                          </a:lnTo>
                          <a:lnTo>
                            <a:pt x="2063" y="19"/>
                          </a:lnTo>
                          <a:lnTo>
                            <a:pt x="2063" y="18"/>
                          </a:lnTo>
                          <a:lnTo>
                            <a:pt x="2063" y="16"/>
                          </a:lnTo>
                          <a:lnTo>
                            <a:pt x="2064" y="18"/>
                          </a:lnTo>
                          <a:lnTo>
                            <a:pt x="2064" y="16"/>
                          </a:lnTo>
                          <a:lnTo>
                            <a:pt x="2065" y="17"/>
                          </a:lnTo>
                          <a:lnTo>
                            <a:pt x="2065" y="17"/>
                          </a:lnTo>
                          <a:lnTo>
                            <a:pt x="2066" y="15"/>
                          </a:lnTo>
                          <a:lnTo>
                            <a:pt x="2066" y="17"/>
                          </a:lnTo>
                          <a:lnTo>
                            <a:pt x="2066" y="15"/>
                          </a:lnTo>
                          <a:lnTo>
                            <a:pt x="2067" y="16"/>
                          </a:lnTo>
                          <a:lnTo>
                            <a:pt x="2067" y="17"/>
                          </a:lnTo>
                          <a:lnTo>
                            <a:pt x="2068" y="17"/>
                          </a:lnTo>
                          <a:lnTo>
                            <a:pt x="2068" y="17"/>
                          </a:lnTo>
                          <a:lnTo>
                            <a:pt x="2068" y="21"/>
                          </a:lnTo>
                          <a:lnTo>
                            <a:pt x="2069" y="21"/>
                          </a:lnTo>
                          <a:lnTo>
                            <a:pt x="2069" y="20"/>
                          </a:lnTo>
                          <a:lnTo>
                            <a:pt x="2070" y="21"/>
                          </a:lnTo>
                          <a:lnTo>
                            <a:pt x="2070" y="23"/>
                          </a:lnTo>
                          <a:lnTo>
                            <a:pt x="2071" y="26"/>
                          </a:lnTo>
                          <a:lnTo>
                            <a:pt x="2071" y="23"/>
                          </a:lnTo>
                          <a:lnTo>
                            <a:pt x="2071" y="22"/>
                          </a:lnTo>
                          <a:lnTo>
                            <a:pt x="2072" y="24"/>
                          </a:lnTo>
                          <a:lnTo>
                            <a:pt x="2072" y="26"/>
                          </a:lnTo>
                          <a:lnTo>
                            <a:pt x="2073" y="24"/>
                          </a:lnTo>
                          <a:lnTo>
                            <a:pt x="2073" y="22"/>
                          </a:lnTo>
                          <a:lnTo>
                            <a:pt x="2073" y="23"/>
                          </a:lnTo>
                          <a:lnTo>
                            <a:pt x="2074" y="23"/>
                          </a:lnTo>
                          <a:lnTo>
                            <a:pt x="2074" y="26"/>
                          </a:lnTo>
                          <a:lnTo>
                            <a:pt x="2075" y="22"/>
                          </a:lnTo>
                          <a:lnTo>
                            <a:pt x="2075" y="24"/>
                          </a:lnTo>
                          <a:lnTo>
                            <a:pt x="2076" y="23"/>
                          </a:lnTo>
                          <a:lnTo>
                            <a:pt x="2076" y="21"/>
                          </a:lnTo>
                          <a:lnTo>
                            <a:pt x="2076" y="21"/>
                          </a:lnTo>
                          <a:lnTo>
                            <a:pt x="2077" y="20"/>
                          </a:lnTo>
                          <a:lnTo>
                            <a:pt x="2077" y="19"/>
                          </a:lnTo>
                          <a:lnTo>
                            <a:pt x="2078" y="15"/>
                          </a:lnTo>
                          <a:lnTo>
                            <a:pt x="2078" y="15"/>
                          </a:lnTo>
                          <a:lnTo>
                            <a:pt x="2078" y="16"/>
                          </a:lnTo>
                          <a:lnTo>
                            <a:pt x="2079" y="16"/>
                          </a:lnTo>
                          <a:lnTo>
                            <a:pt x="2079" y="15"/>
                          </a:lnTo>
                          <a:lnTo>
                            <a:pt x="2080" y="16"/>
                          </a:lnTo>
                          <a:lnTo>
                            <a:pt x="2080" y="19"/>
                          </a:lnTo>
                          <a:lnTo>
                            <a:pt x="2081" y="17"/>
                          </a:lnTo>
                          <a:lnTo>
                            <a:pt x="2081" y="16"/>
                          </a:lnTo>
                          <a:lnTo>
                            <a:pt x="2081" y="17"/>
                          </a:lnTo>
                          <a:lnTo>
                            <a:pt x="2082" y="20"/>
                          </a:lnTo>
                          <a:lnTo>
                            <a:pt x="2082" y="22"/>
                          </a:lnTo>
                          <a:lnTo>
                            <a:pt x="2083" y="22"/>
                          </a:lnTo>
                          <a:lnTo>
                            <a:pt x="2083" y="22"/>
                          </a:lnTo>
                          <a:lnTo>
                            <a:pt x="2083" y="22"/>
                          </a:lnTo>
                          <a:lnTo>
                            <a:pt x="2084" y="25"/>
                          </a:lnTo>
                          <a:lnTo>
                            <a:pt x="2084" y="26"/>
                          </a:lnTo>
                          <a:lnTo>
                            <a:pt x="2085" y="25"/>
                          </a:lnTo>
                          <a:lnTo>
                            <a:pt x="2085" y="26"/>
                          </a:lnTo>
                          <a:lnTo>
                            <a:pt x="2086" y="27"/>
                          </a:lnTo>
                          <a:lnTo>
                            <a:pt x="2086" y="26"/>
                          </a:lnTo>
                          <a:lnTo>
                            <a:pt x="2086" y="28"/>
                          </a:lnTo>
                          <a:lnTo>
                            <a:pt x="2087" y="26"/>
                          </a:lnTo>
                          <a:lnTo>
                            <a:pt x="2087" y="26"/>
                          </a:lnTo>
                          <a:lnTo>
                            <a:pt x="2088" y="28"/>
                          </a:lnTo>
                          <a:lnTo>
                            <a:pt x="2088" y="25"/>
                          </a:lnTo>
                          <a:lnTo>
                            <a:pt x="2088" y="25"/>
                          </a:lnTo>
                          <a:lnTo>
                            <a:pt x="2089" y="27"/>
                          </a:lnTo>
                          <a:lnTo>
                            <a:pt x="2089" y="23"/>
                          </a:lnTo>
                          <a:lnTo>
                            <a:pt x="2090" y="23"/>
                          </a:lnTo>
                          <a:lnTo>
                            <a:pt x="2090" y="23"/>
                          </a:lnTo>
                          <a:lnTo>
                            <a:pt x="2091" y="25"/>
                          </a:lnTo>
                          <a:lnTo>
                            <a:pt x="2091" y="26"/>
                          </a:lnTo>
                          <a:lnTo>
                            <a:pt x="2091" y="27"/>
                          </a:lnTo>
                          <a:lnTo>
                            <a:pt x="2092" y="22"/>
                          </a:lnTo>
                          <a:lnTo>
                            <a:pt x="2092" y="23"/>
                          </a:lnTo>
                          <a:lnTo>
                            <a:pt x="2093" y="23"/>
                          </a:lnTo>
                          <a:lnTo>
                            <a:pt x="2093" y="21"/>
                          </a:lnTo>
                          <a:lnTo>
                            <a:pt x="2093" y="20"/>
                          </a:lnTo>
                          <a:lnTo>
                            <a:pt x="2094" y="20"/>
                          </a:lnTo>
                          <a:lnTo>
                            <a:pt x="2094" y="22"/>
                          </a:lnTo>
                          <a:lnTo>
                            <a:pt x="2095" y="20"/>
                          </a:lnTo>
                          <a:lnTo>
                            <a:pt x="2095" y="21"/>
                          </a:lnTo>
                          <a:lnTo>
                            <a:pt x="2096" y="23"/>
                          </a:lnTo>
                          <a:lnTo>
                            <a:pt x="2096" y="22"/>
                          </a:lnTo>
                          <a:lnTo>
                            <a:pt x="2096" y="20"/>
                          </a:lnTo>
                          <a:lnTo>
                            <a:pt x="2097" y="23"/>
                          </a:lnTo>
                          <a:lnTo>
                            <a:pt x="2097" y="23"/>
                          </a:lnTo>
                          <a:lnTo>
                            <a:pt x="2098" y="26"/>
                          </a:lnTo>
                          <a:lnTo>
                            <a:pt x="2098" y="23"/>
                          </a:lnTo>
                          <a:lnTo>
                            <a:pt x="2098" y="23"/>
                          </a:lnTo>
                          <a:lnTo>
                            <a:pt x="2099" y="26"/>
                          </a:lnTo>
                          <a:lnTo>
                            <a:pt x="2099" y="27"/>
                          </a:lnTo>
                          <a:lnTo>
                            <a:pt x="2100" y="24"/>
                          </a:lnTo>
                          <a:lnTo>
                            <a:pt x="2100" y="27"/>
                          </a:lnTo>
                          <a:lnTo>
                            <a:pt x="2101" y="23"/>
                          </a:lnTo>
                          <a:lnTo>
                            <a:pt x="2101" y="22"/>
                          </a:lnTo>
                          <a:lnTo>
                            <a:pt x="2101" y="26"/>
                          </a:lnTo>
                          <a:lnTo>
                            <a:pt x="2102" y="25"/>
                          </a:lnTo>
                          <a:lnTo>
                            <a:pt x="2102" y="25"/>
                          </a:lnTo>
                          <a:lnTo>
                            <a:pt x="2103" y="22"/>
                          </a:lnTo>
                          <a:lnTo>
                            <a:pt x="2103" y="20"/>
                          </a:lnTo>
                          <a:lnTo>
                            <a:pt x="2103" y="20"/>
                          </a:lnTo>
                          <a:lnTo>
                            <a:pt x="2104" y="19"/>
                          </a:lnTo>
                          <a:lnTo>
                            <a:pt x="2104" y="20"/>
                          </a:lnTo>
                          <a:lnTo>
                            <a:pt x="2105" y="19"/>
                          </a:lnTo>
                          <a:lnTo>
                            <a:pt x="2105" y="19"/>
                          </a:lnTo>
                          <a:lnTo>
                            <a:pt x="2106" y="18"/>
                          </a:lnTo>
                          <a:lnTo>
                            <a:pt x="2106" y="16"/>
                          </a:lnTo>
                          <a:lnTo>
                            <a:pt x="2106" y="15"/>
                          </a:lnTo>
                          <a:lnTo>
                            <a:pt x="2107" y="15"/>
                          </a:lnTo>
                          <a:lnTo>
                            <a:pt x="2107" y="17"/>
                          </a:lnTo>
                          <a:lnTo>
                            <a:pt x="2108" y="17"/>
                          </a:lnTo>
                          <a:lnTo>
                            <a:pt x="2108" y="14"/>
                          </a:lnTo>
                          <a:lnTo>
                            <a:pt x="2108" y="15"/>
                          </a:lnTo>
                          <a:lnTo>
                            <a:pt x="2109" y="14"/>
                          </a:lnTo>
                          <a:lnTo>
                            <a:pt x="2109" y="16"/>
                          </a:lnTo>
                          <a:lnTo>
                            <a:pt x="2110" y="17"/>
                          </a:lnTo>
                          <a:lnTo>
                            <a:pt x="2110" y="19"/>
                          </a:lnTo>
                          <a:lnTo>
                            <a:pt x="2111" y="17"/>
                          </a:lnTo>
                          <a:lnTo>
                            <a:pt x="2111" y="17"/>
                          </a:lnTo>
                          <a:lnTo>
                            <a:pt x="2111" y="17"/>
                          </a:lnTo>
                          <a:lnTo>
                            <a:pt x="2112" y="20"/>
                          </a:lnTo>
                          <a:lnTo>
                            <a:pt x="2112" y="20"/>
                          </a:lnTo>
                          <a:lnTo>
                            <a:pt x="2113" y="21"/>
                          </a:lnTo>
                          <a:lnTo>
                            <a:pt x="2113" y="19"/>
                          </a:lnTo>
                          <a:lnTo>
                            <a:pt x="2113" y="20"/>
                          </a:lnTo>
                          <a:lnTo>
                            <a:pt x="2114" y="19"/>
                          </a:lnTo>
                          <a:lnTo>
                            <a:pt x="2114" y="18"/>
                          </a:lnTo>
                          <a:lnTo>
                            <a:pt x="2115" y="17"/>
                          </a:lnTo>
                          <a:lnTo>
                            <a:pt x="2115" y="18"/>
                          </a:lnTo>
                          <a:lnTo>
                            <a:pt x="2116" y="19"/>
                          </a:lnTo>
                          <a:lnTo>
                            <a:pt x="2116" y="20"/>
                          </a:lnTo>
                          <a:lnTo>
                            <a:pt x="2116" y="17"/>
                          </a:lnTo>
                          <a:lnTo>
                            <a:pt x="2117" y="16"/>
                          </a:lnTo>
                          <a:lnTo>
                            <a:pt x="2117" y="15"/>
                          </a:lnTo>
                          <a:lnTo>
                            <a:pt x="2118" y="17"/>
                          </a:lnTo>
                          <a:lnTo>
                            <a:pt x="2118" y="12"/>
                          </a:lnTo>
                          <a:lnTo>
                            <a:pt x="2118" y="14"/>
                          </a:lnTo>
                          <a:lnTo>
                            <a:pt x="2119" y="11"/>
                          </a:lnTo>
                          <a:lnTo>
                            <a:pt x="2119" y="11"/>
                          </a:lnTo>
                          <a:lnTo>
                            <a:pt x="2120" y="13"/>
                          </a:lnTo>
                          <a:lnTo>
                            <a:pt x="2120" y="12"/>
                          </a:lnTo>
                          <a:lnTo>
                            <a:pt x="2121" y="10"/>
                          </a:lnTo>
                          <a:lnTo>
                            <a:pt x="2121" y="12"/>
                          </a:lnTo>
                          <a:lnTo>
                            <a:pt x="2121" y="11"/>
                          </a:lnTo>
                          <a:lnTo>
                            <a:pt x="2122" y="12"/>
                          </a:lnTo>
                          <a:lnTo>
                            <a:pt x="2122" y="13"/>
                          </a:lnTo>
                          <a:lnTo>
                            <a:pt x="2123" y="12"/>
                          </a:lnTo>
                          <a:lnTo>
                            <a:pt x="2123" y="12"/>
                          </a:lnTo>
                          <a:lnTo>
                            <a:pt x="2123" y="14"/>
                          </a:lnTo>
                          <a:lnTo>
                            <a:pt x="2124" y="14"/>
                          </a:lnTo>
                          <a:lnTo>
                            <a:pt x="2124" y="15"/>
                          </a:lnTo>
                          <a:lnTo>
                            <a:pt x="2125" y="18"/>
                          </a:lnTo>
                          <a:lnTo>
                            <a:pt x="2125" y="16"/>
                          </a:lnTo>
                          <a:lnTo>
                            <a:pt x="2126" y="18"/>
                          </a:lnTo>
                          <a:lnTo>
                            <a:pt x="2126" y="17"/>
                          </a:lnTo>
                          <a:lnTo>
                            <a:pt x="2126" y="18"/>
                          </a:lnTo>
                          <a:lnTo>
                            <a:pt x="2127" y="20"/>
                          </a:lnTo>
                          <a:lnTo>
                            <a:pt x="2127" y="22"/>
                          </a:lnTo>
                          <a:lnTo>
                            <a:pt x="2128" y="19"/>
                          </a:lnTo>
                          <a:lnTo>
                            <a:pt x="2128" y="17"/>
                          </a:lnTo>
                          <a:lnTo>
                            <a:pt x="2128" y="22"/>
                          </a:lnTo>
                          <a:lnTo>
                            <a:pt x="2129" y="24"/>
                          </a:lnTo>
                          <a:lnTo>
                            <a:pt x="2129" y="22"/>
                          </a:lnTo>
                          <a:lnTo>
                            <a:pt x="2130" y="22"/>
                          </a:lnTo>
                          <a:lnTo>
                            <a:pt x="2130" y="21"/>
                          </a:lnTo>
                          <a:lnTo>
                            <a:pt x="2131" y="19"/>
                          </a:lnTo>
                          <a:lnTo>
                            <a:pt x="2131" y="21"/>
                          </a:lnTo>
                          <a:lnTo>
                            <a:pt x="2131" y="21"/>
                          </a:lnTo>
                          <a:lnTo>
                            <a:pt x="2132" y="22"/>
                          </a:lnTo>
                          <a:lnTo>
                            <a:pt x="2132" y="23"/>
                          </a:lnTo>
                          <a:lnTo>
                            <a:pt x="2133" y="22"/>
                          </a:lnTo>
                          <a:lnTo>
                            <a:pt x="2133" y="23"/>
                          </a:lnTo>
                          <a:lnTo>
                            <a:pt x="2133" y="23"/>
                          </a:lnTo>
                          <a:lnTo>
                            <a:pt x="2134" y="24"/>
                          </a:lnTo>
                          <a:lnTo>
                            <a:pt x="2134" y="25"/>
                          </a:lnTo>
                          <a:lnTo>
                            <a:pt x="2135" y="25"/>
                          </a:lnTo>
                          <a:lnTo>
                            <a:pt x="2135" y="29"/>
                          </a:lnTo>
                          <a:lnTo>
                            <a:pt x="2136" y="26"/>
                          </a:lnTo>
                          <a:lnTo>
                            <a:pt x="2136" y="26"/>
                          </a:lnTo>
                          <a:lnTo>
                            <a:pt x="2136" y="26"/>
                          </a:lnTo>
                          <a:lnTo>
                            <a:pt x="2137" y="29"/>
                          </a:lnTo>
                          <a:lnTo>
                            <a:pt x="2137" y="29"/>
                          </a:lnTo>
                          <a:lnTo>
                            <a:pt x="2138" y="30"/>
                          </a:lnTo>
                          <a:lnTo>
                            <a:pt x="2138" y="31"/>
                          </a:lnTo>
                          <a:lnTo>
                            <a:pt x="2138" y="30"/>
                          </a:lnTo>
                          <a:lnTo>
                            <a:pt x="2139" y="32"/>
                          </a:lnTo>
                          <a:lnTo>
                            <a:pt x="2139" y="33"/>
                          </a:lnTo>
                          <a:lnTo>
                            <a:pt x="2140" y="32"/>
                          </a:lnTo>
                          <a:lnTo>
                            <a:pt x="2140" y="32"/>
                          </a:lnTo>
                          <a:lnTo>
                            <a:pt x="2141" y="34"/>
                          </a:lnTo>
                          <a:lnTo>
                            <a:pt x="2141" y="34"/>
                          </a:lnTo>
                          <a:lnTo>
                            <a:pt x="2141" y="34"/>
                          </a:lnTo>
                          <a:lnTo>
                            <a:pt x="2142" y="33"/>
                          </a:lnTo>
                          <a:lnTo>
                            <a:pt x="2142" y="32"/>
                          </a:lnTo>
                          <a:lnTo>
                            <a:pt x="2143" y="36"/>
                          </a:lnTo>
                          <a:lnTo>
                            <a:pt x="2143" y="35"/>
                          </a:lnTo>
                          <a:lnTo>
                            <a:pt x="2143" y="36"/>
                          </a:lnTo>
                          <a:lnTo>
                            <a:pt x="2144" y="37"/>
                          </a:lnTo>
                          <a:lnTo>
                            <a:pt x="2144" y="34"/>
                          </a:lnTo>
                          <a:lnTo>
                            <a:pt x="2145" y="32"/>
                          </a:lnTo>
                          <a:lnTo>
                            <a:pt x="2145" y="32"/>
                          </a:lnTo>
                          <a:lnTo>
                            <a:pt x="2146" y="31"/>
                          </a:lnTo>
                          <a:lnTo>
                            <a:pt x="2146" y="32"/>
                          </a:lnTo>
                          <a:lnTo>
                            <a:pt x="2146" y="31"/>
                          </a:lnTo>
                          <a:lnTo>
                            <a:pt x="2147" y="33"/>
                          </a:lnTo>
                          <a:lnTo>
                            <a:pt x="2147" y="32"/>
                          </a:lnTo>
                          <a:lnTo>
                            <a:pt x="2148" y="32"/>
                          </a:lnTo>
                          <a:lnTo>
                            <a:pt x="2148" y="31"/>
                          </a:lnTo>
                          <a:lnTo>
                            <a:pt x="2148" y="31"/>
                          </a:lnTo>
                          <a:lnTo>
                            <a:pt x="2149" y="32"/>
                          </a:lnTo>
                          <a:lnTo>
                            <a:pt x="2149" y="29"/>
                          </a:lnTo>
                          <a:lnTo>
                            <a:pt x="2150" y="28"/>
                          </a:lnTo>
                          <a:lnTo>
                            <a:pt x="2150" y="30"/>
                          </a:lnTo>
                          <a:lnTo>
                            <a:pt x="2151" y="28"/>
                          </a:lnTo>
                          <a:lnTo>
                            <a:pt x="2151" y="28"/>
                          </a:lnTo>
                          <a:lnTo>
                            <a:pt x="2151" y="30"/>
                          </a:lnTo>
                          <a:lnTo>
                            <a:pt x="2152" y="31"/>
                          </a:lnTo>
                          <a:lnTo>
                            <a:pt x="2152" y="28"/>
                          </a:lnTo>
                          <a:lnTo>
                            <a:pt x="2153" y="29"/>
                          </a:lnTo>
                          <a:lnTo>
                            <a:pt x="2153" y="27"/>
                          </a:lnTo>
                          <a:lnTo>
                            <a:pt x="2153" y="26"/>
                          </a:lnTo>
                          <a:lnTo>
                            <a:pt x="2154" y="27"/>
                          </a:lnTo>
                          <a:lnTo>
                            <a:pt x="2154" y="32"/>
                          </a:lnTo>
                          <a:lnTo>
                            <a:pt x="2155" y="29"/>
                          </a:lnTo>
                          <a:lnTo>
                            <a:pt x="2155" y="28"/>
                          </a:lnTo>
                          <a:lnTo>
                            <a:pt x="2156" y="30"/>
                          </a:lnTo>
                          <a:lnTo>
                            <a:pt x="2156" y="31"/>
                          </a:lnTo>
                          <a:lnTo>
                            <a:pt x="2156" y="28"/>
                          </a:lnTo>
                          <a:lnTo>
                            <a:pt x="2157" y="25"/>
                          </a:lnTo>
                          <a:lnTo>
                            <a:pt x="2157" y="26"/>
                          </a:lnTo>
                          <a:lnTo>
                            <a:pt x="2158" y="26"/>
                          </a:lnTo>
                          <a:lnTo>
                            <a:pt x="2158" y="23"/>
                          </a:lnTo>
                          <a:lnTo>
                            <a:pt x="2158" y="23"/>
                          </a:lnTo>
                          <a:lnTo>
                            <a:pt x="2159" y="22"/>
                          </a:lnTo>
                          <a:lnTo>
                            <a:pt x="2159" y="24"/>
                          </a:lnTo>
                          <a:lnTo>
                            <a:pt x="2160" y="22"/>
                          </a:lnTo>
                          <a:lnTo>
                            <a:pt x="2160" y="23"/>
                          </a:lnTo>
                          <a:lnTo>
                            <a:pt x="2161" y="21"/>
                          </a:lnTo>
                          <a:lnTo>
                            <a:pt x="2161" y="21"/>
                          </a:lnTo>
                          <a:lnTo>
                            <a:pt x="2161" y="21"/>
                          </a:lnTo>
                          <a:lnTo>
                            <a:pt x="2162" y="20"/>
                          </a:lnTo>
                          <a:lnTo>
                            <a:pt x="2162" y="18"/>
                          </a:lnTo>
                          <a:lnTo>
                            <a:pt x="2163" y="16"/>
                          </a:lnTo>
                          <a:lnTo>
                            <a:pt x="2163" y="16"/>
                          </a:lnTo>
                          <a:lnTo>
                            <a:pt x="2163" y="16"/>
                          </a:lnTo>
                          <a:lnTo>
                            <a:pt x="2164" y="15"/>
                          </a:lnTo>
                          <a:lnTo>
                            <a:pt x="2164" y="19"/>
                          </a:lnTo>
                          <a:lnTo>
                            <a:pt x="2165" y="17"/>
                          </a:lnTo>
                          <a:lnTo>
                            <a:pt x="2165" y="18"/>
                          </a:lnTo>
                          <a:lnTo>
                            <a:pt x="2166" y="17"/>
                          </a:lnTo>
                          <a:lnTo>
                            <a:pt x="2166" y="16"/>
                          </a:lnTo>
                          <a:lnTo>
                            <a:pt x="2166" y="18"/>
                          </a:lnTo>
                          <a:lnTo>
                            <a:pt x="2167" y="17"/>
                          </a:lnTo>
                          <a:lnTo>
                            <a:pt x="2167" y="18"/>
                          </a:lnTo>
                          <a:lnTo>
                            <a:pt x="2168" y="19"/>
                          </a:lnTo>
                          <a:lnTo>
                            <a:pt x="2168" y="18"/>
                          </a:lnTo>
                          <a:lnTo>
                            <a:pt x="2168" y="17"/>
                          </a:lnTo>
                          <a:lnTo>
                            <a:pt x="2169" y="15"/>
                          </a:lnTo>
                          <a:lnTo>
                            <a:pt x="2169" y="20"/>
                          </a:lnTo>
                          <a:lnTo>
                            <a:pt x="2170" y="19"/>
                          </a:lnTo>
                          <a:lnTo>
                            <a:pt x="2170" y="18"/>
                          </a:lnTo>
                          <a:lnTo>
                            <a:pt x="2171" y="17"/>
                          </a:lnTo>
                          <a:lnTo>
                            <a:pt x="2171" y="19"/>
                          </a:lnTo>
                          <a:lnTo>
                            <a:pt x="2171" y="16"/>
                          </a:lnTo>
                          <a:lnTo>
                            <a:pt x="2172" y="17"/>
                          </a:lnTo>
                          <a:lnTo>
                            <a:pt x="2172" y="16"/>
                          </a:lnTo>
                          <a:lnTo>
                            <a:pt x="2173" y="13"/>
                          </a:lnTo>
                          <a:lnTo>
                            <a:pt x="2173" y="13"/>
                          </a:lnTo>
                          <a:lnTo>
                            <a:pt x="2173" y="17"/>
                          </a:lnTo>
                          <a:lnTo>
                            <a:pt x="2174" y="13"/>
                          </a:lnTo>
                          <a:lnTo>
                            <a:pt x="2174" y="14"/>
                          </a:lnTo>
                          <a:lnTo>
                            <a:pt x="2175" y="14"/>
                          </a:lnTo>
                          <a:lnTo>
                            <a:pt x="2175" y="13"/>
                          </a:lnTo>
                          <a:lnTo>
                            <a:pt x="2176" y="14"/>
                          </a:lnTo>
                          <a:lnTo>
                            <a:pt x="2176" y="14"/>
                          </a:lnTo>
                          <a:lnTo>
                            <a:pt x="2176" y="12"/>
                          </a:lnTo>
                          <a:lnTo>
                            <a:pt x="2177" y="13"/>
                          </a:lnTo>
                          <a:lnTo>
                            <a:pt x="2177" y="14"/>
                          </a:lnTo>
                          <a:lnTo>
                            <a:pt x="2178" y="13"/>
                          </a:lnTo>
                          <a:lnTo>
                            <a:pt x="2178" y="8"/>
                          </a:lnTo>
                          <a:lnTo>
                            <a:pt x="2178" y="9"/>
                          </a:lnTo>
                          <a:lnTo>
                            <a:pt x="2179" y="12"/>
                          </a:lnTo>
                          <a:lnTo>
                            <a:pt x="2179" y="13"/>
                          </a:lnTo>
                          <a:lnTo>
                            <a:pt x="2180" y="14"/>
                          </a:lnTo>
                          <a:lnTo>
                            <a:pt x="2180" y="12"/>
                          </a:lnTo>
                          <a:lnTo>
                            <a:pt x="2181" y="13"/>
                          </a:lnTo>
                          <a:lnTo>
                            <a:pt x="2181" y="14"/>
                          </a:lnTo>
                          <a:lnTo>
                            <a:pt x="2181" y="14"/>
                          </a:lnTo>
                          <a:lnTo>
                            <a:pt x="2182" y="15"/>
                          </a:lnTo>
                          <a:lnTo>
                            <a:pt x="2182" y="13"/>
                          </a:lnTo>
                          <a:lnTo>
                            <a:pt x="2183" y="12"/>
                          </a:lnTo>
                          <a:lnTo>
                            <a:pt x="2183" y="13"/>
                          </a:lnTo>
                          <a:lnTo>
                            <a:pt x="2183" y="12"/>
                          </a:lnTo>
                          <a:lnTo>
                            <a:pt x="2184" y="14"/>
                          </a:lnTo>
                          <a:lnTo>
                            <a:pt x="2184" y="15"/>
                          </a:lnTo>
                          <a:lnTo>
                            <a:pt x="2185" y="16"/>
                          </a:lnTo>
                          <a:lnTo>
                            <a:pt x="2185" y="14"/>
                          </a:lnTo>
                          <a:lnTo>
                            <a:pt x="2186" y="13"/>
                          </a:lnTo>
                          <a:lnTo>
                            <a:pt x="2186" y="14"/>
                          </a:lnTo>
                          <a:lnTo>
                            <a:pt x="2186" y="14"/>
                          </a:lnTo>
                          <a:lnTo>
                            <a:pt x="2187" y="12"/>
                          </a:lnTo>
                          <a:lnTo>
                            <a:pt x="2187" y="11"/>
                          </a:lnTo>
                          <a:lnTo>
                            <a:pt x="2188" y="13"/>
                          </a:lnTo>
                          <a:lnTo>
                            <a:pt x="2188" y="12"/>
                          </a:lnTo>
                          <a:lnTo>
                            <a:pt x="2189" y="13"/>
                          </a:lnTo>
                          <a:lnTo>
                            <a:pt x="2189" y="9"/>
                          </a:lnTo>
                          <a:lnTo>
                            <a:pt x="2189" y="8"/>
                          </a:lnTo>
                          <a:lnTo>
                            <a:pt x="2190" y="9"/>
                          </a:lnTo>
                          <a:lnTo>
                            <a:pt x="2190" y="10"/>
                          </a:lnTo>
                          <a:lnTo>
                            <a:pt x="2191" y="11"/>
                          </a:lnTo>
                          <a:lnTo>
                            <a:pt x="2191" y="13"/>
                          </a:lnTo>
                          <a:lnTo>
                            <a:pt x="2191" y="12"/>
                          </a:lnTo>
                          <a:lnTo>
                            <a:pt x="2192" y="13"/>
                          </a:lnTo>
                          <a:lnTo>
                            <a:pt x="2192" y="13"/>
                          </a:lnTo>
                          <a:lnTo>
                            <a:pt x="2193" y="11"/>
                          </a:lnTo>
                          <a:lnTo>
                            <a:pt x="2193" y="10"/>
                          </a:lnTo>
                          <a:lnTo>
                            <a:pt x="2194" y="11"/>
                          </a:lnTo>
                          <a:lnTo>
                            <a:pt x="2194" y="12"/>
                          </a:lnTo>
                          <a:lnTo>
                            <a:pt x="2194" y="12"/>
                          </a:lnTo>
                          <a:lnTo>
                            <a:pt x="2195" y="13"/>
                          </a:lnTo>
                          <a:lnTo>
                            <a:pt x="2195" y="16"/>
                          </a:lnTo>
                          <a:lnTo>
                            <a:pt x="2196" y="15"/>
                          </a:lnTo>
                          <a:lnTo>
                            <a:pt x="2196" y="16"/>
                          </a:lnTo>
                          <a:lnTo>
                            <a:pt x="2196" y="16"/>
                          </a:lnTo>
                          <a:lnTo>
                            <a:pt x="2197" y="16"/>
                          </a:lnTo>
                          <a:lnTo>
                            <a:pt x="2197" y="19"/>
                          </a:lnTo>
                          <a:lnTo>
                            <a:pt x="2198" y="15"/>
                          </a:lnTo>
                          <a:lnTo>
                            <a:pt x="2198" y="15"/>
                          </a:lnTo>
                          <a:lnTo>
                            <a:pt x="2199" y="15"/>
                          </a:lnTo>
                          <a:lnTo>
                            <a:pt x="2199" y="15"/>
                          </a:lnTo>
                          <a:lnTo>
                            <a:pt x="2199" y="16"/>
                          </a:lnTo>
                          <a:lnTo>
                            <a:pt x="2200" y="12"/>
                          </a:lnTo>
                          <a:lnTo>
                            <a:pt x="2200" y="13"/>
                          </a:lnTo>
                          <a:lnTo>
                            <a:pt x="2201" y="13"/>
                          </a:lnTo>
                          <a:lnTo>
                            <a:pt x="2201" y="12"/>
                          </a:lnTo>
                          <a:lnTo>
                            <a:pt x="2201" y="12"/>
                          </a:lnTo>
                          <a:lnTo>
                            <a:pt x="2202" y="11"/>
                          </a:lnTo>
                          <a:lnTo>
                            <a:pt x="2202" y="11"/>
                          </a:lnTo>
                          <a:lnTo>
                            <a:pt x="2203" y="9"/>
                          </a:lnTo>
                          <a:lnTo>
                            <a:pt x="2203" y="8"/>
                          </a:lnTo>
                          <a:lnTo>
                            <a:pt x="2204" y="9"/>
                          </a:lnTo>
                          <a:lnTo>
                            <a:pt x="2204" y="8"/>
                          </a:lnTo>
                          <a:lnTo>
                            <a:pt x="2204" y="6"/>
                          </a:lnTo>
                          <a:lnTo>
                            <a:pt x="2205" y="10"/>
                          </a:lnTo>
                          <a:lnTo>
                            <a:pt x="2205" y="11"/>
                          </a:lnTo>
                          <a:lnTo>
                            <a:pt x="2206" y="9"/>
                          </a:lnTo>
                          <a:lnTo>
                            <a:pt x="2206" y="9"/>
                          </a:lnTo>
                          <a:lnTo>
                            <a:pt x="2206" y="9"/>
                          </a:lnTo>
                          <a:lnTo>
                            <a:pt x="2207" y="12"/>
                          </a:lnTo>
                          <a:lnTo>
                            <a:pt x="2207" y="12"/>
                          </a:lnTo>
                          <a:lnTo>
                            <a:pt x="2208" y="12"/>
                          </a:lnTo>
                          <a:lnTo>
                            <a:pt x="2208" y="14"/>
                          </a:lnTo>
                          <a:lnTo>
                            <a:pt x="2209" y="12"/>
                          </a:lnTo>
                          <a:lnTo>
                            <a:pt x="2209" y="15"/>
                          </a:lnTo>
                          <a:lnTo>
                            <a:pt x="2209" y="13"/>
                          </a:lnTo>
                          <a:lnTo>
                            <a:pt x="2210" y="14"/>
                          </a:lnTo>
                          <a:lnTo>
                            <a:pt x="2210" y="15"/>
                          </a:lnTo>
                          <a:lnTo>
                            <a:pt x="2211" y="15"/>
                          </a:lnTo>
                          <a:lnTo>
                            <a:pt x="2211" y="15"/>
                          </a:lnTo>
                          <a:lnTo>
                            <a:pt x="2211" y="14"/>
                          </a:lnTo>
                          <a:lnTo>
                            <a:pt x="2212" y="16"/>
                          </a:lnTo>
                          <a:lnTo>
                            <a:pt x="2212" y="18"/>
                          </a:lnTo>
                          <a:lnTo>
                            <a:pt x="2213" y="20"/>
                          </a:lnTo>
                          <a:lnTo>
                            <a:pt x="2213" y="18"/>
                          </a:lnTo>
                          <a:lnTo>
                            <a:pt x="2214" y="17"/>
                          </a:lnTo>
                          <a:lnTo>
                            <a:pt x="2214" y="16"/>
                          </a:lnTo>
                          <a:lnTo>
                            <a:pt x="2214" y="15"/>
                          </a:lnTo>
                          <a:lnTo>
                            <a:pt x="2215" y="15"/>
                          </a:lnTo>
                          <a:lnTo>
                            <a:pt x="2215" y="16"/>
                          </a:lnTo>
                          <a:lnTo>
                            <a:pt x="2216" y="18"/>
                          </a:lnTo>
                          <a:lnTo>
                            <a:pt x="2216" y="15"/>
                          </a:lnTo>
                          <a:lnTo>
                            <a:pt x="2216" y="17"/>
                          </a:lnTo>
                          <a:lnTo>
                            <a:pt x="2217" y="18"/>
                          </a:lnTo>
                          <a:lnTo>
                            <a:pt x="2217" y="17"/>
                          </a:lnTo>
                          <a:lnTo>
                            <a:pt x="2218" y="18"/>
                          </a:lnTo>
                          <a:lnTo>
                            <a:pt x="2218" y="17"/>
                          </a:lnTo>
                          <a:lnTo>
                            <a:pt x="2219" y="19"/>
                          </a:lnTo>
                          <a:lnTo>
                            <a:pt x="2219" y="18"/>
                          </a:lnTo>
                          <a:lnTo>
                            <a:pt x="2219" y="20"/>
                          </a:lnTo>
                          <a:lnTo>
                            <a:pt x="2220" y="20"/>
                          </a:lnTo>
                          <a:lnTo>
                            <a:pt x="2220" y="19"/>
                          </a:lnTo>
                          <a:lnTo>
                            <a:pt x="2221" y="19"/>
                          </a:lnTo>
                          <a:lnTo>
                            <a:pt x="2221" y="17"/>
                          </a:lnTo>
                          <a:lnTo>
                            <a:pt x="2221" y="23"/>
                          </a:lnTo>
                          <a:lnTo>
                            <a:pt x="2222" y="21"/>
                          </a:lnTo>
                          <a:lnTo>
                            <a:pt x="2222" y="20"/>
                          </a:lnTo>
                          <a:lnTo>
                            <a:pt x="2223" y="22"/>
                          </a:lnTo>
                          <a:lnTo>
                            <a:pt x="2223" y="23"/>
                          </a:lnTo>
                          <a:lnTo>
                            <a:pt x="2224" y="26"/>
                          </a:lnTo>
                          <a:lnTo>
                            <a:pt x="2224" y="27"/>
                          </a:lnTo>
                          <a:lnTo>
                            <a:pt x="2224" y="23"/>
                          </a:lnTo>
                          <a:lnTo>
                            <a:pt x="2225" y="25"/>
                          </a:lnTo>
                          <a:lnTo>
                            <a:pt x="2225" y="26"/>
                          </a:lnTo>
                          <a:lnTo>
                            <a:pt x="2226" y="27"/>
                          </a:lnTo>
                          <a:lnTo>
                            <a:pt x="2226" y="24"/>
                          </a:lnTo>
                          <a:lnTo>
                            <a:pt x="2226" y="24"/>
                          </a:lnTo>
                          <a:lnTo>
                            <a:pt x="2227" y="23"/>
                          </a:lnTo>
                          <a:lnTo>
                            <a:pt x="2227" y="21"/>
                          </a:lnTo>
                          <a:lnTo>
                            <a:pt x="2228" y="24"/>
                          </a:lnTo>
                          <a:lnTo>
                            <a:pt x="2228" y="22"/>
                          </a:lnTo>
                          <a:lnTo>
                            <a:pt x="2229" y="21"/>
                          </a:lnTo>
                          <a:lnTo>
                            <a:pt x="2229" y="21"/>
                          </a:lnTo>
                          <a:lnTo>
                            <a:pt x="2229" y="22"/>
                          </a:lnTo>
                          <a:lnTo>
                            <a:pt x="2230" y="20"/>
                          </a:lnTo>
                          <a:lnTo>
                            <a:pt x="2230" y="19"/>
                          </a:lnTo>
                          <a:lnTo>
                            <a:pt x="2231" y="19"/>
                          </a:lnTo>
                          <a:lnTo>
                            <a:pt x="2231" y="18"/>
                          </a:lnTo>
                          <a:lnTo>
                            <a:pt x="2231" y="18"/>
                          </a:lnTo>
                          <a:lnTo>
                            <a:pt x="2232" y="16"/>
                          </a:lnTo>
                          <a:lnTo>
                            <a:pt x="2232" y="19"/>
                          </a:lnTo>
                          <a:lnTo>
                            <a:pt x="2233" y="15"/>
                          </a:lnTo>
                          <a:lnTo>
                            <a:pt x="2233" y="18"/>
                          </a:lnTo>
                          <a:lnTo>
                            <a:pt x="2234" y="18"/>
                          </a:lnTo>
                          <a:lnTo>
                            <a:pt x="2234" y="18"/>
                          </a:lnTo>
                          <a:lnTo>
                            <a:pt x="2234" y="21"/>
                          </a:lnTo>
                          <a:lnTo>
                            <a:pt x="2235" y="22"/>
                          </a:lnTo>
                          <a:lnTo>
                            <a:pt x="2235" y="23"/>
                          </a:lnTo>
                          <a:lnTo>
                            <a:pt x="2236" y="22"/>
                          </a:lnTo>
                          <a:lnTo>
                            <a:pt x="2236" y="20"/>
                          </a:lnTo>
                          <a:lnTo>
                            <a:pt x="2236" y="22"/>
                          </a:lnTo>
                          <a:lnTo>
                            <a:pt x="2237" y="20"/>
                          </a:lnTo>
                          <a:lnTo>
                            <a:pt x="2237" y="18"/>
                          </a:lnTo>
                          <a:lnTo>
                            <a:pt x="2238" y="15"/>
                          </a:lnTo>
                          <a:lnTo>
                            <a:pt x="2238" y="18"/>
                          </a:lnTo>
                          <a:lnTo>
                            <a:pt x="2239" y="18"/>
                          </a:lnTo>
                          <a:lnTo>
                            <a:pt x="2239" y="17"/>
                          </a:lnTo>
                          <a:lnTo>
                            <a:pt x="2239" y="15"/>
                          </a:lnTo>
                          <a:lnTo>
                            <a:pt x="2240" y="15"/>
                          </a:lnTo>
                          <a:lnTo>
                            <a:pt x="2240" y="15"/>
                          </a:lnTo>
                          <a:lnTo>
                            <a:pt x="2241" y="18"/>
                          </a:lnTo>
                          <a:lnTo>
                            <a:pt x="2241" y="18"/>
                          </a:lnTo>
                          <a:lnTo>
                            <a:pt x="2241" y="13"/>
                          </a:lnTo>
                          <a:lnTo>
                            <a:pt x="2242" y="13"/>
                          </a:lnTo>
                          <a:lnTo>
                            <a:pt x="2242" y="17"/>
                          </a:lnTo>
                          <a:lnTo>
                            <a:pt x="2243" y="17"/>
                          </a:lnTo>
                          <a:lnTo>
                            <a:pt x="2243" y="15"/>
                          </a:lnTo>
                          <a:lnTo>
                            <a:pt x="2244" y="11"/>
                          </a:lnTo>
                          <a:lnTo>
                            <a:pt x="2244" y="12"/>
                          </a:lnTo>
                          <a:lnTo>
                            <a:pt x="2244" y="12"/>
                          </a:lnTo>
                          <a:lnTo>
                            <a:pt x="2245" y="12"/>
                          </a:lnTo>
                          <a:lnTo>
                            <a:pt x="2245" y="11"/>
                          </a:lnTo>
                          <a:lnTo>
                            <a:pt x="2246" y="12"/>
                          </a:lnTo>
                          <a:lnTo>
                            <a:pt x="2246" y="13"/>
                          </a:lnTo>
                          <a:lnTo>
                            <a:pt x="2246" y="15"/>
                          </a:lnTo>
                          <a:lnTo>
                            <a:pt x="2247" y="15"/>
                          </a:lnTo>
                          <a:lnTo>
                            <a:pt x="2247" y="15"/>
                          </a:lnTo>
                          <a:lnTo>
                            <a:pt x="2248" y="14"/>
                          </a:lnTo>
                          <a:lnTo>
                            <a:pt x="2248" y="16"/>
                          </a:lnTo>
                          <a:lnTo>
                            <a:pt x="2249" y="16"/>
                          </a:lnTo>
                          <a:lnTo>
                            <a:pt x="2249" y="17"/>
                          </a:lnTo>
                          <a:lnTo>
                            <a:pt x="2249" y="17"/>
                          </a:lnTo>
                          <a:lnTo>
                            <a:pt x="2250" y="19"/>
                          </a:lnTo>
                          <a:lnTo>
                            <a:pt x="2250" y="16"/>
                          </a:lnTo>
                          <a:lnTo>
                            <a:pt x="2251" y="18"/>
                          </a:lnTo>
                          <a:lnTo>
                            <a:pt x="2251" y="20"/>
                          </a:lnTo>
                          <a:lnTo>
                            <a:pt x="2251" y="20"/>
                          </a:lnTo>
                          <a:lnTo>
                            <a:pt x="2252" y="16"/>
                          </a:lnTo>
                          <a:lnTo>
                            <a:pt x="2252" y="22"/>
                          </a:lnTo>
                          <a:lnTo>
                            <a:pt x="2253" y="22"/>
                          </a:lnTo>
                          <a:lnTo>
                            <a:pt x="2253" y="19"/>
                          </a:lnTo>
                          <a:lnTo>
                            <a:pt x="2254" y="19"/>
                          </a:lnTo>
                          <a:lnTo>
                            <a:pt x="2254" y="21"/>
                          </a:lnTo>
                          <a:lnTo>
                            <a:pt x="2254" y="19"/>
                          </a:lnTo>
                          <a:lnTo>
                            <a:pt x="2255" y="20"/>
                          </a:lnTo>
                          <a:lnTo>
                            <a:pt x="2255" y="18"/>
                          </a:lnTo>
                          <a:lnTo>
                            <a:pt x="2256" y="18"/>
                          </a:lnTo>
                          <a:lnTo>
                            <a:pt x="2256" y="19"/>
                          </a:lnTo>
                          <a:lnTo>
                            <a:pt x="2256" y="18"/>
                          </a:lnTo>
                          <a:lnTo>
                            <a:pt x="2257" y="18"/>
                          </a:lnTo>
                          <a:lnTo>
                            <a:pt x="2257" y="16"/>
                          </a:lnTo>
                          <a:lnTo>
                            <a:pt x="2258" y="16"/>
                          </a:lnTo>
                          <a:lnTo>
                            <a:pt x="2258" y="20"/>
                          </a:lnTo>
                          <a:lnTo>
                            <a:pt x="2259" y="16"/>
                          </a:lnTo>
                          <a:lnTo>
                            <a:pt x="2259" y="16"/>
                          </a:lnTo>
                          <a:lnTo>
                            <a:pt x="2259" y="15"/>
                          </a:lnTo>
                          <a:lnTo>
                            <a:pt x="2260" y="14"/>
                          </a:lnTo>
                          <a:lnTo>
                            <a:pt x="2260" y="17"/>
                          </a:lnTo>
                          <a:lnTo>
                            <a:pt x="2261" y="15"/>
                          </a:lnTo>
                          <a:lnTo>
                            <a:pt x="2261" y="15"/>
                          </a:lnTo>
                          <a:lnTo>
                            <a:pt x="2261" y="15"/>
                          </a:lnTo>
                          <a:lnTo>
                            <a:pt x="2262" y="15"/>
                          </a:lnTo>
                          <a:lnTo>
                            <a:pt x="2262" y="19"/>
                          </a:lnTo>
                          <a:lnTo>
                            <a:pt x="2263" y="19"/>
                          </a:lnTo>
                          <a:lnTo>
                            <a:pt x="2263" y="18"/>
                          </a:lnTo>
                          <a:lnTo>
                            <a:pt x="2264" y="17"/>
                          </a:lnTo>
                          <a:lnTo>
                            <a:pt x="2264" y="15"/>
                          </a:lnTo>
                          <a:lnTo>
                            <a:pt x="2264" y="16"/>
                          </a:lnTo>
                          <a:lnTo>
                            <a:pt x="2265" y="17"/>
                          </a:lnTo>
                          <a:lnTo>
                            <a:pt x="2265" y="17"/>
                          </a:lnTo>
                          <a:lnTo>
                            <a:pt x="2266" y="14"/>
                          </a:lnTo>
                          <a:lnTo>
                            <a:pt x="2266" y="14"/>
                          </a:lnTo>
                          <a:lnTo>
                            <a:pt x="2266" y="14"/>
                          </a:lnTo>
                          <a:lnTo>
                            <a:pt x="2267" y="16"/>
                          </a:lnTo>
                          <a:lnTo>
                            <a:pt x="2267" y="13"/>
                          </a:lnTo>
                          <a:lnTo>
                            <a:pt x="2268" y="13"/>
                          </a:lnTo>
                          <a:lnTo>
                            <a:pt x="2268" y="13"/>
                          </a:lnTo>
                          <a:lnTo>
                            <a:pt x="2269" y="13"/>
                          </a:lnTo>
                          <a:lnTo>
                            <a:pt x="2269" y="12"/>
                          </a:lnTo>
                          <a:lnTo>
                            <a:pt x="2269" y="12"/>
                          </a:lnTo>
                          <a:lnTo>
                            <a:pt x="2270" y="13"/>
                          </a:lnTo>
                          <a:lnTo>
                            <a:pt x="2270" y="8"/>
                          </a:lnTo>
                          <a:lnTo>
                            <a:pt x="2271" y="8"/>
                          </a:lnTo>
                          <a:lnTo>
                            <a:pt x="2271" y="9"/>
                          </a:lnTo>
                          <a:lnTo>
                            <a:pt x="2271" y="8"/>
                          </a:lnTo>
                          <a:lnTo>
                            <a:pt x="2272" y="7"/>
                          </a:lnTo>
                          <a:lnTo>
                            <a:pt x="2272" y="7"/>
                          </a:lnTo>
                          <a:lnTo>
                            <a:pt x="2273" y="7"/>
                          </a:lnTo>
                          <a:lnTo>
                            <a:pt x="2273" y="9"/>
                          </a:lnTo>
                          <a:lnTo>
                            <a:pt x="2274" y="9"/>
                          </a:lnTo>
                          <a:lnTo>
                            <a:pt x="2274" y="9"/>
                          </a:lnTo>
                          <a:lnTo>
                            <a:pt x="2274" y="9"/>
                          </a:lnTo>
                          <a:lnTo>
                            <a:pt x="2275" y="8"/>
                          </a:lnTo>
                          <a:lnTo>
                            <a:pt x="2275" y="8"/>
                          </a:lnTo>
                          <a:lnTo>
                            <a:pt x="2276" y="6"/>
                          </a:lnTo>
                          <a:lnTo>
                            <a:pt x="2276" y="9"/>
                          </a:lnTo>
                          <a:lnTo>
                            <a:pt x="2276" y="10"/>
                          </a:lnTo>
                          <a:lnTo>
                            <a:pt x="2277" y="9"/>
                          </a:lnTo>
                          <a:lnTo>
                            <a:pt x="2277" y="11"/>
                          </a:lnTo>
                          <a:lnTo>
                            <a:pt x="2278" y="13"/>
                          </a:lnTo>
                          <a:lnTo>
                            <a:pt x="2278" y="11"/>
                          </a:lnTo>
                          <a:lnTo>
                            <a:pt x="2279" y="13"/>
                          </a:lnTo>
                          <a:lnTo>
                            <a:pt x="2279" y="13"/>
                          </a:lnTo>
                          <a:lnTo>
                            <a:pt x="2279" y="12"/>
                          </a:lnTo>
                          <a:lnTo>
                            <a:pt x="2280" y="14"/>
                          </a:lnTo>
                          <a:lnTo>
                            <a:pt x="2280" y="13"/>
                          </a:lnTo>
                          <a:lnTo>
                            <a:pt x="2281" y="13"/>
                          </a:lnTo>
                          <a:lnTo>
                            <a:pt x="2281" y="12"/>
                          </a:lnTo>
                          <a:lnTo>
                            <a:pt x="2281" y="12"/>
                          </a:lnTo>
                          <a:lnTo>
                            <a:pt x="2282" y="12"/>
                          </a:lnTo>
                          <a:lnTo>
                            <a:pt x="2282" y="14"/>
                          </a:lnTo>
                          <a:lnTo>
                            <a:pt x="2283" y="14"/>
                          </a:lnTo>
                          <a:lnTo>
                            <a:pt x="2283" y="15"/>
                          </a:lnTo>
                          <a:lnTo>
                            <a:pt x="2284" y="12"/>
                          </a:lnTo>
                          <a:lnTo>
                            <a:pt x="2284" y="13"/>
                          </a:lnTo>
                          <a:lnTo>
                            <a:pt x="2284" y="12"/>
                          </a:lnTo>
                          <a:lnTo>
                            <a:pt x="2285" y="13"/>
                          </a:lnTo>
                          <a:lnTo>
                            <a:pt x="2285" y="11"/>
                          </a:lnTo>
                          <a:lnTo>
                            <a:pt x="2286" y="10"/>
                          </a:lnTo>
                          <a:lnTo>
                            <a:pt x="2286" y="10"/>
                          </a:lnTo>
                          <a:lnTo>
                            <a:pt x="2286" y="11"/>
                          </a:lnTo>
                          <a:lnTo>
                            <a:pt x="2287" y="13"/>
                          </a:lnTo>
                          <a:lnTo>
                            <a:pt x="2287" y="11"/>
                          </a:lnTo>
                          <a:lnTo>
                            <a:pt x="2288" y="9"/>
                          </a:lnTo>
                          <a:lnTo>
                            <a:pt x="2288" y="10"/>
                          </a:lnTo>
                          <a:lnTo>
                            <a:pt x="2289" y="12"/>
                          </a:lnTo>
                          <a:lnTo>
                            <a:pt x="2289" y="14"/>
                          </a:lnTo>
                          <a:lnTo>
                            <a:pt x="2289" y="13"/>
                          </a:lnTo>
                          <a:lnTo>
                            <a:pt x="2290" y="14"/>
                          </a:lnTo>
                          <a:lnTo>
                            <a:pt x="2290" y="15"/>
                          </a:lnTo>
                          <a:lnTo>
                            <a:pt x="2291" y="14"/>
                          </a:lnTo>
                          <a:lnTo>
                            <a:pt x="2291" y="15"/>
                          </a:lnTo>
                          <a:lnTo>
                            <a:pt x="2291" y="16"/>
                          </a:lnTo>
                          <a:lnTo>
                            <a:pt x="2292" y="16"/>
                          </a:lnTo>
                          <a:lnTo>
                            <a:pt x="2292" y="16"/>
                          </a:lnTo>
                          <a:lnTo>
                            <a:pt x="2293" y="17"/>
                          </a:lnTo>
                          <a:lnTo>
                            <a:pt x="2293" y="16"/>
                          </a:lnTo>
                          <a:lnTo>
                            <a:pt x="2294" y="17"/>
                          </a:lnTo>
                          <a:lnTo>
                            <a:pt x="2294" y="17"/>
                          </a:lnTo>
                          <a:lnTo>
                            <a:pt x="2294" y="18"/>
                          </a:lnTo>
                          <a:lnTo>
                            <a:pt x="2295" y="19"/>
                          </a:lnTo>
                          <a:lnTo>
                            <a:pt x="2295" y="21"/>
                          </a:lnTo>
                          <a:lnTo>
                            <a:pt x="2296" y="20"/>
                          </a:lnTo>
                          <a:lnTo>
                            <a:pt x="2296" y="23"/>
                          </a:lnTo>
                          <a:lnTo>
                            <a:pt x="2296" y="20"/>
                          </a:lnTo>
                          <a:lnTo>
                            <a:pt x="2297" y="19"/>
                          </a:lnTo>
                          <a:lnTo>
                            <a:pt x="2297" y="17"/>
                          </a:lnTo>
                          <a:lnTo>
                            <a:pt x="2298" y="20"/>
                          </a:lnTo>
                          <a:lnTo>
                            <a:pt x="2298" y="19"/>
                          </a:lnTo>
                          <a:lnTo>
                            <a:pt x="2299" y="18"/>
                          </a:lnTo>
                          <a:lnTo>
                            <a:pt x="2299" y="15"/>
                          </a:lnTo>
                          <a:lnTo>
                            <a:pt x="2299" y="15"/>
                          </a:lnTo>
                          <a:lnTo>
                            <a:pt x="2300" y="19"/>
                          </a:lnTo>
                          <a:lnTo>
                            <a:pt x="2300" y="17"/>
                          </a:lnTo>
                          <a:lnTo>
                            <a:pt x="2301" y="16"/>
                          </a:lnTo>
                          <a:lnTo>
                            <a:pt x="2301" y="14"/>
                          </a:lnTo>
                          <a:lnTo>
                            <a:pt x="2301" y="18"/>
                          </a:lnTo>
                          <a:lnTo>
                            <a:pt x="2302" y="17"/>
                          </a:lnTo>
                          <a:lnTo>
                            <a:pt x="2302" y="17"/>
                          </a:lnTo>
                          <a:lnTo>
                            <a:pt x="2303" y="18"/>
                          </a:lnTo>
                          <a:lnTo>
                            <a:pt x="2303" y="18"/>
                          </a:lnTo>
                          <a:lnTo>
                            <a:pt x="2304" y="18"/>
                          </a:lnTo>
                          <a:lnTo>
                            <a:pt x="2304" y="21"/>
                          </a:lnTo>
                          <a:lnTo>
                            <a:pt x="2304" y="23"/>
                          </a:lnTo>
                          <a:lnTo>
                            <a:pt x="2305" y="22"/>
                          </a:lnTo>
                          <a:lnTo>
                            <a:pt x="2305" y="22"/>
                          </a:lnTo>
                          <a:lnTo>
                            <a:pt x="2306" y="20"/>
                          </a:lnTo>
                          <a:lnTo>
                            <a:pt x="2306" y="19"/>
                          </a:lnTo>
                          <a:lnTo>
                            <a:pt x="2306" y="20"/>
                          </a:lnTo>
                          <a:lnTo>
                            <a:pt x="2307" y="25"/>
                          </a:lnTo>
                          <a:lnTo>
                            <a:pt x="2307" y="25"/>
                          </a:lnTo>
                          <a:lnTo>
                            <a:pt x="2308" y="21"/>
                          </a:lnTo>
                          <a:lnTo>
                            <a:pt x="2308" y="21"/>
                          </a:lnTo>
                          <a:lnTo>
                            <a:pt x="2309" y="23"/>
                          </a:lnTo>
                          <a:lnTo>
                            <a:pt x="2309" y="24"/>
                          </a:lnTo>
                          <a:lnTo>
                            <a:pt x="2309" y="22"/>
                          </a:lnTo>
                          <a:lnTo>
                            <a:pt x="2310" y="21"/>
                          </a:lnTo>
                          <a:lnTo>
                            <a:pt x="2310" y="22"/>
                          </a:lnTo>
                          <a:lnTo>
                            <a:pt x="2311" y="21"/>
                          </a:lnTo>
                          <a:lnTo>
                            <a:pt x="2311" y="19"/>
                          </a:lnTo>
                          <a:lnTo>
                            <a:pt x="2311" y="19"/>
                          </a:lnTo>
                          <a:lnTo>
                            <a:pt x="2312" y="19"/>
                          </a:lnTo>
                          <a:lnTo>
                            <a:pt x="2312" y="20"/>
                          </a:lnTo>
                          <a:lnTo>
                            <a:pt x="2313" y="20"/>
                          </a:lnTo>
                          <a:lnTo>
                            <a:pt x="2313" y="20"/>
                          </a:lnTo>
                          <a:lnTo>
                            <a:pt x="2314" y="19"/>
                          </a:lnTo>
                          <a:lnTo>
                            <a:pt x="2314" y="18"/>
                          </a:lnTo>
                          <a:lnTo>
                            <a:pt x="2314" y="19"/>
                          </a:lnTo>
                          <a:lnTo>
                            <a:pt x="2315" y="18"/>
                          </a:lnTo>
                          <a:lnTo>
                            <a:pt x="2315" y="16"/>
                          </a:lnTo>
                          <a:lnTo>
                            <a:pt x="2316" y="16"/>
                          </a:lnTo>
                          <a:lnTo>
                            <a:pt x="2316" y="16"/>
                          </a:lnTo>
                          <a:lnTo>
                            <a:pt x="2316" y="19"/>
                          </a:lnTo>
                          <a:lnTo>
                            <a:pt x="2317" y="17"/>
                          </a:lnTo>
                          <a:lnTo>
                            <a:pt x="2317" y="18"/>
                          </a:lnTo>
                          <a:lnTo>
                            <a:pt x="2318" y="17"/>
                          </a:lnTo>
                          <a:lnTo>
                            <a:pt x="2318" y="18"/>
                          </a:lnTo>
                          <a:lnTo>
                            <a:pt x="2319" y="22"/>
                          </a:lnTo>
                          <a:lnTo>
                            <a:pt x="2319" y="18"/>
                          </a:lnTo>
                          <a:lnTo>
                            <a:pt x="2319" y="16"/>
                          </a:lnTo>
                          <a:lnTo>
                            <a:pt x="2320" y="17"/>
                          </a:lnTo>
                          <a:lnTo>
                            <a:pt x="2320" y="17"/>
                          </a:lnTo>
                          <a:lnTo>
                            <a:pt x="2321" y="16"/>
                          </a:lnTo>
                          <a:lnTo>
                            <a:pt x="2321" y="18"/>
                          </a:lnTo>
                          <a:lnTo>
                            <a:pt x="2321" y="19"/>
                          </a:lnTo>
                          <a:lnTo>
                            <a:pt x="2322" y="21"/>
                          </a:lnTo>
                          <a:lnTo>
                            <a:pt x="2322" y="20"/>
                          </a:lnTo>
                          <a:lnTo>
                            <a:pt x="2323" y="18"/>
                          </a:lnTo>
                          <a:lnTo>
                            <a:pt x="2323" y="20"/>
                          </a:lnTo>
                          <a:lnTo>
                            <a:pt x="2324" y="22"/>
                          </a:lnTo>
                          <a:lnTo>
                            <a:pt x="2324" y="24"/>
                          </a:lnTo>
                          <a:lnTo>
                            <a:pt x="2324" y="23"/>
                          </a:lnTo>
                          <a:lnTo>
                            <a:pt x="2325" y="19"/>
                          </a:lnTo>
                          <a:lnTo>
                            <a:pt x="2325" y="19"/>
                          </a:lnTo>
                          <a:lnTo>
                            <a:pt x="2326" y="18"/>
                          </a:lnTo>
                          <a:lnTo>
                            <a:pt x="2326" y="17"/>
                          </a:lnTo>
                          <a:lnTo>
                            <a:pt x="2326" y="20"/>
                          </a:lnTo>
                          <a:lnTo>
                            <a:pt x="2327" y="18"/>
                          </a:lnTo>
                          <a:lnTo>
                            <a:pt x="2327" y="15"/>
                          </a:lnTo>
                          <a:lnTo>
                            <a:pt x="2328" y="16"/>
                          </a:lnTo>
                          <a:lnTo>
                            <a:pt x="2328" y="16"/>
                          </a:lnTo>
                          <a:lnTo>
                            <a:pt x="2329" y="16"/>
                          </a:lnTo>
                          <a:lnTo>
                            <a:pt x="2329" y="16"/>
                          </a:lnTo>
                          <a:lnTo>
                            <a:pt x="2329" y="16"/>
                          </a:lnTo>
                          <a:lnTo>
                            <a:pt x="2330" y="15"/>
                          </a:lnTo>
                          <a:lnTo>
                            <a:pt x="2330" y="16"/>
                          </a:lnTo>
                          <a:lnTo>
                            <a:pt x="2331" y="17"/>
                          </a:lnTo>
                          <a:lnTo>
                            <a:pt x="2331" y="16"/>
                          </a:lnTo>
                          <a:lnTo>
                            <a:pt x="2331" y="15"/>
                          </a:lnTo>
                          <a:lnTo>
                            <a:pt x="2332" y="16"/>
                          </a:lnTo>
                          <a:lnTo>
                            <a:pt x="2332" y="18"/>
                          </a:lnTo>
                          <a:lnTo>
                            <a:pt x="2333" y="17"/>
                          </a:lnTo>
                          <a:lnTo>
                            <a:pt x="2333" y="19"/>
                          </a:lnTo>
                          <a:lnTo>
                            <a:pt x="2334" y="20"/>
                          </a:lnTo>
                          <a:lnTo>
                            <a:pt x="2334" y="17"/>
                          </a:lnTo>
                          <a:lnTo>
                            <a:pt x="2334" y="18"/>
                          </a:lnTo>
                          <a:lnTo>
                            <a:pt x="2335" y="19"/>
                          </a:lnTo>
                          <a:lnTo>
                            <a:pt x="2335" y="23"/>
                          </a:lnTo>
                          <a:lnTo>
                            <a:pt x="2336" y="24"/>
                          </a:lnTo>
                          <a:lnTo>
                            <a:pt x="2336" y="24"/>
                          </a:lnTo>
                          <a:lnTo>
                            <a:pt x="2336" y="22"/>
                          </a:lnTo>
                          <a:lnTo>
                            <a:pt x="2337" y="19"/>
                          </a:lnTo>
                          <a:lnTo>
                            <a:pt x="2337" y="24"/>
                          </a:lnTo>
                          <a:lnTo>
                            <a:pt x="2338" y="23"/>
                          </a:lnTo>
                          <a:lnTo>
                            <a:pt x="2338" y="25"/>
                          </a:lnTo>
                          <a:lnTo>
                            <a:pt x="2339" y="24"/>
                          </a:lnTo>
                          <a:lnTo>
                            <a:pt x="2339" y="24"/>
                          </a:lnTo>
                          <a:lnTo>
                            <a:pt x="2339" y="19"/>
                          </a:lnTo>
                          <a:lnTo>
                            <a:pt x="2340" y="21"/>
                          </a:lnTo>
                          <a:lnTo>
                            <a:pt x="2340" y="20"/>
                          </a:lnTo>
                          <a:lnTo>
                            <a:pt x="2341" y="17"/>
                          </a:lnTo>
                          <a:lnTo>
                            <a:pt x="2341" y="21"/>
                          </a:lnTo>
                          <a:lnTo>
                            <a:pt x="2341" y="15"/>
                          </a:lnTo>
                          <a:lnTo>
                            <a:pt x="2342" y="17"/>
                          </a:lnTo>
                          <a:lnTo>
                            <a:pt x="2342" y="17"/>
                          </a:lnTo>
                          <a:lnTo>
                            <a:pt x="2343" y="16"/>
                          </a:lnTo>
                          <a:lnTo>
                            <a:pt x="2343" y="15"/>
                          </a:lnTo>
                          <a:lnTo>
                            <a:pt x="2344" y="17"/>
                          </a:lnTo>
                          <a:lnTo>
                            <a:pt x="2344" y="17"/>
                          </a:lnTo>
                          <a:lnTo>
                            <a:pt x="2344" y="16"/>
                          </a:lnTo>
                          <a:lnTo>
                            <a:pt x="2345" y="18"/>
                          </a:lnTo>
                          <a:lnTo>
                            <a:pt x="2345" y="17"/>
                          </a:lnTo>
                          <a:lnTo>
                            <a:pt x="2346" y="19"/>
                          </a:lnTo>
                          <a:lnTo>
                            <a:pt x="2346" y="16"/>
                          </a:lnTo>
                          <a:lnTo>
                            <a:pt x="2346" y="19"/>
                          </a:lnTo>
                          <a:lnTo>
                            <a:pt x="2347" y="15"/>
                          </a:lnTo>
                          <a:lnTo>
                            <a:pt x="2347" y="18"/>
                          </a:lnTo>
                          <a:lnTo>
                            <a:pt x="2348" y="21"/>
                          </a:lnTo>
                          <a:lnTo>
                            <a:pt x="2348" y="23"/>
                          </a:lnTo>
                          <a:lnTo>
                            <a:pt x="2349" y="22"/>
                          </a:lnTo>
                          <a:lnTo>
                            <a:pt x="2349" y="23"/>
                          </a:lnTo>
                          <a:lnTo>
                            <a:pt x="2349" y="24"/>
                          </a:lnTo>
                          <a:lnTo>
                            <a:pt x="2350" y="25"/>
                          </a:lnTo>
                          <a:lnTo>
                            <a:pt x="2350" y="25"/>
                          </a:lnTo>
                          <a:lnTo>
                            <a:pt x="2351" y="25"/>
                          </a:lnTo>
                          <a:lnTo>
                            <a:pt x="2351" y="24"/>
                          </a:lnTo>
                          <a:lnTo>
                            <a:pt x="2351" y="23"/>
                          </a:lnTo>
                          <a:lnTo>
                            <a:pt x="2352" y="23"/>
                          </a:lnTo>
                          <a:lnTo>
                            <a:pt x="2352" y="20"/>
                          </a:lnTo>
                          <a:lnTo>
                            <a:pt x="2353" y="18"/>
                          </a:lnTo>
                          <a:lnTo>
                            <a:pt x="2353" y="17"/>
                          </a:lnTo>
                          <a:lnTo>
                            <a:pt x="2354" y="17"/>
                          </a:lnTo>
                          <a:lnTo>
                            <a:pt x="2354" y="15"/>
                          </a:lnTo>
                          <a:lnTo>
                            <a:pt x="2354" y="19"/>
                          </a:lnTo>
                          <a:lnTo>
                            <a:pt x="2355" y="18"/>
                          </a:lnTo>
                          <a:lnTo>
                            <a:pt x="2355" y="16"/>
                          </a:lnTo>
                          <a:lnTo>
                            <a:pt x="2356" y="16"/>
                          </a:lnTo>
                          <a:lnTo>
                            <a:pt x="2356" y="17"/>
                          </a:lnTo>
                          <a:lnTo>
                            <a:pt x="2356" y="19"/>
                          </a:lnTo>
                          <a:lnTo>
                            <a:pt x="2357" y="18"/>
                          </a:lnTo>
                          <a:lnTo>
                            <a:pt x="2357" y="22"/>
                          </a:lnTo>
                          <a:lnTo>
                            <a:pt x="2358" y="21"/>
                          </a:lnTo>
                          <a:lnTo>
                            <a:pt x="2358" y="20"/>
                          </a:lnTo>
                          <a:lnTo>
                            <a:pt x="2359" y="19"/>
                          </a:lnTo>
                          <a:lnTo>
                            <a:pt x="2359" y="22"/>
                          </a:lnTo>
                          <a:lnTo>
                            <a:pt x="2359" y="25"/>
                          </a:lnTo>
                          <a:lnTo>
                            <a:pt x="2360" y="25"/>
                          </a:lnTo>
                          <a:lnTo>
                            <a:pt x="2360" y="23"/>
                          </a:lnTo>
                          <a:lnTo>
                            <a:pt x="2361" y="22"/>
                          </a:lnTo>
                          <a:lnTo>
                            <a:pt x="2361" y="25"/>
                          </a:lnTo>
                          <a:lnTo>
                            <a:pt x="2361" y="22"/>
                          </a:lnTo>
                          <a:lnTo>
                            <a:pt x="2362" y="23"/>
                          </a:lnTo>
                          <a:lnTo>
                            <a:pt x="2362" y="23"/>
                          </a:lnTo>
                          <a:lnTo>
                            <a:pt x="2363" y="21"/>
                          </a:lnTo>
                          <a:lnTo>
                            <a:pt x="2363" y="22"/>
                          </a:lnTo>
                          <a:lnTo>
                            <a:pt x="2364" y="20"/>
                          </a:lnTo>
                          <a:lnTo>
                            <a:pt x="2364" y="20"/>
                          </a:lnTo>
                          <a:lnTo>
                            <a:pt x="2364" y="18"/>
                          </a:lnTo>
                          <a:lnTo>
                            <a:pt x="2365" y="18"/>
                          </a:lnTo>
                          <a:lnTo>
                            <a:pt x="2365" y="15"/>
                          </a:lnTo>
                          <a:lnTo>
                            <a:pt x="2366" y="19"/>
                          </a:lnTo>
                          <a:lnTo>
                            <a:pt x="2366" y="19"/>
                          </a:lnTo>
                          <a:lnTo>
                            <a:pt x="2366" y="18"/>
                          </a:lnTo>
                          <a:lnTo>
                            <a:pt x="2367" y="17"/>
                          </a:lnTo>
                          <a:lnTo>
                            <a:pt x="2367" y="17"/>
                          </a:lnTo>
                          <a:lnTo>
                            <a:pt x="2368" y="15"/>
                          </a:lnTo>
                          <a:lnTo>
                            <a:pt x="2368" y="15"/>
                          </a:lnTo>
                          <a:lnTo>
                            <a:pt x="2369" y="13"/>
                          </a:lnTo>
                          <a:lnTo>
                            <a:pt x="2369" y="14"/>
                          </a:lnTo>
                          <a:lnTo>
                            <a:pt x="2369" y="13"/>
                          </a:lnTo>
                          <a:lnTo>
                            <a:pt x="2370" y="13"/>
                          </a:lnTo>
                          <a:lnTo>
                            <a:pt x="2370" y="12"/>
                          </a:lnTo>
                          <a:lnTo>
                            <a:pt x="2371" y="10"/>
                          </a:lnTo>
                          <a:lnTo>
                            <a:pt x="2371" y="13"/>
                          </a:lnTo>
                          <a:lnTo>
                            <a:pt x="2371" y="11"/>
                          </a:lnTo>
                          <a:lnTo>
                            <a:pt x="2372" y="12"/>
                          </a:lnTo>
                          <a:lnTo>
                            <a:pt x="2372" y="14"/>
                          </a:lnTo>
                          <a:lnTo>
                            <a:pt x="2373" y="14"/>
                          </a:lnTo>
                          <a:lnTo>
                            <a:pt x="2373" y="17"/>
                          </a:lnTo>
                          <a:lnTo>
                            <a:pt x="2374" y="19"/>
                          </a:lnTo>
                          <a:lnTo>
                            <a:pt x="2374" y="18"/>
                          </a:lnTo>
                          <a:lnTo>
                            <a:pt x="2374" y="18"/>
                          </a:lnTo>
                          <a:lnTo>
                            <a:pt x="2375" y="17"/>
                          </a:lnTo>
                          <a:lnTo>
                            <a:pt x="2375" y="19"/>
                          </a:lnTo>
                          <a:lnTo>
                            <a:pt x="2376" y="18"/>
                          </a:lnTo>
                          <a:lnTo>
                            <a:pt x="2376" y="21"/>
                          </a:lnTo>
                          <a:lnTo>
                            <a:pt x="2376" y="18"/>
                          </a:lnTo>
                          <a:lnTo>
                            <a:pt x="2377" y="22"/>
                          </a:lnTo>
                          <a:lnTo>
                            <a:pt x="2377" y="19"/>
                          </a:lnTo>
                          <a:lnTo>
                            <a:pt x="2378" y="23"/>
                          </a:lnTo>
                          <a:lnTo>
                            <a:pt x="2378" y="23"/>
                          </a:lnTo>
                          <a:lnTo>
                            <a:pt x="2379" y="24"/>
                          </a:lnTo>
                          <a:lnTo>
                            <a:pt x="2379" y="22"/>
                          </a:lnTo>
                          <a:lnTo>
                            <a:pt x="2379" y="26"/>
                          </a:lnTo>
                          <a:lnTo>
                            <a:pt x="2380" y="23"/>
                          </a:lnTo>
                          <a:lnTo>
                            <a:pt x="2380" y="22"/>
                          </a:lnTo>
                          <a:lnTo>
                            <a:pt x="2381" y="21"/>
                          </a:lnTo>
                          <a:lnTo>
                            <a:pt x="2381" y="21"/>
                          </a:lnTo>
                          <a:lnTo>
                            <a:pt x="2381" y="22"/>
                          </a:lnTo>
                          <a:lnTo>
                            <a:pt x="2382" y="22"/>
                          </a:lnTo>
                          <a:lnTo>
                            <a:pt x="2382" y="22"/>
                          </a:lnTo>
                          <a:lnTo>
                            <a:pt x="2383" y="19"/>
                          </a:lnTo>
                          <a:lnTo>
                            <a:pt x="2383" y="19"/>
                          </a:lnTo>
                          <a:lnTo>
                            <a:pt x="2384" y="18"/>
                          </a:lnTo>
                          <a:lnTo>
                            <a:pt x="2384" y="14"/>
                          </a:lnTo>
                          <a:lnTo>
                            <a:pt x="2384" y="18"/>
                          </a:lnTo>
                          <a:lnTo>
                            <a:pt x="2385" y="16"/>
                          </a:lnTo>
                          <a:lnTo>
                            <a:pt x="2385" y="15"/>
                          </a:lnTo>
                          <a:lnTo>
                            <a:pt x="2386" y="16"/>
                          </a:lnTo>
                          <a:lnTo>
                            <a:pt x="2386" y="14"/>
                          </a:lnTo>
                          <a:lnTo>
                            <a:pt x="2386" y="16"/>
                          </a:lnTo>
                          <a:lnTo>
                            <a:pt x="2387" y="17"/>
                          </a:lnTo>
                          <a:lnTo>
                            <a:pt x="2387" y="19"/>
                          </a:lnTo>
                          <a:lnTo>
                            <a:pt x="2388" y="18"/>
                          </a:lnTo>
                          <a:lnTo>
                            <a:pt x="2388" y="19"/>
                          </a:lnTo>
                          <a:lnTo>
                            <a:pt x="2389" y="22"/>
                          </a:lnTo>
                          <a:lnTo>
                            <a:pt x="2389" y="22"/>
                          </a:lnTo>
                          <a:lnTo>
                            <a:pt x="2389" y="19"/>
                          </a:lnTo>
                          <a:lnTo>
                            <a:pt x="2390" y="20"/>
                          </a:lnTo>
                          <a:lnTo>
                            <a:pt x="2390" y="21"/>
                          </a:lnTo>
                          <a:lnTo>
                            <a:pt x="2391" y="21"/>
                          </a:lnTo>
                          <a:lnTo>
                            <a:pt x="2391" y="21"/>
                          </a:lnTo>
                          <a:lnTo>
                            <a:pt x="2391" y="23"/>
                          </a:lnTo>
                          <a:lnTo>
                            <a:pt x="2392" y="23"/>
                          </a:lnTo>
                          <a:lnTo>
                            <a:pt x="2392" y="21"/>
                          </a:lnTo>
                          <a:lnTo>
                            <a:pt x="2393" y="24"/>
                          </a:lnTo>
                          <a:lnTo>
                            <a:pt x="2393" y="20"/>
                          </a:lnTo>
                          <a:lnTo>
                            <a:pt x="2394" y="22"/>
                          </a:lnTo>
                          <a:lnTo>
                            <a:pt x="2394" y="19"/>
                          </a:lnTo>
                          <a:lnTo>
                            <a:pt x="2394" y="17"/>
                          </a:lnTo>
                          <a:lnTo>
                            <a:pt x="2395" y="14"/>
                          </a:lnTo>
                          <a:lnTo>
                            <a:pt x="2395" y="16"/>
                          </a:lnTo>
                          <a:lnTo>
                            <a:pt x="2396" y="18"/>
                          </a:lnTo>
                          <a:lnTo>
                            <a:pt x="2396" y="16"/>
                          </a:lnTo>
                          <a:lnTo>
                            <a:pt x="2396" y="13"/>
                          </a:lnTo>
                          <a:lnTo>
                            <a:pt x="2397" y="15"/>
                          </a:lnTo>
                          <a:lnTo>
                            <a:pt x="2397" y="14"/>
                          </a:lnTo>
                          <a:lnTo>
                            <a:pt x="2398" y="14"/>
                          </a:lnTo>
                          <a:lnTo>
                            <a:pt x="2398" y="15"/>
                          </a:lnTo>
                          <a:lnTo>
                            <a:pt x="2399" y="14"/>
                          </a:lnTo>
                          <a:lnTo>
                            <a:pt x="2399" y="14"/>
                          </a:lnTo>
                          <a:lnTo>
                            <a:pt x="2399" y="16"/>
                          </a:lnTo>
                          <a:lnTo>
                            <a:pt x="2400" y="15"/>
                          </a:lnTo>
                          <a:lnTo>
                            <a:pt x="2400" y="17"/>
                          </a:lnTo>
                          <a:lnTo>
                            <a:pt x="2401" y="16"/>
                          </a:lnTo>
                          <a:lnTo>
                            <a:pt x="2401" y="16"/>
                          </a:lnTo>
                          <a:lnTo>
                            <a:pt x="2401" y="17"/>
                          </a:lnTo>
                          <a:lnTo>
                            <a:pt x="2402" y="19"/>
                          </a:lnTo>
                          <a:lnTo>
                            <a:pt x="2402" y="18"/>
                          </a:lnTo>
                          <a:lnTo>
                            <a:pt x="2403" y="12"/>
                          </a:lnTo>
                          <a:lnTo>
                            <a:pt x="2403" y="14"/>
                          </a:lnTo>
                          <a:lnTo>
                            <a:pt x="2404" y="16"/>
                          </a:lnTo>
                          <a:lnTo>
                            <a:pt x="2404" y="17"/>
                          </a:lnTo>
                          <a:lnTo>
                            <a:pt x="2404" y="18"/>
                          </a:lnTo>
                          <a:lnTo>
                            <a:pt x="2405" y="18"/>
                          </a:lnTo>
                          <a:lnTo>
                            <a:pt x="2405" y="19"/>
                          </a:lnTo>
                          <a:lnTo>
                            <a:pt x="2406" y="18"/>
                          </a:lnTo>
                          <a:lnTo>
                            <a:pt x="2406" y="18"/>
                          </a:lnTo>
                          <a:lnTo>
                            <a:pt x="2406" y="19"/>
                          </a:lnTo>
                          <a:lnTo>
                            <a:pt x="2407" y="18"/>
                          </a:lnTo>
                          <a:lnTo>
                            <a:pt x="2407" y="17"/>
                          </a:lnTo>
                          <a:lnTo>
                            <a:pt x="2408" y="18"/>
                          </a:lnTo>
                          <a:lnTo>
                            <a:pt x="2408" y="15"/>
                          </a:lnTo>
                          <a:lnTo>
                            <a:pt x="2409" y="16"/>
                          </a:lnTo>
                          <a:lnTo>
                            <a:pt x="2409" y="14"/>
                          </a:lnTo>
                          <a:lnTo>
                            <a:pt x="2409" y="16"/>
                          </a:lnTo>
                          <a:lnTo>
                            <a:pt x="2410" y="14"/>
                          </a:lnTo>
                          <a:lnTo>
                            <a:pt x="2410" y="11"/>
                          </a:lnTo>
                          <a:lnTo>
                            <a:pt x="2411" y="12"/>
                          </a:lnTo>
                          <a:lnTo>
                            <a:pt x="2411" y="12"/>
                          </a:lnTo>
                          <a:lnTo>
                            <a:pt x="2411" y="10"/>
                          </a:lnTo>
                          <a:lnTo>
                            <a:pt x="2412" y="9"/>
                          </a:lnTo>
                          <a:lnTo>
                            <a:pt x="2412" y="9"/>
                          </a:lnTo>
                          <a:lnTo>
                            <a:pt x="2413" y="10"/>
                          </a:lnTo>
                          <a:lnTo>
                            <a:pt x="2413" y="11"/>
                          </a:lnTo>
                          <a:lnTo>
                            <a:pt x="2414" y="9"/>
                          </a:lnTo>
                          <a:lnTo>
                            <a:pt x="2414" y="13"/>
                          </a:lnTo>
                          <a:lnTo>
                            <a:pt x="2414" y="12"/>
                          </a:lnTo>
                          <a:lnTo>
                            <a:pt x="2415" y="11"/>
                          </a:lnTo>
                          <a:lnTo>
                            <a:pt x="2415" y="9"/>
                          </a:lnTo>
                          <a:lnTo>
                            <a:pt x="2416" y="13"/>
                          </a:lnTo>
                          <a:lnTo>
                            <a:pt x="2416" y="14"/>
                          </a:lnTo>
                          <a:lnTo>
                            <a:pt x="2416" y="14"/>
                          </a:lnTo>
                          <a:lnTo>
                            <a:pt x="2417" y="16"/>
                          </a:lnTo>
                          <a:lnTo>
                            <a:pt x="2417" y="16"/>
                          </a:lnTo>
                          <a:lnTo>
                            <a:pt x="2418" y="16"/>
                          </a:lnTo>
                          <a:lnTo>
                            <a:pt x="2418" y="14"/>
                          </a:lnTo>
                          <a:lnTo>
                            <a:pt x="2419" y="13"/>
                          </a:lnTo>
                          <a:lnTo>
                            <a:pt x="2419" y="17"/>
                          </a:lnTo>
                          <a:lnTo>
                            <a:pt x="2419" y="17"/>
                          </a:lnTo>
                          <a:lnTo>
                            <a:pt x="2420" y="15"/>
                          </a:lnTo>
                          <a:lnTo>
                            <a:pt x="2420" y="15"/>
                          </a:lnTo>
                          <a:lnTo>
                            <a:pt x="2421" y="17"/>
                          </a:lnTo>
                          <a:lnTo>
                            <a:pt x="2421" y="15"/>
                          </a:lnTo>
                          <a:lnTo>
                            <a:pt x="2421" y="14"/>
                          </a:lnTo>
                          <a:lnTo>
                            <a:pt x="2422" y="15"/>
                          </a:lnTo>
                          <a:lnTo>
                            <a:pt x="2422" y="15"/>
                          </a:lnTo>
                          <a:lnTo>
                            <a:pt x="2423" y="13"/>
                          </a:lnTo>
                          <a:lnTo>
                            <a:pt x="2423" y="11"/>
                          </a:lnTo>
                          <a:lnTo>
                            <a:pt x="2424" y="12"/>
                          </a:lnTo>
                          <a:lnTo>
                            <a:pt x="2424" y="9"/>
                          </a:lnTo>
                          <a:lnTo>
                            <a:pt x="2424" y="9"/>
                          </a:lnTo>
                          <a:lnTo>
                            <a:pt x="2425" y="10"/>
                          </a:lnTo>
                          <a:lnTo>
                            <a:pt x="2425" y="12"/>
                          </a:lnTo>
                          <a:lnTo>
                            <a:pt x="2426" y="10"/>
                          </a:lnTo>
                          <a:lnTo>
                            <a:pt x="2426" y="15"/>
                          </a:lnTo>
                          <a:lnTo>
                            <a:pt x="2426" y="13"/>
                          </a:lnTo>
                          <a:lnTo>
                            <a:pt x="2427" y="14"/>
                          </a:lnTo>
                          <a:lnTo>
                            <a:pt x="2427" y="10"/>
                          </a:lnTo>
                          <a:lnTo>
                            <a:pt x="2428" y="13"/>
                          </a:lnTo>
                          <a:lnTo>
                            <a:pt x="2428" y="13"/>
                          </a:lnTo>
                          <a:lnTo>
                            <a:pt x="2429" y="17"/>
                          </a:lnTo>
                          <a:lnTo>
                            <a:pt x="2429" y="15"/>
                          </a:lnTo>
                          <a:lnTo>
                            <a:pt x="2429" y="16"/>
                          </a:lnTo>
                          <a:lnTo>
                            <a:pt x="2430" y="16"/>
                          </a:lnTo>
                          <a:lnTo>
                            <a:pt x="2430" y="19"/>
                          </a:lnTo>
                          <a:lnTo>
                            <a:pt x="2431" y="15"/>
                          </a:lnTo>
                          <a:lnTo>
                            <a:pt x="2431" y="16"/>
                          </a:lnTo>
                          <a:lnTo>
                            <a:pt x="2431" y="18"/>
                          </a:lnTo>
                          <a:lnTo>
                            <a:pt x="2432" y="19"/>
                          </a:lnTo>
                          <a:lnTo>
                            <a:pt x="2432" y="20"/>
                          </a:lnTo>
                          <a:lnTo>
                            <a:pt x="2433" y="20"/>
                          </a:lnTo>
                          <a:lnTo>
                            <a:pt x="2433" y="18"/>
                          </a:lnTo>
                          <a:lnTo>
                            <a:pt x="2434" y="19"/>
                          </a:lnTo>
                          <a:lnTo>
                            <a:pt x="2434" y="19"/>
                          </a:lnTo>
                          <a:lnTo>
                            <a:pt x="2434" y="19"/>
                          </a:lnTo>
                          <a:lnTo>
                            <a:pt x="2435" y="16"/>
                          </a:lnTo>
                          <a:lnTo>
                            <a:pt x="2435" y="16"/>
                          </a:lnTo>
                          <a:lnTo>
                            <a:pt x="2436" y="18"/>
                          </a:lnTo>
                          <a:lnTo>
                            <a:pt x="2436" y="17"/>
                          </a:lnTo>
                          <a:lnTo>
                            <a:pt x="2436" y="17"/>
                          </a:lnTo>
                          <a:lnTo>
                            <a:pt x="2437" y="17"/>
                          </a:lnTo>
                          <a:lnTo>
                            <a:pt x="2437" y="19"/>
                          </a:lnTo>
                          <a:lnTo>
                            <a:pt x="2438" y="18"/>
                          </a:lnTo>
                          <a:lnTo>
                            <a:pt x="2438" y="20"/>
                          </a:lnTo>
                          <a:lnTo>
                            <a:pt x="2439" y="16"/>
                          </a:lnTo>
                          <a:lnTo>
                            <a:pt x="2439" y="15"/>
                          </a:lnTo>
                          <a:lnTo>
                            <a:pt x="2439" y="14"/>
                          </a:lnTo>
                          <a:lnTo>
                            <a:pt x="2440" y="16"/>
                          </a:lnTo>
                          <a:lnTo>
                            <a:pt x="2440" y="16"/>
                          </a:lnTo>
                          <a:lnTo>
                            <a:pt x="2441" y="15"/>
                          </a:lnTo>
                          <a:lnTo>
                            <a:pt x="2441" y="15"/>
                          </a:lnTo>
                          <a:lnTo>
                            <a:pt x="2441" y="20"/>
                          </a:lnTo>
                          <a:lnTo>
                            <a:pt x="2442" y="17"/>
                          </a:lnTo>
                          <a:lnTo>
                            <a:pt x="2442" y="15"/>
                          </a:lnTo>
                          <a:lnTo>
                            <a:pt x="2443" y="16"/>
                          </a:lnTo>
                          <a:lnTo>
                            <a:pt x="2443" y="18"/>
                          </a:lnTo>
                          <a:lnTo>
                            <a:pt x="2444" y="18"/>
                          </a:lnTo>
                          <a:lnTo>
                            <a:pt x="2444" y="17"/>
                          </a:lnTo>
                          <a:lnTo>
                            <a:pt x="2444" y="17"/>
                          </a:lnTo>
                          <a:lnTo>
                            <a:pt x="2445" y="19"/>
                          </a:lnTo>
                          <a:lnTo>
                            <a:pt x="2445" y="19"/>
                          </a:lnTo>
                          <a:lnTo>
                            <a:pt x="2446" y="21"/>
                          </a:lnTo>
                          <a:lnTo>
                            <a:pt x="2446" y="21"/>
                          </a:lnTo>
                          <a:lnTo>
                            <a:pt x="2446" y="22"/>
                          </a:lnTo>
                          <a:lnTo>
                            <a:pt x="2447" y="20"/>
                          </a:lnTo>
                          <a:lnTo>
                            <a:pt x="2447" y="22"/>
                          </a:lnTo>
                          <a:lnTo>
                            <a:pt x="2448" y="21"/>
                          </a:lnTo>
                          <a:lnTo>
                            <a:pt x="2448" y="18"/>
                          </a:lnTo>
                          <a:lnTo>
                            <a:pt x="2449" y="20"/>
                          </a:lnTo>
                          <a:lnTo>
                            <a:pt x="2449" y="21"/>
                          </a:lnTo>
                          <a:lnTo>
                            <a:pt x="2449" y="20"/>
                          </a:lnTo>
                          <a:lnTo>
                            <a:pt x="2450" y="16"/>
                          </a:lnTo>
                          <a:lnTo>
                            <a:pt x="2450" y="19"/>
                          </a:lnTo>
                          <a:lnTo>
                            <a:pt x="2451" y="16"/>
                          </a:lnTo>
                          <a:lnTo>
                            <a:pt x="2451" y="19"/>
                          </a:lnTo>
                          <a:lnTo>
                            <a:pt x="2451" y="15"/>
                          </a:lnTo>
                          <a:lnTo>
                            <a:pt x="2452" y="17"/>
                          </a:lnTo>
                          <a:lnTo>
                            <a:pt x="2452" y="17"/>
                          </a:lnTo>
                          <a:lnTo>
                            <a:pt x="2453" y="14"/>
                          </a:lnTo>
                          <a:lnTo>
                            <a:pt x="2453" y="12"/>
                          </a:lnTo>
                          <a:lnTo>
                            <a:pt x="2454" y="17"/>
                          </a:lnTo>
                          <a:lnTo>
                            <a:pt x="2454" y="14"/>
                          </a:lnTo>
                          <a:lnTo>
                            <a:pt x="2454" y="12"/>
                          </a:lnTo>
                          <a:lnTo>
                            <a:pt x="2455" y="14"/>
                          </a:lnTo>
                          <a:lnTo>
                            <a:pt x="2455" y="10"/>
                          </a:lnTo>
                          <a:lnTo>
                            <a:pt x="2456" y="11"/>
                          </a:lnTo>
                          <a:lnTo>
                            <a:pt x="2456" y="13"/>
                          </a:lnTo>
                          <a:lnTo>
                            <a:pt x="2456" y="14"/>
                          </a:lnTo>
                          <a:lnTo>
                            <a:pt x="2457" y="14"/>
                          </a:lnTo>
                          <a:lnTo>
                            <a:pt x="2457" y="17"/>
                          </a:lnTo>
                          <a:lnTo>
                            <a:pt x="2458" y="14"/>
                          </a:lnTo>
                          <a:lnTo>
                            <a:pt x="2458" y="14"/>
                          </a:lnTo>
                          <a:lnTo>
                            <a:pt x="2459" y="16"/>
                          </a:lnTo>
                          <a:lnTo>
                            <a:pt x="2459" y="13"/>
                          </a:lnTo>
                          <a:lnTo>
                            <a:pt x="2459" y="18"/>
                          </a:lnTo>
                          <a:lnTo>
                            <a:pt x="2460" y="13"/>
                          </a:lnTo>
                          <a:lnTo>
                            <a:pt x="2460" y="14"/>
                          </a:lnTo>
                          <a:lnTo>
                            <a:pt x="2461" y="15"/>
                          </a:lnTo>
                          <a:lnTo>
                            <a:pt x="2461" y="15"/>
                          </a:lnTo>
                          <a:lnTo>
                            <a:pt x="2461" y="16"/>
                          </a:lnTo>
                          <a:lnTo>
                            <a:pt x="2462" y="17"/>
                          </a:lnTo>
                          <a:lnTo>
                            <a:pt x="2462" y="15"/>
                          </a:lnTo>
                          <a:lnTo>
                            <a:pt x="2463" y="18"/>
                          </a:lnTo>
                          <a:lnTo>
                            <a:pt x="2463" y="20"/>
                          </a:lnTo>
                          <a:lnTo>
                            <a:pt x="2464" y="17"/>
                          </a:lnTo>
                          <a:lnTo>
                            <a:pt x="2464" y="15"/>
                          </a:lnTo>
                          <a:lnTo>
                            <a:pt x="2464" y="14"/>
                          </a:lnTo>
                          <a:lnTo>
                            <a:pt x="2465" y="14"/>
                          </a:lnTo>
                          <a:lnTo>
                            <a:pt x="2465" y="12"/>
                          </a:lnTo>
                          <a:lnTo>
                            <a:pt x="2466" y="12"/>
                          </a:lnTo>
                          <a:lnTo>
                            <a:pt x="2466" y="11"/>
                          </a:lnTo>
                          <a:lnTo>
                            <a:pt x="2466" y="12"/>
                          </a:lnTo>
                          <a:lnTo>
                            <a:pt x="2467" y="12"/>
                          </a:lnTo>
                          <a:lnTo>
                            <a:pt x="2467" y="11"/>
                          </a:lnTo>
                          <a:lnTo>
                            <a:pt x="2468" y="14"/>
                          </a:lnTo>
                          <a:lnTo>
                            <a:pt x="2468" y="13"/>
                          </a:lnTo>
                          <a:lnTo>
                            <a:pt x="2469" y="12"/>
                          </a:lnTo>
                          <a:lnTo>
                            <a:pt x="2469" y="12"/>
                          </a:lnTo>
                          <a:lnTo>
                            <a:pt x="2469" y="14"/>
                          </a:lnTo>
                          <a:lnTo>
                            <a:pt x="2470" y="14"/>
                          </a:lnTo>
                          <a:lnTo>
                            <a:pt x="2470" y="15"/>
                          </a:lnTo>
                          <a:lnTo>
                            <a:pt x="2471" y="15"/>
                          </a:lnTo>
                          <a:lnTo>
                            <a:pt x="2471" y="15"/>
                          </a:lnTo>
                          <a:lnTo>
                            <a:pt x="2471" y="18"/>
                          </a:lnTo>
                          <a:lnTo>
                            <a:pt x="2472" y="16"/>
                          </a:lnTo>
                          <a:lnTo>
                            <a:pt x="2472" y="18"/>
                          </a:lnTo>
                          <a:lnTo>
                            <a:pt x="2473" y="18"/>
                          </a:lnTo>
                          <a:lnTo>
                            <a:pt x="2473" y="18"/>
                          </a:lnTo>
                          <a:lnTo>
                            <a:pt x="2474" y="21"/>
                          </a:lnTo>
                          <a:lnTo>
                            <a:pt x="2474" y="22"/>
                          </a:lnTo>
                          <a:lnTo>
                            <a:pt x="2474" y="21"/>
                          </a:lnTo>
                          <a:lnTo>
                            <a:pt x="2475" y="20"/>
                          </a:lnTo>
                          <a:lnTo>
                            <a:pt x="2475" y="22"/>
                          </a:lnTo>
                          <a:lnTo>
                            <a:pt x="2476" y="21"/>
                          </a:lnTo>
                          <a:lnTo>
                            <a:pt x="2476" y="22"/>
                          </a:lnTo>
                          <a:lnTo>
                            <a:pt x="2476" y="23"/>
                          </a:lnTo>
                          <a:lnTo>
                            <a:pt x="2477" y="22"/>
                          </a:lnTo>
                          <a:lnTo>
                            <a:pt x="2477" y="23"/>
                          </a:lnTo>
                          <a:lnTo>
                            <a:pt x="2478" y="22"/>
                          </a:lnTo>
                          <a:lnTo>
                            <a:pt x="2478" y="22"/>
                          </a:lnTo>
                          <a:lnTo>
                            <a:pt x="2479" y="20"/>
                          </a:lnTo>
                          <a:lnTo>
                            <a:pt x="2479" y="20"/>
                          </a:lnTo>
                          <a:lnTo>
                            <a:pt x="2479" y="17"/>
                          </a:lnTo>
                          <a:lnTo>
                            <a:pt x="2480" y="17"/>
                          </a:lnTo>
                          <a:lnTo>
                            <a:pt x="2480" y="17"/>
                          </a:lnTo>
                          <a:lnTo>
                            <a:pt x="2481" y="17"/>
                          </a:lnTo>
                          <a:lnTo>
                            <a:pt x="2481" y="17"/>
                          </a:lnTo>
                          <a:lnTo>
                            <a:pt x="2481" y="16"/>
                          </a:lnTo>
                          <a:lnTo>
                            <a:pt x="2482" y="16"/>
                          </a:lnTo>
                          <a:lnTo>
                            <a:pt x="2482" y="20"/>
                          </a:lnTo>
                          <a:lnTo>
                            <a:pt x="2483" y="19"/>
                          </a:lnTo>
                          <a:lnTo>
                            <a:pt x="2483" y="20"/>
                          </a:lnTo>
                          <a:lnTo>
                            <a:pt x="2484" y="17"/>
                          </a:lnTo>
                          <a:lnTo>
                            <a:pt x="2484" y="16"/>
                          </a:lnTo>
                          <a:lnTo>
                            <a:pt x="2484" y="17"/>
                          </a:lnTo>
                          <a:lnTo>
                            <a:pt x="2485" y="19"/>
                          </a:lnTo>
                          <a:lnTo>
                            <a:pt x="2485" y="19"/>
                          </a:lnTo>
                          <a:lnTo>
                            <a:pt x="2486" y="21"/>
                          </a:lnTo>
                          <a:lnTo>
                            <a:pt x="2486" y="22"/>
                          </a:lnTo>
                          <a:lnTo>
                            <a:pt x="2486" y="21"/>
                          </a:lnTo>
                          <a:lnTo>
                            <a:pt x="2487" y="20"/>
                          </a:lnTo>
                          <a:lnTo>
                            <a:pt x="2487" y="21"/>
                          </a:lnTo>
                          <a:lnTo>
                            <a:pt x="2488" y="23"/>
                          </a:lnTo>
                          <a:lnTo>
                            <a:pt x="2488" y="22"/>
                          </a:lnTo>
                          <a:lnTo>
                            <a:pt x="2489" y="24"/>
                          </a:lnTo>
                          <a:lnTo>
                            <a:pt x="2489" y="24"/>
                          </a:lnTo>
                          <a:lnTo>
                            <a:pt x="2489" y="23"/>
                          </a:lnTo>
                          <a:lnTo>
                            <a:pt x="2490" y="23"/>
                          </a:lnTo>
                          <a:lnTo>
                            <a:pt x="2490" y="24"/>
                          </a:lnTo>
                          <a:lnTo>
                            <a:pt x="2491" y="24"/>
                          </a:lnTo>
                          <a:lnTo>
                            <a:pt x="2491" y="24"/>
                          </a:lnTo>
                          <a:lnTo>
                            <a:pt x="2491" y="24"/>
                          </a:lnTo>
                          <a:lnTo>
                            <a:pt x="2492" y="25"/>
                          </a:lnTo>
                          <a:lnTo>
                            <a:pt x="2492" y="22"/>
                          </a:lnTo>
                          <a:lnTo>
                            <a:pt x="2493" y="24"/>
                          </a:lnTo>
                          <a:lnTo>
                            <a:pt x="2493" y="25"/>
                          </a:lnTo>
                          <a:lnTo>
                            <a:pt x="2494" y="23"/>
                          </a:lnTo>
                          <a:lnTo>
                            <a:pt x="2494" y="25"/>
                          </a:lnTo>
                          <a:lnTo>
                            <a:pt x="2494" y="24"/>
                          </a:lnTo>
                          <a:lnTo>
                            <a:pt x="2495" y="24"/>
                          </a:lnTo>
                          <a:lnTo>
                            <a:pt x="2495" y="23"/>
                          </a:lnTo>
                          <a:lnTo>
                            <a:pt x="2496" y="20"/>
                          </a:lnTo>
                          <a:lnTo>
                            <a:pt x="2496" y="23"/>
                          </a:lnTo>
                          <a:lnTo>
                            <a:pt x="2496" y="21"/>
                          </a:lnTo>
                          <a:lnTo>
                            <a:pt x="2497" y="23"/>
                          </a:lnTo>
                          <a:lnTo>
                            <a:pt x="2497" y="22"/>
                          </a:lnTo>
                          <a:lnTo>
                            <a:pt x="2498" y="22"/>
                          </a:lnTo>
                          <a:lnTo>
                            <a:pt x="2498" y="24"/>
                          </a:lnTo>
                          <a:lnTo>
                            <a:pt x="2499" y="24"/>
                          </a:lnTo>
                          <a:lnTo>
                            <a:pt x="2499" y="24"/>
                          </a:lnTo>
                          <a:lnTo>
                            <a:pt x="2499" y="23"/>
                          </a:lnTo>
                          <a:lnTo>
                            <a:pt x="2500" y="25"/>
                          </a:lnTo>
                          <a:lnTo>
                            <a:pt x="2500" y="26"/>
                          </a:lnTo>
                          <a:lnTo>
                            <a:pt x="2501" y="25"/>
                          </a:lnTo>
                          <a:lnTo>
                            <a:pt x="2501" y="27"/>
                          </a:lnTo>
                          <a:lnTo>
                            <a:pt x="2501" y="27"/>
                          </a:lnTo>
                          <a:lnTo>
                            <a:pt x="2502" y="26"/>
                          </a:lnTo>
                          <a:lnTo>
                            <a:pt x="2502" y="26"/>
                          </a:lnTo>
                          <a:lnTo>
                            <a:pt x="2503" y="27"/>
                          </a:lnTo>
                          <a:lnTo>
                            <a:pt x="2503" y="28"/>
                          </a:lnTo>
                          <a:lnTo>
                            <a:pt x="2504" y="30"/>
                          </a:lnTo>
                          <a:lnTo>
                            <a:pt x="2504" y="30"/>
                          </a:lnTo>
                          <a:lnTo>
                            <a:pt x="2504" y="28"/>
                          </a:lnTo>
                          <a:lnTo>
                            <a:pt x="2505" y="27"/>
                          </a:lnTo>
                          <a:lnTo>
                            <a:pt x="2505" y="27"/>
                          </a:lnTo>
                          <a:lnTo>
                            <a:pt x="2506" y="24"/>
                          </a:lnTo>
                          <a:lnTo>
                            <a:pt x="2506" y="27"/>
                          </a:lnTo>
                          <a:lnTo>
                            <a:pt x="2506" y="25"/>
                          </a:lnTo>
                          <a:lnTo>
                            <a:pt x="2507" y="24"/>
                          </a:lnTo>
                          <a:lnTo>
                            <a:pt x="2507" y="24"/>
                          </a:lnTo>
                          <a:lnTo>
                            <a:pt x="2508" y="25"/>
                          </a:lnTo>
                          <a:lnTo>
                            <a:pt x="2508" y="21"/>
                          </a:lnTo>
                          <a:lnTo>
                            <a:pt x="2509" y="19"/>
                          </a:lnTo>
                          <a:lnTo>
                            <a:pt x="2509" y="18"/>
                          </a:lnTo>
                          <a:lnTo>
                            <a:pt x="2509" y="18"/>
                          </a:lnTo>
                          <a:lnTo>
                            <a:pt x="2510" y="18"/>
                          </a:lnTo>
                          <a:lnTo>
                            <a:pt x="2510" y="19"/>
                          </a:lnTo>
                          <a:lnTo>
                            <a:pt x="2511" y="20"/>
                          </a:lnTo>
                          <a:lnTo>
                            <a:pt x="2511" y="19"/>
                          </a:lnTo>
                          <a:lnTo>
                            <a:pt x="2511" y="17"/>
                          </a:lnTo>
                          <a:lnTo>
                            <a:pt x="2512" y="17"/>
                          </a:lnTo>
                          <a:lnTo>
                            <a:pt x="2512" y="20"/>
                          </a:lnTo>
                          <a:lnTo>
                            <a:pt x="2513" y="21"/>
                          </a:lnTo>
                          <a:lnTo>
                            <a:pt x="2513" y="24"/>
                          </a:lnTo>
                          <a:lnTo>
                            <a:pt x="2514" y="23"/>
                          </a:lnTo>
                          <a:lnTo>
                            <a:pt x="2514" y="23"/>
                          </a:lnTo>
                          <a:lnTo>
                            <a:pt x="2514" y="21"/>
                          </a:lnTo>
                          <a:lnTo>
                            <a:pt x="2515" y="22"/>
                          </a:lnTo>
                          <a:lnTo>
                            <a:pt x="2515" y="20"/>
                          </a:lnTo>
                          <a:lnTo>
                            <a:pt x="2516" y="21"/>
                          </a:lnTo>
                          <a:lnTo>
                            <a:pt x="2516" y="22"/>
                          </a:lnTo>
                          <a:lnTo>
                            <a:pt x="2516" y="28"/>
                          </a:lnTo>
                          <a:lnTo>
                            <a:pt x="2517" y="25"/>
                          </a:lnTo>
                          <a:lnTo>
                            <a:pt x="2517" y="24"/>
                          </a:lnTo>
                          <a:lnTo>
                            <a:pt x="2518" y="26"/>
                          </a:lnTo>
                          <a:lnTo>
                            <a:pt x="2518" y="27"/>
                          </a:lnTo>
                          <a:lnTo>
                            <a:pt x="2519" y="27"/>
                          </a:lnTo>
                          <a:lnTo>
                            <a:pt x="2519" y="24"/>
                          </a:lnTo>
                          <a:lnTo>
                            <a:pt x="2519" y="24"/>
                          </a:lnTo>
                          <a:lnTo>
                            <a:pt x="2520" y="22"/>
                          </a:lnTo>
                          <a:lnTo>
                            <a:pt x="2520" y="19"/>
                          </a:lnTo>
                          <a:lnTo>
                            <a:pt x="2521" y="17"/>
                          </a:lnTo>
                          <a:lnTo>
                            <a:pt x="2521" y="19"/>
                          </a:lnTo>
                          <a:lnTo>
                            <a:pt x="2521" y="18"/>
                          </a:lnTo>
                          <a:lnTo>
                            <a:pt x="2522" y="20"/>
                          </a:lnTo>
                          <a:lnTo>
                            <a:pt x="2522" y="16"/>
                          </a:lnTo>
                          <a:lnTo>
                            <a:pt x="2523" y="19"/>
                          </a:lnTo>
                          <a:lnTo>
                            <a:pt x="2523" y="19"/>
                          </a:lnTo>
                          <a:lnTo>
                            <a:pt x="2524" y="20"/>
                          </a:lnTo>
                          <a:lnTo>
                            <a:pt x="2524" y="22"/>
                          </a:lnTo>
                          <a:lnTo>
                            <a:pt x="2524" y="21"/>
                          </a:lnTo>
                          <a:lnTo>
                            <a:pt x="2525" y="21"/>
                          </a:lnTo>
                          <a:lnTo>
                            <a:pt x="2525" y="22"/>
                          </a:lnTo>
                          <a:lnTo>
                            <a:pt x="2526" y="22"/>
                          </a:lnTo>
                          <a:lnTo>
                            <a:pt x="2526" y="23"/>
                          </a:lnTo>
                          <a:lnTo>
                            <a:pt x="2526" y="23"/>
                          </a:lnTo>
                          <a:lnTo>
                            <a:pt x="2527" y="23"/>
                          </a:lnTo>
                          <a:lnTo>
                            <a:pt x="2527" y="24"/>
                          </a:lnTo>
                          <a:lnTo>
                            <a:pt x="2528" y="24"/>
                          </a:lnTo>
                          <a:lnTo>
                            <a:pt x="2528" y="22"/>
                          </a:lnTo>
                          <a:lnTo>
                            <a:pt x="2529" y="25"/>
                          </a:lnTo>
                          <a:lnTo>
                            <a:pt x="2529" y="26"/>
                          </a:lnTo>
                          <a:lnTo>
                            <a:pt x="2529" y="26"/>
                          </a:lnTo>
                          <a:lnTo>
                            <a:pt x="2530" y="25"/>
                          </a:lnTo>
                          <a:lnTo>
                            <a:pt x="2530" y="25"/>
                          </a:lnTo>
                          <a:lnTo>
                            <a:pt x="2531" y="26"/>
                          </a:lnTo>
                          <a:lnTo>
                            <a:pt x="2531" y="24"/>
                          </a:lnTo>
                          <a:lnTo>
                            <a:pt x="2531" y="26"/>
                          </a:lnTo>
                          <a:lnTo>
                            <a:pt x="2532" y="27"/>
                          </a:lnTo>
                          <a:lnTo>
                            <a:pt x="2532" y="27"/>
                          </a:lnTo>
                          <a:lnTo>
                            <a:pt x="2533" y="28"/>
                          </a:lnTo>
                          <a:lnTo>
                            <a:pt x="2533" y="26"/>
                          </a:lnTo>
                          <a:lnTo>
                            <a:pt x="2534" y="25"/>
                          </a:lnTo>
                          <a:lnTo>
                            <a:pt x="2534" y="23"/>
                          </a:lnTo>
                          <a:lnTo>
                            <a:pt x="2534" y="26"/>
                          </a:lnTo>
                          <a:lnTo>
                            <a:pt x="2535" y="28"/>
                          </a:lnTo>
                          <a:lnTo>
                            <a:pt x="2535" y="29"/>
                          </a:lnTo>
                          <a:lnTo>
                            <a:pt x="2536" y="27"/>
                          </a:lnTo>
                          <a:lnTo>
                            <a:pt x="2536" y="23"/>
                          </a:lnTo>
                          <a:lnTo>
                            <a:pt x="2536" y="23"/>
                          </a:lnTo>
                          <a:lnTo>
                            <a:pt x="2537" y="24"/>
                          </a:lnTo>
                          <a:lnTo>
                            <a:pt x="2537" y="24"/>
                          </a:lnTo>
                          <a:lnTo>
                            <a:pt x="2538" y="24"/>
                          </a:lnTo>
                          <a:lnTo>
                            <a:pt x="2538" y="24"/>
                          </a:lnTo>
                          <a:lnTo>
                            <a:pt x="2539" y="24"/>
                          </a:lnTo>
                          <a:lnTo>
                            <a:pt x="2539" y="26"/>
                          </a:lnTo>
                          <a:lnTo>
                            <a:pt x="2539" y="23"/>
                          </a:lnTo>
                          <a:lnTo>
                            <a:pt x="2540" y="27"/>
                          </a:lnTo>
                          <a:lnTo>
                            <a:pt x="2540" y="27"/>
                          </a:lnTo>
                          <a:lnTo>
                            <a:pt x="2541" y="25"/>
                          </a:lnTo>
                          <a:lnTo>
                            <a:pt x="2541" y="28"/>
                          </a:lnTo>
                          <a:lnTo>
                            <a:pt x="2541" y="27"/>
                          </a:lnTo>
                          <a:lnTo>
                            <a:pt x="2542" y="26"/>
                          </a:lnTo>
                          <a:lnTo>
                            <a:pt x="2542" y="28"/>
                          </a:lnTo>
                          <a:lnTo>
                            <a:pt x="2543" y="31"/>
                          </a:lnTo>
                          <a:lnTo>
                            <a:pt x="2543" y="28"/>
                          </a:lnTo>
                          <a:lnTo>
                            <a:pt x="2544" y="29"/>
                          </a:lnTo>
                          <a:lnTo>
                            <a:pt x="2544" y="31"/>
                          </a:lnTo>
                          <a:lnTo>
                            <a:pt x="2544" y="31"/>
                          </a:lnTo>
                          <a:lnTo>
                            <a:pt x="2545" y="29"/>
                          </a:lnTo>
                          <a:lnTo>
                            <a:pt x="2545" y="27"/>
                          </a:lnTo>
                          <a:lnTo>
                            <a:pt x="2546" y="30"/>
                          </a:lnTo>
                          <a:lnTo>
                            <a:pt x="2546" y="29"/>
                          </a:lnTo>
                          <a:lnTo>
                            <a:pt x="2546" y="27"/>
                          </a:lnTo>
                          <a:lnTo>
                            <a:pt x="2547" y="25"/>
                          </a:lnTo>
                          <a:lnTo>
                            <a:pt x="2547" y="28"/>
                          </a:lnTo>
                          <a:lnTo>
                            <a:pt x="2548" y="27"/>
                          </a:lnTo>
                          <a:lnTo>
                            <a:pt x="2548" y="28"/>
                          </a:lnTo>
                          <a:lnTo>
                            <a:pt x="2549" y="25"/>
                          </a:lnTo>
                          <a:lnTo>
                            <a:pt x="2549" y="614"/>
                          </a:lnTo>
                          <a:lnTo>
                            <a:pt x="2549" y="359"/>
                          </a:lnTo>
                          <a:lnTo>
                            <a:pt x="2550" y="112"/>
                          </a:lnTo>
                          <a:lnTo>
                            <a:pt x="2550" y="67"/>
                          </a:lnTo>
                          <a:lnTo>
                            <a:pt x="2551" y="56"/>
                          </a:lnTo>
                          <a:lnTo>
                            <a:pt x="2551" y="55"/>
                          </a:lnTo>
                          <a:lnTo>
                            <a:pt x="2551" y="51"/>
                          </a:lnTo>
                          <a:lnTo>
                            <a:pt x="2552" y="50"/>
                          </a:lnTo>
                          <a:lnTo>
                            <a:pt x="2552" y="48"/>
                          </a:lnTo>
                          <a:lnTo>
                            <a:pt x="2553" y="49"/>
                          </a:lnTo>
                          <a:lnTo>
                            <a:pt x="2553" y="48"/>
                          </a:lnTo>
                          <a:lnTo>
                            <a:pt x="2554" y="49"/>
                          </a:lnTo>
                          <a:lnTo>
                            <a:pt x="2554" y="49"/>
                          </a:lnTo>
                          <a:lnTo>
                            <a:pt x="2554" y="50"/>
                          </a:lnTo>
                          <a:lnTo>
                            <a:pt x="2555" y="47"/>
                          </a:lnTo>
                          <a:lnTo>
                            <a:pt x="2555" y="49"/>
                          </a:lnTo>
                          <a:lnTo>
                            <a:pt x="2556" y="49"/>
                          </a:lnTo>
                          <a:lnTo>
                            <a:pt x="2556" y="49"/>
                          </a:lnTo>
                          <a:lnTo>
                            <a:pt x="2556" y="49"/>
                          </a:lnTo>
                          <a:lnTo>
                            <a:pt x="2557" y="51"/>
                          </a:lnTo>
                          <a:lnTo>
                            <a:pt x="2557" y="49"/>
                          </a:lnTo>
                          <a:lnTo>
                            <a:pt x="2558" y="48"/>
                          </a:lnTo>
                          <a:lnTo>
                            <a:pt x="2558" y="48"/>
                          </a:lnTo>
                          <a:lnTo>
                            <a:pt x="2559" y="47"/>
                          </a:lnTo>
                          <a:lnTo>
                            <a:pt x="2559" y="50"/>
                          </a:lnTo>
                          <a:lnTo>
                            <a:pt x="2559" y="50"/>
                          </a:lnTo>
                          <a:lnTo>
                            <a:pt x="2560" y="49"/>
                          </a:lnTo>
                          <a:lnTo>
                            <a:pt x="2560" y="48"/>
                          </a:lnTo>
                          <a:lnTo>
                            <a:pt x="2561" y="47"/>
                          </a:lnTo>
                          <a:lnTo>
                            <a:pt x="2561" y="47"/>
                          </a:lnTo>
                          <a:lnTo>
                            <a:pt x="2561" y="45"/>
                          </a:lnTo>
                          <a:lnTo>
                            <a:pt x="2562" y="46"/>
                          </a:lnTo>
                          <a:lnTo>
                            <a:pt x="2562" y="47"/>
                          </a:lnTo>
                          <a:lnTo>
                            <a:pt x="2563" y="46"/>
                          </a:lnTo>
                          <a:lnTo>
                            <a:pt x="2563" y="42"/>
                          </a:lnTo>
                          <a:lnTo>
                            <a:pt x="2564" y="43"/>
                          </a:lnTo>
                          <a:lnTo>
                            <a:pt x="2564" y="40"/>
                          </a:lnTo>
                          <a:lnTo>
                            <a:pt x="2564" y="40"/>
                          </a:lnTo>
                          <a:lnTo>
                            <a:pt x="2565" y="41"/>
                          </a:lnTo>
                          <a:lnTo>
                            <a:pt x="2565" y="39"/>
                          </a:lnTo>
                          <a:lnTo>
                            <a:pt x="2566" y="40"/>
                          </a:lnTo>
                          <a:lnTo>
                            <a:pt x="2566" y="41"/>
                          </a:lnTo>
                          <a:lnTo>
                            <a:pt x="2566" y="40"/>
                          </a:lnTo>
                          <a:lnTo>
                            <a:pt x="2567" y="41"/>
                          </a:lnTo>
                          <a:lnTo>
                            <a:pt x="2567" y="38"/>
                          </a:lnTo>
                          <a:lnTo>
                            <a:pt x="2568" y="39"/>
                          </a:lnTo>
                          <a:lnTo>
                            <a:pt x="2568" y="41"/>
                          </a:lnTo>
                          <a:lnTo>
                            <a:pt x="2569" y="41"/>
                          </a:lnTo>
                          <a:lnTo>
                            <a:pt x="2569" y="39"/>
                          </a:lnTo>
                          <a:lnTo>
                            <a:pt x="2569" y="40"/>
                          </a:lnTo>
                          <a:lnTo>
                            <a:pt x="2570" y="39"/>
                          </a:lnTo>
                          <a:lnTo>
                            <a:pt x="2570" y="40"/>
                          </a:lnTo>
                          <a:lnTo>
                            <a:pt x="2571" y="42"/>
                          </a:lnTo>
                          <a:lnTo>
                            <a:pt x="2571" y="40"/>
                          </a:lnTo>
                          <a:lnTo>
                            <a:pt x="2571" y="43"/>
                          </a:lnTo>
                          <a:lnTo>
                            <a:pt x="2572" y="44"/>
                          </a:lnTo>
                          <a:lnTo>
                            <a:pt x="2572" y="44"/>
                          </a:lnTo>
                          <a:lnTo>
                            <a:pt x="2573" y="43"/>
                          </a:lnTo>
                          <a:lnTo>
                            <a:pt x="2573" y="42"/>
                          </a:lnTo>
                          <a:lnTo>
                            <a:pt x="2574" y="44"/>
                          </a:lnTo>
                          <a:lnTo>
                            <a:pt x="2574" y="41"/>
                          </a:lnTo>
                          <a:lnTo>
                            <a:pt x="2574" y="44"/>
                          </a:lnTo>
                          <a:lnTo>
                            <a:pt x="2575" y="43"/>
                          </a:lnTo>
                          <a:lnTo>
                            <a:pt x="2575" y="42"/>
                          </a:lnTo>
                          <a:lnTo>
                            <a:pt x="2576" y="41"/>
                          </a:lnTo>
                          <a:lnTo>
                            <a:pt x="2576" y="42"/>
                          </a:lnTo>
                          <a:lnTo>
                            <a:pt x="2576" y="40"/>
                          </a:lnTo>
                          <a:lnTo>
                            <a:pt x="2577" y="39"/>
                          </a:lnTo>
                          <a:lnTo>
                            <a:pt x="2577" y="40"/>
                          </a:lnTo>
                          <a:lnTo>
                            <a:pt x="2578" y="40"/>
                          </a:lnTo>
                          <a:lnTo>
                            <a:pt x="2578" y="39"/>
                          </a:lnTo>
                          <a:lnTo>
                            <a:pt x="2579" y="37"/>
                          </a:lnTo>
                          <a:lnTo>
                            <a:pt x="2579" y="37"/>
                          </a:lnTo>
                          <a:lnTo>
                            <a:pt x="2579" y="40"/>
                          </a:lnTo>
                          <a:lnTo>
                            <a:pt x="2580" y="38"/>
                          </a:lnTo>
                          <a:lnTo>
                            <a:pt x="2580" y="36"/>
                          </a:lnTo>
                          <a:lnTo>
                            <a:pt x="2581" y="38"/>
                          </a:lnTo>
                          <a:lnTo>
                            <a:pt x="2581" y="40"/>
                          </a:lnTo>
                          <a:lnTo>
                            <a:pt x="2581" y="39"/>
                          </a:lnTo>
                          <a:lnTo>
                            <a:pt x="2582" y="40"/>
                          </a:lnTo>
                          <a:lnTo>
                            <a:pt x="2582" y="38"/>
                          </a:lnTo>
                          <a:lnTo>
                            <a:pt x="2583" y="37"/>
                          </a:lnTo>
                          <a:lnTo>
                            <a:pt x="2583" y="38"/>
                          </a:lnTo>
                          <a:lnTo>
                            <a:pt x="2584" y="39"/>
                          </a:lnTo>
                          <a:lnTo>
                            <a:pt x="2584" y="39"/>
                          </a:lnTo>
                          <a:lnTo>
                            <a:pt x="2584" y="42"/>
                          </a:lnTo>
                          <a:lnTo>
                            <a:pt x="2585" y="42"/>
                          </a:lnTo>
                          <a:lnTo>
                            <a:pt x="2585" y="44"/>
                          </a:lnTo>
                          <a:lnTo>
                            <a:pt x="2586" y="43"/>
                          </a:lnTo>
                          <a:lnTo>
                            <a:pt x="2586" y="43"/>
                          </a:lnTo>
                          <a:lnTo>
                            <a:pt x="2586" y="43"/>
                          </a:lnTo>
                          <a:lnTo>
                            <a:pt x="2587" y="43"/>
                          </a:lnTo>
                          <a:lnTo>
                            <a:pt x="2587" y="43"/>
                          </a:lnTo>
                          <a:lnTo>
                            <a:pt x="2588" y="43"/>
                          </a:lnTo>
                          <a:lnTo>
                            <a:pt x="2588" y="45"/>
                          </a:lnTo>
                          <a:lnTo>
                            <a:pt x="2589" y="45"/>
                          </a:lnTo>
                          <a:lnTo>
                            <a:pt x="2589" y="43"/>
                          </a:lnTo>
                          <a:lnTo>
                            <a:pt x="2589" y="43"/>
                          </a:lnTo>
                          <a:lnTo>
                            <a:pt x="2590" y="38"/>
                          </a:lnTo>
                          <a:lnTo>
                            <a:pt x="2590" y="40"/>
                          </a:lnTo>
                          <a:lnTo>
                            <a:pt x="2591" y="40"/>
                          </a:lnTo>
                          <a:lnTo>
                            <a:pt x="2591" y="40"/>
                          </a:lnTo>
                          <a:lnTo>
                            <a:pt x="2591" y="39"/>
                          </a:lnTo>
                          <a:lnTo>
                            <a:pt x="2592" y="39"/>
                          </a:lnTo>
                          <a:lnTo>
                            <a:pt x="2592" y="36"/>
                          </a:lnTo>
                          <a:lnTo>
                            <a:pt x="2593" y="37"/>
                          </a:lnTo>
                          <a:lnTo>
                            <a:pt x="2593" y="37"/>
                          </a:lnTo>
                          <a:lnTo>
                            <a:pt x="2594" y="37"/>
                          </a:lnTo>
                          <a:lnTo>
                            <a:pt x="2594" y="35"/>
                          </a:lnTo>
                          <a:lnTo>
                            <a:pt x="2594" y="38"/>
                          </a:lnTo>
                          <a:lnTo>
                            <a:pt x="2595" y="38"/>
                          </a:lnTo>
                          <a:lnTo>
                            <a:pt x="2595" y="37"/>
                          </a:lnTo>
                          <a:lnTo>
                            <a:pt x="2596" y="37"/>
                          </a:lnTo>
                          <a:lnTo>
                            <a:pt x="2596" y="40"/>
                          </a:lnTo>
                          <a:lnTo>
                            <a:pt x="2596" y="39"/>
                          </a:lnTo>
                          <a:lnTo>
                            <a:pt x="2597" y="38"/>
                          </a:lnTo>
                          <a:lnTo>
                            <a:pt x="2597" y="38"/>
                          </a:lnTo>
                          <a:lnTo>
                            <a:pt x="2598" y="40"/>
                          </a:lnTo>
                          <a:lnTo>
                            <a:pt x="2598" y="41"/>
                          </a:lnTo>
                          <a:lnTo>
                            <a:pt x="2599" y="43"/>
                          </a:lnTo>
                          <a:lnTo>
                            <a:pt x="2599" y="42"/>
                          </a:lnTo>
                          <a:lnTo>
                            <a:pt x="2599" y="43"/>
                          </a:lnTo>
                          <a:lnTo>
                            <a:pt x="2600" y="43"/>
                          </a:lnTo>
                          <a:lnTo>
                            <a:pt x="2600" y="42"/>
                          </a:lnTo>
                          <a:lnTo>
                            <a:pt x="2601" y="41"/>
                          </a:lnTo>
                          <a:lnTo>
                            <a:pt x="2601" y="41"/>
                          </a:lnTo>
                          <a:lnTo>
                            <a:pt x="2601" y="40"/>
                          </a:lnTo>
                          <a:lnTo>
                            <a:pt x="2602" y="40"/>
                          </a:lnTo>
                          <a:lnTo>
                            <a:pt x="2602" y="41"/>
                          </a:lnTo>
                          <a:lnTo>
                            <a:pt x="2603" y="40"/>
                          </a:lnTo>
                          <a:lnTo>
                            <a:pt x="2603" y="40"/>
                          </a:lnTo>
                          <a:lnTo>
                            <a:pt x="2604" y="38"/>
                          </a:lnTo>
                          <a:lnTo>
                            <a:pt x="2604" y="37"/>
                          </a:lnTo>
                          <a:lnTo>
                            <a:pt x="2604" y="35"/>
                          </a:lnTo>
                          <a:lnTo>
                            <a:pt x="2605" y="34"/>
                          </a:lnTo>
                          <a:lnTo>
                            <a:pt x="2605" y="36"/>
                          </a:lnTo>
                          <a:lnTo>
                            <a:pt x="2606" y="35"/>
                          </a:lnTo>
                          <a:lnTo>
                            <a:pt x="2606" y="32"/>
                          </a:lnTo>
                          <a:lnTo>
                            <a:pt x="2606" y="34"/>
                          </a:lnTo>
                          <a:lnTo>
                            <a:pt x="2607" y="33"/>
                          </a:lnTo>
                          <a:lnTo>
                            <a:pt x="2607" y="33"/>
                          </a:lnTo>
                          <a:lnTo>
                            <a:pt x="2608" y="36"/>
                          </a:lnTo>
                          <a:lnTo>
                            <a:pt x="2608" y="32"/>
                          </a:lnTo>
                          <a:lnTo>
                            <a:pt x="2609" y="31"/>
                          </a:lnTo>
                          <a:lnTo>
                            <a:pt x="2609" y="34"/>
                          </a:lnTo>
                          <a:lnTo>
                            <a:pt x="2609" y="35"/>
                          </a:lnTo>
                          <a:lnTo>
                            <a:pt x="2610" y="34"/>
                          </a:lnTo>
                          <a:lnTo>
                            <a:pt x="2610" y="35"/>
                          </a:lnTo>
                          <a:lnTo>
                            <a:pt x="2611" y="34"/>
                          </a:lnTo>
                          <a:lnTo>
                            <a:pt x="2611" y="33"/>
                          </a:lnTo>
                          <a:lnTo>
                            <a:pt x="2611" y="31"/>
                          </a:lnTo>
                          <a:lnTo>
                            <a:pt x="2612" y="35"/>
                          </a:lnTo>
                          <a:lnTo>
                            <a:pt x="2612" y="34"/>
                          </a:lnTo>
                          <a:lnTo>
                            <a:pt x="2613" y="35"/>
                          </a:lnTo>
                          <a:lnTo>
                            <a:pt x="2613" y="38"/>
                          </a:lnTo>
                          <a:lnTo>
                            <a:pt x="2614" y="36"/>
                          </a:lnTo>
                          <a:lnTo>
                            <a:pt x="2614" y="37"/>
                          </a:lnTo>
                          <a:lnTo>
                            <a:pt x="2614" y="35"/>
                          </a:lnTo>
                          <a:lnTo>
                            <a:pt x="2615" y="37"/>
                          </a:lnTo>
                          <a:lnTo>
                            <a:pt x="2615" y="38"/>
                          </a:lnTo>
                          <a:lnTo>
                            <a:pt x="2616" y="37"/>
                          </a:lnTo>
                          <a:lnTo>
                            <a:pt x="2616" y="33"/>
                          </a:lnTo>
                          <a:lnTo>
                            <a:pt x="2616" y="33"/>
                          </a:lnTo>
                          <a:lnTo>
                            <a:pt x="2617" y="31"/>
                          </a:lnTo>
                          <a:lnTo>
                            <a:pt x="2617" y="30"/>
                          </a:lnTo>
                          <a:lnTo>
                            <a:pt x="2618" y="29"/>
                          </a:lnTo>
                          <a:lnTo>
                            <a:pt x="2618" y="30"/>
                          </a:lnTo>
                          <a:lnTo>
                            <a:pt x="2619" y="28"/>
                          </a:lnTo>
                          <a:lnTo>
                            <a:pt x="2619" y="27"/>
                          </a:lnTo>
                          <a:lnTo>
                            <a:pt x="2619" y="26"/>
                          </a:lnTo>
                          <a:lnTo>
                            <a:pt x="2620" y="26"/>
                          </a:lnTo>
                          <a:lnTo>
                            <a:pt x="2620" y="25"/>
                          </a:lnTo>
                          <a:lnTo>
                            <a:pt x="2621" y="27"/>
                          </a:lnTo>
                          <a:lnTo>
                            <a:pt x="2621" y="27"/>
                          </a:lnTo>
                          <a:lnTo>
                            <a:pt x="2621" y="25"/>
                          </a:lnTo>
                          <a:lnTo>
                            <a:pt x="2622" y="28"/>
                          </a:lnTo>
                          <a:lnTo>
                            <a:pt x="2622" y="28"/>
                          </a:lnTo>
                          <a:lnTo>
                            <a:pt x="2623" y="28"/>
                          </a:lnTo>
                          <a:lnTo>
                            <a:pt x="2623" y="26"/>
                          </a:lnTo>
                          <a:lnTo>
                            <a:pt x="2624" y="28"/>
                          </a:lnTo>
                          <a:lnTo>
                            <a:pt x="2624" y="29"/>
                          </a:lnTo>
                          <a:lnTo>
                            <a:pt x="2624" y="30"/>
                          </a:lnTo>
                          <a:lnTo>
                            <a:pt x="2625" y="31"/>
                          </a:lnTo>
                          <a:lnTo>
                            <a:pt x="2625" y="27"/>
                          </a:lnTo>
                          <a:lnTo>
                            <a:pt x="2626" y="30"/>
                          </a:lnTo>
                          <a:lnTo>
                            <a:pt x="2626" y="29"/>
                          </a:lnTo>
                          <a:lnTo>
                            <a:pt x="2626" y="31"/>
                          </a:lnTo>
                          <a:lnTo>
                            <a:pt x="2627" y="28"/>
                          </a:lnTo>
                          <a:lnTo>
                            <a:pt x="2627" y="30"/>
                          </a:lnTo>
                          <a:lnTo>
                            <a:pt x="2628" y="32"/>
                          </a:lnTo>
                          <a:lnTo>
                            <a:pt x="2628" y="31"/>
                          </a:lnTo>
                          <a:lnTo>
                            <a:pt x="2629" y="31"/>
                          </a:lnTo>
                          <a:lnTo>
                            <a:pt x="2629" y="34"/>
                          </a:lnTo>
                          <a:lnTo>
                            <a:pt x="2629" y="31"/>
                          </a:lnTo>
                          <a:lnTo>
                            <a:pt x="2630" y="31"/>
                          </a:lnTo>
                          <a:lnTo>
                            <a:pt x="2630" y="28"/>
                          </a:lnTo>
                          <a:lnTo>
                            <a:pt x="2631" y="30"/>
                          </a:lnTo>
                          <a:lnTo>
                            <a:pt x="2631" y="29"/>
                          </a:lnTo>
                          <a:lnTo>
                            <a:pt x="2631" y="27"/>
                          </a:lnTo>
                          <a:lnTo>
                            <a:pt x="2632" y="30"/>
                          </a:lnTo>
                          <a:lnTo>
                            <a:pt x="2632" y="28"/>
                          </a:lnTo>
                          <a:lnTo>
                            <a:pt x="2633" y="29"/>
                          </a:lnTo>
                          <a:lnTo>
                            <a:pt x="2633" y="26"/>
                          </a:lnTo>
                          <a:lnTo>
                            <a:pt x="2634" y="28"/>
                          </a:lnTo>
                          <a:lnTo>
                            <a:pt x="2634" y="27"/>
                          </a:lnTo>
                          <a:lnTo>
                            <a:pt x="2634" y="28"/>
                          </a:lnTo>
                          <a:lnTo>
                            <a:pt x="2635" y="25"/>
                          </a:lnTo>
                          <a:lnTo>
                            <a:pt x="2635" y="26"/>
                          </a:lnTo>
                          <a:lnTo>
                            <a:pt x="2636" y="24"/>
                          </a:lnTo>
                          <a:lnTo>
                            <a:pt x="2636" y="26"/>
                          </a:lnTo>
                          <a:lnTo>
                            <a:pt x="2636" y="26"/>
                          </a:lnTo>
                          <a:lnTo>
                            <a:pt x="2637" y="25"/>
                          </a:lnTo>
                          <a:lnTo>
                            <a:pt x="2637" y="23"/>
                          </a:lnTo>
                          <a:lnTo>
                            <a:pt x="2638" y="27"/>
                          </a:lnTo>
                          <a:lnTo>
                            <a:pt x="2638" y="25"/>
                          </a:lnTo>
                          <a:lnTo>
                            <a:pt x="2639" y="26"/>
                          </a:lnTo>
                          <a:lnTo>
                            <a:pt x="2639" y="23"/>
                          </a:lnTo>
                          <a:lnTo>
                            <a:pt x="2639" y="27"/>
                          </a:lnTo>
                          <a:lnTo>
                            <a:pt x="2640" y="27"/>
                          </a:lnTo>
                          <a:lnTo>
                            <a:pt x="2640" y="30"/>
                          </a:lnTo>
                          <a:lnTo>
                            <a:pt x="2641" y="30"/>
                          </a:lnTo>
                          <a:lnTo>
                            <a:pt x="2641" y="32"/>
                          </a:lnTo>
                          <a:lnTo>
                            <a:pt x="2641" y="30"/>
                          </a:lnTo>
                          <a:lnTo>
                            <a:pt x="2642" y="29"/>
                          </a:lnTo>
                          <a:lnTo>
                            <a:pt x="2642" y="29"/>
                          </a:lnTo>
                          <a:lnTo>
                            <a:pt x="2643" y="30"/>
                          </a:lnTo>
                          <a:lnTo>
                            <a:pt x="2643" y="33"/>
                          </a:lnTo>
                          <a:lnTo>
                            <a:pt x="2644" y="31"/>
                          </a:lnTo>
                          <a:lnTo>
                            <a:pt x="2644" y="27"/>
                          </a:lnTo>
                          <a:lnTo>
                            <a:pt x="2644" y="30"/>
                          </a:lnTo>
                          <a:lnTo>
                            <a:pt x="2645" y="27"/>
                          </a:lnTo>
                          <a:lnTo>
                            <a:pt x="2645" y="27"/>
                          </a:lnTo>
                          <a:lnTo>
                            <a:pt x="2646" y="24"/>
                          </a:lnTo>
                          <a:lnTo>
                            <a:pt x="2646" y="26"/>
                          </a:lnTo>
                          <a:lnTo>
                            <a:pt x="2646" y="25"/>
                          </a:lnTo>
                          <a:lnTo>
                            <a:pt x="2647" y="25"/>
                          </a:lnTo>
                          <a:lnTo>
                            <a:pt x="2647" y="23"/>
                          </a:lnTo>
                          <a:lnTo>
                            <a:pt x="2648" y="25"/>
                          </a:lnTo>
                          <a:lnTo>
                            <a:pt x="2648" y="23"/>
                          </a:lnTo>
                          <a:lnTo>
                            <a:pt x="2649" y="21"/>
                          </a:lnTo>
                          <a:lnTo>
                            <a:pt x="2649" y="21"/>
                          </a:lnTo>
                          <a:lnTo>
                            <a:pt x="2649" y="21"/>
                          </a:lnTo>
                          <a:lnTo>
                            <a:pt x="2650" y="22"/>
                          </a:lnTo>
                          <a:lnTo>
                            <a:pt x="2650" y="24"/>
                          </a:lnTo>
                          <a:lnTo>
                            <a:pt x="2651" y="24"/>
                          </a:lnTo>
                          <a:lnTo>
                            <a:pt x="2651" y="26"/>
                          </a:lnTo>
                          <a:lnTo>
                            <a:pt x="2651" y="24"/>
                          </a:lnTo>
                          <a:lnTo>
                            <a:pt x="2652" y="25"/>
                          </a:lnTo>
                          <a:lnTo>
                            <a:pt x="2652" y="27"/>
                          </a:lnTo>
                          <a:lnTo>
                            <a:pt x="2653" y="28"/>
                          </a:lnTo>
                          <a:lnTo>
                            <a:pt x="2653" y="29"/>
                          </a:lnTo>
                          <a:lnTo>
                            <a:pt x="2654" y="28"/>
                          </a:lnTo>
                          <a:lnTo>
                            <a:pt x="2654" y="30"/>
                          </a:lnTo>
                          <a:lnTo>
                            <a:pt x="2654" y="30"/>
                          </a:lnTo>
                          <a:lnTo>
                            <a:pt x="2655" y="29"/>
                          </a:lnTo>
                          <a:lnTo>
                            <a:pt x="2655" y="32"/>
                          </a:lnTo>
                          <a:lnTo>
                            <a:pt x="2656" y="32"/>
                          </a:lnTo>
                          <a:lnTo>
                            <a:pt x="2656" y="32"/>
                          </a:lnTo>
                          <a:lnTo>
                            <a:pt x="2656" y="33"/>
                          </a:lnTo>
                          <a:lnTo>
                            <a:pt x="2657" y="31"/>
                          </a:lnTo>
                          <a:lnTo>
                            <a:pt x="2657" y="31"/>
                          </a:lnTo>
                          <a:lnTo>
                            <a:pt x="2658" y="30"/>
                          </a:lnTo>
                          <a:lnTo>
                            <a:pt x="2658" y="31"/>
                          </a:lnTo>
                          <a:lnTo>
                            <a:pt x="2659" y="30"/>
                          </a:lnTo>
                          <a:lnTo>
                            <a:pt x="2659" y="30"/>
                          </a:lnTo>
                          <a:lnTo>
                            <a:pt x="2659" y="31"/>
                          </a:lnTo>
                          <a:lnTo>
                            <a:pt x="2660" y="28"/>
                          </a:lnTo>
                          <a:lnTo>
                            <a:pt x="2660" y="27"/>
                          </a:lnTo>
                          <a:lnTo>
                            <a:pt x="2661" y="26"/>
                          </a:lnTo>
                          <a:lnTo>
                            <a:pt x="2661" y="29"/>
                          </a:lnTo>
                          <a:lnTo>
                            <a:pt x="2661" y="29"/>
                          </a:lnTo>
                          <a:lnTo>
                            <a:pt x="2662" y="25"/>
                          </a:lnTo>
                          <a:lnTo>
                            <a:pt x="2662" y="26"/>
                          </a:lnTo>
                          <a:lnTo>
                            <a:pt x="2663" y="26"/>
                          </a:lnTo>
                          <a:lnTo>
                            <a:pt x="2663" y="27"/>
                          </a:lnTo>
                          <a:lnTo>
                            <a:pt x="2664" y="27"/>
                          </a:lnTo>
                          <a:lnTo>
                            <a:pt x="2664" y="26"/>
                          </a:lnTo>
                          <a:lnTo>
                            <a:pt x="2664" y="25"/>
                          </a:lnTo>
                          <a:lnTo>
                            <a:pt x="2665" y="29"/>
                          </a:lnTo>
                          <a:lnTo>
                            <a:pt x="2665" y="27"/>
                          </a:lnTo>
                          <a:lnTo>
                            <a:pt x="2666" y="29"/>
                          </a:lnTo>
                          <a:lnTo>
                            <a:pt x="2666" y="28"/>
                          </a:lnTo>
                          <a:lnTo>
                            <a:pt x="2666" y="27"/>
                          </a:lnTo>
                          <a:lnTo>
                            <a:pt x="2667" y="28"/>
                          </a:lnTo>
                          <a:lnTo>
                            <a:pt x="2667" y="29"/>
                          </a:lnTo>
                          <a:lnTo>
                            <a:pt x="2668" y="30"/>
                          </a:lnTo>
                          <a:lnTo>
                            <a:pt x="2668" y="28"/>
                          </a:lnTo>
                          <a:lnTo>
                            <a:pt x="2669" y="31"/>
                          </a:lnTo>
                          <a:lnTo>
                            <a:pt x="2669" y="31"/>
                          </a:lnTo>
                          <a:lnTo>
                            <a:pt x="2669" y="30"/>
                          </a:lnTo>
                          <a:lnTo>
                            <a:pt x="2670" y="31"/>
                          </a:lnTo>
                          <a:lnTo>
                            <a:pt x="2670" y="32"/>
                          </a:lnTo>
                          <a:lnTo>
                            <a:pt x="2671" y="33"/>
                          </a:lnTo>
                          <a:lnTo>
                            <a:pt x="2671" y="32"/>
                          </a:lnTo>
                          <a:lnTo>
                            <a:pt x="2671" y="30"/>
                          </a:lnTo>
                          <a:lnTo>
                            <a:pt x="2672" y="32"/>
                          </a:lnTo>
                          <a:lnTo>
                            <a:pt x="2672" y="30"/>
                          </a:lnTo>
                          <a:lnTo>
                            <a:pt x="2673" y="27"/>
                          </a:lnTo>
                          <a:lnTo>
                            <a:pt x="2673" y="27"/>
                          </a:lnTo>
                          <a:lnTo>
                            <a:pt x="2674" y="26"/>
                          </a:lnTo>
                          <a:lnTo>
                            <a:pt x="2674" y="29"/>
                          </a:lnTo>
                          <a:lnTo>
                            <a:pt x="2674" y="29"/>
                          </a:lnTo>
                          <a:lnTo>
                            <a:pt x="2675" y="26"/>
                          </a:lnTo>
                          <a:lnTo>
                            <a:pt x="2675" y="28"/>
                          </a:lnTo>
                          <a:lnTo>
                            <a:pt x="2676" y="26"/>
                          </a:lnTo>
                          <a:lnTo>
                            <a:pt x="2676" y="27"/>
                          </a:lnTo>
                          <a:lnTo>
                            <a:pt x="2676" y="27"/>
                          </a:lnTo>
                          <a:lnTo>
                            <a:pt x="2677" y="28"/>
                          </a:lnTo>
                          <a:lnTo>
                            <a:pt x="2677" y="28"/>
                          </a:lnTo>
                          <a:lnTo>
                            <a:pt x="2678" y="25"/>
                          </a:lnTo>
                          <a:lnTo>
                            <a:pt x="2678" y="28"/>
                          </a:lnTo>
                          <a:lnTo>
                            <a:pt x="2679" y="28"/>
                          </a:lnTo>
                          <a:lnTo>
                            <a:pt x="2679" y="28"/>
                          </a:lnTo>
                          <a:lnTo>
                            <a:pt x="2679" y="30"/>
                          </a:lnTo>
                          <a:lnTo>
                            <a:pt x="2680" y="31"/>
                          </a:lnTo>
                          <a:lnTo>
                            <a:pt x="2680" y="31"/>
                          </a:lnTo>
                          <a:lnTo>
                            <a:pt x="2681" y="30"/>
                          </a:lnTo>
                          <a:lnTo>
                            <a:pt x="2681" y="32"/>
                          </a:lnTo>
                          <a:lnTo>
                            <a:pt x="2681" y="33"/>
                          </a:lnTo>
                          <a:lnTo>
                            <a:pt x="2682" y="32"/>
                          </a:lnTo>
                          <a:lnTo>
                            <a:pt x="2682" y="33"/>
                          </a:lnTo>
                          <a:lnTo>
                            <a:pt x="2683" y="32"/>
                          </a:lnTo>
                          <a:lnTo>
                            <a:pt x="2683" y="36"/>
                          </a:lnTo>
                          <a:lnTo>
                            <a:pt x="2684" y="35"/>
                          </a:lnTo>
                          <a:lnTo>
                            <a:pt x="2684" y="34"/>
                          </a:lnTo>
                          <a:lnTo>
                            <a:pt x="2684" y="37"/>
                          </a:lnTo>
                          <a:lnTo>
                            <a:pt x="2685" y="38"/>
                          </a:lnTo>
                          <a:lnTo>
                            <a:pt x="2685" y="37"/>
                          </a:lnTo>
                          <a:lnTo>
                            <a:pt x="2686" y="36"/>
                          </a:lnTo>
                          <a:lnTo>
                            <a:pt x="2686" y="36"/>
                          </a:lnTo>
                          <a:lnTo>
                            <a:pt x="2686" y="37"/>
                          </a:lnTo>
                          <a:lnTo>
                            <a:pt x="2687" y="38"/>
                          </a:lnTo>
                          <a:lnTo>
                            <a:pt x="2687" y="39"/>
                          </a:lnTo>
                          <a:lnTo>
                            <a:pt x="2688" y="38"/>
                          </a:lnTo>
                          <a:lnTo>
                            <a:pt x="2688" y="37"/>
                          </a:lnTo>
                          <a:lnTo>
                            <a:pt x="2689" y="38"/>
                          </a:lnTo>
                          <a:lnTo>
                            <a:pt x="2689" y="39"/>
                          </a:lnTo>
                          <a:lnTo>
                            <a:pt x="2689" y="39"/>
                          </a:lnTo>
                          <a:lnTo>
                            <a:pt x="2690" y="35"/>
                          </a:lnTo>
                          <a:lnTo>
                            <a:pt x="2690" y="39"/>
                          </a:lnTo>
                          <a:lnTo>
                            <a:pt x="2691" y="38"/>
                          </a:lnTo>
                          <a:lnTo>
                            <a:pt x="2691" y="38"/>
                          </a:lnTo>
                          <a:lnTo>
                            <a:pt x="2691" y="39"/>
                          </a:lnTo>
                          <a:lnTo>
                            <a:pt x="2692" y="38"/>
                          </a:lnTo>
                          <a:lnTo>
                            <a:pt x="2692" y="39"/>
                          </a:lnTo>
                          <a:lnTo>
                            <a:pt x="2693" y="37"/>
                          </a:lnTo>
                          <a:lnTo>
                            <a:pt x="2693" y="40"/>
                          </a:lnTo>
                          <a:lnTo>
                            <a:pt x="2694" y="41"/>
                          </a:lnTo>
                          <a:lnTo>
                            <a:pt x="2694" y="43"/>
                          </a:lnTo>
                          <a:lnTo>
                            <a:pt x="2694" y="42"/>
                          </a:lnTo>
                          <a:lnTo>
                            <a:pt x="2695" y="42"/>
                          </a:lnTo>
                          <a:lnTo>
                            <a:pt x="2695" y="41"/>
                          </a:lnTo>
                          <a:lnTo>
                            <a:pt x="2696" y="42"/>
                          </a:lnTo>
                          <a:lnTo>
                            <a:pt x="2696" y="41"/>
                          </a:lnTo>
                          <a:lnTo>
                            <a:pt x="2696" y="43"/>
                          </a:lnTo>
                          <a:lnTo>
                            <a:pt x="2697" y="42"/>
                          </a:lnTo>
                          <a:lnTo>
                            <a:pt x="2697" y="42"/>
                          </a:lnTo>
                          <a:lnTo>
                            <a:pt x="2698" y="39"/>
                          </a:lnTo>
                          <a:lnTo>
                            <a:pt x="2698" y="42"/>
                          </a:lnTo>
                          <a:lnTo>
                            <a:pt x="2699" y="41"/>
                          </a:lnTo>
                          <a:lnTo>
                            <a:pt x="2699" y="41"/>
                          </a:lnTo>
                          <a:lnTo>
                            <a:pt x="2699" y="42"/>
                          </a:lnTo>
                          <a:lnTo>
                            <a:pt x="2700" y="42"/>
                          </a:lnTo>
                          <a:lnTo>
                            <a:pt x="2700" y="42"/>
                          </a:lnTo>
                          <a:lnTo>
                            <a:pt x="2701" y="43"/>
                          </a:lnTo>
                          <a:lnTo>
                            <a:pt x="2701" y="41"/>
                          </a:lnTo>
                          <a:lnTo>
                            <a:pt x="2701" y="38"/>
                          </a:lnTo>
                          <a:lnTo>
                            <a:pt x="2702" y="44"/>
                          </a:lnTo>
                          <a:lnTo>
                            <a:pt x="2702" y="43"/>
                          </a:lnTo>
                          <a:lnTo>
                            <a:pt x="2703" y="40"/>
                          </a:lnTo>
                          <a:lnTo>
                            <a:pt x="2703" y="42"/>
                          </a:lnTo>
                          <a:lnTo>
                            <a:pt x="2704" y="42"/>
                          </a:lnTo>
                          <a:lnTo>
                            <a:pt x="2704" y="40"/>
                          </a:lnTo>
                          <a:lnTo>
                            <a:pt x="2704" y="42"/>
                          </a:lnTo>
                          <a:lnTo>
                            <a:pt x="2705" y="42"/>
                          </a:lnTo>
                          <a:lnTo>
                            <a:pt x="2705" y="42"/>
                          </a:lnTo>
                          <a:lnTo>
                            <a:pt x="2706" y="42"/>
                          </a:lnTo>
                          <a:lnTo>
                            <a:pt x="2706" y="43"/>
                          </a:lnTo>
                          <a:lnTo>
                            <a:pt x="2706" y="43"/>
                          </a:lnTo>
                          <a:lnTo>
                            <a:pt x="2707" y="46"/>
                          </a:lnTo>
                          <a:lnTo>
                            <a:pt x="2707" y="44"/>
                          </a:lnTo>
                          <a:lnTo>
                            <a:pt x="2708" y="44"/>
                          </a:lnTo>
                          <a:lnTo>
                            <a:pt x="2708" y="46"/>
                          </a:lnTo>
                          <a:lnTo>
                            <a:pt x="2709" y="44"/>
                          </a:lnTo>
                          <a:lnTo>
                            <a:pt x="2709" y="47"/>
                          </a:lnTo>
                          <a:lnTo>
                            <a:pt x="2709" y="49"/>
                          </a:lnTo>
                          <a:lnTo>
                            <a:pt x="2710" y="49"/>
                          </a:lnTo>
                          <a:lnTo>
                            <a:pt x="2710" y="51"/>
                          </a:lnTo>
                          <a:lnTo>
                            <a:pt x="2711" y="47"/>
                          </a:lnTo>
                          <a:lnTo>
                            <a:pt x="2711" y="47"/>
                          </a:lnTo>
                          <a:lnTo>
                            <a:pt x="2711" y="48"/>
                          </a:lnTo>
                          <a:lnTo>
                            <a:pt x="2712" y="47"/>
                          </a:lnTo>
                          <a:lnTo>
                            <a:pt x="2712" y="48"/>
                          </a:lnTo>
                          <a:lnTo>
                            <a:pt x="2713" y="49"/>
                          </a:lnTo>
                          <a:lnTo>
                            <a:pt x="2713" y="47"/>
                          </a:lnTo>
                          <a:lnTo>
                            <a:pt x="2714" y="47"/>
                          </a:lnTo>
                          <a:lnTo>
                            <a:pt x="2714" y="46"/>
                          </a:lnTo>
                          <a:lnTo>
                            <a:pt x="2714" y="46"/>
                          </a:lnTo>
                          <a:lnTo>
                            <a:pt x="2715" y="45"/>
                          </a:lnTo>
                          <a:lnTo>
                            <a:pt x="2715" y="45"/>
                          </a:lnTo>
                          <a:lnTo>
                            <a:pt x="2716" y="45"/>
                          </a:lnTo>
                          <a:lnTo>
                            <a:pt x="2716" y="43"/>
                          </a:lnTo>
                          <a:lnTo>
                            <a:pt x="2716" y="43"/>
                          </a:lnTo>
                          <a:lnTo>
                            <a:pt x="2717" y="41"/>
                          </a:lnTo>
                          <a:lnTo>
                            <a:pt x="2717" y="43"/>
                          </a:lnTo>
                          <a:lnTo>
                            <a:pt x="2718" y="39"/>
                          </a:lnTo>
                          <a:lnTo>
                            <a:pt x="2718" y="38"/>
                          </a:lnTo>
                          <a:lnTo>
                            <a:pt x="2719" y="41"/>
                          </a:lnTo>
                          <a:lnTo>
                            <a:pt x="2719" y="41"/>
                          </a:lnTo>
                          <a:lnTo>
                            <a:pt x="2719" y="41"/>
                          </a:lnTo>
                          <a:lnTo>
                            <a:pt x="2720" y="39"/>
                          </a:lnTo>
                          <a:lnTo>
                            <a:pt x="2720" y="40"/>
                          </a:lnTo>
                          <a:lnTo>
                            <a:pt x="2721" y="41"/>
                          </a:lnTo>
                          <a:lnTo>
                            <a:pt x="2721" y="40"/>
                          </a:lnTo>
                          <a:lnTo>
                            <a:pt x="2721" y="40"/>
                          </a:lnTo>
                          <a:lnTo>
                            <a:pt x="2722" y="42"/>
                          </a:lnTo>
                          <a:lnTo>
                            <a:pt x="2722" y="41"/>
                          </a:lnTo>
                          <a:lnTo>
                            <a:pt x="2723" y="43"/>
                          </a:lnTo>
                          <a:lnTo>
                            <a:pt x="2723" y="40"/>
                          </a:lnTo>
                          <a:lnTo>
                            <a:pt x="2724" y="44"/>
                          </a:lnTo>
                          <a:lnTo>
                            <a:pt x="2724" y="43"/>
                          </a:lnTo>
                          <a:lnTo>
                            <a:pt x="2724" y="45"/>
                          </a:lnTo>
                          <a:lnTo>
                            <a:pt x="2725" y="44"/>
                          </a:lnTo>
                          <a:lnTo>
                            <a:pt x="2725" y="42"/>
                          </a:lnTo>
                          <a:lnTo>
                            <a:pt x="2726" y="41"/>
                          </a:lnTo>
                          <a:lnTo>
                            <a:pt x="2726" y="44"/>
                          </a:lnTo>
                          <a:lnTo>
                            <a:pt x="2726" y="45"/>
                          </a:lnTo>
                          <a:lnTo>
                            <a:pt x="2727" y="43"/>
                          </a:lnTo>
                          <a:lnTo>
                            <a:pt x="2727" y="41"/>
                          </a:lnTo>
                          <a:lnTo>
                            <a:pt x="2728" y="42"/>
                          </a:lnTo>
                          <a:lnTo>
                            <a:pt x="2728" y="41"/>
                          </a:lnTo>
                          <a:lnTo>
                            <a:pt x="2729" y="39"/>
                          </a:lnTo>
                          <a:lnTo>
                            <a:pt x="2729" y="41"/>
                          </a:lnTo>
                          <a:lnTo>
                            <a:pt x="2729" y="39"/>
                          </a:lnTo>
                          <a:lnTo>
                            <a:pt x="2730" y="41"/>
                          </a:lnTo>
                          <a:lnTo>
                            <a:pt x="2730" y="40"/>
                          </a:lnTo>
                          <a:lnTo>
                            <a:pt x="2731" y="39"/>
                          </a:lnTo>
                          <a:lnTo>
                            <a:pt x="2731" y="38"/>
                          </a:lnTo>
                          <a:lnTo>
                            <a:pt x="2731" y="37"/>
                          </a:lnTo>
                          <a:lnTo>
                            <a:pt x="2732" y="36"/>
                          </a:lnTo>
                          <a:lnTo>
                            <a:pt x="2732" y="37"/>
                          </a:lnTo>
                          <a:lnTo>
                            <a:pt x="2733" y="39"/>
                          </a:lnTo>
                          <a:lnTo>
                            <a:pt x="2733" y="38"/>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53" name="Freeform 137">
                      <a:extLst>
                        <a:ext uri="{FF2B5EF4-FFF2-40B4-BE49-F238E27FC236}">
                          <a16:creationId xmlns:a16="http://schemas.microsoft.com/office/drawing/2014/main" id="{89865470-1319-4E2E-955D-A7FD49E68E1F}"/>
                        </a:ext>
                      </a:extLst>
                    </p:cNvPr>
                    <p:cNvSpPr>
                      <a:spLocks/>
                    </p:cNvSpPr>
                    <p:nvPr/>
                  </p:nvSpPr>
                  <p:spPr bwMode="auto">
                    <a:xfrm flipV="1">
                      <a:off x="7018338" y="9821863"/>
                      <a:ext cx="71438" cy="17463"/>
                    </a:xfrm>
                    <a:custGeom>
                      <a:avLst/>
                      <a:gdLst>
                        <a:gd name="T0" fmla="*/ 0 w 48"/>
                        <a:gd name="T1" fmla="*/ 4 h 13"/>
                        <a:gd name="T2" fmla="*/ 1 w 48"/>
                        <a:gd name="T3" fmla="*/ 7 h 13"/>
                        <a:gd name="T4" fmla="*/ 2 w 48"/>
                        <a:gd name="T5" fmla="*/ 8 h 13"/>
                        <a:gd name="T6" fmla="*/ 2 w 48"/>
                        <a:gd name="T7" fmla="*/ 10 h 13"/>
                        <a:gd name="T8" fmla="*/ 3 w 48"/>
                        <a:gd name="T9" fmla="*/ 11 h 13"/>
                        <a:gd name="T10" fmla="*/ 4 w 48"/>
                        <a:gd name="T11" fmla="*/ 11 h 13"/>
                        <a:gd name="T12" fmla="*/ 5 w 48"/>
                        <a:gd name="T13" fmla="*/ 9 h 13"/>
                        <a:gd name="T14" fmla="*/ 6 w 48"/>
                        <a:gd name="T15" fmla="*/ 8 h 13"/>
                        <a:gd name="T16" fmla="*/ 7 w 48"/>
                        <a:gd name="T17" fmla="*/ 6 h 13"/>
                        <a:gd name="T18" fmla="*/ 7 w 48"/>
                        <a:gd name="T19" fmla="*/ 3 h 13"/>
                        <a:gd name="T20" fmla="*/ 8 w 48"/>
                        <a:gd name="T21" fmla="*/ 2 h 13"/>
                        <a:gd name="T22" fmla="*/ 9 w 48"/>
                        <a:gd name="T23" fmla="*/ 2 h 13"/>
                        <a:gd name="T24" fmla="*/ 10 w 48"/>
                        <a:gd name="T25" fmla="*/ 3 h 13"/>
                        <a:gd name="T26" fmla="*/ 11 w 48"/>
                        <a:gd name="T27" fmla="*/ 7 h 13"/>
                        <a:gd name="T28" fmla="*/ 12 w 48"/>
                        <a:gd name="T29" fmla="*/ 3 h 13"/>
                        <a:gd name="T30" fmla="*/ 12 w 48"/>
                        <a:gd name="T31" fmla="*/ 4 h 13"/>
                        <a:gd name="T32" fmla="*/ 13 w 48"/>
                        <a:gd name="T33" fmla="*/ 6 h 13"/>
                        <a:gd name="T34" fmla="*/ 14 w 48"/>
                        <a:gd name="T35" fmla="*/ 7 h 13"/>
                        <a:gd name="T36" fmla="*/ 15 w 48"/>
                        <a:gd name="T37" fmla="*/ 6 h 13"/>
                        <a:gd name="T38" fmla="*/ 16 w 48"/>
                        <a:gd name="T39" fmla="*/ 9 h 13"/>
                        <a:gd name="T40" fmla="*/ 17 w 48"/>
                        <a:gd name="T41" fmla="*/ 12 h 13"/>
                        <a:gd name="T42" fmla="*/ 17 w 48"/>
                        <a:gd name="T43" fmla="*/ 13 h 13"/>
                        <a:gd name="T44" fmla="*/ 18 w 48"/>
                        <a:gd name="T45" fmla="*/ 10 h 13"/>
                        <a:gd name="T46" fmla="*/ 19 w 48"/>
                        <a:gd name="T47" fmla="*/ 8 h 13"/>
                        <a:gd name="T48" fmla="*/ 20 w 48"/>
                        <a:gd name="T49" fmla="*/ 9 h 13"/>
                        <a:gd name="T50" fmla="*/ 21 w 48"/>
                        <a:gd name="T51" fmla="*/ 10 h 13"/>
                        <a:gd name="T52" fmla="*/ 22 w 48"/>
                        <a:gd name="T53" fmla="*/ 7 h 13"/>
                        <a:gd name="T54" fmla="*/ 22 w 48"/>
                        <a:gd name="T55" fmla="*/ 7 h 13"/>
                        <a:gd name="T56" fmla="*/ 23 w 48"/>
                        <a:gd name="T57" fmla="*/ 5 h 13"/>
                        <a:gd name="T58" fmla="*/ 24 w 48"/>
                        <a:gd name="T59" fmla="*/ 9 h 13"/>
                        <a:gd name="T60" fmla="*/ 25 w 48"/>
                        <a:gd name="T61" fmla="*/ 5 h 13"/>
                        <a:gd name="T62" fmla="*/ 26 w 48"/>
                        <a:gd name="T63" fmla="*/ 7 h 13"/>
                        <a:gd name="T64" fmla="*/ 27 w 48"/>
                        <a:gd name="T65" fmla="*/ 8 h 13"/>
                        <a:gd name="T66" fmla="*/ 27 w 48"/>
                        <a:gd name="T67" fmla="*/ 6 h 13"/>
                        <a:gd name="T68" fmla="*/ 28 w 48"/>
                        <a:gd name="T69" fmla="*/ 9 h 13"/>
                        <a:gd name="T70" fmla="*/ 29 w 48"/>
                        <a:gd name="T71" fmla="*/ 9 h 13"/>
                        <a:gd name="T72" fmla="*/ 30 w 48"/>
                        <a:gd name="T73" fmla="*/ 8 h 13"/>
                        <a:gd name="T74" fmla="*/ 31 w 48"/>
                        <a:gd name="T75" fmla="*/ 8 h 13"/>
                        <a:gd name="T76" fmla="*/ 32 w 48"/>
                        <a:gd name="T77" fmla="*/ 13 h 13"/>
                        <a:gd name="T78" fmla="*/ 32 w 48"/>
                        <a:gd name="T79" fmla="*/ 10 h 13"/>
                        <a:gd name="T80" fmla="*/ 33 w 48"/>
                        <a:gd name="T81" fmla="*/ 8 h 13"/>
                        <a:gd name="T82" fmla="*/ 34 w 48"/>
                        <a:gd name="T83" fmla="*/ 9 h 13"/>
                        <a:gd name="T84" fmla="*/ 35 w 48"/>
                        <a:gd name="T85" fmla="*/ 7 h 13"/>
                        <a:gd name="T86" fmla="*/ 36 w 48"/>
                        <a:gd name="T87" fmla="*/ 9 h 13"/>
                        <a:gd name="T88" fmla="*/ 37 w 48"/>
                        <a:gd name="T89" fmla="*/ 3 h 13"/>
                        <a:gd name="T90" fmla="*/ 37 w 48"/>
                        <a:gd name="T91" fmla="*/ 7 h 13"/>
                        <a:gd name="T92" fmla="*/ 38 w 48"/>
                        <a:gd name="T93" fmla="*/ 9 h 13"/>
                        <a:gd name="T94" fmla="*/ 39 w 48"/>
                        <a:gd name="T95" fmla="*/ 6 h 13"/>
                        <a:gd name="T96" fmla="*/ 40 w 48"/>
                        <a:gd name="T97" fmla="*/ 6 h 13"/>
                        <a:gd name="T98" fmla="*/ 41 w 48"/>
                        <a:gd name="T99" fmla="*/ 7 h 13"/>
                        <a:gd name="T100" fmla="*/ 42 w 48"/>
                        <a:gd name="T101" fmla="*/ 3 h 13"/>
                        <a:gd name="T102" fmla="*/ 42 w 48"/>
                        <a:gd name="T103" fmla="*/ 5 h 13"/>
                        <a:gd name="T104" fmla="*/ 43 w 48"/>
                        <a:gd name="T105" fmla="*/ 3 h 13"/>
                        <a:gd name="T106" fmla="*/ 44 w 48"/>
                        <a:gd name="T107" fmla="*/ 2 h 13"/>
                        <a:gd name="T108" fmla="*/ 45 w 48"/>
                        <a:gd name="T109" fmla="*/ 6 h 13"/>
                        <a:gd name="T110" fmla="*/ 46 w 48"/>
                        <a:gd name="T111" fmla="*/ 2 h 13"/>
                        <a:gd name="T112" fmla="*/ 47 w 48"/>
                        <a:gd name="T113" fmla="*/ 3 h 13"/>
                        <a:gd name="T114" fmla="*/ 47 w 48"/>
                        <a:gd name="T115" fmla="*/ 1 h 13"/>
                        <a:gd name="T116" fmla="*/ 48 w 48"/>
                        <a:gd name="T117"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13">
                          <a:moveTo>
                            <a:pt x="0" y="3"/>
                          </a:moveTo>
                          <a:lnTo>
                            <a:pt x="0" y="4"/>
                          </a:lnTo>
                          <a:lnTo>
                            <a:pt x="0" y="6"/>
                          </a:lnTo>
                          <a:lnTo>
                            <a:pt x="1" y="7"/>
                          </a:lnTo>
                          <a:lnTo>
                            <a:pt x="1" y="10"/>
                          </a:lnTo>
                          <a:lnTo>
                            <a:pt x="2" y="8"/>
                          </a:lnTo>
                          <a:lnTo>
                            <a:pt x="2" y="13"/>
                          </a:lnTo>
                          <a:lnTo>
                            <a:pt x="2" y="10"/>
                          </a:lnTo>
                          <a:lnTo>
                            <a:pt x="3" y="11"/>
                          </a:lnTo>
                          <a:lnTo>
                            <a:pt x="3" y="11"/>
                          </a:lnTo>
                          <a:lnTo>
                            <a:pt x="4" y="10"/>
                          </a:lnTo>
                          <a:lnTo>
                            <a:pt x="4" y="11"/>
                          </a:lnTo>
                          <a:lnTo>
                            <a:pt x="5" y="8"/>
                          </a:lnTo>
                          <a:lnTo>
                            <a:pt x="5" y="9"/>
                          </a:lnTo>
                          <a:lnTo>
                            <a:pt x="5" y="8"/>
                          </a:lnTo>
                          <a:lnTo>
                            <a:pt x="6" y="8"/>
                          </a:lnTo>
                          <a:lnTo>
                            <a:pt x="6" y="7"/>
                          </a:lnTo>
                          <a:lnTo>
                            <a:pt x="7" y="6"/>
                          </a:lnTo>
                          <a:lnTo>
                            <a:pt x="7" y="4"/>
                          </a:lnTo>
                          <a:lnTo>
                            <a:pt x="7" y="3"/>
                          </a:lnTo>
                          <a:lnTo>
                            <a:pt x="8" y="4"/>
                          </a:lnTo>
                          <a:lnTo>
                            <a:pt x="8" y="2"/>
                          </a:lnTo>
                          <a:lnTo>
                            <a:pt x="9" y="3"/>
                          </a:lnTo>
                          <a:lnTo>
                            <a:pt x="9" y="2"/>
                          </a:lnTo>
                          <a:lnTo>
                            <a:pt x="10" y="3"/>
                          </a:lnTo>
                          <a:lnTo>
                            <a:pt x="10" y="3"/>
                          </a:lnTo>
                          <a:lnTo>
                            <a:pt x="10" y="7"/>
                          </a:lnTo>
                          <a:lnTo>
                            <a:pt x="11" y="7"/>
                          </a:lnTo>
                          <a:lnTo>
                            <a:pt x="11" y="4"/>
                          </a:lnTo>
                          <a:lnTo>
                            <a:pt x="12" y="3"/>
                          </a:lnTo>
                          <a:lnTo>
                            <a:pt x="12" y="3"/>
                          </a:lnTo>
                          <a:lnTo>
                            <a:pt x="12" y="4"/>
                          </a:lnTo>
                          <a:lnTo>
                            <a:pt x="13" y="6"/>
                          </a:lnTo>
                          <a:lnTo>
                            <a:pt x="13" y="6"/>
                          </a:lnTo>
                          <a:lnTo>
                            <a:pt x="14" y="6"/>
                          </a:lnTo>
                          <a:lnTo>
                            <a:pt x="14" y="7"/>
                          </a:lnTo>
                          <a:lnTo>
                            <a:pt x="15" y="8"/>
                          </a:lnTo>
                          <a:lnTo>
                            <a:pt x="15" y="6"/>
                          </a:lnTo>
                          <a:lnTo>
                            <a:pt x="15" y="10"/>
                          </a:lnTo>
                          <a:lnTo>
                            <a:pt x="16" y="9"/>
                          </a:lnTo>
                          <a:lnTo>
                            <a:pt x="16" y="9"/>
                          </a:lnTo>
                          <a:lnTo>
                            <a:pt x="17" y="12"/>
                          </a:lnTo>
                          <a:lnTo>
                            <a:pt x="17" y="13"/>
                          </a:lnTo>
                          <a:lnTo>
                            <a:pt x="17" y="13"/>
                          </a:lnTo>
                          <a:lnTo>
                            <a:pt x="18" y="12"/>
                          </a:lnTo>
                          <a:lnTo>
                            <a:pt x="18" y="10"/>
                          </a:lnTo>
                          <a:lnTo>
                            <a:pt x="19" y="13"/>
                          </a:lnTo>
                          <a:lnTo>
                            <a:pt x="19" y="8"/>
                          </a:lnTo>
                          <a:lnTo>
                            <a:pt x="20" y="9"/>
                          </a:lnTo>
                          <a:lnTo>
                            <a:pt x="20" y="9"/>
                          </a:lnTo>
                          <a:lnTo>
                            <a:pt x="20" y="11"/>
                          </a:lnTo>
                          <a:lnTo>
                            <a:pt x="21" y="10"/>
                          </a:lnTo>
                          <a:lnTo>
                            <a:pt x="21" y="7"/>
                          </a:lnTo>
                          <a:lnTo>
                            <a:pt x="22" y="7"/>
                          </a:lnTo>
                          <a:lnTo>
                            <a:pt x="22" y="7"/>
                          </a:lnTo>
                          <a:lnTo>
                            <a:pt x="22" y="7"/>
                          </a:lnTo>
                          <a:lnTo>
                            <a:pt x="23" y="7"/>
                          </a:lnTo>
                          <a:lnTo>
                            <a:pt x="23" y="5"/>
                          </a:lnTo>
                          <a:lnTo>
                            <a:pt x="24" y="8"/>
                          </a:lnTo>
                          <a:lnTo>
                            <a:pt x="24" y="9"/>
                          </a:lnTo>
                          <a:lnTo>
                            <a:pt x="25" y="6"/>
                          </a:lnTo>
                          <a:lnTo>
                            <a:pt x="25" y="5"/>
                          </a:lnTo>
                          <a:lnTo>
                            <a:pt x="25" y="6"/>
                          </a:lnTo>
                          <a:lnTo>
                            <a:pt x="26" y="7"/>
                          </a:lnTo>
                          <a:lnTo>
                            <a:pt x="26" y="8"/>
                          </a:lnTo>
                          <a:lnTo>
                            <a:pt x="27" y="8"/>
                          </a:lnTo>
                          <a:lnTo>
                            <a:pt x="27" y="3"/>
                          </a:lnTo>
                          <a:lnTo>
                            <a:pt x="27" y="6"/>
                          </a:lnTo>
                          <a:lnTo>
                            <a:pt x="28" y="9"/>
                          </a:lnTo>
                          <a:lnTo>
                            <a:pt x="28" y="9"/>
                          </a:lnTo>
                          <a:lnTo>
                            <a:pt x="29" y="5"/>
                          </a:lnTo>
                          <a:lnTo>
                            <a:pt x="29" y="9"/>
                          </a:lnTo>
                          <a:lnTo>
                            <a:pt x="30" y="8"/>
                          </a:lnTo>
                          <a:lnTo>
                            <a:pt x="30" y="8"/>
                          </a:lnTo>
                          <a:lnTo>
                            <a:pt x="30" y="6"/>
                          </a:lnTo>
                          <a:lnTo>
                            <a:pt x="31" y="8"/>
                          </a:lnTo>
                          <a:lnTo>
                            <a:pt x="31" y="10"/>
                          </a:lnTo>
                          <a:lnTo>
                            <a:pt x="32" y="13"/>
                          </a:lnTo>
                          <a:lnTo>
                            <a:pt x="32" y="11"/>
                          </a:lnTo>
                          <a:lnTo>
                            <a:pt x="32" y="10"/>
                          </a:lnTo>
                          <a:lnTo>
                            <a:pt x="33" y="8"/>
                          </a:lnTo>
                          <a:lnTo>
                            <a:pt x="33" y="8"/>
                          </a:lnTo>
                          <a:lnTo>
                            <a:pt x="34" y="10"/>
                          </a:lnTo>
                          <a:lnTo>
                            <a:pt x="34" y="9"/>
                          </a:lnTo>
                          <a:lnTo>
                            <a:pt x="35" y="10"/>
                          </a:lnTo>
                          <a:lnTo>
                            <a:pt x="35" y="7"/>
                          </a:lnTo>
                          <a:lnTo>
                            <a:pt x="35" y="8"/>
                          </a:lnTo>
                          <a:lnTo>
                            <a:pt x="36" y="9"/>
                          </a:lnTo>
                          <a:lnTo>
                            <a:pt x="36" y="6"/>
                          </a:lnTo>
                          <a:lnTo>
                            <a:pt x="37" y="3"/>
                          </a:lnTo>
                          <a:lnTo>
                            <a:pt x="37" y="4"/>
                          </a:lnTo>
                          <a:lnTo>
                            <a:pt x="37" y="7"/>
                          </a:lnTo>
                          <a:lnTo>
                            <a:pt x="38" y="7"/>
                          </a:lnTo>
                          <a:lnTo>
                            <a:pt x="38" y="9"/>
                          </a:lnTo>
                          <a:lnTo>
                            <a:pt x="39" y="5"/>
                          </a:lnTo>
                          <a:lnTo>
                            <a:pt x="39" y="6"/>
                          </a:lnTo>
                          <a:lnTo>
                            <a:pt x="40" y="6"/>
                          </a:lnTo>
                          <a:lnTo>
                            <a:pt x="40" y="6"/>
                          </a:lnTo>
                          <a:lnTo>
                            <a:pt x="40" y="7"/>
                          </a:lnTo>
                          <a:lnTo>
                            <a:pt x="41" y="7"/>
                          </a:lnTo>
                          <a:lnTo>
                            <a:pt x="41" y="7"/>
                          </a:lnTo>
                          <a:lnTo>
                            <a:pt x="42" y="3"/>
                          </a:lnTo>
                          <a:lnTo>
                            <a:pt x="42" y="4"/>
                          </a:lnTo>
                          <a:lnTo>
                            <a:pt x="42" y="5"/>
                          </a:lnTo>
                          <a:lnTo>
                            <a:pt x="43" y="4"/>
                          </a:lnTo>
                          <a:lnTo>
                            <a:pt x="43" y="3"/>
                          </a:lnTo>
                          <a:lnTo>
                            <a:pt x="44" y="0"/>
                          </a:lnTo>
                          <a:lnTo>
                            <a:pt x="44" y="2"/>
                          </a:lnTo>
                          <a:lnTo>
                            <a:pt x="45" y="4"/>
                          </a:lnTo>
                          <a:lnTo>
                            <a:pt x="45" y="6"/>
                          </a:lnTo>
                          <a:lnTo>
                            <a:pt x="45" y="6"/>
                          </a:lnTo>
                          <a:lnTo>
                            <a:pt x="46" y="2"/>
                          </a:lnTo>
                          <a:lnTo>
                            <a:pt x="46" y="4"/>
                          </a:lnTo>
                          <a:lnTo>
                            <a:pt x="47" y="3"/>
                          </a:lnTo>
                          <a:lnTo>
                            <a:pt x="47" y="2"/>
                          </a:lnTo>
                          <a:lnTo>
                            <a:pt x="47" y="1"/>
                          </a:lnTo>
                          <a:lnTo>
                            <a:pt x="48" y="2"/>
                          </a:lnTo>
                          <a:lnTo>
                            <a:pt x="48" y="5"/>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54" name="Line 138">
                      <a:extLst>
                        <a:ext uri="{FF2B5EF4-FFF2-40B4-BE49-F238E27FC236}">
                          <a16:creationId xmlns:a16="http://schemas.microsoft.com/office/drawing/2014/main" id="{9EBD0FA0-78AE-424D-BB72-943C94C682C0}"/>
                        </a:ext>
                      </a:extLst>
                    </p:cNvPr>
                    <p:cNvSpPr>
                      <a:spLocks noChangeShapeType="1"/>
                    </p:cNvSpPr>
                    <p:nvPr/>
                  </p:nvSpPr>
                  <p:spPr bwMode="auto">
                    <a:xfrm flipV="1">
                      <a:off x="7089775" y="7729538"/>
                      <a:ext cx="1588" cy="2103438"/>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55" name="Line 139">
                      <a:extLst>
                        <a:ext uri="{FF2B5EF4-FFF2-40B4-BE49-F238E27FC236}">
                          <a16:creationId xmlns:a16="http://schemas.microsoft.com/office/drawing/2014/main" id="{7DCE296B-A925-4D2B-8491-85C5741651C2}"/>
                        </a:ext>
                      </a:extLst>
                    </p:cNvPr>
                    <p:cNvSpPr>
                      <a:spLocks noChangeShapeType="1"/>
                    </p:cNvSpPr>
                    <p:nvPr/>
                  </p:nvSpPr>
                  <p:spPr bwMode="auto">
                    <a:xfrm>
                      <a:off x="7091363" y="7729538"/>
                      <a:ext cx="0" cy="80645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56" name="Freeform 140">
                      <a:extLst>
                        <a:ext uri="{FF2B5EF4-FFF2-40B4-BE49-F238E27FC236}">
                          <a16:creationId xmlns:a16="http://schemas.microsoft.com/office/drawing/2014/main" id="{F034A358-BFB1-4D90-9743-806AEE9F9F7C}"/>
                        </a:ext>
                      </a:extLst>
                    </p:cNvPr>
                    <p:cNvSpPr>
                      <a:spLocks/>
                    </p:cNvSpPr>
                    <p:nvPr/>
                  </p:nvSpPr>
                  <p:spPr bwMode="auto">
                    <a:xfrm flipV="1">
                      <a:off x="7091363" y="8535988"/>
                      <a:ext cx="3949700" cy="1325563"/>
                    </a:xfrm>
                    <a:custGeom>
                      <a:avLst/>
                      <a:gdLst>
                        <a:gd name="T0" fmla="*/ 42 w 2684"/>
                        <a:gd name="T1" fmla="*/ 17 h 992"/>
                        <a:gd name="T2" fmla="*/ 84 w 2684"/>
                        <a:gd name="T3" fmla="*/ 27 h 992"/>
                        <a:gd name="T4" fmla="*/ 126 w 2684"/>
                        <a:gd name="T5" fmla="*/ 17 h 992"/>
                        <a:gd name="T6" fmla="*/ 168 w 2684"/>
                        <a:gd name="T7" fmla="*/ 14 h 992"/>
                        <a:gd name="T8" fmla="*/ 210 w 2684"/>
                        <a:gd name="T9" fmla="*/ 7 h 992"/>
                        <a:gd name="T10" fmla="*/ 252 w 2684"/>
                        <a:gd name="T11" fmla="*/ 10 h 992"/>
                        <a:gd name="T12" fmla="*/ 294 w 2684"/>
                        <a:gd name="T13" fmla="*/ 19 h 992"/>
                        <a:gd name="T14" fmla="*/ 336 w 2684"/>
                        <a:gd name="T15" fmla="*/ 12 h 992"/>
                        <a:gd name="T16" fmla="*/ 378 w 2684"/>
                        <a:gd name="T17" fmla="*/ 12 h 992"/>
                        <a:gd name="T18" fmla="*/ 421 w 2684"/>
                        <a:gd name="T19" fmla="*/ 12 h 992"/>
                        <a:gd name="T20" fmla="*/ 463 w 2684"/>
                        <a:gd name="T21" fmla="*/ 8 h 992"/>
                        <a:gd name="T22" fmla="*/ 505 w 2684"/>
                        <a:gd name="T23" fmla="*/ 10 h 992"/>
                        <a:gd name="T24" fmla="*/ 547 w 2684"/>
                        <a:gd name="T25" fmla="*/ 11 h 992"/>
                        <a:gd name="T26" fmla="*/ 589 w 2684"/>
                        <a:gd name="T27" fmla="*/ 15 h 992"/>
                        <a:gd name="T28" fmla="*/ 631 w 2684"/>
                        <a:gd name="T29" fmla="*/ 19 h 992"/>
                        <a:gd name="T30" fmla="*/ 673 w 2684"/>
                        <a:gd name="T31" fmla="*/ 11 h 992"/>
                        <a:gd name="T32" fmla="*/ 715 w 2684"/>
                        <a:gd name="T33" fmla="*/ 16 h 992"/>
                        <a:gd name="T34" fmla="*/ 757 w 2684"/>
                        <a:gd name="T35" fmla="*/ 14 h 992"/>
                        <a:gd name="T36" fmla="*/ 799 w 2684"/>
                        <a:gd name="T37" fmla="*/ 12 h 992"/>
                        <a:gd name="T38" fmla="*/ 841 w 2684"/>
                        <a:gd name="T39" fmla="*/ 13 h 992"/>
                        <a:gd name="T40" fmla="*/ 884 w 2684"/>
                        <a:gd name="T41" fmla="*/ 15 h 992"/>
                        <a:gd name="T42" fmla="*/ 926 w 2684"/>
                        <a:gd name="T43" fmla="*/ 19 h 992"/>
                        <a:gd name="T44" fmla="*/ 968 w 2684"/>
                        <a:gd name="T45" fmla="*/ 21 h 992"/>
                        <a:gd name="T46" fmla="*/ 1010 w 2684"/>
                        <a:gd name="T47" fmla="*/ 19 h 992"/>
                        <a:gd name="T48" fmla="*/ 1052 w 2684"/>
                        <a:gd name="T49" fmla="*/ 15 h 992"/>
                        <a:gd name="T50" fmla="*/ 1094 w 2684"/>
                        <a:gd name="T51" fmla="*/ 13 h 992"/>
                        <a:gd name="T52" fmla="*/ 1136 w 2684"/>
                        <a:gd name="T53" fmla="*/ 16 h 992"/>
                        <a:gd name="T54" fmla="*/ 1178 w 2684"/>
                        <a:gd name="T55" fmla="*/ 14 h 992"/>
                        <a:gd name="T56" fmla="*/ 1220 w 2684"/>
                        <a:gd name="T57" fmla="*/ 14 h 992"/>
                        <a:gd name="T58" fmla="*/ 1262 w 2684"/>
                        <a:gd name="T59" fmla="*/ 15 h 992"/>
                        <a:gd name="T60" fmla="*/ 1304 w 2684"/>
                        <a:gd name="T61" fmla="*/ 10 h 992"/>
                        <a:gd name="T62" fmla="*/ 1346 w 2684"/>
                        <a:gd name="T63" fmla="*/ 10 h 992"/>
                        <a:gd name="T64" fmla="*/ 1389 w 2684"/>
                        <a:gd name="T65" fmla="*/ 16 h 992"/>
                        <a:gd name="T66" fmla="*/ 1431 w 2684"/>
                        <a:gd name="T67" fmla="*/ 6 h 992"/>
                        <a:gd name="T68" fmla="*/ 1473 w 2684"/>
                        <a:gd name="T69" fmla="*/ 16 h 992"/>
                        <a:gd name="T70" fmla="*/ 1515 w 2684"/>
                        <a:gd name="T71" fmla="*/ 17 h 992"/>
                        <a:gd name="T72" fmla="*/ 1557 w 2684"/>
                        <a:gd name="T73" fmla="*/ 4 h 992"/>
                        <a:gd name="T74" fmla="*/ 1599 w 2684"/>
                        <a:gd name="T75" fmla="*/ 13 h 992"/>
                        <a:gd name="T76" fmla="*/ 1641 w 2684"/>
                        <a:gd name="T77" fmla="*/ 13 h 992"/>
                        <a:gd name="T78" fmla="*/ 1683 w 2684"/>
                        <a:gd name="T79" fmla="*/ 3 h 992"/>
                        <a:gd name="T80" fmla="*/ 1725 w 2684"/>
                        <a:gd name="T81" fmla="*/ 10 h 992"/>
                        <a:gd name="T82" fmla="*/ 1767 w 2684"/>
                        <a:gd name="T83" fmla="*/ 13 h 992"/>
                        <a:gd name="T84" fmla="*/ 1809 w 2684"/>
                        <a:gd name="T85" fmla="*/ 15 h 992"/>
                        <a:gd name="T86" fmla="*/ 1852 w 2684"/>
                        <a:gd name="T87" fmla="*/ 7 h 992"/>
                        <a:gd name="T88" fmla="*/ 1894 w 2684"/>
                        <a:gd name="T89" fmla="*/ 9 h 992"/>
                        <a:gd name="T90" fmla="*/ 1936 w 2684"/>
                        <a:gd name="T91" fmla="*/ 15 h 992"/>
                        <a:gd name="T92" fmla="*/ 1978 w 2684"/>
                        <a:gd name="T93" fmla="*/ 16 h 992"/>
                        <a:gd name="T94" fmla="*/ 2020 w 2684"/>
                        <a:gd name="T95" fmla="*/ 12 h 992"/>
                        <a:gd name="T96" fmla="*/ 2062 w 2684"/>
                        <a:gd name="T97" fmla="*/ 15 h 992"/>
                        <a:gd name="T98" fmla="*/ 2104 w 2684"/>
                        <a:gd name="T99" fmla="*/ 8 h 992"/>
                        <a:gd name="T100" fmla="*/ 2146 w 2684"/>
                        <a:gd name="T101" fmla="*/ 11 h 992"/>
                        <a:gd name="T102" fmla="*/ 2188 w 2684"/>
                        <a:gd name="T103" fmla="*/ 14 h 992"/>
                        <a:gd name="T104" fmla="*/ 2230 w 2684"/>
                        <a:gd name="T105" fmla="*/ 14 h 992"/>
                        <a:gd name="T106" fmla="*/ 2272 w 2684"/>
                        <a:gd name="T107" fmla="*/ 16 h 992"/>
                        <a:gd name="T108" fmla="*/ 2315 w 2684"/>
                        <a:gd name="T109" fmla="*/ 20 h 992"/>
                        <a:gd name="T110" fmla="*/ 2357 w 2684"/>
                        <a:gd name="T111" fmla="*/ 16 h 992"/>
                        <a:gd name="T112" fmla="*/ 2399 w 2684"/>
                        <a:gd name="T113" fmla="*/ 14 h 992"/>
                        <a:gd name="T114" fmla="*/ 2441 w 2684"/>
                        <a:gd name="T115" fmla="*/ 11 h 992"/>
                        <a:gd name="T116" fmla="*/ 2483 w 2684"/>
                        <a:gd name="T117" fmla="*/ 19 h 992"/>
                        <a:gd name="T118" fmla="*/ 2525 w 2684"/>
                        <a:gd name="T119" fmla="*/ 15 h 992"/>
                        <a:gd name="T120" fmla="*/ 2567 w 2684"/>
                        <a:gd name="T121" fmla="*/ 18 h 992"/>
                        <a:gd name="T122" fmla="*/ 2609 w 2684"/>
                        <a:gd name="T123" fmla="*/ 11 h 992"/>
                        <a:gd name="T124" fmla="*/ 2651 w 2684"/>
                        <a:gd name="T125" fmla="*/ 13 h 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4" h="992">
                          <a:moveTo>
                            <a:pt x="0" y="992"/>
                          </a:moveTo>
                          <a:lnTo>
                            <a:pt x="1" y="234"/>
                          </a:lnTo>
                          <a:lnTo>
                            <a:pt x="1" y="98"/>
                          </a:lnTo>
                          <a:lnTo>
                            <a:pt x="1" y="65"/>
                          </a:lnTo>
                          <a:lnTo>
                            <a:pt x="2" y="55"/>
                          </a:lnTo>
                          <a:lnTo>
                            <a:pt x="2" y="49"/>
                          </a:lnTo>
                          <a:lnTo>
                            <a:pt x="3" y="44"/>
                          </a:lnTo>
                          <a:lnTo>
                            <a:pt x="3" y="46"/>
                          </a:lnTo>
                          <a:lnTo>
                            <a:pt x="3" y="43"/>
                          </a:lnTo>
                          <a:lnTo>
                            <a:pt x="4" y="40"/>
                          </a:lnTo>
                          <a:lnTo>
                            <a:pt x="4" y="39"/>
                          </a:lnTo>
                          <a:lnTo>
                            <a:pt x="5" y="38"/>
                          </a:lnTo>
                          <a:lnTo>
                            <a:pt x="5" y="38"/>
                          </a:lnTo>
                          <a:lnTo>
                            <a:pt x="6" y="38"/>
                          </a:lnTo>
                          <a:lnTo>
                            <a:pt x="6" y="35"/>
                          </a:lnTo>
                          <a:lnTo>
                            <a:pt x="6" y="34"/>
                          </a:lnTo>
                          <a:lnTo>
                            <a:pt x="7" y="33"/>
                          </a:lnTo>
                          <a:lnTo>
                            <a:pt x="7" y="34"/>
                          </a:lnTo>
                          <a:lnTo>
                            <a:pt x="8" y="33"/>
                          </a:lnTo>
                          <a:lnTo>
                            <a:pt x="8" y="31"/>
                          </a:lnTo>
                          <a:lnTo>
                            <a:pt x="8" y="30"/>
                          </a:lnTo>
                          <a:lnTo>
                            <a:pt x="9" y="27"/>
                          </a:lnTo>
                          <a:lnTo>
                            <a:pt x="9" y="32"/>
                          </a:lnTo>
                          <a:lnTo>
                            <a:pt x="10" y="31"/>
                          </a:lnTo>
                          <a:lnTo>
                            <a:pt x="10" y="31"/>
                          </a:lnTo>
                          <a:lnTo>
                            <a:pt x="11" y="28"/>
                          </a:lnTo>
                          <a:lnTo>
                            <a:pt x="11" y="28"/>
                          </a:lnTo>
                          <a:lnTo>
                            <a:pt x="11" y="28"/>
                          </a:lnTo>
                          <a:lnTo>
                            <a:pt x="12" y="26"/>
                          </a:lnTo>
                          <a:lnTo>
                            <a:pt x="12" y="24"/>
                          </a:lnTo>
                          <a:lnTo>
                            <a:pt x="13" y="19"/>
                          </a:lnTo>
                          <a:lnTo>
                            <a:pt x="13" y="21"/>
                          </a:lnTo>
                          <a:lnTo>
                            <a:pt x="13" y="19"/>
                          </a:lnTo>
                          <a:lnTo>
                            <a:pt x="14" y="19"/>
                          </a:lnTo>
                          <a:lnTo>
                            <a:pt x="14" y="20"/>
                          </a:lnTo>
                          <a:lnTo>
                            <a:pt x="15" y="19"/>
                          </a:lnTo>
                          <a:lnTo>
                            <a:pt x="15" y="17"/>
                          </a:lnTo>
                          <a:lnTo>
                            <a:pt x="16" y="16"/>
                          </a:lnTo>
                          <a:lnTo>
                            <a:pt x="16" y="17"/>
                          </a:lnTo>
                          <a:lnTo>
                            <a:pt x="16" y="17"/>
                          </a:lnTo>
                          <a:lnTo>
                            <a:pt x="17" y="15"/>
                          </a:lnTo>
                          <a:lnTo>
                            <a:pt x="17" y="17"/>
                          </a:lnTo>
                          <a:lnTo>
                            <a:pt x="18" y="18"/>
                          </a:lnTo>
                          <a:lnTo>
                            <a:pt x="18" y="15"/>
                          </a:lnTo>
                          <a:lnTo>
                            <a:pt x="18" y="18"/>
                          </a:lnTo>
                          <a:lnTo>
                            <a:pt x="19" y="18"/>
                          </a:lnTo>
                          <a:lnTo>
                            <a:pt x="19" y="18"/>
                          </a:lnTo>
                          <a:lnTo>
                            <a:pt x="20" y="18"/>
                          </a:lnTo>
                          <a:lnTo>
                            <a:pt x="20" y="17"/>
                          </a:lnTo>
                          <a:lnTo>
                            <a:pt x="21" y="15"/>
                          </a:lnTo>
                          <a:lnTo>
                            <a:pt x="21" y="16"/>
                          </a:lnTo>
                          <a:lnTo>
                            <a:pt x="21" y="16"/>
                          </a:lnTo>
                          <a:lnTo>
                            <a:pt x="22" y="17"/>
                          </a:lnTo>
                          <a:lnTo>
                            <a:pt x="22" y="17"/>
                          </a:lnTo>
                          <a:lnTo>
                            <a:pt x="23" y="17"/>
                          </a:lnTo>
                          <a:lnTo>
                            <a:pt x="23" y="17"/>
                          </a:lnTo>
                          <a:lnTo>
                            <a:pt x="23" y="16"/>
                          </a:lnTo>
                          <a:lnTo>
                            <a:pt x="24" y="16"/>
                          </a:lnTo>
                          <a:lnTo>
                            <a:pt x="24" y="17"/>
                          </a:lnTo>
                          <a:lnTo>
                            <a:pt x="25" y="14"/>
                          </a:lnTo>
                          <a:lnTo>
                            <a:pt x="25" y="14"/>
                          </a:lnTo>
                          <a:lnTo>
                            <a:pt x="26" y="14"/>
                          </a:lnTo>
                          <a:lnTo>
                            <a:pt x="26" y="12"/>
                          </a:lnTo>
                          <a:lnTo>
                            <a:pt x="26" y="14"/>
                          </a:lnTo>
                          <a:lnTo>
                            <a:pt x="27" y="11"/>
                          </a:lnTo>
                          <a:lnTo>
                            <a:pt x="27" y="15"/>
                          </a:lnTo>
                          <a:lnTo>
                            <a:pt x="28" y="14"/>
                          </a:lnTo>
                          <a:lnTo>
                            <a:pt x="28" y="10"/>
                          </a:lnTo>
                          <a:lnTo>
                            <a:pt x="28" y="11"/>
                          </a:lnTo>
                          <a:lnTo>
                            <a:pt x="29" y="9"/>
                          </a:lnTo>
                          <a:lnTo>
                            <a:pt x="29" y="9"/>
                          </a:lnTo>
                          <a:lnTo>
                            <a:pt x="30" y="10"/>
                          </a:lnTo>
                          <a:lnTo>
                            <a:pt x="30" y="11"/>
                          </a:lnTo>
                          <a:lnTo>
                            <a:pt x="31" y="9"/>
                          </a:lnTo>
                          <a:lnTo>
                            <a:pt x="31" y="10"/>
                          </a:lnTo>
                          <a:lnTo>
                            <a:pt x="31" y="9"/>
                          </a:lnTo>
                          <a:lnTo>
                            <a:pt x="32" y="11"/>
                          </a:lnTo>
                          <a:lnTo>
                            <a:pt x="32" y="12"/>
                          </a:lnTo>
                          <a:lnTo>
                            <a:pt x="33" y="10"/>
                          </a:lnTo>
                          <a:lnTo>
                            <a:pt x="33" y="12"/>
                          </a:lnTo>
                          <a:lnTo>
                            <a:pt x="33" y="13"/>
                          </a:lnTo>
                          <a:lnTo>
                            <a:pt x="34" y="14"/>
                          </a:lnTo>
                          <a:lnTo>
                            <a:pt x="34" y="14"/>
                          </a:lnTo>
                          <a:lnTo>
                            <a:pt x="35" y="14"/>
                          </a:lnTo>
                          <a:lnTo>
                            <a:pt x="35" y="14"/>
                          </a:lnTo>
                          <a:lnTo>
                            <a:pt x="36" y="14"/>
                          </a:lnTo>
                          <a:lnTo>
                            <a:pt x="36" y="15"/>
                          </a:lnTo>
                          <a:lnTo>
                            <a:pt x="36" y="17"/>
                          </a:lnTo>
                          <a:lnTo>
                            <a:pt x="37" y="16"/>
                          </a:lnTo>
                          <a:lnTo>
                            <a:pt x="37" y="14"/>
                          </a:lnTo>
                          <a:lnTo>
                            <a:pt x="38" y="17"/>
                          </a:lnTo>
                          <a:lnTo>
                            <a:pt x="38" y="16"/>
                          </a:lnTo>
                          <a:lnTo>
                            <a:pt x="38" y="15"/>
                          </a:lnTo>
                          <a:lnTo>
                            <a:pt x="39" y="17"/>
                          </a:lnTo>
                          <a:lnTo>
                            <a:pt x="39" y="20"/>
                          </a:lnTo>
                          <a:lnTo>
                            <a:pt x="40" y="17"/>
                          </a:lnTo>
                          <a:lnTo>
                            <a:pt x="40" y="16"/>
                          </a:lnTo>
                          <a:lnTo>
                            <a:pt x="41" y="18"/>
                          </a:lnTo>
                          <a:lnTo>
                            <a:pt x="41" y="15"/>
                          </a:lnTo>
                          <a:lnTo>
                            <a:pt x="41" y="17"/>
                          </a:lnTo>
                          <a:lnTo>
                            <a:pt x="42" y="17"/>
                          </a:lnTo>
                          <a:lnTo>
                            <a:pt x="42" y="16"/>
                          </a:lnTo>
                          <a:lnTo>
                            <a:pt x="43" y="17"/>
                          </a:lnTo>
                          <a:lnTo>
                            <a:pt x="43" y="18"/>
                          </a:lnTo>
                          <a:lnTo>
                            <a:pt x="43" y="13"/>
                          </a:lnTo>
                          <a:lnTo>
                            <a:pt x="44" y="11"/>
                          </a:lnTo>
                          <a:lnTo>
                            <a:pt x="44" y="13"/>
                          </a:lnTo>
                          <a:lnTo>
                            <a:pt x="45" y="14"/>
                          </a:lnTo>
                          <a:lnTo>
                            <a:pt x="45" y="11"/>
                          </a:lnTo>
                          <a:lnTo>
                            <a:pt x="46" y="14"/>
                          </a:lnTo>
                          <a:lnTo>
                            <a:pt x="46" y="18"/>
                          </a:lnTo>
                          <a:lnTo>
                            <a:pt x="46" y="17"/>
                          </a:lnTo>
                          <a:lnTo>
                            <a:pt x="47" y="19"/>
                          </a:lnTo>
                          <a:lnTo>
                            <a:pt x="47" y="15"/>
                          </a:lnTo>
                          <a:lnTo>
                            <a:pt x="48" y="16"/>
                          </a:lnTo>
                          <a:lnTo>
                            <a:pt x="48" y="17"/>
                          </a:lnTo>
                          <a:lnTo>
                            <a:pt x="48" y="16"/>
                          </a:lnTo>
                          <a:lnTo>
                            <a:pt x="49" y="18"/>
                          </a:lnTo>
                          <a:lnTo>
                            <a:pt x="49" y="18"/>
                          </a:lnTo>
                          <a:lnTo>
                            <a:pt x="50" y="22"/>
                          </a:lnTo>
                          <a:lnTo>
                            <a:pt x="50" y="20"/>
                          </a:lnTo>
                          <a:lnTo>
                            <a:pt x="51" y="20"/>
                          </a:lnTo>
                          <a:lnTo>
                            <a:pt x="51" y="19"/>
                          </a:lnTo>
                          <a:lnTo>
                            <a:pt x="51" y="21"/>
                          </a:lnTo>
                          <a:lnTo>
                            <a:pt x="52" y="22"/>
                          </a:lnTo>
                          <a:lnTo>
                            <a:pt x="52" y="18"/>
                          </a:lnTo>
                          <a:lnTo>
                            <a:pt x="53" y="20"/>
                          </a:lnTo>
                          <a:lnTo>
                            <a:pt x="53" y="20"/>
                          </a:lnTo>
                          <a:lnTo>
                            <a:pt x="53" y="20"/>
                          </a:lnTo>
                          <a:lnTo>
                            <a:pt x="54" y="19"/>
                          </a:lnTo>
                          <a:lnTo>
                            <a:pt x="54" y="20"/>
                          </a:lnTo>
                          <a:lnTo>
                            <a:pt x="55" y="14"/>
                          </a:lnTo>
                          <a:lnTo>
                            <a:pt x="55" y="20"/>
                          </a:lnTo>
                          <a:lnTo>
                            <a:pt x="56" y="17"/>
                          </a:lnTo>
                          <a:lnTo>
                            <a:pt x="56" y="17"/>
                          </a:lnTo>
                          <a:lnTo>
                            <a:pt x="56" y="18"/>
                          </a:lnTo>
                          <a:lnTo>
                            <a:pt x="57" y="17"/>
                          </a:lnTo>
                          <a:lnTo>
                            <a:pt x="57" y="15"/>
                          </a:lnTo>
                          <a:lnTo>
                            <a:pt x="58" y="18"/>
                          </a:lnTo>
                          <a:lnTo>
                            <a:pt x="58" y="20"/>
                          </a:lnTo>
                          <a:lnTo>
                            <a:pt x="58" y="18"/>
                          </a:lnTo>
                          <a:lnTo>
                            <a:pt x="59" y="18"/>
                          </a:lnTo>
                          <a:lnTo>
                            <a:pt x="59" y="20"/>
                          </a:lnTo>
                          <a:lnTo>
                            <a:pt x="60" y="20"/>
                          </a:lnTo>
                          <a:lnTo>
                            <a:pt x="60" y="19"/>
                          </a:lnTo>
                          <a:lnTo>
                            <a:pt x="61" y="22"/>
                          </a:lnTo>
                          <a:lnTo>
                            <a:pt x="61" y="21"/>
                          </a:lnTo>
                          <a:lnTo>
                            <a:pt x="61" y="21"/>
                          </a:lnTo>
                          <a:lnTo>
                            <a:pt x="62" y="22"/>
                          </a:lnTo>
                          <a:lnTo>
                            <a:pt x="62" y="22"/>
                          </a:lnTo>
                          <a:lnTo>
                            <a:pt x="63" y="23"/>
                          </a:lnTo>
                          <a:lnTo>
                            <a:pt x="63" y="24"/>
                          </a:lnTo>
                          <a:lnTo>
                            <a:pt x="63" y="23"/>
                          </a:lnTo>
                          <a:lnTo>
                            <a:pt x="64" y="23"/>
                          </a:lnTo>
                          <a:lnTo>
                            <a:pt x="64" y="21"/>
                          </a:lnTo>
                          <a:lnTo>
                            <a:pt x="65" y="25"/>
                          </a:lnTo>
                          <a:lnTo>
                            <a:pt x="65" y="25"/>
                          </a:lnTo>
                          <a:lnTo>
                            <a:pt x="66" y="23"/>
                          </a:lnTo>
                          <a:lnTo>
                            <a:pt x="66" y="25"/>
                          </a:lnTo>
                          <a:lnTo>
                            <a:pt x="66" y="26"/>
                          </a:lnTo>
                          <a:lnTo>
                            <a:pt x="67" y="22"/>
                          </a:lnTo>
                          <a:lnTo>
                            <a:pt x="67" y="24"/>
                          </a:lnTo>
                          <a:lnTo>
                            <a:pt x="68" y="23"/>
                          </a:lnTo>
                          <a:lnTo>
                            <a:pt x="68" y="22"/>
                          </a:lnTo>
                          <a:lnTo>
                            <a:pt x="68" y="20"/>
                          </a:lnTo>
                          <a:lnTo>
                            <a:pt x="69" y="23"/>
                          </a:lnTo>
                          <a:lnTo>
                            <a:pt x="69" y="22"/>
                          </a:lnTo>
                          <a:lnTo>
                            <a:pt x="70" y="21"/>
                          </a:lnTo>
                          <a:lnTo>
                            <a:pt x="70" y="20"/>
                          </a:lnTo>
                          <a:lnTo>
                            <a:pt x="71" y="18"/>
                          </a:lnTo>
                          <a:lnTo>
                            <a:pt x="71" y="23"/>
                          </a:lnTo>
                          <a:lnTo>
                            <a:pt x="71" y="21"/>
                          </a:lnTo>
                          <a:lnTo>
                            <a:pt x="72" y="21"/>
                          </a:lnTo>
                          <a:lnTo>
                            <a:pt x="72" y="19"/>
                          </a:lnTo>
                          <a:lnTo>
                            <a:pt x="73" y="21"/>
                          </a:lnTo>
                          <a:lnTo>
                            <a:pt x="73" y="24"/>
                          </a:lnTo>
                          <a:lnTo>
                            <a:pt x="73" y="19"/>
                          </a:lnTo>
                          <a:lnTo>
                            <a:pt x="74" y="20"/>
                          </a:lnTo>
                          <a:lnTo>
                            <a:pt x="74" y="19"/>
                          </a:lnTo>
                          <a:lnTo>
                            <a:pt x="75" y="23"/>
                          </a:lnTo>
                          <a:lnTo>
                            <a:pt x="75" y="25"/>
                          </a:lnTo>
                          <a:lnTo>
                            <a:pt x="76" y="24"/>
                          </a:lnTo>
                          <a:lnTo>
                            <a:pt x="76" y="29"/>
                          </a:lnTo>
                          <a:lnTo>
                            <a:pt x="76" y="27"/>
                          </a:lnTo>
                          <a:lnTo>
                            <a:pt x="77" y="27"/>
                          </a:lnTo>
                          <a:lnTo>
                            <a:pt x="77" y="27"/>
                          </a:lnTo>
                          <a:lnTo>
                            <a:pt x="78" y="27"/>
                          </a:lnTo>
                          <a:lnTo>
                            <a:pt x="78" y="28"/>
                          </a:lnTo>
                          <a:lnTo>
                            <a:pt x="78" y="28"/>
                          </a:lnTo>
                          <a:lnTo>
                            <a:pt x="79" y="28"/>
                          </a:lnTo>
                          <a:lnTo>
                            <a:pt x="79" y="28"/>
                          </a:lnTo>
                          <a:lnTo>
                            <a:pt x="80" y="28"/>
                          </a:lnTo>
                          <a:lnTo>
                            <a:pt x="80" y="30"/>
                          </a:lnTo>
                          <a:lnTo>
                            <a:pt x="81" y="29"/>
                          </a:lnTo>
                          <a:lnTo>
                            <a:pt x="81" y="29"/>
                          </a:lnTo>
                          <a:lnTo>
                            <a:pt x="81" y="27"/>
                          </a:lnTo>
                          <a:lnTo>
                            <a:pt x="82" y="28"/>
                          </a:lnTo>
                          <a:lnTo>
                            <a:pt x="82" y="27"/>
                          </a:lnTo>
                          <a:lnTo>
                            <a:pt x="83" y="27"/>
                          </a:lnTo>
                          <a:lnTo>
                            <a:pt x="83" y="28"/>
                          </a:lnTo>
                          <a:lnTo>
                            <a:pt x="83" y="28"/>
                          </a:lnTo>
                          <a:lnTo>
                            <a:pt x="84" y="27"/>
                          </a:lnTo>
                          <a:lnTo>
                            <a:pt x="84" y="27"/>
                          </a:lnTo>
                          <a:lnTo>
                            <a:pt x="85" y="27"/>
                          </a:lnTo>
                          <a:lnTo>
                            <a:pt x="85" y="26"/>
                          </a:lnTo>
                          <a:lnTo>
                            <a:pt x="86" y="28"/>
                          </a:lnTo>
                          <a:lnTo>
                            <a:pt x="86" y="27"/>
                          </a:lnTo>
                          <a:lnTo>
                            <a:pt x="86" y="25"/>
                          </a:lnTo>
                          <a:lnTo>
                            <a:pt x="87" y="27"/>
                          </a:lnTo>
                          <a:lnTo>
                            <a:pt x="87" y="28"/>
                          </a:lnTo>
                          <a:lnTo>
                            <a:pt x="88" y="26"/>
                          </a:lnTo>
                          <a:lnTo>
                            <a:pt x="88" y="27"/>
                          </a:lnTo>
                          <a:lnTo>
                            <a:pt x="88" y="28"/>
                          </a:lnTo>
                          <a:lnTo>
                            <a:pt x="89" y="26"/>
                          </a:lnTo>
                          <a:lnTo>
                            <a:pt x="89" y="30"/>
                          </a:lnTo>
                          <a:lnTo>
                            <a:pt x="90" y="29"/>
                          </a:lnTo>
                          <a:lnTo>
                            <a:pt x="90" y="29"/>
                          </a:lnTo>
                          <a:lnTo>
                            <a:pt x="91" y="28"/>
                          </a:lnTo>
                          <a:lnTo>
                            <a:pt x="91" y="31"/>
                          </a:lnTo>
                          <a:lnTo>
                            <a:pt x="91" y="32"/>
                          </a:lnTo>
                          <a:lnTo>
                            <a:pt x="92" y="32"/>
                          </a:lnTo>
                          <a:lnTo>
                            <a:pt x="92" y="28"/>
                          </a:lnTo>
                          <a:lnTo>
                            <a:pt x="93" y="31"/>
                          </a:lnTo>
                          <a:lnTo>
                            <a:pt x="93" y="31"/>
                          </a:lnTo>
                          <a:lnTo>
                            <a:pt x="93" y="30"/>
                          </a:lnTo>
                          <a:lnTo>
                            <a:pt x="94" y="29"/>
                          </a:lnTo>
                          <a:lnTo>
                            <a:pt x="94" y="31"/>
                          </a:lnTo>
                          <a:lnTo>
                            <a:pt x="95" y="30"/>
                          </a:lnTo>
                          <a:lnTo>
                            <a:pt x="95" y="27"/>
                          </a:lnTo>
                          <a:lnTo>
                            <a:pt x="96" y="27"/>
                          </a:lnTo>
                          <a:lnTo>
                            <a:pt x="96" y="27"/>
                          </a:lnTo>
                          <a:lnTo>
                            <a:pt x="96" y="28"/>
                          </a:lnTo>
                          <a:lnTo>
                            <a:pt x="97" y="26"/>
                          </a:lnTo>
                          <a:lnTo>
                            <a:pt x="97" y="26"/>
                          </a:lnTo>
                          <a:lnTo>
                            <a:pt x="98" y="24"/>
                          </a:lnTo>
                          <a:lnTo>
                            <a:pt x="98" y="22"/>
                          </a:lnTo>
                          <a:lnTo>
                            <a:pt x="98" y="23"/>
                          </a:lnTo>
                          <a:lnTo>
                            <a:pt x="99" y="23"/>
                          </a:lnTo>
                          <a:lnTo>
                            <a:pt x="99" y="22"/>
                          </a:lnTo>
                          <a:lnTo>
                            <a:pt x="100" y="24"/>
                          </a:lnTo>
                          <a:lnTo>
                            <a:pt x="100" y="23"/>
                          </a:lnTo>
                          <a:lnTo>
                            <a:pt x="101" y="24"/>
                          </a:lnTo>
                          <a:lnTo>
                            <a:pt x="101" y="26"/>
                          </a:lnTo>
                          <a:lnTo>
                            <a:pt x="101" y="24"/>
                          </a:lnTo>
                          <a:lnTo>
                            <a:pt x="102" y="24"/>
                          </a:lnTo>
                          <a:lnTo>
                            <a:pt x="102" y="25"/>
                          </a:lnTo>
                          <a:lnTo>
                            <a:pt x="103" y="27"/>
                          </a:lnTo>
                          <a:lnTo>
                            <a:pt x="103" y="26"/>
                          </a:lnTo>
                          <a:lnTo>
                            <a:pt x="103" y="24"/>
                          </a:lnTo>
                          <a:lnTo>
                            <a:pt x="104" y="22"/>
                          </a:lnTo>
                          <a:lnTo>
                            <a:pt x="104" y="24"/>
                          </a:lnTo>
                          <a:lnTo>
                            <a:pt x="105" y="23"/>
                          </a:lnTo>
                          <a:lnTo>
                            <a:pt x="105" y="22"/>
                          </a:lnTo>
                          <a:lnTo>
                            <a:pt x="106" y="25"/>
                          </a:lnTo>
                          <a:lnTo>
                            <a:pt x="106" y="26"/>
                          </a:lnTo>
                          <a:lnTo>
                            <a:pt x="106" y="26"/>
                          </a:lnTo>
                          <a:lnTo>
                            <a:pt x="107" y="24"/>
                          </a:lnTo>
                          <a:lnTo>
                            <a:pt x="107" y="25"/>
                          </a:lnTo>
                          <a:lnTo>
                            <a:pt x="108" y="24"/>
                          </a:lnTo>
                          <a:lnTo>
                            <a:pt x="108" y="24"/>
                          </a:lnTo>
                          <a:lnTo>
                            <a:pt x="108" y="26"/>
                          </a:lnTo>
                          <a:lnTo>
                            <a:pt x="109" y="25"/>
                          </a:lnTo>
                          <a:lnTo>
                            <a:pt x="109" y="24"/>
                          </a:lnTo>
                          <a:lnTo>
                            <a:pt x="110" y="22"/>
                          </a:lnTo>
                          <a:lnTo>
                            <a:pt x="110" y="22"/>
                          </a:lnTo>
                          <a:lnTo>
                            <a:pt x="111" y="21"/>
                          </a:lnTo>
                          <a:lnTo>
                            <a:pt x="111" y="18"/>
                          </a:lnTo>
                          <a:lnTo>
                            <a:pt x="111" y="22"/>
                          </a:lnTo>
                          <a:lnTo>
                            <a:pt x="112" y="22"/>
                          </a:lnTo>
                          <a:lnTo>
                            <a:pt x="112" y="21"/>
                          </a:lnTo>
                          <a:lnTo>
                            <a:pt x="113" y="20"/>
                          </a:lnTo>
                          <a:lnTo>
                            <a:pt x="113" y="19"/>
                          </a:lnTo>
                          <a:lnTo>
                            <a:pt x="113" y="20"/>
                          </a:lnTo>
                          <a:lnTo>
                            <a:pt x="114" y="20"/>
                          </a:lnTo>
                          <a:lnTo>
                            <a:pt x="114" y="18"/>
                          </a:lnTo>
                          <a:lnTo>
                            <a:pt x="115" y="19"/>
                          </a:lnTo>
                          <a:lnTo>
                            <a:pt x="115" y="20"/>
                          </a:lnTo>
                          <a:lnTo>
                            <a:pt x="116" y="19"/>
                          </a:lnTo>
                          <a:lnTo>
                            <a:pt x="116" y="18"/>
                          </a:lnTo>
                          <a:lnTo>
                            <a:pt x="116" y="21"/>
                          </a:lnTo>
                          <a:lnTo>
                            <a:pt x="117" y="19"/>
                          </a:lnTo>
                          <a:lnTo>
                            <a:pt x="117" y="24"/>
                          </a:lnTo>
                          <a:lnTo>
                            <a:pt x="118" y="22"/>
                          </a:lnTo>
                          <a:lnTo>
                            <a:pt x="118" y="21"/>
                          </a:lnTo>
                          <a:lnTo>
                            <a:pt x="118" y="22"/>
                          </a:lnTo>
                          <a:lnTo>
                            <a:pt x="119" y="22"/>
                          </a:lnTo>
                          <a:lnTo>
                            <a:pt x="119" y="20"/>
                          </a:lnTo>
                          <a:lnTo>
                            <a:pt x="120" y="22"/>
                          </a:lnTo>
                          <a:lnTo>
                            <a:pt x="120" y="21"/>
                          </a:lnTo>
                          <a:lnTo>
                            <a:pt x="121" y="25"/>
                          </a:lnTo>
                          <a:lnTo>
                            <a:pt x="121" y="21"/>
                          </a:lnTo>
                          <a:lnTo>
                            <a:pt x="121" y="23"/>
                          </a:lnTo>
                          <a:lnTo>
                            <a:pt x="122" y="26"/>
                          </a:lnTo>
                          <a:lnTo>
                            <a:pt x="122" y="21"/>
                          </a:lnTo>
                          <a:lnTo>
                            <a:pt x="123" y="22"/>
                          </a:lnTo>
                          <a:lnTo>
                            <a:pt x="123" y="20"/>
                          </a:lnTo>
                          <a:lnTo>
                            <a:pt x="123" y="19"/>
                          </a:lnTo>
                          <a:lnTo>
                            <a:pt x="124" y="22"/>
                          </a:lnTo>
                          <a:lnTo>
                            <a:pt x="124" y="20"/>
                          </a:lnTo>
                          <a:lnTo>
                            <a:pt x="125" y="19"/>
                          </a:lnTo>
                          <a:lnTo>
                            <a:pt x="125" y="20"/>
                          </a:lnTo>
                          <a:lnTo>
                            <a:pt x="126" y="19"/>
                          </a:lnTo>
                          <a:lnTo>
                            <a:pt x="126" y="17"/>
                          </a:lnTo>
                          <a:lnTo>
                            <a:pt x="126" y="15"/>
                          </a:lnTo>
                          <a:lnTo>
                            <a:pt x="127" y="18"/>
                          </a:lnTo>
                          <a:lnTo>
                            <a:pt x="127" y="16"/>
                          </a:lnTo>
                          <a:lnTo>
                            <a:pt x="128" y="15"/>
                          </a:lnTo>
                          <a:lnTo>
                            <a:pt x="128" y="14"/>
                          </a:lnTo>
                          <a:lnTo>
                            <a:pt x="128" y="16"/>
                          </a:lnTo>
                          <a:lnTo>
                            <a:pt x="129" y="15"/>
                          </a:lnTo>
                          <a:lnTo>
                            <a:pt x="129" y="15"/>
                          </a:lnTo>
                          <a:lnTo>
                            <a:pt x="130" y="14"/>
                          </a:lnTo>
                          <a:lnTo>
                            <a:pt x="130" y="19"/>
                          </a:lnTo>
                          <a:lnTo>
                            <a:pt x="131" y="16"/>
                          </a:lnTo>
                          <a:lnTo>
                            <a:pt x="131" y="15"/>
                          </a:lnTo>
                          <a:lnTo>
                            <a:pt x="131" y="16"/>
                          </a:lnTo>
                          <a:lnTo>
                            <a:pt x="132" y="16"/>
                          </a:lnTo>
                          <a:lnTo>
                            <a:pt x="132" y="15"/>
                          </a:lnTo>
                          <a:lnTo>
                            <a:pt x="133" y="16"/>
                          </a:lnTo>
                          <a:lnTo>
                            <a:pt x="133" y="19"/>
                          </a:lnTo>
                          <a:lnTo>
                            <a:pt x="133" y="20"/>
                          </a:lnTo>
                          <a:lnTo>
                            <a:pt x="134" y="18"/>
                          </a:lnTo>
                          <a:lnTo>
                            <a:pt x="134" y="20"/>
                          </a:lnTo>
                          <a:lnTo>
                            <a:pt x="135" y="20"/>
                          </a:lnTo>
                          <a:lnTo>
                            <a:pt x="135" y="19"/>
                          </a:lnTo>
                          <a:lnTo>
                            <a:pt x="136" y="18"/>
                          </a:lnTo>
                          <a:lnTo>
                            <a:pt x="136" y="19"/>
                          </a:lnTo>
                          <a:lnTo>
                            <a:pt x="136" y="18"/>
                          </a:lnTo>
                          <a:lnTo>
                            <a:pt x="137" y="18"/>
                          </a:lnTo>
                          <a:lnTo>
                            <a:pt x="137" y="14"/>
                          </a:lnTo>
                          <a:lnTo>
                            <a:pt x="138" y="15"/>
                          </a:lnTo>
                          <a:lnTo>
                            <a:pt x="138" y="16"/>
                          </a:lnTo>
                          <a:lnTo>
                            <a:pt x="138" y="15"/>
                          </a:lnTo>
                          <a:lnTo>
                            <a:pt x="139" y="16"/>
                          </a:lnTo>
                          <a:lnTo>
                            <a:pt x="139" y="14"/>
                          </a:lnTo>
                          <a:lnTo>
                            <a:pt x="140" y="13"/>
                          </a:lnTo>
                          <a:lnTo>
                            <a:pt x="140" y="13"/>
                          </a:lnTo>
                          <a:lnTo>
                            <a:pt x="141" y="12"/>
                          </a:lnTo>
                          <a:lnTo>
                            <a:pt x="141" y="14"/>
                          </a:lnTo>
                          <a:lnTo>
                            <a:pt x="141" y="12"/>
                          </a:lnTo>
                          <a:lnTo>
                            <a:pt x="142" y="10"/>
                          </a:lnTo>
                          <a:lnTo>
                            <a:pt x="142" y="14"/>
                          </a:lnTo>
                          <a:lnTo>
                            <a:pt x="143" y="12"/>
                          </a:lnTo>
                          <a:lnTo>
                            <a:pt x="143" y="12"/>
                          </a:lnTo>
                          <a:lnTo>
                            <a:pt x="143" y="13"/>
                          </a:lnTo>
                          <a:lnTo>
                            <a:pt x="144" y="14"/>
                          </a:lnTo>
                          <a:lnTo>
                            <a:pt x="144" y="15"/>
                          </a:lnTo>
                          <a:lnTo>
                            <a:pt x="145" y="13"/>
                          </a:lnTo>
                          <a:lnTo>
                            <a:pt x="145" y="13"/>
                          </a:lnTo>
                          <a:lnTo>
                            <a:pt x="146" y="13"/>
                          </a:lnTo>
                          <a:lnTo>
                            <a:pt x="146" y="15"/>
                          </a:lnTo>
                          <a:lnTo>
                            <a:pt x="146" y="13"/>
                          </a:lnTo>
                          <a:lnTo>
                            <a:pt x="147" y="14"/>
                          </a:lnTo>
                          <a:lnTo>
                            <a:pt x="147" y="12"/>
                          </a:lnTo>
                          <a:lnTo>
                            <a:pt x="148" y="11"/>
                          </a:lnTo>
                          <a:lnTo>
                            <a:pt x="148" y="12"/>
                          </a:lnTo>
                          <a:lnTo>
                            <a:pt x="148" y="11"/>
                          </a:lnTo>
                          <a:lnTo>
                            <a:pt x="149" y="12"/>
                          </a:lnTo>
                          <a:lnTo>
                            <a:pt x="149" y="12"/>
                          </a:lnTo>
                          <a:lnTo>
                            <a:pt x="150" y="11"/>
                          </a:lnTo>
                          <a:lnTo>
                            <a:pt x="150" y="14"/>
                          </a:lnTo>
                          <a:lnTo>
                            <a:pt x="151" y="11"/>
                          </a:lnTo>
                          <a:lnTo>
                            <a:pt x="151" y="10"/>
                          </a:lnTo>
                          <a:lnTo>
                            <a:pt x="151" y="11"/>
                          </a:lnTo>
                          <a:lnTo>
                            <a:pt x="152" y="12"/>
                          </a:lnTo>
                          <a:lnTo>
                            <a:pt x="152" y="12"/>
                          </a:lnTo>
                          <a:lnTo>
                            <a:pt x="153" y="11"/>
                          </a:lnTo>
                          <a:lnTo>
                            <a:pt x="153" y="11"/>
                          </a:lnTo>
                          <a:lnTo>
                            <a:pt x="153" y="11"/>
                          </a:lnTo>
                          <a:lnTo>
                            <a:pt x="154" y="10"/>
                          </a:lnTo>
                          <a:lnTo>
                            <a:pt x="154" y="10"/>
                          </a:lnTo>
                          <a:lnTo>
                            <a:pt x="155" y="12"/>
                          </a:lnTo>
                          <a:lnTo>
                            <a:pt x="155" y="9"/>
                          </a:lnTo>
                          <a:lnTo>
                            <a:pt x="156" y="11"/>
                          </a:lnTo>
                          <a:lnTo>
                            <a:pt x="156" y="14"/>
                          </a:lnTo>
                          <a:lnTo>
                            <a:pt x="156" y="12"/>
                          </a:lnTo>
                          <a:lnTo>
                            <a:pt x="157" y="12"/>
                          </a:lnTo>
                          <a:lnTo>
                            <a:pt x="157" y="13"/>
                          </a:lnTo>
                          <a:lnTo>
                            <a:pt x="158" y="13"/>
                          </a:lnTo>
                          <a:lnTo>
                            <a:pt x="158" y="12"/>
                          </a:lnTo>
                          <a:lnTo>
                            <a:pt x="158" y="16"/>
                          </a:lnTo>
                          <a:lnTo>
                            <a:pt x="159" y="15"/>
                          </a:lnTo>
                          <a:lnTo>
                            <a:pt x="159" y="15"/>
                          </a:lnTo>
                          <a:lnTo>
                            <a:pt x="160" y="16"/>
                          </a:lnTo>
                          <a:lnTo>
                            <a:pt x="160" y="17"/>
                          </a:lnTo>
                          <a:lnTo>
                            <a:pt x="161" y="16"/>
                          </a:lnTo>
                          <a:lnTo>
                            <a:pt x="161" y="19"/>
                          </a:lnTo>
                          <a:lnTo>
                            <a:pt x="161" y="19"/>
                          </a:lnTo>
                          <a:lnTo>
                            <a:pt x="162" y="19"/>
                          </a:lnTo>
                          <a:lnTo>
                            <a:pt x="162" y="20"/>
                          </a:lnTo>
                          <a:lnTo>
                            <a:pt x="163" y="18"/>
                          </a:lnTo>
                          <a:lnTo>
                            <a:pt x="163" y="19"/>
                          </a:lnTo>
                          <a:lnTo>
                            <a:pt x="163" y="19"/>
                          </a:lnTo>
                          <a:lnTo>
                            <a:pt x="164" y="19"/>
                          </a:lnTo>
                          <a:lnTo>
                            <a:pt x="164" y="19"/>
                          </a:lnTo>
                          <a:lnTo>
                            <a:pt x="165" y="17"/>
                          </a:lnTo>
                          <a:lnTo>
                            <a:pt x="165" y="18"/>
                          </a:lnTo>
                          <a:lnTo>
                            <a:pt x="166" y="19"/>
                          </a:lnTo>
                          <a:lnTo>
                            <a:pt x="166" y="18"/>
                          </a:lnTo>
                          <a:lnTo>
                            <a:pt x="166" y="17"/>
                          </a:lnTo>
                          <a:lnTo>
                            <a:pt x="167" y="15"/>
                          </a:lnTo>
                          <a:lnTo>
                            <a:pt x="167" y="14"/>
                          </a:lnTo>
                          <a:lnTo>
                            <a:pt x="168" y="16"/>
                          </a:lnTo>
                          <a:lnTo>
                            <a:pt x="168" y="14"/>
                          </a:lnTo>
                          <a:lnTo>
                            <a:pt x="168" y="15"/>
                          </a:lnTo>
                          <a:lnTo>
                            <a:pt x="169" y="14"/>
                          </a:lnTo>
                          <a:lnTo>
                            <a:pt x="169" y="15"/>
                          </a:lnTo>
                          <a:lnTo>
                            <a:pt x="170" y="15"/>
                          </a:lnTo>
                          <a:lnTo>
                            <a:pt x="170" y="15"/>
                          </a:lnTo>
                          <a:lnTo>
                            <a:pt x="171" y="14"/>
                          </a:lnTo>
                          <a:lnTo>
                            <a:pt x="171" y="16"/>
                          </a:lnTo>
                          <a:lnTo>
                            <a:pt x="171" y="17"/>
                          </a:lnTo>
                          <a:lnTo>
                            <a:pt x="172" y="15"/>
                          </a:lnTo>
                          <a:lnTo>
                            <a:pt x="172" y="15"/>
                          </a:lnTo>
                          <a:lnTo>
                            <a:pt x="173" y="15"/>
                          </a:lnTo>
                          <a:lnTo>
                            <a:pt x="173" y="16"/>
                          </a:lnTo>
                          <a:lnTo>
                            <a:pt x="173" y="15"/>
                          </a:lnTo>
                          <a:lnTo>
                            <a:pt x="174" y="16"/>
                          </a:lnTo>
                          <a:lnTo>
                            <a:pt x="174" y="16"/>
                          </a:lnTo>
                          <a:lnTo>
                            <a:pt x="175" y="17"/>
                          </a:lnTo>
                          <a:lnTo>
                            <a:pt x="175" y="17"/>
                          </a:lnTo>
                          <a:lnTo>
                            <a:pt x="176" y="16"/>
                          </a:lnTo>
                          <a:lnTo>
                            <a:pt x="176" y="17"/>
                          </a:lnTo>
                          <a:lnTo>
                            <a:pt x="176" y="16"/>
                          </a:lnTo>
                          <a:lnTo>
                            <a:pt x="177" y="14"/>
                          </a:lnTo>
                          <a:lnTo>
                            <a:pt x="177" y="14"/>
                          </a:lnTo>
                          <a:lnTo>
                            <a:pt x="178" y="18"/>
                          </a:lnTo>
                          <a:lnTo>
                            <a:pt x="178" y="16"/>
                          </a:lnTo>
                          <a:lnTo>
                            <a:pt x="178" y="16"/>
                          </a:lnTo>
                          <a:lnTo>
                            <a:pt x="179" y="18"/>
                          </a:lnTo>
                          <a:lnTo>
                            <a:pt x="179" y="16"/>
                          </a:lnTo>
                          <a:lnTo>
                            <a:pt x="180" y="16"/>
                          </a:lnTo>
                          <a:lnTo>
                            <a:pt x="180" y="15"/>
                          </a:lnTo>
                          <a:lnTo>
                            <a:pt x="181" y="12"/>
                          </a:lnTo>
                          <a:lnTo>
                            <a:pt x="181" y="11"/>
                          </a:lnTo>
                          <a:lnTo>
                            <a:pt x="181" y="15"/>
                          </a:lnTo>
                          <a:lnTo>
                            <a:pt x="182" y="11"/>
                          </a:lnTo>
                          <a:lnTo>
                            <a:pt x="182" y="10"/>
                          </a:lnTo>
                          <a:lnTo>
                            <a:pt x="183" y="10"/>
                          </a:lnTo>
                          <a:lnTo>
                            <a:pt x="183" y="11"/>
                          </a:lnTo>
                          <a:lnTo>
                            <a:pt x="183" y="11"/>
                          </a:lnTo>
                          <a:lnTo>
                            <a:pt x="184" y="12"/>
                          </a:lnTo>
                          <a:lnTo>
                            <a:pt x="184" y="10"/>
                          </a:lnTo>
                          <a:lnTo>
                            <a:pt x="185" y="11"/>
                          </a:lnTo>
                          <a:lnTo>
                            <a:pt x="185" y="11"/>
                          </a:lnTo>
                          <a:lnTo>
                            <a:pt x="186" y="12"/>
                          </a:lnTo>
                          <a:lnTo>
                            <a:pt x="186" y="13"/>
                          </a:lnTo>
                          <a:lnTo>
                            <a:pt x="186" y="12"/>
                          </a:lnTo>
                          <a:lnTo>
                            <a:pt x="187" y="12"/>
                          </a:lnTo>
                          <a:lnTo>
                            <a:pt x="187" y="14"/>
                          </a:lnTo>
                          <a:lnTo>
                            <a:pt x="188" y="15"/>
                          </a:lnTo>
                          <a:lnTo>
                            <a:pt x="188" y="13"/>
                          </a:lnTo>
                          <a:lnTo>
                            <a:pt x="188" y="15"/>
                          </a:lnTo>
                          <a:lnTo>
                            <a:pt x="189" y="14"/>
                          </a:lnTo>
                          <a:lnTo>
                            <a:pt x="189" y="15"/>
                          </a:lnTo>
                          <a:lnTo>
                            <a:pt x="190" y="14"/>
                          </a:lnTo>
                          <a:lnTo>
                            <a:pt x="190" y="16"/>
                          </a:lnTo>
                          <a:lnTo>
                            <a:pt x="191" y="14"/>
                          </a:lnTo>
                          <a:lnTo>
                            <a:pt x="191" y="15"/>
                          </a:lnTo>
                          <a:lnTo>
                            <a:pt x="191" y="13"/>
                          </a:lnTo>
                          <a:lnTo>
                            <a:pt x="192" y="13"/>
                          </a:lnTo>
                          <a:lnTo>
                            <a:pt x="192" y="14"/>
                          </a:lnTo>
                          <a:lnTo>
                            <a:pt x="193" y="13"/>
                          </a:lnTo>
                          <a:lnTo>
                            <a:pt x="193" y="12"/>
                          </a:lnTo>
                          <a:lnTo>
                            <a:pt x="193" y="12"/>
                          </a:lnTo>
                          <a:lnTo>
                            <a:pt x="194" y="13"/>
                          </a:lnTo>
                          <a:lnTo>
                            <a:pt x="194" y="11"/>
                          </a:lnTo>
                          <a:lnTo>
                            <a:pt x="195" y="12"/>
                          </a:lnTo>
                          <a:lnTo>
                            <a:pt x="195" y="10"/>
                          </a:lnTo>
                          <a:lnTo>
                            <a:pt x="196" y="8"/>
                          </a:lnTo>
                          <a:lnTo>
                            <a:pt x="196" y="8"/>
                          </a:lnTo>
                          <a:lnTo>
                            <a:pt x="196" y="10"/>
                          </a:lnTo>
                          <a:lnTo>
                            <a:pt x="197" y="9"/>
                          </a:lnTo>
                          <a:lnTo>
                            <a:pt x="197" y="11"/>
                          </a:lnTo>
                          <a:lnTo>
                            <a:pt x="198" y="9"/>
                          </a:lnTo>
                          <a:lnTo>
                            <a:pt x="198" y="9"/>
                          </a:lnTo>
                          <a:lnTo>
                            <a:pt x="198" y="10"/>
                          </a:lnTo>
                          <a:lnTo>
                            <a:pt x="199" y="13"/>
                          </a:lnTo>
                          <a:lnTo>
                            <a:pt x="199" y="10"/>
                          </a:lnTo>
                          <a:lnTo>
                            <a:pt x="200" y="11"/>
                          </a:lnTo>
                          <a:lnTo>
                            <a:pt x="200" y="9"/>
                          </a:lnTo>
                          <a:lnTo>
                            <a:pt x="201" y="9"/>
                          </a:lnTo>
                          <a:lnTo>
                            <a:pt x="201" y="7"/>
                          </a:lnTo>
                          <a:lnTo>
                            <a:pt x="201" y="10"/>
                          </a:lnTo>
                          <a:lnTo>
                            <a:pt x="202" y="8"/>
                          </a:lnTo>
                          <a:lnTo>
                            <a:pt x="202" y="9"/>
                          </a:lnTo>
                          <a:lnTo>
                            <a:pt x="203" y="9"/>
                          </a:lnTo>
                          <a:lnTo>
                            <a:pt x="203" y="7"/>
                          </a:lnTo>
                          <a:lnTo>
                            <a:pt x="203" y="10"/>
                          </a:lnTo>
                          <a:lnTo>
                            <a:pt x="204" y="10"/>
                          </a:lnTo>
                          <a:lnTo>
                            <a:pt x="204" y="11"/>
                          </a:lnTo>
                          <a:lnTo>
                            <a:pt x="205" y="9"/>
                          </a:lnTo>
                          <a:lnTo>
                            <a:pt x="205" y="8"/>
                          </a:lnTo>
                          <a:lnTo>
                            <a:pt x="206" y="10"/>
                          </a:lnTo>
                          <a:lnTo>
                            <a:pt x="206" y="9"/>
                          </a:lnTo>
                          <a:lnTo>
                            <a:pt x="206" y="11"/>
                          </a:lnTo>
                          <a:lnTo>
                            <a:pt x="207" y="8"/>
                          </a:lnTo>
                          <a:lnTo>
                            <a:pt x="207" y="9"/>
                          </a:lnTo>
                          <a:lnTo>
                            <a:pt x="208" y="10"/>
                          </a:lnTo>
                          <a:lnTo>
                            <a:pt x="208" y="11"/>
                          </a:lnTo>
                          <a:lnTo>
                            <a:pt x="208" y="9"/>
                          </a:lnTo>
                          <a:lnTo>
                            <a:pt x="209" y="4"/>
                          </a:lnTo>
                          <a:lnTo>
                            <a:pt x="209" y="4"/>
                          </a:lnTo>
                          <a:lnTo>
                            <a:pt x="210" y="7"/>
                          </a:lnTo>
                          <a:lnTo>
                            <a:pt x="210" y="7"/>
                          </a:lnTo>
                          <a:lnTo>
                            <a:pt x="211" y="4"/>
                          </a:lnTo>
                          <a:lnTo>
                            <a:pt x="211" y="7"/>
                          </a:lnTo>
                          <a:lnTo>
                            <a:pt x="211" y="9"/>
                          </a:lnTo>
                          <a:lnTo>
                            <a:pt x="212" y="9"/>
                          </a:lnTo>
                          <a:lnTo>
                            <a:pt x="212" y="7"/>
                          </a:lnTo>
                          <a:lnTo>
                            <a:pt x="213" y="6"/>
                          </a:lnTo>
                          <a:lnTo>
                            <a:pt x="213" y="9"/>
                          </a:lnTo>
                          <a:lnTo>
                            <a:pt x="213" y="10"/>
                          </a:lnTo>
                          <a:lnTo>
                            <a:pt x="214" y="7"/>
                          </a:lnTo>
                          <a:lnTo>
                            <a:pt x="214" y="7"/>
                          </a:lnTo>
                          <a:lnTo>
                            <a:pt x="215" y="12"/>
                          </a:lnTo>
                          <a:lnTo>
                            <a:pt x="215" y="10"/>
                          </a:lnTo>
                          <a:lnTo>
                            <a:pt x="216" y="10"/>
                          </a:lnTo>
                          <a:lnTo>
                            <a:pt x="216" y="10"/>
                          </a:lnTo>
                          <a:lnTo>
                            <a:pt x="216" y="10"/>
                          </a:lnTo>
                          <a:lnTo>
                            <a:pt x="217" y="10"/>
                          </a:lnTo>
                          <a:lnTo>
                            <a:pt x="217" y="9"/>
                          </a:lnTo>
                          <a:lnTo>
                            <a:pt x="218" y="12"/>
                          </a:lnTo>
                          <a:lnTo>
                            <a:pt x="218" y="12"/>
                          </a:lnTo>
                          <a:lnTo>
                            <a:pt x="218" y="10"/>
                          </a:lnTo>
                          <a:lnTo>
                            <a:pt x="219" y="7"/>
                          </a:lnTo>
                          <a:lnTo>
                            <a:pt x="219" y="10"/>
                          </a:lnTo>
                          <a:lnTo>
                            <a:pt x="220" y="11"/>
                          </a:lnTo>
                          <a:lnTo>
                            <a:pt x="220" y="10"/>
                          </a:lnTo>
                          <a:lnTo>
                            <a:pt x="221" y="10"/>
                          </a:lnTo>
                          <a:lnTo>
                            <a:pt x="221" y="8"/>
                          </a:lnTo>
                          <a:lnTo>
                            <a:pt x="221" y="9"/>
                          </a:lnTo>
                          <a:lnTo>
                            <a:pt x="222" y="7"/>
                          </a:lnTo>
                          <a:lnTo>
                            <a:pt x="222" y="8"/>
                          </a:lnTo>
                          <a:lnTo>
                            <a:pt x="223" y="7"/>
                          </a:lnTo>
                          <a:lnTo>
                            <a:pt x="223" y="6"/>
                          </a:lnTo>
                          <a:lnTo>
                            <a:pt x="223" y="5"/>
                          </a:lnTo>
                          <a:lnTo>
                            <a:pt x="224" y="6"/>
                          </a:lnTo>
                          <a:lnTo>
                            <a:pt x="224" y="4"/>
                          </a:lnTo>
                          <a:lnTo>
                            <a:pt x="225" y="4"/>
                          </a:lnTo>
                          <a:lnTo>
                            <a:pt x="225" y="5"/>
                          </a:lnTo>
                          <a:lnTo>
                            <a:pt x="226" y="4"/>
                          </a:lnTo>
                          <a:lnTo>
                            <a:pt x="226" y="7"/>
                          </a:lnTo>
                          <a:lnTo>
                            <a:pt x="226" y="7"/>
                          </a:lnTo>
                          <a:lnTo>
                            <a:pt x="227" y="7"/>
                          </a:lnTo>
                          <a:lnTo>
                            <a:pt x="227" y="9"/>
                          </a:lnTo>
                          <a:lnTo>
                            <a:pt x="228" y="8"/>
                          </a:lnTo>
                          <a:lnTo>
                            <a:pt x="228" y="9"/>
                          </a:lnTo>
                          <a:lnTo>
                            <a:pt x="228" y="10"/>
                          </a:lnTo>
                          <a:lnTo>
                            <a:pt x="229" y="11"/>
                          </a:lnTo>
                          <a:lnTo>
                            <a:pt x="229" y="11"/>
                          </a:lnTo>
                          <a:lnTo>
                            <a:pt x="230" y="10"/>
                          </a:lnTo>
                          <a:lnTo>
                            <a:pt x="230" y="10"/>
                          </a:lnTo>
                          <a:lnTo>
                            <a:pt x="231" y="11"/>
                          </a:lnTo>
                          <a:lnTo>
                            <a:pt x="231" y="13"/>
                          </a:lnTo>
                          <a:lnTo>
                            <a:pt x="231" y="12"/>
                          </a:lnTo>
                          <a:lnTo>
                            <a:pt x="232" y="10"/>
                          </a:lnTo>
                          <a:lnTo>
                            <a:pt x="232" y="9"/>
                          </a:lnTo>
                          <a:lnTo>
                            <a:pt x="233" y="12"/>
                          </a:lnTo>
                          <a:lnTo>
                            <a:pt x="233" y="13"/>
                          </a:lnTo>
                          <a:lnTo>
                            <a:pt x="233" y="15"/>
                          </a:lnTo>
                          <a:lnTo>
                            <a:pt x="234" y="10"/>
                          </a:lnTo>
                          <a:lnTo>
                            <a:pt x="234" y="10"/>
                          </a:lnTo>
                          <a:lnTo>
                            <a:pt x="235" y="11"/>
                          </a:lnTo>
                          <a:lnTo>
                            <a:pt x="235" y="12"/>
                          </a:lnTo>
                          <a:lnTo>
                            <a:pt x="236" y="8"/>
                          </a:lnTo>
                          <a:lnTo>
                            <a:pt x="236" y="8"/>
                          </a:lnTo>
                          <a:lnTo>
                            <a:pt x="236" y="8"/>
                          </a:lnTo>
                          <a:lnTo>
                            <a:pt x="237" y="9"/>
                          </a:lnTo>
                          <a:lnTo>
                            <a:pt x="237" y="7"/>
                          </a:lnTo>
                          <a:lnTo>
                            <a:pt x="238" y="6"/>
                          </a:lnTo>
                          <a:lnTo>
                            <a:pt x="238" y="6"/>
                          </a:lnTo>
                          <a:lnTo>
                            <a:pt x="238" y="4"/>
                          </a:lnTo>
                          <a:lnTo>
                            <a:pt x="239" y="5"/>
                          </a:lnTo>
                          <a:lnTo>
                            <a:pt x="239" y="6"/>
                          </a:lnTo>
                          <a:lnTo>
                            <a:pt x="240" y="4"/>
                          </a:lnTo>
                          <a:lnTo>
                            <a:pt x="240" y="7"/>
                          </a:lnTo>
                          <a:lnTo>
                            <a:pt x="241" y="10"/>
                          </a:lnTo>
                          <a:lnTo>
                            <a:pt x="241" y="9"/>
                          </a:lnTo>
                          <a:lnTo>
                            <a:pt x="241" y="9"/>
                          </a:lnTo>
                          <a:lnTo>
                            <a:pt x="242" y="8"/>
                          </a:lnTo>
                          <a:lnTo>
                            <a:pt x="242" y="10"/>
                          </a:lnTo>
                          <a:lnTo>
                            <a:pt x="243" y="8"/>
                          </a:lnTo>
                          <a:lnTo>
                            <a:pt x="243" y="7"/>
                          </a:lnTo>
                          <a:lnTo>
                            <a:pt x="243" y="12"/>
                          </a:lnTo>
                          <a:lnTo>
                            <a:pt x="244" y="8"/>
                          </a:lnTo>
                          <a:lnTo>
                            <a:pt x="244" y="12"/>
                          </a:lnTo>
                          <a:lnTo>
                            <a:pt x="245" y="14"/>
                          </a:lnTo>
                          <a:lnTo>
                            <a:pt x="245" y="16"/>
                          </a:lnTo>
                          <a:lnTo>
                            <a:pt x="246" y="13"/>
                          </a:lnTo>
                          <a:lnTo>
                            <a:pt x="246" y="14"/>
                          </a:lnTo>
                          <a:lnTo>
                            <a:pt x="246" y="15"/>
                          </a:lnTo>
                          <a:lnTo>
                            <a:pt x="247" y="17"/>
                          </a:lnTo>
                          <a:lnTo>
                            <a:pt x="247" y="14"/>
                          </a:lnTo>
                          <a:lnTo>
                            <a:pt x="248" y="16"/>
                          </a:lnTo>
                          <a:lnTo>
                            <a:pt x="248" y="13"/>
                          </a:lnTo>
                          <a:lnTo>
                            <a:pt x="248" y="12"/>
                          </a:lnTo>
                          <a:lnTo>
                            <a:pt x="249" y="12"/>
                          </a:lnTo>
                          <a:lnTo>
                            <a:pt x="249" y="12"/>
                          </a:lnTo>
                          <a:lnTo>
                            <a:pt x="250" y="12"/>
                          </a:lnTo>
                          <a:lnTo>
                            <a:pt x="250" y="14"/>
                          </a:lnTo>
                          <a:lnTo>
                            <a:pt x="251" y="13"/>
                          </a:lnTo>
                          <a:lnTo>
                            <a:pt x="251" y="12"/>
                          </a:lnTo>
                          <a:lnTo>
                            <a:pt x="251" y="12"/>
                          </a:lnTo>
                          <a:lnTo>
                            <a:pt x="252" y="11"/>
                          </a:lnTo>
                          <a:lnTo>
                            <a:pt x="252" y="10"/>
                          </a:lnTo>
                          <a:lnTo>
                            <a:pt x="253" y="10"/>
                          </a:lnTo>
                          <a:lnTo>
                            <a:pt x="253" y="10"/>
                          </a:lnTo>
                          <a:lnTo>
                            <a:pt x="253" y="11"/>
                          </a:lnTo>
                          <a:lnTo>
                            <a:pt x="254" y="12"/>
                          </a:lnTo>
                          <a:lnTo>
                            <a:pt x="254" y="13"/>
                          </a:lnTo>
                          <a:lnTo>
                            <a:pt x="255" y="13"/>
                          </a:lnTo>
                          <a:lnTo>
                            <a:pt x="255" y="14"/>
                          </a:lnTo>
                          <a:lnTo>
                            <a:pt x="256" y="14"/>
                          </a:lnTo>
                          <a:lnTo>
                            <a:pt x="256" y="13"/>
                          </a:lnTo>
                          <a:lnTo>
                            <a:pt x="256" y="12"/>
                          </a:lnTo>
                          <a:lnTo>
                            <a:pt x="257" y="14"/>
                          </a:lnTo>
                          <a:lnTo>
                            <a:pt x="257" y="16"/>
                          </a:lnTo>
                          <a:lnTo>
                            <a:pt x="258" y="19"/>
                          </a:lnTo>
                          <a:lnTo>
                            <a:pt x="258" y="16"/>
                          </a:lnTo>
                          <a:lnTo>
                            <a:pt x="258" y="16"/>
                          </a:lnTo>
                          <a:lnTo>
                            <a:pt x="259" y="18"/>
                          </a:lnTo>
                          <a:lnTo>
                            <a:pt x="259" y="18"/>
                          </a:lnTo>
                          <a:lnTo>
                            <a:pt x="260" y="17"/>
                          </a:lnTo>
                          <a:lnTo>
                            <a:pt x="260" y="19"/>
                          </a:lnTo>
                          <a:lnTo>
                            <a:pt x="261" y="18"/>
                          </a:lnTo>
                          <a:lnTo>
                            <a:pt x="261" y="18"/>
                          </a:lnTo>
                          <a:lnTo>
                            <a:pt x="261" y="16"/>
                          </a:lnTo>
                          <a:lnTo>
                            <a:pt x="262" y="15"/>
                          </a:lnTo>
                          <a:lnTo>
                            <a:pt x="262" y="17"/>
                          </a:lnTo>
                          <a:lnTo>
                            <a:pt x="263" y="17"/>
                          </a:lnTo>
                          <a:lnTo>
                            <a:pt x="263" y="16"/>
                          </a:lnTo>
                          <a:lnTo>
                            <a:pt x="263" y="15"/>
                          </a:lnTo>
                          <a:lnTo>
                            <a:pt x="264" y="16"/>
                          </a:lnTo>
                          <a:lnTo>
                            <a:pt x="264" y="14"/>
                          </a:lnTo>
                          <a:lnTo>
                            <a:pt x="265" y="13"/>
                          </a:lnTo>
                          <a:lnTo>
                            <a:pt x="265" y="15"/>
                          </a:lnTo>
                          <a:lnTo>
                            <a:pt x="266" y="14"/>
                          </a:lnTo>
                          <a:lnTo>
                            <a:pt x="266" y="13"/>
                          </a:lnTo>
                          <a:lnTo>
                            <a:pt x="266" y="16"/>
                          </a:lnTo>
                          <a:lnTo>
                            <a:pt x="267" y="15"/>
                          </a:lnTo>
                          <a:lnTo>
                            <a:pt x="267" y="13"/>
                          </a:lnTo>
                          <a:lnTo>
                            <a:pt x="268" y="14"/>
                          </a:lnTo>
                          <a:lnTo>
                            <a:pt x="268" y="16"/>
                          </a:lnTo>
                          <a:lnTo>
                            <a:pt x="268" y="17"/>
                          </a:lnTo>
                          <a:lnTo>
                            <a:pt x="269" y="15"/>
                          </a:lnTo>
                          <a:lnTo>
                            <a:pt x="269" y="16"/>
                          </a:lnTo>
                          <a:lnTo>
                            <a:pt x="270" y="16"/>
                          </a:lnTo>
                          <a:lnTo>
                            <a:pt x="270" y="18"/>
                          </a:lnTo>
                          <a:lnTo>
                            <a:pt x="271" y="19"/>
                          </a:lnTo>
                          <a:lnTo>
                            <a:pt x="271" y="17"/>
                          </a:lnTo>
                          <a:lnTo>
                            <a:pt x="271" y="21"/>
                          </a:lnTo>
                          <a:lnTo>
                            <a:pt x="272" y="22"/>
                          </a:lnTo>
                          <a:lnTo>
                            <a:pt x="272" y="21"/>
                          </a:lnTo>
                          <a:lnTo>
                            <a:pt x="273" y="21"/>
                          </a:lnTo>
                          <a:lnTo>
                            <a:pt x="273" y="22"/>
                          </a:lnTo>
                          <a:lnTo>
                            <a:pt x="273" y="22"/>
                          </a:lnTo>
                          <a:lnTo>
                            <a:pt x="274" y="22"/>
                          </a:lnTo>
                          <a:lnTo>
                            <a:pt x="274" y="23"/>
                          </a:lnTo>
                          <a:lnTo>
                            <a:pt x="275" y="21"/>
                          </a:lnTo>
                          <a:lnTo>
                            <a:pt x="275" y="23"/>
                          </a:lnTo>
                          <a:lnTo>
                            <a:pt x="276" y="20"/>
                          </a:lnTo>
                          <a:lnTo>
                            <a:pt x="276" y="21"/>
                          </a:lnTo>
                          <a:lnTo>
                            <a:pt x="276" y="21"/>
                          </a:lnTo>
                          <a:lnTo>
                            <a:pt x="277" y="22"/>
                          </a:lnTo>
                          <a:lnTo>
                            <a:pt x="277" y="23"/>
                          </a:lnTo>
                          <a:lnTo>
                            <a:pt x="278" y="21"/>
                          </a:lnTo>
                          <a:lnTo>
                            <a:pt x="278" y="22"/>
                          </a:lnTo>
                          <a:lnTo>
                            <a:pt x="278" y="21"/>
                          </a:lnTo>
                          <a:lnTo>
                            <a:pt x="279" y="20"/>
                          </a:lnTo>
                          <a:lnTo>
                            <a:pt x="279" y="19"/>
                          </a:lnTo>
                          <a:lnTo>
                            <a:pt x="280" y="18"/>
                          </a:lnTo>
                          <a:lnTo>
                            <a:pt x="280" y="20"/>
                          </a:lnTo>
                          <a:lnTo>
                            <a:pt x="281" y="18"/>
                          </a:lnTo>
                          <a:lnTo>
                            <a:pt x="281" y="20"/>
                          </a:lnTo>
                          <a:lnTo>
                            <a:pt x="281" y="19"/>
                          </a:lnTo>
                          <a:lnTo>
                            <a:pt x="282" y="21"/>
                          </a:lnTo>
                          <a:lnTo>
                            <a:pt x="282" y="21"/>
                          </a:lnTo>
                          <a:lnTo>
                            <a:pt x="283" y="20"/>
                          </a:lnTo>
                          <a:lnTo>
                            <a:pt x="283" y="22"/>
                          </a:lnTo>
                          <a:lnTo>
                            <a:pt x="283" y="24"/>
                          </a:lnTo>
                          <a:lnTo>
                            <a:pt x="284" y="24"/>
                          </a:lnTo>
                          <a:lnTo>
                            <a:pt x="284" y="24"/>
                          </a:lnTo>
                          <a:lnTo>
                            <a:pt x="285" y="25"/>
                          </a:lnTo>
                          <a:lnTo>
                            <a:pt x="285" y="28"/>
                          </a:lnTo>
                          <a:lnTo>
                            <a:pt x="286" y="28"/>
                          </a:lnTo>
                          <a:lnTo>
                            <a:pt x="286" y="25"/>
                          </a:lnTo>
                          <a:lnTo>
                            <a:pt x="286" y="24"/>
                          </a:lnTo>
                          <a:lnTo>
                            <a:pt x="287" y="25"/>
                          </a:lnTo>
                          <a:lnTo>
                            <a:pt x="287" y="25"/>
                          </a:lnTo>
                          <a:lnTo>
                            <a:pt x="288" y="26"/>
                          </a:lnTo>
                          <a:lnTo>
                            <a:pt x="288" y="25"/>
                          </a:lnTo>
                          <a:lnTo>
                            <a:pt x="288" y="25"/>
                          </a:lnTo>
                          <a:lnTo>
                            <a:pt x="289" y="27"/>
                          </a:lnTo>
                          <a:lnTo>
                            <a:pt x="289" y="22"/>
                          </a:lnTo>
                          <a:lnTo>
                            <a:pt x="290" y="22"/>
                          </a:lnTo>
                          <a:lnTo>
                            <a:pt x="290" y="20"/>
                          </a:lnTo>
                          <a:lnTo>
                            <a:pt x="291" y="20"/>
                          </a:lnTo>
                          <a:lnTo>
                            <a:pt x="291" y="22"/>
                          </a:lnTo>
                          <a:lnTo>
                            <a:pt x="291" y="20"/>
                          </a:lnTo>
                          <a:lnTo>
                            <a:pt x="292" y="16"/>
                          </a:lnTo>
                          <a:lnTo>
                            <a:pt x="292" y="19"/>
                          </a:lnTo>
                          <a:lnTo>
                            <a:pt x="293" y="17"/>
                          </a:lnTo>
                          <a:lnTo>
                            <a:pt x="293" y="18"/>
                          </a:lnTo>
                          <a:lnTo>
                            <a:pt x="293" y="20"/>
                          </a:lnTo>
                          <a:lnTo>
                            <a:pt x="294" y="21"/>
                          </a:lnTo>
                          <a:lnTo>
                            <a:pt x="294" y="19"/>
                          </a:lnTo>
                          <a:lnTo>
                            <a:pt x="295" y="20"/>
                          </a:lnTo>
                          <a:lnTo>
                            <a:pt x="295" y="20"/>
                          </a:lnTo>
                          <a:lnTo>
                            <a:pt x="296" y="19"/>
                          </a:lnTo>
                          <a:lnTo>
                            <a:pt x="296" y="20"/>
                          </a:lnTo>
                          <a:lnTo>
                            <a:pt x="296" y="21"/>
                          </a:lnTo>
                          <a:lnTo>
                            <a:pt x="297" y="21"/>
                          </a:lnTo>
                          <a:lnTo>
                            <a:pt x="297" y="23"/>
                          </a:lnTo>
                          <a:lnTo>
                            <a:pt x="298" y="20"/>
                          </a:lnTo>
                          <a:lnTo>
                            <a:pt x="298" y="21"/>
                          </a:lnTo>
                          <a:lnTo>
                            <a:pt x="298" y="23"/>
                          </a:lnTo>
                          <a:lnTo>
                            <a:pt x="299" y="22"/>
                          </a:lnTo>
                          <a:lnTo>
                            <a:pt x="299" y="17"/>
                          </a:lnTo>
                          <a:lnTo>
                            <a:pt x="300" y="21"/>
                          </a:lnTo>
                          <a:lnTo>
                            <a:pt x="300" y="23"/>
                          </a:lnTo>
                          <a:lnTo>
                            <a:pt x="301" y="23"/>
                          </a:lnTo>
                          <a:lnTo>
                            <a:pt x="301" y="21"/>
                          </a:lnTo>
                          <a:lnTo>
                            <a:pt x="301" y="22"/>
                          </a:lnTo>
                          <a:lnTo>
                            <a:pt x="302" y="24"/>
                          </a:lnTo>
                          <a:lnTo>
                            <a:pt x="302" y="22"/>
                          </a:lnTo>
                          <a:lnTo>
                            <a:pt x="303" y="21"/>
                          </a:lnTo>
                          <a:lnTo>
                            <a:pt x="303" y="20"/>
                          </a:lnTo>
                          <a:lnTo>
                            <a:pt x="303" y="19"/>
                          </a:lnTo>
                          <a:lnTo>
                            <a:pt x="304" y="17"/>
                          </a:lnTo>
                          <a:lnTo>
                            <a:pt x="304" y="20"/>
                          </a:lnTo>
                          <a:lnTo>
                            <a:pt x="305" y="16"/>
                          </a:lnTo>
                          <a:lnTo>
                            <a:pt x="305" y="18"/>
                          </a:lnTo>
                          <a:lnTo>
                            <a:pt x="306" y="18"/>
                          </a:lnTo>
                          <a:lnTo>
                            <a:pt x="306" y="17"/>
                          </a:lnTo>
                          <a:lnTo>
                            <a:pt x="306" y="18"/>
                          </a:lnTo>
                          <a:lnTo>
                            <a:pt x="307" y="17"/>
                          </a:lnTo>
                          <a:lnTo>
                            <a:pt x="307" y="16"/>
                          </a:lnTo>
                          <a:lnTo>
                            <a:pt x="308" y="15"/>
                          </a:lnTo>
                          <a:lnTo>
                            <a:pt x="308" y="15"/>
                          </a:lnTo>
                          <a:lnTo>
                            <a:pt x="308" y="15"/>
                          </a:lnTo>
                          <a:lnTo>
                            <a:pt x="309" y="14"/>
                          </a:lnTo>
                          <a:lnTo>
                            <a:pt x="309" y="18"/>
                          </a:lnTo>
                          <a:lnTo>
                            <a:pt x="310" y="13"/>
                          </a:lnTo>
                          <a:lnTo>
                            <a:pt x="310" y="15"/>
                          </a:lnTo>
                          <a:lnTo>
                            <a:pt x="311" y="17"/>
                          </a:lnTo>
                          <a:lnTo>
                            <a:pt x="311" y="19"/>
                          </a:lnTo>
                          <a:lnTo>
                            <a:pt x="311" y="18"/>
                          </a:lnTo>
                          <a:lnTo>
                            <a:pt x="312" y="17"/>
                          </a:lnTo>
                          <a:lnTo>
                            <a:pt x="312" y="18"/>
                          </a:lnTo>
                          <a:lnTo>
                            <a:pt x="313" y="19"/>
                          </a:lnTo>
                          <a:lnTo>
                            <a:pt x="313" y="19"/>
                          </a:lnTo>
                          <a:lnTo>
                            <a:pt x="313" y="20"/>
                          </a:lnTo>
                          <a:lnTo>
                            <a:pt x="314" y="20"/>
                          </a:lnTo>
                          <a:lnTo>
                            <a:pt x="314" y="20"/>
                          </a:lnTo>
                          <a:lnTo>
                            <a:pt x="315" y="17"/>
                          </a:lnTo>
                          <a:lnTo>
                            <a:pt x="315" y="18"/>
                          </a:lnTo>
                          <a:lnTo>
                            <a:pt x="316" y="20"/>
                          </a:lnTo>
                          <a:lnTo>
                            <a:pt x="316" y="19"/>
                          </a:lnTo>
                          <a:lnTo>
                            <a:pt x="316" y="17"/>
                          </a:lnTo>
                          <a:lnTo>
                            <a:pt x="317" y="16"/>
                          </a:lnTo>
                          <a:lnTo>
                            <a:pt x="317" y="14"/>
                          </a:lnTo>
                          <a:lnTo>
                            <a:pt x="318" y="15"/>
                          </a:lnTo>
                          <a:lnTo>
                            <a:pt x="318" y="14"/>
                          </a:lnTo>
                          <a:lnTo>
                            <a:pt x="318" y="10"/>
                          </a:lnTo>
                          <a:lnTo>
                            <a:pt x="319" y="14"/>
                          </a:lnTo>
                          <a:lnTo>
                            <a:pt x="319" y="14"/>
                          </a:lnTo>
                          <a:lnTo>
                            <a:pt x="320" y="11"/>
                          </a:lnTo>
                          <a:lnTo>
                            <a:pt x="320" y="12"/>
                          </a:lnTo>
                          <a:lnTo>
                            <a:pt x="321" y="12"/>
                          </a:lnTo>
                          <a:lnTo>
                            <a:pt x="321" y="12"/>
                          </a:lnTo>
                          <a:lnTo>
                            <a:pt x="321" y="12"/>
                          </a:lnTo>
                          <a:lnTo>
                            <a:pt x="322" y="13"/>
                          </a:lnTo>
                          <a:lnTo>
                            <a:pt x="322" y="12"/>
                          </a:lnTo>
                          <a:lnTo>
                            <a:pt x="323" y="14"/>
                          </a:lnTo>
                          <a:lnTo>
                            <a:pt x="323" y="13"/>
                          </a:lnTo>
                          <a:lnTo>
                            <a:pt x="323" y="14"/>
                          </a:lnTo>
                          <a:lnTo>
                            <a:pt x="324" y="14"/>
                          </a:lnTo>
                          <a:lnTo>
                            <a:pt x="324" y="12"/>
                          </a:lnTo>
                          <a:lnTo>
                            <a:pt x="325" y="15"/>
                          </a:lnTo>
                          <a:lnTo>
                            <a:pt x="325" y="17"/>
                          </a:lnTo>
                          <a:lnTo>
                            <a:pt x="326" y="16"/>
                          </a:lnTo>
                          <a:lnTo>
                            <a:pt x="326" y="17"/>
                          </a:lnTo>
                          <a:lnTo>
                            <a:pt x="326" y="17"/>
                          </a:lnTo>
                          <a:lnTo>
                            <a:pt x="327" y="17"/>
                          </a:lnTo>
                          <a:lnTo>
                            <a:pt x="327" y="17"/>
                          </a:lnTo>
                          <a:lnTo>
                            <a:pt x="328" y="17"/>
                          </a:lnTo>
                          <a:lnTo>
                            <a:pt x="328" y="17"/>
                          </a:lnTo>
                          <a:lnTo>
                            <a:pt x="328" y="19"/>
                          </a:lnTo>
                          <a:lnTo>
                            <a:pt x="329" y="19"/>
                          </a:lnTo>
                          <a:lnTo>
                            <a:pt x="329" y="15"/>
                          </a:lnTo>
                          <a:lnTo>
                            <a:pt x="330" y="15"/>
                          </a:lnTo>
                          <a:lnTo>
                            <a:pt x="330" y="17"/>
                          </a:lnTo>
                          <a:lnTo>
                            <a:pt x="331" y="16"/>
                          </a:lnTo>
                          <a:lnTo>
                            <a:pt x="331" y="15"/>
                          </a:lnTo>
                          <a:lnTo>
                            <a:pt x="331" y="14"/>
                          </a:lnTo>
                          <a:lnTo>
                            <a:pt x="332" y="15"/>
                          </a:lnTo>
                          <a:lnTo>
                            <a:pt x="332" y="15"/>
                          </a:lnTo>
                          <a:lnTo>
                            <a:pt x="333" y="14"/>
                          </a:lnTo>
                          <a:lnTo>
                            <a:pt x="333" y="17"/>
                          </a:lnTo>
                          <a:lnTo>
                            <a:pt x="333" y="13"/>
                          </a:lnTo>
                          <a:lnTo>
                            <a:pt x="334" y="11"/>
                          </a:lnTo>
                          <a:lnTo>
                            <a:pt x="334" y="14"/>
                          </a:lnTo>
                          <a:lnTo>
                            <a:pt x="335" y="13"/>
                          </a:lnTo>
                          <a:lnTo>
                            <a:pt x="335" y="12"/>
                          </a:lnTo>
                          <a:lnTo>
                            <a:pt x="336" y="12"/>
                          </a:lnTo>
                          <a:lnTo>
                            <a:pt x="336" y="12"/>
                          </a:lnTo>
                          <a:lnTo>
                            <a:pt x="336" y="12"/>
                          </a:lnTo>
                          <a:lnTo>
                            <a:pt x="337" y="12"/>
                          </a:lnTo>
                          <a:lnTo>
                            <a:pt x="337" y="12"/>
                          </a:lnTo>
                          <a:lnTo>
                            <a:pt x="338" y="13"/>
                          </a:lnTo>
                          <a:lnTo>
                            <a:pt x="338" y="12"/>
                          </a:lnTo>
                          <a:lnTo>
                            <a:pt x="338" y="13"/>
                          </a:lnTo>
                          <a:lnTo>
                            <a:pt x="339" y="12"/>
                          </a:lnTo>
                          <a:lnTo>
                            <a:pt x="339" y="15"/>
                          </a:lnTo>
                          <a:lnTo>
                            <a:pt x="340" y="14"/>
                          </a:lnTo>
                          <a:lnTo>
                            <a:pt x="340" y="14"/>
                          </a:lnTo>
                          <a:lnTo>
                            <a:pt x="341" y="15"/>
                          </a:lnTo>
                          <a:lnTo>
                            <a:pt x="341" y="17"/>
                          </a:lnTo>
                          <a:lnTo>
                            <a:pt x="341" y="15"/>
                          </a:lnTo>
                          <a:lnTo>
                            <a:pt x="342" y="18"/>
                          </a:lnTo>
                          <a:lnTo>
                            <a:pt x="342" y="18"/>
                          </a:lnTo>
                          <a:lnTo>
                            <a:pt x="343" y="18"/>
                          </a:lnTo>
                          <a:lnTo>
                            <a:pt x="343" y="17"/>
                          </a:lnTo>
                          <a:lnTo>
                            <a:pt x="343" y="17"/>
                          </a:lnTo>
                          <a:lnTo>
                            <a:pt x="344" y="15"/>
                          </a:lnTo>
                          <a:lnTo>
                            <a:pt x="344" y="18"/>
                          </a:lnTo>
                          <a:lnTo>
                            <a:pt x="345" y="14"/>
                          </a:lnTo>
                          <a:lnTo>
                            <a:pt x="345" y="14"/>
                          </a:lnTo>
                          <a:lnTo>
                            <a:pt x="346" y="15"/>
                          </a:lnTo>
                          <a:lnTo>
                            <a:pt x="346" y="14"/>
                          </a:lnTo>
                          <a:lnTo>
                            <a:pt x="346" y="14"/>
                          </a:lnTo>
                          <a:lnTo>
                            <a:pt x="347" y="13"/>
                          </a:lnTo>
                          <a:lnTo>
                            <a:pt x="347" y="12"/>
                          </a:lnTo>
                          <a:lnTo>
                            <a:pt x="348" y="12"/>
                          </a:lnTo>
                          <a:lnTo>
                            <a:pt x="348" y="11"/>
                          </a:lnTo>
                          <a:lnTo>
                            <a:pt x="348" y="11"/>
                          </a:lnTo>
                          <a:lnTo>
                            <a:pt x="349" y="11"/>
                          </a:lnTo>
                          <a:lnTo>
                            <a:pt x="349" y="9"/>
                          </a:lnTo>
                          <a:lnTo>
                            <a:pt x="350" y="11"/>
                          </a:lnTo>
                          <a:lnTo>
                            <a:pt x="350" y="12"/>
                          </a:lnTo>
                          <a:lnTo>
                            <a:pt x="351" y="11"/>
                          </a:lnTo>
                          <a:lnTo>
                            <a:pt x="351" y="11"/>
                          </a:lnTo>
                          <a:lnTo>
                            <a:pt x="351" y="11"/>
                          </a:lnTo>
                          <a:lnTo>
                            <a:pt x="352" y="11"/>
                          </a:lnTo>
                          <a:lnTo>
                            <a:pt x="352" y="12"/>
                          </a:lnTo>
                          <a:lnTo>
                            <a:pt x="353" y="13"/>
                          </a:lnTo>
                          <a:lnTo>
                            <a:pt x="353" y="14"/>
                          </a:lnTo>
                          <a:lnTo>
                            <a:pt x="353" y="14"/>
                          </a:lnTo>
                          <a:lnTo>
                            <a:pt x="354" y="14"/>
                          </a:lnTo>
                          <a:lnTo>
                            <a:pt x="354" y="14"/>
                          </a:lnTo>
                          <a:lnTo>
                            <a:pt x="355" y="14"/>
                          </a:lnTo>
                          <a:lnTo>
                            <a:pt x="355" y="15"/>
                          </a:lnTo>
                          <a:lnTo>
                            <a:pt x="356" y="18"/>
                          </a:lnTo>
                          <a:lnTo>
                            <a:pt x="356" y="16"/>
                          </a:lnTo>
                          <a:lnTo>
                            <a:pt x="356" y="14"/>
                          </a:lnTo>
                          <a:lnTo>
                            <a:pt x="357" y="18"/>
                          </a:lnTo>
                          <a:lnTo>
                            <a:pt x="357" y="19"/>
                          </a:lnTo>
                          <a:lnTo>
                            <a:pt x="358" y="18"/>
                          </a:lnTo>
                          <a:lnTo>
                            <a:pt x="358" y="17"/>
                          </a:lnTo>
                          <a:lnTo>
                            <a:pt x="358" y="19"/>
                          </a:lnTo>
                          <a:lnTo>
                            <a:pt x="359" y="16"/>
                          </a:lnTo>
                          <a:lnTo>
                            <a:pt x="359" y="16"/>
                          </a:lnTo>
                          <a:lnTo>
                            <a:pt x="360" y="20"/>
                          </a:lnTo>
                          <a:lnTo>
                            <a:pt x="360" y="17"/>
                          </a:lnTo>
                          <a:lnTo>
                            <a:pt x="361" y="16"/>
                          </a:lnTo>
                          <a:lnTo>
                            <a:pt x="361" y="17"/>
                          </a:lnTo>
                          <a:lnTo>
                            <a:pt x="361" y="18"/>
                          </a:lnTo>
                          <a:lnTo>
                            <a:pt x="362" y="17"/>
                          </a:lnTo>
                          <a:lnTo>
                            <a:pt x="362" y="17"/>
                          </a:lnTo>
                          <a:lnTo>
                            <a:pt x="363" y="15"/>
                          </a:lnTo>
                          <a:lnTo>
                            <a:pt x="363" y="15"/>
                          </a:lnTo>
                          <a:lnTo>
                            <a:pt x="363" y="14"/>
                          </a:lnTo>
                          <a:lnTo>
                            <a:pt x="364" y="14"/>
                          </a:lnTo>
                          <a:lnTo>
                            <a:pt x="364" y="15"/>
                          </a:lnTo>
                          <a:lnTo>
                            <a:pt x="365" y="14"/>
                          </a:lnTo>
                          <a:lnTo>
                            <a:pt x="365" y="16"/>
                          </a:lnTo>
                          <a:lnTo>
                            <a:pt x="366" y="16"/>
                          </a:lnTo>
                          <a:lnTo>
                            <a:pt x="366" y="16"/>
                          </a:lnTo>
                          <a:lnTo>
                            <a:pt x="366" y="16"/>
                          </a:lnTo>
                          <a:lnTo>
                            <a:pt x="367" y="16"/>
                          </a:lnTo>
                          <a:lnTo>
                            <a:pt x="367" y="17"/>
                          </a:lnTo>
                          <a:lnTo>
                            <a:pt x="368" y="15"/>
                          </a:lnTo>
                          <a:lnTo>
                            <a:pt x="368" y="18"/>
                          </a:lnTo>
                          <a:lnTo>
                            <a:pt x="368" y="18"/>
                          </a:lnTo>
                          <a:lnTo>
                            <a:pt x="369" y="19"/>
                          </a:lnTo>
                          <a:lnTo>
                            <a:pt x="369" y="18"/>
                          </a:lnTo>
                          <a:lnTo>
                            <a:pt x="370" y="17"/>
                          </a:lnTo>
                          <a:lnTo>
                            <a:pt x="370" y="16"/>
                          </a:lnTo>
                          <a:lnTo>
                            <a:pt x="371" y="18"/>
                          </a:lnTo>
                          <a:lnTo>
                            <a:pt x="371" y="15"/>
                          </a:lnTo>
                          <a:lnTo>
                            <a:pt x="371" y="16"/>
                          </a:lnTo>
                          <a:lnTo>
                            <a:pt x="372" y="16"/>
                          </a:lnTo>
                          <a:lnTo>
                            <a:pt x="372" y="16"/>
                          </a:lnTo>
                          <a:lnTo>
                            <a:pt x="373" y="17"/>
                          </a:lnTo>
                          <a:lnTo>
                            <a:pt x="373" y="16"/>
                          </a:lnTo>
                          <a:lnTo>
                            <a:pt x="373" y="17"/>
                          </a:lnTo>
                          <a:lnTo>
                            <a:pt x="374" y="14"/>
                          </a:lnTo>
                          <a:lnTo>
                            <a:pt x="374" y="15"/>
                          </a:lnTo>
                          <a:lnTo>
                            <a:pt x="375" y="15"/>
                          </a:lnTo>
                          <a:lnTo>
                            <a:pt x="375" y="14"/>
                          </a:lnTo>
                          <a:lnTo>
                            <a:pt x="376" y="12"/>
                          </a:lnTo>
                          <a:lnTo>
                            <a:pt x="376" y="12"/>
                          </a:lnTo>
                          <a:lnTo>
                            <a:pt x="376" y="9"/>
                          </a:lnTo>
                          <a:lnTo>
                            <a:pt x="377" y="11"/>
                          </a:lnTo>
                          <a:lnTo>
                            <a:pt x="377" y="12"/>
                          </a:lnTo>
                          <a:lnTo>
                            <a:pt x="378" y="12"/>
                          </a:lnTo>
                          <a:lnTo>
                            <a:pt x="378" y="12"/>
                          </a:lnTo>
                          <a:lnTo>
                            <a:pt x="378" y="12"/>
                          </a:lnTo>
                          <a:lnTo>
                            <a:pt x="379" y="9"/>
                          </a:lnTo>
                          <a:lnTo>
                            <a:pt x="379" y="10"/>
                          </a:lnTo>
                          <a:lnTo>
                            <a:pt x="380" y="11"/>
                          </a:lnTo>
                          <a:lnTo>
                            <a:pt x="380" y="12"/>
                          </a:lnTo>
                          <a:lnTo>
                            <a:pt x="381" y="12"/>
                          </a:lnTo>
                          <a:lnTo>
                            <a:pt x="381" y="12"/>
                          </a:lnTo>
                          <a:lnTo>
                            <a:pt x="381" y="11"/>
                          </a:lnTo>
                          <a:lnTo>
                            <a:pt x="382" y="13"/>
                          </a:lnTo>
                          <a:lnTo>
                            <a:pt x="382" y="13"/>
                          </a:lnTo>
                          <a:lnTo>
                            <a:pt x="383" y="13"/>
                          </a:lnTo>
                          <a:lnTo>
                            <a:pt x="383" y="13"/>
                          </a:lnTo>
                          <a:lnTo>
                            <a:pt x="383" y="16"/>
                          </a:lnTo>
                          <a:lnTo>
                            <a:pt x="384" y="14"/>
                          </a:lnTo>
                          <a:lnTo>
                            <a:pt x="384" y="16"/>
                          </a:lnTo>
                          <a:lnTo>
                            <a:pt x="385" y="12"/>
                          </a:lnTo>
                          <a:lnTo>
                            <a:pt x="385" y="14"/>
                          </a:lnTo>
                          <a:lnTo>
                            <a:pt x="386" y="14"/>
                          </a:lnTo>
                          <a:lnTo>
                            <a:pt x="386" y="14"/>
                          </a:lnTo>
                          <a:lnTo>
                            <a:pt x="386" y="15"/>
                          </a:lnTo>
                          <a:lnTo>
                            <a:pt x="387" y="16"/>
                          </a:lnTo>
                          <a:lnTo>
                            <a:pt x="387" y="12"/>
                          </a:lnTo>
                          <a:lnTo>
                            <a:pt x="388" y="12"/>
                          </a:lnTo>
                          <a:lnTo>
                            <a:pt x="388" y="12"/>
                          </a:lnTo>
                          <a:lnTo>
                            <a:pt x="388" y="10"/>
                          </a:lnTo>
                          <a:lnTo>
                            <a:pt x="389" y="12"/>
                          </a:lnTo>
                          <a:lnTo>
                            <a:pt x="389" y="9"/>
                          </a:lnTo>
                          <a:lnTo>
                            <a:pt x="390" y="8"/>
                          </a:lnTo>
                          <a:lnTo>
                            <a:pt x="390" y="9"/>
                          </a:lnTo>
                          <a:lnTo>
                            <a:pt x="391" y="7"/>
                          </a:lnTo>
                          <a:lnTo>
                            <a:pt x="391" y="8"/>
                          </a:lnTo>
                          <a:lnTo>
                            <a:pt x="391" y="8"/>
                          </a:lnTo>
                          <a:lnTo>
                            <a:pt x="392" y="10"/>
                          </a:lnTo>
                          <a:lnTo>
                            <a:pt x="392" y="9"/>
                          </a:lnTo>
                          <a:lnTo>
                            <a:pt x="393" y="8"/>
                          </a:lnTo>
                          <a:lnTo>
                            <a:pt x="393" y="8"/>
                          </a:lnTo>
                          <a:lnTo>
                            <a:pt x="393" y="10"/>
                          </a:lnTo>
                          <a:lnTo>
                            <a:pt x="394" y="9"/>
                          </a:lnTo>
                          <a:lnTo>
                            <a:pt x="394" y="9"/>
                          </a:lnTo>
                          <a:lnTo>
                            <a:pt x="395" y="9"/>
                          </a:lnTo>
                          <a:lnTo>
                            <a:pt x="395" y="11"/>
                          </a:lnTo>
                          <a:lnTo>
                            <a:pt x="396" y="11"/>
                          </a:lnTo>
                          <a:lnTo>
                            <a:pt x="396" y="13"/>
                          </a:lnTo>
                          <a:lnTo>
                            <a:pt x="396" y="14"/>
                          </a:lnTo>
                          <a:lnTo>
                            <a:pt x="397" y="14"/>
                          </a:lnTo>
                          <a:lnTo>
                            <a:pt x="397" y="17"/>
                          </a:lnTo>
                          <a:lnTo>
                            <a:pt x="398" y="20"/>
                          </a:lnTo>
                          <a:lnTo>
                            <a:pt x="398" y="18"/>
                          </a:lnTo>
                          <a:lnTo>
                            <a:pt x="398" y="15"/>
                          </a:lnTo>
                          <a:lnTo>
                            <a:pt x="399" y="16"/>
                          </a:lnTo>
                          <a:lnTo>
                            <a:pt x="399" y="16"/>
                          </a:lnTo>
                          <a:lnTo>
                            <a:pt x="400" y="17"/>
                          </a:lnTo>
                          <a:lnTo>
                            <a:pt x="400" y="16"/>
                          </a:lnTo>
                          <a:lnTo>
                            <a:pt x="401" y="16"/>
                          </a:lnTo>
                          <a:lnTo>
                            <a:pt x="401" y="13"/>
                          </a:lnTo>
                          <a:lnTo>
                            <a:pt x="401" y="16"/>
                          </a:lnTo>
                          <a:lnTo>
                            <a:pt x="402" y="16"/>
                          </a:lnTo>
                          <a:lnTo>
                            <a:pt x="402" y="15"/>
                          </a:lnTo>
                          <a:lnTo>
                            <a:pt x="403" y="17"/>
                          </a:lnTo>
                          <a:lnTo>
                            <a:pt x="403" y="15"/>
                          </a:lnTo>
                          <a:lnTo>
                            <a:pt x="403" y="15"/>
                          </a:lnTo>
                          <a:lnTo>
                            <a:pt x="404" y="11"/>
                          </a:lnTo>
                          <a:lnTo>
                            <a:pt x="404" y="12"/>
                          </a:lnTo>
                          <a:lnTo>
                            <a:pt x="405" y="13"/>
                          </a:lnTo>
                          <a:lnTo>
                            <a:pt x="405" y="13"/>
                          </a:lnTo>
                          <a:lnTo>
                            <a:pt x="406" y="13"/>
                          </a:lnTo>
                          <a:lnTo>
                            <a:pt x="406" y="15"/>
                          </a:lnTo>
                          <a:lnTo>
                            <a:pt x="406" y="17"/>
                          </a:lnTo>
                          <a:lnTo>
                            <a:pt x="407" y="15"/>
                          </a:lnTo>
                          <a:lnTo>
                            <a:pt x="407" y="16"/>
                          </a:lnTo>
                          <a:lnTo>
                            <a:pt x="408" y="15"/>
                          </a:lnTo>
                          <a:lnTo>
                            <a:pt x="408" y="16"/>
                          </a:lnTo>
                          <a:lnTo>
                            <a:pt x="408" y="13"/>
                          </a:lnTo>
                          <a:lnTo>
                            <a:pt x="409" y="17"/>
                          </a:lnTo>
                          <a:lnTo>
                            <a:pt x="409" y="16"/>
                          </a:lnTo>
                          <a:lnTo>
                            <a:pt x="410" y="20"/>
                          </a:lnTo>
                          <a:lnTo>
                            <a:pt x="410" y="17"/>
                          </a:lnTo>
                          <a:lnTo>
                            <a:pt x="411" y="17"/>
                          </a:lnTo>
                          <a:lnTo>
                            <a:pt x="411" y="18"/>
                          </a:lnTo>
                          <a:lnTo>
                            <a:pt x="411" y="18"/>
                          </a:lnTo>
                          <a:lnTo>
                            <a:pt x="412" y="17"/>
                          </a:lnTo>
                          <a:lnTo>
                            <a:pt x="412" y="15"/>
                          </a:lnTo>
                          <a:lnTo>
                            <a:pt x="413" y="16"/>
                          </a:lnTo>
                          <a:lnTo>
                            <a:pt x="413" y="13"/>
                          </a:lnTo>
                          <a:lnTo>
                            <a:pt x="413" y="14"/>
                          </a:lnTo>
                          <a:lnTo>
                            <a:pt x="414" y="18"/>
                          </a:lnTo>
                          <a:lnTo>
                            <a:pt x="414" y="14"/>
                          </a:lnTo>
                          <a:lnTo>
                            <a:pt x="415" y="14"/>
                          </a:lnTo>
                          <a:lnTo>
                            <a:pt x="415" y="14"/>
                          </a:lnTo>
                          <a:lnTo>
                            <a:pt x="416" y="16"/>
                          </a:lnTo>
                          <a:lnTo>
                            <a:pt x="416" y="15"/>
                          </a:lnTo>
                          <a:lnTo>
                            <a:pt x="416" y="13"/>
                          </a:lnTo>
                          <a:lnTo>
                            <a:pt x="417" y="14"/>
                          </a:lnTo>
                          <a:lnTo>
                            <a:pt x="417" y="10"/>
                          </a:lnTo>
                          <a:lnTo>
                            <a:pt x="418" y="9"/>
                          </a:lnTo>
                          <a:lnTo>
                            <a:pt x="418" y="13"/>
                          </a:lnTo>
                          <a:lnTo>
                            <a:pt x="418" y="10"/>
                          </a:lnTo>
                          <a:lnTo>
                            <a:pt x="419" y="12"/>
                          </a:lnTo>
                          <a:lnTo>
                            <a:pt x="419" y="14"/>
                          </a:lnTo>
                          <a:lnTo>
                            <a:pt x="420" y="15"/>
                          </a:lnTo>
                          <a:lnTo>
                            <a:pt x="420" y="12"/>
                          </a:lnTo>
                          <a:lnTo>
                            <a:pt x="421" y="12"/>
                          </a:lnTo>
                          <a:lnTo>
                            <a:pt x="421" y="15"/>
                          </a:lnTo>
                          <a:lnTo>
                            <a:pt x="421" y="14"/>
                          </a:lnTo>
                          <a:lnTo>
                            <a:pt x="422" y="15"/>
                          </a:lnTo>
                          <a:lnTo>
                            <a:pt x="422" y="18"/>
                          </a:lnTo>
                          <a:lnTo>
                            <a:pt x="423" y="16"/>
                          </a:lnTo>
                          <a:lnTo>
                            <a:pt x="423" y="14"/>
                          </a:lnTo>
                          <a:lnTo>
                            <a:pt x="423" y="17"/>
                          </a:lnTo>
                          <a:lnTo>
                            <a:pt x="424" y="16"/>
                          </a:lnTo>
                          <a:lnTo>
                            <a:pt x="424" y="17"/>
                          </a:lnTo>
                          <a:lnTo>
                            <a:pt x="425" y="17"/>
                          </a:lnTo>
                          <a:lnTo>
                            <a:pt x="425" y="22"/>
                          </a:lnTo>
                          <a:lnTo>
                            <a:pt x="426" y="22"/>
                          </a:lnTo>
                          <a:lnTo>
                            <a:pt x="426" y="20"/>
                          </a:lnTo>
                          <a:lnTo>
                            <a:pt x="426" y="20"/>
                          </a:lnTo>
                          <a:lnTo>
                            <a:pt x="427" y="21"/>
                          </a:lnTo>
                          <a:lnTo>
                            <a:pt x="427" y="21"/>
                          </a:lnTo>
                          <a:lnTo>
                            <a:pt x="428" y="23"/>
                          </a:lnTo>
                          <a:lnTo>
                            <a:pt x="428" y="21"/>
                          </a:lnTo>
                          <a:lnTo>
                            <a:pt x="428" y="22"/>
                          </a:lnTo>
                          <a:lnTo>
                            <a:pt x="429" y="20"/>
                          </a:lnTo>
                          <a:lnTo>
                            <a:pt x="429" y="18"/>
                          </a:lnTo>
                          <a:lnTo>
                            <a:pt x="430" y="20"/>
                          </a:lnTo>
                          <a:lnTo>
                            <a:pt x="430" y="18"/>
                          </a:lnTo>
                          <a:lnTo>
                            <a:pt x="431" y="18"/>
                          </a:lnTo>
                          <a:lnTo>
                            <a:pt x="431" y="18"/>
                          </a:lnTo>
                          <a:lnTo>
                            <a:pt x="431" y="16"/>
                          </a:lnTo>
                          <a:lnTo>
                            <a:pt x="432" y="18"/>
                          </a:lnTo>
                          <a:lnTo>
                            <a:pt x="432" y="17"/>
                          </a:lnTo>
                          <a:lnTo>
                            <a:pt x="433" y="16"/>
                          </a:lnTo>
                          <a:lnTo>
                            <a:pt x="433" y="15"/>
                          </a:lnTo>
                          <a:lnTo>
                            <a:pt x="433" y="14"/>
                          </a:lnTo>
                          <a:lnTo>
                            <a:pt x="434" y="16"/>
                          </a:lnTo>
                          <a:lnTo>
                            <a:pt x="434" y="15"/>
                          </a:lnTo>
                          <a:lnTo>
                            <a:pt x="435" y="17"/>
                          </a:lnTo>
                          <a:lnTo>
                            <a:pt x="435" y="16"/>
                          </a:lnTo>
                          <a:lnTo>
                            <a:pt x="436" y="17"/>
                          </a:lnTo>
                          <a:lnTo>
                            <a:pt x="436" y="16"/>
                          </a:lnTo>
                          <a:lnTo>
                            <a:pt x="436" y="19"/>
                          </a:lnTo>
                          <a:lnTo>
                            <a:pt x="437" y="15"/>
                          </a:lnTo>
                          <a:lnTo>
                            <a:pt x="437" y="17"/>
                          </a:lnTo>
                          <a:lnTo>
                            <a:pt x="438" y="16"/>
                          </a:lnTo>
                          <a:lnTo>
                            <a:pt x="438" y="17"/>
                          </a:lnTo>
                          <a:lnTo>
                            <a:pt x="438" y="16"/>
                          </a:lnTo>
                          <a:lnTo>
                            <a:pt x="439" y="15"/>
                          </a:lnTo>
                          <a:lnTo>
                            <a:pt x="439" y="16"/>
                          </a:lnTo>
                          <a:lnTo>
                            <a:pt x="440" y="16"/>
                          </a:lnTo>
                          <a:lnTo>
                            <a:pt x="440" y="13"/>
                          </a:lnTo>
                          <a:lnTo>
                            <a:pt x="441" y="15"/>
                          </a:lnTo>
                          <a:lnTo>
                            <a:pt x="441" y="14"/>
                          </a:lnTo>
                          <a:lnTo>
                            <a:pt x="441" y="13"/>
                          </a:lnTo>
                          <a:lnTo>
                            <a:pt x="442" y="14"/>
                          </a:lnTo>
                          <a:lnTo>
                            <a:pt x="442" y="14"/>
                          </a:lnTo>
                          <a:lnTo>
                            <a:pt x="443" y="15"/>
                          </a:lnTo>
                          <a:lnTo>
                            <a:pt x="443" y="14"/>
                          </a:lnTo>
                          <a:lnTo>
                            <a:pt x="443" y="15"/>
                          </a:lnTo>
                          <a:lnTo>
                            <a:pt x="444" y="13"/>
                          </a:lnTo>
                          <a:lnTo>
                            <a:pt x="444" y="12"/>
                          </a:lnTo>
                          <a:lnTo>
                            <a:pt x="445" y="8"/>
                          </a:lnTo>
                          <a:lnTo>
                            <a:pt x="445" y="11"/>
                          </a:lnTo>
                          <a:lnTo>
                            <a:pt x="446" y="10"/>
                          </a:lnTo>
                          <a:lnTo>
                            <a:pt x="446" y="8"/>
                          </a:lnTo>
                          <a:lnTo>
                            <a:pt x="446" y="8"/>
                          </a:lnTo>
                          <a:lnTo>
                            <a:pt x="447" y="10"/>
                          </a:lnTo>
                          <a:lnTo>
                            <a:pt x="447" y="10"/>
                          </a:lnTo>
                          <a:lnTo>
                            <a:pt x="448" y="11"/>
                          </a:lnTo>
                          <a:lnTo>
                            <a:pt x="448" y="9"/>
                          </a:lnTo>
                          <a:lnTo>
                            <a:pt x="448" y="10"/>
                          </a:lnTo>
                          <a:lnTo>
                            <a:pt x="449" y="10"/>
                          </a:lnTo>
                          <a:lnTo>
                            <a:pt x="449" y="9"/>
                          </a:lnTo>
                          <a:lnTo>
                            <a:pt x="450" y="12"/>
                          </a:lnTo>
                          <a:lnTo>
                            <a:pt x="450" y="10"/>
                          </a:lnTo>
                          <a:lnTo>
                            <a:pt x="451" y="14"/>
                          </a:lnTo>
                          <a:lnTo>
                            <a:pt x="451" y="12"/>
                          </a:lnTo>
                          <a:lnTo>
                            <a:pt x="451" y="11"/>
                          </a:lnTo>
                          <a:lnTo>
                            <a:pt x="452" y="17"/>
                          </a:lnTo>
                          <a:lnTo>
                            <a:pt x="452" y="16"/>
                          </a:lnTo>
                          <a:lnTo>
                            <a:pt x="453" y="14"/>
                          </a:lnTo>
                          <a:lnTo>
                            <a:pt x="453" y="13"/>
                          </a:lnTo>
                          <a:lnTo>
                            <a:pt x="453" y="13"/>
                          </a:lnTo>
                          <a:lnTo>
                            <a:pt x="454" y="12"/>
                          </a:lnTo>
                          <a:lnTo>
                            <a:pt x="454" y="12"/>
                          </a:lnTo>
                          <a:lnTo>
                            <a:pt x="455" y="13"/>
                          </a:lnTo>
                          <a:lnTo>
                            <a:pt x="455" y="11"/>
                          </a:lnTo>
                          <a:lnTo>
                            <a:pt x="456" y="12"/>
                          </a:lnTo>
                          <a:lnTo>
                            <a:pt x="456" y="12"/>
                          </a:lnTo>
                          <a:lnTo>
                            <a:pt x="456" y="11"/>
                          </a:lnTo>
                          <a:lnTo>
                            <a:pt x="457" y="10"/>
                          </a:lnTo>
                          <a:lnTo>
                            <a:pt x="457" y="8"/>
                          </a:lnTo>
                          <a:lnTo>
                            <a:pt x="458" y="11"/>
                          </a:lnTo>
                          <a:lnTo>
                            <a:pt x="458" y="11"/>
                          </a:lnTo>
                          <a:lnTo>
                            <a:pt x="458" y="8"/>
                          </a:lnTo>
                          <a:lnTo>
                            <a:pt x="459" y="7"/>
                          </a:lnTo>
                          <a:lnTo>
                            <a:pt x="459" y="10"/>
                          </a:lnTo>
                          <a:lnTo>
                            <a:pt x="460" y="9"/>
                          </a:lnTo>
                          <a:lnTo>
                            <a:pt x="460" y="9"/>
                          </a:lnTo>
                          <a:lnTo>
                            <a:pt x="461" y="8"/>
                          </a:lnTo>
                          <a:lnTo>
                            <a:pt x="461" y="8"/>
                          </a:lnTo>
                          <a:lnTo>
                            <a:pt x="461" y="5"/>
                          </a:lnTo>
                          <a:lnTo>
                            <a:pt x="462" y="11"/>
                          </a:lnTo>
                          <a:lnTo>
                            <a:pt x="462" y="8"/>
                          </a:lnTo>
                          <a:lnTo>
                            <a:pt x="463" y="8"/>
                          </a:lnTo>
                          <a:lnTo>
                            <a:pt x="463" y="8"/>
                          </a:lnTo>
                          <a:lnTo>
                            <a:pt x="463" y="9"/>
                          </a:lnTo>
                          <a:lnTo>
                            <a:pt x="464" y="8"/>
                          </a:lnTo>
                          <a:lnTo>
                            <a:pt x="464" y="10"/>
                          </a:lnTo>
                          <a:lnTo>
                            <a:pt x="465" y="11"/>
                          </a:lnTo>
                          <a:lnTo>
                            <a:pt x="465" y="9"/>
                          </a:lnTo>
                          <a:lnTo>
                            <a:pt x="466" y="10"/>
                          </a:lnTo>
                          <a:lnTo>
                            <a:pt x="466" y="13"/>
                          </a:lnTo>
                          <a:lnTo>
                            <a:pt x="466" y="11"/>
                          </a:lnTo>
                          <a:lnTo>
                            <a:pt x="467" y="12"/>
                          </a:lnTo>
                          <a:lnTo>
                            <a:pt x="467" y="13"/>
                          </a:lnTo>
                          <a:lnTo>
                            <a:pt x="468" y="11"/>
                          </a:lnTo>
                          <a:lnTo>
                            <a:pt x="468" y="11"/>
                          </a:lnTo>
                          <a:lnTo>
                            <a:pt x="468" y="11"/>
                          </a:lnTo>
                          <a:lnTo>
                            <a:pt x="469" y="11"/>
                          </a:lnTo>
                          <a:lnTo>
                            <a:pt x="469" y="11"/>
                          </a:lnTo>
                          <a:lnTo>
                            <a:pt x="470" y="11"/>
                          </a:lnTo>
                          <a:lnTo>
                            <a:pt x="470" y="11"/>
                          </a:lnTo>
                          <a:lnTo>
                            <a:pt x="471" y="11"/>
                          </a:lnTo>
                          <a:lnTo>
                            <a:pt x="471" y="5"/>
                          </a:lnTo>
                          <a:lnTo>
                            <a:pt x="471" y="10"/>
                          </a:lnTo>
                          <a:lnTo>
                            <a:pt x="472" y="11"/>
                          </a:lnTo>
                          <a:lnTo>
                            <a:pt x="472" y="11"/>
                          </a:lnTo>
                          <a:lnTo>
                            <a:pt x="473" y="9"/>
                          </a:lnTo>
                          <a:lnTo>
                            <a:pt x="473" y="7"/>
                          </a:lnTo>
                          <a:lnTo>
                            <a:pt x="473" y="9"/>
                          </a:lnTo>
                          <a:lnTo>
                            <a:pt x="474" y="8"/>
                          </a:lnTo>
                          <a:lnTo>
                            <a:pt x="474" y="7"/>
                          </a:lnTo>
                          <a:lnTo>
                            <a:pt x="475" y="6"/>
                          </a:lnTo>
                          <a:lnTo>
                            <a:pt x="475" y="4"/>
                          </a:lnTo>
                          <a:lnTo>
                            <a:pt x="476" y="7"/>
                          </a:lnTo>
                          <a:lnTo>
                            <a:pt x="476" y="5"/>
                          </a:lnTo>
                          <a:lnTo>
                            <a:pt x="476" y="4"/>
                          </a:lnTo>
                          <a:lnTo>
                            <a:pt x="477" y="5"/>
                          </a:lnTo>
                          <a:lnTo>
                            <a:pt x="477" y="8"/>
                          </a:lnTo>
                          <a:lnTo>
                            <a:pt x="478" y="6"/>
                          </a:lnTo>
                          <a:lnTo>
                            <a:pt x="478" y="3"/>
                          </a:lnTo>
                          <a:lnTo>
                            <a:pt x="478" y="7"/>
                          </a:lnTo>
                          <a:lnTo>
                            <a:pt x="479" y="4"/>
                          </a:lnTo>
                          <a:lnTo>
                            <a:pt x="479" y="5"/>
                          </a:lnTo>
                          <a:lnTo>
                            <a:pt x="480" y="7"/>
                          </a:lnTo>
                          <a:lnTo>
                            <a:pt x="480" y="7"/>
                          </a:lnTo>
                          <a:lnTo>
                            <a:pt x="481" y="11"/>
                          </a:lnTo>
                          <a:lnTo>
                            <a:pt x="481" y="11"/>
                          </a:lnTo>
                          <a:lnTo>
                            <a:pt x="481" y="10"/>
                          </a:lnTo>
                          <a:lnTo>
                            <a:pt x="482" y="10"/>
                          </a:lnTo>
                          <a:lnTo>
                            <a:pt x="482" y="9"/>
                          </a:lnTo>
                          <a:lnTo>
                            <a:pt x="483" y="9"/>
                          </a:lnTo>
                          <a:lnTo>
                            <a:pt x="483" y="11"/>
                          </a:lnTo>
                          <a:lnTo>
                            <a:pt x="483" y="9"/>
                          </a:lnTo>
                          <a:lnTo>
                            <a:pt x="484" y="8"/>
                          </a:lnTo>
                          <a:lnTo>
                            <a:pt x="484" y="9"/>
                          </a:lnTo>
                          <a:lnTo>
                            <a:pt x="485" y="9"/>
                          </a:lnTo>
                          <a:lnTo>
                            <a:pt x="485" y="8"/>
                          </a:lnTo>
                          <a:lnTo>
                            <a:pt x="486" y="7"/>
                          </a:lnTo>
                          <a:lnTo>
                            <a:pt x="486" y="7"/>
                          </a:lnTo>
                          <a:lnTo>
                            <a:pt x="486" y="7"/>
                          </a:lnTo>
                          <a:lnTo>
                            <a:pt x="487" y="9"/>
                          </a:lnTo>
                          <a:lnTo>
                            <a:pt x="487" y="6"/>
                          </a:lnTo>
                          <a:lnTo>
                            <a:pt x="488" y="7"/>
                          </a:lnTo>
                          <a:lnTo>
                            <a:pt x="488" y="6"/>
                          </a:lnTo>
                          <a:lnTo>
                            <a:pt x="488" y="7"/>
                          </a:lnTo>
                          <a:lnTo>
                            <a:pt x="489" y="7"/>
                          </a:lnTo>
                          <a:lnTo>
                            <a:pt x="489" y="5"/>
                          </a:lnTo>
                          <a:lnTo>
                            <a:pt x="490" y="4"/>
                          </a:lnTo>
                          <a:lnTo>
                            <a:pt x="490" y="6"/>
                          </a:lnTo>
                          <a:lnTo>
                            <a:pt x="491" y="7"/>
                          </a:lnTo>
                          <a:lnTo>
                            <a:pt x="491" y="7"/>
                          </a:lnTo>
                          <a:lnTo>
                            <a:pt x="491" y="10"/>
                          </a:lnTo>
                          <a:lnTo>
                            <a:pt x="492" y="10"/>
                          </a:lnTo>
                          <a:lnTo>
                            <a:pt x="492" y="10"/>
                          </a:lnTo>
                          <a:lnTo>
                            <a:pt x="493" y="10"/>
                          </a:lnTo>
                          <a:lnTo>
                            <a:pt x="493" y="9"/>
                          </a:lnTo>
                          <a:lnTo>
                            <a:pt x="493" y="10"/>
                          </a:lnTo>
                          <a:lnTo>
                            <a:pt x="494" y="9"/>
                          </a:lnTo>
                          <a:lnTo>
                            <a:pt x="494" y="12"/>
                          </a:lnTo>
                          <a:lnTo>
                            <a:pt x="495" y="10"/>
                          </a:lnTo>
                          <a:lnTo>
                            <a:pt x="495" y="11"/>
                          </a:lnTo>
                          <a:lnTo>
                            <a:pt x="496" y="13"/>
                          </a:lnTo>
                          <a:lnTo>
                            <a:pt x="496" y="11"/>
                          </a:lnTo>
                          <a:lnTo>
                            <a:pt x="496" y="12"/>
                          </a:lnTo>
                          <a:lnTo>
                            <a:pt x="497" y="12"/>
                          </a:lnTo>
                          <a:lnTo>
                            <a:pt x="497" y="12"/>
                          </a:lnTo>
                          <a:lnTo>
                            <a:pt x="498" y="12"/>
                          </a:lnTo>
                          <a:lnTo>
                            <a:pt x="498" y="11"/>
                          </a:lnTo>
                          <a:lnTo>
                            <a:pt x="498" y="9"/>
                          </a:lnTo>
                          <a:lnTo>
                            <a:pt x="499" y="11"/>
                          </a:lnTo>
                          <a:lnTo>
                            <a:pt x="499" y="9"/>
                          </a:lnTo>
                          <a:lnTo>
                            <a:pt x="500" y="11"/>
                          </a:lnTo>
                          <a:lnTo>
                            <a:pt x="500" y="11"/>
                          </a:lnTo>
                          <a:lnTo>
                            <a:pt x="501" y="9"/>
                          </a:lnTo>
                          <a:lnTo>
                            <a:pt x="501" y="8"/>
                          </a:lnTo>
                          <a:lnTo>
                            <a:pt x="501" y="6"/>
                          </a:lnTo>
                          <a:lnTo>
                            <a:pt x="502" y="5"/>
                          </a:lnTo>
                          <a:lnTo>
                            <a:pt x="502" y="7"/>
                          </a:lnTo>
                          <a:lnTo>
                            <a:pt x="503" y="5"/>
                          </a:lnTo>
                          <a:lnTo>
                            <a:pt x="503" y="8"/>
                          </a:lnTo>
                          <a:lnTo>
                            <a:pt x="503" y="7"/>
                          </a:lnTo>
                          <a:lnTo>
                            <a:pt x="504" y="7"/>
                          </a:lnTo>
                          <a:lnTo>
                            <a:pt x="504" y="7"/>
                          </a:lnTo>
                          <a:lnTo>
                            <a:pt x="505" y="10"/>
                          </a:lnTo>
                          <a:lnTo>
                            <a:pt x="505" y="11"/>
                          </a:lnTo>
                          <a:lnTo>
                            <a:pt x="506" y="10"/>
                          </a:lnTo>
                          <a:lnTo>
                            <a:pt x="506" y="10"/>
                          </a:lnTo>
                          <a:lnTo>
                            <a:pt x="506" y="13"/>
                          </a:lnTo>
                          <a:lnTo>
                            <a:pt x="507" y="13"/>
                          </a:lnTo>
                          <a:lnTo>
                            <a:pt x="507" y="13"/>
                          </a:lnTo>
                          <a:lnTo>
                            <a:pt x="508" y="13"/>
                          </a:lnTo>
                          <a:lnTo>
                            <a:pt x="508" y="14"/>
                          </a:lnTo>
                          <a:lnTo>
                            <a:pt x="508" y="14"/>
                          </a:lnTo>
                          <a:lnTo>
                            <a:pt x="509" y="14"/>
                          </a:lnTo>
                          <a:lnTo>
                            <a:pt x="509" y="18"/>
                          </a:lnTo>
                          <a:lnTo>
                            <a:pt x="510" y="14"/>
                          </a:lnTo>
                          <a:lnTo>
                            <a:pt x="510" y="15"/>
                          </a:lnTo>
                          <a:lnTo>
                            <a:pt x="511" y="18"/>
                          </a:lnTo>
                          <a:lnTo>
                            <a:pt x="511" y="14"/>
                          </a:lnTo>
                          <a:lnTo>
                            <a:pt x="511" y="15"/>
                          </a:lnTo>
                          <a:lnTo>
                            <a:pt x="512" y="15"/>
                          </a:lnTo>
                          <a:lnTo>
                            <a:pt x="512" y="14"/>
                          </a:lnTo>
                          <a:lnTo>
                            <a:pt x="513" y="15"/>
                          </a:lnTo>
                          <a:lnTo>
                            <a:pt x="513" y="16"/>
                          </a:lnTo>
                          <a:lnTo>
                            <a:pt x="513" y="17"/>
                          </a:lnTo>
                          <a:lnTo>
                            <a:pt x="514" y="16"/>
                          </a:lnTo>
                          <a:lnTo>
                            <a:pt x="514" y="15"/>
                          </a:lnTo>
                          <a:lnTo>
                            <a:pt x="515" y="13"/>
                          </a:lnTo>
                          <a:lnTo>
                            <a:pt x="515" y="14"/>
                          </a:lnTo>
                          <a:lnTo>
                            <a:pt x="516" y="13"/>
                          </a:lnTo>
                          <a:lnTo>
                            <a:pt x="516" y="12"/>
                          </a:lnTo>
                          <a:lnTo>
                            <a:pt x="516" y="12"/>
                          </a:lnTo>
                          <a:lnTo>
                            <a:pt x="517" y="12"/>
                          </a:lnTo>
                          <a:lnTo>
                            <a:pt x="517" y="10"/>
                          </a:lnTo>
                          <a:lnTo>
                            <a:pt x="518" y="14"/>
                          </a:lnTo>
                          <a:lnTo>
                            <a:pt x="518" y="15"/>
                          </a:lnTo>
                          <a:lnTo>
                            <a:pt x="518" y="12"/>
                          </a:lnTo>
                          <a:lnTo>
                            <a:pt x="519" y="17"/>
                          </a:lnTo>
                          <a:lnTo>
                            <a:pt x="519" y="17"/>
                          </a:lnTo>
                          <a:lnTo>
                            <a:pt x="520" y="17"/>
                          </a:lnTo>
                          <a:lnTo>
                            <a:pt x="520" y="20"/>
                          </a:lnTo>
                          <a:lnTo>
                            <a:pt x="521" y="19"/>
                          </a:lnTo>
                          <a:lnTo>
                            <a:pt x="521" y="20"/>
                          </a:lnTo>
                          <a:lnTo>
                            <a:pt x="521" y="20"/>
                          </a:lnTo>
                          <a:lnTo>
                            <a:pt x="522" y="16"/>
                          </a:lnTo>
                          <a:lnTo>
                            <a:pt x="522" y="18"/>
                          </a:lnTo>
                          <a:lnTo>
                            <a:pt x="523" y="17"/>
                          </a:lnTo>
                          <a:lnTo>
                            <a:pt x="523" y="17"/>
                          </a:lnTo>
                          <a:lnTo>
                            <a:pt x="523" y="19"/>
                          </a:lnTo>
                          <a:lnTo>
                            <a:pt x="524" y="19"/>
                          </a:lnTo>
                          <a:lnTo>
                            <a:pt x="524" y="19"/>
                          </a:lnTo>
                          <a:lnTo>
                            <a:pt x="525" y="15"/>
                          </a:lnTo>
                          <a:lnTo>
                            <a:pt x="525" y="18"/>
                          </a:lnTo>
                          <a:lnTo>
                            <a:pt x="526" y="18"/>
                          </a:lnTo>
                          <a:lnTo>
                            <a:pt x="526" y="13"/>
                          </a:lnTo>
                          <a:lnTo>
                            <a:pt x="526" y="14"/>
                          </a:lnTo>
                          <a:lnTo>
                            <a:pt x="527" y="13"/>
                          </a:lnTo>
                          <a:lnTo>
                            <a:pt x="527" y="14"/>
                          </a:lnTo>
                          <a:lnTo>
                            <a:pt x="528" y="14"/>
                          </a:lnTo>
                          <a:lnTo>
                            <a:pt x="528" y="9"/>
                          </a:lnTo>
                          <a:lnTo>
                            <a:pt x="528" y="13"/>
                          </a:lnTo>
                          <a:lnTo>
                            <a:pt x="529" y="10"/>
                          </a:lnTo>
                          <a:lnTo>
                            <a:pt x="529" y="12"/>
                          </a:lnTo>
                          <a:lnTo>
                            <a:pt x="530" y="9"/>
                          </a:lnTo>
                          <a:lnTo>
                            <a:pt x="530" y="10"/>
                          </a:lnTo>
                          <a:lnTo>
                            <a:pt x="531" y="11"/>
                          </a:lnTo>
                          <a:lnTo>
                            <a:pt x="531" y="11"/>
                          </a:lnTo>
                          <a:lnTo>
                            <a:pt x="531" y="11"/>
                          </a:lnTo>
                          <a:lnTo>
                            <a:pt x="532" y="11"/>
                          </a:lnTo>
                          <a:lnTo>
                            <a:pt x="532" y="13"/>
                          </a:lnTo>
                          <a:lnTo>
                            <a:pt x="533" y="13"/>
                          </a:lnTo>
                          <a:lnTo>
                            <a:pt x="533" y="15"/>
                          </a:lnTo>
                          <a:lnTo>
                            <a:pt x="533" y="10"/>
                          </a:lnTo>
                          <a:lnTo>
                            <a:pt x="534" y="15"/>
                          </a:lnTo>
                          <a:lnTo>
                            <a:pt x="534" y="15"/>
                          </a:lnTo>
                          <a:lnTo>
                            <a:pt x="535" y="14"/>
                          </a:lnTo>
                          <a:lnTo>
                            <a:pt x="535" y="14"/>
                          </a:lnTo>
                          <a:lnTo>
                            <a:pt x="536" y="14"/>
                          </a:lnTo>
                          <a:lnTo>
                            <a:pt x="536" y="15"/>
                          </a:lnTo>
                          <a:lnTo>
                            <a:pt x="536" y="17"/>
                          </a:lnTo>
                          <a:lnTo>
                            <a:pt x="537" y="17"/>
                          </a:lnTo>
                          <a:lnTo>
                            <a:pt x="537" y="16"/>
                          </a:lnTo>
                          <a:lnTo>
                            <a:pt x="538" y="11"/>
                          </a:lnTo>
                          <a:lnTo>
                            <a:pt x="538" y="14"/>
                          </a:lnTo>
                          <a:lnTo>
                            <a:pt x="538" y="15"/>
                          </a:lnTo>
                          <a:lnTo>
                            <a:pt x="539" y="16"/>
                          </a:lnTo>
                          <a:lnTo>
                            <a:pt x="539" y="15"/>
                          </a:lnTo>
                          <a:lnTo>
                            <a:pt x="540" y="14"/>
                          </a:lnTo>
                          <a:lnTo>
                            <a:pt x="540" y="14"/>
                          </a:lnTo>
                          <a:lnTo>
                            <a:pt x="541" y="13"/>
                          </a:lnTo>
                          <a:lnTo>
                            <a:pt x="541" y="15"/>
                          </a:lnTo>
                          <a:lnTo>
                            <a:pt x="541" y="10"/>
                          </a:lnTo>
                          <a:lnTo>
                            <a:pt x="542" y="8"/>
                          </a:lnTo>
                          <a:lnTo>
                            <a:pt x="542" y="11"/>
                          </a:lnTo>
                          <a:lnTo>
                            <a:pt x="543" y="9"/>
                          </a:lnTo>
                          <a:lnTo>
                            <a:pt x="543" y="8"/>
                          </a:lnTo>
                          <a:lnTo>
                            <a:pt x="543" y="9"/>
                          </a:lnTo>
                          <a:lnTo>
                            <a:pt x="544" y="10"/>
                          </a:lnTo>
                          <a:lnTo>
                            <a:pt x="544" y="10"/>
                          </a:lnTo>
                          <a:lnTo>
                            <a:pt x="545" y="10"/>
                          </a:lnTo>
                          <a:lnTo>
                            <a:pt x="545" y="11"/>
                          </a:lnTo>
                          <a:lnTo>
                            <a:pt x="546" y="12"/>
                          </a:lnTo>
                          <a:lnTo>
                            <a:pt x="546" y="11"/>
                          </a:lnTo>
                          <a:lnTo>
                            <a:pt x="546" y="11"/>
                          </a:lnTo>
                          <a:lnTo>
                            <a:pt x="547" y="11"/>
                          </a:lnTo>
                          <a:lnTo>
                            <a:pt x="547" y="9"/>
                          </a:lnTo>
                          <a:lnTo>
                            <a:pt x="548" y="11"/>
                          </a:lnTo>
                          <a:lnTo>
                            <a:pt x="548" y="11"/>
                          </a:lnTo>
                          <a:lnTo>
                            <a:pt x="548" y="13"/>
                          </a:lnTo>
                          <a:lnTo>
                            <a:pt x="549" y="13"/>
                          </a:lnTo>
                          <a:lnTo>
                            <a:pt x="549" y="14"/>
                          </a:lnTo>
                          <a:lnTo>
                            <a:pt x="550" y="15"/>
                          </a:lnTo>
                          <a:lnTo>
                            <a:pt x="550" y="14"/>
                          </a:lnTo>
                          <a:lnTo>
                            <a:pt x="551" y="13"/>
                          </a:lnTo>
                          <a:lnTo>
                            <a:pt x="551" y="13"/>
                          </a:lnTo>
                          <a:lnTo>
                            <a:pt x="551" y="14"/>
                          </a:lnTo>
                          <a:lnTo>
                            <a:pt x="552" y="14"/>
                          </a:lnTo>
                          <a:lnTo>
                            <a:pt x="552" y="13"/>
                          </a:lnTo>
                          <a:lnTo>
                            <a:pt x="553" y="14"/>
                          </a:lnTo>
                          <a:lnTo>
                            <a:pt x="553" y="12"/>
                          </a:lnTo>
                          <a:lnTo>
                            <a:pt x="553" y="10"/>
                          </a:lnTo>
                          <a:lnTo>
                            <a:pt x="554" y="10"/>
                          </a:lnTo>
                          <a:lnTo>
                            <a:pt x="554" y="10"/>
                          </a:lnTo>
                          <a:lnTo>
                            <a:pt x="555" y="10"/>
                          </a:lnTo>
                          <a:lnTo>
                            <a:pt x="555" y="11"/>
                          </a:lnTo>
                          <a:lnTo>
                            <a:pt x="556" y="11"/>
                          </a:lnTo>
                          <a:lnTo>
                            <a:pt x="556" y="9"/>
                          </a:lnTo>
                          <a:lnTo>
                            <a:pt x="556" y="8"/>
                          </a:lnTo>
                          <a:lnTo>
                            <a:pt x="557" y="11"/>
                          </a:lnTo>
                          <a:lnTo>
                            <a:pt x="557" y="8"/>
                          </a:lnTo>
                          <a:lnTo>
                            <a:pt x="558" y="7"/>
                          </a:lnTo>
                          <a:lnTo>
                            <a:pt x="558" y="5"/>
                          </a:lnTo>
                          <a:lnTo>
                            <a:pt x="558" y="7"/>
                          </a:lnTo>
                          <a:lnTo>
                            <a:pt x="559" y="4"/>
                          </a:lnTo>
                          <a:lnTo>
                            <a:pt x="559" y="7"/>
                          </a:lnTo>
                          <a:lnTo>
                            <a:pt x="560" y="9"/>
                          </a:lnTo>
                          <a:lnTo>
                            <a:pt x="560" y="8"/>
                          </a:lnTo>
                          <a:lnTo>
                            <a:pt x="561" y="6"/>
                          </a:lnTo>
                          <a:lnTo>
                            <a:pt x="561" y="7"/>
                          </a:lnTo>
                          <a:lnTo>
                            <a:pt x="561" y="7"/>
                          </a:lnTo>
                          <a:lnTo>
                            <a:pt x="562" y="8"/>
                          </a:lnTo>
                          <a:lnTo>
                            <a:pt x="562" y="9"/>
                          </a:lnTo>
                          <a:lnTo>
                            <a:pt x="563" y="10"/>
                          </a:lnTo>
                          <a:lnTo>
                            <a:pt x="563" y="11"/>
                          </a:lnTo>
                          <a:lnTo>
                            <a:pt x="563" y="13"/>
                          </a:lnTo>
                          <a:lnTo>
                            <a:pt x="564" y="12"/>
                          </a:lnTo>
                          <a:lnTo>
                            <a:pt x="564" y="9"/>
                          </a:lnTo>
                          <a:lnTo>
                            <a:pt x="565" y="11"/>
                          </a:lnTo>
                          <a:lnTo>
                            <a:pt x="565" y="11"/>
                          </a:lnTo>
                          <a:lnTo>
                            <a:pt x="566" y="12"/>
                          </a:lnTo>
                          <a:lnTo>
                            <a:pt x="566" y="12"/>
                          </a:lnTo>
                          <a:lnTo>
                            <a:pt x="566" y="13"/>
                          </a:lnTo>
                          <a:lnTo>
                            <a:pt x="567" y="12"/>
                          </a:lnTo>
                          <a:lnTo>
                            <a:pt x="567" y="13"/>
                          </a:lnTo>
                          <a:lnTo>
                            <a:pt x="568" y="12"/>
                          </a:lnTo>
                          <a:lnTo>
                            <a:pt x="568" y="13"/>
                          </a:lnTo>
                          <a:lnTo>
                            <a:pt x="568" y="13"/>
                          </a:lnTo>
                          <a:lnTo>
                            <a:pt x="569" y="12"/>
                          </a:lnTo>
                          <a:lnTo>
                            <a:pt x="569" y="12"/>
                          </a:lnTo>
                          <a:lnTo>
                            <a:pt x="570" y="10"/>
                          </a:lnTo>
                          <a:lnTo>
                            <a:pt x="570" y="11"/>
                          </a:lnTo>
                          <a:lnTo>
                            <a:pt x="571" y="10"/>
                          </a:lnTo>
                          <a:lnTo>
                            <a:pt x="571" y="12"/>
                          </a:lnTo>
                          <a:lnTo>
                            <a:pt x="571" y="10"/>
                          </a:lnTo>
                          <a:lnTo>
                            <a:pt x="572" y="8"/>
                          </a:lnTo>
                          <a:lnTo>
                            <a:pt x="572" y="10"/>
                          </a:lnTo>
                          <a:lnTo>
                            <a:pt x="573" y="10"/>
                          </a:lnTo>
                          <a:lnTo>
                            <a:pt x="573" y="12"/>
                          </a:lnTo>
                          <a:lnTo>
                            <a:pt x="573" y="13"/>
                          </a:lnTo>
                          <a:lnTo>
                            <a:pt x="574" y="11"/>
                          </a:lnTo>
                          <a:lnTo>
                            <a:pt x="574" y="12"/>
                          </a:lnTo>
                          <a:lnTo>
                            <a:pt x="575" y="14"/>
                          </a:lnTo>
                          <a:lnTo>
                            <a:pt x="575" y="11"/>
                          </a:lnTo>
                          <a:lnTo>
                            <a:pt x="576" y="13"/>
                          </a:lnTo>
                          <a:lnTo>
                            <a:pt x="576" y="17"/>
                          </a:lnTo>
                          <a:lnTo>
                            <a:pt x="576" y="17"/>
                          </a:lnTo>
                          <a:lnTo>
                            <a:pt x="577" y="16"/>
                          </a:lnTo>
                          <a:lnTo>
                            <a:pt x="577" y="18"/>
                          </a:lnTo>
                          <a:lnTo>
                            <a:pt x="578" y="17"/>
                          </a:lnTo>
                          <a:lnTo>
                            <a:pt x="578" y="19"/>
                          </a:lnTo>
                          <a:lnTo>
                            <a:pt x="578" y="17"/>
                          </a:lnTo>
                          <a:lnTo>
                            <a:pt x="579" y="17"/>
                          </a:lnTo>
                          <a:lnTo>
                            <a:pt x="579" y="17"/>
                          </a:lnTo>
                          <a:lnTo>
                            <a:pt x="580" y="18"/>
                          </a:lnTo>
                          <a:lnTo>
                            <a:pt x="580" y="18"/>
                          </a:lnTo>
                          <a:lnTo>
                            <a:pt x="581" y="18"/>
                          </a:lnTo>
                          <a:lnTo>
                            <a:pt x="581" y="15"/>
                          </a:lnTo>
                          <a:lnTo>
                            <a:pt x="581" y="15"/>
                          </a:lnTo>
                          <a:lnTo>
                            <a:pt x="582" y="16"/>
                          </a:lnTo>
                          <a:lnTo>
                            <a:pt x="582" y="16"/>
                          </a:lnTo>
                          <a:lnTo>
                            <a:pt x="583" y="16"/>
                          </a:lnTo>
                          <a:lnTo>
                            <a:pt x="583" y="16"/>
                          </a:lnTo>
                          <a:lnTo>
                            <a:pt x="583" y="13"/>
                          </a:lnTo>
                          <a:lnTo>
                            <a:pt x="584" y="11"/>
                          </a:lnTo>
                          <a:lnTo>
                            <a:pt x="584" y="11"/>
                          </a:lnTo>
                          <a:lnTo>
                            <a:pt x="585" y="13"/>
                          </a:lnTo>
                          <a:lnTo>
                            <a:pt x="585" y="10"/>
                          </a:lnTo>
                          <a:lnTo>
                            <a:pt x="586" y="14"/>
                          </a:lnTo>
                          <a:lnTo>
                            <a:pt x="586" y="12"/>
                          </a:lnTo>
                          <a:lnTo>
                            <a:pt x="586" y="13"/>
                          </a:lnTo>
                          <a:lnTo>
                            <a:pt x="587" y="13"/>
                          </a:lnTo>
                          <a:lnTo>
                            <a:pt x="587" y="14"/>
                          </a:lnTo>
                          <a:lnTo>
                            <a:pt x="588" y="14"/>
                          </a:lnTo>
                          <a:lnTo>
                            <a:pt x="588" y="13"/>
                          </a:lnTo>
                          <a:lnTo>
                            <a:pt x="588" y="15"/>
                          </a:lnTo>
                          <a:lnTo>
                            <a:pt x="589" y="15"/>
                          </a:lnTo>
                          <a:lnTo>
                            <a:pt x="589" y="16"/>
                          </a:lnTo>
                          <a:lnTo>
                            <a:pt x="590" y="18"/>
                          </a:lnTo>
                          <a:lnTo>
                            <a:pt x="590" y="22"/>
                          </a:lnTo>
                          <a:lnTo>
                            <a:pt x="591" y="19"/>
                          </a:lnTo>
                          <a:lnTo>
                            <a:pt x="591" y="20"/>
                          </a:lnTo>
                          <a:lnTo>
                            <a:pt x="591" y="21"/>
                          </a:lnTo>
                          <a:lnTo>
                            <a:pt x="592" y="21"/>
                          </a:lnTo>
                          <a:lnTo>
                            <a:pt x="592" y="23"/>
                          </a:lnTo>
                          <a:lnTo>
                            <a:pt x="593" y="19"/>
                          </a:lnTo>
                          <a:lnTo>
                            <a:pt x="593" y="19"/>
                          </a:lnTo>
                          <a:lnTo>
                            <a:pt x="593" y="20"/>
                          </a:lnTo>
                          <a:lnTo>
                            <a:pt x="594" y="19"/>
                          </a:lnTo>
                          <a:lnTo>
                            <a:pt x="594" y="20"/>
                          </a:lnTo>
                          <a:lnTo>
                            <a:pt x="595" y="21"/>
                          </a:lnTo>
                          <a:lnTo>
                            <a:pt x="595" y="16"/>
                          </a:lnTo>
                          <a:lnTo>
                            <a:pt x="596" y="17"/>
                          </a:lnTo>
                          <a:lnTo>
                            <a:pt x="596" y="19"/>
                          </a:lnTo>
                          <a:lnTo>
                            <a:pt x="596" y="18"/>
                          </a:lnTo>
                          <a:lnTo>
                            <a:pt x="597" y="16"/>
                          </a:lnTo>
                          <a:lnTo>
                            <a:pt x="597" y="15"/>
                          </a:lnTo>
                          <a:lnTo>
                            <a:pt x="598" y="15"/>
                          </a:lnTo>
                          <a:lnTo>
                            <a:pt x="598" y="13"/>
                          </a:lnTo>
                          <a:lnTo>
                            <a:pt x="598" y="14"/>
                          </a:lnTo>
                          <a:lnTo>
                            <a:pt x="599" y="16"/>
                          </a:lnTo>
                          <a:lnTo>
                            <a:pt x="599" y="15"/>
                          </a:lnTo>
                          <a:lnTo>
                            <a:pt x="600" y="15"/>
                          </a:lnTo>
                          <a:lnTo>
                            <a:pt x="600" y="18"/>
                          </a:lnTo>
                          <a:lnTo>
                            <a:pt x="601" y="17"/>
                          </a:lnTo>
                          <a:lnTo>
                            <a:pt x="601" y="17"/>
                          </a:lnTo>
                          <a:lnTo>
                            <a:pt x="601" y="17"/>
                          </a:lnTo>
                          <a:lnTo>
                            <a:pt x="602" y="19"/>
                          </a:lnTo>
                          <a:lnTo>
                            <a:pt x="602" y="17"/>
                          </a:lnTo>
                          <a:lnTo>
                            <a:pt x="603" y="16"/>
                          </a:lnTo>
                          <a:lnTo>
                            <a:pt x="603" y="20"/>
                          </a:lnTo>
                          <a:lnTo>
                            <a:pt x="603" y="20"/>
                          </a:lnTo>
                          <a:lnTo>
                            <a:pt x="604" y="20"/>
                          </a:lnTo>
                          <a:lnTo>
                            <a:pt x="604" y="21"/>
                          </a:lnTo>
                          <a:lnTo>
                            <a:pt x="605" y="23"/>
                          </a:lnTo>
                          <a:lnTo>
                            <a:pt x="605" y="23"/>
                          </a:lnTo>
                          <a:lnTo>
                            <a:pt x="606" y="24"/>
                          </a:lnTo>
                          <a:lnTo>
                            <a:pt x="606" y="23"/>
                          </a:lnTo>
                          <a:lnTo>
                            <a:pt x="606" y="19"/>
                          </a:lnTo>
                          <a:lnTo>
                            <a:pt x="607" y="24"/>
                          </a:lnTo>
                          <a:lnTo>
                            <a:pt x="607" y="22"/>
                          </a:lnTo>
                          <a:lnTo>
                            <a:pt x="608" y="22"/>
                          </a:lnTo>
                          <a:lnTo>
                            <a:pt x="608" y="19"/>
                          </a:lnTo>
                          <a:lnTo>
                            <a:pt x="608" y="22"/>
                          </a:lnTo>
                          <a:lnTo>
                            <a:pt x="609" y="22"/>
                          </a:lnTo>
                          <a:lnTo>
                            <a:pt x="609" y="22"/>
                          </a:lnTo>
                          <a:lnTo>
                            <a:pt x="610" y="22"/>
                          </a:lnTo>
                          <a:lnTo>
                            <a:pt x="610" y="22"/>
                          </a:lnTo>
                          <a:lnTo>
                            <a:pt x="611" y="20"/>
                          </a:lnTo>
                          <a:lnTo>
                            <a:pt x="611" y="22"/>
                          </a:lnTo>
                          <a:lnTo>
                            <a:pt x="611" y="18"/>
                          </a:lnTo>
                          <a:lnTo>
                            <a:pt x="612" y="19"/>
                          </a:lnTo>
                          <a:lnTo>
                            <a:pt x="612" y="19"/>
                          </a:lnTo>
                          <a:lnTo>
                            <a:pt x="613" y="19"/>
                          </a:lnTo>
                          <a:lnTo>
                            <a:pt x="613" y="19"/>
                          </a:lnTo>
                          <a:lnTo>
                            <a:pt x="613" y="21"/>
                          </a:lnTo>
                          <a:lnTo>
                            <a:pt x="614" y="19"/>
                          </a:lnTo>
                          <a:lnTo>
                            <a:pt x="614" y="17"/>
                          </a:lnTo>
                          <a:lnTo>
                            <a:pt x="615" y="19"/>
                          </a:lnTo>
                          <a:lnTo>
                            <a:pt x="615" y="20"/>
                          </a:lnTo>
                          <a:lnTo>
                            <a:pt x="616" y="19"/>
                          </a:lnTo>
                          <a:lnTo>
                            <a:pt x="616" y="19"/>
                          </a:lnTo>
                          <a:lnTo>
                            <a:pt x="616" y="21"/>
                          </a:lnTo>
                          <a:lnTo>
                            <a:pt x="617" y="20"/>
                          </a:lnTo>
                          <a:lnTo>
                            <a:pt x="617" y="21"/>
                          </a:lnTo>
                          <a:lnTo>
                            <a:pt x="618" y="21"/>
                          </a:lnTo>
                          <a:lnTo>
                            <a:pt x="618" y="21"/>
                          </a:lnTo>
                          <a:lnTo>
                            <a:pt x="618" y="18"/>
                          </a:lnTo>
                          <a:lnTo>
                            <a:pt x="619" y="25"/>
                          </a:lnTo>
                          <a:lnTo>
                            <a:pt x="619" y="23"/>
                          </a:lnTo>
                          <a:lnTo>
                            <a:pt x="620" y="23"/>
                          </a:lnTo>
                          <a:lnTo>
                            <a:pt x="620" y="22"/>
                          </a:lnTo>
                          <a:lnTo>
                            <a:pt x="621" y="23"/>
                          </a:lnTo>
                          <a:lnTo>
                            <a:pt x="621" y="24"/>
                          </a:lnTo>
                          <a:lnTo>
                            <a:pt x="621" y="25"/>
                          </a:lnTo>
                          <a:lnTo>
                            <a:pt x="622" y="24"/>
                          </a:lnTo>
                          <a:lnTo>
                            <a:pt x="622" y="23"/>
                          </a:lnTo>
                          <a:lnTo>
                            <a:pt x="623" y="21"/>
                          </a:lnTo>
                          <a:lnTo>
                            <a:pt x="623" y="19"/>
                          </a:lnTo>
                          <a:lnTo>
                            <a:pt x="623" y="21"/>
                          </a:lnTo>
                          <a:lnTo>
                            <a:pt x="624" y="23"/>
                          </a:lnTo>
                          <a:lnTo>
                            <a:pt x="624" y="20"/>
                          </a:lnTo>
                          <a:lnTo>
                            <a:pt x="625" y="20"/>
                          </a:lnTo>
                          <a:lnTo>
                            <a:pt x="625" y="17"/>
                          </a:lnTo>
                          <a:lnTo>
                            <a:pt x="626" y="18"/>
                          </a:lnTo>
                          <a:lnTo>
                            <a:pt x="626" y="17"/>
                          </a:lnTo>
                          <a:lnTo>
                            <a:pt x="626" y="16"/>
                          </a:lnTo>
                          <a:lnTo>
                            <a:pt x="627" y="16"/>
                          </a:lnTo>
                          <a:lnTo>
                            <a:pt x="627" y="14"/>
                          </a:lnTo>
                          <a:lnTo>
                            <a:pt x="628" y="15"/>
                          </a:lnTo>
                          <a:lnTo>
                            <a:pt x="628" y="16"/>
                          </a:lnTo>
                          <a:lnTo>
                            <a:pt x="628" y="16"/>
                          </a:lnTo>
                          <a:lnTo>
                            <a:pt x="629" y="18"/>
                          </a:lnTo>
                          <a:lnTo>
                            <a:pt x="629" y="17"/>
                          </a:lnTo>
                          <a:lnTo>
                            <a:pt x="630" y="18"/>
                          </a:lnTo>
                          <a:lnTo>
                            <a:pt x="630" y="16"/>
                          </a:lnTo>
                          <a:lnTo>
                            <a:pt x="631" y="19"/>
                          </a:lnTo>
                          <a:lnTo>
                            <a:pt x="631" y="19"/>
                          </a:lnTo>
                          <a:lnTo>
                            <a:pt x="631" y="18"/>
                          </a:lnTo>
                          <a:lnTo>
                            <a:pt x="632" y="17"/>
                          </a:lnTo>
                          <a:lnTo>
                            <a:pt x="632" y="18"/>
                          </a:lnTo>
                          <a:lnTo>
                            <a:pt x="633" y="18"/>
                          </a:lnTo>
                          <a:lnTo>
                            <a:pt x="633" y="16"/>
                          </a:lnTo>
                          <a:lnTo>
                            <a:pt x="633" y="20"/>
                          </a:lnTo>
                          <a:lnTo>
                            <a:pt x="634" y="18"/>
                          </a:lnTo>
                          <a:lnTo>
                            <a:pt x="634" y="18"/>
                          </a:lnTo>
                          <a:lnTo>
                            <a:pt x="635" y="20"/>
                          </a:lnTo>
                          <a:lnTo>
                            <a:pt x="635" y="22"/>
                          </a:lnTo>
                          <a:lnTo>
                            <a:pt x="636" y="21"/>
                          </a:lnTo>
                          <a:lnTo>
                            <a:pt x="636" y="19"/>
                          </a:lnTo>
                          <a:lnTo>
                            <a:pt x="636" y="18"/>
                          </a:lnTo>
                          <a:lnTo>
                            <a:pt x="637" y="19"/>
                          </a:lnTo>
                          <a:lnTo>
                            <a:pt x="637" y="17"/>
                          </a:lnTo>
                          <a:lnTo>
                            <a:pt x="638" y="16"/>
                          </a:lnTo>
                          <a:lnTo>
                            <a:pt x="638" y="16"/>
                          </a:lnTo>
                          <a:lnTo>
                            <a:pt x="638" y="14"/>
                          </a:lnTo>
                          <a:lnTo>
                            <a:pt x="639" y="14"/>
                          </a:lnTo>
                          <a:lnTo>
                            <a:pt x="639" y="11"/>
                          </a:lnTo>
                          <a:lnTo>
                            <a:pt x="640" y="10"/>
                          </a:lnTo>
                          <a:lnTo>
                            <a:pt x="640" y="10"/>
                          </a:lnTo>
                          <a:lnTo>
                            <a:pt x="641" y="8"/>
                          </a:lnTo>
                          <a:lnTo>
                            <a:pt x="641" y="9"/>
                          </a:lnTo>
                          <a:lnTo>
                            <a:pt x="641" y="10"/>
                          </a:lnTo>
                          <a:lnTo>
                            <a:pt x="642" y="10"/>
                          </a:lnTo>
                          <a:lnTo>
                            <a:pt x="642" y="12"/>
                          </a:lnTo>
                          <a:lnTo>
                            <a:pt x="643" y="6"/>
                          </a:lnTo>
                          <a:lnTo>
                            <a:pt x="643" y="6"/>
                          </a:lnTo>
                          <a:lnTo>
                            <a:pt x="643" y="12"/>
                          </a:lnTo>
                          <a:lnTo>
                            <a:pt x="644" y="11"/>
                          </a:lnTo>
                          <a:lnTo>
                            <a:pt x="644" y="10"/>
                          </a:lnTo>
                          <a:lnTo>
                            <a:pt x="645" y="10"/>
                          </a:lnTo>
                          <a:lnTo>
                            <a:pt x="645" y="11"/>
                          </a:lnTo>
                          <a:lnTo>
                            <a:pt x="646" y="10"/>
                          </a:lnTo>
                          <a:lnTo>
                            <a:pt x="646" y="10"/>
                          </a:lnTo>
                          <a:lnTo>
                            <a:pt x="646" y="13"/>
                          </a:lnTo>
                          <a:lnTo>
                            <a:pt x="647" y="11"/>
                          </a:lnTo>
                          <a:lnTo>
                            <a:pt x="647" y="13"/>
                          </a:lnTo>
                          <a:lnTo>
                            <a:pt x="648" y="14"/>
                          </a:lnTo>
                          <a:lnTo>
                            <a:pt x="648" y="12"/>
                          </a:lnTo>
                          <a:lnTo>
                            <a:pt x="648" y="14"/>
                          </a:lnTo>
                          <a:lnTo>
                            <a:pt x="649" y="11"/>
                          </a:lnTo>
                          <a:lnTo>
                            <a:pt x="649" y="14"/>
                          </a:lnTo>
                          <a:lnTo>
                            <a:pt x="650" y="11"/>
                          </a:lnTo>
                          <a:lnTo>
                            <a:pt x="650" y="15"/>
                          </a:lnTo>
                          <a:lnTo>
                            <a:pt x="651" y="12"/>
                          </a:lnTo>
                          <a:lnTo>
                            <a:pt x="651" y="8"/>
                          </a:lnTo>
                          <a:lnTo>
                            <a:pt x="651" y="10"/>
                          </a:lnTo>
                          <a:lnTo>
                            <a:pt x="652" y="11"/>
                          </a:lnTo>
                          <a:lnTo>
                            <a:pt x="652" y="9"/>
                          </a:lnTo>
                          <a:lnTo>
                            <a:pt x="653" y="12"/>
                          </a:lnTo>
                          <a:lnTo>
                            <a:pt x="653" y="7"/>
                          </a:lnTo>
                          <a:lnTo>
                            <a:pt x="653" y="8"/>
                          </a:lnTo>
                          <a:lnTo>
                            <a:pt x="654" y="8"/>
                          </a:lnTo>
                          <a:lnTo>
                            <a:pt x="654" y="9"/>
                          </a:lnTo>
                          <a:lnTo>
                            <a:pt x="655" y="7"/>
                          </a:lnTo>
                          <a:lnTo>
                            <a:pt x="655" y="6"/>
                          </a:lnTo>
                          <a:lnTo>
                            <a:pt x="656" y="8"/>
                          </a:lnTo>
                          <a:lnTo>
                            <a:pt x="656" y="7"/>
                          </a:lnTo>
                          <a:lnTo>
                            <a:pt x="656" y="7"/>
                          </a:lnTo>
                          <a:lnTo>
                            <a:pt x="657" y="4"/>
                          </a:lnTo>
                          <a:lnTo>
                            <a:pt x="657" y="8"/>
                          </a:lnTo>
                          <a:lnTo>
                            <a:pt x="658" y="3"/>
                          </a:lnTo>
                          <a:lnTo>
                            <a:pt x="658" y="6"/>
                          </a:lnTo>
                          <a:lnTo>
                            <a:pt x="658" y="8"/>
                          </a:lnTo>
                          <a:lnTo>
                            <a:pt x="659" y="5"/>
                          </a:lnTo>
                          <a:lnTo>
                            <a:pt x="659" y="9"/>
                          </a:lnTo>
                          <a:lnTo>
                            <a:pt x="660" y="11"/>
                          </a:lnTo>
                          <a:lnTo>
                            <a:pt x="660" y="12"/>
                          </a:lnTo>
                          <a:lnTo>
                            <a:pt x="661" y="13"/>
                          </a:lnTo>
                          <a:lnTo>
                            <a:pt x="661" y="14"/>
                          </a:lnTo>
                          <a:lnTo>
                            <a:pt x="661" y="14"/>
                          </a:lnTo>
                          <a:lnTo>
                            <a:pt x="662" y="15"/>
                          </a:lnTo>
                          <a:lnTo>
                            <a:pt x="662" y="15"/>
                          </a:lnTo>
                          <a:lnTo>
                            <a:pt x="663" y="14"/>
                          </a:lnTo>
                          <a:lnTo>
                            <a:pt x="663" y="14"/>
                          </a:lnTo>
                          <a:lnTo>
                            <a:pt x="663" y="13"/>
                          </a:lnTo>
                          <a:lnTo>
                            <a:pt x="664" y="14"/>
                          </a:lnTo>
                          <a:lnTo>
                            <a:pt x="664" y="14"/>
                          </a:lnTo>
                          <a:lnTo>
                            <a:pt x="665" y="13"/>
                          </a:lnTo>
                          <a:lnTo>
                            <a:pt x="665" y="13"/>
                          </a:lnTo>
                          <a:lnTo>
                            <a:pt x="666" y="14"/>
                          </a:lnTo>
                          <a:lnTo>
                            <a:pt x="666" y="13"/>
                          </a:lnTo>
                          <a:lnTo>
                            <a:pt x="666" y="8"/>
                          </a:lnTo>
                          <a:lnTo>
                            <a:pt x="667" y="10"/>
                          </a:lnTo>
                          <a:lnTo>
                            <a:pt x="667" y="7"/>
                          </a:lnTo>
                          <a:lnTo>
                            <a:pt x="668" y="10"/>
                          </a:lnTo>
                          <a:lnTo>
                            <a:pt x="668" y="8"/>
                          </a:lnTo>
                          <a:lnTo>
                            <a:pt x="668" y="6"/>
                          </a:lnTo>
                          <a:lnTo>
                            <a:pt x="669" y="10"/>
                          </a:lnTo>
                          <a:lnTo>
                            <a:pt x="669" y="7"/>
                          </a:lnTo>
                          <a:lnTo>
                            <a:pt x="670" y="10"/>
                          </a:lnTo>
                          <a:lnTo>
                            <a:pt x="670" y="6"/>
                          </a:lnTo>
                          <a:lnTo>
                            <a:pt x="671" y="8"/>
                          </a:lnTo>
                          <a:lnTo>
                            <a:pt x="671" y="9"/>
                          </a:lnTo>
                          <a:lnTo>
                            <a:pt x="671" y="7"/>
                          </a:lnTo>
                          <a:lnTo>
                            <a:pt x="672" y="13"/>
                          </a:lnTo>
                          <a:lnTo>
                            <a:pt x="672" y="10"/>
                          </a:lnTo>
                          <a:lnTo>
                            <a:pt x="673" y="12"/>
                          </a:lnTo>
                          <a:lnTo>
                            <a:pt x="673" y="11"/>
                          </a:lnTo>
                          <a:lnTo>
                            <a:pt x="673" y="11"/>
                          </a:lnTo>
                          <a:lnTo>
                            <a:pt x="674" y="12"/>
                          </a:lnTo>
                          <a:lnTo>
                            <a:pt x="674" y="12"/>
                          </a:lnTo>
                          <a:lnTo>
                            <a:pt x="675" y="14"/>
                          </a:lnTo>
                          <a:lnTo>
                            <a:pt x="675" y="14"/>
                          </a:lnTo>
                          <a:lnTo>
                            <a:pt x="676" y="13"/>
                          </a:lnTo>
                          <a:lnTo>
                            <a:pt x="676" y="12"/>
                          </a:lnTo>
                          <a:lnTo>
                            <a:pt x="676" y="12"/>
                          </a:lnTo>
                          <a:lnTo>
                            <a:pt x="677" y="14"/>
                          </a:lnTo>
                          <a:lnTo>
                            <a:pt x="677" y="12"/>
                          </a:lnTo>
                          <a:lnTo>
                            <a:pt x="678" y="13"/>
                          </a:lnTo>
                          <a:lnTo>
                            <a:pt x="678" y="12"/>
                          </a:lnTo>
                          <a:lnTo>
                            <a:pt x="678" y="15"/>
                          </a:lnTo>
                          <a:lnTo>
                            <a:pt x="679" y="12"/>
                          </a:lnTo>
                          <a:lnTo>
                            <a:pt x="679" y="11"/>
                          </a:lnTo>
                          <a:lnTo>
                            <a:pt x="680" y="14"/>
                          </a:lnTo>
                          <a:lnTo>
                            <a:pt x="680" y="12"/>
                          </a:lnTo>
                          <a:lnTo>
                            <a:pt x="681" y="12"/>
                          </a:lnTo>
                          <a:lnTo>
                            <a:pt x="681" y="9"/>
                          </a:lnTo>
                          <a:lnTo>
                            <a:pt x="681" y="12"/>
                          </a:lnTo>
                          <a:lnTo>
                            <a:pt x="682" y="12"/>
                          </a:lnTo>
                          <a:lnTo>
                            <a:pt x="682" y="12"/>
                          </a:lnTo>
                          <a:lnTo>
                            <a:pt x="683" y="11"/>
                          </a:lnTo>
                          <a:lnTo>
                            <a:pt x="683" y="11"/>
                          </a:lnTo>
                          <a:lnTo>
                            <a:pt x="684" y="11"/>
                          </a:lnTo>
                          <a:lnTo>
                            <a:pt x="684" y="13"/>
                          </a:lnTo>
                          <a:lnTo>
                            <a:pt x="684" y="12"/>
                          </a:lnTo>
                          <a:lnTo>
                            <a:pt x="685" y="15"/>
                          </a:lnTo>
                          <a:lnTo>
                            <a:pt x="685" y="11"/>
                          </a:lnTo>
                          <a:lnTo>
                            <a:pt x="686" y="15"/>
                          </a:lnTo>
                          <a:lnTo>
                            <a:pt x="686" y="16"/>
                          </a:lnTo>
                          <a:lnTo>
                            <a:pt x="686" y="16"/>
                          </a:lnTo>
                          <a:lnTo>
                            <a:pt x="687" y="16"/>
                          </a:lnTo>
                          <a:lnTo>
                            <a:pt x="687" y="17"/>
                          </a:lnTo>
                          <a:lnTo>
                            <a:pt x="688" y="19"/>
                          </a:lnTo>
                          <a:lnTo>
                            <a:pt x="688" y="16"/>
                          </a:lnTo>
                          <a:lnTo>
                            <a:pt x="689" y="18"/>
                          </a:lnTo>
                          <a:lnTo>
                            <a:pt x="689" y="18"/>
                          </a:lnTo>
                          <a:lnTo>
                            <a:pt x="689" y="20"/>
                          </a:lnTo>
                          <a:lnTo>
                            <a:pt x="690" y="18"/>
                          </a:lnTo>
                          <a:lnTo>
                            <a:pt x="690" y="18"/>
                          </a:lnTo>
                          <a:lnTo>
                            <a:pt x="691" y="18"/>
                          </a:lnTo>
                          <a:lnTo>
                            <a:pt x="691" y="23"/>
                          </a:lnTo>
                          <a:lnTo>
                            <a:pt x="691" y="21"/>
                          </a:lnTo>
                          <a:lnTo>
                            <a:pt x="692" y="22"/>
                          </a:lnTo>
                          <a:lnTo>
                            <a:pt x="692" y="19"/>
                          </a:lnTo>
                          <a:lnTo>
                            <a:pt x="693" y="18"/>
                          </a:lnTo>
                          <a:lnTo>
                            <a:pt x="693" y="19"/>
                          </a:lnTo>
                          <a:lnTo>
                            <a:pt x="694" y="18"/>
                          </a:lnTo>
                          <a:lnTo>
                            <a:pt x="694" y="17"/>
                          </a:lnTo>
                          <a:lnTo>
                            <a:pt x="694" y="16"/>
                          </a:lnTo>
                          <a:lnTo>
                            <a:pt x="695" y="18"/>
                          </a:lnTo>
                          <a:lnTo>
                            <a:pt x="695" y="17"/>
                          </a:lnTo>
                          <a:lnTo>
                            <a:pt x="696" y="19"/>
                          </a:lnTo>
                          <a:lnTo>
                            <a:pt x="696" y="14"/>
                          </a:lnTo>
                          <a:lnTo>
                            <a:pt x="696" y="15"/>
                          </a:lnTo>
                          <a:lnTo>
                            <a:pt x="697" y="15"/>
                          </a:lnTo>
                          <a:lnTo>
                            <a:pt x="697" y="17"/>
                          </a:lnTo>
                          <a:lnTo>
                            <a:pt x="698" y="15"/>
                          </a:lnTo>
                          <a:lnTo>
                            <a:pt x="698" y="13"/>
                          </a:lnTo>
                          <a:lnTo>
                            <a:pt x="699" y="14"/>
                          </a:lnTo>
                          <a:lnTo>
                            <a:pt x="699" y="16"/>
                          </a:lnTo>
                          <a:lnTo>
                            <a:pt x="699" y="16"/>
                          </a:lnTo>
                          <a:lnTo>
                            <a:pt x="700" y="15"/>
                          </a:lnTo>
                          <a:lnTo>
                            <a:pt x="700" y="16"/>
                          </a:lnTo>
                          <a:lnTo>
                            <a:pt x="701" y="17"/>
                          </a:lnTo>
                          <a:lnTo>
                            <a:pt x="701" y="20"/>
                          </a:lnTo>
                          <a:lnTo>
                            <a:pt x="701" y="17"/>
                          </a:lnTo>
                          <a:lnTo>
                            <a:pt x="702" y="18"/>
                          </a:lnTo>
                          <a:lnTo>
                            <a:pt x="702" y="17"/>
                          </a:lnTo>
                          <a:lnTo>
                            <a:pt x="703" y="19"/>
                          </a:lnTo>
                          <a:lnTo>
                            <a:pt x="703" y="19"/>
                          </a:lnTo>
                          <a:lnTo>
                            <a:pt x="704" y="19"/>
                          </a:lnTo>
                          <a:lnTo>
                            <a:pt x="704" y="18"/>
                          </a:lnTo>
                          <a:lnTo>
                            <a:pt x="704" y="20"/>
                          </a:lnTo>
                          <a:lnTo>
                            <a:pt x="705" y="21"/>
                          </a:lnTo>
                          <a:lnTo>
                            <a:pt x="705" y="20"/>
                          </a:lnTo>
                          <a:lnTo>
                            <a:pt x="706" y="20"/>
                          </a:lnTo>
                          <a:lnTo>
                            <a:pt x="706" y="20"/>
                          </a:lnTo>
                          <a:lnTo>
                            <a:pt x="706" y="19"/>
                          </a:lnTo>
                          <a:lnTo>
                            <a:pt x="707" y="18"/>
                          </a:lnTo>
                          <a:lnTo>
                            <a:pt x="707" y="18"/>
                          </a:lnTo>
                          <a:lnTo>
                            <a:pt x="708" y="15"/>
                          </a:lnTo>
                          <a:lnTo>
                            <a:pt x="708" y="17"/>
                          </a:lnTo>
                          <a:lnTo>
                            <a:pt x="709" y="14"/>
                          </a:lnTo>
                          <a:lnTo>
                            <a:pt x="709" y="14"/>
                          </a:lnTo>
                          <a:lnTo>
                            <a:pt x="709" y="14"/>
                          </a:lnTo>
                          <a:lnTo>
                            <a:pt x="710" y="13"/>
                          </a:lnTo>
                          <a:lnTo>
                            <a:pt x="710" y="9"/>
                          </a:lnTo>
                          <a:lnTo>
                            <a:pt x="711" y="11"/>
                          </a:lnTo>
                          <a:lnTo>
                            <a:pt x="711" y="12"/>
                          </a:lnTo>
                          <a:lnTo>
                            <a:pt x="711" y="12"/>
                          </a:lnTo>
                          <a:lnTo>
                            <a:pt x="712" y="13"/>
                          </a:lnTo>
                          <a:lnTo>
                            <a:pt x="712" y="14"/>
                          </a:lnTo>
                          <a:lnTo>
                            <a:pt x="713" y="14"/>
                          </a:lnTo>
                          <a:lnTo>
                            <a:pt x="713" y="14"/>
                          </a:lnTo>
                          <a:lnTo>
                            <a:pt x="714" y="14"/>
                          </a:lnTo>
                          <a:lnTo>
                            <a:pt x="714" y="17"/>
                          </a:lnTo>
                          <a:lnTo>
                            <a:pt x="714" y="18"/>
                          </a:lnTo>
                          <a:lnTo>
                            <a:pt x="715" y="15"/>
                          </a:lnTo>
                          <a:lnTo>
                            <a:pt x="715" y="16"/>
                          </a:lnTo>
                          <a:lnTo>
                            <a:pt x="716" y="16"/>
                          </a:lnTo>
                          <a:lnTo>
                            <a:pt x="716" y="18"/>
                          </a:lnTo>
                          <a:lnTo>
                            <a:pt x="716" y="17"/>
                          </a:lnTo>
                          <a:lnTo>
                            <a:pt x="717" y="18"/>
                          </a:lnTo>
                          <a:lnTo>
                            <a:pt x="717" y="18"/>
                          </a:lnTo>
                          <a:lnTo>
                            <a:pt x="718" y="18"/>
                          </a:lnTo>
                          <a:lnTo>
                            <a:pt x="718" y="21"/>
                          </a:lnTo>
                          <a:lnTo>
                            <a:pt x="719" y="22"/>
                          </a:lnTo>
                          <a:lnTo>
                            <a:pt x="719" y="16"/>
                          </a:lnTo>
                          <a:lnTo>
                            <a:pt x="719" y="18"/>
                          </a:lnTo>
                          <a:lnTo>
                            <a:pt x="720" y="21"/>
                          </a:lnTo>
                          <a:lnTo>
                            <a:pt x="720" y="19"/>
                          </a:lnTo>
                          <a:lnTo>
                            <a:pt x="721" y="17"/>
                          </a:lnTo>
                          <a:lnTo>
                            <a:pt x="721" y="17"/>
                          </a:lnTo>
                          <a:lnTo>
                            <a:pt x="721" y="17"/>
                          </a:lnTo>
                          <a:lnTo>
                            <a:pt x="722" y="15"/>
                          </a:lnTo>
                          <a:lnTo>
                            <a:pt x="722" y="15"/>
                          </a:lnTo>
                          <a:lnTo>
                            <a:pt x="723" y="15"/>
                          </a:lnTo>
                          <a:lnTo>
                            <a:pt x="723" y="13"/>
                          </a:lnTo>
                          <a:lnTo>
                            <a:pt x="724" y="13"/>
                          </a:lnTo>
                          <a:lnTo>
                            <a:pt x="724" y="10"/>
                          </a:lnTo>
                          <a:lnTo>
                            <a:pt x="724" y="14"/>
                          </a:lnTo>
                          <a:lnTo>
                            <a:pt x="725" y="15"/>
                          </a:lnTo>
                          <a:lnTo>
                            <a:pt x="725" y="15"/>
                          </a:lnTo>
                          <a:lnTo>
                            <a:pt x="726" y="16"/>
                          </a:lnTo>
                          <a:lnTo>
                            <a:pt x="726" y="15"/>
                          </a:lnTo>
                          <a:lnTo>
                            <a:pt x="726" y="14"/>
                          </a:lnTo>
                          <a:lnTo>
                            <a:pt x="727" y="12"/>
                          </a:lnTo>
                          <a:lnTo>
                            <a:pt x="727" y="14"/>
                          </a:lnTo>
                          <a:lnTo>
                            <a:pt x="728" y="13"/>
                          </a:lnTo>
                          <a:lnTo>
                            <a:pt x="728" y="14"/>
                          </a:lnTo>
                          <a:lnTo>
                            <a:pt x="729" y="12"/>
                          </a:lnTo>
                          <a:lnTo>
                            <a:pt x="729" y="17"/>
                          </a:lnTo>
                          <a:lnTo>
                            <a:pt x="729" y="16"/>
                          </a:lnTo>
                          <a:lnTo>
                            <a:pt x="730" y="17"/>
                          </a:lnTo>
                          <a:lnTo>
                            <a:pt x="730" y="17"/>
                          </a:lnTo>
                          <a:lnTo>
                            <a:pt x="731" y="16"/>
                          </a:lnTo>
                          <a:lnTo>
                            <a:pt x="731" y="15"/>
                          </a:lnTo>
                          <a:lnTo>
                            <a:pt x="731" y="16"/>
                          </a:lnTo>
                          <a:lnTo>
                            <a:pt x="732" y="17"/>
                          </a:lnTo>
                          <a:lnTo>
                            <a:pt x="732" y="17"/>
                          </a:lnTo>
                          <a:lnTo>
                            <a:pt x="733" y="15"/>
                          </a:lnTo>
                          <a:lnTo>
                            <a:pt x="733" y="17"/>
                          </a:lnTo>
                          <a:lnTo>
                            <a:pt x="734" y="15"/>
                          </a:lnTo>
                          <a:lnTo>
                            <a:pt x="734" y="15"/>
                          </a:lnTo>
                          <a:lnTo>
                            <a:pt x="734" y="14"/>
                          </a:lnTo>
                          <a:lnTo>
                            <a:pt x="735" y="12"/>
                          </a:lnTo>
                          <a:lnTo>
                            <a:pt x="735" y="11"/>
                          </a:lnTo>
                          <a:lnTo>
                            <a:pt x="736" y="13"/>
                          </a:lnTo>
                          <a:lnTo>
                            <a:pt x="736" y="11"/>
                          </a:lnTo>
                          <a:lnTo>
                            <a:pt x="736" y="11"/>
                          </a:lnTo>
                          <a:lnTo>
                            <a:pt x="737" y="13"/>
                          </a:lnTo>
                          <a:lnTo>
                            <a:pt x="737" y="13"/>
                          </a:lnTo>
                          <a:lnTo>
                            <a:pt x="738" y="9"/>
                          </a:lnTo>
                          <a:lnTo>
                            <a:pt x="738" y="9"/>
                          </a:lnTo>
                          <a:lnTo>
                            <a:pt x="739" y="10"/>
                          </a:lnTo>
                          <a:lnTo>
                            <a:pt x="739" y="12"/>
                          </a:lnTo>
                          <a:lnTo>
                            <a:pt x="739" y="12"/>
                          </a:lnTo>
                          <a:lnTo>
                            <a:pt x="740" y="11"/>
                          </a:lnTo>
                          <a:lnTo>
                            <a:pt x="740" y="11"/>
                          </a:lnTo>
                          <a:lnTo>
                            <a:pt x="741" y="12"/>
                          </a:lnTo>
                          <a:lnTo>
                            <a:pt x="741" y="13"/>
                          </a:lnTo>
                          <a:lnTo>
                            <a:pt x="741" y="16"/>
                          </a:lnTo>
                          <a:lnTo>
                            <a:pt x="742" y="15"/>
                          </a:lnTo>
                          <a:lnTo>
                            <a:pt x="742" y="14"/>
                          </a:lnTo>
                          <a:lnTo>
                            <a:pt x="743" y="13"/>
                          </a:lnTo>
                          <a:lnTo>
                            <a:pt x="743" y="15"/>
                          </a:lnTo>
                          <a:lnTo>
                            <a:pt x="744" y="15"/>
                          </a:lnTo>
                          <a:lnTo>
                            <a:pt x="744" y="14"/>
                          </a:lnTo>
                          <a:lnTo>
                            <a:pt x="744" y="16"/>
                          </a:lnTo>
                          <a:lnTo>
                            <a:pt x="745" y="15"/>
                          </a:lnTo>
                          <a:lnTo>
                            <a:pt x="745" y="14"/>
                          </a:lnTo>
                          <a:lnTo>
                            <a:pt x="746" y="14"/>
                          </a:lnTo>
                          <a:lnTo>
                            <a:pt x="746" y="13"/>
                          </a:lnTo>
                          <a:lnTo>
                            <a:pt x="746" y="14"/>
                          </a:lnTo>
                          <a:lnTo>
                            <a:pt x="747" y="13"/>
                          </a:lnTo>
                          <a:lnTo>
                            <a:pt x="747" y="12"/>
                          </a:lnTo>
                          <a:lnTo>
                            <a:pt x="748" y="14"/>
                          </a:lnTo>
                          <a:lnTo>
                            <a:pt x="748" y="11"/>
                          </a:lnTo>
                          <a:lnTo>
                            <a:pt x="749" y="10"/>
                          </a:lnTo>
                          <a:lnTo>
                            <a:pt x="749" y="10"/>
                          </a:lnTo>
                          <a:lnTo>
                            <a:pt x="749" y="10"/>
                          </a:lnTo>
                          <a:lnTo>
                            <a:pt x="750" y="9"/>
                          </a:lnTo>
                          <a:lnTo>
                            <a:pt x="750" y="8"/>
                          </a:lnTo>
                          <a:lnTo>
                            <a:pt x="751" y="7"/>
                          </a:lnTo>
                          <a:lnTo>
                            <a:pt x="751" y="10"/>
                          </a:lnTo>
                          <a:lnTo>
                            <a:pt x="751" y="7"/>
                          </a:lnTo>
                          <a:lnTo>
                            <a:pt x="752" y="10"/>
                          </a:lnTo>
                          <a:lnTo>
                            <a:pt x="752" y="11"/>
                          </a:lnTo>
                          <a:lnTo>
                            <a:pt x="753" y="12"/>
                          </a:lnTo>
                          <a:lnTo>
                            <a:pt x="753" y="9"/>
                          </a:lnTo>
                          <a:lnTo>
                            <a:pt x="754" y="11"/>
                          </a:lnTo>
                          <a:lnTo>
                            <a:pt x="754" y="10"/>
                          </a:lnTo>
                          <a:lnTo>
                            <a:pt x="754" y="10"/>
                          </a:lnTo>
                          <a:lnTo>
                            <a:pt x="755" y="10"/>
                          </a:lnTo>
                          <a:lnTo>
                            <a:pt x="755" y="13"/>
                          </a:lnTo>
                          <a:lnTo>
                            <a:pt x="756" y="15"/>
                          </a:lnTo>
                          <a:lnTo>
                            <a:pt x="756" y="12"/>
                          </a:lnTo>
                          <a:lnTo>
                            <a:pt x="756" y="14"/>
                          </a:lnTo>
                          <a:lnTo>
                            <a:pt x="757" y="12"/>
                          </a:lnTo>
                          <a:lnTo>
                            <a:pt x="757" y="14"/>
                          </a:lnTo>
                          <a:lnTo>
                            <a:pt x="758" y="15"/>
                          </a:lnTo>
                          <a:lnTo>
                            <a:pt x="758" y="14"/>
                          </a:lnTo>
                          <a:lnTo>
                            <a:pt x="759" y="17"/>
                          </a:lnTo>
                          <a:lnTo>
                            <a:pt x="759" y="17"/>
                          </a:lnTo>
                          <a:lnTo>
                            <a:pt x="759" y="16"/>
                          </a:lnTo>
                          <a:lnTo>
                            <a:pt x="760" y="17"/>
                          </a:lnTo>
                          <a:lnTo>
                            <a:pt x="760" y="15"/>
                          </a:lnTo>
                          <a:lnTo>
                            <a:pt x="761" y="15"/>
                          </a:lnTo>
                          <a:lnTo>
                            <a:pt x="761" y="17"/>
                          </a:lnTo>
                          <a:lnTo>
                            <a:pt x="761" y="15"/>
                          </a:lnTo>
                          <a:lnTo>
                            <a:pt x="762" y="17"/>
                          </a:lnTo>
                          <a:lnTo>
                            <a:pt x="762" y="16"/>
                          </a:lnTo>
                          <a:lnTo>
                            <a:pt x="763" y="15"/>
                          </a:lnTo>
                          <a:lnTo>
                            <a:pt x="763" y="15"/>
                          </a:lnTo>
                          <a:lnTo>
                            <a:pt x="764" y="17"/>
                          </a:lnTo>
                          <a:lnTo>
                            <a:pt x="764" y="15"/>
                          </a:lnTo>
                          <a:lnTo>
                            <a:pt x="764" y="14"/>
                          </a:lnTo>
                          <a:lnTo>
                            <a:pt x="765" y="14"/>
                          </a:lnTo>
                          <a:lnTo>
                            <a:pt x="765" y="12"/>
                          </a:lnTo>
                          <a:lnTo>
                            <a:pt x="766" y="13"/>
                          </a:lnTo>
                          <a:lnTo>
                            <a:pt x="766" y="13"/>
                          </a:lnTo>
                          <a:lnTo>
                            <a:pt x="766" y="16"/>
                          </a:lnTo>
                          <a:lnTo>
                            <a:pt x="767" y="14"/>
                          </a:lnTo>
                          <a:lnTo>
                            <a:pt x="767" y="13"/>
                          </a:lnTo>
                          <a:lnTo>
                            <a:pt x="768" y="13"/>
                          </a:lnTo>
                          <a:lnTo>
                            <a:pt x="768" y="14"/>
                          </a:lnTo>
                          <a:lnTo>
                            <a:pt x="769" y="13"/>
                          </a:lnTo>
                          <a:lnTo>
                            <a:pt x="769" y="14"/>
                          </a:lnTo>
                          <a:lnTo>
                            <a:pt x="769" y="14"/>
                          </a:lnTo>
                          <a:lnTo>
                            <a:pt x="770" y="17"/>
                          </a:lnTo>
                          <a:lnTo>
                            <a:pt x="770" y="18"/>
                          </a:lnTo>
                          <a:lnTo>
                            <a:pt x="771" y="17"/>
                          </a:lnTo>
                          <a:lnTo>
                            <a:pt x="771" y="20"/>
                          </a:lnTo>
                          <a:lnTo>
                            <a:pt x="771" y="20"/>
                          </a:lnTo>
                          <a:lnTo>
                            <a:pt x="772" y="19"/>
                          </a:lnTo>
                          <a:lnTo>
                            <a:pt x="772" y="22"/>
                          </a:lnTo>
                          <a:lnTo>
                            <a:pt x="773" y="22"/>
                          </a:lnTo>
                          <a:lnTo>
                            <a:pt x="773" y="20"/>
                          </a:lnTo>
                          <a:lnTo>
                            <a:pt x="774" y="20"/>
                          </a:lnTo>
                          <a:lnTo>
                            <a:pt x="774" y="21"/>
                          </a:lnTo>
                          <a:lnTo>
                            <a:pt x="774" y="23"/>
                          </a:lnTo>
                          <a:lnTo>
                            <a:pt x="775" y="20"/>
                          </a:lnTo>
                          <a:lnTo>
                            <a:pt x="775" y="22"/>
                          </a:lnTo>
                          <a:lnTo>
                            <a:pt x="776" y="19"/>
                          </a:lnTo>
                          <a:lnTo>
                            <a:pt x="776" y="17"/>
                          </a:lnTo>
                          <a:lnTo>
                            <a:pt x="776" y="18"/>
                          </a:lnTo>
                          <a:lnTo>
                            <a:pt x="777" y="20"/>
                          </a:lnTo>
                          <a:lnTo>
                            <a:pt x="777" y="19"/>
                          </a:lnTo>
                          <a:lnTo>
                            <a:pt x="778" y="19"/>
                          </a:lnTo>
                          <a:lnTo>
                            <a:pt x="778" y="17"/>
                          </a:lnTo>
                          <a:lnTo>
                            <a:pt x="779" y="18"/>
                          </a:lnTo>
                          <a:lnTo>
                            <a:pt x="779" y="19"/>
                          </a:lnTo>
                          <a:lnTo>
                            <a:pt x="779" y="17"/>
                          </a:lnTo>
                          <a:lnTo>
                            <a:pt x="780" y="18"/>
                          </a:lnTo>
                          <a:lnTo>
                            <a:pt x="780" y="16"/>
                          </a:lnTo>
                          <a:lnTo>
                            <a:pt x="781" y="15"/>
                          </a:lnTo>
                          <a:lnTo>
                            <a:pt x="781" y="14"/>
                          </a:lnTo>
                          <a:lnTo>
                            <a:pt x="781" y="16"/>
                          </a:lnTo>
                          <a:lnTo>
                            <a:pt x="782" y="16"/>
                          </a:lnTo>
                          <a:lnTo>
                            <a:pt x="782" y="18"/>
                          </a:lnTo>
                          <a:lnTo>
                            <a:pt x="783" y="16"/>
                          </a:lnTo>
                          <a:lnTo>
                            <a:pt x="783" y="17"/>
                          </a:lnTo>
                          <a:lnTo>
                            <a:pt x="784" y="18"/>
                          </a:lnTo>
                          <a:lnTo>
                            <a:pt x="784" y="15"/>
                          </a:lnTo>
                          <a:lnTo>
                            <a:pt x="784" y="16"/>
                          </a:lnTo>
                          <a:lnTo>
                            <a:pt x="785" y="17"/>
                          </a:lnTo>
                          <a:lnTo>
                            <a:pt x="785" y="18"/>
                          </a:lnTo>
                          <a:lnTo>
                            <a:pt x="786" y="20"/>
                          </a:lnTo>
                          <a:lnTo>
                            <a:pt x="786" y="18"/>
                          </a:lnTo>
                          <a:lnTo>
                            <a:pt x="786" y="19"/>
                          </a:lnTo>
                          <a:lnTo>
                            <a:pt x="787" y="18"/>
                          </a:lnTo>
                          <a:lnTo>
                            <a:pt x="787" y="18"/>
                          </a:lnTo>
                          <a:lnTo>
                            <a:pt x="788" y="16"/>
                          </a:lnTo>
                          <a:lnTo>
                            <a:pt x="788" y="16"/>
                          </a:lnTo>
                          <a:lnTo>
                            <a:pt x="789" y="16"/>
                          </a:lnTo>
                          <a:lnTo>
                            <a:pt x="789" y="16"/>
                          </a:lnTo>
                          <a:lnTo>
                            <a:pt x="789" y="17"/>
                          </a:lnTo>
                          <a:lnTo>
                            <a:pt x="790" y="14"/>
                          </a:lnTo>
                          <a:lnTo>
                            <a:pt x="790" y="16"/>
                          </a:lnTo>
                          <a:lnTo>
                            <a:pt x="791" y="16"/>
                          </a:lnTo>
                          <a:lnTo>
                            <a:pt x="791" y="14"/>
                          </a:lnTo>
                          <a:lnTo>
                            <a:pt x="791" y="11"/>
                          </a:lnTo>
                          <a:lnTo>
                            <a:pt x="792" y="16"/>
                          </a:lnTo>
                          <a:lnTo>
                            <a:pt x="792" y="12"/>
                          </a:lnTo>
                          <a:lnTo>
                            <a:pt x="793" y="13"/>
                          </a:lnTo>
                          <a:lnTo>
                            <a:pt x="793" y="10"/>
                          </a:lnTo>
                          <a:lnTo>
                            <a:pt x="794" y="10"/>
                          </a:lnTo>
                          <a:lnTo>
                            <a:pt x="794" y="9"/>
                          </a:lnTo>
                          <a:lnTo>
                            <a:pt x="794" y="10"/>
                          </a:lnTo>
                          <a:lnTo>
                            <a:pt x="795" y="5"/>
                          </a:lnTo>
                          <a:lnTo>
                            <a:pt x="795" y="9"/>
                          </a:lnTo>
                          <a:lnTo>
                            <a:pt x="796" y="10"/>
                          </a:lnTo>
                          <a:lnTo>
                            <a:pt x="796" y="9"/>
                          </a:lnTo>
                          <a:lnTo>
                            <a:pt x="796" y="11"/>
                          </a:lnTo>
                          <a:lnTo>
                            <a:pt x="797" y="10"/>
                          </a:lnTo>
                          <a:lnTo>
                            <a:pt x="797" y="11"/>
                          </a:lnTo>
                          <a:lnTo>
                            <a:pt x="798" y="13"/>
                          </a:lnTo>
                          <a:lnTo>
                            <a:pt x="798" y="14"/>
                          </a:lnTo>
                          <a:lnTo>
                            <a:pt x="799" y="13"/>
                          </a:lnTo>
                          <a:lnTo>
                            <a:pt x="799" y="13"/>
                          </a:lnTo>
                          <a:lnTo>
                            <a:pt x="799" y="12"/>
                          </a:lnTo>
                          <a:lnTo>
                            <a:pt x="800" y="14"/>
                          </a:lnTo>
                          <a:lnTo>
                            <a:pt x="800" y="15"/>
                          </a:lnTo>
                          <a:lnTo>
                            <a:pt x="801" y="13"/>
                          </a:lnTo>
                          <a:lnTo>
                            <a:pt x="801" y="14"/>
                          </a:lnTo>
                          <a:lnTo>
                            <a:pt x="801" y="14"/>
                          </a:lnTo>
                          <a:lnTo>
                            <a:pt x="802" y="14"/>
                          </a:lnTo>
                          <a:lnTo>
                            <a:pt x="802" y="12"/>
                          </a:lnTo>
                          <a:lnTo>
                            <a:pt x="803" y="13"/>
                          </a:lnTo>
                          <a:lnTo>
                            <a:pt x="803" y="13"/>
                          </a:lnTo>
                          <a:lnTo>
                            <a:pt x="804" y="13"/>
                          </a:lnTo>
                          <a:lnTo>
                            <a:pt x="804" y="10"/>
                          </a:lnTo>
                          <a:lnTo>
                            <a:pt x="804" y="10"/>
                          </a:lnTo>
                          <a:lnTo>
                            <a:pt x="805" y="10"/>
                          </a:lnTo>
                          <a:lnTo>
                            <a:pt x="805" y="10"/>
                          </a:lnTo>
                          <a:lnTo>
                            <a:pt x="806" y="10"/>
                          </a:lnTo>
                          <a:lnTo>
                            <a:pt x="806" y="10"/>
                          </a:lnTo>
                          <a:lnTo>
                            <a:pt x="806" y="9"/>
                          </a:lnTo>
                          <a:lnTo>
                            <a:pt x="807" y="8"/>
                          </a:lnTo>
                          <a:lnTo>
                            <a:pt x="807" y="8"/>
                          </a:lnTo>
                          <a:lnTo>
                            <a:pt x="808" y="9"/>
                          </a:lnTo>
                          <a:lnTo>
                            <a:pt x="808" y="9"/>
                          </a:lnTo>
                          <a:lnTo>
                            <a:pt x="809" y="8"/>
                          </a:lnTo>
                          <a:lnTo>
                            <a:pt x="809" y="5"/>
                          </a:lnTo>
                          <a:lnTo>
                            <a:pt x="809" y="9"/>
                          </a:lnTo>
                          <a:lnTo>
                            <a:pt x="810" y="8"/>
                          </a:lnTo>
                          <a:lnTo>
                            <a:pt x="810" y="10"/>
                          </a:lnTo>
                          <a:lnTo>
                            <a:pt x="811" y="8"/>
                          </a:lnTo>
                          <a:lnTo>
                            <a:pt x="811" y="9"/>
                          </a:lnTo>
                          <a:lnTo>
                            <a:pt x="811" y="10"/>
                          </a:lnTo>
                          <a:lnTo>
                            <a:pt x="812" y="8"/>
                          </a:lnTo>
                          <a:lnTo>
                            <a:pt x="812" y="10"/>
                          </a:lnTo>
                          <a:lnTo>
                            <a:pt x="813" y="12"/>
                          </a:lnTo>
                          <a:lnTo>
                            <a:pt x="813" y="13"/>
                          </a:lnTo>
                          <a:lnTo>
                            <a:pt x="814" y="13"/>
                          </a:lnTo>
                          <a:lnTo>
                            <a:pt x="814" y="12"/>
                          </a:lnTo>
                          <a:lnTo>
                            <a:pt x="814" y="14"/>
                          </a:lnTo>
                          <a:lnTo>
                            <a:pt x="815" y="16"/>
                          </a:lnTo>
                          <a:lnTo>
                            <a:pt x="815" y="16"/>
                          </a:lnTo>
                          <a:lnTo>
                            <a:pt x="816" y="15"/>
                          </a:lnTo>
                          <a:lnTo>
                            <a:pt x="816" y="14"/>
                          </a:lnTo>
                          <a:lnTo>
                            <a:pt x="816" y="14"/>
                          </a:lnTo>
                          <a:lnTo>
                            <a:pt x="817" y="14"/>
                          </a:lnTo>
                          <a:lnTo>
                            <a:pt x="817" y="13"/>
                          </a:lnTo>
                          <a:lnTo>
                            <a:pt x="818" y="12"/>
                          </a:lnTo>
                          <a:lnTo>
                            <a:pt x="818" y="14"/>
                          </a:lnTo>
                          <a:lnTo>
                            <a:pt x="819" y="13"/>
                          </a:lnTo>
                          <a:lnTo>
                            <a:pt x="819" y="13"/>
                          </a:lnTo>
                          <a:lnTo>
                            <a:pt x="819" y="10"/>
                          </a:lnTo>
                          <a:lnTo>
                            <a:pt x="820" y="10"/>
                          </a:lnTo>
                          <a:lnTo>
                            <a:pt x="820" y="8"/>
                          </a:lnTo>
                          <a:lnTo>
                            <a:pt x="821" y="10"/>
                          </a:lnTo>
                          <a:lnTo>
                            <a:pt x="821" y="8"/>
                          </a:lnTo>
                          <a:lnTo>
                            <a:pt x="821" y="9"/>
                          </a:lnTo>
                          <a:lnTo>
                            <a:pt x="822" y="8"/>
                          </a:lnTo>
                          <a:lnTo>
                            <a:pt x="822" y="6"/>
                          </a:lnTo>
                          <a:lnTo>
                            <a:pt x="823" y="7"/>
                          </a:lnTo>
                          <a:lnTo>
                            <a:pt x="823" y="8"/>
                          </a:lnTo>
                          <a:lnTo>
                            <a:pt x="824" y="12"/>
                          </a:lnTo>
                          <a:lnTo>
                            <a:pt x="824" y="12"/>
                          </a:lnTo>
                          <a:lnTo>
                            <a:pt x="824" y="13"/>
                          </a:lnTo>
                          <a:lnTo>
                            <a:pt x="825" y="13"/>
                          </a:lnTo>
                          <a:lnTo>
                            <a:pt x="825" y="13"/>
                          </a:lnTo>
                          <a:lnTo>
                            <a:pt x="826" y="13"/>
                          </a:lnTo>
                          <a:lnTo>
                            <a:pt x="826" y="11"/>
                          </a:lnTo>
                          <a:lnTo>
                            <a:pt x="826" y="14"/>
                          </a:lnTo>
                          <a:lnTo>
                            <a:pt x="827" y="14"/>
                          </a:lnTo>
                          <a:lnTo>
                            <a:pt x="827" y="14"/>
                          </a:lnTo>
                          <a:lnTo>
                            <a:pt x="828" y="14"/>
                          </a:lnTo>
                          <a:lnTo>
                            <a:pt x="828" y="18"/>
                          </a:lnTo>
                          <a:lnTo>
                            <a:pt x="829" y="17"/>
                          </a:lnTo>
                          <a:lnTo>
                            <a:pt x="829" y="17"/>
                          </a:lnTo>
                          <a:lnTo>
                            <a:pt x="829" y="18"/>
                          </a:lnTo>
                          <a:lnTo>
                            <a:pt x="830" y="17"/>
                          </a:lnTo>
                          <a:lnTo>
                            <a:pt x="830" y="19"/>
                          </a:lnTo>
                          <a:lnTo>
                            <a:pt x="831" y="15"/>
                          </a:lnTo>
                          <a:lnTo>
                            <a:pt x="831" y="16"/>
                          </a:lnTo>
                          <a:lnTo>
                            <a:pt x="831" y="16"/>
                          </a:lnTo>
                          <a:lnTo>
                            <a:pt x="832" y="16"/>
                          </a:lnTo>
                          <a:lnTo>
                            <a:pt x="832" y="13"/>
                          </a:lnTo>
                          <a:lnTo>
                            <a:pt x="833" y="15"/>
                          </a:lnTo>
                          <a:lnTo>
                            <a:pt x="833" y="12"/>
                          </a:lnTo>
                          <a:lnTo>
                            <a:pt x="834" y="14"/>
                          </a:lnTo>
                          <a:lnTo>
                            <a:pt x="834" y="15"/>
                          </a:lnTo>
                          <a:lnTo>
                            <a:pt x="834" y="12"/>
                          </a:lnTo>
                          <a:lnTo>
                            <a:pt x="835" y="12"/>
                          </a:lnTo>
                          <a:lnTo>
                            <a:pt x="835" y="9"/>
                          </a:lnTo>
                          <a:lnTo>
                            <a:pt x="836" y="11"/>
                          </a:lnTo>
                          <a:lnTo>
                            <a:pt x="836" y="13"/>
                          </a:lnTo>
                          <a:lnTo>
                            <a:pt x="836" y="12"/>
                          </a:lnTo>
                          <a:lnTo>
                            <a:pt x="837" y="14"/>
                          </a:lnTo>
                          <a:lnTo>
                            <a:pt x="837" y="12"/>
                          </a:lnTo>
                          <a:lnTo>
                            <a:pt x="838" y="11"/>
                          </a:lnTo>
                          <a:lnTo>
                            <a:pt x="838" y="10"/>
                          </a:lnTo>
                          <a:lnTo>
                            <a:pt x="839" y="13"/>
                          </a:lnTo>
                          <a:lnTo>
                            <a:pt x="839" y="10"/>
                          </a:lnTo>
                          <a:lnTo>
                            <a:pt x="839" y="12"/>
                          </a:lnTo>
                          <a:lnTo>
                            <a:pt x="840" y="12"/>
                          </a:lnTo>
                          <a:lnTo>
                            <a:pt x="840" y="12"/>
                          </a:lnTo>
                          <a:lnTo>
                            <a:pt x="841" y="10"/>
                          </a:lnTo>
                          <a:lnTo>
                            <a:pt x="841" y="13"/>
                          </a:lnTo>
                          <a:lnTo>
                            <a:pt x="841" y="13"/>
                          </a:lnTo>
                          <a:lnTo>
                            <a:pt x="842" y="14"/>
                          </a:lnTo>
                          <a:lnTo>
                            <a:pt x="842" y="16"/>
                          </a:lnTo>
                          <a:lnTo>
                            <a:pt x="843" y="14"/>
                          </a:lnTo>
                          <a:lnTo>
                            <a:pt x="843" y="13"/>
                          </a:lnTo>
                          <a:lnTo>
                            <a:pt x="844" y="15"/>
                          </a:lnTo>
                          <a:lnTo>
                            <a:pt x="844" y="17"/>
                          </a:lnTo>
                          <a:lnTo>
                            <a:pt x="844" y="16"/>
                          </a:lnTo>
                          <a:lnTo>
                            <a:pt x="845" y="15"/>
                          </a:lnTo>
                          <a:lnTo>
                            <a:pt x="845" y="13"/>
                          </a:lnTo>
                          <a:lnTo>
                            <a:pt x="846" y="13"/>
                          </a:lnTo>
                          <a:lnTo>
                            <a:pt x="846" y="14"/>
                          </a:lnTo>
                          <a:lnTo>
                            <a:pt x="846" y="13"/>
                          </a:lnTo>
                          <a:lnTo>
                            <a:pt x="847" y="11"/>
                          </a:lnTo>
                          <a:lnTo>
                            <a:pt x="847" y="11"/>
                          </a:lnTo>
                          <a:lnTo>
                            <a:pt x="848" y="12"/>
                          </a:lnTo>
                          <a:lnTo>
                            <a:pt x="848" y="13"/>
                          </a:lnTo>
                          <a:lnTo>
                            <a:pt x="849" y="12"/>
                          </a:lnTo>
                          <a:lnTo>
                            <a:pt x="849" y="10"/>
                          </a:lnTo>
                          <a:lnTo>
                            <a:pt x="849" y="11"/>
                          </a:lnTo>
                          <a:lnTo>
                            <a:pt x="850" y="11"/>
                          </a:lnTo>
                          <a:lnTo>
                            <a:pt x="850" y="10"/>
                          </a:lnTo>
                          <a:lnTo>
                            <a:pt x="851" y="12"/>
                          </a:lnTo>
                          <a:lnTo>
                            <a:pt x="851" y="11"/>
                          </a:lnTo>
                          <a:lnTo>
                            <a:pt x="851" y="9"/>
                          </a:lnTo>
                          <a:lnTo>
                            <a:pt x="852" y="10"/>
                          </a:lnTo>
                          <a:lnTo>
                            <a:pt x="852" y="12"/>
                          </a:lnTo>
                          <a:lnTo>
                            <a:pt x="853" y="12"/>
                          </a:lnTo>
                          <a:lnTo>
                            <a:pt x="853" y="13"/>
                          </a:lnTo>
                          <a:lnTo>
                            <a:pt x="854" y="12"/>
                          </a:lnTo>
                          <a:lnTo>
                            <a:pt x="854" y="11"/>
                          </a:lnTo>
                          <a:lnTo>
                            <a:pt x="854" y="14"/>
                          </a:lnTo>
                          <a:lnTo>
                            <a:pt x="855" y="14"/>
                          </a:lnTo>
                          <a:lnTo>
                            <a:pt x="855" y="16"/>
                          </a:lnTo>
                          <a:lnTo>
                            <a:pt x="856" y="16"/>
                          </a:lnTo>
                          <a:lnTo>
                            <a:pt x="856" y="15"/>
                          </a:lnTo>
                          <a:lnTo>
                            <a:pt x="856" y="15"/>
                          </a:lnTo>
                          <a:lnTo>
                            <a:pt x="857" y="14"/>
                          </a:lnTo>
                          <a:lnTo>
                            <a:pt x="857" y="15"/>
                          </a:lnTo>
                          <a:lnTo>
                            <a:pt x="858" y="15"/>
                          </a:lnTo>
                          <a:lnTo>
                            <a:pt x="858" y="18"/>
                          </a:lnTo>
                          <a:lnTo>
                            <a:pt x="859" y="16"/>
                          </a:lnTo>
                          <a:lnTo>
                            <a:pt x="859" y="14"/>
                          </a:lnTo>
                          <a:lnTo>
                            <a:pt x="859" y="16"/>
                          </a:lnTo>
                          <a:lnTo>
                            <a:pt x="860" y="14"/>
                          </a:lnTo>
                          <a:lnTo>
                            <a:pt x="860" y="13"/>
                          </a:lnTo>
                          <a:lnTo>
                            <a:pt x="861" y="12"/>
                          </a:lnTo>
                          <a:lnTo>
                            <a:pt x="861" y="15"/>
                          </a:lnTo>
                          <a:lnTo>
                            <a:pt x="861" y="10"/>
                          </a:lnTo>
                          <a:lnTo>
                            <a:pt x="862" y="9"/>
                          </a:lnTo>
                          <a:lnTo>
                            <a:pt x="862" y="8"/>
                          </a:lnTo>
                          <a:lnTo>
                            <a:pt x="863" y="7"/>
                          </a:lnTo>
                          <a:lnTo>
                            <a:pt x="863" y="8"/>
                          </a:lnTo>
                          <a:lnTo>
                            <a:pt x="864" y="7"/>
                          </a:lnTo>
                          <a:lnTo>
                            <a:pt x="864" y="9"/>
                          </a:lnTo>
                          <a:lnTo>
                            <a:pt x="864" y="9"/>
                          </a:lnTo>
                          <a:lnTo>
                            <a:pt x="865" y="9"/>
                          </a:lnTo>
                          <a:lnTo>
                            <a:pt x="865" y="8"/>
                          </a:lnTo>
                          <a:lnTo>
                            <a:pt x="866" y="11"/>
                          </a:lnTo>
                          <a:lnTo>
                            <a:pt x="866" y="9"/>
                          </a:lnTo>
                          <a:lnTo>
                            <a:pt x="866" y="9"/>
                          </a:lnTo>
                          <a:lnTo>
                            <a:pt x="867" y="12"/>
                          </a:lnTo>
                          <a:lnTo>
                            <a:pt x="867" y="11"/>
                          </a:lnTo>
                          <a:lnTo>
                            <a:pt x="868" y="13"/>
                          </a:lnTo>
                          <a:lnTo>
                            <a:pt x="868" y="11"/>
                          </a:lnTo>
                          <a:lnTo>
                            <a:pt x="869" y="13"/>
                          </a:lnTo>
                          <a:lnTo>
                            <a:pt x="869" y="12"/>
                          </a:lnTo>
                          <a:lnTo>
                            <a:pt x="869" y="12"/>
                          </a:lnTo>
                          <a:lnTo>
                            <a:pt x="870" y="15"/>
                          </a:lnTo>
                          <a:lnTo>
                            <a:pt x="870" y="11"/>
                          </a:lnTo>
                          <a:lnTo>
                            <a:pt x="871" y="16"/>
                          </a:lnTo>
                          <a:lnTo>
                            <a:pt x="871" y="15"/>
                          </a:lnTo>
                          <a:lnTo>
                            <a:pt x="871" y="15"/>
                          </a:lnTo>
                          <a:lnTo>
                            <a:pt x="872" y="14"/>
                          </a:lnTo>
                          <a:lnTo>
                            <a:pt x="872" y="15"/>
                          </a:lnTo>
                          <a:lnTo>
                            <a:pt x="873" y="15"/>
                          </a:lnTo>
                          <a:lnTo>
                            <a:pt x="873" y="12"/>
                          </a:lnTo>
                          <a:lnTo>
                            <a:pt x="874" y="11"/>
                          </a:lnTo>
                          <a:lnTo>
                            <a:pt x="874" y="11"/>
                          </a:lnTo>
                          <a:lnTo>
                            <a:pt x="874" y="12"/>
                          </a:lnTo>
                          <a:lnTo>
                            <a:pt x="875" y="12"/>
                          </a:lnTo>
                          <a:lnTo>
                            <a:pt x="875" y="10"/>
                          </a:lnTo>
                          <a:lnTo>
                            <a:pt x="876" y="10"/>
                          </a:lnTo>
                          <a:lnTo>
                            <a:pt x="876" y="11"/>
                          </a:lnTo>
                          <a:lnTo>
                            <a:pt x="876" y="7"/>
                          </a:lnTo>
                          <a:lnTo>
                            <a:pt x="877" y="8"/>
                          </a:lnTo>
                          <a:lnTo>
                            <a:pt x="877" y="8"/>
                          </a:lnTo>
                          <a:lnTo>
                            <a:pt x="878" y="8"/>
                          </a:lnTo>
                          <a:lnTo>
                            <a:pt x="878" y="7"/>
                          </a:lnTo>
                          <a:lnTo>
                            <a:pt x="879" y="8"/>
                          </a:lnTo>
                          <a:lnTo>
                            <a:pt x="879" y="9"/>
                          </a:lnTo>
                          <a:lnTo>
                            <a:pt x="879" y="9"/>
                          </a:lnTo>
                          <a:lnTo>
                            <a:pt x="880" y="12"/>
                          </a:lnTo>
                          <a:lnTo>
                            <a:pt x="880" y="11"/>
                          </a:lnTo>
                          <a:lnTo>
                            <a:pt x="881" y="14"/>
                          </a:lnTo>
                          <a:lnTo>
                            <a:pt x="881" y="14"/>
                          </a:lnTo>
                          <a:lnTo>
                            <a:pt x="881" y="12"/>
                          </a:lnTo>
                          <a:lnTo>
                            <a:pt x="882" y="12"/>
                          </a:lnTo>
                          <a:lnTo>
                            <a:pt x="882" y="14"/>
                          </a:lnTo>
                          <a:lnTo>
                            <a:pt x="883" y="14"/>
                          </a:lnTo>
                          <a:lnTo>
                            <a:pt x="883" y="13"/>
                          </a:lnTo>
                          <a:lnTo>
                            <a:pt x="884" y="15"/>
                          </a:lnTo>
                          <a:lnTo>
                            <a:pt x="884" y="14"/>
                          </a:lnTo>
                          <a:lnTo>
                            <a:pt x="884" y="12"/>
                          </a:lnTo>
                          <a:lnTo>
                            <a:pt x="885" y="13"/>
                          </a:lnTo>
                          <a:lnTo>
                            <a:pt x="885" y="12"/>
                          </a:lnTo>
                          <a:lnTo>
                            <a:pt x="886" y="14"/>
                          </a:lnTo>
                          <a:lnTo>
                            <a:pt x="886" y="15"/>
                          </a:lnTo>
                          <a:lnTo>
                            <a:pt x="886" y="14"/>
                          </a:lnTo>
                          <a:lnTo>
                            <a:pt x="887" y="14"/>
                          </a:lnTo>
                          <a:lnTo>
                            <a:pt x="887" y="13"/>
                          </a:lnTo>
                          <a:lnTo>
                            <a:pt x="888" y="9"/>
                          </a:lnTo>
                          <a:lnTo>
                            <a:pt x="888" y="10"/>
                          </a:lnTo>
                          <a:lnTo>
                            <a:pt x="889" y="11"/>
                          </a:lnTo>
                          <a:lnTo>
                            <a:pt x="889" y="13"/>
                          </a:lnTo>
                          <a:lnTo>
                            <a:pt x="889" y="8"/>
                          </a:lnTo>
                          <a:lnTo>
                            <a:pt x="890" y="6"/>
                          </a:lnTo>
                          <a:lnTo>
                            <a:pt x="890" y="6"/>
                          </a:lnTo>
                          <a:lnTo>
                            <a:pt x="891" y="7"/>
                          </a:lnTo>
                          <a:lnTo>
                            <a:pt x="891" y="5"/>
                          </a:lnTo>
                          <a:lnTo>
                            <a:pt x="891" y="6"/>
                          </a:lnTo>
                          <a:lnTo>
                            <a:pt x="892" y="8"/>
                          </a:lnTo>
                          <a:lnTo>
                            <a:pt x="892" y="6"/>
                          </a:lnTo>
                          <a:lnTo>
                            <a:pt x="893" y="8"/>
                          </a:lnTo>
                          <a:lnTo>
                            <a:pt x="893" y="6"/>
                          </a:lnTo>
                          <a:lnTo>
                            <a:pt x="894" y="6"/>
                          </a:lnTo>
                          <a:lnTo>
                            <a:pt x="894" y="7"/>
                          </a:lnTo>
                          <a:lnTo>
                            <a:pt x="894" y="8"/>
                          </a:lnTo>
                          <a:lnTo>
                            <a:pt x="895" y="10"/>
                          </a:lnTo>
                          <a:lnTo>
                            <a:pt x="895" y="8"/>
                          </a:lnTo>
                          <a:lnTo>
                            <a:pt x="896" y="8"/>
                          </a:lnTo>
                          <a:lnTo>
                            <a:pt x="896" y="9"/>
                          </a:lnTo>
                          <a:lnTo>
                            <a:pt x="896" y="10"/>
                          </a:lnTo>
                          <a:lnTo>
                            <a:pt x="897" y="11"/>
                          </a:lnTo>
                          <a:lnTo>
                            <a:pt x="897" y="12"/>
                          </a:lnTo>
                          <a:lnTo>
                            <a:pt x="898" y="10"/>
                          </a:lnTo>
                          <a:lnTo>
                            <a:pt x="898" y="7"/>
                          </a:lnTo>
                          <a:lnTo>
                            <a:pt x="899" y="14"/>
                          </a:lnTo>
                          <a:lnTo>
                            <a:pt x="899" y="15"/>
                          </a:lnTo>
                          <a:lnTo>
                            <a:pt x="899" y="14"/>
                          </a:lnTo>
                          <a:lnTo>
                            <a:pt x="900" y="13"/>
                          </a:lnTo>
                          <a:lnTo>
                            <a:pt x="900" y="13"/>
                          </a:lnTo>
                          <a:lnTo>
                            <a:pt x="901" y="13"/>
                          </a:lnTo>
                          <a:lnTo>
                            <a:pt x="901" y="13"/>
                          </a:lnTo>
                          <a:lnTo>
                            <a:pt x="901" y="14"/>
                          </a:lnTo>
                          <a:lnTo>
                            <a:pt x="902" y="11"/>
                          </a:lnTo>
                          <a:lnTo>
                            <a:pt x="902" y="11"/>
                          </a:lnTo>
                          <a:lnTo>
                            <a:pt x="903" y="8"/>
                          </a:lnTo>
                          <a:lnTo>
                            <a:pt x="903" y="8"/>
                          </a:lnTo>
                          <a:lnTo>
                            <a:pt x="904" y="9"/>
                          </a:lnTo>
                          <a:lnTo>
                            <a:pt x="904" y="8"/>
                          </a:lnTo>
                          <a:lnTo>
                            <a:pt x="904" y="8"/>
                          </a:lnTo>
                          <a:lnTo>
                            <a:pt x="905" y="8"/>
                          </a:lnTo>
                          <a:lnTo>
                            <a:pt x="905" y="8"/>
                          </a:lnTo>
                          <a:lnTo>
                            <a:pt x="906" y="7"/>
                          </a:lnTo>
                          <a:lnTo>
                            <a:pt x="906" y="9"/>
                          </a:lnTo>
                          <a:lnTo>
                            <a:pt x="906" y="8"/>
                          </a:lnTo>
                          <a:lnTo>
                            <a:pt x="907" y="7"/>
                          </a:lnTo>
                          <a:lnTo>
                            <a:pt x="907" y="7"/>
                          </a:lnTo>
                          <a:lnTo>
                            <a:pt x="908" y="9"/>
                          </a:lnTo>
                          <a:lnTo>
                            <a:pt x="908" y="9"/>
                          </a:lnTo>
                          <a:lnTo>
                            <a:pt x="909" y="9"/>
                          </a:lnTo>
                          <a:lnTo>
                            <a:pt x="909" y="11"/>
                          </a:lnTo>
                          <a:lnTo>
                            <a:pt x="909" y="11"/>
                          </a:lnTo>
                          <a:lnTo>
                            <a:pt x="910" y="12"/>
                          </a:lnTo>
                          <a:lnTo>
                            <a:pt x="910" y="12"/>
                          </a:lnTo>
                          <a:lnTo>
                            <a:pt x="911" y="14"/>
                          </a:lnTo>
                          <a:lnTo>
                            <a:pt x="911" y="16"/>
                          </a:lnTo>
                          <a:lnTo>
                            <a:pt x="911" y="14"/>
                          </a:lnTo>
                          <a:lnTo>
                            <a:pt x="912" y="13"/>
                          </a:lnTo>
                          <a:lnTo>
                            <a:pt x="912" y="14"/>
                          </a:lnTo>
                          <a:lnTo>
                            <a:pt x="913" y="13"/>
                          </a:lnTo>
                          <a:lnTo>
                            <a:pt x="913" y="14"/>
                          </a:lnTo>
                          <a:lnTo>
                            <a:pt x="914" y="12"/>
                          </a:lnTo>
                          <a:lnTo>
                            <a:pt x="914" y="11"/>
                          </a:lnTo>
                          <a:lnTo>
                            <a:pt x="914" y="11"/>
                          </a:lnTo>
                          <a:lnTo>
                            <a:pt x="915" y="13"/>
                          </a:lnTo>
                          <a:lnTo>
                            <a:pt x="915" y="11"/>
                          </a:lnTo>
                          <a:lnTo>
                            <a:pt x="916" y="9"/>
                          </a:lnTo>
                          <a:lnTo>
                            <a:pt x="916" y="10"/>
                          </a:lnTo>
                          <a:lnTo>
                            <a:pt x="916" y="9"/>
                          </a:lnTo>
                          <a:lnTo>
                            <a:pt x="917" y="9"/>
                          </a:lnTo>
                          <a:lnTo>
                            <a:pt x="917" y="11"/>
                          </a:lnTo>
                          <a:lnTo>
                            <a:pt x="918" y="9"/>
                          </a:lnTo>
                          <a:lnTo>
                            <a:pt x="918" y="9"/>
                          </a:lnTo>
                          <a:lnTo>
                            <a:pt x="919" y="9"/>
                          </a:lnTo>
                          <a:lnTo>
                            <a:pt x="919" y="8"/>
                          </a:lnTo>
                          <a:lnTo>
                            <a:pt x="919" y="8"/>
                          </a:lnTo>
                          <a:lnTo>
                            <a:pt x="920" y="8"/>
                          </a:lnTo>
                          <a:lnTo>
                            <a:pt x="920" y="7"/>
                          </a:lnTo>
                          <a:lnTo>
                            <a:pt x="921" y="10"/>
                          </a:lnTo>
                          <a:lnTo>
                            <a:pt x="921" y="8"/>
                          </a:lnTo>
                          <a:lnTo>
                            <a:pt x="921" y="13"/>
                          </a:lnTo>
                          <a:lnTo>
                            <a:pt x="922" y="11"/>
                          </a:lnTo>
                          <a:lnTo>
                            <a:pt x="922" y="14"/>
                          </a:lnTo>
                          <a:lnTo>
                            <a:pt x="923" y="14"/>
                          </a:lnTo>
                          <a:lnTo>
                            <a:pt x="923" y="14"/>
                          </a:lnTo>
                          <a:lnTo>
                            <a:pt x="924" y="13"/>
                          </a:lnTo>
                          <a:lnTo>
                            <a:pt x="924" y="14"/>
                          </a:lnTo>
                          <a:lnTo>
                            <a:pt x="924" y="16"/>
                          </a:lnTo>
                          <a:lnTo>
                            <a:pt x="925" y="15"/>
                          </a:lnTo>
                          <a:lnTo>
                            <a:pt x="925" y="18"/>
                          </a:lnTo>
                          <a:lnTo>
                            <a:pt x="926" y="19"/>
                          </a:lnTo>
                          <a:lnTo>
                            <a:pt x="926" y="19"/>
                          </a:lnTo>
                          <a:lnTo>
                            <a:pt x="926" y="15"/>
                          </a:lnTo>
                          <a:lnTo>
                            <a:pt x="927" y="22"/>
                          </a:lnTo>
                          <a:lnTo>
                            <a:pt x="927" y="18"/>
                          </a:lnTo>
                          <a:lnTo>
                            <a:pt x="928" y="20"/>
                          </a:lnTo>
                          <a:lnTo>
                            <a:pt x="928" y="18"/>
                          </a:lnTo>
                          <a:lnTo>
                            <a:pt x="929" y="21"/>
                          </a:lnTo>
                          <a:lnTo>
                            <a:pt x="929" y="17"/>
                          </a:lnTo>
                          <a:lnTo>
                            <a:pt x="929" y="16"/>
                          </a:lnTo>
                          <a:lnTo>
                            <a:pt x="930" y="18"/>
                          </a:lnTo>
                          <a:lnTo>
                            <a:pt x="930" y="17"/>
                          </a:lnTo>
                          <a:lnTo>
                            <a:pt x="931" y="16"/>
                          </a:lnTo>
                          <a:lnTo>
                            <a:pt x="931" y="16"/>
                          </a:lnTo>
                          <a:lnTo>
                            <a:pt x="931" y="14"/>
                          </a:lnTo>
                          <a:lnTo>
                            <a:pt x="932" y="16"/>
                          </a:lnTo>
                          <a:lnTo>
                            <a:pt x="932" y="15"/>
                          </a:lnTo>
                          <a:lnTo>
                            <a:pt x="933" y="15"/>
                          </a:lnTo>
                          <a:lnTo>
                            <a:pt x="933" y="17"/>
                          </a:lnTo>
                          <a:lnTo>
                            <a:pt x="934" y="16"/>
                          </a:lnTo>
                          <a:lnTo>
                            <a:pt x="934" y="15"/>
                          </a:lnTo>
                          <a:lnTo>
                            <a:pt x="934" y="14"/>
                          </a:lnTo>
                          <a:lnTo>
                            <a:pt x="935" y="15"/>
                          </a:lnTo>
                          <a:lnTo>
                            <a:pt x="935" y="16"/>
                          </a:lnTo>
                          <a:lnTo>
                            <a:pt x="936" y="14"/>
                          </a:lnTo>
                          <a:lnTo>
                            <a:pt x="936" y="14"/>
                          </a:lnTo>
                          <a:lnTo>
                            <a:pt x="936" y="17"/>
                          </a:lnTo>
                          <a:lnTo>
                            <a:pt x="937" y="17"/>
                          </a:lnTo>
                          <a:lnTo>
                            <a:pt x="937" y="17"/>
                          </a:lnTo>
                          <a:lnTo>
                            <a:pt x="938" y="19"/>
                          </a:lnTo>
                          <a:lnTo>
                            <a:pt x="938" y="20"/>
                          </a:lnTo>
                          <a:lnTo>
                            <a:pt x="939" y="20"/>
                          </a:lnTo>
                          <a:lnTo>
                            <a:pt x="939" y="18"/>
                          </a:lnTo>
                          <a:lnTo>
                            <a:pt x="939" y="20"/>
                          </a:lnTo>
                          <a:lnTo>
                            <a:pt x="940" y="19"/>
                          </a:lnTo>
                          <a:lnTo>
                            <a:pt x="940" y="22"/>
                          </a:lnTo>
                          <a:lnTo>
                            <a:pt x="941" y="21"/>
                          </a:lnTo>
                          <a:lnTo>
                            <a:pt x="941" y="21"/>
                          </a:lnTo>
                          <a:lnTo>
                            <a:pt x="941" y="18"/>
                          </a:lnTo>
                          <a:lnTo>
                            <a:pt x="942" y="20"/>
                          </a:lnTo>
                          <a:lnTo>
                            <a:pt x="942" y="22"/>
                          </a:lnTo>
                          <a:lnTo>
                            <a:pt x="943" y="18"/>
                          </a:lnTo>
                          <a:lnTo>
                            <a:pt x="943" y="19"/>
                          </a:lnTo>
                          <a:lnTo>
                            <a:pt x="944" y="20"/>
                          </a:lnTo>
                          <a:lnTo>
                            <a:pt x="944" y="17"/>
                          </a:lnTo>
                          <a:lnTo>
                            <a:pt x="944" y="16"/>
                          </a:lnTo>
                          <a:lnTo>
                            <a:pt x="945" y="16"/>
                          </a:lnTo>
                          <a:lnTo>
                            <a:pt x="945" y="18"/>
                          </a:lnTo>
                          <a:lnTo>
                            <a:pt x="946" y="14"/>
                          </a:lnTo>
                          <a:lnTo>
                            <a:pt x="946" y="16"/>
                          </a:lnTo>
                          <a:lnTo>
                            <a:pt x="946" y="17"/>
                          </a:lnTo>
                          <a:lnTo>
                            <a:pt x="947" y="17"/>
                          </a:lnTo>
                          <a:lnTo>
                            <a:pt x="947" y="16"/>
                          </a:lnTo>
                          <a:lnTo>
                            <a:pt x="948" y="18"/>
                          </a:lnTo>
                          <a:lnTo>
                            <a:pt x="948" y="17"/>
                          </a:lnTo>
                          <a:lnTo>
                            <a:pt x="949" y="16"/>
                          </a:lnTo>
                          <a:lnTo>
                            <a:pt x="949" y="17"/>
                          </a:lnTo>
                          <a:lnTo>
                            <a:pt x="949" y="18"/>
                          </a:lnTo>
                          <a:lnTo>
                            <a:pt x="950" y="19"/>
                          </a:lnTo>
                          <a:lnTo>
                            <a:pt x="950" y="19"/>
                          </a:lnTo>
                          <a:lnTo>
                            <a:pt x="951" y="18"/>
                          </a:lnTo>
                          <a:lnTo>
                            <a:pt x="951" y="18"/>
                          </a:lnTo>
                          <a:lnTo>
                            <a:pt x="951" y="17"/>
                          </a:lnTo>
                          <a:lnTo>
                            <a:pt x="952" y="17"/>
                          </a:lnTo>
                          <a:lnTo>
                            <a:pt x="952" y="20"/>
                          </a:lnTo>
                          <a:lnTo>
                            <a:pt x="953" y="20"/>
                          </a:lnTo>
                          <a:lnTo>
                            <a:pt x="953" y="21"/>
                          </a:lnTo>
                          <a:lnTo>
                            <a:pt x="954" y="21"/>
                          </a:lnTo>
                          <a:lnTo>
                            <a:pt x="954" y="19"/>
                          </a:lnTo>
                          <a:lnTo>
                            <a:pt x="954" y="19"/>
                          </a:lnTo>
                          <a:lnTo>
                            <a:pt x="955" y="20"/>
                          </a:lnTo>
                          <a:lnTo>
                            <a:pt x="955" y="20"/>
                          </a:lnTo>
                          <a:lnTo>
                            <a:pt x="956" y="20"/>
                          </a:lnTo>
                          <a:lnTo>
                            <a:pt x="956" y="21"/>
                          </a:lnTo>
                          <a:lnTo>
                            <a:pt x="956" y="20"/>
                          </a:lnTo>
                          <a:lnTo>
                            <a:pt x="957" y="20"/>
                          </a:lnTo>
                          <a:lnTo>
                            <a:pt x="957" y="18"/>
                          </a:lnTo>
                          <a:lnTo>
                            <a:pt x="958" y="18"/>
                          </a:lnTo>
                          <a:lnTo>
                            <a:pt x="958" y="17"/>
                          </a:lnTo>
                          <a:lnTo>
                            <a:pt x="959" y="19"/>
                          </a:lnTo>
                          <a:lnTo>
                            <a:pt x="959" y="17"/>
                          </a:lnTo>
                          <a:lnTo>
                            <a:pt x="959" y="16"/>
                          </a:lnTo>
                          <a:lnTo>
                            <a:pt x="960" y="14"/>
                          </a:lnTo>
                          <a:lnTo>
                            <a:pt x="960" y="16"/>
                          </a:lnTo>
                          <a:lnTo>
                            <a:pt x="961" y="16"/>
                          </a:lnTo>
                          <a:lnTo>
                            <a:pt x="961" y="15"/>
                          </a:lnTo>
                          <a:lnTo>
                            <a:pt x="961" y="15"/>
                          </a:lnTo>
                          <a:lnTo>
                            <a:pt x="962" y="13"/>
                          </a:lnTo>
                          <a:lnTo>
                            <a:pt x="962" y="14"/>
                          </a:lnTo>
                          <a:lnTo>
                            <a:pt x="963" y="13"/>
                          </a:lnTo>
                          <a:lnTo>
                            <a:pt x="963" y="13"/>
                          </a:lnTo>
                          <a:lnTo>
                            <a:pt x="964" y="15"/>
                          </a:lnTo>
                          <a:lnTo>
                            <a:pt x="964" y="18"/>
                          </a:lnTo>
                          <a:lnTo>
                            <a:pt x="964" y="14"/>
                          </a:lnTo>
                          <a:lnTo>
                            <a:pt x="965" y="16"/>
                          </a:lnTo>
                          <a:lnTo>
                            <a:pt x="965" y="17"/>
                          </a:lnTo>
                          <a:lnTo>
                            <a:pt x="966" y="18"/>
                          </a:lnTo>
                          <a:lnTo>
                            <a:pt x="966" y="17"/>
                          </a:lnTo>
                          <a:lnTo>
                            <a:pt x="966" y="19"/>
                          </a:lnTo>
                          <a:lnTo>
                            <a:pt x="967" y="18"/>
                          </a:lnTo>
                          <a:lnTo>
                            <a:pt x="967" y="21"/>
                          </a:lnTo>
                          <a:lnTo>
                            <a:pt x="968" y="21"/>
                          </a:lnTo>
                          <a:lnTo>
                            <a:pt x="968" y="21"/>
                          </a:lnTo>
                          <a:lnTo>
                            <a:pt x="969" y="18"/>
                          </a:lnTo>
                          <a:lnTo>
                            <a:pt x="969" y="18"/>
                          </a:lnTo>
                          <a:lnTo>
                            <a:pt x="969" y="20"/>
                          </a:lnTo>
                          <a:lnTo>
                            <a:pt x="970" y="19"/>
                          </a:lnTo>
                          <a:lnTo>
                            <a:pt x="970" y="17"/>
                          </a:lnTo>
                          <a:lnTo>
                            <a:pt x="971" y="15"/>
                          </a:lnTo>
                          <a:lnTo>
                            <a:pt x="971" y="14"/>
                          </a:lnTo>
                          <a:lnTo>
                            <a:pt x="971" y="15"/>
                          </a:lnTo>
                          <a:lnTo>
                            <a:pt x="972" y="13"/>
                          </a:lnTo>
                          <a:lnTo>
                            <a:pt x="972" y="13"/>
                          </a:lnTo>
                          <a:lnTo>
                            <a:pt x="973" y="10"/>
                          </a:lnTo>
                          <a:lnTo>
                            <a:pt x="973" y="15"/>
                          </a:lnTo>
                          <a:lnTo>
                            <a:pt x="974" y="11"/>
                          </a:lnTo>
                          <a:lnTo>
                            <a:pt x="974" y="11"/>
                          </a:lnTo>
                          <a:lnTo>
                            <a:pt x="974" y="14"/>
                          </a:lnTo>
                          <a:lnTo>
                            <a:pt x="975" y="13"/>
                          </a:lnTo>
                          <a:lnTo>
                            <a:pt x="975" y="11"/>
                          </a:lnTo>
                          <a:lnTo>
                            <a:pt x="976" y="11"/>
                          </a:lnTo>
                          <a:lnTo>
                            <a:pt x="976" y="14"/>
                          </a:lnTo>
                          <a:lnTo>
                            <a:pt x="976" y="14"/>
                          </a:lnTo>
                          <a:lnTo>
                            <a:pt x="977" y="15"/>
                          </a:lnTo>
                          <a:lnTo>
                            <a:pt x="977" y="15"/>
                          </a:lnTo>
                          <a:lnTo>
                            <a:pt x="978" y="14"/>
                          </a:lnTo>
                          <a:lnTo>
                            <a:pt x="978" y="15"/>
                          </a:lnTo>
                          <a:lnTo>
                            <a:pt x="979" y="16"/>
                          </a:lnTo>
                          <a:lnTo>
                            <a:pt x="979" y="14"/>
                          </a:lnTo>
                          <a:lnTo>
                            <a:pt x="979" y="14"/>
                          </a:lnTo>
                          <a:lnTo>
                            <a:pt x="980" y="16"/>
                          </a:lnTo>
                          <a:lnTo>
                            <a:pt x="980" y="16"/>
                          </a:lnTo>
                          <a:lnTo>
                            <a:pt x="981" y="17"/>
                          </a:lnTo>
                          <a:lnTo>
                            <a:pt x="981" y="19"/>
                          </a:lnTo>
                          <a:lnTo>
                            <a:pt x="981" y="15"/>
                          </a:lnTo>
                          <a:lnTo>
                            <a:pt x="982" y="16"/>
                          </a:lnTo>
                          <a:lnTo>
                            <a:pt x="982" y="13"/>
                          </a:lnTo>
                          <a:lnTo>
                            <a:pt x="983" y="14"/>
                          </a:lnTo>
                          <a:lnTo>
                            <a:pt x="983" y="13"/>
                          </a:lnTo>
                          <a:lnTo>
                            <a:pt x="984" y="15"/>
                          </a:lnTo>
                          <a:lnTo>
                            <a:pt x="984" y="13"/>
                          </a:lnTo>
                          <a:lnTo>
                            <a:pt x="984" y="13"/>
                          </a:lnTo>
                          <a:lnTo>
                            <a:pt x="985" y="13"/>
                          </a:lnTo>
                          <a:lnTo>
                            <a:pt x="985" y="12"/>
                          </a:lnTo>
                          <a:lnTo>
                            <a:pt x="986" y="13"/>
                          </a:lnTo>
                          <a:lnTo>
                            <a:pt x="986" y="12"/>
                          </a:lnTo>
                          <a:lnTo>
                            <a:pt x="986" y="11"/>
                          </a:lnTo>
                          <a:lnTo>
                            <a:pt x="987" y="10"/>
                          </a:lnTo>
                          <a:lnTo>
                            <a:pt x="987" y="12"/>
                          </a:lnTo>
                          <a:lnTo>
                            <a:pt x="988" y="9"/>
                          </a:lnTo>
                          <a:lnTo>
                            <a:pt x="988" y="7"/>
                          </a:lnTo>
                          <a:lnTo>
                            <a:pt x="989" y="7"/>
                          </a:lnTo>
                          <a:lnTo>
                            <a:pt x="989" y="9"/>
                          </a:lnTo>
                          <a:lnTo>
                            <a:pt x="989" y="9"/>
                          </a:lnTo>
                          <a:lnTo>
                            <a:pt x="990" y="9"/>
                          </a:lnTo>
                          <a:lnTo>
                            <a:pt x="990" y="10"/>
                          </a:lnTo>
                          <a:lnTo>
                            <a:pt x="991" y="9"/>
                          </a:lnTo>
                          <a:lnTo>
                            <a:pt x="991" y="11"/>
                          </a:lnTo>
                          <a:lnTo>
                            <a:pt x="991" y="9"/>
                          </a:lnTo>
                          <a:lnTo>
                            <a:pt x="992" y="12"/>
                          </a:lnTo>
                          <a:lnTo>
                            <a:pt x="992" y="13"/>
                          </a:lnTo>
                          <a:lnTo>
                            <a:pt x="993" y="12"/>
                          </a:lnTo>
                          <a:lnTo>
                            <a:pt x="993" y="15"/>
                          </a:lnTo>
                          <a:lnTo>
                            <a:pt x="994" y="11"/>
                          </a:lnTo>
                          <a:lnTo>
                            <a:pt x="994" y="13"/>
                          </a:lnTo>
                          <a:lnTo>
                            <a:pt x="994" y="13"/>
                          </a:lnTo>
                          <a:lnTo>
                            <a:pt x="995" y="15"/>
                          </a:lnTo>
                          <a:lnTo>
                            <a:pt x="995" y="15"/>
                          </a:lnTo>
                          <a:lnTo>
                            <a:pt x="996" y="16"/>
                          </a:lnTo>
                          <a:lnTo>
                            <a:pt x="996" y="16"/>
                          </a:lnTo>
                          <a:lnTo>
                            <a:pt x="996" y="17"/>
                          </a:lnTo>
                          <a:lnTo>
                            <a:pt x="997" y="16"/>
                          </a:lnTo>
                          <a:lnTo>
                            <a:pt x="997" y="14"/>
                          </a:lnTo>
                          <a:lnTo>
                            <a:pt x="998" y="15"/>
                          </a:lnTo>
                          <a:lnTo>
                            <a:pt x="998" y="16"/>
                          </a:lnTo>
                          <a:lnTo>
                            <a:pt x="999" y="15"/>
                          </a:lnTo>
                          <a:lnTo>
                            <a:pt x="999" y="12"/>
                          </a:lnTo>
                          <a:lnTo>
                            <a:pt x="999" y="11"/>
                          </a:lnTo>
                          <a:lnTo>
                            <a:pt x="1000" y="13"/>
                          </a:lnTo>
                          <a:lnTo>
                            <a:pt x="1000" y="11"/>
                          </a:lnTo>
                          <a:lnTo>
                            <a:pt x="1001" y="12"/>
                          </a:lnTo>
                          <a:lnTo>
                            <a:pt x="1001" y="7"/>
                          </a:lnTo>
                          <a:lnTo>
                            <a:pt x="1001" y="10"/>
                          </a:lnTo>
                          <a:lnTo>
                            <a:pt x="1002" y="10"/>
                          </a:lnTo>
                          <a:lnTo>
                            <a:pt x="1002" y="10"/>
                          </a:lnTo>
                          <a:lnTo>
                            <a:pt x="1003" y="10"/>
                          </a:lnTo>
                          <a:lnTo>
                            <a:pt x="1003" y="10"/>
                          </a:lnTo>
                          <a:lnTo>
                            <a:pt x="1004" y="12"/>
                          </a:lnTo>
                          <a:lnTo>
                            <a:pt x="1004" y="10"/>
                          </a:lnTo>
                          <a:lnTo>
                            <a:pt x="1004" y="10"/>
                          </a:lnTo>
                          <a:lnTo>
                            <a:pt x="1005" y="15"/>
                          </a:lnTo>
                          <a:lnTo>
                            <a:pt x="1005" y="13"/>
                          </a:lnTo>
                          <a:lnTo>
                            <a:pt x="1006" y="15"/>
                          </a:lnTo>
                          <a:lnTo>
                            <a:pt x="1006" y="13"/>
                          </a:lnTo>
                          <a:lnTo>
                            <a:pt x="1006" y="15"/>
                          </a:lnTo>
                          <a:lnTo>
                            <a:pt x="1007" y="14"/>
                          </a:lnTo>
                          <a:lnTo>
                            <a:pt x="1007" y="14"/>
                          </a:lnTo>
                          <a:lnTo>
                            <a:pt x="1008" y="15"/>
                          </a:lnTo>
                          <a:lnTo>
                            <a:pt x="1008" y="17"/>
                          </a:lnTo>
                          <a:lnTo>
                            <a:pt x="1009" y="16"/>
                          </a:lnTo>
                          <a:lnTo>
                            <a:pt x="1009" y="15"/>
                          </a:lnTo>
                          <a:lnTo>
                            <a:pt x="1009" y="17"/>
                          </a:lnTo>
                          <a:lnTo>
                            <a:pt x="1010" y="19"/>
                          </a:lnTo>
                          <a:lnTo>
                            <a:pt x="1010" y="15"/>
                          </a:lnTo>
                          <a:lnTo>
                            <a:pt x="1011" y="17"/>
                          </a:lnTo>
                          <a:lnTo>
                            <a:pt x="1011" y="15"/>
                          </a:lnTo>
                          <a:lnTo>
                            <a:pt x="1011" y="16"/>
                          </a:lnTo>
                          <a:lnTo>
                            <a:pt x="1012" y="15"/>
                          </a:lnTo>
                          <a:lnTo>
                            <a:pt x="1012" y="16"/>
                          </a:lnTo>
                          <a:lnTo>
                            <a:pt x="1013" y="15"/>
                          </a:lnTo>
                          <a:lnTo>
                            <a:pt x="1013" y="15"/>
                          </a:lnTo>
                          <a:lnTo>
                            <a:pt x="1014" y="16"/>
                          </a:lnTo>
                          <a:lnTo>
                            <a:pt x="1014" y="15"/>
                          </a:lnTo>
                          <a:lnTo>
                            <a:pt x="1014" y="14"/>
                          </a:lnTo>
                          <a:lnTo>
                            <a:pt x="1015" y="13"/>
                          </a:lnTo>
                          <a:lnTo>
                            <a:pt x="1015" y="13"/>
                          </a:lnTo>
                          <a:lnTo>
                            <a:pt x="1016" y="13"/>
                          </a:lnTo>
                          <a:lnTo>
                            <a:pt x="1016" y="11"/>
                          </a:lnTo>
                          <a:lnTo>
                            <a:pt x="1016" y="11"/>
                          </a:lnTo>
                          <a:lnTo>
                            <a:pt x="1017" y="12"/>
                          </a:lnTo>
                          <a:lnTo>
                            <a:pt x="1017" y="10"/>
                          </a:lnTo>
                          <a:lnTo>
                            <a:pt x="1018" y="13"/>
                          </a:lnTo>
                          <a:lnTo>
                            <a:pt x="1018" y="14"/>
                          </a:lnTo>
                          <a:lnTo>
                            <a:pt x="1019" y="13"/>
                          </a:lnTo>
                          <a:lnTo>
                            <a:pt x="1019" y="14"/>
                          </a:lnTo>
                          <a:lnTo>
                            <a:pt x="1019" y="16"/>
                          </a:lnTo>
                          <a:lnTo>
                            <a:pt x="1020" y="17"/>
                          </a:lnTo>
                          <a:lnTo>
                            <a:pt x="1020" y="15"/>
                          </a:lnTo>
                          <a:lnTo>
                            <a:pt x="1021" y="14"/>
                          </a:lnTo>
                          <a:lnTo>
                            <a:pt x="1021" y="15"/>
                          </a:lnTo>
                          <a:lnTo>
                            <a:pt x="1021" y="15"/>
                          </a:lnTo>
                          <a:lnTo>
                            <a:pt x="1022" y="16"/>
                          </a:lnTo>
                          <a:lnTo>
                            <a:pt x="1022" y="16"/>
                          </a:lnTo>
                          <a:lnTo>
                            <a:pt x="1023" y="16"/>
                          </a:lnTo>
                          <a:lnTo>
                            <a:pt x="1023" y="17"/>
                          </a:lnTo>
                          <a:lnTo>
                            <a:pt x="1024" y="15"/>
                          </a:lnTo>
                          <a:lnTo>
                            <a:pt x="1024" y="16"/>
                          </a:lnTo>
                          <a:lnTo>
                            <a:pt x="1024" y="15"/>
                          </a:lnTo>
                          <a:lnTo>
                            <a:pt x="1025" y="17"/>
                          </a:lnTo>
                          <a:lnTo>
                            <a:pt x="1025" y="16"/>
                          </a:lnTo>
                          <a:lnTo>
                            <a:pt x="1026" y="14"/>
                          </a:lnTo>
                          <a:lnTo>
                            <a:pt x="1026" y="16"/>
                          </a:lnTo>
                          <a:lnTo>
                            <a:pt x="1026" y="14"/>
                          </a:lnTo>
                          <a:lnTo>
                            <a:pt x="1027" y="11"/>
                          </a:lnTo>
                          <a:lnTo>
                            <a:pt x="1027" y="11"/>
                          </a:lnTo>
                          <a:lnTo>
                            <a:pt x="1028" y="10"/>
                          </a:lnTo>
                          <a:lnTo>
                            <a:pt x="1028" y="11"/>
                          </a:lnTo>
                          <a:lnTo>
                            <a:pt x="1029" y="12"/>
                          </a:lnTo>
                          <a:lnTo>
                            <a:pt x="1029" y="9"/>
                          </a:lnTo>
                          <a:lnTo>
                            <a:pt x="1029" y="12"/>
                          </a:lnTo>
                          <a:lnTo>
                            <a:pt x="1030" y="12"/>
                          </a:lnTo>
                          <a:lnTo>
                            <a:pt x="1030" y="14"/>
                          </a:lnTo>
                          <a:lnTo>
                            <a:pt x="1031" y="13"/>
                          </a:lnTo>
                          <a:lnTo>
                            <a:pt x="1031" y="11"/>
                          </a:lnTo>
                          <a:lnTo>
                            <a:pt x="1031" y="16"/>
                          </a:lnTo>
                          <a:lnTo>
                            <a:pt x="1032" y="13"/>
                          </a:lnTo>
                          <a:lnTo>
                            <a:pt x="1032" y="14"/>
                          </a:lnTo>
                          <a:lnTo>
                            <a:pt x="1033" y="17"/>
                          </a:lnTo>
                          <a:lnTo>
                            <a:pt x="1033" y="16"/>
                          </a:lnTo>
                          <a:lnTo>
                            <a:pt x="1034" y="17"/>
                          </a:lnTo>
                          <a:lnTo>
                            <a:pt x="1034" y="14"/>
                          </a:lnTo>
                          <a:lnTo>
                            <a:pt x="1034" y="16"/>
                          </a:lnTo>
                          <a:lnTo>
                            <a:pt x="1035" y="14"/>
                          </a:lnTo>
                          <a:lnTo>
                            <a:pt x="1035" y="15"/>
                          </a:lnTo>
                          <a:lnTo>
                            <a:pt x="1036" y="18"/>
                          </a:lnTo>
                          <a:lnTo>
                            <a:pt x="1036" y="18"/>
                          </a:lnTo>
                          <a:lnTo>
                            <a:pt x="1036" y="18"/>
                          </a:lnTo>
                          <a:lnTo>
                            <a:pt x="1037" y="17"/>
                          </a:lnTo>
                          <a:lnTo>
                            <a:pt x="1037" y="18"/>
                          </a:lnTo>
                          <a:lnTo>
                            <a:pt x="1038" y="17"/>
                          </a:lnTo>
                          <a:lnTo>
                            <a:pt x="1038" y="14"/>
                          </a:lnTo>
                          <a:lnTo>
                            <a:pt x="1039" y="17"/>
                          </a:lnTo>
                          <a:lnTo>
                            <a:pt x="1039" y="17"/>
                          </a:lnTo>
                          <a:lnTo>
                            <a:pt x="1039" y="16"/>
                          </a:lnTo>
                          <a:lnTo>
                            <a:pt x="1040" y="14"/>
                          </a:lnTo>
                          <a:lnTo>
                            <a:pt x="1040" y="15"/>
                          </a:lnTo>
                          <a:lnTo>
                            <a:pt x="1041" y="15"/>
                          </a:lnTo>
                          <a:lnTo>
                            <a:pt x="1041" y="14"/>
                          </a:lnTo>
                          <a:lnTo>
                            <a:pt x="1041" y="14"/>
                          </a:lnTo>
                          <a:lnTo>
                            <a:pt x="1042" y="12"/>
                          </a:lnTo>
                          <a:lnTo>
                            <a:pt x="1042" y="13"/>
                          </a:lnTo>
                          <a:lnTo>
                            <a:pt x="1043" y="13"/>
                          </a:lnTo>
                          <a:lnTo>
                            <a:pt x="1043" y="12"/>
                          </a:lnTo>
                          <a:lnTo>
                            <a:pt x="1044" y="11"/>
                          </a:lnTo>
                          <a:lnTo>
                            <a:pt x="1044" y="10"/>
                          </a:lnTo>
                          <a:lnTo>
                            <a:pt x="1044" y="10"/>
                          </a:lnTo>
                          <a:lnTo>
                            <a:pt x="1045" y="12"/>
                          </a:lnTo>
                          <a:lnTo>
                            <a:pt x="1045" y="11"/>
                          </a:lnTo>
                          <a:lnTo>
                            <a:pt x="1046" y="12"/>
                          </a:lnTo>
                          <a:lnTo>
                            <a:pt x="1046" y="11"/>
                          </a:lnTo>
                          <a:lnTo>
                            <a:pt x="1046" y="11"/>
                          </a:lnTo>
                          <a:lnTo>
                            <a:pt x="1047" y="11"/>
                          </a:lnTo>
                          <a:lnTo>
                            <a:pt x="1047" y="10"/>
                          </a:lnTo>
                          <a:lnTo>
                            <a:pt x="1048" y="8"/>
                          </a:lnTo>
                          <a:lnTo>
                            <a:pt x="1048" y="11"/>
                          </a:lnTo>
                          <a:lnTo>
                            <a:pt x="1049" y="14"/>
                          </a:lnTo>
                          <a:lnTo>
                            <a:pt x="1049" y="15"/>
                          </a:lnTo>
                          <a:lnTo>
                            <a:pt x="1049" y="13"/>
                          </a:lnTo>
                          <a:lnTo>
                            <a:pt x="1050" y="15"/>
                          </a:lnTo>
                          <a:lnTo>
                            <a:pt x="1050" y="14"/>
                          </a:lnTo>
                          <a:lnTo>
                            <a:pt x="1051" y="12"/>
                          </a:lnTo>
                          <a:lnTo>
                            <a:pt x="1051" y="17"/>
                          </a:lnTo>
                          <a:lnTo>
                            <a:pt x="1051" y="15"/>
                          </a:lnTo>
                          <a:lnTo>
                            <a:pt x="1052" y="15"/>
                          </a:lnTo>
                          <a:lnTo>
                            <a:pt x="1052" y="15"/>
                          </a:lnTo>
                          <a:lnTo>
                            <a:pt x="1053" y="16"/>
                          </a:lnTo>
                          <a:lnTo>
                            <a:pt x="1053" y="14"/>
                          </a:lnTo>
                          <a:lnTo>
                            <a:pt x="1054" y="13"/>
                          </a:lnTo>
                          <a:lnTo>
                            <a:pt x="1054" y="13"/>
                          </a:lnTo>
                          <a:lnTo>
                            <a:pt x="1054" y="13"/>
                          </a:lnTo>
                          <a:lnTo>
                            <a:pt x="1055" y="11"/>
                          </a:lnTo>
                          <a:lnTo>
                            <a:pt x="1055" y="12"/>
                          </a:lnTo>
                          <a:lnTo>
                            <a:pt x="1056" y="11"/>
                          </a:lnTo>
                          <a:lnTo>
                            <a:pt x="1056" y="9"/>
                          </a:lnTo>
                          <a:lnTo>
                            <a:pt x="1056" y="8"/>
                          </a:lnTo>
                          <a:lnTo>
                            <a:pt x="1057" y="6"/>
                          </a:lnTo>
                          <a:lnTo>
                            <a:pt x="1057" y="4"/>
                          </a:lnTo>
                          <a:lnTo>
                            <a:pt x="1058" y="8"/>
                          </a:lnTo>
                          <a:lnTo>
                            <a:pt x="1058" y="9"/>
                          </a:lnTo>
                          <a:lnTo>
                            <a:pt x="1059" y="8"/>
                          </a:lnTo>
                          <a:lnTo>
                            <a:pt x="1059" y="9"/>
                          </a:lnTo>
                          <a:lnTo>
                            <a:pt x="1059" y="9"/>
                          </a:lnTo>
                          <a:lnTo>
                            <a:pt x="1060" y="10"/>
                          </a:lnTo>
                          <a:lnTo>
                            <a:pt x="1060" y="10"/>
                          </a:lnTo>
                          <a:lnTo>
                            <a:pt x="1061" y="9"/>
                          </a:lnTo>
                          <a:lnTo>
                            <a:pt x="1061" y="9"/>
                          </a:lnTo>
                          <a:lnTo>
                            <a:pt x="1061" y="7"/>
                          </a:lnTo>
                          <a:lnTo>
                            <a:pt x="1062" y="9"/>
                          </a:lnTo>
                          <a:lnTo>
                            <a:pt x="1062" y="10"/>
                          </a:lnTo>
                          <a:lnTo>
                            <a:pt x="1063" y="9"/>
                          </a:lnTo>
                          <a:lnTo>
                            <a:pt x="1063" y="10"/>
                          </a:lnTo>
                          <a:lnTo>
                            <a:pt x="1064" y="10"/>
                          </a:lnTo>
                          <a:lnTo>
                            <a:pt x="1064" y="10"/>
                          </a:lnTo>
                          <a:lnTo>
                            <a:pt x="1064" y="10"/>
                          </a:lnTo>
                          <a:lnTo>
                            <a:pt x="1065" y="10"/>
                          </a:lnTo>
                          <a:lnTo>
                            <a:pt x="1065" y="12"/>
                          </a:lnTo>
                          <a:lnTo>
                            <a:pt x="1066" y="11"/>
                          </a:lnTo>
                          <a:lnTo>
                            <a:pt x="1066" y="13"/>
                          </a:lnTo>
                          <a:lnTo>
                            <a:pt x="1066" y="3"/>
                          </a:lnTo>
                          <a:lnTo>
                            <a:pt x="1067" y="11"/>
                          </a:lnTo>
                          <a:lnTo>
                            <a:pt x="1067" y="10"/>
                          </a:lnTo>
                          <a:lnTo>
                            <a:pt x="1068" y="9"/>
                          </a:lnTo>
                          <a:lnTo>
                            <a:pt x="1068" y="5"/>
                          </a:lnTo>
                          <a:lnTo>
                            <a:pt x="1069" y="8"/>
                          </a:lnTo>
                          <a:lnTo>
                            <a:pt x="1069" y="7"/>
                          </a:lnTo>
                          <a:lnTo>
                            <a:pt x="1069" y="7"/>
                          </a:lnTo>
                          <a:lnTo>
                            <a:pt x="1070" y="5"/>
                          </a:lnTo>
                          <a:lnTo>
                            <a:pt x="1070" y="7"/>
                          </a:lnTo>
                          <a:lnTo>
                            <a:pt x="1071" y="4"/>
                          </a:lnTo>
                          <a:lnTo>
                            <a:pt x="1071" y="6"/>
                          </a:lnTo>
                          <a:lnTo>
                            <a:pt x="1071" y="4"/>
                          </a:lnTo>
                          <a:lnTo>
                            <a:pt x="1072" y="2"/>
                          </a:lnTo>
                          <a:lnTo>
                            <a:pt x="1072" y="6"/>
                          </a:lnTo>
                          <a:lnTo>
                            <a:pt x="1073" y="4"/>
                          </a:lnTo>
                          <a:lnTo>
                            <a:pt x="1073" y="6"/>
                          </a:lnTo>
                          <a:lnTo>
                            <a:pt x="1074" y="3"/>
                          </a:lnTo>
                          <a:lnTo>
                            <a:pt x="1074" y="6"/>
                          </a:lnTo>
                          <a:lnTo>
                            <a:pt x="1074" y="6"/>
                          </a:lnTo>
                          <a:lnTo>
                            <a:pt x="1075" y="5"/>
                          </a:lnTo>
                          <a:lnTo>
                            <a:pt x="1075" y="6"/>
                          </a:lnTo>
                          <a:lnTo>
                            <a:pt x="1076" y="6"/>
                          </a:lnTo>
                          <a:lnTo>
                            <a:pt x="1076" y="8"/>
                          </a:lnTo>
                          <a:lnTo>
                            <a:pt x="1076" y="7"/>
                          </a:lnTo>
                          <a:lnTo>
                            <a:pt x="1077" y="10"/>
                          </a:lnTo>
                          <a:lnTo>
                            <a:pt x="1077" y="9"/>
                          </a:lnTo>
                          <a:lnTo>
                            <a:pt x="1078" y="8"/>
                          </a:lnTo>
                          <a:lnTo>
                            <a:pt x="1078" y="9"/>
                          </a:lnTo>
                          <a:lnTo>
                            <a:pt x="1079" y="10"/>
                          </a:lnTo>
                          <a:lnTo>
                            <a:pt x="1079" y="10"/>
                          </a:lnTo>
                          <a:lnTo>
                            <a:pt x="1079" y="8"/>
                          </a:lnTo>
                          <a:lnTo>
                            <a:pt x="1080" y="10"/>
                          </a:lnTo>
                          <a:lnTo>
                            <a:pt x="1080" y="11"/>
                          </a:lnTo>
                          <a:lnTo>
                            <a:pt x="1081" y="9"/>
                          </a:lnTo>
                          <a:lnTo>
                            <a:pt x="1081" y="10"/>
                          </a:lnTo>
                          <a:lnTo>
                            <a:pt x="1081" y="10"/>
                          </a:lnTo>
                          <a:lnTo>
                            <a:pt x="1082" y="12"/>
                          </a:lnTo>
                          <a:lnTo>
                            <a:pt x="1082" y="11"/>
                          </a:lnTo>
                          <a:lnTo>
                            <a:pt x="1083" y="9"/>
                          </a:lnTo>
                          <a:lnTo>
                            <a:pt x="1083" y="9"/>
                          </a:lnTo>
                          <a:lnTo>
                            <a:pt x="1084" y="8"/>
                          </a:lnTo>
                          <a:lnTo>
                            <a:pt x="1084" y="6"/>
                          </a:lnTo>
                          <a:lnTo>
                            <a:pt x="1084" y="3"/>
                          </a:lnTo>
                          <a:lnTo>
                            <a:pt x="1085" y="4"/>
                          </a:lnTo>
                          <a:lnTo>
                            <a:pt x="1085" y="4"/>
                          </a:lnTo>
                          <a:lnTo>
                            <a:pt x="1086" y="4"/>
                          </a:lnTo>
                          <a:lnTo>
                            <a:pt x="1086" y="2"/>
                          </a:lnTo>
                          <a:lnTo>
                            <a:pt x="1086" y="4"/>
                          </a:lnTo>
                          <a:lnTo>
                            <a:pt x="1087" y="3"/>
                          </a:lnTo>
                          <a:lnTo>
                            <a:pt x="1087" y="2"/>
                          </a:lnTo>
                          <a:lnTo>
                            <a:pt x="1088" y="6"/>
                          </a:lnTo>
                          <a:lnTo>
                            <a:pt x="1088" y="6"/>
                          </a:lnTo>
                          <a:lnTo>
                            <a:pt x="1089" y="5"/>
                          </a:lnTo>
                          <a:lnTo>
                            <a:pt x="1089" y="6"/>
                          </a:lnTo>
                          <a:lnTo>
                            <a:pt x="1089" y="7"/>
                          </a:lnTo>
                          <a:lnTo>
                            <a:pt x="1090" y="7"/>
                          </a:lnTo>
                          <a:lnTo>
                            <a:pt x="1090" y="8"/>
                          </a:lnTo>
                          <a:lnTo>
                            <a:pt x="1091" y="8"/>
                          </a:lnTo>
                          <a:lnTo>
                            <a:pt x="1091" y="11"/>
                          </a:lnTo>
                          <a:lnTo>
                            <a:pt x="1091" y="12"/>
                          </a:lnTo>
                          <a:lnTo>
                            <a:pt x="1092" y="10"/>
                          </a:lnTo>
                          <a:lnTo>
                            <a:pt x="1092" y="9"/>
                          </a:lnTo>
                          <a:lnTo>
                            <a:pt x="1093" y="9"/>
                          </a:lnTo>
                          <a:lnTo>
                            <a:pt x="1093" y="11"/>
                          </a:lnTo>
                          <a:lnTo>
                            <a:pt x="1094" y="12"/>
                          </a:lnTo>
                          <a:lnTo>
                            <a:pt x="1094" y="13"/>
                          </a:lnTo>
                          <a:lnTo>
                            <a:pt x="1094" y="12"/>
                          </a:lnTo>
                          <a:lnTo>
                            <a:pt x="1095" y="10"/>
                          </a:lnTo>
                          <a:lnTo>
                            <a:pt x="1095" y="11"/>
                          </a:lnTo>
                          <a:lnTo>
                            <a:pt x="1096" y="12"/>
                          </a:lnTo>
                          <a:lnTo>
                            <a:pt x="1096" y="11"/>
                          </a:lnTo>
                          <a:lnTo>
                            <a:pt x="1096" y="10"/>
                          </a:lnTo>
                          <a:lnTo>
                            <a:pt x="1097" y="10"/>
                          </a:lnTo>
                          <a:lnTo>
                            <a:pt x="1097" y="12"/>
                          </a:lnTo>
                          <a:lnTo>
                            <a:pt x="1098" y="9"/>
                          </a:lnTo>
                          <a:lnTo>
                            <a:pt x="1098" y="11"/>
                          </a:lnTo>
                          <a:lnTo>
                            <a:pt x="1099" y="11"/>
                          </a:lnTo>
                          <a:lnTo>
                            <a:pt x="1099" y="11"/>
                          </a:lnTo>
                          <a:lnTo>
                            <a:pt x="1099" y="11"/>
                          </a:lnTo>
                          <a:lnTo>
                            <a:pt x="1100" y="12"/>
                          </a:lnTo>
                          <a:lnTo>
                            <a:pt x="1100" y="10"/>
                          </a:lnTo>
                          <a:lnTo>
                            <a:pt x="1101" y="10"/>
                          </a:lnTo>
                          <a:lnTo>
                            <a:pt x="1101" y="11"/>
                          </a:lnTo>
                          <a:lnTo>
                            <a:pt x="1101" y="13"/>
                          </a:lnTo>
                          <a:lnTo>
                            <a:pt x="1102" y="13"/>
                          </a:lnTo>
                          <a:lnTo>
                            <a:pt x="1102" y="14"/>
                          </a:lnTo>
                          <a:lnTo>
                            <a:pt x="1103" y="13"/>
                          </a:lnTo>
                          <a:lnTo>
                            <a:pt x="1103" y="14"/>
                          </a:lnTo>
                          <a:lnTo>
                            <a:pt x="1104" y="12"/>
                          </a:lnTo>
                          <a:lnTo>
                            <a:pt x="1104" y="16"/>
                          </a:lnTo>
                          <a:lnTo>
                            <a:pt x="1104" y="16"/>
                          </a:lnTo>
                          <a:lnTo>
                            <a:pt x="1105" y="17"/>
                          </a:lnTo>
                          <a:lnTo>
                            <a:pt x="1105" y="20"/>
                          </a:lnTo>
                          <a:lnTo>
                            <a:pt x="1106" y="18"/>
                          </a:lnTo>
                          <a:lnTo>
                            <a:pt x="1106" y="19"/>
                          </a:lnTo>
                          <a:lnTo>
                            <a:pt x="1106" y="18"/>
                          </a:lnTo>
                          <a:lnTo>
                            <a:pt x="1107" y="18"/>
                          </a:lnTo>
                          <a:lnTo>
                            <a:pt x="1107" y="20"/>
                          </a:lnTo>
                          <a:lnTo>
                            <a:pt x="1108" y="19"/>
                          </a:lnTo>
                          <a:lnTo>
                            <a:pt x="1108" y="17"/>
                          </a:lnTo>
                          <a:lnTo>
                            <a:pt x="1109" y="15"/>
                          </a:lnTo>
                          <a:lnTo>
                            <a:pt x="1109" y="15"/>
                          </a:lnTo>
                          <a:lnTo>
                            <a:pt x="1109" y="16"/>
                          </a:lnTo>
                          <a:lnTo>
                            <a:pt x="1110" y="15"/>
                          </a:lnTo>
                          <a:lnTo>
                            <a:pt x="1110" y="15"/>
                          </a:lnTo>
                          <a:lnTo>
                            <a:pt x="1111" y="12"/>
                          </a:lnTo>
                          <a:lnTo>
                            <a:pt x="1111" y="12"/>
                          </a:lnTo>
                          <a:lnTo>
                            <a:pt x="1111" y="12"/>
                          </a:lnTo>
                          <a:lnTo>
                            <a:pt x="1112" y="11"/>
                          </a:lnTo>
                          <a:lnTo>
                            <a:pt x="1112" y="11"/>
                          </a:lnTo>
                          <a:lnTo>
                            <a:pt x="1113" y="10"/>
                          </a:lnTo>
                          <a:lnTo>
                            <a:pt x="1113" y="9"/>
                          </a:lnTo>
                          <a:lnTo>
                            <a:pt x="1114" y="9"/>
                          </a:lnTo>
                          <a:lnTo>
                            <a:pt x="1114" y="9"/>
                          </a:lnTo>
                          <a:lnTo>
                            <a:pt x="1114" y="11"/>
                          </a:lnTo>
                          <a:lnTo>
                            <a:pt x="1115" y="10"/>
                          </a:lnTo>
                          <a:lnTo>
                            <a:pt x="1115" y="12"/>
                          </a:lnTo>
                          <a:lnTo>
                            <a:pt x="1116" y="12"/>
                          </a:lnTo>
                          <a:lnTo>
                            <a:pt x="1116" y="10"/>
                          </a:lnTo>
                          <a:lnTo>
                            <a:pt x="1116" y="13"/>
                          </a:lnTo>
                          <a:lnTo>
                            <a:pt x="1117" y="13"/>
                          </a:lnTo>
                          <a:lnTo>
                            <a:pt x="1117" y="12"/>
                          </a:lnTo>
                          <a:lnTo>
                            <a:pt x="1118" y="14"/>
                          </a:lnTo>
                          <a:lnTo>
                            <a:pt x="1118" y="15"/>
                          </a:lnTo>
                          <a:lnTo>
                            <a:pt x="1119" y="15"/>
                          </a:lnTo>
                          <a:lnTo>
                            <a:pt x="1119" y="18"/>
                          </a:lnTo>
                          <a:lnTo>
                            <a:pt x="1119" y="16"/>
                          </a:lnTo>
                          <a:lnTo>
                            <a:pt x="1120" y="17"/>
                          </a:lnTo>
                          <a:lnTo>
                            <a:pt x="1120" y="19"/>
                          </a:lnTo>
                          <a:lnTo>
                            <a:pt x="1121" y="18"/>
                          </a:lnTo>
                          <a:lnTo>
                            <a:pt x="1121" y="17"/>
                          </a:lnTo>
                          <a:lnTo>
                            <a:pt x="1121" y="19"/>
                          </a:lnTo>
                          <a:lnTo>
                            <a:pt x="1122" y="21"/>
                          </a:lnTo>
                          <a:lnTo>
                            <a:pt x="1122" y="17"/>
                          </a:lnTo>
                          <a:lnTo>
                            <a:pt x="1123" y="21"/>
                          </a:lnTo>
                          <a:lnTo>
                            <a:pt x="1123" y="18"/>
                          </a:lnTo>
                          <a:lnTo>
                            <a:pt x="1124" y="23"/>
                          </a:lnTo>
                          <a:lnTo>
                            <a:pt x="1124" y="20"/>
                          </a:lnTo>
                          <a:lnTo>
                            <a:pt x="1124" y="18"/>
                          </a:lnTo>
                          <a:lnTo>
                            <a:pt x="1125" y="19"/>
                          </a:lnTo>
                          <a:lnTo>
                            <a:pt x="1125" y="16"/>
                          </a:lnTo>
                          <a:lnTo>
                            <a:pt x="1126" y="17"/>
                          </a:lnTo>
                          <a:lnTo>
                            <a:pt x="1126" y="16"/>
                          </a:lnTo>
                          <a:lnTo>
                            <a:pt x="1126" y="13"/>
                          </a:lnTo>
                          <a:lnTo>
                            <a:pt x="1127" y="14"/>
                          </a:lnTo>
                          <a:lnTo>
                            <a:pt x="1127" y="18"/>
                          </a:lnTo>
                          <a:lnTo>
                            <a:pt x="1128" y="14"/>
                          </a:lnTo>
                          <a:lnTo>
                            <a:pt x="1128" y="14"/>
                          </a:lnTo>
                          <a:lnTo>
                            <a:pt x="1129" y="16"/>
                          </a:lnTo>
                          <a:lnTo>
                            <a:pt x="1129" y="18"/>
                          </a:lnTo>
                          <a:lnTo>
                            <a:pt x="1129" y="17"/>
                          </a:lnTo>
                          <a:lnTo>
                            <a:pt x="1130" y="15"/>
                          </a:lnTo>
                          <a:lnTo>
                            <a:pt x="1130" y="15"/>
                          </a:lnTo>
                          <a:lnTo>
                            <a:pt x="1131" y="17"/>
                          </a:lnTo>
                          <a:lnTo>
                            <a:pt x="1131" y="16"/>
                          </a:lnTo>
                          <a:lnTo>
                            <a:pt x="1131" y="16"/>
                          </a:lnTo>
                          <a:lnTo>
                            <a:pt x="1132" y="17"/>
                          </a:lnTo>
                          <a:lnTo>
                            <a:pt x="1132" y="16"/>
                          </a:lnTo>
                          <a:lnTo>
                            <a:pt x="1133" y="19"/>
                          </a:lnTo>
                          <a:lnTo>
                            <a:pt x="1133" y="18"/>
                          </a:lnTo>
                          <a:lnTo>
                            <a:pt x="1134" y="20"/>
                          </a:lnTo>
                          <a:lnTo>
                            <a:pt x="1134" y="21"/>
                          </a:lnTo>
                          <a:lnTo>
                            <a:pt x="1134" y="20"/>
                          </a:lnTo>
                          <a:lnTo>
                            <a:pt x="1135" y="21"/>
                          </a:lnTo>
                          <a:lnTo>
                            <a:pt x="1135" y="17"/>
                          </a:lnTo>
                          <a:lnTo>
                            <a:pt x="1136" y="17"/>
                          </a:lnTo>
                          <a:lnTo>
                            <a:pt x="1136" y="16"/>
                          </a:lnTo>
                          <a:lnTo>
                            <a:pt x="1136" y="18"/>
                          </a:lnTo>
                          <a:lnTo>
                            <a:pt x="1137" y="17"/>
                          </a:lnTo>
                          <a:lnTo>
                            <a:pt x="1137" y="16"/>
                          </a:lnTo>
                          <a:lnTo>
                            <a:pt x="1138" y="16"/>
                          </a:lnTo>
                          <a:lnTo>
                            <a:pt x="1138" y="18"/>
                          </a:lnTo>
                          <a:lnTo>
                            <a:pt x="1139" y="16"/>
                          </a:lnTo>
                          <a:lnTo>
                            <a:pt x="1139" y="14"/>
                          </a:lnTo>
                          <a:lnTo>
                            <a:pt x="1139" y="13"/>
                          </a:lnTo>
                          <a:lnTo>
                            <a:pt x="1140" y="13"/>
                          </a:lnTo>
                          <a:lnTo>
                            <a:pt x="1140" y="11"/>
                          </a:lnTo>
                          <a:lnTo>
                            <a:pt x="1141" y="11"/>
                          </a:lnTo>
                          <a:lnTo>
                            <a:pt x="1141" y="8"/>
                          </a:lnTo>
                          <a:lnTo>
                            <a:pt x="1141" y="10"/>
                          </a:lnTo>
                          <a:lnTo>
                            <a:pt x="1142" y="10"/>
                          </a:lnTo>
                          <a:lnTo>
                            <a:pt x="1142" y="10"/>
                          </a:lnTo>
                          <a:lnTo>
                            <a:pt x="1143" y="10"/>
                          </a:lnTo>
                          <a:lnTo>
                            <a:pt x="1143" y="10"/>
                          </a:lnTo>
                          <a:lnTo>
                            <a:pt x="1144" y="13"/>
                          </a:lnTo>
                          <a:lnTo>
                            <a:pt x="1144" y="12"/>
                          </a:lnTo>
                          <a:lnTo>
                            <a:pt x="1144" y="11"/>
                          </a:lnTo>
                          <a:lnTo>
                            <a:pt x="1145" y="15"/>
                          </a:lnTo>
                          <a:lnTo>
                            <a:pt x="1145" y="13"/>
                          </a:lnTo>
                          <a:lnTo>
                            <a:pt x="1146" y="13"/>
                          </a:lnTo>
                          <a:lnTo>
                            <a:pt x="1146" y="13"/>
                          </a:lnTo>
                          <a:lnTo>
                            <a:pt x="1146" y="13"/>
                          </a:lnTo>
                          <a:lnTo>
                            <a:pt x="1147" y="14"/>
                          </a:lnTo>
                          <a:lnTo>
                            <a:pt x="1147" y="15"/>
                          </a:lnTo>
                          <a:lnTo>
                            <a:pt x="1148" y="12"/>
                          </a:lnTo>
                          <a:lnTo>
                            <a:pt x="1148" y="14"/>
                          </a:lnTo>
                          <a:lnTo>
                            <a:pt x="1149" y="12"/>
                          </a:lnTo>
                          <a:lnTo>
                            <a:pt x="1149" y="13"/>
                          </a:lnTo>
                          <a:lnTo>
                            <a:pt x="1149" y="14"/>
                          </a:lnTo>
                          <a:lnTo>
                            <a:pt x="1150" y="13"/>
                          </a:lnTo>
                          <a:lnTo>
                            <a:pt x="1150" y="11"/>
                          </a:lnTo>
                          <a:lnTo>
                            <a:pt x="1151" y="15"/>
                          </a:lnTo>
                          <a:lnTo>
                            <a:pt x="1151" y="12"/>
                          </a:lnTo>
                          <a:lnTo>
                            <a:pt x="1151" y="11"/>
                          </a:lnTo>
                          <a:lnTo>
                            <a:pt x="1152" y="9"/>
                          </a:lnTo>
                          <a:lnTo>
                            <a:pt x="1152" y="9"/>
                          </a:lnTo>
                          <a:lnTo>
                            <a:pt x="1153" y="9"/>
                          </a:lnTo>
                          <a:lnTo>
                            <a:pt x="1153" y="8"/>
                          </a:lnTo>
                          <a:lnTo>
                            <a:pt x="1154" y="8"/>
                          </a:lnTo>
                          <a:lnTo>
                            <a:pt x="1154" y="8"/>
                          </a:lnTo>
                          <a:lnTo>
                            <a:pt x="1154" y="9"/>
                          </a:lnTo>
                          <a:lnTo>
                            <a:pt x="1155" y="6"/>
                          </a:lnTo>
                          <a:lnTo>
                            <a:pt x="1155" y="10"/>
                          </a:lnTo>
                          <a:lnTo>
                            <a:pt x="1156" y="7"/>
                          </a:lnTo>
                          <a:lnTo>
                            <a:pt x="1156" y="9"/>
                          </a:lnTo>
                          <a:lnTo>
                            <a:pt x="1156" y="10"/>
                          </a:lnTo>
                          <a:lnTo>
                            <a:pt x="1157" y="9"/>
                          </a:lnTo>
                          <a:lnTo>
                            <a:pt x="1157" y="10"/>
                          </a:lnTo>
                          <a:lnTo>
                            <a:pt x="1158" y="11"/>
                          </a:lnTo>
                          <a:lnTo>
                            <a:pt x="1158" y="13"/>
                          </a:lnTo>
                          <a:lnTo>
                            <a:pt x="1159" y="13"/>
                          </a:lnTo>
                          <a:lnTo>
                            <a:pt x="1159" y="12"/>
                          </a:lnTo>
                          <a:lnTo>
                            <a:pt x="1159" y="10"/>
                          </a:lnTo>
                          <a:lnTo>
                            <a:pt x="1160" y="13"/>
                          </a:lnTo>
                          <a:lnTo>
                            <a:pt x="1160" y="14"/>
                          </a:lnTo>
                          <a:lnTo>
                            <a:pt x="1161" y="14"/>
                          </a:lnTo>
                          <a:lnTo>
                            <a:pt x="1161" y="17"/>
                          </a:lnTo>
                          <a:lnTo>
                            <a:pt x="1161" y="16"/>
                          </a:lnTo>
                          <a:lnTo>
                            <a:pt x="1162" y="15"/>
                          </a:lnTo>
                          <a:lnTo>
                            <a:pt x="1162" y="12"/>
                          </a:lnTo>
                          <a:lnTo>
                            <a:pt x="1163" y="14"/>
                          </a:lnTo>
                          <a:lnTo>
                            <a:pt x="1163" y="14"/>
                          </a:lnTo>
                          <a:lnTo>
                            <a:pt x="1164" y="16"/>
                          </a:lnTo>
                          <a:lnTo>
                            <a:pt x="1164" y="18"/>
                          </a:lnTo>
                          <a:lnTo>
                            <a:pt x="1164" y="16"/>
                          </a:lnTo>
                          <a:lnTo>
                            <a:pt x="1165" y="16"/>
                          </a:lnTo>
                          <a:lnTo>
                            <a:pt x="1165" y="17"/>
                          </a:lnTo>
                          <a:lnTo>
                            <a:pt x="1166" y="13"/>
                          </a:lnTo>
                          <a:lnTo>
                            <a:pt x="1166" y="13"/>
                          </a:lnTo>
                          <a:lnTo>
                            <a:pt x="1166" y="14"/>
                          </a:lnTo>
                          <a:lnTo>
                            <a:pt x="1167" y="12"/>
                          </a:lnTo>
                          <a:lnTo>
                            <a:pt x="1167" y="11"/>
                          </a:lnTo>
                          <a:lnTo>
                            <a:pt x="1168" y="12"/>
                          </a:lnTo>
                          <a:lnTo>
                            <a:pt x="1168" y="12"/>
                          </a:lnTo>
                          <a:lnTo>
                            <a:pt x="1169" y="13"/>
                          </a:lnTo>
                          <a:lnTo>
                            <a:pt x="1169" y="9"/>
                          </a:lnTo>
                          <a:lnTo>
                            <a:pt x="1169" y="12"/>
                          </a:lnTo>
                          <a:lnTo>
                            <a:pt x="1170" y="13"/>
                          </a:lnTo>
                          <a:lnTo>
                            <a:pt x="1170" y="13"/>
                          </a:lnTo>
                          <a:lnTo>
                            <a:pt x="1171" y="14"/>
                          </a:lnTo>
                          <a:lnTo>
                            <a:pt x="1171" y="12"/>
                          </a:lnTo>
                          <a:lnTo>
                            <a:pt x="1171" y="13"/>
                          </a:lnTo>
                          <a:lnTo>
                            <a:pt x="1172" y="14"/>
                          </a:lnTo>
                          <a:lnTo>
                            <a:pt x="1172" y="15"/>
                          </a:lnTo>
                          <a:lnTo>
                            <a:pt x="1173" y="16"/>
                          </a:lnTo>
                          <a:lnTo>
                            <a:pt x="1173" y="15"/>
                          </a:lnTo>
                          <a:lnTo>
                            <a:pt x="1174" y="17"/>
                          </a:lnTo>
                          <a:lnTo>
                            <a:pt x="1174" y="15"/>
                          </a:lnTo>
                          <a:lnTo>
                            <a:pt x="1174" y="16"/>
                          </a:lnTo>
                          <a:lnTo>
                            <a:pt x="1175" y="15"/>
                          </a:lnTo>
                          <a:lnTo>
                            <a:pt x="1175" y="16"/>
                          </a:lnTo>
                          <a:lnTo>
                            <a:pt x="1176" y="15"/>
                          </a:lnTo>
                          <a:lnTo>
                            <a:pt x="1176" y="15"/>
                          </a:lnTo>
                          <a:lnTo>
                            <a:pt x="1176" y="17"/>
                          </a:lnTo>
                          <a:lnTo>
                            <a:pt x="1177" y="16"/>
                          </a:lnTo>
                          <a:lnTo>
                            <a:pt x="1177" y="16"/>
                          </a:lnTo>
                          <a:lnTo>
                            <a:pt x="1178" y="16"/>
                          </a:lnTo>
                          <a:lnTo>
                            <a:pt x="1178" y="14"/>
                          </a:lnTo>
                          <a:lnTo>
                            <a:pt x="1179" y="12"/>
                          </a:lnTo>
                          <a:lnTo>
                            <a:pt x="1179" y="14"/>
                          </a:lnTo>
                          <a:lnTo>
                            <a:pt x="1179" y="13"/>
                          </a:lnTo>
                          <a:lnTo>
                            <a:pt x="1180" y="15"/>
                          </a:lnTo>
                          <a:lnTo>
                            <a:pt x="1180" y="12"/>
                          </a:lnTo>
                          <a:lnTo>
                            <a:pt x="1181" y="13"/>
                          </a:lnTo>
                          <a:lnTo>
                            <a:pt x="1181" y="13"/>
                          </a:lnTo>
                          <a:lnTo>
                            <a:pt x="1181" y="13"/>
                          </a:lnTo>
                          <a:lnTo>
                            <a:pt x="1182" y="12"/>
                          </a:lnTo>
                          <a:lnTo>
                            <a:pt x="1182" y="10"/>
                          </a:lnTo>
                          <a:lnTo>
                            <a:pt x="1183" y="11"/>
                          </a:lnTo>
                          <a:lnTo>
                            <a:pt x="1183" y="12"/>
                          </a:lnTo>
                          <a:lnTo>
                            <a:pt x="1184" y="13"/>
                          </a:lnTo>
                          <a:lnTo>
                            <a:pt x="1184" y="12"/>
                          </a:lnTo>
                          <a:lnTo>
                            <a:pt x="1184" y="12"/>
                          </a:lnTo>
                          <a:lnTo>
                            <a:pt x="1185" y="14"/>
                          </a:lnTo>
                          <a:lnTo>
                            <a:pt x="1185" y="14"/>
                          </a:lnTo>
                          <a:lnTo>
                            <a:pt x="1186" y="15"/>
                          </a:lnTo>
                          <a:lnTo>
                            <a:pt x="1186" y="15"/>
                          </a:lnTo>
                          <a:lnTo>
                            <a:pt x="1186" y="17"/>
                          </a:lnTo>
                          <a:lnTo>
                            <a:pt x="1187" y="17"/>
                          </a:lnTo>
                          <a:lnTo>
                            <a:pt x="1187" y="13"/>
                          </a:lnTo>
                          <a:lnTo>
                            <a:pt x="1188" y="10"/>
                          </a:lnTo>
                          <a:lnTo>
                            <a:pt x="1188" y="18"/>
                          </a:lnTo>
                          <a:lnTo>
                            <a:pt x="1189" y="17"/>
                          </a:lnTo>
                          <a:lnTo>
                            <a:pt x="1189" y="17"/>
                          </a:lnTo>
                          <a:lnTo>
                            <a:pt x="1189" y="15"/>
                          </a:lnTo>
                          <a:lnTo>
                            <a:pt x="1190" y="18"/>
                          </a:lnTo>
                          <a:lnTo>
                            <a:pt x="1190" y="17"/>
                          </a:lnTo>
                          <a:lnTo>
                            <a:pt x="1191" y="17"/>
                          </a:lnTo>
                          <a:lnTo>
                            <a:pt x="1191" y="19"/>
                          </a:lnTo>
                          <a:lnTo>
                            <a:pt x="1191" y="18"/>
                          </a:lnTo>
                          <a:lnTo>
                            <a:pt x="1192" y="16"/>
                          </a:lnTo>
                          <a:lnTo>
                            <a:pt x="1192" y="18"/>
                          </a:lnTo>
                          <a:lnTo>
                            <a:pt x="1193" y="18"/>
                          </a:lnTo>
                          <a:lnTo>
                            <a:pt x="1193" y="15"/>
                          </a:lnTo>
                          <a:lnTo>
                            <a:pt x="1194" y="16"/>
                          </a:lnTo>
                          <a:lnTo>
                            <a:pt x="1194" y="15"/>
                          </a:lnTo>
                          <a:lnTo>
                            <a:pt x="1194" y="14"/>
                          </a:lnTo>
                          <a:lnTo>
                            <a:pt x="1195" y="15"/>
                          </a:lnTo>
                          <a:lnTo>
                            <a:pt x="1195" y="14"/>
                          </a:lnTo>
                          <a:lnTo>
                            <a:pt x="1196" y="12"/>
                          </a:lnTo>
                          <a:lnTo>
                            <a:pt x="1196" y="12"/>
                          </a:lnTo>
                          <a:lnTo>
                            <a:pt x="1196" y="14"/>
                          </a:lnTo>
                          <a:lnTo>
                            <a:pt x="1197" y="14"/>
                          </a:lnTo>
                          <a:lnTo>
                            <a:pt x="1197" y="11"/>
                          </a:lnTo>
                          <a:lnTo>
                            <a:pt x="1198" y="13"/>
                          </a:lnTo>
                          <a:lnTo>
                            <a:pt x="1198" y="15"/>
                          </a:lnTo>
                          <a:lnTo>
                            <a:pt x="1199" y="16"/>
                          </a:lnTo>
                          <a:lnTo>
                            <a:pt x="1199" y="15"/>
                          </a:lnTo>
                          <a:lnTo>
                            <a:pt x="1199" y="16"/>
                          </a:lnTo>
                          <a:lnTo>
                            <a:pt x="1200" y="14"/>
                          </a:lnTo>
                          <a:lnTo>
                            <a:pt x="1200" y="13"/>
                          </a:lnTo>
                          <a:lnTo>
                            <a:pt x="1201" y="16"/>
                          </a:lnTo>
                          <a:lnTo>
                            <a:pt x="1201" y="18"/>
                          </a:lnTo>
                          <a:lnTo>
                            <a:pt x="1201" y="18"/>
                          </a:lnTo>
                          <a:lnTo>
                            <a:pt x="1202" y="19"/>
                          </a:lnTo>
                          <a:lnTo>
                            <a:pt x="1202" y="19"/>
                          </a:lnTo>
                          <a:lnTo>
                            <a:pt x="1203" y="18"/>
                          </a:lnTo>
                          <a:lnTo>
                            <a:pt x="1203" y="20"/>
                          </a:lnTo>
                          <a:lnTo>
                            <a:pt x="1204" y="21"/>
                          </a:lnTo>
                          <a:lnTo>
                            <a:pt x="1204" y="21"/>
                          </a:lnTo>
                          <a:lnTo>
                            <a:pt x="1204" y="20"/>
                          </a:lnTo>
                          <a:lnTo>
                            <a:pt x="1205" y="18"/>
                          </a:lnTo>
                          <a:lnTo>
                            <a:pt x="1205" y="20"/>
                          </a:lnTo>
                          <a:lnTo>
                            <a:pt x="1206" y="21"/>
                          </a:lnTo>
                          <a:lnTo>
                            <a:pt x="1206" y="19"/>
                          </a:lnTo>
                          <a:lnTo>
                            <a:pt x="1206" y="17"/>
                          </a:lnTo>
                          <a:lnTo>
                            <a:pt x="1207" y="18"/>
                          </a:lnTo>
                          <a:lnTo>
                            <a:pt x="1207" y="19"/>
                          </a:lnTo>
                          <a:lnTo>
                            <a:pt x="1208" y="18"/>
                          </a:lnTo>
                          <a:lnTo>
                            <a:pt x="1208" y="14"/>
                          </a:lnTo>
                          <a:lnTo>
                            <a:pt x="1209" y="17"/>
                          </a:lnTo>
                          <a:lnTo>
                            <a:pt x="1209" y="16"/>
                          </a:lnTo>
                          <a:lnTo>
                            <a:pt x="1209" y="15"/>
                          </a:lnTo>
                          <a:lnTo>
                            <a:pt x="1210" y="15"/>
                          </a:lnTo>
                          <a:lnTo>
                            <a:pt x="1210" y="13"/>
                          </a:lnTo>
                          <a:lnTo>
                            <a:pt x="1211" y="13"/>
                          </a:lnTo>
                          <a:lnTo>
                            <a:pt x="1211" y="14"/>
                          </a:lnTo>
                          <a:lnTo>
                            <a:pt x="1211" y="14"/>
                          </a:lnTo>
                          <a:lnTo>
                            <a:pt x="1212" y="12"/>
                          </a:lnTo>
                          <a:lnTo>
                            <a:pt x="1212" y="15"/>
                          </a:lnTo>
                          <a:lnTo>
                            <a:pt x="1213" y="15"/>
                          </a:lnTo>
                          <a:lnTo>
                            <a:pt x="1213" y="13"/>
                          </a:lnTo>
                          <a:lnTo>
                            <a:pt x="1214" y="18"/>
                          </a:lnTo>
                          <a:lnTo>
                            <a:pt x="1214" y="18"/>
                          </a:lnTo>
                          <a:lnTo>
                            <a:pt x="1214" y="20"/>
                          </a:lnTo>
                          <a:lnTo>
                            <a:pt x="1215" y="20"/>
                          </a:lnTo>
                          <a:lnTo>
                            <a:pt x="1215" y="19"/>
                          </a:lnTo>
                          <a:lnTo>
                            <a:pt x="1216" y="16"/>
                          </a:lnTo>
                          <a:lnTo>
                            <a:pt x="1216" y="18"/>
                          </a:lnTo>
                          <a:lnTo>
                            <a:pt x="1216" y="16"/>
                          </a:lnTo>
                          <a:lnTo>
                            <a:pt x="1217" y="17"/>
                          </a:lnTo>
                          <a:lnTo>
                            <a:pt x="1217" y="17"/>
                          </a:lnTo>
                          <a:lnTo>
                            <a:pt x="1218" y="17"/>
                          </a:lnTo>
                          <a:lnTo>
                            <a:pt x="1218" y="18"/>
                          </a:lnTo>
                          <a:lnTo>
                            <a:pt x="1219" y="16"/>
                          </a:lnTo>
                          <a:lnTo>
                            <a:pt x="1219" y="15"/>
                          </a:lnTo>
                          <a:lnTo>
                            <a:pt x="1219" y="16"/>
                          </a:lnTo>
                          <a:lnTo>
                            <a:pt x="1220" y="16"/>
                          </a:lnTo>
                          <a:lnTo>
                            <a:pt x="1220" y="14"/>
                          </a:lnTo>
                          <a:lnTo>
                            <a:pt x="1221" y="15"/>
                          </a:lnTo>
                          <a:lnTo>
                            <a:pt x="1221" y="11"/>
                          </a:lnTo>
                          <a:lnTo>
                            <a:pt x="1221" y="12"/>
                          </a:lnTo>
                          <a:lnTo>
                            <a:pt x="1222" y="12"/>
                          </a:lnTo>
                          <a:lnTo>
                            <a:pt x="1222" y="13"/>
                          </a:lnTo>
                          <a:lnTo>
                            <a:pt x="1223" y="13"/>
                          </a:lnTo>
                          <a:lnTo>
                            <a:pt x="1223" y="10"/>
                          </a:lnTo>
                          <a:lnTo>
                            <a:pt x="1224" y="11"/>
                          </a:lnTo>
                          <a:lnTo>
                            <a:pt x="1224" y="11"/>
                          </a:lnTo>
                          <a:lnTo>
                            <a:pt x="1224" y="11"/>
                          </a:lnTo>
                          <a:lnTo>
                            <a:pt x="1225" y="9"/>
                          </a:lnTo>
                          <a:lnTo>
                            <a:pt x="1225" y="12"/>
                          </a:lnTo>
                          <a:lnTo>
                            <a:pt x="1226" y="13"/>
                          </a:lnTo>
                          <a:lnTo>
                            <a:pt x="1226" y="10"/>
                          </a:lnTo>
                          <a:lnTo>
                            <a:pt x="1226" y="13"/>
                          </a:lnTo>
                          <a:lnTo>
                            <a:pt x="1227" y="12"/>
                          </a:lnTo>
                          <a:lnTo>
                            <a:pt x="1227" y="14"/>
                          </a:lnTo>
                          <a:lnTo>
                            <a:pt x="1228" y="13"/>
                          </a:lnTo>
                          <a:lnTo>
                            <a:pt x="1228" y="14"/>
                          </a:lnTo>
                          <a:lnTo>
                            <a:pt x="1229" y="14"/>
                          </a:lnTo>
                          <a:lnTo>
                            <a:pt x="1229" y="13"/>
                          </a:lnTo>
                          <a:lnTo>
                            <a:pt x="1229" y="15"/>
                          </a:lnTo>
                          <a:lnTo>
                            <a:pt x="1230" y="16"/>
                          </a:lnTo>
                          <a:lnTo>
                            <a:pt x="1230" y="13"/>
                          </a:lnTo>
                          <a:lnTo>
                            <a:pt x="1231" y="16"/>
                          </a:lnTo>
                          <a:lnTo>
                            <a:pt x="1231" y="15"/>
                          </a:lnTo>
                          <a:lnTo>
                            <a:pt x="1231" y="15"/>
                          </a:lnTo>
                          <a:lnTo>
                            <a:pt x="1232" y="14"/>
                          </a:lnTo>
                          <a:lnTo>
                            <a:pt x="1232" y="15"/>
                          </a:lnTo>
                          <a:lnTo>
                            <a:pt x="1233" y="14"/>
                          </a:lnTo>
                          <a:lnTo>
                            <a:pt x="1233" y="14"/>
                          </a:lnTo>
                          <a:lnTo>
                            <a:pt x="1234" y="17"/>
                          </a:lnTo>
                          <a:lnTo>
                            <a:pt x="1234" y="15"/>
                          </a:lnTo>
                          <a:lnTo>
                            <a:pt x="1234" y="11"/>
                          </a:lnTo>
                          <a:lnTo>
                            <a:pt x="1235" y="13"/>
                          </a:lnTo>
                          <a:lnTo>
                            <a:pt x="1235" y="14"/>
                          </a:lnTo>
                          <a:lnTo>
                            <a:pt x="1236" y="9"/>
                          </a:lnTo>
                          <a:lnTo>
                            <a:pt x="1236" y="9"/>
                          </a:lnTo>
                          <a:lnTo>
                            <a:pt x="1236" y="8"/>
                          </a:lnTo>
                          <a:lnTo>
                            <a:pt x="1237" y="9"/>
                          </a:lnTo>
                          <a:lnTo>
                            <a:pt x="1237" y="6"/>
                          </a:lnTo>
                          <a:lnTo>
                            <a:pt x="1238" y="7"/>
                          </a:lnTo>
                          <a:lnTo>
                            <a:pt x="1238" y="8"/>
                          </a:lnTo>
                          <a:lnTo>
                            <a:pt x="1239" y="9"/>
                          </a:lnTo>
                          <a:lnTo>
                            <a:pt x="1239" y="9"/>
                          </a:lnTo>
                          <a:lnTo>
                            <a:pt x="1239" y="8"/>
                          </a:lnTo>
                          <a:lnTo>
                            <a:pt x="1240" y="10"/>
                          </a:lnTo>
                          <a:lnTo>
                            <a:pt x="1240" y="9"/>
                          </a:lnTo>
                          <a:lnTo>
                            <a:pt x="1241" y="8"/>
                          </a:lnTo>
                          <a:lnTo>
                            <a:pt x="1241" y="6"/>
                          </a:lnTo>
                          <a:lnTo>
                            <a:pt x="1241" y="10"/>
                          </a:lnTo>
                          <a:lnTo>
                            <a:pt x="1242" y="10"/>
                          </a:lnTo>
                          <a:lnTo>
                            <a:pt x="1242" y="7"/>
                          </a:lnTo>
                          <a:lnTo>
                            <a:pt x="1243" y="8"/>
                          </a:lnTo>
                          <a:lnTo>
                            <a:pt x="1243" y="8"/>
                          </a:lnTo>
                          <a:lnTo>
                            <a:pt x="1244" y="10"/>
                          </a:lnTo>
                          <a:lnTo>
                            <a:pt x="1244" y="12"/>
                          </a:lnTo>
                          <a:lnTo>
                            <a:pt x="1244" y="12"/>
                          </a:lnTo>
                          <a:lnTo>
                            <a:pt x="1245" y="12"/>
                          </a:lnTo>
                          <a:lnTo>
                            <a:pt x="1245" y="10"/>
                          </a:lnTo>
                          <a:lnTo>
                            <a:pt x="1246" y="12"/>
                          </a:lnTo>
                          <a:lnTo>
                            <a:pt x="1246" y="12"/>
                          </a:lnTo>
                          <a:lnTo>
                            <a:pt x="1246" y="11"/>
                          </a:lnTo>
                          <a:lnTo>
                            <a:pt x="1247" y="11"/>
                          </a:lnTo>
                          <a:lnTo>
                            <a:pt x="1247" y="13"/>
                          </a:lnTo>
                          <a:lnTo>
                            <a:pt x="1248" y="15"/>
                          </a:lnTo>
                          <a:lnTo>
                            <a:pt x="1248" y="11"/>
                          </a:lnTo>
                          <a:lnTo>
                            <a:pt x="1249" y="13"/>
                          </a:lnTo>
                          <a:lnTo>
                            <a:pt x="1249" y="12"/>
                          </a:lnTo>
                          <a:lnTo>
                            <a:pt x="1249" y="12"/>
                          </a:lnTo>
                          <a:lnTo>
                            <a:pt x="1250" y="14"/>
                          </a:lnTo>
                          <a:lnTo>
                            <a:pt x="1250" y="12"/>
                          </a:lnTo>
                          <a:lnTo>
                            <a:pt x="1251" y="13"/>
                          </a:lnTo>
                          <a:lnTo>
                            <a:pt x="1251" y="11"/>
                          </a:lnTo>
                          <a:lnTo>
                            <a:pt x="1251" y="13"/>
                          </a:lnTo>
                          <a:lnTo>
                            <a:pt x="1252" y="11"/>
                          </a:lnTo>
                          <a:lnTo>
                            <a:pt x="1252" y="10"/>
                          </a:lnTo>
                          <a:lnTo>
                            <a:pt x="1253" y="10"/>
                          </a:lnTo>
                          <a:lnTo>
                            <a:pt x="1253" y="9"/>
                          </a:lnTo>
                          <a:lnTo>
                            <a:pt x="1254" y="11"/>
                          </a:lnTo>
                          <a:lnTo>
                            <a:pt x="1254" y="13"/>
                          </a:lnTo>
                          <a:lnTo>
                            <a:pt x="1254" y="14"/>
                          </a:lnTo>
                          <a:lnTo>
                            <a:pt x="1255" y="13"/>
                          </a:lnTo>
                          <a:lnTo>
                            <a:pt x="1255" y="13"/>
                          </a:lnTo>
                          <a:lnTo>
                            <a:pt x="1256" y="15"/>
                          </a:lnTo>
                          <a:lnTo>
                            <a:pt x="1256" y="13"/>
                          </a:lnTo>
                          <a:lnTo>
                            <a:pt x="1256" y="13"/>
                          </a:lnTo>
                          <a:lnTo>
                            <a:pt x="1257" y="14"/>
                          </a:lnTo>
                          <a:lnTo>
                            <a:pt x="1257" y="16"/>
                          </a:lnTo>
                          <a:lnTo>
                            <a:pt x="1258" y="15"/>
                          </a:lnTo>
                          <a:lnTo>
                            <a:pt x="1258" y="17"/>
                          </a:lnTo>
                          <a:lnTo>
                            <a:pt x="1259" y="18"/>
                          </a:lnTo>
                          <a:lnTo>
                            <a:pt x="1259" y="16"/>
                          </a:lnTo>
                          <a:lnTo>
                            <a:pt x="1259" y="18"/>
                          </a:lnTo>
                          <a:lnTo>
                            <a:pt x="1260" y="18"/>
                          </a:lnTo>
                          <a:lnTo>
                            <a:pt x="1260" y="16"/>
                          </a:lnTo>
                          <a:lnTo>
                            <a:pt x="1261" y="17"/>
                          </a:lnTo>
                          <a:lnTo>
                            <a:pt x="1261" y="17"/>
                          </a:lnTo>
                          <a:lnTo>
                            <a:pt x="1261" y="16"/>
                          </a:lnTo>
                          <a:lnTo>
                            <a:pt x="1262" y="16"/>
                          </a:lnTo>
                          <a:lnTo>
                            <a:pt x="1262" y="15"/>
                          </a:lnTo>
                          <a:lnTo>
                            <a:pt x="1263" y="17"/>
                          </a:lnTo>
                          <a:lnTo>
                            <a:pt x="1263" y="16"/>
                          </a:lnTo>
                          <a:lnTo>
                            <a:pt x="1264" y="15"/>
                          </a:lnTo>
                          <a:lnTo>
                            <a:pt x="1264" y="13"/>
                          </a:lnTo>
                          <a:lnTo>
                            <a:pt x="1264" y="14"/>
                          </a:lnTo>
                          <a:lnTo>
                            <a:pt x="1265" y="13"/>
                          </a:lnTo>
                          <a:lnTo>
                            <a:pt x="1265" y="12"/>
                          </a:lnTo>
                          <a:lnTo>
                            <a:pt x="1266" y="12"/>
                          </a:lnTo>
                          <a:lnTo>
                            <a:pt x="1266" y="13"/>
                          </a:lnTo>
                          <a:lnTo>
                            <a:pt x="1266" y="10"/>
                          </a:lnTo>
                          <a:lnTo>
                            <a:pt x="1267" y="13"/>
                          </a:lnTo>
                          <a:lnTo>
                            <a:pt x="1267" y="13"/>
                          </a:lnTo>
                          <a:lnTo>
                            <a:pt x="1268" y="10"/>
                          </a:lnTo>
                          <a:lnTo>
                            <a:pt x="1268" y="11"/>
                          </a:lnTo>
                          <a:lnTo>
                            <a:pt x="1269" y="12"/>
                          </a:lnTo>
                          <a:lnTo>
                            <a:pt x="1269" y="11"/>
                          </a:lnTo>
                          <a:lnTo>
                            <a:pt x="1269" y="15"/>
                          </a:lnTo>
                          <a:lnTo>
                            <a:pt x="1270" y="15"/>
                          </a:lnTo>
                          <a:lnTo>
                            <a:pt x="1270" y="15"/>
                          </a:lnTo>
                          <a:lnTo>
                            <a:pt x="1271" y="15"/>
                          </a:lnTo>
                          <a:lnTo>
                            <a:pt x="1271" y="15"/>
                          </a:lnTo>
                          <a:lnTo>
                            <a:pt x="1271" y="16"/>
                          </a:lnTo>
                          <a:lnTo>
                            <a:pt x="1272" y="16"/>
                          </a:lnTo>
                          <a:lnTo>
                            <a:pt x="1272" y="19"/>
                          </a:lnTo>
                          <a:lnTo>
                            <a:pt x="1273" y="18"/>
                          </a:lnTo>
                          <a:lnTo>
                            <a:pt x="1273" y="16"/>
                          </a:lnTo>
                          <a:lnTo>
                            <a:pt x="1274" y="19"/>
                          </a:lnTo>
                          <a:lnTo>
                            <a:pt x="1274" y="17"/>
                          </a:lnTo>
                          <a:lnTo>
                            <a:pt x="1274" y="18"/>
                          </a:lnTo>
                          <a:lnTo>
                            <a:pt x="1275" y="17"/>
                          </a:lnTo>
                          <a:lnTo>
                            <a:pt x="1275" y="17"/>
                          </a:lnTo>
                          <a:lnTo>
                            <a:pt x="1276" y="16"/>
                          </a:lnTo>
                          <a:lnTo>
                            <a:pt x="1276" y="19"/>
                          </a:lnTo>
                          <a:lnTo>
                            <a:pt x="1276" y="14"/>
                          </a:lnTo>
                          <a:lnTo>
                            <a:pt x="1277" y="15"/>
                          </a:lnTo>
                          <a:lnTo>
                            <a:pt x="1277" y="13"/>
                          </a:lnTo>
                          <a:lnTo>
                            <a:pt x="1278" y="14"/>
                          </a:lnTo>
                          <a:lnTo>
                            <a:pt x="1278" y="14"/>
                          </a:lnTo>
                          <a:lnTo>
                            <a:pt x="1279" y="14"/>
                          </a:lnTo>
                          <a:lnTo>
                            <a:pt x="1279" y="13"/>
                          </a:lnTo>
                          <a:lnTo>
                            <a:pt x="1279" y="12"/>
                          </a:lnTo>
                          <a:lnTo>
                            <a:pt x="1280" y="15"/>
                          </a:lnTo>
                          <a:lnTo>
                            <a:pt x="1280" y="12"/>
                          </a:lnTo>
                          <a:lnTo>
                            <a:pt x="1281" y="14"/>
                          </a:lnTo>
                          <a:lnTo>
                            <a:pt x="1281" y="15"/>
                          </a:lnTo>
                          <a:lnTo>
                            <a:pt x="1281" y="14"/>
                          </a:lnTo>
                          <a:lnTo>
                            <a:pt x="1282" y="15"/>
                          </a:lnTo>
                          <a:lnTo>
                            <a:pt x="1282" y="13"/>
                          </a:lnTo>
                          <a:lnTo>
                            <a:pt x="1283" y="15"/>
                          </a:lnTo>
                          <a:lnTo>
                            <a:pt x="1283" y="14"/>
                          </a:lnTo>
                          <a:lnTo>
                            <a:pt x="1284" y="14"/>
                          </a:lnTo>
                          <a:lnTo>
                            <a:pt x="1284" y="17"/>
                          </a:lnTo>
                          <a:lnTo>
                            <a:pt x="1284" y="15"/>
                          </a:lnTo>
                          <a:lnTo>
                            <a:pt x="1285" y="17"/>
                          </a:lnTo>
                          <a:lnTo>
                            <a:pt x="1285" y="15"/>
                          </a:lnTo>
                          <a:lnTo>
                            <a:pt x="1286" y="18"/>
                          </a:lnTo>
                          <a:lnTo>
                            <a:pt x="1286" y="19"/>
                          </a:lnTo>
                          <a:lnTo>
                            <a:pt x="1286" y="18"/>
                          </a:lnTo>
                          <a:lnTo>
                            <a:pt x="1287" y="16"/>
                          </a:lnTo>
                          <a:lnTo>
                            <a:pt x="1287" y="17"/>
                          </a:lnTo>
                          <a:lnTo>
                            <a:pt x="1288" y="17"/>
                          </a:lnTo>
                          <a:lnTo>
                            <a:pt x="1288" y="16"/>
                          </a:lnTo>
                          <a:lnTo>
                            <a:pt x="1289" y="18"/>
                          </a:lnTo>
                          <a:lnTo>
                            <a:pt x="1289" y="17"/>
                          </a:lnTo>
                          <a:lnTo>
                            <a:pt x="1289" y="18"/>
                          </a:lnTo>
                          <a:lnTo>
                            <a:pt x="1290" y="14"/>
                          </a:lnTo>
                          <a:lnTo>
                            <a:pt x="1290" y="15"/>
                          </a:lnTo>
                          <a:lnTo>
                            <a:pt x="1291" y="14"/>
                          </a:lnTo>
                          <a:lnTo>
                            <a:pt x="1291" y="16"/>
                          </a:lnTo>
                          <a:lnTo>
                            <a:pt x="1291" y="14"/>
                          </a:lnTo>
                          <a:lnTo>
                            <a:pt x="1292" y="14"/>
                          </a:lnTo>
                          <a:lnTo>
                            <a:pt x="1292" y="12"/>
                          </a:lnTo>
                          <a:lnTo>
                            <a:pt x="1293" y="12"/>
                          </a:lnTo>
                          <a:lnTo>
                            <a:pt x="1293" y="11"/>
                          </a:lnTo>
                          <a:lnTo>
                            <a:pt x="1294" y="10"/>
                          </a:lnTo>
                          <a:lnTo>
                            <a:pt x="1294" y="10"/>
                          </a:lnTo>
                          <a:lnTo>
                            <a:pt x="1294" y="8"/>
                          </a:lnTo>
                          <a:lnTo>
                            <a:pt x="1295" y="10"/>
                          </a:lnTo>
                          <a:lnTo>
                            <a:pt x="1295" y="9"/>
                          </a:lnTo>
                          <a:lnTo>
                            <a:pt x="1296" y="9"/>
                          </a:lnTo>
                          <a:lnTo>
                            <a:pt x="1296" y="9"/>
                          </a:lnTo>
                          <a:lnTo>
                            <a:pt x="1296" y="11"/>
                          </a:lnTo>
                          <a:lnTo>
                            <a:pt x="1297" y="11"/>
                          </a:lnTo>
                          <a:lnTo>
                            <a:pt x="1297" y="11"/>
                          </a:lnTo>
                          <a:lnTo>
                            <a:pt x="1298" y="10"/>
                          </a:lnTo>
                          <a:lnTo>
                            <a:pt x="1298" y="9"/>
                          </a:lnTo>
                          <a:lnTo>
                            <a:pt x="1299" y="12"/>
                          </a:lnTo>
                          <a:lnTo>
                            <a:pt x="1299" y="11"/>
                          </a:lnTo>
                          <a:lnTo>
                            <a:pt x="1299" y="14"/>
                          </a:lnTo>
                          <a:lnTo>
                            <a:pt x="1300" y="13"/>
                          </a:lnTo>
                          <a:lnTo>
                            <a:pt x="1300" y="13"/>
                          </a:lnTo>
                          <a:lnTo>
                            <a:pt x="1301" y="11"/>
                          </a:lnTo>
                          <a:lnTo>
                            <a:pt x="1301" y="14"/>
                          </a:lnTo>
                          <a:lnTo>
                            <a:pt x="1301" y="19"/>
                          </a:lnTo>
                          <a:lnTo>
                            <a:pt x="1302" y="16"/>
                          </a:lnTo>
                          <a:lnTo>
                            <a:pt x="1302" y="14"/>
                          </a:lnTo>
                          <a:lnTo>
                            <a:pt x="1303" y="14"/>
                          </a:lnTo>
                          <a:lnTo>
                            <a:pt x="1303" y="15"/>
                          </a:lnTo>
                          <a:lnTo>
                            <a:pt x="1304" y="13"/>
                          </a:lnTo>
                          <a:lnTo>
                            <a:pt x="1304" y="11"/>
                          </a:lnTo>
                          <a:lnTo>
                            <a:pt x="1304" y="10"/>
                          </a:lnTo>
                          <a:lnTo>
                            <a:pt x="1305" y="11"/>
                          </a:lnTo>
                          <a:lnTo>
                            <a:pt x="1305" y="9"/>
                          </a:lnTo>
                          <a:lnTo>
                            <a:pt x="1306" y="9"/>
                          </a:lnTo>
                          <a:lnTo>
                            <a:pt x="1306" y="8"/>
                          </a:lnTo>
                          <a:lnTo>
                            <a:pt x="1306" y="8"/>
                          </a:lnTo>
                          <a:lnTo>
                            <a:pt x="1307" y="9"/>
                          </a:lnTo>
                          <a:lnTo>
                            <a:pt x="1307" y="8"/>
                          </a:lnTo>
                          <a:lnTo>
                            <a:pt x="1308" y="8"/>
                          </a:lnTo>
                          <a:lnTo>
                            <a:pt x="1308" y="8"/>
                          </a:lnTo>
                          <a:lnTo>
                            <a:pt x="1309" y="10"/>
                          </a:lnTo>
                          <a:lnTo>
                            <a:pt x="1309" y="8"/>
                          </a:lnTo>
                          <a:lnTo>
                            <a:pt x="1309" y="9"/>
                          </a:lnTo>
                          <a:lnTo>
                            <a:pt x="1310" y="8"/>
                          </a:lnTo>
                          <a:lnTo>
                            <a:pt x="1310" y="8"/>
                          </a:lnTo>
                          <a:lnTo>
                            <a:pt x="1311" y="14"/>
                          </a:lnTo>
                          <a:lnTo>
                            <a:pt x="1311" y="14"/>
                          </a:lnTo>
                          <a:lnTo>
                            <a:pt x="1311" y="12"/>
                          </a:lnTo>
                          <a:lnTo>
                            <a:pt x="1312" y="13"/>
                          </a:lnTo>
                          <a:lnTo>
                            <a:pt x="1312" y="14"/>
                          </a:lnTo>
                          <a:lnTo>
                            <a:pt x="1313" y="14"/>
                          </a:lnTo>
                          <a:lnTo>
                            <a:pt x="1313" y="14"/>
                          </a:lnTo>
                          <a:lnTo>
                            <a:pt x="1314" y="15"/>
                          </a:lnTo>
                          <a:lnTo>
                            <a:pt x="1314" y="17"/>
                          </a:lnTo>
                          <a:lnTo>
                            <a:pt x="1314" y="16"/>
                          </a:lnTo>
                          <a:lnTo>
                            <a:pt x="1315" y="14"/>
                          </a:lnTo>
                          <a:lnTo>
                            <a:pt x="1315" y="14"/>
                          </a:lnTo>
                          <a:lnTo>
                            <a:pt x="1316" y="14"/>
                          </a:lnTo>
                          <a:lnTo>
                            <a:pt x="1316" y="14"/>
                          </a:lnTo>
                          <a:lnTo>
                            <a:pt x="1316" y="12"/>
                          </a:lnTo>
                          <a:lnTo>
                            <a:pt x="1317" y="12"/>
                          </a:lnTo>
                          <a:lnTo>
                            <a:pt x="1317" y="12"/>
                          </a:lnTo>
                          <a:lnTo>
                            <a:pt x="1318" y="9"/>
                          </a:lnTo>
                          <a:lnTo>
                            <a:pt x="1318" y="9"/>
                          </a:lnTo>
                          <a:lnTo>
                            <a:pt x="1319" y="8"/>
                          </a:lnTo>
                          <a:lnTo>
                            <a:pt x="1319" y="3"/>
                          </a:lnTo>
                          <a:lnTo>
                            <a:pt x="1319" y="11"/>
                          </a:lnTo>
                          <a:lnTo>
                            <a:pt x="1320" y="5"/>
                          </a:lnTo>
                          <a:lnTo>
                            <a:pt x="1320" y="6"/>
                          </a:lnTo>
                          <a:lnTo>
                            <a:pt x="1321" y="4"/>
                          </a:lnTo>
                          <a:lnTo>
                            <a:pt x="1321" y="6"/>
                          </a:lnTo>
                          <a:lnTo>
                            <a:pt x="1321" y="5"/>
                          </a:lnTo>
                          <a:lnTo>
                            <a:pt x="1322" y="3"/>
                          </a:lnTo>
                          <a:lnTo>
                            <a:pt x="1322" y="8"/>
                          </a:lnTo>
                          <a:lnTo>
                            <a:pt x="1323" y="8"/>
                          </a:lnTo>
                          <a:lnTo>
                            <a:pt x="1323" y="8"/>
                          </a:lnTo>
                          <a:lnTo>
                            <a:pt x="1324" y="7"/>
                          </a:lnTo>
                          <a:lnTo>
                            <a:pt x="1324" y="8"/>
                          </a:lnTo>
                          <a:lnTo>
                            <a:pt x="1324" y="10"/>
                          </a:lnTo>
                          <a:lnTo>
                            <a:pt x="1325" y="11"/>
                          </a:lnTo>
                          <a:lnTo>
                            <a:pt x="1325" y="11"/>
                          </a:lnTo>
                          <a:lnTo>
                            <a:pt x="1326" y="11"/>
                          </a:lnTo>
                          <a:lnTo>
                            <a:pt x="1326" y="12"/>
                          </a:lnTo>
                          <a:lnTo>
                            <a:pt x="1326" y="13"/>
                          </a:lnTo>
                          <a:lnTo>
                            <a:pt x="1327" y="13"/>
                          </a:lnTo>
                          <a:lnTo>
                            <a:pt x="1327" y="15"/>
                          </a:lnTo>
                          <a:lnTo>
                            <a:pt x="1328" y="14"/>
                          </a:lnTo>
                          <a:lnTo>
                            <a:pt x="1328" y="14"/>
                          </a:lnTo>
                          <a:lnTo>
                            <a:pt x="1329" y="16"/>
                          </a:lnTo>
                          <a:lnTo>
                            <a:pt x="1329" y="14"/>
                          </a:lnTo>
                          <a:lnTo>
                            <a:pt x="1329" y="16"/>
                          </a:lnTo>
                          <a:lnTo>
                            <a:pt x="1330" y="14"/>
                          </a:lnTo>
                          <a:lnTo>
                            <a:pt x="1330" y="16"/>
                          </a:lnTo>
                          <a:lnTo>
                            <a:pt x="1331" y="15"/>
                          </a:lnTo>
                          <a:lnTo>
                            <a:pt x="1331" y="13"/>
                          </a:lnTo>
                          <a:lnTo>
                            <a:pt x="1331" y="14"/>
                          </a:lnTo>
                          <a:lnTo>
                            <a:pt x="1332" y="13"/>
                          </a:lnTo>
                          <a:lnTo>
                            <a:pt x="1332" y="13"/>
                          </a:lnTo>
                          <a:lnTo>
                            <a:pt x="1333" y="13"/>
                          </a:lnTo>
                          <a:lnTo>
                            <a:pt x="1333" y="13"/>
                          </a:lnTo>
                          <a:lnTo>
                            <a:pt x="1334" y="9"/>
                          </a:lnTo>
                          <a:lnTo>
                            <a:pt x="1334" y="10"/>
                          </a:lnTo>
                          <a:lnTo>
                            <a:pt x="1334" y="9"/>
                          </a:lnTo>
                          <a:lnTo>
                            <a:pt x="1335" y="11"/>
                          </a:lnTo>
                          <a:lnTo>
                            <a:pt x="1335" y="9"/>
                          </a:lnTo>
                          <a:lnTo>
                            <a:pt x="1336" y="7"/>
                          </a:lnTo>
                          <a:lnTo>
                            <a:pt x="1336" y="7"/>
                          </a:lnTo>
                          <a:lnTo>
                            <a:pt x="1336" y="8"/>
                          </a:lnTo>
                          <a:lnTo>
                            <a:pt x="1337" y="9"/>
                          </a:lnTo>
                          <a:lnTo>
                            <a:pt x="1337" y="8"/>
                          </a:lnTo>
                          <a:lnTo>
                            <a:pt x="1338" y="9"/>
                          </a:lnTo>
                          <a:lnTo>
                            <a:pt x="1338" y="10"/>
                          </a:lnTo>
                          <a:lnTo>
                            <a:pt x="1339" y="12"/>
                          </a:lnTo>
                          <a:lnTo>
                            <a:pt x="1339" y="11"/>
                          </a:lnTo>
                          <a:lnTo>
                            <a:pt x="1339" y="13"/>
                          </a:lnTo>
                          <a:lnTo>
                            <a:pt x="1340" y="12"/>
                          </a:lnTo>
                          <a:lnTo>
                            <a:pt x="1340" y="13"/>
                          </a:lnTo>
                          <a:lnTo>
                            <a:pt x="1341" y="14"/>
                          </a:lnTo>
                          <a:lnTo>
                            <a:pt x="1341" y="14"/>
                          </a:lnTo>
                          <a:lnTo>
                            <a:pt x="1341" y="14"/>
                          </a:lnTo>
                          <a:lnTo>
                            <a:pt x="1342" y="14"/>
                          </a:lnTo>
                          <a:lnTo>
                            <a:pt x="1342" y="16"/>
                          </a:lnTo>
                          <a:lnTo>
                            <a:pt x="1343" y="15"/>
                          </a:lnTo>
                          <a:lnTo>
                            <a:pt x="1343" y="14"/>
                          </a:lnTo>
                          <a:lnTo>
                            <a:pt x="1344" y="14"/>
                          </a:lnTo>
                          <a:lnTo>
                            <a:pt x="1344" y="14"/>
                          </a:lnTo>
                          <a:lnTo>
                            <a:pt x="1344" y="14"/>
                          </a:lnTo>
                          <a:lnTo>
                            <a:pt x="1345" y="15"/>
                          </a:lnTo>
                          <a:lnTo>
                            <a:pt x="1345" y="14"/>
                          </a:lnTo>
                          <a:lnTo>
                            <a:pt x="1346" y="12"/>
                          </a:lnTo>
                          <a:lnTo>
                            <a:pt x="1346" y="11"/>
                          </a:lnTo>
                          <a:lnTo>
                            <a:pt x="1346" y="10"/>
                          </a:lnTo>
                          <a:lnTo>
                            <a:pt x="1347" y="5"/>
                          </a:lnTo>
                          <a:lnTo>
                            <a:pt x="1347" y="12"/>
                          </a:lnTo>
                          <a:lnTo>
                            <a:pt x="1348" y="12"/>
                          </a:lnTo>
                          <a:lnTo>
                            <a:pt x="1348" y="9"/>
                          </a:lnTo>
                          <a:lnTo>
                            <a:pt x="1349" y="9"/>
                          </a:lnTo>
                          <a:lnTo>
                            <a:pt x="1349" y="6"/>
                          </a:lnTo>
                          <a:lnTo>
                            <a:pt x="1349" y="9"/>
                          </a:lnTo>
                          <a:lnTo>
                            <a:pt x="1350" y="10"/>
                          </a:lnTo>
                          <a:lnTo>
                            <a:pt x="1350" y="9"/>
                          </a:lnTo>
                          <a:lnTo>
                            <a:pt x="1351" y="11"/>
                          </a:lnTo>
                          <a:lnTo>
                            <a:pt x="1351" y="12"/>
                          </a:lnTo>
                          <a:lnTo>
                            <a:pt x="1351" y="12"/>
                          </a:lnTo>
                          <a:lnTo>
                            <a:pt x="1352" y="13"/>
                          </a:lnTo>
                          <a:lnTo>
                            <a:pt x="1352" y="10"/>
                          </a:lnTo>
                          <a:lnTo>
                            <a:pt x="1353" y="11"/>
                          </a:lnTo>
                          <a:lnTo>
                            <a:pt x="1353" y="14"/>
                          </a:lnTo>
                          <a:lnTo>
                            <a:pt x="1354" y="13"/>
                          </a:lnTo>
                          <a:lnTo>
                            <a:pt x="1354" y="12"/>
                          </a:lnTo>
                          <a:lnTo>
                            <a:pt x="1354" y="11"/>
                          </a:lnTo>
                          <a:lnTo>
                            <a:pt x="1355" y="11"/>
                          </a:lnTo>
                          <a:lnTo>
                            <a:pt x="1355" y="13"/>
                          </a:lnTo>
                          <a:lnTo>
                            <a:pt x="1356" y="15"/>
                          </a:lnTo>
                          <a:lnTo>
                            <a:pt x="1356" y="13"/>
                          </a:lnTo>
                          <a:lnTo>
                            <a:pt x="1356" y="15"/>
                          </a:lnTo>
                          <a:lnTo>
                            <a:pt x="1357" y="14"/>
                          </a:lnTo>
                          <a:lnTo>
                            <a:pt x="1357" y="12"/>
                          </a:lnTo>
                          <a:lnTo>
                            <a:pt x="1358" y="15"/>
                          </a:lnTo>
                          <a:lnTo>
                            <a:pt x="1358" y="13"/>
                          </a:lnTo>
                          <a:lnTo>
                            <a:pt x="1359" y="14"/>
                          </a:lnTo>
                          <a:lnTo>
                            <a:pt x="1359" y="12"/>
                          </a:lnTo>
                          <a:lnTo>
                            <a:pt x="1359" y="10"/>
                          </a:lnTo>
                          <a:lnTo>
                            <a:pt x="1360" y="11"/>
                          </a:lnTo>
                          <a:lnTo>
                            <a:pt x="1360" y="10"/>
                          </a:lnTo>
                          <a:lnTo>
                            <a:pt x="1361" y="12"/>
                          </a:lnTo>
                          <a:lnTo>
                            <a:pt x="1361" y="10"/>
                          </a:lnTo>
                          <a:lnTo>
                            <a:pt x="1361" y="9"/>
                          </a:lnTo>
                          <a:lnTo>
                            <a:pt x="1362" y="9"/>
                          </a:lnTo>
                          <a:lnTo>
                            <a:pt x="1362" y="8"/>
                          </a:lnTo>
                          <a:lnTo>
                            <a:pt x="1363" y="9"/>
                          </a:lnTo>
                          <a:lnTo>
                            <a:pt x="1363" y="10"/>
                          </a:lnTo>
                          <a:lnTo>
                            <a:pt x="1364" y="7"/>
                          </a:lnTo>
                          <a:lnTo>
                            <a:pt x="1364" y="9"/>
                          </a:lnTo>
                          <a:lnTo>
                            <a:pt x="1364" y="9"/>
                          </a:lnTo>
                          <a:lnTo>
                            <a:pt x="1365" y="8"/>
                          </a:lnTo>
                          <a:lnTo>
                            <a:pt x="1365" y="10"/>
                          </a:lnTo>
                          <a:lnTo>
                            <a:pt x="1366" y="8"/>
                          </a:lnTo>
                          <a:lnTo>
                            <a:pt x="1366" y="11"/>
                          </a:lnTo>
                          <a:lnTo>
                            <a:pt x="1366" y="12"/>
                          </a:lnTo>
                          <a:lnTo>
                            <a:pt x="1367" y="12"/>
                          </a:lnTo>
                          <a:lnTo>
                            <a:pt x="1367" y="14"/>
                          </a:lnTo>
                          <a:lnTo>
                            <a:pt x="1368" y="16"/>
                          </a:lnTo>
                          <a:lnTo>
                            <a:pt x="1368" y="14"/>
                          </a:lnTo>
                          <a:lnTo>
                            <a:pt x="1369" y="14"/>
                          </a:lnTo>
                          <a:lnTo>
                            <a:pt x="1369" y="13"/>
                          </a:lnTo>
                          <a:lnTo>
                            <a:pt x="1369" y="15"/>
                          </a:lnTo>
                          <a:lnTo>
                            <a:pt x="1370" y="14"/>
                          </a:lnTo>
                          <a:lnTo>
                            <a:pt x="1370" y="15"/>
                          </a:lnTo>
                          <a:lnTo>
                            <a:pt x="1371" y="14"/>
                          </a:lnTo>
                          <a:lnTo>
                            <a:pt x="1371" y="13"/>
                          </a:lnTo>
                          <a:lnTo>
                            <a:pt x="1371" y="14"/>
                          </a:lnTo>
                          <a:lnTo>
                            <a:pt x="1372" y="16"/>
                          </a:lnTo>
                          <a:lnTo>
                            <a:pt x="1372" y="14"/>
                          </a:lnTo>
                          <a:lnTo>
                            <a:pt x="1373" y="14"/>
                          </a:lnTo>
                          <a:lnTo>
                            <a:pt x="1373" y="13"/>
                          </a:lnTo>
                          <a:lnTo>
                            <a:pt x="1374" y="11"/>
                          </a:lnTo>
                          <a:lnTo>
                            <a:pt x="1374" y="10"/>
                          </a:lnTo>
                          <a:lnTo>
                            <a:pt x="1374" y="13"/>
                          </a:lnTo>
                          <a:lnTo>
                            <a:pt x="1375" y="10"/>
                          </a:lnTo>
                          <a:lnTo>
                            <a:pt x="1375" y="13"/>
                          </a:lnTo>
                          <a:lnTo>
                            <a:pt x="1376" y="10"/>
                          </a:lnTo>
                          <a:lnTo>
                            <a:pt x="1376" y="12"/>
                          </a:lnTo>
                          <a:lnTo>
                            <a:pt x="1376" y="9"/>
                          </a:lnTo>
                          <a:lnTo>
                            <a:pt x="1377" y="11"/>
                          </a:lnTo>
                          <a:lnTo>
                            <a:pt x="1377" y="9"/>
                          </a:lnTo>
                          <a:lnTo>
                            <a:pt x="1378" y="7"/>
                          </a:lnTo>
                          <a:lnTo>
                            <a:pt x="1378" y="9"/>
                          </a:lnTo>
                          <a:lnTo>
                            <a:pt x="1379" y="10"/>
                          </a:lnTo>
                          <a:lnTo>
                            <a:pt x="1379" y="12"/>
                          </a:lnTo>
                          <a:lnTo>
                            <a:pt x="1379" y="12"/>
                          </a:lnTo>
                          <a:lnTo>
                            <a:pt x="1380" y="10"/>
                          </a:lnTo>
                          <a:lnTo>
                            <a:pt x="1380" y="10"/>
                          </a:lnTo>
                          <a:lnTo>
                            <a:pt x="1381" y="13"/>
                          </a:lnTo>
                          <a:lnTo>
                            <a:pt x="1381" y="12"/>
                          </a:lnTo>
                          <a:lnTo>
                            <a:pt x="1381" y="12"/>
                          </a:lnTo>
                          <a:lnTo>
                            <a:pt x="1382" y="15"/>
                          </a:lnTo>
                          <a:lnTo>
                            <a:pt x="1382" y="16"/>
                          </a:lnTo>
                          <a:lnTo>
                            <a:pt x="1383" y="18"/>
                          </a:lnTo>
                          <a:lnTo>
                            <a:pt x="1383" y="16"/>
                          </a:lnTo>
                          <a:lnTo>
                            <a:pt x="1384" y="16"/>
                          </a:lnTo>
                          <a:lnTo>
                            <a:pt x="1384" y="16"/>
                          </a:lnTo>
                          <a:lnTo>
                            <a:pt x="1384" y="14"/>
                          </a:lnTo>
                          <a:lnTo>
                            <a:pt x="1385" y="14"/>
                          </a:lnTo>
                          <a:lnTo>
                            <a:pt x="1385" y="13"/>
                          </a:lnTo>
                          <a:lnTo>
                            <a:pt x="1386" y="18"/>
                          </a:lnTo>
                          <a:lnTo>
                            <a:pt x="1386" y="16"/>
                          </a:lnTo>
                          <a:lnTo>
                            <a:pt x="1386" y="16"/>
                          </a:lnTo>
                          <a:lnTo>
                            <a:pt x="1387" y="15"/>
                          </a:lnTo>
                          <a:lnTo>
                            <a:pt x="1387" y="15"/>
                          </a:lnTo>
                          <a:lnTo>
                            <a:pt x="1388" y="16"/>
                          </a:lnTo>
                          <a:lnTo>
                            <a:pt x="1388" y="15"/>
                          </a:lnTo>
                          <a:lnTo>
                            <a:pt x="1389" y="16"/>
                          </a:lnTo>
                          <a:lnTo>
                            <a:pt x="1389" y="13"/>
                          </a:lnTo>
                          <a:lnTo>
                            <a:pt x="1389" y="12"/>
                          </a:lnTo>
                          <a:lnTo>
                            <a:pt x="1390" y="13"/>
                          </a:lnTo>
                          <a:lnTo>
                            <a:pt x="1390" y="11"/>
                          </a:lnTo>
                          <a:lnTo>
                            <a:pt x="1391" y="13"/>
                          </a:lnTo>
                          <a:lnTo>
                            <a:pt x="1391" y="14"/>
                          </a:lnTo>
                          <a:lnTo>
                            <a:pt x="1391" y="9"/>
                          </a:lnTo>
                          <a:lnTo>
                            <a:pt x="1392" y="11"/>
                          </a:lnTo>
                          <a:lnTo>
                            <a:pt x="1392" y="11"/>
                          </a:lnTo>
                          <a:lnTo>
                            <a:pt x="1393" y="10"/>
                          </a:lnTo>
                          <a:lnTo>
                            <a:pt x="1393" y="13"/>
                          </a:lnTo>
                          <a:lnTo>
                            <a:pt x="1394" y="12"/>
                          </a:lnTo>
                          <a:lnTo>
                            <a:pt x="1394" y="8"/>
                          </a:lnTo>
                          <a:lnTo>
                            <a:pt x="1394" y="9"/>
                          </a:lnTo>
                          <a:lnTo>
                            <a:pt x="1395" y="13"/>
                          </a:lnTo>
                          <a:lnTo>
                            <a:pt x="1395" y="11"/>
                          </a:lnTo>
                          <a:lnTo>
                            <a:pt x="1396" y="13"/>
                          </a:lnTo>
                          <a:lnTo>
                            <a:pt x="1396" y="14"/>
                          </a:lnTo>
                          <a:lnTo>
                            <a:pt x="1396" y="16"/>
                          </a:lnTo>
                          <a:lnTo>
                            <a:pt x="1397" y="15"/>
                          </a:lnTo>
                          <a:lnTo>
                            <a:pt x="1397" y="15"/>
                          </a:lnTo>
                          <a:lnTo>
                            <a:pt x="1398" y="18"/>
                          </a:lnTo>
                          <a:lnTo>
                            <a:pt x="1398" y="17"/>
                          </a:lnTo>
                          <a:lnTo>
                            <a:pt x="1399" y="19"/>
                          </a:lnTo>
                          <a:lnTo>
                            <a:pt x="1399" y="15"/>
                          </a:lnTo>
                          <a:lnTo>
                            <a:pt x="1399" y="17"/>
                          </a:lnTo>
                          <a:lnTo>
                            <a:pt x="1400" y="15"/>
                          </a:lnTo>
                          <a:lnTo>
                            <a:pt x="1400" y="17"/>
                          </a:lnTo>
                          <a:lnTo>
                            <a:pt x="1401" y="17"/>
                          </a:lnTo>
                          <a:lnTo>
                            <a:pt x="1401" y="16"/>
                          </a:lnTo>
                          <a:lnTo>
                            <a:pt x="1401" y="13"/>
                          </a:lnTo>
                          <a:lnTo>
                            <a:pt x="1402" y="16"/>
                          </a:lnTo>
                          <a:lnTo>
                            <a:pt x="1402" y="16"/>
                          </a:lnTo>
                          <a:lnTo>
                            <a:pt x="1403" y="14"/>
                          </a:lnTo>
                          <a:lnTo>
                            <a:pt x="1403" y="12"/>
                          </a:lnTo>
                          <a:lnTo>
                            <a:pt x="1404" y="11"/>
                          </a:lnTo>
                          <a:lnTo>
                            <a:pt x="1404" y="9"/>
                          </a:lnTo>
                          <a:lnTo>
                            <a:pt x="1404" y="11"/>
                          </a:lnTo>
                          <a:lnTo>
                            <a:pt x="1405" y="10"/>
                          </a:lnTo>
                          <a:lnTo>
                            <a:pt x="1405" y="10"/>
                          </a:lnTo>
                          <a:lnTo>
                            <a:pt x="1406" y="9"/>
                          </a:lnTo>
                          <a:lnTo>
                            <a:pt x="1406" y="10"/>
                          </a:lnTo>
                          <a:lnTo>
                            <a:pt x="1406" y="11"/>
                          </a:lnTo>
                          <a:lnTo>
                            <a:pt x="1407" y="8"/>
                          </a:lnTo>
                          <a:lnTo>
                            <a:pt x="1407" y="10"/>
                          </a:lnTo>
                          <a:lnTo>
                            <a:pt x="1408" y="12"/>
                          </a:lnTo>
                          <a:lnTo>
                            <a:pt x="1408" y="10"/>
                          </a:lnTo>
                          <a:lnTo>
                            <a:pt x="1409" y="9"/>
                          </a:lnTo>
                          <a:lnTo>
                            <a:pt x="1409" y="13"/>
                          </a:lnTo>
                          <a:lnTo>
                            <a:pt x="1409" y="13"/>
                          </a:lnTo>
                          <a:lnTo>
                            <a:pt x="1410" y="10"/>
                          </a:lnTo>
                          <a:lnTo>
                            <a:pt x="1410" y="12"/>
                          </a:lnTo>
                          <a:lnTo>
                            <a:pt x="1411" y="10"/>
                          </a:lnTo>
                          <a:lnTo>
                            <a:pt x="1411" y="14"/>
                          </a:lnTo>
                          <a:lnTo>
                            <a:pt x="1412" y="16"/>
                          </a:lnTo>
                          <a:lnTo>
                            <a:pt x="1412" y="14"/>
                          </a:lnTo>
                          <a:lnTo>
                            <a:pt x="1412" y="13"/>
                          </a:lnTo>
                          <a:lnTo>
                            <a:pt x="1413" y="13"/>
                          </a:lnTo>
                          <a:lnTo>
                            <a:pt x="1413" y="14"/>
                          </a:lnTo>
                          <a:lnTo>
                            <a:pt x="1414" y="14"/>
                          </a:lnTo>
                          <a:lnTo>
                            <a:pt x="1414" y="13"/>
                          </a:lnTo>
                          <a:lnTo>
                            <a:pt x="1414" y="14"/>
                          </a:lnTo>
                          <a:lnTo>
                            <a:pt x="1415" y="12"/>
                          </a:lnTo>
                          <a:lnTo>
                            <a:pt x="1415" y="11"/>
                          </a:lnTo>
                          <a:lnTo>
                            <a:pt x="1416" y="11"/>
                          </a:lnTo>
                          <a:lnTo>
                            <a:pt x="1416" y="11"/>
                          </a:lnTo>
                          <a:lnTo>
                            <a:pt x="1417" y="10"/>
                          </a:lnTo>
                          <a:lnTo>
                            <a:pt x="1417" y="9"/>
                          </a:lnTo>
                          <a:lnTo>
                            <a:pt x="1417" y="10"/>
                          </a:lnTo>
                          <a:lnTo>
                            <a:pt x="1418" y="10"/>
                          </a:lnTo>
                          <a:lnTo>
                            <a:pt x="1418" y="9"/>
                          </a:lnTo>
                          <a:lnTo>
                            <a:pt x="1419" y="8"/>
                          </a:lnTo>
                          <a:lnTo>
                            <a:pt x="1419" y="10"/>
                          </a:lnTo>
                          <a:lnTo>
                            <a:pt x="1419" y="6"/>
                          </a:lnTo>
                          <a:lnTo>
                            <a:pt x="1420" y="9"/>
                          </a:lnTo>
                          <a:lnTo>
                            <a:pt x="1420" y="9"/>
                          </a:lnTo>
                          <a:lnTo>
                            <a:pt x="1421" y="10"/>
                          </a:lnTo>
                          <a:lnTo>
                            <a:pt x="1421" y="9"/>
                          </a:lnTo>
                          <a:lnTo>
                            <a:pt x="1422" y="9"/>
                          </a:lnTo>
                          <a:lnTo>
                            <a:pt x="1422" y="9"/>
                          </a:lnTo>
                          <a:lnTo>
                            <a:pt x="1422" y="8"/>
                          </a:lnTo>
                          <a:lnTo>
                            <a:pt x="1423" y="9"/>
                          </a:lnTo>
                          <a:lnTo>
                            <a:pt x="1423" y="9"/>
                          </a:lnTo>
                          <a:lnTo>
                            <a:pt x="1424" y="10"/>
                          </a:lnTo>
                          <a:lnTo>
                            <a:pt x="1424" y="11"/>
                          </a:lnTo>
                          <a:lnTo>
                            <a:pt x="1424" y="10"/>
                          </a:lnTo>
                          <a:lnTo>
                            <a:pt x="1425" y="12"/>
                          </a:lnTo>
                          <a:lnTo>
                            <a:pt x="1425" y="12"/>
                          </a:lnTo>
                          <a:lnTo>
                            <a:pt x="1426" y="11"/>
                          </a:lnTo>
                          <a:lnTo>
                            <a:pt x="1426" y="12"/>
                          </a:lnTo>
                          <a:lnTo>
                            <a:pt x="1427" y="10"/>
                          </a:lnTo>
                          <a:lnTo>
                            <a:pt x="1427" y="11"/>
                          </a:lnTo>
                          <a:lnTo>
                            <a:pt x="1427" y="13"/>
                          </a:lnTo>
                          <a:lnTo>
                            <a:pt x="1428" y="12"/>
                          </a:lnTo>
                          <a:lnTo>
                            <a:pt x="1428" y="9"/>
                          </a:lnTo>
                          <a:lnTo>
                            <a:pt x="1429" y="8"/>
                          </a:lnTo>
                          <a:lnTo>
                            <a:pt x="1429" y="7"/>
                          </a:lnTo>
                          <a:lnTo>
                            <a:pt x="1429" y="9"/>
                          </a:lnTo>
                          <a:lnTo>
                            <a:pt x="1430" y="9"/>
                          </a:lnTo>
                          <a:lnTo>
                            <a:pt x="1430" y="6"/>
                          </a:lnTo>
                          <a:lnTo>
                            <a:pt x="1431" y="6"/>
                          </a:lnTo>
                          <a:lnTo>
                            <a:pt x="1431" y="5"/>
                          </a:lnTo>
                          <a:lnTo>
                            <a:pt x="1432" y="10"/>
                          </a:lnTo>
                          <a:lnTo>
                            <a:pt x="1432" y="8"/>
                          </a:lnTo>
                          <a:lnTo>
                            <a:pt x="1432" y="7"/>
                          </a:lnTo>
                          <a:lnTo>
                            <a:pt x="1433" y="6"/>
                          </a:lnTo>
                          <a:lnTo>
                            <a:pt x="1433" y="7"/>
                          </a:lnTo>
                          <a:lnTo>
                            <a:pt x="1434" y="6"/>
                          </a:lnTo>
                          <a:lnTo>
                            <a:pt x="1434" y="9"/>
                          </a:lnTo>
                          <a:lnTo>
                            <a:pt x="1434" y="9"/>
                          </a:lnTo>
                          <a:lnTo>
                            <a:pt x="1435" y="8"/>
                          </a:lnTo>
                          <a:lnTo>
                            <a:pt x="1435" y="8"/>
                          </a:lnTo>
                          <a:lnTo>
                            <a:pt x="1436" y="11"/>
                          </a:lnTo>
                          <a:lnTo>
                            <a:pt x="1436" y="8"/>
                          </a:lnTo>
                          <a:lnTo>
                            <a:pt x="1437" y="10"/>
                          </a:lnTo>
                          <a:lnTo>
                            <a:pt x="1437" y="7"/>
                          </a:lnTo>
                          <a:lnTo>
                            <a:pt x="1437" y="10"/>
                          </a:lnTo>
                          <a:lnTo>
                            <a:pt x="1438" y="10"/>
                          </a:lnTo>
                          <a:lnTo>
                            <a:pt x="1438" y="8"/>
                          </a:lnTo>
                          <a:lnTo>
                            <a:pt x="1439" y="12"/>
                          </a:lnTo>
                          <a:lnTo>
                            <a:pt x="1439" y="13"/>
                          </a:lnTo>
                          <a:lnTo>
                            <a:pt x="1439" y="14"/>
                          </a:lnTo>
                          <a:lnTo>
                            <a:pt x="1440" y="15"/>
                          </a:lnTo>
                          <a:lnTo>
                            <a:pt x="1440" y="14"/>
                          </a:lnTo>
                          <a:lnTo>
                            <a:pt x="1441" y="8"/>
                          </a:lnTo>
                          <a:lnTo>
                            <a:pt x="1441" y="16"/>
                          </a:lnTo>
                          <a:lnTo>
                            <a:pt x="1442" y="17"/>
                          </a:lnTo>
                          <a:lnTo>
                            <a:pt x="1442" y="14"/>
                          </a:lnTo>
                          <a:lnTo>
                            <a:pt x="1442" y="15"/>
                          </a:lnTo>
                          <a:lnTo>
                            <a:pt x="1443" y="14"/>
                          </a:lnTo>
                          <a:lnTo>
                            <a:pt x="1443" y="12"/>
                          </a:lnTo>
                          <a:lnTo>
                            <a:pt x="1444" y="9"/>
                          </a:lnTo>
                          <a:lnTo>
                            <a:pt x="1444" y="11"/>
                          </a:lnTo>
                          <a:lnTo>
                            <a:pt x="1444" y="12"/>
                          </a:lnTo>
                          <a:lnTo>
                            <a:pt x="1445" y="11"/>
                          </a:lnTo>
                          <a:lnTo>
                            <a:pt x="1445" y="14"/>
                          </a:lnTo>
                          <a:lnTo>
                            <a:pt x="1446" y="12"/>
                          </a:lnTo>
                          <a:lnTo>
                            <a:pt x="1446" y="12"/>
                          </a:lnTo>
                          <a:lnTo>
                            <a:pt x="1447" y="12"/>
                          </a:lnTo>
                          <a:lnTo>
                            <a:pt x="1447" y="10"/>
                          </a:lnTo>
                          <a:lnTo>
                            <a:pt x="1447" y="11"/>
                          </a:lnTo>
                          <a:lnTo>
                            <a:pt x="1448" y="13"/>
                          </a:lnTo>
                          <a:lnTo>
                            <a:pt x="1448" y="10"/>
                          </a:lnTo>
                          <a:lnTo>
                            <a:pt x="1449" y="10"/>
                          </a:lnTo>
                          <a:lnTo>
                            <a:pt x="1449" y="14"/>
                          </a:lnTo>
                          <a:lnTo>
                            <a:pt x="1449" y="12"/>
                          </a:lnTo>
                          <a:lnTo>
                            <a:pt x="1450" y="14"/>
                          </a:lnTo>
                          <a:lnTo>
                            <a:pt x="1450" y="11"/>
                          </a:lnTo>
                          <a:lnTo>
                            <a:pt x="1451" y="13"/>
                          </a:lnTo>
                          <a:lnTo>
                            <a:pt x="1451" y="14"/>
                          </a:lnTo>
                          <a:lnTo>
                            <a:pt x="1452" y="16"/>
                          </a:lnTo>
                          <a:lnTo>
                            <a:pt x="1452" y="16"/>
                          </a:lnTo>
                          <a:lnTo>
                            <a:pt x="1452" y="18"/>
                          </a:lnTo>
                          <a:lnTo>
                            <a:pt x="1453" y="16"/>
                          </a:lnTo>
                          <a:lnTo>
                            <a:pt x="1453" y="19"/>
                          </a:lnTo>
                          <a:lnTo>
                            <a:pt x="1454" y="19"/>
                          </a:lnTo>
                          <a:lnTo>
                            <a:pt x="1454" y="18"/>
                          </a:lnTo>
                          <a:lnTo>
                            <a:pt x="1454" y="17"/>
                          </a:lnTo>
                          <a:lnTo>
                            <a:pt x="1455" y="19"/>
                          </a:lnTo>
                          <a:lnTo>
                            <a:pt x="1455" y="19"/>
                          </a:lnTo>
                          <a:lnTo>
                            <a:pt x="1456" y="18"/>
                          </a:lnTo>
                          <a:lnTo>
                            <a:pt x="1456" y="18"/>
                          </a:lnTo>
                          <a:lnTo>
                            <a:pt x="1457" y="14"/>
                          </a:lnTo>
                          <a:lnTo>
                            <a:pt x="1457" y="12"/>
                          </a:lnTo>
                          <a:lnTo>
                            <a:pt x="1457" y="12"/>
                          </a:lnTo>
                          <a:lnTo>
                            <a:pt x="1458" y="11"/>
                          </a:lnTo>
                          <a:lnTo>
                            <a:pt x="1458" y="14"/>
                          </a:lnTo>
                          <a:lnTo>
                            <a:pt x="1459" y="11"/>
                          </a:lnTo>
                          <a:lnTo>
                            <a:pt x="1459" y="13"/>
                          </a:lnTo>
                          <a:lnTo>
                            <a:pt x="1459" y="8"/>
                          </a:lnTo>
                          <a:lnTo>
                            <a:pt x="1460" y="9"/>
                          </a:lnTo>
                          <a:lnTo>
                            <a:pt x="1460" y="12"/>
                          </a:lnTo>
                          <a:lnTo>
                            <a:pt x="1461" y="12"/>
                          </a:lnTo>
                          <a:lnTo>
                            <a:pt x="1461" y="12"/>
                          </a:lnTo>
                          <a:lnTo>
                            <a:pt x="1462" y="13"/>
                          </a:lnTo>
                          <a:lnTo>
                            <a:pt x="1462" y="14"/>
                          </a:lnTo>
                          <a:lnTo>
                            <a:pt x="1462" y="13"/>
                          </a:lnTo>
                          <a:lnTo>
                            <a:pt x="1463" y="12"/>
                          </a:lnTo>
                          <a:lnTo>
                            <a:pt x="1463" y="15"/>
                          </a:lnTo>
                          <a:lnTo>
                            <a:pt x="1464" y="14"/>
                          </a:lnTo>
                          <a:lnTo>
                            <a:pt x="1464" y="15"/>
                          </a:lnTo>
                          <a:lnTo>
                            <a:pt x="1464" y="18"/>
                          </a:lnTo>
                          <a:lnTo>
                            <a:pt x="1465" y="17"/>
                          </a:lnTo>
                          <a:lnTo>
                            <a:pt x="1465" y="16"/>
                          </a:lnTo>
                          <a:lnTo>
                            <a:pt x="1466" y="19"/>
                          </a:lnTo>
                          <a:lnTo>
                            <a:pt x="1466" y="19"/>
                          </a:lnTo>
                          <a:lnTo>
                            <a:pt x="1467" y="19"/>
                          </a:lnTo>
                          <a:lnTo>
                            <a:pt x="1467" y="18"/>
                          </a:lnTo>
                          <a:lnTo>
                            <a:pt x="1467" y="18"/>
                          </a:lnTo>
                          <a:lnTo>
                            <a:pt x="1468" y="20"/>
                          </a:lnTo>
                          <a:lnTo>
                            <a:pt x="1468" y="20"/>
                          </a:lnTo>
                          <a:lnTo>
                            <a:pt x="1469" y="19"/>
                          </a:lnTo>
                          <a:lnTo>
                            <a:pt x="1469" y="19"/>
                          </a:lnTo>
                          <a:lnTo>
                            <a:pt x="1469" y="20"/>
                          </a:lnTo>
                          <a:lnTo>
                            <a:pt x="1470" y="21"/>
                          </a:lnTo>
                          <a:lnTo>
                            <a:pt x="1470" y="20"/>
                          </a:lnTo>
                          <a:lnTo>
                            <a:pt x="1471" y="18"/>
                          </a:lnTo>
                          <a:lnTo>
                            <a:pt x="1471" y="18"/>
                          </a:lnTo>
                          <a:lnTo>
                            <a:pt x="1472" y="17"/>
                          </a:lnTo>
                          <a:lnTo>
                            <a:pt x="1472" y="17"/>
                          </a:lnTo>
                          <a:lnTo>
                            <a:pt x="1472" y="18"/>
                          </a:lnTo>
                          <a:lnTo>
                            <a:pt x="1473" y="16"/>
                          </a:lnTo>
                          <a:lnTo>
                            <a:pt x="1473" y="16"/>
                          </a:lnTo>
                          <a:lnTo>
                            <a:pt x="1474" y="16"/>
                          </a:lnTo>
                          <a:lnTo>
                            <a:pt x="1474" y="16"/>
                          </a:lnTo>
                          <a:lnTo>
                            <a:pt x="1474" y="15"/>
                          </a:lnTo>
                          <a:lnTo>
                            <a:pt x="1475" y="15"/>
                          </a:lnTo>
                          <a:lnTo>
                            <a:pt x="1475" y="15"/>
                          </a:lnTo>
                          <a:lnTo>
                            <a:pt x="1476" y="15"/>
                          </a:lnTo>
                          <a:lnTo>
                            <a:pt x="1476" y="14"/>
                          </a:lnTo>
                          <a:lnTo>
                            <a:pt x="1477" y="17"/>
                          </a:lnTo>
                          <a:lnTo>
                            <a:pt x="1477" y="17"/>
                          </a:lnTo>
                          <a:lnTo>
                            <a:pt x="1477" y="19"/>
                          </a:lnTo>
                          <a:lnTo>
                            <a:pt x="1478" y="17"/>
                          </a:lnTo>
                          <a:lnTo>
                            <a:pt x="1478" y="16"/>
                          </a:lnTo>
                          <a:lnTo>
                            <a:pt x="1479" y="19"/>
                          </a:lnTo>
                          <a:lnTo>
                            <a:pt x="1479" y="21"/>
                          </a:lnTo>
                          <a:lnTo>
                            <a:pt x="1479" y="18"/>
                          </a:lnTo>
                          <a:lnTo>
                            <a:pt x="1480" y="21"/>
                          </a:lnTo>
                          <a:lnTo>
                            <a:pt x="1480" y="24"/>
                          </a:lnTo>
                          <a:lnTo>
                            <a:pt x="1481" y="23"/>
                          </a:lnTo>
                          <a:lnTo>
                            <a:pt x="1481" y="23"/>
                          </a:lnTo>
                          <a:lnTo>
                            <a:pt x="1482" y="23"/>
                          </a:lnTo>
                          <a:lnTo>
                            <a:pt x="1482" y="23"/>
                          </a:lnTo>
                          <a:lnTo>
                            <a:pt x="1482" y="22"/>
                          </a:lnTo>
                          <a:lnTo>
                            <a:pt x="1483" y="21"/>
                          </a:lnTo>
                          <a:lnTo>
                            <a:pt x="1483" y="23"/>
                          </a:lnTo>
                          <a:lnTo>
                            <a:pt x="1484" y="24"/>
                          </a:lnTo>
                          <a:lnTo>
                            <a:pt x="1484" y="24"/>
                          </a:lnTo>
                          <a:lnTo>
                            <a:pt x="1484" y="22"/>
                          </a:lnTo>
                          <a:lnTo>
                            <a:pt x="1485" y="20"/>
                          </a:lnTo>
                          <a:lnTo>
                            <a:pt x="1485" y="20"/>
                          </a:lnTo>
                          <a:lnTo>
                            <a:pt x="1486" y="20"/>
                          </a:lnTo>
                          <a:lnTo>
                            <a:pt x="1486" y="22"/>
                          </a:lnTo>
                          <a:lnTo>
                            <a:pt x="1487" y="18"/>
                          </a:lnTo>
                          <a:lnTo>
                            <a:pt x="1487" y="20"/>
                          </a:lnTo>
                          <a:lnTo>
                            <a:pt x="1487" y="17"/>
                          </a:lnTo>
                          <a:lnTo>
                            <a:pt x="1488" y="18"/>
                          </a:lnTo>
                          <a:lnTo>
                            <a:pt x="1488" y="13"/>
                          </a:lnTo>
                          <a:lnTo>
                            <a:pt x="1489" y="18"/>
                          </a:lnTo>
                          <a:lnTo>
                            <a:pt x="1489" y="18"/>
                          </a:lnTo>
                          <a:lnTo>
                            <a:pt x="1489" y="18"/>
                          </a:lnTo>
                          <a:lnTo>
                            <a:pt x="1490" y="20"/>
                          </a:lnTo>
                          <a:lnTo>
                            <a:pt x="1490" y="17"/>
                          </a:lnTo>
                          <a:lnTo>
                            <a:pt x="1491" y="19"/>
                          </a:lnTo>
                          <a:lnTo>
                            <a:pt x="1491" y="18"/>
                          </a:lnTo>
                          <a:lnTo>
                            <a:pt x="1492" y="16"/>
                          </a:lnTo>
                          <a:lnTo>
                            <a:pt x="1492" y="19"/>
                          </a:lnTo>
                          <a:lnTo>
                            <a:pt x="1492" y="21"/>
                          </a:lnTo>
                          <a:lnTo>
                            <a:pt x="1493" y="21"/>
                          </a:lnTo>
                          <a:lnTo>
                            <a:pt x="1493" y="22"/>
                          </a:lnTo>
                          <a:lnTo>
                            <a:pt x="1494" y="23"/>
                          </a:lnTo>
                          <a:lnTo>
                            <a:pt x="1494" y="24"/>
                          </a:lnTo>
                          <a:lnTo>
                            <a:pt x="1494" y="25"/>
                          </a:lnTo>
                          <a:lnTo>
                            <a:pt x="1495" y="24"/>
                          </a:lnTo>
                          <a:lnTo>
                            <a:pt x="1495" y="24"/>
                          </a:lnTo>
                          <a:lnTo>
                            <a:pt x="1496" y="25"/>
                          </a:lnTo>
                          <a:lnTo>
                            <a:pt x="1496" y="23"/>
                          </a:lnTo>
                          <a:lnTo>
                            <a:pt x="1497" y="25"/>
                          </a:lnTo>
                          <a:lnTo>
                            <a:pt x="1497" y="24"/>
                          </a:lnTo>
                          <a:lnTo>
                            <a:pt x="1497" y="25"/>
                          </a:lnTo>
                          <a:lnTo>
                            <a:pt x="1498" y="22"/>
                          </a:lnTo>
                          <a:lnTo>
                            <a:pt x="1498" y="20"/>
                          </a:lnTo>
                          <a:lnTo>
                            <a:pt x="1499" y="21"/>
                          </a:lnTo>
                          <a:lnTo>
                            <a:pt x="1499" y="19"/>
                          </a:lnTo>
                          <a:lnTo>
                            <a:pt x="1499" y="18"/>
                          </a:lnTo>
                          <a:lnTo>
                            <a:pt x="1500" y="20"/>
                          </a:lnTo>
                          <a:lnTo>
                            <a:pt x="1500" y="18"/>
                          </a:lnTo>
                          <a:lnTo>
                            <a:pt x="1501" y="17"/>
                          </a:lnTo>
                          <a:lnTo>
                            <a:pt x="1501" y="15"/>
                          </a:lnTo>
                          <a:lnTo>
                            <a:pt x="1502" y="16"/>
                          </a:lnTo>
                          <a:lnTo>
                            <a:pt x="1502" y="18"/>
                          </a:lnTo>
                          <a:lnTo>
                            <a:pt x="1502" y="15"/>
                          </a:lnTo>
                          <a:lnTo>
                            <a:pt x="1503" y="15"/>
                          </a:lnTo>
                          <a:lnTo>
                            <a:pt x="1503" y="17"/>
                          </a:lnTo>
                          <a:lnTo>
                            <a:pt x="1504" y="16"/>
                          </a:lnTo>
                          <a:lnTo>
                            <a:pt x="1504" y="16"/>
                          </a:lnTo>
                          <a:lnTo>
                            <a:pt x="1504" y="17"/>
                          </a:lnTo>
                          <a:lnTo>
                            <a:pt x="1505" y="18"/>
                          </a:lnTo>
                          <a:lnTo>
                            <a:pt x="1505" y="19"/>
                          </a:lnTo>
                          <a:lnTo>
                            <a:pt x="1506" y="16"/>
                          </a:lnTo>
                          <a:lnTo>
                            <a:pt x="1506" y="15"/>
                          </a:lnTo>
                          <a:lnTo>
                            <a:pt x="1507" y="18"/>
                          </a:lnTo>
                          <a:lnTo>
                            <a:pt x="1507" y="15"/>
                          </a:lnTo>
                          <a:lnTo>
                            <a:pt x="1507" y="17"/>
                          </a:lnTo>
                          <a:lnTo>
                            <a:pt x="1508" y="19"/>
                          </a:lnTo>
                          <a:lnTo>
                            <a:pt x="1508" y="17"/>
                          </a:lnTo>
                          <a:lnTo>
                            <a:pt x="1509" y="18"/>
                          </a:lnTo>
                          <a:lnTo>
                            <a:pt x="1509" y="18"/>
                          </a:lnTo>
                          <a:lnTo>
                            <a:pt x="1509" y="20"/>
                          </a:lnTo>
                          <a:lnTo>
                            <a:pt x="1510" y="19"/>
                          </a:lnTo>
                          <a:lnTo>
                            <a:pt x="1510" y="21"/>
                          </a:lnTo>
                          <a:lnTo>
                            <a:pt x="1511" y="22"/>
                          </a:lnTo>
                          <a:lnTo>
                            <a:pt x="1511" y="22"/>
                          </a:lnTo>
                          <a:lnTo>
                            <a:pt x="1512" y="21"/>
                          </a:lnTo>
                          <a:lnTo>
                            <a:pt x="1512" y="20"/>
                          </a:lnTo>
                          <a:lnTo>
                            <a:pt x="1512" y="18"/>
                          </a:lnTo>
                          <a:lnTo>
                            <a:pt x="1513" y="17"/>
                          </a:lnTo>
                          <a:lnTo>
                            <a:pt x="1513" y="17"/>
                          </a:lnTo>
                          <a:lnTo>
                            <a:pt x="1514" y="17"/>
                          </a:lnTo>
                          <a:lnTo>
                            <a:pt x="1514" y="13"/>
                          </a:lnTo>
                          <a:lnTo>
                            <a:pt x="1514" y="15"/>
                          </a:lnTo>
                          <a:lnTo>
                            <a:pt x="1515" y="17"/>
                          </a:lnTo>
                          <a:lnTo>
                            <a:pt x="1515" y="16"/>
                          </a:lnTo>
                          <a:lnTo>
                            <a:pt x="1516" y="14"/>
                          </a:lnTo>
                          <a:lnTo>
                            <a:pt x="1516" y="17"/>
                          </a:lnTo>
                          <a:lnTo>
                            <a:pt x="1517" y="14"/>
                          </a:lnTo>
                          <a:lnTo>
                            <a:pt x="1517" y="13"/>
                          </a:lnTo>
                          <a:lnTo>
                            <a:pt x="1517" y="11"/>
                          </a:lnTo>
                          <a:lnTo>
                            <a:pt x="1518" y="11"/>
                          </a:lnTo>
                          <a:lnTo>
                            <a:pt x="1518" y="12"/>
                          </a:lnTo>
                          <a:lnTo>
                            <a:pt x="1519" y="10"/>
                          </a:lnTo>
                          <a:lnTo>
                            <a:pt x="1519" y="11"/>
                          </a:lnTo>
                          <a:lnTo>
                            <a:pt x="1519" y="14"/>
                          </a:lnTo>
                          <a:lnTo>
                            <a:pt x="1520" y="14"/>
                          </a:lnTo>
                          <a:lnTo>
                            <a:pt x="1520" y="12"/>
                          </a:lnTo>
                          <a:lnTo>
                            <a:pt x="1521" y="15"/>
                          </a:lnTo>
                          <a:lnTo>
                            <a:pt x="1521" y="13"/>
                          </a:lnTo>
                          <a:lnTo>
                            <a:pt x="1522" y="12"/>
                          </a:lnTo>
                          <a:lnTo>
                            <a:pt x="1522" y="14"/>
                          </a:lnTo>
                          <a:lnTo>
                            <a:pt x="1522" y="16"/>
                          </a:lnTo>
                          <a:lnTo>
                            <a:pt x="1523" y="14"/>
                          </a:lnTo>
                          <a:lnTo>
                            <a:pt x="1523" y="13"/>
                          </a:lnTo>
                          <a:lnTo>
                            <a:pt x="1524" y="14"/>
                          </a:lnTo>
                          <a:lnTo>
                            <a:pt x="1524" y="15"/>
                          </a:lnTo>
                          <a:lnTo>
                            <a:pt x="1524" y="15"/>
                          </a:lnTo>
                          <a:lnTo>
                            <a:pt x="1525" y="14"/>
                          </a:lnTo>
                          <a:lnTo>
                            <a:pt x="1525" y="12"/>
                          </a:lnTo>
                          <a:lnTo>
                            <a:pt x="1526" y="12"/>
                          </a:lnTo>
                          <a:lnTo>
                            <a:pt x="1526" y="13"/>
                          </a:lnTo>
                          <a:lnTo>
                            <a:pt x="1527" y="13"/>
                          </a:lnTo>
                          <a:lnTo>
                            <a:pt x="1527" y="14"/>
                          </a:lnTo>
                          <a:lnTo>
                            <a:pt x="1527" y="13"/>
                          </a:lnTo>
                          <a:lnTo>
                            <a:pt x="1528" y="12"/>
                          </a:lnTo>
                          <a:lnTo>
                            <a:pt x="1528" y="11"/>
                          </a:lnTo>
                          <a:lnTo>
                            <a:pt x="1529" y="12"/>
                          </a:lnTo>
                          <a:lnTo>
                            <a:pt x="1529" y="11"/>
                          </a:lnTo>
                          <a:lnTo>
                            <a:pt x="1529" y="11"/>
                          </a:lnTo>
                          <a:lnTo>
                            <a:pt x="1530" y="13"/>
                          </a:lnTo>
                          <a:lnTo>
                            <a:pt x="1530" y="11"/>
                          </a:lnTo>
                          <a:lnTo>
                            <a:pt x="1531" y="12"/>
                          </a:lnTo>
                          <a:lnTo>
                            <a:pt x="1531" y="13"/>
                          </a:lnTo>
                          <a:lnTo>
                            <a:pt x="1532" y="14"/>
                          </a:lnTo>
                          <a:lnTo>
                            <a:pt x="1532" y="14"/>
                          </a:lnTo>
                          <a:lnTo>
                            <a:pt x="1532" y="12"/>
                          </a:lnTo>
                          <a:lnTo>
                            <a:pt x="1533" y="12"/>
                          </a:lnTo>
                          <a:lnTo>
                            <a:pt x="1533" y="15"/>
                          </a:lnTo>
                          <a:lnTo>
                            <a:pt x="1534" y="15"/>
                          </a:lnTo>
                          <a:lnTo>
                            <a:pt x="1534" y="17"/>
                          </a:lnTo>
                          <a:lnTo>
                            <a:pt x="1534" y="14"/>
                          </a:lnTo>
                          <a:lnTo>
                            <a:pt x="1535" y="15"/>
                          </a:lnTo>
                          <a:lnTo>
                            <a:pt x="1535" y="18"/>
                          </a:lnTo>
                          <a:lnTo>
                            <a:pt x="1536" y="19"/>
                          </a:lnTo>
                          <a:lnTo>
                            <a:pt x="1536" y="17"/>
                          </a:lnTo>
                          <a:lnTo>
                            <a:pt x="1537" y="16"/>
                          </a:lnTo>
                          <a:lnTo>
                            <a:pt x="1537" y="17"/>
                          </a:lnTo>
                          <a:lnTo>
                            <a:pt x="1537" y="17"/>
                          </a:lnTo>
                          <a:lnTo>
                            <a:pt x="1538" y="17"/>
                          </a:lnTo>
                          <a:lnTo>
                            <a:pt x="1538" y="19"/>
                          </a:lnTo>
                          <a:lnTo>
                            <a:pt x="1539" y="19"/>
                          </a:lnTo>
                          <a:lnTo>
                            <a:pt x="1539" y="19"/>
                          </a:lnTo>
                          <a:lnTo>
                            <a:pt x="1539" y="19"/>
                          </a:lnTo>
                          <a:lnTo>
                            <a:pt x="1540" y="16"/>
                          </a:lnTo>
                          <a:lnTo>
                            <a:pt x="1540" y="16"/>
                          </a:lnTo>
                          <a:lnTo>
                            <a:pt x="1541" y="15"/>
                          </a:lnTo>
                          <a:lnTo>
                            <a:pt x="1541" y="16"/>
                          </a:lnTo>
                          <a:lnTo>
                            <a:pt x="1542" y="15"/>
                          </a:lnTo>
                          <a:lnTo>
                            <a:pt x="1542" y="13"/>
                          </a:lnTo>
                          <a:lnTo>
                            <a:pt x="1542" y="11"/>
                          </a:lnTo>
                          <a:lnTo>
                            <a:pt x="1543" y="9"/>
                          </a:lnTo>
                          <a:lnTo>
                            <a:pt x="1543" y="12"/>
                          </a:lnTo>
                          <a:lnTo>
                            <a:pt x="1544" y="9"/>
                          </a:lnTo>
                          <a:lnTo>
                            <a:pt x="1544" y="5"/>
                          </a:lnTo>
                          <a:lnTo>
                            <a:pt x="1544" y="9"/>
                          </a:lnTo>
                          <a:lnTo>
                            <a:pt x="1545" y="11"/>
                          </a:lnTo>
                          <a:lnTo>
                            <a:pt x="1545" y="9"/>
                          </a:lnTo>
                          <a:lnTo>
                            <a:pt x="1546" y="7"/>
                          </a:lnTo>
                          <a:lnTo>
                            <a:pt x="1546" y="12"/>
                          </a:lnTo>
                          <a:lnTo>
                            <a:pt x="1547" y="8"/>
                          </a:lnTo>
                          <a:lnTo>
                            <a:pt x="1547" y="12"/>
                          </a:lnTo>
                          <a:lnTo>
                            <a:pt x="1547" y="11"/>
                          </a:lnTo>
                          <a:lnTo>
                            <a:pt x="1548" y="11"/>
                          </a:lnTo>
                          <a:lnTo>
                            <a:pt x="1548" y="10"/>
                          </a:lnTo>
                          <a:lnTo>
                            <a:pt x="1549" y="10"/>
                          </a:lnTo>
                          <a:lnTo>
                            <a:pt x="1549" y="13"/>
                          </a:lnTo>
                          <a:lnTo>
                            <a:pt x="1549" y="10"/>
                          </a:lnTo>
                          <a:lnTo>
                            <a:pt x="1550" y="11"/>
                          </a:lnTo>
                          <a:lnTo>
                            <a:pt x="1550" y="11"/>
                          </a:lnTo>
                          <a:lnTo>
                            <a:pt x="1551" y="14"/>
                          </a:lnTo>
                          <a:lnTo>
                            <a:pt x="1551" y="12"/>
                          </a:lnTo>
                          <a:lnTo>
                            <a:pt x="1552" y="9"/>
                          </a:lnTo>
                          <a:lnTo>
                            <a:pt x="1552" y="8"/>
                          </a:lnTo>
                          <a:lnTo>
                            <a:pt x="1552" y="8"/>
                          </a:lnTo>
                          <a:lnTo>
                            <a:pt x="1553" y="10"/>
                          </a:lnTo>
                          <a:lnTo>
                            <a:pt x="1553" y="8"/>
                          </a:lnTo>
                          <a:lnTo>
                            <a:pt x="1554" y="8"/>
                          </a:lnTo>
                          <a:lnTo>
                            <a:pt x="1554" y="6"/>
                          </a:lnTo>
                          <a:lnTo>
                            <a:pt x="1554" y="9"/>
                          </a:lnTo>
                          <a:lnTo>
                            <a:pt x="1555" y="8"/>
                          </a:lnTo>
                          <a:lnTo>
                            <a:pt x="1555" y="9"/>
                          </a:lnTo>
                          <a:lnTo>
                            <a:pt x="1556" y="7"/>
                          </a:lnTo>
                          <a:lnTo>
                            <a:pt x="1556" y="5"/>
                          </a:lnTo>
                          <a:lnTo>
                            <a:pt x="1557" y="5"/>
                          </a:lnTo>
                          <a:lnTo>
                            <a:pt x="1557" y="4"/>
                          </a:lnTo>
                          <a:lnTo>
                            <a:pt x="1557" y="4"/>
                          </a:lnTo>
                          <a:lnTo>
                            <a:pt x="1558" y="3"/>
                          </a:lnTo>
                          <a:lnTo>
                            <a:pt x="1558" y="4"/>
                          </a:lnTo>
                          <a:lnTo>
                            <a:pt x="1559" y="4"/>
                          </a:lnTo>
                          <a:lnTo>
                            <a:pt x="1559" y="3"/>
                          </a:lnTo>
                          <a:lnTo>
                            <a:pt x="1559" y="3"/>
                          </a:lnTo>
                          <a:lnTo>
                            <a:pt x="1560" y="6"/>
                          </a:lnTo>
                          <a:lnTo>
                            <a:pt x="1560" y="5"/>
                          </a:lnTo>
                          <a:lnTo>
                            <a:pt x="1561" y="5"/>
                          </a:lnTo>
                          <a:lnTo>
                            <a:pt x="1561" y="4"/>
                          </a:lnTo>
                          <a:lnTo>
                            <a:pt x="1562" y="2"/>
                          </a:lnTo>
                          <a:lnTo>
                            <a:pt x="1562" y="6"/>
                          </a:lnTo>
                          <a:lnTo>
                            <a:pt x="1562" y="6"/>
                          </a:lnTo>
                          <a:lnTo>
                            <a:pt x="1563" y="4"/>
                          </a:lnTo>
                          <a:lnTo>
                            <a:pt x="1563" y="8"/>
                          </a:lnTo>
                          <a:lnTo>
                            <a:pt x="1564" y="8"/>
                          </a:lnTo>
                          <a:lnTo>
                            <a:pt x="1564" y="5"/>
                          </a:lnTo>
                          <a:lnTo>
                            <a:pt x="1564" y="8"/>
                          </a:lnTo>
                          <a:lnTo>
                            <a:pt x="1565" y="5"/>
                          </a:lnTo>
                          <a:lnTo>
                            <a:pt x="1565" y="9"/>
                          </a:lnTo>
                          <a:lnTo>
                            <a:pt x="1566" y="9"/>
                          </a:lnTo>
                          <a:lnTo>
                            <a:pt x="1566" y="8"/>
                          </a:lnTo>
                          <a:lnTo>
                            <a:pt x="1567" y="9"/>
                          </a:lnTo>
                          <a:lnTo>
                            <a:pt x="1567" y="9"/>
                          </a:lnTo>
                          <a:lnTo>
                            <a:pt x="1567" y="5"/>
                          </a:lnTo>
                          <a:lnTo>
                            <a:pt x="1568" y="6"/>
                          </a:lnTo>
                          <a:lnTo>
                            <a:pt x="1568" y="7"/>
                          </a:lnTo>
                          <a:lnTo>
                            <a:pt x="1569" y="6"/>
                          </a:lnTo>
                          <a:lnTo>
                            <a:pt x="1569" y="7"/>
                          </a:lnTo>
                          <a:lnTo>
                            <a:pt x="1569" y="6"/>
                          </a:lnTo>
                          <a:lnTo>
                            <a:pt x="1570" y="5"/>
                          </a:lnTo>
                          <a:lnTo>
                            <a:pt x="1570" y="4"/>
                          </a:lnTo>
                          <a:lnTo>
                            <a:pt x="1571" y="5"/>
                          </a:lnTo>
                          <a:lnTo>
                            <a:pt x="1571" y="3"/>
                          </a:lnTo>
                          <a:lnTo>
                            <a:pt x="1572" y="2"/>
                          </a:lnTo>
                          <a:lnTo>
                            <a:pt x="1572" y="2"/>
                          </a:lnTo>
                          <a:lnTo>
                            <a:pt x="1572" y="2"/>
                          </a:lnTo>
                          <a:lnTo>
                            <a:pt x="1573" y="5"/>
                          </a:lnTo>
                          <a:lnTo>
                            <a:pt x="1573" y="6"/>
                          </a:lnTo>
                          <a:lnTo>
                            <a:pt x="1574" y="7"/>
                          </a:lnTo>
                          <a:lnTo>
                            <a:pt x="1574" y="7"/>
                          </a:lnTo>
                          <a:lnTo>
                            <a:pt x="1574" y="10"/>
                          </a:lnTo>
                          <a:lnTo>
                            <a:pt x="1575" y="8"/>
                          </a:lnTo>
                          <a:lnTo>
                            <a:pt x="1575" y="8"/>
                          </a:lnTo>
                          <a:lnTo>
                            <a:pt x="1576" y="10"/>
                          </a:lnTo>
                          <a:lnTo>
                            <a:pt x="1576" y="12"/>
                          </a:lnTo>
                          <a:lnTo>
                            <a:pt x="1577" y="15"/>
                          </a:lnTo>
                          <a:lnTo>
                            <a:pt x="1577" y="14"/>
                          </a:lnTo>
                          <a:lnTo>
                            <a:pt x="1577" y="12"/>
                          </a:lnTo>
                          <a:lnTo>
                            <a:pt x="1578" y="12"/>
                          </a:lnTo>
                          <a:lnTo>
                            <a:pt x="1578" y="14"/>
                          </a:lnTo>
                          <a:lnTo>
                            <a:pt x="1579" y="15"/>
                          </a:lnTo>
                          <a:lnTo>
                            <a:pt x="1579" y="14"/>
                          </a:lnTo>
                          <a:lnTo>
                            <a:pt x="1579" y="17"/>
                          </a:lnTo>
                          <a:lnTo>
                            <a:pt x="1580" y="16"/>
                          </a:lnTo>
                          <a:lnTo>
                            <a:pt x="1580" y="14"/>
                          </a:lnTo>
                          <a:lnTo>
                            <a:pt x="1581" y="15"/>
                          </a:lnTo>
                          <a:lnTo>
                            <a:pt x="1581" y="14"/>
                          </a:lnTo>
                          <a:lnTo>
                            <a:pt x="1582" y="13"/>
                          </a:lnTo>
                          <a:lnTo>
                            <a:pt x="1582" y="10"/>
                          </a:lnTo>
                          <a:lnTo>
                            <a:pt x="1582" y="13"/>
                          </a:lnTo>
                          <a:lnTo>
                            <a:pt x="1583" y="11"/>
                          </a:lnTo>
                          <a:lnTo>
                            <a:pt x="1583" y="14"/>
                          </a:lnTo>
                          <a:lnTo>
                            <a:pt x="1584" y="9"/>
                          </a:lnTo>
                          <a:lnTo>
                            <a:pt x="1584" y="11"/>
                          </a:lnTo>
                          <a:lnTo>
                            <a:pt x="1584" y="7"/>
                          </a:lnTo>
                          <a:lnTo>
                            <a:pt x="1585" y="11"/>
                          </a:lnTo>
                          <a:lnTo>
                            <a:pt x="1585" y="7"/>
                          </a:lnTo>
                          <a:lnTo>
                            <a:pt x="1586" y="8"/>
                          </a:lnTo>
                          <a:lnTo>
                            <a:pt x="1586" y="6"/>
                          </a:lnTo>
                          <a:lnTo>
                            <a:pt x="1587" y="9"/>
                          </a:lnTo>
                          <a:lnTo>
                            <a:pt x="1587" y="8"/>
                          </a:lnTo>
                          <a:lnTo>
                            <a:pt x="1587" y="9"/>
                          </a:lnTo>
                          <a:lnTo>
                            <a:pt x="1588" y="9"/>
                          </a:lnTo>
                          <a:lnTo>
                            <a:pt x="1588" y="9"/>
                          </a:lnTo>
                          <a:lnTo>
                            <a:pt x="1589" y="11"/>
                          </a:lnTo>
                          <a:lnTo>
                            <a:pt x="1589" y="13"/>
                          </a:lnTo>
                          <a:lnTo>
                            <a:pt x="1589" y="11"/>
                          </a:lnTo>
                          <a:lnTo>
                            <a:pt x="1590" y="15"/>
                          </a:lnTo>
                          <a:lnTo>
                            <a:pt x="1590" y="16"/>
                          </a:lnTo>
                          <a:lnTo>
                            <a:pt x="1591" y="14"/>
                          </a:lnTo>
                          <a:lnTo>
                            <a:pt x="1591" y="16"/>
                          </a:lnTo>
                          <a:lnTo>
                            <a:pt x="1592" y="21"/>
                          </a:lnTo>
                          <a:lnTo>
                            <a:pt x="1592" y="19"/>
                          </a:lnTo>
                          <a:lnTo>
                            <a:pt x="1592" y="19"/>
                          </a:lnTo>
                          <a:lnTo>
                            <a:pt x="1593" y="19"/>
                          </a:lnTo>
                          <a:lnTo>
                            <a:pt x="1593" y="20"/>
                          </a:lnTo>
                          <a:lnTo>
                            <a:pt x="1594" y="19"/>
                          </a:lnTo>
                          <a:lnTo>
                            <a:pt x="1594" y="19"/>
                          </a:lnTo>
                          <a:lnTo>
                            <a:pt x="1594" y="20"/>
                          </a:lnTo>
                          <a:lnTo>
                            <a:pt x="1595" y="17"/>
                          </a:lnTo>
                          <a:lnTo>
                            <a:pt x="1595" y="17"/>
                          </a:lnTo>
                          <a:lnTo>
                            <a:pt x="1596" y="15"/>
                          </a:lnTo>
                          <a:lnTo>
                            <a:pt x="1596" y="17"/>
                          </a:lnTo>
                          <a:lnTo>
                            <a:pt x="1597" y="15"/>
                          </a:lnTo>
                          <a:lnTo>
                            <a:pt x="1597" y="15"/>
                          </a:lnTo>
                          <a:lnTo>
                            <a:pt x="1597" y="15"/>
                          </a:lnTo>
                          <a:lnTo>
                            <a:pt x="1598" y="13"/>
                          </a:lnTo>
                          <a:lnTo>
                            <a:pt x="1598" y="16"/>
                          </a:lnTo>
                          <a:lnTo>
                            <a:pt x="1599" y="10"/>
                          </a:lnTo>
                          <a:lnTo>
                            <a:pt x="1599" y="13"/>
                          </a:lnTo>
                          <a:lnTo>
                            <a:pt x="1599" y="15"/>
                          </a:lnTo>
                          <a:lnTo>
                            <a:pt x="1600" y="15"/>
                          </a:lnTo>
                          <a:lnTo>
                            <a:pt x="1600" y="15"/>
                          </a:lnTo>
                          <a:lnTo>
                            <a:pt x="1601" y="15"/>
                          </a:lnTo>
                          <a:lnTo>
                            <a:pt x="1601" y="12"/>
                          </a:lnTo>
                          <a:lnTo>
                            <a:pt x="1602" y="16"/>
                          </a:lnTo>
                          <a:lnTo>
                            <a:pt x="1602" y="17"/>
                          </a:lnTo>
                          <a:lnTo>
                            <a:pt x="1602" y="14"/>
                          </a:lnTo>
                          <a:lnTo>
                            <a:pt x="1603" y="15"/>
                          </a:lnTo>
                          <a:lnTo>
                            <a:pt x="1603" y="15"/>
                          </a:lnTo>
                          <a:lnTo>
                            <a:pt x="1604" y="14"/>
                          </a:lnTo>
                          <a:lnTo>
                            <a:pt x="1604" y="16"/>
                          </a:lnTo>
                          <a:lnTo>
                            <a:pt x="1604" y="17"/>
                          </a:lnTo>
                          <a:lnTo>
                            <a:pt x="1605" y="20"/>
                          </a:lnTo>
                          <a:lnTo>
                            <a:pt x="1605" y="18"/>
                          </a:lnTo>
                          <a:lnTo>
                            <a:pt x="1606" y="18"/>
                          </a:lnTo>
                          <a:lnTo>
                            <a:pt x="1606" y="20"/>
                          </a:lnTo>
                          <a:lnTo>
                            <a:pt x="1607" y="19"/>
                          </a:lnTo>
                          <a:lnTo>
                            <a:pt x="1607" y="18"/>
                          </a:lnTo>
                          <a:lnTo>
                            <a:pt x="1607" y="18"/>
                          </a:lnTo>
                          <a:lnTo>
                            <a:pt x="1608" y="17"/>
                          </a:lnTo>
                          <a:lnTo>
                            <a:pt x="1608" y="18"/>
                          </a:lnTo>
                          <a:lnTo>
                            <a:pt x="1609" y="17"/>
                          </a:lnTo>
                          <a:lnTo>
                            <a:pt x="1609" y="18"/>
                          </a:lnTo>
                          <a:lnTo>
                            <a:pt x="1609" y="17"/>
                          </a:lnTo>
                          <a:lnTo>
                            <a:pt x="1610" y="19"/>
                          </a:lnTo>
                          <a:lnTo>
                            <a:pt x="1610" y="18"/>
                          </a:lnTo>
                          <a:lnTo>
                            <a:pt x="1611" y="19"/>
                          </a:lnTo>
                          <a:lnTo>
                            <a:pt x="1611" y="17"/>
                          </a:lnTo>
                          <a:lnTo>
                            <a:pt x="1612" y="18"/>
                          </a:lnTo>
                          <a:lnTo>
                            <a:pt x="1612" y="17"/>
                          </a:lnTo>
                          <a:lnTo>
                            <a:pt x="1612" y="15"/>
                          </a:lnTo>
                          <a:lnTo>
                            <a:pt x="1613" y="16"/>
                          </a:lnTo>
                          <a:lnTo>
                            <a:pt x="1613" y="15"/>
                          </a:lnTo>
                          <a:lnTo>
                            <a:pt x="1614" y="14"/>
                          </a:lnTo>
                          <a:lnTo>
                            <a:pt x="1614" y="14"/>
                          </a:lnTo>
                          <a:lnTo>
                            <a:pt x="1614" y="14"/>
                          </a:lnTo>
                          <a:lnTo>
                            <a:pt x="1615" y="16"/>
                          </a:lnTo>
                          <a:lnTo>
                            <a:pt x="1615" y="16"/>
                          </a:lnTo>
                          <a:lnTo>
                            <a:pt x="1616" y="15"/>
                          </a:lnTo>
                          <a:lnTo>
                            <a:pt x="1616" y="18"/>
                          </a:lnTo>
                          <a:lnTo>
                            <a:pt x="1617" y="17"/>
                          </a:lnTo>
                          <a:lnTo>
                            <a:pt x="1617" y="19"/>
                          </a:lnTo>
                          <a:lnTo>
                            <a:pt x="1617" y="16"/>
                          </a:lnTo>
                          <a:lnTo>
                            <a:pt x="1618" y="18"/>
                          </a:lnTo>
                          <a:lnTo>
                            <a:pt x="1618" y="16"/>
                          </a:lnTo>
                          <a:lnTo>
                            <a:pt x="1619" y="18"/>
                          </a:lnTo>
                          <a:lnTo>
                            <a:pt x="1619" y="19"/>
                          </a:lnTo>
                          <a:lnTo>
                            <a:pt x="1619" y="20"/>
                          </a:lnTo>
                          <a:lnTo>
                            <a:pt x="1620" y="22"/>
                          </a:lnTo>
                          <a:lnTo>
                            <a:pt x="1620" y="21"/>
                          </a:lnTo>
                          <a:lnTo>
                            <a:pt x="1621" y="18"/>
                          </a:lnTo>
                          <a:lnTo>
                            <a:pt x="1621" y="17"/>
                          </a:lnTo>
                          <a:lnTo>
                            <a:pt x="1622" y="19"/>
                          </a:lnTo>
                          <a:lnTo>
                            <a:pt x="1622" y="19"/>
                          </a:lnTo>
                          <a:lnTo>
                            <a:pt x="1622" y="21"/>
                          </a:lnTo>
                          <a:lnTo>
                            <a:pt x="1623" y="16"/>
                          </a:lnTo>
                          <a:lnTo>
                            <a:pt x="1623" y="19"/>
                          </a:lnTo>
                          <a:lnTo>
                            <a:pt x="1624" y="17"/>
                          </a:lnTo>
                          <a:lnTo>
                            <a:pt x="1624" y="19"/>
                          </a:lnTo>
                          <a:lnTo>
                            <a:pt x="1624" y="17"/>
                          </a:lnTo>
                          <a:lnTo>
                            <a:pt x="1625" y="17"/>
                          </a:lnTo>
                          <a:lnTo>
                            <a:pt x="1625" y="18"/>
                          </a:lnTo>
                          <a:lnTo>
                            <a:pt x="1626" y="15"/>
                          </a:lnTo>
                          <a:lnTo>
                            <a:pt x="1626" y="14"/>
                          </a:lnTo>
                          <a:lnTo>
                            <a:pt x="1627" y="13"/>
                          </a:lnTo>
                          <a:lnTo>
                            <a:pt x="1627" y="14"/>
                          </a:lnTo>
                          <a:lnTo>
                            <a:pt x="1627" y="15"/>
                          </a:lnTo>
                          <a:lnTo>
                            <a:pt x="1628" y="11"/>
                          </a:lnTo>
                          <a:lnTo>
                            <a:pt x="1628" y="12"/>
                          </a:lnTo>
                          <a:lnTo>
                            <a:pt x="1629" y="12"/>
                          </a:lnTo>
                          <a:lnTo>
                            <a:pt x="1629" y="14"/>
                          </a:lnTo>
                          <a:lnTo>
                            <a:pt x="1629" y="13"/>
                          </a:lnTo>
                          <a:lnTo>
                            <a:pt x="1630" y="15"/>
                          </a:lnTo>
                          <a:lnTo>
                            <a:pt x="1630" y="16"/>
                          </a:lnTo>
                          <a:lnTo>
                            <a:pt x="1631" y="15"/>
                          </a:lnTo>
                          <a:lnTo>
                            <a:pt x="1631" y="17"/>
                          </a:lnTo>
                          <a:lnTo>
                            <a:pt x="1632" y="18"/>
                          </a:lnTo>
                          <a:lnTo>
                            <a:pt x="1632" y="16"/>
                          </a:lnTo>
                          <a:lnTo>
                            <a:pt x="1632" y="19"/>
                          </a:lnTo>
                          <a:lnTo>
                            <a:pt x="1633" y="18"/>
                          </a:lnTo>
                          <a:lnTo>
                            <a:pt x="1633" y="19"/>
                          </a:lnTo>
                          <a:lnTo>
                            <a:pt x="1634" y="18"/>
                          </a:lnTo>
                          <a:lnTo>
                            <a:pt x="1634" y="18"/>
                          </a:lnTo>
                          <a:lnTo>
                            <a:pt x="1634" y="19"/>
                          </a:lnTo>
                          <a:lnTo>
                            <a:pt x="1635" y="19"/>
                          </a:lnTo>
                          <a:lnTo>
                            <a:pt x="1635" y="17"/>
                          </a:lnTo>
                          <a:lnTo>
                            <a:pt x="1636" y="17"/>
                          </a:lnTo>
                          <a:lnTo>
                            <a:pt x="1636" y="18"/>
                          </a:lnTo>
                          <a:lnTo>
                            <a:pt x="1637" y="18"/>
                          </a:lnTo>
                          <a:lnTo>
                            <a:pt x="1637" y="17"/>
                          </a:lnTo>
                          <a:lnTo>
                            <a:pt x="1637" y="15"/>
                          </a:lnTo>
                          <a:lnTo>
                            <a:pt x="1638" y="17"/>
                          </a:lnTo>
                          <a:lnTo>
                            <a:pt x="1638" y="14"/>
                          </a:lnTo>
                          <a:lnTo>
                            <a:pt x="1639" y="15"/>
                          </a:lnTo>
                          <a:lnTo>
                            <a:pt x="1639" y="16"/>
                          </a:lnTo>
                          <a:lnTo>
                            <a:pt x="1639" y="15"/>
                          </a:lnTo>
                          <a:lnTo>
                            <a:pt x="1640" y="13"/>
                          </a:lnTo>
                          <a:lnTo>
                            <a:pt x="1640" y="14"/>
                          </a:lnTo>
                          <a:lnTo>
                            <a:pt x="1641" y="13"/>
                          </a:lnTo>
                          <a:lnTo>
                            <a:pt x="1641" y="13"/>
                          </a:lnTo>
                          <a:lnTo>
                            <a:pt x="1642" y="13"/>
                          </a:lnTo>
                          <a:lnTo>
                            <a:pt x="1642" y="14"/>
                          </a:lnTo>
                          <a:lnTo>
                            <a:pt x="1642" y="14"/>
                          </a:lnTo>
                          <a:lnTo>
                            <a:pt x="1643" y="14"/>
                          </a:lnTo>
                          <a:lnTo>
                            <a:pt x="1643" y="15"/>
                          </a:lnTo>
                          <a:lnTo>
                            <a:pt x="1644" y="14"/>
                          </a:lnTo>
                          <a:lnTo>
                            <a:pt x="1644" y="17"/>
                          </a:lnTo>
                          <a:lnTo>
                            <a:pt x="1644" y="15"/>
                          </a:lnTo>
                          <a:lnTo>
                            <a:pt x="1645" y="16"/>
                          </a:lnTo>
                          <a:lnTo>
                            <a:pt x="1645" y="19"/>
                          </a:lnTo>
                          <a:lnTo>
                            <a:pt x="1646" y="18"/>
                          </a:lnTo>
                          <a:lnTo>
                            <a:pt x="1646" y="17"/>
                          </a:lnTo>
                          <a:lnTo>
                            <a:pt x="1647" y="16"/>
                          </a:lnTo>
                          <a:lnTo>
                            <a:pt x="1647" y="17"/>
                          </a:lnTo>
                          <a:lnTo>
                            <a:pt x="1647" y="18"/>
                          </a:lnTo>
                          <a:lnTo>
                            <a:pt x="1648" y="15"/>
                          </a:lnTo>
                          <a:lnTo>
                            <a:pt x="1648" y="18"/>
                          </a:lnTo>
                          <a:lnTo>
                            <a:pt x="1649" y="17"/>
                          </a:lnTo>
                          <a:lnTo>
                            <a:pt x="1649" y="19"/>
                          </a:lnTo>
                          <a:lnTo>
                            <a:pt x="1649" y="19"/>
                          </a:lnTo>
                          <a:lnTo>
                            <a:pt x="1650" y="16"/>
                          </a:lnTo>
                          <a:lnTo>
                            <a:pt x="1650" y="18"/>
                          </a:lnTo>
                          <a:lnTo>
                            <a:pt x="1651" y="17"/>
                          </a:lnTo>
                          <a:lnTo>
                            <a:pt x="1651" y="15"/>
                          </a:lnTo>
                          <a:lnTo>
                            <a:pt x="1652" y="15"/>
                          </a:lnTo>
                          <a:lnTo>
                            <a:pt x="1652" y="18"/>
                          </a:lnTo>
                          <a:lnTo>
                            <a:pt x="1652" y="14"/>
                          </a:lnTo>
                          <a:lnTo>
                            <a:pt x="1653" y="12"/>
                          </a:lnTo>
                          <a:lnTo>
                            <a:pt x="1653" y="12"/>
                          </a:lnTo>
                          <a:lnTo>
                            <a:pt x="1654" y="12"/>
                          </a:lnTo>
                          <a:lnTo>
                            <a:pt x="1654" y="10"/>
                          </a:lnTo>
                          <a:lnTo>
                            <a:pt x="1654" y="11"/>
                          </a:lnTo>
                          <a:lnTo>
                            <a:pt x="1655" y="10"/>
                          </a:lnTo>
                          <a:lnTo>
                            <a:pt x="1655" y="7"/>
                          </a:lnTo>
                          <a:lnTo>
                            <a:pt x="1656" y="9"/>
                          </a:lnTo>
                          <a:lnTo>
                            <a:pt x="1656" y="11"/>
                          </a:lnTo>
                          <a:lnTo>
                            <a:pt x="1657" y="12"/>
                          </a:lnTo>
                          <a:lnTo>
                            <a:pt x="1657" y="10"/>
                          </a:lnTo>
                          <a:lnTo>
                            <a:pt x="1657" y="11"/>
                          </a:lnTo>
                          <a:lnTo>
                            <a:pt x="1658" y="14"/>
                          </a:lnTo>
                          <a:lnTo>
                            <a:pt x="1658" y="13"/>
                          </a:lnTo>
                          <a:lnTo>
                            <a:pt x="1659" y="14"/>
                          </a:lnTo>
                          <a:lnTo>
                            <a:pt x="1659" y="15"/>
                          </a:lnTo>
                          <a:lnTo>
                            <a:pt x="1659" y="13"/>
                          </a:lnTo>
                          <a:lnTo>
                            <a:pt x="1660" y="14"/>
                          </a:lnTo>
                          <a:lnTo>
                            <a:pt x="1660" y="14"/>
                          </a:lnTo>
                          <a:lnTo>
                            <a:pt x="1661" y="13"/>
                          </a:lnTo>
                          <a:lnTo>
                            <a:pt x="1661" y="16"/>
                          </a:lnTo>
                          <a:lnTo>
                            <a:pt x="1662" y="15"/>
                          </a:lnTo>
                          <a:lnTo>
                            <a:pt x="1662" y="15"/>
                          </a:lnTo>
                          <a:lnTo>
                            <a:pt x="1662" y="15"/>
                          </a:lnTo>
                          <a:lnTo>
                            <a:pt x="1663" y="12"/>
                          </a:lnTo>
                          <a:lnTo>
                            <a:pt x="1663" y="14"/>
                          </a:lnTo>
                          <a:lnTo>
                            <a:pt x="1664" y="14"/>
                          </a:lnTo>
                          <a:lnTo>
                            <a:pt x="1664" y="15"/>
                          </a:lnTo>
                          <a:lnTo>
                            <a:pt x="1664" y="13"/>
                          </a:lnTo>
                          <a:lnTo>
                            <a:pt x="1665" y="11"/>
                          </a:lnTo>
                          <a:lnTo>
                            <a:pt x="1665" y="12"/>
                          </a:lnTo>
                          <a:lnTo>
                            <a:pt x="1666" y="12"/>
                          </a:lnTo>
                          <a:lnTo>
                            <a:pt x="1666" y="14"/>
                          </a:lnTo>
                          <a:lnTo>
                            <a:pt x="1667" y="11"/>
                          </a:lnTo>
                          <a:lnTo>
                            <a:pt x="1667" y="10"/>
                          </a:lnTo>
                          <a:lnTo>
                            <a:pt x="1667" y="8"/>
                          </a:lnTo>
                          <a:lnTo>
                            <a:pt x="1668" y="11"/>
                          </a:lnTo>
                          <a:lnTo>
                            <a:pt x="1668" y="8"/>
                          </a:lnTo>
                          <a:lnTo>
                            <a:pt x="1669" y="6"/>
                          </a:lnTo>
                          <a:lnTo>
                            <a:pt x="1669" y="8"/>
                          </a:lnTo>
                          <a:lnTo>
                            <a:pt x="1669" y="7"/>
                          </a:lnTo>
                          <a:lnTo>
                            <a:pt x="1670" y="7"/>
                          </a:lnTo>
                          <a:lnTo>
                            <a:pt x="1670" y="5"/>
                          </a:lnTo>
                          <a:lnTo>
                            <a:pt x="1671" y="4"/>
                          </a:lnTo>
                          <a:lnTo>
                            <a:pt x="1671" y="7"/>
                          </a:lnTo>
                          <a:lnTo>
                            <a:pt x="1672" y="9"/>
                          </a:lnTo>
                          <a:lnTo>
                            <a:pt x="1672" y="8"/>
                          </a:lnTo>
                          <a:lnTo>
                            <a:pt x="1672" y="9"/>
                          </a:lnTo>
                          <a:lnTo>
                            <a:pt x="1673" y="10"/>
                          </a:lnTo>
                          <a:lnTo>
                            <a:pt x="1673" y="10"/>
                          </a:lnTo>
                          <a:lnTo>
                            <a:pt x="1674" y="9"/>
                          </a:lnTo>
                          <a:lnTo>
                            <a:pt x="1674" y="11"/>
                          </a:lnTo>
                          <a:lnTo>
                            <a:pt x="1674" y="10"/>
                          </a:lnTo>
                          <a:lnTo>
                            <a:pt x="1675" y="10"/>
                          </a:lnTo>
                          <a:lnTo>
                            <a:pt x="1675" y="9"/>
                          </a:lnTo>
                          <a:lnTo>
                            <a:pt x="1676" y="11"/>
                          </a:lnTo>
                          <a:lnTo>
                            <a:pt x="1676" y="10"/>
                          </a:lnTo>
                          <a:lnTo>
                            <a:pt x="1677" y="10"/>
                          </a:lnTo>
                          <a:lnTo>
                            <a:pt x="1677" y="8"/>
                          </a:lnTo>
                          <a:lnTo>
                            <a:pt x="1677" y="8"/>
                          </a:lnTo>
                          <a:lnTo>
                            <a:pt x="1678" y="8"/>
                          </a:lnTo>
                          <a:lnTo>
                            <a:pt x="1678" y="8"/>
                          </a:lnTo>
                          <a:lnTo>
                            <a:pt x="1679" y="7"/>
                          </a:lnTo>
                          <a:lnTo>
                            <a:pt x="1679" y="7"/>
                          </a:lnTo>
                          <a:lnTo>
                            <a:pt x="1679" y="7"/>
                          </a:lnTo>
                          <a:lnTo>
                            <a:pt x="1680" y="3"/>
                          </a:lnTo>
                          <a:lnTo>
                            <a:pt x="1680" y="4"/>
                          </a:lnTo>
                          <a:lnTo>
                            <a:pt x="1681" y="4"/>
                          </a:lnTo>
                          <a:lnTo>
                            <a:pt x="1681" y="5"/>
                          </a:lnTo>
                          <a:lnTo>
                            <a:pt x="1682" y="5"/>
                          </a:lnTo>
                          <a:lnTo>
                            <a:pt x="1682" y="6"/>
                          </a:lnTo>
                          <a:lnTo>
                            <a:pt x="1682" y="5"/>
                          </a:lnTo>
                          <a:lnTo>
                            <a:pt x="1683" y="4"/>
                          </a:lnTo>
                          <a:lnTo>
                            <a:pt x="1683" y="3"/>
                          </a:lnTo>
                          <a:lnTo>
                            <a:pt x="1684" y="1"/>
                          </a:lnTo>
                          <a:lnTo>
                            <a:pt x="1684" y="5"/>
                          </a:lnTo>
                          <a:lnTo>
                            <a:pt x="1684" y="3"/>
                          </a:lnTo>
                          <a:lnTo>
                            <a:pt x="1685" y="4"/>
                          </a:lnTo>
                          <a:lnTo>
                            <a:pt x="1685" y="3"/>
                          </a:lnTo>
                          <a:lnTo>
                            <a:pt x="1686" y="4"/>
                          </a:lnTo>
                          <a:lnTo>
                            <a:pt x="1686" y="3"/>
                          </a:lnTo>
                          <a:lnTo>
                            <a:pt x="1687" y="6"/>
                          </a:lnTo>
                          <a:lnTo>
                            <a:pt x="1687" y="8"/>
                          </a:lnTo>
                          <a:lnTo>
                            <a:pt x="1687" y="8"/>
                          </a:lnTo>
                          <a:lnTo>
                            <a:pt x="1688" y="6"/>
                          </a:lnTo>
                          <a:lnTo>
                            <a:pt x="1688" y="5"/>
                          </a:lnTo>
                          <a:lnTo>
                            <a:pt x="1689" y="8"/>
                          </a:lnTo>
                          <a:lnTo>
                            <a:pt x="1689" y="9"/>
                          </a:lnTo>
                          <a:lnTo>
                            <a:pt x="1689" y="8"/>
                          </a:lnTo>
                          <a:lnTo>
                            <a:pt x="1690" y="10"/>
                          </a:lnTo>
                          <a:lnTo>
                            <a:pt x="1690" y="11"/>
                          </a:lnTo>
                          <a:lnTo>
                            <a:pt x="1691" y="7"/>
                          </a:lnTo>
                          <a:lnTo>
                            <a:pt x="1691" y="8"/>
                          </a:lnTo>
                          <a:lnTo>
                            <a:pt x="1692" y="9"/>
                          </a:lnTo>
                          <a:lnTo>
                            <a:pt x="1692" y="7"/>
                          </a:lnTo>
                          <a:lnTo>
                            <a:pt x="1692" y="5"/>
                          </a:lnTo>
                          <a:lnTo>
                            <a:pt x="1693" y="4"/>
                          </a:lnTo>
                          <a:lnTo>
                            <a:pt x="1693" y="8"/>
                          </a:lnTo>
                          <a:lnTo>
                            <a:pt x="1694" y="3"/>
                          </a:lnTo>
                          <a:lnTo>
                            <a:pt x="1694" y="4"/>
                          </a:lnTo>
                          <a:lnTo>
                            <a:pt x="1694" y="3"/>
                          </a:lnTo>
                          <a:lnTo>
                            <a:pt x="1695" y="0"/>
                          </a:lnTo>
                          <a:lnTo>
                            <a:pt x="1695" y="3"/>
                          </a:lnTo>
                          <a:lnTo>
                            <a:pt x="1696" y="2"/>
                          </a:lnTo>
                          <a:lnTo>
                            <a:pt x="1696" y="1"/>
                          </a:lnTo>
                          <a:lnTo>
                            <a:pt x="1697" y="2"/>
                          </a:lnTo>
                          <a:lnTo>
                            <a:pt x="1697" y="3"/>
                          </a:lnTo>
                          <a:lnTo>
                            <a:pt x="1697" y="2"/>
                          </a:lnTo>
                          <a:lnTo>
                            <a:pt x="1698" y="4"/>
                          </a:lnTo>
                          <a:lnTo>
                            <a:pt x="1698" y="2"/>
                          </a:lnTo>
                          <a:lnTo>
                            <a:pt x="1699" y="3"/>
                          </a:lnTo>
                          <a:lnTo>
                            <a:pt x="1699" y="5"/>
                          </a:lnTo>
                          <a:lnTo>
                            <a:pt x="1699" y="6"/>
                          </a:lnTo>
                          <a:lnTo>
                            <a:pt x="1700" y="6"/>
                          </a:lnTo>
                          <a:lnTo>
                            <a:pt x="1700" y="6"/>
                          </a:lnTo>
                          <a:lnTo>
                            <a:pt x="1701" y="4"/>
                          </a:lnTo>
                          <a:lnTo>
                            <a:pt x="1701" y="6"/>
                          </a:lnTo>
                          <a:lnTo>
                            <a:pt x="1702" y="6"/>
                          </a:lnTo>
                          <a:lnTo>
                            <a:pt x="1702" y="8"/>
                          </a:lnTo>
                          <a:lnTo>
                            <a:pt x="1702" y="8"/>
                          </a:lnTo>
                          <a:lnTo>
                            <a:pt x="1703" y="9"/>
                          </a:lnTo>
                          <a:lnTo>
                            <a:pt x="1703" y="11"/>
                          </a:lnTo>
                          <a:lnTo>
                            <a:pt x="1704" y="9"/>
                          </a:lnTo>
                          <a:lnTo>
                            <a:pt x="1704" y="11"/>
                          </a:lnTo>
                          <a:lnTo>
                            <a:pt x="1704" y="8"/>
                          </a:lnTo>
                          <a:lnTo>
                            <a:pt x="1705" y="9"/>
                          </a:lnTo>
                          <a:lnTo>
                            <a:pt x="1705" y="8"/>
                          </a:lnTo>
                          <a:lnTo>
                            <a:pt x="1706" y="10"/>
                          </a:lnTo>
                          <a:lnTo>
                            <a:pt x="1706" y="11"/>
                          </a:lnTo>
                          <a:lnTo>
                            <a:pt x="1707" y="10"/>
                          </a:lnTo>
                          <a:lnTo>
                            <a:pt x="1707" y="9"/>
                          </a:lnTo>
                          <a:lnTo>
                            <a:pt x="1707" y="10"/>
                          </a:lnTo>
                          <a:lnTo>
                            <a:pt x="1708" y="9"/>
                          </a:lnTo>
                          <a:lnTo>
                            <a:pt x="1708" y="8"/>
                          </a:lnTo>
                          <a:lnTo>
                            <a:pt x="1709" y="8"/>
                          </a:lnTo>
                          <a:lnTo>
                            <a:pt x="1709" y="9"/>
                          </a:lnTo>
                          <a:lnTo>
                            <a:pt x="1709" y="9"/>
                          </a:lnTo>
                          <a:lnTo>
                            <a:pt x="1710" y="7"/>
                          </a:lnTo>
                          <a:lnTo>
                            <a:pt x="1710" y="7"/>
                          </a:lnTo>
                          <a:lnTo>
                            <a:pt x="1711" y="8"/>
                          </a:lnTo>
                          <a:lnTo>
                            <a:pt x="1711" y="7"/>
                          </a:lnTo>
                          <a:lnTo>
                            <a:pt x="1712" y="10"/>
                          </a:lnTo>
                          <a:lnTo>
                            <a:pt x="1712" y="9"/>
                          </a:lnTo>
                          <a:lnTo>
                            <a:pt x="1712" y="6"/>
                          </a:lnTo>
                          <a:lnTo>
                            <a:pt x="1713" y="6"/>
                          </a:lnTo>
                          <a:lnTo>
                            <a:pt x="1713" y="9"/>
                          </a:lnTo>
                          <a:lnTo>
                            <a:pt x="1714" y="10"/>
                          </a:lnTo>
                          <a:lnTo>
                            <a:pt x="1714" y="7"/>
                          </a:lnTo>
                          <a:lnTo>
                            <a:pt x="1714" y="8"/>
                          </a:lnTo>
                          <a:lnTo>
                            <a:pt x="1715" y="10"/>
                          </a:lnTo>
                          <a:lnTo>
                            <a:pt x="1715" y="10"/>
                          </a:lnTo>
                          <a:lnTo>
                            <a:pt x="1716" y="11"/>
                          </a:lnTo>
                          <a:lnTo>
                            <a:pt x="1716" y="9"/>
                          </a:lnTo>
                          <a:lnTo>
                            <a:pt x="1717" y="12"/>
                          </a:lnTo>
                          <a:lnTo>
                            <a:pt x="1717" y="12"/>
                          </a:lnTo>
                          <a:lnTo>
                            <a:pt x="1717" y="14"/>
                          </a:lnTo>
                          <a:lnTo>
                            <a:pt x="1718" y="11"/>
                          </a:lnTo>
                          <a:lnTo>
                            <a:pt x="1718" y="11"/>
                          </a:lnTo>
                          <a:lnTo>
                            <a:pt x="1719" y="13"/>
                          </a:lnTo>
                          <a:lnTo>
                            <a:pt x="1719" y="17"/>
                          </a:lnTo>
                          <a:lnTo>
                            <a:pt x="1719" y="15"/>
                          </a:lnTo>
                          <a:lnTo>
                            <a:pt x="1720" y="13"/>
                          </a:lnTo>
                          <a:lnTo>
                            <a:pt x="1720" y="13"/>
                          </a:lnTo>
                          <a:lnTo>
                            <a:pt x="1721" y="13"/>
                          </a:lnTo>
                          <a:lnTo>
                            <a:pt x="1721" y="13"/>
                          </a:lnTo>
                          <a:lnTo>
                            <a:pt x="1722" y="10"/>
                          </a:lnTo>
                          <a:lnTo>
                            <a:pt x="1722" y="11"/>
                          </a:lnTo>
                          <a:lnTo>
                            <a:pt x="1722" y="12"/>
                          </a:lnTo>
                          <a:lnTo>
                            <a:pt x="1723" y="11"/>
                          </a:lnTo>
                          <a:lnTo>
                            <a:pt x="1723" y="11"/>
                          </a:lnTo>
                          <a:lnTo>
                            <a:pt x="1724" y="10"/>
                          </a:lnTo>
                          <a:lnTo>
                            <a:pt x="1724" y="10"/>
                          </a:lnTo>
                          <a:lnTo>
                            <a:pt x="1724" y="11"/>
                          </a:lnTo>
                          <a:lnTo>
                            <a:pt x="1725" y="11"/>
                          </a:lnTo>
                          <a:lnTo>
                            <a:pt x="1725" y="10"/>
                          </a:lnTo>
                          <a:lnTo>
                            <a:pt x="1726" y="10"/>
                          </a:lnTo>
                          <a:lnTo>
                            <a:pt x="1726" y="10"/>
                          </a:lnTo>
                          <a:lnTo>
                            <a:pt x="1727" y="10"/>
                          </a:lnTo>
                          <a:lnTo>
                            <a:pt x="1727" y="13"/>
                          </a:lnTo>
                          <a:lnTo>
                            <a:pt x="1727" y="14"/>
                          </a:lnTo>
                          <a:lnTo>
                            <a:pt x="1728" y="11"/>
                          </a:lnTo>
                          <a:lnTo>
                            <a:pt x="1728" y="14"/>
                          </a:lnTo>
                          <a:lnTo>
                            <a:pt x="1729" y="12"/>
                          </a:lnTo>
                          <a:lnTo>
                            <a:pt x="1729" y="11"/>
                          </a:lnTo>
                          <a:lnTo>
                            <a:pt x="1729" y="13"/>
                          </a:lnTo>
                          <a:lnTo>
                            <a:pt x="1730" y="13"/>
                          </a:lnTo>
                          <a:lnTo>
                            <a:pt x="1730" y="12"/>
                          </a:lnTo>
                          <a:lnTo>
                            <a:pt x="1731" y="13"/>
                          </a:lnTo>
                          <a:lnTo>
                            <a:pt x="1731" y="15"/>
                          </a:lnTo>
                          <a:lnTo>
                            <a:pt x="1732" y="14"/>
                          </a:lnTo>
                          <a:lnTo>
                            <a:pt x="1732" y="13"/>
                          </a:lnTo>
                          <a:lnTo>
                            <a:pt x="1732" y="12"/>
                          </a:lnTo>
                          <a:lnTo>
                            <a:pt x="1733" y="13"/>
                          </a:lnTo>
                          <a:lnTo>
                            <a:pt x="1733" y="11"/>
                          </a:lnTo>
                          <a:lnTo>
                            <a:pt x="1734" y="16"/>
                          </a:lnTo>
                          <a:lnTo>
                            <a:pt x="1734" y="15"/>
                          </a:lnTo>
                          <a:lnTo>
                            <a:pt x="1734" y="15"/>
                          </a:lnTo>
                          <a:lnTo>
                            <a:pt x="1735" y="13"/>
                          </a:lnTo>
                          <a:lnTo>
                            <a:pt x="1735" y="12"/>
                          </a:lnTo>
                          <a:lnTo>
                            <a:pt x="1736" y="10"/>
                          </a:lnTo>
                          <a:lnTo>
                            <a:pt x="1736" y="11"/>
                          </a:lnTo>
                          <a:lnTo>
                            <a:pt x="1737" y="13"/>
                          </a:lnTo>
                          <a:lnTo>
                            <a:pt x="1737" y="11"/>
                          </a:lnTo>
                          <a:lnTo>
                            <a:pt x="1737" y="9"/>
                          </a:lnTo>
                          <a:lnTo>
                            <a:pt x="1738" y="10"/>
                          </a:lnTo>
                          <a:lnTo>
                            <a:pt x="1738" y="10"/>
                          </a:lnTo>
                          <a:lnTo>
                            <a:pt x="1739" y="8"/>
                          </a:lnTo>
                          <a:lnTo>
                            <a:pt x="1739" y="7"/>
                          </a:lnTo>
                          <a:lnTo>
                            <a:pt x="1739" y="7"/>
                          </a:lnTo>
                          <a:lnTo>
                            <a:pt x="1740" y="10"/>
                          </a:lnTo>
                          <a:lnTo>
                            <a:pt x="1740" y="8"/>
                          </a:lnTo>
                          <a:lnTo>
                            <a:pt x="1741" y="9"/>
                          </a:lnTo>
                          <a:lnTo>
                            <a:pt x="1741" y="9"/>
                          </a:lnTo>
                          <a:lnTo>
                            <a:pt x="1742" y="9"/>
                          </a:lnTo>
                          <a:lnTo>
                            <a:pt x="1742" y="11"/>
                          </a:lnTo>
                          <a:lnTo>
                            <a:pt x="1742" y="10"/>
                          </a:lnTo>
                          <a:lnTo>
                            <a:pt x="1743" y="9"/>
                          </a:lnTo>
                          <a:lnTo>
                            <a:pt x="1743" y="13"/>
                          </a:lnTo>
                          <a:lnTo>
                            <a:pt x="1744" y="14"/>
                          </a:lnTo>
                          <a:lnTo>
                            <a:pt x="1744" y="15"/>
                          </a:lnTo>
                          <a:lnTo>
                            <a:pt x="1744" y="13"/>
                          </a:lnTo>
                          <a:lnTo>
                            <a:pt x="1745" y="13"/>
                          </a:lnTo>
                          <a:lnTo>
                            <a:pt x="1745" y="13"/>
                          </a:lnTo>
                          <a:lnTo>
                            <a:pt x="1746" y="13"/>
                          </a:lnTo>
                          <a:lnTo>
                            <a:pt x="1746" y="13"/>
                          </a:lnTo>
                          <a:lnTo>
                            <a:pt x="1747" y="15"/>
                          </a:lnTo>
                          <a:lnTo>
                            <a:pt x="1747" y="13"/>
                          </a:lnTo>
                          <a:lnTo>
                            <a:pt x="1747" y="16"/>
                          </a:lnTo>
                          <a:lnTo>
                            <a:pt x="1748" y="15"/>
                          </a:lnTo>
                          <a:lnTo>
                            <a:pt x="1748" y="14"/>
                          </a:lnTo>
                          <a:lnTo>
                            <a:pt x="1749" y="11"/>
                          </a:lnTo>
                          <a:lnTo>
                            <a:pt x="1749" y="13"/>
                          </a:lnTo>
                          <a:lnTo>
                            <a:pt x="1749" y="12"/>
                          </a:lnTo>
                          <a:lnTo>
                            <a:pt x="1750" y="12"/>
                          </a:lnTo>
                          <a:lnTo>
                            <a:pt x="1750" y="11"/>
                          </a:lnTo>
                          <a:lnTo>
                            <a:pt x="1751" y="11"/>
                          </a:lnTo>
                          <a:lnTo>
                            <a:pt x="1751" y="10"/>
                          </a:lnTo>
                          <a:lnTo>
                            <a:pt x="1752" y="12"/>
                          </a:lnTo>
                          <a:lnTo>
                            <a:pt x="1752" y="8"/>
                          </a:lnTo>
                          <a:lnTo>
                            <a:pt x="1752" y="12"/>
                          </a:lnTo>
                          <a:lnTo>
                            <a:pt x="1753" y="8"/>
                          </a:lnTo>
                          <a:lnTo>
                            <a:pt x="1753" y="13"/>
                          </a:lnTo>
                          <a:lnTo>
                            <a:pt x="1754" y="11"/>
                          </a:lnTo>
                          <a:lnTo>
                            <a:pt x="1754" y="12"/>
                          </a:lnTo>
                          <a:lnTo>
                            <a:pt x="1754" y="15"/>
                          </a:lnTo>
                          <a:lnTo>
                            <a:pt x="1755" y="14"/>
                          </a:lnTo>
                          <a:lnTo>
                            <a:pt x="1755" y="15"/>
                          </a:lnTo>
                          <a:lnTo>
                            <a:pt x="1756" y="15"/>
                          </a:lnTo>
                          <a:lnTo>
                            <a:pt x="1756" y="17"/>
                          </a:lnTo>
                          <a:lnTo>
                            <a:pt x="1757" y="17"/>
                          </a:lnTo>
                          <a:lnTo>
                            <a:pt x="1757" y="16"/>
                          </a:lnTo>
                          <a:lnTo>
                            <a:pt x="1757" y="15"/>
                          </a:lnTo>
                          <a:lnTo>
                            <a:pt x="1758" y="16"/>
                          </a:lnTo>
                          <a:lnTo>
                            <a:pt x="1758" y="17"/>
                          </a:lnTo>
                          <a:lnTo>
                            <a:pt x="1759" y="16"/>
                          </a:lnTo>
                          <a:lnTo>
                            <a:pt x="1759" y="19"/>
                          </a:lnTo>
                          <a:lnTo>
                            <a:pt x="1759" y="17"/>
                          </a:lnTo>
                          <a:lnTo>
                            <a:pt x="1760" y="17"/>
                          </a:lnTo>
                          <a:lnTo>
                            <a:pt x="1760" y="14"/>
                          </a:lnTo>
                          <a:lnTo>
                            <a:pt x="1761" y="17"/>
                          </a:lnTo>
                          <a:lnTo>
                            <a:pt x="1761" y="18"/>
                          </a:lnTo>
                          <a:lnTo>
                            <a:pt x="1762" y="15"/>
                          </a:lnTo>
                          <a:lnTo>
                            <a:pt x="1762" y="21"/>
                          </a:lnTo>
                          <a:lnTo>
                            <a:pt x="1762" y="19"/>
                          </a:lnTo>
                          <a:lnTo>
                            <a:pt x="1763" y="15"/>
                          </a:lnTo>
                          <a:lnTo>
                            <a:pt x="1763" y="16"/>
                          </a:lnTo>
                          <a:lnTo>
                            <a:pt x="1764" y="17"/>
                          </a:lnTo>
                          <a:lnTo>
                            <a:pt x="1764" y="14"/>
                          </a:lnTo>
                          <a:lnTo>
                            <a:pt x="1764" y="14"/>
                          </a:lnTo>
                          <a:lnTo>
                            <a:pt x="1765" y="12"/>
                          </a:lnTo>
                          <a:lnTo>
                            <a:pt x="1765" y="10"/>
                          </a:lnTo>
                          <a:lnTo>
                            <a:pt x="1766" y="11"/>
                          </a:lnTo>
                          <a:lnTo>
                            <a:pt x="1766" y="13"/>
                          </a:lnTo>
                          <a:lnTo>
                            <a:pt x="1767" y="12"/>
                          </a:lnTo>
                          <a:lnTo>
                            <a:pt x="1767" y="10"/>
                          </a:lnTo>
                          <a:lnTo>
                            <a:pt x="1767" y="13"/>
                          </a:lnTo>
                          <a:lnTo>
                            <a:pt x="1768" y="14"/>
                          </a:lnTo>
                          <a:lnTo>
                            <a:pt x="1768" y="13"/>
                          </a:lnTo>
                          <a:lnTo>
                            <a:pt x="1769" y="13"/>
                          </a:lnTo>
                          <a:lnTo>
                            <a:pt x="1769" y="14"/>
                          </a:lnTo>
                          <a:lnTo>
                            <a:pt x="1769" y="15"/>
                          </a:lnTo>
                          <a:lnTo>
                            <a:pt x="1770" y="15"/>
                          </a:lnTo>
                          <a:lnTo>
                            <a:pt x="1770" y="15"/>
                          </a:lnTo>
                          <a:lnTo>
                            <a:pt x="1771" y="16"/>
                          </a:lnTo>
                          <a:lnTo>
                            <a:pt x="1771" y="16"/>
                          </a:lnTo>
                          <a:lnTo>
                            <a:pt x="1772" y="16"/>
                          </a:lnTo>
                          <a:lnTo>
                            <a:pt x="1772" y="18"/>
                          </a:lnTo>
                          <a:lnTo>
                            <a:pt x="1772" y="21"/>
                          </a:lnTo>
                          <a:lnTo>
                            <a:pt x="1773" y="17"/>
                          </a:lnTo>
                          <a:lnTo>
                            <a:pt x="1773" y="17"/>
                          </a:lnTo>
                          <a:lnTo>
                            <a:pt x="1774" y="21"/>
                          </a:lnTo>
                          <a:lnTo>
                            <a:pt x="1774" y="19"/>
                          </a:lnTo>
                          <a:lnTo>
                            <a:pt x="1774" y="18"/>
                          </a:lnTo>
                          <a:lnTo>
                            <a:pt x="1775" y="17"/>
                          </a:lnTo>
                          <a:lnTo>
                            <a:pt x="1775" y="18"/>
                          </a:lnTo>
                          <a:lnTo>
                            <a:pt x="1776" y="18"/>
                          </a:lnTo>
                          <a:lnTo>
                            <a:pt x="1776" y="17"/>
                          </a:lnTo>
                          <a:lnTo>
                            <a:pt x="1777" y="15"/>
                          </a:lnTo>
                          <a:lnTo>
                            <a:pt x="1777" y="13"/>
                          </a:lnTo>
                          <a:lnTo>
                            <a:pt x="1777" y="12"/>
                          </a:lnTo>
                          <a:lnTo>
                            <a:pt x="1778" y="14"/>
                          </a:lnTo>
                          <a:lnTo>
                            <a:pt x="1778" y="12"/>
                          </a:lnTo>
                          <a:lnTo>
                            <a:pt x="1779" y="12"/>
                          </a:lnTo>
                          <a:lnTo>
                            <a:pt x="1779" y="13"/>
                          </a:lnTo>
                          <a:lnTo>
                            <a:pt x="1779" y="12"/>
                          </a:lnTo>
                          <a:lnTo>
                            <a:pt x="1780" y="13"/>
                          </a:lnTo>
                          <a:lnTo>
                            <a:pt x="1780" y="13"/>
                          </a:lnTo>
                          <a:lnTo>
                            <a:pt x="1781" y="12"/>
                          </a:lnTo>
                          <a:lnTo>
                            <a:pt x="1781" y="16"/>
                          </a:lnTo>
                          <a:lnTo>
                            <a:pt x="1782" y="14"/>
                          </a:lnTo>
                          <a:lnTo>
                            <a:pt x="1782" y="14"/>
                          </a:lnTo>
                          <a:lnTo>
                            <a:pt x="1782" y="15"/>
                          </a:lnTo>
                          <a:lnTo>
                            <a:pt x="1783" y="17"/>
                          </a:lnTo>
                          <a:lnTo>
                            <a:pt x="1783" y="15"/>
                          </a:lnTo>
                          <a:lnTo>
                            <a:pt x="1784" y="15"/>
                          </a:lnTo>
                          <a:lnTo>
                            <a:pt x="1784" y="16"/>
                          </a:lnTo>
                          <a:lnTo>
                            <a:pt x="1784" y="15"/>
                          </a:lnTo>
                          <a:lnTo>
                            <a:pt x="1785" y="13"/>
                          </a:lnTo>
                          <a:lnTo>
                            <a:pt x="1785" y="15"/>
                          </a:lnTo>
                          <a:lnTo>
                            <a:pt x="1786" y="15"/>
                          </a:lnTo>
                          <a:lnTo>
                            <a:pt x="1786" y="17"/>
                          </a:lnTo>
                          <a:lnTo>
                            <a:pt x="1787" y="17"/>
                          </a:lnTo>
                          <a:lnTo>
                            <a:pt x="1787" y="17"/>
                          </a:lnTo>
                          <a:lnTo>
                            <a:pt x="1787" y="19"/>
                          </a:lnTo>
                          <a:lnTo>
                            <a:pt x="1788" y="19"/>
                          </a:lnTo>
                          <a:lnTo>
                            <a:pt x="1788" y="20"/>
                          </a:lnTo>
                          <a:lnTo>
                            <a:pt x="1789" y="18"/>
                          </a:lnTo>
                          <a:lnTo>
                            <a:pt x="1789" y="19"/>
                          </a:lnTo>
                          <a:lnTo>
                            <a:pt x="1789" y="19"/>
                          </a:lnTo>
                          <a:lnTo>
                            <a:pt x="1790" y="16"/>
                          </a:lnTo>
                          <a:lnTo>
                            <a:pt x="1790" y="19"/>
                          </a:lnTo>
                          <a:lnTo>
                            <a:pt x="1791" y="16"/>
                          </a:lnTo>
                          <a:lnTo>
                            <a:pt x="1791" y="17"/>
                          </a:lnTo>
                          <a:lnTo>
                            <a:pt x="1792" y="14"/>
                          </a:lnTo>
                          <a:lnTo>
                            <a:pt x="1792" y="15"/>
                          </a:lnTo>
                          <a:lnTo>
                            <a:pt x="1792" y="14"/>
                          </a:lnTo>
                          <a:lnTo>
                            <a:pt x="1793" y="13"/>
                          </a:lnTo>
                          <a:lnTo>
                            <a:pt x="1793" y="16"/>
                          </a:lnTo>
                          <a:lnTo>
                            <a:pt x="1794" y="12"/>
                          </a:lnTo>
                          <a:lnTo>
                            <a:pt x="1794" y="12"/>
                          </a:lnTo>
                          <a:lnTo>
                            <a:pt x="1794" y="10"/>
                          </a:lnTo>
                          <a:lnTo>
                            <a:pt x="1795" y="14"/>
                          </a:lnTo>
                          <a:lnTo>
                            <a:pt x="1795" y="11"/>
                          </a:lnTo>
                          <a:lnTo>
                            <a:pt x="1796" y="12"/>
                          </a:lnTo>
                          <a:lnTo>
                            <a:pt x="1796" y="9"/>
                          </a:lnTo>
                          <a:lnTo>
                            <a:pt x="1797" y="11"/>
                          </a:lnTo>
                          <a:lnTo>
                            <a:pt x="1797" y="14"/>
                          </a:lnTo>
                          <a:lnTo>
                            <a:pt x="1797" y="11"/>
                          </a:lnTo>
                          <a:lnTo>
                            <a:pt x="1798" y="14"/>
                          </a:lnTo>
                          <a:lnTo>
                            <a:pt x="1798" y="13"/>
                          </a:lnTo>
                          <a:lnTo>
                            <a:pt x="1799" y="15"/>
                          </a:lnTo>
                          <a:lnTo>
                            <a:pt x="1799" y="18"/>
                          </a:lnTo>
                          <a:lnTo>
                            <a:pt x="1799" y="12"/>
                          </a:lnTo>
                          <a:lnTo>
                            <a:pt x="1800" y="16"/>
                          </a:lnTo>
                          <a:lnTo>
                            <a:pt x="1800" y="16"/>
                          </a:lnTo>
                          <a:lnTo>
                            <a:pt x="1801" y="17"/>
                          </a:lnTo>
                          <a:lnTo>
                            <a:pt x="1801" y="18"/>
                          </a:lnTo>
                          <a:lnTo>
                            <a:pt x="1802" y="18"/>
                          </a:lnTo>
                          <a:lnTo>
                            <a:pt x="1802" y="18"/>
                          </a:lnTo>
                          <a:lnTo>
                            <a:pt x="1802" y="17"/>
                          </a:lnTo>
                          <a:lnTo>
                            <a:pt x="1803" y="19"/>
                          </a:lnTo>
                          <a:lnTo>
                            <a:pt x="1803" y="20"/>
                          </a:lnTo>
                          <a:lnTo>
                            <a:pt x="1804" y="19"/>
                          </a:lnTo>
                          <a:lnTo>
                            <a:pt x="1804" y="18"/>
                          </a:lnTo>
                          <a:lnTo>
                            <a:pt x="1804" y="17"/>
                          </a:lnTo>
                          <a:lnTo>
                            <a:pt x="1805" y="15"/>
                          </a:lnTo>
                          <a:lnTo>
                            <a:pt x="1805" y="16"/>
                          </a:lnTo>
                          <a:lnTo>
                            <a:pt x="1806" y="16"/>
                          </a:lnTo>
                          <a:lnTo>
                            <a:pt x="1806" y="17"/>
                          </a:lnTo>
                          <a:lnTo>
                            <a:pt x="1807" y="17"/>
                          </a:lnTo>
                          <a:lnTo>
                            <a:pt x="1807" y="16"/>
                          </a:lnTo>
                          <a:lnTo>
                            <a:pt x="1807" y="14"/>
                          </a:lnTo>
                          <a:lnTo>
                            <a:pt x="1808" y="16"/>
                          </a:lnTo>
                          <a:lnTo>
                            <a:pt x="1808" y="16"/>
                          </a:lnTo>
                          <a:lnTo>
                            <a:pt x="1809" y="13"/>
                          </a:lnTo>
                          <a:lnTo>
                            <a:pt x="1809" y="12"/>
                          </a:lnTo>
                          <a:lnTo>
                            <a:pt x="1809" y="15"/>
                          </a:lnTo>
                          <a:lnTo>
                            <a:pt x="1810" y="16"/>
                          </a:lnTo>
                          <a:lnTo>
                            <a:pt x="1810" y="13"/>
                          </a:lnTo>
                          <a:lnTo>
                            <a:pt x="1811" y="16"/>
                          </a:lnTo>
                          <a:lnTo>
                            <a:pt x="1811" y="16"/>
                          </a:lnTo>
                          <a:lnTo>
                            <a:pt x="1812" y="17"/>
                          </a:lnTo>
                          <a:lnTo>
                            <a:pt x="1812" y="17"/>
                          </a:lnTo>
                          <a:lnTo>
                            <a:pt x="1812" y="19"/>
                          </a:lnTo>
                          <a:lnTo>
                            <a:pt x="1813" y="18"/>
                          </a:lnTo>
                          <a:lnTo>
                            <a:pt x="1813" y="19"/>
                          </a:lnTo>
                          <a:lnTo>
                            <a:pt x="1814" y="17"/>
                          </a:lnTo>
                          <a:lnTo>
                            <a:pt x="1814" y="20"/>
                          </a:lnTo>
                          <a:lnTo>
                            <a:pt x="1814" y="21"/>
                          </a:lnTo>
                          <a:lnTo>
                            <a:pt x="1815" y="18"/>
                          </a:lnTo>
                          <a:lnTo>
                            <a:pt x="1815" y="18"/>
                          </a:lnTo>
                          <a:lnTo>
                            <a:pt x="1816" y="21"/>
                          </a:lnTo>
                          <a:lnTo>
                            <a:pt x="1816" y="21"/>
                          </a:lnTo>
                          <a:lnTo>
                            <a:pt x="1817" y="19"/>
                          </a:lnTo>
                          <a:lnTo>
                            <a:pt x="1817" y="17"/>
                          </a:lnTo>
                          <a:lnTo>
                            <a:pt x="1817" y="20"/>
                          </a:lnTo>
                          <a:lnTo>
                            <a:pt x="1818" y="20"/>
                          </a:lnTo>
                          <a:lnTo>
                            <a:pt x="1818" y="18"/>
                          </a:lnTo>
                          <a:lnTo>
                            <a:pt x="1819" y="17"/>
                          </a:lnTo>
                          <a:lnTo>
                            <a:pt x="1819" y="18"/>
                          </a:lnTo>
                          <a:lnTo>
                            <a:pt x="1819" y="14"/>
                          </a:lnTo>
                          <a:lnTo>
                            <a:pt x="1820" y="16"/>
                          </a:lnTo>
                          <a:lnTo>
                            <a:pt x="1820" y="13"/>
                          </a:lnTo>
                          <a:lnTo>
                            <a:pt x="1821" y="14"/>
                          </a:lnTo>
                          <a:lnTo>
                            <a:pt x="1821" y="12"/>
                          </a:lnTo>
                          <a:lnTo>
                            <a:pt x="1822" y="11"/>
                          </a:lnTo>
                          <a:lnTo>
                            <a:pt x="1822" y="14"/>
                          </a:lnTo>
                          <a:lnTo>
                            <a:pt x="1822" y="12"/>
                          </a:lnTo>
                          <a:lnTo>
                            <a:pt x="1823" y="13"/>
                          </a:lnTo>
                          <a:lnTo>
                            <a:pt x="1823" y="12"/>
                          </a:lnTo>
                          <a:lnTo>
                            <a:pt x="1824" y="12"/>
                          </a:lnTo>
                          <a:lnTo>
                            <a:pt x="1824" y="14"/>
                          </a:lnTo>
                          <a:lnTo>
                            <a:pt x="1824" y="13"/>
                          </a:lnTo>
                          <a:lnTo>
                            <a:pt x="1825" y="13"/>
                          </a:lnTo>
                          <a:lnTo>
                            <a:pt x="1825" y="15"/>
                          </a:lnTo>
                          <a:lnTo>
                            <a:pt x="1826" y="14"/>
                          </a:lnTo>
                          <a:lnTo>
                            <a:pt x="1826" y="14"/>
                          </a:lnTo>
                          <a:lnTo>
                            <a:pt x="1827" y="15"/>
                          </a:lnTo>
                          <a:lnTo>
                            <a:pt x="1827" y="18"/>
                          </a:lnTo>
                          <a:lnTo>
                            <a:pt x="1827" y="18"/>
                          </a:lnTo>
                          <a:lnTo>
                            <a:pt x="1828" y="20"/>
                          </a:lnTo>
                          <a:lnTo>
                            <a:pt x="1828" y="17"/>
                          </a:lnTo>
                          <a:lnTo>
                            <a:pt x="1829" y="20"/>
                          </a:lnTo>
                          <a:lnTo>
                            <a:pt x="1829" y="22"/>
                          </a:lnTo>
                          <a:lnTo>
                            <a:pt x="1829" y="21"/>
                          </a:lnTo>
                          <a:lnTo>
                            <a:pt x="1830" y="16"/>
                          </a:lnTo>
                          <a:lnTo>
                            <a:pt x="1830" y="18"/>
                          </a:lnTo>
                          <a:lnTo>
                            <a:pt x="1831" y="18"/>
                          </a:lnTo>
                          <a:lnTo>
                            <a:pt x="1831" y="20"/>
                          </a:lnTo>
                          <a:lnTo>
                            <a:pt x="1832" y="18"/>
                          </a:lnTo>
                          <a:lnTo>
                            <a:pt x="1832" y="17"/>
                          </a:lnTo>
                          <a:lnTo>
                            <a:pt x="1832" y="17"/>
                          </a:lnTo>
                          <a:lnTo>
                            <a:pt x="1833" y="20"/>
                          </a:lnTo>
                          <a:lnTo>
                            <a:pt x="1833" y="17"/>
                          </a:lnTo>
                          <a:lnTo>
                            <a:pt x="1834" y="17"/>
                          </a:lnTo>
                          <a:lnTo>
                            <a:pt x="1834" y="17"/>
                          </a:lnTo>
                          <a:lnTo>
                            <a:pt x="1834" y="14"/>
                          </a:lnTo>
                          <a:lnTo>
                            <a:pt x="1835" y="14"/>
                          </a:lnTo>
                          <a:lnTo>
                            <a:pt x="1835" y="13"/>
                          </a:lnTo>
                          <a:lnTo>
                            <a:pt x="1836" y="16"/>
                          </a:lnTo>
                          <a:lnTo>
                            <a:pt x="1836" y="11"/>
                          </a:lnTo>
                          <a:lnTo>
                            <a:pt x="1837" y="18"/>
                          </a:lnTo>
                          <a:lnTo>
                            <a:pt x="1837" y="15"/>
                          </a:lnTo>
                          <a:lnTo>
                            <a:pt x="1837" y="13"/>
                          </a:lnTo>
                          <a:lnTo>
                            <a:pt x="1838" y="11"/>
                          </a:lnTo>
                          <a:lnTo>
                            <a:pt x="1838" y="16"/>
                          </a:lnTo>
                          <a:lnTo>
                            <a:pt x="1839" y="16"/>
                          </a:lnTo>
                          <a:lnTo>
                            <a:pt x="1839" y="19"/>
                          </a:lnTo>
                          <a:lnTo>
                            <a:pt x="1839" y="16"/>
                          </a:lnTo>
                          <a:lnTo>
                            <a:pt x="1840" y="17"/>
                          </a:lnTo>
                          <a:lnTo>
                            <a:pt x="1840" y="17"/>
                          </a:lnTo>
                          <a:lnTo>
                            <a:pt x="1841" y="18"/>
                          </a:lnTo>
                          <a:lnTo>
                            <a:pt x="1841" y="15"/>
                          </a:lnTo>
                          <a:lnTo>
                            <a:pt x="1842" y="17"/>
                          </a:lnTo>
                          <a:lnTo>
                            <a:pt x="1842" y="17"/>
                          </a:lnTo>
                          <a:lnTo>
                            <a:pt x="1842" y="16"/>
                          </a:lnTo>
                          <a:lnTo>
                            <a:pt x="1843" y="14"/>
                          </a:lnTo>
                          <a:lnTo>
                            <a:pt x="1843" y="14"/>
                          </a:lnTo>
                          <a:lnTo>
                            <a:pt x="1844" y="13"/>
                          </a:lnTo>
                          <a:lnTo>
                            <a:pt x="1844" y="15"/>
                          </a:lnTo>
                          <a:lnTo>
                            <a:pt x="1844" y="13"/>
                          </a:lnTo>
                          <a:lnTo>
                            <a:pt x="1845" y="14"/>
                          </a:lnTo>
                          <a:lnTo>
                            <a:pt x="1845" y="12"/>
                          </a:lnTo>
                          <a:lnTo>
                            <a:pt x="1846" y="12"/>
                          </a:lnTo>
                          <a:lnTo>
                            <a:pt x="1846" y="12"/>
                          </a:lnTo>
                          <a:lnTo>
                            <a:pt x="1847" y="9"/>
                          </a:lnTo>
                          <a:lnTo>
                            <a:pt x="1847" y="11"/>
                          </a:lnTo>
                          <a:lnTo>
                            <a:pt x="1847" y="8"/>
                          </a:lnTo>
                          <a:lnTo>
                            <a:pt x="1848" y="11"/>
                          </a:lnTo>
                          <a:lnTo>
                            <a:pt x="1848" y="8"/>
                          </a:lnTo>
                          <a:lnTo>
                            <a:pt x="1849" y="8"/>
                          </a:lnTo>
                          <a:lnTo>
                            <a:pt x="1849" y="8"/>
                          </a:lnTo>
                          <a:lnTo>
                            <a:pt x="1849" y="7"/>
                          </a:lnTo>
                          <a:lnTo>
                            <a:pt x="1850" y="9"/>
                          </a:lnTo>
                          <a:lnTo>
                            <a:pt x="1850" y="7"/>
                          </a:lnTo>
                          <a:lnTo>
                            <a:pt x="1851" y="8"/>
                          </a:lnTo>
                          <a:lnTo>
                            <a:pt x="1851" y="8"/>
                          </a:lnTo>
                          <a:lnTo>
                            <a:pt x="1852" y="7"/>
                          </a:lnTo>
                          <a:lnTo>
                            <a:pt x="1852" y="10"/>
                          </a:lnTo>
                          <a:lnTo>
                            <a:pt x="1852" y="10"/>
                          </a:lnTo>
                          <a:lnTo>
                            <a:pt x="1853" y="10"/>
                          </a:lnTo>
                          <a:lnTo>
                            <a:pt x="1853" y="10"/>
                          </a:lnTo>
                          <a:lnTo>
                            <a:pt x="1854" y="12"/>
                          </a:lnTo>
                          <a:lnTo>
                            <a:pt x="1854" y="13"/>
                          </a:lnTo>
                          <a:lnTo>
                            <a:pt x="1854" y="12"/>
                          </a:lnTo>
                          <a:lnTo>
                            <a:pt x="1855" y="12"/>
                          </a:lnTo>
                          <a:lnTo>
                            <a:pt x="1855" y="12"/>
                          </a:lnTo>
                          <a:lnTo>
                            <a:pt x="1856" y="14"/>
                          </a:lnTo>
                          <a:lnTo>
                            <a:pt x="1856" y="13"/>
                          </a:lnTo>
                          <a:lnTo>
                            <a:pt x="1857" y="13"/>
                          </a:lnTo>
                          <a:lnTo>
                            <a:pt x="1857" y="15"/>
                          </a:lnTo>
                          <a:lnTo>
                            <a:pt x="1857" y="15"/>
                          </a:lnTo>
                          <a:lnTo>
                            <a:pt x="1858" y="16"/>
                          </a:lnTo>
                          <a:lnTo>
                            <a:pt x="1858" y="17"/>
                          </a:lnTo>
                          <a:lnTo>
                            <a:pt x="1859" y="14"/>
                          </a:lnTo>
                          <a:lnTo>
                            <a:pt x="1859" y="15"/>
                          </a:lnTo>
                          <a:lnTo>
                            <a:pt x="1859" y="13"/>
                          </a:lnTo>
                          <a:lnTo>
                            <a:pt x="1860" y="10"/>
                          </a:lnTo>
                          <a:lnTo>
                            <a:pt x="1860" y="11"/>
                          </a:lnTo>
                          <a:lnTo>
                            <a:pt x="1861" y="13"/>
                          </a:lnTo>
                          <a:lnTo>
                            <a:pt x="1861" y="10"/>
                          </a:lnTo>
                          <a:lnTo>
                            <a:pt x="1862" y="13"/>
                          </a:lnTo>
                          <a:lnTo>
                            <a:pt x="1862" y="12"/>
                          </a:lnTo>
                          <a:lnTo>
                            <a:pt x="1862" y="8"/>
                          </a:lnTo>
                          <a:lnTo>
                            <a:pt x="1863" y="8"/>
                          </a:lnTo>
                          <a:lnTo>
                            <a:pt x="1863" y="8"/>
                          </a:lnTo>
                          <a:lnTo>
                            <a:pt x="1864" y="9"/>
                          </a:lnTo>
                          <a:lnTo>
                            <a:pt x="1864" y="8"/>
                          </a:lnTo>
                          <a:lnTo>
                            <a:pt x="1864" y="8"/>
                          </a:lnTo>
                          <a:lnTo>
                            <a:pt x="1865" y="8"/>
                          </a:lnTo>
                          <a:lnTo>
                            <a:pt x="1865" y="10"/>
                          </a:lnTo>
                          <a:lnTo>
                            <a:pt x="1866" y="9"/>
                          </a:lnTo>
                          <a:lnTo>
                            <a:pt x="1866" y="9"/>
                          </a:lnTo>
                          <a:lnTo>
                            <a:pt x="1867" y="11"/>
                          </a:lnTo>
                          <a:lnTo>
                            <a:pt x="1867" y="7"/>
                          </a:lnTo>
                          <a:lnTo>
                            <a:pt x="1867" y="11"/>
                          </a:lnTo>
                          <a:lnTo>
                            <a:pt x="1868" y="9"/>
                          </a:lnTo>
                          <a:lnTo>
                            <a:pt x="1868" y="11"/>
                          </a:lnTo>
                          <a:lnTo>
                            <a:pt x="1869" y="11"/>
                          </a:lnTo>
                          <a:lnTo>
                            <a:pt x="1869" y="13"/>
                          </a:lnTo>
                          <a:lnTo>
                            <a:pt x="1869" y="15"/>
                          </a:lnTo>
                          <a:lnTo>
                            <a:pt x="1870" y="13"/>
                          </a:lnTo>
                          <a:lnTo>
                            <a:pt x="1870" y="10"/>
                          </a:lnTo>
                          <a:lnTo>
                            <a:pt x="1871" y="12"/>
                          </a:lnTo>
                          <a:lnTo>
                            <a:pt x="1871" y="13"/>
                          </a:lnTo>
                          <a:lnTo>
                            <a:pt x="1872" y="12"/>
                          </a:lnTo>
                          <a:lnTo>
                            <a:pt x="1872" y="11"/>
                          </a:lnTo>
                          <a:lnTo>
                            <a:pt x="1872" y="12"/>
                          </a:lnTo>
                          <a:lnTo>
                            <a:pt x="1873" y="11"/>
                          </a:lnTo>
                          <a:lnTo>
                            <a:pt x="1873" y="11"/>
                          </a:lnTo>
                          <a:lnTo>
                            <a:pt x="1874" y="9"/>
                          </a:lnTo>
                          <a:lnTo>
                            <a:pt x="1874" y="9"/>
                          </a:lnTo>
                          <a:lnTo>
                            <a:pt x="1874" y="9"/>
                          </a:lnTo>
                          <a:lnTo>
                            <a:pt x="1875" y="9"/>
                          </a:lnTo>
                          <a:lnTo>
                            <a:pt x="1875" y="9"/>
                          </a:lnTo>
                          <a:lnTo>
                            <a:pt x="1876" y="8"/>
                          </a:lnTo>
                          <a:lnTo>
                            <a:pt x="1876" y="10"/>
                          </a:lnTo>
                          <a:lnTo>
                            <a:pt x="1877" y="10"/>
                          </a:lnTo>
                          <a:lnTo>
                            <a:pt x="1877" y="9"/>
                          </a:lnTo>
                          <a:lnTo>
                            <a:pt x="1877" y="7"/>
                          </a:lnTo>
                          <a:lnTo>
                            <a:pt x="1878" y="8"/>
                          </a:lnTo>
                          <a:lnTo>
                            <a:pt x="1878" y="8"/>
                          </a:lnTo>
                          <a:lnTo>
                            <a:pt x="1879" y="9"/>
                          </a:lnTo>
                          <a:lnTo>
                            <a:pt x="1879" y="7"/>
                          </a:lnTo>
                          <a:lnTo>
                            <a:pt x="1879" y="7"/>
                          </a:lnTo>
                          <a:lnTo>
                            <a:pt x="1880" y="11"/>
                          </a:lnTo>
                          <a:lnTo>
                            <a:pt x="1880" y="10"/>
                          </a:lnTo>
                          <a:lnTo>
                            <a:pt x="1881" y="10"/>
                          </a:lnTo>
                          <a:lnTo>
                            <a:pt x="1881" y="10"/>
                          </a:lnTo>
                          <a:lnTo>
                            <a:pt x="1882" y="11"/>
                          </a:lnTo>
                          <a:lnTo>
                            <a:pt x="1882" y="10"/>
                          </a:lnTo>
                          <a:lnTo>
                            <a:pt x="1882" y="13"/>
                          </a:lnTo>
                          <a:lnTo>
                            <a:pt x="1883" y="15"/>
                          </a:lnTo>
                          <a:lnTo>
                            <a:pt x="1883" y="15"/>
                          </a:lnTo>
                          <a:lnTo>
                            <a:pt x="1884" y="12"/>
                          </a:lnTo>
                          <a:lnTo>
                            <a:pt x="1884" y="17"/>
                          </a:lnTo>
                          <a:lnTo>
                            <a:pt x="1884" y="15"/>
                          </a:lnTo>
                          <a:lnTo>
                            <a:pt x="1885" y="13"/>
                          </a:lnTo>
                          <a:lnTo>
                            <a:pt x="1885" y="11"/>
                          </a:lnTo>
                          <a:lnTo>
                            <a:pt x="1886" y="14"/>
                          </a:lnTo>
                          <a:lnTo>
                            <a:pt x="1886" y="12"/>
                          </a:lnTo>
                          <a:lnTo>
                            <a:pt x="1887" y="11"/>
                          </a:lnTo>
                          <a:lnTo>
                            <a:pt x="1887" y="12"/>
                          </a:lnTo>
                          <a:lnTo>
                            <a:pt x="1887" y="12"/>
                          </a:lnTo>
                          <a:lnTo>
                            <a:pt x="1888" y="12"/>
                          </a:lnTo>
                          <a:lnTo>
                            <a:pt x="1888" y="9"/>
                          </a:lnTo>
                          <a:lnTo>
                            <a:pt x="1889" y="10"/>
                          </a:lnTo>
                          <a:lnTo>
                            <a:pt x="1889" y="10"/>
                          </a:lnTo>
                          <a:lnTo>
                            <a:pt x="1889" y="8"/>
                          </a:lnTo>
                          <a:lnTo>
                            <a:pt x="1890" y="10"/>
                          </a:lnTo>
                          <a:lnTo>
                            <a:pt x="1890" y="10"/>
                          </a:lnTo>
                          <a:lnTo>
                            <a:pt x="1891" y="8"/>
                          </a:lnTo>
                          <a:lnTo>
                            <a:pt x="1891" y="8"/>
                          </a:lnTo>
                          <a:lnTo>
                            <a:pt x="1892" y="6"/>
                          </a:lnTo>
                          <a:lnTo>
                            <a:pt x="1892" y="10"/>
                          </a:lnTo>
                          <a:lnTo>
                            <a:pt x="1892" y="10"/>
                          </a:lnTo>
                          <a:lnTo>
                            <a:pt x="1893" y="8"/>
                          </a:lnTo>
                          <a:lnTo>
                            <a:pt x="1893" y="7"/>
                          </a:lnTo>
                          <a:lnTo>
                            <a:pt x="1894" y="9"/>
                          </a:lnTo>
                          <a:lnTo>
                            <a:pt x="1894" y="9"/>
                          </a:lnTo>
                          <a:lnTo>
                            <a:pt x="1894" y="7"/>
                          </a:lnTo>
                          <a:lnTo>
                            <a:pt x="1895" y="4"/>
                          </a:lnTo>
                          <a:lnTo>
                            <a:pt x="1895" y="8"/>
                          </a:lnTo>
                          <a:lnTo>
                            <a:pt x="1896" y="7"/>
                          </a:lnTo>
                          <a:lnTo>
                            <a:pt x="1896" y="8"/>
                          </a:lnTo>
                          <a:lnTo>
                            <a:pt x="1897" y="6"/>
                          </a:lnTo>
                          <a:lnTo>
                            <a:pt x="1897" y="8"/>
                          </a:lnTo>
                          <a:lnTo>
                            <a:pt x="1897" y="7"/>
                          </a:lnTo>
                          <a:lnTo>
                            <a:pt x="1898" y="8"/>
                          </a:lnTo>
                          <a:lnTo>
                            <a:pt x="1898" y="8"/>
                          </a:lnTo>
                          <a:lnTo>
                            <a:pt x="1899" y="8"/>
                          </a:lnTo>
                          <a:lnTo>
                            <a:pt x="1899" y="8"/>
                          </a:lnTo>
                          <a:lnTo>
                            <a:pt x="1899" y="10"/>
                          </a:lnTo>
                          <a:lnTo>
                            <a:pt x="1900" y="7"/>
                          </a:lnTo>
                          <a:lnTo>
                            <a:pt x="1900" y="6"/>
                          </a:lnTo>
                          <a:lnTo>
                            <a:pt x="1901" y="7"/>
                          </a:lnTo>
                          <a:lnTo>
                            <a:pt x="1901" y="4"/>
                          </a:lnTo>
                          <a:lnTo>
                            <a:pt x="1902" y="6"/>
                          </a:lnTo>
                          <a:lnTo>
                            <a:pt x="1902" y="5"/>
                          </a:lnTo>
                          <a:lnTo>
                            <a:pt x="1902" y="4"/>
                          </a:lnTo>
                          <a:lnTo>
                            <a:pt x="1903" y="4"/>
                          </a:lnTo>
                          <a:lnTo>
                            <a:pt x="1903" y="4"/>
                          </a:lnTo>
                          <a:lnTo>
                            <a:pt x="1904" y="2"/>
                          </a:lnTo>
                          <a:lnTo>
                            <a:pt x="1904" y="3"/>
                          </a:lnTo>
                          <a:lnTo>
                            <a:pt x="1904" y="0"/>
                          </a:lnTo>
                          <a:lnTo>
                            <a:pt x="1905" y="4"/>
                          </a:lnTo>
                          <a:lnTo>
                            <a:pt x="1905" y="2"/>
                          </a:lnTo>
                          <a:lnTo>
                            <a:pt x="1906" y="2"/>
                          </a:lnTo>
                          <a:lnTo>
                            <a:pt x="1906" y="2"/>
                          </a:lnTo>
                          <a:lnTo>
                            <a:pt x="1907" y="2"/>
                          </a:lnTo>
                          <a:lnTo>
                            <a:pt x="1907" y="2"/>
                          </a:lnTo>
                          <a:lnTo>
                            <a:pt x="1907" y="0"/>
                          </a:lnTo>
                          <a:lnTo>
                            <a:pt x="1908" y="4"/>
                          </a:lnTo>
                          <a:lnTo>
                            <a:pt x="1908" y="3"/>
                          </a:lnTo>
                          <a:lnTo>
                            <a:pt x="1909" y="3"/>
                          </a:lnTo>
                          <a:lnTo>
                            <a:pt x="1909" y="5"/>
                          </a:lnTo>
                          <a:lnTo>
                            <a:pt x="1909" y="6"/>
                          </a:lnTo>
                          <a:lnTo>
                            <a:pt x="1910" y="3"/>
                          </a:lnTo>
                          <a:lnTo>
                            <a:pt x="1910" y="4"/>
                          </a:lnTo>
                          <a:lnTo>
                            <a:pt x="1911" y="7"/>
                          </a:lnTo>
                          <a:lnTo>
                            <a:pt x="1911" y="8"/>
                          </a:lnTo>
                          <a:lnTo>
                            <a:pt x="1912" y="10"/>
                          </a:lnTo>
                          <a:lnTo>
                            <a:pt x="1912" y="11"/>
                          </a:lnTo>
                          <a:lnTo>
                            <a:pt x="1912" y="12"/>
                          </a:lnTo>
                          <a:lnTo>
                            <a:pt x="1913" y="11"/>
                          </a:lnTo>
                          <a:lnTo>
                            <a:pt x="1913" y="11"/>
                          </a:lnTo>
                          <a:lnTo>
                            <a:pt x="1914" y="11"/>
                          </a:lnTo>
                          <a:lnTo>
                            <a:pt x="1914" y="11"/>
                          </a:lnTo>
                          <a:lnTo>
                            <a:pt x="1914" y="12"/>
                          </a:lnTo>
                          <a:lnTo>
                            <a:pt x="1915" y="8"/>
                          </a:lnTo>
                          <a:lnTo>
                            <a:pt x="1915" y="10"/>
                          </a:lnTo>
                          <a:lnTo>
                            <a:pt x="1916" y="8"/>
                          </a:lnTo>
                          <a:lnTo>
                            <a:pt x="1916" y="9"/>
                          </a:lnTo>
                          <a:lnTo>
                            <a:pt x="1917" y="9"/>
                          </a:lnTo>
                          <a:lnTo>
                            <a:pt x="1917" y="6"/>
                          </a:lnTo>
                          <a:lnTo>
                            <a:pt x="1917" y="6"/>
                          </a:lnTo>
                          <a:lnTo>
                            <a:pt x="1918" y="6"/>
                          </a:lnTo>
                          <a:lnTo>
                            <a:pt x="1918" y="7"/>
                          </a:lnTo>
                          <a:lnTo>
                            <a:pt x="1919" y="5"/>
                          </a:lnTo>
                          <a:lnTo>
                            <a:pt x="1919" y="5"/>
                          </a:lnTo>
                          <a:lnTo>
                            <a:pt x="1919" y="5"/>
                          </a:lnTo>
                          <a:lnTo>
                            <a:pt x="1920" y="6"/>
                          </a:lnTo>
                          <a:lnTo>
                            <a:pt x="1920" y="7"/>
                          </a:lnTo>
                          <a:lnTo>
                            <a:pt x="1921" y="7"/>
                          </a:lnTo>
                          <a:lnTo>
                            <a:pt x="1921" y="6"/>
                          </a:lnTo>
                          <a:lnTo>
                            <a:pt x="1922" y="8"/>
                          </a:lnTo>
                          <a:lnTo>
                            <a:pt x="1922" y="8"/>
                          </a:lnTo>
                          <a:lnTo>
                            <a:pt x="1922" y="9"/>
                          </a:lnTo>
                          <a:lnTo>
                            <a:pt x="1923" y="8"/>
                          </a:lnTo>
                          <a:lnTo>
                            <a:pt x="1923" y="10"/>
                          </a:lnTo>
                          <a:lnTo>
                            <a:pt x="1924" y="10"/>
                          </a:lnTo>
                          <a:lnTo>
                            <a:pt x="1924" y="12"/>
                          </a:lnTo>
                          <a:lnTo>
                            <a:pt x="1924" y="11"/>
                          </a:lnTo>
                          <a:lnTo>
                            <a:pt x="1925" y="14"/>
                          </a:lnTo>
                          <a:lnTo>
                            <a:pt x="1925" y="11"/>
                          </a:lnTo>
                          <a:lnTo>
                            <a:pt x="1926" y="13"/>
                          </a:lnTo>
                          <a:lnTo>
                            <a:pt x="1926" y="12"/>
                          </a:lnTo>
                          <a:lnTo>
                            <a:pt x="1927" y="13"/>
                          </a:lnTo>
                          <a:lnTo>
                            <a:pt x="1927" y="9"/>
                          </a:lnTo>
                          <a:lnTo>
                            <a:pt x="1927" y="14"/>
                          </a:lnTo>
                          <a:lnTo>
                            <a:pt x="1928" y="10"/>
                          </a:lnTo>
                          <a:lnTo>
                            <a:pt x="1928" y="13"/>
                          </a:lnTo>
                          <a:lnTo>
                            <a:pt x="1929" y="13"/>
                          </a:lnTo>
                          <a:lnTo>
                            <a:pt x="1929" y="11"/>
                          </a:lnTo>
                          <a:lnTo>
                            <a:pt x="1929" y="9"/>
                          </a:lnTo>
                          <a:lnTo>
                            <a:pt x="1930" y="13"/>
                          </a:lnTo>
                          <a:lnTo>
                            <a:pt x="1930" y="13"/>
                          </a:lnTo>
                          <a:lnTo>
                            <a:pt x="1931" y="13"/>
                          </a:lnTo>
                          <a:lnTo>
                            <a:pt x="1931" y="10"/>
                          </a:lnTo>
                          <a:lnTo>
                            <a:pt x="1932" y="11"/>
                          </a:lnTo>
                          <a:lnTo>
                            <a:pt x="1932" y="10"/>
                          </a:lnTo>
                          <a:lnTo>
                            <a:pt x="1932" y="10"/>
                          </a:lnTo>
                          <a:lnTo>
                            <a:pt x="1933" y="8"/>
                          </a:lnTo>
                          <a:lnTo>
                            <a:pt x="1933" y="10"/>
                          </a:lnTo>
                          <a:lnTo>
                            <a:pt x="1934" y="11"/>
                          </a:lnTo>
                          <a:lnTo>
                            <a:pt x="1934" y="13"/>
                          </a:lnTo>
                          <a:lnTo>
                            <a:pt x="1934" y="12"/>
                          </a:lnTo>
                          <a:lnTo>
                            <a:pt x="1935" y="12"/>
                          </a:lnTo>
                          <a:lnTo>
                            <a:pt x="1935" y="13"/>
                          </a:lnTo>
                          <a:lnTo>
                            <a:pt x="1936" y="15"/>
                          </a:lnTo>
                          <a:lnTo>
                            <a:pt x="1936" y="15"/>
                          </a:lnTo>
                          <a:lnTo>
                            <a:pt x="1937" y="13"/>
                          </a:lnTo>
                          <a:lnTo>
                            <a:pt x="1937" y="16"/>
                          </a:lnTo>
                          <a:lnTo>
                            <a:pt x="1937" y="15"/>
                          </a:lnTo>
                          <a:lnTo>
                            <a:pt x="1938" y="17"/>
                          </a:lnTo>
                          <a:lnTo>
                            <a:pt x="1938" y="16"/>
                          </a:lnTo>
                          <a:lnTo>
                            <a:pt x="1939" y="18"/>
                          </a:lnTo>
                          <a:lnTo>
                            <a:pt x="1939" y="17"/>
                          </a:lnTo>
                          <a:lnTo>
                            <a:pt x="1939" y="20"/>
                          </a:lnTo>
                          <a:lnTo>
                            <a:pt x="1940" y="19"/>
                          </a:lnTo>
                          <a:lnTo>
                            <a:pt x="1940" y="19"/>
                          </a:lnTo>
                          <a:lnTo>
                            <a:pt x="1941" y="19"/>
                          </a:lnTo>
                          <a:lnTo>
                            <a:pt x="1941" y="21"/>
                          </a:lnTo>
                          <a:lnTo>
                            <a:pt x="1942" y="20"/>
                          </a:lnTo>
                          <a:lnTo>
                            <a:pt x="1942" y="20"/>
                          </a:lnTo>
                          <a:lnTo>
                            <a:pt x="1942" y="20"/>
                          </a:lnTo>
                          <a:lnTo>
                            <a:pt x="1943" y="17"/>
                          </a:lnTo>
                          <a:lnTo>
                            <a:pt x="1943" y="17"/>
                          </a:lnTo>
                          <a:lnTo>
                            <a:pt x="1944" y="18"/>
                          </a:lnTo>
                          <a:lnTo>
                            <a:pt x="1944" y="16"/>
                          </a:lnTo>
                          <a:lnTo>
                            <a:pt x="1944" y="15"/>
                          </a:lnTo>
                          <a:lnTo>
                            <a:pt x="1945" y="18"/>
                          </a:lnTo>
                          <a:lnTo>
                            <a:pt x="1945" y="18"/>
                          </a:lnTo>
                          <a:lnTo>
                            <a:pt x="1946" y="16"/>
                          </a:lnTo>
                          <a:lnTo>
                            <a:pt x="1946" y="16"/>
                          </a:lnTo>
                          <a:lnTo>
                            <a:pt x="1947" y="16"/>
                          </a:lnTo>
                          <a:lnTo>
                            <a:pt x="1947" y="15"/>
                          </a:lnTo>
                          <a:lnTo>
                            <a:pt x="1947" y="14"/>
                          </a:lnTo>
                          <a:lnTo>
                            <a:pt x="1948" y="13"/>
                          </a:lnTo>
                          <a:lnTo>
                            <a:pt x="1948" y="14"/>
                          </a:lnTo>
                          <a:lnTo>
                            <a:pt x="1949" y="16"/>
                          </a:lnTo>
                          <a:lnTo>
                            <a:pt x="1949" y="16"/>
                          </a:lnTo>
                          <a:lnTo>
                            <a:pt x="1949" y="16"/>
                          </a:lnTo>
                          <a:lnTo>
                            <a:pt x="1950" y="15"/>
                          </a:lnTo>
                          <a:lnTo>
                            <a:pt x="1950" y="18"/>
                          </a:lnTo>
                          <a:lnTo>
                            <a:pt x="1951" y="18"/>
                          </a:lnTo>
                          <a:lnTo>
                            <a:pt x="1951" y="15"/>
                          </a:lnTo>
                          <a:lnTo>
                            <a:pt x="1952" y="17"/>
                          </a:lnTo>
                          <a:lnTo>
                            <a:pt x="1952" y="17"/>
                          </a:lnTo>
                          <a:lnTo>
                            <a:pt x="1952" y="17"/>
                          </a:lnTo>
                          <a:lnTo>
                            <a:pt x="1953" y="21"/>
                          </a:lnTo>
                          <a:lnTo>
                            <a:pt x="1953" y="17"/>
                          </a:lnTo>
                          <a:lnTo>
                            <a:pt x="1954" y="19"/>
                          </a:lnTo>
                          <a:lnTo>
                            <a:pt x="1954" y="22"/>
                          </a:lnTo>
                          <a:lnTo>
                            <a:pt x="1954" y="21"/>
                          </a:lnTo>
                          <a:lnTo>
                            <a:pt x="1955" y="20"/>
                          </a:lnTo>
                          <a:lnTo>
                            <a:pt x="1955" y="20"/>
                          </a:lnTo>
                          <a:lnTo>
                            <a:pt x="1956" y="20"/>
                          </a:lnTo>
                          <a:lnTo>
                            <a:pt x="1956" y="20"/>
                          </a:lnTo>
                          <a:lnTo>
                            <a:pt x="1957" y="20"/>
                          </a:lnTo>
                          <a:lnTo>
                            <a:pt x="1957" y="21"/>
                          </a:lnTo>
                          <a:lnTo>
                            <a:pt x="1957" y="20"/>
                          </a:lnTo>
                          <a:lnTo>
                            <a:pt x="1958" y="19"/>
                          </a:lnTo>
                          <a:lnTo>
                            <a:pt x="1958" y="15"/>
                          </a:lnTo>
                          <a:lnTo>
                            <a:pt x="1959" y="18"/>
                          </a:lnTo>
                          <a:lnTo>
                            <a:pt x="1959" y="17"/>
                          </a:lnTo>
                          <a:lnTo>
                            <a:pt x="1959" y="18"/>
                          </a:lnTo>
                          <a:lnTo>
                            <a:pt x="1960" y="16"/>
                          </a:lnTo>
                          <a:lnTo>
                            <a:pt x="1960" y="16"/>
                          </a:lnTo>
                          <a:lnTo>
                            <a:pt x="1961" y="15"/>
                          </a:lnTo>
                          <a:lnTo>
                            <a:pt x="1961" y="14"/>
                          </a:lnTo>
                          <a:lnTo>
                            <a:pt x="1962" y="17"/>
                          </a:lnTo>
                          <a:lnTo>
                            <a:pt x="1962" y="17"/>
                          </a:lnTo>
                          <a:lnTo>
                            <a:pt x="1962" y="19"/>
                          </a:lnTo>
                          <a:lnTo>
                            <a:pt x="1963" y="17"/>
                          </a:lnTo>
                          <a:lnTo>
                            <a:pt x="1963" y="20"/>
                          </a:lnTo>
                          <a:lnTo>
                            <a:pt x="1964" y="19"/>
                          </a:lnTo>
                          <a:lnTo>
                            <a:pt x="1964" y="19"/>
                          </a:lnTo>
                          <a:lnTo>
                            <a:pt x="1964" y="20"/>
                          </a:lnTo>
                          <a:lnTo>
                            <a:pt x="1965" y="19"/>
                          </a:lnTo>
                          <a:lnTo>
                            <a:pt x="1965" y="20"/>
                          </a:lnTo>
                          <a:lnTo>
                            <a:pt x="1966" y="20"/>
                          </a:lnTo>
                          <a:lnTo>
                            <a:pt x="1966" y="19"/>
                          </a:lnTo>
                          <a:lnTo>
                            <a:pt x="1967" y="21"/>
                          </a:lnTo>
                          <a:lnTo>
                            <a:pt x="1967" y="19"/>
                          </a:lnTo>
                          <a:lnTo>
                            <a:pt x="1967" y="21"/>
                          </a:lnTo>
                          <a:lnTo>
                            <a:pt x="1968" y="21"/>
                          </a:lnTo>
                          <a:lnTo>
                            <a:pt x="1968" y="20"/>
                          </a:lnTo>
                          <a:lnTo>
                            <a:pt x="1969" y="19"/>
                          </a:lnTo>
                          <a:lnTo>
                            <a:pt x="1969" y="23"/>
                          </a:lnTo>
                          <a:lnTo>
                            <a:pt x="1969" y="21"/>
                          </a:lnTo>
                          <a:lnTo>
                            <a:pt x="1970" y="20"/>
                          </a:lnTo>
                          <a:lnTo>
                            <a:pt x="1970" y="22"/>
                          </a:lnTo>
                          <a:lnTo>
                            <a:pt x="1971" y="20"/>
                          </a:lnTo>
                          <a:lnTo>
                            <a:pt x="1971" y="18"/>
                          </a:lnTo>
                          <a:lnTo>
                            <a:pt x="1972" y="20"/>
                          </a:lnTo>
                          <a:lnTo>
                            <a:pt x="1972" y="18"/>
                          </a:lnTo>
                          <a:lnTo>
                            <a:pt x="1972" y="19"/>
                          </a:lnTo>
                          <a:lnTo>
                            <a:pt x="1973" y="18"/>
                          </a:lnTo>
                          <a:lnTo>
                            <a:pt x="1973" y="18"/>
                          </a:lnTo>
                          <a:lnTo>
                            <a:pt x="1974" y="17"/>
                          </a:lnTo>
                          <a:lnTo>
                            <a:pt x="1974" y="15"/>
                          </a:lnTo>
                          <a:lnTo>
                            <a:pt x="1974" y="17"/>
                          </a:lnTo>
                          <a:lnTo>
                            <a:pt x="1975" y="15"/>
                          </a:lnTo>
                          <a:lnTo>
                            <a:pt x="1975" y="15"/>
                          </a:lnTo>
                          <a:lnTo>
                            <a:pt x="1976" y="15"/>
                          </a:lnTo>
                          <a:lnTo>
                            <a:pt x="1976" y="16"/>
                          </a:lnTo>
                          <a:lnTo>
                            <a:pt x="1977" y="19"/>
                          </a:lnTo>
                          <a:lnTo>
                            <a:pt x="1977" y="17"/>
                          </a:lnTo>
                          <a:lnTo>
                            <a:pt x="1977" y="15"/>
                          </a:lnTo>
                          <a:lnTo>
                            <a:pt x="1978" y="16"/>
                          </a:lnTo>
                          <a:lnTo>
                            <a:pt x="1978" y="16"/>
                          </a:lnTo>
                          <a:lnTo>
                            <a:pt x="1979" y="18"/>
                          </a:lnTo>
                          <a:lnTo>
                            <a:pt x="1979" y="17"/>
                          </a:lnTo>
                          <a:lnTo>
                            <a:pt x="1979" y="19"/>
                          </a:lnTo>
                          <a:lnTo>
                            <a:pt x="1980" y="18"/>
                          </a:lnTo>
                          <a:lnTo>
                            <a:pt x="1980" y="18"/>
                          </a:lnTo>
                          <a:lnTo>
                            <a:pt x="1981" y="16"/>
                          </a:lnTo>
                          <a:lnTo>
                            <a:pt x="1981" y="16"/>
                          </a:lnTo>
                          <a:lnTo>
                            <a:pt x="1982" y="17"/>
                          </a:lnTo>
                          <a:lnTo>
                            <a:pt x="1982" y="20"/>
                          </a:lnTo>
                          <a:lnTo>
                            <a:pt x="1982" y="21"/>
                          </a:lnTo>
                          <a:lnTo>
                            <a:pt x="1983" y="18"/>
                          </a:lnTo>
                          <a:lnTo>
                            <a:pt x="1983" y="17"/>
                          </a:lnTo>
                          <a:lnTo>
                            <a:pt x="1984" y="17"/>
                          </a:lnTo>
                          <a:lnTo>
                            <a:pt x="1984" y="16"/>
                          </a:lnTo>
                          <a:lnTo>
                            <a:pt x="1984" y="18"/>
                          </a:lnTo>
                          <a:lnTo>
                            <a:pt x="1985" y="14"/>
                          </a:lnTo>
                          <a:lnTo>
                            <a:pt x="1985" y="14"/>
                          </a:lnTo>
                          <a:lnTo>
                            <a:pt x="1986" y="14"/>
                          </a:lnTo>
                          <a:lnTo>
                            <a:pt x="1986" y="12"/>
                          </a:lnTo>
                          <a:lnTo>
                            <a:pt x="1987" y="11"/>
                          </a:lnTo>
                          <a:lnTo>
                            <a:pt x="1987" y="10"/>
                          </a:lnTo>
                          <a:lnTo>
                            <a:pt x="1987" y="9"/>
                          </a:lnTo>
                          <a:lnTo>
                            <a:pt x="1988" y="11"/>
                          </a:lnTo>
                          <a:lnTo>
                            <a:pt x="1988" y="10"/>
                          </a:lnTo>
                          <a:lnTo>
                            <a:pt x="1989" y="10"/>
                          </a:lnTo>
                          <a:lnTo>
                            <a:pt x="1989" y="9"/>
                          </a:lnTo>
                          <a:lnTo>
                            <a:pt x="1989" y="10"/>
                          </a:lnTo>
                          <a:lnTo>
                            <a:pt x="1990" y="9"/>
                          </a:lnTo>
                          <a:lnTo>
                            <a:pt x="1990" y="8"/>
                          </a:lnTo>
                          <a:lnTo>
                            <a:pt x="1991" y="10"/>
                          </a:lnTo>
                          <a:lnTo>
                            <a:pt x="1991" y="10"/>
                          </a:lnTo>
                          <a:lnTo>
                            <a:pt x="1992" y="9"/>
                          </a:lnTo>
                          <a:lnTo>
                            <a:pt x="1992" y="10"/>
                          </a:lnTo>
                          <a:lnTo>
                            <a:pt x="1992" y="10"/>
                          </a:lnTo>
                          <a:lnTo>
                            <a:pt x="1993" y="9"/>
                          </a:lnTo>
                          <a:lnTo>
                            <a:pt x="1993" y="9"/>
                          </a:lnTo>
                          <a:lnTo>
                            <a:pt x="1994" y="10"/>
                          </a:lnTo>
                          <a:lnTo>
                            <a:pt x="1994" y="12"/>
                          </a:lnTo>
                          <a:lnTo>
                            <a:pt x="1994" y="11"/>
                          </a:lnTo>
                          <a:lnTo>
                            <a:pt x="1995" y="11"/>
                          </a:lnTo>
                          <a:lnTo>
                            <a:pt x="1995" y="11"/>
                          </a:lnTo>
                          <a:lnTo>
                            <a:pt x="1996" y="10"/>
                          </a:lnTo>
                          <a:lnTo>
                            <a:pt x="1996" y="10"/>
                          </a:lnTo>
                          <a:lnTo>
                            <a:pt x="1997" y="13"/>
                          </a:lnTo>
                          <a:lnTo>
                            <a:pt x="1997" y="14"/>
                          </a:lnTo>
                          <a:lnTo>
                            <a:pt x="1997" y="10"/>
                          </a:lnTo>
                          <a:lnTo>
                            <a:pt x="1998" y="8"/>
                          </a:lnTo>
                          <a:lnTo>
                            <a:pt x="1998" y="8"/>
                          </a:lnTo>
                          <a:lnTo>
                            <a:pt x="1999" y="8"/>
                          </a:lnTo>
                          <a:lnTo>
                            <a:pt x="1999" y="7"/>
                          </a:lnTo>
                          <a:lnTo>
                            <a:pt x="1999" y="4"/>
                          </a:lnTo>
                          <a:lnTo>
                            <a:pt x="2000" y="4"/>
                          </a:lnTo>
                          <a:lnTo>
                            <a:pt x="2000" y="5"/>
                          </a:lnTo>
                          <a:lnTo>
                            <a:pt x="2001" y="6"/>
                          </a:lnTo>
                          <a:lnTo>
                            <a:pt x="2001" y="6"/>
                          </a:lnTo>
                          <a:lnTo>
                            <a:pt x="2002" y="4"/>
                          </a:lnTo>
                          <a:lnTo>
                            <a:pt x="2002" y="4"/>
                          </a:lnTo>
                          <a:lnTo>
                            <a:pt x="2002" y="7"/>
                          </a:lnTo>
                          <a:lnTo>
                            <a:pt x="2003" y="4"/>
                          </a:lnTo>
                          <a:lnTo>
                            <a:pt x="2003" y="8"/>
                          </a:lnTo>
                          <a:lnTo>
                            <a:pt x="2004" y="4"/>
                          </a:lnTo>
                          <a:lnTo>
                            <a:pt x="2004" y="5"/>
                          </a:lnTo>
                          <a:lnTo>
                            <a:pt x="2004" y="7"/>
                          </a:lnTo>
                          <a:lnTo>
                            <a:pt x="2005" y="4"/>
                          </a:lnTo>
                          <a:lnTo>
                            <a:pt x="2005" y="5"/>
                          </a:lnTo>
                          <a:lnTo>
                            <a:pt x="2006" y="5"/>
                          </a:lnTo>
                          <a:lnTo>
                            <a:pt x="2006" y="7"/>
                          </a:lnTo>
                          <a:lnTo>
                            <a:pt x="2007" y="6"/>
                          </a:lnTo>
                          <a:lnTo>
                            <a:pt x="2007" y="7"/>
                          </a:lnTo>
                          <a:lnTo>
                            <a:pt x="2007" y="10"/>
                          </a:lnTo>
                          <a:lnTo>
                            <a:pt x="2008" y="10"/>
                          </a:lnTo>
                          <a:lnTo>
                            <a:pt x="2008" y="11"/>
                          </a:lnTo>
                          <a:lnTo>
                            <a:pt x="2009" y="11"/>
                          </a:lnTo>
                          <a:lnTo>
                            <a:pt x="2009" y="11"/>
                          </a:lnTo>
                          <a:lnTo>
                            <a:pt x="2009" y="13"/>
                          </a:lnTo>
                          <a:lnTo>
                            <a:pt x="2010" y="13"/>
                          </a:lnTo>
                          <a:lnTo>
                            <a:pt x="2010" y="10"/>
                          </a:lnTo>
                          <a:lnTo>
                            <a:pt x="2011" y="11"/>
                          </a:lnTo>
                          <a:lnTo>
                            <a:pt x="2011" y="11"/>
                          </a:lnTo>
                          <a:lnTo>
                            <a:pt x="2012" y="12"/>
                          </a:lnTo>
                          <a:lnTo>
                            <a:pt x="2012" y="12"/>
                          </a:lnTo>
                          <a:lnTo>
                            <a:pt x="2012" y="10"/>
                          </a:lnTo>
                          <a:lnTo>
                            <a:pt x="2013" y="11"/>
                          </a:lnTo>
                          <a:lnTo>
                            <a:pt x="2013" y="9"/>
                          </a:lnTo>
                          <a:lnTo>
                            <a:pt x="2014" y="11"/>
                          </a:lnTo>
                          <a:lnTo>
                            <a:pt x="2014" y="8"/>
                          </a:lnTo>
                          <a:lnTo>
                            <a:pt x="2014" y="9"/>
                          </a:lnTo>
                          <a:lnTo>
                            <a:pt x="2015" y="9"/>
                          </a:lnTo>
                          <a:lnTo>
                            <a:pt x="2015" y="5"/>
                          </a:lnTo>
                          <a:lnTo>
                            <a:pt x="2016" y="7"/>
                          </a:lnTo>
                          <a:lnTo>
                            <a:pt x="2016" y="8"/>
                          </a:lnTo>
                          <a:lnTo>
                            <a:pt x="2017" y="7"/>
                          </a:lnTo>
                          <a:lnTo>
                            <a:pt x="2017" y="9"/>
                          </a:lnTo>
                          <a:lnTo>
                            <a:pt x="2017" y="9"/>
                          </a:lnTo>
                          <a:lnTo>
                            <a:pt x="2018" y="8"/>
                          </a:lnTo>
                          <a:lnTo>
                            <a:pt x="2018" y="8"/>
                          </a:lnTo>
                          <a:lnTo>
                            <a:pt x="2019" y="4"/>
                          </a:lnTo>
                          <a:lnTo>
                            <a:pt x="2019" y="10"/>
                          </a:lnTo>
                          <a:lnTo>
                            <a:pt x="2019" y="11"/>
                          </a:lnTo>
                          <a:lnTo>
                            <a:pt x="2020" y="12"/>
                          </a:lnTo>
                          <a:lnTo>
                            <a:pt x="2020" y="10"/>
                          </a:lnTo>
                          <a:lnTo>
                            <a:pt x="2021" y="8"/>
                          </a:lnTo>
                          <a:lnTo>
                            <a:pt x="2021" y="12"/>
                          </a:lnTo>
                          <a:lnTo>
                            <a:pt x="2022" y="12"/>
                          </a:lnTo>
                          <a:lnTo>
                            <a:pt x="2022" y="11"/>
                          </a:lnTo>
                          <a:lnTo>
                            <a:pt x="2022" y="14"/>
                          </a:lnTo>
                          <a:lnTo>
                            <a:pt x="2023" y="12"/>
                          </a:lnTo>
                          <a:lnTo>
                            <a:pt x="2023" y="12"/>
                          </a:lnTo>
                          <a:lnTo>
                            <a:pt x="2024" y="11"/>
                          </a:lnTo>
                          <a:lnTo>
                            <a:pt x="2024" y="11"/>
                          </a:lnTo>
                          <a:lnTo>
                            <a:pt x="2024" y="11"/>
                          </a:lnTo>
                          <a:lnTo>
                            <a:pt x="2025" y="11"/>
                          </a:lnTo>
                          <a:lnTo>
                            <a:pt x="2025" y="12"/>
                          </a:lnTo>
                          <a:lnTo>
                            <a:pt x="2026" y="10"/>
                          </a:lnTo>
                          <a:lnTo>
                            <a:pt x="2026" y="11"/>
                          </a:lnTo>
                          <a:lnTo>
                            <a:pt x="2027" y="10"/>
                          </a:lnTo>
                          <a:lnTo>
                            <a:pt x="2027" y="11"/>
                          </a:lnTo>
                          <a:lnTo>
                            <a:pt x="2027" y="10"/>
                          </a:lnTo>
                          <a:lnTo>
                            <a:pt x="2028" y="8"/>
                          </a:lnTo>
                          <a:lnTo>
                            <a:pt x="2028" y="5"/>
                          </a:lnTo>
                          <a:lnTo>
                            <a:pt x="2029" y="9"/>
                          </a:lnTo>
                          <a:lnTo>
                            <a:pt x="2029" y="8"/>
                          </a:lnTo>
                          <a:lnTo>
                            <a:pt x="2029" y="6"/>
                          </a:lnTo>
                          <a:lnTo>
                            <a:pt x="2030" y="9"/>
                          </a:lnTo>
                          <a:lnTo>
                            <a:pt x="2030" y="7"/>
                          </a:lnTo>
                          <a:lnTo>
                            <a:pt x="2031" y="7"/>
                          </a:lnTo>
                          <a:lnTo>
                            <a:pt x="2031" y="7"/>
                          </a:lnTo>
                          <a:lnTo>
                            <a:pt x="2032" y="8"/>
                          </a:lnTo>
                          <a:lnTo>
                            <a:pt x="2032" y="10"/>
                          </a:lnTo>
                          <a:lnTo>
                            <a:pt x="2032" y="10"/>
                          </a:lnTo>
                          <a:lnTo>
                            <a:pt x="2033" y="7"/>
                          </a:lnTo>
                          <a:lnTo>
                            <a:pt x="2033" y="9"/>
                          </a:lnTo>
                          <a:lnTo>
                            <a:pt x="2034" y="8"/>
                          </a:lnTo>
                          <a:lnTo>
                            <a:pt x="2034" y="8"/>
                          </a:lnTo>
                          <a:lnTo>
                            <a:pt x="2034" y="11"/>
                          </a:lnTo>
                          <a:lnTo>
                            <a:pt x="2035" y="9"/>
                          </a:lnTo>
                          <a:lnTo>
                            <a:pt x="2035" y="11"/>
                          </a:lnTo>
                          <a:lnTo>
                            <a:pt x="2036" y="12"/>
                          </a:lnTo>
                          <a:lnTo>
                            <a:pt x="2036" y="13"/>
                          </a:lnTo>
                          <a:lnTo>
                            <a:pt x="2037" y="13"/>
                          </a:lnTo>
                          <a:lnTo>
                            <a:pt x="2037" y="12"/>
                          </a:lnTo>
                          <a:lnTo>
                            <a:pt x="2037" y="12"/>
                          </a:lnTo>
                          <a:lnTo>
                            <a:pt x="2038" y="14"/>
                          </a:lnTo>
                          <a:lnTo>
                            <a:pt x="2038" y="16"/>
                          </a:lnTo>
                          <a:lnTo>
                            <a:pt x="2039" y="18"/>
                          </a:lnTo>
                          <a:lnTo>
                            <a:pt x="2039" y="16"/>
                          </a:lnTo>
                          <a:lnTo>
                            <a:pt x="2039" y="13"/>
                          </a:lnTo>
                          <a:lnTo>
                            <a:pt x="2040" y="12"/>
                          </a:lnTo>
                          <a:lnTo>
                            <a:pt x="2040" y="12"/>
                          </a:lnTo>
                          <a:lnTo>
                            <a:pt x="2041" y="9"/>
                          </a:lnTo>
                          <a:lnTo>
                            <a:pt x="2041" y="10"/>
                          </a:lnTo>
                          <a:lnTo>
                            <a:pt x="2042" y="12"/>
                          </a:lnTo>
                          <a:lnTo>
                            <a:pt x="2042" y="11"/>
                          </a:lnTo>
                          <a:lnTo>
                            <a:pt x="2042" y="10"/>
                          </a:lnTo>
                          <a:lnTo>
                            <a:pt x="2043" y="9"/>
                          </a:lnTo>
                          <a:lnTo>
                            <a:pt x="2043" y="9"/>
                          </a:lnTo>
                          <a:lnTo>
                            <a:pt x="2044" y="11"/>
                          </a:lnTo>
                          <a:lnTo>
                            <a:pt x="2044" y="11"/>
                          </a:lnTo>
                          <a:lnTo>
                            <a:pt x="2044" y="10"/>
                          </a:lnTo>
                          <a:lnTo>
                            <a:pt x="2045" y="10"/>
                          </a:lnTo>
                          <a:lnTo>
                            <a:pt x="2045" y="11"/>
                          </a:lnTo>
                          <a:lnTo>
                            <a:pt x="2046" y="12"/>
                          </a:lnTo>
                          <a:lnTo>
                            <a:pt x="2046" y="11"/>
                          </a:lnTo>
                          <a:lnTo>
                            <a:pt x="2047" y="12"/>
                          </a:lnTo>
                          <a:lnTo>
                            <a:pt x="2047" y="11"/>
                          </a:lnTo>
                          <a:lnTo>
                            <a:pt x="2047" y="15"/>
                          </a:lnTo>
                          <a:lnTo>
                            <a:pt x="2048" y="14"/>
                          </a:lnTo>
                          <a:lnTo>
                            <a:pt x="2048" y="13"/>
                          </a:lnTo>
                          <a:lnTo>
                            <a:pt x="2049" y="12"/>
                          </a:lnTo>
                          <a:lnTo>
                            <a:pt x="2049" y="15"/>
                          </a:lnTo>
                          <a:lnTo>
                            <a:pt x="2049" y="15"/>
                          </a:lnTo>
                          <a:lnTo>
                            <a:pt x="2050" y="14"/>
                          </a:lnTo>
                          <a:lnTo>
                            <a:pt x="2050" y="18"/>
                          </a:lnTo>
                          <a:lnTo>
                            <a:pt x="2051" y="14"/>
                          </a:lnTo>
                          <a:lnTo>
                            <a:pt x="2051" y="18"/>
                          </a:lnTo>
                          <a:lnTo>
                            <a:pt x="2052" y="18"/>
                          </a:lnTo>
                          <a:lnTo>
                            <a:pt x="2052" y="17"/>
                          </a:lnTo>
                          <a:lnTo>
                            <a:pt x="2052" y="19"/>
                          </a:lnTo>
                          <a:lnTo>
                            <a:pt x="2053" y="17"/>
                          </a:lnTo>
                          <a:lnTo>
                            <a:pt x="2053" y="17"/>
                          </a:lnTo>
                          <a:lnTo>
                            <a:pt x="2054" y="17"/>
                          </a:lnTo>
                          <a:lnTo>
                            <a:pt x="2054" y="16"/>
                          </a:lnTo>
                          <a:lnTo>
                            <a:pt x="2054" y="15"/>
                          </a:lnTo>
                          <a:lnTo>
                            <a:pt x="2055" y="16"/>
                          </a:lnTo>
                          <a:lnTo>
                            <a:pt x="2055" y="15"/>
                          </a:lnTo>
                          <a:lnTo>
                            <a:pt x="2056" y="16"/>
                          </a:lnTo>
                          <a:lnTo>
                            <a:pt x="2056" y="14"/>
                          </a:lnTo>
                          <a:lnTo>
                            <a:pt x="2057" y="15"/>
                          </a:lnTo>
                          <a:lnTo>
                            <a:pt x="2057" y="19"/>
                          </a:lnTo>
                          <a:lnTo>
                            <a:pt x="2057" y="15"/>
                          </a:lnTo>
                          <a:lnTo>
                            <a:pt x="2058" y="12"/>
                          </a:lnTo>
                          <a:lnTo>
                            <a:pt x="2058" y="15"/>
                          </a:lnTo>
                          <a:lnTo>
                            <a:pt x="2059" y="15"/>
                          </a:lnTo>
                          <a:lnTo>
                            <a:pt x="2059" y="17"/>
                          </a:lnTo>
                          <a:lnTo>
                            <a:pt x="2059" y="15"/>
                          </a:lnTo>
                          <a:lnTo>
                            <a:pt x="2060" y="20"/>
                          </a:lnTo>
                          <a:lnTo>
                            <a:pt x="2060" y="17"/>
                          </a:lnTo>
                          <a:lnTo>
                            <a:pt x="2061" y="14"/>
                          </a:lnTo>
                          <a:lnTo>
                            <a:pt x="2061" y="17"/>
                          </a:lnTo>
                          <a:lnTo>
                            <a:pt x="2062" y="18"/>
                          </a:lnTo>
                          <a:lnTo>
                            <a:pt x="2062" y="15"/>
                          </a:lnTo>
                          <a:lnTo>
                            <a:pt x="2062" y="16"/>
                          </a:lnTo>
                          <a:lnTo>
                            <a:pt x="2063" y="14"/>
                          </a:lnTo>
                          <a:lnTo>
                            <a:pt x="2063" y="13"/>
                          </a:lnTo>
                          <a:lnTo>
                            <a:pt x="2064" y="16"/>
                          </a:lnTo>
                          <a:lnTo>
                            <a:pt x="2064" y="15"/>
                          </a:lnTo>
                          <a:lnTo>
                            <a:pt x="2064" y="15"/>
                          </a:lnTo>
                          <a:lnTo>
                            <a:pt x="2065" y="18"/>
                          </a:lnTo>
                          <a:lnTo>
                            <a:pt x="2065" y="21"/>
                          </a:lnTo>
                          <a:lnTo>
                            <a:pt x="2066" y="16"/>
                          </a:lnTo>
                          <a:lnTo>
                            <a:pt x="2066" y="20"/>
                          </a:lnTo>
                          <a:lnTo>
                            <a:pt x="2067" y="17"/>
                          </a:lnTo>
                          <a:lnTo>
                            <a:pt x="2067" y="18"/>
                          </a:lnTo>
                          <a:lnTo>
                            <a:pt x="2067" y="19"/>
                          </a:lnTo>
                          <a:lnTo>
                            <a:pt x="2068" y="17"/>
                          </a:lnTo>
                          <a:lnTo>
                            <a:pt x="2068" y="15"/>
                          </a:lnTo>
                          <a:lnTo>
                            <a:pt x="2069" y="17"/>
                          </a:lnTo>
                          <a:lnTo>
                            <a:pt x="2069" y="16"/>
                          </a:lnTo>
                          <a:lnTo>
                            <a:pt x="2069" y="14"/>
                          </a:lnTo>
                          <a:lnTo>
                            <a:pt x="2070" y="13"/>
                          </a:lnTo>
                          <a:lnTo>
                            <a:pt x="2070" y="12"/>
                          </a:lnTo>
                          <a:lnTo>
                            <a:pt x="2071" y="13"/>
                          </a:lnTo>
                          <a:lnTo>
                            <a:pt x="2071" y="10"/>
                          </a:lnTo>
                          <a:lnTo>
                            <a:pt x="2072" y="12"/>
                          </a:lnTo>
                          <a:lnTo>
                            <a:pt x="2072" y="11"/>
                          </a:lnTo>
                          <a:lnTo>
                            <a:pt x="2072" y="11"/>
                          </a:lnTo>
                          <a:lnTo>
                            <a:pt x="2073" y="10"/>
                          </a:lnTo>
                          <a:lnTo>
                            <a:pt x="2073" y="10"/>
                          </a:lnTo>
                          <a:lnTo>
                            <a:pt x="2074" y="9"/>
                          </a:lnTo>
                          <a:lnTo>
                            <a:pt x="2074" y="11"/>
                          </a:lnTo>
                          <a:lnTo>
                            <a:pt x="2074" y="11"/>
                          </a:lnTo>
                          <a:lnTo>
                            <a:pt x="2075" y="12"/>
                          </a:lnTo>
                          <a:lnTo>
                            <a:pt x="2075" y="11"/>
                          </a:lnTo>
                          <a:lnTo>
                            <a:pt x="2076" y="12"/>
                          </a:lnTo>
                          <a:lnTo>
                            <a:pt x="2076" y="14"/>
                          </a:lnTo>
                          <a:lnTo>
                            <a:pt x="2077" y="11"/>
                          </a:lnTo>
                          <a:lnTo>
                            <a:pt x="2077" y="13"/>
                          </a:lnTo>
                          <a:lnTo>
                            <a:pt x="2077" y="13"/>
                          </a:lnTo>
                          <a:lnTo>
                            <a:pt x="2078" y="12"/>
                          </a:lnTo>
                          <a:lnTo>
                            <a:pt x="2078" y="13"/>
                          </a:lnTo>
                          <a:lnTo>
                            <a:pt x="2079" y="13"/>
                          </a:lnTo>
                          <a:lnTo>
                            <a:pt x="2079" y="12"/>
                          </a:lnTo>
                          <a:lnTo>
                            <a:pt x="2079" y="12"/>
                          </a:lnTo>
                          <a:lnTo>
                            <a:pt x="2080" y="12"/>
                          </a:lnTo>
                          <a:lnTo>
                            <a:pt x="2080" y="12"/>
                          </a:lnTo>
                          <a:lnTo>
                            <a:pt x="2081" y="13"/>
                          </a:lnTo>
                          <a:lnTo>
                            <a:pt x="2081" y="9"/>
                          </a:lnTo>
                          <a:lnTo>
                            <a:pt x="2082" y="9"/>
                          </a:lnTo>
                          <a:lnTo>
                            <a:pt x="2082" y="11"/>
                          </a:lnTo>
                          <a:lnTo>
                            <a:pt x="2082" y="10"/>
                          </a:lnTo>
                          <a:lnTo>
                            <a:pt x="2083" y="7"/>
                          </a:lnTo>
                          <a:lnTo>
                            <a:pt x="2083" y="7"/>
                          </a:lnTo>
                          <a:lnTo>
                            <a:pt x="2084" y="9"/>
                          </a:lnTo>
                          <a:lnTo>
                            <a:pt x="2084" y="7"/>
                          </a:lnTo>
                          <a:lnTo>
                            <a:pt x="2084" y="6"/>
                          </a:lnTo>
                          <a:lnTo>
                            <a:pt x="2085" y="6"/>
                          </a:lnTo>
                          <a:lnTo>
                            <a:pt x="2085" y="6"/>
                          </a:lnTo>
                          <a:lnTo>
                            <a:pt x="2086" y="7"/>
                          </a:lnTo>
                          <a:lnTo>
                            <a:pt x="2086" y="7"/>
                          </a:lnTo>
                          <a:lnTo>
                            <a:pt x="2087" y="4"/>
                          </a:lnTo>
                          <a:lnTo>
                            <a:pt x="2087" y="5"/>
                          </a:lnTo>
                          <a:lnTo>
                            <a:pt x="2087" y="7"/>
                          </a:lnTo>
                          <a:lnTo>
                            <a:pt x="2088" y="9"/>
                          </a:lnTo>
                          <a:lnTo>
                            <a:pt x="2088" y="8"/>
                          </a:lnTo>
                          <a:lnTo>
                            <a:pt x="2089" y="7"/>
                          </a:lnTo>
                          <a:lnTo>
                            <a:pt x="2089" y="8"/>
                          </a:lnTo>
                          <a:lnTo>
                            <a:pt x="2089" y="10"/>
                          </a:lnTo>
                          <a:lnTo>
                            <a:pt x="2090" y="9"/>
                          </a:lnTo>
                          <a:lnTo>
                            <a:pt x="2090" y="8"/>
                          </a:lnTo>
                          <a:lnTo>
                            <a:pt x="2091" y="12"/>
                          </a:lnTo>
                          <a:lnTo>
                            <a:pt x="2091" y="11"/>
                          </a:lnTo>
                          <a:lnTo>
                            <a:pt x="2092" y="13"/>
                          </a:lnTo>
                          <a:lnTo>
                            <a:pt x="2092" y="11"/>
                          </a:lnTo>
                          <a:lnTo>
                            <a:pt x="2092" y="12"/>
                          </a:lnTo>
                          <a:lnTo>
                            <a:pt x="2093" y="13"/>
                          </a:lnTo>
                          <a:lnTo>
                            <a:pt x="2093" y="11"/>
                          </a:lnTo>
                          <a:lnTo>
                            <a:pt x="2094" y="11"/>
                          </a:lnTo>
                          <a:lnTo>
                            <a:pt x="2094" y="10"/>
                          </a:lnTo>
                          <a:lnTo>
                            <a:pt x="2094" y="14"/>
                          </a:lnTo>
                          <a:lnTo>
                            <a:pt x="2095" y="11"/>
                          </a:lnTo>
                          <a:lnTo>
                            <a:pt x="2095" y="9"/>
                          </a:lnTo>
                          <a:lnTo>
                            <a:pt x="2096" y="9"/>
                          </a:lnTo>
                          <a:lnTo>
                            <a:pt x="2096" y="10"/>
                          </a:lnTo>
                          <a:lnTo>
                            <a:pt x="2097" y="11"/>
                          </a:lnTo>
                          <a:lnTo>
                            <a:pt x="2097" y="9"/>
                          </a:lnTo>
                          <a:lnTo>
                            <a:pt x="2097" y="8"/>
                          </a:lnTo>
                          <a:lnTo>
                            <a:pt x="2098" y="8"/>
                          </a:lnTo>
                          <a:lnTo>
                            <a:pt x="2098" y="6"/>
                          </a:lnTo>
                          <a:lnTo>
                            <a:pt x="2099" y="5"/>
                          </a:lnTo>
                          <a:lnTo>
                            <a:pt x="2099" y="6"/>
                          </a:lnTo>
                          <a:lnTo>
                            <a:pt x="2099" y="5"/>
                          </a:lnTo>
                          <a:lnTo>
                            <a:pt x="2100" y="5"/>
                          </a:lnTo>
                          <a:lnTo>
                            <a:pt x="2100" y="5"/>
                          </a:lnTo>
                          <a:lnTo>
                            <a:pt x="2101" y="7"/>
                          </a:lnTo>
                          <a:lnTo>
                            <a:pt x="2101" y="5"/>
                          </a:lnTo>
                          <a:lnTo>
                            <a:pt x="2102" y="5"/>
                          </a:lnTo>
                          <a:lnTo>
                            <a:pt x="2102" y="5"/>
                          </a:lnTo>
                          <a:lnTo>
                            <a:pt x="2102" y="6"/>
                          </a:lnTo>
                          <a:lnTo>
                            <a:pt x="2103" y="5"/>
                          </a:lnTo>
                          <a:lnTo>
                            <a:pt x="2103" y="5"/>
                          </a:lnTo>
                          <a:lnTo>
                            <a:pt x="2104" y="4"/>
                          </a:lnTo>
                          <a:lnTo>
                            <a:pt x="2104" y="8"/>
                          </a:lnTo>
                          <a:lnTo>
                            <a:pt x="2104" y="7"/>
                          </a:lnTo>
                          <a:lnTo>
                            <a:pt x="2105" y="8"/>
                          </a:lnTo>
                          <a:lnTo>
                            <a:pt x="2105" y="10"/>
                          </a:lnTo>
                          <a:lnTo>
                            <a:pt x="2106" y="10"/>
                          </a:lnTo>
                          <a:lnTo>
                            <a:pt x="2106" y="9"/>
                          </a:lnTo>
                          <a:lnTo>
                            <a:pt x="2107" y="10"/>
                          </a:lnTo>
                          <a:lnTo>
                            <a:pt x="2107" y="11"/>
                          </a:lnTo>
                          <a:lnTo>
                            <a:pt x="2107" y="8"/>
                          </a:lnTo>
                          <a:lnTo>
                            <a:pt x="2108" y="7"/>
                          </a:lnTo>
                          <a:lnTo>
                            <a:pt x="2108" y="9"/>
                          </a:lnTo>
                          <a:lnTo>
                            <a:pt x="2109" y="9"/>
                          </a:lnTo>
                          <a:lnTo>
                            <a:pt x="2109" y="11"/>
                          </a:lnTo>
                          <a:lnTo>
                            <a:pt x="2109" y="7"/>
                          </a:lnTo>
                          <a:lnTo>
                            <a:pt x="2110" y="10"/>
                          </a:lnTo>
                          <a:lnTo>
                            <a:pt x="2110" y="8"/>
                          </a:lnTo>
                          <a:lnTo>
                            <a:pt x="2111" y="7"/>
                          </a:lnTo>
                          <a:lnTo>
                            <a:pt x="2111" y="7"/>
                          </a:lnTo>
                          <a:lnTo>
                            <a:pt x="2112" y="6"/>
                          </a:lnTo>
                          <a:lnTo>
                            <a:pt x="2112" y="6"/>
                          </a:lnTo>
                          <a:lnTo>
                            <a:pt x="2112" y="5"/>
                          </a:lnTo>
                          <a:lnTo>
                            <a:pt x="2113" y="6"/>
                          </a:lnTo>
                          <a:lnTo>
                            <a:pt x="2113" y="4"/>
                          </a:lnTo>
                          <a:lnTo>
                            <a:pt x="2114" y="5"/>
                          </a:lnTo>
                          <a:lnTo>
                            <a:pt x="2114" y="6"/>
                          </a:lnTo>
                          <a:lnTo>
                            <a:pt x="2114" y="8"/>
                          </a:lnTo>
                          <a:lnTo>
                            <a:pt x="2115" y="6"/>
                          </a:lnTo>
                          <a:lnTo>
                            <a:pt x="2115" y="6"/>
                          </a:lnTo>
                          <a:lnTo>
                            <a:pt x="2116" y="7"/>
                          </a:lnTo>
                          <a:lnTo>
                            <a:pt x="2116" y="4"/>
                          </a:lnTo>
                          <a:lnTo>
                            <a:pt x="2117" y="6"/>
                          </a:lnTo>
                          <a:lnTo>
                            <a:pt x="2117" y="8"/>
                          </a:lnTo>
                          <a:lnTo>
                            <a:pt x="2117" y="9"/>
                          </a:lnTo>
                          <a:lnTo>
                            <a:pt x="2118" y="9"/>
                          </a:lnTo>
                          <a:lnTo>
                            <a:pt x="2118" y="9"/>
                          </a:lnTo>
                          <a:lnTo>
                            <a:pt x="2119" y="9"/>
                          </a:lnTo>
                          <a:lnTo>
                            <a:pt x="2119" y="13"/>
                          </a:lnTo>
                          <a:lnTo>
                            <a:pt x="2119" y="12"/>
                          </a:lnTo>
                          <a:lnTo>
                            <a:pt x="2120" y="11"/>
                          </a:lnTo>
                          <a:lnTo>
                            <a:pt x="2120" y="12"/>
                          </a:lnTo>
                          <a:lnTo>
                            <a:pt x="2121" y="14"/>
                          </a:lnTo>
                          <a:lnTo>
                            <a:pt x="2121" y="13"/>
                          </a:lnTo>
                          <a:lnTo>
                            <a:pt x="2122" y="11"/>
                          </a:lnTo>
                          <a:lnTo>
                            <a:pt x="2122" y="10"/>
                          </a:lnTo>
                          <a:lnTo>
                            <a:pt x="2122" y="11"/>
                          </a:lnTo>
                          <a:lnTo>
                            <a:pt x="2123" y="14"/>
                          </a:lnTo>
                          <a:lnTo>
                            <a:pt x="2123" y="10"/>
                          </a:lnTo>
                          <a:lnTo>
                            <a:pt x="2124" y="10"/>
                          </a:lnTo>
                          <a:lnTo>
                            <a:pt x="2124" y="9"/>
                          </a:lnTo>
                          <a:lnTo>
                            <a:pt x="2124" y="12"/>
                          </a:lnTo>
                          <a:lnTo>
                            <a:pt x="2125" y="10"/>
                          </a:lnTo>
                          <a:lnTo>
                            <a:pt x="2125" y="9"/>
                          </a:lnTo>
                          <a:lnTo>
                            <a:pt x="2126" y="5"/>
                          </a:lnTo>
                          <a:lnTo>
                            <a:pt x="2126" y="9"/>
                          </a:lnTo>
                          <a:lnTo>
                            <a:pt x="2127" y="10"/>
                          </a:lnTo>
                          <a:lnTo>
                            <a:pt x="2127" y="6"/>
                          </a:lnTo>
                          <a:lnTo>
                            <a:pt x="2127" y="8"/>
                          </a:lnTo>
                          <a:lnTo>
                            <a:pt x="2128" y="7"/>
                          </a:lnTo>
                          <a:lnTo>
                            <a:pt x="2128" y="7"/>
                          </a:lnTo>
                          <a:lnTo>
                            <a:pt x="2129" y="8"/>
                          </a:lnTo>
                          <a:lnTo>
                            <a:pt x="2129" y="7"/>
                          </a:lnTo>
                          <a:lnTo>
                            <a:pt x="2129" y="8"/>
                          </a:lnTo>
                          <a:lnTo>
                            <a:pt x="2130" y="6"/>
                          </a:lnTo>
                          <a:lnTo>
                            <a:pt x="2130" y="6"/>
                          </a:lnTo>
                          <a:lnTo>
                            <a:pt x="2131" y="7"/>
                          </a:lnTo>
                          <a:lnTo>
                            <a:pt x="2131" y="6"/>
                          </a:lnTo>
                          <a:lnTo>
                            <a:pt x="2132" y="6"/>
                          </a:lnTo>
                          <a:lnTo>
                            <a:pt x="2132" y="5"/>
                          </a:lnTo>
                          <a:lnTo>
                            <a:pt x="2132" y="8"/>
                          </a:lnTo>
                          <a:lnTo>
                            <a:pt x="2133" y="8"/>
                          </a:lnTo>
                          <a:lnTo>
                            <a:pt x="2133" y="11"/>
                          </a:lnTo>
                          <a:lnTo>
                            <a:pt x="2134" y="12"/>
                          </a:lnTo>
                          <a:lnTo>
                            <a:pt x="2134" y="11"/>
                          </a:lnTo>
                          <a:lnTo>
                            <a:pt x="2134" y="12"/>
                          </a:lnTo>
                          <a:lnTo>
                            <a:pt x="2135" y="9"/>
                          </a:lnTo>
                          <a:lnTo>
                            <a:pt x="2135" y="11"/>
                          </a:lnTo>
                          <a:lnTo>
                            <a:pt x="2136" y="12"/>
                          </a:lnTo>
                          <a:lnTo>
                            <a:pt x="2136" y="12"/>
                          </a:lnTo>
                          <a:lnTo>
                            <a:pt x="2137" y="11"/>
                          </a:lnTo>
                          <a:lnTo>
                            <a:pt x="2137" y="10"/>
                          </a:lnTo>
                          <a:lnTo>
                            <a:pt x="2137" y="7"/>
                          </a:lnTo>
                          <a:lnTo>
                            <a:pt x="2138" y="9"/>
                          </a:lnTo>
                          <a:lnTo>
                            <a:pt x="2138" y="8"/>
                          </a:lnTo>
                          <a:lnTo>
                            <a:pt x="2139" y="9"/>
                          </a:lnTo>
                          <a:lnTo>
                            <a:pt x="2139" y="8"/>
                          </a:lnTo>
                          <a:lnTo>
                            <a:pt x="2140" y="7"/>
                          </a:lnTo>
                          <a:lnTo>
                            <a:pt x="2140" y="8"/>
                          </a:lnTo>
                          <a:lnTo>
                            <a:pt x="2140" y="7"/>
                          </a:lnTo>
                          <a:lnTo>
                            <a:pt x="2141" y="9"/>
                          </a:lnTo>
                          <a:lnTo>
                            <a:pt x="2141" y="6"/>
                          </a:lnTo>
                          <a:lnTo>
                            <a:pt x="2142" y="4"/>
                          </a:lnTo>
                          <a:lnTo>
                            <a:pt x="2142" y="8"/>
                          </a:lnTo>
                          <a:lnTo>
                            <a:pt x="2142" y="7"/>
                          </a:lnTo>
                          <a:lnTo>
                            <a:pt x="2143" y="6"/>
                          </a:lnTo>
                          <a:lnTo>
                            <a:pt x="2143" y="6"/>
                          </a:lnTo>
                          <a:lnTo>
                            <a:pt x="2144" y="8"/>
                          </a:lnTo>
                          <a:lnTo>
                            <a:pt x="2144" y="8"/>
                          </a:lnTo>
                          <a:lnTo>
                            <a:pt x="2145" y="12"/>
                          </a:lnTo>
                          <a:lnTo>
                            <a:pt x="2145" y="12"/>
                          </a:lnTo>
                          <a:lnTo>
                            <a:pt x="2145" y="10"/>
                          </a:lnTo>
                          <a:lnTo>
                            <a:pt x="2146" y="12"/>
                          </a:lnTo>
                          <a:lnTo>
                            <a:pt x="2146" y="11"/>
                          </a:lnTo>
                          <a:lnTo>
                            <a:pt x="2147" y="15"/>
                          </a:lnTo>
                          <a:lnTo>
                            <a:pt x="2147" y="14"/>
                          </a:lnTo>
                          <a:lnTo>
                            <a:pt x="2147" y="14"/>
                          </a:lnTo>
                          <a:lnTo>
                            <a:pt x="2148" y="15"/>
                          </a:lnTo>
                          <a:lnTo>
                            <a:pt x="2148" y="14"/>
                          </a:lnTo>
                          <a:lnTo>
                            <a:pt x="2149" y="16"/>
                          </a:lnTo>
                          <a:lnTo>
                            <a:pt x="2149" y="14"/>
                          </a:lnTo>
                          <a:lnTo>
                            <a:pt x="2150" y="17"/>
                          </a:lnTo>
                          <a:lnTo>
                            <a:pt x="2150" y="17"/>
                          </a:lnTo>
                          <a:lnTo>
                            <a:pt x="2150" y="16"/>
                          </a:lnTo>
                          <a:lnTo>
                            <a:pt x="2151" y="16"/>
                          </a:lnTo>
                          <a:lnTo>
                            <a:pt x="2151" y="16"/>
                          </a:lnTo>
                          <a:lnTo>
                            <a:pt x="2152" y="19"/>
                          </a:lnTo>
                          <a:lnTo>
                            <a:pt x="2152" y="17"/>
                          </a:lnTo>
                          <a:lnTo>
                            <a:pt x="2152" y="18"/>
                          </a:lnTo>
                          <a:lnTo>
                            <a:pt x="2153" y="17"/>
                          </a:lnTo>
                          <a:lnTo>
                            <a:pt x="2153" y="13"/>
                          </a:lnTo>
                          <a:lnTo>
                            <a:pt x="2154" y="15"/>
                          </a:lnTo>
                          <a:lnTo>
                            <a:pt x="2154" y="14"/>
                          </a:lnTo>
                          <a:lnTo>
                            <a:pt x="2155" y="14"/>
                          </a:lnTo>
                          <a:lnTo>
                            <a:pt x="2155" y="14"/>
                          </a:lnTo>
                          <a:lnTo>
                            <a:pt x="2155" y="11"/>
                          </a:lnTo>
                          <a:lnTo>
                            <a:pt x="2156" y="13"/>
                          </a:lnTo>
                          <a:lnTo>
                            <a:pt x="2156" y="14"/>
                          </a:lnTo>
                          <a:lnTo>
                            <a:pt x="2157" y="13"/>
                          </a:lnTo>
                          <a:lnTo>
                            <a:pt x="2157" y="14"/>
                          </a:lnTo>
                          <a:lnTo>
                            <a:pt x="2157" y="14"/>
                          </a:lnTo>
                          <a:lnTo>
                            <a:pt x="2158" y="14"/>
                          </a:lnTo>
                          <a:lnTo>
                            <a:pt x="2158" y="12"/>
                          </a:lnTo>
                          <a:lnTo>
                            <a:pt x="2159" y="15"/>
                          </a:lnTo>
                          <a:lnTo>
                            <a:pt x="2159" y="13"/>
                          </a:lnTo>
                          <a:lnTo>
                            <a:pt x="2160" y="15"/>
                          </a:lnTo>
                          <a:lnTo>
                            <a:pt x="2160" y="15"/>
                          </a:lnTo>
                          <a:lnTo>
                            <a:pt x="2160" y="16"/>
                          </a:lnTo>
                          <a:lnTo>
                            <a:pt x="2161" y="17"/>
                          </a:lnTo>
                          <a:lnTo>
                            <a:pt x="2161" y="17"/>
                          </a:lnTo>
                          <a:lnTo>
                            <a:pt x="2162" y="16"/>
                          </a:lnTo>
                          <a:lnTo>
                            <a:pt x="2162" y="18"/>
                          </a:lnTo>
                          <a:lnTo>
                            <a:pt x="2162" y="20"/>
                          </a:lnTo>
                          <a:lnTo>
                            <a:pt x="2163" y="17"/>
                          </a:lnTo>
                          <a:lnTo>
                            <a:pt x="2163" y="15"/>
                          </a:lnTo>
                          <a:lnTo>
                            <a:pt x="2164" y="16"/>
                          </a:lnTo>
                          <a:lnTo>
                            <a:pt x="2164" y="14"/>
                          </a:lnTo>
                          <a:lnTo>
                            <a:pt x="2165" y="15"/>
                          </a:lnTo>
                          <a:lnTo>
                            <a:pt x="2165" y="15"/>
                          </a:lnTo>
                          <a:lnTo>
                            <a:pt x="2165" y="14"/>
                          </a:lnTo>
                          <a:lnTo>
                            <a:pt x="2166" y="14"/>
                          </a:lnTo>
                          <a:lnTo>
                            <a:pt x="2166" y="16"/>
                          </a:lnTo>
                          <a:lnTo>
                            <a:pt x="2167" y="16"/>
                          </a:lnTo>
                          <a:lnTo>
                            <a:pt x="2167" y="15"/>
                          </a:lnTo>
                          <a:lnTo>
                            <a:pt x="2167" y="12"/>
                          </a:lnTo>
                          <a:lnTo>
                            <a:pt x="2168" y="13"/>
                          </a:lnTo>
                          <a:lnTo>
                            <a:pt x="2168" y="14"/>
                          </a:lnTo>
                          <a:lnTo>
                            <a:pt x="2169" y="12"/>
                          </a:lnTo>
                          <a:lnTo>
                            <a:pt x="2169" y="12"/>
                          </a:lnTo>
                          <a:lnTo>
                            <a:pt x="2170" y="12"/>
                          </a:lnTo>
                          <a:lnTo>
                            <a:pt x="2170" y="12"/>
                          </a:lnTo>
                          <a:lnTo>
                            <a:pt x="2170" y="13"/>
                          </a:lnTo>
                          <a:lnTo>
                            <a:pt x="2171" y="14"/>
                          </a:lnTo>
                          <a:lnTo>
                            <a:pt x="2171" y="13"/>
                          </a:lnTo>
                          <a:lnTo>
                            <a:pt x="2172" y="13"/>
                          </a:lnTo>
                          <a:lnTo>
                            <a:pt x="2172" y="14"/>
                          </a:lnTo>
                          <a:lnTo>
                            <a:pt x="2172" y="16"/>
                          </a:lnTo>
                          <a:lnTo>
                            <a:pt x="2173" y="18"/>
                          </a:lnTo>
                          <a:lnTo>
                            <a:pt x="2173" y="13"/>
                          </a:lnTo>
                          <a:lnTo>
                            <a:pt x="2174" y="13"/>
                          </a:lnTo>
                          <a:lnTo>
                            <a:pt x="2174" y="15"/>
                          </a:lnTo>
                          <a:lnTo>
                            <a:pt x="2175" y="15"/>
                          </a:lnTo>
                          <a:lnTo>
                            <a:pt x="2175" y="15"/>
                          </a:lnTo>
                          <a:lnTo>
                            <a:pt x="2175" y="16"/>
                          </a:lnTo>
                          <a:lnTo>
                            <a:pt x="2176" y="19"/>
                          </a:lnTo>
                          <a:lnTo>
                            <a:pt x="2176" y="17"/>
                          </a:lnTo>
                          <a:lnTo>
                            <a:pt x="2177" y="19"/>
                          </a:lnTo>
                          <a:lnTo>
                            <a:pt x="2177" y="16"/>
                          </a:lnTo>
                          <a:lnTo>
                            <a:pt x="2177" y="18"/>
                          </a:lnTo>
                          <a:lnTo>
                            <a:pt x="2178" y="18"/>
                          </a:lnTo>
                          <a:lnTo>
                            <a:pt x="2178" y="15"/>
                          </a:lnTo>
                          <a:lnTo>
                            <a:pt x="2179" y="14"/>
                          </a:lnTo>
                          <a:lnTo>
                            <a:pt x="2179" y="16"/>
                          </a:lnTo>
                          <a:lnTo>
                            <a:pt x="2180" y="15"/>
                          </a:lnTo>
                          <a:lnTo>
                            <a:pt x="2180" y="12"/>
                          </a:lnTo>
                          <a:lnTo>
                            <a:pt x="2180" y="15"/>
                          </a:lnTo>
                          <a:lnTo>
                            <a:pt x="2181" y="14"/>
                          </a:lnTo>
                          <a:lnTo>
                            <a:pt x="2181" y="12"/>
                          </a:lnTo>
                          <a:lnTo>
                            <a:pt x="2182" y="12"/>
                          </a:lnTo>
                          <a:lnTo>
                            <a:pt x="2182" y="13"/>
                          </a:lnTo>
                          <a:lnTo>
                            <a:pt x="2182" y="13"/>
                          </a:lnTo>
                          <a:lnTo>
                            <a:pt x="2183" y="12"/>
                          </a:lnTo>
                          <a:lnTo>
                            <a:pt x="2183" y="11"/>
                          </a:lnTo>
                          <a:lnTo>
                            <a:pt x="2184" y="13"/>
                          </a:lnTo>
                          <a:lnTo>
                            <a:pt x="2184" y="10"/>
                          </a:lnTo>
                          <a:lnTo>
                            <a:pt x="2185" y="9"/>
                          </a:lnTo>
                          <a:lnTo>
                            <a:pt x="2185" y="12"/>
                          </a:lnTo>
                          <a:lnTo>
                            <a:pt x="2185" y="13"/>
                          </a:lnTo>
                          <a:lnTo>
                            <a:pt x="2186" y="15"/>
                          </a:lnTo>
                          <a:lnTo>
                            <a:pt x="2186" y="15"/>
                          </a:lnTo>
                          <a:lnTo>
                            <a:pt x="2187" y="15"/>
                          </a:lnTo>
                          <a:lnTo>
                            <a:pt x="2187" y="15"/>
                          </a:lnTo>
                          <a:lnTo>
                            <a:pt x="2187" y="13"/>
                          </a:lnTo>
                          <a:lnTo>
                            <a:pt x="2188" y="13"/>
                          </a:lnTo>
                          <a:lnTo>
                            <a:pt x="2188" y="14"/>
                          </a:lnTo>
                          <a:lnTo>
                            <a:pt x="2189" y="12"/>
                          </a:lnTo>
                          <a:lnTo>
                            <a:pt x="2189" y="16"/>
                          </a:lnTo>
                          <a:lnTo>
                            <a:pt x="2190" y="15"/>
                          </a:lnTo>
                          <a:lnTo>
                            <a:pt x="2190" y="15"/>
                          </a:lnTo>
                          <a:lnTo>
                            <a:pt x="2190" y="18"/>
                          </a:lnTo>
                          <a:lnTo>
                            <a:pt x="2191" y="17"/>
                          </a:lnTo>
                          <a:lnTo>
                            <a:pt x="2191" y="17"/>
                          </a:lnTo>
                          <a:lnTo>
                            <a:pt x="2192" y="17"/>
                          </a:lnTo>
                          <a:lnTo>
                            <a:pt x="2192" y="17"/>
                          </a:lnTo>
                          <a:lnTo>
                            <a:pt x="2192" y="18"/>
                          </a:lnTo>
                          <a:lnTo>
                            <a:pt x="2193" y="16"/>
                          </a:lnTo>
                          <a:lnTo>
                            <a:pt x="2193" y="16"/>
                          </a:lnTo>
                          <a:lnTo>
                            <a:pt x="2194" y="15"/>
                          </a:lnTo>
                          <a:lnTo>
                            <a:pt x="2194" y="16"/>
                          </a:lnTo>
                          <a:lnTo>
                            <a:pt x="2195" y="16"/>
                          </a:lnTo>
                          <a:lnTo>
                            <a:pt x="2195" y="17"/>
                          </a:lnTo>
                          <a:lnTo>
                            <a:pt x="2195" y="14"/>
                          </a:lnTo>
                          <a:lnTo>
                            <a:pt x="2196" y="12"/>
                          </a:lnTo>
                          <a:lnTo>
                            <a:pt x="2196" y="12"/>
                          </a:lnTo>
                          <a:lnTo>
                            <a:pt x="2197" y="16"/>
                          </a:lnTo>
                          <a:lnTo>
                            <a:pt x="2197" y="13"/>
                          </a:lnTo>
                          <a:lnTo>
                            <a:pt x="2197" y="12"/>
                          </a:lnTo>
                          <a:lnTo>
                            <a:pt x="2198" y="13"/>
                          </a:lnTo>
                          <a:lnTo>
                            <a:pt x="2198" y="14"/>
                          </a:lnTo>
                          <a:lnTo>
                            <a:pt x="2199" y="13"/>
                          </a:lnTo>
                          <a:lnTo>
                            <a:pt x="2199" y="13"/>
                          </a:lnTo>
                          <a:lnTo>
                            <a:pt x="2200" y="13"/>
                          </a:lnTo>
                          <a:lnTo>
                            <a:pt x="2200" y="12"/>
                          </a:lnTo>
                          <a:lnTo>
                            <a:pt x="2200" y="16"/>
                          </a:lnTo>
                          <a:lnTo>
                            <a:pt x="2201" y="17"/>
                          </a:lnTo>
                          <a:lnTo>
                            <a:pt x="2201" y="16"/>
                          </a:lnTo>
                          <a:lnTo>
                            <a:pt x="2202" y="15"/>
                          </a:lnTo>
                          <a:lnTo>
                            <a:pt x="2202" y="17"/>
                          </a:lnTo>
                          <a:lnTo>
                            <a:pt x="2202" y="21"/>
                          </a:lnTo>
                          <a:lnTo>
                            <a:pt x="2203" y="18"/>
                          </a:lnTo>
                          <a:lnTo>
                            <a:pt x="2203" y="19"/>
                          </a:lnTo>
                          <a:lnTo>
                            <a:pt x="2204" y="20"/>
                          </a:lnTo>
                          <a:lnTo>
                            <a:pt x="2204" y="18"/>
                          </a:lnTo>
                          <a:lnTo>
                            <a:pt x="2205" y="19"/>
                          </a:lnTo>
                          <a:lnTo>
                            <a:pt x="2205" y="19"/>
                          </a:lnTo>
                          <a:lnTo>
                            <a:pt x="2205" y="17"/>
                          </a:lnTo>
                          <a:lnTo>
                            <a:pt x="2206" y="17"/>
                          </a:lnTo>
                          <a:lnTo>
                            <a:pt x="2206" y="17"/>
                          </a:lnTo>
                          <a:lnTo>
                            <a:pt x="2207" y="16"/>
                          </a:lnTo>
                          <a:lnTo>
                            <a:pt x="2207" y="12"/>
                          </a:lnTo>
                          <a:lnTo>
                            <a:pt x="2207" y="12"/>
                          </a:lnTo>
                          <a:lnTo>
                            <a:pt x="2208" y="16"/>
                          </a:lnTo>
                          <a:lnTo>
                            <a:pt x="2208" y="17"/>
                          </a:lnTo>
                          <a:lnTo>
                            <a:pt x="2209" y="15"/>
                          </a:lnTo>
                          <a:lnTo>
                            <a:pt x="2209" y="14"/>
                          </a:lnTo>
                          <a:lnTo>
                            <a:pt x="2210" y="15"/>
                          </a:lnTo>
                          <a:lnTo>
                            <a:pt x="2210" y="16"/>
                          </a:lnTo>
                          <a:lnTo>
                            <a:pt x="2210" y="14"/>
                          </a:lnTo>
                          <a:lnTo>
                            <a:pt x="2211" y="15"/>
                          </a:lnTo>
                          <a:lnTo>
                            <a:pt x="2211" y="14"/>
                          </a:lnTo>
                          <a:lnTo>
                            <a:pt x="2212" y="12"/>
                          </a:lnTo>
                          <a:lnTo>
                            <a:pt x="2212" y="14"/>
                          </a:lnTo>
                          <a:lnTo>
                            <a:pt x="2212" y="13"/>
                          </a:lnTo>
                          <a:lnTo>
                            <a:pt x="2213" y="12"/>
                          </a:lnTo>
                          <a:lnTo>
                            <a:pt x="2213" y="12"/>
                          </a:lnTo>
                          <a:lnTo>
                            <a:pt x="2214" y="11"/>
                          </a:lnTo>
                          <a:lnTo>
                            <a:pt x="2214" y="10"/>
                          </a:lnTo>
                          <a:lnTo>
                            <a:pt x="2215" y="12"/>
                          </a:lnTo>
                          <a:lnTo>
                            <a:pt x="2215" y="12"/>
                          </a:lnTo>
                          <a:lnTo>
                            <a:pt x="2215" y="16"/>
                          </a:lnTo>
                          <a:lnTo>
                            <a:pt x="2216" y="14"/>
                          </a:lnTo>
                          <a:lnTo>
                            <a:pt x="2216" y="15"/>
                          </a:lnTo>
                          <a:lnTo>
                            <a:pt x="2217" y="18"/>
                          </a:lnTo>
                          <a:lnTo>
                            <a:pt x="2217" y="15"/>
                          </a:lnTo>
                          <a:lnTo>
                            <a:pt x="2217" y="15"/>
                          </a:lnTo>
                          <a:lnTo>
                            <a:pt x="2218" y="16"/>
                          </a:lnTo>
                          <a:lnTo>
                            <a:pt x="2218" y="15"/>
                          </a:lnTo>
                          <a:lnTo>
                            <a:pt x="2219" y="14"/>
                          </a:lnTo>
                          <a:lnTo>
                            <a:pt x="2219" y="15"/>
                          </a:lnTo>
                          <a:lnTo>
                            <a:pt x="2220" y="14"/>
                          </a:lnTo>
                          <a:lnTo>
                            <a:pt x="2220" y="14"/>
                          </a:lnTo>
                          <a:lnTo>
                            <a:pt x="2220" y="14"/>
                          </a:lnTo>
                          <a:lnTo>
                            <a:pt x="2221" y="14"/>
                          </a:lnTo>
                          <a:lnTo>
                            <a:pt x="2221" y="15"/>
                          </a:lnTo>
                          <a:lnTo>
                            <a:pt x="2222" y="11"/>
                          </a:lnTo>
                          <a:lnTo>
                            <a:pt x="2222" y="15"/>
                          </a:lnTo>
                          <a:lnTo>
                            <a:pt x="2222" y="13"/>
                          </a:lnTo>
                          <a:lnTo>
                            <a:pt x="2223" y="13"/>
                          </a:lnTo>
                          <a:lnTo>
                            <a:pt x="2223" y="11"/>
                          </a:lnTo>
                          <a:lnTo>
                            <a:pt x="2224" y="11"/>
                          </a:lnTo>
                          <a:lnTo>
                            <a:pt x="2224" y="10"/>
                          </a:lnTo>
                          <a:lnTo>
                            <a:pt x="2225" y="12"/>
                          </a:lnTo>
                          <a:lnTo>
                            <a:pt x="2225" y="10"/>
                          </a:lnTo>
                          <a:lnTo>
                            <a:pt x="2225" y="10"/>
                          </a:lnTo>
                          <a:lnTo>
                            <a:pt x="2226" y="9"/>
                          </a:lnTo>
                          <a:lnTo>
                            <a:pt x="2226" y="12"/>
                          </a:lnTo>
                          <a:lnTo>
                            <a:pt x="2227" y="9"/>
                          </a:lnTo>
                          <a:lnTo>
                            <a:pt x="2227" y="11"/>
                          </a:lnTo>
                          <a:lnTo>
                            <a:pt x="2227" y="13"/>
                          </a:lnTo>
                          <a:lnTo>
                            <a:pt x="2228" y="14"/>
                          </a:lnTo>
                          <a:lnTo>
                            <a:pt x="2228" y="10"/>
                          </a:lnTo>
                          <a:lnTo>
                            <a:pt x="2229" y="11"/>
                          </a:lnTo>
                          <a:lnTo>
                            <a:pt x="2229" y="13"/>
                          </a:lnTo>
                          <a:lnTo>
                            <a:pt x="2230" y="13"/>
                          </a:lnTo>
                          <a:lnTo>
                            <a:pt x="2230" y="14"/>
                          </a:lnTo>
                          <a:lnTo>
                            <a:pt x="2230" y="14"/>
                          </a:lnTo>
                          <a:lnTo>
                            <a:pt x="2231" y="14"/>
                          </a:lnTo>
                          <a:lnTo>
                            <a:pt x="2231" y="16"/>
                          </a:lnTo>
                          <a:lnTo>
                            <a:pt x="2232" y="15"/>
                          </a:lnTo>
                          <a:lnTo>
                            <a:pt x="2232" y="17"/>
                          </a:lnTo>
                          <a:lnTo>
                            <a:pt x="2232" y="15"/>
                          </a:lnTo>
                          <a:lnTo>
                            <a:pt x="2233" y="17"/>
                          </a:lnTo>
                          <a:lnTo>
                            <a:pt x="2233" y="16"/>
                          </a:lnTo>
                          <a:lnTo>
                            <a:pt x="2234" y="17"/>
                          </a:lnTo>
                          <a:lnTo>
                            <a:pt x="2234" y="15"/>
                          </a:lnTo>
                          <a:lnTo>
                            <a:pt x="2235" y="13"/>
                          </a:lnTo>
                          <a:lnTo>
                            <a:pt x="2235" y="14"/>
                          </a:lnTo>
                          <a:lnTo>
                            <a:pt x="2235" y="13"/>
                          </a:lnTo>
                          <a:lnTo>
                            <a:pt x="2236" y="12"/>
                          </a:lnTo>
                          <a:lnTo>
                            <a:pt x="2236" y="14"/>
                          </a:lnTo>
                          <a:lnTo>
                            <a:pt x="2237" y="12"/>
                          </a:lnTo>
                          <a:lnTo>
                            <a:pt x="2237" y="9"/>
                          </a:lnTo>
                          <a:lnTo>
                            <a:pt x="2237" y="8"/>
                          </a:lnTo>
                          <a:lnTo>
                            <a:pt x="2238" y="7"/>
                          </a:lnTo>
                          <a:lnTo>
                            <a:pt x="2238" y="6"/>
                          </a:lnTo>
                          <a:lnTo>
                            <a:pt x="2239" y="6"/>
                          </a:lnTo>
                          <a:lnTo>
                            <a:pt x="2239" y="6"/>
                          </a:lnTo>
                          <a:lnTo>
                            <a:pt x="2240" y="7"/>
                          </a:lnTo>
                          <a:lnTo>
                            <a:pt x="2240" y="8"/>
                          </a:lnTo>
                          <a:lnTo>
                            <a:pt x="2240" y="8"/>
                          </a:lnTo>
                          <a:lnTo>
                            <a:pt x="2241" y="8"/>
                          </a:lnTo>
                          <a:lnTo>
                            <a:pt x="2241" y="9"/>
                          </a:lnTo>
                          <a:lnTo>
                            <a:pt x="2242" y="6"/>
                          </a:lnTo>
                          <a:lnTo>
                            <a:pt x="2242" y="8"/>
                          </a:lnTo>
                          <a:lnTo>
                            <a:pt x="2242" y="10"/>
                          </a:lnTo>
                          <a:lnTo>
                            <a:pt x="2243" y="10"/>
                          </a:lnTo>
                          <a:lnTo>
                            <a:pt x="2243" y="10"/>
                          </a:lnTo>
                          <a:lnTo>
                            <a:pt x="2244" y="13"/>
                          </a:lnTo>
                          <a:lnTo>
                            <a:pt x="2244" y="12"/>
                          </a:lnTo>
                          <a:lnTo>
                            <a:pt x="2245" y="10"/>
                          </a:lnTo>
                          <a:lnTo>
                            <a:pt x="2245" y="15"/>
                          </a:lnTo>
                          <a:lnTo>
                            <a:pt x="2245" y="14"/>
                          </a:lnTo>
                          <a:lnTo>
                            <a:pt x="2246" y="13"/>
                          </a:lnTo>
                          <a:lnTo>
                            <a:pt x="2246" y="10"/>
                          </a:lnTo>
                          <a:lnTo>
                            <a:pt x="2247" y="12"/>
                          </a:lnTo>
                          <a:lnTo>
                            <a:pt x="2247" y="12"/>
                          </a:lnTo>
                          <a:lnTo>
                            <a:pt x="2247" y="13"/>
                          </a:lnTo>
                          <a:lnTo>
                            <a:pt x="2248" y="14"/>
                          </a:lnTo>
                          <a:lnTo>
                            <a:pt x="2248" y="12"/>
                          </a:lnTo>
                          <a:lnTo>
                            <a:pt x="2249" y="12"/>
                          </a:lnTo>
                          <a:lnTo>
                            <a:pt x="2249" y="10"/>
                          </a:lnTo>
                          <a:lnTo>
                            <a:pt x="2250" y="13"/>
                          </a:lnTo>
                          <a:lnTo>
                            <a:pt x="2250" y="11"/>
                          </a:lnTo>
                          <a:lnTo>
                            <a:pt x="2250" y="11"/>
                          </a:lnTo>
                          <a:lnTo>
                            <a:pt x="2251" y="7"/>
                          </a:lnTo>
                          <a:lnTo>
                            <a:pt x="2251" y="10"/>
                          </a:lnTo>
                          <a:lnTo>
                            <a:pt x="2252" y="12"/>
                          </a:lnTo>
                          <a:lnTo>
                            <a:pt x="2252" y="10"/>
                          </a:lnTo>
                          <a:lnTo>
                            <a:pt x="2252" y="8"/>
                          </a:lnTo>
                          <a:lnTo>
                            <a:pt x="2253" y="9"/>
                          </a:lnTo>
                          <a:lnTo>
                            <a:pt x="2253" y="10"/>
                          </a:lnTo>
                          <a:lnTo>
                            <a:pt x="2254" y="12"/>
                          </a:lnTo>
                          <a:lnTo>
                            <a:pt x="2254" y="12"/>
                          </a:lnTo>
                          <a:lnTo>
                            <a:pt x="2255" y="10"/>
                          </a:lnTo>
                          <a:lnTo>
                            <a:pt x="2255" y="14"/>
                          </a:lnTo>
                          <a:lnTo>
                            <a:pt x="2255" y="13"/>
                          </a:lnTo>
                          <a:lnTo>
                            <a:pt x="2256" y="13"/>
                          </a:lnTo>
                          <a:lnTo>
                            <a:pt x="2256" y="13"/>
                          </a:lnTo>
                          <a:lnTo>
                            <a:pt x="2257" y="14"/>
                          </a:lnTo>
                          <a:lnTo>
                            <a:pt x="2257" y="12"/>
                          </a:lnTo>
                          <a:lnTo>
                            <a:pt x="2257" y="14"/>
                          </a:lnTo>
                          <a:lnTo>
                            <a:pt x="2258" y="14"/>
                          </a:lnTo>
                          <a:lnTo>
                            <a:pt x="2258" y="16"/>
                          </a:lnTo>
                          <a:lnTo>
                            <a:pt x="2259" y="18"/>
                          </a:lnTo>
                          <a:lnTo>
                            <a:pt x="2259" y="17"/>
                          </a:lnTo>
                          <a:lnTo>
                            <a:pt x="2260" y="16"/>
                          </a:lnTo>
                          <a:lnTo>
                            <a:pt x="2260" y="18"/>
                          </a:lnTo>
                          <a:lnTo>
                            <a:pt x="2260" y="14"/>
                          </a:lnTo>
                          <a:lnTo>
                            <a:pt x="2261" y="15"/>
                          </a:lnTo>
                          <a:lnTo>
                            <a:pt x="2261" y="16"/>
                          </a:lnTo>
                          <a:lnTo>
                            <a:pt x="2262" y="16"/>
                          </a:lnTo>
                          <a:lnTo>
                            <a:pt x="2262" y="14"/>
                          </a:lnTo>
                          <a:lnTo>
                            <a:pt x="2262" y="13"/>
                          </a:lnTo>
                          <a:lnTo>
                            <a:pt x="2263" y="13"/>
                          </a:lnTo>
                          <a:lnTo>
                            <a:pt x="2263" y="11"/>
                          </a:lnTo>
                          <a:lnTo>
                            <a:pt x="2264" y="14"/>
                          </a:lnTo>
                          <a:lnTo>
                            <a:pt x="2264" y="12"/>
                          </a:lnTo>
                          <a:lnTo>
                            <a:pt x="2265" y="13"/>
                          </a:lnTo>
                          <a:lnTo>
                            <a:pt x="2265" y="12"/>
                          </a:lnTo>
                          <a:lnTo>
                            <a:pt x="2265" y="8"/>
                          </a:lnTo>
                          <a:lnTo>
                            <a:pt x="2266" y="11"/>
                          </a:lnTo>
                          <a:lnTo>
                            <a:pt x="2266" y="11"/>
                          </a:lnTo>
                          <a:lnTo>
                            <a:pt x="2267" y="11"/>
                          </a:lnTo>
                          <a:lnTo>
                            <a:pt x="2267" y="12"/>
                          </a:lnTo>
                          <a:lnTo>
                            <a:pt x="2267" y="11"/>
                          </a:lnTo>
                          <a:lnTo>
                            <a:pt x="2268" y="13"/>
                          </a:lnTo>
                          <a:lnTo>
                            <a:pt x="2268" y="12"/>
                          </a:lnTo>
                          <a:lnTo>
                            <a:pt x="2269" y="10"/>
                          </a:lnTo>
                          <a:lnTo>
                            <a:pt x="2269" y="14"/>
                          </a:lnTo>
                          <a:lnTo>
                            <a:pt x="2270" y="14"/>
                          </a:lnTo>
                          <a:lnTo>
                            <a:pt x="2270" y="16"/>
                          </a:lnTo>
                          <a:lnTo>
                            <a:pt x="2270" y="16"/>
                          </a:lnTo>
                          <a:lnTo>
                            <a:pt x="2271" y="13"/>
                          </a:lnTo>
                          <a:lnTo>
                            <a:pt x="2271" y="17"/>
                          </a:lnTo>
                          <a:lnTo>
                            <a:pt x="2272" y="17"/>
                          </a:lnTo>
                          <a:lnTo>
                            <a:pt x="2272" y="18"/>
                          </a:lnTo>
                          <a:lnTo>
                            <a:pt x="2272" y="16"/>
                          </a:lnTo>
                          <a:lnTo>
                            <a:pt x="2273" y="17"/>
                          </a:lnTo>
                          <a:lnTo>
                            <a:pt x="2273" y="15"/>
                          </a:lnTo>
                          <a:lnTo>
                            <a:pt x="2274" y="15"/>
                          </a:lnTo>
                          <a:lnTo>
                            <a:pt x="2274" y="15"/>
                          </a:lnTo>
                          <a:lnTo>
                            <a:pt x="2275" y="15"/>
                          </a:lnTo>
                          <a:lnTo>
                            <a:pt x="2275" y="15"/>
                          </a:lnTo>
                          <a:lnTo>
                            <a:pt x="2275" y="17"/>
                          </a:lnTo>
                          <a:lnTo>
                            <a:pt x="2276" y="16"/>
                          </a:lnTo>
                          <a:lnTo>
                            <a:pt x="2276" y="15"/>
                          </a:lnTo>
                          <a:lnTo>
                            <a:pt x="2277" y="13"/>
                          </a:lnTo>
                          <a:lnTo>
                            <a:pt x="2277" y="12"/>
                          </a:lnTo>
                          <a:lnTo>
                            <a:pt x="2277" y="13"/>
                          </a:lnTo>
                          <a:lnTo>
                            <a:pt x="2278" y="12"/>
                          </a:lnTo>
                          <a:lnTo>
                            <a:pt x="2278" y="12"/>
                          </a:lnTo>
                          <a:lnTo>
                            <a:pt x="2279" y="9"/>
                          </a:lnTo>
                          <a:lnTo>
                            <a:pt x="2279" y="9"/>
                          </a:lnTo>
                          <a:lnTo>
                            <a:pt x="2280" y="8"/>
                          </a:lnTo>
                          <a:lnTo>
                            <a:pt x="2280" y="5"/>
                          </a:lnTo>
                          <a:lnTo>
                            <a:pt x="2280" y="6"/>
                          </a:lnTo>
                          <a:lnTo>
                            <a:pt x="2281" y="7"/>
                          </a:lnTo>
                          <a:lnTo>
                            <a:pt x="2281" y="5"/>
                          </a:lnTo>
                          <a:lnTo>
                            <a:pt x="2282" y="6"/>
                          </a:lnTo>
                          <a:lnTo>
                            <a:pt x="2282" y="8"/>
                          </a:lnTo>
                          <a:lnTo>
                            <a:pt x="2282" y="8"/>
                          </a:lnTo>
                          <a:lnTo>
                            <a:pt x="2283" y="5"/>
                          </a:lnTo>
                          <a:lnTo>
                            <a:pt x="2283" y="7"/>
                          </a:lnTo>
                          <a:lnTo>
                            <a:pt x="2284" y="7"/>
                          </a:lnTo>
                          <a:lnTo>
                            <a:pt x="2284" y="8"/>
                          </a:lnTo>
                          <a:lnTo>
                            <a:pt x="2285" y="9"/>
                          </a:lnTo>
                          <a:lnTo>
                            <a:pt x="2285" y="8"/>
                          </a:lnTo>
                          <a:lnTo>
                            <a:pt x="2285" y="6"/>
                          </a:lnTo>
                          <a:lnTo>
                            <a:pt x="2286" y="8"/>
                          </a:lnTo>
                          <a:lnTo>
                            <a:pt x="2286" y="7"/>
                          </a:lnTo>
                          <a:lnTo>
                            <a:pt x="2287" y="8"/>
                          </a:lnTo>
                          <a:lnTo>
                            <a:pt x="2287" y="7"/>
                          </a:lnTo>
                          <a:lnTo>
                            <a:pt x="2287" y="7"/>
                          </a:lnTo>
                          <a:lnTo>
                            <a:pt x="2288" y="7"/>
                          </a:lnTo>
                          <a:lnTo>
                            <a:pt x="2288" y="8"/>
                          </a:lnTo>
                          <a:lnTo>
                            <a:pt x="2289" y="10"/>
                          </a:lnTo>
                          <a:lnTo>
                            <a:pt x="2289" y="8"/>
                          </a:lnTo>
                          <a:lnTo>
                            <a:pt x="2290" y="8"/>
                          </a:lnTo>
                          <a:lnTo>
                            <a:pt x="2290" y="10"/>
                          </a:lnTo>
                          <a:lnTo>
                            <a:pt x="2290" y="9"/>
                          </a:lnTo>
                          <a:lnTo>
                            <a:pt x="2291" y="7"/>
                          </a:lnTo>
                          <a:lnTo>
                            <a:pt x="2291" y="8"/>
                          </a:lnTo>
                          <a:lnTo>
                            <a:pt x="2292" y="7"/>
                          </a:lnTo>
                          <a:lnTo>
                            <a:pt x="2292" y="4"/>
                          </a:lnTo>
                          <a:lnTo>
                            <a:pt x="2292" y="5"/>
                          </a:lnTo>
                          <a:lnTo>
                            <a:pt x="2293" y="6"/>
                          </a:lnTo>
                          <a:lnTo>
                            <a:pt x="2293" y="6"/>
                          </a:lnTo>
                          <a:lnTo>
                            <a:pt x="2294" y="3"/>
                          </a:lnTo>
                          <a:lnTo>
                            <a:pt x="2294" y="5"/>
                          </a:lnTo>
                          <a:lnTo>
                            <a:pt x="2295" y="5"/>
                          </a:lnTo>
                          <a:lnTo>
                            <a:pt x="2295" y="4"/>
                          </a:lnTo>
                          <a:lnTo>
                            <a:pt x="2295" y="7"/>
                          </a:lnTo>
                          <a:lnTo>
                            <a:pt x="2296" y="6"/>
                          </a:lnTo>
                          <a:lnTo>
                            <a:pt x="2296" y="7"/>
                          </a:lnTo>
                          <a:lnTo>
                            <a:pt x="2297" y="9"/>
                          </a:lnTo>
                          <a:lnTo>
                            <a:pt x="2297" y="10"/>
                          </a:lnTo>
                          <a:lnTo>
                            <a:pt x="2297" y="11"/>
                          </a:lnTo>
                          <a:lnTo>
                            <a:pt x="2298" y="13"/>
                          </a:lnTo>
                          <a:lnTo>
                            <a:pt x="2298" y="11"/>
                          </a:lnTo>
                          <a:lnTo>
                            <a:pt x="2299" y="11"/>
                          </a:lnTo>
                          <a:lnTo>
                            <a:pt x="2299" y="12"/>
                          </a:lnTo>
                          <a:lnTo>
                            <a:pt x="2300" y="12"/>
                          </a:lnTo>
                          <a:lnTo>
                            <a:pt x="2300" y="13"/>
                          </a:lnTo>
                          <a:lnTo>
                            <a:pt x="2300" y="13"/>
                          </a:lnTo>
                          <a:lnTo>
                            <a:pt x="2301" y="15"/>
                          </a:lnTo>
                          <a:lnTo>
                            <a:pt x="2301" y="14"/>
                          </a:lnTo>
                          <a:lnTo>
                            <a:pt x="2302" y="15"/>
                          </a:lnTo>
                          <a:lnTo>
                            <a:pt x="2302" y="16"/>
                          </a:lnTo>
                          <a:lnTo>
                            <a:pt x="2302" y="14"/>
                          </a:lnTo>
                          <a:lnTo>
                            <a:pt x="2303" y="14"/>
                          </a:lnTo>
                          <a:lnTo>
                            <a:pt x="2303" y="14"/>
                          </a:lnTo>
                          <a:lnTo>
                            <a:pt x="2304" y="16"/>
                          </a:lnTo>
                          <a:lnTo>
                            <a:pt x="2304" y="14"/>
                          </a:lnTo>
                          <a:lnTo>
                            <a:pt x="2305" y="14"/>
                          </a:lnTo>
                          <a:lnTo>
                            <a:pt x="2305" y="12"/>
                          </a:lnTo>
                          <a:lnTo>
                            <a:pt x="2305" y="12"/>
                          </a:lnTo>
                          <a:lnTo>
                            <a:pt x="2306" y="10"/>
                          </a:lnTo>
                          <a:lnTo>
                            <a:pt x="2306" y="10"/>
                          </a:lnTo>
                          <a:lnTo>
                            <a:pt x="2307" y="13"/>
                          </a:lnTo>
                          <a:lnTo>
                            <a:pt x="2307" y="13"/>
                          </a:lnTo>
                          <a:lnTo>
                            <a:pt x="2307" y="12"/>
                          </a:lnTo>
                          <a:lnTo>
                            <a:pt x="2308" y="11"/>
                          </a:lnTo>
                          <a:lnTo>
                            <a:pt x="2308" y="12"/>
                          </a:lnTo>
                          <a:lnTo>
                            <a:pt x="2309" y="9"/>
                          </a:lnTo>
                          <a:lnTo>
                            <a:pt x="2309" y="11"/>
                          </a:lnTo>
                          <a:lnTo>
                            <a:pt x="2310" y="12"/>
                          </a:lnTo>
                          <a:lnTo>
                            <a:pt x="2310" y="8"/>
                          </a:lnTo>
                          <a:lnTo>
                            <a:pt x="2310" y="12"/>
                          </a:lnTo>
                          <a:lnTo>
                            <a:pt x="2311" y="12"/>
                          </a:lnTo>
                          <a:lnTo>
                            <a:pt x="2311" y="14"/>
                          </a:lnTo>
                          <a:lnTo>
                            <a:pt x="2312" y="14"/>
                          </a:lnTo>
                          <a:lnTo>
                            <a:pt x="2312" y="15"/>
                          </a:lnTo>
                          <a:lnTo>
                            <a:pt x="2312" y="15"/>
                          </a:lnTo>
                          <a:lnTo>
                            <a:pt x="2313" y="16"/>
                          </a:lnTo>
                          <a:lnTo>
                            <a:pt x="2313" y="16"/>
                          </a:lnTo>
                          <a:lnTo>
                            <a:pt x="2314" y="16"/>
                          </a:lnTo>
                          <a:lnTo>
                            <a:pt x="2314" y="17"/>
                          </a:lnTo>
                          <a:lnTo>
                            <a:pt x="2315" y="20"/>
                          </a:lnTo>
                          <a:lnTo>
                            <a:pt x="2315" y="20"/>
                          </a:lnTo>
                          <a:lnTo>
                            <a:pt x="2315" y="20"/>
                          </a:lnTo>
                          <a:lnTo>
                            <a:pt x="2316" y="17"/>
                          </a:lnTo>
                          <a:lnTo>
                            <a:pt x="2316" y="18"/>
                          </a:lnTo>
                          <a:lnTo>
                            <a:pt x="2317" y="19"/>
                          </a:lnTo>
                          <a:lnTo>
                            <a:pt x="2317" y="18"/>
                          </a:lnTo>
                          <a:lnTo>
                            <a:pt x="2317" y="19"/>
                          </a:lnTo>
                          <a:lnTo>
                            <a:pt x="2318" y="20"/>
                          </a:lnTo>
                          <a:lnTo>
                            <a:pt x="2318" y="20"/>
                          </a:lnTo>
                          <a:lnTo>
                            <a:pt x="2319" y="19"/>
                          </a:lnTo>
                          <a:lnTo>
                            <a:pt x="2319" y="18"/>
                          </a:lnTo>
                          <a:lnTo>
                            <a:pt x="2320" y="15"/>
                          </a:lnTo>
                          <a:lnTo>
                            <a:pt x="2320" y="17"/>
                          </a:lnTo>
                          <a:lnTo>
                            <a:pt x="2320" y="17"/>
                          </a:lnTo>
                          <a:lnTo>
                            <a:pt x="2321" y="16"/>
                          </a:lnTo>
                          <a:lnTo>
                            <a:pt x="2321" y="15"/>
                          </a:lnTo>
                          <a:lnTo>
                            <a:pt x="2322" y="17"/>
                          </a:lnTo>
                          <a:lnTo>
                            <a:pt x="2322" y="12"/>
                          </a:lnTo>
                          <a:lnTo>
                            <a:pt x="2322" y="13"/>
                          </a:lnTo>
                          <a:lnTo>
                            <a:pt x="2323" y="12"/>
                          </a:lnTo>
                          <a:lnTo>
                            <a:pt x="2323" y="13"/>
                          </a:lnTo>
                          <a:lnTo>
                            <a:pt x="2324" y="14"/>
                          </a:lnTo>
                          <a:lnTo>
                            <a:pt x="2324" y="16"/>
                          </a:lnTo>
                          <a:lnTo>
                            <a:pt x="2325" y="15"/>
                          </a:lnTo>
                          <a:lnTo>
                            <a:pt x="2325" y="15"/>
                          </a:lnTo>
                          <a:lnTo>
                            <a:pt x="2325" y="18"/>
                          </a:lnTo>
                          <a:lnTo>
                            <a:pt x="2326" y="18"/>
                          </a:lnTo>
                          <a:lnTo>
                            <a:pt x="2326" y="18"/>
                          </a:lnTo>
                          <a:lnTo>
                            <a:pt x="2327" y="17"/>
                          </a:lnTo>
                          <a:lnTo>
                            <a:pt x="2327" y="19"/>
                          </a:lnTo>
                          <a:lnTo>
                            <a:pt x="2327" y="18"/>
                          </a:lnTo>
                          <a:lnTo>
                            <a:pt x="2328" y="19"/>
                          </a:lnTo>
                          <a:lnTo>
                            <a:pt x="2328" y="19"/>
                          </a:lnTo>
                          <a:lnTo>
                            <a:pt x="2329" y="18"/>
                          </a:lnTo>
                          <a:lnTo>
                            <a:pt x="2329" y="17"/>
                          </a:lnTo>
                          <a:lnTo>
                            <a:pt x="2330" y="18"/>
                          </a:lnTo>
                          <a:lnTo>
                            <a:pt x="2330" y="17"/>
                          </a:lnTo>
                          <a:lnTo>
                            <a:pt x="2330" y="18"/>
                          </a:lnTo>
                          <a:lnTo>
                            <a:pt x="2331" y="16"/>
                          </a:lnTo>
                          <a:lnTo>
                            <a:pt x="2331" y="16"/>
                          </a:lnTo>
                          <a:lnTo>
                            <a:pt x="2332" y="14"/>
                          </a:lnTo>
                          <a:lnTo>
                            <a:pt x="2332" y="14"/>
                          </a:lnTo>
                          <a:lnTo>
                            <a:pt x="2332" y="15"/>
                          </a:lnTo>
                          <a:lnTo>
                            <a:pt x="2333" y="13"/>
                          </a:lnTo>
                          <a:lnTo>
                            <a:pt x="2333" y="17"/>
                          </a:lnTo>
                          <a:lnTo>
                            <a:pt x="2334" y="13"/>
                          </a:lnTo>
                          <a:lnTo>
                            <a:pt x="2334" y="14"/>
                          </a:lnTo>
                          <a:lnTo>
                            <a:pt x="2335" y="17"/>
                          </a:lnTo>
                          <a:lnTo>
                            <a:pt x="2335" y="14"/>
                          </a:lnTo>
                          <a:lnTo>
                            <a:pt x="2335" y="14"/>
                          </a:lnTo>
                          <a:lnTo>
                            <a:pt x="2336" y="12"/>
                          </a:lnTo>
                          <a:lnTo>
                            <a:pt x="2336" y="12"/>
                          </a:lnTo>
                          <a:lnTo>
                            <a:pt x="2337" y="13"/>
                          </a:lnTo>
                          <a:lnTo>
                            <a:pt x="2337" y="12"/>
                          </a:lnTo>
                          <a:lnTo>
                            <a:pt x="2337" y="13"/>
                          </a:lnTo>
                          <a:lnTo>
                            <a:pt x="2338" y="14"/>
                          </a:lnTo>
                          <a:lnTo>
                            <a:pt x="2338" y="16"/>
                          </a:lnTo>
                          <a:lnTo>
                            <a:pt x="2339" y="13"/>
                          </a:lnTo>
                          <a:lnTo>
                            <a:pt x="2339" y="16"/>
                          </a:lnTo>
                          <a:lnTo>
                            <a:pt x="2340" y="13"/>
                          </a:lnTo>
                          <a:lnTo>
                            <a:pt x="2340" y="15"/>
                          </a:lnTo>
                          <a:lnTo>
                            <a:pt x="2340" y="13"/>
                          </a:lnTo>
                          <a:lnTo>
                            <a:pt x="2341" y="14"/>
                          </a:lnTo>
                          <a:lnTo>
                            <a:pt x="2341" y="14"/>
                          </a:lnTo>
                          <a:lnTo>
                            <a:pt x="2342" y="15"/>
                          </a:lnTo>
                          <a:lnTo>
                            <a:pt x="2342" y="15"/>
                          </a:lnTo>
                          <a:lnTo>
                            <a:pt x="2342" y="16"/>
                          </a:lnTo>
                          <a:lnTo>
                            <a:pt x="2343" y="16"/>
                          </a:lnTo>
                          <a:lnTo>
                            <a:pt x="2343" y="16"/>
                          </a:lnTo>
                          <a:lnTo>
                            <a:pt x="2344" y="17"/>
                          </a:lnTo>
                          <a:lnTo>
                            <a:pt x="2344" y="14"/>
                          </a:lnTo>
                          <a:lnTo>
                            <a:pt x="2345" y="15"/>
                          </a:lnTo>
                          <a:lnTo>
                            <a:pt x="2345" y="17"/>
                          </a:lnTo>
                          <a:lnTo>
                            <a:pt x="2345" y="13"/>
                          </a:lnTo>
                          <a:lnTo>
                            <a:pt x="2346" y="14"/>
                          </a:lnTo>
                          <a:lnTo>
                            <a:pt x="2346" y="14"/>
                          </a:lnTo>
                          <a:lnTo>
                            <a:pt x="2347" y="15"/>
                          </a:lnTo>
                          <a:lnTo>
                            <a:pt x="2347" y="14"/>
                          </a:lnTo>
                          <a:lnTo>
                            <a:pt x="2347" y="14"/>
                          </a:lnTo>
                          <a:lnTo>
                            <a:pt x="2348" y="13"/>
                          </a:lnTo>
                          <a:lnTo>
                            <a:pt x="2348" y="13"/>
                          </a:lnTo>
                          <a:lnTo>
                            <a:pt x="2349" y="12"/>
                          </a:lnTo>
                          <a:lnTo>
                            <a:pt x="2349" y="11"/>
                          </a:lnTo>
                          <a:lnTo>
                            <a:pt x="2350" y="11"/>
                          </a:lnTo>
                          <a:lnTo>
                            <a:pt x="2350" y="10"/>
                          </a:lnTo>
                          <a:lnTo>
                            <a:pt x="2350" y="9"/>
                          </a:lnTo>
                          <a:lnTo>
                            <a:pt x="2351" y="12"/>
                          </a:lnTo>
                          <a:lnTo>
                            <a:pt x="2351" y="10"/>
                          </a:lnTo>
                          <a:lnTo>
                            <a:pt x="2352" y="11"/>
                          </a:lnTo>
                          <a:lnTo>
                            <a:pt x="2352" y="14"/>
                          </a:lnTo>
                          <a:lnTo>
                            <a:pt x="2352" y="11"/>
                          </a:lnTo>
                          <a:lnTo>
                            <a:pt x="2353" y="13"/>
                          </a:lnTo>
                          <a:lnTo>
                            <a:pt x="2353" y="12"/>
                          </a:lnTo>
                          <a:lnTo>
                            <a:pt x="2354" y="11"/>
                          </a:lnTo>
                          <a:lnTo>
                            <a:pt x="2354" y="13"/>
                          </a:lnTo>
                          <a:lnTo>
                            <a:pt x="2355" y="16"/>
                          </a:lnTo>
                          <a:lnTo>
                            <a:pt x="2355" y="15"/>
                          </a:lnTo>
                          <a:lnTo>
                            <a:pt x="2355" y="14"/>
                          </a:lnTo>
                          <a:lnTo>
                            <a:pt x="2356" y="16"/>
                          </a:lnTo>
                          <a:lnTo>
                            <a:pt x="2356" y="17"/>
                          </a:lnTo>
                          <a:lnTo>
                            <a:pt x="2357" y="16"/>
                          </a:lnTo>
                          <a:lnTo>
                            <a:pt x="2357" y="19"/>
                          </a:lnTo>
                          <a:lnTo>
                            <a:pt x="2357" y="17"/>
                          </a:lnTo>
                          <a:lnTo>
                            <a:pt x="2358" y="20"/>
                          </a:lnTo>
                          <a:lnTo>
                            <a:pt x="2358" y="18"/>
                          </a:lnTo>
                          <a:lnTo>
                            <a:pt x="2359" y="19"/>
                          </a:lnTo>
                          <a:lnTo>
                            <a:pt x="2359" y="18"/>
                          </a:lnTo>
                          <a:lnTo>
                            <a:pt x="2360" y="15"/>
                          </a:lnTo>
                          <a:lnTo>
                            <a:pt x="2360" y="17"/>
                          </a:lnTo>
                          <a:lnTo>
                            <a:pt x="2360" y="15"/>
                          </a:lnTo>
                          <a:lnTo>
                            <a:pt x="2361" y="14"/>
                          </a:lnTo>
                          <a:lnTo>
                            <a:pt x="2361" y="16"/>
                          </a:lnTo>
                          <a:lnTo>
                            <a:pt x="2362" y="12"/>
                          </a:lnTo>
                          <a:lnTo>
                            <a:pt x="2362" y="12"/>
                          </a:lnTo>
                          <a:lnTo>
                            <a:pt x="2362" y="11"/>
                          </a:lnTo>
                          <a:lnTo>
                            <a:pt x="2363" y="11"/>
                          </a:lnTo>
                          <a:lnTo>
                            <a:pt x="2363" y="9"/>
                          </a:lnTo>
                          <a:lnTo>
                            <a:pt x="2364" y="10"/>
                          </a:lnTo>
                          <a:lnTo>
                            <a:pt x="2364" y="10"/>
                          </a:lnTo>
                          <a:lnTo>
                            <a:pt x="2365" y="10"/>
                          </a:lnTo>
                          <a:lnTo>
                            <a:pt x="2365" y="9"/>
                          </a:lnTo>
                          <a:lnTo>
                            <a:pt x="2365" y="10"/>
                          </a:lnTo>
                          <a:lnTo>
                            <a:pt x="2366" y="10"/>
                          </a:lnTo>
                          <a:lnTo>
                            <a:pt x="2366" y="13"/>
                          </a:lnTo>
                          <a:lnTo>
                            <a:pt x="2367" y="12"/>
                          </a:lnTo>
                          <a:lnTo>
                            <a:pt x="2367" y="14"/>
                          </a:lnTo>
                          <a:lnTo>
                            <a:pt x="2367" y="14"/>
                          </a:lnTo>
                          <a:lnTo>
                            <a:pt x="2368" y="13"/>
                          </a:lnTo>
                          <a:lnTo>
                            <a:pt x="2368" y="13"/>
                          </a:lnTo>
                          <a:lnTo>
                            <a:pt x="2369" y="15"/>
                          </a:lnTo>
                          <a:lnTo>
                            <a:pt x="2369" y="17"/>
                          </a:lnTo>
                          <a:lnTo>
                            <a:pt x="2370" y="16"/>
                          </a:lnTo>
                          <a:lnTo>
                            <a:pt x="2370" y="13"/>
                          </a:lnTo>
                          <a:lnTo>
                            <a:pt x="2370" y="15"/>
                          </a:lnTo>
                          <a:lnTo>
                            <a:pt x="2371" y="16"/>
                          </a:lnTo>
                          <a:lnTo>
                            <a:pt x="2371" y="13"/>
                          </a:lnTo>
                          <a:lnTo>
                            <a:pt x="2372" y="14"/>
                          </a:lnTo>
                          <a:lnTo>
                            <a:pt x="2372" y="15"/>
                          </a:lnTo>
                          <a:lnTo>
                            <a:pt x="2372" y="14"/>
                          </a:lnTo>
                          <a:lnTo>
                            <a:pt x="2373" y="13"/>
                          </a:lnTo>
                          <a:lnTo>
                            <a:pt x="2373" y="12"/>
                          </a:lnTo>
                          <a:lnTo>
                            <a:pt x="2374" y="8"/>
                          </a:lnTo>
                          <a:lnTo>
                            <a:pt x="2374" y="10"/>
                          </a:lnTo>
                          <a:lnTo>
                            <a:pt x="2375" y="10"/>
                          </a:lnTo>
                          <a:lnTo>
                            <a:pt x="2375" y="11"/>
                          </a:lnTo>
                          <a:lnTo>
                            <a:pt x="2375" y="5"/>
                          </a:lnTo>
                          <a:lnTo>
                            <a:pt x="2376" y="10"/>
                          </a:lnTo>
                          <a:lnTo>
                            <a:pt x="2376" y="11"/>
                          </a:lnTo>
                          <a:lnTo>
                            <a:pt x="2377" y="8"/>
                          </a:lnTo>
                          <a:lnTo>
                            <a:pt x="2377" y="7"/>
                          </a:lnTo>
                          <a:lnTo>
                            <a:pt x="2377" y="8"/>
                          </a:lnTo>
                          <a:lnTo>
                            <a:pt x="2378" y="8"/>
                          </a:lnTo>
                          <a:lnTo>
                            <a:pt x="2378" y="9"/>
                          </a:lnTo>
                          <a:lnTo>
                            <a:pt x="2379" y="8"/>
                          </a:lnTo>
                          <a:lnTo>
                            <a:pt x="2379" y="7"/>
                          </a:lnTo>
                          <a:lnTo>
                            <a:pt x="2380" y="9"/>
                          </a:lnTo>
                          <a:lnTo>
                            <a:pt x="2380" y="8"/>
                          </a:lnTo>
                          <a:lnTo>
                            <a:pt x="2380" y="8"/>
                          </a:lnTo>
                          <a:lnTo>
                            <a:pt x="2381" y="11"/>
                          </a:lnTo>
                          <a:lnTo>
                            <a:pt x="2381" y="10"/>
                          </a:lnTo>
                          <a:lnTo>
                            <a:pt x="2382" y="10"/>
                          </a:lnTo>
                          <a:lnTo>
                            <a:pt x="2382" y="10"/>
                          </a:lnTo>
                          <a:lnTo>
                            <a:pt x="2382" y="13"/>
                          </a:lnTo>
                          <a:lnTo>
                            <a:pt x="2383" y="12"/>
                          </a:lnTo>
                          <a:lnTo>
                            <a:pt x="2383" y="10"/>
                          </a:lnTo>
                          <a:lnTo>
                            <a:pt x="2384" y="14"/>
                          </a:lnTo>
                          <a:lnTo>
                            <a:pt x="2384" y="15"/>
                          </a:lnTo>
                          <a:lnTo>
                            <a:pt x="2385" y="13"/>
                          </a:lnTo>
                          <a:lnTo>
                            <a:pt x="2385" y="11"/>
                          </a:lnTo>
                          <a:lnTo>
                            <a:pt x="2385" y="10"/>
                          </a:lnTo>
                          <a:lnTo>
                            <a:pt x="2386" y="15"/>
                          </a:lnTo>
                          <a:lnTo>
                            <a:pt x="2386" y="13"/>
                          </a:lnTo>
                          <a:lnTo>
                            <a:pt x="2387" y="14"/>
                          </a:lnTo>
                          <a:lnTo>
                            <a:pt x="2387" y="12"/>
                          </a:lnTo>
                          <a:lnTo>
                            <a:pt x="2387" y="13"/>
                          </a:lnTo>
                          <a:lnTo>
                            <a:pt x="2388" y="13"/>
                          </a:lnTo>
                          <a:lnTo>
                            <a:pt x="2388" y="15"/>
                          </a:lnTo>
                          <a:lnTo>
                            <a:pt x="2389" y="12"/>
                          </a:lnTo>
                          <a:lnTo>
                            <a:pt x="2389" y="11"/>
                          </a:lnTo>
                          <a:lnTo>
                            <a:pt x="2390" y="12"/>
                          </a:lnTo>
                          <a:lnTo>
                            <a:pt x="2390" y="13"/>
                          </a:lnTo>
                          <a:lnTo>
                            <a:pt x="2390" y="10"/>
                          </a:lnTo>
                          <a:lnTo>
                            <a:pt x="2391" y="10"/>
                          </a:lnTo>
                          <a:lnTo>
                            <a:pt x="2391" y="11"/>
                          </a:lnTo>
                          <a:lnTo>
                            <a:pt x="2392" y="8"/>
                          </a:lnTo>
                          <a:lnTo>
                            <a:pt x="2392" y="9"/>
                          </a:lnTo>
                          <a:lnTo>
                            <a:pt x="2392" y="10"/>
                          </a:lnTo>
                          <a:lnTo>
                            <a:pt x="2393" y="10"/>
                          </a:lnTo>
                          <a:lnTo>
                            <a:pt x="2393" y="9"/>
                          </a:lnTo>
                          <a:lnTo>
                            <a:pt x="2394" y="7"/>
                          </a:lnTo>
                          <a:lnTo>
                            <a:pt x="2394" y="10"/>
                          </a:lnTo>
                          <a:lnTo>
                            <a:pt x="2395" y="9"/>
                          </a:lnTo>
                          <a:lnTo>
                            <a:pt x="2395" y="10"/>
                          </a:lnTo>
                          <a:lnTo>
                            <a:pt x="2395" y="10"/>
                          </a:lnTo>
                          <a:lnTo>
                            <a:pt x="2396" y="10"/>
                          </a:lnTo>
                          <a:lnTo>
                            <a:pt x="2396" y="11"/>
                          </a:lnTo>
                          <a:lnTo>
                            <a:pt x="2397" y="13"/>
                          </a:lnTo>
                          <a:lnTo>
                            <a:pt x="2397" y="13"/>
                          </a:lnTo>
                          <a:lnTo>
                            <a:pt x="2397" y="15"/>
                          </a:lnTo>
                          <a:lnTo>
                            <a:pt x="2398" y="15"/>
                          </a:lnTo>
                          <a:lnTo>
                            <a:pt x="2398" y="17"/>
                          </a:lnTo>
                          <a:lnTo>
                            <a:pt x="2399" y="14"/>
                          </a:lnTo>
                          <a:lnTo>
                            <a:pt x="2399" y="13"/>
                          </a:lnTo>
                          <a:lnTo>
                            <a:pt x="2400" y="13"/>
                          </a:lnTo>
                          <a:lnTo>
                            <a:pt x="2400" y="12"/>
                          </a:lnTo>
                          <a:lnTo>
                            <a:pt x="2400" y="13"/>
                          </a:lnTo>
                          <a:lnTo>
                            <a:pt x="2401" y="15"/>
                          </a:lnTo>
                          <a:lnTo>
                            <a:pt x="2401" y="14"/>
                          </a:lnTo>
                          <a:lnTo>
                            <a:pt x="2402" y="13"/>
                          </a:lnTo>
                          <a:lnTo>
                            <a:pt x="2402" y="11"/>
                          </a:lnTo>
                          <a:lnTo>
                            <a:pt x="2402" y="11"/>
                          </a:lnTo>
                          <a:lnTo>
                            <a:pt x="2403" y="13"/>
                          </a:lnTo>
                          <a:lnTo>
                            <a:pt x="2403" y="10"/>
                          </a:lnTo>
                          <a:lnTo>
                            <a:pt x="2404" y="11"/>
                          </a:lnTo>
                          <a:lnTo>
                            <a:pt x="2404" y="9"/>
                          </a:lnTo>
                          <a:lnTo>
                            <a:pt x="2405" y="7"/>
                          </a:lnTo>
                          <a:lnTo>
                            <a:pt x="2405" y="9"/>
                          </a:lnTo>
                          <a:lnTo>
                            <a:pt x="2405" y="10"/>
                          </a:lnTo>
                          <a:lnTo>
                            <a:pt x="2406" y="10"/>
                          </a:lnTo>
                          <a:lnTo>
                            <a:pt x="2406" y="10"/>
                          </a:lnTo>
                          <a:lnTo>
                            <a:pt x="2407" y="11"/>
                          </a:lnTo>
                          <a:lnTo>
                            <a:pt x="2407" y="10"/>
                          </a:lnTo>
                          <a:lnTo>
                            <a:pt x="2407" y="10"/>
                          </a:lnTo>
                          <a:lnTo>
                            <a:pt x="2408" y="12"/>
                          </a:lnTo>
                          <a:lnTo>
                            <a:pt x="2408" y="12"/>
                          </a:lnTo>
                          <a:lnTo>
                            <a:pt x="2409" y="10"/>
                          </a:lnTo>
                          <a:lnTo>
                            <a:pt x="2409" y="11"/>
                          </a:lnTo>
                          <a:lnTo>
                            <a:pt x="2410" y="12"/>
                          </a:lnTo>
                          <a:lnTo>
                            <a:pt x="2410" y="12"/>
                          </a:lnTo>
                          <a:lnTo>
                            <a:pt x="2410" y="14"/>
                          </a:lnTo>
                          <a:lnTo>
                            <a:pt x="2411" y="16"/>
                          </a:lnTo>
                          <a:lnTo>
                            <a:pt x="2411" y="13"/>
                          </a:lnTo>
                          <a:lnTo>
                            <a:pt x="2412" y="16"/>
                          </a:lnTo>
                          <a:lnTo>
                            <a:pt x="2412" y="16"/>
                          </a:lnTo>
                          <a:lnTo>
                            <a:pt x="2412" y="14"/>
                          </a:lnTo>
                          <a:lnTo>
                            <a:pt x="2413" y="17"/>
                          </a:lnTo>
                          <a:lnTo>
                            <a:pt x="2413" y="15"/>
                          </a:lnTo>
                          <a:lnTo>
                            <a:pt x="2414" y="16"/>
                          </a:lnTo>
                          <a:lnTo>
                            <a:pt x="2414" y="14"/>
                          </a:lnTo>
                          <a:lnTo>
                            <a:pt x="2415" y="14"/>
                          </a:lnTo>
                          <a:lnTo>
                            <a:pt x="2415" y="14"/>
                          </a:lnTo>
                          <a:lnTo>
                            <a:pt x="2415" y="14"/>
                          </a:lnTo>
                          <a:lnTo>
                            <a:pt x="2416" y="14"/>
                          </a:lnTo>
                          <a:lnTo>
                            <a:pt x="2416" y="13"/>
                          </a:lnTo>
                          <a:lnTo>
                            <a:pt x="2417" y="12"/>
                          </a:lnTo>
                          <a:lnTo>
                            <a:pt x="2417" y="11"/>
                          </a:lnTo>
                          <a:lnTo>
                            <a:pt x="2417" y="12"/>
                          </a:lnTo>
                          <a:lnTo>
                            <a:pt x="2418" y="10"/>
                          </a:lnTo>
                          <a:lnTo>
                            <a:pt x="2418" y="10"/>
                          </a:lnTo>
                          <a:lnTo>
                            <a:pt x="2419" y="9"/>
                          </a:lnTo>
                          <a:lnTo>
                            <a:pt x="2419" y="11"/>
                          </a:lnTo>
                          <a:lnTo>
                            <a:pt x="2420" y="9"/>
                          </a:lnTo>
                          <a:lnTo>
                            <a:pt x="2420" y="9"/>
                          </a:lnTo>
                          <a:lnTo>
                            <a:pt x="2420" y="11"/>
                          </a:lnTo>
                          <a:lnTo>
                            <a:pt x="2421" y="11"/>
                          </a:lnTo>
                          <a:lnTo>
                            <a:pt x="2421" y="9"/>
                          </a:lnTo>
                          <a:lnTo>
                            <a:pt x="2422" y="10"/>
                          </a:lnTo>
                          <a:lnTo>
                            <a:pt x="2422" y="10"/>
                          </a:lnTo>
                          <a:lnTo>
                            <a:pt x="2422" y="11"/>
                          </a:lnTo>
                          <a:lnTo>
                            <a:pt x="2423" y="11"/>
                          </a:lnTo>
                          <a:lnTo>
                            <a:pt x="2423" y="11"/>
                          </a:lnTo>
                          <a:lnTo>
                            <a:pt x="2424" y="15"/>
                          </a:lnTo>
                          <a:lnTo>
                            <a:pt x="2424" y="11"/>
                          </a:lnTo>
                          <a:lnTo>
                            <a:pt x="2425" y="14"/>
                          </a:lnTo>
                          <a:lnTo>
                            <a:pt x="2425" y="15"/>
                          </a:lnTo>
                          <a:lnTo>
                            <a:pt x="2425" y="15"/>
                          </a:lnTo>
                          <a:lnTo>
                            <a:pt x="2426" y="14"/>
                          </a:lnTo>
                          <a:lnTo>
                            <a:pt x="2426" y="14"/>
                          </a:lnTo>
                          <a:lnTo>
                            <a:pt x="2427" y="15"/>
                          </a:lnTo>
                          <a:lnTo>
                            <a:pt x="2427" y="13"/>
                          </a:lnTo>
                          <a:lnTo>
                            <a:pt x="2427" y="13"/>
                          </a:lnTo>
                          <a:lnTo>
                            <a:pt x="2428" y="11"/>
                          </a:lnTo>
                          <a:lnTo>
                            <a:pt x="2428" y="12"/>
                          </a:lnTo>
                          <a:lnTo>
                            <a:pt x="2429" y="11"/>
                          </a:lnTo>
                          <a:lnTo>
                            <a:pt x="2429" y="10"/>
                          </a:lnTo>
                          <a:lnTo>
                            <a:pt x="2430" y="10"/>
                          </a:lnTo>
                          <a:lnTo>
                            <a:pt x="2430" y="10"/>
                          </a:lnTo>
                          <a:lnTo>
                            <a:pt x="2430" y="10"/>
                          </a:lnTo>
                          <a:lnTo>
                            <a:pt x="2431" y="11"/>
                          </a:lnTo>
                          <a:lnTo>
                            <a:pt x="2431" y="11"/>
                          </a:lnTo>
                          <a:lnTo>
                            <a:pt x="2432" y="12"/>
                          </a:lnTo>
                          <a:lnTo>
                            <a:pt x="2432" y="9"/>
                          </a:lnTo>
                          <a:lnTo>
                            <a:pt x="2432" y="9"/>
                          </a:lnTo>
                          <a:lnTo>
                            <a:pt x="2433" y="9"/>
                          </a:lnTo>
                          <a:lnTo>
                            <a:pt x="2433" y="9"/>
                          </a:lnTo>
                          <a:lnTo>
                            <a:pt x="2434" y="10"/>
                          </a:lnTo>
                          <a:lnTo>
                            <a:pt x="2434" y="11"/>
                          </a:lnTo>
                          <a:lnTo>
                            <a:pt x="2435" y="7"/>
                          </a:lnTo>
                          <a:lnTo>
                            <a:pt x="2435" y="8"/>
                          </a:lnTo>
                          <a:lnTo>
                            <a:pt x="2435" y="9"/>
                          </a:lnTo>
                          <a:lnTo>
                            <a:pt x="2436" y="10"/>
                          </a:lnTo>
                          <a:lnTo>
                            <a:pt x="2436" y="11"/>
                          </a:lnTo>
                          <a:lnTo>
                            <a:pt x="2437" y="10"/>
                          </a:lnTo>
                          <a:lnTo>
                            <a:pt x="2437" y="10"/>
                          </a:lnTo>
                          <a:lnTo>
                            <a:pt x="2437" y="10"/>
                          </a:lnTo>
                          <a:lnTo>
                            <a:pt x="2438" y="9"/>
                          </a:lnTo>
                          <a:lnTo>
                            <a:pt x="2438" y="11"/>
                          </a:lnTo>
                          <a:lnTo>
                            <a:pt x="2439" y="12"/>
                          </a:lnTo>
                          <a:lnTo>
                            <a:pt x="2439" y="13"/>
                          </a:lnTo>
                          <a:lnTo>
                            <a:pt x="2440" y="12"/>
                          </a:lnTo>
                          <a:lnTo>
                            <a:pt x="2440" y="11"/>
                          </a:lnTo>
                          <a:lnTo>
                            <a:pt x="2440" y="12"/>
                          </a:lnTo>
                          <a:lnTo>
                            <a:pt x="2441" y="11"/>
                          </a:lnTo>
                          <a:lnTo>
                            <a:pt x="2441" y="14"/>
                          </a:lnTo>
                          <a:lnTo>
                            <a:pt x="2442" y="14"/>
                          </a:lnTo>
                          <a:lnTo>
                            <a:pt x="2442" y="17"/>
                          </a:lnTo>
                          <a:lnTo>
                            <a:pt x="2442" y="14"/>
                          </a:lnTo>
                          <a:lnTo>
                            <a:pt x="2443" y="15"/>
                          </a:lnTo>
                          <a:lnTo>
                            <a:pt x="2443" y="12"/>
                          </a:lnTo>
                          <a:lnTo>
                            <a:pt x="2444" y="15"/>
                          </a:lnTo>
                          <a:lnTo>
                            <a:pt x="2444" y="12"/>
                          </a:lnTo>
                          <a:lnTo>
                            <a:pt x="2445" y="12"/>
                          </a:lnTo>
                          <a:lnTo>
                            <a:pt x="2445" y="10"/>
                          </a:lnTo>
                          <a:lnTo>
                            <a:pt x="2445" y="9"/>
                          </a:lnTo>
                          <a:lnTo>
                            <a:pt x="2446" y="7"/>
                          </a:lnTo>
                          <a:lnTo>
                            <a:pt x="2446" y="8"/>
                          </a:lnTo>
                          <a:lnTo>
                            <a:pt x="2447" y="6"/>
                          </a:lnTo>
                          <a:lnTo>
                            <a:pt x="2447" y="6"/>
                          </a:lnTo>
                          <a:lnTo>
                            <a:pt x="2447" y="9"/>
                          </a:lnTo>
                          <a:lnTo>
                            <a:pt x="2448" y="6"/>
                          </a:lnTo>
                          <a:lnTo>
                            <a:pt x="2448" y="7"/>
                          </a:lnTo>
                          <a:lnTo>
                            <a:pt x="2449" y="7"/>
                          </a:lnTo>
                          <a:lnTo>
                            <a:pt x="2449" y="6"/>
                          </a:lnTo>
                          <a:lnTo>
                            <a:pt x="2450" y="5"/>
                          </a:lnTo>
                          <a:lnTo>
                            <a:pt x="2450" y="4"/>
                          </a:lnTo>
                          <a:lnTo>
                            <a:pt x="2450" y="7"/>
                          </a:lnTo>
                          <a:lnTo>
                            <a:pt x="2451" y="7"/>
                          </a:lnTo>
                          <a:lnTo>
                            <a:pt x="2451" y="5"/>
                          </a:lnTo>
                          <a:lnTo>
                            <a:pt x="2452" y="8"/>
                          </a:lnTo>
                          <a:lnTo>
                            <a:pt x="2452" y="7"/>
                          </a:lnTo>
                          <a:lnTo>
                            <a:pt x="2452" y="8"/>
                          </a:lnTo>
                          <a:lnTo>
                            <a:pt x="2453" y="9"/>
                          </a:lnTo>
                          <a:lnTo>
                            <a:pt x="2453" y="9"/>
                          </a:lnTo>
                          <a:lnTo>
                            <a:pt x="2454" y="9"/>
                          </a:lnTo>
                          <a:lnTo>
                            <a:pt x="2454" y="11"/>
                          </a:lnTo>
                          <a:lnTo>
                            <a:pt x="2455" y="12"/>
                          </a:lnTo>
                          <a:lnTo>
                            <a:pt x="2455" y="9"/>
                          </a:lnTo>
                          <a:lnTo>
                            <a:pt x="2455" y="5"/>
                          </a:lnTo>
                          <a:lnTo>
                            <a:pt x="2456" y="8"/>
                          </a:lnTo>
                          <a:lnTo>
                            <a:pt x="2456" y="7"/>
                          </a:lnTo>
                          <a:lnTo>
                            <a:pt x="2457" y="12"/>
                          </a:lnTo>
                          <a:lnTo>
                            <a:pt x="2457" y="8"/>
                          </a:lnTo>
                          <a:lnTo>
                            <a:pt x="2457" y="8"/>
                          </a:lnTo>
                          <a:lnTo>
                            <a:pt x="2458" y="6"/>
                          </a:lnTo>
                          <a:lnTo>
                            <a:pt x="2458" y="7"/>
                          </a:lnTo>
                          <a:lnTo>
                            <a:pt x="2459" y="8"/>
                          </a:lnTo>
                          <a:lnTo>
                            <a:pt x="2459" y="4"/>
                          </a:lnTo>
                          <a:lnTo>
                            <a:pt x="2460" y="6"/>
                          </a:lnTo>
                          <a:lnTo>
                            <a:pt x="2460" y="4"/>
                          </a:lnTo>
                          <a:lnTo>
                            <a:pt x="2460" y="7"/>
                          </a:lnTo>
                          <a:lnTo>
                            <a:pt x="2461" y="5"/>
                          </a:lnTo>
                          <a:lnTo>
                            <a:pt x="2461" y="2"/>
                          </a:lnTo>
                          <a:lnTo>
                            <a:pt x="2462" y="2"/>
                          </a:lnTo>
                          <a:lnTo>
                            <a:pt x="2462" y="3"/>
                          </a:lnTo>
                          <a:lnTo>
                            <a:pt x="2462" y="2"/>
                          </a:lnTo>
                          <a:lnTo>
                            <a:pt x="2463" y="3"/>
                          </a:lnTo>
                          <a:lnTo>
                            <a:pt x="2463" y="4"/>
                          </a:lnTo>
                          <a:lnTo>
                            <a:pt x="2464" y="7"/>
                          </a:lnTo>
                          <a:lnTo>
                            <a:pt x="2464" y="7"/>
                          </a:lnTo>
                          <a:lnTo>
                            <a:pt x="2465" y="7"/>
                          </a:lnTo>
                          <a:lnTo>
                            <a:pt x="2465" y="6"/>
                          </a:lnTo>
                          <a:lnTo>
                            <a:pt x="2465" y="8"/>
                          </a:lnTo>
                          <a:lnTo>
                            <a:pt x="2466" y="8"/>
                          </a:lnTo>
                          <a:lnTo>
                            <a:pt x="2466" y="8"/>
                          </a:lnTo>
                          <a:lnTo>
                            <a:pt x="2467" y="10"/>
                          </a:lnTo>
                          <a:lnTo>
                            <a:pt x="2467" y="11"/>
                          </a:lnTo>
                          <a:lnTo>
                            <a:pt x="2467" y="11"/>
                          </a:lnTo>
                          <a:lnTo>
                            <a:pt x="2468" y="11"/>
                          </a:lnTo>
                          <a:lnTo>
                            <a:pt x="2468" y="12"/>
                          </a:lnTo>
                          <a:lnTo>
                            <a:pt x="2469" y="9"/>
                          </a:lnTo>
                          <a:lnTo>
                            <a:pt x="2469" y="13"/>
                          </a:lnTo>
                          <a:lnTo>
                            <a:pt x="2470" y="15"/>
                          </a:lnTo>
                          <a:lnTo>
                            <a:pt x="2470" y="14"/>
                          </a:lnTo>
                          <a:lnTo>
                            <a:pt x="2470" y="13"/>
                          </a:lnTo>
                          <a:lnTo>
                            <a:pt x="2471" y="11"/>
                          </a:lnTo>
                          <a:lnTo>
                            <a:pt x="2471" y="10"/>
                          </a:lnTo>
                          <a:lnTo>
                            <a:pt x="2472" y="11"/>
                          </a:lnTo>
                          <a:lnTo>
                            <a:pt x="2472" y="11"/>
                          </a:lnTo>
                          <a:lnTo>
                            <a:pt x="2472" y="10"/>
                          </a:lnTo>
                          <a:lnTo>
                            <a:pt x="2473" y="12"/>
                          </a:lnTo>
                          <a:lnTo>
                            <a:pt x="2473" y="11"/>
                          </a:lnTo>
                          <a:lnTo>
                            <a:pt x="2474" y="10"/>
                          </a:lnTo>
                          <a:lnTo>
                            <a:pt x="2474" y="9"/>
                          </a:lnTo>
                          <a:lnTo>
                            <a:pt x="2475" y="6"/>
                          </a:lnTo>
                          <a:lnTo>
                            <a:pt x="2475" y="10"/>
                          </a:lnTo>
                          <a:lnTo>
                            <a:pt x="2475" y="9"/>
                          </a:lnTo>
                          <a:lnTo>
                            <a:pt x="2476" y="9"/>
                          </a:lnTo>
                          <a:lnTo>
                            <a:pt x="2476" y="8"/>
                          </a:lnTo>
                          <a:lnTo>
                            <a:pt x="2477" y="9"/>
                          </a:lnTo>
                          <a:lnTo>
                            <a:pt x="2477" y="10"/>
                          </a:lnTo>
                          <a:lnTo>
                            <a:pt x="2477" y="12"/>
                          </a:lnTo>
                          <a:lnTo>
                            <a:pt x="2478" y="11"/>
                          </a:lnTo>
                          <a:lnTo>
                            <a:pt x="2478" y="12"/>
                          </a:lnTo>
                          <a:lnTo>
                            <a:pt x="2479" y="11"/>
                          </a:lnTo>
                          <a:lnTo>
                            <a:pt x="2479" y="12"/>
                          </a:lnTo>
                          <a:lnTo>
                            <a:pt x="2480" y="12"/>
                          </a:lnTo>
                          <a:lnTo>
                            <a:pt x="2480" y="14"/>
                          </a:lnTo>
                          <a:lnTo>
                            <a:pt x="2480" y="14"/>
                          </a:lnTo>
                          <a:lnTo>
                            <a:pt x="2481" y="15"/>
                          </a:lnTo>
                          <a:lnTo>
                            <a:pt x="2481" y="18"/>
                          </a:lnTo>
                          <a:lnTo>
                            <a:pt x="2482" y="16"/>
                          </a:lnTo>
                          <a:lnTo>
                            <a:pt x="2482" y="17"/>
                          </a:lnTo>
                          <a:lnTo>
                            <a:pt x="2482" y="19"/>
                          </a:lnTo>
                          <a:lnTo>
                            <a:pt x="2483" y="19"/>
                          </a:lnTo>
                          <a:lnTo>
                            <a:pt x="2483" y="15"/>
                          </a:lnTo>
                          <a:lnTo>
                            <a:pt x="2484" y="17"/>
                          </a:lnTo>
                          <a:lnTo>
                            <a:pt x="2484" y="14"/>
                          </a:lnTo>
                          <a:lnTo>
                            <a:pt x="2485" y="16"/>
                          </a:lnTo>
                          <a:lnTo>
                            <a:pt x="2485" y="16"/>
                          </a:lnTo>
                          <a:lnTo>
                            <a:pt x="2485" y="13"/>
                          </a:lnTo>
                          <a:lnTo>
                            <a:pt x="2486" y="13"/>
                          </a:lnTo>
                          <a:lnTo>
                            <a:pt x="2486" y="11"/>
                          </a:lnTo>
                          <a:lnTo>
                            <a:pt x="2487" y="12"/>
                          </a:lnTo>
                          <a:lnTo>
                            <a:pt x="2487" y="9"/>
                          </a:lnTo>
                          <a:lnTo>
                            <a:pt x="2487" y="10"/>
                          </a:lnTo>
                          <a:lnTo>
                            <a:pt x="2488" y="9"/>
                          </a:lnTo>
                          <a:lnTo>
                            <a:pt x="2488" y="8"/>
                          </a:lnTo>
                          <a:lnTo>
                            <a:pt x="2489" y="11"/>
                          </a:lnTo>
                          <a:lnTo>
                            <a:pt x="2489" y="10"/>
                          </a:lnTo>
                          <a:lnTo>
                            <a:pt x="2490" y="10"/>
                          </a:lnTo>
                          <a:lnTo>
                            <a:pt x="2490" y="10"/>
                          </a:lnTo>
                          <a:lnTo>
                            <a:pt x="2490" y="11"/>
                          </a:lnTo>
                          <a:lnTo>
                            <a:pt x="2491" y="11"/>
                          </a:lnTo>
                          <a:lnTo>
                            <a:pt x="2491" y="12"/>
                          </a:lnTo>
                          <a:lnTo>
                            <a:pt x="2492" y="13"/>
                          </a:lnTo>
                          <a:lnTo>
                            <a:pt x="2492" y="14"/>
                          </a:lnTo>
                          <a:lnTo>
                            <a:pt x="2492" y="14"/>
                          </a:lnTo>
                          <a:lnTo>
                            <a:pt x="2493" y="11"/>
                          </a:lnTo>
                          <a:lnTo>
                            <a:pt x="2493" y="12"/>
                          </a:lnTo>
                          <a:lnTo>
                            <a:pt x="2494" y="15"/>
                          </a:lnTo>
                          <a:lnTo>
                            <a:pt x="2494" y="15"/>
                          </a:lnTo>
                          <a:lnTo>
                            <a:pt x="2495" y="14"/>
                          </a:lnTo>
                          <a:lnTo>
                            <a:pt x="2495" y="14"/>
                          </a:lnTo>
                          <a:lnTo>
                            <a:pt x="2495" y="13"/>
                          </a:lnTo>
                          <a:lnTo>
                            <a:pt x="2496" y="15"/>
                          </a:lnTo>
                          <a:lnTo>
                            <a:pt x="2496" y="14"/>
                          </a:lnTo>
                          <a:lnTo>
                            <a:pt x="2497" y="11"/>
                          </a:lnTo>
                          <a:lnTo>
                            <a:pt x="2497" y="16"/>
                          </a:lnTo>
                          <a:lnTo>
                            <a:pt x="2497" y="15"/>
                          </a:lnTo>
                          <a:lnTo>
                            <a:pt x="2498" y="16"/>
                          </a:lnTo>
                          <a:lnTo>
                            <a:pt x="2498" y="16"/>
                          </a:lnTo>
                          <a:lnTo>
                            <a:pt x="2499" y="14"/>
                          </a:lnTo>
                          <a:lnTo>
                            <a:pt x="2499" y="15"/>
                          </a:lnTo>
                          <a:lnTo>
                            <a:pt x="2500" y="12"/>
                          </a:lnTo>
                          <a:lnTo>
                            <a:pt x="2500" y="13"/>
                          </a:lnTo>
                          <a:lnTo>
                            <a:pt x="2500" y="11"/>
                          </a:lnTo>
                          <a:lnTo>
                            <a:pt x="2501" y="12"/>
                          </a:lnTo>
                          <a:lnTo>
                            <a:pt x="2501" y="11"/>
                          </a:lnTo>
                          <a:lnTo>
                            <a:pt x="2502" y="9"/>
                          </a:lnTo>
                          <a:lnTo>
                            <a:pt x="2502" y="8"/>
                          </a:lnTo>
                          <a:lnTo>
                            <a:pt x="2502" y="8"/>
                          </a:lnTo>
                          <a:lnTo>
                            <a:pt x="2503" y="6"/>
                          </a:lnTo>
                          <a:lnTo>
                            <a:pt x="2503" y="7"/>
                          </a:lnTo>
                          <a:lnTo>
                            <a:pt x="2504" y="8"/>
                          </a:lnTo>
                          <a:lnTo>
                            <a:pt x="2504" y="9"/>
                          </a:lnTo>
                          <a:lnTo>
                            <a:pt x="2505" y="8"/>
                          </a:lnTo>
                          <a:lnTo>
                            <a:pt x="2505" y="9"/>
                          </a:lnTo>
                          <a:lnTo>
                            <a:pt x="2505" y="10"/>
                          </a:lnTo>
                          <a:lnTo>
                            <a:pt x="2506" y="9"/>
                          </a:lnTo>
                          <a:lnTo>
                            <a:pt x="2506" y="10"/>
                          </a:lnTo>
                          <a:lnTo>
                            <a:pt x="2507" y="10"/>
                          </a:lnTo>
                          <a:lnTo>
                            <a:pt x="2507" y="10"/>
                          </a:lnTo>
                          <a:lnTo>
                            <a:pt x="2507" y="11"/>
                          </a:lnTo>
                          <a:lnTo>
                            <a:pt x="2508" y="10"/>
                          </a:lnTo>
                          <a:lnTo>
                            <a:pt x="2508" y="15"/>
                          </a:lnTo>
                          <a:lnTo>
                            <a:pt x="2509" y="13"/>
                          </a:lnTo>
                          <a:lnTo>
                            <a:pt x="2509" y="13"/>
                          </a:lnTo>
                          <a:lnTo>
                            <a:pt x="2510" y="14"/>
                          </a:lnTo>
                          <a:lnTo>
                            <a:pt x="2510" y="14"/>
                          </a:lnTo>
                          <a:lnTo>
                            <a:pt x="2510" y="15"/>
                          </a:lnTo>
                          <a:lnTo>
                            <a:pt x="2511" y="16"/>
                          </a:lnTo>
                          <a:lnTo>
                            <a:pt x="2511" y="13"/>
                          </a:lnTo>
                          <a:lnTo>
                            <a:pt x="2512" y="13"/>
                          </a:lnTo>
                          <a:lnTo>
                            <a:pt x="2512" y="13"/>
                          </a:lnTo>
                          <a:lnTo>
                            <a:pt x="2512" y="13"/>
                          </a:lnTo>
                          <a:lnTo>
                            <a:pt x="2513" y="14"/>
                          </a:lnTo>
                          <a:lnTo>
                            <a:pt x="2513" y="12"/>
                          </a:lnTo>
                          <a:lnTo>
                            <a:pt x="2514" y="10"/>
                          </a:lnTo>
                          <a:lnTo>
                            <a:pt x="2514" y="9"/>
                          </a:lnTo>
                          <a:lnTo>
                            <a:pt x="2515" y="11"/>
                          </a:lnTo>
                          <a:lnTo>
                            <a:pt x="2515" y="12"/>
                          </a:lnTo>
                          <a:lnTo>
                            <a:pt x="2515" y="6"/>
                          </a:lnTo>
                          <a:lnTo>
                            <a:pt x="2516" y="10"/>
                          </a:lnTo>
                          <a:lnTo>
                            <a:pt x="2516" y="8"/>
                          </a:lnTo>
                          <a:lnTo>
                            <a:pt x="2517" y="9"/>
                          </a:lnTo>
                          <a:lnTo>
                            <a:pt x="2517" y="7"/>
                          </a:lnTo>
                          <a:lnTo>
                            <a:pt x="2517" y="9"/>
                          </a:lnTo>
                          <a:lnTo>
                            <a:pt x="2518" y="13"/>
                          </a:lnTo>
                          <a:lnTo>
                            <a:pt x="2518" y="12"/>
                          </a:lnTo>
                          <a:lnTo>
                            <a:pt x="2519" y="9"/>
                          </a:lnTo>
                          <a:lnTo>
                            <a:pt x="2519" y="10"/>
                          </a:lnTo>
                          <a:lnTo>
                            <a:pt x="2520" y="11"/>
                          </a:lnTo>
                          <a:lnTo>
                            <a:pt x="2520" y="15"/>
                          </a:lnTo>
                          <a:lnTo>
                            <a:pt x="2520" y="12"/>
                          </a:lnTo>
                          <a:lnTo>
                            <a:pt x="2521" y="11"/>
                          </a:lnTo>
                          <a:lnTo>
                            <a:pt x="2521" y="14"/>
                          </a:lnTo>
                          <a:lnTo>
                            <a:pt x="2522" y="16"/>
                          </a:lnTo>
                          <a:lnTo>
                            <a:pt x="2522" y="17"/>
                          </a:lnTo>
                          <a:lnTo>
                            <a:pt x="2522" y="16"/>
                          </a:lnTo>
                          <a:lnTo>
                            <a:pt x="2523" y="18"/>
                          </a:lnTo>
                          <a:lnTo>
                            <a:pt x="2523" y="14"/>
                          </a:lnTo>
                          <a:lnTo>
                            <a:pt x="2524" y="17"/>
                          </a:lnTo>
                          <a:lnTo>
                            <a:pt x="2524" y="15"/>
                          </a:lnTo>
                          <a:lnTo>
                            <a:pt x="2525" y="12"/>
                          </a:lnTo>
                          <a:lnTo>
                            <a:pt x="2525" y="15"/>
                          </a:lnTo>
                          <a:lnTo>
                            <a:pt x="2525" y="16"/>
                          </a:lnTo>
                          <a:lnTo>
                            <a:pt x="2526" y="16"/>
                          </a:lnTo>
                          <a:lnTo>
                            <a:pt x="2526" y="16"/>
                          </a:lnTo>
                          <a:lnTo>
                            <a:pt x="2527" y="15"/>
                          </a:lnTo>
                          <a:lnTo>
                            <a:pt x="2527" y="14"/>
                          </a:lnTo>
                          <a:lnTo>
                            <a:pt x="2527" y="14"/>
                          </a:lnTo>
                          <a:lnTo>
                            <a:pt x="2528" y="16"/>
                          </a:lnTo>
                          <a:lnTo>
                            <a:pt x="2528" y="15"/>
                          </a:lnTo>
                          <a:lnTo>
                            <a:pt x="2529" y="13"/>
                          </a:lnTo>
                          <a:lnTo>
                            <a:pt x="2529" y="15"/>
                          </a:lnTo>
                          <a:lnTo>
                            <a:pt x="2530" y="11"/>
                          </a:lnTo>
                          <a:lnTo>
                            <a:pt x="2530" y="13"/>
                          </a:lnTo>
                          <a:lnTo>
                            <a:pt x="2530" y="13"/>
                          </a:lnTo>
                          <a:lnTo>
                            <a:pt x="2531" y="14"/>
                          </a:lnTo>
                          <a:lnTo>
                            <a:pt x="2531" y="14"/>
                          </a:lnTo>
                          <a:lnTo>
                            <a:pt x="2532" y="12"/>
                          </a:lnTo>
                          <a:lnTo>
                            <a:pt x="2532" y="13"/>
                          </a:lnTo>
                          <a:lnTo>
                            <a:pt x="2532" y="13"/>
                          </a:lnTo>
                          <a:lnTo>
                            <a:pt x="2533" y="12"/>
                          </a:lnTo>
                          <a:lnTo>
                            <a:pt x="2533" y="14"/>
                          </a:lnTo>
                          <a:lnTo>
                            <a:pt x="2534" y="15"/>
                          </a:lnTo>
                          <a:lnTo>
                            <a:pt x="2534" y="12"/>
                          </a:lnTo>
                          <a:lnTo>
                            <a:pt x="2535" y="15"/>
                          </a:lnTo>
                          <a:lnTo>
                            <a:pt x="2535" y="15"/>
                          </a:lnTo>
                          <a:lnTo>
                            <a:pt x="2535" y="15"/>
                          </a:lnTo>
                          <a:lnTo>
                            <a:pt x="2536" y="16"/>
                          </a:lnTo>
                          <a:lnTo>
                            <a:pt x="2536" y="19"/>
                          </a:lnTo>
                          <a:lnTo>
                            <a:pt x="2537" y="16"/>
                          </a:lnTo>
                          <a:lnTo>
                            <a:pt x="2537" y="17"/>
                          </a:lnTo>
                          <a:lnTo>
                            <a:pt x="2537" y="18"/>
                          </a:lnTo>
                          <a:lnTo>
                            <a:pt x="2538" y="17"/>
                          </a:lnTo>
                          <a:lnTo>
                            <a:pt x="2538" y="16"/>
                          </a:lnTo>
                          <a:lnTo>
                            <a:pt x="2539" y="17"/>
                          </a:lnTo>
                          <a:lnTo>
                            <a:pt x="2539" y="18"/>
                          </a:lnTo>
                          <a:lnTo>
                            <a:pt x="2540" y="16"/>
                          </a:lnTo>
                          <a:lnTo>
                            <a:pt x="2540" y="18"/>
                          </a:lnTo>
                          <a:lnTo>
                            <a:pt x="2540" y="17"/>
                          </a:lnTo>
                          <a:lnTo>
                            <a:pt x="2541" y="15"/>
                          </a:lnTo>
                          <a:lnTo>
                            <a:pt x="2541" y="14"/>
                          </a:lnTo>
                          <a:lnTo>
                            <a:pt x="2542" y="13"/>
                          </a:lnTo>
                          <a:lnTo>
                            <a:pt x="2542" y="13"/>
                          </a:lnTo>
                          <a:lnTo>
                            <a:pt x="2542" y="15"/>
                          </a:lnTo>
                          <a:lnTo>
                            <a:pt x="2543" y="12"/>
                          </a:lnTo>
                          <a:lnTo>
                            <a:pt x="2543" y="10"/>
                          </a:lnTo>
                          <a:lnTo>
                            <a:pt x="2544" y="11"/>
                          </a:lnTo>
                          <a:lnTo>
                            <a:pt x="2544" y="13"/>
                          </a:lnTo>
                          <a:lnTo>
                            <a:pt x="2545" y="14"/>
                          </a:lnTo>
                          <a:lnTo>
                            <a:pt x="2545" y="12"/>
                          </a:lnTo>
                          <a:lnTo>
                            <a:pt x="2545" y="11"/>
                          </a:lnTo>
                          <a:lnTo>
                            <a:pt x="2546" y="13"/>
                          </a:lnTo>
                          <a:lnTo>
                            <a:pt x="2546" y="12"/>
                          </a:lnTo>
                          <a:lnTo>
                            <a:pt x="2547" y="12"/>
                          </a:lnTo>
                          <a:lnTo>
                            <a:pt x="2547" y="14"/>
                          </a:lnTo>
                          <a:lnTo>
                            <a:pt x="2547" y="14"/>
                          </a:lnTo>
                          <a:lnTo>
                            <a:pt x="2548" y="15"/>
                          </a:lnTo>
                          <a:lnTo>
                            <a:pt x="2548" y="16"/>
                          </a:lnTo>
                          <a:lnTo>
                            <a:pt x="2549" y="16"/>
                          </a:lnTo>
                          <a:lnTo>
                            <a:pt x="2549" y="19"/>
                          </a:lnTo>
                          <a:lnTo>
                            <a:pt x="2550" y="16"/>
                          </a:lnTo>
                          <a:lnTo>
                            <a:pt x="2550" y="18"/>
                          </a:lnTo>
                          <a:lnTo>
                            <a:pt x="2550" y="19"/>
                          </a:lnTo>
                          <a:lnTo>
                            <a:pt x="2551" y="17"/>
                          </a:lnTo>
                          <a:lnTo>
                            <a:pt x="2551" y="19"/>
                          </a:lnTo>
                          <a:lnTo>
                            <a:pt x="2552" y="18"/>
                          </a:lnTo>
                          <a:lnTo>
                            <a:pt x="2552" y="18"/>
                          </a:lnTo>
                          <a:lnTo>
                            <a:pt x="2552" y="16"/>
                          </a:lnTo>
                          <a:lnTo>
                            <a:pt x="2553" y="16"/>
                          </a:lnTo>
                          <a:lnTo>
                            <a:pt x="2553" y="16"/>
                          </a:lnTo>
                          <a:lnTo>
                            <a:pt x="2554" y="14"/>
                          </a:lnTo>
                          <a:lnTo>
                            <a:pt x="2554" y="17"/>
                          </a:lnTo>
                          <a:lnTo>
                            <a:pt x="2555" y="17"/>
                          </a:lnTo>
                          <a:lnTo>
                            <a:pt x="2555" y="15"/>
                          </a:lnTo>
                          <a:lnTo>
                            <a:pt x="2555" y="14"/>
                          </a:lnTo>
                          <a:lnTo>
                            <a:pt x="2556" y="14"/>
                          </a:lnTo>
                          <a:lnTo>
                            <a:pt x="2556" y="16"/>
                          </a:lnTo>
                          <a:lnTo>
                            <a:pt x="2557" y="15"/>
                          </a:lnTo>
                          <a:lnTo>
                            <a:pt x="2557" y="16"/>
                          </a:lnTo>
                          <a:lnTo>
                            <a:pt x="2557" y="14"/>
                          </a:lnTo>
                          <a:lnTo>
                            <a:pt x="2558" y="16"/>
                          </a:lnTo>
                          <a:lnTo>
                            <a:pt x="2558" y="16"/>
                          </a:lnTo>
                          <a:lnTo>
                            <a:pt x="2559" y="13"/>
                          </a:lnTo>
                          <a:lnTo>
                            <a:pt x="2559" y="14"/>
                          </a:lnTo>
                          <a:lnTo>
                            <a:pt x="2560" y="14"/>
                          </a:lnTo>
                          <a:lnTo>
                            <a:pt x="2560" y="14"/>
                          </a:lnTo>
                          <a:lnTo>
                            <a:pt x="2560" y="12"/>
                          </a:lnTo>
                          <a:lnTo>
                            <a:pt x="2561" y="12"/>
                          </a:lnTo>
                          <a:lnTo>
                            <a:pt x="2561" y="16"/>
                          </a:lnTo>
                          <a:lnTo>
                            <a:pt x="2562" y="16"/>
                          </a:lnTo>
                          <a:lnTo>
                            <a:pt x="2562" y="14"/>
                          </a:lnTo>
                          <a:lnTo>
                            <a:pt x="2562" y="16"/>
                          </a:lnTo>
                          <a:lnTo>
                            <a:pt x="2563" y="13"/>
                          </a:lnTo>
                          <a:lnTo>
                            <a:pt x="2563" y="16"/>
                          </a:lnTo>
                          <a:lnTo>
                            <a:pt x="2564" y="15"/>
                          </a:lnTo>
                          <a:lnTo>
                            <a:pt x="2564" y="17"/>
                          </a:lnTo>
                          <a:lnTo>
                            <a:pt x="2565" y="15"/>
                          </a:lnTo>
                          <a:lnTo>
                            <a:pt x="2565" y="17"/>
                          </a:lnTo>
                          <a:lnTo>
                            <a:pt x="2565" y="19"/>
                          </a:lnTo>
                          <a:lnTo>
                            <a:pt x="2566" y="19"/>
                          </a:lnTo>
                          <a:lnTo>
                            <a:pt x="2566" y="16"/>
                          </a:lnTo>
                          <a:lnTo>
                            <a:pt x="2567" y="18"/>
                          </a:lnTo>
                          <a:lnTo>
                            <a:pt x="2567" y="18"/>
                          </a:lnTo>
                          <a:lnTo>
                            <a:pt x="2567" y="15"/>
                          </a:lnTo>
                          <a:lnTo>
                            <a:pt x="2568" y="15"/>
                          </a:lnTo>
                          <a:lnTo>
                            <a:pt x="2568" y="13"/>
                          </a:lnTo>
                          <a:lnTo>
                            <a:pt x="2569" y="13"/>
                          </a:lnTo>
                          <a:lnTo>
                            <a:pt x="2569" y="13"/>
                          </a:lnTo>
                          <a:lnTo>
                            <a:pt x="2570" y="13"/>
                          </a:lnTo>
                          <a:lnTo>
                            <a:pt x="2570" y="11"/>
                          </a:lnTo>
                          <a:lnTo>
                            <a:pt x="2570" y="9"/>
                          </a:lnTo>
                          <a:lnTo>
                            <a:pt x="2571" y="9"/>
                          </a:lnTo>
                          <a:lnTo>
                            <a:pt x="2571" y="9"/>
                          </a:lnTo>
                          <a:lnTo>
                            <a:pt x="2572" y="9"/>
                          </a:lnTo>
                          <a:lnTo>
                            <a:pt x="2572" y="9"/>
                          </a:lnTo>
                          <a:lnTo>
                            <a:pt x="2572" y="5"/>
                          </a:lnTo>
                          <a:lnTo>
                            <a:pt x="2573" y="9"/>
                          </a:lnTo>
                          <a:lnTo>
                            <a:pt x="2573" y="5"/>
                          </a:lnTo>
                          <a:lnTo>
                            <a:pt x="2574" y="9"/>
                          </a:lnTo>
                          <a:lnTo>
                            <a:pt x="2574" y="7"/>
                          </a:lnTo>
                          <a:lnTo>
                            <a:pt x="2575" y="10"/>
                          </a:lnTo>
                          <a:lnTo>
                            <a:pt x="2575" y="10"/>
                          </a:lnTo>
                          <a:lnTo>
                            <a:pt x="2575" y="10"/>
                          </a:lnTo>
                          <a:lnTo>
                            <a:pt x="2576" y="8"/>
                          </a:lnTo>
                          <a:lnTo>
                            <a:pt x="2576" y="12"/>
                          </a:lnTo>
                          <a:lnTo>
                            <a:pt x="2577" y="11"/>
                          </a:lnTo>
                          <a:lnTo>
                            <a:pt x="2577" y="13"/>
                          </a:lnTo>
                          <a:lnTo>
                            <a:pt x="2577" y="12"/>
                          </a:lnTo>
                          <a:lnTo>
                            <a:pt x="2578" y="14"/>
                          </a:lnTo>
                          <a:lnTo>
                            <a:pt x="2578" y="15"/>
                          </a:lnTo>
                          <a:lnTo>
                            <a:pt x="2579" y="14"/>
                          </a:lnTo>
                          <a:lnTo>
                            <a:pt x="2579" y="14"/>
                          </a:lnTo>
                          <a:lnTo>
                            <a:pt x="2580" y="16"/>
                          </a:lnTo>
                          <a:lnTo>
                            <a:pt x="2580" y="13"/>
                          </a:lnTo>
                          <a:lnTo>
                            <a:pt x="2580" y="13"/>
                          </a:lnTo>
                          <a:lnTo>
                            <a:pt x="2581" y="11"/>
                          </a:lnTo>
                          <a:lnTo>
                            <a:pt x="2581" y="14"/>
                          </a:lnTo>
                          <a:lnTo>
                            <a:pt x="2582" y="12"/>
                          </a:lnTo>
                          <a:lnTo>
                            <a:pt x="2582" y="12"/>
                          </a:lnTo>
                          <a:lnTo>
                            <a:pt x="2582" y="10"/>
                          </a:lnTo>
                          <a:lnTo>
                            <a:pt x="2583" y="10"/>
                          </a:lnTo>
                          <a:lnTo>
                            <a:pt x="2583" y="6"/>
                          </a:lnTo>
                          <a:lnTo>
                            <a:pt x="2584" y="6"/>
                          </a:lnTo>
                          <a:lnTo>
                            <a:pt x="2584" y="7"/>
                          </a:lnTo>
                          <a:lnTo>
                            <a:pt x="2585" y="6"/>
                          </a:lnTo>
                          <a:lnTo>
                            <a:pt x="2585" y="6"/>
                          </a:lnTo>
                          <a:lnTo>
                            <a:pt x="2585" y="3"/>
                          </a:lnTo>
                          <a:lnTo>
                            <a:pt x="2586" y="6"/>
                          </a:lnTo>
                          <a:lnTo>
                            <a:pt x="2586" y="4"/>
                          </a:lnTo>
                          <a:lnTo>
                            <a:pt x="2587" y="5"/>
                          </a:lnTo>
                          <a:lnTo>
                            <a:pt x="2587" y="6"/>
                          </a:lnTo>
                          <a:lnTo>
                            <a:pt x="2587" y="8"/>
                          </a:lnTo>
                          <a:lnTo>
                            <a:pt x="2588" y="5"/>
                          </a:lnTo>
                          <a:lnTo>
                            <a:pt x="2588" y="8"/>
                          </a:lnTo>
                          <a:lnTo>
                            <a:pt x="2589" y="8"/>
                          </a:lnTo>
                          <a:lnTo>
                            <a:pt x="2589" y="9"/>
                          </a:lnTo>
                          <a:lnTo>
                            <a:pt x="2590" y="11"/>
                          </a:lnTo>
                          <a:lnTo>
                            <a:pt x="2590" y="12"/>
                          </a:lnTo>
                          <a:lnTo>
                            <a:pt x="2590" y="13"/>
                          </a:lnTo>
                          <a:lnTo>
                            <a:pt x="2591" y="11"/>
                          </a:lnTo>
                          <a:lnTo>
                            <a:pt x="2591" y="13"/>
                          </a:lnTo>
                          <a:lnTo>
                            <a:pt x="2592" y="13"/>
                          </a:lnTo>
                          <a:lnTo>
                            <a:pt x="2592" y="14"/>
                          </a:lnTo>
                          <a:lnTo>
                            <a:pt x="2592" y="13"/>
                          </a:lnTo>
                          <a:lnTo>
                            <a:pt x="2593" y="12"/>
                          </a:lnTo>
                          <a:lnTo>
                            <a:pt x="2593" y="13"/>
                          </a:lnTo>
                          <a:lnTo>
                            <a:pt x="2594" y="13"/>
                          </a:lnTo>
                          <a:lnTo>
                            <a:pt x="2594" y="13"/>
                          </a:lnTo>
                          <a:lnTo>
                            <a:pt x="2595" y="14"/>
                          </a:lnTo>
                          <a:lnTo>
                            <a:pt x="2595" y="12"/>
                          </a:lnTo>
                          <a:lnTo>
                            <a:pt x="2595" y="10"/>
                          </a:lnTo>
                          <a:lnTo>
                            <a:pt x="2596" y="9"/>
                          </a:lnTo>
                          <a:lnTo>
                            <a:pt x="2596" y="7"/>
                          </a:lnTo>
                          <a:lnTo>
                            <a:pt x="2597" y="11"/>
                          </a:lnTo>
                          <a:lnTo>
                            <a:pt x="2597" y="10"/>
                          </a:lnTo>
                          <a:lnTo>
                            <a:pt x="2597" y="10"/>
                          </a:lnTo>
                          <a:lnTo>
                            <a:pt x="2598" y="9"/>
                          </a:lnTo>
                          <a:lnTo>
                            <a:pt x="2598" y="9"/>
                          </a:lnTo>
                          <a:lnTo>
                            <a:pt x="2599" y="9"/>
                          </a:lnTo>
                          <a:lnTo>
                            <a:pt x="2599" y="8"/>
                          </a:lnTo>
                          <a:lnTo>
                            <a:pt x="2600" y="5"/>
                          </a:lnTo>
                          <a:lnTo>
                            <a:pt x="2600" y="6"/>
                          </a:lnTo>
                          <a:lnTo>
                            <a:pt x="2600" y="7"/>
                          </a:lnTo>
                          <a:lnTo>
                            <a:pt x="2601" y="7"/>
                          </a:lnTo>
                          <a:lnTo>
                            <a:pt x="2601" y="6"/>
                          </a:lnTo>
                          <a:lnTo>
                            <a:pt x="2602" y="8"/>
                          </a:lnTo>
                          <a:lnTo>
                            <a:pt x="2602" y="7"/>
                          </a:lnTo>
                          <a:lnTo>
                            <a:pt x="2602" y="5"/>
                          </a:lnTo>
                          <a:lnTo>
                            <a:pt x="2603" y="8"/>
                          </a:lnTo>
                          <a:lnTo>
                            <a:pt x="2603" y="7"/>
                          </a:lnTo>
                          <a:lnTo>
                            <a:pt x="2604" y="9"/>
                          </a:lnTo>
                          <a:lnTo>
                            <a:pt x="2604" y="11"/>
                          </a:lnTo>
                          <a:lnTo>
                            <a:pt x="2605" y="9"/>
                          </a:lnTo>
                          <a:lnTo>
                            <a:pt x="2605" y="10"/>
                          </a:lnTo>
                          <a:lnTo>
                            <a:pt x="2605" y="13"/>
                          </a:lnTo>
                          <a:lnTo>
                            <a:pt x="2606" y="12"/>
                          </a:lnTo>
                          <a:lnTo>
                            <a:pt x="2606" y="14"/>
                          </a:lnTo>
                          <a:lnTo>
                            <a:pt x="2607" y="13"/>
                          </a:lnTo>
                          <a:lnTo>
                            <a:pt x="2607" y="10"/>
                          </a:lnTo>
                          <a:lnTo>
                            <a:pt x="2607" y="8"/>
                          </a:lnTo>
                          <a:lnTo>
                            <a:pt x="2608" y="12"/>
                          </a:lnTo>
                          <a:lnTo>
                            <a:pt x="2608" y="11"/>
                          </a:lnTo>
                          <a:lnTo>
                            <a:pt x="2609" y="11"/>
                          </a:lnTo>
                          <a:lnTo>
                            <a:pt x="2609" y="11"/>
                          </a:lnTo>
                          <a:lnTo>
                            <a:pt x="2610" y="7"/>
                          </a:lnTo>
                          <a:lnTo>
                            <a:pt x="2610" y="7"/>
                          </a:lnTo>
                          <a:lnTo>
                            <a:pt x="2610" y="7"/>
                          </a:lnTo>
                          <a:lnTo>
                            <a:pt x="2611" y="6"/>
                          </a:lnTo>
                          <a:lnTo>
                            <a:pt x="2611" y="7"/>
                          </a:lnTo>
                          <a:lnTo>
                            <a:pt x="2612" y="5"/>
                          </a:lnTo>
                          <a:lnTo>
                            <a:pt x="2612" y="5"/>
                          </a:lnTo>
                          <a:lnTo>
                            <a:pt x="2612" y="4"/>
                          </a:lnTo>
                          <a:lnTo>
                            <a:pt x="2613" y="3"/>
                          </a:lnTo>
                          <a:lnTo>
                            <a:pt x="2613" y="5"/>
                          </a:lnTo>
                          <a:lnTo>
                            <a:pt x="2614" y="7"/>
                          </a:lnTo>
                          <a:lnTo>
                            <a:pt x="2614" y="3"/>
                          </a:lnTo>
                          <a:lnTo>
                            <a:pt x="2615" y="5"/>
                          </a:lnTo>
                          <a:lnTo>
                            <a:pt x="2615" y="6"/>
                          </a:lnTo>
                          <a:lnTo>
                            <a:pt x="2615" y="6"/>
                          </a:lnTo>
                          <a:lnTo>
                            <a:pt x="2616" y="7"/>
                          </a:lnTo>
                          <a:lnTo>
                            <a:pt x="2616" y="6"/>
                          </a:lnTo>
                          <a:lnTo>
                            <a:pt x="2617" y="7"/>
                          </a:lnTo>
                          <a:lnTo>
                            <a:pt x="2617" y="10"/>
                          </a:lnTo>
                          <a:lnTo>
                            <a:pt x="2617" y="9"/>
                          </a:lnTo>
                          <a:lnTo>
                            <a:pt x="2618" y="9"/>
                          </a:lnTo>
                          <a:lnTo>
                            <a:pt x="2618" y="13"/>
                          </a:lnTo>
                          <a:lnTo>
                            <a:pt x="2619" y="11"/>
                          </a:lnTo>
                          <a:lnTo>
                            <a:pt x="2619" y="11"/>
                          </a:lnTo>
                          <a:lnTo>
                            <a:pt x="2620" y="14"/>
                          </a:lnTo>
                          <a:lnTo>
                            <a:pt x="2620" y="14"/>
                          </a:lnTo>
                          <a:lnTo>
                            <a:pt x="2620" y="12"/>
                          </a:lnTo>
                          <a:lnTo>
                            <a:pt x="2621" y="14"/>
                          </a:lnTo>
                          <a:lnTo>
                            <a:pt x="2621" y="13"/>
                          </a:lnTo>
                          <a:lnTo>
                            <a:pt x="2622" y="12"/>
                          </a:lnTo>
                          <a:lnTo>
                            <a:pt x="2622" y="13"/>
                          </a:lnTo>
                          <a:lnTo>
                            <a:pt x="2622" y="13"/>
                          </a:lnTo>
                          <a:lnTo>
                            <a:pt x="2623" y="12"/>
                          </a:lnTo>
                          <a:lnTo>
                            <a:pt x="2623" y="10"/>
                          </a:lnTo>
                          <a:lnTo>
                            <a:pt x="2624" y="9"/>
                          </a:lnTo>
                          <a:lnTo>
                            <a:pt x="2624" y="8"/>
                          </a:lnTo>
                          <a:lnTo>
                            <a:pt x="2625" y="7"/>
                          </a:lnTo>
                          <a:lnTo>
                            <a:pt x="2625" y="9"/>
                          </a:lnTo>
                          <a:lnTo>
                            <a:pt x="2625" y="9"/>
                          </a:lnTo>
                          <a:lnTo>
                            <a:pt x="2626" y="7"/>
                          </a:lnTo>
                          <a:lnTo>
                            <a:pt x="2626" y="7"/>
                          </a:lnTo>
                          <a:lnTo>
                            <a:pt x="2627" y="7"/>
                          </a:lnTo>
                          <a:lnTo>
                            <a:pt x="2627" y="7"/>
                          </a:lnTo>
                          <a:lnTo>
                            <a:pt x="2627" y="3"/>
                          </a:lnTo>
                          <a:lnTo>
                            <a:pt x="2628" y="5"/>
                          </a:lnTo>
                          <a:lnTo>
                            <a:pt x="2628" y="4"/>
                          </a:lnTo>
                          <a:lnTo>
                            <a:pt x="2629" y="4"/>
                          </a:lnTo>
                          <a:lnTo>
                            <a:pt x="2629" y="7"/>
                          </a:lnTo>
                          <a:lnTo>
                            <a:pt x="2630" y="6"/>
                          </a:lnTo>
                          <a:lnTo>
                            <a:pt x="2630" y="7"/>
                          </a:lnTo>
                          <a:lnTo>
                            <a:pt x="2630" y="7"/>
                          </a:lnTo>
                          <a:lnTo>
                            <a:pt x="2631" y="10"/>
                          </a:lnTo>
                          <a:lnTo>
                            <a:pt x="2631" y="9"/>
                          </a:lnTo>
                          <a:lnTo>
                            <a:pt x="2632" y="8"/>
                          </a:lnTo>
                          <a:lnTo>
                            <a:pt x="2632" y="10"/>
                          </a:lnTo>
                          <a:lnTo>
                            <a:pt x="2632" y="9"/>
                          </a:lnTo>
                          <a:lnTo>
                            <a:pt x="2633" y="10"/>
                          </a:lnTo>
                          <a:lnTo>
                            <a:pt x="2633" y="12"/>
                          </a:lnTo>
                          <a:lnTo>
                            <a:pt x="2634" y="13"/>
                          </a:lnTo>
                          <a:lnTo>
                            <a:pt x="2634" y="13"/>
                          </a:lnTo>
                          <a:lnTo>
                            <a:pt x="2635" y="14"/>
                          </a:lnTo>
                          <a:lnTo>
                            <a:pt x="2635" y="13"/>
                          </a:lnTo>
                          <a:lnTo>
                            <a:pt x="2635" y="12"/>
                          </a:lnTo>
                          <a:lnTo>
                            <a:pt x="2636" y="14"/>
                          </a:lnTo>
                          <a:lnTo>
                            <a:pt x="2636" y="14"/>
                          </a:lnTo>
                          <a:lnTo>
                            <a:pt x="2637" y="13"/>
                          </a:lnTo>
                          <a:lnTo>
                            <a:pt x="2637" y="11"/>
                          </a:lnTo>
                          <a:lnTo>
                            <a:pt x="2637" y="12"/>
                          </a:lnTo>
                          <a:lnTo>
                            <a:pt x="2638" y="10"/>
                          </a:lnTo>
                          <a:lnTo>
                            <a:pt x="2638" y="10"/>
                          </a:lnTo>
                          <a:lnTo>
                            <a:pt x="2639" y="11"/>
                          </a:lnTo>
                          <a:lnTo>
                            <a:pt x="2639" y="11"/>
                          </a:lnTo>
                          <a:lnTo>
                            <a:pt x="2640" y="8"/>
                          </a:lnTo>
                          <a:lnTo>
                            <a:pt x="2640" y="9"/>
                          </a:lnTo>
                          <a:lnTo>
                            <a:pt x="2640" y="8"/>
                          </a:lnTo>
                          <a:lnTo>
                            <a:pt x="2641" y="6"/>
                          </a:lnTo>
                          <a:lnTo>
                            <a:pt x="2641" y="6"/>
                          </a:lnTo>
                          <a:lnTo>
                            <a:pt x="2642" y="9"/>
                          </a:lnTo>
                          <a:lnTo>
                            <a:pt x="2642" y="9"/>
                          </a:lnTo>
                          <a:lnTo>
                            <a:pt x="2642" y="7"/>
                          </a:lnTo>
                          <a:lnTo>
                            <a:pt x="2643" y="8"/>
                          </a:lnTo>
                          <a:lnTo>
                            <a:pt x="2643" y="10"/>
                          </a:lnTo>
                          <a:lnTo>
                            <a:pt x="2644" y="9"/>
                          </a:lnTo>
                          <a:lnTo>
                            <a:pt x="2644" y="10"/>
                          </a:lnTo>
                          <a:lnTo>
                            <a:pt x="2645" y="12"/>
                          </a:lnTo>
                          <a:lnTo>
                            <a:pt x="2645" y="10"/>
                          </a:lnTo>
                          <a:lnTo>
                            <a:pt x="2645" y="12"/>
                          </a:lnTo>
                          <a:lnTo>
                            <a:pt x="2646" y="11"/>
                          </a:lnTo>
                          <a:lnTo>
                            <a:pt x="2646" y="13"/>
                          </a:lnTo>
                          <a:lnTo>
                            <a:pt x="2647" y="14"/>
                          </a:lnTo>
                          <a:lnTo>
                            <a:pt x="2647" y="13"/>
                          </a:lnTo>
                          <a:lnTo>
                            <a:pt x="2647" y="13"/>
                          </a:lnTo>
                          <a:lnTo>
                            <a:pt x="2648" y="15"/>
                          </a:lnTo>
                          <a:lnTo>
                            <a:pt x="2648" y="10"/>
                          </a:lnTo>
                          <a:lnTo>
                            <a:pt x="2649" y="11"/>
                          </a:lnTo>
                          <a:lnTo>
                            <a:pt x="2649" y="14"/>
                          </a:lnTo>
                          <a:lnTo>
                            <a:pt x="2650" y="13"/>
                          </a:lnTo>
                          <a:lnTo>
                            <a:pt x="2650" y="13"/>
                          </a:lnTo>
                          <a:lnTo>
                            <a:pt x="2650" y="13"/>
                          </a:lnTo>
                          <a:lnTo>
                            <a:pt x="2651" y="14"/>
                          </a:lnTo>
                          <a:lnTo>
                            <a:pt x="2651" y="13"/>
                          </a:lnTo>
                          <a:lnTo>
                            <a:pt x="2652" y="13"/>
                          </a:lnTo>
                          <a:lnTo>
                            <a:pt x="2652" y="12"/>
                          </a:lnTo>
                          <a:lnTo>
                            <a:pt x="2652" y="11"/>
                          </a:lnTo>
                          <a:lnTo>
                            <a:pt x="2653" y="14"/>
                          </a:lnTo>
                          <a:lnTo>
                            <a:pt x="2653" y="11"/>
                          </a:lnTo>
                          <a:lnTo>
                            <a:pt x="2654" y="10"/>
                          </a:lnTo>
                          <a:lnTo>
                            <a:pt x="2654" y="9"/>
                          </a:lnTo>
                          <a:lnTo>
                            <a:pt x="2655" y="8"/>
                          </a:lnTo>
                          <a:lnTo>
                            <a:pt x="2655" y="7"/>
                          </a:lnTo>
                          <a:lnTo>
                            <a:pt x="2655" y="7"/>
                          </a:lnTo>
                          <a:lnTo>
                            <a:pt x="2656" y="12"/>
                          </a:lnTo>
                          <a:lnTo>
                            <a:pt x="2656" y="9"/>
                          </a:lnTo>
                          <a:lnTo>
                            <a:pt x="2657" y="10"/>
                          </a:lnTo>
                          <a:lnTo>
                            <a:pt x="2657" y="11"/>
                          </a:lnTo>
                          <a:lnTo>
                            <a:pt x="2657" y="10"/>
                          </a:lnTo>
                          <a:lnTo>
                            <a:pt x="2658" y="11"/>
                          </a:lnTo>
                          <a:lnTo>
                            <a:pt x="2658" y="10"/>
                          </a:lnTo>
                          <a:lnTo>
                            <a:pt x="2659" y="11"/>
                          </a:lnTo>
                          <a:lnTo>
                            <a:pt x="2659" y="12"/>
                          </a:lnTo>
                          <a:lnTo>
                            <a:pt x="2660" y="11"/>
                          </a:lnTo>
                          <a:lnTo>
                            <a:pt x="2660" y="11"/>
                          </a:lnTo>
                          <a:lnTo>
                            <a:pt x="2660" y="12"/>
                          </a:lnTo>
                          <a:lnTo>
                            <a:pt x="2661" y="14"/>
                          </a:lnTo>
                          <a:lnTo>
                            <a:pt x="2661" y="14"/>
                          </a:lnTo>
                          <a:lnTo>
                            <a:pt x="2662" y="12"/>
                          </a:lnTo>
                          <a:lnTo>
                            <a:pt x="2662" y="13"/>
                          </a:lnTo>
                          <a:lnTo>
                            <a:pt x="2662" y="14"/>
                          </a:lnTo>
                          <a:lnTo>
                            <a:pt x="2663" y="14"/>
                          </a:lnTo>
                          <a:lnTo>
                            <a:pt x="2663" y="14"/>
                          </a:lnTo>
                          <a:lnTo>
                            <a:pt x="2664" y="15"/>
                          </a:lnTo>
                          <a:lnTo>
                            <a:pt x="2664" y="15"/>
                          </a:lnTo>
                          <a:lnTo>
                            <a:pt x="2665" y="12"/>
                          </a:lnTo>
                          <a:lnTo>
                            <a:pt x="2665" y="12"/>
                          </a:lnTo>
                          <a:lnTo>
                            <a:pt x="2665" y="13"/>
                          </a:lnTo>
                          <a:lnTo>
                            <a:pt x="2666" y="13"/>
                          </a:lnTo>
                          <a:lnTo>
                            <a:pt x="2666" y="11"/>
                          </a:lnTo>
                          <a:lnTo>
                            <a:pt x="2667" y="12"/>
                          </a:lnTo>
                          <a:lnTo>
                            <a:pt x="2667" y="13"/>
                          </a:lnTo>
                          <a:lnTo>
                            <a:pt x="2667" y="11"/>
                          </a:lnTo>
                          <a:lnTo>
                            <a:pt x="2668" y="11"/>
                          </a:lnTo>
                          <a:lnTo>
                            <a:pt x="2668" y="8"/>
                          </a:lnTo>
                          <a:lnTo>
                            <a:pt x="2669" y="10"/>
                          </a:lnTo>
                          <a:lnTo>
                            <a:pt x="2669" y="9"/>
                          </a:lnTo>
                          <a:lnTo>
                            <a:pt x="2670" y="8"/>
                          </a:lnTo>
                          <a:lnTo>
                            <a:pt x="2670" y="9"/>
                          </a:lnTo>
                          <a:lnTo>
                            <a:pt x="2670" y="8"/>
                          </a:lnTo>
                          <a:lnTo>
                            <a:pt x="2671" y="11"/>
                          </a:lnTo>
                          <a:lnTo>
                            <a:pt x="2671" y="11"/>
                          </a:lnTo>
                          <a:lnTo>
                            <a:pt x="2672" y="14"/>
                          </a:lnTo>
                          <a:lnTo>
                            <a:pt x="2672" y="12"/>
                          </a:lnTo>
                          <a:lnTo>
                            <a:pt x="2672" y="12"/>
                          </a:lnTo>
                          <a:lnTo>
                            <a:pt x="2673" y="11"/>
                          </a:lnTo>
                          <a:lnTo>
                            <a:pt x="2673" y="8"/>
                          </a:lnTo>
                          <a:lnTo>
                            <a:pt x="2674" y="11"/>
                          </a:lnTo>
                          <a:lnTo>
                            <a:pt x="2674" y="11"/>
                          </a:lnTo>
                          <a:lnTo>
                            <a:pt x="2675" y="15"/>
                          </a:lnTo>
                          <a:lnTo>
                            <a:pt x="2675" y="13"/>
                          </a:lnTo>
                          <a:lnTo>
                            <a:pt x="2675" y="13"/>
                          </a:lnTo>
                          <a:lnTo>
                            <a:pt x="2676" y="12"/>
                          </a:lnTo>
                          <a:lnTo>
                            <a:pt x="2676" y="12"/>
                          </a:lnTo>
                          <a:lnTo>
                            <a:pt x="2677" y="13"/>
                          </a:lnTo>
                          <a:lnTo>
                            <a:pt x="2677" y="13"/>
                          </a:lnTo>
                          <a:lnTo>
                            <a:pt x="2677" y="13"/>
                          </a:lnTo>
                          <a:lnTo>
                            <a:pt x="2678" y="14"/>
                          </a:lnTo>
                          <a:lnTo>
                            <a:pt x="2678" y="11"/>
                          </a:lnTo>
                          <a:lnTo>
                            <a:pt x="2679" y="13"/>
                          </a:lnTo>
                          <a:lnTo>
                            <a:pt x="2679" y="10"/>
                          </a:lnTo>
                          <a:lnTo>
                            <a:pt x="2680" y="10"/>
                          </a:lnTo>
                          <a:lnTo>
                            <a:pt x="2680" y="7"/>
                          </a:lnTo>
                          <a:lnTo>
                            <a:pt x="2680" y="8"/>
                          </a:lnTo>
                          <a:lnTo>
                            <a:pt x="2681" y="9"/>
                          </a:lnTo>
                          <a:lnTo>
                            <a:pt x="2681" y="7"/>
                          </a:lnTo>
                          <a:lnTo>
                            <a:pt x="2682" y="7"/>
                          </a:lnTo>
                          <a:lnTo>
                            <a:pt x="2682" y="5"/>
                          </a:lnTo>
                          <a:lnTo>
                            <a:pt x="2682" y="7"/>
                          </a:lnTo>
                          <a:lnTo>
                            <a:pt x="2683" y="6"/>
                          </a:lnTo>
                          <a:lnTo>
                            <a:pt x="2683" y="1"/>
                          </a:lnTo>
                          <a:lnTo>
                            <a:pt x="2684" y="4"/>
                          </a:lnTo>
                          <a:lnTo>
                            <a:pt x="2684" y="6"/>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57" name="Freeform 141">
                      <a:extLst>
                        <a:ext uri="{FF2B5EF4-FFF2-40B4-BE49-F238E27FC236}">
                          <a16:creationId xmlns:a16="http://schemas.microsoft.com/office/drawing/2014/main" id="{DEE265AA-0650-476F-B4C3-03EB18A2F278}"/>
                        </a:ext>
                      </a:extLst>
                    </p:cNvPr>
                    <p:cNvSpPr>
                      <a:spLocks/>
                    </p:cNvSpPr>
                    <p:nvPr/>
                  </p:nvSpPr>
                  <p:spPr bwMode="auto">
                    <a:xfrm flipV="1">
                      <a:off x="7018338" y="9807575"/>
                      <a:ext cx="71438" cy="36513"/>
                    </a:xfrm>
                    <a:custGeom>
                      <a:avLst/>
                      <a:gdLst>
                        <a:gd name="T0" fmla="*/ 0 w 48"/>
                        <a:gd name="T1" fmla="*/ 12 h 28"/>
                        <a:gd name="T2" fmla="*/ 1 w 48"/>
                        <a:gd name="T3" fmla="*/ 15 h 28"/>
                        <a:gd name="T4" fmla="*/ 2 w 48"/>
                        <a:gd name="T5" fmla="*/ 15 h 28"/>
                        <a:gd name="T6" fmla="*/ 2 w 48"/>
                        <a:gd name="T7" fmla="*/ 14 h 28"/>
                        <a:gd name="T8" fmla="*/ 3 w 48"/>
                        <a:gd name="T9" fmla="*/ 17 h 28"/>
                        <a:gd name="T10" fmla="*/ 4 w 48"/>
                        <a:gd name="T11" fmla="*/ 18 h 28"/>
                        <a:gd name="T12" fmla="*/ 5 w 48"/>
                        <a:gd name="T13" fmla="*/ 19 h 28"/>
                        <a:gd name="T14" fmla="*/ 6 w 48"/>
                        <a:gd name="T15" fmla="*/ 17 h 28"/>
                        <a:gd name="T16" fmla="*/ 7 w 48"/>
                        <a:gd name="T17" fmla="*/ 15 h 28"/>
                        <a:gd name="T18" fmla="*/ 7 w 48"/>
                        <a:gd name="T19" fmla="*/ 15 h 28"/>
                        <a:gd name="T20" fmla="*/ 8 w 48"/>
                        <a:gd name="T21" fmla="*/ 12 h 28"/>
                        <a:gd name="T22" fmla="*/ 9 w 48"/>
                        <a:gd name="T23" fmla="*/ 12 h 28"/>
                        <a:gd name="T24" fmla="*/ 10 w 48"/>
                        <a:gd name="T25" fmla="*/ 11 h 28"/>
                        <a:gd name="T26" fmla="*/ 11 w 48"/>
                        <a:gd name="T27" fmla="*/ 9 h 28"/>
                        <a:gd name="T28" fmla="*/ 12 w 48"/>
                        <a:gd name="T29" fmla="*/ 7 h 28"/>
                        <a:gd name="T30" fmla="*/ 12 w 48"/>
                        <a:gd name="T31" fmla="*/ 5 h 28"/>
                        <a:gd name="T32" fmla="*/ 13 w 48"/>
                        <a:gd name="T33" fmla="*/ 6 h 28"/>
                        <a:gd name="T34" fmla="*/ 14 w 48"/>
                        <a:gd name="T35" fmla="*/ 8 h 28"/>
                        <a:gd name="T36" fmla="*/ 15 w 48"/>
                        <a:gd name="T37" fmla="*/ 5 h 28"/>
                        <a:gd name="T38" fmla="*/ 16 w 48"/>
                        <a:gd name="T39" fmla="*/ 5 h 28"/>
                        <a:gd name="T40" fmla="*/ 17 w 48"/>
                        <a:gd name="T41" fmla="*/ 10 h 28"/>
                        <a:gd name="T42" fmla="*/ 17 w 48"/>
                        <a:gd name="T43" fmla="*/ 10 h 28"/>
                        <a:gd name="T44" fmla="*/ 18 w 48"/>
                        <a:gd name="T45" fmla="*/ 9 h 28"/>
                        <a:gd name="T46" fmla="*/ 19 w 48"/>
                        <a:gd name="T47" fmla="*/ 9 h 28"/>
                        <a:gd name="T48" fmla="*/ 20 w 48"/>
                        <a:gd name="T49" fmla="*/ 11 h 28"/>
                        <a:gd name="T50" fmla="*/ 21 w 48"/>
                        <a:gd name="T51" fmla="*/ 10 h 28"/>
                        <a:gd name="T52" fmla="*/ 22 w 48"/>
                        <a:gd name="T53" fmla="*/ 9 h 28"/>
                        <a:gd name="T54" fmla="*/ 22 w 48"/>
                        <a:gd name="T55" fmla="*/ 7 h 28"/>
                        <a:gd name="T56" fmla="*/ 23 w 48"/>
                        <a:gd name="T57" fmla="*/ 5 h 28"/>
                        <a:gd name="T58" fmla="*/ 24 w 48"/>
                        <a:gd name="T59" fmla="*/ 8 h 28"/>
                        <a:gd name="T60" fmla="*/ 25 w 48"/>
                        <a:gd name="T61" fmla="*/ 6 h 28"/>
                        <a:gd name="T62" fmla="*/ 26 w 48"/>
                        <a:gd name="T63" fmla="*/ 8 h 28"/>
                        <a:gd name="T64" fmla="*/ 27 w 48"/>
                        <a:gd name="T65" fmla="*/ 10 h 28"/>
                        <a:gd name="T66" fmla="*/ 27 w 48"/>
                        <a:gd name="T67" fmla="*/ 12 h 28"/>
                        <a:gd name="T68" fmla="*/ 28 w 48"/>
                        <a:gd name="T69" fmla="*/ 11 h 28"/>
                        <a:gd name="T70" fmla="*/ 29 w 48"/>
                        <a:gd name="T71" fmla="*/ 9 h 28"/>
                        <a:gd name="T72" fmla="*/ 30 w 48"/>
                        <a:gd name="T73" fmla="*/ 8 h 28"/>
                        <a:gd name="T74" fmla="*/ 31 w 48"/>
                        <a:gd name="T75" fmla="*/ 9 h 28"/>
                        <a:gd name="T76" fmla="*/ 32 w 48"/>
                        <a:gd name="T77" fmla="*/ 7 h 28"/>
                        <a:gd name="T78" fmla="*/ 32 w 48"/>
                        <a:gd name="T79" fmla="*/ 7 h 28"/>
                        <a:gd name="T80" fmla="*/ 33 w 48"/>
                        <a:gd name="T81" fmla="*/ 6 h 28"/>
                        <a:gd name="T82" fmla="*/ 34 w 48"/>
                        <a:gd name="T83" fmla="*/ 7 h 28"/>
                        <a:gd name="T84" fmla="*/ 35 w 48"/>
                        <a:gd name="T85" fmla="*/ 5 h 28"/>
                        <a:gd name="T86" fmla="*/ 36 w 48"/>
                        <a:gd name="T87" fmla="*/ 3 h 28"/>
                        <a:gd name="T88" fmla="*/ 37 w 48"/>
                        <a:gd name="T89" fmla="*/ 5 h 28"/>
                        <a:gd name="T90" fmla="*/ 37 w 48"/>
                        <a:gd name="T91" fmla="*/ 1 h 28"/>
                        <a:gd name="T92" fmla="*/ 38 w 48"/>
                        <a:gd name="T93" fmla="*/ 2 h 28"/>
                        <a:gd name="T94" fmla="*/ 39 w 48"/>
                        <a:gd name="T95" fmla="*/ 3 h 28"/>
                        <a:gd name="T96" fmla="*/ 40 w 48"/>
                        <a:gd name="T97" fmla="*/ 10 h 28"/>
                        <a:gd name="T98" fmla="*/ 41 w 48"/>
                        <a:gd name="T99" fmla="*/ 14 h 28"/>
                        <a:gd name="T100" fmla="*/ 42 w 48"/>
                        <a:gd name="T101" fmla="*/ 12 h 28"/>
                        <a:gd name="T102" fmla="*/ 42 w 48"/>
                        <a:gd name="T103" fmla="*/ 16 h 28"/>
                        <a:gd name="T104" fmla="*/ 43 w 48"/>
                        <a:gd name="T105" fmla="*/ 17 h 28"/>
                        <a:gd name="T106" fmla="*/ 44 w 48"/>
                        <a:gd name="T107" fmla="*/ 18 h 28"/>
                        <a:gd name="T108" fmla="*/ 45 w 48"/>
                        <a:gd name="T109" fmla="*/ 20 h 28"/>
                        <a:gd name="T110" fmla="*/ 46 w 48"/>
                        <a:gd name="T111" fmla="*/ 20 h 28"/>
                        <a:gd name="T112" fmla="*/ 47 w 48"/>
                        <a:gd name="T113" fmla="*/ 22 h 28"/>
                        <a:gd name="T114" fmla="*/ 47 w 48"/>
                        <a:gd name="T115" fmla="*/ 18 h 28"/>
                        <a:gd name="T116" fmla="*/ 48 w 48"/>
                        <a:gd name="T1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28">
                          <a:moveTo>
                            <a:pt x="0" y="10"/>
                          </a:moveTo>
                          <a:lnTo>
                            <a:pt x="0" y="12"/>
                          </a:lnTo>
                          <a:lnTo>
                            <a:pt x="0" y="12"/>
                          </a:lnTo>
                          <a:lnTo>
                            <a:pt x="1" y="15"/>
                          </a:lnTo>
                          <a:lnTo>
                            <a:pt x="1" y="15"/>
                          </a:lnTo>
                          <a:lnTo>
                            <a:pt x="2" y="15"/>
                          </a:lnTo>
                          <a:lnTo>
                            <a:pt x="2" y="15"/>
                          </a:lnTo>
                          <a:lnTo>
                            <a:pt x="2" y="14"/>
                          </a:lnTo>
                          <a:lnTo>
                            <a:pt x="3" y="15"/>
                          </a:lnTo>
                          <a:lnTo>
                            <a:pt x="3" y="17"/>
                          </a:lnTo>
                          <a:lnTo>
                            <a:pt x="4" y="17"/>
                          </a:lnTo>
                          <a:lnTo>
                            <a:pt x="4" y="18"/>
                          </a:lnTo>
                          <a:lnTo>
                            <a:pt x="5" y="17"/>
                          </a:lnTo>
                          <a:lnTo>
                            <a:pt x="5" y="19"/>
                          </a:lnTo>
                          <a:lnTo>
                            <a:pt x="5" y="19"/>
                          </a:lnTo>
                          <a:lnTo>
                            <a:pt x="6" y="17"/>
                          </a:lnTo>
                          <a:lnTo>
                            <a:pt x="6" y="14"/>
                          </a:lnTo>
                          <a:lnTo>
                            <a:pt x="7" y="15"/>
                          </a:lnTo>
                          <a:lnTo>
                            <a:pt x="7" y="15"/>
                          </a:lnTo>
                          <a:lnTo>
                            <a:pt x="7" y="15"/>
                          </a:lnTo>
                          <a:lnTo>
                            <a:pt x="8" y="13"/>
                          </a:lnTo>
                          <a:lnTo>
                            <a:pt x="8" y="12"/>
                          </a:lnTo>
                          <a:lnTo>
                            <a:pt x="9" y="12"/>
                          </a:lnTo>
                          <a:lnTo>
                            <a:pt x="9" y="12"/>
                          </a:lnTo>
                          <a:lnTo>
                            <a:pt x="10" y="12"/>
                          </a:lnTo>
                          <a:lnTo>
                            <a:pt x="10" y="11"/>
                          </a:lnTo>
                          <a:lnTo>
                            <a:pt x="10" y="10"/>
                          </a:lnTo>
                          <a:lnTo>
                            <a:pt x="11" y="9"/>
                          </a:lnTo>
                          <a:lnTo>
                            <a:pt x="11" y="7"/>
                          </a:lnTo>
                          <a:lnTo>
                            <a:pt x="12" y="7"/>
                          </a:lnTo>
                          <a:lnTo>
                            <a:pt x="12" y="8"/>
                          </a:lnTo>
                          <a:lnTo>
                            <a:pt x="12" y="5"/>
                          </a:lnTo>
                          <a:lnTo>
                            <a:pt x="13" y="7"/>
                          </a:lnTo>
                          <a:lnTo>
                            <a:pt x="13" y="6"/>
                          </a:lnTo>
                          <a:lnTo>
                            <a:pt x="14" y="9"/>
                          </a:lnTo>
                          <a:lnTo>
                            <a:pt x="14" y="8"/>
                          </a:lnTo>
                          <a:lnTo>
                            <a:pt x="15" y="4"/>
                          </a:lnTo>
                          <a:lnTo>
                            <a:pt x="15" y="5"/>
                          </a:lnTo>
                          <a:lnTo>
                            <a:pt x="15" y="4"/>
                          </a:lnTo>
                          <a:lnTo>
                            <a:pt x="16" y="5"/>
                          </a:lnTo>
                          <a:lnTo>
                            <a:pt x="16" y="12"/>
                          </a:lnTo>
                          <a:lnTo>
                            <a:pt x="17" y="10"/>
                          </a:lnTo>
                          <a:lnTo>
                            <a:pt x="17" y="12"/>
                          </a:lnTo>
                          <a:lnTo>
                            <a:pt x="17" y="10"/>
                          </a:lnTo>
                          <a:lnTo>
                            <a:pt x="18" y="11"/>
                          </a:lnTo>
                          <a:lnTo>
                            <a:pt x="18" y="9"/>
                          </a:lnTo>
                          <a:lnTo>
                            <a:pt x="19" y="6"/>
                          </a:lnTo>
                          <a:lnTo>
                            <a:pt x="19" y="9"/>
                          </a:lnTo>
                          <a:lnTo>
                            <a:pt x="20" y="8"/>
                          </a:lnTo>
                          <a:lnTo>
                            <a:pt x="20" y="11"/>
                          </a:lnTo>
                          <a:lnTo>
                            <a:pt x="20" y="14"/>
                          </a:lnTo>
                          <a:lnTo>
                            <a:pt x="21" y="10"/>
                          </a:lnTo>
                          <a:lnTo>
                            <a:pt x="21" y="8"/>
                          </a:lnTo>
                          <a:lnTo>
                            <a:pt x="22" y="9"/>
                          </a:lnTo>
                          <a:lnTo>
                            <a:pt x="22" y="8"/>
                          </a:lnTo>
                          <a:lnTo>
                            <a:pt x="22" y="7"/>
                          </a:lnTo>
                          <a:lnTo>
                            <a:pt x="23" y="7"/>
                          </a:lnTo>
                          <a:lnTo>
                            <a:pt x="23" y="5"/>
                          </a:lnTo>
                          <a:lnTo>
                            <a:pt x="24" y="9"/>
                          </a:lnTo>
                          <a:lnTo>
                            <a:pt x="24" y="8"/>
                          </a:lnTo>
                          <a:lnTo>
                            <a:pt x="25" y="7"/>
                          </a:lnTo>
                          <a:lnTo>
                            <a:pt x="25" y="6"/>
                          </a:lnTo>
                          <a:lnTo>
                            <a:pt x="25" y="8"/>
                          </a:lnTo>
                          <a:lnTo>
                            <a:pt x="26" y="8"/>
                          </a:lnTo>
                          <a:lnTo>
                            <a:pt x="26" y="7"/>
                          </a:lnTo>
                          <a:lnTo>
                            <a:pt x="27" y="10"/>
                          </a:lnTo>
                          <a:lnTo>
                            <a:pt x="27" y="13"/>
                          </a:lnTo>
                          <a:lnTo>
                            <a:pt x="27" y="12"/>
                          </a:lnTo>
                          <a:lnTo>
                            <a:pt x="28" y="9"/>
                          </a:lnTo>
                          <a:lnTo>
                            <a:pt x="28" y="11"/>
                          </a:lnTo>
                          <a:lnTo>
                            <a:pt x="29" y="10"/>
                          </a:lnTo>
                          <a:lnTo>
                            <a:pt x="29" y="9"/>
                          </a:lnTo>
                          <a:lnTo>
                            <a:pt x="30" y="12"/>
                          </a:lnTo>
                          <a:lnTo>
                            <a:pt x="30" y="8"/>
                          </a:lnTo>
                          <a:lnTo>
                            <a:pt x="30" y="12"/>
                          </a:lnTo>
                          <a:lnTo>
                            <a:pt x="31" y="9"/>
                          </a:lnTo>
                          <a:lnTo>
                            <a:pt x="31" y="11"/>
                          </a:lnTo>
                          <a:lnTo>
                            <a:pt x="32" y="7"/>
                          </a:lnTo>
                          <a:lnTo>
                            <a:pt x="32" y="6"/>
                          </a:lnTo>
                          <a:lnTo>
                            <a:pt x="32" y="7"/>
                          </a:lnTo>
                          <a:lnTo>
                            <a:pt x="33" y="5"/>
                          </a:lnTo>
                          <a:lnTo>
                            <a:pt x="33" y="6"/>
                          </a:lnTo>
                          <a:lnTo>
                            <a:pt x="34" y="6"/>
                          </a:lnTo>
                          <a:lnTo>
                            <a:pt x="34" y="7"/>
                          </a:lnTo>
                          <a:lnTo>
                            <a:pt x="35" y="5"/>
                          </a:lnTo>
                          <a:lnTo>
                            <a:pt x="35" y="5"/>
                          </a:lnTo>
                          <a:lnTo>
                            <a:pt x="35" y="5"/>
                          </a:lnTo>
                          <a:lnTo>
                            <a:pt x="36" y="3"/>
                          </a:lnTo>
                          <a:lnTo>
                            <a:pt x="36" y="6"/>
                          </a:lnTo>
                          <a:lnTo>
                            <a:pt x="37" y="5"/>
                          </a:lnTo>
                          <a:lnTo>
                            <a:pt x="37" y="2"/>
                          </a:lnTo>
                          <a:lnTo>
                            <a:pt x="37" y="1"/>
                          </a:lnTo>
                          <a:lnTo>
                            <a:pt x="38" y="0"/>
                          </a:lnTo>
                          <a:lnTo>
                            <a:pt x="38" y="2"/>
                          </a:lnTo>
                          <a:lnTo>
                            <a:pt x="39" y="4"/>
                          </a:lnTo>
                          <a:lnTo>
                            <a:pt x="39" y="3"/>
                          </a:lnTo>
                          <a:lnTo>
                            <a:pt x="40" y="8"/>
                          </a:lnTo>
                          <a:lnTo>
                            <a:pt x="40" y="10"/>
                          </a:lnTo>
                          <a:lnTo>
                            <a:pt x="40" y="12"/>
                          </a:lnTo>
                          <a:lnTo>
                            <a:pt x="41" y="14"/>
                          </a:lnTo>
                          <a:lnTo>
                            <a:pt x="41" y="14"/>
                          </a:lnTo>
                          <a:lnTo>
                            <a:pt x="42" y="12"/>
                          </a:lnTo>
                          <a:lnTo>
                            <a:pt x="42" y="17"/>
                          </a:lnTo>
                          <a:lnTo>
                            <a:pt x="42" y="16"/>
                          </a:lnTo>
                          <a:lnTo>
                            <a:pt x="43" y="17"/>
                          </a:lnTo>
                          <a:lnTo>
                            <a:pt x="43" y="17"/>
                          </a:lnTo>
                          <a:lnTo>
                            <a:pt x="44" y="16"/>
                          </a:lnTo>
                          <a:lnTo>
                            <a:pt x="44" y="18"/>
                          </a:lnTo>
                          <a:lnTo>
                            <a:pt x="45" y="17"/>
                          </a:lnTo>
                          <a:lnTo>
                            <a:pt x="45" y="20"/>
                          </a:lnTo>
                          <a:lnTo>
                            <a:pt x="45" y="20"/>
                          </a:lnTo>
                          <a:lnTo>
                            <a:pt x="46" y="20"/>
                          </a:lnTo>
                          <a:lnTo>
                            <a:pt x="46" y="18"/>
                          </a:lnTo>
                          <a:lnTo>
                            <a:pt x="47" y="22"/>
                          </a:lnTo>
                          <a:lnTo>
                            <a:pt x="47" y="22"/>
                          </a:lnTo>
                          <a:lnTo>
                            <a:pt x="47" y="18"/>
                          </a:lnTo>
                          <a:lnTo>
                            <a:pt x="48" y="18"/>
                          </a:lnTo>
                          <a:lnTo>
                            <a:pt x="48" y="28"/>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58" name="Line 142">
                      <a:extLst>
                        <a:ext uri="{FF2B5EF4-FFF2-40B4-BE49-F238E27FC236}">
                          <a16:creationId xmlns:a16="http://schemas.microsoft.com/office/drawing/2014/main" id="{F3EC7E39-118B-4715-AD86-E87698F2CDC1}"/>
                        </a:ext>
                      </a:extLst>
                    </p:cNvPr>
                    <p:cNvSpPr>
                      <a:spLocks noChangeShapeType="1"/>
                    </p:cNvSpPr>
                    <p:nvPr/>
                  </p:nvSpPr>
                  <p:spPr bwMode="auto">
                    <a:xfrm flipV="1">
                      <a:off x="7089775" y="7729538"/>
                      <a:ext cx="1588" cy="2078038"/>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59" name="Line 143">
                      <a:extLst>
                        <a:ext uri="{FF2B5EF4-FFF2-40B4-BE49-F238E27FC236}">
                          <a16:creationId xmlns:a16="http://schemas.microsoft.com/office/drawing/2014/main" id="{1BF5D178-28C2-4533-9B8C-2C8A34D063BE}"/>
                        </a:ext>
                      </a:extLst>
                    </p:cNvPr>
                    <p:cNvSpPr>
                      <a:spLocks noChangeShapeType="1"/>
                    </p:cNvSpPr>
                    <p:nvPr/>
                  </p:nvSpPr>
                  <p:spPr bwMode="auto">
                    <a:xfrm>
                      <a:off x="7091363" y="7729538"/>
                      <a:ext cx="0" cy="346075"/>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60" name="Freeform 144">
                      <a:extLst>
                        <a:ext uri="{FF2B5EF4-FFF2-40B4-BE49-F238E27FC236}">
                          <a16:creationId xmlns:a16="http://schemas.microsoft.com/office/drawing/2014/main" id="{51373C2A-6C7E-45BA-8C43-DAC3FC8865AD}"/>
                        </a:ext>
                      </a:extLst>
                    </p:cNvPr>
                    <p:cNvSpPr>
                      <a:spLocks/>
                    </p:cNvSpPr>
                    <p:nvPr/>
                  </p:nvSpPr>
                  <p:spPr bwMode="auto">
                    <a:xfrm flipV="1">
                      <a:off x="7091363" y="8075613"/>
                      <a:ext cx="3678238" cy="1741488"/>
                    </a:xfrm>
                    <a:custGeom>
                      <a:avLst/>
                      <a:gdLst>
                        <a:gd name="T0" fmla="*/ 39 w 2500"/>
                        <a:gd name="T1" fmla="*/ 20 h 1304"/>
                        <a:gd name="T2" fmla="*/ 78 w 2500"/>
                        <a:gd name="T3" fmla="*/ 16 h 1304"/>
                        <a:gd name="T4" fmla="*/ 117 w 2500"/>
                        <a:gd name="T5" fmla="*/ 11 h 1304"/>
                        <a:gd name="T6" fmla="*/ 156 w 2500"/>
                        <a:gd name="T7" fmla="*/ 14 h 1304"/>
                        <a:gd name="T8" fmla="*/ 196 w 2500"/>
                        <a:gd name="T9" fmla="*/ 17 h 1304"/>
                        <a:gd name="T10" fmla="*/ 235 w 2500"/>
                        <a:gd name="T11" fmla="*/ 13 h 1304"/>
                        <a:gd name="T12" fmla="*/ 274 w 2500"/>
                        <a:gd name="T13" fmla="*/ 12 h 1304"/>
                        <a:gd name="T14" fmla="*/ 313 w 2500"/>
                        <a:gd name="T15" fmla="*/ 12 h 1304"/>
                        <a:gd name="T16" fmla="*/ 352 w 2500"/>
                        <a:gd name="T17" fmla="*/ 9 h 1304"/>
                        <a:gd name="T18" fmla="*/ 391 w 2500"/>
                        <a:gd name="T19" fmla="*/ 8 h 1304"/>
                        <a:gd name="T20" fmla="*/ 431 w 2500"/>
                        <a:gd name="T21" fmla="*/ 8 h 1304"/>
                        <a:gd name="T22" fmla="*/ 470 w 2500"/>
                        <a:gd name="T23" fmla="*/ 14 h 1304"/>
                        <a:gd name="T24" fmla="*/ 509 w 2500"/>
                        <a:gd name="T25" fmla="*/ 14 h 1304"/>
                        <a:gd name="T26" fmla="*/ 548 w 2500"/>
                        <a:gd name="T27" fmla="*/ 8 h 1304"/>
                        <a:gd name="T28" fmla="*/ 587 w 2500"/>
                        <a:gd name="T29" fmla="*/ 7 h 1304"/>
                        <a:gd name="T30" fmla="*/ 626 w 2500"/>
                        <a:gd name="T31" fmla="*/ 11 h 1304"/>
                        <a:gd name="T32" fmla="*/ 666 w 2500"/>
                        <a:gd name="T33" fmla="*/ 13 h 1304"/>
                        <a:gd name="T34" fmla="*/ 705 w 2500"/>
                        <a:gd name="T35" fmla="*/ 15 h 1304"/>
                        <a:gd name="T36" fmla="*/ 744 w 2500"/>
                        <a:gd name="T37" fmla="*/ 15 h 1304"/>
                        <a:gd name="T38" fmla="*/ 783 w 2500"/>
                        <a:gd name="T39" fmla="*/ 7 h 1304"/>
                        <a:gd name="T40" fmla="*/ 822 w 2500"/>
                        <a:gd name="T41" fmla="*/ 6 h 1304"/>
                        <a:gd name="T42" fmla="*/ 861 w 2500"/>
                        <a:gd name="T43" fmla="*/ 11 h 1304"/>
                        <a:gd name="T44" fmla="*/ 901 w 2500"/>
                        <a:gd name="T45" fmla="*/ 13 h 1304"/>
                        <a:gd name="T46" fmla="*/ 940 w 2500"/>
                        <a:gd name="T47" fmla="*/ 15 h 1304"/>
                        <a:gd name="T48" fmla="*/ 979 w 2500"/>
                        <a:gd name="T49" fmla="*/ 9 h 1304"/>
                        <a:gd name="T50" fmla="*/ 1018 w 2500"/>
                        <a:gd name="T51" fmla="*/ 10 h 1304"/>
                        <a:gd name="T52" fmla="*/ 1057 w 2500"/>
                        <a:gd name="T53" fmla="*/ 9 h 1304"/>
                        <a:gd name="T54" fmla="*/ 1096 w 2500"/>
                        <a:gd name="T55" fmla="*/ 12 h 1304"/>
                        <a:gd name="T56" fmla="*/ 1136 w 2500"/>
                        <a:gd name="T57" fmla="*/ 12 h 1304"/>
                        <a:gd name="T58" fmla="*/ 1175 w 2500"/>
                        <a:gd name="T59" fmla="*/ 11 h 1304"/>
                        <a:gd name="T60" fmla="*/ 1214 w 2500"/>
                        <a:gd name="T61" fmla="*/ 7 h 1304"/>
                        <a:gd name="T62" fmla="*/ 1253 w 2500"/>
                        <a:gd name="T63" fmla="*/ 5 h 1304"/>
                        <a:gd name="T64" fmla="*/ 1292 w 2500"/>
                        <a:gd name="T65" fmla="*/ 9 h 1304"/>
                        <a:gd name="T66" fmla="*/ 1331 w 2500"/>
                        <a:gd name="T67" fmla="*/ 13 h 1304"/>
                        <a:gd name="T68" fmla="*/ 1371 w 2500"/>
                        <a:gd name="T69" fmla="*/ 16 h 1304"/>
                        <a:gd name="T70" fmla="*/ 1410 w 2500"/>
                        <a:gd name="T71" fmla="*/ 13 h 1304"/>
                        <a:gd name="T72" fmla="*/ 1449 w 2500"/>
                        <a:gd name="T73" fmla="*/ 7 h 1304"/>
                        <a:gd name="T74" fmla="*/ 1488 w 2500"/>
                        <a:gd name="T75" fmla="*/ 8 h 1304"/>
                        <a:gd name="T76" fmla="*/ 1527 w 2500"/>
                        <a:gd name="T77" fmla="*/ 11 h 1304"/>
                        <a:gd name="T78" fmla="*/ 1567 w 2500"/>
                        <a:gd name="T79" fmla="*/ 11 h 1304"/>
                        <a:gd name="T80" fmla="*/ 1606 w 2500"/>
                        <a:gd name="T81" fmla="*/ 10 h 1304"/>
                        <a:gd name="T82" fmla="*/ 1645 w 2500"/>
                        <a:gd name="T83" fmla="*/ 11 h 1304"/>
                        <a:gd name="T84" fmla="*/ 1684 w 2500"/>
                        <a:gd name="T85" fmla="*/ 9 h 1304"/>
                        <a:gd name="T86" fmla="*/ 1723 w 2500"/>
                        <a:gd name="T87" fmla="*/ 9 h 1304"/>
                        <a:gd name="T88" fmla="*/ 1762 w 2500"/>
                        <a:gd name="T89" fmla="*/ 8 h 1304"/>
                        <a:gd name="T90" fmla="*/ 1802 w 2500"/>
                        <a:gd name="T91" fmla="*/ 12 h 1304"/>
                        <a:gd name="T92" fmla="*/ 1841 w 2500"/>
                        <a:gd name="T93" fmla="*/ 10 h 1304"/>
                        <a:gd name="T94" fmla="*/ 1880 w 2500"/>
                        <a:gd name="T95" fmla="*/ 6 h 1304"/>
                        <a:gd name="T96" fmla="*/ 1919 w 2500"/>
                        <a:gd name="T97" fmla="*/ 10 h 1304"/>
                        <a:gd name="T98" fmla="*/ 1958 w 2500"/>
                        <a:gd name="T99" fmla="*/ 11 h 1304"/>
                        <a:gd name="T100" fmla="*/ 1997 w 2500"/>
                        <a:gd name="T101" fmla="*/ 12 h 1304"/>
                        <a:gd name="T102" fmla="*/ 2037 w 2500"/>
                        <a:gd name="T103" fmla="*/ 7 h 1304"/>
                        <a:gd name="T104" fmla="*/ 2076 w 2500"/>
                        <a:gd name="T105" fmla="*/ 10 h 1304"/>
                        <a:gd name="T106" fmla="*/ 2115 w 2500"/>
                        <a:gd name="T107" fmla="*/ 6 h 1304"/>
                        <a:gd name="T108" fmla="*/ 2154 w 2500"/>
                        <a:gd name="T109" fmla="*/ 8 h 1304"/>
                        <a:gd name="T110" fmla="*/ 2193 w 2500"/>
                        <a:gd name="T111" fmla="*/ 11 h 1304"/>
                        <a:gd name="T112" fmla="*/ 2232 w 2500"/>
                        <a:gd name="T113" fmla="*/ 11 h 1304"/>
                        <a:gd name="T114" fmla="*/ 2272 w 2500"/>
                        <a:gd name="T115" fmla="*/ 7 h 1304"/>
                        <a:gd name="T116" fmla="*/ 2311 w 2500"/>
                        <a:gd name="T117" fmla="*/ 4 h 1304"/>
                        <a:gd name="T118" fmla="*/ 2350 w 2500"/>
                        <a:gd name="T119" fmla="*/ 5 h 1304"/>
                        <a:gd name="T120" fmla="*/ 2389 w 2500"/>
                        <a:gd name="T121" fmla="*/ 10 h 1304"/>
                        <a:gd name="T122" fmla="*/ 2428 w 2500"/>
                        <a:gd name="T123" fmla="*/ 17 h 1304"/>
                        <a:gd name="T124" fmla="*/ 2467 w 2500"/>
                        <a:gd name="T125" fmla="*/ 9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500" h="1304">
                          <a:moveTo>
                            <a:pt x="0" y="1304"/>
                          </a:moveTo>
                          <a:lnTo>
                            <a:pt x="1" y="282"/>
                          </a:lnTo>
                          <a:lnTo>
                            <a:pt x="1" y="108"/>
                          </a:lnTo>
                          <a:lnTo>
                            <a:pt x="1" y="69"/>
                          </a:lnTo>
                          <a:lnTo>
                            <a:pt x="2" y="58"/>
                          </a:lnTo>
                          <a:lnTo>
                            <a:pt x="2" y="48"/>
                          </a:lnTo>
                          <a:lnTo>
                            <a:pt x="3" y="47"/>
                          </a:lnTo>
                          <a:lnTo>
                            <a:pt x="3" y="46"/>
                          </a:lnTo>
                          <a:lnTo>
                            <a:pt x="3" y="44"/>
                          </a:lnTo>
                          <a:lnTo>
                            <a:pt x="4" y="42"/>
                          </a:lnTo>
                          <a:lnTo>
                            <a:pt x="4" y="41"/>
                          </a:lnTo>
                          <a:lnTo>
                            <a:pt x="5" y="40"/>
                          </a:lnTo>
                          <a:lnTo>
                            <a:pt x="5" y="39"/>
                          </a:lnTo>
                          <a:lnTo>
                            <a:pt x="6" y="39"/>
                          </a:lnTo>
                          <a:lnTo>
                            <a:pt x="6" y="38"/>
                          </a:lnTo>
                          <a:lnTo>
                            <a:pt x="6" y="37"/>
                          </a:lnTo>
                          <a:lnTo>
                            <a:pt x="7" y="40"/>
                          </a:lnTo>
                          <a:lnTo>
                            <a:pt x="7" y="40"/>
                          </a:lnTo>
                          <a:lnTo>
                            <a:pt x="8" y="37"/>
                          </a:lnTo>
                          <a:lnTo>
                            <a:pt x="8" y="37"/>
                          </a:lnTo>
                          <a:lnTo>
                            <a:pt x="8" y="36"/>
                          </a:lnTo>
                          <a:lnTo>
                            <a:pt x="9" y="38"/>
                          </a:lnTo>
                          <a:lnTo>
                            <a:pt x="9" y="36"/>
                          </a:lnTo>
                          <a:lnTo>
                            <a:pt x="10" y="35"/>
                          </a:lnTo>
                          <a:lnTo>
                            <a:pt x="10" y="37"/>
                          </a:lnTo>
                          <a:lnTo>
                            <a:pt x="11" y="34"/>
                          </a:lnTo>
                          <a:lnTo>
                            <a:pt x="11" y="35"/>
                          </a:lnTo>
                          <a:lnTo>
                            <a:pt x="11" y="35"/>
                          </a:lnTo>
                          <a:lnTo>
                            <a:pt x="12" y="34"/>
                          </a:lnTo>
                          <a:lnTo>
                            <a:pt x="12" y="33"/>
                          </a:lnTo>
                          <a:lnTo>
                            <a:pt x="13" y="33"/>
                          </a:lnTo>
                          <a:lnTo>
                            <a:pt x="13" y="32"/>
                          </a:lnTo>
                          <a:lnTo>
                            <a:pt x="13" y="30"/>
                          </a:lnTo>
                          <a:lnTo>
                            <a:pt x="14" y="31"/>
                          </a:lnTo>
                          <a:lnTo>
                            <a:pt x="14" y="31"/>
                          </a:lnTo>
                          <a:lnTo>
                            <a:pt x="15" y="29"/>
                          </a:lnTo>
                          <a:lnTo>
                            <a:pt x="15" y="28"/>
                          </a:lnTo>
                          <a:lnTo>
                            <a:pt x="16" y="25"/>
                          </a:lnTo>
                          <a:lnTo>
                            <a:pt x="16" y="25"/>
                          </a:lnTo>
                          <a:lnTo>
                            <a:pt x="16" y="22"/>
                          </a:lnTo>
                          <a:lnTo>
                            <a:pt x="17" y="23"/>
                          </a:lnTo>
                          <a:lnTo>
                            <a:pt x="17" y="24"/>
                          </a:lnTo>
                          <a:lnTo>
                            <a:pt x="18" y="20"/>
                          </a:lnTo>
                          <a:lnTo>
                            <a:pt x="18" y="23"/>
                          </a:lnTo>
                          <a:lnTo>
                            <a:pt x="18" y="22"/>
                          </a:lnTo>
                          <a:lnTo>
                            <a:pt x="19" y="25"/>
                          </a:lnTo>
                          <a:lnTo>
                            <a:pt x="19" y="26"/>
                          </a:lnTo>
                          <a:lnTo>
                            <a:pt x="20" y="23"/>
                          </a:lnTo>
                          <a:lnTo>
                            <a:pt x="20" y="25"/>
                          </a:lnTo>
                          <a:lnTo>
                            <a:pt x="21" y="25"/>
                          </a:lnTo>
                          <a:lnTo>
                            <a:pt x="21" y="22"/>
                          </a:lnTo>
                          <a:lnTo>
                            <a:pt x="21" y="26"/>
                          </a:lnTo>
                          <a:lnTo>
                            <a:pt x="22" y="26"/>
                          </a:lnTo>
                          <a:lnTo>
                            <a:pt x="22" y="27"/>
                          </a:lnTo>
                          <a:lnTo>
                            <a:pt x="23" y="26"/>
                          </a:lnTo>
                          <a:lnTo>
                            <a:pt x="23" y="26"/>
                          </a:lnTo>
                          <a:lnTo>
                            <a:pt x="23" y="26"/>
                          </a:lnTo>
                          <a:lnTo>
                            <a:pt x="24" y="26"/>
                          </a:lnTo>
                          <a:lnTo>
                            <a:pt x="24" y="26"/>
                          </a:lnTo>
                          <a:lnTo>
                            <a:pt x="25" y="24"/>
                          </a:lnTo>
                          <a:lnTo>
                            <a:pt x="25" y="26"/>
                          </a:lnTo>
                          <a:lnTo>
                            <a:pt x="26" y="24"/>
                          </a:lnTo>
                          <a:lnTo>
                            <a:pt x="26" y="24"/>
                          </a:lnTo>
                          <a:lnTo>
                            <a:pt x="26" y="23"/>
                          </a:lnTo>
                          <a:lnTo>
                            <a:pt x="27" y="24"/>
                          </a:lnTo>
                          <a:lnTo>
                            <a:pt x="27" y="21"/>
                          </a:lnTo>
                          <a:lnTo>
                            <a:pt x="28" y="25"/>
                          </a:lnTo>
                          <a:lnTo>
                            <a:pt x="28" y="23"/>
                          </a:lnTo>
                          <a:lnTo>
                            <a:pt x="28" y="19"/>
                          </a:lnTo>
                          <a:lnTo>
                            <a:pt x="29" y="20"/>
                          </a:lnTo>
                          <a:lnTo>
                            <a:pt x="29" y="20"/>
                          </a:lnTo>
                          <a:lnTo>
                            <a:pt x="30" y="17"/>
                          </a:lnTo>
                          <a:lnTo>
                            <a:pt x="30" y="16"/>
                          </a:lnTo>
                          <a:lnTo>
                            <a:pt x="31" y="19"/>
                          </a:lnTo>
                          <a:lnTo>
                            <a:pt x="31" y="16"/>
                          </a:lnTo>
                          <a:lnTo>
                            <a:pt x="31" y="18"/>
                          </a:lnTo>
                          <a:lnTo>
                            <a:pt x="32" y="18"/>
                          </a:lnTo>
                          <a:lnTo>
                            <a:pt x="32" y="18"/>
                          </a:lnTo>
                          <a:lnTo>
                            <a:pt x="33" y="18"/>
                          </a:lnTo>
                          <a:lnTo>
                            <a:pt x="33" y="15"/>
                          </a:lnTo>
                          <a:lnTo>
                            <a:pt x="33" y="19"/>
                          </a:lnTo>
                          <a:lnTo>
                            <a:pt x="34" y="21"/>
                          </a:lnTo>
                          <a:lnTo>
                            <a:pt x="34" y="20"/>
                          </a:lnTo>
                          <a:lnTo>
                            <a:pt x="35" y="21"/>
                          </a:lnTo>
                          <a:lnTo>
                            <a:pt x="35" y="21"/>
                          </a:lnTo>
                          <a:lnTo>
                            <a:pt x="36" y="22"/>
                          </a:lnTo>
                          <a:lnTo>
                            <a:pt x="36" y="21"/>
                          </a:lnTo>
                          <a:lnTo>
                            <a:pt x="36" y="22"/>
                          </a:lnTo>
                          <a:lnTo>
                            <a:pt x="37" y="23"/>
                          </a:lnTo>
                          <a:lnTo>
                            <a:pt x="37" y="22"/>
                          </a:lnTo>
                          <a:lnTo>
                            <a:pt x="38" y="21"/>
                          </a:lnTo>
                          <a:lnTo>
                            <a:pt x="38" y="22"/>
                          </a:lnTo>
                          <a:lnTo>
                            <a:pt x="38" y="23"/>
                          </a:lnTo>
                          <a:lnTo>
                            <a:pt x="39" y="20"/>
                          </a:lnTo>
                          <a:lnTo>
                            <a:pt x="39" y="23"/>
                          </a:lnTo>
                          <a:lnTo>
                            <a:pt x="40" y="21"/>
                          </a:lnTo>
                          <a:lnTo>
                            <a:pt x="40" y="20"/>
                          </a:lnTo>
                          <a:lnTo>
                            <a:pt x="41" y="21"/>
                          </a:lnTo>
                          <a:lnTo>
                            <a:pt x="41" y="22"/>
                          </a:lnTo>
                          <a:lnTo>
                            <a:pt x="41" y="19"/>
                          </a:lnTo>
                          <a:lnTo>
                            <a:pt x="42" y="19"/>
                          </a:lnTo>
                          <a:lnTo>
                            <a:pt x="42" y="18"/>
                          </a:lnTo>
                          <a:lnTo>
                            <a:pt x="43" y="18"/>
                          </a:lnTo>
                          <a:lnTo>
                            <a:pt x="43" y="14"/>
                          </a:lnTo>
                          <a:lnTo>
                            <a:pt x="43" y="16"/>
                          </a:lnTo>
                          <a:lnTo>
                            <a:pt x="44" y="16"/>
                          </a:lnTo>
                          <a:lnTo>
                            <a:pt x="44" y="14"/>
                          </a:lnTo>
                          <a:lnTo>
                            <a:pt x="45" y="17"/>
                          </a:lnTo>
                          <a:lnTo>
                            <a:pt x="45" y="16"/>
                          </a:lnTo>
                          <a:lnTo>
                            <a:pt x="46" y="15"/>
                          </a:lnTo>
                          <a:lnTo>
                            <a:pt x="46" y="16"/>
                          </a:lnTo>
                          <a:lnTo>
                            <a:pt x="46" y="12"/>
                          </a:lnTo>
                          <a:lnTo>
                            <a:pt x="47" y="14"/>
                          </a:lnTo>
                          <a:lnTo>
                            <a:pt x="47" y="17"/>
                          </a:lnTo>
                          <a:lnTo>
                            <a:pt x="48" y="16"/>
                          </a:lnTo>
                          <a:lnTo>
                            <a:pt x="48" y="17"/>
                          </a:lnTo>
                          <a:lnTo>
                            <a:pt x="48" y="15"/>
                          </a:lnTo>
                          <a:lnTo>
                            <a:pt x="49" y="17"/>
                          </a:lnTo>
                          <a:lnTo>
                            <a:pt x="49" y="18"/>
                          </a:lnTo>
                          <a:lnTo>
                            <a:pt x="50" y="18"/>
                          </a:lnTo>
                          <a:lnTo>
                            <a:pt x="50" y="19"/>
                          </a:lnTo>
                          <a:lnTo>
                            <a:pt x="51" y="21"/>
                          </a:lnTo>
                          <a:lnTo>
                            <a:pt x="51" y="19"/>
                          </a:lnTo>
                          <a:lnTo>
                            <a:pt x="51" y="20"/>
                          </a:lnTo>
                          <a:lnTo>
                            <a:pt x="52" y="19"/>
                          </a:lnTo>
                          <a:lnTo>
                            <a:pt x="52" y="18"/>
                          </a:lnTo>
                          <a:lnTo>
                            <a:pt x="53" y="17"/>
                          </a:lnTo>
                          <a:lnTo>
                            <a:pt x="53" y="18"/>
                          </a:lnTo>
                          <a:lnTo>
                            <a:pt x="53" y="19"/>
                          </a:lnTo>
                          <a:lnTo>
                            <a:pt x="54" y="18"/>
                          </a:lnTo>
                          <a:lnTo>
                            <a:pt x="54" y="17"/>
                          </a:lnTo>
                          <a:lnTo>
                            <a:pt x="55" y="14"/>
                          </a:lnTo>
                          <a:lnTo>
                            <a:pt x="55" y="13"/>
                          </a:lnTo>
                          <a:lnTo>
                            <a:pt x="56" y="13"/>
                          </a:lnTo>
                          <a:lnTo>
                            <a:pt x="56" y="12"/>
                          </a:lnTo>
                          <a:lnTo>
                            <a:pt x="56" y="12"/>
                          </a:lnTo>
                          <a:lnTo>
                            <a:pt x="57" y="12"/>
                          </a:lnTo>
                          <a:lnTo>
                            <a:pt x="57" y="11"/>
                          </a:lnTo>
                          <a:lnTo>
                            <a:pt x="58" y="11"/>
                          </a:lnTo>
                          <a:lnTo>
                            <a:pt x="58" y="13"/>
                          </a:lnTo>
                          <a:lnTo>
                            <a:pt x="58" y="9"/>
                          </a:lnTo>
                          <a:lnTo>
                            <a:pt x="59" y="9"/>
                          </a:lnTo>
                          <a:lnTo>
                            <a:pt x="59" y="10"/>
                          </a:lnTo>
                          <a:lnTo>
                            <a:pt x="60" y="11"/>
                          </a:lnTo>
                          <a:lnTo>
                            <a:pt x="60" y="12"/>
                          </a:lnTo>
                          <a:lnTo>
                            <a:pt x="61" y="10"/>
                          </a:lnTo>
                          <a:lnTo>
                            <a:pt x="61" y="12"/>
                          </a:lnTo>
                          <a:lnTo>
                            <a:pt x="61" y="12"/>
                          </a:lnTo>
                          <a:lnTo>
                            <a:pt x="62" y="11"/>
                          </a:lnTo>
                          <a:lnTo>
                            <a:pt x="62" y="13"/>
                          </a:lnTo>
                          <a:lnTo>
                            <a:pt x="63" y="14"/>
                          </a:lnTo>
                          <a:lnTo>
                            <a:pt x="63" y="13"/>
                          </a:lnTo>
                          <a:lnTo>
                            <a:pt x="63" y="17"/>
                          </a:lnTo>
                          <a:lnTo>
                            <a:pt x="64" y="16"/>
                          </a:lnTo>
                          <a:lnTo>
                            <a:pt x="64" y="15"/>
                          </a:lnTo>
                          <a:lnTo>
                            <a:pt x="65" y="17"/>
                          </a:lnTo>
                          <a:lnTo>
                            <a:pt x="65" y="17"/>
                          </a:lnTo>
                          <a:lnTo>
                            <a:pt x="66" y="19"/>
                          </a:lnTo>
                          <a:lnTo>
                            <a:pt x="66" y="16"/>
                          </a:lnTo>
                          <a:lnTo>
                            <a:pt x="66" y="14"/>
                          </a:lnTo>
                          <a:lnTo>
                            <a:pt x="67" y="14"/>
                          </a:lnTo>
                          <a:lnTo>
                            <a:pt x="67" y="14"/>
                          </a:lnTo>
                          <a:lnTo>
                            <a:pt x="68" y="17"/>
                          </a:lnTo>
                          <a:lnTo>
                            <a:pt x="68" y="15"/>
                          </a:lnTo>
                          <a:lnTo>
                            <a:pt x="68" y="15"/>
                          </a:lnTo>
                          <a:lnTo>
                            <a:pt x="69" y="11"/>
                          </a:lnTo>
                          <a:lnTo>
                            <a:pt x="69" y="12"/>
                          </a:lnTo>
                          <a:lnTo>
                            <a:pt x="70" y="15"/>
                          </a:lnTo>
                          <a:lnTo>
                            <a:pt x="70" y="13"/>
                          </a:lnTo>
                          <a:lnTo>
                            <a:pt x="71" y="15"/>
                          </a:lnTo>
                          <a:lnTo>
                            <a:pt x="71" y="10"/>
                          </a:lnTo>
                          <a:lnTo>
                            <a:pt x="71" y="11"/>
                          </a:lnTo>
                          <a:lnTo>
                            <a:pt x="72" y="8"/>
                          </a:lnTo>
                          <a:lnTo>
                            <a:pt x="72" y="12"/>
                          </a:lnTo>
                          <a:lnTo>
                            <a:pt x="73" y="11"/>
                          </a:lnTo>
                          <a:lnTo>
                            <a:pt x="73" y="10"/>
                          </a:lnTo>
                          <a:lnTo>
                            <a:pt x="73" y="13"/>
                          </a:lnTo>
                          <a:lnTo>
                            <a:pt x="74" y="11"/>
                          </a:lnTo>
                          <a:lnTo>
                            <a:pt x="74" y="11"/>
                          </a:lnTo>
                          <a:lnTo>
                            <a:pt x="75" y="13"/>
                          </a:lnTo>
                          <a:lnTo>
                            <a:pt x="75" y="12"/>
                          </a:lnTo>
                          <a:lnTo>
                            <a:pt x="76" y="12"/>
                          </a:lnTo>
                          <a:lnTo>
                            <a:pt x="76" y="13"/>
                          </a:lnTo>
                          <a:lnTo>
                            <a:pt x="76" y="14"/>
                          </a:lnTo>
                          <a:lnTo>
                            <a:pt x="77" y="14"/>
                          </a:lnTo>
                          <a:lnTo>
                            <a:pt x="77" y="17"/>
                          </a:lnTo>
                          <a:lnTo>
                            <a:pt x="78" y="15"/>
                          </a:lnTo>
                          <a:lnTo>
                            <a:pt x="78" y="16"/>
                          </a:lnTo>
                          <a:lnTo>
                            <a:pt x="78" y="19"/>
                          </a:lnTo>
                          <a:lnTo>
                            <a:pt x="79" y="17"/>
                          </a:lnTo>
                          <a:lnTo>
                            <a:pt x="79" y="17"/>
                          </a:lnTo>
                          <a:lnTo>
                            <a:pt x="80" y="16"/>
                          </a:lnTo>
                          <a:lnTo>
                            <a:pt x="80" y="17"/>
                          </a:lnTo>
                          <a:lnTo>
                            <a:pt x="81" y="17"/>
                          </a:lnTo>
                          <a:lnTo>
                            <a:pt x="81" y="16"/>
                          </a:lnTo>
                          <a:lnTo>
                            <a:pt x="81" y="13"/>
                          </a:lnTo>
                          <a:lnTo>
                            <a:pt x="82" y="15"/>
                          </a:lnTo>
                          <a:lnTo>
                            <a:pt x="82" y="13"/>
                          </a:lnTo>
                          <a:lnTo>
                            <a:pt x="83" y="16"/>
                          </a:lnTo>
                          <a:lnTo>
                            <a:pt x="83" y="16"/>
                          </a:lnTo>
                          <a:lnTo>
                            <a:pt x="83" y="15"/>
                          </a:lnTo>
                          <a:lnTo>
                            <a:pt x="84" y="17"/>
                          </a:lnTo>
                          <a:lnTo>
                            <a:pt x="84" y="14"/>
                          </a:lnTo>
                          <a:lnTo>
                            <a:pt x="85" y="11"/>
                          </a:lnTo>
                          <a:lnTo>
                            <a:pt x="85" y="10"/>
                          </a:lnTo>
                          <a:lnTo>
                            <a:pt x="86" y="12"/>
                          </a:lnTo>
                          <a:lnTo>
                            <a:pt x="86" y="11"/>
                          </a:lnTo>
                          <a:lnTo>
                            <a:pt x="86" y="9"/>
                          </a:lnTo>
                          <a:lnTo>
                            <a:pt x="87" y="11"/>
                          </a:lnTo>
                          <a:lnTo>
                            <a:pt x="87" y="10"/>
                          </a:lnTo>
                          <a:lnTo>
                            <a:pt x="88" y="11"/>
                          </a:lnTo>
                          <a:lnTo>
                            <a:pt x="88" y="12"/>
                          </a:lnTo>
                          <a:lnTo>
                            <a:pt x="88" y="10"/>
                          </a:lnTo>
                          <a:lnTo>
                            <a:pt x="89" y="10"/>
                          </a:lnTo>
                          <a:lnTo>
                            <a:pt x="89" y="9"/>
                          </a:lnTo>
                          <a:lnTo>
                            <a:pt x="90" y="11"/>
                          </a:lnTo>
                          <a:lnTo>
                            <a:pt x="90" y="12"/>
                          </a:lnTo>
                          <a:lnTo>
                            <a:pt x="91" y="13"/>
                          </a:lnTo>
                          <a:lnTo>
                            <a:pt x="91" y="14"/>
                          </a:lnTo>
                          <a:lnTo>
                            <a:pt x="91" y="14"/>
                          </a:lnTo>
                          <a:lnTo>
                            <a:pt x="92" y="13"/>
                          </a:lnTo>
                          <a:lnTo>
                            <a:pt x="92" y="13"/>
                          </a:lnTo>
                          <a:lnTo>
                            <a:pt x="93" y="12"/>
                          </a:lnTo>
                          <a:lnTo>
                            <a:pt x="93" y="14"/>
                          </a:lnTo>
                          <a:lnTo>
                            <a:pt x="93" y="13"/>
                          </a:lnTo>
                          <a:lnTo>
                            <a:pt x="94" y="11"/>
                          </a:lnTo>
                          <a:lnTo>
                            <a:pt x="94" y="16"/>
                          </a:lnTo>
                          <a:lnTo>
                            <a:pt x="95" y="14"/>
                          </a:lnTo>
                          <a:lnTo>
                            <a:pt x="95" y="12"/>
                          </a:lnTo>
                          <a:lnTo>
                            <a:pt x="96" y="12"/>
                          </a:lnTo>
                          <a:lnTo>
                            <a:pt x="96" y="13"/>
                          </a:lnTo>
                          <a:lnTo>
                            <a:pt x="96" y="10"/>
                          </a:lnTo>
                          <a:lnTo>
                            <a:pt x="97" y="11"/>
                          </a:lnTo>
                          <a:lnTo>
                            <a:pt x="97" y="13"/>
                          </a:lnTo>
                          <a:lnTo>
                            <a:pt x="98" y="9"/>
                          </a:lnTo>
                          <a:lnTo>
                            <a:pt x="98" y="9"/>
                          </a:lnTo>
                          <a:lnTo>
                            <a:pt x="98" y="10"/>
                          </a:lnTo>
                          <a:lnTo>
                            <a:pt x="99" y="9"/>
                          </a:lnTo>
                          <a:lnTo>
                            <a:pt x="99" y="8"/>
                          </a:lnTo>
                          <a:lnTo>
                            <a:pt x="100" y="7"/>
                          </a:lnTo>
                          <a:lnTo>
                            <a:pt x="100" y="6"/>
                          </a:lnTo>
                          <a:lnTo>
                            <a:pt x="101" y="6"/>
                          </a:lnTo>
                          <a:lnTo>
                            <a:pt x="101" y="7"/>
                          </a:lnTo>
                          <a:lnTo>
                            <a:pt x="101" y="7"/>
                          </a:lnTo>
                          <a:lnTo>
                            <a:pt x="102" y="9"/>
                          </a:lnTo>
                          <a:lnTo>
                            <a:pt x="102" y="6"/>
                          </a:lnTo>
                          <a:lnTo>
                            <a:pt x="103" y="8"/>
                          </a:lnTo>
                          <a:lnTo>
                            <a:pt x="103" y="7"/>
                          </a:lnTo>
                          <a:lnTo>
                            <a:pt x="103" y="7"/>
                          </a:lnTo>
                          <a:lnTo>
                            <a:pt x="104" y="8"/>
                          </a:lnTo>
                          <a:lnTo>
                            <a:pt x="104" y="10"/>
                          </a:lnTo>
                          <a:lnTo>
                            <a:pt x="105" y="8"/>
                          </a:lnTo>
                          <a:lnTo>
                            <a:pt x="105" y="9"/>
                          </a:lnTo>
                          <a:lnTo>
                            <a:pt x="106" y="10"/>
                          </a:lnTo>
                          <a:lnTo>
                            <a:pt x="106" y="13"/>
                          </a:lnTo>
                          <a:lnTo>
                            <a:pt x="106" y="10"/>
                          </a:lnTo>
                          <a:lnTo>
                            <a:pt x="107" y="9"/>
                          </a:lnTo>
                          <a:lnTo>
                            <a:pt x="107" y="11"/>
                          </a:lnTo>
                          <a:lnTo>
                            <a:pt x="108" y="10"/>
                          </a:lnTo>
                          <a:lnTo>
                            <a:pt x="108" y="8"/>
                          </a:lnTo>
                          <a:lnTo>
                            <a:pt x="108" y="9"/>
                          </a:lnTo>
                          <a:lnTo>
                            <a:pt x="109" y="11"/>
                          </a:lnTo>
                          <a:lnTo>
                            <a:pt x="109" y="9"/>
                          </a:lnTo>
                          <a:lnTo>
                            <a:pt x="110" y="11"/>
                          </a:lnTo>
                          <a:lnTo>
                            <a:pt x="110" y="9"/>
                          </a:lnTo>
                          <a:lnTo>
                            <a:pt x="111" y="9"/>
                          </a:lnTo>
                          <a:lnTo>
                            <a:pt x="111" y="9"/>
                          </a:lnTo>
                          <a:lnTo>
                            <a:pt x="111" y="10"/>
                          </a:lnTo>
                          <a:lnTo>
                            <a:pt x="112" y="6"/>
                          </a:lnTo>
                          <a:lnTo>
                            <a:pt x="112" y="6"/>
                          </a:lnTo>
                          <a:lnTo>
                            <a:pt x="113" y="7"/>
                          </a:lnTo>
                          <a:lnTo>
                            <a:pt x="113" y="7"/>
                          </a:lnTo>
                          <a:lnTo>
                            <a:pt x="113" y="5"/>
                          </a:lnTo>
                          <a:lnTo>
                            <a:pt x="114" y="6"/>
                          </a:lnTo>
                          <a:lnTo>
                            <a:pt x="114" y="6"/>
                          </a:lnTo>
                          <a:lnTo>
                            <a:pt x="115" y="6"/>
                          </a:lnTo>
                          <a:lnTo>
                            <a:pt x="115" y="8"/>
                          </a:lnTo>
                          <a:lnTo>
                            <a:pt x="116" y="6"/>
                          </a:lnTo>
                          <a:lnTo>
                            <a:pt x="116" y="6"/>
                          </a:lnTo>
                          <a:lnTo>
                            <a:pt x="116" y="6"/>
                          </a:lnTo>
                          <a:lnTo>
                            <a:pt x="117" y="10"/>
                          </a:lnTo>
                          <a:lnTo>
                            <a:pt x="117" y="11"/>
                          </a:lnTo>
                          <a:lnTo>
                            <a:pt x="118" y="9"/>
                          </a:lnTo>
                          <a:lnTo>
                            <a:pt x="118" y="10"/>
                          </a:lnTo>
                          <a:lnTo>
                            <a:pt x="118" y="11"/>
                          </a:lnTo>
                          <a:lnTo>
                            <a:pt x="119" y="12"/>
                          </a:lnTo>
                          <a:lnTo>
                            <a:pt x="119" y="10"/>
                          </a:lnTo>
                          <a:lnTo>
                            <a:pt x="120" y="11"/>
                          </a:lnTo>
                          <a:lnTo>
                            <a:pt x="120" y="12"/>
                          </a:lnTo>
                          <a:lnTo>
                            <a:pt x="121" y="13"/>
                          </a:lnTo>
                          <a:lnTo>
                            <a:pt x="121" y="12"/>
                          </a:lnTo>
                          <a:lnTo>
                            <a:pt x="121" y="10"/>
                          </a:lnTo>
                          <a:lnTo>
                            <a:pt x="122" y="14"/>
                          </a:lnTo>
                          <a:lnTo>
                            <a:pt x="122" y="12"/>
                          </a:lnTo>
                          <a:lnTo>
                            <a:pt x="123" y="13"/>
                          </a:lnTo>
                          <a:lnTo>
                            <a:pt x="123" y="14"/>
                          </a:lnTo>
                          <a:lnTo>
                            <a:pt x="123" y="11"/>
                          </a:lnTo>
                          <a:lnTo>
                            <a:pt x="124" y="11"/>
                          </a:lnTo>
                          <a:lnTo>
                            <a:pt x="124" y="12"/>
                          </a:lnTo>
                          <a:lnTo>
                            <a:pt x="125" y="11"/>
                          </a:lnTo>
                          <a:lnTo>
                            <a:pt x="125" y="11"/>
                          </a:lnTo>
                          <a:lnTo>
                            <a:pt x="126" y="10"/>
                          </a:lnTo>
                          <a:lnTo>
                            <a:pt x="126" y="7"/>
                          </a:lnTo>
                          <a:lnTo>
                            <a:pt x="126" y="10"/>
                          </a:lnTo>
                          <a:lnTo>
                            <a:pt x="127" y="9"/>
                          </a:lnTo>
                          <a:lnTo>
                            <a:pt x="127" y="10"/>
                          </a:lnTo>
                          <a:lnTo>
                            <a:pt x="128" y="10"/>
                          </a:lnTo>
                          <a:lnTo>
                            <a:pt x="128" y="8"/>
                          </a:lnTo>
                          <a:lnTo>
                            <a:pt x="128" y="12"/>
                          </a:lnTo>
                          <a:lnTo>
                            <a:pt x="129" y="9"/>
                          </a:lnTo>
                          <a:lnTo>
                            <a:pt x="129" y="11"/>
                          </a:lnTo>
                          <a:lnTo>
                            <a:pt x="130" y="14"/>
                          </a:lnTo>
                          <a:lnTo>
                            <a:pt x="130" y="11"/>
                          </a:lnTo>
                          <a:lnTo>
                            <a:pt x="131" y="12"/>
                          </a:lnTo>
                          <a:lnTo>
                            <a:pt x="131" y="13"/>
                          </a:lnTo>
                          <a:lnTo>
                            <a:pt x="131" y="13"/>
                          </a:lnTo>
                          <a:lnTo>
                            <a:pt x="132" y="14"/>
                          </a:lnTo>
                          <a:lnTo>
                            <a:pt x="132" y="14"/>
                          </a:lnTo>
                          <a:lnTo>
                            <a:pt x="133" y="16"/>
                          </a:lnTo>
                          <a:lnTo>
                            <a:pt x="133" y="18"/>
                          </a:lnTo>
                          <a:lnTo>
                            <a:pt x="133" y="15"/>
                          </a:lnTo>
                          <a:lnTo>
                            <a:pt x="134" y="19"/>
                          </a:lnTo>
                          <a:lnTo>
                            <a:pt x="134" y="15"/>
                          </a:lnTo>
                          <a:lnTo>
                            <a:pt x="135" y="18"/>
                          </a:lnTo>
                          <a:lnTo>
                            <a:pt x="135" y="19"/>
                          </a:lnTo>
                          <a:lnTo>
                            <a:pt x="136" y="11"/>
                          </a:lnTo>
                          <a:lnTo>
                            <a:pt x="136" y="19"/>
                          </a:lnTo>
                          <a:lnTo>
                            <a:pt x="136" y="19"/>
                          </a:lnTo>
                          <a:lnTo>
                            <a:pt x="137" y="19"/>
                          </a:lnTo>
                          <a:lnTo>
                            <a:pt x="137" y="19"/>
                          </a:lnTo>
                          <a:lnTo>
                            <a:pt x="138" y="17"/>
                          </a:lnTo>
                          <a:lnTo>
                            <a:pt x="138" y="16"/>
                          </a:lnTo>
                          <a:lnTo>
                            <a:pt x="138" y="16"/>
                          </a:lnTo>
                          <a:lnTo>
                            <a:pt x="139" y="15"/>
                          </a:lnTo>
                          <a:lnTo>
                            <a:pt x="139" y="16"/>
                          </a:lnTo>
                          <a:lnTo>
                            <a:pt x="140" y="15"/>
                          </a:lnTo>
                          <a:lnTo>
                            <a:pt x="140" y="15"/>
                          </a:lnTo>
                          <a:lnTo>
                            <a:pt x="141" y="14"/>
                          </a:lnTo>
                          <a:lnTo>
                            <a:pt x="141" y="15"/>
                          </a:lnTo>
                          <a:lnTo>
                            <a:pt x="141" y="17"/>
                          </a:lnTo>
                          <a:lnTo>
                            <a:pt x="142" y="14"/>
                          </a:lnTo>
                          <a:lnTo>
                            <a:pt x="142" y="17"/>
                          </a:lnTo>
                          <a:lnTo>
                            <a:pt x="143" y="15"/>
                          </a:lnTo>
                          <a:lnTo>
                            <a:pt x="143" y="16"/>
                          </a:lnTo>
                          <a:lnTo>
                            <a:pt x="143" y="14"/>
                          </a:lnTo>
                          <a:lnTo>
                            <a:pt x="144" y="16"/>
                          </a:lnTo>
                          <a:lnTo>
                            <a:pt x="144" y="17"/>
                          </a:lnTo>
                          <a:lnTo>
                            <a:pt x="145" y="17"/>
                          </a:lnTo>
                          <a:lnTo>
                            <a:pt x="145" y="15"/>
                          </a:lnTo>
                          <a:lnTo>
                            <a:pt x="146" y="15"/>
                          </a:lnTo>
                          <a:lnTo>
                            <a:pt x="146" y="17"/>
                          </a:lnTo>
                          <a:lnTo>
                            <a:pt x="146" y="18"/>
                          </a:lnTo>
                          <a:lnTo>
                            <a:pt x="147" y="21"/>
                          </a:lnTo>
                          <a:lnTo>
                            <a:pt x="147" y="18"/>
                          </a:lnTo>
                          <a:lnTo>
                            <a:pt x="148" y="19"/>
                          </a:lnTo>
                          <a:lnTo>
                            <a:pt x="148" y="19"/>
                          </a:lnTo>
                          <a:lnTo>
                            <a:pt x="148" y="20"/>
                          </a:lnTo>
                          <a:lnTo>
                            <a:pt x="149" y="18"/>
                          </a:lnTo>
                          <a:lnTo>
                            <a:pt x="149" y="21"/>
                          </a:lnTo>
                          <a:lnTo>
                            <a:pt x="150" y="19"/>
                          </a:lnTo>
                          <a:lnTo>
                            <a:pt x="150" y="18"/>
                          </a:lnTo>
                          <a:lnTo>
                            <a:pt x="151" y="20"/>
                          </a:lnTo>
                          <a:lnTo>
                            <a:pt x="151" y="17"/>
                          </a:lnTo>
                          <a:lnTo>
                            <a:pt x="151" y="18"/>
                          </a:lnTo>
                          <a:lnTo>
                            <a:pt x="152" y="19"/>
                          </a:lnTo>
                          <a:lnTo>
                            <a:pt x="152" y="17"/>
                          </a:lnTo>
                          <a:lnTo>
                            <a:pt x="153" y="16"/>
                          </a:lnTo>
                          <a:lnTo>
                            <a:pt x="153" y="15"/>
                          </a:lnTo>
                          <a:lnTo>
                            <a:pt x="153" y="15"/>
                          </a:lnTo>
                          <a:lnTo>
                            <a:pt x="154" y="16"/>
                          </a:lnTo>
                          <a:lnTo>
                            <a:pt x="154" y="16"/>
                          </a:lnTo>
                          <a:lnTo>
                            <a:pt x="155" y="15"/>
                          </a:lnTo>
                          <a:lnTo>
                            <a:pt x="155" y="14"/>
                          </a:lnTo>
                          <a:lnTo>
                            <a:pt x="156" y="14"/>
                          </a:lnTo>
                          <a:lnTo>
                            <a:pt x="156" y="14"/>
                          </a:lnTo>
                          <a:lnTo>
                            <a:pt x="156" y="14"/>
                          </a:lnTo>
                          <a:lnTo>
                            <a:pt x="157" y="15"/>
                          </a:lnTo>
                          <a:lnTo>
                            <a:pt x="157" y="14"/>
                          </a:lnTo>
                          <a:lnTo>
                            <a:pt x="158" y="16"/>
                          </a:lnTo>
                          <a:lnTo>
                            <a:pt x="158" y="14"/>
                          </a:lnTo>
                          <a:lnTo>
                            <a:pt x="158" y="16"/>
                          </a:lnTo>
                          <a:lnTo>
                            <a:pt x="159" y="17"/>
                          </a:lnTo>
                          <a:lnTo>
                            <a:pt x="159" y="15"/>
                          </a:lnTo>
                          <a:lnTo>
                            <a:pt x="160" y="18"/>
                          </a:lnTo>
                          <a:lnTo>
                            <a:pt x="160" y="18"/>
                          </a:lnTo>
                          <a:lnTo>
                            <a:pt x="161" y="20"/>
                          </a:lnTo>
                          <a:lnTo>
                            <a:pt x="161" y="19"/>
                          </a:lnTo>
                          <a:lnTo>
                            <a:pt x="161" y="20"/>
                          </a:lnTo>
                          <a:lnTo>
                            <a:pt x="162" y="20"/>
                          </a:lnTo>
                          <a:lnTo>
                            <a:pt x="162" y="20"/>
                          </a:lnTo>
                          <a:lnTo>
                            <a:pt x="163" y="20"/>
                          </a:lnTo>
                          <a:lnTo>
                            <a:pt x="163" y="20"/>
                          </a:lnTo>
                          <a:lnTo>
                            <a:pt x="163" y="19"/>
                          </a:lnTo>
                          <a:lnTo>
                            <a:pt x="164" y="16"/>
                          </a:lnTo>
                          <a:lnTo>
                            <a:pt x="164" y="19"/>
                          </a:lnTo>
                          <a:lnTo>
                            <a:pt x="165" y="19"/>
                          </a:lnTo>
                          <a:lnTo>
                            <a:pt x="165" y="15"/>
                          </a:lnTo>
                          <a:lnTo>
                            <a:pt x="166" y="16"/>
                          </a:lnTo>
                          <a:lnTo>
                            <a:pt x="166" y="18"/>
                          </a:lnTo>
                          <a:lnTo>
                            <a:pt x="166" y="15"/>
                          </a:lnTo>
                          <a:lnTo>
                            <a:pt x="167" y="13"/>
                          </a:lnTo>
                          <a:lnTo>
                            <a:pt x="167" y="14"/>
                          </a:lnTo>
                          <a:lnTo>
                            <a:pt x="168" y="15"/>
                          </a:lnTo>
                          <a:lnTo>
                            <a:pt x="168" y="14"/>
                          </a:lnTo>
                          <a:lnTo>
                            <a:pt x="168" y="16"/>
                          </a:lnTo>
                          <a:lnTo>
                            <a:pt x="169" y="15"/>
                          </a:lnTo>
                          <a:lnTo>
                            <a:pt x="169" y="13"/>
                          </a:lnTo>
                          <a:lnTo>
                            <a:pt x="170" y="14"/>
                          </a:lnTo>
                          <a:lnTo>
                            <a:pt x="170" y="13"/>
                          </a:lnTo>
                          <a:lnTo>
                            <a:pt x="171" y="12"/>
                          </a:lnTo>
                          <a:lnTo>
                            <a:pt x="171" y="15"/>
                          </a:lnTo>
                          <a:lnTo>
                            <a:pt x="171" y="14"/>
                          </a:lnTo>
                          <a:lnTo>
                            <a:pt x="172" y="14"/>
                          </a:lnTo>
                          <a:lnTo>
                            <a:pt x="172" y="15"/>
                          </a:lnTo>
                          <a:lnTo>
                            <a:pt x="173" y="16"/>
                          </a:lnTo>
                          <a:lnTo>
                            <a:pt x="173" y="16"/>
                          </a:lnTo>
                          <a:lnTo>
                            <a:pt x="173" y="14"/>
                          </a:lnTo>
                          <a:lnTo>
                            <a:pt x="174" y="19"/>
                          </a:lnTo>
                          <a:lnTo>
                            <a:pt x="174" y="18"/>
                          </a:lnTo>
                          <a:lnTo>
                            <a:pt x="175" y="16"/>
                          </a:lnTo>
                          <a:lnTo>
                            <a:pt x="175" y="18"/>
                          </a:lnTo>
                          <a:lnTo>
                            <a:pt x="176" y="17"/>
                          </a:lnTo>
                          <a:lnTo>
                            <a:pt x="176" y="18"/>
                          </a:lnTo>
                          <a:lnTo>
                            <a:pt x="176" y="18"/>
                          </a:lnTo>
                          <a:lnTo>
                            <a:pt x="177" y="20"/>
                          </a:lnTo>
                          <a:lnTo>
                            <a:pt x="177" y="19"/>
                          </a:lnTo>
                          <a:lnTo>
                            <a:pt x="178" y="21"/>
                          </a:lnTo>
                          <a:lnTo>
                            <a:pt x="178" y="20"/>
                          </a:lnTo>
                          <a:lnTo>
                            <a:pt x="178" y="20"/>
                          </a:lnTo>
                          <a:lnTo>
                            <a:pt x="179" y="16"/>
                          </a:lnTo>
                          <a:lnTo>
                            <a:pt x="179" y="18"/>
                          </a:lnTo>
                          <a:lnTo>
                            <a:pt x="180" y="18"/>
                          </a:lnTo>
                          <a:lnTo>
                            <a:pt x="180" y="17"/>
                          </a:lnTo>
                          <a:lnTo>
                            <a:pt x="181" y="17"/>
                          </a:lnTo>
                          <a:lnTo>
                            <a:pt x="181" y="18"/>
                          </a:lnTo>
                          <a:lnTo>
                            <a:pt x="181" y="18"/>
                          </a:lnTo>
                          <a:lnTo>
                            <a:pt x="182" y="15"/>
                          </a:lnTo>
                          <a:lnTo>
                            <a:pt x="182" y="15"/>
                          </a:lnTo>
                          <a:lnTo>
                            <a:pt x="183" y="15"/>
                          </a:lnTo>
                          <a:lnTo>
                            <a:pt x="183" y="12"/>
                          </a:lnTo>
                          <a:lnTo>
                            <a:pt x="183" y="17"/>
                          </a:lnTo>
                          <a:lnTo>
                            <a:pt x="184" y="16"/>
                          </a:lnTo>
                          <a:lnTo>
                            <a:pt x="184" y="16"/>
                          </a:lnTo>
                          <a:lnTo>
                            <a:pt x="185" y="15"/>
                          </a:lnTo>
                          <a:lnTo>
                            <a:pt x="185" y="15"/>
                          </a:lnTo>
                          <a:lnTo>
                            <a:pt x="186" y="17"/>
                          </a:lnTo>
                          <a:lnTo>
                            <a:pt x="186" y="16"/>
                          </a:lnTo>
                          <a:lnTo>
                            <a:pt x="186" y="17"/>
                          </a:lnTo>
                          <a:lnTo>
                            <a:pt x="187" y="18"/>
                          </a:lnTo>
                          <a:lnTo>
                            <a:pt x="187" y="19"/>
                          </a:lnTo>
                          <a:lnTo>
                            <a:pt x="188" y="19"/>
                          </a:lnTo>
                          <a:lnTo>
                            <a:pt x="188" y="19"/>
                          </a:lnTo>
                          <a:lnTo>
                            <a:pt x="188" y="19"/>
                          </a:lnTo>
                          <a:lnTo>
                            <a:pt x="189" y="21"/>
                          </a:lnTo>
                          <a:lnTo>
                            <a:pt x="189" y="20"/>
                          </a:lnTo>
                          <a:lnTo>
                            <a:pt x="190" y="21"/>
                          </a:lnTo>
                          <a:lnTo>
                            <a:pt x="190" y="21"/>
                          </a:lnTo>
                          <a:lnTo>
                            <a:pt x="191" y="23"/>
                          </a:lnTo>
                          <a:lnTo>
                            <a:pt x="191" y="22"/>
                          </a:lnTo>
                          <a:lnTo>
                            <a:pt x="191" y="22"/>
                          </a:lnTo>
                          <a:lnTo>
                            <a:pt x="192" y="20"/>
                          </a:lnTo>
                          <a:lnTo>
                            <a:pt x="192" y="20"/>
                          </a:lnTo>
                          <a:lnTo>
                            <a:pt x="193" y="17"/>
                          </a:lnTo>
                          <a:lnTo>
                            <a:pt x="193" y="21"/>
                          </a:lnTo>
                          <a:lnTo>
                            <a:pt x="193" y="19"/>
                          </a:lnTo>
                          <a:lnTo>
                            <a:pt x="194" y="20"/>
                          </a:lnTo>
                          <a:lnTo>
                            <a:pt x="194" y="19"/>
                          </a:lnTo>
                          <a:lnTo>
                            <a:pt x="195" y="16"/>
                          </a:lnTo>
                          <a:lnTo>
                            <a:pt x="195" y="16"/>
                          </a:lnTo>
                          <a:lnTo>
                            <a:pt x="196" y="17"/>
                          </a:lnTo>
                          <a:lnTo>
                            <a:pt x="196" y="15"/>
                          </a:lnTo>
                          <a:lnTo>
                            <a:pt x="196" y="16"/>
                          </a:lnTo>
                          <a:lnTo>
                            <a:pt x="197" y="17"/>
                          </a:lnTo>
                          <a:lnTo>
                            <a:pt x="197" y="15"/>
                          </a:lnTo>
                          <a:lnTo>
                            <a:pt x="198" y="16"/>
                          </a:lnTo>
                          <a:lnTo>
                            <a:pt x="198" y="15"/>
                          </a:lnTo>
                          <a:lnTo>
                            <a:pt x="198" y="17"/>
                          </a:lnTo>
                          <a:lnTo>
                            <a:pt x="199" y="18"/>
                          </a:lnTo>
                          <a:lnTo>
                            <a:pt x="199" y="15"/>
                          </a:lnTo>
                          <a:lnTo>
                            <a:pt x="200" y="16"/>
                          </a:lnTo>
                          <a:lnTo>
                            <a:pt x="200" y="20"/>
                          </a:lnTo>
                          <a:lnTo>
                            <a:pt x="201" y="18"/>
                          </a:lnTo>
                          <a:lnTo>
                            <a:pt x="201" y="17"/>
                          </a:lnTo>
                          <a:lnTo>
                            <a:pt x="201" y="17"/>
                          </a:lnTo>
                          <a:lnTo>
                            <a:pt x="202" y="20"/>
                          </a:lnTo>
                          <a:lnTo>
                            <a:pt x="202" y="17"/>
                          </a:lnTo>
                          <a:lnTo>
                            <a:pt x="203" y="22"/>
                          </a:lnTo>
                          <a:lnTo>
                            <a:pt x="203" y="21"/>
                          </a:lnTo>
                          <a:lnTo>
                            <a:pt x="203" y="23"/>
                          </a:lnTo>
                          <a:lnTo>
                            <a:pt x="204" y="21"/>
                          </a:lnTo>
                          <a:lnTo>
                            <a:pt x="204" y="21"/>
                          </a:lnTo>
                          <a:lnTo>
                            <a:pt x="205" y="21"/>
                          </a:lnTo>
                          <a:lnTo>
                            <a:pt x="205" y="20"/>
                          </a:lnTo>
                          <a:lnTo>
                            <a:pt x="206" y="21"/>
                          </a:lnTo>
                          <a:lnTo>
                            <a:pt x="206" y="21"/>
                          </a:lnTo>
                          <a:lnTo>
                            <a:pt x="206" y="19"/>
                          </a:lnTo>
                          <a:lnTo>
                            <a:pt x="207" y="19"/>
                          </a:lnTo>
                          <a:lnTo>
                            <a:pt x="207" y="18"/>
                          </a:lnTo>
                          <a:lnTo>
                            <a:pt x="208" y="16"/>
                          </a:lnTo>
                          <a:lnTo>
                            <a:pt x="208" y="18"/>
                          </a:lnTo>
                          <a:lnTo>
                            <a:pt x="208" y="17"/>
                          </a:lnTo>
                          <a:lnTo>
                            <a:pt x="209" y="17"/>
                          </a:lnTo>
                          <a:lnTo>
                            <a:pt x="209" y="14"/>
                          </a:lnTo>
                          <a:lnTo>
                            <a:pt x="210" y="12"/>
                          </a:lnTo>
                          <a:lnTo>
                            <a:pt x="210" y="16"/>
                          </a:lnTo>
                          <a:lnTo>
                            <a:pt x="211" y="16"/>
                          </a:lnTo>
                          <a:lnTo>
                            <a:pt x="211" y="14"/>
                          </a:lnTo>
                          <a:lnTo>
                            <a:pt x="211" y="13"/>
                          </a:lnTo>
                          <a:lnTo>
                            <a:pt x="212" y="12"/>
                          </a:lnTo>
                          <a:lnTo>
                            <a:pt x="212" y="14"/>
                          </a:lnTo>
                          <a:lnTo>
                            <a:pt x="213" y="15"/>
                          </a:lnTo>
                          <a:lnTo>
                            <a:pt x="213" y="15"/>
                          </a:lnTo>
                          <a:lnTo>
                            <a:pt x="213" y="14"/>
                          </a:lnTo>
                          <a:lnTo>
                            <a:pt x="214" y="15"/>
                          </a:lnTo>
                          <a:lnTo>
                            <a:pt x="214" y="15"/>
                          </a:lnTo>
                          <a:lnTo>
                            <a:pt x="215" y="16"/>
                          </a:lnTo>
                          <a:lnTo>
                            <a:pt x="215" y="14"/>
                          </a:lnTo>
                          <a:lnTo>
                            <a:pt x="216" y="16"/>
                          </a:lnTo>
                          <a:lnTo>
                            <a:pt x="216" y="17"/>
                          </a:lnTo>
                          <a:lnTo>
                            <a:pt x="216" y="19"/>
                          </a:lnTo>
                          <a:lnTo>
                            <a:pt x="217" y="16"/>
                          </a:lnTo>
                          <a:lnTo>
                            <a:pt x="217" y="17"/>
                          </a:lnTo>
                          <a:lnTo>
                            <a:pt x="218" y="18"/>
                          </a:lnTo>
                          <a:lnTo>
                            <a:pt x="218" y="18"/>
                          </a:lnTo>
                          <a:lnTo>
                            <a:pt x="218" y="21"/>
                          </a:lnTo>
                          <a:lnTo>
                            <a:pt x="219" y="18"/>
                          </a:lnTo>
                          <a:lnTo>
                            <a:pt x="219" y="15"/>
                          </a:lnTo>
                          <a:lnTo>
                            <a:pt x="220" y="17"/>
                          </a:lnTo>
                          <a:lnTo>
                            <a:pt x="220" y="16"/>
                          </a:lnTo>
                          <a:lnTo>
                            <a:pt x="221" y="17"/>
                          </a:lnTo>
                          <a:lnTo>
                            <a:pt x="221" y="15"/>
                          </a:lnTo>
                          <a:lnTo>
                            <a:pt x="221" y="15"/>
                          </a:lnTo>
                          <a:lnTo>
                            <a:pt x="222" y="15"/>
                          </a:lnTo>
                          <a:lnTo>
                            <a:pt x="222" y="13"/>
                          </a:lnTo>
                          <a:lnTo>
                            <a:pt x="223" y="13"/>
                          </a:lnTo>
                          <a:lnTo>
                            <a:pt x="223" y="11"/>
                          </a:lnTo>
                          <a:lnTo>
                            <a:pt x="223" y="15"/>
                          </a:lnTo>
                          <a:lnTo>
                            <a:pt x="224" y="12"/>
                          </a:lnTo>
                          <a:lnTo>
                            <a:pt x="224" y="11"/>
                          </a:lnTo>
                          <a:lnTo>
                            <a:pt x="225" y="12"/>
                          </a:lnTo>
                          <a:lnTo>
                            <a:pt x="225" y="11"/>
                          </a:lnTo>
                          <a:lnTo>
                            <a:pt x="226" y="9"/>
                          </a:lnTo>
                          <a:lnTo>
                            <a:pt x="226" y="10"/>
                          </a:lnTo>
                          <a:lnTo>
                            <a:pt x="226" y="11"/>
                          </a:lnTo>
                          <a:lnTo>
                            <a:pt x="227" y="12"/>
                          </a:lnTo>
                          <a:lnTo>
                            <a:pt x="227" y="14"/>
                          </a:lnTo>
                          <a:lnTo>
                            <a:pt x="228" y="14"/>
                          </a:lnTo>
                          <a:lnTo>
                            <a:pt x="228" y="16"/>
                          </a:lnTo>
                          <a:lnTo>
                            <a:pt x="228" y="13"/>
                          </a:lnTo>
                          <a:lnTo>
                            <a:pt x="229" y="12"/>
                          </a:lnTo>
                          <a:lnTo>
                            <a:pt x="229" y="15"/>
                          </a:lnTo>
                          <a:lnTo>
                            <a:pt x="230" y="14"/>
                          </a:lnTo>
                          <a:lnTo>
                            <a:pt x="230" y="15"/>
                          </a:lnTo>
                          <a:lnTo>
                            <a:pt x="231" y="14"/>
                          </a:lnTo>
                          <a:lnTo>
                            <a:pt x="231" y="16"/>
                          </a:lnTo>
                          <a:lnTo>
                            <a:pt x="231" y="14"/>
                          </a:lnTo>
                          <a:lnTo>
                            <a:pt x="232" y="17"/>
                          </a:lnTo>
                          <a:lnTo>
                            <a:pt x="232" y="15"/>
                          </a:lnTo>
                          <a:lnTo>
                            <a:pt x="233" y="14"/>
                          </a:lnTo>
                          <a:lnTo>
                            <a:pt x="233" y="14"/>
                          </a:lnTo>
                          <a:lnTo>
                            <a:pt x="233" y="14"/>
                          </a:lnTo>
                          <a:lnTo>
                            <a:pt x="234" y="15"/>
                          </a:lnTo>
                          <a:lnTo>
                            <a:pt x="234" y="15"/>
                          </a:lnTo>
                          <a:lnTo>
                            <a:pt x="235" y="13"/>
                          </a:lnTo>
                          <a:lnTo>
                            <a:pt x="235" y="13"/>
                          </a:lnTo>
                          <a:lnTo>
                            <a:pt x="236" y="12"/>
                          </a:lnTo>
                          <a:lnTo>
                            <a:pt x="236" y="10"/>
                          </a:lnTo>
                          <a:lnTo>
                            <a:pt x="236" y="8"/>
                          </a:lnTo>
                          <a:lnTo>
                            <a:pt x="237" y="8"/>
                          </a:lnTo>
                          <a:lnTo>
                            <a:pt x="237" y="10"/>
                          </a:lnTo>
                          <a:lnTo>
                            <a:pt x="238" y="9"/>
                          </a:lnTo>
                          <a:lnTo>
                            <a:pt x="238" y="7"/>
                          </a:lnTo>
                          <a:lnTo>
                            <a:pt x="238" y="6"/>
                          </a:lnTo>
                          <a:lnTo>
                            <a:pt x="239" y="8"/>
                          </a:lnTo>
                          <a:lnTo>
                            <a:pt x="239" y="8"/>
                          </a:lnTo>
                          <a:lnTo>
                            <a:pt x="240" y="8"/>
                          </a:lnTo>
                          <a:lnTo>
                            <a:pt x="240" y="7"/>
                          </a:lnTo>
                          <a:lnTo>
                            <a:pt x="241" y="8"/>
                          </a:lnTo>
                          <a:lnTo>
                            <a:pt x="241" y="7"/>
                          </a:lnTo>
                          <a:lnTo>
                            <a:pt x="241" y="9"/>
                          </a:lnTo>
                          <a:lnTo>
                            <a:pt x="242" y="8"/>
                          </a:lnTo>
                          <a:lnTo>
                            <a:pt x="242" y="9"/>
                          </a:lnTo>
                          <a:lnTo>
                            <a:pt x="243" y="10"/>
                          </a:lnTo>
                          <a:lnTo>
                            <a:pt x="243" y="9"/>
                          </a:lnTo>
                          <a:lnTo>
                            <a:pt x="243" y="11"/>
                          </a:lnTo>
                          <a:lnTo>
                            <a:pt x="244" y="9"/>
                          </a:lnTo>
                          <a:lnTo>
                            <a:pt x="244" y="10"/>
                          </a:lnTo>
                          <a:lnTo>
                            <a:pt x="245" y="11"/>
                          </a:lnTo>
                          <a:lnTo>
                            <a:pt x="245" y="14"/>
                          </a:lnTo>
                          <a:lnTo>
                            <a:pt x="246" y="11"/>
                          </a:lnTo>
                          <a:lnTo>
                            <a:pt x="246" y="12"/>
                          </a:lnTo>
                          <a:lnTo>
                            <a:pt x="246" y="10"/>
                          </a:lnTo>
                          <a:lnTo>
                            <a:pt x="247" y="10"/>
                          </a:lnTo>
                          <a:lnTo>
                            <a:pt x="247" y="11"/>
                          </a:lnTo>
                          <a:lnTo>
                            <a:pt x="248" y="11"/>
                          </a:lnTo>
                          <a:lnTo>
                            <a:pt x="248" y="8"/>
                          </a:lnTo>
                          <a:lnTo>
                            <a:pt x="248" y="9"/>
                          </a:lnTo>
                          <a:lnTo>
                            <a:pt x="249" y="9"/>
                          </a:lnTo>
                          <a:lnTo>
                            <a:pt x="249" y="8"/>
                          </a:lnTo>
                          <a:lnTo>
                            <a:pt x="250" y="8"/>
                          </a:lnTo>
                          <a:lnTo>
                            <a:pt x="250" y="11"/>
                          </a:lnTo>
                          <a:lnTo>
                            <a:pt x="251" y="6"/>
                          </a:lnTo>
                          <a:lnTo>
                            <a:pt x="251" y="5"/>
                          </a:lnTo>
                          <a:lnTo>
                            <a:pt x="251" y="7"/>
                          </a:lnTo>
                          <a:lnTo>
                            <a:pt x="252" y="7"/>
                          </a:lnTo>
                          <a:lnTo>
                            <a:pt x="252" y="7"/>
                          </a:lnTo>
                          <a:lnTo>
                            <a:pt x="253" y="8"/>
                          </a:lnTo>
                          <a:lnTo>
                            <a:pt x="253" y="7"/>
                          </a:lnTo>
                          <a:lnTo>
                            <a:pt x="253" y="6"/>
                          </a:lnTo>
                          <a:lnTo>
                            <a:pt x="254" y="6"/>
                          </a:lnTo>
                          <a:lnTo>
                            <a:pt x="254" y="7"/>
                          </a:lnTo>
                          <a:lnTo>
                            <a:pt x="255" y="7"/>
                          </a:lnTo>
                          <a:lnTo>
                            <a:pt x="255" y="6"/>
                          </a:lnTo>
                          <a:lnTo>
                            <a:pt x="256" y="7"/>
                          </a:lnTo>
                          <a:lnTo>
                            <a:pt x="256" y="8"/>
                          </a:lnTo>
                          <a:lnTo>
                            <a:pt x="256" y="8"/>
                          </a:lnTo>
                          <a:lnTo>
                            <a:pt x="257" y="8"/>
                          </a:lnTo>
                          <a:lnTo>
                            <a:pt x="257" y="7"/>
                          </a:lnTo>
                          <a:lnTo>
                            <a:pt x="258" y="9"/>
                          </a:lnTo>
                          <a:lnTo>
                            <a:pt x="258" y="10"/>
                          </a:lnTo>
                          <a:lnTo>
                            <a:pt x="258" y="8"/>
                          </a:lnTo>
                          <a:lnTo>
                            <a:pt x="259" y="11"/>
                          </a:lnTo>
                          <a:lnTo>
                            <a:pt x="259" y="10"/>
                          </a:lnTo>
                          <a:lnTo>
                            <a:pt x="260" y="10"/>
                          </a:lnTo>
                          <a:lnTo>
                            <a:pt x="260" y="11"/>
                          </a:lnTo>
                          <a:lnTo>
                            <a:pt x="261" y="12"/>
                          </a:lnTo>
                          <a:lnTo>
                            <a:pt x="261" y="12"/>
                          </a:lnTo>
                          <a:lnTo>
                            <a:pt x="261" y="11"/>
                          </a:lnTo>
                          <a:lnTo>
                            <a:pt x="262" y="12"/>
                          </a:lnTo>
                          <a:lnTo>
                            <a:pt x="262" y="11"/>
                          </a:lnTo>
                          <a:lnTo>
                            <a:pt x="263" y="9"/>
                          </a:lnTo>
                          <a:lnTo>
                            <a:pt x="263" y="10"/>
                          </a:lnTo>
                          <a:lnTo>
                            <a:pt x="263" y="9"/>
                          </a:lnTo>
                          <a:lnTo>
                            <a:pt x="264" y="11"/>
                          </a:lnTo>
                          <a:lnTo>
                            <a:pt x="264" y="10"/>
                          </a:lnTo>
                          <a:lnTo>
                            <a:pt x="265" y="7"/>
                          </a:lnTo>
                          <a:lnTo>
                            <a:pt x="265" y="8"/>
                          </a:lnTo>
                          <a:lnTo>
                            <a:pt x="266" y="8"/>
                          </a:lnTo>
                          <a:lnTo>
                            <a:pt x="266" y="8"/>
                          </a:lnTo>
                          <a:lnTo>
                            <a:pt x="266" y="6"/>
                          </a:lnTo>
                          <a:lnTo>
                            <a:pt x="267" y="7"/>
                          </a:lnTo>
                          <a:lnTo>
                            <a:pt x="267" y="9"/>
                          </a:lnTo>
                          <a:lnTo>
                            <a:pt x="268" y="6"/>
                          </a:lnTo>
                          <a:lnTo>
                            <a:pt x="268" y="8"/>
                          </a:lnTo>
                          <a:lnTo>
                            <a:pt x="268" y="8"/>
                          </a:lnTo>
                          <a:lnTo>
                            <a:pt x="269" y="7"/>
                          </a:lnTo>
                          <a:lnTo>
                            <a:pt x="269" y="6"/>
                          </a:lnTo>
                          <a:lnTo>
                            <a:pt x="270" y="9"/>
                          </a:lnTo>
                          <a:lnTo>
                            <a:pt x="270" y="10"/>
                          </a:lnTo>
                          <a:lnTo>
                            <a:pt x="271" y="10"/>
                          </a:lnTo>
                          <a:lnTo>
                            <a:pt x="271" y="9"/>
                          </a:lnTo>
                          <a:lnTo>
                            <a:pt x="271" y="10"/>
                          </a:lnTo>
                          <a:lnTo>
                            <a:pt x="272" y="12"/>
                          </a:lnTo>
                          <a:lnTo>
                            <a:pt x="272" y="12"/>
                          </a:lnTo>
                          <a:lnTo>
                            <a:pt x="273" y="11"/>
                          </a:lnTo>
                          <a:lnTo>
                            <a:pt x="273" y="8"/>
                          </a:lnTo>
                          <a:lnTo>
                            <a:pt x="273" y="8"/>
                          </a:lnTo>
                          <a:lnTo>
                            <a:pt x="274" y="12"/>
                          </a:lnTo>
                          <a:lnTo>
                            <a:pt x="274" y="10"/>
                          </a:lnTo>
                          <a:lnTo>
                            <a:pt x="275" y="11"/>
                          </a:lnTo>
                          <a:lnTo>
                            <a:pt x="275" y="13"/>
                          </a:lnTo>
                          <a:lnTo>
                            <a:pt x="276" y="10"/>
                          </a:lnTo>
                          <a:lnTo>
                            <a:pt x="276" y="11"/>
                          </a:lnTo>
                          <a:lnTo>
                            <a:pt x="276" y="9"/>
                          </a:lnTo>
                          <a:lnTo>
                            <a:pt x="277" y="8"/>
                          </a:lnTo>
                          <a:lnTo>
                            <a:pt x="277" y="11"/>
                          </a:lnTo>
                          <a:lnTo>
                            <a:pt x="278" y="9"/>
                          </a:lnTo>
                          <a:lnTo>
                            <a:pt x="278" y="7"/>
                          </a:lnTo>
                          <a:lnTo>
                            <a:pt x="278" y="7"/>
                          </a:lnTo>
                          <a:lnTo>
                            <a:pt x="279" y="7"/>
                          </a:lnTo>
                          <a:lnTo>
                            <a:pt x="279" y="7"/>
                          </a:lnTo>
                          <a:lnTo>
                            <a:pt x="280" y="6"/>
                          </a:lnTo>
                          <a:lnTo>
                            <a:pt x="280" y="5"/>
                          </a:lnTo>
                          <a:lnTo>
                            <a:pt x="281" y="6"/>
                          </a:lnTo>
                          <a:lnTo>
                            <a:pt x="281" y="7"/>
                          </a:lnTo>
                          <a:lnTo>
                            <a:pt x="281" y="7"/>
                          </a:lnTo>
                          <a:lnTo>
                            <a:pt x="282" y="7"/>
                          </a:lnTo>
                          <a:lnTo>
                            <a:pt x="282" y="6"/>
                          </a:lnTo>
                          <a:lnTo>
                            <a:pt x="283" y="6"/>
                          </a:lnTo>
                          <a:lnTo>
                            <a:pt x="283" y="5"/>
                          </a:lnTo>
                          <a:lnTo>
                            <a:pt x="283" y="9"/>
                          </a:lnTo>
                          <a:lnTo>
                            <a:pt x="284" y="6"/>
                          </a:lnTo>
                          <a:lnTo>
                            <a:pt x="284" y="6"/>
                          </a:lnTo>
                          <a:lnTo>
                            <a:pt x="285" y="6"/>
                          </a:lnTo>
                          <a:lnTo>
                            <a:pt x="285" y="7"/>
                          </a:lnTo>
                          <a:lnTo>
                            <a:pt x="286" y="10"/>
                          </a:lnTo>
                          <a:lnTo>
                            <a:pt x="286" y="9"/>
                          </a:lnTo>
                          <a:lnTo>
                            <a:pt x="286" y="11"/>
                          </a:lnTo>
                          <a:lnTo>
                            <a:pt x="287" y="12"/>
                          </a:lnTo>
                          <a:lnTo>
                            <a:pt x="287" y="11"/>
                          </a:lnTo>
                          <a:lnTo>
                            <a:pt x="288" y="12"/>
                          </a:lnTo>
                          <a:lnTo>
                            <a:pt x="288" y="12"/>
                          </a:lnTo>
                          <a:lnTo>
                            <a:pt x="288" y="10"/>
                          </a:lnTo>
                          <a:lnTo>
                            <a:pt x="289" y="11"/>
                          </a:lnTo>
                          <a:lnTo>
                            <a:pt x="289" y="11"/>
                          </a:lnTo>
                          <a:lnTo>
                            <a:pt x="290" y="11"/>
                          </a:lnTo>
                          <a:lnTo>
                            <a:pt x="290" y="10"/>
                          </a:lnTo>
                          <a:lnTo>
                            <a:pt x="291" y="8"/>
                          </a:lnTo>
                          <a:lnTo>
                            <a:pt x="291" y="8"/>
                          </a:lnTo>
                          <a:lnTo>
                            <a:pt x="291" y="10"/>
                          </a:lnTo>
                          <a:lnTo>
                            <a:pt x="292" y="10"/>
                          </a:lnTo>
                          <a:lnTo>
                            <a:pt x="292" y="9"/>
                          </a:lnTo>
                          <a:lnTo>
                            <a:pt x="293" y="7"/>
                          </a:lnTo>
                          <a:lnTo>
                            <a:pt x="293" y="6"/>
                          </a:lnTo>
                          <a:lnTo>
                            <a:pt x="293" y="6"/>
                          </a:lnTo>
                          <a:lnTo>
                            <a:pt x="294" y="4"/>
                          </a:lnTo>
                          <a:lnTo>
                            <a:pt x="294" y="8"/>
                          </a:lnTo>
                          <a:lnTo>
                            <a:pt x="295" y="7"/>
                          </a:lnTo>
                          <a:lnTo>
                            <a:pt x="295" y="8"/>
                          </a:lnTo>
                          <a:lnTo>
                            <a:pt x="296" y="6"/>
                          </a:lnTo>
                          <a:lnTo>
                            <a:pt x="296" y="6"/>
                          </a:lnTo>
                          <a:lnTo>
                            <a:pt x="296" y="8"/>
                          </a:lnTo>
                          <a:lnTo>
                            <a:pt x="297" y="9"/>
                          </a:lnTo>
                          <a:lnTo>
                            <a:pt x="297" y="10"/>
                          </a:lnTo>
                          <a:lnTo>
                            <a:pt x="298" y="7"/>
                          </a:lnTo>
                          <a:lnTo>
                            <a:pt x="298" y="10"/>
                          </a:lnTo>
                          <a:lnTo>
                            <a:pt x="298" y="9"/>
                          </a:lnTo>
                          <a:lnTo>
                            <a:pt x="299" y="12"/>
                          </a:lnTo>
                          <a:lnTo>
                            <a:pt x="299" y="11"/>
                          </a:lnTo>
                          <a:lnTo>
                            <a:pt x="300" y="12"/>
                          </a:lnTo>
                          <a:lnTo>
                            <a:pt x="300" y="11"/>
                          </a:lnTo>
                          <a:lnTo>
                            <a:pt x="301" y="13"/>
                          </a:lnTo>
                          <a:lnTo>
                            <a:pt x="301" y="15"/>
                          </a:lnTo>
                          <a:lnTo>
                            <a:pt x="301" y="13"/>
                          </a:lnTo>
                          <a:lnTo>
                            <a:pt x="302" y="12"/>
                          </a:lnTo>
                          <a:lnTo>
                            <a:pt x="302" y="13"/>
                          </a:lnTo>
                          <a:lnTo>
                            <a:pt x="303" y="13"/>
                          </a:lnTo>
                          <a:lnTo>
                            <a:pt x="303" y="10"/>
                          </a:lnTo>
                          <a:lnTo>
                            <a:pt x="303" y="12"/>
                          </a:lnTo>
                          <a:lnTo>
                            <a:pt x="304" y="9"/>
                          </a:lnTo>
                          <a:lnTo>
                            <a:pt x="304" y="9"/>
                          </a:lnTo>
                          <a:lnTo>
                            <a:pt x="305" y="9"/>
                          </a:lnTo>
                          <a:lnTo>
                            <a:pt x="305" y="10"/>
                          </a:lnTo>
                          <a:lnTo>
                            <a:pt x="306" y="11"/>
                          </a:lnTo>
                          <a:lnTo>
                            <a:pt x="306" y="9"/>
                          </a:lnTo>
                          <a:lnTo>
                            <a:pt x="306" y="7"/>
                          </a:lnTo>
                          <a:lnTo>
                            <a:pt x="307" y="7"/>
                          </a:lnTo>
                          <a:lnTo>
                            <a:pt x="307" y="7"/>
                          </a:lnTo>
                          <a:lnTo>
                            <a:pt x="308" y="6"/>
                          </a:lnTo>
                          <a:lnTo>
                            <a:pt x="308" y="8"/>
                          </a:lnTo>
                          <a:lnTo>
                            <a:pt x="308" y="5"/>
                          </a:lnTo>
                          <a:lnTo>
                            <a:pt x="309" y="7"/>
                          </a:lnTo>
                          <a:lnTo>
                            <a:pt x="309" y="5"/>
                          </a:lnTo>
                          <a:lnTo>
                            <a:pt x="310" y="4"/>
                          </a:lnTo>
                          <a:lnTo>
                            <a:pt x="310" y="4"/>
                          </a:lnTo>
                          <a:lnTo>
                            <a:pt x="311" y="8"/>
                          </a:lnTo>
                          <a:lnTo>
                            <a:pt x="311" y="6"/>
                          </a:lnTo>
                          <a:lnTo>
                            <a:pt x="311" y="7"/>
                          </a:lnTo>
                          <a:lnTo>
                            <a:pt x="312" y="11"/>
                          </a:lnTo>
                          <a:lnTo>
                            <a:pt x="312" y="10"/>
                          </a:lnTo>
                          <a:lnTo>
                            <a:pt x="313" y="8"/>
                          </a:lnTo>
                          <a:lnTo>
                            <a:pt x="313" y="12"/>
                          </a:lnTo>
                          <a:lnTo>
                            <a:pt x="313" y="12"/>
                          </a:lnTo>
                          <a:lnTo>
                            <a:pt x="314" y="12"/>
                          </a:lnTo>
                          <a:lnTo>
                            <a:pt x="314" y="12"/>
                          </a:lnTo>
                          <a:lnTo>
                            <a:pt x="315" y="13"/>
                          </a:lnTo>
                          <a:lnTo>
                            <a:pt x="315" y="14"/>
                          </a:lnTo>
                          <a:lnTo>
                            <a:pt x="316" y="13"/>
                          </a:lnTo>
                          <a:lnTo>
                            <a:pt x="316" y="13"/>
                          </a:lnTo>
                          <a:lnTo>
                            <a:pt x="316" y="9"/>
                          </a:lnTo>
                          <a:lnTo>
                            <a:pt x="317" y="13"/>
                          </a:lnTo>
                          <a:lnTo>
                            <a:pt x="317" y="12"/>
                          </a:lnTo>
                          <a:lnTo>
                            <a:pt x="318" y="12"/>
                          </a:lnTo>
                          <a:lnTo>
                            <a:pt x="318" y="10"/>
                          </a:lnTo>
                          <a:lnTo>
                            <a:pt x="318" y="9"/>
                          </a:lnTo>
                          <a:lnTo>
                            <a:pt x="319" y="11"/>
                          </a:lnTo>
                          <a:lnTo>
                            <a:pt x="319" y="9"/>
                          </a:lnTo>
                          <a:lnTo>
                            <a:pt x="320" y="8"/>
                          </a:lnTo>
                          <a:lnTo>
                            <a:pt x="320" y="7"/>
                          </a:lnTo>
                          <a:lnTo>
                            <a:pt x="321" y="7"/>
                          </a:lnTo>
                          <a:lnTo>
                            <a:pt x="321" y="7"/>
                          </a:lnTo>
                          <a:lnTo>
                            <a:pt x="321" y="8"/>
                          </a:lnTo>
                          <a:lnTo>
                            <a:pt x="322" y="7"/>
                          </a:lnTo>
                          <a:lnTo>
                            <a:pt x="322" y="4"/>
                          </a:lnTo>
                          <a:lnTo>
                            <a:pt x="323" y="5"/>
                          </a:lnTo>
                          <a:lnTo>
                            <a:pt x="323" y="7"/>
                          </a:lnTo>
                          <a:lnTo>
                            <a:pt x="323" y="7"/>
                          </a:lnTo>
                          <a:lnTo>
                            <a:pt x="324" y="10"/>
                          </a:lnTo>
                          <a:lnTo>
                            <a:pt x="324" y="8"/>
                          </a:lnTo>
                          <a:lnTo>
                            <a:pt x="325" y="8"/>
                          </a:lnTo>
                          <a:lnTo>
                            <a:pt x="325" y="9"/>
                          </a:lnTo>
                          <a:lnTo>
                            <a:pt x="326" y="9"/>
                          </a:lnTo>
                          <a:lnTo>
                            <a:pt x="326" y="8"/>
                          </a:lnTo>
                          <a:lnTo>
                            <a:pt x="326" y="10"/>
                          </a:lnTo>
                          <a:lnTo>
                            <a:pt x="327" y="7"/>
                          </a:lnTo>
                          <a:lnTo>
                            <a:pt x="327" y="11"/>
                          </a:lnTo>
                          <a:lnTo>
                            <a:pt x="328" y="10"/>
                          </a:lnTo>
                          <a:lnTo>
                            <a:pt x="328" y="13"/>
                          </a:lnTo>
                          <a:lnTo>
                            <a:pt x="328" y="11"/>
                          </a:lnTo>
                          <a:lnTo>
                            <a:pt x="329" y="13"/>
                          </a:lnTo>
                          <a:lnTo>
                            <a:pt x="329" y="10"/>
                          </a:lnTo>
                          <a:lnTo>
                            <a:pt x="330" y="11"/>
                          </a:lnTo>
                          <a:lnTo>
                            <a:pt x="330" y="11"/>
                          </a:lnTo>
                          <a:lnTo>
                            <a:pt x="331" y="12"/>
                          </a:lnTo>
                          <a:lnTo>
                            <a:pt x="331" y="12"/>
                          </a:lnTo>
                          <a:lnTo>
                            <a:pt x="331" y="12"/>
                          </a:lnTo>
                          <a:lnTo>
                            <a:pt x="332" y="11"/>
                          </a:lnTo>
                          <a:lnTo>
                            <a:pt x="332" y="12"/>
                          </a:lnTo>
                          <a:lnTo>
                            <a:pt x="333" y="10"/>
                          </a:lnTo>
                          <a:lnTo>
                            <a:pt x="333" y="10"/>
                          </a:lnTo>
                          <a:lnTo>
                            <a:pt x="333" y="11"/>
                          </a:lnTo>
                          <a:lnTo>
                            <a:pt x="334" y="7"/>
                          </a:lnTo>
                          <a:lnTo>
                            <a:pt x="334" y="9"/>
                          </a:lnTo>
                          <a:lnTo>
                            <a:pt x="335" y="6"/>
                          </a:lnTo>
                          <a:lnTo>
                            <a:pt x="335" y="7"/>
                          </a:lnTo>
                          <a:lnTo>
                            <a:pt x="336" y="7"/>
                          </a:lnTo>
                          <a:lnTo>
                            <a:pt x="336" y="8"/>
                          </a:lnTo>
                          <a:lnTo>
                            <a:pt x="336" y="10"/>
                          </a:lnTo>
                          <a:lnTo>
                            <a:pt x="337" y="7"/>
                          </a:lnTo>
                          <a:lnTo>
                            <a:pt x="337" y="9"/>
                          </a:lnTo>
                          <a:lnTo>
                            <a:pt x="338" y="8"/>
                          </a:lnTo>
                          <a:lnTo>
                            <a:pt x="338" y="11"/>
                          </a:lnTo>
                          <a:lnTo>
                            <a:pt x="338" y="9"/>
                          </a:lnTo>
                          <a:lnTo>
                            <a:pt x="339" y="8"/>
                          </a:lnTo>
                          <a:lnTo>
                            <a:pt x="339" y="10"/>
                          </a:lnTo>
                          <a:lnTo>
                            <a:pt x="340" y="12"/>
                          </a:lnTo>
                          <a:lnTo>
                            <a:pt x="340" y="9"/>
                          </a:lnTo>
                          <a:lnTo>
                            <a:pt x="341" y="11"/>
                          </a:lnTo>
                          <a:lnTo>
                            <a:pt x="341" y="13"/>
                          </a:lnTo>
                          <a:lnTo>
                            <a:pt x="341" y="11"/>
                          </a:lnTo>
                          <a:lnTo>
                            <a:pt x="342" y="12"/>
                          </a:lnTo>
                          <a:lnTo>
                            <a:pt x="342" y="11"/>
                          </a:lnTo>
                          <a:lnTo>
                            <a:pt x="343" y="13"/>
                          </a:lnTo>
                          <a:lnTo>
                            <a:pt x="343" y="14"/>
                          </a:lnTo>
                          <a:lnTo>
                            <a:pt x="343" y="14"/>
                          </a:lnTo>
                          <a:lnTo>
                            <a:pt x="344" y="13"/>
                          </a:lnTo>
                          <a:lnTo>
                            <a:pt x="344" y="13"/>
                          </a:lnTo>
                          <a:lnTo>
                            <a:pt x="345" y="14"/>
                          </a:lnTo>
                          <a:lnTo>
                            <a:pt x="345" y="13"/>
                          </a:lnTo>
                          <a:lnTo>
                            <a:pt x="346" y="13"/>
                          </a:lnTo>
                          <a:lnTo>
                            <a:pt x="346" y="13"/>
                          </a:lnTo>
                          <a:lnTo>
                            <a:pt x="346" y="11"/>
                          </a:lnTo>
                          <a:lnTo>
                            <a:pt x="347" y="12"/>
                          </a:lnTo>
                          <a:lnTo>
                            <a:pt x="347" y="11"/>
                          </a:lnTo>
                          <a:lnTo>
                            <a:pt x="348" y="11"/>
                          </a:lnTo>
                          <a:lnTo>
                            <a:pt x="348" y="11"/>
                          </a:lnTo>
                          <a:lnTo>
                            <a:pt x="348" y="12"/>
                          </a:lnTo>
                          <a:lnTo>
                            <a:pt x="349" y="10"/>
                          </a:lnTo>
                          <a:lnTo>
                            <a:pt x="349" y="9"/>
                          </a:lnTo>
                          <a:lnTo>
                            <a:pt x="350" y="10"/>
                          </a:lnTo>
                          <a:lnTo>
                            <a:pt x="350" y="12"/>
                          </a:lnTo>
                          <a:lnTo>
                            <a:pt x="351" y="14"/>
                          </a:lnTo>
                          <a:lnTo>
                            <a:pt x="351" y="10"/>
                          </a:lnTo>
                          <a:lnTo>
                            <a:pt x="351" y="9"/>
                          </a:lnTo>
                          <a:lnTo>
                            <a:pt x="352" y="10"/>
                          </a:lnTo>
                          <a:lnTo>
                            <a:pt x="352" y="9"/>
                          </a:lnTo>
                          <a:lnTo>
                            <a:pt x="353" y="10"/>
                          </a:lnTo>
                          <a:lnTo>
                            <a:pt x="353" y="13"/>
                          </a:lnTo>
                          <a:lnTo>
                            <a:pt x="353" y="11"/>
                          </a:lnTo>
                          <a:lnTo>
                            <a:pt x="354" y="10"/>
                          </a:lnTo>
                          <a:lnTo>
                            <a:pt x="354" y="14"/>
                          </a:lnTo>
                          <a:lnTo>
                            <a:pt x="355" y="10"/>
                          </a:lnTo>
                          <a:lnTo>
                            <a:pt x="355" y="11"/>
                          </a:lnTo>
                          <a:lnTo>
                            <a:pt x="356" y="14"/>
                          </a:lnTo>
                          <a:lnTo>
                            <a:pt x="356" y="16"/>
                          </a:lnTo>
                          <a:lnTo>
                            <a:pt x="356" y="17"/>
                          </a:lnTo>
                          <a:lnTo>
                            <a:pt x="357" y="15"/>
                          </a:lnTo>
                          <a:lnTo>
                            <a:pt x="357" y="17"/>
                          </a:lnTo>
                          <a:lnTo>
                            <a:pt x="358" y="14"/>
                          </a:lnTo>
                          <a:lnTo>
                            <a:pt x="358" y="18"/>
                          </a:lnTo>
                          <a:lnTo>
                            <a:pt x="358" y="16"/>
                          </a:lnTo>
                          <a:lnTo>
                            <a:pt x="359" y="14"/>
                          </a:lnTo>
                          <a:lnTo>
                            <a:pt x="359" y="14"/>
                          </a:lnTo>
                          <a:lnTo>
                            <a:pt x="360" y="15"/>
                          </a:lnTo>
                          <a:lnTo>
                            <a:pt x="360" y="12"/>
                          </a:lnTo>
                          <a:lnTo>
                            <a:pt x="361" y="12"/>
                          </a:lnTo>
                          <a:lnTo>
                            <a:pt x="361" y="13"/>
                          </a:lnTo>
                          <a:lnTo>
                            <a:pt x="361" y="12"/>
                          </a:lnTo>
                          <a:lnTo>
                            <a:pt x="362" y="11"/>
                          </a:lnTo>
                          <a:lnTo>
                            <a:pt x="362" y="11"/>
                          </a:lnTo>
                          <a:lnTo>
                            <a:pt x="363" y="7"/>
                          </a:lnTo>
                          <a:lnTo>
                            <a:pt x="363" y="8"/>
                          </a:lnTo>
                          <a:lnTo>
                            <a:pt x="363" y="11"/>
                          </a:lnTo>
                          <a:lnTo>
                            <a:pt x="364" y="11"/>
                          </a:lnTo>
                          <a:lnTo>
                            <a:pt x="364" y="10"/>
                          </a:lnTo>
                          <a:lnTo>
                            <a:pt x="365" y="9"/>
                          </a:lnTo>
                          <a:lnTo>
                            <a:pt x="365" y="10"/>
                          </a:lnTo>
                          <a:lnTo>
                            <a:pt x="366" y="11"/>
                          </a:lnTo>
                          <a:lnTo>
                            <a:pt x="366" y="13"/>
                          </a:lnTo>
                          <a:lnTo>
                            <a:pt x="366" y="13"/>
                          </a:lnTo>
                          <a:lnTo>
                            <a:pt x="367" y="14"/>
                          </a:lnTo>
                          <a:lnTo>
                            <a:pt x="367" y="13"/>
                          </a:lnTo>
                          <a:lnTo>
                            <a:pt x="368" y="13"/>
                          </a:lnTo>
                          <a:lnTo>
                            <a:pt x="368" y="14"/>
                          </a:lnTo>
                          <a:lnTo>
                            <a:pt x="368" y="16"/>
                          </a:lnTo>
                          <a:lnTo>
                            <a:pt x="369" y="16"/>
                          </a:lnTo>
                          <a:lnTo>
                            <a:pt x="369" y="17"/>
                          </a:lnTo>
                          <a:lnTo>
                            <a:pt x="370" y="16"/>
                          </a:lnTo>
                          <a:lnTo>
                            <a:pt x="370" y="18"/>
                          </a:lnTo>
                          <a:lnTo>
                            <a:pt x="371" y="16"/>
                          </a:lnTo>
                          <a:lnTo>
                            <a:pt x="371" y="17"/>
                          </a:lnTo>
                          <a:lnTo>
                            <a:pt x="371" y="16"/>
                          </a:lnTo>
                          <a:lnTo>
                            <a:pt x="372" y="16"/>
                          </a:lnTo>
                          <a:lnTo>
                            <a:pt x="372" y="17"/>
                          </a:lnTo>
                          <a:lnTo>
                            <a:pt x="373" y="17"/>
                          </a:lnTo>
                          <a:lnTo>
                            <a:pt x="373" y="15"/>
                          </a:lnTo>
                          <a:lnTo>
                            <a:pt x="373" y="17"/>
                          </a:lnTo>
                          <a:lnTo>
                            <a:pt x="374" y="17"/>
                          </a:lnTo>
                          <a:lnTo>
                            <a:pt x="374" y="12"/>
                          </a:lnTo>
                          <a:lnTo>
                            <a:pt x="375" y="14"/>
                          </a:lnTo>
                          <a:lnTo>
                            <a:pt x="375" y="15"/>
                          </a:lnTo>
                          <a:lnTo>
                            <a:pt x="376" y="12"/>
                          </a:lnTo>
                          <a:lnTo>
                            <a:pt x="376" y="13"/>
                          </a:lnTo>
                          <a:lnTo>
                            <a:pt x="376" y="11"/>
                          </a:lnTo>
                          <a:lnTo>
                            <a:pt x="377" y="11"/>
                          </a:lnTo>
                          <a:lnTo>
                            <a:pt x="377" y="9"/>
                          </a:lnTo>
                          <a:lnTo>
                            <a:pt x="378" y="9"/>
                          </a:lnTo>
                          <a:lnTo>
                            <a:pt x="378" y="10"/>
                          </a:lnTo>
                          <a:lnTo>
                            <a:pt x="378" y="9"/>
                          </a:lnTo>
                          <a:lnTo>
                            <a:pt x="379" y="14"/>
                          </a:lnTo>
                          <a:lnTo>
                            <a:pt x="379" y="12"/>
                          </a:lnTo>
                          <a:lnTo>
                            <a:pt x="380" y="10"/>
                          </a:lnTo>
                          <a:lnTo>
                            <a:pt x="380" y="11"/>
                          </a:lnTo>
                          <a:lnTo>
                            <a:pt x="381" y="13"/>
                          </a:lnTo>
                          <a:lnTo>
                            <a:pt x="381" y="13"/>
                          </a:lnTo>
                          <a:lnTo>
                            <a:pt x="381" y="13"/>
                          </a:lnTo>
                          <a:lnTo>
                            <a:pt x="382" y="13"/>
                          </a:lnTo>
                          <a:lnTo>
                            <a:pt x="382" y="12"/>
                          </a:lnTo>
                          <a:lnTo>
                            <a:pt x="383" y="13"/>
                          </a:lnTo>
                          <a:lnTo>
                            <a:pt x="383" y="13"/>
                          </a:lnTo>
                          <a:lnTo>
                            <a:pt x="383" y="15"/>
                          </a:lnTo>
                          <a:lnTo>
                            <a:pt x="384" y="14"/>
                          </a:lnTo>
                          <a:lnTo>
                            <a:pt x="384" y="17"/>
                          </a:lnTo>
                          <a:lnTo>
                            <a:pt x="385" y="18"/>
                          </a:lnTo>
                          <a:lnTo>
                            <a:pt x="385" y="16"/>
                          </a:lnTo>
                          <a:lnTo>
                            <a:pt x="386" y="15"/>
                          </a:lnTo>
                          <a:lnTo>
                            <a:pt x="386" y="17"/>
                          </a:lnTo>
                          <a:lnTo>
                            <a:pt x="386" y="15"/>
                          </a:lnTo>
                          <a:lnTo>
                            <a:pt x="387" y="15"/>
                          </a:lnTo>
                          <a:lnTo>
                            <a:pt x="387" y="12"/>
                          </a:lnTo>
                          <a:lnTo>
                            <a:pt x="388" y="18"/>
                          </a:lnTo>
                          <a:lnTo>
                            <a:pt x="388" y="14"/>
                          </a:lnTo>
                          <a:lnTo>
                            <a:pt x="388" y="15"/>
                          </a:lnTo>
                          <a:lnTo>
                            <a:pt x="389" y="12"/>
                          </a:lnTo>
                          <a:lnTo>
                            <a:pt x="389" y="12"/>
                          </a:lnTo>
                          <a:lnTo>
                            <a:pt x="390" y="12"/>
                          </a:lnTo>
                          <a:lnTo>
                            <a:pt x="390" y="12"/>
                          </a:lnTo>
                          <a:lnTo>
                            <a:pt x="391" y="12"/>
                          </a:lnTo>
                          <a:lnTo>
                            <a:pt x="391" y="9"/>
                          </a:lnTo>
                          <a:lnTo>
                            <a:pt x="391" y="8"/>
                          </a:lnTo>
                          <a:lnTo>
                            <a:pt x="392" y="10"/>
                          </a:lnTo>
                          <a:lnTo>
                            <a:pt x="392" y="10"/>
                          </a:lnTo>
                          <a:lnTo>
                            <a:pt x="393" y="11"/>
                          </a:lnTo>
                          <a:lnTo>
                            <a:pt x="393" y="12"/>
                          </a:lnTo>
                          <a:lnTo>
                            <a:pt x="393" y="6"/>
                          </a:lnTo>
                          <a:lnTo>
                            <a:pt x="394" y="11"/>
                          </a:lnTo>
                          <a:lnTo>
                            <a:pt x="394" y="11"/>
                          </a:lnTo>
                          <a:lnTo>
                            <a:pt x="395" y="10"/>
                          </a:lnTo>
                          <a:lnTo>
                            <a:pt x="395" y="11"/>
                          </a:lnTo>
                          <a:lnTo>
                            <a:pt x="396" y="12"/>
                          </a:lnTo>
                          <a:lnTo>
                            <a:pt x="396" y="12"/>
                          </a:lnTo>
                          <a:lnTo>
                            <a:pt x="396" y="13"/>
                          </a:lnTo>
                          <a:lnTo>
                            <a:pt x="397" y="13"/>
                          </a:lnTo>
                          <a:lnTo>
                            <a:pt x="397" y="13"/>
                          </a:lnTo>
                          <a:lnTo>
                            <a:pt x="398" y="15"/>
                          </a:lnTo>
                          <a:lnTo>
                            <a:pt x="398" y="16"/>
                          </a:lnTo>
                          <a:lnTo>
                            <a:pt x="398" y="13"/>
                          </a:lnTo>
                          <a:lnTo>
                            <a:pt x="399" y="12"/>
                          </a:lnTo>
                          <a:lnTo>
                            <a:pt x="399" y="12"/>
                          </a:lnTo>
                          <a:lnTo>
                            <a:pt x="400" y="14"/>
                          </a:lnTo>
                          <a:lnTo>
                            <a:pt x="400" y="16"/>
                          </a:lnTo>
                          <a:lnTo>
                            <a:pt x="401" y="10"/>
                          </a:lnTo>
                          <a:lnTo>
                            <a:pt x="401" y="12"/>
                          </a:lnTo>
                          <a:lnTo>
                            <a:pt x="401" y="11"/>
                          </a:lnTo>
                          <a:lnTo>
                            <a:pt x="402" y="10"/>
                          </a:lnTo>
                          <a:lnTo>
                            <a:pt x="402" y="11"/>
                          </a:lnTo>
                          <a:lnTo>
                            <a:pt x="403" y="10"/>
                          </a:lnTo>
                          <a:lnTo>
                            <a:pt x="403" y="11"/>
                          </a:lnTo>
                          <a:lnTo>
                            <a:pt x="403" y="8"/>
                          </a:lnTo>
                          <a:lnTo>
                            <a:pt x="404" y="9"/>
                          </a:lnTo>
                          <a:lnTo>
                            <a:pt x="404" y="9"/>
                          </a:lnTo>
                          <a:lnTo>
                            <a:pt x="405" y="9"/>
                          </a:lnTo>
                          <a:lnTo>
                            <a:pt x="405" y="6"/>
                          </a:lnTo>
                          <a:lnTo>
                            <a:pt x="406" y="9"/>
                          </a:lnTo>
                          <a:lnTo>
                            <a:pt x="406" y="9"/>
                          </a:lnTo>
                          <a:lnTo>
                            <a:pt x="406" y="8"/>
                          </a:lnTo>
                          <a:lnTo>
                            <a:pt x="407" y="8"/>
                          </a:lnTo>
                          <a:lnTo>
                            <a:pt x="407" y="6"/>
                          </a:lnTo>
                          <a:lnTo>
                            <a:pt x="408" y="7"/>
                          </a:lnTo>
                          <a:lnTo>
                            <a:pt x="408" y="5"/>
                          </a:lnTo>
                          <a:lnTo>
                            <a:pt x="408" y="6"/>
                          </a:lnTo>
                          <a:lnTo>
                            <a:pt x="409" y="10"/>
                          </a:lnTo>
                          <a:lnTo>
                            <a:pt x="409" y="8"/>
                          </a:lnTo>
                          <a:lnTo>
                            <a:pt x="410" y="7"/>
                          </a:lnTo>
                          <a:lnTo>
                            <a:pt x="410" y="8"/>
                          </a:lnTo>
                          <a:lnTo>
                            <a:pt x="411" y="8"/>
                          </a:lnTo>
                          <a:lnTo>
                            <a:pt x="411" y="12"/>
                          </a:lnTo>
                          <a:lnTo>
                            <a:pt x="411" y="11"/>
                          </a:lnTo>
                          <a:lnTo>
                            <a:pt x="412" y="11"/>
                          </a:lnTo>
                          <a:lnTo>
                            <a:pt x="412" y="9"/>
                          </a:lnTo>
                          <a:lnTo>
                            <a:pt x="413" y="14"/>
                          </a:lnTo>
                          <a:lnTo>
                            <a:pt x="413" y="10"/>
                          </a:lnTo>
                          <a:lnTo>
                            <a:pt x="413" y="11"/>
                          </a:lnTo>
                          <a:lnTo>
                            <a:pt x="414" y="11"/>
                          </a:lnTo>
                          <a:lnTo>
                            <a:pt x="414" y="12"/>
                          </a:lnTo>
                          <a:lnTo>
                            <a:pt x="415" y="11"/>
                          </a:lnTo>
                          <a:lnTo>
                            <a:pt x="415" y="9"/>
                          </a:lnTo>
                          <a:lnTo>
                            <a:pt x="416" y="9"/>
                          </a:lnTo>
                          <a:lnTo>
                            <a:pt x="416" y="8"/>
                          </a:lnTo>
                          <a:lnTo>
                            <a:pt x="416" y="8"/>
                          </a:lnTo>
                          <a:lnTo>
                            <a:pt x="417" y="10"/>
                          </a:lnTo>
                          <a:lnTo>
                            <a:pt x="417" y="10"/>
                          </a:lnTo>
                          <a:lnTo>
                            <a:pt x="418" y="5"/>
                          </a:lnTo>
                          <a:lnTo>
                            <a:pt x="418" y="7"/>
                          </a:lnTo>
                          <a:lnTo>
                            <a:pt x="418" y="8"/>
                          </a:lnTo>
                          <a:lnTo>
                            <a:pt x="419" y="4"/>
                          </a:lnTo>
                          <a:lnTo>
                            <a:pt x="419" y="7"/>
                          </a:lnTo>
                          <a:lnTo>
                            <a:pt x="420" y="7"/>
                          </a:lnTo>
                          <a:lnTo>
                            <a:pt x="420" y="8"/>
                          </a:lnTo>
                          <a:lnTo>
                            <a:pt x="421" y="8"/>
                          </a:lnTo>
                          <a:lnTo>
                            <a:pt x="421" y="7"/>
                          </a:lnTo>
                          <a:lnTo>
                            <a:pt x="421" y="6"/>
                          </a:lnTo>
                          <a:lnTo>
                            <a:pt x="422" y="4"/>
                          </a:lnTo>
                          <a:lnTo>
                            <a:pt x="422" y="7"/>
                          </a:lnTo>
                          <a:lnTo>
                            <a:pt x="423" y="9"/>
                          </a:lnTo>
                          <a:lnTo>
                            <a:pt x="423" y="8"/>
                          </a:lnTo>
                          <a:lnTo>
                            <a:pt x="423" y="11"/>
                          </a:lnTo>
                          <a:lnTo>
                            <a:pt x="424" y="10"/>
                          </a:lnTo>
                          <a:lnTo>
                            <a:pt x="424" y="9"/>
                          </a:lnTo>
                          <a:lnTo>
                            <a:pt x="425" y="9"/>
                          </a:lnTo>
                          <a:lnTo>
                            <a:pt x="425" y="12"/>
                          </a:lnTo>
                          <a:lnTo>
                            <a:pt x="426" y="10"/>
                          </a:lnTo>
                          <a:lnTo>
                            <a:pt x="426" y="11"/>
                          </a:lnTo>
                          <a:lnTo>
                            <a:pt x="426" y="10"/>
                          </a:lnTo>
                          <a:lnTo>
                            <a:pt x="427" y="10"/>
                          </a:lnTo>
                          <a:lnTo>
                            <a:pt x="427" y="11"/>
                          </a:lnTo>
                          <a:lnTo>
                            <a:pt x="428" y="11"/>
                          </a:lnTo>
                          <a:lnTo>
                            <a:pt x="428" y="11"/>
                          </a:lnTo>
                          <a:lnTo>
                            <a:pt x="428" y="11"/>
                          </a:lnTo>
                          <a:lnTo>
                            <a:pt x="429" y="11"/>
                          </a:lnTo>
                          <a:lnTo>
                            <a:pt x="429" y="9"/>
                          </a:lnTo>
                          <a:lnTo>
                            <a:pt x="430" y="8"/>
                          </a:lnTo>
                          <a:lnTo>
                            <a:pt x="430" y="7"/>
                          </a:lnTo>
                          <a:lnTo>
                            <a:pt x="431" y="8"/>
                          </a:lnTo>
                          <a:lnTo>
                            <a:pt x="431" y="8"/>
                          </a:lnTo>
                          <a:lnTo>
                            <a:pt x="431" y="9"/>
                          </a:lnTo>
                          <a:lnTo>
                            <a:pt x="432" y="7"/>
                          </a:lnTo>
                          <a:lnTo>
                            <a:pt x="432" y="8"/>
                          </a:lnTo>
                          <a:lnTo>
                            <a:pt x="433" y="6"/>
                          </a:lnTo>
                          <a:lnTo>
                            <a:pt x="433" y="5"/>
                          </a:lnTo>
                          <a:lnTo>
                            <a:pt x="433" y="7"/>
                          </a:lnTo>
                          <a:lnTo>
                            <a:pt x="434" y="9"/>
                          </a:lnTo>
                          <a:lnTo>
                            <a:pt x="434" y="6"/>
                          </a:lnTo>
                          <a:lnTo>
                            <a:pt x="435" y="8"/>
                          </a:lnTo>
                          <a:lnTo>
                            <a:pt x="435" y="7"/>
                          </a:lnTo>
                          <a:lnTo>
                            <a:pt x="436" y="8"/>
                          </a:lnTo>
                          <a:lnTo>
                            <a:pt x="436" y="9"/>
                          </a:lnTo>
                          <a:lnTo>
                            <a:pt x="436" y="10"/>
                          </a:lnTo>
                          <a:lnTo>
                            <a:pt x="437" y="10"/>
                          </a:lnTo>
                          <a:lnTo>
                            <a:pt x="437" y="10"/>
                          </a:lnTo>
                          <a:lnTo>
                            <a:pt x="438" y="11"/>
                          </a:lnTo>
                          <a:lnTo>
                            <a:pt x="438" y="13"/>
                          </a:lnTo>
                          <a:lnTo>
                            <a:pt x="438" y="11"/>
                          </a:lnTo>
                          <a:lnTo>
                            <a:pt x="439" y="10"/>
                          </a:lnTo>
                          <a:lnTo>
                            <a:pt x="439" y="13"/>
                          </a:lnTo>
                          <a:lnTo>
                            <a:pt x="440" y="14"/>
                          </a:lnTo>
                          <a:lnTo>
                            <a:pt x="440" y="14"/>
                          </a:lnTo>
                          <a:lnTo>
                            <a:pt x="441" y="9"/>
                          </a:lnTo>
                          <a:lnTo>
                            <a:pt x="441" y="11"/>
                          </a:lnTo>
                          <a:lnTo>
                            <a:pt x="441" y="13"/>
                          </a:lnTo>
                          <a:lnTo>
                            <a:pt x="442" y="11"/>
                          </a:lnTo>
                          <a:lnTo>
                            <a:pt x="442" y="15"/>
                          </a:lnTo>
                          <a:lnTo>
                            <a:pt x="443" y="11"/>
                          </a:lnTo>
                          <a:lnTo>
                            <a:pt x="443" y="10"/>
                          </a:lnTo>
                          <a:lnTo>
                            <a:pt x="443" y="10"/>
                          </a:lnTo>
                          <a:lnTo>
                            <a:pt x="444" y="12"/>
                          </a:lnTo>
                          <a:lnTo>
                            <a:pt x="444" y="10"/>
                          </a:lnTo>
                          <a:lnTo>
                            <a:pt x="445" y="10"/>
                          </a:lnTo>
                          <a:lnTo>
                            <a:pt x="445" y="7"/>
                          </a:lnTo>
                          <a:lnTo>
                            <a:pt x="446" y="9"/>
                          </a:lnTo>
                          <a:lnTo>
                            <a:pt x="446" y="7"/>
                          </a:lnTo>
                          <a:lnTo>
                            <a:pt x="446" y="9"/>
                          </a:lnTo>
                          <a:lnTo>
                            <a:pt x="447" y="8"/>
                          </a:lnTo>
                          <a:lnTo>
                            <a:pt x="447" y="7"/>
                          </a:lnTo>
                          <a:lnTo>
                            <a:pt x="448" y="9"/>
                          </a:lnTo>
                          <a:lnTo>
                            <a:pt x="448" y="6"/>
                          </a:lnTo>
                          <a:lnTo>
                            <a:pt x="448" y="8"/>
                          </a:lnTo>
                          <a:lnTo>
                            <a:pt x="449" y="10"/>
                          </a:lnTo>
                          <a:lnTo>
                            <a:pt x="449" y="10"/>
                          </a:lnTo>
                          <a:lnTo>
                            <a:pt x="450" y="9"/>
                          </a:lnTo>
                          <a:lnTo>
                            <a:pt x="450" y="7"/>
                          </a:lnTo>
                          <a:lnTo>
                            <a:pt x="451" y="10"/>
                          </a:lnTo>
                          <a:lnTo>
                            <a:pt x="451" y="10"/>
                          </a:lnTo>
                          <a:lnTo>
                            <a:pt x="451" y="10"/>
                          </a:lnTo>
                          <a:lnTo>
                            <a:pt x="452" y="9"/>
                          </a:lnTo>
                          <a:lnTo>
                            <a:pt x="452" y="11"/>
                          </a:lnTo>
                          <a:lnTo>
                            <a:pt x="453" y="10"/>
                          </a:lnTo>
                          <a:lnTo>
                            <a:pt x="453" y="12"/>
                          </a:lnTo>
                          <a:lnTo>
                            <a:pt x="453" y="12"/>
                          </a:lnTo>
                          <a:lnTo>
                            <a:pt x="454" y="15"/>
                          </a:lnTo>
                          <a:lnTo>
                            <a:pt x="454" y="12"/>
                          </a:lnTo>
                          <a:lnTo>
                            <a:pt x="455" y="12"/>
                          </a:lnTo>
                          <a:lnTo>
                            <a:pt x="455" y="12"/>
                          </a:lnTo>
                          <a:lnTo>
                            <a:pt x="456" y="13"/>
                          </a:lnTo>
                          <a:lnTo>
                            <a:pt x="456" y="14"/>
                          </a:lnTo>
                          <a:lnTo>
                            <a:pt x="456" y="13"/>
                          </a:lnTo>
                          <a:lnTo>
                            <a:pt x="457" y="11"/>
                          </a:lnTo>
                          <a:lnTo>
                            <a:pt x="457" y="13"/>
                          </a:lnTo>
                          <a:lnTo>
                            <a:pt x="458" y="10"/>
                          </a:lnTo>
                          <a:lnTo>
                            <a:pt x="458" y="12"/>
                          </a:lnTo>
                          <a:lnTo>
                            <a:pt x="458" y="9"/>
                          </a:lnTo>
                          <a:lnTo>
                            <a:pt x="459" y="8"/>
                          </a:lnTo>
                          <a:lnTo>
                            <a:pt x="459" y="9"/>
                          </a:lnTo>
                          <a:lnTo>
                            <a:pt x="460" y="10"/>
                          </a:lnTo>
                          <a:lnTo>
                            <a:pt x="460" y="10"/>
                          </a:lnTo>
                          <a:lnTo>
                            <a:pt x="461" y="9"/>
                          </a:lnTo>
                          <a:lnTo>
                            <a:pt x="461" y="9"/>
                          </a:lnTo>
                          <a:lnTo>
                            <a:pt x="461" y="8"/>
                          </a:lnTo>
                          <a:lnTo>
                            <a:pt x="462" y="8"/>
                          </a:lnTo>
                          <a:lnTo>
                            <a:pt x="462" y="10"/>
                          </a:lnTo>
                          <a:lnTo>
                            <a:pt x="463" y="10"/>
                          </a:lnTo>
                          <a:lnTo>
                            <a:pt x="463" y="10"/>
                          </a:lnTo>
                          <a:lnTo>
                            <a:pt x="463" y="9"/>
                          </a:lnTo>
                          <a:lnTo>
                            <a:pt x="464" y="10"/>
                          </a:lnTo>
                          <a:lnTo>
                            <a:pt x="464" y="11"/>
                          </a:lnTo>
                          <a:lnTo>
                            <a:pt x="465" y="13"/>
                          </a:lnTo>
                          <a:lnTo>
                            <a:pt x="465" y="11"/>
                          </a:lnTo>
                          <a:lnTo>
                            <a:pt x="466" y="14"/>
                          </a:lnTo>
                          <a:lnTo>
                            <a:pt x="466" y="14"/>
                          </a:lnTo>
                          <a:lnTo>
                            <a:pt x="466" y="16"/>
                          </a:lnTo>
                          <a:lnTo>
                            <a:pt x="467" y="14"/>
                          </a:lnTo>
                          <a:lnTo>
                            <a:pt x="467" y="14"/>
                          </a:lnTo>
                          <a:lnTo>
                            <a:pt x="468" y="17"/>
                          </a:lnTo>
                          <a:lnTo>
                            <a:pt x="468" y="15"/>
                          </a:lnTo>
                          <a:lnTo>
                            <a:pt x="468" y="15"/>
                          </a:lnTo>
                          <a:lnTo>
                            <a:pt x="469" y="16"/>
                          </a:lnTo>
                          <a:lnTo>
                            <a:pt x="469" y="10"/>
                          </a:lnTo>
                          <a:lnTo>
                            <a:pt x="470" y="14"/>
                          </a:lnTo>
                          <a:lnTo>
                            <a:pt x="470" y="16"/>
                          </a:lnTo>
                          <a:lnTo>
                            <a:pt x="471" y="15"/>
                          </a:lnTo>
                          <a:lnTo>
                            <a:pt x="471" y="14"/>
                          </a:lnTo>
                          <a:lnTo>
                            <a:pt x="471" y="16"/>
                          </a:lnTo>
                          <a:lnTo>
                            <a:pt x="472" y="12"/>
                          </a:lnTo>
                          <a:lnTo>
                            <a:pt x="472" y="12"/>
                          </a:lnTo>
                          <a:lnTo>
                            <a:pt x="473" y="11"/>
                          </a:lnTo>
                          <a:lnTo>
                            <a:pt x="473" y="10"/>
                          </a:lnTo>
                          <a:lnTo>
                            <a:pt x="473" y="11"/>
                          </a:lnTo>
                          <a:lnTo>
                            <a:pt x="474" y="10"/>
                          </a:lnTo>
                          <a:lnTo>
                            <a:pt x="474" y="8"/>
                          </a:lnTo>
                          <a:lnTo>
                            <a:pt x="475" y="8"/>
                          </a:lnTo>
                          <a:lnTo>
                            <a:pt x="475" y="9"/>
                          </a:lnTo>
                          <a:lnTo>
                            <a:pt x="476" y="11"/>
                          </a:lnTo>
                          <a:lnTo>
                            <a:pt x="476" y="11"/>
                          </a:lnTo>
                          <a:lnTo>
                            <a:pt x="476" y="12"/>
                          </a:lnTo>
                          <a:lnTo>
                            <a:pt x="477" y="11"/>
                          </a:lnTo>
                          <a:lnTo>
                            <a:pt x="477" y="11"/>
                          </a:lnTo>
                          <a:lnTo>
                            <a:pt x="478" y="10"/>
                          </a:lnTo>
                          <a:lnTo>
                            <a:pt x="478" y="11"/>
                          </a:lnTo>
                          <a:lnTo>
                            <a:pt x="478" y="12"/>
                          </a:lnTo>
                          <a:lnTo>
                            <a:pt x="479" y="13"/>
                          </a:lnTo>
                          <a:lnTo>
                            <a:pt x="479" y="12"/>
                          </a:lnTo>
                          <a:lnTo>
                            <a:pt x="480" y="12"/>
                          </a:lnTo>
                          <a:lnTo>
                            <a:pt x="480" y="15"/>
                          </a:lnTo>
                          <a:lnTo>
                            <a:pt x="481" y="13"/>
                          </a:lnTo>
                          <a:lnTo>
                            <a:pt x="481" y="16"/>
                          </a:lnTo>
                          <a:lnTo>
                            <a:pt x="481" y="14"/>
                          </a:lnTo>
                          <a:lnTo>
                            <a:pt x="482" y="14"/>
                          </a:lnTo>
                          <a:lnTo>
                            <a:pt x="482" y="15"/>
                          </a:lnTo>
                          <a:lnTo>
                            <a:pt x="483" y="13"/>
                          </a:lnTo>
                          <a:lnTo>
                            <a:pt x="483" y="15"/>
                          </a:lnTo>
                          <a:lnTo>
                            <a:pt x="483" y="16"/>
                          </a:lnTo>
                          <a:lnTo>
                            <a:pt x="484" y="13"/>
                          </a:lnTo>
                          <a:lnTo>
                            <a:pt x="484" y="14"/>
                          </a:lnTo>
                          <a:lnTo>
                            <a:pt x="485" y="13"/>
                          </a:lnTo>
                          <a:lnTo>
                            <a:pt x="485" y="13"/>
                          </a:lnTo>
                          <a:lnTo>
                            <a:pt x="486" y="12"/>
                          </a:lnTo>
                          <a:lnTo>
                            <a:pt x="486" y="12"/>
                          </a:lnTo>
                          <a:lnTo>
                            <a:pt x="486" y="11"/>
                          </a:lnTo>
                          <a:lnTo>
                            <a:pt x="487" y="10"/>
                          </a:lnTo>
                          <a:lnTo>
                            <a:pt x="487" y="10"/>
                          </a:lnTo>
                          <a:lnTo>
                            <a:pt x="488" y="9"/>
                          </a:lnTo>
                          <a:lnTo>
                            <a:pt x="488" y="6"/>
                          </a:lnTo>
                          <a:lnTo>
                            <a:pt x="488" y="8"/>
                          </a:lnTo>
                          <a:lnTo>
                            <a:pt x="489" y="9"/>
                          </a:lnTo>
                          <a:lnTo>
                            <a:pt x="489" y="7"/>
                          </a:lnTo>
                          <a:lnTo>
                            <a:pt x="490" y="7"/>
                          </a:lnTo>
                          <a:lnTo>
                            <a:pt x="490" y="8"/>
                          </a:lnTo>
                          <a:lnTo>
                            <a:pt x="491" y="8"/>
                          </a:lnTo>
                          <a:lnTo>
                            <a:pt x="491" y="11"/>
                          </a:lnTo>
                          <a:lnTo>
                            <a:pt x="491" y="8"/>
                          </a:lnTo>
                          <a:lnTo>
                            <a:pt x="492" y="11"/>
                          </a:lnTo>
                          <a:lnTo>
                            <a:pt x="492" y="9"/>
                          </a:lnTo>
                          <a:lnTo>
                            <a:pt x="493" y="9"/>
                          </a:lnTo>
                          <a:lnTo>
                            <a:pt x="493" y="11"/>
                          </a:lnTo>
                          <a:lnTo>
                            <a:pt x="493" y="13"/>
                          </a:lnTo>
                          <a:lnTo>
                            <a:pt x="494" y="13"/>
                          </a:lnTo>
                          <a:lnTo>
                            <a:pt x="494" y="13"/>
                          </a:lnTo>
                          <a:lnTo>
                            <a:pt x="495" y="14"/>
                          </a:lnTo>
                          <a:lnTo>
                            <a:pt x="495" y="14"/>
                          </a:lnTo>
                          <a:lnTo>
                            <a:pt x="496" y="12"/>
                          </a:lnTo>
                          <a:lnTo>
                            <a:pt x="496" y="14"/>
                          </a:lnTo>
                          <a:lnTo>
                            <a:pt x="496" y="13"/>
                          </a:lnTo>
                          <a:lnTo>
                            <a:pt x="497" y="14"/>
                          </a:lnTo>
                          <a:lnTo>
                            <a:pt x="497" y="11"/>
                          </a:lnTo>
                          <a:lnTo>
                            <a:pt x="498" y="14"/>
                          </a:lnTo>
                          <a:lnTo>
                            <a:pt x="498" y="14"/>
                          </a:lnTo>
                          <a:lnTo>
                            <a:pt x="498" y="11"/>
                          </a:lnTo>
                          <a:lnTo>
                            <a:pt x="499" y="9"/>
                          </a:lnTo>
                          <a:lnTo>
                            <a:pt x="499" y="8"/>
                          </a:lnTo>
                          <a:lnTo>
                            <a:pt x="500" y="12"/>
                          </a:lnTo>
                          <a:lnTo>
                            <a:pt x="500" y="11"/>
                          </a:lnTo>
                          <a:lnTo>
                            <a:pt x="501" y="11"/>
                          </a:lnTo>
                          <a:lnTo>
                            <a:pt x="501" y="11"/>
                          </a:lnTo>
                          <a:lnTo>
                            <a:pt x="501" y="8"/>
                          </a:lnTo>
                          <a:lnTo>
                            <a:pt x="502" y="11"/>
                          </a:lnTo>
                          <a:lnTo>
                            <a:pt x="502" y="9"/>
                          </a:lnTo>
                          <a:lnTo>
                            <a:pt x="503" y="9"/>
                          </a:lnTo>
                          <a:lnTo>
                            <a:pt x="503" y="8"/>
                          </a:lnTo>
                          <a:lnTo>
                            <a:pt x="503" y="10"/>
                          </a:lnTo>
                          <a:lnTo>
                            <a:pt x="504" y="6"/>
                          </a:lnTo>
                          <a:lnTo>
                            <a:pt x="504" y="9"/>
                          </a:lnTo>
                          <a:lnTo>
                            <a:pt x="505" y="9"/>
                          </a:lnTo>
                          <a:lnTo>
                            <a:pt x="505" y="12"/>
                          </a:lnTo>
                          <a:lnTo>
                            <a:pt x="506" y="11"/>
                          </a:lnTo>
                          <a:lnTo>
                            <a:pt x="506" y="11"/>
                          </a:lnTo>
                          <a:lnTo>
                            <a:pt x="506" y="13"/>
                          </a:lnTo>
                          <a:lnTo>
                            <a:pt x="507" y="10"/>
                          </a:lnTo>
                          <a:lnTo>
                            <a:pt x="507" y="10"/>
                          </a:lnTo>
                          <a:lnTo>
                            <a:pt x="508" y="14"/>
                          </a:lnTo>
                          <a:lnTo>
                            <a:pt x="508" y="14"/>
                          </a:lnTo>
                          <a:lnTo>
                            <a:pt x="508" y="15"/>
                          </a:lnTo>
                          <a:lnTo>
                            <a:pt x="509" y="14"/>
                          </a:lnTo>
                          <a:lnTo>
                            <a:pt x="509" y="15"/>
                          </a:lnTo>
                          <a:lnTo>
                            <a:pt x="510" y="14"/>
                          </a:lnTo>
                          <a:lnTo>
                            <a:pt x="510" y="13"/>
                          </a:lnTo>
                          <a:lnTo>
                            <a:pt x="511" y="16"/>
                          </a:lnTo>
                          <a:lnTo>
                            <a:pt x="511" y="15"/>
                          </a:lnTo>
                          <a:lnTo>
                            <a:pt x="511" y="15"/>
                          </a:lnTo>
                          <a:lnTo>
                            <a:pt x="512" y="14"/>
                          </a:lnTo>
                          <a:lnTo>
                            <a:pt x="512" y="12"/>
                          </a:lnTo>
                          <a:lnTo>
                            <a:pt x="513" y="13"/>
                          </a:lnTo>
                          <a:lnTo>
                            <a:pt x="513" y="11"/>
                          </a:lnTo>
                          <a:lnTo>
                            <a:pt x="513" y="10"/>
                          </a:lnTo>
                          <a:lnTo>
                            <a:pt x="514" y="10"/>
                          </a:lnTo>
                          <a:lnTo>
                            <a:pt x="514" y="11"/>
                          </a:lnTo>
                          <a:lnTo>
                            <a:pt x="515" y="9"/>
                          </a:lnTo>
                          <a:lnTo>
                            <a:pt x="515" y="12"/>
                          </a:lnTo>
                          <a:lnTo>
                            <a:pt x="516" y="10"/>
                          </a:lnTo>
                          <a:lnTo>
                            <a:pt x="516" y="7"/>
                          </a:lnTo>
                          <a:lnTo>
                            <a:pt x="516" y="7"/>
                          </a:lnTo>
                          <a:lnTo>
                            <a:pt x="517" y="10"/>
                          </a:lnTo>
                          <a:lnTo>
                            <a:pt x="517" y="10"/>
                          </a:lnTo>
                          <a:lnTo>
                            <a:pt x="518" y="10"/>
                          </a:lnTo>
                          <a:lnTo>
                            <a:pt x="518" y="11"/>
                          </a:lnTo>
                          <a:lnTo>
                            <a:pt x="518" y="10"/>
                          </a:lnTo>
                          <a:lnTo>
                            <a:pt x="519" y="10"/>
                          </a:lnTo>
                          <a:lnTo>
                            <a:pt x="519" y="11"/>
                          </a:lnTo>
                          <a:lnTo>
                            <a:pt x="520" y="11"/>
                          </a:lnTo>
                          <a:lnTo>
                            <a:pt x="520" y="12"/>
                          </a:lnTo>
                          <a:lnTo>
                            <a:pt x="521" y="11"/>
                          </a:lnTo>
                          <a:lnTo>
                            <a:pt x="521" y="13"/>
                          </a:lnTo>
                          <a:lnTo>
                            <a:pt x="521" y="14"/>
                          </a:lnTo>
                          <a:lnTo>
                            <a:pt x="522" y="14"/>
                          </a:lnTo>
                          <a:lnTo>
                            <a:pt x="522" y="14"/>
                          </a:lnTo>
                          <a:lnTo>
                            <a:pt x="523" y="15"/>
                          </a:lnTo>
                          <a:lnTo>
                            <a:pt x="523" y="13"/>
                          </a:lnTo>
                          <a:lnTo>
                            <a:pt x="523" y="14"/>
                          </a:lnTo>
                          <a:lnTo>
                            <a:pt x="524" y="14"/>
                          </a:lnTo>
                          <a:lnTo>
                            <a:pt x="524" y="15"/>
                          </a:lnTo>
                          <a:lnTo>
                            <a:pt x="525" y="16"/>
                          </a:lnTo>
                          <a:lnTo>
                            <a:pt x="525" y="14"/>
                          </a:lnTo>
                          <a:lnTo>
                            <a:pt x="526" y="16"/>
                          </a:lnTo>
                          <a:lnTo>
                            <a:pt x="526" y="14"/>
                          </a:lnTo>
                          <a:lnTo>
                            <a:pt x="526" y="15"/>
                          </a:lnTo>
                          <a:lnTo>
                            <a:pt x="527" y="10"/>
                          </a:lnTo>
                          <a:lnTo>
                            <a:pt x="527" y="12"/>
                          </a:lnTo>
                          <a:lnTo>
                            <a:pt x="528" y="12"/>
                          </a:lnTo>
                          <a:lnTo>
                            <a:pt x="528" y="12"/>
                          </a:lnTo>
                          <a:lnTo>
                            <a:pt x="528" y="12"/>
                          </a:lnTo>
                          <a:lnTo>
                            <a:pt x="529" y="10"/>
                          </a:lnTo>
                          <a:lnTo>
                            <a:pt x="529" y="10"/>
                          </a:lnTo>
                          <a:lnTo>
                            <a:pt x="530" y="10"/>
                          </a:lnTo>
                          <a:lnTo>
                            <a:pt x="530" y="9"/>
                          </a:lnTo>
                          <a:lnTo>
                            <a:pt x="531" y="9"/>
                          </a:lnTo>
                          <a:lnTo>
                            <a:pt x="531" y="10"/>
                          </a:lnTo>
                          <a:lnTo>
                            <a:pt x="531" y="11"/>
                          </a:lnTo>
                          <a:lnTo>
                            <a:pt x="532" y="12"/>
                          </a:lnTo>
                          <a:lnTo>
                            <a:pt x="532" y="11"/>
                          </a:lnTo>
                          <a:lnTo>
                            <a:pt x="533" y="10"/>
                          </a:lnTo>
                          <a:lnTo>
                            <a:pt x="533" y="11"/>
                          </a:lnTo>
                          <a:lnTo>
                            <a:pt x="533" y="13"/>
                          </a:lnTo>
                          <a:lnTo>
                            <a:pt x="534" y="14"/>
                          </a:lnTo>
                          <a:lnTo>
                            <a:pt x="534" y="13"/>
                          </a:lnTo>
                          <a:lnTo>
                            <a:pt x="535" y="12"/>
                          </a:lnTo>
                          <a:lnTo>
                            <a:pt x="535" y="15"/>
                          </a:lnTo>
                          <a:lnTo>
                            <a:pt x="536" y="11"/>
                          </a:lnTo>
                          <a:lnTo>
                            <a:pt x="536" y="13"/>
                          </a:lnTo>
                          <a:lnTo>
                            <a:pt x="536" y="14"/>
                          </a:lnTo>
                          <a:lnTo>
                            <a:pt x="537" y="15"/>
                          </a:lnTo>
                          <a:lnTo>
                            <a:pt x="537" y="15"/>
                          </a:lnTo>
                          <a:lnTo>
                            <a:pt x="538" y="18"/>
                          </a:lnTo>
                          <a:lnTo>
                            <a:pt x="538" y="14"/>
                          </a:lnTo>
                          <a:lnTo>
                            <a:pt x="538" y="15"/>
                          </a:lnTo>
                          <a:lnTo>
                            <a:pt x="539" y="16"/>
                          </a:lnTo>
                          <a:lnTo>
                            <a:pt x="539" y="13"/>
                          </a:lnTo>
                          <a:lnTo>
                            <a:pt x="540" y="15"/>
                          </a:lnTo>
                          <a:lnTo>
                            <a:pt x="540" y="15"/>
                          </a:lnTo>
                          <a:lnTo>
                            <a:pt x="541" y="12"/>
                          </a:lnTo>
                          <a:lnTo>
                            <a:pt x="541" y="8"/>
                          </a:lnTo>
                          <a:lnTo>
                            <a:pt x="541" y="10"/>
                          </a:lnTo>
                          <a:lnTo>
                            <a:pt x="542" y="11"/>
                          </a:lnTo>
                          <a:lnTo>
                            <a:pt x="542" y="9"/>
                          </a:lnTo>
                          <a:lnTo>
                            <a:pt x="543" y="8"/>
                          </a:lnTo>
                          <a:lnTo>
                            <a:pt x="543" y="7"/>
                          </a:lnTo>
                          <a:lnTo>
                            <a:pt x="543" y="6"/>
                          </a:lnTo>
                          <a:lnTo>
                            <a:pt x="544" y="7"/>
                          </a:lnTo>
                          <a:lnTo>
                            <a:pt x="544" y="7"/>
                          </a:lnTo>
                          <a:lnTo>
                            <a:pt x="545" y="4"/>
                          </a:lnTo>
                          <a:lnTo>
                            <a:pt x="545" y="8"/>
                          </a:lnTo>
                          <a:lnTo>
                            <a:pt x="546" y="7"/>
                          </a:lnTo>
                          <a:lnTo>
                            <a:pt x="546" y="6"/>
                          </a:lnTo>
                          <a:lnTo>
                            <a:pt x="546" y="7"/>
                          </a:lnTo>
                          <a:lnTo>
                            <a:pt x="547" y="7"/>
                          </a:lnTo>
                          <a:lnTo>
                            <a:pt x="547" y="7"/>
                          </a:lnTo>
                          <a:lnTo>
                            <a:pt x="548" y="7"/>
                          </a:lnTo>
                          <a:lnTo>
                            <a:pt x="548" y="8"/>
                          </a:lnTo>
                          <a:lnTo>
                            <a:pt x="548" y="9"/>
                          </a:lnTo>
                          <a:lnTo>
                            <a:pt x="549" y="10"/>
                          </a:lnTo>
                          <a:lnTo>
                            <a:pt x="549" y="12"/>
                          </a:lnTo>
                          <a:lnTo>
                            <a:pt x="550" y="12"/>
                          </a:lnTo>
                          <a:lnTo>
                            <a:pt x="550" y="11"/>
                          </a:lnTo>
                          <a:lnTo>
                            <a:pt x="551" y="9"/>
                          </a:lnTo>
                          <a:lnTo>
                            <a:pt x="551" y="12"/>
                          </a:lnTo>
                          <a:lnTo>
                            <a:pt x="551" y="14"/>
                          </a:lnTo>
                          <a:lnTo>
                            <a:pt x="552" y="12"/>
                          </a:lnTo>
                          <a:lnTo>
                            <a:pt x="552" y="13"/>
                          </a:lnTo>
                          <a:lnTo>
                            <a:pt x="553" y="12"/>
                          </a:lnTo>
                          <a:lnTo>
                            <a:pt x="553" y="11"/>
                          </a:lnTo>
                          <a:lnTo>
                            <a:pt x="553" y="12"/>
                          </a:lnTo>
                          <a:lnTo>
                            <a:pt x="554" y="11"/>
                          </a:lnTo>
                          <a:lnTo>
                            <a:pt x="554" y="11"/>
                          </a:lnTo>
                          <a:lnTo>
                            <a:pt x="555" y="10"/>
                          </a:lnTo>
                          <a:lnTo>
                            <a:pt x="555" y="11"/>
                          </a:lnTo>
                          <a:lnTo>
                            <a:pt x="556" y="8"/>
                          </a:lnTo>
                          <a:lnTo>
                            <a:pt x="556" y="10"/>
                          </a:lnTo>
                          <a:lnTo>
                            <a:pt x="556" y="8"/>
                          </a:lnTo>
                          <a:lnTo>
                            <a:pt x="557" y="9"/>
                          </a:lnTo>
                          <a:lnTo>
                            <a:pt x="557" y="9"/>
                          </a:lnTo>
                          <a:lnTo>
                            <a:pt x="558" y="7"/>
                          </a:lnTo>
                          <a:lnTo>
                            <a:pt x="558" y="9"/>
                          </a:lnTo>
                          <a:lnTo>
                            <a:pt x="558" y="8"/>
                          </a:lnTo>
                          <a:lnTo>
                            <a:pt x="559" y="10"/>
                          </a:lnTo>
                          <a:lnTo>
                            <a:pt x="559" y="11"/>
                          </a:lnTo>
                          <a:lnTo>
                            <a:pt x="560" y="9"/>
                          </a:lnTo>
                          <a:lnTo>
                            <a:pt x="560" y="11"/>
                          </a:lnTo>
                          <a:lnTo>
                            <a:pt x="561" y="13"/>
                          </a:lnTo>
                          <a:lnTo>
                            <a:pt x="561" y="12"/>
                          </a:lnTo>
                          <a:lnTo>
                            <a:pt x="561" y="12"/>
                          </a:lnTo>
                          <a:lnTo>
                            <a:pt x="562" y="12"/>
                          </a:lnTo>
                          <a:lnTo>
                            <a:pt x="562" y="14"/>
                          </a:lnTo>
                          <a:lnTo>
                            <a:pt x="563" y="14"/>
                          </a:lnTo>
                          <a:lnTo>
                            <a:pt x="563" y="12"/>
                          </a:lnTo>
                          <a:lnTo>
                            <a:pt x="563" y="11"/>
                          </a:lnTo>
                          <a:lnTo>
                            <a:pt x="564" y="17"/>
                          </a:lnTo>
                          <a:lnTo>
                            <a:pt x="564" y="14"/>
                          </a:lnTo>
                          <a:lnTo>
                            <a:pt x="565" y="13"/>
                          </a:lnTo>
                          <a:lnTo>
                            <a:pt x="565" y="12"/>
                          </a:lnTo>
                          <a:lnTo>
                            <a:pt x="566" y="15"/>
                          </a:lnTo>
                          <a:lnTo>
                            <a:pt x="566" y="15"/>
                          </a:lnTo>
                          <a:lnTo>
                            <a:pt x="566" y="15"/>
                          </a:lnTo>
                          <a:lnTo>
                            <a:pt x="567" y="15"/>
                          </a:lnTo>
                          <a:lnTo>
                            <a:pt x="567" y="15"/>
                          </a:lnTo>
                          <a:lnTo>
                            <a:pt x="568" y="16"/>
                          </a:lnTo>
                          <a:lnTo>
                            <a:pt x="568" y="14"/>
                          </a:lnTo>
                          <a:lnTo>
                            <a:pt x="568" y="12"/>
                          </a:lnTo>
                          <a:lnTo>
                            <a:pt x="569" y="8"/>
                          </a:lnTo>
                          <a:lnTo>
                            <a:pt x="569" y="9"/>
                          </a:lnTo>
                          <a:lnTo>
                            <a:pt x="570" y="9"/>
                          </a:lnTo>
                          <a:lnTo>
                            <a:pt x="570" y="9"/>
                          </a:lnTo>
                          <a:lnTo>
                            <a:pt x="571" y="9"/>
                          </a:lnTo>
                          <a:lnTo>
                            <a:pt x="571" y="6"/>
                          </a:lnTo>
                          <a:lnTo>
                            <a:pt x="571" y="7"/>
                          </a:lnTo>
                          <a:lnTo>
                            <a:pt x="572" y="9"/>
                          </a:lnTo>
                          <a:lnTo>
                            <a:pt x="572" y="8"/>
                          </a:lnTo>
                          <a:lnTo>
                            <a:pt x="573" y="6"/>
                          </a:lnTo>
                          <a:lnTo>
                            <a:pt x="573" y="9"/>
                          </a:lnTo>
                          <a:lnTo>
                            <a:pt x="573" y="8"/>
                          </a:lnTo>
                          <a:lnTo>
                            <a:pt x="574" y="7"/>
                          </a:lnTo>
                          <a:lnTo>
                            <a:pt x="574" y="9"/>
                          </a:lnTo>
                          <a:lnTo>
                            <a:pt x="575" y="6"/>
                          </a:lnTo>
                          <a:lnTo>
                            <a:pt x="575" y="10"/>
                          </a:lnTo>
                          <a:lnTo>
                            <a:pt x="576" y="12"/>
                          </a:lnTo>
                          <a:lnTo>
                            <a:pt x="576" y="13"/>
                          </a:lnTo>
                          <a:lnTo>
                            <a:pt x="576" y="12"/>
                          </a:lnTo>
                          <a:lnTo>
                            <a:pt x="577" y="10"/>
                          </a:lnTo>
                          <a:lnTo>
                            <a:pt x="577" y="14"/>
                          </a:lnTo>
                          <a:lnTo>
                            <a:pt x="578" y="10"/>
                          </a:lnTo>
                          <a:lnTo>
                            <a:pt x="578" y="13"/>
                          </a:lnTo>
                          <a:lnTo>
                            <a:pt x="578" y="14"/>
                          </a:lnTo>
                          <a:lnTo>
                            <a:pt x="579" y="13"/>
                          </a:lnTo>
                          <a:lnTo>
                            <a:pt x="579" y="13"/>
                          </a:lnTo>
                          <a:lnTo>
                            <a:pt x="580" y="12"/>
                          </a:lnTo>
                          <a:lnTo>
                            <a:pt x="580" y="16"/>
                          </a:lnTo>
                          <a:lnTo>
                            <a:pt x="581" y="15"/>
                          </a:lnTo>
                          <a:lnTo>
                            <a:pt x="581" y="14"/>
                          </a:lnTo>
                          <a:lnTo>
                            <a:pt x="581" y="13"/>
                          </a:lnTo>
                          <a:lnTo>
                            <a:pt x="582" y="13"/>
                          </a:lnTo>
                          <a:lnTo>
                            <a:pt x="582" y="10"/>
                          </a:lnTo>
                          <a:lnTo>
                            <a:pt x="583" y="12"/>
                          </a:lnTo>
                          <a:lnTo>
                            <a:pt x="583" y="12"/>
                          </a:lnTo>
                          <a:lnTo>
                            <a:pt x="583" y="12"/>
                          </a:lnTo>
                          <a:lnTo>
                            <a:pt x="584" y="9"/>
                          </a:lnTo>
                          <a:lnTo>
                            <a:pt x="584" y="9"/>
                          </a:lnTo>
                          <a:lnTo>
                            <a:pt x="585" y="10"/>
                          </a:lnTo>
                          <a:lnTo>
                            <a:pt x="585" y="9"/>
                          </a:lnTo>
                          <a:lnTo>
                            <a:pt x="586" y="8"/>
                          </a:lnTo>
                          <a:lnTo>
                            <a:pt x="586" y="7"/>
                          </a:lnTo>
                          <a:lnTo>
                            <a:pt x="586" y="6"/>
                          </a:lnTo>
                          <a:lnTo>
                            <a:pt x="587" y="10"/>
                          </a:lnTo>
                          <a:lnTo>
                            <a:pt x="587" y="7"/>
                          </a:lnTo>
                          <a:lnTo>
                            <a:pt x="588" y="8"/>
                          </a:lnTo>
                          <a:lnTo>
                            <a:pt x="588" y="7"/>
                          </a:lnTo>
                          <a:lnTo>
                            <a:pt x="588" y="8"/>
                          </a:lnTo>
                          <a:lnTo>
                            <a:pt x="589" y="4"/>
                          </a:lnTo>
                          <a:lnTo>
                            <a:pt x="589" y="10"/>
                          </a:lnTo>
                          <a:lnTo>
                            <a:pt x="590" y="11"/>
                          </a:lnTo>
                          <a:lnTo>
                            <a:pt x="590" y="10"/>
                          </a:lnTo>
                          <a:lnTo>
                            <a:pt x="591" y="11"/>
                          </a:lnTo>
                          <a:lnTo>
                            <a:pt x="591" y="9"/>
                          </a:lnTo>
                          <a:lnTo>
                            <a:pt x="591" y="11"/>
                          </a:lnTo>
                          <a:lnTo>
                            <a:pt x="592" y="10"/>
                          </a:lnTo>
                          <a:lnTo>
                            <a:pt x="592" y="11"/>
                          </a:lnTo>
                          <a:lnTo>
                            <a:pt x="593" y="12"/>
                          </a:lnTo>
                          <a:lnTo>
                            <a:pt x="593" y="12"/>
                          </a:lnTo>
                          <a:lnTo>
                            <a:pt x="593" y="13"/>
                          </a:lnTo>
                          <a:lnTo>
                            <a:pt x="594" y="13"/>
                          </a:lnTo>
                          <a:lnTo>
                            <a:pt x="594" y="13"/>
                          </a:lnTo>
                          <a:lnTo>
                            <a:pt x="595" y="14"/>
                          </a:lnTo>
                          <a:lnTo>
                            <a:pt x="595" y="15"/>
                          </a:lnTo>
                          <a:lnTo>
                            <a:pt x="596" y="13"/>
                          </a:lnTo>
                          <a:lnTo>
                            <a:pt x="596" y="11"/>
                          </a:lnTo>
                          <a:lnTo>
                            <a:pt x="596" y="11"/>
                          </a:lnTo>
                          <a:lnTo>
                            <a:pt x="597" y="12"/>
                          </a:lnTo>
                          <a:lnTo>
                            <a:pt x="597" y="12"/>
                          </a:lnTo>
                          <a:lnTo>
                            <a:pt x="598" y="10"/>
                          </a:lnTo>
                          <a:lnTo>
                            <a:pt x="598" y="10"/>
                          </a:lnTo>
                          <a:lnTo>
                            <a:pt x="598" y="9"/>
                          </a:lnTo>
                          <a:lnTo>
                            <a:pt x="599" y="8"/>
                          </a:lnTo>
                          <a:lnTo>
                            <a:pt x="599" y="7"/>
                          </a:lnTo>
                          <a:lnTo>
                            <a:pt x="600" y="8"/>
                          </a:lnTo>
                          <a:lnTo>
                            <a:pt x="600" y="7"/>
                          </a:lnTo>
                          <a:lnTo>
                            <a:pt x="601" y="8"/>
                          </a:lnTo>
                          <a:lnTo>
                            <a:pt x="601" y="9"/>
                          </a:lnTo>
                          <a:lnTo>
                            <a:pt x="601" y="13"/>
                          </a:lnTo>
                          <a:lnTo>
                            <a:pt x="602" y="11"/>
                          </a:lnTo>
                          <a:lnTo>
                            <a:pt x="602" y="11"/>
                          </a:lnTo>
                          <a:lnTo>
                            <a:pt x="603" y="11"/>
                          </a:lnTo>
                          <a:lnTo>
                            <a:pt x="603" y="13"/>
                          </a:lnTo>
                          <a:lnTo>
                            <a:pt x="603" y="11"/>
                          </a:lnTo>
                          <a:lnTo>
                            <a:pt x="604" y="14"/>
                          </a:lnTo>
                          <a:lnTo>
                            <a:pt x="604" y="13"/>
                          </a:lnTo>
                          <a:lnTo>
                            <a:pt x="605" y="14"/>
                          </a:lnTo>
                          <a:lnTo>
                            <a:pt x="605" y="12"/>
                          </a:lnTo>
                          <a:lnTo>
                            <a:pt x="606" y="15"/>
                          </a:lnTo>
                          <a:lnTo>
                            <a:pt x="606" y="15"/>
                          </a:lnTo>
                          <a:lnTo>
                            <a:pt x="606" y="14"/>
                          </a:lnTo>
                          <a:lnTo>
                            <a:pt x="607" y="14"/>
                          </a:lnTo>
                          <a:lnTo>
                            <a:pt x="607" y="14"/>
                          </a:lnTo>
                          <a:lnTo>
                            <a:pt x="608" y="13"/>
                          </a:lnTo>
                          <a:lnTo>
                            <a:pt x="608" y="15"/>
                          </a:lnTo>
                          <a:lnTo>
                            <a:pt x="608" y="14"/>
                          </a:lnTo>
                          <a:lnTo>
                            <a:pt x="609" y="13"/>
                          </a:lnTo>
                          <a:lnTo>
                            <a:pt x="609" y="14"/>
                          </a:lnTo>
                          <a:lnTo>
                            <a:pt x="610" y="13"/>
                          </a:lnTo>
                          <a:lnTo>
                            <a:pt x="610" y="13"/>
                          </a:lnTo>
                          <a:lnTo>
                            <a:pt x="611" y="14"/>
                          </a:lnTo>
                          <a:lnTo>
                            <a:pt x="611" y="10"/>
                          </a:lnTo>
                          <a:lnTo>
                            <a:pt x="611" y="10"/>
                          </a:lnTo>
                          <a:lnTo>
                            <a:pt x="612" y="10"/>
                          </a:lnTo>
                          <a:lnTo>
                            <a:pt x="612" y="9"/>
                          </a:lnTo>
                          <a:lnTo>
                            <a:pt x="613" y="9"/>
                          </a:lnTo>
                          <a:lnTo>
                            <a:pt x="613" y="10"/>
                          </a:lnTo>
                          <a:lnTo>
                            <a:pt x="613" y="8"/>
                          </a:lnTo>
                          <a:lnTo>
                            <a:pt x="614" y="9"/>
                          </a:lnTo>
                          <a:lnTo>
                            <a:pt x="614" y="10"/>
                          </a:lnTo>
                          <a:lnTo>
                            <a:pt x="615" y="9"/>
                          </a:lnTo>
                          <a:lnTo>
                            <a:pt x="615" y="9"/>
                          </a:lnTo>
                          <a:lnTo>
                            <a:pt x="616" y="11"/>
                          </a:lnTo>
                          <a:lnTo>
                            <a:pt x="616" y="10"/>
                          </a:lnTo>
                          <a:lnTo>
                            <a:pt x="616" y="9"/>
                          </a:lnTo>
                          <a:lnTo>
                            <a:pt x="617" y="12"/>
                          </a:lnTo>
                          <a:lnTo>
                            <a:pt x="617" y="15"/>
                          </a:lnTo>
                          <a:lnTo>
                            <a:pt x="618" y="12"/>
                          </a:lnTo>
                          <a:lnTo>
                            <a:pt x="618" y="14"/>
                          </a:lnTo>
                          <a:lnTo>
                            <a:pt x="618" y="11"/>
                          </a:lnTo>
                          <a:lnTo>
                            <a:pt x="619" y="12"/>
                          </a:lnTo>
                          <a:lnTo>
                            <a:pt x="619" y="13"/>
                          </a:lnTo>
                          <a:lnTo>
                            <a:pt x="620" y="14"/>
                          </a:lnTo>
                          <a:lnTo>
                            <a:pt x="620" y="15"/>
                          </a:lnTo>
                          <a:lnTo>
                            <a:pt x="621" y="17"/>
                          </a:lnTo>
                          <a:lnTo>
                            <a:pt x="621" y="16"/>
                          </a:lnTo>
                          <a:lnTo>
                            <a:pt x="621" y="15"/>
                          </a:lnTo>
                          <a:lnTo>
                            <a:pt x="622" y="18"/>
                          </a:lnTo>
                          <a:lnTo>
                            <a:pt x="622" y="18"/>
                          </a:lnTo>
                          <a:lnTo>
                            <a:pt x="623" y="17"/>
                          </a:lnTo>
                          <a:lnTo>
                            <a:pt x="623" y="17"/>
                          </a:lnTo>
                          <a:lnTo>
                            <a:pt x="623" y="15"/>
                          </a:lnTo>
                          <a:lnTo>
                            <a:pt x="624" y="13"/>
                          </a:lnTo>
                          <a:lnTo>
                            <a:pt x="624" y="14"/>
                          </a:lnTo>
                          <a:lnTo>
                            <a:pt x="625" y="15"/>
                          </a:lnTo>
                          <a:lnTo>
                            <a:pt x="625" y="9"/>
                          </a:lnTo>
                          <a:lnTo>
                            <a:pt x="626" y="10"/>
                          </a:lnTo>
                          <a:lnTo>
                            <a:pt x="626" y="12"/>
                          </a:lnTo>
                          <a:lnTo>
                            <a:pt x="626" y="11"/>
                          </a:lnTo>
                          <a:lnTo>
                            <a:pt x="627" y="9"/>
                          </a:lnTo>
                          <a:lnTo>
                            <a:pt x="627" y="10"/>
                          </a:lnTo>
                          <a:lnTo>
                            <a:pt x="628" y="9"/>
                          </a:lnTo>
                          <a:lnTo>
                            <a:pt x="628" y="10"/>
                          </a:lnTo>
                          <a:lnTo>
                            <a:pt x="628" y="11"/>
                          </a:lnTo>
                          <a:lnTo>
                            <a:pt x="629" y="7"/>
                          </a:lnTo>
                          <a:lnTo>
                            <a:pt x="629" y="10"/>
                          </a:lnTo>
                          <a:lnTo>
                            <a:pt x="630" y="10"/>
                          </a:lnTo>
                          <a:lnTo>
                            <a:pt x="630" y="13"/>
                          </a:lnTo>
                          <a:lnTo>
                            <a:pt x="631" y="12"/>
                          </a:lnTo>
                          <a:lnTo>
                            <a:pt x="631" y="11"/>
                          </a:lnTo>
                          <a:lnTo>
                            <a:pt x="631" y="13"/>
                          </a:lnTo>
                          <a:lnTo>
                            <a:pt x="632" y="12"/>
                          </a:lnTo>
                          <a:lnTo>
                            <a:pt x="632" y="13"/>
                          </a:lnTo>
                          <a:lnTo>
                            <a:pt x="633" y="15"/>
                          </a:lnTo>
                          <a:lnTo>
                            <a:pt x="633" y="14"/>
                          </a:lnTo>
                          <a:lnTo>
                            <a:pt x="633" y="16"/>
                          </a:lnTo>
                          <a:lnTo>
                            <a:pt x="634" y="16"/>
                          </a:lnTo>
                          <a:lnTo>
                            <a:pt x="634" y="16"/>
                          </a:lnTo>
                          <a:lnTo>
                            <a:pt x="635" y="16"/>
                          </a:lnTo>
                          <a:lnTo>
                            <a:pt x="635" y="15"/>
                          </a:lnTo>
                          <a:lnTo>
                            <a:pt x="636" y="15"/>
                          </a:lnTo>
                          <a:lnTo>
                            <a:pt x="636" y="13"/>
                          </a:lnTo>
                          <a:lnTo>
                            <a:pt x="636" y="13"/>
                          </a:lnTo>
                          <a:lnTo>
                            <a:pt x="637" y="15"/>
                          </a:lnTo>
                          <a:lnTo>
                            <a:pt x="637" y="13"/>
                          </a:lnTo>
                          <a:lnTo>
                            <a:pt x="638" y="13"/>
                          </a:lnTo>
                          <a:lnTo>
                            <a:pt x="638" y="14"/>
                          </a:lnTo>
                          <a:lnTo>
                            <a:pt x="638" y="12"/>
                          </a:lnTo>
                          <a:lnTo>
                            <a:pt x="639" y="14"/>
                          </a:lnTo>
                          <a:lnTo>
                            <a:pt x="639" y="13"/>
                          </a:lnTo>
                          <a:lnTo>
                            <a:pt x="640" y="12"/>
                          </a:lnTo>
                          <a:lnTo>
                            <a:pt x="640" y="12"/>
                          </a:lnTo>
                          <a:lnTo>
                            <a:pt x="641" y="10"/>
                          </a:lnTo>
                          <a:lnTo>
                            <a:pt x="641" y="10"/>
                          </a:lnTo>
                          <a:lnTo>
                            <a:pt x="641" y="10"/>
                          </a:lnTo>
                          <a:lnTo>
                            <a:pt x="642" y="11"/>
                          </a:lnTo>
                          <a:lnTo>
                            <a:pt x="642" y="12"/>
                          </a:lnTo>
                          <a:lnTo>
                            <a:pt x="643" y="13"/>
                          </a:lnTo>
                          <a:lnTo>
                            <a:pt x="643" y="11"/>
                          </a:lnTo>
                          <a:lnTo>
                            <a:pt x="643" y="10"/>
                          </a:lnTo>
                          <a:lnTo>
                            <a:pt x="644" y="10"/>
                          </a:lnTo>
                          <a:lnTo>
                            <a:pt x="644" y="12"/>
                          </a:lnTo>
                          <a:lnTo>
                            <a:pt x="645" y="12"/>
                          </a:lnTo>
                          <a:lnTo>
                            <a:pt x="645" y="10"/>
                          </a:lnTo>
                          <a:lnTo>
                            <a:pt x="646" y="12"/>
                          </a:lnTo>
                          <a:lnTo>
                            <a:pt x="646" y="11"/>
                          </a:lnTo>
                          <a:lnTo>
                            <a:pt x="646" y="13"/>
                          </a:lnTo>
                          <a:lnTo>
                            <a:pt x="647" y="9"/>
                          </a:lnTo>
                          <a:lnTo>
                            <a:pt x="647" y="11"/>
                          </a:lnTo>
                          <a:lnTo>
                            <a:pt x="648" y="14"/>
                          </a:lnTo>
                          <a:lnTo>
                            <a:pt x="648" y="14"/>
                          </a:lnTo>
                          <a:lnTo>
                            <a:pt x="648" y="13"/>
                          </a:lnTo>
                          <a:lnTo>
                            <a:pt x="649" y="13"/>
                          </a:lnTo>
                          <a:lnTo>
                            <a:pt x="649" y="10"/>
                          </a:lnTo>
                          <a:lnTo>
                            <a:pt x="650" y="14"/>
                          </a:lnTo>
                          <a:lnTo>
                            <a:pt x="650" y="12"/>
                          </a:lnTo>
                          <a:lnTo>
                            <a:pt x="651" y="12"/>
                          </a:lnTo>
                          <a:lnTo>
                            <a:pt x="651" y="13"/>
                          </a:lnTo>
                          <a:lnTo>
                            <a:pt x="651" y="10"/>
                          </a:lnTo>
                          <a:lnTo>
                            <a:pt x="652" y="9"/>
                          </a:lnTo>
                          <a:lnTo>
                            <a:pt x="652" y="10"/>
                          </a:lnTo>
                          <a:lnTo>
                            <a:pt x="653" y="9"/>
                          </a:lnTo>
                          <a:lnTo>
                            <a:pt x="653" y="8"/>
                          </a:lnTo>
                          <a:lnTo>
                            <a:pt x="653" y="9"/>
                          </a:lnTo>
                          <a:lnTo>
                            <a:pt x="654" y="8"/>
                          </a:lnTo>
                          <a:lnTo>
                            <a:pt x="654" y="10"/>
                          </a:lnTo>
                          <a:lnTo>
                            <a:pt x="655" y="6"/>
                          </a:lnTo>
                          <a:lnTo>
                            <a:pt x="655" y="5"/>
                          </a:lnTo>
                          <a:lnTo>
                            <a:pt x="656" y="4"/>
                          </a:lnTo>
                          <a:lnTo>
                            <a:pt x="656" y="5"/>
                          </a:lnTo>
                          <a:lnTo>
                            <a:pt x="656" y="4"/>
                          </a:lnTo>
                          <a:lnTo>
                            <a:pt x="657" y="6"/>
                          </a:lnTo>
                          <a:lnTo>
                            <a:pt x="657" y="5"/>
                          </a:lnTo>
                          <a:lnTo>
                            <a:pt x="658" y="6"/>
                          </a:lnTo>
                          <a:lnTo>
                            <a:pt x="658" y="10"/>
                          </a:lnTo>
                          <a:lnTo>
                            <a:pt x="658" y="10"/>
                          </a:lnTo>
                          <a:lnTo>
                            <a:pt x="659" y="7"/>
                          </a:lnTo>
                          <a:lnTo>
                            <a:pt x="659" y="9"/>
                          </a:lnTo>
                          <a:lnTo>
                            <a:pt x="660" y="10"/>
                          </a:lnTo>
                          <a:lnTo>
                            <a:pt x="660" y="11"/>
                          </a:lnTo>
                          <a:lnTo>
                            <a:pt x="661" y="11"/>
                          </a:lnTo>
                          <a:lnTo>
                            <a:pt x="661" y="11"/>
                          </a:lnTo>
                          <a:lnTo>
                            <a:pt x="661" y="12"/>
                          </a:lnTo>
                          <a:lnTo>
                            <a:pt x="662" y="13"/>
                          </a:lnTo>
                          <a:lnTo>
                            <a:pt x="662" y="11"/>
                          </a:lnTo>
                          <a:lnTo>
                            <a:pt x="663" y="12"/>
                          </a:lnTo>
                          <a:lnTo>
                            <a:pt x="663" y="11"/>
                          </a:lnTo>
                          <a:lnTo>
                            <a:pt x="663" y="14"/>
                          </a:lnTo>
                          <a:lnTo>
                            <a:pt x="664" y="12"/>
                          </a:lnTo>
                          <a:lnTo>
                            <a:pt x="664" y="13"/>
                          </a:lnTo>
                          <a:lnTo>
                            <a:pt x="665" y="13"/>
                          </a:lnTo>
                          <a:lnTo>
                            <a:pt x="665" y="12"/>
                          </a:lnTo>
                          <a:lnTo>
                            <a:pt x="666" y="13"/>
                          </a:lnTo>
                          <a:lnTo>
                            <a:pt x="666" y="12"/>
                          </a:lnTo>
                          <a:lnTo>
                            <a:pt x="666" y="12"/>
                          </a:lnTo>
                          <a:lnTo>
                            <a:pt x="667" y="12"/>
                          </a:lnTo>
                          <a:lnTo>
                            <a:pt x="667" y="10"/>
                          </a:lnTo>
                          <a:lnTo>
                            <a:pt x="668" y="11"/>
                          </a:lnTo>
                          <a:lnTo>
                            <a:pt x="668" y="10"/>
                          </a:lnTo>
                          <a:lnTo>
                            <a:pt x="668" y="9"/>
                          </a:lnTo>
                          <a:lnTo>
                            <a:pt x="669" y="10"/>
                          </a:lnTo>
                          <a:lnTo>
                            <a:pt x="669" y="9"/>
                          </a:lnTo>
                          <a:lnTo>
                            <a:pt x="670" y="8"/>
                          </a:lnTo>
                          <a:lnTo>
                            <a:pt x="670" y="7"/>
                          </a:lnTo>
                          <a:lnTo>
                            <a:pt x="671" y="8"/>
                          </a:lnTo>
                          <a:lnTo>
                            <a:pt x="671" y="6"/>
                          </a:lnTo>
                          <a:lnTo>
                            <a:pt x="671" y="10"/>
                          </a:lnTo>
                          <a:lnTo>
                            <a:pt x="672" y="9"/>
                          </a:lnTo>
                          <a:lnTo>
                            <a:pt x="672" y="9"/>
                          </a:lnTo>
                          <a:lnTo>
                            <a:pt x="673" y="11"/>
                          </a:lnTo>
                          <a:lnTo>
                            <a:pt x="673" y="10"/>
                          </a:lnTo>
                          <a:lnTo>
                            <a:pt x="673" y="10"/>
                          </a:lnTo>
                          <a:lnTo>
                            <a:pt x="674" y="10"/>
                          </a:lnTo>
                          <a:lnTo>
                            <a:pt x="674" y="13"/>
                          </a:lnTo>
                          <a:lnTo>
                            <a:pt x="675" y="11"/>
                          </a:lnTo>
                          <a:lnTo>
                            <a:pt x="675" y="13"/>
                          </a:lnTo>
                          <a:lnTo>
                            <a:pt x="676" y="13"/>
                          </a:lnTo>
                          <a:lnTo>
                            <a:pt x="676" y="11"/>
                          </a:lnTo>
                          <a:lnTo>
                            <a:pt x="676" y="12"/>
                          </a:lnTo>
                          <a:lnTo>
                            <a:pt x="677" y="15"/>
                          </a:lnTo>
                          <a:lnTo>
                            <a:pt x="677" y="13"/>
                          </a:lnTo>
                          <a:lnTo>
                            <a:pt x="678" y="13"/>
                          </a:lnTo>
                          <a:lnTo>
                            <a:pt x="678" y="14"/>
                          </a:lnTo>
                          <a:lnTo>
                            <a:pt x="678" y="15"/>
                          </a:lnTo>
                          <a:lnTo>
                            <a:pt x="679" y="15"/>
                          </a:lnTo>
                          <a:lnTo>
                            <a:pt x="679" y="13"/>
                          </a:lnTo>
                          <a:lnTo>
                            <a:pt x="680" y="12"/>
                          </a:lnTo>
                          <a:lnTo>
                            <a:pt x="680" y="13"/>
                          </a:lnTo>
                          <a:lnTo>
                            <a:pt x="681" y="14"/>
                          </a:lnTo>
                          <a:lnTo>
                            <a:pt x="681" y="12"/>
                          </a:lnTo>
                          <a:lnTo>
                            <a:pt x="681" y="12"/>
                          </a:lnTo>
                          <a:lnTo>
                            <a:pt x="682" y="10"/>
                          </a:lnTo>
                          <a:lnTo>
                            <a:pt x="682" y="9"/>
                          </a:lnTo>
                          <a:lnTo>
                            <a:pt x="683" y="11"/>
                          </a:lnTo>
                          <a:lnTo>
                            <a:pt x="683" y="8"/>
                          </a:lnTo>
                          <a:lnTo>
                            <a:pt x="684" y="9"/>
                          </a:lnTo>
                          <a:lnTo>
                            <a:pt x="684" y="9"/>
                          </a:lnTo>
                          <a:lnTo>
                            <a:pt x="684" y="11"/>
                          </a:lnTo>
                          <a:lnTo>
                            <a:pt x="685" y="10"/>
                          </a:lnTo>
                          <a:lnTo>
                            <a:pt x="685" y="7"/>
                          </a:lnTo>
                          <a:lnTo>
                            <a:pt x="686" y="11"/>
                          </a:lnTo>
                          <a:lnTo>
                            <a:pt x="686" y="9"/>
                          </a:lnTo>
                          <a:lnTo>
                            <a:pt x="686" y="11"/>
                          </a:lnTo>
                          <a:lnTo>
                            <a:pt x="687" y="10"/>
                          </a:lnTo>
                          <a:lnTo>
                            <a:pt x="687" y="13"/>
                          </a:lnTo>
                          <a:lnTo>
                            <a:pt x="688" y="12"/>
                          </a:lnTo>
                          <a:lnTo>
                            <a:pt x="688" y="13"/>
                          </a:lnTo>
                          <a:lnTo>
                            <a:pt x="689" y="15"/>
                          </a:lnTo>
                          <a:lnTo>
                            <a:pt x="689" y="15"/>
                          </a:lnTo>
                          <a:lnTo>
                            <a:pt x="689" y="13"/>
                          </a:lnTo>
                          <a:lnTo>
                            <a:pt x="690" y="15"/>
                          </a:lnTo>
                          <a:lnTo>
                            <a:pt x="690" y="13"/>
                          </a:lnTo>
                          <a:lnTo>
                            <a:pt x="691" y="14"/>
                          </a:lnTo>
                          <a:lnTo>
                            <a:pt x="691" y="15"/>
                          </a:lnTo>
                          <a:lnTo>
                            <a:pt x="691" y="13"/>
                          </a:lnTo>
                          <a:lnTo>
                            <a:pt x="692" y="14"/>
                          </a:lnTo>
                          <a:lnTo>
                            <a:pt x="692" y="14"/>
                          </a:lnTo>
                          <a:lnTo>
                            <a:pt x="693" y="13"/>
                          </a:lnTo>
                          <a:lnTo>
                            <a:pt x="693" y="14"/>
                          </a:lnTo>
                          <a:lnTo>
                            <a:pt x="694" y="13"/>
                          </a:lnTo>
                          <a:lnTo>
                            <a:pt x="694" y="14"/>
                          </a:lnTo>
                          <a:lnTo>
                            <a:pt x="694" y="12"/>
                          </a:lnTo>
                          <a:lnTo>
                            <a:pt x="695" y="12"/>
                          </a:lnTo>
                          <a:lnTo>
                            <a:pt x="695" y="11"/>
                          </a:lnTo>
                          <a:lnTo>
                            <a:pt x="696" y="12"/>
                          </a:lnTo>
                          <a:lnTo>
                            <a:pt x="696" y="12"/>
                          </a:lnTo>
                          <a:lnTo>
                            <a:pt x="696" y="12"/>
                          </a:lnTo>
                          <a:lnTo>
                            <a:pt x="697" y="10"/>
                          </a:lnTo>
                          <a:lnTo>
                            <a:pt x="697" y="11"/>
                          </a:lnTo>
                          <a:lnTo>
                            <a:pt x="698" y="9"/>
                          </a:lnTo>
                          <a:lnTo>
                            <a:pt x="698" y="9"/>
                          </a:lnTo>
                          <a:lnTo>
                            <a:pt x="699" y="10"/>
                          </a:lnTo>
                          <a:lnTo>
                            <a:pt x="699" y="9"/>
                          </a:lnTo>
                          <a:lnTo>
                            <a:pt x="699" y="11"/>
                          </a:lnTo>
                          <a:lnTo>
                            <a:pt x="700" y="10"/>
                          </a:lnTo>
                          <a:lnTo>
                            <a:pt x="700" y="10"/>
                          </a:lnTo>
                          <a:lnTo>
                            <a:pt x="701" y="11"/>
                          </a:lnTo>
                          <a:lnTo>
                            <a:pt x="701" y="11"/>
                          </a:lnTo>
                          <a:lnTo>
                            <a:pt x="701" y="11"/>
                          </a:lnTo>
                          <a:lnTo>
                            <a:pt x="702" y="12"/>
                          </a:lnTo>
                          <a:lnTo>
                            <a:pt x="702" y="13"/>
                          </a:lnTo>
                          <a:lnTo>
                            <a:pt x="703" y="16"/>
                          </a:lnTo>
                          <a:lnTo>
                            <a:pt x="703" y="14"/>
                          </a:lnTo>
                          <a:lnTo>
                            <a:pt x="704" y="15"/>
                          </a:lnTo>
                          <a:lnTo>
                            <a:pt x="704" y="15"/>
                          </a:lnTo>
                          <a:lnTo>
                            <a:pt x="704" y="19"/>
                          </a:lnTo>
                          <a:lnTo>
                            <a:pt x="705" y="15"/>
                          </a:lnTo>
                          <a:lnTo>
                            <a:pt x="705" y="15"/>
                          </a:lnTo>
                          <a:lnTo>
                            <a:pt x="706" y="14"/>
                          </a:lnTo>
                          <a:lnTo>
                            <a:pt x="706" y="14"/>
                          </a:lnTo>
                          <a:lnTo>
                            <a:pt x="706" y="15"/>
                          </a:lnTo>
                          <a:lnTo>
                            <a:pt x="707" y="15"/>
                          </a:lnTo>
                          <a:lnTo>
                            <a:pt x="707" y="14"/>
                          </a:lnTo>
                          <a:lnTo>
                            <a:pt x="708" y="13"/>
                          </a:lnTo>
                          <a:lnTo>
                            <a:pt x="708" y="15"/>
                          </a:lnTo>
                          <a:lnTo>
                            <a:pt x="709" y="11"/>
                          </a:lnTo>
                          <a:lnTo>
                            <a:pt x="709" y="12"/>
                          </a:lnTo>
                          <a:lnTo>
                            <a:pt x="709" y="11"/>
                          </a:lnTo>
                          <a:lnTo>
                            <a:pt x="710" y="11"/>
                          </a:lnTo>
                          <a:lnTo>
                            <a:pt x="710" y="10"/>
                          </a:lnTo>
                          <a:lnTo>
                            <a:pt x="711" y="10"/>
                          </a:lnTo>
                          <a:lnTo>
                            <a:pt x="711" y="12"/>
                          </a:lnTo>
                          <a:lnTo>
                            <a:pt x="711" y="12"/>
                          </a:lnTo>
                          <a:lnTo>
                            <a:pt x="712" y="13"/>
                          </a:lnTo>
                          <a:lnTo>
                            <a:pt x="712" y="12"/>
                          </a:lnTo>
                          <a:lnTo>
                            <a:pt x="713" y="12"/>
                          </a:lnTo>
                          <a:lnTo>
                            <a:pt x="713" y="13"/>
                          </a:lnTo>
                          <a:lnTo>
                            <a:pt x="714" y="9"/>
                          </a:lnTo>
                          <a:lnTo>
                            <a:pt x="714" y="14"/>
                          </a:lnTo>
                          <a:lnTo>
                            <a:pt x="714" y="12"/>
                          </a:lnTo>
                          <a:lnTo>
                            <a:pt x="715" y="14"/>
                          </a:lnTo>
                          <a:lnTo>
                            <a:pt x="715" y="15"/>
                          </a:lnTo>
                          <a:lnTo>
                            <a:pt x="716" y="13"/>
                          </a:lnTo>
                          <a:lnTo>
                            <a:pt x="716" y="16"/>
                          </a:lnTo>
                          <a:lnTo>
                            <a:pt x="716" y="15"/>
                          </a:lnTo>
                          <a:lnTo>
                            <a:pt x="717" y="15"/>
                          </a:lnTo>
                          <a:lnTo>
                            <a:pt x="717" y="17"/>
                          </a:lnTo>
                          <a:lnTo>
                            <a:pt x="718" y="18"/>
                          </a:lnTo>
                          <a:lnTo>
                            <a:pt x="718" y="15"/>
                          </a:lnTo>
                          <a:lnTo>
                            <a:pt x="719" y="16"/>
                          </a:lnTo>
                          <a:lnTo>
                            <a:pt x="719" y="17"/>
                          </a:lnTo>
                          <a:lnTo>
                            <a:pt x="719" y="16"/>
                          </a:lnTo>
                          <a:lnTo>
                            <a:pt x="720" y="15"/>
                          </a:lnTo>
                          <a:lnTo>
                            <a:pt x="720" y="14"/>
                          </a:lnTo>
                          <a:lnTo>
                            <a:pt x="721" y="14"/>
                          </a:lnTo>
                          <a:lnTo>
                            <a:pt x="721" y="11"/>
                          </a:lnTo>
                          <a:lnTo>
                            <a:pt x="721" y="13"/>
                          </a:lnTo>
                          <a:lnTo>
                            <a:pt x="722" y="14"/>
                          </a:lnTo>
                          <a:lnTo>
                            <a:pt x="722" y="13"/>
                          </a:lnTo>
                          <a:lnTo>
                            <a:pt x="723" y="11"/>
                          </a:lnTo>
                          <a:lnTo>
                            <a:pt x="723" y="14"/>
                          </a:lnTo>
                          <a:lnTo>
                            <a:pt x="724" y="11"/>
                          </a:lnTo>
                          <a:lnTo>
                            <a:pt x="724" y="11"/>
                          </a:lnTo>
                          <a:lnTo>
                            <a:pt x="724" y="11"/>
                          </a:lnTo>
                          <a:lnTo>
                            <a:pt x="725" y="12"/>
                          </a:lnTo>
                          <a:lnTo>
                            <a:pt x="725" y="12"/>
                          </a:lnTo>
                          <a:lnTo>
                            <a:pt x="726" y="10"/>
                          </a:lnTo>
                          <a:lnTo>
                            <a:pt x="726" y="10"/>
                          </a:lnTo>
                          <a:lnTo>
                            <a:pt x="726" y="12"/>
                          </a:lnTo>
                          <a:lnTo>
                            <a:pt x="727" y="11"/>
                          </a:lnTo>
                          <a:lnTo>
                            <a:pt x="727" y="13"/>
                          </a:lnTo>
                          <a:lnTo>
                            <a:pt x="728" y="14"/>
                          </a:lnTo>
                          <a:lnTo>
                            <a:pt x="728" y="14"/>
                          </a:lnTo>
                          <a:lnTo>
                            <a:pt x="729" y="13"/>
                          </a:lnTo>
                          <a:lnTo>
                            <a:pt x="729" y="13"/>
                          </a:lnTo>
                          <a:lnTo>
                            <a:pt x="729" y="13"/>
                          </a:lnTo>
                          <a:lnTo>
                            <a:pt x="730" y="13"/>
                          </a:lnTo>
                          <a:lnTo>
                            <a:pt x="730" y="14"/>
                          </a:lnTo>
                          <a:lnTo>
                            <a:pt x="731" y="15"/>
                          </a:lnTo>
                          <a:lnTo>
                            <a:pt x="731" y="14"/>
                          </a:lnTo>
                          <a:lnTo>
                            <a:pt x="731" y="16"/>
                          </a:lnTo>
                          <a:lnTo>
                            <a:pt x="732" y="15"/>
                          </a:lnTo>
                          <a:lnTo>
                            <a:pt x="732" y="14"/>
                          </a:lnTo>
                          <a:lnTo>
                            <a:pt x="733" y="14"/>
                          </a:lnTo>
                          <a:lnTo>
                            <a:pt x="733" y="15"/>
                          </a:lnTo>
                          <a:lnTo>
                            <a:pt x="734" y="15"/>
                          </a:lnTo>
                          <a:lnTo>
                            <a:pt x="734" y="16"/>
                          </a:lnTo>
                          <a:lnTo>
                            <a:pt x="734" y="15"/>
                          </a:lnTo>
                          <a:lnTo>
                            <a:pt x="735" y="13"/>
                          </a:lnTo>
                          <a:lnTo>
                            <a:pt x="735" y="14"/>
                          </a:lnTo>
                          <a:lnTo>
                            <a:pt x="736" y="12"/>
                          </a:lnTo>
                          <a:lnTo>
                            <a:pt x="736" y="12"/>
                          </a:lnTo>
                          <a:lnTo>
                            <a:pt x="736" y="13"/>
                          </a:lnTo>
                          <a:lnTo>
                            <a:pt x="737" y="10"/>
                          </a:lnTo>
                          <a:lnTo>
                            <a:pt x="737" y="10"/>
                          </a:lnTo>
                          <a:lnTo>
                            <a:pt x="738" y="9"/>
                          </a:lnTo>
                          <a:lnTo>
                            <a:pt x="738" y="10"/>
                          </a:lnTo>
                          <a:lnTo>
                            <a:pt x="739" y="12"/>
                          </a:lnTo>
                          <a:lnTo>
                            <a:pt x="739" y="10"/>
                          </a:lnTo>
                          <a:lnTo>
                            <a:pt x="739" y="10"/>
                          </a:lnTo>
                          <a:lnTo>
                            <a:pt x="740" y="10"/>
                          </a:lnTo>
                          <a:lnTo>
                            <a:pt x="740" y="9"/>
                          </a:lnTo>
                          <a:lnTo>
                            <a:pt x="741" y="8"/>
                          </a:lnTo>
                          <a:lnTo>
                            <a:pt x="741" y="11"/>
                          </a:lnTo>
                          <a:lnTo>
                            <a:pt x="741" y="9"/>
                          </a:lnTo>
                          <a:lnTo>
                            <a:pt x="742" y="13"/>
                          </a:lnTo>
                          <a:lnTo>
                            <a:pt x="742" y="10"/>
                          </a:lnTo>
                          <a:lnTo>
                            <a:pt x="743" y="11"/>
                          </a:lnTo>
                          <a:lnTo>
                            <a:pt x="743" y="11"/>
                          </a:lnTo>
                          <a:lnTo>
                            <a:pt x="744" y="13"/>
                          </a:lnTo>
                          <a:lnTo>
                            <a:pt x="744" y="15"/>
                          </a:lnTo>
                          <a:lnTo>
                            <a:pt x="744" y="14"/>
                          </a:lnTo>
                          <a:lnTo>
                            <a:pt x="745" y="15"/>
                          </a:lnTo>
                          <a:lnTo>
                            <a:pt x="745" y="12"/>
                          </a:lnTo>
                          <a:lnTo>
                            <a:pt x="746" y="15"/>
                          </a:lnTo>
                          <a:lnTo>
                            <a:pt x="746" y="15"/>
                          </a:lnTo>
                          <a:lnTo>
                            <a:pt x="746" y="14"/>
                          </a:lnTo>
                          <a:lnTo>
                            <a:pt x="747" y="14"/>
                          </a:lnTo>
                          <a:lnTo>
                            <a:pt x="747" y="15"/>
                          </a:lnTo>
                          <a:lnTo>
                            <a:pt x="748" y="13"/>
                          </a:lnTo>
                          <a:lnTo>
                            <a:pt x="748" y="15"/>
                          </a:lnTo>
                          <a:lnTo>
                            <a:pt x="749" y="13"/>
                          </a:lnTo>
                          <a:lnTo>
                            <a:pt x="749" y="11"/>
                          </a:lnTo>
                          <a:lnTo>
                            <a:pt x="749" y="12"/>
                          </a:lnTo>
                          <a:lnTo>
                            <a:pt x="750" y="9"/>
                          </a:lnTo>
                          <a:lnTo>
                            <a:pt x="750" y="12"/>
                          </a:lnTo>
                          <a:lnTo>
                            <a:pt x="751" y="11"/>
                          </a:lnTo>
                          <a:lnTo>
                            <a:pt x="751" y="7"/>
                          </a:lnTo>
                          <a:lnTo>
                            <a:pt x="751" y="9"/>
                          </a:lnTo>
                          <a:lnTo>
                            <a:pt x="752" y="8"/>
                          </a:lnTo>
                          <a:lnTo>
                            <a:pt x="752" y="7"/>
                          </a:lnTo>
                          <a:lnTo>
                            <a:pt x="753" y="10"/>
                          </a:lnTo>
                          <a:lnTo>
                            <a:pt x="753" y="8"/>
                          </a:lnTo>
                          <a:lnTo>
                            <a:pt x="754" y="9"/>
                          </a:lnTo>
                          <a:lnTo>
                            <a:pt x="754" y="10"/>
                          </a:lnTo>
                          <a:lnTo>
                            <a:pt x="754" y="9"/>
                          </a:lnTo>
                          <a:lnTo>
                            <a:pt x="755" y="10"/>
                          </a:lnTo>
                          <a:lnTo>
                            <a:pt x="755" y="10"/>
                          </a:lnTo>
                          <a:lnTo>
                            <a:pt x="756" y="8"/>
                          </a:lnTo>
                          <a:lnTo>
                            <a:pt x="756" y="11"/>
                          </a:lnTo>
                          <a:lnTo>
                            <a:pt x="756" y="11"/>
                          </a:lnTo>
                          <a:lnTo>
                            <a:pt x="757" y="11"/>
                          </a:lnTo>
                          <a:lnTo>
                            <a:pt x="757" y="11"/>
                          </a:lnTo>
                          <a:lnTo>
                            <a:pt x="758" y="11"/>
                          </a:lnTo>
                          <a:lnTo>
                            <a:pt x="758" y="14"/>
                          </a:lnTo>
                          <a:lnTo>
                            <a:pt x="759" y="15"/>
                          </a:lnTo>
                          <a:lnTo>
                            <a:pt x="759" y="14"/>
                          </a:lnTo>
                          <a:lnTo>
                            <a:pt x="759" y="14"/>
                          </a:lnTo>
                          <a:lnTo>
                            <a:pt x="760" y="13"/>
                          </a:lnTo>
                          <a:lnTo>
                            <a:pt x="760" y="12"/>
                          </a:lnTo>
                          <a:lnTo>
                            <a:pt x="761" y="13"/>
                          </a:lnTo>
                          <a:lnTo>
                            <a:pt x="761" y="12"/>
                          </a:lnTo>
                          <a:lnTo>
                            <a:pt x="761" y="17"/>
                          </a:lnTo>
                          <a:lnTo>
                            <a:pt x="762" y="14"/>
                          </a:lnTo>
                          <a:lnTo>
                            <a:pt x="762" y="12"/>
                          </a:lnTo>
                          <a:lnTo>
                            <a:pt x="763" y="11"/>
                          </a:lnTo>
                          <a:lnTo>
                            <a:pt x="763" y="12"/>
                          </a:lnTo>
                          <a:lnTo>
                            <a:pt x="764" y="10"/>
                          </a:lnTo>
                          <a:lnTo>
                            <a:pt x="764" y="9"/>
                          </a:lnTo>
                          <a:lnTo>
                            <a:pt x="764" y="10"/>
                          </a:lnTo>
                          <a:lnTo>
                            <a:pt x="765" y="11"/>
                          </a:lnTo>
                          <a:lnTo>
                            <a:pt x="765" y="10"/>
                          </a:lnTo>
                          <a:lnTo>
                            <a:pt x="766" y="7"/>
                          </a:lnTo>
                          <a:lnTo>
                            <a:pt x="766" y="9"/>
                          </a:lnTo>
                          <a:lnTo>
                            <a:pt x="766" y="7"/>
                          </a:lnTo>
                          <a:lnTo>
                            <a:pt x="767" y="7"/>
                          </a:lnTo>
                          <a:lnTo>
                            <a:pt x="767" y="8"/>
                          </a:lnTo>
                          <a:lnTo>
                            <a:pt x="768" y="5"/>
                          </a:lnTo>
                          <a:lnTo>
                            <a:pt x="768" y="8"/>
                          </a:lnTo>
                          <a:lnTo>
                            <a:pt x="769" y="8"/>
                          </a:lnTo>
                          <a:lnTo>
                            <a:pt x="769" y="7"/>
                          </a:lnTo>
                          <a:lnTo>
                            <a:pt x="769" y="5"/>
                          </a:lnTo>
                          <a:lnTo>
                            <a:pt x="770" y="7"/>
                          </a:lnTo>
                          <a:lnTo>
                            <a:pt x="770" y="9"/>
                          </a:lnTo>
                          <a:lnTo>
                            <a:pt x="771" y="8"/>
                          </a:lnTo>
                          <a:lnTo>
                            <a:pt x="771" y="7"/>
                          </a:lnTo>
                          <a:lnTo>
                            <a:pt x="771" y="8"/>
                          </a:lnTo>
                          <a:lnTo>
                            <a:pt x="772" y="9"/>
                          </a:lnTo>
                          <a:lnTo>
                            <a:pt x="772" y="10"/>
                          </a:lnTo>
                          <a:lnTo>
                            <a:pt x="773" y="11"/>
                          </a:lnTo>
                          <a:lnTo>
                            <a:pt x="773" y="9"/>
                          </a:lnTo>
                          <a:lnTo>
                            <a:pt x="774" y="8"/>
                          </a:lnTo>
                          <a:lnTo>
                            <a:pt x="774" y="11"/>
                          </a:lnTo>
                          <a:lnTo>
                            <a:pt x="774" y="11"/>
                          </a:lnTo>
                          <a:lnTo>
                            <a:pt x="775" y="8"/>
                          </a:lnTo>
                          <a:lnTo>
                            <a:pt x="775" y="12"/>
                          </a:lnTo>
                          <a:lnTo>
                            <a:pt x="776" y="10"/>
                          </a:lnTo>
                          <a:lnTo>
                            <a:pt x="776" y="9"/>
                          </a:lnTo>
                          <a:lnTo>
                            <a:pt x="776" y="9"/>
                          </a:lnTo>
                          <a:lnTo>
                            <a:pt x="777" y="6"/>
                          </a:lnTo>
                          <a:lnTo>
                            <a:pt x="777" y="8"/>
                          </a:lnTo>
                          <a:lnTo>
                            <a:pt x="778" y="8"/>
                          </a:lnTo>
                          <a:lnTo>
                            <a:pt x="778" y="6"/>
                          </a:lnTo>
                          <a:lnTo>
                            <a:pt x="779" y="9"/>
                          </a:lnTo>
                          <a:lnTo>
                            <a:pt x="779" y="2"/>
                          </a:lnTo>
                          <a:lnTo>
                            <a:pt x="779" y="7"/>
                          </a:lnTo>
                          <a:lnTo>
                            <a:pt x="780" y="6"/>
                          </a:lnTo>
                          <a:lnTo>
                            <a:pt x="780" y="5"/>
                          </a:lnTo>
                          <a:lnTo>
                            <a:pt x="781" y="7"/>
                          </a:lnTo>
                          <a:lnTo>
                            <a:pt x="781" y="6"/>
                          </a:lnTo>
                          <a:lnTo>
                            <a:pt x="781" y="5"/>
                          </a:lnTo>
                          <a:lnTo>
                            <a:pt x="782" y="4"/>
                          </a:lnTo>
                          <a:lnTo>
                            <a:pt x="782" y="6"/>
                          </a:lnTo>
                          <a:lnTo>
                            <a:pt x="783" y="5"/>
                          </a:lnTo>
                          <a:lnTo>
                            <a:pt x="783" y="7"/>
                          </a:lnTo>
                          <a:lnTo>
                            <a:pt x="784" y="6"/>
                          </a:lnTo>
                          <a:lnTo>
                            <a:pt x="784" y="6"/>
                          </a:lnTo>
                          <a:lnTo>
                            <a:pt x="784" y="7"/>
                          </a:lnTo>
                          <a:lnTo>
                            <a:pt x="785" y="9"/>
                          </a:lnTo>
                          <a:lnTo>
                            <a:pt x="785" y="7"/>
                          </a:lnTo>
                          <a:lnTo>
                            <a:pt x="786" y="10"/>
                          </a:lnTo>
                          <a:lnTo>
                            <a:pt x="786" y="9"/>
                          </a:lnTo>
                          <a:lnTo>
                            <a:pt x="786" y="9"/>
                          </a:lnTo>
                          <a:lnTo>
                            <a:pt x="787" y="12"/>
                          </a:lnTo>
                          <a:lnTo>
                            <a:pt x="787" y="12"/>
                          </a:lnTo>
                          <a:lnTo>
                            <a:pt x="788" y="12"/>
                          </a:lnTo>
                          <a:lnTo>
                            <a:pt x="788" y="10"/>
                          </a:lnTo>
                          <a:lnTo>
                            <a:pt x="789" y="8"/>
                          </a:lnTo>
                          <a:lnTo>
                            <a:pt x="789" y="13"/>
                          </a:lnTo>
                          <a:lnTo>
                            <a:pt x="789" y="8"/>
                          </a:lnTo>
                          <a:lnTo>
                            <a:pt x="790" y="10"/>
                          </a:lnTo>
                          <a:lnTo>
                            <a:pt x="790" y="8"/>
                          </a:lnTo>
                          <a:lnTo>
                            <a:pt x="791" y="8"/>
                          </a:lnTo>
                          <a:lnTo>
                            <a:pt x="791" y="9"/>
                          </a:lnTo>
                          <a:lnTo>
                            <a:pt x="791" y="9"/>
                          </a:lnTo>
                          <a:lnTo>
                            <a:pt x="792" y="7"/>
                          </a:lnTo>
                          <a:lnTo>
                            <a:pt x="792" y="5"/>
                          </a:lnTo>
                          <a:lnTo>
                            <a:pt x="793" y="7"/>
                          </a:lnTo>
                          <a:lnTo>
                            <a:pt x="793" y="7"/>
                          </a:lnTo>
                          <a:lnTo>
                            <a:pt x="794" y="6"/>
                          </a:lnTo>
                          <a:lnTo>
                            <a:pt x="794" y="5"/>
                          </a:lnTo>
                          <a:lnTo>
                            <a:pt x="794" y="3"/>
                          </a:lnTo>
                          <a:lnTo>
                            <a:pt x="795" y="6"/>
                          </a:lnTo>
                          <a:lnTo>
                            <a:pt x="795" y="7"/>
                          </a:lnTo>
                          <a:lnTo>
                            <a:pt x="796" y="7"/>
                          </a:lnTo>
                          <a:lnTo>
                            <a:pt x="796" y="8"/>
                          </a:lnTo>
                          <a:lnTo>
                            <a:pt x="796" y="7"/>
                          </a:lnTo>
                          <a:lnTo>
                            <a:pt x="797" y="7"/>
                          </a:lnTo>
                          <a:lnTo>
                            <a:pt x="797" y="10"/>
                          </a:lnTo>
                          <a:lnTo>
                            <a:pt x="798" y="8"/>
                          </a:lnTo>
                          <a:lnTo>
                            <a:pt x="798" y="7"/>
                          </a:lnTo>
                          <a:lnTo>
                            <a:pt x="799" y="10"/>
                          </a:lnTo>
                          <a:lnTo>
                            <a:pt x="799" y="10"/>
                          </a:lnTo>
                          <a:lnTo>
                            <a:pt x="799" y="9"/>
                          </a:lnTo>
                          <a:lnTo>
                            <a:pt x="800" y="8"/>
                          </a:lnTo>
                          <a:lnTo>
                            <a:pt x="800" y="9"/>
                          </a:lnTo>
                          <a:lnTo>
                            <a:pt x="801" y="11"/>
                          </a:lnTo>
                          <a:lnTo>
                            <a:pt x="801" y="11"/>
                          </a:lnTo>
                          <a:lnTo>
                            <a:pt x="801" y="12"/>
                          </a:lnTo>
                          <a:lnTo>
                            <a:pt x="802" y="13"/>
                          </a:lnTo>
                          <a:lnTo>
                            <a:pt x="802" y="12"/>
                          </a:lnTo>
                          <a:lnTo>
                            <a:pt x="803" y="12"/>
                          </a:lnTo>
                          <a:lnTo>
                            <a:pt x="803" y="11"/>
                          </a:lnTo>
                          <a:lnTo>
                            <a:pt x="804" y="11"/>
                          </a:lnTo>
                          <a:lnTo>
                            <a:pt x="804" y="10"/>
                          </a:lnTo>
                          <a:lnTo>
                            <a:pt x="804" y="11"/>
                          </a:lnTo>
                          <a:lnTo>
                            <a:pt x="805" y="11"/>
                          </a:lnTo>
                          <a:lnTo>
                            <a:pt x="805" y="10"/>
                          </a:lnTo>
                          <a:lnTo>
                            <a:pt x="806" y="10"/>
                          </a:lnTo>
                          <a:lnTo>
                            <a:pt x="806" y="8"/>
                          </a:lnTo>
                          <a:lnTo>
                            <a:pt x="806" y="9"/>
                          </a:lnTo>
                          <a:lnTo>
                            <a:pt x="807" y="8"/>
                          </a:lnTo>
                          <a:lnTo>
                            <a:pt x="807" y="8"/>
                          </a:lnTo>
                          <a:lnTo>
                            <a:pt x="808" y="8"/>
                          </a:lnTo>
                          <a:lnTo>
                            <a:pt x="808" y="9"/>
                          </a:lnTo>
                          <a:lnTo>
                            <a:pt x="809" y="6"/>
                          </a:lnTo>
                          <a:lnTo>
                            <a:pt x="809" y="8"/>
                          </a:lnTo>
                          <a:lnTo>
                            <a:pt x="809" y="5"/>
                          </a:lnTo>
                          <a:lnTo>
                            <a:pt x="810" y="6"/>
                          </a:lnTo>
                          <a:lnTo>
                            <a:pt x="810" y="4"/>
                          </a:lnTo>
                          <a:lnTo>
                            <a:pt x="811" y="8"/>
                          </a:lnTo>
                          <a:lnTo>
                            <a:pt x="811" y="12"/>
                          </a:lnTo>
                          <a:lnTo>
                            <a:pt x="811" y="11"/>
                          </a:lnTo>
                          <a:lnTo>
                            <a:pt x="812" y="12"/>
                          </a:lnTo>
                          <a:lnTo>
                            <a:pt x="812" y="10"/>
                          </a:lnTo>
                          <a:lnTo>
                            <a:pt x="813" y="9"/>
                          </a:lnTo>
                          <a:lnTo>
                            <a:pt x="813" y="11"/>
                          </a:lnTo>
                          <a:lnTo>
                            <a:pt x="814" y="10"/>
                          </a:lnTo>
                          <a:lnTo>
                            <a:pt x="814" y="14"/>
                          </a:lnTo>
                          <a:lnTo>
                            <a:pt x="814" y="11"/>
                          </a:lnTo>
                          <a:lnTo>
                            <a:pt x="815" y="13"/>
                          </a:lnTo>
                          <a:lnTo>
                            <a:pt x="815" y="14"/>
                          </a:lnTo>
                          <a:lnTo>
                            <a:pt x="816" y="13"/>
                          </a:lnTo>
                          <a:lnTo>
                            <a:pt x="816" y="13"/>
                          </a:lnTo>
                          <a:lnTo>
                            <a:pt x="816" y="12"/>
                          </a:lnTo>
                          <a:lnTo>
                            <a:pt x="817" y="14"/>
                          </a:lnTo>
                          <a:lnTo>
                            <a:pt x="817" y="11"/>
                          </a:lnTo>
                          <a:lnTo>
                            <a:pt x="818" y="11"/>
                          </a:lnTo>
                          <a:lnTo>
                            <a:pt x="818" y="11"/>
                          </a:lnTo>
                          <a:lnTo>
                            <a:pt x="819" y="10"/>
                          </a:lnTo>
                          <a:lnTo>
                            <a:pt x="819" y="12"/>
                          </a:lnTo>
                          <a:lnTo>
                            <a:pt x="819" y="11"/>
                          </a:lnTo>
                          <a:lnTo>
                            <a:pt x="820" y="13"/>
                          </a:lnTo>
                          <a:lnTo>
                            <a:pt x="820" y="11"/>
                          </a:lnTo>
                          <a:lnTo>
                            <a:pt x="821" y="10"/>
                          </a:lnTo>
                          <a:lnTo>
                            <a:pt x="821" y="11"/>
                          </a:lnTo>
                          <a:lnTo>
                            <a:pt x="821" y="10"/>
                          </a:lnTo>
                          <a:lnTo>
                            <a:pt x="822" y="10"/>
                          </a:lnTo>
                          <a:lnTo>
                            <a:pt x="822" y="6"/>
                          </a:lnTo>
                          <a:lnTo>
                            <a:pt x="823" y="10"/>
                          </a:lnTo>
                          <a:lnTo>
                            <a:pt x="823" y="10"/>
                          </a:lnTo>
                          <a:lnTo>
                            <a:pt x="824" y="8"/>
                          </a:lnTo>
                          <a:lnTo>
                            <a:pt x="824" y="10"/>
                          </a:lnTo>
                          <a:lnTo>
                            <a:pt x="824" y="9"/>
                          </a:lnTo>
                          <a:lnTo>
                            <a:pt x="825" y="12"/>
                          </a:lnTo>
                          <a:lnTo>
                            <a:pt x="825" y="13"/>
                          </a:lnTo>
                          <a:lnTo>
                            <a:pt x="826" y="11"/>
                          </a:lnTo>
                          <a:lnTo>
                            <a:pt x="826" y="13"/>
                          </a:lnTo>
                          <a:lnTo>
                            <a:pt x="826" y="12"/>
                          </a:lnTo>
                          <a:lnTo>
                            <a:pt x="827" y="12"/>
                          </a:lnTo>
                          <a:lnTo>
                            <a:pt x="827" y="13"/>
                          </a:lnTo>
                          <a:lnTo>
                            <a:pt x="828" y="12"/>
                          </a:lnTo>
                          <a:lnTo>
                            <a:pt x="828" y="16"/>
                          </a:lnTo>
                          <a:lnTo>
                            <a:pt x="829" y="15"/>
                          </a:lnTo>
                          <a:lnTo>
                            <a:pt x="829" y="15"/>
                          </a:lnTo>
                          <a:lnTo>
                            <a:pt x="829" y="15"/>
                          </a:lnTo>
                          <a:lnTo>
                            <a:pt x="830" y="14"/>
                          </a:lnTo>
                          <a:lnTo>
                            <a:pt x="830" y="16"/>
                          </a:lnTo>
                          <a:lnTo>
                            <a:pt x="831" y="18"/>
                          </a:lnTo>
                          <a:lnTo>
                            <a:pt x="831" y="15"/>
                          </a:lnTo>
                          <a:lnTo>
                            <a:pt x="831" y="15"/>
                          </a:lnTo>
                          <a:lnTo>
                            <a:pt x="832" y="15"/>
                          </a:lnTo>
                          <a:lnTo>
                            <a:pt x="832" y="13"/>
                          </a:lnTo>
                          <a:lnTo>
                            <a:pt x="833" y="15"/>
                          </a:lnTo>
                          <a:lnTo>
                            <a:pt x="833" y="12"/>
                          </a:lnTo>
                          <a:lnTo>
                            <a:pt x="834" y="12"/>
                          </a:lnTo>
                          <a:lnTo>
                            <a:pt x="834" y="12"/>
                          </a:lnTo>
                          <a:lnTo>
                            <a:pt x="834" y="11"/>
                          </a:lnTo>
                          <a:lnTo>
                            <a:pt x="835" y="10"/>
                          </a:lnTo>
                          <a:lnTo>
                            <a:pt x="835" y="9"/>
                          </a:lnTo>
                          <a:lnTo>
                            <a:pt x="836" y="10"/>
                          </a:lnTo>
                          <a:lnTo>
                            <a:pt x="836" y="10"/>
                          </a:lnTo>
                          <a:lnTo>
                            <a:pt x="836" y="8"/>
                          </a:lnTo>
                          <a:lnTo>
                            <a:pt x="837" y="11"/>
                          </a:lnTo>
                          <a:lnTo>
                            <a:pt x="837" y="12"/>
                          </a:lnTo>
                          <a:lnTo>
                            <a:pt x="838" y="8"/>
                          </a:lnTo>
                          <a:lnTo>
                            <a:pt x="838" y="12"/>
                          </a:lnTo>
                          <a:lnTo>
                            <a:pt x="839" y="12"/>
                          </a:lnTo>
                          <a:lnTo>
                            <a:pt x="839" y="14"/>
                          </a:lnTo>
                          <a:lnTo>
                            <a:pt x="839" y="11"/>
                          </a:lnTo>
                          <a:lnTo>
                            <a:pt x="840" y="11"/>
                          </a:lnTo>
                          <a:lnTo>
                            <a:pt x="840" y="11"/>
                          </a:lnTo>
                          <a:lnTo>
                            <a:pt x="841" y="11"/>
                          </a:lnTo>
                          <a:lnTo>
                            <a:pt x="841" y="14"/>
                          </a:lnTo>
                          <a:lnTo>
                            <a:pt x="841" y="15"/>
                          </a:lnTo>
                          <a:lnTo>
                            <a:pt x="842" y="15"/>
                          </a:lnTo>
                          <a:lnTo>
                            <a:pt x="842" y="15"/>
                          </a:lnTo>
                          <a:lnTo>
                            <a:pt x="843" y="15"/>
                          </a:lnTo>
                          <a:lnTo>
                            <a:pt x="843" y="16"/>
                          </a:lnTo>
                          <a:lnTo>
                            <a:pt x="844" y="13"/>
                          </a:lnTo>
                          <a:lnTo>
                            <a:pt x="844" y="15"/>
                          </a:lnTo>
                          <a:lnTo>
                            <a:pt x="844" y="15"/>
                          </a:lnTo>
                          <a:lnTo>
                            <a:pt x="845" y="14"/>
                          </a:lnTo>
                          <a:lnTo>
                            <a:pt x="845" y="15"/>
                          </a:lnTo>
                          <a:lnTo>
                            <a:pt x="846" y="15"/>
                          </a:lnTo>
                          <a:lnTo>
                            <a:pt x="846" y="13"/>
                          </a:lnTo>
                          <a:lnTo>
                            <a:pt x="846" y="13"/>
                          </a:lnTo>
                          <a:lnTo>
                            <a:pt x="847" y="12"/>
                          </a:lnTo>
                          <a:lnTo>
                            <a:pt x="847" y="13"/>
                          </a:lnTo>
                          <a:lnTo>
                            <a:pt x="848" y="12"/>
                          </a:lnTo>
                          <a:lnTo>
                            <a:pt x="848" y="11"/>
                          </a:lnTo>
                          <a:lnTo>
                            <a:pt x="849" y="9"/>
                          </a:lnTo>
                          <a:lnTo>
                            <a:pt x="849" y="10"/>
                          </a:lnTo>
                          <a:lnTo>
                            <a:pt x="849" y="11"/>
                          </a:lnTo>
                          <a:lnTo>
                            <a:pt x="850" y="7"/>
                          </a:lnTo>
                          <a:lnTo>
                            <a:pt x="850" y="7"/>
                          </a:lnTo>
                          <a:lnTo>
                            <a:pt x="851" y="8"/>
                          </a:lnTo>
                          <a:lnTo>
                            <a:pt x="851" y="9"/>
                          </a:lnTo>
                          <a:lnTo>
                            <a:pt x="851" y="11"/>
                          </a:lnTo>
                          <a:lnTo>
                            <a:pt x="852" y="11"/>
                          </a:lnTo>
                          <a:lnTo>
                            <a:pt x="852" y="9"/>
                          </a:lnTo>
                          <a:lnTo>
                            <a:pt x="853" y="10"/>
                          </a:lnTo>
                          <a:lnTo>
                            <a:pt x="853" y="10"/>
                          </a:lnTo>
                          <a:lnTo>
                            <a:pt x="854" y="10"/>
                          </a:lnTo>
                          <a:lnTo>
                            <a:pt x="854" y="7"/>
                          </a:lnTo>
                          <a:lnTo>
                            <a:pt x="854" y="13"/>
                          </a:lnTo>
                          <a:lnTo>
                            <a:pt x="855" y="12"/>
                          </a:lnTo>
                          <a:lnTo>
                            <a:pt x="855" y="13"/>
                          </a:lnTo>
                          <a:lnTo>
                            <a:pt x="856" y="14"/>
                          </a:lnTo>
                          <a:lnTo>
                            <a:pt x="856" y="12"/>
                          </a:lnTo>
                          <a:lnTo>
                            <a:pt x="856" y="14"/>
                          </a:lnTo>
                          <a:lnTo>
                            <a:pt x="857" y="13"/>
                          </a:lnTo>
                          <a:lnTo>
                            <a:pt x="857" y="14"/>
                          </a:lnTo>
                          <a:lnTo>
                            <a:pt x="858" y="12"/>
                          </a:lnTo>
                          <a:lnTo>
                            <a:pt x="858" y="13"/>
                          </a:lnTo>
                          <a:lnTo>
                            <a:pt x="859" y="13"/>
                          </a:lnTo>
                          <a:lnTo>
                            <a:pt x="859" y="13"/>
                          </a:lnTo>
                          <a:lnTo>
                            <a:pt x="859" y="14"/>
                          </a:lnTo>
                          <a:lnTo>
                            <a:pt x="860" y="12"/>
                          </a:lnTo>
                          <a:lnTo>
                            <a:pt x="860" y="13"/>
                          </a:lnTo>
                          <a:lnTo>
                            <a:pt x="861" y="10"/>
                          </a:lnTo>
                          <a:lnTo>
                            <a:pt x="861" y="12"/>
                          </a:lnTo>
                          <a:lnTo>
                            <a:pt x="861" y="11"/>
                          </a:lnTo>
                          <a:lnTo>
                            <a:pt x="862" y="11"/>
                          </a:lnTo>
                          <a:lnTo>
                            <a:pt x="862" y="10"/>
                          </a:lnTo>
                          <a:lnTo>
                            <a:pt x="863" y="10"/>
                          </a:lnTo>
                          <a:lnTo>
                            <a:pt x="863" y="10"/>
                          </a:lnTo>
                          <a:lnTo>
                            <a:pt x="864" y="4"/>
                          </a:lnTo>
                          <a:lnTo>
                            <a:pt x="864" y="8"/>
                          </a:lnTo>
                          <a:lnTo>
                            <a:pt x="864" y="8"/>
                          </a:lnTo>
                          <a:lnTo>
                            <a:pt x="865" y="9"/>
                          </a:lnTo>
                          <a:lnTo>
                            <a:pt x="865" y="9"/>
                          </a:lnTo>
                          <a:lnTo>
                            <a:pt x="866" y="7"/>
                          </a:lnTo>
                          <a:lnTo>
                            <a:pt x="866" y="9"/>
                          </a:lnTo>
                          <a:lnTo>
                            <a:pt x="866" y="8"/>
                          </a:lnTo>
                          <a:lnTo>
                            <a:pt x="867" y="9"/>
                          </a:lnTo>
                          <a:lnTo>
                            <a:pt x="867" y="8"/>
                          </a:lnTo>
                          <a:lnTo>
                            <a:pt x="868" y="11"/>
                          </a:lnTo>
                          <a:lnTo>
                            <a:pt x="868" y="11"/>
                          </a:lnTo>
                          <a:lnTo>
                            <a:pt x="869" y="11"/>
                          </a:lnTo>
                          <a:lnTo>
                            <a:pt x="869" y="13"/>
                          </a:lnTo>
                          <a:lnTo>
                            <a:pt x="869" y="12"/>
                          </a:lnTo>
                          <a:lnTo>
                            <a:pt x="870" y="12"/>
                          </a:lnTo>
                          <a:lnTo>
                            <a:pt x="870" y="15"/>
                          </a:lnTo>
                          <a:lnTo>
                            <a:pt x="871" y="14"/>
                          </a:lnTo>
                          <a:lnTo>
                            <a:pt x="871" y="13"/>
                          </a:lnTo>
                          <a:lnTo>
                            <a:pt x="871" y="14"/>
                          </a:lnTo>
                          <a:lnTo>
                            <a:pt x="872" y="13"/>
                          </a:lnTo>
                          <a:lnTo>
                            <a:pt x="872" y="16"/>
                          </a:lnTo>
                          <a:lnTo>
                            <a:pt x="873" y="13"/>
                          </a:lnTo>
                          <a:lnTo>
                            <a:pt x="873" y="13"/>
                          </a:lnTo>
                          <a:lnTo>
                            <a:pt x="874" y="13"/>
                          </a:lnTo>
                          <a:lnTo>
                            <a:pt x="874" y="11"/>
                          </a:lnTo>
                          <a:lnTo>
                            <a:pt x="874" y="12"/>
                          </a:lnTo>
                          <a:lnTo>
                            <a:pt x="875" y="11"/>
                          </a:lnTo>
                          <a:lnTo>
                            <a:pt x="875" y="13"/>
                          </a:lnTo>
                          <a:lnTo>
                            <a:pt x="876" y="10"/>
                          </a:lnTo>
                          <a:lnTo>
                            <a:pt x="876" y="8"/>
                          </a:lnTo>
                          <a:lnTo>
                            <a:pt x="876" y="8"/>
                          </a:lnTo>
                          <a:lnTo>
                            <a:pt x="877" y="6"/>
                          </a:lnTo>
                          <a:lnTo>
                            <a:pt x="877" y="9"/>
                          </a:lnTo>
                          <a:lnTo>
                            <a:pt x="878" y="9"/>
                          </a:lnTo>
                          <a:lnTo>
                            <a:pt x="878" y="7"/>
                          </a:lnTo>
                          <a:lnTo>
                            <a:pt x="879" y="11"/>
                          </a:lnTo>
                          <a:lnTo>
                            <a:pt x="879" y="7"/>
                          </a:lnTo>
                          <a:lnTo>
                            <a:pt x="879" y="11"/>
                          </a:lnTo>
                          <a:lnTo>
                            <a:pt x="880" y="12"/>
                          </a:lnTo>
                          <a:lnTo>
                            <a:pt x="880" y="8"/>
                          </a:lnTo>
                          <a:lnTo>
                            <a:pt x="881" y="11"/>
                          </a:lnTo>
                          <a:lnTo>
                            <a:pt x="881" y="14"/>
                          </a:lnTo>
                          <a:lnTo>
                            <a:pt x="881" y="13"/>
                          </a:lnTo>
                          <a:lnTo>
                            <a:pt x="882" y="11"/>
                          </a:lnTo>
                          <a:lnTo>
                            <a:pt x="882" y="13"/>
                          </a:lnTo>
                          <a:lnTo>
                            <a:pt x="883" y="15"/>
                          </a:lnTo>
                          <a:lnTo>
                            <a:pt x="883" y="12"/>
                          </a:lnTo>
                          <a:lnTo>
                            <a:pt x="884" y="12"/>
                          </a:lnTo>
                          <a:lnTo>
                            <a:pt x="884" y="15"/>
                          </a:lnTo>
                          <a:lnTo>
                            <a:pt x="884" y="15"/>
                          </a:lnTo>
                          <a:lnTo>
                            <a:pt x="885" y="17"/>
                          </a:lnTo>
                          <a:lnTo>
                            <a:pt x="885" y="18"/>
                          </a:lnTo>
                          <a:lnTo>
                            <a:pt x="886" y="15"/>
                          </a:lnTo>
                          <a:lnTo>
                            <a:pt x="886" y="15"/>
                          </a:lnTo>
                          <a:lnTo>
                            <a:pt x="886" y="15"/>
                          </a:lnTo>
                          <a:lnTo>
                            <a:pt x="887" y="15"/>
                          </a:lnTo>
                          <a:lnTo>
                            <a:pt x="887" y="16"/>
                          </a:lnTo>
                          <a:lnTo>
                            <a:pt x="888" y="14"/>
                          </a:lnTo>
                          <a:lnTo>
                            <a:pt x="888" y="13"/>
                          </a:lnTo>
                          <a:lnTo>
                            <a:pt x="889" y="17"/>
                          </a:lnTo>
                          <a:lnTo>
                            <a:pt x="889" y="14"/>
                          </a:lnTo>
                          <a:lnTo>
                            <a:pt x="889" y="13"/>
                          </a:lnTo>
                          <a:lnTo>
                            <a:pt x="890" y="11"/>
                          </a:lnTo>
                          <a:lnTo>
                            <a:pt x="890" y="8"/>
                          </a:lnTo>
                          <a:lnTo>
                            <a:pt x="891" y="11"/>
                          </a:lnTo>
                          <a:lnTo>
                            <a:pt x="891" y="9"/>
                          </a:lnTo>
                          <a:lnTo>
                            <a:pt x="891" y="13"/>
                          </a:lnTo>
                          <a:lnTo>
                            <a:pt x="892" y="12"/>
                          </a:lnTo>
                          <a:lnTo>
                            <a:pt x="892" y="12"/>
                          </a:lnTo>
                          <a:lnTo>
                            <a:pt x="893" y="12"/>
                          </a:lnTo>
                          <a:lnTo>
                            <a:pt x="893" y="11"/>
                          </a:lnTo>
                          <a:lnTo>
                            <a:pt x="894" y="15"/>
                          </a:lnTo>
                          <a:lnTo>
                            <a:pt x="894" y="12"/>
                          </a:lnTo>
                          <a:lnTo>
                            <a:pt x="894" y="13"/>
                          </a:lnTo>
                          <a:lnTo>
                            <a:pt x="895" y="13"/>
                          </a:lnTo>
                          <a:lnTo>
                            <a:pt x="895" y="14"/>
                          </a:lnTo>
                          <a:lnTo>
                            <a:pt x="896" y="11"/>
                          </a:lnTo>
                          <a:lnTo>
                            <a:pt x="896" y="14"/>
                          </a:lnTo>
                          <a:lnTo>
                            <a:pt x="896" y="12"/>
                          </a:lnTo>
                          <a:lnTo>
                            <a:pt x="897" y="13"/>
                          </a:lnTo>
                          <a:lnTo>
                            <a:pt x="897" y="13"/>
                          </a:lnTo>
                          <a:lnTo>
                            <a:pt x="898" y="14"/>
                          </a:lnTo>
                          <a:lnTo>
                            <a:pt x="898" y="17"/>
                          </a:lnTo>
                          <a:lnTo>
                            <a:pt x="899" y="16"/>
                          </a:lnTo>
                          <a:lnTo>
                            <a:pt x="899" y="17"/>
                          </a:lnTo>
                          <a:lnTo>
                            <a:pt x="899" y="16"/>
                          </a:lnTo>
                          <a:lnTo>
                            <a:pt x="900" y="16"/>
                          </a:lnTo>
                          <a:lnTo>
                            <a:pt x="900" y="15"/>
                          </a:lnTo>
                          <a:lnTo>
                            <a:pt x="901" y="13"/>
                          </a:lnTo>
                          <a:lnTo>
                            <a:pt x="901" y="12"/>
                          </a:lnTo>
                          <a:lnTo>
                            <a:pt x="901" y="13"/>
                          </a:lnTo>
                          <a:lnTo>
                            <a:pt x="902" y="12"/>
                          </a:lnTo>
                          <a:lnTo>
                            <a:pt x="902" y="15"/>
                          </a:lnTo>
                          <a:lnTo>
                            <a:pt x="903" y="16"/>
                          </a:lnTo>
                          <a:lnTo>
                            <a:pt x="903" y="12"/>
                          </a:lnTo>
                          <a:lnTo>
                            <a:pt x="904" y="11"/>
                          </a:lnTo>
                          <a:lnTo>
                            <a:pt x="904" y="10"/>
                          </a:lnTo>
                          <a:lnTo>
                            <a:pt x="904" y="10"/>
                          </a:lnTo>
                          <a:lnTo>
                            <a:pt x="905" y="9"/>
                          </a:lnTo>
                          <a:lnTo>
                            <a:pt x="905" y="10"/>
                          </a:lnTo>
                          <a:lnTo>
                            <a:pt x="906" y="11"/>
                          </a:lnTo>
                          <a:lnTo>
                            <a:pt x="906" y="10"/>
                          </a:lnTo>
                          <a:lnTo>
                            <a:pt x="906" y="8"/>
                          </a:lnTo>
                          <a:lnTo>
                            <a:pt x="907" y="9"/>
                          </a:lnTo>
                          <a:lnTo>
                            <a:pt x="907" y="11"/>
                          </a:lnTo>
                          <a:lnTo>
                            <a:pt x="908" y="11"/>
                          </a:lnTo>
                          <a:lnTo>
                            <a:pt x="908" y="9"/>
                          </a:lnTo>
                          <a:lnTo>
                            <a:pt x="909" y="12"/>
                          </a:lnTo>
                          <a:lnTo>
                            <a:pt x="909" y="12"/>
                          </a:lnTo>
                          <a:lnTo>
                            <a:pt x="909" y="13"/>
                          </a:lnTo>
                          <a:lnTo>
                            <a:pt x="910" y="12"/>
                          </a:lnTo>
                          <a:lnTo>
                            <a:pt x="910" y="11"/>
                          </a:lnTo>
                          <a:lnTo>
                            <a:pt x="911" y="16"/>
                          </a:lnTo>
                          <a:lnTo>
                            <a:pt x="911" y="14"/>
                          </a:lnTo>
                          <a:lnTo>
                            <a:pt x="911" y="15"/>
                          </a:lnTo>
                          <a:lnTo>
                            <a:pt x="912" y="16"/>
                          </a:lnTo>
                          <a:lnTo>
                            <a:pt x="912" y="15"/>
                          </a:lnTo>
                          <a:lnTo>
                            <a:pt x="913" y="15"/>
                          </a:lnTo>
                          <a:lnTo>
                            <a:pt x="913" y="14"/>
                          </a:lnTo>
                          <a:lnTo>
                            <a:pt x="914" y="13"/>
                          </a:lnTo>
                          <a:lnTo>
                            <a:pt x="914" y="16"/>
                          </a:lnTo>
                          <a:lnTo>
                            <a:pt x="914" y="15"/>
                          </a:lnTo>
                          <a:lnTo>
                            <a:pt x="915" y="14"/>
                          </a:lnTo>
                          <a:lnTo>
                            <a:pt x="915" y="14"/>
                          </a:lnTo>
                          <a:lnTo>
                            <a:pt x="916" y="13"/>
                          </a:lnTo>
                          <a:lnTo>
                            <a:pt x="916" y="12"/>
                          </a:lnTo>
                          <a:lnTo>
                            <a:pt x="916" y="11"/>
                          </a:lnTo>
                          <a:lnTo>
                            <a:pt x="917" y="11"/>
                          </a:lnTo>
                          <a:lnTo>
                            <a:pt x="917" y="11"/>
                          </a:lnTo>
                          <a:lnTo>
                            <a:pt x="918" y="11"/>
                          </a:lnTo>
                          <a:lnTo>
                            <a:pt x="918" y="9"/>
                          </a:lnTo>
                          <a:lnTo>
                            <a:pt x="919" y="7"/>
                          </a:lnTo>
                          <a:lnTo>
                            <a:pt x="919" y="6"/>
                          </a:lnTo>
                          <a:lnTo>
                            <a:pt x="919" y="9"/>
                          </a:lnTo>
                          <a:lnTo>
                            <a:pt x="920" y="5"/>
                          </a:lnTo>
                          <a:lnTo>
                            <a:pt x="920" y="9"/>
                          </a:lnTo>
                          <a:lnTo>
                            <a:pt x="921" y="5"/>
                          </a:lnTo>
                          <a:lnTo>
                            <a:pt x="921" y="8"/>
                          </a:lnTo>
                          <a:lnTo>
                            <a:pt x="921" y="9"/>
                          </a:lnTo>
                          <a:lnTo>
                            <a:pt x="922" y="11"/>
                          </a:lnTo>
                          <a:lnTo>
                            <a:pt x="922" y="9"/>
                          </a:lnTo>
                          <a:lnTo>
                            <a:pt x="923" y="10"/>
                          </a:lnTo>
                          <a:lnTo>
                            <a:pt x="923" y="12"/>
                          </a:lnTo>
                          <a:lnTo>
                            <a:pt x="924" y="12"/>
                          </a:lnTo>
                          <a:lnTo>
                            <a:pt x="924" y="14"/>
                          </a:lnTo>
                          <a:lnTo>
                            <a:pt x="924" y="16"/>
                          </a:lnTo>
                          <a:lnTo>
                            <a:pt x="925" y="12"/>
                          </a:lnTo>
                          <a:lnTo>
                            <a:pt x="925" y="13"/>
                          </a:lnTo>
                          <a:lnTo>
                            <a:pt x="926" y="15"/>
                          </a:lnTo>
                          <a:lnTo>
                            <a:pt x="926" y="16"/>
                          </a:lnTo>
                          <a:lnTo>
                            <a:pt x="926" y="15"/>
                          </a:lnTo>
                          <a:lnTo>
                            <a:pt x="927" y="16"/>
                          </a:lnTo>
                          <a:lnTo>
                            <a:pt x="927" y="14"/>
                          </a:lnTo>
                          <a:lnTo>
                            <a:pt x="928" y="15"/>
                          </a:lnTo>
                          <a:lnTo>
                            <a:pt x="928" y="15"/>
                          </a:lnTo>
                          <a:lnTo>
                            <a:pt x="929" y="14"/>
                          </a:lnTo>
                          <a:lnTo>
                            <a:pt x="929" y="12"/>
                          </a:lnTo>
                          <a:lnTo>
                            <a:pt x="929" y="13"/>
                          </a:lnTo>
                          <a:lnTo>
                            <a:pt x="930" y="13"/>
                          </a:lnTo>
                          <a:lnTo>
                            <a:pt x="930" y="11"/>
                          </a:lnTo>
                          <a:lnTo>
                            <a:pt x="931" y="11"/>
                          </a:lnTo>
                          <a:lnTo>
                            <a:pt x="931" y="9"/>
                          </a:lnTo>
                          <a:lnTo>
                            <a:pt x="931" y="9"/>
                          </a:lnTo>
                          <a:lnTo>
                            <a:pt x="932" y="10"/>
                          </a:lnTo>
                          <a:lnTo>
                            <a:pt x="932" y="8"/>
                          </a:lnTo>
                          <a:lnTo>
                            <a:pt x="933" y="9"/>
                          </a:lnTo>
                          <a:lnTo>
                            <a:pt x="933" y="7"/>
                          </a:lnTo>
                          <a:lnTo>
                            <a:pt x="934" y="9"/>
                          </a:lnTo>
                          <a:lnTo>
                            <a:pt x="934" y="7"/>
                          </a:lnTo>
                          <a:lnTo>
                            <a:pt x="934" y="8"/>
                          </a:lnTo>
                          <a:lnTo>
                            <a:pt x="935" y="9"/>
                          </a:lnTo>
                          <a:lnTo>
                            <a:pt x="935" y="8"/>
                          </a:lnTo>
                          <a:lnTo>
                            <a:pt x="936" y="12"/>
                          </a:lnTo>
                          <a:lnTo>
                            <a:pt x="936" y="10"/>
                          </a:lnTo>
                          <a:lnTo>
                            <a:pt x="936" y="10"/>
                          </a:lnTo>
                          <a:lnTo>
                            <a:pt x="937" y="12"/>
                          </a:lnTo>
                          <a:lnTo>
                            <a:pt x="937" y="11"/>
                          </a:lnTo>
                          <a:lnTo>
                            <a:pt x="938" y="12"/>
                          </a:lnTo>
                          <a:lnTo>
                            <a:pt x="938" y="13"/>
                          </a:lnTo>
                          <a:lnTo>
                            <a:pt x="939" y="10"/>
                          </a:lnTo>
                          <a:lnTo>
                            <a:pt x="939" y="14"/>
                          </a:lnTo>
                          <a:lnTo>
                            <a:pt x="939" y="13"/>
                          </a:lnTo>
                          <a:lnTo>
                            <a:pt x="940" y="15"/>
                          </a:lnTo>
                          <a:lnTo>
                            <a:pt x="940" y="14"/>
                          </a:lnTo>
                          <a:lnTo>
                            <a:pt x="941" y="14"/>
                          </a:lnTo>
                          <a:lnTo>
                            <a:pt x="941" y="14"/>
                          </a:lnTo>
                          <a:lnTo>
                            <a:pt x="941" y="14"/>
                          </a:lnTo>
                          <a:lnTo>
                            <a:pt x="942" y="13"/>
                          </a:lnTo>
                          <a:lnTo>
                            <a:pt x="942" y="12"/>
                          </a:lnTo>
                          <a:lnTo>
                            <a:pt x="943" y="15"/>
                          </a:lnTo>
                          <a:lnTo>
                            <a:pt x="943" y="13"/>
                          </a:lnTo>
                          <a:lnTo>
                            <a:pt x="944" y="12"/>
                          </a:lnTo>
                          <a:lnTo>
                            <a:pt x="944" y="11"/>
                          </a:lnTo>
                          <a:lnTo>
                            <a:pt x="944" y="11"/>
                          </a:lnTo>
                          <a:lnTo>
                            <a:pt x="945" y="10"/>
                          </a:lnTo>
                          <a:lnTo>
                            <a:pt x="945" y="9"/>
                          </a:lnTo>
                          <a:lnTo>
                            <a:pt x="946" y="6"/>
                          </a:lnTo>
                          <a:lnTo>
                            <a:pt x="946" y="7"/>
                          </a:lnTo>
                          <a:lnTo>
                            <a:pt x="946" y="8"/>
                          </a:lnTo>
                          <a:lnTo>
                            <a:pt x="947" y="7"/>
                          </a:lnTo>
                          <a:lnTo>
                            <a:pt x="947" y="6"/>
                          </a:lnTo>
                          <a:lnTo>
                            <a:pt x="948" y="6"/>
                          </a:lnTo>
                          <a:lnTo>
                            <a:pt x="948" y="7"/>
                          </a:lnTo>
                          <a:lnTo>
                            <a:pt x="949" y="6"/>
                          </a:lnTo>
                          <a:lnTo>
                            <a:pt x="949" y="8"/>
                          </a:lnTo>
                          <a:lnTo>
                            <a:pt x="949" y="7"/>
                          </a:lnTo>
                          <a:lnTo>
                            <a:pt x="950" y="7"/>
                          </a:lnTo>
                          <a:lnTo>
                            <a:pt x="950" y="7"/>
                          </a:lnTo>
                          <a:lnTo>
                            <a:pt x="951" y="5"/>
                          </a:lnTo>
                          <a:lnTo>
                            <a:pt x="951" y="6"/>
                          </a:lnTo>
                          <a:lnTo>
                            <a:pt x="951" y="8"/>
                          </a:lnTo>
                          <a:lnTo>
                            <a:pt x="952" y="7"/>
                          </a:lnTo>
                          <a:lnTo>
                            <a:pt x="952" y="9"/>
                          </a:lnTo>
                          <a:lnTo>
                            <a:pt x="953" y="9"/>
                          </a:lnTo>
                          <a:lnTo>
                            <a:pt x="953" y="11"/>
                          </a:lnTo>
                          <a:lnTo>
                            <a:pt x="954" y="10"/>
                          </a:lnTo>
                          <a:lnTo>
                            <a:pt x="954" y="11"/>
                          </a:lnTo>
                          <a:lnTo>
                            <a:pt x="954" y="10"/>
                          </a:lnTo>
                          <a:lnTo>
                            <a:pt x="955" y="11"/>
                          </a:lnTo>
                          <a:lnTo>
                            <a:pt x="955" y="10"/>
                          </a:lnTo>
                          <a:lnTo>
                            <a:pt x="956" y="10"/>
                          </a:lnTo>
                          <a:lnTo>
                            <a:pt x="956" y="9"/>
                          </a:lnTo>
                          <a:lnTo>
                            <a:pt x="956" y="9"/>
                          </a:lnTo>
                          <a:lnTo>
                            <a:pt x="957" y="10"/>
                          </a:lnTo>
                          <a:lnTo>
                            <a:pt x="957" y="10"/>
                          </a:lnTo>
                          <a:lnTo>
                            <a:pt x="958" y="8"/>
                          </a:lnTo>
                          <a:lnTo>
                            <a:pt x="958" y="10"/>
                          </a:lnTo>
                          <a:lnTo>
                            <a:pt x="959" y="8"/>
                          </a:lnTo>
                          <a:lnTo>
                            <a:pt x="959" y="5"/>
                          </a:lnTo>
                          <a:lnTo>
                            <a:pt x="959" y="5"/>
                          </a:lnTo>
                          <a:lnTo>
                            <a:pt x="960" y="5"/>
                          </a:lnTo>
                          <a:lnTo>
                            <a:pt x="960" y="7"/>
                          </a:lnTo>
                          <a:lnTo>
                            <a:pt x="961" y="6"/>
                          </a:lnTo>
                          <a:lnTo>
                            <a:pt x="961" y="6"/>
                          </a:lnTo>
                          <a:lnTo>
                            <a:pt x="961" y="5"/>
                          </a:lnTo>
                          <a:lnTo>
                            <a:pt x="962" y="7"/>
                          </a:lnTo>
                          <a:lnTo>
                            <a:pt x="962" y="7"/>
                          </a:lnTo>
                          <a:lnTo>
                            <a:pt x="963" y="5"/>
                          </a:lnTo>
                          <a:lnTo>
                            <a:pt x="963" y="7"/>
                          </a:lnTo>
                          <a:lnTo>
                            <a:pt x="964" y="7"/>
                          </a:lnTo>
                          <a:lnTo>
                            <a:pt x="964" y="10"/>
                          </a:lnTo>
                          <a:lnTo>
                            <a:pt x="964" y="11"/>
                          </a:lnTo>
                          <a:lnTo>
                            <a:pt x="965" y="8"/>
                          </a:lnTo>
                          <a:lnTo>
                            <a:pt x="965" y="8"/>
                          </a:lnTo>
                          <a:lnTo>
                            <a:pt x="966" y="10"/>
                          </a:lnTo>
                          <a:lnTo>
                            <a:pt x="966" y="12"/>
                          </a:lnTo>
                          <a:lnTo>
                            <a:pt x="966" y="9"/>
                          </a:lnTo>
                          <a:lnTo>
                            <a:pt x="967" y="13"/>
                          </a:lnTo>
                          <a:lnTo>
                            <a:pt x="967" y="13"/>
                          </a:lnTo>
                          <a:lnTo>
                            <a:pt x="968" y="13"/>
                          </a:lnTo>
                          <a:lnTo>
                            <a:pt x="968" y="14"/>
                          </a:lnTo>
                          <a:lnTo>
                            <a:pt x="969" y="13"/>
                          </a:lnTo>
                          <a:lnTo>
                            <a:pt x="969" y="12"/>
                          </a:lnTo>
                          <a:lnTo>
                            <a:pt x="969" y="13"/>
                          </a:lnTo>
                          <a:lnTo>
                            <a:pt x="970" y="12"/>
                          </a:lnTo>
                          <a:lnTo>
                            <a:pt x="970" y="15"/>
                          </a:lnTo>
                          <a:lnTo>
                            <a:pt x="971" y="12"/>
                          </a:lnTo>
                          <a:lnTo>
                            <a:pt x="971" y="13"/>
                          </a:lnTo>
                          <a:lnTo>
                            <a:pt x="971" y="12"/>
                          </a:lnTo>
                          <a:lnTo>
                            <a:pt x="972" y="12"/>
                          </a:lnTo>
                          <a:lnTo>
                            <a:pt x="972" y="11"/>
                          </a:lnTo>
                          <a:lnTo>
                            <a:pt x="973" y="10"/>
                          </a:lnTo>
                          <a:lnTo>
                            <a:pt x="973" y="11"/>
                          </a:lnTo>
                          <a:lnTo>
                            <a:pt x="974" y="10"/>
                          </a:lnTo>
                          <a:lnTo>
                            <a:pt x="974" y="9"/>
                          </a:lnTo>
                          <a:lnTo>
                            <a:pt x="974" y="8"/>
                          </a:lnTo>
                          <a:lnTo>
                            <a:pt x="975" y="8"/>
                          </a:lnTo>
                          <a:lnTo>
                            <a:pt x="975" y="7"/>
                          </a:lnTo>
                          <a:lnTo>
                            <a:pt x="976" y="7"/>
                          </a:lnTo>
                          <a:lnTo>
                            <a:pt x="976" y="4"/>
                          </a:lnTo>
                          <a:lnTo>
                            <a:pt x="976" y="9"/>
                          </a:lnTo>
                          <a:lnTo>
                            <a:pt x="977" y="7"/>
                          </a:lnTo>
                          <a:lnTo>
                            <a:pt x="977" y="8"/>
                          </a:lnTo>
                          <a:lnTo>
                            <a:pt x="978" y="8"/>
                          </a:lnTo>
                          <a:lnTo>
                            <a:pt x="978" y="10"/>
                          </a:lnTo>
                          <a:lnTo>
                            <a:pt x="979" y="10"/>
                          </a:lnTo>
                          <a:lnTo>
                            <a:pt x="979" y="9"/>
                          </a:lnTo>
                          <a:lnTo>
                            <a:pt x="979" y="12"/>
                          </a:lnTo>
                          <a:lnTo>
                            <a:pt x="980" y="9"/>
                          </a:lnTo>
                          <a:lnTo>
                            <a:pt x="980" y="8"/>
                          </a:lnTo>
                          <a:lnTo>
                            <a:pt x="981" y="14"/>
                          </a:lnTo>
                          <a:lnTo>
                            <a:pt x="981" y="13"/>
                          </a:lnTo>
                          <a:lnTo>
                            <a:pt x="981" y="10"/>
                          </a:lnTo>
                          <a:lnTo>
                            <a:pt x="982" y="13"/>
                          </a:lnTo>
                          <a:lnTo>
                            <a:pt x="982" y="11"/>
                          </a:lnTo>
                          <a:lnTo>
                            <a:pt x="983" y="9"/>
                          </a:lnTo>
                          <a:lnTo>
                            <a:pt x="983" y="10"/>
                          </a:lnTo>
                          <a:lnTo>
                            <a:pt x="984" y="12"/>
                          </a:lnTo>
                          <a:lnTo>
                            <a:pt x="984" y="13"/>
                          </a:lnTo>
                          <a:lnTo>
                            <a:pt x="984" y="12"/>
                          </a:lnTo>
                          <a:lnTo>
                            <a:pt x="985" y="11"/>
                          </a:lnTo>
                          <a:lnTo>
                            <a:pt x="985" y="11"/>
                          </a:lnTo>
                          <a:lnTo>
                            <a:pt x="986" y="9"/>
                          </a:lnTo>
                          <a:lnTo>
                            <a:pt x="986" y="9"/>
                          </a:lnTo>
                          <a:lnTo>
                            <a:pt x="986" y="6"/>
                          </a:lnTo>
                          <a:lnTo>
                            <a:pt x="987" y="10"/>
                          </a:lnTo>
                          <a:lnTo>
                            <a:pt x="987" y="8"/>
                          </a:lnTo>
                          <a:lnTo>
                            <a:pt x="988" y="8"/>
                          </a:lnTo>
                          <a:lnTo>
                            <a:pt x="988" y="6"/>
                          </a:lnTo>
                          <a:lnTo>
                            <a:pt x="989" y="7"/>
                          </a:lnTo>
                          <a:lnTo>
                            <a:pt x="989" y="9"/>
                          </a:lnTo>
                          <a:lnTo>
                            <a:pt x="989" y="6"/>
                          </a:lnTo>
                          <a:lnTo>
                            <a:pt x="990" y="7"/>
                          </a:lnTo>
                          <a:lnTo>
                            <a:pt x="990" y="9"/>
                          </a:lnTo>
                          <a:lnTo>
                            <a:pt x="991" y="8"/>
                          </a:lnTo>
                          <a:lnTo>
                            <a:pt x="991" y="9"/>
                          </a:lnTo>
                          <a:lnTo>
                            <a:pt x="991" y="11"/>
                          </a:lnTo>
                          <a:lnTo>
                            <a:pt x="992" y="10"/>
                          </a:lnTo>
                          <a:lnTo>
                            <a:pt x="992" y="11"/>
                          </a:lnTo>
                          <a:lnTo>
                            <a:pt x="993" y="11"/>
                          </a:lnTo>
                          <a:lnTo>
                            <a:pt x="993" y="13"/>
                          </a:lnTo>
                          <a:lnTo>
                            <a:pt x="994" y="13"/>
                          </a:lnTo>
                          <a:lnTo>
                            <a:pt x="994" y="13"/>
                          </a:lnTo>
                          <a:lnTo>
                            <a:pt x="994" y="12"/>
                          </a:lnTo>
                          <a:lnTo>
                            <a:pt x="995" y="12"/>
                          </a:lnTo>
                          <a:lnTo>
                            <a:pt x="995" y="15"/>
                          </a:lnTo>
                          <a:lnTo>
                            <a:pt x="996" y="16"/>
                          </a:lnTo>
                          <a:lnTo>
                            <a:pt x="996" y="13"/>
                          </a:lnTo>
                          <a:lnTo>
                            <a:pt x="996" y="14"/>
                          </a:lnTo>
                          <a:lnTo>
                            <a:pt x="997" y="11"/>
                          </a:lnTo>
                          <a:lnTo>
                            <a:pt x="997" y="14"/>
                          </a:lnTo>
                          <a:lnTo>
                            <a:pt x="998" y="15"/>
                          </a:lnTo>
                          <a:lnTo>
                            <a:pt x="998" y="13"/>
                          </a:lnTo>
                          <a:lnTo>
                            <a:pt x="999" y="15"/>
                          </a:lnTo>
                          <a:lnTo>
                            <a:pt x="999" y="13"/>
                          </a:lnTo>
                          <a:lnTo>
                            <a:pt x="999" y="15"/>
                          </a:lnTo>
                          <a:lnTo>
                            <a:pt x="1000" y="15"/>
                          </a:lnTo>
                          <a:lnTo>
                            <a:pt x="1000" y="11"/>
                          </a:lnTo>
                          <a:lnTo>
                            <a:pt x="1001" y="11"/>
                          </a:lnTo>
                          <a:lnTo>
                            <a:pt x="1001" y="14"/>
                          </a:lnTo>
                          <a:lnTo>
                            <a:pt x="1001" y="12"/>
                          </a:lnTo>
                          <a:lnTo>
                            <a:pt x="1002" y="11"/>
                          </a:lnTo>
                          <a:lnTo>
                            <a:pt x="1002" y="7"/>
                          </a:lnTo>
                          <a:lnTo>
                            <a:pt x="1003" y="11"/>
                          </a:lnTo>
                          <a:lnTo>
                            <a:pt x="1003" y="11"/>
                          </a:lnTo>
                          <a:lnTo>
                            <a:pt x="1004" y="11"/>
                          </a:lnTo>
                          <a:lnTo>
                            <a:pt x="1004" y="12"/>
                          </a:lnTo>
                          <a:lnTo>
                            <a:pt x="1004" y="10"/>
                          </a:lnTo>
                          <a:lnTo>
                            <a:pt x="1005" y="9"/>
                          </a:lnTo>
                          <a:lnTo>
                            <a:pt x="1005" y="11"/>
                          </a:lnTo>
                          <a:lnTo>
                            <a:pt x="1006" y="13"/>
                          </a:lnTo>
                          <a:lnTo>
                            <a:pt x="1006" y="13"/>
                          </a:lnTo>
                          <a:lnTo>
                            <a:pt x="1006" y="13"/>
                          </a:lnTo>
                          <a:lnTo>
                            <a:pt x="1007" y="13"/>
                          </a:lnTo>
                          <a:lnTo>
                            <a:pt x="1007" y="14"/>
                          </a:lnTo>
                          <a:lnTo>
                            <a:pt x="1008" y="12"/>
                          </a:lnTo>
                          <a:lnTo>
                            <a:pt x="1008" y="16"/>
                          </a:lnTo>
                          <a:lnTo>
                            <a:pt x="1009" y="16"/>
                          </a:lnTo>
                          <a:lnTo>
                            <a:pt x="1009" y="15"/>
                          </a:lnTo>
                          <a:lnTo>
                            <a:pt x="1009" y="17"/>
                          </a:lnTo>
                          <a:lnTo>
                            <a:pt x="1010" y="16"/>
                          </a:lnTo>
                          <a:lnTo>
                            <a:pt x="1010" y="16"/>
                          </a:lnTo>
                          <a:lnTo>
                            <a:pt x="1011" y="15"/>
                          </a:lnTo>
                          <a:lnTo>
                            <a:pt x="1011" y="16"/>
                          </a:lnTo>
                          <a:lnTo>
                            <a:pt x="1011" y="14"/>
                          </a:lnTo>
                          <a:lnTo>
                            <a:pt x="1012" y="14"/>
                          </a:lnTo>
                          <a:lnTo>
                            <a:pt x="1012" y="14"/>
                          </a:lnTo>
                          <a:lnTo>
                            <a:pt x="1013" y="15"/>
                          </a:lnTo>
                          <a:lnTo>
                            <a:pt x="1013" y="12"/>
                          </a:lnTo>
                          <a:lnTo>
                            <a:pt x="1014" y="9"/>
                          </a:lnTo>
                          <a:lnTo>
                            <a:pt x="1014" y="11"/>
                          </a:lnTo>
                          <a:lnTo>
                            <a:pt x="1014" y="10"/>
                          </a:lnTo>
                          <a:lnTo>
                            <a:pt x="1015" y="8"/>
                          </a:lnTo>
                          <a:lnTo>
                            <a:pt x="1015" y="10"/>
                          </a:lnTo>
                          <a:lnTo>
                            <a:pt x="1016" y="9"/>
                          </a:lnTo>
                          <a:lnTo>
                            <a:pt x="1016" y="9"/>
                          </a:lnTo>
                          <a:lnTo>
                            <a:pt x="1016" y="10"/>
                          </a:lnTo>
                          <a:lnTo>
                            <a:pt x="1017" y="9"/>
                          </a:lnTo>
                          <a:lnTo>
                            <a:pt x="1017" y="9"/>
                          </a:lnTo>
                          <a:lnTo>
                            <a:pt x="1018" y="8"/>
                          </a:lnTo>
                          <a:lnTo>
                            <a:pt x="1018" y="10"/>
                          </a:lnTo>
                          <a:lnTo>
                            <a:pt x="1019" y="9"/>
                          </a:lnTo>
                          <a:lnTo>
                            <a:pt x="1019" y="10"/>
                          </a:lnTo>
                          <a:lnTo>
                            <a:pt x="1019" y="10"/>
                          </a:lnTo>
                          <a:lnTo>
                            <a:pt x="1020" y="12"/>
                          </a:lnTo>
                          <a:lnTo>
                            <a:pt x="1020" y="11"/>
                          </a:lnTo>
                          <a:lnTo>
                            <a:pt x="1021" y="11"/>
                          </a:lnTo>
                          <a:lnTo>
                            <a:pt x="1021" y="9"/>
                          </a:lnTo>
                          <a:lnTo>
                            <a:pt x="1021" y="12"/>
                          </a:lnTo>
                          <a:lnTo>
                            <a:pt x="1022" y="12"/>
                          </a:lnTo>
                          <a:lnTo>
                            <a:pt x="1022" y="12"/>
                          </a:lnTo>
                          <a:lnTo>
                            <a:pt x="1023" y="13"/>
                          </a:lnTo>
                          <a:lnTo>
                            <a:pt x="1023" y="14"/>
                          </a:lnTo>
                          <a:lnTo>
                            <a:pt x="1024" y="14"/>
                          </a:lnTo>
                          <a:lnTo>
                            <a:pt x="1024" y="14"/>
                          </a:lnTo>
                          <a:lnTo>
                            <a:pt x="1024" y="14"/>
                          </a:lnTo>
                          <a:lnTo>
                            <a:pt x="1025" y="13"/>
                          </a:lnTo>
                          <a:lnTo>
                            <a:pt x="1025" y="15"/>
                          </a:lnTo>
                          <a:lnTo>
                            <a:pt x="1026" y="13"/>
                          </a:lnTo>
                          <a:lnTo>
                            <a:pt x="1026" y="13"/>
                          </a:lnTo>
                          <a:lnTo>
                            <a:pt x="1026" y="14"/>
                          </a:lnTo>
                          <a:lnTo>
                            <a:pt x="1027" y="11"/>
                          </a:lnTo>
                          <a:lnTo>
                            <a:pt x="1027" y="12"/>
                          </a:lnTo>
                          <a:lnTo>
                            <a:pt x="1028" y="14"/>
                          </a:lnTo>
                          <a:lnTo>
                            <a:pt x="1028" y="9"/>
                          </a:lnTo>
                          <a:lnTo>
                            <a:pt x="1029" y="7"/>
                          </a:lnTo>
                          <a:lnTo>
                            <a:pt x="1029" y="7"/>
                          </a:lnTo>
                          <a:lnTo>
                            <a:pt x="1029" y="8"/>
                          </a:lnTo>
                          <a:lnTo>
                            <a:pt x="1030" y="8"/>
                          </a:lnTo>
                          <a:lnTo>
                            <a:pt x="1030" y="9"/>
                          </a:lnTo>
                          <a:lnTo>
                            <a:pt x="1031" y="6"/>
                          </a:lnTo>
                          <a:lnTo>
                            <a:pt x="1031" y="9"/>
                          </a:lnTo>
                          <a:lnTo>
                            <a:pt x="1031" y="11"/>
                          </a:lnTo>
                          <a:lnTo>
                            <a:pt x="1032" y="8"/>
                          </a:lnTo>
                          <a:lnTo>
                            <a:pt x="1032" y="6"/>
                          </a:lnTo>
                          <a:lnTo>
                            <a:pt x="1033" y="10"/>
                          </a:lnTo>
                          <a:lnTo>
                            <a:pt x="1033" y="12"/>
                          </a:lnTo>
                          <a:lnTo>
                            <a:pt x="1034" y="7"/>
                          </a:lnTo>
                          <a:lnTo>
                            <a:pt x="1034" y="11"/>
                          </a:lnTo>
                          <a:lnTo>
                            <a:pt x="1034" y="12"/>
                          </a:lnTo>
                          <a:lnTo>
                            <a:pt x="1035" y="14"/>
                          </a:lnTo>
                          <a:lnTo>
                            <a:pt x="1035" y="14"/>
                          </a:lnTo>
                          <a:lnTo>
                            <a:pt x="1036" y="14"/>
                          </a:lnTo>
                          <a:lnTo>
                            <a:pt x="1036" y="16"/>
                          </a:lnTo>
                          <a:lnTo>
                            <a:pt x="1036" y="13"/>
                          </a:lnTo>
                          <a:lnTo>
                            <a:pt x="1037" y="14"/>
                          </a:lnTo>
                          <a:lnTo>
                            <a:pt x="1037" y="15"/>
                          </a:lnTo>
                          <a:lnTo>
                            <a:pt x="1038" y="13"/>
                          </a:lnTo>
                          <a:lnTo>
                            <a:pt x="1038" y="12"/>
                          </a:lnTo>
                          <a:lnTo>
                            <a:pt x="1039" y="13"/>
                          </a:lnTo>
                          <a:lnTo>
                            <a:pt x="1039" y="15"/>
                          </a:lnTo>
                          <a:lnTo>
                            <a:pt x="1039" y="13"/>
                          </a:lnTo>
                          <a:lnTo>
                            <a:pt x="1040" y="12"/>
                          </a:lnTo>
                          <a:lnTo>
                            <a:pt x="1040" y="11"/>
                          </a:lnTo>
                          <a:lnTo>
                            <a:pt x="1041" y="10"/>
                          </a:lnTo>
                          <a:lnTo>
                            <a:pt x="1041" y="12"/>
                          </a:lnTo>
                          <a:lnTo>
                            <a:pt x="1041" y="10"/>
                          </a:lnTo>
                          <a:lnTo>
                            <a:pt x="1042" y="11"/>
                          </a:lnTo>
                          <a:lnTo>
                            <a:pt x="1042" y="8"/>
                          </a:lnTo>
                          <a:lnTo>
                            <a:pt x="1043" y="8"/>
                          </a:lnTo>
                          <a:lnTo>
                            <a:pt x="1043" y="6"/>
                          </a:lnTo>
                          <a:lnTo>
                            <a:pt x="1044" y="8"/>
                          </a:lnTo>
                          <a:lnTo>
                            <a:pt x="1044" y="7"/>
                          </a:lnTo>
                          <a:lnTo>
                            <a:pt x="1044" y="9"/>
                          </a:lnTo>
                          <a:lnTo>
                            <a:pt x="1045" y="7"/>
                          </a:lnTo>
                          <a:lnTo>
                            <a:pt x="1045" y="8"/>
                          </a:lnTo>
                          <a:lnTo>
                            <a:pt x="1046" y="6"/>
                          </a:lnTo>
                          <a:lnTo>
                            <a:pt x="1046" y="8"/>
                          </a:lnTo>
                          <a:lnTo>
                            <a:pt x="1046" y="8"/>
                          </a:lnTo>
                          <a:lnTo>
                            <a:pt x="1047" y="8"/>
                          </a:lnTo>
                          <a:lnTo>
                            <a:pt x="1047" y="10"/>
                          </a:lnTo>
                          <a:lnTo>
                            <a:pt x="1048" y="10"/>
                          </a:lnTo>
                          <a:lnTo>
                            <a:pt x="1048" y="11"/>
                          </a:lnTo>
                          <a:lnTo>
                            <a:pt x="1049" y="12"/>
                          </a:lnTo>
                          <a:lnTo>
                            <a:pt x="1049" y="9"/>
                          </a:lnTo>
                          <a:lnTo>
                            <a:pt x="1049" y="10"/>
                          </a:lnTo>
                          <a:lnTo>
                            <a:pt x="1050" y="11"/>
                          </a:lnTo>
                          <a:lnTo>
                            <a:pt x="1050" y="12"/>
                          </a:lnTo>
                          <a:lnTo>
                            <a:pt x="1051" y="13"/>
                          </a:lnTo>
                          <a:lnTo>
                            <a:pt x="1051" y="13"/>
                          </a:lnTo>
                          <a:lnTo>
                            <a:pt x="1051" y="17"/>
                          </a:lnTo>
                          <a:lnTo>
                            <a:pt x="1052" y="15"/>
                          </a:lnTo>
                          <a:lnTo>
                            <a:pt x="1052" y="13"/>
                          </a:lnTo>
                          <a:lnTo>
                            <a:pt x="1053" y="16"/>
                          </a:lnTo>
                          <a:lnTo>
                            <a:pt x="1053" y="13"/>
                          </a:lnTo>
                          <a:lnTo>
                            <a:pt x="1054" y="15"/>
                          </a:lnTo>
                          <a:lnTo>
                            <a:pt x="1054" y="13"/>
                          </a:lnTo>
                          <a:lnTo>
                            <a:pt x="1054" y="14"/>
                          </a:lnTo>
                          <a:lnTo>
                            <a:pt x="1055" y="11"/>
                          </a:lnTo>
                          <a:lnTo>
                            <a:pt x="1055" y="12"/>
                          </a:lnTo>
                          <a:lnTo>
                            <a:pt x="1056" y="12"/>
                          </a:lnTo>
                          <a:lnTo>
                            <a:pt x="1056" y="14"/>
                          </a:lnTo>
                          <a:lnTo>
                            <a:pt x="1056" y="10"/>
                          </a:lnTo>
                          <a:lnTo>
                            <a:pt x="1057" y="11"/>
                          </a:lnTo>
                          <a:lnTo>
                            <a:pt x="1057" y="9"/>
                          </a:lnTo>
                          <a:lnTo>
                            <a:pt x="1058" y="11"/>
                          </a:lnTo>
                          <a:lnTo>
                            <a:pt x="1058" y="9"/>
                          </a:lnTo>
                          <a:lnTo>
                            <a:pt x="1059" y="9"/>
                          </a:lnTo>
                          <a:lnTo>
                            <a:pt x="1059" y="9"/>
                          </a:lnTo>
                          <a:lnTo>
                            <a:pt x="1059" y="10"/>
                          </a:lnTo>
                          <a:lnTo>
                            <a:pt x="1060" y="12"/>
                          </a:lnTo>
                          <a:lnTo>
                            <a:pt x="1060" y="12"/>
                          </a:lnTo>
                          <a:lnTo>
                            <a:pt x="1061" y="9"/>
                          </a:lnTo>
                          <a:lnTo>
                            <a:pt x="1061" y="11"/>
                          </a:lnTo>
                          <a:lnTo>
                            <a:pt x="1061" y="11"/>
                          </a:lnTo>
                          <a:lnTo>
                            <a:pt x="1062" y="14"/>
                          </a:lnTo>
                          <a:lnTo>
                            <a:pt x="1062" y="12"/>
                          </a:lnTo>
                          <a:lnTo>
                            <a:pt x="1063" y="14"/>
                          </a:lnTo>
                          <a:lnTo>
                            <a:pt x="1063" y="12"/>
                          </a:lnTo>
                          <a:lnTo>
                            <a:pt x="1064" y="16"/>
                          </a:lnTo>
                          <a:lnTo>
                            <a:pt x="1064" y="15"/>
                          </a:lnTo>
                          <a:lnTo>
                            <a:pt x="1064" y="13"/>
                          </a:lnTo>
                          <a:lnTo>
                            <a:pt x="1065" y="17"/>
                          </a:lnTo>
                          <a:lnTo>
                            <a:pt x="1065" y="18"/>
                          </a:lnTo>
                          <a:lnTo>
                            <a:pt x="1066" y="17"/>
                          </a:lnTo>
                          <a:lnTo>
                            <a:pt x="1066" y="15"/>
                          </a:lnTo>
                          <a:lnTo>
                            <a:pt x="1066" y="19"/>
                          </a:lnTo>
                          <a:lnTo>
                            <a:pt x="1067" y="15"/>
                          </a:lnTo>
                          <a:lnTo>
                            <a:pt x="1067" y="17"/>
                          </a:lnTo>
                          <a:lnTo>
                            <a:pt x="1068" y="16"/>
                          </a:lnTo>
                          <a:lnTo>
                            <a:pt x="1068" y="13"/>
                          </a:lnTo>
                          <a:lnTo>
                            <a:pt x="1069" y="15"/>
                          </a:lnTo>
                          <a:lnTo>
                            <a:pt x="1069" y="14"/>
                          </a:lnTo>
                          <a:lnTo>
                            <a:pt x="1069" y="12"/>
                          </a:lnTo>
                          <a:lnTo>
                            <a:pt x="1070" y="12"/>
                          </a:lnTo>
                          <a:lnTo>
                            <a:pt x="1070" y="12"/>
                          </a:lnTo>
                          <a:lnTo>
                            <a:pt x="1071" y="10"/>
                          </a:lnTo>
                          <a:lnTo>
                            <a:pt x="1071" y="12"/>
                          </a:lnTo>
                          <a:lnTo>
                            <a:pt x="1071" y="9"/>
                          </a:lnTo>
                          <a:lnTo>
                            <a:pt x="1072" y="9"/>
                          </a:lnTo>
                          <a:lnTo>
                            <a:pt x="1072" y="8"/>
                          </a:lnTo>
                          <a:lnTo>
                            <a:pt x="1073" y="9"/>
                          </a:lnTo>
                          <a:lnTo>
                            <a:pt x="1073" y="9"/>
                          </a:lnTo>
                          <a:lnTo>
                            <a:pt x="1074" y="9"/>
                          </a:lnTo>
                          <a:lnTo>
                            <a:pt x="1074" y="10"/>
                          </a:lnTo>
                          <a:lnTo>
                            <a:pt x="1074" y="12"/>
                          </a:lnTo>
                          <a:lnTo>
                            <a:pt x="1075" y="11"/>
                          </a:lnTo>
                          <a:lnTo>
                            <a:pt x="1075" y="14"/>
                          </a:lnTo>
                          <a:lnTo>
                            <a:pt x="1076" y="14"/>
                          </a:lnTo>
                          <a:lnTo>
                            <a:pt x="1076" y="15"/>
                          </a:lnTo>
                          <a:lnTo>
                            <a:pt x="1076" y="15"/>
                          </a:lnTo>
                          <a:lnTo>
                            <a:pt x="1077" y="16"/>
                          </a:lnTo>
                          <a:lnTo>
                            <a:pt x="1077" y="15"/>
                          </a:lnTo>
                          <a:lnTo>
                            <a:pt x="1078" y="16"/>
                          </a:lnTo>
                          <a:lnTo>
                            <a:pt x="1078" y="14"/>
                          </a:lnTo>
                          <a:lnTo>
                            <a:pt x="1079" y="16"/>
                          </a:lnTo>
                          <a:lnTo>
                            <a:pt x="1079" y="16"/>
                          </a:lnTo>
                          <a:lnTo>
                            <a:pt x="1079" y="12"/>
                          </a:lnTo>
                          <a:lnTo>
                            <a:pt x="1080" y="15"/>
                          </a:lnTo>
                          <a:lnTo>
                            <a:pt x="1080" y="15"/>
                          </a:lnTo>
                          <a:lnTo>
                            <a:pt x="1081" y="13"/>
                          </a:lnTo>
                          <a:lnTo>
                            <a:pt x="1081" y="12"/>
                          </a:lnTo>
                          <a:lnTo>
                            <a:pt x="1081" y="12"/>
                          </a:lnTo>
                          <a:lnTo>
                            <a:pt x="1082" y="13"/>
                          </a:lnTo>
                          <a:lnTo>
                            <a:pt x="1082" y="12"/>
                          </a:lnTo>
                          <a:lnTo>
                            <a:pt x="1083" y="12"/>
                          </a:lnTo>
                          <a:lnTo>
                            <a:pt x="1083" y="13"/>
                          </a:lnTo>
                          <a:lnTo>
                            <a:pt x="1084" y="11"/>
                          </a:lnTo>
                          <a:lnTo>
                            <a:pt x="1084" y="11"/>
                          </a:lnTo>
                          <a:lnTo>
                            <a:pt x="1084" y="10"/>
                          </a:lnTo>
                          <a:lnTo>
                            <a:pt x="1085" y="11"/>
                          </a:lnTo>
                          <a:lnTo>
                            <a:pt x="1085" y="9"/>
                          </a:lnTo>
                          <a:lnTo>
                            <a:pt x="1086" y="9"/>
                          </a:lnTo>
                          <a:lnTo>
                            <a:pt x="1086" y="10"/>
                          </a:lnTo>
                          <a:lnTo>
                            <a:pt x="1086" y="8"/>
                          </a:lnTo>
                          <a:lnTo>
                            <a:pt x="1087" y="8"/>
                          </a:lnTo>
                          <a:lnTo>
                            <a:pt x="1087" y="10"/>
                          </a:lnTo>
                          <a:lnTo>
                            <a:pt x="1088" y="10"/>
                          </a:lnTo>
                          <a:lnTo>
                            <a:pt x="1088" y="10"/>
                          </a:lnTo>
                          <a:lnTo>
                            <a:pt x="1089" y="10"/>
                          </a:lnTo>
                          <a:lnTo>
                            <a:pt x="1089" y="11"/>
                          </a:lnTo>
                          <a:lnTo>
                            <a:pt x="1089" y="9"/>
                          </a:lnTo>
                          <a:lnTo>
                            <a:pt x="1090" y="11"/>
                          </a:lnTo>
                          <a:lnTo>
                            <a:pt x="1090" y="11"/>
                          </a:lnTo>
                          <a:lnTo>
                            <a:pt x="1091" y="13"/>
                          </a:lnTo>
                          <a:lnTo>
                            <a:pt x="1091" y="13"/>
                          </a:lnTo>
                          <a:lnTo>
                            <a:pt x="1091" y="13"/>
                          </a:lnTo>
                          <a:lnTo>
                            <a:pt x="1092" y="13"/>
                          </a:lnTo>
                          <a:lnTo>
                            <a:pt x="1092" y="13"/>
                          </a:lnTo>
                          <a:lnTo>
                            <a:pt x="1093" y="14"/>
                          </a:lnTo>
                          <a:lnTo>
                            <a:pt x="1093" y="15"/>
                          </a:lnTo>
                          <a:lnTo>
                            <a:pt x="1094" y="18"/>
                          </a:lnTo>
                          <a:lnTo>
                            <a:pt x="1094" y="12"/>
                          </a:lnTo>
                          <a:lnTo>
                            <a:pt x="1094" y="16"/>
                          </a:lnTo>
                          <a:lnTo>
                            <a:pt x="1095" y="15"/>
                          </a:lnTo>
                          <a:lnTo>
                            <a:pt x="1095" y="16"/>
                          </a:lnTo>
                          <a:lnTo>
                            <a:pt x="1096" y="14"/>
                          </a:lnTo>
                          <a:lnTo>
                            <a:pt x="1096" y="13"/>
                          </a:lnTo>
                          <a:lnTo>
                            <a:pt x="1096" y="12"/>
                          </a:lnTo>
                          <a:lnTo>
                            <a:pt x="1097" y="10"/>
                          </a:lnTo>
                          <a:lnTo>
                            <a:pt x="1097" y="11"/>
                          </a:lnTo>
                          <a:lnTo>
                            <a:pt x="1098" y="12"/>
                          </a:lnTo>
                          <a:lnTo>
                            <a:pt x="1098" y="11"/>
                          </a:lnTo>
                          <a:lnTo>
                            <a:pt x="1099" y="13"/>
                          </a:lnTo>
                          <a:lnTo>
                            <a:pt x="1099" y="10"/>
                          </a:lnTo>
                          <a:lnTo>
                            <a:pt x="1099" y="11"/>
                          </a:lnTo>
                          <a:lnTo>
                            <a:pt x="1100" y="12"/>
                          </a:lnTo>
                          <a:lnTo>
                            <a:pt x="1100" y="9"/>
                          </a:lnTo>
                          <a:lnTo>
                            <a:pt x="1101" y="8"/>
                          </a:lnTo>
                          <a:lnTo>
                            <a:pt x="1101" y="9"/>
                          </a:lnTo>
                          <a:lnTo>
                            <a:pt x="1101" y="10"/>
                          </a:lnTo>
                          <a:lnTo>
                            <a:pt x="1102" y="8"/>
                          </a:lnTo>
                          <a:lnTo>
                            <a:pt x="1102" y="10"/>
                          </a:lnTo>
                          <a:lnTo>
                            <a:pt x="1103" y="12"/>
                          </a:lnTo>
                          <a:lnTo>
                            <a:pt x="1103" y="13"/>
                          </a:lnTo>
                          <a:lnTo>
                            <a:pt x="1104" y="12"/>
                          </a:lnTo>
                          <a:lnTo>
                            <a:pt x="1104" y="13"/>
                          </a:lnTo>
                          <a:lnTo>
                            <a:pt x="1104" y="13"/>
                          </a:lnTo>
                          <a:lnTo>
                            <a:pt x="1105" y="14"/>
                          </a:lnTo>
                          <a:lnTo>
                            <a:pt x="1105" y="15"/>
                          </a:lnTo>
                          <a:lnTo>
                            <a:pt x="1106" y="17"/>
                          </a:lnTo>
                          <a:lnTo>
                            <a:pt x="1106" y="15"/>
                          </a:lnTo>
                          <a:lnTo>
                            <a:pt x="1106" y="17"/>
                          </a:lnTo>
                          <a:lnTo>
                            <a:pt x="1107" y="15"/>
                          </a:lnTo>
                          <a:lnTo>
                            <a:pt x="1107" y="13"/>
                          </a:lnTo>
                          <a:lnTo>
                            <a:pt x="1108" y="16"/>
                          </a:lnTo>
                          <a:lnTo>
                            <a:pt x="1108" y="16"/>
                          </a:lnTo>
                          <a:lnTo>
                            <a:pt x="1109" y="15"/>
                          </a:lnTo>
                          <a:lnTo>
                            <a:pt x="1109" y="15"/>
                          </a:lnTo>
                          <a:lnTo>
                            <a:pt x="1109" y="16"/>
                          </a:lnTo>
                          <a:lnTo>
                            <a:pt x="1110" y="16"/>
                          </a:lnTo>
                          <a:lnTo>
                            <a:pt x="1110" y="13"/>
                          </a:lnTo>
                          <a:lnTo>
                            <a:pt x="1111" y="14"/>
                          </a:lnTo>
                          <a:lnTo>
                            <a:pt x="1111" y="14"/>
                          </a:lnTo>
                          <a:lnTo>
                            <a:pt x="1111" y="12"/>
                          </a:lnTo>
                          <a:lnTo>
                            <a:pt x="1112" y="14"/>
                          </a:lnTo>
                          <a:lnTo>
                            <a:pt x="1112" y="14"/>
                          </a:lnTo>
                          <a:lnTo>
                            <a:pt x="1113" y="10"/>
                          </a:lnTo>
                          <a:lnTo>
                            <a:pt x="1113" y="11"/>
                          </a:lnTo>
                          <a:lnTo>
                            <a:pt x="1114" y="11"/>
                          </a:lnTo>
                          <a:lnTo>
                            <a:pt x="1114" y="11"/>
                          </a:lnTo>
                          <a:lnTo>
                            <a:pt x="1114" y="11"/>
                          </a:lnTo>
                          <a:lnTo>
                            <a:pt x="1115" y="12"/>
                          </a:lnTo>
                          <a:lnTo>
                            <a:pt x="1115" y="11"/>
                          </a:lnTo>
                          <a:lnTo>
                            <a:pt x="1116" y="9"/>
                          </a:lnTo>
                          <a:lnTo>
                            <a:pt x="1116" y="10"/>
                          </a:lnTo>
                          <a:lnTo>
                            <a:pt x="1116" y="12"/>
                          </a:lnTo>
                          <a:lnTo>
                            <a:pt x="1117" y="12"/>
                          </a:lnTo>
                          <a:lnTo>
                            <a:pt x="1117" y="14"/>
                          </a:lnTo>
                          <a:lnTo>
                            <a:pt x="1118" y="15"/>
                          </a:lnTo>
                          <a:lnTo>
                            <a:pt x="1118" y="12"/>
                          </a:lnTo>
                          <a:lnTo>
                            <a:pt x="1119" y="11"/>
                          </a:lnTo>
                          <a:lnTo>
                            <a:pt x="1119" y="14"/>
                          </a:lnTo>
                          <a:lnTo>
                            <a:pt x="1119" y="14"/>
                          </a:lnTo>
                          <a:lnTo>
                            <a:pt x="1120" y="14"/>
                          </a:lnTo>
                          <a:lnTo>
                            <a:pt x="1120" y="14"/>
                          </a:lnTo>
                          <a:lnTo>
                            <a:pt x="1121" y="13"/>
                          </a:lnTo>
                          <a:lnTo>
                            <a:pt x="1121" y="13"/>
                          </a:lnTo>
                          <a:lnTo>
                            <a:pt x="1121" y="13"/>
                          </a:lnTo>
                          <a:lnTo>
                            <a:pt x="1122" y="13"/>
                          </a:lnTo>
                          <a:lnTo>
                            <a:pt x="1122" y="13"/>
                          </a:lnTo>
                          <a:lnTo>
                            <a:pt x="1123" y="14"/>
                          </a:lnTo>
                          <a:lnTo>
                            <a:pt x="1123" y="14"/>
                          </a:lnTo>
                          <a:lnTo>
                            <a:pt x="1124" y="13"/>
                          </a:lnTo>
                          <a:lnTo>
                            <a:pt x="1124" y="11"/>
                          </a:lnTo>
                          <a:lnTo>
                            <a:pt x="1124" y="10"/>
                          </a:lnTo>
                          <a:lnTo>
                            <a:pt x="1125" y="10"/>
                          </a:lnTo>
                          <a:lnTo>
                            <a:pt x="1125" y="10"/>
                          </a:lnTo>
                          <a:lnTo>
                            <a:pt x="1126" y="9"/>
                          </a:lnTo>
                          <a:lnTo>
                            <a:pt x="1126" y="10"/>
                          </a:lnTo>
                          <a:lnTo>
                            <a:pt x="1126" y="7"/>
                          </a:lnTo>
                          <a:lnTo>
                            <a:pt x="1127" y="9"/>
                          </a:lnTo>
                          <a:lnTo>
                            <a:pt x="1127" y="9"/>
                          </a:lnTo>
                          <a:lnTo>
                            <a:pt x="1128" y="12"/>
                          </a:lnTo>
                          <a:lnTo>
                            <a:pt x="1128" y="9"/>
                          </a:lnTo>
                          <a:lnTo>
                            <a:pt x="1129" y="8"/>
                          </a:lnTo>
                          <a:lnTo>
                            <a:pt x="1129" y="8"/>
                          </a:lnTo>
                          <a:lnTo>
                            <a:pt x="1129" y="10"/>
                          </a:lnTo>
                          <a:lnTo>
                            <a:pt x="1130" y="10"/>
                          </a:lnTo>
                          <a:lnTo>
                            <a:pt x="1130" y="10"/>
                          </a:lnTo>
                          <a:lnTo>
                            <a:pt x="1131" y="8"/>
                          </a:lnTo>
                          <a:lnTo>
                            <a:pt x="1131" y="11"/>
                          </a:lnTo>
                          <a:lnTo>
                            <a:pt x="1131" y="11"/>
                          </a:lnTo>
                          <a:lnTo>
                            <a:pt x="1132" y="13"/>
                          </a:lnTo>
                          <a:lnTo>
                            <a:pt x="1132" y="12"/>
                          </a:lnTo>
                          <a:lnTo>
                            <a:pt x="1133" y="12"/>
                          </a:lnTo>
                          <a:lnTo>
                            <a:pt x="1133" y="14"/>
                          </a:lnTo>
                          <a:lnTo>
                            <a:pt x="1134" y="13"/>
                          </a:lnTo>
                          <a:lnTo>
                            <a:pt x="1134" y="14"/>
                          </a:lnTo>
                          <a:lnTo>
                            <a:pt x="1134" y="13"/>
                          </a:lnTo>
                          <a:lnTo>
                            <a:pt x="1135" y="14"/>
                          </a:lnTo>
                          <a:lnTo>
                            <a:pt x="1135" y="17"/>
                          </a:lnTo>
                          <a:lnTo>
                            <a:pt x="1136" y="12"/>
                          </a:lnTo>
                          <a:lnTo>
                            <a:pt x="1136" y="14"/>
                          </a:lnTo>
                          <a:lnTo>
                            <a:pt x="1136" y="13"/>
                          </a:lnTo>
                          <a:lnTo>
                            <a:pt x="1137" y="13"/>
                          </a:lnTo>
                          <a:lnTo>
                            <a:pt x="1137" y="14"/>
                          </a:lnTo>
                          <a:lnTo>
                            <a:pt x="1138" y="13"/>
                          </a:lnTo>
                          <a:lnTo>
                            <a:pt x="1138" y="11"/>
                          </a:lnTo>
                          <a:lnTo>
                            <a:pt x="1139" y="11"/>
                          </a:lnTo>
                          <a:lnTo>
                            <a:pt x="1139" y="10"/>
                          </a:lnTo>
                          <a:lnTo>
                            <a:pt x="1139" y="13"/>
                          </a:lnTo>
                          <a:lnTo>
                            <a:pt x="1140" y="9"/>
                          </a:lnTo>
                          <a:lnTo>
                            <a:pt x="1140" y="11"/>
                          </a:lnTo>
                          <a:lnTo>
                            <a:pt x="1141" y="10"/>
                          </a:lnTo>
                          <a:lnTo>
                            <a:pt x="1141" y="11"/>
                          </a:lnTo>
                          <a:lnTo>
                            <a:pt x="1141" y="7"/>
                          </a:lnTo>
                          <a:lnTo>
                            <a:pt x="1142" y="8"/>
                          </a:lnTo>
                          <a:lnTo>
                            <a:pt x="1142" y="9"/>
                          </a:lnTo>
                          <a:lnTo>
                            <a:pt x="1143" y="10"/>
                          </a:lnTo>
                          <a:lnTo>
                            <a:pt x="1143" y="9"/>
                          </a:lnTo>
                          <a:lnTo>
                            <a:pt x="1144" y="8"/>
                          </a:lnTo>
                          <a:lnTo>
                            <a:pt x="1144" y="8"/>
                          </a:lnTo>
                          <a:lnTo>
                            <a:pt x="1144" y="7"/>
                          </a:lnTo>
                          <a:lnTo>
                            <a:pt x="1145" y="8"/>
                          </a:lnTo>
                          <a:lnTo>
                            <a:pt x="1145" y="9"/>
                          </a:lnTo>
                          <a:lnTo>
                            <a:pt x="1146" y="9"/>
                          </a:lnTo>
                          <a:lnTo>
                            <a:pt x="1146" y="13"/>
                          </a:lnTo>
                          <a:lnTo>
                            <a:pt x="1146" y="10"/>
                          </a:lnTo>
                          <a:lnTo>
                            <a:pt x="1147" y="9"/>
                          </a:lnTo>
                          <a:lnTo>
                            <a:pt x="1147" y="11"/>
                          </a:lnTo>
                          <a:lnTo>
                            <a:pt x="1148" y="13"/>
                          </a:lnTo>
                          <a:lnTo>
                            <a:pt x="1148" y="12"/>
                          </a:lnTo>
                          <a:lnTo>
                            <a:pt x="1149" y="12"/>
                          </a:lnTo>
                          <a:lnTo>
                            <a:pt x="1149" y="11"/>
                          </a:lnTo>
                          <a:lnTo>
                            <a:pt x="1149" y="14"/>
                          </a:lnTo>
                          <a:lnTo>
                            <a:pt x="1150" y="12"/>
                          </a:lnTo>
                          <a:lnTo>
                            <a:pt x="1150" y="11"/>
                          </a:lnTo>
                          <a:lnTo>
                            <a:pt x="1151" y="13"/>
                          </a:lnTo>
                          <a:lnTo>
                            <a:pt x="1151" y="10"/>
                          </a:lnTo>
                          <a:lnTo>
                            <a:pt x="1151" y="9"/>
                          </a:lnTo>
                          <a:lnTo>
                            <a:pt x="1152" y="9"/>
                          </a:lnTo>
                          <a:lnTo>
                            <a:pt x="1152" y="8"/>
                          </a:lnTo>
                          <a:lnTo>
                            <a:pt x="1153" y="8"/>
                          </a:lnTo>
                          <a:lnTo>
                            <a:pt x="1153" y="10"/>
                          </a:lnTo>
                          <a:lnTo>
                            <a:pt x="1154" y="7"/>
                          </a:lnTo>
                          <a:lnTo>
                            <a:pt x="1154" y="7"/>
                          </a:lnTo>
                          <a:lnTo>
                            <a:pt x="1154" y="7"/>
                          </a:lnTo>
                          <a:lnTo>
                            <a:pt x="1155" y="2"/>
                          </a:lnTo>
                          <a:lnTo>
                            <a:pt x="1155" y="7"/>
                          </a:lnTo>
                          <a:lnTo>
                            <a:pt x="1156" y="7"/>
                          </a:lnTo>
                          <a:lnTo>
                            <a:pt x="1156" y="6"/>
                          </a:lnTo>
                          <a:lnTo>
                            <a:pt x="1156" y="7"/>
                          </a:lnTo>
                          <a:lnTo>
                            <a:pt x="1157" y="8"/>
                          </a:lnTo>
                          <a:lnTo>
                            <a:pt x="1157" y="9"/>
                          </a:lnTo>
                          <a:lnTo>
                            <a:pt x="1158" y="7"/>
                          </a:lnTo>
                          <a:lnTo>
                            <a:pt x="1158" y="8"/>
                          </a:lnTo>
                          <a:lnTo>
                            <a:pt x="1159" y="9"/>
                          </a:lnTo>
                          <a:lnTo>
                            <a:pt x="1159" y="9"/>
                          </a:lnTo>
                          <a:lnTo>
                            <a:pt x="1159" y="11"/>
                          </a:lnTo>
                          <a:lnTo>
                            <a:pt x="1160" y="8"/>
                          </a:lnTo>
                          <a:lnTo>
                            <a:pt x="1160" y="9"/>
                          </a:lnTo>
                          <a:lnTo>
                            <a:pt x="1161" y="10"/>
                          </a:lnTo>
                          <a:lnTo>
                            <a:pt x="1161" y="9"/>
                          </a:lnTo>
                          <a:lnTo>
                            <a:pt x="1161" y="12"/>
                          </a:lnTo>
                          <a:lnTo>
                            <a:pt x="1162" y="13"/>
                          </a:lnTo>
                          <a:lnTo>
                            <a:pt x="1162" y="11"/>
                          </a:lnTo>
                          <a:lnTo>
                            <a:pt x="1163" y="10"/>
                          </a:lnTo>
                          <a:lnTo>
                            <a:pt x="1163" y="11"/>
                          </a:lnTo>
                          <a:lnTo>
                            <a:pt x="1164" y="12"/>
                          </a:lnTo>
                          <a:lnTo>
                            <a:pt x="1164" y="11"/>
                          </a:lnTo>
                          <a:lnTo>
                            <a:pt x="1164" y="9"/>
                          </a:lnTo>
                          <a:lnTo>
                            <a:pt x="1165" y="9"/>
                          </a:lnTo>
                          <a:lnTo>
                            <a:pt x="1165" y="10"/>
                          </a:lnTo>
                          <a:lnTo>
                            <a:pt x="1166" y="10"/>
                          </a:lnTo>
                          <a:lnTo>
                            <a:pt x="1166" y="10"/>
                          </a:lnTo>
                          <a:lnTo>
                            <a:pt x="1166" y="9"/>
                          </a:lnTo>
                          <a:lnTo>
                            <a:pt x="1167" y="10"/>
                          </a:lnTo>
                          <a:lnTo>
                            <a:pt x="1167" y="11"/>
                          </a:lnTo>
                          <a:lnTo>
                            <a:pt x="1168" y="8"/>
                          </a:lnTo>
                          <a:lnTo>
                            <a:pt x="1168" y="10"/>
                          </a:lnTo>
                          <a:lnTo>
                            <a:pt x="1169" y="8"/>
                          </a:lnTo>
                          <a:lnTo>
                            <a:pt x="1169" y="7"/>
                          </a:lnTo>
                          <a:lnTo>
                            <a:pt x="1169" y="8"/>
                          </a:lnTo>
                          <a:lnTo>
                            <a:pt x="1170" y="8"/>
                          </a:lnTo>
                          <a:lnTo>
                            <a:pt x="1170" y="8"/>
                          </a:lnTo>
                          <a:lnTo>
                            <a:pt x="1171" y="9"/>
                          </a:lnTo>
                          <a:lnTo>
                            <a:pt x="1171" y="11"/>
                          </a:lnTo>
                          <a:lnTo>
                            <a:pt x="1171" y="10"/>
                          </a:lnTo>
                          <a:lnTo>
                            <a:pt x="1172" y="7"/>
                          </a:lnTo>
                          <a:lnTo>
                            <a:pt x="1172" y="9"/>
                          </a:lnTo>
                          <a:lnTo>
                            <a:pt x="1173" y="12"/>
                          </a:lnTo>
                          <a:lnTo>
                            <a:pt x="1173" y="12"/>
                          </a:lnTo>
                          <a:lnTo>
                            <a:pt x="1174" y="10"/>
                          </a:lnTo>
                          <a:lnTo>
                            <a:pt x="1174" y="13"/>
                          </a:lnTo>
                          <a:lnTo>
                            <a:pt x="1174" y="13"/>
                          </a:lnTo>
                          <a:lnTo>
                            <a:pt x="1175" y="11"/>
                          </a:lnTo>
                          <a:lnTo>
                            <a:pt x="1175" y="13"/>
                          </a:lnTo>
                          <a:lnTo>
                            <a:pt x="1176" y="13"/>
                          </a:lnTo>
                          <a:lnTo>
                            <a:pt x="1176" y="14"/>
                          </a:lnTo>
                          <a:lnTo>
                            <a:pt x="1176" y="14"/>
                          </a:lnTo>
                          <a:lnTo>
                            <a:pt x="1177" y="14"/>
                          </a:lnTo>
                          <a:lnTo>
                            <a:pt x="1177" y="14"/>
                          </a:lnTo>
                          <a:lnTo>
                            <a:pt x="1178" y="13"/>
                          </a:lnTo>
                          <a:lnTo>
                            <a:pt x="1178" y="13"/>
                          </a:lnTo>
                          <a:lnTo>
                            <a:pt x="1179" y="13"/>
                          </a:lnTo>
                          <a:lnTo>
                            <a:pt x="1179" y="11"/>
                          </a:lnTo>
                          <a:lnTo>
                            <a:pt x="1179" y="11"/>
                          </a:lnTo>
                          <a:lnTo>
                            <a:pt x="1180" y="10"/>
                          </a:lnTo>
                          <a:lnTo>
                            <a:pt x="1180" y="12"/>
                          </a:lnTo>
                          <a:lnTo>
                            <a:pt x="1181" y="10"/>
                          </a:lnTo>
                          <a:lnTo>
                            <a:pt x="1181" y="10"/>
                          </a:lnTo>
                          <a:lnTo>
                            <a:pt x="1181" y="10"/>
                          </a:lnTo>
                          <a:lnTo>
                            <a:pt x="1182" y="10"/>
                          </a:lnTo>
                          <a:lnTo>
                            <a:pt x="1182" y="9"/>
                          </a:lnTo>
                          <a:lnTo>
                            <a:pt x="1183" y="9"/>
                          </a:lnTo>
                          <a:lnTo>
                            <a:pt x="1183" y="7"/>
                          </a:lnTo>
                          <a:lnTo>
                            <a:pt x="1184" y="9"/>
                          </a:lnTo>
                          <a:lnTo>
                            <a:pt x="1184" y="8"/>
                          </a:lnTo>
                          <a:lnTo>
                            <a:pt x="1184" y="8"/>
                          </a:lnTo>
                          <a:lnTo>
                            <a:pt x="1185" y="10"/>
                          </a:lnTo>
                          <a:lnTo>
                            <a:pt x="1185" y="9"/>
                          </a:lnTo>
                          <a:lnTo>
                            <a:pt x="1186" y="8"/>
                          </a:lnTo>
                          <a:lnTo>
                            <a:pt x="1186" y="8"/>
                          </a:lnTo>
                          <a:lnTo>
                            <a:pt x="1186" y="12"/>
                          </a:lnTo>
                          <a:lnTo>
                            <a:pt x="1187" y="12"/>
                          </a:lnTo>
                          <a:lnTo>
                            <a:pt x="1187" y="8"/>
                          </a:lnTo>
                          <a:lnTo>
                            <a:pt x="1188" y="10"/>
                          </a:lnTo>
                          <a:lnTo>
                            <a:pt x="1188" y="11"/>
                          </a:lnTo>
                          <a:lnTo>
                            <a:pt x="1189" y="10"/>
                          </a:lnTo>
                          <a:lnTo>
                            <a:pt x="1189" y="11"/>
                          </a:lnTo>
                          <a:lnTo>
                            <a:pt x="1189" y="11"/>
                          </a:lnTo>
                          <a:lnTo>
                            <a:pt x="1190" y="9"/>
                          </a:lnTo>
                          <a:lnTo>
                            <a:pt x="1190" y="11"/>
                          </a:lnTo>
                          <a:lnTo>
                            <a:pt x="1191" y="12"/>
                          </a:lnTo>
                          <a:lnTo>
                            <a:pt x="1191" y="12"/>
                          </a:lnTo>
                          <a:lnTo>
                            <a:pt x="1191" y="12"/>
                          </a:lnTo>
                          <a:lnTo>
                            <a:pt x="1192" y="13"/>
                          </a:lnTo>
                          <a:lnTo>
                            <a:pt x="1192" y="10"/>
                          </a:lnTo>
                          <a:lnTo>
                            <a:pt x="1193" y="12"/>
                          </a:lnTo>
                          <a:lnTo>
                            <a:pt x="1193" y="11"/>
                          </a:lnTo>
                          <a:lnTo>
                            <a:pt x="1194" y="11"/>
                          </a:lnTo>
                          <a:lnTo>
                            <a:pt x="1194" y="12"/>
                          </a:lnTo>
                          <a:lnTo>
                            <a:pt x="1194" y="11"/>
                          </a:lnTo>
                          <a:lnTo>
                            <a:pt x="1195" y="9"/>
                          </a:lnTo>
                          <a:lnTo>
                            <a:pt x="1195" y="9"/>
                          </a:lnTo>
                          <a:lnTo>
                            <a:pt x="1196" y="8"/>
                          </a:lnTo>
                          <a:lnTo>
                            <a:pt x="1196" y="8"/>
                          </a:lnTo>
                          <a:lnTo>
                            <a:pt x="1196" y="8"/>
                          </a:lnTo>
                          <a:lnTo>
                            <a:pt x="1197" y="8"/>
                          </a:lnTo>
                          <a:lnTo>
                            <a:pt x="1197" y="7"/>
                          </a:lnTo>
                          <a:lnTo>
                            <a:pt x="1198" y="6"/>
                          </a:lnTo>
                          <a:lnTo>
                            <a:pt x="1198" y="8"/>
                          </a:lnTo>
                          <a:lnTo>
                            <a:pt x="1199" y="9"/>
                          </a:lnTo>
                          <a:lnTo>
                            <a:pt x="1199" y="7"/>
                          </a:lnTo>
                          <a:lnTo>
                            <a:pt x="1199" y="9"/>
                          </a:lnTo>
                          <a:lnTo>
                            <a:pt x="1200" y="7"/>
                          </a:lnTo>
                          <a:lnTo>
                            <a:pt x="1200" y="7"/>
                          </a:lnTo>
                          <a:lnTo>
                            <a:pt x="1201" y="9"/>
                          </a:lnTo>
                          <a:lnTo>
                            <a:pt x="1201" y="9"/>
                          </a:lnTo>
                          <a:lnTo>
                            <a:pt x="1201" y="9"/>
                          </a:lnTo>
                          <a:lnTo>
                            <a:pt x="1202" y="10"/>
                          </a:lnTo>
                          <a:lnTo>
                            <a:pt x="1202" y="10"/>
                          </a:lnTo>
                          <a:lnTo>
                            <a:pt x="1203" y="12"/>
                          </a:lnTo>
                          <a:lnTo>
                            <a:pt x="1203" y="13"/>
                          </a:lnTo>
                          <a:lnTo>
                            <a:pt x="1204" y="11"/>
                          </a:lnTo>
                          <a:lnTo>
                            <a:pt x="1204" y="12"/>
                          </a:lnTo>
                          <a:lnTo>
                            <a:pt x="1204" y="12"/>
                          </a:lnTo>
                          <a:lnTo>
                            <a:pt x="1205" y="11"/>
                          </a:lnTo>
                          <a:lnTo>
                            <a:pt x="1205" y="12"/>
                          </a:lnTo>
                          <a:lnTo>
                            <a:pt x="1206" y="11"/>
                          </a:lnTo>
                          <a:lnTo>
                            <a:pt x="1206" y="11"/>
                          </a:lnTo>
                          <a:lnTo>
                            <a:pt x="1206" y="12"/>
                          </a:lnTo>
                          <a:lnTo>
                            <a:pt x="1207" y="13"/>
                          </a:lnTo>
                          <a:lnTo>
                            <a:pt x="1207" y="9"/>
                          </a:lnTo>
                          <a:lnTo>
                            <a:pt x="1208" y="10"/>
                          </a:lnTo>
                          <a:lnTo>
                            <a:pt x="1208" y="8"/>
                          </a:lnTo>
                          <a:lnTo>
                            <a:pt x="1209" y="11"/>
                          </a:lnTo>
                          <a:lnTo>
                            <a:pt x="1209" y="8"/>
                          </a:lnTo>
                          <a:lnTo>
                            <a:pt x="1209" y="7"/>
                          </a:lnTo>
                          <a:lnTo>
                            <a:pt x="1210" y="9"/>
                          </a:lnTo>
                          <a:lnTo>
                            <a:pt x="1210" y="7"/>
                          </a:lnTo>
                          <a:lnTo>
                            <a:pt x="1211" y="7"/>
                          </a:lnTo>
                          <a:lnTo>
                            <a:pt x="1211" y="7"/>
                          </a:lnTo>
                          <a:lnTo>
                            <a:pt x="1211" y="5"/>
                          </a:lnTo>
                          <a:lnTo>
                            <a:pt x="1212" y="6"/>
                          </a:lnTo>
                          <a:lnTo>
                            <a:pt x="1212" y="7"/>
                          </a:lnTo>
                          <a:lnTo>
                            <a:pt x="1213" y="8"/>
                          </a:lnTo>
                          <a:lnTo>
                            <a:pt x="1213" y="6"/>
                          </a:lnTo>
                          <a:lnTo>
                            <a:pt x="1214" y="10"/>
                          </a:lnTo>
                          <a:lnTo>
                            <a:pt x="1214" y="7"/>
                          </a:lnTo>
                          <a:lnTo>
                            <a:pt x="1214" y="8"/>
                          </a:lnTo>
                          <a:lnTo>
                            <a:pt x="1215" y="8"/>
                          </a:lnTo>
                          <a:lnTo>
                            <a:pt x="1215" y="9"/>
                          </a:lnTo>
                          <a:lnTo>
                            <a:pt x="1216" y="9"/>
                          </a:lnTo>
                          <a:lnTo>
                            <a:pt x="1216" y="11"/>
                          </a:lnTo>
                          <a:lnTo>
                            <a:pt x="1216" y="12"/>
                          </a:lnTo>
                          <a:lnTo>
                            <a:pt x="1217" y="12"/>
                          </a:lnTo>
                          <a:lnTo>
                            <a:pt x="1217" y="11"/>
                          </a:lnTo>
                          <a:lnTo>
                            <a:pt x="1218" y="11"/>
                          </a:lnTo>
                          <a:lnTo>
                            <a:pt x="1218" y="13"/>
                          </a:lnTo>
                          <a:lnTo>
                            <a:pt x="1219" y="12"/>
                          </a:lnTo>
                          <a:lnTo>
                            <a:pt x="1219" y="12"/>
                          </a:lnTo>
                          <a:lnTo>
                            <a:pt x="1219" y="12"/>
                          </a:lnTo>
                          <a:lnTo>
                            <a:pt x="1220" y="11"/>
                          </a:lnTo>
                          <a:lnTo>
                            <a:pt x="1220" y="12"/>
                          </a:lnTo>
                          <a:lnTo>
                            <a:pt x="1221" y="10"/>
                          </a:lnTo>
                          <a:lnTo>
                            <a:pt x="1221" y="10"/>
                          </a:lnTo>
                          <a:lnTo>
                            <a:pt x="1221" y="9"/>
                          </a:lnTo>
                          <a:lnTo>
                            <a:pt x="1222" y="10"/>
                          </a:lnTo>
                          <a:lnTo>
                            <a:pt x="1222" y="7"/>
                          </a:lnTo>
                          <a:lnTo>
                            <a:pt x="1223" y="6"/>
                          </a:lnTo>
                          <a:lnTo>
                            <a:pt x="1223" y="6"/>
                          </a:lnTo>
                          <a:lnTo>
                            <a:pt x="1224" y="6"/>
                          </a:lnTo>
                          <a:lnTo>
                            <a:pt x="1224" y="7"/>
                          </a:lnTo>
                          <a:lnTo>
                            <a:pt x="1224" y="7"/>
                          </a:lnTo>
                          <a:lnTo>
                            <a:pt x="1225" y="4"/>
                          </a:lnTo>
                          <a:lnTo>
                            <a:pt x="1225" y="6"/>
                          </a:lnTo>
                          <a:lnTo>
                            <a:pt x="1226" y="7"/>
                          </a:lnTo>
                          <a:lnTo>
                            <a:pt x="1226" y="5"/>
                          </a:lnTo>
                          <a:lnTo>
                            <a:pt x="1226" y="5"/>
                          </a:lnTo>
                          <a:lnTo>
                            <a:pt x="1227" y="4"/>
                          </a:lnTo>
                          <a:lnTo>
                            <a:pt x="1227" y="6"/>
                          </a:lnTo>
                          <a:lnTo>
                            <a:pt x="1228" y="6"/>
                          </a:lnTo>
                          <a:lnTo>
                            <a:pt x="1228" y="6"/>
                          </a:lnTo>
                          <a:lnTo>
                            <a:pt x="1229" y="6"/>
                          </a:lnTo>
                          <a:lnTo>
                            <a:pt x="1229" y="8"/>
                          </a:lnTo>
                          <a:lnTo>
                            <a:pt x="1229" y="8"/>
                          </a:lnTo>
                          <a:lnTo>
                            <a:pt x="1230" y="8"/>
                          </a:lnTo>
                          <a:lnTo>
                            <a:pt x="1230" y="8"/>
                          </a:lnTo>
                          <a:lnTo>
                            <a:pt x="1231" y="10"/>
                          </a:lnTo>
                          <a:lnTo>
                            <a:pt x="1231" y="10"/>
                          </a:lnTo>
                          <a:lnTo>
                            <a:pt x="1231" y="8"/>
                          </a:lnTo>
                          <a:lnTo>
                            <a:pt x="1232" y="9"/>
                          </a:lnTo>
                          <a:lnTo>
                            <a:pt x="1232" y="10"/>
                          </a:lnTo>
                          <a:lnTo>
                            <a:pt x="1233" y="10"/>
                          </a:lnTo>
                          <a:lnTo>
                            <a:pt x="1233" y="10"/>
                          </a:lnTo>
                          <a:lnTo>
                            <a:pt x="1234" y="12"/>
                          </a:lnTo>
                          <a:lnTo>
                            <a:pt x="1234" y="9"/>
                          </a:lnTo>
                          <a:lnTo>
                            <a:pt x="1234" y="9"/>
                          </a:lnTo>
                          <a:lnTo>
                            <a:pt x="1235" y="10"/>
                          </a:lnTo>
                          <a:lnTo>
                            <a:pt x="1235" y="11"/>
                          </a:lnTo>
                          <a:lnTo>
                            <a:pt x="1236" y="8"/>
                          </a:lnTo>
                          <a:lnTo>
                            <a:pt x="1236" y="9"/>
                          </a:lnTo>
                          <a:lnTo>
                            <a:pt x="1236" y="10"/>
                          </a:lnTo>
                          <a:lnTo>
                            <a:pt x="1237" y="7"/>
                          </a:lnTo>
                          <a:lnTo>
                            <a:pt x="1237" y="7"/>
                          </a:lnTo>
                          <a:lnTo>
                            <a:pt x="1238" y="8"/>
                          </a:lnTo>
                          <a:lnTo>
                            <a:pt x="1238" y="6"/>
                          </a:lnTo>
                          <a:lnTo>
                            <a:pt x="1239" y="8"/>
                          </a:lnTo>
                          <a:lnTo>
                            <a:pt x="1239" y="8"/>
                          </a:lnTo>
                          <a:lnTo>
                            <a:pt x="1239" y="6"/>
                          </a:lnTo>
                          <a:lnTo>
                            <a:pt x="1240" y="8"/>
                          </a:lnTo>
                          <a:lnTo>
                            <a:pt x="1240" y="8"/>
                          </a:lnTo>
                          <a:lnTo>
                            <a:pt x="1241" y="7"/>
                          </a:lnTo>
                          <a:lnTo>
                            <a:pt x="1241" y="7"/>
                          </a:lnTo>
                          <a:lnTo>
                            <a:pt x="1241" y="6"/>
                          </a:lnTo>
                          <a:lnTo>
                            <a:pt x="1242" y="8"/>
                          </a:lnTo>
                          <a:lnTo>
                            <a:pt x="1242" y="9"/>
                          </a:lnTo>
                          <a:lnTo>
                            <a:pt x="1243" y="9"/>
                          </a:lnTo>
                          <a:lnTo>
                            <a:pt x="1243" y="9"/>
                          </a:lnTo>
                          <a:lnTo>
                            <a:pt x="1244" y="10"/>
                          </a:lnTo>
                          <a:lnTo>
                            <a:pt x="1244" y="11"/>
                          </a:lnTo>
                          <a:lnTo>
                            <a:pt x="1244" y="10"/>
                          </a:lnTo>
                          <a:lnTo>
                            <a:pt x="1245" y="12"/>
                          </a:lnTo>
                          <a:lnTo>
                            <a:pt x="1245" y="10"/>
                          </a:lnTo>
                          <a:lnTo>
                            <a:pt x="1246" y="10"/>
                          </a:lnTo>
                          <a:lnTo>
                            <a:pt x="1246" y="11"/>
                          </a:lnTo>
                          <a:lnTo>
                            <a:pt x="1246" y="9"/>
                          </a:lnTo>
                          <a:lnTo>
                            <a:pt x="1247" y="10"/>
                          </a:lnTo>
                          <a:lnTo>
                            <a:pt x="1247" y="11"/>
                          </a:lnTo>
                          <a:lnTo>
                            <a:pt x="1248" y="11"/>
                          </a:lnTo>
                          <a:lnTo>
                            <a:pt x="1248" y="11"/>
                          </a:lnTo>
                          <a:lnTo>
                            <a:pt x="1249" y="9"/>
                          </a:lnTo>
                          <a:lnTo>
                            <a:pt x="1249" y="9"/>
                          </a:lnTo>
                          <a:lnTo>
                            <a:pt x="1249" y="6"/>
                          </a:lnTo>
                          <a:lnTo>
                            <a:pt x="1250" y="8"/>
                          </a:lnTo>
                          <a:lnTo>
                            <a:pt x="1250" y="8"/>
                          </a:lnTo>
                          <a:lnTo>
                            <a:pt x="1251" y="7"/>
                          </a:lnTo>
                          <a:lnTo>
                            <a:pt x="1251" y="6"/>
                          </a:lnTo>
                          <a:lnTo>
                            <a:pt x="1251" y="5"/>
                          </a:lnTo>
                          <a:lnTo>
                            <a:pt x="1252" y="5"/>
                          </a:lnTo>
                          <a:lnTo>
                            <a:pt x="1252" y="7"/>
                          </a:lnTo>
                          <a:lnTo>
                            <a:pt x="1253" y="7"/>
                          </a:lnTo>
                          <a:lnTo>
                            <a:pt x="1253" y="5"/>
                          </a:lnTo>
                          <a:lnTo>
                            <a:pt x="1254" y="7"/>
                          </a:lnTo>
                          <a:lnTo>
                            <a:pt x="1254" y="6"/>
                          </a:lnTo>
                          <a:lnTo>
                            <a:pt x="1254" y="6"/>
                          </a:lnTo>
                          <a:lnTo>
                            <a:pt x="1255" y="6"/>
                          </a:lnTo>
                          <a:lnTo>
                            <a:pt x="1255" y="6"/>
                          </a:lnTo>
                          <a:lnTo>
                            <a:pt x="1256" y="6"/>
                          </a:lnTo>
                          <a:lnTo>
                            <a:pt x="1256" y="8"/>
                          </a:lnTo>
                          <a:lnTo>
                            <a:pt x="1256" y="6"/>
                          </a:lnTo>
                          <a:lnTo>
                            <a:pt x="1257" y="8"/>
                          </a:lnTo>
                          <a:lnTo>
                            <a:pt x="1257" y="8"/>
                          </a:lnTo>
                          <a:lnTo>
                            <a:pt x="1258" y="10"/>
                          </a:lnTo>
                          <a:lnTo>
                            <a:pt x="1258" y="12"/>
                          </a:lnTo>
                          <a:lnTo>
                            <a:pt x="1259" y="11"/>
                          </a:lnTo>
                          <a:lnTo>
                            <a:pt x="1259" y="10"/>
                          </a:lnTo>
                          <a:lnTo>
                            <a:pt x="1259" y="12"/>
                          </a:lnTo>
                          <a:lnTo>
                            <a:pt x="1260" y="13"/>
                          </a:lnTo>
                          <a:lnTo>
                            <a:pt x="1260" y="10"/>
                          </a:lnTo>
                          <a:lnTo>
                            <a:pt x="1261" y="11"/>
                          </a:lnTo>
                          <a:lnTo>
                            <a:pt x="1261" y="12"/>
                          </a:lnTo>
                          <a:lnTo>
                            <a:pt x="1261" y="12"/>
                          </a:lnTo>
                          <a:lnTo>
                            <a:pt x="1262" y="10"/>
                          </a:lnTo>
                          <a:lnTo>
                            <a:pt x="1262" y="10"/>
                          </a:lnTo>
                          <a:lnTo>
                            <a:pt x="1263" y="9"/>
                          </a:lnTo>
                          <a:lnTo>
                            <a:pt x="1263" y="9"/>
                          </a:lnTo>
                          <a:lnTo>
                            <a:pt x="1264" y="11"/>
                          </a:lnTo>
                          <a:lnTo>
                            <a:pt x="1264" y="8"/>
                          </a:lnTo>
                          <a:lnTo>
                            <a:pt x="1264" y="6"/>
                          </a:lnTo>
                          <a:lnTo>
                            <a:pt x="1265" y="9"/>
                          </a:lnTo>
                          <a:lnTo>
                            <a:pt x="1265" y="8"/>
                          </a:lnTo>
                          <a:lnTo>
                            <a:pt x="1266" y="5"/>
                          </a:lnTo>
                          <a:lnTo>
                            <a:pt x="1266" y="5"/>
                          </a:lnTo>
                          <a:lnTo>
                            <a:pt x="1266" y="6"/>
                          </a:lnTo>
                          <a:lnTo>
                            <a:pt x="1267" y="4"/>
                          </a:lnTo>
                          <a:lnTo>
                            <a:pt x="1267" y="6"/>
                          </a:lnTo>
                          <a:lnTo>
                            <a:pt x="1268" y="6"/>
                          </a:lnTo>
                          <a:lnTo>
                            <a:pt x="1268" y="5"/>
                          </a:lnTo>
                          <a:lnTo>
                            <a:pt x="1269" y="5"/>
                          </a:lnTo>
                          <a:lnTo>
                            <a:pt x="1269" y="5"/>
                          </a:lnTo>
                          <a:lnTo>
                            <a:pt x="1269" y="7"/>
                          </a:lnTo>
                          <a:lnTo>
                            <a:pt x="1270" y="7"/>
                          </a:lnTo>
                          <a:lnTo>
                            <a:pt x="1270" y="7"/>
                          </a:lnTo>
                          <a:lnTo>
                            <a:pt x="1271" y="5"/>
                          </a:lnTo>
                          <a:lnTo>
                            <a:pt x="1271" y="8"/>
                          </a:lnTo>
                          <a:lnTo>
                            <a:pt x="1271" y="7"/>
                          </a:lnTo>
                          <a:lnTo>
                            <a:pt x="1272" y="7"/>
                          </a:lnTo>
                          <a:lnTo>
                            <a:pt x="1272" y="7"/>
                          </a:lnTo>
                          <a:lnTo>
                            <a:pt x="1273" y="8"/>
                          </a:lnTo>
                          <a:lnTo>
                            <a:pt x="1273" y="10"/>
                          </a:lnTo>
                          <a:lnTo>
                            <a:pt x="1274" y="9"/>
                          </a:lnTo>
                          <a:lnTo>
                            <a:pt x="1274" y="8"/>
                          </a:lnTo>
                          <a:lnTo>
                            <a:pt x="1274" y="9"/>
                          </a:lnTo>
                          <a:lnTo>
                            <a:pt x="1275" y="9"/>
                          </a:lnTo>
                          <a:lnTo>
                            <a:pt x="1275" y="8"/>
                          </a:lnTo>
                          <a:lnTo>
                            <a:pt x="1276" y="9"/>
                          </a:lnTo>
                          <a:lnTo>
                            <a:pt x="1276" y="8"/>
                          </a:lnTo>
                          <a:lnTo>
                            <a:pt x="1276" y="7"/>
                          </a:lnTo>
                          <a:lnTo>
                            <a:pt x="1277" y="6"/>
                          </a:lnTo>
                          <a:lnTo>
                            <a:pt x="1277" y="5"/>
                          </a:lnTo>
                          <a:lnTo>
                            <a:pt x="1278" y="5"/>
                          </a:lnTo>
                          <a:lnTo>
                            <a:pt x="1278" y="6"/>
                          </a:lnTo>
                          <a:lnTo>
                            <a:pt x="1279" y="6"/>
                          </a:lnTo>
                          <a:lnTo>
                            <a:pt x="1279" y="4"/>
                          </a:lnTo>
                          <a:lnTo>
                            <a:pt x="1279" y="4"/>
                          </a:lnTo>
                          <a:lnTo>
                            <a:pt x="1280" y="3"/>
                          </a:lnTo>
                          <a:lnTo>
                            <a:pt x="1280" y="2"/>
                          </a:lnTo>
                          <a:lnTo>
                            <a:pt x="1281" y="5"/>
                          </a:lnTo>
                          <a:lnTo>
                            <a:pt x="1281" y="3"/>
                          </a:lnTo>
                          <a:lnTo>
                            <a:pt x="1281" y="3"/>
                          </a:lnTo>
                          <a:lnTo>
                            <a:pt x="1282" y="5"/>
                          </a:lnTo>
                          <a:lnTo>
                            <a:pt x="1282" y="4"/>
                          </a:lnTo>
                          <a:lnTo>
                            <a:pt x="1283" y="5"/>
                          </a:lnTo>
                          <a:lnTo>
                            <a:pt x="1283" y="4"/>
                          </a:lnTo>
                          <a:lnTo>
                            <a:pt x="1284" y="7"/>
                          </a:lnTo>
                          <a:lnTo>
                            <a:pt x="1284" y="8"/>
                          </a:lnTo>
                          <a:lnTo>
                            <a:pt x="1284" y="8"/>
                          </a:lnTo>
                          <a:lnTo>
                            <a:pt x="1285" y="7"/>
                          </a:lnTo>
                          <a:lnTo>
                            <a:pt x="1285" y="8"/>
                          </a:lnTo>
                          <a:lnTo>
                            <a:pt x="1286" y="7"/>
                          </a:lnTo>
                          <a:lnTo>
                            <a:pt x="1286" y="8"/>
                          </a:lnTo>
                          <a:lnTo>
                            <a:pt x="1286" y="8"/>
                          </a:lnTo>
                          <a:lnTo>
                            <a:pt x="1287" y="10"/>
                          </a:lnTo>
                          <a:lnTo>
                            <a:pt x="1287" y="12"/>
                          </a:lnTo>
                          <a:lnTo>
                            <a:pt x="1288" y="9"/>
                          </a:lnTo>
                          <a:lnTo>
                            <a:pt x="1288" y="10"/>
                          </a:lnTo>
                          <a:lnTo>
                            <a:pt x="1289" y="11"/>
                          </a:lnTo>
                          <a:lnTo>
                            <a:pt x="1289" y="10"/>
                          </a:lnTo>
                          <a:lnTo>
                            <a:pt x="1289" y="11"/>
                          </a:lnTo>
                          <a:lnTo>
                            <a:pt x="1290" y="10"/>
                          </a:lnTo>
                          <a:lnTo>
                            <a:pt x="1290" y="10"/>
                          </a:lnTo>
                          <a:lnTo>
                            <a:pt x="1291" y="8"/>
                          </a:lnTo>
                          <a:lnTo>
                            <a:pt x="1291" y="10"/>
                          </a:lnTo>
                          <a:lnTo>
                            <a:pt x="1291" y="10"/>
                          </a:lnTo>
                          <a:lnTo>
                            <a:pt x="1292" y="9"/>
                          </a:lnTo>
                          <a:lnTo>
                            <a:pt x="1292" y="9"/>
                          </a:lnTo>
                          <a:lnTo>
                            <a:pt x="1293" y="9"/>
                          </a:lnTo>
                          <a:lnTo>
                            <a:pt x="1293" y="5"/>
                          </a:lnTo>
                          <a:lnTo>
                            <a:pt x="1294" y="6"/>
                          </a:lnTo>
                          <a:lnTo>
                            <a:pt x="1294" y="5"/>
                          </a:lnTo>
                          <a:lnTo>
                            <a:pt x="1294" y="8"/>
                          </a:lnTo>
                          <a:lnTo>
                            <a:pt x="1295" y="7"/>
                          </a:lnTo>
                          <a:lnTo>
                            <a:pt x="1295" y="7"/>
                          </a:lnTo>
                          <a:lnTo>
                            <a:pt x="1296" y="6"/>
                          </a:lnTo>
                          <a:lnTo>
                            <a:pt x="1296" y="6"/>
                          </a:lnTo>
                          <a:lnTo>
                            <a:pt x="1296" y="8"/>
                          </a:lnTo>
                          <a:lnTo>
                            <a:pt x="1297" y="11"/>
                          </a:lnTo>
                          <a:lnTo>
                            <a:pt x="1297" y="12"/>
                          </a:lnTo>
                          <a:lnTo>
                            <a:pt x="1298" y="11"/>
                          </a:lnTo>
                          <a:lnTo>
                            <a:pt x="1298" y="11"/>
                          </a:lnTo>
                          <a:lnTo>
                            <a:pt x="1299" y="11"/>
                          </a:lnTo>
                          <a:lnTo>
                            <a:pt x="1299" y="13"/>
                          </a:lnTo>
                          <a:lnTo>
                            <a:pt x="1299" y="14"/>
                          </a:lnTo>
                          <a:lnTo>
                            <a:pt x="1300" y="16"/>
                          </a:lnTo>
                          <a:lnTo>
                            <a:pt x="1300" y="16"/>
                          </a:lnTo>
                          <a:lnTo>
                            <a:pt x="1301" y="15"/>
                          </a:lnTo>
                          <a:lnTo>
                            <a:pt x="1301" y="14"/>
                          </a:lnTo>
                          <a:lnTo>
                            <a:pt x="1301" y="14"/>
                          </a:lnTo>
                          <a:lnTo>
                            <a:pt x="1302" y="14"/>
                          </a:lnTo>
                          <a:lnTo>
                            <a:pt x="1302" y="12"/>
                          </a:lnTo>
                          <a:lnTo>
                            <a:pt x="1303" y="14"/>
                          </a:lnTo>
                          <a:lnTo>
                            <a:pt x="1303" y="16"/>
                          </a:lnTo>
                          <a:lnTo>
                            <a:pt x="1304" y="12"/>
                          </a:lnTo>
                          <a:lnTo>
                            <a:pt x="1304" y="12"/>
                          </a:lnTo>
                          <a:lnTo>
                            <a:pt x="1304" y="11"/>
                          </a:lnTo>
                          <a:lnTo>
                            <a:pt x="1305" y="10"/>
                          </a:lnTo>
                          <a:lnTo>
                            <a:pt x="1305" y="7"/>
                          </a:lnTo>
                          <a:lnTo>
                            <a:pt x="1306" y="8"/>
                          </a:lnTo>
                          <a:lnTo>
                            <a:pt x="1306" y="10"/>
                          </a:lnTo>
                          <a:lnTo>
                            <a:pt x="1306" y="8"/>
                          </a:lnTo>
                          <a:lnTo>
                            <a:pt x="1307" y="7"/>
                          </a:lnTo>
                          <a:lnTo>
                            <a:pt x="1307" y="7"/>
                          </a:lnTo>
                          <a:lnTo>
                            <a:pt x="1308" y="6"/>
                          </a:lnTo>
                          <a:lnTo>
                            <a:pt x="1308" y="6"/>
                          </a:lnTo>
                          <a:lnTo>
                            <a:pt x="1309" y="7"/>
                          </a:lnTo>
                          <a:lnTo>
                            <a:pt x="1309" y="10"/>
                          </a:lnTo>
                          <a:lnTo>
                            <a:pt x="1309" y="11"/>
                          </a:lnTo>
                          <a:lnTo>
                            <a:pt x="1310" y="7"/>
                          </a:lnTo>
                          <a:lnTo>
                            <a:pt x="1310" y="11"/>
                          </a:lnTo>
                          <a:lnTo>
                            <a:pt x="1311" y="10"/>
                          </a:lnTo>
                          <a:lnTo>
                            <a:pt x="1311" y="9"/>
                          </a:lnTo>
                          <a:lnTo>
                            <a:pt x="1311" y="8"/>
                          </a:lnTo>
                          <a:lnTo>
                            <a:pt x="1312" y="12"/>
                          </a:lnTo>
                          <a:lnTo>
                            <a:pt x="1312" y="8"/>
                          </a:lnTo>
                          <a:lnTo>
                            <a:pt x="1313" y="12"/>
                          </a:lnTo>
                          <a:lnTo>
                            <a:pt x="1313" y="12"/>
                          </a:lnTo>
                          <a:lnTo>
                            <a:pt x="1314" y="14"/>
                          </a:lnTo>
                          <a:lnTo>
                            <a:pt x="1314" y="13"/>
                          </a:lnTo>
                          <a:lnTo>
                            <a:pt x="1314" y="14"/>
                          </a:lnTo>
                          <a:lnTo>
                            <a:pt x="1315" y="13"/>
                          </a:lnTo>
                          <a:lnTo>
                            <a:pt x="1315" y="12"/>
                          </a:lnTo>
                          <a:lnTo>
                            <a:pt x="1316" y="14"/>
                          </a:lnTo>
                          <a:lnTo>
                            <a:pt x="1316" y="13"/>
                          </a:lnTo>
                          <a:lnTo>
                            <a:pt x="1316" y="14"/>
                          </a:lnTo>
                          <a:lnTo>
                            <a:pt x="1317" y="12"/>
                          </a:lnTo>
                          <a:lnTo>
                            <a:pt x="1317" y="13"/>
                          </a:lnTo>
                          <a:lnTo>
                            <a:pt x="1318" y="10"/>
                          </a:lnTo>
                          <a:lnTo>
                            <a:pt x="1318" y="11"/>
                          </a:lnTo>
                          <a:lnTo>
                            <a:pt x="1319" y="12"/>
                          </a:lnTo>
                          <a:lnTo>
                            <a:pt x="1319" y="12"/>
                          </a:lnTo>
                          <a:lnTo>
                            <a:pt x="1319" y="13"/>
                          </a:lnTo>
                          <a:lnTo>
                            <a:pt x="1320" y="12"/>
                          </a:lnTo>
                          <a:lnTo>
                            <a:pt x="1320" y="9"/>
                          </a:lnTo>
                          <a:lnTo>
                            <a:pt x="1321" y="6"/>
                          </a:lnTo>
                          <a:lnTo>
                            <a:pt x="1321" y="7"/>
                          </a:lnTo>
                          <a:lnTo>
                            <a:pt x="1321" y="7"/>
                          </a:lnTo>
                          <a:lnTo>
                            <a:pt x="1322" y="6"/>
                          </a:lnTo>
                          <a:lnTo>
                            <a:pt x="1322" y="7"/>
                          </a:lnTo>
                          <a:lnTo>
                            <a:pt x="1323" y="6"/>
                          </a:lnTo>
                          <a:lnTo>
                            <a:pt x="1323" y="8"/>
                          </a:lnTo>
                          <a:lnTo>
                            <a:pt x="1324" y="7"/>
                          </a:lnTo>
                          <a:lnTo>
                            <a:pt x="1324" y="8"/>
                          </a:lnTo>
                          <a:lnTo>
                            <a:pt x="1324" y="7"/>
                          </a:lnTo>
                          <a:lnTo>
                            <a:pt x="1325" y="9"/>
                          </a:lnTo>
                          <a:lnTo>
                            <a:pt x="1325" y="7"/>
                          </a:lnTo>
                          <a:lnTo>
                            <a:pt x="1326" y="8"/>
                          </a:lnTo>
                          <a:lnTo>
                            <a:pt x="1326" y="10"/>
                          </a:lnTo>
                          <a:lnTo>
                            <a:pt x="1326" y="9"/>
                          </a:lnTo>
                          <a:lnTo>
                            <a:pt x="1327" y="10"/>
                          </a:lnTo>
                          <a:lnTo>
                            <a:pt x="1327" y="12"/>
                          </a:lnTo>
                          <a:lnTo>
                            <a:pt x="1328" y="10"/>
                          </a:lnTo>
                          <a:lnTo>
                            <a:pt x="1328" y="13"/>
                          </a:lnTo>
                          <a:lnTo>
                            <a:pt x="1329" y="13"/>
                          </a:lnTo>
                          <a:lnTo>
                            <a:pt x="1329" y="12"/>
                          </a:lnTo>
                          <a:lnTo>
                            <a:pt x="1329" y="12"/>
                          </a:lnTo>
                          <a:lnTo>
                            <a:pt x="1330" y="9"/>
                          </a:lnTo>
                          <a:lnTo>
                            <a:pt x="1330" y="9"/>
                          </a:lnTo>
                          <a:lnTo>
                            <a:pt x="1331" y="11"/>
                          </a:lnTo>
                          <a:lnTo>
                            <a:pt x="1331" y="10"/>
                          </a:lnTo>
                          <a:lnTo>
                            <a:pt x="1331" y="13"/>
                          </a:lnTo>
                          <a:lnTo>
                            <a:pt x="1332" y="11"/>
                          </a:lnTo>
                          <a:lnTo>
                            <a:pt x="1332" y="9"/>
                          </a:lnTo>
                          <a:lnTo>
                            <a:pt x="1333" y="8"/>
                          </a:lnTo>
                          <a:lnTo>
                            <a:pt x="1333" y="8"/>
                          </a:lnTo>
                          <a:lnTo>
                            <a:pt x="1334" y="7"/>
                          </a:lnTo>
                          <a:lnTo>
                            <a:pt x="1334" y="5"/>
                          </a:lnTo>
                          <a:lnTo>
                            <a:pt x="1334" y="2"/>
                          </a:lnTo>
                          <a:lnTo>
                            <a:pt x="1335" y="6"/>
                          </a:lnTo>
                          <a:lnTo>
                            <a:pt x="1335" y="4"/>
                          </a:lnTo>
                          <a:lnTo>
                            <a:pt x="1336" y="6"/>
                          </a:lnTo>
                          <a:lnTo>
                            <a:pt x="1336" y="5"/>
                          </a:lnTo>
                          <a:lnTo>
                            <a:pt x="1336" y="4"/>
                          </a:lnTo>
                          <a:lnTo>
                            <a:pt x="1337" y="6"/>
                          </a:lnTo>
                          <a:lnTo>
                            <a:pt x="1337" y="7"/>
                          </a:lnTo>
                          <a:lnTo>
                            <a:pt x="1338" y="6"/>
                          </a:lnTo>
                          <a:lnTo>
                            <a:pt x="1338" y="10"/>
                          </a:lnTo>
                          <a:lnTo>
                            <a:pt x="1339" y="7"/>
                          </a:lnTo>
                          <a:lnTo>
                            <a:pt x="1339" y="10"/>
                          </a:lnTo>
                          <a:lnTo>
                            <a:pt x="1339" y="10"/>
                          </a:lnTo>
                          <a:lnTo>
                            <a:pt x="1340" y="11"/>
                          </a:lnTo>
                          <a:lnTo>
                            <a:pt x="1340" y="12"/>
                          </a:lnTo>
                          <a:lnTo>
                            <a:pt x="1341" y="9"/>
                          </a:lnTo>
                          <a:lnTo>
                            <a:pt x="1341" y="13"/>
                          </a:lnTo>
                          <a:lnTo>
                            <a:pt x="1341" y="13"/>
                          </a:lnTo>
                          <a:lnTo>
                            <a:pt x="1342" y="13"/>
                          </a:lnTo>
                          <a:lnTo>
                            <a:pt x="1342" y="14"/>
                          </a:lnTo>
                          <a:lnTo>
                            <a:pt x="1343" y="13"/>
                          </a:lnTo>
                          <a:lnTo>
                            <a:pt x="1343" y="14"/>
                          </a:lnTo>
                          <a:lnTo>
                            <a:pt x="1344" y="14"/>
                          </a:lnTo>
                          <a:lnTo>
                            <a:pt x="1344" y="15"/>
                          </a:lnTo>
                          <a:lnTo>
                            <a:pt x="1344" y="13"/>
                          </a:lnTo>
                          <a:lnTo>
                            <a:pt x="1345" y="15"/>
                          </a:lnTo>
                          <a:lnTo>
                            <a:pt x="1345" y="13"/>
                          </a:lnTo>
                          <a:lnTo>
                            <a:pt x="1346" y="13"/>
                          </a:lnTo>
                          <a:lnTo>
                            <a:pt x="1346" y="10"/>
                          </a:lnTo>
                          <a:lnTo>
                            <a:pt x="1346" y="13"/>
                          </a:lnTo>
                          <a:lnTo>
                            <a:pt x="1347" y="11"/>
                          </a:lnTo>
                          <a:lnTo>
                            <a:pt x="1347" y="11"/>
                          </a:lnTo>
                          <a:lnTo>
                            <a:pt x="1348" y="11"/>
                          </a:lnTo>
                          <a:lnTo>
                            <a:pt x="1348" y="10"/>
                          </a:lnTo>
                          <a:lnTo>
                            <a:pt x="1349" y="8"/>
                          </a:lnTo>
                          <a:lnTo>
                            <a:pt x="1349" y="9"/>
                          </a:lnTo>
                          <a:lnTo>
                            <a:pt x="1349" y="9"/>
                          </a:lnTo>
                          <a:lnTo>
                            <a:pt x="1350" y="9"/>
                          </a:lnTo>
                          <a:lnTo>
                            <a:pt x="1350" y="9"/>
                          </a:lnTo>
                          <a:lnTo>
                            <a:pt x="1351" y="10"/>
                          </a:lnTo>
                          <a:lnTo>
                            <a:pt x="1351" y="10"/>
                          </a:lnTo>
                          <a:lnTo>
                            <a:pt x="1351" y="10"/>
                          </a:lnTo>
                          <a:lnTo>
                            <a:pt x="1352" y="11"/>
                          </a:lnTo>
                          <a:lnTo>
                            <a:pt x="1352" y="10"/>
                          </a:lnTo>
                          <a:lnTo>
                            <a:pt x="1353" y="11"/>
                          </a:lnTo>
                          <a:lnTo>
                            <a:pt x="1353" y="9"/>
                          </a:lnTo>
                          <a:lnTo>
                            <a:pt x="1354" y="13"/>
                          </a:lnTo>
                          <a:lnTo>
                            <a:pt x="1354" y="12"/>
                          </a:lnTo>
                          <a:lnTo>
                            <a:pt x="1354" y="14"/>
                          </a:lnTo>
                          <a:lnTo>
                            <a:pt x="1355" y="14"/>
                          </a:lnTo>
                          <a:lnTo>
                            <a:pt x="1355" y="15"/>
                          </a:lnTo>
                          <a:lnTo>
                            <a:pt x="1356" y="14"/>
                          </a:lnTo>
                          <a:lnTo>
                            <a:pt x="1356" y="16"/>
                          </a:lnTo>
                          <a:lnTo>
                            <a:pt x="1356" y="15"/>
                          </a:lnTo>
                          <a:lnTo>
                            <a:pt x="1357" y="16"/>
                          </a:lnTo>
                          <a:lnTo>
                            <a:pt x="1357" y="14"/>
                          </a:lnTo>
                          <a:lnTo>
                            <a:pt x="1358" y="16"/>
                          </a:lnTo>
                          <a:lnTo>
                            <a:pt x="1358" y="16"/>
                          </a:lnTo>
                          <a:lnTo>
                            <a:pt x="1359" y="14"/>
                          </a:lnTo>
                          <a:lnTo>
                            <a:pt x="1359" y="14"/>
                          </a:lnTo>
                          <a:lnTo>
                            <a:pt x="1359" y="13"/>
                          </a:lnTo>
                          <a:lnTo>
                            <a:pt x="1360" y="13"/>
                          </a:lnTo>
                          <a:lnTo>
                            <a:pt x="1360" y="14"/>
                          </a:lnTo>
                          <a:lnTo>
                            <a:pt x="1361" y="15"/>
                          </a:lnTo>
                          <a:lnTo>
                            <a:pt x="1361" y="11"/>
                          </a:lnTo>
                          <a:lnTo>
                            <a:pt x="1361" y="13"/>
                          </a:lnTo>
                          <a:lnTo>
                            <a:pt x="1362" y="11"/>
                          </a:lnTo>
                          <a:lnTo>
                            <a:pt x="1362" y="12"/>
                          </a:lnTo>
                          <a:lnTo>
                            <a:pt x="1363" y="10"/>
                          </a:lnTo>
                          <a:lnTo>
                            <a:pt x="1363" y="13"/>
                          </a:lnTo>
                          <a:lnTo>
                            <a:pt x="1364" y="12"/>
                          </a:lnTo>
                          <a:lnTo>
                            <a:pt x="1364" y="13"/>
                          </a:lnTo>
                          <a:lnTo>
                            <a:pt x="1364" y="9"/>
                          </a:lnTo>
                          <a:lnTo>
                            <a:pt x="1365" y="12"/>
                          </a:lnTo>
                          <a:lnTo>
                            <a:pt x="1365" y="13"/>
                          </a:lnTo>
                          <a:lnTo>
                            <a:pt x="1366" y="11"/>
                          </a:lnTo>
                          <a:lnTo>
                            <a:pt x="1366" y="12"/>
                          </a:lnTo>
                          <a:lnTo>
                            <a:pt x="1366" y="12"/>
                          </a:lnTo>
                          <a:lnTo>
                            <a:pt x="1367" y="11"/>
                          </a:lnTo>
                          <a:lnTo>
                            <a:pt x="1367" y="14"/>
                          </a:lnTo>
                          <a:lnTo>
                            <a:pt x="1368" y="14"/>
                          </a:lnTo>
                          <a:lnTo>
                            <a:pt x="1368" y="13"/>
                          </a:lnTo>
                          <a:lnTo>
                            <a:pt x="1369" y="13"/>
                          </a:lnTo>
                          <a:lnTo>
                            <a:pt x="1369" y="13"/>
                          </a:lnTo>
                          <a:lnTo>
                            <a:pt x="1369" y="15"/>
                          </a:lnTo>
                          <a:lnTo>
                            <a:pt x="1370" y="14"/>
                          </a:lnTo>
                          <a:lnTo>
                            <a:pt x="1370" y="13"/>
                          </a:lnTo>
                          <a:lnTo>
                            <a:pt x="1371" y="16"/>
                          </a:lnTo>
                          <a:lnTo>
                            <a:pt x="1371" y="16"/>
                          </a:lnTo>
                          <a:lnTo>
                            <a:pt x="1371" y="16"/>
                          </a:lnTo>
                          <a:lnTo>
                            <a:pt x="1372" y="15"/>
                          </a:lnTo>
                          <a:lnTo>
                            <a:pt x="1372" y="14"/>
                          </a:lnTo>
                          <a:lnTo>
                            <a:pt x="1373" y="15"/>
                          </a:lnTo>
                          <a:lnTo>
                            <a:pt x="1373" y="15"/>
                          </a:lnTo>
                          <a:lnTo>
                            <a:pt x="1374" y="13"/>
                          </a:lnTo>
                          <a:lnTo>
                            <a:pt x="1374" y="10"/>
                          </a:lnTo>
                          <a:lnTo>
                            <a:pt x="1374" y="13"/>
                          </a:lnTo>
                          <a:lnTo>
                            <a:pt x="1375" y="10"/>
                          </a:lnTo>
                          <a:lnTo>
                            <a:pt x="1375" y="10"/>
                          </a:lnTo>
                          <a:lnTo>
                            <a:pt x="1376" y="10"/>
                          </a:lnTo>
                          <a:lnTo>
                            <a:pt x="1376" y="9"/>
                          </a:lnTo>
                          <a:lnTo>
                            <a:pt x="1376" y="10"/>
                          </a:lnTo>
                          <a:lnTo>
                            <a:pt x="1377" y="10"/>
                          </a:lnTo>
                          <a:lnTo>
                            <a:pt x="1377" y="9"/>
                          </a:lnTo>
                          <a:lnTo>
                            <a:pt x="1378" y="7"/>
                          </a:lnTo>
                          <a:lnTo>
                            <a:pt x="1378" y="7"/>
                          </a:lnTo>
                          <a:lnTo>
                            <a:pt x="1379" y="8"/>
                          </a:lnTo>
                          <a:lnTo>
                            <a:pt x="1379" y="7"/>
                          </a:lnTo>
                          <a:lnTo>
                            <a:pt x="1379" y="8"/>
                          </a:lnTo>
                          <a:lnTo>
                            <a:pt x="1380" y="9"/>
                          </a:lnTo>
                          <a:lnTo>
                            <a:pt x="1380" y="9"/>
                          </a:lnTo>
                          <a:lnTo>
                            <a:pt x="1381" y="10"/>
                          </a:lnTo>
                          <a:lnTo>
                            <a:pt x="1381" y="12"/>
                          </a:lnTo>
                          <a:lnTo>
                            <a:pt x="1381" y="13"/>
                          </a:lnTo>
                          <a:lnTo>
                            <a:pt x="1382" y="10"/>
                          </a:lnTo>
                          <a:lnTo>
                            <a:pt x="1382" y="12"/>
                          </a:lnTo>
                          <a:lnTo>
                            <a:pt x="1383" y="14"/>
                          </a:lnTo>
                          <a:lnTo>
                            <a:pt x="1383" y="15"/>
                          </a:lnTo>
                          <a:lnTo>
                            <a:pt x="1384" y="15"/>
                          </a:lnTo>
                          <a:lnTo>
                            <a:pt x="1384" y="16"/>
                          </a:lnTo>
                          <a:lnTo>
                            <a:pt x="1384" y="14"/>
                          </a:lnTo>
                          <a:lnTo>
                            <a:pt x="1385" y="14"/>
                          </a:lnTo>
                          <a:lnTo>
                            <a:pt x="1385" y="13"/>
                          </a:lnTo>
                          <a:lnTo>
                            <a:pt x="1386" y="14"/>
                          </a:lnTo>
                          <a:lnTo>
                            <a:pt x="1386" y="14"/>
                          </a:lnTo>
                          <a:lnTo>
                            <a:pt x="1386" y="15"/>
                          </a:lnTo>
                          <a:lnTo>
                            <a:pt x="1387" y="15"/>
                          </a:lnTo>
                          <a:lnTo>
                            <a:pt x="1387" y="14"/>
                          </a:lnTo>
                          <a:lnTo>
                            <a:pt x="1388" y="12"/>
                          </a:lnTo>
                          <a:lnTo>
                            <a:pt x="1388" y="11"/>
                          </a:lnTo>
                          <a:lnTo>
                            <a:pt x="1389" y="10"/>
                          </a:lnTo>
                          <a:lnTo>
                            <a:pt x="1389" y="12"/>
                          </a:lnTo>
                          <a:lnTo>
                            <a:pt x="1389" y="14"/>
                          </a:lnTo>
                          <a:lnTo>
                            <a:pt x="1390" y="13"/>
                          </a:lnTo>
                          <a:lnTo>
                            <a:pt x="1390" y="11"/>
                          </a:lnTo>
                          <a:lnTo>
                            <a:pt x="1391" y="11"/>
                          </a:lnTo>
                          <a:lnTo>
                            <a:pt x="1391" y="6"/>
                          </a:lnTo>
                          <a:lnTo>
                            <a:pt x="1391" y="8"/>
                          </a:lnTo>
                          <a:lnTo>
                            <a:pt x="1392" y="10"/>
                          </a:lnTo>
                          <a:lnTo>
                            <a:pt x="1392" y="10"/>
                          </a:lnTo>
                          <a:lnTo>
                            <a:pt x="1393" y="11"/>
                          </a:lnTo>
                          <a:lnTo>
                            <a:pt x="1393" y="11"/>
                          </a:lnTo>
                          <a:lnTo>
                            <a:pt x="1394" y="10"/>
                          </a:lnTo>
                          <a:lnTo>
                            <a:pt x="1394" y="11"/>
                          </a:lnTo>
                          <a:lnTo>
                            <a:pt x="1394" y="12"/>
                          </a:lnTo>
                          <a:lnTo>
                            <a:pt x="1395" y="12"/>
                          </a:lnTo>
                          <a:lnTo>
                            <a:pt x="1395" y="13"/>
                          </a:lnTo>
                          <a:lnTo>
                            <a:pt x="1396" y="9"/>
                          </a:lnTo>
                          <a:lnTo>
                            <a:pt x="1396" y="14"/>
                          </a:lnTo>
                          <a:lnTo>
                            <a:pt x="1396" y="15"/>
                          </a:lnTo>
                          <a:lnTo>
                            <a:pt x="1397" y="16"/>
                          </a:lnTo>
                          <a:lnTo>
                            <a:pt x="1397" y="17"/>
                          </a:lnTo>
                          <a:lnTo>
                            <a:pt x="1398" y="14"/>
                          </a:lnTo>
                          <a:lnTo>
                            <a:pt x="1398" y="18"/>
                          </a:lnTo>
                          <a:lnTo>
                            <a:pt x="1399" y="17"/>
                          </a:lnTo>
                          <a:lnTo>
                            <a:pt x="1399" y="16"/>
                          </a:lnTo>
                          <a:lnTo>
                            <a:pt x="1399" y="15"/>
                          </a:lnTo>
                          <a:lnTo>
                            <a:pt x="1400" y="17"/>
                          </a:lnTo>
                          <a:lnTo>
                            <a:pt x="1400" y="16"/>
                          </a:lnTo>
                          <a:lnTo>
                            <a:pt x="1401" y="14"/>
                          </a:lnTo>
                          <a:lnTo>
                            <a:pt x="1401" y="13"/>
                          </a:lnTo>
                          <a:lnTo>
                            <a:pt x="1401" y="11"/>
                          </a:lnTo>
                          <a:lnTo>
                            <a:pt x="1402" y="13"/>
                          </a:lnTo>
                          <a:lnTo>
                            <a:pt x="1402" y="13"/>
                          </a:lnTo>
                          <a:lnTo>
                            <a:pt x="1403" y="12"/>
                          </a:lnTo>
                          <a:lnTo>
                            <a:pt x="1403" y="13"/>
                          </a:lnTo>
                          <a:lnTo>
                            <a:pt x="1404" y="13"/>
                          </a:lnTo>
                          <a:lnTo>
                            <a:pt x="1404" y="11"/>
                          </a:lnTo>
                          <a:lnTo>
                            <a:pt x="1404" y="12"/>
                          </a:lnTo>
                          <a:lnTo>
                            <a:pt x="1405" y="11"/>
                          </a:lnTo>
                          <a:lnTo>
                            <a:pt x="1405" y="11"/>
                          </a:lnTo>
                          <a:lnTo>
                            <a:pt x="1406" y="11"/>
                          </a:lnTo>
                          <a:lnTo>
                            <a:pt x="1406" y="11"/>
                          </a:lnTo>
                          <a:lnTo>
                            <a:pt x="1406" y="12"/>
                          </a:lnTo>
                          <a:lnTo>
                            <a:pt x="1407" y="8"/>
                          </a:lnTo>
                          <a:lnTo>
                            <a:pt x="1407" y="10"/>
                          </a:lnTo>
                          <a:lnTo>
                            <a:pt x="1408" y="12"/>
                          </a:lnTo>
                          <a:lnTo>
                            <a:pt x="1408" y="11"/>
                          </a:lnTo>
                          <a:lnTo>
                            <a:pt x="1409" y="11"/>
                          </a:lnTo>
                          <a:lnTo>
                            <a:pt x="1409" y="13"/>
                          </a:lnTo>
                          <a:lnTo>
                            <a:pt x="1409" y="15"/>
                          </a:lnTo>
                          <a:lnTo>
                            <a:pt x="1410" y="13"/>
                          </a:lnTo>
                          <a:lnTo>
                            <a:pt x="1410" y="12"/>
                          </a:lnTo>
                          <a:lnTo>
                            <a:pt x="1411" y="14"/>
                          </a:lnTo>
                          <a:lnTo>
                            <a:pt x="1411" y="15"/>
                          </a:lnTo>
                          <a:lnTo>
                            <a:pt x="1412" y="16"/>
                          </a:lnTo>
                          <a:lnTo>
                            <a:pt x="1412" y="16"/>
                          </a:lnTo>
                          <a:lnTo>
                            <a:pt x="1412" y="16"/>
                          </a:lnTo>
                          <a:lnTo>
                            <a:pt x="1413" y="16"/>
                          </a:lnTo>
                          <a:lnTo>
                            <a:pt x="1413" y="16"/>
                          </a:lnTo>
                          <a:lnTo>
                            <a:pt x="1414" y="15"/>
                          </a:lnTo>
                          <a:lnTo>
                            <a:pt x="1414" y="15"/>
                          </a:lnTo>
                          <a:lnTo>
                            <a:pt x="1414" y="15"/>
                          </a:lnTo>
                          <a:lnTo>
                            <a:pt x="1415" y="15"/>
                          </a:lnTo>
                          <a:lnTo>
                            <a:pt x="1415" y="15"/>
                          </a:lnTo>
                          <a:lnTo>
                            <a:pt x="1416" y="12"/>
                          </a:lnTo>
                          <a:lnTo>
                            <a:pt x="1416" y="13"/>
                          </a:lnTo>
                          <a:lnTo>
                            <a:pt x="1417" y="12"/>
                          </a:lnTo>
                          <a:lnTo>
                            <a:pt x="1417" y="14"/>
                          </a:lnTo>
                          <a:lnTo>
                            <a:pt x="1417" y="9"/>
                          </a:lnTo>
                          <a:lnTo>
                            <a:pt x="1418" y="9"/>
                          </a:lnTo>
                          <a:lnTo>
                            <a:pt x="1418" y="10"/>
                          </a:lnTo>
                          <a:lnTo>
                            <a:pt x="1419" y="8"/>
                          </a:lnTo>
                          <a:lnTo>
                            <a:pt x="1419" y="10"/>
                          </a:lnTo>
                          <a:lnTo>
                            <a:pt x="1419" y="9"/>
                          </a:lnTo>
                          <a:lnTo>
                            <a:pt x="1420" y="5"/>
                          </a:lnTo>
                          <a:lnTo>
                            <a:pt x="1420" y="10"/>
                          </a:lnTo>
                          <a:lnTo>
                            <a:pt x="1421" y="8"/>
                          </a:lnTo>
                          <a:lnTo>
                            <a:pt x="1421" y="8"/>
                          </a:lnTo>
                          <a:lnTo>
                            <a:pt x="1422" y="9"/>
                          </a:lnTo>
                          <a:lnTo>
                            <a:pt x="1422" y="11"/>
                          </a:lnTo>
                          <a:lnTo>
                            <a:pt x="1422" y="9"/>
                          </a:lnTo>
                          <a:lnTo>
                            <a:pt x="1423" y="11"/>
                          </a:lnTo>
                          <a:lnTo>
                            <a:pt x="1423" y="10"/>
                          </a:lnTo>
                          <a:lnTo>
                            <a:pt x="1424" y="10"/>
                          </a:lnTo>
                          <a:lnTo>
                            <a:pt x="1424" y="12"/>
                          </a:lnTo>
                          <a:lnTo>
                            <a:pt x="1424" y="14"/>
                          </a:lnTo>
                          <a:lnTo>
                            <a:pt x="1425" y="13"/>
                          </a:lnTo>
                          <a:lnTo>
                            <a:pt x="1425" y="11"/>
                          </a:lnTo>
                          <a:lnTo>
                            <a:pt x="1426" y="15"/>
                          </a:lnTo>
                          <a:lnTo>
                            <a:pt x="1426" y="13"/>
                          </a:lnTo>
                          <a:lnTo>
                            <a:pt x="1427" y="16"/>
                          </a:lnTo>
                          <a:lnTo>
                            <a:pt x="1427" y="15"/>
                          </a:lnTo>
                          <a:lnTo>
                            <a:pt x="1427" y="15"/>
                          </a:lnTo>
                          <a:lnTo>
                            <a:pt x="1428" y="13"/>
                          </a:lnTo>
                          <a:lnTo>
                            <a:pt x="1428" y="14"/>
                          </a:lnTo>
                          <a:lnTo>
                            <a:pt x="1429" y="14"/>
                          </a:lnTo>
                          <a:lnTo>
                            <a:pt x="1429" y="13"/>
                          </a:lnTo>
                          <a:lnTo>
                            <a:pt x="1429" y="12"/>
                          </a:lnTo>
                          <a:lnTo>
                            <a:pt x="1430" y="14"/>
                          </a:lnTo>
                          <a:lnTo>
                            <a:pt x="1430" y="14"/>
                          </a:lnTo>
                          <a:lnTo>
                            <a:pt x="1431" y="9"/>
                          </a:lnTo>
                          <a:lnTo>
                            <a:pt x="1431" y="12"/>
                          </a:lnTo>
                          <a:lnTo>
                            <a:pt x="1432" y="12"/>
                          </a:lnTo>
                          <a:lnTo>
                            <a:pt x="1432" y="11"/>
                          </a:lnTo>
                          <a:lnTo>
                            <a:pt x="1432" y="10"/>
                          </a:lnTo>
                          <a:lnTo>
                            <a:pt x="1433" y="11"/>
                          </a:lnTo>
                          <a:lnTo>
                            <a:pt x="1433" y="10"/>
                          </a:lnTo>
                          <a:lnTo>
                            <a:pt x="1434" y="7"/>
                          </a:lnTo>
                          <a:lnTo>
                            <a:pt x="1434" y="11"/>
                          </a:lnTo>
                          <a:lnTo>
                            <a:pt x="1434" y="11"/>
                          </a:lnTo>
                          <a:lnTo>
                            <a:pt x="1435" y="10"/>
                          </a:lnTo>
                          <a:lnTo>
                            <a:pt x="1435" y="8"/>
                          </a:lnTo>
                          <a:lnTo>
                            <a:pt x="1436" y="13"/>
                          </a:lnTo>
                          <a:lnTo>
                            <a:pt x="1436" y="10"/>
                          </a:lnTo>
                          <a:lnTo>
                            <a:pt x="1437" y="10"/>
                          </a:lnTo>
                          <a:lnTo>
                            <a:pt x="1437" y="10"/>
                          </a:lnTo>
                          <a:lnTo>
                            <a:pt x="1437" y="13"/>
                          </a:lnTo>
                          <a:lnTo>
                            <a:pt x="1438" y="11"/>
                          </a:lnTo>
                          <a:lnTo>
                            <a:pt x="1438" y="12"/>
                          </a:lnTo>
                          <a:lnTo>
                            <a:pt x="1439" y="11"/>
                          </a:lnTo>
                          <a:lnTo>
                            <a:pt x="1439" y="12"/>
                          </a:lnTo>
                          <a:lnTo>
                            <a:pt x="1439" y="16"/>
                          </a:lnTo>
                          <a:lnTo>
                            <a:pt x="1440" y="14"/>
                          </a:lnTo>
                          <a:lnTo>
                            <a:pt x="1440" y="13"/>
                          </a:lnTo>
                          <a:lnTo>
                            <a:pt x="1441" y="13"/>
                          </a:lnTo>
                          <a:lnTo>
                            <a:pt x="1441" y="13"/>
                          </a:lnTo>
                          <a:lnTo>
                            <a:pt x="1442" y="15"/>
                          </a:lnTo>
                          <a:lnTo>
                            <a:pt x="1442" y="13"/>
                          </a:lnTo>
                          <a:lnTo>
                            <a:pt x="1442" y="12"/>
                          </a:lnTo>
                          <a:lnTo>
                            <a:pt x="1443" y="12"/>
                          </a:lnTo>
                          <a:lnTo>
                            <a:pt x="1443" y="11"/>
                          </a:lnTo>
                          <a:lnTo>
                            <a:pt x="1444" y="10"/>
                          </a:lnTo>
                          <a:lnTo>
                            <a:pt x="1444" y="9"/>
                          </a:lnTo>
                          <a:lnTo>
                            <a:pt x="1444" y="9"/>
                          </a:lnTo>
                          <a:lnTo>
                            <a:pt x="1445" y="9"/>
                          </a:lnTo>
                          <a:lnTo>
                            <a:pt x="1445" y="7"/>
                          </a:lnTo>
                          <a:lnTo>
                            <a:pt x="1446" y="7"/>
                          </a:lnTo>
                          <a:lnTo>
                            <a:pt x="1446" y="9"/>
                          </a:lnTo>
                          <a:lnTo>
                            <a:pt x="1447" y="8"/>
                          </a:lnTo>
                          <a:lnTo>
                            <a:pt x="1447" y="6"/>
                          </a:lnTo>
                          <a:lnTo>
                            <a:pt x="1447" y="7"/>
                          </a:lnTo>
                          <a:lnTo>
                            <a:pt x="1448" y="6"/>
                          </a:lnTo>
                          <a:lnTo>
                            <a:pt x="1448" y="8"/>
                          </a:lnTo>
                          <a:lnTo>
                            <a:pt x="1449" y="4"/>
                          </a:lnTo>
                          <a:lnTo>
                            <a:pt x="1449" y="7"/>
                          </a:lnTo>
                          <a:lnTo>
                            <a:pt x="1449" y="10"/>
                          </a:lnTo>
                          <a:lnTo>
                            <a:pt x="1450" y="10"/>
                          </a:lnTo>
                          <a:lnTo>
                            <a:pt x="1450" y="9"/>
                          </a:lnTo>
                          <a:lnTo>
                            <a:pt x="1451" y="8"/>
                          </a:lnTo>
                          <a:lnTo>
                            <a:pt x="1451" y="9"/>
                          </a:lnTo>
                          <a:lnTo>
                            <a:pt x="1452" y="7"/>
                          </a:lnTo>
                          <a:lnTo>
                            <a:pt x="1452" y="10"/>
                          </a:lnTo>
                          <a:lnTo>
                            <a:pt x="1452" y="11"/>
                          </a:lnTo>
                          <a:lnTo>
                            <a:pt x="1453" y="9"/>
                          </a:lnTo>
                          <a:lnTo>
                            <a:pt x="1453" y="10"/>
                          </a:lnTo>
                          <a:lnTo>
                            <a:pt x="1454" y="14"/>
                          </a:lnTo>
                          <a:lnTo>
                            <a:pt x="1454" y="12"/>
                          </a:lnTo>
                          <a:lnTo>
                            <a:pt x="1454" y="14"/>
                          </a:lnTo>
                          <a:lnTo>
                            <a:pt x="1455" y="10"/>
                          </a:lnTo>
                          <a:lnTo>
                            <a:pt x="1455" y="11"/>
                          </a:lnTo>
                          <a:lnTo>
                            <a:pt x="1456" y="12"/>
                          </a:lnTo>
                          <a:lnTo>
                            <a:pt x="1456" y="11"/>
                          </a:lnTo>
                          <a:lnTo>
                            <a:pt x="1457" y="12"/>
                          </a:lnTo>
                          <a:lnTo>
                            <a:pt x="1457" y="12"/>
                          </a:lnTo>
                          <a:lnTo>
                            <a:pt x="1457" y="11"/>
                          </a:lnTo>
                          <a:lnTo>
                            <a:pt x="1458" y="10"/>
                          </a:lnTo>
                          <a:lnTo>
                            <a:pt x="1458" y="10"/>
                          </a:lnTo>
                          <a:lnTo>
                            <a:pt x="1459" y="10"/>
                          </a:lnTo>
                          <a:lnTo>
                            <a:pt x="1459" y="12"/>
                          </a:lnTo>
                          <a:lnTo>
                            <a:pt x="1459" y="12"/>
                          </a:lnTo>
                          <a:lnTo>
                            <a:pt x="1460" y="10"/>
                          </a:lnTo>
                          <a:lnTo>
                            <a:pt x="1460" y="9"/>
                          </a:lnTo>
                          <a:lnTo>
                            <a:pt x="1461" y="7"/>
                          </a:lnTo>
                          <a:lnTo>
                            <a:pt x="1461" y="6"/>
                          </a:lnTo>
                          <a:lnTo>
                            <a:pt x="1462" y="7"/>
                          </a:lnTo>
                          <a:lnTo>
                            <a:pt x="1462" y="6"/>
                          </a:lnTo>
                          <a:lnTo>
                            <a:pt x="1462" y="8"/>
                          </a:lnTo>
                          <a:lnTo>
                            <a:pt x="1463" y="8"/>
                          </a:lnTo>
                          <a:lnTo>
                            <a:pt x="1463" y="9"/>
                          </a:lnTo>
                          <a:lnTo>
                            <a:pt x="1464" y="9"/>
                          </a:lnTo>
                          <a:lnTo>
                            <a:pt x="1464" y="8"/>
                          </a:lnTo>
                          <a:lnTo>
                            <a:pt x="1464" y="9"/>
                          </a:lnTo>
                          <a:lnTo>
                            <a:pt x="1465" y="9"/>
                          </a:lnTo>
                          <a:lnTo>
                            <a:pt x="1465" y="8"/>
                          </a:lnTo>
                          <a:lnTo>
                            <a:pt x="1466" y="10"/>
                          </a:lnTo>
                          <a:lnTo>
                            <a:pt x="1466" y="11"/>
                          </a:lnTo>
                          <a:lnTo>
                            <a:pt x="1467" y="11"/>
                          </a:lnTo>
                          <a:lnTo>
                            <a:pt x="1467" y="11"/>
                          </a:lnTo>
                          <a:lnTo>
                            <a:pt x="1467" y="11"/>
                          </a:lnTo>
                          <a:lnTo>
                            <a:pt x="1468" y="14"/>
                          </a:lnTo>
                          <a:lnTo>
                            <a:pt x="1468" y="11"/>
                          </a:lnTo>
                          <a:lnTo>
                            <a:pt x="1469" y="13"/>
                          </a:lnTo>
                          <a:lnTo>
                            <a:pt x="1469" y="12"/>
                          </a:lnTo>
                          <a:lnTo>
                            <a:pt x="1469" y="13"/>
                          </a:lnTo>
                          <a:lnTo>
                            <a:pt x="1470" y="12"/>
                          </a:lnTo>
                          <a:lnTo>
                            <a:pt x="1470" y="12"/>
                          </a:lnTo>
                          <a:lnTo>
                            <a:pt x="1471" y="9"/>
                          </a:lnTo>
                          <a:lnTo>
                            <a:pt x="1471" y="8"/>
                          </a:lnTo>
                          <a:lnTo>
                            <a:pt x="1472" y="10"/>
                          </a:lnTo>
                          <a:lnTo>
                            <a:pt x="1472" y="9"/>
                          </a:lnTo>
                          <a:lnTo>
                            <a:pt x="1472" y="12"/>
                          </a:lnTo>
                          <a:lnTo>
                            <a:pt x="1473" y="9"/>
                          </a:lnTo>
                          <a:lnTo>
                            <a:pt x="1473" y="9"/>
                          </a:lnTo>
                          <a:lnTo>
                            <a:pt x="1474" y="8"/>
                          </a:lnTo>
                          <a:lnTo>
                            <a:pt x="1474" y="6"/>
                          </a:lnTo>
                          <a:lnTo>
                            <a:pt x="1474" y="6"/>
                          </a:lnTo>
                          <a:lnTo>
                            <a:pt x="1475" y="7"/>
                          </a:lnTo>
                          <a:lnTo>
                            <a:pt x="1475" y="6"/>
                          </a:lnTo>
                          <a:lnTo>
                            <a:pt x="1476" y="6"/>
                          </a:lnTo>
                          <a:lnTo>
                            <a:pt x="1476" y="6"/>
                          </a:lnTo>
                          <a:lnTo>
                            <a:pt x="1477" y="4"/>
                          </a:lnTo>
                          <a:lnTo>
                            <a:pt x="1477" y="6"/>
                          </a:lnTo>
                          <a:lnTo>
                            <a:pt x="1477" y="7"/>
                          </a:lnTo>
                          <a:lnTo>
                            <a:pt x="1478" y="6"/>
                          </a:lnTo>
                          <a:lnTo>
                            <a:pt x="1478" y="10"/>
                          </a:lnTo>
                          <a:lnTo>
                            <a:pt x="1479" y="10"/>
                          </a:lnTo>
                          <a:lnTo>
                            <a:pt x="1479" y="7"/>
                          </a:lnTo>
                          <a:lnTo>
                            <a:pt x="1479" y="9"/>
                          </a:lnTo>
                          <a:lnTo>
                            <a:pt x="1480" y="10"/>
                          </a:lnTo>
                          <a:lnTo>
                            <a:pt x="1480" y="10"/>
                          </a:lnTo>
                          <a:lnTo>
                            <a:pt x="1481" y="11"/>
                          </a:lnTo>
                          <a:lnTo>
                            <a:pt x="1481" y="10"/>
                          </a:lnTo>
                          <a:lnTo>
                            <a:pt x="1482" y="11"/>
                          </a:lnTo>
                          <a:lnTo>
                            <a:pt x="1482" y="10"/>
                          </a:lnTo>
                          <a:lnTo>
                            <a:pt x="1482" y="12"/>
                          </a:lnTo>
                          <a:lnTo>
                            <a:pt x="1483" y="10"/>
                          </a:lnTo>
                          <a:lnTo>
                            <a:pt x="1483" y="11"/>
                          </a:lnTo>
                          <a:lnTo>
                            <a:pt x="1484" y="13"/>
                          </a:lnTo>
                          <a:lnTo>
                            <a:pt x="1484" y="12"/>
                          </a:lnTo>
                          <a:lnTo>
                            <a:pt x="1484" y="11"/>
                          </a:lnTo>
                          <a:lnTo>
                            <a:pt x="1485" y="8"/>
                          </a:lnTo>
                          <a:lnTo>
                            <a:pt x="1485" y="10"/>
                          </a:lnTo>
                          <a:lnTo>
                            <a:pt x="1486" y="10"/>
                          </a:lnTo>
                          <a:lnTo>
                            <a:pt x="1486" y="11"/>
                          </a:lnTo>
                          <a:lnTo>
                            <a:pt x="1487" y="9"/>
                          </a:lnTo>
                          <a:lnTo>
                            <a:pt x="1487" y="10"/>
                          </a:lnTo>
                          <a:lnTo>
                            <a:pt x="1487" y="8"/>
                          </a:lnTo>
                          <a:lnTo>
                            <a:pt x="1488" y="9"/>
                          </a:lnTo>
                          <a:lnTo>
                            <a:pt x="1488" y="8"/>
                          </a:lnTo>
                          <a:lnTo>
                            <a:pt x="1489" y="8"/>
                          </a:lnTo>
                          <a:lnTo>
                            <a:pt x="1489" y="7"/>
                          </a:lnTo>
                          <a:lnTo>
                            <a:pt x="1489" y="6"/>
                          </a:lnTo>
                          <a:lnTo>
                            <a:pt x="1490" y="7"/>
                          </a:lnTo>
                          <a:lnTo>
                            <a:pt x="1490" y="7"/>
                          </a:lnTo>
                          <a:lnTo>
                            <a:pt x="1491" y="8"/>
                          </a:lnTo>
                          <a:lnTo>
                            <a:pt x="1491" y="8"/>
                          </a:lnTo>
                          <a:lnTo>
                            <a:pt x="1492" y="7"/>
                          </a:lnTo>
                          <a:lnTo>
                            <a:pt x="1492" y="9"/>
                          </a:lnTo>
                          <a:lnTo>
                            <a:pt x="1492" y="11"/>
                          </a:lnTo>
                          <a:lnTo>
                            <a:pt x="1493" y="9"/>
                          </a:lnTo>
                          <a:lnTo>
                            <a:pt x="1493" y="11"/>
                          </a:lnTo>
                          <a:lnTo>
                            <a:pt x="1494" y="10"/>
                          </a:lnTo>
                          <a:lnTo>
                            <a:pt x="1494" y="11"/>
                          </a:lnTo>
                          <a:lnTo>
                            <a:pt x="1494" y="11"/>
                          </a:lnTo>
                          <a:lnTo>
                            <a:pt x="1495" y="11"/>
                          </a:lnTo>
                          <a:lnTo>
                            <a:pt x="1495" y="12"/>
                          </a:lnTo>
                          <a:lnTo>
                            <a:pt x="1496" y="15"/>
                          </a:lnTo>
                          <a:lnTo>
                            <a:pt x="1496" y="10"/>
                          </a:lnTo>
                          <a:lnTo>
                            <a:pt x="1497" y="14"/>
                          </a:lnTo>
                          <a:lnTo>
                            <a:pt x="1497" y="11"/>
                          </a:lnTo>
                          <a:lnTo>
                            <a:pt x="1497" y="12"/>
                          </a:lnTo>
                          <a:lnTo>
                            <a:pt x="1498" y="13"/>
                          </a:lnTo>
                          <a:lnTo>
                            <a:pt x="1498" y="13"/>
                          </a:lnTo>
                          <a:lnTo>
                            <a:pt x="1499" y="8"/>
                          </a:lnTo>
                          <a:lnTo>
                            <a:pt x="1499" y="11"/>
                          </a:lnTo>
                          <a:lnTo>
                            <a:pt x="1499" y="13"/>
                          </a:lnTo>
                          <a:lnTo>
                            <a:pt x="1500" y="10"/>
                          </a:lnTo>
                          <a:lnTo>
                            <a:pt x="1500" y="12"/>
                          </a:lnTo>
                          <a:lnTo>
                            <a:pt x="1501" y="10"/>
                          </a:lnTo>
                          <a:lnTo>
                            <a:pt x="1501" y="9"/>
                          </a:lnTo>
                          <a:lnTo>
                            <a:pt x="1502" y="10"/>
                          </a:lnTo>
                          <a:lnTo>
                            <a:pt x="1502" y="9"/>
                          </a:lnTo>
                          <a:lnTo>
                            <a:pt x="1502" y="7"/>
                          </a:lnTo>
                          <a:lnTo>
                            <a:pt x="1503" y="6"/>
                          </a:lnTo>
                          <a:lnTo>
                            <a:pt x="1503" y="6"/>
                          </a:lnTo>
                          <a:lnTo>
                            <a:pt x="1504" y="9"/>
                          </a:lnTo>
                          <a:lnTo>
                            <a:pt x="1504" y="7"/>
                          </a:lnTo>
                          <a:lnTo>
                            <a:pt x="1504" y="8"/>
                          </a:lnTo>
                          <a:lnTo>
                            <a:pt x="1505" y="5"/>
                          </a:lnTo>
                          <a:lnTo>
                            <a:pt x="1505" y="7"/>
                          </a:lnTo>
                          <a:lnTo>
                            <a:pt x="1506" y="5"/>
                          </a:lnTo>
                          <a:lnTo>
                            <a:pt x="1506" y="10"/>
                          </a:lnTo>
                          <a:lnTo>
                            <a:pt x="1507" y="8"/>
                          </a:lnTo>
                          <a:lnTo>
                            <a:pt x="1507" y="10"/>
                          </a:lnTo>
                          <a:lnTo>
                            <a:pt x="1507" y="9"/>
                          </a:lnTo>
                          <a:lnTo>
                            <a:pt x="1508" y="12"/>
                          </a:lnTo>
                          <a:lnTo>
                            <a:pt x="1508" y="12"/>
                          </a:lnTo>
                          <a:lnTo>
                            <a:pt x="1509" y="11"/>
                          </a:lnTo>
                          <a:lnTo>
                            <a:pt x="1509" y="14"/>
                          </a:lnTo>
                          <a:lnTo>
                            <a:pt x="1509" y="11"/>
                          </a:lnTo>
                          <a:lnTo>
                            <a:pt x="1510" y="14"/>
                          </a:lnTo>
                          <a:lnTo>
                            <a:pt x="1510" y="13"/>
                          </a:lnTo>
                          <a:lnTo>
                            <a:pt x="1511" y="13"/>
                          </a:lnTo>
                          <a:lnTo>
                            <a:pt x="1511" y="14"/>
                          </a:lnTo>
                          <a:lnTo>
                            <a:pt x="1512" y="15"/>
                          </a:lnTo>
                          <a:lnTo>
                            <a:pt x="1512" y="10"/>
                          </a:lnTo>
                          <a:lnTo>
                            <a:pt x="1512" y="12"/>
                          </a:lnTo>
                          <a:lnTo>
                            <a:pt x="1513" y="11"/>
                          </a:lnTo>
                          <a:lnTo>
                            <a:pt x="1513" y="13"/>
                          </a:lnTo>
                          <a:lnTo>
                            <a:pt x="1514" y="12"/>
                          </a:lnTo>
                          <a:lnTo>
                            <a:pt x="1514" y="12"/>
                          </a:lnTo>
                          <a:lnTo>
                            <a:pt x="1514" y="9"/>
                          </a:lnTo>
                          <a:lnTo>
                            <a:pt x="1515" y="7"/>
                          </a:lnTo>
                          <a:lnTo>
                            <a:pt x="1515" y="8"/>
                          </a:lnTo>
                          <a:lnTo>
                            <a:pt x="1516" y="9"/>
                          </a:lnTo>
                          <a:lnTo>
                            <a:pt x="1516" y="9"/>
                          </a:lnTo>
                          <a:lnTo>
                            <a:pt x="1517" y="9"/>
                          </a:lnTo>
                          <a:lnTo>
                            <a:pt x="1517" y="6"/>
                          </a:lnTo>
                          <a:lnTo>
                            <a:pt x="1517" y="8"/>
                          </a:lnTo>
                          <a:lnTo>
                            <a:pt x="1518" y="9"/>
                          </a:lnTo>
                          <a:lnTo>
                            <a:pt x="1518" y="8"/>
                          </a:lnTo>
                          <a:lnTo>
                            <a:pt x="1519" y="10"/>
                          </a:lnTo>
                          <a:lnTo>
                            <a:pt x="1519" y="11"/>
                          </a:lnTo>
                          <a:lnTo>
                            <a:pt x="1519" y="10"/>
                          </a:lnTo>
                          <a:lnTo>
                            <a:pt x="1520" y="11"/>
                          </a:lnTo>
                          <a:lnTo>
                            <a:pt x="1520" y="14"/>
                          </a:lnTo>
                          <a:lnTo>
                            <a:pt x="1521" y="12"/>
                          </a:lnTo>
                          <a:lnTo>
                            <a:pt x="1521" y="14"/>
                          </a:lnTo>
                          <a:lnTo>
                            <a:pt x="1522" y="14"/>
                          </a:lnTo>
                          <a:lnTo>
                            <a:pt x="1522" y="14"/>
                          </a:lnTo>
                          <a:lnTo>
                            <a:pt x="1522" y="15"/>
                          </a:lnTo>
                          <a:lnTo>
                            <a:pt x="1523" y="15"/>
                          </a:lnTo>
                          <a:lnTo>
                            <a:pt x="1523" y="14"/>
                          </a:lnTo>
                          <a:lnTo>
                            <a:pt x="1524" y="13"/>
                          </a:lnTo>
                          <a:lnTo>
                            <a:pt x="1524" y="13"/>
                          </a:lnTo>
                          <a:lnTo>
                            <a:pt x="1524" y="14"/>
                          </a:lnTo>
                          <a:lnTo>
                            <a:pt x="1525" y="10"/>
                          </a:lnTo>
                          <a:lnTo>
                            <a:pt x="1525" y="13"/>
                          </a:lnTo>
                          <a:lnTo>
                            <a:pt x="1526" y="14"/>
                          </a:lnTo>
                          <a:lnTo>
                            <a:pt x="1526" y="12"/>
                          </a:lnTo>
                          <a:lnTo>
                            <a:pt x="1527" y="13"/>
                          </a:lnTo>
                          <a:lnTo>
                            <a:pt x="1527" y="10"/>
                          </a:lnTo>
                          <a:lnTo>
                            <a:pt x="1527" y="11"/>
                          </a:lnTo>
                          <a:lnTo>
                            <a:pt x="1528" y="11"/>
                          </a:lnTo>
                          <a:lnTo>
                            <a:pt x="1528" y="8"/>
                          </a:lnTo>
                          <a:lnTo>
                            <a:pt x="1529" y="8"/>
                          </a:lnTo>
                          <a:lnTo>
                            <a:pt x="1529" y="6"/>
                          </a:lnTo>
                          <a:lnTo>
                            <a:pt x="1529" y="8"/>
                          </a:lnTo>
                          <a:lnTo>
                            <a:pt x="1530" y="9"/>
                          </a:lnTo>
                          <a:lnTo>
                            <a:pt x="1530" y="8"/>
                          </a:lnTo>
                          <a:lnTo>
                            <a:pt x="1531" y="6"/>
                          </a:lnTo>
                          <a:lnTo>
                            <a:pt x="1531" y="7"/>
                          </a:lnTo>
                          <a:lnTo>
                            <a:pt x="1532" y="8"/>
                          </a:lnTo>
                          <a:lnTo>
                            <a:pt x="1532" y="7"/>
                          </a:lnTo>
                          <a:lnTo>
                            <a:pt x="1532" y="8"/>
                          </a:lnTo>
                          <a:lnTo>
                            <a:pt x="1533" y="7"/>
                          </a:lnTo>
                          <a:lnTo>
                            <a:pt x="1533" y="6"/>
                          </a:lnTo>
                          <a:lnTo>
                            <a:pt x="1534" y="7"/>
                          </a:lnTo>
                          <a:lnTo>
                            <a:pt x="1534" y="8"/>
                          </a:lnTo>
                          <a:lnTo>
                            <a:pt x="1534" y="8"/>
                          </a:lnTo>
                          <a:lnTo>
                            <a:pt x="1535" y="10"/>
                          </a:lnTo>
                          <a:lnTo>
                            <a:pt x="1535" y="9"/>
                          </a:lnTo>
                          <a:lnTo>
                            <a:pt x="1536" y="11"/>
                          </a:lnTo>
                          <a:lnTo>
                            <a:pt x="1536" y="13"/>
                          </a:lnTo>
                          <a:lnTo>
                            <a:pt x="1537" y="9"/>
                          </a:lnTo>
                          <a:lnTo>
                            <a:pt x="1537" y="12"/>
                          </a:lnTo>
                          <a:lnTo>
                            <a:pt x="1537" y="10"/>
                          </a:lnTo>
                          <a:lnTo>
                            <a:pt x="1538" y="11"/>
                          </a:lnTo>
                          <a:lnTo>
                            <a:pt x="1538" y="10"/>
                          </a:lnTo>
                          <a:lnTo>
                            <a:pt x="1539" y="13"/>
                          </a:lnTo>
                          <a:lnTo>
                            <a:pt x="1539" y="14"/>
                          </a:lnTo>
                          <a:lnTo>
                            <a:pt x="1539" y="12"/>
                          </a:lnTo>
                          <a:lnTo>
                            <a:pt x="1540" y="10"/>
                          </a:lnTo>
                          <a:lnTo>
                            <a:pt x="1540" y="10"/>
                          </a:lnTo>
                          <a:lnTo>
                            <a:pt x="1541" y="12"/>
                          </a:lnTo>
                          <a:lnTo>
                            <a:pt x="1541" y="9"/>
                          </a:lnTo>
                          <a:lnTo>
                            <a:pt x="1542" y="7"/>
                          </a:lnTo>
                          <a:lnTo>
                            <a:pt x="1542" y="9"/>
                          </a:lnTo>
                          <a:lnTo>
                            <a:pt x="1542" y="7"/>
                          </a:lnTo>
                          <a:lnTo>
                            <a:pt x="1543" y="7"/>
                          </a:lnTo>
                          <a:lnTo>
                            <a:pt x="1543" y="8"/>
                          </a:lnTo>
                          <a:lnTo>
                            <a:pt x="1544" y="3"/>
                          </a:lnTo>
                          <a:lnTo>
                            <a:pt x="1544" y="3"/>
                          </a:lnTo>
                          <a:lnTo>
                            <a:pt x="1544" y="2"/>
                          </a:lnTo>
                          <a:lnTo>
                            <a:pt x="1545" y="6"/>
                          </a:lnTo>
                          <a:lnTo>
                            <a:pt x="1545" y="4"/>
                          </a:lnTo>
                          <a:lnTo>
                            <a:pt x="1546" y="3"/>
                          </a:lnTo>
                          <a:lnTo>
                            <a:pt x="1546" y="6"/>
                          </a:lnTo>
                          <a:lnTo>
                            <a:pt x="1547" y="8"/>
                          </a:lnTo>
                          <a:lnTo>
                            <a:pt x="1547" y="8"/>
                          </a:lnTo>
                          <a:lnTo>
                            <a:pt x="1547" y="6"/>
                          </a:lnTo>
                          <a:lnTo>
                            <a:pt x="1548" y="9"/>
                          </a:lnTo>
                          <a:lnTo>
                            <a:pt x="1548" y="9"/>
                          </a:lnTo>
                          <a:lnTo>
                            <a:pt x="1549" y="9"/>
                          </a:lnTo>
                          <a:lnTo>
                            <a:pt x="1549" y="9"/>
                          </a:lnTo>
                          <a:lnTo>
                            <a:pt x="1549" y="8"/>
                          </a:lnTo>
                          <a:lnTo>
                            <a:pt x="1550" y="9"/>
                          </a:lnTo>
                          <a:lnTo>
                            <a:pt x="1550" y="10"/>
                          </a:lnTo>
                          <a:lnTo>
                            <a:pt x="1551" y="10"/>
                          </a:lnTo>
                          <a:lnTo>
                            <a:pt x="1551" y="11"/>
                          </a:lnTo>
                          <a:lnTo>
                            <a:pt x="1552" y="9"/>
                          </a:lnTo>
                          <a:lnTo>
                            <a:pt x="1552" y="10"/>
                          </a:lnTo>
                          <a:lnTo>
                            <a:pt x="1552" y="9"/>
                          </a:lnTo>
                          <a:lnTo>
                            <a:pt x="1553" y="10"/>
                          </a:lnTo>
                          <a:lnTo>
                            <a:pt x="1553" y="10"/>
                          </a:lnTo>
                          <a:lnTo>
                            <a:pt x="1554" y="11"/>
                          </a:lnTo>
                          <a:lnTo>
                            <a:pt x="1554" y="11"/>
                          </a:lnTo>
                          <a:lnTo>
                            <a:pt x="1554" y="10"/>
                          </a:lnTo>
                          <a:lnTo>
                            <a:pt x="1555" y="7"/>
                          </a:lnTo>
                          <a:lnTo>
                            <a:pt x="1555" y="7"/>
                          </a:lnTo>
                          <a:lnTo>
                            <a:pt x="1556" y="10"/>
                          </a:lnTo>
                          <a:lnTo>
                            <a:pt x="1556" y="8"/>
                          </a:lnTo>
                          <a:lnTo>
                            <a:pt x="1557" y="6"/>
                          </a:lnTo>
                          <a:lnTo>
                            <a:pt x="1557" y="8"/>
                          </a:lnTo>
                          <a:lnTo>
                            <a:pt x="1557" y="7"/>
                          </a:lnTo>
                          <a:lnTo>
                            <a:pt x="1558" y="6"/>
                          </a:lnTo>
                          <a:lnTo>
                            <a:pt x="1558" y="7"/>
                          </a:lnTo>
                          <a:lnTo>
                            <a:pt x="1559" y="5"/>
                          </a:lnTo>
                          <a:lnTo>
                            <a:pt x="1559" y="6"/>
                          </a:lnTo>
                          <a:lnTo>
                            <a:pt x="1559" y="8"/>
                          </a:lnTo>
                          <a:lnTo>
                            <a:pt x="1560" y="8"/>
                          </a:lnTo>
                          <a:lnTo>
                            <a:pt x="1560" y="8"/>
                          </a:lnTo>
                          <a:lnTo>
                            <a:pt x="1561" y="7"/>
                          </a:lnTo>
                          <a:lnTo>
                            <a:pt x="1561" y="6"/>
                          </a:lnTo>
                          <a:lnTo>
                            <a:pt x="1562" y="8"/>
                          </a:lnTo>
                          <a:lnTo>
                            <a:pt x="1562" y="11"/>
                          </a:lnTo>
                          <a:lnTo>
                            <a:pt x="1562" y="9"/>
                          </a:lnTo>
                          <a:lnTo>
                            <a:pt x="1563" y="7"/>
                          </a:lnTo>
                          <a:lnTo>
                            <a:pt x="1563" y="9"/>
                          </a:lnTo>
                          <a:lnTo>
                            <a:pt x="1564" y="12"/>
                          </a:lnTo>
                          <a:lnTo>
                            <a:pt x="1564" y="8"/>
                          </a:lnTo>
                          <a:lnTo>
                            <a:pt x="1564" y="10"/>
                          </a:lnTo>
                          <a:lnTo>
                            <a:pt x="1565" y="9"/>
                          </a:lnTo>
                          <a:lnTo>
                            <a:pt x="1565" y="11"/>
                          </a:lnTo>
                          <a:lnTo>
                            <a:pt x="1566" y="10"/>
                          </a:lnTo>
                          <a:lnTo>
                            <a:pt x="1566" y="9"/>
                          </a:lnTo>
                          <a:lnTo>
                            <a:pt x="1567" y="11"/>
                          </a:lnTo>
                          <a:lnTo>
                            <a:pt x="1567" y="12"/>
                          </a:lnTo>
                          <a:lnTo>
                            <a:pt x="1567" y="13"/>
                          </a:lnTo>
                          <a:lnTo>
                            <a:pt x="1568" y="12"/>
                          </a:lnTo>
                          <a:lnTo>
                            <a:pt x="1568" y="11"/>
                          </a:lnTo>
                          <a:lnTo>
                            <a:pt x="1569" y="9"/>
                          </a:lnTo>
                          <a:lnTo>
                            <a:pt x="1569" y="9"/>
                          </a:lnTo>
                          <a:lnTo>
                            <a:pt x="1569" y="10"/>
                          </a:lnTo>
                          <a:lnTo>
                            <a:pt x="1570" y="11"/>
                          </a:lnTo>
                          <a:lnTo>
                            <a:pt x="1570" y="9"/>
                          </a:lnTo>
                          <a:lnTo>
                            <a:pt x="1571" y="8"/>
                          </a:lnTo>
                          <a:lnTo>
                            <a:pt x="1571" y="8"/>
                          </a:lnTo>
                          <a:lnTo>
                            <a:pt x="1572" y="8"/>
                          </a:lnTo>
                          <a:lnTo>
                            <a:pt x="1572" y="9"/>
                          </a:lnTo>
                          <a:lnTo>
                            <a:pt x="1572" y="6"/>
                          </a:lnTo>
                          <a:lnTo>
                            <a:pt x="1573" y="5"/>
                          </a:lnTo>
                          <a:lnTo>
                            <a:pt x="1573" y="8"/>
                          </a:lnTo>
                          <a:lnTo>
                            <a:pt x="1574" y="8"/>
                          </a:lnTo>
                          <a:lnTo>
                            <a:pt x="1574" y="8"/>
                          </a:lnTo>
                          <a:lnTo>
                            <a:pt x="1574" y="9"/>
                          </a:lnTo>
                          <a:lnTo>
                            <a:pt x="1575" y="9"/>
                          </a:lnTo>
                          <a:lnTo>
                            <a:pt x="1575" y="10"/>
                          </a:lnTo>
                          <a:lnTo>
                            <a:pt x="1576" y="10"/>
                          </a:lnTo>
                          <a:lnTo>
                            <a:pt x="1576" y="10"/>
                          </a:lnTo>
                          <a:lnTo>
                            <a:pt x="1577" y="9"/>
                          </a:lnTo>
                          <a:lnTo>
                            <a:pt x="1577" y="11"/>
                          </a:lnTo>
                          <a:lnTo>
                            <a:pt x="1577" y="12"/>
                          </a:lnTo>
                          <a:lnTo>
                            <a:pt x="1578" y="14"/>
                          </a:lnTo>
                          <a:lnTo>
                            <a:pt x="1578" y="13"/>
                          </a:lnTo>
                          <a:lnTo>
                            <a:pt x="1579" y="14"/>
                          </a:lnTo>
                          <a:lnTo>
                            <a:pt x="1579" y="13"/>
                          </a:lnTo>
                          <a:lnTo>
                            <a:pt x="1579" y="13"/>
                          </a:lnTo>
                          <a:lnTo>
                            <a:pt x="1580" y="13"/>
                          </a:lnTo>
                          <a:lnTo>
                            <a:pt x="1580" y="15"/>
                          </a:lnTo>
                          <a:lnTo>
                            <a:pt x="1581" y="12"/>
                          </a:lnTo>
                          <a:lnTo>
                            <a:pt x="1581" y="13"/>
                          </a:lnTo>
                          <a:lnTo>
                            <a:pt x="1582" y="14"/>
                          </a:lnTo>
                          <a:lnTo>
                            <a:pt x="1582" y="14"/>
                          </a:lnTo>
                          <a:lnTo>
                            <a:pt x="1582" y="10"/>
                          </a:lnTo>
                          <a:lnTo>
                            <a:pt x="1583" y="15"/>
                          </a:lnTo>
                          <a:lnTo>
                            <a:pt x="1583" y="13"/>
                          </a:lnTo>
                          <a:lnTo>
                            <a:pt x="1584" y="10"/>
                          </a:lnTo>
                          <a:lnTo>
                            <a:pt x="1584" y="12"/>
                          </a:lnTo>
                          <a:lnTo>
                            <a:pt x="1584" y="10"/>
                          </a:lnTo>
                          <a:lnTo>
                            <a:pt x="1585" y="10"/>
                          </a:lnTo>
                          <a:lnTo>
                            <a:pt x="1585" y="11"/>
                          </a:lnTo>
                          <a:lnTo>
                            <a:pt x="1586" y="11"/>
                          </a:lnTo>
                          <a:lnTo>
                            <a:pt x="1586" y="10"/>
                          </a:lnTo>
                          <a:lnTo>
                            <a:pt x="1587" y="9"/>
                          </a:lnTo>
                          <a:lnTo>
                            <a:pt x="1587" y="11"/>
                          </a:lnTo>
                          <a:lnTo>
                            <a:pt x="1587" y="11"/>
                          </a:lnTo>
                          <a:lnTo>
                            <a:pt x="1588" y="10"/>
                          </a:lnTo>
                          <a:lnTo>
                            <a:pt x="1588" y="9"/>
                          </a:lnTo>
                          <a:lnTo>
                            <a:pt x="1589" y="10"/>
                          </a:lnTo>
                          <a:lnTo>
                            <a:pt x="1589" y="11"/>
                          </a:lnTo>
                          <a:lnTo>
                            <a:pt x="1589" y="11"/>
                          </a:lnTo>
                          <a:lnTo>
                            <a:pt x="1590" y="10"/>
                          </a:lnTo>
                          <a:lnTo>
                            <a:pt x="1590" y="12"/>
                          </a:lnTo>
                          <a:lnTo>
                            <a:pt x="1591" y="10"/>
                          </a:lnTo>
                          <a:lnTo>
                            <a:pt x="1591" y="14"/>
                          </a:lnTo>
                          <a:lnTo>
                            <a:pt x="1592" y="12"/>
                          </a:lnTo>
                          <a:lnTo>
                            <a:pt x="1592" y="11"/>
                          </a:lnTo>
                          <a:lnTo>
                            <a:pt x="1592" y="14"/>
                          </a:lnTo>
                          <a:lnTo>
                            <a:pt x="1593" y="14"/>
                          </a:lnTo>
                          <a:lnTo>
                            <a:pt x="1593" y="14"/>
                          </a:lnTo>
                          <a:lnTo>
                            <a:pt x="1594" y="14"/>
                          </a:lnTo>
                          <a:lnTo>
                            <a:pt x="1594" y="12"/>
                          </a:lnTo>
                          <a:lnTo>
                            <a:pt x="1594" y="13"/>
                          </a:lnTo>
                          <a:lnTo>
                            <a:pt x="1595" y="15"/>
                          </a:lnTo>
                          <a:lnTo>
                            <a:pt x="1595" y="17"/>
                          </a:lnTo>
                          <a:lnTo>
                            <a:pt x="1596" y="13"/>
                          </a:lnTo>
                          <a:lnTo>
                            <a:pt x="1596" y="11"/>
                          </a:lnTo>
                          <a:lnTo>
                            <a:pt x="1597" y="12"/>
                          </a:lnTo>
                          <a:lnTo>
                            <a:pt x="1597" y="13"/>
                          </a:lnTo>
                          <a:lnTo>
                            <a:pt x="1597" y="10"/>
                          </a:lnTo>
                          <a:lnTo>
                            <a:pt x="1598" y="10"/>
                          </a:lnTo>
                          <a:lnTo>
                            <a:pt x="1598" y="8"/>
                          </a:lnTo>
                          <a:lnTo>
                            <a:pt x="1599" y="9"/>
                          </a:lnTo>
                          <a:lnTo>
                            <a:pt x="1599" y="7"/>
                          </a:lnTo>
                          <a:lnTo>
                            <a:pt x="1599" y="6"/>
                          </a:lnTo>
                          <a:lnTo>
                            <a:pt x="1600" y="8"/>
                          </a:lnTo>
                          <a:lnTo>
                            <a:pt x="1600" y="7"/>
                          </a:lnTo>
                          <a:lnTo>
                            <a:pt x="1601" y="8"/>
                          </a:lnTo>
                          <a:lnTo>
                            <a:pt x="1601" y="7"/>
                          </a:lnTo>
                          <a:lnTo>
                            <a:pt x="1602" y="8"/>
                          </a:lnTo>
                          <a:lnTo>
                            <a:pt x="1602" y="7"/>
                          </a:lnTo>
                          <a:lnTo>
                            <a:pt x="1602" y="11"/>
                          </a:lnTo>
                          <a:lnTo>
                            <a:pt x="1603" y="7"/>
                          </a:lnTo>
                          <a:lnTo>
                            <a:pt x="1603" y="7"/>
                          </a:lnTo>
                          <a:lnTo>
                            <a:pt x="1604" y="8"/>
                          </a:lnTo>
                          <a:lnTo>
                            <a:pt x="1604" y="7"/>
                          </a:lnTo>
                          <a:lnTo>
                            <a:pt x="1604" y="10"/>
                          </a:lnTo>
                          <a:lnTo>
                            <a:pt x="1605" y="10"/>
                          </a:lnTo>
                          <a:lnTo>
                            <a:pt x="1605" y="8"/>
                          </a:lnTo>
                          <a:lnTo>
                            <a:pt x="1606" y="10"/>
                          </a:lnTo>
                          <a:lnTo>
                            <a:pt x="1606" y="12"/>
                          </a:lnTo>
                          <a:lnTo>
                            <a:pt x="1607" y="11"/>
                          </a:lnTo>
                          <a:lnTo>
                            <a:pt x="1607" y="13"/>
                          </a:lnTo>
                          <a:lnTo>
                            <a:pt x="1607" y="11"/>
                          </a:lnTo>
                          <a:lnTo>
                            <a:pt x="1608" y="10"/>
                          </a:lnTo>
                          <a:lnTo>
                            <a:pt x="1608" y="12"/>
                          </a:lnTo>
                          <a:lnTo>
                            <a:pt x="1609" y="9"/>
                          </a:lnTo>
                          <a:lnTo>
                            <a:pt x="1609" y="8"/>
                          </a:lnTo>
                          <a:lnTo>
                            <a:pt x="1609" y="11"/>
                          </a:lnTo>
                          <a:lnTo>
                            <a:pt x="1610" y="9"/>
                          </a:lnTo>
                          <a:lnTo>
                            <a:pt x="1610" y="10"/>
                          </a:lnTo>
                          <a:lnTo>
                            <a:pt x="1611" y="9"/>
                          </a:lnTo>
                          <a:lnTo>
                            <a:pt x="1611" y="7"/>
                          </a:lnTo>
                          <a:lnTo>
                            <a:pt x="1612" y="8"/>
                          </a:lnTo>
                          <a:lnTo>
                            <a:pt x="1612" y="8"/>
                          </a:lnTo>
                          <a:lnTo>
                            <a:pt x="1612" y="5"/>
                          </a:lnTo>
                          <a:lnTo>
                            <a:pt x="1613" y="6"/>
                          </a:lnTo>
                          <a:lnTo>
                            <a:pt x="1613" y="6"/>
                          </a:lnTo>
                          <a:lnTo>
                            <a:pt x="1614" y="8"/>
                          </a:lnTo>
                          <a:lnTo>
                            <a:pt x="1614" y="6"/>
                          </a:lnTo>
                          <a:lnTo>
                            <a:pt x="1614" y="6"/>
                          </a:lnTo>
                          <a:lnTo>
                            <a:pt x="1615" y="6"/>
                          </a:lnTo>
                          <a:lnTo>
                            <a:pt x="1615" y="5"/>
                          </a:lnTo>
                          <a:lnTo>
                            <a:pt x="1616" y="7"/>
                          </a:lnTo>
                          <a:lnTo>
                            <a:pt x="1616" y="8"/>
                          </a:lnTo>
                          <a:lnTo>
                            <a:pt x="1617" y="4"/>
                          </a:lnTo>
                          <a:lnTo>
                            <a:pt x="1617" y="7"/>
                          </a:lnTo>
                          <a:lnTo>
                            <a:pt x="1617" y="8"/>
                          </a:lnTo>
                          <a:lnTo>
                            <a:pt x="1618" y="10"/>
                          </a:lnTo>
                          <a:lnTo>
                            <a:pt x="1618" y="8"/>
                          </a:lnTo>
                          <a:lnTo>
                            <a:pt x="1619" y="7"/>
                          </a:lnTo>
                          <a:lnTo>
                            <a:pt x="1619" y="10"/>
                          </a:lnTo>
                          <a:lnTo>
                            <a:pt x="1619" y="10"/>
                          </a:lnTo>
                          <a:lnTo>
                            <a:pt x="1620" y="11"/>
                          </a:lnTo>
                          <a:lnTo>
                            <a:pt x="1620" y="9"/>
                          </a:lnTo>
                          <a:lnTo>
                            <a:pt x="1621" y="9"/>
                          </a:lnTo>
                          <a:lnTo>
                            <a:pt x="1621" y="12"/>
                          </a:lnTo>
                          <a:lnTo>
                            <a:pt x="1622" y="11"/>
                          </a:lnTo>
                          <a:lnTo>
                            <a:pt x="1622" y="9"/>
                          </a:lnTo>
                          <a:lnTo>
                            <a:pt x="1622" y="11"/>
                          </a:lnTo>
                          <a:lnTo>
                            <a:pt x="1623" y="10"/>
                          </a:lnTo>
                          <a:lnTo>
                            <a:pt x="1623" y="8"/>
                          </a:lnTo>
                          <a:lnTo>
                            <a:pt x="1624" y="10"/>
                          </a:lnTo>
                          <a:lnTo>
                            <a:pt x="1624" y="9"/>
                          </a:lnTo>
                          <a:lnTo>
                            <a:pt x="1624" y="7"/>
                          </a:lnTo>
                          <a:lnTo>
                            <a:pt x="1625" y="8"/>
                          </a:lnTo>
                          <a:lnTo>
                            <a:pt x="1625" y="10"/>
                          </a:lnTo>
                          <a:lnTo>
                            <a:pt x="1626" y="6"/>
                          </a:lnTo>
                          <a:lnTo>
                            <a:pt x="1626" y="6"/>
                          </a:lnTo>
                          <a:lnTo>
                            <a:pt x="1627" y="8"/>
                          </a:lnTo>
                          <a:lnTo>
                            <a:pt x="1627" y="6"/>
                          </a:lnTo>
                          <a:lnTo>
                            <a:pt x="1627" y="5"/>
                          </a:lnTo>
                          <a:lnTo>
                            <a:pt x="1628" y="6"/>
                          </a:lnTo>
                          <a:lnTo>
                            <a:pt x="1628" y="7"/>
                          </a:lnTo>
                          <a:lnTo>
                            <a:pt x="1629" y="7"/>
                          </a:lnTo>
                          <a:lnTo>
                            <a:pt x="1629" y="8"/>
                          </a:lnTo>
                          <a:lnTo>
                            <a:pt x="1629" y="7"/>
                          </a:lnTo>
                          <a:lnTo>
                            <a:pt x="1630" y="10"/>
                          </a:lnTo>
                          <a:lnTo>
                            <a:pt x="1630" y="5"/>
                          </a:lnTo>
                          <a:lnTo>
                            <a:pt x="1631" y="10"/>
                          </a:lnTo>
                          <a:lnTo>
                            <a:pt x="1631" y="8"/>
                          </a:lnTo>
                          <a:lnTo>
                            <a:pt x="1632" y="10"/>
                          </a:lnTo>
                          <a:lnTo>
                            <a:pt x="1632" y="10"/>
                          </a:lnTo>
                          <a:lnTo>
                            <a:pt x="1632" y="7"/>
                          </a:lnTo>
                          <a:lnTo>
                            <a:pt x="1633" y="8"/>
                          </a:lnTo>
                          <a:lnTo>
                            <a:pt x="1633" y="9"/>
                          </a:lnTo>
                          <a:lnTo>
                            <a:pt x="1634" y="11"/>
                          </a:lnTo>
                          <a:lnTo>
                            <a:pt x="1634" y="14"/>
                          </a:lnTo>
                          <a:lnTo>
                            <a:pt x="1634" y="15"/>
                          </a:lnTo>
                          <a:lnTo>
                            <a:pt x="1635" y="14"/>
                          </a:lnTo>
                          <a:lnTo>
                            <a:pt x="1635" y="14"/>
                          </a:lnTo>
                          <a:lnTo>
                            <a:pt x="1636" y="12"/>
                          </a:lnTo>
                          <a:lnTo>
                            <a:pt x="1636" y="15"/>
                          </a:lnTo>
                          <a:lnTo>
                            <a:pt x="1637" y="14"/>
                          </a:lnTo>
                          <a:lnTo>
                            <a:pt x="1637" y="12"/>
                          </a:lnTo>
                          <a:lnTo>
                            <a:pt x="1637" y="13"/>
                          </a:lnTo>
                          <a:lnTo>
                            <a:pt x="1638" y="12"/>
                          </a:lnTo>
                          <a:lnTo>
                            <a:pt x="1638" y="10"/>
                          </a:lnTo>
                          <a:lnTo>
                            <a:pt x="1639" y="12"/>
                          </a:lnTo>
                          <a:lnTo>
                            <a:pt x="1639" y="12"/>
                          </a:lnTo>
                          <a:lnTo>
                            <a:pt x="1639" y="10"/>
                          </a:lnTo>
                          <a:lnTo>
                            <a:pt x="1640" y="7"/>
                          </a:lnTo>
                          <a:lnTo>
                            <a:pt x="1640" y="11"/>
                          </a:lnTo>
                          <a:lnTo>
                            <a:pt x="1641" y="12"/>
                          </a:lnTo>
                          <a:lnTo>
                            <a:pt x="1641" y="8"/>
                          </a:lnTo>
                          <a:lnTo>
                            <a:pt x="1642" y="8"/>
                          </a:lnTo>
                          <a:lnTo>
                            <a:pt x="1642" y="10"/>
                          </a:lnTo>
                          <a:lnTo>
                            <a:pt x="1642" y="9"/>
                          </a:lnTo>
                          <a:lnTo>
                            <a:pt x="1643" y="10"/>
                          </a:lnTo>
                          <a:lnTo>
                            <a:pt x="1643" y="8"/>
                          </a:lnTo>
                          <a:lnTo>
                            <a:pt x="1644" y="12"/>
                          </a:lnTo>
                          <a:lnTo>
                            <a:pt x="1644" y="12"/>
                          </a:lnTo>
                          <a:lnTo>
                            <a:pt x="1644" y="12"/>
                          </a:lnTo>
                          <a:lnTo>
                            <a:pt x="1645" y="11"/>
                          </a:lnTo>
                          <a:lnTo>
                            <a:pt x="1645" y="12"/>
                          </a:lnTo>
                          <a:lnTo>
                            <a:pt x="1646" y="14"/>
                          </a:lnTo>
                          <a:lnTo>
                            <a:pt x="1646" y="13"/>
                          </a:lnTo>
                          <a:lnTo>
                            <a:pt x="1647" y="13"/>
                          </a:lnTo>
                          <a:lnTo>
                            <a:pt x="1647" y="15"/>
                          </a:lnTo>
                          <a:lnTo>
                            <a:pt x="1647" y="14"/>
                          </a:lnTo>
                          <a:lnTo>
                            <a:pt x="1648" y="16"/>
                          </a:lnTo>
                          <a:lnTo>
                            <a:pt x="1648" y="17"/>
                          </a:lnTo>
                          <a:lnTo>
                            <a:pt x="1649" y="15"/>
                          </a:lnTo>
                          <a:lnTo>
                            <a:pt x="1649" y="16"/>
                          </a:lnTo>
                          <a:lnTo>
                            <a:pt x="1649" y="11"/>
                          </a:lnTo>
                          <a:lnTo>
                            <a:pt x="1650" y="19"/>
                          </a:lnTo>
                          <a:lnTo>
                            <a:pt x="1650" y="15"/>
                          </a:lnTo>
                          <a:lnTo>
                            <a:pt x="1651" y="17"/>
                          </a:lnTo>
                          <a:lnTo>
                            <a:pt x="1651" y="18"/>
                          </a:lnTo>
                          <a:lnTo>
                            <a:pt x="1652" y="16"/>
                          </a:lnTo>
                          <a:lnTo>
                            <a:pt x="1652" y="17"/>
                          </a:lnTo>
                          <a:lnTo>
                            <a:pt x="1652" y="16"/>
                          </a:lnTo>
                          <a:lnTo>
                            <a:pt x="1653" y="18"/>
                          </a:lnTo>
                          <a:lnTo>
                            <a:pt x="1653" y="15"/>
                          </a:lnTo>
                          <a:lnTo>
                            <a:pt x="1654" y="14"/>
                          </a:lnTo>
                          <a:lnTo>
                            <a:pt x="1654" y="14"/>
                          </a:lnTo>
                          <a:lnTo>
                            <a:pt x="1654" y="14"/>
                          </a:lnTo>
                          <a:lnTo>
                            <a:pt x="1655" y="13"/>
                          </a:lnTo>
                          <a:lnTo>
                            <a:pt x="1655" y="15"/>
                          </a:lnTo>
                          <a:lnTo>
                            <a:pt x="1656" y="12"/>
                          </a:lnTo>
                          <a:lnTo>
                            <a:pt x="1656" y="12"/>
                          </a:lnTo>
                          <a:lnTo>
                            <a:pt x="1657" y="11"/>
                          </a:lnTo>
                          <a:lnTo>
                            <a:pt x="1657" y="13"/>
                          </a:lnTo>
                          <a:lnTo>
                            <a:pt x="1657" y="12"/>
                          </a:lnTo>
                          <a:lnTo>
                            <a:pt x="1658" y="16"/>
                          </a:lnTo>
                          <a:lnTo>
                            <a:pt x="1658" y="15"/>
                          </a:lnTo>
                          <a:lnTo>
                            <a:pt x="1659" y="15"/>
                          </a:lnTo>
                          <a:lnTo>
                            <a:pt x="1659" y="15"/>
                          </a:lnTo>
                          <a:lnTo>
                            <a:pt x="1659" y="15"/>
                          </a:lnTo>
                          <a:lnTo>
                            <a:pt x="1660" y="15"/>
                          </a:lnTo>
                          <a:lnTo>
                            <a:pt x="1660" y="16"/>
                          </a:lnTo>
                          <a:lnTo>
                            <a:pt x="1661" y="16"/>
                          </a:lnTo>
                          <a:lnTo>
                            <a:pt x="1661" y="17"/>
                          </a:lnTo>
                          <a:lnTo>
                            <a:pt x="1662" y="16"/>
                          </a:lnTo>
                          <a:lnTo>
                            <a:pt x="1662" y="18"/>
                          </a:lnTo>
                          <a:lnTo>
                            <a:pt x="1662" y="16"/>
                          </a:lnTo>
                          <a:lnTo>
                            <a:pt x="1663" y="15"/>
                          </a:lnTo>
                          <a:lnTo>
                            <a:pt x="1663" y="16"/>
                          </a:lnTo>
                          <a:lnTo>
                            <a:pt x="1664" y="16"/>
                          </a:lnTo>
                          <a:lnTo>
                            <a:pt x="1664" y="17"/>
                          </a:lnTo>
                          <a:lnTo>
                            <a:pt x="1664" y="16"/>
                          </a:lnTo>
                          <a:lnTo>
                            <a:pt x="1665" y="20"/>
                          </a:lnTo>
                          <a:lnTo>
                            <a:pt x="1665" y="15"/>
                          </a:lnTo>
                          <a:lnTo>
                            <a:pt x="1666" y="18"/>
                          </a:lnTo>
                          <a:lnTo>
                            <a:pt x="1666" y="15"/>
                          </a:lnTo>
                          <a:lnTo>
                            <a:pt x="1667" y="14"/>
                          </a:lnTo>
                          <a:lnTo>
                            <a:pt x="1667" y="15"/>
                          </a:lnTo>
                          <a:lnTo>
                            <a:pt x="1667" y="15"/>
                          </a:lnTo>
                          <a:lnTo>
                            <a:pt x="1668" y="11"/>
                          </a:lnTo>
                          <a:lnTo>
                            <a:pt x="1668" y="12"/>
                          </a:lnTo>
                          <a:lnTo>
                            <a:pt x="1669" y="14"/>
                          </a:lnTo>
                          <a:lnTo>
                            <a:pt x="1669" y="11"/>
                          </a:lnTo>
                          <a:lnTo>
                            <a:pt x="1669" y="13"/>
                          </a:lnTo>
                          <a:lnTo>
                            <a:pt x="1670" y="10"/>
                          </a:lnTo>
                          <a:lnTo>
                            <a:pt x="1670" y="12"/>
                          </a:lnTo>
                          <a:lnTo>
                            <a:pt x="1671" y="13"/>
                          </a:lnTo>
                          <a:lnTo>
                            <a:pt x="1671" y="13"/>
                          </a:lnTo>
                          <a:lnTo>
                            <a:pt x="1672" y="14"/>
                          </a:lnTo>
                          <a:lnTo>
                            <a:pt x="1672" y="13"/>
                          </a:lnTo>
                          <a:lnTo>
                            <a:pt x="1672" y="15"/>
                          </a:lnTo>
                          <a:lnTo>
                            <a:pt x="1673" y="16"/>
                          </a:lnTo>
                          <a:lnTo>
                            <a:pt x="1673" y="16"/>
                          </a:lnTo>
                          <a:lnTo>
                            <a:pt x="1674" y="13"/>
                          </a:lnTo>
                          <a:lnTo>
                            <a:pt x="1674" y="14"/>
                          </a:lnTo>
                          <a:lnTo>
                            <a:pt x="1674" y="14"/>
                          </a:lnTo>
                          <a:lnTo>
                            <a:pt x="1675" y="16"/>
                          </a:lnTo>
                          <a:lnTo>
                            <a:pt x="1675" y="17"/>
                          </a:lnTo>
                          <a:lnTo>
                            <a:pt x="1676" y="15"/>
                          </a:lnTo>
                          <a:lnTo>
                            <a:pt x="1676" y="17"/>
                          </a:lnTo>
                          <a:lnTo>
                            <a:pt x="1677" y="15"/>
                          </a:lnTo>
                          <a:lnTo>
                            <a:pt x="1677" y="16"/>
                          </a:lnTo>
                          <a:lnTo>
                            <a:pt x="1677" y="16"/>
                          </a:lnTo>
                          <a:lnTo>
                            <a:pt x="1678" y="13"/>
                          </a:lnTo>
                          <a:lnTo>
                            <a:pt x="1678" y="15"/>
                          </a:lnTo>
                          <a:lnTo>
                            <a:pt x="1679" y="16"/>
                          </a:lnTo>
                          <a:lnTo>
                            <a:pt x="1679" y="17"/>
                          </a:lnTo>
                          <a:lnTo>
                            <a:pt x="1679" y="11"/>
                          </a:lnTo>
                          <a:lnTo>
                            <a:pt x="1680" y="12"/>
                          </a:lnTo>
                          <a:lnTo>
                            <a:pt x="1680" y="10"/>
                          </a:lnTo>
                          <a:lnTo>
                            <a:pt x="1681" y="14"/>
                          </a:lnTo>
                          <a:lnTo>
                            <a:pt x="1681" y="10"/>
                          </a:lnTo>
                          <a:lnTo>
                            <a:pt x="1682" y="11"/>
                          </a:lnTo>
                          <a:lnTo>
                            <a:pt x="1682" y="10"/>
                          </a:lnTo>
                          <a:lnTo>
                            <a:pt x="1682" y="11"/>
                          </a:lnTo>
                          <a:lnTo>
                            <a:pt x="1683" y="9"/>
                          </a:lnTo>
                          <a:lnTo>
                            <a:pt x="1683" y="10"/>
                          </a:lnTo>
                          <a:lnTo>
                            <a:pt x="1684" y="10"/>
                          </a:lnTo>
                          <a:lnTo>
                            <a:pt x="1684" y="9"/>
                          </a:lnTo>
                          <a:lnTo>
                            <a:pt x="1684" y="9"/>
                          </a:lnTo>
                          <a:lnTo>
                            <a:pt x="1685" y="10"/>
                          </a:lnTo>
                          <a:lnTo>
                            <a:pt x="1685" y="6"/>
                          </a:lnTo>
                          <a:lnTo>
                            <a:pt x="1686" y="8"/>
                          </a:lnTo>
                          <a:lnTo>
                            <a:pt x="1686" y="8"/>
                          </a:lnTo>
                          <a:lnTo>
                            <a:pt x="1687" y="10"/>
                          </a:lnTo>
                          <a:lnTo>
                            <a:pt x="1687" y="10"/>
                          </a:lnTo>
                          <a:lnTo>
                            <a:pt x="1687" y="9"/>
                          </a:lnTo>
                          <a:lnTo>
                            <a:pt x="1688" y="11"/>
                          </a:lnTo>
                          <a:lnTo>
                            <a:pt x="1688" y="9"/>
                          </a:lnTo>
                          <a:lnTo>
                            <a:pt x="1689" y="13"/>
                          </a:lnTo>
                          <a:lnTo>
                            <a:pt x="1689" y="10"/>
                          </a:lnTo>
                          <a:lnTo>
                            <a:pt x="1689" y="11"/>
                          </a:lnTo>
                          <a:lnTo>
                            <a:pt x="1690" y="13"/>
                          </a:lnTo>
                          <a:lnTo>
                            <a:pt x="1690" y="12"/>
                          </a:lnTo>
                          <a:lnTo>
                            <a:pt x="1691" y="11"/>
                          </a:lnTo>
                          <a:lnTo>
                            <a:pt x="1691" y="10"/>
                          </a:lnTo>
                          <a:lnTo>
                            <a:pt x="1692" y="11"/>
                          </a:lnTo>
                          <a:lnTo>
                            <a:pt x="1692" y="13"/>
                          </a:lnTo>
                          <a:lnTo>
                            <a:pt x="1692" y="11"/>
                          </a:lnTo>
                          <a:lnTo>
                            <a:pt x="1693" y="10"/>
                          </a:lnTo>
                          <a:lnTo>
                            <a:pt x="1693" y="10"/>
                          </a:lnTo>
                          <a:lnTo>
                            <a:pt x="1694" y="10"/>
                          </a:lnTo>
                          <a:lnTo>
                            <a:pt x="1694" y="11"/>
                          </a:lnTo>
                          <a:lnTo>
                            <a:pt x="1694" y="10"/>
                          </a:lnTo>
                          <a:lnTo>
                            <a:pt x="1695" y="9"/>
                          </a:lnTo>
                          <a:lnTo>
                            <a:pt x="1695" y="8"/>
                          </a:lnTo>
                          <a:lnTo>
                            <a:pt x="1696" y="6"/>
                          </a:lnTo>
                          <a:lnTo>
                            <a:pt x="1696" y="6"/>
                          </a:lnTo>
                          <a:lnTo>
                            <a:pt x="1697" y="5"/>
                          </a:lnTo>
                          <a:lnTo>
                            <a:pt x="1697" y="4"/>
                          </a:lnTo>
                          <a:lnTo>
                            <a:pt x="1697" y="4"/>
                          </a:lnTo>
                          <a:lnTo>
                            <a:pt x="1698" y="6"/>
                          </a:lnTo>
                          <a:lnTo>
                            <a:pt x="1698" y="7"/>
                          </a:lnTo>
                          <a:lnTo>
                            <a:pt x="1699" y="5"/>
                          </a:lnTo>
                          <a:lnTo>
                            <a:pt x="1699" y="6"/>
                          </a:lnTo>
                          <a:lnTo>
                            <a:pt x="1699" y="4"/>
                          </a:lnTo>
                          <a:lnTo>
                            <a:pt x="1700" y="6"/>
                          </a:lnTo>
                          <a:lnTo>
                            <a:pt x="1700" y="5"/>
                          </a:lnTo>
                          <a:lnTo>
                            <a:pt x="1701" y="8"/>
                          </a:lnTo>
                          <a:lnTo>
                            <a:pt x="1701" y="7"/>
                          </a:lnTo>
                          <a:lnTo>
                            <a:pt x="1702" y="6"/>
                          </a:lnTo>
                          <a:lnTo>
                            <a:pt x="1702" y="8"/>
                          </a:lnTo>
                          <a:lnTo>
                            <a:pt x="1702" y="8"/>
                          </a:lnTo>
                          <a:lnTo>
                            <a:pt x="1703" y="8"/>
                          </a:lnTo>
                          <a:lnTo>
                            <a:pt x="1703" y="10"/>
                          </a:lnTo>
                          <a:lnTo>
                            <a:pt x="1704" y="9"/>
                          </a:lnTo>
                          <a:lnTo>
                            <a:pt x="1704" y="11"/>
                          </a:lnTo>
                          <a:lnTo>
                            <a:pt x="1704" y="10"/>
                          </a:lnTo>
                          <a:lnTo>
                            <a:pt x="1705" y="10"/>
                          </a:lnTo>
                          <a:lnTo>
                            <a:pt x="1705" y="9"/>
                          </a:lnTo>
                          <a:lnTo>
                            <a:pt x="1706" y="10"/>
                          </a:lnTo>
                          <a:lnTo>
                            <a:pt x="1706" y="11"/>
                          </a:lnTo>
                          <a:lnTo>
                            <a:pt x="1707" y="9"/>
                          </a:lnTo>
                          <a:lnTo>
                            <a:pt x="1707" y="9"/>
                          </a:lnTo>
                          <a:lnTo>
                            <a:pt x="1707" y="8"/>
                          </a:lnTo>
                          <a:lnTo>
                            <a:pt x="1708" y="10"/>
                          </a:lnTo>
                          <a:lnTo>
                            <a:pt x="1708" y="8"/>
                          </a:lnTo>
                          <a:lnTo>
                            <a:pt x="1709" y="8"/>
                          </a:lnTo>
                          <a:lnTo>
                            <a:pt x="1709" y="7"/>
                          </a:lnTo>
                          <a:lnTo>
                            <a:pt x="1709" y="6"/>
                          </a:lnTo>
                          <a:lnTo>
                            <a:pt x="1710" y="5"/>
                          </a:lnTo>
                          <a:lnTo>
                            <a:pt x="1710" y="6"/>
                          </a:lnTo>
                          <a:lnTo>
                            <a:pt x="1711" y="7"/>
                          </a:lnTo>
                          <a:lnTo>
                            <a:pt x="1711" y="7"/>
                          </a:lnTo>
                          <a:lnTo>
                            <a:pt x="1712" y="7"/>
                          </a:lnTo>
                          <a:lnTo>
                            <a:pt x="1712" y="8"/>
                          </a:lnTo>
                          <a:lnTo>
                            <a:pt x="1712" y="9"/>
                          </a:lnTo>
                          <a:lnTo>
                            <a:pt x="1713" y="9"/>
                          </a:lnTo>
                          <a:lnTo>
                            <a:pt x="1713" y="11"/>
                          </a:lnTo>
                          <a:lnTo>
                            <a:pt x="1714" y="8"/>
                          </a:lnTo>
                          <a:lnTo>
                            <a:pt x="1714" y="9"/>
                          </a:lnTo>
                          <a:lnTo>
                            <a:pt x="1714" y="9"/>
                          </a:lnTo>
                          <a:lnTo>
                            <a:pt x="1715" y="11"/>
                          </a:lnTo>
                          <a:lnTo>
                            <a:pt x="1715" y="12"/>
                          </a:lnTo>
                          <a:lnTo>
                            <a:pt x="1716" y="12"/>
                          </a:lnTo>
                          <a:lnTo>
                            <a:pt x="1716" y="11"/>
                          </a:lnTo>
                          <a:lnTo>
                            <a:pt x="1717" y="13"/>
                          </a:lnTo>
                          <a:lnTo>
                            <a:pt x="1717" y="14"/>
                          </a:lnTo>
                          <a:lnTo>
                            <a:pt x="1717" y="14"/>
                          </a:lnTo>
                          <a:lnTo>
                            <a:pt x="1718" y="12"/>
                          </a:lnTo>
                          <a:lnTo>
                            <a:pt x="1718" y="13"/>
                          </a:lnTo>
                          <a:lnTo>
                            <a:pt x="1719" y="12"/>
                          </a:lnTo>
                          <a:lnTo>
                            <a:pt x="1719" y="15"/>
                          </a:lnTo>
                          <a:lnTo>
                            <a:pt x="1719" y="13"/>
                          </a:lnTo>
                          <a:lnTo>
                            <a:pt x="1720" y="12"/>
                          </a:lnTo>
                          <a:lnTo>
                            <a:pt x="1720" y="12"/>
                          </a:lnTo>
                          <a:lnTo>
                            <a:pt x="1721" y="10"/>
                          </a:lnTo>
                          <a:lnTo>
                            <a:pt x="1721" y="11"/>
                          </a:lnTo>
                          <a:lnTo>
                            <a:pt x="1722" y="10"/>
                          </a:lnTo>
                          <a:lnTo>
                            <a:pt x="1722" y="10"/>
                          </a:lnTo>
                          <a:lnTo>
                            <a:pt x="1722" y="11"/>
                          </a:lnTo>
                          <a:lnTo>
                            <a:pt x="1723" y="10"/>
                          </a:lnTo>
                          <a:lnTo>
                            <a:pt x="1723" y="9"/>
                          </a:lnTo>
                          <a:lnTo>
                            <a:pt x="1724" y="7"/>
                          </a:lnTo>
                          <a:lnTo>
                            <a:pt x="1724" y="9"/>
                          </a:lnTo>
                          <a:lnTo>
                            <a:pt x="1724" y="7"/>
                          </a:lnTo>
                          <a:lnTo>
                            <a:pt x="1725" y="7"/>
                          </a:lnTo>
                          <a:lnTo>
                            <a:pt x="1725" y="9"/>
                          </a:lnTo>
                          <a:lnTo>
                            <a:pt x="1726" y="7"/>
                          </a:lnTo>
                          <a:lnTo>
                            <a:pt x="1726" y="6"/>
                          </a:lnTo>
                          <a:lnTo>
                            <a:pt x="1727" y="7"/>
                          </a:lnTo>
                          <a:lnTo>
                            <a:pt x="1727" y="8"/>
                          </a:lnTo>
                          <a:lnTo>
                            <a:pt x="1727" y="9"/>
                          </a:lnTo>
                          <a:lnTo>
                            <a:pt x="1728" y="7"/>
                          </a:lnTo>
                          <a:lnTo>
                            <a:pt x="1728" y="5"/>
                          </a:lnTo>
                          <a:lnTo>
                            <a:pt x="1729" y="9"/>
                          </a:lnTo>
                          <a:lnTo>
                            <a:pt x="1729" y="8"/>
                          </a:lnTo>
                          <a:lnTo>
                            <a:pt x="1729" y="8"/>
                          </a:lnTo>
                          <a:lnTo>
                            <a:pt x="1730" y="10"/>
                          </a:lnTo>
                          <a:lnTo>
                            <a:pt x="1730" y="12"/>
                          </a:lnTo>
                          <a:lnTo>
                            <a:pt x="1731" y="9"/>
                          </a:lnTo>
                          <a:lnTo>
                            <a:pt x="1731" y="10"/>
                          </a:lnTo>
                          <a:lnTo>
                            <a:pt x="1732" y="9"/>
                          </a:lnTo>
                          <a:lnTo>
                            <a:pt x="1732" y="10"/>
                          </a:lnTo>
                          <a:lnTo>
                            <a:pt x="1732" y="11"/>
                          </a:lnTo>
                          <a:lnTo>
                            <a:pt x="1733" y="10"/>
                          </a:lnTo>
                          <a:lnTo>
                            <a:pt x="1733" y="9"/>
                          </a:lnTo>
                          <a:lnTo>
                            <a:pt x="1734" y="9"/>
                          </a:lnTo>
                          <a:lnTo>
                            <a:pt x="1734" y="8"/>
                          </a:lnTo>
                          <a:lnTo>
                            <a:pt x="1734" y="8"/>
                          </a:lnTo>
                          <a:lnTo>
                            <a:pt x="1735" y="7"/>
                          </a:lnTo>
                          <a:lnTo>
                            <a:pt x="1735" y="6"/>
                          </a:lnTo>
                          <a:lnTo>
                            <a:pt x="1736" y="8"/>
                          </a:lnTo>
                          <a:lnTo>
                            <a:pt x="1736" y="9"/>
                          </a:lnTo>
                          <a:lnTo>
                            <a:pt x="1737" y="5"/>
                          </a:lnTo>
                          <a:lnTo>
                            <a:pt x="1737" y="5"/>
                          </a:lnTo>
                          <a:lnTo>
                            <a:pt x="1737" y="4"/>
                          </a:lnTo>
                          <a:lnTo>
                            <a:pt x="1738" y="3"/>
                          </a:lnTo>
                          <a:lnTo>
                            <a:pt x="1738" y="1"/>
                          </a:lnTo>
                          <a:lnTo>
                            <a:pt x="1739" y="1"/>
                          </a:lnTo>
                          <a:lnTo>
                            <a:pt x="1739" y="2"/>
                          </a:lnTo>
                          <a:lnTo>
                            <a:pt x="1739" y="4"/>
                          </a:lnTo>
                          <a:lnTo>
                            <a:pt x="1740" y="3"/>
                          </a:lnTo>
                          <a:lnTo>
                            <a:pt x="1740" y="3"/>
                          </a:lnTo>
                          <a:lnTo>
                            <a:pt x="1741" y="5"/>
                          </a:lnTo>
                          <a:lnTo>
                            <a:pt x="1741" y="4"/>
                          </a:lnTo>
                          <a:lnTo>
                            <a:pt x="1742" y="5"/>
                          </a:lnTo>
                          <a:lnTo>
                            <a:pt x="1742" y="5"/>
                          </a:lnTo>
                          <a:lnTo>
                            <a:pt x="1742" y="7"/>
                          </a:lnTo>
                          <a:lnTo>
                            <a:pt x="1743" y="6"/>
                          </a:lnTo>
                          <a:lnTo>
                            <a:pt x="1743" y="8"/>
                          </a:lnTo>
                          <a:lnTo>
                            <a:pt x="1744" y="5"/>
                          </a:lnTo>
                          <a:lnTo>
                            <a:pt x="1744" y="6"/>
                          </a:lnTo>
                          <a:lnTo>
                            <a:pt x="1744" y="5"/>
                          </a:lnTo>
                          <a:lnTo>
                            <a:pt x="1745" y="6"/>
                          </a:lnTo>
                          <a:lnTo>
                            <a:pt x="1745" y="7"/>
                          </a:lnTo>
                          <a:lnTo>
                            <a:pt x="1746" y="7"/>
                          </a:lnTo>
                          <a:lnTo>
                            <a:pt x="1746" y="8"/>
                          </a:lnTo>
                          <a:lnTo>
                            <a:pt x="1747" y="9"/>
                          </a:lnTo>
                          <a:lnTo>
                            <a:pt x="1747" y="8"/>
                          </a:lnTo>
                          <a:lnTo>
                            <a:pt x="1747" y="8"/>
                          </a:lnTo>
                          <a:lnTo>
                            <a:pt x="1748" y="7"/>
                          </a:lnTo>
                          <a:lnTo>
                            <a:pt x="1748" y="9"/>
                          </a:lnTo>
                          <a:lnTo>
                            <a:pt x="1749" y="8"/>
                          </a:lnTo>
                          <a:lnTo>
                            <a:pt x="1749" y="5"/>
                          </a:lnTo>
                          <a:lnTo>
                            <a:pt x="1749" y="5"/>
                          </a:lnTo>
                          <a:lnTo>
                            <a:pt x="1750" y="4"/>
                          </a:lnTo>
                          <a:lnTo>
                            <a:pt x="1750" y="4"/>
                          </a:lnTo>
                          <a:lnTo>
                            <a:pt x="1751" y="3"/>
                          </a:lnTo>
                          <a:lnTo>
                            <a:pt x="1751" y="3"/>
                          </a:lnTo>
                          <a:lnTo>
                            <a:pt x="1752" y="3"/>
                          </a:lnTo>
                          <a:lnTo>
                            <a:pt x="1752" y="2"/>
                          </a:lnTo>
                          <a:lnTo>
                            <a:pt x="1752" y="3"/>
                          </a:lnTo>
                          <a:lnTo>
                            <a:pt x="1753" y="4"/>
                          </a:lnTo>
                          <a:lnTo>
                            <a:pt x="1753" y="3"/>
                          </a:lnTo>
                          <a:lnTo>
                            <a:pt x="1754" y="2"/>
                          </a:lnTo>
                          <a:lnTo>
                            <a:pt x="1754" y="4"/>
                          </a:lnTo>
                          <a:lnTo>
                            <a:pt x="1754" y="2"/>
                          </a:lnTo>
                          <a:lnTo>
                            <a:pt x="1755" y="4"/>
                          </a:lnTo>
                          <a:lnTo>
                            <a:pt x="1755" y="3"/>
                          </a:lnTo>
                          <a:lnTo>
                            <a:pt x="1756" y="2"/>
                          </a:lnTo>
                          <a:lnTo>
                            <a:pt x="1756" y="3"/>
                          </a:lnTo>
                          <a:lnTo>
                            <a:pt x="1757" y="5"/>
                          </a:lnTo>
                          <a:lnTo>
                            <a:pt x="1757" y="6"/>
                          </a:lnTo>
                          <a:lnTo>
                            <a:pt x="1757" y="6"/>
                          </a:lnTo>
                          <a:lnTo>
                            <a:pt x="1758" y="4"/>
                          </a:lnTo>
                          <a:lnTo>
                            <a:pt x="1758" y="4"/>
                          </a:lnTo>
                          <a:lnTo>
                            <a:pt x="1759" y="9"/>
                          </a:lnTo>
                          <a:lnTo>
                            <a:pt x="1759" y="5"/>
                          </a:lnTo>
                          <a:lnTo>
                            <a:pt x="1759" y="7"/>
                          </a:lnTo>
                          <a:lnTo>
                            <a:pt x="1760" y="6"/>
                          </a:lnTo>
                          <a:lnTo>
                            <a:pt x="1760" y="8"/>
                          </a:lnTo>
                          <a:lnTo>
                            <a:pt x="1761" y="10"/>
                          </a:lnTo>
                          <a:lnTo>
                            <a:pt x="1761" y="9"/>
                          </a:lnTo>
                          <a:lnTo>
                            <a:pt x="1762" y="9"/>
                          </a:lnTo>
                          <a:lnTo>
                            <a:pt x="1762" y="8"/>
                          </a:lnTo>
                          <a:lnTo>
                            <a:pt x="1762" y="8"/>
                          </a:lnTo>
                          <a:lnTo>
                            <a:pt x="1763" y="7"/>
                          </a:lnTo>
                          <a:lnTo>
                            <a:pt x="1763" y="7"/>
                          </a:lnTo>
                          <a:lnTo>
                            <a:pt x="1764" y="8"/>
                          </a:lnTo>
                          <a:lnTo>
                            <a:pt x="1764" y="5"/>
                          </a:lnTo>
                          <a:lnTo>
                            <a:pt x="1764" y="7"/>
                          </a:lnTo>
                          <a:lnTo>
                            <a:pt x="1765" y="5"/>
                          </a:lnTo>
                          <a:lnTo>
                            <a:pt x="1765" y="4"/>
                          </a:lnTo>
                          <a:lnTo>
                            <a:pt x="1766" y="3"/>
                          </a:lnTo>
                          <a:lnTo>
                            <a:pt x="1766" y="4"/>
                          </a:lnTo>
                          <a:lnTo>
                            <a:pt x="1767" y="2"/>
                          </a:lnTo>
                          <a:lnTo>
                            <a:pt x="1767" y="3"/>
                          </a:lnTo>
                          <a:lnTo>
                            <a:pt x="1767" y="3"/>
                          </a:lnTo>
                          <a:lnTo>
                            <a:pt x="1768" y="5"/>
                          </a:lnTo>
                          <a:lnTo>
                            <a:pt x="1768" y="6"/>
                          </a:lnTo>
                          <a:lnTo>
                            <a:pt x="1769" y="5"/>
                          </a:lnTo>
                          <a:lnTo>
                            <a:pt x="1769" y="6"/>
                          </a:lnTo>
                          <a:lnTo>
                            <a:pt x="1769" y="9"/>
                          </a:lnTo>
                          <a:lnTo>
                            <a:pt x="1770" y="9"/>
                          </a:lnTo>
                          <a:lnTo>
                            <a:pt x="1770" y="9"/>
                          </a:lnTo>
                          <a:lnTo>
                            <a:pt x="1771" y="8"/>
                          </a:lnTo>
                          <a:lnTo>
                            <a:pt x="1771" y="9"/>
                          </a:lnTo>
                          <a:lnTo>
                            <a:pt x="1772" y="11"/>
                          </a:lnTo>
                          <a:lnTo>
                            <a:pt x="1772" y="8"/>
                          </a:lnTo>
                          <a:lnTo>
                            <a:pt x="1772" y="10"/>
                          </a:lnTo>
                          <a:lnTo>
                            <a:pt x="1773" y="9"/>
                          </a:lnTo>
                          <a:lnTo>
                            <a:pt x="1773" y="10"/>
                          </a:lnTo>
                          <a:lnTo>
                            <a:pt x="1774" y="9"/>
                          </a:lnTo>
                          <a:lnTo>
                            <a:pt x="1774" y="7"/>
                          </a:lnTo>
                          <a:lnTo>
                            <a:pt x="1774" y="11"/>
                          </a:lnTo>
                          <a:lnTo>
                            <a:pt x="1775" y="12"/>
                          </a:lnTo>
                          <a:lnTo>
                            <a:pt x="1775" y="11"/>
                          </a:lnTo>
                          <a:lnTo>
                            <a:pt x="1776" y="10"/>
                          </a:lnTo>
                          <a:lnTo>
                            <a:pt x="1776" y="11"/>
                          </a:lnTo>
                          <a:lnTo>
                            <a:pt x="1777" y="11"/>
                          </a:lnTo>
                          <a:lnTo>
                            <a:pt x="1777" y="10"/>
                          </a:lnTo>
                          <a:lnTo>
                            <a:pt x="1777" y="11"/>
                          </a:lnTo>
                          <a:lnTo>
                            <a:pt x="1778" y="10"/>
                          </a:lnTo>
                          <a:lnTo>
                            <a:pt x="1778" y="10"/>
                          </a:lnTo>
                          <a:lnTo>
                            <a:pt x="1779" y="10"/>
                          </a:lnTo>
                          <a:lnTo>
                            <a:pt x="1779" y="7"/>
                          </a:lnTo>
                          <a:lnTo>
                            <a:pt x="1779" y="7"/>
                          </a:lnTo>
                          <a:lnTo>
                            <a:pt x="1780" y="5"/>
                          </a:lnTo>
                          <a:lnTo>
                            <a:pt x="1780" y="5"/>
                          </a:lnTo>
                          <a:lnTo>
                            <a:pt x="1781" y="6"/>
                          </a:lnTo>
                          <a:lnTo>
                            <a:pt x="1781" y="7"/>
                          </a:lnTo>
                          <a:lnTo>
                            <a:pt x="1782" y="8"/>
                          </a:lnTo>
                          <a:lnTo>
                            <a:pt x="1782" y="7"/>
                          </a:lnTo>
                          <a:lnTo>
                            <a:pt x="1782" y="7"/>
                          </a:lnTo>
                          <a:lnTo>
                            <a:pt x="1783" y="8"/>
                          </a:lnTo>
                          <a:lnTo>
                            <a:pt x="1783" y="7"/>
                          </a:lnTo>
                          <a:lnTo>
                            <a:pt x="1784" y="10"/>
                          </a:lnTo>
                          <a:lnTo>
                            <a:pt x="1784" y="11"/>
                          </a:lnTo>
                          <a:lnTo>
                            <a:pt x="1784" y="9"/>
                          </a:lnTo>
                          <a:lnTo>
                            <a:pt x="1785" y="9"/>
                          </a:lnTo>
                          <a:lnTo>
                            <a:pt x="1785" y="11"/>
                          </a:lnTo>
                          <a:lnTo>
                            <a:pt x="1786" y="11"/>
                          </a:lnTo>
                          <a:lnTo>
                            <a:pt x="1786" y="12"/>
                          </a:lnTo>
                          <a:lnTo>
                            <a:pt x="1787" y="10"/>
                          </a:lnTo>
                          <a:lnTo>
                            <a:pt x="1787" y="15"/>
                          </a:lnTo>
                          <a:lnTo>
                            <a:pt x="1787" y="11"/>
                          </a:lnTo>
                          <a:lnTo>
                            <a:pt x="1788" y="12"/>
                          </a:lnTo>
                          <a:lnTo>
                            <a:pt x="1788" y="12"/>
                          </a:lnTo>
                          <a:lnTo>
                            <a:pt x="1789" y="12"/>
                          </a:lnTo>
                          <a:lnTo>
                            <a:pt x="1789" y="12"/>
                          </a:lnTo>
                          <a:lnTo>
                            <a:pt x="1789" y="13"/>
                          </a:lnTo>
                          <a:lnTo>
                            <a:pt x="1790" y="13"/>
                          </a:lnTo>
                          <a:lnTo>
                            <a:pt x="1790" y="11"/>
                          </a:lnTo>
                          <a:lnTo>
                            <a:pt x="1791" y="11"/>
                          </a:lnTo>
                          <a:lnTo>
                            <a:pt x="1791" y="11"/>
                          </a:lnTo>
                          <a:lnTo>
                            <a:pt x="1792" y="9"/>
                          </a:lnTo>
                          <a:lnTo>
                            <a:pt x="1792" y="13"/>
                          </a:lnTo>
                          <a:lnTo>
                            <a:pt x="1792" y="10"/>
                          </a:lnTo>
                          <a:lnTo>
                            <a:pt x="1793" y="7"/>
                          </a:lnTo>
                          <a:lnTo>
                            <a:pt x="1793" y="10"/>
                          </a:lnTo>
                          <a:lnTo>
                            <a:pt x="1794" y="7"/>
                          </a:lnTo>
                          <a:lnTo>
                            <a:pt x="1794" y="6"/>
                          </a:lnTo>
                          <a:lnTo>
                            <a:pt x="1794" y="7"/>
                          </a:lnTo>
                          <a:lnTo>
                            <a:pt x="1795" y="8"/>
                          </a:lnTo>
                          <a:lnTo>
                            <a:pt x="1795" y="7"/>
                          </a:lnTo>
                          <a:lnTo>
                            <a:pt x="1796" y="5"/>
                          </a:lnTo>
                          <a:lnTo>
                            <a:pt x="1796" y="5"/>
                          </a:lnTo>
                          <a:lnTo>
                            <a:pt x="1797" y="7"/>
                          </a:lnTo>
                          <a:lnTo>
                            <a:pt x="1797" y="7"/>
                          </a:lnTo>
                          <a:lnTo>
                            <a:pt x="1797" y="10"/>
                          </a:lnTo>
                          <a:lnTo>
                            <a:pt x="1798" y="11"/>
                          </a:lnTo>
                          <a:lnTo>
                            <a:pt x="1798" y="8"/>
                          </a:lnTo>
                          <a:lnTo>
                            <a:pt x="1799" y="10"/>
                          </a:lnTo>
                          <a:lnTo>
                            <a:pt x="1799" y="8"/>
                          </a:lnTo>
                          <a:lnTo>
                            <a:pt x="1799" y="12"/>
                          </a:lnTo>
                          <a:lnTo>
                            <a:pt x="1800" y="11"/>
                          </a:lnTo>
                          <a:lnTo>
                            <a:pt x="1800" y="11"/>
                          </a:lnTo>
                          <a:lnTo>
                            <a:pt x="1801" y="10"/>
                          </a:lnTo>
                          <a:lnTo>
                            <a:pt x="1801" y="11"/>
                          </a:lnTo>
                          <a:lnTo>
                            <a:pt x="1802" y="12"/>
                          </a:lnTo>
                          <a:lnTo>
                            <a:pt x="1802" y="12"/>
                          </a:lnTo>
                          <a:lnTo>
                            <a:pt x="1802" y="11"/>
                          </a:lnTo>
                          <a:lnTo>
                            <a:pt x="1803" y="11"/>
                          </a:lnTo>
                          <a:lnTo>
                            <a:pt x="1803" y="14"/>
                          </a:lnTo>
                          <a:lnTo>
                            <a:pt x="1804" y="13"/>
                          </a:lnTo>
                          <a:lnTo>
                            <a:pt x="1804" y="10"/>
                          </a:lnTo>
                          <a:lnTo>
                            <a:pt x="1804" y="12"/>
                          </a:lnTo>
                          <a:lnTo>
                            <a:pt x="1805" y="13"/>
                          </a:lnTo>
                          <a:lnTo>
                            <a:pt x="1805" y="11"/>
                          </a:lnTo>
                          <a:lnTo>
                            <a:pt x="1806" y="11"/>
                          </a:lnTo>
                          <a:lnTo>
                            <a:pt x="1806" y="12"/>
                          </a:lnTo>
                          <a:lnTo>
                            <a:pt x="1807" y="11"/>
                          </a:lnTo>
                          <a:lnTo>
                            <a:pt x="1807" y="10"/>
                          </a:lnTo>
                          <a:lnTo>
                            <a:pt x="1807" y="10"/>
                          </a:lnTo>
                          <a:lnTo>
                            <a:pt x="1808" y="8"/>
                          </a:lnTo>
                          <a:lnTo>
                            <a:pt x="1808" y="8"/>
                          </a:lnTo>
                          <a:lnTo>
                            <a:pt x="1809" y="8"/>
                          </a:lnTo>
                          <a:lnTo>
                            <a:pt x="1809" y="10"/>
                          </a:lnTo>
                          <a:lnTo>
                            <a:pt x="1809" y="12"/>
                          </a:lnTo>
                          <a:lnTo>
                            <a:pt x="1810" y="12"/>
                          </a:lnTo>
                          <a:lnTo>
                            <a:pt x="1810" y="11"/>
                          </a:lnTo>
                          <a:lnTo>
                            <a:pt x="1811" y="7"/>
                          </a:lnTo>
                          <a:lnTo>
                            <a:pt x="1811" y="9"/>
                          </a:lnTo>
                          <a:lnTo>
                            <a:pt x="1812" y="11"/>
                          </a:lnTo>
                          <a:lnTo>
                            <a:pt x="1812" y="10"/>
                          </a:lnTo>
                          <a:lnTo>
                            <a:pt x="1812" y="13"/>
                          </a:lnTo>
                          <a:lnTo>
                            <a:pt x="1813" y="13"/>
                          </a:lnTo>
                          <a:lnTo>
                            <a:pt x="1813" y="13"/>
                          </a:lnTo>
                          <a:lnTo>
                            <a:pt x="1814" y="13"/>
                          </a:lnTo>
                          <a:lnTo>
                            <a:pt x="1814" y="14"/>
                          </a:lnTo>
                          <a:lnTo>
                            <a:pt x="1814" y="14"/>
                          </a:lnTo>
                          <a:lnTo>
                            <a:pt x="1815" y="14"/>
                          </a:lnTo>
                          <a:lnTo>
                            <a:pt x="1815" y="15"/>
                          </a:lnTo>
                          <a:lnTo>
                            <a:pt x="1816" y="14"/>
                          </a:lnTo>
                          <a:lnTo>
                            <a:pt x="1816" y="13"/>
                          </a:lnTo>
                          <a:lnTo>
                            <a:pt x="1817" y="15"/>
                          </a:lnTo>
                          <a:lnTo>
                            <a:pt x="1817" y="13"/>
                          </a:lnTo>
                          <a:lnTo>
                            <a:pt x="1817" y="16"/>
                          </a:lnTo>
                          <a:lnTo>
                            <a:pt x="1818" y="17"/>
                          </a:lnTo>
                          <a:lnTo>
                            <a:pt x="1818" y="13"/>
                          </a:lnTo>
                          <a:lnTo>
                            <a:pt x="1819" y="13"/>
                          </a:lnTo>
                          <a:lnTo>
                            <a:pt x="1819" y="12"/>
                          </a:lnTo>
                          <a:lnTo>
                            <a:pt x="1819" y="13"/>
                          </a:lnTo>
                          <a:lnTo>
                            <a:pt x="1820" y="8"/>
                          </a:lnTo>
                          <a:lnTo>
                            <a:pt x="1820" y="10"/>
                          </a:lnTo>
                          <a:lnTo>
                            <a:pt x="1821" y="7"/>
                          </a:lnTo>
                          <a:lnTo>
                            <a:pt x="1821" y="9"/>
                          </a:lnTo>
                          <a:lnTo>
                            <a:pt x="1822" y="9"/>
                          </a:lnTo>
                          <a:lnTo>
                            <a:pt x="1822" y="8"/>
                          </a:lnTo>
                          <a:lnTo>
                            <a:pt x="1822" y="8"/>
                          </a:lnTo>
                          <a:lnTo>
                            <a:pt x="1823" y="7"/>
                          </a:lnTo>
                          <a:lnTo>
                            <a:pt x="1823" y="6"/>
                          </a:lnTo>
                          <a:lnTo>
                            <a:pt x="1824" y="8"/>
                          </a:lnTo>
                          <a:lnTo>
                            <a:pt x="1824" y="9"/>
                          </a:lnTo>
                          <a:lnTo>
                            <a:pt x="1824" y="8"/>
                          </a:lnTo>
                          <a:lnTo>
                            <a:pt x="1825" y="8"/>
                          </a:lnTo>
                          <a:lnTo>
                            <a:pt x="1825" y="9"/>
                          </a:lnTo>
                          <a:lnTo>
                            <a:pt x="1826" y="8"/>
                          </a:lnTo>
                          <a:lnTo>
                            <a:pt x="1826" y="11"/>
                          </a:lnTo>
                          <a:lnTo>
                            <a:pt x="1827" y="13"/>
                          </a:lnTo>
                          <a:lnTo>
                            <a:pt x="1827" y="11"/>
                          </a:lnTo>
                          <a:lnTo>
                            <a:pt x="1827" y="13"/>
                          </a:lnTo>
                          <a:lnTo>
                            <a:pt x="1828" y="8"/>
                          </a:lnTo>
                          <a:lnTo>
                            <a:pt x="1828" y="11"/>
                          </a:lnTo>
                          <a:lnTo>
                            <a:pt x="1829" y="11"/>
                          </a:lnTo>
                          <a:lnTo>
                            <a:pt x="1829" y="11"/>
                          </a:lnTo>
                          <a:lnTo>
                            <a:pt x="1829" y="11"/>
                          </a:lnTo>
                          <a:lnTo>
                            <a:pt x="1830" y="13"/>
                          </a:lnTo>
                          <a:lnTo>
                            <a:pt x="1830" y="13"/>
                          </a:lnTo>
                          <a:lnTo>
                            <a:pt x="1831" y="9"/>
                          </a:lnTo>
                          <a:lnTo>
                            <a:pt x="1831" y="11"/>
                          </a:lnTo>
                          <a:lnTo>
                            <a:pt x="1832" y="9"/>
                          </a:lnTo>
                          <a:lnTo>
                            <a:pt x="1832" y="10"/>
                          </a:lnTo>
                          <a:lnTo>
                            <a:pt x="1832" y="8"/>
                          </a:lnTo>
                          <a:lnTo>
                            <a:pt x="1833" y="9"/>
                          </a:lnTo>
                          <a:lnTo>
                            <a:pt x="1833" y="8"/>
                          </a:lnTo>
                          <a:lnTo>
                            <a:pt x="1834" y="7"/>
                          </a:lnTo>
                          <a:lnTo>
                            <a:pt x="1834" y="8"/>
                          </a:lnTo>
                          <a:lnTo>
                            <a:pt x="1834" y="7"/>
                          </a:lnTo>
                          <a:lnTo>
                            <a:pt x="1835" y="6"/>
                          </a:lnTo>
                          <a:lnTo>
                            <a:pt x="1835" y="8"/>
                          </a:lnTo>
                          <a:lnTo>
                            <a:pt x="1836" y="5"/>
                          </a:lnTo>
                          <a:lnTo>
                            <a:pt x="1836" y="7"/>
                          </a:lnTo>
                          <a:lnTo>
                            <a:pt x="1837" y="6"/>
                          </a:lnTo>
                          <a:lnTo>
                            <a:pt x="1837" y="5"/>
                          </a:lnTo>
                          <a:lnTo>
                            <a:pt x="1837" y="7"/>
                          </a:lnTo>
                          <a:lnTo>
                            <a:pt x="1838" y="5"/>
                          </a:lnTo>
                          <a:lnTo>
                            <a:pt x="1838" y="8"/>
                          </a:lnTo>
                          <a:lnTo>
                            <a:pt x="1839" y="8"/>
                          </a:lnTo>
                          <a:lnTo>
                            <a:pt x="1839" y="8"/>
                          </a:lnTo>
                          <a:lnTo>
                            <a:pt x="1839" y="9"/>
                          </a:lnTo>
                          <a:lnTo>
                            <a:pt x="1840" y="9"/>
                          </a:lnTo>
                          <a:lnTo>
                            <a:pt x="1840" y="10"/>
                          </a:lnTo>
                          <a:lnTo>
                            <a:pt x="1841" y="10"/>
                          </a:lnTo>
                          <a:lnTo>
                            <a:pt x="1841" y="11"/>
                          </a:lnTo>
                          <a:lnTo>
                            <a:pt x="1842" y="10"/>
                          </a:lnTo>
                          <a:lnTo>
                            <a:pt x="1842" y="10"/>
                          </a:lnTo>
                          <a:lnTo>
                            <a:pt x="1842" y="12"/>
                          </a:lnTo>
                          <a:lnTo>
                            <a:pt x="1843" y="12"/>
                          </a:lnTo>
                          <a:lnTo>
                            <a:pt x="1843" y="12"/>
                          </a:lnTo>
                          <a:lnTo>
                            <a:pt x="1844" y="13"/>
                          </a:lnTo>
                          <a:lnTo>
                            <a:pt x="1844" y="12"/>
                          </a:lnTo>
                          <a:lnTo>
                            <a:pt x="1844" y="11"/>
                          </a:lnTo>
                          <a:lnTo>
                            <a:pt x="1845" y="10"/>
                          </a:lnTo>
                          <a:lnTo>
                            <a:pt x="1845" y="12"/>
                          </a:lnTo>
                          <a:lnTo>
                            <a:pt x="1846" y="10"/>
                          </a:lnTo>
                          <a:lnTo>
                            <a:pt x="1846" y="12"/>
                          </a:lnTo>
                          <a:lnTo>
                            <a:pt x="1847" y="11"/>
                          </a:lnTo>
                          <a:lnTo>
                            <a:pt x="1847" y="10"/>
                          </a:lnTo>
                          <a:lnTo>
                            <a:pt x="1847" y="10"/>
                          </a:lnTo>
                          <a:lnTo>
                            <a:pt x="1848" y="11"/>
                          </a:lnTo>
                          <a:lnTo>
                            <a:pt x="1848" y="7"/>
                          </a:lnTo>
                          <a:lnTo>
                            <a:pt x="1849" y="6"/>
                          </a:lnTo>
                          <a:lnTo>
                            <a:pt x="1849" y="8"/>
                          </a:lnTo>
                          <a:lnTo>
                            <a:pt x="1849" y="8"/>
                          </a:lnTo>
                          <a:lnTo>
                            <a:pt x="1850" y="8"/>
                          </a:lnTo>
                          <a:lnTo>
                            <a:pt x="1850" y="8"/>
                          </a:lnTo>
                          <a:lnTo>
                            <a:pt x="1851" y="8"/>
                          </a:lnTo>
                          <a:lnTo>
                            <a:pt x="1851" y="9"/>
                          </a:lnTo>
                          <a:lnTo>
                            <a:pt x="1852" y="9"/>
                          </a:lnTo>
                          <a:lnTo>
                            <a:pt x="1852" y="8"/>
                          </a:lnTo>
                          <a:lnTo>
                            <a:pt x="1852" y="8"/>
                          </a:lnTo>
                          <a:lnTo>
                            <a:pt x="1853" y="10"/>
                          </a:lnTo>
                          <a:lnTo>
                            <a:pt x="1853" y="11"/>
                          </a:lnTo>
                          <a:lnTo>
                            <a:pt x="1854" y="12"/>
                          </a:lnTo>
                          <a:lnTo>
                            <a:pt x="1854" y="11"/>
                          </a:lnTo>
                          <a:lnTo>
                            <a:pt x="1854" y="10"/>
                          </a:lnTo>
                          <a:lnTo>
                            <a:pt x="1855" y="13"/>
                          </a:lnTo>
                          <a:lnTo>
                            <a:pt x="1855" y="14"/>
                          </a:lnTo>
                          <a:lnTo>
                            <a:pt x="1856" y="14"/>
                          </a:lnTo>
                          <a:lnTo>
                            <a:pt x="1856" y="13"/>
                          </a:lnTo>
                          <a:lnTo>
                            <a:pt x="1857" y="15"/>
                          </a:lnTo>
                          <a:lnTo>
                            <a:pt x="1857" y="16"/>
                          </a:lnTo>
                          <a:lnTo>
                            <a:pt x="1857" y="14"/>
                          </a:lnTo>
                          <a:lnTo>
                            <a:pt x="1858" y="13"/>
                          </a:lnTo>
                          <a:lnTo>
                            <a:pt x="1858" y="12"/>
                          </a:lnTo>
                          <a:lnTo>
                            <a:pt x="1859" y="15"/>
                          </a:lnTo>
                          <a:lnTo>
                            <a:pt x="1859" y="12"/>
                          </a:lnTo>
                          <a:lnTo>
                            <a:pt x="1859" y="14"/>
                          </a:lnTo>
                          <a:lnTo>
                            <a:pt x="1860" y="12"/>
                          </a:lnTo>
                          <a:lnTo>
                            <a:pt x="1860" y="12"/>
                          </a:lnTo>
                          <a:lnTo>
                            <a:pt x="1861" y="11"/>
                          </a:lnTo>
                          <a:lnTo>
                            <a:pt x="1861" y="12"/>
                          </a:lnTo>
                          <a:lnTo>
                            <a:pt x="1862" y="11"/>
                          </a:lnTo>
                          <a:lnTo>
                            <a:pt x="1862" y="11"/>
                          </a:lnTo>
                          <a:lnTo>
                            <a:pt x="1862" y="10"/>
                          </a:lnTo>
                          <a:lnTo>
                            <a:pt x="1863" y="11"/>
                          </a:lnTo>
                          <a:lnTo>
                            <a:pt x="1863" y="10"/>
                          </a:lnTo>
                          <a:lnTo>
                            <a:pt x="1864" y="9"/>
                          </a:lnTo>
                          <a:lnTo>
                            <a:pt x="1864" y="7"/>
                          </a:lnTo>
                          <a:lnTo>
                            <a:pt x="1864" y="7"/>
                          </a:lnTo>
                          <a:lnTo>
                            <a:pt x="1865" y="7"/>
                          </a:lnTo>
                          <a:lnTo>
                            <a:pt x="1865" y="7"/>
                          </a:lnTo>
                          <a:lnTo>
                            <a:pt x="1866" y="8"/>
                          </a:lnTo>
                          <a:lnTo>
                            <a:pt x="1866" y="8"/>
                          </a:lnTo>
                          <a:lnTo>
                            <a:pt x="1867" y="8"/>
                          </a:lnTo>
                          <a:lnTo>
                            <a:pt x="1867" y="8"/>
                          </a:lnTo>
                          <a:lnTo>
                            <a:pt x="1867" y="11"/>
                          </a:lnTo>
                          <a:lnTo>
                            <a:pt x="1868" y="9"/>
                          </a:lnTo>
                          <a:lnTo>
                            <a:pt x="1868" y="10"/>
                          </a:lnTo>
                          <a:lnTo>
                            <a:pt x="1869" y="8"/>
                          </a:lnTo>
                          <a:lnTo>
                            <a:pt x="1869" y="9"/>
                          </a:lnTo>
                          <a:lnTo>
                            <a:pt x="1869" y="9"/>
                          </a:lnTo>
                          <a:lnTo>
                            <a:pt x="1870" y="10"/>
                          </a:lnTo>
                          <a:lnTo>
                            <a:pt x="1870" y="11"/>
                          </a:lnTo>
                          <a:lnTo>
                            <a:pt x="1871" y="11"/>
                          </a:lnTo>
                          <a:lnTo>
                            <a:pt x="1871" y="10"/>
                          </a:lnTo>
                          <a:lnTo>
                            <a:pt x="1872" y="10"/>
                          </a:lnTo>
                          <a:lnTo>
                            <a:pt x="1872" y="10"/>
                          </a:lnTo>
                          <a:lnTo>
                            <a:pt x="1872" y="11"/>
                          </a:lnTo>
                          <a:lnTo>
                            <a:pt x="1873" y="8"/>
                          </a:lnTo>
                          <a:lnTo>
                            <a:pt x="1873" y="10"/>
                          </a:lnTo>
                          <a:lnTo>
                            <a:pt x="1874" y="6"/>
                          </a:lnTo>
                          <a:lnTo>
                            <a:pt x="1874" y="7"/>
                          </a:lnTo>
                          <a:lnTo>
                            <a:pt x="1874" y="8"/>
                          </a:lnTo>
                          <a:lnTo>
                            <a:pt x="1875" y="8"/>
                          </a:lnTo>
                          <a:lnTo>
                            <a:pt x="1875" y="8"/>
                          </a:lnTo>
                          <a:lnTo>
                            <a:pt x="1876" y="9"/>
                          </a:lnTo>
                          <a:lnTo>
                            <a:pt x="1876" y="9"/>
                          </a:lnTo>
                          <a:lnTo>
                            <a:pt x="1877" y="5"/>
                          </a:lnTo>
                          <a:lnTo>
                            <a:pt x="1877" y="8"/>
                          </a:lnTo>
                          <a:lnTo>
                            <a:pt x="1877" y="6"/>
                          </a:lnTo>
                          <a:lnTo>
                            <a:pt x="1878" y="6"/>
                          </a:lnTo>
                          <a:lnTo>
                            <a:pt x="1878" y="3"/>
                          </a:lnTo>
                          <a:lnTo>
                            <a:pt x="1879" y="5"/>
                          </a:lnTo>
                          <a:lnTo>
                            <a:pt x="1879" y="6"/>
                          </a:lnTo>
                          <a:lnTo>
                            <a:pt x="1879" y="7"/>
                          </a:lnTo>
                          <a:lnTo>
                            <a:pt x="1880" y="6"/>
                          </a:lnTo>
                          <a:lnTo>
                            <a:pt x="1880" y="5"/>
                          </a:lnTo>
                          <a:lnTo>
                            <a:pt x="1881" y="6"/>
                          </a:lnTo>
                          <a:lnTo>
                            <a:pt x="1881" y="9"/>
                          </a:lnTo>
                          <a:lnTo>
                            <a:pt x="1882" y="10"/>
                          </a:lnTo>
                          <a:lnTo>
                            <a:pt x="1882" y="9"/>
                          </a:lnTo>
                          <a:lnTo>
                            <a:pt x="1882" y="10"/>
                          </a:lnTo>
                          <a:lnTo>
                            <a:pt x="1883" y="9"/>
                          </a:lnTo>
                          <a:lnTo>
                            <a:pt x="1883" y="11"/>
                          </a:lnTo>
                          <a:lnTo>
                            <a:pt x="1884" y="10"/>
                          </a:lnTo>
                          <a:lnTo>
                            <a:pt x="1884" y="9"/>
                          </a:lnTo>
                          <a:lnTo>
                            <a:pt x="1884" y="7"/>
                          </a:lnTo>
                          <a:lnTo>
                            <a:pt x="1885" y="10"/>
                          </a:lnTo>
                          <a:lnTo>
                            <a:pt x="1885" y="10"/>
                          </a:lnTo>
                          <a:lnTo>
                            <a:pt x="1886" y="7"/>
                          </a:lnTo>
                          <a:lnTo>
                            <a:pt x="1886" y="11"/>
                          </a:lnTo>
                          <a:lnTo>
                            <a:pt x="1887" y="11"/>
                          </a:lnTo>
                          <a:lnTo>
                            <a:pt x="1887" y="10"/>
                          </a:lnTo>
                          <a:lnTo>
                            <a:pt x="1887" y="7"/>
                          </a:lnTo>
                          <a:lnTo>
                            <a:pt x="1888" y="8"/>
                          </a:lnTo>
                          <a:lnTo>
                            <a:pt x="1888" y="10"/>
                          </a:lnTo>
                          <a:lnTo>
                            <a:pt x="1889" y="5"/>
                          </a:lnTo>
                          <a:lnTo>
                            <a:pt x="1889" y="5"/>
                          </a:lnTo>
                          <a:lnTo>
                            <a:pt x="1889" y="6"/>
                          </a:lnTo>
                          <a:lnTo>
                            <a:pt x="1890" y="7"/>
                          </a:lnTo>
                          <a:lnTo>
                            <a:pt x="1890" y="8"/>
                          </a:lnTo>
                          <a:lnTo>
                            <a:pt x="1891" y="5"/>
                          </a:lnTo>
                          <a:lnTo>
                            <a:pt x="1891" y="5"/>
                          </a:lnTo>
                          <a:lnTo>
                            <a:pt x="1892" y="3"/>
                          </a:lnTo>
                          <a:lnTo>
                            <a:pt x="1892" y="5"/>
                          </a:lnTo>
                          <a:lnTo>
                            <a:pt x="1892" y="5"/>
                          </a:lnTo>
                          <a:lnTo>
                            <a:pt x="1893" y="7"/>
                          </a:lnTo>
                          <a:lnTo>
                            <a:pt x="1893" y="5"/>
                          </a:lnTo>
                          <a:lnTo>
                            <a:pt x="1894" y="3"/>
                          </a:lnTo>
                          <a:lnTo>
                            <a:pt x="1894" y="6"/>
                          </a:lnTo>
                          <a:lnTo>
                            <a:pt x="1894" y="7"/>
                          </a:lnTo>
                          <a:lnTo>
                            <a:pt x="1895" y="8"/>
                          </a:lnTo>
                          <a:lnTo>
                            <a:pt x="1895" y="5"/>
                          </a:lnTo>
                          <a:lnTo>
                            <a:pt x="1896" y="9"/>
                          </a:lnTo>
                          <a:lnTo>
                            <a:pt x="1896" y="8"/>
                          </a:lnTo>
                          <a:lnTo>
                            <a:pt x="1897" y="10"/>
                          </a:lnTo>
                          <a:lnTo>
                            <a:pt x="1897" y="7"/>
                          </a:lnTo>
                          <a:lnTo>
                            <a:pt x="1897" y="10"/>
                          </a:lnTo>
                          <a:lnTo>
                            <a:pt x="1898" y="9"/>
                          </a:lnTo>
                          <a:lnTo>
                            <a:pt x="1898" y="9"/>
                          </a:lnTo>
                          <a:lnTo>
                            <a:pt x="1899" y="9"/>
                          </a:lnTo>
                          <a:lnTo>
                            <a:pt x="1899" y="12"/>
                          </a:lnTo>
                          <a:lnTo>
                            <a:pt x="1899" y="10"/>
                          </a:lnTo>
                          <a:lnTo>
                            <a:pt x="1900" y="12"/>
                          </a:lnTo>
                          <a:lnTo>
                            <a:pt x="1900" y="9"/>
                          </a:lnTo>
                          <a:lnTo>
                            <a:pt x="1901" y="11"/>
                          </a:lnTo>
                          <a:lnTo>
                            <a:pt x="1901" y="10"/>
                          </a:lnTo>
                          <a:lnTo>
                            <a:pt x="1902" y="11"/>
                          </a:lnTo>
                          <a:lnTo>
                            <a:pt x="1902" y="11"/>
                          </a:lnTo>
                          <a:lnTo>
                            <a:pt x="1902" y="10"/>
                          </a:lnTo>
                          <a:lnTo>
                            <a:pt x="1903" y="10"/>
                          </a:lnTo>
                          <a:lnTo>
                            <a:pt x="1903" y="7"/>
                          </a:lnTo>
                          <a:lnTo>
                            <a:pt x="1904" y="8"/>
                          </a:lnTo>
                          <a:lnTo>
                            <a:pt x="1904" y="8"/>
                          </a:lnTo>
                          <a:lnTo>
                            <a:pt x="1904" y="6"/>
                          </a:lnTo>
                          <a:lnTo>
                            <a:pt x="1905" y="7"/>
                          </a:lnTo>
                          <a:lnTo>
                            <a:pt x="1905" y="7"/>
                          </a:lnTo>
                          <a:lnTo>
                            <a:pt x="1906" y="7"/>
                          </a:lnTo>
                          <a:lnTo>
                            <a:pt x="1906" y="7"/>
                          </a:lnTo>
                          <a:lnTo>
                            <a:pt x="1907" y="8"/>
                          </a:lnTo>
                          <a:lnTo>
                            <a:pt x="1907" y="6"/>
                          </a:lnTo>
                          <a:lnTo>
                            <a:pt x="1907" y="5"/>
                          </a:lnTo>
                          <a:lnTo>
                            <a:pt x="1908" y="7"/>
                          </a:lnTo>
                          <a:lnTo>
                            <a:pt x="1908" y="7"/>
                          </a:lnTo>
                          <a:lnTo>
                            <a:pt x="1909" y="8"/>
                          </a:lnTo>
                          <a:lnTo>
                            <a:pt x="1909" y="10"/>
                          </a:lnTo>
                          <a:lnTo>
                            <a:pt x="1909" y="13"/>
                          </a:lnTo>
                          <a:lnTo>
                            <a:pt x="1910" y="8"/>
                          </a:lnTo>
                          <a:lnTo>
                            <a:pt x="1910" y="11"/>
                          </a:lnTo>
                          <a:lnTo>
                            <a:pt x="1911" y="11"/>
                          </a:lnTo>
                          <a:lnTo>
                            <a:pt x="1911" y="11"/>
                          </a:lnTo>
                          <a:lnTo>
                            <a:pt x="1912" y="12"/>
                          </a:lnTo>
                          <a:lnTo>
                            <a:pt x="1912" y="14"/>
                          </a:lnTo>
                          <a:lnTo>
                            <a:pt x="1912" y="13"/>
                          </a:lnTo>
                          <a:lnTo>
                            <a:pt x="1913" y="14"/>
                          </a:lnTo>
                          <a:lnTo>
                            <a:pt x="1913" y="13"/>
                          </a:lnTo>
                          <a:lnTo>
                            <a:pt x="1914" y="12"/>
                          </a:lnTo>
                          <a:lnTo>
                            <a:pt x="1914" y="14"/>
                          </a:lnTo>
                          <a:lnTo>
                            <a:pt x="1914" y="13"/>
                          </a:lnTo>
                          <a:lnTo>
                            <a:pt x="1915" y="15"/>
                          </a:lnTo>
                          <a:lnTo>
                            <a:pt x="1915" y="15"/>
                          </a:lnTo>
                          <a:lnTo>
                            <a:pt x="1916" y="15"/>
                          </a:lnTo>
                          <a:lnTo>
                            <a:pt x="1916" y="13"/>
                          </a:lnTo>
                          <a:lnTo>
                            <a:pt x="1917" y="13"/>
                          </a:lnTo>
                          <a:lnTo>
                            <a:pt x="1917" y="12"/>
                          </a:lnTo>
                          <a:lnTo>
                            <a:pt x="1917" y="13"/>
                          </a:lnTo>
                          <a:lnTo>
                            <a:pt x="1918" y="11"/>
                          </a:lnTo>
                          <a:lnTo>
                            <a:pt x="1918" y="14"/>
                          </a:lnTo>
                          <a:lnTo>
                            <a:pt x="1919" y="12"/>
                          </a:lnTo>
                          <a:lnTo>
                            <a:pt x="1919" y="10"/>
                          </a:lnTo>
                          <a:lnTo>
                            <a:pt x="1919" y="12"/>
                          </a:lnTo>
                          <a:lnTo>
                            <a:pt x="1920" y="14"/>
                          </a:lnTo>
                          <a:lnTo>
                            <a:pt x="1920" y="13"/>
                          </a:lnTo>
                          <a:lnTo>
                            <a:pt x="1921" y="13"/>
                          </a:lnTo>
                          <a:lnTo>
                            <a:pt x="1921" y="14"/>
                          </a:lnTo>
                          <a:lnTo>
                            <a:pt x="1922" y="12"/>
                          </a:lnTo>
                          <a:lnTo>
                            <a:pt x="1922" y="14"/>
                          </a:lnTo>
                          <a:lnTo>
                            <a:pt x="1922" y="14"/>
                          </a:lnTo>
                          <a:lnTo>
                            <a:pt x="1923" y="15"/>
                          </a:lnTo>
                          <a:lnTo>
                            <a:pt x="1923" y="13"/>
                          </a:lnTo>
                          <a:lnTo>
                            <a:pt x="1924" y="13"/>
                          </a:lnTo>
                          <a:lnTo>
                            <a:pt x="1924" y="16"/>
                          </a:lnTo>
                          <a:lnTo>
                            <a:pt x="1924" y="15"/>
                          </a:lnTo>
                          <a:lnTo>
                            <a:pt x="1925" y="15"/>
                          </a:lnTo>
                          <a:lnTo>
                            <a:pt x="1925" y="16"/>
                          </a:lnTo>
                          <a:lnTo>
                            <a:pt x="1926" y="16"/>
                          </a:lnTo>
                          <a:lnTo>
                            <a:pt x="1926" y="15"/>
                          </a:lnTo>
                          <a:lnTo>
                            <a:pt x="1927" y="15"/>
                          </a:lnTo>
                          <a:lnTo>
                            <a:pt x="1927" y="15"/>
                          </a:lnTo>
                          <a:lnTo>
                            <a:pt x="1927" y="14"/>
                          </a:lnTo>
                          <a:lnTo>
                            <a:pt x="1928" y="16"/>
                          </a:lnTo>
                          <a:lnTo>
                            <a:pt x="1928" y="16"/>
                          </a:lnTo>
                          <a:lnTo>
                            <a:pt x="1929" y="15"/>
                          </a:lnTo>
                          <a:lnTo>
                            <a:pt x="1929" y="14"/>
                          </a:lnTo>
                          <a:lnTo>
                            <a:pt x="1929" y="12"/>
                          </a:lnTo>
                          <a:lnTo>
                            <a:pt x="1930" y="15"/>
                          </a:lnTo>
                          <a:lnTo>
                            <a:pt x="1930" y="13"/>
                          </a:lnTo>
                          <a:lnTo>
                            <a:pt x="1931" y="12"/>
                          </a:lnTo>
                          <a:lnTo>
                            <a:pt x="1931" y="12"/>
                          </a:lnTo>
                          <a:lnTo>
                            <a:pt x="1932" y="10"/>
                          </a:lnTo>
                          <a:lnTo>
                            <a:pt x="1932" y="10"/>
                          </a:lnTo>
                          <a:lnTo>
                            <a:pt x="1932" y="10"/>
                          </a:lnTo>
                          <a:lnTo>
                            <a:pt x="1933" y="6"/>
                          </a:lnTo>
                          <a:lnTo>
                            <a:pt x="1933" y="9"/>
                          </a:lnTo>
                          <a:lnTo>
                            <a:pt x="1934" y="5"/>
                          </a:lnTo>
                          <a:lnTo>
                            <a:pt x="1934" y="9"/>
                          </a:lnTo>
                          <a:lnTo>
                            <a:pt x="1934" y="7"/>
                          </a:lnTo>
                          <a:lnTo>
                            <a:pt x="1935" y="7"/>
                          </a:lnTo>
                          <a:lnTo>
                            <a:pt x="1935" y="9"/>
                          </a:lnTo>
                          <a:lnTo>
                            <a:pt x="1936" y="9"/>
                          </a:lnTo>
                          <a:lnTo>
                            <a:pt x="1936" y="8"/>
                          </a:lnTo>
                          <a:lnTo>
                            <a:pt x="1937" y="10"/>
                          </a:lnTo>
                          <a:lnTo>
                            <a:pt x="1937" y="11"/>
                          </a:lnTo>
                          <a:lnTo>
                            <a:pt x="1937" y="12"/>
                          </a:lnTo>
                          <a:lnTo>
                            <a:pt x="1938" y="13"/>
                          </a:lnTo>
                          <a:lnTo>
                            <a:pt x="1938" y="11"/>
                          </a:lnTo>
                          <a:lnTo>
                            <a:pt x="1939" y="13"/>
                          </a:lnTo>
                          <a:lnTo>
                            <a:pt x="1939" y="15"/>
                          </a:lnTo>
                          <a:lnTo>
                            <a:pt x="1939" y="15"/>
                          </a:lnTo>
                          <a:lnTo>
                            <a:pt x="1940" y="15"/>
                          </a:lnTo>
                          <a:lnTo>
                            <a:pt x="1940" y="14"/>
                          </a:lnTo>
                          <a:lnTo>
                            <a:pt x="1941" y="14"/>
                          </a:lnTo>
                          <a:lnTo>
                            <a:pt x="1941" y="13"/>
                          </a:lnTo>
                          <a:lnTo>
                            <a:pt x="1942" y="14"/>
                          </a:lnTo>
                          <a:lnTo>
                            <a:pt x="1942" y="12"/>
                          </a:lnTo>
                          <a:lnTo>
                            <a:pt x="1942" y="11"/>
                          </a:lnTo>
                          <a:lnTo>
                            <a:pt x="1943" y="11"/>
                          </a:lnTo>
                          <a:lnTo>
                            <a:pt x="1943" y="14"/>
                          </a:lnTo>
                          <a:lnTo>
                            <a:pt x="1944" y="12"/>
                          </a:lnTo>
                          <a:lnTo>
                            <a:pt x="1944" y="11"/>
                          </a:lnTo>
                          <a:lnTo>
                            <a:pt x="1944" y="11"/>
                          </a:lnTo>
                          <a:lnTo>
                            <a:pt x="1945" y="10"/>
                          </a:lnTo>
                          <a:lnTo>
                            <a:pt x="1945" y="9"/>
                          </a:lnTo>
                          <a:lnTo>
                            <a:pt x="1946" y="8"/>
                          </a:lnTo>
                          <a:lnTo>
                            <a:pt x="1946" y="7"/>
                          </a:lnTo>
                          <a:lnTo>
                            <a:pt x="1947" y="7"/>
                          </a:lnTo>
                          <a:lnTo>
                            <a:pt x="1947" y="12"/>
                          </a:lnTo>
                          <a:lnTo>
                            <a:pt x="1947" y="10"/>
                          </a:lnTo>
                          <a:lnTo>
                            <a:pt x="1948" y="9"/>
                          </a:lnTo>
                          <a:lnTo>
                            <a:pt x="1948" y="10"/>
                          </a:lnTo>
                          <a:lnTo>
                            <a:pt x="1949" y="9"/>
                          </a:lnTo>
                          <a:lnTo>
                            <a:pt x="1949" y="10"/>
                          </a:lnTo>
                          <a:lnTo>
                            <a:pt x="1949" y="9"/>
                          </a:lnTo>
                          <a:lnTo>
                            <a:pt x="1950" y="10"/>
                          </a:lnTo>
                          <a:lnTo>
                            <a:pt x="1950" y="9"/>
                          </a:lnTo>
                          <a:lnTo>
                            <a:pt x="1951" y="10"/>
                          </a:lnTo>
                          <a:lnTo>
                            <a:pt x="1951" y="12"/>
                          </a:lnTo>
                          <a:lnTo>
                            <a:pt x="1952" y="10"/>
                          </a:lnTo>
                          <a:lnTo>
                            <a:pt x="1952" y="12"/>
                          </a:lnTo>
                          <a:lnTo>
                            <a:pt x="1952" y="12"/>
                          </a:lnTo>
                          <a:lnTo>
                            <a:pt x="1953" y="14"/>
                          </a:lnTo>
                          <a:lnTo>
                            <a:pt x="1953" y="11"/>
                          </a:lnTo>
                          <a:lnTo>
                            <a:pt x="1954" y="14"/>
                          </a:lnTo>
                          <a:lnTo>
                            <a:pt x="1954" y="15"/>
                          </a:lnTo>
                          <a:lnTo>
                            <a:pt x="1954" y="14"/>
                          </a:lnTo>
                          <a:lnTo>
                            <a:pt x="1955" y="15"/>
                          </a:lnTo>
                          <a:lnTo>
                            <a:pt x="1955" y="15"/>
                          </a:lnTo>
                          <a:lnTo>
                            <a:pt x="1956" y="15"/>
                          </a:lnTo>
                          <a:lnTo>
                            <a:pt x="1956" y="15"/>
                          </a:lnTo>
                          <a:lnTo>
                            <a:pt x="1957" y="17"/>
                          </a:lnTo>
                          <a:lnTo>
                            <a:pt x="1957" y="13"/>
                          </a:lnTo>
                          <a:lnTo>
                            <a:pt x="1957" y="15"/>
                          </a:lnTo>
                          <a:lnTo>
                            <a:pt x="1958" y="12"/>
                          </a:lnTo>
                          <a:lnTo>
                            <a:pt x="1958" y="11"/>
                          </a:lnTo>
                          <a:lnTo>
                            <a:pt x="1959" y="10"/>
                          </a:lnTo>
                          <a:lnTo>
                            <a:pt x="1959" y="12"/>
                          </a:lnTo>
                          <a:lnTo>
                            <a:pt x="1959" y="10"/>
                          </a:lnTo>
                          <a:lnTo>
                            <a:pt x="1960" y="11"/>
                          </a:lnTo>
                          <a:lnTo>
                            <a:pt x="1960" y="10"/>
                          </a:lnTo>
                          <a:lnTo>
                            <a:pt x="1961" y="8"/>
                          </a:lnTo>
                          <a:lnTo>
                            <a:pt x="1961" y="10"/>
                          </a:lnTo>
                          <a:lnTo>
                            <a:pt x="1962" y="9"/>
                          </a:lnTo>
                          <a:lnTo>
                            <a:pt x="1962" y="11"/>
                          </a:lnTo>
                          <a:lnTo>
                            <a:pt x="1962" y="10"/>
                          </a:lnTo>
                          <a:lnTo>
                            <a:pt x="1963" y="13"/>
                          </a:lnTo>
                          <a:lnTo>
                            <a:pt x="1963" y="12"/>
                          </a:lnTo>
                          <a:lnTo>
                            <a:pt x="1964" y="13"/>
                          </a:lnTo>
                          <a:lnTo>
                            <a:pt x="1964" y="14"/>
                          </a:lnTo>
                          <a:lnTo>
                            <a:pt x="1964" y="13"/>
                          </a:lnTo>
                          <a:lnTo>
                            <a:pt x="1965" y="14"/>
                          </a:lnTo>
                          <a:lnTo>
                            <a:pt x="1965" y="13"/>
                          </a:lnTo>
                          <a:lnTo>
                            <a:pt x="1966" y="14"/>
                          </a:lnTo>
                          <a:lnTo>
                            <a:pt x="1966" y="13"/>
                          </a:lnTo>
                          <a:lnTo>
                            <a:pt x="1967" y="17"/>
                          </a:lnTo>
                          <a:lnTo>
                            <a:pt x="1967" y="14"/>
                          </a:lnTo>
                          <a:lnTo>
                            <a:pt x="1967" y="16"/>
                          </a:lnTo>
                          <a:lnTo>
                            <a:pt x="1968" y="15"/>
                          </a:lnTo>
                          <a:lnTo>
                            <a:pt x="1968" y="16"/>
                          </a:lnTo>
                          <a:lnTo>
                            <a:pt x="1969" y="18"/>
                          </a:lnTo>
                          <a:lnTo>
                            <a:pt x="1969" y="13"/>
                          </a:lnTo>
                          <a:lnTo>
                            <a:pt x="1969" y="17"/>
                          </a:lnTo>
                          <a:lnTo>
                            <a:pt x="1970" y="16"/>
                          </a:lnTo>
                          <a:lnTo>
                            <a:pt x="1970" y="16"/>
                          </a:lnTo>
                          <a:lnTo>
                            <a:pt x="1971" y="16"/>
                          </a:lnTo>
                          <a:lnTo>
                            <a:pt x="1971" y="13"/>
                          </a:lnTo>
                          <a:lnTo>
                            <a:pt x="1972" y="13"/>
                          </a:lnTo>
                          <a:lnTo>
                            <a:pt x="1972" y="14"/>
                          </a:lnTo>
                          <a:lnTo>
                            <a:pt x="1972" y="13"/>
                          </a:lnTo>
                          <a:lnTo>
                            <a:pt x="1973" y="14"/>
                          </a:lnTo>
                          <a:lnTo>
                            <a:pt x="1973" y="13"/>
                          </a:lnTo>
                          <a:lnTo>
                            <a:pt x="1974" y="14"/>
                          </a:lnTo>
                          <a:lnTo>
                            <a:pt x="1974" y="13"/>
                          </a:lnTo>
                          <a:lnTo>
                            <a:pt x="1974" y="13"/>
                          </a:lnTo>
                          <a:lnTo>
                            <a:pt x="1975" y="11"/>
                          </a:lnTo>
                          <a:lnTo>
                            <a:pt x="1975" y="13"/>
                          </a:lnTo>
                          <a:lnTo>
                            <a:pt x="1976" y="11"/>
                          </a:lnTo>
                          <a:lnTo>
                            <a:pt x="1976" y="14"/>
                          </a:lnTo>
                          <a:lnTo>
                            <a:pt x="1977" y="12"/>
                          </a:lnTo>
                          <a:lnTo>
                            <a:pt x="1977" y="10"/>
                          </a:lnTo>
                          <a:lnTo>
                            <a:pt x="1977" y="14"/>
                          </a:lnTo>
                          <a:lnTo>
                            <a:pt x="1978" y="13"/>
                          </a:lnTo>
                          <a:lnTo>
                            <a:pt x="1978" y="12"/>
                          </a:lnTo>
                          <a:lnTo>
                            <a:pt x="1979" y="13"/>
                          </a:lnTo>
                          <a:lnTo>
                            <a:pt x="1979" y="13"/>
                          </a:lnTo>
                          <a:lnTo>
                            <a:pt x="1979" y="13"/>
                          </a:lnTo>
                          <a:lnTo>
                            <a:pt x="1980" y="13"/>
                          </a:lnTo>
                          <a:lnTo>
                            <a:pt x="1980" y="14"/>
                          </a:lnTo>
                          <a:lnTo>
                            <a:pt x="1981" y="15"/>
                          </a:lnTo>
                          <a:lnTo>
                            <a:pt x="1981" y="15"/>
                          </a:lnTo>
                          <a:lnTo>
                            <a:pt x="1982" y="13"/>
                          </a:lnTo>
                          <a:lnTo>
                            <a:pt x="1982" y="15"/>
                          </a:lnTo>
                          <a:lnTo>
                            <a:pt x="1982" y="14"/>
                          </a:lnTo>
                          <a:lnTo>
                            <a:pt x="1983" y="14"/>
                          </a:lnTo>
                          <a:lnTo>
                            <a:pt x="1983" y="15"/>
                          </a:lnTo>
                          <a:lnTo>
                            <a:pt x="1984" y="14"/>
                          </a:lnTo>
                          <a:lnTo>
                            <a:pt x="1984" y="12"/>
                          </a:lnTo>
                          <a:lnTo>
                            <a:pt x="1984" y="14"/>
                          </a:lnTo>
                          <a:lnTo>
                            <a:pt x="1985" y="12"/>
                          </a:lnTo>
                          <a:lnTo>
                            <a:pt x="1985" y="9"/>
                          </a:lnTo>
                          <a:lnTo>
                            <a:pt x="1986" y="11"/>
                          </a:lnTo>
                          <a:lnTo>
                            <a:pt x="1986" y="9"/>
                          </a:lnTo>
                          <a:lnTo>
                            <a:pt x="1987" y="10"/>
                          </a:lnTo>
                          <a:lnTo>
                            <a:pt x="1987" y="8"/>
                          </a:lnTo>
                          <a:lnTo>
                            <a:pt x="1987" y="9"/>
                          </a:lnTo>
                          <a:lnTo>
                            <a:pt x="1988" y="8"/>
                          </a:lnTo>
                          <a:lnTo>
                            <a:pt x="1988" y="9"/>
                          </a:lnTo>
                          <a:lnTo>
                            <a:pt x="1989" y="9"/>
                          </a:lnTo>
                          <a:lnTo>
                            <a:pt x="1989" y="5"/>
                          </a:lnTo>
                          <a:lnTo>
                            <a:pt x="1989" y="4"/>
                          </a:lnTo>
                          <a:lnTo>
                            <a:pt x="1990" y="8"/>
                          </a:lnTo>
                          <a:lnTo>
                            <a:pt x="1990" y="5"/>
                          </a:lnTo>
                          <a:lnTo>
                            <a:pt x="1991" y="8"/>
                          </a:lnTo>
                          <a:lnTo>
                            <a:pt x="1991" y="8"/>
                          </a:lnTo>
                          <a:lnTo>
                            <a:pt x="1992" y="8"/>
                          </a:lnTo>
                          <a:lnTo>
                            <a:pt x="1992" y="7"/>
                          </a:lnTo>
                          <a:lnTo>
                            <a:pt x="1992" y="10"/>
                          </a:lnTo>
                          <a:lnTo>
                            <a:pt x="1993" y="10"/>
                          </a:lnTo>
                          <a:lnTo>
                            <a:pt x="1993" y="10"/>
                          </a:lnTo>
                          <a:lnTo>
                            <a:pt x="1994" y="9"/>
                          </a:lnTo>
                          <a:lnTo>
                            <a:pt x="1994" y="13"/>
                          </a:lnTo>
                          <a:lnTo>
                            <a:pt x="1994" y="9"/>
                          </a:lnTo>
                          <a:lnTo>
                            <a:pt x="1995" y="10"/>
                          </a:lnTo>
                          <a:lnTo>
                            <a:pt x="1995" y="10"/>
                          </a:lnTo>
                          <a:lnTo>
                            <a:pt x="1996" y="13"/>
                          </a:lnTo>
                          <a:lnTo>
                            <a:pt x="1996" y="12"/>
                          </a:lnTo>
                          <a:lnTo>
                            <a:pt x="1997" y="11"/>
                          </a:lnTo>
                          <a:lnTo>
                            <a:pt x="1997" y="11"/>
                          </a:lnTo>
                          <a:lnTo>
                            <a:pt x="1997" y="12"/>
                          </a:lnTo>
                          <a:lnTo>
                            <a:pt x="1998" y="11"/>
                          </a:lnTo>
                          <a:lnTo>
                            <a:pt x="1998" y="10"/>
                          </a:lnTo>
                          <a:lnTo>
                            <a:pt x="1999" y="9"/>
                          </a:lnTo>
                          <a:lnTo>
                            <a:pt x="1999" y="11"/>
                          </a:lnTo>
                          <a:lnTo>
                            <a:pt x="1999" y="8"/>
                          </a:lnTo>
                          <a:lnTo>
                            <a:pt x="2000" y="6"/>
                          </a:lnTo>
                          <a:lnTo>
                            <a:pt x="2000" y="8"/>
                          </a:lnTo>
                          <a:lnTo>
                            <a:pt x="2001" y="6"/>
                          </a:lnTo>
                          <a:lnTo>
                            <a:pt x="2001" y="4"/>
                          </a:lnTo>
                          <a:lnTo>
                            <a:pt x="2002" y="5"/>
                          </a:lnTo>
                          <a:lnTo>
                            <a:pt x="2002" y="3"/>
                          </a:lnTo>
                          <a:lnTo>
                            <a:pt x="2002" y="2"/>
                          </a:lnTo>
                          <a:lnTo>
                            <a:pt x="2003" y="4"/>
                          </a:lnTo>
                          <a:lnTo>
                            <a:pt x="2003" y="4"/>
                          </a:lnTo>
                          <a:lnTo>
                            <a:pt x="2004" y="4"/>
                          </a:lnTo>
                          <a:lnTo>
                            <a:pt x="2004" y="4"/>
                          </a:lnTo>
                          <a:lnTo>
                            <a:pt x="2004" y="6"/>
                          </a:lnTo>
                          <a:lnTo>
                            <a:pt x="2005" y="3"/>
                          </a:lnTo>
                          <a:lnTo>
                            <a:pt x="2005" y="2"/>
                          </a:lnTo>
                          <a:lnTo>
                            <a:pt x="2006" y="6"/>
                          </a:lnTo>
                          <a:lnTo>
                            <a:pt x="2006" y="6"/>
                          </a:lnTo>
                          <a:lnTo>
                            <a:pt x="2007" y="4"/>
                          </a:lnTo>
                          <a:lnTo>
                            <a:pt x="2007" y="7"/>
                          </a:lnTo>
                          <a:lnTo>
                            <a:pt x="2007" y="8"/>
                          </a:lnTo>
                          <a:lnTo>
                            <a:pt x="2008" y="5"/>
                          </a:lnTo>
                          <a:lnTo>
                            <a:pt x="2008" y="5"/>
                          </a:lnTo>
                          <a:lnTo>
                            <a:pt x="2009" y="9"/>
                          </a:lnTo>
                          <a:lnTo>
                            <a:pt x="2009" y="9"/>
                          </a:lnTo>
                          <a:lnTo>
                            <a:pt x="2009" y="8"/>
                          </a:lnTo>
                          <a:lnTo>
                            <a:pt x="2010" y="8"/>
                          </a:lnTo>
                          <a:lnTo>
                            <a:pt x="2010" y="7"/>
                          </a:lnTo>
                          <a:lnTo>
                            <a:pt x="2011" y="9"/>
                          </a:lnTo>
                          <a:lnTo>
                            <a:pt x="2011" y="8"/>
                          </a:lnTo>
                          <a:lnTo>
                            <a:pt x="2012" y="8"/>
                          </a:lnTo>
                          <a:lnTo>
                            <a:pt x="2012" y="9"/>
                          </a:lnTo>
                          <a:lnTo>
                            <a:pt x="2012" y="7"/>
                          </a:lnTo>
                          <a:lnTo>
                            <a:pt x="2013" y="7"/>
                          </a:lnTo>
                          <a:lnTo>
                            <a:pt x="2013" y="7"/>
                          </a:lnTo>
                          <a:lnTo>
                            <a:pt x="2014" y="6"/>
                          </a:lnTo>
                          <a:lnTo>
                            <a:pt x="2014" y="6"/>
                          </a:lnTo>
                          <a:lnTo>
                            <a:pt x="2014" y="8"/>
                          </a:lnTo>
                          <a:lnTo>
                            <a:pt x="2015" y="5"/>
                          </a:lnTo>
                          <a:lnTo>
                            <a:pt x="2015" y="5"/>
                          </a:lnTo>
                          <a:lnTo>
                            <a:pt x="2016" y="4"/>
                          </a:lnTo>
                          <a:lnTo>
                            <a:pt x="2016" y="4"/>
                          </a:lnTo>
                          <a:lnTo>
                            <a:pt x="2017" y="2"/>
                          </a:lnTo>
                          <a:lnTo>
                            <a:pt x="2017" y="1"/>
                          </a:lnTo>
                          <a:lnTo>
                            <a:pt x="2017" y="4"/>
                          </a:lnTo>
                          <a:lnTo>
                            <a:pt x="2018" y="2"/>
                          </a:lnTo>
                          <a:lnTo>
                            <a:pt x="2018" y="5"/>
                          </a:lnTo>
                          <a:lnTo>
                            <a:pt x="2019" y="4"/>
                          </a:lnTo>
                          <a:lnTo>
                            <a:pt x="2019" y="4"/>
                          </a:lnTo>
                          <a:lnTo>
                            <a:pt x="2019" y="5"/>
                          </a:lnTo>
                          <a:lnTo>
                            <a:pt x="2020" y="4"/>
                          </a:lnTo>
                          <a:lnTo>
                            <a:pt x="2020" y="6"/>
                          </a:lnTo>
                          <a:lnTo>
                            <a:pt x="2021" y="4"/>
                          </a:lnTo>
                          <a:lnTo>
                            <a:pt x="2021" y="5"/>
                          </a:lnTo>
                          <a:lnTo>
                            <a:pt x="2022" y="7"/>
                          </a:lnTo>
                          <a:lnTo>
                            <a:pt x="2022" y="9"/>
                          </a:lnTo>
                          <a:lnTo>
                            <a:pt x="2022" y="8"/>
                          </a:lnTo>
                          <a:lnTo>
                            <a:pt x="2023" y="9"/>
                          </a:lnTo>
                          <a:lnTo>
                            <a:pt x="2023" y="8"/>
                          </a:lnTo>
                          <a:lnTo>
                            <a:pt x="2024" y="8"/>
                          </a:lnTo>
                          <a:lnTo>
                            <a:pt x="2024" y="10"/>
                          </a:lnTo>
                          <a:lnTo>
                            <a:pt x="2024" y="10"/>
                          </a:lnTo>
                          <a:lnTo>
                            <a:pt x="2025" y="7"/>
                          </a:lnTo>
                          <a:lnTo>
                            <a:pt x="2025" y="6"/>
                          </a:lnTo>
                          <a:lnTo>
                            <a:pt x="2026" y="7"/>
                          </a:lnTo>
                          <a:lnTo>
                            <a:pt x="2026" y="9"/>
                          </a:lnTo>
                          <a:lnTo>
                            <a:pt x="2027" y="6"/>
                          </a:lnTo>
                          <a:lnTo>
                            <a:pt x="2027" y="6"/>
                          </a:lnTo>
                          <a:lnTo>
                            <a:pt x="2027" y="5"/>
                          </a:lnTo>
                          <a:lnTo>
                            <a:pt x="2028" y="5"/>
                          </a:lnTo>
                          <a:lnTo>
                            <a:pt x="2028" y="7"/>
                          </a:lnTo>
                          <a:lnTo>
                            <a:pt x="2029" y="6"/>
                          </a:lnTo>
                          <a:lnTo>
                            <a:pt x="2029" y="3"/>
                          </a:lnTo>
                          <a:lnTo>
                            <a:pt x="2029" y="3"/>
                          </a:lnTo>
                          <a:lnTo>
                            <a:pt x="2030" y="4"/>
                          </a:lnTo>
                          <a:lnTo>
                            <a:pt x="2030" y="1"/>
                          </a:lnTo>
                          <a:lnTo>
                            <a:pt x="2031" y="3"/>
                          </a:lnTo>
                          <a:lnTo>
                            <a:pt x="2031" y="6"/>
                          </a:lnTo>
                          <a:lnTo>
                            <a:pt x="2032" y="5"/>
                          </a:lnTo>
                          <a:lnTo>
                            <a:pt x="2032" y="4"/>
                          </a:lnTo>
                          <a:lnTo>
                            <a:pt x="2032" y="3"/>
                          </a:lnTo>
                          <a:lnTo>
                            <a:pt x="2033" y="4"/>
                          </a:lnTo>
                          <a:lnTo>
                            <a:pt x="2033" y="4"/>
                          </a:lnTo>
                          <a:lnTo>
                            <a:pt x="2034" y="3"/>
                          </a:lnTo>
                          <a:lnTo>
                            <a:pt x="2034" y="3"/>
                          </a:lnTo>
                          <a:lnTo>
                            <a:pt x="2034" y="6"/>
                          </a:lnTo>
                          <a:lnTo>
                            <a:pt x="2035" y="7"/>
                          </a:lnTo>
                          <a:lnTo>
                            <a:pt x="2035" y="5"/>
                          </a:lnTo>
                          <a:lnTo>
                            <a:pt x="2036" y="6"/>
                          </a:lnTo>
                          <a:lnTo>
                            <a:pt x="2036" y="7"/>
                          </a:lnTo>
                          <a:lnTo>
                            <a:pt x="2037" y="7"/>
                          </a:lnTo>
                          <a:lnTo>
                            <a:pt x="2037" y="6"/>
                          </a:lnTo>
                          <a:lnTo>
                            <a:pt x="2037" y="10"/>
                          </a:lnTo>
                          <a:lnTo>
                            <a:pt x="2038" y="8"/>
                          </a:lnTo>
                          <a:lnTo>
                            <a:pt x="2038" y="9"/>
                          </a:lnTo>
                          <a:lnTo>
                            <a:pt x="2039" y="7"/>
                          </a:lnTo>
                          <a:lnTo>
                            <a:pt x="2039" y="9"/>
                          </a:lnTo>
                          <a:lnTo>
                            <a:pt x="2039" y="10"/>
                          </a:lnTo>
                          <a:lnTo>
                            <a:pt x="2040" y="9"/>
                          </a:lnTo>
                          <a:lnTo>
                            <a:pt x="2040" y="6"/>
                          </a:lnTo>
                          <a:lnTo>
                            <a:pt x="2041" y="7"/>
                          </a:lnTo>
                          <a:lnTo>
                            <a:pt x="2041" y="6"/>
                          </a:lnTo>
                          <a:lnTo>
                            <a:pt x="2042" y="5"/>
                          </a:lnTo>
                          <a:lnTo>
                            <a:pt x="2042" y="4"/>
                          </a:lnTo>
                          <a:lnTo>
                            <a:pt x="2042" y="7"/>
                          </a:lnTo>
                          <a:lnTo>
                            <a:pt x="2043" y="7"/>
                          </a:lnTo>
                          <a:lnTo>
                            <a:pt x="2043" y="5"/>
                          </a:lnTo>
                          <a:lnTo>
                            <a:pt x="2044" y="6"/>
                          </a:lnTo>
                          <a:lnTo>
                            <a:pt x="2044" y="4"/>
                          </a:lnTo>
                          <a:lnTo>
                            <a:pt x="2044" y="5"/>
                          </a:lnTo>
                          <a:lnTo>
                            <a:pt x="2045" y="5"/>
                          </a:lnTo>
                          <a:lnTo>
                            <a:pt x="2045" y="4"/>
                          </a:lnTo>
                          <a:lnTo>
                            <a:pt x="2046" y="5"/>
                          </a:lnTo>
                          <a:lnTo>
                            <a:pt x="2046" y="6"/>
                          </a:lnTo>
                          <a:lnTo>
                            <a:pt x="2047" y="3"/>
                          </a:lnTo>
                          <a:lnTo>
                            <a:pt x="2047" y="8"/>
                          </a:lnTo>
                          <a:lnTo>
                            <a:pt x="2047" y="7"/>
                          </a:lnTo>
                          <a:lnTo>
                            <a:pt x="2048" y="5"/>
                          </a:lnTo>
                          <a:lnTo>
                            <a:pt x="2048" y="7"/>
                          </a:lnTo>
                          <a:lnTo>
                            <a:pt x="2049" y="6"/>
                          </a:lnTo>
                          <a:lnTo>
                            <a:pt x="2049" y="6"/>
                          </a:lnTo>
                          <a:lnTo>
                            <a:pt x="2049" y="6"/>
                          </a:lnTo>
                          <a:lnTo>
                            <a:pt x="2050" y="8"/>
                          </a:lnTo>
                          <a:lnTo>
                            <a:pt x="2050" y="6"/>
                          </a:lnTo>
                          <a:lnTo>
                            <a:pt x="2051" y="6"/>
                          </a:lnTo>
                          <a:lnTo>
                            <a:pt x="2051" y="10"/>
                          </a:lnTo>
                          <a:lnTo>
                            <a:pt x="2052" y="9"/>
                          </a:lnTo>
                          <a:lnTo>
                            <a:pt x="2052" y="10"/>
                          </a:lnTo>
                          <a:lnTo>
                            <a:pt x="2052" y="10"/>
                          </a:lnTo>
                          <a:lnTo>
                            <a:pt x="2053" y="11"/>
                          </a:lnTo>
                          <a:lnTo>
                            <a:pt x="2053" y="11"/>
                          </a:lnTo>
                          <a:lnTo>
                            <a:pt x="2054" y="11"/>
                          </a:lnTo>
                          <a:lnTo>
                            <a:pt x="2054" y="10"/>
                          </a:lnTo>
                          <a:lnTo>
                            <a:pt x="2054" y="8"/>
                          </a:lnTo>
                          <a:lnTo>
                            <a:pt x="2055" y="5"/>
                          </a:lnTo>
                          <a:lnTo>
                            <a:pt x="2055" y="10"/>
                          </a:lnTo>
                          <a:lnTo>
                            <a:pt x="2056" y="9"/>
                          </a:lnTo>
                          <a:lnTo>
                            <a:pt x="2056" y="7"/>
                          </a:lnTo>
                          <a:lnTo>
                            <a:pt x="2057" y="8"/>
                          </a:lnTo>
                          <a:lnTo>
                            <a:pt x="2057" y="6"/>
                          </a:lnTo>
                          <a:lnTo>
                            <a:pt x="2057" y="8"/>
                          </a:lnTo>
                          <a:lnTo>
                            <a:pt x="2058" y="7"/>
                          </a:lnTo>
                          <a:lnTo>
                            <a:pt x="2058" y="5"/>
                          </a:lnTo>
                          <a:lnTo>
                            <a:pt x="2059" y="9"/>
                          </a:lnTo>
                          <a:lnTo>
                            <a:pt x="2059" y="7"/>
                          </a:lnTo>
                          <a:lnTo>
                            <a:pt x="2059" y="7"/>
                          </a:lnTo>
                          <a:lnTo>
                            <a:pt x="2060" y="6"/>
                          </a:lnTo>
                          <a:lnTo>
                            <a:pt x="2060" y="8"/>
                          </a:lnTo>
                          <a:lnTo>
                            <a:pt x="2061" y="8"/>
                          </a:lnTo>
                          <a:lnTo>
                            <a:pt x="2061" y="13"/>
                          </a:lnTo>
                          <a:lnTo>
                            <a:pt x="2062" y="13"/>
                          </a:lnTo>
                          <a:lnTo>
                            <a:pt x="2062" y="8"/>
                          </a:lnTo>
                          <a:lnTo>
                            <a:pt x="2062" y="9"/>
                          </a:lnTo>
                          <a:lnTo>
                            <a:pt x="2063" y="9"/>
                          </a:lnTo>
                          <a:lnTo>
                            <a:pt x="2063" y="10"/>
                          </a:lnTo>
                          <a:lnTo>
                            <a:pt x="2064" y="11"/>
                          </a:lnTo>
                          <a:lnTo>
                            <a:pt x="2064" y="12"/>
                          </a:lnTo>
                          <a:lnTo>
                            <a:pt x="2064" y="13"/>
                          </a:lnTo>
                          <a:lnTo>
                            <a:pt x="2065" y="14"/>
                          </a:lnTo>
                          <a:lnTo>
                            <a:pt x="2065" y="13"/>
                          </a:lnTo>
                          <a:lnTo>
                            <a:pt x="2066" y="13"/>
                          </a:lnTo>
                          <a:lnTo>
                            <a:pt x="2066" y="12"/>
                          </a:lnTo>
                          <a:lnTo>
                            <a:pt x="2067" y="12"/>
                          </a:lnTo>
                          <a:lnTo>
                            <a:pt x="2067" y="12"/>
                          </a:lnTo>
                          <a:lnTo>
                            <a:pt x="2067" y="13"/>
                          </a:lnTo>
                          <a:lnTo>
                            <a:pt x="2068" y="11"/>
                          </a:lnTo>
                          <a:lnTo>
                            <a:pt x="2068" y="9"/>
                          </a:lnTo>
                          <a:lnTo>
                            <a:pt x="2069" y="13"/>
                          </a:lnTo>
                          <a:lnTo>
                            <a:pt x="2069" y="10"/>
                          </a:lnTo>
                          <a:lnTo>
                            <a:pt x="2069" y="9"/>
                          </a:lnTo>
                          <a:lnTo>
                            <a:pt x="2070" y="10"/>
                          </a:lnTo>
                          <a:lnTo>
                            <a:pt x="2070" y="9"/>
                          </a:lnTo>
                          <a:lnTo>
                            <a:pt x="2071" y="11"/>
                          </a:lnTo>
                          <a:lnTo>
                            <a:pt x="2071" y="7"/>
                          </a:lnTo>
                          <a:lnTo>
                            <a:pt x="2072" y="5"/>
                          </a:lnTo>
                          <a:lnTo>
                            <a:pt x="2072" y="7"/>
                          </a:lnTo>
                          <a:lnTo>
                            <a:pt x="2072" y="6"/>
                          </a:lnTo>
                          <a:lnTo>
                            <a:pt x="2073" y="7"/>
                          </a:lnTo>
                          <a:lnTo>
                            <a:pt x="2073" y="7"/>
                          </a:lnTo>
                          <a:lnTo>
                            <a:pt x="2074" y="9"/>
                          </a:lnTo>
                          <a:lnTo>
                            <a:pt x="2074" y="7"/>
                          </a:lnTo>
                          <a:lnTo>
                            <a:pt x="2074" y="5"/>
                          </a:lnTo>
                          <a:lnTo>
                            <a:pt x="2075" y="6"/>
                          </a:lnTo>
                          <a:lnTo>
                            <a:pt x="2075" y="9"/>
                          </a:lnTo>
                          <a:lnTo>
                            <a:pt x="2076" y="10"/>
                          </a:lnTo>
                          <a:lnTo>
                            <a:pt x="2076" y="11"/>
                          </a:lnTo>
                          <a:lnTo>
                            <a:pt x="2077" y="11"/>
                          </a:lnTo>
                          <a:lnTo>
                            <a:pt x="2077" y="11"/>
                          </a:lnTo>
                          <a:lnTo>
                            <a:pt x="2077" y="12"/>
                          </a:lnTo>
                          <a:lnTo>
                            <a:pt x="2078" y="12"/>
                          </a:lnTo>
                          <a:lnTo>
                            <a:pt x="2078" y="14"/>
                          </a:lnTo>
                          <a:lnTo>
                            <a:pt x="2079" y="11"/>
                          </a:lnTo>
                          <a:lnTo>
                            <a:pt x="2079" y="11"/>
                          </a:lnTo>
                          <a:lnTo>
                            <a:pt x="2079" y="11"/>
                          </a:lnTo>
                          <a:lnTo>
                            <a:pt x="2080" y="12"/>
                          </a:lnTo>
                          <a:lnTo>
                            <a:pt x="2080" y="11"/>
                          </a:lnTo>
                          <a:lnTo>
                            <a:pt x="2081" y="11"/>
                          </a:lnTo>
                          <a:lnTo>
                            <a:pt x="2081" y="11"/>
                          </a:lnTo>
                          <a:lnTo>
                            <a:pt x="2082" y="10"/>
                          </a:lnTo>
                          <a:lnTo>
                            <a:pt x="2082" y="10"/>
                          </a:lnTo>
                          <a:lnTo>
                            <a:pt x="2082" y="9"/>
                          </a:lnTo>
                          <a:lnTo>
                            <a:pt x="2083" y="7"/>
                          </a:lnTo>
                          <a:lnTo>
                            <a:pt x="2083" y="9"/>
                          </a:lnTo>
                          <a:lnTo>
                            <a:pt x="2084" y="8"/>
                          </a:lnTo>
                          <a:lnTo>
                            <a:pt x="2084" y="8"/>
                          </a:lnTo>
                          <a:lnTo>
                            <a:pt x="2084" y="6"/>
                          </a:lnTo>
                          <a:lnTo>
                            <a:pt x="2085" y="5"/>
                          </a:lnTo>
                          <a:lnTo>
                            <a:pt x="2085" y="6"/>
                          </a:lnTo>
                          <a:lnTo>
                            <a:pt x="2086" y="5"/>
                          </a:lnTo>
                          <a:lnTo>
                            <a:pt x="2086" y="3"/>
                          </a:lnTo>
                          <a:lnTo>
                            <a:pt x="2087" y="5"/>
                          </a:lnTo>
                          <a:lnTo>
                            <a:pt x="2087" y="6"/>
                          </a:lnTo>
                          <a:lnTo>
                            <a:pt x="2087" y="7"/>
                          </a:lnTo>
                          <a:lnTo>
                            <a:pt x="2088" y="8"/>
                          </a:lnTo>
                          <a:lnTo>
                            <a:pt x="2088" y="7"/>
                          </a:lnTo>
                          <a:lnTo>
                            <a:pt x="2089" y="8"/>
                          </a:lnTo>
                          <a:lnTo>
                            <a:pt x="2089" y="8"/>
                          </a:lnTo>
                          <a:lnTo>
                            <a:pt x="2089" y="9"/>
                          </a:lnTo>
                          <a:lnTo>
                            <a:pt x="2090" y="9"/>
                          </a:lnTo>
                          <a:lnTo>
                            <a:pt x="2090" y="6"/>
                          </a:lnTo>
                          <a:lnTo>
                            <a:pt x="2091" y="10"/>
                          </a:lnTo>
                          <a:lnTo>
                            <a:pt x="2091" y="10"/>
                          </a:lnTo>
                          <a:lnTo>
                            <a:pt x="2092" y="10"/>
                          </a:lnTo>
                          <a:lnTo>
                            <a:pt x="2092" y="10"/>
                          </a:lnTo>
                          <a:lnTo>
                            <a:pt x="2092" y="11"/>
                          </a:lnTo>
                          <a:lnTo>
                            <a:pt x="2093" y="10"/>
                          </a:lnTo>
                          <a:lnTo>
                            <a:pt x="2093" y="10"/>
                          </a:lnTo>
                          <a:lnTo>
                            <a:pt x="2094" y="13"/>
                          </a:lnTo>
                          <a:lnTo>
                            <a:pt x="2094" y="11"/>
                          </a:lnTo>
                          <a:lnTo>
                            <a:pt x="2094" y="13"/>
                          </a:lnTo>
                          <a:lnTo>
                            <a:pt x="2095" y="14"/>
                          </a:lnTo>
                          <a:lnTo>
                            <a:pt x="2095" y="13"/>
                          </a:lnTo>
                          <a:lnTo>
                            <a:pt x="2096" y="13"/>
                          </a:lnTo>
                          <a:lnTo>
                            <a:pt x="2096" y="11"/>
                          </a:lnTo>
                          <a:lnTo>
                            <a:pt x="2097" y="12"/>
                          </a:lnTo>
                          <a:lnTo>
                            <a:pt x="2097" y="11"/>
                          </a:lnTo>
                          <a:lnTo>
                            <a:pt x="2097" y="11"/>
                          </a:lnTo>
                          <a:lnTo>
                            <a:pt x="2098" y="9"/>
                          </a:lnTo>
                          <a:lnTo>
                            <a:pt x="2098" y="8"/>
                          </a:lnTo>
                          <a:lnTo>
                            <a:pt x="2099" y="10"/>
                          </a:lnTo>
                          <a:lnTo>
                            <a:pt x="2099" y="8"/>
                          </a:lnTo>
                          <a:lnTo>
                            <a:pt x="2099" y="10"/>
                          </a:lnTo>
                          <a:lnTo>
                            <a:pt x="2100" y="6"/>
                          </a:lnTo>
                          <a:lnTo>
                            <a:pt x="2100" y="6"/>
                          </a:lnTo>
                          <a:lnTo>
                            <a:pt x="2101" y="6"/>
                          </a:lnTo>
                          <a:lnTo>
                            <a:pt x="2101" y="5"/>
                          </a:lnTo>
                          <a:lnTo>
                            <a:pt x="2102" y="7"/>
                          </a:lnTo>
                          <a:lnTo>
                            <a:pt x="2102" y="7"/>
                          </a:lnTo>
                          <a:lnTo>
                            <a:pt x="2102" y="7"/>
                          </a:lnTo>
                          <a:lnTo>
                            <a:pt x="2103" y="12"/>
                          </a:lnTo>
                          <a:lnTo>
                            <a:pt x="2103" y="10"/>
                          </a:lnTo>
                          <a:lnTo>
                            <a:pt x="2104" y="11"/>
                          </a:lnTo>
                          <a:lnTo>
                            <a:pt x="2104" y="11"/>
                          </a:lnTo>
                          <a:lnTo>
                            <a:pt x="2104" y="11"/>
                          </a:lnTo>
                          <a:lnTo>
                            <a:pt x="2105" y="10"/>
                          </a:lnTo>
                          <a:lnTo>
                            <a:pt x="2105" y="11"/>
                          </a:lnTo>
                          <a:lnTo>
                            <a:pt x="2106" y="9"/>
                          </a:lnTo>
                          <a:lnTo>
                            <a:pt x="2106" y="11"/>
                          </a:lnTo>
                          <a:lnTo>
                            <a:pt x="2107" y="12"/>
                          </a:lnTo>
                          <a:lnTo>
                            <a:pt x="2107" y="11"/>
                          </a:lnTo>
                          <a:lnTo>
                            <a:pt x="2107" y="10"/>
                          </a:lnTo>
                          <a:lnTo>
                            <a:pt x="2108" y="10"/>
                          </a:lnTo>
                          <a:lnTo>
                            <a:pt x="2108" y="11"/>
                          </a:lnTo>
                          <a:lnTo>
                            <a:pt x="2109" y="10"/>
                          </a:lnTo>
                          <a:lnTo>
                            <a:pt x="2109" y="10"/>
                          </a:lnTo>
                          <a:lnTo>
                            <a:pt x="2109" y="11"/>
                          </a:lnTo>
                          <a:lnTo>
                            <a:pt x="2110" y="9"/>
                          </a:lnTo>
                          <a:lnTo>
                            <a:pt x="2110" y="7"/>
                          </a:lnTo>
                          <a:lnTo>
                            <a:pt x="2111" y="7"/>
                          </a:lnTo>
                          <a:lnTo>
                            <a:pt x="2111" y="10"/>
                          </a:lnTo>
                          <a:lnTo>
                            <a:pt x="2112" y="8"/>
                          </a:lnTo>
                          <a:lnTo>
                            <a:pt x="2112" y="8"/>
                          </a:lnTo>
                          <a:lnTo>
                            <a:pt x="2112" y="6"/>
                          </a:lnTo>
                          <a:lnTo>
                            <a:pt x="2113" y="4"/>
                          </a:lnTo>
                          <a:lnTo>
                            <a:pt x="2113" y="7"/>
                          </a:lnTo>
                          <a:lnTo>
                            <a:pt x="2114" y="4"/>
                          </a:lnTo>
                          <a:lnTo>
                            <a:pt x="2114" y="4"/>
                          </a:lnTo>
                          <a:lnTo>
                            <a:pt x="2114" y="4"/>
                          </a:lnTo>
                          <a:lnTo>
                            <a:pt x="2115" y="6"/>
                          </a:lnTo>
                          <a:lnTo>
                            <a:pt x="2115" y="5"/>
                          </a:lnTo>
                          <a:lnTo>
                            <a:pt x="2116" y="5"/>
                          </a:lnTo>
                          <a:lnTo>
                            <a:pt x="2116" y="4"/>
                          </a:lnTo>
                          <a:lnTo>
                            <a:pt x="2117" y="5"/>
                          </a:lnTo>
                          <a:lnTo>
                            <a:pt x="2117" y="5"/>
                          </a:lnTo>
                          <a:lnTo>
                            <a:pt x="2117" y="6"/>
                          </a:lnTo>
                          <a:lnTo>
                            <a:pt x="2118" y="6"/>
                          </a:lnTo>
                          <a:lnTo>
                            <a:pt x="2118" y="6"/>
                          </a:lnTo>
                          <a:lnTo>
                            <a:pt x="2119" y="5"/>
                          </a:lnTo>
                          <a:lnTo>
                            <a:pt x="2119" y="4"/>
                          </a:lnTo>
                          <a:lnTo>
                            <a:pt x="2119" y="9"/>
                          </a:lnTo>
                          <a:lnTo>
                            <a:pt x="2120" y="7"/>
                          </a:lnTo>
                          <a:lnTo>
                            <a:pt x="2120" y="11"/>
                          </a:lnTo>
                          <a:lnTo>
                            <a:pt x="2121" y="9"/>
                          </a:lnTo>
                          <a:lnTo>
                            <a:pt x="2121" y="9"/>
                          </a:lnTo>
                          <a:lnTo>
                            <a:pt x="2122" y="9"/>
                          </a:lnTo>
                          <a:lnTo>
                            <a:pt x="2122" y="8"/>
                          </a:lnTo>
                          <a:lnTo>
                            <a:pt x="2122" y="4"/>
                          </a:lnTo>
                          <a:lnTo>
                            <a:pt x="2123" y="6"/>
                          </a:lnTo>
                          <a:lnTo>
                            <a:pt x="2123" y="7"/>
                          </a:lnTo>
                          <a:lnTo>
                            <a:pt x="2124" y="8"/>
                          </a:lnTo>
                          <a:lnTo>
                            <a:pt x="2124" y="6"/>
                          </a:lnTo>
                          <a:lnTo>
                            <a:pt x="2124" y="6"/>
                          </a:lnTo>
                          <a:lnTo>
                            <a:pt x="2125" y="7"/>
                          </a:lnTo>
                          <a:lnTo>
                            <a:pt x="2125" y="8"/>
                          </a:lnTo>
                          <a:lnTo>
                            <a:pt x="2126" y="6"/>
                          </a:lnTo>
                          <a:lnTo>
                            <a:pt x="2126" y="4"/>
                          </a:lnTo>
                          <a:lnTo>
                            <a:pt x="2127" y="3"/>
                          </a:lnTo>
                          <a:lnTo>
                            <a:pt x="2127" y="3"/>
                          </a:lnTo>
                          <a:lnTo>
                            <a:pt x="2127" y="2"/>
                          </a:lnTo>
                          <a:lnTo>
                            <a:pt x="2128" y="3"/>
                          </a:lnTo>
                          <a:lnTo>
                            <a:pt x="2128" y="2"/>
                          </a:lnTo>
                          <a:lnTo>
                            <a:pt x="2129" y="3"/>
                          </a:lnTo>
                          <a:lnTo>
                            <a:pt x="2129" y="5"/>
                          </a:lnTo>
                          <a:lnTo>
                            <a:pt x="2129" y="4"/>
                          </a:lnTo>
                          <a:lnTo>
                            <a:pt x="2130" y="4"/>
                          </a:lnTo>
                          <a:lnTo>
                            <a:pt x="2130" y="5"/>
                          </a:lnTo>
                          <a:lnTo>
                            <a:pt x="2131" y="5"/>
                          </a:lnTo>
                          <a:lnTo>
                            <a:pt x="2131" y="5"/>
                          </a:lnTo>
                          <a:lnTo>
                            <a:pt x="2132" y="6"/>
                          </a:lnTo>
                          <a:lnTo>
                            <a:pt x="2132" y="8"/>
                          </a:lnTo>
                          <a:lnTo>
                            <a:pt x="2132" y="9"/>
                          </a:lnTo>
                          <a:lnTo>
                            <a:pt x="2133" y="9"/>
                          </a:lnTo>
                          <a:lnTo>
                            <a:pt x="2133" y="11"/>
                          </a:lnTo>
                          <a:lnTo>
                            <a:pt x="2134" y="10"/>
                          </a:lnTo>
                          <a:lnTo>
                            <a:pt x="2134" y="12"/>
                          </a:lnTo>
                          <a:lnTo>
                            <a:pt x="2134" y="11"/>
                          </a:lnTo>
                          <a:lnTo>
                            <a:pt x="2135" y="11"/>
                          </a:lnTo>
                          <a:lnTo>
                            <a:pt x="2135" y="9"/>
                          </a:lnTo>
                          <a:lnTo>
                            <a:pt x="2136" y="12"/>
                          </a:lnTo>
                          <a:lnTo>
                            <a:pt x="2136" y="12"/>
                          </a:lnTo>
                          <a:lnTo>
                            <a:pt x="2137" y="11"/>
                          </a:lnTo>
                          <a:lnTo>
                            <a:pt x="2137" y="12"/>
                          </a:lnTo>
                          <a:lnTo>
                            <a:pt x="2137" y="9"/>
                          </a:lnTo>
                          <a:lnTo>
                            <a:pt x="2138" y="9"/>
                          </a:lnTo>
                          <a:lnTo>
                            <a:pt x="2138" y="8"/>
                          </a:lnTo>
                          <a:lnTo>
                            <a:pt x="2139" y="7"/>
                          </a:lnTo>
                          <a:lnTo>
                            <a:pt x="2139" y="9"/>
                          </a:lnTo>
                          <a:lnTo>
                            <a:pt x="2140" y="7"/>
                          </a:lnTo>
                          <a:lnTo>
                            <a:pt x="2140" y="7"/>
                          </a:lnTo>
                          <a:lnTo>
                            <a:pt x="2140" y="7"/>
                          </a:lnTo>
                          <a:lnTo>
                            <a:pt x="2141" y="7"/>
                          </a:lnTo>
                          <a:lnTo>
                            <a:pt x="2141" y="5"/>
                          </a:lnTo>
                          <a:lnTo>
                            <a:pt x="2142" y="5"/>
                          </a:lnTo>
                          <a:lnTo>
                            <a:pt x="2142" y="7"/>
                          </a:lnTo>
                          <a:lnTo>
                            <a:pt x="2142" y="4"/>
                          </a:lnTo>
                          <a:lnTo>
                            <a:pt x="2143" y="6"/>
                          </a:lnTo>
                          <a:lnTo>
                            <a:pt x="2143" y="5"/>
                          </a:lnTo>
                          <a:lnTo>
                            <a:pt x="2144" y="5"/>
                          </a:lnTo>
                          <a:lnTo>
                            <a:pt x="2144" y="5"/>
                          </a:lnTo>
                          <a:lnTo>
                            <a:pt x="2145" y="7"/>
                          </a:lnTo>
                          <a:lnTo>
                            <a:pt x="2145" y="10"/>
                          </a:lnTo>
                          <a:lnTo>
                            <a:pt x="2145" y="10"/>
                          </a:lnTo>
                          <a:lnTo>
                            <a:pt x="2146" y="9"/>
                          </a:lnTo>
                          <a:lnTo>
                            <a:pt x="2146" y="7"/>
                          </a:lnTo>
                          <a:lnTo>
                            <a:pt x="2147" y="10"/>
                          </a:lnTo>
                          <a:lnTo>
                            <a:pt x="2147" y="12"/>
                          </a:lnTo>
                          <a:lnTo>
                            <a:pt x="2147" y="11"/>
                          </a:lnTo>
                          <a:lnTo>
                            <a:pt x="2148" y="9"/>
                          </a:lnTo>
                          <a:lnTo>
                            <a:pt x="2148" y="13"/>
                          </a:lnTo>
                          <a:lnTo>
                            <a:pt x="2149" y="10"/>
                          </a:lnTo>
                          <a:lnTo>
                            <a:pt x="2149" y="11"/>
                          </a:lnTo>
                          <a:lnTo>
                            <a:pt x="2150" y="11"/>
                          </a:lnTo>
                          <a:lnTo>
                            <a:pt x="2150" y="13"/>
                          </a:lnTo>
                          <a:lnTo>
                            <a:pt x="2150" y="14"/>
                          </a:lnTo>
                          <a:lnTo>
                            <a:pt x="2151" y="10"/>
                          </a:lnTo>
                          <a:lnTo>
                            <a:pt x="2151" y="12"/>
                          </a:lnTo>
                          <a:lnTo>
                            <a:pt x="2152" y="10"/>
                          </a:lnTo>
                          <a:lnTo>
                            <a:pt x="2152" y="10"/>
                          </a:lnTo>
                          <a:lnTo>
                            <a:pt x="2152" y="10"/>
                          </a:lnTo>
                          <a:lnTo>
                            <a:pt x="2153" y="10"/>
                          </a:lnTo>
                          <a:lnTo>
                            <a:pt x="2153" y="9"/>
                          </a:lnTo>
                          <a:lnTo>
                            <a:pt x="2154" y="9"/>
                          </a:lnTo>
                          <a:lnTo>
                            <a:pt x="2154" y="8"/>
                          </a:lnTo>
                          <a:lnTo>
                            <a:pt x="2155" y="7"/>
                          </a:lnTo>
                          <a:lnTo>
                            <a:pt x="2155" y="5"/>
                          </a:lnTo>
                          <a:lnTo>
                            <a:pt x="2155" y="8"/>
                          </a:lnTo>
                          <a:lnTo>
                            <a:pt x="2156" y="7"/>
                          </a:lnTo>
                          <a:lnTo>
                            <a:pt x="2156" y="5"/>
                          </a:lnTo>
                          <a:lnTo>
                            <a:pt x="2157" y="5"/>
                          </a:lnTo>
                          <a:lnTo>
                            <a:pt x="2157" y="6"/>
                          </a:lnTo>
                          <a:lnTo>
                            <a:pt x="2157" y="7"/>
                          </a:lnTo>
                          <a:lnTo>
                            <a:pt x="2158" y="10"/>
                          </a:lnTo>
                          <a:lnTo>
                            <a:pt x="2158" y="8"/>
                          </a:lnTo>
                          <a:lnTo>
                            <a:pt x="2159" y="8"/>
                          </a:lnTo>
                          <a:lnTo>
                            <a:pt x="2159" y="11"/>
                          </a:lnTo>
                          <a:lnTo>
                            <a:pt x="2160" y="9"/>
                          </a:lnTo>
                          <a:lnTo>
                            <a:pt x="2160" y="8"/>
                          </a:lnTo>
                          <a:lnTo>
                            <a:pt x="2160" y="9"/>
                          </a:lnTo>
                          <a:lnTo>
                            <a:pt x="2161" y="10"/>
                          </a:lnTo>
                          <a:lnTo>
                            <a:pt x="2161" y="11"/>
                          </a:lnTo>
                          <a:lnTo>
                            <a:pt x="2162" y="11"/>
                          </a:lnTo>
                          <a:lnTo>
                            <a:pt x="2162" y="10"/>
                          </a:lnTo>
                          <a:lnTo>
                            <a:pt x="2162" y="12"/>
                          </a:lnTo>
                          <a:lnTo>
                            <a:pt x="2163" y="13"/>
                          </a:lnTo>
                          <a:lnTo>
                            <a:pt x="2163" y="11"/>
                          </a:lnTo>
                          <a:lnTo>
                            <a:pt x="2164" y="10"/>
                          </a:lnTo>
                          <a:lnTo>
                            <a:pt x="2164" y="9"/>
                          </a:lnTo>
                          <a:lnTo>
                            <a:pt x="2165" y="11"/>
                          </a:lnTo>
                          <a:lnTo>
                            <a:pt x="2165" y="13"/>
                          </a:lnTo>
                          <a:lnTo>
                            <a:pt x="2165" y="10"/>
                          </a:lnTo>
                          <a:lnTo>
                            <a:pt x="2166" y="11"/>
                          </a:lnTo>
                          <a:lnTo>
                            <a:pt x="2166" y="10"/>
                          </a:lnTo>
                          <a:lnTo>
                            <a:pt x="2167" y="9"/>
                          </a:lnTo>
                          <a:lnTo>
                            <a:pt x="2167" y="10"/>
                          </a:lnTo>
                          <a:lnTo>
                            <a:pt x="2167" y="10"/>
                          </a:lnTo>
                          <a:lnTo>
                            <a:pt x="2168" y="9"/>
                          </a:lnTo>
                          <a:lnTo>
                            <a:pt x="2168" y="7"/>
                          </a:lnTo>
                          <a:lnTo>
                            <a:pt x="2169" y="8"/>
                          </a:lnTo>
                          <a:lnTo>
                            <a:pt x="2169" y="7"/>
                          </a:lnTo>
                          <a:lnTo>
                            <a:pt x="2170" y="6"/>
                          </a:lnTo>
                          <a:lnTo>
                            <a:pt x="2170" y="7"/>
                          </a:lnTo>
                          <a:lnTo>
                            <a:pt x="2170" y="6"/>
                          </a:lnTo>
                          <a:lnTo>
                            <a:pt x="2171" y="3"/>
                          </a:lnTo>
                          <a:lnTo>
                            <a:pt x="2171" y="5"/>
                          </a:lnTo>
                          <a:lnTo>
                            <a:pt x="2172" y="9"/>
                          </a:lnTo>
                          <a:lnTo>
                            <a:pt x="2172" y="6"/>
                          </a:lnTo>
                          <a:lnTo>
                            <a:pt x="2172" y="8"/>
                          </a:lnTo>
                          <a:lnTo>
                            <a:pt x="2173" y="8"/>
                          </a:lnTo>
                          <a:lnTo>
                            <a:pt x="2173" y="9"/>
                          </a:lnTo>
                          <a:lnTo>
                            <a:pt x="2174" y="11"/>
                          </a:lnTo>
                          <a:lnTo>
                            <a:pt x="2174" y="12"/>
                          </a:lnTo>
                          <a:lnTo>
                            <a:pt x="2175" y="11"/>
                          </a:lnTo>
                          <a:lnTo>
                            <a:pt x="2175" y="11"/>
                          </a:lnTo>
                          <a:lnTo>
                            <a:pt x="2175" y="13"/>
                          </a:lnTo>
                          <a:lnTo>
                            <a:pt x="2176" y="10"/>
                          </a:lnTo>
                          <a:lnTo>
                            <a:pt x="2176" y="10"/>
                          </a:lnTo>
                          <a:lnTo>
                            <a:pt x="2177" y="12"/>
                          </a:lnTo>
                          <a:lnTo>
                            <a:pt x="2177" y="13"/>
                          </a:lnTo>
                          <a:lnTo>
                            <a:pt x="2177" y="13"/>
                          </a:lnTo>
                          <a:lnTo>
                            <a:pt x="2178" y="13"/>
                          </a:lnTo>
                          <a:lnTo>
                            <a:pt x="2178" y="11"/>
                          </a:lnTo>
                          <a:lnTo>
                            <a:pt x="2179" y="10"/>
                          </a:lnTo>
                          <a:lnTo>
                            <a:pt x="2179" y="11"/>
                          </a:lnTo>
                          <a:lnTo>
                            <a:pt x="2180" y="11"/>
                          </a:lnTo>
                          <a:lnTo>
                            <a:pt x="2180" y="10"/>
                          </a:lnTo>
                          <a:lnTo>
                            <a:pt x="2180" y="12"/>
                          </a:lnTo>
                          <a:lnTo>
                            <a:pt x="2181" y="10"/>
                          </a:lnTo>
                          <a:lnTo>
                            <a:pt x="2181" y="12"/>
                          </a:lnTo>
                          <a:lnTo>
                            <a:pt x="2182" y="8"/>
                          </a:lnTo>
                          <a:lnTo>
                            <a:pt x="2182" y="6"/>
                          </a:lnTo>
                          <a:lnTo>
                            <a:pt x="2182" y="5"/>
                          </a:lnTo>
                          <a:lnTo>
                            <a:pt x="2183" y="5"/>
                          </a:lnTo>
                          <a:lnTo>
                            <a:pt x="2183" y="5"/>
                          </a:lnTo>
                          <a:lnTo>
                            <a:pt x="2184" y="8"/>
                          </a:lnTo>
                          <a:lnTo>
                            <a:pt x="2184" y="7"/>
                          </a:lnTo>
                          <a:lnTo>
                            <a:pt x="2185" y="6"/>
                          </a:lnTo>
                          <a:lnTo>
                            <a:pt x="2185" y="5"/>
                          </a:lnTo>
                          <a:lnTo>
                            <a:pt x="2185" y="7"/>
                          </a:lnTo>
                          <a:lnTo>
                            <a:pt x="2186" y="4"/>
                          </a:lnTo>
                          <a:lnTo>
                            <a:pt x="2186" y="8"/>
                          </a:lnTo>
                          <a:lnTo>
                            <a:pt x="2187" y="8"/>
                          </a:lnTo>
                          <a:lnTo>
                            <a:pt x="2187" y="10"/>
                          </a:lnTo>
                          <a:lnTo>
                            <a:pt x="2187" y="10"/>
                          </a:lnTo>
                          <a:lnTo>
                            <a:pt x="2188" y="6"/>
                          </a:lnTo>
                          <a:lnTo>
                            <a:pt x="2188" y="9"/>
                          </a:lnTo>
                          <a:lnTo>
                            <a:pt x="2189" y="10"/>
                          </a:lnTo>
                          <a:lnTo>
                            <a:pt x="2189" y="10"/>
                          </a:lnTo>
                          <a:lnTo>
                            <a:pt x="2190" y="11"/>
                          </a:lnTo>
                          <a:lnTo>
                            <a:pt x="2190" y="12"/>
                          </a:lnTo>
                          <a:lnTo>
                            <a:pt x="2190" y="13"/>
                          </a:lnTo>
                          <a:lnTo>
                            <a:pt x="2191" y="11"/>
                          </a:lnTo>
                          <a:lnTo>
                            <a:pt x="2191" y="10"/>
                          </a:lnTo>
                          <a:lnTo>
                            <a:pt x="2192" y="11"/>
                          </a:lnTo>
                          <a:lnTo>
                            <a:pt x="2192" y="11"/>
                          </a:lnTo>
                          <a:lnTo>
                            <a:pt x="2192" y="13"/>
                          </a:lnTo>
                          <a:lnTo>
                            <a:pt x="2193" y="12"/>
                          </a:lnTo>
                          <a:lnTo>
                            <a:pt x="2193" y="11"/>
                          </a:lnTo>
                          <a:lnTo>
                            <a:pt x="2194" y="11"/>
                          </a:lnTo>
                          <a:lnTo>
                            <a:pt x="2194" y="11"/>
                          </a:lnTo>
                          <a:lnTo>
                            <a:pt x="2195" y="10"/>
                          </a:lnTo>
                          <a:lnTo>
                            <a:pt x="2195" y="9"/>
                          </a:lnTo>
                          <a:lnTo>
                            <a:pt x="2195" y="10"/>
                          </a:lnTo>
                          <a:lnTo>
                            <a:pt x="2196" y="8"/>
                          </a:lnTo>
                          <a:lnTo>
                            <a:pt x="2196" y="8"/>
                          </a:lnTo>
                          <a:lnTo>
                            <a:pt x="2197" y="10"/>
                          </a:lnTo>
                          <a:lnTo>
                            <a:pt x="2197" y="9"/>
                          </a:lnTo>
                          <a:lnTo>
                            <a:pt x="2197" y="7"/>
                          </a:lnTo>
                          <a:lnTo>
                            <a:pt x="2198" y="8"/>
                          </a:lnTo>
                          <a:lnTo>
                            <a:pt x="2198" y="9"/>
                          </a:lnTo>
                          <a:lnTo>
                            <a:pt x="2199" y="9"/>
                          </a:lnTo>
                          <a:lnTo>
                            <a:pt x="2199" y="8"/>
                          </a:lnTo>
                          <a:lnTo>
                            <a:pt x="2200" y="11"/>
                          </a:lnTo>
                          <a:lnTo>
                            <a:pt x="2200" y="9"/>
                          </a:lnTo>
                          <a:lnTo>
                            <a:pt x="2200" y="7"/>
                          </a:lnTo>
                          <a:lnTo>
                            <a:pt x="2201" y="8"/>
                          </a:lnTo>
                          <a:lnTo>
                            <a:pt x="2201" y="10"/>
                          </a:lnTo>
                          <a:lnTo>
                            <a:pt x="2202" y="11"/>
                          </a:lnTo>
                          <a:lnTo>
                            <a:pt x="2202" y="10"/>
                          </a:lnTo>
                          <a:lnTo>
                            <a:pt x="2202" y="11"/>
                          </a:lnTo>
                          <a:lnTo>
                            <a:pt x="2203" y="11"/>
                          </a:lnTo>
                          <a:lnTo>
                            <a:pt x="2203" y="11"/>
                          </a:lnTo>
                          <a:lnTo>
                            <a:pt x="2204" y="11"/>
                          </a:lnTo>
                          <a:lnTo>
                            <a:pt x="2204" y="14"/>
                          </a:lnTo>
                          <a:lnTo>
                            <a:pt x="2205" y="13"/>
                          </a:lnTo>
                          <a:lnTo>
                            <a:pt x="2205" y="13"/>
                          </a:lnTo>
                          <a:lnTo>
                            <a:pt x="2205" y="12"/>
                          </a:lnTo>
                          <a:lnTo>
                            <a:pt x="2206" y="11"/>
                          </a:lnTo>
                          <a:lnTo>
                            <a:pt x="2206" y="12"/>
                          </a:lnTo>
                          <a:lnTo>
                            <a:pt x="2207" y="9"/>
                          </a:lnTo>
                          <a:lnTo>
                            <a:pt x="2207" y="10"/>
                          </a:lnTo>
                          <a:lnTo>
                            <a:pt x="2207" y="11"/>
                          </a:lnTo>
                          <a:lnTo>
                            <a:pt x="2208" y="9"/>
                          </a:lnTo>
                          <a:lnTo>
                            <a:pt x="2208" y="9"/>
                          </a:lnTo>
                          <a:lnTo>
                            <a:pt x="2209" y="9"/>
                          </a:lnTo>
                          <a:lnTo>
                            <a:pt x="2209" y="10"/>
                          </a:lnTo>
                          <a:lnTo>
                            <a:pt x="2210" y="11"/>
                          </a:lnTo>
                          <a:lnTo>
                            <a:pt x="2210" y="12"/>
                          </a:lnTo>
                          <a:lnTo>
                            <a:pt x="2210" y="9"/>
                          </a:lnTo>
                          <a:lnTo>
                            <a:pt x="2211" y="9"/>
                          </a:lnTo>
                          <a:lnTo>
                            <a:pt x="2211" y="8"/>
                          </a:lnTo>
                          <a:lnTo>
                            <a:pt x="2212" y="9"/>
                          </a:lnTo>
                          <a:lnTo>
                            <a:pt x="2212" y="9"/>
                          </a:lnTo>
                          <a:lnTo>
                            <a:pt x="2212" y="11"/>
                          </a:lnTo>
                          <a:lnTo>
                            <a:pt x="2213" y="8"/>
                          </a:lnTo>
                          <a:lnTo>
                            <a:pt x="2213" y="9"/>
                          </a:lnTo>
                          <a:lnTo>
                            <a:pt x="2214" y="9"/>
                          </a:lnTo>
                          <a:lnTo>
                            <a:pt x="2214" y="8"/>
                          </a:lnTo>
                          <a:lnTo>
                            <a:pt x="2215" y="11"/>
                          </a:lnTo>
                          <a:lnTo>
                            <a:pt x="2215" y="11"/>
                          </a:lnTo>
                          <a:lnTo>
                            <a:pt x="2215" y="12"/>
                          </a:lnTo>
                          <a:lnTo>
                            <a:pt x="2216" y="12"/>
                          </a:lnTo>
                          <a:lnTo>
                            <a:pt x="2216" y="10"/>
                          </a:lnTo>
                          <a:lnTo>
                            <a:pt x="2217" y="13"/>
                          </a:lnTo>
                          <a:lnTo>
                            <a:pt x="2217" y="14"/>
                          </a:lnTo>
                          <a:lnTo>
                            <a:pt x="2217" y="11"/>
                          </a:lnTo>
                          <a:lnTo>
                            <a:pt x="2218" y="14"/>
                          </a:lnTo>
                          <a:lnTo>
                            <a:pt x="2218" y="13"/>
                          </a:lnTo>
                          <a:lnTo>
                            <a:pt x="2219" y="14"/>
                          </a:lnTo>
                          <a:lnTo>
                            <a:pt x="2219" y="11"/>
                          </a:lnTo>
                          <a:lnTo>
                            <a:pt x="2220" y="14"/>
                          </a:lnTo>
                          <a:lnTo>
                            <a:pt x="2220" y="11"/>
                          </a:lnTo>
                          <a:lnTo>
                            <a:pt x="2220" y="12"/>
                          </a:lnTo>
                          <a:lnTo>
                            <a:pt x="2221" y="10"/>
                          </a:lnTo>
                          <a:lnTo>
                            <a:pt x="2221" y="8"/>
                          </a:lnTo>
                          <a:lnTo>
                            <a:pt x="2222" y="11"/>
                          </a:lnTo>
                          <a:lnTo>
                            <a:pt x="2222" y="9"/>
                          </a:lnTo>
                          <a:lnTo>
                            <a:pt x="2222" y="9"/>
                          </a:lnTo>
                          <a:lnTo>
                            <a:pt x="2223" y="4"/>
                          </a:lnTo>
                          <a:lnTo>
                            <a:pt x="2223" y="8"/>
                          </a:lnTo>
                          <a:lnTo>
                            <a:pt x="2224" y="6"/>
                          </a:lnTo>
                          <a:lnTo>
                            <a:pt x="2224" y="6"/>
                          </a:lnTo>
                          <a:lnTo>
                            <a:pt x="2225" y="10"/>
                          </a:lnTo>
                          <a:lnTo>
                            <a:pt x="2225" y="4"/>
                          </a:lnTo>
                          <a:lnTo>
                            <a:pt x="2225" y="7"/>
                          </a:lnTo>
                          <a:lnTo>
                            <a:pt x="2226" y="8"/>
                          </a:lnTo>
                          <a:lnTo>
                            <a:pt x="2226" y="7"/>
                          </a:lnTo>
                          <a:lnTo>
                            <a:pt x="2227" y="7"/>
                          </a:lnTo>
                          <a:lnTo>
                            <a:pt x="2227" y="9"/>
                          </a:lnTo>
                          <a:lnTo>
                            <a:pt x="2227" y="9"/>
                          </a:lnTo>
                          <a:lnTo>
                            <a:pt x="2228" y="11"/>
                          </a:lnTo>
                          <a:lnTo>
                            <a:pt x="2228" y="11"/>
                          </a:lnTo>
                          <a:lnTo>
                            <a:pt x="2229" y="11"/>
                          </a:lnTo>
                          <a:lnTo>
                            <a:pt x="2229" y="10"/>
                          </a:lnTo>
                          <a:lnTo>
                            <a:pt x="2230" y="11"/>
                          </a:lnTo>
                          <a:lnTo>
                            <a:pt x="2230" y="12"/>
                          </a:lnTo>
                          <a:lnTo>
                            <a:pt x="2230" y="10"/>
                          </a:lnTo>
                          <a:lnTo>
                            <a:pt x="2231" y="11"/>
                          </a:lnTo>
                          <a:lnTo>
                            <a:pt x="2231" y="12"/>
                          </a:lnTo>
                          <a:lnTo>
                            <a:pt x="2232" y="15"/>
                          </a:lnTo>
                          <a:lnTo>
                            <a:pt x="2232" y="15"/>
                          </a:lnTo>
                          <a:lnTo>
                            <a:pt x="2232" y="11"/>
                          </a:lnTo>
                          <a:lnTo>
                            <a:pt x="2233" y="14"/>
                          </a:lnTo>
                          <a:lnTo>
                            <a:pt x="2233" y="11"/>
                          </a:lnTo>
                          <a:lnTo>
                            <a:pt x="2234" y="13"/>
                          </a:lnTo>
                          <a:lnTo>
                            <a:pt x="2234" y="12"/>
                          </a:lnTo>
                          <a:lnTo>
                            <a:pt x="2235" y="13"/>
                          </a:lnTo>
                          <a:lnTo>
                            <a:pt x="2235" y="13"/>
                          </a:lnTo>
                          <a:lnTo>
                            <a:pt x="2235" y="12"/>
                          </a:lnTo>
                          <a:lnTo>
                            <a:pt x="2236" y="9"/>
                          </a:lnTo>
                          <a:lnTo>
                            <a:pt x="2236" y="8"/>
                          </a:lnTo>
                          <a:lnTo>
                            <a:pt x="2237" y="8"/>
                          </a:lnTo>
                          <a:lnTo>
                            <a:pt x="2237" y="9"/>
                          </a:lnTo>
                          <a:lnTo>
                            <a:pt x="2237" y="8"/>
                          </a:lnTo>
                          <a:lnTo>
                            <a:pt x="2238" y="7"/>
                          </a:lnTo>
                          <a:lnTo>
                            <a:pt x="2238" y="6"/>
                          </a:lnTo>
                          <a:lnTo>
                            <a:pt x="2239" y="5"/>
                          </a:lnTo>
                          <a:lnTo>
                            <a:pt x="2239" y="7"/>
                          </a:lnTo>
                          <a:lnTo>
                            <a:pt x="2240" y="9"/>
                          </a:lnTo>
                          <a:lnTo>
                            <a:pt x="2240" y="9"/>
                          </a:lnTo>
                          <a:lnTo>
                            <a:pt x="2240" y="8"/>
                          </a:lnTo>
                          <a:lnTo>
                            <a:pt x="2241" y="7"/>
                          </a:lnTo>
                          <a:lnTo>
                            <a:pt x="2241" y="10"/>
                          </a:lnTo>
                          <a:lnTo>
                            <a:pt x="2242" y="8"/>
                          </a:lnTo>
                          <a:lnTo>
                            <a:pt x="2242" y="11"/>
                          </a:lnTo>
                          <a:lnTo>
                            <a:pt x="2242" y="12"/>
                          </a:lnTo>
                          <a:lnTo>
                            <a:pt x="2243" y="11"/>
                          </a:lnTo>
                          <a:lnTo>
                            <a:pt x="2243" y="13"/>
                          </a:lnTo>
                          <a:lnTo>
                            <a:pt x="2244" y="13"/>
                          </a:lnTo>
                          <a:lnTo>
                            <a:pt x="2244" y="13"/>
                          </a:lnTo>
                          <a:lnTo>
                            <a:pt x="2245" y="12"/>
                          </a:lnTo>
                          <a:lnTo>
                            <a:pt x="2245" y="13"/>
                          </a:lnTo>
                          <a:lnTo>
                            <a:pt x="2245" y="12"/>
                          </a:lnTo>
                          <a:lnTo>
                            <a:pt x="2246" y="13"/>
                          </a:lnTo>
                          <a:lnTo>
                            <a:pt x="2246" y="12"/>
                          </a:lnTo>
                          <a:lnTo>
                            <a:pt x="2247" y="15"/>
                          </a:lnTo>
                          <a:lnTo>
                            <a:pt x="2247" y="13"/>
                          </a:lnTo>
                          <a:lnTo>
                            <a:pt x="2247" y="12"/>
                          </a:lnTo>
                          <a:lnTo>
                            <a:pt x="2248" y="12"/>
                          </a:lnTo>
                          <a:lnTo>
                            <a:pt x="2248" y="11"/>
                          </a:lnTo>
                          <a:lnTo>
                            <a:pt x="2249" y="12"/>
                          </a:lnTo>
                          <a:lnTo>
                            <a:pt x="2249" y="11"/>
                          </a:lnTo>
                          <a:lnTo>
                            <a:pt x="2250" y="9"/>
                          </a:lnTo>
                          <a:lnTo>
                            <a:pt x="2250" y="8"/>
                          </a:lnTo>
                          <a:lnTo>
                            <a:pt x="2250" y="9"/>
                          </a:lnTo>
                          <a:lnTo>
                            <a:pt x="2251" y="8"/>
                          </a:lnTo>
                          <a:lnTo>
                            <a:pt x="2251" y="7"/>
                          </a:lnTo>
                          <a:lnTo>
                            <a:pt x="2252" y="9"/>
                          </a:lnTo>
                          <a:lnTo>
                            <a:pt x="2252" y="8"/>
                          </a:lnTo>
                          <a:lnTo>
                            <a:pt x="2252" y="6"/>
                          </a:lnTo>
                          <a:lnTo>
                            <a:pt x="2253" y="7"/>
                          </a:lnTo>
                          <a:lnTo>
                            <a:pt x="2253" y="5"/>
                          </a:lnTo>
                          <a:lnTo>
                            <a:pt x="2254" y="7"/>
                          </a:lnTo>
                          <a:lnTo>
                            <a:pt x="2254" y="8"/>
                          </a:lnTo>
                          <a:lnTo>
                            <a:pt x="2255" y="8"/>
                          </a:lnTo>
                          <a:lnTo>
                            <a:pt x="2255" y="6"/>
                          </a:lnTo>
                          <a:lnTo>
                            <a:pt x="2255" y="8"/>
                          </a:lnTo>
                          <a:lnTo>
                            <a:pt x="2256" y="11"/>
                          </a:lnTo>
                          <a:lnTo>
                            <a:pt x="2256" y="10"/>
                          </a:lnTo>
                          <a:lnTo>
                            <a:pt x="2257" y="11"/>
                          </a:lnTo>
                          <a:lnTo>
                            <a:pt x="2257" y="11"/>
                          </a:lnTo>
                          <a:lnTo>
                            <a:pt x="2257" y="13"/>
                          </a:lnTo>
                          <a:lnTo>
                            <a:pt x="2258" y="14"/>
                          </a:lnTo>
                          <a:lnTo>
                            <a:pt x="2258" y="12"/>
                          </a:lnTo>
                          <a:lnTo>
                            <a:pt x="2259" y="14"/>
                          </a:lnTo>
                          <a:lnTo>
                            <a:pt x="2259" y="12"/>
                          </a:lnTo>
                          <a:lnTo>
                            <a:pt x="2260" y="15"/>
                          </a:lnTo>
                          <a:lnTo>
                            <a:pt x="2260" y="13"/>
                          </a:lnTo>
                          <a:lnTo>
                            <a:pt x="2260" y="13"/>
                          </a:lnTo>
                          <a:lnTo>
                            <a:pt x="2261" y="13"/>
                          </a:lnTo>
                          <a:lnTo>
                            <a:pt x="2261" y="12"/>
                          </a:lnTo>
                          <a:lnTo>
                            <a:pt x="2262" y="14"/>
                          </a:lnTo>
                          <a:lnTo>
                            <a:pt x="2262" y="11"/>
                          </a:lnTo>
                          <a:lnTo>
                            <a:pt x="2262" y="13"/>
                          </a:lnTo>
                          <a:lnTo>
                            <a:pt x="2263" y="11"/>
                          </a:lnTo>
                          <a:lnTo>
                            <a:pt x="2263" y="10"/>
                          </a:lnTo>
                          <a:lnTo>
                            <a:pt x="2264" y="9"/>
                          </a:lnTo>
                          <a:lnTo>
                            <a:pt x="2264" y="8"/>
                          </a:lnTo>
                          <a:lnTo>
                            <a:pt x="2265" y="9"/>
                          </a:lnTo>
                          <a:lnTo>
                            <a:pt x="2265" y="9"/>
                          </a:lnTo>
                          <a:lnTo>
                            <a:pt x="2265" y="8"/>
                          </a:lnTo>
                          <a:lnTo>
                            <a:pt x="2266" y="6"/>
                          </a:lnTo>
                          <a:lnTo>
                            <a:pt x="2266" y="9"/>
                          </a:lnTo>
                          <a:lnTo>
                            <a:pt x="2267" y="6"/>
                          </a:lnTo>
                          <a:lnTo>
                            <a:pt x="2267" y="6"/>
                          </a:lnTo>
                          <a:lnTo>
                            <a:pt x="2267" y="6"/>
                          </a:lnTo>
                          <a:lnTo>
                            <a:pt x="2268" y="5"/>
                          </a:lnTo>
                          <a:lnTo>
                            <a:pt x="2268" y="6"/>
                          </a:lnTo>
                          <a:lnTo>
                            <a:pt x="2269" y="8"/>
                          </a:lnTo>
                          <a:lnTo>
                            <a:pt x="2269" y="7"/>
                          </a:lnTo>
                          <a:lnTo>
                            <a:pt x="2270" y="7"/>
                          </a:lnTo>
                          <a:lnTo>
                            <a:pt x="2270" y="4"/>
                          </a:lnTo>
                          <a:lnTo>
                            <a:pt x="2270" y="6"/>
                          </a:lnTo>
                          <a:lnTo>
                            <a:pt x="2271" y="6"/>
                          </a:lnTo>
                          <a:lnTo>
                            <a:pt x="2271" y="8"/>
                          </a:lnTo>
                          <a:lnTo>
                            <a:pt x="2272" y="7"/>
                          </a:lnTo>
                          <a:lnTo>
                            <a:pt x="2272" y="8"/>
                          </a:lnTo>
                          <a:lnTo>
                            <a:pt x="2272" y="8"/>
                          </a:lnTo>
                          <a:lnTo>
                            <a:pt x="2273" y="10"/>
                          </a:lnTo>
                          <a:lnTo>
                            <a:pt x="2273" y="10"/>
                          </a:lnTo>
                          <a:lnTo>
                            <a:pt x="2274" y="9"/>
                          </a:lnTo>
                          <a:lnTo>
                            <a:pt x="2274" y="9"/>
                          </a:lnTo>
                          <a:lnTo>
                            <a:pt x="2275" y="9"/>
                          </a:lnTo>
                          <a:lnTo>
                            <a:pt x="2275" y="10"/>
                          </a:lnTo>
                          <a:lnTo>
                            <a:pt x="2275" y="8"/>
                          </a:lnTo>
                          <a:lnTo>
                            <a:pt x="2276" y="8"/>
                          </a:lnTo>
                          <a:lnTo>
                            <a:pt x="2276" y="8"/>
                          </a:lnTo>
                          <a:lnTo>
                            <a:pt x="2277" y="8"/>
                          </a:lnTo>
                          <a:lnTo>
                            <a:pt x="2277" y="4"/>
                          </a:lnTo>
                          <a:lnTo>
                            <a:pt x="2277" y="8"/>
                          </a:lnTo>
                          <a:lnTo>
                            <a:pt x="2278" y="6"/>
                          </a:lnTo>
                          <a:lnTo>
                            <a:pt x="2278" y="6"/>
                          </a:lnTo>
                          <a:lnTo>
                            <a:pt x="2279" y="6"/>
                          </a:lnTo>
                          <a:lnTo>
                            <a:pt x="2279" y="9"/>
                          </a:lnTo>
                          <a:lnTo>
                            <a:pt x="2280" y="4"/>
                          </a:lnTo>
                          <a:lnTo>
                            <a:pt x="2280" y="7"/>
                          </a:lnTo>
                          <a:lnTo>
                            <a:pt x="2280" y="8"/>
                          </a:lnTo>
                          <a:lnTo>
                            <a:pt x="2281" y="6"/>
                          </a:lnTo>
                          <a:lnTo>
                            <a:pt x="2281" y="6"/>
                          </a:lnTo>
                          <a:lnTo>
                            <a:pt x="2282" y="4"/>
                          </a:lnTo>
                          <a:lnTo>
                            <a:pt x="2282" y="5"/>
                          </a:lnTo>
                          <a:lnTo>
                            <a:pt x="2282" y="6"/>
                          </a:lnTo>
                          <a:lnTo>
                            <a:pt x="2283" y="7"/>
                          </a:lnTo>
                          <a:lnTo>
                            <a:pt x="2283" y="7"/>
                          </a:lnTo>
                          <a:lnTo>
                            <a:pt x="2284" y="8"/>
                          </a:lnTo>
                          <a:lnTo>
                            <a:pt x="2284" y="6"/>
                          </a:lnTo>
                          <a:lnTo>
                            <a:pt x="2285" y="6"/>
                          </a:lnTo>
                          <a:lnTo>
                            <a:pt x="2285" y="8"/>
                          </a:lnTo>
                          <a:lnTo>
                            <a:pt x="2285" y="9"/>
                          </a:lnTo>
                          <a:lnTo>
                            <a:pt x="2286" y="9"/>
                          </a:lnTo>
                          <a:lnTo>
                            <a:pt x="2286" y="8"/>
                          </a:lnTo>
                          <a:lnTo>
                            <a:pt x="2287" y="7"/>
                          </a:lnTo>
                          <a:lnTo>
                            <a:pt x="2287" y="9"/>
                          </a:lnTo>
                          <a:lnTo>
                            <a:pt x="2287" y="8"/>
                          </a:lnTo>
                          <a:lnTo>
                            <a:pt x="2288" y="9"/>
                          </a:lnTo>
                          <a:lnTo>
                            <a:pt x="2288" y="8"/>
                          </a:lnTo>
                          <a:lnTo>
                            <a:pt x="2289" y="7"/>
                          </a:lnTo>
                          <a:lnTo>
                            <a:pt x="2289" y="8"/>
                          </a:lnTo>
                          <a:lnTo>
                            <a:pt x="2290" y="7"/>
                          </a:lnTo>
                          <a:lnTo>
                            <a:pt x="2290" y="8"/>
                          </a:lnTo>
                          <a:lnTo>
                            <a:pt x="2290" y="8"/>
                          </a:lnTo>
                          <a:lnTo>
                            <a:pt x="2291" y="5"/>
                          </a:lnTo>
                          <a:lnTo>
                            <a:pt x="2291" y="6"/>
                          </a:lnTo>
                          <a:lnTo>
                            <a:pt x="2292" y="6"/>
                          </a:lnTo>
                          <a:lnTo>
                            <a:pt x="2292" y="4"/>
                          </a:lnTo>
                          <a:lnTo>
                            <a:pt x="2292" y="5"/>
                          </a:lnTo>
                          <a:lnTo>
                            <a:pt x="2293" y="5"/>
                          </a:lnTo>
                          <a:lnTo>
                            <a:pt x="2293" y="2"/>
                          </a:lnTo>
                          <a:lnTo>
                            <a:pt x="2294" y="2"/>
                          </a:lnTo>
                          <a:lnTo>
                            <a:pt x="2294" y="0"/>
                          </a:lnTo>
                          <a:lnTo>
                            <a:pt x="2295" y="2"/>
                          </a:lnTo>
                          <a:lnTo>
                            <a:pt x="2295" y="1"/>
                          </a:lnTo>
                          <a:lnTo>
                            <a:pt x="2295" y="2"/>
                          </a:lnTo>
                          <a:lnTo>
                            <a:pt x="2296" y="2"/>
                          </a:lnTo>
                          <a:lnTo>
                            <a:pt x="2296" y="3"/>
                          </a:lnTo>
                          <a:lnTo>
                            <a:pt x="2297" y="4"/>
                          </a:lnTo>
                          <a:lnTo>
                            <a:pt x="2297" y="3"/>
                          </a:lnTo>
                          <a:lnTo>
                            <a:pt x="2297" y="2"/>
                          </a:lnTo>
                          <a:lnTo>
                            <a:pt x="2298" y="7"/>
                          </a:lnTo>
                          <a:lnTo>
                            <a:pt x="2298" y="8"/>
                          </a:lnTo>
                          <a:lnTo>
                            <a:pt x="2299" y="6"/>
                          </a:lnTo>
                          <a:lnTo>
                            <a:pt x="2299" y="7"/>
                          </a:lnTo>
                          <a:lnTo>
                            <a:pt x="2300" y="10"/>
                          </a:lnTo>
                          <a:lnTo>
                            <a:pt x="2300" y="8"/>
                          </a:lnTo>
                          <a:lnTo>
                            <a:pt x="2300" y="7"/>
                          </a:lnTo>
                          <a:lnTo>
                            <a:pt x="2301" y="8"/>
                          </a:lnTo>
                          <a:lnTo>
                            <a:pt x="2301" y="7"/>
                          </a:lnTo>
                          <a:lnTo>
                            <a:pt x="2302" y="8"/>
                          </a:lnTo>
                          <a:lnTo>
                            <a:pt x="2302" y="8"/>
                          </a:lnTo>
                          <a:lnTo>
                            <a:pt x="2302" y="10"/>
                          </a:lnTo>
                          <a:lnTo>
                            <a:pt x="2303" y="9"/>
                          </a:lnTo>
                          <a:lnTo>
                            <a:pt x="2303" y="8"/>
                          </a:lnTo>
                          <a:lnTo>
                            <a:pt x="2304" y="7"/>
                          </a:lnTo>
                          <a:lnTo>
                            <a:pt x="2304" y="8"/>
                          </a:lnTo>
                          <a:lnTo>
                            <a:pt x="2305" y="10"/>
                          </a:lnTo>
                          <a:lnTo>
                            <a:pt x="2305" y="9"/>
                          </a:lnTo>
                          <a:lnTo>
                            <a:pt x="2305" y="6"/>
                          </a:lnTo>
                          <a:lnTo>
                            <a:pt x="2306" y="4"/>
                          </a:lnTo>
                          <a:lnTo>
                            <a:pt x="2306" y="6"/>
                          </a:lnTo>
                          <a:lnTo>
                            <a:pt x="2307" y="7"/>
                          </a:lnTo>
                          <a:lnTo>
                            <a:pt x="2307" y="6"/>
                          </a:lnTo>
                          <a:lnTo>
                            <a:pt x="2307" y="2"/>
                          </a:lnTo>
                          <a:lnTo>
                            <a:pt x="2308" y="4"/>
                          </a:lnTo>
                          <a:lnTo>
                            <a:pt x="2308" y="4"/>
                          </a:lnTo>
                          <a:lnTo>
                            <a:pt x="2309" y="4"/>
                          </a:lnTo>
                          <a:lnTo>
                            <a:pt x="2309" y="4"/>
                          </a:lnTo>
                          <a:lnTo>
                            <a:pt x="2310" y="4"/>
                          </a:lnTo>
                          <a:lnTo>
                            <a:pt x="2310" y="2"/>
                          </a:lnTo>
                          <a:lnTo>
                            <a:pt x="2310" y="3"/>
                          </a:lnTo>
                          <a:lnTo>
                            <a:pt x="2311" y="4"/>
                          </a:lnTo>
                          <a:lnTo>
                            <a:pt x="2311" y="4"/>
                          </a:lnTo>
                          <a:lnTo>
                            <a:pt x="2312" y="5"/>
                          </a:lnTo>
                          <a:lnTo>
                            <a:pt x="2312" y="4"/>
                          </a:lnTo>
                          <a:lnTo>
                            <a:pt x="2312" y="5"/>
                          </a:lnTo>
                          <a:lnTo>
                            <a:pt x="2313" y="3"/>
                          </a:lnTo>
                          <a:lnTo>
                            <a:pt x="2313" y="5"/>
                          </a:lnTo>
                          <a:lnTo>
                            <a:pt x="2314" y="5"/>
                          </a:lnTo>
                          <a:lnTo>
                            <a:pt x="2314" y="8"/>
                          </a:lnTo>
                          <a:lnTo>
                            <a:pt x="2315" y="7"/>
                          </a:lnTo>
                          <a:lnTo>
                            <a:pt x="2315" y="6"/>
                          </a:lnTo>
                          <a:lnTo>
                            <a:pt x="2315" y="9"/>
                          </a:lnTo>
                          <a:lnTo>
                            <a:pt x="2316" y="8"/>
                          </a:lnTo>
                          <a:lnTo>
                            <a:pt x="2316" y="6"/>
                          </a:lnTo>
                          <a:lnTo>
                            <a:pt x="2317" y="7"/>
                          </a:lnTo>
                          <a:lnTo>
                            <a:pt x="2317" y="10"/>
                          </a:lnTo>
                          <a:lnTo>
                            <a:pt x="2317" y="5"/>
                          </a:lnTo>
                          <a:lnTo>
                            <a:pt x="2318" y="8"/>
                          </a:lnTo>
                          <a:lnTo>
                            <a:pt x="2318" y="7"/>
                          </a:lnTo>
                          <a:lnTo>
                            <a:pt x="2319" y="7"/>
                          </a:lnTo>
                          <a:lnTo>
                            <a:pt x="2319" y="2"/>
                          </a:lnTo>
                          <a:lnTo>
                            <a:pt x="2320" y="5"/>
                          </a:lnTo>
                          <a:lnTo>
                            <a:pt x="2320" y="6"/>
                          </a:lnTo>
                          <a:lnTo>
                            <a:pt x="2320" y="6"/>
                          </a:lnTo>
                          <a:lnTo>
                            <a:pt x="2321" y="5"/>
                          </a:lnTo>
                          <a:lnTo>
                            <a:pt x="2321" y="4"/>
                          </a:lnTo>
                          <a:lnTo>
                            <a:pt x="2322" y="4"/>
                          </a:lnTo>
                          <a:lnTo>
                            <a:pt x="2322" y="2"/>
                          </a:lnTo>
                          <a:lnTo>
                            <a:pt x="2322" y="3"/>
                          </a:lnTo>
                          <a:lnTo>
                            <a:pt x="2323" y="3"/>
                          </a:lnTo>
                          <a:lnTo>
                            <a:pt x="2323" y="3"/>
                          </a:lnTo>
                          <a:lnTo>
                            <a:pt x="2324" y="2"/>
                          </a:lnTo>
                          <a:lnTo>
                            <a:pt x="2324" y="1"/>
                          </a:lnTo>
                          <a:lnTo>
                            <a:pt x="2325" y="1"/>
                          </a:lnTo>
                          <a:lnTo>
                            <a:pt x="2325" y="2"/>
                          </a:lnTo>
                          <a:lnTo>
                            <a:pt x="2325" y="4"/>
                          </a:lnTo>
                          <a:lnTo>
                            <a:pt x="2326" y="4"/>
                          </a:lnTo>
                          <a:lnTo>
                            <a:pt x="2326" y="6"/>
                          </a:lnTo>
                          <a:lnTo>
                            <a:pt x="2327" y="3"/>
                          </a:lnTo>
                          <a:lnTo>
                            <a:pt x="2327" y="4"/>
                          </a:lnTo>
                          <a:lnTo>
                            <a:pt x="2327" y="4"/>
                          </a:lnTo>
                          <a:lnTo>
                            <a:pt x="2328" y="6"/>
                          </a:lnTo>
                          <a:lnTo>
                            <a:pt x="2328" y="4"/>
                          </a:lnTo>
                          <a:lnTo>
                            <a:pt x="2329" y="6"/>
                          </a:lnTo>
                          <a:lnTo>
                            <a:pt x="2329" y="7"/>
                          </a:lnTo>
                          <a:lnTo>
                            <a:pt x="2330" y="7"/>
                          </a:lnTo>
                          <a:lnTo>
                            <a:pt x="2330" y="8"/>
                          </a:lnTo>
                          <a:lnTo>
                            <a:pt x="2330" y="6"/>
                          </a:lnTo>
                          <a:lnTo>
                            <a:pt x="2331" y="8"/>
                          </a:lnTo>
                          <a:lnTo>
                            <a:pt x="2331" y="8"/>
                          </a:lnTo>
                          <a:lnTo>
                            <a:pt x="2332" y="7"/>
                          </a:lnTo>
                          <a:lnTo>
                            <a:pt x="2332" y="6"/>
                          </a:lnTo>
                          <a:lnTo>
                            <a:pt x="2332" y="8"/>
                          </a:lnTo>
                          <a:lnTo>
                            <a:pt x="2333" y="6"/>
                          </a:lnTo>
                          <a:lnTo>
                            <a:pt x="2333" y="7"/>
                          </a:lnTo>
                          <a:lnTo>
                            <a:pt x="2334" y="5"/>
                          </a:lnTo>
                          <a:lnTo>
                            <a:pt x="2334" y="6"/>
                          </a:lnTo>
                          <a:lnTo>
                            <a:pt x="2335" y="4"/>
                          </a:lnTo>
                          <a:lnTo>
                            <a:pt x="2335" y="2"/>
                          </a:lnTo>
                          <a:lnTo>
                            <a:pt x="2335" y="2"/>
                          </a:lnTo>
                          <a:lnTo>
                            <a:pt x="2336" y="0"/>
                          </a:lnTo>
                          <a:lnTo>
                            <a:pt x="2336" y="4"/>
                          </a:lnTo>
                          <a:lnTo>
                            <a:pt x="2337" y="2"/>
                          </a:lnTo>
                          <a:lnTo>
                            <a:pt x="2337" y="5"/>
                          </a:lnTo>
                          <a:lnTo>
                            <a:pt x="2337" y="4"/>
                          </a:lnTo>
                          <a:lnTo>
                            <a:pt x="2338" y="3"/>
                          </a:lnTo>
                          <a:lnTo>
                            <a:pt x="2338" y="4"/>
                          </a:lnTo>
                          <a:lnTo>
                            <a:pt x="2339" y="7"/>
                          </a:lnTo>
                          <a:lnTo>
                            <a:pt x="2339" y="6"/>
                          </a:lnTo>
                          <a:lnTo>
                            <a:pt x="2340" y="7"/>
                          </a:lnTo>
                          <a:lnTo>
                            <a:pt x="2340" y="6"/>
                          </a:lnTo>
                          <a:lnTo>
                            <a:pt x="2340" y="8"/>
                          </a:lnTo>
                          <a:lnTo>
                            <a:pt x="2341" y="7"/>
                          </a:lnTo>
                          <a:lnTo>
                            <a:pt x="2341" y="8"/>
                          </a:lnTo>
                          <a:lnTo>
                            <a:pt x="2342" y="7"/>
                          </a:lnTo>
                          <a:lnTo>
                            <a:pt x="2342" y="7"/>
                          </a:lnTo>
                          <a:lnTo>
                            <a:pt x="2342" y="9"/>
                          </a:lnTo>
                          <a:lnTo>
                            <a:pt x="2343" y="9"/>
                          </a:lnTo>
                          <a:lnTo>
                            <a:pt x="2343" y="8"/>
                          </a:lnTo>
                          <a:lnTo>
                            <a:pt x="2344" y="9"/>
                          </a:lnTo>
                          <a:lnTo>
                            <a:pt x="2344" y="10"/>
                          </a:lnTo>
                          <a:lnTo>
                            <a:pt x="2345" y="10"/>
                          </a:lnTo>
                          <a:lnTo>
                            <a:pt x="2345" y="11"/>
                          </a:lnTo>
                          <a:lnTo>
                            <a:pt x="2345" y="10"/>
                          </a:lnTo>
                          <a:lnTo>
                            <a:pt x="2346" y="11"/>
                          </a:lnTo>
                          <a:lnTo>
                            <a:pt x="2346" y="7"/>
                          </a:lnTo>
                          <a:lnTo>
                            <a:pt x="2347" y="6"/>
                          </a:lnTo>
                          <a:lnTo>
                            <a:pt x="2347" y="9"/>
                          </a:lnTo>
                          <a:lnTo>
                            <a:pt x="2347" y="9"/>
                          </a:lnTo>
                          <a:lnTo>
                            <a:pt x="2348" y="8"/>
                          </a:lnTo>
                          <a:lnTo>
                            <a:pt x="2348" y="7"/>
                          </a:lnTo>
                          <a:lnTo>
                            <a:pt x="2349" y="7"/>
                          </a:lnTo>
                          <a:lnTo>
                            <a:pt x="2349" y="5"/>
                          </a:lnTo>
                          <a:lnTo>
                            <a:pt x="2350" y="5"/>
                          </a:lnTo>
                          <a:lnTo>
                            <a:pt x="2350" y="5"/>
                          </a:lnTo>
                          <a:lnTo>
                            <a:pt x="2350" y="5"/>
                          </a:lnTo>
                          <a:lnTo>
                            <a:pt x="2351" y="6"/>
                          </a:lnTo>
                          <a:lnTo>
                            <a:pt x="2351" y="7"/>
                          </a:lnTo>
                          <a:lnTo>
                            <a:pt x="2352" y="6"/>
                          </a:lnTo>
                          <a:lnTo>
                            <a:pt x="2352" y="6"/>
                          </a:lnTo>
                          <a:lnTo>
                            <a:pt x="2352" y="5"/>
                          </a:lnTo>
                          <a:lnTo>
                            <a:pt x="2353" y="8"/>
                          </a:lnTo>
                          <a:lnTo>
                            <a:pt x="2353" y="9"/>
                          </a:lnTo>
                          <a:lnTo>
                            <a:pt x="2354" y="10"/>
                          </a:lnTo>
                          <a:lnTo>
                            <a:pt x="2354" y="9"/>
                          </a:lnTo>
                          <a:lnTo>
                            <a:pt x="2355" y="9"/>
                          </a:lnTo>
                          <a:lnTo>
                            <a:pt x="2355" y="10"/>
                          </a:lnTo>
                          <a:lnTo>
                            <a:pt x="2355" y="10"/>
                          </a:lnTo>
                          <a:lnTo>
                            <a:pt x="2356" y="10"/>
                          </a:lnTo>
                          <a:lnTo>
                            <a:pt x="2356" y="14"/>
                          </a:lnTo>
                          <a:lnTo>
                            <a:pt x="2357" y="13"/>
                          </a:lnTo>
                          <a:lnTo>
                            <a:pt x="2357" y="14"/>
                          </a:lnTo>
                          <a:lnTo>
                            <a:pt x="2357" y="12"/>
                          </a:lnTo>
                          <a:lnTo>
                            <a:pt x="2358" y="13"/>
                          </a:lnTo>
                          <a:lnTo>
                            <a:pt x="2358" y="13"/>
                          </a:lnTo>
                          <a:lnTo>
                            <a:pt x="2359" y="12"/>
                          </a:lnTo>
                          <a:lnTo>
                            <a:pt x="2359" y="12"/>
                          </a:lnTo>
                          <a:lnTo>
                            <a:pt x="2360" y="13"/>
                          </a:lnTo>
                          <a:lnTo>
                            <a:pt x="2360" y="10"/>
                          </a:lnTo>
                          <a:lnTo>
                            <a:pt x="2360" y="9"/>
                          </a:lnTo>
                          <a:lnTo>
                            <a:pt x="2361" y="12"/>
                          </a:lnTo>
                          <a:lnTo>
                            <a:pt x="2361" y="11"/>
                          </a:lnTo>
                          <a:lnTo>
                            <a:pt x="2362" y="11"/>
                          </a:lnTo>
                          <a:lnTo>
                            <a:pt x="2362" y="12"/>
                          </a:lnTo>
                          <a:lnTo>
                            <a:pt x="2362" y="11"/>
                          </a:lnTo>
                          <a:lnTo>
                            <a:pt x="2363" y="12"/>
                          </a:lnTo>
                          <a:lnTo>
                            <a:pt x="2363" y="4"/>
                          </a:lnTo>
                          <a:lnTo>
                            <a:pt x="2364" y="9"/>
                          </a:lnTo>
                          <a:lnTo>
                            <a:pt x="2364" y="11"/>
                          </a:lnTo>
                          <a:lnTo>
                            <a:pt x="2365" y="12"/>
                          </a:lnTo>
                          <a:lnTo>
                            <a:pt x="2365" y="10"/>
                          </a:lnTo>
                          <a:lnTo>
                            <a:pt x="2365" y="10"/>
                          </a:lnTo>
                          <a:lnTo>
                            <a:pt x="2366" y="9"/>
                          </a:lnTo>
                          <a:lnTo>
                            <a:pt x="2366" y="9"/>
                          </a:lnTo>
                          <a:lnTo>
                            <a:pt x="2367" y="9"/>
                          </a:lnTo>
                          <a:lnTo>
                            <a:pt x="2367" y="9"/>
                          </a:lnTo>
                          <a:lnTo>
                            <a:pt x="2367" y="11"/>
                          </a:lnTo>
                          <a:lnTo>
                            <a:pt x="2368" y="11"/>
                          </a:lnTo>
                          <a:lnTo>
                            <a:pt x="2368" y="11"/>
                          </a:lnTo>
                          <a:lnTo>
                            <a:pt x="2369" y="9"/>
                          </a:lnTo>
                          <a:lnTo>
                            <a:pt x="2369" y="11"/>
                          </a:lnTo>
                          <a:lnTo>
                            <a:pt x="2370" y="9"/>
                          </a:lnTo>
                          <a:lnTo>
                            <a:pt x="2370" y="10"/>
                          </a:lnTo>
                          <a:lnTo>
                            <a:pt x="2370" y="13"/>
                          </a:lnTo>
                          <a:lnTo>
                            <a:pt x="2371" y="10"/>
                          </a:lnTo>
                          <a:lnTo>
                            <a:pt x="2371" y="9"/>
                          </a:lnTo>
                          <a:lnTo>
                            <a:pt x="2372" y="12"/>
                          </a:lnTo>
                          <a:lnTo>
                            <a:pt x="2372" y="9"/>
                          </a:lnTo>
                          <a:lnTo>
                            <a:pt x="2372" y="14"/>
                          </a:lnTo>
                          <a:lnTo>
                            <a:pt x="2373" y="13"/>
                          </a:lnTo>
                          <a:lnTo>
                            <a:pt x="2373" y="11"/>
                          </a:lnTo>
                          <a:lnTo>
                            <a:pt x="2374" y="11"/>
                          </a:lnTo>
                          <a:lnTo>
                            <a:pt x="2374" y="10"/>
                          </a:lnTo>
                          <a:lnTo>
                            <a:pt x="2375" y="10"/>
                          </a:lnTo>
                          <a:lnTo>
                            <a:pt x="2375" y="10"/>
                          </a:lnTo>
                          <a:lnTo>
                            <a:pt x="2375" y="8"/>
                          </a:lnTo>
                          <a:lnTo>
                            <a:pt x="2376" y="9"/>
                          </a:lnTo>
                          <a:lnTo>
                            <a:pt x="2376" y="9"/>
                          </a:lnTo>
                          <a:lnTo>
                            <a:pt x="2377" y="7"/>
                          </a:lnTo>
                          <a:lnTo>
                            <a:pt x="2377" y="8"/>
                          </a:lnTo>
                          <a:lnTo>
                            <a:pt x="2377" y="7"/>
                          </a:lnTo>
                          <a:lnTo>
                            <a:pt x="2378" y="6"/>
                          </a:lnTo>
                          <a:lnTo>
                            <a:pt x="2378" y="7"/>
                          </a:lnTo>
                          <a:lnTo>
                            <a:pt x="2379" y="7"/>
                          </a:lnTo>
                          <a:lnTo>
                            <a:pt x="2379" y="8"/>
                          </a:lnTo>
                          <a:lnTo>
                            <a:pt x="2380" y="6"/>
                          </a:lnTo>
                          <a:lnTo>
                            <a:pt x="2380" y="4"/>
                          </a:lnTo>
                          <a:lnTo>
                            <a:pt x="2380" y="9"/>
                          </a:lnTo>
                          <a:lnTo>
                            <a:pt x="2381" y="8"/>
                          </a:lnTo>
                          <a:lnTo>
                            <a:pt x="2381" y="8"/>
                          </a:lnTo>
                          <a:lnTo>
                            <a:pt x="2382" y="8"/>
                          </a:lnTo>
                          <a:lnTo>
                            <a:pt x="2382" y="7"/>
                          </a:lnTo>
                          <a:lnTo>
                            <a:pt x="2382" y="8"/>
                          </a:lnTo>
                          <a:lnTo>
                            <a:pt x="2383" y="10"/>
                          </a:lnTo>
                          <a:lnTo>
                            <a:pt x="2383" y="9"/>
                          </a:lnTo>
                          <a:lnTo>
                            <a:pt x="2384" y="11"/>
                          </a:lnTo>
                          <a:lnTo>
                            <a:pt x="2384" y="12"/>
                          </a:lnTo>
                          <a:lnTo>
                            <a:pt x="2385" y="10"/>
                          </a:lnTo>
                          <a:lnTo>
                            <a:pt x="2385" y="11"/>
                          </a:lnTo>
                          <a:lnTo>
                            <a:pt x="2385" y="10"/>
                          </a:lnTo>
                          <a:lnTo>
                            <a:pt x="2386" y="11"/>
                          </a:lnTo>
                          <a:lnTo>
                            <a:pt x="2386" y="9"/>
                          </a:lnTo>
                          <a:lnTo>
                            <a:pt x="2387" y="11"/>
                          </a:lnTo>
                          <a:lnTo>
                            <a:pt x="2387" y="12"/>
                          </a:lnTo>
                          <a:lnTo>
                            <a:pt x="2387" y="11"/>
                          </a:lnTo>
                          <a:lnTo>
                            <a:pt x="2388" y="11"/>
                          </a:lnTo>
                          <a:lnTo>
                            <a:pt x="2388" y="11"/>
                          </a:lnTo>
                          <a:lnTo>
                            <a:pt x="2389" y="9"/>
                          </a:lnTo>
                          <a:lnTo>
                            <a:pt x="2389" y="10"/>
                          </a:lnTo>
                          <a:lnTo>
                            <a:pt x="2390" y="8"/>
                          </a:lnTo>
                          <a:lnTo>
                            <a:pt x="2390" y="9"/>
                          </a:lnTo>
                          <a:lnTo>
                            <a:pt x="2390" y="8"/>
                          </a:lnTo>
                          <a:lnTo>
                            <a:pt x="2391" y="8"/>
                          </a:lnTo>
                          <a:lnTo>
                            <a:pt x="2391" y="6"/>
                          </a:lnTo>
                          <a:lnTo>
                            <a:pt x="2392" y="6"/>
                          </a:lnTo>
                          <a:lnTo>
                            <a:pt x="2392" y="7"/>
                          </a:lnTo>
                          <a:lnTo>
                            <a:pt x="2392" y="6"/>
                          </a:lnTo>
                          <a:lnTo>
                            <a:pt x="2393" y="5"/>
                          </a:lnTo>
                          <a:lnTo>
                            <a:pt x="2393" y="7"/>
                          </a:lnTo>
                          <a:lnTo>
                            <a:pt x="2394" y="6"/>
                          </a:lnTo>
                          <a:lnTo>
                            <a:pt x="2394" y="5"/>
                          </a:lnTo>
                          <a:lnTo>
                            <a:pt x="2395" y="8"/>
                          </a:lnTo>
                          <a:lnTo>
                            <a:pt x="2395" y="10"/>
                          </a:lnTo>
                          <a:lnTo>
                            <a:pt x="2395" y="10"/>
                          </a:lnTo>
                          <a:lnTo>
                            <a:pt x="2396" y="10"/>
                          </a:lnTo>
                          <a:lnTo>
                            <a:pt x="2396" y="11"/>
                          </a:lnTo>
                          <a:lnTo>
                            <a:pt x="2397" y="11"/>
                          </a:lnTo>
                          <a:lnTo>
                            <a:pt x="2397" y="10"/>
                          </a:lnTo>
                          <a:lnTo>
                            <a:pt x="2397" y="11"/>
                          </a:lnTo>
                          <a:lnTo>
                            <a:pt x="2398" y="11"/>
                          </a:lnTo>
                          <a:lnTo>
                            <a:pt x="2398" y="14"/>
                          </a:lnTo>
                          <a:lnTo>
                            <a:pt x="2399" y="11"/>
                          </a:lnTo>
                          <a:lnTo>
                            <a:pt x="2399" y="11"/>
                          </a:lnTo>
                          <a:lnTo>
                            <a:pt x="2400" y="13"/>
                          </a:lnTo>
                          <a:lnTo>
                            <a:pt x="2400" y="11"/>
                          </a:lnTo>
                          <a:lnTo>
                            <a:pt x="2400" y="12"/>
                          </a:lnTo>
                          <a:lnTo>
                            <a:pt x="2401" y="13"/>
                          </a:lnTo>
                          <a:lnTo>
                            <a:pt x="2401" y="15"/>
                          </a:lnTo>
                          <a:lnTo>
                            <a:pt x="2402" y="14"/>
                          </a:lnTo>
                          <a:lnTo>
                            <a:pt x="2402" y="9"/>
                          </a:lnTo>
                          <a:lnTo>
                            <a:pt x="2402" y="12"/>
                          </a:lnTo>
                          <a:lnTo>
                            <a:pt x="2403" y="10"/>
                          </a:lnTo>
                          <a:lnTo>
                            <a:pt x="2403" y="12"/>
                          </a:lnTo>
                          <a:lnTo>
                            <a:pt x="2404" y="11"/>
                          </a:lnTo>
                          <a:lnTo>
                            <a:pt x="2404" y="12"/>
                          </a:lnTo>
                          <a:lnTo>
                            <a:pt x="2405" y="10"/>
                          </a:lnTo>
                          <a:lnTo>
                            <a:pt x="2405" y="11"/>
                          </a:lnTo>
                          <a:lnTo>
                            <a:pt x="2405" y="9"/>
                          </a:lnTo>
                          <a:lnTo>
                            <a:pt x="2406" y="11"/>
                          </a:lnTo>
                          <a:lnTo>
                            <a:pt x="2406" y="10"/>
                          </a:lnTo>
                          <a:lnTo>
                            <a:pt x="2407" y="12"/>
                          </a:lnTo>
                          <a:lnTo>
                            <a:pt x="2407" y="10"/>
                          </a:lnTo>
                          <a:lnTo>
                            <a:pt x="2407" y="10"/>
                          </a:lnTo>
                          <a:lnTo>
                            <a:pt x="2408" y="11"/>
                          </a:lnTo>
                          <a:lnTo>
                            <a:pt x="2408" y="10"/>
                          </a:lnTo>
                          <a:lnTo>
                            <a:pt x="2409" y="11"/>
                          </a:lnTo>
                          <a:lnTo>
                            <a:pt x="2409" y="12"/>
                          </a:lnTo>
                          <a:lnTo>
                            <a:pt x="2410" y="12"/>
                          </a:lnTo>
                          <a:lnTo>
                            <a:pt x="2410" y="11"/>
                          </a:lnTo>
                          <a:lnTo>
                            <a:pt x="2410" y="16"/>
                          </a:lnTo>
                          <a:lnTo>
                            <a:pt x="2411" y="13"/>
                          </a:lnTo>
                          <a:lnTo>
                            <a:pt x="2411" y="13"/>
                          </a:lnTo>
                          <a:lnTo>
                            <a:pt x="2412" y="14"/>
                          </a:lnTo>
                          <a:lnTo>
                            <a:pt x="2412" y="14"/>
                          </a:lnTo>
                          <a:lnTo>
                            <a:pt x="2412" y="17"/>
                          </a:lnTo>
                          <a:lnTo>
                            <a:pt x="2413" y="15"/>
                          </a:lnTo>
                          <a:lnTo>
                            <a:pt x="2413" y="14"/>
                          </a:lnTo>
                          <a:lnTo>
                            <a:pt x="2414" y="15"/>
                          </a:lnTo>
                          <a:lnTo>
                            <a:pt x="2414" y="17"/>
                          </a:lnTo>
                          <a:lnTo>
                            <a:pt x="2415" y="15"/>
                          </a:lnTo>
                          <a:lnTo>
                            <a:pt x="2415" y="14"/>
                          </a:lnTo>
                          <a:lnTo>
                            <a:pt x="2415" y="13"/>
                          </a:lnTo>
                          <a:lnTo>
                            <a:pt x="2416" y="13"/>
                          </a:lnTo>
                          <a:lnTo>
                            <a:pt x="2416" y="14"/>
                          </a:lnTo>
                          <a:lnTo>
                            <a:pt x="2417" y="14"/>
                          </a:lnTo>
                          <a:lnTo>
                            <a:pt x="2417" y="15"/>
                          </a:lnTo>
                          <a:lnTo>
                            <a:pt x="2417" y="12"/>
                          </a:lnTo>
                          <a:lnTo>
                            <a:pt x="2418" y="11"/>
                          </a:lnTo>
                          <a:lnTo>
                            <a:pt x="2418" y="11"/>
                          </a:lnTo>
                          <a:lnTo>
                            <a:pt x="2419" y="13"/>
                          </a:lnTo>
                          <a:lnTo>
                            <a:pt x="2419" y="13"/>
                          </a:lnTo>
                          <a:lnTo>
                            <a:pt x="2420" y="10"/>
                          </a:lnTo>
                          <a:lnTo>
                            <a:pt x="2420" y="14"/>
                          </a:lnTo>
                          <a:lnTo>
                            <a:pt x="2420" y="15"/>
                          </a:lnTo>
                          <a:lnTo>
                            <a:pt x="2421" y="11"/>
                          </a:lnTo>
                          <a:lnTo>
                            <a:pt x="2421" y="14"/>
                          </a:lnTo>
                          <a:lnTo>
                            <a:pt x="2422" y="15"/>
                          </a:lnTo>
                          <a:lnTo>
                            <a:pt x="2422" y="14"/>
                          </a:lnTo>
                          <a:lnTo>
                            <a:pt x="2422" y="15"/>
                          </a:lnTo>
                          <a:lnTo>
                            <a:pt x="2423" y="15"/>
                          </a:lnTo>
                          <a:lnTo>
                            <a:pt x="2423" y="17"/>
                          </a:lnTo>
                          <a:lnTo>
                            <a:pt x="2424" y="15"/>
                          </a:lnTo>
                          <a:lnTo>
                            <a:pt x="2424" y="16"/>
                          </a:lnTo>
                          <a:lnTo>
                            <a:pt x="2425" y="16"/>
                          </a:lnTo>
                          <a:lnTo>
                            <a:pt x="2425" y="16"/>
                          </a:lnTo>
                          <a:lnTo>
                            <a:pt x="2425" y="16"/>
                          </a:lnTo>
                          <a:lnTo>
                            <a:pt x="2426" y="18"/>
                          </a:lnTo>
                          <a:lnTo>
                            <a:pt x="2426" y="21"/>
                          </a:lnTo>
                          <a:lnTo>
                            <a:pt x="2427" y="17"/>
                          </a:lnTo>
                          <a:lnTo>
                            <a:pt x="2427" y="17"/>
                          </a:lnTo>
                          <a:lnTo>
                            <a:pt x="2427" y="18"/>
                          </a:lnTo>
                          <a:lnTo>
                            <a:pt x="2428" y="18"/>
                          </a:lnTo>
                          <a:lnTo>
                            <a:pt x="2428" y="17"/>
                          </a:lnTo>
                          <a:lnTo>
                            <a:pt x="2429" y="17"/>
                          </a:lnTo>
                          <a:lnTo>
                            <a:pt x="2429" y="15"/>
                          </a:lnTo>
                          <a:lnTo>
                            <a:pt x="2430" y="16"/>
                          </a:lnTo>
                          <a:lnTo>
                            <a:pt x="2430" y="15"/>
                          </a:lnTo>
                          <a:lnTo>
                            <a:pt x="2430" y="15"/>
                          </a:lnTo>
                          <a:lnTo>
                            <a:pt x="2431" y="15"/>
                          </a:lnTo>
                          <a:lnTo>
                            <a:pt x="2431" y="13"/>
                          </a:lnTo>
                          <a:lnTo>
                            <a:pt x="2432" y="14"/>
                          </a:lnTo>
                          <a:lnTo>
                            <a:pt x="2432" y="10"/>
                          </a:lnTo>
                          <a:lnTo>
                            <a:pt x="2432" y="13"/>
                          </a:lnTo>
                          <a:lnTo>
                            <a:pt x="2433" y="8"/>
                          </a:lnTo>
                          <a:lnTo>
                            <a:pt x="2433" y="9"/>
                          </a:lnTo>
                          <a:lnTo>
                            <a:pt x="2434" y="12"/>
                          </a:lnTo>
                          <a:lnTo>
                            <a:pt x="2434" y="9"/>
                          </a:lnTo>
                          <a:lnTo>
                            <a:pt x="2435" y="9"/>
                          </a:lnTo>
                          <a:lnTo>
                            <a:pt x="2435" y="8"/>
                          </a:lnTo>
                          <a:lnTo>
                            <a:pt x="2435" y="11"/>
                          </a:lnTo>
                          <a:lnTo>
                            <a:pt x="2436" y="11"/>
                          </a:lnTo>
                          <a:lnTo>
                            <a:pt x="2436" y="12"/>
                          </a:lnTo>
                          <a:lnTo>
                            <a:pt x="2437" y="11"/>
                          </a:lnTo>
                          <a:lnTo>
                            <a:pt x="2437" y="11"/>
                          </a:lnTo>
                          <a:lnTo>
                            <a:pt x="2437" y="14"/>
                          </a:lnTo>
                          <a:lnTo>
                            <a:pt x="2438" y="13"/>
                          </a:lnTo>
                          <a:lnTo>
                            <a:pt x="2438" y="14"/>
                          </a:lnTo>
                          <a:lnTo>
                            <a:pt x="2439" y="12"/>
                          </a:lnTo>
                          <a:lnTo>
                            <a:pt x="2439" y="15"/>
                          </a:lnTo>
                          <a:lnTo>
                            <a:pt x="2440" y="14"/>
                          </a:lnTo>
                          <a:lnTo>
                            <a:pt x="2440" y="15"/>
                          </a:lnTo>
                          <a:lnTo>
                            <a:pt x="2440" y="16"/>
                          </a:lnTo>
                          <a:lnTo>
                            <a:pt x="2441" y="18"/>
                          </a:lnTo>
                          <a:lnTo>
                            <a:pt x="2441" y="14"/>
                          </a:lnTo>
                          <a:lnTo>
                            <a:pt x="2442" y="15"/>
                          </a:lnTo>
                          <a:lnTo>
                            <a:pt x="2442" y="15"/>
                          </a:lnTo>
                          <a:lnTo>
                            <a:pt x="2442" y="14"/>
                          </a:lnTo>
                          <a:lnTo>
                            <a:pt x="2443" y="14"/>
                          </a:lnTo>
                          <a:lnTo>
                            <a:pt x="2443" y="16"/>
                          </a:lnTo>
                          <a:lnTo>
                            <a:pt x="2444" y="11"/>
                          </a:lnTo>
                          <a:lnTo>
                            <a:pt x="2444" y="14"/>
                          </a:lnTo>
                          <a:lnTo>
                            <a:pt x="2445" y="11"/>
                          </a:lnTo>
                          <a:lnTo>
                            <a:pt x="2445" y="13"/>
                          </a:lnTo>
                          <a:lnTo>
                            <a:pt x="2445" y="14"/>
                          </a:lnTo>
                          <a:lnTo>
                            <a:pt x="2446" y="10"/>
                          </a:lnTo>
                          <a:lnTo>
                            <a:pt x="2446" y="11"/>
                          </a:lnTo>
                          <a:lnTo>
                            <a:pt x="2447" y="9"/>
                          </a:lnTo>
                          <a:lnTo>
                            <a:pt x="2447" y="9"/>
                          </a:lnTo>
                          <a:lnTo>
                            <a:pt x="2447" y="9"/>
                          </a:lnTo>
                          <a:lnTo>
                            <a:pt x="2448" y="11"/>
                          </a:lnTo>
                          <a:lnTo>
                            <a:pt x="2448" y="9"/>
                          </a:lnTo>
                          <a:lnTo>
                            <a:pt x="2449" y="10"/>
                          </a:lnTo>
                          <a:lnTo>
                            <a:pt x="2449" y="10"/>
                          </a:lnTo>
                          <a:lnTo>
                            <a:pt x="2450" y="10"/>
                          </a:lnTo>
                          <a:lnTo>
                            <a:pt x="2450" y="10"/>
                          </a:lnTo>
                          <a:lnTo>
                            <a:pt x="2450" y="11"/>
                          </a:lnTo>
                          <a:lnTo>
                            <a:pt x="2451" y="12"/>
                          </a:lnTo>
                          <a:lnTo>
                            <a:pt x="2451" y="15"/>
                          </a:lnTo>
                          <a:lnTo>
                            <a:pt x="2452" y="13"/>
                          </a:lnTo>
                          <a:lnTo>
                            <a:pt x="2452" y="11"/>
                          </a:lnTo>
                          <a:lnTo>
                            <a:pt x="2452" y="14"/>
                          </a:lnTo>
                          <a:lnTo>
                            <a:pt x="2453" y="16"/>
                          </a:lnTo>
                          <a:lnTo>
                            <a:pt x="2453" y="13"/>
                          </a:lnTo>
                          <a:lnTo>
                            <a:pt x="2454" y="14"/>
                          </a:lnTo>
                          <a:lnTo>
                            <a:pt x="2454" y="15"/>
                          </a:lnTo>
                          <a:lnTo>
                            <a:pt x="2455" y="15"/>
                          </a:lnTo>
                          <a:lnTo>
                            <a:pt x="2455" y="14"/>
                          </a:lnTo>
                          <a:lnTo>
                            <a:pt x="2455" y="15"/>
                          </a:lnTo>
                          <a:lnTo>
                            <a:pt x="2456" y="15"/>
                          </a:lnTo>
                          <a:lnTo>
                            <a:pt x="2456" y="15"/>
                          </a:lnTo>
                          <a:lnTo>
                            <a:pt x="2457" y="14"/>
                          </a:lnTo>
                          <a:lnTo>
                            <a:pt x="2457" y="11"/>
                          </a:lnTo>
                          <a:lnTo>
                            <a:pt x="2457" y="12"/>
                          </a:lnTo>
                          <a:lnTo>
                            <a:pt x="2458" y="11"/>
                          </a:lnTo>
                          <a:lnTo>
                            <a:pt x="2458" y="11"/>
                          </a:lnTo>
                          <a:lnTo>
                            <a:pt x="2459" y="11"/>
                          </a:lnTo>
                          <a:lnTo>
                            <a:pt x="2459" y="9"/>
                          </a:lnTo>
                          <a:lnTo>
                            <a:pt x="2460" y="8"/>
                          </a:lnTo>
                          <a:lnTo>
                            <a:pt x="2460" y="8"/>
                          </a:lnTo>
                          <a:lnTo>
                            <a:pt x="2460" y="7"/>
                          </a:lnTo>
                          <a:lnTo>
                            <a:pt x="2461" y="8"/>
                          </a:lnTo>
                          <a:lnTo>
                            <a:pt x="2461" y="8"/>
                          </a:lnTo>
                          <a:lnTo>
                            <a:pt x="2462" y="6"/>
                          </a:lnTo>
                          <a:lnTo>
                            <a:pt x="2462" y="6"/>
                          </a:lnTo>
                          <a:lnTo>
                            <a:pt x="2462" y="6"/>
                          </a:lnTo>
                          <a:lnTo>
                            <a:pt x="2463" y="7"/>
                          </a:lnTo>
                          <a:lnTo>
                            <a:pt x="2463" y="8"/>
                          </a:lnTo>
                          <a:lnTo>
                            <a:pt x="2464" y="10"/>
                          </a:lnTo>
                          <a:lnTo>
                            <a:pt x="2464" y="12"/>
                          </a:lnTo>
                          <a:lnTo>
                            <a:pt x="2465" y="8"/>
                          </a:lnTo>
                          <a:lnTo>
                            <a:pt x="2465" y="7"/>
                          </a:lnTo>
                          <a:lnTo>
                            <a:pt x="2465" y="10"/>
                          </a:lnTo>
                          <a:lnTo>
                            <a:pt x="2466" y="9"/>
                          </a:lnTo>
                          <a:lnTo>
                            <a:pt x="2466" y="11"/>
                          </a:lnTo>
                          <a:lnTo>
                            <a:pt x="2467" y="9"/>
                          </a:lnTo>
                          <a:lnTo>
                            <a:pt x="2467" y="12"/>
                          </a:lnTo>
                          <a:lnTo>
                            <a:pt x="2467" y="9"/>
                          </a:lnTo>
                          <a:lnTo>
                            <a:pt x="2468" y="10"/>
                          </a:lnTo>
                          <a:lnTo>
                            <a:pt x="2468" y="11"/>
                          </a:lnTo>
                          <a:lnTo>
                            <a:pt x="2469" y="11"/>
                          </a:lnTo>
                          <a:lnTo>
                            <a:pt x="2469" y="9"/>
                          </a:lnTo>
                          <a:lnTo>
                            <a:pt x="2470" y="10"/>
                          </a:lnTo>
                          <a:lnTo>
                            <a:pt x="2470" y="11"/>
                          </a:lnTo>
                          <a:lnTo>
                            <a:pt x="2470" y="10"/>
                          </a:lnTo>
                          <a:lnTo>
                            <a:pt x="2471" y="11"/>
                          </a:lnTo>
                          <a:lnTo>
                            <a:pt x="2471" y="9"/>
                          </a:lnTo>
                          <a:lnTo>
                            <a:pt x="2472" y="9"/>
                          </a:lnTo>
                          <a:lnTo>
                            <a:pt x="2472" y="9"/>
                          </a:lnTo>
                          <a:lnTo>
                            <a:pt x="2472" y="9"/>
                          </a:lnTo>
                          <a:lnTo>
                            <a:pt x="2473" y="9"/>
                          </a:lnTo>
                          <a:lnTo>
                            <a:pt x="2473" y="6"/>
                          </a:lnTo>
                          <a:lnTo>
                            <a:pt x="2474" y="8"/>
                          </a:lnTo>
                          <a:lnTo>
                            <a:pt x="2474" y="8"/>
                          </a:lnTo>
                          <a:lnTo>
                            <a:pt x="2475" y="6"/>
                          </a:lnTo>
                          <a:lnTo>
                            <a:pt x="2475" y="5"/>
                          </a:lnTo>
                          <a:lnTo>
                            <a:pt x="2475" y="6"/>
                          </a:lnTo>
                          <a:lnTo>
                            <a:pt x="2476" y="6"/>
                          </a:lnTo>
                          <a:lnTo>
                            <a:pt x="2476" y="4"/>
                          </a:lnTo>
                          <a:lnTo>
                            <a:pt x="2477" y="6"/>
                          </a:lnTo>
                          <a:lnTo>
                            <a:pt x="2477" y="5"/>
                          </a:lnTo>
                          <a:lnTo>
                            <a:pt x="2477" y="8"/>
                          </a:lnTo>
                          <a:lnTo>
                            <a:pt x="2478" y="5"/>
                          </a:lnTo>
                          <a:lnTo>
                            <a:pt x="2478" y="8"/>
                          </a:lnTo>
                          <a:lnTo>
                            <a:pt x="2479" y="8"/>
                          </a:lnTo>
                          <a:lnTo>
                            <a:pt x="2479" y="10"/>
                          </a:lnTo>
                          <a:lnTo>
                            <a:pt x="2480" y="9"/>
                          </a:lnTo>
                          <a:lnTo>
                            <a:pt x="2480" y="9"/>
                          </a:lnTo>
                          <a:lnTo>
                            <a:pt x="2480" y="10"/>
                          </a:lnTo>
                          <a:lnTo>
                            <a:pt x="2481" y="14"/>
                          </a:lnTo>
                          <a:lnTo>
                            <a:pt x="2481" y="12"/>
                          </a:lnTo>
                          <a:lnTo>
                            <a:pt x="2482" y="12"/>
                          </a:lnTo>
                          <a:lnTo>
                            <a:pt x="2482" y="11"/>
                          </a:lnTo>
                          <a:lnTo>
                            <a:pt x="2482" y="14"/>
                          </a:lnTo>
                          <a:lnTo>
                            <a:pt x="2483" y="12"/>
                          </a:lnTo>
                          <a:lnTo>
                            <a:pt x="2483" y="11"/>
                          </a:lnTo>
                          <a:lnTo>
                            <a:pt x="2484" y="12"/>
                          </a:lnTo>
                          <a:lnTo>
                            <a:pt x="2484" y="11"/>
                          </a:lnTo>
                          <a:lnTo>
                            <a:pt x="2485" y="10"/>
                          </a:lnTo>
                          <a:lnTo>
                            <a:pt x="2485" y="10"/>
                          </a:lnTo>
                          <a:lnTo>
                            <a:pt x="2485" y="11"/>
                          </a:lnTo>
                          <a:lnTo>
                            <a:pt x="2486" y="13"/>
                          </a:lnTo>
                          <a:lnTo>
                            <a:pt x="2486" y="10"/>
                          </a:lnTo>
                          <a:lnTo>
                            <a:pt x="2487" y="9"/>
                          </a:lnTo>
                          <a:lnTo>
                            <a:pt x="2487" y="11"/>
                          </a:lnTo>
                          <a:lnTo>
                            <a:pt x="2487" y="10"/>
                          </a:lnTo>
                          <a:lnTo>
                            <a:pt x="2488" y="8"/>
                          </a:lnTo>
                          <a:lnTo>
                            <a:pt x="2488" y="7"/>
                          </a:lnTo>
                          <a:lnTo>
                            <a:pt x="2489" y="7"/>
                          </a:lnTo>
                          <a:lnTo>
                            <a:pt x="2489" y="7"/>
                          </a:lnTo>
                          <a:lnTo>
                            <a:pt x="2490" y="7"/>
                          </a:lnTo>
                          <a:lnTo>
                            <a:pt x="2490" y="8"/>
                          </a:lnTo>
                          <a:lnTo>
                            <a:pt x="2490" y="8"/>
                          </a:lnTo>
                          <a:lnTo>
                            <a:pt x="2491" y="7"/>
                          </a:lnTo>
                          <a:lnTo>
                            <a:pt x="2491" y="6"/>
                          </a:lnTo>
                          <a:lnTo>
                            <a:pt x="2492" y="7"/>
                          </a:lnTo>
                          <a:lnTo>
                            <a:pt x="2492" y="7"/>
                          </a:lnTo>
                          <a:lnTo>
                            <a:pt x="2492" y="4"/>
                          </a:lnTo>
                          <a:lnTo>
                            <a:pt x="2493" y="8"/>
                          </a:lnTo>
                          <a:lnTo>
                            <a:pt x="2493" y="9"/>
                          </a:lnTo>
                          <a:lnTo>
                            <a:pt x="2494" y="8"/>
                          </a:lnTo>
                          <a:lnTo>
                            <a:pt x="2494" y="11"/>
                          </a:lnTo>
                          <a:lnTo>
                            <a:pt x="2495" y="7"/>
                          </a:lnTo>
                          <a:lnTo>
                            <a:pt x="2495" y="3"/>
                          </a:lnTo>
                          <a:lnTo>
                            <a:pt x="2495" y="9"/>
                          </a:lnTo>
                          <a:lnTo>
                            <a:pt x="2496" y="10"/>
                          </a:lnTo>
                          <a:lnTo>
                            <a:pt x="2496" y="10"/>
                          </a:lnTo>
                          <a:lnTo>
                            <a:pt x="2497" y="9"/>
                          </a:lnTo>
                          <a:lnTo>
                            <a:pt x="2497" y="9"/>
                          </a:lnTo>
                          <a:lnTo>
                            <a:pt x="2497" y="10"/>
                          </a:lnTo>
                          <a:lnTo>
                            <a:pt x="2498" y="12"/>
                          </a:lnTo>
                          <a:lnTo>
                            <a:pt x="2498" y="10"/>
                          </a:lnTo>
                          <a:lnTo>
                            <a:pt x="2499" y="9"/>
                          </a:lnTo>
                          <a:lnTo>
                            <a:pt x="2499" y="6"/>
                          </a:lnTo>
                          <a:lnTo>
                            <a:pt x="2500" y="6"/>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61" name="Line 145">
                      <a:extLst>
                        <a:ext uri="{FF2B5EF4-FFF2-40B4-BE49-F238E27FC236}">
                          <a16:creationId xmlns:a16="http://schemas.microsoft.com/office/drawing/2014/main" id="{B60312AA-B805-43A5-AF10-E9D23EA16353}"/>
                        </a:ext>
                      </a:extLst>
                    </p:cNvPr>
                    <p:cNvSpPr>
                      <a:spLocks noChangeShapeType="1"/>
                    </p:cNvSpPr>
                    <p:nvPr/>
                  </p:nvSpPr>
                  <p:spPr bwMode="auto">
                    <a:xfrm>
                      <a:off x="10769600" y="9809163"/>
                      <a:ext cx="0" cy="64770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62" name="Line 146">
                      <a:extLst>
                        <a:ext uri="{FF2B5EF4-FFF2-40B4-BE49-F238E27FC236}">
                          <a16:creationId xmlns:a16="http://schemas.microsoft.com/office/drawing/2014/main" id="{AFCCA34B-4048-4E66-8A07-61B559D118AA}"/>
                        </a:ext>
                      </a:extLst>
                    </p:cNvPr>
                    <p:cNvSpPr>
                      <a:spLocks noChangeShapeType="1"/>
                    </p:cNvSpPr>
                    <p:nvPr/>
                  </p:nvSpPr>
                  <p:spPr bwMode="auto">
                    <a:xfrm flipV="1">
                      <a:off x="10769600" y="10280650"/>
                      <a:ext cx="0" cy="176213"/>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63" name="Freeform 147">
                      <a:extLst>
                        <a:ext uri="{FF2B5EF4-FFF2-40B4-BE49-F238E27FC236}">
                          <a16:creationId xmlns:a16="http://schemas.microsoft.com/office/drawing/2014/main" id="{37CD1DAA-0AAA-4E1D-AC5B-E95DFC916C85}"/>
                        </a:ext>
                      </a:extLst>
                    </p:cNvPr>
                    <p:cNvSpPr>
                      <a:spLocks/>
                    </p:cNvSpPr>
                    <p:nvPr/>
                  </p:nvSpPr>
                  <p:spPr bwMode="auto">
                    <a:xfrm flipV="1">
                      <a:off x="10769600" y="9840913"/>
                      <a:ext cx="271463" cy="439738"/>
                    </a:xfrm>
                    <a:custGeom>
                      <a:avLst/>
                      <a:gdLst>
                        <a:gd name="T0" fmla="*/ 3 w 184"/>
                        <a:gd name="T1" fmla="*/ 304 h 330"/>
                        <a:gd name="T2" fmla="*/ 6 w 184"/>
                        <a:gd name="T3" fmla="*/ 311 h 330"/>
                        <a:gd name="T4" fmla="*/ 9 w 184"/>
                        <a:gd name="T5" fmla="*/ 312 h 330"/>
                        <a:gd name="T6" fmla="*/ 12 w 184"/>
                        <a:gd name="T7" fmla="*/ 314 h 330"/>
                        <a:gd name="T8" fmla="*/ 15 w 184"/>
                        <a:gd name="T9" fmla="*/ 313 h 330"/>
                        <a:gd name="T10" fmla="*/ 17 w 184"/>
                        <a:gd name="T11" fmla="*/ 309 h 330"/>
                        <a:gd name="T12" fmla="*/ 20 w 184"/>
                        <a:gd name="T13" fmla="*/ 313 h 330"/>
                        <a:gd name="T14" fmla="*/ 23 w 184"/>
                        <a:gd name="T15" fmla="*/ 315 h 330"/>
                        <a:gd name="T16" fmla="*/ 26 w 184"/>
                        <a:gd name="T17" fmla="*/ 318 h 330"/>
                        <a:gd name="T18" fmla="*/ 29 w 184"/>
                        <a:gd name="T19" fmla="*/ 315 h 330"/>
                        <a:gd name="T20" fmla="*/ 32 w 184"/>
                        <a:gd name="T21" fmla="*/ 317 h 330"/>
                        <a:gd name="T22" fmla="*/ 35 w 184"/>
                        <a:gd name="T23" fmla="*/ 319 h 330"/>
                        <a:gd name="T24" fmla="*/ 38 w 184"/>
                        <a:gd name="T25" fmla="*/ 320 h 330"/>
                        <a:gd name="T26" fmla="*/ 41 w 184"/>
                        <a:gd name="T27" fmla="*/ 318 h 330"/>
                        <a:gd name="T28" fmla="*/ 44 w 184"/>
                        <a:gd name="T29" fmla="*/ 320 h 330"/>
                        <a:gd name="T30" fmla="*/ 47 w 184"/>
                        <a:gd name="T31" fmla="*/ 320 h 330"/>
                        <a:gd name="T32" fmla="*/ 50 w 184"/>
                        <a:gd name="T33" fmla="*/ 321 h 330"/>
                        <a:gd name="T34" fmla="*/ 52 w 184"/>
                        <a:gd name="T35" fmla="*/ 323 h 330"/>
                        <a:gd name="T36" fmla="*/ 55 w 184"/>
                        <a:gd name="T37" fmla="*/ 320 h 330"/>
                        <a:gd name="T38" fmla="*/ 58 w 184"/>
                        <a:gd name="T39" fmla="*/ 316 h 330"/>
                        <a:gd name="T40" fmla="*/ 61 w 184"/>
                        <a:gd name="T41" fmla="*/ 320 h 330"/>
                        <a:gd name="T42" fmla="*/ 64 w 184"/>
                        <a:gd name="T43" fmla="*/ 323 h 330"/>
                        <a:gd name="T44" fmla="*/ 67 w 184"/>
                        <a:gd name="T45" fmla="*/ 325 h 330"/>
                        <a:gd name="T46" fmla="*/ 70 w 184"/>
                        <a:gd name="T47" fmla="*/ 322 h 330"/>
                        <a:gd name="T48" fmla="*/ 73 w 184"/>
                        <a:gd name="T49" fmla="*/ 322 h 330"/>
                        <a:gd name="T50" fmla="*/ 76 w 184"/>
                        <a:gd name="T51" fmla="*/ 321 h 330"/>
                        <a:gd name="T52" fmla="*/ 79 w 184"/>
                        <a:gd name="T53" fmla="*/ 323 h 330"/>
                        <a:gd name="T54" fmla="*/ 82 w 184"/>
                        <a:gd name="T55" fmla="*/ 323 h 330"/>
                        <a:gd name="T56" fmla="*/ 85 w 184"/>
                        <a:gd name="T57" fmla="*/ 321 h 330"/>
                        <a:gd name="T58" fmla="*/ 87 w 184"/>
                        <a:gd name="T59" fmla="*/ 324 h 330"/>
                        <a:gd name="T60" fmla="*/ 90 w 184"/>
                        <a:gd name="T61" fmla="*/ 324 h 330"/>
                        <a:gd name="T62" fmla="*/ 93 w 184"/>
                        <a:gd name="T63" fmla="*/ 323 h 330"/>
                        <a:gd name="T64" fmla="*/ 96 w 184"/>
                        <a:gd name="T65" fmla="*/ 323 h 330"/>
                        <a:gd name="T66" fmla="*/ 99 w 184"/>
                        <a:gd name="T67" fmla="*/ 318 h 330"/>
                        <a:gd name="T68" fmla="*/ 102 w 184"/>
                        <a:gd name="T69" fmla="*/ 316 h 330"/>
                        <a:gd name="T70" fmla="*/ 105 w 184"/>
                        <a:gd name="T71" fmla="*/ 320 h 330"/>
                        <a:gd name="T72" fmla="*/ 108 w 184"/>
                        <a:gd name="T73" fmla="*/ 316 h 330"/>
                        <a:gd name="T74" fmla="*/ 111 w 184"/>
                        <a:gd name="T75" fmla="*/ 317 h 330"/>
                        <a:gd name="T76" fmla="*/ 114 w 184"/>
                        <a:gd name="T77" fmla="*/ 314 h 330"/>
                        <a:gd name="T78" fmla="*/ 117 w 184"/>
                        <a:gd name="T79" fmla="*/ 316 h 330"/>
                        <a:gd name="T80" fmla="*/ 120 w 184"/>
                        <a:gd name="T81" fmla="*/ 315 h 330"/>
                        <a:gd name="T82" fmla="*/ 122 w 184"/>
                        <a:gd name="T83" fmla="*/ 319 h 330"/>
                        <a:gd name="T84" fmla="*/ 125 w 184"/>
                        <a:gd name="T85" fmla="*/ 316 h 330"/>
                        <a:gd name="T86" fmla="*/ 128 w 184"/>
                        <a:gd name="T87" fmla="*/ 309 h 330"/>
                        <a:gd name="T88" fmla="*/ 131 w 184"/>
                        <a:gd name="T89" fmla="*/ 313 h 330"/>
                        <a:gd name="T90" fmla="*/ 134 w 184"/>
                        <a:gd name="T91" fmla="*/ 314 h 330"/>
                        <a:gd name="T92" fmla="*/ 137 w 184"/>
                        <a:gd name="T93" fmla="*/ 318 h 330"/>
                        <a:gd name="T94" fmla="*/ 140 w 184"/>
                        <a:gd name="T95" fmla="*/ 313 h 330"/>
                        <a:gd name="T96" fmla="*/ 143 w 184"/>
                        <a:gd name="T97" fmla="*/ 316 h 330"/>
                        <a:gd name="T98" fmla="*/ 146 w 184"/>
                        <a:gd name="T99" fmla="*/ 316 h 330"/>
                        <a:gd name="T100" fmla="*/ 149 w 184"/>
                        <a:gd name="T101" fmla="*/ 319 h 330"/>
                        <a:gd name="T102" fmla="*/ 152 w 184"/>
                        <a:gd name="T103" fmla="*/ 320 h 330"/>
                        <a:gd name="T104" fmla="*/ 155 w 184"/>
                        <a:gd name="T105" fmla="*/ 316 h 330"/>
                        <a:gd name="T106" fmla="*/ 157 w 184"/>
                        <a:gd name="T107" fmla="*/ 316 h 330"/>
                        <a:gd name="T108" fmla="*/ 160 w 184"/>
                        <a:gd name="T109" fmla="*/ 318 h 330"/>
                        <a:gd name="T110" fmla="*/ 163 w 184"/>
                        <a:gd name="T111" fmla="*/ 322 h 330"/>
                        <a:gd name="T112" fmla="*/ 166 w 184"/>
                        <a:gd name="T113" fmla="*/ 321 h 330"/>
                        <a:gd name="T114" fmla="*/ 169 w 184"/>
                        <a:gd name="T115" fmla="*/ 321 h 330"/>
                        <a:gd name="T116" fmla="*/ 172 w 184"/>
                        <a:gd name="T117" fmla="*/ 323 h 330"/>
                        <a:gd name="T118" fmla="*/ 175 w 184"/>
                        <a:gd name="T119" fmla="*/ 325 h 330"/>
                        <a:gd name="T120" fmla="*/ 178 w 184"/>
                        <a:gd name="T121" fmla="*/ 327 h 330"/>
                        <a:gd name="T122" fmla="*/ 181 w 184"/>
                        <a:gd name="T123" fmla="*/ 326 h 330"/>
                        <a:gd name="T124" fmla="*/ 184 w 184"/>
                        <a:gd name="T125" fmla="*/ 32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4" h="330">
                          <a:moveTo>
                            <a:pt x="0" y="0"/>
                          </a:moveTo>
                          <a:lnTo>
                            <a:pt x="1" y="246"/>
                          </a:lnTo>
                          <a:lnTo>
                            <a:pt x="1" y="286"/>
                          </a:lnTo>
                          <a:lnTo>
                            <a:pt x="2" y="298"/>
                          </a:lnTo>
                          <a:lnTo>
                            <a:pt x="2" y="300"/>
                          </a:lnTo>
                          <a:lnTo>
                            <a:pt x="2" y="302"/>
                          </a:lnTo>
                          <a:lnTo>
                            <a:pt x="3" y="304"/>
                          </a:lnTo>
                          <a:lnTo>
                            <a:pt x="3" y="305"/>
                          </a:lnTo>
                          <a:lnTo>
                            <a:pt x="4" y="307"/>
                          </a:lnTo>
                          <a:lnTo>
                            <a:pt x="4" y="307"/>
                          </a:lnTo>
                          <a:lnTo>
                            <a:pt x="5" y="307"/>
                          </a:lnTo>
                          <a:lnTo>
                            <a:pt x="5" y="308"/>
                          </a:lnTo>
                          <a:lnTo>
                            <a:pt x="5" y="307"/>
                          </a:lnTo>
                          <a:lnTo>
                            <a:pt x="6" y="311"/>
                          </a:lnTo>
                          <a:lnTo>
                            <a:pt x="6" y="310"/>
                          </a:lnTo>
                          <a:lnTo>
                            <a:pt x="7" y="310"/>
                          </a:lnTo>
                          <a:lnTo>
                            <a:pt x="7" y="312"/>
                          </a:lnTo>
                          <a:lnTo>
                            <a:pt x="7" y="312"/>
                          </a:lnTo>
                          <a:lnTo>
                            <a:pt x="8" y="312"/>
                          </a:lnTo>
                          <a:lnTo>
                            <a:pt x="8" y="311"/>
                          </a:lnTo>
                          <a:lnTo>
                            <a:pt x="9" y="312"/>
                          </a:lnTo>
                          <a:lnTo>
                            <a:pt x="9" y="313"/>
                          </a:lnTo>
                          <a:lnTo>
                            <a:pt x="10" y="313"/>
                          </a:lnTo>
                          <a:lnTo>
                            <a:pt x="10" y="313"/>
                          </a:lnTo>
                          <a:lnTo>
                            <a:pt x="10" y="311"/>
                          </a:lnTo>
                          <a:lnTo>
                            <a:pt x="11" y="313"/>
                          </a:lnTo>
                          <a:lnTo>
                            <a:pt x="11" y="313"/>
                          </a:lnTo>
                          <a:lnTo>
                            <a:pt x="12" y="314"/>
                          </a:lnTo>
                          <a:lnTo>
                            <a:pt x="12" y="314"/>
                          </a:lnTo>
                          <a:lnTo>
                            <a:pt x="12" y="312"/>
                          </a:lnTo>
                          <a:lnTo>
                            <a:pt x="13" y="312"/>
                          </a:lnTo>
                          <a:lnTo>
                            <a:pt x="13" y="312"/>
                          </a:lnTo>
                          <a:lnTo>
                            <a:pt x="14" y="311"/>
                          </a:lnTo>
                          <a:lnTo>
                            <a:pt x="14" y="310"/>
                          </a:lnTo>
                          <a:lnTo>
                            <a:pt x="15" y="313"/>
                          </a:lnTo>
                          <a:lnTo>
                            <a:pt x="15" y="313"/>
                          </a:lnTo>
                          <a:lnTo>
                            <a:pt x="15" y="313"/>
                          </a:lnTo>
                          <a:lnTo>
                            <a:pt x="16" y="312"/>
                          </a:lnTo>
                          <a:lnTo>
                            <a:pt x="16" y="310"/>
                          </a:lnTo>
                          <a:lnTo>
                            <a:pt x="17" y="310"/>
                          </a:lnTo>
                          <a:lnTo>
                            <a:pt x="17" y="312"/>
                          </a:lnTo>
                          <a:lnTo>
                            <a:pt x="17" y="309"/>
                          </a:lnTo>
                          <a:lnTo>
                            <a:pt x="18" y="309"/>
                          </a:lnTo>
                          <a:lnTo>
                            <a:pt x="18" y="310"/>
                          </a:lnTo>
                          <a:lnTo>
                            <a:pt x="19" y="313"/>
                          </a:lnTo>
                          <a:lnTo>
                            <a:pt x="19" y="310"/>
                          </a:lnTo>
                          <a:lnTo>
                            <a:pt x="20" y="311"/>
                          </a:lnTo>
                          <a:lnTo>
                            <a:pt x="20" y="311"/>
                          </a:lnTo>
                          <a:lnTo>
                            <a:pt x="20" y="313"/>
                          </a:lnTo>
                          <a:lnTo>
                            <a:pt x="21" y="314"/>
                          </a:lnTo>
                          <a:lnTo>
                            <a:pt x="21" y="314"/>
                          </a:lnTo>
                          <a:lnTo>
                            <a:pt x="22" y="313"/>
                          </a:lnTo>
                          <a:lnTo>
                            <a:pt x="22" y="313"/>
                          </a:lnTo>
                          <a:lnTo>
                            <a:pt x="22" y="316"/>
                          </a:lnTo>
                          <a:lnTo>
                            <a:pt x="23" y="316"/>
                          </a:lnTo>
                          <a:lnTo>
                            <a:pt x="23" y="315"/>
                          </a:lnTo>
                          <a:lnTo>
                            <a:pt x="24" y="315"/>
                          </a:lnTo>
                          <a:lnTo>
                            <a:pt x="24" y="317"/>
                          </a:lnTo>
                          <a:lnTo>
                            <a:pt x="25" y="315"/>
                          </a:lnTo>
                          <a:lnTo>
                            <a:pt x="25" y="317"/>
                          </a:lnTo>
                          <a:lnTo>
                            <a:pt x="25" y="315"/>
                          </a:lnTo>
                          <a:lnTo>
                            <a:pt x="26" y="317"/>
                          </a:lnTo>
                          <a:lnTo>
                            <a:pt x="26" y="318"/>
                          </a:lnTo>
                          <a:lnTo>
                            <a:pt x="27" y="318"/>
                          </a:lnTo>
                          <a:lnTo>
                            <a:pt x="27" y="317"/>
                          </a:lnTo>
                          <a:lnTo>
                            <a:pt x="27" y="317"/>
                          </a:lnTo>
                          <a:lnTo>
                            <a:pt x="28" y="317"/>
                          </a:lnTo>
                          <a:lnTo>
                            <a:pt x="28" y="315"/>
                          </a:lnTo>
                          <a:lnTo>
                            <a:pt x="29" y="315"/>
                          </a:lnTo>
                          <a:lnTo>
                            <a:pt x="29" y="315"/>
                          </a:lnTo>
                          <a:lnTo>
                            <a:pt x="30" y="316"/>
                          </a:lnTo>
                          <a:lnTo>
                            <a:pt x="30" y="315"/>
                          </a:lnTo>
                          <a:lnTo>
                            <a:pt x="30" y="315"/>
                          </a:lnTo>
                          <a:lnTo>
                            <a:pt x="31" y="316"/>
                          </a:lnTo>
                          <a:lnTo>
                            <a:pt x="31" y="315"/>
                          </a:lnTo>
                          <a:lnTo>
                            <a:pt x="32" y="315"/>
                          </a:lnTo>
                          <a:lnTo>
                            <a:pt x="32" y="317"/>
                          </a:lnTo>
                          <a:lnTo>
                            <a:pt x="32" y="314"/>
                          </a:lnTo>
                          <a:lnTo>
                            <a:pt x="33" y="316"/>
                          </a:lnTo>
                          <a:lnTo>
                            <a:pt x="33" y="313"/>
                          </a:lnTo>
                          <a:lnTo>
                            <a:pt x="34" y="315"/>
                          </a:lnTo>
                          <a:lnTo>
                            <a:pt x="34" y="318"/>
                          </a:lnTo>
                          <a:lnTo>
                            <a:pt x="35" y="316"/>
                          </a:lnTo>
                          <a:lnTo>
                            <a:pt x="35" y="319"/>
                          </a:lnTo>
                          <a:lnTo>
                            <a:pt x="35" y="318"/>
                          </a:lnTo>
                          <a:lnTo>
                            <a:pt x="36" y="320"/>
                          </a:lnTo>
                          <a:lnTo>
                            <a:pt x="36" y="319"/>
                          </a:lnTo>
                          <a:lnTo>
                            <a:pt x="37" y="320"/>
                          </a:lnTo>
                          <a:lnTo>
                            <a:pt x="37" y="321"/>
                          </a:lnTo>
                          <a:lnTo>
                            <a:pt x="37" y="320"/>
                          </a:lnTo>
                          <a:lnTo>
                            <a:pt x="38" y="320"/>
                          </a:lnTo>
                          <a:lnTo>
                            <a:pt x="38" y="319"/>
                          </a:lnTo>
                          <a:lnTo>
                            <a:pt x="39" y="320"/>
                          </a:lnTo>
                          <a:lnTo>
                            <a:pt x="39" y="321"/>
                          </a:lnTo>
                          <a:lnTo>
                            <a:pt x="40" y="320"/>
                          </a:lnTo>
                          <a:lnTo>
                            <a:pt x="40" y="322"/>
                          </a:lnTo>
                          <a:lnTo>
                            <a:pt x="40" y="319"/>
                          </a:lnTo>
                          <a:lnTo>
                            <a:pt x="41" y="318"/>
                          </a:lnTo>
                          <a:lnTo>
                            <a:pt x="41" y="319"/>
                          </a:lnTo>
                          <a:lnTo>
                            <a:pt x="42" y="318"/>
                          </a:lnTo>
                          <a:lnTo>
                            <a:pt x="42" y="319"/>
                          </a:lnTo>
                          <a:lnTo>
                            <a:pt x="42" y="321"/>
                          </a:lnTo>
                          <a:lnTo>
                            <a:pt x="43" y="318"/>
                          </a:lnTo>
                          <a:lnTo>
                            <a:pt x="43" y="322"/>
                          </a:lnTo>
                          <a:lnTo>
                            <a:pt x="44" y="320"/>
                          </a:lnTo>
                          <a:lnTo>
                            <a:pt x="44" y="320"/>
                          </a:lnTo>
                          <a:lnTo>
                            <a:pt x="45" y="320"/>
                          </a:lnTo>
                          <a:lnTo>
                            <a:pt x="45" y="321"/>
                          </a:lnTo>
                          <a:lnTo>
                            <a:pt x="45" y="322"/>
                          </a:lnTo>
                          <a:lnTo>
                            <a:pt x="46" y="319"/>
                          </a:lnTo>
                          <a:lnTo>
                            <a:pt x="46" y="320"/>
                          </a:lnTo>
                          <a:lnTo>
                            <a:pt x="47" y="320"/>
                          </a:lnTo>
                          <a:lnTo>
                            <a:pt x="47" y="320"/>
                          </a:lnTo>
                          <a:lnTo>
                            <a:pt x="47" y="321"/>
                          </a:lnTo>
                          <a:lnTo>
                            <a:pt x="48" y="323"/>
                          </a:lnTo>
                          <a:lnTo>
                            <a:pt x="48" y="320"/>
                          </a:lnTo>
                          <a:lnTo>
                            <a:pt x="49" y="323"/>
                          </a:lnTo>
                          <a:lnTo>
                            <a:pt x="49" y="321"/>
                          </a:lnTo>
                          <a:lnTo>
                            <a:pt x="50" y="321"/>
                          </a:lnTo>
                          <a:lnTo>
                            <a:pt x="50" y="324"/>
                          </a:lnTo>
                          <a:lnTo>
                            <a:pt x="50" y="322"/>
                          </a:lnTo>
                          <a:lnTo>
                            <a:pt x="51" y="324"/>
                          </a:lnTo>
                          <a:lnTo>
                            <a:pt x="51" y="324"/>
                          </a:lnTo>
                          <a:lnTo>
                            <a:pt x="52" y="318"/>
                          </a:lnTo>
                          <a:lnTo>
                            <a:pt x="52" y="324"/>
                          </a:lnTo>
                          <a:lnTo>
                            <a:pt x="52" y="323"/>
                          </a:lnTo>
                          <a:lnTo>
                            <a:pt x="53" y="325"/>
                          </a:lnTo>
                          <a:lnTo>
                            <a:pt x="53" y="324"/>
                          </a:lnTo>
                          <a:lnTo>
                            <a:pt x="54" y="325"/>
                          </a:lnTo>
                          <a:lnTo>
                            <a:pt x="54" y="322"/>
                          </a:lnTo>
                          <a:lnTo>
                            <a:pt x="55" y="321"/>
                          </a:lnTo>
                          <a:lnTo>
                            <a:pt x="55" y="321"/>
                          </a:lnTo>
                          <a:lnTo>
                            <a:pt x="55" y="320"/>
                          </a:lnTo>
                          <a:lnTo>
                            <a:pt x="56" y="321"/>
                          </a:lnTo>
                          <a:lnTo>
                            <a:pt x="56" y="321"/>
                          </a:lnTo>
                          <a:lnTo>
                            <a:pt x="57" y="318"/>
                          </a:lnTo>
                          <a:lnTo>
                            <a:pt x="57" y="320"/>
                          </a:lnTo>
                          <a:lnTo>
                            <a:pt x="57" y="317"/>
                          </a:lnTo>
                          <a:lnTo>
                            <a:pt x="58" y="316"/>
                          </a:lnTo>
                          <a:lnTo>
                            <a:pt x="58" y="316"/>
                          </a:lnTo>
                          <a:lnTo>
                            <a:pt x="59" y="315"/>
                          </a:lnTo>
                          <a:lnTo>
                            <a:pt x="59" y="316"/>
                          </a:lnTo>
                          <a:lnTo>
                            <a:pt x="60" y="316"/>
                          </a:lnTo>
                          <a:lnTo>
                            <a:pt x="60" y="317"/>
                          </a:lnTo>
                          <a:lnTo>
                            <a:pt x="60" y="318"/>
                          </a:lnTo>
                          <a:lnTo>
                            <a:pt x="61" y="316"/>
                          </a:lnTo>
                          <a:lnTo>
                            <a:pt x="61" y="320"/>
                          </a:lnTo>
                          <a:lnTo>
                            <a:pt x="62" y="319"/>
                          </a:lnTo>
                          <a:lnTo>
                            <a:pt x="62" y="321"/>
                          </a:lnTo>
                          <a:lnTo>
                            <a:pt x="62" y="324"/>
                          </a:lnTo>
                          <a:lnTo>
                            <a:pt x="63" y="323"/>
                          </a:lnTo>
                          <a:lnTo>
                            <a:pt x="63" y="321"/>
                          </a:lnTo>
                          <a:lnTo>
                            <a:pt x="64" y="322"/>
                          </a:lnTo>
                          <a:lnTo>
                            <a:pt x="64" y="323"/>
                          </a:lnTo>
                          <a:lnTo>
                            <a:pt x="65" y="323"/>
                          </a:lnTo>
                          <a:lnTo>
                            <a:pt x="65" y="322"/>
                          </a:lnTo>
                          <a:lnTo>
                            <a:pt x="65" y="322"/>
                          </a:lnTo>
                          <a:lnTo>
                            <a:pt x="66" y="325"/>
                          </a:lnTo>
                          <a:lnTo>
                            <a:pt x="66" y="324"/>
                          </a:lnTo>
                          <a:lnTo>
                            <a:pt x="67" y="325"/>
                          </a:lnTo>
                          <a:lnTo>
                            <a:pt x="67" y="325"/>
                          </a:lnTo>
                          <a:lnTo>
                            <a:pt x="67" y="328"/>
                          </a:lnTo>
                          <a:lnTo>
                            <a:pt x="68" y="326"/>
                          </a:lnTo>
                          <a:lnTo>
                            <a:pt x="68" y="325"/>
                          </a:lnTo>
                          <a:lnTo>
                            <a:pt x="69" y="325"/>
                          </a:lnTo>
                          <a:lnTo>
                            <a:pt x="69" y="324"/>
                          </a:lnTo>
                          <a:lnTo>
                            <a:pt x="70" y="324"/>
                          </a:lnTo>
                          <a:lnTo>
                            <a:pt x="70" y="322"/>
                          </a:lnTo>
                          <a:lnTo>
                            <a:pt x="70" y="322"/>
                          </a:lnTo>
                          <a:lnTo>
                            <a:pt x="71" y="324"/>
                          </a:lnTo>
                          <a:lnTo>
                            <a:pt x="71" y="323"/>
                          </a:lnTo>
                          <a:lnTo>
                            <a:pt x="72" y="321"/>
                          </a:lnTo>
                          <a:lnTo>
                            <a:pt x="72" y="320"/>
                          </a:lnTo>
                          <a:lnTo>
                            <a:pt x="72" y="322"/>
                          </a:lnTo>
                          <a:lnTo>
                            <a:pt x="73" y="322"/>
                          </a:lnTo>
                          <a:lnTo>
                            <a:pt x="73" y="322"/>
                          </a:lnTo>
                          <a:lnTo>
                            <a:pt x="74" y="321"/>
                          </a:lnTo>
                          <a:lnTo>
                            <a:pt x="74" y="322"/>
                          </a:lnTo>
                          <a:lnTo>
                            <a:pt x="75" y="321"/>
                          </a:lnTo>
                          <a:lnTo>
                            <a:pt x="75" y="322"/>
                          </a:lnTo>
                          <a:lnTo>
                            <a:pt x="75" y="321"/>
                          </a:lnTo>
                          <a:lnTo>
                            <a:pt x="76" y="321"/>
                          </a:lnTo>
                          <a:lnTo>
                            <a:pt x="76" y="324"/>
                          </a:lnTo>
                          <a:lnTo>
                            <a:pt x="77" y="323"/>
                          </a:lnTo>
                          <a:lnTo>
                            <a:pt x="77" y="323"/>
                          </a:lnTo>
                          <a:lnTo>
                            <a:pt x="77" y="325"/>
                          </a:lnTo>
                          <a:lnTo>
                            <a:pt x="78" y="325"/>
                          </a:lnTo>
                          <a:lnTo>
                            <a:pt x="78" y="326"/>
                          </a:lnTo>
                          <a:lnTo>
                            <a:pt x="79" y="323"/>
                          </a:lnTo>
                          <a:lnTo>
                            <a:pt x="79" y="323"/>
                          </a:lnTo>
                          <a:lnTo>
                            <a:pt x="80" y="323"/>
                          </a:lnTo>
                          <a:lnTo>
                            <a:pt x="80" y="321"/>
                          </a:lnTo>
                          <a:lnTo>
                            <a:pt x="80" y="322"/>
                          </a:lnTo>
                          <a:lnTo>
                            <a:pt x="81" y="323"/>
                          </a:lnTo>
                          <a:lnTo>
                            <a:pt x="81" y="325"/>
                          </a:lnTo>
                          <a:lnTo>
                            <a:pt x="82" y="323"/>
                          </a:lnTo>
                          <a:lnTo>
                            <a:pt x="82" y="324"/>
                          </a:lnTo>
                          <a:lnTo>
                            <a:pt x="82" y="322"/>
                          </a:lnTo>
                          <a:lnTo>
                            <a:pt x="83" y="321"/>
                          </a:lnTo>
                          <a:lnTo>
                            <a:pt x="83" y="322"/>
                          </a:lnTo>
                          <a:lnTo>
                            <a:pt x="84" y="322"/>
                          </a:lnTo>
                          <a:lnTo>
                            <a:pt x="84" y="321"/>
                          </a:lnTo>
                          <a:lnTo>
                            <a:pt x="85" y="321"/>
                          </a:lnTo>
                          <a:lnTo>
                            <a:pt x="85" y="323"/>
                          </a:lnTo>
                          <a:lnTo>
                            <a:pt x="85" y="322"/>
                          </a:lnTo>
                          <a:lnTo>
                            <a:pt x="86" y="319"/>
                          </a:lnTo>
                          <a:lnTo>
                            <a:pt x="86" y="322"/>
                          </a:lnTo>
                          <a:lnTo>
                            <a:pt x="87" y="320"/>
                          </a:lnTo>
                          <a:lnTo>
                            <a:pt x="87" y="323"/>
                          </a:lnTo>
                          <a:lnTo>
                            <a:pt x="87" y="324"/>
                          </a:lnTo>
                          <a:lnTo>
                            <a:pt x="88" y="323"/>
                          </a:lnTo>
                          <a:lnTo>
                            <a:pt x="88" y="323"/>
                          </a:lnTo>
                          <a:lnTo>
                            <a:pt x="89" y="322"/>
                          </a:lnTo>
                          <a:lnTo>
                            <a:pt x="89" y="321"/>
                          </a:lnTo>
                          <a:lnTo>
                            <a:pt x="90" y="324"/>
                          </a:lnTo>
                          <a:lnTo>
                            <a:pt x="90" y="322"/>
                          </a:lnTo>
                          <a:lnTo>
                            <a:pt x="90" y="324"/>
                          </a:lnTo>
                          <a:lnTo>
                            <a:pt x="91" y="323"/>
                          </a:lnTo>
                          <a:lnTo>
                            <a:pt x="91" y="323"/>
                          </a:lnTo>
                          <a:lnTo>
                            <a:pt x="92" y="325"/>
                          </a:lnTo>
                          <a:lnTo>
                            <a:pt x="92" y="326"/>
                          </a:lnTo>
                          <a:lnTo>
                            <a:pt x="92" y="323"/>
                          </a:lnTo>
                          <a:lnTo>
                            <a:pt x="93" y="323"/>
                          </a:lnTo>
                          <a:lnTo>
                            <a:pt x="93" y="323"/>
                          </a:lnTo>
                          <a:lnTo>
                            <a:pt x="94" y="324"/>
                          </a:lnTo>
                          <a:lnTo>
                            <a:pt x="94" y="325"/>
                          </a:lnTo>
                          <a:lnTo>
                            <a:pt x="95" y="324"/>
                          </a:lnTo>
                          <a:lnTo>
                            <a:pt x="95" y="325"/>
                          </a:lnTo>
                          <a:lnTo>
                            <a:pt x="95" y="324"/>
                          </a:lnTo>
                          <a:lnTo>
                            <a:pt x="96" y="324"/>
                          </a:lnTo>
                          <a:lnTo>
                            <a:pt x="96" y="323"/>
                          </a:lnTo>
                          <a:lnTo>
                            <a:pt x="97" y="324"/>
                          </a:lnTo>
                          <a:lnTo>
                            <a:pt x="97" y="323"/>
                          </a:lnTo>
                          <a:lnTo>
                            <a:pt x="97" y="320"/>
                          </a:lnTo>
                          <a:lnTo>
                            <a:pt x="98" y="320"/>
                          </a:lnTo>
                          <a:lnTo>
                            <a:pt x="98" y="319"/>
                          </a:lnTo>
                          <a:lnTo>
                            <a:pt x="99" y="317"/>
                          </a:lnTo>
                          <a:lnTo>
                            <a:pt x="99" y="318"/>
                          </a:lnTo>
                          <a:lnTo>
                            <a:pt x="100" y="318"/>
                          </a:lnTo>
                          <a:lnTo>
                            <a:pt x="100" y="317"/>
                          </a:lnTo>
                          <a:lnTo>
                            <a:pt x="100" y="316"/>
                          </a:lnTo>
                          <a:lnTo>
                            <a:pt x="101" y="318"/>
                          </a:lnTo>
                          <a:lnTo>
                            <a:pt x="101" y="318"/>
                          </a:lnTo>
                          <a:lnTo>
                            <a:pt x="102" y="317"/>
                          </a:lnTo>
                          <a:lnTo>
                            <a:pt x="102" y="316"/>
                          </a:lnTo>
                          <a:lnTo>
                            <a:pt x="102" y="319"/>
                          </a:lnTo>
                          <a:lnTo>
                            <a:pt x="103" y="318"/>
                          </a:lnTo>
                          <a:lnTo>
                            <a:pt x="103" y="321"/>
                          </a:lnTo>
                          <a:lnTo>
                            <a:pt x="104" y="320"/>
                          </a:lnTo>
                          <a:lnTo>
                            <a:pt x="104" y="316"/>
                          </a:lnTo>
                          <a:lnTo>
                            <a:pt x="105" y="321"/>
                          </a:lnTo>
                          <a:lnTo>
                            <a:pt x="105" y="320"/>
                          </a:lnTo>
                          <a:lnTo>
                            <a:pt x="105" y="319"/>
                          </a:lnTo>
                          <a:lnTo>
                            <a:pt x="106" y="319"/>
                          </a:lnTo>
                          <a:lnTo>
                            <a:pt x="106" y="318"/>
                          </a:lnTo>
                          <a:lnTo>
                            <a:pt x="107" y="321"/>
                          </a:lnTo>
                          <a:lnTo>
                            <a:pt x="107" y="320"/>
                          </a:lnTo>
                          <a:lnTo>
                            <a:pt x="107" y="318"/>
                          </a:lnTo>
                          <a:lnTo>
                            <a:pt x="108" y="316"/>
                          </a:lnTo>
                          <a:lnTo>
                            <a:pt x="108" y="318"/>
                          </a:lnTo>
                          <a:lnTo>
                            <a:pt x="109" y="319"/>
                          </a:lnTo>
                          <a:lnTo>
                            <a:pt x="109" y="322"/>
                          </a:lnTo>
                          <a:lnTo>
                            <a:pt x="110" y="319"/>
                          </a:lnTo>
                          <a:lnTo>
                            <a:pt x="110" y="319"/>
                          </a:lnTo>
                          <a:lnTo>
                            <a:pt x="110" y="319"/>
                          </a:lnTo>
                          <a:lnTo>
                            <a:pt x="111" y="317"/>
                          </a:lnTo>
                          <a:lnTo>
                            <a:pt x="111" y="316"/>
                          </a:lnTo>
                          <a:lnTo>
                            <a:pt x="112" y="316"/>
                          </a:lnTo>
                          <a:lnTo>
                            <a:pt x="112" y="315"/>
                          </a:lnTo>
                          <a:lnTo>
                            <a:pt x="112" y="316"/>
                          </a:lnTo>
                          <a:lnTo>
                            <a:pt x="113" y="316"/>
                          </a:lnTo>
                          <a:lnTo>
                            <a:pt x="113" y="315"/>
                          </a:lnTo>
                          <a:lnTo>
                            <a:pt x="114" y="314"/>
                          </a:lnTo>
                          <a:lnTo>
                            <a:pt x="114" y="314"/>
                          </a:lnTo>
                          <a:lnTo>
                            <a:pt x="115" y="314"/>
                          </a:lnTo>
                          <a:lnTo>
                            <a:pt x="115" y="314"/>
                          </a:lnTo>
                          <a:lnTo>
                            <a:pt x="115" y="313"/>
                          </a:lnTo>
                          <a:lnTo>
                            <a:pt x="116" y="315"/>
                          </a:lnTo>
                          <a:lnTo>
                            <a:pt x="116" y="315"/>
                          </a:lnTo>
                          <a:lnTo>
                            <a:pt x="117" y="316"/>
                          </a:lnTo>
                          <a:lnTo>
                            <a:pt x="117" y="315"/>
                          </a:lnTo>
                          <a:lnTo>
                            <a:pt x="117" y="314"/>
                          </a:lnTo>
                          <a:lnTo>
                            <a:pt x="118" y="316"/>
                          </a:lnTo>
                          <a:lnTo>
                            <a:pt x="118" y="316"/>
                          </a:lnTo>
                          <a:lnTo>
                            <a:pt x="119" y="318"/>
                          </a:lnTo>
                          <a:lnTo>
                            <a:pt x="119" y="317"/>
                          </a:lnTo>
                          <a:lnTo>
                            <a:pt x="120" y="315"/>
                          </a:lnTo>
                          <a:lnTo>
                            <a:pt x="120" y="314"/>
                          </a:lnTo>
                          <a:lnTo>
                            <a:pt x="120" y="318"/>
                          </a:lnTo>
                          <a:lnTo>
                            <a:pt x="121" y="316"/>
                          </a:lnTo>
                          <a:lnTo>
                            <a:pt x="121" y="316"/>
                          </a:lnTo>
                          <a:lnTo>
                            <a:pt x="122" y="319"/>
                          </a:lnTo>
                          <a:lnTo>
                            <a:pt x="122" y="320"/>
                          </a:lnTo>
                          <a:lnTo>
                            <a:pt x="122" y="319"/>
                          </a:lnTo>
                          <a:lnTo>
                            <a:pt x="123" y="317"/>
                          </a:lnTo>
                          <a:lnTo>
                            <a:pt x="123" y="317"/>
                          </a:lnTo>
                          <a:lnTo>
                            <a:pt x="124" y="317"/>
                          </a:lnTo>
                          <a:lnTo>
                            <a:pt x="124" y="316"/>
                          </a:lnTo>
                          <a:lnTo>
                            <a:pt x="125" y="313"/>
                          </a:lnTo>
                          <a:lnTo>
                            <a:pt x="125" y="316"/>
                          </a:lnTo>
                          <a:lnTo>
                            <a:pt x="125" y="316"/>
                          </a:lnTo>
                          <a:lnTo>
                            <a:pt x="126" y="316"/>
                          </a:lnTo>
                          <a:lnTo>
                            <a:pt x="126" y="312"/>
                          </a:lnTo>
                          <a:lnTo>
                            <a:pt x="127" y="313"/>
                          </a:lnTo>
                          <a:lnTo>
                            <a:pt x="127" y="314"/>
                          </a:lnTo>
                          <a:lnTo>
                            <a:pt x="127" y="313"/>
                          </a:lnTo>
                          <a:lnTo>
                            <a:pt x="128" y="311"/>
                          </a:lnTo>
                          <a:lnTo>
                            <a:pt x="128" y="309"/>
                          </a:lnTo>
                          <a:lnTo>
                            <a:pt x="129" y="310"/>
                          </a:lnTo>
                          <a:lnTo>
                            <a:pt x="129" y="311"/>
                          </a:lnTo>
                          <a:lnTo>
                            <a:pt x="130" y="310"/>
                          </a:lnTo>
                          <a:lnTo>
                            <a:pt x="130" y="309"/>
                          </a:lnTo>
                          <a:lnTo>
                            <a:pt x="130" y="309"/>
                          </a:lnTo>
                          <a:lnTo>
                            <a:pt x="131" y="312"/>
                          </a:lnTo>
                          <a:lnTo>
                            <a:pt x="131" y="313"/>
                          </a:lnTo>
                          <a:lnTo>
                            <a:pt x="132" y="314"/>
                          </a:lnTo>
                          <a:lnTo>
                            <a:pt x="132" y="313"/>
                          </a:lnTo>
                          <a:lnTo>
                            <a:pt x="132" y="314"/>
                          </a:lnTo>
                          <a:lnTo>
                            <a:pt x="133" y="311"/>
                          </a:lnTo>
                          <a:lnTo>
                            <a:pt x="133" y="314"/>
                          </a:lnTo>
                          <a:lnTo>
                            <a:pt x="134" y="320"/>
                          </a:lnTo>
                          <a:lnTo>
                            <a:pt x="134" y="314"/>
                          </a:lnTo>
                          <a:lnTo>
                            <a:pt x="135" y="316"/>
                          </a:lnTo>
                          <a:lnTo>
                            <a:pt x="135" y="314"/>
                          </a:lnTo>
                          <a:lnTo>
                            <a:pt x="135" y="316"/>
                          </a:lnTo>
                          <a:lnTo>
                            <a:pt x="136" y="315"/>
                          </a:lnTo>
                          <a:lnTo>
                            <a:pt x="136" y="316"/>
                          </a:lnTo>
                          <a:lnTo>
                            <a:pt x="137" y="317"/>
                          </a:lnTo>
                          <a:lnTo>
                            <a:pt x="137" y="318"/>
                          </a:lnTo>
                          <a:lnTo>
                            <a:pt x="137" y="317"/>
                          </a:lnTo>
                          <a:lnTo>
                            <a:pt x="138" y="316"/>
                          </a:lnTo>
                          <a:lnTo>
                            <a:pt x="138" y="312"/>
                          </a:lnTo>
                          <a:lnTo>
                            <a:pt x="139" y="314"/>
                          </a:lnTo>
                          <a:lnTo>
                            <a:pt x="139" y="316"/>
                          </a:lnTo>
                          <a:lnTo>
                            <a:pt x="140" y="314"/>
                          </a:lnTo>
                          <a:lnTo>
                            <a:pt x="140" y="313"/>
                          </a:lnTo>
                          <a:lnTo>
                            <a:pt x="140" y="314"/>
                          </a:lnTo>
                          <a:lnTo>
                            <a:pt x="141" y="314"/>
                          </a:lnTo>
                          <a:lnTo>
                            <a:pt x="141" y="312"/>
                          </a:lnTo>
                          <a:lnTo>
                            <a:pt x="142" y="315"/>
                          </a:lnTo>
                          <a:lnTo>
                            <a:pt x="142" y="311"/>
                          </a:lnTo>
                          <a:lnTo>
                            <a:pt x="142" y="314"/>
                          </a:lnTo>
                          <a:lnTo>
                            <a:pt x="143" y="316"/>
                          </a:lnTo>
                          <a:lnTo>
                            <a:pt x="143" y="312"/>
                          </a:lnTo>
                          <a:lnTo>
                            <a:pt x="144" y="315"/>
                          </a:lnTo>
                          <a:lnTo>
                            <a:pt x="144" y="313"/>
                          </a:lnTo>
                          <a:lnTo>
                            <a:pt x="145" y="314"/>
                          </a:lnTo>
                          <a:lnTo>
                            <a:pt x="145" y="319"/>
                          </a:lnTo>
                          <a:lnTo>
                            <a:pt x="145" y="316"/>
                          </a:lnTo>
                          <a:lnTo>
                            <a:pt x="146" y="316"/>
                          </a:lnTo>
                          <a:lnTo>
                            <a:pt x="146" y="312"/>
                          </a:lnTo>
                          <a:lnTo>
                            <a:pt x="147" y="317"/>
                          </a:lnTo>
                          <a:lnTo>
                            <a:pt x="147" y="317"/>
                          </a:lnTo>
                          <a:lnTo>
                            <a:pt x="147" y="319"/>
                          </a:lnTo>
                          <a:lnTo>
                            <a:pt x="148" y="319"/>
                          </a:lnTo>
                          <a:lnTo>
                            <a:pt x="148" y="319"/>
                          </a:lnTo>
                          <a:lnTo>
                            <a:pt x="149" y="319"/>
                          </a:lnTo>
                          <a:lnTo>
                            <a:pt x="149" y="317"/>
                          </a:lnTo>
                          <a:lnTo>
                            <a:pt x="150" y="319"/>
                          </a:lnTo>
                          <a:lnTo>
                            <a:pt x="150" y="320"/>
                          </a:lnTo>
                          <a:lnTo>
                            <a:pt x="150" y="320"/>
                          </a:lnTo>
                          <a:lnTo>
                            <a:pt x="151" y="321"/>
                          </a:lnTo>
                          <a:lnTo>
                            <a:pt x="151" y="321"/>
                          </a:lnTo>
                          <a:lnTo>
                            <a:pt x="152" y="320"/>
                          </a:lnTo>
                          <a:lnTo>
                            <a:pt x="152" y="316"/>
                          </a:lnTo>
                          <a:lnTo>
                            <a:pt x="152" y="317"/>
                          </a:lnTo>
                          <a:lnTo>
                            <a:pt x="153" y="317"/>
                          </a:lnTo>
                          <a:lnTo>
                            <a:pt x="153" y="315"/>
                          </a:lnTo>
                          <a:lnTo>
                            <a:pt x="154" y="317"/>
                          </a:lnTo>
                          <a:lnTo>
                            <a:pt x="154" y="315"/>
                          </a:lnTo>
                          <a:lnTo>
                            <a:pt x="155" y="316"/>
                          </a:lnTo>
                          <a:lnTo>
                            <a:pt x="155" y="315"/>
                          </a:lnTo>
                          <a:lnTo>
                            <a:pt x="155" y="315"/>
                          </a:lnTo>
                          <a:lnTo>
                            <a:pt x="156" y="315"/>
                          </a:lnTo>
                          <a:lnTo>
                            <a:pt x="156" y="316"/>
                          </a:lnTo>
                          <a:lnTo>
                            <a:pt x="157" y="318"/>
                          </a:lnTo>
                          <a:lnTo>
                            <a:pt x="157" y="316"/>
                          </a:lnTo>
                          <a:lnTo>
                            <a:pt x="157" y="316"/>
                          </a:lnTo>
                          <a:lnTo>
                            <a:pt x="158" y="317"/>
                          </a:lnTo>
                          <a:lnTo>
                            <a:pt x="158" y="315"/>
                          </a:lnTo>
                          <a:lnTo>
                            <a:pt x="159" y="316"/>
                          </a:lnTo>
                          <a:lnTo>
                            <a:pt x="159" y="318"/>
                          </a:lnTo>
                          <a:lnTo>
                            <a:pt x="160" y="317"/>
                          </a:lnTo>
                          <a:lnTo>
                            <a:pt x="160" y="320"/>
                          </a:lnTo>
                          <a:lnTo>
                            <a:pt x="160" y="318"/>
                          </a:lnTo>
                          <a:lnTo>
                            <a:pt x="161" y="320"/>
                          </a:lnTo>
                          <a:lnTo>
                            <a:pt x="161" y="322"/>
                          </a:lnTo>
                          <a:lnTo>
                            <a:pt x="162" y="322"/>
                          </a:lnTo>
                          <a:lnTo>
                            <a:pt x="162" y="322"/>
                          </a:lnTo>
                          <a:lnTo>
                            <a:pt x="162" y="321"/>
                          </a:lnTo>
                          <a:lnTo>
                            <a:pt x="163" y="321"/>
                          </a:lnTo>
                          <a:lnTo>
                            <a:pt x="163" y="322"/>
                          </a:lnTo>
                          <a:lnTo>
                            <a:pt x="164" y="324"/>
                          </a:lnTo>
                          <a:lnTo>
                            <a:pt x="164" y="324"/>
                          </a:lnTo>
                          <a:lnTo>
                            <a:pt x="165" y="324"/>
                          </a:lnTo>
                          <a:lnTo>
                            <a:pt x="165" y="320"/>
                          </a:lnTo>
                          <a:lnTo>
                            <a:pt x="165" y="321"/>
                          </a:lnTo>
                          <a:lnTo>
                            <a:pt x="166" y="322"/>
                          </a:lnTo>
                          <a:lnTo>
                            <a:pt x="166" y="321"/>
                          </a:lnTo>
                          <a:lnTo>
                            <a:pt x="167" y="321"/>
                          </a:lnTo>
                          <a:lnTo>
                            <a:pt x="167" y="322"/>
                          </a:lnTo>
                          <a:lnTo>
                            <a:pt x="167" y="322"/>
                          </a:lnTo>
                          <a:lnTo>
                            <a:pt x="168" y="320"/>
                          </a:lnTo>
                          <a:lnTo>
                            <a:pt x="168" y="322"/>
                          </a:lnTo>
                          <a:lnTo>
                            <a:pt x="169" y="320"/>
                          </a:lnTo>
                          <a:lnTo>
                            <a:pt x="169" y="321"/>
                          </a:lnTo>
                          <a:lnTo>
                            <a:pt x="170" y="320"/>
                          </a:lnTo>
                          <a:lnTo>
                            <a:pt x="170" y="322"/>
                          </a:lnTo>
                          <a:lnTo>
                            <a:pt x="170" y="321"/>
                          </a:lnTo>
                          <a:lnTo>
                            <a:pt x="171" y="323"/>
                          </a:lnTo>
                          <a:lnTo>
                            <a:pt x="171" y="323"/>
                          </a:lnTo>
                          <a:lnTo>
                            <a:pt x="172" y="324"/>
                          </a:lnTo>
                          <a:lnTo>
                            <a:pt x="172" y="323"/>
                          </a:lnTo>
                          <a:lnTo>
                            <a:pt x="172" y="324"/>
                          </a:lnTo>
                          <a:lnTo>
                            <a:pt x="173" y="323"/>
                          </a:lnTo>
                          <a:lnTo>
                            <a:pt x="173" y="322"/>
                          </a:lnTo>
                          <a:lnTo>
                            <a:pt x="174" y="325"/>
                          </a:lnTo>
                          <a:lnTo>
                            <a:pt x="174" y="322"/>
                          </a:lnTo>
                          <a:lnTo>
                            <a:pt x="175" y="326"/>
                          </a:lnTo>
                          <a:lnTo>
                            <a:pt x="175" y="325"/>
                          </a:lnTo>
                          <a:lnTo>
                            <a:pt x="175" y="328"/>
                          </a:lnTo>
                          <a:lnTo>
                            <a:pt x="176" y="330"/>
                          </a:lnTo>
                          <a:lnTo>
                            <a:pt x="176" y="330"/>
                          </a:lnTo>
                          <a:lnTo>
                            <a:pt x="177" y="329"/>
                          </a:lnTo>
                          <a:lnTo>
                            <a:pt x="177" y="327"/>
                          </a:lnTo>
                          <a:lnTo>
                            <a:pt x="177" y="328"/>
                          </a:lnTo>
                          <a:lnTo>
                            <a:pt x="178" y="327"/>
                          </a:lnTo>
                          <a:lnTo>
                            <a:pt x="178" y="328"/>
                          </a:lnTo>
                          <a:lnTo>
                            <a:pt x="179" y="326"/>
                          </a:lnTo>
                          <a:lnTo>
                            <a:pt x="179" y="326"/>
                          </a:lnTo>
                          <a:lnTo>
                            <a:pt x="180" y="326"/>
                          </a:lnTo>
                          <a:lnTo>
                            <a:pt x="180" y="323"/>
                          </a:lnTo>
                          <a:lnTo>
                            <a:pt x="180" y="322"/>
                          </a:lnTo>
                          <a:lnTo>
                            <a:pt x="181" y="326"/>
                          </a:lnTo>
                          <a:lnTo>
                            <a:pt x="181" y="326"/>
                          </a:lnTo>
                          <a:lnTo>
                            <a:pt x="182" y="324"/>
                          </a:lnTo>
                          <a:lnTo>
                            <a:pt x="182" y="323"/>
                          </a:lnTo>
                          <a:lnTo>
                            <a:pt x="182" y="320"/>
                          </a:lnTo>
                          <a:lnTo>
                            <a:pt x="183" y="322"/>
                          </a:lnTo>
                          <a:lnTo>
                            <a:pt x="183" y="324"/>
                          </a:lnTo>
                          <a:lnTo>
                            <a:pt x="184" y="320"/>
                          </a:lnTo>
                          <a:lnTo>
                            <a:pt x="184" y="324"/>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64" name="Freeform 148">
                      <a:extLst>
                        <a:ext uri="{FF2B5EF4-FFF2-40B4-BE49-F238E27FC236}">
                          <a16:creationId xmlns:a16="http://schemas.microsoft.com/office/drawing/2014/main" id="{433895CD-6AD5-4D24-91DD-0497D4F49A53}"/>
                        </a:ext>
                      </a:extLst>
                    </p:cNvPr>
                    <p:cNvSpPr>
                      <a:spLocks/>
                    </p:cNvSpPr>
                    <p:nvPr/>
                  </p:nvSpPr>
                  <p:spPr bwMode="auto">
                    <a:xfrm flipV="1">
                      <a:off x="7018338" y="9825038"/>
                      <a:ext cx="71438" cy="22225"/>
                    </a:xfrm>
                    <a:custGeom>
                      <a:avLst/>
                      <a:gdLst>
                        <a:gd name="T0" fmla="*/ 0 w 48"/>
                        <a:gd name="T1" fmla="*/ 11 h 17"/>
                        <a:gd name="T2" fmla="*/ 1 w 48"/>
                        <a:gd name="T3" fmla="*/ 12 h 17"/>
                        <a:gd name="T4" fmla="*/ 2 w 48"/>
                        <a:gd name="T5" fmla="*/ 10 h 17"/>
                        <a:gd name="T6" fmla="*/ 2 w 48"/>
                        <a:gd name="T7" fmla="*/ 11 h 17"/>
                        <a:gd name="T8" fmla="*/ 3 w 48"/>
                        <a:gd name="T9" fmla="*/ 12 h 17"/>
                        <a:gd name="T10" fmla="*/ 4 w 48"/>
                        <a:gd name="T11" fmla="*/ 13 h 17"/>
                        <a:gd name="T12" fmla="*/ 5 w 48"/>
                        <a:gd name="T13" fmla="*/ 12 h 17"/>
                        <a:gd name="T14" fmla="*/ 6 w 48"/>
                        <a:gd name="T15" fmla="*/ 11 h 17"/>
                        <a:gd name="T16" fmla="*/ 7 w 48"/>
                        <a:gd name="T17" fmla="*/ 9 h 17"/>
                        <a:gd name="T18" fmla="*/ 7 w 48"/>
                        <a:gd name="T19" fmla="*/ 9 h 17"/>
                        <a:gd name="T20" fmla="*/ 8 w 48"/>
                        <a:gd name="T21" fmla="*/ 10 h 17"/>
                        <a:gd name="T22" fmla="*/ 9 w 48"/>
                        <a:gd name="T23" fmla="*/ 11 h 17"/>
                        <a:gd name="T24" fmla="*/ 10 w 48"/>
                        <a:gd name="T25" fmla="*/ 8 h 17"/>
                        <a:gd name="T26" fmla="*/ 11 w 48"/>
                        <a:gd name="T27" fmla="*/ 12 h 17"/>
                        <a:gd name="T28" fmla="*/ 12 w 48"/>
                        <a:gd name="T29" fmla="*/ 10 h 17"/>
                        <a:gd name="T30" fmla="*/ 12 w 48"/>
                        <a:gd name="T31" fmla="*/ 11 h 17"/>
                        <a:gd name="T32" fmla="*/ 13 w 48"/>
                        <a:gd name="T33" fmla="*/ 14 h 17"/>
                        <a:gd name="T34" fmla="*/ 14 w 48"/>
                        <a:gd name="T35" fmla="*/ 11 h 17"/>
                        <a:gd name="T36" fmla="*/ 15 w 48"/>
                        <a:gd name="T37" fmla="*/ 12 h 17"/>
                        <a:gd name="T38" fmla="*/ 16 w 48"/>
                        <a:gd name="T39" fmla="*/ 14 h 17"/>
                        <a:gd name="T40" fmla="*/ 17 w 48"/>
                        <a:gd name="T41" fmla="*/ 17 h 17"/>
                        <a:gd name="T42" fmla="*/ 17 w 48"/>
                        <a:gd name="T43" fmla="*/ 15 h 17"/>
                        <a:gd name="T44" fmla="*/ 18 w 48"/>
                        <a:gd name="T45" fmla="*/ 13 h 17"/>
                        <a:gd name="T46" fmla="*/ 19 w 48"/>
                        <a:gd name="T47" fmla="*/ 14 h 17"/>
                        <a:gd name="T48" fmla="*/ 20 w 48"/>
                        <a:gd name="T49" fmla="*/ 10 h 17"/>
                        <a:gd name="T50" fmla="*/ 21 w 48"/>
                        <a:gd name="T51" fmla="*/ 10 h 17"/>
                        <a:gd name="T52" fmla="*/ 22 w 48"/>
                        <a:gd name="T53" fmla="*/ 6 h 17"/>
                        <a:gd name="T54" fmla="*/ 22 w 48"/>
                        <a:gd name="T55" fmla="*/ 6 h 17"/>
                        <a:gd name="T56" fmla="*/ 23 w 48"/>
                        <a:gd name="T57" fmla="*/ 5 h 17"/>
                        <a:gd name="T58" fmla="*/ 24 w 48"/>
                        <a:gd name="T59" fmla="*/ 6 h 17"/>
                        <a:gd name="T60" fmla="*/ 25 w 48"/>
                        <a:gd name="T61" fmla="*/ 5 h 17"/>
                        <a:gd name="T62" fmla="*/ 26 w 48"/>
                        <a:gd name="T63" fmla="*/ 5 h 17"/>
                        <a:gd name="T64" fmla="*/ 27 w 48"/>
                        <a:gd name="T65" fmla="*/ 2 h 17"/>
                        <a:gd name="T66" fmla="*/ 27 w 48"/>
                        <a:gd name="T67" fmla="*/ 4 h 17"/>
                        <a:gd name="T68" fmla="*/ 28 w 48"/>
                        <a:gd name="T69" fmla="*/ 0 h 17"/>
                        <a:gd name="T70" fmla="*/ 29 w 48"/>
                        <a:gd name="T71" fmla="*/ 2 h 17"/>
                        <a:gd name="T72" fmla="*/ 30 w 48"/>
                        <a:gd name="T73" fmla="*/ 4 h 17"/>
                        <a:gd name="T74" fmla="*/ 31 w 48"/>
                        <a:gd name="T75" fmla="*/ 4 h 17"/>
                        <a:gd name="T76" fmla="*/ 32 w 48"/>
                        <a:gd name="T77" fmla="*/ 7 h 17"/>
                        <a:gd name="T78" fmla="*/ 32 w 48"/>
                        <a:gd name="T79" fmla="*/ 7 h 17"/>
                        <a:gd name="T80" fmla="*/ 33 w 48"/>
                        <a:gd name="T81" fmla="*/ 3 h 17"/>
                        <a:gd name="T82" fmla="*/ 34 w 48"/>
                        <a:gd name="T83" fmla="*/ 6 h 17"/>
                        <a:gd name="T84" fmla="*/ 35 w 48"/>
                        <a:gd name="T85" fmla="*/ 6 h 17"/>
                        <a:gd name="T86" fmla="*/ 36 w 48"/>
                        <a:gd name="T87" fmla="*/ 6 h 17"/>
                        <a:gd name="T88" fmla="*/ 37 w 48"/>
                        <a:gd name="T89" fmla="*/ 5 h 17"/>
                        <a:gd name="T90" fmla="*/ 37 w 48"/>
                        <a:gd name="T91" fmla="*/ 1 h 17"/>
                        <a:gd name="T92" fmla="*/ 38 w 48"/>
                        <a:gd name="T93" fmla="*/ 2 h 17"/>
                        <a:gd name="T94" fmla="*/ 39 w 48"/>
                        <a:gd name="T95" fmla="*/ 7 h 17"/>
                        <a:gd name="T96" fmla="*/ 40 w 48"/>
                        <a:gd name="T97" fmla="*/ 8 h 17"/>
                        <a:gd name="T98" fmla="*/ 41 w 48"/>
                        <a:gd name="T99" fmla="*/ 7 h 17"/>
                        <a:gd name="T100" fmla="*/ 42 w 48"/>
                        <a:gd name="T101" fmla="*/ 5 h 17"/>
                        <a:gd name="T102" fmla="*/ 42 w 48"/>
                        <a:gd name="T103" fmla="*/ 4 h 17"/>
                        <a:gd name="T104" fmla="*/ 43 w 48"/>
                        <a:gd name="T105" fmla="*/ 8 h 17"/>
                        <a:gd name="T106" fmla="*/ 44 w 48"/>
                        <a:gd name="T107" fmla="*/ 7 h 17"/>
                        <a:gd name="T108" fmla="*/ 45 w 48"/>
                        <a:gd name="T109" fmla="*/ 9 h 17"/>
                        <a:gd name="T110" fmla="*/ 46 w 48"/>
                        <a:gd name="T111" fmla="*/ 5 h 17"/>
                        <a:gd name="T112" fmla="*/ 47 w 48"/>
                        <a:gd name="T113" fmla="*/ 8 h 17"/>
                        <a:gd name="T114" fmla="*/ 47 w 48"/>
                        <a:gd name="T115" fmla="*/ 9 h 17"/>
                        <a:gd name="T116" fmla="*/ 48 w 48"/>
                        <a:gd name="T11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17">
                          <a:moveTo>
                            <a:pt x="0" y="10"/>
                          </a:moveTo>
                          <a:lnTo>
                            <a:pt x="0" y="11"/>
                          </a:lnTo>
                          <a:lnTo>
                            <a:pt x="0" y="12"/>
                          </a:lnTo>
                          <a:lnTo>
                            <a:pt x="1" y="12"/>
                          </a:lnTo>
                          <a:lnTo>
                            <a:pt x="1" y="11"/>
                          </a:lnTo>
                          <a:lnTo>
                            <a:pt x="2" y="10"/>
                          </a:lnTo>
                          <a:lnTo>
                            <a:pt x="2" y="12"/>
                          </a:lnTo>
                          <a:lnTo>
                            <a:pt x="2" y="11"/>
                          </a:lnTo>
                          <a:lnTo>
                            <a:pt x="3" y="13"/>
                          </a:lnTo>
                          <a:lnTo>
                            <a:pt x="3" y="12"/>
                          </a:lnTo>
                          <a:lnTo>
                            <a:pt x="4" y="14"/>
                          </a:lnTo>
                          <a:lnTo>
                            <a:pt x="4" y="13"/>
                          </a:lnTo>
                          <a:lnTo>
                            <a:pt x="5" y="12"/>
                          </a:lnTo>
                          <a:lnTo>
                            <a:pt x="5" y="12"/>
                          </a:lnTo>
                          <a:lnTo>
                            <a:pt x="5" y="14"/>
                          </a:lnTo>
                          <a:lnTo>
                            <a:pt x="6" y="11"/>
                          </a:lnTo>
                          <a:lnTo>
                            <a:pt x="6" y="11"/>
                          </a:lnTo>
                          <a:lnTo>
                            <a:pt x="7" y="9"/>
                          </a:lnTo>
                          <a:lnTo>
                            <a:pt x="7" y="6"/>
                          </a:lnTo>
                          <a:lnTo>
                            <a:pt x="7" y="9"/>
                          </a:lnTo>
                          <a:lnTo>
                            <a:pt x="8" y="11"/>
                          </a:lnTo>
                          <a:lnTo>
                            <a:pt x="8" y="10"/>
                          </a:lnTo>
                          <a:lnTo>
                            <a:pt x="9" y="9"/>
                          </a:lnTo>
                          <a:lnTo>
                            <a:pt x="9" y="11"/>
                          </a:lnTo>
                          <a:lnTo>
                            <a:pt x="10" y="9"/>
                          </a:lnTo>
                          <a:lnTo>
                            <a:pt x="10" y="8"/>
                          </a:lnTo>
                          <a:lnTo>
                            <a:pt x="10" y="10"/>
                          </a:lnTo>
                          <a:lnTo>
                            <a:pt x="11" y="12"/>
                          </a:lnTo>
                          <a:lnTo>
                            <a:pt x="11" y="10"/>
                          </a:lnTo>
                          <a:lnTo>
                            <a:pt x="12" y="10"/>
                          </a:lnTo>
                          <a:lnTo>
                            <a:pt x="12" y="8"/>
                          </a:lnTo>
                          <a:lnTo>
                            <a:pt x="12" y="11"/>
                          </a:lnTo>
                          <a:lnTo>
                            <a:pt x="13" y="12"/>
                          </a:lnTo>
                          <a:lnTo>
                            <a:pt x="13" y="14"/>
                          </a:lnTo>
                          <a:lnTo>
                            <a:pt x="14" y="12"/>
                          </a:lnTo>
                          <a:lnTo>
                            <a:pt x="14" y="11"/>
                          </a:lnTo>
                          <a:lnTo>
                            <a:pt x="15" y="13"/>
                          </a:lnTo>
                          <a:lnTo>
                            <a:pt x="15" y="12"/>
                          </a:lnTo>
                          <a:lnTo>
                            <a:pt x="15" y="12"/>
                          </a:lnTo>
                          <a:lnTo>
                            <a:pt x="16" y="14"/>
                          </a:lnTo>
                          <a:lnTo>
                            <a:pt x="16" y="17"/>
                          </a:lnTo>
                          <a:lnTo>
                            <a:pt x="17" y="17"/>
                          </a:lnTo>
                          <a:lnTo>
                            <a:pt x="17" y="17"/>
                          </a:lnTo>
                          <a:lnTo>
                            <a:pt x="17" y="15"/>
                          </a:lnTo>
                          <a:lnTo>
                            <a:pt x="18" y="12"/>
                          </a:lnTo>
                          <a:lnTo>
                            <a:pt x="18" y="13"/>
                          </a:lnTo>
                          <a:lnTo>
                            <a:pt x="19" y="13"/>
                          </a:lnTo>
                          <a:lnTo>
                            <a:pt x="19" y="14"/>
                          </a:lnTo>
                          <a:lnTo>
                            <a:pt x="20" y="11"/>
                          </a:lnTo>
                          <a:lnTo>
                            <a:pt x="20" y="10"/>
                          </a:lnTo>
                          <a:lnTo>
                            <a:pt x="20" y="9"/>
                          </a:lnTo>
                          <a:lnTo>
                            <a:pt x="21" y="10"/>
                          </a:lnTo>
                          <a:lnTo>
                            <a:pt x="21" y="9"/>
                          </a:lnTo>
                          <a:lnTo>
                            <a:pt x="22" y="6"/>
                          </a:lnTo>
                          <a:lnTo>
                            <a:pt x="22" y="9"/>
                          </a:lnTo>
                          <a:lnTo>
                            <a:pt x="22" y="6"/>
                          </a:lnTo>
                          <a:lnTo>
                            <a:pt x="23" y="3"/>
                          </a:lnTo>
                          <a:lnTo>
                            <a:pt x="23" y="5"/>
                          </a:lnTo>
                          <a:lnTo>
                            <a:pt x="24" y="5"/>
                          </a:lnTo>
                          <a:lnTo>
                            <a:pt x="24" y="6"/>
                          </a:lnTo>
                          <a:lnTo>
                            <a:pt x="25" y="4"/>
                          </a:lnTo>
                          <a:lnTo>
                            <a:pt x="25" y="5"/>
                          </a:lnTo>
                          <a:lnTo>
                            <a:pt x="25" y="6"/>
                          </a:lnTo>
                          <a:lnTo>
                            <a:pt x="26" y="5"/>
                          </a:lnTo>
                          <a:lnTo>
                            <a:pt x="26" y="5"/>
                          </a:lnTo>
                          <a:lnTo>
                            <a:pt x="27" y="2"/>
                          </a:lnTo>
                          <a:lnTo>
                            <a:pt x="27" y="2"/>
                          </a:lnTo>
                          <a:lnTo>
                            <a:pt x="27" y="4"/>
                          </a:lnTo>
                          <a:lnTo>
                            <a:pt x="28" y="5"/>
                          </a:lnTo>
                          <a:lnTo>
                            <a:pt x="28" y="0"/>
                          </a:lnTo>
                          <a:lnTo>
                            <a:pt x="29" y="3"/>
                          </a:lnTo>
                          <a:lnTo>
                            <a:pt x="29" y="2"/>
                          </a:lnTo>
                          <a:lnTo>
                            <a:pt x="30" y="3"/>
                          </a:lnTo>
                          <a:lnTo>
                            <a:pt x="30" y="4"/>
                          </a:lnTo>
                          <a:lnTo>
                            <a:pt x="30" y="6"/>
                          </a:lnTo>
                          <a:lnTo>
                            <a:pt x="31" y="4"/>
                          </a:lnTo>
                          <a:lnTo>
                            <a:pt x="31" y="5"/>
                          </a:lnTo>
                          <a:lnTo>
                            <a:pt x="32" y="7"/>
                          </a:lnTo>
                          <a:lnTo>
                            <a:pt x="32" y="6"/>
                          </a:lnTo>
                          <a:lnTo>
                            <a:pt x="32" y="7"/>
                          </a:lnTo>
                          <a:lnTo>
                            <a:pt x="33" y="4"/>
                          </a:lnTo>
                          <a:lnTo>
                            <a:pt x="33" y="3"/>
                          </a:lnTo>
                          <a:lnTo>
                            <a:pt x="34" y="5"/>
                          </a:lnTo>
                          <a:lnTo>
                            <a:pt x="34" y="6"/>
                          </a:lnTo>
                          <a:lnTo>
                            <a:pt x="35" y="4"/>
                          </a:lnTo>
                          <a:lnTo>
                            <a:pt x="35" y="6"/>
                          </a:lnTo>
                          <a:lnTo>
                            <a:pt x="35" y="4"/>
                          </a:lnTo>
                          <a:lnTo>
                            <a:pt x="36" y="6"/>
                          </a:lnTo>
                          <a:lnTo>
                            <a:pt x="36" y="6"/>
                          </a:lnTo>
                          <a:lnTo>
                            <a:pt x="37" y="5"/>
                          </a:lnTo>
                          <a:lnTo>
                            <a:pt x="37" y="1"/>
                          </a:lnTo>
                          <a:lnTo>
                            <a:pt x="37" y="1"/>
                          </a:lnTo>
                          <a:lnTo>
                            <a:pt x="38" y="3"/>
                          </a:lnTo>
                          <a:lnTo>
                            <a:pt x="38" y="2"/>
                          </a:lnTo>
                          <a:lnTo>
                            <a:pt x="39" y="5"/>
                          </a:lnTo>
                          <a:lnTo>
                            <a:pt x="39" y="7"/>
                          </a:lnTo>
                          <a:lnTo>
                            <a:pt x="40" y="6"/>
                          </a:lnTo>
                          <a:lnTo>
                            <a:pt x="40" y="8"/>
                          </a:lnTo>
                          <a:lnTo>
                            <a:pt x="40" y="8"/>
                          </a:lnTo>
                          <a:lnTo>
                            <a:pt x="41" y="7"/>
                          </a:lnTo>
                          <a:lnTo>
                            <a:pt x="41" y="6"/>
                          </a:lnTo>
                          <a:lnTo>
                            <a:pt x="42" y="5"/>
                          </a:lnTo>
                          <a:lnTo>
                            <a:pt x="42" y="6"/>
                          </a:lnTo>
                          <a:lnTo>
                            <a:pt x="42" y="4"/>
                          </a:lnTo>
                          <a:lnTo>
                            <a:pt x="43" y="6"/>
                          </a:lnTo>
                          <a:lnTo>
                            <a:pt x="43" y="8"/>
                          </a:lnTo>
                          <a:lnTo>
                            <a:pt x="44" y="6"/>
                          </a:lnTo>
                          <a:lnTo>
                            <a:pt x="44" y="7"/>
                          </a:lnTo>
                          <a:lnTo>
                            <a:pt x="45" y="6"/>
                          </a:lnTo>
                          <a:lnTo>
                            <a:pt x="45" y="9"/>
                          </a:lnTo>
                          <a:lnTo>
                            <a:pt x="45" y="7"/>
                          </a:lnTo>
                          <a:lnTo>
                            <a:pt x="46" y="5"/>
                          </a:lnTo>
                          <a:lnTo>
                            <a:pt x="46" y="8"/>
                          </a:lnTo>
                          <a:lnTo>
                            <a:pt x="47" y="8"/>
                          </a:lnTo>
                          <a:lnTo>
                            <a:pt x="47" y="7"/>
                          </a:lnTo>
                          <a:lnTo>
                            <a:pt x="47" y="9"/>
                          </a:lnTo>
                          <a:lnTo>
                            <a:pt x="48" y="8"/>
                          </a:lnTo>
                          <a:lnTo>
                            <a:pt x="48" y="17"/>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65" name="Line 149">
                      <a:extLst>
                        <a:ext uri="{FF2B5EF4-FFF2-40B4-BE49-F238E27FC236}">
                          <a16:creationId xmlns:a16="http://schemas.microsoft.com/office/drawing/2014/main" id="{63199CB5-1691-4D1B-B2F5-71AF3046B522}"/>
                        </a:ext>
                      </a:extLst>
                    </p:cNvPr>
                    <p:cNvSpPr>
                      <a:spLocks noChangeShapeType="1"/>
                    </p:cNvSpPr>
                    <p:nvPr/>
                  </p:nvSpPr>
                  <p:spPr bwMode="auto">
                    <a:xfrm flipV="1">
                      <a:off x="7089775" y="7729538"/>
                      <a:ext cx="0" cy="209550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66" name="Line 150">
                      <a:extLst>
                        <a:ext uri="{FF2B5EF4-FFF2-40B4-BE49-F238E27FC236}">
                          <a16:creationId xmlns:a16="http://schemas.microsoft.com/office/drawing/2014/main" id="{67C45E70-14CD-4C5F-B082-5DD97119D0BB}"/>
                        </a:ext>
                      </a:extLst>
                    </p:cNvPr>
                    <p:cNvSpPr>
                      <a:spLocks noChangeShapeType="1"/>
                    </p:cNvSpPr>
                    <p:nvPr/>
                  </p:nvSpPr>
                  <p:spPr bwMode="auto">
                    <a:xfrm>
                      <a:off x="7091363" y="7729538"/>
                      <a:ext cx="0" cy="160655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67" name="Freeform 151">
                      <a:extLst>
                        <a:ext uri="{FF2B5EF4-FFF2-40B4-BE49-F238E27FC236}">
                          <a16:creationId xmlns:a16="http://schemas.microsoft.com/office/drawing/2014/main" id="{2B6FFCB6-A0AB-4502-A435-B5E8A7050A35}"/>
                        </a:ext>
                      </a:extLst>
                    </p:cNvPr>
                    <p:cNvSpPr>
                      <a:spLocks/>
                    </p:cNvSpPr>
                    <p:nvPr/>
                  </p:nvSpPr>
                  <p:spPr bwMode="auto">
                    <a:xfrm flipV="1">
                      <a:off x="7091363" y="9336088"/>
                      <a:ext cx="3678238" cy="406400"/>
                    </a:xfrm>
                    <a:custGeom>
                      <a:avLst/>
                      <a:gdLst>
                        <a:gd name="T0" fmla="*/ 38 w 2499"/>
                        <a:gd name="T1" fmla="*/ 15 h 305"/>
                        <a:gd name="T2" fmla="*/ 77 w 2499"/>
                        <a:gd name="T3" fmla="*/ 13 h 305"/>
                        <a:gd name="T4" fmla="*/ 117 w 2499"/>
                        <a:gd name="T5" fmla="*/ 12 h 305"/>
                        <a:gd name="T6" fmla="*/ 156 w 2499"/>
                        <a:gd name="T7" fmla="*/ 8 h 305"/>
                        <a:gd name="T8" fmla="*/ 195 w 2499"/>
                        <a:gd name="T9" fmla="*/ 10 h 305"/>
                        <a:gd name="T10" fmla="*/ 234 w 2499"/>
                        <a:gd name="T11" fmla="*/ 11 h 305"/>
                        <a:gd name="T12" fmla="*/ 273 w 2499"/>
                        <a:gd name="T13" fmla="*/ 14 h 305"/>
                        <a:gd name="T14" fmla="*/ 312 w 2499"/>
                        <a:gd name="T15" fmla="*/ 12 h 305"/>
                        <a:gd name="T16" fmla="*/ 352 w 2499"/>
                        <a:gd name="T17" fmla="*/ 8 h 305"/>
                        <a:gd name="T18" fmla="*/ 391 w 2499"/>
                        <a:gd name="T19" fmla="*/ 5 h 305"/>
                        <a:gd name="T20" fmla="*/ 430 w 2499"/>
                        <a:gd name="T21" fmla="*/ 12 h 305"/>
                        <a:gd name="T22" fmla="*/ 469 w 2499"/>
                        <a:gd name="T23" fmla="*/ 13 h 305"/>
                        <a:gd name="T24" fmla="*/ 508 w 2499"/>
                        <a:gd name="T25" fmla="*/ 11 h 305"/>
                        <a:gd name="T26" fmla="*/ 547 w 2499"/>
                        <a:gd name="T27" fmla="*/ 13 h 305"/>
                        <a:gd name="T28" fmla="*/ 587 w 2499"/>
                        <a:gd name="T29" fmla="*/ 8 h 305"/>
                        <a:gd name="T30" fmla="*/ 626 w 2499"/>
                        <a:gd name="T31" fmla="*/ 7 h 305"/>
                        <a:gd name="T32" fmla="*/ 665 w 2499"/>
                        <a:gd name="T33" fmla="*/ 10 h 305"/>
                        <a:gd name="T34" fmla="*/ 704 w 2499"/>
                        <a:gd name="T35" fmla="*/ 15 h 305"/>
                        <a:gd name="T36" fmla="*/ 743 w 2499"/>
                        <a:gd name="T37" fmla="*/ 12 h 305"/>
                        <a:gd name="T38" fmla="*/ 783 w 2499"/>
                        <a:gd name="T39" fmla="*/ 8 h 305"/>
                        <a:gd name="T40" fmla="*/ 822 w 2499"/>
                        <a:gd name="T41" fmla="*/ 6 h 305"/>
                        <a:gd name="T42" fmla="*/ 861 w 2499"/>
                        <a:gd name="T43" fmla="*/ 11 h 305"/>
                        <a:gd name="T44" fmla="*/ 900 w 2499"/>
                        <a:gd name="T45" fmla="*/ 11 h 305"/>
                        <a:gd name="T46" fmla="*/ 939 w 2499"/>
                        <a:gd name="T47" fmla="*/ 12 h 305"/>
                        <a:gd name="T48" fmla="*/ 978 w 2499"/>
                        <a:gd name="T49" fmla="*/ 10 h 305"/>
                        <a:gd name="T50" fmla="*/ 1018 w 2499"/>
                        <a:gd name="T51" fmla="*/ 8 h 305"/>
                        <a:gd name="T52" fmla="*/ 1057 w 2499"/>
                        <a:gd name="T53" fmla="*/ 9 h 305"/>
                        <a:gd name="T54" fmla="*/ 1096 w 2499"/>
                        <a:gd name="T55" fmla="*/ 18 h 305"/>
                        <a:gd name="T56" fmla="*/ 1135 w 2499"/>
                        <a:gd name="T57" fmla="*/ 13 h 305"/>
                        <a:gd name="T58" fmla="*/ 1174 w 2499"/>
                        <a:gd name="T59" fmla="*/ 8 h 305"/>
                        <a:gd name="T60" fmla="*/ 1213 w 2499"/>
                        <a:gd name="T61" fmla="*/ 8 h 305"/>
                        <a:gd name="T62" fmla="*/ 1253 w 2499"/>
                        <a:gd name="T63" fmla="*/ 7 h 305"/>
                        <a:gd name="T64" fmla="*/ 1292 w 2499"/>
                        <a:gd name="T65" fmla="*/ 7 h 305"/>
                        <a:gd name="T66" fmla="*/ 1331 w 2499"/>
                        <a:gd name="T67" fmla="*/ 14 h 305"/>
                        <a:gd name="T68" fmla="*/ 1370 w 2499"/>
                        <a:gd name="T69" fmla="*/ 14 h 305"/>
                        <a:gd name="T70" fmla="*/ 1409 w 2499"/>
                        <a:gd name="T71" fmla="*/ 9 h 305"/>
                        <a:gd name="T72" fmla="*/ 1448 w 2499"/>
                        <a:gd name="T73" fmla="*/ 8 h 305"/>
                        <a:gd name="T74" fmla="*/ 1488 w 2499"/>
                        <a:gd name="T75" fmla="*/ 7 h 305"/>
                        <a:gd name="T76" fmla="*/ 1527 w 2499"/>
                        <a:gd name="T77" fmla="*/ 9 h 305"/>
                        <a:gd name="T78" fmla="*/ 1566 w 2499"/>
                        <a:gd name="T79" fmla="*/ 12 h 305"/>
                        <a:gd name="T80" fmla="*/ 1605 w 2499"/>
                        <a:gd name="T81" fmla="*/ 12 h 305"/>
                        <a:gd name="T82" fmla="*/ 1644 w 2499"/>
                        <a:gd name="T83" fmla="*/ 9 h 305"/>
                        <a:gd name="T84" fmla="*/ 1683 w 2499"/>
                        <a:gd name="T85" fmla="*/ 7 h 305"/>
                        <a:gd name="T86" fmla="*/ 1723 w 2499"/>
                        <a:gd name="T87" fmla="*/ 9 h 305"/>
                        <a:gd name="T88" fmla="*/ 1762 w 2499"/>
                        <a:gd name="T89" fmla="*/ 13 h 305"/>
                        <a:gd name="T90" fmla="*/ 1801 w 2499"/>
                        <a:gd name="T91" fmla="*/ 11 h 305"/>
                        <a:gd name="T92" fmla="*/ 1840 w 2499"/>
                        <a:gd name="T93" fmla="*/ 11 h 305"/>
                        <a:gd name="T94" fmla="*/ 1879 w 2499"/>
                        <a:gd name="T95" fmla="*/ 9 h 305"/>
                        <a:gd name="T96" fmla="*/ 1918 w 2499"/>
                        <a:gd name="T97" fmla="*/ 8 h 305"/>
                        <a:gd name="T98" fmla="*/ 1958 w 2499"/>
                        <a:gd name="T99" fmla="*/ 10 h 305"/>
                        <a:gd name="T100" fmla="*/ 1997 w 2499"/>
                        <a:gd name="T101" fmla="*/ 13 h 305"/>
                        <a:gd name="T102" fmla="*/ 2036 w 2499"/>
                        <a:gd name="T103" fmla="*/ 13 h 305"/>
                        <a:gd name="T104" fmla="*/ 2075 w 2499"/>
                        <a:gd name="T105" fmla="*/ 9 h 305"/>
                        <a:gd name="T106" fmla="*/ 2114 w 2499"/>
                        <a:gd name="T107" fmla="*/ 8 h 305"/>
                        <a:gd name="T108" fmla="*/ 2154 w 2499"/>
                        <a:gd name="T109" fmla="*/ 9 h 305"/>
                        <a:gd name="T110" fmla="*/ 2193 w 2499"/>
                        <a:gd name="T111" fmla="*/ 9 h 305"/>
                        <a:gd name="T112" fmla="*/ 2232 w 2499"/>
                        <a:gd name="T113" fmla="*/ 11 h 305"/>
                        <a:gd name="T114" fmla="*/ 2271 w 2499"/>
                        <a:gd name="T115" fmla="*/ 9 h 305"/>
                        <a:gd name="T116" fmla="*/ 2310 w 2499"/>
                        <a:gd name="T117" fmla="*/ 9 h 305"/>
                        <a:gd name="T118" fmla="*/ 2349 w 2499"/>
                        <a:gd name="T119" fmla="*/ 8 h 305"/>
                        <a:gd name="T120" fmla="*/ 2389 w 2499"/>
                        <a:gd name="T121" fmla="*/ 7 h 305"/>
                        <a:gd name="T122" fmla="*/ 2428 w 2499"/>
                        <a:gd name="T123" fmla="*/ 10 h 305"/>
                        <a:gd name="T124" fmla="*/ 2467 w 2499"/>
                        <a:gd name="T125" fmla="*/ 1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305">
                          <a:moveTo>
                            <a:pt x="0" y="305"/>
                          </a:moveTo>
                          <a:lnTo>
                            <a:pt x="0" y="94"/>
                          </a:lnTo>
                          <a:lnTo>
                            <a:pt x="0" y="48"/>
                          </a:lnTo>
                          <a:lnTo>
                            <a:pt x="1" y="36"/>
                          </a:lnTo>
                          <a:lnTo>
                            <a:pt x="1" y="31"/>
                          </a:lnTo>
                          <a:lnTo>
                            <a:pt x="2" y="29"/>
                          </a:lnTo>
                          <a:lnTo>
                            <a:pt x="2" y="27"/>
                          </a:lnTo>
                          <a:lnTo>
                            <a:pt x="2" y="24"/>
                          </a:lnTo>
                          <a:lnTo>
                            <a:pt x="3" y="22"/>
                          </a:lnTo>
                          <a:lnTo>
                            <a:pt x="3" y="21"/>
                          </a:lnTo>
                          <a:lnTo>
                            <a:pt x="4" y="21"/>
                          </a:lnTo>
                          <a:lnTo>
                            <a:pt x="4" y="19"/>
                          </a:lnTo>
                          <a:lnTo>
                            <a:pt x="5" y="18"/>
                          </a:lnTo>
                          <a:lnTo>
                            <a:pt x="5" y="18"/>
                          </a:lnTo>
                          <a:lnTo>
                            <a:pt x="5" y="20"/>
                          </a:lnTo>
                          <a:lnTo>
                            <a:pt x="6" y="19"/>
                          </a:lnTo>
                          <a:lnTo>
                            <a:pt x="6" y="17"/>
                          </a:lnTo>
                          <a:lnTo>
                            <a:pt x="7" y="22"/>
                          </a:lnTo>
                          <a:lnTo>
                            <a:pt x="7" y="19"/>
                          </a:lnTo>
                          <a:lnTo>
                            <a:pt x="7" y="20"/>
                          </a:lnTo>
                          <a:lnTo>
                            <a:pt x="8" y="22"/>
                          </a:lnTo>
                          <a:lnTo>
                            <a:pt x="8" y="19"/>
                          </a:lnTo>
                          <a:lnTo>
                            <a:pt x="9" y="21"/>
                          </a:lnTo>
                          <a:lnTo>
                            <a:pt x="9" y="20"/>
                          </a:lnTo>
                          <a:lnTo>
                            <a:pt x="10" y="19"/>
                          </a:lnTo>
                          <a:lnTo>
                            <a:pt x="10" y="20"/>
                          </a:lnTo>
                          <a:lnTo>
                            <a:pt x="10" y="21"/>
                          </a:lnTo>
                          <a:lnTo>
                            <a:pt x="11" y="22"/>
                          </a:lnTo>
                          <a:lnTo>
                            <a:pt x="11" y="20"/>
                          </a:lnTo>
                          <a:lnTo>
                            <a:pt x="12" y="18"/>
                          </a:lnTo>
                          <a:lnTo>
                            <a:pt x="12" y="17"/>
                          </a:lnTo>
                          <a:lnTo>
                            <a:pt x="12" y="17"/>
                          </a:lnTo>
                          <a:lnTo>
                            <a:pt x="13" y="19"/>
                          </a:lnTo>
                          <a:lnTo>
                            <a:pt x="13" y="16"/>
                          </a:lnTo>
                          <a:lnTo>
                            <a:pt x="14" y="17"/>
                          </a:lnTo>
                          <a:lnTo>
                            <a:pt x="14" y="17"/>
                          </a:lnTo>
                          <a:lnTo>
                            <a:pt x="15" y="15"/>
                          </a:lnTo>
                          <a:lnTo>
                            <a:pt x="15" y="15"/>
                          </a:lnTo>
                          <a:lnTo>
                            <a:pt x="15" y="14"/>
                          </a:lnTo>
                          <a:lnTo>
                            <a:pt x="16" y="12"/>
                          </a:lnTo>
                          <a:lnTo>
                            <a:pt x="16" y="14"/>
                          </a:lnTo>
                          <a:lnTo>
                            <a:pt x="17" y="12"/>
                          </a:lnTo>
                          <a:lnTo>
                            <a:pt x="17" y="16"/>
                          </a:lnTo>
                          <a:lnTo>
                            <a:pt x="17" y="13"/>
                          </a:lnTo>
                          <a:lnTo>
                            <a:pt x="18" y="16"/>
                          </a:lnTo>
                          <a:lnTo>
                            <a:pt x="18" y="15"/>
                          </a:lnTo>
                          <a:lnTo>
                            <a:pt x="19" y="14"/>
                          </a:lnTo>
                          <a:lnTo>
                            <a:pt x="19" y="17"/>
                          </a:lnTo>
                          <a:lnTo>
                            <a:pt x="20" y="16"/>
                          </a:lnTo>
                          <a:lnTo>
                            <a:pt x="20" y="16"/>
                          </a:lnTo>
                          <a:lnTo>
                            <a:pt x="20" y="18"/>
                          </a:lnTo>
                          <a:lnTo>
                            <a:pt x="21" y="19"/>
                          </a:lnTo>
                          <a:lnTo>
                            <a:pt x="21" y="15"/>
                          </a:lnTo>
                          <a:lnTo>
                            <a:pt x="22" y="16"/>
                          </a:lnTo>
                          <a:lnTo>
                            <a:pt x="22" y="17"/>
                          </a:lnTo>
                          <a:lnTo>
                            <a:pt x="22" y="19"/>
                          </a:lnTo>
                          <a:lnTo>
                            <a:pt x="23" y="18"/>
                          </a:lnTo>
                          <a:lnTo>
                            <a:pt x="23" y="16"/>
                          </a:lnTo>
                          <a:lnTo>
                            <a:pt x="24" y="17"/>
                          </a:lnTo>
                          <a:lnTo>
                            <a:pt x="24" y="15"/>
                          </a:lnTo>
                          <a:lnTo>
                            <a:pt x="25" y="18"/>
                          </a:lnTo>
                          <a:lnTo>
                            <a:pt x="25" y="17"/>
                          </a:lnTo>
                          <a:lnTo>
                            <a:pt x="25" y="17"/>
                          </a:lnTo>
                          <a:lnTo>
                            <a:pt x="26" y="17"/>
                          </a:lnTo>
                          <a:lnTo>
                            <a:pt x="26" y="17"/>
                          </a:lnTo>
                          <a:lnTo>
                            <a:pt x="27" y="14"/>
                          </a:lnTo>
                          <a:lnTo>
                            <a:pt x="27" y="11"/>
                          </a:lnTo>
                          <a:lnTo>
                            <a:pt x="27" y="15"/>
                          </a:lnTo>
                          <a:lnTo>
                            <a:pt x="28" y="12"/>
                          </a:lnTo>
                          <a:lnTo>
                            <a:pt x="28" y="11"/>
                          </a:lnTo>
                          <a:lnTo>
                            <a:pt x="29" y="13"/>
                          </a:lnTo>
                          <a:lnTo>
                            <a:pt x="29" y="11"/>
                          </a:lnTo>
                          <a:lnTo>
                            <a:pt x="30" y="11"/>
                          </a:lnTo>
                          <a:lnTo>
                            <a:pt x="30" y="10"/>
                          </a:lnTo>
                          <a:lnTo>
                            <a:pt x="30" y="13"/>
                          </a:lnTo>
                          <a:lnTo>
                            <a:pt x="31" y="11"/>
                          </a:lnTo>
                          <a:lnTo>
                            <a:pt x="31" y="11"/>
                          </a:lnTo>
                          <a:lnTo>
                            <a:pt x="32" y="12"/>
                          </a:lnTo>
                          <a:lnTo>
                            <a:pt x="32" y="10"/>
                          </a:lnTo>
                          <a:lnTo>
                            <a:pt x="32" y="13"/>
                          </a:lnTo>
                          <a:lnTo>
                            <a:pt x="33" y="14"/>
                          </a:lnTo>
                          <a:lnTo>
                            <a:pt x="33" y="13"/>
                          </a:lnTo>
                          <a:lnTo>
                            <a:pt x="34" y="17"/>
                          </a:lnTo>
                          <a:lnTo>
                            <a:pt x="34" y="14"/>
                          </a:lnTo>
                          <a:lnTo>
                            <a:pt x="35" y="14"/>
                          </a:lnTo>
                          <a:lnTo>
                            <a:pt x="35" y="13"/>
                          </a:lnTo>
                          <a:lnTo>
                            <a:pt x="35" y="16"/>
                          </a:lnTo>
                          <a:lnTo>
                            <a:pt x="36" y="17"/>
                          </a:lnTo>
                          <a:lnTo>
                            <a:pt x="36" y="17"/>
                          </a:lnTo>
                          <a:lnTo>
                            <a:pt x="37" y="17"/>
                          </a:lnTo>
                          <a:lnTo>
                            <a:pt x="37" y="17"/>
                          </a:lnTo>
                          <a:lnTo>
                            <a:pt x="37" y="14"/>
                          </a:lnTo>
                          <a:lnTo>
                            <a:pt x="38" y="15"/>
                          </a:lnTo>
                          <a:lnTo>
                            <a:pt x="38" y="15"/>
                          </a:lnTo>
                          <a:lnTo>
                            <a:pt x="39" y="17"/>
                          </a:lnTo>
                          <a:lnTo>
                            <a:pt x="39" y="15"/>
                          </a:lnTo>
                          <a:lnTo>
                            <a:pt x="40" y="14"/>
                          </a:lnTo>
                          <a:lnTo>
                            <a:pt x="40" y="13"/>
                          </a:lnTo>
                          <a:lnTo>
                            <a:pt x="40" y="13"/>
                          </a:lnTo>
                          <a:lnTo>
                            <a:pt x="41" y="12"/>
                          </a:lnTo>
                          <a:lnTo>
                            <a:pt x="41" y="11"/>
                          </a:lnTo>
                          <a:lnTo>
                            <a:pt x="42" y="10"/>
                          </a:lnTo>
                          <a:lnTo>
                            <a:pt x="42" y="11"/>
                          </a:lnTo>
                          <a:lnTo>
                            <a:pt x="42" y="9"/>
                          </a:lnTo>
                          <a:lnTo>
                            <a:pt x="43" y="9"/>
                          </a:lnTo>
                          <a:lnTo>
                            <a:pt x="43" y="9"/>
                          </a:lnTo>
                          <a:lnTo>
                            <a:pt x="44" y="9"/>
                          </a:lnTo>
                          <a:lnTo>
                            <a:pt x="44" y="8"/>
                          </a:lnTo>
                          <a:lnTo>
                            <a:pt x="45" y="10"/>
                          </a:lnTo>
                          <a:lnTo>
                            <a:pt x="45" y="10"/>
                          </a:lnTo>
                          <a:lnTo>
                            <a:pt x="45" y="10"/>
                          </a:lnTo>
                          <a:lnTo>
                            <a:pt x="46" y="10"/>
                          </a:lnTo>
                          <a:lnTo>
                            <a:pt x="46" y="11"/>
                          </a:lnTo>
                          <a:lnTo>
                            <a:pt x="47" y="11"/>
                          </a:lnTo>
                          <a:lnTo>
                            <a:pt x="47" y="12"/>
                          </a:lnTo>
                          <a:lnTo>
                            <a:pt x="47" y="11"/>
                          </a:lnTo>
                          <a:lnTo>
                            <a:pt x="48" y="12"/>
                          </a:lnTo>
                          <a:lnTo>
                            <a:pt x="48" y="11"/>
                          </a:lnTo>
                          <a:lnTo>
                            <a:pt x="49" y="12"/>
                          </a:lnTo>
                          <a:lnTo>
                            <a:pt x="49" y="13"/>
                          </a:lnTo>
                          <a:lnTo>
                            <a:pt x="50" y="14"/>
                          </a:lnTo>
                          <a:lnTo>
                            <a:pt x="50" y="12"/>
                          </a:lnTo>
                          <a:lnTo>
                            <a:pt x="50" y="14"/>
                          </a:lnTo>
                          <a:lnTo>
                            <a:pt x="51" y="13"/>
                          </a:lnTo>
                          <a:lnTo>
                            <a:pt x="51" y="13"/>
                          </a:lnTo>
                          <a:lnTo>
                            <a:pt x="52" y="12"/>
                          </a:lnTo>
                          <a:lnTo>
                            <a:pt x="52" y="13"/>
                          </a:lnTo>
                          <a:lnTo>
                            <a:pt x="52" y="13"/>
                          </a:lnTo>
                          <a:lnTo>
                            <a:pt x="53" y="13"/>
                          </a:lnTo>
                          <a:lnTo>
                            <a:pt x="53" y="10"/>
                          </a:lnTo>
                          <a:lnTo>
                            <a:pt x="54" y="12"/>
                          </a:lnTo>
                          <a:lnTo>
                            <a:pt x="54" y="6"/>
                          </a:lnTo>
                          <a:lnTo>
                            <a:pt x="55" y="10"/>
                          </a:lnTo>
                          <a:lnTo>
                            <a:pt x="55" y="11"/>
                          </a:lnTo>
                          <a:lnTo>
                            <a:pt x="55" y="11"/>
                          </a:lnTo>
                          <a:lnTo>
                            <a:pt x="56" y="9"/>
                          </a:lnTo>
                          <a:lnTo>
                            <a:pt x="56" y="8"/>
                          </a:lnTo>
                          <a:lnTo>
                            <a:pt x="57" y="8"/>
                          </a:lnTo>
                          <a:lnTo>
                            <a:pt x="57" y="8"/>
                          </a:lnTo>
                          <a:lnTo>
                            <a:pt x="57" y="9"/>
                          </a:lnTo>
                          <a:lnTo>
                            <a:pt x="58" y="8"/>
                          </a:lnTo>
                          <a:lnTo>
                            <a:pt x="58" y="7"/>
                          </a:lnTo>
                          <a:lnTo>
                            <a:pt x="59" y="10"/>
                          </a:lnTo>
                          <a:lnTo>
                            <a:pt x="59" y="9"/>
                          </a:lnTo>
                          <a:lnTo>
                            <a:pt x="60" y="8"/>
                          </a:lnTo>
                          <a:lnTo>
                            <a:pt x="60" y="9"/>
                          </a:lnTo>
                          <a:lnTo>
                            <a:pt x="60" y="7"/>
                          </a:lnTo>
                          <a:lnTo>
                            <a:pt x="61" y="10"/>
                          </a:lnTo>
                          <a:lnTo>
                            <a:pt x="61" y="11"/>
                          </a:lnTo>
                          <a:lnTo>
                            <a:pt x="62" y="10"/>
                          </a:lnTo>
                          <a:lnTo>
                            <a:pt x="62" y="10"/>
                          </a:lnTo>
                          <a:lnTo>
                            <a:pt x="62" y="12"/>
                          </a:lnTo>
                          <a:lnTo>
                            <a:pt x="63" y="11"/>
                          </a:lnTo>
                          <a:lnTo>
                            <a:pt x="63" y="12"/>
                          </a:lnTo>
                          <a:lnTo>
                            <a:pt x="64" y="10"/>
                          </a:lnTo>
                          <a:lnTo>
                            <a:pt x="64" y="12"/>
                          </a:lnTo>
                          <a:lnTo>
                            <a:pt x="65" y="12"/>
                          </a:lnTo>
                          <a:lnTo>
                            <a:pt x="65" y="14"/>
                          </a:lnTo>
                          <a:lnTo>
                            <a:pt x="65" y="12"/>
                          </a:lnTo>
                          <a:lnTo>
                            <a:pt x="66" y="12"/>
                          </a:lnTo>
                          <a:lnTo>
                            <a:pt x="66" y="12"/>
                          </a:lnTo>
                          <a:lnTo>
                            <a:pt x="67" y="14"/>
                          </a:lnTo>
                          <a:lnTo>
                            <a:pt x="67" y="10"/>
                          </a:lnTo>
                          <a:lnTo>
                            <a:pt x="67" y="12"/>
                          </a:lnTo>
                          <a:lnTo>
                            <a:pt x="68" y="11"/>
                          </a:lnTo>
                          <a:lnTo>
                            <a:pt x="68" y="10"/>
                          </a:lnTo>
                          <a:lnTo>
                            <a:pt x="69" y="9"/>
                          </a:lnTo>
                          <a:lnTo>
                            <a:pt x="69" y="10"/>
                          </a:lnTo>
                          <a:lnTo>
                            <a:pt x="70" y="8"/>
                          </a:lnTo>
                          <a:lnTo>
                            <a:pt x="70" y="7"/>
                          </a:lnTo>
                          <a:lnTo>
                            <a:pt x="70" y="8"/>
                          </a:lnTo>
                          <a:lnTo>
                            <a:pt x="71" y="7"/>
                          </a:lnTo>
                          <a:lnTo>
                            <a:pt x="71" y="8"/>
                          </a:lnTo>
                          <a:lnTo>
                            <a:pt x="72" y="7"/>
                          </a:lnTo>
                          <a:lnTo>
                            <a:pt x="72" y="7"/>
                          </a:lnTo>
                          <a:lnTo>
                            <a:pt x="72" y="8"/>
                          </a:lnTo>
                          <a:lnTo>
                            <a:pt x="73" y="8"/>
                          </a:lnTo>
                          <a:lnTo>
                            <a:pt x="73" y="9"/>
                          </a:lnTo>
                          <a:lnTo>
                            <a:pt x="74" y="6"/>
                          </a:lnTo>
                          <a:lnTo>
                            <a:pt x="74" y="10"/>
                          </a:lnTo>
                          <a:lnTo>
                            <a:pt x="75" y="9"/>
                          </a:lnTo>
                          <a:lnTo>
                            <a:pt x="75" y="8"/>
                          </a:lnTo>
                          <a:lnTo>
                            <a:pt x="75" y="9"/>
                          </a:lnTo>
                          <a:lnTo>
                            <a:pt x="76" y="9"/>
                          </a:lnTo>
                          <a:lnTo>
                            <a:pt x="76" y="8"/>
                          </a:lnTo>
                          <a:lnTo>
                            <a:pt x="77" y="12"/>
                          </a:lnTo>
                          <a:lnTo>
                            <a:pt x="77" y="11"/>
                          </a:lnTo>
                          <a:lnTo>
                            <a:pt x="77" y="13"/>
                          </a:lnTo>
                          <a:lnTo>
                            <a:pt x="78" y="12"/>
                          </a:lnTo>
                          <a:lnTo>
                            <a:pt x="78" y="13"/>
                          </a:lnTo>
                          <a:lnTo>
                            <a:pt x="79" y="12"/>
                          </a:lnTo>
                          <a:lnTo>
                            <a:pt x="79" y="12"/>
                          </a:lnTo>
                          <a:lnTo>
                            <a:pt x="80" y="12"/>
                          </a:lnTo>
                          <a:lnTo>
                            <a:pt x="80" y="12"/>
                          </a:lnTo>
                          <a:lnTo>
                            <a:pt x="80" y="12"/>
                          </a:lnTo>
                          <a:lnTo>
                            <a:pt x="81" y="13"/>
                          </a:lnTo>
                          <a:lnTo>
                            <a:pt x="81" y="12"/>
                          </a:lnTo>
                          <a:lnTo>
                            <a:pt x="82" y="9"/>
                          </a:lnTo>
                          <a:lnTo>
                            <a:pt x="82" y="10"/>
                          </a:lnTo>
                          <a:lnTo>
                            <a:pt x="82" y="8"/>
                          </a:lnTo>
                          <a:lnTo>
                            <a:pt x="83" y="11"/>
                          </a:lnTo>
                          <a:lnTo>
                            <a:pt x="83" y="10"/>
                          </a:lnTo>
                          <a:lnTo>
                            <a:pt x="84" y="9"/>
                          </a:lnTo>
                          <a:lnTo>
                            <a:pt x="84" y="7"/>
                          </a:lnTo>
                          <a:lnTo>
                            <a:pt x="85" y="7"/>
                          </a:lnTo>
                          <a:lnTo>
                            <a:pt x="85" y="6"/>
                          </a:lnTo>
                          <a:lnTo>
                            <a:pt x="85" y="7"/>
                          </a:lnTo>
                          <a:lnTo>
                            <a:pt x="86" y="6"/>
                          </a:lnTo>
                          <a:lnTo>
                            <a:pt x="86" y="7"/>
                          </a:lnTo>
                          <a:lnTo>
                            <a:pt x="87" y="6"/>
                          </a:lnTo>
                          <a:lnTo>
                            <a:pt x="87" y="7"/>
                          </a:lnTo>
                          <a:lnTo>
                            <a:pt x="87" y="6"/>
                          </a:lnTo>
                          <a:lnTo>
                            <a:pt x="88" y="6"/>
                          </a:lnTo>
                          <a:lnTo>
                            <a:pt x="88" y="8"/>
                          </a:lnTo>
                          <a:lnTo>
                            <a:pt x="89" y="9"/>
                          </a:lnTo>
                          <a:lnTo>
                            <a:pt x="89" y="8"/>
                          </a:lnTo>
                          <a:lnTo>
                            <a:pt x="90" y="8"/>
                          </a:lnTo>
                          <a:lnTo>
                            <a:pt x="90" y="9"/>
                          </a:lnTo>
                          <a:lnTo>
                            <a:pt x="90" y="9"/>
                          </a:lnTo>
                          <a:lnTo>
                            <a:pt x="91" y="9"/>
                          </a:lnTo>
                          <a:lnTo>
                            <a:pt x="91" y="11"/>
                          </a:lnTo>
                          <a:lnTo>
                            <a:pt x="92" y="11"/>
                          </a:lnTo>
                          <a:lnTo>
                            <a:pt x="92" y="10"/>
                          </a:lnTo>
                          <a:lnTo>
                            <a:pt x="92" y="10"/>
                          </a:lnTo>
                          <a:lnTo>
                            <a:pt x="93" y="11"/>
                          </a:lnTo>
                          <a:lnTo>
                            <a:pt x="93" y="10"/>
                          </a:lnTo>
                          <a:lnTo>
                            <a:pt x="94" y="10"/>
                          </a:lnTo>
                          <a:lnTo>
                            <a:pt x="94" y="11"/>
                          </a:lnTo>
                          <a:lnTo>
                            <a:pt x="95" y="10"/>
                          </a:lnTo>
                          <a:lnTo>
                            <a:pt x="95" y="10"/>
                          </a:lnTo>
                          <a:lnTo>
                            <a:pt x="95" y="10"/>
                          </a:lnTo>
                          <a:lnTo>
                            <a:pt x="96" y="10"/>
                          </a:lnTo>
                          <a:lnTo>
                            <a:pt x="96" y="9"/>
                          </a:lnTo>
                          <a:lnTo>
                            <a:pt x="97" y="8"/>
                          </a:lnTo>
                          <a:lnTo>
                            <a:pt x="97" y="8"/>
                          </a:lnTo>
                          <a:lnTo>
                            <a:pt x="97" y="6"/>
                          </a:lnTo>
                          <a:lnTo>
                            <a:pt x="98" y="5"/>
                          </a:lnTo>
                          <a:lnTo>
                            <a:pt x="98" y="6"/>
                          </a:lnTo>
                          <a:lnTo>
                            <a:pt x="99" y="7"/>
                          </a:lnTo>
                          <a:lnTo>
                            <a:pt x="99" y="7"/>
                          </a:lnTo>
                          <a:lnTo>
                            <a:pt x="100" y="5"/>
                          </a:lnTo>
                          <a:lnTo>
                            <a:pt x="100" y="8"/>
                          </a:lnTo>
                          <a:lnTo>
                            <a:pt x="100" y="6"/>
                          </a:lnTo>
                          <a:lnTo>
                            <a:pt x="101" y="5"/>
                          </a:lnTo>
                          <a:lnTo>
                            <a:pt x="101" y="6"/>
                          </a:lnTo>
                          <a:lnTo>
                            <a:pt x="102" y="5"/>
                          </a:lnTo>
                          <a:lnTo>
                            <a:pt x="102" y="6"/>
                          </a:lnTo>
                          <a:lnTo>
                            <a:pt x="102" y="7"/>
                          </a:lnTo>
                          <a:lnTo>
                            <a:pt x="103" y="7"/>
                          </a:lnTo>
                          <a:lnTo>
                            <a:pt x="103" y="8"/>
                          </a:lnTo>
                          <a:lnTo>
                            <a:pt x="104" y="8"/>
                          </a:lnTo>
                          <a:lnTo>
                            <a:pt x="104" y="8"/>
                          </a:lnTo>
                          <a:lnTo>
                            <a:pt x="105" y="9"/>
                          </a:lnTo>
                          <a:lnTo>
                            <a:pt x="105" y="11"/>
                          </a:lnTo>
                          <a:lnTo>
                            <a:pt x="105" y="11"/>
                          </a:lnTo>
                          <a:lnTo>
                            <a:pt x="106" y="13"/>
                          </a:lnTo>
                          <a:lnTo>
                            <a:pt x="106" y="12"/>
                          </a:lnTo>
                          <a:lnTo>
                            <a:pt x="107" y="13"/>
                          </a:lnTo>
                          <a:lnTo>
                            <a:pt x="107" y="13"/>
                          </a:lnTo>
                          <a:lnTo>
                            <a:pt x="107" y="12"/>
                          </a:lnTo>
                          <a:lnTo>
                            <a:pt x="108" y="12"/>
                          </a:lnTo>
                          <a:lnTo>
                            <a:pt x="108" y="13"/>
                          </a:lnTo>
                          <a:lnTo>
                            <a:pt x="109" y="13"/>
                          </a:lnTo>
                          <a:lnTo>
                            <a:pt x="109" y="10"/>
                          </a:lnTo>
                          <a:lnTo>
                            <a:pt x="110" y="11"/>
                          </a:lnTo>
                          <a:lnTo>
                            <a:pt x="110" y="12"/>
                          </a:lnTo>
                          <a:lnTo>
                            <a:pt x="110" y="12"/>
                          </a:lnTo>
                          <a:lnTo>
                            <a:pt x="111" y="7"/>
                          </a:lnTo>
                          <a:lnTo>
                            <a:pt x="111" y="8"/>
                          </a:lnTo>
                          <a:lnTo>
                            <a:pt x="112" y="9"/>
                          </a:lnTo>
                          <a:lnTo>
                            <a:pt x="112" y="9"/>
                          </a:lnTo>
                          <a:lnTo>
                            <a:pt x="112" y="8"/>
                          </a:lnTo>
                          <a:lnTo>
                            <a:pt x="113" y="10"/>
                          </a:lnTo>
                          <a:lnTo>
                            <a:pt x="113" y="7"/>
                          </a:lnTo>
                          <a:lnTo>
                            <a:pt x="114" y="6"/>
                          </a:lnTo>
                          <a:lnTo>
                            <a:pt x="114" y="7"/>
                          </a:lnTo>
                          <a:lnTo>
                            <a:pt x="115" y="7"/>
                          </a:lnTo>
                          <a:lnTo>
                            <a:pt x="115" y="6"/>
                          </a:lnTo>
                          <a:lnTo>
                            <a:pt x="115" y="9"/>
                          </a:lnTo>
                          <a:lnTo>
                            <a:pt x="116" y="12"/>
                          </a:lnTo>
                          <a:lnTo>
                            <a:pt x="116" y="9"/>
                          </a:lnTo>
                          <a:lnTo>
                            <a:pt x="117" y="12"/>
                          </a:lnTo>
                          <a:lnTo>
                            <a:pt x="117" y="12"/>
                          </a:lnTo>
                          <a:lnTo>
                            <a:pt x="117" y="10"/>
                          </a:lnTo>
                          <a:lnTo>
                            <a:pt x="118" y="12"/>
                          </a:lnTo>
                          <a:lnTo>
                            <a:pt x="118" y="12"/>
                          </a:lnTo>
                          <a:lnTo>
                            <a:pt x="119" y="13"/>
                          </a:lnTo>
                          <a:lnTo>
                            <a:pt x="119" y="14"/>
                          </a:lnTo>
                          <a:lnTo>
                            <a:pt x="120" y="12"/>
                          </a:lnTo>
                          <a:lnTo>
                            <a:pt x="120" y="14"/>
                          </a:lnTo>
                          <a:lnTo>
                            <a:pt x="120" y="12"/>
                          </a:lnTo>
                          <a:lnTo>
                            <a:pt x="121" y="14"/>
                          </a:lnTo>
                          <a:lnTo>
                            <a:pt x="121" y="13"/>
                          </a:lnTo>
                          <a:lnTo>
                            <a:pt x="122" y="14"/>
                          </a:lnTo>
                          <a:lnTo>
                            <a:pt x="122" y="15"/>
                          </a:lnTo>
                          <a:lnTo>
                            <a:pt x="122" y="14"/>
                          </a:lnTo>
                          <a:lnTo>
                            <a:pt x="123" y="12"/>
                          </a:lnTo>
                          <a:lnTo>
                            <a:pt x="123" y="10"/>
                          </a:lnTo>
                          <a:lnTo>
                            <a:pt x="124" y="12"/>
                          </a:lnTo>
                          <a:lnTo>
                            <a:pt x="124" y="13"/>
                          </a:lnTo>
                          <a:lnTo>
                            <a:pt x="125" y="13"/>
                          </a:lnTo>
                          <a:lnTo>
                            <a:pt x="125" y="11"/>
                          </a:lnTo>
                          <a:lnTo>
                            <a:pt x="125" y="12"/>
                          </a:lnTo>
                          <a:lnTo>
                            <a:pt x="126" y="9"/>
                          </a:lnTo>
                          <a:lnTo>
                            <a:pt x="126" y="10"/>
                          </a:lnTo>
                          <a:lnTo>
                            <a:pt x="127" y="7"/>
                          </a:lnTo>
                          <a:lnTo>
                            <a:pt x="127" y="10"/>
                          </a:lnTo>
                          <a:lnTo>
                            <a:pt x="127" y="11"/>
                          </a:lnTo>
                          <a:lnTo>
                            <a:pt x="128" y="11"/>
                          </a:lnTo>
                          <a:lnTo>
                            <a:pt x="128" y="10"/>
                          </a:lnTo>
                          <a:lnTo>
                            <a:pt x="129" y="11"/>
                          </a:lnTo>
                          <a:lnTo>
                            <a:pt x="129" y="13"/>
                          </a:lnTo>
                          <a:lnTo>
                            <a:pt x="130" y="10"/>
                          </a:lnTo>
                          <a:lnTo>
                            <a:pt x="130" y="15"/>
                          </a:lnTo>
                          <a:lnTo>
                            <a:pt x="130" y="12"/>
                          </a:lnTo>
                          <a:lnTo>
                            <a:pt x="131" y="14"/>
                          </a:lnTo>
                          <a:lnTo>
                            <a:pt x="131" y="11"/>
                          </a:lnTo>
                          <a:lnTo>
                            <a:pt x="132" y="14"/>
                          </a:lnTo>
                          <a:lnTo>
                            <a:pt x="132" y="14"/>
                          </a:lnTo>
                          <a:lnTo>
                            <a:pt x="132" y="14"/>
                          </a:lnTo>
                          <a:lnTo>
                            <a:pt x="133" y="16"/>
                          </a:lnTo>
                          <a:lnTo>
                            <a:pt x="133" y="16"/>
                          </a:lnTo>
                          <a:lnTo>
                            <a:pt x="134" y="16"/>
                          </a:lnTo>
                          <a:lnTo>
                            <a:pt x="134" y="15"/>
                          </a:lnTo>
                          <a:lnTo>
                            <a:pt x="135" y="15"/>
                          </a:lnTo>
                          <a:lnTo>
                            <a:pt x="135" y="17"/>
                          </a:lnTo>
                          <a:lnTo>
                            <a:pt x="135" y="17"/>
                          </a:lnTo>
                          <a:lnTo>
                            <a:pt x="136" y="15"/>
                          </a:lnTo>
                          <a:lnTo>
                            <a:pt x="136" y="14"/>
                          </a:lnTo>
                          <a:lnTo>
                            <a:pt x="137" y="15"/>
                          </a:lnTo>
                          <a:lnTo>
                            <a:pt x="137" y="13"/>
                          </a:lnTo>
                          <a:lnTo>
                            <a:pt x="137" y="13"/>
                          </a:lnTo>
                          <a:lnTo>
                            <a:pt x="138" y="12"/>
                          </a:lnTo>
                          <a:lnTo>
                            <a:pt x="138" y="11"/>
                          </a:lnTo>
                          <a:lnTo>
                            <a:pt x="139" y="13"/>
                          </a:lnTo>
                          <a:lnTo>
                            <a:pt x="139" y="9"/>
                          </a:lnTo>
                          <a:lnTo>
                            <a:pt x="140" y="12"/>
                          </a:lnTo>
                          <a:lnTo>
                            <a:pt x="140" y="8"/>
                          </a:lnTo>
                          <a:lnTo>
                            <a:pt x="140" y="10"/>
                          </a:lnTo>
                          <a:lnTo>
                            <a:pt x="141" y="11"/>
                          </a:lnTo>
                          <a:lnTo>
                            <a:pt x="141" y="10"/>
                          </a:lnTo>
                          <a:lnTo>
                            <a:pt x="142" y="12"/>
                          </a:lnTo>
                          <a:lnTo>
                            <a:pt x="142" y="10"/>
                          </a:lnTo>
                          <a:lnTo>
                            <a:pt x="142" y="8"/>
                          </a:lnTo>
                          <a:lnTo>
                            <a:pt x="143" y="9"/>
                          </a:lnTo>
                          <a:lnTo>
                            <a:pt x="143" y="9"/>
                          </a:lnTo>
                          <a:lnTo>
                            <a:pt x="144" y="12"/>
                          </a:lnTo>
                          <a:lnTo>
                            <a:pt x="144" y="11"/>
                          </a:lnTo>
                          <a:lnTo>
                            <a:pt x="145" y="13"/>
                          </a:lnTo>
                          <a:lnTo>
                            <a:pt x="145" y="11"/>
                          </a:lnTo>
                          <a:lnTo>
                            <a:pt x="145" y="13"/>
                          </a:lnTo>
                          <a:lnTo>
                            <a:pt x="146" y="13"/>
                          </a:lnTo>
                          <a:lnTo>
                            <a:pt x="146" y="13"/>
                          </a:lnTo>
                          <a:lnTo>
                            <a:pt x="147" y="14"/>
                          </a:lnTo>
                          <a:lnTo>
                            <a:pt x="147" y="15"/>
                          </a:lnTo>
                          <a:lnTo>
                            <a:pt x="147" y="13"/>
                          </a:lnTo>
                          <a:lnTo>
                            <a:pt x="148" y="13"/>
                          </a:lnTo>
                          <a:lnTo>
                            <a:pt x="148" y="15"/>
                          </a:lnTo>
                          <a:lnTo>
                            <a:pt x="149" y="13"/>
                          </a:lnTo>
                          <a:lnTo>
                            <a:pt x="149" y="15"/>
                          </a:lnTo>
                          <a:lnTo>
                            <a:pt x="150" y="14"/>
                          </a:lnTo>
                          <a:lnTo>
                            <a:pt x="150" y="15"/>
                          </a:lnTo>
                          <a:lnTo>
                            <a:pt x="150" y="13"/>
                          </a:lnTo>
                          <a:lnTo>
                            <a:pt x="151" y="13"/>
                          </a:lnTo>
                          <a:lnTo>
                            <a:pt x="151" y="12"/>
                          </a:lnTo>
                          <a:lnTo>
                            <a:pt x="152" y="11"/>
                          </a:lnTo>
                          <a:lnTo>
                            <a:pt x="152" y="13"/>
                          </a:lnTo>
                          <a:lnTo>
                            <a:pt x="152" y="11"/>
                          </a:lnTo>
                          <a:lnTo>
                            <a:pt x="153" y="11"/>
                          </a:lnTo>
                          <a:lnTo>
                            <a:pt x="153" y="10"/>
                          </a:lnTo>
                          <a:lnTo>
                            <a:pt x="154" y="9"/>
                          </a:lnTo>
                          <a:lnTo>
                            <a:pt x="154" y="7"/>
                          </a:lnTo>
                          <a:lnTo>
                            <a:pt x="155" y="9"/>
                          </a:lnTo>
                          <a:lnTo>
                            <a:pt x="155" y="9"/>
                          </a:lnTo>
                          <a:lnTo>
                            <a:pt x="155" y="11"/>
                          </a:lnTo>
                          <a:lnTo>
                            <a:pt x="156" y="8"/>
                          </a:lnTo>
                          <a:lnTo>
                            <a:pt x="156" y="8"/>
                          </a:lnTo>
                          <a:lnTo>
                            <a:pt x="157" y="11"/>
                          </a:lnTo>
                          <a:lnTo>
                            <a:pt x="157" y="10"/>
                          </a:lnTo>
                          <a:lnTo>
                            <a:pt x="157" y="13"/>
                          </a:lnTo>
                          <a:lnTo>
                            <a:pt x="158" y="9"/>
                          </a:lnTo>
                          <a:lnTo>
                            <a:pt x="158" y="13"/>
                          </a:lnTo>
                          <a:lnTo>
                            <a:pt x="159" y="13"/>
                          </a:lnTo>
                          <a:lnTo>
                            <a:pt x="159" y="12"/>
                          </a:lnTo>
                          <a:lnTo>
                            <a:pt x="160" y="12"/>
                          </a:lnTo>
                          <a:lnTo>
                            <a:pt x="160" y="15"/>
                          </a:lnTo>
                          <a:lnTo>
                            <a:pt x="160" y="13"/>
                          </a:lnTo>
                          <a:lnTo>
                            <a:pt x="161" y="13"/>
                          </a:lnTo>
                          <a:lnTo>
                            <a:pt x="161" y="13"/>
                          </a:lnTo>
                          <a:lnTo>
                            <a:pt x="162" y="14"/>
                          </a:lnTo>
                          <a:lnTo>
                            <a:pt x="162" y="16"/>
                          </a:lnTo>
                          <a:lnTo>
                            <a:pt x="162" y="15"/>
                          </a:lnTo>
                          <a:lnTo>
                            <a:pt x="163" y="15"/>
                          </a:lnTo>
                          <a:lnTo>
                            <a:pt x="163" y="13"/>
                          </a:lnTo>
                          <a:lnTo>
                            <a:pt x="164" y="14"/>
                          </a:lnTo>
                          <a:lnTo>
                            <a:pt x="164" y="12"/>
                          </a:lnTo>
                          <a:lnTo>
                            <a:pt x="165" y="14"/>
                          </a:lnTo>
                          <a:lnTo>
                            <a:pt x="165" y="13"/>
                          </a:lnTo>
                          <a:lnTo>
                            <a:pt x="165" y="13"/>
                          </a:lnTo>
                          <a:lnTo>
                            <a:pt x="166" y="13"/>
                          </a:lnTo>
                          <a:lnTo>
                            <a:pt x="166" y="11"/>
                          </a:lnTo>
                          <a:lnTo>
                            <a:pt x="167" y="11"/>
                          </a:lnTo>
                          <a:lnTo>
                            <a:pt x="167" y="13"/>
                          </a:lnTo>
                          <a:lnTo>
                            <a:pt x="167" y="8"/>
                          </a:lnTo>
                          <a:lnTo>
                            <a:pt x="168" y="10"/>
                          </a:lnTo>
                          <a:lnTo>
                            <a:pt x="168" y="7"/>
                          </a:lnTo>
                          <a:lnTo>
                            <a:pt x="169" y="9"/>
                          </a:lnTo>
                          <a:lnTo>
                            <a:pt x="169" y="8"/>
                          </a:lnTo>
                          <a:lnTo>
                            <a:pt x="170" y="9"/>
                          </a:lnTo>
                          <a:lnTo>
                            <a:pt x="170" y="10"/>
                          </a:lnTo>
                          <a:lnTo>
                            <a:pt x="170" y="9"/>
                          </a:lnTo>
                          <a:lnTo>
                            <a:pt x="171" y="10"/>
                          </a:lnTo>
                          <a:lnTo>
                            <a:pt x="171" y="10"/>
                          </a:lnTo>
                          <a:lnTo>
                            <a:pt x="172" y="11"/>
                          </a:lnTo>
                          <a:lnTo>
                            <a:pt x="172" y="12"/>
                          </a:lnTo>
                          <a:lnTo>
                            <a:pt x="172" y="11"/>
                          </a:lnTo>
                          <a:lnTo>
                            <a:pt x="173" y="14"/>
                          </a:lnTo>
                          <a:lnTo>
                            <a:pt x="173" y="11"/>
                          </a:lnTo>
                          <a:lnTo>
                            <a:pt x="174" y="12"/>
                          </a:lnTo>
                          <a:lnTo>
                            <a:pt x="174" y="16"/>
                          </a:lnTo>
                          <a:lnTo>
                            <a:pt x="175" y="12"/>
                          </a:lnTo>
                          <a:lnTo>
                            <a:pt x="175" y="15"/>
                          </a:lnTo>
                          <a:lnTo>
                            <a:pt x="175" y="15"/>
                          </a:lnTo>
                          <a:lnTo>
                            <a:pt x="176" y="15"/>
                          </a:lnTo>
                          <a:lnTo>
                            <a:pt x="176" y="12"/>
                          </a:lnTo>
                          <a:lnTo>
                            <a:pt x="177" y="10"/>
                          </a:lnTo>
                          <a:lnTo>
                            <a:pt x="177" y="14"/>
                          </a:lnTo>
                          <a:lnTo>
                            <a:pt x="177" y="14"/>
                          </a:lnTo>
                          <a:lnTo>
                            <a:pt x="178" y="14"/>
                          </a:lnTo>
                          <a:lnTo>
                            <a:pt x="178" y="16"/>
                          </a:lnTo>
                          <a:lnTo>
                            <a:pt x="179" y="13"/>
                          </a:lnTo>
                          <a:lnTo>
                            <a:pt x="179" y="12"/>
                          </a:lnTo>
                          <a:lnTo>
                            <a:pt x="180" y="12"/>
                          </a:lnTo>
                          <a:lnTo>
                            <a:pt x="180" y="10"/>
                          </a:lnTo>
                          <a:lnTo>
                            <a:pt x="180" y="10"/>
                          </a:lnTo>
                          <a:lnTo>
                            <a:pt x="181" y="11"/>
                          </a:lnTo>
                          <a:lnTo>
                            <a:pt x="181" y="11"/>
                          </a:lnTo>
                          <a:lnTo>
                            <a:pt x="182" y="12"/>
                          </a:lnTo>
                          <a:lnTo>
                            <a:pt x="182" y="8"/>
                          </a:lnTo>
                          <a:lnTo>
                            <a:pt x="182" y="10"/>
                          </a:lnTo>
                          <a:lnTo>
                            <a:pt x="183" y="7"/>
                          </a:lnTo>
                          <a:lnTo>
                            <a:pt x="183" y="8"/>
                          </a:lnTo>
                          <a:lnTo>
                            <a:pt x="184" y="7"/>
                          </a:lnTo>
                          <a:lnTo>
                            <a:pt x="184" y="10"/>
                          </a:lnTo>
                          <a:lnTo>
                            <a:pt x="185" y="8"/>
                          </a:lnTo>
                          <a:lnTo>
                            <a:pt x="185" y="11"/>
                          </a:lnTo>
                          <a:lnTo>
                            <a:pt x="185" y="9"/>
                          </a:lnTo>
                          <a:lnTo>
                            <a:pt x="186" y="11"/>
                          </a:lnTo>
                          <a:lnTo>
                            <a:pt x="186" y="10"/>
                          </a:lnTo>
                          <a:lnTo>
                            <a:pt x="187" y="12"/>
                          </a:lnTo>
                          <a:lnTo>
                            <a:pt x="187" y="12"/>
                          </a:lnTo>
                          <a:lnTo>
                            <a:pt x="187" y="11"/>
                          </a:lnTo>
                          <a:lnTo>
                            <a:pt x="188" y="14"/>
                          </a:lnTo>
                          <a:lnTo>
                            <a:pt x="188" y="13"/>
                          </a:lnTo>
                          <a:lnTo>
                            <a:pt x="189" y="13"/>
                          </a:lnTo>
                          <a:lnTo>
                            <a:pt x="189" y="13"/>
                          </a:lnTo>
                          <a:lnTo>
                            <a:pt x="190" y="14"/>
                          </a:lnTo>
                          <a:lnTo>
                            <a:pt x="190" y="14"/>
                          </a:lnTo>
                          <a:lnTo>
                            <a:pt x="190" y="13"/>
                          </a:lnTo>
                          <a:lnTo>
                            <a:pt x="191" y="17"/>
                          </a:lnTo>
                          <a:lnTo>
                            <a:pt x="191" y="14"/>
                          </a:lnTo>
                          <a:lnTo>
                            <a:pt x="192" y="13"/>
                          </a:lnTo>
                          <a:lnTo>
                            <a:pt x="192" y="13"/>
                          </a:lnTo>
                          <a:lnTo>
                            <a:pt x="192" y="14"/>
                          </a:lnTo>
                          <a:lnTo>
                            <a:pt x="193" y="12"/>
                          </a:lnTo>
                          <a:lnTo>
                            <a:pt x="193" y="10"/>
                          </a:lnTo>
                          <a:lnTo>
                            <a:pt x="194" y="11"/>
                          </a:lnTo>
                          <a:lnTo>
                            <a:pt x="194" y="12"/>
                          </a:lnTo>
                          <a:lnTo>
                            <a:pt x="195" y="11"/>
                          </a:lnTo>
                          <a:lnTo>
                            <a:pt x="195" y="10"/>
                          </a:lnTo>
                          <a:lnTo>
                            <a:pt x="195" y="9"/>
                          </a:lnTo>
                          <a:lnTo>
                            <a:pt x="196" y="5"/>
                          </a:lnTo>
                          <a:lnTo>
                            <a:pt x="196" y="9"/>
                          </a:lnTo>
                          <a:lnTo>
                            <a:pt x="197" y="9"/>
                          </a:lnTo>
                          <a:lnTo>
                            <a:pt x="197" y="10"/>
                          </a:lnTo>
                          <a:lnTo>
                            <a:pt x="197" y="12"/>
                          </a:lnTo>
                          <a:lnTo>
                            <a:pt x="198" y="7"/>
                          </a:lnTo>
                          <a:lnTo>
                            <a:pt x="198" y="7"/>
                          </a:lnTo>
                          <a:lnTo>
                            <a:pt x="199" y="11"/>
                          </a:lnTo>
                          <a:lnTo>
                            <a:pt x="199" y="11"/>
                          </a:lnTo>
                          <a:lnTo>
                            <a:pt x="200" y="12"/>
                          </a:lnTo>
                          <a:lnTo>
                            <a:pt x="200" y="11"/>
                          </a:lnTo>
                          <a:lnTo>
                            <a:pt x="200" y="13"/>
                          </a:lnTo>
                          <a:lnTo>
                            <a:pt x="201" y="12"/>
                          </a:lnTo>
                          <a:lnTo>
                            <a:pt x="201" y="14"/>
                          </a:lnTo>
                          <a:lnTo>
                            <a:pt x="202" y="13"/>
                          </a:lnTo>
                          <a:lnTo>
                            <a:pt x="202" y="12"/>
                          </a:lnTo>
                          <a:lnTo>
                            <a:pt x="202" y="15"/>
                          </a:lnTo>
                          <a:lnTo>
                            <a:pt x="203" y="14"/>
                          </a:lnTo>
                          <a:lnTo>
                            <a:pt x="203" y="12"/>
                          </a:lnTo>
                          <a:lnTo>
                            <a:pt x="204" y="13"/>
                          </a:lnTo>
                          <a:lnTo>
                            <a:pt x="204" y="11"/>
                          </a:lnTo>
                          <a:lnTo>
                            <a:pt x="205" y="13"/>
                          </a:lnTo>
                          <a:lnTo>
                            <a:pt x="205" y="11"/>
                          </a:lnTo>
                          <a:lnTo>
                            <a:pt x="205" y="12"/>
                          </a:lnTo>
                          <a:lnTo>
                            <a:pt x="206" y="12"/>
                          </a:lnTo>
                          <a:lnTo>
                            <a:pt x="206" y="13"/>
                          </a:lnTo>
                          <a:lnTo>
                            <a:pt x="207" y="10"/>
                          </a:lnTo>
                          <a:lnTo>
                            <a:pt x="207" y="9"/>
                          </a:lnTo>
                          <a:lnTo>
                            <a:pt x="207" y="12"/>
                          </a:lnTo>
                          <a:lnTo>
                            <a:pt x="208" y="11"/>
                          </a:lnTo>
                          <a:lnTo>
                            <a:pt x="208" y="9"/>
                          </a:lnTo>
                          <a:lnTo>
                            <a:pt x="209" y="7"/>
                          </a:lnTo>
                          <a:lnTo>
                            <a:pt x="209" y="8"/>
                          </a:lnTo>
                          <a:lnTo>
                            <a:pt x="210" y="7"/>
                          </a:lnTo>
                          <a:lnTo>
                            <a:pt x="210" y="5"/>
                          </a:lnTo>
                          <a:lnTo>
                            <a:pt x="210" y="7"/>
                          </a:lnTo>
                          <a:lnTo>
                            <a:pt x="211" y="9"/>
                          </a:lnTo>
                          <a:lnTo>
                            <a:pt x="211" y="8"/>
                          </a:lnTo>
                          <a:lnTo>
                            <a:pt x="212" y="6"/>
                          </a:lnTo>
                          <a:lnTo>
                            <a:pt x="212" y="9"/>
                          </a:lnTo>
                          <a:lnTo>
                            <a:pt x="212" y="8"/>
                          </a:lnTo>
                          <a:lnTo>
                            <a:pt x="213" y="9"/>
                          </a:lnTo>
                          <a:lnTo>
                            <a:pt x="213" y="9"/>
                          </a:lnTo>
                          <a:lnTo>
                            <a:pt x="214" y="12"/>
                          </a:lnTo>
                          <a:lnTo>
                            <a:pt x="214" y="11"/>
                          </a:lnTo>
                          <a:lnTo>
                            <a:pt x="215" y="7"/>
                          </a:lnTo>
                          <a:lnTo>
                            <a:pt x="215" y="10"/>
                          </a:lnTo>
                          <a:lnTo>
                            <a:pt x="215" y="12"/>
                          </a:lnTo>
                          <a:lnTo>
                            <a:pt x="216" y="12"/>
                          </a:lnTo>
                          <a:lnTo>
                            <a:pt x="216" y="12"/>
                          </a:lnTo>
                          <a:lnTo>
                            <a:pt x="217" y="12"/>
                          </a:lnTo>
                          <a:lnTo>
                            <a:pt x="217" y="10"/>
                          </a:lnTo>
                          <a:lnTo>
                            <a:pt x="217" y="12"/>
                          </a:lnTo>
                          <a:lnTo>
                            <a:pt x="218" y="13"/>
                          </a:lnTo>
                          <a:lnTo>
                            <a:pt x="218" y="11"/>
                          </a:lnTo>
                          <a:lnTo>
                            <a:pt x="219" y="11"/>
                          </a:lnTo>
                          <a:lnTo>
                            <a:pt x="219" y="12"/>
                          </a:lnTo>
                          <a:lnTo>
                            <a:pt x="220" y="14"/>
                          </a:lnTo>
                          <a:lnTo>
                            <a:pt x="220" y="11"/>
                          </a:lnTo>
                          <a:lnTo>
                            <a:pt x="220" y="11"/>
                          </a:lnTo>
                          <a:lnTo>
                            <a:pt x="221" y="11"/>
                          </a:lnTo>
                          <a:lnTo>
                            <a:pt x="221" y="9"/>
                          </a:lnTo>
                          <a:lnTo>
                            <a:pt x="222" y="11"/>
                          </a:lnTo>
                          <a:lnTo>
                            <a:pt x="222" y="8"/>
                          </a:lnTo>
                          <a:lnTo>
                            <a:pt x="222" y="7"/>
                          </a:lnTo>
                          <a:lnTo>
                            <a:pt x="223" y="5"/>
                          </a:lnTo>
                          <a:lnTo>
                            <a:pt x="223" y="8"/>
                          </a:lnTo>
                          <a:lnTo>
                            <a:pt x="224" y="6"/>
                          </a:lnTo>
                          <a:lnTo>
                            <a:pt x="224" y="6"/>
                          </a:lnTo>
                          <a:lnTo>
                            <a:pt x="225" y="8"/>
                          </a:lnTo>
                          <a:lnTo>
                            <a:pt x="225" y="8"/>
                          </a:lnTo>
                          <a:lnTo>
                            <a:pt x="225" y="8"/>
                          </a:lnTo>
                          <a:lnTo>
                            <a:pt x="226" y="8"/>
                          </a:lnTo>
                          <a:lnTo>
                            <a:pt x="226" y="9"/>
                          </a:lnTo>
                          <a:lnTo>
                            <a:pt x="227" y="8"/>
                          </a:lnTo>
                          <a:lnTo>
                            <a:pt x="227" y="9"/>
                          </a:lnTo>
                          <a:lnTo>
                            <a:pt x="227" y="10"/>
                          </a:lnTo>
                          <a:lnTo>
                            <a:pt x="228" y="8"/>
                          </a:lnTo>
                          <a:lnTo>
                            <a:pt x="228" y="9"/>
                          </a:lnTo>
                          <a:lnTo>
                            <a:pt x="229" y="10"/>
                          </a:lnTo>
                          <a:lnTo>
                            <a:pt x="229" y="9"/>
                          </a:lnTo>
                          <a:lnTo>
                            <a:pt x="230" y="9"/>
                          </a:lnTo>
                          <a:lnTo>
                            <a:pt x="230" y="14"/>
                          </a:lnTo>
                          <a:lnTo>
                            <a:pt x="230" y="12"/>
                          </a:lnTo>
                          <a:lnTo>
                            <a:pt x="231" y="12"/>
                          </a:lnTo>
                          <a:lnTo>
                            <a:pt x="231" y="14"/>
                          </a:lnTo>
                          <a:lnTo>
                            <a:pt x="232" y="10"/>
                          </a:lnTo>
                          <a:lnTo>
                            <a:pt x="232" y="14"/>
                          </a:lnTo>
                          <a:lnTo>
                            <a:pt x="232" y="13"/>
                          </a:lnTo>
                          <a:lnTo>
                            <a:pt x="233" y="11"/>
                          </a:lnTo>
                          <a:lnTo>
                            <a:pt x="233" y="10"/>
                          </a:lnTo>
                          <a:lnTo>
                            <a:pt x="234" y="11"/>
                          </a:lnTo>
                          <a:lnTo>
                            <a:pt x="234" y="11"/>
                          </a:lnTo>
                          <a:lnTo>
                            <a:pt x="235" y="11"/>
                          </a:lnTo>
                          <a:lnTo>
                            <a:pt x="235" y="12"/>
                          </a:lnTo>
                          <a:lnTo>
                            <a:pt x="235" y="9"/>
                          </a:lnTo>
                          <a:lnTo>
                            <a:pt x="236" y="10"/>
                          </a:lnTo>
                          <a:lnTo>
                            <a:pt x="236" y="11"/>
                          </a:lnTo>
                          <a:lnTo>
                            <a:pt x="237" y="9"/>
                          </a:lnTo>
                          <a:lnTo>
                            <a:pt x="237" y="9"/>
                          </a:lnTo>
                          <a:lnTo>
                            <a:pt x="237" y="7"/>
                          </a:lnTo>
                          <a:lnTo>
                            <a:pt x="238" y="7"/>
                          </a:lnTo>
                          <a:lnTo>
                            <a:pt x="238" y="8"/>
                          </a:lnTo>
                          <a:lnTo>
                            <a:pt x="239" y="8"/>
                          </a:lnTo>
                          <a:lnTo>
                            <a:pt x="239" y="7"/>
                          </a:lnTo>
                          <a:lnTo>
                            <a:pt x="240" y="7"/>
                          </a:lnTo>
                          <a:lnTo>
                            <a:pt x="240" y="6"/>
                          </a:lnTo>
                          <a:lnTo>
                            <a:pt x="240" y="5"/>
                          </a:lnTo>
                          <a:lnTo>
                            <a:pt x="241" y="7"/>
                          </a:lnTo>
                          <a:lnTo>
                            <a:pt x="241" y="9"/>
                          </a:lnTo>
                          <a:lnTo>
                            <a:pt x="242" y="10"/>
                          </a:lnTo>
                          <a:lnTo>
                            <a:pt x="242" y="10"/>
                          </a:lnTo>
                          <a:lnTo>
                            <a:pt x="242" y="9"/>
                          </a:lnTo>
                          <a:lnTo>
                            <a:pt x="243" y="8"/>
                          </a:lnTo>
                          <a:lnTo>
                            <a:pt x="243" y="9"/>
                          </a:lnTo>
                          <a:lnTo>
                            <a:pt x="244" y="12"/>
                          </a:lnTo>
                          <a:lnTo>
                            <a:pt x="244" y="10"/>
                          </a:lnTo>
                          <a:lnTo>
                            <a:pt x="245" y="11"/>
                          </a:lnTo>
                          <a:lnTo>
                            <a:pt x="245" y="12"/>
                          </a:lnTo>
                          <a:lnTo>
                            <a:pt x="245" y="13"/>
                          </a:lnTo>
                          <a:lnTo>
                            <a:pt x="246" y="11"/>
                          </a:lnTo>
                          <a:lnTo>
                            <a:pt x="246" y="12"/>
                          </a:lnTo>
                          <a:lnTo>
                            <a:pt x="247" y="11"/>
                          </a:lnTo>
                          <a:lnTo>
                            <a:pt x="247" y="11"/>
                          </a:lnTo>
                          <a:lnTo>
                            <a:pt x="247" y="13"/>
                          </a:lnTo>
                          <a:lnTo>
                            <a:pt x="248" y="10"/>
                          </a:lnTo>
                          <a:lnTo>
                            <a:pt x="248" y="8"/>
                          </a:lnTo>
                          <a:lnTo>
                            <a:pt x="249" y="7"/>
                          </a:lnTo>
                          <a:lnTo>
                            <a:pt x="249" y="8"/>
                          </a:lnTo>
                          <a:lnTo>
                            <a:pt x="250" y="4"/>
                          </a:lnTo>
                          <a:lnTo>
                            <a:pt x="250" y="9"/>
                          </a:lnTo>
                          <a:lnTo>
                            <a:pt x="250" y="7"/>
                          </a:lnTo>
                          <a:lnTo>
                            <a:pt x="251" y="9"/>
                          </a:lnTo>
                          <a:lnTo>
                            <a:pt x="251" y="6"/>
                          </a:lnTo>
                          <a:lnTo>
                            <a:pt x="252" y="6"/>
                          </a:lnTo>
                          <a:lnTo>
                            <a:pt x="252" y="5"/>
                          </a:lnTo>
                          <a:lnTo>
                            <a:pt x="252" y="6"/>
                          </a:lnTo>
                          <a:lnTo>
                            <a:pt x="253" y="7"/>
                          </a:lnTo>
                          <a:lnTo>
                            <a:pt x="253" y="5"/>
                          </a:lnTo>
                          <a:lnTo>
                            <a:pt x="254" y="7"/>
                          </a:lnTo>
                          <a:lnTo>
                            <a:pt x="254" y="7"/>
                          </a:lnTo>
                          <a:lnTo>
                            <a:pt x="255" y="8"/>
                          </a:lnTo>
                          <a:lnTo>
                            <a:pt x="255" y="8"/>
                          </a:lnTo>
                          <a:lnTo>
                            <a:pt x="255" y="9"/>
                          </a:lnTo>
                          <a:lnTo>
                            <a:pt x="256" y="9"/>
                          </a:lnTo>
                          <a:lnTo>
                            <a:pt x="256" y="10"/>
                          </a:lnTo>
                          <a:lnTo>
                            <a:pt x="257" y="10"/>
                          </a:lnTo>
                          <a:lnTo>
                            <a:pt x="257" y="11"/>
                          </a:lnTo>
                          <a:lnTo>
                            <a:pt x="257" y="11"/>
                          </a:lnTo>
                          <a:lnTo>
                            <a:pt x="258" y="11"/>
                          </a:lnTo>
                          <a:lnTo>
                            <a:pt x="258" y="12"/>
                          </a:lnTo>
                          <a:lnTo>
                            <a:pt x="259" y="11"/>
                          </a:lnTo>
                          <a:lnTo>
                            <a:pt x="259" y="12"/>
                          </a:lnTo>
                          <a:lnTo>
                            <a:pt x="260" y="12"/>
                          </a:lnTo>
                          <a:lnTo>
                            <a:pt x="260" y="13"/>
                          </a:lnTo>
                          <a:lnTo>
                            <a:pt x="260" y="14"/>
                          </a:lnTo>
                          <a:lnTo>
                            <a:pt x="261" y="13"/>
                          </a:lnTo>
                          <a:lnTo>
                            <a:pt x="261" y="12"/>
                          </a:lnTo>
                          <a:lnTo>
                            <a:pt x="262" y="9"/>
                          </a:lnTo>
                          <a:lnTo>
                            <a:pt x="262" y="9"/>
                          </a:lnTo>
                          <a:lnTo>
                            <a:pt x="262" y="10"/>
                          </a:lnTo>
                          <a:lnTo>
                            <a:pt x="263" y="12"/>
                          </a:lnTo>
                          <a:lnTo>
                            <a:pt x="263" y="11"/>
                          </a:lnTo>
                          <a:lnTo>
                            <a:pt x="264" y="10"/>
                          </a:lnTo>
                          <a:lnTo>
                            <a:pt x="264" y="9"/>
                          </a:lnTo>
                          <a:lnTo>
                            <a:pt x="265" y="11"/>
                          </a:lnTo>
                          <a:lnTo>
                            <a:pt x="265" y="9"/>
                          </a:lnTo>
                          <a:lnTo>
                            <a:pt x="265" y="8"/>
                          </a:lnTo>
                          <a:lnTo>
                            <a:pt x="266" y="7"/>
                          </a:lnTo>
                          <a:lnTo>
                            <a:pt x="266" y="8"/>
                          </a:lnTo>
                          <a:lnTo>
                            <a:pt x="267" y="9"/>
                          </a:lnTo>
                          <a:lnTo>
                            <a:pt x="267" y="7"/>
                          </a:lnTo>
                          <a:lnTo>
                            <a:pt x="267" y="8"/>
                          </a:lnTo>
                          <a:lnTo>
                            <a:pt x="268" y="8"/>
                          </a:lnTo>
                          <a:lnTo>
                            <a:pt x="268" y="7"/>
                          </a:lnTo>
                          <a:lnTo>
                            <a:pt x="269" y="7"/>
                          </a:lnTo>
                          <a:lnTo>
                            <a:pt x="269" y="10"/>
                          </a:lnTo>
                          <a:lnTo>
                            <a:pt x="270" y="10"/>
                          </a:lnTo>
                          <a:lnTo>
                            <a:pt x="270" y="9"/>
                          </a:lnTo>
                          <a:lnTo>
                            <a:pt x="270" y="10"/>
                          </a:lnTo>
                          <a:lnTo>
                            <a:pt x="271" y="10"/>
                          </a:lnTo>
                          <a:lnTo>
                            <a:pt x="271" y="12"/>
                          </a:lnTo>
                          <a:lnTo>
                            <a:pt x="272" y="12"/>
                          </a:lnTo>
                          <a:lnTo>
                            <a:pt x="272" y="12"/>
                          </a:lnTo>
                          <a:lnTo>
                            <a:pt x="272" y="14"/>
                          </a:lnTo>
                          <a:lnTo>
                            <a:pt x="273" y="13"/>
                          </a:lnTo>
                          <a:lnTo>
                            <a:pt x="273" y="14"/>
                          </a:lnTo>
                          <a:lnTo>
                            <a:pt x="274" y="12"/>
                          </a:lnTo>
                          <a:lnTo>
                            <a:pt x="274" y="11"/>
                          </a:lnTo>
                          <a:lnTo>
                            <a:pt x="275" y="12"/>
                          </a:lnTo>
                          <a:lnTo>
                            <a:pt x="275" y="12"/>
                          </a:lnTo>
                          <a:lnTo>
                            <a:pt x="275" y="12"/>
                          </a:lnTo>
                          <a:lnTo>
                            <a:pt x="276" y="13"/>
                          </a:lnTo>
                          <a:lnTo>
                            <a:pt x="276" y="10"/>
                          </a:lnTo>
                          <a:lnTo>
                            <a:pt x="277" y="10"/>
                          </a:lnTo>
                          <a:lnTo>
                            <a:pt x="277" y="10"/>
                          </a:lnTo>
                          <a:lnTo>
                            <a:pt x="277" y="12"/>
                          </a:lnTo>
                          <a:lnTo>
                            <a:pt x="278" y="9"/>
                          </a:lnTo>
                          <a:lnTo>
                            <a:pt x="278" y="9"/>
                          </a:lnTo>
                          <a:lnTo>
                            <a:pt x="279" y="8"/>
                          </a:lnTo>
                          <a:lnTo>
                            <a:pt x="279" y="8"/>
                          </a:lnTo>
                          <a:lnTo>
                            <a:pt x="280" y="8"/>
                          </a:lnTo>
                          <a:lnTo>
                            <a:pt x="280" y="7"/>
                          </a:lnTo>
                          <a:lnTo>
                            <a:pt x="280" y="6"/>
                          </a:lnTo>
                          <a:lnTo>
                            <a:pt x="281" y="10"/>
                          </a:lnTo>
                          <a:lnTo>
                            <a:pt x="281" y="9"/>
                          </a:lnTo>
                          <a:lnTo>
                            <a:pt x="282" y="7"/>
                          </a:lnTo>
                          <a:lnTo>
                            <a:pt x="282" y="7"/>
                          </a:lnTo>
                          <a:lnTo>
                            <a:pt x="282" y="8"/>
                          </a:lnTo>
                          <a:lnTo>
                            <a:pt x="283" y="10"/>
                          </a:lnTo>
                          <a:lnTo>
                            <a:pt x="283" y="10"/>
                          </a:lnTo>
                          <a:lnTo>
                            <a:pt x="284" y="11"/>
                          </a:lnTo>
                          <a:lnTo>
                            <a:pt x="284" y="11"/>
                          </a:lnTo>
                          <a:lnTo>
                            <a:pt x="285" y="11"/>
                          </a:lnTo>
                          <a:lnTo>
                            <a:pt x="285" y="12"/>
                          </a:lnTo>
                          <a:lnTo>
                            <a:pt x="285" y="13"/>
                          </a:lnTo>
                          <a:lnTo>
                            <a:pt x="286" y="12"/>
                          </a:lnTo>
                          <a:lnTo>
                            <a:pt x="286" y="14"/>
                          </a:lnTo>
                          <a:lnTo>
                            <a:pt x="287" y="13"/>
                          </a:lnTo>
                          <a:lnTo>
                            <a:pt x="287" y="13"/>
                          </a:lnTo>
                          <a:lnTo>
                            <a:pt x="287" y="14"/>
                          </a:lnTo>
                          <a:lnTo>
                            <a:pt x="288" y="13"/>
                          </a:lnTo>
                          <a:lnTo>
                            <a:pt x="288" y="13"/>
                          </a:lnTo>
                          <a:lnTo>
                            <a:pt x="289" y="13"/>
                          </a:lnTo>
                          <a:lnTo>
                            <a:pt x="289" y="14"/>
                          </a:lnTo>
                          <a:lnTo>
                            <a:pt x="290" y="11"/>
                          </a:lnTo>
                          <a:lnTo>
                            <a:pt x="290" y="13"/>
                          </a:lnTo>
                          <a:lnTo>
                            <a:pt x="290" y="14"/>
                          </a:lnTo>
                          <a:lnTo>
                            <a:pt x="291" y="12"/>
                          </a:lnTo>
                          <a:lnTo>
                            <a:pt x="291" y="10"/>
                          </a:lnTo>
                          <a:lnTo>
                            <a:pt x="292" y="11"/>
                          </a:lnTo>
                          <a:lnTo>
                            <a:pt x="292" y="10"/>
                          </a:lnTo>
                          <a:lnTo>
                            <a:pt x="292" y="11"/>
                          </a:lnTo>
                          <a:lnTo>
                            <a:pt x="293" y="7"/>
                          </a:lnTo>
                          <a:lnTo>
                            <a:pt x="293" y="8"/>
                          </a:lnTo>
                          <a:lnTo>
                            <a:pt x="294" y="9"/>
                          </a:lnTo>
                          <a:lnTo>
                            <a:pt x="294" y="10"/>
                          </a:lnTo>
                          <a:lnTo>
                            <a:pt x="295" y="9"/>
                          </a:lnTo>
                          <a:lnTo>
                            <a:pt x="295" y="7"/>
                          </a:lnTo>
                          <a:lnTo>
                            <a:pt x="295" y="10"/>
                          </a:lnTo>
                          <a:lnTo>
                            <a:pt x="296" y="8"/>
                          </a:lnTo>
                          <a:lnTo>
                            <a:pt x="296" y="9"/>
                          </a:lnTo>
                          <a:lnTo>
                            <a:pt x="297" y="10"/>
                          </a:lnTo>
                          <a:lnTo>
                            <a:pt x="297" y="9"/>
                          </a:lnTo>
                          <a:lnTo>
                            <a:pt x="297" y="11"/>
                          </a:lnTo>
                          <a:lnTo>
                            <a:pt x="298" y="11"/>
                          </a:lnTo>
                          <a:lnTo>
                            <a:pt x="298" y="12"/>
                          </a:lnTo>
                          <a:lnTo>
                            <a:pt x="299" y="10"/>
                          </a:lnTo>
                          <a:lnTo>
                            <a:pt x="299" y="10"/>
                          </a:lnTo>
                          <a:lnTo>
                            <a:pt x="300" y="13"/>
                          </a:lnTo>
                          <a:lnTo>
                            <a:pt x="300" y="12"/>
                          </a:lnTo>
                          <a:lnTo>
                            <a:pt x="300" y="12"/>
                          </a:lnTo>
                          <a:lnTo>
                            <a:pt x="301" y="14"/>
                          </a:lnTo>
                          <a:lnTo>
                            <a:pt x="301" y="11"/>
                          </a:lnTo>
                          <a:lnTo>
                            <a:pt x="302" y="13"/>
                          </a:lnTo>
                          <a:lnTo>
                            <a:pt x="302" y="12"/>
                          </a:lnTo>
                          <a:lnTo>
                            <a:pt x="302" y="11"/>
                          </a:lnTo>
                          <a:lnTo>
                            <a:pt x="303" y="13"/>
                          </a:lnTo>
                          <a:lnTo>
                            <a:pt x="303" y="12"/>
                          </a:lnTo>
                          <a:lnTo>
                            <a:pt x="304" y="13"/>
                          </a:lnTo>
                          <a:lnTo>
                            <a:pt x="304" y="9"/>
                          </a:lnTo>
                          <a:lnTo>
                            <a:pt x="305" y="10"/>
                          </a:lnTo>
                          <a:lnTo>
                            <a:pt x="305" y="12"/>
                          </a:lnTo>
                          <a:lnTo>
                            <a:pt x="305" y="11"/>
                          </a:lnTo>
                          <a:lnTo>
                            <a:pt x="306" y="11"/>
                          </a:lnTo>
                          <a:lnTo>
                            <a:pt x="306" y="9"/>
                          </a:lnTo>
                          <a:lnTo>
                            <a:pt x="307" y="7"/>
                          </a:lnTo>
                          <a:lnTo>
                            <a:pt x="307" y="7"/>
                          </a:lnTo>
                          <a:lnTo>
                            <a:pt x="307" y="9"/>
                          </a:lnTo>
                          <a:lnTo>
                            <a:pt x="308" y="7"/>
                          </a:lnTo>
                          <a:lnTo>
                            <a:pt x="308" y="4"/>
                          </a:lnTo>
                          <a:lnTo>
                            <a:pt x="309" y="7"/>
                          </a:lnTo>
                          <a:lnTo>
                            <a:pt x="309" y="6"/>
                          </a:lnTo>
                          <a:lnTo>
                            <a:pt x="310" y="7"/>
                          </a:lnTo>
                          <a:lnTo>
                            <a:pt x="310" y="6"/>
                          </a:lnTo>
                          <a:lnTo>
                            <a:pt x="310" y="8"/>
                          </a:lnTo>
                          <a:lnTo>
                            <a:pt x="311" y="8"/>
                          </a:lnTo>
                          <a:lnTo>
                            <a:pt x="311" y="9"/>
                          </a:lnTo>
                          <a:lnTo>
                            <a:pt x="312" y="9"/>
                          </a:lnTo>
                          <a:lnTo>
                            <a:pt x="312" y="10"/>
                          </a:lnTo>
                          <a:lnTo>
                            <a:pt x="312" y="12"/>
                          </a:lnTo>
                          <a:lnTo>
                            <a:pt x="313" y="12"/>
                          </a:lnTo>
                          <a:lnTo>
                            <a:pt x="313" y="11"/>
                          </a:lnTo>
                          <a:lnTo>
                            <a:pt x="314" y="11"/>
                          </a:lnTo>
                          <a:lnTo>
                            <a:pt x="314" y="13"/>
                          </a:lnTo>
                          <a:lnTo>
                            <a:pt x="315" y="12"/>
                          </a:lnTo>
                          <a:lnTo>
                            <a:pt x="315" y="13"/>
                          </a:lnTo>
                          <a:lnTo>
                            <a:pt x="315" y="14"/>
                          </a:lnTo>
                          <a:lnTo>
                            <a:pt x="316" y="13"/>
                          </a:lnTo>
                          <a:lnTo>
                            <a:pt x="316" y="10"/>
                          </a:lnTo>
                          <a:lnTo>
                            <a:pt x="317" y="11"/>
                          </a:lnTo>
                          <a:lnTo>
                            <a:pt x="317" y="12"/>
                          </a:lnTo>
                          <a:lnTo>
                            <a:pt x="317" y="11"/>
                          </a:lnTo>
                          <a:lnTo>
                            <a:pt x="318" y="10"/>
                          </a:lnTo>
                          <a:lnTo>
                            <a:pt x="318" y="10"/>
                          </a:lnTo>
                          <a:lnTo>
                            <a:pt x="319" y="9"/>
                          </a:lnTo>
                          <a:lnTo>
                            <a:pt x="319" y="8"/>
                          </a:lnTo>
                          <a:lnTo>
                            <a:pt x="320" y="11"/>
                          </a:lnTo>
                          <a:lnTo>
                            <a:pt x="320" y="10"/>
                          </a:lnTo>
                          <a:lnTo>
                            <a:pt x="320" y="8"/>
                          </a:lnTo>
                          <a:lnTo>
                            <a:pt x="321" y="6"/>
                          </a:lnTo>
                          <a:lnTo>
                            <a:pt x="321" y="7"/>
                          </a:lnTo>
                          <a:lnTo>
                            <a:pt x="322" y="6"/>
                          </a:lnTo>
                          <a:lnTo>
                            <a:pt x="322" y="6"/>
                          </a:lnTo>
                          <a:lnTo>
                            <a:pt x="322" y="6"/>
                          </a:lnTo>
                          <a:lnTo>
                            <a:pt x="323" y="8"/>
                          </a:lnTo>
                          <a:lnTo>
                            <a:pt x="323" y="6"/>
                          </a:lnTo>
                          <a:lnTo>
                            <a:pt x="324" y="5"/>
                          </a:lnTo>
                          <a:lnTo>
                            <a:pt x="324" y="5"/>
                          </a:lnTo>
                          <a:lnTo>
                            <a:pt x="325" y="11"/>
                          </a:lnTo>
                          <a:lnTo>
                            <a:pt x="325" y="10"/>
                          </a:lnTo>
                          <a:lnTo>
                            <a:pt x="325" y="9"/>
                          </a:lnTo>
                          <a:lnTo>
                            <a:pt x="326" y="7"/>
                          </a:lnTo>
                          <a:lnTo>
                            <a:pt x="326" y="9"/>
                          </a:lnTo>
                          <a:lnTo>
                            <a:pt x="327" y="7"/>
                          </a:lnTo>
                          <a:lnTo>
                            <a:pt x="327" y="10"/>
                          </a:lnTo>
                          <a:lnTo>
                            <a:pt x="327" y="9"/>
                          </a:lnTo>
                          <a:lnTo>
                            <a:pt x="328" y="11"/>
                          </a:lnTo>
                          <a:lnTo>
                            <a:pt x="328" y="13"/>
                          </a:lnTo>
                          <a:lnTo>
                            <a:pt x="329" y="13"/>
                          </a:lnTo>
                          <a:lnTo>
                            <a:pt x="329" y="12"/>
                          </a:lnTo>
                          <a:lnTo>
                            <a:pt x="330" y="13"/>
                          </a:lnTo>
                          <a:lnTo>
                            <a:pt x="330" y="12"/>
                          </a:lnTo>
                          <a:lnTo>
                            <a:pt x="330" y="10"/>
                          </a:lnTo>
                          <a:lnTo>
                            <a:pt x="331" y="8"/>
                          </a:lnTo>
                          <a:lnTo>
                            <a:pt x="331" y="9"/>
                          </a:lnTo>
                          <a:lnTo>
                            <a:pt x="332" y="8"/>
                          </a:lnTo>
                          <a:lnTo>
                            <a:pt x="332" y="9"/>
                          </a:lnTo>
                          <a:lnTo>
                            <a:pt x="332" y="7"/>
                          </a:lnTo>
                          <a:lnTo>
                            <a:pt x="333" y="7"/>
                          </a:lnTo>
                          <a:lnTo>
                            <a:pt x="333" y="9"/>
                          </a:lnTo>
                          <a:lnTo>
                            <a:pt x="334" y="9"/>
                          </a:lnTo>
                          <a:lnTo>
                            <a:pt x="334" y="5"/>
                          </a:lnTo>
                          <a:lnTo>
                            <a:pt x="335" y="5"/>
                          </a:lnTo>
                          <a:lnTo>
                            <a:pt x="335" y="6"/>
                          </a:lnTo>
                          <a:lnTo>
                            <a:pt x="335" y="5"/>
                          </a:lnTo>
                          <a:lnTo>
                            <a:pt x="336" y="7"/>
                          </a:lnTo>
                          <a:lnTo>
                            <a:pt x="336" y="4"/>
                          </a:lnTo>
                          <a:lnTo>
                            <a:pt x="337" y="7"/>
                          </a:lnTo>
                          <a:lnTo>
                            <a:pt x="337" y="4"/>
                          </a:lnTo>
                          <a:lnTo>
                            <a:pt x="337" y="7"/>
                          </a:lnTo>
                          <a:lnTo>
                            <a:pt x="338" y="7"/>
                          </a:lnTo>
                          <a:lnTo>
                            <a:pt x="338" y="9"/>
                          </a:lnTo>
                          <a:lnTo>
                            <a:pt x="339" y="7"/>
                          </a:lnTo>
                          <a:lnTo>
                            <a:pt x="339" y="10"/>
                          </a:lnTo>
                          <a:lnTo>
                            <a:pt x="340" y="9"/>
                          </a:lnTo>
                          <a:lnTo>
                            <a:pt x="340" y="9"/>
                          </a:lnTo>
                          <a:lnTo>
                            <a:pt x="340" y="12"/>
                          </a:lnTo>
                          <a:lnTo>
                            <a:pt x="341" y="11"/>
                          </a:lnTo>
                          <a:lnTo>
                            <a:pt x="341" y="12"/>
                          </a:lnTo>
                          <a:lnTo>
                            <a:pt x="342" y="11"/>
                          </a:lnTo>
                          <a:lnTo>
                            <a:pt x="342" y="11"/>
                          </a:lnTo>
                          <a:lnTo>
                            <a:pt x="342" y="12"/>
                          </a:lnTo>
                          <a:lnTo>
                            <a:pt x="343" y="12"/>
                          </a:lnTo>
                          <a:lnTo>
                            <a:pt x="343" y="13"/>
                          </a:lnTo>
                          <a:lnTo>
                            <a:pt x="344" y="12"/>
                          </a:lnTo>
                          <a:lnTo>
                            <a:pt x="344" y="11"/>
                          </a:lnTo>
                          <a:lnTo>
                            <a:pt x="345" y="11"/>
                          </a:lnTo>
                          <a:lnTo>
                            <a:pt x="345" y="11"/>
                          </a:lnTo>
                          <a:lnTo>
                            <a:pt x="345" y="11"/>
                          </a:lnTo>
                          <a:lnTo>
                            <a:pt x="346" y="8"/>
                          </a:lnTo>
                          <a:lnTo>
                            <a:pt x="346" y="10"/>
                          </a:lnTo>
                          <a:lnTo>
                            <a:pt x="347" y="12"/>
                          </a:lnTo>
                          <a:lnTo>
                            <a:pt x="347" y="10"/>
                          </a:lnTo>
                          <a:lnTo>
                            <a:pt x="347" y="6"/>
                          </a:lnTo>
                          <a:lnTo>
                            <a:pt x="348" y="7"/>
                          </a:lnTo>
                          <a:lnTo>
                            <a:pt x="348" y="8"/>
                          </a:lnTo>
                          <a:lnTo>
                            <a:pt x="349" y="6"/>
                          </a:lnTo>
                          <a:lnTo>
                            <a:pt x="349" y="7"/>
                          </a:lnTo>
                          <a:lnTo>
                            <a:pt x="350" y="7"/>
                          </a:lnTo>
                          <a:lnTo>
                            <a:pt x="350" y="6"/>
                          </a:lnTo>
                          <a:lnTo>
                            <a:pt x="350" y="5"/>
                          </a:lnTo>
                          <a:lnTo>
                            <a:pt x="351" y="7"/>
                          </a:lnTo>
                          <a:lnTo>
                            <a:pt x="351" y="8"/>
                          </a:lnTo>
                          <a:lnTo>
                            <a:pt x="352" y="8"/>
                          </a:lnTo>
                          <a:lnTo>
                            <a:pt x="352" y="8"/>
                          </a:lnTo>
                          <a:lnTo>
                            <a:pt x="352" y="9"/>
                          </a:lnTo>
                          <a:lnTo>
                            <a:pt x="353" y="10"/>
                          </a:lnTo>
                          <a:lnTo>
                            <a:pt x="353" y="8"/>
                          </a:lnTo>
                          <a:lnTo>
                            <a:pt x="354" y="10"/>
                          </a:lnTo>
                          <a:lnTo>
                            <a:pt x="354" y="10"/>
                          </a:lnTo>
                          <a:lnTo>
                            <a:pt x="355" y="9"/>
                          </a:lnTo>
                          <a:lnTo>
                            <a:pt x="355" y="10"/>
                          </a:lnTo>
                          <a:lnTo>
                            <a:pt x="355" y="11"/>
                          </a:lnTo>
                          <a:lnTo>
                            <a:pt x="356" y="9"/>
                          </a:lnTo>
                          <a:lnTo>
                            <a:pt x="356" y="11"/>
                          </a:lnTo>
                          <a:lnTo>
                            <a:pt x="357" y="14"/>
                          </a:lnTo>
                          <a:lnTo>
                            <a:pt x="357" y="12"/>
                          </a:lnTo>
                          <a:lnTo>
                            <a:pt x="357" y="11"/>
                          </a:lnTo>
                          <a:lnTo>
                            <a:pt x="358" y="11"/>
                          </a:lnTo>
                          <a:lnTo>
                            <a:pt x="358" y="11"/>
                          </a:lnTo>
                          <a:lnTo>
                            <a:pt x="359" y="12"/>
                          </a:lnTo>
                          <a:lnTo>
                            <a:pt x="359" y="10"/>
                          </a:lnTo>
                          <a:lnTo>
                            <a:pt x="360" y="12"/>
                          </a:lnTo>
                          <a:lnTo>
                            <a:pt x="360" y="10"/>
                          </a:lnTo>
                          <a:lnTo>
                            <a:pt x="360" y="8"/>
                          </a:lnTo>
                          <a:lnTo>
                            <a:pt x="361" y="11"/>
                          </a:lnTo>
                          <a:lnTo>
                            <a:pt x="361" y="8"/>
                          </a:lnTo>
                          <a:lnTo>
                            <a:pt x="362" y="7"/>
                          </a:lnTo>
                          <a:lnTo>
                            <a:pt x="362" y="9"/>
                          </a:lnTo>
                          <a:lnTo>
                            <a:pt x="362" y="7"/>
                          </a:lnTo>
                          <a:lnTo>
                            <a:pt x="363" y="7"/>
                          </a:lnTo>
                          <a:lnTo>
                            <a:pt x="363" y="6"/>
                          </a:lnTo>
                          <a:lnTo>
                            <a:pt x="364" y="5"/>
                          </a:lnTo>
                          <a:lnTo>
                            <a:pt x="364" y="6"/>
                          </a:lnTo>
                          <a:lnTo>
                            <a:pt x="365" y="6"/>
                          </a:lnTo>
                          <a:lnTo>
                            <a:pt x="365" y="7"/>
                          </a:lnTo>
                          <a:lnTo>
                            <a:pt x="365" y="7"/>
                          </a:lnTo>
                          <a:lnTo>
                            <a:pt x="366" y="7"/>
                          </a:lnTo>
                          <a:lnTo>
                            <a:pt x="366" y="7"/>
                          </a:lnTo>
                          <a:lnTo>
                            <a:pt x="367" y="8"/>
                          </a:lnTo>
                          <a:lnTo>
                            <a:pt x="367" y="8"/>
                          </a:lnTo>
                          <a:lnTo>
                            <a:pt x="367" y="10"/>
                          </a:lnTo>
                          <a:lnTo>
                            <a:pt x="368" y="9"/>
                          </a:lnTo>
                          <a:lnTo>
                            <a:pt x="368" y="8"/>
                          </a:lnTo>
                          <a:lnTo>
                            <a:pt x="369" y="12"/>
                          </a:lnTo>
                          <a:lnTo>
                            <a:pt x="369" y="10"/>
                          </a:lnTo>
                          <a:lnTo>
                            <a:pt x="370" y="10"/>
                          </a:lnTo>
                          <a:lnTo>
                            <a:pt x="370" y="11"/>
                          </a:lnTo>
                          <a:lnTo>
                            <a:pt x="370" y="12"/>
                          </a:lnTo>
                          <a:lnTo>
                            <a:pt x="371" y="9"/>
                          </a:lnTo>
                          <a:lnTo>
                            <a:pt x="371" y="11"/>
                          </a:lnTo>
                          <a:lnTo>
                            <a:pt x="372" y="11"/>
                          </a:lnTo>
                          <a:lnTo>
                            <a:pt x="372" y="12"/>
                          </a:lnTo>
                          <a:lnTo>
                            <a:pt x="372" y="9"/>
                          </a:lnTo>
                          <a:lnTo>
                            <a:pt x="373" y="10"/>
                          </a:lnTo>
                          <a:lnTo>
                            <a:pt x="373" y="9"/>
                          </a:lnTo>
                          <a:lnTo>
                            <a:pt x="374" y="8"/>
                          </a:lnTo>
                          <a:lnTo>
                            <a:pt x="374" y="8"/>
                          </a:lnTo>
                          <a:lnTo>
                            <a:pt x="375" y="6"/>
                          </a:lnTo>
                          <a:lnTo>
                            <a:pt x="375" y="6"/>
                          </a:lnTo>
                          <a:lnTo>
                            <a:pt x="375" y="5"/>
                          </a:lnTo>
                          <a:lnTo>
                            <a:pt x="376" y="8"/>
                          </a:lnTo>
                          <a:lnTo>
                            <a:pt x="376" y="6"/>
                          </a:lnTo>
                          <a:lnTo>
                            <a:pt x="377" y="7"/>
                          </a:lnTo>
                          <a:lnTo>
                            <a:pt x="377" y="7"/>
                          </a:lnTo>
                          <a:lnTo>
                            <a:pt x="377" y="6"/>
                          </a:lnTo>
                          <a:lnTo>
                            <a:pt x="378" y="9"/>
                          </a:lnTo>
                          <a:lnTo>
                            <a:pt x="378" y="9"/>
                          </a:lnTo>
                          <a:lnTo>
                            <a:pt x="379" y="8"/>
                          </a:lnTo>
                          <a:lnTo>
                            <a:pt x="379" y="6"/>
                          </a:lnTo>
                          <a:lnTo>
                            <a:pt x="380" y="7"/>
                          </a:lnTo>
                          <a:lnTo>
                            <a:pt x="380" y="8"/>
                          </a:lnTo>
                          <a:lnTo>
                            <a:pt x="380" y="6"/>
                          </a:lnTo>
                          <a:lnTo>
                            <a:pt x="381" y="9"/>
                          </a:lnTo>
                          <a:lnTo>
                            <a:pt x="381" y="7"/>
                          </a:lnTo>
                          <a:lnTo>
                            <a:pt x="382" y="8"/>
                          </a:lnTo>
                          <a:lnTo>
                            <a:pt x="382" y="11"/>
                          </a:lnTo>
                          <a:lnTo>
                            <a:pt x="382" y="11"/>
                          </a:lnTo>
                          <a:lnTo>
                            <a:pt x="383" y="12"/>
                          </a:lnTo>
                          <a:lnTo>
                            <a:pt x="383" y="10"/>
                          </a:lnTo>
                          <a:lnTo>
                            <a:pt x="384" y="12"/>
                          </a:lnTo>
                          <a:lnTo>
                            <a:pt x="384" y="11"/>
                          </a:lnTo>
                          <a:lnTo>
                            <a:pt x="385" y="11"/>
                          </a:lnTo>
                          <a:lnTo>
                            <a:pt x="385" y="12"/>
                          </a:lnTo>
                          <a:lnTo>
                            <a:pt x="385" y="11"/>
                          </a:lnTo>
                          <a:lnTo>
                            <a:pt x="386" y="11"/>
                          </a:lnTo>
                          <a:lnTo>
                            <a:pt x="386" y="12"/>
                          </a:lnTo>
                          <a:lnTo>
                            <a:pt x="387" y="10"/>
                          </a:lnTo>
                          <a:lnTo>
                            <a:pt x="387" y="12"/>
                          </a:lnTo>
                          <a:lnTo>
                            <a:pt x="387" y="8"/>
                          </a:lnTo>
                          <a:lnTo>
                            <a:pt x="388" y="10"/>
                          </a:lnTo>
                          <a:lnTo>
                            <a:pt x="388" y="6"/>
                          </a:lnTo>
                          <a:lnTo>
                            <a:pt x="389" y="8"/>
                          </a:lnTo>
                          <a:lnTo>
                            <a:pt x="389" y="9"/>
                          </a:lnTo>
                          <a:lnTo>
                            <a:pt x="390" y="9"/>
                          </a:lnTo>
                          <a:lnTo>
                            <a:pt x="390" y="6"/>
                          </a:lnTo>
                          <a:lnTo>
                            <a:pt x="390" y="5"/>
                          </a:lnTo>
                          <a:lnTo>
                            <a:pt x="391" y="5"/>
                          </a:lnTo>
                          <a:lnTo>
                            <a:pt x="391" y="9"/>
                          </a:lnTo>
                          <a:lnTo>
                            <a:pt x="392" y="6"/>
                          </a:lnTo>
                          <a:lnTo>
                            <a:pt x="392" y="6"/>
                          </a:lnTo>
                          <a:lnTo>
                            <a:pt x="392" y="7"/>
                          </a:lnTo>
                          <a:lnTo>
                            <a:pt x="393" y="8"/>
                          </a:lnTo>
                          <a:lnTo>
                            <a:pt x="393" y="9"/>
                          </a:lnTo>
                          <a:lnTo>
                            <a:pt x="394" y="9"/>
                          </a:lnTo>
                          <a:lnTo>
                            <a:pt x="394" y="10"/>
                          </a:lnTo>
                          <a:lnTo>
                            <a:pt x="395" y="10"/>
                          </a:lnTo>
                          <a:lnTo>
                            <a:pt x="395" y="11"/>
                          </a:lnTo>
                          <a:lnTo>
                            <a:pt x="395" y="13"/>
                          </a:lnTo>
                          <a:lnTo>
                            <a:pt x="396" y="11"/>
                          </a:lnTo>
                          <a:lnTo>
                            <a:pt x="396" y="11"/>
                          </a:lnTo>
                          <a:lnTo>
                            <a:pt x="397" y="13"/>
                          </a:lnTo>
                          <a:lnTo>
                            <a:pt x="397" y="15"/>
                          </a:lnTo>
                          <a:lnTo>
                            <a:pt x="397" y="13"/>
                          </a:lnTo>
                          <a:lnTo>
                            <a:pt x="398" y="13"/>
                          </a:lnTo>
                          <a:lnTo>
                            <a:pt x="398" y="12"/>
                          </a:lnTo>
                          <a:lnTo>
                            <a:pt x="399" y="13"/>
                          </a:lnTo>
                          <a:lnTo>
                            <a:pt x="399" y="13"/>
                          </a:lnTo>
                          <a:lnTo>
                            <a:pt x="400" y="12"/>
                          </a:lnTo>
                          <a:lnTo>
                            <a:pt x="400" y="15"/>
                          </a:lnTo>
                          <a:lnTo>
                            <a:pt x="400" y="11"/>
                          </a:lnTo>
                          <a:lnTo>
                            <a:pt x="401" y="12"/>
                          </a:lnTo>
                          <a:lnTo>
                            <a:pt x="401" y="12"/>
                          </a:lnTo>
                          <a:lnTo>
                            <a:pt x="402" y="8"/>
                          </a:lnTo>
                          <a:lnTo>
                            <a:pt x="402" y="11"/>
                          </a:lnTo>
                          <a:lnTo>
                            <a:pt x="402" y="11"/>
                          </a:lnTo>
                          <a:lnTo>
                            <a:pt x="403" y="12"/>
                          </a:lnTo>
                          <a:lnTo>
                            <a:pt x="403" y="12"/>
                          </a:lnTo>
                          <a:lnTo>
                            <a:pt x="404" y="9"/>
                          </a:lnTo>
                          <a:lnTo>
                            <a:pt x="404" y="9"/>
                          </a:lnTo>
                          <a:lnTo>
                            <a:pt x="405" y="8"/>
                          </a:lnTo>
                          <a:lnTo>
                            <a:pt x="405" y="8"/>
                          </a:lnTo>
                          <a:lnTo>
                            <a:pt x="405" y="8"/>
                          </a:lnTo>
                          <a:lnTo>
                            <a:pt x="406" y="7"/>
                          </a:lnTo>
                          <a:lnTo>
                            <a:pt x="406" y="8"/>
                          </a:lnTo>
                          <a:lnTo>
                            <a:pt x="407" y="10"/>
                          </a:lnTo>
                          <a:lnTo>
                            <a:pt x="407" y="8"/>
                          </a:lnTo>
                          <a:lnTo>
                            <a:pt x="407" y="5"/>
                          </a:lnTo>
                          <a:lnTo>
                            <a:pt x="408" y="9"/>
                          </a:lnTo>
                          <a:lnTo>
                            <a:pt x="408" y="11"/>
                          </a:lnTo>
                          <a:lnTo>
                            <a:pt x="409" y="12"/>
                          </a:lnTo>
                          <a:lnTo>
                            <a:pt x="409" y="10"/>
                          </a:lnTo>
                          <a:lnTo>
                            <a:pt x="410" y="10"/>
                          </a:lnTo>
                          <a:lnTo>
                            <a:pt x="410" y="15"/>
                          </a:lnTo>
                          <a:lnTo>
                            <a:pt x="410" y="12"/>
                          </a:lnTo>
                          <a:lnTo>
                            <a:pt x="411" y="11"/>
                          </a:lnTo>
                          <a:lnTo>
                            <a:pt x="411" y="11"/>
                          </a:lnTo>
                          <a:lnTo>
                            <a:pt x="412" y="12"/>
                          </a:lnTo>
                          <a:lnTo>
                            <a:pt x="412" y="14"/>
                          </a:lnTo>
                          <a:lnTo>
                            <a:pt x="412" y="14"/>
                          </a:lnTo>
                          <a:lnTo>
                            <a:pt x="413" y="14"/>
                          </a:lnTo>
                          <a:lnTo>
                            <a:pt x="413" y="14"/>
                          </a:lnTo>
                          <a:lnTo>
                            <a:pt x="414" y="12"/>
                          </a:lnTo>
                          <a:lnTo>
                            <a:pt x="414" y="13"/>
                          </a:lnTo>
                          <a:lnTo>
                            <a:pt x="415" y="13"/>
                          </a:lnTo>
                          <a:lnTo>
                            <a:pt x="415" y="11"/>
                          </a:lnTo>
                          <a:lnTo>
                            <a:pt x="415" y="10"/>
                          </a:lnTo>
                          <a:lnTo>
                            <a:pt x="416" y="10"/>
                          </a:lnTo>
                          <a:lnTo>
                            <a:pt x="416" y="11"/>
                          </a:lnTo>
                          <a:lnTo>
                            <a:pt x="417" y="9"/>
                          </a:lnTo>
                          <a:lnTo>
                            <a:pt x="417" y="10"/>
                          </a:lnTo>
                          <a:lnTo>
                            <a:pt x="417" y="8"/>
                          </a:lnTo>
                          <a:lnTo>
                            <a:pt x="418" y="9"/>
                          </a:lnTo>
                          <a:lnTo>
                            <a:pt x="418" y="8"/>
                          </a:lnTo>
                          <a:lnTo>
                            <a:pt x="419" y="8"/>
                          </a:lnTo>
                          <a:lnTo>
                            <a:pt x="419" y="9"/>
                          </a:lnTo>
                          <a:lnTo>
                            <a:pt x="420" y="8"/>
                          </a:lnTo>
                          <a:lnTo>
                            <a:pt x="420" y="8"/>
                          </a:lnTo>
                          <a:lnTo>
                            <a:pt x="420" y="11"/>
                          </a:lnTo>
                          <a:lnTo>
                            <a:pt x="421" y="9"/>
                          </a:lnTo>
                          <a:lnTo>
                            <a:pt x="421" y="8"/>
                          </a:lnTo>
                          <a:lnTo>
                            <a:pt x="422" y="11"/>
                          </a:lnTo>
                          <a:lnTo>
                            <a:pt x="422" y="11"/>
                          </a:lnTo>
                          <a:lnTo>
                            <a:pt x="422" y="11"/>
                          </a:lnTo>
                          <a:lnTo>
                            <a:pt x="423" y="11"/>
                          </a:lnTo>
                          <a:lnTo>
                            <a:pt x="423" y="11"/>
                          </a:lnTo>
                          <a:lnTo>
                            <a:pt x="424" y="12"/>
                          </a:lnTo>
                          <a:lnTo>
                            <a:pt x="424" y="13"/>
                          </a:lnTo>
                          <a:lnTo>
                            <a:pt x="425" y="13"/>
                          </a:lnTo>
                          <a:lnTo>
                            <a:pt x="425" y="15"/>
                          </a:lnTo>
                          <a:lnTo>
                            <a:pt x="425" y="13"/>
                          </a:lnTo>
                          <a:lnTo>
                            <a:pt x="426" y="13"/>
                          </a:lnTo>
                          <a:lnTo>
                            <a:pt x="426" y="14"/>
                          </a:lnTo>
                          <a:lnTo>
                            <a:pt x="427" y="12"/>
                          </a:lnTo>
                          <a:lnTo>
                            <a:pt x="427" y="13"/>
                          </a:lnTo>
                          <a:lnTo>
                            <a:pt x="427" y="12"/>
                          </a:lnTo>
                          <a:lnTo>
                            <a:pt x="428" y="12"/>
                          </a:lnTo>
                          <a:lnTo>
                            <a:pt x="428" y="11"/>
                          </a:lnTo>
                          <a:lnTo>
                            <a:pt x="429" y="11"/>
                          </a:lnTo>
                          <a:lnTo>
                            <a:pt x="429" y="11"/>
                          </a:lnTo>
                          <a:lnTo>
                            <a:pt x="430" y="7"/>
                          </a:lnTo>
                          <a:lnTo>
                            <a:pt x="430" y="12"/>
                          </a:lnTo>
                          <a:lnTo>
                            <a:pt x="430" y="10"/>
                          </a:lnTo>
                          <a:lnTo>
                            <a:pt x="431" y="6"/>
                          </a:lnTo>
                          <a:lnTo>
                            <a:pt x="431" y="11"/>
                          </a:lnTo>
                          <a:lnTo>
                            <a:pt x="432" y="7"/>
                          </a:lnTo>
                          <a:lnTo>
                            <a:pt x="432" y="8"/>
                          </a:lnTo>
                          <a:lnTo>
                            <a:pt x="432" y="9"/>
                          </a:lnTo>
                          <a:lnTo>
                            <a:pt x="433" y="9"/>
                          </a:lnTo>
                          <a:lnTo>
                            <a:pt x="433" y="9"/>
                          </a:lnTo>
                          <a:lnTo>
                            <a:pt x="434" y="10"/>
                          </a:lnTo>
                          <a:lnTo>
                            <a:pt x="434" y="8"/>
                          </a:lnTo>
                          <a:lnTo>
                            <a:pt x="435" y="8"/>
                          </a:lnTo>
                          <a:lnTo>
                            <a:pt x="435" y="12"/>
                          </a:lnTo>
                          <a:lnTo>
                            <a:pt x="435" y="11"/>
                          </a:lnTo>
                          <a:lnTo>
                            <a:pt x="436" y="11"/>
                          </a:lnTo>
                          <a:lnTo>
                            <a:pt x="436" y="12"/>
                          </a:lnTo>
                          <a:lnTo>
                            <a:pt x="437" y="14"/>
                          </a:lnTo>
                          <a:lnTo>
                            <a:pt x="437" y="12"/>
                          </a:lnTo>
                          <a:lnTo>
                            <a:pt x="437" y="11"/>
                          </a:lnTo>
                          <a:lnTo>
                            <a:pt x="438" y="13"/>
                          </a:lnTo>
                          <a:lnTo>
                            <a:pt x="438" y="12"/>
                          </a:lnTo>
                          <a:lnTo>
                            <a:pt x="439" y="14"/>
                          </a:lnTo>
                          <a:lnTo>
                            <a:pt x="439" y="11"/>
                          </a:lnTo>
                          <a:lnTo>
                            <a:pt x="440" y="16"/>
                          </a:lnTo>
                          <a:lnTo>
                            <a:pt x="440" y="13"/>
                          </a:lnTo>
                          <a:lnTo>
                            <a:pt x="440" y="14"/>
                          </a:lnTo>
                          <a:lnTo>
                            <a:pt x="441" y="13"/>
                          </a:lnTo>
                          <a:lnTo>
                            <a:pt x="441" y="15"/>
                          </a:lnTo>
                          <a:lnTo>
                            <a:pt x="442" y="14"/>
                          </a:lnTo>
                          <a:lnTo>
                            <a:pt x="442" y="12"/>
                          </a:lnTo>
                          <a:lnTo>
                            <a:pt x="442" y="11"/>
                          </a:lnTo>
                          <a:lnTo>
                            <a:pt x="443" y="14"/>
                          </a:lnTo>
                          <a:lnTo>
                            <a:pt x="443" y="12"/>
                          </a:lnTo>
                          <a:lnTo>
                            <a:pt x="444" y="10"/>
                          </a:lnTo>
                          <a:lnTo>
                            <a:pt x="444" y="11"/>
                          </a:lnTo>
                          <a:lnTo>
                            <a:pt x="445" y="10"/>
                          </a:lnTo>
                          <a:lnTo>
                            <a:pt x="445" y="8"/>
                          </a:lnTo>
                          <a:lnTo>
                            <a:pt x="445" y="6"/>
                          </a:lnTo>
                          <a:lnTo>
                            <a:pt x="446" y="10"/>
                          </a:lnTo>
                          <a:lnTo>
                            <a:pt x="446" y="9"/>
                          </a:lnTo>
                          <a:lnTo>
                            <a:pt x="447" y="10"/>
                          </a:lnTo>
                          <a:lnTo>
                            <a:pt x="447" y="9"/>
                          </a:lnTo>
                          <a:lnTo>
                            <a:pt x="447" y="10"/>
                          </a:lnTo>
                          <a:lnTo>
                            <a:pt x="448" y="9"/>
                          </a:lnTo>
                          <a:lnTo>
                            <a:pt x="448" y="6"/>
                          </a:lnTo>
                          <a:lnTo>
                            <a:pt x="449" y="11"/>
                          </a:lnTo>
                          <a:lnTo>
                            <a:pt x="449" y="11"/>
                          </a:lnTo>
                          <a:lnTo>
                            <a:pt x="450" y="11"/>
                          </a:lnTo>
                          <a:lnTo>
                            <a:pt x="450" y="11"/>
                          </a:lnTo>
                          <a:lnTo>
                            <a:pt x="450" y="10"/>
                          </a:lnTo>
                          <a:lnTo>
                            <a:pt x="451" y="8"/>
                          </a:lnTo>
                          <a:lnTo>
                            <a:pt x="451" y="11"/>
                          </a:lnTo>
                          <a:lnTo>
                            <a:pt x="452" y="12"/>
                          </a:lnTo>
                          <a:lnTo>
                            <a:pt x="452" y="11"/>
                          </a:lnTo>
                          <a:lnTo>
                            <a:pt x="452" y="14"/>
                          </a:lnTo>
                          <a:lnTo>
                            <a:pt x="453" y="16"/>
                          </a:lnTo>
                          <a:lnTo>
                            <a:pt x="453" y="14"/>
                          </a:lnTo>
                          <a:lnTo>
                            <a:pt x="454" y="12"/>
                          </a:lnTo>
                          <a:lnTo>
                            <a:pt x="454" y="15"/>
                          </a:lnTo>
                          <a:lnTo>
                            <a:pt x="455" y="13"/>
                          </a:lnTo>
                          <a:lnTo>
                            <a:pt x="455" y="15"/>
                          </a:lnTo>
                          <a:lnTo>
                            <a:pt x="455" y="13"/>
                          </a:lnTo>
                          <a:lnTo>
                            <a:pt x="456" y="12"/>
                          </a:lnTo>
                          <a:lnTo>
                            <a:pt x="456" y="13"/>
                          </a:lnTo>
                          <a:lnTo>
                            <a:pt x="457" y="16"/>
                          </a:lnTo>
                          <a:lnTo>
                            <a:pt x="457" y="12"/>
                          </a:lnTo>
                          <a:lnTo>
                            <a:pt x="457" y="10"/>
                          </a:lnTo>
                          <a:lnTo>
                            <a:pt x="458" y="9"/>
                          </a:lnTo>
                          <a:lnTo>
                            <a:pt x="458" y="8"/>
                          </a:lnTo>
                          <a:lnTo>
                            <a:pt x="459" y="11"/>
                          </a:lnTo>
                          <a:lnTo>
                            <a:pt x="459" y="10"/>
                          </a:lnTo>
                          <a:lnTo>
                            <a:pt x="460" y="9"/>
                          </a:lnTo>
                          <a:lnTo>
                            <a:pt x="460" y="7"/>
                          </a:lnTo>
                          <a:lnTo>
                            <a:pt x="460" y="9"/>
                          </a:lnTo>
                          <a:lnTo>
                            <a:pt x="461" y="7"/>
                          </a:lnTo>
                          <a:lnTo>
                            <a:pt x="461" y="11"/>
                          </a:lnTo>
                          <a:lnTo>
                            <a:pt x="462" y="9"/>
                          </a:lnTo>
                          <a:lnTo>
                            <a:pt x="462" y="9"/>
                          </a:lnTo>
                          <a:lnTo>
                            <a:pt x="462" y="9"/>
                          </a:lnTo>
                          <a:lnTo>
                            <a:pt x="463" y="8"/>
                          </a:lnTo>
                          <a:lnTo>
                            <a:pt x="463" y="10"/>
                          </a:lnTo>
                          <a:lnTo>
                            <a:pt x="464" y="10"/>
                          </a:lnTo>
                          <a:lnTo>
                            <a:pt x="464" y="10"/>
                          </a:lnTo>
                          <a:lnTo>
                            <a:pt x="465" y="11"/>
                          </a:lnTo>
                          <a:lnTo>
                            <a:pt x="465" y="10"/>
                          </a:lnTo>
                          <a:lnTo>
                            <a:pt x="465" y="12"/>
                          </a:lnTo>
                          <a:lnTo>
                            <a:pt x="466" y="13"/>
                          </a:lnTo>
                          <a:lnTo>
                            <a:pt x="466" y="12"/>
                          </a:lnTo>
                          <a:lnTo>
                            <a:pt x="467" y="13"/>
                          </a:lnTo>
                          <a:lnTo>
                            <a:pt x="467" y="10"/>
                          </a:lnTo>
                          <a:lnTo>
                            <a:pt x="467" y="11"/>
                          </a:lnTo>
                          <a:lnTo>
                            <a:pt x="468" y="14"/>
                          </a:lnTo>
                          <a:lnTo>
                            <a:pt x="468" y="15"/>
                          </a:lnTo>
                          <a:lnTo>
                            <a:pt x="469" y="12"/>
                          </a:lnTo>
                          <a:lnTo>
                            <a:pt x="469" y="13"/>
                          </a:lnTo>
                          <a:lnTo>
                            <a:pt x="470" y="11"/>
                          </a:lnTo>
                          <a:lnTo>
                            <a:pt x="470" y="12"/>
                          </a:lnTo>
                          <a:lnTo>
                            <a:pt x="470" y="13"/>
                          </a:lnTo>
                          <a:lnTo>
                            <a:pt x="471" y="11"/>
                          </a:lnTo>
                          <a:lnTo>
                            <a:pt x="471" y="9"/>
                          </a:lnTo>
                          <a:lnTo>
                            <a:pt x="472" y="11"/>
                          </a:lnTo>
                          <a:lnTo>
                            <a:pt x="472" y="10"/>
                          </a:lnTo>
                          <a:lnTo>
                            <a:pt x="472" y="9"/>
                          </a:lnTo>
                          <a:lnTo>
                            <a:pt x="473" y="9"/>
                          </a:lnTo>
                          <a:lnTo>
                            <a:pt x="473" y="9"/>
                          </a:lnTo>
                          <a:lnTo>
                            <a:pt x="474" y="8"/>
                          </a:lnTo>
                          <a:lnTo>
                            <a:pt x="474" y="10"/>
                          </a:lnTo>
                          <a:lnTo>
                            <a:pt x="475" y="8"/>
                          </a:lnTo>
                          <a:lnTo>
                            <a:pt x="475" y="8"/>
                          </a:lnTo>
                          <a:lnTo>
                            <a:pt x="475" y="11"/>
                          </a:lnTo>
                          <a:lnTo>
                            <a:pt x="476" y="8"/>
                          </a:lnTo>
                          <a:lnTo>
                            <a:pt x="476" y="6"/>
                          </a:lnTo>
                          <a:lnTo>
                            <a:pt x="477" y="8"/>
                          </a:lnTo>
                          <a:lnTo>
                            <a:pt x="477" y="9"/>
                          </a:lnTo>
                          <a:lnTo>
                            <a:pt x="477" y="9"/>
                          </a:lnTo>
                          <a:lnTo>
                            <a:pt x="478" y="10"/>
                          </a:lnTo>
                          <a:lnTo>
                            <a:pt x="478" y="10"/>
                          </a:lnTo>
                          <a:lnTo>
                            <a:pt x="479" y="8"/>
                          </a:lnTo>
                          <a:lnTo>
                            <a:pt x="479" y="11"/>
                          </a:lnTo>
                          <a:lnTo>
                            <a:pt x="480" y="11"/>
                          </a:lnTo>
                          <a:lnTo>
                            <a:pt x="480" y="10"/>
                          </a:lnTo>
                          <a:lnTo>
                            <a:pt x="480" y="13"/>
                          </a:lnTo>
                          <a:lnTo>
                            <a:pt x="481" y="12"/>
                          </a:lnTo>
                          <a:lnTo>
                            <a:pt x="481" y="13"/>
                          </a:lnTo>
                          <a:lnTo>
                            <a:pt x="482" y="13"/>
                          </a:lnTo>
                          <a:lnTo>
                            <a:pt x="482" y="12"/>
                          </a:lnTo>
                          <a:lnTo>
                            <a:pt x="482" y="13"/>
                          </a:lnTo>
                          <a:lnTo>
                            <a:pt x="483" y="12"/>
                          </a:lnTo>
                          <a:lnTo>
                            <a:pt x="483" y="12"/>
                          </a:lnTo>
                          <a:lnTo>
                            <a:pt x="484" y="11"/>
                          </a:lnTo>
                          <a:lnTo>
                            <a:pt x="484" y="9"/>
                          </a:lnTo>
                          <a:lnTo>
                            <a:pt x="485" y="11"/>
                          </a:lnTo>
                          <a:lnTo>
                            <a:pt x="485" y="12"/>
                          </a:lnTo>
                          <a:lnTo>
                            <a:pt x="485" y="10"/>
                          </a:lnTo>
                          <a:lnTo>
                            <a:pt x="486" y="8"/>
                          </a:lnTo>
                          <a:lnTo>
                            <a:pt x="486" y="6"/>
                          </a:lnTo>
                          <a:lnTo>
                            <a:pt x="487" y="7"/>
                          </a:lnTo>
                          <a:lnTo>
                            <a:pt x="487" y="7"/>
                          </a:lnTo>
                          <a:lnTo>
                            <a:pt x="487" y="6"/>
                          </a:lnTo>
                          <a:lnTo>
                            <a:pt x="488" y="7"/>
                          </a:lnTo>
                          <a:lnTo>
                            <a:pt x="488" y="6"/>
                          </a:lnTo>
                          <a:lnTo>
                            <a:pt x="489" y="6"/>
                          </a:lnTo>
                          <a:lnTo>
                            <a:pt x="489" y="6"/>
                          </a:lnTo>
                          <a:lnTo>
                            <a:pt x="490" y="6"/>
                          </a:lnTo>
                          <a:lnTo>
                            <a:pt x="490" y="6"/>
                          </a:lnTo>
                          <a:lnTo>
                            <a:pt x="490" y="9"/>
                          </a:lnTo>
                          <a:lnTo>
                            <a:pt x="491" y="6"/>
                          </a:lnTo>
                          <a:lnTo>
                            <a:pt x="491" y="7"/>
                          </a:lnTo>
                          <a:lnTo>
                            <a:pt x="492" y="8"/>
                          </a:lnTo>
                          <a:lnTo>
                            <a:pt x="492" y="9"/>
                          </a:lnTo>
                          <a:lnTo>
                            <a:pt x="492" y="11"/>
                          </a:lnTo>
                          <a:lnTo>
                            <a:pt x="493" y="10"/>
                          </a:lnTo>
                          <a:lnTo>
                            <a:pt x="493" y="9"/>
                          </a:lnTo>
                          <a:lnTo>
                            <a:pt x="494" y="10"/>
                          </a:lnTo>
                          <a:lnTo>
                            <a:pt x="494" y="10"/>
                          </a:lnTo>
                          <a:lnTo>
                            <a:pt x="495" y="11"/>
                          </a:lnTo>
                          <a:lnTo>
                            <a:pt x="495" y="9"/>
                          </a:lnTo>
                          <a:lnTo>
                            <a:pt x="495" y="11"/>
                          </a:lnTo>
                          <a:lnTo>
                            <a:pt x="496" y="10"/>
                          </a:lnTo>
                          <a:lnTo>
                            <a:pt x="496" y="11"/>
                          </a:lnTo>
                          <a:lnTo>
                            <a:pt x="497" y="11"/>
                          </a:lnTo>
                          <a:lnTo>
                            <a:pt x="497" y="12"/>
                          </a:lnTo>
                          <a:lnTo>
                            <a:pt x="497" y="11"/>
                          </a:lnTo>
                          <a:lnTo>
                            <a:pt x="498" y="10"/>
                          </a:lnTo>
                          <a:lnTo>
                            <a:pt x="498" y="7"/>
                          </a:lnTo>
                          <a:lnTo>
                            <a:pt x="499" y="9"/>
                          </a:lnTo>
                          <a:lnTo>
                            <a:pt x="499" y="9"/>
                          </a:lnTo>
                          <a:lnTo>
                            <a:pt x="500" y="9"/>
                          </a:lnTo>
                          <a:lnTo>
                            <a:pt x="500" y="11"/>
                          </a:lnTo>
                          <a:lnTo>
                            <a:pt x="500" y="8"/>
                          </a:lnTo>
                          <a:lnTo>
                            <a:pt x="501" y="10"/>
                          </a:lnTo>
                          <a:lnTo>
                            <a:pt x="501" y="6"/>
                          </a:lnTo>
                          <a:lnTo>
                            <a:pt x="502" y="6"/>
                          </a:lnTo>
                          <a:lnTo>
                            <a:pt x="502" y="8"/>
                          </a:lnTo>
                          <a:lnTo>
                            <a:pt x="502" y="7"/>
                          </a:lnTo>
                          <a:lnTo>
                            <a:pt x="503" y="8"/>
                          </a:lnTo>
                          <a:lnTo>
                            <a:pt x="503" y="6"/>
                          </a:lnTo>
                          <a:lnTo>
                            <a:pt x="504" y="7"/>
                          </a:lnTo>
                          <a:lnTo>
                            <a:pt x="504" y="8"/>
                          </a:lnTo>
                          <a:lnTo>
                            <a:pt x="505" y="13"/>
                          </a:lnTo>
                          <a:lnTo>
                            <a:pt x="505" y="10"/>
                          </a:lnTo>
                          <a:lnTo>
                            <a:pt x="505" y="9"/>
                          </a:lnTo>
                          <a:lnTo>
                            <a:pt x="506" y="10"/>
                          </a:lnTo>
                          <a:lnTo>
                            <a:pt x="506" y="10"/>
                          </a:lnTo>
                          <a:lnTo>
                            <a:pt x="507" y="11"/>
                          </a:lnTo>
                          <a:lnTo>
                            <a:pt x="507" y="9"/>
                          </a:lnTo>
                          <a:lnTo>
                            <a:pt x="507" y="8"/>
                          </a:lnTo>
                          <a:lnTo>
                            <a:pt x="508" y="11"/>
                          </a:lnTo>
                          <a:lnTo>
                            <a:pt x="508" y="11"/>
                          </a:lnTo>
                          <a:lnTo>
                            <a:pt x="509" y="10"/>
                          </a:lnTo>
                          <a:lnTo>
                            <a:pt x="509" y="11"/>
                          </a:lnTo>
                          <a:lnTo>
                            <a:pt x="510" y="13"/>
                          </a:lnTo>
                          <a:lnTo>
                            <a:pt x="510" y="11"/>
                          </a:lnTo>
                          <a:lnTo>
                            <a:pt x="510" y="13"/>
                          </a:lnTo>
                          <a:lnTo>
                            <a:pt x="511" y="13"/>
                          </a:lnTo>
                          <a:lnTo>
                            <a:pt x="511" y="13"/>
                          </a:lnTo>
                          <a:lnTo>
                            <a:pt x="512" y="10"/>
                          </a:lnTo>
                          <a:lnTo>
                            <a:pt x="512" y="10"/>
                          </a:lnTo>
                          <a:lnTo>
                            <a:pt x="512" y="10"/>
                          </a:lnTo>
                          <a:lnTo>
                            <a:pt x="513" y="11"/>
                          </a:lnTo>
                          <a:lnTo>
                            <a:pt x="513" y="10"/>
                          </a:lnTo>
                          <a:lnTo>
                            <a:pt x="514" y="10"/>
                          </a:lnTo>
                          <a:lnTo>
                            <a:pt x="514" y="11"/>
                          </a:lnTo>
                          <a:lnTo>
                            <a:pt x="515" y="8"/>
                          </a:lnTo>
                          <a:lnTo>
                            <a:pt x="515" y="8"/>
                          </a:lnTo>
                          <a:lnTo>
                            <a:pt x="515" y="9"/>
                          </a:lnTo>
                          <a:lnTo>
                            <a:pt x="516" y="6"/>
                          </a:lnTo>
                          <a:lnTo>
                            <a:pt x="516" y="6"/>
                          </a:lnTo>
                          <a:lnTo>
                            <a:pt x="517" y="8"/>
                          </a:lnTo>
                          <a:lnTo>
                            <a:pt x="517" y="8"/>
                          </a:lnTo>
                          <a:lnTo>
                            <a:pt x="517" y="9"/>
                          </a:lnTo>
                          <a:lnTo>
                            <a:pt x="518" y="9"/>
                          </a:lnTo>
                          <a:lnTo>
                            <a:pt x="518" y="10"/>
                          </a:lnTo>
                          <a:lnTo>
                            <a:pt x="519" y="8"/>
                          </a:lnTo>
                          <a:lnTo>
                            <a:pt x="519" y="11"/>
                          </a:lnTo>
                          <a:lnTo>
                            <a:pt x="520" y="11"/>
                          </a:lnTo>
                          <a:lnTo>
                            <a:pt x="520" y="12"/>
                          </a:lnTo>
                          <a:lnTo>
                            <a:pt x="520" y="11"/>
                          </a:lnTo>
                          <a:lnTo>
                            <a:pt x="521" y="9"/>
                          </a:lnTo>
                          <a:lnTo>
                            <a:pt x="521" y="11"/>
                          </a:lnTo>
                          <a:lnTo>
                            <a:pt x="522" y="10"/>
                          </a:lnTo>
                          <a:lnTo>
                            <a:pt x="522" y="12"/>
                          </a:lnTo>
                          <a:lnTo>
                            <a:pt x="522" y="11"/>
                          </a:lnTo>
                          <a:lnTo>
                            <a:pt x="523" y="12"/>
                          </a:lnTo>
                          <a:lnTo>
                            <a:pt x="523" y="15"/>
                          </a:lnTo>
                          <a:lnTo>
                            <a:pt x="524" y="10"/>
                          </a:lnTo>
                          <a:lnTo>
                            <a:pt x="524" y="13"/>
                          </a:lnTo>
                          <a:lnTo>
                            <a:pt x="525" y="13"/>
                          </a:lnTo>
                          <a:lnTo>
                            <a:pt x="525" y="16"/>
                          </a:lnTo>
                          <a:lnTo>
                            <a:pt x="525" y="12"/>
                          </a:lnTo>
                          <a:lnTo>
                            <a:pt x="526" y="11"/>
                          </a:lnTo>
                          <a:lnTo>
                            <a:pt x="526" y="14"/>
                          </a:lnTo>
                          <a:lnTo>
                            <a:pt x="527" y="12"/>
                          </a:lnTo>
                          <a:lnTo>
                            <a:pt x="527" y="8"/>
                          </a:lnTo>
                          <a:lnTo>
                            <a:pt x="527" y="14"/>
                          </a:lnTo>
                          <a:lnTo>
                            <a:pt x="528" y="11"/>
                          </a:lnTo>
                          <a:lnTo>
                            <a:pt x="528" y="12"/>
                          </a:lnTo>
                          <a:lnTo>
                            <a:pt x="529" y="9"/>
                          </a:lnTo>
                          <a:lnTo>
                            <a:pt x="529" y="8"/>
                          </a:lnTo>
                          <a:lnTo>
                            <a:pt x="530" y="11"/>
                          </a:lnTo>
                          <a:lnTo>
                            <a:pt x="530" y="8"/>
                          </a:lnTo>
                          <a:lnTo>
                            <a:pt x="530" y="10"/>
                          </a:lnTo>
                          <a:lnTo>
                            <a:pt x="531" y="9"/>
                          </a:lnTo>
                          <a:lnTo>
                            <a:pt x="531" y="9"/>
                          </a:lnTo>
                          <a:lnTo>
                            <a:pt x="532" y="9"/>
                          </a:lnTo>
                          <a:lnTo>
                            <a:pt x="532" y="7"/>
                          </a:lnTo>
                          <a:lnTo>
                            <a:pt x="532" y="10"/>
                          </a:lnTo>
                          <a:lnTo>
                            <a:pt x="533" y="10"/>
                          </a:lnTo>
                          <a:lnTo>
                            <a:pt x="533" y="9"/>
                          </a:lnTo>
                          <a:lnTo>
                            <a:pt x="534" y="11"/>
                          </a:lnTo>
                          <a:lnTo>
                            <a:pt x="534" y="11"/>
                          </a:lnTo>
                          <a:lnTo>
                            <a:pt x="535" y="9"/>
                          </a:lnTo>
                          <a:lnTo>
                            <a:pt x="535" y="14"/>
                          </a:lnTo>
                          <a:lnTo>
                            <a:pt x="535" y="12"/>
                          </a:lnTo>
                          <a:lnTo>
                            <a:pt x="536" y="11"/>
                          </a:lnTo>
                          <a:lnTo>
                            <a:pt x="536" y="15"/>
                          </a:lnTo>
                          <a:lnTo>
                            <a:pt x="537" y="16"/>
                          </a:lnTo>
                          <a:lnTo>
                            <a:pt x="537" y="15"/>
                          </a:lnTo>
                          <a:lnTo>
                            <a:pt x="537" y="11"/>
                          </a:lnTo>
                          <a:lnTo>
                            <a:pt x="538" y="12"/>
                          </a:lnTo>
                          <a:lnTo>
                            <a:pt x="538" y="14"/>
                          </a:lnTo>
                          <a:lnTo>
                            <a:pt x="539" y="14"/>
                          </a:lnTo>
                          <a:lnTo>
                            <a:pt x="539" y="14"/>
                          </a:lnTo>
                          <a:lnTo>
                            <a:pt x="540" y="12"/>
                          </a:lnTo>
                          <a:lnTo>
                            <a:pt x="540" y="12"/>
                          </a:lnTo>
                          <a:lnTo>
                            <a:pt x="540" y="12"/>
                          </a:lnTo>
                          <a:lnTo>
                            <a:pt x="541" y="12"/>
                          </a:lnTo>
                          <a:lnTo>
                            <a:pt x="541" y="10"/>
                          </a:lnTo>
                          <a:lnTo>
                            <a:pt x="542" y="8"/>
                          </a:lnTo>
                          <a:lnTo>
                            <a:pt x="542" y="9"/>
                          </a:lnTo>
                          <a:lnTo>
                            <a:pt x="542" y="9"/>
                          </a:lnTo>
                          <a:lnTo>
                            <a:pt x="543" y="9"/>
                          </a:lnTo>
                          <a:lnTo>
                            <a:pt x="543" y="7"/>
                          </a:lnTo>
                          <a:lnTo>
                            <a:pt x="544" y="7"/>
                          </a:lnTo>
                          <a:lnTo>
                            <a:pt x="544" y="9"/>
                          </a:lnTo>
                          <a:lnTo>
                            <a:pt x="545" y="9"/>
                          </a:lnTo>
                          <a:lnTo>
                            <a:pt x="545" y="10"/>
                          </a:lnTo>
                          <a:lnTo>
                            <a:pt x="545" y="8"/>
                          </a:lnTo>
                          <a:lnTo>
                            <a:pt x="546" y="10"/>
                          </a:lnTo>
                          <a:lnTo>
                            <a:pt x="546" y="12"/>
                          </a:lnTo>
                          <a:lnTo>
                            <a:pt x="547" y="10"/>
                          </a:lnTo>
                          <a:lnTo>
                            <a:pt x="547" y="10"/>
                          </a:lnTo>
                          <a:lnTo>
                            <a:pt x="547" y="13"/>
                          </a:lnTo>
                          <a:lnTo>
                            <a:pt x="548" y="13"/>
                          </a:lnTo>
                          <a:lnTo>
                            <a:pt x="548" y="12"/>
                          </a:lnTo>
                          <a:lnTo>
                            <a:pt x="549" y="10"/>
                          </a:lnTo>
                          <a:lnTo>
                            <a:pt x="549" y="13"/>
                          </a:lnTo>
                          <a:lnTo>
                            <a:pt x="550" y="16"/>
                          </a:lnTo>
                          <a:lnTo>
                            <a:pt x="550" y="14"/>
                          </a:lnTo>
                          <a:lnTo>
                            <a:pt x="550" y="15"/>
                          </a:lnTo>
                          <a:lnTo>
                            <a:pt x="551" y="12"/>
                          </a:lnTo>
                          <a:lnTo>
                            <a:pt x="551" y="15"/>
                          </a:lnTo>
                          <a:lnTo>
                            <a:pt x="552" y="15"/>
                          </a:lnTo>
                          <a:lnTo>
                            <a:pt x="552" y="17"/>
                          </a:lnTo>
                          <a:lnTo>
                            <a:pt x="552" y="15"/>
                          </a:lnTo>
                          <a:lnTo>
                            <a:pt x="553" y="14"/>
                          </a:lnTo>
                          <a:lnTo>
                            <a:pt x="553" y="13"/>
                          </a:lnTo>
                          <a:lnTo>
                            <a:pt x="554" y="14"/>
                          </a:lnTo>
                          <a:lnTo>
                            <a:pt x="554" y="13"/>
                          </a:lnTo>
                          <a:lnTo>
                            <a:pt x="555" y="13"/>
                          </a:lnTo>
                          <a:lnTo>
                            <a:pt x="555" y="13"/>
                          </a:lnTo>
                          <a:lnTo>
                            <a:pt x="555" y="12"/>
                          </a:lnTo>
                          <a:lnTo>
                            <a:pt x="556" y="12"/>
                          </a:lnTo>
                          <a:lnTo>
                            <a:pt x="556" y="9"/>
                          </a:lnTo>
                          <a:lnTo>
                            <a:pt x="557" y="12"/>
                          </a:lnTo>
                          <a:lnTo>
                            <a:pt x="557" y="10"/>
                          </a:lnTo>
                          <a:lnTo>
                            <a:pt x="557" y="11"/>
                          </a:lnTo>
                          <a:lnTo>
                            <a:pt x="558" y="10"/>
                          </a:lnTo>
                          <a:lnTo>
                            <a:pt x="558" y="11"/>
                          </a:lnTo>
                          <a:lnTo>
                            <a:pt x="559" y="11"/>
                          </a:lnTo>
                          <a:lnTo>
                            <a:pt x="559" y="10"/>
                          </a:lnTo>
                          <a:lnTo>
                            <a:pt x="560" y="10"/>
                          </a:lnTo>
                          <a:lnTo>
                            <a:pt x="560" y="10"/>
                          </a:lnTo>
                          <a:lnTo>
                            <a:pt x="560" y="10"/>
                          </a:lnTo>
                          <a:lnTo>
                            <a:pt x="561" y="13"/>
                          </a:lnTo>
                          <a:lnTo>
                            <a:pt x="561" y="12"/>
                          </a:lnTo>
                          <a:lnTo>
                            <a:pt x="562" y="13"/>
                          </a:lnTo>
                          <a:lnTo>
                            <a:pt x="562" y="14"/>
                          </a:lnTo>
                          <a:lnTo>
                            <a:pt x="562" y="12"/>
                          </a:lnTo>
                          <a:lnTo>
                            <a:pt x="563" y="13"/>
                          </a:lnTo>
                          <a:lnTo>
                            <a:pt x="563" y="14"/>
                          </a:lnTo>
                          <a:lnTo>
                            <a:pt x="564" y="16"/>
                          </a:lnTo>
                          <a:lnTo>
                            <a:pt x="564" y="17"/>
                          </a:lnTo>
                          <a:lnTo>
                            <a:pt x="565" y="14"/>
                          </a:lnTo>
                          <a:lnTo>
                            <a:pt x="565" y="16"/>
                          </a:lnTo>
                          <a:lnTo>
                            <a:pt x="565" y="15"/>
                          </a:lnTo>
                          <a:lnTo>
                            <a:pt x="566" y="13"/>
                          </a:lnTo>
                          <a:lnTo>
                            <a:pt x="566" y="15"/>
                          </a:lnTo>
                          <a:lnTo>
                            <a:pt x="567" y="14"/>
                          </a:lnTo>
                          <a:lnTo>
                            <a:pt x="567" y="16"/>
                          </a:lnTo>
                          <a:lnTo>
                            <a:pt x="567" y="13"/>
                          </a:lnTo>
                          <a:lnTo>
                            <a:pt x="568" y="12"/>
                          </a:lnTo>
                          <a:lnTo>
                            <a:pt x="568" y="12"/>
                          </a:lnTo>
                          <a:lnTo>
                            <a:pt x="569" y="13"/>
                          </a:lnTo>
                          <a:lnTo>
                            <a:pt x="569" y="14"/>
                          </a:lnTo>
                          <a:lnTo>
                            <a:pt x="570" y="12"/>
                          </a:lnTo>
                          <a:lnTo>
                            <a:pt x="570" y="12"/>
                          </a:lnTo>
                          <a:lnTo>
                            <a:pt x="570" y="9"/>
                          </a:lnTo>
                          <a:lnTo>
                            <a:pt x="571" y="13"/>
                          </a:lnTo>
                          <a:lnTo>
                            <a:pt x="571" y="10"/>
                          </a:lnTo>
                          <a:lnTo>
                            <a:pt x="572" y="10"/>
                          </a:lnTo>
                          <a:lnTo>
                            <a:pt x="572" y="9"/>
                          </a:lnTo>
                          <a:lnTo>
                            <a:pt x="572" y="9"/>
                          </a:lnTo>
                          <a:lnTo>
                            <a:pt x="573" y="7"/>
                          </a:lnTo>
                          <a:lnTo>
                            <a:pt x="573" y="8"/>
                          </a:lnTo>
                          <a:lnTo>
                            <a:pt x="574" y="10"/>
                          </a:lnTo>
                          <a:lnTo>
                            <a:pt x="574" y="10"/>
                          </a:lnTo>
                          <a:lnTo>
                            <a:pt x="575" y="12"/>
                          </a:lnTo>
                          <a:lnTo>
                            <a:pt x="575" y="11"/>
                          </a:lnTo>
                          <a:lnTo>
                            <a:pt x="575" y="12"/>
                          </a:lnTo>
                          <a:lnTo>
                            <a:pt x="576" y="14"/>
                          </a:lnTo>
                          <a:lnTo>
                            <a:pt x="576" y="14"/>
                          </a:lnTo>
                          <a:lnTo>
                            <a:pt x="577" y="14"/>
                          </a:lnTo>
                          <a:lnTo>
                            <a:pt x="577" y="12"/>
                          </a:lnTo>
                          <a:lnTo>
                            <a:pt x="577" y="14"/>
                          </a:lnTo>
                          <a:lnTo>
                            <a:pt x="578" y="14"/>
                          </a:lnTo>
                          <a:lnTo>
                            <a:pt x="578" y="15"/>
                          </a:lnTo>
                          <a:lnTo>
                            <a:pt x="579" y="14"/>
                          </a:lnTo>
                          <a:lnTo>
                            <a:pt x="579" y="13"/>
                          </a:lnTo>
                          <a:lnTo>
                            <a:pt x="580" y="15"/>
                          </a:lnTo>
                          <a:lnTo>
                            <a:pt x="580" y="13"/>
                          </a:lnTo>
                          <a:lnTo>
                            <a:pt x="580" y="13"/>
                          </a:lnTo>
                          <a:lnTo>
                            <a:pt x="581" y="12"/>
                          </a:lnTo>
                          <a:lnTo>
                            <a:pt x="581" y="14"/>
                          </a:lnTo>
                          <a:lnTo>
                            <a:pt x="582" y="13"/>
                          </a:lnTo>
                          <a:lnTo>
                            <a:pt x="582" y="11"/>
                          </a:lnTo>
                          <a:lnTo>
                            <a:pt x="582" y="10"/>
                          </a:lnTo>
                          <a:lnTo>
                            <a:pt x="583" y="10"/>
                          </a:lnTo>
                          <a:lnTo>
                            <a:pt x="583" y="11"/>
                          </a:lnTo>
                          <a:lnTo>
                            <a:pt x="584" y="8"/>
                          </a:lnTo>
                          <a:lnTo>
                            <a:pt x="584" y="11"/>
                          </a:lnTo>
                          <a:lnTo>
                            <a:pt x="585" y="9"/>
                          </a:lnTo>
                          <a:lnTo>
                            <a:pt x="585" y="9"/>
                          </a:lnTo>
                          <a:lnTo>
                            <a:pt x="585" y="8"/>
                          </a:lnTo>
                          <a:lnTo>
                            <a:pt x="586" y="8"/>
                          </a:lnTo>
                          <a:lnTo>
                            <a:pt x="586" y="9"/>
                          </a:lnTo>
                          <a:lnTo>
                            <a:pt x="587" y="8"/>
                          </a:lnTo>
                          <a:lnTo>
                            <a:pt x="587" y="9"/>
                          </a:lnTo>
                          <a:lnTo>
                            <a:pt x="587" y="10"/>
                          </a:lnTo>
                          <a:lnTo>
                            <a:pt x="588" y="12"/>
                          </a:lnTo>
                          <a:lnTo>
                            <a:pt x="588" y="9"/>
                          </a:lnTo>
                          <a:lnTo>
                            <a:pt x="589" y="12"/>
                          </a:lnTo>
                          <a:lnTo>
                            <a:pt x="589" y="12"/>
                          </a:lnTo>
                          <a:lnTo>
                            <a:pt x="590" y="13"/>
                          </a:lnTo>
                          <a:lnTo>
                            <a:pt x="590" y="11"/>
                          </a:lnTo>
                          <a:lnTo>
                            <a:pt x="590" y="12"/>
                          </a:lnTo>
                          <a:lnTo>
                            <a:pt x="591" y="12"/>
                          </a:lnTo>
                          <a:lnTo>
                            <a:pt x="591" y="15"/>
                          </a:lnTo>
                          <a:lnTo>
                            <a:pt x="592" y="13"/>
                          </a:lnTo>
                          <a:lnTo>
                            <a:pt x="592" y="12"/>
                          </a:lnTo>
                          <a:lnTo>
                            <a:pt x="592" y="15"/>
                          </a:lnTo>
                          <a:lnTo>
                            <a:pt x="593" y="14"/>
                          </a:lnTo>
                          <a:lnTo>
                            <a:pt x="593" y="13"/>
                          </a:lnTo>
                          <a:lnTo>
                            <a:pt x="594" y="14"/>
                          </a:lnTo>
                          <a:lnTo>
                            <a:pt x="594" y="13"/>
                          </a:lnTo>
                          <a:lnTo>
                            <a:pt x="595" y="10"/>
                          </a:lnTo>
                          <a:lnTo>
                            <a:pt x="595" y="13"/>
                          </a:lnTo>
                          <a:lnTo>
                            <a:pt x="595" y="12"/>
                          </a:lnTo>
                          <a:lnTo>
                            <a:pt x="596" y="9"/>
                          </a:lnTo>
                          <a:lnTo>
                            <a:pt x="596" y="10"/>
                          </a:lnTo>
                          <a:lnTo>
                            <a:pt x="597" y="9"/>
                          </a:lnTo>
                          <a:lnTo>
                            <a:pt x="597" y="11"/>
                          </a:lnTo>
                          <a:lnTo>
                            <a:pt x="597" y="8"/>
                          </a:lnTo>
                          <a:lnTo>
                            <a:pt x="598" y="9"/>
                          </a:lnTo>
                          <a:lnTo>
                            <a:pt x="598" y="5"/>
                          </a:lnTo>
                          <a:lnTo>
                            <a:pt x="599" y="8"/>
                          </a:lnTo>
                          <a:lnTo>
                            <a:pt x="599" y="7"/>
                          </a:lnTo>
                          <a:lnTo>
                            <a:pt x="600" y="8"/>
                          </a:lnTo>
                          <a:lnTo>
                            <a:pt x="600" y="8"/>
                          </a:lnTo>
                          <a:lnTo>
                            <a:pt x="600" y="8"/>
                          </a:lnTo>
                          <a:lnTo>
                            <a:pt x="601" y="8"/>
                          </a:lnTo>
                          <a:lnTo>
                            <a:pt x="601" y="7"/>
                          </a:lnTo>
                          <a:lnTo>
                            <a:pt x="602" y="8"/>
                          </a:lnTo>
                          <a:lnTo>
                            <a:pt x="602" y="7"/>
                          </a:lnTo>
                          <a:lnTo>
                            <a:pt x="602" y="7"/>
                          </a:lnTo>
                          <a:lnTo>
                            <a:pt x="603" y="9"/>
                          </a:lnTo>
                          <a:lnTo>
                            <a:pt x="603" y="10"/>
                          </a:lnTo>
                          <a:lnTo>
                            <a:pt x="604" y="10"/>
                          </a:lnTo>
                          <a:lnTo>
                            <a:pt x="604" y="10"/>
                          </a:lnTo>
                          <a:lnTo>
                            <a:pt x="605" y="10"/>
                          </a:lnTo>
                          <a:lnTo>
                            <a:pt x="605" y="11"/>
                          </a:lnTo>
                          <a:lnTo>
                            <a:pt x="605" y="11"/>
                          </a:lnTo>
                          <a:lnTo>
                            <a:pt x="606" y="13"/>
                          </a:lnTo>
                          <a:lnTo>
                            <a:pt x="606" y="11"/>
                          </a:lnTo>
                          <a:lnTo>
                            <a:pt x="607" y="13"/>
                          </a:lnTo>
                          <a:lnTo>
                            <a:pt x="607" y="8"/>
                          </a:lnTo>
                          <a:lnTo>
                            <a:pt x="607" y="11"/>
                          </a:lnTo>
                          <a:lnTo>
                            <a:pt x="608" y="12"/>
                          </a:lnTo>
                          <a:lnTo>
                            <a:pt x="608" y="11"/>
                          </a:lnTo>
                          <a:lnTo>
                            <a:pt x="609" y="12"/>
                          </a:lnTo>
                          <a:lnTo>
                            <a:pt x="609" y="8"/>
                          </a:lnTo>
                          <a:lnTo>
                            <a:pt x="610" y="10"/>
                          </a:lnTo>
                          <a:lnTo>
                            <a:pt x="610" y="8"/>
                          </a:lnTo>
                          <a:lnTo>
                            <a:pt x="610" y="8"/>
                          </a:lnTo>
                          <a:lnTo>
                            <a:pt x="611" y="8"/>
                          </a:lnTo>
                          <a:lnTo>
                            <a:pt x="611" y="6"/>
                          </a:lnTo>
                          <a:lnTo>
                            <a:pt x="612" y="7"/>
                          </a:lnTo>
                          <a:lnTo>
                            <a:pt x="612" y="6"/>
                          </a:lnTo>
                          <a:lnTo>
                            <a:pt x="612" y="6"/>
                          </a:lnTo>
                          <a:lnTo>
                            <a:pt x="613" y="5"/>
                          </a:lnTo>
                          <a:lnTo>
                            <a:pt x="613" y="5"/>
                          </a:lnTo>
                          <a:lnTo>
                            <a:pt x="614" y="5"/>
                          </a:lnTo>
                          <a:lnTo>
                            <a:pt x="614" y="6"/>
                          </a:lnTo>
                          <a:lnTo>
                            <a:pt x="615" y="7"/>
                          </a:lnTo>
                          <a:lnTo>
                            <a:pt x="615" y="6"/>
                          </a:lnTo>
                          <a:lnTo>
                            <a:pt x="615" y="7"/>
                          </a:lnTo>
                          <a:lnTo>
                            <a:pt x="616" y="6"/>
                          </a:lnTo>
                          <a:lnTo>
                            <a:pt x="616" y="7"/>
                          </a:lnTo>
                          <a:lnTo>
                            <a:pt x="617" y="9"/>
                          </a:lnTo>
                          <a:lnTo>
                            <a:pt x="617" y="7"/>
                          </a:lnTo>
                          <a:lnTo>
                            <a:pt x="617" y="7"/>
                          </a:lnTo>
                          <a:lnTo>
                            <a:pt x="618" y="12"/>
                          </a:lnTo>
                          <a:lnTo>
                            <a:pt x="618" y="9"/>
                          </a:lnTo>
                          <a:lnTo>
                            <a:pt x="619" y="8"/>
                          </a:lnTo>
                          <a:lnTo>
                            <a:pt x="619" y="11"/>
                          </a:lnTo>
                          <a:lnTo>
                            <a:pt x="620" y="9"/>
                          </a:lnTo>
                          <a:lnTo>
                            <a:pt x="620" y="12"/>
                          </a:lnTo>
                          <a:lnTo>
                            <a:pt x="620" y="12"/>
                          </a:lnTo>
                          <a:lnTo>
                            <a:pt x="621" y="11"/>
                          </a:lnTo>
                          <a:lnTo>
                            <a:pt x="621" y="11"/>
                          </a:lnTo>
                          <a:lnTo>
                            <a:pt x="622" y="10"/>
                          </a:lnTo>
                          <a:lnTo>
                            <a:pt x="622" y="10"/>
                          </a:lnTo>
                          <a:lnTo>
                            <a:pt x="622" y="10"/>
                          </a:lnTo>
                          <a:lnTo>
                            <a:pt x="623" y="9"/>
                          </a:lnTo>
                          <a:lnTo>
                            <a:pt x="623" y="9"/>
                          </a:lnTo>
                          <a:lnTo>
                            <a:pt x="624" y="9"/>
                          </a:lnTo>
                          <a:lnTo>
                            <a:pt x="624" y="7"/>
                          </a:lnTo>
                          <a:lnTo>
                            <a:pt x="625" y="7"/>
                          </a:lnTo>
                          <a:lnTo>
                            <a:pt x="625" y="5"/>
                          </a:lnTo>
                          <a:lnTo>
                            <a:pt x="625" y="6"/>
                          </a:lnTo>
                          <a:lnTo>
                            <a:pt x="626" y="7"/>
                          </a:lnTo>
                          <a:lnTo>
                            <a:pt x="626" y="7"/>
                          </a:lnTo>
                          <a:lnTo>
                            <a:pt x="627" y="4"/>
                          </a:lnTo>
                          <a:lnTo>
                            <a:pt x="627" y="3"/>
                          </a:lnTo>
                          <a:lnTo>
                            <a:pt x="627" y="5"/>
                          </a:lnTo>
                          <a:lnTo>
                            <a:pt x="628" y="7"/>
                          </a:lnTo>
                          <a:lnTo>
                            <a:pt x="628" y="7"/>
                          </a:lnTo>
                          <a:lnTo>
                            <a:pt x="629" y="5"/>
                          </a:lnTo>
                          <a:lnTo>
                            <a:pt x="629" y="6"/>
                          </a:lnTo>
                          <a:lnTo>
                            <a:pt x="630" y="6"/>
                          </a:lnTo>
                          <a:lnTo>
                            <a:pt x="630" y="6"/>
                          </a:lnTo>
                          <a:lnTo>
                            <a:pt x="630" y="6"/>
                          </a:lnTo>
                          <a:lnTo>
                            <a:pt x="631" y="7"/>
                          </a:lnTo>
                          <a:lnTo>
                            <a:pt x="631" y="7"/>
                          </a:lnTo>
                          <a:lnTo>
                            <a:pt x="632" y="8"/>
                          </a:lnTo>
                          <a:lnTo>
                            <a:pt x="632" y="8"/>
                          </a:lnTo>
                          <a:lnTo>
                            <a:pt x="632" y="9"/>
                          </a:lnTo>
                          <a:lnTo>
                            <a:pt x="633" y="9"/>
                          </a:lnTo>
                          <a:lnTo>
                            <a:pt x="633" y="13"/>
                          </a:lnTo>
                          <a:lnTo>
                            <a:pt x="634" y="11"/>
                          </a:lnTo>
                          <a:lnTo>
                            <a:pt x="634" y="11"/>
                          </a:lnTo>
                          <a:lnTo>
                            <a:pt x="635" y="13"/>
                          </a:lnTo>
                          <a:lnTo>
                            <a:pt x="635" y="13"/>
                          </a:lnTo>
                          <a:lnTo>
                            <a:pt x="635" y="11"/>
                          </a:lnTo>
                          <a:lnTo>
                            <a:pt x="636" y="11"/>
                          </a:lnTo>
                          <a:lnTo>
                            <a:pt x="636" y="13"/>
                          </a:lnTo>
                          <a:lnTo>
                            <a:pt x="637" y="12"/>
                          </a:lnTo>
                          <a:lnTo>
                            <a:pt x="637" y="10"/>
                          </a:lnTo>
                          <a:lnTo>
                            <a:pt x="637" y="10"/>
                          </a:lnTo>
                          <a:lnTo>
                            <a:pt x="638" y="8"/>
                          </a:lnTo>
                          <a:lnTo>
                            <a:pt x="638" y="12"/>
                          </a:lnTo>
                          <a:lnTo>
                            <a:pt x="639" y="9"/>
                          </a:lnTo>
                          <a:lnTo>
                            <a:pt x="639" y="5"/>
                          </a:lnTo>
                          <a:lnTo>
                            <a:pt x="640" y="8"/>
                          </a:lnTo>
                          <a:lnTo>
                            <a:pt x="640" y="7"/>
                          </a:lnTo>
                          <a:lnTo>
                            <a:pt x="640" y="7"/>
                          </a:lnTo>
                          <a:lnTo>
                            <a:pt x="641" y="6"/>
                          </a:lnTo>
                          <a:lnTo>
                            <a:pt x="641" y="7"/>
                          </a:lnTo>
                          <a:lnTo>
                            <a:pt x="642" y="6"/>
                          </a:lnTo>
                          <a:lnTo>
                            <a:pt x="642" y="5"/>
                          </a:lnTo>
                          <a:lnTo>
                            <a:pt x="642" y="7"/>
                          </a:lnTo>
                          <a:lnTo>
                            <a:pt x="643" y="6"/>
                          </a:lnTo>
                          <a:lnTo>
                            <a:pt x="643" y="8"/>
                          </a:lnTo>
                          <a:lnTo>
                            <a:pt x="644" y="7"/>
                          </a:lnTo>
                          <a:lnTo>
                            <a:pt x="644" y="7"/>
                          </a:lnTo>
                          <a:lnTo>
                            <a:pt x="645" y="7"/>
                          </a:lnTo>
                          <a:lnTo>
                            <a:pt x="645" y="10"/>
                          </a:lnTo>
                          <a:lnTo>
                            <a:pt x="645" y="8"/>
                          </a:lnTo>
                          <a:lnTo>
                            <a:pt x="646" y="10"/>
                          </a:lnTo>
                          <a:lnTo>
                            <a:pt x="646" y="9"/>
                          </a:lnTo>
                          <a:lnTo>
                            <a:pt x="647" y="13"/>
                          </a:lnTo>
                          <a:lnTo>
                            <a:pt x="647" y="11"/>
                          </a:lnTo>
                          <a:lnTo>
                            <a:pt x="647" y="13"/>
                          </a:lnTo>
                          <a:lnTo>
                            <a:pt x="648" y="11"/>
                          </a:lnTo>
                          <a:lnTo>
                            <a:pt x="648" y="12"/>
                          </a:lnTo>
                          <a:lnTo>
                            <a:pt x="649" y="10"/>
                          </a:lnTo>
                          <a:lnTo>
                            <a:pt x="649" y="12"/>
                          </a:lnTo>
                          <a:lnTo>
                            <a:pt x="650" y="14"/>
                          </a:lnTo>
                          <a:lnTo>
                            <a:pt x="650" y="13"/>
                          </a:lnTo>
                          <a:lnTo>
                            <a:pt x="650" y="13"/>
                          </a:lnTo>
                          <a:lnTo>
                            <a:pt x="651" y="13"/>
                          </a:lnTo>
                          <a:lnTo>
                            <a:pt x="651" y="13"/>
                          </a:lnTo>
                          <a:lnTo>
                            <a:pt x="652" y="10"/>
                          </a:lnTo>
                          <a:lnTo>
                            <a:pt x="652" y="10"/>
                          </a:lnTo>
                          <a:lnTo>
                            <a:pt x="652" y="11"/>
                          </a:lnTo>
                          <a:lnTo>
                            <a:pt x="653" y="11"/>
                          </a:lnTo>
                          <a:lnTo>
                            <a:pt x="653" y="9"/>
                          </a:lnTo>
                          <a:lnTo>
                            <a:pt x="654" y="8"/>
                          </a:lnTo>
                          <a:lnTo>
                            <a:pt x="654" y="6"/>
                          </a:lnTo>
                          <a:lnTo>
                            <a:pt x="655" y="7"/>
                          </a:lnTo>
                          <a:lnTo>
                            <a:pt x="655" y="9"/>
                          </a:lnTo>
                          <a:lnTo>
                            <a:pt x="655" y="8"/>
                          </a:lnTo>
                          <a:lnTo>
                            <a:pt x="656" y="9"/>
                          </a:lnTo>
                          <a:lnTo>
                            <a:pt x="656" y="6"/>
                          </a:lnTo>
                          <a:lnTo>
                            <a:pt x="657" y="8"/>
                          </a:lnTo>
                          <a:lnTo>
                            <a:pt x="657" y="11"/>
                          </a:lnTo>
                          <a:lnTo>
                            <a:pt x="657" y="8"/>
                          </a:lnTo>
                          <a:lnTo>
                            <a:pt x="658" y="10"/>
                          </a:lnTo>
                          <a:lnTo>
                            <a:pt x="658" y="9"/>
                          </a:lnTo>
                          <a:lnTo>
                            <a:pt x="659" y="12"/>
                          </a:lnTo>
                          <a:lnTo>
                            <a:pt x="659" y="11"/>
                          </a:lnTo>
                          <a:lnTo>
                            <a:pt x="660" y="11"/>
                          </a:lnTo>
                          <a:lnTo>
                            <a:pt x="660" y="9"/>
                          </a:lnTo>
                          <a:lnTo>
                            <a:pt x="660" y="11"/>
                          </a:lnTo>
                          <a:lnTo>
                            <a:pt x="661" y="12"/>
                          </a:lnTo>
                          <a:lnTo>
                            <a:pt x="661" y="11"/>
                          </a:lnTo>
                          <a:lnTo>
                            <a:pt x="662" y="11"/>
                          </a:lnTo>
                          <a:lnTo>
                            <a:pt x="662" y="11"/>
                          </a:lnTo>
                          <a:lnTo>
                            <a:pt x="662" y="12"/>
                          </a:lnTo>
                          <a:lnTo>
                            <a:pt x="663" y="14"/>
                          </a:lnTo>
                          <a:lnTo>
                            <a:pt x="663" y="13"/>
                          </a:lnTo>
                          <a:lnTo>
                            <a:pt x="664" y="11"/>
                          </a:lnTo>
                          <a:lnTo>
                            <a:pt x="664" y="13"/>
                          </a:lnTo>
                          <a:lnTo>
                            <a:pt x="665" y="13"/>
                          </a:lnTo>
                          <a:lnTo>
                            <a:pt x="665" y="10"/>
                          </a:lnTo>
                          <a:lnTo>
                            <a:pt x="665" y="10"/>
                          </a:lnTo>
                          <a:lnTo>
                            <a:pt x="666" y="11"/>
                          </a:lnTo>
                          <a:lnTo>
                            <a:pt x="666" y="10"/>
                          </a:lnTo>
                          <a:lnTo>
                            <a:pt x="667" y="11"/>
                          </a:lnTo>
                          <a:lnTo>
                            <a:pt x="667" y="8"/>
                          </a:lnTo>
                          <a:lnTo>
                            <a:pt x="667" y="7"/>
                          </a:lnTo>
                          <a:lnTo>
                            <a:pt x="668" y="8"/>
                          </a:lnTo>
                          <a:lnTo>
                            <a:pt x="668" y="6"/>
                          </a:lnTo>
                          <a:lnTo>
                            <a:pt x="669" y="7"/>
                          </a:lnTo>
                          <a:lnTo>
                            <a:pt x="669" y="7"/>
                          </a:lnTo>
                          <a:lnTo>
                            <a:pt x="670" y="8"/>
                          </a:lnTo>
                          <a:lnTo>
                            <a:pt x="670" y="7"/>
                          </a:lnTo>
                          <a:lnTo>
                            <a:pt x="670" y="7"/>
                          </a:lnTo>
                          <a:lnTo>
                            <a:pt x="671" y="7"/>
                          </a:lnTo>
                          <a:lnTo>
                            <a:pt x="671" y="8"/>
                          </a:lnTo>
                          <a:lnTo>
                            <a:pt x="672" y="9"/>
                          </a:lnTo>
                          <a:lnTo>
                            <a:pt x="672" y="9"/>
                          </a:lnTo>
                          <a:lnTo>
                            <a:pt x="672" y="6"/>
                          </a:lnTo>
                          <a:lnTo>
                            <a:pt x="673" y="10"/>
                          </a:lnTo>
                          <a:lnTo>
                            <a:pt x="673" y="8"/>
                          </a:lnTo>
                          <a:lnTo>
                            <a:pt x="674" y="11"/>
                          </a:lnTo>
                          <a:lnTo>
                            <a:pt x="674" y="11"/>
                          </a:lnTo>
                          <a:lnTo>
                            <a:pt x="675" y="11"/>
                          </a:lnTo>
                          <a:lnTo>
                            <a:pt x="675" y="12"/>
                          </a:lnTo>
                          <a:lnTo>
                            <a:pt x="675" y="10"/>
                          </a:lnTo>
                          <a:lnTo>
                            <a:pt x="676" y="13"/>
                          </a:lnTo>
                          <a:lnTo>
                            <a:pt x="676" y="12"/>
                          </a:lnTo>
                          <a:lnTo>
                            <a:pt x="677" y="15"/>
                          </a:lnTo>
                          <a:lnTo>
                            <a:pt x="677" y="13"/>
                          </a:lnTo>
                          <a:lnTo>
                            <a:pt x="677" y="12"/>
                          </a:lnTo>
                          <a:lnTo>
                            <a:pt x="678" y="12"/>
                          </a:lnTo>
                          <a:lnTo>
                            <a:pt x="678" y="13"/>
                          </a:lnTo>
                          <a:lnTo>
                            <a:pt x="679" y="10"/>
                          </a:lnTo>
                          <a:lnTo>
                            <a:pt x="679" y="11"/>
                          </a:lnTo>
                          <a:lnTo>
                            <a:pt x="680" y="11"/>
                          </a:lnTo>
                          <a:lnTo>
                            <a:pt x="680" y="11"/>
                          </a:lnTo>
                          <a:lnTo>
                            <a:pt x="680" y="10"/>
                          </a:lnTo>
                          <a:lnTo>
                            <a:pt x="681" y="9"/>
                          </a:lnTo>
                          <a:lnTo>
                            <a:pt x="681" y="7"/>
                          </a:lnTo>
                          <a:lnTo>
                            <a:pt x="682" y="7"/>
                          </a:lnTo>
                          <a:lnTo>
                            <a:pt x="682" y="10"/>
                          </a:lnTo>
                          <a:lnTo>
                            <a:pt x="683" y="6"/>
                          </a:lnTo>
                          <a:lnTo>
                            <a:pt x="683" y="6"/>
                          </a:lnTo>
                          <a:lnTo>
                            <a:pt x="683" y="10"/>
                          </a:lnTo>
                          <a:lnTo>
                            <a:pt x="684" y="8"/>
                          </a:lnTo>
                          <a:lnTo>
                            <a:pt x="684" y="7"/>
                          </a:lnTo>
                          <a:lnTo>
                            <a:pt x="685" y="7"/>
                          </a:lnTo>
                          <a:lnTo>
                            <a:pt x="685" y="9"/>
                          </a:lnTo>
                          <a:lnTo>
                            <a:pt x="685" y="11"/>
                          </a:lnTo>
                          <a:lnTo>
                            <a:pt x="686" y="8"/>
                          </a:lnTo>
                          <a:lnTo>
                            <a:pt x="686" y="10"/>
                          </a:lnTo>
                          <a:lnTo>
                            <a:pt x="687" y="11"/>
                          </a:lnTo>
                          <a:lnTo>
                            <a:pt x="687" y="10"/>
                          </a:lnTo>
                          <a:lnTo>
                            <a:pt x="688" y="9"/>
                          </a:lnTo>
                          <a:lnTo>
                            <a:pt x="688" y="11"/>
                          </a:lnTo>
                          <a:lnTo>
                            <a:pt x="688" y="12"/>
                          </a:lnTo>
                          <a:lnTo>
                            <a:pt x="689" y="13"/>
                          </a:lnTo>
                          <a:lnTo>
                            <a:pt x="689" y="12"/>
                          </a:lnTo>
                          <a:lnTo>
                            <a:pt x="690" y="13"/>
                          </a:lnTo>
                          <a:lnTo>
                            <a:pt x="690" y="15"/>
                          </a:lnTo>
                          <a:lnTo>
                            <a:pt x="690" y="12"/>
                          </a:lnTo>
                          <a:lnTo>
                            <a:pt x="691" y="14"/>
                          </a:lnTo>
                          <a:lnTo>
                            <a:pt x="691" y="10"/>
                          </a:lnTo>
                          <a:lnTo>
                            <a:pt x="692" y="15"/>
                          </a:lnTo>
                          <a:lnTo>
                            <a:pt x="692" y="11"/>
                          </a:lnTo>
                          <a:lnTo>
                            <a:pt x="693" y="14"/>
                          </a:lnTo>
                          <a:lnTo>
                            <a:pt x="693" y="13"/>
                          </a:lnTo>
                          <a:lnTo>
                            <a:pt x="693" y="12"/>
                          </a:lnTo>
                          <a:lnTo>
                            <a:pt x="694" y="12"/>
                          </a:lnTo>
                          <a:lnTo>
                            <a:pt x="694" y="12"/>
                          </a:lnTo>
                          <a:lnTo>
                            <a:pt x="695" y="10"/>
                          </a:lnTo>
                          <a:lnTo>
                            <a:pt x="695" y="9"/>
                          </a:lnTo>
                          <a:lnTo>
                            <a:pt x="695" y="8"/>
                          </a:lnTo>
                          <a:lnTo>
                            <a:pt x="696" y="8"/>
                          </a:lnTo>
                          <a:lnTo>
                            <a:pt x="696" y="10"/>
                          </a:lnTo>
                          <a:lnTo>
                            <a:pt x="697" y="8"/>
                          </a:lnTo>
                          <a:lnTo>
                            <a:pt x="697" y="7"/>
                          </a:lnTo>
                          <a:lnTo>
                            <a:pt x="698" y="8"/>
                          </a:lnTo>
                          <a:lnTo>
                            <a:pt x="698" y="8"/>
                          </a:lnTo>
                          <a:lnTo>
                            <a:pt x="698" y="7"/>
                          </a:lnTo>
                          <a:lnTo>
                            <a:pt x="699" y="9"/>
                          </a:lnTo>
                          <a:lnTo>
                            <a:pt x="699" y="10"/>
                          </a:lnTo>
                          <a:lnTo>
                            <a:pt x="700" y="8"/>
                          </a:lnTo>
                          <a:lnTo>
                            <a:pt x="700" y="10"/>
                          </a:lnTo>
                          <a:lnTo>
                            <a:pt x="700" y="10"/>
                          </a:lnTo>
                          <a:lnTo>
                            <a:pt x="701" y="12"/>
                          </a:lnTo>
                          <a:lnTo>
                            <a:pt x="701" y="9"/>
                          </a:lnTo>
                          <a:lnTo>
                            <a:pt x="702" y="11"/>
                          </a:lnTo>
                          <a:lnTo>
                            <a:pt x="702" y="12"/>
                          </a:lnTo>
                          <a:lnTo>
                            <a:pt x="703" y="10"/>
                          </a:lnTo>
                          <a:lnTo>
                            <a:pt x="703" y="15"/>
                          </a:lnTo>
                          <a:lnTo>
                            <a:pt x="703" y="12"/>
                          </a:lnTo>
                          <a:lnTo>
                            <a:pt x="704" y="15"/>
                          </a:lnTo>
                          <a:lnTo>
                            <a:pt x="704" y="15"/>
                          </a:lnTo>
                          <a:lnTo>
                            <a:pt x="705" y="15"/>
                          </a:lnTo>
                          <a:lnTo>
                            <a:pt x="705" y="12"/>
                          </a:lnTo>
                          <a:lnTo>
                            <a:pt x="705" y="15"/>
                          </a:lnTo>
                          <a:lnTo>
                            <a:pt x="706" y="16"/>
                          </a:lnTo>
                          <a:lnTo>
                            <a:pt x="706" y="13"/>
                          </a:lnTo>
                          <a:lnTo>
                            <a:pt x="707" y="13"/>
                          </a:lnTo>
                          <a:lnTo>
                            <a:pt x="707" y="9"/>
                          </a:lnTo>
                          <a:lnTo>
                            <a:pt x="708" y="12"/>
                          </a:lnTo>
                          <a:lnTo>
                            <a:pt x="708" y="11"/>
                          </a:lnTo>
                          <a:lnTo>
                            <a:pt x="708" y="13"/>
                          </a:lnTo>
                          <a:lnTo>
                            <a:pt x="709" y="10"/>
                          </a:lnTo>
                          <a:lnTo>
                            <a:pt x="709" y="9"/>
                          </a:lnTo>
                          <a:lnTo>
                            <a:pt x="710" y="8"/>
                          </a:lnTo>
                          <a:lnTo>
                            <a:pt x="710" y="7"/>
                          </a:lnTo>
                          <a:lnTo>
                            <a:pt x="710" y="9"/>
                          </a:lnTo>
                          <a:lnTo>
                            <a:pt x="711" y="7"/>
                          </a:lnTo>
                          <a:lnTo>
                            <a:pt x="711" y="10"/>
                          </a:lnTo>
                          <a:lnTo>
                            <a:pt x="712" y="10"/>
                          </a:lnTo>
                          <a:lnTo>
                            <a:pt x="712" y="11"/>
                          </a:lnTo>
                          <a:lnTo>
                            <a:pt x="713" y="10"/>
                          </a:lnTo>
                          <a:lnTo>
                            <a:pt x="713" y="10"/>
                          </a:lnTo>
                          <a:lnTo>
                            <a:pt x="713" y="10"/>
                          </a:lnTo>
                          <a:lnTo>
                            <a:pt x="714" y="11"/>
                          </a:lnTo>
                          <a:lnTo>
                            <a:pt x="714" y="11"/>
                          </a:lnTo>
                          <a:lnTo>
                            <a:pt x="715" y="10"/>
                          </a:lnTo>
                          <a:lnTo>
                            <a:pt x="715" y="9"/>
                          </a:lnTo>
                          <a:lnTo>
                            <a:pt x="715" y="12"/>
                          </a:lnTo>
                          <a:lnTo>
                            <a:pt x="716" y="12"/>
                          </a:lnTo>
                          <a:lnTo>
                            <a:pt x="716" y="13"/>
                          </a:lnTo>
                          <a:lnTo>
                            <a:pt x="717" y="15"/>
                          </a:lnTo>
                          <a:lnTo>
                            <a:pt x="717" y="11"/>
                          </a:lnTo>
                          <a:lnTo>
                            <a:pt x="718" y="13"/>
                          </a:lnTo>
                          <a:lnTo>
                            <a:pt x="718" y="14"/>
                          </a:lnTo>
                          <a:lnTo>
                            <a:pt x="718" y="13"/>
                          </a:lnTo>
                          <a:lnTo>
                            <a:pt x="719" y="13"/>
                          </a:lnTo>
                          <a:lnTo>
                            <a:pt x="719" y="14"/>
                          </a:lnTo>
                          <a:lnTo>
                            <a:pt x="720" y="13"/>
                          </a:lnTo>
                          <a:lnTo>
                            <a:pt x="720" y="12"/>
                          </a:lnTo>
                          <a:lnTo>
                            <a:pt x="720" y="11"/>
                          </a:lnTo>
                          <a:lnTo>
                            <a:pt x="721" y="9"/>
                          </a:lnTo>
                          <a:lnTo>
                            <a:pt x="721" y="12"/>
                          </a:lnTo>
                          <a:lnTo>
                            <a:pt x="722" y="11"/>
                          </a:lnTo>
                          <a:lnTo>
                            <a:pt x="722" y="10"/>
                          </a:lnTo>
                          <a:lnTo>
                            <a:pt x="723" y="10"/>
                          </a:lnTo>
                          <a:lnTo>
                            <a:pt x="723" y="9"/>
                          </a:lnTo>
                          <a:lnTo>
                            <a:pt x="723" y="8"/>
                          </a:lnTo>
                          <a:lnTo>
                            <a:pt x="724" y="9"/>
                          </a:lnTo>
                          <a:lnTo>
                            <a:pt x="724" y="11"/>
                          </a:lnTo>
                          <a:lnTo>
                            <a:pt x="725" y="8"/>
                          </a:lnTo>
                          <a:lnTo>
                            <a:pt x="725" y="8"/>
                          </a:lnTo>
                          <a:lnTo>
                            <a:pt x="725" y="8"/>
                          </a:lnTo>
                          <a:lnTo>
                            <a:pt x="726" y="9"/>
                          </a:lnTo>
                          <a:lnTo>
                            <a:pt x="726" y="9"/>
                          </a:lnTo>
                          <a:lnTo>
                            <a:pt x="727" y="8"/>
                          </a:lnTo>
                          <a:lnTo>
                            <a:pt x="727" y="9"/>
                          </a:lnTo>
                          <a:lnTo>
                            <a:pt x="728" y="10"/>
                          </a:lnTo>
                          <a:lnTo>
                            <a:pt x="728" y="11"/>
                          </a:lnTo>
                          <a:lnTo>
                            <a:pt x="728" y="10"/>
                          </a:lnTo>
                          <a:lnTo>
                            <a:pt x="729" y="13"/>
                          </a:lnTo>
                          <a:lnTo>
                            <a:pt x="729" y="14"/>
                          </a:lnTo>
                          <a:lnTo>
                            <a:pt x="730" y="12"/>
                          </a:lnTo>
                          <a:lnTo>
                            <a:pt x="730" y="11"/>
                          </a:lnTo>
                          <a:lnTo>
                            <a:pt x="730" y="14"/>
                          </a:lnTo>
                          <a:lnTo>
                            <a:pt x="731" y="14"/>
                          </a:lnTo>
                          <a:lnTo>
                            <a:pt x="731" y="15"/>
                          </a:lnTo>
                          <a:lnTo>
                            <a:pt x="732" y="15"/>
                          </a:lnTo>
                          <a:lnTo>
                            <a:pt x="732" y="13"/>
                          </a:lnTo>
                          <a:lnTo>
                            <a:pt x="733" y="13"/>
                          </a:lnTo>
                          <a:lnTo>
                            <a:pt x="733" y="14"/>
                          </a:lnTo>
                          <a:lnTo>
                            <a:pt x="733" y="13"/>
                          </a:lnTo>
                          <a:lnTo>
                            <a:pt x="734" y="13"/>
                          </a:lnTo>
                          <a:lnTo>
                            <a:pt x="734" y="12"/>
                          </a:lnTo>
                          <a:lnTo>
                            <a:pt x="735" y="12"/>
                          </a:lnTo>
                          <a:lnTo>
                            <a:pt x="735" y="13"/>
                          </a:lnTo>
                          <a:lnTo>
                            <a:pt x="735" y="12"/>
                          </a:lnTo>
                          <a:lnTo>
                            <a:pt x="736" y="10"/>
                          </a:lnTo>
                          <a:lnTo>
                            <a:pt x="736" y="12"/>
                          </a:lnTo>
                          <a:lnTo>
                            <a:pt x="737" y="10"/>
                          </a:lnTo>
                          <a:lnTo>
                            <a:pt x="737" y="8"/>
                          </a:lnTo>
                          <a:lnTo>
                            <a:pt x="738" y="9"/>
                          </a:lnTo>
                          <a:lnTo>
                            <a:pt x="738" y="7"/>
                          </a:lnTo>
                          <a:lnTo>
                            <a:pt x="738" y="9"/>
                          </a:lnTo>
                          <a:lnTo>
                            <a:pt x="739" y="8"/>
                          </a:lnTo>
                          <a:lnTo>
                            <a:pt x="739" y="8"/>
                          </a:lnTo>
                          <a:lnTo>
                            <a:pt x="740" y="7"/>
                          </a:lnTo>
                          <a:lnTo>
                            <a:pt x="740" y="10"/>
                          </a:lnTo>
                          <a:lnTo>
                            <a:pt x="740" y="8"/>
                          </a:lnTo>
                          <a:lnTo>
                            <a:pt x="741" y="10"/>
                          </a:lnTo>
                          <a:lnTo>
                            <a:pt x="741" y="9"/>
                          </a:lnTo>
                          <a:lnTo>
                            <a:pt x="742" y="8"/>
                          </a:lnTo>
                          <a:lnTo>
                            <a:pt x="742" y="9"/>
                          </a:lnTo>
                          <a:lnTo>
                            <a:pt x="743" y="11"/>
                          </a:lnTo>
                          <a:lnTo>
                            <a:pt x="743" y="12"/>
                          </a:lnTo>
                          <a:lnTo>
                            <a:pt x="743" y="12"/>
                          </a:lnTo>
                          <a:lnTo>
                            <a:pt x="744" y="12"/>
                          </a:lnTo>
                          <a:lnTo>
                            <a:pt x="744" y="11"/>
                          </a:lnTo>
                          <a:lnTo>
                            <a:pt x="745" y="14"/>
                          </a:lnTo>
                          <a:lnTo>
                            <a:pt x="745" y="13"/>
                          </a:lnTo>
                          <a:lnTo>
                            <a:pt x="745" y="11"/>
                          </a:lnTo>
                          <a:lnTo>
                            <a:pt x="746" y="13"/>
                          </a:lnTo>
                          <a:lnTo>
                            <a:pt x="746" y="15"/>
                          </a:lnTo>
                          <a:lnTo>
                            <a:pt x="747" y="13"/>
                          </a:lnTo>
                          <a:lnTo>
                            <a:pt x="747" y="11"/>
                          </a:lnTo>
                          <a:lnTo>
                            <a:pt x="748" y="12"/>
                          </a:lnTo>
                          <a:lnTo>
                            <a:pt x="748" y="12"/>
                          </a:lnTo>
                          <a:lnTo>
                            <a:pt x="748" y="11"/>
                          </a:lnTo>
                          <a:lnTo>
                            <a:pt x="749" y="10"/>
                          </a:lnTo>
                          <a:lnTo>
                            <a:pt x="749" y="11"/>
                          </a:lnTo>
                          <a:lnTo>
                            <a:pt x="750" y="9"/>
                          </a:lnTo>
                          <a:lnTo>
                            <a:pt x="750" y="8"/>
                          </a:lnTo>
                          <a:lnTo>
                            <a:pt x="750" y="8"/>
                          </a:lnTo>
                          <a:lnTo>
                            <a:pt x="751" y="7"/>
                          </a:lnTo>
                          <a:lnTo>
                            <a:pt x="751" y="9"/>
                          </a:lnTo>
                          <a:lnTo>
                            <a:pt x="752" y="8"/>
                          </a:lnTo>
                          <a:lnTo>
                            <a:pt x="752" y="7"/>
                          </a:lnTo>
                          <a:lnTo>
                            <a:pt x="753" y="5"/>
                          </a:lnTo>
                          <a:lnTo>
                            <a:pt x="753" y="6"/>
                          </a:lnTo>
                          <a:lnTo>
                            <a:pt x="753" y="6"/>
                          </a:lnTo>
                          <a:lnTo>
                            <a:pt x="754" y="7"/>
                          </a:lnTo>
                          <a:lnTo>
                            <a:pt x="754" y="8"/>
                          </a:lnTo>
                          <a:lnTo>
                            <a:pt x="755" y="10"/>
                          </a:lnTo>
                          <a:lnTo>
                            <a:pt x="755" y="7"/>
                          </a:lnTo>
                          <a:lnTo>
                            <a:pt x="755" y="9"/>
                          </a:lnTo>
                          <a:lnTo>
                            <a:pt x="756" y="9"/>
                          </a:lnTo>
                          <a:lnTo>
                            <a:pt x="756" y="11"/>
                          </a:lnTo>
                          <a:lnTo>
                            <a:pt x="757" y="8"/>
                          </a:lnTo>
                          <a:lnTo>
                            <a:pt x="757" y="11"/>
                          </a:lnTo>
                          <a:lnTo>
                            <a:pt x="758" y="12"/>
                          </a:lnTo>
                          <a:lnTo>
                            <a:pt x="758" y="11"/>
                          </a:lnTo>
                          <a:lnTo>
                            <a:pt x="758" y="12"/>
                          </a:lnTo>
                          <a:lnTo>
                            <a:pt x="759" y="12"/>
                          </a:lnTo>
                          <a:lnTo>
                            <a:pt x="759" y="11"/>
                          </a:lnTo>
                          <a:lnTo>
                            <a:pt x="760" y="11"/>
                          </a:lnTo>
                          <a:lnTo>
                            <a:pt x="760" y="12"/>
                          </a:lnTo>
                          <a:lnTo>
                            <a:pt x="760" y="12"/>
                          </a:lnTo>
                          <a:lnTo>
                            <a:pt x="761" y="13"/>
                          </a:lnTo>
                          <a:lnTo>
                            <a:pt x="761" y="13"/>
                          </a:lnTo>
                          <a:lnTo>
                            <a:pt x="762" y="10"/>
                          </a:lnTo>
                          <a:lnTo>
                            <a:pt x="762" y="9"/>
                          </a:lnTo>
                          <a:lnTo>
                            <a:pt x="763" y="12"/>
                          </a:lnTo>
                          <a:lnTo>
                            <a:pt x="763" y="9"/>
                          </a:lnTo>
                          <a:lnTo>
                            <a:pt x="763" y="11"/>
                          </a:lnTo>
                          <a:lnTo>
                            <a:pt x="764" y="10"/>
                          </a:lnTo>
                          <a:lnTo>
                            <a:pt x="764" y="8"/>
                          </a:lnTo>
                          <a:lnTo>
                            <a:pt x="765" y="9"/>
                          </a:lnTo>
                          <a:lnTo>
                            <a:pt x="765" y="8"/>
                          </a:lnTo>
                          <a:lnTo>
                            <a:pt x="765" y="8"/>
                          </a:lnTo>
                          <a:lnTo>
                            <a:pt x="766" y="6"/>
                          </a:lnTo>
                          <a:lnTo>
                            <a:pt x="766" y="8"/>
                          </a:lnTo>
                          <a:lnTo>
                            <a:pt x="767" y="6"/>
                          </a:lnTo>
                          <a:lnTo>
                            <a:pt x="767" y="9"/>
                          </a:lnTo>
                          <a:lnTo>
                            <a:pt x="768" y="9"/>
                          </a:lnTo>
                          <a:lnTo>
                            <a:pt x="768" y="9"/>
                          </a:lnTo>
                          <a:lnTo>
                            <a:pt x="768" y="9"/>
                          </a:lnTo>
                          <a:lnTo>
                            <a:pt x="769" y="9"/>
                          </a:lnTo>
                          <a:lnTo>
                            <a:pt x="769" y="11"/>
                          </a:lnTo>
                          <a:lnTo>
                            <a:pt x="770" y="8"/>
                          </a:lnTo>
                          <a:lnTo>
                            <a:pt x="770" y="10"/>
                          </a:lnTo>
                          <a:lnTo>
                            <a:pt x="770" y="9"/>
                          </a:lnTo>
                          <a:lnTo>
                            <a:pt x="771" y="11"/>
                          </a:lnTo>
                          <a:lnTo>
                            <a:pt x="771" y="12"/>
                          </a:lnTo>
                          <a:lnTo>
                            <a:pt x="772" y="12"/>
                          </a:lnTo>
                          <a:lnTo>
                            <a:pt x="772" y="11"/>
                          </a:lnTo>
                          <a:lnTo>
                            <a:pt x="773" y="12"/>
                          </a:lnTo>
                          <a:lnTo>
                            <a:pt x="773" y="10"/>
                          </a:lnTo>
                          <a:lnTo>
                            <a:pt x="773" y="13"/>
                          </a:lnTo>
                          <a:lnTo>
                            <a:pt x="774" y="14"/>
                          </a:lnTo>
                          <a:lnTo>
                            <a:pt x="774" y="13"/>
                          </a:lnTo>
                          <a:lnTo>
                            <a:pt x="775" y="14"/>
                          </a:lnTo>
                          <a:lnTo>
                            <a:pt x="775" y="12"/>
                          </a:lnTo>
                          <a:lnTo>
                            <a:pt x="775" y="10"/>
                          </a:lnTo>
                          <a:lnTo>
                            <a:pt x="776" y="14"/>
                          </a:lnTo>
                          <a:lnTo>
                            <a:pt x="776" y="12"/>
                          </a:lnTo>
                          <a:lnTo>
                            <a:pt x="777" y="11"/>
                          </a:lnTo>
                          <a:lnTo>
                            <a:pt x="777" y="13"/>
                          </a:lnTo>
                          <a:lnTo>
                            <a:pt x="778" y="9"/>
                          </a:lnTo>
                          <a:lnTo>
                            <a:pt x="778" y="11"/>
                          </a:lnTo>
                          <a:lnTo>
                            <a:pt x="778" y="9"/>
                          </a:lnTo>
                          <a:lnTo>
                            <a:pt x="779" y="11"/>
                          </a:lnTo>
                          <a:lnTo>
                            <a:pt x="779" y="8"/>
                          </a:lnTo>
                          <a:lnTo>
                            <a:pt x="780" y="9"/>
                          </a:lnTo>
                          <a:lnTo>
                            <a:pt x="780" y="8"/>
                          </a:lnTo>
                          <a:lnTo>
                            <a:pt x="780" y="8"/>
                          </a:lnTo>
                          <a:lnTo>
                            <a:pt x="781" y="7"/>
                          </a:lnTo>
                          <a:lnTo>
                            <a:pt x="781" y="8"/>
                          </a:lnTo>
                          <a:lnTo>
                            <a:pt x="782" y="10"/>
                          </a:lnTo>
                          <a:lnTo>
                            <a:pt x="782" y="10"/>
                          </a:lnTo>
                          <a:lnTo>
                            <a:pt x="783" y="8"/>
                          </a:lnTo>
                          <a:lnTo>
                            <a:pt x="783" y="10"/>
                          </a:lnTo>
                          <a:lnTo>
                            <a:pt x="783" y="12"/>
                          </a:lnTo>
                          <a:lnTo>
                            <a:pt x="784" y="11"/>
                          </a:lnTo>
                          <a:lnTo>
                            <a:pt x="784" y="12"/>
                          </a:lnTo>
                          <a:lnTo>
                            <a:pt x="785" y="10"/>
                          </a:lnTo>
                          <a:lnTo>
                            <a:pt x="785" y="11"/>
                          </a:lnTo>
                          <a:lnTo>
                            <a:pt x="785" y="13"/>
                          </a:lnTo>
                          <a:lnTo>
                            <a:pt x="786" y="13"/>
                          </a:lnTo>
                          <a:lnTo>
                            <a:pt x="786" y="14"/>
                          </a:lnTo>
                          <a:lnTo>
                            <a:pt x="787" y="14"/>
                          </a:lnTo>
                          <a:lnTo>
                            <a:pt x="787" y="14"/>
                          </a:lnTo>
                          <a:lnTo>
                            <a:pt x="788" y="12"/>
                          </a:lnTo>
                          <a:lnTo>
                            <a:pt x="788" y="13"/>
                          </a:lnTo>
                          <a:lnTo>
                            <a:pt x="788" y="14"/>
                          </a:lnTo>
                          <a:lnTo>
                            <a:pt x="789" y="13"/>
                          </a:lnTo>
                          <a:lnTo>
                            <a:pt x="789" y="12"/>
                          </a:lnTo>
                          <a:lnTo>
                            <a:pt x="790" y="14"/>
                          </a:lnTo>
                          <a:lnTo>
                            <a:pt x="790" y="13"/>
                          </a:lnTo>
                          <a:lnTo>
                            <a:pt x="790" y="12"/>
                          </a:lnTo>
                          <a:lnTo>
                            <a:pt x="791" y="9"/>
                          </a:lnTo>
                          <a:lnTo>
                            <a:pt x="791" y="14"/>
                          </a:lnTo>
                          <a:lnTo>
                            <a:pt x="792" y="12"/>
                          </a:lnTo>
                          <a:lnTo>
                            <a:pt x="792" y="10"/>
                          </a:lnTo>
                          <a:lnTo>
                            <a:pt x="793" y="10"/>
                          </a:lnTo>
                          <a:lnTo>
                            <a:pt x="793" y="11"/>
                          </a:lnTo>
                          <a:lnTo>
                            <a:pt x="793" y="9"/>
                          </a:lnTo>
                          <a:lnTo>
                            <a:pt x="794" y="8"/>
                          </a:lnTo>
                          <a:lnTo>
                            <a:pt x="794" y="8"/>
                          </a:lnTo>
                          <a:lnTo>
                            <a:pt x="795" y="12"/>
                          </a:lnTo>
                          <a:lnTo>
                            <a:pt x="795" y="9"/>
                          </a:lnTo>
                          <a:lnTo>
                            <a:pt x="795" y="9"/>
                          </a:lnTo>
                          <a:lnTo>
                            <a:pt x="796" y="9"/>
                          </a:lnTo>
                          <a:lnTo>
                            <a:pt x="796" y="9"/>
                          </a:lnTo>
                          <a:lnTo>
                            <a:pt x="797" y="11"/>
                          </a:lnTo>
                          <a:lnTo>
                            <a:pt x="797" y="12"/>
                          </a:lnTo>
                          <a:lnTo>
                            <a:pt x="798" y="12"/>
                          </a:lnTo>
                          <a:lnTo>
                            <a:pt x="798" y="12"/>
                          </a:lnTo>
                          <a:lnTo>
                            <a:pt x="798" y="13"/>
                          </a:lnTo>
                          <a:lnTo>
                            <a:pt x="799" y="14"/>
                          </a:lnTo>
                          <a:lnTo>
                            <a:pt x="799" y="14"/>
                          </a:lnTo>
                          <a:lnTo>
                            <a:pt x="800" y="14"/>
                          </a:lnTo>
                          <a:lnTo>
                            <a:pt x="800" y="14"/>
                          </a:lnTo>
                          <a:lnTo>
                            <a:pt x="800" y="15"/>
                          </a:lnTo>
                          <a:lnTo>
                            <a:pt x="801" y="13"/>
                          </a:lnTo>
                          <a:lnTo>
                            <a:pt x="801" y="15"/>
                          </a:lnTo>
                          <a:lnTo>
                            <a:pt x="802" y="18"/>
                          </a:lnTo>
                          <a:lnTo>
                            <a:pt x="802" y="13"/>
                          </a:lnTo>
                          <a:lnTo>
                            <a:pt x="803" y="15"/>
                          </a:lnTo>
                          <a:lnTo>
                            <a:pt x="803" y="14"/>
                          </a:lnTo>
                          <a:lnTo>
                            <a:pt x="803" y="14"/>
                          </a:lnTo>
                          <a:lnTo>
                            <a:pt x="804" y="12"/>
                          </a:lnTo>
                          <a:lnTo>
                            <a:pt x="804" y="13"/>
                          </a:lnTo>
                          <a:lnTo>
                            <a:pt x="805" y="13"/>
                          </a:lnTo>
                          <a:lnTo>
                            <a:pt x="805" y="12"/>
                          </a:lnTo>
                          <a:lnTo>
                            <a:pt x="805" y="12"/>
                          </a:lnTo>
                          <a:lnTo>
                            <a:pt x="806" y="10"/>
                          </a:lnTo>
                          <a:lnTo>
                            <a:pt x="806" y="10"/>
                          </a:lnTo>
                          <a:lnTo>
                            <a:pt x="807" y="11"/>
                          </a:lnTo>
                          <a:lnTo>
                            <a:pt x="807" y="10"/>
                          </a:lnTo>
                          <a:lnTo>
                            <a:pt x="808" y="8"/>
                          </a:lnTo>
                          <a:lnTo>
                            <a:pt x="808" y="7"/>
                          </a:lnTo>
                          <a:lnTo>
                            <a:pt x="808" y="9"/>
                          </a:lnTo>
                          <a:lnTo>
                            <a:pt x="809" y="10"/>
                          </a:lnTo>
                          <a:lnTo>
                            <a:pt x="809" y="10"/>
                          </a:lnTo>
                          <a:lnTo>
                            <a:pt x="810" y="12"/>
                          </a:lnTo>
                          <a:lnTo>
                            <a:pt x="810" y="11"/>
                          </a:lnTo>
                          <a:lnTo>
                            <a:pt x="810" y="12"/>
                          </a:lnTo>
                          <a:lnTo>
                            <a:pt x="811" y="11"/>
                          </a:lnTo>
                          <a:lnTo>
                            <a:pt x="811" y="12"/>
                          </a:lnTo>
                          <a:lnTo>
                            <a:pt x="812" y="14"/>
                          </a:lnTo>
                          <a:lnTo>
                            <a:pt x="812" y="13"/>
                          </a:lnTo>
                          <a:lnTo>
                            <a:pt x="813" y="12"/>
                          </a:lnTo>
                          <a:lnTo>
                            <a:pt x="813" y="9"/>
                          </a:lnTo>
                          <a:lnTo>
                            <a:pt x="813" y="13"/>
                          </a:lnTo>
                          <a:lnTo>
                            <a:pt x="814" y="15"/>
                          </a:lnTo>
                          <a:lnTo>
                            <a:pt x="814" y="15"/>
                          </a:lnTo>
                          <a:lnTo>
                            <a:pt x="815" y="13"/>
                          </a:lnTo>
                          <a:lnTo>
                            <a:pt x="815" y="15"/>
                          </a:lnTo>
                          <a:lnTo>
                            <a:pt x="815" y="13"/>
                          </a:lnTo>
                          <a:lnTo>
                            <a:pt x="816" y="16"/>
                          </a:lnTo>
                          <a:lnTo>
                            <a:pt x="816" y="14"/>
                          </a:lnTo>
                          <a:lnTo>
                            <a:pt x="817" y="12"/>
                          </a:lnTo>
                          <a:lnTo>
                            <a:pt x="817" y="14"/>
                          </a:lnTo>
                          <a:lnTo>
                            <a:pt x="818" y="14"/>
                          </a:lnTo>
                          <a:lnTo>
                            <a:pt x="818" y="11"/>
                          </a:lnTo>
                          <a:lnTo>
                            <a:pt x="818" y="9"/>
                          </a:lnTo>
                          <a:lnTo>
                            <a:pt x="819" y="10"/>
                          </a:lnTo>
                          <a:lnTo>
                            <a:pt x="819" y="10"/>
                          </a:lnTo>
                          <a:lnTo>
                            <a:pt x="820" y="9"/>
                          </a:lnTo>
                          <a:lnTo>
                            <a:pt x="820" y="9"/>
                          </a:lnTo>
                          <a:lnTo>
                            <a:pt x="820" y="6"/>
                          </a:lnTo>
                          <a:lnTo>
                            <a:pt x="821" y="9"/>
                          </a:lnTo>
                          <a:lnTo>
                            <a:pt x="821" y="6"/>
                          </a:lnTo>
                          <a:lnTo>
                            <a:pt x="822" y="6"/>
                          </a:lnTo>
                          <a:lnTo>
                            <a:pt x="822" y="5"/>
                          </a:lnTo>
                          <a:lnTo>
                            <a:pt x="823" y="7"/>
                          </a:lnTo>
                          <a:lnTo>
                            <a:pt x="823" y="7"/>
                          </a:lnTo>
                          <a:lnTo>
                            <a:pt x="823" y="7"/>
                          </a:lnTo>
                          <a:lnTo>
                            <a:pt x="824" y="6"/>
                          </a:lnTo>
                          <a:lnTo>
                            <a:pt x="824" y="9"/>
                          </a:lnTo>
                          <a:lnTo>
                            <a:pt x="825" y="8"/>
                          </a:lnTo>
                          <a:lnTo>
                            <a:pt x="825" y="7"/>
                          </a:lnTo>
                          <a:lnTo>
                            <a:pt x="825" y="10"/>
                          </a:lnTo>
                          <a:lnTo>
                            <a:pt x="826" y="10"/>
                          </a:lnTo>
                          <a:lnTo>
                            <a:pt x="826" y="10"/>
                          </a:lnTo>
                          <a:lnTo>
                            <a:pt x="827" y="12"/>
                          </a:lnTo>
                          <a:lnTo>
                            <a:pt x="827" y="12"/>
                          </a:lnTo>
                          <a:lnTo>
                            <a:pt x="828" y="10"/>
                          </a:lnTo>
                          <a:lnTo>
                            <a:pt x="828" y="10"/>
                          </a:lnTo>
                          <a:lnTo>
                            <a:pt x="828" y="12"/>
                          </a:lnTo>
                          <a:lnTo>
                            <a:pt x="829" y="12"/>
                          </a:lnTo>
                          <a:lnTo>
                            <a:pt x="829" y="14"/>
                          </a:lnTo>
                          <a:lnTo>
                            <a:pt x="830" y="10"/>
                          </a:lnTo>
                          <a:lnTo>
                            <a:pt x="830" y="12"/>
                          </a:lnTo>
                          <a:lnTo>
                            <a:pt x="830" y="13"/>
                          </a:lnTo>
                          <a:lnTo>
                            <a:pt x="831" y="12"/>
                          </a:lnTo>
                          <a:lnTo>
                            <a:pt x="831" y="11"/>
                          </a:lnTo>
                          <a:lnTo>
                            <a:pt x="832" y="7"/>
                          </a:lnTo>
                          <a:lnTo>
                            <a:pt x="832" y="9"/>
                          </a:lnTo>
                          <a:lnTo>
                            <a:pt x="833" y="10"/>
                          </a:lnTo>
                          <a:lnTo>
                            <a:pt x="833" y="9"/>
                          </a:lnTo>
                          <a:lnTo>
                            <a:pt x="833" y="8"/>
                          </a:lnTo>
                          <a:lnTo>
                            <a:pt x="834" y="8"/>
                          </a:lnTo>
                          <a:lnTo>
                            <a:pt x="834" y="7"/>
                          </a:lnTo>
                          <a:lnTo>
                            <a:pt x="835" y="7"/>
                          </a:lnTo>
                          <a:lnTo>
                            <a:pt x="835" y="6"/>
                          </a:lnTo>
                          <a:lnTo>
                            <a:pt x="835" y="5"/>
                          </a:lnTo>
                          <a:lnTo>
                            <a:pt x="836" y="5"/>
                          </a:lnTo>
                          <a:lnTo>
                            <a:pt x="836" y="8"/>
                          </a:lnTo>
                          <a:lnTo>
                            <a:pt x="837" y="7"/>
                          </a:lnTo>
                          <a:lnTo>
                            <a:pt x="837" y="8"/>
                          </a:lnTo>
                          <a:lnTo>
                            <a:pt x="838" y="8"/>
                          </a:lnTo>
                          <a:lnTo>
                            <a:pt x="838" y="9"/>
                          </a:lnTo>
                          <a:lnTo>
                            <a:pt x="838" y="12"/>
                          </a:lnTo>
                          <a:lnTo>
                            <a:pt x="839" y="8"/>
                          </a:lnTo>
                          <a:lnTo>
                            <a:pt x="839" y="7"/>
                          </a:lnTo>
                          <a:lnTo>
                            <a:pt x="840" y="9"/>
                          </a:lnTo>
                          <a:lnTo>
                            <a:pt x="840" y="10"/>
                          </a:lnTo>
                          <a:lnTo>
                            <a:pt x="840" y="11"/>
                          </a:lnTo>
                          <a:lnTo>
                            <a:pt x="841" y="10"/>
                          </a:lnTo>
                          <a:lnTo>
                            <a:pt x="841" y="10"/>
                          </a:lnTo>
                          <a:lnTo>
                            <a:pt x="842" y="12"/>
                          </a:lnTo>
                          <a:lnTo>
                            <a:pt x="842" y="15"/>
                          </a:lnTo>
                          <a:lnTo>
                            <a:pt x="843" y="11"/>
                          </a:lnTo>
                          <a:lnTo>
                            <a:pt x="843" y="12"/>
                          </a:lnTo>
                          <a:lnTo>
                            <a:pt x="843" y="10"/>
                          </a:lnTo>
                          <a:lnTo>
                            <a:pt x="844" y="14"/>
                          </a:lnTo>
                          <a:lnTo>
                            <a:pt x="844" y="11"/>
                          </a:lnTo>
                          <a:lnTo>
                            <a:pt x="845" y="12"/>
                          </a:lnTo>
                          <a:lnTo>
                            <a:pt x="845" y="14"/>
                          </a:lnTo>
                          <a:lnTo>
                            <a:pt x="845" y="10"/>
                          </a:lnTo>
                          <a:lnTo>
                            <a:pt x="846" y="13"/>
                          </a:lnTo>
                          <a:lnTo>
                            <a:pt x="846" y="8"/>
                          </a:lnTo>
                          <a:lnTo>
                            <a:pt x="847" y="10"/>
                          </a:lnTo>
                          <a:lnTo>
                            <a:pt x="847" y="9"/>
                          </a:lnTo>
                          <a:lnTo>
                            <a:pt x="848" y="8"/>
                          </a:lnTo>
                          <a:lnTo>
                            <a:pt x="848" y="9"/>
                          </a:lnTo>
                          <a:lnTo>
                            <a:pt x="848" y="6"/>
                          </a:lnTo>
                          <a:lnTo>
                            <a:pt x="849" y="7"/>
                          </a:lnTo>
                          <a:lnTo>
                            <a:pt x="849" y="6"/>
                          </a:lnTo>
                          <a:lnTo>
                            <a:pt x="850" y="9"/>
                          </a:lnTo>
                          <a:lnTo>
                            <a:pt x="850" y="7"/>
                          </a:lnTo>
                          <a:lnTo>
                            <a:pt x="850" y="6"/>
                          </a:lnTo>
                          <a:lnTo>
                            <a:pt x="851" y="6"/>
                          </a:lnTo>
                          <a:lnTo>
                            <a:pt x="851" y="8"/>
                          </a:lnTo>
                          <a:lnTo>
                            <a:pt x="852" y="9"/>
                          </a:lnTo>
                          <a:lnTo>
                            <a:pt x="852" y="7"/>
                          </a:lnTo>
                          <a:lnTo>
                            <a:pt x="853" y="7"/>
                          </a:lnTo>
                          <a:lnTo>
                            <a:pt x="853" y="9"/>
                          </a:lnTo>
                          <a:lnTo>
                            <a:pt x="853" y="8"/>
                          </a:lnTo>
                          <a:lnTo>
                            <a:pt x="854" y="8"/>
                          </a:lnTo>
                          <a:lnTo>
                            <a:pt x="854" y="9"/>
                          </a:lnTo>
                          <a:lnTo>
                            <a:pt x="855" y="11"/>
                          </a:lnTo>
                          <a:lnTo>
                            <a:pt x="855" y="12"/>
                          </a:lnTo>
                          <a:lnTo>
                            <a:pt x="855" y="13"/>
                          </a:lnTo>
                          <a:lnTo>
                            <a:pt x="856" y="12"/>
                          </a:lnTo>
                          <a:lnTo>
                            <a:pt x="856" y="13"/>
                          </a:lnTo>
                          <a:lnTo>
                            <a:pt x="857" y="13"/>
                          </a:lnTo>
                          <a:lnTo>
                            <a:pt x="857" y="13"/>
                          </a:lnTo>
                          <a:lnTo>
                            <a:pt x="858" y="10"/>
                          </a:lnTo>
                          <a:lnTo>
                            <a:pt x="858" y="12"/>
                          </a:lnTo>
                          <a:lnTo>
                            <a:pt x="858" y="12"/>
                          </a:lnTo>
                          <a:lnTo>
                            <a:pt x="859" y="11"/>
                          </a:lnTo>
                          <a:lnTo>
                            <a:pt x="859" y="11"/>
                          </a:lnTo>
                          <a:lnTo>
                            <a:pt x="860" y="11"/>
                          </a:lnTo>
                          <a:lnTo>
                            <a:pt x="860" y="9"/>
                          </a:lnTo>
                          <a:lnTo>
                            <a:pt x="860" y="9"/>
                          </a:lnTo>
                          <a:lnTo>
                            <a:pt x="861" y="11"/>
                          </a:lnTo>
                          <a:lnTo>
                            <a:pt x="861" y="8"/>
                          </a:lnTo>
                          <a:lnTo>
                            <a:pt x="862" y="5"/>
                          </a:lnTo>
                          <a:lnTo>
                            <a:pt x="862" y="9"/>
                          </a:lnTo>
                          <a:lnTo>
                            <a:pt x="863" y="7"/>
                          </a:lnTo>
                          <a:lnTo>
                            <a:pt x="863" y="7"/>
                          </a:lnTo>
                          <a:lnTo>
                            <a:pt x="863" y="7"/>
                          </a:lnTo>
                          <a:lnTo>
                            <a:pt x="864" y="7"/>
                          </a:lnTo>
                          <a:lnTo>
                            <a:pt x="864" y="6"/>
                          </a:lnTo>
                          <a:lnTo>
                            <a:pt x="865" y="7"/>
                          </a:lnTo>
                          <a:lnTo>
                            <a:pt x="865" y="8"/>
                          </a:lnTo>
                          <a:lnTo>
                            <a:pt x="865" y="5"/>
                          </a:lnTo>
                          <a:lnTo>
                            <a:pt x="866" y="7"/>
                          </a:lnTo>
                          <a:lnTo>
                            <a:pt x="866" y="10"/>
                          </a:lnTo>
                          <a:lnTo>
                            <a:pt x="867" y="9"/>
                          </a:lnTo>
                          <a:lnTo>
                            <a:pt x="867" y="9"/>
                          </a:lnTo>
                          <a:lnTo>
                            <a:pt x="868" y="10"/>
                          </a:lnTo>
                          <a:lnTo>
                            <a:pt x="868" y="8"/>
                          </a:lnTo>
                          <a:lnTo>
                            <a:pt x="868" y="10"/>
                          </a:lnTo>
                          <a:lnTo>
                            <a:pt x="869" y="12"/>
                          </a:lnTo>
                          <a:lnTo>
                            <a:pt x="869" y="12"/>
                          </a:lnTo>
                          <a:lnTo>
                            <a:pt x="870" y="12"/>
                          </a:lnTo>
                          <a:lnTo>
                            <a:pt x="870" y="15"/>
                          </a:lnTo>
                          <a:lnTo>
                            <a:pt x="870" y="14"/>
                          </a:lnTo>
                          <a:lnTo>
                            <a:pt x="871" y="11"/>
                          </a:lnTo>
                          <a:lnTo>
                            <a:pt x="871" y="14"/>
                          </a:lnTo>
                          <a:lnTo>
                            <a:pt x="872" y="13"/>
                          </a:lnTo>
                          <a:lnTo>
                            <a:pt x="872" y="11"/>
                          </a:lnTo>
                          <a:lnTo>
                            <a:pt x="873" y="13"/>
                          </a:lnTo>
                          <a:lnTo>
                            <a:pt x="873" y="14"/>
                          </a:lnTo>
                          <a:lnTo>
                            <a:pt x="873" y="11"/>
                          </a:lnTo>
                          <a:lnTo>
                            <a:pt x="874" y="8"/>
                          </a:lnTo>
                          <a:lnTo>
                            <a:pt x="874" y="10"/>
                          </a:lnTo>
                          <a:lnTo>
                            <a:pt x="875" y="9"/>
                          </a:lnTo>
                          <a:lnTo>
                            <a:pt x="875" y="11"/>
                          </a:lnTo>
                          <a:lnTo>
                            <a:pt x="875" y="11"/>
                          </a:lnTo>
                          <a:lnTo>
                            <a:pt x="876" y="9"/>
                          </a:lnTo>
                          <a:lnTo>
                            <a:pt x="876" y="7"/>
                          </a:lnTo>
                          <a:lnTo>
                            <a:pt x="877" y="7"/>
                          </a:lnTo>
                          <a:lnTo>
                            <a:pt x="877" y="6"/>
                          </a:lnTo>
                          <a:lnTo>
                            <a:pt x="878" y="6"/>
                          </a:lnTo>
                          <a:lnTo>
                            <a:pt x="878" y="7"/>
                          </a:lnTo>
                          <a:lnTo>
                            <a:pt x="878" y="5"/>
                          </a:lnTo>
                          <a:lnTo>
                            <a:pt x="879" y="4"/>
                          </a:lnTo>
                          <a:lnTo>
                            <a:pt x="879" y="6"/>
                          </a:lnTo>
                          <a:lnTo>
                            <a:pt x="880" y="7"/>
                          </a:lnTo>
                          <a:lnTo>
                            <a:pt x="880" y="8"/>
                          </a:lnTo>
                          <a:lnTo>
                            <a:pt x="880" y="7"/>
                          </a:lnTo>
                          <a:lnTo>
                            <a:pt x="881" y="9"/>
                          </a:lnTo>
                          <a:lnTo>
                            <a:pt x="881" y="9"/>
                          </a:lnTo>
                          <a:lnTo>
                            <a:pt x="882" y="11"/>
                          </a:lnTo>
                          <a:lnTo>
                            <a:pt x="882" y="12"/>
                          </a:lnTo>
                          <a:lnTo>
                            <a:pt x="883" y="10"/>
                          </a:lnTo>
                          <a:lnTo>
                            <a:pt x="883" y="11"/>
                          </a:lnTo>
                          <a:lnTo>
                            <a:pt x="883" y="12"/>
                          </a:lnTo>
                          <a:lnTo>
                            <a:pt x="884" y="10"/>
                          </a:lnTo>
                          <a:lnTo>
                            <a:pt x="884" y="11"/>
                          </a:lnTo>
                          <a:lnTo>
                            <a:pt x="885" y="12"/>
                          </a:lnTo>
                          <a:lnTo>
                            <a:pt x="885" y="11"/>
                          </a:lnTo>
                          <a:lnTo>
                            <a:pt x="885" y="11"/>
                          </a:lnTo>
                          <a:lnTo>
                            <a:pt x="886" y="12"/>
                          </a:lnTo>
                          <a:lnTo>
                            <a:pt x="886" y="9"/>
                          </a:lnTo>
                          <a:lnTo>
                            <a:pt x="887" y="10"/>
                          </a:lnTo>
                          <a:lnTo>
                            <a:pt x="887" y="11"/>
                          </a:lnTo>
                          <a:lnTo>
                            <a:pt x="888" y="9"/>
                          </a:lnTo>
                          <a:lnTo>
                            <a:pt x="888" y="8"/>
                          </a:lnTo>
                          <a:lnTo>
                            <a:pt x="888" y="10"/>
                          </a:lnTo>
                          <a:lnTo>
                            <a:pt x="889" y="8"/>
                          </a:lnTo>
                          <a:lnTo>
                            <a:pt x="889" y="7"/>
                          </a:lnTo>
                          <a:lnTo>
                            <a:pt x="890" y="5"/>
                          </a:lnTo>
                          <a:lnTo>
                            <a:pt x="890" y="6"/>
                          </a:lnTo>
                          <a:lnTo>
                            <a:pt x="890" y="6"/>
                          </a:lnTo>
                          <a:lnTo>
                            <a:pt x="891" y="2"/>
                          </a:lnTo>
                          <a:lnTo>
                            <a:pt x="891" y="8"/>
                          </a:lnTo>
                          <a:lnTo>
                            <a:pt x="892" y="6"/>
                          </a:lnTo>
                          <a:lnTo>
                            <a:pt x="892" y="7"/>
                          </a:lnTo>
                          <a:lnTo>
                            <a:pt x="893" y="6"/>
                          </a:lnTo>
                          <a:lnTo>
                            <a:pt x="893" y="7"/>
                          </a:lnTo>
                          <a:lnTo>
                            <a:pt x="893" y="8"/>
                          </a:lnTo>
                          <a:lnTo>
                            <a:pt x="894" y="6"/>
                          </a:lnTo>
                          <a:lnTo>
                            <a:pt x="894" y="7"/>
                          </a:lnTo>
                          <a:lnTo>
                            <a:pt x="895" y="9"/>
                          </a:lnTo>
                          <a:lnTo>
                            <a:pt x="895" y="8"/>
                          </a:lnTo>
                          <a:lnTo>
                            <a:pt x="895" y="8"/>
                          </a:lnTo>
                          <a:lnTo>
                            <a:pt x="896" y="9"/>
                          </a:lnTo>
                          <a:lnTo>
                            <a:pt x="896" y="9"/>
                          </a:lnTo>
                          <a:lnTo>
                            <a:pt x="897" y="10"/>
                          </a:lnTo>
                          <a:lnTo>
                            <a:pt x="897" y="12"/>
                          </a:lnTo>
                          <a:lnTo>
                            <a:pt x="898" y="8"/>
                          </a:lnTo>
                          <a:lnTo>
                            <a:pt x="898" y="12"/>
                          </a:lnTo>
                          <a:lnTo>
                            <a:pt x="898" y="11"/>
                          </a:lnTo>
                          <a:lnTo>
                            <a:pt x="899" y="10"/>
                          </a:lnTo>
                          <a:lnTo>
                            <a:pt x="899" y="12"/>
                          </a:lnTo>
                          <a:lnTo>
                            <a:pt x="900" y="13"/>
                          </a:lnTo>
                          <a:lnTo>
                            <a:pt x="900" y="11"/>
                          </a:lnTo>
                          <a:lnTo>
                            <a:pt x="900" y="11"/>
                          </a:lnTo>
                          <a:lnTo>
                            <a:pt x="901" y="11"/>
                          </a:lnTo>
                          <a:lnTo>
                            <a:pt x="901" y="9"/>
                          </a:lnTo>
                          <a:lnTo>
                            <a:pt x="902" y="8"/>
                          </a:lnTo>
                          <a:lnTo>
                            <a:pt x="902" y="12"/>
                          </a:lnTo>
                          <a:lnTo>
                            <a:pt x="903" y="12"/>
                          </a:lnTo>
                          <a:lnTo>
                            <a:pt x="903" y="10"/>
                          </a:lnTo>
                          <a:lnTo>
                            <a:pt x="903" y="7"/>
                          </a:lnTo>
                          <a:lnTo>
                            <a:pt x="904" y="7"/>
                          </a:lnTo>
                          <a:lnTo>
                            <a:pt x="904" y="7"/>
                          </a:lnTo>
                          <a:lnTo>
                            <a:pt x="905" y="7"/>
                          </a:lnTo>
                          <a:lnTo>
                            <a:pt x="905" y="6"/>
                          </a:lnTo>
                          <a:lnTo>
                            <a:pt x="905" y="7"/>
                          </a:lnTo>
                          <a:lnTo>
                            <a:pt x="906" y="7"/>
                          </a:lnTo>
                          <a:lnTo>
                            <a:pt x="906" y="7"/>
                          </a:lnTo>
                          <a:lnTo>
                            <a:pt x="907" y="7"/>
                          </a:lnTo>
                          <a:lnTo>
                            <a:pt x="907" y="5"/>
                          </a:lnTo>
                          <a:lnTo>
                            <a:pt x="908" y="8"/>
                          </a:lnTo>
                          <a:lnTo>
                            <a:pt x="908" y="10"/>
                          </a:lnTo>
                          <a:lnTo>
                            <a:pt x="908" y="10"/>
                          </a:lnTo>
                          <a:lnTo>
                            <a:pt x="909" y="9"/>
                          </a:lnTo>
                          <a:lnTo>
                            <a:pt x="909" y="9"/>
                          </a:lnTo>
                          <a:lnTo>
                            <a:pt x="910" y="10"/>
                          </a:lnTo>
                          <a:lnTo>
                            <a:pt x="910" y="14"/>
                          </a:lnTo>
                          <a:lnTo>
                            <a:pt x="910" y="12"/>
                          </a:lnTo>
                          <a:lnTo>
                            <a:pt x="911" y="11"/>
                          </a:lnTo>
                          <a:lnTo>
                            <a:pt x="911" y="13"/>
                          </a:lnTo>
                          <a:lnTo>
                            <a:pt x="912" y="15"/>
                          </a:lnTo>
                          <a:lnTo>
                            <a:pt x="912" y="16"/>
                          </a:lnTo>
                          <a:lnTo>
                            <a:pt x="913" y="12"/>
                          </a:lnTo>
                          <a:lnTo>
                            <a:pt x="913" y="13"/>
                          </a:lnTo>
                          <a:lnTo>
                            <a:pt x="913" y="13"/>
                          </a:lnTo>
                          <a:lnTo>
                            <a:pt x="914" y="12"/>
                          </a:lnTo>
                          <a:lnTo>
                            <a:pt x="914" y="12"/>
                          </a:lnTo>
                          <a:lnTo>
                            <a:pt x="915" y="13"/>
                          </a:lnTo>
                          <a:lnTo>
                            <a:pt x="915" y="11"/>
                          </a:lnTo>
                          <a:lnTo>
                            <a:pt x="915" y="11"/>
                          </a:lnTo>
                          <a:lnTo>
                            <a:pt x="916" y="10"/>
                          </a:lnTo>
                          <a:lnTo>
                            <a:pt x="916" y="11"/>
                          </a:lnTo>
                          <a:lnTo>
                            <a:pt x="917" y="9"/>
                          </a:lnTo>
                          <a:lnTo>
                            <a:pt x="917" y="10"/>
                          </a:lnTo>
                          <a:lnTo>
                            <a:pt x="918" y="8"/>
                          </a:lnTo>
                          <a:lnTo>
                            <a:pt x="918" y="8"/>
                          </a:lnTo>
                          <a:lnTo>
                            <a:pt x="918" y="8"/>
                          </a:lnTo>
                          <a:lnTo>
                            <a:pt x="919" y="7"/>
                          </a:lnTo>
                          <a:lnTo>
                            <a:pt x="919" y="5"/>
                          </a:lnTo>
                          <a:lnTo>
                            <a:pt x="920" y="7"/>
                          </a:lnTo>
                          <a:lnTo>
                            <a:pt x="920" y="5"/>
                          </a:lnTo>
                          <a:lnTo>
                            <a:pt x="920" y="7"/>
                          </a:lnTo>
                          <a:lnTo>
                            <a:pt x="921" y="7"/>
                          </a:lnTo>
                          <a:lnTo>
                            <a:pt x="921" y="6"/>
                          </a:lnTo>
                          <a:lnTo>
                            <a:pt x="922" y="9"/>
                          </a:lnTo>
                          <a:lnTo>
                            <a:pt x="922" y="11"/>
                          </a:lnTo>
                          <a:lnTo>
                            <a:pt x="923" y="10"/>
                          </a:lnTo>
                          <a:lnTo>
                            <a:pt x="923" y="9"/>
                          </a:lnTo>
                          <a:lnTo>
                            <a:pt x="923" y="11"/>
                          </a:lnTo>
                          <a:lnTo>
                            <a:pt x="924" y="14"/>
                          </a:lnTo>
                          <a:lnTo>
                            <a:pt x="924" y="12"/>
                          </a:lnTo>
                          <a:lnTo>
                            <a:pt x="925" y="12"/>
                          </a:lnTo>
                          <a:lnTo>
                            <a:pt x="925" y="13"/>
                          </a:lnTo>
                          <a:lnTo>
                            <a:pt x="925" y="14"/>
                          </a:lnTo>
                          <a:lnTo>
                            <a:pt x="926" y="12"/>
                          </a:lnTo>
                          <a:lnTo>
                            <a:pt x="926" y="11"/>
                          </a:lnTo>
                          <a:lnTo>
                            <a:pt x="927" y="14"/>
                          </a:lnTo>
                          <a:lnTo>
                            <a:pt x="927" y="14"/>
                          </a:lnTo>
                          <a:lnTo>
                            <a:pt x="928" y="13"/>
                          </a:lnTo>
                          <a:lnTo>
                            <a:pt x="928" y="14"/>
                          </a:lnTo>
                          <a:lnTo>
                            <a:pt x="928" y="14"/>
                          </a:lnTo>
                          <a:lnTo>
                            <a:pt x="929" y="10"/>
                          </a:lnTo>
                          <a:lnTo>
                            <a:pt x="929" y="9"/>
                          </a:lnTo>
                          <a:lnTo>
                            <a:pt x="930" y="11"/>
                          </a:lnTo>
                          <a:lnTo>
                            <a:pt x="930" y="10"/>
                          </a:lnTo>
                          <a:lnTo>
                            <a:pt x="930" y="9"/>
                          </a:lnTo>
                          <a:lnTo>
                            <a:pt x="931" y="10"/>
                          </a:lnTo>
                          <a:lnTo>
                            <a:pt x="931" y="8"/>
                          </a:lnTo>
                          <a:lnTo>
                            <a:pt x="932" y="10"/>
                          </a:lnTo>
                          <a:lnTo>
                            <a:pt x="932" y="8"/>
                          </a:lnTo>
                          <a:lnTo>
                            <a:pt x="933" y="5"/>
                          </a:lnTo>
                          <a:lnTo>
                            <a:pt x="933" y="5"/>
                          </a:lnTo>
                          <a:lnTo>
                            <a:pt x="933" y="7"/>
                          </a:lnTo>
                          <a:lnTo>
                            <a:pt x="934" y="8"/>
                          </a:lnTo>
                          <a:lnTo>
                            <a:pt x="934" y="7"/>
                          </a:lnTo>
                          <a:lnTo>
                            <a:pt x="935" y="7"/>
                          </a:lnTo>
                          <a:lnTo>
                            <a:pt x="935" y="6"/>
                          </a:lnTo>
                          <a:lnTo>
                            <a:pt x="935" y="8"/>
                          </a:lnTo>
                          <a:lnTo>
                            <a:pt x="936" y="9"/>
                          </a:lnTo>
                          <a:lnTo>
                            <a:pt x="936" y="10"/>
                          </a:lnTo>
                          <a:lnTo>
                            <a:pt x="937" y="10"/>
                          </a:lnTo>
                          <a:lnTo>
                            <a:pt x="937" y="12"/>
                          </a:lnTo>
                          <a:lnTo>
                            <a:pt x="938" y="10"/>
                          </a:lnTo>
                          <a:lnTo>
                            <a:pt x="938" y="12"/>
                          </a:lnTo>
                          <a:lnTo>
                            <a:pt x="938" y="11"/>
                          </a:lnTo>
                          <a:lnTo>
                            <a:pt x="939" y="11"/>
                          </a:lnTo>
                          <a:lnTo>
                            <a:pt x="939" y="12"/>
                          </a:lnTo>
                          <a:lnTo>
                            <a:pt x="940" y="13"/>
                          </a:lnTo>
                          <a:lnTo>
                            <a:pt x="940" y="12"/>
                          </a:lnTo>
                          <a:lnTo>
                            <a:pt x="940" y="12"/>
                          </a:lnTo>
                          <a:lnTo>
                            <a:pt x="941" y="13"/>
                          </a:lnTo>
                          <a:lnTo>
                            <a:pt x="941" y="12"/>
                          </a:lnTo>
                          <a:lnTo>
                            <a:pt x="942" y="13"/>
                          </a:lnTo>
                          <a:lnTo>
                            <a:pt x="942" y="13"/>
                          </a:lnTo>
                          <a:lnTo>
                            <a:pt x="943" y="11"/>
                          </a:lnTo>
                          <a:lnTo>
                            <a:pt x="943" y="11"/>
                          </a:lnTo>
                          <a:lnTo>
                            <a:pt x="943" y="8"/>
                          </a:lnTo>
                          <a:lnTo>
                            <a:pt x="944" y="9"/>
                          </a:lnTo>
                          <a:lnTo>
                            <a:pt x="944" y="9"/>
                          </a:lnTo>
                          <a:lnTo>
                            <a:pt x="945" y="10"/>
                          </a:lnTo>
                          <a:lnTo>
                            <a:pt x="945" y="8"/>
                          </a:lnTo>
                          <a:lnTo>
                            <a:pt x="945" y="10"/>
                          </a:lnTo>
                          <a:lnTo>
                            <a:pt x="946" y="10"/>
                          </a:lnTo>
                          <a:lnTo>
                            <a:pt x="946" y="7"/>
                          </a:lnTo>
                          <a:lnTo>
                            <a:pt x="947" y="6"/>
                          </a:lnTo>
                          <a:lnTo>
                            <a:pt x="947" y="5"/>
                          </a:lnTo>
                          <a:lnTo>
                            <a:pt x="948" y="7"/>
                          </a:lnTo>
                          <a:lnTo>
                            <a:pt x="948" y="8"/>
                          </a:lnTo>
                          <a:lnTo>
                            <a:pt x="948" y="6"/>
                          </a:lnTo>
                          <a:lnTo>
                            <a:pt x="949" y="8"/>
                          </a:lnTo>
                          <a:lnTo>
                            <a:pt x="949" y="9"/>
                          </a:lnTo>
                          <a:lnTo>
                            <a:pt x="950" y="11"/>
                          </a:lnTo>
                          <a:lnTo>
                            <a:pt x="950" y="10"/>
                          </a:lnTo>
                          <a:lnTo>
                            <a:pt x="950" y="11"/>
                          </a:lnTo>
                          <a:lnTo>
                            <a:pt x="951" y="10"/>
                          </a:lnTo>
                          <a:lnTo>
                            <a:pt x="951" y="14"/>
                          </a:lnTo>
                          <a:lnTo>
                            <a:pt x="952" y="12"/>
                          </a:lnTo>
                          <a:lnTo>
                            <a:pt x="952" y="13"/>
                          </a:lnTo>
                          <a:lnTo>
                            <a:pt x="953" y="11"/>
                          </a:lnTo>
                          <a:lnTo>
                            <a:pt x="953" y="12"/>
                          </a:lnTo>
                          <a:lnTo>
                            <a:pt x="953" y="12"/>
                          </a:lnTo>
                          <a:lnTo>
                            <a:pt x="954" y="11"/>
                          </a:lnTo>
                          <a:lnTo>
                            <a:pt x="954" y="13"/>
                          </a:lnTo>
                          <a:lnTo>
                            <a:pt x="955" y="13"/>
                          </a:lnTo>
                          <a:lnTo>
                            <a:pt x="955" y="12"/>
                          </a:lnTo>
                          <a:lnTo>
                            <a:pt x="955" y="11"/>
                          </a:lnTo>
                          <a:lnTo>
                            <a:pt x="956" y="14"/>
                          </a:lnTo>
                          <a:lnTo>
                            <a:pt x="956" y="11"/>
                          </a:lnTo>
                          <a:lnTo>
                            <a:pt x="957" y="11"/>
                          </a:lnTo>
                          <a:lnTo>
                            <a:pt x="957" y="11"/>
                          </a:lnTo>
                          <a:lnTo>
                            <a:pt x="958" y="9"/>
                          </a:lnTo>
                          <a:lnTo>
                            <a:pt x="958" y="9"/>
                          </a:lnTo>
                          <a:lnTo>
                            <a:pt x="958" y="10"/>
                          </a:lnTo>
                          <a:lnTo>
                            <a:pt x="959" y="9"/>
                          </a:lnTo>
                          <a:lnTo>
                            <a:pt x="959" y="8"/>
                          </a:lnTo>
                          <a:lnTo>
                            <a:pt x="960" y="10"/>
                          </a:lnTo>
                          <a:lnTo>
                            <a:pt x="960" y="6"/>
                          </a:lnTo>
                          <a:lnTo>
                            <a:pt x="960" y="9"/>
                          </a:lnTo>
                          <a:lnTo>
                            <a:pt x="961" y="7"/>
                          </a:lnTo>
                          <a:lnTo>
                            <a:pt x="961" y="7"/>
                          </a:lnTo>
                          <a:lnTo>
                            <a:pt x="962" y="7"/>
                          </a:lnTo>
                          <a:lnTo>
                            <a:pt x="962" y="9"/>
                          </a:lnTo>
                          <a:lnTo>
                            <a:pt x="963" y="8"/>
                          </a:lnTo>
                          <a:lnTo>
                            <a:pt x="963" y="8"/>
                          </a:lnTo>
                          <a:lnTo>
                            <a:pt x="963" y="8"/>
                          </a:lnTo>
                          <a:lnTo>
                            <a:pt x="964" y="11"/>
                          </a:lnTo>
                          <a:lnTo>
                            <a:pt x="964" y="10"/>
                          </a:lnTo>
                          <a:lnTo>
                            <a:pt x="965" y="9"/>
                          </a:lnTo>
                          <a:lnTo>
                            <a:pt x="965" y="11"/>
                          </a:lnTo>
                          <a:lnTo>
                            <a:pt x="965" y="10"/>
                          </a:lnTo>
                          <a:lnTo>
                            <a:pt x="966" y="8"/>
                          </a:lnTo>
                          <a:lnTo>
                            <a:pt x="966" y="13"/>
                          </a:lnTo>
                          <a:lnTo>
                            <a:pt x="967" y="12"/>
                          </a:lnTo>
                          <a:lnTo>
                            <a:pt x="967" y="15"/>
                          </a:lnTo>
                          <a:lnTo>
                            <a:pt x="968" y="13"/>
                          </a:lnTo>
                          <a:lnTo>
                            <a:pt x="968" y="14"/>
                          </a:lnTo>
                          <a:lnTo>
                            <a:pt x="968" y="14"/>
                          </a:lnTo>
                          <a:lnTo>
                            <a:pt x="969" y="13"/>
                          </a:lnTo>
                          <a:lnTo>
                            <a:pt x="969" y="13"/>
                          </a:lnTo>
                          <a:lnTo>
                            <a:pt x="970" y="13"/>
                          </a:lnTo>
                          <a:lnTo>
                            <a:pt x="970" y="11"/>
                          </a:lnTo>
                          <a:lnTo>
                            <a:pt x="970" y="12"/>
                          </a:lnTo>
                          <a:lnTo>
                            <a:pt x="971" y="9"/>
                          </a:lnTo>
                          <a:lnTo>
                            <a:pt x="971" y="10"/>
                          </a:lnTo>
                          <a:lnTo>
                            <a:pt x="972" y="11"/>
                          </a:lnTo>
                          <a:lnTo>
                            <a:pt x="972" y="10"/>
                          </a:lnTo>
                          <a:lnTo>
                            <a:pt x="973" y="8"/>
                          </a:lnTo>
                          <a:lnTo>
                            <a:pt x="973" y="8"/>
                          </a:lnTo>
                          <a:lnTo>
                            <a:pt x="973" y="8"/>
                          </a:lnTo>
                          <a:lnTo>
                            <a:pt x="974" y="6"/>
                          </a:lnTo>
                          <a:lnTo>
                            <a:pt x="974" y="8"/>
                          </a:lnTo>
                          <a:lnTo>
                            <a:pt x="975" y="6"/>
                          </a:lnTo>
                          <a:lnTo>
                            <a:pt x="975" y="7"/>
                          </a:lnTo>
                          <a:lnTo>
                            <a:pt x="975" y="8"/>
                          </a:lnTo>
                          <a:lnTo>
                            <a:pt x="976" y="6"/>
                          </a:lnTo>
                          <a:lnTo>
                            <a:pt x="976" y="10"/>
                          </a:lnTo>
                          <a:lnTo>
                            <a:pt x="977" y="9"/>
                          </a:lnTo>
                          <a:lnTo>
                            <a:pt x="977" y="7"/>
                          </a:lnTo>
                          <a:lnTo>
                            <a:pt x="978" y="10"/>
                          </a:lnTo>
                          <a:lnTo>
                            <a:pt x="978" y="10"/>
                          </a:lnTo>
                          <a:lnTo>
                            <a:pt x="978" y="10"/>
                          </a:lnTo>
                          <a:lnTo>
                            <a:pt x="979" y="11"/>
                          </a:lnTo>
                          <a:lnTo>
                            <a:pt x="979" y="10"/>
                          </a:lnTo>
                          <a:lnTo>
                            <a:pt x="980" y="13"/>
                          </a:lnTo>
                          <a:lnTo>
                            <a:pt x="980" y="10"/>
                          </a:lnTo>
                          <a:lnTo>
                            <a:pt x="980" y="13"/>
                          </a:lnTo>
                          <a:lnTo>
                            <a:pt x="981" y="14"/>
                          </a:lnTo>
                          <a:lnTo>
                            <a:pt x="981" y="12"/>
                          </a:lnTo>
                          <a:lnTo>
                            <a:pt x="982" y="14"/>
                          </a:lnTo>
                          <a:lnTo>
                            <a:pt x="982" y="13"/>
                          </a:lnTo>
                          <a:lnTo>
                            <a:pt x="983" y="10"/>
                          </a:lnTo>
                          <a:lnTo>
                            <a:pt x="983" y="11"/>
                          </a:lnTo>
                          <a:lnTo>
                            <a:pt x="983" y="14"/>
                          </a:lnTo>
                          <a:lnTo>
                            <a:pt x="984" y="11"/>
                          </a:lnTo>
                          <a:lnTo>
                            <a:pt x="984" y="12"/>
                          </a:lnTo>
                          <a:lnTo>
                            <a:pt x="985" y="10"/>
                          </a:lnTo>
                          <a:lnTo>
                            <a:pt x="985" y="9"/>
                          </a:lnTo>
                          <a:lnTo>
                            <a:pt x="985" y="10"/>
                          </a:lnTo>
                          <a:lnTo>
                            <a:pt x="986" y="10"/>
                          </a:lnTo>
                          <a:lnTo>
                            <a:pt x="986" y="9"/>
                          </a:lnTo>
                          <a:lnTo>
                            <a:pt x="987" y="8"/>
                          </a:lnTo>
                          <a:lnTo>
                            <a:pt x="987" y="9"/>
                          </a:lnTo>
                          <a:lnTo>
                            <a:pt x="988" y="6"/>
                          </a:lnTo>
                          <a:lnTo>
                            <a:pt x="988" y="6"/>
                          </a:lnTo>
                          <a:lnTo>
                            <a:pt x="988" y="8"/>
                          </a:lnTo>
                          <a:lnTo>
                            <a:pt x="989" y="6"/>
                          </a:lnTo>
                          <a:lnTo>
                            <a:pt x="989" y="9"/>
                          </a:lnTo>
                          <a:lnTo>
                            <a:pt x="990" y="5"/>
                          </a:lnTo>
                          <a:lnTo>
                            <a:pt x="990" y="8"/>
                          </a:lnTo>
                          <a:lnTo>
                            <a:pt x="990" y="7"/>
                          </a:lnTo>
                          <a:lnTo>
                            <a:pt x="991" y="6"/>
                          </a:lnTo>
                          <a:lnTo>
                            <a:pt x="991" y="7"/>
                          </a:lnTo>
                          <a:lnTo>
                            <a:pt x="992" y="8"/>
                          </a:lnTo>
                          <a:lnTo>
                            <a:pt x="992" y="9"/>
                          </a:lnTo>
                          <a:lnTo>
                            <a:pt x="993" y="9"/>
                          </a:lnTo>
                          <a:lnTo>
                            <a:pt x="993" y="9"/>
                          </a:lnTo>
                          <a:lnTo>
                            <a:pt x="993" y="10"/>
                          </a:lnTo>
                          <a:lnTo>
                            <a:pt x="994" y="12"/>
                          </a:lnTo>
                          <a:lnTo>
                            <a:pt x="994" y="14"/>
                          </a:lnTo>
                          <a:lnTo>
                            <a:pt x="995" y="13"/>
                          </a:lnTo>
                          <a:lnTo>
                            <a:pt x="995" y="13"/>
                          </a:lnTo>
                          <a:lnTo>
                            <a:pt x="995" y="14"/>
                          </a:lnTo>
                          <a:lnTo>
                            <a:pt x="996" y="14"/>
                          </a:lnTo>
                          <a:lnTo>
                            <a:pt x="996" y="14"/>
                          </a:lnTo>
                          <a:lnTo>
                            <a:pt x="997" y="12"/>
                          </a:lnTo>
                          <a:lnTo>
                            <a:pt x="997" y="12"/>
                          </a:lnTo>
                          <a:lnTo>
                            <a:pt x="998" y="13"/>
                          </a:lnTo>
                          <a:lnTo>
                            <a:pt x="998" y="14"/>
                          </a:lnTo>
                          <a:lnTo>
                            <a:pt x="998" y="11"/>
                          </a:lnTo>
                          <a:lnTo>
                            <a:pt x="999" y="10"/>
                          </a:lnTo>
                          <a:lnTo>
                            <a:pt x="999" y="12"/>
                          </a:lnTo>
                          <a:lnTo>
                            <a:pt x="1000" y="10"/>
                          </a:lnTo>
                          <a:lnTo>
                            <a:pt x="1000" y="8"/>
                          </a:lnTo>
                          <a:lnTo>
                            <a:pt x="1000" y="6"/>
                          </a:lnTo>
                          <a:lnTo>
                            <a:pt x="1001" y="9"/>
                          </a:lnTo>
                          <a:lnTo>
                            <a:pt x="1001" y="5"/>
                          </a:lnTo>
                          <a:lnTo>
                            <a:pt x="1002" y="7"/>
                          </a:lnTo>
                          <a:lnTo>
                            <a:pt x="1002" y="8"/>
                          </a:lnTo>
                          <a:lnTo>
                            <a:pt x="1003" y="8"/>
                          </a:lnTo>
                          <a:lnTo>
                            <a:pt x="1003" y="8"/>
                          </a:lnTo>
                          <a:lnTo>
                            <a:pt x="1003" y="7"/>
                          </a:lnTo>
                          <a:lnTo>
                            <a:pt x="1004" y="7"/>
                          </a:lnTo>
                          <a:lnTo>
                            <a:pt x="1004" y="8"/>
                          </a:lnTo>
                          <a:lnTo>
                            <a:pt x="1005" y="9"/>
                          </a:lnTo>
                          <a:lnTo>
                            <a:pt x="1005" y="9"/>
                          </a:lnTo>
                          <a:lnTo>
                            <a:pt x="1005" y="11"/>
                          </a:lnTo>
                          <a:lnTo>
                            <a:pt x="1006" y="10"/>
                          </a:lnTo>
                          <a:lnTo>
                            <a:pt x="1006" y="9"/>
                          </a:lnTo>
                          <a:lnTo>
                            <a:pt x="1007" y="10"/>
                          </a:lnTo>
                          <a:lnTo>
                            <a:pt x="1007" y="10"/>
                          </a:lnTo>
                          <a:lnTo>
                            <a:pt x="1008" y="10"/>
                          </a:lnTo>
                          <a:lnTo>
                            <a:pt x="1008" y="10"/>
                          </a:lnTo>
                          <a:lnTo>
                            <a:pt x="1008" y="12"/>
                          </a:lnTo>
                          <a:lnTo>
                            <a:pt x="1009" y="13"/>
                          </a:lnTo>
                          <a:lnTo>
                            <a:pt x="1009" y="13"/>
                          </a:lnTo>
                          <a:lnTo>
                            <a:pt x="1010" y="15"/>
                          </a:lnTo>
                          <a:lnTo>
                            <a:pt x="1010" y="12"/>
                          </a:lnTo>
                          <a:lnTo>
                            <a:pt x="1010" y="10"/>
                          </a:lnTo>
                          <a:lnTo>
                            <a:pt x="1011" y="12"/>
                          </a:lnTo>
                          <a:lnTo>
                            <a:pt x="1011" y="13"/>
                          </a:lnTo>
                          <a:lnTo>
                            <a:pt x="1012" y="14"/>
                          </a:lnTo>
                          <a:lnTo>
                            <a:pt x="1012" y="9"/>
                          </a:lnTo>
                          <a:lnTo>
                            <a:pt x="1013" y="12"/>
                          </a:lnTo>
                          <a:lnTo>
                            <a:pt x="1013" y="11"/>
                          </a:lnTo>
                          <a:lnTo>
                            <a:pt x="1013" y="11"/>
                          </a:lnTo>
                          <a:lnTo>
                            <a:pt x="1014" y="8"/>
                          </a:lnTo>
                          <a:lnTo>
                            <a:pt x="1014" y="10"/>
                          </a:lnTo>
                          <a:lnTo>
                            <a:pt x="1015" y="8"/>
                          </a:lnTo>
                          <a:lnTo>
                            <a:pt x="1015" y="8"/>
                          </a:lnTo>
                          <a:lnTo>
                            <a:pt x="1015" y="8"/>
                          </a:lnTo>
                          <a:lnTo>
                            <a:pt x="1016" y="5"/>
                          </a:lnTo>
                          <a:lnTo>
                            <a:pt x="1016" y="7"/>
                          </a:lnTo>
                          <a:lnTo>
                            <a:pt x="1017" y="7"/>
                          </a:lnTo>
                          <a:lnTo>
                            <a:pt x="1017" y="8"/>
                          </a:lnTo>
                          <a:lnTo>
                            <a:pt x="1018" y="8"/>
                          </a:lnTo>
                          <a:lnTo>
                            <a:pt x="1018" y="8"/>
                          </a:lnTo>
                          <a:lnTo>
                            <a:pt x="1018" y="7"/>
                          </a:lnTo>
                          <a:lnTo>
                            <a:pt x="1019" y="8"/>
                          </a:lnTo>
                          <a:lnTo>
                            <a:pt x="1019" y="10"/>
                          </a:lnTo>
                          <a:lnTo>
                            <a:pt x="1020" y="12"/>
                          </a:lnTo>
                          <a:lnTo>
                            <a:pt x="1020" y="9"/>
                          </a:lnTo>
                          <a:lnTo>
                            <a:pt x="1020" y="11"/>
                          </a:lnTo>
                          <a:lnTo>
                            <a:pt x="1021" y="9"/>
                          </a:lnTo>
                          <a:lnTo>
                            <a:pt x="1021" y="13"/>
                          </a:lnTo>
                          <a:lnTo>
                            <a:pt x="1022" y="11"/>
                          </a:lnTo>
                          <a:lnTo>
                            <a:pt x="1022" y="10"/>
                          </a:lnTo>
                          <a:lnTo>
                            <a:pt x="1023" y="12"/>
                          </a:lnTo>
                          <a:lnTo>
                            <a:pt x="1023" y="11"/>
                          </a:lnTo>
                          <a:lnTo>
                            <a:pt x="1023" y="11"/>
                          </a:lnTo>
                          <a:lnTo>
                            <a:pt x="1024" y="14"/>
                          </a:lnTo>
                          <a:lnTo>
                            <a:pt x="1024" y="13"/>
                          </a:lnTo>
                          <a:lnTo>
                            <a:pt x="1025" y="14"/>
                          </a:lnTo>
                          <a:lnTo>
                            <a:pt x="1025" y="13"/>
                          </a:lnTo>
                          <a:lnTo>
                            <a:pt x="1025" y="11"/>
                          </a:lnTo>
                          <a:lnTo>
                            <a:pt x="1026" y="12"/>
                          </a:lnTo>
                          <a:lnTo>
                            <a:pt x="1026" y="12"/>
                          </a:lnTo>
                          <a:lnTo>
                            <a:pt x="1027" y="11"/>
                          </a:lnTo>
                          <a:lnTo>
                            <a:pt x="1027" y="11"/>
                          </a:lnTo>
                          <a:lnTo>
                            <a:pt x="1028" y="11"/>
                          </a:lnTo>
                          <a:lnTo>
                            <a:pt x="1028" y="10"/>
                          </a:lnTo>
                          <a:lnTo>
                            <a:pt x="1028" y="9"/>
                          </a:lnTo>
                          <a:lnTo>
                            <a:pt x="1029" y="8"/>
                          </a:lnTo>
                          <a:lnTo>
                            <a:pt x="1029" y="6"/>
                          </a:lnTo>
                          <a:lnTo>
                            <a:pt x="1030" y="5"/>
                          </a:lnTo>
                          <a:lnTo>
                            <a:pt x="1030" y="6"/>
                          </a:lnTo>
                          <a:lnTo>
                            <a:pt x="1030" y="6"/>
                          </a:lnTo>
                          <a:lnTo>
                            <a:pt x="1031" y="7"/>
                          </a:lnTo>
                          <a:lnTo>
                            <a:pt x="1031" y="7"/>
                          </a:lnTo>
                          <a:lnTo>
                            <a:pt x="1032" y="8"/>
                          </a:lnTo>
                          <a:lnTo>
                            <a:pt x="1032" y="7"/>
                          </a:lnTo>
                          <a:lnTo>
                            <a:pt x="1033" y="8"/>
                          </a:lnTo>
                          <a:lnTo>
                            <a:pt x="1033" y="8"/>
                          </a:lnTo>
                          <a:lnTo>
                            <a:pt x="1033" y="11"/>
                          </a:lnTo>
                          <a:lnTo>
                            <a:pt x="1034" y="9"/>
                          </a:lnTo>
                          <a:lnTo>
                            <a:pt x="1034" y="9"/>
                          </a:lnTo>
                          <a:lnTo>
                            <a:pt x="1035" y="10"/>
                          </a:lnTo>
                          <a:lnTo>
                            <a:pt x="1035" y="12"/>
                          </a:lnTo>
                          <a:lnTo>
                            <a:pt x="1035" y="11"/>
                          </a:lnTo>
                          <a:lnTo>
                            <a:pt x="1036" y="11"/>
                          </a:lnTo>
                          <a:lnTo>
                            <a:pt x="1036" y="12"/>
                          </a:lnTo>
                          <a:lnTo>
                            <a:pt x="1037" y="13"/>
                          </a:lnTo>
                          <a:lnTo>
                            <a:pt x="1037" y="13"/>
                          </a:lnTo>
                          <a:lnTo>
                            <a:pt x="1038" y="14"/>
                          </a:lnTo>
                          <a:lnTo>
                            <a:pt x="1038" y="12"/>
                          </a:lnTo>
                          <a:lnTo>
                            <a:pt x="1038" y="14"/>
                          </a:lnTo>
                          <a:lnTo>
                            <a:pt x="1039" y="12"/>
                          </a:lnTo>
                          <a:lnTo>
                            <a:pt x="1039" y="9"/>
                          </a:lnTo>
                          <a:lnTo>
                            <a:pt x="1040" y="12"/>
                          </a:lnTo>
                          <a:lnTo>
                            <a:pt x="1040" y="13"/>
                          </a:lnTo>
                          <a:lnTo>
                            <a:pt x="1040" y="12"/>
                          </a:lnTo>
                          <a:lnTo>
                            <a:pt x="1041" y="9"/>
                          </a:lnTo>
                          <a:lnTo>
                            <a:pt x="1041" y="10"/>
                          </a:lnTo>
                          <a:lnTo>
                            <a:pt x="1042" y="10"/>
                          </a:lnTo>
                          <a:lnTo>
                            <a:pt x="1042" y="10"/>
                          </a:lnTo>
                          <a:lnTo>
                            <a:pt x="1043" y="11"/>
                          </a:lnTo>
                          <a:lnTo>
                            <a:pt x="1043" y="10"/>
                          </a:lnTo>
                          <a:lnTo>
                            <a:pt x="1043" y="11"/>
                          </a:lnTo>
                          <a:lnTo>
                            <a:pt x="1044" y="7"/>
                          </a:lnTo>
                          <a:lnTo>
                            <a:pt x="1044" y="8"/>
                          </a:lnTo>
                          <a:lnTo>
                            <a:pt x="1045" y="8"/>
                          </a:lnTo>
                          <a:lnTo>
                            <a:pt x="1045" y="10"/>
                          </a:lnTo>
                          <a:lnTo>
                            <a:pt x="1045" y="8"/>
                          </a:lnTo>
                          <a:lnTo>
                            <a:pt x="1046" y="8"/>
                          </a:lnTo>
                          <a:lnTo>
                            <a:pt x="1046" y="8"/>
                          </a:lnTo>
                          <a:lnTo>
                            <a:pt x="1047" y="11"/>
                          </a:lnTo>
                          <a:lnTo>
                            <a:pt x="1047" y="13"/>
                          </a:lnTo>
                          <a:lnTo>
                            <a:pt x="1048" y="9"/>
                          </a:lnTo>
                          <a:lnTo>
                            <a:pt x="1048" y="10"/>
                          </a:lnTo>
                          <a:lnTo>
                            <a:pt x="1048" y="12"/>
                          </a:lnTo>
                          <a:lnTo>
                            <a:pt x="1049" y="13"/>
                          </a:lnTo>
                          <a:lnTo>
                            <a:pt x="1049" y="12"/>
                          </a:lnTo>
                          <a:lnTo>
                            <a:pt x="1050" y="14"/>
                          </a:lnTo>
                          <a:lnTo>
                            <a:pt x="1050" y="15"/>
                          </a:lnTo>
                          <a:lnTo>
                            <a:pt x="1050" y="15"/>
                          </a:lnTo>
                          <a:lnTo>
                            <a:pt x="1051" y="15"/>
                          </a:lnTo>
                          <a:lnTo>
                            <a:pt x="1051" y="14"/>
                          </a:lnTo>
                          <a:lnTo>
                            <a:pt x="1052" y="14"/>
                          </a:lnTo>
                          <a:lnTo>
                            <a:pt x="1052" y="14"/>
                          </a:lnTo>
                          <a:lnTo>
                            <a:pt x="1053" y="12"/>
                          </a:lnTo>
                          <a:lnTo>
                            <a:pt x="1053" y="13"/>
                          </a:lnTo>
                          <a:lnTo>
                            <a:pt x="1053" y="15"/>
                          </a:lnTo>
                          <a:lnTo>
                            <a:pt x="1054" y="13"/>
                          </a:lnTo>
                          <a:lnTo>
                            <a:pt x="1054" y="9"/>
                          </a:lnTo>
                          <a:lnTo>
                            <a:pt x="1055" y="11"/>
                          </a:lnTo>
                          <a:lnTo>
                            <a:pt x="1055" y="11"/>
                          </a:lnTo>
                          <a:lnTo>
                            <a:pt x="1055" y="10"/>
                          </a:lnTo>
                          <a:lnTo>
                            <a:pt x="1056" y="7"/>
                          </a:lnTo>
                          <a:lnTo>
                            <a:pt x="1056" y="9"/>
                          </a:lnTo>
                          <a:lnTo>
                            <a:pt x="1057" y="9"/>
                          </a:lnTo>
                          <a:lnTo>
                            <a:pt x="1057" y="6"/>
                          </a:lnTo>
                          <a:lnTo>
                            <a:pt x="1058" y="8"/>
                          </a:lnTo>
                          <a:lnTo>
                            <a:pt x="1058" y="8"/>
                          </a:lnTo>
                          <a:lnTo>
                            <a:pt x="1058" y="8"/>
                          </a:lnTo>
                          <a:lnTo>
                            <a:pt x="1059" y="7"/>
                          </a:lnTo>
                          <a:lnTo>
                            <a:pt x="1059" y="8"/>
                          </a:lnTo>
                          <a:lnTo>
                            <a:pt x="1060" y="9"/>
                          </a:lnTo>
                          <a:lnTo>
                            <a:pt x="1060" y="8"/>
                          </a:lnTo>
                          <a:lnTo>
                            <a:pt x="1060" y="9"/>
                          </a:lnTo>
                          <a:lnTo>
                            <a:pt x="1061" y="10"/>
                          </a:lnTo>
                          <a:lnTo>
                            <a:pt x="1061" y="11"/>
                          </a:lnTo>
                          <a:lnTo>
                            <a:pt x="1062" y="13"/>
                          </a:lnTo>
                          <a:lnTo>
                            <a:pt x="1062" y="9"/>
                          </a:lnTo>
                          <a:lnTo>
                            <a:pt x="1063" y="13"/>
                          </a:lnTo>
                          <a:lnTo>
                            <a:pt x="1063" y="13"/>
                          </a:lnTo>
                          <a:lnTo>
                            <a:pt x="1063" y="12"/>
                          </a:lnTo>
                          <a:lnTo>
                            <a:pt x="1064" y="14"/>
                          </a:lnTo>
                          <a:lnTo>
                            <a:pt x="1064" y="12"/>
                          </a:lnTo>
                          <a:lnTo>
                            <a:pt x="1065" y="14"/>
                          </a:lnTo>
                          <a:lnTo>
                            <a:pt x="1065" y="14"/>
                          </a:lnTo>
                          <a:lnTo>
                            <a:pt x="1065" y="13"/>
                          </a:lnTo>
                          <a:lnTo>
                            <a:pt x="1066" y="12"/>
                          </a:lnTo>
                          <a:lnTo>
                            <a:pt x="1066" y="15"/>
                          </a:lnTo>
                          <a:lnTo>
                            <a:pt x="1067" y="14"/>
                          </a:lnTo>
                          <a:lnTo>
                            <a:pt x="1067" y="12"/>
                          </a:lnTo>
                          <a:lnTo>
                            <a:pt x="1068" y="13"/>
                          </a:lnTo>
                          <a:lnTo>
                            <a:pt x="1068" y="14"/>
                          </a:lnTo>
                          <a:lnTo>
                            <a:pt x="1068" y="12"/>
                          </a:lnTo>
                          <a:lnTo>
                            <a:pt x="1069" y="11"/>
                          </a:lnTo>
                          <a:lnTo>
                            <a:pt x="1069" y="13"/>
                          </a:lnTo>
                          <a:lnTo>
                            <a:pt x="1070" y="11"/>
                          </a:lnTo>
                          <a:lnTo>
                            <a:pt x="1070" y="9"/>
                          </a:lnTo>
                          <a:lnTo>
                            <a:pt x="1070" y="9"/>
                          </a:lnTo>
                          <a:lnTo>
                            <a:pt x="1071" y="8"/>
                          </a:lnTo>
                          <a:lnTo>
                            <a:pt x="1071" y="7"/>
                          </a:lnTo>
                          <a:lnTo>
                            <a:pt x="1072" y="9"/>
                          </a:lnTo>
                          <a:lnTo>
                            <a:pt x="1072" y="6"/>
                          </a:lnTo>
                          <a:lnTo>
                            <a:pt x="1073" y="8"/>
                          </a:lnTo>
                          <a:lnTo>
                            <a:pt x="1073" y="8"/>
                          </a:lnTo>
                          <a:lnTo>
                            <a:pt x="1073" y="7"/>
                          </a:lnTo>
                          <a:lnTo>
                            <a:pt x="1074" y="10"/>
                          </a:lnTo>
                          <a:lnTo>
                            <a:pt x="1074" y="8"/>
                          </a:lnTo>
                          <a:lnTo>
                            <a:pt x="1075" y="9"/>
                          </a:lnTo>
                          <a:lnTo>
                            <a:pt x="1075" y="13"/>
                          </a:lnTo>
                          <a:lnTo>
                            <a:pt x="1075" y="12"/>
                          </a:lnTo>
                          <a:lnTo>
                            <a:pt x="1076" y="14"/>
                          </a:lnTo>
                          <a:lnTo>
                            <a:pt x="1076" y="12"/>
                          </a:lnTo>
                          <a:lnTo>
                            <a:pt x="1077" y="9"/>
                          </a:lnTo>
                          <a:lnTo>
                            <a:pt x="1077" y="14"/>
                          </a:lnTo>
                          <a:lnTo>
                            <a:pt x="1078" y="12"/>
                          </a:lnTo>
                          <a:lnTo>
                            <a:pt x="1078" y="16"/>
                          </a:lnTo>
                          <a:lnTo>
                            <a:pt x="1078" y="14"/>
                          </a:lnTo>
                          <a:lnTo>
                            <a:pt x="1079" y="13"/>
                          </a:lnTo>
                          <a:lnTo>
                            <a:pt x="1079" y="15"/>
                          </a:lnTo>
                          <a:lnTo>
                            <a:pt x="1080" y="15"/>
                          </a:lnTo>
                          <a:lnTo>
                            <a:pt x="1080" y="14"/>
                          </a:lnTo>
                          <a:lnTo>
                            <a:pt x="1080" y="13"/>
                          </a:lnTo>
                          <a:lnTo>
                            <a:pt x="1081" y="14"/>
                          </a:lnTo>
                          <a:lnTo>
                            <a:pt x="1081" y="15"/>
                          </a:lnTo>
                          <a:lnTo>
                            <a:pt x="1082" y="15"/>
                          </a:lnTo>
                          <a:lnTo>
                            <a:pt x="1082" y="13"/>
                          </a:lnTo>
                          <a:lnTo>
                            <a:pt x="1083" y="12"/>
                          </a:lnTo>
                          <a:lnTo>
                            <a:pt x="1083" y="14"/>
                          </a:lnTo>
                          <a:lnTo>
                            <a:pt x="1083" y="11"/>
                          </a:lnTo>
                          <a:lnTo>
                            <a:pt x="1084" y="12"/>
                          </a:lnTo>
                          <a:lnTo>
                            <a:pt x="1084" y="10"/>
                          </a:lnTo>
                          <a:lnTo>
                            <a:pt x="1085" y="11"/>
                          </a:lnTo>
                          <a:lnTo>
                            <a:pt x="1085" y="10"/>
                          </a:lnTo>
                          <a:lnTo>
                            <a:pt x="1085" y="10"/>
                          </a:lnTo>
                          <a:lnTo>
                            <a:pt x="1086" y="9"/>
                          </a:lnTo>
                          <a:lnTo>
                            <a:pt x="1086" y="9"/>
                          </a:lnTo>
                          <a:lnTo>
                            <a:pt x="1087" y="10"/>
                          </a:lnTo>
                          <a:lnTo>
                            <a:pt x="1087" y="10"/>
                          </a:lnTo>
                          <a:lnTo>
                            <a:pt x="1088" y="9"/>
                          </a:lnTo>
                          <a:lnTo>
                            <a:pt x="1088" y="9"/>
                          </a:lnTo>
                          <a:lnTo>
                            <a:pt x="1088" y="11"/>
                          </a:lnTo>
                          <a:lnTo>
                            <a:pt x="1089" y="10"/>
                          </a:lnTo>
                          <a:lnTo>
                            <a:pt x="1089" y="12"/>
                          </a:lnTo>
                          <a:lnTo>
                            <a:pt x="1090" y="13"/>
                          </a:lnTo>
                          <a:lnTo>
                            <a:pt x="1090" y="11"/>
                          </a:lnTo>
                          <a:lnTo>
                            <a:pt x="1090" y="12"/>
                          </a:lnTo>
                          <a:lnTo>
                            <a:pt x="1091" y="15"/>
                          </a:lnTo>
                          <a:lnTo>
                            <a:pt x="1091" y="14"/>
                          </a:lnTo>
                          <a:lnTo>
                            <a:pt x="1092" y="13"/>
                          </a:lnTo>
                          <a:lnTo>
                            <a:pt x="1092" y="16"/>
                          </a:lnTo>
                          <a:lnTo>
                            <a:pt x="1093" y="15"/>
                          </a:lnTo>
                          <a:lnTo>
                            <a:pt x="1093" y="14"/>
                          </a:lnTo>
                          <a:lnTo>
                            <a:pt x="1093" y="14"/>
                          </a:lnTo>
                          <a:lnTo>
                            <a:pt x="1094" y="15"/>
                          </a:lnTo>
                          <a:lnTo>
                            <a:pt x="1094" y="15"/>
                          </a:lnTo>
                          <a:lnTo>
                            <a:pt x="1095" y="13"/>
                          </a:lnTo>
                          <a:lnTo>
                            <a:pt x="1095" y="13"/>
                          </a:lnTo>
                          <a:lnTo>
                            <a:pt x="1095" y="12"/>
                          </a:lnTo>
                          <a:lnTo>
                            <a:pt x="1096" y="18"/>
                          </a:lnTo>
                          <a:lnTo>
                            <a:pt x="1096" y="13"/>
                          </a:lnTo>
                          <a:lnTo>
                            <a:pt x="1097" y="14"/>
                          </a:lnTo>
                          <a:lnTo>
                            <a:pt x="1097" y="12"/>
                          </a:lnTo>
                          <a:lnTo>
                            <a:pt x="1098" y="14"/>
                          </a:lnTo>
                          <a:lnTo>
                            <a:pt x="1098" y="13"/>
                          </a:lnTo>
                          <a:lnTo>
                            <a:pt x="1098" y="11"/>
                          </a:lnTo>
                          <a:lnTo>
                            <a:pt x="1099" y="12"/>
                          </a:lnTo>
                          <a:lnTo>
                            <a:pt x="1099" y="10"/>
                          </a:lnTo>
                          <a:lnTo>
                            <a:pt x="1100" y="10"/>
                          </a:lnTo>
                          <a:lnTo>
                            <a:pt x="1100" y="10"/>
                          </a:lnTo>
                          <a:lnTo>
                            <a:pt x="1100" y="10"/>
                          </a:lnTo>
                          <a:lnTo>
                            <a:pt x="1101" y="10"/>
                          </a:lnTo>
                          <a:lnTo>
                            <a:pt x="1101" y="12"/>
                          </a:lnTo>
                          <a:lnTo>
                            <a:pt x="1102" y="12"/>
                          </a:lnTo>
                          <a:lnTo>
                            <a:pt x="1102" y="12"/>
                          </a:lnTo>
                          <a:lnTo>
                            <a:pt x="1103" y="12"/>
                          </a:lnTo>
                          <a:lnTo>
                            <a:pt x="1103" y="16"/>
                          </a:lnTo>
                          <a:lnTo>
                            <a:pt x="1103" y="12"/>
                          </a:lnTo>
                          <a:lnTo>
                            <a:pt x="1104" y="12"/>
                          </a:lnTo>
                          <a:lnTo>
                            <a:pt x="1104" y="14"/>
                          </a:lnTo>
                          <a:lnTo>
                            <a:pt x="1105" y="13"/>
                          </a:lnTo>
                          <a:lnTo>
                            <a:pt x="1105" y="11"/>
                          </a:lnTo>
                          <a:lnTo>
                            <a:pt x="1105" y="16"/>
                          </a:lnTo>
                          <a:lnTo>
                            <a:pt x="1106" y="12"/>
                          </a:lnTo>
                          <a:lnTo>
                            <a:pt x="1106" y="17"/>
                          </a:lnTo>
                          <a:lnTo>
                            <a:pt x="1107" y="15"/>
                          </a:lnTo>
                          <a:lnTo>
                            <a:pt x="1107" y="16"/>
                          </a:lnTo>
                          <a:lnTo>
                            <a:pt x="1108" y="15"/>
                          </a:lnTo>
                          <a:lnTo>
                            <a:pt x="1108" y="17"/>
                          </a:lnTo>
                          <a:lnTo>
                            <a:pt x="1108" y="16"/>
                          </a:lnTo>
                          <a:lnTo>
                            <a:pt x="1109" y="13"/>
                          </a:lnTo>
                          <a:lnTo>
                            <a:pt x="1109" y="17"/>
                          </a:lnTo>
                          <a:lnTo>
                            <a:pt x="1110" y="14"/>
                          </a:lnTo>
                          <a:lnTo>
                            <a:pt x="1110" y="12"/>
                          </a:lnTo>
                          <a:lnTo>
                            <a:pt x="1110" y="15"/>
                          </a:lnTo>
                          <a:lnTo>
                            <a:pt x="1111" y="15"/>
                          </a:lnTo>
                          <a:lnTo>
                            <a:pt x="1111" y="12"/>
                          </a:lnTo>
                          <a:lnTo>
                            <a:pt x="1112" y="11"/>
                          </a:lnTo>
                          <a:lnTo>
                            <a:pt x="1112" y="11"/>
                          </a:lnTo>
                          <a:lnTo>
                            <a:pt x="1113" y="10"/>
                          </a:lnTo>
                          <a:lnTo>
                            <a:pt x="1113" y="10"/>
                          </a:lnTo>
                          <a:lnTo>
                            <a:pt x="1113" y="10"/>
                          </a:lnTo>
                          <a:lnTo>
                            <a:pt x="1114" y="11"/>
                          </a:lnTo>
                          <a:lnTo>
                            <a:pt x="1114" y="10"/>
                          </a:lnTo>
                          <a:lnTo>
                            <a:pt x="1115" y="7"/>
                          </a:lnTo>
                          <a:lnTo>
                            <a:pt x="1115" y="10"/>
                          </a:lnTo>
                          <a:lnTo>
                            <a:pt x="1115" y="9"/>
                          </a:lnTo>
                          <a:lnTo>
                            <a:pt x="1116" y="9"/>
                          </a:lnTo>
                          <a:lnTo>
                            <a:pt x="1116" y="13"/>
                          </a:lnTo>
                          <a:lnTo>
                            <a:pt x="1117" y="13"/>
                          </a:lnTo>
                          <a:lnTo>
                            <a:pt x="1117" y="13"/>
                          </a:lnTo>
                          <a:lnTo>
                            <a:pt x="1118" y="14"/>
                          </a:lnTo>
                          <a:lnTo>
                            <a:pt x="1118" y="13"/>
                          </a:lnTo>
                          <a:lnTo>
                            <a:pt x="1118" y="13"/>
                          </a:lnTo>
                          <a:lnTo>
                            <a:pt x="1119" y="10"/>
                          </a:lnTo>
                          <a:lnTo>
                            <a:pt x="1119" y="12"/>
                          </a:lnTo>
                          <a:lnTo>
                            <a:pt x="1120" y="15"/>
                          </a:lnTo>
                          <a:lnTo>
                            <a:pt x="1120" y="14"/>
                          </a:lnTo>
                          <a:lnTo>
                            <a:pt x="1120" y="15"/>
                          </a:lnTo>
                          <a:lnTo>
                            <a:pt x="1121" y="15"/>
                          </a:lnTo>
                          <a:lnTo>
                            <a:pt x="1121" y="15"/>
                          </a:lnTo>
                          <a:lnTo>
                            <a:pt x="1122" y="13"/>
                          </a:lnTo>
                          <a:lnTo>
                            <a:pt x="1122" y="15"/>
                          </a:lnTo>
                          <a:lnTo>
                            <a:pt x="1123" y="14"/>
                          </a:lnTo>
                          <a:lnTo>
                            <a:pt x="1123" y="13"/>
                          </a:lnTo>
                          <a:lnTo>
                            <a:pt x="1123" y="12"/>
                          </a:lnTo>
                          <a:lnTo>
                            <a:pt x="1124" y="10"/>
                          </a:lnTo>
                          <a:lnTo>
                            <a:pt x="1124" y="10"/>
                          </a:lnTo>
                          <a:lnTo>
                            <a:pt x="1125" y="10"/>
                          </a:lnTo>
                          <a:lnTo>
                            <a:pt x="1125" y="9"/>
                          </a:lnTo>
                          <a:lnTo>
                            <a:pt x="1125" y="11"/>
                          </a:lnTo>
                          <a:lnTo>
                            <a:pt x="1126" y="9"/>
                          </a:lnTo>
                          <a:lnTo>
                            <a:pt x="1126" y="7"/>
                          </a:lnTo>
                          <a:lnTo>
                            <a:pt x="1127" y="9"/>
                          </a:lnTo>
                          <a:lnTo>
                            <a:pt x="1127" y="8"/>
                          </a:lnTo>
                          <a:lnTo>
                            <a:pt x="1128" y="7"/>
                          </a:lnTo>
                          <a:lnTo>
                            <a:pt x="1128" y="9"/>
                          </a:lnTo>
                          <a:lnTo>
                            <a:pt x="1128" y="7"/>
                          </a:lnTo>
                          <a:lnTo>
                            <a:pt x="1129" y="10"/>
                          </a:lnTo>
                          <a:lnTo>
                            <a:pt x="1129" y="11"/>
                          </a:lnTo>
                          <a:lnTo>
                            <a:pt x="1130" y="9"/>
                          </a:lnTo>
                          <a:lnTo>
                            <a:pt x="1130" y="9"/>
                          </a:lnTo>
                          <a:lnTo>
                            <a:pt x="1130" y="10"/>
                          </a:lnTo>
                          <a:lnTo>
                            <a:pt x="1131" y="10"/>
                          </a:lnTo>
                          <a:lnTo>
                            <a:pt x="1131" y="12"/>
                          </a:lnTo>
                          <a:lnTo>
                            <a:pt x="1132" y="9"/>
                          </a:lnTo>
                          <a:lnTo>
                            <a:pt x="1132" y="14"/>
                          </a:lnTo>
                          <a:lnTo>
                            <a:pt x="1133" y="11"/>
                          </a:lnTo>
                          <a:lnTo>
                            <a:pt x="1133" y="12"/>
                          </a:lnTo>
                          <a:lnTo>
                            <a:pt x="1133" y="12"/>
                          </a:lnTo>
                          <a:lnTo>
                            <a:pt x="1134" y="11"/>
                          </a:lnTo>
                          <a:lnTo>
                            <a:pt x="1134" y="12"/>
                          </a:lnTo>
                          <a:lnTo>
                            <a:pt x="1135" y="12"/>
                          </a:lnTo>
                          <a:lnTo>
                            <a:pt x="1135" y="13"/>
                          </a:lnTo>
                          <a:lnTo>
                            <a:pt x="1135" y="12"/>
                          </a:lnTo>
                          <a:lnTo>
                            <a:pt x="1136" y="13"/>
                          </a:lnTo>
                          <a:lnTo>
                            <a:pt x="1136" y="13"/>
                          </a:lnTo>
                          <a:lnTo>
                            <a:pt x="1137" y="13"/>
                          </a:lnTo>
                          <a:lnTo>
                            <a:pt x="1137" y="11"/>
                          </a:lnTo>
                          <a:lnTo>
                            <a:pt x="1138" y="10"/>
                          </a:lnTo>
                          <a:lnTo>
                            <a:pt x="1138" y="10"/>
                          </a:lnTo>
                          <a:lnTo>
                            <a:pt x="1138" y="10"/>
                          </a:lnTo>
                          <a:lnTo>
                            <a:pt x="1139" y="11"/>
                          </a:lnTo>
                          <a:lnTo>
                            <a:pt x="1139" y="8"/>
                          </a:lnTo>
                          <a:lnTo>
                            <a:pt x="1140" y="7"/>
                          </a:lnTo>
                          <a:lnTo>
                            <a:pt x="1140" y="7"/>
                          </a:lnTo>
                          <a:lnTo>
                            <a:pt x="1140" y="8"/>
                          </a:lnTo>
                          <a:lnTo>
                            <a:pt x="1141" y="5"/>
                          </a:lnTo>
                          <a:lnTo>
                            <a:pt x="1141" y="7"/>
                          </a:lnTo>
                          <a:lnTo>
                            <a:pt x="1142" y="7"/>
                          </a:lnTo>
                          <a:lnTo>
                            <a:pt x="1142" y="8"/>
                          </a:lnTo>
                          <a:lnTo>
                            <a:pt x="1143" y="7"/>
                          </a:lnTo>
                          <a:lnTo>
                            <a:pt x="1143" y="6"/>
                          </a:lnTo>
                          <a:lnTo>
                            <a:pt x="1143" y="8"/>
                          </a:lnTo>
                          <a:lnTo>
                            <a:pt x="1144" y="7"/>
                          </a:lnTo>
                          <a:lnTo>
                            <a:pt x="1144" y="10"/>
                          </a:lnTo>
                          <a:lnTo>
                            <a:pt x="1145" y="10"/>
                          </a:lnTo>
                          <a:lnTo>
                            <a:pt x="1145" y="8"/>
                          </a:lnTo>
                          <a:lnTo>
                            <a:pt x="1145" y="9"/>
                          </a:lnTo>
                          <a:lnTo>
                            <a:pt x="1146" y="10"/>
                          </a:lnTo>
                          <a:lnTo>
                            <a:pt x="1146" y="11"/>
                          </a:lnTo>
                          <a:lnTo>
                            <a:pt x="1147" y="10"/>
                          </a:lnTo>
                          <a:lnTo>
                            <a:pt x="1147" y="12"/>
                          </a:lnTo>
                          <a:lnTo>
                            <a:pt x="1148" y="12"/>
                          </a:lnTo>
                          <a:lnTo>
                            <a:pt x="1148" y="13"/>
                          </a:lnTo>
                          <a:lnTo>
                            <a:pt x="1148" y="13"/>
                          </a:lnTo>
                          <a:lnTo>
                            <a:pt x="1149" y="11"/>
                          </a:lnTo>
                          <a:lnTo>
                            <a:pt x="1149" y="11"/>
                          </a:lnTo>
                          <a:lnTo>
                            <a:pt x="1150" y="11"/>
                          </a:lnTo>
                          <a:lnTo>
                            <a:pt x="1150" y="15"/>
                          </a:lnTo>
                          <a:lnTo>
                            <a:pt x="1150" y="14"/>
                          </a:lnTo>
                          <a:lnTo>
                            <a:pt x="1151" y="10"/>
                          </a:lnTo>
                          <a:lnTo>
                            <a:pt x="1151" y="12"/>
                          </a:lnTo>
                          <a:lnTo>
                            <a:pt x="1152" y="11"/>
                          </a:lnTo>
                          <a:lnTo>
                            <a:pt x="1152" y="10"/>
                          </a:lnTo>
                          <a:lnTo>
                            <a:pt x="1153" y="9"/>
                          </a:lnTo>
                          <a:lnTo>
                            <a:pt x="1153" y="9"/>
                          </a:lnTo>
                          <a:lnTo>
                            <a:pt x="1153" y="9"/>
                          </a:lnTo>
                          <a:lnTo>
                            <a:pt x="1154" y="8"/>
                          </a:lnTo>
                          <a:lnTo>
                            <a:pt x="1154" y="7"/>
                          </a:lnTo>
                          <a:lnTo>
                            <a:pt x="1155" y="8"/>
                          </a:lnTo>
                          <a:lnTo>
                            <a:pt x="1155" y="7"/>
                          </a:lnTo>
                          <a:lnTo>
                            <a:pt x="1155" y="6"/>
                          </a:lnTo>
                          <a:lnTo>
                            <a:pt x="1156" y="8"/>
                          </a:lnTo>
                          <a:lnTo>
                            <a:pt x="1156" y="8"/>
                          </a:lnTo>
                          <a:lnTo>
                            <a:pt x="1157" y="7"/>
                          </a:lnTo>
                          <a:lnTo>
                            <a:pt x="1157" y="9"/>
                          </a:lnTo>
                          <a:lnTo>
                            <a:pt x="1158" y="8"/>
                          </a:lnTo>
                          <a:lnTo>
                            <a:pt x="1158" y="7"/>
                          </a:lnTo>
                          <a:lnTo>
                            <a:pt x="1158" y="9"/>
                          </a:lnTo>
                          <a:lnTo>
                            <a:pt x="1159" y="9"/>
                          </a:lnTo>
                          <a:lnTo>
                            <a:pt x="1159" y="9"/>
                          </a:lnTo>
                          <a:lnTo>
                            <a:pt x="1160" y="11"/>
                          </a:lnTo>
                          <a:lnTo>
                            <a:pt x="1160" y="10"/>
                          </a:lnTo>
                          <a:lnTo>
                            <a:pt x="1160" y="11"/>
                          </a:lnTo>
                          <a:lnTo>
                            <a:pt x="1161" y="11"/>
                          </a:lnTo>
                          <a:lnTo>
                            <a:pt x="1161" y="12"/>
                          </a:lnTo>
                          <a:lnTo>
                            <a:pt x="1162" y="14"/>
                          </a:lnTo>
                          <a:lnTo>
                            <a:pt x="1162" y="7"/>
                          </a:lnTo>
                          <a:lnTo>
                            <a:pt x="1163" y="8"/>
                          </a:lnTo>
                          <a:lnTo>
                            <a:pt x="1163" y="10"/>
                          </a:lnTo>
                          <a:lnTo>
                            <a:pt x="1163" y="11"/>
                          </a:lnTo>
                          <a:lnTo>
                            <a:pt x="1164" y="12"/>
                          </a:lnTo>
                          <a:lnTo>
                            <a:pt x="1164" y="9"/>
                          </a:lnTo>
                          <a:lnTo>
                            <a:pt x="1165" y="11"/>
                          </a:lnTo>
                          <a:lnTo>
                            <a:pt x="1165" y="8"/>
                          </a:lnTo>
                          <a:lnTo>
                            <a:pt x="1165" y="11"/>
                          </a:lnTo>
                          <a:lnTo>
                            <a:pt x="1166" y="9"/>
                          </a:lnTo>
                          <a:lnTo>
                            <a:pt x="1166" y="8"/>
                          </a:lnTo>
                          <a:lnTo>
                            <a:pt x="1167" y="7"/>
                          </a:lnTo>
                          <a:lnTo>
                            <a:pt x="1167" y="8"/>
                          </a:lnTo>
                          <a:lnTo>
                            <a:pt x="1168" y="8"/>
                          </a:lnTo>
                          <a:lnTo>
                            <a:pt x="1168" y="10"/>
                          </a:lnTo>
                          <a:lnTo>
                            <a:pt x="1168" y="4"/>
                          </a:lnTo>
                          <a:lnTo>
                            <a:pt x="1169" y="5"/>
                          </a:lnTo>
                          <a:lnTo>
                            <a:pt x="1169" y="6"/>
                          </a:lnTo>
                          <a:lnTo>
                            <a:pt x="1170" y="5"/>
                          </a:lnTo>
                          <a:lnTo>
                            <a:pt x="1170" y="4"/>
                          </a:lnTo>
                          <a:lnTo>
                            <a:pt x="1170" y="6"/>
                          </a:lnTo>
                          <a:lnTo>
                            <a:pt x="1171" y="4"/>
                          </a:lnTo>
                          <a:lnTo>
                            <a:pt x="1171" y="4"/>
                          </a:lnTo>
                          <a:lnTo>
                            <a:pt x="1172" y="6"/>
                          </a:lnTo>
                          <a:lnTo>
                            <a:pt x="1172" y="8"/>
                          </a:lnTo>
                          <a:lnTo>
                            <a:pt x="1173" y="8"/>
                          </a:lnTo>
                          <a:lnTo>
                            <a:pt x="1173" y="10"/>
                          </a:lnTo>
                          <a:lnTo>
                            <a:pt x="1173" y="8"/>
                          </a:lnTo>
                          <a:lnTo>
                            <a:pt x="1174" y="10"/>
                          </a:lnTo>
                          <a:lnTo>
                            <a:pt x="1174" y="8"/>
                          </a:lnTo>
                          <a:lnTo>
                            <a:pt x="1175" y="12"/>
                          </a:lnTo>
                          <a:lnTo>
                            <a:pt x="1175" y="10"/>
                          </a:lnTo>
                          <a:lnTo>
                            <a:pt x="1175" y="10"/>
                          </a:lnTo>
                          <a:lnTo>
                            <a:pt x="1176" y="9"/>
                          </a:lnTo>
                          <a:lnTo>
                            <a:pt x="1176" y="10"/>
                          </a:lnTo>
                          <a:lnTo>
                            <a:pt x="1177" y="10"/>
                          </a:lnTo>
                          <a:lnTo>
                            <a:pt x="1177" y="9"/>
                          </a:lnTo>
                          <a:lnTo>
                            <a:pt x="1178" y="10"/>
                          </a:lnTo>
                          <a:lnTo>
                            <a:pt x="1178" y="12"/>
                          </a:lnTo>
                          <a:lnTo>
                            <a:pt x="1178" y="10"/>
                          </a:lnTo>
                          <a:lnTo>
                            <a:pt x="1179" y="8"/>
                          </a:lnTo>
                          <a:lnTo>
                            <a:pt x="1179" y="9"/>
                          </a:lnTo>
                          <a:lnTo>
                            <a:pt x="1180" y="7"/>
                          </a:lnTo>
                          <a:lnTo>
                            <a:pt x="1180" y="8"/>
                          </a:lnTo>
                          <a:lnTo>
                            <a:pt x="1180" y="6"/>
                          </a:lnTo>
                          <a:lnTo>
                            <a:pt x="1181" y="7"/>
                          </a:lnTo>
                          <a:lnTo>
                            <a:pt x="1181" y="1"/>
                          </a:lnTo>
                          <a:lnTo>
                            <a:pt x="1182" y="6"/>
                          </a:lnTo>
                          <a:lnTo>
                            <a:pt x="1182" y="5"/>
                          </a:lnTo>
                          <a:lnTo>
                            <a:pt x="1183" y="4"/>
                          </a:lnTo>
                          <a:lnTo>
                            <a:pt x="1183" y="5"/>
                          </a:lnTo>
                          <a:lnTo>
                            <a:pt x="1183" y="7"/>
                          </a:lnTo>
                          <a:lnTo>
                            <a:pt x="1184" y="5"/>
                          </a:lnTo>
                          <a:lnTo>
                            <a:pt x="1184" y="6"/>
                          </a:lnTo>
                          <a:lnTo>
                            <a:pt x="1185" y="6"/>
                          </a:lnTo>
                          <a:lnTo>
                            <a:pt x="1185" y="7"/>
                          </a:lnTo>
                          <a:lnTo>
                            <a:pt x="1185" y="7"/>
                          </a:lnTo>
                          <a:lnTo>
                            <a:pt x="1186" y="8"/>
                          </a:lnTo>
                          <a:lnTo>
                            <a:pt x="1186" y="6"/>
                          </a:lnTo>
                          <a:lnTo>
                            <a:pt x="1187" y="9"/>
                          </a:lnTo>
                          <a:lnTo>
                            <a:pt x="1187" y="8"/>
                          </a:lnTo>
                          <a:lnTo>
                            <a:pt x="1188" y="9"/>
                          </a:lnTo>
                          <a:lnTo>
                            <a:pt x="1188" y="9"/>
                          </a:lnTo>
                          <a:lnTo>
                            <a:pt x="1188" y="10"/>
                          </a:lnTo>
                          <a:lnTo>
                            <a:pt x="1189" y="11"/>
                          </a:lnTo>
                          <a:lnTo>
                            <a:pt x="1189" y="10"/>
                          </a:lnTo>
                          <a:lnTo>
                            <a:pt x="1190" y="11"/>
                          </a:lnTo>
                          <a:lnTo>
                            <a:pt x="1190" y="12"/>
                          </a:lnTo>
                          <a:lnTo>
                            <a:pt x="1190" y="8"/>
                          </a:lnTo>
                          <a:lnTo>
                            <a:pt x="1191" y="12"/>
                          </a:lnTo>
                          <a:lnTo>
                            <a:pt x="1191" y="9"/>
                          </a:lnTo>
                          <a:lnTo>
                            <a:pt x="1192" y="11"/>
                          </a:lnTo>
                          <a:lnTo>
                            <a:pt x="1192" y="10"/>
                          </a:lnTo>
                          <a:lnTo>
                            <a:pt x="1193" y="11"/>
                          </a:lnTo>
                          <a:lnTo>
                            <a:pt x="1193" y="9"/>
                          </a:lnTo>
                          <a:lnTo>
                            <a:pt x="1193" y="9"/>
                          </a:lnTo>
                          <a:lnTo>
                            <a:pt x="1194" y="8"/>
                          </a:lnTo>
                          <a:lnTo>
                            <a:pt x="1194" y="9"/>
                          </a:lnTo>
                          <a:lnTo>
                            <a:pt x="1195" y="8"/>
                          </a:lnTo>
                          <a:lnTo>
                            <a:pt x="1195" y="6"/>
                          </a:lnTo>
                          <a:lnTo>
                            <a:pt x="1195" y="8"/>
                          </a:lnTo>
                          <a:lnTo>
                            <a:pt x="1196" y="6"/>
                          </a:lnTo>
                          <a:lnTo>
                            <a:pt x="1196" y="5"/>
                          </a:lnTo>
                          <a:lnTo>
                            <a:pt x="1197" y="5"/>
                          </a:lnTo>
                          <a:lnTo>
                            <a:pt x="1197" y="5"/>
                          </a:lnTo>
                          <a:lnTo>
                            <a:pt x="1198" y="5"/>
                          </a:lnTo>
                          <a:lnTo>
                            <a:pt x="1198" y="3"/>
                          </a:lnTo>
                          <a:lnTo>
                            <a:pt x="1198" y="2"/>
                          </a:lnTo>
                          <a:lnTo>
                            <a:pt x="1199" y="4"/>
                          </a:lnTo>
                          <a:lnTo>
                            <a:pt x="1199" y="4"/>
                          </a:lnTo>
                          <a:lnTo>
                            <a:pt x="1200" y="7"/>
                          </a:lnTo>
                          <a:lnTo>
                            <a:pt x="1200" y="4"/>
                          </a:lnTo>
                          <a:lnTo>
                            <a:pt x="1200" y="8"/>
                          </a:lnTo>
                          <a:lnTo>
                            <a:pt x="1201" y="9"/>
                          </a:lnTo>
                          <a:lnTo>
                            <a:pt x="1201" y="9"/>
                          </a:lnTo>
                          <a:lnTo>
                            <a:pt x="1202" y="10"/>
                          </a:lnTo>
                          <a:lnTo>
                            <a:pt x="1202" y="10"/>
                          </a:lnTo>
                          <a:lnTo>
                            <a:pt x="1203" y="11"/>
                          </a:lnTo>
                          <a:lnTo>
                            <a:pt x="1203" y="12"/>
                          </a:lnTo>
                          <a:lnTo>
                            <a:pt x="1203" y="12"/>
                          </a:lnTo>
                          <a:lnTo>
                            <a:pt x="1204" y="11"/>
                          </a:lnTo>
                          <a:lnTo>
                            <a:pt x="1204" y="12"/>
                          </a:lnTo>
                          <a:lnTo>
                            <a:pt x="1205" y="13"/>
                          </a:lnTo>
                          <a:lnTo>
                            <a:pt x="1205" y="12"/>
                          </a:lnTo>
                          <a:lnTo>
                            <a:pt x="1205" y="11"/>
                          </a:lnTo>
                          <a:lnTo>
                            <a:pt x="1206" y="13"/>
                          </a:lnTo>
                          <a:lnTo>
                            <a:pt x="1206" y="12"/>
                          </a:lnTo>
                          <a:lnTo>
                            <a:pt x="1207" y="9"/>
                          </a:lnTo>
                          <a:lnTo>
                            <a:pt x="1207" y="10"/>
                          </a:lnTo>
                          <a:lnTo>
                            <a:pt x="1208" y="8"/>
                          </a:lnTo>
                          <a:lnTo>
                            <a:pt x="1208" y="8"/>
                          </a:lnTo>
                          <a:lnTo>
                            <a:pt x="1208" y="9"/>
                          </a:lnTo>
                          <a:lnTo>
                            <a:pt x="1209" y="7"/>
                          </a:lnTo>
                          <a:lnTo>
                            <a:pt x="1209" y="5"/>
                          </a:lnTo>
                          <a:lnTo>
                            <a:pt x="1210" y="7"/>
                          </a:lnTo>
                          <a:lnTo>
                            <a:pt x="1210" y="6"/>
                          </a:lnTo>
                          <a:lnTo>
                            <a:pt x="1210" y="6"/>
                          </a:lnTo>
                          <a:lnTo>
                            <a:pt x="1211" y="6"/>
                          </a:lnTo>
                          <a:lnTo>
                            <a:pt x="1211" y="8"/>
                          </a:lnTo>
                          <a:lnTo>
                            <a:pt x="1212" y="7"/>
                          </a:lnTo>
                          <a:lnTo>
                            <a:pt x="1212" y="6"/>
                          </a:lnTo>
                          <a:lnTo>
                            <a:pt x="1213" y="8"/>
                          </a:lnTo>
                          <a:lnTo>
                            <a:pt x="1213" y="8"/>
                          </a:lnTo>
                          <a:lnTo>
                            <a:pt x="1213" y="8"/>
                          </a:lnTo>
                          <a:lnTo>
                            <a:pt x="1214" y="9"/>
                          </a:lnTo>
                          <a:lnTo>
                            <a:pt x="1214" y="11"/>
                          </a:lnTo>
                          <a:lnTo>
                            <a:pt x="1215" y="10"/>
                          </a:lnTo>
                          <a:lnTo>
                            <a:pt x="1215" y="9"/>
                          </a:lnTo>
                          <a:lnTo>
                            <a:pt x="1215" y="9"/>
                          </a:lnTo>
                          <a:lnTo>
                            <a:pt x="1216" y="11"/>
                          </a:lnTo>
                          <a:lnTo>
                            <a:pt x="1216" y="9"/>
                          </a:lnTo>
                          <a:lnTo>
                            <a:pt x="1217" y="11"/>
                          </a:lnTo>
                          <a:lnTo>
                            <a:pt x="1217" y="12"/>
                          </a:lnTo>
                          <a:lnTo>
                            <a:pt x="1218" y="12"/>
                          </a:lnTo>
                          <a:lnTo>
                            <a:pt x="1218" y="13"/>
                          </a:lnTo>
                          <a:lnTo>
                            <a:pt x="1218" y="11"/>
                          </a:lnTo>
                          <a:lnTo>
                            <a:pt x="1219" y="11"/>
                          </a:lnTo>
                          <a:lnTo>
                            <a:pt x="1219" y="11"/>
                          </a:lnTo>
                          <a:lnTo>
                            <a:pt x="1220" y="12"/>
                          </a:lnTo>
                          <a:lnTo>
                            <a:pt x="1220" y="11"/>
                          </a:lnTo>
                          <a:lnTo>
                            <a:pt x="1220" y="10"/>
                          </a:lnTo>
                          <a:lnTo>
                            <a:pt x="1221" y="9"/>
                          </a:lnTo>
                          <a:lnTo>
                            <a:pt x="1221" y="9"/>
                          </a:lnTo>
                          <a:lnTo>
                            <a:pt x="1222" y="9"/>
                          </a:lnTo>
                          <a:lnTo>
                            <a:pt x="1222" y="10"/>
                          </a:lnTo>
                          <a:lnTo>
                            <a:pt x="1223" y="10"/>
                          </a:lnTo>
                          <a:lnTo>
                            <a:pt x="1223" y="6"/>
                          </a:lnTo>
                          <a:lnTo>
                            <a:pt x="1223" y="7"/>
                          </a:lnTo>
                          <a:lnTo>
                            <a:pt x="1224" y="7"/>
                          </a:lnTo>
                          <a:lnTo>
                            <a:pt x="1224" y="6"/>
                          </a:lnTo>
                          <a:lnTo>
                            <a:pt x="1225" y="4"/>
                          </a:lnTo>
                          <a:lnTo>
                            <a:pt x="1225" y="6"/>
                          </a:lnTo>
                          <a:lnTo>
                            <a:pt x="1225" y="5"/>
                          </a:lnTo>
                          <a:lnTo>
                            <a:pt x="1226" y="5"/>
                          </a:lnTo>
                          <a:lnTo>
                            <a:pt x="1226" y="7"/>
                          </a:lnTo>
                          <a:lnTo>
                            <a:pt x="1227" y="6"/>
                          </a:lnTo>
                          <a:lnTo>
                            <a:pt x="1227" y="6"/>
                          </a:lnTo>
                          <a:lnTo>
                            <a:pt x="1228" y="6"/>
                          </a:lnTo>
                          <a:lnTo>
                            <a:pt x="1228" y="11"/>
                          </a:lnTo>
                          <a:lnTo>
                            <a:pt x="1228" y="9"/>
                          </a:lnTo>
                          <a:lnTo>
                            <a:pt x="1229" y="9"/>
                          </a:lnTo>
                          <a:lnTo>
                            <a:pt x="1229" y="11"/>
                          </a:lnTo>
                          <a:lnTo>
                            <a:pt x="1230" y="13"/>
                          </a:lnTo>
                          <a:lnTo>
                            <a:pt x="1230" y="11"/>
                          </a:lnTo>
                          <a:lnTo>
                            <a:pt x="1230" y="12"/>
                          </a:lnTo>
                          <a:lnTo>
                            <a:pt x="1231" y="13"/>
                          </a:lnTo>
                          <a:lnTo>
                            <a:pt x="1231" y="13"/>
                          </a:lnTo>
                          <a:lnTo>
                            <a:pt x="1232" y="11"/>
                          </a:lnTo>
                          <a:lnTo>
                            <a:pt x="1232" y="11"/>
                          </a:lnTo>
                          <a:lnTo>
                            <a:pt x="1233" y="13"/>
                          </a:lnTo>
                          <a:lnTo>
                            <a:pt x="1233" y="12"/>
                          </a:lnTo>
                          <a:lnTo>
                            <a:pt x="1233" y="13"/>
                          </a:lnTo>
                          <a:lnTo>
                            <a:pt x="1234" y="11"/>
                          </a:lnTo>
                          <a:lnTo>
                            <a:pt x="1234" y="11"/>
                          </a:lnTo>
                          <a:lnTo>
                            <a:pt x="1235" y="9"/>
                          </a:lnTo>
                          <a:lnTo>
                            <a:pt x="1235" y="10"/>
                          </a:lnTo>
                          <a:lnTo>
                            <a:pt x="1235" y="10"/>
                          </a:lnTo>
                          <a:lnTo>
                            <a:pt x="1236" y="10"/>
                          </a:lnTo>
                          <a:lnTo>
                            <a:pt x="1236" y="9"/>
                          </a:lnTo>
                          <a:lnTo>
                            <a:pt x="1237" y="7"/>
                          </a:lnTo>
                          <a:lnTo>
                            <a:pt x="1237" y="9"/>
                          </a:lnTo>
                          <a:lnTo>
                            <a:pt x="1238" y="7"/>
                          </a:lnTo>
                          <a:lnTo>
                            <a:pt x="1238" y="6"/>
                          </a:lnTo>
                          <a:lnTo>
                            <a:pt x="1238" y="7"/>
                          </a:lnTo>
                          <a:lnTo>
                            <a:pt x="1239" y="10"/>
                          </a:lnTo>
                          <a:lnTo>
                            <a:pt x="1239" y="9"/>
                          </a:lnTo>
                          <a:lnTo>
                            <a:pt x="1240" y="8"/>
                          </a:lnTo>
                          <a:lnTo>
                            <a:pt x="1240" y="8"/>
                          </a:lnTo>
                          <a:lnTo>
                            <a:pt x="1240" y="8"/>
                          </a:lnTo>
                          <a:lnTo>
                            <a:pt x="1241" y="10"/>
                          </a:lnTo>
                          <a:lnTo>
                            <a:pt x="1241" y="9"/>
                          </a:lnTo>
                          <a:lnTo>
                            <a:pt x="1242" y="11"/>
                          </a:lnTo>
                          <a:lnTo>
                            <a:pt x="1242" y="10"/>
                          </a:lnTo>
                          <a:lnTo>
                            <a:pt x="1243" y="12"/>
                          </a:lnTo>
                          <a:lnTo>
                            <a:pt x="1243" y="13"/>
                          </a:lnTo>
                          <a:lnTo>
                            <a:pt x="1243" y="13"/>
                          </a:lnTo>
                          <a:lnTo>
                            <a:pt x="1244" y="12"/>
                          </a:lnTo>
                          <a:lnTo>
                            <a:pt x="1244" y="13"/>
                          </a:lnTo>
                          <a:lnTo>
                            <a:pt x="1245" y="14"/>
                          </a:lnTo>
                          <a:lnTo>
                            <a:pt x="1245" y="14"/>
                          </a:lnTo>
                          <a:lnTo>
                            <a:pt x="1245" y="12"/>
                          </a:lnTo>
                          <a:lnTo>
                            <a:pt x="1246" y="14"/>
                          </a:lnTo>
                          <a:lnTo>
                            <a:pt x="1246" y="14"/>
                          </a:lnTo>
                          <a:lnTo>
                            <a:pt x="1247" y="13"/>
                          </a:lnTo>
                          <a:lnTo>
                            <a:pt x="1247" y="13"/>
                          </a:lnTo>
                          <a:lnTo>
                            <a:pt x="1248" y="11"/>
                          </a:lnTo>
                          <a:lnTo>
                            <a:pt x="1248" y="12"/>
                          </a:lnTo>
                          <a:lnTo>
                            <a:pt x="1248" y="11"/>
                          </a:lnTo>
                          <a:lnTo>
                            <a:pt x="1249" y="13"/>
                          </a:lnTo>
                          <a:lnTo>
                            <a:pt x="1249" y="12"/>
                          </a:lnTo>
                          <a:lnTo>
                            <a:pt x="1250" y="13"/>
                          </a:lnTo>
                          <a:lnTo>
                            <a:pt x="1250" y="11"/>
                          </a:lnTo>
                          <a:lnTo>
                            <a:pt x="1250" y="11"/>
                          </a:lnTo>
                          <a:lnTo>
                            <a:pt x="1251" y="8"/>
                          </a:lnTo>
                          <a:lnTo>
                            <a:pt x="1251" y="9"/>
                          </a:lnTo>
                          <a:lnTo>
                            <a:pt x="1252" y="8"/>
                          </a:lnTo>
                          <a:lnTo>
                            <a:pt x="1252" y="8"/>
                          </a:lnTo>
                          <a:lnTo>
                            <a:pt x="1253" y="7"/>
                          </a:lnTo>
                          <a:lnTo>
                            <a:pt x="1253" y="9"/>
                          </a:lnTo>
                          <a:lnTo>
                            <a:pt x="1253" y="10"/>
                          </a:lnTo>
                          <a:lnTo>
                            <a:pt x="1254" y="8"/>
                          </a:lnTo>
                          <a:lnTo>
                            <a:pt x="1254" y="9"/>
                          </a:lnTo>
                          <a:lnTo>
                            <a:pt x="1255" y="11"/>
                          </a:lnTo>
                          <a:lnTo>
                            <a:pt x="1255" y="11"/>
                          </a:lnTo>
                          <a:lnTo>
                            <a:pt x="1255" y="10"/>
                          </a:lnTo>
                          <a:lnTo>
                            <a:pt x="1256" y="10"/>
                          </a:lnTo>
                          <a:lnTo>
                            <a:pt x="1256" y="11"/>
                          </a:lnTo>
                          <a:lnTo>
                            <a:pt x="1257" y="11"/>
                          </a:lnTo>
                          <a:lnTo>
                            <a:pt x="1257" y="11"/>
                          </a:lnTo>
                          <a:lnTo>
                            <a:pt x="1258" y="10"/>
                          </a:lnTo>
                          <a:lnTo>
                            <a:pt x="1258" y="13"/>
                          </a:lnTo>
                          <a:lnTo>
                            <a:pt x="1258" y="15"/>
                          </a:lnTo>
                          <a:lnTo>
                            <a:pt x="1259" y="13"/>
                          </a:lnTo>
                          <a:lnTo>
                            <a:pt x="1259" y="11"/>
                          </a:lnTo>
                          <a:lnTo>
                            <a:pt x="1260" y="13"/>
                          </a:lnTo>
                          <a:lnTo>
                            <a:pt x="1260" y="14"/>
                          </a:lnTo>
                          <a:lnTo>
                            <a:pt x="1260" y="15"/>
                          </a:lnTo>
                          <a:lnTo>
                            <a:pt x="1261" y="16"/>
                          </a:lnTo>
                          <a:lnTo>
                            <a:pt x="1261" y="16"/>
                          </a:lnTo>
                          <a:lnTo>
                            <a:pt x="1262" y="13"/>
                          </a:lnTo>
                          <a:lnTo>
                            <a:pt x="1262" y="11"/>
                          </a:lnTo>
                          <a:lnTo>
                            <a:pt x="1263" y="13"/>
                          </a:lnTo>
                          <a:lnTo>
                            <a:pt x="1263" y="13"/>
                          </a:lnTo>
                          <a:lnTo>
                            <a:pt x="1263" y="14"/>
                          </a:lnTo>
                          <a:lnTo>
                            <a:pt x="1264" y="13"/>
                          </a:lnTo>
                          <a:lnTo>
                            <a:pt x="1264" y="9"/>
                          </a:lnTo>
                          <a:lnTo>
                            <a:pt x="1265" y="9"/>
                          </a:lnTo>
                          <a:lnTo>
                            <a:pt x="1265" y="9"/>
                          </a:lnTo>
                          <a:lnTo>
                            <a:pt x="1265" y="10"/>
                          </a:lnTo>
                          <a:lnTo>
                            <a:pt x="1266" y="9"/>
                          </a:lnTo>
                          <a:lnTo>
                            <a:pt x="1266" y="8"/>
                          </a:lnTo>
                          <a:lnTo>
                            <a:pt x="1267" y="5"/>
                          </a:lnTo>
                          <a:lnTo>
                            <a:pt x="1267" y="10"/>
                          </a:lnTo>
                          <a:lnTo>
                            <a:pt x="1268" y="11"/>
                          </a:lnTo>
                          <a:lnTo>
                            <a:pt x="1268" y="10"/>
                          </a:lnTo>
                          <a:lnTo>
                            <a:pt x="1268" y="10"/>
                          </a:lnTo>
                          <a:lnTo>
                            <a:pt x="1269" y="8"/>
                          </a:lnTo>
                          <a:lnTo>
                            <a:pt x="1269" y="10"/>
                          </a:lnTo>
                          <a:lnTo>
                            <a:pt x="1270" y="10"/>
                          </a:lnTo>
                          <a:lnTo>
                            <a:pt x="1270" y="11"/>
                          </a:lnTo>
                          <a:lnTo>
                            <a:pt x="1270" y="11"/>
                          </a:lnTo>
                          <a:lnTo>
                            <a:pt x="1271" y="13"/>
                          </a:lnTo>
                          <a:lnTo>
                            <a:pt x="1271" y="13"/>
                          </a:lnTo>
                          <a:lnTo>
                            <a:pt x="1272" y="12"/>
                          </a:lnTo>
                          <a:lnTo>
                            <a:pt x="1272" y="15"/>
                          </a:lnTo>
                          <a:lnTo>
                            <a:pt x="1273" y="12"/>
                          </a:lnTo>
                          <a:lnTo>
                            <a:pt x="1273" y="15"/>
                          </a:lnTo>
                          <a:lnTo>
                            <a:pt x="1273" y="14"/>
                          </a:lnTo>
                          <a:lnTo>
                            <a:pt x="1274" y="14"/>
                          </a:lnTo>
                          <a:lnTo>
                            <a:pt x="1274" y="11"/>
                          </a:lnTo>
                          <a:lnTo>
                            <a:pt x="1275" y="13"/>
                          </a:lnTo>
                          <a:lnTo>
                            <a:pt x="1275" y="14"/>
                          </a:lnTo>
                          <a:lnTo>
                            <a:pt x="1275" y="10"/>
                          </a:lnTo>
                          <a:lnTo>
                            <a:pt x="1276" y="11"/>
                          </a:lnTo>
                          <a:lnTo>
                            <a:pt x="1276" y="9"/>
                          </a:lnTo>
                          <a:lnTo>
                            <a:pt x="1277" y="12"/>
                          </a:lnTo>
                          <a:lnTo>
                            <a:pt x="1277" y="10"/>
                          </a:lnTo>
                          <a:lnTo>
                            <a:pt x="1278" y="11"/>
                          </a:lnTo>
                          <a:lnTo>
                            <a:pt x="1278" y="12"/>
                          </a:lnTo>
                          <a:lnTo>
                            <a:pt x="1278" y="11"/>
                          </a:lnTo>
                          <a:lnTo>
                            <a:pt x="1279" y="8"/>
                          </a:lnTo>
                          <a:lnTo>
                            <a:pt x="1279" y="8"/>
                          </a:lnTo>
                          <a:lnTo>
                            <a:pt x="1280" y="8"/>
                          </a:lnTo>
                          <a:lnTo>
                            <a:pt x="1280" y="9"/>
                          </a:lnTo>
                          <a:lnTo>
                            <a:pt x="1280" y="9"/>
                          </a:lnTo>
                          <a:lnTo>
                            <a:pt x="1281" y="9"/>
                          </a:lnTo>
                          <a:lnTo>
                            <a:pt x="1281" y="9"/>
                          </a:lnTo>
                          <a:lnTo>
                            <a:pt x="1282" y="8"/>
                          </a:lnTo>
                          <a:lnTo>
                            <a:pt x="1282" y="8"/>
                          </a:lnTo>
                          <a:lnTo>
                            <a:pt x="1283" y="7"/>
                          </a:lnTo>
                          <a:lnTo>
                            <a:pt x="1283" y="8"/>
                          </a:lnTo>
                          <a:lnTo>
                            <a:pt x="1283" y="9"/>
                          </a:lnTo>
                          <a:lnTo>
                            <a:pt x="1284" y="10"/>
                          </a:lnTo>
                          <a:lnTo>
                            <a:pt x="1284" y="10"/>
                          </a:lnTo>
                          <a:lnTo>
                            <a:pt x="1285" y="9"/>
                          </a:lnTo>
                          <a:lnTo>
                            <a:pt x="1285" y="11"/>
                          </a:lnTo>
                          <a:lnTo>
                            <a:pt x="1285" y="12"/>
                          </a:lnTo>
                          <a:lnTo>
                            <a:pt x="1286" y="11"/>
                          </a:lnTo>
                          <a:lnTo>
                            <a:pt x="1286" y="14"/>
                          </a:lnTo>
                          <a:lnTo>
                            <a:pt x="1287" y="12"/>
                          </a:lnTo>
                          <a:lnTo>
                            <a:pt x="1287" y="13"/>
                          </a:lnTo>
                          <a:lnTo>
                            <a:pt x="1288" y="12"/>
                          </a:lnTo>
                          <a:lnTo>
                            <a:pt x="1288" y="11"/>
                          </a:lnTo>
                          <a:lnTo>
                            <a:pt x="1288" y="13"/>
                          </a:lnTo>
                          <a:lnTo>
                            <a:pt x="1289" y="13"/>
                          </a:lnTo>
                          <a:lnTo>
                            <a:pt x="1289" y="10"/>
                          </a:lnTo>
                          <a:lnTo>
                            <a:pt x="1290" y="10"/>
                          </a:lnTo>
                          <a:lnTo>
                            <a:pt x="1290" y="11"/>
                          </a:lnTo>
                          <a:lnTo>
                            <a:pt x="1290" y="12"/>
                          </a:lnTo>
                          <a:lnTo>
                            <a:pt x="1291" y="9"/>
                          </a:lnTo>
                          <a:lnTo>
                            <a:pt x="1291" y="8"/>
                          </a:lnTo>
                          <a:lnTo>
                            <a:pt x="1292" y="7"/>
                          </a:lnTo>
                          <a:lnTo>
                            <a:pt x="1292" y="9"/>
                          </a:lnTo>
                          <a:lnTo>
                            <a:pt x="1293" y="8"/>
                          </a:lnTo>
                          <a:lnTo>
                            <a:pt x="1293" y="6"/>
                          </a:lnTo>
                          <a:lnTo>
                            <a:pt x="1293" y="6"/>
                          </a:lnTo>
                          <a:lnTo>
                            <a:pt x="1294" y="6"/>
                          </a:lnTo>
                          <a:lnTo>
                            <a:pt x="1294" y="6"/>
                          </a:lnTo>
                          <a:lnTo>
                            <a:pt x="1295" y="7"/>
                          </a:lnTo>
                          <a:lnTo>
                            <a:pt x="1295" y="6"/>
                          </a:lnTo>
                          <a:lnTo>
                            <a:pt x="1295" y="2"/>
                          </a:lnTo>
                          <a:lnTo>
                            <a:pt x="1296" y="8"/>
                          </a:lnTo>
                          <a:lnTo>
                            <a:pt x="1296" y="8"/>
                          </a:lnTo>
                          <a:lnTo>
                            <a:pt x="1297" y="9"/>
                          </a:lnTo>
                          <a:lnTo>
                            <a:pt x="1297" y="9"/>
                          </a:lnTo>
                          <a:lnTo>
                            <a:pt x="1298" y="8"/>
                          </a:lnTo>
                          <a:lnTo>
                            <a:pt x="1298" y="8"/>
                          </a:lnTo>
                          <a:lnTo>
                            <a:pt x="1298" y="8"/>
                          </a:lnTo>
                          <a:lnTo>
                            <a:pt x="1299" y="10"/>
                          </a:lnTo>
                          <a:lnTo>
                            <a:pt x="1299" y="11"/>
                          </a:lnTo>
                          <a:lnTo>
                            <a:pt x="1300" y="10"/>
                          </a:lnTo>
                          <a:lnTo>
                            <a:pt x="1300" y="12"/>
                          </a:lnTo>
                          <a:lnTo>
                            <a:pt x="1300" y="12"/>
                          </a:lnTo>
                          <a:lnTo>
                            <a:pt x="1301" y="10"/>
                          </a:lnTo>
                          <a:lnTo>
                            <a:pt x="1301" y="12"/>
                          </a:lnTo>
                          <a:lnTo>
                            <a:pt x="1302" y="10"/>
                          </a:lnTo>
                          <a:lnTo>
                            <a:pt x="1302" y="11"/>
                          </a:lnTo>
                          <a:lnTo>
                            <a:pt x="1303" y="11"/>
                          </a:lnTo>
                          <a:lnTo>
                            <a:pt x="1303" y="11"/>
                          </a:lnTo>
                          <a:lnTo>
                            <a:pt x="1303" y="10"/>
                          </a:lnTo>
                          <a:lnTo>
                            <a:pt x="1304" y="9"/>
                          </a:lnTo>
                          <a:lnTo>
                            <a:pt x="1304" y="10"/>
                          </a:lnTo>
                          <a:lnTo>
                            <a:pt x="1305" y="11"/>
                          </a:lnTo>
                          <a:lnTo>
                            <a:pt x="1305" y="10"/>
                          </a:lnTo>
                          <a:lnTo>
                            <a:pt x="1305" y="9"/>
                          </a:lnTo>
                          <a:lnTo>
                            <a:pt x="1306" y="9"/>
                          </a:lnTo>
                          <a:lnTo>
                            <a:pt x="1306" y="7"/>
                          </a:lnTo>
                          <a:lnTo>
                            <a:pt x="1307" y="5"/>
                          </a:lnTo>
                          <a:lnTo>
                            <a:pt x="1307" y="7"/>
                          </a:lnTo>
                          <a:lnTo>
                            <a:pt x="1308" y="4"/>
                          </a:lnTo>
                          <a:lnTo>
                            <a:pt x="1308" y="6"/>
                          </a:lnTo>
                          <a:lnTo>
                            <a:pt x="1308" y="5"/>
                          </a:lnTo>
                          <a:lnTo>
                            <a:pt x="1309" y="8"/>
                          </a:lnTo>
                          <a:lnTo>
                            <a:pt x="1309" y="8"/>
                          </a:lnTo>
                          <a:lnTo>
                            <a:pt x="1310" y="10"/>
                          </a:lnTo>
                          <a:lnTo>
                            <a:pt x="1310" y="8"/>
                          </a:lnTo>
                          <a:lnTo>
                            <a:pt x="1310" y="4"/>
                          </a:lnTo>
                          <a:lnTo>
                            <a:pt x="1311" y="8"/>
                          </a:lnTo>
                          <a:lnTo>
                            <a:pt x="1311" y="9"/>
                          </a:lnTo>
                          <a:lnTo>
                            <a:pt x="1312" y="10"/>
                          </a:lnTo>
                          <a:lnTo>
                            <a:pt x="1312" y="9"/>
                          </a:lnTo>
                          <a:lnTo>
                            <a:pt x="1313" y="8"/>
                          </a:lnTo>
                          <a:lnTo>
                            <a:pt x="1313" y="12"/>
                          </a:lnTo>
                          <a:lnTo>
                            <a:pt x="1313" y="11"/>
                          </a:lnTo>
                          <a:lnTo>
                            <a:pt x="1314" y="11"/>
                          </a:lnTo>
                          <a:lnTo>
                            <a:pt x="1314" y="10"/>
                          </a:lnTo>
                          <a:lnTo>
                            <a:pt x="1315" y="10"/>
                          </a:lnTo>
                          <a:lnTo>
                            <a:pt x="1315" y="11"/>
                          </a:lnTo>
                          <a:lnTo>
                            <a:pt x="1315" y="11"/>
                          </a:lnTo>
                          <a:lnTo>
                            <a:pt x="1316" y="11"/>
                          </a:lnTo>
                          <a:lnTo>
                            <a:pt x="1316" y="9"/>
                          </a:lnTo>
                          <a:lnTo>
                            <a:pt x="1317" y="12"/>
                          </a:lnTo>
                          <a:lnTo>
                            <a:pt x="1317" y="11"/>
                          </a:lnTo>
                          <a:lnTo>
                            <a:pt x="1318" y="11"/>
                          </a:lnTo>
                          <a:lnTo>
                            <a:pt x="1318" y="7"/>
                          </a:lnTo>
                          <a:lnTo>
                            <a:pt x="1318" y="8"/>
                          </a:lnTo>
                          <a:lnTo>
                            <a:pt x="1319" y="9"/>
                          </a:lnTo>
                          <a:lnTo>
                            <a:pt x="1319" y="11"/>
                          </a:lnTo>
                          <a:lnTo>
                            <a:pt x="1320" y="6"/>
                          </a:lnTo>
                          <a:lnTo>
                            <a:pt x="1320" y="7"/>
                          </a:lnTo>
                          <a:lnTo>
                            <a:pt x="1320" y="6"/>
                          </a:lnTo>
                          <a:lnTo>
                            <a:pt x="1321" y="6"/>
                          </a:lnTo>
                          <a:lnTo>
                            <a:pt x="1321" y="7"/>
                          </a:lnTo>
                          <a:lnTo>
                            <a:pt x="1322" y="7"/>
                          </a:lnTo>
                          <a:lnTo>
                            <a:pt x="1322" y="5"/>
                          </a:lnTo>
                          <a:lnTo>
                            <a:pt x="1323" y="6"/>
                          </a:lnTo>
                          <a:lnTo>
                            <a:pt x="1323" y="8"/>
                          </a:lnTo>
                          <a:lnTo>
                            <a:pt x="1323" y="7"/>
                          </a:lnTo>
                          <a:lnTo>
                            <a:pt x="1324" y="5"/>
                          </a:lnTo>
                          <a:lnTo>
                            <a:pt x="1324" y="7"/>
                          </a:lnTo>
                          <a:lnTo>
                            <a:pt x="1325" y="7"/>
                          </a:lnTo>
                          <a:lnTo>
                            <a:pt x="1325" y="9"/>
                          </a:lnTo>
                          <a:lnTo>
                            <a:pt x="1325" y="7"/>
                          </a:lnTo>
                          <a:lnTo>
                            <a:pt x="1326" y="9"/>
                          </a:lnTo>
                          <a:lnTo>
                            <a:pt x="1326" y="9"/>
                          </a:lnTo>
                          <a:lnTo>
                            <a:pt x="1327" y="9"/>
                          </a:lnTo>
                          <a:lnTo>
                            <a:pt x="1327" y="11"/>
                          </a:lnTo>
                          <a:lnTo>
                            <a:pt x="1328" y="12"/>
                          </a:lnTo>
                          <a:lnTo>
                            <a:pt x="1328" y="13"/>
                          </a:lnTo>
                          <a:lnTo>
                            <a:pt x="1328" y="13"/>
                          </a:lnTo>
                          <a:lnTo>
                            <a:pt x="1329" y="14"/>
                          </a:lnTo>
                          <a:lnTo>
                            <a:pt x="1329" y="14"/>
                          </a:lnTo>
                          <a:lnTo>
                            <a:pt x="1330" y="12"/>
                          </a:lnTo>
                          <a:lnTo>
                            <a:pt x="1330" y="16"/>
                          </a:lnTo>
                          <a:lnTo>
                            <a:pt x="1330" y="14"/>
                          </a:lnTo>
                          <a:lnTo>
                            <a:pt x="1331" y="14"/>
                          </a:lnTo>
                          <a:lnTo>
                            <a:pt x="1331" y="13"/>
                          </a:lnTo>
                          <a:lnTo>
                            <a:pt x="1332" y="12"/>
                          </a:lnTo>
                          <a:lnTo>
                            <a:pt x="1332" y="10"/>
                          </a:lnTo>
                          <a:lnTo>
                            <a:pt x="1333" y="12"/>
                          </a:lnTo>
                          <a:lnTo>
                            <a:pt x="1333" y="12"/>
                          </a:lnTo>
                          <a:lnTo>
                            <a:pt x="1333" y="10"/>
                          </a:lnTo>
                          <a:lnTo>
                            <a:pt x="1334" y="13"/>
                          </a:lnTo>
                          <a:lnTo>
                            <a:pt x="1334" y="10"/>
                          </a:lnTo>
                          <a:lnTo>
                            <a:pt x="1335" y="9"/>
                          </a:lnTo>
                          <a:lnTo>
                            <a:pt x="1335" y="8"/>
                          </a:lnTo>
                          <a:lnTo>
                            <a:pt x="1335" y="8"/>
                          </a:lnTo>
                          <a:lnTo>
                            <a:pt x="1336" y="9"/>
                          </a:lnTo>
                          <a:lnTo>
                            <a:pt x="1336" y="9"/>
                          </a:lnTo>
                          <a:lnTo>
                            <a:pt x="1337" y="11"/>
                          </a:lnTo>
                          <a:lnTo>
                            <a:pt x="1337" y="12"/>
                          </a:lnTo>
                          <a:lnTo>
                            <a:pt x="1338" y="10"/>
                          </a:lnTo>
                          <a:lnTo>
                            <a:pt x="1338" y="10"/>
                          </a:lnTo>
                          <a:lnTo>
                            <a:pt x="1338" y="9"/>
                          </a:lnTo>
                          <a:lnTo>
                            <a:pt x="1339" y="11"/>
                          </a:lnTo>
                          <a:lnTo>
                            <a:pt x="1339" y="13"/>
                          </a:lnTo>
                          <a:lnTo>
                            <a:pt x="1340" y="13"/>
                          </a:lnTo>
                          <a:lnTo>
                            <a:pt x="1340" y="14"/>
                          </a:lnTo>
                          <a:lnTo>
                            <a:pt x="1340" y="13"/>
                          </a:lnTo>
                          <a:lnTo>
                            <a:pt x="1341" y="12"/>
                          </a:lnTo>
                          <a:lnTo>
                            <a:pt x="1341" y="14"/>
                          </a:lnTo>
                          <a:lnTo>
                            <a:pt x="1342" y="16"/>
                          </a:lnTo>
                          <a:lnTo>
                            <a:pt x="1342" y="16"/>
                          </a:lnTo>
                          <a:lnTo>
                            <a:pt x="1343" y="13"/>
                          </a:lnTo>
                          <a:lnTo>
                            <a:pt x="1343" y="14"/>
                          </a:lnTo>
                          <a:lnTo>
                            <a:pt x="1343" y="15"/>
                          </a:lnTo>
                          <a:lnTo>
                            <a:pt x="1344" y="15"/>
                          </a:lnTo>
                          <a:lnTo>
                            <a:pt x="1344" y="14"/>
                          </a:lnTo>
                          <a:lnTo>
                            <a:pt x="1345" y="15"/>
                          </a:lnTo>
                          <a:lnTo>
                            <a:pt x="1345" y="15"/>
                          </a:lnTo>
                          <a:lnTo>
                            <a:pt x="1345" y="13"/>
                          </a:lnTo>
                          <a:lnTo>
                            <a:pt x="1346" y="13"/>
                          </a:lnTo>
                          <a:lnTo>
                            <a:pt x="1346" y="13"/>
                          </a:lnTo>
                          <a:lnTo>
                            <a:pt x="1347" y="13"/>
                          </a:lnTo>
                          <a:lnTo>
                            <a:pt x="1347" y="11"/>
                          </a:lnTo>
                          <a:lnTo>
                            <a:pt x="1348" y="12"/>
                          </a:lnTo>
                          <a:lnTo>
                            <a:pt x="1348" y="13"/>
                          </a:lnTo>
                          <a:lnTo>
                            <a:pt x="1348" y="9"/>
                          </a:lnTo>
                          <a:lnTo>
                            <a:pt x="1349" y="8"/>
                          </a:lnTo>
                          <a:lnTo>
                            <a:pt x="1349" y="7"/>
                          </a:lnTo>
                          <a:lnTo>
                            <a:pt x="1350" y="13"/>
                          </a:lnTo>
                          <a:lnTo>
                            <a:pt x="1350" y="10"/>
                          </a:lnTo>
                          <a:lnTo>
                            <a:pt x="1350" y="10"/>
                          </a:lnTo>
                          <a:lnTo>
                            <a:pt x="1351" y="10"/>
                          </a:lnTo>
                          <a:lnTo>
                            <a:pt x="1351" y="12"/>
                          </a:lnTo>
                          <a:lnTo>
                            <a:pt x="1352" y="12"/>
                          </a:lnTo>
                          <a:lnTo>
                            <a:pt x="1352" y="11"/>
                          </a:lnTo>
                          <a:lnTo>
                            <a:pt x="1353" y="12"/>
                          </a:lnTo>
                          <a:lnTo>
                            <a:pt x="1353" y="13"/>
                          </a:lnTo>
                          <a:lnTo>
                            <a:pt x="1353" y="13"/>
                          </a:lnTo>
                          <a:lnTo>
                            <a:pt x="1354" y="15"/>
                          </a:lnTo>
                          <a:lnTo>
                            <a:pt x="1354" y="15"/>
                          </a:lnTo>
                          <a:lnTo>
                            <a:pt x="1355" y="13"/>
                          </a:lnTo>
                          <a:lnTo>
                            <a:pt x="1355" y="14"/>
                          </a:lnTo>
                          <a:lnTo>
                            <a:pt x="1355" y="15"/>
                          </a:lnTo>
                          <a:lnTo>
                            <a:pt x="1356" y="15"/>
                          </a:lnTo>
                          <a:lnTo>
                            <a:pt x="1356" y="16"/>
                          </a:lnTo>
                          <a:lnTo>
                            <a:pt x="1357" y="16"/>
                          </a:lnTo>
                          <a:lnTo>
                            <a:pt x="1357" y="16"/>
                          </a:lnTo>
                          <a:lnTo>
                            <a:pt x="1358" y="15"/>
                          </a:lnTo>
                          <a:lnTo>
                            <a:pt x="1358" y="16"/>
                          </a:lnTo>
                          <a:lnTo>
                            <a:pt x="1358" y="15"/>
                          </a:lnTo>
                          <a:lnTo>
                            <a:pt x="1359" y="17"/>
                          </a:lnTo>
                          <a:lnTo>
                            <a:pt x="1359" y="13"/>
                          </a:lnTo>
                          <a:lnTo>
                            <a:pt x="1360" y="14"/>
                          </a:lnTo>
                          <a:lnTo>
                            <a:pt x="1360" y="13"/>
                          </a:lnTo>
                          <a:lnTo>
                            <a:pt x="1360" y="11"/>
                          </a:lnTo>
                          <a:lnTo>
                            <a:pt x="1361" y="12"/>
                          </a:lnTo>
                          <a:lnTo>
                            <a:pt x="1361" y="11"/>
                          </a:lnTo>
                          <a:lnTo>
                            <a:pt x="1362" y="12"/>
                          </a:lnTo>
                          <a:lnTo>
                            <a:pt x="1362" y="11"/>
                          </a:lnTo>
                          <a:lnTo>
                            <a:pt x="1363" y="9"/>
                          </a:lnTo>
                          <a:lnTo>
                            <a:pt x="1363" y="9"/>
                          </a:lnTo>
                          <a:lnTo>
                            <a:pt x="1363" y="7"/>
                          </a:lnTo>
                          <a:lnTo>
                            <a:pt x="1364" y="9"/>
                          </a:lnTo>
                          <a:lnTo>
                            <a:pt x="1364" y="11"/>
                          </a:lnTo>
                          <a:lnTo>
                            <a:pt x="1365" y="10"/>
                          </a:lnTo>
                          <a:lnTo>
                            <a:pt x="1365" y="8"/>
                          </a:lnTo>
                          <a:lnTo>
                            <a:pt x="1365" y="13"/>
                          </a:lnTo>
                          <a:lnTo>
                            <a:pt x="1366" y="11"/>
                          </a:lnTo>
                          <a:lnTo>
                            <a:pt x="1366" y="11"/>
                          </a:lnTo>
                          <a:lnTo>
                            <a:pt x="1367" y="13"/>
                          </a:lnTo>
                          <a:lnTo>
                            <a:pt x="1367" y="11"/>
                          </a:lnTo>
                          <a:lnTo>
                            <a:pt x="1368" y="12"/>
                          </a:lnTo>
                          <a:lnTo>
                            <a:pt x="1368" y="12"/>
                          </a:lnTo>
                          <a:lnTo>
                            <a:pt x="1368" y="13"/>
                          </a:lnTo>
                          <a:lnTo>
                            <a:pt x="1369" y="14"/>
                          </a:lnTo>
                          <a:lnTo>
                            <a:pt x="1369" y="14"/>
                          </a:lnTo>
                          <a:lnTo>
                            <a:pt x="1370" y="14"/>
                          </a:lnTo>
                          <a:lnTo>
                            <a:pt x="1370" y="14"/>
                          </a:lnTo>
                          <a:lnTo>
                            <a:pt x="1370" y="12"/>
                          </a:lnTo>
                          <a:lnTo>
                            <a:pt x="1371" y="14"/>
                          </a:lnTo>
                          <a:lnTo>
                            <a:pt x="1371" y="14"/>
                          </a:lnTo>
                          <a:lnTo>
                            <a:pt x="1372" y="13"/>
                          </a:lnTo>
                          <a:lnTo>
                            <a:pt x="1372" y="16"/>
                          </a:lnTo>
                          <a:lnTo>
                            <a:pt x="1373" y="12"/>
                          </a:lnTo>
                          <a:lnTo>
                            <a:pt x="1373" y="13"/>
                          </a:lnTo>
                          <a:lnTo>
                            <a:pt x="1373" y="11"/>
                          </a:lnTo>
                          <a:lnTo>
                            <a:pt x="1374" y="10"/>
                          </a:lnTo>
                          <a:lnTo>
                            <a:pt x="1374" y="11"/>
                          </a:lnTo>
                          <a:lnTo>
                            <a:pt x="1375" y="9"/>
                          </a:lnTo>
                          <a:lnTo>
                            <a:pt x="1375" y="8"/>
                          </a:lnTo>
                          <a:lnTo>
                            <a:pt x="1375" y="10"/>
                          </a:lnTo>
                          <a:lnTo>
                            <a:pt x="1376" y="10"/>
                          </a:lnTo>
                          <a:lnTo>
                            <a:pt x="1376" y="8"/>
                          </a:lnTo>
                          <a:lnTo>
                            <a:pt x="1377" y="9"/>
                          </a:lnTo>
                          <a:lnTo>
                            <a:pt x="1377" y="8"/>
                          </a:lnTo>
                          <a:lnTo>
                            <a:pt x="1378" y="6"/>
                          </a:lnTo>
                          <a:lnTo>
                            <a:pt x="1378" y="8"/>
                          </a:lnTo>
                          <a:lnTo>
                            <a:pt x="1378" y="8"/>
                          </a:lnTo>
                          <a:lnTo>
                            <a:pt x="1379" y="7"/>
                          </a:lnTo>
                          <a:lnTo>
                            <a:pt x="1379" y="8"/>
                          </a:lnTo>
                          <a:lnTo>
                            <a:pt x="1380" y="8"/>
                          </a:lnTo>
                          <a:lnTo>
                            <a:pt x="1380" y="11"/>
                          </a:lnTo>
                          <a:lnTo>
                            <a:pt x="1380" y="9"/>
                          </a:lnTo>
                          <a:lnTo>
                            <a:pt x="1381" y="9"/>
                          </a:lnTo>
                          <a:lnTo>
                            <a:pt x="1381" y="10"/>
                          </a:lnTo>
                          <a:lnTo>
                            <a:pt x="1382" y="13"/>
                          </a:lnTo>
                          <a:lnTo>
                            <a:pt x="1382" y="11"/>
                          </a:lnTo>
                          <a:lnTo>
                            <a:pt x="1383" y="11"/>
                          </a:lnTo>
                          <a:lnTo>
                            <a:pt x="1383" y="12"/>
                          </a:lnTo>
                          <a:lnTo>
                            <a:pt x="1383" y="10"/>
                          </a:lnTo>
                          <a:lnTo>
                            <a:pt x="1384" y="13"/>
                          </a:lnTo>
                          <a:lnTo>
                            <a:pt x="1384" y="12"/>
                          </a:lnTo>
                          <a:lnTo>
                            <a:pt x="1385" y="11"/>
                          </a:lnTo>
                          <a:lnTo>
                            <a:pt x="1385" y="11"/>
                          </a:lnTo>
                          <a:lnTo>
                            <a:pt x="1385" y="11"/>
                          </a:lnTo>
                          <a:lnTo>
                            <a:pt x="1386" y="13"/>
                          </a:lnTo>
                          <a:lnTo>
                            <a:pt x="1386" y="13"/>
                          </a:lnTo>
                          <a:lnTo>
                            <a:pt x="1387" y="11"/>
                          </a:lnTo>
                          <a:lnTo>
                            <a:pt x="1387" y="9"/>
                          </a:lnTo>
                          <a:lnTo>
                            <a:pt x="1388" y="9"/>
                          </a:lnTo>
                          <a:lnTo>
                            <a:pt x="1388" y="11"/>
                          </a:lnTo>
                          <a:lnTo>
                            <a:pt x="1388" y="11"/>
                          </a:lnTo>
                          <a:lnTo>
                            <a:pt x="1389" y="11"/>
                          </a:lnTo>
                          <a:lnTo>
                            <a:pt x="1389" y="9"/>
                          </a:lnTo>
                          <a:lnTo>
                            <a:pt x="1390" y="7"/>
                          </a:lnTo>
                          <a:lnTo>
                            <a:pt x="1390" y="8"/>
                          </a:lnTo>
                          <a:lnTo>
                            <a:pt x="1390" y="6"/>
                          </a:lnTo>
                          <a:lnTo>
                            <a:pt x="1391" y="7"/>
                          </a:lnTo>
                          <a:lnTo>
                            <a:pt x="1391" y="8"/>
                          </a:lnTo>
                          <a:lnTo>
                            <a:pt x="1392" y="9"/>
                          </a:lnTo>
                          <a:lnTo>
                            <a:pt x="1392" y="7"/>
                          </a:lnTo>
                          <a:lnTo>
                            <a:pt x="1393" y="8"/>
                          </a:lnTo>
                          <a:lnTo>
                            <a:pt x="1393" y="10"/>
                          </a:lnTo>
                          <a:lnTo>
                            <a:pt x="1393" y="9"/>
                          </a:lnTo>
                          <a:lnTo>
                            <a:pt x="1394" y="7"/>
                          </a:lnTo>
                          <a:lnTo>
                            <a:pt x="1394" y="9"/>
                          </a:lnTo>
                          <a:lnTo>
                            <a:pt x="1395" y="8"/>
                          </a:lnTo>
                          <a:lnTo>
                            <a:pt x="1395" y="10"/>
                          </a:lnTo>
                          <a:lnTo>
                            <a:pt x="1395" y="8"/>
                          </a:lnTo>
                          <a:lnTo>
                            <a:pt x="1396" y="10"/>
                          </a:lnTo>
                          <a:lnTo>
                            <a:pt x="1396" y="9"/>
                          </a:lnTo>
                          <a:lnTo>
                            <a:pt x="1397" y="10"/>
                          </a:lnTo>
                          <a:lnTo>
                            <a:pt x="1397" y="11"/>
                          </a:lnTo>
                          <a:lnTo>
                            <a:pt x="1398" y="12"/>
                          </a:lnTo>
                          <a:lnTo>
                            <a:pt x="1398" y="11"/>
                          </a:lnTo>
                          <a:lnTo>
                            <a:pt x="1398" y="12"/>
                          </a:lnTo>
                          <a:lnTo>
                            <a:pt x="1399" y="12"/>
                          </a:lnTo>
                          <a:lnTo>
                            <a:pt x="1399" y="13"/>
                          </a:lnTo>
                          <a:lnTo>
                            <a:pt x="1400" y="12"/>
                          </a:lnTo>
                          <a:lnTo>
                            <a:pt x="1400" y="9"/>
                          </a:lnTo>
                          <a:lnTo>
                            <a:pt x="1400" y="12"/>
                          </a:lnTo>
                          <a:lnTo>
                            <a:pt x="1401" y="12"/>
                          </a:lnTo>
                          <a:lnTo>
                            <a:pt x="1401" y="11"/>
                          </a:lnTo>
                          <a:lnTo>
                            <a:pt x="1402" y="10"/>
                          </a:lnTo>
                          <a:lnTo>
                            <a:pt x="1402" y="11"/>
                          </a:lnTo>
                          <a:lnTo>
                            <a:pt x="1403" y="9"/>
                          </a:lnTo>
                          <a:lnTo>
                            <a:pt x="1403" y="10"/>
                          </a:lnTo>
                          <a:lnTo>
                            <a:pt x="1403" y="10"/>
                          </a:lnTo>
                          <a:lnTo>
                            <a:pt x="1404" y="9"/>
                          </a:lnTo>
                          <a:lnTo>
                            <a:pt x="1404" y="8"/>
                          </a:lnTo>
                          <a:lnTo>
                            <a:pt x="1405" y="7"/>
                          </a:lnTo>
                          <a:lnTo>
                            <a:pt x="1405" y="5"/>
                          </a:lnTo>
                          <a:lnTo>
                            <a:pt x="1405" y="7"/>
                          </a:lnTo>
                          <a:lnTo>
                            <a:pt x="1406" y="9"/>
                          </a:lnTo>
                          <a:lnTo>
                            <a:pt x="1406" y="6"/>
                          </a:lnTo>
                          <a:lnTo>
                            <a:pt x="1407" y="7"/>
                          </a:lnTo>
                          <a:lnTo>
                            <a:pt x="1407" y="8"/>
                          </a:lnTo>
                          <a:lnTo>
                            <a:pt x="1408" y="10"/>
                          </a:lnTo>
                          <a:lnTo>
                            <a:pt x="1408" y="7"/>
                          </a:lnTo>
                          <a:lnTo>
                            <a:pt x="1408" y="8"/>
                          </a:lnTo>
                          <a:lnTo>
                            <a:pt x="1409" y="10"/>
                          </a:lnTo>
                          <a:lnTo>
                            <a:pt x="1409" y="9"/>
                          </a:lnTo>
                          <a:lnTo>
                            <a:pt x="1410" y="12"/>
                          </a:lnTo>
                          <a:lnTo>
                            <a:pt x="1410" y="10"/>
                          </a:lnTo>
                          <a:lnTo>
                            <a:pt x="1411" y="12"/>
                          </a:lnTo>
                          <a:lnTo>
                            <a:pt x="1411" y="12"/>
                          </a:lnTo>
                          <a:lnTo>
                            <a:pt x="1411" y="14"/>
                          </a:lnTo>
                          <a:lnTo>
                            <a:pt x="1412" y="13"/>
                          </a:lnTo>
                          <a:lnTo>
                            <a:pt x="1412" y="12"/>
                          </a:lnTo>
                          <a:lnTo>
                            <a:pt x="1413" y="12"/>
                          </a:lnTo>
                          <a:lnTo>
                            <a:pt x="1413" y="13"/>
                          </a:lnTo>
                          <a:lnTo>
                            <a:pt x="1413" y="12"/>
                          </a:lnTo>
                          <a:lnTo>
                            <a:pt x="1414" y="15"/>
                          </a:lnTo>
                          <a:lnTo>
                            <a:pt x="1414" y="11"/>
                          </a:lnTo>
                          <a:lnTo>
                            <a:pt x="1415" y="13"/>
                          </a:lnTo>
                          <a:lnTo>
                            <a:pt x="1415" y="10"/>
                          </a:lnTo>
                          <a:lnTo>
                            <a:pt x="1416" y="11"/>
                          </a:lnTo>
                          <a:lnTo>
                            <a:pt x="1416" y="12"/>
                          </a:lnTo>
                          <a:lnTo>
                            <a:pt x="1416" y="10"/>
                          </a:lnTo>
                          <a:lnTo>
                            <a:pt x="1417" y="9"/>
                          </a:lnTo>
                          <a:lnTo>
                            <a:pt x="1417" y="9"/>
                          </a:lnTo>
                          <a:lnTo>
                            <a:pt x="1418" y="9"/>
                          </a:lnTo>
                          <a:lnTo>
                            <a:pt x="1418" y="9"/>
                          </a:lnTo>
                          <a:lnTo>
                            <a:pt x="1418" y="9"/>
                          </a:lnTo>
                          <a:lnTo>
                            <a:pt x="1419" y="6"/>
                          </a:lnTo>
                          <a:lnTo>
                            <a:pt x="1419" y="10"/>
                          </a:lnTo>
                          <a:lnTo>
                            <a:pt x="1420" y="11"/>
                          </a:lnTo>
                          <a:lnTo>
                            <a:pt x="1420" y="10"/>
                          </a:lnTo>
                          <a:lnTo>
                            <a:pt x="1421" y="9"/>
                          </a:lnTo>
                          <a:lnTo>
                            <a:pt x="1421" y="9"/>
                          </a:lnTo>
                          <a:lnTo>
                            <a:pt x="1421" y="9"/>
                          </a:lnTo>
                          <a:lnTo>
                            <a:pt x="1422" y="7"/>
                          </a:lnTo>
                          <a:lnTo>
                            <a:pt x="1422" y="8"/>
                          </a:lnTo>
                          <a:lnTo>
                            <a:pt x="1423" y="9"/>
                          </a:lnTo>
                          <a:lnTo>
                            <a:pt x="1423" y="13"/>
                          </a:lnTo>
                          <a:lnTo>
                            <a:pt x="1423" y="9"/>
                          </a:lnTo>
                          <a:lnTo>
                            <a:pt x="1424" y="9"/>
                          </a:lnTo>
                          <a:lnTo>
                            <a:pt x="1424" y="11"/>
                          </a:lnTo>
                          <a:lnTo>
                            <a:pt x="1425" y="13"/>
                          </a:lnTo>
                          <a:lnTo>
                            <a:pt x="1425" y="13"/>
                          </a:lnTo>
                          <a:lnTo>
                            <a:pt x="1426" y="10"/>
                          </a:lnTo>
                          <a:lnTo>
                            <a:pt x="1426" y="14"/>
                          </a:lnTo>
                          <a:lnTo>
                            <a:pt x="1426" y="14"/>
                          </a:lnTo>
                          <a:lnTo>
                            <a:pt x="1427" y="10"/>
                          </a:lnTo>
                          <a:lnTo>
                            <a:pt x="1427" y="13"/>
                          </a:lnTo>
                          <a:lnTo>
                            <a:pt x="1428" y="13"/>
                          </a:lnTo>
                          <a:lnTo>
                            <a:pt x="1428" y="13"/>
                          </a:lnTo>
                          <a:lnTo>
                            <a:pt x="1428" y="10"/>
                          </a:lnTo>
                          <a:lnTo>
                            <a:pt x="1429" y="12"/>
                          </a:lnTo>
                          <a:lnTo>
                            <a:pt x="1429" y="13"/>
                          </a:lnTo>
                          <a:lnTo>
                            <a:pt x="1430" y="12"/>
                          </a:lnTo>
                          <a:lnTo>
                            <a:pt x="1430" y="12"/>
                          </a:lnTo>
                          <a:lnTo>
                            <a:pt x="1431" y="8"/>
                          </a:lnTo>
                          <a:lnTo>
                            <a:pt x="1431" y="9"/>
                          </a:lnTo>
                          <a:lnTo>
                            <a:pt x="1431" y="12"/>
                          </a:lnTo>
                          <a:lnTo>
                            <a:pt x="1432" y="10"/>
                          </a:lnTo>
                          <a:lnTo>
                            <a:pt x="1432" y="7"/>
                          </a:lnTo>
                          <a:lnTo>
                            <a:pt x="1433" y="7"/>
                          </a:lnTo>
                          <a:lnTo>
                            <a:pt x="1433" y="8"/>
                          </a:lnTo>
                          <a:lnTo>
                            <a:pt x="1433" y="7"/>
                          </a:lnTo>
                          <a:lnTo>
                            <a:pt x="1434" y="9"/>
                          </a:lnTo>
                          <a:lnTo>
                            <a:pt x="1434" y="9"/>
                          </a:lnTo>
                          <a:lnTo>
                            <a:pt x="1435" y="8"/>
                          </a:lnTo>
                          <a:lnTo>
                            <a:pt x="1435" y="10"/>
                          </a:lnTo>
                          <a:lnTo>
                            <a:pt x="1436" y="9"/>
                          </a:lnTo>
                          <a:lnTo>
                            <a:pt x="1436" y="10"/>
                          </a:lnTo>
                          <a:lnTo>
                            <a:pt x="1436" y="11"/>
                          </a:lnTo>
                          <a:lnTo>
                            <a:pt x="1437" y="10"/>
                          </a:lnTo>
                          <a:lnTo>
                            <a:pt x="1437" y="11"/>
                          </a:lnTo>
                          <a:lnTo>
                            <a:pt x="1438" y="13"/>
                          </a:lnTo>
                          <a:lnTo>
                            <a:pt x="1438" y="11"/>
                          </a:lnTo>
                          <a:lnTo>
                            <a:pt x="1438" y="15"/>
                          </a:lnTo>
                          <a:lnTo>
                            <a:pt x="1439" y="14"/>
                          </a:lnTo>
                          <a:lnTo>
                            <a:pt x="1439" y="14"/>
                          </a:lnTo>
                          <a:lnTo>
                            <a:pt x="1440" y="16"/>
                          </a:lnTo>
                          <a:lnTo>
                            <a:pt x="1440" y="16"/>
                          </a:lnTo>
                          <a:lnTo>
                            <a:pt x="1441" y="14"/>
                          </a:lnTo>
                          <a:lnTo>
                            <a:pt x="1441" y="12"/>
                          </a:lnTo>
                          <a:lnTo>
                            <a:pt x="1441" y="13"/>
                          </a:lnTo>
                          <a:lnTo>
                            <a:pt x="1442" y="14"/>
                          </a:lnTo>
                          <a:lnTo>
                            <a:pt x="1442" y="15"/>
                          </a:lnTo>
                          <a:lnTo>
                            <a:pt x="1443" y="14"/>
                          </a:lnTo>
                          <a:lnTo>
                            <a:pt x="1443" y="12"/>
                          </a:lnTo>
                          <a:lnTo>
                            <a:pt x="1443" y="14"/>
                          </a:lnTo>
                          <a:lnTo>
                            <a:pt x="1444" y="12"/>
                          </a:lnTo>
                          <a:lnTo>
                            <a:pt x="1444" y="11"/>
                          </a:lnTo>
                          <a:lnTo>
                            <a:pt x="1445" y="11"/>
                          </a:lnTo>
                          <a:lnTo>
                            <a:pt x="1445" y="11"/>
                          </a:lnTo>
                          <a:lnTo>
                            <a:pt x="1446" y="9"/>
                          </a:lnTo>
                          <a:lnTo>
                            <a:pt x="1446" y="11"/>
                          </a:lnTo>
                          <a:lnTo>
                            <a:pt x="1446" y="10"/>
                          </a:lnTo>
                          <a:lnTo>
                            <a:pt x="1447" y="9"/>
                          </a:lnTo>
                          <a:lnTo>
                            <a:pt x="1447" y="8"/>
                          </a:lnTo>
                          <a:lnTo>
                            <a:pt x="1448" y="10"/>
                          </a:lnTo>
                          <a:lnTo>
                            <a:pt x="1448" y="8"/>
                          </a:lnTo>
                          <a:lnTo>
                            <a:pt x="1448" y="8"/>
                          </a:lnTo>
                          <a:lnTo>
                            <a:pt x="1449" y="10"/>
                          </a:lnTo>
                          <a:lnTo>
                            <a:pt x="1449" y="10"/>
                          </a:lnTo>
                          <a:lnTo>
                            <a:pt x="1450" y="9"/>
                          </a:lnTo>
                          <a:lnTo>
                            <a:pt x="1450" y="10"/>
                          </a:lnTo>
                          <a:lnTo>
                            <a:pt x="1451" y="13"/>
                          </a:lnTo>
                          <a:lnTo>
                            <a:pt x="1451" y="9"/>
                          </a:lnTo>
                          <a:lnTo>
                            <a:pt x="1451" y="10"/>
                          </a:lnTo>
                          <a:lnTo>
                            <a:pt x="1452" y="12"/>
                          </a:lnTo>
                          <a:lnTo>
                            <a:pt x="1452" y="13"/>
                          </a:lnTo>
                          <a:lnTo>
                            <a:pt x="1453" y="11"/>
                          </a:lnTo>
                          <a:lnTo>
                            <a:pt x="1453" y="12"/>
                          </a:lnTo>
                          <a:lnTo>
                            <a:pt x="1453" y="12"/>
                          </a:lnTo>
                          <a:lnTo>
                            <a:pt x="1454" y="12"/>
                          </a:lnTo>
                          <a:lnTo>
                            <a:pt x="1454" y="13"/>
                          </a:lnTo>
                          <a:lnTo>
                            <a:pt x="1455" y="11"/>
                          </a:lnTo>
                          <a:lnTo>
                            <a:pt x="1455" y="14"/>
                          </a:lnTo>
                          <a:lnTo>
                            <a:pt x="1456" y="12"/>
                          </a:lnTo>
                          <a:lnTo>
                            <a:pt x="1456" y="12"/>
                          </a:lnTo>
                          <a:lnTo>
                            <a:pt x="1456" y="10"/>
                          </a:lnTo>
                          <a:lnTo>
                            <a:pt x="1457" y="8"/>
                          </a:lnTo>
                          <a:lnTo>
                            <a:pt x="1457" y="9"/>
                          </a:lnTo>
                          <a:lnTo>
                            <a:pt x="1458" y="11"/>
                          </a:lnTo>
                          <a:lnTo>
                            <a:pt x="1458" y="10"/>
                          </a:lnTo>
                          <a:lnTo>
                            <a:pt x="1458" y="9"/>
                          </a:lnTo>
                          <a:lnTo>
                            <a:pt x="1459" y="7"/>
                          </a:lnTo>
                          <a:lnTo>
                            <a:pt x="1459" y="7"/>
                          </a:lnTo>
                          <a:lnTo>
                            <a:pt x="1460" y="7"/>
                          </a:lnTo>
                          <a:lnTo>
                            <a:pt x="1460" y="8"/>
                          </a:lnTo>
                          <a:lnTo>
                            <a:pt x="1461" y="7"/>
                          </a:lnTo>
                          <a:lnTo>
                            <a:pt x="1461" y="7"/>
                          </a:lnTo>
                          <a:lnTo>
                            <a:pt x="1461" y="9"/>
                          </a:lnTo>
                          <a:lnTo>
                            <a:pt x="1462" y="6"/>
                          </a:lnTo>
                          <a:lnTo>
                            <a:pt x="1462" y="7"/>
                          </a:lnTo>
                          <a:lnTo>
                            <a:pt x="1463" y="8"/>
                          </a:lnTo>
                          <a:lnTo>
                            <a:pt x="1463" y="9"/>
                          </a:lnTo>
                          <a:lnTo>
                            <a:pt x="1463" y="8"/>
                          </a:lnTo>
                          <a:lnTo>
                            <a:pt x="1464" y="11"/>
                          </a:lnTo>
                          <a:lnTo>
                            <a:pt x="1464" y="10"/>
                          </a:lnTo>
                          <a:lnTo>
                            <a:pt x="1465" y="10"/>
                          </a:lnTo>
                          <a:lnTo>
                            <a:pt x="1465" y="9"/>
                          </a:lnTo>
                          <a:lnTo>
                            <a:pt x="1466" y="11"/>
                          </a:lnTo>
                          <a:lnTo>
                            <a:pt x="1466" y="9"/>
                          </a:lnTo>
                          <a:lnTo>
                            <a:pt x="1466" y="10"/>
                          </a:lnTo>
                          <a:lnTo>
                            <a:pt x="1467" y="14"/>
                          </a:lnTo>
                          <a:lnTo>
                            <a:pt x="1467" y="12"/>
                          </a:lnTo>
                          <a:lnTo>
                            <a:pt x="1468" y="14"/>
                          </a:lnTo>
                          <a:lnTo>
                            <a:pt x="1468" y="14"/>
                          </a:lnTo>
                          <a:lnTo>
                            <a:pt x="1468" y="13"/>
                          </a:lnTo>
                          <a:lnTo>
                            <a:pt x="1469" y="11"/>
                          </a:lnTo>
                          <a:lnTo>
                            <a:pt x="1469" y="11"/>
                          </a:lnTo>
                          <a:lnTo>
                            <a:pt x="1470" y="12"/>
                          </a:lnTo>
                          <a:lnTo>
                            <a:pt x="1470" y="13"/>
                          </a:lnTo>
                          <a:lnTo>
                            <a:pt x="1471" y="12"/>
                          </a:lnTo>
                          <a:lnTo>
                            <a:pt x="1471" y="13"/>
                          </a:lnTo>
                          <a:lnTo>
                            <a:pt x="1471" y="11"/>
                          </a:lnTo>
                          <a:lnTo>
                            <a:pt x="1472" y="11"/>
                          </a:lnTo>
                          <a:lnTo>
                            <a:pt x="1472" y="9"/>
                          </a:lnTo>
                          <a:lnTo>
                            <a:pt x="1473" y="9"/>
                          </a:lnTo>
                          <a:lnTo>
                            <a:pt x="1473" y="9"/>
                          </a:lnTo>
                          <a:lnTo>
                            <a:pt x="1473" y="7"/>
                          </a:lnTo>
                          <a:lnTo>
                            <a:pt x="1474" y="8"/>
                          </a:lnTo>
                          <a:lnTo>
                            <a:pt x="1474" y="7"/>
                          </a:lnTo>
                          <a:lnTo>
                            <a:pt x="1475" y="8"/>
                          </a:lnTo>
                          <a:lnTo>
                            <a:pt x="1475" y="6"/>
                          </a:lnTo>
                          <a:lnTo>
                            <a:pt x="1476" y="9"/>
                          </a:lnTo>
                          <a:lnTo>
                            <a:pt x="1476" y="9"/>
                          </a:lnTo>
                          <a:lnTo>
                            <a:pt x="1476" y="8"/>
                          </a:lnTo>
                          <a:lnTo>
                            <a:pt x="1477" y="7"/>
                          </a:lnTo>
                          <a:lnTo>
                            <a:pt x="1477" y="7"/>
                          </a:lnTo>
                          <a:lnTo>
                            <a:pt x="1478" y="10"/>
                          </a:lnTo>
                          <a:lnTo>
                            <a:pt x="1478" y="10"/>
                          </a:lnTo>
                          <a:lnTo>
                            <a:pt x="1478" y="10"/>
                          </a:lnTo>
                          <a:lnTo>
                            <a:pt x="1479" y="11"/>
                          </a:lnTo>
                          <a:lnTo>
                            <a:pt x="1479" y="11"/>
                          </a:lnTo>
                          <a:lnTo>
                            <a:pt x="1480" y="12"/>
                          </a:lnTo>
                          <a:lnTo>
                            <a:pt x="1480" y="13"/>
                          </a:lnTo>
                          <a:lnTo>
                            <a:pt x="1481" y="12"/>
                          </a:lnTo>
                          <a:lnTo>
                            <a:pt x="1481" y="12"/>
                          </a:lnTo>
                          <a:lnTo>
                            <a:pt x="1481" y="11"/>
                          </a:lnTo>
                          <a:lnTo>
                            <a:pt x="1482" y="11"/>
                          </a:lnTo>
                          <a:lnTo>
                            <a:pt x="1482" y="15"/>
                          </a:lnTo>
                          <a:lnTo>
                            <a:pt x="1483" y="13"/>
                          </a:lnTo>
                          <a:lnTo>
                            <a:pt x="1483" y="11"/>
                          </a:lnTo>
                          <a:lnTo>
                            <a:pt x="1483" y="13"/>
                          </a:lnTo>
                          <a:lnTo>
                            <a:pt x="1484" y="12"/>
                          </a:lnTo>
                          <a:lnTo>
                            <a:pt x="1484" y="12"/>
                          </a:lnTo>
                          <a:lnTo>
                            <a:pt x="1485" y="9"/>
                          </a:lnTo>
                          <a:lnTo>
                            <a:pt x="1485" y="11"/>
                          </a:lnTo>
                          <a:lnTo>
                            <a:pt x="1486" y="11"/>
                          </a:lnTo>
                          <a:lnTo>
                            <a:pt x="1486" y="11"/>
                          </a:lnTo>
                          <a:lnTo>
                            <a:pt x="1486" y="10"/>
                          </a:lnTo>
                          <a:lnTo>
                            <a:pt x="1487" y="10"/>
                          </a:lnTo>
                          <a:lnTo>
                            <a:pt x="1487" y="9"/>
                          </a:lnTo>
                          <a:lnTo>
                            <a:pt x="1488" y="7"/>
                          </a:lnTo>
                          <a:lnTo>
                            <a:pt x="1488" y="8"/>
                          </a:lnTo>
                          <a:lnTo>
                            <a:pt x="1488" y="8"/>
                          </a:lnTo>
                          <a:lnTo>
                            <a:pt x="1489" y="5"/>
                          </a:lnTo>
                          <a:lnTo>
                            <a:pt x="1489" y="10"/>
                          </a:lnTo>
                          <a:lnTo>
                            <a:pt x="1490" y="9"/>
                          </a:lnTo>
                          <a:lnTo>
                            <a:pt x="1490" y="6"/>
                          </a:lnTo>
                          <a:lnTo>
                            <a:pt x="1491" y="6"/>
                          </a:lnTo>
                          <a:lnTo>
                            <a:pt x="1491" y="10"/>
                          </a:lnTo>
                          <a:lnTo>
                            <a:pt x="1491" y="9"/>
                          </a:lnTo>
                          <a:lnTo>
                            <a:pt x="1492" y="10"/>
                          </a:lnTo>
                          <a:lnTo>
                            <a:pt x="1492" y="9"/>
                          </a:lnTo>
                          <a:lnTo>
                            <a:pt x="1493" y="10"/>
                          </a:lnTo>
                          <a:lnTo>
                            <a:pt x="1493" y="10"/>
                          </a:lnTo>
                          <a:lnTo>
                            <a:pt x="1493" y="10"/>
                          </a:lnTo>
                          <a:lnTo>
                            <a:pt x="1494" y="12"/>
                          </a:lnTo>
                          <a:lnTo>
                            <a:pt x="1494" y="11"/>
                          </a:lnTo>
                          <a:lnTo>
                            <a:pt x="1495" y="14"/>
                          </a:lnTo>
                          <a:lnTo>
                            <a:pt x="1495" y="11"/>
                          </a:lnTo>
                          <a:lnTo>
                            <a:pt x="1496" y="12"/>
                          </a:lnTo>
                          <a:lnTo>
                            <a:pt x="1496" y="10"/>
                          </a:lnTo>
                          <a:lnTo>
                            <a:pt x="1496" y="11"/>
                          </a:lnTo>
                          <a:lnTo>
                            <a:pt x="1497" y="12"/>
                          </a:lnTo>
                          <a:lnTo>
                            <a:pt x="1497" y="12"/>
                          </a:lnTo>
                          <a:lnTo>
                            <a:pt x="1498" y="13"/>
                          </a:lnTo>
                          <a:lnTo>
                            <a:pt x="1498" y="10"/>
                          </a:lnTo>
                          <a:lnTo>
                            <a:pt x="1498" y="10"/>
                          </a:lnTo>
                          <a:lnTo>
                            <a:pt x="1499" y="10"/>
                          </a:lnTo>
                          <a:lnTo>
                            <a:pt x="1499" y="11"/>
                          </a:lnTo>
                          <a:lnTo>
                            <a:pt x="1500" y="9"/>
                          </a:lnTo>
                          <a:lnTo>
                            <a:pt x="1500" y="10"/>
                          </a:lnTo>
                          <a:lnTo>
                            <a:pt x="1501" y="7"/>
                          </a:lnTo>
                          <a:lnTo>
                            <a:pt x="1501" y="8"/>
                          </a:lnTo>
                          <a:lnTo>
                            <a:pt x="1501" y="9"/>
                          </a:lnTo>
                          <a:lnTo>
                            <a:pt x="1502" y="8"/>
                          </a:lnTo>
                          <a:lnTo>
                            <a:pt x="1502" y="5"/>
                          </a:lnTo>
                          <a:lnTo>
                            <a:pt x="1503" y="5"/>
                          </a:lnTo>
                          <a:lnTo>
                            <a:pt x="1503" y="6"/>
                          </a:lnTo>
                          <a:lnTo>
                            <a:pt x="1503" y="8"/>
                          </a:lnTo>
                          <a:lnTo>
                            <a:pt x="1504" y="2"/>
                          </a:lnTo>
                          <a:lnTo>
                            <a:pt x="1504" y="5"/>
                          </a:lnTo>
                          <a:lnTo>
                            <a:pt x="1505" y="7"/>
                          </a:lnTo>
                          <a:lnTo>
                            <a:pt x="1505" y="7"/>
                          </a:lnTo>
                          <a:lnTo>
                            <a:pt x="1506" y="9"/>
                          </a:lnTo>
                          <a:lnTo>
                            <a:pt x="1506" y="8"/>
                          </a:lnTo>
                          <a:lnTo>
                            <a:pt x="1506" y="8"/>
                          </a:lnTo>
                          <a:lnTo>
                            <a:pt x="1507" y="9"/>
                          </a:lnTo>
                          <a:lnTo>
                            <a:pt x="1507" y="9"/>
                          </a:lnTo>
                          <a:lnTo>
                            <a:pt x="1508" y="11"/>
                          </a:lnTo>
                          <a:lnTo>
                            <a:pt x="1508" y="11"/>
                          </a:lnTo>
                          <a:lnTo>
                            <a:pt x="1508" y="11"/>
                          </a:lnTo>
                          <a:lnTo>
                            <a:pt x="1509" y="10"/>
                          </a:lnTo>
                          <a:lnTo>
                            <a:pt x="1509" y="9"/>
                          </a:lnTo>
                          <a:lnTo>
                            <a:pt x="1510" y="11"/>
                          </a:lnTo>
                          <a:lnTo>
                            <a:pt x="1510" y="11"/>
                          </a:lnTo>
                          <a:lnTo>
                            <a:pt x="1511" y="10"/>
                          </a:lnTo>
                          <a:lnTo>
                            <a:pt x="1511" y="11"/>
                          </a:lnTo>
                          <a:lnTo>
                            <a:pt x="1511" y="9"/>
                          </a:lnTo>
                          <a:lnTo>
                            <a:pt x="1512" y="10"/>
                          </a:lnTo>
                          <a:lnTo>
                            <a:pt x="1512" y="10"/>
                          </a:lnTo>
                          <a:lnTo>
                            <a:pt x="1513" y="9"/>
                          </a:lnTo>
                          <a:lnTo>
                            <a:pt x="1513" y="9"/>
                          </a:lnTo>
                          <a:lnTo>
                            <a:pt x="1513" y="5"/>
                          </a:lnTo>
                          <a:lnTo>
                            <a:pt x="1514" y="9"/>
                          </a:lnTo>
                          <a:lnTo>
                            <a:pt x="1514" y="7"/>
                          </a:lnTo>
                          <a:lnTo>
                            <a:pt x="1515" y="8"/>
                          </a:lnTo>
                          <a:lnTo>
                            <a:pt x="1515" y="8"/>
                          </a:lnTo>
                          <a:lnTo>
                            <a:pt x="1516" y="8"/>
                          </a:lnTo>
                          <a:lnTo>
                            <a:pt x="1516" y="6"/>
                          </a:lnTo>
                          <a:lnTo>
                            <a:pt x="1516" y="5"/>
                          </a:lnTo>
                          <a:lnTo>
                            <a:pt x="1517" y="4"/>
                          </a:lnTo>
                          <a:lnTo>
                            <a:pt x="1517" y="7"/>
                          </a:lnTo>
                          <a:lnTo>
                            <a:pt x="1518" y="7"/>
                          </a:lnTo>
                          <a:lnTo>
                            <a:pt x="1518" y="7"/>
                          </a:lnTo>
                          <a:lnTo>
                            <a:pt x="1518" y="7"/>
                          </a:lnTo>
                          <a:lnTo>
                            <a:pt x="1519" y="7"/>
                          </a:lnTo>
                          <a:lnTo>
                            <a:pt x="1519" y="7"/>
                          </a:lnTo>
                          <a:lnTo>
                            <a:pt x="1520" y="7"/>
                          </a:lnTo>
                          <a:lnTo>
                            <a:pt x="1520" y="10"/>
                          </a:lnTo>
                          <a:lnTo>
                            <a:pt x="1521" y="7"/>
                          </a:lnTo>
                          <a:lnTo>
                            <a:pt x="1521" y="9"/>
                          </a:lnTo>
                          <a:lnTo>
                            <a:pt x="1521" y="11"/>
                          </a:lnTo>
                          <a:lnTo>
                            <a:pt x="1522" y="10"/>
                          </a:lnTo>
                          <a:lnTo>
                            <a:pt x="1522" y="10"/>
                          </a:lnTo>
                          <a:lnTo>
                            <a:pt x="1523" y="10"/>
                          </a:lnTo>
                          <a:lnTo>
                            <a:pt x="1523" y="11"/>
                          </a:lnTo>
                          <a:lnTo>
                            <a:pt x="1523" y="11"/>
                          </a:lnTo>
                          <a:lnTo>
                            <a:pt x="1524" y="12"/>
                          </a:lnTo>
                          <a:lnTo>
                            <a:pt x="1524" y="11"/>
                          </a:lnTo>
                          <a:lnTo>
                            <a:pt x="1525" y="11"/>
                          </a:lnTo>
                          <a:lnTo>
                            <a:pt x="1525" y="9"/>
                          </a:lnTo>
                          <a:lnTo>
                            <a:pt x="1526" y="9"/>
                          </a:lnTo>
                          <a:lnTo>
                            <a:pt x="1526" y="9"/>
                          </a:lnTo>
                          <a:lnTo>
                            <a:pt x="1526" y="9"/>
                          </a:lnTo>
                          <a:lnTo>
                            <a:pt x="1527" y="9"/>
                          </a:lnTo>
                          <a:lnTo>
                            <a:pt x="1527" y="8"/>
                          </a:lnTo>
                          <a:lnTo>
                            <a:pt x="1528" y="10"/>
                          </a:lnTo>
                          <a:lnTo>
                            <a:pt x="1528" y="9"/>
                          </a:lnTo>
                          <a:lnTo>
                            <a:pt x="1528" y="7"/>
                          </a:lnTo>
                          <a:lnTo>
                            <a:pt x="1529" y="6"/>
                          </a:lnTo>
                          <a:lnTo>
                            <a:pt x="1529" y="6"/>
                          </a:lnTo>
                          <a:lnTo>
                            <a:pt x="1530" y="4"/>
                          </a:lnTo>
                          <a:lnTo>
                            <a:pt x="1530" y="4"/>
                          </a:lnTo>
                          <a:lnTo>
                            <a:pt x="1531" y="5"/>
                          </a:lnTo>
                          <a:lnTo>
                            <a:pt x="1531" y="7"/>
                          </a:lnTo>
                          <a:lnTo>
                            <a:pt x="1531" y="4"/>
                          </a:lnTo>
                          <a:lnTo>
                            <a:pt x="1532" y="7"/>
                          </a:lnTo>
                          <a:lnTo>
                            <a:pt x="1532" y="6"/>
                          </a:lnTo>
                          <a:lnTo>
                            <a:pt x="1533" y="6"/>
                          </a:lnTo>
                          <a:lnTo>
                            <a:pt x="1533" y="8"/>
                          </a:lnTo>
                          <a:lnTo>
                            <a:pt x="1533" y="7"/>
                          </a:lnTo>
                          <a:lnTo>
                            <a:pt x="1534" y="7"/>
                          </a:lnTo>
                          <a:lnTo>
                            <a:pt x="1534" y="10"/>
                          </a:lnTo>
                          <a:lnTo>
                            <a:pt x="1535" y="9"/>
                          </a:lnTo>
                          <a:lnTo>
                            <a:pt x="1535" y="10"/>
                          </a:lnTo>
                          <a:lnTo>
                            <a:pt x="1536" y="9"/>
                          </a:lnTo>
                          <a:lnTo>
                            <a:pt x="1536" y="9"/>
                          </a:lnTo>
                          <a:lnTo>
                            <a:pt x="1536" y="10"/>
                          </a:lnTo>
                          <a:lnTo>
                            <a:pt x="1537" y="11"/>
                          </a:lnTo>
                          <a:lnTo>
                            <a:pt x="1537" y="12"/>
                          </a:lnTo>
                          <a:lnTo>
                            <a:pt x="1538" y="10"/>
                          </a:lnTo>
                          <a:lnTo>
                            <a:pt x="1538" y="12"/>
                          </a:lnTo>
                          <a:lnTo>
                            <a:pt x="1538" y="11"/>
                          </a:lnTo>
                          <a:lnTo>
                            <a:pt x="1539" y="12"/>
                          </a:lnTo>
                          <a:lnTo>
                            <a:pt x="1539" y="10"/>
                          </a:lnTo>
                          <a:lnTo>
                            <a:pt x="1540" y="10"/>
                          </a:lnTo>
                          <a:lnTo>
                            <a:pt x="1540" y="12"/>
                          </a:lnTo>
                          <a:lnTo>
                            <a:pt x="1541" y="8"/>
                          </a:lnTo>
                          <a:lnTo>
                            <a:pt x="1541" y="7"/>
                          </a:lnTo>
                          <a:lnTo>
                            <a:pt x="1541" y="6"/>
                          </a:lnTo>
                          <a:lnTo>
                            <a:pt x="1542" y="7"/>
                          </a:lnTo>
                          <a:lnTo>
                            <a:pt x="1542" y="5"/>
                          </a:lnTo>
                          <a:lnTo>
                            <a:pt x="1543" y="7"/>
                          </a:lnTo>
                          <a:lnTo>
                            <a:pt x="1543" y="7"/>
                          </a:lnTo>
                          <a:lnTo>
                            <a:pt x="1543" y="8"/>
                          </a:lnTo>
                          <a:lnTo>
                            <a:pt x="1544" y="5"/>
                          </a:lnTo>
                          <a:lnTo>
                            <a:pt x="1544" y="6"/>
                          </a:lnTo>
                          <a:lnTo>
                            <a:pt x="1545" y="8"/>
                          </a:lnTo>
                          <a:lnTo>
                            <a:pt x="1545" y="6"/>
                          </a:lnTo>
                          <a:lnTo>
                            <a:pt x="1546" y="6"/>
                          </a:lnTo>
                          <a:lnTo>
                            <a:pt x="1546" y="7"/>
                          </a:lnTo>
                          <a:lnTo>
                            <a:pt x="1546" y="6"/>
                          </a:lnTo>
                          <a:lnTo>
                            <a:pt x="1547" y="7"/>
                          </a:lnTo>
                          <a:lnTo>
                            <a:pt x="1547" y="8"/>
                          </a:lnTo>
                          <a:lnTo>
                            <a:pt x="1548" y="9"/>
                          </a:lnTo>
                          <a:lnTo>
                            <a:pt x="1548" y="7"/>
                          </a:lnTo>
                          <a:lnTo>
                            <a:pt x="1548" y="9"/>
                          </a:lnTo>
                          <a:lnTo>
                            <a:pt x="1549" y="10"/>
                          </a:lnTo>
                          <a:lnTo>
                            <a:pt x="1549" y="9"/>
                          </a:lnTo>
                          <a:lnTo>
                            <a:pt x="1550" y="11"/>
                          </a:lnTo>
                          <a:lnTo>
                            <a:pt x="1550" y="11"/>
                          </a:lnTo>
                          <a:lnTo>
                            <a:pt x="1551" y="11"/>
                          </a:lnTo>
                          <a:lnTo>
                            <a:pt x="1551" y="11"/>
                          </a:lnTo>
                          <a:lnTo>
                            <a:pt x="1551" y="13"/>
                          </a:lnTo>
                          <a:lnTo>
                            <a:pt x="1552" y="10"/>
                          </a:lnTo>
                          <a:lnTo>
                            <a:pt x="1552" y="11"/>
                          </a:lnTo>
                          <a:lnTo>
                            <a:pt x="1553" y="12"/>
                          </a:lnTo>
                          <a:lnTo>
                            <a:pt x="1553" y="13"/>
                          </a:lnTo>
                          <a:lnTo>
                            <a:pt x="1553" y="11"/>
                          </a:lnTo>
                          <a:lnTo>
                            <a:pt x="1554" y="10"/>
                          </a:lnTo>
                          <a:lnTo>
                            <a:pt x="1554" y="11"/>
                          </a:lnTo>
                          <a:lnTo>
                            <a:pt x="1555" y="9"/>
                          </a:lnTo>
                          <a:lnTo>
                            <a:pt x="1555" y="11"/>
                          </a:lnTo>
                          <a:lnTo>
                            <a:pt x="1556" y="10"/>
                          </a:lnTo>
                          <a:lnTo>
                            <a:pt x="1556" y="7"/>
                          </a:lnTo>
                          <a:lnTo>
                            <a:pt x="1556" y="7"/>
                          </a:lnTo>
                          <a:lnTo>
                            <a:pt x="1557" y="8"/>
                          </a:lnTo>
                          <a:lnTo>
                            <a:pt x="1557" y="6"/>
                          </a:lnTo>
                          <a:lnTo>
                            <a:pt x="1558" y="5"/>
                          </a:lnTo>
                          <a:lnTo>
                            <a:pt x="1558" y="8"/>
                          </a:lnTo>
                          <a:lnTo>
                            <a:pt x="1558" y="6"/>
                          </a:lnTo>
                          <a:lnTo>
                            <a:pt x="1559" y="9"/>
                          </a:lnTo>
                          <a:lnTo>
                            <a:pt x="1559" y="8"/>
                          </a:lnTo>
                          <a:lnTo>
                            <a:pt x="1560" y="8"/>
                          </a:lnTo>
                          <a:lnTo>
                            <a:pt x="1560" y="10"/>
                          </a:lnTo>
                          <a:lnTo>
                            <a:pt x="1561" y="8"/>
                          </a:lnTo>
                          <a:lnTo>
                            <a:pt x="1561" y="8"/>
                          </a:lnTo>
                          <a:lnTo>
                            <a:pt x="1561" y="13"/>
                          </a:lnTo>
                          <a:lnTo>
                            <a:pt x="1562" y="11"/>
                          </a:lnTo>
                          <a:lnTo>
                            <a:pt x="1562" y="10"/>
                          </a:lnTo>
                          <a:lnTo>
                            <a:pt x="1563" y="11"/>
                          </a:lnTo>
                          <a:lnTo>
                            <a:pt x="1563" y="11"/>
                          </a:lnTo>
                          <a:lnTo>
                            <a:pt x="1563" y="10"/>
                          </a:lnTo>
                          <a:lnTo>
                            <a:pt x="1564" y="11"/>
                          </a:lnTo>
                          <a:lnTo>
                            <a:pt x="1564" y="14"/>
                          </a:lnTo>
                          <a:lnTo>
                            <a:pt x="1565" y="12"/>
                          </a:lnTo>
                          <a:lnTo>
                            <a:pt x="1565" y="13"/>
                          </a:lnTo>
                          <a:lnTo>
                            <a:pt x="1566" y="12"/>
                          </a:lnTo>
                          <a:lnTo>
                            <a:pt x="1566" y="12"/>
                          </a:lnTo>
                          <a:lnTo>
                            <a:pt x="1566" y="11"/>
                          </a:lnTo>
                          <a:lnTo>
                            <a:pt x="1567" y="11"/>
                          </a:lnTo>
                          <a:lnTo>
                            <a:pt x="1567" y="12"/>
                          </a:lnTo>
                          <a:lnTo>
                            <a:pt x="1568" y="10"/>
                          </a:lnTo>
                          <a:lnTo>
                            <a:pt x="1568" y="9"/>
                          </a:lnTo>
                          <a:lnTo>
                            <a:pt x="1568" y="10"/>
                          </a:lnTo>
                          <a:lnTo>
                            <a:pt x="1569" y="10"/>
                          </a:lnTo>
                          <a:lnTo>
                            <a:pt x="1569" y="9"/>
                          </a:lnTo>
                          <a:lnTo>
                            <a:pt x="1570" y="8"/>
                          </a:lnTo>
                          <a:lnTo>
                            <a:pt x="1570" y="6"/>
                          </a:lnTo>
                          <a:lnTo>
                            <a:pt x="1571" y="8"/>
                          </a:lnTo>
                          <a:lnTo>
                            <a:pt x="1571" y="6"/>
                          </a:lnTo>
                          <a:lnTo>
                            <a:pt x="1571" y="7"/>
                          </a:lnTo>
                          <a:lnTo>
                            <a:pt x="1572" y="5"/>
                          </a:lnTo>
                          <a:lnTo>
                            <a:pt x="1572" y="5"/>
                          </a:lnTo>
                          <a:lnTo>
                            <a:pt x="1573" y="6"/>
                          </a:lnTo>
                          <a:lnTo>
                            <a:pt x="1573" y="7"/>
                          </a:lnTo>
                          <a:lnTo>
                            <a:pt x="1573" y="7"/>
                          </a:lnTo>
                          <a:lnTo>
                            <a:pt x="1574" y="6"/>
                          </a:lnTo>
                          <a:lnTo>
                            <a:pt x="1574" y="8"/>
                          </a:lnTo>
                          <a:lnTo>
                            <a:pt x="1575" y="10"/>
                          </a:lnTo>
                          <a:lnTo>
                            <a:pt x="1575" y="9"/>
                          </a:lnTo>
                          <a:lnTo>
                            <a:pt x="1576" y="11"/>
                          </a:lnTo>
                          <a:lnTo>
                            <a:pt x="1576" y="9"/>
                          </a:lnTo>
                          <a:lnTo>
                            <a:pt x="1576" y="7"/>
                          </a:lnTo>
                          <a:lnTo>
                            <a:pt x="1577" y="9"/>
                          </a:lnTo>
                          <a:lnTo>
                            <a:pt x="1577" y="10"/>
                          </a:lnTo>
                          <a:lnTo>
                            <a:pt x="1578" y="11"/>
                          </a:lnTo>
                          <a:lnTo>
                            <a:pt x="1578" y="12"/>
                          </a:lnTo>
                          <a:lnTo>
                            <a:pt x="1578" y="13"/>
                          </a:lnTo>
                          <a:lnTo>
                            <a:pt x="1579" y="11"/>
                          </a:lnTo>
                          <a:lnTo>
                            <a:pt x="1579" y="12"/>
                          </a:lnTo>
                          <a:lnTo>
                            <a:pt x="1580" y="12"/>
                          </a:lnTo>
                          <a:lnTo>
                            <a:pt x="1580" y="12"/>
                          </a:lnTo>
                          <a:lnTo>
                            <a:pt x="1581" y="14"/>
                          </a:lnTo>
                          <a:lnTo>
                            <a:pt x="1581" y="14"/>
                          </a:lnTo>
                          <a:lnTo>
                            <a:pt x="1581" y="13"/>
                          </a:lnTo>
                          <a:lnTo>
                            <a:pt x="1582" y="13"/>
                          </a:lnTo>
                          <a:lnTo>
                            <a:pt x="1582" y="10"/>
                          </a:lnTo>
                          <a:lnTo>
                            <a:pt x="1583" y="9"/>
                          </a:lnTo>
                          <a:lnTo>
                            <a:pt x="1583" y="9"/>
                          </a:lnTo>
                          <a:lnTo>
                            <a:pt x="1583" y="8"/>
                          </a:lnTo>
                          <a:lnTo>
                            <a:pt x="1584" y="9"/>
                          </a:lnTo>
                          <a:lnTo>
                            <a:pt x="1584" y="9"/>
                          </a:lnTo>
                          <a:lnTo>
                            <a:pt x="1585" y="9"/>
                          </a:lnTo>
                          <a:lnTo>
                            <a:pt x="1585" y="8"/>
                          </a:lnTo>
                          <a:lnTo>
                            <a:pt x="1586" y="9"/>
                          </a:lnTo>
                          <a:lnTo>
                            <a:pt x="1586" y="9"/>
                          </a:lnTo>
                          <a:lnTo>
                            <a:pt x="1586" y="8"/>
                          </a:lnTo>
                          <a:lnTo>
                            <a:pt x="1587" y="6"/>
                          </a:lnTo>
                          <a:lnTo>
                            <a:pt x="1587" y="7"/>
                          </a:lnTo>
                          <a:lnTo>
                            <a:pt x="1588" y="8"/>
                          </a:lnTo>
                          <a:lnTo>
                            <a:pt x="1588" y="10"/>
                          </a:lnTo>
                          <a:lnTo>
                            <a:pt x="1588" y="9"/>
                          </a:lnTo>
                          <a:lnTo>
                            <a:pt x="1589" y="10"/>
                          </a:lnTo>
                          <a:lnTo>
                            <a:pt x="1589" y="11"/>
                          </a:lnTo>
                          <a:lnTo>
                            <a:pt x="1590" y="9"/>
                          </a:lnTo>
                          <a:lnTo>
                            <a:pt x="1590" y="13"/>
                          </a:lnTo>
                          <a:lnTo>
                            <a:pt x="1591" y="11"/>
                          </a:lnTo>
                          <a:lnTo>
                            <a:pt x="1591" y="13"/>
                          </a:lnTo>
                          <a:lnTo>
                            <a:pt x="1591" y="10"/>
                          </a:lnTo>
                          <a:lnTo>
                            <a:pt x="1592" y="11"/>
                          </a:lnTo>
                          <a:lnTo>
                            <a:pt x="1592" y="14"/>
                          </a:lnTo>
                          <a:lnTo>
                            <a:pt x="1593" y="14"/>
                          </a:lnTo>
                          <a:lnTo>
                            <a:pt x="1593" y="14"/>
                          </a:lnTo>
                          <a:lnTo>
                            <a:pt x="1593" y="13"/>
                          </a:lnTo>
                          <a:lnTo>
                            <a:pt x="1594" y="15"/>
                          </a:lnTo>
                          <a:lnTo>
                            <a:pt x="1594" y="16"/>
                          </a:lnTo>
                          <a:lnTo>
                            <a:pt x="1595" y="14"/>
                          </a:lnTo>
                          <a:lnTo>
                            <a:pt x="1595" y="14"/>
                          </a:lnTo>
                          <a:lnTo>
                            <a:pt x="1596" y="11"/>
                          </a:lnTo>
                          <a:lnTo>
                            <a:pt x="1596" y="8"/>
                          </a:lnTo>
                          <a:lnTo>
                            <a:pt x="1596" y="13"/>
                          </a:lnTo>
                          <a:lnTo>
                            <a:pt x="1597" y="14"/>
                          </a:lnTo>
                          <a:lnTo>
                            <a:pt x="1597" y="9"/>
                          </a:lnTo>
                          <a:lnTo>
                            <a:pt x="1598" y="10"/>
                          </a:lnTo>
                          <a:lnTo>
                            <a:pt x="1598" y="11"/>
                          </a:lnTo>
                          <a:lnTo>
                            <a:pt x="1598" y="8"/>
                          </a:lnTo>
                          <a:lnTo>
                            <a:pt x="1599" y="7"/>
                          </a:lnTo>
                          <a:lnTo>
                            <a:pt x="1599" y="8"/>
                          </a:lnTo>
                          <a:lnTo>
                            <a:pt x="1600" y="9"/>
                          </a:lnTo>
                          <a:lnTo>
                            <a:pt x="1600" y="8"/>
                          </a:lnTo>
                          <a:lnTo>
                            <a:pt x="1601" y="7"/>
                          </a:lnTo>
                          <a:lnTo>
                            <a:pt x="1601" y="9"/>
                          </a:lnTo>
                          <a:lnTo>
                            <a:pt x="1601" y="8"/>
                          </a:lnTo>
                          <a:lnTo>
                            <a:pt x="1602" y="9"/>
                          </a:lnTo>
                          <a:lnTo>
                            <a:pt x="1602" y="8"/>
                          </a:lnTo>
                          <a:lnTo>
                            <a:pt x="1603" y="12"/>
                          </a:lnTo>
                          <a:lnTo>
                            <a:pt x="1603" y="10"/>
                          </a:lnTo>
                          <a:lnTo>
                            <a:pt x="1603" y="12"/>
                          </a:lnTo>
                          <a:lnTo>
                            <a:pt x="1604" y="12"/>
                          </a:lnTo>
                          <a:lnTo>
                            <a:pt x="1604" y="9"/>
                          </a:lnTo>
                          <a:lnTo>
                            <a:pt x="1605" y="13"/>
                          </a:lnTo>
                          <a:lnTo>
                            <a:pt x="1605" y="12"/>
                          </a:lnTo>
                          <a:lnTo>
                            <a:pt x="1606" y="15"/>
                          </a:lnTo>
                          <a:lnTo>
                            <a:pt x="1606" y="15"/>
                          </a:lnTo>
                          <a:lnTo>
                            <a:pt x="1606" y="13"/>
                          </a:lnTo>
                          <a:lnTo>
                            <a:pt x="1607" y="12"/>
                          </a:lnTo>
                          <a:lnTo>
                            <a:pt x="1607" y="15"/>
                          </a:lnTo>
                          <a:lnTo>
                            <a:pt x="1608" y="12"/>
                          </a:lnTo>
                          <a:lnTo>
                            <a:pt x="1608" y="13"/>
                          </a:lnTo>
                          <a:lnTo>
                            <a:pt x="1608" y="15"/>
                          </a:lnTo>
                          <a:lnTo>
                            <a:pt x="1609" y="12"/>
                          </a:lnTo>
                          <a:lnTo>
                            <a:pt x="1609" y="12"/>
                          </a:lnTo>
                          <a:lnTo>
                            <a:pt x="1610" y="11"/>
                          </a:lnTo>
                          <a:lnTo>
                            <a:pt x="1610" y="14"/>
                          </a:lnTo>
                          <a:lnTo>
                            <a:pt x="1611" y="11"/>
                          </a:lnTo>
                          <a:lnTo>
                            <a:pt x="1611" y="12"/>
                          </a:lnTo>
                          <a:lnTo>
                            <a:pt x="1611" y="13"/>
                          </a:lnTo>
                          <a:lnTo>
                            <a:pt x="1612" y="12"/>
                          </a:lnTo>
                          <a:lnTo>
                            <a:pt x="1612" y="11"/>
                          </a:lnTo>
                          <a:lnTo>
                            <a:pt x="1613" y="8"/>
                          </a:lnTo>
                          <a:lnTo>
                            <a:pt x="1613" y="8"/>
                          </a:lnTo>
                          <a:lnTo>
                            <a:pt x="1613" y="8"/>
                          </a:lnTo>
                          <a:lnTo>
                            <a:pt x="1614" y="8"/>
                          </a:lnTo>
                          <a:lnTo>
                            <a:pt x="1614" y="10"/>
                          </a:lnTo>
                          <a:lnTo>
                            <a:pt x="1615" y="8"/>
                          </a:lnTo>
                          <a:lnTo>
                            <a:pt x="1615" y="9"/>
                          </a:lnTo>
                          <a:lnTo>
                            <a:pt x="1616" y="9"/>
                          </a:lnTo>
                          <a:lnTo>
                            <a:pt x="1616" y="9"/>
                          </a:lnTo>
                          <a:lnTo>
                            <a:pt x="1616" y="8"/>
                          </a:lnTo>
                          <a:lnTo>
                            <a:pt x="1617" y="12"/>
                          </a:lnTo>
                          <a:lnTo>
                            <a:pt x="1617" y="11"/>
                          </a:lnTo>
                          <a:lnTo>
                            <a:pt x="1618" y="10"/>
                          </a:lnTo>
                          <a:lnTo>
                            <a:pt x="1618" y="11"/>
                          </a:lnTo>
                          <a:lnTo>
                            <a:pt x="1618" y="11"/>
                          </a:lnTo>
                          <a:lnTo>
                            <a:pt x="1619" y="10"/>
                          </a:lnTo>
                          <a:lnTo>
                            <a:pt x="1619" y="12"/>
                          </a:lnTo>
                          <a:lnTo>
                            <a:pt x="1620" y="12"/>
                          </a:lnTo>
                          <a:lnTo>
                            <a:pt x="1620" y="13"/>
                          </a:lnTo>
                          <a:lnTo>
                            <a:pt x="1621" y="14"/>
                          </a:lnTo>
                          <a:lnTo>
                            <a:pt x="1621" y="14"/>
                          </a:lnTo>
                          <a:lnTo>
                            <a:pt x="1621" y="13"/>
                          </a:lnTo>
                          <a:lnTo>
                            <a:pt x="1622" y="14"/>
                          </a:lnTo>
                          <a:lnTo>
                            <a:pt x="1622" y="12"/>
                          </a:lnTo>
                          <a:lnTo>
                            <a:pt x="1623" y="13"/>
                          </a:lnTo>
                          <a:lnTo>
                            <a:pt x="1623" y="12"/>
                          </a:lnTo>
                          <a:lnTo>
                            <a:pt x="1623" y="11"/>
                          </a:lnTo>
                          <a:lnTo>
                            <a:pt x="1624" y="11"/>
                          </a:lnTo>
                          <a:lnTo>
                            <a:pt x="1624" y="9"/>
                          </a:lnTo>
                          <a:lnTo>
                            <a:pt x="1625" y="10"/>
                          </a:lnTo>
                          <a:lnTo>
                            <a:pt x="1625" y="9"/>
                          </a:lnTo>
                          <a:lnTo>
                            <a:pt x="1626" y="7"/>
                          </a:lnTo>
                          <a:lnTo>
                            <a:pt x="1626" y="7"/>
                          </a:lnTo>
                          <a:lnTo>
                            <a:pt x="1626" y="8"/>
                          </a:lnTo>
                          <a:lnTo>
                            <a:pt x="1627" y="6"/>
                          </a:lnTo>
                          <a:lnTo>
                            <a:pt x="1627" y="6"/>
                          </a:lnTo>
                          <a:lnTo>
                            <a:pt x="1628" y="6"/>
                          </a:lnTo>
                          <a:lnTo>
                            <a:pt x="1628" y="7"/>
                          </a:lnTo>
                          <a:lnTo>
                            <a:pt x="1628" y="8"/>
                          </a:lnTo>
                          <a:lnTo>
                            <a:pt x="1629" y="6"/>
                          </a:lnTo>
                          <a:lnTo>
                            <a:pt x="1629" y="10"/>
                          </a:lnTo>
                          <a:lnTo>
                            <a:pt x="1630" y="7"/>
                          </a:lnTo>
                          <a:lnTo>
                            <a:pt x="1630" y="9"/>
                          </a:lnTo>
                          <a:lnTo>
                            <a:pt x="1631" y="9"/>
                          </a:lnTo>
                          <a:lnTo>
                            <a:pt x="1631" y="11"/>
                          </a:lnTo>
                          <a:lnTo>
                            <a:pt x="1631" y="9"/>
                          </a:lnTo>
                          <a:lnTo>
                            <a:pt x="1632" y="8"/>
                          </a:lnTo>
                          <a:lnTo>
                            <a:pt x="1632" y="11"/>
                          </a:lnTo>
                          <a:lnTo>
                            <a:pt x="1633" y="13"/>
                          </a:lnTo>
                          <a:lnTo>
                            <a:pt x="1633" y="13"/>
                          </a:lnTo>
                          <a:lnTo>
                            <a:pt x="1633" y="12"/>
                          </a:lnTo>
                          <a:lnTo>
                            <a:pt x="1634" y="13"/>
                          </a:lnTo>
                          <a:lnTo>
                            <a:pt x="1634" y="12"/>
                          </a:lnTo>
                          <a:lnTo>
                            <a:pt x="1635" y="13"/>
                          </a:lnTo>
                          <a:lnTo>
                            <a:pt x="1635" y="10"/>
                          </a:lnTo>
                          <a:lnTo>
                            <a:pt x="1636" y="11"/>
                          </a:lnTo>
                          <a:lnTo>
                            <a:pt x="1636" y="13"/>
                          </a:lnTo>
                          <a:lnTo>
                            <a:pt x="1636" y="11"/>
                          </a:lnTo>
                          <a:lnTo>
                            <a:pt x="1637" y="12"/>
                          </a:lnTo>
                          <a:lnTo>
                            <a:pt x="1637" y="10"/>
                          </a:lnTo>
                          <a:lnTo>
                            <a:pt x="1638" y="7"/>
                          </a:lnTo>
                          <a:lnTo>
                            <a:pt x="1638" y="8"/>
                          </a:lnTo>
                          <a:lnTo>
                            <a:pt x="1638" y="8"/>
                          </a:lnTo>
                          <a:lnTo>
                            <a:pt x="1639" y="9"/>
                          </a:lnTo>
                          <a:lnTo>
                            <a:pt x="1639" y="7"/>
                          </a:lnTo>
                          <a:lnTo>
                            <a:pt x="1640" y="8"/>
                          </a:lnTo>
                          <a:lnTo>
                            <a:pt x="1640" y="10"/>
                          </a:lnTo>
                          <a:lnTo>
                            <a:pt x="1641" y="6"/>
                          </a:lnTo>
                          <a:lnTo>
                            <a:pt x="1641" y="7"/>
                          </a:lnTo>
                          <a:lnTo>
                            <a:pt x="1641" y="8"/>
                          </a:lnTo>
                          <a:lnTo>
                            <a:pt x="1642" y="8"/>
                          </a:lnTo>
                          <a:lnTo>
                            <a:pt x="1642" y="6"/>
                          </a:lnTo>
                          <a:lnTo>
                            <a:pt x="1643" y="4"/>
                          </a:lnTo>
                          <a:lnTo>
                            <a:pt x="1643" y="7"/>
                          </a:lnTo>
                          <a:lnTo>
                            <a:pt x="1643" y="7"/>
                          </a:lnTo>
                          <a:lnTo>
                            <a:pt x="1644" y="7"/>
                          </a:lnTo>
                          <a:lnTo>
                            <a:pt x="1644" y="9"/>
                          </a:lnTo>
                          <a:lnTo>
                            <a:pt x="1645" y="8"/>
                          </a:lnTo>
                          <a:lnTo>
                            <a:pt x="1645" y="7"/>
                          </a:lnTo>
                          <a:lnTo>
                            <a:pt x="1646" y="12"/>
                          </a:lnTo>
                          <a:lnTo>
                            <a:pt x="1646" y="10"/>
                          </a:lnTo>
                          <a:lnTo>
                            <a:pt x="1646" y="9"/>
                          </a:lnTo>
                          <a:lnTo>
                            <a:pt x="1647" y="10"/>
                          </a:lnTo>
                          <a:lnTo>
                            <a:pt x="1647" y="11"/>
                          </a:lnTo>
                          <a:lnTo>
                            <a:pt x="1648" y="9"/>
                          </a:lnTo>
                          <a:lnTo>
                            <a:pt x="1648" y="11"/>
                          </a:lnTo>
                          <a:lnTo>
                            <a:pt x="1648" y="13"/>
                          </a:lnTo>
                          <a:lnTo>
                            <a:pt x="1649" y="12"/>
                          </a:lnTo>
                          <a:lnTo>
                            <a:pt x="1649" y="10"/>
                          </a:lnTo>
                          <a:lnTo>
                            <a:pt x="1650" y="11"/>
                          </a:lnTo>
                          <a:lnTo>
                            <a:pt x="1650" y="10"/>
                          </a:lnTo>
                          <a:lnTo>
                            <a:pt x="1651" y="11"/>
                          </a:lnTo>
                          <a:lnTo>
                            <a:pt x="1651" y="11"/>
                          </a:lnTo>
                          <a:lnTo>
                            <a:pt x="1651" y="11"/>
                          </a:lnTo>
                          <a:lnTo>
                            <a:pt x="1652" y="11"/>
                          </a:lnTo>
                          <a:lnTo>
                            <a:pt x="1652" y="9"/>
                          </a:lnTo>
                          <a:lnTo>
                            <a:pt x="1653" y="10"/>
                          </a:lnTo>
                          <a:lnTo>
                            <a:pt x="1653" y="8"/>
                          </a:lnTo>
                          <a:lnTo>
                            <a:pt x="1653" y="7"/>
                          </a:lnTo>
                          <a:lnTo>
                            <a:pt x="1654" y="5"/>
                          </a:lnTo>
                          <a:lnTo>
                            <a:pt x="1654" y="6"/>
                          </a:lnTo>
                          <a:lnTo>
                            <a:pt x="1655" y="7"/>
                          </a:lnTo>
                          <a:lnTo>
                            <a:pt x="1655" y="7"/>
                          </a:lnTo>
                          <a:lnTo>
                            <a:pt x="1656" y="7"/>
                          </a:lnTo>
                          <a:lnTo>
                            <a:pt x="1656" y="6"/>
                          </a:lnTo>
                          <a:lnTo>
                            <a:pt x="1656" y="7"/>
                          </a:lnTo>
                          <a:lnTo>
                            <a:pt x="1657" y="7"/>
                          </a:lnTo>
                          <a:lnTo>
                            <a:pt x="1657" y="8"/>
                          </a:lnTo>
                          <a:lnTo>
                            <a:pt x="1658" y="7"/>
                          </a:lnTo>
                          <a:lnTo>
                            <a:pt x="1658" y="8"/>
                          </a:lnTo>
                          <a:lnTo>
                            <a:pt x="1658" y="11"/>
                          </a:lnTo>
                          <a:lnTo>
                            <a:pt x="1659" y="9"/>
                          </a:lnTo>
                          <a:lnTo>
                            <a:pt x="1659" y="9"/>
                          </a:lnTo>
                          <a:lnTo>
                            <a:pt x="1660" y="10"/>
                          </a:lnTo>
                          <a:lnTo>
                            <a:pt x="1660" y="10"/>
                          </a:lnTo>
                          <a:lnTo>
                            <a:pt x="1661" y="13"/>
                          </a:lnTo>
                          <a:lnTo>
                            <a:pt x="1661" y="10"/>
                          </a:lnTo>
                          <a:lnTo>
                            <a:pt x="1661" y="12"/>
                          </a:lnTo>
                          <a:lnTo>
                            <a:pt x="1662" y="10"/>
                          </a:lnTo>
                          <a:lnTo>
                            <a:pt x="1662" y="11"/>
                          </a:lnTo>
                          <a:lnTo>
                            <a:pt x="1663" y="11"/>
                          </a:lnTo>
                          <a:lnTo>
                            <a:pt x="1663" y="10"/>
                          </a:lnTo>
                          <a:lnTo>
                            <a:pt x="1663" y="9"/>
                          </a:lnTo>
                          <a:lnTo>
                            <a:pt x="1664" y="12"/>
                          </a:lnTo>
                          <a:lnTo>
                            <a:pt x="1664" y="12"/>
                          </a:lnTo>
                          <a:lnTo>
                            <a:pt x="1665" y="10"/>
                          </a:lnTo>
                          <a:lnTo>
                            <a:pt x="1665" y="11"/>
                          </a:lnTo>
                          <a:lnTo>
                            <a:pt x="1666" y="12"/>
                          </a:lnTo>
                          <a:lnTo>
                            <a:pt x="1666" y="10"/>
                          </a:lnTo>
                          <a:lnTo>
                            <a:pt x="1666" y="7"/>
                          </a:lnTo>
                          <a:lnTo>
                            <a:pt x="1667" y="7"/>
                          </a:lnTo>
                          <a:lnTo>
                            <a:pt x="1667" y="6"/>
                          </a:lnTo>
                          <a:lnTo>
                            <a:pt x="1668" y="9"/>
                          </a:lnTo>
                          <a:lnTo>
                            <a:pt x="1668" y="8"/>
                          </a:lnTo>
                          <a:lnTo>
                            <a:pt x="1668" y="6"/>
                          </a:lnTo>
                          <a:lnTo>
                            <a:pt x="1669" y="7"/>
                          </a:lnTo>
                          <a:lnTo>
                            <a:pt x="1669" y="7"/>
                          </a:lnTo>
                          <a:lnTo>
                            <a:pt x="1670" y="7"/>
                          </a:lnTo>
                          <a:lnTo>
                            <a:pt x="1670" y="6"/>
                          </a:lnTo>
                          <a:lnTo>
                            <a:pt x="1671" y="6"/>
                          </a:lnTo>
                          <a:lnTo>
                            <a:pt x="1671" y="7"/>
                          </a:lnTo>
                          <a:lnTo>
                            <a:pt x="1671" y="10"/>
                          </a:lnTo>
                          <a:lnTo>
                            <a:pt x="1672" y="9"/>
                          </a:lnTo>
                          <a:lnTo>
                            <a:pt x="1672" y="8"/>
                          </a:lnTo>
                          <a:lnTo>
                            <a:pt x="1673" y="8"/>
                          </a:lnTo>
                          <a:lnTo>
                            <a:pt x="1673" y="10"/>
                          </a:lnTo>
                          <a:lnTo>
                            <a:pt x="1673" y="7"/>
                          </a:lnTo>
                          <a:lnTo>
                            <a:pt x="1674" y="10"/>
                          </a:lnTo>
                          <a:lnTo>
                            <a:pt x="1674" y="13"/>
                          </a:lnTo>
                          <a:lnTo>
                            <a:pt x="1675" y="10"/>
                          </a:lnTo>
                          <a:lnTo>
                            <a:pt x="1675" y="8"/>
                          </a:lnTo>
                          <a:lnTo>
                            <a:pt x="1676" y="10"/>
                          </a:lnTo>
                          <a:lnTo>
                            <a:pt x="1676" y="12"/>
                          </a:lnTo>
                          <a:lnTo>
                            <a:pt x="1676" y="13"/>
                          </a:lnTo>
                          <a:lnTo>
                            <a:pt x="1677" y="11"/>
                          </a:lnTo>
                          <a:lnTo>
                            <a:pt x="1677" y="14"/>
                          </a:lnTo>
                          <a:lnTo>
                            <a:pt x="1678" y="11"/>
                          </a:lnTo>
                          <a:lnTo>
                            <a:pt x="1678" y="10"/>
                          </a:lnTo>
                          <a:lnTo>
                            <a:pt x="1678" y="13"/>
                          </a:lnTo>
                          <a:lnTo>
                            <a:pt x="1679" y="11"/>
                          </a:lnTo>
                          <a:lnTo>
                            <a:pt x="1679" y="10"/>
                          </a:lnTo>
                          <a:lnTo>
                            <a:pt x="1680" y="10"/>
                          </a:lnTo>
                          <a:lnTo>
                            <a:pt x="1680" y="9"/>
                          </a:lnTo>
                          <a:lnTo>
                            <a:pt x="1681" y="9"/>
                          </a:lnTo>
                          <a:lnTo>
                            <a:pt x="1681" y="10"/>
                          </a:lnTo>
                          <a:lnTo>
                            <a:pt x="1681" y="10"/>
                          </a:lnTo>
                          <a:lnTo>
                            <a:pt x="1682" y="6"/>
                          </a:lnTo>
                          <a:lnTo>
                            <a:pt x="1682" y="8"/>
                          </a:lnTo>
                          <a:lnTo>
                            <a:pt x="1683" y="7"/>
                          </a:lnTo>
                          <a:lnTo>
                            <a:pt x="1683" y="6"/>
                          </a:lnTo>
                          <a:lnTo>
                            <a:pt x="1683" y="7"/>
                          </a:lnTo>
                          <a:lnTo>
                            <a:pt x="1684" y="6"/>
                          </a:lnTo>
                          <a:lnTo>
                            <a:pt x="1684" y="6"/>
                          </a:lnTo>
                          <a:lnTo>
                            <a:pt x="1685" y="7"/>
                          </a:lnTo>
                          <a:lnTo>
                            <a:pt x="1685" y="6"/>
                          </a:lnTo>
                          <a:lnTo>
                            <a:pt x="1686" y="8"/>
                          </a:lnTo>
                          <a:lnTo>
                            <a:pt x="1686" y="7"/>
                          </a:lnTo>
                          <a:lnTo>
                            <a:pt x="1686" y="10"/>
                          </a:lnTo>
                          <a:lnTo>
                            <a:pt x="1687" y="9"/>
                          </a:lnTo>
                          <a:lnTo>
                            <a:pt x="1687" y="8"/>
                          </a:lnTo>
                          <a:lnTo>
                            <a:pt x="1688" y="9"/>
                          </a:lnTo>
                          <a:lnTo>
                            <a:pt x="1688" y="9"/>
                          </a:lnTo>
                          <a:lnTo>
                            <a:pt x="1688" y="11"/>
                          </a:lnTo>
                          <a:lnTo>
                            <a:pt x="1689" y="10"/>
                          </a:lnTo>
                          <a:lnTo>
                            <a:pt x="1689" y="13"/>
                          </a:lnTo>
                          <a:lnTo>
                            <a:pt x="1690" y="11"/>
                          </a:lnTo>
                          <a:lnTo>
                            <a:pt x="1690" y="14"/>
                          </a:lnTo>
                          <a:lnTo>
                            <a:pt x="1691" y="14"/>
                          </a:lnTo>
                          <a:lnTo>
                            <a:pt x="1691" y="11"/>
                          </a:lnTo>
                          <a:lnTo>
                            <a:pt x="1691" y="9"/>
                          </a:lnTo>
                          <a:lnTo>
                            <a:pt x="1692" y="10"/>
                          </a:lnTo>
                          <a:lnTo>
                            <a:pt x="1692" y="12"/>
                          </a:lnTo>
                          <a:lnTo>
                            <a:pt x="1693" y="11"/>
                          </a:lnTo>
                          <a:lnTo>
                            <a:pt x="1693" y="11"/>
                          </a:lnTo>
                          <a:lnTo>
                            <a:pt x="1693" y="10"/>
                          </a:lnTo>
                          <a:lnTo>
                            <a:pt x="1694" y="10"/>
                          </a:lnTo>
                          <a:lnTo>
                            <a:pt x="1694" y="11"/>
                          </a:lnTo>
                          <a:lnTo>
                            <a:pt x="1695" y="10"/>
                          </a:lnTo>
                          <a:lnTo>
                            <a:pt x="1695" y="8"/>
                          </a:lnTo>
                          <a:lnTo>
                            <a:pt x="1696" y="6"/>
                          </a:lnTo>
                          <a:lnTo>
                            <a:pt x="1696" y="7"/>
                          </a:lnTo>
                          <a:lnTo>
                            <a:pt x="1696" y="8"/>
                          </a:lnTo>
                          <a:lnTo>
                            <a:pt x="1697" y="7"/>
                          </a:lnTo>
                          <a:lnTo>
                            <a:pt x="1697" y="9"/>
                          </a:lnTo>
                          <a:lnTo>
                            <a:pt x="1698" y="9"/>
                          </a:lnTo>
                          <a:lnTo>
                            <a:pt x="1698" y="7"/>
                          </a:lnTo>
                          <a:lnTo>
                            <a:pt x="1698" y="7"/>
                          </a:lnTo>
                          <a:lnTo>
                            <a:pt x="1699" y="8"/>
                          </a:lnTo>
                          <a:lnTo>
                            <a:pt x="1699" y="9"/>
                          </a:lnTo>
                          <a:lnTo>
                            <a:pt x="1700" y="8"/>
                          </a:lnTo>
                          <a:lnTo>
                            <a:pt x="1700" y="9"/>
                          </a:lnTo>
                          <a:lnTo>
                            <a:pt x="1701" y="9"/>
                          </a:lnTo>
                          <a:lnTo>
                            <a:pt x="1701" y="11"/>
                          </a:lnTo>
                          <a:lnTo>
                            <a:pt x="1701" y="11"/>
                          </a:lnTo>
                          <a:lnTo>
                            <a:pt x="1702" y="13"/>
                          </a:lnTo>
                          <a:lnTo>
                            <a:pt x="1702" y="11"/>
                          </a:lnTo>
                          <a:lnTo>
                            <a:pt x="1703" y="12"/>
                          </a:lnTo>
                          <a:lnTo>
                            <a:pt x="1703" y="13"/>
                          </a:lnTo>
                          <a:lnTo>
                            <a:pt x="1703" y="13"/>
                          </a:lnTo>
                          <a:lnTo>
                            <a:pt x="1704" y="13"/>
                          </a:lnTo>
                          <a:lnTo>
                            <a:pt x="1704" y="11"/>
                          </a:lnTo>
                          <a:lnTo>
                            <a:pt x="1705" y="14"/>
                          </a:lnTo>
                          <a:lnTo>
                            <a:pt x="1705" y="15"/>
                          </a:lnTo>
                          <a:lnTo>
                            <a:pt x="1706" y="14"/>
                          </a:lnTo>
                          <a:lnTo>
                            <a:pt x="1706" y="11"/>
                          </a:lnTo>
                          <a:lnTo>
                            <a:pt x="1706" y="10"/>
                          </a:lnTo>
                          <a:lnTo>
                            <a:pt x="1707" y="12"/>
                          </a:lnTo>
                          <a:lnTo>
                            <a:pt x="1707" y="9"/>
                          </a:lnTo>
                          <a:lnTo>
                            <a:pt x="1708" y="9"/>
                          </a:lnTo>
                          <a:lnTo>
                            <a:pt x="1708" y="9"/>
                          </a:lnTo>
                          <a:lnTo>
                            <a:pt x="1708" y="9"/>
                          </a:lnTo>
                          <a:lnTo>
                            <a:pt x="1709" y="8"/>
                          </a:lnTo>
                          <a:lnTo>
                            <a:pt x="1709" y="9"/>
                          </a:lnTo>
                          <a:lnTo>
                            <a:pt x="1710" y="5"/>
                          </a:lnTo>
                          <a:lnTo>
                            <a:pt x="1710" y="5"/>
                          </a:lnTo>
                          <a:lnTo>
                            <a:pt x="1711" y="7"/>
                          </a:lnTo>
                          <a:lnTo>
                            <a:pt x="1711" y="6"/>
                          </a:lnTo>
                          <a:lnTo>
                            <a:pt x="1711" y="9"/>
                          </a:lnTo>
                          <a:lnTo>
                            <a:pt x="1712" y="6"/>
                          </a:lnTo>
                          <a:lnTo>
                            <a:pt x="1712" y="5"/>
                          </a:lnTo>
                          <a:lnTo>
                            <a:pt x="1713" y="7"/>
                          </a:lnTo>
                          <a:lnTo>
                            <a:pt x="1713" y="8"/>
                          </a:lnTo>
                          <a:lnTo>
                            <a:pt x="1713" y="7"/>
                          </a:lnTo>
                          <a:lnTo>
                            <a:pt x="1714" y="11"/>
                          </a:lnTo>
                          <a:lnTo>
                            <a:pt x="1714" y="8"/>
                          </a:lnTo>
                          <a:lnTo>
                            <a:pt x="1715" y="11"/>
                          </a:lnTo>
                          <a:lnTo>
                            <a:pt x="1715" y="11"/>
                          </a:lnTo>
                          <a:lnTo>
                            <a:pt x="1716" y="9"/>
                          </a:lnTo>
                          <a:lnTo>
                            <a:pt x="1716" y="10"/>
                          </a:lnTo>
                          <a:lnTo>
                            <a:pt x="1716" y="14"/>
                          </a:lnTo>
                          <a:lnTo>
                            <a:pt x="1717" y="12"/>
                          </a:lnTo>
                          <a:lnTo>
                            <a:pt x="1717" y="11"/>
                          </a:lnTo>
                          <a:lnTo>
                            <a:pt x="1718" y="11"/>
                          </a:lnTo>
                          <a:lnTo>
                            <a:pt x="1718" y="15"/>
                          </a:lnTo>
                          <a:lnTo>
                            <a:pt x="1718" y="14"/>
                          </a:lnTo>
                          <a:lnTo>
                            <a:pt x="1719" y="10"/>
                          </a:lnTo>
                          <a:lnTo>
                            <a:pt x="1719" y="13"/>
                          </a:lnTo>
                          <a:lnTo>
                            <a:pt x="1720" y="12"/>
                          </a:lnTo>
                          <a:lnTo>
                            <a:pt x="1720" y="13"/>
                          </a:lnTo>
                          <a:lnTo>
                            <a:pt x="1721" y="12"/>
                          </a:lnTo>
                          <a:lnTo>
                            <a:pt x="1721" y="10"/>
                          </a:lnTo>
                          <a:lnTo>
                            <a:pt x="1721" y="12"/>
                          </a:lnTo>
                          <a:lnTo>
                            <a:pt x="1722" y="10"/>
                          </a:lnTo>
                          <a:lnTo>
                            <a:pt x="1722" y="11"/>
                          </a:lnTo>
                          <a:lnTo>
                            <a:pt x="1723" y="9"/>
                          </a:lnTo>
                          <a:lnTo>
                            <a:pt x="1723" y="8"/>
                          </a:lnTo>
                          <a:lnTo>
                            <a:pt x="1723" y="7"/>
                          </a:lnTo>
                          <a:lnTo>
                            <a:pt x="1724" y="10"/>
                          </a:lnTo>
                          <a:lnTo>
                            <a:pt x="1724" y="5"/>
                          </a:lnTo>
                          <a:lnTo>
                            <a:pt x="1725" y="7"/>
                          </a:lnTo>
                          <a:lnTo>
                            <a:pt x="1725" y="8"/>
                          </a:lnTo>
                          <a:lnTo>
                            <a:pt x="1726" y="10"/>
                          </a:lnTo>
                          <a:lnTo>
                            <a:pt x="1726" y="9"/>
                          </a:lnTo>
                          <a:lnTo>
                            <a:pt x="1726" y="8"/>
                          </a:lnTo>
                          <a:lnTo>
                            <a:pt x="1727" y="8"/>
                          </a:lnTo>
                          <a:lnTo>
                            <a:pt x="1727" y="9"/>
                          </a:lnTo>
                          <a:lnTo>
                            <a:pt x="1728" y="8"/>
                          </a:lnTo>
                          <a:lnTo>
                            <a:pt x="1728" y="8"/>
                          </a:lnTo>
                          <a:lnTo>
                            <a:pt x="1728" y="7"/>
                          </a:lnTo>
                          <a:lnTo>
                            <a:pt x="1729" y="10"/>
                          </a:lnTo>
                          <a:lnTo>
                            <a:pt x="1729" y="10"/>
                          </a:lnTo>
                          <a:lnTo>
                            <a:pt x="1730" y="10"/>
                          </a:lnTo>
                          <a:lnTo>
                            <a:pt x="1730" y="10"/>
                          </a:lnTo>
                          <a:lnTo>
                            <a:pt x="1731" y="11"/>
                          </a:lnTo>
                          <a:lnTo>
                            <a:pt x="1731" y="11"/>
                          </a:lnTo>
                          <a:lnTo>
                            <a:pt x="1731" y="11"/>
                          </a:lnTo>
                          <a:lnTo>
                            <a:pt x="1732" y="13"/>
                          </a:lnTo>
                          <a:lnTo>
                            <a:pt x="1732" y="10"/>
                          </a:lnTo>
                          <a:lnTo>
                            <a:pt x="1733" y="10"/>
                          </a:lnTo>
                          <a:lnTo>
                            <a:pt x="1733" y="12"/>
                          </a:lnTo>
                          <a:lnTo>
                            <a:pt x="1733" y="13"/>
                          </a:lnTo>
                          <a:lnTo>
                            <a:pt x="1734" y="11"/>
                          </a:lnTo>
                          <a:lnTo>
                            <a:pt x="1734" y="11"/>
                          </a:lnTo>
                          <a:lnTo>
                            <a:pt x="1735" y="10"/>
                          </a:lnTo>
                          <a:lnTo>
                            <a:pt x="1735" y="8"/>
                          </a:lnTo>
                          <a:lnTo>
                            <a:pt x="1736" y="7"/>
                          </a:lnTo>
                          <a:lnTo>
                            <a:pt x="1736" y="8"/>
                          </a:lnTo>
                          <a:lnTo>
                            <a:pt x="1736" y="8"/>
                          </a:lnTo>
                          <a:lnTo>
                            <a:pt x="1737" y="8"/>
                          </a:lnTo>
                          <a:lnTo>
                            <a:pt x="1737" y="8"/>
                          </a:lnTo>
                          <a:lnTo>
                            <a:pt x="1738" y="6"/>
                          </a:lnTo>
                          <a:lnTo>
                            <a:pt x="1738" y="8"/>
                          </a:lnTo>
                          <a:lnTo>
                            <a:pt x="1738" y="7"/>
                          </a:lnTo>
                          <a:lnTo>
                            <a:pt x="1739" y="7"/>
                          </a:lnTo>
                          <a:lnTo>
                            <a:pt x="1739" y="4"/>
                          </a:lnTo>
                          <a:lnTo>
                            <a:pt x="1740" y="7"/>
                          </a:lnTo>
                          <a:lnTo>
                            <a:pt x="1740" y="5"/>
                          </a:lnTo>
                          <a:lnTo>
                            <a:pt x="1741" y="6"/>
                          </a:lnTo>
                          <a:lnTo>
                            <a:pt x="1741" y="7"/>
                          </a:lnTo>
                          <a:lnTo>
                            <a:pt x="1741" y="8"/>
                          </a:lnTo>
                          <a:lnTo>
                            <a:pt x="1742" y="7"/>
                          </a:lnTo>
                          <a:lnTo>
                            <a:pt x="1742" y="9"/>
                          </a:lnTo>
                          <a:lnTo>
                            <a:pt x="1743" y="9"/>
                          </a:lnTo>
                          <a:lnTo>
                            <a:pt x="1743" y="8"/>
                          </a:lnTo>
                          <a:lnTo>
                            <a:pt x="1743" y="11"/>
                          </a:lnTo>
                          <a:lnTo>
                            <a:pt x="1744" y="11"/>
                          </a:lnTo>
                          <a:lnTo>
                            <a:pt x="1744" y="9"/>
                          </a:lnTo>
                          <a:lnTo>
                            <a:pt x="1745" y="10"/>
                          </a:lnTo>
                          <a:lnTo>
                            <a:pt x="1745" y="10"/>
                          </a:lnTo>
                          <a:lnTo>
                            <a:pt x="1746" y="10"/>
                          </a:lnTo>
                          <a:lnTo>
                            <a:pt x="1746" y="11"/>
                          </a:lnTo>
                          <a:lnTo>
                            <a:pt x="1746" y="13"/>
                          </a:lnTo>
                          <a:lnTo>
                            <a:pt x="1747" y="12"/>
                          </a:lnTo>
                          <a:lnTo>
                            <a:pt x="1747" y="13"/>
                          </a:lnTo>
                          <a:lnTo>
                            <a:pt x="1748" y="13"/>
                          </a:lnTo>
                          <a:lnTo>
                            <a:pt x="1748" y="12"/>
                          </a:lnTo>
                          <a:lnTo>
                            <a:pt x="1748" y="11"/>
                          </a:lnTo>
                          <a:lnTo>
                            <a:pt x="1749" y="10"/>
                          </a:lnTo>
                          <a:lnTo>
                            <a:pt x="1749" y="11"/>
                          </a:lnTo>
                          <a:lnTo>
                            <a:pt x="1750" y="8"/>
                          </a:lnTo>
                          <a:lnTo>
                            <a:pt x="1750" y="9"/>
                          </a:lnTo>
                          <a:lnTo>
                            <a:pt x="1751" y="8"/>
                          </a:lnTo>
                          <a:lnTo>
                            <a:pt x="1751" y="11"/>
                          </a:lnTo>
                          <a:lnTo>
                            <a:pt x="1751" y="8"/>
                          </a:lnTo>
                          <a:lnTo>
                            <a:pt x="1752" y="8"/>
                          </a:lnTo>
                          <a:lnTo>
                            <a:pt x="1752" y="8"/>
                          </a:lnTo>
                          <a:lnTo>
                            <a:pt x="1753" y="7"/>
                          </a:lnTo>
                          <a:lnTo>
                            <a:pt x="1753" y="7"/>
                          </a:lnTo>
                          <a:lnTo>
                            <a:pt x="1753" y="6"/>
                          </a:lnTo>
                          <a:lnTo>
                            <a:pt x="1754" y="4"/>
                          </a:lnTo>
                          <a:lnTo>
                            <a:pt x="1754" y="6"/>
                          </a:lnTo>
                          <a:lnTo>
                            <a:pt x="1755" y="9"/>
                          </a:lnTo>
                          <a:lnTo>
                            <a:pt x="1755" y="9"/>
                          </a:lnTo>
                          <a:lnTo>
                            <a:pt x="1756" y="9"/>
                          </a:lnTo>
                          <a:lnTo>
                            <a:pt x="1756" y="9"/>
                          </a:lnTo>
                          <a:lnTo>
                            <a:pt x="1756" y="6"/>
                          </a:lnTo>
                          <a:lnTo>
                            <a:pt x="1757" y="8"/>
                          </a:lnTo>
                          <a:lnTo>
                            <a:pt x="1757" y="11"/>
                          </a:lnTo>
                          <a:lnTo>
                            <a:pt x="1758" y="11"/>
                          </a:lnTo>
                          <a:lnTo>
                            <a:pt x="1758" y="12"/>
                          </a:lnTo>
                          <a:lnTo>
                            <a:pt x="1758" y="13"/>
                          </a:lnTo>
                          <a:lnTo>
                            <a:pt x="1759" y="11"/>
                          </a:lnTo>
                          <a:lnTo>
                            <a:pt x="1759" y="14"/>
                          </a:lnTo>
                          <a:lnTo>
                            <a:pt x="1760" y="12"/>
                          </a:lnTo>
                          <a:lnTo>
                            <a:pt x="1760" y="14"/>
                          </a:lnTo>
                          <a:lnTo>
                            <a:pt x="1761" y="14"/>
                          </a:lnTo>
                          <a:lnTo>
                            <a:pt x="1761" y="14"/>
                          </a:lnTo>
                          <a:lnTo>
                            <a:pt x="1761" y="13"/>
                          </a:lnTo>
                          <a:lnTo>
                            <a:pt x="1762" y="13"/>
                          </a:lnTo>
                          <a:lnTo>
                            <a:pt x="1762" y="13"/>
                          </a:lnTo>
                          <a:lnTo>
                            <a:pt x="1763" y="10"/>
                          </a:lnTo>
                          <a:lnTo>
                            <a:pt x="1763" y="12"/>
                          </a:lnTo>
                          <a:lnTo>
                            <a:pt x="1763" y="9"/>
                          </a:lnTo>
                          <a:lnTo>
                            <a:pt x="1764" y="10"/>
                          </a:lnTo>
                          <a:lnTo>
                            <a:pt x="1764" y="11"/>
                          </a:lnTo>
                          <a:lnTo>
                            <a:pt x="1765" y="9"/>
                          </a:lnTo>
                          <a:lnTo>
                            <a:pt x="1765" y="9"/>
                          </a:lnTo>
                          <a:lnTo>
                            <a:pt x="1766" y="8"/>
                          </a:lnTo>
                          <a:lnTo>
                            <a:pt x="1766" y="10"/>
                          </a:lnTo>
                          <a:lnTo>
                            <a:pt x="1766" y="9"/>
                          </a:lnTo>
                          <a:lnTo>
                            <a:pt x="1767" y="8"/>
                          </a:lnTo>
                          <a:lnTo>
                            <a:pt x="1767" y="9"/>
                          </a:lnTo>
                          <a:lnTo>
                            <a:pt x="1768" y="10"/>
                          </a:lnTo>
                          <a:lnTo>
                            <a:pt x="1768" y="9"/>
                          </a:lnTo>
                          <a:lnTo>
                            <a:pt x="1768" y="11"/>
                          </a:lnTo>
                          <a:lnTo>
                            <a:pt x="1769" y="9"/>
                          </a:lnTo>
                          <a:lnTo>
                            <a:pt x="1769" y="9"/>
                          </a:lnTo>
                          <a:lnTo>
                            <a:pt x="1770" y="11"/>
                          </a:lnTo>
                          <a:lnTo>
                            <a:pt x="1770" y="13"/>
                          </a:lnTo>
                          <a:lnTo>
                            <a:pt x="1771" y="12"/>
                          </a:lnTo>
                          <a:lnTo>
                            <a:pt x="1771" y="11"/>
                          </a:lnTo>
                          <a:lnTo>
                            <a:pt x="1771" y="12"/>
                          </a:lnTo>
                          <a:lnTo>
                            <a:pt x="1772" y="14"/>
                          </a:lnTo>
                          <a:lnTo>
                            <a:pt x="1772" y="14"/>
                          </a:lnTo>
                          <a:lnTo>
                            <a:pt x="1773" y="16"/>
                          </a:lnTo>
                          <a:lnTo>
                            <a:pt x="1773" y="15"/>
                          </a:lnTo>
                          <a:lnTo>
                            <a:pt x="1773" y="15"/>
                          </a:lnTo>
                          <a:lnTo>
                            <a:pt x="1774" y="13"/>
                          </a:lnTo>
                          <a:lnTo>
                            <a:pt x="1774" y="15"/>
                          </a:lnTo>
                          <a:lnTo>
                            <a:pt x="1775" y="13"/>
                          </a:lnTo>
                          <a:lnTo>
                            <a:pt x="1775" y="12"/>
                          </a:lnTo>
                          <a:lnTo>
                            <a:pt x="1776" y="14"/>
                          </a:lnTo>
                          <a:lnTo>
                            <a:pt x="1776" y="11"/>
                          </a:lnTo>
                          <a:lnTo>
                            <a:pt x="1776" y="12"/>
                          </a:lnTo>
                          <a:lnTo>
                            <a:pt x="1777" y="13"/>
                          </a:lnTo>
                          <a:lnTo>
                            <a:pt x="1777" y="12"/>
                          </a:lnTo>
                          <a:lnTo>
                            <a:pt x="1778" y="9"/>
                          </a:lnTo>
                          <a:lnTo>
                            <a:pt x="1778" y="11"/>
                          </a:lnTo>
                          <a:lnTo>
                            <a:pt x="1778" y="11"/>
                          </a:lnTo>
                          <a:lnTo>
                            <a:pt x="1779" y="9"/>
                          </a:lnTo>
                          <a:lnTo>
                            <a:pt x="1779" y="10"/>
                          </a:lnTo>
                          <a:lnTo>
                            <a:pt x="1780" y="9"/>
                          </a:lnTo>
                          <a:lnTo>
                            <a:pt x="1780" y="8"/>
                          </a:lnTo>
                          <a:lnTo>
                            <a:pt x="1781" y="8"/>
                          </a:lnTo>
                          <a:lnTo>
                            <a:pt x="1781" y="10"/>
                          </a:lnTo>
                          <a:lnTo>
                            <a:pt x="1781" y="7"/>
                          </a:lnTo>
                          <a:lnTo>
                            <a:pt x="1782" y="9"/>
                          </a:lnTo>
                          <a:lnTo>
                            <a:pt x="1782" y="8"/>
                          </a:lnTo>
                          <a:lnTo>
                            <a:pt x="1783" y="10"/>
                          </a:lnTo>
                          <a:lnTo>
                            <a:pt x="1783" y="9"/>
                          </a:lnTo>
                          <a:lnTo>
                            <a:pt x="1783" y="9"/>
                          </a:lnTo>
                          <a:lnTo>
                            <a:pt x="1784" y="10"/>
                          </a:lnTo>
                          <a:lnTo>
                            <a:pt x="1784" y="11"/>
                          </a:lnTo>
                          <a:lnTo>
                            <a:pt x="1785" y="13"/>
                          </a:lnTo>
                          <a:lnTo>
                            <a:pt x="1785" y="10"/>
                          </a:lnTo>
                          <a:lnTo>
                            <a:pt x="1786" y="14"/>
                          </a:lnTo>
                          <a:lnTo>
                            <a:pt x="1786" y="15"/>
                          </a:lnTo>
                          <a:lnTo>
                            <a:pt x="1786" y="12"/>
                          </a:lnTo>
                          <a:lnTo>
                            <a:pt x="1787" y="14"/>
                          </a:lnTo>
                          <a:lnTo>
                            <a:pt x="1787" y="11"/>
                          </a:lnTo>
                          <a:lnTo>
                            <a:pt x="1788" y="15"/>
                          </a:lnTo>
                          <a:lnTo>
                            <a:pt x="1788" y="12"/>
                          </a:lnTo>
                          <a:lnTo>
                            <a:pt x="1788" y="14"/>
                          </a:lnTo>
                          <a:lnTo>
                            <a:pt x="1789" y="13"/>
                          </a:lnTo>
                          <a:lnTo>
                            <a:pt x="1789" y="14"/>
                          </a:lnTo>
                          <a:lnTo>
                            <a:pt x="1790" y="13"/>
                          </a:lnTo>
                          <a:lnTo>
                            <a:pt x="1790" y="10"/>
                          </a:lnTo>
                          <a:lnTo>
                            <a:pt x="1791" y="9"/>
                          </a:lnTo>
                          <a:lnTo>
                            <a:pt x="1791" y="12"/>
                          </a:lnTo>
                          <a:lnTo>
                            <a:pt x="1791" y="11"/>
                          </a:lnTo>
                          <a:lnTo>
                            <a:pt x="1792" y="9"/>
                          </a:lnTo>
                          <a:lnTo>
                            <a:pt x="1792" y="9"/>
                          </a:lnTo>
                          <a:lnTo>
                            <a:pt x="1793" y="6"/>
                          </a:lnTo>
                          <a:lnTo>
                            <a:pt x="1793" y="7"/>
                          </a:lnTo>
                          <a:lnTo>
                            <a:pt x="1793" y="7"/>
                          </a:lnTo>
                          <a:lnTo>
                            <a:pt x="1794" y="7"/>
                          </a:lnTo>
                          <a:lnTo>
                            <a:pt x="1794" y="5"/>
                          </a:lnTo>
                          <a:lnTo>
                            <a:pt x="1795" y="9"/>
                          </a:lnTo>
                          <a:lnTo>
                            <a:pt x="1795" y="5"/>
                          </a:lnTo>
                          <a:lnTo>
                            <a:pt x="1796" y="3"/>
                          </a:lnTo>
                          <a:lnTo>
                            <a:pt x="1796" y="6"/>
                          </a:lnTo>
                          <a:lnTo>
                            <a:pt x="1796" y="10"/>
                          </a:lnTo>
                          <a:lnTo>
                            <a:pt x="1797" y="9"/>
                          </a:lnTo>
                          <a:lnTo>
                            <a:pt x="1797" y="10"/>
                          </a:lnTo>
                          <a:lnTo>
                            <a:pt x="1798" y="8"/>
                          </a:lnTo>
                          <a:lnTo>
                            <a:pt x="1798" y="8"/>
                          </a:lnTo>
                          <a:lnTo>
                            <a:pt x="1798" y="10"/>
                          </a:lnTo>
                          <a:lnTo>
                            <a:pt x="1799" y="9"/>
                          </a:lnTo>
                          <a:lnTo>
                            <a:pt x="1799" y="10"/>
                          </a:lnTo>
                          <a:lnTo>
                            <a:pt x="1800" y="11"/>
                          </a:lnTo>
                          <a:lnTo>
                            <a:pt x="1800" y="11"/>
                          </a:lnTo>
                          <a:lnTo>
                            <a:pt x="1801" y="11"/>
                          </a:lnTo>
                          <a:lnTo>
                            <a:pt x="1801" y="11"/>
                          </a:lnTo>
                          <a:lnTo>
                            <a:pt x="1801" y="10"/>
                          </a:lnTo>
                          <a:lnTo>
                            <a:pt x="1802" y="10"/>
                          </a:lnTo>
                          <a:lnTo>
                            <a:pt x="1802" y="11"/>
                          </a:lnTo>
                          <a:lnTo>
                            <a:pt x="1803" y="13"/>
                          </a:lnTo>
                          <a:lnTo>
                            <a:pt x="1803" y="9"/>
                          </a:lnTo>
                          <a:lnTo>
                            <a:pt x="1803" y="12"/>
                          </a:lnTo>
                          <a:lnTo>
                            <a:pt x="1804" y="12"/>
                          </a:lnTo>
                          <a:lnTo>
                            <a:pt x="1804" y="11"/>
                          </a:lnTo>
                          <a:lnTo>
                            <a:pt x="1805" y="7"/>
                          </a:lnTo>
                          <a:lnTo>
                            <a:pt x="1805" y="11"/>
                          </a:lnTo>
                          <a:lnTo>
                            <a:pt x="1806" y="8"/>
                          </a:lnTo>
                          <a:lnTo>
                            <a:pt x="1806" y="6"/>
                          </a:lnTo>
                          <a:lnTo>
                            <a:pt x="1806" y="9"/>
                          </a:lnTo>
                          <a:lnTo>
                            <a:pt x="1807" y="6"/>
                          </a:lnTo>
                          <a:lnTo>
                            <a:pt x="1807" y="7"/>
                          </a:lnTo>
                          <a:lnTo>
                            <a:pt x="1808" y="7"/>
                          </a:lnTo>
                          <a:lnTo>
                            <a:pt x="1808" y="5"/>
                          </a:lnTo>
                          <a:lnTo>
                            <a:pt x="1808" y="7"/>
                          </a:lnTo>
                          <a:lnTo>
                            <a:pt x="1809" y="6"/>
                          </a:lnTo>
                          <a:lnTo>
                            <a:pt x="1809" y="6"/>
                          </a:lnTo>
                          <a:lnTo>
                            <a:pt x="1810" y="8"/>
                          </a:lnTo>
                          <a:lnTo>
                            <a:pt x="1810" y="10"/>
                          </a:lnTo>
                          <a:lnTo>
                            <a:pt x="1811" y="8"/>
                          </a:lnTo>
                          <a:lnTo>
                            <a:pt x="1811" y="9"/>
                          </a:lnTo>
                          <a:lnTo>
                            <a:pt x="1811" y="10"/>
                          </a:lnTo>
                          <a:lnTo>
                            <a:pt x="1812" y="9"/>
                          </a:lnTo>
                          <a:lnTo>
                            <a:pt x="1812" y="9"/>
                          </a:lnTo>
                          <a:lnTo>
                            <a:pt x="1813" y="9"/>
                          </a:lnTo>
                          <a:lnTo>
                            <a:pt x="1813" y="11"/>
                          </a:lnTo>
                          <a:lnTo>
                            <a:pt x="1813" y="11"/>
                          </a:lnTo>
                          <a:lnTo>
                            <a:pt x="1814" y="12"/>
                          </a:lnTo>
                          <a:lnTo>
                            <a:pt x="1814" y="12"/>
                          </a:lnTo>
                          <a:lnTo>
                            <a:pt x="1815" y="12"/>
                          </a:lnTo>
                          <a:lnTo>
                            <a:pt x="1815" y="11"/>
                          </a:lnTo>
                          <a:lnTo>
                            <a:pt x="1816" y="14"/>
                          </a:lnTo>
                          <a:lnTo>
                            <a:pt x="1816" y="13"/>
                          </a:lnTo>
                          <a:lnTo>
                            <a:pt x="1816" y="10"/>
                          </a:lnTo>
                          <a:lnTo>
                            <a:pt x="1817" y="10"/>
                          </a:lnTo>
                          <a:lnTo>
                            <a:pt x="1817" y="10"/>
                          </a:lnTo>
                          <a:lnTo>
                            <a:pt x="1818" y="11"/>
                          </a:lnTo>
                          <a:lnTo>
                            <a:pt x="1818" y="10"/>
                          </a:lnTo>
                          <a:lnTo>
                            <a:pt x="1818" y="10"/>
                          </a:lnTo>
                          <a:lnTo>
                            <a:pt x="1819" y="10"/>
                          </a:lnTo>
                          <a:lnTo>
                            <a:pt x="1819" y="9"/>
                          </a:lnTo>
                          <a:lnTo>
                            <a:pt x="1820" y="7"/>
                          </a:lnTo>
                          <a:lnTo>
                            <a:pt x="1820" y="6"/>
                          </a:lnTo>
                          <a:lnTo>
                            <a:pt x="1821" y="8"/>
                          </a:lnTo>
                          <a:lnTo>
                            <a:pt x="1821" y="8"/>
                          </a:lnTo>
                          <a:lnTo>
                            <a:pt x="1821" y="6"/>
                          </a:lnTo>
                          <a:lnTo>
                            <a:pt x="1822" y="7"/>
                          </a:lnTo>
                          <a:lnTo>
                            <a:pt x="1822" y="6"/>
                          </a:lnTo>
                          <a:lnTo>
                            <a:pt x="1823" y="6"/>
                          </a:lnTo>
                          <a:lnTo>
                            <a:pt x="1823" y="5"/>
                          </a:lnTo>
                          <a:lnTo>
                            <a:pt x="1823" y="5"/>
                          </a:lnTo>
                          <a:lnTo>
                            <a:pt x="1824" y="7"/>
                          </a:lnTo>
                          <a:lnTo>
                            <a:pt x="1824" y="7"/>
                          </a:lnTo>
                          <a:lnTo>
                            <a:pt x="1825" y="8"/>
                          </a:lnTo>
                          <a:lnTo>
                            <a:pt x="1825" y="9"/>
                          </a:lnTo>
                          <a:lnTo>
                            <a:pt x="1826" y="9"/>
                          </a:lnTo>
                          <a:lnTo>
                            <a:pt x="1826" y="12"/>
                          </a:lnTo>
                          <a:lnTo>
                            <a:pt x="1826" y="12"/>
                          </a:lnTo>
                          <a:lnTo>
                            <a:pt x="1827" y="10"/>
                          </a:lnTo>
                          <a:lnTo>
                            <a:pt x="1827" y="11"/>
                          </a:lnTo>
                          <a:lnTo>
                            <a:pt x="1828" y="8"/>
                          </a:lnTo>
                          <a:lnTo>
                            <a:pt x="1828" y="11"/>
                          </a:lnTo>
                          <a:lnTo>
                            <a:pt x="1828" y="7"/>
                          </a:lnTo>
                          <a:lnTo>
                            <a:pt x="1829" y="12"/>
                          </a:lnTo>
                          <a:lnTo>
                            <a:pt x="1829" y="10"/>
                          </a:lnTo>
                          <a:lnTo>
                            <a:pt x="1830" y="13"/>
                          </a:lnTo>
                          <a:lnTo>
                            <a:pt x="1830" y="13"/>
                          </a:lnTo>
                          <a:lnTo>
                            <a:pt x="1831" y="12"/>
                          </a:lnTo>
                          <a:lnTo>
                            <a:pt x="1831" y="11"/>
                          </a:lnTo>
                          <a:lnTo>
                            <a:pt x="1831" y="10"/>
                          </a:lnTo>
                          <a:lnTo>
                            <a:pt x="1832" y="10"/>
                          </a:lnTo>
                          <a:lnTo>
                            <a:pt x="1832" y="11"/>
                          </a:lnTo>
                          <a:lnTo>
                            <a:pt x="1833" y="8"/>
                          </a:lnTo>
                          <a:lnTo>
                            <a:pt x="1833" y="9"/>
                          </a:lnTo>
                          <a:lnTo>
                            <a:pt x="1833" y="11"/>
                          </a:lnTo>
                          <a:lnTo>
                            <a:pt x="1834" y="8"/>
                          </a:lnTo>
                          <a:lnTo>
                            <a:pt x="1834" y="8"/>
                          </a:lnTo>
                          <a:lnTo>
                            <a:pt x="1835" y="6"/>
                          </a:lnTo>
                          <a:lnTo>
                            <a:pt x="1835" y="6"/>
                          </a:lnTo>
                          <a:lnTo>
                            <a:pt x="1836" y="6"/>
                          </a:lnTo>
                          <a:lnTo>
                            <a:pt x="1836" y="8"/>
                          </a:lnTo>
                          <a:lnTo>
                            <a:pt x="1836" y="6"/>
                          </a:lnTo>
                          <a:lnTo>
                            <a:pt x="1837" y="7"/>
                          </a:lnTo>
                          <a:lnTo>
                            <a:pt x="1837" y="8"/>
                          </a:lnTo>
                          <a:lnTo>
                            <a:pt x="1838" y="8"/>
                          </a:lnTo>
                          <a:lnTo>
                            <a:pt x="1838" y="8"/>
                          </a:lnTo>
                          <a:lnTo>
                            <a:pt x="1838" y="10"/>
                          </a:lnTo>
                          <a:lnTo>
                            <a:pt x="1839" y="7"/>
                          </a:lnTo>
                          <a:lnTo>
                            <a:pt x="1839" y="9"/>
                          </a:lnTo>
                          <a:lnTo>
                            <a:pt x="1840" y="10"/>
                          </a:lnTo>
                          <a:lnTo>
                            <a:pt x="1840" y="11"/>
                          </a:lnTo>
                          <a:lnTo>
                            <a:pt x="1841" y="7"/>
                          </a:lnTo>
                          <a:lnTo>
                            <a:pt x="1841" y="11"/>
                          </a:lnTo>
                          <a:lnTo>
                            <a:pt x="1841" y="10"/>
                          </a:lnTo>
                          <a:lnTo>
                            <a:pt x="1842" y="13"/>
                          </a:lnTo>
                          <a:lnTo>
                            <a:pt x="1842" y="12"/>
                          </a:lnTo>
                          <a:lnTo>
                            <a:pt x="1843" y="10"/>
                          </a:lnTo>
                          <a:lnTo>
                            <a:pt x="1843" y="12"/>
                          </a:lnTo>
                          <a:lnTo>
                            <a:pt x="1843" y="13"/>
                          </a:lnTo>
                          <a:lnTo>
                            <a:pt x="1844" y="12"/>
                          </a:lnTo>
                          <a:lnTo>
                            <a:pt x="1844" y="8"/>
                          </a:lnTo>
                          <a:lnTo>
                            <a:pt x="1845" y="10"/>
                          </a:lnTo>
                          <a:lnTo>
                            <a:pt x="1845" y="11"/>
                          </a:lnTo>
                          <a:lnTo>
                            <a:pt x="1846" y="9"/>
                          </a:lnTo>
                          <a:lnTo>
                            <a:pt x="1846" y="8"/>
                          </a:lnTo>
                          <a:lnTo>
                            <a:pt x="1846" y="7"/>
                          </a:lnTo>
                          <a:lnTo>
                            <a:pt x="1847" y="10"/>
                          </a:lnTo>
                          <a:lnTo>
                            <a:pt x="1847" y="9"/>
                          </a:lnTo>
                          <a:lnTo>
                            <a:pt x="1848" y="7"/>
                          </a:lnTo>
                          <a:lnTo>
                            <a:pt x="1848" y="4"/>
                          </a:lnTo>
                          <a:lnTo>
                            <a:pt x="1848" y="5"/>
                          </a:lnTo>
                          <a:lnTo>
                            <a:pt x="1849" y="4"/>
                          </a:lnTo>
                          <a:lnTo>
                            <a:pt x="1849" y="2"/>
                          </a:lnTo>
                          <a:lnTo>
                            <a:pt x="1850" y="2"/>
                          </a:lnTo>
                          <a:lnTo>
                            <a:pt x="1850" y="4"/>
                          </a:lnTo>
                          <a:lnTo>
                            <a:pt x="1851" y="5"/>
                          </a:lnTo>
                          <a:lnTo>
                            <a:pt x="1851" y="5"/>
                          </a:lnTo>
                          <a:lnTo>
                            <a:pt x="1851" y="6"/>
                          </a:lnTo>
                          <a:lnTo>
                            <a:pt x="1852" y="6"/>
                          </a:lnTo>
                          <a:lnTo>
                            <a:pt x="1852" y="8"/>
                          </a:lnTo>
                          <a:lnTo>
                            <a:pt x="1853" y="7"/>
                          </a:lnTo>
                          <a:lnTo>
                            <a:pt x="1853" y="6"/>
                          </a:lnTo>
                          <a:lnTo>
                            <a:pt x="1853" y="6"/>
                          </a:lnTo>
                          <a:lnTo>
                            <a:pt x="1854" y="8"/>
                          </a:lnTo>
                          <a:lnTo>
                            <a:pt x="1854" y="10"/>
                          </a:lnTo>
                          <a:lnTo>
                            <a:pt x="1855" y="10"/>
                          </a:lnTo>
                          <a:lnTo>
                            <a:pt x="1855" y="8"/>
                          </a:lnTo>
                          <a:lnTo>
                            <a:pt x="1856" y="9"/>
                          </a:lnTo>
                          <a:lnTo>
                            <a:pt x="1856" y="12"/>
                          </a:lnTo>
                          <a:lnTo>
                            <a:pt x="1856" y="11"/>
                          </a:lnTo>
                          <a:lnTo>
                            <a:pt x="1857" y="8"/>
                          </a:lnTo>
                          <a:lnTo>
                            <a:pt x="1857" y="11"/>
                          </a:lnTo>
                          <a:lnTo>
                            <a:pt x="1858" y="10"/>
                          </a:lnTo>
                          <a:lnTo>
                            <a:pt x="1858" y="12"/>
                          </a:lnTo>
                          <a:lnTo>
                            <a:pt x="1858" y="12"/>
                          </a:lnTo>
                          <a:lnTo>
                            <a:pt x="1859" y="10"/>
                          </a:lnTo>
                          <a:lnTo>
                            <a:pt x="1859" y="11"/>
                          </a:lnTo>
                          <a:lnTo>
                            <a:pt x="1860" y="10"/>
                          </a:lnTo>
                          <a:lnTo>
                            <a:pt x="1860" y="10"/>
                          </a:lnTo>
                          <a:lnTo>
                            <a:pt x="1861" y="9"/>
                          </a:lnTo>
                          <a:lnTo>
                            <a:pt x="1861" y="8"/>
                          </a:lnTo>
                          <a:lnTo>
                            <a:pt x="1861" y="8"/>
                          </a:lnTo>
                          <a:lnTo>
                            <a:pt x="1862" y="8"/>
                          </a:lnTo>
                          <a:lnTo>
                            <a:pt x="1862" y="7"/>
                          </a:lnTo>
                          <a:lnTo>
                            <a:pt x="1863" y="10"/>
                          </a:lnTo>
                          <a:lnTo>
                            <a:pt x="1863" y="6"/>
                          </a:lnTo>
                          <a:lnTo>
                            <a:pt x="1863" y="6"/>
                          </a:lnTo>
                          <a:lnTo>
                            <a:pt x="1864" y="7"/>
                          </a:lnTo>
                          <a:lnTo>
                            <a:pt x="1864" y="7"/>
                          </a:lnTo>
                          <a:lnTo>
                            <a:pt x="1865" y="8"/>
                          </a:lnTo>
                          <a:lnTo>
                            <a:pt x="1865" y="9"/>
                          </a:lnTo>
                          <a:lnTo>
                            <a:pt x="1866" y="9"/>
                          </a:lnTo>
                          <a:lnTo>
                            <a:pt x="1866" y="11"/>
                          </a:lnTo>
                          <a:lnTo>
                            <a:pt x="1866" y="9"/>
                          </a:lnTo>
                          <a:lnTo>
                            <a:pt x="1867" y="7"/>
                          </a:lnTo>
                          <a:lnTo>
                            <a:pt x="1867" y="10"/>
                          </a:lnTo>
                          <a:lnTo>
                            <a:pt x="1868" y="10"/>
                          </a:lnTo>
                          <a:lnTo>
                            <a:pt x="1868" y="9"/>
                          </a:lnTo>
                          <a:lnTo>
                            <a:pt x="1868" y="9"/>
                          </a:lnTo>
                          <a:lnTo>
                            <a:pt x="1869" y="11"/>
                          </a:lnTo>
                          <a:lnTo>
                            <a:pt x="1869" y="12"/>
                          </a:lnTo>
                          <a:lnTo>
                            <a:pt x="1870" y="13"/>
                          </a:lnTo>
                          <a:lnTo>
                            <a:pt x="1870" y="12"/>
                          </a:lnTo>
                          <a:lnTo>
                            <a:pt x="1871" y="12"/>
                          </a:lnTo>
                          <a:lnTo>
                            <a:pt x="1871" y="14"/>
                          </a:lnTo>
                          <a:lnTo>
                            <a:pt x="1871" y="12"/>
                          </a:lnTo>
                          <a:lnTo>
                            <a:pt x="1872" y="12"/>
                          </a:lnTo>
                          <a:lnTo>
                            <a:pt x="1872" y="14"/>
                          </a:lnTo>
                          <a:lnTo>
                            <a:pt x="1873" y="10"/>
                          </a:lnTo>
                          <a:lnTo>
                            <a:pt x="1873" y="12"/>
                          </a:lnTo>
                          <a:lnTo>
                            <a:pt x="1873" y="12"/>
                          </a:lnTo>
                          <a:lnTo>
                            <a:pt x="1874" y="13"/>
                          </a:lnTo>
                          <a:lnTo>
                            <a:pt x="1874" y="10"/>
                          </a:lnTo>
                          <a:lnTo>
                            <a:pt x="1875" y="11"/>
                          </a:lnTo>
                          <a:lnTo>
                            <a:pt x="1875" y="12"/>
                          </a:lnTo>
                          <a:lnTo>
                            <a:pt x="1876" y="7"/>
                          </a:lnTo>
                          <a:lnTo>
                            <a:pt x="1876" y="7"/>
                          </a:lnTo>
                          <a:lnTo>
                            <a:pt x="1876" y="8"/>
                          </a:lnTo>
                          <a:lnTo>
                            <a:pt x="1877" y="8"/>
                          </a:lnTo>
                          <a:lnTo>
                            <a:pt x="1877" y="8"/>
                          </a:lnTo>
                          <a:lnTo>
                            <a:pt x="1878" y="5"/>
                          </a:lnTo>
                          <a:lnTo>
                            <a:pt x="1878" y="10"/>
                          </a:lnTo>
                          <a:lnTo>
                            <a:pt x="1878" y="8"/>
                          </a:lnTo>
                          <a:lnTo>
                            <a:pt x="1879" y="8"/>
                          </a:lnTo>
                          <a:lnTo>
                            <a:pt x="1879" y="9"/>
                          </a:lnTo>
                          <a:lnTo>
                            <a:pt x="1880" y="9"/>
                          </a:lnTo>
                          <a:lnTo>
                            <a:pt x="1880" y="11"/>
                          </a:lnTo>
                          <a:lnTo>
                            <a:pt x="1881" y="11"/>
                          </a:lnTo>
                          <a:lnTo>
                            <a:pt x="1881" y="9"/>
                          </a:lnTo>
                          <a:lnTo>
                            <a:pt x="1881" y="11"/>
                          </a:lnTo>
                          <a:lnTo>
                            <a:pt x="1882" y="10"/>
                          </a:lnTo>
                          <a:lnTo>
                            <a:pt x="1882" y="13"/>
                          </a:lnTo>
                          <a:lnTo>
                            <a:pt x="1883" y="12"/>
                          </a:lnTo>
                          <a:lnTo>
                            <a:pt x="1883" y="12"/>
                          </a:lnTo>
                          <a:lnTo>
                            <a:pt x="1883" y="10"/>
                          </a:lnTo>
                          <a:lnTo>
                            <a:pt x="1884" y="15"/>
                          </a:lnTo>
                          <a:lnTo>
                            <a:pt x="1884" y="16"/>
                          </a:lnTo>
                          <a:lnTo>
                            <a:pt x="1885" y="12"/>
                          </a:lnTo>
                          <a:lnTo>
                            <a:pt x="1885" y="13"/>
                          </a:lnTo>
                          <a:lnTo>
                            <a:pt x="1886" y="12"/>
                          </a:lnTo>
                          <a:lnTo>
                            <a:pt x="1886" y="14"/>
                          </a:lnTo>
                          <a:lnTo>
                            <a:pt x="1886" y="15"/>
                          </a:lnTo>
                          <a:lnTo>
                            <a:pt x="1887" y="12"/>
                          </a:lnTo>
                          <a:lnTo>
                            <a:pt x="1887" y="9"/>
                          </a:lnTo>
                          <a:lnTo>
                            <a:pt x="1888" y="13"/>
                          </a:lnTo>
                          <a:lnTo>
                            <a:pt x="1888" y="11"/>
                          </a:lnTo>
                          <a:lnTo>
                            <a:pt x="1888" y="12"/>
                          </a:lnTo>
                          <a:lnTo>
                            <a:pt x="1889" y="12"/>
                          </a:lnTo>
                          <a:lnTo>
                            <a:pt x="1889" y="11"/>
                          </a:lnTo>
                          <a:lnTo>
                            <a:pt x="1890" y="10"/>
                          </a:lnTo>
                          <a:lnTo>
                            <a:pt x="1890" y="9"/>
                          </a:lnTo>
                          <a:lnTo>
                            <a:pt x="1891" y="10"/>
                          </a:lnTo>
                          <a:lnTo>
                            <a:pt x="1891" y="9"/>
                          </a:lnTo>
                          <a:lnTo>
                            <a:pt x="1891" y="10"/>
                          </a:lnTo>
                          <a:lnTo>
                            <a:pt x="1892" y="8"/>
                          </a:lnTo>
                          <a:lnTo>
                            <a:pt x="1892" y="9"/>
                          </a:lnTo>
                          <a:lnTo>
                            <a:pt x="1893" y="10"/>
                          </a:lnTo>
                          <a:lnTo>
                            <a:pt x="1893" y="11"/>
                          </a:lnTo>
                          <a:lnTo>
                            <a:pt x="1893" y="7"/>
                          </a:lnTo>
                          <a:lnTo>
                            <a:pt x="1894" y="11"/>
                          </a:lnTo>
                          <a:lnTo>
                            <a:pt x="1894" y="12"/>
                          </a:lnTo>
                          <a:lnTo>
                            <a:pt x="1895" y="11"/>
                          </a:lnTo>
                          <a:lnTo>
                            <a:pt x="1895" y="12"/>
                          </a:lnTo>
                          <a:lnTo>
                            <a:pt x="1896" y="13"/>
                          </a:lnTo>
                          <a:lnTo>
                            <a:pt x="1896" y="12"/>
                          </a:lnTo>
                          <a:lnTo>
                            <a:pt x="1896" y="9"/>
                          </a:lnTo>
                          <a:lnTo>
                            <a:pt x="1897" y="12"/>
                          </a:lnTo>
                          <a:lnTo>
                            <a:pt x="1897" y="13"/>
                          </a:lnTo>
                          <a:lnTo>
                            <a:pt x="1898" y="11"/>
                          </a:lnTo>
                          <a:lnTo>
                            <a:pt x="1898" y="15"/>
                          </a:lnTo>
                          <a:lnTo>
                            <a:pt x="1898" y="12"/>
                          </a:lnTo>
                          <a:lnTo>
                            <a:pt x="1899" y="11"/>
                          </a:lnTo>
                          <a:lnTo>
                            <a:pt x="1899" y="14"/>
                          </a:lnTo>
                          <a:lnTo>
                            <a:pt x="1900" y="12"/>
                          </a:lnTo>
                          <a:lnTo>
                            <a:pt x="1900" y="12"/>
                          </a:lnTo>
                          <a:lnTo>
                            <a:pt x="1901" y="13"/>
                          </a:lnTo>
                          <a:lnTo>
                            <a:pt x="1901" y="16"/>
                          </a:lnTo>
                          <a:lnTo>
                            <a:pt x="1901" y="11"/>
                          </a:lnTo>
                          <a:lnTo>
                            <a:pt x="1902" y="12"/>
                          </a:lnTo>
                          <a:lnTo>
                            <a:pt x="1902" y="12"/>
                          </a:lnTo>
                          <a:lnTo>
                            <a:pt x="1903" y="11"/>
                          </a:lnTo>
                          <a:lnTo>
                            <a:pt x="1903" y="12"/>
                          </a:lnTo>
                          <a:lnTo>
                            <a:pt x="1903" y="10"/>
                          </a:lnTo>
                          <a:lnTo>
                            <a:pt x="1904" y="11"/>
                          </a:lnTo>
                          <a:lnTo>
                            <a:pt x="1904" y="10"/>
                          </a:lnTo>
                          <a:lnTo>
                            <a:pt x="1905" y="8"/>
                          </a:lnTo>
                          <a:lnTo>
                            <a:pt x="1905" y="8"/>
                          </a:lnTo>
                          <a:lnTo>
                            <a:pt x="1906" y="7"/>
                          </a:lnTo>
                          <a:lnTo>
                            <a:pt x="1906" y="9"/>
                          </a:lnTo>
                          <a:lnTo>
                            <a:pt x="1906" y="9"/>
                          </a:lnTo>
                          <a:lnTo>
                            <a:pt x="1907" y="10"/>
                          </a:lnTo>
                          <a:lnTo>
                            <a:pt x="1907" y="11"/>
                          </a:lnTo>
                          <a:lnTo>
                            <a:pt x="1908" y="10"/>
                          </a:lnTo>
                          <a:lnTo>
                            <a:pt x="1908" y="10"/>
                          </a:lnTo>
                          <a:lnTo>
                            <a:pt x="1908" y="9"/>
                          </a:lnTo>
                          <a:lnTo>
                            <a:pt x="1909" y="11"/>
                          </a:lnTo>
                          <a:lnTo>
                            <a:pt x="1909" y="12"/>
                          </a:lnTo>
                          <a:lnTo>
                            <a:pt x="1910" y="10"/>
                          </a:lnTo>
                          <a:lnTo>
                            <a:pt x="1910" y="11"/>
                          </a:lnTo>
                          <a:lnTo>
                            <a:pt x="1911" y="16"/>
                          </a:lnTo>
                          <a:lnTo>
                            <a:pt x="1911" y="12"/>
                          </a:lnTo>
                          <a:lnTo>
                            <a:pt x="1911" y="13"/>
                          </a:lnTo>
                          <a:lnTo>
                            <a:pt x="1912" y="14"/>
                          </a:lnTo>
                          <a:lnTo>
                            <a:pt x="1912" y="15"/>
                          </a:lnTo>
                          <a:lnTo>
                            <a:pt x="1913" y="15"/>
                          </a:lnTo>
                          <a:lnTo>
                            <a:pt x="1913" y="12"/>
                          </a:lnTo>
                          <a:lnTo>
                            <a:pt x="1913" y="14"/>
                          </a:lnTo>
                          <a:lnTo>
                            <a:pt x="1914" y="13"/>
                          </a:lnTo>
                          <a:lnTo>
                            <a:pt x="1914" y="13"/>
                          </a:lnTo>
                          <a:lnTo>
                            <a:pt x="1915" y="12"/>
                          </a:lnTo>
                          <a:lnTo>
                            <a:pt x="1915" y="10"/>
                          </a:lnTo>
                          <a:lnTo>
                            <a:pt x="1916" y="11"/>
                          </a:lnTo>
                          <a:lnTo>
                            <a:pt x="1916" y="11"/>
                          </a:lnTo>
                          <a:lnTo>
                            <a:pt x="1916" y="11"/>
                          </a:lnTo>
                          <a:lnTo>
                            <a:pt x="1917" y="8"/>
                          </a:lnTo>
                          <a:lnTo>
                            <a:pt x="1917" y="9"/>
                          </a:lnTo>
                          <a:lnTo>
                            <a:pt x="1918" y="9"/>
                          </a:lnTo>
                          <a:lnTo>
                            <a:pt x="1918" y="9"/>
                          </a:lnTo>
                          <a:lnTo>
                            <a:pt x="1918" y="8"/>
                          </a:lnTo>
                          <a:lnTo>
                            <a:pt x="1919" y="9"/>
                          </a:lnTo>
                          <a:lnTo>
                            <a:pt x="1919" y="7"/>
                          </a:lnTo>
                          <a:lnTo>
                            <a:pt x="1920" y="10"/>
                          </a:lnTo>
                          <a:lnTo>
                            <a:pt x="1920" y="8"/>
                          </a:lnTo>
                          <a:lnTo>
                            <a:pt x="1921" y="9"/>
                          </a:lnTo>
                          <a:lnTo>
                            <a:pt x="1921" y="10"/>
                          </a:lnTo>
                          <a:lnTo>
                            <a:pt x="1921" y="10"/>
                          </a:lnTo>
                          <a:lnTo>
                            <a:pt x="1922" y="9"/>
                          </a:lnTo>
                          <a:lnTo>
                            <a:pt x="1922" y="11"/>
                          </a:lnTo>
                          <a:lnTo>
                            <a:pt x="1923" y="12"/>
                          </a:lnTo>
                          <a:lnTo>
                            <a:pt x="1923" y="11"/>
                          </a:lnTo>
                          <a:lnTo>
                            <a:pt x="1923" y="10"/>
                          </a:lnTo>
                          <a:lnTo>
                            <a:pt x="1924" y="13"/>
                          </a:lnTo>
                          <a:lnTo>
                            <a:pt x="1924" y="10"/>
                          </a:lnTo>
                          <a:lnTo>
                            <a:pt x="1925" y="13"/>
                          </a:lnTo>
                          <a:lnTo>
                            <a:pt x="1925" y="11"/>
                          </a:lnTo>
                          <a:lnTo>
                            <a:pt x="1926" y="14"/>
                          </a:lnTo>
                          <a:lnTo>
                            <a:pt x="1926" y="14"/>
                          </a:lnTo>
                          <a:lnTo>
                            <a:pt x="1926" y="13"/>
                          </a:lnTo>
                          <a:lnTo>
                            <a:pt x="1927" y="14"/>
                          </a:lnTo>
                          <a:lnTo>
                            <a:pt x="1927" y="14"/>
                          </a:lnTo>
                          <a:lnTo>
                            <a:pt x="1928" y="15"/>
                          </a:lnTo>
                          <a:lnTo>
                            <a:pt x="1928" y="13"/>
                          </a:lnTo>
                          <a:lnTo>
                            <a:pt x="1928" y="13"/>
                          </a:lnTo>
                          <a:lnTo>
                            <a:pt x="1929" y="13"/>
                          </a:lnTo>
                          <a:lnTo>
                            <a:pt x="1929" y="13"/>
                          </a:lnTo>
                          <a:lnTo>
                            <a:pt x="1930" y="11"/>
                          </a:lnTo>
                          <a:lnTo>
                            <a:pt x="1930" y="11"/>
                          </a:lnTo>
                          <a:lnTo>
                            <a:pt x="1931" y="9"/>
                          </a:lnTo>
                          <a:lnTo>
                            <a:pt x="1931" y="10"/>
                          </a:lnTo>
                          <a:lnTo>
                            <a:pt x="1931" y="8"/>
                          </a:lnTo>
                          <a:lnTo>
                            <a:pt x="1932" y="9"/>
                          </a:lnTo>
                          <a:lnTo>
                            <a:pt x="1932" y="10"/>
                          </a:lnTo>
                          <a:lnTo>
                            <a:pt x="1933" y="7"/>
                          </a:lnTo>
                          <a:lnTo>
                            <a:pt x="1933" y="9"/>
                          </a:lnTo>
                          <a:lnTo>
                            <a:pt x="1933" y="7"/>
                          </a:lnTo>
                          <a:lnTo>
                            <a:pt x="1934" y="9"/>
                          </a:lnTo>
                          <a:lnTo>
                            <a:pt x="1934" y="8"/>
                          </a:lnTo>
                          <a:lnTo>
                            <a:pt x="1935" y="8"/>
                          </a:lnTo>
                          <a:lnTo>
                            <a:pt x="1935" y="10"/>
                          </a:lnTo>
                          <a:lnTo>
                            <a:pt x="1936" y="9"/>
                          </a:lnTo>
                          <a:lnTo>
                            <a:pt x="1936" y="11"/>
                          </a:lnTo>
                          <a:lnTo>
                            <a:pt x="1936" y="10"/>
                          </a:lnTo>
                          <a:lnTo>
                            <a:pt x="1937" y="11"/>
                          </a:lnTo>
                          <a:lnTo>
                            <a:pt x="1937" y="10"/>
                          </a:lnTo>
                          <a:lnTo>
                            <a:pt x="1938" y="10"/>
                          </a:lnTo>
                          <a:lnTo>
                            <a:pt x="1938" y="12"/>
                          </a:lnTo>
                          <a:lnTo>
                            <a:pt x="1938" y="13"/>
                          </a:lnTo>
                          <a:lnTo>
                            <a:pt x="1939" y="11"/>
                          </a:lnTo>
                          <a:lnTo>
                            <a:pt x="1939" y="12"/>
                          </a:lnTo>
                          <a:lnTo>
                            <a:pt x="1940" y="14"/>
                          </a:lnTo>
                          <a:lnTo>
                            <a:pt x="1940" y="11"/>
                          </a:lnTo>
                          <a:lnTo>
                            <a:pt x="1941" y="13"/>
                          </a:lnTo>
                          <a:lnTo>
                            <a:pt x="1941" y="12"/>
                          </a:lnTo>
                          <a:lnTo>
                            <a:pt x="1941" y="12"/>
                          </a:lnTo>
                          <a:lnTo>
                            <a:pt x="1942" y="12"/>
                          </a:lnTo>
                          <a:lnTo>
                            <a:pt x="1942" y="13"/>
                          </a:lnTo>
                          <a:lnTo>
                            <a:pt x="1943" y="12"/>
                          </a:lnTo>
                          <a:lnTo>
                            <a:pt x="1943" y="5"/>
                          </a:lnTo>
                          <a:lnTo>
                            <a:pt x="1943" y="9"/>
                          </a:lnTo>
                          <a:lnTo>
                            <a:pt x="1944" y="9"/>
                          </a:lnTo>
                          <a:lnTo>
                            <a:pt x="1944" y="7"/>
                          </a:lnTo>
                          <a:lnTo>
                            <a:pt x="1945" y="9"/>
                          </a:lnTo>
                          <a:lnTo>
                            <a:pt x="1945" y="11"/>
                          </a:lnTo>
                          <a:lnTo>
                            <a:pt x="1946" y="8"/>
                          </a:lnTo>
                          <a:lnTo>
                            <a:pt x="1946" y="7"/>
                          </a:lnTo>
                          <a:lnTo>
                            <a:pt x="1946" y="7"/>
                          </a:lnTo>
                          <a:lnTo>
                            <a:pt x="1947" y="8"/>
                          </a:lnTo>
                          <a:lnTo>
                            <a:pt x="1947" y="8"/>
                          </a:lnTo>
                          <a:lnTo>
                            <a:pt x="1948" y="7"/>
                          </a:lnTo>
                          <a:lnTo>
                            <a:pt x="1948" y="7"/>
                          </a:lnTo>
                          <a:lnTo>
                            <a:pt x="1948" y="7"/>
                          </a:lnTo>
                          <a:lnTo>
                            <a:pt x="1949" y="6"/>
                          </a:lnTo>
                          <a:lnTo>
                            <a:pt x="1949" y="8"/>
                          </a:lnTo>
                          <a:lnTo>
                            <a:pt x="1950" y="11"/>
                          </a:lnTo>
                          <a:lnTo>
                            <a:pt x="1950" y="10"/>
                          </a:lnTo>
                          <a:lnTo>
                            <a:pt x="1951" y="9"/>
                          </a:lnTo>
                          <a:lnTo>
                            <a:pt x="1951" y="9"/>
                          </a:lnTo>
                          <a:lnTo>
                            <a:pt x="1951" y="7"/>
                          </a:lnTo>
                          <a:lnTo>
                            <a:pt x="1952" y="8"/>
                          </a:lnTo>
                          <a:lnTo>
                            <a:pt x="1952" y="10"/>
                          </a:lnTo>
                          <a:lnTo>
                            <a:pt x="1953" y="11"/>
                          </a:lnTo>
                          <a:lnTo>
                            <a:pt x="1953" y="10"/>
                          </a:lnTo>
                          <a:lnTo>
                            <a:pt x="1953" y="10"/>
                          </a:lnTo>
                          <a:lnTo>
                            <a:pt x="1954" y="10"/>
                          </a:lnTo>
                          <a:lnTo>
                            <a:pt x="1954" y="9"/>
                          </a:lnTo>
                          <a:lnTo>
                            <a:pt x="1955" y="10"/>
                          </a:lnTo>
                          <a:lnTo>
                            <a:pt x="1955" y="11"/>
                          </a:lnTo>
                          <a:lnTo>
                            <a:pt x="1956" y="10"/>
                          </a:lnTo>
                          <a:lnTo>
                            <a:pt x="1956" y="12"/>
                          </a:lnTo>
                          <a:lnTo>
                            <a:pt x="1956" y="10"/>
                          </a:lnTo>
                          <a:lnTo>
                            <a:pt x="1957" y="10"/>
                          </a:lnTo>
                          <a:lnTo>
                            <a:pt x="1957" y="10"/>
                          </a:lnTo>
                          <a:lnTo>
                            <a:pt x="1958" y="10"/>
                          </a:lnTo>
                          <a:lnTo>
                            <a:pt x="1958" y="11"/>
                          </a:lnTo>
                          <a:lnTo>
                            <a:pt x="1958" y="8"/>
                          </a:lnTo>
                          <a:lnTo>
                            <a:pt x="1959" y="8"/>
                          </a:lnTo>
                          <a:lnTo>
                            <a:pt x="1959" y="10"/>
                          </a:lnTo>
                          <a:lnTo>
                            <a:pt x="1960" y="7"/>
                          </a:lnTo>
                          <a:lnTo>
                            <a:pt x="1960" y="4"/>
                          </a:lnTo>
                          <a:lnTo>
                            <a:pt x="1961" y="7"/>
                          </a:lnTo>
                          <a:lnTo>
                            <a:pt x="1961" y="6"/>
                          </a:lnTo>
                          <a:lnTo>
                            <a:pt x="1961" y="3"/>
                          </a:lnTo>
                          <a:lnTo>
                            <a:pt x="1962" y="3"/>
                          </a:lnTo>
                          <a:lnTo>
                            <a:pt x="1962" y="6"/>
                          </a:lnTo>
                          <a:lnTo>
                            <a:pt x="1963" y="5"/>
                          </a:lnTo>
                          <a:lnTo>
                            <a:pt x="1963" y="8"/>
                          </a:lnTo>
                          <a:lnTo>
                            <a:pt x="1963" y="7"/>
                          </a:lnTo>
                          <a:lnTo>
                            <a:pt x="1964" y="6"/>
                          </a:lnTo>
                          <a:lnTo>
                            <a:pt x="1964" y="10"/>
                          </a:lnTo>
                          <a:lnTo>
                            <a:pt x="1965" y="8"/>
                          </a:lnTo>
                          <a:lnTo>
                            <a:pt x="1965" y="10"/>
                          </a:lnTo>
                          <a:lnTo>
                            <a:pt x="1966" y="9"/>
                          </a:lnTo>
                          <a:lnTo>
                            <a:pt x="1966" y="7"/>
                          </a:lnTo>
                          <a:lnTo>
                            <a:pt x="1966" y="9"/>
                          </a:lnTo>
                          <a:lnTo>
                            <a:pt x="1967" y="11"/>
                          </a:lnTo>
                          <a:lnTo>
                            <a:pt x="1967" y="10"/>
                          </a:lnTo>
                          <a:lnTo>
                            <a:pt x="1968" y="11"/>
                          </a:lnTo>
                          <a:lnTo>
                            <a:pt x="1968" y="10"/>
                          </a:lnTo>
                          <a:lnTo>
                            <a:pt x="1968" y="8"/>
                          </a:lnTo>
                          <a:lnTo>
                            <a:pt x="1969" y="8"/>
                          </a:lnTo>
                          <a:lnTo>
                            <a:pt x="1969" y="10"/>
                          </a:lnTo>
                          <a:lnTo>
                            <a:pt x="1970" y="8"/>
                          </a:lnTo>
                          <a:lnTo>
                            <a:pt x="1970" y="12"/>
                          </a:lnTo>
                          <a:lnTo>
                            <a:pt x="1971" y="8"/>
                          </a:lnTo>
                          <a:lnTo>
                            <a:pt x="1971" y="6"/>
                          </a:lnTo>
                          <a:lnTo>
                            <a:pt x="1971" y="8"/>
                          </a:lnTo>
                          <a:lnTo>
                            <a:pt x="1972" y="7"/>
                          </a:lnTo>
                          <a:lnTo>
                            <a:pt x="1972" y="8"/>
                          </a:lnTo>
                          <a:lnTo>
                            <a:pt x="1973" y="7"/>
                          </a:lnTo>
                          <a:lnTo>
                            <a:pt x="1973" y="5"/>
                          </a:lnTo>
                          <a:lnTo>
                            <a:pt x="1973" y="3"/>
                          </a:lnTo>
                          <a:lnTo>
                            <a:pt x="1974" y="3"/>
                          </a:lnTo>
                          <a:lnTo>
                            <a:pt x="1974" y="2"/>
                          </a:lnTo>
                          <a:lnTo>
                            <a:pt x="1975" y="3"/>
                          </a:lnTo>
                          <a:lnTo>
                            <a:pt x="1975" y="3"/>
                          </a:lnTo>
                          <a:lnTo>
                            <a:pt x="1976" y="3"/>
                          </a:lnTo>
                          <a:lnTo>
                            <a:pt x="1976" y="5"/>
                          </a:lnTo>
                          <a:lnTo>
                            <a:pt x="1976" y="5"/>
                          </a:lnTo>
                          <a:lnTo>
                            <a:pt x="1977" y="5"/>
                          </a:lnTo>
                          <a:lnTo>
                            <a:pt x="1977" y="4"/>
                          </a:lnTo>
                          <a:lnTo>
                            <a:pt x="1978" y="7"/>
                          </a:lnTo>
                          <a:lnTo>
                            <a:pt x="1978" y="6"/>
                          </a:lnTo>
                          <a:lnTo>
                            <a:pt x="1978" y="6"/>
                          </a:lnTo>
                          <a:lnTo>
                            <a:pt x="1979" y="8"/>
                          </a:lnTo>
                          <a:lnTo>
                            <a:pt x="1979" y="7"/>
                          </a:lnTo>
                          <a:lnTo>
                            <a:pt x="1980" y="10"/>
                          </a:lnTo>
                          <a:lnTo>
                            <a:pt x="1980" y="8"/>
                          </a:lnTo>
                          <a:lnTo>
                            <a:pt x="1981" y="8"/>
                          </a:lnTo>
                          <a:lnTo>
                            <a:pt x="1981" y="7"/>
                          </a:lnTo>
                          <a:lnTo>
                            <a:pt x="1981" y="9"/>
                          </a:lnTo>
                          <a:lnTo>
                            <a:pt x="1982" y="11"/>
                          </a:lnTo>
                          <a:lnTo>
                            <a:pt x="1982" y="9"/>
                          </a:lnTo>
                          <a:lnTo>
                            <a:pt x="1983" y="11"/>
                          </a:lnTo>
                          <a:lnTo>
                            <a:pt x="1983" y="11"/>
                          </a:lnTo>
                          <a:lnTo>
                            <a:pt x="1983" y="10"/>
                          </a:lnTo>
                          <a:lnTo>
                            <a:pt x="1984" y="11"/>
                          </a:lnTo>
                          <a:lnTo>
                            <a:pt x="1984" y="11"/>
                          </a:lnTo>
                          <a:lnTo>
                            <a:pt x="1985" y="10"/>
                          </a:lnTo>
                          <a:lnTo>
                            <a:pt x="1985" y="7"/>
                          </a:lnTo>
                          <a:lnTo>
                            <a:pt x="1986" y="7"/>
                          </a:lnTo>
                          <a:lnTo>
                            <a:pt x="1986" y="7"/>
                          </a:lnTo>
                          <a:lnTo>
                            <a:pt x="1986" y="9"/>
                          </a:lnTo>
                          <a:lnTo>
                            <a:pt x="1987" y="5"/>
                          </a:lnTo>
                          <a:lnTo>
                            <a:pt x="1987" y="7"/>
                          </a:lnTo>
                          <a:lnTo>
                            <a:pt x="1988" y="6"/>
                          </a:lnTo>
                          <a:lnTo>
                            <a:pt x="1988" y="6"/>
                          </a:lnTo>
                          <a:lnTo>
                            <a:pt x="1988" y="4"/>
                          </a:lnTo>
                          <a:lnTo>
                            <a:pt x="1989" y="5"/>
                          </a:lnTo>
                          <a:lnTo>
                            <a:pt x="1989" y="4"/>
                          </a:lnTo>
                          <a:lnTo>
                            <a:pt x="1990" y="7"/>
                          </a:lnTo>
                          <a:lnTo>
                            <a:pt x="1990" y="5"/>
                          </a:lnTo>
                          <a:lnTo>
                            <a:pt x="1991" y="7"/>
                          </a:lnTo>
                          <a:lnTo>
                            <a:pt x="1991" y="5"/>
                          </a:lnTo>
                          <a:lnTo>
                            <a:pt x="1991" y="7"/>
                          </a:lnTo>
                          <a:lnTo>
                            <a:pt x="1992" y="9"/>
                          </a:lnTo>
                          <a:lnTo>
                            <a:pt x="1992" y="9"/>
                          </a:lnTo>
                          <a:lnTo>
                            <a:pt x="1993" y="8"/>
                          </a:lnTo>
                          <a:lnTo>
                            <a:pt x="1993" y="7"/>
                          </a:lnTo>
                          <a:lnTo>
                            <a:pt x="1993" y="10"/>
                          </a:lnTo>
                          <a:lnTo>
                            <a:pt x="1994" y="11"/>
                          </a:lnTo>
                          <a:lnTo>
                            <a:pt x="1994" y="10"/>
                          </a:lnTo>
                          <a:lnTo>
                            <a:pt x="1995" y="11"/>
                          </a:lnTo>
                          <a:lnTo>
                            <a:pt x="1995" y="10"/>
                          </a:lnTo>
                          <a:lnTo>
                            <a:pt x="1996" y="11"/>
                          </a:lnTo>
                          <a:lnTo>
                            <a:pt x="1996" y="11"/>
                          </a:lnTo>
                          <a:lnTo>
                            <a:pt x="1996" y="10"/>
                          </a:lnTo>
                          <a:lnTo>
                            <a:pt x="1997" y="13"/>
                          </a:lnTo>
                          <a:lnTo>
                            <a:pt x="1997" y="10"/>
                          </a:lnTo>
                          <a:lnTo>
                            <a:pt x="1998" y="12"/>
                          </a:lnTo>
                          <a:lnTo>
                            <a:pt x="1998" y="10"/>
                          </a:lnTo>
                          <a:lnTo>
                            <a:pt x="1998" y="10"/>
                          </a:lnTo>
                          <a:lnTo>
                            <a:pt x="1999" y="8"/>
                          </a:lnTo>
                          <a:lnTo>
                            <a:pt x="1999" y="6"/>
                          </a:lnTo>
                          <a:lnTo>
                            <a:pt x="2000" y="7"/>
                          </a:lnTo>
                          <a:lnTo>
                            <a:pt x="2000" y="7"/>
                          </a:lnTo>
                          <a:lnTo>
                            <a:pt x="2001" y="5"/>
                          </a:lnTo>
                          <a:lnTo>
                            <a:pt x="2001" y="6"/>
                          </a:lnTo>
                          <a:lnTo>
                            <a:pt x="2001" y="4"/>
                          </a:lnTo>
                          <a:lnTo>
                            <a:pt x="2002" y="5"/>
                          </a:lnTo>
                          <a:lnTo>
                            <a:pt x="2002" y="3"/>
                          </a:lnTo>
                          <a:lnTo>
                            <a:pt x="2003" y="2"/>
                          </a:lnTo>
                          <a:lnTo>
                            <a:pt x="2003" y="4"/>
                          </a:lnTo>
                          <a:lnTo>
                            <a:pt x="2003" y="5"/>
                          </a:lnTo>
                          <a:lnTo>
                            <a:pt x="2004" y="3"/>
                          </a:lnTo>
                          <a:lnTo>
                            <a:pt x="2004" y="4"/>
                          </a:lnTo>
                          <a:lnTo>
                            <a:pt x="2005" y="5"/>
                          </a:lnTo>
                          <a:lnTo>
                            <a:pt x="2005" y="6"/>
                          </a:lnTo>
                          <a:lnTo>
                            <a:pt x="2006" y="4"/>
                          </a:lnTo>
                          <a:lnTo>
                            <a:pt x="2006" y="8"/>
                          </a:lnTo>
                          <a:lnTo>
                            <a:pt x="2006" y="6"/>
                          </a:lnTo>
                          <a:lnTo>
                            <a:pt x="2007" y="6"/>
                          </a:lnTo>
                          <a:lnTo>
                            <a:pt x="2007" y="8"/>
                          </a:lnTo>
                          <a:lnTo>
                            <a:pt x="2008" y="11"/>
                          </a:lnTo>
                          <a:lnTo>
                            <a:pt x="2008" y="9"/>
                          </a:lnTo>
                          <a:lnTo>
                            <a:pt x="2008" y="7"/>
                          </a:lnTo>
                          <a:lnTo>
                            <a:pt x="2009" y="11"/>
                          </a:lnTo>
                          <a:lnTo>
                            <a:pt x="2009" y="10"/>
                          </a:lnTo>
                          <a:lnTo>
                            <a:pt x="2010" y="10"/>
                          </a:lnTo>
                          <a:lnTo>
                            <a:pt x="2010" y="8"/>
                          </a:lnTo>
                          <a:lnTo>
                            <a:pt x="2011" y="10"/>
                          </a:lnTo>
                          <a:lnTo>
                            <a:pt x="2011" y="10"/>
                          </a:lnTo>
                          <a:lnTo>
                            <a:pt x="2011" y="9"/>
                          </a:lnTo>
                          <a:lnTo>
                            <a:pt x="2012" y="9"/>
                          </a:lnTo>
                          <a:lnTo>
                            <a:pt x="2012" y="10"/>
                          </a:lnTo>
                          <a:lnTo>
                            <a:pt x="2013" y="10"/>
                          </a:lnTo>
                          <a:lnTo>
                            <a:pt x="2013" y="7"/>
                          </a:lnTo>
                          <a:lnTo>
                            <a:pt x="2013" y="5"/>
                          </a:lnTo>
                          <a:lnTo>
                            <a:pt x="2014" y="6"/>
                          </a:lnTo>
                          <a:lnTo>
                            <a:pt x="2014" y="9"/>
                          </a:lnTo>
                          <a:lnTo>
                            <a:pt x="2015" y="6"/>
                          </a:lnTo>
                          <a:lnTo>
                            <a:pt x="2015" y="5"/>
                          </a:lnTo>
                          <a:lnTo>
                            <a:pt x="2016" y="6"/>
                          </a:lnTo>
                          <a:lnTo>
                            <a:pt x="2016" y="5"/>
                          </a:lnTo>
                          <a:lnTo>
                            <a:pt x="2016" y="4"/>
                          </a:lnTo>
                          <a:lnTo>
                            <a:pt x="2017" y="6"/>
                          </a:lnTo>
                          <a:lnTo>
                            <a:pt x="2017" y="4"/>
                          </a:lnTo>
                          <a:lnTo>
                            <a:pt x="2018" y="5"/>
                          </a:lnTo>
                          <a:lnTo>
                            <a:pt x="2018" y="3"/>
                          </a:lnTo>
                          <a:lnTo>
                            <a:pt x="2018" y="4"/>
                          </a:lnTo>
                          <a:lnTo>
                            <a:pt x="2019" y="5"/>
                          </a:lnTo>
                          <a:lnTo>
                            <a:pt x="2019" y="6"/>
                          </a:lnTo>
                          <a:lnTo>
                            <a:pt x="2020" y="7"/>
                          </a:lnTo>
                          <a:lnTo>
                            <a:pt x="2020" y="5"/>
                          </a:lnTo>
                          <a:lnTo>
                            <a:pt x="2021" y="8"/>
                          </a:lnTo>
                          <a:lnTo>
                            <a:pt x="2021" y="10"/>
                          </a:lnTo>
                          <a:lnTo>
                            <a:pt x="2021" y="10"/>
                          </a:lnTo>
                          <a:lnTo>
                            <a:pt x="2022" y="8"/>
                          </a:lnTo>
                          <a:lnTo>
                            <a:pt x="2022" y="7"/>
                          </a:lnTo>
                          <a:lnTo>
                            <a:pt x="2023" y="11"/>
                          </a:lnTo>
                          <a:lnTo>
                            <a:pt x="2023" y="9"/>
                          </a:lnTo>
                          <a:lnTo>
                            <a:pt x="2023" y="7"/>
                          </a:lnTo>
                          <a:lnTo>
                            <a:pt x="2024" y="10"/>
                          </a:lnTo>
                          <a:lnTo>
                            <a:pt x="2024" y="10"/>
                          </a:lnTo>
                          <a:lnTo>
                            <a:pt x="2025" y="10"/>
                          </a:lnTo>
                          <a:lnTo>
                            <a:pt x="2025" y="10"/>
                          </a:lnTo>
                          <a:lnTo>
                            <a:pt x="2026" y="11"/>
                          </a:lnTo>
                          <a:lnTo>
                            <a:pt x="2026" y="10"/>
                          </a:lnTo>
                          <a:lnTo>
                            <a:pt x="2026" y="10"/>
                          </a:lnTo>
                          <a:lnTo>
                            <a:pt x="2027" y="8"/>
                          </a:lnTo>
                          <a:lnTo>
                            <a:pt x="2027" y="6"/>
                          </a:lnTo>
                          <a:lnTo>
                            <a:pt x="2028" y="8"/>
                          </a:lnTo>
                          <a:lnTo>
                            <a:pt x="2028" y="7"/>
                          </a:lnTo>
                          <a:lnTo>
                            <a:pt x="2028" y="5"/>
                          </a:lnTo>
                          <a:lnTo>
                            <a:pt x="2029" y="7"/>
                          </a:lnTo>
                          <a:lnTo>
                            <a:pt x="2029" y="5"/>
                          </a:lnTo>
                          <a:lnTo>
                            <a:pt x="2030" y="6"/>
                          </a:lnTo>
                          <a:lnTo>
                            <a:pt x="2030" y="5"/>
                          </a:lnTo>
                          <a:lnTo>
                            <a:pt x="2031" y="5"/>
                          </a:lnTo>
                          <a:lnTo>
                            <a:pt x="2031" y="5"/>
                          </a:lnTo>
                          <a:lnTo>
                            <a:pt x="2031" y="5"/>
                          </a:lnTo>
                          <a:lnTo>
                            <a:pt x="2032" y="6"/>
                          </a:lnTo>
                          <a:lnTo>
                            <a:pt x="2032" y="6"/>
                          </a:lnTo>
                          <a:lnTo>
                            <a:pt x="2033" y="7"/>
                          </a:lnTo>
                          <a:lnTo>
                            <a:pt x="2033" y="6"/>
                          </a:lnTo>
                          <a:lnTo>
                            <a:pt x="2033" y="9"/>
                          </a:lnTo>
                          <a:lnTo>
                            <a:pt x="2034" y="11"/>
                          </a:lnTo>
                          <a:lnTo>
                            <a:pt x="2034" y="7"/>
                          </a:lnTo>
                          <a:lnTo>
                            <a:pt x="2035" y="9"/>
                          </a:lnTo>
                          <a:lnTo>
                            <a:pt x="2035" y="11"/>
                          </a:lnTo>
                          <a:lnTo>
                            <a:pt x="2036" y="12"/>
                          </a:lnTo>
                          <a:lnTo>
                            <a:pt x="2036" y="13"/>
                          </a:lnTo>
                          <a:lnTo>
                            <a:pt x="2036" y="10"/>
                          </a:lnTo>
                          <a:lnTo>
                            <a:pt x="2037" y="10"/>
                          </a:lnTo>
                          <a:lnTo>
                            <a:pt x="2037" y="14"/>
                          </a:lnTo>
                          <a:lnTo>
                            <a:pt x="2038" y="14"/>
                          </a:lnTo>
                          <a:lnTo>
                            <a:pt x="2038" y="12"/>
                          </a:lnTo>
                          <a:lnTo>
                            <a:pt x="2038" y="13"/>
                          </a:lnTo>
                          <a:lnTo>
                            <a:pt x="2039" y="12"/>
                          </a:lnTo>
                          <a:lnTo>
                            <a:pt x="2039" y="11"/>
                          </a:lnTo>
                          <a:lnTo>
                            <a:pt x="2040" y="13"/>
                          </a:lnTo>
                          <a:lnTo>
                            <a:pt x="2040" y="11"/>
                          </a:lnTo>
                          <a:lnTo>
                            <a:pt x="2041" y="9"/>
                          </a:lnTo>
                          <a:lnTo>
                            <a:pt x="2041" y="12"/>
                          </a:lnTo>
                          <a:lnTo>
                            <a:pt x="2041" y="12"/>
                          </a:lnTo>
                          <a:lnTo>
                            <a:pt x="2042" y="9"/>
                          </a:lnTo>
                          <a:lnTo>
                            <a:pt x="2042" y="8"/>
                          </a:lnTo>
                          <a:lnTo>
                            <a:pt x="2043" y="8"/>
                          </a:lnTo>
                          <a:lnTo>
                            <a:pt x="2043" y="9"/>
                          </a:lnTo>
                          <a:lnTo>
                            <a:pt x="2043" y="9"/>
                          </a:lnTo>
                          <a:lnTo>
                            <a:pt x="2044" y="7"/>
                          </a:lnTo>
                          <a:lnTo>
                            <a:pt x="2044" y="7"/>
                          </a:lnTo>
                          <a:lnTo>
                            <a:pt x="2045" y="10"/>
                          </a:lnTo>
                          <a:lnTo>
                            <a:pt x="2045" y="7"/>
                          </a:lnTo>
                          <a:lnTo>
                            <a:pt x="2046" y="6"/>
                          </a:lnTo>
                          <a:lnTo>
                            <a:pt x="2046" y="6"/>
                          </a:lnTo>
                          <a:lnTo>
                            <a:pt x="2046" y="10"/>
                          </a:lnTo>
                          <a:lnTo>
                            <a:pt x="2047" y="10"/>
                          </a:lnTo>
                          <a:lnTo>
                            <a:pt x="2047" y="11"/>
                          </a:lnTo>
                          <a:lnTo>
                            <a:pt x="2048" y="11"/>
                          </a:lnTo>
                          <a:lnTo>
                            <a:pt x="2048" y="10"/>
                          </a:lnTo>
                          <a:lnTo>
                            <a:pt x="2048" y="12"/>
                          </a:lnTo>
                          <a:lnTo>
                            <a:pt x="2049" y="11"/>
                          </a:lnTo>
                          <a:lnTo>
                            <a:pt x="2049" y="15"/>
                          </a:lnTo>
                          <a:lnTo>
                            <a:pt x="2050" y="13"/>
                          </a:lnTo>
                          <a:lnTo>
                            <a:pt x="2050" y="13"/>
                          </a:lnTo>
                          <a:lnTo>
                            <a:pt x="2051" y="13"/>
                          </a:lnTo>
                          <a:lnTo>
                            <a:pt x="2051" y="13"/>
                          </a:lnTo>
                          <a:lnTo>
                            <a:pt x="2051" y="14"/>
                          </a:lnTo>
                          <a:lnTo>
                            <a:pt x="2052" y="13"/>
                          </a:lnTo>
                          <a:lnTo>
                            <a:pt x="2052" y="14"/>
                          </a:lnTo>
                          <a:lnTo>
                            <a:pt x="2053" y="13"/>
                          </a:lnTo>
                          <a:lnTo>
                            <a:pt x="2053" y="13"/>
                          </a:lnTo>
                          <a:lnTo>
                            <a:pt x="2053" y="10"/>
                          </a:lnTo>
                          <a:lnTo>
                            <a:pt x="2054" y="13"/>
                          </a:lnTo>
                          <a:lnTo>
                            <a:pt x="2054" y="12"/>
                          </a:lnTo>
                          <a:lnTo>
                            <a:pt x="2055" y="13"/>
                          </a:lnTo>
                          <a:lnTo>
                            <a:pt x="2055" y="10"/>
                          </a:lnTo>
                          <a:lnTo>
                            <a:pt x="2056" y="12"/>
                          </a:lnTo>
                          <a:lnTo>
                            <a:pt x="2056" y="11"/>
                          </a:lnTo>
                          <a:lnTo>
                            <a:pt x="2056" y="9"/>
                          </a:lnTo>
                          <a:lnTo>
                            <a:pt x="2057" y="10"/>
                          </a:lnTo>
                          <a:lnTo>
                            <a:pt x="2057" y="9"/>
                          </a:lnTo>
                          <a:lnTo>
                            <a:pt x="2058" y="7"/>
                          </a:lnTo>
                          <a:lnTo>
                            <a:pt x="2058" y="8"/>
                          </a:lnTo>
                          <a:lnTo>
                            <a:pt x="2058" y="8"/>
                          </a:lnTo>
                          <a:lnTo>
                            <a:pt x="2059" y="8"/>
                          </a:lnTo>
                          <a:lnTo>
                            <a:pt x="2059" y="6"/>
                          </a:lnTo>
                          <a:lnTo>
                            <a:pt x="2060" y="9"/>
                          </a:lnTo>
                          <a:lnTo>
                            <a:pt x="2060" y="9"/>
                          </a:lnTo>
                          <a:lnTo>
                            <a:pt x="2061" y="9"/>
                          </a:lnTo>
                          <a:lnTo>
                            <a:pt x="2061" y="8"/>
                          </a:lnTo>
                          <a:lnTo>
                            <a:pt x="2061" y="9"/>
                          </a:lnTo>
                          <a:lnTo>
                            <a:pt x="2062" y="9"/>
                          </a:lnTo>
                          <a:lnTo>
                            <a:pt x="2062" y="13"/>
                          </a:lnTo>
                          <a:lnTo>
                            <a:pt x="2063" y="11"/>
                          </a:lnTo>
                          <a:lnTo>
                            <a:pt x="2063" y="12"/>
                          </a:lnTo>
                          <a:lnTo>
                            <a:pt x="2063" y="13"/>
                          </a:lnTo>
                          <a:lnTo>
                            <a:pt x="2064" y="12"/>
                          </a:lnTo>
                          <a:lnTo>
                            <a:pt x="2064" y="12"/>
                          </a:lnTo>
                          <a:lnTo>
                            <a:pt x="2065" y="15"/>
                          </a:lnTo>
                          <a:lnTo>
                            <a:pt x="2065" y="14"/>
                          </a:lnTo>
                          <a:lnTo>
                            <a:pt x="2066" y="14"/>
                          </a:lnTo>
                          <a:lnTo>
                            <a:pt x="2066" y="14"/>
                          </a:lnTo>
                          <a:lnTo>
                            <a:pt x="2066" y="12"/>
                          </a:lnTo>
                          <a:lnTo>
                            <a:pt x="2067" y="12"/>
                          </a:lnTo>
                          <a:lnTo>
                            <a:pt x="2067" y="12"/>
                          </a:lnTo>
                          <a:lnTo>
                            <a:pt x="2068" y="11"/>
                          </a:lnTo>
                          <a:lnTo>
                            <a:pt x="2068" y="12"/>
                          </a:lnTo>
                          <a:lnTo>
                            <a:pt x="2068" y="12"/>
                          </a:lnTo>
                          <a:lnTo>
                            <a:pt x="2069" y="10"/>
                          </a:lnTo>
                          <a:lnTo>
                            <a:pt x="2069" y="11"/>
                          </a:lnTo>
                          <a:lnTo>
                            <a:pt x="2070" y="11"/>
                          </a:lnTo>
                          <a:lnTo>
                            <a:pt x="2070" y="12"/>
                          </a:lnTo>
                          <a:lnTo>
                            <a:pt x="2071" y="11"/>
                          </a:lnTo>
                          <a:lnTo>
                            <a:pt x="2071" y="9"/>
                          </a:lnTo>
                          <a:lnTo>
                            <a:pt x="2071" y="9"/>
                          </a:lnTo>
                          <a:lnTo>
                            <a:pt x="2072" y="9"/>
                          </a:lnTo>
                          <a:lnTo>
                            <a:pt x="2072" y="6"/>
                          </a:lnTo>
                          <a:lnTo>
                            <a:pt x="2073" y="7"/>
                          </a:lnTo>
                          <a:lnTo>
                            <a:pt x="2073" y="7"/>
                          </a:lnTo>
                          <a:lnTo>
                            <a:pt x="2073" y="7"/>
                          </a:lnTo>
                          <a:lnTo>
                            <a:pt x="2074" y="5"/>
                          </a:lnTo>
                          <a:lnTo>
                            <a:pt x="2074" y="10"/>
                          </a:lnTo>
                          <a:lnTo>
                            <a:pt x="2075" y="10"/>
                          </a:lnTo>
                          <a:lnTo>
                            <a:pt x="2075" y="9"/>
                          </a:lnTo>
                          <a:lnTo>
                            <a:pt x="2076" y="10"/>
                          </a:lnTo>
                          <a:lnTo>
                            <a:pt x="2076" y="11"/>
                          </a:lnTo>
                          <a:lnTo>
                            <a:pt x="2076" y="11"/>
                          </a:lnTo>
                          <a:lnTo>
                            <a:pt x="2077" y="12"/>
                          </a:lnTo>
                          <a:lnTo>
                            <a:pt x="2077" y="12"/>
                          </a:lnTo>
                          <a:lnTo>
                            <a:pt x="2078" y="13"/>
                          </a:lnTo>
                          <a:lnTo>
                            <a:pt x="2078" y="11"/>
                          </a:lnTo>
                          <a:lnTo>
                            <a:pt x="2078" y="14"/>
                          </a:lnTo>
                          <a:lnTo>
                            <a:pt x="2079" y="12"/>
                          </a:lnTo>
                          <a:lnTo>
                            <a:pt x="2079" y="12"/>
                          </a:lnTo>
                          <a:lnTo>
                            <a:pt x="2080" y="12"/>
                          </a:lnTo>
                          <a:lnTo>
                            <a:pt x="2080" y="15"/>
                          </a:lnTo>
                          <a:lnTo>
                            <a:pt x="2081" y="12"/>
                          </a:lnTo>
                          <a:lnTo>
                            <a:pt x="2081" y="12"/>
                          </a:lnTo>
                          <a:lnTo>
                            <a:pt x="2081" y="14"/>
                          </a:lnTo>
                          <a:lnTo>
                            <a:pt x="2082" y="12"/>
                          </a:lnTo>
                          <a:lnTo>
                            <a:pt x="2082" y="10"/>
                          </a:lnTo>
                          <a:lnTo>
                            <a:pt x="2083" y="10"/>
                          </a:lnTo>
                          <a:lnTo>
                            <a:pt x="2083" y="12"/>
                          </a:lnTo>
                          <a:lnTo>
                            <a:pt x="2083" y="7"/>
                          </a:lnTo>
                          <a:lnTo>
                            <a:pt x="2084" y="8"/>
                          </a:lnTo>
                          <a:lnTo>
                            <a:pt x="2084" y="9"/>
                          </a:lnTo>
                          <a:lnTo>
                            <a:pt x="2085" y="8"/>
                          </a:lnTo>
                          <a:lnTo>
                            <a:pt x="2085" y="8"/>
                          </a:lnTo>
                          <a:lnTo>
                            <a:pt x="2086" y="11"/>
                          </a:lnTo>
                          <a:lnTo>
                            <a:pt x="2086" y="7"/>
                          </a:lnTo>
                          <a:lnTo>
                            <a:pt x="2086" y="8"/>
                          </a:lnTo>
                          <a:lnTo>
                            <a:pt x="2087" y="10"/>
                          </a:lnTo>
                          <a:lnTo>
                            <a:pt x="2087" y="7"/>
                          </a:lnTo>
                          <a:lnTo>
                            <a:pt x="2088" y="8"/>
                          </a:lnTo>
                          <a:lnTo>
                            <a:pt x="2088" y="8"/>
                          </a:lnTo>
                          <a:lnTo>
                            <a:pt x="2088" y="10"/>
                          </a:lnTo>
                          <a:lnTo>
                            <a:pt x="2089" y="10"/>
                          </a:lnTo>
                          <a:lnTo>
                            <a:pt x="2089" y="12"/>
                          </a:lnTo>
                          <a:lnTo>
                            <a:pt x="2090" y="9"/>
                          </a:lnTo>
                          <a:lnTo>
                            <a:pt x="2090" y="9"/>
                          </a:lnTo>
                          <a:lnTo>
                            <a:pt x="2091" y="12"/>
                          </a:lnTo>
                          <a:lnTo>
                            <a:pt x="2091" y="10"/>
                          </a:lnTo>
                          <a:lnTo>
                            <a:pt x="2091" y="15"/>
                          </a:lnTo>
                          <a:lnTo>
                            <a:pt x="2092" y="13"/>
                          </a:lnTo>
                          <a:lnTo>
                            <a:pt x="2092" y="12"/>
                          </a:lnTo>
                          <a:lnTo>
                            <a:pt x="2093" y="15"/>
                          </a:lnTo>
                          <a:lnTo>
                            <a:pt x="2093" y="15"/>
                          </a:lnTo>
                          <a:lnTo>
                            <a:pt x="2093" y="12"/>
                          </a:lnTo>
                          <a:lnTo>
                            <a:pt x="2094" y="12"/>
                          </a:lnTo>
                          <a:lnTo>
                            <a:pt x="2094" y="15"/>
                          </a:lnTo>
                          <a:lnTo>
                            <a:pt x="2095" y="13"/>
                          </a:lnTo>
                          <a:lnTo>
                            <a:pt x="2095" y="13"/>
                          </a:lnTo>
                          <a:lnTo>
                            <a:pt x="2096" y="14"/>
                          </a:lnTo>
                          <a:lnTo>
                            <a:pt x="2096" y="12"/>
                          </a:lnTo>
                          <a:lnTo>
                            <a:pt x="2096" y="13"/>
                          </a:lnTo>
                          <a:lnTo>
                            <a:pt x="2097" y="11"/>
                          </a:lnTo>
                          <a:lnTo>
                            <a:pt x="2097" y="12"/>
                          </a:lnTo>
                          <a:lnTo>
                            <a:pt x="2098" y="12"/>
                          </a:lnTo>
                          <a:lnTo>
                            <a:pt x="2098" y="9"/>
                          </a:lnTo>
                          <a:lnTo>
                            <a:pt x="2098" y="10"/>
                          </a:lnTo>
                          <a:lnTo>
                            <a:pt x="2099" y="10"/>
                          </a:lnTo>
                          <a:lnTo>
                            <a:pt x="2099" y="9"/>
                          </a:lnTo>
                          <a:lnTo>
                            <a:pt x="2100" y="9"/>
                          </a:lnTo>
                          <a:lnTo>
                            <a:pt x="2100" y="8"/>
                          </a:lnTo>
                          <a:lnTo>
                            <a:pt x="2101" y="8"/>
                          </a:lnTo>
                          <a:lnTo>
                            <a:pt x="2101" y="6"/>
                          </a:lnTo>
                          <a:lnTo>
                            <a:pt x="2101" y="7"/>
                          </a:lnTo>
                          <a:lnTo>
                            <a:pt x="2102" y="10"/>
                          </a:lnTo>
                          <a:lnTo>
                            <a:pt x="2102" y="8"/>
                          </a:lnTo>
                          <a:lnTo>
                            <a:pt x="2103" y="9"/>
                          </a:lnTo>
                          <a:lnTo>
                            <a:pt x="2103" y="12"/>
                          </a:lnTo>
                          <a:lnTo>
                            <a:pt x="2103" y="11"/>
                          </a:lnTo>
                          <a:lnTo>
                            <a:pt x="2104" y="13"/>
                          </a:lnTo>
                          <a:lnTo>
                            <a:pt x="2104" y="11"/>
                          </a:lnTo>
                          <a:lnTo>
                            <a:pt x="2105" y="11"/>
                          </a:lnTo>
                          <a:lnTo>
                            <a:pt x="2105" y="10"/>
                          </a:lnTo>
                          <a:lnTo>
                            <a:pt x="2106" y="10"/>
                          </a:lnTo>
                          <a:lnTo>
                            <a:pt x="2106" y="13"/>
                          </a:lnTo>
                          <a:lnTo>
                            <a:pt x="2106" y="14"/>
                          </a:lnTo>
                          <a:lnTo>
                            <a:pt x="2107" y="13"/>
                          </a:lnTo>
                          <a:lnTo>
                            <a:pt x="2107" y="15"/>
                          </a:lnTo>
                          <a:lnTo>
                            <a:pt x="2108" y="13"/>
                          </a:lnTo>
                          <a:lnTo>
                            <a:pt x="2108" y="15"/>
                          </a:lnTo>
                          <a:lnTo>
                            <a:pt x="2108" y="13"/>
                          </a:lnTo>
                          <a:lnTo>
                            <a:pt x="2109" y="17"/>
                          </a:lnTo>
                          <a:lnTo>
                            <a:pt x="2109" y="13"/>
                          </a:lnTo>
                          <a:lnTo>
                            <a:pt x="2110" y="13"/>
                          </a:lnTo>
                          <a:lnTo>
                            <a:pt x="2110" y="12"/>
                          </a:lnTo>
                          <a:lnTo>
                            <a:pt x="2111" y="13"/>
                          </a:lnTo>
                          <a:lnTo>
                            <a:pt x="2111" y="9"/>
                          </a:lnTo>
                          <a:lnTo>
                            <a:pt x="2111" y="9"/>
                          </a:lnTo>
                          <a:lnTo>
                            <a:pt x="2112" y="10"/>
                          </a:lnTo>
                          <a:lnTo>
                            <a:pt x="2112" y="10"/>
                          </a:lnTo>
                          <a:lnTo>
                            <a:pt x="2113" y="9"/>
                          </a:lnTo>
                          <a:lnTo>
                            <a:pt x="2113" y="10"/>
                          </a:lnTo>
                          <a:lnTo>
                            <a:pt x="2113" y="8"/>
                          </a:lnTo>
                          <a:lnTo>
                            <a:pt x="2114" y="8"/>
                          </a:lnTo>
                          <a:lnTo>
                            <a:pt x="2114" y="8"/>
                          </a:lnTo>
                          <a:lnTo>
                            <a:pt x="2115" y="8"/>
                          </a:lnTo>
                          <a:lnTo>
                            <a:pt x="2115" y="8"/>
                          </a:lnTo>
                          <a:lnTo>
                            <a:pt x="2116" y="10"/>
                          </a:lnTo>
                          <a:lnTo>
                            <a:pt x="2116" y="10"/>
                          </a:lnTo>
                          <a:lnTo>
                            <a:pt x="2116" y="9"/>
                          </a:lnTo>
                          <a:lnTo>
                            <a:pt x="2117" y="11"/>
                          </a:lnTo>
                          <a:lnTo>
                            <a:pt x="2117" y="11"/>
                          </a:lnTo>
                          <a:lnTo>
                            <a:pt x="2118" y="10"/>
                          </a:lnTo>
                          <a:lnTo>
                            <a:pt x="2118" y="10"/>
                          </a:lnTo>
                          <a:lnTo>
                            <a:pt x="2118" y="12"/>
                          </a:lnTo>
                          <a:lnTo>
                            <a:pt x="2119" y="10"/>
                          </a:lnTo>
                          <a:lnTo>
                            <a:pt x="2119" y="14"/>
                          </a:lnTo>
                          <a:lnTo>
                            <a:pt x="2120" y="12"/>
                          </a:lnTo>
                          <a:lnTo>
                            <a:pt x="2120" y="13"/>
                          </a:lnTo>
                          <a:lnTo>
                            <a:pt x="2121" y="12"/>
                          </a:lnTo>
                          <a:lnTo>
                            <a:pt x="2121" y="11"/>
                          </a:lnTo>
                          <a:lnTo>
                            <a:pt x="2121" y="12"/>
                          </a:lnTo>
                          <a:lnTo>
                            <a:pt x="2122" y="13"/>
                          </a:lnTo>
                          <a:lnTo>
                            <a:pt x="2122" y="14"/>
                          </a:lnTo>
                          <a:lnTo>
                            <a:pt x="2123" y="14"/>
                          </a:lnTo>
                          <a:lnTo>
                            <a:pt x="2123" y="12"/>
                          </a:lnTo>
                          <a:lnTo>
                            <a:pt x="2123" y="13"/>
                          </a:lnTo>
                          <a:lnTo>
                            <a:pt x="2124" y="10"/>
                          </a:lnTo>
                          <a:lnTo>
                            <a:pt x="2124" y="11"/>
                          </a:lnTo>
                          <a:lnTo>
                            <a:pt x="2125" y="11"/>
                          </a:lnTo>
                          <a:lnTo>
                            <a:pt x="2125" y="10"/>
                          </a:lnTo>
                          <a:lnTo>
                            <a:pt x="2126" y="11"/>
                          </a:lnTo>
                          <a:lnTo>
                            <a:pt x="2126" y="12"/>
                          </a:lnTo>
                          <a:lnTo>
                            <a:pt x="2126" y="9"/>
                          </a:lnTo>
                          <a:lnTo>
                            <a:pt x="2127" y="7"/>
                          </a:lnTo>
                          <a:lnTo>
                            <a:pt x="2127" y="8"/>
                          </a:lnTo>
                          <a:lnTo>
                            <a:pt x="2128" y="9"/>
                          </a:lnTo>
                          <a:lnTo>
                            <a:pt x="2128" y="7"/>
                          </a:lnTo>
                          <a:lnTo>
                            <a:pt x="2128" y="10"/>
                          </a:lnTo>
                          <a:lnTo>
                            <a:pt x="2129" y="8"/>
                          </a:lnTo>
                          <a:lnTo>
                            <a:pt x="2129" y="11"/>
                          </a:lnTo>
                          <a:lnTo>
                            <a:pt x="2130" y="9"/>
                          </a:lnTo>
                          <a:lnTo>
                            <a:pt x="2130" y="10"/>
                          </a:lnTo>
                          <a:lnTo>
                            <a:pt x="2131" y="9"/>
                          </a:lnTo>
                          <a:lnTo>
                            <a:pt x="2131" y="12"/>
                          </a:lnTo>
                          <a:lnTo>
                            <a:pt x="2131" y="14"/>
                          </a:lnTo>
                          <a:lnTo>
                            <a:pt x="2132" y="11"/>
                          </a:lnTo>
                          <a:lnTo>
                            <a:pt x="2132" y="11"/>
                          </a:lnTo>
                          <a:lnTo>
                            <a:pt x="2133" y="13"/>
                          </a:lnTo>
                          <a:lnTo>
                            <a:pt x="2133" y="16"/>
                          </a:lnTo>
                          <a:lnTo>
                            <a:pt x="2133" y="15"/>
                          </a:lnTo>
                          <a:lnTo>
                            <a:pt x="2134" y="13"/>
                          </a:lnTo>
                          <a:lnTo>
                            <a:pt x="2134" y="14"/>
                          </a:lnTo>
                          <a:lnTo>
                            <a:pt x="2135" y="17"/>
                          </a:lnTo>
                          <a:lnTo>
                            <a:pt x="2135" y="15"/>
                          </a:lnTo>
                          <a:lnTo>
                            <a:pt x="2136" y="14"/>
                          </a:lnTo>
                          <a:lnTo>
                            <a:pt x="2136" y="13"/>
                          </a:lnTo>
                          <a:lnTo>
                            <a:pt x="2136" y="14"/>
                          </a:lnTo>
                          <a:lnTo>
                            <a:pt x="2137" y="14"/>
                          </a:lnTo>
                          <a:lnTo>
                            <a:pt x="2137" y="14"/>
                          </a:lnTo>
                          <a:lnTo>
                            <a:pt x="2138" y="11"/>
                          </a:lnTo>
                          <a:lnTo>
                            <a:pt x="2138" y="12"/>
                          </a:lnTo>
                          <a:lnTo>
                            <a:pt x="2139" y="12"/>
                          </a:lnTo>
                          <a:lnTo>
                            <a:pt x="2139" y="9"/>
                          </a:lnTo>
                          <a:lnTo>
                            <a:pt x="2139" y="8"/>
                          </a:lnTo>
                          <a:lnTo>
                            <a:pt x="2140" y="11"/>
                          </a:lnTo>
                          <a:lnTo>
                            <a:pt x="2140" y="8"/>
                          </a:lnTo>
                          <a:lnTo>
                            <a:pt x="2141" y="7"/>
                          </a:lnTo>
                          <a:lnTo>
                            <a:pt x="2141" y="9"/>
                          </a:lnTo>
                          <a:lnTo>
                            <a:pt x="2141" y="10"/>
                          </a:lnTo>
                          <a:lnTo>
                            <a:pt x="2142" y="6"/>
                          </a:lnTo>
                          <a:lnTo>
                            <a:pt x="2142" y="5"/>
                          </a:lnTo>
                          <a:lnTo>
                            <a:pt x="2143" y="7"/>
                          </a:lnTo>
                          <a:lnTo>
                            <a:pt x="2143" y="7"/>
                          </a:lnTo>
                          <a:lnTo>
                            <a:pt x="2144" y="7"/>
                          </a:lnTo>
                          <a:lnTo>
                            <a:pt x="2144" y="9"/>
                          </a:lnTo>
                          <a:lnTo>
                            <a:pt x="2144" y="11"/>
                          </a:lnTo>
                          <a:lnTo>
                            <a:pt x="2145" y="10"/>
                          </a:lnTo>
                          <a:lnTo>
                            <a:pt x="2145" y="10"/>
                          </a:lnTo>
                          <a:lnTo>
                            <a:pt x="2146" y="10"/>
                          </a:lnTo>
                          <a:lnTo>
                            <a:pt x="2146" y="12"/>
                          </a:lnTo>
                          <a:lnTo>
                            <a:pt x="2146" y="11"/>
                          </a:lnTo>
                          <a:lnTo>
                            <a:pt x="2147" y="14"/>
                          </a:lnTo>
                          <a:lnTo>
                            <a:pt x="2147" y="14"/>
                          </a:lnTo>
                          <a:lnTo>
                            <a:pt x="2148" y="11"/>
                          </a:lnTo>
                          <a:lnTo>
                            <a:pt x="2148" y="14"/>
                          </a:lnTo>
                          <a:lnTo>
                            <a:pt x="2149" y="13"/>
                          </a:lnTo>
                          <a:lnTo>
                            <a:pt x="2149" y="11"/>
                          </a:lnTo>
                          <a:lnTo>
                            <a:pt x="2149" y="15"/>
                          </a:lnTo>
                          <a:lnTo>
                            <a:pt x="2150" y="15"/>
                          </a:lnTo>
                          <a:lnTo>
                            <a:pt x="2150" y="12"/>
                          </a:lnTo>
                          <a:lnTo>
                            <a:pt x="2151" y="12"/>
                          </a:lnTo>
                          <a:lnTo>
                            <a:pt x="2151" y="13"/>
                          </a:lnTo>
                          <a:lnTo>
                            <a:pt x="2151" y="10"/>
                          </a:lnTo>
                          <a:lnTo>
                            <a:pt x="2152" y="10"/>
                          </a:lnTo>
                          <a:lnTo>
                            <a:pt x="2152" y="10"/>
                          </a:lnTo>
                          <a:lnTo>
                            <a:pt x="2153" y="9"/>
                          </a:lnTo>
                          <a:lnTo>
                            <a:pt x="2153" y="7"/>
                          </a:lnTo>
                          <a:lnTo>
                            <a:pt x="2154" y="9"/>
                          </a:lnTo>
                          <a:lnTo>
                            <a:pt x="2154" y="10"/>
                          </a:lnTo>
                          <a:lnTo>
                            <a:pt x="2154" y="8"/>
                          </a:lnTo>
                          <a:lnTo>
                            <a:pt x="2155" y="6"/>
                          </a:lnTo>
                          <a:lnTo>
                            <a:pt x="2155" y="6"/>
                          </a:lnTo>
                          <a:lnTo>
                            <a:pt x="2156" y="3"/>
                          </a:lnTo>
                          <a:lnTo>
                            <a:pt x="2156" y="6"/>
                          </a:lnTo>
                          <a:lnTo>
                            <a:pt x="2156" y="7"/>
                          </a:lnTo>
                          <a:lnTo>
                            <a:pt x="2157" y="5"/>
                          </a:lnTo>
                          <a:lnTo>
                            <a:pt x="2157" y="6"/>
                          </a:lnTo>
                          <a:lnTo>
                            <a:pt x="2158" y="5"/>
                          </a:lnTo>
                          <a:lnTo>
                            <a:pt x="2158" y="6"/>
                          </a:lnTo>
                          <a:lnTo>
                            <a:pt x="2159" y="1"/>
                          </a:lnTo>
                          <a:lnTo>
                            <a:pt x="2159" y="7"/>
                          </a:lnTo>
                          <a:lnTo>
                            <a:pt x="2159" y="8"/>
                          </a:lnTo>
                          <a:lnTo>
                            <a:pt x="2160" y="11"/>
                          </a:lnTo>
                          <a:lnTo>
                            <a:pt x="2160" y="8"/>
                          </a:lnTo>
                          <a:lnTo>
                            <a:pt x="2161" y="8"/>
                          </a:lnTo>
                          <a:lnTo>
                            <a:pt x="2161" y="11"/>
                          </a:lnTo>
                          <a:lnTo>
                            <a:pt x="2161" y="12"/>
                          </a:lnTo>
                          <a:lnTo>
                            <a:pt x="2162" y="10"/>
                          </a:lnTo>
                          <a:lnTo>
                            <a:pt x="2162" y="11"/>
                          </a:lnTo>
                          <a:lnTo>
                            <a:pt x="2163" y="11"/>
                          </a:lnTo>
                          <a:lnTo>
                            <a:pt x="2163" y="13"/>
                          </a:lnTo>
                          <a:lnTo>
                            <a:pt x="2164" y="10"/>
                          </a:lnTo>
                          <a:lnTo>
                            <a:pt x="2164" y="9"/>
                          </a:lnTo>
                          <a:lnTo>
                            <a:pt x="2164" y="9"/>
                          </a:lnTo>
                          <a:lnTo>
                            <a:pt x="2165" y="11"/>
                          </a:lnTo>
                          <a:lnTo>
                            <a:pt x="2165" y="11"/>
                          </a:lnTo>
                          <a:lnTo>
                            <a:pt x="2166" y="9"/>
                          </a:lnTo>
                          <a:lnTo>
                            <a:pt x="2166" y="7"/>
                          </a:lnTo>
                          <a:lnTo>
                            <a:pt x="2166" y="11"/>
                          </a:lnTo>
                          <a:lnTo>
                            <a:pt x="2167" y="9"/>
                          </a:lnTo>
                          <a:lnTo>
                            <a:pt x="2167" y="6"/>
                          </a:lnTo>
                          <a:lnTo>
                            <a:pt x="2168" y="7"/>
                          </a:lnTo>
                          <a:lnTo>
                            <a:pt x="2168" y="7"/>
                          </a:lnTo>
                          <a:lnTo>
                            <a:pt x="2169" y="3"/>
                          </a:lnTo>
                          <a:lnTo>
                            <a:pt x="2169" y="6"/>
                          </a:lnTo>
                          <a:lnTo>
                            <a:pt x="2169" y="5"/>
                          </a:lnTo>
                          <a:lnTo>
                            <a:pt x="2170" y="4"/>
                          </a:lnTo>
                          <a:lnTo>
                            <a:pt x="2170" y="6"/>
                          </a:lnTo>
                          <a:lnTo>
                            <a:pt x="2171" y="5"/>
                          </a:lnTo>
                          <a:lnTo>
                            <a:pt x="2171" y="5"/>
                          </a:lnTo>
                          <a:lnTo>
                            <a:pt x="2171" y="4"/>
                          </a:lnTo>
                          <a:lnTo>
                            <a:pt x="2172" y="7"/>
                          </a:lnTo>
                          <a:lnTo>
                            <a:pt x="2172" y="7"/>
                          </a:lnTo>
                          <a:lnTo>
                            <a:pt x="2173" y="7"/>
                          </a:lnTo>
                          <a:lnTo>
                            <a:pt x="2173" y="8"/>
                          </a:lnTo>
                          <a:lnTo>
                            <a:pt x="2174" y="9"/>
                          </a:lnTo>
                          <a:lnTo>
                            <a:pt x="2174" y="6"/>
                          </a:lnTo>
                          <a:lnTo>
                            <a:pt x="2174" y="8"/>
                          </a:lnTo>
                          <a:lnTo>
                            <a:pt x="2175" y="8"/>
                          </a:lnTo>
                          <a:lnTo>
                            <a:pt x="2175" y="10"/>
                          </a:lnTo>
                          <a:lnTo>
                            <a:pt x="2176" y="11"/>
                          </a:lnTo>
                          <a:lnTo>
                            <a:pt x="2176" y="9"/>
                          </a:lnTo>
                          <a:lnTo>
                            <a:pt x="2176" y="12"/>
                          </a:lnTo>
                          <a:lnTo>
                            <a:pt x="2177" y="10"/>
                          </a:lnTo>
                          <a:lnTo>
                            <a:pt x="2177" y="10"/>
                          </a:lnTo>
                          <a:lnTo>
                            <a:pt x="2178" y="9"/>
                          </a:lnTo>
                          <a:lnTo>
                            <a:pt x="2178" y="11"/>
                          </a:lnTo>
                          <a:lnTo>
                            <a:pt x="2179" y="9"/>
                          </a:lnTo>
                          <a:lnTo>
                            <a:pt x="2179" y="8"/>
                          </a:lnTo>
                          <a:lnTo>
                            <a:pt x="2179" y="9"/>
                          </a:lnTo>
                          <a:lnTo>
                            <a:pt x="2180" y="10"/>
                          </a:lnTo>
                          <a:lnTo>
                            <a:pt x="2180" y="7"/>
                          </a:lnTo>
                          <a:lnTo>
                            <a:pt x="2181" y="8"/>
                          </a:lnTo>
                          <a:lnTo>
                            <a:pt x="2181" y="9"/>
                          </a:lnTo>
                          <a:lnTo>
                            <a:pt x="2181" y="9"/>
                          </a:lnTo>
                          <a:lnTo>
                            <a:pt x="2182" y="8"/>
                          </a:lnTo>
                          <a:lnTo>
                            <a:pt x="2182" y="5"/>
                          </a:lnTo>
                          <a:lnTo>
                            <a:pt x="2183" y="4"/>
                          </a:lnTo>
                          <a:lnTo>
                            <a:pt x="2183" y="4"/>
                          </a:lnTo>
                          <a:lnTo>
                            <a:pt x="2184" y="6"/>
                          </a:lnTo>
                          <a:lnTo>
                            <a:pt x="2184" y="8"/>
                          </a:lnTo>
                          <a:lnTo>
                            <a:pt x="2184" y="5"/>
                          </a:lnTo>
                          <a:lnTo>
                            <a:pt x="2185" y="5"/>
                          </a:lnTo>
                          <a:lnTo>
                            <a:pt x="2185" y="6"/>
                          </a:lnTo>
                          <a:lnTo>
                            <a:pt x="2186" y="6"/>
                          </a:lnTo>
                          <a:lnTo>
                            <a:pt x="2186" y="6"/>
                          </a:lnTo>
                          <a:lnTo>
                            <a:pt x="2186" y="6"/>
                          </a:lnTo>
                          <a:lnTo>
                            <a:pt x="2187" y="9"/>
                          </a:lnTo>
                          <a:lnTo>
                            <a:pt x="2187" y="6"/>
                          </a:lnTo>
                          <a:lnTo>
                            <a:pt x="2188" y="8"/>
                          </a:lnTo>
                          <a:lnTo>
                            <a:pt x="2188" y="8"/>
                          </a:lnTo>
                          <a:lnTo>
                            <a:pt x="2189" y="9"/>
                          </a:lnTo>
                          <a:lnTo>
                            <a:pt x="2189" y="10"/>
                          </a:lnTo>
                          <a:lnTo>
                            <a:pt x="2189" y="9"/>
                          </a:lnTo>
                          <a:lnTo>
                            <a:pt x="2190" y="12"/>
                          </a:lnTo>
                          <a:lnTo>
                            <a:pt x="2190" y="11"/>
                          </a:lnTo>
                          <a:lnTo>
                            <a:pt x="2191" y="11"/>
                          </a:lnTo>
                          <a:lnTo>
                            <a:pt x="2191" y="10"/>
                          </a:lnTo>
                          <a:lnTo>
                            <a:pt x="2191" y="10"/>
                          </a:lnTo>
                          <a:lnTo>
                            <a:pt x="2192" y="11"/>
                          </a:lnTo>
                          <a:lnTo>
                            <a:pt x="2192" y="10"/>
                          </a:lnTo>
                          <a:lnTo>
                            <a:pt x="2193" y="9"/>
                          </a:lnTo>
                          <a:lnTo>
                            <a:pt x="2193" y="9"/>
                          </a:lnTo>
                          <a:lnTo>
                            <a:pt x="2194" y="10"/>
                          </a:lnTo>
                          <a:lnTo>
                            <a:pt x="2194" y="8"/>
                          </a:lnTo>
                          <a:lnTo>
                            <a:pt x="2194" y="8"/>
                          </a:lnTo>
                          <a:lnTo>
                            <a:pt x="2195" y="7"/>
                          </a:lnTo>
                          <a:lnTo>
                            <a:pt x="2195" y="6"/>
                          </a:lnTo>
                          <a:lnTo>
                            <a:pt x="2196" y="4"/>
                          </a:lnTo>
                          <a:lnTo>
                            <a:pt x="2196" y="6"/>
                          </a:lnTo>
                          <a:lnTo>
                            <a:pt x="2196" y="5"/>
                          </a:lnTo>
                          <a:lnTo>
                            <a:pt x="2197" y="7"/>
                          </a:lnTo>
                          <a:lnTo>
                            <a:pt x="2197" y="5"/>
                          </a:lnTo>
                          <a:lnTo>
                            <a:pt x="2198" y="7"/>
                          </a:lnTo>
                          <a:lnTo>
                            <a:pt x="2198" y="6"/>
                          </a:lnTo>
                          <a:lnTo>
                            <a:pt x="2199" y="6"/>
                          </a:lnTo>
                          <a:lnTo>
                            <a:pt x="2199" y="5"/>
                          </a:lnTo>
                          <a:lnTo>
                            <a:pt x="2199" y="6"/>
                          </a:lnTo>
                          <a:lnTo>
                            <a:pt x="2200" y="5"/>
                          </a:lnTo>
                          <a:lnTo>
                            <a:pt x="2200" y="7"/>
                          </a:lnTo>
                          <a:lnTo>
                            <a:pt x="2201" y="9"/>
                          </a:lnTo>
                          <a:lnTo>
                            <a:pt x="2201" y="7"/>
                          </a:lnTo>
                          <a:lnTo>
                            <a:pt x="2201" y="8"/>
                          </a:lnTo>
                          <a:lnTo>
                            <a:pt x="2202" y="6"/>
                          </a:lnTo>
                          <a:lnTo>
                            <a:pt x="2202" y="11"/>
                          </a:lnTo>
                          <a:lnTo>
                            <a:pt x="2203" y="10"/>
                          </a:lnTo>
                          <a:lnTo>
                            <a:pt x="2203" y="10"/>
                          </a:lnTo>
                          <a:lnTo>
                            <a:pt x="2204" y="10"/>
                          </a:lnTo>
                          <a:lnTo>
                            <a:pt x="2204" y="10"/>
                          </a:lnTo>
                          <a:lnTo>
                            <a:pt x="2204" y="11"/>
                          </a:lnTo>
                          <a:lnTo>
                            <a:pt x="2205" y="11"/>
                          </a:lnTo>
                          <a:lnTo>
                            <a:pt x="2205" y="8"/>
                          </a:lnTo>
                          <a:lnTo>
                            <a:pt x="2206" y="9"/>
                          </a:lnTo>
                          <a:lnTo>
                            <a:pt x="2206" y="9"/>
                          </a:lnTo>
                          <a:lnTo>
                            <a:pt x="2206" y="7"/>
                          </a:lnTo>
                          <a:lnTo>
                            <a:pt x="2207" y="7"/>
                          </a:lnTo>
                          <a:lnTo>
                            <a:pt x="2207" y="9"/>
                          </a:lnTo>
                          <a:lnTo>
                            <a:pt x="2208" y="8"/>
                          </a:lnTo>
                          <a:lnTo>
                            <a:pt x="2208" y="8"/>
                          </a:lnTo>
                          <a:lnTo>
                            <a:pt x="2209" y="7"/>
                          </a:lnTo>
                          <a:lnTo>
                            <a:pt x="2209" y="6"/>
                          </a:lnTo>
                          <a:lnTo>
                            <a:pt x="2209" y="6"/>
                          </a:lnTo>
                          <a:lnTo>
                            <a:pt x="2210" y="6"/>
                          </a:lnTo>
                          <a:lnTo>
                            <a:pt x="2210" y="1"/>
                          </a:lnTo>
                          <a:lnTo>
                            <a:pt x="2211" y="4"/>
                          </a:lnTo>
                          <a:lnTo>
                            <a:pt x="2211" y="5"/>
                          </a:lnTo>
                          <a:lnTo>
                            <a:pt x="2211" y="4"/>
                          </a:lnTo>
                          <a:lnTo>
                            <a:pt x="2212" y="7"/>
                          </a:lnTo>
                          <a:lnTo>
                            <a:pt x="2212" y="4"/>
                          </a:lnTo>
                          <a:lnTo>
                            <a:pt x="2213" y="5"/>
                          </a:lnTo>
                          <a:lnTo>
                            <a:pt x="2213" y="7"/>
                          </a:lnTo>
                          <a:lnTo>
                            <a:pt x="2214" y="5"/>
                          </a:lnTo>
                          <a:lnTo>
                            <a:pt x="2214" y="7"/>
                          </a:lnTo>
                          <a:lnTo>
                            <a:pt x="2214" y="7"/>
                          </a:lnTo>
                          <a:lnTo>
                            <a:pt x="2215" y="10"/>
                          </a:lnTo>
                          <a:lnTo>
                            <a:pt x="2215" y="9"/>
                          </a:lnTo>
                          <a:lnTo>
                            <a:pt x="2216" y="8"/>
                          </a:lnTo>
                          <a:lnTo>
                            <a:pt x="2216" y="10"/>
                          </a:lnTo>
                          <a:lnTo>
                            <a:pt x="2216" y="9"/>
                          </a:lnTo>
                          <a:lnTo>
                            <a:pt x="2217" y="10"/>
                          </a:lnTo>
                          <a:lnTo>
                            <a:pt x="2217" y="11"/>
                          </a:lnTo>
                          <a:lnTo>
                            <a:pt x="2218" y="10"/>
                          </a:lnTo>
                          <a:lnTo>
                            <a:pt x="2218" y="11"/>
                          </a:lnTo>
                          <a:lnTo>
                            <a:pt x="2219" y="10"/>
                          </a:lnTo>
                          <a:lnTo>
                            <a:pt x="2219" y="8"/>
                          </a:lnTo>
                          <a:lnTo>
                            <a:pt x="2219" y="10"/>
                          </a:lnTo>
                          <a:lnTo>
                            <a:pt x="2220" y="10"/>
                          </a:lnTo>
                          <a:lnTo>
                            <a:pt x="2220" y="12"/>
                          </a:lnTo>
                          <a:lnTo>
                            <a:pt x="2221" y="9"/>
                          </a:lnTo>
                          <a:lnTo>
                            <a:pt x="2221" y="8"/>
                          </a:lnTo>
                          <a:lnTo>
                            <a:pt x="2221" y="8"/>
                          </a:lnTo>
                          <a:lnTo>
                            <a:pt x="2222" y="7"/>
                          </a:lnTo>
                          <a:lnTo>
                            <a:pt x="2222" y="7"/>
                          </a:lnTo>
                          <a:lnTo>
                            <a:pt x="2223" y="6"/>
                          </a:lnTo>
                          <a:lnTo>
                            <a:pt x="2223" y="5"/>
                          </a:lnTo>
                          <a:lnTo>
                            <a:pt x="2224" y="5"/>
                          </a:lnTo>
                          <a:lnTo>
                            <a:pt x="2224" y="4"/>
                          </a:lnTo>
                          <a:lnTo>
                            <a:pt x="2224" y="3"/>
                          </a:lnTo>
                          <a:lnTo>
                            <a:pt x="2225" y="6"/>
                          </a:lnTo>
                          <a:lnTo>
                            <a:pt x="2225" y="5"/>
                          </a:lnTo>
                          <a:lnTo>
                            <a:pt x="2226" y="5"/>
                          </a:lnTo>
                          <a:lnTo>
                            <a:pt x="2226" y="8"/>
                          </a:lnTo>
                          <a:lnTo>
                            <a:pt x="2226" y="6"/>
                          </a:lnTo>
                          <a:lnTo>
                            <a:pt x="2227" y="5"/>
                          </a:lnTo>
                          <a:lnTo>
                            <a:pt x="2227" y="8"/>
                          </a:lnTo>
                          <a:lnTo>
                            <a:pt x="2228" y="10"/>
                          </a:lnTo>
                          <a:lnTo>
                            <a:pt x="2228" y="8"/>
                          </a:lnTo>
                          <a:lnTo>
                            <a:pt x="2229" y="9"/>
                          </a:lnTo>
                          <a:lnTo>
                            <a:pt x="2229" y="9"/>
                          </a:lnTo>
                          <a:lnTo>
                            <a:pt x="2229" y="8"/>
                          </a:lnTo>
                          <a:lnTo>
                            <a:pt x="2230" y="11"/>
                          </a:lnTo>
                          <a:lnTo>
                            <a:pt x="2230" y="10"/>
                          </a:lnTo>
                          <a:lnTo>
                            <a:pt x="2231" y="11"/>
                          </a:lnTo>
                          <a:lnTo>
                            <a:pt x="2231" y="10"/>
                          </a:lnTo>
                          <a:lnTo>
                            <a:pt x="2231" y="9"/>
                          </a:lnTo>
                          <a:lnTo>
                            <a:pt x="2232" y="11"/>
                          </a:lnTo>
                          <a:lnTo>
                            <a:pt x="2232" y="12"/>
                          </a:lnTo>
                          <a:lnTo>
                            <a:pt x="2233" y="10"/>
                          </a:lnTo>
                          <a:lnTo>
                            <a:pt x="2233" y="11"/>
                          </a:lnTo>
                          <a:lnTo>
                            <a:pt x="2234" y="10"/>
                          </a:lnTo>
                          <a:lnTo>
                            <a:pt x="2234" y="12"/>
                          </a:lnTo>
                          <a:lnTo>
                            <a:pt x="2234" y="9"/>
                          </a:lnTo>
                          <a:lnTo>
                            <a:pt x="2235" y="10"/>
                          </a:lnTo>
                          <a:lnTo>
                            <a:pt x="2235" y="8"/>
                          </a:lnTo>
                          <a:lnTo>
                            <a:pt x="2236" y="7"/>
                          </a:lnTo>
                          <a:lnTo>
                            <a:pt x="2236" y="6"/>
                          </a:lnTo>
                          <a:lnTo>
                            <a:pt x="2236" y="8"/>
                          </a:lnTo>
                          <a:lnTo>
                            <a:pt x="2237" y="9"/>
                          </a:lnTo>
                          <a:lnTo>
                            <a:pt x="2237" y="7"/>
                          </a:lnTo>
                          <a:lnTo>
                            <a:pt x="2238" y="6"/>
                          </a:lnTo>
                          <a:lnTo>
                            <a:pt x="2238" y="7"/>
                          </a:lnTo>
                          <a:lnTo>
                            <a:pt x="2239" y="5"/>
                          </a:lnTo>
                          <a:lnTo>
                            <a:pt x="2239" y="8"/>
                          </a:lnTo>
                          <a:lnTo>
                            <a:pt x="2239" y="6"/>
                          </a:lnTo>
                          <a:lnTo>
                            <a:pt x="2240" y="5"/>
                          </a:lnTo>
                          <a:lnTo>
                            <a:pt x="2240" y="7"/>
                          </a:lnTo>
                          <a:lnTo>
                            <a:pt x="2241" y="5"/>
                          </a:lnTo>
                          <a:lnTo>
                            <a:pt x="2241" y="6"/>
                          </a:lnTo>
                          <a:lnTo>
                            <a:pt x="2241" y="8"/>
                          </a:lnTo>
                          <a:lnTo>
                            <a:pt x="2242" y="8"/>
                          </a:lnTo>
                          <a:lnTo>
                            <a:pt x="2242" y="11"/>
                          </a:lnTo>
                          <a:lnTo>
                            <a:pt x="2243" y="7"/>
                          </a:lnTo>
                          <a:lnTo>
                            <a:pt x="2243" y="9"/>
                          </a:lnTo>
                          <a:lnTo>
                            <a:pt x="2244" y="10"/>
                          </a:lnTo>
                          <a:lnTo>
                            <a:pt x="2244" y="10"/>
                          </a:lnTo>
                          <a:lnTo>
                            <a:pt x="2244" y="11"/>
                          </a:lnTo>
                          <a:lnTo>
                            <a:pt x="2245" y="10"/>
                          </a:lnTo>
                          <a:lnTo>
                            <a:pt x="2245" y="11"/>
                          </a:lnTo>
                          <a:lnTo>
                            <a:pt x="2246" y="12"/>
                          </a:lnTo>
                          <a:lnTo>
                            <a:pt x="2246" y="11"/>
                          </a:lnTo>
                          <a:lnTo>
                            <a:pt x="2246" y="9"/>
                          </a:lnTo>
                          <a:lnTo>
                            <a:pt x="2247" y="10"/>
                          </a:lnTo>
                          <a:lnTo>
                            <a:pt x="2247" y="11"/>
                          </a:lnTo>
                          <a:lnTo>
                            <a:pt x="2248" y="13"/>
                          </a:lnTo>
                          <a:lnTo>
                            <a:pt x="2248" y="11"/>
                          </a:lnTo>
                          <a:lnTo>
                            <a:pt x="2249" y="9"/>
                          </a:lnTo>
                          <a:lnTo>
                            <a:pt x="2249" y="10"/>
                          </a:lnTo>
                          <a:lnTo>
                            <a:pt x="2249" y="9"/>
                          </a:lnTo>
                          <a:lnTo>
                            <a:pt x="2250" y="10"/>
                          </a:lnTo>
                          <a:lnTo>
                            <a:pt x="2250" y="8"/>
                          </a:lnTo>
                          <a:lnTo>
                            <a:pt x="2251" y="7"/>
                          </a:lnTo>
                          <a:lnTo>
                            <a:pt x="2251" y="7"/>
                          </a:lnTo>
                          <a:lnTo>
                            <a:pt x="2251" y="7"/>
                          </a:lnTo>
                          <a:lnTo>
                            <a:pt x="2252" y="6"/>
                          </a:lnTo>
                          <a:lnTo>
                            <a:pt x="2252" y="6"/>
                          </a:lnTo>
                          <a:lnTo>
                            <a:pt x="2253" y="6"/>
                          </a:lnTo>
                          <a:lnTo>
                            <a:pt x="2253" y="4"/>
                          </a:lnTo>
                          <a:lnTo>
                            <a:pt x="2254" y="6"/>
                          </a:lnTo>
                          <a:lnTo>
                            <a:pt x="2254" y="5"/>
                          </a:lnTo>
                          <a:lnTo>
                            <a:pt x="2254" y="6"/>
                          </a:lnTo>
                          <a:lnTo>
                            <a:pt x="2255" y="5"/>
                          </a:lnTo>
                          <a:lnTo>
                            <a:pt x="2255" y="4"/>
                          </a:lnTo>
                          <a:lnTo>
                            <a:pt x="2256" y="7"/>
                          </a:lnTo>
                          <a:lnTo>
                            <a:pt x="2256" y="10"/>
                          </a:lnTo>
                          <a:lnTo>
                            <a:pt x="2256" y="9"/>
                          </a:lnTo>
                          <a:lnTo>
                            <a:pt x="2257" y="9"/>
                          </a:lnTo>
                          <a:lnTo>
                            <a:pt x="2257" y="9"/>
                          </a:lnTo>
                          <a:lnTo>
                            <a:pt x="2258" y="10"/>
                          </a:lnTo>
                          <a:lnTo>
                            <a:pt x="2258" y="12"/>
                          </a:lnTo>
                          <a:lnTo>
                            <a:pt x="2259" y="10"/>
                          </a:lnTo>
                          <a:lnTo>
                            <a:pt x="2259" y="11"/>
                          </a:lnTo>
                          <a:lnTo>
                            <a:pt x="2259" y="14"/>
                          </a:lnTo>
                          <a:lnTo>
                            <a:pt x="2260" y="12"/>
                          </a:lnTo>
                          <a:lnTo>
                            <a:pt x="2260" y="11"/>
                          </a:lnTo>
                          <a:lnTo>
                            <a:pt x="2261" y="13"/>
                          </a:lnTo>
                          <a:lnTo>
                            <a:pt x="2261" y="12"/>
                          </a:lnTo>
                          <a:lnTo>
                            <a:pt x="2261" y="11"/>
                          </a:lnTo>
                          <a:lnTo>
                            <a:pt x="2262" y="11"/>
                          </a:lnTo>
                          <a:lnTo>
                            <a:pt x="2262" y="11"/>
                          </a:lnTo>
                          <a:lnTo>
                            <a:pt x="2263" y="13"/>
                          </a:lnTo>
                          <a:lnTo>
                            <a:pt x="2263" y="12"/>
                          </a:lnTo>
                          <a:lnTo>
                            <a:pt x="2264" y="8"/>
                          </a:lnTo>
                          <a:lnTo>
                            <a:pt x="2264" y="10"/>
                          </a:lnTo>
                          <a:lnTo>
                            <a:pt x="2264" y="9"/>
                          </a:lnTo>
                          <a:lnTo>
                            <a:pt x="2265" y="6"/>
                          </a:lnTo>
                          <a:lnTo>
                            <a:pt x="2265" y="7"/>
                          </a:lnTo>
                          <a:lnTo>
                            <a:pt x="2266" y="6"/>
                          </a:lnTo>
                          <a:lnTo>
                            <a:pt x="2266" y="8"/>
                          </a:lnTo>
                          <a:lnTo>
                            <a:pt x="2266" y="6"/>
                          </a:lnTo>
                          <a:lnTo>
                            <a:pt x="2267" y="7"/>
                          </a:lnTo>
                          <a:lnTo>
                            <a:pt x="2267" y="6"/>
                          </a:lnTo>
                          <a:lnTo>
                            <a:pt x="2268" y="5"/>
                          </a:lnTo>
                          <a:lnTo>
                            <a:pt x="2268" y="7"/>
                          </a:lnTo>
                          <a:lnTo>
                            <a:pt x="2269" y="8"/>
                          </a:lnTo>
                          <a:lnTo>
                            <a:pt x="2269" y="8"/>
                          </a:lnTo>
                          <a:lnTo>
                            <a:pt x="2269" y="7"/>
                          </a:lnTo>
                          <a:lnTo>
                            <a:pt x="2270" y="9"/>
                          </a:lnTo>
                          <a:lnTo>
                            <a:pt x="2270" y="11"/>
                          </a:lnTo>
                          <a:lnTo>
                            <a:pt x="2271" y="8"/>
                          </a:lnTo>
                          <a:lnTo>
                            <a:pt x="2271" y="9"/>
                          </a:lnTo>
                          <a:lnTo>
                            <a:pt x="2271" y="11"/>
                          </a:lnTo>
                          <a:lnTo>
                            <a:pt x="2272" y="11"/>
                          </a:lnTo>
                          <a:lnTo>
                            <a:pt x="2272" y="11"/>
                          </a:lnTo>
                          <a:lnTo>
                            <a:pt x="2273" y="11"/>
                          </a:lnTo>
                          <a:lnTo>
                            <a:pt x="2273" y="12"/>
                          </a:lnTo>
                          <a:lnTo>
                            <a:pt x="2274" y="13"/>
                          </a:lnTo>
                          <a:lnTo>
                            <a:pt x="2274" y="10"/>
                          </a:lnTo>
                          <a:lnTo>
                            <a:pt x="2274" y="11"/>
                          </a:lnTo>
                          <a:lnTo>
                            <a:pt x="2275" y="12"/>
                          </a:lnTo>
                          <a:lnTo>
                            <a:pt x="2275" y="11"/>
                          </a:lnTo>
                          <a:lnTo>
                            <a:pt x="2276" y="10"/>
                          </a:lnTo>
                          <a:lnTo>
                            <a:pt x="2276" y="12"/>
                          </a:lnTo>
                          <a:lnTo>
                            <a:pt x="2276" y="8"/>
                          </a:lnTo>
                          <a:lnTo>
                            <a:pt x="2277" y="8"/>
                          </a:lnTo>
                          <a:lnTo>
                            <a:pt x="2277" y="8"/>
                          </a:lnTo>
                          <a:lnTo>
                            <a:pt x="2278" y="8"/>
                          </a:lnTo>
                          <a:lnTo>
                            <a:pt x="2278" y="7"/>
                          </a:lnTo>
                          <a:lnTo>
                            <a:pt x="2279" y="4"/>
                          </a:lnTo>
                          <a:lnTo>
                            <a:pt x="2279" y="5"/>
                          </a:lnTo>
                          <a:lnTo>
                            <a:pt x="2279" y="7"/>
                          </a:lnTo>
                          <a:lnTo>
                            <a:pt x="2280" y="5"/>
                          </a:lnTo>
                          <a:lnTo>
                            <a:pt x="2280" y="4"/>
                          </a:lnTo>
                          <a:lnTo>
                            <a:pt x="2281" y="0"/>
                          </a:lnTo>
                          <a:lnTo>
                            <a:pt x="2281" y="4"/>
                          </a:lnTo>
                          <a:lnTo>
                            <a:pt x="2281" y="7"/>
                          </a:lnTo>
                          <a:lnTo>
                            <a:pt x="2282" y="4"/>
                          </a:lnTo>
                          <a:lnTo>
                            <a:pt x="2282" y="6"/>
                          </a:lnTo>
                          <a:lnTo>
                            <a:pt x="2283" y="6"/>
                          </a:lnTo>
                          <a:lnTo>
                            <a:pt x="2283" y="6"/>
                          </a:lnTo>
                          <a:lnTo>
                            <a:pt x="2284" y="9"/>
                          </a:lnTo>
                          <a:lnTo>
                            <a:pt x="2284" y="6"/>
                          </a:lnTo>
                          <a:lnTo>
                            <a:pt x="2284" y="10"/>
                          </a:lnTo>
                          <a:lnTo>
                            <a:pt x="2285" y="8"/>
                          </a:lnTo>
                          <a:lnTo>
                            <a:pt x="2285" y="10"/>
                          </a:lnTo>
                          <a:lnTo>
                            <a:pt x="2286" y="10"/>
                          </a:lnTo>
                          <a:lnTo>
                            <a:pt x="2286" y="11"/>
                          </a:lnTo>
                          <a:lnTo>
                            <a:pt x="2286" y="11"/>
                          </a:lnTo>
                          <a:lnTo>
                            <a:pt x="2287" y="9"/>
                          </a:lnTo>
                          <a:lnTo>
                            <a:pt x="2287" y="11"/>
                          </a:lnTo>
                          <a:lnTo>
                            <a:pt x="2288" y="11"/>
                          </a:lnTo>
                          <a:lnTo>
                            <a:pt x="2288" y="10"/>
                          </a:lnTo>
                          <a:lnTo>
                            <a:pt x="2289" y="11"/>
                          </a:lnTo>
                          <a:lnTo>
                            <a:pt x="2289" y="10"/>
                          </a:lnTo>
                          <a:lnTo>
                            <a:pt x="2289" y="10"/>
                          </a:lnTo>
                          <a:lnTo>
                            <a:pt x="2290" y="8"/>
                          </a:lnTo>
                          <a:lnTo>
                            <a:pt x="2290" y="9"/>
                          </a:lnTo>
                          <a:lnTo>
                            <a:pt x="2291" y="8"/>
                          </a:lnTo>
                          <a:lnTo>
                            <a:pt x="2291" y="11"/>
                          </a:lnTo>
                          <a:lnTo>
                            <a:pt x="2291" y="8"/>
                          </a:lnTo>
                          <a:lnTo>
                            <a:pt x="2292" y="6"/>
                          </a:lnTo>
                          <a:lnTo>
                            <a:pt x="2292" y="5"/>
                          </a:lnTo>
                          <a:lnTo>
                            <a:pt x="2293" y="5"/>
                          </a:lnTo>
                          <a:lnTo>
                            <a:pt x="2293" y="4"/>
                          </a:lnTo>
                          <a:lnTo>
                            <a:pt x="2294" y="6"/>
                          </a:lnTo>
                          <a:lnTo>
                            <a:pt x="2294" y="5"/>
                          </a:lnTo>
                          <a:lnTo>
                            <a:pt x="2294" y="5"/>
                          </a:lnTo>
                          <a:lnTo>
                            <a:pt x="2295" y="7"/>
                          </a:lnTo>
                          <a:lnTo>
                            <a:pt x="2295" y="7"/>
                          </a:lnTo>
                          <a:lnTo>
                            <a:pt x="2296" y="4"/>
                          </a:lnTo>
                          <a:lnTo>
                            <a:pt x="2296" y="5"/>
                          </a:lnTo>
                          <a:lnTo>
                            <a:pt x="2296" y="6"/>
                          </a:lnTo>
                          <a:lnTo>
                            <a:pt x="2297" y="8"/>
                          </a:lnTo>
                          <a:lnTo>
                            <a:pt x="2297" y="7"/>
                          </a:lnTo>
                          <a:lnTo>
                            <a:pt x="2298" y="7"/>
                          </a:lnTo>
                          <a:lnTo>
                            <a:pt x="2298" y="7"/>
                          </a:lnTo>
                          <a:lnTo>
                            <a:pt x="2299" y="9"/>
                          </a:lnTo>
                          <a:lnTo>
                            <a:pt x="2299" y="8"/>
                          </a:lnTo>
                          <a:lnTo>
                            <a:pt x="2299" y="9"/>
                          </a:lnTo>
                          <a:lnTo>
                            <a:pt x="2300" y="11"/>
                          </a:lnTo>
                          <a:lnTo>
                            <a:pt x="2300" y="11"/>
                          </a:lnTo>
                          <a:lnTo>
                            <a:pt x="2301" y="13"/>
                          </a:lnTo>
                          <a:lnTo>
                            <a:pt x="2301" y="12"/>
                          </a:lnTo>
                          <a:lnTo>
                            <a:pt x="2301" y="11"/>
                          </a:lnTo>
                          <a:lnTo>
                            <a:pt x="2302" y="12"/>
                          </a:lnTo>
                          <a:lnTo>
                            <a:pt x="2302" y="10"/>
                          </a:lnTo>
                          <a:lnTo>
                            <a:pt x="2303" y="12"/>
                          </a:lnTo>
                          <a:lnTo>
                            <a:pt x="2303" y="14"/>
                          </a:lnTo>
                          <a:lnTo>
                            <a:pt x="2304" y="13"/>
                          </a:lnTo>
                          <a:lnTo>
                            <a:pt x="2304" y="10"/>
                          </a:lnTo>
                          <a:lnTo>
                            <a:pt x="2304" y="12"/>
                          </a:lnTo>
                          <a:lnTo>
                            <a:pt x="2305" y="9"/>
                          </a:lnTo>
                          <a:lnTo>
                            <a:pt x="2305" y="9"/>
                          </a:lnTo>
                          <a:lnTo>
                            <a:pt x="2306" y="7"/>
                          </a:lnTo>
                          <a:lnTo>
                            <a:pt x="2306" y="8"/>
                          </a:lnTo>
                          <a:lnTo>
                            <a:pt x="2306" y="9"/>
                          </a:lnTo>
                          <a:lnTo>
                            <a:pt x="2307" y="9"/>
                          </a:lnTo>
                          <a:lnTo>
                            <a:pt x="2307" y="7"/>
                          </a:lnTo>
                          <a:lnTo>
                            <a:pt x="2308" y="7"/>
                          </a:lnTo>
                          <a:lnTo>
                            <a:pt x="2308" y="5"/>
                          </a:lnTo>
                          <a:lnTo>
                            <a:pt x="2309" y="7"/>
                          </a:lnTo>
                          <a:lnTo>
                            <a:pt x="2309" y="9"/>
                          </a:lnTo>
                          <a:lnTo>
                            <a:pt x="2309" y="9"/>
                          </a:lnTo>
                          <a:lnTo>
                            <a:pt x="2310" y="7"/>
                          </a:lnTo>
                          <a:lnTo>
                            <a:pt x="2310" y="9"/>
                          </a:lnTo>
                          <a:lnTo>
                            <a:pt x="2311" y="7"/>
                          </a:lnTo>
                          <a:lnTo>
                            <a:pt x="2311" y="8"/>
                          </a:lnTo>
                          <a:lnTo>
                            <a:pt x="2311" y="9"/>
                          </a:lnTo>
                          <a:lnTo>
                            <a:pt x="2312" y="10"/>
                          </a:lnTo>
                          <a:lnTo>
                            <a:pt x="2312" y="12"/>
                          </a:lnTo>
                          <a:lnTo>
                            <a:pt x="2313" y="14"/>
                          </a:lnTo>
                          <a:lnTo>
                            <a:pt x="2313" y="12"/>
                          </a:lnTo>
                          <a:lnTo>
                            <a:pt x="2314" y="13"/>
                          </a:lnTo>
                          <a:lnTo>
                            <a:pt x="2314" y="14"/>
                          </a:lnTo>
                          <a:lnTo>
                            <a:pt x="2314" y="13"/>
                          </a:lnTo>
                          <a:lnTo>
                            <a:pt x="2315" y="14"/>
                          </a:lnTo>
                          <a:lnTo>
                            <a:pt x="2315" y="14"/>
                          </a:lnTo>
                          <a:lnTo>
                            <a:pt x="2316" y="15"/>
                          </a:lnTo>
                          <a:lnTo>
                            <a:pt x="2316" y="13"/>
                          </a:lnTo>
                          <a:lnTo>
                            <a:pt x="2316" y="13"/>
                          </a:lnTo>
                          <a:lnTo>
                            <a:pt x="2317" y="13"/>
                          </a:lnTo>
                          <a:lnTo>
                            <a:pt x="2317" y="15"/>
                          </a:lnTo>
                          <a:lnTo>
                            <a:pt x="2318" y="14"/>
                          </a:lnTo>
                          <a:lnTo>
                            <a:pt x="2318" y="13"/>
                          </a:lnTo>
                          <a:lnTo>
                            <a:pt x="2319" y="12"/>
                          </a:lnTo>
                          <a:lnTo>
                            <a:pt x="2319" y="12"/>
                          </a:lnTo>
                          <a:lnTo>
                            <a:pt x="2319" y="12"/>
                          </a:lnTo>
                          <a:lnTo>
                            <a:pt x="2320" y="13"/>
                          </a:lnTo>
                          <a:lnTo>
                            <a:pt x="2320" y="11"/>
                          </a:lnTo>
                          <a:lnTo>
                            <a:pt x="2321" y="11"/>
                          </a:lnTo>
                          <a:lnTo>
                            <a:pt x="2321" y="10"/>
                          </a:lnTo>
                          <a:lnTo>
                            <a:pt x="2321" y="8"/>
                          </a:lnTo>
                          <a:lnTo>
                            <a:pt x="2322" y="10"/>
                          </a:lnTo>
                          <a:lnTo>
                            <a:pt x="2322" y="8"/>
                          </a:lnTo>
                          <a:lnTo>
                            <a:pt x="2323" y="7"/>
                          </a:lnTo>
                          <a:lnTo>
                            <a:pt x="2323" y="8"/>
                          </a:lnTo>
                          <a:lnTo>
                            <a:pt x="2324" y="7"/>
                          </a:lnTo>
                          <a:lnTo>
                            <a:pt x="2324" y="7"/>
                          </a:lnTo>
                          <a:lnTo>
                            <a:pt x="2324" y="8"/>
                          </a:lnTo>
                          <a:lnTo>
                            <a:pt x="2325" y="8"/>
                          </a:lnTo>
                          <a:lnTo>
                            <a:pt x="2325" y="12"/>
                          </a:lnTo>
                          <a:lnTo>
                            <a:pt x="2326" y="12"/>
                          </a:lnTo>
                          <a:lnTo>
                            <a:pt x="2326" y="11"/>
                          </a:lnTo>
                          <a:lnTo>
                            <a:pt x="2326" y="12"/>
                          </a:lnTo>
                          <a:lnTo>
                            <a:pt x="2327" y="12"/>
                          </a:lnTo>
                          <a:lnTo>
                            <a:pt x="2327" y="12"/>
                          </a:lnTo>
                          <a:lnTo>
                            <a:pt x="2328" y="13"/>
                          </a:lnTo>
                          <a:lnTo>
                            <a:pt x="2328" y="15"/>
                          </a:lnTo>
                          <a:lnTo>
                            <a:pt x="2329" y="14"/>
                          </a:lnTo>
                          <a:lnTo>
                            <a:pt x="2329" y="13"/>
                          </a:lnTo>
                          <a:lnTo>
                            <a:pt x="2329" y="14"/>
                          </a:lnTo>
                          <a:lnTo>
                            <a:pt x="2330" y="14"/>
                          </a:lnTo>
                          <a:lnTo>
                            <a:pt x="2330" y="12"/>
                          </a:lnTo>
                          <a:lnTo>
                            <a:pt x="2331" y="13"/>
                          </a:lnTo>
                          <a:lnTo>
                            <a:pt x="2331" y="15"/>
                          </a:lnTo>
                          <a:lnTo>
                            <a:pt x="2331" y="14"/>
                          </a:lnTo>
                          <a:lnTo>
                            <a:pt x="2332" y="14"/>
                          </a:lnTo>
                          <a:lnTo>
                            <a:pt x="2332" y="13"/>
                          </a:lnTo>
                          <a:lnTo>
                            <a:pt x="2333" y="11"/>
                          </a:lnTo>
                          <a:lnTo>
                            <a:pt x="2333" y="11"/>
                          </a:lnTo>
                          <a:lnTo>
                            <a:pt x="2334" y="12"/>
                          </a:lnTo>
                          <a:lnTo>
                            <a:pt x="2334" y="12"/>
                          </a:lnTo>
                          <a:lnTo>
                            <a:pt x="2334" y="11"/>
                          </a:lnTo>
                          <a:lnTo>
                            <a:pt x="2335" y="10"/>
                          </a:lnTo>
                          <a:lnTo>
                            <a:pt x="2335" y="7"/>
                          </a:lnTo>
                          <a:lnTo>
                            <a:pt x="2336" y="9"/>
                          </a:lnTo>
                          <a:lnTo>
                            <a:pt x="2336" y="6"/>
                          </a:lnTo>
                          <a:lnTo>
                            <a:pt x="2336" y="8"/>
                          </a:lnTo>
                          <a:lnTo>
                            <a:pt x="2337" y="5"/>
                          </a:lnTo>
                          <a:lnTo>
                            <a:pt x="2337" y="8"/>
                          </a:lnTo>
                          <a:lnTo>
                            <a:pt x="2338" y="8"/>
                          </a:lnTo>
                          <a:lnTo>
                            <a:pt x="2338" y="9"/>
                          </a:lnTo>
                          <a:lnTo>
                            <a:pt x="2339" y="8"/>
                          </a:lnTo>
                          <a:lnTo>
                            <a:pt x="2339" y="11"/>
                          </a:lnTo>
                          <a:lnTo>
                            <a:pt x="2339" y="10"/>
                          </a:lnTo>
                          <a:lnTo>
                            <a:pt x="2340" y="12"/>
                          </a:lnTo>
                          <a:lnTo>
                            <a:pt x="2340" y="13"/>
                          </a:lnTo>
                          <a:lnTo>
                            <a:pt x="2341" y="13"/>
                          </a:lnTo>
                          <a:lnTo>
                            <a:pt x="2341" y="13"/>
                          </a:lnTo>
                          <a:lnTo>
                            <a:pt x="2341" y="16"/>
                          </a:lnTo>
                          <a:lnTo>
                            <a:pt x="2342" y="15"/>
                          </a:lnTo>
                          <a:lnTo>
                            <a:pt x="2342" y="13"/>
                          </a:lnTo>
                          <a:lnTo>
                            <a:pt x="2343" y="14"/>
                          </a:lnTo>
                          <a:lnTo>
                            <a:pt x="2343" y="16"/>
                          </a:lnTo>
                          <a:lnTo>
                            <a:pt x="2344" y="15"/>
                          </a:lnTo>
                          <a:lnTo>
                            <a:pt x="2344" y="13"/>
                          </a:lnTo>
                          <a:lnTo>
                            <a:pt x="2344" y="12"/>
                          </a:lnTo>
                          <a:lnTo>
                            <a:pt x="2345" y="13"/>
                          </a:lnTo>
                          <a:lnTo>
                            <a:pt x="2345" y="13"/>
                          </a:lnTo>
                          <a:lnTo>
                            <a:pt x="2346" y="12"/>
                          </a:lnTo>
                          <a:lnTo>
                            <a:pt x="2346" y="12"/>
                          </a:lnTo>
                          <a:lnTo>
                            <a:pt x="2346" y="11"/>
                          </a:lnTo>
                          <a:lnTo>
                            <a:pt x="2347" y="13"/>
                          </a:lnTo>
                          <a:lnTo>
                            <a:pt x="2347" y="10"/>
                          </a:lnTo>
                          <a:lnTo>
                            <a:pt x="2348" y="10"/>
                          </a:lnTo>
                          <a:lnTo>
                            <a:pt x="2348" y="10"/>
                          </a:lnTo>
                          <a:lnTo>
                            <a:pt x="2349" y="9"/>
                          </a:lnTo>
                          <a:lnTo>
                            <a:pt x="2349" y="9"/>
                          </a:lnTo>
                          <a:lnTo>
                            <a:pt x="2349" y="8"/>
                          </a:lnTo>
                          <a:lnTo>
                            <a:pt x="2350" y="8"/>
                          </a:lnTo>
                          <a:lnTo>
                            <a:pt x="2350" y="4"/>
                          </a:lnTo>
                          <a:lnTo>
                            <a:pt x="2351" y="8"/>
                          </a:lnTo>
                          <a:lnTo>
                            <a:pt x="2351" y="8"/>
                          </a:lnTo>
                          <a:lnTo>
                            <a:pt x="2351" y="7"/>
                          </a:lnTo>
                          <a:lnTo>
                            <a:pt x="2352" y="6"/>
                          </a:lnTo>
                          <a:lnTo>
                            <a:pt x="2352" y="9"/>
                          </a:lnTo>
                          <a:lnTo>
                            <a:pt x="2353" y="9"/>
                          </a:lnTo>
                          <a:lnTo>
                            <a:pt x="2353" y="14"/>
                          </a:lnTo>
                          <a:lnTo>
                            <a:pt x="2354" y="11"/>
                          </a:lnTo>
                          <a:lnTo>
                            <a:pt x="2354" y="10"/>
                          </a:lnTo>
                          <a:lnTo>
                            <a:pt x="2354" y="13"/>
                          </a:lnTo>
                          <a:lnTo>
                            <a:pt x="2355" y="12"/>
                          </a:lnTo>
                          <a:lnTo>
                            <a:pt x="2355" y="12"/>
                          </a:lnTo>
                          <a:lnTo>
                            <a:pt x="2356" y="12"/>
                          </a:lnTo>
                          <a:lnTo>
                            <a:pt x="2356" y="12"/>
                          </a:lnTo>
                          <a:lnTo>
                            <a:pt x="2356" y="16"/>
                          </a:lnTo>
                          <a:lnTo>
                            <a:pt x="2357" y="12"/>
                          </a:lnTo>
                          <a:lnTo>
                            <a:pt x="2357" y="14"/>
                          </a:lnTo>
                          <a:lnTo>
                            <a:pt x="2358" y="13"/>
                          </a:lnTo>
                          <a:lnTo>
                            <a:pt x="2358" y="12"/>
                          </a:lnTo>
                          <a:lnTo>
                            <a:pt x="2359" y="12"/>
                          </a:lnTo>
                          <a:lnTo>
                            <a:pt x="2359" y="14"/>
                          </a:lnTo>
                          <a:lnTo>
                            <a:pt x="2359" y="12"/>
                          </a:lnTo>
                          <a:lnTo>
                            <a:pt x="2360" y="9"/>
                          </a:lnTo>
                          <a:lnTo>
                            <a:pt x="2360" y="12"/>
                          </a:lnTo>
                          <a:lnTo>
                            <a:pt x="2361" y="10"/>
                          </a:lnTo>
                          <a:lnTo>
                            <a:pt x="2361" y="11"/>
                          </a:lnTo>
                          <a:lnTo>
                            <a:pt x="2361" y="9"/>
                          </a:lnTo>
                          <a:lnTo>
                            <a:pt x="2362" y="9"/>
                          </a:lnTo>
                          <a:lnTo>
                            <a:pt x="2362" y="7"/>
                          </a:lnTo>
                          <a:lnTo>
                            <a:pt x="2363" y="9"/>
                          </a:lnTo>
                          <a:lnTo>
                            <a:pt x="2363" y="8"/>
                          </a:lnTo>
                          <a:lnTo>
                            <a:pt x="2364" y="9"/>
                          </a:lnTo>
                          <a:lnTo>
                            <a:pt x="2364" y="7"/>
                          </a:lnTo>
                          <a:lnTo>
                            <a:pt x="2364" y="7"/>
                          </a:lnTo>
                          <a:lnTo>
                            <a:pt x="2365" y="7"/>
                          </a:lnTo>
                          <a:lnTo>
                            <a:pt x="2365" y="5"/>
                          </a:lnTo>
                          <a:lnTo>
                            <a:pt x="2366" y="9"/>
                          </a:lnTo>
                          <a:lnTo>
                            <a:pt x="2366" y="10"/>
                          </a:lnTo>
                          <a:lnTo>
                            <a:pt x="2366" y="8"/>
                          </a:lnTo>
                          <a:lnTo>
                            <a:pt x="2367" y="9"/>
                          </a:lnTo>
                          <a:lnTo>
                            <a:pt x="2367" y="10"/>
                          </a:lnTo>
                          <a:lnTo>
                            <a:pt x="2368" y="10"/>
                          </a:lnTo>
                          <a:lnTo>
                            <a:pt x="2368" y="9"/>
                          </a:lnTo>
                          <a:lnTo>
                            <a:pt x="2369" y="11"/>
                          </a:lnTo>
                          <a:lnTo>
                            <a:pt x="2369" y="10"/>
                          </a:lnTo>
                          <a:lnTo>
                            <a:pt x="2369" y="9"/>
                          </a:lnTo>
                          <a:lnTo>
                            <a:pt x="2370" y="12"/>
                          </a:lnTo>
                          <a:lnTo>
                            <a:pt x="2370" y="13"/>
                          </a:lnTo>
                          <a:lnTo>
                            <a:pt x="2371" y="11"/>
                          </a:lnTo>
                          <a:lnTo>
                            <a:pt x="2371" y="10"/>
                          </a:lnTo>
                          <a:lnTo>
                            <a:pt x="2371" y="10"/>
                          </a:lnTo>
                          <a:lnTo>
                            <a:pt x="2372" y="11"/>
                          </a:lnTo>
                          <a:lnTo>
                            <a:pt x="2372" y="11"/>
                          </a:lnTo>
                          <a:lnTo>
                            <a:pt x="2373" y="10"/>
                          </a:lnTo>
                          <a:lnTo>
                            <a:pt x="2373" y="10"/>
                          </a:lnTo>
                          <a:lnTo>
                            <a:pt x="2374" y="9"/>
                          </a:lnTo>
                          <a:lnTo>
                            <a:pt x="2374" y="8"/>
                          </a:lnTo>
                          <a:lnTo>
                            <a:pt x="2374" y="7"/>
                          </a:lnTo>
                          <a:lnTo>
                            <a:pt x="2375" y="6"/>
                          </a:lnTo>
                          <a:lnTo>
                            <a:pt x="2375" y="5"/>
                          </a:lnTo>
                          <a:lnTo>
                            <a:pt x="2376" y="9"/>
                          </a:lnTo>
                          <a:lnTo>
                            <a:pt x="2376" y="7"/>
                          </a:lnTo>
                          <a:lnTo>
                            <a:pt x="2376" y="6"/>
                          </a:lnTo>
                          <a:lnTo>
                            <a:pt x="2377" y="2"/>
                          </a:lnTo>
                          <a:lnTo>
                            <a:pt x="2377" y="5"/>
                          </a:lnTo>
                          <a:lnTo>
                            <a:pt x="2378" y="4"/>
                          </a:lnTo>
                          <a:lnTo>
                            <a:pt x="2378" y="7"/>
                          </a:lnTo>
                          <a:lnTo>
                            <a:pt x="2379" y="5"/>
                          </a:lnTo>
                          <a:lnTo>
                            <a:pt x="2379" y="5"/>
                          </a:lnTo>
                          <a:lnTo>
                            <a:pt x="2379" y="8"/>
                          </a:lnTo>
                          <a:lnTo>
                            <a:pt x="2380" y="6"/>
                          </a:lnTo>
                          <a:lnTo>
                            <a:pt x="2380" y="6"/>
                          </a:lnTo>
                          <a:lnTo>
                            <a:pt x="2381" y="8"/>
                          </a:lnTo>
                          <a:lnTo>
                            <a:pt x="2381" y="8"/>
                          </a:lnTo>
                          <a:lnTo>
                            <a:pt x="2381" y="6"/>
                          </a:lnTo>
                          <a:lnTo>
                            <a:pt x="2382" y="7"/>
                          </a:lnTo>
                          <a:lnTo>
                            <a:pt x="2382" y="8"/>
                          </a:lnTo>
                          <a:lnTo>
                            <a:pt x="2383" y="7"/>
                          </a:lnTo>
                          <a:lnTo>
                            <a:pt x="2383" y="9"/>
                          </a:lnTo>
                          <a:lnTo>
                            <a:pt x="2384" y="7"/>
                          </a:lnTo>
                          <a:lnTo>
                            <a:pt x="2384" y="9"/>
                          </a:lnTo>
                          <a:lnTo>
                            <a:pt x="2384" y="12"/>
                          </a:lnTo>
                          <a:lnTo>
                            <a:pt x="2385" y="10"/>
                          </a:lnTo>
                          <a:lnTo>
                            <a:pt x="2385" y="10"/>
                          </a:lnTo>
                          <a:lnTo>
                            <a:pt x="2386" y="11"/>
                          </a:lnTo>
                          <a:lnTo>
                            <a:pt x="2386" y="11"/>
                          </a:lnTo>
                          <a:lnTo>
                            <a:pt x="2386" y="9"/>
                          </a:lnTo>
                          <a:lnTo>
                            <a:pt x="2387" y="8"/>
                          </a:lnTo>
                          <a:lnTo>
                            <a:pt x="2387" y="10"/>
                          </a:lnTo>
                          <a:lnTo>
                            <a:pt x="2388" y="9"/>
                          </a:lnTo>
                          <a:lnTo>
                            <a:pt x="2388" y="7"/>
                          </a:lnTo>
                          <a:lnTo>
                            <a:pt x="2389" y="7"/>
                          </a:lnTo>
                          <a:lnTo>
                            <a:pt x="2389" y="9"/>
                          </a:lnTo>
                          <a:lnTo>
                            <a:pt x="2389" y="8"/>
                          </a:lnTo>
                          <a:lnTo>
                            <a:pt x="2390" y="6"/>
                          </a:lnTo>
                          <a:lnTo>
                            <a:pt x="2390" y="5"/>
                          </a:lnTo>
                          <a:lnTo>
                            <a:pt x="2391" y="6"/>
                          </a:lnTo>
                          <a:lnTo>
                            <a:pt x="2391" y="6"/>
                          </a:lnTo>
                          <a:lnTo>
                            <a:pt x="2391" y="6"/>
                          </a:lnTo>
                          <a:lnTo>
                            <a:pt x="2392" y="6"/>
                          </a:lnTo>
                          <a:lnTo>
                            <a:pt x="2392" y="5"/>
                          </a:lnTo>
                          <a:lnTo>
                            <a:pt x="2393" y="6"/>
                          </a:lnTo>
                          <a:lnTo>
                            <a:pt x="2393" y="7"/>
                          </a:lnTo>
                          <a:lnTo>
                            <a:pt x="2394" y="5"/>
                          </a:lnTo>
                          <a:lnTo>
                            <a:pt x="2394" y="7"/>
                          </a:lnTo>
                          <a:lnTo>
                            <a:pt x="2394" y="7"/>
                          </a:lnTo>
                          <a:lnTo>
                            <a:pt x="2395" y="9"/>
                          </a:lnTo>
                          <a:lnTo>
                            <a:pt x="2395" y="7"/>
                          </a:lnTo>
                          <a:lnTo>
                            <a:pt x="2396" y="7"/>
                          </a:lnTo>
                          <a:lnTo>
                            <a:pt x="2396" y="9"/>
                          </a:lnTo>
                          <a:lnTo>
                            <a:pt x="2396" y="9"/>
                          </a:lnTo>
                          <a:lnTo>
                            <a:pt x="2397" y="8"/>
                          </a:lnTo>
                          <a:lnTo>
                            <a:pt x="2397" y="8"/>
                          </a:lnTo>
                          <a:lnTo>
                            <a:pt x="2398" y="10"/>
                          </a:lnTo>
                          <a:lnTo>
                            <a:pt x="2398" y="13"/>
                          </a:lnTo>
                          <a:lnTo>
                            <a:pt x="2399" y="10"/>
                          </a:lnTo>
                          <a:lnTo>
                            <a:pt x="2399" y="9"/>
                          </a:lnTo>
                          <a:lnTo>
                            <a:pt x="2399" y="10"/>
                          </a:lnTo>
                          <a:lnTo>
                            <a:pt x="2400" y="11"/>
                          </a:lnTo>
                          <a:lnTo>
                            <a:pt x="2400" y="12"/>
                          </a:lnTo>
                          <a:lnTo>
                            <a:pt x="2401" y="11"/>
                          </a:lnTo>
                          <a:lnTo>
                            <a:pt x="2401" y="11"/>
                          </a:lnTo>
                          <a:lnTo>
                            <a:pt x="2401" y="11"/>
                          </a:lnTo>
                          <a:lnTo>
                            <a:pt x="2402" y="8"/>
                          </a:lnTo>
                          <a:lnTo>
                            <a:pt x="2402" y="10"/>
                          </a:lnTo>
                          <a:lnTo>
                            <a:pt x="2403" y="8"/>
                          </a:lnTo>
                          <a:lnTo>
                            <a:pt x="2403" y="8"/>
                          </a:lnTo>
                          <a:lnTo>
                            <a:pt x="2404" y="7"/>
                          </a:lnTo>
                          <a:lnTo>
                            <a:pt x="2404" y="7"/>
                          </a:lnTo>
                          <a:lnTo>
                            <a:pt x="2404" y="5"/>
                          </a:lnTo>
                          <a:lnTo>
                            <a:pt x="2405" y="5"/>
                          </a:lnTo>
                          <a:lnTo>
                            <a:pt x="2405" y="4"/>
                          </a:lnTo>
                          <a:lnTo>
                            <a:pt x="2406" y="4"/>
                          </a:lnTo>
                          <a:lnTo>
                            <a:pt x="2406" y="5"/>
                          </a:lnTo>
                          <a:lnTo>
                            <a:pt x="2406" y="5"/>
                          </a:lnTo>
                          <a:lnTo>
                            <a:pt x="2407" y="6"/>
                          </a:lnTo>
                          <a:lnTo>
                            <a:pt x="2407" y="8"/>
                          </a:lnTo>
                          <a:lnTo>
                            <a:pt x="2408" y="8"/>
                          </a:lnTo>
                          <a:lnTo>
                            <a:pt x="2408" y="8"/>
                          </a:lnTo>
                          <a:lnTo>
                            <a:pt x="2409" y="7"/>
                          </a:lnTo>
                          <a:lnTo>
                            <a:pt x="2409" y="9"/>
                          </a:lnTo>
                          <a:lnTo>
                            <a:pt x="2409" y="9"/>
                          </a:lnTo>
                          <a:lnTo>
                            <a:pt x="2410" y="8"/>
                          </a:lnTo>
                          <a:lnTo>
                            <a:pt x="2410" y="8"/>
                          </a:lnTo>
                          <a:lnTo>
                            <a:pt x="2411" y="12"/>
                          </a:lnTo>
                          <a:lnTo>
                            <a:pt x="2411" y="11"/>
                          </a:lnTo>
                          <a:lnTo>
                            <a:pt x="2411" y="11"/>
                          </a:lnTo>
                          <a:lnTo>
                            <a:pt x="2412" y="12"/>
                          </a:lnTo>
                          <a:lnTo>
                            <a:pt x="2412" y="10"/>
                          </a:lnTo>
                          <a:lnTo>
                            <a:pt x="2413" y="9"/>
                          </a:lnTo>
                          <a:lnTo>
                            <a:pt x="2413" y="11"/>
                          </a:lnTo>
                          <a:lnTo>
                            <a:pt x="2414" y="11"/>
                          </a:lnTo>
                          <a:lnTo>
                            <a:pt x="2414" y="11"/>
                          </a:lnTo>
                          <a:lnTo>
                            <a:pt x="2414" y="12"/>
                          </a:lnTo>
                          <a:lnTo>
                            <a:pt x="2415" y="10"/>
                          </a:lnTo>
                          <a:lnTo>
                            <a:pt x="2415" y="11"/>
                          </a:lnTo>
                          <a:lnTo>
                            <a:pt x="2416" y="8"/>
                          </a:lnTo>
                          <a:lnTo>
                            <a:pt x="2416" y="9"/>
                          </a:lnTo>
                          <a:lnTo>
                            <a:pt x="2416" y="7"/>
                          </a:lnTo>
                          <a:lnTo>
                            <a:pt x="2417" y="9"/>
                          </a:lnTo>
                          <a:lnTo>
                            <a:pt x="2417" y="10"/>
                          </a:lnTo>
                          <a:lnTo>
                            <a:pt x="2418" y="7"/>
                          </a:lnTo>
                          <a:lnTo>
                            <a:pt x="2418" y="6"/>
                          </a:lnTo>
                          <a:lnTo>
                            <a:pt x="2419" y="6"/>
                          </a:lnTo>
                          <a:lnTo>
                            <a:pt x="2419" y="6"/>
                          </a:lnTo>
                          <a:lnTo>
                            <a:pt x="2419" y="4"/>
                          </a:lnTo>
                          <a:lnTo>
                            <a:pt x="2420" y="4"/>
                          </a:lnTo>
                          <a:lnTo>
                            <a:pt x="2420" y="4"/>
                          </a:lnTo>
                          <a:lnTo>
                            <a:pt x="2421" y="6"/>
                          </a:lnTo>
                          <a:lnTo>
                            <a:pt x="2421" y="7"/>
                          </a:lnTo>
                          <a:lnTo>
                            <a:pt x="2421" y="8"/>
                          </a:lnTo>
                          <a:lnTo>
                            <a:pt x="2422" y="4"/>
                          </a:lnTo>
                          <a:lnTo>
                            <a:pt x="2422" y="8"/>
                          </a:lnTo>
                          <a:lnTo>
                            <a:pt x="2423" y="9"/>
                          </a:lnTo>
                          <a:lnTo>
                            <a:pt x="2423" y="8"/>
                          </a:lnTo>
                          <a:lnTo>
                            <a:pt x="2424" y="9"/>
                          </a:lnTo>
                          <a:lnTo>
                            <a:pt x="2424" y="7"/>
                          </a:lnTo>
                          <a:lnTo>
                            <a:pt x="2424" y="11"/>
                          </a:lnTo>
                          <a:lnTo>
                            <a:pt x="2425" y="11"/>
                          </a:lnTo>
                          <a:lnTo>
                            <a:pt x="2425" y="12"/>
                          </a:lnTo>
                          <a:lnTo>
                            <a:pt x="2426" y="10"/>
                          </a:lnTo>
                          <a:lnTo>
                            <a:pt x="2426" y="12"/>
                          </a:lnTo>
                          <a:lnTo>
                            <a:pt x="2426" y="11"/>
                          </a:lnTo>
                          <a:lnTo>
                            <a:pt x="2427" y="12"/>
                          </a:lnTo>
                          <a:lnTo>
                            <a:pt x="2427" y="12"/>
                          </a:lnTo>
                          <a:lnTo>
                            <a:pt x="2428" y="10"/>
                          </a:lnTo>
                          <a:lnTo>
                            <a:pt x="2428" y="9"/>
                          </a:lnTo>
                          <a:lnTo>
                            <a:pt x="2429" y="12"/>
                          </a:lnTo>
                          <a:lnTo>
                            <a:pt x="2429" y="11"/>
                          </a:lnTo>
                          <a:lnTo>
                            <a:pt x="2429" y="11"/>
                          </a:lnTo>
                          <a:lnTo>
                            <a:pt x="2430" y="9"/>
                          </a:lnTo>
                          <a:lnTo>
                            <a:pt x="2430" y="8"/>
                          </a:lnTo>
                          <a:lnTo>
                            <a:pt x="2431" y="9"/>
                          </a:lnTo>
                          <a:lnTo>
                            <a:pt x="2431" y="10"/>
                          </a:lnTo>
                          <a:lnTo>
                            <a:pt x="2431" y="8"/>
                          </a:lnTo>
                          <a:lnTo>
                            <a:pt x="2432" y="7"/>
                          </a:lnTo>
                          <a:lnTo>
                            <a:pt x="2432" y="7"/>
                          </a:lnTo>
                          <a:lnTo>
                            <a:pt x="2433" y="6"/>
                          </a:lnTo>
                          <a:lnTo>
                            <a:pt x="2433" y="7"/>
                          </a:lnTo>
                          <a:lnTo>
                            <a:pt x="2434" y="5"/>
                          </a:lnTo>
                          <a:lnTo>
                            <a:pt x="2434" y="8"/>
                          </a:lnTo>
                          <a:lnTo>
                            <a:pt x="2434" y="7"/>
                          </a:lnTo>
                          <a:lnTo>
                            <a:pt x="2435" y="9"/>
                          </a:lnTo>
                          <a:lnTo>
                            <a:pt x="2435" y="6"/>
                          </a:lnTo>
                          <a:lnTo>
                            <a:pt x="2436" y="6"/>
                          </a:lnTo>
                          <a:lnTo>
                            <a:pt x="2436" y="8"/>
                          </a:lnTo>
                          <a:lnTo>
                            <a:pt x="2436" y="8"/>
                          </a:lnTo>
                          <a:lnTo>
                            <a:pt x="2437" y="7"/>
                          </a:lnTo>
                          <a:lnTo>
                            <a:pt x="2437" y="10"/>
                          </a:lnTo>
                          <a:lnTo>
                            <a:pt x="2438" y="8"/>
                          </a:lnTo>
                          <a:lnTo>
                            <a:pt x="2438" y="9"/>
                          </a:lnTo>
                          <a:lnTo>
                            <a:pt x="2439" y="7"/>
                          </a:lnTo>
                          <a:lnTo>
                            <a:pt x="2439" y="11"/>
                          </a:lnTo>
                          <a:lnTo>
                            <a:pt x="2439" y="12"/>
                          </a:lnTo>
                          <a:lnTo>
                            <a:pt x="2440" y="11"/>
                          </a:lnTo>
                          <a:lnTo>
                            <a:pt x="2440" y="12"/>
                          </a:lnTo>
                          <a:lnTo>
                            <a:pt x="2441" y="11"/>
                          </a:lnTo>
                          <a:lnTo>
                            <a:pt x="2441" y="14"/>
                          </a:lnTo>
                          <a:lnTo>
                            <a:pt x="2441" y="12"/>
                          </a:lnTo>
                          <a:lnTo>
                            <a:pt x="2442" y="13"/>
                          </a:lnTo>
                          <a:lnTo>
                            <a:pt x="2442" y="11"/>
                          </a:lnTo>
                          <a:lnTo>
                            <a:pt x="2443" y="11"/>
                          </a:lnTo>
                          <a:lnTo>
                            <a:pt x="2443" y="11"/>
                          </a:lnTo>
                          <a:lnTo>
                            <a:pt x="2444" y="10"/>
                          </a:lnTo>
                          <a:lnTo>
                            <a:pt x="2444" y="9"/>
                          </a:lnTo>
                          <a:lnTo>
                            <a:pt x="2444" y="10"/>
                          </a:lnTo>
                          <a:lnTo>
                            <a:pt x="2445" y="10"/>
                          </a:lnTo>
                          <a:lnTo>
                            <a:pt x="2445" y="8"/>
                          </a:lnTo>
                          <a:lnTo>
                            <a:pt x="2446" y="8"/>
                          </a:lnTo>
                          <a:lnTo>
                            <a:pt x="2446" y="7"/>
                          </a:lnTo>
                          <a:lnTo>
                            <a:pt x="2446" y="8"/>
                          </a:lnTo>
                          <a:lnTo>
                            <a:pt x="2447" y="8"/>
                          </a:lnTo>
                          <a:lnTo>
                            <a:pt x="2447" y="7"/>
                          </a:lnTo>
                          <a:lnTo>
                            <a:pt x="2448" y="7"/>
                          </a:lnTo>
                          <a:lnTo>
                            <a:pt x="2448" y="7"/>
                          </a:lnTo>
                          <a:lnTo>
                            <a:pt x="2449" y="7"/>
                          </a:lnTo>
                          <a:lnTo>
                            <a:pt x="2449" y="7"/>
                          </a:lnTo>
                          <a:lnTo>
                            <a:pt x="2449" y="8"/>
                          </a:lnTo>
                          <a:lnTo>
                            <a:pt x="2450" y="10"/>
                          </a:lnTo>
                          <a:lnTo>
                            <a:pt x="2450" y="8"/>
                          </a:lnTo>
                          <a:lnTo>
                            <a:pt x="2451" y="9"/>
                          </a:lnTo>
                          <a:lnTo>
                            <a:pt x="2451" y="11"/>
                          </a:lnTo>
                          <a:lnTo>
                            <a:pt x="2451" y="7"/>
                          </a:lnTo>
                          <a:lnTo>
                            <a:pt x="2452" y="12"/>
                          </a:lnTo>
                          <a:lnTo>
                            <a:pt x="2452" y="12"/>
                          </a:lnTo>
                          <a:lnTo>
                            <a:pt x="2453" y="12"/>
                          </a:lnTo>
                          <a:lnTo>
                            <a:pt x="2453" y="12"/>
                          </a:lnTo>
                          <a:lnTo>
                            <a:pt x="2454" y="13"/>
                          </a:lnTo>
                          <a:lnTo>
                            <a:pt x="2454" y="12"/>
                          </a:lnTo>
                          <a:lnTo>
                            <a:pt x="2454" y="12"/>
                          </a:lnTo>
                          <a:lnTo>
                            <a:pt x="2455" y="10"/>
                          </a:lnTo>
                          <a:lnTo>
                            <a:pt x="2455" y="12"/>
                          </a:lnTo>
                          <a:lnTo>
                            <a:pt x="2456" y="13"/>
                          </a:lnTo>
                          <a:lnTo>
                            <a:pt x="2456" y="11"/>
                          </a:lnTo>
                          <a:lnTo>
                            <a:pt x="2456" y="12"/>
                          </a:lnTo>
                          <a:lnTo>
                            <a:pt x="2457" y="14"/>
                          </a:lnTo>
                          <a:lnTo>
                            <a:pt x="2457" y="11"/>
                          </a:lnTo>
                          <a:lnTo>
                            <a:pt x="2458" y="9"/>
                          </a:lnTo>
                          <a:lnTo>
                            <a:pt x="2458" y="10"/>
                          </a:lnTo>
                          <a:lnTo>
                            <a:pt x="2459" y="10"/>
                          </a:lnTo>
                          <a:lnTo>
                            <a:pt x="2459" y="10"/>
                          </a:lnTo>
                          <a:lnTo>
                            <a:pt x="2459" y="9"/>
                          </a:lnTo>
                          <a:lnTo>
                            <a:pt x="2460" y="6"/>
                          </a:lnTo>
                          <a:lnTo>
                            <a:pt x="2460" y="8"/>
                          </a:lnTo>
                          <a:lnTo>
                            <a:pt x="2461" y="7"/>
                          </a:lnTo>
                          <a:lnTo>
                            <a:pt x="2461" y="8"/>
                          </a:lnTo>
                          <a:lnTo>
                            <a:pt x="2461" y="7"/>
                          </a:lnTo>
                          <a:lnTo>
                            <a:pt x="2462" y="10"/>
                          </a:lnTo>
                          <a:lnTo>
                            <a:pt x="2462" y="8"/>
                          </a:lnTo>
                          <a:lnTo>
                            <a:pt x="2463" y="9"/>
                          </a:lnTo>
                          <a:lnTo>
                            <a:pt x="2463" y="10"/>
                          </a:lnTo>
                          <a:lnTo>
                            <a:pt x="2464" y="9"/>
                          </a:lnTo>
                          <a:lnTo>
                            <a:pt x="2464" y="11"/>
                          </a:lnTo>
                          <a:lnTo>
                            <a:pt x="2464" y="12"/>
                          </a:lnTo>
                          <a:lnTo>
                            <a:pt x="2465" y="11"/>
                          </a:lnTo>
                          <a:lnTo>
                            <a:pt x="2465" y="9"/>
                          </a:lnTo>
                          <a:lnTo>
                            <a:pt x="2466" y="12"/>
                          </a:lnTo>
                          <a:lnTo>
                            <a:pt x="2466" y="12"/>
                          </a:lnTo>
                          <a:lnTo>
                            <a:pt x="2466" y="12"/>
                          </a:lnTo>
                          <a:lnTo>
                            <a:pt x="2467" y="12"/>
                          </a:lnTo>
                          <a:lnTo>
                            <a:pt x="2467" y="13"/>
                          </a:lnTo>
                          <a:lnTo>
                            <a:pt x="2468" y="11"/>
                          </a:lnTo>
                          <a:lnTo>
                            <a:pt x="2468" y="10"/>
                          </a:lnTo>
                          <a:lnTo>
                            <a:pt x="2469" y="13"/>
                          </a:lnTo>
                          <a:lnTo>
                            <a:pt x="2469" y="10"/>
                          </a:lnTo>
                          <a:lnTo>
                            <a:pt x="2469" y="13"/>
                          </a:lnTo>
                          <a:lnTo>
                            <a:pt x="2470" y="12"/>
                          </a:lnTo>
                          <a:lnTo>
                            <a:pt x="2470" y="14"/>
                          </a:lnTo>
                          <a:lnTo>
                            <a:pt x="2471" y="12"/>
                          </a:lnTo>
                          <a:lnTo>
                            <a:pt x="2471" y="12"/>
                          </a:lnTo>
                          <a:lnTo>
                            <a:pt x="2471" y="13"/>
                          </a:lnTo>
                          <a:lnTo>
                            <a:pt x="2472" y="9"/>
                          </a:lnTo>
                          <a:lnTo>
                            <a:pt x="2472" y="11"/>
                          </a:lnTo>
                          <a:lnTo>
                            <a:pt x="2473" y="10"/>
                          </a:lnTo>
                          <a:lnTo>
                            <a:pt x="2473" y="9"/>
                          </a:lnTo>
                          <a:lnTo>
                            <a:pt x="2474" y="9"/>
                          </a:lnTo>
                          <a:lnTo>
                            <a:pt x="2474" y="8"/>
                          </a:lnTo>
                          <a:lnTo>
                            <a:pt x="2474" y="8"/>
                          </a:lnTo>
                          <a:lnTo>
                            <a:pt x="2475" y="9"/>
                          </a:lnTo>
                          <a:lnTo>
                            <a:pt x="2475" y="8"/>
                          </a:lnTo>
                          <a:lnTo>
                            <a:pt x="2476" y="10"/>
                          </a:lnTo>
                          <a:lnTo>
                            <a:pt x="2476" y="11"/>
                          </a:lnTo>
                          <a:lnTo>
                            <a:pt x="2476" y="8"/>
                          </a:lnTo>
                          <a:lnTo>
                            <a:pt x="2477" y="10"/>
                          </a:lnTo>
                          <a:lnTo>
                            <a:pt x="2477" y="10"/>
                          </a:lnTo>
                          <a:lnTo>
                            <a:pt x="2478" y="11"/>
                          </a:lnTo>
                          <a:lnTo>
                            <a:pt x="2478" y="12"/>
                          </a:lnTo>
                          <a:lnTo>
                            <a:pt x="2479" y="13"/>
                          </a:lnTo>
                          <a:lnTo>
                            <a:pt x="2479" y="14"/>
                          </a:lnTo>
                          <a:lnTo>
                            <a:pt x="2479" y="11"/>
                          </a:lnTo>
                          <a:lnTo>
                            <a:pt x="2480" y="13"/>
                          </a:lnTo>
                          <a:lnTo>
                            <a:pt x="2480" y="12"/>
                          </a:lnTo>
                          <a:lnTo>
                            <a:pt x="2481" y="14"/>
                          </a:lnTo>
                          <a:lnTo>
                            <a:pt x="2481" y="13"/>
                          </a:lnTo>
                          <a:lnTo>
                            <a:pt x="2481" y="12"/>
                          </a:lnTo>
                          <a:lnTo>
                            <a:pt x="2482" y="13"/>
                          </a:lnTo>
                          <a:lnTo>
                            <a:pt x="2482" y="11"/>
                          </a:lnTo>
                          <a:lnTo>
                            <a:pt x="2483" y="13"/>
                          </a:lnTo>
                          <a:lnTo>
                            <a:pt x="2483" y="13"/>
                          </a:lnTo>
                          <a:lnTo>
                            <a:pt x="2484" y="15"/>
                          </a:lnTo>
                          <a:lnTo>
                            <a:pt x="2484" y="14"/>
                          </a:lnTo>
                          <a:lnTo>
                            <a:pt x="2484" y="12"/>
                          </a:lnTo>
                          <a:lnTo>
                            <a:pt x="2485" y="12"/>
                          </a:lnTo>
                          <a:lnTo>
                            <a:pt x="2485" y="13"/>
                          </a:lnTo>
                          <a:lnTo>
                            <a:pt x="2486" y="12"/>
                          </a:lnTo>
                          <a:lnTo>
                            <a:pt x="2486" y="10"/>
                          </a:lnTo>
                          <a:lnTo>
                            <a:pt x="2486" y="10"/>
                          </a:lnTo>
                          <a:lnTo>
                            <a:pt x="2487" y="9"/>
                          </a:lnTo>
                          <a:lnTo>
                            <a:pt x="2487" y="7"/>
                          </a:lnTo>
                          <a:lnTo>
                            <a:pt x="2488" y="7"/>
                          </a:lnTo>
                          <a:lnTo>
                            <a:pt x="2488" y="6"/>
                          </a:lnTo>
                          <a:lnTo>
                            <a:pt x="2489" y="8"/>
                          </a:lnTo>
                          <a:lnTo>
                            <a:pt x="2489" y="8"/>
                          </a:lnTo>
                          <a:lnTo>
                            <a:pt x="2489" y="8"/>
                          </a:lnTo>
                          <a:lnTo>
                            <a:pt x="2490" y="9"/>
                          </a:lnTo>
                          <a:lnTo>
                            <a:pt x="2490" y="7"/>
                          </a:lnTo>
                          <a:lnTo>
                            <a:pt x="2491" y="9"/>
                          </a:lnTo>
                          <a:lnTo>
                            <a:pt x="2491" y="8"/>
                          </a:lnTo>
                          <a:lnTo>
                            <a:pt x="2491" y="9"/>
                          </a:lnTo>
                          <a:lnTo>
                            <a:pt x="2492" y="10"/>
                          </a:lnTo>
                          <a:lnTo>
                            <a:pt x="2492" y="10"/>
                          </a:lnTo>
                          <a:lnTo>
                            <a:pt x="2493" y="12"/>
                          </a:lnTo>
                          <a:lnTo>
                            <a:pt x="2493" y="10"/>
                          </a:lnTo>
                          <a:lnTo>
                            <a:pt x="2494" y="12"/>
                          </a:lnTo>
                          <a:lnTo>
                            <a:pt x="2494" y="12"/>
                          </a:lnTo>
                          <a:lnTo>
                            <a:pt x="2494" y="12"/>
                          </a:lnTo>
                          <a:lnTo>
                            <a:pt x="2495" y="12"/>
                          </a:lnTo>
                          <a:lnTo>
                            <a:pt x="2495" y="14"/>
                          </a:lnTo>
                          <a:lnTo>
                            <a:pt x="2496" y="12"/>
                          </a:lnTo>
                          <a:lnTo>
                            <a:pt x="2496" y="13"/>
                          </a:lnTo>
                          <a:lnTo>
                            <a:pt x="2496" y="13"/>
                          </a:lnTo>
                          <a:lnTo>
                            <a:pt x="2497" y="13"/>
                          </a:lnTo>
                          <a:lnTo>
                            <a:pt x="2497" y="12"/>
                          </a:lnTo>
                          <a:lnTo>
                            <a:pt x="2498" y="9"/>
                          </a:lnTo>
                          <a:lnTo>
                            <a:pt x="2498" y="12"/>
                          </a:lnTo>
                          <a:lnTo>
                            <a:pt x="2499" y="6"/>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68" name="Line 152">
                      <a:extLst>
                        <a:ext uri="{FF2B5EF4-FFF2-40B4-BE49-F238E27FC236}">
                          <a16:creationId xmlns:a16="http://schemas.microsoft.com/office/drawing/2014/main" id="{B7798936-5800-4B1C-98AB-4FDB25EDEF71}"/>
                        </a:ext>
                      </a:extLst>
                    </p:cNvPr>
                    <p:cNvSpPr>
                      <a:spLocks noChangeShapeType="1"/>
                    </p:cNvSpPr>
                    <p:nvPr/>
                  </p:nvSpPr>
                  <p:spPr bwMode="auto">
                    <a:xfrm>
                      <a:off x="10769600" y="9734550"/>
                      <a:ext cx="0" cy="722313"/>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69" name="Line 153">
                      <a:extLst>
                        <a:ext uri="{FF2B5EF4-FFF2-40B4-BE49-F238E27FC236}">
                          <a16:creationId xmlns:a16="http://schemas.microsoft.com/office/drawing/2014/main" id="{2A93C888-A9AE-4300-A925-F1F99DDDF60E}"/>
                        </a:ext>
                      </a:extLst>
                    </p:cNvPr>
                    <p:cNvSpPr>
                      <a:spLocks noChangeShapeType="1"/>
                    </p:cNvSpPr>
                    <p:nvPr/>
                  </p:nvSpPr>
                  <p:spPr bwMode="auto">
                    <a:xfrm flipV="1">
                      <a:off x="10771188" y="10048875"/>
                      <a:ext cx="0" cy="407988"/>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70" name="Freeform 154">
                      <a:extLst>
                        <a:ext uri="{FF2B5EF4-FFF2-40B4-BE49-F238E27FC236}">
                          <a16:creationId xmlns:a16="http://schemas.microsoft.com/office/drawing/2014/main" id="{B249ED77-CDD5-4486-9701-ABC82D3B724F}"/>
                        </a:ext>
                      </a:extLst>
                    </p:cNvPr>
                    <p:cNvSpPr>
                      <a:spLocks/>
                    </p:cNvSpPr>
                    <p:nvPr/>
                  </p:nvSpPr>
                  <p:spPr bwMode="auto">
                    <a:xfrm flipV="1">
                      <a:off x="10771188" y="9840913"/>
                      <a:ext cx="269875" cy="207963"/>
                    </a:xfrm>
                    <a:custGeom>
                      <a:avLst/>
                      <a:gdLst>
                        <a:gd name="T0" fmla="*/ 2 w 183"/>
                        <a:gd name="T1" fmla="*/ 118 h 156"/>
                        <a:gd name="T2" fmla="*/ 5 w 183"/>
                        <a:gd name="T3" fmla="*/ 126 h 156"/>
                        <a:gd name="T4" fmla="*/ 8 w 183"/>
                        <a:gd name="T5" fmla="*/ 132 h 156"/>
                        <a:gd name="T6" fmla="*/ 11 w 183"/>
                        <a:gd name="T7" fmla="*/ 136 h 156"/>
                        <a:gd name="T8" fmla="*/ 14 w 183"/>
                        <a:gd name="T9" fmla="*/ 135 h 156"/>
                        <a:gd name="T10" fmla="*/ 17 w 183"/>
                        <a:gd name="T11" fmla="*/ 131 h 156"/>
                        <a:gd name="T12" fmla="*/ 20 w 183"/>
                        <a:gd name="T13" fmla="*/ 138 h 156"/>
                        <a:gd name="T14" fmla="*/ 23 w 183"/>
                        <a:gd name="T15" fmla="*/ 142 h 156"/>
                        <a:gd name="T16" fmla="*/ 26 w 183"/>
                        <a:gd name="T17" fmla="*/ 137 h 156"/>
                        <a:gd name="T18" fmla="*/ 29 w 183"/>
                        <a:gd name="T19" fmla="*/ 135 h 156"/>
                        <a:gd name="T20" fmla="*/ 31 w 183"/>
                        <a:gd name="T21" fmla="*/ 136 h 156"/>
                        <a:gd name="T22" fmla="*/ 34 w 183"/>
                        <a:gd name="T23" fmla="*/ 138 h 156"/>
                        <a:gd name="T24" fmla="*/ 37 w 183"/>
                        <a:gd name="T25" fmla="*/ 142 h 156"/>
                        <a:gd name="T26" fmla="*/ 40 w 183"/>
                        <a:gd name="T27" fmla="*/ 141 h 156"/>
                        <a:gd name="T28" fmla="*/ 43 w 183"/>
                        <a:gd name="T29" fmla="*/ 143 h 156"/>
                        <a:gd name="T30" fmla="*/ 46 w 183"/>
                        <a:gd name="T31" fmla="*/ 141 h 156"/>
                        <a:gd name="T32" fmla="*/ 49 w 183"/>
                        <a:gd name="T33" fmla="*/ 145 h 156"/>
                        <a:gd name="T34" fmla="*/ 52 w 183"/>
                        <a:gd name="T35" fmla="*/ 143 h 156"/>
                        <a:gd name="T36" fmla="*/ 55 w 183"/>
                        <a:gd name="T37" fmla="*/ 142 h 156"/>
                        <a:gd name="T38" fmla="*/ 58 w 183"/>
                        <a:gd name="T39" fmla="*/ 144 h 156"/>
                        <a:gd name="T40" fmla="*/ 61 w 183"/>
                        <a:gd name="T41" fmla="*/ 146 h 156"/>
                        <a:gd name="T42" fmla="*/ 64 w 183"/>
                        <a:gd name="T43" fmla="*/ 148 h 156"/>
                        <a:gd name="T44" fmla="*/ 66 w 183"/>
                        <a:gd name="T45" fmla="*/ 147 h 156"/>
                        <a:gd name="T46" fmla="*/ 69 w 183"/>
                        <a:gd name="T47" fmla="*/ 146 h 156"/>
                        <a:gd name="T48" fmla="*/ 72 w 183"/>
                        <a:gd name="T49" fmla="*/ 144 h 156"/>
                        <a:gd name="T50" fmla="*/ 75 w 183"/>
                        <a:gd name="T51" fmla="*/ 144 h 156"/>
                        <a:gd name="T52" fmla="*/ 78 w 183"/>
                        <a:gd name="T53" fmla="*/ 147 h 156"/>
                        <a:gd name="T54" fmla="*/ 81 w 183"/>
                        <a:gd name="T55" fmla="*/ 146 h 156"/>
                        <a:gd name="T56" fmla="*/ 84 w 183"/>
                        <a:gd name="T57" fmla="*/ 143 h 156"/>
                        <a:gd name="T58" fmla="*/ 87 w 183"/>
                        <a:gd name="T59" fmla="*/ 140 h 156"/>
                        <a:gd name="T60" fmla="*/ 90 w 183"/>
                        <a:gd name="T61" fmla="*/ 144 h 156"/>
                        <a:gd name="T62" fmla="*/ 93 w 183"/>
                        <a:gd name="T63" fmla="*/ 144 h 156"/>
                        <a:gd name="T64" fmla="*/ 96 w 183"/>
                        <a:gd name="T65" fmla="*/ 143 h 156"/>
                        <a:gd name="T66" fmla="*/ 99 w 183"/>
                        <a:gd name="T67" fmla="*/ 140 h 156"/>
                        <a:gd name="T68" fmla="*/ 101 w 183"/>
                        <a:gd name="T69" fmla="*/ 138 h 156"/>
                        <a:gd name="T70" fmla="*/ 104 w 183"/>
                        <a:gd name="T71" fmla="*/ 142 h 156"/>
                        <a:gd name="T72" fmla="*/ 107 w 183"/>
                        <a:gd name="T73" fmla="*/ 142 h 156"/>
                        <a:gd name="T74" fmla="*/ 110 w 183"/>
                        <a:gd name="T75" fmla="*/ 141 h 156"/>
                        <a:gd name="T76" fmla="*/ 113 w 183"/>
                        <a:gd name="T77" fmla="*/ 133 h 156"/>
                        <a:gd name="T78" fmla="*/ 116 w 183"/>
                        <a:gd name="T79" fmla="*/ 136 h 156"/>
                        <a:gd name="T80" fmla="*/ 119 w 183"/>
                        <a:gd name="T81" fmla="*/ 141 h 156"/>
                        <a:gd name="T82" fmla="*/ 122 w 183"/>
                        <a:gd name="T83" fmla="*/ 144 h 156"/>
                        <a:gd name="T84" fmla="*/ 125 w 183"/>
                        <a:gd name="T85" fmla="*/ 140 h 156"/>
                        <a:gd name="T86" fmla="*/ 128 w 183"/>
                        <a:gd name="T87" fmla="*/ 140 h 156"/>
                        <a:gd name="T88" fmla="*/ 131 w 183"/>
                        <a:gd name="T89" fmla="*/ 140 h 156"/>
                        <a:gd name="T90" fmla="*/ 134 w 183"/>
                        <a:gd name="T91" fmla="*/ 144 h 156"/>
                        <a:gd name="T92" fmla="*/ 136 w 183"/>
                        <a:gd name="T93" fmla="*/ 147 h 156"/>
                        <a:gd name="T94" fmla="*/ 139 w 183"/>
                        <a:gd name="T95" fmla="*/ 147 h 156"/>
                        <a:gd name="T96" fmla="*/ 142 w 183"/>
                        <a:gd name="T97" fmla="*/ 148 h 156"/>
                        <a:gd name="T98" fmla="*/ 145 w 183"/>
                        <a:gd name="T99" fmla="*/ 152 h 156"/>
                        <a:gd name="T100" fmla="*/ 148 w 183"/>
                        <a:gd name="T101" fmla="*/ 154 h 156"/>
                        <a:gd name="T102" fmla="*/ 151 w 183"/>
                        <a:gd name="T103" fmla="*/ 154 h 156"/>
                        <a:gd name="T104" fmla="*/ 154 w 183"/>
                        <a:gd name="T105" fmla="*/ 152 h 156"/>
                        <a:gd name="T106" fmla="*/ 157 w 183"/>
                        <a:gd name="T107" fmla="*/ 149 h 156"/>
                        <a:gd name="T108" fmla="*/ 160 w 183"/>
                        <a:gd name="T109" fmla="*/ 148 h 156"/>
                        <a:gd name="T110" fmla="*/ 163 w 183"/>
                        <a:gd name="T111" fmla="*/ 153 h 156"/>
                        <a:gd name="T112" fmla="*/ 166 w 183"/>
                        <a:gd name="T113" fmla="*/ 147 h 156"/>
                        <a:gd name="T114" fmla="*/ 169 w 183"/>
                        <a:gd name="T115" fmla="*/ 145 h 156"/>
                        <a:gd name="T116" fmla="*/ 171 w 183"/>
                        <a:gd name="T117" fmla="*/ 146 h 156"/>
                        <a:gd name="T118" fmla="*/ 174 w 183"/>
                        <a:gd name="T119" fmla="*/ 150 h 156"/>
                        <a:gd name="T120" fmla="*/ 177 w 183"/>
                        <a:gd name="T121" fmla="*/ 149 h 156"/>
                        <a:gd name="T122" fmla="*/ 180 w 183"/>
                        <a:gd name="T123" fmla="*/ 149 h 156"/>
                        <a:gd name="T124" fmla="*/ 183 w 183"/>
                        <a:gd name="T125" fmla="*/ 14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156">
                          <a:moveTo>
                            <a:pt x="0" y="0"/>
                          </a:moveTo>
                          <a:lnTo>
                            <a:pt x="0" y="84"/>
                          </a:lnTo>
                          <a:lnTo>
                            <a:pt x="1" y="101"/>
                          </a:lnTo>
                          <a:lnTo>
                            <a:pt x="1" y="107"/>
                          </a:lnTo>
                          <a:lnTo>
                            <a:pt x="1" y="112"/>
                          </a:lnTo>
                          <a:lnTo>
                            <a:pt x="2" y="117"/>
                          </a:lnTo>
                          <a:lnTo>
                            <a:pt x="2" y="118"/>
                          </a:lnTo>
                          <a:lnTo>
                            <a:pt x="3" y="118"/>
                          </a:lnTo>
                          <a:lnTo>
                            <a:pt x="3" y="118"/>
                          </a:lnTo>
                          <a:lnTo>
                            <a:pt x="4" y="123"/>
                          </a:lnTo>
                          <a:lnTo>
                            <a:pt x="4" y="122"/>
                          </a:lnTo>
                          <a:lnTo>
                            <a:pt x="4" y="123"/>
                          </a:lnTo>
                          <a:lnTo>
                            <a:pt x="5" y="126"/>
                          </a:lnTo>
                          <a:lnTo>
                            <a:pt x="5" y="126"/>
                          </a:lnTo>
                          <a:lnTo>
                            <a:pt x="6" y="127"/>
                          </a:lnTo>
                          <a:lnTo>
                            <a:pt x="6" y="130"/>
                          </a:lnTo>
                          <a:lnTo>
                            <a:pt x="6" y="129"/>
                          </a:lnTo>
                          <a:lnTo>
                            <a:pt x="7" y="127"/>
                          </a:lnTo>
                          <a:lnTo>
                            <a:pt x="7" y="129"/>
                          </a:lnTo>
                          <a:lnTo>
                            <a:pt x="8" y="130"/>
                          </a:lnTo>
                          <a:lnTo>
                            <a:pt x="8" y="132"/>
                          </a:lnTo>
                          <a:lnTo>
                            <a:pt x="9" y="133"/>
                          </a:lnTo>
                          <a:lnTo>
                            <a:pt x="9" y="133"/>
                          </a:lnTo>
                          <a:lnTo>
                            <a:pt x="9" y="131"/>
                          </a:lnTo>
                          <a:lnTo>
                            <a:pt x="10" y="135"/>
                          </a:lnTo>
                          <a:lnTo>
                            <a:pt x="10" y="134"/>
                          </a:lnTo>
                          <a:lnTo>
                            <a:pt x="11" y="136"/>
                          </a:lnTo>
                          <a:lnTo>
                            <a:pt x="11" y="136"/>
                          </a:lnTo>
                          <a:lnTo>
                            <a:pt x="11" y="135"/>
                          </a:lnTo>
                          <a:lnTo>
                            <a:pt x="12" y="135"/>
                          </a:lnTo>
                          <a:lnTo>
                            <a:pt x="12" y="133"/>
                          </a:lnTo>
                          <a:lnTo>
                            <a:pt x="13" y="134"/>
                          </a:lnTo>
                          <a:lnTo>
                            <a:pt x="13" y="134"/>
                          </a:lnTo>
                          <a:lnTo>
                            <a:pt x="14" y="133"/>
                          </a:lnTo>
                          <a:lnTo>
                            <a:pt x="14" y="135"/>
                          </a:lnTo>
                          <a:lnTo>
                            <a:pt x="14" y="133"/>
                          </a:lnTo>
                          <a:lnTo>
                            <a:pt x="15" y="134"/>
                          </a:lnTo>
                          <a:lnTo>
                            <a:pt x="15" y="136"/>
                          </a:lnTo>
                          <a:lnTo>
                            <a:pt x="16" y="133"/>
                          </a:lnTo>
                          <a:lnTo>
                            <a:pt x="16" y="130"/>
                          </a:lnTo>
                          <a:lnTo>
                            <a:pt x="16" y="131"/>
                          </a:lnTo>
                          <a:lnTo>
                            <a:pt x="17" y="131"/>
                          </a:lnTo>
                          <a:lnTo>
                            <a:pt x="17" y="134"/>
                          </a:lnTo>
                          <a:lnTo>
                            <a:pt x="18" y="135"/>
                          </a:lnTo>
                          <a:lnTo>
                            <a:pt x="18" y="135"/>
                          </a:lnTo>
                          <a:lnTo>
                            <a:pt x="19" y="137"/>
                          </a:lnTo>
                          <a:lnTo>
                            <a:pt x="19" y="136"/>
                          </a:lnTo>
                          <a:lnTo>
                            <a:pt x="19" y="138"/>
                          </a:lnTo>
                          <a:lnTo>
                            <a:pt x="20" y="138"/>
                          </a:lnTo>
                          <a:lnTo>
                            <a:pt x="20" y="138"/>
                          </a:lnTo>
                          <a:lnTo>
                            <a:pt x="21" y="137"/>
                          </a:lnTo>
                          <a:lnTo>
                            <a:pt x="21" y="137"/>
                          </a:lnTo>
                          <a:lnTo>
                            <a:pt x="21" y="142"/>
                          </a:lnTo>
                          <a:lnTo>
                            <a:pt x="22" y="140"/>
                          </a:lnTo>
                          <a:lnTo>
                            <a:pt x="22" y="142"/>
                          </a:lnTo>
                          <a:lnTo>
                            <a:pt x="23" y="142"/>
                          </a:lnTo>
                          <a:lnTo>
                            <a:pt x="23" y="143"/>
                          </a:lnTo>
                          <a:lnTo>
                            <a:pt x="24" y="141"/>
                          </a:lnTo>
                          <a:lnTo>
                            <a:pt x="24" y="141"/>
                          </a:lnTo>
                          <a:lnTo>
                            <a:pt x="24" y="143"/>
                          </a:lnTo>
                          <a:lnTo>
                            <a:pt x="25" y="142"/>
                          </a:lnTo>
                          <a:lnTo>
                            <a:pt x="25" y="142"/>
                          </a:lnTo>
                          <a:lnTo>
                            <a:pt x="26" y="137"/>
                          </a:lnTo>
                          <a:lnTo>
                            <a:pt x="26" y="140"/>
                          </a:lnTo>
                          <a:lnTo>
                            <a:pt x="26" y="139"/>
                          </a:lnTo>
                          <a:lnTo>
                            <a:pt x="27" y="135"/>
                          </a:lnTo>
                          <a:lnTo>
                            <a:pt x="27" y="137"/>
                          </a:lnTo>
                          <a:lnTo>
                            <a:pt x="28" y="138"/>
                          </a:lnTo>
                          <a:lnTo>
                            <a:pt x="28" y="134"/>
                          </a:lnTo>
                          <a:lnTo>
                            <a:pt x="29" y="135"/>
                          </a:lnTo>
                          <a:lnTo>
                            <a:pt x="29" y="137"/>
                          </a:lnTo>
                          <a:lnTo>
                            <a:pt x="29" y="131"/>
                          </a:lnTo>
                          <a:lnTo>
                            <a:pt x="30" y="135"/>
                          </a:lnTo>
                          <a:lnTo>
                            <a:pt x="30" y="134"/>
                          </a:lnTo>
                          <a:lnTo>
                            <a:pt x="31" y="134"/>
                          </a:lnTo>
                          <a:lnTo>
                            <a:pt x="31" y="135"/>
                          </a:lnTo>
                          <a:lnTo>
                            <a:pt x="31" y="136"/>
                          </a:lnTo>
                          <a:lnTo>
                            <a:pt x="32" y="135"/>
                          </a:lnTo>
                          <a:lnTo>
                            <a:pt x="32" y="133"/>
                          </a:lnTo>
                          <a:lnTo>
                            <a:pt x="33" y="139"/>
                          </a:lnTo>
                          <a:lnTo>
                            <a:pt x="33" y="139"/>
                          </a:lnTo>
                          <a:lnTo>
                            <a:pt x="34" y="140"/>
                          </a:lnTo>
                          <a:lnTo>
                            <a:pt x="34" y="137"/>
                          </a:lnTo>
                          <a:lnTo>
                            <a:pt x="34" y="138"/>
                          </a:lnTo>
                          <a:lnTo>
                            <a:pt x="35" y="139"/>
                          </a:lnTo>
                          <a:lnTo>
                            <a:pt x="35" y="138"/>
                          </a:lnTo>
                          <a:lnTo>
                            <a:pt x="36" y="140"/>
                          </a:lnTo>
                          <a:lnTo>
                            <a:pt x="36" y="141"/>
                          </a:lnTo>
                          <a:lnTo>
                            <a:pt x="36" y="141"/>
                          </a:lnTo>
                          <a:lnTo>
                            <a:pt x="37" y="140"/>
                          </a:lnTo>
                          <a:lnTo>
                            <a:pt x="37" y="142"/>
                          </a:lnTo>
                          <a:lnTo>
                            <a:pt x="38" y="142"/>
                          </a:lnTo>
                          <a:lnTo>
                            <a:pt x="38" y="141"/>
                          </a:lnTo>
                          <a:lnTo>
                            <a:pt x="39" y="142"/>
                          </a:lnTo>
                          <a:lnTo>
                            <a:pt x="39" y="143"/>
                          </a:lnTo>
                          <a:lnTo>
                            <a:pt x="39" y="145"/>
                          </a:lnTo>
                          <a:lnTo>
                            <a:pt x="40" y="142"/>
                          </a:lnTo>
                          <a:lnTo>
                            <a:pt x="40" y="141"/>
                          </a:lnTo>
                          <a:lnTo>
                            <a:pt x="41" y="144"/>
                          </a:lnTo>
                          <a:lnTo>
                            <a:pt x="41" y="143"/>
                          </a:lnTo>
                          <a:lnTo>
                            <a:pt x="41" y="142"/>
                          </a:lnTo>
                          <a:lnTo>
                            <a:pt x="42" y="144"/>
                          </a:lnTo>
                          <a:lnTo>
                            <a:pt x="42" y="143"/>
                          </a:lnTo>
                          <a:lnTo>
                            <a:pt x="43" y="141"/>
                          </a:lnTo>
                          <a:lnTo>
                            <a:pt x="43" y="143"/>
                          </a:lnTo>
                          <a:lnTo>
                            <a:pt x="44" y="143"/>
                          </a:lnTo>
                          <a:lnTo>
                            <a:pt x="44" y="140"/>
                          </a:lnTo>
                          <a:lnTo>
                            <a:pt x="44" y="139"/>
                          </a:lnTo>
                          <a:lnTo>
                            <a:pt x="45" y="139"/>
                          </a:lnTo>
                          <a:lnTo>
                            <a:pt x="45" y="140"/>
                          </a:lnTo>
                          <a:lnTo>
                            <a:pt x="46" y="139"/>
                          </a:lnTo>
                          <a:lnTo>
                            <a:pt x="46" y="141"/>
                          </a:lnTo>
                          <a:lnTo>
                            <a:pt x="46" y="143"/>
                          </a:lnTo>
                          <a:lnTo>
                            <a:pt x="47" y="141"/>
                          </a:lnTo>
                          <a:lnTo>
                            <a:pt x="47" y="142"/>
                          </a:lnTo>
                          <a:lnTo>
                            <a:pt x="48" y="142"/>
                          </a:lnTo>
                          <a:lnTo>
                            <a:pt x="48" y="145"/>
                          </a:lnTo>
                          <a:lnTo>
                            <a:pt x="49" y="145"/>
                          </a:lnTo>
                          <a:lnTo>
                            <a:pt x="49" y="145"/>
                          </a:lnTo>
                          <a:lnTo>
                            <a:pt x="49" y="145"/>
                          </a:lnTo>
                          <a:lnTo>
                            <a:pt x="50" y="146"/>
                          </a:lnTo>
                          <a:lnTo>
                            <a:pt x="50" y="145"/>
                          </a:lnTo>
                          <a:lnTo>
                            <a:pt x="51" y="146"/>
                          </a:lnTo>
                          <a:lnTo>
                            <a:pt x="51" y="145"/>
                          </a:lnTo>
                          <a:lnTo>
                            <a:pt x="51" y="145"/>
                          </a:lnTo>
                          <a:lnTo>
                            <a:pt x="52" y="143"/>
                          </a:lnTo>
                          <a:lnTo>
                            <a:pt x="52" y="146"/>
                          </a:lnTo>
                          <a:lnTo>
                            <a:pt x="53" y="148"/>
                          </a:lnTo>
                          <a:lnTo>
                            <a:pt x="53" y="147"/>
                          </a:lnTo>
                          <a:lnTo>
                            <a:pt x="54" y="145"/>
                          </a:lnTo>
                          <a:lnTo>
                            <a:pt x="54" y="145"/>
                          </a:lnTo>
                          <a:lnTo>
                            <a:pt x="54" y="145"/>
                          </a:lnTo>
                          <a:lnTo>
                            <a:pt x="55" y="142"/>
                          </a:lnTo>
                          <a:lnTo>
                            <a:pt x="55" y="147"/>
                          </a:lnTo>
                          <a:lnTo>
                            <a:pt x="56" y="143"/>
                          </a:lnTo>
                          <a:lnTo>
                            <a:pt x="56" y="145"/>
                          </a:lnTo>
                          <a:lnTo>
                            <a:pt x="56" y="143"/>
                          </a:lnTo>
                          <a:lnTo>
                            <a:pt x="57" y="146"/>
                          </a:lnTo>
                          <a:lnTo>
                            <a:pt x="57" y="144"/>
                          </a:lnTo>
                          <a:lnTo>
                            <a:pt x="58" y="144"/>
                          </a:lnTo>
                          <a:lnTo>
                            <a:pt x="58" y="143"/>
                          </a:lnTo>
                          <a:lnTo>
                            <a:pt x="59" y="145"/>
                          </a:lnTo>
                          <a:lnTo>
                            <a:pt x="59" y="144"/>
                          </a:lnTo>
                          <a:lnTo>
                            <a:pt x="59" y="146"/>
                          </a:lnTo>
                          <a:lnTo>
                            <a:pt x="60" y="145"/>
                          </a:lnTo>
                          <a:lnTo>
                            <a:pt x="60" y="146"/>
                          </a:lnTo>
                          <a:lnTo>
                            <a:pt x="61" y="146"/>
                          </a:lnTo>
                          <a:lnTo>
                            <a:pt x="61" y="149"/>
                          </a:lnTo>
                          <a:lnTo>
                            <a:pt x="61" y="149"/>
                          </a:lnTo>
                          <a:lnTo>
                            <a:pt x="62" y="147"/>
                          </a:lnTo>
                          <a:lnTo>
                            <a:pt x="62" y="148"/>
                          </a:lnTo>
                          <a:lnTo>
                            <a:pt x="63" y="148"/>
                          </a:lnTo>
                          <a:lnTo>
                            <a:pt x="63" y="147"/>
                          </a:lnTo>
                          <a:lnTo>
                            <a:pt x="64" y="148"/>
                          </a:lnTo>
                          <a:lnTo>
                            <a:pt x="64" y="149"/>
                          </a:lnTo>
                          <a:lnTo>
                            <a:pt x="64" y="146"/>
                          </a:lnTo>
                          <a:lnTo>
                            <a:pt x="65" y="149"/>
                          </a:lnTo>
                          <a:lnTo>
                            <a:pt x="65" y="149"/>
                          </a:lnTo>
                          <a:lnTo>
                            <a:pt x="66" y="148"/>
                          </a:lnTo>
                          <a:lnTo>
                            <a:pt x="66" y="148"/>
                          </a:lnTo>
                          <a:lnTo>
                            <a:pt x="66" y="147"/>
                          </a:lnTo>
                          <a:lnTo>
                            <a:pt x="67" y="146"/>
                          </a:lnTo>
                          <a:lnTo>
                            <a:pt x="67" y="147"/>
                          </a:lnTo>
                          <a:lnTo>
                            <a:pt x="68" y="146"/>
                          </a:lnTo>
                          <a:lnTo>
                            <a:pt x="68" y="146"/>
                          </a:lnTo>
                          <a:lnTo>
                            <a:pt x="69" y="148"/>
                          </a:lnTo>
                          <a:lnTo>
                            <a:pt x="69" y="146"/>
                          </a:lnTo>
                          <a:lnTo>
                            <a:pt x="69" y="146"/>
                          </a:lnTo>
                          <a:lnTo>
                            <a:pt x="70" y="146"/>
                          </a:lnTo>
                          <a:lnTo>
                            <a:pt x="70" y="146"/>
                          </a:lnTo>
                          <a:lnTo>
                            <a:pt x="71" y="145"/>
                          </a:lnTo>
                          <a:lnTo>
                            <a:pt x="71" y="148"/>
                          </a:lnTo>
                          <a:lnTo>
                            <a:pt x="71" y="145"/>
                          </a:lnTo>
                          <a:lnTo>
                            <a:pt x="72" y="144"/>
                          </a:lnTo>
                          <a:lnTo>
                            <a:pt x="72" y="144"/>
                          </a:lnTo>
                          <a:lnTo>
                            <a:pt x="73" y="143"/>
                          </a:lnTo>
                          <a:lnTo>
                            <a:pt x="73" y="144"/>
                          </a:lnTo>
                          <a:lnTo>
                            <a:pt x="74" y="142"/>
                          </a:lnTo>
                          <a:lnTo>
                            <a:pt x="74" y="146"/>
                          </a:lnTo>
                          <a:lnTo>
                            <a:pt x="74" y="146"/>
                          </a:lnTo>
                          <a:lnTo>
                            <a:pt x="75" y="146"/>
                          </a:lnTo>
                          <a:lnTo>
                            <a:pt x="75" y="144"/>
                          </a:lnTo>
                          <a:lnTo>
                            <a:pt x="76" y="147"/>
                          </a:lnTo>
                          <a:lnTo>
                            <a:pt x="76" y="148"/>
                          </a:lnTo>
                          <a:lnTo>
                            <a:pt x="76" y="146"/>
                          </a:lnTo>
                          <a:lnTo>
                            <a:pt x="77" y="146"/>
                          </a:lnTo>
                          <a:lnTo>
                            <a:pt x="77" y="148"/>
                          </a:lnTo>
                          <a:lnTo>
                            <a:pt x="78" y="147"/>
                          </a:lnTo>
                          <a:lnTo>
                            <a:pt x="78" y="147"/>
                          </a:lnTo>
                          <a:lnTo>
                            <a:pt x="79" y="148"/>
                          </a:lnTo>
                          <a:lnTo>
                            <a:pt x="79" y="147"/>
                          </a:lnTo>
                          <a:lnTo>
                            <a:pt x="79" y="148"/>
                          </a:lnTo>
                          <a:lnTo>
                            <a:pt x="80" y="148"/>
                          </a:lnTo>
                          <a:lnTo>
                            <a:pt x="80" y="147"/>
                          </a:lnTo>
                          <a:lnTo>
                            <a:pt x="81" y="147"/>
                          </a:lnTo>
                          <a:lnTo>
                            <a:pt x="81" y="146"/>
                          </a:lnTo>
                          <a:lnTo>
                            <a:pt x="81" y="145"/>
                          </a:lnTo>
                          <a:lnTo>
                            <a:pt x="82" y="142"/>
                          </a:lnTo>
                          <a:lnTo>
                            <a:pt x="82" y="143"/>
                          </a:lnTo>
                          <a:lnTo>
                            <a:pt x="83" y="142"/>
                          </a:lnTo>
                          <a:lnTo>
                            <a:pt x="83" y="141"/>
                          </a:lnTo>
                          <a:lnTo>
                            <a:pt x="84" y="141"/>
                          </a:lnTo>
                          <a:lnTo>
                            <a:pt x="84" y="143"/>
                          </a:lnTo>
                          <a:lnTo>
                            <a:pt x="84" y="141"/>
                          </a:lnTo>
                          <a:lnTo>
                            <a:pt x="85" y="138"/>
                          </a:lnTo>
                          <a:lnTo>
                            <a:pt x="85" y="140"/>
                          </a:lnTo>
                          <a:lnTo>
                            <a:pt x="86" y="139"/>
                          </a:lnTo>
                          <a:lnTo>
                            <a:pt x="86" y="141"/>
                          </a:lnTo>
                          <a:lnTo>
                            <a:pt x="86" y="138"/>
                          </a:lnTo>
                          <a:lnTo>
                            <a:pt x="87" y="140"/>
                          </a:lnTo>
                          <a:lnTo>
                            <a:pt x="87" y="143"/>
                          </a:lnTo>
                          <a:lnTo>
                            <a:pt x="88" y="141"/>
                          </a:lnTo>
                          <a:lnTo>
                            <a:pt x="88" y="142"/>
                          </a:lnTo>
                          <a:lnTo>
                            <a:pt x="89" y="144"/>
                          </a:lnTo>
                          <a:lnTo>
                            <a:pt x="89" y="143"/>
                          </a:lnTo>
                          <a:lnTo>
                            <a:pt x="89" y="144"/>
                          </a:lnTo>
                          <a:lnTo>
                            <a:pt x="90" y="144"/>
                          </a:lnTo>
                          <a:lnTo>
                            <a:pt x="90" y="142"/>
                          </a:lnTo>
                          <a:lnTo>
                            <a:pt x="91" y="142"/>
                          </a:lnTo>
                          <a:lnTo>
                            <a:pt x="91" y="143"/>
                          </a:lnTo>
                          <a:lnTo>
                            <a:pt x="91" y="144"/>
                          </a:lnTo>
                          <a:lnTo>
                            <a:pt x="92" y="142"/>
                          </a:lnTo>
                          <a:lnTo>
                            <a:pt x="92" y="144"/>
                          </a:lnTo>
                          <a:lnTo>
                            <a:pt x="93" y="144"/>
                          </a:lnTo>
                          <a:lnTo>
                            <a:pt x="93" y="146"/>
                          </a:lnTo>
                          <a:lnTo>
                            <a:pt x="94" y="148"/>
                          </a:lnTo>
                          <a:lnTo>
                            <a:pt x="94" y="146"/>
                          </a:lnTo>
                          <a:lnTo>
                            <a:pt x="94" y="145"/>
                          </a:lnTo>
                          <a:lnTo>
                            <a:pt x="95" y="146"/>
                          </a:lnTo>
                          <a:lnTo>
                            <a:pt x="95" y="145"/>
                          </a:lnTo>
                          <a:lnTo>
                            <a:pt x="96" y="143"/>
                          </a:lnTo>
                          <a:lnTo>
                            <a:pt x="96" y="141"/>
                          </a:lnTo>
                          <a:lnTo>
                            <a:pt x="96" y="145"/>
                          </a:lnTo>
                          <a:lnTo>
                            <a:pt x="97" y="143"/>
                          </a:lnTo>
                          <a:lnTo>
                            <a:pt x="97" y="142"/>
                          </a:lnTo>
                          <a:lnTo>
                            <a:pt x="98" y="142"/>
                          </a:lnTo>
                          <a:lnTo>
                            <a:pt x="98" y="140"/>
                          </a:lnTo>
                          <a:lnTo>
                            <a:pt x="99" y="140"/>
                          </a:lnTo>
                          <a:lnTo>
                            <a:pt x="99" y="138"/>
                          </a:lnTo>
                          <a:lnTo>
                            <a:pt x="99" y="141"/>
                          </a:lnTo>
                          <a:lnTo>
                            <a:pt x="100" y="141"/>
                          </a:lnTo>
                          <a:lnTo>
                            <a:pt x="100" y="139"/>
                          </a:lnTo>
                          <a:lnTo>
                            <a:pt x="101" y="139"/>
                          </a:lnTo>
                          <a:lnTo>
                            <a:pt x="101" y="138"/>
                          </a:lnTo>
                          <a:lnTo>
                            <a:pt x="101" y="138"/>
                          </a:lnTo>
                          <a:lnTo>
                            <a:pt x="102" y="139"/>
                          </a:lnTo>
                          <a:lnTo>
                            <a:pt x="102" y="139"/>
                          </a:lnTo>
                          <a:lnTo>
                            <a:pt x="103" y="141"/>
                          </a:lnTo>
                          <a:lnTo>
                            <a:pt x="103" y="141"/>
                          </a:lnTo>
                          <a:lnTo>
                            <a:pt x="104" y="139"/>
                          </a:lnTo>
                          <a:lnTo>
                            <a:pt x="104" y="140"/>
                          </a:lnTo>
                          <a:lnTo>
                            <a:pt x="104" y="142"/>
                          </a:lnTo>
                          <a:lnTo>
                            <a:pt x="105" y="141"/>
                          </a:lnTo>
                          <a:lnTo>
                            <a:pt x="105" y="141"/>
                          </a:lnTo>
                          <a:lnTo>
                            <a:pt x="106" y="141"/>
                          </a:lnTo>
                          <a:lnTo>
                            <a:pt x="106" y="141"/>
                          </a:lnTo>
                          <a:lnTo>
                            <a:pt x="106" y="140"/>
                          </a:lnTo>
                          <a:lnTo>
                            <a:pt x="107" y="142"/>
                          </a:lnTo>
                          <a:lnTo>
                            <a:pt x="107" y="142"/>
                          </a:lnTo>
                          <a:lnTo>
                            <a:pt x="108" y="139"/>
                          </a:lnTo>
                          <a:lnTo>
                            <a:pt x="108" y="141"/>
                          </a:lnTo>
                          <a:lnTo>
                            <a:pt x="109" y="139"/>
                          </a:lnTo>
                          <a:lnTo>
                            <a:pt x="109" y="142"/>
                          </a:lnTo>
                          <a:lnTo>
                            <a:pt x="109" y="140"/>
                          </a:lnTo>
                          <a:lnTo>
                            <a:pt x="110" y="138"/>
                          </a:lnTo>
                          <a:lnTo>
                            <a:pt x="110" y="141"/>
                          </a:lnTo>
                          <a:lnTo>
                            <a:pt x="111" y="138"/>
                          </a:lnTo>
                          <a:lnTo>
                            <a:pt x="111" y="138"/>
                          </a:lnTo>
                          <a:lnTo>
                            <a:pt x="111" y="137"/>
                          </a:lnTo>
                          <a:lnTo>
                            <a:pt x="112" y="139"/>
                          </a:lnTo>
                          <a:lnTo>
                            <a:pt x="112" y="136"/>
                          </a:lnTo>
                          <a:lnTo>
                            <a:pt x="113" y="136"/>
                          </a:lnTo>
                          <a:lnTo>
                            <a:pt x="113" y="133"/>
                          </a:lnTo>
                          <a:lnTo>
                            <a:pt x="114" y="133"/>
                          </a:lnTo>
                          <a:lnTo>
                            <a:pt x="114" y="134"/>
                          </a:lnTo>
                          <a:lnTo>
                            <a:pt x="114" y="137"/>
                          </a:lnTo>
                          <a:lnTo>
                            <a:pt x="115" y="136"/>
                          </a:lnTo>
                          <a:lnTo>
                            <a:pt x="115" y="134"/>
                          </a:lnTo>
                          <a:lnTo>
                            <a:pt x="116" y="133"/>
                          </a:lnTo>
                          <a:lnTo>
                            <a:pt x="116" y="136"/>
                          </a:lnTo>
                          <a:lnTo>
                            <a:pt x="116" y="138"/>
                          </a:lnTo>
                          <a:lnTo>
                            <a:pt x="117" y="139"/>
                          </a:lnTo>
                          <a:lnTo>
                            <a:pt x="117" y="136"/>
                          </a:lnTo>
                          <a:lnTo>
                            <a:pt x="118" y="139"/>
                          </a:lnTo>
                          <a:lnTo>
                            <a:pt x="118" y="138"/>
                          </a:lnTo>
                          <a:lnTo>
                            <a:pt x="119" y="141"/>
                          </a:lnTo>
                          <a:lnTo>
                            <a:pt x="119" y="141"/>
                          </a:lnTo>
                          <a:lnTo>
                            <a:pt x="119" y="141"/>
                          </a:lnTo>
                          <a:lnTo>
                            <a:pt x="120" y="140"/>
                          </a:lnTo>
                          <a:lnTo>
                            <a:pt x="120" y="143"/>
                          </a:lnTo>
                          <a:lnTo>
                            <a:pt x="121" y="143"/>
                          </a:lnTo>
                          <a:lnTo>
                            <a:pt x="121" y="144"/>
                          </a:lnTo>
                          <a:lnTo>
                            <a:pt x="121" y="140"/>
                          </a:lnTo>
                          <a:lnTo>
                            <a:pt x="122" y="144"/>
                          </a:lnTo>
                          <a:lnTo>
                            <a:pt x="122" y="144"/>
                          </a:lnTo>
                          <a:lnTo>
                            <a:pt x="123" y="145"/>
                          </a:lnTo>
                          <a:lnTo>
                            <a:pt x="123" y="144"/>
                          </a:lnTo>
                          <a:lnTo>
                            <a:pt x="124" y="142"/>
                          </a:lnTo>
                          <a:lnTo>
                            <a:pt x="124" y="142"/>
                          </a:lnTo>
                          <a:lnTo>
                            <a:pt x="124" y="142"/>
                          </a:lnTo>
                          <a:lnTo>
                            <a:pt x="125" y="140"/>
                          </a:lnTo>
                          <a:lnTo>
                            <a:pt x="125" y="139"/>
                          </a:lnTo>
                          <a:lnTo>
                            <a:pt x="126" y="141"/>
                          </a:lnTo>
                          <a:lnTo>
                            <a:pt x="126" y="141"/>
                          </a:lnTo>
                          <a:lnTo>
                            <a:pt x="126" y="141"/>
                          </a:lnTo>
                          <a:lnTo>
                            <a:pt x="127" y="141"/>
                          </a:lnTo>
                          <a:lnTo>
                            <a:pt x="127" y="140"/>
                          </a:lnTo>
                          <a:lnTo>
                            <a:pt x="128" y="140"/>
                          </a:lnTo>
                          <a:lnTo>
                            <a:pt x="128" y="140"/>
                          </a:lnTo>
                          <a:lnTo>
                            <a:pt x="129" y="143"/>
                          </a:lnTo>
                          <a:lnTo>
                            <a:pt x="129" y="142"/>
                          </a:lnTo>
                          <a:lnTo>
                            <a:pt x="129" y="141"/>
                          </a:lnTo>
                          <a:lnTo>
                            <a:pt x="130" y="142"/>
                          </a:lnTo>
                          <a:lnTo>
                            <a:pt x="130" y="142"/>
                          </a:lnTo>
                          <a:lnTo>
                            <a:pt x="131" y="140"/>
                          </a:lnTo>
                          <a:lnTo>
                            <a:pt x="131" y="140"/>
                          </a:lnTo>
                          <a:lnTo>
                            <a:pt x="131" y="144"/>
                          </a:lnTo>
                          <a:lnTo>
                            <a:pt x="132" y="144"/>
                          </a:lnTo>
                          <a:lnTo>
                            <a:pt x="132" y="142"/>
                          </a:lnTo>
                          <a:lnTo>
                            <a:pt x="133" y="144"/>
                          </a:lnTo>
                          <a:lnTo>
                            <a:pt x="133" y="143"/>
                          </a:lnTo>
                          <a:lnTo>
                            <a:pt x="134" y="144"/>
                          </a:lnTo>
                          <a:lnTo>
                            <a:pt x="134" y="144"/>
                          </a:lnTo>
                          <a:lnTo>
                            <a:pt x="134" y="147"/>
                          </a:lnTo>
                          <a:lnTo>
                            <a:pt x="135" y="144"/>
                          </a:lnTo>
                          <a:lnTo>
                            <a:pt x="135" y="148"/>
                          </a:lnTo>
                          <a:lnTo>
                            <a:pt x="136" y="148"/>
                          </a:lnTo>
                          <a:lnTo>
                            <a:pt x="136" y="148"/>
                          </a:lnTo>
                          <a:lnTo>
                            <a:pt x="136" y="147"/>
                          </a:lnTo>
                          <a:lnTo>
                            <a:pt x="137" y="148"/>
                          </a:lnTo>
                          <a:lnTo>
                            <a:pt x="137" y="147"/>
                          </a:lnTo>
                          <a:lnTo>
                            <a:pt x="138" y="148"/>
                          </a:lnTo>
                          <a:lnTo>
                            <a:pt x="138" y="146"/>
                          </a:lnTo>
                          <a:lnTo>
                            <a:pt x="139" y="145"/>
                          </a:lnTo>
                          <a:lnTo>
                            <a:pt x="139" y="146"/>
                          </a:lnTo>
                          <a:lnTo>
                            <a:pt x="139" y="147"/>
                          </a:lnTo>
                          <a:lnTo>
                            <a:pt x="140" y="147"/>
                          </a:lnTo>
                          <a:lnTo>
                            <a:pt x="140" y="144"/>
                          </a:lnTo>
                          <a:lnTo>
                            <a:pt x="141" y="148"/>
                          </a:lnTo>
                          <a:lnTo>
                            <a:pt x="141" y="144"/>
                          </a:lnTo>
                          <a:lnTo>
                            <a:pt x="141" y="146"/>
                          </a:lnTo>
                          <a:lnTo>
                            <a:pt x="142" y="147"/>
                          </a:lnTo>
                          <a:lnTo>
                            <a:pt x="142" y="148"/>
                          </a:lnTo>
                          <a:lnTo>
                            <a:pt x="143" y="148"/>
                          </a:lnTo>
                          <a:lnTo>
                            <a:pt x="143" y="150"/>
                          </a:lnTo>
                          <a:lnTo>
                            <a:pt x="144" y="150"/>
                          </a:lnTo>
                          <a:lnTo>
                            <a:pt x="144" y="149"/>
                          </a:lnTo>
                          <a:lnTo>
                            <a:pt x="144" y="150"/>
                          </a:lnTo>
                          <a:lnTo>
                            <a:pt x="145" y="150"/>
                          </a:lnTo>
                          <a:lnTo>
                            <a:pt x="145" y="152"/>
                          </a:lnTo>
                          <a:lnTo>
                            <a:pt x="146" y="150"/>
                          </a:lnTo>
                          <a:lnTo>
                            <a:pt x="146" y="150"/>
                          </a:lnTo>
                          <a:lnTo>
                            <a:pt x="146" y="151"/>
                          </a:lnTo>
                          <a:lnTo>
                            <a:pt x="147" y="151"/>
                          </a:lnTo>
                          <a:lnTo>
                            <a:pt x="147" y="152"/>
                          </a:lnTo>
                          <a:lnTo>
                            <a:pt x="148" y="151"/>
                          </a:lnTo>
                          <a:lnTo>
                            <a:pt x="148" y="154"/>
                          </a:lnTo>
                          <a:lnTo>
                            <a:pt x="149" y="154"/>
                          </a:lnTo>
                          <a:lnTo>
                            <a:pt x="149" y="156"/>
                          </a:lnTo>
                          <a:lnTo>
                            <a:pt x="149" y="155"/>
                          </a:lnTo>
                          <a:lnTo>
                            <a:pt x="150" y="152"/>
                          </a:lnTo>
                          <a:lnTo>
                            <a:pt x="150" y="155"/>
                          </a:lnTo>
                          <a:lnTo>
                            <a:pt x="151" y="154"/>
                          </a:lnTo>
                          <a:lnTo>
                            <a:pt x="151" y="154"/>
                          </a:lnTo>
                          <a:lnTo>
                            <a:pt x="151" y="155"/>
                          </a:lnTo>
                          <a:lnTo>
                            <a:pt x="152" y="153"/>
                          </a:lnTo>
                          <a:lnTo>
                            <a:pt x="152" y="153"/>
                          </a:lnTo>
                          <a:lnTo>
                            <a:pt x="153" y="153"/>
                          </a:lnTo>
                          <a:lnTo>
                            <a:pt x="153" y="154"/>
                          </a:lnTo>
                          <a:lnTo>
                            <a:pt x="154" y="153"/>
                          </a:lnTo>
                          <a:lnTo>
                            <a:pt x="154" y="152"/>
                          </a:lnTo>
                          <a:lnTo>
                            <a:pt x="154" y="150"/>
                          </a:lnTo>
                          <a:lnTo>
                            <a:pt x="155" y="149"/>
                          </a:lnTo>
                          <a:lnTo>
                            <a:pt x="155" y="149"/>
                          </a:lnTo>
                          <a:lnTo>
                            <a:pt x="156" y="148"/>
                          </a:lnTo>
                          <a:lnTo>
                            <a:pt x="156" y="146"/>
                          </a:lnTo>
                          <a:lnTo>
                            <a:pt x="156" y="149"/>
                          </a:lnTo>
                          <a:lnTo>
                            <a:pt x="157" y="149"/>
                          </a:lnTo>
                          <a:lnTo>
                            <a:pt x="157" y="150"/>
                          </a:lnTo>
                          <a:lnTo>
                            <a:pt x="158" y="149"/>
                          </a:lnTo>
                          <a:lnTo>
                            <a:pt x="158" y="146"/>
                          </a:lnTo>
                          <a:lnTo>
                            <a:pt x="159" y="148"/>
                          </a:lnTo>
                          <a:lnTo>
                            <a:pt x="159" y="148"/>
                          </a:lnTo>
                          <a:lnTo>
                            <a:pt x="159" y="149"/>
                          </a:lnTo>
                          <a:lnTo>
                            <a:pt x="160" y="148"/>
                          </a:lnTo>
                          <a:lnTo>
                            <a:pt x="160" y="149"/>
                          </a:lnTo>
                          <a:lnTo>
                            <a:pt x="161" y="149"/>
                          </a:lnTo>
                          <a:lnTo>
                            <a:pt x="161" y="148"/>
                          </a:lnTo>
                          <a:lnTo>
                            <a:pt x="161" y="150"/>
                          </a:lnTo>
                          <a:lnTo>
                            <a:pt x="162" y="151"/>
                          </a:lnTo>
                          <a:lnTo>
                            <a:pt x="162" y="150"/>
                          </a:lnTo>
                          <a:lnTo>
                            <a:pt x="163" y="153"/>
                          </a:lnTo>
                          <a:lnTo>
                            <a:pt x="163" y="151"/>
                          </a:lnTo>
                          <a:lnTo>
                            <a:pt x="164" y="150"/>
                          </a:lnTo>
                          <a:lnTo>
                            <a:pt x="164" y="152"/>
                          </a:lnTo>
                          <a:lnTo>
                            <a:pt x="164" y="151"/>
                          </a:lnTo>
                          <a:lnTo>
                            <a:pt x="165" y="149"/>
                          </a:lnTo>
                          <a:lnTo>
                            <a:pt x="165" y="149"/>
                          </a:lnTo>
                          <a:lnTo>
                            <a:pt x="166" y="147"/>
                          </a:lnTo>
                          <a:lnTo>
                            <a:pt x="166" y="148"/>
                          </a:lnTo>
                          <a:lnTo>
                            <a:pt x="166" y="148"/>
                          </a:lnTo>
                          <a:lnTo>
                            <a:pt x="167" y="147"/>
                          </a:lnTo>
                          <a:lnTo>
                            <a:pt x="167" y="149"/>
                          </a:lnTo>
                          <a:lnTo>
                            <a:pt x="168" y="150"/>
                          </a:lnTo>
                          <a:lnTo>
                            <a:pt x="168" y="146"/>
                          </a:lnTo>
                          <a:lnTo>
                            <a:pt x="169" y="145"/>
                          </a:lnTo>
                          <a:lnTo>
                            <a:pt x="169" y="147"/>
                          </a:lnTo>
                          <a:lnTo>
                            <a:pt x="169" y="145"/>
                          </a:lnTo>
                          <a:lnTo>
                            <a:pt x="170" y="145"/>
                          </a:lnTo>
                          <a:lnTo>
                            <a:pt x="170" y="146"/>
                          </a:lnTo>
                          <a:lnTo>
                            <a:pt x="171" y="145"/>
                          </a:lnTo>
                          <a:lnTo>
                            <a:pt x="171" y="147"/>
                          </a:lnTo>
                          <a:lnTo>
                            <a:pt x="171" y="146"/>
                          </a:lnTo>
                          <a:lnTo>
                            <a:pt x="172" y="147"/>
                          </a:lnTo>
                          <a:lnTo>
                            <a:pt x="172" y="147"/>
                          </a:lnTo>
                          <a:lnTo>
                            <a:pt x="173" y="148"/>
                          </a:lnTo>
                          <a:lnTo>
                            <a:pt x="173" y="148"/>
                          </a:lnTo>
                          <a:lnTo>
                            <a:pt x="174" y="149"/>
                          </a:lnTo>
                          <a:lnTo>
                            <a:pt x="174" y="150"/>
                          </a:lnTo>
                          <a:lnTo>
                            <a:pt x="174" y="150"/>
                          </a:lnTo>
                          <a:lnTo>
                            <a:pt x="175" y="149"/>
                          </a:lnTo>
                          <a:lnTo>
                            <a:pt x="175" y="150"/>
                          </a:lnTo>
                          <a:lnTo>
                            <a:pt x="176" y="150"/>
                          </a:lnTo>
                          <a:lnTo>
                            <a:pt x="176" y="149"/>
                          </a:lnTo>
                          <a:lnTo>
                            <a:pt x="176" y="149"/>
                          </a:lnTo>
                          <a:lnTo>
                            <a:pt x="177" y="147"/>
                          </a:lnTo>
                          <a:lnTo>
                            <a:pt x="177" y="149"/>
                          </a:lnTo>
                          <a:lnTo>
                            <a:pt x="178" y="149"/>
                          </a:lnTo>
                          <a:lnTo>
                            <a:pt x="178" y="149"/>
                          </a:lnTo>
                          <a:lnTo>
                            <a:pt x="179" y="149"/>
                          </a:lnTo>
                          <a:lnTo>
                            <a:pt x="179" y="151"/>
                          </a:lnTo>
                          <a:lnTo>
                            <a:pt x="179" y="150"/>
                          </a:lnTo>
                          <a:lnTo>
                            <a:pt x="180" y="149"/>
                          </a:lnTo>
                          <a:lnTo>
                            <a:pt x="180" y="149"/>
                          </a:lnTo>
                          <a:lnTo>
                            <a:pt x="181" y="148"/>
                          </a:lnTo>
                          <a:lnTo>
                            <a:pt x="181" y="146"/>
                          </a:lnTo>
                          <a:lnTo>
                            <a:pt x="181" y="146"/>
                          </a:lnTo>
                          <a:lnTo>
                            <a:pt x="182" y="144"/>
                          </a:lnTo>
                          <a:lnTo>
                            <a:pt x="182" y="144"/>
                          </a:lnTo>
                          <a:lnTo>
                            <a:pt x="183" y="144"/>
                          </a:lnTo>
                          <a:lnTo>
                            <a:pt x="183" y="144"/>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71" name="Freeform 155">
                      <a:extLst>
                        <a:ext uri="{FF2B5EF4-FFF2-40B4-BE49-F238E27FC236}">
                          <a16:creationId xmlns:a16="http://schemas.microsoft.com/office/drawing/2014/main" id="{1CA1D8C1-210A-4701-B5F2-EED6F080846E}"/>
                        </a:ext>
                      </a:extLst>
                    </p:cNvPr>
                    <p:cNvSpPr>
                      <a:spLocks/>
                    </p:cNvSpPr>
                    <p:nvPr/>
                  </p:nvSpPr>
                  <p:spPr bwMode="auto">
                    <a:xfrm flipV="1">
                      <a:off x="7018338" y="9826625"/>
                      <a:ext cx="71438" cy="31750"/>
                    </a:xfrm>
                    <a:custGeom>
                      <a:avLst/>
                      <a:gdLst>
                        <a:gd name="T0" fmla="*/ 0 w 48"/>
                        <a:gd name="T1" fmla="*/ 19 h 24"/>
                        <a:gd name="T2" fmla="*/ 1 w 48"/>
                        <a:gd name="T3" fmla="*/ 19 h 24"/>
                        <a:gd name="T4" fmla="*/ 2 w 48"/>
                        <a:gd name="T5" fmla="*/ 16 h 24"/>
                        <a:gd name="T6" fmla="*/ 2 w 48"/>
                        <a:gd name="T7" fmla="*/ 19 h 24"/>
                        <a:gd name="T8" fmla="*/ 3 w 48"/>
                        <a:gd name="T9" fmla="*/ 13 h 24"/>
                        <a:gd name="T10" fmla="*/ 4 w 48"/>
                        <a:gd name="T11" fmla="*/ 16 h 24"/>
                        <a:gd name="T12" fmla="*/ 5 w 48"/>
                        <a:gd name="T13" fmla="*/ 12 h 24"/>
                        <a:gd name="T14" fmla="*/ 6 w 48"/>
                        <a:gd name="T15" fmla="*/ 16 h 24"/>
                        <a:gd name="T16" fmla="*/ 7 w 48"/>
                        <a:gd name="T17" fmla="*/ 7 h 24"/>
                        <a:gd name="T18" fmla="*/ 7 w 48"/>
                        <a:gd name="T19" fmla="*/ 2 h 24"/>
                        <a:gd name="T20" fmla="*/ 8 w 48"/>
                        <a:gd name="T21" fmla="*/ 5 h 24"/>
                        <a:gd name="T22" fmla="*/ 9 w 48"/>
                        <a:gd name="T23" fmla="*/ 5 h 24"/>
                        <a:gd name="T24" fmla="*/ 10 w 48"/>
                        <a:gd name="T25" fmla="*/ 4 h 24"/>
                        <a:gd name="T26" fmla="*/ 11 w 48"/>
                        <a:gd name="T27" fmla="*/ 5 h 24"/>
                        <a:gd name="T28" fmla="*/ 12 w 48"/>
                        <a:gd name="T29" fmla="*/ 5 h 24"/>
                        <a:gd name="T30" fmla="*/ 12 w 48"/>
                        <a:gd name="T31" fmla="*/ 4 h 24"/>
                        <a:gd name="T32" fmla="*/ 13 w 48"/>
                        <a:gd name="T33" fmla="*/ 5 h 24"/>
                        <a:gd name="T34" fmla="*/ 14 w 48"/>
                        <a:gd name="T35" fmla="*/ 8 h 24"/>
                        <a:gd name="T36" fmla="*/ 15 w 48"/>
                        <a:gd name="T37" fmla="*/ 9 h 24"/>
                        <a:gd name="T38" fmla="*/ 16 w 48"/>
                        <a:gd name="T39" fmla="*/ 11 h 24"/>
                        <a:gd name="T40" fmla="*/ 17 w 48"/>
                        <a:gd name="T41" fmla="*/ 12 h 24"/>
                        <a:gd name="T42" fmla="*/ 17 w 48"/>
                        <a:gd name="T43" fmla="*/ 12 h 24"/>
                        <a:gd name="T44" fmla="*/ 18 w 48"/>
                        <a:gd name="T45" fmla="*/ 14 h 24"/>
                        <a:gd name="T46" fmla="*/ 19 w 48"/>
                        <a:gd name="T47" fmla="*/ 14 h 24"/>
                        <a:gd name="T48" fmla="*/ 20 w 48"/>
                        <a:gd name="T49" fmla="*/ 17 h 24"/>
                        <a:gd name="T50" fmla="*/ 21 w 48"/>
                        <a:gd name="T51" fmla="*/ 13 h 24"/>
                        <a:gd name="T52" fmla="*/ 22 w 48"/>
                        <a:gd name="T53" fmla="*/ 10 h 24"/>
                        <a:gd name="T54" fmla="*/ 22 w 48"/>
                        <a:gd name="T55" fmla="*/ 7 h 24"/>
                        <a:gd name="T56" fmla="*/ 23 w 48"/>
                        <a:gd name="T57" fmla="*/ 7 h 24"/>
                        <a:gd name="T58" fmla="*/ 24 w 48"/>
                        <a:gd name="T59" fmla="*/ 0 h 24"/>
                        <a:gd name="T60" fmla="*/ 25 w 48"/>
                        <a:gd name="T61" fmla="*/ 5 h 24"/>
                        <a:gd name="T62" fmla="*/ 26 w 48"/>
                        <a:gd name="T63" fmla="*/ 5 h 24"/>
                        <a:gd name="T64" fmla="*/ 27 w 48"/>
                        <a:gd name="T65" fmla="*/ 4 h 24"/>
                        <a:gd name="T66" fmla="*/ 27 w 48"/>
                        <a:gd name="T67" fmla="*/ 8 h 24"/>
                        <a:gd name="T68" fmla="*/ 28 w 48"/>
                        <a:gd name="T69" fmla="*/ 8 h 24"/>
                        <a:gd name="T70" fmla="*/ 29 w 48"/>
                        <a:gd name="T71" fmla="*/ 9 h 24"/>
                        <a:gd name="T72" fmla="*/ 30 w 48"/>
                        <a:gd name="T73" fmla="*/ 10 h 24"/>
                        <a:gd name="T74" fmla="*/ 31 w 48"/>
                        <a:gd name="T75" fmla="*/ 8 h 24"/>
                        <a:gd name="T76" fmla="*/ 32 w 48"/>
                        <a:gd name="T77" fmla="*/ 9 h 24"/>
                        <a:gd name="T78" fmla="*/ 32 w 48"/>
                        <a:gd name="T79" fmla="*/ 10 h 24"/>
                        <a:gd name="T80" fmla="*/ 33 w 48"/>
                        <a:gd name="T81" fmla="*/ 8 h 24"/>
                        <a:gd name="T82" fmla="*/ 34 w 48"/>
                        <a:gd name="T83" fmla="*/ 11 h 24"/>
                        <a:gd name="T84" fmla="*/ 35 w 48"/>
                        <a:gd name="T85" fmla="*/ 11 h 24"/>
                        <a:gd name="T86" fmla="*/ 36 w 48"/>
                        <a:gd name="T87" fmla="*/ 9 h 24"/>
                        <a:gd name="T88" fmla="*/ 37 w 48"/>
                        <a:gd name="T89" fmla="*/ 8 h 24"/>
                        <a:gd name="T90" fmla="*/ 37 w 48"/>
                        <a:gd name="T91" fmla="*/ 7 h 24"/>
                        <a:gd name="T92" fmla="*/ 38 w 48"/>
                        <a:gd name="T93" fmla="*/ 7 h 24"/>
                        <a:gd name="T94" fmla="*/ 39 w 48"/>
                        <a:gd name="T95" fmla="*/ 6 h 24"/>
                        <a:gd name="T96" fmla="*/ 40 w 48"/>
                        <a:gd name="T97" fmla="*/ 10 h 24"/>
                        <a:gd name="T98" fmla="*/ 41 w 48"/>
                        <a:gd name="T99" fmla="*/ 6 h 24"/>
                        <a:gd name="T100" fmla="*/ 42 w 48"/>
                        <a:gd name="T101" fmla="*/ 10 h 24"/>
                        <a:gd name="T102" fmla="*/ 42 w 48"/>
                        <a:gd name="T103" fmla="*/ 13 h 24"/>
                        <a:gd name="T104" fmla="*/ 43 w 48"/>
                        <a:gd name="T105" fmla="*/ 15 h 24"/>
                        <a:gd name="T106" fmla="*/ 44 w 48"/>
                        <a:gd name="T107" fmla="*/ 16 h 24"/>
                        <a:gd name="T108" fmla="*/ 45 w 48"/>
                        <a:gd name="T109" fmla="*/ 18 h 24"/>
                        <a:gd name="T110" fmla="*/ 46 w 48"/>
                        <a:gd name="T111" fmla="*/ 20 h 24"/>
                        <a:gd name="T112" fmla="*/ 47 w 48"/>
                        <a:gd name="T113" fmla="*/ 18 h 24"/>
                        <a:gd name="T114" fmla="*/ 47 w 48"/>
                        <a:gd name="T115" fmla="*/ 20 h 24"/>
                        <a:gd name="T116" fmla="*/ 48 w 48"/>
                        <a:gd name="T117"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24">
                          <a:moveTo>
                            <a:pt x="0" y="18"/>
                          </a:moveTo>
                          <a:lnTo>
                            <a:pt x="0" y="19"/>
                          </a:lnTo>
                          <a:lnTo>
                            <a:pt x="0" y="20"/>
                          </a:lnTo>
                          <a:lnTo>
                            <a:pt x="1" y="19"/>
                          </a:lnTo>
                          <a:lnTo>
                            <a:pt x="1" y="17"/>
                          </a:lnTo>
                          <a:lnTo>
                            <a:pt x="2" y="16"/>
                          </a:lnTo>
                          <a:lnTo>
                            <a:pt x="2" y="20"/>
                          </a:lnTo>
                          <a:lnTo>
                            <a:pt x="2" y="19"/>
                          </a:lnTo>
                          <a:lnTo>
                            <a:pt x="3" y="13"/>
                          </a:lnTo>
                          <a:lnTo>
                            <a:pt x="3" y="13"/>
                          </a:lnTo>
                          <a:lnTo>
                            <a:pt x="4" y="15"/>
                          </a:lnTo>
                          <a:lnTo>
                            <a:pt x="4" y="16"/>
                          </a:lnTo>
                          <a:lnTo>
                            <a:pt x="5" y="15"/>
                          </a:lnTo>
                          <a:lnTo>
                            <a:pt x="5" y="12"/>
                          </a:lnTo>
                          <a:lnTo>
                            <a:pt x="5" y="10"/>
                          </a:lnTo>
                          <a:lnTo>
                            <a:pt x="6" y="16"/>
                          </a:lnTo>
                          <a:lnTo>
                            <a:pt x="6" y="9"/>
                          </a:lnTo>
                          <a:lnTo>
                            <a:pt x="7" y="7"/>
                          </a:lnTo>
                          <a:lnTo>
                            <a:pt x="7" y="4"/>
                          </a:lnTo>
                          <a:lnTo>
                            <a:pt x="7" y="2"/>
                          </a:lnTo>
                          <a:lnTo>
                            <a:pt x="8" y="3"/>
                          </a:lnTo>
                          <a:lnTo>
                            <a:pt x="8" y="5"/>
                          </a:lnTo>
                          <a:lnTo>
                            <a:pt x="9" y="3"/>
                          </a:lnTo>
                          <a:lnTo>
                            <a:pt x="9" y="5"/>
                          </a:lnTo>
                          <a:lnTo>
                            <a:pt x="10" y="3"/>
                          </a:lnTo>
                          <a:lnTo>
                            <a:pt x="10" y="4"/>
                          </a:lnTo>
                          <a:lnTo>
                            <a:pt x="10" y="3"/>
                          </a:lnTo>
                          <a:lnTo>
                            <a:pt x="11" y="5"/>
                          </a:lnTo>
                          <a:lnTo>
                            <a:pt x="11" y="3"/>
                          </a:lnTo>
                          <a:lnTo>
                            <a:pt x="12" y="5"/>
                          </a:lnTo>
                          <a:lnTo>
                            <a:pt x="12" y="5"/>
                          </a:lnTo>
                          <a:lnTo>
                            <a:pt x="12" y="4"/>
                          </a:lnTo>
                          <a:lnTo>
                            <a:pt x="13" y="4"/>
                          </a:lnTo>
                          <a:lnTo>
                            <a:pt x="13" y="5"/>
                          </a:lnTo>
                          <a:lnTo>
                            <a:pt x="14" y="8"/>
                          </a:lnTo>
                          <a:lnTo>
                            <a:pt x="14" y="8"/>
                          </a:lnTo>
                          <a:lnTo>
                            <a:pt x="15" y="7"/>
                          </a:lnTo>
                          <a:lnTo>
                            <a:pt x="15" y="9"/>
                          </a:lnTo>
                          <a:lnTo>
                            <a:pt x="15" y="7"/>
                          </a:lnTo>
                          <a:lnTo>
                            <a:pt x="16" y="11"/>
                          </a:lnTo>
                          <a:lnTo>
                            <a:pt x="16" y="13"/>
                          </a:lnTo>
                          <a:lnTo>
                            <a:pt x="17" y="12"/>
                          </a:lnTo>
                          <a:lnTo>
                            <a:pt x="17" y="15"/>
                          </a:lnTo>
                          <a:lnTo>
                            <a:pt x="17" y="12"/>
                          </a:lnTo>
                          <a:lnTo>
                            <a:pt x="18" y="13"/>
                          </a:lnTo>
                          <a:lnTo>
                            <a:pt x="18" y="14"/>
                          </a:lnTo>
                          <a:lnTo>
                            <a:pt x="19" y="13"/>
                          </a:lnTo>
                          <a:lnTo>
                            <a:pt x="19" y="14"/>
                          </a:lnTo>
                          <a:lnTo>
                            <a:pt x="20" y="17"/>
                          </a:lnTo>
                          <a:lnTo>
                            <a:pt x="20" y="17"/>
                          </a:lnTo>
                          <a:lnTo>
                            <a:pt x="20" y="13"/>
                          </a:lnTo>
                          <a:lnTo>
                            <a:pt x="21" y="13"/>
                          </a:lnTo>
                          <a:lnTo>
                            <a:pt x="21" y="9"/>
                          </a:lnTo>
                          <a:lnTo>
                            <a:pt x="22" y="10"/>
                          </a:lnTo>
                          <a:lnTo>
                            <a:pt x="22" y="6"/>
                          </a:lnTo>
                          <a:lnTo>
                            <a:pt x="22" y="7"/>
                          </a:lnTo>
                          <a:lnTo>
                            <a:pt x="23" y="6"/>
                          </a:lnTo>
                          <a:lnTo>
                            <a:pt x="23" y="7"/>
                          </a:lnTo>
                          <a:lnTo>
                            <a:pt x="24" y="5"/>
                          </a:lnTo>
                          <a:lnTo>
                            <a:pt x="24" y="0"/>
                          </a:lnTo>
                          <a:lnTo>
                            <a:pt x="25" y="3"/>
                          </a:lnTo>
                          <a:lnTo>
                            <a:pt x="25" y="5"/>
                          </a:lnTo>
                          <a:lnTo>
                            <a:pt x="25" y="6"/>
                          </a:lnTo>
                          <a:lnTo>
                            <a:pt x="26" y="5"/>
                          </a:lnTo>
                          <a:lnTo>
                            <a:pt x="26" y="4"/>
                          </a:lnTo>
                          <a:lnTo>
                            <a:pt x="27" y="4"/>
                          </a:lnTo>
                          <a:lnTo>
                            <a:pt x="27" y="6"/>
                          </a:lnTo>
                          <a:lnTo>
                            <a:pt x="27" y="8"/>
                          </a:lnTo>
                          <a:lnTo>
                            <a:pt x="28" y="9"/>
                          </a:lnTo>
                          <a:lnTo>
                            <a:pt x="28" y="8"/>
                          </a:lnTo>
                          <a:lnTo>
                            <a:pt x="29" y="9"/>
                          </a:lnTo>
                          <a:lnTo>
                            <a:pt x="29" y="9"/>
                          </a:lnTo>
                          <a:lnTo>
                            <a:pt x="30" y="7"/>
                          </a:lnTo>
                          <a:lnTo>
                            <a:pt x="30" y="10"/>
                          </a:lnTo>
                          <a:lnTo>
                            <a:pt x="30" y="9"/>
                          </a:lnTo>
                          <a:lnTo>
                            <a:pt x="31" y="8"/>
                          </a:lnTo>
                          <a:lnTo>
                            <a:pt x="31" y="11"/>
                          </a:lnTo>
                          <a:lnTo>
                            <a:pt x="32" y="9"/>
                          </a:lnTo>
                          <a:lnTo>
                            <a:pt x="32" y="9"/>
                          </a:lnTo>
                          <a:lnTo>
                            <a:pt x="32" y="10"/>
                          </a:lnTo>
                          <a:lnTo>
                            <a:pt x="33" y="11"/>
                          </a:lnTo>
                          <a:lnTo>
                            <a:pt x="33" y="8"/>
                          </a:lnTo>
                          <a:lnTo>
                            <a:pt x="34" y="11"/>
                          </a:lnTo>
                          <a:lnTo>
                            <a:pt x="34" y="11"/>
                          </a:lnTo>
                          <a:lnTo>
                            <a:pt x="35" y="10"/>
                          </a:lnTo>
                          <a:lnTo>
                            <a:pt x="35" y="11"/>
                          </a:lnTo>
                          <a:lnTo>
                            <a:pt x="35" y="7"/>
                          </a:lnTo>
                          <a:lnTo>
                            <a:pt x="36" y="9"/>
                          </a:lnTo>
                          <a:lnTo>
                            <a:pt x="36" y="8"/>
                          </a:lnTo>
                          <a:lnTo>
                            <a:pt x="37" y="8"/>
                          </a:lnTo>
                          <a:lnTo>
                            <a:pt x="37" y="6"/>
                          </a:lnTo>
                          <a:lnTo>
                            <a:pt x="37" y="7"/>
                          </a:lnTo>
                          <a:lnTo>
                            <a:pt x="38" y="8"/>
                          </a:lnTo>
                          <a:lnTo>
                            <a:pt x="38" y="7"/>
                          </a:lnTo>
                          <a:lnTo>
                            <a:pt x="39" y="9"/>
                          </a:lnTo>
                          <a:lnTo>
                            <a:pt x="39" y="6"/>
                          </a:lnTo>
                          <a:lnTo>
                            <a:pt x="40" y="8"/>
                          </a:lnTo>
                          <a:lnTo>
                            <a:pt x="40" y="10"/>
                          </a:lnTo>
                          <a:lnTo>
                            <a:pt x="40" y="9"/>
                          </a:lnTo>
                          <a:lnTo>
                            <a:pt x="41" y="6"/>
                          </a:lnTo>
                          <a:lnTo>
                            <a:pt x="41" y="7"/>
                          </a:lnTo>
                          <a:lnTo>
                            <a:pt x="42" y="10"/>
                          </a:lnTo>
                          <a:lnTo>
                            <a:pt x="42" y="11"/>
                          </a:lnTo>
                          <a:lnTo>
                            <a:pt x="42" y="13"/>
                          </a:lnTo>
                          <a:lnTo>
                            <a:pt x="43" y="13"/>
                          </a:lnTo>
                          <a:lnTo>
                            <a:pt x="43" y="15"/>
                          </a:lnTo>
                          <a:lnTo>
                            <a:pt x="44" y="15"/>
                          </a:lnTo>
                          <a:lnTo>
                            <a:pt x="44" y="16"/>
                          </a:lnTo>
                          <a:lnTo>
                            <a:pt x="45" y="17"/>
                          </a:lnTo>
                          <a:lnTo>
                            <a:pt x="45" y="18"/>
                          </a:lnTo>
                          <a:lnTo>
                            <a:pt x="45" y="20"/>
                          </a:lnTo>
                          <a:lnTo>
                            <a:pt x="46" y="20"/>
                          </a:lnTo>
                          <a:lnTo>
                            <a:pt x="46" y="18"/>
                          </a:lnTo>
                          <a:lnTo>
                            <a:pt x="47" y="18"/>
                          </a:lnTo>
                          <a:lnTo>
                            <a:pt x="47" y="20"/>
                          </a:lnTo>
                          <a:lnTo>
                            <a:pt x="47" y="20"/>
                          </a:lnTo>
                          <a:lnTo>
                            <a:pt x="48" y="18"/>
                          </a:lnTo>
                          <a:lnTo>
                            <a:pt x="48" y="24"/>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72" name="Line 156">
                      <a:extLst>
                        <a:ext uri="{FF2B5EF4-FFF2-40B4-BE49-F238E27FC236}">
                          <a16:creationId xmlns:a16="http://schemas.microsoft.com/office/drawing/2014/main" id="{5A188298-F029-44D5-BF87-96A5E47EB66E}"/>
                        </a:ext>
                      </a:extLst>
                    </p:cNvPr>
                    <p:cNvSpPr>
                      <a:spLocks noChangeShapeType="1"/>
                    </p:cNvSpPr>
                    <p:nvPr/>
                  </p:nvSpPr>
                  <p:spPr bwMode="auto">
                    <a:xfrm flipV="1">
                      <a:off x="7089775" y="7729538"/>
                      <a:ext cx="0" cy="2097088"/>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73" name="Line 157">
                      <a:extLst>
                        <a:ext uri="{FF2B5EF4-FFF2-40B4-BE49-F238E27FC236}">
                          <a16:creationId xmlns:a16="http://schemas.microsoft.com/office/drawing/2014/main" id="{4E893A42-20A6-4FC6-9B00-1CE0FF3E4BD2}"/>
                        </a:ext>
                      </a:extLst>
                    </p:cNvPr>
                    <p:cNvSpPr>
                      <a:spLocks noChangeShapeType="1"/>
                    </p:cNvSpPr>
                    <p:nvPr/>
                  </p:nvSpPr>
                  <p:spPr bwMode="auto">
                    <a:xfrm>
                      <a:off x="7091363" y="7729538"/>
                      <a:ext cx="0" cy="1481138"/>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74" name="Freeform 158">
                      <a:extLst>
                        <a:ext uri="{FF2B5EF4-FFF2-40B4-BE49-F238E27FC236}">
                          <a16:creationId xmlns:a16="http://schemas.microsoft.com/office/drawing/2014/main" id="{9A5A655D-081E-4CC3-9311-29E9A0359C7C}"/>
                        </a:ext>
                      </a:extLst>
                    </p:cNvPr>
                    <p:cNvSpPr>
                      <a:spLocks/>
                    </p:cNvSpPr>
                    <p:nvPr/>
                  </p:nvSpPr>
                  <p:spPr bwMode="auto">
                    <a:xfrm flipV="1">
                      <a:off x="7091363" y="9210675"/>
                      <a:ext cx="3678238" cy="436563"/>
                    </a:xfrm>
                    <a:custGeom>
                      <a:avLst/>
                      <a:gdLst>
                        <a:gd name="T0" fmla="*/ 38 w 2499"/>
                        <a:gd name="T1" fmla="*/ 15 h 326"/>
                        <a:gd name="T2" fmla="*/ 77 w 2499"/>
                        <a:gd name="T3" fmla="*/ 16 h 326"/>
                        <a:gd name="T4" fmla="*/ 117 w 2499"/>
                        <a:gd name="T5" fmla="*/ 14 h 326"/>
                        <a:gd name="T6" fmla="*/ 156 w 2499"/>
                        <a:gd name="T7" fmla="*/ 13 h 326"/>
                        <a:gd name="T8" fmla="*/ 195 w 2499"/>
                        <a:gd name="T9" fmla="*/ 12 h 326"/>
                        <a:gd name="T10" fmla="*/ 234 w 2499"/>
                        <a:gd name="T11" fmla="*/ 18 h 326"/>
                        <a:gd name="T12" fmla="*/ 273 w 2499"/>
                        <a:gd name="T13" fmla="*/ 17 h 326"/>
                        <a:gd name="T14" fmla="*/ 312 w 2499"/>
                        <a:gd name="T15" fmla="*/ 17 h 326"/>
                        <a:gd name="T16" fmla="*/ 352 w 2499"/>
                        <a:gd name="T17" fmla="*/ 14 h 326"/>
                        <a:gd name="T18" fmla="*/ 391 w 2499"/>
                        <a:gd name="T19" fmla="*/ 15 h 326"/>
                        <a:gd name="T20" fmla="*/ 430 w 2499"/>
                        <a:gd name="T21" fmla="*/ 17 h 326"/>
                        <a:gd name="T22" fmla="*/ 469 w 2499"/>
                        <a:gd name="T23" fmla="*/ 19 h 326"/>
                        <a:gd name="T24" fmla="*/ 508 w 2499"/>
                        <a:gd name="T25" fmla="*/ 17 h 326"/>
                        <a:gd name="T26" fmla="*/ 547 w 2499"/>
                        <a:gd name="T27" fmla="*/ 18 h 326"/>
                        <a:gd name="T28" fmla="*/ 587 w 2499"/>
                        <a:gd name="T29" fmla="*/ 15 h 326"/>
                        <a:gd name="T30" fmla="*/ 626 w 2499"/>
                        <a:gd name="T31" fmla="*/ 15 h 326"/>
                        <a:gd name="T32" fmla="*/ 665 w 2499"/>
                        <a:gd name="T33" fmla="*/ 19 h 326"/>
                        <a:gd name="T34" fmla="*/ 704 w 2499"/>
                        <a:gd name="T35" fmla="*/ 21 h 326"/>
                        <a:gd name="T36" fmla="*/ 743 w 2499"/>
                        <a:gd name="T37" fmla="*/ 17 h 326"/>
                        <a:gd name="T38" fmla="*/ 783 w 2499"/>
                        <a:gd name="T39" fmla="*/ 17 h 326"/>
                        <a:gd name="T40" fmla="*/ 822 w 2499"/>
                        <a:gd name="T41" fmla="*/ 13 h 326"/>
                        <a:gd name="T42" fmla="*/ 861 w 2499"/>
                        <a:gd name="T43" fmla="*/ 18 h 326"/>
                        <a:gd name="T44" fmla="*/ 900 w 2499"/>
                        <a:gd name="T45" fmla="*/ 20 h 326"/>
                        <a:gd name="T46" fmla="*/ 939 w 2499"/>
                        <a:gd name="T47" fmla="*/ 19 h 326"/>
                        <a:gd name="T48" fmla="*/ 978 w 2499"/>
                        <a:gd name="T49" fmla="*/ 18 h 326"/>
                        <a:gd name="T50" fmla="*/ 1018 w 2499"/>
                        <a:gd name="T51" fmla="*/ 18 h 326"/>
                        <a:gd name="T52" fmla="*/ 1057 w 2499"/>
                        <a:gd name="T53" fmla="*/ 18 h 326"/>
                        <a:gd name="T54" fmla="*/ 1096 w 2499"/>
                        <a:gd name="T55" fmla="*/ 21 h 326"/>
                        <a:gd name="T56" fmla="*/ 1135 w 2499"/>
                        <a:gd name="T57" fmla="*/ 20 h 326"/>
                        <a:gd name="T58" fmla="*/ 1174 w 2499"/>
                        <a:gd name="T59" fmla="*/ 22 h 326"/>
                        <a:gd name="T60" fmla="*/ 1213 w 2499"/>
                        <a:gd name="T61" fmla="*/ 17 h 326"/>
                        <a:gd name="T62" fmla="*/ 1253 w 2499"/>
                        <a:gd name="T63" fmla="*/ 14 h 326"/>
                        <a:gd name="T64" fmla="*/ 1292 w 2499"/>
                        <a:gd name="T65" fmla="*/ 20 h 326"/>
                        <a:gd name="T66" fmla="*/ 1331 w 2499"/>
                        <a:gd name="T67" fmla="*/ 19 h 326"/>
                        <a:gd name="T68" fmla="*/ 1370 w 2499"/>
                        <a:gd name="T69" fmla="*/ 20 h 326"/>
                        <a:gd name="T70" fmla="*/ 1409 w 2499"/>
                        <a:gd name="T71" fmla="*/ 19 h 326"/>
                        <a:gd name="T72" fmla="*/ 1448 w 2499"/>
                        <a:gd name="T73" fmla="*/ 19 h 326"/>
                        <a:gd name="T74" fmla="*/ 1488 w 2499"/>
                        <a:gd name="T75" fmla="*/ 17 h 326"/>
                        <a:gd name="T76" fmla="*/ 1527 w 2499"/>
                        <a:gd name="T77" fmla="*/ 21 h 326"/>
                        <a:gd name="T78" fmla="*/ 1566 w 2499"/>
                        <a:gd name="T79" fmla="*/ 20 h 326"/>
                        <a:gd name="T80" fmla="*/ 1605 w 2499"/>
                        <a:gd name="T81" fmla="*/ 20 h 326"/>
                        <a:gd name="T82" fmla="*/ 1644 w 2499"/>
                        <a:gd name="T83" fmla="*/ 16 h 326"/>
                        <a:gd name="T84" fmla="*/ 1683 w 2499"/>
                        <a:gd name="T85" fmla="*/ 17 h 326"/>
                        <a:gd name="T86" fmla="*/ 1723 w 2499"/>
                        <a:gd name="T87" fmla="*/ 18 h 326"/>
                        <a:gd name="T88" fmla="*/ 1762 w 2499"/>
                        <a:gd name="T89" fmla="*/ 20 h 326"/>
                        <a:gd name="T90" fmla="*/ 1801 w 2499"/>
                        <a:gd name="T91" fmla="*/ 21 h 326"/>
                        <a:gd name="T92" fmla="*/ 1840 w 2499"/>
                        <a:gd name="T93" fmla="*/ 20 h 326"/>
                        <a:gd name="T94" fmla="*/ 1879 w 2499"/>
                        <a:gd name="T95" fmla="*/ 17 h 326"/>
                        <a:gd name="T96" fmla="*/ 1918 w 2499"/>
                        <a:gd name="T97" fmla="*/ 20 h 326"/>
                        <a:gd name="T98" fmla="*/ 1958 w 2499"/>
                        <a:gd name="T99" fmla="*/ 21 h 326"/>
                        <a:gd name="T100" fmla="*/ 1997 w 2499"/>
                        <a:gd name="T101" fmla="*/ 21 h 326"/>
                        <a:gd name="T102" fmla="*/ 2036 w 2499"/>
                        <a:gd name="T103" fmla="*/ 19 h 326"/>
                        <a:gd name="T104" fmla="*/ 2075 w 2499"/>
                        <a:gd name="T105" fmla="*/ 17 h 326"/>
                        <a:gd name="T106" fmla="*/ 2114 w 2499"/>
                        <a:gd name="T107" fmla="*/ 12 h 326"/>
                        <a:gd name="T108" fmla="*/ 2154 w 2499"/>
                        <a:gd name="T109" fmla="*/ 21 h 326"/>
                        <a:gd name="T110" fmla="*/ 2193 w 2499"/>
                        <a:gd name="T111" fmla="*/ 21 h 326"/>
                        <a:gd name="T112" fmla="*/ 2232 w 2499"/>
                        <a:gd name="T113" fmla="*/ 21 h 326"/>
                        <a:gd name="T114" fmla="*/ 2271 w 2499"/>
                        <a:gd name="T115" fmla="*/ 19 h 326"/>
                        <a:gd name="T116" fmla="*/ 2310 w 2499"/>
                        <a:gd name="T117" fmla="*/ 14 h 326"/>
                        <a:gd name="T118" fmla="*/ 2349 w 2499"/>
                        <a:gd name="T119" fmla="*/ 18 h 326"/>
                        <a:gd name="T120" fmla="*/ 2389 w 2499"/>
                        <a:gd name="T121" fmla="*/ 18 h 326"/>
                        <a:gd name="T122" fmla="*/ 2428 w 2499"/>
                        <a:gd name="T123" fmla="*/ 20 h 326"/>
                        <a:gd name="T124" fmla="*/ 2467 w 2499"/>
                        <a:gd name="T125" fmla="*/ 20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326">
                          <a:moveTo>
                            <a:pt x="0" y="326"/>
                          </a:moveTo>
                          <a:lnTo>
                            <a:pt x="0" y="72"/>
                          </a:lnTo>
                          <a:lnTo>
                            <a:pt x="0" y="25"/>
                          </a:lnTo>
                          <a:lnTo>
                            <a:pt x="1" y="13"/>
                          </a:lnTo>
                          <a:lnTo>
                            <a:pt x="1" y="8"/>
                          </a:lnTo>
                          <a:lnTo>
                            <a:pt x="2" y="3"/>
                          </a:lnTo>
                          <a:lnTo>
                            <a:pt x="2" y="6"/>
                          </a:lnTo>
                          <a:lnTo>
                            <a:pt x="2" y="1"/>
                          </a:lnTo>
                          <a:lnTo>
                            <a:pt x="3" y="4"/>
                          </a:lnTo>
                          <a:lnTo>
                            <a:pt x="3" y="0"/>
                          </a:lnTo>
                          <a:lnTo>
                            <a:pt x="4" y="3"/>
                          </a:lnTo>
                          <a:lnTo>
                            <a:pt x="4" y="2"/>
                          </a:lnTo>
                          <a:lnTo>
                            <a:pt x="5" y="1"/>
                          </a:lnTo>
                          <a:lnTo>
                            <a:pt x="5" y="3"/>
                          </a:lnTo>
                          <a:lnTo>
                            <a:pt x="5" y="4"/>
                          </a:lnTo>
                          <a:lnTo>
                            <a:pt x="6" y="5"/>
                          </a:lnTo>
                          <a:lnTo>
                            <a:pt x="6" y="5"/>
                          </a:lnTo>
                          <a:lnTo>
                            <a:pt x="7" y="4"/>
                          </a:lnTo>
                          <a:lnTo>
                            <a:pt x="7" y="7"/>
                          </a:lnTo>
                          <a:lnTo>
                            <a:pt x="7" y="7"/>
                          </a:lnTo>
                          <a:lnTo>
                            <a:pt x="8" y="7"/>
                          </a:lnTo>
                          <a:lnTo>
                            <a:pt x="8" y="8"/>
                          </a:lnTo>
                          <a:lnTo>
                            <a:pt x="9" y="8"/>
                          </a:lnTo>
                          <a:lnTo>
                            <a:pt x="9" y="11"/>
                          </a:lnTo>
                          <a:lnTo>
                            <a:pt x="10" y="9"/>
                          </a:lnTo>
                          <a:lnTo>
                            <a:pt x="10" y="11"/>
                          </a:lnTo>
                          <a:lnTo>
                            <a:pt x="10" y="8"/>
                          </a:lnTo>
                          <a:lnTo>
                            <a:pt x="11" y="8"/>
                          </a:lnTo>
                          <a:lnTo>
                            <a:pt x="11" y="9"/>
                          </a:lnTo>
                          <a:lnTo>
                            <a:pt x="12" y="12"/>
                          </a:lnTo>
                          <a:lnTo>
                            <a:pt x="12" y="9"/>
                          </a:lnTo>
                          <a:lnTo>
                            <a:pt x="12" y="10"/>
                          </a:lnTo>
                          <a:lnTo>
                            <a:pt x="13" y="8"/>
                          </a:lnTo>
                          <a:lnTo>
                            <a:pt x="13" y="7"/>
                          </a:lnTo>
                          <a:lnTo>
                            <a:pt x="14" y="6"/>
                          </a:lnTo>
                          <a:lnTo>
                            <a:pt x="14" y="5"/>
                          </a:lnTo>
                          <a:lnTo>
                            <a:pt x="15" y="6"/>
                          </a:lnTo>
                          <a:lnTo>
                            <a:pt x="15" y="8"/>
                          </a:lnTo>
                          <a:lnTo>
                            <a:pt x="15" y="2"/>
                          </a:lnTo>
                          <a:lnTo>
                            <a:pt x="16" y="7"/>
                          </a:lnTo>
                          <a:lnTo>
                            <a:pt x="16" y="5"/>
                          </a:lnTo>
                          <a:lnTo>
                            <a:pt x="17" y="3"/>
                          </a:lnTo>
                          <a:lnTo>
                            <a:pt x="17" y="5"/>
                          </a:lnTo>
                          <a:lnTo>
                            <a:pt x="17" y="6"/>
                          </a:lnTo>
                          <a:lnTo>
                            <a:pt x="18" y="7"/>
                          </a:lnTo>
                          <a:lnTo>
                            <a:pt x="18" y="7"/>
                          </a:lnTo>
                          <a:lnTo>
                            <a:pt x="19" y="7"/>
                          </a:lnTo>
                          <a:lnTo>
                            <a:pt x="19" y="8"/>
                          </a:lnTo>
                          <a:lnTo>
                            <a:pt x="20" y="6"/>
                          </a:lnTo>
                          <a:lnTo>
                            <a:pt x="20" y="9"/>
                          </a:lnTo>
                          <a:lnTo>
                            <a:pt x="20" y="7"/>
                          </a:lnTo>
                          <a:lnTo>
                            <a:pt x="21" y="12"/>
                          </a:lnTo>
                          <a:lnTo>
                            <a:pt x="21" y="8"/>
                          </a:lnTo>
                          <a:lnTo>
                            <a:pt x="22" y="11"/>
                          </a:lnTo>
                          <a:lnTo>
                            <a:pt x="22" y="10"/>
                          </a:lnTo>
                          <a:lnTo>
                            <a:pt x="22" y="11"/>
                          </a:lnTo>
                          <a:lnTo>
                            <a:pt x="23" y="12"/>
                          </a:lnTo>
                          <a:lnTo>
                            <a:pt x="23" y="13"/>
                          </a:lnTo>
                          <a:lnTo>
                            <a:pt x="24" y="12"/>
                          </a:lnTo>
                          <a:lnTo>
                            <a:pt x="24" y="12"/>
                          </a:lnTo>
                          <a:lnTo>
                            <a:pt x="25" y="11"/>
                          </a:lnTo>
                          <a:lnTo>
                            <a:pt x="25" y="15"/>
                          </a:lnTo>
                          <a:lnTo>
                            <a:pt x="25" y="13"/>
                          </a:lnTo>
                          <a:lnTo>
                            <a:pt x="26" y="11"/>
                          </a:lnTo>
                          <a:lnTo>
                            <a:pt x="26" y="10"/>
                          </a:lnTo>
                          <a:lnTo>
                            <a:pt x="27" y="12"/>
                          </a:lnTo>
                          <a:lnTo>
                            <a:pt x="27" y="9"/>
                          </a:lnTo>
                          <a:lnTo>
                            <a:pt x="27" y="10"/>
                          </a:lnTo>
                          <a:lnTo>
                            <a:pt x="28" y="7"/>
                          </a:lnTo>
                          <a:lnTo>
                            <a:pt x="28" y="10"/>
                          </a:lnTo>
                          <a:lnTo>
                            <a:pt x="29" y="6"/>
                          </a:lnTo>
                          <a:lnTo>
                            <a:pt x="29" y="6"/>
                          </a:lnTo>
                          <a:lnTo>
                            <a:pt x="30" y="6"/>
                          </a:lnTo>
                          <a:lnTo>
                            <a:pt x="30" y="5"/>
                          </a:lnTo>
                          <a:lnTo>
                            <a:pt x="30" y="9"/>
                          </a:lnTo>
                          <a:lnTo>
                            <a:pt x="31" y="6"/>
                          </a:lnTo>
                          <a:lnTo>
                            <a:pt x="31" y="10"/>
                          </a:lnTo>
                          <a:lnTo>
                            <a:pt x="32" y="9"/>
                          </a:lnTo>
                          <a:lnTo>
                            <a:pt x="32" y="9"/>
                          </a:lnTo>
                          <a:lnTo>
                            <a:pt x="32" y="9"/>
                          </a:lnTo>
                          <a:lnTo>
                            <a:pt x="33" y="10"/>
                          </a:lnTo>
                          <a:lnTo>
                            <a:pt x="33" y="11"/>
                          </a:lnTo>
                          <a:lnTo>
                            <a:pt x="34" y="13"/>
                          </a:lnTo>
                          <a:lnTo>
                            <a:pt x="34" y="11"/>
                          </a:lnTo>
                          <a:lnTo>
                            <a:pt x="35" y="14"/>
                          </a:lnTo>
                          <a:lnTo>
                            <a:pt x="35" y="11"/>
                          </a:lnTo>
                          <a:lnTo>
                            <a:pt x="35" y="13"/>
                          </a:lnTo>
                          <a:lnTo>
                            <a:pt x="36" y="12"/>
                          </a:lnTo>
                          <a:lnTo>
                            <a:pt x="36" y="14"/>
                          </a:lnTo>
                          <a:lnTo>
                            <a:pt x="37" y="14"/>
                          </a:lnTo>
                          <a:lnTo>
                            <a:pt x="37" y="13"/>
                          </a:lnTo>
                          <a:lnTo>
                            <a:pt x="37" y="15"/>
                          </a:lnTo>
                          <a:lnTo>
                            <a:pt x="38" y="13"/>
                          </a:lnTo>
                          <a:lnTo>
                            <a:pt x="38" y="15"/>
                          </a:lnTo>
                          <a:lnTo>
                            <a:pt x="39" y="15"/>
                          </a:lnTo>
                          <a:lnTo>
                            <a:pt x="39" y="15"/>
                          </a:lnTo>
                          <a:lnTo>
                            <a:pt x="40" y="16"/>
                          </a:lnTo>
                          <a:lnTo>
                            <a:pt x="40" y="10"/>
                          </a:lnTo>
                          <a:lnTo>
                            <a:pt x="40" y="14"/>
                          </a:lnTo>
                          <a:lnTo>
                            <a:pt x="41" y="14"/>
                          </a:lnTo>
                          <a:lnTo>
                            <a:pt x="41" y="13"/>
                          </a:lnTo>
                          <a:lnTo>
                            <a:pt x="42" y="13"/>
                          </a:lnTo>
                          <a:lnTo>
                            <a:pt x="42" y="11"/>
                          </a:lnTo>
                          <a:lnTo>
                            <a:pt x="42" y="12"/>
                          </a:lnTo>
                          <a:lnTo>
                            <a:pt x="43" y="11"/>
                          </a:lnTo>
                          <a:lnTo>
                            <a:pt x="43" y="9"/>
                          </a:lnTo>
                          <a:lnTo>
                            <a:pt x="44" y="10"/>
                          </a:lnTo>
                          <a:lnTo>
                            <a:pt x="44" y="13"/>
                          </a:lnTo>
                          <a:lnTo>
                            <a:pt x="45" y="10"/>
                          </a:lnTo>
                          <a:lnTo>
                            <a:pt x="45" y="11"/>
                          </a:lnTo>
                          <a:lnTo>
                            <a:pt x="45" y="9"/>
                          </a:lnTo>
                          <a:lnTo>
                            <a:pt x="46" y="9"/>
                          </a:lnTo>
                          <a:lnTo>
                            <a:pt x="46" y="10"/>
                          </a:lnTo>
                          <a:lnTo>
                            <a:pt x="47" y="12"/>
                          </a:lnTo>
                          <a:lnTo>
                            <a:pt x="47" y="12"/>
                          </a:lnTo>
                          <a:lnTo>
                            <a:pt x="47" y="14"/>
                          </a:lnTo>
                          <a:lnTo>
                            <a:pt x="48" y="13"/>
                          </a:lnTo>
                          <a:lnTo>
                            <a:pt x="48" y="12"/>
                          </a:lnTo>
                          <a:lnTo>
                            <a:pt x="49" y="12"/>
                          </a:lnTo>
                          <a:lnTo>
                            <a:pt x="49" y="14"/>
                          </a:lnTo>
                          <a:lnTo>
                            <a:pt x="50" y="14"/>
                          </a:lnTo>
                          <a:lnTo>
                            <a:pt x="50" y="16"/>
                          </a:lnTo>
                          <a:lnTo>
                            <a:pt x="50" y="15"/>
                          </a:lnTo>
                          <a:lnTo>
                            <a:pt x="51" y="16"/>
                          </a:lnTo>
                          <a:lnTo>
                            <a:pt x="51" y="17"/>
                          </a:lnTo>
                          <a:lnTo>
                            <a:pt x="52" y="16"/>
                          </a:lnTo>
                          <a:lnTo>
                            <a:pt x="52" y="16"/>
                          </a:lnTo>
                          <a:lnTo>
                            <a:pt x="52" y="15"/>
                          </a:lnTo>
                          <a:lnTo>
                            <a:pt x="53" y="17"/>
                          </a:lnTo>
                          <a:lnTo>
                            <a:pt x="53" y="16"/>
                          </a:lnTo>
                          <a:lnTo>
                            <a:pt x="54" y="14"/>
                          </a:lnTo>
                          <a:lnTo>
                            <a:pt x="54" y="11"/>
                          </a:lnTo>
                          <a:lnTo>
                            <a:pt x="55" y="14"/>
                          </a:lnTo>
                          <a:lnTo>
                            <a:pt x="55" y="15"/>
                          </a:lnTo>
                          <a:lnTo>
                            <a:pt x="55" y="13"/>
                          </a:lnTo>
                          <a:lnTo>
                            <a:pt x="56" y="15"/>
                          </a:lnTo>
                          <a:lnTo>
                            <a:pt x="56" y="13"/>
                          </a:lnTo>
                          <a:lnTo>
                            <a:pt x="57" y="13"/>
                          </a:lnTo>
                          <a:lnTo>
                            <a:pt x="57" y="11"/>
                          </a:lnTo>
                          <a:lnTo>
                            <a:pt x="57" y="13"/>
                          </a:lnTo>
                          <a:lnTo>
                            <a:pt x="58" y="8"/>
                          </a:lnTo>
                          <a:lnTo>
                            <a:pt x="58" y="10"/>
                          </a:lnTo>
                          <a:lnTo>
                            <a:pt x="59" y="11"/>
                          </a:lnTo>
                          <a:lnTo>
                            <a:pt x="59" y="11"/>
                          </a:lnTo>
                          <a:lnTo>
                            <a:pt x="60" y="10"/>
                          </a:lnTo>
                          <a:lnTo>
                            <a:pt x="60" y="12"/>
                          </a:lnTo>
                          <a:lnTo>
                            <a:pt x="60" y="11"/>
                          </a:lnTo>
                          <a:lnTo>
                            <a:pt x="61" y="12"/>
                          </a:lnTo>
                          <a:lnTo>
                            <a:pt x="61" y="10"/>
                          </a:lnTo>
                          <a:lnTo>
                            <a:pt x="62" y="13"/>
                          </a:lnTo>
                          <a:lnTo>
                            <a:pt x="62" y="15"/>
                          </a:lnTo>
                          <a:lnTo>
                            <a:pt x="62" y="14"/>
                          </a:lnTo>
                          <a:lnTo>
                            <a:pt x="63" y="16"/>
                          </a:lnTo>
                          <a:lnTo>
                            <a:pt x="63" y="14"/>
                          </a:lnTo>
                          <a:lnTo>
                            <a:pt x="64" y="15"/>
                          </a:lnTo>
                          <a:lnTo>
                            <a:pt x="64" y="18"/>
                          </a:lnTo>
                          <a:lnTo>
                            <a:pt x="65" y="18"/>
                          </a:lnTo>
                          <a:lnTo>
                            <a:pt x="65" y="16"/>
                          </a:lnTo>
                          <a:lnTo>
                            <a:pt x="65" y="18"/>
                          </a:lnTo>
                          <a:lnTo>
                            <a:pt x="66" y="17"/>
                          </a:lnTo>
                          <a:lnTo>
                            <a:pt x="66" y="18"/>
                          </a:lnTo>
                          <a:lnTo>
                            <a:pt x="67" y="16"/>
                          </a:lnTo>
                          <a:lnTo>
                            <a:pt x="67" y="14"/>
                          </a:lnTo>
                          <a:lnTo>
                            <a:pt x="67" y="16"/>
                          </a:lnTo>
                          <a:lnTo>
                            <a:pt x="68" y="16"/>
                          </a:lnTo>
                          <a:lnTo>
                            <a:pt x="68" y="17"/>
                          </a:lnTo>
                          <a:lnTo>
                            <a:pt x="69" y="16"/>
                          </a:lnTo>
                          <a:lnTo>
                            <a:pt x="69" y="16"/>
                          </a:lnTo>
                          <a:lnTo>
                            <a:pt x="70" y="16"/>
                          </a:lnTo>
                          <a:lnTo>
                            <a:pt x="70" y="13"/>
                          </a:lnTo>
                          <a:lnTo>
                            <a:pt x="70" y="11"/>
                          </a:lnTo>
                          <a:lnTo>
                            <a:pt x="71" y="12"/>
                          </a:lnTo>
                          <a:lnTo>
                            <a:pt x="71" y="11"/>
                          </a:lnTo>
                          <a:lnTo>
                            <a:pt x="72" y="11"/>
                          </a:lnTo>
                          <a:lnTo>
                            <a:pt x="72" y="13"/>
                          </a:lnTo>
                          <a:lnTo>
                            <a:pt x="72" y="13"/>
                          </a:lnTo>
                          <a:lnTo>
                            <a:pt x="73" y="12"/>
                          </a:lnTo>
                          <a:lnTo>
                            <a:pt x="73" y="10"/>
                          </a:lnTo>
                          <a:lnTo>
                            <a:pt x="74" y="13"/>
                          </a:lnTo>
                          <a:lnTo>
                            <a:pt x="74" y="13"/>
                          </a:lnTo>
                          <a:lnTo>
                            <a:pt x="75" y="11"/>
                          </a:lnTo>
                          <a:lnTo>
                            <a:pt x="75" y="13"/>
                          </a:lnTo>
                          <a:lnTo>
                            <a:pt x="75" y="13"/>
                          </a:lnTo>
                          <a:lnTo>
                            <a:pt x="76" y="14"/>
                          </a:lnTo>
                          <a:lnTo>
                            <a:pt x="76" y="13"/>
                          </a:lnTo>
                          <a:lnTo>
                            <a:pt x="77" y="16"/>
                          </a:lnTo>
                          <a:lnTo>
                            <a:pt x="77" y="16"/>
                          </a:lnTo>
                          <a:lnTo>
                            <a:pt x="77" y="16"/>
                          </a:lnTo>
                          <a:lnTo>
                            <a:pt x="78" y="17"/>
                          </a:lnTo>
                          <a:lnTo>
                            <a:pt x="78" y="15"/>
                          </a:lnTo>
                          <a:lnTo>
                            <a:pt x="79" y="19"/>
                          </a:lnTo>
                          <a:lnTo>
                            <a:pt x="79" y="18"/>
                          </a:lnTo>
                          <a:lnTo>
                            <a:pt x="80" y="18"/>
                          </a:lnTo>
                          <a:lnTo>
                            <a:pt x="80" y="18"/>
                          </a:lnTo>
                          <a:lnTo>
                            <a:pt x="80" y="17"/>
                          </a:lnTo>
                          <a:lnTo>
                            <a:pt x="81" y="15"/>
                          </a:lnTo>
                          <a:lnTo>
                            <a:pt x="81" y="16"/>
                          </a:lnTo>
                          <a:lnTo>
                            <a:pt x="82" y="16"/>
                          </a:lnTo>
                          <a:lnTo>
                            <a:pt x="82" y="14"/>
                          </a:lnTo>
                          <a:lnTo>
                            <a:pt x="82" y="15"/>
                          </a:lnTo>
                          <a:lnTo>
                            <a:pt x="83" y="14"/>
                          </a:lnTo>
                          <a:lnTo>
                            <a:pt x="83" y="13"/>
                          </a:lnTo>
                          <a:lnTo>
                            <a:pt x="84" y="13"/>
                          </a:lnTo>
                          <a:lnTo>
                            <a:pt x="84" y="11"/>
                          </a:lnTo>
                          <a:lnTo>
                            <a:pt x="85" y="12"/>
                          </a:lnTo>
                          <a:lnTo>
                            <a:pt x="85" y="10"/>
                          </a:lnTo>
                          <a:lnTo>
                            <a:pt x="85" y="9"/>
                          </a:lnTo>
                          <a:lnTo>
                            <a:pt x="86" y="11"/>
                          </a:lnTo>
                          <a:lnTo>
                            <a:pt x="86" y="14"/>
                          </a:lnTo>
                          <a:lnTo>
                            <a:pt x="87" y="12"/>
                          </a:lnTo>
                          <a:lnTo>
                            <a:pt x="87" y="12"/>
                          </a:lnTo>
                          <a:lnTo>
                            <a:pt x="87" y="12"/>
                          </a:lnTo>
                          <a:lnTo>
                            <a:pt x="88" y="12"/>
                          </a:lnTo>
                          <a:lnTo>
                            <a:pt x="88" y="14"/>
                          </a:lnTo>
                          <a:lnTo>
                            <a:pt x="89" y="12"/>
                          </a:lnTo>
                          <a:lnTo>
                            <a:pt x="89" y="11"/>
                          </a:lnTo>
                          <a:lnTo>
                            <a:pt x="90" y="14"/>
                          </a:lnTo>
                          <a:lnTo>
                            <a:pt x="90" y="14"/>
                          </a:lnTo>
                          <a:lnTo>
                            <a:pt x="90" y="14"/>
                          </a:lnTo>
                          <a:lnTo>
                            <a:pt x="91" y="15"/>
                          </a:lnTo>
                          <a:lnTo>
                            <a:pt x="91" y="16"/>
                          </a:lnTo>
                          <a:lnTo>
                            <a:pt x="92" y="15"/>
                          </a:lnTo>
                          <a:lnTo>
                            <a:pt x="92" y="16"/>
                          </a:lnTo>
                          <a:lnTo>
                            <a:pt x="92" y="17"/>
                          </a:lnTo>
                          <a:lnTo>
                            <a:pt x="93" y="14"/>
                          </a:lnTo>
                          <a:lnTo>
                            <a:pt x="93" y="16"/>
                          </a:lnTo>
                          <a:lnTo>
                            <a:pt x="94" y="15"/>
                          </a:lnTo>
                          <a:lnTo>
                            <a:pt x="94" y="17"/>
                          </a:lnTo>
                          <a:lnTo>
                            <a:pt x="95" y="16"/>
                          </a:lnTo>
                          <a:lnTo>
                            <a:pt x="95" y="15"/>
                          </a:lnTo>
                          <a:lnTo>
                            <a:pt x="95" y="17"/>
                          </a:lnTo>
                          <a:lnTo>
                            <a:pt x="96" y="14"/>
                          </a:lnTo>
                          <a:lnTo>
                            <a:pt x="96" y="14"/>
                          </a:lnTo>
                          <a:lnTo>
                            <a:pt x="97" y="14"/>
                          </a:lnTo>
                          <a:lnTo>
                            <a:pt x="97" y="13"/>
                          </a:lnTo>
                          <a:lnTo>
                            <a:pt x="97" y="12"/>
                          </a:lnTo>
                          <a:lnTo>
                            <a:pt x="98" y="12"/>
                          </a:lnTo>
                          <a:lnTo>
                            <a:pt x="98" y="13"/>
                          </a:lnTo>
                          <a:lnTo>
                            <a:pt x="99" y="11"/>
                          </a:lnTo>
                          <a:lnTo>
                            <a:pt x="99" y="11"/>
                          </a:lnTo>
                          <a:lnTo>
                            <a:pt x="100" y="11"/>
                          </a:lnTo>
                          <a:lnTo>
                            <a:pt x="100" y="11"/>
                          </a:lnTo>
                          <a:lnTo>
                            <a:pt x="100" y="10"/>
                          </a:lnTo>
                          <a:lnTo>
                            <a:pt x="101" y="11"/>
                          </a:lnTo>
                          <a:lnTo>
                            <a:pt x="101" y="10"/>
                          </a:lnTo>
                          <a:lnTo>
                            <a:pt x="102" y="12"/>
                          </a:lnTo>
                          <a:lnTo>
                            <a:pt x="102" y="10"/>
                          </a:lnTo>
                          <a:lnTo>
                            <a:pt x="102" y="12"/>
                          </a:lnTo>
                          <a:lnTo>
                            <a:pt x="103" y="12"/>
                          </a:lnTo>
                          <a:lnTo>
                            <a:pt x="103" y="14"/>
                          </a:lnTo>
                          <a:lnTo>
                            <a:pt x="104" y="13"/>
                          </a:lnTo>
                          <a:lnTo>
                            <a:pt x="104" y="15"/>
                          </a:lnTo>
                          <a:lnTo>
                            <a:pt x="105" y="10"/>
                          </a:lnTo>
                          <a:lnTo>
                            <a:pt x="105" y="12"/>
                          </a:lnTo>
                          <a:lnTo>
                            <a:pt x="105" y="16"/>
                          </a:lnTo>
                          <a:lnTo>
                            <a:pt x="106" y="18"/>
                          </a:lnTo>
                          <a:lnTo>
                            <a:pt x="106" y="16"/>
                          </a:lnTo>
                          <a:lnTo>
                            <a:pt x="107" y="15"/>
                          </a:lnTo>
                          <a:lnTo>
                            <a:pt x="107" y="17"/>
                          </a:lnTo>
                          <a:lnTo>
                            <a:pt x="107" y="15"/>
                          </a:lnTo>
                          <a:lnTo>
                            <a:pt x="108" y="15"/>
                          </a:lnTo>
                          <a:lnTo>
                            <a:pt x="108" y="17"/>
                          </a:lnTo>
                          <a:lnTo>
                            <a:pt x="109" y="15"/>
                          </a:lnTo>
                          <a:lnTo>
                            <a:pt x="109" y="16"/>
                          </a:lnTo>
                          <a:lnTo>
                            <a:pt x="110" y="13"/>
                          </a:lnTo>
                          <a:lnTo>
                            <a:pt x="110" y="13"/>
                          </a:lnTo>
                          <a:lnTo>
                            <a:pt x="110" y="14"/>
                          </a:lnTo>
                          <a:lnTo>
                            <a:pt x="111" y="14"/>
                          </a:lnTo>
                          <a:lnTo>
                            <a:pt x="111" y="13"/>
                          </a:lnTo>
                          <a:lnTo>
                            <a:pt x="112" y="13"/>
                          </a:lnTo>
                          <a:lnTo>
                            <a:pt x="112" y="12"/>
                          </a:lnTo>
                          <a:lnTo>
                            <a:pt x="112" y="13"/>
                          </a:lnTo>
                          <a:lnTo>
                            <a:pt x="113" y="12"/>
                          </a:lnTo>
                          <a:lnTo>
                            <a:pt x="113" y="11"/>
                          </a:lnTo>
                          <a:lnTo>
                            <a:pt x="114" y="10"/>
                          </a:lnTo>
                          <a:lnTo>
                            <a:pt x="114" y="12"/>
                          </a:lnTo>
                          <a:lnTo>
                            <a:pt x="115" y="12"/>
                          </a:lnTo>
                          <a:lnTo>
                            <a:pt x="115" y="10"/>
                          </a:lnTo>
                          <a:lnTo>
                            <a:pt x="115" y="10"/>
                          </a:lnTo>
                          <a:lnTo>
                            <a:pt x="116" y="13"/>
                          </a:lnTo>
                          <a:lnTo>
                            <a:pt x="116" y="12"/>
                          </a:lnTo>
                          <a:lnTo>
                            <a:pt x="117" y="14"/>
                          </a:lnTo>
                          <a:lnTo>
                            <a:pt x="117" y="14"/>
                          </a:lnTo>
                          <a:lnTo>
                            <a:pt x="117" y="13"/>
                          </a:lnTo>
                          <a:lnTo>
                            <a:pt x="118" y="14"/>
                          </a:lnTo>
                          <a:lnTo>
                            <a:pt x="118" y="14"/>
                          </a:lnTo>
                          <a:lnTo>
                            <a:pt x="119" y="14"/>
                          </a:lnTo>
                          <a:lnTo>
                            <a:pt x="119" y="13"/>
                          </a:lnTo>
                          <a:lnTo>
                            <a:pt x="120" y="15"/>
                          </a:lnTo>
                          <a:lnTo>
                            <a:pt x="120" y="16"/>
                          </a:lnTo>
                          <a:lnTo>
                            <a:pt x="120" y="16"/>
                          </a:lnTo>
                          <a:lnTo>
                            <a:pt x="121" y="14"/>
                          </a:lnTo>
                          <a:lnTo>
                            <a:pt x="121" y="15"/>
                          </a:lnTo>
                          <a:lnTo>
                            <a:pt x="122" y="16"/>
                          </a:lnTo>
                          <a:lnTo>
                            <a:pt x="122" y="15"/>
                          </a:lnTo>
                          <a:lnTo>
                            <a:pt x="122" y="15"/>
                          </a:lnTo>
                          <a:lnTo>
                            <a:pt x="123" y="14"/>
                          </a:lnTo>
                          <a:lnTo>
                            <a:pt x="123" y="15"/>
                          </a:lnTo>
                          <a:lnTo>
                            <a:pt x="124" y="14"/>
                          </a:lnTo>
                          <a:lnTo>
                            <a:pt x="124" y="14"/>
                          </a:lnTo>
                          <a:lnTo>
                            <a:pt x="125" y="15"/>
                          </a:lnTo>
                          <a:lnTo>
                            <a:pt x="125" y="15"/>
                          </a:lnTo>
                          <a:lnTo>
                            <a:pt x="125" y="12"/>
                          </a:lnTo>
                          <a:lnTo>
                            <a:pt x="126" y="14"/>
                          </a:lnTo>
                          <a:lnTo>
                            <a:pt x="126" y="13"/>
                          </a:lnTo>
                          <a:lnTo>
                            <a:pt x="127" y="11"/>
                          </a:lnTo>
                          <a:lnTo>
                            <a:pt x="127" y="11"/>
                          </a:lnTo>
                          <a:lnTo>
                            <a:pt x="127" y="12"/>
                          </a:lnTo>
                          <a:lnTo>
                            <a:pt x="128" y="11"/>
                          </a:lnTo>
                          <a:lnTo>
                            <a:pt x="128" y="10"/>
                          </a:lnTo>
                          <a:lnTo>
                            <a:pt x="129" y="11"/>
                          </a:lnTo>
                          <a:lnTo>
                            <a:pt x="129" y="13"/>
                          </a:lnTo>
                          <a:lnTo>
                            <a:pt x="130" y="13"/>
                          </a:lnTo>
                          <a:lnTo>
                            <a:pt x="130" y="12"/>
                          </a:lnTo>
                          <a:lnTo>
                            <a:pt x="130" y="14"/>
                          </a:lnTo>
                          <a:lnTo>
                            <a:pt x="131" y="14"/>
                          </a:lnTo>
                          <a:lnTo>
                            <a:pt x="131" y="14"/>
                          </a:lnTo>
                          <a:lnTo>
                            <a:pt x="132" y="12"/>
                          </a:lnTo>
                          <a:lnTo>
                            <a:pt x="132" y="14"/>
                          </a:lnTo>
                          <a:lnTo>
                            <a:pt x="132" y="16"/>
                          </a:lnTo>
                          <a:lnTo>
                            <a:pt x="133" y="18"/>
                          </a:lnTo>
                          <a:lnTo>
                            <a:pt x="133" y="15"/>
                          </a:lnTo>
                          <a:lnTo>
                            <a:pt x="134" y="17"/>
                          </a:lnTo>
                          <a:lnTo>
                            <a:pt x="134" y="17"/>
                          </a:lnTo>
                          <a:lnTo>
                            <a:pt x="135" y="16"/>
                          </a:lnTo>
                          <a:lnTo>
                            <a:pt x="135" y="17"/>
                          </a:lnTo>
                          <a:lnTo>
                            <a:pt x="135" y="17"/>
                          </a:lnTo>
                          <a:lnTo>
                            <a:pt x="136" y="16"/>
                          </a:lnTo>
                          <a:lnTo>
                            <a:pt x="136" y="16"/>
                          </a:lnTo>
                          <a:lnTo>
                            <a:pt x="137" y="17"/>
                          </a:lnTo>
                          <a:lnTo>
                            <a:pt x="137" y="17"/>
                          </a:lnTo>
                          <a:lnTo>
                            <a:pt x="137" y="14"/>
                          </a:lnTo>
                          <a:lnTo>
                            <a:pt x="138" y="14"/>
                          </a:lnTo>
                          <a:lnTo>
                            <a:pt x="138" y="14"/>
                          </a:lnTo>
                          <a:lnTo>
                            <a:pt x="139" y="14"/>
                          </a:lnTo>
                          <a:lnTo>
                            <a:pt x="139" y="14"/>
                          </a:lnTo>
                          <a:lnTo>
                            <a:pt x="140" y="14"/>
                          </a:lnTo>
                          <a:lnTo>
                            <a:pt x="140" y="12"/>
                          </a:lnTo>
                          <a:lnTo>
                            <a:pt x="140" y="12"/>
                          </a:lnTo>
                          <a:lnTo>
                            <a:pt x="141" y="11"/>
                          </a:lnTo>
                          <a:lnTo>
                            <a:pt x="141" y="10"/>
                          </a:lnTo>
                          <a:lnTo>
                            <a:pt x="142" y="8"/>
                          </a:lnTo>
                          <a:lnTo>
                            <a:pt x="142" y="11"/>
                          </a:lnTo>
                          <a:lnTo>
                            <a:pt x="142" y="11"/>
                          </a:lnTo>
                          <a:lnTo>
                            <a:pt x="143" y="13"/>
                          </a:lnTo>
                          <a:lnTo>
                            <a:pt x="143" y="10"/>
                          </a:lnTo>
                          <a:lnTo>
                            <a:pt x="144" y="11"/>
                          </a:lnTo>
                          <a:lnTo>
                            <a:pt x="144" y="10"/>
                          </a:lnTo>
                          <a:lnTo>
                            <a:pt x="145" y="12"/>
                          </a:lnTo>
                          <a:lnTo>
                            <a:pt x="145" y="14"/>
                          </a:lnTo>
                          <a:lnTo>
                            <a:pt x="145" y="15"/>
                          </a:lnTo>
                          <a:lnTo>
                            <a:pt x="146" y="15"/>
                          </a:lnTo>
                          <a:lnTo>
                            <a:pt x="146" y="15"/>
                          </a:lnTo>
                          <a:lnTo>
                            <a:pt x="147" y="13"/>
                          </a:lnTo>
                          <a:lnTo>
                            <a:pt x="147" y="13"/>
                          </a:lnTo>
                          <a:lnTo>
                            <a:pt x="147" y="17"/>
                          </a:lnTo>
                          <a:lnTo>
                            <a:pt x="148" y="17"/>
                          </a:lnTo>
                          <a:lnTo>
                            <a:pt x="148" y="15"/>
                          </a:lnTo>
                          <a:lnTo>
                            <a:pt x="149" y="15"/>
                          </a:lnTo>
                          <a:lnTo>
                            <a:pt x="149" y="15"/>
                          </a:lnTo>
                          <a:lnTo>
                            <a:pt x="150" y="18"/>
                          </a:lnTo>
                          <a:lnTo>
                            <a:pt x="150" y="16"/>
                          </a:lnTo>
                          <a:lnTo>
                            <a:pt x="150" y="15"/>
                          </a:lnTo>
                          <a:lnTo>
                            <a:pt x="151" y="17"/>
                          </a:lnTo>
                          <a:lnTo>
                            <a:pt x="151" y="16"/>
                          </a:lnTo>
                          <a:lnTo>
                            <a:pt x="152" y="14"/>
                          </a:lnTo>
                          <a:lnTo>
                            <a:pt x="152" y="13"/>
                          </a:lnTo>
                          <a:lnTo>
                            <a:pt x="152" y="14"/>
                          </a:lnTo>
                          <a:lnTo>
                            <a:pt x="153" y="13"/>
                          </a:lnTo>
                          <a:lnTo>
                            <a:pt x="153" y="12"/>
                          </a:lnTo>
                          <a:lnTo>
                            <a:pt x="154" y="12"/>
                          </a:lnTo>
                          <a:lnTo>
                            <a:pt x="154" y="12"/>
                          </a:lnTo>
                          <a:lnTo>
                            <a:pt x="155" y="11"/>
                          </a:lnTo>
                          <a:lnTo>
                            <a:pt x="155" y="13"/>
                          </a:lnTo>
                          <a:lnTo>
                            <a:pt x="155" y="14"/>
                          </a:lnTo>
                          <a:lnTo>
                            <a:pt x="156" y="13"/>
                          </a:lnTo>
                          <a:lnTo>
                            <a:pt x="156" y="10"/>
                          </a:lnTo>
                          <a:lnTo>
                            <a:pt x="157" y="10"/>
                          </a:lnTo>
                          <a:lnTo>
                            <a:pt x="157" y="11"/>
                          </a:lnTo>
                          <a:lnTo>
                            <a:pt x="157" y="12"/>
                          </a:lnTo>
                          <a:lnTo>
                            <a:pt x="158" y="14"/>
                          </a:lnTo>
                          <a:lnTo>
                            <a:pt x="158" y="14"/>
                          </a:lnTo>
                          <a:lnTo>
                            <a:pt x="159" y="13"/>
                          </a:lnTo>
                          <a:lnTo>
                            <a:pt x="159" y="14"/>
                          </a:lnTo>
                          <a:lnTo>
                            <a:pt x="160" y="14"/>
                          </a:lnTo>
                          <a:lnTo>
                            <a:pt x="160" y="13"/>
                          </a:lnTo>
                          <a:lnTo>
                            <a:pt x="160" y="18"/>
                          </a:lnTo>
                          <a:lnTo>
                            <a:pt x="161" y="17"/>
                          </a:lnTo>
                          <a:lnTo>
                            <a:pt x="161" y="17"/>
                          </a:lnTo>
                          <a:lnTo>
                            <a:pt x="162" y="16"/>
                          </a:lnTo>
                          <a:lnTo>
                            <a:pt x="162" y="18"/>
                          </a:lnTo>
                          <a:lnTo>
                            <a:pt x="162" y="17"/>
                          </a:lnTo>
                          <a:lnTo>
                            <a:pt x="163" y="16"/>
                          </a:lnTo>
                          <a:lnTo>
                            <a:pt x="163" y="16"/>
                          </a:lnTo>
                          <a:lnTo>
                            <a:pt x="164" y="18"/>
                          </a:lnTo>
                          <a:lnTo>
                            <a:pt x="164" y="16"/>
                          </a:lnTo>
                          <a:lnTo>
                            <a:pt x="165" y="17"/>
                          </a:lnTo>
                          <a:lnTo>
                            <a:pt x="165" y="16"/>
                          </a:lnTo>
                          <a:lnTo>
                            <a:pt x="165" y="14"/>
                          </a:lnTo>
                          <a:lnTo>
                            <a:pt x="166" y="15"/>
                          </a:lnTo>
                          <a:lnTo>
                            <a:pt x="166" y="14"/>
                          </a:lnTo>
                          <a:lnTo>
                            <a:pt x="167" y="15"/>
                          </a:lnTo>
                          <a:lnTo>
                            <a:pt x="167" y="16"/>
                          </a:lnTo>
                          <a:lnTo>
                            <a:pt x="167" y="14"/>
                          </a:lnTo>
                          <a:lnTo>
                            <a:pt x="168" y="14"/>
                          </a:lnTo>
                          <a:lnTo>
                            <a:pt x="168" y="13"/>
                          </a:lnTo>
                          <a:lnTo>
                            <a:pt x="169" y="11"/>
                          </a:lnTo>
                          <a:lnTo>
                            <a:pt x="169" y="11"/>
                          </a:lnTo>
                          <a:lnTo>
                            <a:pt x="170" y="11"/>
                          </a:lnTo>
                          <a:lnTo>
                            <a:pt x="170" y="11"/>
                          </a:lnTo>
                          <a:lnTo>
                            <a:pt x="170" y="11"/>
                          </a:lnTo>
                          <a:lnTo>
                            <a:pt x="171" y="15"/>
                          </a:lnTo>
                          <a:lnTo>
                            <a:pt x="171" y="13"/>
                          </a:lnTo>
                          <a:lnTo>
                            <a:pt x="172" y="13"/>
                          </a:lnTo>
                          <a:lnTo>
                            <a:pt x="172" y="14"/>
                          </a:lnTo>
                          <a:lnTo>
                            <a:pt x="172" y="14"/>
                          </a:lnTo>
                          <a:lnTo>
                            <a:pt x="173" y="15"/>
                          </a:lnTo>
                          <a:lnTo>
                            <a:pt x="173" y="14"/>
                          </a:lnTo>
                          <a:lnTo>
                            <a:pt x="174" y="16"/>
                          </a:lnTo>
                          <a:lnTo>
                            <a:pt x="174" y="16"/>
                          </a:lnTo>
                          <a:lnTo>
                            <a:pt x="175" y="16"/>
                          </a:lnTo>
                          <a:lnTo>
                            <a:pt x="175" y="17"/>
                          </a:lnTo>
                          <a:lnTo>
                            <a:pt x="175" y="16"/>
                          </a:lnTo>
                          <a:lnTo>
                            <a:pt x="176" y="16"/>
                          </a:lnTo>
                          <a:lnTo>
                            <a:pt x="176" y="19"/>
                          </a:lnTo>
                          <a:lnTo>
                            <a:pt x="177" y="18"/>
                          </a:lnTo>
                          <a:lnTo>
                            <a:pt x="177" y="17"/>
                          </a:lnTo>
                          <a:lnTo>
                            <a:pt x="177" y="20"/>
                          </a:lnTo>
                          <a:lnTo>
                            <a:pt x="178" y="17"/>
                          </a:lnTo>
                          <a:lnTo>
                            <a:pt x="178" y="18"/>
                          </a:lnTo>
                          <a:lnTo>
                            <a:pt x="179" y="18"/>
                          </a:lnTo>
                          <a:lnTo>
                            <a:pt x="179" y="14"/>
                          </a:lnTo>
                          <a:lnTo>
                            <a:pt x="180" y="16"/>
                          </a:lnTo>
                          <a:lnTo>
                            <a:pt x="180" y="14"/>
                          </a:lnTo>
                          <a:lnTo>
                            <a:pt x="180" y="14"/>
                          </a:lnTo>
                          <a:lnTo>
                            <a:pt x="181" y="15"/>
                          </a:lnTo>
                          <a:lnTo>
                            <a:pt x="181" y="14"/>
                          </a:lnTo>
                          <a:lnTo>
                            <a:pt x="182" y="12"/>
                          </a:lnTo>
                          <a:lnTo>
                            <a:pt x="182" y="12"/>
                          </a:lnTo>
                          <a:lnTo>
                            <a:pt x="182" y="14"/>
                          </a:lnTo>
                          <a:lnTo>
                            <a:pt x="183" y="12"/>
                          </a:lnTo>
                          <a:lnTo>
                            <a:pt x="183" y="13"/>
                          </a:lnTo>
                          <a:lnTo>
                            <a:pt x="184" y="12"/>
                          </a:lnTo>
                          <a:lnTo>
                            <a:pt x="184" y="12"/>
                          </a:lnTo>
                          <a:lnTo>
                            <a:pt x="185" y="13"/>
                          </a:lnTo>
                          <a:lnTo>
                            <a:pt x="185" y="13"/>
                          </a:lnTo>
                          <a:lnTo>
                            <a:pt x="185" y="15"/>
                          </a:lnTo>
                          <a:lnTo>
                            <a:pt x="186" y="13"/>
                          </a:lnTo>
                          <a:lnTo>
                            <a:pt x="186" y="13"/>
                          </a:lnTo>
                          <a:lnTo>
                            <a:pt x="187" y="14"/>
                          </a:lnTo>
                          <a:lnTo>
                            <a:pt x="187" y="14"/>
                          </a:lnTo>
                          <a:lnTo>
                            <a:pt x="187" y="17"/>
                          </a:lnTo>
                          <a:lnTo>
                            <a:pt x="188" y="15"/>
                          </a:lnTo>
                          <a:lnTo>
                            <a:pt x="188" y="17"/>
                          </a:lnTo>
                          <a:lnTo>
                            <a:pt x="189" y="16"/>
                          </a:lnTo>
                          <a:lnTo>
                            <a:pt x="189" y="17"/>
                          </a:lnTo>
                          <a:lnTo>
                            <a:pt x="190" y="16"/>
                          </a:lnTo>
                          <a:lnTo>
                            <a:pt x="190" y="18"/>
                          </a:lnTo>
                          <a:lnTo>
                            <a:pt x="190" y="18"/>
                          </a:lnTo>
                          <a:lnTo>
                            <a:pt x="191" y="15"/>
                          </a:lnTo>
                          <a:lnTo>
                            <a:pt x="191" y="17"/>
                          </a:lnTo>
                          <a:lnTo>
                            <a:pt x="192" y="18"/>
                          </a:lnTo>
                          <a:lnTo>
                            <a:pt x="192" y="18"/>
                          </a:lnTo>
                          <a:lnTo>
                            <a:pt x="192" y="17"/>
                          </a:lnTo>
                          <a:lnTo>
                            <a:pt x="193" y="17"/>
                          </a:lnTo>
                          <a:lnTo>
                            <a:pt x="193" y="15"/>
                          </a:lnTo>
                          <a:lnTo>
                            <a:pt x="194" y="15"/>
                          </a:lnTo>
                          <a:lnTo>
                            <a:pt x="194" y="14"/>
                          </a:lnTo>
                          <a:lnTo>
                            <a:pt x="195" y="16"/>
                          </a:lnTo>
                          <a:lnTo>
                            <a:pt x="195" y="12"/>
                          </a:lnTo>
                          <a:lnTo>
                            <a:pt x="195" y="13"/>
                          </a:lnTo>
                          <a:lnTo>
                            <a:pt x="196" y="14"/>
                          </a:lnTo>
                          <a:lnTo>
                            <a:pt x="196" y="13"/>
                          </a:lnTo>
                          <a:lnTo>
                            <a:pt x="197" y="13"/>
                          </a:lnTo>
                          <a:lnTo>
                            <a:pt x="197" y="11"/>
                          </a:lnTo>
                          <a:lnTo>
                            <a:pt x="197" y="12"/>
                          </a:lnTo>
                          <a:lnTo>
                            <a:pt x="198" y="12"/>
                          </a:lnTo>
                          <a:lnTo>
                            <a:pt x="198" y="12"/>
                          </a:lnTo>
                          <a:lnTo>
                            <a:pt x="199" y="14"/>
                          </a:lnTo>
                          <a:lnTo>
                            <a:pt x="199" y="14"/>
                          </a:lnTo>
                          <a:lnTo>
                            <a:pt x="200" y="14"/>
                          </a:lnTo>
                          <a:lnTo>
                            <a:pt x="200" y="12"/>
                          </a:lnTo>
                          <a:lnTo>
                            <a:pt x="200" y="16"/>
                          </a:lnTo>
                          <a:lnTo>
                            <a:pt x="201" y="14"/>
                          </a:lnTo>
                          <a:lnTo>
                            <a:pt x="201" y="14"/>
                          </a:lnTo>
                          <a:lnTo>
                            <a:pt x="202" y="15"/>
                          </a:lnTo>
                          <a:lnTo>
                            <a:pt x="202" y="17"/>
                          </a:lnTo>
                          <a:lnTo>
                            <a:pt x="202" y="17"/>
                          </a:lnTo>
                          <a:lnTo>
                            <a:pt x="203" y="17"/>
                          </a:lnTo>
                          <a:lnTo>
                            <a:pt x="203" y="17"/>
                          </a:lnTo>
                          <a:lnTo>
                            <a:pt x="204" y="18"/>
                          </a:lnTo>
                          <a:lnTo>
                            <a:pt x="204" y="17"/>
                          </a:lnTo>
                          <a:lnTo>
                            <a:pt x="205" y="16"/>
                          </a:lnTo>
                          <a:lnTo>
                            <a:pt x="205" y="16"/>
                          </a:lnTo>
                          <a:lnTo>
                            <a:pt x="205" y="18"/>
                          </a:lnTo>
                          <a:lnTo>
                            <a:pt x="206" y="17"/>
                          </a:lnTo>
                          <a:lnTo>
                            <a:pt x="206" y="16"/>
                          </a:lnTo>
                          <a:lnTo>
                            <a:pt x="207" y="17"/>
                          </a:lnTo>
                          <a:lnTo>
                            <a:pt x="207" y="16"/>
                          </a:lnTo>
                          <a:lnTo>
                            <a:pt x="207" y="14"/>
                          </a:lnTo>
                          <a:lnTo>
                            <a:pt x="208" y="16"/>
                          </a:lnTo>
                          <a:lnTo>
                            <a:pt x="208" y="17"/>
                          </a:lnTo>
                          <a:lnTo>
                            <a:pt x="209" y="15"/>
                          </a:lnTo>
                          <a:lnTo>
                            <a:pt x="209" y="13"/>
                          </a:lnTo>
                          <a:lnTo>
                            <a:pt x="210" y="14"/>
                          </a:lnTo>
                          <a:lnTo>
                            <a:pt x="210" y="12"/>
                          </a:lnTo>
                          <a:lnTo>
                            <a:pt x="210" y="14"/>
                          </a:lnTo>
                          <a:lnTo>
                            <a:pt x="211" y="13"/>
                          </a:lnTo>
                          <a:lnTo>
                            <a:pt x="211" y="13"/>
                          </a:lnTo>
                          <a:lnTo>
                            <a:pt x="212" y="14"/>
                          </a:lnTo>
                          <a:lnTo>
                            <a:pt x="212" y="12"/>
                          </a:lnTo>
                          <a:lnTo>
                            <a:pt x="212" y="13"/>
                          </a:lnTo>
                          <a:lnTo>
                            <a:pt x="213" y="14"/>
                          </a:lnTo>
                          <a:lnTo>
                            <a:pt x="213" y="13"/>
                          </a:lnTo>
                          <a:lnTo>
                            <a:pt x="214" y="14"/>
                          </a:lnTo>
                          <a:lnTo>
                            <a:pt x="214" y="15"/>
                          </a:lnTo>
                          <a:lnTo>
                            <a:pt x="215" y="14"/>
                          </a:lnTo>
                          <a:lnTo>
                            <a:pt x="215" y="15"/>
                          </a:lnTo>
                          <a:lnTo>
                            <a:pt x="215" y="17"/>
                          </a:lnTo>
                          <a:lnTo>
                            <a:pt x="216" y="17"/>
                          </a:lnTo>
                          <a:lnTo>
                            <a:pt x="216" y="18"/>
                          </a:lnTo>
                          <a:lnTo>
                            <a:pt x="217" y="17"/>
                          </a:lnTo>
                          <a:lnTo>
                            <a:pt x="217" y="19"/>
                          </a:lnTo>
                          <a:lnTo>
                            <a:pt x="217" y="19"/>
                          </a:lnTo>
                          <a:lnTo>
                            <a:pt x="218" y="19"/>
                          </a:lnTo>
                          <a:lnTo>
                            <a:pt x="218" y="18"/>
                          </a:lnTo>
                          <a:lnTo>
                            <a:pt x="219" y="18"/>
                          </a:lnTo>
                          <a:lnTo>
                            <a:pt x="219" y="19"/>
                          </a:lnTo>
                          <a:lnTo>
                            <a:pt x="220" y="17"/>
                          </a:lnTo>
                          <a:lnTo>
                            <a:pt x="220" y="17"/>
                          </a:lnTo>
                          <a:lnTo>
                            <a:pt x="220" y="16"/>
                          </a:lnTo>
                          <a:lnTo>
                            <a:pt x="221" y="15"/>
                          </a:lnTo>
                          <a:lnTo>
                            <a:pt x="221" y="17"/>
                          </a:lnTo>
                          <a:lnTo>
                            <a:pt x="222" y="15"/>
                          </a:lnTo>
                          <a:lnTo>
                            <a:pt x="222" y="17"/>
                          </a:lnTo>
                          <a:lnTo>
                            <a:pt x="222" y="18"/>
                          </a:lnTo>
                          <a:lnTo>
                            <a:pt x="223" y="15"/>
                          </a:lnTo>
                          <a:lnTo>
                            <a:pt x="223" y="13"/>
                          </a:lnTo>
                          <a:lnTo>
                            <a:pt x="224" y="13"/>
                          </a:lnTo>
                          <a:lnTo>
                            <a:pt x="224" y="12"/>
                          </a:lnTo>
                          <a:lnTo>
                            <a:pt x="225" y="12"/>
                          </a:lnTo>
                          <a:lnTo>
                            <a:pt x="225" y="11"/>
                          </a:lnTo>
                          <a:lnTo>
                            <a:pt x="225" y="12"/>
                          </a:lnTo>
                          <a:lnTo>
                            <a:pt x="226" y="14"/>
                          </a:lnTo>
                          <a:lnTo>
                            <a:pt x="226" y="15"/>
                          </a:lnTo>
                          <a:lnTo>
                            <a:pt x="227" y="14"/>
                          </a:lnTo>
                          <a:lnTo>
                            <a:pt x="227" y="15"/>
                          </a:lnTo>
                          <a:lnTo>
                            <a:pt x="227" y="13"/>
                          </a:lnTo>
                          <a:lnTo>
                            <a:pt x="228" y="15"/>
                          </a:lnTo>
                          <a:lnTo>
                            <a:pt x="228" y="15"/>
                          </a:lnTo>
                          <a:lnTo>
                            <a:pt x="229" y="16"/>
                          </a:lnTo>
                          <a:lnTo>
                            <a:pt x="229" y="14"/>
                          </a:lnTo>
                          <a:lnTo>
                            <a:pt x="230" y="16"/>
                          </a:lnTo>
                          <a:lnTo>
                            <a:pt x="230" y="18"/>
                          </a:lnTo>
                          <a:lnTo>
                            <a:pt x="230" y="17"/>
                          </a:lnTo>
                          <a:lnTo>
                            <a:pt x="231" y="18"/>
                          </a:lnTo>
                          <a:lnTo>
                            <a:pt x="231" y="19"/>
                          </a:lnTo>
                          <a:lnTo>
                            <a:pt x="232" y="17"/>
                          </a:lnTo>
                          <a:lnTo>
                            <a:pt x="232" y="17"/>
                          </a:lnTo>
                          <a:lnTo>
                            <a:pt x="232" y="16"/>
                          </a:lnTo>
                          <a:lnTo>
                            <a:pt x="233" y="16"/>
                          </a:lnTo>
                          <a:lnTo>
                            <a:pt x="233" y="17"/>
                          </a:lnTo>
                          <a:lnTo>
                            <a:pt x="234" y="18"/>
                          </a:lnTo>
                          <a:lnTo>
                            <a:pt x="234" y="18"/>
                          </a:lnTo>
                          <a:lnTo>
                            <a:pt x="235" y="17"/>
                          </a:lnTo>
                          <a:lnTo>
                            <a:pt x="235" y="15"/>
                          </a:lnTo>
                          <a:lnTo>
                            <a:pt x="235" y="16"/>
                          </a:lnTo>
                          <a:lnTo>
                            <a:pt x="236" y="14"/>
                          </a:lnTo>
                          <a:lnTo>
                            <a:pt x="236" y="17"/>
                          </a:lnTo>
                          <a:lnTo>
                            <a:pt x="237" y="15"/>
                          </a:lnTo>
                          <a:lnTo>
                            <a:pt x="237" y="14"/>
                          </a:lnTo>
                          <a:lnTo>
                            <a:pt x="237" y="13"/>
                          </a:lnTo>
                          <a:lnTo>
                            <a:pt x="238" y="14"/>
                          </a:lnTo>
                          <a:lnTo>
                            <a:pt x="238" y="13"/>
                          </a:lnTo>
                          <a:lnTo>
                            <a:pt x="239" y="12"/>
                          </a:lnTo>
                          <a:lnTo>
                            <a:pt x="239" y="14"/>
                          </a:lnTo>
                          <a:lnTo>
                            <a:pt x="240" y="14"/>
                          </a:lnTo>
                          <a:lnTo>
                            <a:pt x="240" y="13"/>
                          </a:lnTo>
                          <a:lnTo>
                            <a:pt x="240" y="12"/>
                          </a:lnTo>
                          <a:lnTo>
                            <a:pt x="241" y="17"/>
                          </a:lnTo>
                          <a:lnTo>
                            <a:pt x="241" y="16"/>
                          </a:lnTo>
                          <a:lnTo>
                            <a:pt x="242" y="13"/>
                          </a:lnTo>
                          <a:lnTo>
                            <a:pt x="242" y="18"/>
                          </a:lnTo>
                          <a:lnTo>
                            <a:pt x="242" y="14"/>
                          </a:lnTo>
                          <a:lnTo>
                            <a:pt x="243" y="15"/>
                          </a:lnTo>
                          <a:lnTo>
                            <a:pt x="243" y="15"/>
                          </a:lnTo>
                          <a:lnTo>
                            <a:pt x="244" y="17"/>
                          </a:lnTo>
                          <a:lnTo>
                            <a:pt x="244" y="20"/>
                          </a:lnTo>
                          <a:lnTo>
                            <a:pt x="245" y="16"/>
                          </a:lnTo>
                          <a:lnTo>
                            <a:pt x="245" y="18"/>
                          </a:lnTo>
                          <a:lnTo>
                            <a:pt x="245" y="19"/>
                          </a:lnTo>
                          <a:lnTo>
                            <a:pt x="246" y="20"/>
                          </a:lnTo>
                          <a:lnTo>
                            <a:pt x="246" y="17"/>
                          </a:lnTo>
                          <a:lnTo>
                            <a:pt x="247" y="18"/>
                          </a:lnTo>
                          <a:lnTo>
                            <a:pt x="247" y="19"/>
                          </a:lnTo>
                          <a:lnTo>
                            <a:pt x="247" y="17"/>
                          </a:lnTo>
                          <a:lnTo>
                            <a:pt x="248" y="17"/>
                          </a:lnTo>
                          <a:lnTo>
                            <a:pt x="248" y="17"/>
                          </a:lnTo>
                          <a:lnTo>
                            <a:pt x="249" y="17"/>
                          </a:lnTo>
                          <a:lnTo>
                            <a:pt x="249" y="18"/>
                          </a:lnTo>
                          <a:lnTo>
                            <a:pt x="250" y="16"/>
                          </a:lnTo>
                          <a:lnTo>
                            <a:pt x="250" y="18"/>
                          </a:lnTo>
                          <a:lnTo>
                            <a:pt x="250" y="16"/>
                          </a:lnTo>
                          <a:lnTo>
                            <a:pt x="251" y="14"/>
                          </a:lnTo>
                          <a:lnTo>
                            <a:pt x="251" y="14"/>
                          </a:lnTo>
                          <a:lnTo>
                            <a:pt x="252" y="14"/>
                          </a:lnTo>
                          <a:lnTo>
                            <a:pt x="252" y="12"/>
                          </a:lnTo>
                          <a:lnTo>
                            <a:pt x="252" y="12"/>
                          </a:lnTo>
                          <a:lnTo>
                            <a:pt x="253" y="11"/>
                          </a:lnTo>
                          <a:lnTo>
                            <a:pt x="253" y="13"/>
                          </a:lnTo>
                          <a:lnTo>
                            <a:pt x="254" y="13"/>
                          </a:lnTo>
                          <a:lnTo>
                            <a:pt x="254" y="14"/>
                          </a:lnTo>
                          <a:lnTo>
                            <a:pt x="255" y="11"/>
                          </a:lnTo>
                          <a:lnTo>
                            <a:pt x="255" y="13"/>
                          </a:lnTo>
                          <a:lnTo>
                            <a:pt x="255" y="12"/>
                          </a:lnTo>
                          <a:lnTo>
                            <a:pt x="256" y="15"/>
                          </a:lnTo>
                          <a:lnTo>
                            <a:pt x="256" y="16"/>
                          </a:lnTo>
                          <a:lnTo>
                            <a:pt x="257" y="16"/>
                          </a:lnTo>
                          <a:lnTo>
                            <a:pt x="257" y="16"/>
                          </a:lnTo>
                          <a:lnTo>
                            <a:pt x="257" y="18"/>
                          </a:lnTo>
                          <a:lnTo>
                            <a:pt x="258" y="18"/>
                          </a:lnTo>
                          <a:lnTo>
                            <a:pt x="258" y="18"/>
                          </a:lnTo>
                          <a:lnTo>
                            <a:pt x="259" y="16"/>
                          </a:lnTo>
                          <a:lnTo>
                            <a:pt x="259" y="19"/>
                          </a:lnTo>
                          <a:lnTo>
                            <a:pt x="260" y="20"/>
                          </a:lnTo>
                          <a:lnTo>
                            <a:pt x="260" y="18"/>
                          </a:lnTo>
                          <a:lnTo>
                            <a:pt x="260" y="18"/>
                          </a:lnTo>
                          <a:lnTo>
                            <a:pt x="261" y="17"/>
                          </a:lnTo>
                          <a:lnTo>
                            <a:pt x="261" y="18"/>
                          </a:lnTo>
                          <a:lnTo>
                            <a:pt x="262" y="19"/>
                          </a:lnTo>
                          <a:lnTo>
                            <a:pt x="262" y="16"/>
                          </a:lnTo>
                          <a:lnTo>
                            <a:pt x="262" y="18"/>
                          </a:lnTo>
                          <a:lnTo>
                            <a:pt x="263" y="17"/>
                          </a:lnTo>
                          <a:lnTo>
                            <a:pt x="263" y="17"/>
                          </a:lnTo>
                          <a:lnTo>
                            <a:pt x="264" y="14"/>
                          </a:lnTo>
                          <a:lnTo>
                            <a:pt x="264" y="17"/>
                          </a:lnTo>
                          <a:lnTo>
                            <a:pt x="265" y="13"/>
                          </a:lnTo>
                          <a:lnTo>
                            <a:pt x="265" y="16"/>
                          </a:lnTo>
                          <a:lnTo>
                            <a:pt x="265" y="14"/>
                          </a:lnTo>
                          <a:lnTo>
                            <a:pt x="266" y="15"/>
                          </a:lnTo>
                          <a:lnTo>
                            <a:pt x="266" y="13"/>
                          </a:lnTo>
                          <a:lnTo>
                            <a:pt x="267" y="13"/>
                          </a:lnTo>
                          <a:lnTo>
                            <a:pt x="267" y="15"/>
                          </a:lnTo>
                          <a:lnTo>
                            <a:pt x="267" y="14"/>
                          </a:lnTo>
                          <a:lnTo>
                            <a:pt x="268" y="12"/>
                          </a:lnTo>
                          <a:lnTo>
                            <a:pt x="268" y="12"/>
                          </a:lnTo>
                          <a:lnTo>
                            <a:pt x="269" y="15"/>
                          </a:lnTo>
                          <a:lnTo>
                            <a:pt x="269" y="15"/>
                          </a:lnTo>
                          <a:lnTo>
                            <a:pt x="270" y="18"/>
                          </a:lnTo>
                          <a:lnTo>
                            <a:pt x="270" y="15"/>
                          </a:lnTo>
                          <a:lnTo>
                            <a:pt x="270" y="17"/>
                          </a:lnTo>
                          <a:lnTo>
                            <a:pt x="271" y="17"/>
                          </a:lnTo>
                          <a:lnTo>
                            <a:pt x="271" y="17"/>
                          </a:lnTo>
                          <a:lnTo>
                            <a:pt x="272" y="17"/>
                          </a:lnTo>
                          <a:lnTo>
                            <a:pt x="272" y="19"/>
                          </a:lnTo>
                          <a:lnTo>
                            <a:pt x="272" y="17"/>
                          </a:lnTo>
                          <a:lnTo>
                            <a:pt x="273" y="20"/>
                          </a:lnTo>
                          <a:lnTo>
                            <a:pt x="273" y="17"/>
                          </a:lnTo>
                          <a:lnTo>
                            <a:pt x="274" y="20"/>
                          </a:lnTo>
                          <a:lnTo>
                            <a:pt x="274" y="18"/>
                          </a:lnTo>
                          <a:lnTo>
                            <a:pt x="275" y="20"/>
                          </a:lnTo>
                          <a:lnTo>
                            <a:pt x="275" y="20"/>
                          </a:lnTo>
                          <a:lnTo>
                            <a:pt x="275" y="20"/>
                          </a:lnTo>
                          <a:lnTo>
                            <a:pt x="276" y="17"/>
                          </a:lnTo>
                          <a:lnTo>
                            <a:pt x="276" y="20"/>
                          </a:lnTo>
                          <a:lnTo>
                            <a:pt x="277" y="19"/>
                          </a:lnTo>
                          <a:lnTo>
                            <a:pt x="277" y="17"/>
                          </a:lnTo>
                          <a:lnTo>
                            <a:pt x="277" y="16"/>
                          </a:lnTo>
                          <a:lnTo>
                            <a:pt x="278" y="18"/>
                          </a:lnTo>
                          <a:lnTo>
                            <a:pt x="278" y="15"/>
                          </a:lnTo>
                          <a:lnTo>
                            <a:pt x="279" y="14"/>
                          </a:lnTo>
                          <a:lnTo>
                            <a:pt x="279" y="14"/>
                          </a:lnTo>
                          <a:lnTo>
                            <a:pt x="280" y="15"/>
                          </a:lnTo>
                          <a:lnTo>
                            <a:pt x="280" y="13"/>
                          </a:lnTo>
                          <a:lnTo>
                            <a:pt x="280" y="12"/>
                          </a:lnTo>
                          <a:lnTo>
                            <a:pt x="281" y="9"/>
                          </a:lnTo>
                          <a:lnTo>
                            <a:pt x="281" y="14"/>
                          </a:lnTo>
                          <a:lnTo>
                            <a:pt x="282" y="15"/>
                          </a:lnTo>
                          <a:lnTo>
                            <a:pt x="282" y="15"/>
                          </a:lnTo>
                          <a:lnTo>
                            <a:pt x="282" y="15"/>
                          </a:lnTo>
                          <a:lnTo>
                            <a:pt x="283" y="14"/>
                          </a:lnTo>
                          <a:lnTo>
                            <a:pt x="283" y="16"/>
                          </a:lnTo>
                          <a:lnTo>
                            <a:pt x="284" y="16"/>
                          </a:lnTo>
                          <a:lnTo>
                            <a:pt x="284" y="15"/>
                          </a:lnTo>
                          <a:lnTo>
                            <a:pt x="285" y="15"/>
                          </a:lnTo>
                          <a:lnTo>
                            <a:pt x="285" y="15"/>
                          </a:lnTo>
                          <a:lnTo>
                            <a:pt x="285" y="18"/>
                          </a:lnTo>
                          <a:lnTo>
                            <a:pt x="286" y="16"/>
                          </a:lnTo>
                          <a:lnTo>
                            <a:pt x="286" y="18"/>
                          </a:lnTo>
                          <a:lnTo>
                            <a:pt x="287" y="20"/>
                          </a:lnTo>
                          <a:lnTo>
                            <a:pt x="287" y="19"/>
                          </a:lnTo>
                          <a:lnTo>
                            <a:pt x="287" y="16"/>
                          </a:lnTo>
                          <a:lnTo>
                            <a:pt x="288" y="18"/>
                          </a:lnTo>
                          <a:lnTo>
                            <a:pt x="288" y="20"/>
                          </a:lnTo>
                          <a:lnTo>
                            <a:pt x="289" y="18"/>
                          </a:lnTo>
                          <a:lnTo>
                            <a:pt x="289" y="20"/>
                          </a:lnTo>
                          <a:lnTo>
                            <a:pt x="290" y="17"/>
                          </a:lnTo>
                          <a:lnTo>
                            <a:pt x="290" y="18"/>
                          </a:lnTo>
                          <a:lnTo>
                            <a:pt x="290" y="17"/>
                          </a:lnTo>
                          <a:lnTo>
                            <a:pt x="291" y="15"/>
                          </a:lnTo>
                          <a:lnTo>
                            <a:pt x="291" y="17"/>
                          </a:lnTo>
                          <a:lnTo>
                            <a:pt x="292" y="18"/>
                          </a:lnTo>
                          <a:lnTo>
                            <a:pt x="292" y="16"/>
                          </a:lnTo>
                          <a:lnTo>
                            <a:pt x="292" y="16"/>
                          </a:lnTo>
                          <a:lnTo>
                            <a:pt x="293" y="13"/>
                          </a:lnTo>
                          <a:lnTo>
                            <a:pt x="293" y="12"/>
                          </a:lnTo>
                          <a:lnTo>
                            <a:pt x="294" y="13"/>
                          </a:lnTo>
                          <a:lnTo>
                            <a:pt x="294" y="14"/>
                          </a:lnTo>
                          <a:lnTo>
                            <a:pt x="295" y="13"/>
                          </a:lnTo>
                          <a:lnTo>
                            <a:pt x="295" y="14"/>
                          </a:lnTo>
                          <a:lnTo>
                            <a:pt x="295" y="11"/>
                          </a:lnTo>
                          <a:lnTo>
                            <a:pt x="296" y="13"/>
                          </a:lnTo>
                          <a:lnTo>
                            <a:pt x="296" y="14"/>
                          </a:lnTo>
                          <a:lnTo>
                            <a:pt x="297" y="15"/>
                          </a:lnTo>
                          <a:lnTo>
                            <a:pt x="297" y="15"/>
                          </a:lnTo>
                          <a:lnTo>
                            <a:pt x="297" y="15"/>
                          </a:lnTo>
                          <a:lnTo>
                            <a:pt x="298" y="16"/>
                          </a:lnTo>
                          <a:lnTo>
                            <a:pt x="298" y="15"/>
                          </a:lnTo>
                          <a:lnTo>
                            <a:pt x="299" y="15"/>
                          </a:lnTo>
                          <a:lnTo>
                            <a:pt x="299" y="15"/>
                          </a:lnTo>
                          <a:lnTo>
                            <a:pt x="300" y="17"/>
                          </a:lnTo>
                          <a:lnTo>
                            <a:pt x="300" y="17"/>
                          </a:lnTo>
                          <a:lnTo>
                            <a:pt x="300" y="20"/>
                          </a:lnTo>
                          <a:lnTo>
                            <a:pt x="301" y="20"/>
                          </a:lnTo>
                          <a:lnTo>
                            <a:pt x="301" y="19"/>
                          </a:lnTo>
                          <a:lnTo>
                            <a:pt x="302" y="21"/>
                          </a:lnTo>
                          <a:lnTo>
                            <a:pt x="302" y="20"/>
                          </a:lnTo>
                          <a:lnTo>
                            <a:pt x="302" y="20"/>
                          </a:lnTo>
                          <a:lnTo>
                            <a:pt x="303" y="18"/>
                          </a:lnTo>
                          <a:lnTo>
                            <a:pt x="303" y="18"/>
                          </a:lnTo>
                          <a:lnTo>
                            <a:pt x="304" y="18"/>
                          </a:lnTo>
                          <a:lnTo>
                            <a:pt x="304" y="19"/>
                          </a:lnTo>
                          <a:lnTo>
                            <a:pt x="305" y="17"/>
                          </a:lnTo>
                          <a:lnTo>
                            <a:pt x="305" y="15"/>
                          </a:lnTo>
                          <a:lnTo>
                            <a:pt x="305" y="15"/>
                          </a:lnTo>
                          <a:lnTo>
                            <a:pt x="306" y="17"/>
                          </a:lnTo>
                          <a:lnTo>
                            <a:pt x="306" y="15"/>
                          </a:lnTo>
                          <a:lnTo>
                            <a:pt x="307" y="16"/>
                          </a:lnTo>
                          <a:lnTo>
                            <a:pt x="307" y="14"/>
                          </a:lnTo>
                          <a:lnTo>
                            <a:pt x="307" y="14"/>
                          </a:lnTo>
                          <a:lnTo>
                            <a:pt x="308" y="14"/>
                          </a:lnTo>
                          <a:lnTo>
                            <a:pt x="308" y="14"/>
                          </a:lnTo>
                          <a:lnTo>
                            <a:pt x="309" y="14"/>
                          </a:lnTo>
                          <a:lnTo>
                            <a:pt x="309" y="15"/>
                          </a:lnTo>
                          <a:lnTo>
                            <a:pt x="310" y="16"/>
                          </a:lnTo>
                          <a:lnTo>
                            <a:pt x="310" y="14"/>
                          </a:lnTo>
                          <a:lnTo>
                            <a:pt x="310" y="16"/>
                          </a:lnTo>
                          <a:lnTo>
                            <a:pt x="311" y="14"/>
                          </a:lnTo>
                          <a:lnTo>
                            <a:pt x="311" y="16"/>
                          </a:lnTo>
                          <a:lnTo>
                            <a:pt x="312" y="17"/>
                          </a:lnTo>
                          <a:lnTo>
                            <a:pt x="312" y="18"/>
                          </a:lnTo>
                          <a:lnTo>
                            <a:pt x="312" y="17"/>
                          </a:lnTo>
                          <a:lnTo>
                            <a:pt x="313" y="18"/>
                          </a:lnTo>
                          <a:lnTo>
                            <a:pt x="313" y="20"/>
                          </a:lnTo>
                          <a:lnTo>
                            <a:pt x="314" y="18"/>
                          </a:lnTo>
                          <a:lnTo>
                            <a:pt x="314" y="19"/>
                          </a:lnTo>
                          <a:lnTo>
                            <a:pt x="315" y="18"/>
                          </a:lnTo>
                          <a:lnTo>
                            <a:pt x="315" y="21"/>
                          </a:lnTo>
                          <a:lnTo>
                            <a:pt x="315" y="21"/>
                          </a:lnTo>
                          <a:lnTo>
                            <a:pt x="316" y="20"/>
                          </a:lnTo>
                          <a:lnTo>
                            <a:pt x="316" y="16"/>
                          </a:lnTo>
                          <a:lnTo>
                            <a:pt x="317" y="18"/>
                          </a:lnTo>
                          <a:lnTo>
                            <a:pt x="317" y="19"/>
                          </a:lnTo>
                          <a:lnTo>
                            <a:pt x="317" y="20"/>
                          </a:lnTo>
                          <a:lnTo>
                            <a:pt x="318" y="15"/>
                          </a:lnTo>
                          <a:lnTo>
                            <a:pt x="318" y="17"/>
                          </a:lnTo>
                          <a:lnTo>
                            <a:pt x="319" y="17"/>
                          </a:lnTo>
                          <a:lnTo>
                            <a:pt x="319" y="19"/>
                          </a:lnTo>
                          <a:lnTo>
                            <a:pt x="320" y="18"/>
                          </a:lnTo>
                          <a:lnTo>
                            <a:pt x="320" y="17"/>
                          </a:lnTo>
                          <a:lnTo>
                            <a:pt x="320" y="16"/>
                          </a:lnTo>
                          <a:lnTo>
                            <a:pt x="321" y="16"/>
                          </a:lnTo>
                          <a:lnTo>
                            <a:pt x="321" y="14"/>
                          </a:lnTo>
                          <a:lnTo>
                            <a:pt x="322" y="13"/>
                          </a:lnTo>
                          <a:lnTo>
                            <a:pt x="322" y="16"/>
                          </a:lnTo>
                          <a:lnTo>
                            <a:pt x="322" y="15"/>
                          </a:lnTo>
                          <a:lnTo>
                            <a:pt x="323" y="13"/>
                          </a:lnTo>
                          <a:lnTo>
                            <a:pt x="323" y="15"/>
                          </a:lnTo>
                          <a:lnTo>
                            <a:pt x="324" y="15"/>
                          </a:lnTo>
                          <a:lnTo>
                            <a:pt x="324" y="16"/>
                          </a:lnTo>
                          <a:lnTo>
                            <a:pt x="325" y="15"/>
                          </a:lnTo>
                          <a:lnTo>
                            <a:pt x="325" y="18"/>
                          </a:lnTo>
                          <a:lnTo>
                            <a:pt x="325" y="16"/>
                          </a:lnTo>
                          <a:lnTo>
                            <a:pt x="326" y="16"/>
                          </a:lnTo>
                          <a:lnTo>
                            <a:pt x="326" y="18"/>
                          </a:lnTo>
                          <a:lnTo>
                            <a:pt x="327" y="18"/>
                          </a:lnTo>
                          <a:lnTo>
                            <a:pt x="327" y="19"/>
                          </a:lnTo>
                          <a:lnTo>
                            <a:pt x="327" y="19"/>
                          </a:lnTo>
                          <a:lnTo>
                            <a:pt x="328" y="17"/>
                          </a:lnTo>
                          <a:lnTo>
                            <a:pt x="328" y="19"/>
                          </a:lnTo>
                          <a:lnTo>
                            <a:pt x="329" y="20"/>
                          </a:lnTo>
                          <a:lnTo>
                            <a:pt x="329" y="19"/>
                          </a:lnTo>
                          <a:lnTo>
                            <a:pt x="330" y="19"/>
                          </a:lnTo>
                          <a:lnTo>
                            <a:pt x="330" y="20"/>
                          </a:lnTo>
                          <a:lnTo>
                            <a:pt x="330" y="20"/>
                          </a:lnTo>
                          <a:lnTo>
                            <a:pt x="331" y="18"/>
                          </a:lnTo>
                          <a:lnTo>
                            <a:pt x="331" y="19"/>
                          </a:lnTo>
                          <a:lnTo>
                            <a:pt x="332" y="18"/>
                          </a:lnTo>
                          <a:lnTo>
                            <a:pt x="332" y="18"/>
                          </a:lnTo>
                          <a:lnTo>
                            <a:pt x="332" y="17"/>
                          </a:lnTo>
                          <a:lnTo>
                            <a:pt x="333" y="18"/>
                          </a:lnTo>
                          <a:lnTo>
                            <a:pt x="333" y="18"/>
                          </a:lnTo>
                          <a:lnTo>
                            <a:pt x="334" y="17"/>
                          </a:lnTo>
                          <a:lnTo>
                            <a:pt x="334" y="17"/>
                          </a:lnTo>
                          <a:lnTo>
                            <a:pt x="335" y="14"/>
                          </a:lnTo>
                          <a:lnTo>
                            <a:pt x="335" y="15"/>
                          </a:lnTo>
                          <a:lnTo>
                            <a:pt x="335" y="14"/>
                          </a:lnTo>
                          <a:lnTo>
                            <a:pt x="336" y="14"/>
                          </a:lnTo>
                          <a:lnTo>
                            <a:pt x="336" y="12"/>
                          </a:lnTo>
                          <a:lnTo>
                            <a:pt x="337" y="14"/>
                          </a:lnTo>
                          <a:lnTo>
                            <a:pt x="337" y="17"/>
                          </a:lnTo>
                          <a:lnTo>
                            <a:pt x="337" y="15"/>
                          </a:lnTo>
                          <a:lnTo>
                            <a:pt x="338" y="15"/>
                          </a:lnTo>
                          <a:lnTo>
                            <a:pt x="338" y="15"/>
                          </a:lnTo>
                          <a:lnTo>
                            <a:pt x="339" y="15"/>
                          </a:lnTo>
                          <a:lnTo>
                            <a:pt x="339" y="19"/>
                          </a:lnTo>
                          <a:lnTo>
                            <a:pt x="340" y="17"/>
                          </a:lnTo>
                          <a:lnTo>
                            <a:pt x="340" y="18"/>
                          </a:lnTo>
                          <a:lnTo>
                            <a:pt x="340" y="18"/>
                          </a:lnTo>
                          <a:lnTo>
                            <a:pt x="341" y="20"/>
                          </a:lnTo>
                          <a:lnTo>
                            <a:pt x="341" y="19"/>
                          </a:lnTo>
                          <a:lnTo>
                            <a:pt x="342" y="18"/>
                          </a:lnTo>
                          <a:lnTo>
                            <a:pt x="342" y="18"/>
                          </a:lnTo>
                          <a:lnTo>
                            <a:pt x="342" y="20"/>
                          </a:lnTo>
                          <a:lnTo>
                            <a:pt x="343" y="20"/>
                          </a:lnTo>
                          <a:lnTo>
                            <a:pt x="343" y="21"/>
                          </a:lnTo>
                          <a:lnTo>
                            <a:pt x="344" y="19"/>
                          </a:lnTo>
                          <a:lnTo>
                            <a:pt x="344" y="22"/>
                          </a:lnTo>
                          <a:lnTo>
                            <a:pt x="345" y="17"/>
                          </a:lnTo>
                          <a:lnTo>
                            <a:pt x="345" y="19"/>
                          </a:lnTo>
                          <a:lnTo>
                            <a:pt x="345" y="19"/>
                          </a:lnTo>
                          <a:lnTo>
                            <a:pt x="346" y="13"/>
                          </a:lnTo>
                          <a:lnTo>
                            <a:pt x="346" y="18"/>
                          </a:lnTo>
                          <a:lnTo>
                            <a:pt x="347" y="19"/>
                          </a:lnTo>
                          <a:lnTo>
                            <a:pt x="347" y="17"/>
                          </a:lnTo>
                          <a:lnTo>
                            <a:pt x="347" y="15"/>
                          </a:lnTo>
                          <a:lnTo>
                            <a:pt x="348" y="18"/>
                          </a:lnTo>
                          <a:lnTo>
                            <a:pt x="348" y="18"/>
                          </a:lnTo>
                          <a:lnTo>
                            <a:pt x="349" y="18"/>
                          </a:lnTo>
                          <a:lnTo>
                            <a:pt x="349" y="16"/>
                          </a:lnTo>
                          <a:lnTo>
                            <a:pt x="350" y="15"/>
                          </a:lnTo>
                          <a:lnTo>
                            <a:pt x="350" y="16"/>
                          </a:lnTo>
                          <a:lnTo>
                            <a:pt x="350" y="14"/>
                          </a:lnTo>
                          <a:lnTo>
                            <a:pt x="351" y="16"/>
                          </a:lnTo>
                          <a:lnTo>
                            <a:pt x="351" y="13"/>
                          </a:lnTo>
                          <a:lnTo>
                            <a:pt x="352" y="14"/>
                          </a:lnTo>
                          <a:lnTo>
                            <a:pt x="352" y="14"/>
                          </a:lnTo>
                          <a:lnTo>
                            <a:pt x="352" y="15"/>
                          </a:lnTo>
                          <a:lnTo>
                            <a:pt x="353" y="16"/>
                          </a:lnTo>
                          <a:lnTo>
                            <a:pt x="353" y="16"/>
                          </a:lnTo>
                          <a:lnTo>
                            <a:pt x="354" y="18"/>
                          </a:lnTo>
                          <a:lnTo>
                            <a:pt x="354" y="17"/>
                          </a:lnTo>
                          <a:lnTo>
                            <a:pt x="355" y="18"/>
                          </a:lnTo>
                          <a:lnTo>
                            <a:pt x="355" y="20"/>
                          </a:lnTo>
                          <a:lnTo>
                            <a:pt x="355" y="19"/>
                          </a:lnTo>
                          <a:lnTo>
                            <a:pt x="356" y="19"/>
                          </a:lnTo>
                          <a:lnTo>
                            <a:pt x="356" y="17"/>
                          </a:lnTo>
                          <a:lnTo>
                            <a:pt x="357" y="19"/>
                          </a:lnTo>
                          <a:lnTo>
                            <a:pt x="357" y="19"/>
                          </a:lnTo>
                          <a:lnTo>
                            <a:pt x="357" y="18"/>
                          </a:lnTo>
                          <a:lnTo>
                            <a:pt x="358" y="19"/>
                          </a:lnTo>
                          <a:lnTo>
                            <a:pt x="358" y="21"/>
                          </a:lnTo>
                          <a:lnTo>
                            <a:pt x="359" y="20"/>
                          </a:lnTo>
                          <a:lnTo>
                            <a:pt x="359" y="18"/>
                          </a:lnTo>
                          <a:lnTo>
                            <a:pt x="360" y="18"/>
                          </a:lnTo>
                          <a:lnTo>
                            <a:pt x="360" y="17"/>
                          </a:lnTo>
                          <a:lnTo>
                            <a:pt x="360" y="17"/>
                          </a:lnTo>
                          <a:lnTo>
                            <a:pt x="361" y="18"/>
                          </a:lnTo>
                          <a:lnTo>
                            <a:pt x="361" y="16"/>
                          </a:lnTo>
                          <a:lnTo>
                            <a:pt x="362" y="17"/>
                          </a:lnTo>
                          <a:lnTo>
                            <a:pt x="362" y="15"/>
                          </a:lnTo>
                          <a:lnTo>
                            <a:pt x="362" y="15"/>
                          </a:lnTo>
                          <a:lnTo>
                            <a:pt x="363" y="15"/>
                          </a:lnTo>
                          <a:lnTo>
                            <a:pt x="363" y="15"/>
                          </a:lnTo>
                          <a:lnTo>
                            <a:pt x="364" y="16"/>
                          </a:lnTo>
                          <a:lnTo>
                            <a:pt x="364" y="16"/>
                          </a:lnTo>
                          <a:lnTo>
                            <a:pt x="365" y="13"/>
                          </a:lnTo>
                          <a:lnTo>
                            <a:pt x="365" y="14"/>
                          </a:lnTo>
                          <a:lnTo>
                            <a:pt x="365" y="15"/>
                          </a:lnTo>
                          <a:lnTo>
                            <a:pt x="366" y="16"/>
                          </a:lnTo>
                          <a:lnTo>
                            <a:pt x="366" y="16"/>
                          </a:lnTo>
                          <a:lnTo>
                            <a:pt x="367" y="16"/>
                          </a:lnTo>
                          <a:lnTo>
                            <a:pt x="367" y="17"/>
                          </a:lnTo>
                          <a:lnTo>
                            <a:pt x="367" y="16"/>
                          </a:lnTo>
                          <a:lnTo>
                            <a:pt x="368" y="16"/>
                          </a:lnTo>
                          <a:lnTo>
                            <a:pt x="368" y="20"/>
                          </a:lnTo>
                          <a:lnTo>
                            <a:pt x="369" y="17"/>
                          </a:lnTo>
                          <a:lnTo>
                            <a:pt x="369" y="20"/>
                          </a:lnTo>
                          <a:lnTo>
                            <a:pt x="370" y="20"/>
                          </a:lnTo>
                          <a:lnTo>
                            <a:pt x="370" y="19"/>
                          </a:lnTo>
                          <a:lnTo>
                            <a:pt x="370" y="21"/>
                          </a:lnTo>
                          <a:lnTo>
                            <a:pt x="371" y="19"/>
                          </a:lnTo>
                          <a:lnTo>
                            <a:pt x="371" y="21"/>
                          </a:lnTo>
                          <a:lnTo>
                            <a:pt x="372" y="18"/>
                          </a:lnTo>
                          <a:lnTo>
                            <a:pt x="372" y="20"/>
                          </a:lnTo>
                          <a:lnTo>
                            <a:pt x="372" y="19"/>
                          </a:lnTo>
                          <a:lnTo>
                            <a:pt x="373" y="21"/>
                          </a:lnTo>
                          <a:lnTo>
                            <a:pt x="373" y="19"/>
                          </a:lnTo>
                          <a:lnTo>
                            <a:pt x="374" y="17"/>
                          </a:lnTo>
                          <a:lnTo>
                            <a:pt x="374" y="21"/>
                          </a:lnTo>
                          <a:lnTo>
                            <a:pt x="375" y="17"/>
                          </a:lnTo>
                          <a:lnTo>
                            <a:pt x="375" y="16"/>
                          </a:lnTo>
                          <a:lnTo>
                            <a:pt x="375" y="17"/>
                          </a:lnTo>
                          <a:lnTo>
                            <a:pt x="376" y="16"/>
                          </a:lnTo>
                          <a:lnTo>
                            <a:pt x="376" y="14"/>
                          </a:lnTo>
                          <a:lnTo>
                            <a:pt x="377" y="13"/>
                          </a:lnTo>
                          <a:lnTo>
                            <a:pt x="377" y="14"/>
                          </a:lnTo>
                          <a:lnTo>
                            <a:pt x="377" y="11"/>
                          </a:lnTo>
                          <a:lnTo>
                            <a:pt x="378" y="11"/>
                          </a:lnTo>
                          <a:lnTo>
                            <a:pt x="378" y="15"/>
                          </a:lnTo>
                          <a:lnTo>
                            <a:pt x="379" y="14"/>
                          </a:lnTo>
                          <a:lnTo>
                            <a:pt x="379" y="15"/>
                          </a:lnTo>
                          <a:lnTo>
                            <a:pt x="380" y="16"/>
                          </a:lnTo>
                          <a:lnTo>
                            <a:pt x="380" y="14"/>
                          </a:lnTo>
                          <a:lnTo>
                            <a:pt x="380" y="14"/>
                          </a:lnTo>
                          <a:lnTo>
                            <a:pt x="381" y="15"/>
                          </a:lnTo>
                          <a:lnTo>
                            <a:pt x="381" y="14"/>
                          </a:lnTo>
                          <a:lnTo>
                            <a:pt x="382" y="15"/>
                          </a:lnTo>
                          <a:lnTo>
                            <a:pt x="382" y="16"/>
                          </a:lnTo>
                          <a:lnTo>
                            <a:pt x="382" y="15"/>
                          </a:lnTo>
                          <a:lnTo>
                            <a:pt x="383" y="18"/>
                          </a:lnTo>
                          <a:lnTo>
                            <a:pt x="383" y="17"/>
                          </a:lnTo>
                          <a:lnTo>
                            <a:pt x="384" y="19"/>
                          </a:lnTo>
                          <a:lnTo>
                            <a:pt x="384" y="21"/>
                          </a:lnTo>
                          <a:lnTo>
                            <a:pt x="385" y="21"/>
                          </a:lnTo>
                          <a:lnTo>
                            <a:pt x="385" y="18"/>
                          </a:lnTo>
                          <a:lnTo>
                            <a:pt x="385" y="19"/>
                          </a:lnTo>
                          <a:lnTo>
                            <a:pt x="386" y="20"/>
                          </a:lnTo>
                          <a:lnTo>
                            <a:pt x="386" y="18"/>
                          </a:lnTo>
                          <a:lnTo>
                            <a:pt x="387" y="17"/>
                          </a:lnTo>
                          <a:lnTo>
                            <a:pt x="387" y="16"/>
                          </a:lnTo>
                          <a:lnTo>
                            <a:pt x="387" y="17"/>
                          </a:lnTo>
                          <a:lnTo>
                            <a:pt x="388" y="20"/>
                          </a:lnTo>
                          <a:lnTo>
                            <a:pt x="388" y="18"/>
                          </a:lnTo>
                          <a:lnTo>
                            <a:pt x="389" y="16"/>
                          </a:lnTo>
                          <a:lnTo>
                            <a:pt x="389" y="17"/>
                          </a:lnTo>
                          <a:lnTo>
                            <a:pt x="390" y="16"/>
                          </a:lnTo>
                          <a:lnTo>
                            <a:pt x="390" y="16"/>
                          </a:lnTo>
                          <a:lnTo>
                            <a:pt x="390" y="13"/>
                          </a:lnTo>
                          <a:lnTo>
                            <a:pt x="391" y="15"/>
                          </a:lnTo>
                          <a:lnTo>
                            <a:pt x="391" y="14"/>
                          </a:lnTo>
                          <a:lnTo>
                            <a:pt x="392" y="13"/>
                          </a:lnTo>
                          <a:lnTo>
                            <a:pt x="392" y="13"/>
                          </a:lnTo>
                          <a:lnTo>
                            <a:pt x="392" y="13"/>
                          </a:lnTo>
                          <a:lnTo>
                            <a:pt x="393" y="15"/>
                          </a:lnTo>
                          <a:lnTo>
                            <a:pt x="393" y="15"/>
                          </a:lnTo>
                          <a:lnTo>
                            <a:pt x="394" y="15"/>
                          </a:lnTo>
                          <a:lnTo>
                            <a:pt x="394" y="15"/>
                          </a:lnTo>
                          <a:lnTo>
                            <a:pt x="395" y="14"/>
                          </a:lnTo>
                          <a:lnTo>
                            <a:pt x="395" y="16"/>
                          </a:lnTo>
                          <a:lnTo>
                            <a:pt x="395" y="13"/>
                          </a:lnTo>
                          <a:lnTo>
                            <a:pt x="396" y="15"/>
                          </a:lnTo>
                          <a:lnTo>
                            <a:pt x="396" y="17"/>
                          </a:lnTo>
                          <a:lnTo>
                            <a:pt x="397" y="17"/>
                          </a:lnTo>
                          <a:lnTo>
                            <a:pt x="397" y="18"/>
                          </a:lnTo>
                          <a:lnTo>
                            <a:pt x="397" y="19"/>
                          </a:lnTo>
                          <a:lnTo>
                            <a:pt x="398" y="19"/>
                          </a:lnTo>
                          <a:lnTo>
                            <a:pt x="398" y="22"/>
                          </a:lnTo>
                          <a:lnTo>
                            <a:pt x="399" y="19"/>
                          </a:lnTo>
                          <a:lnTo>
                            <a:pt x="399" y="22"/>
                          </a:lnTo>
                          <a:lnTo>
                            <a:pt x="400" y="19"/>
                          </a:lnTo>
                          <a:lnTo>
                            <a:pt x="400" y="19"/>
                          </a:lnTo>
                          <a:lnTo>
                            <a:pt x="400" y="18"/>
                          </a:lnTo>
                          <a:lnTo>
                            <a:pt x="401" y="19"/>
                          </a:lnTo>
                          <a:lnTo>
                            <a:pt x="401" y="20"/>
                          </a:lnTo>
                          <a:lnTo>
                            <a:pt x="402" y="19"/>
                          </a:lnTo>
                          <a:lnTo>
                            <a:pt x="402" y="20"/>
                          </a:lnTo>
                          <a:lnTo>
                            <a:pt x="402" y="16"/>
                          </a:lnTo>
                          <a:lnTo>
                            <a:pt x="403" y="18"/>
                          </a:lnTo>
                          <a:lnTo>
                            <a:pt x="403" y="17"/>
                          </a:lnTo>
                          <a:lnTo>
                            <a:pt x="404" y="18"/>
                          </a:lnTo>
                          <a:lnTo>
                            <a:pt x="404" y="16"/>
                          </a:lnTo>
                          <a:lnTo>
                            <a:pt x="405" y="15"/>
                          </a:lnTo>
                          <a:lnTo>
                            <a:pt x="405" y="15"/>
                          </a:lnTo>
                          <a:lnTo>
                            <a:pt x="405" y="14"/>
                          </a:lnTo>
                          <a:lnTo>
                            <a:pt x="406" y="12"/>
                          </a:lnTo>
                          <a:lnTo>
                            <a:pt x="406" y="17"/>
                          </a:lnTo>
                          <a:lnTo>
                            <a:pt x="407" y="13"/>
                          </a:lnTo>
                          <a:lnTo>
                            <a:pt x="407" y="15"/>
                          </a:lnTo>
                          <a:lnTo>
                            <a:pt x="407" y="15"/>
                          </a:lnTo>
                          <a:lnTo>
                            <a:pt x="408" y="16"/>
                          </a:lnTo>
                          <a:lnTo>
                            <a:pt x="408" y="19"/>
                          </a:lnTo>
                          <a:lnTo>
                            <a:pt x="409" y="18"/>
                          </a:lnTo>
                          <a:lnTo>
                            <a:pt x="409" y="18"/>
                          </a:lnTo>
                          <a:lnTo>
                            <a:pt x="410" y="19"/>
                          </a:lnTo>
                          <a:lnTo>
                            <a:pt x="410" y="18"/>
                          </a:lnTo>
                          <a:lnTo>
                            <a:pt x="410" y="19"/>
                          </a:lnTo>
                          <a:lnTo>
                            <a:pt x="411" y="17"/>
                          </a:lnTo>
                          <a:lnTo>
                            <a:pt x="411" y="17"/>
                          </a:lnTo>
                          <a:lnTo>
                            <a:pt x="412" y="18"/>
                          </a:lnTo>
                          <a:lnTo>
                            <a:pt x="412" y="20"/>
                          </a:lnTo>
                          <a:lnTo>
                            <a:pt x="412" y="20"/>
                          </a:lnTo>
                          <a:lnTo>
                            <a:pt x="413" y="20"/>
                          </a:lnTo>
                          <a:lnTo>
                            <a:pt x="413" y="21"/>
                          </a:lnTo>
                          <a:lnTo>
                            <a:pt x="414" y="19"/>
                          </a:lnTo>
                          <a:lnTo>
                            <a:pt x="414" y="19"/>
                          </a:lnTo>
                          <a:lnTo>
                            <a:pt x="415" y="20"/>
                          </a:lnTo>
                          <a:lnTo>
                            <a:pt x="415" y="21"/>
                          </a:lnTo>
                          <a:lnTo>
                            <a:pt x="415" y="17"/>
                          </a:lnTo>
                          <a:lnTo>
                            <a:pt x="416" y="19"/>
                          </a:lnTo>
                          <a:lnTo>
                            <a:pt x="416" y="16"/>
                          </a:lnTo>
                          <a:lnTo>
                            <a:pt x="417" y="16"/>
                          </a:lnTo>
                          <a:lnTo>
                            <a:pt x="417" y="16"/>
                          </a:lnTo>
                          <a:lnTo>
                            <a:pt x="417" y="16"/>
                          </a:lnTo>
                          <a:lnTo>
                            <a:pt x="418" y="16"/>
                          </a:lnTo>
                          <a:lnTo>
                            <a:pt x="418" y="11"/>
                          </a:lnTo>
                          <a:lnTo>
                            <a:pt x="419" y="13"/>
                          </a:lnTo>
                          <a:lnTo>
                            <a:pt x="419" y="16"/>
                          </a:lnTo>
                          <a:lnTo>
                            <a:pt x="420" y="15"/>
                          </a:lnTo>
                          <a:lnTo>
                            <a:pt x="420" y="14"/>
                          </a:lnTo>
                          <a:lnTo>
                            <a:pt x="420" y="13"/>
                          </a:lnTo>
                          <a:lnTo>
                            <a:pt x="421" y="14"/>
                          </a:lnTo>
                          <a:lnTo>
                            <a:pt x="421" y="17"/>
                          </a:lnTo>
                          <a:lnTo>
                            <a:pt x="422" y="15"/>
                          </a:lnTo>
                          <a:lnTo>
                            <a:pt x="422" y="15"/>
                          </a:lnTo>
                          <a:lnTo>
                            <a:pt x="422" y="14"/>
                          </a:lnTo>
                          <a:lnTo>
                            <a:pt x="423" y="18"/>
                          </a:lnTo>
                          <a:lnTo>
                            <a:pt x="423" y="18"/>
                          </a:lnTo>
                          <a:lnTo>
                            <a:pt x="424" y="16"/>
                          </a:lnTo>
                          <a:lnTo>
                            <a:pt x="424" y="16"/>
                          </a:lnTo>
                          <a:lnTo>
                            <a:pt x="425" y="20"/>
                          </a:lnTo>
                          <a:lnTo>
                            <a:pt x="425" y="19"/>
                          </a:lnTo>
                          <a:lnTo>
                            <a:pt x="425" y="17"/>
                          </a:lnTo>
                          <a:lnTo>
                            <a:pt x="426" y="19"/>
                          </a:lnTo>
                          <a:lnTo>
                            <a:pt x="426" y="19"/>
                          </a:lnTo>
                          <a:lnTo>
                            <a:pt x="427" y="20"/>
                          </a:lnTo>
                          <a:lnTo>
                            <a:pt x="427" y="20"/>
                          </a:lnTo>
                          <a:lnTo>
                            <a:pt x="427" y="18"/>
                          </a:lnTo>
                          <a:lnTo>
                            <a:pt x="428" y="19"/>
                          </a:lnTo>
                          <a:lnTo>
                            <a:pt x="428" y="19"/>
                          </a:lnTo>
                          <a:lnTo>
                            <a:pt x="429" y="18"/>
                          </a:lnTo>
                          <a:lnTo>
                            <a:pt x="429" y="19"/>
                          </a:lnTo>
                          <a:lnTo>
                            <a:pt x="430" y="18"/>
                          </a:lnTo>
                          <a:lnTo>
                            <a:pt x="430" y="17"/>
                          </a:lnTo>
                          <a:lnTo>
                            <a:pt x="430" y="18"/>
                          </a:lnTo>
                          <a:lnTo>
                            <a:pt x="431" y="18"/>
                          </a:lnTo>
                          <a:lnTo>
                            <a:pt x="431" y="16"/>
                          </a:lnTo>
                          <a:lnTo>
                            <a:pt x="432" y="17"/>
                          </a:lnTo>
                          <a:lnTo>
                            <a:pt x="432" y="17"/>
                          </a:lnTo>
                          <a:lnTo>
                            <a:pt x="432" y="15"/>
                          </a:lnTo>
                          <a:lnTo>
                            <a:pt x="433" y="15"/>
                          </a:lnTo>
                          <a:lnTo>
                            <a:pt x="433" y="15"/>
                          </a:lnTo>
                          <a:lnTo>
                            <a:pt x="434" y="15"/>
                          </a:lnTo>
                          <a:lnTo>
                            <a:pt x="434" y="19"/>
                          </a:lnTo>
                          <a:lnTo>
                            <a:pt x="435" y="15"/>
                          </a:lnTo>
                          <a:lnTo>
                            <a:pt x="435" y="14"/>
                          </a:lnTo>
                          <a:lnTo>
                            <a:pt x="435" y="14"/>
                          </a:lnTo>
                          <a:lnTo>
                            <a:pt x="436" y="15"/>
                          </a:lnTo>
                          <a:lnTo>
                            <a:pt x="436" y="16"/>
                          </a:lnTo>
                          <a:lnTo>
                            <a:pt x="437" y="17"/>
                          </a:lnTo>
                          <a:lnTo>
                            <a:pt x="437" y="19"/>
                          </a:lnTo>
                          <a:lnTo>
                            <a:pt x="437" y="17"/>
                          </a:lnTo>
                          <a:lnTo>
                            <a:pt x="438" y="18"/>
                          </a:lnTo>
                          <a:lnTo>
                            <a:pt x="438" y="18"/>
                          </a:lnTo>
                          <a:lnTo>
                            <a:pt x="439" y="20"/>
                          </a:lnTo>
                          <a:lnTo>
                            <a:pt x="439" y="21"/>
                          </a:lnTo>
                          <a:lnTo>
                            <a:pt x="440" y="19"/>
                          </a:lnTo>
                          <a:lnTo>
                            <a:pt x="440" y="21"/>
                          </a:lnTo>
                          <a:lnTo>
                            <a:pt x="440" y="22"/>
                          </a:lnTo>
                          <a:lnTo>
                            <a:pt x="441" y="21"/>
                          </a:lnTo>
                          <a:lnTo>
                            <a:pt x="441" y="21"/>
                          </a:lnTo>
                          <a:lnTo>
                            <a:pt x="442" y="20"/>
                          </a:lnTo>
                          <a:lnTo>
                            <a:pt x="442" y="20"/>
                          </a:lnTo>
                          <a:lnTo>
                            <a:pt x="442" y="20"/>
                          </a:lnTo>
                          <a:lnTo>
                            <a:pt x="443" y="19"/>
                          </a:lnTo>
                          <a:lnTo>
                            <a:pt x="443" y="20"/>
                          </a:lnTo>
                          <a:lnTo>
                            <a:pt x="444" y="17"/>
                          </a:lnTo>
                          <a:lnTo>
                            <a:pt x="444" y="19"/>
                          </a:lnTo>
                          <a:lnTo>
                            <a:pt x="445" y="18"/>
                          </a:lnTo>
                          <a:lnTo>
                            <a:pt x="445" y="17"/>
                          </a:lnTo>
                          <a:lnTo>
                            <a:pt x="445" y="15"/>
                          </a:lnTo>
                          <a:lnTo>
                            <a:pt x="446" y="16"/>
                          </a:lnTo>
                          <a:lnTo>
                            <a:pt x="446" y="13"/>
                          </a:lnTo>
                          <a:lnTo>
                            <a:pt x="447" y="14"/>
                          </a:lnTo>
                          <a:lnTo>
                            <a:pt x="447" y="14"/>
                          </a:lnTo>
                          <a:lnTo>
                            <a:pt x="447" y="13"/>
                          </a:lnTo>
                          <a:lnTo>
                            <a:pt x="448" y="15"/>
                          </a:lnTo>
                          <a:lnTo>
                            <a:pt x="448" y="14"/>
                          </a:lnTo>
                          <a:lnTo>
                            <a:pt x="449" y="15"/>
                          </a:lnTo>
                          <a:lnTo>
                            <a:pt x="449" y="19"/>
                          </a:lnTo>
                          <a:lnTo>
                            <a:pt x="450" y="17"/>
                          </a:lnTo>
                          <a:lnTo>
                            <a:pt x="450" y="16"/>
                          </a:lnTo>
                          <a:lnTo>
                            <a:pt x="450" y="18"/>
                          </a:lnTo>
                          <a:lnTo>
                            <a:pt x="451" y="17"/>
                          </a:lnTo>
                          <a:lnTo>
                            <a:pt x="451" y="17"/>
                          </a:lnTo>
                          <a:lnTo>
                            <a:pt x="452" y="17"/>
                          </a:lnTo>
                          <a:lnTo>
                            <a:pt x="452" y="17"/>
                          </a:lnTo>
                          <a:lnTo>
                            <a:pt x="452" y="18"/>
                          </a:lnTo>
                          <a:lnTo>
                            <a:pt x="453" y="18"/>
                          </a:lnTo>
                          <a:lnTo>
                            <a:pt x="453" y="19"/>
                          </a:lnTo>
                          <a:lnTo>
                            <a:pt x="454" y="21"/>
                          </a:lnTo>
                          <a:lnTo>
                            <a:pt x="454" y="20"/>
                          </a:lnTo>
                          <a:lnTo>
                            <a:pt x="455" y="17"/>
                          </a:lnTo>
                          <a:lnTo>
                            <a:pt x="455" y="19"/>
                          </a:lnTo>
                          <a:lnTo>
                            <a:pt x="455" y="20"/>
                          </a:lnTo>
                          <a:lnTo>
                            <a:pt x="456" y="18"/>
                          </a:lnTo>
                          <a:lnTo>
                            <a:pt x="456" y="18"/>
                          </a:lnTo>
                          <a:lnTo>
                            <a:pt x="457" y="20"/>
                          </a:lnTo>
                          <a:lnTo>
                            <a:pt x="457" y="18"/>
                          </a:lnTo>
                          <a:lnTo>
                            <a:pt x="457" y="16"/>
                          </a:lnTo>
                          <a:lnTo>
                            <a:pt x="458" y="16"/>
                          </a:lnTo>
                          <a:lnTo>
                            <a:pt x="458" y="17"/>
                          </a:lnTo>
                          <a:lnTo>
                            <a:pt x="459" y="18"/>
                          </a:lnTo>
                          <a:lnTo>
                            <a:pt x="459" y="17"/>
                          </a:lnTo>
                          <a:lnTo>
                            <a:pt x="460" y="16"/>
                          </a:lnTo>
                          <a:lnTo>
                            <a:pt x="460" y="15"/>
                          </a:lnTo>
                          <a:lnTo>
                            <a:pt x="460" y="12"/>
                          </a:lnTo>
                          <a:lnTo>
                            <a:pt x="461" y="14"/>
                          </a:lnTo>
                          <a:lnTo>
                            <a:pt x="461" y="17"/>
                          </a:lnTo>
                          <a:lnTo>
                            <a:pt x="462" y="15"/>
                          </a:lnTo>
                          <a:lnTo>
                            <a:pt x="462" y="15"/>
                          </a:lnTo>
                          <a:lnTo>
                            <a:pt x="462" y="15"/>
                          </a:lnTo>
                          <a:lnTo>
                            <a:pt x="463" y="15"/>
                          </a:lnTo>
                          <a:lnTo>
                            <a:pt x="463" y="15"/>
                          </a:lnTo>
                          <a:lnTo>
                            <a:pt x="464" y="16"/>
                          </a:lnTo>
                          <a:lnTo>
                            <a:pt x="464" y="18"/>
                          </a:lnTo>
                          <a:lnTo>
                            <a:pt x="465" y="14"/>
                          </a:lnTo>
                          <a:lnTo>
                            <a:pt x="465" y="15"/>
                          </a:lnTo>
                          <a:lnTo>
                            <a:pt x="465" y="15"/>
                          </a:lnTo>
                          <a:lnTo>
                            <a:pt x="466" y="16"/>
                          </a:lnTo>
                          <a:lnTo>
                            <a:pt x="466" y="15"/>
                          </a:lnTo>
                          <a:lnTo>
                            <a:pt x="467" y="13"/>
                          </a:lnTo>
                          <a:lnTo>
                            <a:pt x="467" y="20"/>
                          </a:lnTo>
                          <a:lnTo>
                            <a:pt x="467" y="19"/>
                          </a:lnTo>
                          <a:lnTo>
                            <a:pt x="468" y="19"/>
                          </a:lnTo>
                          <a:lnTo>
                            <a:pt x="468" y="20"/>
                          </a:lnTo>
                          <a:lnTo>
                            <a:pt x="469" y="19"/>
                          </a:lnTo>
                          <a:lnTo>
                            <a:pt x="469" y="19"/>
                          </a:lnTo>
                          <a:lnTo>
                            <a:pt x="470" y="21"/>
                          </a:lnTo>
                          <a:lnTo>
                            <a:pt x="470" y="20"/>
                          </a:lnTo>
                          <a:lnTo>
                            <a:pt x="470" y="19"/>
                          </a:lnTo>
                          <a:lnTo>
                            <a:pt x="471" y="15"/>
                          </a:lnTo>
                          <a:lnTo>
                            <a:pt x="471" y="20"/>
                          </a:lnTo>
                          <a:lnTo>
                            <a:pt x="472" y="17"/>
                          </a:lnTo>
                          <a:lnTo>
                            <a:pt x="472" y="15"/>
                          </a:lnTo>
                          <a:lnTo>
                            <a:pt x="472" y="18"/>
                          </a:lnTo>
                          <a:lnTo>
                            <a:pt x="473" y="15"/>
                          </a:lnTo>
                          <a:lnTo>
                            <a:pt x="473" y="14"/>
                          </a:lnTo>
                          <a:lnTo>
                            <a:pt x="474" y="15"/>
                          </a:lnTo>
                          <a:lnTo>
                            <a:pt x="474" y="12"/>
                          </a:lnTo>
                          <a:lnTo>
                            <a:pt x="475" y="13"/>
                          </a:lnTo>
                          <a:lnTo>
                            <a:pt x="475" y="15"/>
                          </a:lnTo>
                          <a:lnTo>
                            <a:pt x="475" y="15"/>
                          </a:lnTo>
                          <a:lnTo>
                            <a:pt x="476" y="14"/>
                          </a:lnTo>
                          <a:lnTo>
                            <a:pt x="476" y="11"/>
                          </a:lnTo>
                          <a:lnTo>
                            <a:pt x="477" y="13"/>
                          </a:lnTo>
                          <a:lnTo>
                            <a:pt x="477" y="14"/>
                          </a:lnTo>
                          <a:lnTo>
                            <a:pt x="477" y="16"/>
                          </a:lnTo>
                          <a:lnTo>
                            <a:pt x="478" y="17"/>
                          </a:lnTo>
                          <a:lnTo>
                            <a:pt x="478" y="18"/>
                          </a:lnTo>
                          <a:lnTo>
                            <a:pt x="479" y="16"/>
                          </a:lnTo>
                          <a:lnTo>
                            <a:pt x="479" y="17"/>
                          </a:lnTo>
                          <a:lnTo>
                            <a:pt x="480" y="17"/>
                          </a:lnTo>
                          <a:lnTo>
                            <a:pt x="480" y="15"/>
                          </a:lnTo>
                          <a:lnTo>
                            <a:pt x="480" y="19"/>
                          </a:lnTo>
                          <a:lnTo>
                            <a:pt x="481" y="19"/>
                          </a:lnTo>
                          <a:lnTo>
                            <a:pt x="481" y="18"/>
                          </a:lnTo>
                          <a:lnTo>
                            <a:pt x="482" y="21"/>
                          </a:lnTo>
                          <a:lnTo>
                            <a:pt x="482" y="18"/>
                          </a:lnTo>
                          <a:lnTo>
                            <a:pt x="482" y="19"/>
                          </a:lnTo>
                          <a:lnTo>
                            <a:pt x="483" y="20"/>
                          </a:lnTo>
                          <a:lnTo>
                            <a:pt x="483" y="20"/>
                          </a:lnTo>
                          <a:lnTo>
                            <a:pt x="484" y="19"/>
                          </a:lnTo>
                          <a:lnTo>
                            <a:pt x="484" y="20"/>
                          </a:lnTo>
                          <a:lnTo>
                            <a:pt x="485" y="19"/>
                          </a:lnTo>
                          <a:lnTo>
                            <a:pt x="485" y="19"/>
                          </a:lnTo>
                          <a:lnTo>
                            <a:pt x="485" y="16"/>
                          </a:lnTo>
                          <a:lnTo>
                            <a:pt x="486" y="19"/>
                          </a:lnTo>
                          <a:lnTo>
                            <a:pt x="486" y="17"/>
                          </a:lnTo>
                          <a:lnTo>
                            <a:pt x="487" y="15"/>
                          </a:lnTo>
                          <a:lnTo>
                            <a:pt x="487" y="16"/>
                          </a:lnTo>
                          <a:lnTo>
                            <a:pt x="487" y="14"/>
                          </a:lnTo>
                          <a:lnTo>
                            <a:pt x="488" y="13"/>
                          </a:lnTo>
                          <a:lnTo>
                            <a:pt x="488" y="14"/>
                          </a:lnTo>
                          <a:lnTo>
                            <a:pt x="489" y="14"/>
                          </a:lnTo>
                          <a:lnTo>
                            <a:pt x="489" y="14"/>
                          </a:lnTo>
                          <a:lnTo>
                            <a:pt x="490" y="14"/>
                          </a:lnTo>
                          <a:lnTo>
                            <a:pt x="490" y="14"/>
                          </a:lnTo>
                          <a:lnTo>
                            <a:pt x="490" y="14"/>
                          </a:lnTo>
                          <a:lnTo>
                            <a:pt x="491" y="14"/>
                          </a:lnTo>
                          <a:lnTo>
                            <a:pt x="491" y="12"/>
                          </a:lnTo>
                          <a:lnTo>
                            <a:pt x="492" y="14"/>
                          </a:lnTo>
                          <a:lnTo>
                            <a:pt x="492" y="17"/>
                          </a:lnTo>
                          <a:lnTo>
                            <a:pt x="492" y="15"/>
                          </a:lnTo>
                          <a:lnTo>
                            <a:pt x="493" y="16"/>
                          </a:lnTo>
                          <a:lnTo>
                            <a:pt x="493" y="16"/>
                          </a:lnTo>
                          <a:lnTo>
                            <a:pt x="494" y="18"/>
                          </a:lnTo>
                          <a:lnTo>
                            <a:pt x="494" y="19"/>
                          </a:lnTo>
                          <a:lnTo>
                            <a:pt x="495" y="18"/>
                          </a:lnTo>
                          <a:lnTo>
                            <a:pt x="495" y="16"/>
                          </a:lnTo>
                          <a:lnTo>
                            <a:pt x="495" y="21"/>
                          </a:lnTo>
                          <a:lnTo>
                            <a:pt x="496" y="21"/>
                          </a:lnTo>
                          <a:lnTo>
                            <a:pt x="496" y="22"/>
                          </a:lnTo>
                          <a:lnTo>
                            <a:pt x="497" y="20"/>
                          </a:lnTo>
                          <a:lnTo>
                            <a:pt x="497" y="21"/>
                          </a:lnTo>
                          <a:lnTo>
                            <a:pt x="497" y="20"/>
                          </a:lnTo>
                          <a:lnTo>
                            <a:pt x="498" y="20"/>
                          </a:lnTo>
                          <a:lnTo>
                            <a:pt x="498" y="22"/>
                          </a:lnTo>
                          <a:lnTo>
                            <a:pt x="499" y="18"/>
                          </a:lnTo>
                          <a:lnTo>
                            <a:pt x="499" y="18"/>
                          </a:lnTo>
                          <a:lnTo>
                            <a:pt x="500" y="18"/>
                          </a:lnTo>
                          <a:lnTo>
                            <a:pt x="500" y="17"/>
                          </a:lnTo>
                          <a:lnTo>
                            <a:pt x="500" y="17"/>
                          </a:lnTo>
                          <a:lnTo>
                            <a:pt x="501" y="15"/>
                          </a:lnTo>
                          <a:lnTo>
                            <a:pt x="501" y="18"/>
                          </a:lnTo>
                          <a:lnTo>
                            <a:pt x="502" y="16"/>
                          </a:lnTo>
                          <a:lnTo>
                            <a:pt x="502" y="14"/>
                          </a:lnTo>
                          <a:lnTo>
                            <a:pt x="502" y="15"/>
                          </a:lnTo>
                          <a:lnTo>
                            <a:pt x="503" y="12"/>
                          </a:lnTo>
                          <a:lnTo>
                            <a:pt x="503" y="15"/>
                          </a:lnTo>
                          <a:lnTo>
                            <a:pt x="504" y="12"/>
                          </a:lnTo>
                          <a:lnTo>
                            <a:pt x="504" y="15"/>
                          </a:lnTo>
                          <a:lnTo>
                            <a:pt x="505" y="14"/>
                          </a:lnTo>
                          <a:lnTo>
                            <a:pt x="505" y="16"/>
                          </a:lnTo>
                          <a:lnTo>
                            <a:pt x="505" y="15"/>
                          </a:lnTo>
                          <a:lnTo>
                            <a:pt x="506" y="14"/>
                          </a:lnTo>
                          <a:lnTo>
                            <a:pt x="506" y="17"/>
                          </a:lnTo>
                          <a:lnTo>
                            <a:pt x="507" y="17"/>
                          </a:lnTo>
                          <a:lnTo>
                            <a:pt x="507" y="15"/>
                          </a:lnTo>
                          <a:lnTo>
                            <a:pt x="507" y="16"/>
                          </a:lnTo>
                          <a:lnTo>
                            <a:pt x="508" y="18"/>
                          </a:lnTo>
                          <a:lnTo>
                            <a:pt x="508" y="17"/>
                          </a:lnTo>
                          <a:lnTo>
                            <a:pt x="509" y="19"/>
                          </a:lnTo>
                          <a:lnTo>
                            <a:pt x="509" y="18"/>
                          </a:lnTo>
                          <a:lnTo>
                            <a:pt x="510" y="19"/>
                          </a:lnTo>
                          <a:lnTo>
                            <a:pt x="510" y="17"/>
                          </a:lnTo>
                          <a:lnTo>
                            <a:pt x="510" y="17"/>
                          </a:lnTo>
                          <a:lnTo>
                            <a:pt x="511" y="19"/>
                          </a:lnTo>
                          <a:lnTo>
                            <a:pt x="511" y="19"/>
                          </a:lnTo>
                          <a:lnTo>
                            <a:pt x="512" y="18"/>
                          </a:lnTo>
                          <a:lnTo>
                            <a:pt x="512" y="18"/>
                          </a:lnTo>
                          <a:lnTo>
                            <a:pt x="512" y="18"/>
                          </a:lnTo>
                          <a:lnTo>
                            <a:pt x="513" y="17"/>
                          </a:lnTo>
                          <a:lnTo>
                            <a:pt x="513" y="17"/>
                          </a:lnTo>
                          <a:lnTo>
                            <a:pt x="514" y="17"/>
                          </a:lnTo>
                          <a:lnTo>
                            <a:pt x="514" y="19"/>
                          </a:lnTo>
                          <a:lnTo>
                            <a:pt x="515" y="16"/>
                          </a:lnTo>
                          <a:lnTo>
                            <a:pt x="515" y="16"/>
                          </a:lnTo>
                          <a:lnTo>
                            <a:pt x="515" y="16"/>
                          </a:lnTo>
                          <a:lnTo>
                            <a:pt x="516" y="14"/>
                          </a:lnTo>
                          <a:lnTo>
                            <a:pt x="516" y="13"/>
                          </a:lnTo>
                          <a:lnTo>
                            <a:pt x="517" y="14"/>
                          </a:lnTo>
                          <a:lnTo>
                            <a:pt x="517" y="15"/>
                          </a:lnTo>
                          <a:lnTo>
                            <a:pt x="517" y="14"/>
                          </a:lnTo>
                          <a:lnTo>
                            <a:pt x="518" y="15"/>
                          </a:lnTo>
                          <a:lnTo>
                            <a:pt x="518" y="16"/>
                          </a:lnTo>
                          <a:lnTo>
                            <a:pt x="519" y="16"/>
                          </a:lnTo>
                          <a:lnTo>
                            <a:pt x="519" y="15"/>
                          </a:lnTo>
                          <a:lnTo>
                            <a:pt x="520" y="16"/>
                          </a:lnTo>
                          <a:lnTo>
                            <a:pt x="520" y="17"/>
                          </a:lnTo>
                          <a:lnTo>
                            <a:pt x="520" y="18"/>
                          </a:lnTo>
                          <a:lnTo>
                            <a:pt x="521" y="19"/>
                          </a:lnTo>
                          <a:lnTo>
                            <a:pt x="521" y="18"/>
                          </a:lnTo>
                          <a:lnTo>
                            <a:pt x="522" y="18"/>
                          </a:lnTo>
                          <a:lnTo>
                            <a:pt x="522" y="18"/>
                          </a:lnTo>
                          <a:lnTo>
                            <a:pt x="522" y="18"/>
                          </a:lnTo>
                          <a:lnTo>
                            <a:pt x="523" y="21"/>
                          </a:lnTo>
                          <a:lnTo>
                            <a:pt x="523" y="21"/>
                          </a:lnTo>
                          <a:lnTo>
                            <a:pt x="524" y="20"/>
                          </a:lnTo>
                          <a:lnTo>
                            <a:pt x="524" y="21"/>
                          </a:lnTo>
                          <a:lnTo>
                            <a:pt x="525" y="19"/>
                          </a:lnTo>
                          <a:lnTo>
                            <a:pt x="525" y="21"/>
                          </a:lnTo>
                          <a:lnTo>
                            <a:pt x="525" y="20"/>
                          </a:lnTo>
                          <a:lnTo>
                            <a:pt x="526" y="19"/>
                          </a:lnTo>
                          <a:lnTo>
                            <a:pt x="526" y="18"/>
                          </a:lnTo>
                          <a:lnTo>
                            <a:pt x="527" y="18"/>
                          </a:lnTo>
                          <a:lnTo>
                            <a:pt x="527" y="20"/>
                          </a:lnTo>
                          <a:lnTo>
                            <a:pt x="527" y="16"/>
                          </a:lnTo>
                          <a:lnTo>
                            <a:pt x="528" y="17"/>
                          </a:lnTo>
                          <a:lnTo>
                            <a:pt x="528" y="16"/>
                          </a:lnTo>
                          <a:lnTo>
                            <a:pt x="529" y="15"/>
                          </a:lnTo>
                          <a:lnTo>
                            <a:pt x="529" y="16"/>
                          </a:lnTo>
                          <a:lnTo>
                            <a:pt x="530" y="17"/>
                          </a:lnTo>
                          <a:lnTo>
                            <a:pt x="530" y="14"/>
                          </a:lnTo>
                          <a:lnTo>
                            <a:pt x="530" y="14"/>
                          </a:lnTo>
                          <a:lnTo>
                            <a:pt x="531" y="14"/>
                          </a:lnTo>
                          <a:lnTo>
                            <a:pt x="531" y="16"/>
                          </a:lnTo>
                          <a:lnTo>
                            <a:pt x="532" y="15"/>
                          </a:lnTo>
                          <a:lnTo>
                            <a:pt x="532" y="15"/>
                          </a:lnTo>
                          <a:lnTo>
                            <a:pt x="532" y="16"/>
                          </a:lnTo>
                          <a:lnTo>
                            <a:pt x="533" y="15"/>
                          </a:lnTo>
                          <a:lnTo>
                            <a:pt x="533" y="13"/>
                          </a:lnTo>
                          <a:lnTo>
                            <a:pt x="534" y="19"/>
                          </a:lnTo>
                          <a:lnTo>
                            <a:pt x="534" y="16"/>
                          </a:lnTo>
                          <a:lnTo>
                            <a:pt x="535" y="18"/>
                          </a:lnTo>
                          <a:lnTo>
                            <a:pt x="535" y="17"/>
                          </a:lnTo>
                          <a:lnTo>
                            <a:pt x="535" y="17"/>
                          </a:lnTo>
                          <a:lnTo>
                            <a:pt x="536" y="17"/>
                          </a:lnTo>
                          <a:lnTo>
                            <a:pt x="536" y="17"/>
                          </a:lnTo>
                          <a:lnTo>
                            <a:pt x="537" y="20"/>
                          </a:lnTo>
                          <a:lnTo>
                            <a:pt x="537" y="20"/>
                          </a:lnTo>
                          <a:lnTo>
                            <a:pt x="537" y="18"/>
                          </a:lnTo>
                          <a:lnTo>
                            <a:pt x="538" y="21"/>
                          </a:lnTo>
                          <a:lnTo>
                            <a:pt x="538" y="19"/>
                          </a:lnTo>
                          <a:lnTo>
                            <a:pt x="539" y="22"/>
                          </a:lnTo>
                          <a:lnTo>
                            <a:pt x="539" y="19"/>
                          </a:lnTo>
                          <a:lnTo>
                            <a:pt x="540" y="20"/>
                          </a:lnTo>
                          <a:lnTo>
                            <a:pt x="540" y="20"/>
                          </a:lnTo>
                          <a:lnTo>
                            <a:pt x="540" y="19"/>
                          </a:lnTo>
                          <a:lnTo>
                            <a:pt x="541" y="17"/>
                          </a:lnTo>
                          <a:lnTo>
                            <a:pt x="541" y="16"/>
                          </a:lnTo>
                          <a:lnTo>
                            <a:pt x="542" y="18"/>
                          </a:lnTo>
                          <a:lnTo>
                            <a:pt x="542" y="17"/>
                          </a:lnTo>
                          <a:lnTo>
                            <a:pt x="542" y="17"/>
                          </a:lnTo>
                          <a:lnTo>
                            <a:pt x="543" y="19"/>
                          </a:lnTo>
                          <a:lnTo>
                            <a:pt x="543" y="16"/>
                          </a:lnTo>
                          <a:lnTo>
                            <a:pt x="544" y="14"/>
                          </a:lnTo>
                          <a:lnTo>
                            <a:pt x="544" y="14"/>
                          </a:lnTo>
                          <a:lnTo>
                            <a:pt x="545" y="16"/>
                          </a:lnTo>
                          <a:lnTo>
                            <a:pt x="545" y="17"/>
                          </a:lnTo>
                          <a:lnTo>
                            <a:pt x="545" y="19"/>
                          </a:lnTo>
                          <a:lnTo>
                            <a:pt x="546" y="17"/>
                          </a:lnTo>
                          <a:lnTo>
                            <a:pt x="546" y="17"/>
                          </a:lnTo>
                          <a:lnTo>
                            <a:pt x="547" y="18"/>
                          </a:lnTo>
                          <a:lnTo>
                            <a:pt x="547" y="15"/>
                          </a:lnTo>
                          <a:lnTo>
                            <a:pt x="547" y="18"/>
                          </a:lnTo>
                          <a:lnTo>
                            <a:pt x="548" y="17"/>
                          </a:lnTo>
                          <a:lnTo>
                            <a:pt x="548" y="16"/>
                          </a:lnTo>
                          <a:lnTo>
                            <a:pt x="549" y="15"/>
                          </a:lnTo>
                          <a:lnTo>
                            <a:pt x="549" y="17"/>
                          </a:lnTo>
                          <a:lnTo>
                            <a:pt x="550" y="19"/>
                          </a:lnTo>
                          <a:lnTo>
                            <a:pt x="550" y="20"/>
                          </a:lnTo>
                          <a:lnTo>
                            <a:pt x="550" y="20"/>
                          </a:lnTo>
                          <a:lnTo>
                            <a:pt x="551" y="19"/>
                          </a:lnTo>
                          <a:lnTo>
                            <a:pt x="551" y="19"/>
                          </a:lnTo>
                          <a:lnTo>
                            <a:pt x="552" y="18"/>
                          </a:lnTo>
                          <a:lnTo>
                            <a:pt x="552" y="19"/>
                          </a:lnTo>
                          <a:lnTo>
                            <a:pt x="552" y="19"/>
                          </a:lnTo>
                          <a:lnTo>
                            <a:pt x="553" y="22"/>
                          </a:lnTo>
                          <a:lnTo>
                            <a:pt x="553" y="20"/>
                          </a:lnTo>
                          <a:lnTo>
                            <a:pt x="554" y="21"/>
                          </a:lnTo>
                          <a:lnTo>
                            <a:pt x="554" y="19"/>
                          </a:lnTo>
                          <a:lnTo>
                            <a:pt x="555" y="17"/>
                          </a:lnTo>
                          <a:lnTo>
                            <a:pt x="555" y="20"/>
                          </a:lnTo>
                          <a:lnTo>
                            <a:pt x="555" y="19"/>
                          </a:lnTo>
                          <a:lnTo>
                            <a:pt x="556" y="18"/>
                          </a:lnTo>
                          <a:lnTo>
                            <a:pt x="556" y="16"/>
                          </a:lnTo>
                          <a:lnTo>
                            <a:pt x="557" y="14"/>
                          </a:lnTo>
                          <a:lnTo>
                            <a:pt x="557" y="15"/>
                          </a:lnTo>
                          <a:lnTo>
                            <a:pt x="557" y="16"/>
                          </a:lnTo>
                          <a:lnTo>
                            <a:pt x="558" y="15"/>
                          </a:lnTo>
                          <a:lnTo>
                            <a:pt x="558" y="13"/>
                          </a:lnTo>
                          <a:lnTo>
                            <a:pt x="559" y="15"/>
                          </a:lnTo>
                          <a:lnTo>
                            <a:pt x="559" y="14"/>
                          </a:lnTo>
                          <a:lnTo>
                            <a:pt x="560" y="13"/>
                          </a:lnTo>
                          <a:lnTo>
                            <a:pt x="560" y="12"/>
                          </a:lnTo>
                          <a:lnTo>
                            <a:pt x="560" y="13"/>
                          </a:lnTo>
                          <a:lnTo>
                            <a:pt x="561" y="15"/>
                          </a:lnTo>
                          <a:lnTo>
                            <a:pt x="561" y="17"/>
                          </a:lnTo>
                          <a:lnTo>
                            <a:pt x="562" y="17"/>
                          </a:lnTo>
                          <a:lnTo>
                            <a:pt x="562" y="17"/>
                          </a:lnTo>
                          <a:lnTo>
                            <a:pt x="562" y="16"/>
                          </a:lnTo>
                          <a:lnTo>
                            <a:pt x="563" y="16"/>
                          </a:lnTo>
                          <a:lnTo>
                            <a:pt x="563" y="18"/>
                          </a:lnTo>
                          <a:lnTo>
                            <a:pt x="564" y="17"/>
                          </a:lnTo>
                          <a:lnTo>
                            <a:pt x="564" y="17"/>
                          </a:lnTo>
                          <a:lnTo>
                            <a:pt x="565" y="19"/>
                          </a:lnTo>
                          <a:lnTo>
                            <a:pt x="565" y="22"/>
                          </a:lnTo>
                          <a:lnTo>
                            <a:pt x="565" y="20"/>
                          </a:lnTo>
                          <a:lnTo>
                            <a:pt x="566" y="18"/>
                          </a:lnTo>
                          <a:lnTo>
                            <a:pt x="566" y="19"/>
                          </a:lnTo>
                          <a:lnTo>
                            <a:pt x="567" y="22"/>
                          </a:lnTo>
                          <a:lnTo>
                            <a:pt x="567" y="18"/>
                          </a:lnTo>
                          <a:lnTo>
                            <a:pt x="567" y="20"/>
                          </a:lnTo>
                          <a:lnTo>
                            <a:pt x="568" y="18"/>
                          </a:lnTo>
                          <a:lnTo>
                            <a:pt x="568" y="18"/>
                          </a:lnTo>
                          <a:lnTo>
                            <a:pt x="569" y="18"/>
                          </a:lnTo>
                          <a:lnTo>
                            <a:pt x="569" y="16"/>
                          </a:lnTo>
                          <a:lnTo>
                            <a:pt x="570" y="17"/>
                          </a:lnTo>
                          <a:lnTo>
                            <a:pt x="570" y="15"/>
                          </a:lnTo>
                          <a:lnTo>
                            <a:pt x="570" y="14"/>
                          </a:lnTo>
                          <a:lnTo>
                            <a:pt x="571" y="15"/>
                          </a:lnTo>
                          <a:lnTo>
                            <a:pt x="571" y="14"/>
                          </a:lnTo>
                          <a:lnTo>
                            <a:pt x="572" y="13"/>
                          </a:lnTo>
                          <a:lnTo>
                            <a:pt x="572" y="11"/>
                          </a:lnTo>
                          <a:lnTo>
                            <a:pt x="572" y="15"/>
                          </a:lnTo>
                          <a:lnTo>
                            <a:pt x="573" y="12"/>
                          </a:lnTo>
                          <a:lnTo>
                            <a:pt x="573" y="15"/>
                          </a:lnTo>
                          <a:lnTo>
                            <a:pt x="574" y="15"/>
                          </a:lnTo>
                          <a:lnTo>
                            <a:pt x="574" y="14"/>
                          </a:lnTo>
                          <a:lnTo>
                            <a:pt x="575" y="14"/>
                          </a:lnTo>
                          <a:lnTo>
                            <a:pt x="575" y="14"/>
                          </a:lnTo>
                          <a:lnTo>
                            <a:pt x="575" y="16"/>
                          </a:lnTo>
                          <a:lnTo>
                            <a:pt x="576" y="17"/>
                          </a:lnTo>
                          <a:lnTo>
                            <a:pt x="576" y="16"/>
                          </a:lnTo>
                          <a:lnTo>
                            <a:pt x="577" y="16"/>
                          </a:lnTo>
                          <a:lnTo>
                            <a:pt x="577" y="16"/>
                          </a:lnTo>
                          <a:lnTo>
                            <a:pt x="577" y="17"/>
                          </a:lnTo>
                          <a:lnTo>
                            <a:pt x="578" y="19"/>
                          </a:lnTo>
                          <a:lnTo>
                            <a:pt x="578" y="18"/>
                          </a:lnTo>
                          <a:lnTo>
                            <a:pt x="579" y="16"/>
                          </a:lnTo>
                          <a:lnTo>
                            <a:pt x="579" y="19"/>
                          </a:lnTo>
                          <a:lnTo>
                            <a:pt x="580" y="17"/>
                          </a:lnTo>
                          <a:lnTo>
                            <a:pt x="580" y="20"/>
                          </a:lnTo>
                          <a:lnTo>
                            <a:pt x="580" y="18"/>
                          </a:lnTo>
                          <a:lnTo>
                            <a:pt x="581" y="19"/>
                          </a:lnTo>
                          <a:lnTo>
                            <a:pt x="581" y="22"/>
                          </a:lnTo>
                          <a:lnTo>
                            <a:pt x="582" y="19"/>
                          </a:lnTo>
                          <a:lnTo>
                            <a:pt x="582" y="18"/>
                          </a:lnTo>
                          <a:lnTo>
                            <a:pt x="582" y="20"/>
                          </a:lnTo>
                          <a:lnTo>
                            <a:pt x="583" y="18"/>
                          </a:lnTo>
                          <a:lnTo>
                            <a:pt x="583" y="15"/>
                          </a:lnTo>
                          <a:lnTo>
                            <a:pt x="584" y="18"/>
                          </a:lnTo>
                          <a:lnTo>
                            <a:pt x="584" y="18"/>
                          </a:lnTo>
                          <a:lnTo>
                            <a:pt x="585" y="14"/>
                          </a:lnTo>
                          <a:lnTo>
                            <a:pt x="585" y="14"/>
                          </a:lnTo>
                          <a:lnTo>
                            <a:pt x="585" y="14"/>
                          </a:lnTo>
                          <a:lnTo>
                            <a:pt x="586" y="12"/>
                          </a:lnTo>
                          <a:lnTo>
                            <a:pt x="586" y="16"/>
                          </a:lnTo>
                          <a:lnTo>
                            <a:pt x="587" y="15"/>
                          </a:lnTo>
                          <a:lnTo>
                            <a:pt x="587" y="16"/>
                          </a:lnTo>
                          <a:lnTo>
                            <a:pt x="587" y="14"/>
                          </a:lnTo>
                          <a:lnTo>
                            <a:pt x="588" y="15"/>
                          </a:lnTo>
                          <a:lnTo>
                            <a:pt x="588" y="15"/>
                          </a:lnTo>
                          <a:lnTo>
                            <a:pt x="589" y="15"/>
                          </a:lnTo>
                          <a:lnTo>
                            <a:pt x="589" y="16"/>
                          </a:lnTo>
                          <a:lnTo>
                            <a:pt x="590" y="15"/>
                          </a:lnTo>
                          <a:lnTo>
                            <a:pt x="590" y="18"/>
                          </a:lnTo>
                          <a:lnTo>
                            <a:pt x="590" y="16"/>
                          </a:lnTo>
                          <a:lnTo>
                            <a:pt x="591" y="17"/>
                          </a:lnTo>
                          <a:lnTo>
                            <a:pt x="591" y="16"/>
                          </a:lnTo>
                          <a:lnTo>
                            <a:pt x="592" y="20"/>
                          </a:lnTo>
                          <a:lnTo>
                            <a:pt x="592" y="17"/>
                          </a:lnTo>
                          <a:lnTo>
                            <a:pt x="592" y="20"/>
                          </a:lnTo>
                          <a:lnTo>
                            <a:pt x="593" y="19"/>
                          </a:lnTo>
                          <a:lnTo>
                            <a:pt x="593" y="19"/>
                          </a:lnTo>
                          <a:lnTo>
                            <a:pt x="594" y="19"/>
                          </a:lnTo>
                          <a:lnTo>
                            <a:pt x="594" y="20"/>
                          </a:lnTo>
                          <a:lnTo>
                            <a:pt x="595" y="21"/>
                          </a:lnTo>
                          <a:lnTo>
                            <a:pt x="595" y="19"/>
                          </a:lnTo>
                          <a:lnTo>
                            <a:pt x="595" y="17"/>
                          </a:lnTo>
                          <a:lnTo>
                            <a:pt x="596" y="18"/>
                          </a:lnTo>
                          <a:lnTo>
                            <a:pt x="596" y="18"/>
                          </a:lnTo>
                          <a:lnTo>
                            <a:pt x="597" y="18"/>
                          </a:lnTo>
                          <a:lnTo>
                            <a:pt x="597" y="15"/>
                          </a:lnTo>
                          <a:lnTo>
                            <a:pt x="597" y="16"/>
                          </a:lnTo>
                          <a:lnTo>
                            <a:pt x="598" y="16"/>
                          </a:lnTo>
                          <a:lnTo>
                            <a:pt x="598" y="14"/>
                          </a:lnTo>
                          <a:lnTo>
                            <a:pt x="599" y="16"/>
                          </a:lnTo>
                          <a:lnTo>
                            <a:pt x="599" y="14"/>
                          </a:lnTo>
                          <a:lnTo>
                            <a:pt x="600" y="15"/>
                          </a:lnTo>
                          <a:lnTo>
                            <a:pt x="600" y="14"/>
                          </a:lnTo>
                          <a:lnTo>
                            <a:pt x="600" y="15"/>
                          </a:lnTo>
                          <a:lnTo>
                            <a:pt x="601" y="14"/>
                          </a:lnTo>
                          <a:lnTo>
                            <a:pt x="601" y="14"/>
                          </a:lnTo>
                          <a:lnTo>
                            <a:pt x="602" y="17"/>
                          </a:lnTo>
                          <a:lnTo>
                            <a:pt x="602" y="14"/>
                          </a:lnTo>
                          <a:lnTo>
                            <a:pt x="602" y="14"/>
                          </a:lnTo>
                          <a:lnTo>
                            <a:pt x="603" y="16"/>
                          </a:lnTo>
                          <a:lnTo>
                            <a:pt x="603" y="18"/>
                          </a:lnTo>
                          <a:lnTo>
                            <a:pt x="604" y="17"/>
                          </a:lnTo>
                          <a:lnTo>
                            <a:pt x="604" y="17"/>
                          </a:lnTo>
                          <a:lnTo>
                            <a:pt x="605" y="17"/>
                          </a:lnTo>
                          <a:lnTo>
                            <a:pt x="605" y="17"/>
                          </a:lnTo>
                          <a:lnTo>
                            <a:pt x="605" y="21"/>
                          </a:lnTo>
                          <a:lnTo>
                            <a:pt x="606" y="21"/>
                          </a:lnTo>
                          <a:lnTo>
                            <a:pt x="606" y="20"/>
                          </a:lnTo>
                          <a:lnTo>
                            <a:pt x="607" y="20"/>
                          </a:lnTo>
                          <a:lnTo>
                            <a:pt x="607" y="21"/>
                          </a:lnTo>
                          <a:lnTo>
                            <a:pt x="607" y="20"/>
                          </a:lnTo>
                          <a:lnTo>
                            <a:pt x="608" y="21"/>
                          </a:lnTo>
                          <a:lnTo>
                            <a:pt x="608" y="21"/>
                          </a:lnTo>
                          <a:lnTo>
                            <a:pt x="609" y="21"/>
                          </a:lnTo>
                          <a:lnTo>
                            <a:pt x="609" y="19"/>
                          </a:lnTo>
                          <a:lnTo>
                            <a:pt x="610" y="19"/>
                          </a:lnTo>
                          <a:lnTo>
                            <a:pt x="610" y="20"/>
                          </a:lnTo>
                          <a:lnTo>
                            <a:pt x="610" y="17"/>
                          </a:lnTo>
                          <a:lnTo>
                            <a:pt x="611" y="16"/>
                          </a:lnTo>
                          <a:lnTo>
                            <a:pt x="611" y="20"/>
                          </a:lnTo>
                          <a:lnTo>
                            <a:pt x="612" y="15"/>
                          </a:lnTo>
                          <a:lnTo>
                            <a:pt x="612" y="17"/>
                          </a:lnTo>
                          <a:lnTo>
                            <a:pt x="612" y="16"/>
                          </a:lnTo>
                          <a:lnTo>
                            <a:pt x="613" y="16"/>
                          </a:lnTo>
                          <a:lnTo>
                            <a:pt x="613" y="14"/>
                          </a:lnTo>
                          <a:lnTo>
                            <a:pt x="614" y="16"/>
                          </a:lnTo>
                          <a:lnTo>
                            <a:pt x="614" y="16"/>
                          </a:lnTo>
                          <a:lnTo>
                            <a:pt x="615" y="13"/>
                          </a:lnTo>
                          <a:lnTo>
                            <a:pt x="615" y="16"/>
                          </a:lnTo>
                          <a:lnTo>
                            <a:pt x="615" y="17"/>
                          </a:lnTo>
                          <a:lnTo>
                            <a:pt x="616" y="13"/>
                          </a:lnTo>
                          <a:lnTo>
                            <a:pt x="616" y="13"/>
                          </a:lnTo>
                          <a:lnTo>
                            <a:pt x="617" y="17"/>
                          </a:lnTo>
                          <a:lnTo>
                            <a:pt x="617" y="16"/>
                          </a:lnTo>
                          <a:lnTo>
                            <a:pt x="617" y="20"/>
                          </a:lnTo>
                          <a:lnTo>
                            <a:pt x="618" y="17"/>
                          </a:lnTo>
                          <a:lnTo>
                            <a:pt x="618" y="18"/>
                          </a:lnTo>
                          <a:lnTo>
                            <a:pt x="619" y="20"/>
                          </a:lnTo>
                          <a:lnTo>
                            <a:pt x="619" y="18"/>
                          </a:lnTo>
                          <a:lnTo>
                            <a:pt x="620" y="22"/>
                          </a:lnTo>
                          <a:lnTo>
                            <a:pt x="620" y="21"/>
                          </a:lnTo>
                          <a:lnTo>
                            <a:pt x="620" y="20"/>
                          </a:lnTo>
                          <a:lnTo>
                            <a:pt x="621" y="21"/>
                          </a:lnTo>
                          <a:lnTo>
                            <a:pt x="621" y="22"/>
                          </a:lnTo>
                          <a:lnTo>
                            <a:pt x="622" y="19"/>
                          </a:lnTo>
                          <a:lnTo>
                            <a:pt x="622" y="21"/>
                          </a:lnTo>
                          <a:lnTo>
                            <a:pt x="622" y="22"/>
                          </a:lnTo>
                          <a:lnTo>
                            <a:pt x="623" y="21"/>
                          </a:lnTo>
                          <a:lnTo>
                            <a:pt x="623" y="20"/>
                          </a:lnTo>
                          <a:lnTo>
                            <a:pt x="624" y="18"/>
                          </a:lnTo>
                          <a:lnTo>
                            <a:pt x="624" y="18"/>
                          </a:lnTo>
                          <a:lnTo>
                            <a:pt x="625" y="17"/>
                          </a:lnTo>
                          <a:lnTo>
                            <a:pt x="625" y="16"/>
                          </a:lnTo>
                          <a:lnTo>
                            <a:pt x="625" y="17"/>
                          </a:lnTo>
                          <a:lnTo>
                            <a:pt x="626" y="15"/>
                          </a:lnTo>
                          <a:lnTo>
                            <a:pt x="626" y="14"/>
                          </a:lnTo>
                          <a:lnTo>
                            <a:pt x="627" y="17"/>
                          </a:lnTo>
                          <a:lnTo>
                            <a:pt x="627" y="17"/>
                          </a:lnTo>
                          <a:lnTo>
                            <a:pt x="627" y="15"/>
                          </a:lnTo>
                          <a:lnTo>
                            <a:pt x="628" y="15"/>
                          </a:lnTo>
                          <a:lnTo>
                            <a:pt x="628" y="14"/>
                          </a:lnTo>
                          <a:lnTo>
                            <a:pt x="629" y="13"/>
                          </a:lnTo>
                          <a:lnTo>
                            <a:pt x="629" y="16"/>
                          </a:lnTo>
                          <a:lnTo>
                            <a:pt x="630" y="15"/>
                          </a:lnTo>
                          <a:lnTo>
                            <a:pt x="630" y="15"/>
                          </a:lnTo>
                          <a:lnTo>
                            <a:pt x="630" y="18"/>
                          </a:lnTo>
                          <a:lnTo>
                            <a:pt x="631" y="14"/>
                          </a:lnTo>
                          <a:lnTo>
                            <a:pt x="631" y="19"/>
                          </a:lnTo>
                          <a:lnTo>
                            <a:pt x="632" y="17"/>
                          </a:lnTo>
                          <a:lnTo>
                            <a:pt x="632" y="19"/>
                          </a:lnTo>
                          <a:lnTo>
                            <a:pt x="632" y="20"/>
                          </a:lnTo>
                          <a:lnTo>
                            <a:pt x="633" y="18"/>
                          </a:lnTo>
                          <a:lnTo>
                            <a:pt x="633" y="21"/>
                          </a:lnTo>
                          <a:lnTo>
                            <a:pt x="634" y="20"/>
                          </a:lnTo>
                          <a:lnTo>
                            <a:pt x="634" y="19"/>
                          </a:lnTo>
                          <a:lnTo>
                            <a:pt x="635" y="20"/>
                          </a:lnTo>
                          <a:lnTo>
                            <a:pt x="635" y="21"/>
                          </a:lnTo>
                          <a:lnTo>
                            <a:pt x="635" y="20"/>
                          </a:lnTo>
                          <a:lnTo>
                            <a:pt x="636" y="19"/>
                          </a:lnTo>
                          <a:lnTo>
                            <a:pt x="636" y="20"/>
                          </a:lnTo>
                          <a:lnTo>
                            <a:pt x="637" y="19"/>
                          </a:lnTo>
                          <a:lnTo>
                            <a:pt x="637" y="21"/>
                          </a:lnTo>
                          <a:lnTo>
                            <a:pt x="637" y="19"/>
                          </a:lnTo>
                          <a:lnTo>
                            <a:pt x="638" y="19"/>
                          </a:lnTo>
                          <a:lnTo>
                            <a:pt x="638" y="17"/>
                          </a:lnTo>
                          <a:lnTo>
                            <a:pt x="639" y="18"/>
                          </a:lnTo>
                          <a:lnTo>
                            <a:pt x="639" y="18"/>
                          </a:lnTo>
                          <a:lnTo>
                            <a:pt x="640" y="18"/>
                          </a:lnTo>
                          <a:lnTo>
                            <a:pt x="640" y="18"/>
                          </a:lnTo>
                          <a:lnTo>
                            <a:pt x="640" y="14"/>
                          </a:lnTo>
                          <a:lnTo>
                            <a:pt x="641" y="16"/>
                          </a:lnTo>
                          <a:lnTo>
                            <a:pt x="641" y="14"/>
                          </a:lnTo>
                          <a:lnTo>
                            <a:pt x="642" y="15"/>
                          </a:lnTo>
                          <a:lnTo>
                            <a:pt x="642" y="14"/>
                          </a:lnTo>
                          <a:lnTo>
                            <a:pt x="642" y="15"/>
                          </a:lnTo>
                          <a:lnTo>
                            <a:pt x="643" y="17"/>
                          </a:lnTo>
                          <a:lnTo>
                            <a:pt x="643" y="16"/>
                          </a:lnTo>
                          <a:lnTo>
                            <a:pt x="644" y="17"/>
                          </a:lnTo>
                          <a:lnTo>
                            <a:pt x="644" y="17"/>
                          </a:lnTo>
                          <a:lnTo>
                            <a:pt x="645" y="18"/>
                          </a:lnTo>
                          <a:lnTo>
                            <a:pt x="645" y="17"/>
                          </a:lnTo>
                          <a:lnTo>
                            <a:pt x="645" y="20"/>
                          </a:lnTo>
                          <a:lnTo>
                            <a:pt x="646" y="19"/>
                          </a:lnTo>
                          <a:lnTo>
                            <a:pt x="646" y="17"/>
                          </a:lnTo>
                          <a:lnTo>
                            <a:pt x="647" y="19"/>
                          </a:lnTo>
                          <a:lnTo>
                            <a:pt x="647" y="20"/>
                          </a:lnTo>
                          <a:lnTo>
                            <a:pt x="647" y="21"/>
                          </a:lnTo>
                          <a:lnTo>
                            <a:pt x="648" y="19"/>
                          </a:lnTo>
                          <a:lnTo>
                            <a:pt x="648" y="21"/>
                          </a:lnTo>
                          <a:lnTo>
                            <a:pt x="649" y="18"/>
                          </a:lnTo>
                          <a:lnTo>
                            <a:pt x="649" y="20"/>
                          </a:lnTo>
                          <a:lnTo>
                            <a:pt x="650" y="19"/>
                          </a:lnTo>
                          <a:lnTo>
                            <a:pt x="650" y="21"/>
                          </a:lnTo>
                          <a:lnTo>
                            <a:pt x="650" y="21"/>
                          </a:lnTo>
                          <a:lnTo>
                            <a:pt x="651" y="21"/>
                          </a:lnTo>
                          <a:lnTo>
                            <a:pt x="651" y="19"/>
                          </a:lnTo>
                          <a:lnTo>
                            <a:pt x="652" y="20"/>
                          </a:lnTo>
                          <a:lnTo>
                            <a:pt x="652" y="17"/>
                          </a:lnTo>
                          <a:lnTo>
                            <a:pt x="652" y="18"/>
                          </a:lnTo>
                          <a:lnTo>
                            <a:pt x="653" y="17"/>
                          </a:lnTo>
                          <a:lnTo>
                            <a:pt x="653" y="14"/>
                          </a:lnTo>
                          <a:lnTo>
                            <a:pt x="654" y="17"/>
                          </a:lnTo>
                          <a:lnTo>
                            <a:pt x="654" y="15"/>
                          </a:lnTo>
                          <a:lnTo>
                            <a:pt x="655" y="15"/>
                          </a:lnTo>
                          <a:lnTo>
                            <a:pt x="655" y="13"/>
                          </a:lnTo>
                          <a:lnTo>
                            <a:pt x="655" y="14"/>
                          </a:lnTo>
                          <a:lnTo>
                            <a:pt x="656" y="13"/>
                          </a:lnTo>
                          <a:lnTo>
                            <a:pt x="656" y="14"/>
                          </a:lnTo>
                          <a:lnTo>
                            <a:pt x="657" y="15"/>
                          </a:lnTo>
                          <a:lnTo>
                            <a:pt x="657" y="15"/>
                          </a:lnTo>
                          <a:lnTo>
                            <a:pt x="657" y="13"/>
                          </a:lnTo>
                          <a:lnTo>
                            <a:pt x="658" y="16"/>
                          </a:lnTo>
                          <a:lnTo>
                            <a:pt x="658" y="16"/>
                          </a:lnTo>
                          <a:lnTo>
                            <a:pt x="659" y="18"/>
                          </a:lnTo>
                          <a:lnTo>
                            <a:pt x="659" y="19"/>
                          </a:lnTo>
                          <a:lnTo>
                            <a:pt x="660" y="19"/>
                          </a:lnTo>
                          <a:lnTo>
                            <a:pt x="660" y="18"/>
                          </a:lnTo>
                          <a:lnTo>
                            <a:pt x="660" y="18"/>
                          </a:lnTo>
                          <a:lnTo>
                            <a:pt x="661" y="20"/>
                          </a:lnTo>
                          <a:lnTo>
                            <a:pt x="661" y="19"/>
                          </a:lnTo>
                          <a:lnTo>
                            <a:pt x="662" y="18"/>
                          </a:lnTo>
                          <a:lnTo>
                            <a:pt x="662" y="23"/>
                          </a:lnTo>
                          <a:lnTo>
                            <a:pt x="662" y="20"/>
                          </a:lnTo>
                          <a:lnTo>
                            <a:pt x="663" y="16"/>
                          </a:lnTo>
                          <a:lnTo>
                            <a:pt x="663" y="20"/>
                          </a:lnTo>
                          <a:lnTo>
                            <a:pt x="664" y="19"/>
                          </a:lnTo>
                          <a:lnTo>
                            <a:pt x="664" y="19"/>
                          </a:lnTo>
                          <a:lnTo>
                            <a:pt x="665" y="20"/>
                          </a:lnTo>
                          <a:lnTo>
                            <a:pt x="665" y="19"/>
                          </a:lnTo>
                          <a:lnTo>
                            <a:pt x="665" y="18"/>
                          </a:lnTo>
                          <a:lnTo>
                            <a:pt x="666" y="18"/>
                          </a:lnTo>
                          <a:lnTo>
                            <a:pt x="666" y="15"/>
                          </a:lnTo>
                          <a:lnTo>
                            <a:pt x="667" y="17"/>
                          </a:lnTo>
                          <a:lnTo>
                            <a:pt x="667" y="15"/>
                          </a:lnTo>
                          <a:lnTo>
                            <a:pt x="667" y="16"/>
                          </a:lnTo>
                          <a:lnTo>
                            <a:pt x="668" y="16"/>
                          </a:lnTo>
                          <a:lnTo>
                            <a:pt x="668" y="14"/>
                          </a:lnTo>
                          <a:lnTo>
                            <a:pt x="669" y="14"/>
                          </a:lnTo>
                          <a:lnTo>
                            <a:pt x="669" y="14"/>
                          </a:lnTo>
                          <a:lnTo>
                            <a:pt x="670" y="15"/>
                          </a:lnTo>
                          <a:lnTo>
                            <a:pt x="670" y="14"/>
                          </a:lnTo>
                          <a:lnTo>
                            <a:pt x="670" y="15"/>
                          </a:lnTo>
                          <a:lnTo>
                            <a:pt x="671" y="14"/>
                          </a:lnTo>
                          <a:lnTo>
                            <a:pt x="671" y="14"/>
                          </a:lnTo>
                          <a:lnTo>
                            <a:pt x="672" y="16"/>
                          </a:lnTo>
                          <a:lnTo>
                            <a:pt x="672" y="13"/>
                          </a:lnTo>
                          <a:lnTo>
                            <a:pt x="672" y="15"/>
                          </a:lnTo>
                          <a:lnTo>
                            <a:pt x="673" y="16"/>
                          </a:lnTo>
                          <a:lnTo>
                            <a:pt x="673" y="15"/>
                          </a:lnTo>
                          <a:lnTo>
                            <a:pt x="674" y="18"/>
                          </a:lnTo>
                          <a:lnTo>
                            <a:pt x="674" y="17"/>
                          </a:lnTo>
                          <a:lnTo>
                            <a:pt x="675" y="17"/>
                          </a:lnTo>
                          <a:lnTo>
                            <a:pt x="675" y="19"/>
                          </a:lnTo>
                          <a:lnTo>
                            <a:pt x="675" y="19"/>
                          </a:lnTo>
                          <a:lnTo>
                            <a:pt x="676" y="19"/>
                          </a:lnTo>
                          <a:lnTo>
                            <a:pt x="676" y="18"/>
                          </a:lnTo>
                          <a:lnTo>
                            <a:pt x="677" y="18"/>
                          </a:lnTo>
                          <a:lnTo>
                            <a:pt x="677" y="20"/>
                          </a:lnTo>
                          <a:lnTo>
                            <a:pt x="677" y="18"/>
                          </a:lnTo>
                          <a:lnTo>
                            <a:pt x="678" y="18"/>
                          </a:lnTo>
                          <a:lnTo>
                            <a:pt x="678" y="20"/>
                          </a:lnTo>
                          <a:lnTo>
                            <a:pt x="679" y="19"/>
                          </a:lnTo>
                          <a:lnTo>
                            <a:pt x="679" y="18"/>
                          </a:lnTo>
                          <a:lnTo>
                            <a:pt x="680" y="16"/>
                          </a:lnTo>
                          <a:lnTo>
                            <a:pt x="680" y="17"/>
                          </a:lnTo>
                          <a:lnTo>
                            <a:pt x="680" y="18"/>
                          </a:lnTo>
                          <a:lnTo>
                            <a:pt x="681" y="19"/>
                          </a:lnTo>
                          <a:lnTo>
                            <a:pt x="681" y="16"/>
                          </a:lnTo>
                          <a:lnTo>
                            <a:pt x="682" y="13"/>
                          </a:lnTo>
                          <a:lnTo>
                            <a:pt x="682" y="15"/>
                          </a:lnTo>
                          <a:lnTo>
                            <a:pt x="683" y="15"/>
                          </a:lnTo>
                          <a:lnTo>
                            <a:pt x="683" y="16"/>
                          </a:lnTo>
                          <a:lnTo>
                            <a:pt x="683" y="16"/>
                          </a:lnTo>
                          <a:lnTo>
                            <a:pt x="684" y="15"/>
                          </a:lnTo>
                          <a:lnTo>
                            <a:pt x="684" y="16"/>
                          </a:lnTo>
                          <a:lnTo>
                            <a:pt x="685" y="16"/>
                          </a:lnTo>
                          <a:lnTo>
                            <a:pt x="685" y="15"/>
                          </a:lnTo>
                          <a:lnTo>
                            <a:pt x="685" y="17"/>
                          </a:lnTo>
                          <a:lnTo>
                            <a:pt x="686" y="16"/>
                          </a:lnTo>
                          <a:lnTo>
                            <a:pt x="686" y="18"/>
                          </a:lnTo>
                          <a:lnTo>
                            <a:pt x="687" y="18"/>
                          </a:lnTo>
                          <a:lnTo>
                            <a:pt x="687" y="16"/>
                          </a:lnTo>
                          <a:lnTo>
                            <a:pt x="688" y="19"/>
                          </a:lnTo>
                          <a:lnTo>
                            <a:pt x="688" y="18"/>
                          </a:lnTo>
                          <a:lnTo>
                            <a:pt x="688" y="18"/>
                          </a:lnTo>
                          <a:lnTo>
                            <a:pt x="689" y="19"/>
                          </a:lnTo>
                          <a:lnTo>
                            <a:pt x="689" y="20"/>
                          </a:lnTo>
                          <a:lnTo>
                            <a:pt x="690" y="19"/>
                          </a:lnTo>
                          <a:lnTo>
                            <a:pt x="690" y="21"/>
                          </a:lnTo>
                          <a:lnTo>
                            <a:pt x="690" y="20"/>
                          </a:lnTo>
                          <a:lnTo>
                            <a:pt x="691" y="18"/>
                          </a:lnTo>
                          <a:lnTo>
                            <a:pt x="691" y="20"/>
                          </a:lnTo>
                          <a:lnTo>
                            <a:pt x="692" y="16"/>
                          </a:lnTo>
                          <a:lnTo>
                            <a:pt x="692" y="21"/>
                          </a:lnTo>
                          <a:lnTo>
                            <a:pt x="693" y="19"/>
                          </a:lnTo>
                          <a:lnTo>
                            <a:pt x="693" y="18"/>
                          </a:lnTo>
                          <a:lnTo>
                            <a:pt x="693" y="19"/>
                          </a:lnTo>
                          <a:lnTo>
                            <a:pt x="694" y="16"/>
                          </a:lnTo>
                          <a:lnTo>
                            <a:pt x="694" y="17"/>
                          </a:lnTo>
                          <a:lnTo>
                            <a:pt x="695" y="17"/>
                          </a:lnTo>
                          <a:lnTo>
                            <a:pt x="695" y="15"/>
                          </a:lnTo>
                          <a:lnTo>
                            <a:pt x="695" y="16"/>
                          </a:lnTo>
                          <a:lnTo>
                            <a:pt x="696" y="19"/>
                          </a:lnTo>
                          <a:lnTo>
                            <a:pt x="696" y="15"/>
                          </a:lnTo>
                          <a:lnTo>
                            <a:pt x="697" y="14"/>
                          </a:lnTo>
                          <a:lnTo>
                            <a:pt x="697" y="16"/>
                          </a:lnTo>
                          <a:lnTo>
                            <a:pt x="698" y="16"/>
                          </a:lnTo>
                          <a:lnTo>
                            <a:pt x="698" y="15"/>
                          </a:lnTo>
                          <a:lnTo>
                            <a:pt x="698" y="14"/>
                          </a:lnTo>
                          <a:lnTo>
                            <a:pt x="699" y="14"/>
                          </a:lnTo>
                          <a:lnTo>
                            <a:pt x="699" y="16"/>
                          </a:lnTo>
                          <a:lnTo>
                            <a:pt x="700" y="16"/>
                          </a:lnTo>
                          <a:lnTo>
                            <a:pt x="700" y="16"/>
                          </a:lnTo>
                          <a:lnTo>
                            <a:pt x="700" y="20"/>
                          </a:lnTo>
                          <a:lnTo>
                            <a:pt x="701" y="19"/>
                          </a:lnTo>
                          <a:lnTo>
                            <a:pt x="701" y="19"/>
                          </a:lnTo>
                          <a:lnTo>
                            <a:pt x="702" y="19"/>
                          </a:lnTo>
                          <a:lnTo>
                            <a:pt x="702" y="18"/>
                          </a:lnTo>
                          <a:lnTo>
                            <a:pt x="703" y="19"/>
                          </a:lnTo>
                          <a:lnTo>
                            <a:pt x="703" y="20"/>
                          </a:lnTo>
                          <a:lnTo>
                            <a:pt x="703" y="19"/>
                          </a:lnTo>
                          <a:lnTo>
                            <a:pt x="704" y="21"/>
                          </a:lnTo>
                          <a:lnTo>
                            <a:pt x="704" y="21"/>
                          </a:lnTo>
                          <a:lnTo>
                            <a:pt x="705" y="20"/>
                          </a:lnTo>
                          <a:lnTo>
                            <a:pt x="705" y="22"/>
                          </a:lnTo>
                          <a:lnTo>
                            <a:pt x="705" y="20"/>
                          </a:lnTo>
                          <a:lnTo>
                            <a:pt x="706" y="19"/>
                          </a:lnTo>
                          <a:lnTo>
                            <a:pt x="706" y="22"/>
                          </a:lnTo>
                          <a:lnTo>
                            <a:pt x="707" y="21"/>
                          </a:lnTo>
                          <a:lnTo>
                            <a:pt x="707" y="21"/>
                          </a:lnTo>
                          <a:lnTo>
                            <a:pt x="708" y="20"/>
                          </a:lnTo>
                          <a:lnTo>
                            <a:pt x="708" y="19"/>
                          </a:lnTo>
                          <a:lnTo>
                            <a:pt x="708" y="19"/>
                          </a:lnTo>
                          <a:lnTo>
                            <a:pt x="709" y="18"/>
                          </a:lnTo>
                          <a:lnTo>
                            <a:pt x="709" y="18"/>
                          </a:lnTo>
                          <a:lnTo>
                            <a:pt x="710" y="15"/>
                          </a:lnTo>
                          <a:lnTo>
                            <a:pt x="710" y="17"/>
                          </a:lnTo>
                          <a:lnTo>
                            <a:pt x="710" y="16"/>
                          </a:lnTo>
                          <a:lnTo>
                            <a:pt x="711" y="15"/>
                          </a:lnTo>
                          <a:lnTo>
                            <a:pt x="711" y="15"/>
                          </a:lnTo>
                          <a:lnTo>
                            <a:pt x="712" y="16"/>
                          </a:lnTo>
                          <a:lnTo>
                            <a:pt x="712" y="15"/>
                          </a:lnTo>
                          <a:lnTo>
                            <a:pt x="713" y="15"/>
                          </a:lnTo>
                          <a:lnTo>
                            <a:pt x="713" y="18"/>
                          </a:lnTo>
                          <a:lnTo>
                            <a:pt x="713" y="16"/>
                          </a:lnTo>
                          <a:lnTo>
                            <a:pt x="714" y="17"/>
                          </a:lnTo>
                          <a:lnTo>
                            <a:pt x="714" y="18"/>
                          </a:lnTo>
                          <a:lnTo>
                            <a:pt x="715" y="18"/>
                          </a:lnTo>
                          <a:lnTo>
                            <a:pt x="715" y="17"/>
                          </a:lnTo>
                          <a:lnTo>
                            <a:pt x="715" y="17"/>
                          </a:lnTo>
                          <a:lnTo>
                            <a:pt x="716" y="19"/>
                          </a:lnTo>
                          <a:lnTo>
                            <a:pt x="716" y="18"/>
                          </a:lnTo>
                          <a:lnTo>
                            <a:pt x="717" y="19"/>
                          </a:lnTo>
                          <a:lnTo>
                            <a:pt x="717" y="20"/>
                          </a:lnTo>
                          <a:lnTo>
                            <a:pt x="718" y="20"/>
                          </a:lnTo>
                          <a:lnTo>
                            <a:pt x="718" y="19"/>
                          </a:lnTo>
                          <a:lnTo>
                            <a:pt x="718" y="19"/>
                          </a:lnTo>
                          <a:lnTo>
                            <a:pt x="719" y="20"/>
                          </a:lnTo>
                          <a:lnTo>
                            <a:pt x="719" y="20"/>
                          </a:lnTo>
                          <a:lnTo>
                            <a:pt x="720" y="17"/>
                          </a:lnTo>
                          <a:lnTo>
                            <a:pt x="720" y="20"/>
                          </a:lnTo>
                          <a:lnTo>
                            <a:pt x="720" y="20"/>
                          </a:lnTo>
                          <a:lnTo>
                            <a:pt x="721" y="18"/>
                          </a:lnTo>
                          <a:lnTo>
                            <a:pt x="721" y="17"/>
                          </a:lnTo>
                          <a:lnTo>
                            <a:pt x="722" y="16"/>
                          </a:lnTo>
                          <a:lnTo>
                            <a:pt x="722" y="19"/>
                          </a:lnTo>
                          <a:lnTo>
                            <a:pt x="723" y="17"/>
                          </a:lnTo>
                          <a:lnTo>
                            <a:pt x="723" y="15"/>
                          </a:lnTo>
                          <a:lnTo>
                            <a:pt x="723" y="15"/>
                          </a:lnTo>
                          <a:lnTo>
                            <a:pt x="724" y="16"/>
                          </a:lnTo>
                          <a:lnTo>
                            <a:pt x="724" y="15"/>
                          </a:lnTo>
                          <a:lnTo>
                            <a:pt x="725" y="15"/>
                          </a:lnTo>
                          <a:lnTo>
                            <a:pt x="725" y="11"/>
                          </a:lnTo>
                          <a:lnTo>
                            <a:pt x="725" y="12"/>
                          </a:lnTo>
                          <a:lnTo>
                            <a:pt x="726" y="15"/>
                          </a:lnTo>
                          <a:lnTo>
                            <a:pt x="726" y="13"/>
                          </a:lnTo>
                          <a:lnTo>
                            <a:pt x="727" y="14"/>
                          </a:lnTo>
                          <a:lnTo>
                            <a:pt x="727" y="17"/>
                          </a:lnTo>
                          <a:lnTo>
                            <a:pt x="728" y="17"/>
                          </a:lnTo>
                          <a:lnTo>
                            <a:pt x="728" y="16"/>
                          </a:lnTo>
                          <a:lnTo>
                            <a:pt x="728" y="16"/>
                          </a:lnTo>
                          <a:lnTo>
                            <a:pt x="729" y="21"/>
                          </a:lnTo>
                          <a:lnTo>
                            <a:pt x="729" y="19"/>
                          </a:lnTo>
                          <a:lnTo>
                            <a:pt x="730" y="18"/>
                          </a:lnTo>
                          <a:lnTo>
                            <a:pt x="730" y="15"/>
                          </a:lnTo>
                          <a:lnTo>
                            <a:pt x="730" y="18"/>
                          </a:lnTo>
                          <a:lnTo>
                            <a:pt x="731" y="19"/>
                          </a:lnTo>
                          <a:lnTo>
                            <a:pt x="731" y="21"/>
                          </a:lnTo>
                          <a:lnTo>
                            <a:pt x="732" y="18"/>
                          </a:lnTo>
                          <a:lnTo>
                            <a:pt x="732" y="18"/>
                          </a:lnTo>
                          <a:lnTo>
                            <a:pt x="733" y="20"/>
                          </a:lnTo>
                          <a:lnTo>
                            <a:pt x="733" y="20"/>
                          </a:lnTo>
                          <a:lnTo>
                            <a:pt x="733" y="19"/>
                          </a:lnTo>
                          <a:lnTo>
                            <a:pt x="734" y="18"/>
                          </a:lnTo>
                          <a:lnTo>
                            <a:pt x="734" y="19"/>
                          </a:lnTo>
                          <a:lnTo>
                            <a:pt x="735" y="18"/>
                          </a:lnTo>
                          <a:lnTo>
                            <a:pt x="735" y="19"/>
                          </a:lnTo>
                          <a:lnTo>
                            <a:pt x="735" y="20"/>
                          </a:lnTo>
                          <a:lnTo>
                            <a:pt x="736" y="16"/>
                          </a:lnTo>
                          <a:lnTo>
                            <a:pt x="736" y="18"/>
                          </a:lnTo>
                          <a:lnTo>
                            <a:pt x="737" y="19"/>
                          </a:lnTo>
                          <a:lnTo>
                            <a:pt x="737" y="17"/>
                          </a:lnTo>
                          <a:lnTo>
                            <a:pt x="738" y="16"/>
                          </a:lnTo>
                          <a:lnTo>
                            <a:pt x="738" y="15"/>
                          </a:lnTo>
                          <a:lnTo>
                            <a:pt x="738" y="17"/>
                          </a:lnTo>
                          <a:lnTo>
                            <a:pt x="739" y="15"/>
                          </a:lnTo>
                          <a:lnTo>
                            <a:pt x="739" y="16"/>
                          </a:lnTo>
                          <a:lnTo>
                            <a:pt x="740" y="16"/>
                          </a:lnTo>
                          <a:lnTo>
                            <a:pt x="740" y="15"/>
                          </a:lnTo>
                          <a:lnTo>
                            <a:pt x="740" y="15"/>
                          </a:lnTo>
                          <a:lnTo>
                            <a:pt x="741" y="14"/>
                          </a:lnTo>
                          <a:lnTo>
                            <a:pt x="741" y="15"/>
                          </a:lnTo>
                          <a:lnTo>
                            <a:pt x="742" y="16"/>
                          </a:lnTo>
                          <a:lnTo>
                            <a:pt x="742" y="18"/>
                          </a:lnTo>
                          <a:lnTo>
                            <a:pt x="743" y="19"/>
                          </a:lnTo>
                          <a:lnTo>
                            <a:pt x="743" y="17"/>
                          </a:lnTo>
                          <a:lnTo>
                            <a:pt x="743" y="17"/>
                          </a:lnTo>
                          <a:lnTo>
                            <a:pt x="744" y="18"/>
                          </a:lnTo>
                          <a:lnTo>
                            <a:pt x="744" y="19"/>
                          </a:lnTo>
                          <a:lnTo>
                            <a:pt x="745" y="19"/>
                          </a:lnTo>
                          <a:lnTo>
                            <a:pt x="745" y="21"/>
                          </a:lnTo>
                          <a:lnTo>
                            <a:pt x="745" y="20"/>
                          </a:lnTo>
                          <a:lnTo>
                            <a:pt x="746" y="21"/>
                          </a:lnTo>
                          <a:lnTo>
                            <a:pt x="746" y="21"/>
                          </a:lnTo>
                          <a:lnTo>
                            <a:pt x="747" y="20"/>
                          </a:lnTo>
                          <a:lnTo>
                            <a:pt x="747" y="21"/>
                          </a:lnTo>
                          <a:lnTo>
                            <a:pt x="748" y="16"/>
                          </a:lnTo>
                          <a:lnTo>
                            <a:pt x="748" y="23"/>
                          </a:lnTo>
                          <a:lnTo>
                            <a:pt x="748" y="20"/>
                          </a:lnTo>
                          <a:lnTo>
                            <a:pt x="749" y="18"/>
                          </a:lnTo>
                          <a:lnTo>
                            <a:pt x="749" y="18"/>
                          </a:lnTo>
                          <a:lnTo>
                            <a:pt x="750" y="19"/>
                          </a:lnTo>
                          <a:lnTo>
                            <a:pt x="750" y="18"/>
                          </a:lnTo>
                          <a:lnTo>
                            <a:pt x="750" y="19"/>
                          </a:lnTo>
                          <a:lnTo>
                            <a:pt x="751" y="16"/>
                          </a:lnTo>
                          <a:lnTo>
                            <a:pt x="751" y="16"/>
                          </a:lnTo>
                          <a:lnTo>
                            <a:pt x="752" y="16"/>
                          </a:lnTo>
                          <a:lnTo>
                            <a:pt x="752" y="16"/>
                          </a:lnTo>
                          <a:lnTo>
                            <a:pt x="753" y="19"/>
                          </a:lnTo>
                          <a:lnTo>
                            <a:pt x="753" y="16"/>
                          </a:lnTo>
                          <a:lnTo>
                            <a:pt x="753" y="15"/>
                          </a:lnTo>
                          <a:lnTo>
                            <a:pt x="754" y="17"/>
                          </a:lnTo>
                          <a:lnTo>
                            <a:pt x="754" y="18"/>
                          </a:lnTo>
                          <a:lnTo>
                            <a:pt x="755" y="16"/>
                          </a:lnTo>
                          <a:lnTo>
                            <a:pt x="755" y="16"/>
                          </a:lnTo>
                          <a:lnTo>
                            <a:pt x="755" y="18"/>
                          </a:lnTo>
                          <a:lnTo>
                            <a:pt x="756" y="18"/>
                          </a:lnTo>
                          <a:lnTo>
                            <a:pt x="756" y="16"/>
                          </a:lnTo>
                          <a:lnTo>
                            <a:pt x="757" y="18"/>
                          </a:lnTo>
                          <a:lnTo>
                            <a:pt x="757" y="21"/>
                          </a:lnTo>
                          <a:lnTo>
                            <a:pt x="758" y="17"/>
                          </a:lnTo>
                          <a:lnTo>
                            <a:pt x="758" y="20"/>
                          </a:lnTo>
                          <a:lnTo>
                            <a:pt x="758" y="21"/>
                          </a:lnTo>
                          <a:lnTo>
                            <a:pt x="759" y="20"/>
                          </a:lnTo>
                          <a:lnTo>
                            <a:pt x="759" y="23"/>
                          </a:lnTo>
                          <a:lnTo>
                            <a:pt x="760" y="23"/>
                          </a:lnTo>
                          <a:lnTo>
                            <a:pt x="760" y="21"/>
                          </a:lnTo>
                          <a:lnTo>
                            <a:pt x="760" y="21"/>
                          </a:lnTo>
                          <a:lnTo>
                            <a:pt x="761" y="21"/>
                          </a:lnTo>
                          <a:lnTo>
                            <a:pt x="761" y="21"/>
                          </a:lnTo>
                          <a:lnTo>
                            <a:pt x="762" y="20"/>
                          </a:lnTo>
                          <a:lnTo>
                            <a:pt x="762" y="22"/>
                          </a:lnTo>
                          <a:lnTo>
                            <a:pt x="763" y="22"/>
                          </a:lnTo>
                          <a:lnTo>
                            <a:pt x="763" y="20"/>
                          </a:lnTo>
                          <a:lnTo>
                            <a:pt x="763" y="20"/>
                          </a:lnTo>
                          <a:lnTo>
                            <a:pt x="764" y="19"/>
                          </a:lnTo>
                          <a:lnTo>
                            <a:pt x="764" y="19"/>
                          </a:lnTo>
                          <a:lnTo>
                            <a:pt x="765" y="17"/>
                          </a:lnTo>
                          <a:lnTo>
                            <a:pt x="765" y="18"/>
                          </a:lnTo>
                          <a:lnTo>
                            <a:pt x="765" y="18"/>
                          </a:lnTo>
                          <a:lnTo>
                            <a:pt x="766" y="16"/>
                          </a:lnTo>
                          <a:lnTo>
                            <a:pt x="766" y="16"/>
                          </a:lnTo>
                          <a:lnTo>
                            <a:pt x="767" y="15"/>
                          </a:lnTo>
                          <a:lnTo>
                            <a:pt x="767" y="17"/>
                          </a:lnTo>
                          <a:lnTo>
                            <a:pt x="768" y="17"/>
                          </a:lnTo>
                          <a:lnTo>
                            <a:pt x="768" y="16"/>
                          </a:lnTo>
                          <a:lnTo>
                            <a:pt x="768" y="17"/>
                          </a:lnTo>
                          <a:lnTo>
                            <a:pt x="769" y="16"/>
                          </a:lnTo>
                          <a:lnTo>
                            <a:pt x="769" y="17"/>
                          </a:lnTo>
                          <a:lnTo>
                            <a:pt x="770" y="18"/>
                          </a:lnTo>
                          <a:lnTo>
                            <a:pt x="770" y="19"/>
                          </a:lnTo>
                          <a:lnTo>
                            <a:pt x="770" y="19"/>
                          </a:lnTo>
                          <a:lnTo>
                            <a:pt x="771" y="19"/>
                          </a:lnTo>
                          <a:lnTo>
                            <a:pt x="771" y="18"/>
                          </a:lnTo>
                          <a:lnTo>
                            <a:pt x="772" y="18"/>
                          </a:lnTo>
                          <a:lnTo>
                            <a:pt x="772" y="22"/>
                          </a:lnTo>
                          <a:lnTo>
                            <a:pt x="773" y="22"/>
                          </a:lnTo>
                          <a:lnTo>
                            <a:pt x="773" y="21"/>
                          </a:lnTo>
                          <a:lnTo>
                            <a:pt x="773" y="20"/>
                          </a:lnTo>
                          <a:lnTo>
                            <a:pt x="774" y="21"/>
                          </a:lnTo>
                          <a:lnTo>
                            <a:pt x="774" y="21"/>
                          </a:lnTo>
                          <a:lnTo>
                            <a:pt x="775" y="19"/>
                          </a:lnTo>
                          <a:lnTo>
                            <a:pt x="775" y="20"/>
                          </a:lnTo>
                          <a:lnTo>
                            <a:pt x="775" y="18"/>
                          </a:lnTo>
                          <a:lnTo>
                            <a:pt x="776" y="20"/>
                          </a:lnTo>
                          <a:lnTo>
                            <a:pt x="776" y="20"/>
                          </a:lnTo>
                          <a:lnTo>
                            <a:pt x="777" y="19"/>
                          </a:lnTo>
                          <a:lnTo>
                            <a:pt x="777" y="18"/>
                          </a:lnTo>
                          <a:lnTo>
                            <a:pt x="778" y="18"/>
                          </a:lnTo>
                          <a:lnTo>
                            <a:pt x="778" y="18"/>
                          </a:lnTo>
                          <a:lnTo>
                            <a:pt x="778" y="17"/>
                          </a:lnTo>
                          <a:lnTo>
                            <a:pt x="779" y="16"/>
                          </a:lnTo>
                          <a:lnTo>
                            <a:pt x="779" y="14"/>
                          </a:lnTo>
                          <a:lnTo>
                            <a:pt x="780" y="16"/>
                          </a:lnTo>
                          <a:lnTo>
                            <a:pt x="780" y="14"/>
                          </a:lnTo>
                          <a:lnTo>
                            <a:pt x="780" y="14"/>
                          </a:lnTo>
                          <a:lnTo>
                            <a:pt x="781" y="15"/>
                          </a:lnTo>
                          <a:lnTo>
                            <a:pt x="781" y="17"/>
                          </a:lnTo>
                          <a:lnTo>
                            <a:pt x="782" y="16"/>
                          </a:lnTo>
                          <a:lnTo>
                            <a:pt x="782" y="17"/>
                          </a:lnTo>
                          <a:lnTo>
                            <a:pt x="783" y="17"/>
                          </a:lnTo>
                          <a:lnTo>
                            <a:pt x="783" y="16"/>
                          </a:lnTo>
                          <a:lnTo>
                            <a:pt x="783" y="20"/>
                          </a:lnTo>
                          <a:lnTo>
                            <a:pt x="784" y="17"/>
                          </a:lnTo>
                          <a:lnTo>
                            <a:pt x="784" y="20"/>
                          </a:lnTo>
                          <a:lnTo>
                            <a:pt x="785" y="19"/>
                          </a:lnTo>
                          <a:lnTo>
                            <a:pt x="785" y="17"/>
                          </a:lnTo>
                          <a:lnTo>
                            <a:pt x="785" y="21"/>
                          </a:lnTo>
                          <a:lnTo>
                            <a:pt x="786" y="21"/>
                          </a:lnTo>
                          <a:lnTo>
                            <a:pt x="786" y="20"/>
                          </a:lnTo>
                          <a:lnTo>
                            <a:pt x="787" y="19"/>
                          </a:lnTo>
                          <a:lnTo>
                            <a:pt x="787" y="23"/>
                          </a:lnTo>
                          <a:lnTo>
                            <a:pt x="788" y="20"/>
                          </a:lnTo>
                          <a:lnTo>
                            <a:pt x="788" y="21"/>
                          </a:lnTo>
                          <a:lnTo>
                            <a:pt x="788" y="21"/>
                          </a:lnTo>
                          <a:lnTo>
                            <a:pt x="789" y="23"/>
                          </a:lnTo>
                          <a:lnTo>
                            <a:pt x="789" y="20"/>
                          </a:lnTo>
                          <a:lnTo>
                            <a:pt x="790" y="22"/>
                          </a:lnTo>
                          <a:lnTo>
                            <a:pt x="790" y="21"/>
                          </a:lnTo>
                          <a:lnTo>
                            <a:pt x="790" y="19"/>
                          </a:lnTo>
                          <a:lnTo>
                            <a:pt x="791" y="18"/>
                          </a:lnTo>
                          <a:lnTo>
                            <a:pt x="791" y="18"/>
                          </a:lnTo>
                          <a:lnTo>
                            <a:pt x="792" y="21"/>
                          </a:lnTo>
                          <a:lnTo>
                            <a:pt x="792" y="18"/>
                          </a:lnTo>
                          <a:lnTo>
                            <a:pt x="793" y="17"/>
                          </a:lnTo>
                          <a:lnTo>
                            <a:pt x="793" y="16"/>
                          </a:lnTo>
                          <a:lnTo>
                            <a:pt x="793" y="14"/>
                          </a:lnTo>
                          <a:lnTo>
                            <a:pt x="794" y="15"/>
                          </a:lnTo>
                          <a:lnTo>
                            <a:pt x="794" y="13"/>
                          </a:lnTo>
                          <a:lnTo>
                            <a:pt x="795" y="14"/>
                          </a:lnTo>
                          <a:lnTo>
                            <a:pt x="795" y="15"/>
                          </a:lnTo>
                          <a:lnTo>
                            <a:pt x="795" y="12"/>
                          </a:lnTo>
                          <a:lnTo>
                            <a:pt x="796" y="15"/>
                          </a:lnTo>
                          <a:lnTo>
                            <a:pt x="796" y="17"/>
                          </a:lnTo>
                          <a:lnTo>
                            <a:pt x="797" y="18"/>
                          </a:lnTo>
                          <a:lnTo>
                            <a:pt x="797" y="15"/>
                          </a:lnTo>
                          <a:lnTo>
                            <a:pt x="798" y="18"/>
                          </a:lnTo>
                          <a:lnTo>
                            <a:pt x="798" y="16"/>
                          </a:lnTo>
                          <a:lnTo>
                            <a:pt x="798" y="17"/>
                          </a:lnTo>
                          <a:lnTo>
                            <a:pt x="799" y="17"/>
                          </a:lnTo>
                          <a:lnTo>
                            <a:pt x="799" y="18"/>
                          </a:lnTo>
                          <a:lnTo>
                            <a:pt x="800" y="18"/>
                          </a:lnTo>
                          <a:lnTo>
                            <a:pt x="800" y="20"/>
                          </a:lnTo>
                          <a:lnTo>
                            <a:pt x="800" y="20"/>
                          </a:lnTo>
                          <a:lnTo>
                            <a:pt x="801" y="20"/>
                          </a:lnTo>
                          <a:lnTo>
                            <a:pt x="801" y="21"/>
                          </a:lnTo>
                          <a:lnTo>
                            <a:pt x="802" y="20"/>
                          </a:lnTo>
                          <a:lnTo>
                            <a:pt x="802" y="19"/>
                          </a:lnTo>
                          <a:lnTo>
                            <a:pt x="803" y="20"/>
                          </a:lnTo>
                          <a:lnTo>
                            <a:pt x="803" y="18"/>
                          </a:lnTo>
                          <a:lnTo>
                            <a:pt x="803" y="21"/>
                          </a:lnTo>
                          <a:lnTo>
                            <a:pt x="804" y="19"/>
                          </a:lnTo>
                          <a:lnTo>
                            <a:pt x="804" y="20"/>
                          </a:lnTo>
                          <a:lnTo>
                            <a:pt x="805" y="19"/>
                          </a:lnTo>
                          <a:lnTo>
                            <a:pt x="805" y="19"/>
                          </a:lnTo>
                          <a:lnTo>
                            <a:pt x="805" y="18"/>
                          </a:lnTo>
                          <a:lnTo>
                            <a:pt x="806" y="18"/>
                          </a:lnTo>
                          <a:lnTo>
                            <a:pt x="806" y="17"/>
                          </a:lnTo>
                          <a:lnTo>
                            <a:pt x="807" y="16"/>
                          </a:lnTo>
                          <a:lnTo>
                            <a:pt x="807" y="15"/>
                          </a:lnTo>
                          <a:lnTo>
                            <a:pt x="808" y="15"/>
                          </a:lnTo>
                          <a:lnTo>
                            <a:pt x="808" y="16"/>
                          </a:lnTo>
                          <a:lnTo>
                            <a:pt x="808" y="16"/>
                          </a:lnTo>
                          <a:lnTo>
                            <a:pt x="809" y="16"/>
                          </a:lnTo>
                          <a:lnTo>
                            <a:pt x="809" y="18"/>
                          </a:lnTo>
                          <a:lnTo>
                            <a:pt x="810" y="17"/>
                          </a:lnTo>
                          <a:lnTo>
                            <a:pt x="810" y="15"/>
                          </a:lnTo>
                          <a:lnTo>
                            <a:pt x="810" y="15"/>
                          </a:lnTo>
                          <a:lnTo>
                            <a:pt x="811" y="14"/>
                          </a:lnTo>
                          <a:lnTo>
                            <a:pt x="811" y="20"/>
                          </a:lnTo>
                          <a:lnTo>
                            <a:pt x="812" y="17"/>
                          </a:lnTo>
                          <a:lnTo>
                            <a:pt x="812" y="18"/>
                          </a:lnTo>
                          <a:lnTo>
                            <a:pt x="813" y="18"/>
                          </a:lnTo>
                          <a:lnTo>
                            <a:pt x="813" y="18"/>
                          </a:lnTo>
                          <a:lnTo>
                            <a:pt x="813" y="17"/>
                          </a:lnTo>
                          <a:lnTo>
                            <a:pt x="814" y="20"/>
                          </a:lnTo>
                          <a:lnTo>
                            <a:pt x="814" y="20"/>
                          </a:lnTo>
                          <a:lnTo>
                            <a:pt x="815" y="20"/>
                          </a:lnTo>
                          <a:lnTo>
                            <a:pt x="815" y="22"/>
                          </a:lnTo>
                          <a:lnTo>
                            <a:pt x="815" y="21"/>
                          </a:lnTo>
                          <a:lnTo>
                            <a:pt x="816" y="20"/>
                          </a:lnTo>
                          <a:lnTo>
                            <a:pt x="816" y="20"/>
                          </a:lnTo>
                          <a:lnTo>
                            <a:pt x="817" y="20"/>
                          </a:lnTo>
                          <a:lnTo>
                            <a:pt x="817" y="18"/>
                          </a:lnTo>
                          <a:lnTo>
                            <a:pt x="818" y="19"/>
                          </a:lnTo>
                          <a:lnTo>
                            <a:pt x="818" y="19"/>
                          </a:lnTo>
                          <a:lnTo>
                            <a:pt x="818" y="19"/>
                          </a:lnTo>
                          <a:lnTo>
                            <a:pt x="819" y="18"/>
                          </a:lnTo>
                          <a:lnTo>
                            <a:pt x="819" y="17"/>
                          </a:lnTo>
                          <a:lnTo>
                            <a:pt x="820" y="19"/>
                          </a:lnTo>
                          <a:lnTo>
                            <a:pt x="820" y="17"/>
                          </a:lnTo>
                          <a:lnTo>
                            <a:pt x="820" y="17"/>
                          </a:lnTo>
                          <a:lnTo>
                            <a:pt x="821" y="13"/>
                          </a:lnTo>
                          <a:lnTo>
                            <a:pt x="821" y="14"/>
                          </a:lnTo>
                          <a:lnTo>
                            <a:pt x="822" y="13"/>
                          </a:lnTo>
                          <a:lnTo>
                            <a:pt x="822" y="16"/>
                          </a:lnTo>
                          <a:lnTo>
                            <a:pt x="823" y="14"/>
                          </a:lnTo>
                          <a:lnTo>
                            <a:pt x="823" y="13"/>
                          </a:lnTo>
                          <a:lnTo>
                            <a:pt x="823" y="14"/>
                          </a:lnTo>
                          <a:lnTo>
                            <a:pt x="824" y="15"/>
                          </a:lnTo>
                          <a:lnTo>
                            <a:pt x="824" y="14"/>
                          </a:lnTo>
                          <a:lnTo>
                            <a:pt x="825" y="18"/>
                          </a:lnTo>
                          <a:lnTo>
                            <a:pt x="825" y="16"/>
                          </a:lnTo>
                          <a:lnTo>
                            <a:pt x="825" y="16"/>
                          </a:lnTo>
                          <a:lnTo>
                            <a:pt x="826" y="19"/>
                          </a:lnTo>
                          <a:lnTo>
                            <a:pt x="826" y="18"/>
                          </a:lnTo>
                          <a:lnTo>
                            <a:pt x="827" y="16"/>
                          </a:lnTo>
                          <a:lnTo>
                            <a:pt x="827" y="18"/>
                          </a:lnTo>
                          <a:lnTo>
                            <a:pt x="828" y="21"/>
                          </a:lnTo>
                          <a:lnTo>
                            <a:pt x="828" y="21"/>
                          </a:lnTo>
                          <a:lnTo>
                            <a:pt x="828" y="20"/>
                          </a:lnTo>
                          <a:lnTo>
                            <a:pt x="829" y="21"/>
                          </a:lnTo>
                          <a:lnTo>
                            <a:pt x="829" y="21"/>
                          </a:lnTo>
                          <a:lnTo>
                            <a:pt x="830" y="21"/>
                          </a:lnTo>
                          <a:lnTo>
                            <a:pt x="830" y="21"/>
                          </a:lnTo>
                          <a:lnTo>
                            <a:pt x="830" y="20"/>
                          </a:lnTo>
                          <a:lnTo>
                            <a:pt x="831" y="20"/>
                          </a:lnTo>
                          <a:lnTo>
                            <a:pt x="831" y="20"/>
                          </a:lnTo>
                          <a:lnTo>
                            <a:pt x="832" y="19"/>
                          </a:lnTo>
                          <a:lnTo>
                            <a:pt x="832" y="18"/>
                          </a:lnTo>
                          <a:lnTo>
                            <a:pt x="833" y="20"/>
                          </a:lnTo>
                          <a:lnTo>
                            <a:pt x="833" y="18"/>
                          </a:lnTo>
                          <a:lnTo>
                            <a:pt x="833" y="19"/>
                          </a:lnTo>
                          <a:lnTo>
                            <a:pt x="834" y="18"/>
                          </a:lnTo>
                          <a:lnTo>
                            <a:pt x="834" y="16"/>
                          </a:lnTo>
                          <a:lnTo>
                            <a:pt x="835" y="16"/>
                          </a:lnTo>
                          <a:lnTo>
                            <a:pt x="835" y="16"/>
                          </a:lnTo>
                          <a:lnTo>
                            <a:pt x="835" y="14"/>
                          </a:lnTo>
                          <a:lnTo>
                            <a:pt x="836" y="17"/>
                          </a:lnTo>
                          <a:lnTo>
                            <a:pt x="836" y="13"/>
                          </a:lnTo>
                          <a:lnTo>
                            <a:pt x="837" y="16"/>
                          </a:lnTo>
                          <a:lnTo>
                            <a:pt x="837" y="17"/>
                          </a:lnTo>
                          <a:lnTo>
                            <a:pt x="838" y="15"/>
                          </a:lnTo>
                          <a:lnTo>
                            <a:pt x="838" y="15"/>
                          </a:lnTo>
                          <a:lnTo>
                            <a:pt x="838" y="16"/>
                          </a:lnTo>
                          <a:lnTo>
                            <a:pt x="839" y="16"/>
                          </a:lnTo>
                          <a:lnTo>
                            <a:pt x="839" y="18"/>
                          </a:lnTo>
                          <a:lnTo>
                            <a:pt x="840" y="17"/>
                          </a:lnTo>
                          <a:lnTo>
                            <a:pt x="840" y="17"/>
                          </a:lnTo>
                          <a:lnTo>
                            <a:pt x="840" y="18"/>
                          </a:lnTo>
                          <a:lnTo>
                            <a:pt x="841" y="18"/>
                          </a:lnTo>
                          <a:lnTo>
                            <a:pt x="841" y="19"/>
                          </a:lnTo>
                          <a:lnTo>
                            <a:pt x="842" y="17"/>
                          </a:lnTo>
                          <a:lnTo>
                            <a:pt x="842" y="21"/>
                          </a:lnTo>
                          <a:lnTo>
                            <a:pt x="843" y="21"/>
                          </a:lnTo>
                          <a:lnTo>
                            <a:pt x="843" y="19"/>
                          </a:lnTo>
                          <a:lnTo>
                            <a:pt x="843" y="21"/>
                          </a:lnTo>
                          <a:lnTo>
                            <a:pt x="844" y="21"/>
                          </a:lnTo>
                          <a:lnTo>
                            <a:pt x="844" y="20"/>
                          </a:lnTo>
                          <a:lnTo>
                            <a:pt x="845" y="18"/>
                          </a:lnTo>
                          <a:lnTo>
                            <a:pt x="845" y="20"/>
                          </a:lnTo>
                          <a:lnTo>
                            <a:pt x="845" y="22"/>
                          </a:lnTo>
                          <a:lnTo>
                            <a:pt x="846" y="18"/>
                          </a:lnTo>
                          <a:lnTo>
                            <a:pt x="846" y="19"/>
                          </a:lnTo>
                          <a:lnTo>
                            <a:pt x="847" y="16"/>
                          </a:lnTo>
                          <a:lnTo>
                            <a:pt x="847" y="18"/>
                          </a:lnTo>
                          <a:lnTo>
                            <a:pt x="848" y="16"/>
                          </a:lnTo>
                          <a:lnTo>
                            <a:pt x="848" y="18"/>
                          </a:lnTo>
                          <a:lnTo>
                            <a:pt x="848" y="17"/>
                          </a:lnTo>
                          <a:lnTo>
                            <a:pt x="849" y="17"/>
                          </a:lnTo>
                          <a:lnTo>
                            <a:pt x="849" y="14"/>
                          </a:lnTo>
                          <a:lnTo>
                            <a:pt x="850" y="14"/>
                          </a:lnTo>
                          <a:lnTo>
                            <a:pt x="850" y="16"/>
                          </a:lnTo>
                          <a:lnTo>
                            <a:pt x="850" y="15"/>
                          </a:lnTo>
                          <a:lnTo>
                            <a:pt x="851" y="15"/>
                          </a:lnTo>
                          <a:lnTo>
                            <a:pt x="851" y="16"/>
                          </a:lnTo>
                          <a:lnTo>
                            <a:pt x="852" y="16"/>
                          </a:lnTo>
                          <a:lnTo>
                            <a:pt x="852" y="13"/>
                          </a:lnTo>
                          <a:lnTo>
                            <a:pt x="853" y="16"/>
                          </a:lnTo>
                          <a:lnTo>
                            <a:pt x="853" y="17"/>
                          </a:lnTo>
                          <a:lnTo>
                            <a:pt x="853" y="18"/>
                          </a:lnTo>
                          <a:lnTo>
                            <a:pt x="854" y="17"/>
                          </a:lnTo>
                          <a:lnTo>
                            <a:pt x="854" y="18"/>
                          </a:lnTo>
                          <a:lnTo>
                            <a:pt x="855" y="20"/>
                          </a:lnTo>
                          <a:lnTo>
                            <a:pt x="855" y="20"/>
                          </a:lnTo>
                          <a:lnTo>
                            <a:pt x="855" y="21"/>
                          </a:lnTo>
                          <a:lnTo>
                            <a:pt x="856" y="21"/>
                          </a:lnTo>
                          <a:lnTo>
                            <a:pt x="856" y="20"/>
                          </a:lnTo>
                          <a:lnTo>
                            <a:pt x="857" y="21"/>
                          </a:lnTo>
                          <a:lnTo>
                            <a:pt x="857" y="21"/>
                          </a:lnTo>
                          <a:lnTo>
                            <a:pt x="858" y="21"/>
                          </a:lnTo>
                          <a:lnTo>
                            <a:pt x="858" y="22"/>
                          </a:lnTo>
                          <a:lnTo>
                            <a:pt x="858" y="22"/>
                          </a:lnTo>
                          <a:lnTo>
                            <a:pt x="859" y="20"/>
                          </a:lnTo>
                          <a:lnTo>
                            <a:pt x="859" y="20"/>
                          </a:lnTo>
                          <a:lnTo>
                            <a:pt x="860" y="22"/>
                          </a:lnTo>
                          <a:lnTo>
                            <a:pt x="860" y="19"/>
                          </a:lnTo>
                          <a:lnTo>
                            <a:pt x="860" y="16"/>
                          </a:lnTo>
                          <a:lnTo>
                            <a:pt x="861" y="18"/>
                          </a:lnTo>
                          <a:lnTo>
                            <a:pt x="861" y="17"/>
                          </a:lnTo>
                          <a:lnTo>
                            <a:pt x="862" y="15"/>
                          </a:lnTo>
                          <a:lnTo>
                            <a:pt x="862" y="18"/>
                          </a:lnTo>
                          <a:lnTo>
                            <a:pt x="863" y="17"/>
                          </a:lnTo>
                          <a:lnTo>
                            <a:pt x="863" y="15"/>
                          </a:lnTo>
                          <a:lnTo>
                            <a:pt x="863" y="14"/>
                          </a:lnTo>
                          <a:lnTo>
                            <a:pt x="864" y="15"/>
                          </a:lnTo>
                          <a:lnTo>
                            <a:pt x="864" y="13"/>
                          </a:lnTo>
                          <a:lnTo>
                            <a:pt x="865" y="15"/>
                          </a:lnTo>
                          <a:lnTo>
                            <a:pt x="865" y="15"/>
                          </a:lnTo>
                          <a:lnTo>
                            <a:pt x="865" y="15"/>
                          </a:lnTo>
                          <a:lnTo>
                            <a:pt x="866" y="15"/>
                          </a:lnTo>
                          <a:lnTo>
                            <a:pt x="866" y="15"/>
                          </a:lnTo>
                          <a:lnTo>
                            <a:pt x="867" y="16"/>
                          </a:lnTo>
                          <a:lnTo>
                            <a:pt x="867" y="20"/>
                          </a:lnTo>
                          <a:lnTo>
                            <a:pt x="868" y="19"/>
                          </a:lnTo>
                          <a:lnTo>
                            <a:pt x="868" y="19"/>
                          </a:lnTo>
                          <a:lnTo>
                            <a:pt x="868" y="21"/>
                          </a:lnTo>
                          <a:lnTo>
                            <a:pt x="869" y="18"/>
                          </a:lnTo>
                          <a:lnTo>
                            <a:pt x="869" y="18"/>
                          </a:lnTo>
                          <a:lnTo>
                            <a:pt x="870" y="19"/>
                          </a:lnTo>
                          <a:lnTo>
                            <a:pt x="870" y="23"/>
                          </a:lnTo>
                          <a:lnTo>
                            <a:pt x="870" y="23"/>
                          </a:lnTo>
                          <a:lnTo>
                            <a:pt x="871" y="21"/>
                          </a:lnTo>
                          <a:lnTo>
                            <a:pt x="871" y="23"/>
                          </a:lnTo>
                          <a:lnTo>
                            <a:pt x="872" y="21"/>
                          </a:lnTo>
                          <a:lnTo>
                            <a:pt x="872" y="22"/>
                          </a:lnTo>
                          <a:lnTo>
                            <a:pt x="873" y="20"/>
                          </a:lnTo>
                          <a:lnTo>
                            <a:pt x="873" y="19"/>
                          </a:lnTo>
                          <a:lnTo>
                            <a:pt x="873" y="19"/>
                          </a:lnTo>
                          <a:lnTo>
                            <a:pt x="874" y="19"/>
                          </a:lnTo>
                          <a:lnTo>
                            <a:pt x="874" y="16"/>
                          </a:lnTo>
                          <a:lnTo>
                            <a:pt x="875" y="20"/>
                          </a:lnTo>
                          <a:lnTo>
                            <a:pt x="875" y="19"/>
                          </a:lnTo>
                          <a:lnTo>
                            <a:pt x="875" y="17"/>
                          </a:lnTo>
                          <a:lnTo>
                            <a:pt x="876" y="18"/>
                          </a:lnTo>
                          <a:lnTo>
                            <a:pt x="876" y="17"/>
                          </a:lnTo>
                          <a:lnTo>
                            <a:pt x="877" y="17"/>
                          </a:lnTo>
                          <a:lnTo>
                            <a:pt x="877" y="16"/>
                          </a:lnTo>
                          <a:lnTo>
                            <a:pt x="878" y="15"/>
                          </a:lnTo>
                          <a:lnTo>
                            <a:pt x="878" y="16"/>
                          </a:lnTo>
                          <a:lnTo>
                            <a:pt x="878" y="16"/>
                          </a:lnTo>
                          <a:lnTo>
                            <a:pt x="879" y="15"/>
                          </a:lnTo>
                          <a:lnTo>
                            <a:pt x="879" y="16"/>
                          </a:lnTo>
                          <a:lnTo>
                            <a:pt x="880" y="14"/>
                          </a:lnTo>
                          <a:lnTo>
                            <a:pt x="880" y="18"/>
                          </a:lnTo>
                          <a:lnTo>
                            <a:pt x="880" y="15"/>
                          </a:lnTo>
                          <a:lnTo>
                            <a:pt x="881" y="16"/>
                          </a:lnTo>
                          <a:lnTo>
                            <a:pt x="881" y="17"/>
                          </a:lnTo>
                          <a:lnTo>
                            <a:pt x="882" y="17"/>
                          </a:lnTo>
                          <a:lnTo>
                            <a:pt x="882" y="18"/>
                          </a:lnTo>
                          <a:lnTo>
                            <a:pt x="883" y="19"/>
                          </a:lnTo>
                          <a:lnTo>
                            <a:pt x="883" y="19"/>
                          </a:lnTo>
                          <a:lnTo>
                            <a:pt x="883" y="20"/>
                          </a:lnTo>
                          <a:lnTo>
                            <a:pt x="884" y="19"/>
                          </a:lnTo>
                          <a:lnTo>
                            <a:pt x="884" y="21"/>
                          </a:lnTo>
                          <a:lnTo>
                            <a:pt x="885" y="22"/>
                          </a:lnTo>
                          <a:lnTo>
                            <a:pt x="885" y="21"/>
                          </a:lnTo>
                          <a:lnTo>
                            <a:pt x="885" y="18"/>
                          </a:lnTo>
                          <a:lnTo>
                            <a:pt x="886" y="20"/>
                          </a:lnTo>
                          <a:lnTo>
                            <a:pt x="886" y="19"/>
                          </a:lnTo>
                          <a:lnTo>
                            <a:pt x="887" y="19"/>
                          </a:lnTo>
                          <a:lnTo>
                            <a:pt x="887" y="18"/>
                          </a:lnTo>
                          <a:lnTo>
                            <a:pt x="888" y="22"/>
                          </a:lnTo>
                          <a:lnTo>
                            <a:pt x="888" y="19"/>
                          </a:lnTo>
                          <a:lnTo>
                            <a:pt x="888" y="19"/>
                          </a:lnTo>
                          <a:lnTo>
                            <a:pt x="889" y="17"/>
                          </a:lnTo>
                          <a:lnTo>
                            <a:pt x="889" y="14"/>
                          </a:lnTo>
                          <a:lnTo>
                            <a:pt x="890" y="17"/>
                          </a:lnTo>
                          <a:lnTo>
                            <a:pt x="890" y="17"/>
                          </a:lnTo>
                          <a:lnTo>
                            <a:pt x="890" y="15"/>
                          </a:lnTo>
                          <a:lnTo>
                            <a:pt x="891" y="15"/>
                          </a:lnTo>
                          <a:lnTo>
                            <a:pt x="891" y="15"/>
                          </a:lnTo>
                          <a:lnTo>
                            <a:pt x="892" y="15"/>
                          </a:lnTo>
                          <a:lnTo>
                            <a:pt x="892" y="15"/>
                          </a:lnTo>
                          <a:lnTo>
                            <a:pt x="893" y="14"/>
                          </a:lnTo>
                          <a:lnTo>
                            <a:pt x="893" y="14"/>
                          </a:lnTo>
                          <a:lnTo>
                            <a:pt x="893" y="14"/>
                          </a:lnTo>
                          <a:lnTo>
                            <a:pt x="894" y="15"/>
                          </a:lnTo>
                          <a:lnTo>
                            <a:pt x="894" y="16"/>
                          </a:lnTo>
                          <a:lnTo>
                            <a:pt x="895" y="14"/>
                          </a:lnTo>
                          <a:lnTo>
                            <a:pt x="895" y="15"/>
                          </a:lnTo>
                          <a:lnTo>
                            <a:pt x="895" y="18"/>
                          </a:lnTo>
                          <a:lnTo>
                            <a:pt x="896" y="18"/>
                          </a:lnTo>
                          <a:lnTo>
                            <a:pt x="896" y="17"/>
                          </a:lnTo>
                          <a:lnTo>
                            <a:pt x="897" y="16"/>
                          </a:lnTo>
                          <a:lnTo>
                            <a:pt x="897" y="18"/>
                          </a:lnTo>
                          <a:lnTo>
                            <a:pt x="898" y="20"/>
                          </a:lnTo>
                          <a:lnTo>
                            <a:pt x="898" y="18"/>
                          </a:lnTo>
                          <a:lnTo>
                            <a:pt x="898" y="17"/>
                          </a:lnTo>
                          <a:lnTo>
                            <a:pt x="899" y="20"/>
                          </a:lnTo>
                          <a:lnTo>
                            <a:pt x="899" y="20"/>
                          </a:lnTo>
                          <a:lnTo>
                            <a:pt x="900" y="20"/>
                          </a:lnTo>
                          <a:lnTo>
                            <a:pt x="900" y="20"/>
                          </a:lnTo>
                          <a:lnTo>
                            <a:pt x="900" y="18"/>
                          </a:lnTo>
                          <a:lnTo>
                            <a:pt x="901" y="19"/>
                          </a:lnTo>
                          <a:lnTo>
                            <a:pt x="901" y="19"/>
                          </a:lnTo>
                          <a:lnTo>
                            <a:pt x="902" y="18"/>
                          </a:lnTo>
                          <a:lnTo>
                            <a:pt x="902" y="18"/>
                          </a:lnTo>
                          <a:lnTo>
                            <a:pt x="903" y="18"/>
                          </a:lnTo>
                          <a:lnTo>
                            <a:pt x="903" y="18"/>
                          </a:lnTo>
                          <a:lnTo>
                            <a:pt x="903" y="19"/>
                          </a:lnTo>
                          <a:lnTo>
                            <a:pt x="904" y="14"/>
                          </a:lnTo>
                          <a:lnTo>
                            <a:pt x="904" y="16"/>
                          </a:lnTo>
                          <a:lnTo>
                            <a:pt x="905" y="16"/>
                          </a:lnTo>
                          <a:lnTo>
                            <a:pt x="905" y="15"/>
                          </a:lnTo>
                          <a:lnTo>
                            <a:pt x="905" y="15"/>
                          </a:lnTo>
                          <a:lnTo>
                            <a:pt x="906" y="14"/>
                          </a:lnTo>
                          <a:lnTo>
                            <a:pt x="906" y="17"/>
                          </a:lnTo>
                          <a:lnTo>
                            <a:pt x="907" y="16"/>
                          </a:lnTo>
                          <a:lnTo>
                            <a:pt x="907" y="18"/>
                          </a:lnTo>
                          <a:lnTo>
                            <a:pt x="908" y="16"/>
                          </a:lnTo>
                          <a:lnTo>
                            <a:pt x="908" y="15"/>
                          </a:lnTo>
                          <a:lnTo>
                            <a:pt x="908" y="16"/>
                          </a:lnTo>
                          <a:lnTo>
                            <a:pt x="909" y="16"/>
                          </a:lnTo>
                          <a:lnTo>
                            <a:pt x="909" y="18"/>
                          </a:lnTo>
                          <a:lnTo>
                            <a:pt x="910" y="18"/>
                          </a:lnTo>
                          <a:lnTo>
                            <a:pt x="910" y="20"/>
                          </a:lnTo>
                          <a:lnTo>
                            <a:pt x="910" y="19"/>
                          </a:lnTo>
                          <a:lnTo>
                            <a:pt x="911" y="19"/>
                          </a:lnTo>
                          <a:lnTo>
                            <a:pt x="911" y="19"/>
                          </a:lnTo>
                          <a:lnTo>
                            <a:pt x="912" y="21"/>
                          </a:lnTo>
                          <a:lnTo>
                            <a:pt x="912" y="24"/>
                          </a:lnTo>
                          <a:lnTo>
                            <a:pt x="913" y="21"/>
                          </a:lnTo>
                          <a:lnTo>
                            <a:pt x="913" y="24"/>
                          </a:lnTo>
                          <a:lnTo>
                            <a:pt x="913" y="21"/>
                          </a:lnTo>
                          <a:lnTo>
                            <a:pt x="914" y="22"/>
                          </a:lnTo>
                          <a:lnTo>
                            <a:pt x="914" y="21"/>
                          </a:lnTo>
                          <a:lnTo>
                            <a:pt x="915" y="20"/>
                          </a:lnTo>
                          <a:lnTo>
                            <a:pt x="915" y="20"/>
                          </a:lnTo>
                          <a:lnTo>
                            <a:pt x="915" y="19"/>
                          </a:lnTo>
                          <a:lnTo>
                            <a:pt x="916" y="20"/>
                          </a:lnTo>
                          <a:lnTo>
                            <a:pt x="916" y="19"/>
                          </a:lnTo>
                          <a:lnTo>
                            <a:pt x="917" y="19"/>
                          </a:lnTo>
                          <a:lnTo>
                            <a:pt x="917" y="19"/>
                          </a:lnTo>
                          <a:lnTo>
                            <a:pt x="918" y="16"/>
                          </a:lnTo>
                          <a:lnTo>
                            <a:pt x="918" y="17"/>
                          </a:lnTo>
                          <a:lnTo>
                            <a:pt x="918" y="17"/>
                          </a:lnTo>
                          <a:lnTo>
                            <a:pt x="919" y="16"/>
                          </a:lnTo>
                          <a:lnTo>
                            <a:pt x="919" y="15"/>
                          </a:lnTo>
                          <a:lnTo>
                            <a:pt x="920" y="14"/>
                          </a:lnTo>
                          <a:lnTo>
                            <a:pt x="920" y="16"/>
                          </a:lnTo>
                          <a:lnTo>
                            <a:pt x="920" y="14"/>
                          </a:lnTo>
                          <a:lnTo>
                            <a:pt x="921" y="17"/>
                          </a:lnTo>
                          <a:lnTo>
                            <a:pt x="921" y="17"/>
                          </a:lnTo>
                          <a:lnTo>
                            <a:pt x="922" y="14"/>
                          </a:lnTo>
                          <a:lnTo>
                            <a:pt x="922" y="18"/>
                          </a:lnTo>
                          <a:lnTo>
                            <a:pt x="923" y="19"/>
                          </a:lnTo>
                          <a:lnTo>
                            <a:pt x="923" y="16"/>
                          </a:lnTo>
                          <a:lnTo>
                            <a:pt x="923" y="17"/>
                          </a:lnTo>
                          <a:lnTo>
                            <a:pt x="924" y="17"/>
                          </a:lnTo>
                          <a:lnTo>
                            <a:pt x="924" y="21"/>
                          </a:lnTo>
                          <a:lnTo>
                            <a:pt x="925" y="19"/>
                          </a:lnTo>
                          <a:lnTo>
                            <a:pt x="925" y="20"/>
                          </a:lnTo>
                          <a:lnTo>
                            <a:pt x="925" y="20"/>
                          </a:lnTo>
                          <a:lnTo>
                            <a:pt x="926" y="22"/>
                          </a:lnTo>
                          <a:lnTo>
                            <a:pt x="926" y="20"/>
                          </a:lnTo>
                          <a:lnTo>
                            <a:pt x="927" y="18"/>
                          </a:lnTo>
                          <a:lnTo>
                            <a:pt x="927" y="22"/>
                          </a:lnTo>
                          <a:lnTo>
                            <a:pt x="928" y="19"/>
                          </a:lnTo>
                          <a:lnTo>
                            <a:pt x="928" y="22"/>
                          </a:lnTo>
                          <a:lnTo>
                            <a:pt x="928" y="22"/>
                          </a:lnTo>
                          <a:lnTo>
                            <a:pt x="929" y="20"/>
                          </a:lnTo>
                          <a:lnTo>
                            <a:pt x="929" y="17"/>
                          </a:lnTo>
                          <a:lnTo>
                            <a:pt x="930" y="19"/>
                          </a:lnTo>
                          <a:lnTo>
                            <a:pt x="930" y="19"/>
                          </a:lnTo>
                          <a:lnTo>
                            <a:pt x="930" y="18"/>
                          </a:lnTo>
                          <a:lnTo>
                            <a:pt x="931" y="18"/>
                          </a:lnTo>
                          <a:lnTo>
                            <a:pt x="931" y="18"/>
                          </a:lnTo>
                          <a:lnTo>
                            <a:pt x="932" y="17"/>
                          </a:lnTo>
                          <a:lnTo>
                            <a:pt x="932" y="16"/>
                          </a:lnTo>
                          <a:lnTo>
                            <a:pt x="933" y="14"/>
                          </a:lnTo>
                          <a:lnTo>
                            <a:pt x="933" y="14"/>
                          </a:lnTo>
                          <a:lnTo>
                            <a:pt x="933" y="15"/>
                          </a:lnTo>
                          <a:lnTo>
                            <a:pt x="934" y="17"/>
                          </a:lnTo>
                          <a:lnTo>
                            <a:pt x="934" y="14"/>
                          </a:lnTo>
                          <a:lnTo>
                            <a:pt x="935" y="15"/>
                          </a:lnTo>
                          <a:lnTo>
                            <a:pt x="935" y="16"/>
                          </a:lnTo>
                          <a:lnTo>
                            <a:pt x="935" y="19"/>
                          </a:lnTo>
                          <a:lnTo>
                            <a:pt x="936" y="16"/>
                          </a:lnTo>
                          <a:lnTo>
                            <a:pt x="936" y="15"/>
                          </a:lnTo>
                          <a:lnTo>
                            <a:pt x="937" y="20"/>
                          </a:lnTo>
                          <a:lnTo>
                            <a:pt x="937" y="20"/>
                          </a:lnTo>
                          <a:lnTo>
                            <a:pt x="938" y="18"/>
                          </a:lnTo>
                          <a:lnTo>
                            <a:pt x="938" y="19"/>
                          </a:lnTo>
                          <a:lnTo>
                            <a:pt x="938" y="19"/>
                          </a:lnTo>
                          <a:lnTo>
                            <a:pt x="939" y="20"/>
                          </a:lnTo>
                          <a:lnTo>
                            <a:pt x="939" y="19"/>
                          </a:lnTo>
                          <a:lnTo>
                            <a:pt x="940" y="20"/>
                          </a:lnTo>
                          <a:lnTo>
                            <a:pt x="940" y="20"/>
                          </a:lnTo>
                          <a:lnTo>
                            <a:pt x="940" y="18"/>
                          </a:lnTo>
                          <a:lnTo>
                            <a:pt x="941" y="21"/>
                          </a:lnTo>
                          <a:lnTo>
                            <a:pt x="941" y="20"/>
                          </a:lnTo>
                          <a:lnTo>
                            <a:pt x="942" y="19"/>
                          </a:lnTo>
                          <a:lnTo>
                            <a:pt x="942" y="20"/>
                          </a:lnTo>
                          <a:lnTo>
                            <a:pt x="943" y="18"/>
                          </a:lnTo>
                          <a:lnTo>
                            <a:pt x="943" y="18"/>
                          </a:lnTo>
                          <a:lnTo>
                            <a:pt x="943" y="19"/>
                          </a:lnTo>
                          <a:lnTo>
                            <a:pt x="944" y="19"/>
                          </a:lnTo>
                          <a:lnTo>
                            <a:pt x="944" y="16"/>
                          </a:lnTo>
                          <a:lnTo>
                            <a:pt x="945" y="17"/>
                          </a:lnTo>
                          <a:lnTo>
                            <a:pt x="945" y="18"/>
                          </a:lnTo>
                          <a:lnTo>
                            <a:pt x="945" y="18"/>
                          </a:lnTo>
                          <a:lnTo>
                            <a:pt x="946" y="14"/>
                          </a:lnTo>
                          <a:lnTo>
                            <a:pt x="946" y="16"/>
                          </a:lnTo>
                          <a:lnTo>
                            <a:pt x="947" y="16"/>
                          </a:lnTo>
                          <a:lnTo>
                            <a:pt x="947" y="15"/>
                          </a:lnTo>
                          <a:lnTo>
                            <a:pt x="948" y="15"/>
                          </a:lnTo>
                          <a:lnTo>
                            <a:pt x="948" y="15"/>
                          </a:lnTo>
                          <a:lnTo>
                            <a:pt x="948" y="17"/>
                          </a:lnTo>
                          <a:lnTo>
                            <a:pt x="949" y="16"/>
                          </a:lnTo>
                          <a:lnTo>
                            <a:pt x="949" y="16"/>
                          </a:lnTo>
                          <a:lnTo>
                            <a:pt x="950" y="16"/>
                          </a:lnTo>
                          <a:lnTo>
                            <a:pt x="950" y="14"/>
                          </a:lnTo>
                          <a:lnTo>
                            <a:pt x="950" y="16"/>
                          </a:lnTo>
                          <a:lnTo>
                            <a:pt x="951" y="17"/>
                          </a:lnTo>
                          <a:lnTo>
                            <a:pt x="951" y="16"/>
                          </a:lnTo>
                          <a:lnTo>
                            <a:pt x="952" y="17"/>
                          </a:lnTo>
                          <a:lnTo>
                            <a:pt x="952" y="16"/>
                          </a:lnTo>
                          <a:lnTo>
                            <a:pt x="953" y="18"/>
                          </a:lnTo>
                          <a:lnTo>
                            <a:pt x="953" y="17"/>
                          </a:lnTo>
                          <a:lnTo>
                            <a:pt x="953" y="22"/>
                          </a:lnTo>
                          <a:lnTo>
                            <a:pt x="954" y="21"/>
                          </a:lnTo>
                          <a:lnTo>
                            <a:pt x="954" y="20"/>
                          </a:lnTo>
                          <a:lnTo>
                            <a:pt x="955" y="21"/>
                          </a:lnTo>
                          <a:lnTo>
                            <a:pt x="955" y="19"/>
                          </a:lnTo>
                          <a:lnTo>
                            <a:pt x="955" y="19"/>
                          </a:lnTo>
                          <a:lnTo>
                            <a:pt x="956" y="18"/>
                          </a:lnTo>
                          <a:lnTo>
                            <a:pt x="956" y="21"/>
                          </a:lnTo>
                          <a:lnTo>
                            <a:pt x="957" y="21"/>
                          </a:lnTo>
                          <a:lnTo>
                            <a:pt x="957" y="17"/>
                          </a:lnTo>
                          <a:lnTo>
                            <a:pt x="958" y="19"/>
                          </a:lnTo>
                          <a:lnTo>
                            <a:pt x="958" y="18"/>
                          </a:lnTo>
                          <a:lnTo>
                            <a:pt x="958" y="18"/>
                          </a:lnTo>
                          <a:lnTo>
                            <a:pt x="959" y="18"/>
                          </a:lnTo>
                          <a:lnTo>
                            <a:pt x="959" y="17"/>
                          </a:lnTo>
                          <a:lnTo>
                            <a:pt x="960" y="16"/>
                          </a:lnTo>
                          <a:lnTo>
                            <a:pt x="960" y="16"/>
                          </a:lnTo>
                          <a:lnTo>
                            <a:pt x="960" y="16"/>
                          </a:lnTo>
                          <a:lnTo>
                            <a:pt x="961" y="17"/>
                          </a:lnTo>
                          <a:lnTo>
                            <a:pt x="961" y="14"/>
                          </a:lnTo>
                          <a:lnTo>
                            <a:pt x="962" y="16"/>
                          </a:lnTo>
                          <a:lnTo>
                            <a:pt x="962" y="16"/>
                          </a:lnTo>
                          <a:lnTo>
                            <a:pt x="963" y="15"/>
                          </a:lnTo>
                          <a:lnTo>
                            <a:pt x="963" y="14"/>
                          </a:lnTo>
                          <a:lnTo>
                            <a:pt x="963" y="14"/>
                          </a:lnTo>
                          <a:lnTo>
                            <a:pt x="964" y="17"/>
                          </a:lnTo>
                          <a:lnTo>
                            <a:pt x="964" y="18"/>
                          </a:lnTo>
                          <a:lnTo>
                            <a:pt x="965" y="16"/>
                          </a:lnTo>
                          <a:lnTo>
                            <a:pt x="965" y="17"/>
                          </a:lnTo>
                          <a:lnTo>
                            <a:pt x="965" y="16"/>
                          </a:lnTo>
                          <a:lnTo>
                            <a:pt x="966" y="19"/>
                          </a:lnTo>
                          <a:lnTo>
                            <a:pt x="966" y="21"/>
                          </a:lnTo>
                          <a:lnTo>
                            <a:pt x="967" y="21"/>
                          </a:lnTo>
                          <a:lnTo>
                            <a:pt x="967" y="19"/>
                          </a:lnTo>
                          <a:lnTo>
                            <a:pt x="968" y="20"/>
                          </a:lnTo>
                          <a:lnTo>
                            <a:pt x="968" y="20"/>
                          </a:lnTo>
                          <a:lnTo>
                            <a:pt x="968" y="23"/>
                          </a:lnTo>
                          <a:lnTo>
                            <a:pt x="969" y="20"/>
                          </a:lnTo>
                          <a:lnTo>
                            <a:pt x="969" y="22"/>
                          </a:lnTo>
                          <a:lnTo>
                            <a:pt x="970" y="21"/>
                          </a:lnTo>
                          <a:lnTo>
                            <a:pt x="970" y="20"/>
                          </a:lnTo>
                          <a:lnTo>
                            <a:pt x="970" y="20"/>
                          </a:lnTo>
                          <a:lnTo>
                            <a:pt x="971" y="20"/>
                          </a:lnTo>
                          <a:lnTo>
                            <a:pt x="971" y="17"/>
                          </a:lnTo>
                          <a:lnTo>
                            <a:pt x="972" y="20"/>
                          </a:lnTo>
                          <a:lnTo>
                            <a:pt x="972" y="17"/>
                          </a:lnTo>
                          <a:lnTo>
                            <a:pt x="973" y="16"/>
                          </a:lnTo>
                          <a:lnTo>
                            <a:pt x="973" y="17"/>
                          </a:lnTo>
                          <a:lnTo>
                            <a:pt x="973" y="16"/>
                          </a:lnTo>
                          <a:lnTo>
                            <a:pt x="974" y="16"/>
                          </a:lnTo>
                          <a:lnTo>
                            <a:pt x="974" y="15"/>
                          </a:lnTo>
                          <a:lnTo>
                            <a:pt x="975" y="16"/>
                          </a:lnTo>
                          <a:lnTo>
                            <a:pt x="975" y="17"/>
                          </a:lnTo>
                          <a:lnTo>
                            <a:pt x="975" y="17"/>
                          </a:lnTo>
                          <a:lnTo>
                            <a:pt x="976" y="15"/>
                          </a:lnTo>
                          <a:lnTo>
                            <a:pt x="976" y="14"/>
                          </a:lnTo>
                          <a:lnTo>
                            <a:pt x="977" y="16"/>
                          </a:lnTo>
                          <a:lnTo>
                            <a:pt x="977" y="17"/>
                          </a:lnTo>
                          <a:lnTo>
                            <a:pt x="978" y="17"/>
                          </a:lnTo>
                          <a:lnTo>
                            <a:pt x="978" y="19"/>
                          </a:lnTo>
                          <a:lnTo>
                            <a:pt x="978" y="18"/>
                          </a:lnTo>
                          <a:lnTo>
                            <a:pt x="979" y="20"/>
                          </a:lnTo>
                          <a:lnTo>
                            <a:pt x="979" y="20"/>
                          </a:lnTo>
                          <a:lnTo>
                            <a:pt x="980" y="19"/>
                          </a:lnTo>
                          <a:lnTo>
                            <a:pt x="980" y="19"/>
                          </a:lnTo>
                          <a:lnTo>
                            <a:pt x="980" y="19"/>
                          </a:lnTo>
                          <a:lnTo>
                            <a:pt x="981" y="22"/>
                          </a:lnTo>
                          <a:lnTo>
                            <a:pt x="981" y="21"/>
                          </a:lnTo>
                          <a:lnTo>
                            <a:pt x="982" y="20"/>
                          </a:lnTo>
                          <a:lnTo>
                            <a:pt x="982" y="22"/>
                          </a:lnTo>
                          <a:lnTo>
                            <a:pt x="983" y="20"/>
                          </a:lnTo>
                          <a:lnTo>
                            <a:pt x="983" y="21"/>
                          </a:lnTo>
                          <a:lnTo>
                            <a:pt x="983" y="17"/>
                          </a:lnTo>
                          <a:lnTo>
                            <a:pt x="984" y="21"/>
                          </a:lnTo>
                          <a:lnTo>
                            <a:pt x="984" y="21"/>
                          </a:lnTo>
                          <a:lnTo>
                            <a:pt x="985" y="22"/>
                          </a:lnTo>
                          <a:lnTo>
                            <a:pt x="985" y="19"/>
                          </a:lnTo>
                          <a:lnTo>
                            <a:pt x="985" y="18"/>
                          </a:lnTo>
                          <a:lnTo>
                            <a:pt x="986" y="20"/>
                          </a:lnTo>
                          <a:lnTo>
                            <a:pt x="986" y="21"/>
                          </a:lnTo>
                          <a:lnTo>
                            <a:pt x="987" y="18"/>
                          </a:lnTo>
                          <a:lnTo>
                            <a:pt x="987" y="16"/>
                          </a:lnTo>
                          <a:lnTo>
                            <a:pt x="988" y="20"/>
                          </a:lnTo>
                          <a:lnTo>
                            <a:pt x="988" y="17"/>
                          </a:lnTo>
                          <a:lnTo>
                            <a:pt x="988" y="18"/>
                          </a:lnTo>
                          <a:lnTo>
                            <a:pt x="989" y="16"/>
                          </a:lnTo>
                          <a:lnTo>
                            <a:pt x="989" y="17"/>
                          </a:lnTo>
                          <a:lnTo>
                            <a:pt x="990" y="18"/>
                          </a:lnTo>
                          <a:lnTo>
                            <a:pt x="990" y="18"/>
                          </a:lnTo>
                          <a:lnTo>
                            <a:pt x="990" y="19"/>
                          </a:lnTo>
                          <a:lnTo>
                            <a:pt x="991" y="20"/>
                          </a:lnTo>
                          <a:lnTo>
                            <a:pt x="991" y="17"/>
                          </a:lnTo>
                          <a:lnTo>
                            <a:pt x="992" y="17"/>
                          </a:lnTo>
                          <a:lnTo>
                            <a:pt x="992" y="20"/>
                          </a:lnTo>
                          <a:lnTo>
                            <a:pt x="993" y="19"/>
                          </a:lnTo>
                          <a:lnTo>
                            <a:pt x="993" y="16"/>
                          </a:lnTo>
                          <a:lnTo>
                            <a:pt x="993" y="19"/>
                          </a:lnTo>
                          <a:lnTo>
                            <a:pt x="994" y="21"/>
                          </a:lnTo>
                          <a:lnTo>
                            <a:pt x="994" y="21"/>
                          </a:lnTo>
                          <a:lnTo>
                            <a:pt x="995" y="23"/>
                          </a:lnTo>
                          <a:lnTo>
                            <a:pt x="995" y="24"/>
                          </a:lnTo>
                          <a:lnTo>
                            <a:pt x="995" y="22"/>
                          </a:lnTo>
                          <a:lnTo>
                            <a:pt x="996" y="23"/>
                          </a:lnTo>
                          <a:lnTo>
                            <a:pt x="996" y="23"/>
                          </a:lnTo>
                          <a:lnTo>
                            <a:pt x="997" y="24"/>
                          </a:lnTo>
                          <a:lnTo>
                            <a:pt x="997" y="22"/>
                          </a:lnTo>
                          <a:lnTo>
                            <a:pt x="998" y="24"/>
                          </a:lnTo>
                          <a:lnTo>
                            <a:pt x="998" y="22"/>
                          </a:lnTo>
                          <a:lnTo>
                            <a:pt x="998" y="23"/>
                          </a:lnTo>
                          <a:lnTo>
                            <a:pt x="999" y="23"/>
                          </a:lnTo>
                          <a:lnTo>
                            <a:pt x="999" y="20"/>
                          </a:lnTo>
                          <a:lnTo>
                            <a:pt x="1000" y="19"/>
                          </a:lnTo>
                          <a:lnTo>
                            <a:pt x="1000" y="17"/>
                          </a:lnTo>
                          <a:lnTo>
                            <a:pt x="1000" y="19"/>
                          </a:lnTo>
                          <a:lnTo>
                            <a:pt x="1001" y="19"/>
                          </a:lnTo>
                          <a:lnTo>
                            <a:pt x="1001" y="16"/>
                          </a:lnTo>
                          <a:lnTo>
                            <a:pt x="1002" y="19"/>
                          </a:lnTo>
                          <a:lnTo>
                            <a:pt x="1002" y="17"/>
                          </a:lnTo>
                          <a:lnTo>
                            <a:pt x="1003" y="12"/>
                          </a:lnTo>
                          <a:lnTo>
                            <a:pt x="1003" y="15"/>
                          </a:lnTo>
                          <a:lnTo>
                            <a:pt x="1003" y="14"/>
                          </a:lnTo>
                          <a:lnTo>
                            <a:pt x="1004" y="17"/>
                          </a:lnTo>
                          <a:lnTo>
                            <a:pt x="1004" y="16"/>
                          </a:lnTo>
                          <a:lnTo>
                            <a:pt x="1005" y="17"/>
                          </a:lnTo>
                          <a:lnTo>
                            <a:pt x="1005" y="17"/>
                          </a:lnTo>
                          <a:lnTo>
                            <a:pt x="1005" y="16"/>
                          </a:lnTo>
                          <a:lnTo>
                            <a:pt x="1006" y="19"/>
                          </a:lnTo>
                          <a:lnTo>
                            <a:pt x="1006" y="17"/>
                          </a:lnTo>
                          <a:lnTo>
                            <a:pt x="1007" y="17"/>
                          </a:lnTo>
                          <a:lnTo>
                            <a:pt x="1007" y="19"/>
                          </a:lnTo>
                          <a:lnTo>
                            <a:pt x="1008" y="17"/>
                          </a:lnTo>
                          <a:lnTo>
                            <a:pt x="1008" y="21"/>
                          </a:lnTo>
                          <a:lnTo>
                            <a:pt x="1008" y="18"/>
                          </a:lnTo>
                          <a:lnTo>
                            <a:pt x="1009" y="18"/>
                          </a:lnTo>
                          <a:lnTo>
                            <a:pt x="1009" y="20"/>
                          </a:lnTo>
                          <a:lnTo>
                            <a:pt x="1010" y="22"/>
                          </a:lnTo>
                          <a:lnTo>
                            <a:pt x="1010" y="22"/>
                          </a:lnTo>
                          <a:lnTo>
                            <a:pt x="1010" y="23"/>
                          </a:lnTo>
                          <a:lnTo>
                            <a:pt x="1011" y="21"/>
                          </a:lnTo>
                          <a:lnTo>
                            <a:pt x="1011" y="19"/>
                          </a:lnTo>
                          <a:lnTo>
                            <a:pt x="1012" y="21"/>
                          </a:lnTo>
                          <a:lnTo>
                            <a:pt x="1012" y="20"/>
                          </a:lnTo>
                          <a:lnTo>
                            <a:pt x="1013" y="19"/>
                          </a:lnTo>
                          <a:lnTo>
                            <a:pt x="1013" y="18"/>
                          </a:lnTo>
                          <a:lnTo>
                            <a:pt x="1013" y="17"/>
                          </a:lnTo>
                          <a:lnTo>
                            <a:pt x="1014" y="17"/>
                          </a:lnTo>
                          <a:lnTo>
                            <a:pt x="1014" y="17"/>
                          </a:lnTo>
                          <a:lnTo>
                            <a:pt x="1015" y="17"/>
                          </a:lnTo>
                          <a:lnTo>
                            <a:pt x="1015" y="17"/>
                          </a:lnTo>
                          <a:lnTo>
                            <a:pt x="1015" y="14"/>
                          </a:lnTo>
                          <a:lnTo>
                            <a:pt x="1016" y="15"/>
                          </a:lnTo>
                          <a:lnTo>
                            <a:pt x="1016" y="18"/>
                          </a:lnTo>
                          <a:lnTo>
                            <a:pt x="1017" y="19"/>
                          </a:lnTo>
                          <a:lnTo>
                            <a:pt x="1017" y="16"/>
                          </a:lnTo>
                          <a:lnTo>
                            <a:pt x="1018" y="18"/>
                          </a:lnTo>
                          <a:lnTo>
                            <a:pt x="1018" y="16"/>
                          </a:lnTo>
                          <a:lnTo>
                            <a:pt x="1018" y="16"/>
                          </a:lnTo>
                          <a:lnTo>
                            <a:pt x="1019" y="16"/>
                          </a:lnTo>
                          <a:lnTo>
                            <a:pt x="1019" y="15"/>
                          </a:lnTo>
                          <a:lnTo>
                            <a:pt x="1020" y="18"/>
                          </a:lnTo>
                          <a:lnTo>
                            <a:pt x="1020" y="17"/>
                          </a:lnTo>
                          <a:lnTo>
                            <a:pt x="1020" y="18"/>
                          </a:lnTo>
                          <a:lnTo>
                            <a:pt x="1021" y="21"/>
                          </a:lnTo>
                          <a:lnTo>
                            <a:pt x="1021" y="17"/>
                          </a:lnTo>
                          <a:lnTo>
                            <a:pt x="1022" y="16"/>
                          </a:lnTo>
                          <a:lnTo>
                            <a:pt x="1022" y="22"/>
                          </a:lnTo>
                          <a:lnTo>
                            <a:pt x="1023" y="20"/>
                          </a:lnTo>
                          <a:lnTo>
                            <a:pt x="1023" y="18"/>
                          </a:lnTo>
                          <a:lnTo>
                            <a:pt x="1023" y="20"/>
                          </a:lnTo>
                          <a:lnTo>
                            <a:pt x="1024" y="21"/>
                          </a:lnTo>
                          <a:lnTo>
                            <a:pt x="1024" y="19"/>
                          </a:lnTo>
                          <a:lnTo>
                            <a:pt x="1025" y="21"/>
                          </a:lnTo>
                          <a:lnTo>
                            <a:pt x="1025" y="22"/>
                          </a:lnTo>
                          <a:lnTo>
                            <a:pt x="1025" y="20"/>
                          </a:lnTo>
                          <a:lnTo>
                            <a:pt x="1026" y="19"/>
                          </a:lnTo>
                          <a:lnTo>
                            <a:pt x="1026" y="22"/>
                          </a:lnTo>
                          <a:lnTo>
                            <a:pt x="1027" y="19"/>
                          </a:lnTo>
                          <a:lnTo>
                            <a:pt x="1027" y="16"/>
                          </a:lnTo>
                          <a:lnTo>
                            <a:pt x="1028" y="18"/>
                          </a:lnTo>
                          <a:lnTo>
                            <a:pt x="1028" y="19"/>
                          </a:lnTo>
                          <a:lnTo>
                            <a:pt x="1028" y="20"/>
                          </a:lnTo>
                          <a:lnTo>
                            <a:pt x="1029" y="15"/>
                          </a:lnTo>
                          <a:lnTo>
                            <a:pt x="1029" y="15"/>
                          </a:lnTo>
                          <a:lnTo>
                            <a:pt x="1030" y="17"/>
                          </a:lnTo>
                          <a:lnTo>
                            <a:pt x="1030" y="16"/>
                          </a:lnTo>
                          <a:lnTo>
                            <a:pt x="1030" y="15"/>
                          </a:lnTo>
                          <a:lnTo>
                            <a:pt x="1031" y="17"/>
                          </a:lnTo>
                          <a:lnTo>
                            <a:pt x="1031" y="19"/>
                          </a:lnTo>
                          <a:lnTo>
                            <a:pt x="1032" y="16"/>
                          </a:lnTo>
                          <a:lnTo>
                            <a:pt x="1032" y="16"/>
                          </a:lnTo>
                          <a:lnTo>
                            <a:pt x="1033" y="15"/>
                          </a:lnTo>
                          <a:lnTo>
                            <a:pt x="1033" y="14"/>
                          </a:lnTo>
                          <a:lnTo>
                            <a:pt x="1033" y="18"/>
                          </a:lnTo>
                          <a:lnTo>
                            <a:pt x="1034" y="18"/>
                          </a:lnTo>
                          <a:lnTo>
                            <a:pt x="1034" y="17"/>
                          </a:lnTo>
                          <a:lnTo>
                            <a:pt x="1035" y="17"/>
                          </a:lnTo>
                          <a:lnTo>
                            <a:pt x="1035" y="16"/>
                          </a:lnTo>
                          <a:lnTo>
                            <a:pt x="1035" y="20"/>
                          </a:lnTo>
                          <a:lnTo>
                            <a:pt x="1036" y="18"/>
                          </a:lnTo>
                          <a:lnTo>
                            <a:pt x="1036" y="18"/>
                          </a:lnTo>
                          <a:lnTo>
                            <a:pt x="1037" y="17"/>
                          </a:lnTo>
                          <a:lnTo>
                            <a:pt x="1037" y="21"/>
                          </a:lnTo>
                          <a:lnTo>
                            <a:pt x="1038" y="21"/>
                          </a:lnTo>
                          <a:lnTo>
                            <a:pt x="1038" y="22"/>
                          </a:lnTo>
                          <a:lnTo>
                            <a:pt x="1038" y="21"/>
                          </a:lnTo>
                          <a:lnTo>
                            <a:pt x="1039" y="21"/>
                          </a:lnTo>
                          <a:lnTo>
                            <a:pt x="1039" y="21"/>
                          </a:lnTo>
                          <a:lnTo>
                            <a:pt x="1040" y="21"/>
                          </a:lnTo>
                          <a:lnTo>
                            <a:pt x="1040" y="21"/>
                          </a:lnTo>
                          <a:lnTo>
                            <a:pt x="1040" y="19"/>
                          </a:lnTo>
                          <a:lnTo>
                            <a:pt x="1041" y="20"/>
                          </a:lnTo>
                          <a:lnTo>
                            <a:pt x="1041" y="19"/>
                          </a:lnTo>
                          <a:lnTo>
                            <a:pt x="1042" y="18"/>
                          </a:lnTo>
                          <a:lnTo>
                            <a:pt x="1042" y="18"/>
                          </a:lnTo>
                          <a:lnTo>
                            <a:pt x="1043" y="18"/>
                          </a:lnTo>
                          <a:lnTo>
                            <a:pt x="1043" y="17"/>
                          </a:lnTo>
                          <a:lnTo>
                            <a:pt x="1043" y="15"/>
                          </a:lnTo>
                          <a:lnTo>
                            <a:pt x="1044" y="14"/>
                          </a:lnTo>
                          <a:lnTo>
                            <a:pt x="1044" y="15"/>
                          </a:lnTo>
                          <a:lnTo>
                            <a:pt x="1045" y="14"/>
                          </a:lnTo>
                          <a:lnTo>
                            <a:pt x="1045" y="14"/>
                          </a:lnTo>
                          <a:lnTo>
                            <a:pt x="1045" y="17"/>
                          </a:lnTo>
                          <a:lnTo>
                            <a:pt x="1046" y="17"/>
                          </a:lnTo>
                          <a:lnTo>
                            <a:pt x="1046" y="15"/>
                          </a:lnTo>
                          <a:lnTo>
                            <a:pt x="1047" y="17"/>
                          </a:lnTo>
                          <a:lnTo>
                            <a:pt x="1047" y="19"/>
                          </a:lnTo>
                          <a:lnTo>
                            <a:pt x="1048" y="16"/>
                          </a:lnTo>
                          <a:lnTo>
                            <a:pt x="1048" y="19"/>
                          </a:lnTo>
                          <a:lnTo>
                            <a:pt x="1048" y="19"/>
                          </a:lnTo>
                          <a:lnTo>
                            <a:pt x="1049" y="21"/>
                          </a:lnTo>
                          <a:lnTo>
                            <a:pt x="1049" y="19"/>
                          </a:lnTo>
                          <a:lnTo>
                            <a:pt x="1050" y="17"/>
                          </a:lnTo>
                          <a:lnTo>
                            <a:pt x="1050" y="19"/>
                          </a:lnTo>
                          <a:lnTo>
                            <a:pt x="1050" y="20"/>
                          </a:lnTo>
                          <a:lnTo>
                            <a:pt x="1051" y="21"/>
                          </a:lnTo>
                          <a:lnTo>
                            <a:pt x="1051" y="18"/>
                          </a:lnTo>
                          <a:lnTo>
                            <a:pt x="1052" y="21"/>
                          </a:lnTo>
                          <a:lnTo>
                            <a:pt x="1052" y="20"/>
                          </a:lnTo>
                          <a:lnTo>
                            <a:pt x="1053" y="20"/>
                          </a:lnTo>
                          <a:lnTo>
                            <a:pt x="1053" y="20"/>
                          </a:lnTo>
                          <a:lnTo>
                            <a:pt x="1053" y="21"/>
                          </a:lnTo>
                          <a:lnTo>
                            <a:pt x="1054" y="21"/>
                          </a:lnTo>
                          <a:lnTo>
                            <a:pt x="1054" y="21"/>
                          </a:lnTo>
                          <a:lnTo>
                            <a:pt x="1055" y="21"/>
                          </a:lnTo>
                          <a:lnTo>
                            <a:pt x="1055" y="18"/>
                          </a:lnTo>
                          <a:lnTo>
                            <a:pt x="1055" y="18"/>
                          </a:lnTo>
                          <a:lnTo>
                            <a:pt x="1056" y="20"/>
                          </a:lnTo>
                          <a:lnTo>
                            <a:pt x="1056" y="18"/>
                          </a:lnTo>
                          <a:lnTo>
                            <a:pt x="1057" y="18"/>
                          </a:lnTo>
                          <a:lnTo>
                            <a:pt x="1057" y="14"/>
                          </a:lnTo>
                          <a:lnTo>
                            <a:pt x="1058" y="15"/>
                          </a:lnTo>
                          <a:lnTo>
                            <a:pt x="1058" y="16"/>
                          </a:lnTo>
                          <a:lnTo>
                            <a:pt x="1058" y="14"/>
                          </a:lnTo>
                          <a:lnTo>
                            <a:pt x="1059" y="13"/>
                          </a:lnTo>
                          <a:lnTo>
                            <a:pt x="1059" y="12"/>
                          </a:lnTo>
                          <a:lnTo>
                            <a:pt x="1060" y="15"/>
                          </a:lnTo>
                          <a:lnTo>
                            <a:pt x="1060" y="15"/>
                          </a:lnTo>
                          <a:lnTo>
                            <a:pt x="1060" y="15"/>
                          </a:lnTo>
                          <a:lnTo>
                            <a:pt x="1061" y="15"/>
                          </a:lnTo>
                          <a:lnTo>
                            <a:pt x="1061" y="18"/>
                          </a:lnTo>
                          <a:lnTo>
                            <a:pt x="1062" y="17"/>
                          </a:lnTo>
                          <a:lnTo>
                            <a:pt x="1062" y="18"/>
                          </a:lnTo>
                          <a:lnTo>
                            <a:pt x="1063" y="19"/>
                          </a:lnTo>
                          <a:lnTo>
                            <a:pt x="1063" y="18"/>
                          </a:lnTo>
                          <a:lnTo>
                            <a:pt x="1063" y="18"/>
                          </a:lnTo>
                          <a:lnTo>
                            <a:pt x="1064" y="21"/>
                          </a:lnTo>
                          <a:lnTo>
                            <a:pt x="1064" y="19"/>
                          </a:lnTo>
                          <a:lnTo>
                            <a:pt x="1065" y="19"/>
                          </a:lnTo>
                          <a:lnTo>
                            <a:pt x="1065" y="22"/>
                          </a:lnTo>
                          <a:lnTo>
                            <a:pt x="1065" y="21"/>
                          </a:lnTo>
                          <a:lnTo>
                            <a:pt x="1066" y="20"/>
                          </a:lnTo>
                          <a:lnTo>
                            <a:pt x="1066" y="21"/>
                          </a:lnTo>
                          <a:lnTo>
                            <a:pt x="1067" y="22"/>
                          </a:lnTo>
                          <a:lnTo>
                            <a:pt x="1067" y="20"/>
                          </a:lnTo>
                          <a:lnTo>
                            <a:pt x="1068" y="20"/>
                          </a:lnTo>
                          <a:lnTo>
                            <a:pt x="1068" y="20"/>
                          </a:lnTo>
                          <a:lnTo>
                            <a:pt x="1068" y="21"/>
                          </a:lnTo>
                          <a:lnTo>
                            <a:pt x="1069" y="14"/>
                          </a:lnTo>
                          <a:lnTo>
                            <a:pt x="1069" y="17"/>
                          </a:lnTo>
                          <a:lnTo>
                            <a:pt x="1070" y="18"/>
                          </a:lnTo>
                          <a:lnTo>
                            <a:pt x="1070" y="19"/>
                          </a:lnTo>
                          <a:lnTo>
                            <a:pt x="1070" y="18"/>
                          </a:lnTo>
                          <a:lnTo>
                            <a:pt x="1071" y="17"/>
                          </a:lnTo>
                          <a:lnTo>
                            <a:pt x="1071" y="17"/>
                          </a:lnTo>
                          <a:lnTo>
                            <a:pt x="1072" y="16"/>
                          </a:lnTo>
                          <a:lnTo>
                            <a:pt x="1072" y="18"/>
                          </a:lnTo>
                          <a:lnTo>
                            <a:pt x="1073" y="18"/>
                          </a:lnTo>
                          <a:lnTo>
                            <a:pt x="1073" y="16"/>
                          </a:lnTo>
                          <a:lnTo>
                            <a:pt x="1073" y="17"/>
                          </a:lnTo>
                          <a:lnTo>
                            <a:pt x="1074" y="15"/>
                          </a:lnTo>
                          <a:lnTo>
                            <a:pt x="1074" y="16"/>
                          </a:lnTo>
                          <a:lnTo>
                            <a:pt x="1075" y="18"/>
                          </a:lnTo>
                          <a:lnTo>
                            <a:pt x="1075" y="18"/>
                          </a:lnTo>
                          <a:lnTo>
                            <a:pt x="1075" y="20"/>
                          </a:lnTo>
                          <a:lnTo>
                            <a:pt x="1076" y="18"/>
                          </a:lnTo>
                          <a:lnTo>
                            <a:pt x="1076" y="18"/>
                          </a:lnTo>
                          <a:lnTo>
                            <a:pt x="1077" y="17"/>
                          </a:lnTo>
                          <a:lnTo>
                            <a:pt x="1077" y="20"/>
                          </a:lnTo>
                          <a:lnTo>
                            <a:pt x="1078" y="20"/>
                          </a:lnTo>
                          <a:lnTo>
                            <a:pt x="1078" y="21"/>
                          </a:lnTo>
                          <a:lnTo>
                            <a:pt x="1078" y="20"/>
                          </a:lnTo>
                          <a:lnTo>
                            <a:pt x="1079" y="21"/>
                          </a:lnTo>
                          <a:lnTo>
                            <a:pt x="1079" y="20"/>
                          </a:lnTo>
                          <a:lnTo>
                            <a:pt x="1080" y="19"/>
                          </a:lnTo>
                          <a:lnTo>
                            <a:pt x="1080" y="19"/>
                          </a:lnTo>
                          <a:lnTo>
                            <a:pt x="1080" y="19"/>
                          </a:lnTo>
                          <a:lnTo>
                            <a:pt x="1081" y="19"/>
                          </a:lnTo>
                          <a:lnTo>
                            <a:pt x="1081" y="20"/>
                          </a:lnTo>
                          <a:lnTo>
                            <a:pt x="1082" y="21"/>
                          </a:lnTo>
                          <a:lnTo>
                            <a:pt x="1082" y="20"/>
                          </a:lnTo>
                          <a:lnTo>
                            <a:pt x="1083" y="18"/>
                          </a:lnTo>
                          <a:lnTo>
                            <a:pt x="1083" y="20"/>
                          </a:lnTo>
                          <a:lnTo>
                            <a:pt x="1083" y="19"/>
                          </a:lnTo>
                          <a:lnTo>
                            <a:pt x="1084" y="16"/>
                          </a:lnTo>
                          <a:lnTo>
                            <a:pt x="1084" y="17"/>
                          </a:lnTo>
                          <a:lnTo>
                            <a:pt x="1085" y="17"/>
                          </a:lnTo>
                          <a:lnTo>
                            <a:pt x="1085" y="17"/>
                          </a:lnTo>
                          <a:lnTo>
                            <a:pt x="1085" y="14"/>
                          </a:lnTo>
                          <a:lnTo>
                            <a:pt x="1086" y="18"/>
                          </a:lnTo>
                          <a:lnTo>
                            <a:pt x="1086" y="15"/>
                          </a:lnTo>
                          <a:lnTo>
                            <a:pt x="1087" y="13"/>
                          </a:lnTo>
                          <a:lnTo>
                            <a:pt x="1087" y="17"/>
                          </a:lnTo>
                          <a:lnTo>
                            <a:pt x="1088" y="12"/>
                          </a:lnTo>
                          <a:lnTo>
                            <a:pt x="1088" y="15"/>
                          </a:lnTo>
                          <a:lnTo>
                            <a:pt x="1088" y="14"/>
                          </a:lnTo>
                          <a:lnTo>
                            <a:pt x="1089" y="17"/>
                          </a:lnTo>
                          <a:lnTo>
                            <a:pt x="1089" y="17"/>
                          </a:lnTo>
                          <a:lnTo>
                            <a:pt x="1090" y="18"/>
                          </a:lnTo>
                          <a:lnTo>
                            <a:pt x="1090" y="18"/>
                          </a:lnTo>
                          <a:lnTo>
                            <a:pt x="1090" y="18"/>
                          </a:lnTo>
                          <a:lnTo>
                            <a:pt x="1091" y="22"/>
                          </a:lnTo>
                          <a:lnTo>
                            <a:pt x="1091" y="20"/>
                          </a:lnTo>
                          <a:lnTo>
                            <a:pt x="1092" y="19"/>
                          </a:lnTo>
                          <a:lnTo>
                            <a:pt x="1092" y="23"/>
                          </a:lnTo>
                          <a:lnTo>
                            <a:pt x="1093" y="22"/>
                          </a:lnTo>
                          <a:lnTo>
                            <a:pt x="1093" y="20"/>
                          </a:lnTo>
                          <a:lnTo>
                            <a:pt x="1093" y="22"/>
                          </a:lnTo>
                          <a:lnTo>
                            <a:pt x="1094" y="22"/>
                          </a:lnTo>
                          <a:lnTo>
                            <a:pt x="1094" y="24"/>
                          </a:lnTo>
                          <a:lnTo>
                            <a:pt x="1095" y="22"/>
                          </a:lnTo>
                          <a:lnTo>
                            <a:pt x="1095" y="22"/>
                          </a:lnTo>
                          <a:lnTo>
                            <a:pt x="1095" y="21"/>
                          </a:lnTo>
                          <a:lnTo>
                            <a:pt x="1096" y="21"/>
                          </a:lnTo>
                          <a:lnTo>
                            <a:pt x="1096" y="22"/>
                          </a:lnTo>
                          <a:lnTo>
                            <a:pt x="1097" y="18"/>
                          </a:lnTo>
                          <a:lnTo>
                            <a:pt x="1097" y="20"/>
                          </a:lnTo>
                          <a:lnTo>
                            <a:pt x="1098" y="19"/>
                          </a:lnTo>
                          <a:lnTo>
                            <a:pt x="1098" y="18"/>
                          </a:lnTo>
                          <a:lnTo>
                            <a:pt x="1098" y="15"/>
                          </a:lnTo>
                          <a:lnTo>
                            <a:pt x="1099" y="15"/>
                          </a:lnTo>
                          <a:lnTo>
                            <a:pt x="1099" y="17"/>
                          </a:lnTo>
                          <a:lnTo>
                            <a:pt x="1100" y="16"/>
                          </a:lnTo>
                          <a:lnTo>
                            <a:pt x="1100" y="14"/>
                          </a:lnTo>
                          <a:lnTo>
                            <a:pt x="1100" y="13"/>
                          </a:lnTo>
                          <a:lnTo>
                            <a:pt x="1101" y="16"/>
                          </a:lnTo>
                          <a:lnTo>
                            <a:pt x="1101" y="17"/>
                          </a:lnTo>
                          <a:lnTo>
                            <a:pt x="1102" y="16"/>
                          </a:lnTo>
                          <a:lnTo>
                            <a:pt x="1102" y="16"/>
                          </a:lnTo>
                          <a:lnTo>
                            <a:pt x="1103" y="17"/>
                          </a:lnTo>
                          <a:lnTo>
                            <a:pt x="1103" y="18"/>
                          </a:lnTo>
                          <a:lnTo>
                            <a:pt x="1103" y="19"/>
                          </a:lnTo>
                          <a:lnTo>
                            <a:pt x="1104" y="17"/>
                          </a:lnTo>
                          <a:lnTo>
                            <a:pt x="1104" y="20"/>
                          </a:lnTo>
                          <a:lnTo>
                            <a:pt x="1105" y="20"/>
                          </a:lnTo>
                          <a:lnTo>
                            <a:pt x="1105" y="20"/>
                          </a:lnTo>
                          <a:lnTo>
                            <a:pt x="1105" y="21"/>
                          </a:lnTo>
                          <a:lnTo>
                            <a:pt x="1106" y="18"/>
                          </a:lnTo>
                          <a:lnTo>
                            <a:pt x="1106" y="19"/>
                          </a:lnTo>
                          <a:lnTo>
                            <a:pt x="1107" y="23"/>
                          </a:lnTo>
                          <a:lnTo>
                            <a:pt x="1107" y="24"/>
                          </a:lnTo>
                          <a:lnTo>
                            <a:pt x="1108" y="20"/>
                          </a:lnTo>
                          <a:lnTo>
                            <a:pt x="1108" y="19"/>
                          </a:lnTo>
                          <a:lnTo>
                            <a:pt x="1108" y="23"/>
                          </a:lnTo>
                          <a:lnTo>
                            <a:pt x="1109" y="21"/>
                          </a:lnTo>
                          <a:lnTo>
                            <a:pt x="1109" y="19"/>
                          </a:lnTo>
                          <a:lnTo>
                            <a:pt x="1110" y="20"/>
                          </a:lnTo>
                          <a:lnTo>
                            <a:pt x="1110" y="17"/>
                          </a:lnTo>
                          <a:lnTo>
                            <a:pt x="1110" y="18"/>
                          </a:lnTo>
                          <a:lnTo>
                            <a:pt x="1111" y="17"/>
                          </a:lnTo>
                          <a:lnTo>
                            <a:pt x="1111" y="18"/>
                          </a:lnTo>
                          <a:lnTo>
                            <a:pt x="1112" y="17"/>
                          </a:lnTo>
                          <a:lnTo>
                            <a:pt x="1112" y="17"/>
                          </a:lnTo>
                          <a:lnTo>
                            <a:pt x="1113" y="16"/>
                          </a:lnTo>
                          <a:lnTo>
                            <a:pt x="1113" y="16"/>
                          </a:lnTo>
                          <a:lnTo>
                            <a:pt x="1113" y="13"/>
                          </a:lnTo>
                          <a:lnTo>
                            <a:pt x="1114" y="16"/>
                          </a:lnTo>
                          <a:lnTo>
                            <a:pt x="1114" y="17"/>
                          </a:lnTo>
                          <a:lnTo>
                            <a:pt x="1115" y="16"/>
                          </a:lnTo>
                          <a:lnTo>
                            <a:pt x="1115" y="16"/>
                          </a:lnTo>
                          <a:lnTo>
                            <a:pt x="1115" y="14"/>
                          </a:lnTo>
                          <a:lnTo>
                            <a:pt x="1116" y="16"/>
                          </a:lnTo>
                          <a:lnTo>
                            <a:pt x="1116" y="15"/>
                          </a:lnTo>
                          <a:lnTo>
                            <a:pt x="1117" y="18"/>
                          </a:lnTo>
                          <a:lnTo>
                            <a:pt x="1117" y="16"/>
                          </a:lnTo>
                          <a:lnTo>
                            <a:pt x="1118" y="16"/>
                          </a:lnTo>
                          <a:lnTo>
                            <a:pt x="1118" y="18"/>
                          </a:lnTo>
                          <a:lnTo>
                            <a:pt x="1118" y="20"/>
                          </a:lnTo>
                          <a:lnTo>
                            <a:pt x="1119" y="16"/>
                          </a:lnTo>
                          <a:lnTo>
                            <a:pt x="1119" y="17"/>
                          </a:lnTo>
                          <a:lnTo>
                            <a:pt x="1120" y="20"/>
                          </a:lnTo>
                          <a:lnTo>
                            <a:pt x="1120" y="20"/>
                          </a:lnTo>
                          <a:lnTo>
                            <a:pt x="1120" y="20"/>
                          </a:lnTo>
                          <a:lnTo>
                            <a:pt x="1121" y="20"/>
                          </a:lnTo>
                          <a:lnTo>
                            <a:pt x="1121" y="19"/>
                          </a:lnTo>
                          <a:lnTo>
                            <a:pt x="1122" y="18"/>
                          </a:lnTo>
                          <a:lnTo>
                            <a:pt x="1122" y="20"/>
                          </a:lnTo>
                          <a:lnTo>
                            <a:pt x="1123" y="21"/>
                          </a:lnTo>
                          <a:lnTo>
                            <a:pt x="1123" y="19"/>
                          </a:lnTo>
                          <a:lnTo>
                            <a:pt x="1123" y="19"/>
                          </a:lnTo>
                          <a:lnTo>
                            <a:pt x="1124" y="18"/>
                          </a:lnTo>
                          <a:lnTo>
                            <a:pt x="1124" y="18"/>
                          </a:lnTo>
                          <a:lnTo>
                            <a:pt x="1125" y="17"/>
                          </a:lnTo>
                          <a:lnTo>
                            <a:pt x="1125" y="18"/>
                          </a:lnTo>
                          <a:lnTo>
                            <a:pt x="1125" y="20"/>
                          </a:lnTo>
                          <a:lnTo>
                            <a:pt x="1126" y="15"/>
                          </a:lnTo>
                          <a:lnTo>
                            <a:pt x="1126" y="15"/>
                          </a:lnTo>
                          <a:lnTo>
                            <a:pt x="1127" y="15"/>
                          </a:lnTo>
                          <a:lnTo>
                            <a:pt x="1127" y="15"/>
                          </a:lnTo>
                          <a:lnTo>
                            <a:pt x="1128" y="14"/>
                          </a:lnTo>
                          <a:lnTo>
                            <a:pt x="1128" y="13"/>
                          </a:lnTo>
                          <a:lnTo>
                            <a:pt x="1128" y="14"/>
                          </a:lnTo>
                          <a:lnTo>
                            <a:pt x="1129" y="15"/>
                          </a:lnTo>
                          <a:lnTo>
                            <a:pt x="1129" y="15"/>
                          </a:lnTo>
                          <a:lnTo>
                            <a:pt x="1130" y="17"/>
                          </a:lnTo>
                          <a:lnTo>
                            <a:pt x="1130" y="16"/>
                          </a:lnTo>
                          <a:lnTo>
                            <a:pt x="1130" y="16"/>
                          </a:lnTo>
                          <a:lnTo>
                            <a:pt x="1131" y="19"/>
                          </a:lnTo>
                          <a:lnTo>
                            <a:pt x="1131" y="19"/>
                          </a:lnTo>
                          <a:lnTo>
                            <a:pt x="1132" y="17"/>
                          </a:lnTo>
                          <a:lnTo>
                            <a:pt x="1132" y="17"/>
                          </a:lnTo>
                          <a:lnTo>
                            <a:pt x="1133" y="18"/>
                          </a:lnTo>
                          <a:lnTo>
                            <a:pt x="1133" y="18"/>
                          </a:lnTo>
                          <a:lnTo>
                            <a:pt x="1133" y="20"/>
                          </a:lnTo>
                          <a:lnTo>
                            <a:pt x="1134" y="18"/>
                          </a:lnTo>
                          <a:lnTo>
                            <a:pt x="1134" y="18"/>
                          </a:lnTo>
                          <a:lnTo>
                            <a:pt x="1135" y="24"/>
                          </a:lnTo>
                          <a:lnTo>
                            <a:pt x="1135" y="20"/>
                          </a:lnTo>
                          <a:lnTo>
                            <a:pt x="1135" y="20"/>
                          </a:lnTo>
                          <a:lnTo>
                            <a:pt x="1136" y="20"/>
                          </a:lnTo>
                          <a:lnTo>
                            <a:pt x="1136" y="20"/>
                          </a:lnTo>
                          <a:lnTo>
                            <a:pt x="1137" y="20"/>
                          </a:lnTo>
                          <a:lnTo>
                            <a:pt x="1137" y="21"/>
                          </a:lnTo>
                          <a:lnTo>
                            <a:pt x="1138" y="19"/>
                          </a:lnTo>
                          <a:lnTo>
                            <a:pt x="1138" y="20"/>
                          </a:lnTo>
                          <a:lnTo>
                            <a:pt x="1138" y="18"/>
                          </a:lnTo>
                          <a:lnTo>
                            <a:pt x="1139" y="18"/>
                          </a:lnTo>
                          <a:lnTo>
                            <a:pt x="1139" y="18"/>
                          </a:lnTo>
                          <a:lnTo>
                            <a:pt x="1140" y="14"/>
                          </a:lnTo>
                          <a:lnTo>
                            <a:pt x="1140" y="17"/>
                          </a:lnTo>
                          <a:lnTo>
                            <a:pt x="1140" y="17"/>
                          </a:lnTo>
                          <a:lnTo>
                            <a:pt x="1141" y="17"/>
                          </a:lnTo>
                          <a:lnTo>
                            <a:pt x="1141" y="17"/>
                          </a:lnTo>
                          <a:lnTo>
                            <a:pt x="1142" y="16"/>
                          </a:lnTo>
                          <a:lnTo>
                            <a:pt x="1142" y="13"/>
                          </a:lnTo>
                          <a:lnTo>
                            <a:pt x="1143" y="15"/>
                          </a:lnTo>
                          <a:lnTo>
                            <a:pt x="1143" y="13"/>
                          </a:lnTo>
                          <a:lnTo>
                            <a:pt x="1143" y="16"/>
                          </a:lnTo>
                          <a:lnTo>
                            <a:pt x="1144" y="14"/>
                          </a:lnTo>
                          <a:lnTo>
                            <a:pt x="1144" y="19"/>
                          </a:lnTo>
                          <a:lnTo>
                            <a:pt x="1145" y="19"/>
                          </a:lnTo>
                          <a:lnTo>
                            <a:pt x="1145" y="20"/>
                          </a:lnTo>
                          <a:lnTo>
                            <a:pt x="1145" y="19"/>
                          </a:lnTo>
                          <a:lnTo>
                            <a:pt x="1146" y="20"/>
                          </a:lnTo>
                          <a:lnTo>
                            <a:pt x="1146" y="21"/>
                          </a:lnTo>
                          <a:lnTo>
                            <a:pt x="1147" y="18"/>
                          </a:lnTo>
                          <a:lnTo>
                            <a:pt x="1147" y="19"/>
                          </a:lnTo>
                          <a:lnTo>
                            <a:pt x="1148" y="20"/>
                          </a:lnTo>
                          <a:lnTo>
                            <a:pt x="1148" y="22"/>
                          </a:lnTo>
                          <a:lnTo>
                            <a:pt x="1148" y="21"/>
                          </a:lnTo>
                          <a:lnTo>
                            <a:pt x="1149" y="22"/>
                          </a:lnTo>
                          <a:lnTo>
                            <a:pt x="1149" y="23"/>
                          </a:lnTo>
                          <a:lnTo>
                            <a:pt x="1150" y="21"/>
                          </a:lnTo>
                          <a:lnTo>
                            <a:pt x="1150" y="23"/>
                          </a:lnTo>
                          <a:lnTo>
                            <a:pt x="1150" y="20"/>
                          </a:lnTo>
                          <a:lnTo>
                            <a:pt x="1151" y="20"/>
                          </a:lnTo>
                          <a:lnTo>
                            <a:pt x="1151" y="19"/>
                          </a:lnTo>
                          <a:lnTo>
                            <a:pt x="1152" y="18"/>
                          </a:lnTo>
                          <a:lnTo>
                            <a:pt x="1152" y="19"/>
                          </a:lnTo>
                          <a:lnTo>
                            <a:pt x="1153" y="17"/>
                          </a:lnTo>
                          <a:lnTo>
                            <a:pt x="1153" y="16"/>
                          </a:lnTo>
                          <a:lnTo>
                            <a:pt x="1153" y="15"/>
                          </a:lnTo>
                          <a:lnTo>
                            <a:pt x="1154" y="17"/>
                          </a:lnTo>
                          <a:lnTo>
                            <a:pt x="1154" y="18"/>
                          </a:lnTo>
                          <a:lnTo>
                            <a:pt x="1155" y="14"/>
                          </a:lnTo>
                          <a:lnTo>
                            <a:pt x="1155" y="15"/>
                          </a:lnTo>
                          <a:lnTo>
                            <a:pt x="1155" y="16"/>
                          </a:lnTo>
                          <a:lnTo>
                            <a:pt x="1156" y="15"/>
                          </a:lnTo>
                          <a:lnTo>
                            <a:pt x="1156" y="16"/>
                          </a:lnTo>
                          <a:lnTo>
                            <a:pt x="1157" y="15"/>
                          </a:lnTo>
                          <a:lnTo>
                            <a:pt x="1157" y="16"/>
                          </a:lnTo>
                          <a:lnTo>
                            <a:pt x="1158" y="15"/>
                          </a:lnTo>
                          <a:lnTo>
                            <a:pt x="1158" y="17"/>
                          </a:lnTo>
                          <a:lnTo>
                            <a:pt x="1158" y="17"/>
                          </a:lnTo>
                          <a:lnTo>
                            <a:pt x="1159" y="19"/>
                          </a:lnTo>
                          <a:lnTo>
                            <a:pt x="1159" y="17"/>
                          </a:lnTo>
                          <a:lnTo>
                            <a:pt x="1160" y="21"/>
                          </a:lnTo>
                          <a:lnTo>
                            <a:pt x="1160" y="20"/>
                          </a:lnTo>
                          <a:lnTo>
                            <a:pt x="1160" y="17"/>
                          </a:lnTo>
                          <a:lnTo>
                            <a:pt x="1161" y="20"/>
                          </a:lnTo>
                          <a:lnTo>
                            <a:pt x="1161" y="20"/>
                          </a:lnTo>
                          <a:lnTo>
                            <a:pt x="1162" y="20"/>
                          </a:lnTo>
                          <a:lnTo>
                            <a:pt x="1162" y="21"/>
                          </a:lnTo>
                          <a:lnTo>
                            <a:pt x="1163" y="21"/>
                          </a:lnTo>
                          <a:lnTo>
                            <a:pt x="1163" y="20"/>
                          </a:lnTo>
                          <a:lnTo>
                            <a:pt x="1163" y="23"/>
                          </a:lnTo>
                          <a:lnTo>
                            <a:pt x="1164" y="21"/>
                          </a:lnTo>
                          <a:lnTo>
                            <a:pt x="1164" y="20"/>
                          </a:lnTo>
                          <a:lnTo>
                            <a:pt x="1165" y="19"/>
                          </a:lnTo>
                          <a:lnTo>
                            <a:pt x="1165" y="20"/>
                          </a:lnTo>
                          <a:lnTo>
                            <a:pt x="1165" y="19"/>
                          </a:lnTo>
                          <a:lnTo>
                            <a:pt x="1166" y="17"/>
                          </a:lnTo>
                          <a:lnTo>
                            <a:pt x="1166" y="17"/>
                          </a:lnTo>
                          <a:lnTo>
                            <a:pt x="1167" y="18"/>
                          </a:lnTo>
                          <a:lnTo>
                            <a:pt x="1167" y="19"/>
                          </a:lnTo>
                          <a:lnTo>
                            <a:pt x="1168" y="18"/>
                          </a:lnTo>
                          <a:lnTo>
                            <a:pt x="1168" y="17"/>
                          </a:lnTo>
                          <a:lnTo>
                            <a:pt x="1168" y="16"/>
                          </a:lnTo>
                          <a:lnTo>
                            <a:pt x="1169" y="17"/>
                          </a:lnTo>
                          <a:lnTo>
                            <a:pt x="1169" y="15"/>
                          </a:lnTo>
                          <a:lnTo>
                            <a:pt x="1170" y="16"/>
                          </a:lnTo>
                          <a:lnTo>
                            <a:pt x="1170" y="16"/>
                          </a:lnTo>
                          <a:lnTo>
                            <a:pt x="1170" y="14"/>
                          </a:lnTo>
                          <a:lnTo>
                            <a:pt x="1171" y="16"/>
                          </a:lnTo>
                          <a:lnTo>
                            <a:pt x="1171" y="17"/>
                          </a:lnTo>
                          <a:lnTo>
                            <a:pt x="1172" y="15"/>
                          </a:lnTo>
                          <a:lnTo>
                            <a:pt x="1172" y="15"/>
                          </a:lnTo>
                          <a:lnTo>
                            <a:pt x="1173" y="18"/>
                          </a:lnTo>
                          <a:lnTo>
                            <a:pt x="1173" y="17"/>
                          </a:lnTo>
                          <a:lnTo>
                            <a:pt x="1173" y="18"/>
                          </a:lnTo>
                          <a:lnTo>
                            <a:pt x="1174" y="17"/>
                          </a:lnTo>
                          <a:lnTo>
                            <a:pt x="1174" y="22"/>
                          </a:lnTo>
                          <a:lnTo>
                            <a:pt x="1175" y="21"/>
                          </a:lnTo>
                          <a:lnTo>
                            <a:pt x="1175" y="20"/>
                          </a:lnTo>
                          <a:lnTo>
                            <a:pt x="1175" y="20"/>
                          </a:lnTo>
                          <a:lnTo>
                            <a:pt x="1176" y="23"/>
                          </a:lnTo>
                          <a:lnTo>
                            <a:pt x="1176" y="19"/>
                          </a:lnTo>
                          <a:lnTo>
                            <a:pt x="1177" y="22"/>
                          </a:lnTo>
                          <a:lnTo>
                            <a:pt x="1177" y="22"/>
                          </a:lnTo>
                          <a:lnTo>
                            <a:pt x="1178" y="20"/>
                          </a:lnTo>
                          <a:lnTo>
                            <a:pt x="1178" y="20"/>
                          </a:lnTo>
                          <a:lnTo>
                            <a:pt x="1178" y="20"/>
                          </a:lnTo>
                          <a:lnTo>
                            <a:pt x="1179" y="19"/>
                          </a:lnTo>
                          <a:lnTo>
                            <a:pt x="1179" y="17"/>
                          </a:lnTo>
                          <a:lnTo>
                            <a:pt x="1180" y="19"/>
                          </a:lnTo>
                          <a:lnTo>
                            <a:pt x="1180" y="19"/>
                          </a:lnTo>
                          <a:lnTo>
                            <a:pt x="1180" y="19"/>
                          </a:lnTo>
                          <a:lnTo>
                            <a:pt x="1181" y="17"/>
                          </a:lnTo>
                          <a:lnTo>
                            <a:pt x="1181" y="15"/>
                          </a:lnTo>
                          <a:lnTo>
                            <a:pt x="1182" y="15"/>
                          </a:lnTo>
                          <a:lnTo>
                            <a:pt x="1182" y="15"/>
                          </a:lnTo>
                          <a:lnTo>
                            <a:pt x="1183" y="16"/>
                          </a:lnTo>
                          <a:lnTo>
                            <a:pt x="1183" y="14"/>
                          </a:lnTo>
                          <a:lnTo>
                            <a:pt x="1183" y="16"/>
                          </a:lnTo>
                          <a:lnTo>
                            <a:pt x="1184" y="13"/>
                          </a:lnTo>
                          <a:lnTo>
                            <a:pt x="1184" y="14"/>
                          </a:lnTo>
                          <a:lnTo>
                            <a:pt x="1185" y="15"/>
                          </a:lnTo>
                          <a:lnTo>
                            <a:pt x="1185" y="15"/>
                          </a:lnTo>
                          <a:lnTo>
                            <a:pt x="1185" y="15"/>
                          </a:lnTo>
                          <a:lnTo>
                            <a:pt x="1186" y="17"/>
                          </a:lnTo>
                          <a:lnTo>
                            <a:pt x="1186" y="20"/>
                          </a:lnTo>
                          <a:lnTo>
                            <a:pt x="1187" y="18"/>
                          </a:lnTo>
                          <a:lnTo>
                            <a:pt x="1187" y="17"/>
                          </a:lnTo>
                          <a:lnTo>
                            <a:pt x="1188" y="19"/>
                          </a:lnTo>
                          <a:lnTo>
                            <a:pt x="1188" y="21"/>
                          </a:lnTo>
                          <a:lnTo>
                            <a:pt x="1188" y="19"/>
                          </a:lnTo>
                          <a:lnTo>
                            <a:pt x="1189" y="17"/>
                          </a:lnTo>
                          <a:lnTo>
                            <a:pt x="1189" y="20"/>
                          </a:lnTo>
                          <a:lnTo>
                            <a:pt x="1190" y="22"/>
                          </a:lnTo>
                          <a:lnTo>
                            <a:pt x="1190" y="22"/>
                          </a:lnTo>
                          <a:lnTo>
                            <a:pt x="1190" y="21"/>
                          </a:lnTo>
                          <a:lnTo>
                            <a:pt x="1191" y="21"/>
                          </a:lnTo>
                          <a:lnTo>
                            <a:pt x="1191" y="18"/>
                          </a:lnTo>
                          <a:lnTo>
                            <a:pt x="1192" y="20"/>
                          </a:lnTo>
                          <a:lnTo>
                            <a:pt x="1192" y="22"/>
                          </a:lnTo>
                          <a:lnTo>
                            <a:pt x="1193" y="23"/>
                          </a:lnTo>
                          <a:lnTo>
                            <a:pt x="1193" y="19"/>
                          </a:lnTo>
                          <a:lnTo>
                            <a:pt x="1193" y="19"/>
                          </a:lnTo>
                          <a:lnTo>
                            <a:pt x="1194" y="20"/>
                          </a:lnTo>
                          <a:lnTo>
                            <a:pt x="1194" y="20"/>
                          </a:lnTo>
                          <a:lnTo>
                            <a:pt x="1195" y="18"/>
                          </a:lnTo>
                          <a:lnTo>
                            <a:pt x="1195" y="20"/>
                          </a:lnTo>
                          <a:lnTo>
                            <a:pt x="1195" y="18"/>
                          </a:lnTo>
                          <a:lnTo>
                            <a:pt x="1196" y="18"/>
                          </a:lnTo>
                          <a:lnTo>
                            <a:pt x="1196" y="17"/>
                          </a:lnTo>
                          <a:lnTo>
                            <a:pt x="1197" y="17"/>
                          </a:lnTo>
                          <a:lnTo>
                            <a:pt x="1197" y="18"/>
                          </a:lnTo>
                          <a:lnTo>
                            <a:pt x="1198" y="15"/>
                          </a:lnTo>
                          <a:lnTo>
                            <a:pt x="1198" y="17"/>
                          </a:lnTo>
                          <a:lnTo>
                            <a:pt x="1198" y="16"/>
                          </a:lnTo>
                          <a:lnTo>
                            <a:pt x="1199" y="16"/>
                          </a:lnTo>
                          <a:lnTo>
                            <a:pt x="1199" y="17"/>
                          </a:lnTo>
                          <a:lnTo>
                            <a:pt x="1200" y="15"/>
                          </a:lnTo>
                          <a:lnTo>
                            <a:pt x="1200" y="17"/>
                          </a:lnTo>
                          <a:lnTo>
                            <a:pt x="1200" y="20"/>
                          </a:lnTo>
                          <a:lnTo>
                            <a:pt x="1201" y="19"/>
                          </a:lnTo>
                          <a:lnTo>
                            <a:pt x="1201" y="21"/>
                          </a:lnTo>
                          <a:lnTo>
                            <a:pt x="1202" y="19"/>
                          </a:lnTo>
                          <a:lnTo>
                            <a:pt x="1202" y="19"/>
                          </a:lnTo>
                          <a:lnTo>
                            <a:pt x="1203" y="23"/>
                          </a:lnTo>
                          <a:lnTo>
                            <a:pt x="1203" y="21"/>
                          </a:lnTo>
                          <a:lnTo>
                            <a:pt x="1203" y="19"/>
                          </a:lnTo>
                          <a:lnTo>
                            <a:pt x="1204" y="20"/>
                          </a:lnTo>
                          <a:lnTo>
                            <a:pt x="1204" y="21"/>
                          </a:lnTo>
                          <a:lnTo>
                            <a:pt x="1205" y="21"/>
                          </a:lnTo>
                          <a:lnTo>
                            <a:pt x="1205" y="20"/>
                          </a:lnTo>
                          <a:lnTo>
                            <a:pt x="1205" y="23"/>
                          </a:lnTo>
                          <a:lnTo>
                            <a:pt x="1206" y="20"/>
                          </a:lnTo>
                          <a:lnTo>
                            <a:pt x="1206" y="21"/>
                          </a:lnTo>
                          <a:lnTo>
                            <a:pt x="1207" y="20"/>
                          </a:lnTo>
                          <a:lnTo>
                            <a:pt x="1207" y="20"/>
                          </a:lnTo>
                          <a:lnTo>
                            <a:pt x="1208" y="20"/>
                          </a:lnTo>
                          <a:lnTo>
                            <a:pt x="1208" y="19"/>
                          </a:lnTo>
                          <a:lnTo>
                            <a:pt x="1208" y="18"/>
                          </a:lnTo>
                          <a:lnTo>
                            <a:pt x="1209" y="18"/>
                          </a:lnTo>
                          <a:lnTo>
                            <a:pt x="1209" y="18"/>
                          </a:lnTo>
                          <a:lnTo>
                            <a:pt x="1210" y="21"/>
                          </a:lnTo>
                          <a:lnTo>
                            <a:pt x="1210" y="18"/>
                          </a:lnTo>
                          <a:lnTo>
                            <a:pt x="1210" y="17"/>
                          </a:lnTo>
                          <a:lnTo>
                            <a:pt x="1211" y="18"/>
                          </a:lnTo>
                          <a:lnTo>
                            <a:pt x="1211" y="17"/>
                          </a:lnTo>
                          <a:lnTo>
                            <a:pt x="1212" y="17"/>
                          </a:lnTo>
                          <a:lnTo>
                            <a:pt x="1212" y="15"/>
                          </a:lnTo>
                          <a:lnTo>
                            <a:pt x="1213" y="17"/>
                          </a:lnTo>
                          <a:lnTo>
                            <a:pt x="1213" y="16"/>
                          </a:lnTo>
                          <a:lnTo>
                            <a:pt x="1213" y="17"/>
                          </a:lnTo>
                          <a:lnTo>
                            <a:pt x="1214" y="18"/>
                          </a:lnTo>
                          <a:lnTo>
                            <a:pt x="1214" y="20"/>
                          </a:lnTo>
                          <a:lnTo>
                            <a:pt x="1215" y="21"/>
                          </a:lnTo>
                          <a:lnTo>
                            <a:pt x="1215" y="21"/>
                          </a:lnTo>
                          <a:lnTo>
                            <a:pt x="1215" y="22"/>
                          </a:lnTo>
                          <a:lnTo>
                            <a:pt x="1216" y="20"/>
                          </a:lnTo>
                          <a:lnTo>
                            <a:pt x="1216" y="21"/>
                          </a:lnTo>
                          <a:lnTo>
                            <a:pt x="1217" y="20"/>
                          </a:lnTo>
                          <a:lnTo>
                            <a:pt x="1217" y="20"/>
                          </a:lnTo>
                          <a:lnTo>
                            <a:pt x="1218" y="20"/>
                          </a:lnTo>
                          <a:lnTo>
                            <a:pt x="1218" y="22"/>
                          </a:lnTo>
                          <a:lnTo>
                            <a:pt x="1218" y="22"/>
                          </a:lnTo>
                          <a:lnTo>
                            <a:pt x="1219" y="18"/>
                          </a:lnTo>
                          <a:lnTo>
                            <a:pt x="1219" y="18"/>
                          </a:lnTo>
                          <a:lnTo>
                            <a:pt x="1220" y="19"/>
                          </a:lnTo>
                          <a:lnTo>
                            <a:pt x="1220" y="22"/>
                          </a:lnTo>
                          <a:lnTo>
                            <a:pt x="1220" y="22"/>
                          </a:lnTo>
                          <a:lnTo>
                            <a:pt x="1221" y="21"/>
                          </a:lnTo>
                          <a:lnTo>
                            <a:pt x="1221" y="20"/>
                          </a:lnTo>
                          <a:lnTo>
                            <a:pt x="1222" y="18"/>
                          </a:lnTo>
                          <a:lnTo>
                            <a:pt x="1222" y="18"/>
                          </a:lnTo>
                          <a:lnTo>
                            <a:pt x="1223" y="18"/>
                          </a:lnTo>
                          <a:lnTo>
                            <a:pt x="1223" y="19"/>
                          </a:lnTo>
                          <a:lnTo>
                            <a:pt x="1223" y="17"/>
                          </a:lnTo>
                          <a:lnTo>
                            <a:pt x="1224" y="16"/>
                          </a:lnTo>
                          <a:lnTo>
                            <a:pt x="1224" y="14"/>
                          </a:lnTo>
                          <a:lnTo>
                            <a:pt x="1225" y="15"/>
                          </a:lnTo>
                          <a:lnTo>
                            <a:pt x="1225" y="18"/>
                          </a:lnTo>
                          <a:lnTo>
                            <a:pt x="1225" y="18"/>
                          </a:lnTo>
                          <a:lnTo>
                            <a:pt x="1226" y="15"/>
                          </a:lnTo>
                          <a:lnTo>
                            <a:pt x="1226" y="16"/>
                          </a:lnTo>
                          <a:lnTo>
                            <a:pt x="1227" y="16"/>
                          </a:lnTo>
                          <a:lnTo>
                            <a:pt x="1227" y="17"/>
                          </a:lnTo>
                          <a:lnTo>
                            <a:pt x="1228" y="17"/>
                          </a:lnTo>
                          <a:lnTo>
                            <a:pt x="1228" y="18"/>
                          </a:lnTo>
                          <a:lnTo>
                            <a:pt x="1228" y="20"/>
                          </a:lnTo>
                          <a:lnTo>
                            <a:pt x="1229" y="16"/>
                          </a:lnTo>
                          <a:lnTo>
                            <a:pt x="1229" y="20"/>
                          </a:lnTo>
                          <a:lnTo>
                            <a:pt x="1230" y="20"/>
                          </a:lnTo>
                          <a:lnTo>
                            <a:pt x="1230" y="21"/>
                          </a:lnTo>
                          <a:lnTo>
                            <a:pt x="1230" y="23"/>
                          </a:lnTo>
                          <a:lnTo>
                            <a:pt x="1231" y="24"/>
                          </a:lnTo>
                          <a:lnTo>
                            <a:pt x="1231" y="22"/>
                          </a:lnTo>
                          <a:lnTo>
                            <a:pt x="1232" y="22"/>
                          </a:lnTo>
                          <a:lnTo>
                            <a:pt x="1232" y="21"/>
                          </a:lnTo>
                          <a:lnTo>
                            <a:pt x="1233" y="25"/>
                          </a:lnTo>
                          <a:lnTo>
                            <a:pt x="1233" y="20"/>
                          </a:lnTo>
                          <a:lnTo>
                            <a:pt x="1233" y="19"/>
                          </a:lnTo>
                          <a:lnTo>
                            <a:pt x="1234" y="22"/>
                          </a:lnTo>
                          <a:lnTo>
                            <a:pt x="1234" y="22"/>
                          </a:lnTo>
                          <a:lnTo>
                            <a:pt x="1235" y="19"/>
                          </a:lnTo>
                          <a:lnTo>
                            <a:pt x="1235" y="21"/>
                          </a:lnTo>
                          <a:lnTo>
                            <a:pt x="1235" y="19"/>
                          </a:lnTo>
                          <a:lnTo>
                            <a:pt x="1236" y="18"/>
                          </a:lnTo>
                          <a:lnTo>
                            <a:pt x="1236" y="18"/>
                          </a:lnTo>
                          <a:lnTo>
                            <a:pt x="1237" y="18"/>
                          </a:lnTo>
                          <a:lnTo>
                            <a:pt x="1237" y="17"/>
                          </a:lnTo>
                          <a:lnTo>
                            <a:pt x="1238" y="17"/>
                          </a:lnTo>
                          <a:lnTo>
                            <a:pt x="1238" y="18"/>
                          </a:lnTo>
                          <a:lnTo>
                            <a:pt x="1238" y="16"/>
                          </a:lnTo>
                          <a:lnTo>
                            <a:pt x="1239" y="16"/>
                          </a:lnTo>
                          <a:lnTo>
                            <a:pt x="1239" y="16"/>
                          </a:lnTo>
                          <a:lnTo>
                            <a:pt x="1240" y="17"/>
                          </a:lnTo>
                          <a:lnTo>
                            <a:pt x="1240" y="14"/>
                          </a:lnTo>
                          <a:lnTo>
                            <a:pt x="1240" y="16"/>
                          </a:lnTo>
                          <a:lnTo>
                            <a:pt x="1241" y="16"/>
                          </a:lnTo>
                          <a:lnTo>
                            <a:pt x="1241" y="18"/>
                          </a:lnTo>
                          <a:lnTo>
                            <a:pt x="1242" y="19"/>
                          </a:lnTo>
                          <a:lnTo>
                            <a:pt x="1242" y="19"/>
                          </a:lnTo>
                          <a:lnTo>
                            <a:pt x="1243" y="18"/>
                          </a:lnTo>
                          <a:lnTo>
                            <a:pt x="1243" y="17"/>
                          </a:lnTo>
                          <a:lnTo>
                            <a:pt x="1243" y="19"/>
                          </a:lnTo>
                          <a:lnTo>
                            <a:pt x="1244" y="21"/>
                          </a:lnTo>
                          <a:lnTo>
                            <a:pt x="1244" y="21"/>
                          </a:lnTo>
                          <a:lnTo>
                            <a:pt x="1245" y="18"/>
                          </a:lnTo>
                          <a:lnTo>
                            <a:pt x="1245" y="21"/>
                          </a:lnTo>
                          <a:lnTo>
                            <a:pt x="1245" y="23"/>
                          </a:lnTo>
                          <a:lnTo>
                            <a:pt x="1246" y="20"/>
                          </a:lnTo>
                          <a:lnTo>
                            <a:pt x="1246" y="21"/>
                          </a:lnTo>
                          <a:lnTo>
                            <a:pt x="1247" y="19"/>
                          </a:lnTo>
                          <a:lnTo>
                            <a:pt x="1247" y="24"/>
                          </a:lnTo>
                          <a:lnTo>
                            <a:pt x="1248" y="22"/>
                          </a:lnTo>
                          <a:lnTo>
                            <a:pt x="1248" y="19"/>
                          </a:lnTo>
                          <a:lnTo>
                            <a:pt x="1248" y="20"/>
                          </a:lnTo>
                          <a:lnTo>
                            <a:pt x="1249" y="20"/>
                          </a:lnTo>
                          <a:lnTo>
                            <a:pt x="1249" y="19"/>
                          </a:lnTo>
                          <a:lnTo>
                            <a:pt x="1250" y="18"/>
                          </a:lnTo>
                          <a:lnTo>
                            <a:pt x="1250" y="18"/>
                          </a:lnTo>
                          <a:lnTo>
                            <a:pt x="1250" y="16"/>
                          </a:lnTo>
                          <a:lnTo>
                            <a:pt x="1251" y="17"/>
                          </a:lnTo>
                          <a:lnTo>
                            <a:pt x="1251" y="18"/>
                          </a:lnTo>
                          <a:lnTo>
                            <a:pt x="1252" y="14"/>
                          </a:lnTo>
                          <a:lnTo>
                            <a:pt x="1252" y="17"/>
                          </a:lnTo>
                          <a:lnTo>
                            <a:pt x="1253" y="14"/>
                          </a:lnTo>
                          <a:lnTo>
                            <a:pt x="1253" y="16"/>
                          </a:lnTo>
                          <a:lnTo>
                            <a:pt x="1253" y="18"/>
                          </a:lnTo>
                          <a:lnTo>
                            <a:pt x="1254" y="18"/>
                          </a:lnTo>
                          <a:lnTo>
                            <a:pt x="1254" y="18"/>
                          </a:lnTo>
                          <a:lnTo>
                            <a:pt x="1255" y="17"/>
                          </a:lnTo>
                          <a:lnTo>
                            <a:pt x="1255" y="18"/>
                          </a:lnTo>
                          <a:lnTo>
                            <a:pt x="1255" y="19"/>
                          </a:lnTo>
                          <a:lnTo>
                            <a:pt x="1256" y="15"/>
                          </a:lnTo>
                          <a:lnTo>
                            <a:pt x="1256" y="17"/>
                          </a:lnTo>
                          <a:lnTo>
                            <a:pt x="1257" y="19"/>
                          </a:lnTo>
                          <a:lnTo>
                            <a:pt x="1257" y="19"/>
                          </a:lnTo>
                          <a:lnTo>
                            <a:pt x="1258" y="20"/>
                          </a:lnTo>
                          <a:lnTo>
                            <a:pt x="1258" y="19"/>
                          </a:lnTo>
                          <a:lnTo>
                            <a:pt x="1258" y="19"/>
                          </a:lnTo>
                          <a:lnTo>
                            <a:pt x="1259" y="20"/>
                          </a:lnTo>
                          <a:lnTo>
                            <a:pt x="1259" y="22"/>
                          </a:lnTo>
                          <a:lnTo>
                            <a:pt x="1260" y="23"/>
                          </a:lnTo>
                          <a:lnTo>
                            <a:pt x="1260" y="23"/>
                          </a:lnTo>
                          <a:lnTo>
                            <a:pt x="1260" y="23"/>
                          </a:lnTo>
                          <a:lnTo>
                            <a:pt x="1261" y="22"/>
                          </a:lnTo>
                          <a:lnTo>
                            <a:pt x="1261" y="22"/>
                          </a:lnTo>
                          <a:lnTo>
                            <a:pt x="1262" y="21"/>
                          </a:lnTo>
                          <a:lnTo>
                            <a:pt x="1262" y="22"/>
                          </a:lnTo>
                          <a:lnTo>
                            <a:pt x="1263" y="21"/>
                          </a:lnTo>
                          <a:lnTo>
                            <a:pt x="1263" y="19"/>
                          </a:lnTo>
                          <a:lnTo>
                            <a:pt x="1263" y="18"/>
                          </a:lnTo>
                          <a:lnTo>
                            <a:pt x="1264" y="20"/>
                          </a:lnTo>
                          <a:lnTo>
                            <a:pt x="1264" y="17"/>
                          </a:lnTo>
                          <a:lnTo>
                            <a:pt x="1265" y="17"/>
                          </a:lnTo>
                          <a:lnTo>
                            <a:pt x="1265" y="15"/>
                          </a:lnTo>
                          <a:lnTo>
                            <a:pt x="1265" y="15"/>
                          </a:lnTo>
                          <a:lnTo>
                            <a:pt x="1266" y="13"/>
                          </a:lnTo>
                          <a:lnTo>
                            <a:pt x="1266" y="14"/>
                          </a:lnTo>
                          <a:lnTo>
                            <a:pt x="1267" y="15"/>
                          </a:lnTo>
                          <a:lnTo>
                            <a:pt x="1267" y="16"/>
                          </a:lnTo>
                          <a:lnTo>
                            <a:pt x="1268" y="17"/>
                          </a:lnTo>
                          <a:lnTo>
                            <a:pt x="1268" y="17"/>
                          </a:lnTo>
                          <a:lnTo>
                            <a:pt x="1268" y="16"/>
                          </a:lnTo>
                          <a:lnTo>
                            <a:pt x="1269" y="17"/>
                          </a:lnTo>
                          <a:lnTo>
                            <a:pt x="1269" y="18"/>
                          </a:lnTo>
                          <a:lnTo>
                            <a:pt x="1270" y="19"/>
                          </a:lnTo>
                          <a:lnTo>
                            <a:pt x="1270" y="18"/>
                          </a:lnTo>
                          <a:lnTo>
                            <a:pt x="1270" y="19"/>
                          </a:lnTo>
                          <a:lnTo>
                            <a:pt x="1271" y="19"/>
                          </a:lnTo>
                          <a:lnTo>
                            <a:pt x="1271" y="22"/>
                          </a:lnTo>
                          <a:lnTo>
                            <a:pt x="1272" y="19"/>
                          </a:lnTo>
                          <a:lnTo>
                            <a:pt x="1272" y="19"/>
                          </a:lnTo>
                          <a:lnTo>
                            <a:pt x="1273" y="22"/>
                          </a:lnTo>
                          <a:lnTo>
                            <a:pt x="1273" y="22"/>
                          </a:lnTo>
                          <a:lnTo>
                            <a:pt x="1273" y="20"/>
                          </a:lnTo>
                          <a:lnTo>
                            <a:pt x="1274" y="22"/>
                          </a:lnTo>
                          <a:lnTo>
                            <a:pt x="1274" y="20"/>
                          </a:lnTo>
                          <a:lnTo>
                            <a:pt x="1275" y="18"/>
                          </a:lnTo>
                          <a:lnTo>
                            <a:pt x="1275" y="21"/>
                          </a:lnTo>
                          <a:lnTo>
                            <a:pt x="1275" y="23"/>
                          </a:lnTo>
                          <a:lnTo>
                            <a:pt x="1276" y="21"/>
                          </a:lnTo>
                          <a:lnTo>
                            <a:pt x="1276" y="20"/>
                          </a:lnTo>
                          <a:lnTo>
                            <a:pt x="1277" y="19"/>
                          </a:lnTo>
                          <a:lnTo>
                            <a:pt x="1277" y="18"/>
                          </a:lnTo>
                          <a:lnTo>
                            <a:pt x="1278" y="18"/>
                          </a:lnTo>
                          <a:lnTo>
                            <a:pt x="1278" y="18"/>
                          </a:lnTo>
                          <a:lnTo>
                            <a:pt x="1278" y="19"/>
                          </a:lnTo>
                          <a:lnTo>
                            <a:pt x="1279" y="18"/>
                          </a:lnTo>
                          <a:lnTo>
                            <a:pt x="1279" y="19"/>
                          </a:lnTo>
                          <a:lnTo>
                            <a:pt x="1280" y="16"/>
                          </a:lnTo>
                          <a:lnTo>
                            <a:pt x="1280" y="16"/>
                          </a:lnTo>
                          <a:lnTo>
                            <a:pt x="1280" y="16"/>
                          </a:lnTo>
                          <a:lnTo>
                            <a:pt x="1281" y="17"/>
                          </a:lnTo>
                          <a:lnTo>
                            <a:pt x="1281" y="19"/>
                          </a:lnTo>
                          <a:lnTo>
                            <a:pt x="1282" y="15"/>
                          </a:lnTo>
                          <a:lnTo>
                            <a:pt x="1282" y="16"/>
                          </a:lnTo>
                          <a:lnTo>
                            <a:pt x="1283" y="17"/>
                          </a:lnTo>
                          <a:lnTo>
                            <a:pt x="1283" y="16"/>
                          </a:lnTo>
                          <a:lnTo>
                            <a:pt x="1283" y="16"/>
                          </a:lnTo>
                          <a:lnTo>
                            <a:pt x="1284" y="16"/>
                          </a:lnTo>
                          <a:lnTo>
                            <a:pt x="1284" y="18"/>
                          </a:lnTo>
                          <a:lnTo>
                            <a:pt x="1285" y="19"/>
                          </a:lnTo>
                          <a:lnTo>
                            <a:pt x="1285" y="20"/>
                          </a:lnTo>
                          <a:lnTo>
                            <a:pt x="1285" y="20"/>
                          </a:lnTo>
                          <a:lnTo>
                            <a:pt x="1286" y="20"/>
                          </a:lnTo>
                          <a:lnTo>
                            <a:pt x="1286" y="18"/>
                          </a:lnTo>
                          <a:lnTo>
                            <a:pt x="1287" y="24"/>
                          </a:lnTo>
                          <a:lnTo>
                            <a:pt x="1287" y="21"/>
                          </a:lnTo>
                          <a:lnTo>
                            <a:pt x="1288" y="23"/>
                          </a:lnTo>
                          <a:lnTo>
                            <a:pt x="1288" y="22"/>
                          </a:lnTo>
                          <a:lnTo>
                            <a:pt x="1288" y="21"/>
                          </a:lnTo>
                          <a:lnTo>
                            <a:pt x="1289" y="21"/>
                          </a:lnTo>
                          <a:lnTo>
                            <a:pt x="1289" y="17"/>
                          </a:lnTo>
                          <a:lnTo>
                            <a:pt x="1290" y="21"/>
                          </a:lnTo>
                          <a:lnTo>
                            <a:pt x="1290" y="23"/>
                          </a:lnTo>
                          <a:lnTo>
                            <a:pt x="1290" y="23"/>
                          </a:lnTo>
                          <a:lnTo>
                            <a:pt x="1291" y="20"/>
                          </a:lnTo>
                          <a:lnTo>
                            <a:pt x="1291" y="19"/>
                          </a:lnTo>
                          <a:lnTo>
                            <a:pt x="1292" y="20"/>
                          </a:lnTo>
                          <a:lnTo>
                            <a:pt x="1292" y="18"/>
                          </a:lnTo>
                          <a:lnTo>
                            <a:pt x="1293" y="17"/>
                          </a:lnTo>
                          <a:lnTo>
                            <a:pt x="1293" y="17"/>
                          </a:lnTo>
                          <a:lnTo>
                            <a:pt x="1293" y="16"/>
                          </a:lnTo>
                          <a:lnTo>
                            <a:pt x="1294" y="16"/>
                          </a:lnTo>
                          <a:lnTo>
                            <a:pt x="1294" y="15"/>
                          </a:lnTo>
                          <a:lnTo>
                            <a:pt x="1295" y="15"/>
                          </a:lnTo>
                          <a:lnTo>
                            <a:pt x="1295" y="16"/>
                          </a:lnTo>
                          <a:lnTo>
                            <a:pt x="1295" y="17"/>
                          </a:lnTo>
                          <a:lnTo>
                            <a:pt x="1296" y="17"/>
                          </a:lnTo>
                          <a:lnTo>
                            <a:pt x="1296" y="17"/>
                          </a:lnTo>
                          <a:lnTo>
                            <a:pt x="1297" y="16"/>
                          </a:lnTo>
                          <a:lnTo>
                            <a:pt x="1297" y="19"/>
                          </a:lnTo>
                          <a:lnTo>
                            <a:pt x="1298" y="18"/>
                          </a:lnTo>
                          <a:lnTo>
                            <a:pt x="1298" y="20"/>
                          </a:lnTo>
                          <a:lnTo>
                            <a:pt x="1298" y="17"/>
                          </a:lnTo>
                          <a:lnTo>
                            <a:pt x="1299" y="18"/>
                          </a:lnTo>
                          <a:lnTo>
                            <a:pt x="1299" y="19"/>
                          </a:lnTo>
                          <a:lnTo>
                            <a:pt x="1300" y="22"/>
                          </a:lnTo>
                          <a:lnTo>
                            <a:pt x="1300" y="19"/>
                          </a:lnTo>
                          <a:lnTo>
                            <a:pt x="1300" y="21"/>
                          </a:lnTo>
                          <a:lnTo>
                            <a:pt x="1301" y="22"/>
                          </a:lnTo>
                          <a:lnTo>
                            <a:pt x="1301" y="22"/>
                          </a:lnTo>
                          <a:lnTo>
                            <a:pt x="1302" y="22"/>
                          </a:lnTo>
                          <a:lnTo>
                            <a:pt x="1302" y="20"/>
                          </a:lnTo>
                          <a:lnTo>
                            <a:pt x="1303" y="21"/>
                          </a:lnTo>
                          <a:lnTo>
                            <a:pt x="1303" y="20"/>
                          </a:lnTo>
                          <a:lnTo>
                            <a:pt x="1303" y="20"/>
                          </a:lnTo>
                          <a:lnTo>
                            <a:pt x="1304" y="19"/>
                          </a:lnTo>
                          <a:lnTo>
                            <a:pt x="1304" y="19"/>
                          </a:lnTo>
                          <a:lnTo>
                            <a:pt x="1305" y="18"/>
                          </a:lnTo>
                          <a:lnTo>
                            <a:pt x="1305" y="21"/>
                          </a:lnTo>
                          <a:lnTo>
                            <a:pt x="1305" y="19"/>
                          </a:lnTo>
                          <a:lnTo>
                            <a:pt x="1306" y="21"/>
                          </a:lnTo>
                          <a:lnTo>
                            <a:pt x="1306" y="18"/>
                          </a:lnTo>
                          <a:lnTo>
                            <a:pt x="1307" y="19"/>
                          </a:lnTo>
                          <a:lnTo>
                            <a:pt x="1307" y="16"/>
                          </a:lnTo>
                          <a:lnTo>
                            <a:pt x="1308" y="18"/>
                          </a:lnTo>
                          <a:lnTo>
                            <a:pt x="1308" y="17"/>
                          </a:lnTo>
                          <a:lnTo>
                            <a:pt x="1308" y="17"/>
                          </a:lnTo>
                          <a:lnTo>
                            <a:pt x="1309" y="17"/>
                          </a:lnTo>
                          <a:lnTo>
                            <a:pt x="1309" y="15"/>
                          </a:lnTo>
                          <a:lnTo>
                            <a:pt x="1310" y="15"/>
                          </a:lnTo>
                          <a:lnTo>
                            <a:pt x="1310" y="16"/>
                          </a:lnTo>
                          <a:lnTo>
                            <a:pt x="1310" y="16"/>
                          </a:lnTo>
                          <a:lnTo>
                            <a:pt x="1311" y="15"/>
                          </a:lnTo>
                          <a:lnTo>
                            <a:pt x="1311" y="16"/>
                          </a:lnTo>
                          <a:lnTo>
                            <a:pt x="1312" y="17"/>
                          </a:lnTo>
                          <a:lnTo>
                            <a:pt x="1312" y="19"/>
                          </a:lnTo>
                          <a:lnTo>
                            <a:pt x="1313" y="20"/>
                          </a:lnTo>
                          <a:lnTo>
                            <a:pt x="1313" y="18"/>
                          </a:lnTo>
                          <a:lnTo>
                            <a:pt x="1313" y="20"/>
                          </a:lnTo>
                          <a:lnTo>
                            <a:pt x="1314" y="17"/>
                          </a:lnTo>
                          <a:lnTo>
                            <a:pt x="1314" y="20"/>
                          </a:lnTo>
                          <a:lnTo>
                            <a:pt x="1315" y="22"/>
                          </a:lnTo>
                          <a:lnTo>
                            <a:pt x="1315" y="21"/>
                          </a:lnTo>
                          <a:lnTo>
                            <a:pt x="1315" y="19"/>
                          </a:lnTo>
                          <a:lnTo>
                            <a:pt x="1316" y="19"/>
                          </a:lnTo>
                          <a:lnTo>
                            <a:pt x="1316" y="21"/>
                          </a:lnTo>
                          <a:lnTo>
                            <a:pt x="1317" y="21"/>
                          </a:lnTo>
                          <a:lnTo>
                            <a:pt x="1317" y="22"/>
                          </a:lnTo>
                          <a:lnTo>
                            <a:pt x="1318" y="19"/>
                          </a:lnTo>
                          <a:lnTo>
                            <a:pt x="1318" y="19"/>
                          </a:lnTo>
                          <a:lnTo>
                            <a:pt x="1318" y="17"/>
                          </a:lnTo>
                          <a:lnTo>
                            <a:pt x="1319" y="19"/>
                          </a:lnTo>
                          <a:lnTo>
                            <a:pt x="1319" y="17"/>
                          </a:lnTo>
                          <a:lnTo>
                            <a:pt x="1320" y="20"/>
                          </a:lnTo>
                          <a:lnTo>
                            <a:pt x="1320" y="17"/>
                          </a:lnTo>
                          <a:lnTo>
                            <a:pt x="1320" y="18"/>
                          </a:lnTo>
                          <a:lnTo>
                            <a:pt x="1321" y="17"/>
                          </a:lnTo>
                          <a:lnTo>
                            <a:pt x="1321" y="17"/>
                          </a:lnTo>
                          <a:lnTo>
                            <a:pt x="1322" y="15"/>
                          </a:lnTo>
                          <a:lnTo>
                            <a:pt x="1322" y="14"/>
                          </a:lnTo>
                          <a:lnTo>
                            <a:pt x="1323" y="14"/>
                          </a:lnTo>
                          <a:lnTo>
                            <a:pt x="1323" y="16"/>
                          </a:lnTo>
                          <a:lnTo>
                            <a:pt x="1323" y="16"/>
                          </a:lnTo>
                          <a:lnTo>
                            <a:pt x="1324" y="15"/>
                          </a:lnTo>
                          <a:lnTo>
                            <a:pt x="1324" y="17"/>
                          </a:lnTo>
                          <a:lnTo>
                            <a:pt x="1325" y="18"/>
                          </a:lnTo>
                          <a:lnTo>
                            <a:pt x="1325" y="16"/>
                          </a:lnTo>
                          <a:lnTo>
                            <a:pt x="1325" y="17"/>
                          </a:lnTo>
                          <a:lnTo>
                            <a:pt x="1326" y="19"/>
                          </a:lnTo>
                          <a:lnTo>
                            <a:pt x="1326" y="18"/>
                          </a:lnTo>
                          <a:lnTo>
                            <a:pt x="1327" y="19"/>
                          </a:lnTo>
                          <a:lnTo>
                            <a:pt x="1327" y="19"/>
                          </a:lnTo>
                          <a:lnTo>
                            <a:pt x="1328" y="19"/>
                          </a:lnTo>
                          <a:lnTo>
                            <a:pt x="1328" y="20"/>
                          </a:lnTo>
                          <a:lnTo>
                            <a:pt x="1328" y="20"/>
                          </a:lnTo>
                          <a:lnTo>
                            <a:pt x="1329" y="19"/>
                          </a:lnTo>
                          <a:lnTo>
                            <a:pt x="1329" y="21"/>
                          </a:lnTo>
                          <a:lnTo>
                            <a:pt x="1330" y="21"/>
                          </a:lnTo>
                          <a:lnTo>
                            <a:pt x="1330" y="19"/>
                          </a:lnTo>
                          <a:lnTo>
                            <a:pt x="1330" y="20"/>
                          </a:lnTo>
                          <a:lnTo>
                            <a:pt x="1331" y="19"/>
                          </a:lnTo>
                          <a:lnTo>
                            <a:pt x="1331" y="22"/>
                          </a:lnTo>
                          <a:lnTo>
                            <a:pt x="1332" y="22"/>
                          </a:lnTo>
                          <a:lnTo>
                            <a:pt x="1332" y="21"/>
                          </a:lnTo>
                          <a:lnTo>
                            <a:pt x="1333" y="19"/>
                          </a:lnTo>
                          <a:lnTo>
                            <a:pt x="1333" y="21"/>
                          </a:lnTo>
                          <a:lnTo>
                            <a:pt x="1333" y="19"/>
                          </a:lnTo>
                          <a:lnTo>
                            <a:pt x="1334" y="20"/>
                          </a:lnTo>
                          <a:lnTo>
                            <a:pt x="1334" y="19"/>
                          </a:lnTo>
                          <a:lnTo>
                            <a:pt x="1335" y="17"/>
                          </a:lnTo>
                          <a:lnTo>
                            <a:pt x="1335" y="22"/>
                          </a:lnTo>
                          <a:lnTo>
                            <a:pt x="1335" y="18"/>
                          </a:lnTo>
                          <a:lnTo>
                            <a:pt x="1336" y="15"/>
                          </a:lnTo>
                          <a:lnTo>
                            <a:pt x="1336" y="15"/>
                          </a:lnTo>
                          <a:lnTo>
                            <a:pt x="1337" y="17"/>
                          </a:lnTo>
                          <a:lnTo>
                            <a:pt x="1337" y="18"/>
                          </a:lnTo>
                          <a:lnTo>
                            <a:pt x="1338" y="16"/>
                          </a:lnTo>
                          <a:lnTo>
                            <a:pt x="1338" y="16"/>
                          </a:lnTo>
                          <a:lnTo>
                            <a:pt x="1338" y="17"/>
                          </a:lnTo>
                          <a:lnTo>
                            <a:pt x="1339" y="18"/>
                          </a:lnTo>
                          <a:lnTo>
                            <a:pt x="1339" y="17"/>
                          </a:lnTo>
                          <a:lnTo>
                            <a:pt x="1340" y="15"/>
                          </a:lnTo>
                          <a:lnTo>
                            <a:pt x="1340" y="19"/>
                          </a:lnTo>
                          <a:lnTo>
                            <a:pt x="1340" y="16"/>
                          </a:lnTo>
                          <a:lnTo>
                            <a:pt x="1341" y="20"/>
                          </a:lnTo>
                          <a:lnTo>
                            <a:pt x="1341" y="20"/>
                          </a:lnTo>
                          <a:lnTo>
                            <a:pt x="1342" y="20"/>
                          </a:lnTo>
                          <a:lnTo>
                            <a:pt x="1342" y="23"/>
                          </a:lnTo>
                          <a:lnTo>
                            <a:pt x="1343" y="22"/>
                          </a:lnTo>
                          <a:lnTo>
                            <a:pt x="1343" y="19"/>
                          </a:lnTo>
                          <a:lnTo>
                            <a:pt x="1343" y="20"/>
                          </a:lnTo>
                          <a:lnTo>
                            <a:pt x="1344" y="20"/>
                          </a:lnTo>
                          <a:lnTo>
                            <a:pt x="1344" y="22"/>
                          </a:lnTo>
                          <a:lnTo>
                            <a:pt x="1345" y="22"/>
                          </a:lnTo>
                          <a:lnTo>
                            <a:pt x="1345" y="21"/>
                          </a:lnTo>
                          <a:lnTo>
                            <a:pt x="1345" y="19"/>
                          </a:lnTo>
                          <a:lnTo>
                            <a:pt x="1346" y="19"/>
                          </a:lnTo>
                          <a:lnTo>
                            <a:pt x="1346" y="19"/>
                          </a:lnTo>
                          <a:lnTo>
                            <a:pt x="1347" y="17"/>
                          </a:lnTo>
                          <a:lnTo>
                            <a:pt x="1347" y="18"/>
                          </a:lnTo>
                          <a:lnTo>
                            <a:pt x="1348" y="19"/>
                          </a:lnTo>
                          <a:lnTo>
                            <a:pt x="1348" y="19"/>
                          </a:lnTo>
                          <a:lnTo>
                            <a:pt x="1348" y="17"/>
                          </a:lnTo>
                          <a:lnTo>
                            <a:pt x="1349" y="17"/>
                          </a:lnTo>
                          <a:lnTo>
                            <a:pt x="1349" y="16"/>
                          </a:lnTo>
                          <a:lnTo>
                            <a:pt x="1350" y="15"/>
                          </a:lnTo>
                          <a:lnTo>
                            <a:pt x="1350" y="17"/>
                          </a:lnTo>
                          <a:lnTo>
                            <a:pt x="1350" y="16"/>
                          </a:lnTo>
                          <a:lnTo>
                            <a:pt x="1351" y="18"/>
                          </a:lnTo>
                          <a:lnTo>
                            <a:pt x="1351" y="17"/>
                          </a:lnTo>
                          <a:lnTo>
                            <a:pt x="1352" y="16"/>
                          </a:lnTo>
                          <a:lnTo>
                            <a:pt x="1352" y="15"/>
                          </a:lnTo>
                          <a:lnTo>
                            <a:pt x="1353" y="15"/>
                          </a:lnTo>
                          <a:lnTo>
                            <a:pt x="1353" y="17"/>
                          </a:lnTo>
                          <a:lnTo>
                            <a:pt x="1353" y="17"/>
                          </a:lnTo>
                          <a:lnTo>
                            <a:pt x="1354" y="18"/>
                          </a:lnTo>
                          <a:lnTo>
                            <a:pt x="1354" y="18"/>
                          </a:lnTo>
                          <a:lnTo>
                            <a:pt x="1355" y="18"/>
                          </a:lnTo>
                          <a:lnTo>
                            <a:pt x="1355" y="18"/>
                          </a:lnTo>
                          <a:lnTo>
                            <a:pt x="1355" y="20"/>
                          </a:lnTo>
                          <a:lnTo>
                            <a:pt x="1356" y="19"/>
                          </a:lnTo>
                          <a:lnTo>
                            <a:pt x="1356" y="19"/>
                          </a:lnTo>
                          <a:lnTo>
                            <a:pt x="1357" y="19"/>
                          </a:lnTo>
                          <a:lnTo>
                            <a:pt x="1357" y="21"/>
                          </a:lnTo>
                          <a:lnTo>
                            <a:pt x="1358" y="22"/>
                          </a:lnTo>
                          <a:lnTo>
                            <a:pt x="1358" y="19"/>
                          </a:lnTo>
                          <a:lnTo>
                            <a:pt x="1358" y="20"/>
                          </a:lnTo>
                          <a:lnTo>
                            <a:pt x="1359" y="19"/>
                          </a:lnTo>
                          <a:lnTo>
                            <a:pt x="1359" y="20"/>
                          </a:lnTo>
                          <a:lnTo>
                            <a:pt x="1360" y="21"/>
                          </a:lnTo>
                          <a:lnTo>
                            <a:pt x="1360" y="17"/>
                          </a:lnTo>
                          <a:lnTo>
                            <a:pt x="1360" y="17"/>
                          </a:lnTo>
                          <a:lnTo>
                            <a:pt x="1361" y="19"/>
                          </a:lnTo>
                          <a:lnTo>
                            <a:pt x="1361" y="20"/>
                          </a:lnTo>
                          <a:lnTo>
                            <a:pt x="1362" y="18"/>
                          </a:lnTo>
                          <a:lnTo>
                            <a:pt x="1362" y="17"/>
                          </a:lnTo>
                          <a:lnTo>
                            <a:pt x="1363" y="15"/>
                          </a:lnTo>
                          <a:lnTo>
                            <a:pt x="1363" y="15"/>
                          </a:lnTo>
                          <a:lnTo>
                            <a:pt x="1363" y="14"/>
                          </a:lnTo>
                          <a:lnTo>
                            <a:pt x="1364" y="15"/>
                          </a:lnTo>
                          <a:lnTo>
                            <a:pt x="1364" y="16"/>
                          </a:lnTo>
                          <a:lnTo>
                            <a:pt x="1365" y="16"/>
                          </a:lnTo>
                          <a:lnTo>
                            <a:pt x="1365" y="14"/>
                          </a:lnTo>
                          <a:lnTo>
                            <a:pt x="1365" y="17"/>
                          </a:lnTo>
                          <a:lnTo>
                            <a:pt x="1366" y="17"/>
                          </a:lnTo>
                          <a:lnTo>
                            <a:pt x="1366" y="18"/>
                          </a:lnTo>
                          <a:lnTo>
                            <a:pt x="1367" y="17"/>
                          </a:lnTo>
                          <a:lnTo>
                            <a:pt x="1367" y="15"/>
                          </a:lnTo>
                          <a:lnTo>
                            <a:pt x="1368" y="18"/>
                          </a:lnTo>
                          <a:lnTo>
                            <a:pt x="1368" y="19"/>
                          </a:lnTo>
                          <a:lnTo>
                            <a:pt x="1368" y="18"/>
                          </a:lnTo>
                          <a:lnTo>
                            <a:pt x="1369" y="18"/>
                          </a:lnTo>
                          <a:lnTo>
                            <a:pt x="1369" y="16"/>
                          </a:lnTo>
                          <a:lnTo>
                            <a:pt x="1370" y="19"/>
                          </a:lnTo>
                          <a:lnTo>
                            <a:pt x="1370" y="20"/>
                          </a:lnTo>
                          <a:lnTo>
                            <a:pt x="1370" y="19"/>
                          </a:lnTo>
                          <a:lnTo>
                            <a:pt x="1371" y="19"/>
                          </a:lnTo>
                          <a:lnTo>
                            <a:pt x="1371" y="19"/>
                          </a:lnTo>
                          <a:lnTo>
                            <a:pt x="1372" y="18"/>
                          </a:lnTo>
                          <a:lnTo>
                            <a:pt x="1372" y="20"/>
                          </a:lnTo>
                          <a:lnTo>
                            <a:pt x="1373" y="21"/>
                          </a:lnTo>
                          <a:lnTo>
                            <a:pt x="1373" y="21"/>
                          </a:lnTo>
                          <a:lnTo>
                            <a:pt x="1373" y="20"/>
                          </a:lnTo>
                          <a:lnTo>
                            <a:pt x="1374" y="19"/>
                          </a:lnTo>
                          <a:lnTo>
                            <a:pt x="1374" y="19"/>
                          </a:lnTo>
                          <a:lnTo>
                            <a:pt x="1375" y="19"/>
                          </a:lnTo>
                          <a:lnTo>
                            <a:pt x="1375" y="19"/>
                          </a:lnTo>
                          <a:lnTo>
                            <a:pt x="1375" y="17"/>
                          </a:lnTo>
                          <a:lnTo>
                            <a:pt x="1376" y="18"/>
                          </a:lnTo>
                          <a:lnTo>
                            <a:pt x="1376" y="14"/>
                          </a:lnTo>
                          <a:lnTo>
                            <a:pt x="1377" y="13"/>
                          </a:lnTo>
                          <a:lnTo>
                            <a:pt x="1377" y="19"/>
                          </a:lnTo>
                          <a:lnTo>
                            <a:pt x="1378" y="16"/>
                          </a:lnTo>
                          <a:lnTo>
                            <a:pt x="1378" y="16"/>
                          </a:lnTo>
                          <a:lnTo>
                            <a:pt x="1378" y="15"/>
                          </a:lnTo>
                          <a:lnTo>
                            <a:pt x="1379" y="17"/>
                          </a:lnTo>
                          <a:lnTo>
                            <a:pt x="1379" y="16"/>
                          </a:lnTo>
                          <a:lnTo>
                            <a:pt x="1380" y="18"/>
                          </a:lnTo>
                          <a:lnTo>
                            <a:pt x="1380" y="17"/>
                          </a:lnTo>
                          <a:lnTo>
                            <a:pt x="1380" y="16"/>
                          </a:lnTo>
                          <a:lnTo>
                            <a:pt x="1381" y="17"/>
                          </a:lnTo>
                          <a:lnTo>
                            <a:pt x="1381" y="22"/>
                          </a:lnTo>
                          <a:lnTo>
                            <a:pt x="1382" y="16"/>
                          </a:lnTo>
                          <a:lnTo>
                            <a:pt x="1382" y="16"/>
                          </a:lnTo>
                          <a:lnTo>
                            <a:pt x="1383" y="18"/>
                          </a:lnTo>
                          <a:lnTo>
                            <a:pt x="1383" y="19"/>
                          </a:lnTo>
                          <a:lnTo>
                            <a:pt x="1383" y="19"/>
                          </a:lnTo>
                          <a:lnTo>
                            <a:pt x="1384" y="21"/>
                          </a:lnTo>
                          <a:lnTo>
                            <a:pt x="1384" y="21"/>
                          </a:lnTo>
                          <a:lnTo>
                            <a:pt x="1385" y="21"/>
                          </a:lnTo>
                          <a:lnTo>
                            <a:pt x="1385" y="21"/>
                          </a:lnTo>
                          <a:lnTo>
                            <a:pt x="1385" y="22"/>
                          </a:lnTo>
                          <a:lnTo>
                            <a:pt x="1386" y="19"/>
                          </a:lnTo>
                          <a:lnTo>
                            <a:pt x="1386" y="21"/>
                          </a:lnTo>
                          <a:lnTo>
                            <a:pt x="1387" y="20"/>
                          </a:lnTo>
                          <a:lnTo>
                            <a:pt x="1387" y="20"/>
                          </a:lnTo>
                          <a:lnTo>
                            <a:pt x="1388" y="20"/>
                          </a:lnTo>
                          <a:lnTo>
                            <a:pt x="1388" y="18"/>
                          </a:lnTo>
                          <a:lnTo>
                            <a:pt x="1388" y="18"/>
                          </a:lnTo>
                          <a:lnTo>
                            <a:pt x="1389" y="19"/>
                          </a:lnTo>
                          <a:lnTo>
                            <a:pt x="1389" y="21"/>
                          </a:lnTo>
                          <a:lnTo>
                            <a:pt x="1390" y="16"/>
                          </a:lnTo>
                          <a:lnTo>
                            <a:pt x="1390" y="16"/>
                          </a:lnTo>
                          <a:lnTo>
                            <a:pt x="1390" y="17"/>
                          </a:lnTo>
                          <a:lnTo>
                            <a:pt x="1391" y="14"/>
                          </a:lnTo>
                          <a:lnTo>
                            <a:pt x="1391" y="15"/>
                          </a:lnTo>
                          <a:lnTo>
                            <a:pt x="1392" y="15"/>
                          </a:lnTo>
                          <a:lnTo>
                            <a:pt x="1392" y="16"/>
                          </a:lnTo>
                          <a:lnTo>
                            <a:pt x="1393" y="17"/>
                          </a:lnTo>
                          <a:lnTo>
                            <a:pt x="1393" y="15"/>
                          </a:lnTo>
                          <a:lnTo>
                            <a:pt x="1393" y="15"/>
                          </a:lnTo>
                          <a:lnTo>
                            <a:pt x="1394" y="15"/>
                          </a:lnTo>
                          <a:lnTo>
                            <a:pt x="1394" y="17"/>
                          </a:lnTo>
                          <a:lnTo>
                            <a:pt x="1395" y="18"/>
                          </a:lnTo>
                          <a:lnTo>
                            <a:pt x="1395" y="19"/>
                          </a:lnTo>
                          <a:lnTo>
                            <a:pt x="1395" y="15"/>
                          </a:lnTo>
                          <a:lnTo>
                            <a:pt x="1396" y="18"/>
                          </a:lnTo>
                          <a:lnTo>
                            <a:pt x="1396" y="20"/>
                          </a:lnTo>
                          <a:lnTo>
                            <a:pt x="1397" y="18"/>
                          </a:lnTo>
                          <a:lnTo>
                            <a:pt x="1397" y="22"/>
                          </a:lnTo>
                          <a:lnTo>
                            <a:pt x="1398" y="20"/>
                          </a:lnTo>
                          <a:lnTo>
                            <a:pt x="1398" y="20"/>
                          </a:lnTo>
                          <a:lnTo>
                            <a:pt x="1398" y="22"/>
                          </a:lnTo>
                          <a:lnTo>
                            <a:pt x="1399" y="20"/>
                          </a:lnTo>
                          <a:lnTo>
                            <a:pt x="1399" y="21"/>
                          </a:lnTo>
                          <a:lnTo>
                            <a:pt x="1400" y="22"/>
                          </a:lnTo>
                          <a:lnTo>
                            <a:pt x="1400" y="22"/>
                          </a:lnTo>
                          <a:lnTo>
                            <a:pt x="1400" y="20"/>
                          </a:lnTo>
                          <a:lnTo>
                            <a:pt x="1401" y="21"/>
                          </a:lnTo>
                          <a:lnTo>
                            <a:pt x="1401" y="20"/>
                          </a:lnTo>
                          <a:lnTo>
                            <a:pt x="1402" y="20"/>
                          </a:lnTo>
                          <a:lnTo>
                            <a:pt x="1402" y="18"/>
                          </a:lnTo>
                          <a:lnTo>
                            <a:pt x="1403" y="18"/>
                          </a:lnTo>
                          <a:lnTo>
                            <a:pt x="1403" y="19"/>
                          </a:lnTo>
                          <a:lnTo>
                            <a:pt x="1403" y="18"/>
                          </a:lnTo>
                          <a:lnTo>
                            <a:pt x="1404" y="18"/>
                          </a:lnTo>
                          <a:lnTo>
                            <a:pt x="1404" y="16"/>
                          </a:lnTo>
                          <a:lnTo>
                            <a:pt x="1405" y="12"/>
                          </a:lnTo>
                          <a:lnTo>
                            <a:pt x="1405" y="17"/>
                          </a:lnTo>
                          <a:lnTo>
                            <a:pt x="1405" y="14"/>
                          </a:lnTo>
                          <a:lnTo>
                            <a:pt x="1406" y="16"/>
                          </a:lnTo>
                          <a:lnTo>
                            <a:pt x="1406" y="19"/>
                          </a:lnTo>
                          <a:lnTo>
                            <a:pt x="1407" y="18"/>
                          </a:lnTo>
                          <a:lnTo>
                            <a:pt x="1407" y="15"/>
                          </a:lnTo>
                          <a:lnTo>
                            <a:pt x="1408" y="17"/>
                          </a:lnTo>
                          <a:lnTo>
                            <a:pt x="1408" y="18"/>
                          </a:lnTo>
                          <a:lnTo>
                            <a:pt x="1408" y="21"/>
                          </a:lnTo>
                          <a:lnTo>
                            <a:pt x="1409" y="18"/>
                          </a:lnTo>
                          <a:lnTo>
                            <a:pt x="1409" y="19"/>
                          </a:lnTo>
                          <a:lnTo>
                            <a:pt x="1410" y="19"/>
                          </a:lnTo>
                          <a:lnTo>
                            <a:pt x="1410" y="21"/>
                          </a:lnTo>
                          <a:lnTo>
                            <a:pt x="1411" y="20"/>
                          </a:lnTo>
                          <a:lnTo>
                            <a:pt x="1411" y="20"/>
                          </a:lnTo>
                          <a:lnTo>
                            <a:pt x="1411" y="20"/>
                          </a:lnTo>
                          <a:lnTo>
                            <a:pt x="1412" y="22"/>
                          </a:lnTo>
                          <a:lnTo>
                            <a:pt x="1412" y="23"/>
                          </a:lnTo>
                          <a:lnTo>
                            <a:pt x="1413" y="23"/>
                          </a:lnTo>
                          <a:lnTo>
                            <a:pt x="1413" y="24"/>
                          </a:lnTo>
                          <a:lnTo>
                            <a:pt x="1413" y="20"/>
                          </a:lnTo>
                          <a:lnTo>
                            <a:pt x="1414" y="20"/>
                          </a:lnTo>
                          <a:lnTo>
                            <a:pt x="1414" y="20"/>
                          </a:lnTo>
                          <a:lnTo>
                            <a:pt x="1415" y="20"/>
                          </a:lnTo>
                          <a:lnTo>
                            <a:pt x="1415" y="22"/>
                          </a:lnTo>
                          <a:lnTo>
                            <a:pt x="1416" y="21"/>
                          </a:lnTo>
                          <a:lnTo>
                            <a:pt x="1416" y="20"/>
                          </a:lnTo>
                          <a:lnTo>
                            <a:pt x="1416" y="20"/>
                          </a:lnTo>
                          <a:lnTo>
                            <a:pt x="1417" y="19"/>
                          </a:lnTo>
                          <a:lnTo>
                            <a:pt x="1417" y="18"/>
                          </a:lnTo>
                          <a:lnTo>
                            <a:pt x="1418" y="19"/>
                          </a:lnTo>
                          <a:lnTo>
                            <a:pt x="1418" y="18"/>
                          </a:lnTo>
                          <a:lnTo>
                            <a:pt x="1418" y="18"/>
                          </a:lnTo>
                          <a:lnTo>
                            <a:pt x="1419" y="16"/>
                          </a:lnTo>
                          <a:lnTo>
                            <a:pt x="1419" y="15"/>
                          </a:lnTo>
                          <a:lnTo>
                            <a:pt x="1420" y="16"/>
                          </a:lnTo>
                          <a:lnTo>
                            <a:pt x="1420" y="16"/>
                          </a:lnTo>
                          <a:lnTo>
                            <a:pt x="1421" y="15"/>
                          </a:lnTo>
                          <a:lnTo>
                            <a:pt x="1421" y="16"/>
                          </a:lnTo>
                          <a:lnTo>
                            <a:pt x="1421" y="16"/>
                          </a:lnTo>
                          <a:lnTo>
                            <a:pt x="1422" y="15"/>
                          </a:lnTo>
                          <a:lnTo>
                            <a:pt x="1422" y="17"/>
                          </a:lnTo>
                          <a:lnTo>
                            <a:pt x="1423" y="17"/>
                          </a:lnTo>
                          <a:lnTo>
                            <a:pt x="1423" y="20"/>
                          </a:lnTo>
                          <a:lnTo>
                            <a:pt x="1423" y="19"/>
                          </a:lnTo>
                          <a:lnTo>
                            <a:pt x="1424" y="18"/>
                          </a:lnTo>
                          <a:lnTo>
                            <a:pt x="1424" y="21"/>
                          </a:lnTo>
                          <a:lnTo>
                            <a:pt x="1425" y="20"/>
                          </a:lnTo>
                          <a:lnTo>
                            <a:pt x="1425" y="20"/>
                          </a:lnTo>
                          <a:lnTo>
                            <a:pt x="1426" y="23"/>
                          </a:lnTo>
                          <a:lnTo>
                            <a:pt x="1426" y="23"/>
                          </a:lnTo>
                          <a:lnTo>
                            <a:pt x="1426" y="23"/>
                          </a:lnTo>
                          <a:lnTo>
                            <a:pt x="1427" y="21"/>
                          </a:lnTo>
                          <a:lnTo>
                            <a:pt x="1427" y="21"/>
                          </a:lnTo>
                          <a:lnTo>
                            <a:pt x="1428" y="23"/>
                          </a:lnTo>
                          <a:lnTo>
                            <a:pt x="1428" y="26"/>
                          </a:lnTo>
                          <a:lnTo>
                            <a:pt x="1428" y="19"/>
                          </a:lnTo>
                          <a:lnTo>
                            <a:pt x="1429" y="21"/>
                          </a:lnTo>
                          <a:lnTo>
                            <a:pt x="1429" y="20"/>
                          </a:lnTo>
                          <a:lnTo>
                            <a:pt x="1430" y="20"/>
                          </a:lnTo>
                          <a:lnTo>
                            <a:pt x="1430" y="21"/>
                          </a:lnTo>
                          <a:lnTo>
                            <a:pt x="1431" y="18"/>
                          </a:lnTo>
                          <a:lnTo>
                            <a:pt x="1431" y="20"/>
                          </a:lnTo>
                          <a:lnTo>
                            <a:pt x="1431" y="18"/>
                          </a:lnTo>
                          <a:lnTo>
                            <a:pt x="1432" y="19"/>
                          </a:lnTo>
                          <a:lnTo>
                            <a:pt x="1432" y="19"/>
                          </a:lnTo>
                          <a:lnTo>
                            <a:pt x="1433" y="16"/>
                          </a:lnTo>
                          <a:lnTo>
                            <a:pt x="1433" y="19"/>
                          </a:lnTo>
                          <a:lnTo>
                            <a:pt x="1433" y="15"/>
                          </a:lnTo>
                          <a:lnTo>
                            <a:pt x="1434" y="15"/>
                          </a:lnTo>
                          <a:lnTo>
                            <a:pt x="1434" y="16"/>
                          </a:lnTo>
                          <a:lnTo>
                            <a:pt x="1435" y="13"/>
                          </a:lnTo>
                          <a:lnTo>
                            <a:pt x="1435" y="16"/>
                          </a:lnTo>
                          <a:lnTo>
                            <a:pt x="1436" y="16"/>
                          </a:lnTo>
                          <a:lnTo>
                            <a:pt x="1436" y="16"/>
                          </a:lnTo>
                          <a:lnTo>
                            <a:pt x="1436" y="17"/>
                          </a:lnTo>
                          <a:lnTo>
                            <a:pt x="1437" y="17"/>
                          </a:lnTo>
                          <a:lnTo>
                            <a:pt x="1437" y="19"/>
                          </a:lnTo>
                          <a:lnTo>
                            <a:pt x="1438" y="20"/>
                          </a:lnTo>
                          <a:lnTo>
                            <a:pt x="1438" y="18"/>
                          </a:lnTo>
                          <a:lnTo>
                            <a:pt x="1438" y="19"/>
                          </a:lnTo>
                          <a:lnTo>
                            <a:pt x="1439" y="18"/>
                          </a:lnTo>
                          <a:lnTo>
                            <a:pt x="1439" y="22"/>
                          </a:lnTo>
                          <a:lnTo>
                            <a:pt x="1440" y="22"/>
                          </a:lnTo>
                          <a:lnTo>
                            <a:pt x="1440" y="20"/>
                          </a:lnTo>
                          <a:lnTo>
                            <a:pt x="1441" y="21"/>
                          </a:lnTo>
                          <a:lnTo>
                            <a:pt x="1441" y="23"/>
                          </a:lnTo>
                          <a:lnTo>
                            <a:pt x="1441" y="21"/>
                          </a:lnTo>
                          <a:lnTo>
                            <a:pt x="1442" y="22"/>
                          </a:lnTo>
                          <a:lnTo>
                            <a:pt x="1442" y="21"/>
                          </a:lnTo>
                          <a:lnTo>
                            <a:pt x="1443" y="22"/>
                          </a:lnTo>
                          <a:lnTo>
                            <a:pt x="1443" y="22"/>
                          </a:lnTo>
                          <a:lnTo>
                            <a:pt x="1443" y="21"/>
                          </a:lnTo>
                          <a:lnTo>
                            <a:pt x="1444" y="19"/>
                          </a:lnTo>
                          <a:lnTo>
                            <a:pt x="1444" y="17"/>
                          </a:lnTo>
                          <a:lnTo>
                            <a:pt x="1445" y="19"/>
                          </a:lnTo>
                          <a:lnTo>
                            <a:pt x="1445" y="16"/>
                          </a:lnTo>
                          <a:lnTo>
                            <a:pt x="1446" y="17"/>
                          </a:lnTo>
                          <a:lnTo>
                            <a:pt x="1446" y="18"/>
                          </a:lnTo>
                          <a:lnTo>
                            <a:pt x="1446" y="16"/>
                          </a:lnTo>
                          <a:lnTo>
                            <a:pt x="1447" y="14"/>
                          </a:lnTo>
                          <a:lnTo>
                            <a:pt x="1447" y="15"/>
                          </a:lnTo>
                          <a:lnTo>
                            <a:pt x="1448" y="16"/>
                          </a:lnTo>
                          <a:lnTo>
                            <a:pt x="1448" y="16"/>
                          </a:lnTo>
                          <a:lnTo>
                            <a:pt x="1448" y="19"/>
                          </a:lnTo>
                          <a:lnTo>
                            <a:pt x="1449" y="16"/>
                          </a:lnTo>
                          <a:lnTo>
                            <a:pt x="1449" y="15"/>
                          </a:lnTo>
                          <a:lnTo>
                            <a:pt x="1450" y="16"/>
                          </a:lnTo>
                          <a:lnTo>
                            <a:pt x="1450" y="16"/>
                          </a:lnTo>
                          <a:lnTo>
                            <a:pt x="1451" y="18"/>
                          </a:lnTo>
                          <a:lnTo>
                            <a:pt x="1451" y="17"/>
                          </a:lnTo>
                          <a:lnTo>
                            <a:pt x="1451" y="17"/>
                          </a:lnTo>
                          <a:lnTo>
                            <a:pt x="1452" y="18"/>
                          </a:lnTo>
                          <a:lnTo>
                            <a:pt x="1452" y="17"/>
                          </a:lnTo>
                          <a:lnTo>
                            <a:pt x="1453" y="19"/>
                          </a:lnTo>
                          <a:lnTo>
                            <a:pt x="1453" y="19"/>
                          </a:lnTo>
                          <a:lnTo>
                            <a:pt x="1453" y="19"/>
                          </a:lnTo>
                          <a:lnTo>
                            <a:pt x="1454" y="20"/>
                          </a:lnTo>
                          <a:lnTo>
                            <a:pt x="1454" y="19"/>
                          </a:lnTo>
                          <a:lnTo>
                            <a:pt x="1455" y="19"/>
                          </a:lnTo>
                          <a:lnTo>
                            <a:pt x="1455" y="21"/>
                          </a:lnTo>
                          <a:lnTo>
                            <a:pt x="1456" y="20"/>
                          </a:lnTo>
                          <a:lnTo>
                            <a:pt x="1456" y="21"/>
                          </a:lnTo>
                          <a:lnTo>
                            <a:pt x="1456" y="21"/>
                          </a:lnTo>
                          <a:lnTo>
                            <a:pt x="1457" y="18"/>
                          </a:lnTo>
                          <a:lnTo>
                            <a:pt x="1457" y="19"/>
                          </a:lnTo>
                          <a:lnTo>
                            <a:pt x="1458" y="17"/>
                          </a:lnTo>
                          <a:lnTo>
                            <a:pt x="1458" y="19"/>
                          </a:lnTo>
                          <a:lnTo>
                            <a:pt x="1458" y="17"/>
                          </a:lnTo>
                          <a:lnTo>
                            <a:pt x="1459" y="20"/>
                          </a:lnTo>
                          <a:lnTo>
                            <a:pt x="1459" y="17"/>
                          </a:lnTo>
                          <a:lnTo>
                            <a:pt x="1460" y="18"/>
                          </a:lnTo>
                          <a:lnTo>
                            <a:pt x="1460" y="16"/>
                          </a:lnTo>
                          <a:lnTo>
                            <a:pt x="1461" y="15"/>
                          </a:lnTo>
                          <a:lnTo>
                            <a:pt x="1461" y="15"/>
                          </a:lnTo>
                          <a:lnTo>
                            <a:pt x="1461" y="16"/>
                          </a:lnTo>
                          <a:lnTo>
                            <a:pt x="1462" y="14"/>
                          </a:lnTo>
                          <a:lnTo>
                            <a:pt x="1462" y="14"/>
                          </a:lnTo>
                          <a:lnTo>
                            <a:pt x="1463" y="16"/>
                          </a:lnTo>
                          <a:lnTo>
                            <a:pt x="1463" y="14"/>
                          </a:lnTo>
                          <a:lnTo>
                            <a:pt x="1463" y="14"/>
                          </a:lnTo>
                          <a:lnTo>
                            <a:pt x="1464" y="16"/>
                          </a:lnTo>
                          <a:lnTo>
                            <a:pt x="1464" y="16"/>
                          </a:lnTo>
                          <a:lnTo>
                            <a:pt x="1465" y="15"/>
                          </a:lnTo>
                          <a:lnTo>
                            <a:pt x="1465" y="19"/>
                          </a:lnTo>
                          <a:lnTo>
                            <a:pt x="1466" y="17"/>
                          </a:lnTo>
                          <a:lnTo>
                            <a:pt x="1466" y="18"/>
                          </a:lnTo>
                          <a:lnTo>
                            <a:pt x="1466" y="20"/>
                          </a:lnTo>
                          <a:lnTo>
                            <a:pt x="1467" y="17"/>
                          </a:lnTo>
                          <a:lnTo>
                            <a:pt x="1467" y="20"/>
                          </a:lnTo>
                          <a:lnTo>
                            <a:pt x="1468" y="20"/>
                          </a:lnTo>
                          <a:lnTo>
                            <a:pt x="1468" y="20"/>
                          </a:lnTo>
                          <a:lnTo>
                            <a:pt x="1468" y="18"/>
                          </a:lnTo>
                          <a:lnTo>
                            <a:pt x="1469" y="18"/>
                          </a:lnTo>
                          <a:lnTo>
                            <a:pt x="1469" y="21"/>
                          </a:lnTo>
                          <a:lnTo>
                            <a:pt x="1470" y="19"/>
                          </a:lnTo>
                          <a:lnTo>
                            <a:pt x="1470" y="22"/>
                          </a:lnTo>
                          <a:lnTo>
                            <a:pt x="1471" y="19"/>
                          </a:lnTo>
                          <a:lnTo>
                            <a:pt x="1471" y="21"/>
                          </a:lnTo>
                          <a:lnTo>
                            <a:pt x="1471" y="20"/>
                          </a:lnTo>
                          <a:lnTo>
                            <a:pt x="1472" y="18"/>
                          </a:lnTo>
                          <a:lnTo>
                            <a:pt x="1472" y="17"/>
                          </a:lnTo>
                          <a:lnTo>
                            <a:pt x="1473" y="19"/>
                          </a:lnTo>
                          <a:lnTo>
                            <a:pt x="1473" y="18"/>
                          </a:lnTo>
                          <a:lnTo>
                            <a:pt x="1473" y="18"/>
                          </a:lnTo>
                          <a:lnTo>
                            <a:pt x="1474" y="16"/>
                          </a:lnTo>
                          <a:lnTo>
                            <a:pt x="1474" y="16"/>
                          </a:lnTo>
                          <a:lnTo>
                            <a:pt x="1475" y="15"/>
                          </a:lnTo>
                          <a:lnTo>
                            <a:pt x="1475" y="16"/>
                          </a:lnTo>
                          <a:lnTo>
                            <a:pt x="1476" y="14"/>
                          </a:lnTo>
                          <a:lnTo>
                            <a:pt x="1476" y="15"/>
                          </a:lnTo>
                          <a:lnTo>
                            <a:pt x="1476" y="15"/>
                          </a:lnTo>
                          <a:lnTo>
                            <a:pt x="1477" y="15"/>
                          </a:lnTo>
                          <a:lnTo>
                            <a:pt x="1477" y="17"/>
                          </a:lnTo>
                          <a:lnTo>
                            <a:pt x="1478" y="15"/>
                          </a:lnTo>
                          <a:lnTo>
                            <a:pt x="1478" y="17"/>
                          </a:lnTo>
                          <a:lnTo>
                            <a:pt x="1478" y="17"/>
                          </a:lnTo>
                          <a:lnTo>
                            <a:pt x="1479" y="18"/>
                          </a:lnTo>
                          <a:lnTo>
                            <a:pt x="1479" y="18"/>
                          </a:lnTo>
                          <a:lnTo>
                            <a:pt x="1480" y="18"/>
                          </a:lnTo>
                          <a:lnTo>
                            <a:pt x="1480" y="18"/>
                          </a:lnTo>
                          <a:lnTo>
                            <a:pt x="1481" y="17"/>
                          </a:lnTo>
                          <a:lnTo>
                            <a:pt x="1481" y="21"/>
                          </a:lnTo>
                          <a:lnTo>
                            <a:pt x="1481" y="20"/>
                          </a:lnTo>
                          <a:lnTo>
                            <a:pt x="1482" y="21"/>
                          </a:lnTo>
                          <a:lnTo>
                            <a:pt x="1482" y="22"/>
                          </a:lnTo>
                          <a:lnTo>
                            <a:pt x="1483" y="22"/>
                          </a:lnTo>
                          <a:lnTo>
                            <a:pt x="1483" y="19"/>
                          </a:lnTo>
                          <a:lnTo>
                            <a:pt x="1483" y="21"/>
                          </a:lnTo>
                          <a:lnTo>
                            <a:pt x="1484" y="20"/>
                          </a:lnTo>
                          <a:lnTo>
                            <a:pt x="1484" y="21"/>
                          </a:lnTo>
                          <a:lnTo>
                            <a:pt x="1485" y="21"/>
                          </a:lnTo>
                          <a:lnTo>
                            <a:pt x="1485" y="20"/>
                          </a:lnTo>
                          <a:lnTo>
                            <a:pt x="1486" y="20"/>
                          </a:lnTo>
                          <a:lnTo>
                            <a:pt x="1486" y="20"/>
                          </a:lnTo>
                          <a:lnTo>
                            <a:pt x="1486" y="19"/>
                          </a:lnTo>
                          <a:lnTo>
                            <a:pt x="1487" y="18"/>
                          </a:lnTo>
                          <a:lnTo>
                            <a:pt x="1487" y="16"/>
                          </a:lnTo>
                          <a:lnTo>
                            <a:pt x="1488" y="17"/>
                          </a:lnTo>
                          <a:lnTo>
                            <a:pt x="1488" y="14"/>
                          </a:lnTo>
                          <a:lnTo>
                            <a:pt x="1488" y="14"/>
                          </a:lnTo>
                          <a:lnTo>
                            <a:pt x="1489" y="16"/>
                          </a:lnTo>
                          <a:lnTo>
                            <a:pt x="1489" y="16"/>
                          </a:lnTo>
                          <a:lnTo>
                            <a:pt x="1490" y="16"/>
                          </a:lnTo>
                          <a:lnTo>
                            <a:pt x="1490" y="18"/>
                          </a:lnTo>
                          <a:lnTo>
                            <a:pt x="1491" y="14"/>
                          </a:lnTo>
                          <a:lnTo>
                            <a:pt x="1491" y="17"/>
                          </a:lnTo>
                          <a:lnTo>
                            <a:pt x="1491" y="17"/>
                          </a:lnTo>
                          <a:lnTo>
                            <a:pt x="1492" y="17"/>
                          </a:lnTo>
                          <a:lnTo>
                            <a:pt x="1492" y="19"/>
                          </a:lnTo>
                          <a:lnTo>
                            <a:pt x="1493" y="18"/>
                          </a:lnTo>
                          <a:lnTo>
                            <a:pt x="1493" y="18"/>
                          </a:lnTo>
                          <a:lnTo>
                            <a:pt x="1493" y="20"/>
                          </a:lnTo>
                          <a:lnTo>
                            <a:pt x="1494" y="19"/>
                          </a:lnTo>
                          <a:lnTo>
                            <a:pt x="1494" y="22"/>
                          </a:lnTo>
                          <a:lnTo>
                            <a:pt x="1495" y="20"/>
                          </a:lnTo>
                          <a:lnTo>
                            <a:pt x="1495" y="19"/>
                          </a:lnTo>
                          <a:lnTo>
                            <a:pt x="1496" y="22"/>
                          </a:lnTo>
                          <a:lnTo>
                            <a:pt x="1496" y="23"/>
                          </a:lnTo>
                          <a:lnTo>
                            <a:pt x="1496" y="21"/>
                          </a:lnTo>
                          <a:lnTo>
                            <a:pt x="1497" y="22"/>
                          </a:lnTo>
                          <a:lnTo>
                            <a:pt x="1497" y="22"/>
                          </a:lnTo>
                          <a:lnTo>
                            <a:pt x="1498" y="22"/>
                          </a:lnTo>
                          <a:lnTo>
                            <a:pt x="1498" y="25"/>
                          </a:lnTo>
                          <a:lnTo>
                            <a:pt x="1498" y="21"/>
                          </a:lnTo>
                          <a:lnTo>
                            <a:pt x="1499" y="20"/>
                          </a:lnTo>
                          <a:lnTo>
                            <a:pt x="1499" y="19"/>
                          </a:lnTo>
                          <a:lnTo>
                            <a:pt x="1500" y="20"/>
                          </a:lnTo>
                          <a:lnTo>
                            <a:pt x="1500" y="19"/>
                          </a:lnTo>
                          <a:lnTo>
                            <a:pt x="1501" y="17"/>
                          </a:lnTo>
                          <a:lnTo>
                            <a:pt x="1501" y="15"/>
                          </a:lnTo>
                          <a:lnTo>
                            <a:pt x="1501" y="16"/>
                          </a:lnTo>
                          <a:lnTo>
                            <a:pt x="1502" y="19"/>
                          </a:lnTo>
                          <a:lnTo>
                            <a:pt x="1502" y="17"/>
                          </a:lnTo>
                          <a:lnTo>
                            <a:pt x="1503" y="17"/>
                          </a:lnTo>
                          <a:lnTo>
                            <a:pt x="1503" y="12"/>
                          </a:lnTo>
                          <a:lnTo>
                            <a:pt x="1503" y="17"/>
                          </a:lnTo>
                          <a:lnTo>
                            <a:pt x="1504" y="13"/>
                          </a:lnTo>
                          <a:lnTo>
                            <a:pt x="1504" y="17"/>
                          </a:lnTo>
                          <a:lnTo>
                            <a:pt x="1505" y="16"/>
                          </a:lnTo>
                          <a:lnTo>
                            <a:pt x="1505" y="15"/>
                          </a:lnTo>
                          <a:lnTo>
                            <a:pt x="1506" y="17"/>
                          </a:lnTo>
                          <a:lnTo>
                            <a:pt x="1506" y="17"/>
                          </a:lnTo>
                          <a:lnTo>
                            <a:pt x="1506" y="18"/>
                          </a:lnTo>
                          <a:lnTo>
                            <a:pt x="1507" y="16"/>
                          </a:lnTo>
                          <a:lnTo>
                            <a:pt x="1507" y="18"/>
                          </a:lnTo>
                          <a:lnTo>
                            <a:pt x="1508" y="19"/>
                          </a:lnTo>
                          <a:lnTo>
                            <a:pt x="1508" y="20"/>
                          </a:lnTo>
                          <a:lnTo>
                            <a:pt x="1508" y="21"/>
                          </a:lnTo>
                          <a:lnTo>
                            <a:pt x="1509" y="22"/>
                          </a:lnTo>
                          <a:lnTo>
                            <a:pt x="1509" y="23"/>
                          </a:lnTo>
                          <a:lnTo>
                            <a:pt x="1510" y="23"/>
                          </a:lnTo>
                          <a:lnTo>
                            <a:pt x="1510" y="20"/>
                          </a:lnTo>
                          <a:lnTo>
                            <a:pt x="1511" y="21"/>
                          </a:lnTo>
                          <a:lnTo>
                            <a:pt x="1511" y="22"/>
                          </a:lnTo>
                          <a:lnTo>
                            <a:pt x="1511" y="21"/>
                          </a:lnTo>
                          <a:lnTo>
                            <a:pt x="1512" y="21"/>
                          </a:lnTo>
                          <a:lnTo>
                            <a:pt x="1512" y="20"/>
                          </a:lnTo>
                          <a:lnTo>
                            <a:pt x="1513" y="19"/>
                          </a:lnTo>
                          <a:lnTo>
                            <a:pt x="1513" y="21"/>
                          </a:lnTo>
                          <a:lnTo>
                            <a:pt x="1513" y="22"/>
                          </a:lnTo>
                          <a:lnTo>
                            <a:pt x="1514" y="20"/>
                          </a:lnTo>
                          <a:lnTo>
                            <a:pt x="1514" y="20"/>
                          </a:lnTo>
                          <a:lnTo>
                            <a:pt x="1515" y="20"/>
                          </a:lnTo>
                          <a:lnTo>
                            <a:pt x="1515" y="18"/>
                          </a:lnTo>
                          <a:lnTo>
                            <a:pt x="1516" y="18"/>
                          </a:lnTo>
                          <a:lnTo>
                            <a:pt x="1516" y="18"/>
                          </a:lnTo>
                          <a:lnTo>
                            <a:pt x="1516" y="16"/>
                          </a:lnTo>
                          <a:lnTo>
                            <a:pt x="1517" y="16"/>
                          </a:lnTo>
                          <a:lnTo>
                            <a:pt x="1517" y="17"/>
                          </a:lnTo>
                          <a:lnTo>
                            <a:pt x="1518" y="17"/>
                          </a:lnTo>
                          <a:lnTo>
                            <a:pt x="1518" y="16"/>
                          </a:lnTo>
                          <a:lnTo>
                            <a:pt x="1518" y="16"/>
                          </a:lnTo>
                          <a:lnTo>
                            <a:pt x="1519" y="18"/>
                          </a:lnTo>
                          <a:lnTo>
                            <a:pt x="1519" y="18"/>
                          </a:lnTo>
                          <a:lnTo>
                            <a:pt x="1520" y="18"/>
                          </a:lnTo>
                          <a:lnTo>
                            <a:pt x="1520" y="18"/>
                          </a:lnTo>
                          <a:lnTo>
                            <a:pt x="1521" y="19"/>
                          </a:lnTo>
                          <a:lnTo>
                            <a:pt x="1521" y="20"/>
                          </a:lnTo>
                          <a:lnTo>
                            <a:pt x="1521" y="21"/>
                          </a:lnTo>
                          <a:lnTo>
                            <a:pt x="1522" y="19"/>
                          </a:lnTo>
                          <a:lnTo>
                            <a:pt x="1522" y="19"/>
                          </a:lnTo>
                          <a:lnTo>
                            <a:pt x="1523" y="22"/>
                          </a:lnTo>
                          <a:lnTo>
                            <a:pt x="1523" y="23"/>
                          </a:lnTo>
                          <a:lnTo>
                            <a:pt x="1523" y="21"/>
                          </a:lnTo>
                          <a:lnTo>
                            <a:pt x="1524" y="23"/>
                          </a:lnTo>
                          <a:lnTo>
                            <a:pt x="1524" y="24"/>
                          </a:lnTo>
                          <a:lnTo>
                            <a:pt x="1525" y="25"/>
                          </a:lnTo>
                          <a:lnTo>
                            <a:pt x="1525" y="23"/>
                          </a:lnTo>
                          <a:lnTo>
                            <a:pt x="1526" y="21"/>
                          </a:lnTo>
                          <a:lnTo>
                            <a:pt x="1526" y="23"/>
                          </a:lnTo>
                          <a:lnTo>
                            <a:pt x="1526" y="22"/>
                          </a:lnTo>
                          <a:lnTo>
                            <a:pt x="1527" y="21"/>
                          </a:lnTo>
                          <a:lnTo>
                            <a:pt x="1527" y="19"/>
                          </a:lnTo>
                          <a:lnTo>
                            <a:pt x="1528" y="21"/>
                          </a:lnTo>
                          <a:lnTo>
                            <a:pt x="1528" y="19"/>
                          </a:lnTo>
                          <a:lnTo>
                            <a:pt x="1528" y="19"/>
                          </a:lnTo>
                          <a:lnTo>
                            <a:pt x="1529" y="17"/>
                          </a:lnTo>
                          <a:lnTo>
                            <a:pt x="1529" y="18"/>
                          </a:lnTo>
                          <a:lnTo>
                            <a:pt x="1530" y="15"/>
                          </a:lnTo>
                          <a:lnTo>
                            <a:pt x="1530" y="17"/>
                          </a:lnTo>
                          <a:lnTo>
                            <a:pt x="1531" y="17"/>
                          </a:lnTo>
                          <a:lnTo>
                            <a:pt x="1531" y="18"/>
                          </a:lnTo>
                          <a:lnTo>
                            <a:pt x="1531" y="16"/>
                          </a:lnTo>
                          <a:lnTo>
                            <a:pt x="1532" y="16"/>
                          </a:lnTo>
                          <a:lnTo>
                            <a:pt x="1532" y="16"/>
                          </a:lnTo>
                          <a:lnTo>
                            <a:pt x="1533" y="17"/>
                          </a:lnTo>
                          <a:lnTo>
                            <a:pt x="1533" y="15"/>
                          </a:lnTo>
                          <a:lnTo>
                            <a:pt x="1533" y="19"/>
                          </a:lnTo>
                          <a:lnTo>
                            <a:pt x="1534" y="18"/>
                          </a:lnTo>
                          <a:lnTo>
                            <a:pt x="1534" y="19"/>
                          </a:lnTo>
                          <a:lnTo>
                            <a:pt x="1535" y="19"/>
                          </a:lnTo>
                          <a:lnTo>
                            <a:pt x="1535" y="18"/>
                          </a:lnTo>
                          <a:lnTo>
                            <a:pt x="1536" y="19"/>
                          </a:lnTo>
                          <a:lnTo>
                            <a:pt x="1536" y="23"/>
                          </a:lnTo>
                          <a:lnTo>
                            <a:pt x="1536" y="22"/>
                          </a:lnTo>
                          <a:lnTo>
                            <a:pt x="1537" y="20"/>
                          </a:lnTo>
                          <a:lnTo>
                            <a:pt x="1537" y="23"/>
                          </a:lnTo>
                          <a:lnTo>
                            <a:pt x="1538" y="21"/>
                          </a:lnTo>
                          <a:lnTo>
                            <a:pt x="1538" y="23"/>
                          </a:lnTo>
                          <a:lnTo>
                            <a:pt x="1538" y="21"/>
                          </a:lnTo>
                          <a:lnTo>
                            <a:pt x="1539" y="20"/>
                          </a:lnTo>
                          <a:lnTo>
                            <a:pt x="1539" y="22"/>
                          </a:lnTo>
                          <a:lnTo>
                            <a:pt x="1540" y="22"/>
                          </a:lnTo>
                          <a:lnTo>
                            <a:pt x="1540" y="23"/>
                          </a:lnTo>
                          <a:lnTo>
                            <a:pt x="1541" y="20"/>
                          </a:lnTo>
                          <a:lnTo>
                            <a:pt x="1541" y="20"/>
                          </a:lnTo>
                          <a:lnTo>
                            <a:pt x="1541" y="19"/>
                          </a:lnTo>
                          <a:lnTo>
                            <a:pt x="1542" y="19"/>
                          </a:lnTo>
                          <a:lnTo>
                            <a:pt x="1542" y="17"/>
                          </a:lnTo>
                          <a:lnTo>
                            <a:pt x="1543" y="18"/>
                          </a:lnTo>
                          <a:lnTo>
                            <a:pt x="1543" y="18"/>
                          </a:lnTo>
                          <a:lnTo>
                            <a:pt x="1543" y="17"/>
                          </a:lnTo>
                          <a:lnTo>
                            <a:pt x="1544" y="17"/>
                          </a:lnTo>
                          <a:lnTo>
                            <a:pt x="1544" y="13"/>
                          </a:lnTo>
                          <a:lnTo>
                            <a:pt x="1545" y="15"/>
                          </a:lnTo>
                          <a:lnTo>
                            <a:pt x="1545" y="16"/>
                          </a:lnTo>
                          <a:lnTo>
                            <a:pt x="1546" y="18"/>
                          </a:lnTo>
                          <a:lnTo>
                            <a:pt x="1546" y="18"/>
                          </a:lnTo>
                          <a:lnTo>
                            <a:pt x="1546" y="17"/>
                          </a:lnTo>
                          <a:lnTo>
                            <a:pt x="1547" y="17"/>
                          </a:lnTo>
                          <a:lnTo>
                            <a:pt x="1547" y="18"/>
                          </a:lnTo>
                          <a:lnTo>
                            <a:pt x="1548" y="15"/>
                          </a:lnTo>
                          <a:lnTo>
                            <a:pt x="1548" y="18"/>
                          </a:lnTo>
                          <a:lnTo>
                            <a:pt x="1548" y="19"/>
                          </a:lnTo>
                          <a:lnTo>
                            <a:pt x="1549" y="21"/>
                          </a:lnTo>
                          <a:lnTo>
                            <a:pt x="1549" y="19"/>
                          </a:lnTo>
                          <a:lnTo>
                            <a:pt x="1550" y="19"/>
                          </a:lnTo>
                          <a:lnTo>
                            <a:pt x="1550" y="21"/>
                          </a:lnTo>
                          <a:lnTo>
                            <a:pt x="1551" y="21"/>
                          </a:lnTo>
                          <a:lnTo>
                            <a:pt x="1551" y="20"/>
                          </a:lnTo>
                          <a:lnTo>
                            <a:pt x="1551" y="19"/>
                          </a:lnTo>
                          <a:lnTo>
                            <a:pt x="1552" y="22"/>
                          </a:lnTo>
                          <a:lnTo>
                            <a:pt x="1552" y="21"/>
                          </a:lnTo>
                          <a:lnTo>
                            <a:pt x="1553" y="20"/>
                          </a:lnTo>
                          <a:lnTo>
                            <a:pt x="1553" y="19"/>
                          </a:lnTo>
                          <a:lnTo>
                            <a:pt x="1553" y="20"/>
                          </a:lnTo>
                          <a:lnTo>
                            <a:pt x="1554" y="19"/>
                          </a:lnTo>
                          <a:lnTo>
                            <a:pt x="1554" y="21"/>
                          </a:lnTo>
                          <a:lnTo>
                            <a:pt x="1555" y="20"/>
                          </a:lnTo>
                          <a:lnTo>
                            <a:pt x="1555" y="19"/>
                          </a:lnTo>
                          <a:lnTo>
                            <a:pt x="1556" y="19"/>
                          </a:lnTo>
                          <a:lnTo>
                            <a:pt x="1556" y="17"/>
                          </a:lnTo>
                          <a:lnTo>
                            <a:pt x="1556" y="19"/>
                          </a:lnTo>
                          <a:lnTo>
                            <a:pt x="1557" y="19"/>
                          </a:lnTo>
                          <a:lnTo>
                            <a:pt x="1557" y="19"/>
                          </a:lnTo>
                          <a:lnTo>
                            <a:pt x="1558" y="16"/>
                          </a:lnTo>
                          <a:lnTo>
                            <a:pt x="1558" y="17"/>
                          </a:lnTo>
                          <a:lnTo>
                            <a:pt x="1558" y="15"/>
                          </a:lnTo>
                          <a:lnTo>
                            <a:pt x="1559" y="16"/>
                          </a:lnTo>
                          <a:lnTo>
                            <a:pt x="1559" y="17"/>
                          </a:lnTo>
                          <a:lnTo>
                            <a:pt x="1560" y="15"/>
                          </a:lnTo>
                          <a:lnTo>
                            <a:pt x="1560" y="14"/>
                          </a:lnTo>
                          <a:lnTo>
                            <a:pt x="1561" y="16"/>
                          </a:lnTo>
                          <a:lnTo>
                            <a:pt x="1561" y="16"/>
                          </a:lnTo>
                          <a:lnTo>
                            <a:pt x="1561" y="17"/>
                          </a:lnTo>
                          <a:lnTo>
                            <a:pt x="1562" y="19"/>
                          </a:lnTo>
                          <a:lnTo>
                            <a:pt x="1562" y="19"/>
                          </a:lnTo>
                          <a:lnTo>
                            <a:pt x="1563" y="17"/>
                          </a:lnTo>
                          <a:lnTo>
                            <a:pt x="1563" y="17"/>
                          </a:lnTo>
                          <a:lnTo>
                            <a:pt x="1563" y="18"/>
                          </a:lnTo>
                          <a:lnTo>
                            <a:pt x="1564" y="20"/>
                          </a:lnTo>
                          <a:lnTo>
                            <a:pt x="1564" y="20"/>
                          </a:lnTo>
                          <a:lnTo>
                            <a:pt x="1565" y="19"/>
                          </a:lnTo>
                          <a:lnTo>
                            <a:pt x="1565" y="19"/>
                          </a:lnTo>
                          <a:lnTo>
                            <a:pt x="1566" y="22"/>
                          </a:lnTo>
                          <a:lnTo>
                            <a:pt x="1566" y="20"/>
                          </a:lnTo>
                          <a:lnTo>
                            <a:pt x="1566" y="22"/>
                          </a:lnTo>
                          <a:lnTo>
                            <a:pt x="1567" y="20"/>
                          </a:lnTo>
                          <a:lnTo>
                            <a:pt x="1567" y="18"/>
                          </a:lnTo>
                          <a:lnTo>
                            <a:pt x="1568" y="21"/>
                          </a:lnTo>
                          <a:lnTo>
                            <a:pt x="1568" y="18"/>
                          </a:lnTo>
                          <a:lnTo>
                            <a:pt x="1568" y="20"/>
                          </a:lnTo>
                          <a:lnTo>
                            <a:pt x="1569" y="20"/>
                          </a:lnTo>
                          <a:lnTo>
                            <a:pt x="1569" y="17"/>
                          </a:lnTo>
                          <a:lnTo>
                            <a:pt x="1570" y="18"/>
                          </a:lnTo>
                          <a:lnTo>
                            <a:pt x="1570" y="19"/>
                          </a:lnTo>
                          <a:lnTo>
                            <a:pt x="1571" y="17"/>
                          </a:lnTo>
                          <a:lnTo>
                            <a:pt x="1571" y="16"/>
                          </a:lnTo>
                          <a:lnTo>
                            <a:pt x="1571" y="14"/>
                          </a:lnTo>
                          <a:lnTo>
                            <a:pt x="1572" y="16"/>
                          </a:lnTo>
                          <a:lnTo>
                            <a:pt x="1572" y="14"/>
                          </a:lnTo>
                          <a:lnTo>
                            <a:pt x="1573" y="16"/>
                          </a:lnTo>
                          <a:lnTo>
                            <a:pt x="1573" y="17"/>
                          </a:lnTo>
                          <a:lnTo>
                            <a:pt x="1573" y="16"/>
                          </a:lnTo>
                          <a:lnTo>
                            <a:pt x="1574" y="17"/>
                          </a:lnTo>
                          <a:lnTo>
                            <a:pt x="1574" y="17"/>
                          </a:lnTo>
                          <a:lnTo>
                            <a:pt x="1575" y="15"/>
                          </a:lnTo>
                          <a:lnTo>
                            <a:pt x="1575" y="18"/>
                          </a:lnTo>
                          <a:lnTo>
                            <a:pt x="1576" y="18"/>
                          </a:lnTo>
                          <a:lnTo>
                            <a:pt x="1576" y="19"/>
                          </a:lnTo>
                          <a:lnTo>
                            <a:pt x="1576" y="21"/>
                          </a:lnTo>
                          <a:lnTo>
                            <a:pt x="1577" y="18"/>
                          </a:lnTo>
                          <a:lnTo>
                            <a:pt x="1577" y="18"/>
                          </a:lnTo>
                          <a:lnTo>
                            <a:pt x="1578" y="20"/>
                          </a:lnTo>
                          <a:lnTo>
                            <a:pt x="1578" y="20"/>
                          </a:lnTo>
                          <a:lnTo>
                            <a:pt x="1578" y="22"/>
                          </a:lnTo>
                          <a:lnTo>
                            <a:pt x="1579" y="23"/>
                          </a:lnTo>
                          <a:lnTo>
                            <a:pt x="1579" y="21"/>
                          </a:lnTo>
                          <a:lnTo>
                            <a:pt x="1580" y="21"/>
                          </a:lnTo>
                          <a:lnTo>
                            <a:pt x="1580" y="21"/>
                          </a:lnTo>
                          <a:lnTo>
                            <a:pt x="1581" y="20"/>
                          </a:lnTo>
                          <a:lnTo>
                            <a:pt x="1581" y="19"/>
                          </a:lnTo>
                          <a:lnTo>
                            <a:pt x="1581" y="19"/>
                          </a:lnTo>
                          <a:lnTo>
                            <a:pt x="1582" y="23"/>
                          </a:lnTo>
                          <a:lnTo>
                            <a:pt x="1582" y="18"/>
                          </a:lnTo>
                          <a:lnTo>
                            <a:pt x="1583" y="22"/>
                          </a:lnTo>
                          <a:lnTo>
                            <a:pt x="1583" y="19"/>
                          </a:lnTo>
                          <a:lnTo>
                            <a:pt x="1583" y="20"/>
                          </a:lnTo>
                          <a:lnTo>
                            <a:pt x="1584" y="18"/>
                          </a:lnTo>
                          <a:lnTo>
                            <a:pt x="1584" y="21"/>
                          </a:lnTo>
                          <a:lnTo>
                            <a:pt x="1585" y="18"/>
                          </a:lnTo>
                          <a:lnTo>
                            <a:pt x="1585" y="15"/>
                          </a:lnTo>
                          <a:lnTo>
                            <a:pt x="1586" y="17"/>
                          </a:lnTo>
                          <a:lnTo>
                            <a:pt x="1586" y="14"/>
                          </a:lnTo>
                          <a:lnTo>
                            <a:pt x="1586" y="15"/>
                          </a:lnTo>
                          <a:lnTo>
                            <a:pt x="1587" y="16"/>
                          </a:lnTo>
                          <a:lnTo>
                            <a:pt x="1587" y="17"/>
                          </a:lnTo>
                          <a:lnTo>
                            <a:pt x="1588" y="17"/>
                          </a:lnTo>
                          <a:lnTo>
                            <a:pt x="1588" y="15"/>
                          </a:lnTo>
                          <a:lnTo>
                            <a:pt x="1588" y="16"/>
                          </a:lnTo>
                          <a:lnTo>
                            <a:pt x="1589" y="17"/>
                          </a:lnTo>
                          <a:lnTo>
                            <a:pt x="1589" y="19"/>
                          </a:lnTo>
                          <a:lnTo>
                            <a:pt x="1590" y="18"/>
                          </a:lnTo>
                          <a:lnTo>
                            <a:pt x="1590" y="21"/>
                          </a:lnTo>
                          <a:lnTo>
                            <a:pt x="1591" y="18"/>
                          </a:lnTo>
                          <a:lnTo>
                            <a:pt x="1591" y="23"/>
                          </a:lnTo>
                          <a:lnTo>
                            <a:pt x="1591" y="22"/>
                          </a:lnTo>
                          <a:lnTo>
                            <a:pt x="1592" y="21"/>
                          </a:lnTo>
                          <a:lnTo>
                            <a:pt x="1592" y="21"/>
                          </a:lnTo>
                          <a:lnTo>
                            <a:pt x="1593" y="22"/>
                          </a:lnTo>
                          <a:lnTo>
                            <a:pt x="1593" y="22"/>
                          </a:lnTo>
                          <a:lnTo>
                            <a:pt x="1593" y="22"/>
                          </a:lnTo>
                          <a:lnTo>
                            <a:pt x="1594" y="20"/>
                          </a:lnTo>
                          <a:lnTo>
                            <a:pt x="1594" y="22"/>
                          </a:lnTo>
                          <a:lnTo>
                            <a:pt x="1595" y="19"/>
                          </a:lnTo>
                          <a:lnTo>
                            <a:pt x="1595" y="21"/>
                          </a:lnTo>
                          <a:lnTo>
                            <a:pt x="1596" y="23"/>
                          </a:lnTo>
                          <a:lnTo>
                            <a:pt x="1596" y="20"/>
                          </a:lnTo>
                          <a:lnTo>
                            <a:pt x="1596" y="20"/>
                          </a:lnTo>
                          <a:lnTo>
                            <a:pt x="1597" y="20"/>
                          </a:lnTo>
                          <a:lnTo>
                            <a:pt x="1597" y="21"/>
                          </a:lnTo>
                          <a:lnTo>
                            <a:pt x="1598" y="20"/>
                          </a:lnTo>
                          <a:lnTo>
                            <a:pt x="1598" y="19"/>
                          </a:lnTo>
                          <a:lnTo>
                            <a:pt x="1598" y="18"/>
                          </a:lnTo>
                          <a:lnTo>
                            <a:pt x="1599" y="18"/>
                          </a:lnTo>
                          <a:lnTo>
                            <a:pt x="1599" y="18"/>
                          </a:lnTo>
                          <a:lnTo>
                            <a:pt x="1600" y="16"/>
                          </a:lnTo>
                          <a:lnTo>
                            <a:pt x="1600" y="15"/>
                          </a:lnTo>
                          <a:lnTo>
                            <a:pt x="1601" y="18"/>
                          </a:lnTo>
                          <a:lnTo>
                            <a:pt x="1601" y="19"/>
                          </a:lnTo>
                          <a:lnTo>
                            <a:pt x="1601" y="16"/>
                          </a:lnTo>
                          <a:lnTo>
                            <a:pt x="1602" y="17"/>
                          </a:lnTo>
                          <a:lnTo>
                            <a:pt x="1602" y="19"/>
                          </a:lnTo>
                          <a:lnTo>
                            <a:pt x="1603" y="17"/>
                          </a:lnTo>
                          <a:lnTo>
                            <a:pt x="1603" y="17"/>
                          </a:lnTo>
                          <a:lnTo>
                            <a:pt x="1603" y="15"/>
                          </a:lnTo>
                          <a:lnTo>
                            <a:pt x="1604" y="20"/>
                          </a:lnTo>
                          <a:lnTo>
                            <a:pt x="1604" y="19"/>
                          </a:lnTo>
                          <a:lnTo>
                            <a:pt x="1605" y="20"/>
                          </a:lnTo>
                          <a:lnTo>
                            <a:pt x="1605" y="20"/>
                          </a:lnTo>
                          <a:lnTo>
                            <a:pt x="1606" y="20"/>
                          </a:lnTo>
                          <a:lnTo>
                            <a:pt x="1606" y="20"/>
                          </a:lnTo>
                          <a:lnTo>
                            <a:pt x="1606" y="23"/>
                          </a:lnTo>
                          <a:lnTo>
                            <a:pt x="1607" y="23"/>
                          </a:lnTo>
                          <a:lnTo>
                            <a:pt x="1607" y="22"/>
                          </a:lnTo>
                          <a:lnTo>
                            <a:pt x="1608" y="22"/>
                          </a:lnTo>
                          <a:lnTo>
                            <a:pt x="1608" y="22"/>
                          </a:lnTo>
                          <a:lnTo>
                            <a:pt x="1608" y="21"/>
                          </a:lnTo>
                          <a:lnTo>
                            <a:pt x="1609" y="23"/>
                          </a:lnTo>
                          <a:lnTo>
                            <a:pt x="1609" y="20"/>
                          </a:lnTo>
                          <a:lnTo>
                            <a:pt x="1610" y="23"/>
                          </a:lnTo>
                          <a:lnTo>
                            <a:pt x="1610" y="20"/>
                          </a:lnTo>
                          <a:lnTo>
                            <a:pt x="1611" y="19"/>
                          </a:lnTo>
                          <a:lnTo>
                            <a:pt x="1611" y="20"/>
                          </a:lnTo>
                          <a:lnTo>
                            <a:pt x="1611" y="20"/>
                          </a:lnTo>
                          <a:lnTo>
                            <a:pt x="1612" y="19"/>
                          </a:lnTo>
                          <a:lnTo>
                            <a:pt x="1612" y="17"/>
                          </a:lnTo>
                          <a:lnTo>
                            <a:pt x="1613" y="17"/>
                          </a:lnTo>
                          <a:lnTo>
                            <a:pt x="1613" y="16"/>
                          </a:lnTo>
                          <a:lnTo>
                            <a:pt x="1613" y="18"/>
                          </a:lnTo>
                          <a:lnTo>
                            <a:pt x="1614" y="17"/>
                          </a:lnTo>
                          <a:lnTo>
                            <a:pt x="1614" y="16"/>
                          </a:lnTo>
                          <a:lnTo>
                            <a:pt x="1615" y="17"/>
                          </a:lnTo>
                          <a:lnTo>
                            <a:pt x="1615" y="15"/>
                          </a:lnTo>
                          <a:lnTo>
                            <a:pt x="1616" y="17"/>
                          </a:lnTo>
                          <a:lnTo>
                            <a:pt x="1616" y="17"/>
                          </a:lnTo>
                          <a:lnTo>
                            <a:pt x="1616" y="17"/>
                          </a:lnTo>
                          <a:lnTo>
                            <a:pt x="1617" y="18"/>
                          </a:lnTo>
                          <a:lnTo>
                            <a:pt x="1617" y="19"/>
                          </a:lnTo>
                          <a:lnTo>
                            <a:pt x="1618" y="21"/>
                          </a:lnTo>
                          <a:lnTo>
                            <a:pt x="1618" y="20"/>
                          </a:lnTo>
                          <a:lnTo>
                            <a:pt x="1618" y="21"/>
                          </a:lnTo>
                          <a:lnTo>
                            <a:pt x="1619" y="19"/>
                          </a:lnTo>
                          <a:lnTo>
                            <a:pt x="1619" y="22"/>
                          </a:lnTo>
                          <a:lnTo>
                            <a:pt x="1620" y="20"/>
                          </a:lnTo>
                          <a:lnTo>
                            <a:pt x="1620" y="23"/>
                          </a:lnTo>
                          <a:lnTo>
                            <a:pt x="1621" y="23"/>
                          </a:lnTo>
                          <a:lnTo>
                            <a:pt x="1621" y="21"/>
                          </a:lnTo>
                          <a:lnTo>
                            <a:pt x="1621" y="21"/>
                          </a:lnTo>
                          <a:lnTo>
                            <a:pt x="1622" y="20"/>
                          </a:lnTo>
                          <a:lnTo>
                            <a:pt x="1622" y="24"/>
                          </a:lnTo>
                          <a:lnTo>
                            <a:pt x="1623" y="22"/>
                          </a:lnTo>
                          <a:lnTo>
                            <a:pt x="1623" y="21"/>
                          </a:lnTo>
                          <a:lnTo>
                            <a:pt x="1623" y="21"/>
                          </a:lnTo>
                          <a:lnTo>
                            <a:pt x="1624" y="21"/>
                          </a:lnTo>
                          <a:lnTo>
                            <a:pt x="1624" y="21"/>
                          </a:lnTo>
                          <a:lnTo>
                            <a:pt x="1625" y="20"/>
                          </a:lnTo>
                          <a:lnTo>
                            <a:pt x="1625" y="19"/>
                          </a:lnTo>
                          <a:lnTo>
                            <a:pt x="1626" y="20"/>
                          </a:lnTo>
                          <a:lnTo>
                            <a:pt x="1626" y="20"/>
                          </a:lnTo>
                          <a:lnTo>
                            <a:pt x="1626" y="19"/>
                          </a:lnTo>
                          <a:lnTo>
                            <a:pt x="1627" y="16"/>
                          </a:lnTo>
                          <a:lnTo>
                            <a:pt x="1627" y="19"/>
                          </a:lnTo>
                          <a:lnTo>
                            <a:pt x="1628" y="17"/>
                          </a:lnTo>
                          <a:lnTo>
                            <a:pt x="1628" y="16"/>
                          </a:lnTo>
                          <a:lnTo>
                            <a:pt x="1628" y="17"/>
                          </a:lnTo>
                          <a:lnTo>
                            <a:pt x="1629" y="16"/>
                          </a:lnTo>
                          <a:lnTo>
                            <a:pt x="1629" y="19"/>
                          </a:lnTo>
                          <a:lnTo>
                            <a:pt x="1630" y="18"/>
                          </a:lnTo>
                          <a:lnTo>
                            <a:pt x="1630" y="16"/>
                          </a:lnTo>
                          <a:lnTo>
                            <a:pt x="1631" y="18"/>
                          </a:lnTo>
                          <a:lnTo>
                            <a:pt x="1631" y="20"/>
                          </a:lnTo>
                          <a:lnTo>
                            <a:pt x="1631" y="22"/>
                          </a:lnTo>
                          <a:lnTo>
                            <a:pt x="1632" y="21"/>
                          </a:lnTo>
                          <a:lnTo>
                            <a:pt x="1632" y="21"/>
                          </a:lnTo>
                          <a:lnTo>
                            <a:pt x="1633" y="19"/>
                          </a:lnTo>
                          <a:lnTo>
                            <a:pt x="1633" y="23"/>
                          </a:lnTo>
                          <a:lnTo>
                            <a:pt x="1633" y="19"/>
                          </a:lnTo>
                          <a:lnTo>
                            <a:pt x="1634" y="19"/>
                          </a:lnTo>
                          <a:lnTo>
                            <a:pt x="1634" y="21"/>
                          </a:lnTo>
                          <a:lnTo>
                            <a:pt x="1635" y="21"/>
                          </a:lnTo>
                          <a:lnTo>
                            <a:pt x="1635" y="21"/>
                          </a:lnTo>
                          <a:lnTo>
                            <a:pt x="1636" y="19"/>
                          </a:lnTo>
                          <a:lnTo>
                            <a:pt x="1636" y="22"/>
                          </a:lnTo>
                          <a:lnTo>
                            <a:pt x="1636" y="21"/>
                          </a:lnTo>
                          <a:lnTo>
                            <a:pt x="1637" y="21"/>
                          </a:lnTo>
                          <a:lnTo>
                            <a:pt x="1637" y="19"/>
                          </a:lnTo>
                          <a:lnTo>
                            <a:pt x="1638" y="19"/>
                          </a:lnTo>
                          <a:lnTo>
                            <a:pt x="1638" y="20"/>
                          </a:lnTo>
                          <a:lnTo>
                            <a:pt x="1638" y="20"/>
                          </a:lnTo>
                          <a:lnTo>
                            <a:pt x="1639" y="17"/>
                          </a:lnTo>
                          <a:lnTo>
                            <a:pt x="1639" y="19"/>
                          </a:lnTo>
                          <a:lnTo>
                            <a:pt x="1640" y="19"/>
                          </a:lnTo>
                          <a:lnTo>
                            <a:pt x="1640" y="17"/>
                          </a:lnTo>
                          <a:lnTo>
                            <a:pt x="1641" y="14"/>
                          </a:lnTo>
                          <a:lnTo>
                            <a:pt x="1641" y="15"/>
                          </a:lnTo>
                          <a:lnTo>
                            <a:pt x="1641" y="15"/>
                          </a:lnTo>
                          <a:lnTo>
                            <a:pt x="1642" y="15"/>
                          </a:lnTo>
                          <a:lnTo>
                            <a:pt x="1642" y="15"/>
                          </a:lnTo>
                          <a:lnTo>
                            <a:pt x="1643" y="17"/>
                          </a:lnTo>
                          <a:lnTo>
                            <a:pt x="1643" y="14"/>
                          </a:lnTo>
                          <a:lnTo>
                            <a:pt x="1643" y="14"/>
                          </a:lnTo>
                          <a:lnTo>
                            <a:pt x="1644" y="16"/>
                          </a:lnTo>
                          <a:lnTo>
                            <a:pt x="1644" y="16"/>
                          </a:lnTo>
                          <a:lnTo>
                            <a:pt x="1645" y="18"/>
                          </a:lnTo>
                          <a:lnTo>
                            <a:pt x="1645" y="18"/>
                          </a:lnTo>
                          <a:lnTo>
                            <a:pt x="1646" y="17"/>
                          </a:lnTo>
                          <a:lnTo>
                            <a:pt x="1646" y="18"/>
                          </a:lnTo>
                          <a:lnTo>
                            <a:pt x="1646" y="17"/>
                          </a:lnTo>
                          <a:lnTo>
                            <a:pt x="1647" y="20"/>
                          </a:lnTo>
                          <a:lnTo>
                            <a:pt x="1647" y="19"/>
                          </a:lnTo>
                          <a:lnTo>
                            <a:pt x="1648" y="20"/>
                          </a:lnTo>
                          <a:lnTo>
                            <a:pt x="1648" y="21"/>
                          </a:lnTo>
                          <a:lnTo>
                            <a:pt x="1648" y="21"/>
                          </a:lnTo>
                          <a:lnTo>
                            <a:pt x="1649" y="19"/>
                          </a:lnTo>
                          <a:lnTo>
                            <a:pt x="1649" y="21"/>
                          </a:lnTo>
                          <a:lnTo>
                            <a:pt x="1650" y="20"/>
                          </a:lnTo>
                          <a:lnTo>
                            <a:pt x="1650" y="20"/>
                          </a:lnTo>
                          <a:lnTo>
                            <a:pt x="1651" y="19"/>
                          </a:lnTo>
                          <a:lnTo>
                            <a:pt x="1651" y="20"/>
                          </a:lnTo>
                          <a:lnTo>
                            <a:pt x="1651" y="22"/>
                          </a:lnTo>
                          <a:lnTo>
                            <a:pt x="1652" y="19"/>
                          </a:lnTo>
                          <a:lnTo>
                            <a:pt x="1652" y="17"/>
                          </a:lnTo>
                          <a:lnTo>
                            <a:pt x="1653" y="18"/>
                          </a:lnTo>
                          <a:lnTo>
                            <a:pt x="1653" y="20"/>
                          </a:lnTo>
                          <a:lnTo>
                            <a:pt x="1653" y="17"/>
                          </a:lnTo>
                          <a:lnTo>
                            <a:pt x="1654" y="16"/>
                          </a:lnTo>
                          <a:lnTo>
                            <a:pt x="1654" y="17"/>
                          </a:lnTo>
                          <a:lnTo>
                            <a:pt x="1655" y="17"/>
                          </a:lnTo>
                          <a:lnTo>
                            <a:pt x="1655" y="15"/>
                          </a:lnTo>
                          <a:lnTo>
                            <a:pt x="1656" y="17"/>
                          </a:lnTo>
                          <a:lnTo>
                            <a:pt x="1656" y="14"/>
                          </a:lnTo>
                          <a:lnTo>
                            <a:pt x="1656" y="17"/>
                          </a:lnTo>
                          <a:lnTo>
                            <a:pt x="1657" y="16"/>
                          </a:lnTo>
                          <a:lnTo>
                            <a:pt x="1657" y="15"/>
                          </a:lnTo>
                          <a:lnTo>
                            <a:pt x="1658" y="16"/>
                          </a:lnTo>
                          <a:lnTo>
                            <a:pt x="1658" y="17"/>
                          </a:lnTo>
                          <a:lnTo>
                            <a:pt x="1658" y="15"/>
                          </a:lnTo>
                          <a:lnTo>
                            <a:pt x="1659" y="17"/>
                          </a:lnTo>
                          <a:lnTo>
                            <a:pt x="1659" y="19"/>
                          </a:lnTo>
                          <a:lnTo>
                            <a:pt x="1660" y="19"/>
                          </a:lnTo>
                          <a:lnTo>
                            <a:pt x="1660" y="20"/>
                          </a:lnTo>
                          <a:lnTo>
                            <a:pt x="1661" y="19"/>
                          </a:lnTo>
                          <a:lnTo>
                            <a:pt x="1661" y="20"/>
                          </a:lnTo>
                          <a:lnTo>
                            <a:pt x="1661" y="22"/>
                          </a:lnTo>
                          <a:lnTo>
                            <a:pt x="1662" y="20"/>
                          </a:lnTo>
                          <a:lnTo>
                            <a:pt x="1662" y="21"/>
                          </a:lnTo>
                          <a:lnTo>
                            <a:pt x="1663" y="21"/>
                          </a:lnTo>
                          <a:lnTo>
                            <a:pt x="1663" y="21"/>
                          </a:lnTo>
                          <a:lnTo>
                            <a:pt x="1663" y="20"/>
                          </a:lnTo>
                          <a:lnTo>
                            <a:pt x="1664" y="21"/>
                          </a:lnTo>
                          <a:lnTo>
                            <a:pt x="1664" y="21"/>
                          </a:lnTo>
                          <a:lnTo>
                            <a:pt x="1665" y="21"/>
                          </a:lnTo>
                          <a:lnTo>
                            <a:pt x="1665" y="20"/>
                          </a:lnTo>
                          <a:lnTo>
                            <a:pt x="1666" y="17"/>
                          </a:lnTo>
                          <a:lnTo>
                            <a:pt x="1666" y="19"/>
                          </a:lnTo>
                          <a:lnTo>
                            <a:pt x="1666" y="20"/>
                          </a:lnTo>
                          <a:lnTo>
                            <a:pt x="1667" y="18"/>
                          </a:lnTo>
                          <a:lnTo>
                            <a:pt x="1667" y="18"/>
                          </a:lnTo>
                          <a:lnTo>
                            <a:pt x="1668" y="19"/>
                          </a:lnTo>
                          <a:lnTo>
                            <a:pt x="1668" y="17"/>
                          </a:lnTo>
                          <a:lnTo>
                            <a:pt x="1668" y="17"/>
                          </a:lnTo>
                          <a:lnTo>
                            <a:pt x="1669" y="16"/>
                          </a:lnTo>
                          <a:lnTo>
                            <a:pt x="1669" y="17"/>
                          </a:lnTo>
                          <a:lnTo>
                            <a:pt x="1670" y="16"/>
                          </a:lnTo>
                          <a:lnTo>
                            <a:pt x="1670" y="17"/>
                          </a:lnTo>
                          <a:lnTo>
                            <a:pt x="1671" y="17"/>
                          </a:lnTo>
                          <a:lnTo>
                            <a:pt x="1671" y="15"/>
                          </a:lnTo>
                          <a:lnTo>
                            <a:pt x="1671" y="16"/>
                          </a:lnTo>
                          <a:lnTo>
                            <a:pt x="1672" y="18"/>
                          </a:lnTo>
                          <a:lnTo>
                            <a:pt x="1672" y="18"/>
                          </a:lnTo>
                          <a:lnTo>
                            <a:pt x="1673" y="19"/>
                          </a:lnTo>
                          <a:lnTo>
                            <a:pt x="1673" y="19"/>
                          </a:lnTo>
                          <a:lnTo>
                            <a:pt x="1673" y="19"/>
                          </a:lnTo>
                          <a:lnTo>
                            <a:pt x="1674" y="19"/>
                          </a:lnTo>
                          <a:lnTo>
                            <a:pt x="1674" y="21"/>
                          </a:lnTo>
                          <a:lnTo>
                            <a:pt x="1675" y="19"/>
                          </a:lnTo>
                          <a:lnTo>
                            <a:pt x="1675" y="19"/>
                          </a:lnTo>
                          <a:lnTo>
                            <a:pt x="1676" y="21"/>
                          </a:lnTo>
                          <a:lnTo>
                            <a:pt x="1676" y="22"/>
                          </a:lnTo>
                          <a:lnTo>
                            <a:pt x="1676" y="22"/>
                          </a:lnTo>
                          <a:lnTo>
                            <a:pt x="1677" y="22"/>
                          </a:lnTo>
                          <a:lnTo>
                            <a:pt x="1677" y="25"/>
                          </a:lnTo>
                          <a:lnTo>
                            <a:pt x="1678" y="23"/>
                          </a:lnTo>
                          <a:lnTo>
                            <a:pt x="1678" y="19"/>
                          </a:lnTo>
                          <a:lnTo>
                            <a:pt x="1678" y="20"/>
                          </a:lnTo>
                          <a:lnTo>
                            <a:pt x="1679" y="23"/>
                          </a:lnTo>
                          <a:lnTo>
                            <a:pt x="1679" y="22"/>
                          </a:lnTo>
                          <a:lnTo>
                            <a:pt x="1680" y="20"/>
                          </a:lnTo>
                          <a:lnTo>
                            <a:pt x="1680" y="18"/>
                          </a:lnTo>
                          <a:lnTo>
                            <a:pt x="1681" y="21"/>
                          </a:lnTo>
                          <a:lnTo>
                            <a:pt x="1681" y="19"/>
                          </a:lnTo>
                          <a:lnTo>
                            <a:pt x="1681" y="19"/>
                          </a:lnTo>
                          <a:lnTo>
                            <a:pt x="1682" y="18"/>
                          </a:lnTo>
                          <a:lnTo>
                            <a:pt x="1682" y="17"/>
                          </a:lnTo>
                          <a:lnTo>
                            <a:pt x="1683" y="18"/>
                          </a:lnTo>
                          <a:lnTo>
                            <a:pt x="1683" y="16"/>
                          </a:lnTo>
                          <a:lnTo>
                            <a:pt x="1683" y="17"/>
                          </a:lnTo>
                          <a:lnTo>
                            <a:pt x="1684" y="15"/>
                          </a:lnTo>
                          <a:lnTo>
                            <a:pt x="1684" y="15"/>
                          </a:lnTo>
                          <a:lnTo>
                            <a:pt x="1685" y="16"/>
                          </a:lnTo>
                          <a:lnTo>
                            <a:pt x="1685" y="18"/>
                          </a:lnTo>
                          <a:lnTo>
                            <a:pt x="1686" y="17"/>
                          </a:lnTo>
                          <a:lnTo>
                            <a:pt x="1686" y="16"/>
                          </a:lnTo>
                          <a:lnTo>
                            <a:pt x="1686" y="18"/>
                          </a:lnTo>
                          <a:lnTo>
                            <a:pt x="1687" y="17"/>
                          </a:lnTo>
                          <a:lnTo>
                            <a:pt x="1687" y="17"/>
                          </a:lnTo>
                          <a:lnTo>
                            <a:pt x="1688" y="17"/>
                          </a:lnTo>
                          <a:lnTo>
                            <a:pt x="1688" y="19"/>
                          </a:lnTo>
                          <a:lnTo>
                            <a:pt x="1688" y="19"/>
                          </a:lnTo>
                          <a:lnTo>
                            <a:pt x="1689" y="20"/>
                          </a:lnTo>
                          <a:lnTo>
                            <a:pt x="1689" y="19"/>
                          </a:lnTo>
                          <a:lnTo>
                            <a:pt x="1690" y="20"/>
                          </a:lnTo>
                          <a:lnTo>
                            <a:pt x="1690" y="21"/>
                          </a:lnTo>
                          <a:lnTo>
                            <a:pt x="1691" y="19"/>
                          </a:lnTo>
                          <a:lnTo>
                            <a:pt x="1691" y="21"/>
                          </a:lnTo>
                          <a:lnTo>
                            <a:pt x="1691" y="19"/>
                          </a:lnTo>
                          <a:lnTo>
                            <a:pt x="1692" y="22"/>
                          </a:lnTo>
                          <a:lnTo>
                            <a:pt x="1692" y="21"/>
                          </a:lnTo>
                          <a:lnTo>
                            <a:pt x="1693" y="20"/>
                          </a:lnTo>
                          <a:lnTo>
                            <a:pt x="1693" y="19"/>
                          </a:lnTo>
                          <a:lnTo>
                            <a:pt x="1693" y="19"/>
                          </a:lnTo>
                          <a:lnTo>
                            <a:pt x="1694" y="20"/>
                          </a:lnTo>
                          <a:lnTo>
                            <a:pt x="1694" y="19"/>
                          </a:lnTo>
                          <a:lnTo>
                            <a:pt x="1695" y="18"/>
                          </a:lnTo>
                          <a:lnTo>
                            <a:pt x="1695" y="17"/>
                          </a:lnTo>
                          <a:lnTo>
                            <a:pt x="1696" y="18"/>
                          </a:lnTo>
                          <a:lnTo>
                            <a:pt x="1696" y="18"/>
                          </a:lnTo>
                          <a:lnTo>
                            <a:pt x="1696" y="16"/>
                          </a:lnTo>
                          <a:lnTo>
                            <a:pt x="1697" y="13"/>
                          </a:lnTo>
                          <a:lnTo>
                            <a:pt x="1697" y="14"/>
                          </a:lnTo>
                          <a:lnTo>
                            <a:pt x="1698" y="16"/>
                          </a:lnTo>
                          <a:lnTo>
                            <a:pt x="1698" y="16"/>
                          </a:lnTo>
                          <a:lnTo>
                            <a:pt x="1698" y="15"/>
                          </a:lnTo>
                          <a:lnTo>
                            <a:pt x="1699" y="16"/>
                          </a:lnTo>
                          <a:lnTo>
                            <a:pt x="1699" y="17"/>
                          </a:lnTo>
                          <a:lnTo>
                            <a:pt x="1700" y="16"/>
                          </a:lnTo>
                          <a:lnTo>
                            <a:pt x="1700" y="17"/>
                          </a:lnTo>
                          <a:lnTo>
                            <a:pt x="1701" y="18"/>
                          </a:lnTo>
                          <a:lnTo>
                            <a:pt x="1701" y="19"/>
                          </a:lnTo>
                          <a:lnTo>
                            <a:pt x="1701" y="19"/>
                          </a:lnTo>
                          <a:lnTo>
                            <a:pt x="1702" y="19"/>
                          </a:lnTo>
                          <a:lnTo>
                            <a:pt x="1702" y="18"/>
                          </a:lnTo>
                          <a:lnTo>
                            <a:pt x="1703" y="15"/>
                          </a:lnTo>
                          <a:lnTo>
                            <a:pt x="1703" y="20"/>
                          </a:lnTo>
                          <a:lnTo>
                            <a:pt x="1703" y="20"/>
                          </a:lnTo>
                          <a:lnTo>
                            <a:pt x="1704" y="22"/>
                          </a:lnTo>
                          <a:lnTo>
                            <a:pt x="1704" y="21"/>
                          </a:lnTo>
                          <a:lnTo>
                            <a:pt x="1705" y="21"/>
                          </a:lnTo>
                          <a:lnTo>
                            <a:pt x="1705" y="20"/>
                          </a:lnTo>
                          <a:lnTo>
                            <a:pt x="1706" y="18"/>
                          </a:lnTo>
                          <a:lnTo>
                            <a:pt x="1706" y="21"/>
                          </a:lnTo>
                          <a:lnTo>
                            <a:pt x="1706" y="21"/>
                          </a:lnTo>
                          <a:lnTo>
                            <a:pt x="1707" y="21"/>
                          </a:lnTo>
                          <a:lnTo>
                            <a:pt x="1707" y="21"/>
                          </a:lnTo>
                          <a:lnTo>
                            <a:pt x="1708" y="18"/>
                          </a:lnTo>
                          <a:lnTo>
                            <a:pt x="1708" y="18"/>
                          </a:lnTo>
                          <a:lnTo>
                            <a:pt x="1708" y="20"/>
                          </a:lnTo>
                          <a:lnTo>
                            <a:pt x="1709" y="16"/>
                          </a:lnTo>
                          <a:lnTo>
                            <a:pt x="1709" y="18"/>
                          </a:lnTo>
                          <a:lnTo>
                            <a:pt x="1710" y="17"/>
                          </a:lnTo>
                          <a:lnTo>
                            <a:pt x="1710" y="15"/>
                          </a:lnTo>
                          <a:lnTo>
                            <a:pt x="1711" y="15"/>
                          </a:lnTo>
                          <a:lnTo>
                            <a:pt x="1711" y="16"/>
                          </a:lnTo>
                          <a:lnTo>
                            <a:pt x="1711" y="16"/>
                          </a:lnTo>
                          <a:lnTo>
                            <a:pt x="1712" y="16"/>
                          </a:lnTo>
                          <a:lnTo>
                            <a:pt x="1712" y="15"/>
                          </a:lnTo>
                          <a:lnTo>
                            <a:pt x="1713" y="16"/>
                          </a:lnTo>
                          <a:lnTo>
                            <a:pt x="1713" y="16"/>
                          </a:lnTo>
                          <a:lnTo>
                            <a:pt x="1713" y="16"/>
                          </a:lnTo>
                          <a:lnTo>
                            <a:pt x="1714" y="18"/>
                          </a:lnTo>
                          <a:lnTo>
                            <a:pt x="1714" y="17"/>
                          </a:lnTo>
                          <a:lnTo>
                            <a:pt x="1715" y="18"/>
                          </a:lnTo>
                          <a:lnTo>
                            <a:pt x="1715" y="19"/>
                          </a:lnTo>
                          <a:lnTo>
                            <a:pt x="1716" y="18"/>
                          </a:lnTo>
                          <a:lnTo>
                            <a:pt x="1716" y="18"/>
                          </a:lnTo>
                          <a:lnTo>
                            <a:pt x="1716" y="18"/>
                          </a:lnTo>
                          <a:lnTo>
                            <a:pt x="1717" y="21"/>
                          </a:lnTo>
                          <a:lnTo>
                            <a:pt x="1717" y="18"/>
                          </a:lnTo>
                          <a:lnTo>
                            <a:pt x="1718" y="19"/>
                          </a:lnTo>
                          <a:lnTo>
                            <a:pt x="1718" y="18"/>
                          </a:lnTo>
                          <a:lnTo>
                            <a:pt x="1718" y="20"/>
                          </a:lnTo>
                          <a:lnTo>
                            <a:pt x="1719" y="20"/>
                          </a:lnTo>
                          <a:lnTo>
                            <a:pt x="1719" y="20"/>
                          </a:lnTo>
                          <a:lnTo>
                            <a:pt x="1720" y="22"/>
                          </a:lnTo>
                          <a:lnTo>
                            <a:pt x="1720" y="21"/>
                          </a:lnTo>
                          <a:lnTo>
                            <a:pt x="1721" y="20"/>
                          </a:lnTo>
                          <a:lnTo>
                            <a:pt x="1721" y="20"/>
                          </a:lnTo>
                          <a:lnTo>
                            <a:pt x="1721" y="15"/>
                          </a:lnTo>
                          <a:lnTo>
                            <a:pt x="1722" y="20"/>
                          </a:lnTo>
                          <a:lnTo>
                            <a:pt x="1722" y="19"/>
                          </a:lnTo>
                          <a:lnTo>
                            <a:pt x="1723" y="18"/>
                          </a:lnTo>
                          <a:lnTo>
                            <a:pt x="1723" y="20"/>
                          </a:lnTo>
                          <a:lnTo>
                            <a:pt x="1723" y="16"/>
                          </a:lnTo>
                          <a:lnTo>
                            <a:pt x="1724" y="16"/>
                          </a:lnTo>
                          <a:lnTo>
                            <a:pt x="1724" y="18"/>
                          </a:lnTo>
                          <a:lnTo>
                            <a:pt x="1725" y="17"/>
                          </a:lnTo>
                          <a:lnTo>
                            <a:pt x="1725" y="17"/>
                          </a:lnTo>
                          <a:lnTo>
                            <a:pt x="1726" y="17"/>
                          </a:lnTo>
                          <a:lnTo>
                            <a:pt x="1726" y="17"/>
                          </a:lnTo>
                          <a:lnTo>
                            <a:pt x="1726" y="17"/>
                          </a:lnTo>
                          <a:lnTo>
                            <a:pt x="1727" y="19"/>
                          </a:lnTo>
                          <a:lnTo>
                            <a:pt x="1727" y="19"/>
                          </a:lnTo>
                          <a:lnTo>
                            <a:pt x="1728" y="20"/>
                          </a:lnTo>
                          <a:lnTo>
                            <a:pt x="1728" y="17"/>
                          </a:lnTo>
                          <a:lnTo>
                            <a:pt x="1728" y="17"/>
                          </a:lnTo>
                          <a:lnTo>
                            <a:pt x="1729" y="18"/>
                          </a:lnTo>
                          <a:lnTo>
                            <a:pt x="1729" y="20"/>
                          </a:lnTo>
                          <a:lnTo>
                            <a:pt x="1730" y="19"/>
                          </a:lnTo>
                          <a:lnTo>
                            <a:pt x="1730" y="20"/>
                          </a:lnTo>
                          <a:lnTo>
                            <a:pt x="1731" y="19"/>
                          </a:lnTo>
                          <a:lnTo>
                            <a:pt x="1731" y="20"/>
                          </a:lnTo>
                          <a:lnTo>
                            <a:pt x="1731" y="22"/>
                          </a:lnTo>
                          <a:lnTo>
                            <a:pt x="1732" y="22"/>
                          </a:lnTo>
                          <a:lnTo>
                            <a:pt x="1732" y="22"/>
                          </a:lnTo>
                          <a:lnTo>
                            <a:pt x="1733" y="21"/>
                          </a:lnTo>
                          <a:lnTo>
                            <a:pt x="1733" y="21"/>
                          </a:lnTo>
                          <a:lnTo>
                            <a:pt x="1733" y="21"/>
                          </a:lnTo>
                          <a:lnTo>
                            <a:pt x="1734" y="22"/>
                          </a:lnTo>
                          <a:lnTo>
                            <a:pt x="1734" y="21"/>
                          </a:lnTo>
                          <a:lnTo>
                            <a:pt x="1735" y="22"/>
                          </a:lnTo>
                          <a:lnTo>
                            <a:pt x="1735" y="21"/>
                          </a:lnTo>
                          <a:lnTo>
                            <a:pt x="1736" y="19"/>
                          </a:lnTo>
                          <a:lnTo>
                            <a:pt x="1736" y="19"/>
                          </a:lnTo>
                          <a:lnTo>
                            <a:pt x="1736" y="20"/>
                          </a:lnTo>
                          <a:lnTo>
                            <a:pt x="1737" y="20"/>
                          </a:lnTo>
                          <a:lnTo>
                            <a:pt x="1737" y="17"/>
                          </a:lnTo>
                          <a:lnTo>
                            <a:pt x="1738" y="18"/>
                          </a:lnTo>
                          <a:lnTo>
                            <a:pt x="1738" y="18"/>
                          </a:lnTo>
                          <a:lnTo>
                            <a:pt x="1738" y="16"/>
                          </a:lnTo>
                          <a:lnTo>
                            <a:pt x="1739" y="17"/>
                          </a:lnTo>
                          <a:lnTo>
                            <a:pt x="1739" y="16"/>
                          </a:lnTo>
                          <a:lnTo>
                            <a:pt x="1740" y="16"/>
                          </a:lnTo>
                          <a:lnTo>
                            <a:pt x="1740" y="13"/>
                          </a:lnTo>
                          <a:lnTo>
                            <a:pt x="1741" y="16"/>
                          </a:lnTo>
                          <a:lnTo>
                            <a:pt x="1741" y="14"/>
                          </a:lnTo>
                          <a:lnTo>
                            <a:pt x="1741" y="18"/>
                          </a:lnTo>
                          <a:lnTo>
                            <a:pt x="1742" y="20"/>
                          </a:lnTo>
                          <a:lnTo>
                            <a:pt x="1742" y="20"/>
                          </a:lnTo>
                          <a:lnTo>
                            <a:pt x="1743" y="17"/>
                          </a:lnTo>
                          <a:lnTo>
                            <a:pt x="1743" y="21"/>
                          </a:lnTo>
                          <a:lnTo>
                            <a:pt x="1743" y="18"/>
                          </a:lnTo>
                          <a:lnTo>
                            <a:pt x="1744" y="21"/>
                          </a:lnTo>
                          <a:lnTo>
                            <a:pt x="1744" y="20"/>
                          </a:lnTo>
                          <a:lnTo>
                            <a:pt x="1745" y="21"/>
                          </a:lnTo>
                          <a:lnTo>
                            <a:pt x="1745" y="18"/>
                          </a:lnTo>
                          <a:lnTo>
                            <a:pt x="1746" y="21"/>
                          </a:lnTo>
                          <a:lnTo>
                            <a:pt x="1746" y="23"/>
                          </a:lnTo>
                          <a:lnTo>
                            <a:pt x="1746" y="23"/>
                          </a:lnTo>
                          <a:lnTo>
                            <a:pt x="1747" y="22"/>
                          </a:lnTo>
                          <a:lnTo>
                            <a:pt x="1747" y="20"/>
                          </a:lnTo>
                          <a:lnTo>
                            <a:pt x="1748" y="20"/>
                          </a:lnTo>
                          <a:lnTo>
                            <a:pt x="1748" y="21"/>
                          </a:lnTo>
                          <a:lnTo>
                            <a:pt x="1748" y="22"/>
                          </a:lnTo>
                          <a:lnTo>
                            <a:pt x="1749" y="18"/>
                          </a:lnTo>
                          <a:lnTo>
                            <a:pt x="1749" y="18"/>
                          </a:lnTo>
                          <a:lnTo>
                            <a:pt x="1750" y="19"/>
                          </a:lnTo>
                          <a:lnTo>
                            <a:pt x="1750" y="16"/>
                          </a:lnTo>
                          <a:lnTo>
                            <a:pt x="1751" y="19"/>
                          </a:lnTo>
                          <a:lnTo>
                            <a:pt x="1751" y="17"/>
                          </a:lnTo>
                          <a:lnTo>
                            <a:pt x="1751" y="17"/>
                          </a:lnTo>
                          <a:lnTo>
                            <a:pt x="1752" y="18"/>
                          </a:lnTo>
                          <a:lnTo>
                            <a:pt x="1752" y="18"/>
                          </a:lnTo>
                          <a:lnTo>
                            <a:pt x="1753" y="17"/>
                          </a:lnTo>
                          <a:lnTo>
                            <a:pt x="1753" y="16"/>
                          </a:lnTo>
                          <a:lnTo>
                            <a:pt x="1753" y="15"/>
                          </a:lnTo>
                          <a:lnTo>
                            <a:pt x="1754" y="18"/>
                          </a:lnTo>
                          <a:lnTo>
                            <a:pt x="1754" y="17"/>
                          </a:lnTo>
                          <a:lnTo>
                            <a:pt x="1755" y="16"/>
                          </a:lnTo>
                          <a:lnTo>
                            <a:pt x="1755" y="17"/>
                          </a:lnTo>
                          <a:lnTo>
                            <a:pt x="1756" y="16"/>
                          </a:lnTo>
                          <a:lnTo>
                            <a:pt x="1756" y="16"/>
                          </a:lnTo>
                          <a:lnTo>
                            <a:pt x="1756" y="18"/>
                          </a:lnTo>
                          <a:lnTo>
                            <a:pt x="1757" y="19"/>
                          </a:lnTo>
                          <a:lnTo>
                            <a:pt x="1757" y="19"/>
                          </a:lnTo>
                          <a:lnTo>
                            <a:pt x="1758" y="20"/>
                          </a:lnTo>
                          <a:lnTo>
                            <a:pt x="1758" y="21"/>
                          </a:lnTo>
                          <a:lnTo>
                            <a:pt x="1758" y="21"/>
                          </a:lnTo>
                          <a:lnTo>
                            <a:pt x="1759" y="23"/>
                          </a:lnTo>
                          <a:lnTo>
                            <a:pt x="1759" y="24"/>
                          </a:lnTo>
                          <a:lnTo>
                            <a:pt x="1760" y="21"/>
                          </a:lnTo>
                          <a:lnTo>
                            <a:pt x="1760" y="22"/>
                          </a:lnTo>
                          <a:lnTo>
                            <a:pt x="1761" y="21"/>
                          </a:lnTo>
                          <a:lnTo>
                            <a:pt x="1761" y="21"/>
                          </a:lnTo>
                          <a:lnTo>
                            <a:pt x="1761" y="22"/>
                          </a:lnTo>
                          <a:lnTo>
                            <a:pt x="1762" y="20"/>
                          </a:lnTo>
                          <a:lnTo>
                            <a:pt x="1762" y="19"/>
                          </a:lnTo>
                          <a:lnTo>
                            <a:pt x="1763" y="20"/>
                          </a:lnTo>
                          <a:lnTo>
                            <a:pt x="1763" y="20"/>
                          </a:lnTo>
                          <a:lnTo>
                            <a:pt x="1763" y="21"/>
                          </a:lnTo>
                          <a:lnTo>
                            <a:pt x="1764" y="21"/>
                          </a:lnTo>
                          <a:lnTo>
                            <a:pt x="1764" y="17"/>
                          </a:lnTo>
                          <a:lnTo>
                            <a:pt x="1765" y="18"/>
                          </a:lnTo>
                          <a:lnTo>
                            <a:pt x="1765" y="19"/>
                          </a:lnTo>
                          <a:lnTo>
                            <a:pt x="1766" y="17"/>
                          </a:lnTo>
                          <a:lnTo>
                            <a:pt x="1766" y="15"/>
                          </a:lnTo>
                          <a:lnTo>
                            <a:pt x="1766" y="17"/>
                          </a:lnTo>
                          <a:lnTo>
                            <a:pt x="1767" y="15"/>
                          </a:lnTo>
                          <a:lnTo>
                            <a:pt x="1767" y="17"/>
                          </a:lnTo>
                          <a:lnTo>
                            <a:pt x="1768" y="18"/>
                          </a:lnTo>
                          <a:lnTo>
                            <a:pt x="1768" y="12"/>
                          </a:lnTo>
                          <a:lnTo>
                            <a:pt x="1768" y="18"/>
                          </a:lnTo>
                          <a:lnTo>
                            <a:pt x="1769" y="16"/>
                          </a:lnTo>
                          <a:lnTo>
                            <a:pt x="1769" y="18"/>
                          </a:lnTo>
                          <a:lnTo>
                            <a:pt x="1770" y="18"/>
                          </a:lnTo>
                          <a:lnTo>
                            <a:pt x="1770" y="18"/>
                          </a:lnTo>
                          <a:lnTo>
                            <a:pt x="1771" y="19"/>
                          </a:lnTo>
                          <a:lnTo>
                            <a:pt x="1771" y="19"/>
                          </a:lnTo>
                          <a:lnTo>
                            <a:pt x="1771" y="21"/>
                          </a:lnTo>
                          <a:lnTo>
                            <a:pt x="1772" y="21"/>
                          </a:lnTo>
                          <a:lnTo>
                            <a:pt x="1772" y="22"/>
                          </a:lnTo>
                          <a:lnTo>
                            <a:pt x="1773" y="23"/>
                          </a:lnTo>
                          <a:lnTo>
                            <a:pt x="1773" y="23"/>
                          </a:lnTo>
                          <a:lnTo>
                            <a:pt x="1773" y="22"/>
                          </a:lnTo>
                          <a:lnTo>
                            <a:pt x="1774" y="24"/>
                          </a:lnTo>
                          <a:lnTo>
                            <a:pt x="1774" y="22"/>
                          </a:lnTo>
                          <a:lnTo>
                            <a:pt x="1775" y="24"/>
                          </a:lnTo>
                          <a:lnTo>
                            <a:pt x="1775" y="22"/>
                          </a:lnTo>
                          <a:lnTo>
                            <a:pt x="1776" y="21"/>
                          </a:lnTo>
                          <a:lnTo>
                            <a:pt x="1776" y="21"/>
                          </a:lnTo>
                          <a:lnTo>
                            <a:pt x="1776" y="23"/>
                          </a:lnTo>
                          <a:lnTo>
                            <a:pt x="1777" y="23"/>
                          </a:lnTo>
                          <a:lnTo>
                            <a:pt x="1777" y="17"/>
                          </a:lnTo>
                          <a:lnTo>
                            <a:pt x="1778" y="21"/>
                          </a:lnTo>
                          <a:lnTo>
                            <a:pt x="1778" y="20"/>
                          </a:lnTo>
                          <a:lnTo>
                            <a:pt x="1778" y="19"/>
                          </a:lnTo>
                          <a:lnTo>
                            <a:pt x="1779" y="21"/>
                          </a:lnTo>
                          <a:lnTo>
                            <a:pt x="1779" y="19"/>
                          </a:lnTo>
                          <a:lnTo>
                            <a:pt x="1780" y="18"/>
                          </a:lnTo>
                          <a:lnTo>
                            <a:pt x="1780" y="15"/>
                          </a:lnTo>
                          <a:lnTo>
                            <a:pt x="1781" y="16"/>
                          </a:lnTo>
                          <a:lnTo>
                            <a:pt x="1781" y="15"/>
                          </a:lnTo>
                          <a:lnTo>
                            <a:pt x="1781" y="16"/>
                          </a:lnTo>
                          <a:lnTo>
                            <a:pt x="1782" y="17"/>
                          </a:lnTo>
                          <a:lnTo>
                            <a:pt x="1782" y="17"/>
                          </a:lnTo>
                          <a:lnTo>
                            <a:pt x="1783" y="15"/>
                          </a:lnTo>
                          <a:lnTo>
                            <a:pt x="1783" y="15"/>
                          </a:lnTo>
                          <a:lnTo>
                            <a:pt x="1783" y="18"/>
                          </a:lnTo>
                          <a:lnTo>
                            <a:pt x="1784" y="15"/>
                          </a:lnTo>
                          <a:lnTo>
                            <a:pt x="1784" y="15"/>
                          </a:lnTo>
                          <a:lnTo>
                            <a:pt x="1785" y="19"/>
                          </a:lnTo>
                          <a:lnTo>
                            <a:pt x="1785" y="19"/>
                          </a:lnTo>
                          <a:lnTo>
                            <a:pt x="1786" y="19"/>
                          </a:lnTo>
                          <a:lnTo>
                            <a:pt x="1786" y="19"/>
                          </a:lnTo>
                          <a:lnTo>
                            <a:pt x="1786" y="21"/>
                          </a:lnTo>
                          <a:lnTo>
                            <a:pt x="1787" y="22"/>
                          </a:lnTo>
                          <a:lnTo>
                            <a:pt x="1787" y="22"/>
                          </a:lnTo>
                          <a:lnTo>
                            <a:pt x="1788" y="21"/>
                          </a:lnTo>
                          <a:lnTo>
                            <a:pt x="1788" y="22"/>
                          </a:lnTo>
                          <a:lnTo>
                            <a:pt x="1788" y="22"/>
                          </a:lnTo>
                          <a:lnTo>
                            <a:pt x="1789" y="20"/>
                          </a:lnTo>
                          <a:lnTo>
                            <a:pt x="1789" y="22"/>
                          </a:lnTo>
                          <a:lnTo>
                            <a:pt x="1790" y="22"/>
                          </a:lnTo>
                          <a:lnTo>
                            <a:pt x="1790" y="22"/>
                          </a:lnTo>
                          <a:lnTo>
                            <a:pt x="1791" y="20"/>
                          </a:lnTo>
                          <a:lnTo>
                            <a:pt x="1791" y="20"/>
                          </a:lnTo>
                          <a:lnTo>
                            <a:pt x="1791" y="19"/>
                          </a:lnTo>
                          <a:lnTo>
                            <a:pt x="1792" y="20"/>
                          </a:lnTo>
                          <a:lnTo>
                            <a:pt x="1792" y="20"/>
                          </a:lnTo>
                          <a:lnTo>
                            <a:pt x="1793" y="17"/>
                          </a:lnTo>
                          <a:lnTo>
                            <a:pt x="1793" y="14"/>
                          </a:lnTo>
                          <a:lnTo>
                            <a:pt x="1793" y="16"/>
                          </a:lnTo>
                          <a:lnTo>
                            <a:pt x="1794" y="16"/>
                          </a:lnTo>
                          <a:lnTo>
                            <a:pt x="1794" y="18"/>
                          </a:lnTo>
                          <a:lnTo>
                            <a:pt x="1795" y="16"/>
                          </a:lnTo>
                          <a:lnTo>
                            <a:pt x="1795" y="16"/>
                          </a:lnTo>
                          <a:lnTo>
                            <a:pt x="1796" y="14"/>
                          </a:lnTo>
                          <a:lnTo>
                            <a:pt x="1796" y="14"/>
                          </a:lnTo>
                          <a:lnTo>
                            <a:pt x="1796" y="17"/>
                          </a:lnTo>
                          <a:lnTo>
                            <a:pt x="1797" y="17"/>
                          </a:lnTo>
                          <a:lnTo>
                            <a:pt x="1797" y="15"/>
                          </a:lnTo>
                          <a:lnTo>
                            <a:pt x="1798" y="17"/>
                          </a:lnTo>
                          <a:lnTo>
                            <a:pt x="1798" y="18"/>
                          </a:lnTo>
                          <a:lnTo>
                            <a:pt x="1798" y="18"/>
                          </a:lnTo>
                          <a:lnTo>
                            <a:pt x="1799" y="18"/>
                          </a:lnTo>
                          <a:lnTo>
                            <a:pt x="1799" y="18"/>
                          </a:lnTo>
                          <a:lnTo>
                            <a:pt x="1800" y="21"/>
                          </a:lnTo>
                          <a:lnTo>
                            <a:pt x="1800" y="20"/>
                          </a:lnTo>
                          <a:lnTo>
                            <a:pt x="1801" y="20"/>
                          </a:lnTo>
                          <a:lnTo>
                            <a:pt x="1801" y="21"/>
                          </a:lnTo>
                          <a:lnTo>
                            <a:pt x="1801" y="22"/>
                          </a:lnTo>
                          <a:lnTo>
                            <a:pt x="1802" y="19"/>
                          </a:lnTo>
                          <a:lnTo>
                            <a:pt x="1802" y="23"/>
                          </a:lnTo>
                          <a:lnTo>
                            <a:pt x="1803" y="24"/>
                          </a:lnTo>
                          <a:lnTo>
                            <a:pt x="1803" y="21"/>
                          </a:lnTo>
                          <a:lnTo>
                            <a:pt x="1803" y="21"/>
                          </a:lnTo>
                          <a:lnTo>
                            <a:pt x="1804" y="20"/>
                          </a:lnTo>
                          <a:lnTo>
                            <a:pt x="1804" y="20"/>
                          </a:lnTo>
                          <a:lnTo>
                            <a:pt x="1805" y="22"/>
                          </a:lnTo>
                          <a:lnTo>
                            <a:pt x="1805" y="20"/>
                          </a:lnTo>
                          <a:lnTo>
                            <a:pt x="1806" y="17"/>
                          </a:lnTo>
                          <a:lnTo>
                            <a:pt x="1806" y="21"/>
                          </a:lnTo>
                          <a:lnTo>
                            <a:pt x="1806" y="18"/>
                          </a:lnTo>
                          <a:lnTo>
                            <a:pt x="1807" y="18"/>
                          </a:lnTo>
                          <a:lnTo>
                            <a:pt x="1807" y="18"/>
                          </a:lnTo>
                          <a:lnTo>
                            <a:pt x="1808" y="16"/>
                          </a:lnTo>
                          <a:lnTo>
                            <a:pt x="1808" y="16"/>
                          </a:lnTo>
                          <a:lnTo>
                            <a:pt x="1808" y="17"/>
                          </a:lnTo>
                          <a:lnTo>
                            <a:pt x="1809" y="17"/>
                          </a:lnTo>
                          <a:lnTo>
                            <a:pt x="1809" y="18"/>
                          </a:lnTo>
                          <a:lnTo>
                            <a:pt x="1810" y="17"/>
                          </a:lnTo>
                          <a:lnTo>
                            <a:pt x="1810" y="19"/>
                          </a:lnTo>
                          <a:lnTo>
                            <a:pt x="1811" y="19"/>
                          </a:lnTo>
                          <a:lnTo>
                            <a:pt x="1811" y="17"/>
                          </a:lnTo>
                          <a:lnTo>
                            <a:pt x="1811" y="18"/>
                          </a:lnTo>
                          <a:lnTo>
                            <a:pt x="1812" y="18"/>
                          </a:lnTo>
                          <a:lnTo>
                            <a:pt x="1812" y="18"/>
                          </a:lnTo>
                          <a:lnTo>
                            <a:pt x="1813" y="19"/>
                          </a:lnTo>
                          <a:lnTo>
                            <a:pt x="1813" y="20"/>
                          </a:lnTo>
                          <a:lnTo>
                            <a:pt x="1813" y="21"/>
                          </a:lnTo>
                          <a:lnTo>
                            <a:pt x="1814" y="19"/>
                          </a:lnTo>
                          <a:lnTo>
                            <a:pt x="1814" y="19"/>
                          </a:lnTo>
                          <a:lnTo>
                            <a:pt x="1815" y="19"/>
                          </a:lnTo>
                          <a:lnTo>
                            <a:pt x="1815" y="22"/>
                          </a:lnTo>
                          <a:lnTo>
                            <a:pt x="1816" y="20"/>
                          </a:lnTo>
                          <a:lnTo>
                            <a:pt x="1816" y="22"/>
                          </a:lnTo>
                          <a:lnTo>
                            <a:pt x="1816" y="21"/>
                          </a:lnTo>
                          <a:lnTo>
                            <a:pt x="1817" y="20"/>
                          </a:lnTo>
                          <a:lnTo>
                            <a:pt x="1817" y="21"/>
                          </a:lnTo>
                          <a:lnTo>
                            <a:pt x="1818" y="19"/>
                          </a:lnTo>
                          <a:lnTo>
                            <a:pt x="1818" y="21"/>
                          </a:lnTo>
                          <a:lnTo>
                            <a:pt x="1818" y="19"/>
                          </a:lnTo>
                          <a:lnTo>
                            <a:pt x="1819" y="18"/>
                          </a:lnTo>
                          <a:lnTo>
                            <a:pt x="1819" y="19"/>
                          </a:lnTo>
                          <a:lnTo>
                            <a:pt x="1820" y="18"/>
                          </a:lnTo>
                          <a:lnTo>
                            <a:pt x="1820" y="18"/>
                          </a:lnTo>
                          <a:lnTo>
                            <a:pt x="1821" y="16"/>
                          </a:lnTo>
                          <a:lnTo>
                            <a:pt x="1821" y="16"/>
                          </a:lnTo>
                          <a:lnTo>
                            <a:pt x="1821" y="15"/>
                          </a:lnTo>
                          <a:lnTo>
                            <a:pt x="1822" y="16"/>
                          </a:lnTo>
                          <a:lnTo>
                            <a:pt x="1822" y="16"/>
                          </a:lnTo>
                          <a:lnTo>
                            <a:pt x="1823" y="17"/>
                          </a:lnTo>
                          <a:lnTo>
                            <a:pt x="1823" y="16"/>
                          </a:lnTo>
                          <a:lnTo>
                            <a:pt x="1823" y="18"/>
                          </a:lnTo>
                          <a:lnTo>
                            <a:pt x="1824" y="17"/>
                          </a:lnTo>
                          <a:lnTo>
                            <a:pt x="1824" y="15"/>
                          </a:lnTo>
                          <a:lnTo>
                            <a:pt x="1825" y="17"/>
                          </a:lnTo>
                          <a:lnTo>
                            <a:pt x="1825" y="16"/>
                          </a:lnTo>
                          <a:lnTo>
                            <a:pt x="1826" y="19"/>
                          </a:lnTo>
                          <a:lnTo>
                            <a:pt x="1826" y="19"/>
                          </a:lnTo>
                          <a:lnTo>
                            <a:pt x="1826" y="18"/>
                          </a:lnTo>
                          <a:lnTo>
                            <a:pt x="1827" y="20"/>
                          </a:lnTo>
                          <a:lnTo>
                            <a:pt x="1827" y="22"/>
                          </a:lnTo>
                          <a:lnTo>
                            <a:pt x="1828" y="21"/>
                          </a:lnTo>
                          <a:lnTo>
                            <a:pt x="1828" y="22"/>
                          </a:lnTo>
                          <a:lnTo>
                            <a:pt x="1828" y="18"/>
                          </a:lnTo>
                          <a:lnTo>
                            <a:pt x="1829" y="21"/>
                          </a:lnTo>
                          <a:lnTo>
                            <a:pt x="1829" y="23"/>
                          </a:lnTo>
                          <a:lnTo>
                            <a:pt x="1830" y="22"/>
                          </a:lnTo>
                          <a:lnTo>
                            <a:pt x="1830" y="22"/>
                          </a:lnTo>
                          <a:lnTo>
                            <a:pt x="1831" y="23"/>
                          </a:lnTo>
                          <a:lnTo>
                            <a:pt x="1831" y="22"/>
                          </a:lnTo>
                          <a:lnTo>
                            <a:pt x="1831" y="20"/>
                          </a:lnTo>
                          <a:lnTo>
                            <a:pt x="1832" y="21"/>
                          </a:lnTo>
                          <a:lnTo>
                            <a:pt x="1832" y="22"/>
                          </a:lnTo>
                          <a:lnTo>
                            <a:pt x="1833" y="19"/>
                          </a:lnTo>
                          <a:lnTo>
                            <a:pt x="1833" y="19"/>
                          </a:lnTo>
                          <a:lnTo>
                            <a:pt x="1833" y="14"/>
                          </a:lnTo>
                          <a:lnTo>
                            <a:pt x="1834" y="18"/>
                          </a:lnTo>
                          <a:lnTo>
                            <a:pt x="1834" y="18"/>
                          </a:lnTo>
                          <a:lnTo>
                            <a:pt x="1835" y="19"/>
                          </a:lnTo>
                          <a:lnTo>
                            <a:pt x="1835" y="15"/>
                          </a:lnTo>
                          <a:lnTo>
                            <a:pt x="1836" y="17"/>
                          </a:lnTo>
                          <a:lnTo>
                            <a:pt x="1836" y="17"/>
                          </a:lnTo>
                          <a:lnTo>
                            <a:pt x="1836" y="15"/>
                          </a:lnTo>
                          <a:lnTo>
                            <a:pt x="1837" y="16"/>
                          </a:lnTo>
                          <a:lnTo>
                            <a:pt x="1837" y="18"/>
                          </a:lnTo>
                          <a:lnTo>
                            <a:pt x="1838" y="18"/>
                          </a:lnTo>
                          <a:lnTo>
                            <a:pt x="1838" y="17"/>
                          </a:lnTo>
                          <a:lnTo>
                            <a:pt x="1838" y="16"/>
                          </a:lnTo>
                          <a:lnTo>
                            <a:pt x="1839" y="18"/>
                          </a:lnTo>
                          <a:lnTo>
                            <a:pt x="1839" y="15"/>
                          </a:lnTo>
                          <a:lnTo>
                            <a:pt x="1840" y="19"/>
                          </a:lnTo>
                          <a:lnTo>
                            <a:pt x="1840" y="20"/>
                          </a:lnTo>
                          <a:lnTo>
                            <a:pt x="1841" y="22"/>
                          </a:lnTo>
                          <a:lnTo>
                            <a:pt x="1841" y="20"/>
                          </a:lnTo>
                          <a:lnTo>
                            <a:pt x="1841" y="22"/>
                          </a:lnTo>
                          <a:lnTo>
                            <a:pt x="1842" y="21"/>
                          </a:lnTo>
                          <a:lnTo>
                            <a:pt x="1842" y="23"/>
                          </a:lnTo>
                          <a:lnTo>
                            <a:pt x="1843" y="25"/>
                          </a:lnTo>
                          <a:lnTo>
                            <a:pt x="1843" y="22"/>
                          </a:lnTo>
                          <a:lnTo>
                            <a:pt x="1843" y="23"/>
                          </a:lnTo>
                          <a:lnTo>
                            <a:pt x="1844" y="20"/>
                          </a:lnTo>
                          <a:lnTo>
                            <a:pt x="1844" y="22"/>
                          </a:lnTo>
                          <a:lnTo>
                            <a:pt x="1845" y="23"/>
                          </a:lnTo>
                          <a:lnTo>
                            <a:pt x="1845" y="23"/>
                          </a:lnTo>
                          <a:lnTo>
                            <a:pt x="1846" y="22"/>
                          </a:lnTo>
                          <a:lnTo>
                            <a:pt x="1846" y="20"/>
                          </a:lnTo>
                          <a:lnTo>
                            <a:pt x="1846" y="20"/>
                          </a:lnTo>
                          <a:lnTo>
                            <a:pt x="1847" y="21"/>
                          </a:lnTo>
                          <a:lnTo>
                            <a:pt x="1847" y="20"/>
                          </a:lnTo>
                          <a:lnTo>
                            <a:pt x="1848" y="20"/>
                          </a:lnTo>
                          <a:lnTo>
                            <a:pt x="1848" y="18"/>
                          </a:lnTo>
                          <a:lnTo>
                            <a:pt x="1848" y="17"/>
                          </a:lnTo>
                          <a:lnTo>
                            <a:pt x="1849" y="19"/>
                          </a:lnTo>
                          <a:lnTo>
                            <a:pt x="1849" y="19"/>
                          </a:lnTo>
                          <a:lnTo>
                            <a:pt x="1850" y="17"/>
                          </a:lnTo>
                          <a:lnTo>
                            <a:pt x="1850" y="17"/>
                          </a:lnTo>
                          <a:lnTo>
                            <a:pt x="1851" y="18"/>
                          </a:lnTo>
                          <a:lnTo>
                            <a:pt x="1851" y="17"/>
                          </a:lnTo>
                          <a:lnTo>
                            <a:pt x="1851" y="16"/>
                          </a:lnTo>
                          <a:lnTo>
                            <a:pt x="1852" y="16"/>
                          </a:lnTo>
                          <a:lnTo>
                            <a:pt x="1852" y="15"/>
                          </a:lnTo>
                          <a:lnTo>
                            <a:pt x="1853" y="20"/>
                          </a:lnTo>
                          <a:lnTo>
                            <a:pt x="1853" y="19"/>
                          </a:lnTo>
                          <a:lnTo>
                            <a:pt x="1853" y="19"/>
                          </a:lnTo>
                          <a:lnTo>
                            <a:pt x="1854" y="18"/>
                          </a:lnTo>
                          <a:lnTo>
                            <a:pt x="1854" y="18"/>
                          </a:lnTo>
                          <a:lnTo>
                            <a:pt x="1855" y="18"/>
                          </a:lnTo>
                          <a:lnTo>
                            <a:pt x="1855" y="19"/>
                          </a:lnTo>
                          <a:lnTo>
                            <a:pt x="1856" y="22"/>
                          </a:lnTo>
                          <a:lnTo>
                            <a:pt x="1856" y="21"/>
                          </a:lnTo>
                          <a:lnTo>
                            <a:pt x="1856" y="22"/>
                          </a:lnTo>
                          <a:lnTo>
                            <a:pt x="1857" y="19"/>
                          </a:lnTo>
                          <a:lnTo>
                            <a:pt x="1857" y="23"/>
                          </a:lnTo>
                          <a:lnTo>
                            <a:pt x="1858" y="20"/>
                          </a:lnTo>
                          <a:lnTo>
                            <a:pt x="1858" y="22"/>
                          </a:lnTo>
                          <a:lnTo>
                            <a:pt x="1858" y="23"/>
                          </a:lnTo>
                          <a:lnTo>
                            <a:pt x="1859" y="22"/>
                          </a:lnTo>
                          <a:lnTo>
                            <a:pt x="1859" y="23"/>
                          </a:lnTo>
                          <a:lnTo>
                            <a:pt x="1860" y="20"/>
                          </a:lnTo>
                          <a:lnTo>
                            <a:pt x="1860" y="19"/>
                          </a:lnTo>
                          <a:lnTo>
                            <a:pt x="1861" y="18"/>
                          </a:lnTo>
                          <a:lnTo>
                            <a:pt x="1861" y="18"/>
                          </a:lnTo>
                          <a:lnTo>
                            <a:pt x="1861" y="18"/>
                          </a:lnTo>
                          <a:lnTo>
                            <a:pt x="1862" y="16"/>
                          </a:lnTo>
                          <a:lnTo>
                            <a:pt x="1862" y="17"/>
                          </a:lnTo>
                          <a:lnTo>
                            <a:pt x="1863" y="14"/>
                          </a:lnTo>
                          <a:lnTo>
                            <a:pt x="1863" y="14"/>
                          </a:lnTo>
                          <a:lnTo>
                            <a:pt x="1863" y="16"/>
                          </a:lnTo>
                          <a:lnTo>
                            <a:pt x="1864" y="15"/>
                          </a:lnTo>
                          <a:lnTo>
                            <a:pt x="1864" y="16"/>
                          </a:lnTo>
                          <a:lnTo>
                            <a:pt x="1865" y="15"/>
                          </a:lnTo>
                          <a:lnTo>
                            <a:pt x="1865" y="17"/>
                          </a:lnTo>
                          <a:lnTo>
                            <a:pt x="1866" y="15"/>
                          </a:lnTo>
                          <a:lnTo>
                            <a:pt x="1866" y="16"/>
                          </a:lnTo>
                          <a:lnTo>
                            <a:pt x="1866" y="16"/>
                          </a:lnTo>
                          <a:lnTo>
                            <a:pt x="1867" y="17"/>
                          </a:lnTo>
                          <a:lnTo>
                            <a:pt x="1867" y="17"/>
                          </a:lnTo>
                          <a:lnTo>
                            <a:pt x="1868" y="19"/>
                          </a:lnTo>
                          <a:lnTo>
                            <a:pt x="1868" y="20"/>
                          </a:lnTo>
                          <a:lnTo>
                            <a:pt x="1868" y="17"/>
                          </a:lnTo>
                          <a:lnTo>
                            <a:pt x="1869" y="19"/>
                          </a:lnTo>
                          <a:lnTo>
                            <a:pt x="1869" y="20"/>
                          </a:lnTo>
                          <a:lnTo>
                            <a:pt x="1870" y="20"/>
                          </a:lnTo>
                          <a:lnTo>
                            <a:pt x="1870" y="19"/>
                          </a:lnTo>
                          <a:lnTo>
                            <a:pt x="1871" y="21"/>
                          </a:lnTo>
                          <a:lnTo>
                            <a:pt x="1871" y="22"/>
                          </a:lnTo>
                          <a:lnTo>
                            <a:pt x="1871" y="21"/>
                          </a:lnTo>
                          <a:lnTo>
                            <a:pt x="1872" y="20"/>
                          </a:lnTo>
                          <a:lnTo>
                            <a:pt x="1872" y="22"/>
                          </a:lnTo>
                          <a:lnTo>
                            <a:pt x="1873" y="24"/>
                          </a:lnTo>
                          <a:lnTo>
                            <a:pt x="1873" y="21"/>
                          </a:lnTo>
                          <a:lnTo>
                            <a:pt x="1873" y="19"/>
                          </a:lnTo>
                          <a:lnTo>
                            <a:pt x="1874" y="19"/>
                          </a:lnTo>
                          <a:lnTo>
                            <a:pt x="1874" y="20"/>
                          </a:lnTo>
                          <a:lnTo>
                            <a:pt x="1875" y="21"/>
                          </a:lnTo>
                          <a:lnTo>
                            <a:pt x="1875" y="17"/>
                          </a:lnTo>
                          <a:lnTo>
                            <a:pt x="1876" y="19"/>
                          </a:lnTo>
                          <a:lnTo>
                            <a:pt x="1876" y="19"/>
                          </a:lnTo>
                          <a:lnTo>
                            <a:pt x="1876" y="19"/>
                          </a:lnTo>
                          <a:lnTo>
                            <a:pt x="1877" y="17"/>
                          </a:lnTo>
                          <a:lnTo>
                            <a:pt x="1877" y="17"/>
                          </a:lnTo>
                          <a:lnTo>
                            <a:pt x="1878" y="17"/>
                          </a:lnTo>
                          <a:lnTo>
                            <a:pt x="1878" y="16"/>
                          </a:lnTo>
                          <a:lnTo>
                            <a:pt x="1878" y="17"/>
                          </a:lnTo>
                          <a:lnTo>
                            <a:pt x="1879" y="17"/>
                          </a:lnTo>
                          <a:lnTo>
                            <a:pt x="1879" y="17"/>
                          </a:lnTo>
                          <a:lnTo>
                            <a:pt x="1880" y="18"/>
                          </a:lnTo>
                          <a:lnTo>
                            <a:pt x="1880" y="17"/>
                          </a:lnTo>
                          <a:lnTo>
                            <a:pt x="1881" y="17"/>
                          </a:lnTo>
                          <a:lnTo>
                            <a:pt x="1881" y="21"/>
                          </a:lnTo>
                          <a:lnTo>
                            <a:pt x="1881" y="19"/>
                          </a:lnTo>
                          <a:lnTo>
                            <a:pt x="1882" y="20"/>
                          </a:lnTo>
                          <a:lnTo>
                            <a:pt x="1882" y="20"/>
                          </a:lnTo>
                          <a:lnTo>
                            <a:pt x="1883" y="21"/>
                          </a:lnTo>
                          <a:lnTo>
                            <a:pt x="1883" y="20"/>
                          </a:lnTo>
                          <a:lnTo>
                            <a:pt x="1883" y="21"/>
                          </a:lnTo>
                          <a:lnTo>
                            <a:pt x="1884" y="21"/>
                          </a:lnTo>
                          <a:lnTo>
                            <a:pt x="1884" y="23"/>
                          </a:lnTo>
                          <a:lnTo>
                            <a:pt x="1885" y="21"/>
                          </a:lnTo>
                          <a:lnTo>
                            <a:pt x="1885" y="23"/>
                          </a:lnTo>
                          <a:lnTo>
                            <a:pt x="1886" y="23"/>
                          </a:lnTo>
                          <a:lnTo>
                            <a:pt x="1886" y="21"/>
                          </a:lnTo>
                          <a:lnTo>
                            <a:pt x="1886" y="21"/>
                          </a:lnTo>
                          <a:lnTo>
                            <a:pt x="1887" y="22"/>
                          </a:lnTo>
                          <a:lnTo>
                            <a:pt x="1887" y="25"/>
                          </a:lnTo>
                          <a:lnTo>
                            <a:pt x="1888" y="22"/>
                          </a:lnTo>
                          <a:lnTo>
                            <a:pt x="1888" y="21"/>
                          </a:lnTo>
                          <a:lnTo>
                            <a:pt x="1888" y="19"/>
                          </a:lnTo>
                          <a:lnTo>
                            <a:pt x="1889" y="19"/>
                          </a:lnTo>
                          <a:lnTo>
                            <a:pt x="1889" y="18"/>
                          </a:lnTo>
                          <a:lnTo>
                            <a:pt x="1890" y="17"/>
                          </a:lnTo>
                          <a:lnTo>
                            <a:pt x="1890" y="18"/>
                          </a:lnTo>
                          <a:lnTo>
                            <a:pt x="1891" y="19"/>
                          </a:lnTo>
                          <a:lnTo>
                            <a:pt x="1891" y="18"/>
                          </a:lnTo>
                          <a:lnTo>
                            <a:pt x="1891" y="16"/>
                          </a:lnTo>
                          <a:lnTo>
                            <a:pt x="1892" y="14"/>
                          </a:lnTo>
                          <a:lnTo>
                            <a:pt x="1892" y="16"/>
                          </a:lnTo>
                          <a:lnTo>
                            <a:pt x="1893" y="17"/>
                          </a:lnTo>
                          <a:lnTo>
                            <a:pt x="1893" y="17"/>
                          </a:lnTo>
                          <a:lnTo>
                            <a:pt x="1893" y="17"/>
                          </a:lnTo>
                          <a:lnTo>
                            <a:pt x="1894" y="17"/>
                          </a:lnTo>
                          <a:lnTo>
                            <a:pt x="1894" y="15"/>
                          </a:lnTo>
                          <a:lnTo>
                            <a:pt x="1895" y="16"/>
                          </a:lnTo>
                          <a:lnTo>
                            <a:pt x="1895" y="19"/>
                          </a:lnTo>
                          <a:lnTo>
                            <a:pt x="1896" y="20"/>
                          </a:lnTo>
                          <a:lnTo>
                            <a:pt x="1896" y="19"/>
                          </a:lnTo>
                          <a:lnTo>
                            <a:pt x="1896" y="21"/>
                          </a:lnTo>
                          <a:lnTo>
                            <a:pt x="1897" y="21"/>
                          </a:lnTo>
                          <a:lnTo>
                            <a:pt x="1897" y="20"/>
                          </a:lnTo>
                          <a:lnTo>
                            <a:pt x="1898" y="20"/>
                          </a:lnTo>
                          <a:lnTo>
                            <a:pt x="1898" y="21"/>
                          </a:lnTo>
                          <a:lnTo>
                            <a:pt x="1898" y="23"/>
                          </a:lnTo>
                          <a:lnTo>
                            <a:pt x="1899" y="24"/>
                          </a:lnTo>
                          <a:lnTo>
                            <a:pt x="1899" y="18"/>
                          </a:lnTo>
                          <a:lnTo>
                            <a:pt x="1900" y="21"/>
                          </a:lnTo>
                          <a:lnTo>
                            <a:pt x="1900" y="23"/>
                          </a:lnTo>
                          <a:lnTo>
                            <a:pt x="1901" y="21"/>
                          </a:lnTo>
                          <a:lnTo>
                            <a:pt x="1901" y="18"/>
                          </a:lnTo>
                          <a:lnTo>
                            <a:pt x="1901" y="21"/>
                          </a:lnTo>
                          <a:lnTo>
                            <a:pt x="1902" y="20"/>
                          </a:lnTo>
                          <a:lnTo>
                            <a:pt x="1902" y="22"/>
                          </a:lnTo>
                          <a:lnTo>
                            <a:pt x="1903" y="20"/>
                          </a:lnTo>
                          <a:lnTo>
                            <a:pt x="1903" y="19"/>
                          </a:lnTo>
                          <a:lnTo>
                            <a:pt x="1903" y="18"/>
                          </a:lnTo>
                          <a:lnTo>
                            <a:pt x="1904" y="19"/>
                          </a:lnTo>
                          <a:lnTo>
                            <a:pt x="1904" y="18"/>
                          </a:lnTo>
                          <a:lnTo>
                            <a:pt x="1905" y="15"/>
                          </a:lnTo>
                          <a:lnTo>
                            <a:pt x="1905" y="15"/>
                          </a:lnTo>
                          <a:lnTo>
                            <a:pt x="1906" y="16"/>
                          </a:lnTo>
                          <a:lnTo>
                            <a:pt x="1906" y="16"/>
                          </a:lnTo>
                          <a:lnTo>
                            <a:pt x="1906" y="17"/>
                          </a:lnTo>
                          <a:lnTo>
                            <a:pt x="1907" y="15"/>
                          </a:lnTo>
                          <a:lnTo>
                            <a:pt x="1907" y="17"/>
                          </a:lnTo>
                          <a:lnTo>
                            <a:pt x="1908" y="16"/>
                          </a:lnTo>
                          <a:lnTo>
                            <a:pt x="1908" y="16"/>
                          </a:lnTo>
                          <a:lnTo>
                            <a:pt x="1908" y="16"/>
                          </a:lnTo>
                          <a:lnTo>
                            <a:pt x="1909" y="20"/>
                          </a:lnTo>
                          <a:lnTo>
                            <a:pt x="1909" y="21"/>
                          </a:lnTo>
                          <a:lnTo>
                            <a:pt x="1910" y="17"/>
                          </a:lnTo>
                          <a:lnTo>
                            <a:pt x="1910" y="20"/>
                          </a:lnTo>
                          <a:lnTo>
                            <a:pt x="1911" y="17"/>
                          </a:lnTo>
                          <a:lnTo>
                            <a:pt x="1911" y="18"/>
                          </a:lnTo>
                          <a:lnTo>
                            <a:pt x="1911" y="20"/>
                          </a:lnTo>
                          <a:lnTo>
                            <a:pt x="1912" y="23"/>
                          </a:lnTo>
                          <a:lnTo>
                            <a:pt x="1912" y="20"/>
                          </a:lnTo>
                          <a:lnTo>
                            <a:pt x="1913" y="24"/>
                          </a:lnTo>
                          <a:lnTo>
                            <a:pt x="1913" y="23"/>
                          </a:lnTo>
                          <a:lnTo>
                            <a:pt x="1913" y="24"/>
                          </a:lnTo>
                          <a:lnTo>
                            <a:pt x="1914" y="21"/>
                          </a:lnTo>
                          <a:lnTo>
                            <a:pt x="1914" y="21"/>
                          </a:lnTo>
                          <a:lnTo>
                            <a:pt x="1915" y="20"/>
                          </a:lnTo>
                          <a:lnTo>
                            <a:pt x="1915" y="21"/>
                          </a:lnTo>
                          <a:lnTo>
                            <a:pt x="1916" y="19"/>
                          </a:lnTo>
                          <a:lnTo>
                            <a:pt x="1916" y="17"/>
                          </a:lnTo>
                          <a:lnTo>
                            <a:pt x="1916" y="20"/>
                          </a:lnTo>
                          <a:lnTo>
                            <a:pt x="1917" y="20"/>
                          </a:lnTo>
                          <a:lnTo>
                            <a:pt x="1917" y="18"/>
                          </a:lnTo>
                          <a:lnTo>
                            <a:pt x="1918" y="18"/>
                          </a:lnTo>
                          <a:lnTo>
                            <a:pt x="1918" y="16"/>
                          </a:lnTo>
                          <a:lnTo>
                            <a:pt x="1918" y="20"/>
                          </a:lnTo>
                          <a:lnTo>
                            <a:pt x="1919" y="18"/>
                          </a:lnTo>
                          <a:lnTo>
                            <a:pt x="1919" y="14"/>
                          </a:lnTo>
                          <a:lnTo>
                            <a:pt x="1920" y="19"/>
                          </a:lnTo>
                          <a:lnTo>
                            <a:pt x="1920" y="18"/>
                          </a:lnTo>
                          <a:lnTo>
                            <a:pt x="1921" y="15"/>
                          </a:lnTo>
                          <a:lnTo>
                            <a:pt x="1921" y="15"/>
                          </a:lnTo>
                          <a:lnTo>
                            <a:pt x="1921" y="15"/>
                          </a:lnTo>
                          <a:lnTo>
                            <a:pt x="1922" y="16"/>
                          </a:lnTo>
                          <a:lnTo>
                            <a:pt x="1922" y="17"/>
                          </a:lnTo>
                          <a:lnTo>
                            <a:pt x="1923" y="17"/>
                          </a:lnTo>
                          <a:lnTo>
                            <a:pt x="1923" y="18"/>
                          </a:lnTo>
                          <a:lnTo>
                            <a:pt x="1923" y="17"/>
                          </a:lnTo>
                          <a:lnTo>
                            <a:pt x="1924" y="19"/>
                          </a:lnTo>
                          <a:lnTo>
                            <a:pt x="1924" y="17"/>
                          </a:lnTo>
                          <a:lnTo>
                            <a:pt x="1925" y="18"/>
                          </a:lnTo>
                          <a:lnTo>
                            <a:pt x="1925" y="22"/>
                          </a:lnTo>
                          <a:lnTo>
                            <a:pt x="1926" y="20"/>
                          </a:lnTo>
                          <a:lnTo>
                            <a:pt x="1926" y="22"/>
                          </a:lnTo>
                          <a:lnTo>
                            <a:pt x="1926" y="22"/>
                          </a:lnTo>
                          <a:lnTo>
                            <a:pt x="1927" y="21"/>
                          </a:lnTo>
                          <a:lnTo>
                            <a:pt x="1927" y="24"/>
                          </a:lnTo>
                          <a:lnTo>
                            <a:pt x="1928" y="19"/>
                          </a:lnTo>
                          <a:lnTo>
                            <a:pt x="1928" y="22"/>
                          </a:lnTo>
                          <a:lnTo>
                            <a:pt x="1928" y="22"/>
                          </a:lnTo>
                          <a:lnTo>
                            <a:pt x="1929" y="20"/>
                          </a:lnTo>
                          <a:lnTo>
                            <a:pt x="1929" y="22"/>
                          </a:lnTo>
                          <a:lnTo>
                            <a:pt x="1930" y="19"/>
                          </a:lnTo>
                          <a:lnTo>
                            <a:pt x="1930" y="20"/>
                          </a:lnTo>
                          <a:lnTo>
                            <a:pt x="1931" y="18"/>
                          </a:lnTo>
                          <a:lnTo>
                            <a:pt x="1931" y="19"/>
                          </a:lnTo>
                          <a:lnTo>
                            <a:pt x="1931" y="19"/>
                          </a:lnTo>
                          <a:lnTo>
                            <a:pt x="1932" y="17"/>
                          </a:lnTo>
                          <a:lnTo>
                            <a:pt x="1932" y="18"/>
                          </a:lnTo>
                          <a:lnTo>
                            <a:pt x="1933" y="17"/>
                          </a:lnTo>
                          <a:lnTo>
                            <a:pt x="1933" y="17"/>
                          </a:lnTo>
                          <a:lnTo>
                            <a:pt x="1933" y="16"/>
                          </a:lnTo>
                          <a:lnTo>
                            <a:pt x="1934" y="17"/>
                          </a:lnTo>
                          <a:lnTo>
                            <a:pt x="1934" y="17"/>
                          </a:lnTo>
                          <a:lnTo>
                            <a:pt x="1935" y="16"/>
                          </a:lnTo>
                          <a:lnTo>
                            <a:pt x="1935" y="16"/>
                          </a:lnTo>
                          <a:lnTo>
                            <a:pt x="1936" y="16"/>
                          </a:lnTo>
                          <a:lnTo>
                            <a:pt x="1936" y="17"/>
                          </a:lnTo>
                          <a:lnTo>
                            <a:pt x="1936" y="19"/>
                          </a:lnTo>
                          <a:lnTo>
                            <a:pt x="1937" y="18"/>
                          </a:lnTo>
                          <a:lnTo>
                            <a:pt x="1937" y="18"/>
                          </a:lnTo>
                          <a:lnTo>
                            <a:pt x="1938" y="19"/>
                          </a:lnTo>
                          <a:lnTo>
                            <a:pt x="1938" y="18"/>
                          </a:lnTo>
                          <a:lnTo>
                            <a:pt x="1938" y="21"/>
                          </a:lnTo>
                          <a:lnTo>
                            <a:pt x="1939" y="22"/>
                          </a:lnTo>
                          <a:lnTo>
                            <a:pt x="1939" y="21"/>
                          </a:lnTo>
                          <a:lnTo>
                            <a:pt x="1940" y="21"/>
                          </a:lnTo>
                          <a:lnTo>
                            <a:pt x="1940" y="21"/>
                          </a:lnTo>
                          <a:lnTo>
                            <a:pt x="1941" y="24"/>
                          </a:lnTo>
                          <a:lnTo>
                            <a:pt x="1941" y="24"/>
                          </a:lnTo>
                          <a:lnTo>
                            <a:pt x="1941" y="24"/>
                          </a:lnTo>
                          <a:lnTo>
                            <a:pt x="1942" y="25"/>
                          </a:lnTo>
                          <a:lnTo>
                            <a:pt x="1942" y="22"/>
                          </a:lnTo>
                          <a:lnTo>
                            <a:pt x="1943" y="24"/>
                          </a:lnTo>
                          <a:lnTo>
                            <a:pt x="1943" y="21"/>
                          </a:lnTo>
                          <a:lnTo>
                            <a:pt x="1943" y="19"/>
                          </a:lnTo>
                          <a:lnTo>
                            <a:pt x="1944" y="20"/>
                          </a:lnTo>
                          <a:lnTo>
                            <a:pt x="1944" y="19"/>
                          </a:lnTo>
                          <a:lnTo>
                            <a:pt x="1945" y="19"/>
                          </a:lnTo>
                          <a:lnTo>
                            <a:pt x="1945" y="19"/>
                          </a:lnTo>
                          <a:lnTo>
                            <a:pt x="1946" y="19"/>
                          </a:lnTo>
                          <a:lnTo>
                            <a:pt x="1946" y="17"/>
                          </a:lnTo>
                          <a:lnTo>
                            <a:pt x="1946" y="15"/>
                          </a:lnTo>
                          <a:lnTo>
                            <a:pt x="1947" y="17"/>
                          </a:lnTo>
                          <a:lnTo>
                            <a:pt x="1947" y="18"/>
                          </a:lnTo>
                          <a:lnTo>
                            <a:pt x="1948" y="17"/>
                          </a:lnTo>
                          <a:lnTo>
                            <a:pt x="1948" y="16"/>
                          </a:lnTo>
                          <a:lnTo>
                            <a:pt x="1948" y="18"/>
                          </a:lnTo>
                          <a:lnTo>
                            <a:pt x="1949" y="19"/>
                          </a:lnTo>
                          <a:lnTo>
                            <a:pt x="1949" y="18"/>
                          </a:lnTo>
                          <a:lnTo>
                            <a:pt x="1950" y="17"/>
                          </a:lnTo>
                          <a:lnTo>
                            <a:pt x="1950" y="21"/>
                          </a:lnTo>
                          <a:lnTo>
                            <a:pt x="1951" y="19"/>
                          </a:lnTo>
                          <a:lnTo>
                            <a:pt x="1951" y="21"/>
                          </a:lnTo>
                          <a:lnTo>
                            <a:pt x="1951" y="20"/>
                          </a:lnTo>
                          <a:lnTo>
                            <a:pt x="1952" y="21"/>
                          </a:lnTo>
                          <a:lnTo>
                            <a:pt x="1952" y="21"/>
                          </a:lnTo>
                          <a:lnTo>
                            <a:pt x="1953" y="20"/>
                          </a:lnTo>
                          <a:lnTo>
                            <a:pt x="1953" y="19"/>
                          </a:lnTo>
                          <a:lnTo>
                            <a:pt x="1953" y="21"/>
                          </a:lnTo>
                          <a:lnTo>
                            <a:pt x="1954" y="22"/>
                          </a:lnTo>
                          <a:lnTo>
                            <a:pt x="1954" y="22"/>
                          </a:lnTo>
                          <a:lnTo>
                            <a:pt x="1955" y="24"/>
                          </a:lnTo>
                          <a:lnTo>
                            <a:pt x="1955" y="22"/>
                          </a:lnTo>
                          <a:lnTo>
                            <a:pt x="1956" y="23"/>
                          </a:lnTo>
                          <a:lnTo>
                            <a:pt x="1956" y="22"/>
                          </a:lnTo>
                          <a:lnTo>
                            <a:pt x="1956" y="21"/>
                          </a:lnTo>
                          <a:lnTo>
                            <a:pt x="1957" y="23"/>
                          </a:lnTo>
                          <a:lnTo>
                            <a:pt x="1957" y="23"/>
                          </a:lnTo>
                          <a:lnTo>
                            <a:pt x="1958" y="21"/>
                          </a:lnTo>
                          <a:lnTo>
                            <a:pt x="1958" y="22"/>
                          </a:lnTo>
                          <a:lnTo>
                            <a:pt x="1958" y="22"/>
                          </a:lnTo>
                          <a:lnTo>
                            <a:pt x="1959" y="20"/>
                          </a:lnTo>
                          <a:lnTo>
                            <a:pt x="1959" y="20"/>
                          </a:lnTo>
                          <a:lnTo>
                            <a:pt x="1960" y="19"/>
                          </a:lnTo>
                          <a:lnTo>
                            <a:pt x="1960" y="19"/>
                          </a:lnTo>
                          <a:lnTo>
                            <a:pt x="1961" y="17"/>
                          </a:lnTo>
                          <a:lnTo>
                            <a:pt x="1961" y="17"/>
                          </a:lnTo>
                          <a:lnTo>
                            <a:pt x="1961" y="17"/>
                          </a:lnTo>
                          <a:lnTo>
                            <a:pt x="1962" y="15"/>
                          </a:lnTo>
                          <a:lnTo>
                            <a:pt x="1962" y="17"/>
                          </a:lnTo>
                          <a:lnTo>
                            <a:pt x="1963" y="17"/>
                          </a:lnTo>
                          <a:lnTo>
                            <a:pt x="1963" y="18"/>
                          </a:lnTo>
                          <a:lnTo>
                            <a:pt x="1963" y="18"/>
                          </a:lnTo>
                          <a:lnTo>
                            <a:pt x="1964" y="21"/>
                          </a:lnTo>
                          <a:lnTo>
                            <a:pt x="1964" y="20"/>
                          </a:lnTo>
                          <a:lnTo>
                            <a:pt x="1965" y="23"/>
                          </a:lnTo>
                          <a:lnTo>
                            <a:pt x="1965" y="17"/>
                          </a:lnTo>
                          <a:lnTo>
                            <a:pt x="1966" y="21"/>
                          </a:lnTo>
                          <a:lnTo>
                            <a:pt x="1966" y="23"/>
                          </a:lnTo>
                          <a:lnTo>
                            <a:pt x="1966" y="20"/>
                          </a:lnTo>
                          <a:lnTo>
                            <a:pt x="1967" y="22"/>
                          </a:lnTo>
                          <a:lnTo>
                            <a:pt x="1967" y="24"/>
                          </a:lnTo>
                          <a:lnTo>
                            <a:pt x="1968" y="22"/>
                          </a:lnTo>
                          <a:lnTo>
                            <a:pt x="1968" y="22"/>
                          </a:lnTo>
                          <a:lnTo>
                            <a:pt x="1968" y="22"/>
                          </a:lnTo>
                          <a:lnTo>
                            <a:pt x="1969" y="22"/>
                          </a:lnTo>
                          <a:lnTo>
                            <a:pt x="1969" y="20"/>
                          </a:lnTo>
                          <a:lnTo>
                            <a:pt x="1970" y="23"/>
                          </a:lnTo>
                          <a:lnTo>
                            <a:pt x="1970" y="21"/>
                          </a:lnTo>
                          <a:lnTo>
                            <a:pt x="1971" y="21"/>
                          </a:lnTo>
                          <a:lnTo>
                            <a:pt x="1971" y="20"/>
                          </a:lnTo>
                          <a:lnTo>
                            <a:pt x="1971" y="19"/>
                          </a:lnTo>
                          <a:lnTo>
                            <a:pt x="1972" y="21"/>
                          </a:lnTo>
                          <a:lnTo>
                            <a:pt x="1972" y="22"/>
                          </a:lnTo>
                          <a:lnTo>
                            <a:pt x="1973" y="19"/>
                          </a:lnTo>
                          <a:lnTo>
                            <a:pt x="1973" y="19"/>
                          </a:lnTo>
                          <a:lnTo>
                            <a:pt x="1973" y="18"/>
                          </a:lnTo>
                          <a:lnTo>
                            <a:pt x="1974" y="18"/>
                          </a:lnTo>
                          <a:lnTo>
                            <a:pt x="1974" y="19"/>
                          </a:lnTo>
                          <a:lnTo>
                            <a:pt x="1975" y="16"/>
                          </a:lnTo>
                          <a:lnTo>
                            <a:pt x="1975" y="18"/>
                          </a:lnTo>
                          <a:lnTo>
                            <a:pt x="1976" y="16"/>
                          </a:lnTo>
                          <a:lnTo>
                            <a:pt x="1976" y="17"/>
                          </a:lnTo>
                          <a:lnTo>
                            <a:pt x="1976" y="18"/>
                          </a:lnTo>
                          <a:lnTo>
                            <a:pt x="1977" y="15"/>
                          </a:lnTo>
                          <a:lnTo>
                            <a:pt x="1977" y="18"/>
                          </a:lnTo>
                          <a:lnTo>
                            <a:pt x="1978" y="18"/>
                          </a:lnTo>
                          <a:lnTo>
                            <a:pt x="1978" y="15"/>
                          </a:lnTo>
                          <a:lnTo>
                            <a:pt x="1978" y="19"/>
                          </a:lnTo>
                          <a:lnTo>
                            <a:pt x="1979" y="19"/>
                          </a:lnTo>
                          <a:lnTo>
                            <a:pt x="1979" y="22"/>
                          </a:lnTo>
                          <a:lnTo>
                            <a:pt x="1980" y="19"/>
                          </a:lnTo>
                          <a:lnTo>
                            <a:pt x="1980" y="18"/>
                          </a:lnTo>
                          <a:lnTo>
                            <a:pt x="1981" y="19"/>
                          </a:lnTo>
                          <a:lnTo>
                            <a:pt x="1981" y="21"/>
                          </a:lnTo>
                          <a:lnTo>
                            <a:pt x="1981" y="20"/>
                          </a:lnTo>
                          <a:lnTo>
                            <a:pt x="1982" y="20"/>
                          </a:lnTo>
                          <a:lnTo>
                            <a:pt x="1982" y="20"/>
                          </a:lnTo>
                          <a:lnTo>
                            <a:pt x="1983" y="21"/>
                          </a:lnTo>
                          <a:lnTo>
                            <a:pt x="1983" y="21"/>
                          </a:lnTo>
                          <a:lnTo>
                            <a:pt x="1983" y="20"/>
                          </a:lnTo>
                          <a:lnTo>
                            <a:pt x="1984" y="21"/>
                          </a:lnTo>
                          <a:lnTo>
                            <a:pt x="1984" y="23"/>
                          </a:lnTo>
                          <a:lnTo>
                            <a:pt x="1985" y="19"/>
                          </a:lnTo>
                          <a:lnTo>
                            <a:pt x="1985" y="21"/>
                          </a:lnTo>
                          <a:lnTo>
                            <a:pt x="1986" y="20"/>
                          </a:lnTo>
                          <a:lnTo>
                            <a:pt x="1986" y="19"/>
                          </a:lnTo>
                          <a:lnTo>
                            <a:pt x="1986" y="18"/>
                          </a:lnTo>
                          <a:lnTo>
                            <a:pt x="1987" y="20"/>
                          </a:lnTo>
                          <a:lnTo>
                            <a:pt x="1987" y="18"/>
                          </a:lnTo>
                          <a:lnTo>
                            <a:pt x="1988" y="19"/>
                          </a:lnTo>
                          <a:lnTo>
                            <a:pt x="1988" y="17"/>
                          </a:lnTo>
                          <a:lnTo>
                            <a:pt x="1988" y="17"/>
                          </a:lnTo>
                          <a:lnTo>
                            <a:pt x="1989" y="18"/>
                          </a:lnTo>
                          <a:lnTo>
                            <a:pt x="1989" y="17"/>
                          </a:lnTo>
                          <a:lnTo>
                            <a:pt x="1990" y="16"/>
                          </a:lnTo>
                          <a:lnTo>
                            <a:pt x="1990" y="18"/>
                          </a:lnTo>
                          <a:lnTo>
                            <a:pt x="1991" y="16"/>
                          </a:lnTo>
                          <a:lnTo>
                            <a:pt x="1991" y="15"/>
                          </a:lnTo>
                          <a:lnTo>
                            <a:pt x="1991" y="17"/>
                          </a:lnTo>
                          <a:lnTo>
                            <a:pt x="1992" y="15"/>
                          </a:lnTo>
                          <a:lnTo>
                            <a:pt x="1992" y="19"/>
                          </a:lnTo>
                          <a:lnTo>
                            <a:pt x="1993" y="19"/>
                          </a:lnTo>
                          <a:lnTo>
                            <a:pt x="1993" y="18"/>
                          </a:lnTo>
                          <a:lnTo>
                            <a:pt x="1993" y="16"/>
                          </a:lnTo>
                          <a:lnTo>
                            <a:pt x="1994" y="22"/>
                          </a:lnTo>
                          <a:lnTo>
                            <a:pt x="1994" y="19"/>
                          </a:lnTo>
                          <a:lnTo>
                            <a:pt x="1995" y="18"/>
                          </a:lnTo>
                          <a:lnTo>
                            <a:pt x="1995" y="20"/>
                          </a:lnTo>
                          <a:lnTo>
                            <a:pt x="1996" y="21"/>
                          </a:lnTo>
                          <a:lnTo>
                            <a:pt x="1996" y="21"/>
                          </a:lnTo>
                          <a:lnTo>
                            <a:pt x="1996" y="22"/>
                          </a:lnTo>
                          <a:lnTo>
                            <a:pt x="1997" y="21"/>
                          </a:lnTo>
                          <a:lnTo>
                            <a:pt x="1997" y="23"/>
                          </a:lnTo>
                          <a:lnTo>
                            <a:pt x="1998" y="20"/>
                          </a:lnTo>
                          <a:lnTo>
                            <a:pt x="1998" y="21"/>
                          </a:lnTo>
                          <a:lnTo>
                            <a:pt x="1998" y="22"/>
                          </a:lnTo>
                          <a:lnTo>
                            <a:pt x="1999" y="22"/>
                          </a:lnTo>
                          <a:lnTo>
                            <a:pt x="1999" y="18"/>
                          </a:lnTo>
                          <a:lnTo>
                            <a:pt x="2000" y="18"/>
                          </a:lnTo>
                          <a:lnTo>
                            <a:pt x="2000" y="17"/>
                          </a:lnTo>
                          <a:lnTo>
                            <a:pt x="2001" y="19"/>
                          </a:lnTo>
                          <a:lnTo>
                            <a:pt x="2001" y="19"/>
                          </a:lnTo>
                          <a:lnTo>
                            <a:pt x="2001" y="18"/>
                          </a:lnTo>
                          <a:lnTo>
                            <a:pt x="2002" y="16"/>
                          </a:lnTo>
                          <a:lnTo>
                            <a:pt x="2002" y="17"/>
                          </a:lnTo>
                          <a:lnTo>
                            <a:pt x="2003" y="17"/>
                          </a:lnTo>
                          <a:lnTo>
                            <a:pt x="2003" y="14"/>
                          </a:lnTo>
                          <a:lnTo>
                            <a:pt x="2003" y="16"/>
                          </a:lnTo>
                          <a:lnTo>
                            <a:pt x="2004" y="17"/>
                          </a:lnTo>
                          <a:lnTo>
                            <a:pt x="2004" y="15"/>
                          </a:lnTo>
                          <a:lnTo>
                            <a:pt x="2005" y="15"/>
                          </a:lnTo>
                          <a:lnTo>
                            <a:pt x="2005" y="15"/>
                          </a:lnTo>
                          <a:lnTo>
                            <a:pt x="2006" y="14"/>
                          </a:lnTo>
                          <a:lnTo>
                            <a:pt x="2006" y="15"/>
                          </a:lnTo>
                          <a:lnTo>
                            <a:pt x="2006" y="17"/>
                          </a:lnTo>
                          <a:lnTo>
                            <a:pt x="2007" y="17"/>
                          </a:lnTo>
                          <a:lnTo>
                            <a:pt x="2007" y="16"/>
                          </a:lnTo>
                          <a:lnTo>
                            <a:pt x="2008" y="18"/>
                          </a:lnTo>
                          <a:lnTo>
                            <a:pt x="2008" y="17"/>
                          </a:lnTo>
                          <a:lnTo>
                            <a:pt x="2008" y="19"/>
                          </a:lnTo>
                          <a:lnTo>
                            <a:pt x="2009" y="19"/>
                          </a:lnTo>
                          <a:lnTo>
                            <a:pt x="2009" y="19"/>
                          </a:lnTo>
                          <a:lnTo>
                            <a:pt x="2010" y="22"/>
                          </a:lnTo>
                          <a:lnTo>
                            <a:pt x="2010" y="19"/>
                          </a:lnTo>
                          <a:lnTo>
                            <a:pt x="2011" y="19"/>
                          </a:lnTo>
                          <a:lnTo>
                            <a:pt x="2011" y="21"/>
                          </a:lnTo>
                          <a:lnTo>
                            <a:pt x="2011" y="20"/>
                          </a:lnTo>
                          <a:lnTo>
                            <a:pt x="2012" y="22"/>
                          </a:lnTo>
                          <a:lnTo>
                            <a:pt x="2012" y="20"/>
                          </a:lnTo>
                          <a:lnTo>
                            <a:pt x="2013" y="21"/>
                          </a:lnTo>
                          <a:lnTo>
                            <a:pt x="2013" y="19"/>
                          </a:lnTo>
                          <a:lnTo>
                            <a:pt x="2013" y="20"/>
                          </a:lnTo>
                          <a:lnTo>
                            <a:pt x="2014" y="18"/>
                          </a:lnTo>
                          <a:lnTo>
                            <a:pt x="2014" y="20"/>
                          </a:lnTo>
                          <a:lnTo>
                            <a:pt x="2015" y="18"/>
                          </a:lnTo>
                          <a:lnTo>
                            <a:pt x="2015" y="18"/>
                          </a:lnTo>
                          <a:lnTo>
                            <a:pt x="2016" y="18"/>
                          </a:lnTo>
                          <a:lnTo>
                            <a:pt x="2016" y="17"/>
                          </a:lnTo>
                          <a:lnTo>
                            <a:pt x="2016" y="15"/>
                          </a:lnTo>
                          <a:lnTo>
                            <a:pt x="2017" y="14"/>
                          </a:lnTo>
                          <a:lnTo>
                            <a:pt x="2017" y="16"/>
                          </a:lnTo>
                          <a:lnTo>
                            <a:pt x="2018" y="16"/>
                          </a:lnTo>
                          <a:lnTo>
                            <a:pt x="2018" y="14"/>
                          </a:lnTo>
                          <a:lnTo>
                            <a:pt x="2018" y="16"/>
                          </a:lnTo>
                          <a:lnTo>
                            <a:pt x="2019" y="18"/>
                          </a:lnTo>
                          <a:lnTo>
                            <a:pt x="2019" y="17"/>
                          </a:lnTo>
                          <a:lnTo>
                            <a:pt x="2020" y="18"/>
                          </a:lnTo>
                          <a:lnTo>
                            <a:pt x="2020" y="14"/>
                          </a:lnTo>
                          <a:lnTo>
                            <a:pt x="2021" y="19"/>
                          </a:lnTo>
                          <a:lnTo>
                            <a:pt x="2021" y="18"/>
                          </a:lnTo>
                          <a:lnTo>
                            <a:pt x="2021" y="18"/>
                          </a:lnTo>
                          <a:lnTo>
                            <a:pt x="2022" y="18"/>
                          </a:lnTo>
                          <a:lnTo>
                            <a:pt x="2022" y="19"/>
                          </a:lnTo>
                          <a:lnTo>
                            <a:pt x="2023" y="22"/>
                          </a:lnTo>
                          <a:lnTo>
                            <a:pt x="2023" y="19"/>
                          </a:lnTo>
                          <a:lnTo>
                            <a:pt x="2023" y="19"/>
                          </a:lnTo>
                          <a:lnTo>
                            <a:pt x="2024" y="22"/>
                          </a:lnTo>
                          <a:lnTo>
                            <a:pt x="2024" y="21"/>
                          </a:lnTo>
                          <a:lnTo>
                            <a:pt x="2025" y="20"/>
                          </a:lnTo>
                          <a:lnTo>
                            <a:pt x="2025" y="20"/>
                          </a:lnTo>
                          <a:lnTo>
                            <a:pt x="2026" y="20"/>
                          </a:lnTo>
                          <a:lnTo>
                            <a:pt x="2026" y="20"/>
                          </a:lnTo>
                          <a:lnTo>
                            <a:pt x="2026" y="22"/>
                          </a:lnTo>
                          <a:lnTo>
                            <a:pt x="2027" y="22"/>
                          </a:lnTo>
                          <a:lnTo>
                            <a:pt x="2027" y="20"/>
                          </a:lnTo>
                          <a:lnTo>
                            <a:pt x="2028" y="21"/>
                          </a:lnTo>
                          <a:lnTo>
                            <a:pt x="2028" y="19"/>
                          </a:lnTo>
                          <a:lnTo>
                            <a:pt x="2028" y="19"/>
                          </a:lnTo>
                          <a:lnTo>
                            <a:pt x="2029" y="18"/>
                          </a:lnTo>
                          <a:lnTo>
                            <a:pt x="2029" y="18"/>
                          </a:lnTo>
                          <a:lnTo>
                            <a:pt x="2030" y="16"/>
                          </a:lnTo>
                          <a:lnTo>
                            <a:pt x="2030" y="16"/>
                          </a:lnTo>
                          <a:lnTo>
                            <a:pt x="2031" y="17"/>
                          </a:lnTo>
                          <a:lnTo>
                            <a:pt x="2031" y="15"/>
                          </a:lnTo>
                          <a:lnTo>
                            <a:pt x="2031" y="15"/>
                          </a:lnTo>
                          <a:lnTo>
                            <a:pt x="2032" y="15"/>
                          </a:lnTo>
                          <a:lnTo>
                            <a:pt x="2032" y="18"/>
                          </a:lnTo>
                          <a:lnTo>
                            <a:pt x="2033" y="17"/>
                          </a:lnTo>
                          <a:lnTo>
                            <a:pt x="2033" y="15"/>
                          </a:lnTo>
                          <a:lnTo>
                            <a:pt x="2033" y="18"/>
                          </a:lnTo>
                          <a:lnTo>
                            <a:pt x="2034" y="17"/>
                          </a:lnTo>
                          <a:lnTo>
                            <a:pt x="2034" y="18"/>
                          </a:lnTo>
                          <a:lnTo>
                            <a:pt x="2035" y="20"/>
                          </a:lnTo>
                          <a:lnTo>
                            <a:pt x="2035" y="18"/>
                          </a:lnTo>
                          <a:lnTo>
                            <a:pt x="2036" y="18"/>
                          </a:lnTo>
                          <a:lnTo>
                            <a:pt x="2036" y="19"/>
                          </a:lnTo>
                          <a:lnTo>
                            <a:pt x="2036" y="22"/>
                          </a:lnTo>
                          <a:lnTo>
                            <a:pt x="2037" y="20"/>
                          </a:lnTo>
                          <a:lnTo>
                            <a:pt x="2037" y="22"/>
                          </a:lnTo>
                          <a:lnTo>
                            <a:pt x="2038" y="21"/>
                          </a:lnTo>
                          <a:lnTo>
                            <a:pt x="2038" y="22"/>
                          </a:lnTo>
                          <a:lnTo>
                            <a:pt x="2038" y="22"/>
                          </a:lnTo>
                          <a:lnTo>
                            <a:pt x="2039" y="19"/>
                          </a:lnTo>
                          <a:lnTo>
                            <a:pt x="2039" y="19"/>
                          </a:lnTo>
                          <a:lnTo>
                            <a:pt x="2040" y="20"/>
                          </a:lnTo>
                          <a:lnTo>
                            <a:pt x="2040" y="21"/>
                          </a:lnTo>
                          <a:lnTo>
                            <a:pt x="2041" y="16"/>
                          </a:lnTo>
                          <a:lnTo>
                            <a:pt x="2041" y="17"/>
                          </a:lnTo>
                          <a:lnTo>
                            <a:pt x="2041" y="18"/>
                          </a:lnTo>
                          <a:lnTo>
                            <a:pt x="2042" y="19"/>
                          </a:lnTo>
                          <a:lnTo>
                            <a:pt x="2042" y="18"/>
                          </a:lnTo>
                          <a:lnTo>
                            <a:pt x="2043" y="17"/>
                          </a:lnTo>
                          <a:lnTo>
                            <a:pt x="2043" y="14"/>
                          </a:lnTo>
                          <a:lnTo>
                            <a:pt x="2043" y="17"/>
                          </a:lnTo>
                          <a:lnTo>
                            <a:pt x="2044" y="16"/>
                          </a:lnTo>
                          <a:lnTo>
                            <a:pt x="2044" y="16"/>
                          </a:lnTo>
                          <a:lnTo>
                            <a:pt x="2045" y="14"/>
                          </a:lnTo>
                          <a:lnTo>
                            <a:pt x="2045" y="16"/>
                          </a:lnTo>
                          <a:lnTo>
                            <a:pt x="2046" y="16"/>
                          </a:lnTo>
                          <a:lnTo>
                            <a:pt x="2046" y="16"/>
                          </a:lnTo>
                          <a:lnTo>
                            <a:pt x="2046" y="17"/>
                          </a:lnTo>
                          <a:lnTo>
                            <a:pt x="2047" y="16"/>
                          </a:lnTo>
                          <a:lnTo>
                            <a:pt x="2047" y="20"/>
                          </a:lnTo>
                          <a:lnTo>
                            <a:pt x="2048" y="18"/>
                          </a:lnTo>
                          <a:lnTo>
                            <a:pt x="2048" y="20"/>
                          </a:lnTo>
                          <a:lnTo>
                            <a:pt x="2048" y="17"/>
                          </a:lnTo>
                          <a:lnTo>
                            <a:pt x="2049" y="21"/>
                          </a:lnTo>
                          <a:lnTo>
                            <a:pt x="2049" y="20"/>
                          </a:lnTo>
                          <a:lnTo>
                            <a:pt x="2050" y="20"/>
                          </a:lnTo>
                          <a:lnTo>
                            <a:pt x="2050" y="20"/>
                          </a:lnTo>
                          <a:lnTo>
                            <a:pt x="2051" y="21"/>
                          </a:lnTo>
                          <a:lnTo>
                            <a:pt x="2051" y="23"/>
                          </a:lnTo>
                          <a:lnTo>
                            <a:pt x="2051" y="22"/>
                          </a:lnTo>
                          <a:lnTo>
                            <a:pt x="2052" y="22"/>
                          </a:lnTo>
                          <a:lnTo>
                            <a:pt x="2052" y="21"/>
                          </a:lnTo>
                          <a:lnTo>
                            <a:pt x="2053" y="23"/>
                          </a:lnTo>
                          <a:lnTo>
                            <a:pt x="2053" y="23"/>
                          </a:lnTo>
                          <a:lnTo>
                            <a:pt x="2053" y="24"/>
                          </a:lnTo>
                          <a:lnTo>
                            <a:pt x="2054" y="21"/>
                          </a:lnTo>
                          <a:lnTo>
                            <a:pt x="2054" y="20"/>
                          </a:lnTo>
                          <a:lnTo>
                            <a:pt x="2055" y="20"/>
                          </a:lnTo>
                          <a:lnTo>
                            <a:pt x="2055" y="18"/>
                          </a:lnTo>
                          <a:lnTo>
                            <a:pt x="2056" y="18"/>
                          </a:lnTo>
                          <a:lnTo>
                            <a:pt x="2056" y="17"/>
                          </a:lnTo>
                          <a:lnTo>
                            <a:pt x="2056" y="16"/>
                          </a:lnTo>
                          <a:lnTo>
                            <a:pt x="2057" y="17"/>
                          </a:lnTo>
                          <a:lnTo>
                            <a:pt x="2057" y="15"/>
                          </a:lnTo>
                          <a:lnTo>
                            <a:pt x="2058" y="17"/>
                          </a:lnTo>
                          <a:lnTo>
                            <a:pt x="2058" y="16"/>
                          </a:lnTo>
                          <a:lnTo>
                            <a:pt x="2058" y="17"/>
                          </a:lnTo>
                          <a:lnTo>
                            <a:pt x="2059" y="20"/>
                          </a:lnTo>
                          <a:lnTo>
                            <a:pt x="2059" y="17"/>
                          </a:lnTo>
                          <a:lnTo>
                            <a:pt x="2060" y="13"/>
                          </a:lnTo>
                          <a:lnTo>
                            <a:pt x="2060" y="19"/>
                          </a:lnTo>
                          <a:lnTo>
                            <a:pt x="2061" y="14"/>
                          </a:lnTo>
                          <a:lnTo>
                            <a:pt x="2061" y="17"/>
                          </a:lnTo>
                          <a:lnTo>
                            <a:pt x="2061" y="18"/>
                          </a:lnTo>
                          <a:lnTo>
                            <a:pt x="2062" y="19"/>
                          </a:lnTo>
                          <a:lnTo>
                            <a:pt x="2062" y="19"/>
                          </a:lnTo>
                          <a:lnTo>
                            <a:pt x="2063" y="18"/>
                          </a:lnTo>
                          <a:lnTo>
                            <a:pt x="2063" y="18"/>
                          </a:lnTo>
                          <a:lnTo>
                            <a:pt x="2063" y="19"/>
                          </a:lnTo>
                          <a:lnTo>
                            <a:pt x="2064" y="18"/>
                          </a:lnTo>
                          <a:lnTo>
                            <a:pt x="2064" y="22"/>
                          </a:lnTo>
                          <a:lnTo>
                            <a:pt x="2065" y="22"/>
                          </a:lnTo>
                          <a:lnTo>
                            <a:pt x="2065" y="22"/>
                          </a:lnTo>
                          <a:lnTo>
                            <a:pt x="2066" y="21"/>
                          </a:lnTo>
                          <a:lnTo>
                            <a:pt x="2066" y="22"/>
                          </a:lnTo>
                          <a:lnTo>
                            <a:pt x="2066" y="23"/>
                          </a:lnTo>
                          <a:lnTo>
                            <a:pt x="2067" y="23"/>
                          </a:lnTo>
                          <a:lnTo>
                            <a:pt x="2067" y="21"/>
                          </a:lnTo>
                          <a:lnTo>
                            <a:pt x="2068" y="24"/>
                          </a:lnTo>
                          <a:lnTo>
                            <a:pt x="2068" y="19"/>
                          </a:lnTo>
                          <a:lnTo>
                            <a:pt x="2068" y="21"/>
                          </a:lnTo>
                          <a:lnTo>
                            <a:pt x="2069" y="19"/>
                          </a:lnTo>
                          <a:lnTo>
                            <a:pt x="2069" y="21"/>
                          </a:lnTo>
                          <a:lnTo>
                            <a:pt x="2070" y="19"/>
                          </a:lnTo>
                          <a:lnTo>
                            <a:pt x="2070" y="20"/>
                          </a:lnTo>
                          <a:lnTo>
                            <a:pt x="2071" y="18"/>
                          </a:lnTo>
                          <a:lnTo>
                            <a:pt x="2071" y="17"/>
                          </a:lnTo>
                          <a:lnTo>
                            <a:pt x="2071" y="16"/>
                          </a:lnTo>
                          <a:lnTo>
                            <a:pt x="2072" y="16"/>
                          </a:lnTo>
                          <a:lnTo>
                            <a:pt x="2072" y="15"/>
                          </a:lnTo>
                          <a:lnTo>
                            <a:pt x="2073" y="15"/>
                          </a:lnTo>
                          <a:lnTo>
                            <a:pt x="2073" y="18"/>
                          </a:lnTo>
                          <a:lnTo>
                            <a:pt x="2073" y="16"/>
                          </a:lnTo>
                          <a:lnTo>
                            <a:pt x="2074" y="17"/>
                          </a:lnTo>
                          <a:lnTo>
                            <a:pt x="2074" y="18"/>
                          </a:lnTo>
                          <a:lnTo>
                            <a:pt x="2075" y="17"/>
                          </a:lnTo>
                          <a:lnTo>
                            <a:pt x="2075" y="17"/>
                          </a:lnTo>
                          <a:lnTo>
                            <a:pt x="2076" y="20"/>
                          </a:lnTo>
                          <a:lnTo>
                            <a:pt x="2076" y="19"/>
                          </a:lnTo>
                          <a:lnTo>
                            <a:pt x="2076" y="18"/>
                          </a:lnTo>
                          <a:lnTo>
                            <a:pt x="2077" y="19"/>
                          </a:lnTo>
                          <a:lnTo>
                            <a:pt x="2077" y="19"/>
                          </a:lnTo>
                          <a:lnTo>
                            <a:pt x="2078" y="21"/>
                          </a:lnTo>
                          <a:lnTo>
                            <a:pt x="2078" y="21"/>
                          </a:lnTo>
                          <a:lnTo>
                            <a:pt x="2078" y="22"/>
                          </a:lnTo>
                          <a:lnTo>
                            <a:pt x="2079" y="22"/>
                          </a:lnTo>
                          <a:lnTo>
                            <a:pt x="2079" y="22"/>
                          </a:lnTo>
                          <a:lnTo>
                            <a:pt x="2080" y="23"/>
                          </a:lnTo>
                          <a:lnTo>
                            <a:pt x="2080" y="24"/>
                          </a:lnTo>
                          <a:lnTo>
                            <a:pt x="2081" y="23"/>
                          </a:lnTo>
                          <a:lnTo>
                            <a:pt x="2081" y="22"/>
                          </a:lnTo>
                          <a:lnTo>
                            <a:pt x="2081" y="22"/>
                          </a:lnTo>
                          <a:lnTo>
                            <a:pt x="2082" y="21"/>
                          </a:lnTo>
                          <a:lnTo>
                            <a:pt x="2082" y="21"/>
                          </a:lnTo>
                          <a:lnTo>
                            <a:pt x="2083" y="21"/>
                          </a:lnTo>
                          <a:lnTo>
                            <a:pt x="2083" y="20"/>
                          </a:lnTo>
                          <a:lnTo>
                            <a:pt x="2083" y="22"/>
                          </a:lnTo>
                          <a:lnTo>
                            <a:pt x="2084" y="19"/>
                          </a:lnTo>
                          <a:lnTo>
                            <a:pt x="2084" y="18"/>
                          </a:lnTo>
                          <a:lnTo>
                            <a:pt x="2085" y="21"/>
                          </a:lnTo>
                          <a:lnTo>
                            <a:pt x="2085" y="18"/>
                          </a:lnTo>
                          <a:lnTo>
                            <a:pt x="2086" y="18"/>
                          </a:lnTo>
                          <a:lnTo>
                            <a:pt x="2086" y="17"/>
                          </a:lnTo>
                          <a:lnTo>
                            <a:pt x="2086" y="16"/>
                          </a:lnTo>
                          <a:lnTo>
                            <a:pt x="2087" y="19"/>
                          </a:lnTo>
                          <a:lnTo>
                            <a:pt x="2087" y="18"/>
                          </a:lnTo>
                          <a:lnTo>
                            <a:pt x="2088" y="17"/>
                          </a:lnTo>
                          <a:lnTo>
                            <a:pt x="2088" y="17"/>
                          </a:lnTo>
                          <a:lnTo>
                            <a:pt x="2088" y="18"/>
                          </a:lnTo>
                          <a:lnTo>
                            <a:pt x="2089" y="19"/>
                          </a:lnTo>
                          <a:lnTo>
                            <a:pt x="2089" y="21"/>
                          </a:lnTo>
                          <a:lnTo>
                            <a:pt x="2090" y="20"/>
                          </a:lnTo>
                          <a:lnTo>
                            <a:pt x="2090" y="20"/>
                          </a:lnTo>
                          <a:lnTo>
                            <a:pt x="2091" y="21"/>
                          </a:lnTo>
                          <a:lnTo>
                            <a:pt x="2091" y="19"/>
                          </a:lnTo>
                          <a:lnTo>
                            <a:pt x="2091" y="21"/>
                          </a:lnTo>
                          <a:lnTo>
                            <a:pt x="2092" y="22"/>
                          </a:lnTo>
                          <a:lnTo>
                            <a:pt x="2092" y="22"/>
                          </a:lnTo>
                          <a:lnTo>
                            <a:pt x="2093" y="23"/>
                          </a:lnTo>
                          <a:lnTo>
                            <a:pt x="2093" y="22"/>
                          </a:lnTo>
                          <a:lnTo>
                            <a:pt x="2093" y="20"/>
                          </a:lnTo>
                          <a:lnTo>
                            <a:pt x="2094" y="20"/>
                          </a:lnTo>
                          <a:lnTo>
                            <a:pt x="2094" y="21"/>
                          </a:lnTo>
                          <a:lnTo>
                            <a:pt x="2095" y="24"/>
                          </a:lnTo>
                          <a:lnTo>
                            <a:pt x="2095" y="21"/>
                          </a:lnTo>
                          <a:lnTo>
                            <a:pt x="2096" y="21"/>
                          </a:lnTo>
                          <a:lnTo>
                            <a:pt x="2096" y="20"/>
                          </a:lnTo>
                          <a:lnTo>
                            <a:pt x="2096" y="20"/>
                          </a:lnTo>
                          <a:lnTo>
                            <a:pt x="2097" y="19"/>
                          </a:lnTo>
                          <a:lnTo>
                            <a:pt x="2097" y="18"/>
                          </a:lnTo>
                          <a:lnTo>
                            <a:pt x="2098" y="17"/>
                          </a:lnTo>
                          <a:lnTo>
                            <a:pt x="2098" y="20"/>
                          </a:lnTo>
                          <a:lnTo>
                            <a:pt x="2098" y="18"/>
                          </a:lnTo>
                          <a:lnTo>
                            <a:pt x="2099" y="18"/>
                          </a:lnTo>
                          <a:lnTo>
                            <a:pt x="2099" y="18"/>
                          </a:lnTo>
                          <a:lnTo>
                            <a:pt x="2100" y="16"/>
                          </a:lnTo>
                          <a:lnTo>
                            <a:pt x="2100" y="15"/>
                          </a:lnTo>
                          <a:lnTo>
                            <a:pt x="2101" y="15"/>
                          </a:lnTo>
                          <a:lnTo>
                            <a:pt x="2101" y="16"/>
                          </a:lnTo>
                          <a:lnTo>
                            <a:pt x="2101" y="16"/>
                          </a:lnTo>
                          <a:lnTo>
                            <a:pt x="2102" y="15"/>
                          </a:lnTo>
                          <a:lnTo>
                            <a:pt x="2102" y="16"/>
                          </a:lnTo>
                          <a:lnTo>
                            <a:pt x="2103" y="15"/>
                          </a:lnTo>
                          <a:lnTo>
                            <a:pt x="2103" y="15"/>
                          </a:lnTo>
                          <a:lnTo>
                            <a:pt x="2103" y="20"/>
                          </a:lnTo>
                          <a:lnTo>
                            <a:pt x="2104" y="18"/>
                          </a:lnTo>
                          <a:lnTo>
                            <a:pt x="2104" y="17"/>
                          </a:lnTo>
                          <a:lnTo>
                            <a:pt x="2105" y="20"/>
                          </a:lnTo>
                          <a:lnTo>
                            <a:pt x="2105" y="19"/>
                          </a:lnTo>
                          <a:lnTo>
                            <a:pt x="2106" y="21"/>
                          </a:lnTo>
                          <a:lnTo>
                            <a:pt x="2106" y="21"/>
                          </a:lnTo>
                          <a:lnTo>
                            <a:pt x="2106" y="21"/>
                          </a:lnTo>
                          <a:lnTo>
                            <a:pt x="2107" y="18"/>
                          </a:lnTo>
                          <a:lnTo>
                            <a:pt x="2107" y="21"/>
                          </a:lnTo>
                          <a:lnTo>
                            <a:pt x="2108" y="22"/>
                          </a:lnTo>
                          <a:lnTo>
                            <a:pt x="2108" y="20"/>
                          </a:lnTo>
                          <a:lnTo>
                            <a:pt x="2108" y="23"/>
                          </a:lnTo>
                          <a:lnTo>
                            <a:pt x="2109" y="21"/>
                          </a:lnTo>
                          <a:lnTo>
                            <a:pt x="2109" y="17"/>
                          </a:lnTo>
                          <a:lnTo>
                            <a:pt x="2110" y="22"/>
                          </a:lnTo>
                          <a:lnTo>
                            <a:pt x="2110" y="22"/>
                          </a:lnTo>
                          <a:lnTo>
                            <a:pt x="2111" y="18"/>
                          </a:lnTo>
                          <a:lnTo>
                            <a:pt x="2111" y="20"/>
                          </a:lnTo>
                          <a:lnTo>
                            <a:pt x="2111" y="20"/>
                          </a:lnTo>
                          <a:lnTo>
                            <a:pt x="2112" y="20"/>
                          </a:lnTo>
                          <a:lnTo>
                            <a:pt x="2112" y="19"/>
                          </a:lnTo>
                          <a:lnTo>
                            <a:pt x="2113" y="17"/>
                          </a:lnTo>
                          <a:lnTo>
                            <a:pt x="2113" y="17"/>
                          </a:lnTo>
                          <a:lnTo>
                            <a:pt x="2113" y="17"/>
                          </a:lnTo>
                          <a:lnTo>
                            <a:pt x="2114" y="15"/>
                          </a:lnTo>
                          <a:lnTo>
                            <a:pt x="2114" y="12"/>
                          </a:lnTo>
                          <a:lnTo>
                            <a:pt x="2115" y="15"/>
                          </a:lnTo>
                          <a:lnTo>
                            <a:pt x="2115" y="16"/>
                          </a:lnTo>
                          <a:lnTo>
                            <a:pt x="2116" y="16"/>
                          </a:lnTo>
                          <a:lnTo>
                            <a:pt x="2116" y="16"/>
                          </a:lnTo>
                          <a:lnTo>
                            <a:pt x="2116" y="15"/>
                          </a:lnTo>
                          <a:lnTo>
                            <a:pt x="2117" y="18"/>
                          </a:lnTo>
                          <a:lnTo>
                            <a:pt x="2117" y="17"/>
                          </a:lnTo>
                          <a:lnTo>
                            <a:pt x="2118" y="21"/>
                          </a:lnTo>
                          <a:lnTo>
                            <a:pt x="2118" y="18"/>
                          </a:lnTo>
                          <a:lnTo>
                            <a:pt x="2118" y="20"/>
                          </a:lnTo>
                          <a:lnTo>
                            <a:pt x="2119" y="21"/>
                          </a:lnTo>
                          <a:lnTo>
                            <a:pt x="2119" y="20"/>
                          </a:lnTo>
                          <a:lnTo>
                            <a:pt x="2120" y="21"/>
                          </a:lnTo>
                          <a:lnTo>
                            <a:pt x="2120" y="22"/>
                          </a:lnTo>
                          <a:lnTo>
                            <a:pt x="2121" y="22"/>
                          </a:lnTo>
                          <a:lnTo>
                            <a:pt x="2121" y="20"/>
                          </a:lnTo>
                          <a:lnTo>
                            <a:pt x="2121" y="21"/>
                          </a:lnTo>
                          <a:lnTo>
                            <a:pt x="2122" y="20"/>
                          </a:lnTo>
                          <a:lnTo>
                            <a:pt x="2122" y="20"/>
                          </a:lnTo>
                          <a:lnTo>
                            <a:pt x="2123" y="20"/>
                          </a:lnTo>
                          <a:lnTo>
                            <a:pt x="2123" y="22"/>
                          </a:lnTo>
                          <a:lnTo>
                            <a:pt x="2123" y="22"/>
                          </a:lnTo>
                          <a:lnTo>
                            <a:pt x="2124" y="19"/>
                          </a:lnTo>
                          <a:lnTo>
                            <a:pt x="2124" y="19"/>
                          </a:lnTo>
                          <a:lnTo>
                            <a:pt x="2125" y="18"/>
                          </a:lnTo>
                          <a:lnTo>
                            <a:pt x="2125" y="18"/>
                          </a:lnTo>
                          <a:lnTo>
                            <a:pt x="2126" y="18"/>
                          </a:lnTo>
                          <a:lnTo>
                            <a:pt x="2126" y="16"/>
                          </a:lnTo>
                          <a:lnTo>
                            <a:pt x="2126" y="17"/>
                          </a:lnTo>
                          <a:lnTo>
                            <a:pt x="2127" y="15"/>
                          </a:lnTo>
                          <a:lnTo>
                            <a:pt x="2127" y="13"/>
                          </a:lnTo>
                          <a:lnTo>
                            <a:pt x="2128" y="15"/>
                          </a:lnTo>
                          <a:lnTo>
                            <a:pt x="2128" y="15"/>
                          </a:lnTo>
                          <a:lnTo>
                            <a:pt x="2128" y="17"/>
                          </a:lnTo>
                          <a:lnTo>
                            <a:pt x="2129" y="16"/>
                          </a:lnTo>
                          <a:lnTo>
                            <a:pt x="2129" y="17"/>
                          </a:lnTo>
                          <a:lnTo>
                            <a:pt x="2130" y="16"/>
                          </a:lnTo>
                          <a:lnTo>
                            <a:pt x="2130" y="19"/>
                          </a:lnTo>
                          <a:lnTo>
                            <a:pt x="2131" y="19"/>
                          </a:lnTo>
                          <a:lnTo>
                            <a:pt x="2131" y="19"/>
                          </a:lnTo>
                          <a:lnTo>
                            <a:pt x="2131" y="18"/>
                          </a:lnTo>
                          <a:lnTo>
                            <a:pt x="2132" y="19"/>
                          </a:lnTo>
                          <a:lnTo>
                            <a:pt x="2132" y="21"/>
                          </a:lnTo>
                          <a:lnTo>
                            <a:pt x="2133" y="19"/>
                          </a:lnTo>
                          <a:lnTo>
                            <a:pt x="2133" y="22"/>
                          </a:lnTo>
                          <a:lnTo>
                            <a:pt x="2133" y="20"/>
                          </a:lnTo>
                          <a:lnTo>
                            <a:pt x="2134" y="22"/>
                          </a:lnTo>
                          <a:lnTo>
                            <a:pt x="2134" y="21"/>
                          </a:lnTo>
                          <a:lnTo>
                            <a:pt x="2135" y="23"/>
                          </a:lnTo>
                          <a:lnTo>
                            <a:pt x="2135" y="22"/>
                          </a:lnTo>
                          <a:lnTo>
                            <a:pt x="2136" y="21"/>
                          </a:lnTo>
                          <a:lnTo>
                            <a:pt x="2136" y="22"/>
                          </a:lnTo>
                          <a:lnTo>
                            <a:pt x="2136" y="24"/>
                          </a:lnTo>
                          <a:lnTo>
                            <a:pt x="2137" y="21"/>
                          </a:lnTo>
                          <a:lnTo>
                            <a:pt x="2137" y="24"/>
                          </a:lnTo>
                          <a:lnTo>
                            <a:pt x="2138" y="21"/>
                          </a:lnTo>
                          <a:lnTo>
                            <a:pt x="2138" y="19"/>
                          </a:lnTo>
                          <a:lnTo>
                            <a:pt x="2139" y="20"/>
                          </a:lnTo>
                          <a:lnTo>
                            <a:pt x="2139" y="17"/>
                          </a:lnTo>
                          <a:lnTo>
                            <a:pt x="2139" y="17"/>
                          </a:lnTo>
                          <a:lnTo>
                            <a:pt x="2140" y="19"/>
                          </a:lnTo>
                          <a:lnTo>
                            <a:pt x="2140" y="18"/>
                          </a:lnTo>
                          <a:lnTo>
                            <a:pt x="2141" y="16"/>
                          </a:lnTo>
                          <a:lnTo>
                            <a:pt x="2141" y="17"/>
                          </a:lnTo>
                          <a:lnTo>
                            <a:pt x="2141" y="16"/>
                          </a:lnTo>
                          <a:lnTo>
                            <a:pt x="2142" y="17"/>
                          </a:lnTo>
                          <a:lnTo>
                            <a:pt x="2142" y="18"/>
                          </a:lnTo>
                          <a:lnTo>
                            <a:pt x="2143" y="18"/>
                          </a:lnTo>
                          <a:lnTo>
                            <a:pt x="2143" y="16"/>
                          </a:lnTo>
                          <a:lnTo>
                            <a:pt x="2144" y="16"/>
                          </a:lnTo>
                          <a:lnTo>
                            <a:pt x="2144" y="17"/>
                          </a:lnTo>
                          <a:lnTo>
                            <a:pt x="2144" y="19"/>
                          </a:lnTo>
                          <a:lnTo>
                            <a:pt x="2145" y="15"/>
                          </a:lnTo>
                          <a:lnTo>
                            <a:pt x="2145" y="18"/>
                          </a:lnTo>
                          <a:lnTo>
                            <a:pt x="2146" y="17"/>
                          </a:lnTo>
                          <a:lnTo>
                            <a:pt x="2146" y="20"/>
                          </a:lnTo>
                          <a:lnTo>
                            <a:pt x="2146" y="19"/>
                          </a:lnTo>
                          <a:lnTo>
                            <a:pt x="2147" y="20"/>
                          </a:lnTo>
                          <a:lnTo>
                            <a:pt x="2147" y="19"/>
                          </a:lnTo>
                          <a:lnTo>
                            <a:pt x="2148" y="19"/>
                          </a:lnTo>
                          <a:lnTo>
                            <a:pt x="2148" y="19"/>
                          </a:lnTo>
                          <a:lnTo>
                            <a:pt x="2149" y="22"/>
                          </a:lnTo>
                          <a:lnTo>
                            <a:pt x="2149" y="22"/>
                          </a:lnTo>
                          <a:lnTo>
                            <a:pt x="2149" y="21"/>
                          </a:lnTo>
                          <a:lnTo>
                            <a:pt x="2150" y="21"/>
                          </a:lnTo>
                          <a:lnTo>
                            <a:pt x="2150" y="21"/>
                          </a:lnTo>
                          <a:lnTo>
                            <a:pt x="2151" y="19"/>
                          </a:lnTo>
                          <a:lnTo>
                            <a:pt x="2151" y="21"/>
                          </a:lnTo>
                          <a:lnTo>
                            <a:pt x="2151" y="19"/>
                          </a:lnTo>
                          <a:lnTo>
                            <a:pt x="2152" y="20"/>
                          </a:lnTo>
                          <a:lnTo>
                            <a:pt x="2152" y="18"/>
                          </a:lnTo>
                          <a:lnTo>
                            <a:pt x="2153" y="17"/>
                          </a:lnTo>
                          <a:lnTo>
                            <a:pt x="2153" y="19"/>
                          </a:lnTo>
                          <a:lnTo>
                            <a:pt x="2154" y="21"/>
                          </a:lnTo>
                          <a:lnTo>
                            <a:pt x="2154" y="18"/>
                          </a:lnTo>
                          <a:lnTo>
                            <a:pt x="2154" y="18"/>
                          </a:lnTo>
                          <a:lnTo>
                            <a:pt x="2155" y="17"/>
                          </a:lnTo>
                          <a:lnTo>
                            <a:pt x="2155" y="17"/>
                          </a:lnTo>
                          <a:lnTo>
                            <a:pt x="2156" y="17"/>
                          </a:lnTo>
                          <a:lnTo>
                            <a:pt x="2156" y="15"/>
                          </a:lnTo>
                          <a:lnTo>
                            <a:pt x="2156" y="16"/>
                          </a:lnTo>
                          <a:lnTo>
                            <a:pt x="2157" y="17"/>
                          </a:lnTo>
                          <a:lnTo>
                            <a:pt x="2157" y="15"/>
                          </a:lnTo>
                          <a:lnTo>
                            <a:pt x="2158" y="16"/>
                          </a:lnTo>
                          <a:lnTo>
                            <a:pt x="2158" y="19"/>
                          </a:lnTo>
                          <a:lnTo>
                            <a:pt x="2159" y="18"/>
                          </a:lnTo>
                          <a:lnTo>
                            <a:pt x="2159" y="17"/>
                          </a:lnTo>
                          <a:lnTo>
                            <a:pt x="2159" y="19"/>
                          </a:lnTo>
                          <a:lnTo>
                            <a:pt x="2160" y="19"/>
                          </a:lnTo>
                          <a:lnTo>
                            <a:pt x="2160" y="16"/>
                          </a:lnTo>
                          <a:lnTo>
                            <a:pt x="2161" y="19"/>
                          </a:lnTo>
                          <a:lnTo>
                            <a:pt x="2161" y="19"/>
                          </a:lnTo>
                          <a:lnTo>
                            <a:pt x="2161" y="20"/>
                          </a:lnTo>
                          <a:lnTo>
                            <a:pt x="2162" y="20"/>
                          </a:lnTo>
                          <a:lnTo>
                            <a:pt x="2162" y="20"/>
                          </a:lnTo>
                          <a:lnTo>
                            <a:pt x="2163" y="21"/>
                          </a:lnTo>
                          <a:lnTo>
                            <a:pt x="2163" y="23"/>
                          </a:lnTo>
                          <a:lnTo>
                            <a:pt x="2164" y="22"/>
                          </a:lnTo>
                          <a:lnTo>
                            <a:pt x="2164" y="22"/>
                          </a:lnTo>
                          <a:lnTo>
                            <a:pt x="2164" y="23"/>
                          </a:lnTo>
                          <a:lnTo>
                            <a:pt x="2165" y="20"/>
                          </a:lnTo>
                          <a:lnTo>
                            <a:pt x="2165" y="21"/>
                          </a:lnTo>
                          <a:lnTo>
                            <a:pt x="2166" y="20"/>
                          </a:lnTo>
                          <a:lnTo>
                            <a:pt x="2166" y="19"/>
                          </a:lnTo>
                          <a:lnTo>
                            <a:pt x="2166" y="18"/>
                          </a:lnTo>
                          <a:lnTo>
                            <a:pt x="2167" y="19"/>
                          </a:lnTo>
                          <a:lnTo>
                            <a:pt x="2167" y="19"/>
                          </a:lnTo>
                          <a:lnTo>
                            <a:pt x="2168" y="18"/>
                          </a:lnTo>
                          <a:lnTo>
                            <a:pt x="2168" y="15"/>
                          </a:lnTo>
                          <a:lnTo>
                            <a:pt x="2169" y="16"/>
                          </a:lnTo>
                          <a:lnTo>
                            <a:pt x="2169" y="17"/>
                          </a:lnTo>
                          <a:lnTo>
                            <a:pt x="2169" y="15"/>
                          </a:lnTo>
                          <a:lnTo>
                            <a:pt x="2170" y="16"/>
                          </a:lnTo>
                          <a:lnTo>
                            <a:pt x="2170" y="15"/>
                          </a:lnTo>
                          <a:lnTo>
                            <a:pt x="2171" y="18"/>
                          </a:lnTo>
                          <a:lnTo>
                            <a:pt x="2171" y="17"/>
                          </a:lnTo>
                          <a:lnTo>
                            <a:pt x="2171" y="15"/>
                          </a:lnTo>
                          <a:lnTo>
                            <a:pt x="2172" y="16"/>
                          </a:lnTo>
                          <a:lnTo>
                            <a:pt x="2172" y="14"/>
                          </a:lnTo>
                          <a:lnTo>
                            <a:pt x="2173" y="16"/>
                          </a:lnTo>
                          <a:lnTo>
                            <a:pt x="2173" y="19"/>
                          </a:lnTo>
                          <a:lnTo>
                            <a:pt x="2174" y="17"/>
                          </a:lnTo>
                          <a:lnTo>
                            <a:pt x="2174" y="17"/>
                          </a:lnTo>
                          <a:lnTo>
                            <a:pt x="2174" y="18"/>
                          </a:lnTo>
                          <a:lnTo>
                            <a:pt x="2175" y="20"/>
                          </a:lnTo>
                          <a:lnTo>
                            <a:pt x="2175" y="19"/>
                          </a:lnTo>
                          <a:lnTo>
                            <a:pt x="2176" y="17"/>
                          </a:lnTo>
                          <a:lnTo>
                            <a:pt x="2176" y="21"/>
                          </a:lnTo>
                          <a:lnTo>
                            <a:pt x="2176" y="22"/>
                          </a:lnTo>
                          <a:lnTo>
                            <a:pt x="2177" y="21"/>
                          </a:lnTo>
                          <a:lnTo>
                            <a:pt x="2177" y="21"/>
                          </a:lnTo>
                          <a:lnTo>
                            <a:pt x="2178" y="22"/>
                          </a:lnTo>
                          <a:lnTo>
                            <a:pt x="2178" y="22"/>
                          </a:lnTo>
                          <a:lnTo>
                            <a:pt x="2179" y="22"/>
                          </a:lnTo>
                          <a:lnTo>
                            <a:pt x="2179" y="18"/>
                          </a:lnTo>
                          <a:lnTo>
                            <a:pt x="2179" y="20"/>
                          </a:lnTo>
                          <a:lnTo>
                            <a:pt x="2180" y="21"/>
                          </a:lnTo>
                          <a:lnTo>
                            <a:pt x="2180" y="19"/>
                          </a:lnTo>
                          <a:lnTo>
                            <a:pt x="2181" y="18"/>
                          </a:lnTo>
                          <a:lnTo>
                            <a:pt x="2181" y="17"/>
                          </a:lnTo>
                          <a:lnTo>
                            <a:pt x="2181" y="17"/>
                          </a:lnTo>
                          <a:lnTo>
                            <a:pt x="2182" y="18"/>
                          </a:lnTo>
                          <a:lnTo>
                            <a:pt x="2182" y="17"/>
                          </a:lnTo>
                          <a:lnTo>
                            <a:pt x="2183" y="17"/>
                          </a:lnTo>
                          <a:lnTo>
                            <a:pt x="2183" y="17"/>
                          </a:lnTo>
                          <a:lnTo>
                            <a:pt x="2184" y="18"/>
                          </a:lnTo>
                          <a:lnTo>
                            <a:pt x="2184" y="18"/>
                          </a:lnTo>
                          <a:lnTo>
                            <a:pt x="2184" y="16"/>
                          </a:lnTo>
                          <a:lnTo>
                            <a:pt x="2185" y="16"/>
                          </a:lnTo>
                          <a:lnTo>
                            <a:pt x="2185" y="16"/>
                          </a:lnTo>
                          <a:lnTo>
                            <a:pt x="2186" y="16"/>
                          </a:lnTo>
                          <a:lnTo>
                            <a:pt x="2186" y="18"/>
                          </a:lnTo>
                          <a:lnTo>
                            <a:pt x="2186" y="20"/>
                          </a:lnTo>
                          <a:lnTo>
                            <a:pt x="2187" y="16"/>
                          </a:lnTo>
                          <a:lnTo>
                            <a:pt x="2187" y="18"/>
                          </a:lnTo>
                          <a:lnTo>
                            <a:pt x="2188" y="20"/>
                          </a:lnTo>
                          <a:lnTo>
                            <a:pt x="2188" y="18"/>
                          </a:lnTo>
                          <a:lnTo>
                            <a:pt x="2189" y="18"/>
                          </a:lnTo>
                          <a:lnTo>
                            <a:pt x="2189" y="19"/>
                          </a:lnTo>
                          <a:lnTo>
                            <a:pt x="2189" y="20"/>
                          </a:lnTo>
                          <a:lnTo>
                            <a:pt x="2190" y="22"/>
                          </a:lnTo>
                          <a:lnTo>
                            <a:pt x="2190" y="20"/>
                          </a:lnTo>
                          <a:lnTo>
                            <a:pt x="2191" y="21"/>
                          </a:lnTo>
                          <a:lnTo>
                            <a:pt x="2191" y="20"/>
                          </a:lnTo>
                          <a:lnTo>
                            <a:pt x="2191" y="20"/>
                          </a:lnTo>
                          <a:lnTo>
                            <a:pt x="2192" y="20"/>
                          </a:lnTo>
                          <a:lnTo>
                            <a:pt x="2192" y="21"/>
                          </a:lnTo>
                          <a:lnTo>
                            <a:pt x="2193" y="21"/>
                          </a:lnTo>
                          <a:lnTo>
                            <a:pt x="2193" y="19"/>
                          </a:lnTo>
                          <a:lnTo>
                            <a:pt x="2194" y="19"/>
                          </a:lnTo>
                          <a:lnTo>
                            <a:pt x="2194" y="20"/>
                          </a:lnTo>
                          <a:lnTo>
                            <a:pt x="2194" y="17"/>
                          </a:lnTo>
                          <a:lnTo>
                            <a:pt x="2195" y="17"/>
                          </a:lnTo>
                          <a:lnTo>
                            <a:pt x="2195" y="19"/>
                          </a:lnTo>
                          <a:lnTo>
                            <a:pt x="2196" y="16"/>
                          </a:lnTo>
                          <a:lnTo>
                            <a:pt x="2196" y="17"/>
                          </a:lnTo>
                          <a:lnTo>
                            <a:pt x="2196" y="17"/>
                          </a:lnTo>
                          <a:lnTo>
                            <a:pt x="2197" y="17"/>
                          </a:lnTo>
                          <a:lnTo>
                            <a:pt x="2197" y="15"/>
                          </a:lnTo>
                          <a:lnTo>
                            <a:pt x="2198" y="17"/>
                          </a:lnTo>
                          <a:lnTo>
                            <a:pt x="2198" y="18"/>
                          </a:lnTo>
                          <a:lnTo>
                            <a:pt x="2199" y="15"/>
                          </a:lnTo>
                          <a:lnTo>
                            <a:pt x="2199" y="16"/>
                          </a:lnTo>
                          <a:lnTo>
                            <a:pt x="2199" y="16"/>
                          </a:lnTo>
                          <a:lnTo>
                            <a:pt x="2200" y="15"/>
                          </a:lnTo>
                          <a:lnTo>
                            <a:pt x="2200" y="17"/>
                          </a:lnTo>
                          <a:lnTo>
                            <a:pt x="2201" y="19"/>
                          </a:lnTo>
                          <a:lnTo>
                            <a:pt x="2201" y="18"/>
                          </a:lnTo>
                          <a:lnTo>
                            <a:pt x="2201" y="20"/>
                          </a:lnTo>
                          <a:lnTo>
                            <a:pt x="2202" y="19"/>
                          </a:lnTo>
                          <a:lnTo>
                            <a:pt x="2202" y="17"/>
                          </a:lnTo>
                          <a:lnTo>
                            <a:pt x="2203" y="20"/>
                          </a:lnTo>
                          <a:lnTo>
                            <a:pt x="2203" y="20"/>
                          </a:lnTo>
                          <a:lnTo>
                            <a:pt x="2204" y="20"/>
                          </a:lnTo>
                          <a:lnTo>
                            <a:pt x="2204" y="21"/>
                          </a:lnTo>
                          <a:lnTo>
                            <a:pt x="2204" y="21"/>
                          </a:lnTo>
                          <a:lnTo>
                            <a:pt x="2205" y="21"/>
                          </a:lnTo>
                          <a:lnTo>
                            <a:pt x="2205" y="21"/>
                          </a:lnTo>
                          <a:lnTo>
                            <a:pt x="2206" y="20"/>
                          </a:lnTo>
                          <a:lnTo>
                            <a:pt x="2206" y="21"/>
                          </a:lnTo>
                          <a:lnTo>
                            <a:pt x="2206" y="21"/>
                          </a:lnTo>
                          <a:lnTo>
                            <a:pt x="2207" y="19"/>
                          </a:lnTo>
                          <a:lnTo>
                            <a:pt x="2207" y="19"/>
                          </a:lnTo>
                          <a:lnTo>
                            <a:pt x="2208" y="18"/>
                          </a:lnTo>
                          <a:lnTo>
                            <a:pt x="2208" y="17"/>
                          </a:lnTo>
                          <a:lnTo>
                            <a:pt x="2209" y="19"/>
                          </a:lnTo>
                          <a:lnTo>
                            <a:pt x="2209" y="19"/>
                          </a:lnTo>
                          <a:lnTo>
                            <a:pt x="2209" y="18"/>
                          </a:lnTo>
                          <a:lnTo>
                            <a:pt x="2210" y="15"/>
                          </a:lnTo>
                          <a:lnTo>
                            <a:pt x="2210" y="17"/>
                          </a:lnTo>
                          <a:lnTo>
                            <a:pt x="2211" y="15"/>
                          </a:lnTo>
                          <a:lnTo>
                            <a:pt x="2211" y="14"/>
                          </a:lnTo>
                          <a:lnTo>
                            <a:pt x="2211" y="12"/>
                          </a:lnTo>
                          <a:lnTo>
                            <a:pt x="2212" y="14"/>
                          </a:lnTo>
                          <a:lnTo>
                            <a:pt x="2212" y="17"/>
                          </a:lnTo>
                          <a:lnTo>
                            <a:pt x="2213" y="16"/>
                          </a:lnTo>
                          <a:lnTo>
                            <a:pt x="2213" y="14"/>
                          </a:lnTo>
                          <a:lnTo>
                            <a:pt x="2214" y="14"/>
                          </a:lnTo>
                          <a:lnTo>
                            <a:pt x="2214" y="18"/>
                          </a:lnTo>
                          <a:lnTo>
                            <a:pt x="2214" y="17"/>
                          </a:lnTo>
                          <a:lnTo>
                            <a:pt x="2215" y="18"/>
                          </a:lnTo>
                          <a:lnTo>
                            <a:pt x="2215" y="19"/>
                          </a:lnTo>
                          <a:lnTo>
                            <a:pt x="2216" y="17"/>
                          </a:lnTo>
                          <a:lnTo>
                            <a:pt x="2216" y="18"/>
                          </a:lnTo>
                          <a:lnTo>
                            <a:pt x="2216" y="20"/>
                          </a:lnTo>
                          <a:lnTo>
                            <a:pt x="2217" y="20"/>
                          </a:lnTo>
                          <a:lnTo>
                            <a:pt x="2217" y="19"/>
                          </a:lnTo>
                          <a:lnTo>
                            <a:pt x="2218" y="20"/>
                          </a:lnTo>
                          <a:lnTo>
                            <a:pt x="2218" y="21"/>
                          </a:lnTo>
                          <a:lnTo>
                            <a:pt x="2219" y="22"/>
                          </a:lnTo>
                          <a:lnTo>
                            <a:pt x="2219" y="20"/>
                          </a:lnTo>
                          <a:lnTo>
                            <a:pt x="2219" y="21"/>
                          </a:lnTo>
                          <a:lnTo>
                            <a:pt x="2220" y="21"/>
                          </a:lnTo>
                          <a:lnTo>
                            <a:pt x="2220" y="23"/>
                          </a:lnTo>
                          <a:lnTo>
                            <a:pt x="2221" y="20"/>
                          </a:lnTo>
                          <a:lnTo>
                            <a:pt x="2221" y="19"/>
                          </a:lnTo>
                          <a:lnTo>
                            <a:pt x="2221" y="20"/>
                          </a:lnTo>
                          <a:lnTo>
                            <a:pt x="2222" y="19"/>
                          </a:lnTo>
                          <a:lnTo>
                            <a:pt x="2222" y="18"/>
                          </a:lnTo>
                          <a:lnTo>
                            <a:pt x="2223" y="17"/>
                          </a:lnTo>
                          <a:lnTo>
                            <a:pt x="2223" y="18"/>
                          </a:lnTo>
                          <a:lnTo>
                            <a:pt x="2224" y="16"/>
                          </a:lnTo>
                          <a:lnTo>
                            <a:pt x="2224" y="17"/>
                          </a:lnTo>
                          <a:lnTo>
                            <a:pt x="2224" y="17"/>
                          </a:lnTo>
                          <a:lnTo>
                            <a:pt x="2225" y="13"/>
                          </a:lnTo>
                          <a:lnTo>
                            <a:pt x="2225" y="15"/>
                          </a:lnTo>
                          <a:lnTo>
                            <a:pt x="2226" y="17"/>
                          </a:lnTo>
                          <a:lnTo>
                            <a:pt x="2226" y="14"/>
                          </a:lnTo>
                          <a:lnTo>
                            <a:pt x="2226" y="15"/>
                          </a:lnTo>
                          <a:lnTo>
                            <a:pt x="2227" y="13"/>
                          </a:lnTo>
                          <a:lnTo>
                            <a:pt x="2227" y="17"/>
                          </a:lnTo>
                          <a:lnTo>
                            <a:pt x="2228" y="18"/>
                          </a:lnTo>
                          <a:lnTo>
                            <a:pt x="2228" y="15"/>
                          </a:lnTo>
                          <a:lnTo>
                            <a:pt x="2229" y="18"/>
                          </a:lnTo>
                          <a:lnTo>
                            <a:pt x="2229" y="19"/>
                          </a:lnTo>
                          <a:lnTo>
                            <a:pt x="2229" y="20"/>
                          </a:lnTo>
                          <a:lnTo>
                            <a:pt x="2230" y="19"/>
                          </a:lnTo>
                          <a:lnTo>
                            <a:pt x="2230" y="20"/>
                          </a:lnTo>
                          <a:lnTo>
                            <a:pt x="2231" y="21"/>
                          </a:lnTo>
                          <a:lnTo>
                            <a:pt x="2231" y="21"/>
                          </a:lnTo>
                          <a:lnTo>
                            <a:pt x="2231" y="21"/>
                          </a:lnTo>
                          <a:lnTo>
                            <a:pt x="2232" y="21"/>
                          </a:lnTo>
                          <a:lnTo>
                            <a:pt x="2232" y="22"/>
                          </a:lnTo>
                          <a:lnTo>
                            <a:pt x="2233" y="19"/>
                          </a:lnTo>
                          <a:lnTo>
                            <a:pt x="2233" y="22"/>
                          </a:lnTo>
                          <a:lnTo>
                            <a:pt x="2234" y="20"/>
                          </a:lnTo>
                          <a:lnTo>
                            <a:pt x="2234" y="23"/>
                          </a:lnTo>
                          <a:lnTo>
                            <a:pt x="2234" y="21"/>
                          </a:lnTo>
                          <a:lnTo>
                            <a:pt x="2235" y="19"/>
                          </a:lnTo>
                          <a:lnTo>
                            <a:pt x="2235" y="22"/>
                          </a:lnTo>
                          <a:lnTo>
                            <a:pt x="2236" y="20"/>
                          </a:lnTo>
                          <a:lnTo>
                            <a:pt x="2236" y="18"/>
                          </a:lnTo>
                          <a:lnTo>
                            <a:pt x="2236" y="17"/>
                          </a:lnTo>
                          <a:lnTo>
                            <a:pt x="2237" y="16"/>
                          </a:lnTo>
                          <a:lnTo>
                            <a:pt x="2237" y="14"/>
                          </a:lnTo>
                          <a:lnTo>
                            <a:pt x="2238" y="17"/>
                          </a:lnTo>
                          <a:lnTo>
                            <a:pt x="2238" y="13"/>
                          </a:lnTo>
                          <a:lnTo>
                            <a:pt x="2239" y="15"/>
                          </a:lnTo>
                          <a:lnTo>
                            <a:pt x="2239" y="14"/>
                          </a:lnTo>
                          <a:lnTo>
                            <a:pt x="2239" y="14"/>
                          </a:lnTo>
                          <a:lnTo>
                            <a:pt x="2240" y="16"/>
                          </a:lnTo>
                          <a:lnTo>
                            <a:pt x="2240" y="13"/>
                          </a:lnTo>
                          <a:lnTo>
                            <a:pt x="2241" y="18"/>
                          </a:lnTo>
                          <a:lnTo>
                            <a:pt x="2241" y="15"/>
                          </a:lnTo>
                          <a:lnTo>
                            <a:pt x="2241" y="18"/>
                          </a:lnTo>
                          <a:lnTo>
                            <a:pt x="2242" y="19"/>
                          </a:lnTo>
                          <a:lnTo>
                            <a:pt x="2242" y="18"/>
                          </a:lnTo>
                          <a:lnTo>
                            <a:pt x="2243" y="18"/>
                          </a:lnTo>
                          <a:lnTo>
                            <a:pt x="2243" y="16"/>
                          </a:lnTo>
                          <a:lnTo>
                            <a:pt x="2244" y="18"/>
                          </a:lnTo>
                          <a:lnTo>
                            <a:pt x="2244" y="21"/>
                          </a:lnTo>
                          <a:lnTo>
                            <a:pt x="2244" y="19"/>
                          </a:lnTo>
                          <a:lnTo>
                            <a:pt x="2245" y="18"/>
                          </a:lnTo>
                          <a:lnTo>
                            <a:pt x="2245" y="21"/>
                          </a:lnTo>
                          <a:lnTo>
                            <a:pt x="2246" y="20"/>
                          </a:lnTo>
                          <a:lnTo>
                            <a:pt x="2246" y="21"/>
                          </a:lnTo>
                          <a:lnTo>
                            <a:pt x="2246" y="20"/>
                          </a:lnTo>
                          <a:lnTo>
                            <a:pt x="2247" y="22"/>
                          </a:lnTo>
                          <a:lnTo>
                            <a:pt x="2247" y="20"/>
                          </a:lnTo>
                          <a:lnTo>
                            <a:pt x="2248" y="21"/>
                          </a:lnTo>
                          <a:lnTo>
                            <a:pt x="2248" y="21"/>
                          </a:lnTo>
                          <a:lnTo>
                            <a:pt x="2249" y="21"/>
                          </a:lnTo>
                          <a:lnTo>
                            <a:pt x="2249" y="21"/>
                          </a:lnTo>
                          <a:lnTo>
                            <a:pt x="2249" y="20"/>
                          </a:lnTo>
                          <a:lnTo>
                            <a:pt x="2250" y="15"/>
                          </a:lnTo>
                          <a:lnTo>
                            <a:pt x="2250" y="17"/>
                          </a:lnTo>
                          <a:lnTo>
                            <a:pt x="2251" y="20"/>
                          </a:lnTo>
                          <a:lnTo>
                            <a:pt x="2251" y="18"/>
                          </a:lnTo>
                          <a:lnTo>
                            <a:pt x="2251" y="15"/>
                          </a:lnTo>
                          <a:lnTo>
                            <a:pt x="2252" y="16"/>
                          </a:lnTo>
                          <a:lnTo>
                            <a:pt x="2252" y="15"/>
                          </a:lnTo>
                          <a:lnTo>
                            <a:pt x="2253" y="14"/>
                          </a:lnTo>
                          <a:lnTo>
                            <a:pt x="2253" y="16"/>
                          </a:lnTo>
                          <a:lnTo>
                            <a:pt x="2254" y="14"/>
                          </a:lnTo>
                          <a:lnTo>
                            <a:pt x="2254" y="17"/>
                          </a:lnTo>
                          <a:lnTo>
                            <a:pt x="2254" y="15"/>
                          </a:lnTo>
                          <a:lnTo>
                            <a:pt x="2255" y="17"/>
                          </a:lnTo>
                          <a:lnTo>
                            <a:pt x="2255" y="17"/>
                          </a:lnTo>
                          <a:lnTo>
                            <a:pt x="2256" y="18"/>
                          </a:lnTo>
                          <a:lnTo>
                            <a:pt x="2256" y="20"/>
                          </a:lnTo>
                          <a:lnTo>
                            <a:pt x="2256" y="19"/>
                          </a:lnTo>
                          <a:lnTo>
                            <a:pt x="2257" y="18"/>
                          </a:lnTo>
                          <a:lnTo>
                            <a:pt x="2257" y="19"/>
                          </a:lnTo>
                          <a:lnTo>
                            <a:pt x="2258" y="21"/>
                          </a:lnTo>
                          <a:lnTo>
                            <a:pt x="2258" y="19"/>
                          </a:lnTo>
                          <a:lnTo>
                            <a:pt x="2259" y="19"/>
                          </a:lnTo>
                          <a:lnTo>
                            <a:pt x="2259" y="19"/>
                          </a:lnTo>
                          <a:lnTo>
                            <a:pt x="2259" y="18"/>
                          </a:lnTo>
                          <a:lnTo>
                            <a:pt x="2260" y="22"/>
                          </a:lnTo>
                          <a:lnTo>
                            <a:pt x="2260" y="20"/>
                          </a:lnTo>
                          <a:lnTo>
                            <a:pt x="2261" y="22"/>
                          </a:lnTo>
                          <a:lnTo>
                            <a:pt x="2261" y="20"/>
                          </a:lnTo>
                          <a:lnTo>
                            <a:pt x="2261" y="23"/>
                          </a:lnTo>
                          <a:lnTo>
                            <a:pt x="2262" y="20"/>
                          </a:lnTo>
                          <a:lnTo>
                            <a:pt x="2262" y="21"/>
                          </a:lnTo>
                          <a:lnTo>
                            <a:pt x="2263" y="20"/>
                          </a:lnTo>
                          <a:lnTo>
                            <a:pt x="2263" y="20"/>
                          </a:lnTo>
                          <a:lnTo>
                            <a:pt x="2264" y="18"/>
                          </a:lnTo>
                          <a:lnTo>
                            <a:pt x="2264" y="19"/>
                          </a:lnTo>
                          <a:lnTo>
                            <a:pt x="2264" y="18"/>
                          </a:lnTo>
                          <a:lnTo>
                            <a:pt x="2265" y="18"/>
                          </a:lnTo>
                          <a:lnTo>
                            <a:pt x="2265" y="16"/>
                          </a:lnTo>
                          <a:lnTo>
                            <a:pt x="2266" y="16"/>
                          </a:lnTo>
                          <a:lnTo>
                            <a:pt x="2266" y="16"/>
                          </a:lnTo>
                          <a:lnTo>
                            <a:pt x="2266" y="15"/>
                          </a:lnTo>
                          <a:lnTo>
                            <a:pt x="2267" y="14"/>
                          </a:lnTo>
                          <a:lnTo>
                            <a:pt x="2267" y="16"/>
                          </a:lnTo>
                          <a:lnTo>
                            <a:pt x="2268" y="16"/>
                          </a:lnTo>
                          <a:lnTo>
                            <a:pt x="2268" y="16"/>
                          </a:lnTo>
                          <a:lnTo>
                            <a:pt x="2269" y="17"/>
                          </a:lnTo>
                          <a:lnTo>
                            <a:pt x="2269" y="15"/>
                          </a:lnTo>
                          <a:lnTo>
                            <a:pt x="2269" y="16"/>
                          </a:lnTo>
                          <a:lnTo>
                            <a:pt x="2270" y="16"/>
                          </a:lnTo>
                          <a:lnTo>
                            <a:pt x="2270" y="19"/>
                          </a:lnTo>
                          <a:lnTo>
                            <a:pt x="2271" y="19"/>
                          </a:lnTo>
                          <a:lnTo>
                            <a:pt x="2271" y="19"/>
                          </a:lnTo>
                          <a:lnTo>
                            <a:pt x="2271" y="19"/>
                          </a:lnTo>
                          <a:lnTo>
                            <a:pt x="2272" y="20"/>
                          </a:lnTo>
                          <a:lnTo>
                            <a:pt x="2272" y="22"/>
                          </a:lnTo>
                          <a:lnTo>
                            <a:pt x="2273" y="21"/>
                          </a:lnTo>
                          <a:lnTo>
                            <a:pt x="2273" y="21"/>
                          </a:lnTo>
                          <a:lnTo>
                            <a:pt x="2274" y="20"/>
                          </a:lnTo>
                          <a:lnTo>
                            <a:pt x="2274" y="23"/>
                          </a:lnTo>
                          <a:lnTo>
                            <a:pt x="2274" y="21"/>
                          </a:lnTo>
                          <a:lnTo>
                            <a:pt x="2275" y="22"/>
                          </a:lnTo>
                          <a:lnTo>
                            <a:pt x="2275" y="20"/>
                          </a:lnTo>
                          <a:lnTo>
                            <a:pt x="2276" y="23"/>
                          </a:lnTo>
                          <a:lnTo>
                            <a:pt x="2276" y="20"/>
                          </a:lnTo>
                          <a:lnTo>
                            <a:pt x="2276" y="20"/>
                          </a:lnTo>
                          <a:lnTo>
                            <a:pt x="2277" y="20"/>
                          </a:lnTo>
                          <a:lnTo>
                            <a:pt x="2277" y="20"/>
                          </a:lnTo>
                          <a:lnTo>
                            <a:pt x="2278" y="18"/>
                          </a:lnTo>
                          <a:lnTo>
                            <a:pt x="2278" y="17"/>
                          </a:lnTo>
                          <a:lnTo>
                            <a:pt x="2279" y="17"/>
                          </a:lnTo>
                          <a:lnTo>
                            <a:pt x="2279" y="17"/>
                          </a:lnTo>
                          <a:lnTo>
                            <a:pt x="2279" y="16"/>
                          </a:lnTo>
                          <a:lnTo>
                            <a:pt x="2280" y="17"/>
                          </a:lnTo>
                          <a:lnTo>
                            <a:pt x="2280" y="16"/>
                          </a:lnTo>
                          <a:lnTo>
                            <a:pt x="2281" y="13"/>
                          </a:lnTo>
                          <a:lnTo>
                            <a:pt x="2281" y="13"/>
                          </a:lnTo>
                          <a:lnTo>
                            <a:pt x="2281" y="15"/>
                          </a:lnTo>
                          <a:lnTo>
                            <a:pt x="2282" y="17"/>
                          </a:lnTo>
                          <a:lnTo>
                            <a:pt x="2282" y="13"/>
                          </a:lnTo>
                          <a:lnTo>
                            <a:pt x="2283" y="15"/>
                          </a:lnTo>
                          <a:lnTo>
                            <a:pt x="2283" y="17"/>
                          </a:lnTo>
                          <a:lnTo>
                            <a:pt x="2284" y="17"/>
                          </a:lnTo>
                          <a:lnTo>
                            <a:pt x="2284" y="16"/>
                          </a:lnTo>
                          <a:lnTo>
                            <a:pt x="2284" y="18"/>
                          </a:lnTo>
                          <a:lnTo>
                            <a:pt x="2285" y="16"/>
                          </a:lnTo>
                          <a:lnTo>
                            <a:pt x="2285" y="17"/>
                          </a:lnTo>
                          <a:lnTo>
                            <a:pt x="2286" y="17"/>
                          </a:lnTo>
                          <a:lnTo>
                            <a:pt x="2286" y="18"/>
                          </a:lnTo>
                          <a:lnTo>
                            <a:pt x="2286" y="20"/>
                          </a:lnTo>
                          <a:lnTo>
                            <a:pt x="2287" y="20"/>
                          </a:lnTo>
                          <a:lnTo>
                            <a:pt x="2287" y="20"/>
                          </a:lnTo>
                          <a:lnTo>
                            <a:pt x="2288" y="19"/>
                          </a:lnTo>
                          <a:lnTo>
                            <a:pt x="2288" y="19"/>
                          </a:lnTo>
                          <a:lnTo>
                            <a:pt x="2289" y="21"/>
                          </a:lnTo>
                          <a:lnTo>
                            <a:pt x="2289" y="21"/>
                          </a:lnTo>
                          <a:lnTo>
                            <a:pt x="2289" y="20"/>
                          </a:lnTo>
                          <a:lnTo>
                            <a:pt x="2290" y="21"/>
                          </a:lnTo>
                          <a:lnTo>
                            <a:pt x="2290" y="22"/>
                          </a:lnTo>
                          <a:lnTo>
                            <a:pt x="2291" y="19"/>
                          </a:lnTo>
                          <a:lnTo>
                            <a:pt x="2291" y="18"/>
                          </a:lnTo>
                          <a:lnTo>
                            <a:pt x="2291" y="20"/>
                          </a:lnTo>
                          <a:lnTo>
                            <a:pt x="2292" y="18"/>
                          </a:lnTo>
                          <a:lnTo>
                            <a:pt x="2292" y="18"/>
                          </a:lnTo>
                          <a:lnTo>
                            <a:pt x="2293" y="15"/>
                          </a:lnTo>
                          <a:lnTo>
                            <a:pt x="2293" y="16"/>
                          </a:lnTo>
                          <a:lnTo>
                            <a:pt x="2294" y="17"/>
                          </a:lnTo>
                          <a:lnTo>
                            <a:pt x="2294" y="15"/>
                          </a:lnTo>
                          <a:lnTo>
                            <a:pt x="2294" y="13"/>
                          </a:lnTo>
                          <a:lnTo>
                            <a:pt x="2295" y="15"/>
                          </a:lnTo>
                          <a:lnTo>
                            <a:pt x="2295" y="18"/>
                          </a:lnTo>
                          <a:lnTo>
                            <a:pt x="2296" y="16"/>
                          </a:lnTo>
                          <a:lnTo>
                            <a:pt x="2296" y="16"/>
                          </a:lnTo>
                          <a:lnTo>
                            <a:pt x="2296" y="17"/>
                          </a:lnTo>
                          <a:lnTo>
                            <a:pt x="2297" y="16"/>
                          </a:lnTo>
                          <a:lnTo>
                            <a:pt x="2297" y="13"/>
                          </a:lnTo>
                          <a:lnTo>
                            <a:pt x="2298" y="15"/>
                          </a:lnTo>
                          <a:lnTo>
                            <a:pt x="2298" y="18"/>
                          </a:lnTo>
                          <a:lnTo>
                            <a:pt x="2299" y="21"/>
                          </a:lnTo>
                          <a:lnTo>
                            <a:pt x="2299" y="16"/>
                          </a:lnTo>
                          <a:lnTo>
                            <a:pt x="2299" y="17"/>
                          </a:lnTo>
                          <a:lnTo>
                            <a:pt x="2300" y="21"/>
                          </a:lnTo>
                          <a:lnTo>
                            <a:pt x="2300" y="17"/>
                          </a:lnTo>
                          <a:lnTo>
                            <a:pt x="2301" y="21"/>
                          </a:lnTo>
                          <a:lnTo>
                            <a:pt x="2301" y="20"/>
                          </a:lnTo>
                          <a:lnTo>
                            <a:pt x="2301" y="20"/>
                          </a:lnTo>
                          <a:lnTo>
                            <a:pt x="2302" y="19"/>
                          </a:lnTo>
                          <a:lnTo>
                            <a:pt x="2302" y="21"/>
                          </a:lnTo>
                          <a:lnTo>
                            <a:pt x="2303" y="17"/>
                          </a:lnTo>
                          <a:lnTo>
                            <a:pt x="2303" y="20"/>
                          </a:lnTo>
                          <a:lnTo>
                            <a:pt x="2304" y="22"/>
                          </a:lnTo>
                          <a:lnTo>
                            <a:pt x="2304" y="18"/>
                          </a:lnTo>
                          <a:lnTo>
                            <a:pt x="2304" y="18"/>
                          </a:lnTo>
                          <a:lnTo>
                            <a:pt x="2305" y="18"/>
                          </a:lnTo>
                          <a:lnTo>
                            <a:pt x="2305" y="18"/>
                          </a:lnTo>
                          <a:lnTo>
                            <a:pt x="2306" y="20"/>
                          </a:lnTo>
                          <a:lnTo>
                            <a:pt x="2306" y="17"/>
                          </a:lnTo>
                          <a:lnTo>
                            <a:pt x="2306" y="18"/>
                          </a:lnTo>
                          <a:lnTo>
                            <a:pt x="2307" y="12"/>
                          </a:lnTo>
                          <a:lnTo>
                            <a:pt x="2307" y="19"/>
                          </a:lnTo>
                          <a:lnTo>
                            <a:pt x="2308" y="16"/>
                          </a:lnTo>
                          <a:lnTo>
                            <a:pt x="2308" y="18"/>
                          </a:lnTo>
                          <a:lnTo>
                            <a:pt x="2309" y="17"/>
                          </a:lnTo>
                          <a:lnTo>
                            <a:pt x="2309" y="16"/>
                          </a:lnTo>
                          <a:lnTo>
                            <a:pt x="2309" y="14"/>
                          </a:lnTo>
                          <a:lnTo>
                            <a:pt x="2310" y="16"/>
                          </a:lnTo>
                          <a:lnTo>
                            <a:pt x="2310" y="14"/>
                          </a:lnTo>
                          <a:lnTo>
                            <a:pt x="2311" y="14"/>
                          </a:lnTo>
                          <a:lnTo>
                            <a:pt x="2311" y="18"/>
                          </a:lnTo>
                          <a:lnTo>
                            <a:pt x="2311" y="19"/>
                          </a:lnTo>
                          <a:lnTo>
                            <a:pt x="2312" y="18"/>
                          </a:lnTo>
                          <a:lnTo>
                            <a:pt x="2312" y="19"/>
                          </a:lnTo>
                          <a:lnTo>
                            <a:pt x="2313" y="17"/>
                          </a:lnTo>
                          <a:lnTo>
                            <a:pt x="2313" y="18"/>
                          </a:lnTo>
                          <a:lnTo>
                            <a:pt x="2314" y="19"/>
                          </a:lnTo>
                          <a:lnTo>
                            <a:pt x="2314" y="22"/>
                          </a:lnTo>
                          <a:lnTo>
                            <a:pt x="2314" y="20"/>
                          </a:lnTo>
                          <a:lnTo>
                            <a:pt x="2315" y="21"/>
                          </a:lnTo>
                          <a:lnTo>
                            <a:pt x="2315" y="21"/>
                          </a:lnTo>
                          <a:lnTo>
                            <a:pt x="2316" y="21"/>
                          </a:lnTo>
                          <a:lnTo>
                            <a:pt x="2316" y="21"/>
                          </a:lnTo>
                          <a:lnTo>
                            <a:pt x="2316" y="23"/>
                          </a:lnTo>
                          <a:lnTo>
                            <a:pt x="2317" y="22"/>
                          </a:lnTo>
                          <a:lnTo>
                            <a:pt x="2317" y="21"/>
                          </a:lnTo>
                          <a:lnTo>
                            <a:pt x="2318" y="20"/>
                          </a:lnTo>
                          <a:lnTo>
                            <a:pt x="2318" y="20"/>
                          </a:lnTo>
                          <a:lnTo>
                            <a:pt x="2319" y="22"/>
                          </a:lnTo>
                          <a:lnTo>
                            <a:pt x="2319" y="19"/>
                          </a:lnTo>
                          <a:lnTo>
                            <a:pt x="2319" y="17"/>
                          </a:lnTo>
                          <a:lnTo>
                            <a:pt x="2320" y="19"/>
                          </a:lnTo>
                          <a:lnTo>
                            <a:pt x="2320" y="19"/>
                          </a:lnTo>
                          <a:lnTo>
                            <a:pt x="2321" y="18"/>
                          </a:lnTo>
                          <a:lnTo>
                            <a:pt x="2321" y="19"/>
                          </a:lnTo>
                          <a:lnTo>
                            <a:pt x="2321" y="17"/>
                          </a:lnTo>
                          <a:lnTo>
                            <a:pt x="2322" y="17"/>
                          </a:lnTo>
                          <a:lnTo>
                            <a:pt x="2322" y="15"/>
                          </a:lnTo>
                          <a:lnTo>
                            <a:pt x="2323" y="16"/>
                          </a:lnTo>
                          <a:lnTo>
                            <a:pt x="2323" y="11"/>
                          </a:lnTo>
                          <a:lnTo>
                            <a:pt x="2324" y="17"/>
                          </a:lnTo>
                          <a:lnTo>
                            <a:pt x="2324" y="17"/>
                          </a:lnTo>
                          <a:lnTo>
                            <a:pt x="2324" y="17"/>
                          </a:lnTo>
                          <a:lnTo>
                            <a:pt x="2325" y="18"/>
                          </a:lnTo>
                          <a:lnTo>
                            <a:pt x="2325" y="16"/>
                          </a:lnTo>
                          <a:lnTo>
                            <a:pt x="2326" y="16"/>
                          </a:lnTo>
                          <a:lnTo>
                            <a:pt x="2326" y="16"/>
                          </a:lnTo>
                          <a:lnTo>
                            <a:pt x="2326" y="22"/>
                          </a:lnTo>
                          <a:lnTo>
                            <a:pt x="2327" y="19"/>
                          </a:lnTo>
                          <a:lnTo>
                            <a:pt x="2327" y="19"/>
                          </a:lnTo>
                          <a:lnTo>
                            <a:pt x="2328" y="20"/>
                          </a:lnTo>
                          <a:lnTo>
                            <a:pt x="2328" y="23"/>
                          </a:lnTo>
                          <a:lnTo>
                            <a:pt x="2329" y="20"/>
                          </a:lnTo>
                          <a:lnTo>
                            <a:pt x="2329" y="20"/>
                          </a:lnTo>
                          <a:lnTo>
                            <a:pt x="2329" y="21"/>
                          </a:lnTo>
                          <a:lnTo>
                            <a:pt x="2330" y="23"/>
                          </a:lnTo>
                          <a:lnTo>
                            <a:pt x="2330" y="23"/>
                          </a:lnTo>
                          <a:lnTo>
                            <a:pt x="2331" y="24"/>
                          </a:lnTo>
                          <a:lnTo>
                            <a:pt x="2331" y="21"/>
                          </a:lnTo>
                          <a:lnTo>
                            <a:pt x="2331" y="21"/>
                          </a:lnTo>
                          <a:lnTo>
                            <a:pt x="2332" y="23"/>
                          </a:lnTo>
                          <a:lnTo>
                            <a:pt x="2332" y="22"/>
                          </a:lnTo>
                          <a:lnTo>
                            <a:pt x="2333" y="19"/>
                          </a:lnTo>
                          <a:lnTo>
                            <a:pt x="2333" y="19"/>
                          </a:lnTo>
                          <a:lnTo>
                            <a:pt x="2334" y="19"/>
                          </a:lnTo>
                          <a:lnTo>
                            <a:pt x="2334" y="20"/>
                          </a:lnTo>
                          <a:lnTo>
                            <a:pt x="2334" y="19"/>
                          </a:lnTo>
                          <a:lnTo>
                            <a:pt x="2335" y="17"/>
                          </a:lnTo>
                          <a:lnTo>
                            <a:pt x="2335" y="17"/>
                          </a:lnTo>
                          <a:lnTo>
                            <a:pt x="2336" y="16"/>
                          </a:lnTo>
                          <a:lnTo>
                            <a:pt x="2336" y="15"/>
                          </a:lnTo>
                          <a:lnTo>
                            <a:pt x="2336" y="16"/>
                          </a:lnTo>
                          <a:lnTo>
                            <a:pt x="2337" y="17"/>
                          </a:lnTo>
                          <a:lnTo>
                            <a:pt x="2337" y="17"/>
                          </a:lnTo>
                          <a:lnTo>
                            <a:pt x="2338" y="18"/>
                          </a:lnTo>
                          <a:lnTo>
                            <a:pt x="2338" y="17"/>
                          </a:lnTo>
                          <a:lnTo>
                            <a:pt x="2339" y="17"/>
                          </a:lnTo>
                          <a:lnTo>
                            <a:pt x="2339" y="19"/>
                          </a:lnTo>
                          <a:lnTo>
                            <a:pt x="2339" y="19"/>
                          </a:lnTo>
                          <a:lnTo>
                            <a:pt x="2340" y="19"/>
                          </a:lnTo>
                          <a:lnTo>
                            <a:pt x="2340" y="21"/>
                          </a:lnTo>
                          <a:lnTo>
                            <a:pt x="2341" y="20"/>
                          </a:lnTo>
                          <a:lnTo>
                            <a:pt x="2341" y="19"/>
                          </a:lnTo>
                          <a:lnTo>
                            <a:pt x="2341" y="21"/>
                          </a:lnTo>
                          <a:lnTo>
                            <a:pt x="2342" y="23"/>
                          </a:lnTo>
                          <a:lnTo>
                            <a:pt x="2342" y="23"/>
                          </a:lnTo>
                          <a:lnTo>
                            <a:pt x="2343" y="24"/>
                          </a:lnTo>
                          <a:lnTo>
                            <a:pt x="2343" y="23"/>
                          </a:lnTo>
                          <a:lnTo>
                            <a:pt x="2344" y="22"/>
                          </a:lnTo>
                          <a:lnTo>
                            <a:pt x="2344" y="19"/>
                          </a:lnTo>
                          <a:lnTo>
                            <a:pt x="2344" y="21"/>
                          </a:lnTo>
                          <a:lnTo>
                            <a:pt x="2345" y="20"/>
                          </a:lnTo>
                          <a:lnTo>
                            <a:pt x="2345" y="23"/>
                          </a:lnTo>
                          <a:lnTo>
                            <a:pt x="2346" y="19"/>
                          </a:lnTo>
                          <a:lnTo>
                            <a:pt x="2346" y="21"/>
                          </a:lnTo>
                          <a:lnTo>
                            <a:pt x="2346" y="20"/>
                          </a:lnTo>
                          <a:lnTo>
                            <a:pt x="2347" y="18"/>
                          </a:lnTo>
                          <a:lnTo>
                            <a:pt x="2347" y="18"/>
                          </a:lnTo>
                          <a:lnTo>
                            <a:pt x="2348" y="19"/>
                          </a:lnTo>
                          <a:lnTo>
                            <a:pt x="2348" y="19"/>
                          </a:lnTo>
                          <a:lnTo>
                            <a:pt x="2349" y="20"/>
                          </a:lnTo>
                          <a:lnTo>
                            <a:pt x="2349" y="19"/>
                          </a:lnTo>
                          <a:lnTo>
                            <a:pt x="2349" y="18"/>
                          </a:lnTo>
                          <a:lnTo>
                            <a:pt x="2350" y="19"/>
                          </a:lnTo>
                          <a:lnTo>
                            <a:pt x="2350" y="17"/>
                          </a:lnTo>
                          <a:lnTo>
                            <a:pt x="2351" y="17"/>
                          </a:lnTo>
                          <a:lnTo>
                            <a:pt x="2351" y="17"/>
                          </a:lnTo>
                          <a:lnTo>
                            <a:pt x="2351" y="17"/>
                          </a:lnTo>
                          <a:lnTo>
                            <a:pt x="2352" y="19"/>
                          </a:lnTo>
                          <a:lnTo>
                            <a:pt x="2352" y="17"/>
                          </a:lnTo>
                          <a:lnTo>
                            <a:pt x="2353" y="19"/>
                          </a:lnTo>
                          <a:lnTo>
                            <a:pt x="2353" y="17"/>
                          </a:lnTo>
                          <a:lnTo>
                            <a:pt x="2354" y="18"/>
                          </a:lnTo>
                          <a:lnTo>
                            <a:pt x="2354" y="19"/>
                          </a:lnTo>
                          <a:lnTo>
                            <a:pt x="2354" y="16"/>
                          </a:lnTo>
                          <a:lnTo>
                            <a:pt x="2355" y="19"/>
                          </a:lnTo>
                          <a:lnTo>
                            <a:pt x="2355" y="20"/>
                          </a:lnTo>
                          <a:lnTo>
                            <a:pt x="2356" y="21"/>
                          </a:lnTo>
                          <a:lnTo>
                            <a:pt x="2356" y="20"/>
                          </a:lnTo>
                          <a:lnTo>
                            <a:pt x="2356" y="19"/>
                          </a:lnTo>
                          <a:lnTo>
                            <a:pt x="2357" y="19"/>
                          </a:lnTo>
                          <a:lnTo>
                            <a:pt x="2357" y="22"/>
                          </a:lnTo>
                          <a:lnTo>
                            <a:pt x="2358" y="21"/>
                          </a:lnTo>
                          <a:lnTo>
                            <a:pt x="2358" y="20"/>
                          </a:lnTo>
                          <a:lnTo>
                            <a:pt x="2359" y="21"/>
                          </a:lnTo>
                          <a:lnTo>
                            <a:pt x="2359" y="21"/>
                          </a:lnTo>
                          <a:lnTo>
                            <a:pt x="2359" y="21"/>
                          </a:lnTo>
                          <a:lnTo>
                            <a:pt x="2360" y="22"/>
                          </a:lnTo>
                          <a:lnTo>
                            <a:pt x="2360" y="22"/>
                          </a:lnTo>
                          <a:lnTo>
                            <a:pt x="2361" y="18"/>
                          </a:lnTo>
                          <a:lnTo>
                            <a:pt x="2361" y="20"/>
                          </a:lnTo>
                          <a:lnTo>
                            <a:pt x="2361" y="18"/>
                          </a:lnTo>
                          <a:lnTo>
                            <a:pt x="2362" y="17"/>
                          </a:lnTo>
                          <a:lnTo>
                            <a:pt x="2362" y="16"/>
                          </a:lnTo>
                          <a:lnTo>
                            <a:pt x="2363" y="17"/>
                          </a:lnTo>
                          <a:lnTo>
                            <a:pt x="2363" y="15"/>
                          </a:lnTo>
                          <a:lnTo>
                            <a:pt x="2364" y="14"/>
                          </a:lnTo>
                          <a:lnTo>
                            <a:pt x="2364" y="14"/>
                          </a:lnTo>
                          <a:lnTo>
                            <a:pt x="2364" y="17"/>
                          </a:lnTo>
                          <a:lnTo>
                            <a:pt x="2365" y="16"/>
                          </a:lnTo>
                          <a:lnTo>
                            <a:pt x="2365" y="17"/>
                          </a:lnTo>
                          <a:lnTo>
                            <a:pt x="2366" y="15"/>
                          </a:lnTo>
                          <a:lnTo>
                            <a:pt x="2366" y="15"/>
                          </a:lnTo>
                          <a:lnTo>
                            <a:pt x="2366" y="18"/>
                          </a:lnTo>
                          <a:lnTo>
                            <a:pt x="2367" y="15"/>
                          </a:lnTo>
                          <a:lnTo>
                            <a:pt x="2367" y="19"/>
                          </a:lnTo>
                          <a:lnTo>
                            <a:pt x="2368" y="19"/>
                          </a:lnTo>
                          <a:lnTo>
                            <a:pt x="2368" y="19"/>
                          </a:lnTo>
                          <a:lnTo>
                            <a:pt x="2369" y="18"/>
                          </a:lnTo>
                          <a:lnTo>
                            <a:pt x="2369" y="17"/>
                          </a:lnTo>
                          <a:lnTo>
                            <a:pt x="2369" y="20"/>
                          </a:lnTo>
                          <a:lnTo>
                            <a:pt x="2370" y="19"/>
                          </a:lnTo>
                          <a:lnTo>
                            <a:pt x="2370" y="20"/>
                          </a:lnTo>
                          <a:lnTo>
                            <a:pt x="2371" y="21"/>
                          </a:lnTo>
                          <a:lnTo>
                            <a:pt x="2371" y="19"/>
                          </a:lnTo>
                          <a:lnTo>
                            <a:pt x="2371" y="20"/>
                          </a:lnTo>
                          <a:lnTo>
                            <a:pt x="2372" y="20"/>
                          </a:lnTo>
                          <a:lnTo>
                            <a:pt x="2372" y="21"/>
                          </a:lnTo>
                          <a:lnTo>
                            <a:pt x="2373" y="21"/>
                          </a:lnTo>
                          <a:lnTo>
                            <a:pt x="2373" y="18"/>
                          </a:lnTo>
                          <a:lnTo>
                            <a:pt x="2374" y="23"/>
                          </a:lnTo>
                          <a:lnTo>
                            <a:pt x="2374" y="18"/>
                          </a:lnTo>
                          <a:lnTo>
                            <a:pt x="2374" y="19"/>
                          </a:lnTo>
                          <a:lnTo>
                            <a:pt x="2375" y="19"/>
                          </a:lnTo>
                          <a:lnTo>
                            <a:pt x="2375" y="20"/>
                          </a:lnTo>
                          <a:lnTo>
                            <a:pt x="2376" y="18"/>
                          </a:lnTo>
                          <a:lnTo>
                            <a:pt x="2376" y="19"/>
                          </a:lnTo>
                          <a:lnTo>
                            <a:pt x="2376" y="17"/>
                          </a:lnTo>
                          <a:lnTo>
                            <a:pt x="2377" y="17"/>
                          </a:lnTo>
                          <a:lnTo>
                            <a:pt x="2377" y="16"/>
                          </a:lnTo>
                          <a:lnTo>
                            <a:pt x="2378" y="16"/>
                          </a:lnTo>
                          <a:lnTo>
                            <a:pt x="2378" y="15"/>
                          </a:lnTo>
                          <a:lnTo>
                            <a:pt x="2379" y="16"/>
                          </a:lnTo>
                          <a:lnTo>
                            <a:pt x="2379" y="15"/>
                          </a:lnTo>
                          <a:lnTo>
                            <a:pt x="2379" y="18"/>
                          </a:lnTo>
                          <a:lnTo>
                            <a:pt x="2380" y="16"/>
                          </a:lnTo>
                          <a:lnTo>
                            <a:pt x="2380" y="14"/>
                          </a:lnTo>
                          <a:lnTo>
                            <a:pt x="2381" y="17"/>
                          </a:lnTo>
                          <a:lnTo>
                            <a:pt x="2381" y="16"/>
                          </a:lnTo>
                          <a:lnTo>
                            <a:pt x="2381" y="19"/>
                          </a:lnTo>
                          <a:lnTo>
                            <a:pt x="2382" y="19"/>
                          </a:lnTo>
                          <a:lnTo>
                            <a:pt x="2382" y="18"/>
                          </a:lnTo>
                          <a:lnTo>
                            <a:pt x="2383" y="15"/>
                          </a:lnTo>
                          <a:lnTo>
                            <a:pt x="2383" y="19"/>
                          </a:lnTo>
                          <a:lnTo>
                            <a:pt x="2384" y="18"/>
                          </a:lnTo>
                          <a:lnTo>
                            <a:pt x="2384" y="21"/>
                          </a:lnTo>
                          <a:lnTo>
                            <a:pt x="2384" y="21"/>
                          </a:lnTo>
                          <a:lnTo>
                            <a:pt x="2385" y="21"/>
                          </a:lnTo>
                          <a:lnTo>
                            <a:pt x="2385" y="19"/>
                          </a:lnTo>
                          <a:lnTo>
                            <a:pt x="2386" y="21"/>
                          </a:lnTo>
                          <a:lnTo>
                            <a:pt x="2386" y="21"/>
                          </a:lnTo>
                          <a:lnTo>
                            <a:pt x="2386" y="22"/>
                          </a:lnTo>
                          <a:lnTo>
                            <a:pt x="2387" y="20"/>
                          </a:lnTo>
                          <a:lnTo>
                            <a:pt x="2387" y="20"/>
                          </a:lnTo>
                          <a:lnTo>
                            <a:pt x="2388" y="18"/>
                          </a:lnTo>
                          <a:lnTo>
                            <a:pt x="2388" y="18"/>
                          </a:lnTo>
                          <a:lnTo>
                            <a:pt x="2389" y="18"/>
                          </a:lnTo>
                          <a:lnTo>
                            <a:pt x="2389" y="20"/>
                          </a:lnTo>
                          <a:lnTo>
                            <a:pt x="2389" y="20"/>
                          </a:lnTo>
                          <a:lnTo>
                            <a:pt x="2390" y="21"/>
                          </a:lnTo>
                          <a:lnTo>
                            <a:pt x="2390" y="18"/>
                          </a:lnTo>
                          <a:lnTo>
                            <a:pt x="2391" y="17"/>
                          </a:lnTo>
                          <a:lnTo>
                            <a:pt x="2391" y="16"/>
                          </a:lnTo>
                          <a:lnTo>
                            <a:pt x="2391" y="15"/>
                          </a:lnTo>
                          <a:lnTo>
                            <a:pt x="2392" y="17"/>
                          </a:lnTo>
                          <a:lnTo>
                            <a:pt x="2392" y="14"/>
                          </a:lnTo>
                          <a:lnTo>
                            <a:pt x="2393" y="15"/>
                          </a:lnTo>
                          <a:lnTo>
                            <a:pt x="2393" y="17"/>
                          </a:lnTo>
                          <a:lnTo>
                            <a:pt x="2394" y="17"/>
                          </a:lnTo>
                          <a:lnTo>
                            <a:pt x="2394" y="15"/>
                          </a:lnTo>
                          <a:lnTo>
                            <a:pt x="2394" y="16"/>
                          </a:lnTo>
                          <a:lnTo>
                            <a:pt x="2395" y="17"/>
                          </a:lnTo>
                          <a:lnTo>
                            <a:pt x="2395" y="18"/>
                          </a:lnTo>
                          <a:lnTo>
                            <a:pt x="2396" y="18"/>
                          </a:lnTo>
                          <a:lnTo>
                            <a:pt x="2396" y="19"/>
                          </a:lnTo>
                          <a:lnTo>
                            <a:pt x="2396" y="19"/>
                          </a:lnTo>
                          <a:lnTo>
                            <a:pt x="2397" y="19"/>
                          </a:lnTo>
                          <a:lnTo>
                            <a:pt x="2397" y="21"/>
                          </a:lnTo>
                          <a:lnTo>
                            <a:pt x="2398" y="20"/>
                          </a:lnTo>
                          <a:lnTo>
                            <a:pt x="2398" y="20"/>
                          </a:lnTo>
                          <a:lnTo>
                            <a:pt x="2399" y="21"/>
                          </a:lnTo>
                          <a:lnTo>
                            <a:pt x="2399" y="21"/>
                          </a:lnTo>
                          <a:lnTo>
                            <a:pt x="2399" y="20"/>
                          </a:lnTo>
                          <a:lnTo>
                            <a:pt x="2400" y="20"/>
                          </a:lnTo>
                          <a:lnTo>
                            <a:pt x="2400" y="21"/>
                          </a:lnTo>
                          <a:lnTo>
                            <a:pt x="2401" y="19"/>
                          </a:lnTo>
                          <a:lnTo>
                            <a:pt x="2401" y="20"/>
                          </a:lnTo>
                          <a:lnTo>
                            <a:pt x="2401" y="19"/>
                          </a:lnTo>
                          <a:lnTo>
                            <a:pt x="2402" y="19"/>
                          </a:lnTo>
                          <a:lnTo>
                            <a:pt x="2402" y="19"/>
                          </a:lnTo>
                          <a:lnTo>
                            <a:pt x="2403" y="19"/>
                          </a:lnTo>
                          <a:lnTo>
                            <a:pt x="2403" y="18"/>
                          </a:lnTo>
                          <a:lnTo>
                            <a:pt x="2404" y="18"/>
                          </a:lnTo>
                          <a:lnTo>
                            <a:pt x="2404" y="16"/>
                          </a:lnTo>
                          <a:lnTo>
                            <a:pt x="2404" y="19"/>
                          </a:lnTo>
                          <a:lnTo>
                            <a:pt x="2405" y="16"/>
                          </a:lnTo>
                          <a:lnTo>
                            <a:pt x="2405" y="14"/>
                          </a:lnTo>
                          <a:lnTo>
                            <a:pt x="2406" y="13"/>
                          </a:lnTo>
                          <a:lnTo>
                            <a:pt x="2406" y="13"/>
                          </a:lnTo>
                          <a:lnTo>
                            <a:pt x="2406" y="16"/>
                          </a:lnTo>
                          <a:lnTo>
                            <a:pt x="2407" y="17"/>
                          </a:lnTo>
                          <a:lnTo>
                            <a:pt x="2407" y="14"/>
                          </a:lnTo>
                          <a:lnTo>
                            <a:pt x="2408" y="17"/>
                          </a:lnTo>
                          <a:lnTo>
                            <a:pt x="2408" y="16"/>
                          </a:lnTo>
                          <a:lnTo>
                            <a:pt x="2409" y="16"/>
                          </a:lnTo>
                          <a:lnTo>
                            <a:pt x="2409" y="16"/>
                          </a:lnTo>
                          <a:lnTo>
                            <a:pt x="2409" y="19"/>
                          </a:lnTo>
                          <a:lnTo>
                            <a:pt x="2410" y="18"/>
                          </a:lnTo>
                          <a:lnTo>
                            <a:pt x="2410" y="17"/>
                          </a:lnTo>
                          <a:lnTo>
                            <a:pt x="2411" y="16"/>
                          </a:lnTo>
                          <a:lnTo>
                            <a:pt x="2411" y="17"/>
                          </a:lnTo>
                          <a:lnTo>
                            <a:pt x="2411" y="19"/>
                          </a:lnTo>
                          <a:lnTo>
                            <a:pt x="2412" y="18"/>
                          </a:lnTo>
                          <a:lnTo>
                            <a:pt x="2412" y="18"/>
                          </a:lnTo>
                          <a:lnTo>
                            <a:pt x="2413" y="20"/>
                          </a:lnTo>
                          <a:lnTo>
                            <a:pt x="2413" y="23"/>
                          </a:lnTo>
                          <a:lnTo>
                            <a:pt x="2414" y="20"/>
                          </a:lnTo>
                          <a:lnTo>
                            <a:pt x="2414" y="19"/>
                          </a:lnTo>
                          <a:lnTo>
                            <a:pt x="2414" y="21"/>
                          </a:lnTo>
                          <a:lnTo>
                            <a:pt x="2415" y="21"/>
                          </a:lnTo>
                          <a:lnTo>
                            <a:pt x="2415" y="22"/>
                          </a:lnTo>
                          <a:lnTo>
                            <a:pt x="2416" y="22"/>
                          </a:lnTo>
                          <a:lnTo>
                            <a:pt x="2416" y="19"/>
                          </a:lnTo>
                          <a:lnTo>
                            <a:pt x="2416" y="18"/>
                          </a:lnTo>
                          <a:lnTo>
                            <a:pt x="2417" y="18"/>
                          </a:lnTo>
                          <a:lnTo>
                            <a:pt x="2417" y="20"/>
                          </a:lnTo>
                          <a:lnTo>
                            <a:pt x="2418" y="17"/>
                          </a:lnTo>
                          <a:lnTo>
                            <a:pt x="2418" y="16"/>
                          </a:lnTo>
                          <a:lnTo>
                            <a:pt x="2419" y="16"/>
                          </a:lnTo>
                          <a:lnTo>
                            <a:pt x="2419" y="15"/>
                          </a:lnTo>
                          <a:lnTo>
                            <a:pt x="2419" y="13"/>
                          </a:lnTo>
                          <a:lnTo>
                            <a:pt x="2420" y="15"/>
                          </a:lnTo>
                          <a:lnTo>
                            <a:pt x="2420" y="15"/>
                          </a:lnTo>
                          <a:lnTo>
                            <a:pt x="2421" y="18"/>
                          </a:lnTo>
                          <a:lnTo>
                            <a:pt x="2421" y="16"/>
                          </a:lnTo>
                          <a:lnTo>
                            <a:pt x="2421" y="16"/>
                          </a:lnTo>
                          <a:lnTo>
                            <a:pt x="2422" y="16"/>
                          </a:lnTo>
                          <a:lnTo>
                            <a:pt x="2422" y="18"/>
                          </a:lnTo>
                          <a:lnTo>
                            <a:pt x="2423" y="19"/>
                          </a:lnTo>
                          <a:lnTo>
                            <a:pt x="2423" y="18"/>
                          </a:lnTo>
                          <a:lnTo>
                            <a:pt x="2424" y="19"/>
                          </a:lnTo>
                          <a:lnTo>
                            <a:pt x="2424" y="17"/>
                          </a:lnTo>
                          <a:lnTo>
                            <a:pt x="2424" y="18"/>
                          </a:lnTo>
                          <a:lnTo>
                            <a:pt x="2425" y="18"/>
                          </a:lnTo>
                          <a:lnTo>
                            <a:pt x="2425" y="20"/>
                          </a:lnTo>
                          <a:lnTo>
                            <a:pt x="2426" y="19"/>
                          </a:lnTo>
                          <a:lnTo>
                            <a:pt x="2426" y="21"/>
                          </a:lnTo>
                          <a:lnTo>
                            <a:pt x="2426" y="21"/>
                          </a:lnTo>
                          <a:lnTo>
                            <a:pt x="2427" y="24"/>
                          </a:lnTo>
                          <a:lnTo>
                            <a:pt x="2427" y="22"/>
                          </a:lnTo>
                          <a:lnTo>
                            <a:pt x="2428" y="20"/>
                          </a:lnTo>
                          <a:lnTo>
                            <a:pt x="2428" y="23"/>
                          </a:lnTo>
                          <a:lnTo>
                            <a:pt x="2429" y="21"/>
                          </a:lnTo>
                          <a:lnTo>
                            <a:pt x="2429" y="22"/>
                          </a:lnTo>
                          <a:lnTo>
                            <a:pt x="2429" y="20"/>
                          </a:lnTo>
                          <a:lnTo>
                            <a:pt x="2430" y="16"/>
                          </a:lnTo>
                          <a:lnTo>
                            <a:pt x="2430" y="20"/>
                          </a:lnTo>
                          <a:lnTo>
                            <a:pt x="2431" y="19"/>
                          </a:lnTo>
                          <a:lnTo>
                            <a:pt x="2431" y="19"/>
                          </a:lnTo>
                          <a:lnTo>
                            <a:pt x="2431" y="18"/>
                          </a:lnTo>
                          <a:lnTo>
                            <a:pt x="2432" y="16"/>
                          </a:lnTo>
                          <a:lnTo>
                            <a:pt x="2432" y="18"/>
                          </a:lnTo>
                          <a:lnTo>
                            <a:pt x="2433" y="16"/>
                          </a:lnTo>
                          <a:lnTo>
                            <a:pt x="2433" y="18"/>
                          </a:lnTo>
                          <a:lnTo>
                            <a:pt x="2434" y="17"/>
                          </a:lnTo>
                          <a:lnTo>
                            <a:pt x="2434" y="15"/>
                          </a:lnTo>
                          <a:lnTo>
                            <a:pt x="2434" y="18"/>
                          </a:lnTo>
                          <a:lnTo>
                            <a:pt x="2435" y="15"/>
                          </a:lnTo>
                          <a:lnTo>
                            <a:pt x="2435" y="16"/>
                          </a:lnTo>
                          <a:lnTo>
                            <a:pt x="2436" y="17"/>
                          </a:lnTo>
                          <a:lnTo>
                            <a:pt x="2436" y="18"/>
                          </a:lnTo>
                          <a:lnTo>
                            <a:pt x="2436" y="18"/>
                          </a:lnTo>
                          <a:lnTo>
                            <a:pt x="2437" y="20"/>
                          </a:lnTo>
                          <a:lnTo>
                            <a:pt x="2437" y="19"/>
                          </a:lnTo>
                          <a:lnTo>
                            <a:pt x="2438" y="20"/>
                          </a:lnTo>
                          <a:lnTo>
                            <a:pt x="2438" y="20"/>
                          </a:lnTo>
                          <a:lnTo>
                            <a:pt x="2439" y="20"/>
                          </a:lnTo>
                          <a:lnTo>
                            <a:pt x="2439" y="20"/>
                          </a:lnTo>
                          <a:lnTo>
                            <a:pt x="2439" y="21"/>
                          </a:lnTo>
                          <a:lnTo>
                            <a:pt x="2440" y="22"/>
                          </a:lnTo>
                          <a:lnTo>
                            <a:pt x="2440" y="22"/>
                          </a:lnTo>
                          <a:lnTo>
                            <a:pt x="2441" y="23"/>
                          </a:lnTo>
                          <a:lnTo>
                            <a:pt x="2441" y="21"/>
                          </a:lnTo>
                          <a:lnTo>
                            <a:pt x="2441" y="22"/>
                          </a:lnTo>
                          <a:lnTo>
                            <a:pt x="2442" y="21"/>
                          </a:lnTo>
                          <a:lnTo>
                            <a:pt x="2442" y="21"/>
                          </a:lnTo>
                          <a:lnTo>
                            <a:pt x="2443" y="22"/>
                          </a:lnTo>
                          <a:lnTo>
                            <a:pt x="2443" y="22"/>
                          </a:lnTo>
                          <a:lnTo>
                            <a:pt x="2444" y="22"/>
                          </a:lnTo>
                          <a:lnTo>
                            <a:pt x="2444" y="19"/>
                          </a:lnTo>
                          <a:lnTo>
                            <a:pt x="2444" y="19"/>
                          </a:lnTo>
                          <a:lnTo>
                            <a:pt x="2445" y="19"/>
                          </a:lnTo>
                          <a:lnTo>
                            <a:pt x="2445" y="17"/>
                          </a:lnTo>
                          <a:lnTo>
                            <a:pt x="2446" y="16"/>
                          </a:lnTo>
                          <a:lnTo>
                            <a:pt x="2446" y="17"/>
                          </a:lnTo>
                          <a:lnTo>
                            <a:pt x="2446" y="16"/>
                          </a:lnTo>
                          <a:lnTo>
                            <a:pt x="2447" y="16"/>
                          </a:lnTo>
                          <a:lnTo>
                            <a:pt x="2447" y="17"/>
                          </a:lnTo>
                          <a:lnTo>
                            <a:pt x="2448" y="16"/>
                          </a:lnTo>
                          <a:lnTo>
                            <a:pt x="2448" y="17"/>
                          </a:lnTo>
                          <a:lnTo>
                            <a:pt x="2449" y="16"/>
                          </a:lnTo>
                          <a:lnTo>
                            <a:pt x="2449" y="19"/>
                          </a:lnTo>
                          <a:lnTo>
                            <a:pt x="2449" y="18"/>
                          </a:lnTo>
                          <a:lnTo>
                            <a:pt x="2450" y="19"/>
                          </a:lnTo>
                          <a:lnTo>
                            <a:pt x="2450" y="16"/>
                          </a:lnTo>
                          <a:lnTo>
                            <a:pt x="2451" y="17"/>
                          </a:lnTo>
                          <a:lnTo>
                            <a:pt x="2451" y="16"/>
                          </a:lnTo>
                          <a:lnTo>
                            <a:pt x="2451" y="19"/>
                          </a:lnTo>
                          <a:lnTo>
                            <a:pt x="2452" y="21"/>
                          </a:lnTo>
                          <a:lnTo>
                            <a:pt x="2452" y="19"/>
                          </a:lnTo>
                          <a:lnTo>
                            <a:pt x="2453" y="20"/>
                          </a:lnTo>
                          <a:lnTo>
                            <a:pt x="2453" y="19"/>
                          </a:lnTo>
                          <a:lnTo>
                            <a:pt x="2454" y="22"/>
                          </a:lnTo>
                          <a:lnTo>
                            <a:pt x="2454" y="22"/>
                          </a:lnTo>
                          <a:lnTo>
                            <a:pt x="2454" y="20"/>
                          </a:lnTo>
                          <a:lnTo>
                            <a:pt x="2455" y="22"/>
                          </a:lnTo>
                          <a:lnTo>
                            <a:pt x="2455" y="19"/>
                          </a:lnTo>
                          <a:lnTo>
                            <a:pt x="2456" y="20"/>
                          </a:lnTo>
                          <a:lnTo>
                            <a:pt x="2456" y="19"/>
                          </a:lnTo>
                          <a:lnTo>
                            <a:pt x="2456" y="22"/>
                          </a:lnTo>
                          <a:lnTo>
                            <a:pt x="2457" y="18"/>
                          </a:lnTo>
                          <a:lnTo>
                            <a:pt x="2457" y="20"/>
                          </a:lnTo>
                          <a:lnTo>
                            <a:pt x="2458" y="19"/>
                          </a:lnTo>
                          <a:lnTo>
                            <a:pt x="2458" y="18"/>
                          </a:lnTo>
                          <a:lnTo>
                            <a:pt x="2459" y="19"/>
                          </a:lnTo>
                          <a:lnTo>
                            <a:pt x="2459" y="21"/>
                          </a:lnTo>
                          <a:lnTo>
                            <a:pt x="2459" y="20"/>
                          </a:lnTo>
                          <a:lnTo>
                            <a:pt x="2460" y="19"/>
                          </a:lnTo>
                          <a:lnTo>
                            <a:pt x="2460" y="18"/>
                          </a:lnTo>
                          <a:lnTo>
                            <a:pt x="2461" y="16"/>
                          </a:lnTo>
                          <a:lnTo>
                            <a:pt x="2461" y="14"/>
                          </a:lnTo>
                          <a:lnTo>
                            <a:pt x="2461" y="15"/>
                          </a:lnTo>
                          <a:lnTo>
                            <a:pt x="2462" y="15"/>
                          </a:lnTo>
                          <a:lnTo>
                            <a:pt x="2462" y="14"/>
                          </a:lnTo>
                          <a:lnTo>
                            <a:pt x="2463" y="17"/>
                          </a:lnTo>
                          <a:lnTo>
                            <a:pt x="2463" y="17"/>
                          </a:lnTo>
                          <a:lnTo>
                            <a:pt x="2464" y="15"/>
                          </a:lnTo>
                          <a:lnTo>
                            <a:pt x="2464" y="16"/>
                          </a:lnTo>
                          <a:lnTo>
                            <a:pt x="2464" y="17"/>
                          </a:lnTo>
                          <a:lnTo>
                            <a:pt x="2465" y="18"/>
                          </a:lnTo>
                          <a:lnTo>
                            <a:pt x="2465" y="17"/>
                          </a:lnTo>
                          <a:lnTo>
                            <a:pt x="2466" y="19"/>
                          </a:lnTo>
                          <a:lnTo>
                            <a:pt x="2466" y="19"/>
                          </a:lnTo>
                          <a:lnTo>
                            <a:pt x="2466" y="19"/>
                          </a:lnTo>
                          <a:lnTo>
                            <a:pt x="2467" y="20"/>
                          </a:lnTo>
                          <a:lnTo>
                            <a:pt x="2467" y="19"/>
                          </a:lnTo>
                          <a:lnTo>
                            <a:pt x="2468" y="17"/>
                          </a:lnTo>
                          <a:lnTo>
                            <a:pt x="2468" y="21"/>
                          </a:lnTo>
                          <a:lnTo>
                            <a:pt x="2469" y="20"/>
                          </a:lnTo>
                          <a:lnTo>
                            <a:pt x="2469" y="21"/>
                          </a:lnTo>
                          <a:lnTo>
                            <a:pt x="2469" y="20"/>
                          </a:lnTo>
                          <a:lnTo>
                            <a:pt x="2470" y="21"/>
                          </a:lnTo>
                          <a:lnTo>
                            <a:pt x="2470" y="21"/>
                          </a:lnTo>
                          <a:lnTo>
                            <a:pt x="2471" y="22"/>
                          </a:lnTo>
                          <a:lnTo>
                            <a:pt x="2471" y="19"/>
                          </a:lnTo>
                          <a:lnTo>
                            <a:pt x="2471" y="19"/>
                          </a:lnTo>
                          <a:lnTo>
                            <a:pt x="2472" y="17"/>
                          </a:lnTo>
                          <a:lnTo>
                            <a:pt x="2472" y="21"/>
                          </a:lnTo>
                          <a:lnTo>
                            <a:pt x="2473" y="18"/>
                          </a:lnTo>
                          <a:lnTo>
                            <a:pt x="2473" y="16"/>
                          </a:lnTo>
                          <a:lnTo>
                            <a:pt x="2474" y="15"/>
                          </a:lnTo>
                          <a:lnTo>
                            <a:pt x="2474" y="18"/>
                          </a:lnTo>
                          <a:lnTo>
                            <a:pt x="2474" y="14"/>
                          </a:lnTo>
                          <a:lnTo>
                            <a:pt x="2475" y="13"/>
                          </a:lnTo>
                          <a:lnTo>
                            <a:pt x="2475" y="13"/>
                          </a:lnTo>
                          <a:lnTo>
                            <a:pt x="2476" y="14"/>
                          </a:lnTo>
                          <a:lnTo>
                            <a:pt x="2476" y="15"/>
                          </a:lnTo>
                          <a:lnTo>
                            <a:pt x="2476" y="17"/>
                          </a:lnTo>
                          <a:lnTo>
                            <a:pt x="2477" y="16"/>
                          </a:lnTo>
                          <a:lnTo>
                            <a:pt x="2477" y="16"/>
                          </a:lnTo>
                          <a:lnTo>
                            <a:pt x="2478" y="16"/>
                          </a:lnTo>
                          <a:lnTo>
                            <a:pt x="2478" y="17"/>
                          </a:lnTo>
                          <a:lnTo>
                            <a:pt x="2479" y="16"/>
                          </a:lnTo>
                          <a:lnTo>
                            <a:pt x="2479" y="18"/>
                          </a:lnTo>
                          <a:lnTo>
                            <a:pt x="2479" y="17"/>
                          </a:lnTo>
                          <a:lnTo>
                            <a:pt x="2480" y="17"/>
                          </a:lnTo>
                          <a:lnTo>
                            <a:pt x="2480" y="18"/>
                          </a:lnTo>
                          <a:lnTo>
                            <a:pt x="2481" y="20"/>
                          </a:lnTo>
                          <a:lnTo>
                            <a:pt x="2481" y="20"/>
                          </a:lnTo>
                          <a:lnTo>
                            <a:pt x="2481" y="22"/>
                          </a:lnTo>
                          <a:lnTo>
                            <a:pt x="2482" y="22"/>
                          </a:lnTo>
                          <a:lnTo>
                            <a:pt x="2482" y="22"/>
                          </a:lnTo>
                          <a:lnTo>
                            <a:pt x="2483" y="20"/>
                          </a:lnTo>
                          <a:lnTo>
                            <a:pt x="2483" y="22"/>
                          </a:lnTo>
                          <a:lnTo>
                            <a:pt x="2484" y="21"/>
                          </a:lnTo>
                          <a:lnTo>
                            <a:pt x="2484" y="19"/>
                          </a:lnTo>
                          <a:lnTo>
                            <a:pt x="2484" y="19"/>
                          </a:lnTo>
                          <a:lnTo>
                            <a:pt x="2485" y="19"/>
                          </a:lnTo>
                          <a:lnTo>
                            <a:pt x="2485" y="20"/>
                          </a:lnTo>
                          <a:lnTo>
                            <a:pt x="2486" y="19"/>
                          </a:lnTo>
                          <a:lnTo>
                            <a:pt x="2486" y="18"/>
                          </a:lnTo>
                          <a:lnTo>
                            <a:pt x="2486" y="17"/>
                          </a:lnTo>
                          <a:lnTo>
                            <a:pt x="2487" y="17"/>
                          </a:lnTo>
                          <a:lnTo>
                            <a:pt x="2487" y="17"/>
                          </a:lnTo>
                          <a:lnTo>
                            <a:pt x="2488" y="17"/>
                          </a:lnTo>
                          <a:lnTo>
                            <a:pt x="2488" y="15"/>
                          </a:lnTo>
                          <a:lnTo>
                            <a:pt x="2489" y="13"/>
                          </a:lnTo>
                          <a:lnTo>
                            <a:pt x="2489" y="15"/>
                          </a:lnTo>
                          <a:lnTo>
                            <a:pt x="2489" y="15"/>
                          </a:lnTo>
                          <a:lnTo>
                            <a:pt x="2490" y="15"/>
                          </a:lnTo>
                          <a:lnTo>
                            <a:pt x="2490" y="15"/>
                          </a:lnTo>
                          <a:lnTo>
                            <a:pt x="2491" y="14"/>
                          </a:lnTo>
                          <a:lnTo>
                            <a:pt x="2491" y="16"/>
                          </a:lnTo>
                          <a:lnTo>
                            <a:pt x="2491" y="18"/>
                          </a:lnTo>
                          <a:lnTo>
                            <a:pt x="2492" y="18"/>
                          </a:lnTo>
                          <a:lnTo>
                            <a:pt x="2492" y="17"/>
                          </a:lnTo>
                          <a:lnTo>
                            <a:pt x="2493" y="18"/>
                          </a:lnTo>
                          <a:lnTo>
                            <a:pt x="2493" y="19"/>
                          </a:lnTo>
                          <a:lnTo>
                            <a:pt x="2494" y="19"/>
                          </a:lnTo>
                          <a:lnTo>
                            <a:pt x="2494" y="19"/>
                          </a:lnTo>
                          <a:lnTo>
                            <a:pt x="2494" y="20"/>
                          </a:lnTo>
                          <a:lnTo>
                            <a:pt x="2495" y="21"/>
                          </a:lnTo>
                          <a:lnTo>
                            <a:pt x="2495" y="19"/>
                          </a:lnTo>
                          <a:lnTo>
                            <a:pt x="2496" y="20"/>
                          </a:lnTo>
                          <a:lnTo>
                            <a:pt x="2496" y="22"/>
                          </a:lnTo>
                          <a:lnTo>
                            <a:pt x="2496" y="21"/>
                          </a:lnTo>
                          <a:lnTo>
                            <a:pt x="2497" y="20"/>
                          </a:lnTo>
                          <a:lnTo>
                            <a:pt x="2497" y="23"/>
                          </a:lnTo>
                          <a:lnTo>
                            <a:pt x="2498" y="20"/>
                          </a:lnTo>
                          <a:lnTo>
                            <a:pt x="2498" y="22"/>
                          </a:lnTo>
                          <a:lnTo>
                            <a:pt x="2499" y="16"/>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75" name="Line 159">
                      <a:extLst>
                        <a:ext uri="{FF2B5EF4-FFF2-40B4-BE49-F238E27FC236}">
                          <a16:creationId xmlns:a16="http://schemas.microsoft.com/office/drawing/2014/main" id="{AFFC781C-ABAA-403F-B7D1-91DC1662EB92}"/>
                        </a:ext>
                      </a:extLst>
                    </p:cNvPr>
                    <p:cNvSpPr>
                      <a:spLocks noChangeShapeType="1"/>
                    </p:cNvSpPr>
                    <p:nvPr/>
                  </p:nvSpPr>
                  <p:spPr bwMode="auto">
                    <a:xfrm>
                      <a:off x="10769600" y="9625013"/>
                      <a:ext cx="0" cy="83185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76" name="Line 160">
                      <a:extLst>
                        <a:ext uri="{FF2B5EF4-FFF2-40B4-BE49-F238E27FC236}">
                          <a16:creationId xmlns:a16="http://schemas.microsoft.com/office/drawing/2014/main" id="{CBDDFFA9-EFDD-4762-9445-3D1C143621C2}"/>
                        </a:ext>
                      </a:extLst>
                    </p:cNvPr>
                    <p:cNvSpPr>
                      <a:spLocks noChangeShapeType="1"/>
                    </p:cNvSpPr>
                    <p:nvPr/>
                  </p:nvSpPr>
                  <p:spPr bwMode="auto">
                    <a:xfrm flipV="1">
                      <a:off x="10771188" y="10155238"/>
                      <a:ext cx="0" cy="301625"/>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77" name="Freeform 161">
                      <a:extLst>
                        <a:ext uri="{FF2B5EF4-FFF2-40B4-BE49-F238E27FC236}">
                          <a16:creationId xmlns:a16="http://schemas.microsoft.com/office/drawing/2014/main" id="{24875A7D-2910-4DC2-9B1D-F3650CBFE3D1}"/>
                        </a:ext>
                      </a:extLst>
                    </p:cNvPr>
                    <p:cNvSpPr>
                      <a:spLocks/>
                    </p:cNvSpPr>
                    <p:nvPr/>
                  </p:nvSpPr>
                  <p:spPr bwMode="auto">
                    <a:xfrm flipV="1">
                      <a:off x="10771188" y="9844088"/>
                      <a:ext cx="269875" cy="311150"/>
                    </a:xfrm>
                    <a:custGeom>
                      <a:avLst/>
                      <a:gdLst>
                        <a:gd name="T0" fmla="*/ 2 w 183"/>
                        <a:gd name="T1" fmla="*/ 176 h 233"/>
                        <a:gd name="T2" fmla="*/ 5 w 183"/>
                        <a:gd name="T3" fmla="*/ 189 h 233"/>
                        <a:gd name="T4" fmla="*/ 8 w 183"/>
                        <a:gd name="T5" fmla="*/ 201 h 233"/>
                        <a:gd name="T6" fmla="*/ 11 w 183"/>
                        <a:gd name="T7" fmla="*/ 206 h 233"/>
                        <a:gd name="T8" fmla="*/ 14 w 183"/>
                        <a:gd name="T9" fmla="*/ 206 h 233"/>
                        <a:gd name="T10" fmla="*/ 17 w 183"/>
                        <a:gd name="T11" fmla="*/ 206 h 233"/>
                        <a:gd name="T12" fmla="*/ 20 w 183"/>
                        <a:gd name="T13" fmla="*/ 206 h 233"/>
                        <a:gd name="T14" fmla="*/ 23 w 183"/>
                        <a:gd name="T15" fmla="*/ 212 h 233"/>
                        <a:gd name="T16" fmla="*/ 26 w 183"/>
                        <a:gd name="T17" fmla="*/ 214 h 233"/>
                        <a:gd name="T18" fmla="*/ 29 w 183"/>
                        <a:gd name="T19" fmla="*/ 213 h 233"/>
                        <a:gd name="T20" fmla="*/ 31 w 183"/>
                        <a:gd name="T21" fmla="*/ 210 h 233"/>
                        <a:gd name="T22" fmla="*/ 34 w 183"/>
                        <a:gd name="T23" fmla="*/ 210 h 233"/>
                        <a:gd name="T24" fmla="*/ 37 w 183"/>
                        <a:gd name="T25" fmla="*/ 215 h 233"/>
                        <a:gd name="T26" fmla="*/ 40 w 183"/>
                        <a:gd name="T27" fmla="*/ 214 h 233"/>
                        <a:gd name="T28" fmla="*/ 43 w 183"/>
                        <a:gd name="T29" fmla="*/ 214 h 233"/>
                        <a:gd name="T30" fmla="*/ 46 w 183"/>
                        <a:gd name="T31" fmla="*/ 216 h 233"/>
                        <a:gd name="T32" fmla="*/ 49 w 183"/>
                        <a:gd name="T33" fmla="*/ 219 h 233"/>
                        <a:gd name="T34" fmla="*/ 52 w 183"/>
                        <a:gd name="T35" fmla="*/ 222 h 233"/>
                        <a:gd name="T36" fmla="*/ 55 w 183"/>
                        <a:gd name="T37" fmla="*/ 221 h 233"/>
                        <a:gd name="T38" fmla="*/ 58 w 183"/>
                        <a:gd name="T39" fmla="*/ 219 h 233"/>
                        <a:gd name="T40" fmla="*/ 61 w 183"/>
                        <a:gd name="T41" fmla="*/ 219 h 233"/>
                        <a:gd name="T42" fmla="*/ 64 w 183"/>
                        <a:gd name="T43" fmla="*/ 223 h 233"/>
                        <a:gd name="T44" fmla="*/ 66 w 183"/>
                        <a:gd name="T45" fmla="*/ 223 h 233"/>
                        <a:gd name="T46" fmla="*/ 69 w 183"/>
                        <a:gd name="T47" fmla="*/ 221 h 233"/>
                        <a:gd name="T48" fmla="*/ 72 w 183"/>
                        <a:gd name="T49" fmla="*/ 219 h 233"/>
                        <a:gd name="T50" fmla="*/ 75 w 183"/>
                        <a:gd name="T51" fmla="*/ 227 h 233"/>
                        <a:gd name="T52" fmla="*/ 78 w 183"/>
                        <a:gd name="T53" fmla="*/ 227 h 233"/>
                        <a:gd name="T54" fmla="*/ 81 w 183"/>
                        <a:gd name="T55" fmla="*/ 229 h 233"/>
                        <a:gd name="T56" fmla="*/ 84 w 183"/>
                        <a:gd name="T57" fmla="*/ 231 h 233"/>
                        <a:gd name="T58" fmla="*/ 87 w 183"/>
                        <a:gd name="T59" fmla="*/ 223 h 233"/>
                        <a:gd name="T60" fmla="*/ 90 w 183"/>
                        <a:gd name="T61" fmla="*/ 220 h 233"/>
                        <a:gd name="T62" fmla="*/ 93 w 183"/>
                        <a:gd name="T63" fmla="*/ 226 h 233"/>
                        <a:gd name="T64" fmla="*/ 96 w 183"/>
                        <a:gd name="T65" fmla="*/ 225 h 233"/>
                        <a:gd name="T66" fmla="*/ 99 w 183"/>
                        <a:gd name="T67" fmla="*/ 217 h 233"/>
                        <a:gd name="T68" fmla="*/ 101 w 183"/>
                        <a:gd name="T69" fmla="*/ 222 h 233"/>
                        <a:gd name="T70" fmla="*/ 104 w 183"/>
                        <a:gd name="T71" fmla="*/ 224 h 233"/>
                        <a:gd name="T72" fmla="*/ 107 w 183"/>
                        <a:gd name="T73" fmla="*/ 225 h 233"/>
                        <a:gd name="T74" fmla="*/ 110 w 183"/>
                        <a:gd name="T75" fmla="*/ 225 h 233"/>
                        <a:gd name="T76" fmla="*/ 113 w 183"/>
                        <a:gd name="T77" fmla="*/ 221 h 233"/>
                        <a:gd name="T78" fmla="*/ 116 w 183"/>
                        <a:gd name="T79" fmla="*/ 219 h 233"/>
                        <a:gd name="T80" fmla="*/ 119 w 183"/>
                        <a:gd name="T81" fmla="*/ 224 h 233"/>
                        <a:gd name="T82" fmla="*/ 122 w 183"/>
                        <a:gd name="T83" fmla="*/ 228 h 233"/>
                        <a:gd name="T84" fmla="*/ 125 w 183"/>
                        <a:gd name="T85" fmla="*/ 222 h 233"/>
                        <a:gd name="T86" fmla="*/ 128 w 183"/>
                        <a:gd name="T87" fmla="*/ 226 h 233"/>
                        <a:gd name="T88" fmla="*/ 131 w 183"/>
                        <a:gd name="T89" fmla="*/ 223 h 233"/>
                        <a:gd name="T90" fmla="*/ 134 w 183"/>
                        <a:gd name="T91" fmla="*/ 227 h 233"/>
                        <a:gd name="T92" fmla="*/ 136 w 183"/>
                        <a:gd name="T93" fmla="*/ 227 h 233"/>
                        <a:gd name="T94" fmla="*/ 139 w 183"/>
                        <a:gd name="T95" fmla="*/ 228 h 233"/>
                        <a:gd name="T96" fmla="*/ 142 w 183"/>
                        <a:gd name="T97" fmla="*/ 223 h 233"/>
                        <a:gd name="T98" fmla="*/ 145 w 183"/>
                        <a:gd name="T99" fmla="*/ 226 h 233"/>
                        <a:gd name="T100" fmla="*/ 148 w 183"/>
                        <a:gd name="T101" fmla="*/ 228 h 233"/>
                        <a:gd name="T102" fmla="*/ 151 w 183"/>
                        <a:gd name="T103" fmla="*/ 230 h 233"/>
                        <a:gd name="T104" fmla="*/ 154 w 183"/>
                        <a:gd name="T105" fmla="*/ 226 h 233"/>
                        <a:gd name="T106" fmla="*/ 157 w 183"/>
                        <a:gd name="T107" fmla="*/ 225 h 233"/>
                        <a:gd name="T108" fmla="*/ 160 w 183"/>
                        <a:gd name="T109" fmla="*/ 224 h 233"/>
                        <a:gd name="T110" fmla="*/ 163 w 183"/>
                        <a:gd name="T111" fmla="*/ 227 h 233"/>
                        <a:gd name="T112" fmla="*/ 166 w 183"/>
                        <a:gd name="T113" fmla="*/ 227 h 233"/>
                        <a:gd name="T114" fmla="*/ 169 w 183"/>
                        <a:gd name="T115" fmla="*/ 223 h 233"/>
                        <a:gd name="T116" fmla="*/ 171 w 183"/>
                        <a:gd name="T117" fmla="*/ 221 h 233"/>
                        <a:gd name="T118" fmla="*/ 174 w 183"/>
                        <a:gd name="T119" fmla="*/ 225 h 233"/>
                        <a:gd name="T120" fmla="*/ 177 w 183"/>
                        <a:gd name="T121" fmla="*/ 221 h 233"/>
                        <a:gd name="T122" fmla="*/ 180 w 183"/>
                        <a:gd name="T123" fmla="*/ 221 h 233"/>
                        <a:gd name="T124" fmla="*/ 183 w 183"/>
                        <a:gd name="T125" fmla="*/ 217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233">
                          <a:moveTo>
                            <a:pt x="0" y="0"/>
                          </a:moveTo>
                          <a:lnTo>
                            <a:pt x="0" y="122"/>
                          </a:lnTo>
                          <a:lnTo>
                            <a:pt x="1" y="152"/>
                          </a:lnTo>
                          <a:lnTo>
                            <a:pt x="1" y="160"/>
                          </a:lnTo>
                          <a:lnTo>
                            <a:pt x="1" y="169"/>
                          </a:lnTo>
                          <a:lnTo>
                            <a:pt x="2" y="173"/>
                          </a:lnTo>
                          <a:lnTo>
                            <a:pt x="2" y="176"/>
                          </a:lnTo>
                          <a:lnTo>
                            <a:pt x="3" y="178"/>
                          </a:lnTo>
                          <a:lnTo>
                            <a:pt x="3" y="184"/>
                          </a:lnTo>
                          <a:lnTo>
                            <a:pt x="4" y="184"/>
                          </a:lnTo>
                          <a:lnTo>
                            <a:pt x="4" y="186"/>
                          </a:lnTo>
                          <a:lnTo>
                            <a:pt x="4" y="186"/>
                          </a:lnTo>
                          <a:lnTo>
                            <a:pt x="5" y="187"/>
                          </a:lnTo>
                          <a:lnTo>
                            <a:pt x="5" y="189"/>
                          </a:lnTo>
                          <a:lnTo>
                            <a:pt x="6" y="192"/>
                          </a:lnTo>
                          <a:lnTo>
                            <a:pt x="6" y="194"/>
                          </a:lnTo>
                          <a:lnTo>
                            <a:pt x="6" y="195"/>
                          </a:lnTo>
                          <a:lnTo>
                            <a:pt x="7" y="196"/>
                          </a:lnTo>
                          <a:lnTo>
                            <a:pt x="7" y="199"/>
                          </a:lnTo>
                          <a:lnTo>
                            <a:pt x="8" y="197"/>
                          </a:lnTo>
                          <a:lnTo>
                            <a:pt x="8" y="201"/>
                          </a:lnTo>
                          <a:lnTo>
                            <a:pt x="9" y="202"/>
                          </a:lnTo>
                          <a:lnTo>
                            <a:pt x="9" y="202"/>
                          </a:lnTo>
                          <a:lnTo>
                            <a:pt x="9" y="203"/>
                          </a:lnTo>
                          <a:lnTo>
                            <a:pt x="10" y="204"/>
                          </a:lnTo>
                          <a:lnTo>
                            <a:pt x="10" y="204"/>
                          </a:lnTo>
                          <a:lnTo>
                            <a:pt x="11" y="204"/>
                          </a:lnTo>
                          <a:lnTo>
                            <a:pt x="11" y="206"/>
                          </a:lnTo>
                          <a:lnTo>
                            <a:pt x="11" y="204"/>
                          </a:lnTo>
                          <a:lnTo>
                            <a:pt x="12" y="207"/>
                          </a:lnTo>
                          <a:lnTo>
                            <a:pt x="12" y="206"/>
                          </a:lnTo>
                          <a:lnTo>
                            <a:pt x="13" y="209"/>
                          </a:lnTo>
                          <a:lnTo>
                            <a:pt x="13" y="207"/>
                          </a:lnTo>
                          <a:lnTo>
                            <a:pt x="14" y="208"/>
                          </a:lnTo>
                          <a:lnTo>
                            <a:pt x="14" y="206"/>
                          </a:lnTo>
                          <a:lnTo>
                            <a:pt x="14" y="203"/>
                          </a:lnTo>
                          <a:lnTo>
                            <a:pt x="15" y="208"/>
                          </a:lnTo>
                          <a:lnTo>
                            <a:pt x="15" y="205"/>
                          </a:lnTo>
                          <a:lnTo>
                            <a:pt x="16" y="204"/>
                          </a:lnTo>
                          <a:lnTo>
                            <a:pt x="16" y="205"/>
                          </a:lnTo>
                          <a:lnTo>
                            <a:pt x="16" y="206"/>
                          </a:lnTo>
                          <a:lnTo>
                            <a:pt x="17" y="206"/>
                          </a:lnTo>
                          <a:lnTo>
                            <a:pt x="17" y="205"/>
                          </a:lnTo>
                          <a:lnTo>
                            <a:pt x="18" y="204"/>
                          </a:lnTo>
                          <a:lnTo>
                            <a:pt x="18" y="205"/>
                          </a:lnTo>
                          <a:lnTo>
                            <a:pt x="19" y="206"/>
                          </a:lnTo>
                          <a:lnTo>
                            <a:pt x="19" y="206"/>
                          </a:lnTo>
                          <a:lnTo>
                            <a:pt x="19" y="207"/>
                          </a:lnTo>
                          <a:lnTo>
                            <a:pt x="20" y="206"/>
                          </a:lnTo>
                          <a:lnTo>
                            <a:pt x="20" y="210"/>
                          </a:lnTo>
                          <a:lnTo>
                            <a:pt x="21" y="209"/>
                          </a:lnTo>
                          <a:lnTo>
                            <a:pt x="21" y="207"/>
                          </a:lnTo>
                          <a:lnTo>
                            <a:pt x="21" y="210"/>
                          </a:lnTo>
                          <a:lnTo>
                            <a:pt x="22" y="212"/>
                          </a:lnTo>
                          <a:lnTo>
                            <a:pt x="22" y="212"/>
                          </a:lnTo>
                          <a:lnTo>
                            <a:pt x="23" y="212"/>
                          </a:lnTo>
                          <a:lnTo>
                            <a:pt x="23" y="212"/>
                          </a:lnTo>
                          <a:lnTo>
                            <a:pt x="24" y="213"/>
                          </a:lnTo>
                          <a:lnTo>
                            <a:pt x="24" y="213"/>
                          </a:lnTo>
                          <a:lnTo>
                            <a:pt x="24" y="217"/>
                          </a:lnTo>
                          <a:lnTo>
                            <a:pt x="25" y="214"/>
                          </a:lnTo>
                          <a:lnTo>
                            <a:pt x="25" y="214"/>
                          </a:lnTo>
                          <a:lnTo>
                            <a:pt x="26" y="214"/>
                          </a:lnTo>
                          <a:lnTo>
                            <a:pt x="26" y="214"/>
                          </a:lnTo>
                          <a:lnTo>
                            <a:pt x="26" y="215"/>
                          </a:lnTo>
                          <a:lnTo>
                            <a:pt x="27" y="214"/>
                          </a:lnTo>
                          <a:lnTo>
                            <a:pt x="27" y="213"/>
                          </a:lnTo>
                          <a:lnTo>
                            <a:pt x="28" y="215"/>
                          </a:lnTo>
                          <a:lnTo>
                            <a:pt x="28" y="212"/>
                          </a:lnTo>
                          <a:lnTo>
                            <a:pt x="29" y="213"/>
                          </a:lnTo>
                          <a:lnTo>
                            <a:pt x="29" y="210"/>
                          </a:lnTo>
                          <a:lnTo>
                            <a:pt x="29" y="209"/>
                          </a:lnTo>
                          <a:lnTo>
                            <a:pt x="30" y="208"/>
                          </a:lnTo>
                          <a:lnTo>
                            <a:pt x="30" y="207"/>
                          </a:lnTo>
                          <a:lnTo>
                            <a:pt x="31" y="207"/>
                          </a:lnTo>
                          <a:lnTo>
                            <a:pt x="31" y="207"/>
                          </a:lnTo>
                          <a:lnTo>
                            <a:pt x="31" y="210"/>
                          </a:lnTo>
                          <a:lnTo>
                            <a:pt x="32" y="210"/>
                          </a:lnTo>
                          <a:lnTo>
                            <a:pt x="32" y="209"/>
                          </a:lnTo>
                          <a:lnTo>
                            <a:pt x="33" y="210"/>
                          </a:lnTo>
                          <a:lnTo>
                            <a:pt x="33" y="209"/>
                          </a:lnTo>
                          <a:lnTo>
                            <a:pt x="34" y="209"/>
                          </a:lnTo>
                          <a:lnTo>
                            <a:pt x="34" y="210"/>
                          </a:lnTo>
                          <a:lnTo>
                            <a:pt x="34" y="210"/>
                          </a:lnTo>
                          <a:lnTo>
                            <a:pt x="35" y="212"/>
                          </a:lnTo>
                          <a:lnTo>
                            <a:pt x="35" y="213"/>
                          </a:lnTo>
                          <a:lnTo>
                            <a:pt x="36" y="210"/>
                          </a:lnTo>
                          <a:lnTo>
                            <a:pt x="36" y="213"/>
                          </a:lnTo>
                          <a:lnTo>
                            <a:pt x="36" y="215"/>
                          </a:lnTo>
                          <a:lnTo>
                            <a:pt x="37" y="212"/>
                          </a:lnTo>
                          <a:lnTo>
                            <a:pt x="37" y="215"/>
                          </a:lnTo>
                          <a:lnTo>
                            <a:pt x="38" y="214"/>
                          </a:lnTo>
                          <a:lnTo>
                            <a:pt x="38" y="213"/>
                          </a:lnTo>
                          <a:lnTo>
                            <a:pt x="39" y="212"/>
                          </a:lnTo>
                          <a:lnTo>
                            <a:pt x="39" y="218"/>
                          </a:lnTo>
                          <a:lnTo>
                            <a:pt x="39" y="215"/>
                          </a:lnTo>
                          <a:lnTo>
                            <a:pt x="40" y="216"/>
                          </a:lnTo>
                          <a:lnTo>
                            <a:pt x="40" y="214"/>
                          </a:lnTo>
                          <a:lnTo>
                            <a:pt x="41" y="217"/>
                          </a:lnTo>
                          <a:lnTo>
                            <a:pt x="41" y="215"/>
                          </a:lnTo>
                          <a:lnTo>
                            <a:pt x="41" y="215"/>
                          </a:lnTo>
                          <a:lnTo>
                            <a:pt x="42" y="216"/>
                          </a:lnTo>
                          <a:lnTo>
                            <a:pt x="42" y="213"/>
                          </a:lnTo>
                          <a:lnTo>
                            <a:pt x="43" y="216"/>
                          </a:lnTo>
                          <a:lnTo>
                            <a:pt x="43" y="214"/>
                          </a:lnTo>
                          <a:lnTo>
                            <a:pt x="44" y="213"/>
                          </a:lnTo>
                          <a:lnTo>
                            <a:pt x="44" y="211"/>
                          </a:lnTo>
                          <a:lnTo>
                            <a:pt x="44" y="213"/>
                          </a:lnTo>
                          <a:lnTo>
                            <a:pt x="45" y="215"/>
                          </a:lnTo>
                          <a:lnTo>
                            <a:pt x="45" y="213"/>
                          </a:lnTo>
                          <a:lnTo>
                            <a:pt x="46" y="214"/>
                          </a:lnTo>
                          <a:lnTo>
                            <a:pt x="46" y="216"/>
                          </a:lnTo>
                          <a:lnTo>
                            <a:pt x="46" y="216"/>
                          </a:lnTo>
                          <a:lnTo>
                            <a:pt x="47" y="216"/>
                          </a:lnTo>
                          <a:lnTo>
                            <a:pt x="47" y="218"/>
                          </a:lnTo>
                          <a:lnTo>
                            <a:pt x="48" y="218"/>
                          </a:lnTo>
                          <a:lnTo>
                            <a:pt x="48" y="220"/>
                          </a:lnTo>
                          <a:lnTo>
                            <a:pt x="49" y="219"/>
                          </a:lnTo>
                          <a:lnTo>
                            <a:pt x="49" y="219"/>
                          </a:lnTo>
                          <a:lnTo>
                            <a:pt x="49" y="222"/>
                          </a:lnTo>
                          <a:lnTo>
                            <a:pt x="50" y="223"/>
                          </a:lnTo>
                          <a:lnTo>
                            <a:pt x="50" y="221"/>
                          </a:lnTo>
                          <a:lnTo>
                            <a:pt x="51" y="222"/>
                          </a:lnTo>
                          <a:lnTo>
                            <a:pt x="51" y="223"/>
                          </a:lnTo>
                          <a:lnTo>
                            <a:pt x="51" y="222"/>
                          </a:lnTo>
                          <a:lnTo>
                            <a:pt x="52" y="222"/>
                          </a:lnTo>
                          <a:lnTo>
                            <a:pt x="52" y="227"/>
                          </a:lnTo>
                          <a:lnTo>
                            <a:pt x="53" y="224"/>
                          </a:lnTo>
                          <a:lnTo>
                            <a:pt x="53" y="223"/>
                          </a:lnTo>
                          <a:lnTo>
                            <a:pt x="54" y="224"/>
                          </a:lnTo>
                          <a:lnTo>
                            <a:pt x="54" y="221"/>
                          </a:lnTo>
                          <a:lnTo>
                            <a:pt x="54" y="221"/>
                          </a:lnTo>
                          <a:lnTo>
                            <a:pt x="55" y="221"/>
                          </a:lnTo>
                          <a:lnTo>
                            <a:pt x="55" y="219"/>
                          </a:lnTo>
                          <a:lnTo>
                            <a:pt x="56" y="220"/>
                          </a:lnTo>
                          <a:lnTo>
                            <a:pt x="56" y="219"/>
                          </a:lnTo>
                          <a:lnTo>
                            <a:pt x="56" y="221"/>
                          </a:lnTo>
                          <a:lnTo>
                            <a:pt x="57" y="219"/>
                          </a:lnTo>
                          <a:lnTo>
                            <a:pt x="57" y="219"/>
                          </a:lnTo>
                          <a:lnTo>
                            <a:pt x="58" y="219"/>
                          </a:lnTo>
                          <a:lnTo>
                            <a:pt x="58" y="217"/>
                          </a:lnTo>
                          <a:lnTo>
                            <a:pt x="59" y="220"/>
                          </a:lnTo>
                          <a:lnTo>
                            <a:pt x="59" y="218"/>
                          </a:lnTo>
                          <a:lnTo>
                            <a:pt x="59" y="218"/>
                          </a:lnTo>
                          <a:lnTo>
                            <a:pt x="60" y="220"/>
                          </a:lnTo>
                          <a:lnTo>
                            <a:pt x="60" y="219"/>
                          </a:lnTo>
                          <a:lnTo>
                            <a:pt x="61" y="219"/>
                          </a:lnTo>
                          <a:lnTo>
                            <a:pt x="61" y="218"/>
                          </a:lnTo>
                          <a:lnTo>
                            <a:pt x="61" y="222"/>
                          </a:lnTo>
                          <a:lnTo>
                            <a:pt x="62" y="220"/>
                          </a:lnTo>
                          <a:lnTo>
                            <a:pt x="62" y="219"/>
                          </a:lnTo>
                          <a:lnTo>
                            <a:pt x="63" y="223"/>
                          </a:lnTo>
                          <a:lnTo>
                            <a:pt x="63" y="223"/>
                          </a:lnTo>
                          <a:lnTo>
                            <a:pt x="64" y="223"/>
                          </a:lnTo>
                          <a:lnTo>
                            <a:pt x="64" y="223"/>
                          </a:lnTo>
                          <a:lnTo>
                            <a:pt x="64" y="223"/>
                          </a:lnTo>
                          <a:lnTo>
                            <a:pt x="65" y="225"/>
                          </a:lnTo>
                          <a:lnTo>
                            <a:pt x="65" y="227"/>
                          </a:lnTo>
                          <a:lnTo>
                            <a:pt x="66" y="223"/>
                          </a:lnTo>
                          <a:lnTo>
                            <a:pt x="66" y="226"/>
                          </a:lnTo>
                          <a:lnTo>
                            <a:pt x="66" y="223"/>
                          </a:lnTo>
                          <a:lnTo>
                            <a:pt x="67" y="222"/>
                          </a:lnTo>
                          <a:lnTo>
                            <a:pt x="67" y="224"/>
                          </a:lnTo>
                          <a:lnTo>
                            <a:pt x="68" y="224"/>
                          </a:lnTo>
                          <a:lnTo>
                            <a:pt x="68" y="224"/>
                          </a:lnTo>
                          <a:lnTo>
                            <a:pt x="69" y="220"/>
                          </a:lnTo>
                          <a:lnTo>
                            <a:pt x="69" y="222"/>
                          </a:lnTo>
                          <a:lnTo>
                            <a:pt x="69" y="221"/>
                          </a:lnTo>
                          <a:lnTo>
                            <a:pt x="70" y="220"/>
                          </a:lnTo>
                          <a:lnTo>
                            <a:pt x="70" y="217"/>
                          </a:lnTo>
                          <a:lnTo>
                            <a:pt x="71" y="220"/>
                          </a:lnTo>
                          <a:lnTo>
                            <a:pt x="71" y="220"/>
                          </a:lnTo>
                          <a:lnTo>
                            <a:pt x="71" y="219"/>
                          </a:lnTo>
                          <a:lnTo>
                            <a:pt x="72" y="222"/>
                          </a:lnTo>
                          <a:lnTo>
                            <a:pt x="72" y="219"/>
                          </a:lnTo>
                          <a:lnTo>
                            <a:pt x="73" y="224"/>
                          </a:lnTo>
                          <a:lnTo>
                            <a:pt x="73" y="223"/>
                          </a:lnTo>
                          <a:lnTo>
                            <a:pt x="74" y="224"/>
                          </a:lnTo>
                          <a:lnTo>
                            <a:pt x="74" y="225"/>
                          </a:lnTo>
                          <a:lnTo>
                            <a:pt x="74" y="224"/>
                          </a:lnTo>
                          <a:lnTo>
                            <a:pt x="75" y="223"/>
                          </a:lnTo>
                          <a:lnTo>
                            <a:pt x="75" y="227"/>
                          </a:lnTo>
                          <a:lnTo>
                            <a:pt x="76" y="228"/>
                          </a:lnTo>
                          <a:lnTo>
                            <a:pt x="76" y="230"/>
                          </a:lnTo>
                          <a:lnTo>
                            <a:pt x="76" y="231"/>
                          </a:lnTo>
                          <a:lnTo>
                            <a:pt x="77" y="230"/>
                          </a:lnTo>
                          <a:lnTo>
                            <a:pt x="77" y="230"/>
                          </a:lnTo>
                          <a:lnTo>
                            <a:pt x="78" y="228"/>
                          </a:lnTo>
                          <a:lnTo>
                            <a:pt x="78" y="227"/>
                          </a:lnTo>
                          <a:lnTo>
                            <a:pt x="79" y="229"/>
                          </a:lnTo>
                          <a:lnTo>
                            <a:pt x="79" y="230"/>
                          </a:lnTo>
                          <a:lnTo>
                            <a:pt x="79" y="229"/>
                          </a:lnTo>
                          <a:lnTo>
                            <a:pt x="80" y="228"/>
                          </a:lnTo>
                          <a:lnTo>
                            <a:pt x="80" y="233"/>
                          </a:lnTo>
                          <a:lnTo>
                            <a:pt x="81" y="229"/>
                          </a:lnTo>
                          <a:lnTo>
                            <a:pt x="81" y="229"/>
                          </a:lnTo>
                          <a:lnTo>
                            <a:pt x="81" y="230"/>
                          </a:lnTo>
                          <a:lnTo>
                            <a:pt x="82" y="230"/>
                          </a:lnTo>
                          <a:lnTo>
                            <a:pt x="82" y="232"/>
                          </a:lnTo>
                          <a:lnTo>
                            <a:pt x="83" y="229"/>
                          </a:lnTo>
                          <a:lnTo>
                            <a:pt x="83" y="231"/>
                          </a:lnTo>
                          <a:lnTo>
                            <a:pt x="84" y="229"/>
                          </a:lnTo>
                          <a:lnTo>
                            <a:pt x="84" y="231"/>
                          </a:lnTo>
                          <a:lnTo>
                            <a:pt x="84" y="228"/>
                          </a:lnTo>
                          <a:lnTo>
                            <a:pt x="85" y="229"/>
                          </a:lnTo>
                          <a:lnTo>
                            <a:pt x="85" y="225"/>
                          </a:lnTo>
                          <a:lnTo>
                            <a:pt x="86" y="226"/>
                          </a:lnTo>
                          <a:lnTo>
                            <a:pt x="86" y="223"/>
                          </a:lnTo>
                          <a:lnTo>
                            <a:pt x="86" y="222"/>
                          </a:lnTo>
                          <a:lnTo>
                            <a:pt x="87" y="223"/>
                          </a:lnTo>
                          <a:lnTo>
                            <a:pt x="87" y="224"/>
                          </a:lnTo>
                          <a:lnTo>
                            <a:pt x="88" y="222"/>
                          </a:lnTo>
                          <a:lnTo>
                            <a:pt x="88" y="221"/>
                          </a:lnTo>
                          <a:lnTo>
                            <a:pt x="89" y="223"/>
                          </a:lnTo>
                          <a:lnTo>
                            <a:pt x="89" y="220"/>
                          </a:lnTo>
                          <a:lnTo>
                            <a:pt x="89" y="221"/>
                          </a:lnTo>
                          <a:lnTo>
                            <a:pt x="90" y="220"/>
                          </a:lnTo>
                          <a:lnTo>
                            <a:pt x="90" y="222"/>
                          </a:lnTo>
                          <a:lnTo>
                            <a:pt x="91" y="224"/>
                          </a:lnTo>
                          <a:lnTo>
                            <a:pt x="91" y="221"/>
                          </a:lnTo>
                          <a:lnTo>
                            <a:pt x="91" y="222"/>
                          </a:lnTo>
                          <a:lnTo>
                            <a:pt x="92" y="225"/>
                          </a:lnTo>
                          <a:lnTo>
                            <a:pt x="92" y="225"/>
                          </a:lnTo>
                          <a:lnTo>
                            <a:pt x="93" y="226"/>
                          </a:lnTo>
                          <a:lnTo>
                            <a:pt x="93" y="226"/>
                          </a:lnTo>
                          <a:lnTo>
                            <a:pt x="94" y="225"/>
                          </a:lnTo>
                          <a:lnTo>
                            <a:pt x="94" y="225"/>
                          </a:lnTo>
                          <a:lnTo>
                            <a:pt x="94" y="226"/>
                          </a:lnTo>
                          <a:lnTo>
                            <a:pt x="95" y="225"/>
                          </a:lnTo>
                          <a:lnTo>
                            <a:pt x="95" y="227"/>
                          </a:lnTo>
                          <a:lnTo>
                            <a:pt x="96" y="225"/>
                          </a:lnTo>
                          <a:lnTo>
                            <a:pt x="96" y="223"/>
                          </a:lnTo>
                          <a:lnTo>
                            <a:pt x="96" y="222"/>
                          </a:lnTo>
                          <a:lnTo>
                            <a:pt x="97" y="221"/>
                          </a:lnTo>
                          <a:lnTo>
                            <a:pt x="97" y="223"/>
                          </a:lnTo>
                          <a:lnTo>
                            <a:pt x="98" y="222"/>
                          </a:lnTo>
                          <a:lnTo>
                            <a:pt x="98" y="218"/>
                          </a:lnTo>
                          <a:lnTo>
                            <a:pt x="99" y="217"/>
                          </a:lnTo>
                          <a:lnTo>
                            <a:pt x="99" y="218"/>
                          </a:lnTo>
                          <a:lnTo>
                            <a:pt x="99" y="220"/>
                          </a:lnTo>
                          <a:lnTo>
                            <a:pt x="100" y="220"/>
                          </a:lnTo>
                          <a:lnTo>
                            <a:pt x="100" y="220"/>
                          </a:lnTo>
                          <a:lnTo>
                            <a:pt x="101" y="220"/>
                          </a:lnTo>
                          <a:lnTo>
                            <a:pt x="101" y="220"/>
                          </a:lnTo>
                          <a:lnTo>
                            <a:pt x="101" y="222"/>
                          </a:lnTo>
                          <a:lnTo>
                            <a:pt x="102" y="222"/>
                          </a:lnTo>
                          <a:lnTo>
                            <a:pt x="102" y="221"/>
                          </a:lnTo>
                          <a:lnTo>
                            <a:pt x="103" y="222"/>
                          </a:lnTo>
                          <a:lnTo>
                            <a:pt x="103" y="225"/>
                          </a:lnTo>
                          <a:lnTo>
                            <a:pt x="104" y="224"/>
                          </a:lnTo>
                          <a:lnTo>
                            <a:pt x="104" y="223"/>
                          </a:lnTo>
                          <a:lnTo>
                            <a:pt x="104" y="224"/>
                          </a:lnTo>
                          <a:lnTo>
                            <a:pt x="105" y="224"/>
                          </a:lnTo>
                          <a:lnTo>
                            <a:pt x="105" y="223"/>
                          </a:lnTo>
                          <a:lnTo>
                            <a:pt x="106" y="226"/>
                          </a:lnTo>
                          <a:lnTo>
                            <a:pt x="106" y="225"/>
                          </a:lnTo>
                          <a:lnTo>
                            <a:pt x="106" y="224"/>
                          </a:lnTo>
                          <a:lnTo>
                            <a:pt x="107" y="228"/>
                          </a:lnTo>
                          <a:lnTo>
                            <a:pt x="107" y="225"/>
                          </a:lnTo>
                          <a:lnTo>
                            <a:pt x="108" y="224"/>
                          </a:lnTo>
                          <a:lnTo>
                            <a:pt x="108" y="227"/>
                          </a:lnTo>
                          <a:lnTo>
                            <a:pt x="109" y="227"/>
                          </a:lnTo>
                          <a:lnTo>
                            <a:pt x="109" y="226"/>
                          </a:lnTo>
                          <a:lnTo>
                            <a:pt x="109" y="224"/>
                          </a:lnTo>
                          <a:lnTo>
                            <a:pt x="110" y="225"/>
                          </a:lnTo>
                          <a:lnTo>
                            <a:pt x="110" y="225"/>
                          </a:lnTo>
                          <a:lnTo>
                            <a:pt x="111" y="224"/>
                          </a:lnTo>
                          <a:lnTo>
                            <a:pt x="111" y="221"/>
                          </a:lnTo>
                          <a:lnTo>
                            <a:pt x="111" y="223"/>
                          </a:lnTo>
                          <a:lnTo>
                            <a:pt x="112" y="222"/>
                          </a:lnTo>
                          <a:lnTo>
                            <a:pt x="112" y="220"/>
                          </a:lnTo>
                          <a:lnTo>
                            <a:pt x="113" y="222"/>
                          </a:lnTo>
                          <a:lnTo>
                            <a:pt x="113" y="221"/>
                          </a:lnTo>
                          <a:lnTo>
                            <a:pt x="114" y="221"/>
                          </a:lnTo>
                          <a:lnTo>
                            <a:pt x="114" y="219"/>
                          </a:lnTo>
                          <a:lnTo>
                            <a:pt x="114" y="219"/>
                          </a:lnTo>
                          <a:lnTo>
                            <a:pt x="115" y="219"/>
                          </a:lnTo>
                          <a:lnTo>
                            <a:pt x="115" y="223"/>
                          </a:lnTo>
                          <a:lnTo>
                            <a:pt x="116" y="219"/>
                          </a:lnTo>
                          <a:lnTo>
                            <a:pt x="116" y="219"/>
                          </a:lnTo>
                          <a:lnTo>
                            <a:pt x="116" y="221"/>
                          </a:lnTo>
                          <a:lnTo>
                            <a:pt x="117" y="222"/>
                          </a:lnTo>
                          <a:lnTo>
                            <a:pt x="117" y="221"/>
                          </a:lnTo>
                          <a:lnTo>
                            <a:pt x="118" y="222"/>
                          </a:lnTo>
                          <a:lnTo>
                            <a:pt x="118" y="224"/>
                          </a:lnTo>
                          <a:lnTo>
                            <a:pt x="119" y="225"/>
                          </a:lnTo>
                          <a:lnTo>
                            <a:pt x="119" y="224"/>
                          </a:lnTo>
                          <a:lnTo>
                            <a:pt x="119" y="226"/>
                          </a:lnTo>
                          <a:lnTo>
                            <a:pt x="120" y="224"/>
                          </a:lnTo>
                          <a:lnTo>
                            <a:pt x="120" y="221"/>
                          </a:lnTo>
                          <a:lnTo>
                            <a:pt x="121" y="223"/>
                          </a:lnTo>
                          <a:lnTo>
                            <a:pt x="121" y="223"/>
                          </a:lnTo>
                          <a:lnTo>
                            <a:pt x="121" y="226"/>
                          </a:lnTo>
                          <a:lnTo>
                            <a:pt x="122" y="228"/>
                          </a:lnTo>
                          <a:lnTo>
                            <a:pt x="122" y="226"/>
                          </a:lnTo>
                          <a:lnTo>
                            <a:pt x="123" y="223"/>
                          </a:lnTo>
                          <a:lnTo>
                            <a:pt x="123" y="224"/>
                          </a:lnTo>
                          <a:lnTo>
                            <a:pt x="124" y="227"/>
                          </a:lnTo>
                          <a:lnTo>
                            <a:pt x="124" y="223"/>
                          </a:lnTo>
                          <a:lnTo>
                            <a:pt x="124" y="224"/>
                          </a:lnTo>
                          <a:lnTo>
                            <a:pt x="125" y="222"/>
                          </a:lnTo>
                          <a:lnTo>
                            <a:pt x="125" y="223"/>
                          </a:lnTo>
                          <a:lnTo>
                            <a:pt x="126" y="222"/>
                          </a:lnTo>
                          <a:lnTo>
                            <a:pt x="126" y="221"/>
                          </a:lnTo>
                          <a:lnTo>
                            <a:pt x="126" y="222"/>
                          </a:lnTo>
                          <a:lnTo>
                            <a:pt x="127" y="225"/>
                          </a:lnTo>
                          <a:lnTo>
                            <a:pt x="127" y="226"/>
                          </a:lnTo>
                          <a:lnTo>
                            <a:pt x="128" y="226"/>
                          </a:lnTo>
                          <a:lnTo>
                            <a:pt x="128" y="224"/>
                          </a:lnTo>
                          <a:lnTo>
                            <a:pt x="129" y="223"/>
                          </a:lnTo>
                          <a:lnTo>
                            <a:pt x="129" y="223"/>
                          </a:lnTo>
                          <a:lnTo>
                            <a:pt x="129" y="225"/>
                          </a:lnTo>
                          <a:lnTo>
                            <a:pt x="130" y="223"/>
                          </a:lnTo>
                          <a:lnTo>
                            <a:pt x="130" y="225"/>
                          </a:lnTo>
                          <a:lnTo>
                            <a:pt x="131" y="223"/>
                          </a:lnTo>
                          <a:lnTo>
                            <a:pt x="131" y="227"/>
                          </a:lnTo>
                          <a:lnTo>
                            <a:pt x="131" y="224"/>
                          </a:lnTo>
                          <a:lnTo>
                            <a:pt x="132" y="226"/>
                          </a:lnTo>
                          <a:lnTo>
                            <a:pt x="132" y="227"/>
                          </a:lnTo>
                          <a:lnTo>
                            <a:pt x="133" y="225"/>
                          </a:lnTo>
                          <a:lnTo>
                            <a:pt x="133" y="226"/>
                          </a:lnTo>
                          <a:lnTo>
                            <a:pt x="134" y="227"/>
                          </a:lnTo>
                          <a:lnTo>
                            <a:pt x="134" y="228"/>
                          </a:lnTo>
                          <a:lnTo>
                            <a:pt x="134" y="230"/>
                          </a:lnTo>
                          <a:lnTo>
                            <a:pt x="135" y="230"/>
                          </a:lnTo>
                          <a:lnTo>
                            <a:pt x="135" y="230"/>
                          </a:lnTo>
                          <a:lnTo>
                            <a:pt x="136" y="230"/>
                          </a:lnTo>
                          <a:lnTo>
                            <a:pt x="136" y="229"/>
                          </a:lnTo>
                          <a:lnTo>
                            <a:pt x="136" y="227"/>
                          </a:lnTo>
                          <a:lnTo>
                            <a:pt x="137" y="227"/>
                          </a:lnTo>
                          <a:lnTo>
                            <a:pt x="137" y="227"/>
                          </a:lnTo>
                          <a:lnTo>
                            <a:pt x="138" y="226"/>
                          </a:lnTo>
                          <a:lnTo>
                            <a:pt x="138" y="226"/>
                          </a:lnTo>
                          <a:lnTo>
                            <a:pt x="139" y="225"/>
                          </a:lnTo>
                          <a:lnTo>
                            <a:pt x="139" y="225"/>
                          </a:lnTo>
                          <a:lnTo>
                            <a:pt x="139" y="228"/>
                          </a:lnTo>
                          <a:lnTo>
                            <a:pt x="140" y="224"/>
                          </a:lnTo>
                          <a:lnTo>
                            <a:pt x="140" y="227"/>
                          </a:lnTo>
                          <a:lnTo>
                            <a:pt x="141" y="224"/>
                          </a:lnTo>
                          <a:lnTo>
                            <a:pt x="141" y="221"/>
                          </a:lnTo>
                          <a:lnTo>
                            <a:pt x="141" y="224"/>
                          </a:lnTo>
                          <a:lnTo>
                            <a:pt x="142" y="224"/>
                          </a:lnTo>
                          <a:lnTo>
                            <a:pt x="142" y="223"/>
                          </a:lnTo>
                          <a:lnTo>
                            <a:pt x="143" y="222"/>
                          </a:lnTo>
                          <a:lnTo>
                            <a:pt x="143" y="222"/>
                          </a:lnTo>
                          <a:lnTo>
                            <a:pt x="144" y="224"/>
                          </a:lnTo>
                          <a:lnTo>
                            <a:pt x="144" y="225"/>
                          </a:lnTo>
                          <a:lnTo>
                            <a:pt x="144" y="226"/>
                          </a:lnTo>
                          <a:lnTo>
                            <a:pt x="145" y="225"/>
                          </a:lnTo>
                          <a:lnTo>
                            <a:pt x="145" y="226"/>
                          </a:lnTo>
                          <a:lnTo>
                            <a:pt x="146" y="226"/>
                          </a:lnTo>
                          <a:lnTo>
                            <a:pt x="146" y="227"/>
                          </a:lnTo>
                          <a:lnTo>
                            <a:pt x="146" y="227"/>
                          </a:lnTo>
                          <a:lnTo>
                            <a:pt x="147" y="229"/>
                          </a:lnTo>
                          <a:lnTo>
                            <a:pt x="147" y="230"/>
                          </a:lnTo>
                          <a:lnTo>
                            <a:pt x="148" y="228"/>
                          </a:lnTo>
                          <a:lnTo>
                            <a:pt x="148" y="228"/>
                          </a:lnTo>
                          <a:lnTo>
                            <a:pt x="149" y="228"/>
                          </a:lnTo>
                          <a:lnTo>
                            <a:pt x="149" y="227"/>
                          </a:lnTo>
                          <a:lnTo>
                            <a:pt x="149" y="230"/>
                          </a:lnTo>
                          <a:lnTo>
                            <a:pt x="150" y="229"/>
                          </a:lnTo>
                          <a:lnTo>
                            <a:pt x="150" y="230"/>
                          </a:lnTo>
                          <a:lnTo>
                            <a:pt x="151" y="229"/>
                          </a:lnTo>
                          <a:lnTo>
                            <a:pt x="151" y="230"/>
                          </a:lnTo>
                          <a:lnTo>
                            <a:pt x="151" y="231"/>
                          </a:lnTo>
                          <a:lnTo>
                            <a:pt x="152" y="229"/>
                          </a:lnTo>
                          <a:lnTo>
                            <a:pt x="152" y="230"/>
                          </a:lnTo>
                          <a:lnTo>
                            <a:pt x="153" y="229"/>
                          </a:lnTo>
                          <a:lnTo>
                            <a:pt x="153" y="227"/>
                          </a:lnTo>
                          <a:lnTo>
                            <a:pt x="154" y="227"/>
                          </a:lnTo>
                          <a:lnTo>
                            <a:pt x="154" y="226"/>
                          </a:lnTo>
                          <a:lnTo>
                            <a:pt x="154" y="225"/>
                          </a:lnTo>
                          <a:lnTo>
                            <a:pt x="155" y="229"/>
                          </a:lnTo>
                          <a:lnTo>
                            <a:pt x="155" y="227"/>
                          </a:lnTo>
                          <a:lnTo>
                            <a:pt x="156" y="226"/>
                          </a:lnTo>
                          <a:lnTo>
                            <a:pt x="156" y="225"/>
                          </a:lnTo>
                          <a:lnTo>
                            <a:pt x="156" y="224"/>
                          </a:lnTo>
                          <a:lnTo>
                            <a:pt x="157" y="225"/>
                          </a:lnTo>
                          <a:lnTo>
                            <a:pt x="157" y="224"/>
                          </a:lnTo>
                          <a:lnTo>
                            <a:pt x="158" y="223"/>
                          </a:lnTo>
                          <a:lnTo>
                            <a:pt x="158" y="225"/>
                          </a:lnTo>
                          <a:lnTo>
                            <a:pt x="159" y="224"/>
                          </a:lnTo>
                          <a:lnTo>
                            <a:pt x="159" y="224"/>
                          </a:lnTo>
                          <a:lnTo>
                            <a:pt x="159" y="226"/>
                          </a:lnTo>
                          <a:lnTo>
                            <a:pt x="160" y="224"/>
                          </a:lnTo>
                          <a:lnTo>
                            <a:pt x="160" y="224"/>
                          </a:lnTo>
                          <a:lnTo>
                            <a:pt x="161" y="225"/>
                          </a:lnTo>
                          <a:lnTo>
                            <a:pt x="161" y="226"/>
                          </a:lnTo>
                          <a:lnTo>
                            <a:pt x="161" y="226"/>
                          </a:lnTo>
                          <a:lnTo>
                            <a:pt x="162" y="226"/>
                          </a:lnTo>
                          <a:lnTo>
                            <a:pt x="162" y="227"/>
                          </a:lnTo>
                          <a:lnTo>
                            <a:pt x="163" y="227"/>
                          </a:lnTo>
                          <a:lnTo>
                            <a:pt x="163" y="226"/>
                          </a:lnTo>
                          <a:lnTo>
                            <a:pt x="164" y="231"/>
                          </a:lnTo>
                          <a:lnTo>
                            <a:pt x="164" y="227"/>
                          </a:lnTo>
                          <a:lnTo>
                            <a:pt x="164" y="227"/>
                          </a:lnTo>
                          <a:lnTo>
                            <a:pt x="165" y="228"/>
                          </a:lnTo>
                          <a:lnTo>
                            <a:pt x="165" y="228"/>
                          </a:lnTo>
                          <a:lnTo>
                            <a:pt x="166" y="227"/>
                          </a:lnTo>
                          <a:lnTo>
                            <a:pt x="166" y="228"/>
                          </a:lnTo>
                          <a:lnTo>
                            <a:pt x="166" y="223"/>
                          </a:lnTo>
                          <a:lnTo>
                            <a:pt x="167" y="224"/>
                          </a:lnTo>
                          <a:lnTo>
                            <a:pt x="167" y="225"/>
                          </a:lnTo>
                          <a:lnTo>
                            <a:pt x="168" y="223"/>
                          </a:lnTo>
                          <a:lnTo>
                            <a:pt x="168" y="224"/>
                          </a:lnTo>
                          <a:lnTo>
                            <a:pt x="169" y="223"/>
                          </a:lnTo>
                          <a:lnTo>
                            <a:pt x="169" y="223"/>
                          </a:lnTo>
                          <a:lnTo>
                            <a:pt x="169" y="219"/>
                          </a:lnTo>
                          <a:lnTo>
                            <a:pt x="170" y="220"/>
                          </a:lnTo>
                          <a:lnTo>
                            <a:pt x="170" y="219"/>
                          </a:lnTo>
                          <a:lnTo>
                            <a:pt x="171" y="221"/>
                          </a:lnTo>
                          <a:lnTo>
                            <a:pt x="171" y="220"/>
                          </a:lnTo>
                          <a:lnTo>
                            <a:pt x="171" y="221"/>
                          </a:lnTo>
                          <a:lnTo>
                            <a:pt x="172" y="222"/>
                          </a:lnTo>
                          <a:lnTo>
                            <a:pt x="172" y="221"/>
                          </a:lnTo>
                          <a:lnTo>
                            <a:pt x="173" y="222"/>
                          </a:lnTo>
                          <a:lnTo>
                            <a:pt x="173" y="222"/>
                          </a:lnTo>
                          <a:lnTo>
                            <a:pt x="174" y="222"/>
                          </a:lnTo>
                          <a:lnTo>
                            <a:pt x="174" y="223"/>
                          </a:lnTo>
                          <a:lnTo>
                            <a:pt x="174" y="225"/>
                          </a:lnTo>
                          <a:lnTo>
                            <a:pt x="175" y="223"/>
                          </a:lnTo>
                          <a:lnTo>
                            <a:pt x="175" y="224"/>
                          </a:lnTo>
                          <a:lnTo>
                            <a:pt x="176" y="222"/>
                          </a:lnTo>
                          <a:lnTo>
                            <a:pt x="176" y="222"/>
                          </a:lnTo>
                          <a:lnTo>
                            <a:pt x="176" y="225"/>
                          </a:lnTo>
                          <a:lnTo>
                            <a:pt x="177" y="221"/>
                          </a:lnTo>
                          <a:lnTo>
                            <a:pt x="177" y="221"/>
                          </a:lnTo>
                          <a:lnTo>
                            <a:pt x="178" y="221"/>
                          </a:lnTo>
                          <a:lnTo>
                            <a:pt x="178" y="220"/>
                          </a:lnTo>
                          <a:lnTo>
                            <a:pt x="179" y="222"/>
                          </a:lnTo>
                          <a:lnTo>
                            <a:pt x="179" y="223"/>
                          </a:lnTo>
                          <a:lnTo>
                            <a:pt x="179" y="224"/>
                          </a:lnTo>
                          <a:lnTo>
                            <a:pt x="180" y="222"/>
                          </a:lnTo>
                          <a:lnTo>
                            <a:pt x="180" y="221"/>
                          </a:lnTo>
                          <a:lnTo>
                            <a:pt x="181" y="221"/>
                          </a:lnTo>
                          <a:lnTo>
                            <a:pt x="181" y="220"/>
                          </a:lnTo>
                          <a:lnTo>
                            <a:pt x="181" y="221"/>
                          </a:lnTo>
                          <a:lnTo>
                            <a:pt x="182" y="222"/>
                          </a:lnTo>
                          <a:lnTo>
                            <a:pt x="182" y="218"/>
                          </a:lnTo>
                          <a:lnTo>
                            <a:pt x="183" y="218"/>
                          </a:lnTo>
                          <a:lnTo>
                            <a:pt x="183" y="217"/>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78" name="Freeform 162">
                      <a:extLst>
                        <a:ext uri="{FF2B5EF4-FFF2-40B4-BE49-F238E27FC236}">
                          <a16:creationId xmlns:a16="http://schemas.microsoft.com/office/drawing/2014/main" id="{A50EF58E-BF1F-4BCD-9DDB-0EE9277A731B}"/>
                        </a:ext>
                      </a:extLst>
                    </p:cNvPr>
                    <p:cNvSpPr>
                      <a:spLocks/>
                    </p:cNvSpPr>
                    <p:nvPr/>
                  </p:nvSpPr>
                  <p:spPr bwMode="auto">
                    <a:xfrm flipV="1">
                      <a:off x="7018338" y="9839325"/>
                      <a:ext cx="71438" cy="26988"/>
                    </a:xfrm>
                    <a:custGeom>
                      <a:avLst/>
                      <a:gdLst>
                        <a:gd name="T0" fmla="*/ 0 w 48"/>
                        <a:gd name="T1" fmla="*/ 4 h 20"/>
                        <a:gd name="T2" fmla="*/ 1 w 48"/>
                        <a:gd name="T3" fmla="*/ 7 h 20"/>
                        <a:gd name="T4" fmla="*/ 2 w 48"/>
                        <a:gd name="T5" fmla="*/ 10 h 20"/>
                        <a:gd name="T6" fmla="*/ 2 w 48"/>
                        <a:gd name="T7" fmla="*/ 6 h 20"/>
                        <a:gd name="T8" fmla="*/ 3 w 48"/>
                        <a:gd name="T9" fmla="*/ 11 h 20"/>
                        <a:gd name="T10" fmla="*/ 4 w 48"/>
                        <a:gd name="T11" fmla="*/ 12 h 20"/>
                        <a:gd name="T12" fmla="*/ 5 w 48"/>
                        <a:gd name="T13" fmla="*/ 8 h 20"/>
                        <a:gd name="T14" fmla="*/ 6 w 48"/>
                        <a:gd name="T15" fmla="*/ 10 h 20"/>
                        <a:gd name="T16" fmla="*/ 7 w 48"/>
                        <a:gd name="T17" fmla="*/ 12 h 20"/>
                        <a:gd name="T18" fmla="*/ 7 w 48"/>
                        <a:gd name="T19" fmla="*/ 8 h 20"/>
                        <a:gd name="T20" fmla="*/ 8 w 48"/>
                        <a:gd name="T21" fmla="*/ 7 h 20"/>
                        <a:gd name="T22" fmla="*/ 9 w 48"/>
                        <a:gd name="T23" fmla="*/ 7 h 20"/>
                        <a:gd name="T24" fmla="*/ 10 w 48"/>
                        <a:gd name="T25" fmla="*/ 9 h 20"/>
                        <a:gd name="T26" fmla="*/ 11 w 48"/>
                        <a:gd name="T27" fmla="*/ 10 h 20"/>
                        <a:gd name="T28" fmla="*/ 12 w 48"/>
                        <a:gd name="T29" fmla="*/ 10 h 20"/>
                        <a:gd name="T30" fmla="*/ 12 w 48"/>
                        <a:gd name="T31" fmla="*/ 11 h 20"/>
                        <a:gd name="T32" fmla="*/ 13 w 48"/>
                        <a:gd name="T33" fmla="*/ 13 h 20"/>
                        <a:gd name="T34" fmla="*/ 14 w 48"/>
                        <a:gd name="T35" fmla="*/ 10 h 20"/>
                        <a:gd name="T36" fmla="*/ 15 w 48"/>
                        <a:gd name="T37" fmla="*/ 11 h 20"/>
                        <a:gd name="T38" fmla="*/ 16 w 48"/>
                        <a:gd name="T39" fmla="*/ 12 h 20"/>
                        <a:gd name="T40" fmla="*/ 17 w 48"/>
                        <a:gd name="T41" fmla="*/ 12 h 20"/>
                        <a:gd name="T42" fmla="*/ 17 w 48"/>
                        <a:gd name="T43" fmla="*/ 11 h 20"/>
                        <a:gd name="T44" fmla="*/ 18 w 48"/>
                        <a:gd name="T45" fmla="*/ 11 h 20"/>
                        <a:gd name="T46" fmla="*/ 19 w 48"/>
                        <a:gd name="T47" fmla="*/ 10 h 20"/>
                        <a:gd name="T48" fmla="*/ 20 w 48"/>
                        <a:gd name="T49" fmla="*/ 7 h 20"/>
                        <a:gd name="T50" fmla="*/ 21 w 48"/>
                        <a:gd name="T51" fmla="*/ 5 h 20"/>
                        <a:gd name="T52" fmla="*/ 22 w 48"/>
                        <a:gd name="T53" fmla="*/ 8 h 20"/>
                        <a:gd name="T54" fmla="*/ 22 w 48"/>
                        <a:gd name="T55" fmla="*/ 8 h 20"/>
                        <a:gd name="T56" fmla="*/ 23 w 48"/>
                        <a:gd name="T57" fmla="*/ 7 h 20"/>
                        <a:gd name="T58" fmla="*/ 24 w 48"/>
                        <a:gd name="T59" fmla="*/ 3 h 20"/>
                        <a:gd name="T60" fmla="*/ 25 w 48"/>
                        <a:gd name="T61" fmla="*/ 0 h 20"/>
                        <a:gd name="T62" fmla="*/ 26 w 48"/>
                        <a:gd name="T63" fmla="*/ 4 h 20"/>
                        <a:gd name="T64" fmla="*/ 27 w 48"/>
                        <a:gd name="T65" fmla="*/ 1 h 20"/>
                        <a:gd name="T66" fmla="*/ 27 w 48"/>
                        <a:gd name="T67" fmla="*/ 4 h 20"/>
                        <a:gd name="T68" fmla="*/ 28 w 48"/>
                        <a:gd name="T69" fmla="*/ 7 h 20"/>
                        <a:gd name="T70" fmla="*/ 29 w 48"/>
                        <a:gd name="T71" fmla="*/ 9 h 20"/>
                        <a:gd name="T72" fmla="*/ 30 w 48"/>
                        <a:gd name="T73" fmla="*/ 11 h 20"/>
                        <a:gd name="T74" fmla="*/ 31 w 48"/>
                        <a:gd name="T75" fmla="*/ 11 h 20"/>
                        <a:gd name="T76" fmla="*/ 32 w 48"/>
                        <a:gd name="T77" fmla="*/ 10 h 20"/>
                        <a:gd name="T78" fmla="*/ 32 w 48"/>
                        <a:gd name="T79" fmla="*/ 11 h 20"/>
                        <a:gd name="T80" fmla="*/ 33 w 48"/>
                        <a:gd name="T81" fmla="*/ 11 h 20"/>
                        <a:gd name="T82" fmla="*/ 34 w 48"/>
                        <a:gd name="T83" fmla="*/ 11 h 20"/>
                        <a:gd name="T84" fmla="*/ 35 w 48"/>
                        <a:gd name="T85" fmla="*/ 11 h 20"/>
                        <a:gd name="T86" fmla="*/ 36 w 48"/>
                        <a:gd name="T87" fmla="*/ 12 h 20"/>
                        <a:gd name="T88" fmla="*/ 37 w 48"/>
                        <a:gd name="T89" fmla="*/ 8 h 20"/>
                        <a:gd name="T90" fmla="*/ 37 w 48"/>
                        <a:gd name="T91" fmla="*/ 9 h 20"/>
                        <a:gd name="T92" fmla="*/ 38 w 48"/>
                        <a:gd name="T93" fmla="*/ 7 h 20"/>
                        <a:gd name="T94" fmla="*/ 39 w 48"/>
                        <a:gd name="T95" fmla="*/ 7 h 20"/>
                        <a:gd name="T96" fmla="*/ 40 w 48"/>
                        <a:gd name="T97" fmla="*/ 6 h 20"/>
                        <a:gd name="T98" fmla="*/ 41 w 48"/>
                        <a:gd name="T99" fmla="*/ 9 h 20"/>
                        <a:gd name="T100" fmla="*/ 42 w 48"/>
                        <a:gd name="T101" fmla="*/ 9 h 20"/>
                        <a:gd name="T102" fmla="*/ 42 w 48"/>
                        <a:gd name="T103" fmla="*/ 14 h 20"/>
                        <a:gd name="T104" fmla="*/ 43 w 48"/>
                        <a:gd name="T105" fmla="*/ 12 h 20"/>
                        <a:gd name="T106" fmla="*/ 44 w 48"/>
                        <a:gd name="T107" fmla="*/ 18 h 20"/>
                        <a:gd name="T108" fmla="*/ 45 w 48"/>
                        <a:gd name="T109" fmla="*/ 16 h 20"/>
                        <a:gd name="T110" fmla="*/ 46 w 48"/>
                        <a:gd name="T111" fmla="*/ 16 h 20"/>
                        <a:gd name="T112" fmla="*/ 47 w 48"/>
                        <a:gd name="T113" fmla="*/ 20 h 20"/>
                        <a:gd name="T114" fmla="*/ 47 w 48"/>
                        <a:gd name="T115" fmla="*/ 18 h 20"/>
                        <a:gd name="T116" fmla="*/ 48 w 48"/>
                        <a:gd name="T117" fmla="*/ 17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20">
                          <a:moveTo>
                            <a:pt x="0" y="0"/>
                          </a:moveTo>
                          <a:lnTo>
                            <a:pt x="0" y="4"/>
                          </a:lnTo>
                          <a:lnTo>
                            <a:pt x="0" y="7"/>
                          </a:lnTo>
                          <a:lnTo>
                            <a:pt x="1" y="7"/>
                          </a:lnTo>
                          <a:lnTo>
                            <a:pt x="1" y="8"/>
                          </a:lnTo>
                          <a:lnTo>
                            <a:pt x="2" y="10"/>
                          </a:lnTo>
                          <a:lnTo>
                            <a:pt x="2" y="8"/>
                          </a:lnTo>
                          <a:lnTo>
                            <a:pt x="2" y="6"/>
                          </a:lnTo>
                          <a:lnTo>
                            <a:pt x="3" y="9"/>
                          </a:lnTo>
                          <a:lnTo>
                            <a:pt x="3" y="11"/>
                          </a:lnTo>
                          <a:lnTo>
                            <a:pt x="4" y="10"/>
                          </a:lnTo>
                          <a:lnTo>
                            <a:pt x="4" y="12"/>
                          </a:lnTo>
                          <a:lnTo>
                            <a:pt x="5" y="12"/>
                          </a:lnTo>
                          <a:lnTo>
                            <a:pt x="5" y="8"/>
                          </a:lnTo>
                          <a:lnTo>
                            <a:pt x="5" y="9"/>
                          </a:lnTo>
                          <a:lnTo>
                            <a:pt x="6" y="10"/>
                          </a:lnTo>
                          <a:lnTo>
                            <a:pt x="6" y="13"/>
                          </a:lnTo>
                          <a:lnTo>
                            <a:pt x="7" y="12"/>
                          </a:lnTo>
                          <a:lnTo>
                            <a:pt x="7" y="12"/>
                          </a:lnTo>
                          <a:lnTo>
                            <a:pt x="7" y="8"/>
                          </a:lnTo>
                          <a:lnTo>
                            <a:pt x="8" y="9"/>
                          </a:lnTo>
                          <a:lnTo>
                            <a:pt x="8" y="7"/>
                          </a:lnTo>
                          <a:lnTo>
                            <a:pt x="9" y="6"/>
                          </a:lnTo>
                          <a:lnTo>
                            <a:pt x="9" y="7"/>
                          </a:lnTo>
                          <a:lnTo>
                            <a:pt x="10" y="9"/>
                          </a:lnTo>
                          <a:lnTo>
                            <a:pt x="10" y="9"/>
                          </a:lnTo>
                          <a:lnTo>
                            <a:pt x="10" y="7"/>
                          </a:lnTo>
                          <a:lnTo>
                            <a:pt x="11" y="10"/>
                          </a:lnTo>
                          <a:lnTo>
                            <a:pt x="11" y="11"/>
                          </a:lnTo>
                          <a:lnTo>
                            <a:pt x="12" y="10"/>
                          </a:lnTo>
                          <a:lnTo>
                            <a:pt x="12" y="12"/>
                          </a:lnTo>
                          <a:lnTo>
                            <a:pt x="12" y="11"/>
                          </a:lnTo>
                          <a:lnTo>
                            <a:pt x="13" y="10"/>
                          </a:lnTo>
                          <a:lnTo>
                            <a:pt x="13" y="13"/>
                          </a:lnTo>
                          <a:lnTo>
                            <a:pt x="14" y="11"/>
                          </a:lnTo>
                          <a:lnTo>
                            <a:pt x="14" y="10"/>
                          </a:lnTo>
                          <a:lnTo>
                            <a:pt x="15" y="12"/>
                          </a:lnTo>
                          <a:lnTo>
                            <a:pt x="15" y="11"/>
                          </a:lnTo>
                          <a:lnTo>
                            <a:pt x="15" y="11"/>
                          </a:lnTo>
                          <a:lnTo>
                            <a:pt x="16" y="12"/>
                          </a:lnTo>
                          <a:lnTo>
                            <a:pt x="16" y="10"/>
                          </a:lnTo>
                          <a:lnTo>
                            <a:pt x="17" y="12"/>
                          </a:lnTo>
                          <a:lnTo>
                            <a:pt x="17" y="13"/>
                          </a:lnTo>
                          <a:lnTo>
                            <a:pt x="17" y="11"/>
                          </a:lnTo>
                          <a:lnTo>
                            <a:pt x="18" y="15"/>
                          </a:lnTo>
                          <a:lnTo>
                            <a:pt x="18" y="11"/>
                          </a:lnTo>
                          <a:lnTo>
                            <a:pt x="19" y="10"/>
                          </a:lnTo>
                          <a:lnTo>
                            <a:pt x="19" y="10"/>
                          </a:lnTo>
                          <a:lnTo>
                            <a:pt x="20" y="9"/>
                          </a:lnTo>
                          <a:lnTo>
                            <a:pt x="20" y="7"/>
                          </a:lnTo>
                          <a:lnTo>
                            <a:pt x="20" y="7"/>
                          </a:lnTo>
                          <a:lnTo>
                            <a:pt x="21" y="5"/>
                          </a:lnTo>
                          <a:lnTo>
                            <a:pt x="21" y="5"/>
                          </a:lnTo>
                          <a:lnTo>
                            <a:pt x="22" y="8"/>
                          </a:lnTo>
                          <a:lnTo>
                            <a:pt x="22" y="7"/>
                          </a:lnTo>
                          <a:lnTo>
                            <a:pt x="22" y="8"/>
                          </a:lnTo>
                          <a:lnTo>
                            <a:pt x="23" y="8"/>
                          </a:lnTo>
                          <a:lnTo>
                            <a:pt x="23" y="7"/>
                          </a:lnTo>
                          <a:lnTo>
                            <a:pt x="24" y="5"/>
                          </a:lnTo>
                          <a:lnTo>
                            <a:pt x="24" y="3"/>
                          </a:lnTo>
                          <a:lnTo>
                            <a:pt x="25" y="2"/>
                          </a:lnTo>
                          <a:lnTo>
                            <a:pt x="25" y="0"/>
                          </a:lnTo>
                          <a:lnTo>
                            <a:pt x="25" y="2"/>
                          </a:lnTo>
                          <a:lnTo>
                            <a:pt x="26" y="4"/>
                          </a:lnTo>
                          <a:lnTo>
                            <a:pt x="26" y="4"/>
                          </a:lnTo>
                          <a:lnTo>
                            <a:pt x="27" y="1"/>
                          </a:lnTo>
                          <a:lnTo>
                            <a:pt x="27" y="5"/>
                          </a:lnTo>
                          <a:lnTo>
                            <a:pt x="27" y="4"/>
                          </a:lnTo>
                          <a:lnTo>
                            <a:pt x="28" y="6"/>
                          </a:lnTo>
                          <a:lnTo>
                            <a:pt x="28" y="7"/>
                          </a:lnTo>
                          <a:lnTo>
                            <a:pt x="29" y="6"/>
                          </a:lnTo>
                          <a:lnTo>
                            <a:pt x="29" y="9"/>
                          </a:lnTo>
                          <a:lnTo>
                            <a:pt x="30" y="8"/>
                          </a:lnTo>
                          <a:lnTo>
                            <a:pt x="30" y="11"/>
                          </a:lnTo>
                          <a:lnTo>
                            <a:pt x="30" y="11"/>
                          </a:lnTo>
                          <a:lnTo>
                            <a:pt x="31" y="11"/>
                          </a:lnTo>
                          <a:lnTo>
                            <a:pt x="31" y="13"/>
                          </a:lnTo>
                          <a:lnTo>
                            <a:pt x="32" y="10"/>
                          </a:lnTo>
                          <a:lnTo>
                            <a:pt x="32" y="9"/>
                          </a:lnTo>
                          <a:lnTo>
                            <a:pt x="32" y="11"/>
                          </a:lnTo>
                          <a:lnTo>
                            <a:pt x="33" y="11"/>
                          </a:lnTo>
                          <a:lnTo>
                            <a:pt x="33" y="11"/>
                          </a:lnTo>
                          <a:lnTo>
                            <a:pt x="34" y="13"/>
                          </a:lnTo>
                          <a:lnTo>
                            <a:pt x="34" y="11"/>
                          </a:lnTo>
                          <a:lnTo>
                            <a:pt x="35" y="10"/>
                          </a:lnTo>
                          <a:lnTo>
                            <a:pt x="35" y="11"/>
                          </a:lnTo>
                          <a:lnTo>
                            <a:pt x="35" y="12"/>
                          </a:lnTo>
                          <a:lnTo>
                            <a:pt x="36" y="12"/>
                          </a:lnTo>
                          <a:lnTo>
                            <a:pt x="36" y="6"/>
                          </a:lnTo>
                          <a:lnTo>
                            <a:pt x="37" y="8"/>
                          </a:lnTo>
                          <a:lnTo>
                            <a:pt x="37" y="8"/>
                          </a:lnTo>
                          <a:lnTo>
                            <a:pt x="37" y="9"/>
                          </a:lnTo>
                          <a:lnTo>
                            <a:pt x="38" y="9"/>
                          </a:lnTo>
                          <a:lnTo>
                            <a:pt x="38" y="7"/>
                          </a:lnTo>
                          <a:lnTo>
                            <a:pt x="39" y="8"/>
                          </a:lnTo>
                          <a:lnTo>
                            <a:pt x="39" y="7"/>
                          </a:lnTo>
                          <a:lnTo>
                            <a:pt x="40" y="5"/>
                          </a:lnTo>
                          <a:lnTo>
                            <a:pt x="40" y="6"/>
                          </a:lnTo>
                          <a:lnTo>
                            <a:pt x="40" y="8"/>
                          </a:lnTo>
                          <a:lnTo>
                            <a:pt x="41" y="9"/>
                          </a:lnTo>
                          <a:lnTo>
                            <a:pt x="41" y="8"/>
                          </a:lnTo>
                          <a:lnTo>
                            <a:pt x="42" y="9"/>
                          </a:lnTo>
                          <a:lnTo>
                            <a:pt x="42" y="9"/>
                          </a:lnTo>
                          <a:lnTo>
                            <a:pt x="42" y="14"/>
                          </a:lnTo>
                          <a:lnTo>
                            <a:pt x="43" y="14"/>
                          </a:lnTo>
                          <a:lnTo>
                            <a:pt x="43" y="12"/>
                          </a:lnTo>
                          <a:lnTo>
                            <a:pt x="44" y="16"/>
                          </a:lnTo>
                          <a:lnTo>
                            <a:pt x="44" y="18"/>
                          </a:lnTo>
                          <a:lnTo>
                            <a:pt x="45" y="17"/>
                          </a:lnTo>
                          <a:lnTo>
                            <a:pt x="45" y="16"/>
                          </a:lnTo>
                          <a:lnTo>
                            <a:pt x="45" y="17"/>
                          </a:lnTo>
                          <a:lnTo>
                            <a:pt x="46" y="16"/>
                          </a:lnTo>
                          <a:lnTo>
                            <a:pt x="46" y="17"/>
                          </a:lnTo>
                          <a:lnTo>
                            <a:pt x="47" y="20"/>
                          </a:lnTo>
                          <a:lnTo>
                            <a:pt x="47" y="17"/>
                          </a:lnTo>
                          <a:lnTo>
                            <a:pt x="47" y="18"/>
                          </a:lnTo>
                          <a:lnTo>
                            <a:pt x="48" y="16"/>
                          </a:lnTo>
                          <a:lnTo>
                            <a:pt x="48" y="17"/>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79" name="Line 163">
                      <a:extLst>
                        <a:ext uri="{FF2B5EF4-FFF2-40B4-BE49-F238E27FC236}">
                          <a16:creationId xmlns:a16="http://schemas.microsoft.com/office/drawing/2014/main" id="{9AC1660F-DE72-4815-A712-FC46F4A6E945}"/>
                        </a:ext>
                      </a:extLst>
                    </p:cNvPr>
                    <p:cNvSpPr>
                      <a:spLocks noChangeShapeType="1"/>
                    </p:cNvSpPr>
                    <p:nvPr/>
                  </p:nvSpPr>
                  <p:spPr bwMode="auto">
                    <a:xfrm flipV="1">
                      <a:off x="7089775" y="7729538"/>
                      <a:ext cx="0" cy="2112963"/>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80" name="Line 164">
                      <a:extLst>
                        <a:ext uri="{FF2B5EF4-FFF2-40B4-BE49-F238E27FC236}">
                          <a16:creationId xmlns:a16="http://schemas.microsoft.com/office/drawing/2014/main" id="{AC3365DD-1A2B-4075-893D-E848E1B08FFD}"/>
                        </a:ext>
                      </a:extLst>
                    </p:cNvPr>
                    <p:cNvSpPr>
                      <a:spLocks noChangeShapeType="1"/>
                    </p:cNvSpPr>
                    <p:nvPr/>
                  </p:nvSpPr>
                  <p:spPr bwMode="auto">
                    <a:xfrm>
                      <a:off x="7091363" y="7729538"/>
                      <a:ext cx="0" cy="1350963"/>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81" name="Freeform 165">
                      <a:extLst>
                        <a:ext uri="{FF2B5EF4-FFF2-40B4-BE49-F238E27FC236}">
                          <a16:creationId xmlns:a16="http://schemas.microsoft.com/office/drawing/2014/main" id="{72553AFE-3164-461E-AFEA-F537A6A1FC9E}"/>
                        </a:ext>
                      </a:extLst>
                    </p:cNvPr>
                    <p:cNvSpPr>
                      <a:spLocks/>
                    </p:cNvSpPr>
                    <p:nvPr/>
                  </p:nvSpPr>
                  <p:spPr bwMode="auto">
                    <a:xfrm flipV="1">
                      <a:off x="7091363" y="9080500"/>
                      <a:ext cx="3678238" cy="476250"/>
                    </a:xfrm>
                    <a:custGeom>
                      <a:avLst/>
                      <a:gdLst>
                        <a:gd name="T0" fmla="*/ 38 w 2499"/>
                        <a:gd name="T1" fmla="*/ 40 h 357"/>
                        <a:gd name="T2" fmla="*/ 77 w 2499"/>
                        <a:gd name="T3" fmla="*/ 45 h 357"/>
                        <a:gd name="T4" fmla="*/ 117 w 2499"/>
                        <a:gd name="T5" fmla="*/ 49 h 357"/>
                        <a:gd name="T6" fmla="*/ 156 w 2499"/>
                        <a:gd name="T7" fmla="*/ 53 h 357"/>
                        <a:gd name="T8" fmla="*/ 195 w 2499"/>
                        <a:gd name="T9" fmla="*/ 55 h 357"/>
                        <a:gd name="T10" fmla="*/ 234 w 2499"/>
                        <a:gd name="T11" fmla="*/ 53 h 357"/>
                        <a:gd name="T12" fmla="*/ 273 w 2499"/>
                        <a:gd name="T13" fmla="*/ 55 h 357"/>
                        <a:gd name="T14" fmla="*/ 312 w 2499"/>
                        <a:gd name="T15" fmla="*/ 54 h 357"/>
                        <a:gd name="T16" fmla="*/ 352 w 2499"/>
                        <a:gd name="T17" fmla="*/ 49 h 357"/>
                        <a:gd name="T18" fmla="*/ 391 w 2499"/>
                        <a:gd name="T19" fmla="*/ 53 h 357"/>
                        <a:gd name="T20" fmla="*/ 430 w 2499"/>
                        <a:gd name="T21" fmla="*/ 53 h 357"/>
                        <a:gd name="T22" fmla="*/ 469 w 2499"/>
                        <a:gd name="T23" fmla="*/ 58 h 357"/>
                        <a:gd name="T24" fmla="*/ 508 w 2499"/>
                        <a:gd name="T25" fmla="*/ 56 h 357"/>
                        <a:gd name="T26" fmla="*/ 547 w 2499"/>
                        <a:gd name="T27" fmla="*/ 56 h 357"/>
                        <a:gd name="T28" fmla="*/ 587 w 2499"/>
                        <a:gd name="T29" fmla="*/ 57 h 357"/>
                        <a:gd name="T30" fmla="*/ 626 w 2499"/>
                        <a:gd name="T31" fmla="*/ 58 h 357"/>
                        <a:gd name="T32" fmla="*/ 665 w 2499"/>
                        <a:gd name="T33" fmla="*/ 61 h 357"/>
                        <a:gd name="T34" fmla="*/ 704 w 2499"/>
                        <a:gd name="T35" fmla="*/ 65 h 357"/>
                        <a:gd name="T36" fmla="*/ 743 w 2499"/>
                        <a:gd name="T37" fmla="*/ 56 h 357"/>
                        <a:gd name="T38" fmla="*/ 783 w 2499"/>
                        <a:gd name="T39" fmla="*/ 52 h 357"/>
                        <a:gd name="T40" fmla="*/ 822 w 2499"/>
                        <a:gd name="T41" fmla="*/ 56 h 357"/>
                        <a:gd name="T42" fmla="*/ 861 w 2499"/>
                        <a:gd name="T43" fmla="*/ 64 h 357"/>
                        <a:gd name="T44" fmla="*/ 900 w 2499"/>
                        <a:gd name="T45" fmla="*/ 58 h 357"/>
                        <a:gd name="T46" fmla="*/ 939 w 2499"/>
                        <a:gd name="T47" fmla="*/ 60 h 357"/>
                        <a:gd name="T48" fmla="*/ 978 w 2499"/>
                        <a:gd name="T49" fmla="*/ 57 h 357"/>
                        <a:gd name="T50" fmla="*/ 1018 w 2499"/>
                        <a:gd name="T51" fmla="*/ 55 h 357"/>
                        <a:gd name="T52" fmla="*/ 1057 w 2499"/>
                        <a:gd name="T53" fmla="*/ 62 h 357"/>
                        <a:gd name="T54" fmla="*/ 1096 w 2499"/>
                        <a:gd name="T55" fmla="*/ 63 h 357"/>
                        <a:gd name="T56" fmla="*/ 1135 w 2499"/>
                        <a:gd name="T57" fmla="*/ 62 h 357"/>
                        <a:gd name="T58" fmla="*/ 1174 w 2499"/>
                        <a:gd name="T59" fmla="*/ 55 h 357"/>
                        <a:gd name="T60" fmla="*/ 1213 w 2499"/>
                        <a:gd name="T61" fmla="*/ 55 h 357"/>
                        <a:gd name="T62" fmla="*/ 1253 w 2499"/>
                        <a:gd name="T63" fmla="*/ 53 h 357"/>
                        <a:gd name="T64" fmla="*/ 1292 w 2499"/>
                        <a:gd name="T65" fmla="*/ 60 h 357"/>
                        <a:gd name="T66" fmla="*/ 1331 w 2499"/>
                        <a:gd name="T67" fmla="*/ 60 h 357"/>
                        <a:gd name="T68" fmla="*/ 1370 w 2499"/>
                        <a:gd name="T69" fmla="*/ 61 h 357"/>
                        <a:gd name="T70" fmla="*/ 1409 w 2499"/>
                        <a:gd name="T71" fmla="*/ 53 h 357"/>
                        <a:gd name="T72" fmla="*/ 1448 w 2499"/>
                        <a:gd name="T73" fmla="*/ 54 h 357"/>
                        <a:gd name="T74" fmla="*/ 1488 w 2499"/>
                        <a:gd name="T75" fmla="*/ 59 h 357"/>
                        <a:gd name="T76" fmla="*/ 1527 w 2499"/>
                        <a:gd name="T77" fmla="*/ 66 h 357"/>
                        <a:gd name="T78" fmla="*/ 1566 w 2499"/>
                        <a:gd name="T79" fmla="*/ 61 h 357"/>
                        <a:gd name="T80" fmla="*/ 1605 w 2499"/>
                        <a:gd name="T81" fmla="*/ 57 h 357"/>
                        <a:gd name="T82" fmla="*/ 1644 w 2499"/>
                        <a:gd name="T83" fmla="*/ 58 h 357"/>
                        <a:gd name="T84" fmla="*/ 1683 w 2499"/>
                        <a:gd name="T85" fmla="*/ 53 h 357"/>
                        <a:gd name="T86" fmla="*/ 1723 w 2499"/>
                        <a:gd name="T87" fmla="*/ 59 h 357"/>
                        <a:gd name="T88" fmla="*/ 1762 w 2499"/>
                        <a:gd name="T89" fmla="*/ 61 h 357"/>
                        <a:gd name="T90" fmla="*/ 1801 w 2499"/>
                        <a:gd name="T91" fmla="*/ 64 h 357"/>
                        <a:gd name="T92" fmla="*/ 1840 w 2499"/>
                        <a:gd name="T93" fmla="*/ 58 h 357"/>
                        <a:gd name="T94" fmla="*/ 1879 w 2499"/>
                        <a:gd name="T95" fmla="*/ 56 h 357"/>
                        <a:gd name="T96" fmla="*/ 1918 w 2499"/>
                        <a:gd name="T97" fmla="*/ 58 h 357"/>
                        <a:gd name="T98" fmla="*/ 1958 w 2499"/>
                        <a:gd name="T99" fmla="*/ 64 h 357"/>
                        <a:gd name="T100" fmla="*/ 1997 w 2499"/>
                        <a:gd name="T101" fmla="*/ 63 h 357"/>
                        <a:gd name="T102" fmla="*/ 2036 w 2499"/>
                        <a:gd name="T103" fmla="*/ 57 h 357"/>
                        <a:gd name="T104" fmla="*/ 2075 w 2499"/>
                        <a:gd name="T105" fmla="*/ 54 h 357"/>
                        <a:gd name="T106" fmla="*/ 2114 w 2499"/>
                        <a:gd name="T107" fmla="*/ 60 h 357"/>
                        <a:gd name="T108" fmla="*/ 2154 w 2499"/>
                        <a:gd name="T109" fmla="*/ 68 h 357"/>
                        <a:gd name="T110" fmla="*/ 2193 w 2499"/>
                        <a:gd name="T111" fmla="*/ 57 h 357"/>
                        <a:gd name="T112" fmla="*/ 2232 w 2499"/>
                        <a:gd name="T113" fmla="*/ 57 h 357"/>
                        <a:gd name="T114" fmla="*/ 2271 w 2499"/>
                        <a:gd name="T115" fmla="*/ 58 h 357"/>
                        <a:gd name="T116" fmla="*/ 2310 w 2499"/>
                        <a:gd name="T117" fmla="*/ 58 h 357"/>
                        <a:gd name="T118" fmla="*/ 2349 w 2499"/>
                        <a:gd name="T119" fmla="*/ 53 h 357"/>
                        <a:gd name="T120" fmla="*/ 2389 w 2499"/>
                        <a:gd name="T121" fmla="*/ 66 h 357"/>
                        <a:gd name="T122" fmla="*/ 2428 w 2499"/>
                        <a:gd name="T123" fmla="*/ 59 h 357"/>
                        <a:gd name="T124" fmla="*/ 2467 w 2499"/>
                        <a:gd name="T125" fmla="*/ 64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357">
                          <a:moveTo>
                            <a:pt x="0" y="357"/>
                          </a:moveTo>
                          <a:lnTo>
                            <a:pt x="0" y="67"/>
                          </a:lnTo>
                          <a:lnTo>
                            <a:pt x="0" y="15"/>
                          </a:lnTo>
                          <a:lnTo>
                            <a:pt x="1" y="5"/>
                          </a:lnTo>
                          <a:lnTo>
                            <a:pt x="1" y="1"/>
                          </a:lnTo>
                          <a:lnTo>
                            <a:pt x="2" y="0"/>
                          </a:lnTo>
                          <a:lnTo>
                            <a:pt x="2" y="2"/>
                          </a:lnTo>
                          <a:lnTo>
                            <a:pt x="2" y="2"/>
                          </a:lnTo>
                          <a:lnTo>
                            <a:pt x="3" y="0"/>
                          </a:lnTo>
                          <a:lnTo>
                            <a:pt x="3" y="3"/>
                          </a:lnTo>
                          <a:lnTo>
                            <a:pt x="4" y="3"/>
                          </a:lnTo>
                          <a:lnTo>
                            <a:pt x="4" y="7"/>
                          </a:lnTo>
                          <a:lnTo>
                            <a:pt x="5" y="7"/>
                          </a:lnTo>
                          <a:lnTo>
                            <a:pt x="5" y="4"/>
                          </a:lnTo>
                          <a:lnTo>
                            <a:pt x="5" y="7"/>
                          </a:lnTo>
                          <a:lnTo>
                            <a:pt x="6" y="11"/>
                          </a:lnTo>
                          <a:lnTo>
                            <a:pt x="6" y="9"/>
                          </a:lnTo>
                          <a:lnTo>
                            <a:pt x="7" y="10"/>
                          </a:lnTo>
                          <a:lnTo>
                            <a:pt x="7" y="12"/>
                          </a:lnTo>
                          <a:lnTo>
                            <a:pt x="7" y="12"/>
                          </a:lnTo>
                          <a:lnTo>
                            <a:pt x="8" y="12"/>
                          </a:lnTo>
                          <a:lnTo>
                            <a:pt x="8" y="15"/>
                          </a:lnTo>
                          <a:lnTo>
                            <a:pt x="9" y="15"/>
                          </a:lnTo>
                          <a:lnTo>
                            <a:pt x="9" y="17"/>
                          </a:lnTo>
                          <a:lnTo>
                            <a:pt x="10" y="19"/>
                          </a:lnTo>
                          <a:lnTo>
                            <a:pt x="10" y="19"/>
                          </a:lnTo>
                          <a:lnTo>
                            <a:pt x="10" y="20"/>
                          </a:lnTo>
                          <a:lnTo>
                            <a:pt x="11" y="19"/>
                          </a:lnTo>
                          <a:lnTo>
                            <a:pt x="11" y="21"/>
                          </a:lnTo>
                          <a:lnTo>
                            <a:pt x="12" y="20"/>
                          </a:lnTo>
                          <a:lnTo>
                            <a:pt x="12" y="21"/>
                          </a:lnTo>
                          <a:lnTo>
                            <a:pt x="12" y="20"/>
                          </a:lnTo>
                          <a:lnTo>
                            <a:pt x="13" y="20"/>
                          </a:lnTo>
                          <a:lnTo>
                            <a:pt x="13" y="19"/>
                          </a:lnTo>
                          <a:lnTo>
                            <a:pt x="14" y="20"/>
                          </a:lnTo>
                          <a:lnTo>
                            <a:pt x="14" y="22"/>
                          </a:lnTo>
                          <a:lnTo>
                            <a:pt x="15" y="21"/>
                          </a:lnTo>
                          <a:lnTo>
                            <a:pt x="15" y="21"/>
                          </a:lnTo>
                          <a:lnTo>
                            <a:pt x="15" y="22"/>
                          </a:lnTo>
                          <a:lnTo>
                            <a:pt x="16" y="21"/>
                          </a:lnTo>
                          <a:lnTo>
                            <a:pt x="16" y="21"/>
                          </a:lnTo>
                          <a:lnTo>
                            <a:pt x="17" y="19"/>
                          </a:lnTo>
                          <a:lnTo>
                            <a:pt x="17" y="18"/>
                          </a:lnTo>
                          <a:lnTo>
                            <a:pt x="17" y="20"/>
                          </a:lnTo>
                          <a:lnTo>
                            <a:pt x="18" y="20"/>
                          </a:lnTo>
                          <a:lnTo>
                            <a:pt x="18" y="21"/>
                          </a:lnTo>
                          <a:lnTo>
                            <a:pt x="19" y="24"/>
                          </a:lnTo>
                          <a:lnTo>
                            <a:pt x="19" y="22"/>
                          </a:lnTo>
                          <a:lnTo>
                            <a:pt x="20" y="23"/>
                          </a:lnTo>
                          <a:lnTo>
                            <a:pt x="20" y="25"/>
                          </a:lnTo>
                          <a:lnTo>
                            <a:pt x="20" y="27"/>
                          </a:lnTo>
                          <a:lnTo>
                            <a:pt x="21" y="27"/>
                          </a:lnTo>
                          <a:lnTo>
                            <a:pt x="21" y="26"/>
                          </a:lnTo>
                          <a:lnTo>
                            <a:pt x="22" y="26"/>
                          </a:lnTo>
                          <a:lnTo>
                            <a:pt x="22" y="28"/>
                          </a:lnTo>
                          <a:lnTo>
                            <a:pt x="22" y="29"/>
                          </a:lnTo>
                          <a:lnTo>
                            <a:pt x="23" y="28"/>
                          </a:lnTo>
                          <a:lnTo>
                            <a:pt x="23" y="29"/>
                          </a:lnTo>
                          <a:lnTo>
                            <a:pt x="24" y="33"/>
                          </a:lnTo>
                          <a:lnTo>
                            <a:pt x="24" y="30"/>
                          </a:lnTo>
                          <a:lnTo>
                            <a:pt x="25" y="32"/>
                          </a:lnTo>
                          <a:lnTo>
                            <a:pt x="25" y="31"/>
                          </a:lnTo>
                          <a:lnTo>
                            <a:pt x="25" y="32"/>
                          </a:lnTo>
                          <a:lnTo>
                            <a:pt x="26" y="31"/>
                          </a:lnTo>
                          <a:lnTo>
                            <a:pt x="26" y="33"/>
                          </a:lnTo>
                          <a:lnTo>
                            <a:pt x="27" y="31"/>
                          </a:lnTo>
                          <a:lnTo>
                            <a:pt x="27" y="29"/>
                          </a:lnTo>
                          <a:lnTo>
                            <a:pt x="27" y="32"/>
                          </a:lnTo>
                          <a:lnTo>
                            <a:pt x="28" y="31"/>
                          </a:lnTo>
                          <a:lnTo>
                            <a:pt x="28" y="32"/>
                          </a:lnTo>
                          <a:lnTo>
                            <a:pt x="29" y="31"/>
                          </a:lnTo>
                          <a:lnTo>
                            <a:pt x="29" y="27"/>
                          </a:lnTo>
                          <a:lnTo>
                            <a:pt x="30" y="29"/>
                          </a:lnTo>
                          <a:lnTo>
                            <a:pt x="30" y="30"/>
                          </a:lnTo>
                          <a:lnTo>
                            <a:pt x="30" y="28"/>
                          </a:lnTo>
                          <a:lnTo>
                            <a:pt x="31" y="29"/>
                          </a:lnTo>
                          <a:lnTo>
                            <a:pt x="31" y="31"/>
                          </a:lnTo>
                          <a:lnTo>
                            <a:pt x="32" y="30"/>
                          </a:lnTo>
                          <a:lnTo>
                            <a:pt x="32" y="30"/>
                          </a:lnTo>
                          <a:lnTo>
                            <a:pt x="32" y="31"/>
                          </a:lnTo>
                          <a:lnTo>
                            <a:pt x="33" y="33"/>
                          </a:lnTo>
                          <a:lnTo>
                            <a:pt x="33" y="35"/>
                          </a:lnTo>
                          <a:lnTo>
                            <a:pt x="34" y="34"/>
                          </a:lnTo>
                          <a:lnTo>
                            <a:pt x="34" y="35"/>
                          </a:lnTo>
                          <a:lnTo>
                            <a:pt x="35" y="34"/>
                          </a:lnTo>
                          <a:lnTo>
                            <a:pt x="35" y="36"/>
                          </a:lnTo>
                          <a:lnTo>
                            <a:pt x="35" y="36"/>
                          </a:lnTo>
                          <a:lnTo>
                            <a:pt x="36" y="39"/>
                          </a:lnTo>
                          <a:lnTo>
                            <a:pt x="36" y="36"/>
                          </a:lnTo>
                          <a:lnTo>
                            <a:pt x="37" y="37"/>
                          </a:lnTo>
                          <a:lnTo>
                            <a:pt x="37" y="38"/>
                          </a:lnTo>
                          <a:lnTo>
                            <a:pt x="37" y="38"/>
                          </a:lnTo>
                          <a:lnTo>
                            <a:pt x="38" y="37"/>
                          </a:lnTo>
                          <a:lnTo>
                            <a:pt x="38" y="40"/>
                          </a:lnTo>
                          <a:lnTo>
                            <a:pt x="39" y="40"/>
                          </a:lnTo>
                          <a:lnTo>
                            <a:pt x="39" y="41"/>
                          </a:lnTo>
                          <a:lnTo>
                            <a:pt x="40" y="40"/>
                          </a:lnTo>
                          <a:lnTo>
                            <a:pt x="40" y="39"/>
                          </a:lnTo>
                          <a:lnTo>
                            <a:pt x="40" y="40"/>
                          </a:lnTo>
                          <a:lnTo>
                            <a:pt x="41" y="38"/>
                          </a:lnTo>
                          <a:lnTo>
                            <a:pt x="41" y="37"/>
                          </a:lnTo>
                          <a:lnTo>
                            <a:pt x="42" y="35"/>
                          </a:lnTo>
                          <a:lnTo>
                            <a:pt x="42" y="36"/>
                          </a:lnTo>
                          <a:lnTo>
                            <a:pt x="42" y="36"/>
                          </a:lnTo>
                          <a:lnTo>
                            <a:pt x="43" y="36"/>
                          </a:lnTo>
                          <a:lnTo>
                            <a:pt x="43" y="38"/>
                          </a:lnTo>
                          <a:lnTo>
                            <a:pt x="44" y="37"/>
                          </a:lnTo>
                          <a:lnTo>
                            <a:pt x="44" y="35"/>
                          </a:lnTo>
                          <a:lnTo>
                            <a:pt x="45" y="38"/>
                          </a:lnTo>
                          <a:lnTo>
                            <a:pt x="45" y="37"/>
                          </a:lnTo>
                          <a:lnTo>
                            <a:pt x="45" y="37"/>
                          </a:lnTo>
                          <a:lnTo>
                            <a:pt x="46" y="36"/>
                          </a:lnTo>
                          <a:lnTo>
                            <a:pt x="46" y="39"/>
                          </a:lnTo>
                          <a:lnTo>
                            <a:pt x="47" y="38"/>
                          </a:lnTo>
                          <a:lnTo>
                            <a:pt x="47" y="37"/>
                          </a:lnTo>
                          <a:lnTo>
                            <a:pt x="47" y="38"/>
                          </a:lnTo>
                          <a:lnTo>
                            <a:pt x="48" y="40"/>
                          </a:lnTo>
                          <a:lnTo>
                            <a:pt x="48" y="41"/>
                          </a:lnTo>
                          <a:lnTo>
                            <a:pt x="49" y="38"/>
                          </a:lnTo>
                          <a:lnTo>
                            <a:pt x="49" y="41"/>
                          </a:lnTo>
                          <a:lnTo>
                            <a:pt x="50" y="40"/>
                          </a:lnTo>
                          <a:lnTo>
                            <a:pt x="50" y="42"/>
                          </a:lnTo>
                          <a:lnTo>
                            <a:pt x="50" y="43"/>
                          </a:lnTo>
                          <a:lnTo>
                            <a:pt x="51" y="44"/>
                          </a:lnTo>
                          <a:lnTo>
                            <a:pt x="51" y="45"/>
                          </a:lnTo>
                          <a:lnTo>
                            <a:pt x="52" y="43"/>
                          </a:lnTo>
                          <a:lnTo>
                            <a:pt x="52" y="42"/>
                          </a:lnTo>
                          <a:lnTo>
                            <a:pt x="52" y="44"/>
                          </a:lnTo>
                          <a:lnTo>
                            <a:pt x="53" y="45"/>
                          </a:lnTo>
                          <a:lnTo>
                            <a:pt x="53" y="43"/>
                          </a:lnTo>
                          <a:lnTo>
                            <a:pt x="54" y="41"/>
                          </a:lnTo>
                          <a:lnTo>
                            <a:pt x="54" y="43"/>
                          </a:lnTo>
                          <a:lnTo>
                            <a:pt x="55" y="42"/>
                          </a:lnTo>
                          <a:lnTo>
                            <a:pt x="55" y="43"/>
                          </a:lnTo>
                          <a:lnTo>
                            <a:pt x="55" y="41"/>
                          </a:lnTo>
                          <a:lnTo>
                            <a:pt x="56" y="40"/>
                          </a:lnTo>
                          <a:lnTo>
                            <a:pt x="56" y="42"/>
                          </a:lnTo>
                          <a:lnTo>
                            <a:pt x="57" y="41"/>
                          </a:lnTo>
                          <a:lnTo>
                            <a:pt x="57" y="41"/>
                          </a:lnTo>
                          <a:lnTo>
                            <a:pt x="57" y="41"/>
                          </a:lnTo>
                          <a:lnTo>
                            <a:pt x="58" y="42"/>
                          </a:lnTo>
                          <a:lnTo>
                            <a:pt x="58" y="39"/>
                          </a:lnTo>
                          <a:lnTo>
                            <a:pt x="59" y="37"/>
                          </a:lnTo>
                          <a:lnTo>
                            <a:pt x="59" y="39"/>
                          </a:lnTo>
                          <a:lnTo>
                            <a:pt x="60" y="39"/>
                          </a:lnTo>
                          <a:lnTo>
                            <a:pt x="60" y="41"/>
                          </a:lnTo>
                          <a:lnTo>
                            <a:pt x="60" y="41"/>
                          </a:lnTo>
                          <a:lnTo>
                            <a:pt x="61" y="43"/>
                          </a:lnTo>
                          <a:lnTo>
                            <a:pt x="61" y="43"/>
                          </a:lnTo>
                          <a:lnTo>
                            <a:pt x="62" y="41"/>
                          </a:lnTo>
                          <a:lnTo>
                            <a:pt x="62" y="42"/>
                          </a:lnTo>
                          <a:lnTo>
                            <a:pt x="62" y="42"/>
                          </a:lnTo>
                          <a:lnTo>
                            <a:pt x="63" y="42"/>
                          </a:lnTo>
                          <a:lnTo>
                            <a:pt x="63" y="42"/>
                          </a:lnTo>
                          <a:lnTo>
                            <a:pt x="64" y="42"/>
                          </a:lnTo>
                          <a:lnTo>
                            <a:pt x="64" y="42"/>
                          </a:lnTo>
                          <a:lnTo>
                            <a:pt x="65" y="45"/>
                          </a:lnTo>
                          <a:lnTo>
                            <a:pt x="65" y="46"/>
                          </a:lnTo>
                          <a:lnTo>
                            <a:pt x="65" y="44"/>
                          </a:lnTo>
                          <a:lnTo>
                            <a:pt x="66" y="44"/>
                          </a:lnTo>
                          <a:lnTo>
                            <a:pt x="66" y="45"/>
                          </a:lnTo>
                          <a:lnTo>
                            <a:pt x="67" y="45"/>
                          </a:lnTo>
                          <a:lnTo>
                            <a:pt x="67" y="46"/>
                          </a:lnTo>
                          <a:lnTo>
                            <a:pt x="67" y="44"/>
                          </a:lnTo>
                          <a:lnTo>
                            <a:pt x="68" y="45"/>
                          </a:lnTo>
                          <a:lnTo>
                            <a:pt x="68" y="45"/>
                          </a:lnTo>
                          <a:lnTo>
                            <a:pt x="69" y="45"/>
                          </a:lnTo>
                          <a:lnTo>
                            <a:pt x="69" y="43"/>
                          </a:lnTo>
                          <a:lnTo>
                            <a:pt x="70" y="43"/>
                          </a:lnTo>
                          <a:lnTo>
                            <a:pt x="70" y="43"/>
                          </a:lnTo>
                          <a:lnTo>
                            <a:pt x="70" y="41"/>
                          </a:lnTo>
                          <a:lnTo>
                            <a:pt x="71" y="43"/>
                          </a:lnTo>
                          <a:lnTo>
                            <a:pt x="71" y="44"/>
                          </a:lnTo>
                          <a:lnTo>
                            <a:pt x="72" y="44"/>
                          </a:lnTo>
                          <a:lnTo>
                            <a:pt x="72" y="39"/>
                          </a:lnTo>
                          <a:lnTo>
                            <a:pt x="72" y="41"/>
                          </a:lnTo>
                          <a:lnTo>
                            <a:pt x="73" y="38"/>
                          </a:lnTo>
                          <a:lnTo>
                            <a:pt x="73" y="40"/>
                          </a:lnTo>
                          <a:lnTo>
                            <a:pt x="74" y="39"/>
                          </a:lnTo>
                          <a:lnTo>
                            <a:pt x="74" y="40"/>
                          </a:lnTo>
                          <a:lnTo>
                            <a:pt x="75" y="41"/>
                          </a:lnTo>
                          <a:lnTo>
                            <a:pt x="75" y="42"/>
                          </a:lnTo>
                          <a:lnTo>
                            <a:pt x="75" y="42"/>
                          </a:lnTo>
                          <a:lnTo>
                            <a:pt x="76" y="42"/>
                          </a:lnTo>
                          <a:lnTo>
                            <a:pt x="76" y="45"/>
                          </a:lnTo>
                          <a:lnTo>
                            <a:pt x="77" y="46"/>
                          </a:lnTo>
                          <a:lnTo>
                            <a:pt x="77" y="43"/>
                          </a:lnTo>
                          <a:lnTo>
                            <a:pt x="77" y="45"/>
                          </a:lnTo>
                          <a:lnTo>
                            <a:pt x="78" y="47"/>
                          </a:lnTo>
                          <a:lnTo>
                            <a:pt x="78" y="47"/>
                          </a:lnTo>
                          <a:lnTo>
                            <a:pt x="79" y="46"/>
                          </a:lnTo>
                          <a:lnTo>
                            <a:pt x="79" y="44"/>
                          </a:lnTo>
                          <a:lnTo>
                            <a:pt x="80" y="47"/>
                          </a:lnTo>
                          <a:lnTo>
                            <a:pt x="80" y="47"/>
                          </a:lnTo>
                          <a:lnTo>
                            <a:pt x="80" y="44"/>
                          </a:lnTo>
                          <a:lnTo>
                            <a:pt x="81" y="43"/>
                          </a:lnTo>
                          <a:lnTo>
                            <a:pt x="81" y="45"/>
                          </a:lnTo>
                          <a:lnTo>
                            <a:pt x="82" y="46"/>
                          </a:lnTo>
                          <a:lnTo>
                            <a:pt x="82" y="45"/>
                          </a:lnTo>
                          <a:lnTo>
                            <a:pt x="82" y="44"/>
                          </a:lnTo>
                          <a:lnTo>
                            <a:pt x="83" y="42"/>
                          </a:lnTo>
                          <a:lnTo>
                            <a:pt x="83" y="42"/>
                          </a:lnTo>
                          <a:lnTo>
                            <a:pt x="84" y="46"/>
                          </a:lnTo>
                          <a:lnTo>
                            <a:pt x="84" y="42"/>
                          </a:lnTo>
                          <a:lnTo>
                            <a:pt x="85" y="40"/>
                          </a:lnTo>
                          <a:lnTo>
                            <a:pt x="85" y="44"/>
                          </a:lnTo>
                          <a:lnTo>
                            <a:pt x="85" y="42"/>
                          </a:lnTo>
                          <a:lnTo>
                            <a:pt x="86" y="43"/>
                          </a:lnTo>
                          <a:lnTo>
                            <a:pt x="86" y="43"/>
                          </a:lnTo>
                          <a:lnTo>
                            <a:pt x="87" y="41"/>
                          </a:lnTo>
                          <a:lnTo>
                            <a:pt x="87" y="40"/>
                          </a:lnTo>
                          <a:lnTo>
                            <a:pt x="87" y="42"/>
                          </a:lnTo>
                          <a:lnTo>
                            <a:pt x="88" y="44"/>
                          </a:lnTo>
                          <a:lnTo>
                            <a:pt x="88" y="41"/>
                          </a:lnTo>
                          <a:lnTo>
                            <a:pt x="89" y="43"/>
                          </a:lnTo>
                          <a:lnTo>
                            <a:pt x="89" y="42"/>
                          </a:lnTo>
                          <a:lnTo>
                            <a:pt x="90" y="44"/>
                          </a:lnTo>
                          <a:lnTo>
                            <a:pt x="90" y="43"/>
                          </a:lnTo>
                          <a:lnTo>
                            <a:pt x="90" y="44"/>
                          </a:lnTo>
                          <a:lnTo>
                            <a:pt x="91" y="44"/>
                          </a:lnTo>
                          <a:lnTo>
                            <a:pt x="91" y="46"/>
                          </a:lnTo>
                          <a:lnTo>
                            <a:pt x="92" y="46"/>
                          </a:lnTo>
                          <a:lnTo>
                            <a:pt x="92" y="47"/>
                          </a:lnTo>
                          <a:lnTo>
                            <a:pt x="92" y="48"/>
                          </a:lnTo>
                          <a:lnTo>
                            <a:pt x="93" y="49"/>
                          </a:lnTo>
                          <a:lnTo>
                            <a:pt x="93" y="48"/>
                          </a:lnTo>
                          <a:lnTo>
                            <a:pt x="94" y="47"/>
                          </a:lnTo>
                          <a:lnTo>
                            <a:pt x="94" y="50"/>
                          </a:lnTo>
                          <a:lnTo>
                            <a:pt x="95" y="49"/>
                          </a:lnTo>
                          <a:lnTo>
                            <a:pt x="95" y="51"/>
                          </a:lnTo>
                          <a:lnTo>
                            <a:pt x="95" y="49"/>
                          </a:lnTo>
                          <a:lnTo>
                            <a:pt x="96" y="50"/>
                          </a:lnTo>
                          <a:lnTo>
                            <a:pt x="96" y="48"/>
                          </a:lnTo>
                          <a:lnTo>
                            <a:pt x="97" y="47"/>
                          </a:lnTo>
                          <a:lnTo>
                            <a:pt x="97" y="48"/>
                          </a:lnTo>
                          <a:lnTo>
                            <a:pt x="97" y="45"/>
                          </a:lnTo>
                          <a:lnTo>
                            <a:pt x="98" y="47"/>
                          </a:lnTo>
                          <a:lnTo>
                            <a:pt x="98" y="45"/>
                          </a:lnTo>
                          <a:lnTo>
                            <a:pt x="99" y="45"/>
                          </a:lnTo>
                          <a:lnTo>
                            <a:pt x="99" y="44"/>
                          </a:lnTo>
                          <a:lnTo>
                            <a:pt x="100" y="46"/>
                          </a:lnTo>
                          <a:lnTo>
                            <a:pt x="100" y="43"/>
                          </a:lnTo>
                          <a:lnTo>
                            <a:pt x="100" y="43"/>
                          </a:lnTo>
                          <a:lnTo>
                            <a:pt x="101" y="44"/>
                          </a:lnTo>
                          <a:lnTo>
                            <a:pt x="101" y="43"/>
                          </a:lnTo>
                          <a:lnTo>
                            <a:pt x="102" y="43"/>
                          </a:lnTo>
                          <a:lnTo>
                            <a:pt x="102" y="48"/>
                          </a:lnTo>
                          <a:lnTo>
                            <a:pt x="102" y="47"/>
                          </a:lnTo>
                          <a:lnTo>
                            <a:pt x="103" y="44"/>
                          </a:lnTo>
                          <a:lnTo>
                            <a:pt x="103" y="47"/>
                          </a:lnTo>
                          <a:lnTo>
                            <a:pt x="104" y="47"/>
                          </a:lnTo>
                          <a:lnTo>
                            <a:pt x="104" y="50"/>
                          </a:lnTo>
                          <a:lnTo>
                            <a:pt x="105" y="48"/>
                          </a:lnTo>
                          <a:lnTo>
                            <a:pt x="105" y="50"/>
                          </a:lnTo>
                          <a:lnTo>
                            <a:pt x="105" y="52"/>
                          </a:lnTo>
                          <a:lnTo>
                            <a:pt x="106" y="49"/>
                          </a:lnTo>
                          <a:lnTo>
                            <a:pt x="106" y="50"/>
                          </a:lnTo>
                          <a:lnTo>
                            <a:pt x="107" y="53"/>
                          </a:lnTo>
                          <a:lnTo>
                            <a:pt x="107" y="52"/>
                          </a:lnTo>
                          <a:lnTo>
                            <a:pt x="107" y="51"/>
                          </a:lnTo>
                          <a:lnTo>
                            <a:pt x="108" y="52"/>
                          </a:lnTo>
                          <a:lnTo>
                            <a:pt x="108" y="51"/>
                          </a:lnTo>
                          <a:lnTo>
                            <a:pt x="109" y="49"/>
                          </a:lnTo>
                          <a:lnTo>
                            <a:pt x="109" y="50"/>
                          </a:lnTo>
                          <a:lnTo>
                            <a:pt x="110" y="52"/>
                          </a:lnTo>
                          <a:lnTo>
                            <a:pt x="110" y="51"/>
                          </a:lnTo>
                          <a:lnTo>
                            <a:pt x="110" y="50"/>
                          </a:lnTo>
                          <a:lnTo>
                            <a:pt x="111" y="49"/>
                          </a:lnTo>
                          <a:lnTo>
                            <a:pt x="111" y="50"/>
                          </a:lnTo>
                          <a:lnTo>
                            <a:pt x="112" y="49"/>
                          </a:lnTo>
                          <a:lnTo>
                            <a:pt x="112" y="48"/>
                          </a:lnTo>
                          <a:lnTo>
                            <a:pt x="112" y="47"/>
                          </a:lnTo>
                          <a:lnTo>
                            <a:pt x="113" y="49"/>
                          </a:lnTo>
                          <a:lnTo>
                            <a:pt x="113" y="45"/>
                          </a:lnTo>
                          <a:lnTo>
                            <a:pt x="114" y="46"/>
                          </a:lnTo>
                          <a:lnTo>
                            <a:pt x="114" y="46"/>
                          </a:lnTo>
                          <a:lnTo>
                            <a:pt x="115" y="45"/>
                          </a:lnTo>
                          <a:lnTo>
                            <a:pt x="115" y="46"/>
                          </a:lnTo>
                          <a:lnTo>
                            <a:pt x="115" y="47"/>
                          </a:lnTo>
                          <a:lnTo>
                            <a:pt x="116" y="47"/>
                          </a:lnTo>
                          <a:lnTo>
                            <a:pt x="116" y="49"/>
                          </a:lnTo>
                          <a:lnTo>
                            <a:pt x="117" y="49"/>
                          </a:lnTo>
                          <a:lnTo>
                            <a:pt x="117" y="47"/>
                          </a:lnTo>
                          <a:lnTo>
                            <a:pt x="117" y="48"/>
                          </a:lnTo>
                          <a:lnTo>
                            <a:pt x="118" y="51"/>
                          </a:lnTo>
                          <a:lnTo>
                            <a:pt x="118" y="48"/>
                          </a:lnTo>
                          <a:lnTo>
                            <a:pt x="119" y="51"/>
                          </a:lnTo>
                          <a:lnTo>
                            <a:pt x="119" y="51"/>
                          </a:lnTo>
                          <a:lnTo>
                            <a:pt x="120" y="50"/>
                          </a:lnTo>
                          <a:lnTo>
                            <a:pt x="120" y="54"/>
                          </a:lnTo>
                          <a:lnTo>
                            <a:pt x="120" y="53"/>
                          </a:lnTo>
                          <a:lnTo>
                            <a:pt x="121" y="52"/>
                          </a:lnTo>
                          <a:lnTo>
                            <a:pt x="121" y="52"/>
                          </a:lnTo>
                          <a:lnTo>
                            <a:pt x="122" y="56"/>
                          </a:lnTo>
                          <a:lnTo>
                            <a:pt x="122" y="57"/>
                          </a:lnTo>
                          <a:lnTo>
                            <a:pt x="122" y="56"/>
                          </a:lnTo>
                          <a:lnTo>
                            <a:pt x="123" y="55"/>
                          </a:lnTo>
                          <a:lnTo>
                            <a:pt x="123" y="53"/>
                          </a:lnTo>
                          <a:lnTo>
                            <a:pt x="124" y="53"/>
                          </a:lnTo>
                          <a:lnTo>
                            <a:pt x="124" y="51"/>
                          </a:lnTo>
                          <a:lnTo>
                            <a:pt x="125" y="53"/>
                          </a:lnTo>
                          <a:lnTo>
                            <a:pt x="125" y="50"/>
                          </a:lnTo>
                          <a:lnTo>
                            <a:pt x="125" y="49"/>
                          </a:lnTo>
                          <a:lnTo>
                            <a:pt x="126" y="50"/>
                          </a:lnTo>
                          <a:lnTo>
                            <a:pt x="126" y="50"/>
                          </a:lnTo>
                          <a:lnTo>
                            <a:pt x="127" y="51"/>
                          </a:lnTo>
                          <a:lnTo>
                            <a:pt x="127" y="51"/>
                          </a:lnTo>
                          <a:lnTo>
                            <a:pt x="127" y="49"/>
                          </a:lnTo>
                          <a:lnTo>
                            <a:pt x="128" y="49"/>
                          </a:lnTo>
                          <a:lnTo>
                            <a:pt x="128" y="51"/>
                          </a:lnTo>
                          <a:lnTo>
                            <a:pt x="129" y="50"/>
                          </a:lnTo>
                          <a:lnTo>
                            <a:pt x="129" y="52"/>
                          </a:lnTo>
                          <a:lnTo>
                            <a:pt x="130" y="50"/>
                          </a:lnTo>
                          <a:lnTo>
                            <a:pt x="130" y="49"/>
                          </a:lnTo>
                          <a:lnTo>
                            <a:pt x="130" y="50"/>
                          </a:lnTo>
                          <a:lnTo>
                            <a:pt x="131" y="54"/>
                          </a:lnTo>
                          <a:lnTo>
                            <a:pt x="131" y="52"/>
                          </a:lnTo>
                          <a:lnTo>
                            <a:pt x="132" y="52"/>
                          </a:lnTo>
                          <a:lnTo>
                            <a:pt x="132" y="52"/>
                          </a:lnTo>
                          <a:lnTo>
                            <a:pt x="132" y="51"/>
                          </a:lnTo>
                          <a:lnTo>
                            <a:pt x="133" y="54"/>
                          </a:lnTo>
                          <a:lnTo>
                            <a:pt x="133" y="53"/>
                          </a:lnTo>
                          <a:lnTo>
                            <a:pt x="134" y="54"/>
                          </a:lnTo>
                          <a:lnTo>
                            <a:pt x="134" y="55"/>
                          </a:lnTo>
                          <a:lnTo>
                            <a:pt x="135" y="55"/>
                          </a:lnTo>
                          <a:lnTo>
                            <a:pt x="135" y="50"/>
                          </a:lnTo>
                          <a:lnTo>
                            <a:pt x="135" y="56"/>
                          </a:lnTo>
                          <a:lnTo>
                            <a:pt x="136" y="53"/>
                          </a:lnTo>
                          <a:lnTo>
                            <a:pt x="136" y="56"/>
                          </a:lnTo>
                          <a:lnTo>
                            <a:pt x="137" y="57"/>
                          </a:lnTo>
                          <a:lnTo>
                            <a:pt x="137" y="57"/>
                          </a:lnTo>
                          <a:lnTo>
                            <a:pt x="137" y="57"/>
                          </a:lnTo>
                          <a:lnTo>
                            <a:pt x="138" y="54"/>
                          </a:lnTo>
                          <a:lnTo>
                            <a:pt x="138" y="55"/>
                          </a:lnTo>
                          <a:lnTo>
                            <a:pt x="139" y="54"/>
                          </a:lnTo>
                          <a:lnTo>
                            <a:pt x="139" y="55"/>
                          </a:lnTo>
                          <a:lnTo>
                            <a:pt x="140" y="53"/>
                          </a:lnTo>
                          <a:lnTo>
                            <a:pt x="140" y="54"/>
                          </a:lnTo>
                          <a:lnTo>
                            <a:pt x="140" y="51"/>
                          </a:lnTo>
                          <a:lnTo>
                            <a:pt x="141" y="54"/>
                          </a:lnTo>
                          <a:lnTo>
                            <a:pt x="141" y="54"/>
                          </a:lnTo>
                          <a:lnTo>
                            <a:pt x="142" y="51"/>
                          </a:lnTo>
                          <a:lnTo>
                            <a:pt x="142" y="52"/>
                          </a:lnTo>
                          <a:lnTo>
                            <a:pt x="142" y="51"/>
                          </a:lnTo>
                          <a:lnTo>
                            <a:pt x="143" y="52"/>
                          </a:lnTo>
                          <a:lnTo>
                            <a:pt x="143" y="53"/>
                          </a:lnTo>
                          <a:lnTo>
                            <a:pt x="144" y="53"/>
                          </a:lnTo>
                          <a:lnTo>
                            <a:pt x="144" y="50"/>
                          </a:lnTo>
                          <a:lnTo>
                            <a:pt x="145" y="54"/>
                          </a:lnTo>
                          <a:lnTo>
                            <a:pt x="145" y="51"/>
                          </a:lnTo>
                          <a:lnTo>
                            <a:pt x="145" y="55"/>
                          </a:lnTo>
                          <a:lnTo>
                            <a:pt x="146" y="54"/>
                          </a:lnTo>
                          <a:lnTo>
                            <a:pt x="146" y="54"/>
                          </a:lnTo>
                          <a:lnTo>
                            <a:pt x="147" y="56"/>
                          </a:lnTo>
                          <a:lnTo>
                            <a:pt x="147" y="57"/>
                          </a:lnTo>
                          <a:lnTo>
                            <a:pt x="147" y="57"/>
                          </a:lnTo>
                          <a:lnTo>
                            <a:pt x="148" y="58"/>
                          </a:lnTo>
                          <a:lnTo>
                            <a:pt x="148" y="57"/>
                          </a:lnTo>
                          <a:lnTo>
                            <a:pt x="149" y="57"/>
                          </a:lnTo>
                          <a:lnTo>
                            <a:pt x="149" y="56"/>
                          </a:lnTo>
                          <a:lnTo>
                            <a:pt x="150" y="55"/>
                          </a:lnTo>
                          <a:lnTo>
                            <a:pt x="150" y="57"/>
                          </a:lnTo>
                          <a:lnTo>
                            <a:pt x="150" y="59"/>
                          </a:lnTo>
                          <a:lnTo>
                            <a:pt x="151" y="57"/>
                          </a:lnTo>
                          <a:lnTo>
                            <a:pt x="151" y="57"/>
                          </a:lnTo>
                          <a:lnTo>
                            <a:pt x="152" y="56"/>
                          </a:lnTo>
                          <a:lnTo>
                            <a:pt x="152" y="57"/>
                          </a:lnTo>
                          <a:lnTo>
                            <a:pt x="152" y="57"/>
                          </a:lnTo>
                          <a:lnTo>
                            <a:pt x="153" y="54"/>
                          </a:lnTo>
                          <a:lnTo>
                            <a:pt x="153" y="51"/>
                          </a:lnTo>
                          <a:lnTo>
                            <a:pt x="154" y="54"/>
                          </a:lnTo>
                          <a:lnTo>
                            <a:pt x="154" y="53"/>
                          </a:lnTo>
                          <a:lnTo>
                            <a:pt x="155" y="52"/>
                          </a:lnTo>
                          <a:lnTo>
                            <a:pt x="155" y="51"/>
                          </a:lnTo>
                          <a:lnTo>
                            <a:pt x="155" y="51"/>
                          </a:lnTo>
                          <a:lnTo>
                            <a:pt x="156" y="53"/>
                          </a:lnTo>
                          <a:lnTo>
                            <a:pt x="156" y="49"/>
                          </a:lnTo>
                          <a:lnTo>
                            <a:pt x="157" y="51"/>
                          </a:lnTo>
                          <a:lnTo>
                            <a:pt x="157" y="52"/>
                          </a:lnTo>
                          <a:lnTo>
                            <a:pt x="157" y="50"/>
                          </a:lnTo>
                          <a:lnTo>
                            <a:pt x="158" y="52"/>
                          </a:lnTo>
                          <a:lnTo>
                            <a:pt x="158" y="51"/>
                          </a:lnTo>
                          <a:lnTo>
                            <a:pt x="159" y="52"/>
                          </a:lnTo>
                          <a:lnTo>
                            <a:pt x="159" y="54"/>
                          </a:lnTo>
                          <a:lnTo>
                            <a:pt x="160" y="56"/>
                          </a:lnTo>
                          <a:lnTo>
                            <a:pt x="160" y="54"/>
                          </a:lnTo>
                          <a:lnTo>
                            <a:pt x="160" y="54"/>
                          </a:lnTo>
                          <a:lnTo>
                            <a:pt x="161" y="55"/>
                          </a:lnTo>
                          <a:lnTo>
                            <a:pt x="161" y="57"/>
                          </a:lnTo>
                          <a:lnTo>
                            <a:pt x="162" y="55"/>
                          </a:lnTo>
                          <a:lnTo>
                            <a:pt x="162" y="54"/>
                          </a:lnTo>
                          <a:lnTo>
                            <a:pt x="162" y="54"/>
                          </a:lnTo>
                          <a:lnTo>
                            <a:pt x="163" y="55"/>
                          </a:lnTo>
                          <a:lnTo>
                            <a:pt x="163" y="57"/>
                          </a:lnTo>
                          <a:lnTo>
                            <a:pt x="164" y="57"/>
                          </a:lnTo>
                          <a:lnTo>
                            <a:pt x="164" y="57"/>
                          </a:lnTo>
                          <a:lnTo>
                            <a:pt x="165" y="58"/>
                          </a:lnTo>
                          <a:lnTo>
                            <a:pt x="165" y="57"/>
                          </a:lnTo>
                          <a:lnTo>
                            <a:pt x="165" y="55"/>
                          </a:lnTo>
                          <a:lnTo>
                            <a:pt x="166" y="55"/>
                          </a:lnTo>
                          <a:lnTo>
                            <a:pt x="166" y="56"/>
                          </a:lnTo>
                          <a:lnTo>
                            <a:pt x="167" y="55"/>
                          </a:lnTo>
                          <a:lnTo>
                            <a:pt x="167" y="55"/>
                          </a:lnTo>
                          <a:lnTo>
                            <a:pt x="167" y="54"/>
                          </a:lnTo>
                          <a:lnTo>
                            <a:pt x="168" y="52"/>
                          </a:lnTo>
                          <a:lnTo>
                            <a:pt x="168" y="53"/>
                          </a:lnTo>
                          <a:lnTo>
                            <a:pt x="169" y="54"/>
                          </a:lnTo>
                          <a:lnTo>
                            <a:pt x="169" y="54"/>
                          </a:lnTo>
                          <a:lnTo>
                            <a:pt x="170" y="54"/>
                          </a:lnTo>
                          <a:lnTo>
                            <a:pt x="170" y="54"/>
                          </a:lnTo>
                          <a:lnTo>
                            <a:pt x="170" y="53"/>
                          </a:lnTo>
                          <a:lnTo>
                            <a:pt x="171" y="53"/>
                          </a:lnTo>
                          <a:lnTo>
                            <a:pt x="171" y="51"/>
                          </a:lnTo>
                          <a:lnTo>
                            <a:pt x="172" y="52"/>
                          </a:lnTo>
                          <a:lnTo>
                            <a:pt x="172" y="54"/>
                          </a:lnTo>
                          <a:lnTo>
                            <a:pt x="172" y="54"/>
                          </a:lnTo>
                          <a:lnTo>
                            <a:pt x="173" y="54"/>
                          </a:lnTo>
                          <a:lnTo>
                            <a:pt x="173" y="55"/>
                          </a:lnTo>
                          <a:lnTo>
                            <a:pt x="174" y="55"/>
                          </a:lnTo>
                          <a:lnTo>
                            <a:pt x="174" y="56"/>
                          </a:lnTo>
                          <a:lnTo>
                            <a:pt x="175" y="54"/>
                          </a:lnTo>
                          <a:lnTo>
                            <a:pt x="175" y="54"/>
                          </a:lnTo>
                          <a:lnTo>
                            <a:pt x="175" y="55"/>
                          </a:lnTo>
                          <a:lnTo>
                            <a:pt x="176" y="55"/>
                          </a:lnTo>
                          <a:lnTo>
                            <a:pt x="176" y="56"/>
                          </a:lnTo>
                          <a:lnTo>
                            <a:pt x="177" y="58"/>
                          </a:lnTo>
                          <a:lnTo>
                            <a:pt x="177" y="57"/>
                          </a:lnTo>
                          <a:lnTo>
                            <a:pt x="177" y="57"/>
                          </a:lnTo>
                          <a:lnTo>
                            <a:pt x="178" y="60"/>
                          </a:lnTo>
                          <a:lnTo>
                            <a:pt x="178" y="59"/>
                          </a:lnTo>
                          <a:lnTo>
                            <a:pt x="179" y="58"/>
                          </a:lnTo>
                          <a:lnTo>
                            <a:pt x="179" y="58"/>
                          </a:lnTo>
                          <a:lnTo>
                            <a:pt x="180" y="57"/>
                          </a:lnTo>
                          <a:lnTo>
                            <a:pt x="180" y="57"/>
                          </a:lnTo>
                          <a:lnTo>
                            <a:pt x="180" y="54"/>
                          </a:lnTo>
                          <a:lnTo>
                            <a:pt x="181" y="56"/>
                          </a:lnTo>
                          <a:lnTo>
                            <a:pt x="181" y="54"/>
                          </a:lnTo>
                          <a:lnTo>
                            <a:pt x="182" y="55"/>
                          </a:lnTo>
                          <a:lnTo>
                            <a:pt x="182" y="53"/>
                          </a:lnTo>
                          <a:lnTo>
                            <a:pt x="182" y="53"/>
                          </a:lnTo>
                          <a:lnTo>
                            <a:pt x="183" y="53"/>
                          </a:lnTo>
                          <a:lnTo>
                            <a:pt x="183" y="52"/>
                          </a:lnTo>
                          <a:lnTo>
                            <a:pt x="184" y="53"/>
                          </a:lnTo>
                          <a:lnTo>
                            <a:pt x="184" y="53"/>
                          </a:lnTo>
                          <a:lnTo>
                            <a:pt x="185" y="51"/>
                          </a:lnTo>
                          <a:lnTo>
                            <a:pt x="185" y="52"/>
                          </a:lnTo>
                          <a:lnTo>
                            <a:pt x="185" y="53"/>
                          </a:lnTo>
                          <a:lnTo>
                            <a:pt x="186" y="54"/>
                          </a:lnTo>
                          <a:lnTo>
                            <a:pt x="186" y="52"/>
                          </a:lnTo>
                          <a:lnTo>
                            <a:pt x="187" y="53"/>
                          </a:lnTo>
                          <a:lnTo>
                            <a:pt x="187" y="56"/>
                          </a:lnTo>
                          <a:lnTo>
                            <a:pt x="187" y="56"/>
                          </a:lnTo>
                          <a:lnTo>
                            <a:pt x="188" y="57"/>
                          </a:lnTo>
                          <a:lnTo>
                            <a:pt x="188" y="57"/>
                          </a:lnTo>
                          <a:lnTo>
                            <a:pt x="189" y="56"/>
                          </a:lnTo>
                          <a:lnTo>
                            <a:pt x="189" y="55"/>
                          </a:lnTo>
                          <a:lnTo>
                            <a:pt x="190" y="59"/>
                          </a:lnTo>
                          <a:lnTo>
                            <a:pt x="190" y="60"/>
                          </a:lnTo>
                          <a:lnTo>
                            <a:pt x="190" y="58"/>
                          </a:lnTo>
                          <a:lnTo>
                            <a:pt x="191" y="57"/>
                          </a:lnTo>
                          <a:lnTo>
                            <a:pt x="191" y="59"/>
                          </a:lnTo>
                          <a:lnTo>
                            <a:pt x="192" y="58"/>
                          </a:lnTo>
                          <a:lnTo>
                            <a:pt x="192" y="56"/>
                          </a:lnTo>
                          <a:lnTo>
                            <a:pt x="192" y="55"/>
                          </a:lnTo>
                          <a:lnTo>
                            <a:pt x="193" y="58"/>
                          </a:lnTo>
                          <a:lnTo>
                            <a:pt x="193" y="56"/>
                          </a:lnTo>
                          <a:lnTo>
                            <a:pt x="194" y="58"/>
                          </a:lnTo>
                          <a:lnTo>
                            <a:pt x="194" y="57"/>
                          </a:lnTo>
                          <a:lnTo>
                            <a:pt x="195" y="56"/>
                          </a:lnTo>
                          <a:lnTo>
                            <a:pt x="195" y="55"/>
                          </a:lnTo>
                          <a:lnTo>
                            <a:pt x="195" y="56"/>
                          </a:lnTo>
                          <a:lnTo>
                            <a:pt x="196" y="54"/>
                          </a:lnTo>
                          <a:lnTo>
                            <a:pt x="196" y="53"/>
                          </a:lnTo>
                          <a:lnTo>
                            <a:pt x="197" y="54"/>
                          </a:lnTo>
                          <a:lnTo>
                            <a:pt x="197" y="54"/>
                          </a:lnTo>
                          <a:lnTo>
                            <a:pt x="197" y="56"/>
                          </a:lnTo>
                          <a:lnTo>
                            <a:pt x="198" y="54"/>
                          </a:lnTo>
                          <a:lnTo>
                            <a:pt x="198" y="54"/>
                          </a:lnTo>
                          <a:lnTo>
                            <a:pt x="199" y="52"/>
                          </a:lnTo>
                          <a:lnTo>
                            <a:pt x="199" y="53"/>
                          </a:lnTo>
                          <a:lnTo>
                            <a:pt x="200" y="54"/>
                          </a:lnTo>
                          <a:lnTo>
                            <a:pt x="200" y="49"/>
                          </a:lnTo>
                          <a:lnTo>
                            <a:pt x="200" y="53"/>
                          </a:lnTo>
                          <a:lnTo>
                            <a:pt x="201" y="53"/>
                          </a:lnTo>
                          <a:lnTo>
                            <a:pt x="201" y="56"/>
                          </a:lnTo>
                          <a:lnTo>
                            <a:pt x="202" y="56"/>
                          </a:lnTo>
                          <a:lnTo>
                            <a:pt x="202" y="54"/>
                          </a:lnTo>
                          <a:lnTo>
                            <a:pt x="202" y="56"/>
                          </a:lnTo>
                          <a:lnTo>
                            <a:pt x="203" y="55"/>
                          </a:lnTo>
                          <a:lnTo>
                            <a:pt x="203" y="53"/>
                          </a:lnTo>
                          <a:lnTo>
                            <a:pt x="204" y="56"/>
                          </a:lnTo>
                          <a:lnTo>
                            <a:pt x="204" y="56"/>
                          </a:lnTo>
                          <a:lnTo>
                            <a:pt x="205" y="58"/>
                          </a:lnTo>
                          <a:lnTo>
                            <a:pt x="205" y="57"/>
                          </a:lnTo>
                          <a:lnTo>
                            <a:pt x="205" y="56"/>
                          </a:lnTo>
                          <a:lnTo>
                            <a:pt x="206" y="56"/>
                          </a:lnTo>
                          <a:lnTo>
                            <a:pt x="206" y="55"/>
                          </a:lnTo>
                          <a:lnTo>
                            <a:pt x="207" y="55"/>
                          </a:lnTo>
                          <a:lnTo>
                            <a:pt x="207" y="54"/>
                          </a:lnTo>
                          <a:lnTo>
                            <a:pt x="207" y="53"/>
                          </a:lnTo>
                          <a:lnTo>
                            <a:pt x="208" y="53"/>
                          </a:lnTo>
                          <a:lnTo>
                            <a:pt x="208" y="52"/>
                          </a:lnTo>
                          <a:lnTo>
                            <a:pt x="209" y="50"/>
                          </a:lnTo>
                          <a:lnTo>
                            <a:pt x="209" y="50"/>
                          </a:lnTo>
                          <a:lnTo>
                            <a:pt x="210" y="52"/>
                          </a:lnTo>
                          <a:lnTo>
                            <a:pt x="210" y="49"/>
                          </a:lnTo>
                          <a:lnTo>
                            <a:pt x="210" y="51"/>
                          </a:lnTo>
                          <a:lnTo>
                            <a:pt x="211" y="49"/>
                          </a:lnTo>
                          <a:lnTo>
                            <a:pt x="211" y="51"/>
                          </a:lnTo>
                          <a:lnTo>
                            <a:pt x="212" y="50"/>
                          </a:lnTo>
                          <a:lnTo>
                            <a:pt x="212" y="50"/>
                          </a:lnTo>
                          <a:lnTo>
                            <a:pt x="212" y="49"/>
                          </a:lnTo>
                          <a:lnTo>
                            <a:pt x="213" y="48"/>
                          </a:lnTo>
                          <a:lnTo>
                            <a:pt x="213" y="50"/>
                          </a:lnTo>
                          <a:lnTo>
                            <a:pt x="214" y="50"/>
                          </a:lnTo>
                          <a:lnTo>
                            <a:pt x="214" y="52"/>
                          </a:lnTo>
                          <a:lnTo>
                            <a:pt x="215" y="52"/>
                          </a:lnTo>
                          <a:lnTo>
                            <a:pt x="215" y="53"/>
                          </a:lnTo>
                          <a:lnTo>
                            <a:pt x="215" y="51"/>
                          </a:lnTo>
                          <a:lnTo>
                            <a:pt x="216" y="52"/>
                          </a:lnTo>
                          <a:lnTo>
                            <a:pt x="216" y="53"/>
                          </a:lnTo>
                          <a:lnTo>
                            <a:pt x="217" y="54"/>
                          </a:lnTo>
                          <a:lnTo>
                            <a:pt x="217" y="53"/>
                          </a:lnTo>
                          <a:lnTo>
                            <a:pt x="217" y="55"/>
                          </a:lnTo>
                          <a:lnTo>
                            <a:pt x="218" y="53"/>
                          </a:lnTo>
                          <a:lnTo>
                            <a:pt x="218" y="53"/>
                          </a:lnTo>
                          <a:lnTo>
                            <a:pt x="219" y="53"/>
                          </a:lnTo>
                          <a:lnTo>
                            <a:pt x="219" y="53"/>
                          </a:lnTo>
                          <a:lnTo>
                            <a:pt x="220" y="54"/>
                          </a:lnTo>
                          <a:lnTo>
                            <a:pt x="220" y="54"/>
                          </a:lnTo>
                          <a:lnTo>
                            <a:pt x="220" y="53"/>
                          </a:lnTo>
                          <a:lnTo>
                            <a:pt x="221" y="51"/>
                          </a:lnTo>
                          <a:lnTo>
                            <a:pt x="221" y="53"/>
                          </a:lnTo>
                          <a:lnTo>
                            <a:pt x="222" y="53"/>
                          </a:lnTo>
                          <a:lnTo>
                            <a:pt x="222" y="53"/>
                          </a:lnTo>
                          <a:lnTo>
                            <a:pt x="222" y="53"/>
                          </a:lnTo>
                          <a:lnTo>
                            <a:pt x="223" y="51"/>
                          </a:lnTo>
                          <a:lnTo>
                            <a:pt x="223" y="51"/>
                          </a:lnTo>
                          <a:lnTo>
                            <a:pt x="224" y="51"/>
                          </a:lnTo>
                          <a:lnTo>
                            <a:pt x="224" y="49"/>
                          </a:lnTo>
                          <a:lnTo>
                            <a:pt x="225" y="48"/>
                          </a:lnTo>
                          <a:lnTo>
                            <a:pt x="225" y="51"/>
                          </a:lnTo>
                          <a:lnTo>
                            <a:pt x="225" y="51"/>
                          </a:lnTo>
                          <a:lnTo>
                            <a:pt x="226" y="48"/>
                          </a:lnTo>
                          <a:lnTo>
                            <a:pt x="226" y="49"/>
                          </a:lnTo>
                          <a:lnTo>
                            <a:pt x="227" y="48"/>
                          </a:lnTo>
                          <a:lnTo>
                            <a:pt x="227" y="49"/>
                          </a:lnTo>
                          <a:lnTo>
                            <a:pt x="227" y="48"/>
                          </a:lnTo>
                          <a:lnTo>
                            <a:pt x="228" y="50"/>
                          </a:lnTo>
                          <a:lnTo>
                            <a:pt x="228" y="51"/>
                          </a:lnTo>
                          <a:lnTo>
                            <a:pt x="229" y="51"/>
                          </a:lnTo>
                          <a:lnTo>
                            <a:pt x="229" y="52"/>
                          </a:lnTo>
                          <a:lnTo>
                            <a:pt x="230" y="51"/>
                          </a:lnTo>
                          <a:lnTo>
                            <a:pt x="230" y="54"/>
                          </a:lnTo>
                          <a:lnTo>
                            <a:pt x="230" y="52"/>
                          </a:lnTo>
                          <a:lnTo>
                            <a:pt x="231" y="55"/>
                          </a:lnTo>
                          <a:lnTo>
                            <a:pt x="231" y="55"/>
                          </a:lnTo>
                          <a:lnTo>
                            <a:pt x="232" y="55"/>
                          </a:lnTo>
                          <a:lnTo>
                            <a:pt x="232" y="53"/>
                          </a:lnTo>
                          <a:lnTo>
                            <a:pt x="232" y="56"/>
                          </a:lnTo>
                          <a:lnTo>
                            <a:pt x="233" y="56"/>
                          </a:lnTo>
                          <a:lnTo>
                            <a:pt x="233" y="52"/>
                          </a:lnTo>
                          <a:lnTo>
                            <a:pt x="234" y="54"/>
                          </a:lnTo>
                          <a:lnTo>
                            <a:pt x="234" y="53"/>
                          </a:lnTo>
                          <a:lnTo>
                            <a:pt x="235" y="55"/>
                          </a:lnTo>
                          <a:lnTo>
                            <a:pt x="235" y="54"/>
                          </a:lnTo>
                          <a:lnTo>
                            <a:pt x="235" y="55"/>
                          </a:lnTo>
                          <a:lnTo>
                            <a:pt x="236" y="56"/>
                          </a:lnTo>
                          <a:lnTo>
                            <a:pt x="236" y="53"/>
                          </a:lnTo>
                          <a:lnTo>
                            <a:pt x="237" y="55"/>
                          </a:lnTo>
                          <a:lnTo>
                            <a:pt x="237" y="51"/>
                          </a:lnTo>
                          <a:lnTo>
                            <a:pt x="237" y="52"/>
                          </a:lnTo>
                          <a:lnTo>
                            <a:pt x="238" y="53"/>
                          </a:lnTo>
                          <a:lnTo>
                            <a:pt x="238" y="50"/>
                          </a:lnTo>
                          <a:lnTo>
                            <a:pt x="239" y="52"/>
                          </a:lnTo>
                          <a:lnTo>
                            <a:pt x="239" y="50"/>
                          </a:lnTo>
                          <a:lnTo>
                            <a:pt x="240" y="51"/>
                          </a:lnTo>
                          <a:lnTo>
                            <a:pt x="240" y="50"/>
                          </a:lnTo>
                          <a:lnTo>
                            <a:pt x="240" y="50"/>
                          </a:lnTo>
                          <a:lnTo>
                            <a:pt x="241" y="52"/>
                          </a:lnTo>
                          <a:lnTo>
                            <a:pt x="241" y="54"/>
                          </a:lnTo>
                          <a:lnTo>
                            <a:pt x="242" y="54"/>
                          </a:lnTo>
                          <a:lnTo>
                            <a:pt x="242" y="53"/>
                          </a:lnTo>
                          <a:lnTo>
                            <a:pt x="242" y="53"/>
                          </a:lnTo>
                          <a:lnTo>
                            <a:pt x="243" y="55"/>
                          </a:lnTo>
                          <a:lnTo>
                            <a:pt x="243" y="56"/>
                          </a:lnTo>
                          <a:lnTo>
                            <a:pt x="244" y="55"/>
                          </a:lnTo>
                          <a:lnTo>
                            <a:pt x="244" y="55"/>
                          </a:lnTo>
                          <a:lnTo>
                            <a:pt x="245" y="54"/>
                          </a:lnTo>
                          <a:lnTo>
                            <a:pt x="245" y="57"/>
                          </a:lnTo>
                          <a:lnTo>
                            <a:pt x="245" y="54"/>
                          </a:lnTo>
                          <a:lnTo>
                            <a:pt x="246" y="57"/>
                          </a:lnTo>
                          <a:lnTo>
                            <a:pt x="246" y="53"/>
                          </a:lnTo>
                          <a:lnTo>
                            <a:pt x="247" y="58"/>
                          </a:lnTo>
                          <a:lnTo>
                            <a:pt x="247" y="57"/>
                          </a:lnTo>
                          <a:lnTo>
                            <a:pt x="247" y="55"/>
                          </a:lnTo>
                          <a:lnTo>
                            <a:pt x="248" y="56"/>
                          </a:lnTo>
                          <a:lnTo>
                            <a:pt x="248" y="55"/>
                          </a:lnTo>
                          <a:lnTo>
                            <a:pt x="249" y="54"/>
                          </a:lnTo>
                          <a:lnTo>
                            <a:pt x="249" y="55"/>
                          </a:lnTo>
                          <a:lnTo>
                            <a:pt x="250" y="54"/>
                          </a:lnTo>
                          <a:lnTo>
                            <a:pt x="250" y="51"/>
                          </a:lnTo>
                          <a:lnTo>
                            <a:pt x="250" y="51"/>
                          </a:lnTo>
                          <a:lnTo>
                            <a:pt x="251" y="53"/>
                          </a:lnTo>
                          <a:lnTo>
                            <a:pt x="251" y="50"/>
                          </a:lnTo>
                          <a:lnTo>
                            <a:pt x="252" y="53"/>
                          </a:lnTo>
                          <a:lnTo>
                            <a:pt x="252" y="51"/>
                          </a:lnTo>
                          <a:lnTo>
                            <a:pt x="252" y="50"/>
                          </a:lnTo>
                          <a:lnTo>
                            <a:pt x="253" y="50"/>
                          </a:lnTo>
                          <a:lnTo>
                            <a:pt x="253" y="54"/>
                          </a:lnTo>
                          <a:lnTo>
                            <a:pt x="254" y="50"/>
                          </a:lnTo>
                          <a:lnTo>
                            <a:pt x="254" y="51"/>
                          </a:lnTo>
                          <a:lnTo>
                            <a:pt x="255" y="51"/>
                          </a:lnTo>
                          <a:lnTo>
                            <a:pt x="255" y="52"/>
                          </a:lnTo>
                          <a:lnTo>
                            <a:pt x="255" y="51"/>
                          </a:lnTo>
                          <a:lnTo>
                            <a:pt x="256" y="53"/>
                          </a:lnTo>
                          <a:lnTo>
                            <a:pt x="256" y="54"/>
                          </a:lnTo>
                          <a:lnTo>
                            <a:pt x="257" y="53"/>
                          </a:lnTo>
                          <a:lnTo>
                            <a:pt x="257" y="53"/>
                          </a:lnTo>
                          <a:lnTo>
                            <a:pt x="257" y="54"/>
                          </a:lnTo>
                          <a:lnTo>
                            <a:pt x="258" y="53"/>
                          </a:lnTo>
                          <a:lnTo>
                            <a:pt x="258" y="56"/>
                          </a:lnTo>
                          <a:lnTo>
                            <a:pt x="259" y="56"/>
                          </a:lnTo>
                          <a:lnTo>
                            <a:pt x="259" y="54"/>
                          </a:lnTo>
                          <a:lnTo>
                            <a:pt x="260" y="57"/>
                          </a:lnTo>
                          <a:lnTo>
                            <a:pt x="260" y="56"/>
                          </a:lnTo>
                          <a:lnTo>
                            <a:pt x="260" y="56"/>
                          </a:lnTo>
                          <a:lnTo>
                            <a:pt x="261" y="56"/>
                          </a:lnTo>
                          <a:lnTo>
                            <a:pt x="261" y="55"/>
                          </a:lnTo>
                          <a:lnTo>
                            <a:pt x="262" y="57"/>
                          </a:lnTo>
                          <a:lnTo>
                            <a:pt x="262" y="58"/>
                          </a:lnTo>
                          <a:lnTo>
                            <a:pt x="262" y="57"/>
                          </a:lnTo>
                          <a:lnTo>
                            <a:pt x="263" y="56"/>
                          </a:lnTo>
                          <a:lnTo>
                            <a:pt x="263" y="52"/>
                          </a:lnTo>
                          <a:lnTo>
                            <a:pt x="264" y="53"/>
                          </a:lnTo>
                          <a:lnTo>
                            <a:pt x="264" y="53"/>
                          </a:lnTo>
                          <a:lnTo>
                            <a:pt x="265" y="51"/>
                          </a:lnTo>
                          <a:lnTo>
                            <a:pt x="265" y="51"/>
                          </a:lnTo>
                          <a:lnTo>
                            <a:pt x="265" y="51"/>
                          </a:lnTo>
                          <a:lnTo>
                            <a:pt x="266" y="52"/>
                          </a:lnTo>
                          <a:lnTo>
                            <a:pt x="266" y="53"/>
                          </a:lnTo>
                          <a:lnTo>
                            <a:pt x="267" y="49"/>
                          </a:lnTo>
                          <a:lnTo>
                            <a:pt x="267" y="52"/>
                          </a:lnTo>
                          <a:lnTo>
                            <a:pt x="267" y="51"/>
                          </a:lnTo>
                          <a:lnTo>
                            <a:pt x="268" y="50"/>
                          </a:lnTo>
                          <a:lnTo>
                            <a:pt x="268" y="51"/>
                          </a:lnTo>
                          <a:lnTo>
                            <a:pt x="269" y="51"/>
                          </a:lnTo>
                          <a:lnTo>
                            <a:pt x="269" y="49"/>
                          </a:lnTo>
                          <a:lnTo>
                            <a:pt x="270" y="51"/>
                          </a:lnTo>
                          <a:lnTo>
                            <a:pt x="270" y="53"/>
                          </a:lnTo>
                          <a:lnTo>
                            <a:pt x="270" y="52"/>
                          </a:lnTo>
                          <a:lnTo>
                            <a:pt x="271" y="53"/>
                          </a:lnTo>
                          <a:lnTo>
                            <a:pt x="271" y="53"/>
                          </a:lnTo>
                          <a:lnTo>
                            <a:pt x="272" y="53"/>
                          </a:lnTo>
                          <a:lnTo>
                            <a:pt x="272" y="54"/>
                          </a:lnTo>
                          <a:lnTo>
                            <a:pt x="272" y="55"/>
                          </a:lnTo>
                          <a:lnTo>
                            <a:pt x="273" y="54"/>
                          </a:lnTo>
                          <a:lnTo>
                            <a:pt x="273" y="55"/>
                          </a:lnTo>
                          <a:lnTo>
                            <a:pt x="274" y="53"/>
                          </a:lnTo>
                          <a:lnTo>
                            <a:pt x="274" y="53"/>
                          </a:lnTo>
                          <a:lnTo>
                            <a:pt x="275" y="53"/>
                          </a:lnTo>
                          <a:lnTo>
                            <a:pt x="275" y="54"/>
                          </a:lnTo>
                          <a:lnTo>
                            <a:pt x="275" y="53"/>
                          </a:lnTo>
                          <a:lnTo>
                            <a:pt x="276" y="55"/>
                          </a:lnTo>
                          <a:lnTo>
                            <a:pt x="276" y="55"/>
                          </a:lnTo>
                          <a:lnTo>
                            <a:pt x="277" y="53"/>
                          </a:lnTo>
                          <a:lnTo>
                            <a:pt x="277" y="54"/>
                          </a:lnTo>
                          <a:lnTo>
                            <a:pt x="277" y="52"/>
                          </a:lnTo>
                          <a:lnTo>
                            <a:pt x="278" y="51"/>
                          </a:lnTo>
                          <a:lnTo>
                            <a:pt x="278" y="51"/>
                          </a:lnTo>
                          <a:lnTo>
                            <a:pt x="279" y="51"/>
                          </a:lnTo>
                          <a:lnTo>
                            <a:pt x="279" y="53"/>
                          </a:lnTo>
                          <a:lnTo>
                            <a:pt x="280" y="49"/>
                          </a:lnTo>
                          <a:lnTo>
                            <a:pt x="280" y="48"/>
                          </a:lnTo>
                          <a:lnTo>
                            <a:pt x="280" y="47"/>
                          </a:lnTo>
                          <a:lnTo>
                            <a:pt x="281" y="50"/>
                          </a:lnTo>
                          <a:lnTo>
                            <a:pt x="281" y="50"/>
                          </a:lnTo>
                          <a:lnTo>
                            <a:pt x="282" y="47"/>
                          </a:lnTo>
                          <a:lnTo>
                            <a:pt x="282" y="48"/>
                          </a:lnTo>
                          <a:lnTo>
                            <a:pt x="282" y="50"/>
                          </a:lnTo>
                          <a:lnTo>
                            <a:pt x="283" y="49"/>
                          </a:lnTo>
                          <a:lnTo>
                            <a:pt x="283" y="50"/>
                          </a:lnTo>
                          <a:lnTo>
                            <a:pt x="284" y="50"/>
                          </a:lnTo>
                          <a:lnTo>
                            <a:pt x="284" y="53"/>
                          </a:lnTo>
                          <a:lnTo>
                            <a:pt x="285" y="53"/>
                          </a:lnTo>
                          <a:lnTo>
                            <a:pt x="285" y="55"/>
                          </a:lnTo>
                          <a:lnTo>
                            <a:pt x="285" y="52"/>
                          </a:lnTo>
                          <a:lnTo>
                            <a:pt x="286" y="54"/>
                          </a:lnTo>
                          <a:lnTo>
                            <a:pt x="286" y="53"/>
                          </a:lnTo>
                          <a:lnTo>
                            <a:pt x="287" y="59"/>
                          </a:lnTo>
                          <a:lnTo>
                            <a:pt x="287" y="57"/>
                          </a:lnTo>
                          <a:lnTo>
                            <a:pt x="287" y="56"/>
                          </a:lnTo>
                          <a:lnTo>
                            <a:pt x="288" y="54"/>
                          </a:lnTo>
                          <a:lnTo>
                            <a:pt x="288" y="56"/>
                          </a:lnTo>
                          <a:lnTo>
                            <a:pt x="289" y="56"/>
                          </a:lnTo>
                          <a:lnTo>
                            <a:pt x="289" y="57"/>
                          </a:lnTo>
                          <a:lnTo>
                            <a:pt x="290" y="57"/>
                          </a:lnTo>
                          <a:lnTo>
                            <a:pt x="290" y="54"/>
                          </a:lnTo>
                          <a:lnTo>
                            <a:pt x="290" y="55"/>
                          </a:lnTo>
                          <a:lnTo>
                            <a:pt x="291" y="54"/>
                          </a:lnTo>
                          <a:lnTo>
                            <a:pt x="291" y="56"/>
                          </a:lnTo>
                          <a:lnTo>
                            <a:pt x="292" y="54"/>
                          </a:lnTo>
                          <a:lnTo>
                            <a:pt x="292" y="54"/>
                          </a:lnTo>
                          <a:lnTo>
                            <a:pt x="292" y="53"/>
                          </a:lnTo>
                          <a:lnTo>
                            <a:pt x="293" y="50"/>
                          </a:lnTo>
                          <a:lnTo>
                            <a:pt x="293" y="50"/>
                          </a:lnTo>
                          <a:lnTo>
                            <a:pt x="294" y="52"/>
                          </a:lnTo>
                          <a:lnTo>
                            <a:pt x="294" y="51"/>
                          </a:lnTo>
                          <a:lnTo>
                            <a:pt x="295" y="53"/>
                          </a:lnTo>
                          <a:lnTo>
                            <a:pt x="295" y="52"/>
                          </a:lnTo>
                          <a:lnTo>
                            <a:pt x="295" y="54"/>
                          </a:lnTo>
                          <a:lnTo>
                            <a:pt x="296" y="52"/>
                          </a:lnTo>
                          <a:lnTo>
                            <a:pt x="296" y="54"/>
                          </a:lnTo>
                          <a:lnTo>
                            <a:pt x="297" y="54"/>
                          </a:lnTo>
                          <a:lnTo>
                            <a:pt x="297" y="53"/>
                          </a:lnTo>
                          <a:lnTo>
                            <a:pt x="297" y="55"/>
                          </a:lnTo>
                          <a:lnTo>
                            <a:pt x="298" y="57"/>
                          </a:lnTo>
                          <a:lnTo>
                            <a:pt x="298" y="55"/>
                          </a:lnTo>
                          <a:lnTo>
                            <a:pt x="299" y="56"/>
                          </a:lnTo>
                          <a:lnTo>
                            <a:pt x="299" y="54"/>
                          </a:lnTo>
                          <a:lnTo>
                            <a:pt x="300" y="52"/>
                          </a:lnTo>
                          <a:lnTo>
                            <a:pt x="300" y="57"/>
                          </a:lnTo>
                          <a:lnTo>
                            <a:pt x="300" y="54"/>
                          </a:lnTo>
                          <a:lnTo>
                            <a:pt x="301" y="57"/>
                          </a:lnTo>
                          <a:lnTo>
                            <a:pt x="301" y="58"/>
                          </a:lnTo>
                          <a:lnTo>
                            <a:pt x="302" y="56"/>
                          </a:lnTo>
                          <a:lnTo>
                            <a:pt x="302" y="57"/>
                          </a:lnTo>
                          <a:lnTo>
                            <a:pt x="302" y="57"/>
                          </a:lnTo>
                          <a:lnTo>
                            <a:pt x="303" y="57"/>
                          </a:lnTo>
                          <a:lnTo>
                            <a:pt x="303" y="56"/>
                          </a:lnTo>
                          <a:lnTo>
                            <a:pt x="304" y="57"/>
                          </a:lnTo>
                          <a:lnTo>
                            <a:pt x="304" y="57"/>
                          </a:lnTo>
                          <a:lnTo>
                            <a:pt x="305" y="55"/>
                          </a:lnTo>
                          <a:lnTo>
                            <a:pt x="305" y="57"/>
                          </a:lnTo>
                          <a:lnTo>
                            <a:pt x="305" y="54"/>
                          </a:lnTo>
                          <a:lnTo>
                            <a:pt x="306" y="55"/>
                          </a:lnTo>
                          <a:lnTo>
                            <a:pt x="306" y="57"/>
                          </a:lnTo>
                          <a:lnTo>
                            <a:pt x="307" y="53"/>
                          </a:lnTo>
                          <a:lnTo>
                            <a:pt x="307" y="53"/>
                          </a:lnTo>
                          <a:lnTo>
                            <a:pt x="307" y="53"/>
                          </a:lnTo>
                          <a:lnTo>
                            <a:pt x="308" y="51"/>
                          </a:lnTo>
                          <a:lnTo>
                            <a:pt x="308" y="52"/>
                          </a:lnTo>
                          <a:lnTo>
                            <a:pt x="309" y="52"/>
                          </a:lnTo>
                          <a:lnTo>
                            <a:pt x="309" y="50"/>
                          </a:lnTo>
                          <a:lnTo>
                            <a:pt x="310" y="53"/>
                          </a:lnTo>
                          <a:lnTo>
                            <a:pt x="310" y="53"/>
                          </a:lnTo>
                          <a:lnTo>
                            <a:pt x="310" y="52"/>
                          </a:lnTo>
                          <a:lnTo>
                            <a:pt x="311" y="53"/>
                          </a:lnTo>
                          <a:lnTo>
                            <a:pt x="311" y="53"/>
                          </a:lnTo>
                          <a:lnTo>
                            <a:pt x="312" y="57"/>
                          </a:lnTo>
                          <a:lnTo>
                            <a:pt x="312" y="54"/>
                          </a:lnTo>
                          <a:lnTo>
                            <a:pt x="312" y="54"/>
                          </a:lnTo>
                          <a:lnTo>
                            <a:pt x="313" y="55"/>
                          </a:lnTo>
                          <a:lnTo>
                            <a:pt x="313" y="55"/>
                          </a:lnTo>
                          <a:lnTo>
                            <a:pt x="314" y="55"/>
                          </a:lnTo>
                          <a:lnTo>
                            <a:pt x="314" y="58"/>
                          </a:lnTo>
                          <a:lnTo>
                            <a:pt x="315" y="57"/>
                          </a:lnTo>
                          <a:lnTo>
                            <a:pt x="315" y="56"/>
                          </a:lnTo>
                          <a:lnTo>
                            <a:pt x="315" y="56"/>
                          </a:lnTo>
                          <a:lnTo>
                            <a:pt x="316" y="58"/>
                          </a:lnTo>
                          <a:lnTo>
                            <a:pt x="316" y="58"/>
                          </a:lnTo>
                          <a:lnTo>
                            <a:pt x="317" y="58"/>
                          </a:lnTo>
                          <a:lnTo>
                            <a:pt x="317" y="59"/>
                          </a:lnTo>
                          <a:lnTo>
                            <a:pt x="317" y="57"/>
                          </a:lnTo>
                          <a:lnTo>
                            <a:pt x="318" y="57"/>
                          </a:lnTo>
                          <a:lnTo>
                            <a:pt x="318" y="56"/>
                          </a:lnTo>
                          <a:lnTo>
                            <a:pt x="319" y="53"/>
                          </a:lnTo>
                          <a:lnTo>
                            <a:pt x="319" y="54"/>
                          </a:lnTo>
                          <a:lnTo>
                            <a:pt x="320" y="57"/>
                          </a:lnTo>
                          <a:lnTo>
                            <a:pt x="320" y="55"/>
                          </a:lnTo>
                          <a:lnTo>
                            <a:pt x="320" y="52"/>
                          </a:lnTo>
                          <a:lnTo>
                            <a:pt x="321" y="51"/>
                          </a:lnTo>
                          <a:lnTo>
                            <a:pt x="321" y="53"/>
                          </a:lnTo>
                          <a:lnTo>
                            <a:pt x="322" y="50"/>
                          </a:lnTo>
                          <a:lnTo>
                            <a:pt x="322" y="49"/>
                          </a:lnTo>
                          <a:lnTo>
                            <a:pt x="322" y="51"/>
                          </a:lnTo>
                          <a:lnTo>
                            <a:pt x="323" y="52"/>
                          </a:lnTo>
                          <a:lnTo>
                            <a:pt x="323" y="52"/>
                          </a:lnTo>
                          <a:lnTo>
                            <a:pt x="324" y="53"/>
                          </a:lnTo>
                          <a:lnTo>
                            <a:pt x="324" y="50"/>
                          </a:lnTo>
                          <a:lnTo>
                            <a:pt x="325" y="51"/>
                          </a:lnTo>
                          <a:lnTo>
                            <a:pt x="325" y="50"/>
                          </a:lnTo>
                          <a:lnTo>
                            <a:pt x="325" y="51"/>
                          </a:lnTo>
                          <a:lnTo>
                            <a:pt x="326" y="56"/>
                          </a:lnTo>
                          <a:lnTo>
                            <a:pt x="326" y="54"/>
                          </a:lnTo>
                          <a:lnTo>
                            <a:pt x="327" y="54"/>
                          </a:lnTo>
                          <a:lnTo>
                            <a:pt x="327" y="53"/>
                          </a:lnTo>
                          <a:lnTo>
                            <a:pt x="327" y="53"/>
                          </a:lnTo>
                          <a:lnTo>
                            <a:pt x="328" y="55"/>
                          </a:lnTo>
                          <a:lnTo>
                            <a:pt x="328" y="54"/>
                          </a:lnTo>
                          <a:lnTo>
                            <a:pt x="329" y="54"/>
                          </a:lnTo>
                          <a:lnTo>
                            <a:pt x="329" y="54"/>
                          </a:lnTo>
                          <a:lnTo>
                            <a:pt x="330" y="54"/>
                          </a:lnTo>
                          <a:lnTo>
                            <a:pt x="330" y="54"/>
                          </a:lnTo>
                          <a:lnTo>
                            <a:pt x="330" y="55"/>
                          </a:lnTo>
                          <a:lnTo>
                            <a:pt x="331" y="56"/>
                          </a:lnTo>
                          <a:lnTo>
                            <a:pt x="331" y="51"/>
                          </a:lnTo>
                          <a:lnTo>
                            <a:pt x="332" y="56"/>
                          </a:lnTo>
                          <a:lnTo>
                            <a:pt x="332" y="55"/>
                          </a:lnTo>
                          <a:lnTo>
                            <a:pt x="332" y="54"/>
                          </a:lnTo>
                          <a:lnTo>
                            <a:pt x="333" y="53"/>
                          </a:lnTo>
                          <a:lnTo>
                            <a:pt x="333" y="52"/>
                          </a:lnTo>
                          <a:lnTo>
                            <a:pt x="334" y="50"/>
                          </a:lnTo>
                          <a:lnTo>
                            <a:pt x="334" y="54"/>
                          </a:lnTo>
                          <a:lnTo>
                            <a:pt x="335" y="51"/>
                          </a:lnTo>
                          <a:lnTo>
                            <a:pt x="335" y="50"/>
                          </a:lnTo>
                          <a:lnTo>
                            <a:pt x="335" y="48"/>
                          </a:lnTo>
                          <a:lnTo>
                            <a:pt x="336" y="49"/>
                          </a:lnTo>
                          <a:lnTo>
                            <a:pt x="336" y="50"/>
                          </a:lnTo>
                          <a:lnTo>
                            <a:pt x="337" y="48"/>
                          </a:lnTo>
                          <a:lnTo>
                            <a:pt x="337" y="49"/>
                          </a:lnTo>
                          <a:lnTo>
                            <a:pt x="337" y="49"/>
                          </a:lnTo>
                          <a:lnTo>
                            <a:pt x="338" y="48"/>
                          </a:lnTo>
                          <a:lnTo>
                            <a:pt x="338" y="48"/>
                          </a:lnTo>
                          <a:lnTo>
                            <a:pt x="339" y="48"/>
                          </a:lnTo>
                          <a:lnTo>
                            <a:pt x="339" y="50"/>
                          </a:lnTo>
                          <a:lnTo>
                            <a:pt x="340" y="49"/>
                          </a:lnTo>
                          <a:lnTo>
                            <a:pt x="340" y="52"/>
                          </a:lnTo>
                          <a:lnTo>
                            <a:pt x="340" y="48"/>
                          </a:lnTo>
                          <a:lnTo>
                            <a:pt x="341" y="51"/>
                          </a:lnTo>
                          <a:lnTo>
                            <a:pt x="341" y="53"/>
                          </a:lnTo>
                          <a:lnTo>
                            <a:pt x="342" y="54"/>
                          </a:lnTo>
                          <a:lnTo>
                            <a:pt x="342" y="54"/>
                          </a:lnTo>
                          <a:lnTo>
                            <a:pt x="342" y="53"/>
                          </a:lnTo>
                          <a:lnTo>
                            <a:pt x="343" y="54"/>
                          </a:lnTo>
                          <a:lnTo>
                            <a:pt x="343" y="55"/>
                          </a:lnTo>
                          <a:lnTo>
                            <a:pt x="344" y="55"/>
                          </a:lnTo>
                          <a:lnTo>
                            <a:pt x="344" y="55"/>
                          </a:lnTo>
                          <a:lnTo>
                            <a:pt x="345" y="56"/>
                          </a:lnTo>
                          <a:lnTo>
                            <a:pt x="345" y="57"/>
                          </a:lnTo>
                          <a:lnTo>
                            <a:pt x="345" y="55"/>
                          </a:lnTo>
                          <a:lnTo>
                            <a:pt x="346" y="54"/>
                          </a:lnTo>
                          <a:lnTo>
                            <a:pt x="346" y="56"/>
                          </a:lnTo>
                          <a:lnTo>
                            <a:pt x="347" y="53"/>
                          </a:lnTo>
                          <a:lnTo>
                            <a:pt x="347" y="52"/>
                          </a:lnTo>
                          <a:lnTo>
                            <a:pt x="347" y="51"/>
                          </a:lnTo>
                          <a:lnTo>
                            <a:pt x="348" y="53"/>
                          </a:lnTo>
                          <a:lnTo>
                            <a:pt x="348" y="51"/>
                          </a:lnTo>
                          <a:lnTo>
                            <a:pt x="349" y="51"/>
                          </a:lnTo>
                          <a:lnTo>
                            <a:pt x="349" y="47"/>
                          </a:lnTo>
                          <a:lnTo>
                            <a:pt x="350" y="47"/>
                          </a:lnTo>
                          <a:lnTo>
                            <a:pt x="350" y="47"/>
                          </a:lnTo>
                          <a:lnTo>
                            <a:pt x="350" y="47"/>
                          </a:lnTo>
                          <a:lnTo>
                            <a:pt x="351" y="47"/>
                          </a:lnTo>
                          <a:lnTo>
                            <a:pt x="351" y="50"/>
                          </a:lnTo>
                          <a:lnTo>
                            <a:pt x="352" y="49"/>
                          </a:lnTo>
                          <a:lnTo>
                            <a:pt x="352" y="48"/>
                          </a:lnTo>
                          <a:lnTo>
                            <a:pt x="352" y="50"/>
                          </a:lnTo>
                          <a:lnTo>
                            <a:pt x="353" y="50"/>
                          </a:lnTo>
                          <a:lnTo>
                            <a:pt x="353" y="50"/>
                          </a:lnTo>
                          <a:lnTo>
                            <a:pt x="354" y="50"/>
                          </a:lnTo>
                          <a:lnTo>
                            <a:pt x="354" y="51"/>
                          </a:lnTo>
                          <a:lnTo>
                            <a:pt x="355" y="55"/>
                          </a:lnTo>
                          <a:lnTo>
                            <a:pt x="355" y="54"/>
                          </a:lnTo>
                          <a:lnTo>
                            <a:pt x="355" y="54"/>
                          </a:lnTo>
                          <a:lnTo>
                            <a:pt x="356" y="56"/>
                          </a:lnTo>
                          <a:lnTo>
                            <a:pt x="356" y="57"/>
                          </a:lnTo>
                          <a:lnTo>
                            <a:pt x="357" y="56"/>
                          </a:lnTo>
                          <a:lnTo>
                            <a:pt x="357" y="56"/>
                          </a:lnTo>
                          <a:lnTo>
                            <a:pt x="357" y="54"/>
                          </a:lnTo>
                          <a:lnTo>
                            <a:pt x="358" y="56"/>
                          </a:lnTo>
                          <a:lnTo>
                            <a:pt x="358" y="56"/>
                          </a:lnTo>
                          <a:lnTo>
                            <a:pt x="359" y="57"/>
                          </a:lnTo>
                          <a:lnTo>
                            <a:pt x="359" y="55"/>
                          </a:lnTo>
                          <a:lnTo>
                            <a:pt x="360" y="56"/>
                          </a:lnTo>
                          <a:lnTo>
                            <a:pt x="360" y="55"/>
                          </a:lnTo>
                          <a:lnTo>
                            <a:pt x="360" y="54"/>
                          </a:lnTo>
                          <a:lnTo>
                            <a:pt x="361" y="53"/>
                          </a:lnTo>
                          <a:lnTo>
                            <a:pt x="361" y="53"/>
                          </a:lnTo>
                          <a:lnTo>
                            <a:pt x="362" y="51"/>
                          </a:lnTo>
                          <a:lnTo>
                            <a:pt x="362" y="53"/>
                          </a:lnTo>
                          <a:lnTo>
                            <a:pt x="362" y="51"/>
                          </a:lnTo>
                          <a:lnTo>
                            <a:pt x="363" y="53"/>
                          </a:lnTo>
                          <a:lnTo>
                            <a:pt x="363" y="52"/>
                          </a:lnTo>
                          <a:lnTo>
                            <a:pt x="364" y="53"/>
                          </a:lnTo>
                          <a:lnTo>
                            <a:pt x="364" y="52"/>
                          </a:lnTo>
                          <a:lnTo>
                            <a:pt x="365" y="51"/>
                          </a:lnTo>
                          <a:lnTo>
                            <a:pt x="365" y="51"/>
                          </a:lnTo>
                          <a:lnTo>
                            <a:pt x="365" y="54"/>
                          </a:lnTo>
                          <a:lnTo>
                            <a:pt x="366" y="51"/>
                          </a:lnTo>
                          <a:lnTo>
                            <a:pt x="366" y="53"/>
                          </a:lnTo>
                          <a:lnTo>
                            <a:pt x="367" y="50"/>
                          </a:lnTo>
                          <a:lnTo>
                            <a:pt x="367" y="55"/>
                          </a:lnTo>
                          <a:lnTo>
                            <a:pt x="367" y="53"/>
                          </a:lnTo>
                          <a:lnTo>
                            <a:pt x="368" y="54"/>
                          </a:lnTo>
                          <a:lnTo>
                            <a:pt x="368" y="54"/>
                          </a:lnTo>
                          <a:lnTo>
                            <a:pt x="369" y="54"/>
                          </a:lnTo>
                          <a:lnTo>
                            <a:pt x="369" y="53"/>
                          </a:lnTo>
                          <a:lnTo>
                            <a:pt x="370" y="58"/>
                          </a:lnTo>
                          <a:lnTo>
                            <a:pt x="370" y="58"/>
                          </a:lnTo>
                          <a:lnTo>
                            <a:pt x="370" y="57"/>
                          </a:lnTo>
                          <a:lnTo>
                            <a:pt x="371" y="54"/>
                          </a:lnTo>
                          <a:lnTo>
                            <a:pt x="371" y="57"/>
                          </a:lnTo>
                          <a:lnTo>
                            <a:pt x="372" y="58"/>
                          </a:lnTo>
                          <a:lnTo>
                            <a:pt x="372" y="58"/>
                          </a:lnTo>
                          <a:lnTo>
                            <a:pt x="372" y="59"/>
                          </a:lnTo>
                          <a:lnTo>
                            <a:pt x="373" y="58"/>
                          </a:lnTo>
                          <a:lnTo>
                            <a:pt x="373" y="56"/>
                          </a:lnTo>
                          <a:lnTo>
                            <a:pt x="374" y="55"/>
                          </a:lnTo>
                          <a:lnTo>
                            <a:pt x="374" y="55"/>
                          </a:lnTo>
                          <a:lnTo>
                            <a:pt x="375" y="57"/>
                          </a:lnTo>
                          <a:lnTo>
                            <a:pt x="375" y="55"/>
                          </a:lnTo>
                          <a:lnTo>
                            <a:pt x="375" y="54"/>
                          </a:lnTo>
                          <a:lnTo>
                            <a:pt x="376" y="54"/>
                          </a:lnTo>
                          <a:lnTo>
                            <a:pt x="376" y="54"/>
                          </a:lnTo>
                          <a:lnTo>
                            <a:pt x="377" y="52"/>
                          </a:lnTo>
                          <a:lnTo>
                            <a:pt x="377" y="53"/>
                          </a:lnTo>
                          <a:lnTo>
                            <a:pt x="377" y="50"/>
                          </a:lnTo>
                          <a:lnTo>
                            <a:pt x="378" y="51"/>
                          </a:lnTo>
                          <a:lnTo>
                            <a:pt x="378" y="51"/>
                          </a:lnTo>
                          <a:lnTo>
                            <a:pt x="379" y="52"/>
                          </a:lnTo>
                          <a:lnTo>
                            <a:pt x="379" y="53"/>
                          </a:lnTo>
                          <a:lnTo>
                            <a:pt x="380" y="53"/>
                          </a:lnTo>
                          <a:lnTo>
                            <a:pt x="380" y="54"/>
                          </a:lnTo>
                          <a:lnTo>
                            <a:pt x="380" y="54"/>
                          </a:lnTo>
                          <a:lnTo>
                            <a:pt x="381" y="55"/>
                          </a:lnTo>
                          <a:lnTo>
                            <a:pt x="381" y="54"/>
                          </a:lnTo>
                          <a:lnTo>
                            <a:pt x="382" y="56"/>
                          </a:lnTo>
                          <a:lnTo>
                            <a:pt x="382" y="54"/>
                          </a:lnTo>
                          <a:lnTo>
                            <a:pt x="382" y="56"/>
                          </a:lnTo>
                          <a:lnTo>
                            <a:pt x="383" y="57"/>
                          </a:lnTo>
                          <a:lnTo>
                            <a:pt x="383" y="58"/>
                          </a:lnTo>
                          <a:lnTo>
                            <a:pt x="384" y="56"/>
                          </a:lnTo>
                          <a:lnTo>
                            <a:pt x="384" y="56"/>
                          </a:lnTo>
                          <a:lnTo>
                            <a:pt x="385" y="55"/>
                          </a:lnTo>
                          <a:lnTo>
                            <a:pt x="385" y="57"/>
                          </a:lnTo>
                          <a:lnTo>
                            <a:pt x="385" y="57"/>
                          </a:lnTo>
                          <a:lnTo>
                            <a:pt x="386" y="59"/>
                          </a:lnTo>
                          <a:lnTo>
                            <a:pt x="386" y="59"/>
                          </a:lnTo>
                          <a:lnTo>
                            <a:pt x="387" y="56"/>
                          </a:lnTo>
                          <a:lnTo>
                            <a:pt x="387" y="54"/>
                          </a:lnTo>
                          <a:lnTo>
                            <a:pt x="387" y="55"/>
                          </a:lnTo>
                          <a:lnTo>
                            <a:pt x="388" y="55"/>
                          </a:lnTo>
                          <a:lnTo>
                            <a:pt x="388" y="55"/>
                          </a:lnTo>
                          <a:lnTo>
                            <a:pt x="389" y="56"/>
                          </a:lnTo>
                          <a:lnTo>
                            <a:pt x="389" y="55"/>
                          </a:lnTo>
                          <a:lnTo>
                            <a:pt x="390" y="54"/>
                          </a:lnTo>
                          <a:lnTo>
                            <a:pt x="390" y="55"/>
                          </a:lnTo>
                          <a:lnTo>
                            <a:pt x="390" y="54"/>
                          </a:lnTo>
                          <a:lnTo>
                            <a:pt x="391" y="53"/>
                          </a:lnTo>
                          <a:lnTo>
                            <a:pt x="391" y="51"/>
                          </a:lnTo>
                          <a:lnTo>
                            <a:pt x="392" y="52"/>
                          </a:lnTo>
                          <a:lnTo>
                            <a:pt x="392" y="55"/>
                          </a:lnTo>
                          <a:lnTo>
                            <a:pt x="392" y="49"/>
                          </a:lnTo>
                          <a:lnTo>
                            <a:pt x="393" y="50"/>
                          </a:lnTo>
                          <a:lnTo>
                            <a:pt x="393" y="53"/>
                          </a:lnTo>
                          <a:lnTo>
                            <a:pt x="394" y="53"/>
                          </a:lnTo>
                          <a:lnTo>
                            <a:pt x="394" y="54"/>
                          </a:lnTo>
                          <a:lnTo>
                            <a:pt x="395" y="52"/>
                          </a:lnTo>
                          <a:lnTo>
                            <a:pt x="395" y="53"/>
                          </a:lnTo>
                          <a:lnTo>
                            <a:pt x="395" y="53"/>
                          </a:lnTo>
                          <a:lnTo>
                            <a:pt x="396" y="54"/>
                          </a:lnTo>
                          <a:lnTo>
                            <a:pt x="396" y="53"/>
                          </a:lnTo>
                          <a:lnTo>
                            <a:pt x="397" y="54"/>
                          </a:lnTo>
                          <a:lnTo>
                            <a:pt x="397" y="55"/>
                          </a:lnTo>
                          <a:lnTo>
                            <a:pt x="397" y="56"/>
                          </a:lnTo>
                          <a:lnTo>
                            <a:pt x="398" y="59"/>
                          </a:lnTo>
                          <a:lnTo>
                            <a:pt x="398" y="58"/>
                          </a:lnTo>
                          <a:lnTo>
                            <a:pt x="399" y="60"/>
                          </a:lnTo>
                          <a:lnTo>
                            <a:pt x="399" y="57"/>
                          </a:lnTo>
                          <a:lnTo>
                            <a:pt x="400" y="56"/>
                          </a:lnTo>
                          <a:lnTo>
                            <a:pt x="400" y="57"/>
                          </a:lnTo>
                          <a:lnTo>
                            <a:pt x="400" y="56"/>
                          </a:lnTo>
                          <a:lnTo>
                            <a:pt x="401" y="58"/>
                          </a:lnTo>
                          <a:lnTo>
                            <a:pt x="401" y="58"/>
                          </a:lnTo>
                          <a:lnTo>
                            <a:pt x="402" y="56"/>
                          </a:lnTo>
                          <a:lnTo>
                            <a:pt x="402" y="54"/>
                          </a:lnTo>
                          <a:lnTo>
                            <a:pt x="402" y="56"/>
                          </a:lnTo>
                          <a:lnTo>
                            <a:pt x="403" y="56"/>
                          </a:lnTo>
                          <a:lnTo>
                            <a:pt x="403" y="55"/>
                          </a:lnTo>
                          <a:lnTo>
                            <a:pt x="404" y="54"/>
                          </a:lnTo>
                          <a:lnTo>
                            <a:pt x="404" y="55"/>
                          </a:lnTo>
                          <a:lnTo>
                            <a:pt x="405" y="54"/>
                          </a:lnTo>
                          <a:lnTo>
                            <a:pt x="405" y="54"/>
                          </a:lnTo>
                          <a:lnTo>
                            <a:pt x="405" y="52"/>
                          </a:lnTo>
                          <a:lnTo>
                            <a:pt x="406" y="52"/>
                          </a:lnTo>
                          <a:lnTo>
                            <a:pt x="406" y="52"/>
                          </a:lnTo>
                          <a:lnTo>
                            <a:pt x="407" y="53"/>
                          </a:lnTo>
                          <a:lnTo>
                            <a:pt x="407" y="51"/>
                          </a:lnTo>
                          <a:lnTo>
                            <a:pt x="407" y="53"/>
                          </a:lnTo>
                          <a:lnTo>
                            <a:pt x="408" y="52"/>
                          </a:lnTo>
                          <a:lnTo>
                            <a:pt x="408" y="54"/>
                          </a:lnTo>
                          <a:lnTo>
                            <a:pt x="409" y="53"/>
                          </a:lnTo>
                          <a:lnTo>
                            <a:pt x="409" y="53"/>
                          </a:lnTo>
                          <a:lnTo>
                            <a:pt x="410" y="55"/>
                          </a:lnTo>
                          <a:lnTo>
                            <a:pt x="410" y="56"/>
                          </a:lnTo>
                          <a:lnTo>
                            <a:pt x="410" y="54"/>
                          </a:lnTo>
                          <a:lnTo>
                            <a:pt x="411" y="58"/>
                          </a:lnTo>
                          <a:lnTo>
                            <a:pt x="411" y="57"/>
                          </a:lnTo>
                          <a:lnTo>
                            <a:pt x="412" y="55"/>
                          </a:lnTo>
                          <a:lnTo>
                            <a:pt x="412" y="56"/>
                          </a:lnTo>
                          <a:lnTo>
                            <a:pt x="412" y="59"/>
                          </a:lnTo>
                          <a:lnTo>
                            <a:pt x="413" y="57"/>
                          </a:lnTo>
                          <a:lnTo>
                            <a:pt x="413" y="58"/>
                          </a:lnTo>
                          <a:lnTo>
                            <a:pt x="414" y="55"/>
                          </a:lnTo>
                          <a:lnTo>
                            <a:pt x="414" y="57"/>
                          </a:lnTo>
                          <a:lnTo>
                            <a:pt x="415" y="57"/>
                          </a:lnTo>
                          <a:lnTo>
                            <a:pt x="415" y="56"/>
                          </a:lnTo>
                          <a:lnTo>
                            <a:pt x="415" y="54"/>
                          </a:lnTo>
                          <a:lnTo>
                            <a:pt x="416" y="54"/>
                          </a:lnTo>
                          <a:lnTo>
                            <a:pt x="416" y="54"/>
                          </a:lnTo>
                          <a:lnTo>
                            <a:pt x="417" y="56"/>
                          </a:lnTo>
                          <a:lnTo>
                            <a:pt x="417" y="55"/>
                          </a:lnTo>
                          <a:lnTo>
                            <a:pt x="417" y="52"/>
                          </a:lnTo>
                          <a:lnTo>
                            <a:pt x="418" y="51"/>
                          </a:lnTo>
                          <a:lnTo>
                            <a:pt x="418" y="52"/>
                          </a:lnTo>
                          <a:lnTo>
                            <a:pt x="419" y="50"/>
                          </a:lnTo>
                          <a:lnTo>
                            <a:pt x="419" y="50"/>
                          </a:lnTo>
                          <a:lnTo>
                            <a:pt x="420" y="48"/>
                          </a:lnTo>
                          <a:lnTo>
                            <a:pt x="420" y="50"/>
                          </a:lnTo>
                          <a:lnTo>
                            <a:pt x="420" y="53"/>
                          </a:lnTo>
                          <a:lnTo>
                            <a:pt x="421" y="52"/>
                          </a:lnTo>
                          <a:lnTo>
                            <a:pt x="421" y="51"/>
                          </a:lnTo>
                          <a:lnTo>
                            <a:pt x="422" y="50"/>
                          </a:lnTo>
                          <a:lnTo>
                            <a:pt x="422" y="51"/>
                          </a:lnTo>
                          <a:lnTo>
                            <a:pt x="422" y="49"/>
                          </a:lnTo>
                          <a:lnTo>
                            <a:pt x="423" y="52"/>
                          </a:lnTo>
                          <a:lnTo>
                            <a:pt x="423" y="52"/>
                          </a:lnTo>
                          <a:lnTo>
                            <a:pt x="424" y="52"/>
                          </a:lnTo>
                          <a:lnTo>
                            <a:pt x="424" y="55"/>
                          </a:lnTo>
                          <a:lnTo>
                            <a:pt x="425" y="53"/>
                          </a:lnTo>
                          <a:lnTo>
                            <a:pt x="425" y="54"/>
                          </a:lnTo>
                          <a:lnTo>
                            <a:pt x="425" y="55"/>
                          </a:lnTo>
                          <a:lnTo>
                            <a:pt x="426" y="57"/>
                          </a:lnTo>
                          <a:lnTo>
                            <a:pt x="426" y="56"/>
                          </a:lnTo>
                          <a:lnTo>
                            <a:pt x="427" y="56"/>
                          </a:lnTo>
                          <a:lnTo>
                            <a:pt x="427" y="57"/>
                          </a:lnTo>
                          <a:lnTo>
                            <a:pt x="427" y="54"/>
                          </a:lnTo>
                          <a:lnTo>
                            <a:pt x="428" y="56"/>
                          </a:lnTo>
                          <a:lnTo>
                            <a:pt x="428" y="57"/>
                          </a:lnTo>
                          <a:lnTo>
                            <a:pt x="429" y="55"/>
                          </a:lnTo>
                          <a:lnTo>
                            <a:pt x="429" y="56"/>
                          </a:lnTo>
                          <a:lnTo>
                            <a:pt x="430" y="55"/>
                          </a:lnTo>
                          <a:lnTo>
                            <a:pt x="430" y="53"/>
                          </a:lnTo>
                          <a:lnTo>
                            <a:pt x="430" y="52"/>
                          </a:lnTo>
                          <a:lnTo>
                            <a:pt x="431" y="51"/>
                          </a:lnTo>
                          <a:lnTo>
                            <a:pt x="431" y="50"/>
                          </a:lnTo>
                          <a:lnTo>
                            <a:pt x="432" y="50"/>
                          </a:lnTo>
                          <a:lnTo>
                            <a:pt x="432" y="51"/>
                          </a:lnTo>
                          <a:lnTo>
                            <a:pt x="432" y="49"/>
                          </a:lnTo>
                          <a:lnTo>
                            <a:pt x="433" y="50"/>
                          </a:lnTo>
                          <a:lnTo>
                            <a:pt x="433" y="47"/>
                          </a:lnTo>
                          <a:lnTo>
                            <a:pt x="434" y="47"/>
                          </a:lnTo>
                          <a:lnTo>
                            <a:pt x="434" y="48"/>
                          </a:lnTo>
                          <a:lnTo>
                            <a:pt x="435" y="51"/>
                          </a:lnTo>
                          <a:lnTo>
                            <a:pt x="435" y="49"/>
                          </a:lnTo>
                          <a:lnTo>
                            <a:pt x="435" y="48"/>
                          </a:lnTo>
                          <a:lnTo>
                            <a:pt x="436" y="52"/>
                          </a:lnTo>
                          <a:lnTo>
                            <a:pt x="436" y="53"/>
                          </a:lnTo>
                          <a:lnTo>
                            <a:pt x="437" y="51"/>
                          </a:lnTo>
                          <a:lnTo>
                            <a:pt x="437" y="53"/>
                          </a:lnTo>
                          <a:lnTo>
                            <a:pt x="437" y="53"/>
                          </a:lnTo>
                          <a:lnTo>
                            <a:pt x="438" y="53"/>
                          </a:lnTo>
                          <a:lnTo>
                            <a:pt x="438" y="54"/>
                          </a:lnTo>
                          <a:lnTo>
                            <a:pt x="439" y="53"/>
                          </a:lnTo>
                          <a:lnTo>
                            <a:pt x="439" y="54"/>
                          </a:lnTo>
                          <a:lnTo>
                            <a:pt x="440" y="56"/>
                          </a:lnTo>
                          <a:lnTo>
                            <a:pt x="440" y="55"/>
                          </a:lnTo>
                          <a:lnTo>
                            <a:pt x="440" y="55"/>
                          </a:lnTo>
                          <a:lnTo>
                            <a:pt x="441" y="55"/>
                          </a:lnTo>
                          <a:lnTo>
                            <a:pt x="441" y="56"/>
                          </a:lnTo>
                          <a:lnTo>
                            <a:pt x="442" y="57"/>
                          </a:lnTo>
                          <a:lnTo>
                            <a:pt x="442" y="56"/>
                          </a:lnTo>
                          <a:lnTo>
                            <a:pt x="442" y="57"/>
                          </a:lnTo>
                          <a:lnTo>
                            <a:pt x="443" y="56"/>
                          </a:lnTo>
                          <a:lnTo>
                            <a:pt x="443" y="54"/>
                          </a:lnTo>
                          <a:lnTo>
                            <a:pt x="444" y="58"/>
                          </a:lnTo>
                          <a:lnTo>
                            <a:pt x="444" y="53"/>
                          </a:lnTo>
                          <a:lnTo>
                            <a:pt x="445" y="54"/>
                          </a:lnTo>
                          <a:lnTo>
                            <a:pt x="445" y="52"/>
                          </a:lnTo>
                          <a:lnTo>
                            <a:pt x="445" y="50"/>
                          </a:lnTo>
                          <a:lnTo>
                            <a:pt x="446" y="52"/>
                          </a:lnTo>
                          <a:lnTo>
                            <a:pt x="446" y="52"/>
                          </a:lnTo>
                          <a:lnTo>
                            <a:pt x="447" y="50"/>
                          </a:lnTo>
                          <a:lnTo>
                            <a:pt x="447" y="52"/>
                          </a:lnTo>
                          <a:lnTo>
                            <a:pt x="447" y="52"/>
                          </a:lnTo>
                          <a:lnTo>
                            <a:pt x="448" y="49"/>
                          </a:lnTo>
                          <a:lnTo>
                            <a:pt x="448" y="53"/>
                          </a:lnTo>
                          <a:lnTo>
                            <a:pt x="449" y="52"/>
                          </a:lnTo>
                          <a:lnTo>
                            <a:pt x="449" y="51"/>
                          </a:lnTo>
                          <a:lnTo>
                            <a:pt x="450" y="52"/>
                          </a:lnTo>
                          <a:lnTo>
                            <a:pt x="450" y="51"/>
                          </a:lnTo>
                          <a:lnTo>
                            <a:pt x="450" y="53"/>
                          </a:lnTo>
                          <a:lnTo>
                            <a:pt x="451" y="54"/>
                          </a:lnTo>
                          <a:lnTo>
                            <a:pt x="451" y="53"/>
                          </a:lnTo>
                          <a:lnTo>
                            <a:pt x="452" y="56"/>
                          </a:lnTo>
                          <a:lnTo>
                            <a:pt x="452" y="54"/>
                          </a:lnTo>
                          <a:lnTo>
                            <a:pt x="452" y="55"/>
                          </a:lnTo>
                          <a:lnTo>
                            <a:pt x="453" y="56"/>
                          </a:lnTo>
                          <a:lnTo>
                            <a:pt x="453" y="56"/>
                          </a:lnTo>
                          <a:lnTo>
                            <a:pt x="454" y="57"/>
                          </a:lnTo>
                          <a:lnTo>
                            <a:pt x="454" y="56"/>
                          </a:lnTo>
                          <a:lnTo>
                            <a:pt x="455" y="55"/>
                          </a:lnTo>
                          <a:lnTo>
                            <a:pt x="455" y="57"/>
                          </a:lnTo>
                          <a:lnTo>
                            <a:pt x="455" y="54"/>
                          </a:lnTo>
                          <a:lnTo>
                            <a:pt x="456" y="56"/>
                          </a:lnTo>
                          <a:lnTo>
                            <a:pt x="456" y="56"/>
                          </a:lnTo>
                          <a:lnTo>
                            <a:pt x="457" y="56"/>
                          </a:lnTo>
                          <a:lnTo>
                            <a:pt x="457" y="54"/>
                          </a:lnTo>
                          <a:lnTo>
                            <a:pt x="457" y="52"/>
                          </a:lnTo>
                          <a:lnTo>
                            <a:pt x="458" y="54"/>
                          </a:lnTo>
                          <a:lnTo>
                            <a:pt x="458" y="54"/>
                          </a:lnTo>
                          <a:lnTo>
                            <a:pt x="459" y="55"/>
                          </a:lnTo>
                          <a:lnTo>
                            <a:pt x="459" y="54"/>
                          </a:lnTo>
                          <a:lnTo>
                            <a:pt x="460" y="51"/>
                          </a:lnTo>
                          <a:lnTo>
                            <a:pt x="460" y="54"/>
                          </a:lnTo>
                          <a:lnTo>
                            <a:pt x="460" y="51"/>
                          </a:lnTo>
                          <a:lnTo>
                            <a:pt x="461" y="51"/>
                          </a:lnTo>
                          <a:lnTo>
                            <a:pt x="461" y="51"/>
                          </a:lnTo>
                          <a:lnTo>
                            <a:pt x="462" y="51"/>
                          </a:lnTo>
                          <a:lnTo>
                            <a:pt x="462" y="52"/>
                          </a:lnTo>
                          <a:lnTo>
                            <a:pt x="462" y="50"/>
                          </a:lnTo>
                          <a:lnTo>
                            <a:pt x="463" y="51"/>
                          </a:lnTo>
                          <a:lnTo>
                            <a:pt x="463" y="52"/>
                          </a:lnTo>
                          <a:lnTo>
                            <a:pt x="464" y="55"/>
                          </a:lnTo>
                          <a:lnTo>
                            <a:pt x="464" y="51"/>
                          </a:lnTo>
                          <a:lnTo>
                            <a:pt x="465" y="54"/>
                          </a:lnTo>
                          <a:lnTo>
                            <a:pt x="465" y="55"/>
                          </a:lnTo>
                          <a:lnTo>
                            <a:pt x="465" y="52"/>
                          </a:lnTo>
                          <a:lnTo>
                            <a:pt x="466" y="57"/>
                          </a:lnTo>
                          <a:lnTo>
                            <a:pt x="466" y="54"/>
                          </a:lnTo>
                          <a:lnTo>
                            <a:pt x="467" y="56"/>
                          </a:lnTo>
                          <a:lnTo>
                            <a:pt x="467" y="57"/>
                          </a:lnTo>
                          <a:lnTo>
                            <a:pt x="467" y="56"/>
                          </a:lnTo>
                          <a:lnTo>
                            <a:pt x="468" y="57"/>
                          </a:lnTo>
                          <a:lnTo>
                            <a:pt x="468" y="56"/>
                          </a:lnTo>
                          <a:lnTo>
                            <a:pt x="469" y="59"/>
                          </a:lnTo>
                          <a:lnTo>
                            <a:pt x="469" y="58"/>
                          </a:lnTo>
                          <a:lnTo>
                            <a:pt x="470" y="58"/>
                          </a:lnTo>
                          <a:lnTo>
                            <a:pt x="470" y="60"/>
                          </a:lnTo>
                          <a:lnTo>
                            <a:pt x="470" y="60"/>
                          </a:lnTo>
                          <a:lnTo>
                            <a:pt x="471" y="56"/>
                          </a:lnTo>
                          <a:lnTo>
                            <a:pt x="471" y="58"/>
                          </a:lnTo>
                          <a:lnTo>
                            <a:pt x="472" y="56"/>
                          </a:lnTo>
                          <a:lnTo>
                            <a:pt x="472" y="56"/>
                          </a:lnTo>
                          <a:lnTo>
                            <a:pt x="472" y="58"/>
                          </a:lnTo>
                          <a:lnTo>
                            <a:pt x="473" y="55"/>
                          </a:lnTo>
                          <a:lnTo>
                            <a:pt x="473" y="57"/>
                          </a:lnTo>
                          <a:lnTo>
                            <a:pt x="474" y="57"/>
                          </a:lnTo>
                          <a:lnTo>
                            <a:pt x="474" y="55"/>
                          </a:lnTo>
                          <a:lnTo>
                            <a:pt x="475" y="53"/>
                          </a:lnTo>
                          <a:lnTo>
                            <a:pt x="475" y="53"/>
                          </a:lnTo>
                          <a:lnTo>
                            <a:pt x="475" y="54"/>
                          </a:lnTo>
                          <a:lnTo>
                            <a:pt x="476" y="54"/>
                          </a:lnTo>
                          <a:lnTo>
                            <a:pt x="476" y="55"/>
                          </a:lnTo>
                          <a:lnTo>
                            <a:pt x="477" y="55"/>
                          </a:lnTo>
                          <a:lnTo>
                            <a:pt x="477" y="54"/>
                          </a:lnTo>
                          <a:lnTo>
                            <a:pt x="477" y="51"/>
                          </a:lnTo>
                          <a:lnTo>
                            <a:pt x="478" y="54"/>
                          </a:lnTo>
                          <a:lnTo>
                            <a:pt x="478" y="54"/>
                          </a:lnTo>
                          <a:lnTo>
                            <a:pt x="479" y="55"/>
                          </a:lnTo>
                          <a:lnTo>
                            <a:pt x="479" y="56"/>
                          </a:lnTo>
                          <a:lnTo>
                            <a:pt x="480" y="54"/>
                          </a:lnTo>
                          <a:lnTo>
                            <a:pt x="480" y="56"/>
                          </a:lnTo>
                          <a:lnTo>
                            <a:pt x="480" y="58"/>
                          </a:lnTo>
                          <a:lnTo>
                            <a:pt x="481" y="56"/>
                          </a:lnTo>
                          <a:lnTo>
                            <a:pt x="481" y="57"/>
                          </a:lnTo>
                          <a:lnTo>
                            <a:pt x="482" y="58"/>
                          </a:lnTo>
                          <a:lnTo>
                            <a:pt x="482" y="60"/>
                          </a:lnTo>
                          <a:lnTo>
                            <a:pt x="482" y="58"/>
                          </a:lnTo>
                          <a:lnTo>
                            <a:pt x="483" y="57"/>
                          </a:lnTo>
                          <a:lnTo>
                            <a:pt x="483" y="59"/>
                          </a:lnTo>
                          <a:lnTo>
                            <a:pt x="484" y="59"/>
                          </a:lnTo>
                          <a:lnTo>
                            <a:pt x="484" y="57"/>
                          </a:lnTo>
                          <a:lnTo>
                            <a:pt x="485" y="58"/>
                          </a:lnTo>
                          <a:lnTo>
                            <a:pt x="485" y="57"/>
                          </a:lnTo>
                          <a:lnTo>
                            <a:pt x="485" y="54"/>
                          </a:lnTo>
                          <a:lnTo>
                            <a:pt x="486" y="55"/>
                          </a:lnTo>
                          <a:lnTo>
                            <a:pt x="486" y="55"/>
                          </a:lnTo>
                          <a:lnTo>
                            <a:pt x="487" y="54"/>
                          </a:lnTo>
                          <a:lnTo>
                            <a:pt x="487" y="53"/>
                          </a:lnTo>
                          <a:lnTo>
                            <a:pt x="487" y="51"/>
                          </a:lnTo>
                          <a:lnTo>
                            <a:pt x="488" y="51"/>
                          </a:lnTo>
                          <a:lnTo>
                            <a:pt x="488" y="50"/>
                          </a:lnTo>
                          <a:lnTo>
                            <a:pt x="489" y="52"/>
                          </a:lnTo>
                          <a:lnTo>
                            <a:pt x="489" y="52"/>
                          </a:lnTo>
                          <a:lnTo>
                            <a:pt x="490" y="53"/>
                          </a:lnTo>
                          <a:lnTo>
                            <a:pt x="490" y="53"/>
                          </a:lnTo>
                          <a:lnTo>
                            <a:pt x="490" y="50"/>
                          </a:lnTo>
                          <a:lnTo>
                            <a:pt x="491" y="52"/>
                          </a:lnTo>
                          <a:lnTo>
                            <a:pt x="491" y="53"/>
                          </a:lnTo>
                          <a:lnTo>
                            <a:pt x="492" y="53"/>
                          </a:lnTo>
                          <a:lnTo>
                            <a:pt x="492" y="52"/>
                          </a:lnTo>
                          <a:lnTo>
                            <a:pt x="492" y="51"/>
                          </a:lnTo>
                          <a:lnTo>
                            <a:pt x="493" y="54"/>
                          </a:lnTo>
                          <a:lnTo>
                            <a:pt x="493" y="55"/>
                          </a:lnTo>
                          <a:lnTo>
                            <a:pt x="494" y="53"/>
                          </a:lnTo>
                          <a:lnTo>
                            <a:pt x="494" y="53"/>
                          </a:lnTo>
                          <a:lnTo>
                            <a:pt x="495" y="56"/>
                          </a:lnTo>
                          <a:lnTo>
                            <a:pt x="495" y="57"/>
                          </a:lnTo>
                          <a:lnTo>
                            <a:pt x="495" y="53"/>
                          </a:lnTo>
                          <a:lnTo>
                            <a:pt x="496" y="57"/>
                          </a:lnTo>
                          <a:lnTo>
                            <a:pt x="496" y="56"/>
                          </a:lnTo>
                          <a:lnTo>
                            <a:pt x="497" y="57"/>
                          </a:lnTo>
                          <a:lnTo>
                            <a:pt x="497" y="57"/>
                          </a:lnTo>
                          <a:lnTo>
                            <a:pt x="497" y="58"/>
                          </a:lnTo>
                          <a:lnTo>
                            <a:pt x="498" y="56"/>
                          </a:lnTo>
                          <a:lnTo>
                            <a:pt x="498" y="56"/>
                          </a:lnTo>
                          <a:lnTo>
                            <a:pt x="499" y="57"/>
                          </a:lnTo>
                          <a:lnTo>
                            <a:pt x="499" y="59"/>
                          </a:lnTo>
                          <a:lnTo>
                            <a:pt x="500" y="57"/>
                          </a:lnTo>
                          <a:lnTo>
                            <a:pt x="500" y="55"/>
                          </a:lnTo>
                          <a:lnTo>
                            <a:pt x="500" y="56"/>
                          </a:lnTo>
                          <a:lnTo>
                            <a:pt x="501" y="56"/>
                          </a:lnTo>
                          <a:lnTo>
                            <a:pt x="501" y="54"/>
                          </a:lnTo>
                          <a:lnTo>
                            <a:pt x="502" y="52"/>
                          </a:lnTo>
                          <a:lnTo>
                            <a:pt x="502" y="52"/>
                          </a:lnTo>
                          <a:lnTo>
                            <a:pt x="502" y="52"/>
                          </a:lnTo>
                          <a:lnTo>
                            <a:pt x="503" y="52"/>
                          </a:lnTo>
                          <a:lnTo>
                            <a:pt x="503" y="54"/>
                          </a:lnTo>
                          <a:lnTo>
                            <a:pt x="504" y="50"/>
                          </a:lnTo>
                          <a:lnTo>
                            <a:pt x="504" y="51"/>
                          </a:lnTo>
                          <a:lnTo>
                            <a:pt x="505" y="50"/>
                          </a:lnTo>
                          <a:lnTo>
                            <a:pt x="505" y="54"/>
                          </a:lnTo>
                          <a:lnTo>
                            <a:pt x="505" y="55"/>
                          </a:lnTo>
                          <a:lnTo>
                            <a:pt x="506" y="52"/>
                          </a:lnTo>
                          <a:lnTo>
                            <a:pt x="506" y="53"/>
                          </a:lnTo>
                          <a:lnTo>
                            <a:pt x="507" y="55"/>
                          </a:lnTo>
                          <a:lnTo>
                            <a:pt x="507" y="54"/>
                          </a:lnTo>
                          <a:lnTo>
                            <a:pt x="507" y="55"/>
                          </a:lnTo>
                          <a:lnTo>
                            <a:pt x="508" y="55"/>
                          </a:lnTo>
                          <a:lnTo>
                            <a:pt x="508" y="56"/>
                          </a:lnTo>
                          <a:lnTo>
                            <a:pt x="509" y="57"/>
                          </a:lnTo>
                          <a:lnTo>
                            <a:pt x="509" y="57"/>
                          </a:lnTo>
                          <a:lnTo>
                            <a:pt x="510" y="60"/>
                          </a:lnTo>
                          <a:lnTo>
                            <a:pt x="510" y="59"/>
                          </a:lnTo>
                          <a:lnTo>
                            <a:pt x="510" y="59"/>
                          </a:lnTo>
                          <a:lnTo>
                            <a:pt x="511" y="59"/>
                          </a:lnTo>
                          <a:lnTo>
                            <a:pt x="511" y="58"/>
                          </a:lnTo>
                          <a:lnTo>
                            <a:pt x="512" y="60"/>
                          </a:lnTo>
                          <a:lnTo>
                            <a:pt x="512" y="62"/>
                          </a:lnTo>
                          <a:lnTo>
                            <a:pt x="512" y="60"/>
                          </a:lnTo>
                          <a:lnTo>
                            <a:pt x="513" y="57"/>
                          </a:lnTo>
                          <a:lnTo>
                            <a:pt x="513" y="56"/>
                          </a:lnTo>
                          <a:lnTo>
                            <a:pt x="514" y="56"/>
                          </a:lnTo>
                          <a:lnTo>
                            <a:pt x="514" y="55"/>
                          </a:lnTo>
                          <a:lnTo>
                            <a:pt x="515" y="56"/>
                          </a:lnTo>
                          <a:lnTo>
                            <a:pt x="515" y="56"/>
                          </a:lnTo>
                          <a:lnTo>
                            <a:pt x="515" y="55"/>
                          </a:lnTo>
                          <a:lnTo>
                            <a:pt x="516" y="54"/>
                          </a:lnTo>
                          <a:lnTo>
                            <a:pt x="516" y="53"/>
                          </a:lnTo>
                          <a:lnTo>
                            <a:pt x="517" y="51"/>
                          </a:lnTo>
                          <a:lnTo>
                            <a:pt x="517" y="52"/>
                          </a:lnTo>
                          <a:lnTo>
                            <a:pt x="517" y="55"/>
                          </a:lnTo>
                          <a:lnTo>
                            <a:pt x="518" y="53"/>
                          </a:lnTo>
                          <a:lnTo>
                            <a:pt x="518" y="53"/>
                          </a:lnTo>
                          <a:lnTo>
                            <a:pt x="519" y="54"/>
                          </a:lnTo>
                          <a:lnTo>
                            <a:pt x="519" y="54"/>
                          </a:lnTo>
                          <a:lnTo>
                            <a:pt x="520" y="55"/>
                          </a:lnTo>
                          <a:lnTo>
                            <a:pt x="520" y="55"/>
                          </a:lnTo>
                          <a:lnTo>
                            <a:pt x="520" y="55"/>
                          </a:lnTo>
                          <a:lnTo>
                            <a:pt x="521" y="55"/>
                          </a:lnTo>
                          <a:lnTo>
                            <a:pt x="521" y="57"/>
                          </a:lnTo>
                          <a:lnTo>
                            <a:pt x="522" y="59"/>
                          </a:lnTo>
                          <a:lnTo>
                            <a:pt x="522" y="60"/>
                          </a:lnTo>
                          <a:lnTo>
                            <a:pt x="522" y="59"/>
                          </a:lnTo>
                          <a:lnTo>
                            <a:pt x="523" y="61"/>
                          </a:lnTo>
                          <a:lnTo>
                            <a:pt x="523" y="59"/>
                          </a:lnTo>
                          <a:lnTo>
                            <a:pt x="524" y="61"/>
                          </a:lnTo>
                          <a:lnTo>
                            <a:pt x="524" y="61"/>
                          </a:lnTo>
                          <a:lnTo>
                            <a:pt x="525" y="59"/>
                          </a:lnTo>
                          <a:lnTo>
                            <a:pt x="525" y="60"/>
                          </a:lnTo>
                          <a:lnTo>
                            <a:pt x="525" y="61"/>
                          </a:lnTo>
                          <a:lnTo>
                            <a:pt x="526" y="62"/>
                          </a:lnTo>
                          <a:lnTo>
                            <a:pt x="526" y="63"/>
                          </a:lnTo>
                          <a:lnTo>
                            <a:pt x="527" y="62"/>
                          </a:lnTo>
                          <a:lnTo>
                            <a:pt x="527" y="59"/>
                          </a:lnTo>
                          <a:lnTo>
                            <a:pt x="527" y="58"/>
                          </a:lnTo>
                          <a:lnTo>
                            <a:pt x="528" y="59"/>
                          </a:lnTo>
                          <a:lnTo>
                            <a:pt x="528" y="58"/>
                          </a:lnTo>
                          <a:lnTo>
                            <a:pt x="529" y="57"/>
                          </a:lnTo>
                          <a:lnTo>
                            <a:pt x="529" y="59"/>
                          </a:lnTo>
                          <a:lnTo>
                            <a:pt x="530" y="55"/>
                          </a:lnTo>
                          <a:lnTo>
                            <a:pt x="530" y="56"/>
                          </a:lnTo>
                          <a:lnTo>
                            <a:pt x="530" y="54"/>
                          </a:lnTo>
                          <a:lnTo>
                            <a:pt x="531" y="58"/>
                          </a:lnTo>
                          <a:lnTo>
                            <a:pt x="531" y="56"/>
                          </a:lnTo>
                          <a:lnTo>
                            <a:pt x="532" y="55"/>
                          </a:lnTo>
                          <a:lnTo>
                            <a:pt x="532" y="54"/>
                          </a:lnTo>
                          <a:lnTo>
                            <a:pt x="532" y="53"/>
                          </a:lnTo>
                          <a:lnTo>
                            <a:pt x="533" y="54"/>
                          </a:lnTo>
                          <a:lnTo>
                            <a:pt x="533" y="56"/>
                          </a:lnTo>
                          <a:lnTo>
                            <a:pt x="534" y="55"/>
                          </a:lnTo>
                          <a:lnTo>
                            <a:pt x="534" y="57"/>
                          </a:lnTo>
                          <a:lnTo>
                            <a:pt x="535" y="57"/>
                          </a:lnTo>
                          <a:lnTo>
                            <a:pt x="535" y="59"/>
                          </a:lnTo>
                          <a:lnTo>
                            <a:pt x="535" y="58"/>
                          </a:lnTo>
                          <a:lnTo>
                            <a:pt x="536" y="57"/>
                          </a:lnTo>
                          <a:lnTo>
                            <a:pt x="536" y="56"/>
                          </a:lnTo>
                          <a:lnTo>
                            <a:pt x="537" y="59"/>
                          </a:lnTo>
                          <a:lnTo>
                            <a:pt x="537" y="58"/>
                          </a:lnTo>
                          <a:lnTo>
                            <a:pt x="537" y="60"/>
                          </a:lnTo>
                          <a:lnTo>
                            <a:pt x="538" y="58"/>
                          </a:lnTo>
                          <a:lnTo>
                            <a:pt x="538" y="57"/>
                          </a:lnTo>
                          <a:lnTo>
                            <a:pt x="539" y="60"/>
                          </a:lnTo>
                          <a:lnTo>
                            <a:pt x="539" y="61"/>
                          </a:lnTo>
                          <a:lnTo>
                            <a:pt x="540" y="60"/>
                          </a:lnTo>
                          <a:lnTo>
                            <a:pt x="540" y="57"/>
                          </a:lnTo>
                          <a:lnTo>
                            <a:pt x="540" y="59"/>
                          </a:lnTo>
                          <a:lnTo>
                            <a:pt x="541" y="57"/>
                          </a:lnTo>
                          <a:lnTo>
                            <a:pt x="541" y="60"/>
                          </a:lnTo>
                          <a:lnTo>
                            <a:pt x="542" y="57"/>
                          </a:lnTo>
                          <a:lnTo>
                            <a:pt x="542" y="56"/>
                          </a:lnTo>
                          <a:lnTo>
                            <a:pt x="542" y="58"/>
                          </a:lnTo>
                          <a:lnTo>
                            <a:pt x="543" y="57"/>
                          </a:lnTo>
                          <a:lnTo>
                            <a:pt x="543" y="57"/>
                          </a:lnTo>
                          <a:lnTo>
                            <a:pt x="544" y="56"/>
                          </a:lnTo>
                          <a:lnTo>
                            <a:pt x="544" y="56"/>
                          </a:lnTo>
                          <a:lnTo>
                            <a:pt x="545" y="56"/>
                          </a:lnTo>
                          <a:lnTo>
                            <a:pt x="545" y="55"/>
                          </a:lnTo>
                          <a:lnTo>
                            <a:pt x="545" y="55"/>
                          </a:lnTo>
                          <a:lnTo>
                            <a:pt x="546" y="54"/>
                          </a:lnTo>
                          <a:lnTo>
                            <a:pt x="546" y="53"/>
                          </a:lnTo>
                          <a:lnTo>
                            <a:pt x="547" y="53"/>
                          </a:lnTo>
                          <a:lnTo>
                            <a:pt x="547" y="56"/>
                          </a:lnTo>
                          <a:lnTo>
                            <a:pt x="547" y="56"/>
                          </a:lnTo>
                          <a:lnTo>
                            <a:pt x="548" y="57"/>
                          </a:lnTo>
                          <a:lnTo>
                            <a:pt x="548" y="58"/>
                          </a:lnTo>
                          <a:lnTo>
                            <a:pt x="549" y="58"/>
                          </a:lnTo>
                          <a:lnTo>
                            <a:pt x="549" y="59"/>
                          </a:lnTo>
                          <a:lnTo>
                            <a:pt x="550" y="57"/>
                          </a:lnTo>
                          <a:lnTo>
                            <a:pt x="550" y="58"/>
                          </a:lnTo>
                          <a:lnTo>
                            <a:pt x="550" y="61"/>
                          </a:lnTo>
                          <a:lnTo>
                            <a:pt x="551" y="63"/>
                          </a:lnTo>
                          <a:lnTo>
                            <a:pt x="551" y="62"/>
                          </a:lnTo>
                          <a:lnTo>
                            <a:pt x="552" y="61"/>
                          </a:lnTo>
                          <a:lnTo>
                            <a:pt x="552" y="62"/>
                          </a:lnTo>
                          <a:lnTo>
                            <a:pt x="552" y="62"/>
                          </a:lnTo>
                          <a:lnTo>
                            <a:pt x="553" y="61"/>
                          </a:lnTo>
                          <a:lnTo>
                            <a:pt x="553" y="59"/>
                          </a:lnTo>
                          <a:lnTo>
                            <a:pt x="554" y="61"/>
                          </a:lnTo>
                          <a:lnTo>
                            <a:pt x="554" y="61"/>
                          </a:lnTo>
                          <a:lnTo>
                            <a:pt x="555" y="58"/>
                          </a:lnTo>
                          <a:lnTo>
                            <a:pt x="555" y="58"/>
                          </a:lnTo>
                          <a:lnTo>
                            <a:pt x="555" y="59"/>
                          </a:lnTo>
                          <a:lnTo>
                            <a:pt x="556" y="55"/>
                          </a:lnTo>
                          <a:lnTo>
                            <a:pt x="556" y="55"/>
                          </a:lnTo>
                          <a:lnTo>
                            <a:pt x="557" y="55"/>
                          </a:lnTo>
                          <a:lnTo>
                            <a:pt x="557" y="55"/>
                          </a:lnTo>
                          <a:lnTo>
                            <a:pt x="557" y="55"/>
                          </a:lnTo>
                          <a:lnTo>
                            <a:pt x="558" y="54"/>
                          </a:lnTo>
                          <a:lnTo>
                            <a:pt x="558" y="55"/>
                          </a:lnTo>
                          <a:lnTo>
                            <a:pt x="559" y="54"/>
                          </a:lnTo>
                          <a:lnTo>
                            <a:pt x="559" y="55"/>
                          </a:lnTo>
                          <a:lnTo>
                            <a:pt x="560" y="55"/>
                          </a:lnTo>
                          <a:lnTo>
                            <a:pt x="560" y="56"/>
                          </a:lnTo>
                          <a:lnTo>
                            <a:pt x="560" y="54"/>
                          </a:lnTo>
                          <a:lnTo>
                            <a:pt x="561" y="52"/>
                          </a:lnTo>
                          <a:lnTo>
                            <a:pt x="561" y="56"/>
                          </a:lnTo>
                          <a:lnTo>
                            <a:pt x="562" y="59"/>
                          </a:lnTo>
                          <a:lnTo>
                            <a:pt x="562" y="57"/>
                          </a:lnTo>
                          <a:lnTo>
                            <a:pt x="562" y="55"/>
                          </a:lnTo>
                          <a:lnTo>
                            <a:pt x="563" y="57"/>
                          </a:lnTo>
                          <a:lnTo>
                            <a:pt x="563" y="57"/>
                          </a:lnTo>
                          <a:lnTo>
                            <a:pt x="564" y="55"/>
                          </a:lnTo>
                          <a:lnTo>
                            <a:pt x="564" y="57"/>
                          </a:lnTo>
                          <a:lnTo>
                            <a:pt x="565" y="55"/>
                          </a:lnTo>
                          <a:lnTo>
                            <a:pt x="565" y="57"/>
                          </a:lnTo>
                          <a:lnTo>
                            <a:pt x="565" y="58"/>
                          </a:lnTo>
                          <a:lnTo>
                            <a:pt x="566" y="56"/>
                          </a:lnTo>
                          <a:lnTo>
                            <a:pt x="566" y="56"/>
                          </a:lnTo>
                          <a:lnTo>
                            <a:pt x="567" y="62"/>
                          </a:lnTo>
                          <a:lnTo>
                            <a:pt x="567" y="56"/>
                          </a:lnTo>
                          <a:lnTo>
                            <a:pt x="567" y="58"/>
                          </a:lnTo>
                          <a:lnTo>
                            <a:pt x="568" y="59"/>
                          </a:lnTo>
                          <a:lnTo>
                            <a:pt x="568" y="57"/>
                          </a:lnTo>
                          <a:lnTo>
                            <a:pt x="569" y="56"/>
                          </a:lnTo>
                          <a:lnTo>
                            <a:pt x="569" y="57"/>
                          </a:lnTo>
                          <a:lnTo>
                            <a:pt x="570" y="55"/>
                          </a:lnTo>
                          <a:lnTo>
                            <a:pt x="570" y="56"/>
                          </a:lnTo>
                          <a:lnTo>
                            <a:pt x="570" y="54"/>
                          </a:lnTo>
                          <a:lnTo>
                            <a:pt x="571" y="54"/>
                          </a:lnTo>
                          <a:lnTo>
                            <a:pt x="571" y="55"/>
                          </a:lnTo>
                          <a:lnTo>
                            <a:pt x="572" y="55"/>
                          </a:lnTo>
                          <a:lnTo>
                            <a:pt x="572" y="52"/>
                          </a:lnTo>
                          <a:lnTo>
                            <a:pt x="572" y="51"/>
                          </a:lnTo>
                          <a:lnTo>
                            <a:pt x="573" y="51"/>
                          </a:lnTo>
                          <a:lnTo>
                            <a:pt x="573" y="51"/>
                          </a:lnTo>
                          <a:lnTo>
                            <a:pt x="574" y="52"/>
                          </a:lnTo>
                          <a:lnTo>
                            <a:pt x="574" y="55"/>
                          </a:lnTo>
                          <a:lnTo>
                            <a:pt x="575" y="54"/>
                          </a:lnTo>
                          <a:lnTo>
                            <a:pt x="575" y="54"/>
                          </a:lnTo>
                          <a:lnTo>
                            <a:pt x="575" y="53"/>
                          </a:lnTo>
                          <a:lnTo>
                            <a:pt x="576" y="54"/>
                          </a:lnTo>
                          <a:lnTo>
                            <a:pt x="576" y="55"/>
                          </a:lnTo>
                          <a:lnTo>
                            <a:pt x="577" y="56"/>
                          </a:lnTo>
                          <a:lnTo>
                            <a:pt x="577" y="56"/>
                          </a:lnTo>
                          <a:lnTo>
                            <a:pt x="577" y="57"/>
                          </a:lnTo>
                          <a:lnTo>
                            <a:pt x="578" y="57"/>
                          </a:lnTo>
                          <a:lnTo>
                            <a:pt x="578" y="58"/>
                          </a:lnTo>
                          <a:lnTo>
                            <a:pt x="579" y="60"/>
                          </a:lnTo>
                          <a:lnTo>
                            <a:pt x="579" y="58"/>
                          </a:lnTo>
                          <a:lnTo>
                            <a:pt x="580" y="57"/>
                          </a:lnTo>
                          <a:lnTo>
                            <a:pt x="580" y="58"/>
                          </a:lnTo>
                          <a:lnTo>
                            <a:pt x="580" y="58"/>
                          </a:lnTo>
                          <a:lnTo>
                            <a:pt x="581" y="59"/>
                          </a:lnTo>
                          <a:lnTo>
                            <a:pt x="581" y="58"/>
                          </a:lnTo>
                          <a:lnTo>
                            <a:pt x="582" y="60"/>
                          </a:lnTo>
                          <a:lnTo>
                            <a:pt x="582" y="60"/>
                          </a:lnTo>
                          <a:lnTo>
                            <a:pt x="582" y="58"/>
                          </a:lnTo>
                          <a:lnTo>
                            <a:pt x="583" y="60"/>
                          </a:lnTo>
                          <a:lnTo>
                            <a:pt x="583" y="58"/>
                          </a:lnTo>
                          <a:lnTo>
                            <a:pt x="584" y="58"/>
                          </a:lnTo>
                          <a:lnTo>
                            <a:pt x="584" y="55"/>
                          </a:lnTo>
                          <a:lnTo>
                            <a:pt x="585" y="57"/>
                          </a:lnTo>
                          <a:lnTo>
                            <a:pt x="585" y="56"/>
                          </a:lnTo>
                          <a:lnTo>
                            <a:pt x="585" y="54"/>
                          </a:lnTo>
                          <a:lnTo>
                            <a:pt x="586" y="58"/>
                          </a:lnTo>
                          <a:lnTo>
                            <a:pt x="586" y="56"/>
                          </a:lnTo>
                          <a:lnTo>
                            <a:pt x="587" y="57"/>
                          </a:lnTo>
                          <a:lnTo>
                            <a:pt x="587" y="56"/>
                          </a:lnTo>
                          <a:lnTo>
                            <a:pt x="587" y="55"/>
                          </a:lnTo>
                          <a:lnTo>
                            <a:pt x="588" y="55"/>
                          </a:lnTo>
                          <a:lnTo>
                            <a:pt x="588" y="57"/>
                          </a:lnTo>
                          <a:lnTo>
                            <a:pt x="589" y="57"/>
                          </a:lnTo>
                          <a:lnTo>
                            <a:pt x="589" y="57"/>
                          </a:lnTo>
                          <a:lnTo>
                            <a:pt x="590" y="56"/>
                          </a:lnTo>
                          <a:lnTo>
                            <a:pt x="590" y="58"/>
                          </a:lnTo>
                          <a:lnTo>
                            <a:pt x="590" y="60"/>
                          </a:lnTo>
                          <a:lnTo>
                            <a:pt x="591" y="59"/>
                          </a:lnTo>
                          <a:lnTo>
                            <a:pt x="591" y="59"/>
                          </a:lnTo>
                          <a:lnTo>
                            <a:pt x="592" y="61"/>
                          </a:lnTo>
                          <a:lnTo>
                            <a:pt x="592" y="59"/>
                          </a:lnTo>
                          <a:lnTo>
                            <a:pt x="592" y="59"/>
                          </a:lnTo>
                          <a:lnTo>
                            <a:pt x="593" y="61"/>
                          </a:lnTo>
                          <a:lnTo>
                            <a:pt x="593" y="63"/>
                          </a:lnTo>
                          <a:lnTo>
                            <a:pt x="594" y="62"/>
                          </a:lnTo>
                          <a:lnTo>
                            <a:pt x="594" y="61"/>
                          </a:lnTo>
                          <a:lnTo>
                            <a:pt x="595" y="62"/>
                          </a:lnTo>
                          <a:lnTo>
                            <a:pt x="595" y="59"/>
                          </a:lnTo>
                          <a:lnTo>
                            <a:pt x="595" y="61"/>
                          </a:lnTo>
                          <a:lnTo>
                            <a:pt x="596" y="61"/>
                          </a:lnTo>
                          <a:lnTo>
                            <a:pt x="596" y="60"/>
                          </a:lnTo>
                          <a:lnTo>
                            <a:pt x="597" y="59"/>
                          </a:lnTo>
                          <a:lnTo>
                            <a:pt x="597" y="61"/>
                          </a:lnTo>
                          <a:lnTo>
                            <a:pt x="597" y="62"/>
                          </a:lnTo>
                          <a:lnTo>
                            <a:pt x="598" y="61"/>
                          </a:lnTo>
                          <a:lnTo>
                            <a:pt x="598" y="58"/>
                          </a:lnTo>
                          <a:lnTo>
                            <a:pt x="599" y="57"/>
                          </a:lnTo>
                          <a:lnTo>
                            <a:pt x="599" y="58"/>
                          </a:lnTo>
                          <a:lnTo>
                            <a:pt x="600" y="58"/>
                          </a:lnTo>
                          <a:lnTo>
                            <a:pt x="600" y="57"/>
                          </a:lnTo>
                          <a:lnTo>
                            <a:pt x="600" y="58"/>
                          </a:lnTo>
                          <a:lnTo>
                            <a:pt x="601" y="55"/>
                          </a:lnTo>
                          <a:lnTo>
                            <a:pt x="601" y="56"/>
                          </a:lnTo>
                          <a:lnTo>
                            <a:pt x="602" y="58"/>
                          </a:lnTo>
                          <a:lnTo>
                            <a:pt x="602" y="55"/>
                          </a:lnTo>
                          <a:lnTo>
                            <a:pt x="602" y="56"/>
                          </a:lnTo>
                          <a:lnTo>
                            <a:pt x="603" y="54"/>
                          </a:lnTo>
                          <a:lnTo>
                            <a:pt x="603" y="56"/>
                          </a:lnTo>
                          <a:lnTo>
                            <a:pt x="604" y="55"/>
                          </a:lnTo>
                          <a:lnTo>
                            <a:pt x="604" y="55"/>
                          </a:lnTo>
                          <a:lnTo>
                            <a:pt x="605" y="56"/>
                          </a:lnTo>
                          <a:lnTo>
                            <a:pt x="605" y="57"/>
                          </a:lnTo>
                          <a:lnTo>
                            <a:pt x="605" y="57"/>
                          </a:lnTo>
                          <a:lnTo>
                            <a:pt x="606" y="59"/>
                          </a:lnTo>
                          <a:lnTo>
                            <a:pt x="606" y="58"/>
                          </a:lnTo>
                          <a:lnTo>
                            <a:pt x="607" y="60"/>
                          </a:lnTo>
                          <a:lnTo>
                            <a:pt x="607" y="61"/>
                          </a:lnTo>
                          <a:lnTo>
                            <a:pt x="607" y="58"/>
                          </a:lnTo>
                          <a:lnTo>
                            <a:pt x="608" y="60"/>
                          </a:lnTo>
                          <a:lnTo>
                            <a:pt x="608" y="60"/>
                          </a:lnTo>
                          <a:lnTo>
                            <a:pt x="609" y="60"/>
                          </a:lnTo>
                          <a:lnTo>
                            <a:pt x="609" y="61"/>
                          </a:lnTo>
                          <a:lnTo>
                            <a:pt x="610" y="59"/>
                          </a:lnTo>
                          <a:lnTo>
                            <a:pt x="610" y="60"/>
                          </a:lnTo>
                          <a:lnTo>
                            <a:pt x="610" y="60"/>
                          </a:lnTo>
                          <a:lnTo>
                            <a:pt x="611" y="61"/>
                          </a:lnTo>
                          <a:lnTo>
                            <a:pt x="611" y="56"/>
                          </a:lnTo>
                          <a:lnTo>
                            <a:pt x="612" y="56"/>
                          </a:lnTo>
                          <a:lnTo>
                            <a:pt x="612" y="59"/>
                          </a:lnTo>
                          <a:lnTo>
                            <a:pt x="612" y="57"/>
                          </a:lnTo>
                          <a:lnTo>
                            <a:pt x="613" y="54"/>
                          </a:lnTo>
                          <a:lnTo>
                            <a:pt x="613" y="53"/>
                          </a:lnTo>
                          <a:lnTo>
                            <a:pt x="614" y="53"/>
                          </a:lnTo>
                          <a:lnTo>
                            <a:pt x="614" y="55"/>
                          </a:lnTo>
                          <a:lnTo>
                            <a:pt x="615" y="54"/>
                          </a:lnTo>
                          <a:lnTo>
                            <a:pt x="615" y="56"/>
                          </a:lnTo>
                          <a:lnTo>
                            <a:pt x="615" y="56"/>
                          </a:lnTo>
                          <a:lnTo>
                            <a:pt x="616" y="57"/>
                          </a:lnTo>
                          <a:lnTo>
                            <a:pt x="616" y="56"/>
                          </a:lnTo>
                          <a:lnTo>
                            <a:pt x="617" y="58"/>
                          </a:lnTo>
                          <a:lnTo>
                            <a:pt x="617" y="57"/>
                          </a:lnTo>
                          <a:lnTo>
                            <a:pt x="617" y="58"/>
                          </a:lnTo>
                          <a:lnTo>
                            <a:pt x="618" y="56"/>
                          </a:lnTo>
                          <a:lnTo>
                            <a:pt x="618" y="58"/>
                          </a:lnTo>
                          <a:lnTo>
                            <a:pt x="619" y="60"/>
                          </a:lnTo>
                          <a:lnTo>
                            <a:pt x="619" y="59"/>
                          </a:lnTo>
                          <a:lnTo>
                            <a:pt x="620" y="60"/>
                          </a:lnTo>
                          <a:lnTo>
                            <a:pt x="620" y="60"/>
                          </a:lnTo>
                          <a:lnTo>
                            <a:pt x="620" y="61"/>
                          </a:lnTo>
                          <a:lnTo>
                            <a:pt x="621" y="60"/>
                          </a:lnTo>
                          <a:lnTo>
                            <a:pt x="621" y="61"/>
                          </a:lnTo>
                          <a:lnTo>
                            <a:pt x="622" y="60"/>
                          </a:lnTo>
                          <a:lnTo>
                            <a:pt x="622" y="61"/>
                          </a:lnTo>
                          <a:lnTo>
                            <a:pt x="622" y="60"/>
                          </a:lnTo>
                          <a:lnTo>
                            <a:pt x="623" y="59"/>
                          </a:lnTo>
                          <a:lnTo>
                            <a:pt x="623" y="57"/>
                          </a:lnTo>
                          <a:lnTo>
                            <a:pt x="624" y="59"/>
                          </a:lnTo>
                          <a:lnTo>
                            <a:pt x="624" y="58"/>
                          </a:lnTo>
                          <a:lnTo>
                            <a:pt x="625" y="60"/>
                          </a:lnTo>
                          <a:lnTo>
                            <a:pt x="625" y="59"/>
                          </a:lnTo>
                          <a:lnTo>
                            <a:pt x="625" y="57"/>
                          </a:lnTo>
                          <a:lnTo>
                            <a:pt x="626" y="58"/>
                          </a:lnTo>
                          <a:lnTo>
                            <a:pt x="626" y="56"/>
                          </a:lnTo>
                          <a:lnTo>
                            <a:pt x="627" y="56"/>
                          </a:lnTo>
                          <a:lnTo>
                            <a:pt x="627" y="54"/>
                          </a:lnTo>
                          <a:lnTo>
                            <a:pt x="627" y="56"/>
                          </a:lnTo>
                          <a:lnTo>
                            <a:pt x="628" y="57"/>
                          </a:lnTo>
                          <a:lnTo>
                            <a:pt x="628" y="55"/>
                          </a:lnTo>
                          <a:lnTo>
                            <a:pt x="629" y="55"/>
                          </a:lnTo>
                          <a:lnTo>
                            <a:pt x="629" y="54"/>
                          </a:lnTo>
                          <a:lnTo>
                            <a:pt x="630" y="53"/>
                          </a:lnTo>
                          <a:lnTo>
                            <a:pt x="630" y="56"/>
                          </a:lnTo>
                          <a:lnTo>
                            <a:pt x="630" y="56"/>
                          </a:lnTo>
                          <a:lnTo>
                            <a:pt x="631" y="58"/>
                          </a:lnTo>
                          <a:lnTo>
                            <a:pt x="631" y="54"/>
                          </a:lnTo>
                          <a:lnTo>
                            <a:pt x="632" y="57"/>
                          </a:lnTo>
                          <a:lnTo>
                            <a:pt x="632" y="58"/>
                          </a:lnTo>
                          <a:lnTo>
                            <a:pt x="632" y="56"/>
                          </a:lnTo>
                          <a:lnTo>
                            <a:pt x="633" y="55"/>
                          </a:lnTo>
                          <a:lnTo>
                            <a:pt x="633" y="59"/>
                          </a:lnTo>
                          <a:lnTo>
                            <a:pt x="634" y="58"/>
                          </a:lnTo>
                          <a:lnTo>
                            <a:pt x="634" y="60"/>
                          </a:lnTo>
                          <a:lnTo>
                            <a:pt x="635" y="59"/>
                          </a:lnTo>
                          <a:lnTo>
                            <a:pt x="635" y="59"/>
                          </a:lnTo>
                          <a:lnTo>
                            <a:pt x="635" y="61"/>
                          </a:lnTo>
                          <a:lnTo>
                            <a:pt x="636" y="59"/>
                          </a:lnTo>
                          <a:lnTo>
                            <a:pt x="636" y="58"/>
                          </a:lnTo>
                          <a:lnTo>
                            <a:pt x="637" y="57"/>
                          </a:lnTo>
                          <a:lnTo>
                            <a:pt x="637" y="62"/>
                          </a:lnTo>
                          <a:lnTo>
                            <a:pt x="637" y="61"/>
                          </a:lnTo>
                          <a:lnTo>
                            <a:pt x="638" y="58"/>
                          </a:lnTo>
                          <a:lnTo>
                            <a:pt x="638" y="56"/>
                          </a:lnTo>
                          <a:lnTo>
                            <a:pt x="639" y="57"/>
                          </a:lnTo>
                          <a:lnTo>
                            <a:pt x="639" y="57"/>
                          </a:lnTo>
                          <a:lnTo>
                            <a:pt x="640" y="55"/>
                          </a:lnTo>
                          <a:lnTo>
                            <a:pt x="640" y="54"/>
                          </a:lnTo>
                          <a:lnTo>
                            <a:pt x="640" y="54"/>
                          </a:lnTo>
                          <a:lnTo>
                            <a:pt x="641" y="51"/>
                          </a:lnTo>
                          <a:lnTo>
                            <a:pt x="641" y="52"/>
                          </a:lnTo>
                          <a:lnTo>
                            <a:pt x="642" y="53"/>
                          </a:lnTo>
                          <a:lnTo>
                            <a:pt x="642" y="52"/>
                          </a:lnTo>
                          <a:lnTo>
                            <a:pt x="642" y="52"/>
                          </a:lnTo>
                          <a:lnTo>
                            <a:pt x="643" y="53"/>
                          </a:lnTo>
                          <a:lnTo>
                            <a:pt x="643" y="52"/>
                          </a:lnTo>
                          <a:lnTo>
                            <a:pt x="644" y="54"/>
                          </a:lnTo>
                          <a:lnTo>
                            <a:pt x="644" y="53"/>
                          </a:lnTo>
                          <a:lnTo>
                            <a:pt x="645" y="53"/>
                          </a:lnTo>
                          <a:lnTo>
                            <a:pt x="645" y="55"/>
                          </a:lnTo>
                          <a:lnTo>
                            <a:pt x="645" y="56"/>
                          </a:lnTo>
                          <a:lnTo>
                            <a:pt x="646" y="55"/>
                          </a:lnTo>
                          <a:lnTo>
                            <a:pt x="646" y="56"/>
                          </a:lnTo>
                          <a:lnTo>
                            <a:pt x="647" y="56"/>
                          </a:lnTo>
                          <a:lnTo>
                            <a:pt x="647" y="57"/>
                          </a:lnTo>
                          <a:lnTo>
                            <a:pt x="647" y="57"/>
                          </a:lnTo>
                          <a:lnTo>
                            <a:pt x="648" y="58"/>
                          </a:lnTo>
                          <a:lnTo>
                            <a:pt x="648" y="58"/>
                          </a:lnTo>
                          <a:lnTo>
                            <a:pt x="649" y="59"/>
                          </a:lnTo>
                          <a:lnTo>
                            <a:pt x="649" y="61"/>
                          </a:lnTo>
                          <a:lnTo>
                            <a:pt x="650" y="58"/>
                          </a:lnTo>
                          <a:lnTo>
                            <a:pt x="650" y="59"/>
                          </a:lnTo>
                          <a:lnTo>
                            <a:pt x="650" y="59"/>
                          </a:lnTo>
                          <a:lnTo>
                            <a:pt x="651" y="58"/>
                          </a:lnTo>
                          <a:lnTo>
                            <a:pt x="651" y="59"/>
                          </a:lnTo>
                          <a:lnTo>
                            <a:pt x="652" y="59"/>
                          </a:lnTo>
                          <a:lnTo>
                            <a:pt x="652" y="55"/>
                          </a:lnTo>
                          <a:lnTo>
                            <a:pt x="652" y="57"/>
                          </a:lnTo>
                          <a:lnTo>
                            <a:pt x="653" y="57"/>
                          </a:lnTo>
                          <a:lnTo>
                            <a:pt x="653" y="57"/>
                          </a:lnTo>
                          <a:lnTo>
                            <a:pt x="654" y="56"/>
                          </a:lnTo>
                          <a:lnTo>
                            <a:pt x="654" y="56"/>
                          </a:lnTo>
                          <a:lnTo>
                            <a:pt x="655" y="53"/>
                          </a:lnTo>
                          <a:lnTo>
                            <a:pt x="655" y="55"/>
                          </a:lnTo>
                          <a:lnTo>
                            <a:pt x="655" y="54"/>
                          </a:lnTo>
                          <a:lnTo>
                            <a:pt x="656" y="55"/>
                          </a:lnTo>
                          <a:lnTo>
                            <a:pt x="656" y="53"/>
                          </a:lnTo>
                          <a:lnTo>
                            <a:pt x="657" y="55"/>
                          </a:lnTo>
                          <a:lnTo>
                            <a:pt x="657" y="55"/>
                          </a:lnTo>
                          <a:lnTo>
                            <a:pt x="657" y="55"/>
                          </a:lnTo>
                          <a:lnTo>
                            <a:pt x="658" y="55"/>
                          </a:lnTo>
                          <a:lnTo>
                            <a:pt x="658" y="55"/>
                          </a:lnTo>
                          <a:lnTo>
                            <a:pt x="659" y="55"/>
                          </a:lnTo>
                          <a:lnTo>
                            <a:pt x="659" y="55"/>
                          </a:lnTo>
                          <a:lnTo>
                            <a:pt x="660" y="56"/>
                          </a:lnTo>
                          <a:lnTo>
                            <a:pt x="660" y="57"/>
                          </a:lnTo>
                          <a:lnTo>
                            <a:pt x="660" y="56"/>
                          </a:lnTo>
                          <a:lnTo>
                            <a:pt x="661" y="58"/>
                          </a:lnTo>
                          <a:lnTo>
                            <a:pt x="661" y="57"/>
                          </a:lnTo>
                          <a:lnTo>
                            <a:pt x="662" y="60"/>
                          </a:lnTo>
                          <a:lnTo>
                            <a:pt x="662" y="60"/>
                          </a:lnTo>
                          <a:lnTo>
                            <a:pt x="662" y="59"/>
                          </a:lnTo>
                          <a:lnTo>
                            <a:pt x="663" y="61"/>
                          </a:lnTo>
                          <a:lnTo>
                            <a:pt x="663" y="60"/>
                          </a:lnTo>
                          <a:lnTo>
                            <a:pt x="664" y="59"/>
                          </a:lnTo>
                          <a:lnTo>
                            <a:pt x="664" y="63"/>
                          </a:lnTo>
                          <a:lnTo>
                            <a:pt x="665" y="61"/>
                          </a:lnTo>
                          <a:lnTo>
                            <a:pt x="665" y="61"/>
                          </a:lnTo>
                          <a:lnTo>
                            <a:pt x="665" y="60"/>
                          </a:lnTo>
                          <a:lnTo>
                            <a:pt x="666" y="60"/>
                          </a:lnTo>
                          <a:lnTo>
                            <a:pt x="666" y="59"/>
                          </a:lnTo>
                          <a:lnTo>
                            <a:pt x="667" y="58"/>
                          </a:lnTo>
                          <a:lnTo>
                            <a:pt x="667" y="57"/>
                          </a:lnTo>
                          <a:lnTo>
                            <a:pt x="667" y="55"/>
                          </a:lnTo>
                          <a:lnTo>
                            <a:pt x="668" y="58"/>
                          </a:lnTo>
                          <a:lnTo>
                            <a:pt x="668" y="57"/>
                          </a:lnTo>
                          <a:lnTo>
                            <a:pt x="669" y="54"/>
                          </a:lnTo>
                          <a:lnTo>
                            <a:pt x="669" y="56"/>
                          </a:lnTo>
                          <a:lnTo>
                            <a:pt x="670" y="55"/>
                          </a:lnTo>
                          <a:lnTo>
                            <a:pt x="670" y="57"/>
                          </a:lnTo>
                          <a:lnTo>
                            <a:pt x="670" y="54"/>
                          </a:lnTo>
                          <a:lnTo>
                            <a:pt x="671" y="53"/>
                          </a:lnTo>
                          <a:lnTo>
                            <a:pt x="671" y="57"/>
                          </a:lnTo>
                          <a:lnTo>
                            <a:pt x="672" y="54"/>
                          </a:lnTo>
                          <a:lnTo>
                            <a:pt x="672" y="57"/>
                          </a:lnTo>
                          <a:lnTo>
                            <a:pt x="672" y="57"/>
                          </a:lnTo>
                          <a:lnTo>
                            <a:pt x="673" y="55"/>
                          </a:lnTo>
                          <a:lnTo>
                            <a:pt x="673" y="59"/>
                          </a:lnTo>
                          <a:lnTo>
                            <a:pt x="674" y="60"/>
                          </a:lnTo>
                          <a:lnTo>
                            <a:pt x="674" y="58"/>
                          </a:lnTo>
                          <a:lnTo>
                            <a:pt x="675" y="59"/>
                          </a:lnTo>
                          <a:lnTo>
                            <a:pt x="675" y="58"/>
                          </a:lnTo>
                          <a:lnTo>
                            <a:pt x="675" y="59"/>
                          </a:lnTo>
                          <a:lnTo>
                            <a:pt x="676" y="59"/>
                          </a:lnTo>
                          <a:lnTo>
                            <a:pt x="676" y="61"/>
                          </a:lnTo>
                          <a:lnTo>
                            <a:pt x="677" y="61"/>
                          </a:lnTo>
                          <a:lnTo>
                            <a:pt x="677" y="60"/>
                          </a:lnTo>
                          <a:lnTo>
                            <a:pt x="677" y="61"/>
                          </a:lnTo>
                          <a:lnTo>
                            <a:pt x="678" y="60"/>
                          </a:lnTo>
                          <a:lnTo>
                            <a:pt x="678" y="63"/>
                          </a:lnTo>
                          <a:lnTo>
                            <a:pt x="679" y="63"/>
                          </a:lnTo>
                          <a:lnTo>
                            <a:pt x="679" y="62"/>
                          </a:lnTo>
                          <a:lnTo>
                            <a:pt x="680" y="61"/>
                          </a:lnTo>
                          <a:lnTo>
                            <a:pt x="680" y="59"/>
                          </a:lnTo>
                          <a:lnTo>
                            <a:pt x="680" y="56"/>
                          </a:lnTo>
                          <a:lnTo>
                            <a:pt x="681" y="60"/>
                          </a:lnTo>
                          <a:lnTo>
                            <a:pt x="681" y="60"/>
                          </a:lnTo>
                          <a:lnTo>
                            <a:pt x="682" y="57"/>
                          </a:lnTo>
                          <a:lnTo>
                            <a:pt x="682" y="57"/>
                          </a:lnTo>
                          <a:lnTo>
                            <a:pt x="683" y="58"/>
                          </a:lnTo>
                          <a:lnTo>
                            <a:pt x="683" y="56"/>
                          </a:lnTo>
                          <a:lnTo>
                            <a:pt x="683" y="58"/>
                          </a:lnTo>
                          <a:lnTo>
                            <a:pt x="684" y="56"/>
                          </a:lnTo>
                          <a:lnTo>
                            <a:pt x="684" y="55"/>
                          </a:lnTo>
                          <a:lnTo>
                            <a:pt x="685" y="57"/>
                          </a:lnTo>
                          <a:lnTo>
                            <a:pt x="685" y="56"/>
                          </a:lnTo>
                          <a:lnTo>
                            <a:pt x="685" y="55"/>
                          </a:lnTo>
                          <a:lnTo>
                            <a:pt x="686" y="58"/>
                          </a:lnTo>
                          <a:lnTo>
                            <a:pt x="686" y="56"/>
                          </a:lnTo>
                          <a:lnTo>
                            <a:pt x="687" y="58"/>
                          </a:lnTo>
                          <a:lnTo>
                            <a:pt x="687" y="60"/>
                          </a:lnTo>
                          <a:lnTo>
                            <a:pt x="688" y="58"/>
                          </a:lnTo>
                          <a:lnTo>
                            <a:pt x="688" y="60"/>
                          </a:lnTo>
                          <a:lnTo>
                            <a:pt x="688" y="57"/>
                          </a:lnTo>
                          <a:lnTo>
                            <a:pt x="689" y="60"/>
                          </a:lnTo>
                          <a:lnTo>
                            <a:pt x="689" y="62"/>
                          </a:lnTo>
                          <a:lnTo>
                            <a:pt x="690" y="60"/>
                          </a:lnTo>
                          <a:lnTo>
                            <a:pt x="690" y="64"/>
                          </a:lnTo>
                          <a:lnTo>
                            <a:pt x="690" y="62"/>
                          </a:lnTo>
                          <a:lnTo>
                            <a:pt x="691" y="64"/>
                          </a:lnTo>
                          <a:lnTo>
                            <a:pt x="691" y="64"/>
                          </a:lnTo>
                          <a:lnTo>
                            <a:pt x="692" y="63"/>
                          </a:lnTo>
                          <a:lnTo>
                            <a:pt x="692" y="64"/>
                          </a:lnTo>
                          <a:lnTo>
                            <a:pt x="693" y="63"/>
                          </a:lnTo>
                          <a:lnTo>
                            <a:pt x="693" y="61"/>
                          </a:lnTo>
                          <a:lnTo>
                            <a:pt x="693" y="64"/>
                          </a:lnTo>
                          <a:lnTo>
                            <a:pt x="694" y="63"/>
                          </a:lnTo>
                          <a:lnTo>
                            <a:pt x="694" y="61"/>
                          </a:lnTo>
                          <a:lnTo>
                            <a:pt x="695" y="62"/>
                          </a:lnTo>
                          <a:lnTo>
                            <a:pt x="695" y="60"/>
                          </a:lnTo>
                          <a:lnTo>
                            <a:pt x="695" y="59"/>
                          </a:lnTo>
                          <a:lnTo>
                            <a:pt x="696" y="60"/>
                          </a:lnTo>
                          <a:lnTo>
                            <a:pt x="696" y="58"/>
                          </a:lnTo>
                          <a:lnTo>
                            <a:pt x="697" y="59"/>
                          </a:lnTo>
                          <a:lnTo>
                            <a:pt x="697" y="58"/>
                          </a:lnTo>
                          <a:lnTo>
                            <a:pt x="698" y="57"/>
                          </a:lnTo>
                          <a:lnTo>
                            <a:pt x="698" y="60"/>
                          </a:lnTo>
                          <a:lnTo>
                            <a:pt x="698" y="59"/>
                          </a:lnTo>
                          <a:lnTo>
                            <a:pt x="699" y="56"/>
                          </a:lnTo>
                          <a:lnTo>
                            <a:pt x="699" y="57"/>
                          </a:lnTo>
                          <a:lnTo>
                            <a:pt x="700" y="60"/>
                          </a:lnTo>
                          <a:lnTo>
                            <a:pt x="700" y="59"/>
                          </a:lnTo>
                          <a:lnTo>
                            <a:pt x="700" y="58"/>
                          </a:lnTo>
                          <a:lnTo>
                            <a:pt x="701" y="63"/>
                          </a:lnTo>
                          <a:lnTo>
                            <a:pt x="701" y="60"/>
                          </a:lnTo>
                          <a:lnTo>
                            <a:pt x="702" y="61"/>
                          </a:lnTo>
                          <a:lnTo>
                            <a:pt x="702" y="62"/>
                          </a:lnTo>
                          <a:lnTo>
                            <a:pt x="703" y="64"/>
                          </a:lnTo>
                          <a:lnTo>
                            <a:pt x="703" y="63"/>
                          </a:lnTo>
                          <a:lnTo>
                            <a:pt x="703" y="66"/>
                          </a:lnTo>
                          <a:lnTo>
                            <a:pt x="704" y="65"/>
                          </a:lnTo>
                          <a:lnTo>
                            <a:pt x="704" y="65"/>
                          </a:lnTo>
                          <a:lnTo>
                            <a:pt x="705" y="64"/>
                          </a:lnTo>
                          <a:lnTo>
                            <a:pt x="705" y="64"/>
                          </a:lnTo>
                          <a:lnTo>
                            <a:pt x="705" y="63"/>
                          </a:lnTo>
                          <a:lnTo>
                            <a:pt x="706" y="62"/>
                          </a:lnTo>
                          <a:lnTo>
                            <a:pt x="706" y="62"/>
                          </a:lnTo>
                          <a:lnTo>
                            <a:pt x="707" y="64"/>
                          </a:lnTo>
                          <a:lnTo>
                            <a:pt x="707" y="63"/>
                          </a:lnTo>
                          <a:lnTo>
                            <a:pt x="708" y="63"/>
                          </a:lnTo>
                          <a:lnTo>
                            <a:pt x="708" y="63"/>
                          </a:lnTo>
                          <a:lnTo>
                            <a:pt x="708" y="60"/>
                          </a:lnTo>
                          <a:lnTo>
                            <a:pt x="709" y="60"/>
                          </a:lnTo>
                          <a:lnTo>
                            <a:pt x="709" y="64"/>
                          </a:lnTo>
                          <a:lnTo>
                            <a:pt x="710" y="60"/>
                          </a:lnTo>
                          <a:lnTo>
                            <a:pt x="710" y="60"/>
                          </a:lnTo>
                          <a:lnTo>
                            <a:pt x="710" y="60"/>
                          </a:lnTo>
                          <a:lnTo>
                            <a:pt x="711" y="60"/>
                          </a:lnTo>
                          <a:lnTo>
                            <a:pt x="711" y="60"/>
                          </a:lnTo>
                          <a:lnTo>
                            <a:pt x="712" y="58"/>
                          </a:lnTo>
                          <a:lnTo>
                            <a:pt x="712" y="59"/>
                          </a:lnTo>
                          <a:lnTo>
                            <a:pt x="713" y="60"/>
                          </a:lnTo>
                          <a:lnTo>
                            <a:pt x="713" y="60"/>
                          </a:lnTo>
                          <a:lnTo>
                            <a:pt x="713" y="60"/>
                          </a:lnTo>
                          <a:lnTo>
                            <a:pt x="714" y="62"/>
                          </a:lnTo>
                          <a:lnTo>
                            <a:pt x="714" y="60"/>
                          </a:lnTo>
                          <a:lnTo>
                            <a:pt x="715" y="60"/>
                          </a:lnTo>
                          <a:lnTo>
                            <a:pt x="715" y="61"/>
                          </a:lnTo>
                          <a:lnTo>
                            <a:pt x="715" y="64"/>
                          </a:lnTo>
                          <a:lnTo>
                            <a:pt x="716" y="59"/>
                          </a:lnTo>
                          <a:lnTo>
                            <a:pt x="716" y="62"/>
                          </a:lnTo>
                          <a:lnTo>
                            <a:pt x="717" y="63"/>
                          </a:lnTo>
                          <a:lnTo>
                            <a:pt x="717" y="61"/>
                          </a:lnTo>
                          <a:lnTo>
                            <a:pt x="718" y="61"/>
                          </a:lnTo>
                          <a:lnTo>
                            <a:pt x="718" y="62"/>
                          </a:lnTo>
                          <a:lnTo>
                            <a:pt x="718" y="60"/>
                          </a:lnTo>
                          <a:lnTo>
                            <a:pt x="719" y="63"/>
                          </a:lnTo>
                          <a:lnTo>
                            <a:pt x="719" y="62"/>
                          </a:lnTo>
                          <a:lnTo>
                            <a:pt x="720" y="64"/>
                          </a:lnTo>
                          <a:lnTo>
                            <a:pt x="720" y="64"/>
                          </a:lnTo>
                          <a:lnTo>
                            <a:pt x="720" y="62"/>
                          </a:lnTo>
                          <a:lnTo>
                            <a:pt x="721" y="63"/>
                          </a:lnTo>
                          <a:lnTo>
                            <a:pt x="721" y="61"/>
                          </a:lnTo>
                          <a:lnTo>
                            <a:pt x="722" y="60"/>
                          </a:lnTo>
                          <a:lnTo>
                            <a:pt x="722" y="62"/>
                          </a:lnTo>
                          <a:lnTo>
                            <a:pt x="723" y="61"/>
                          </a:lnTo>
                          <a:lnTo>
                            <a:pt x="723" y="59"/>
                          </a:lnTo>
                          <a:lnTo>
                            <a:pt x="723" y="61"/>
                          </a:lnTo>
                          <a:lnTo>
                            <a:pt x="724" y="58"/>
                          </a:lnTo>
                          <a:lnTo>
                            <a:pt x="724" y="59"/>
                          </a:lnTo>
                          <a:lnTo>
                            <a:pt x="725" y="55"/>
                          </a:lnTo>
                          <a:lnTo>
                            <a:pt x="725" y="57"/>
                          </a:lnTo>
                          <a:lnTo>
                            <a:pt x="725" y="57"/>
                          </a:lnTo>
                          <a:lnTo>
                            <a:pt x="726" y="55"/>
                          </a:lnTo>
                          <a:lnTo>
                            <a:pt x="726" y="56"/>
                          </a:lnTo>
                          <a:lnTo>
                            <a:pt x="727" y="57"/>
                          </a:lnTo>
                          <a:lnTo>
                            <a:pt x="727" y="57"/>
                          </a:lnTo>
                          <a:lnTo>
                            <a:pt x="728" y="55"/>
                          </a:lnTo>
                          <a:lnTo>
                            <a:pt x="728" y="58"/>
                          </a:lnTo>
                          <a:lnTo>
                            <a:pt x="728" y="57"/>
                          </a:lnTo>
                          <a:lnTo>
                            <a:pt x="729" y="59"/>
                          </a:lnTo>
                          <a:lnTo>
                            <a:pt x="729" y="57"/>
                          </a:lnTo>
                          <a:lnTo>
                            <a:pt x="730" y="57"/>
                          </a:lnTo>
                          <a:lnTo>
                            <a:pt x="730" y="59"/>
                          </a:lnTo>
                          <a:lnTo>
                            <a:pt x="730" y="61"/>
                          </a:lnTo>
                          <a:lnTo>
                            <a:pt x="731" y="59"/>
                          </a:lnTo>
                          <a:lnTo>
                            <a:pt x="731" y="59"/>
                          </a:lnTo>
                          <a:lnTo>
                            <a:pt x="732" y="60"/>
                          </a:lnTo>
                          <a:lnTo>
                            <a:pt x="732" y="61"/>
                          </a:lnTo>
                          <a:lnTo>
                            <a:pt x="733" y="60"/>
                          </a:lnTo>
                          <a:lnTo>
                            <a:pt x="733" y="60"/>
                          </a:lnTo>
                          <a:lnTo>
                            <a:pt x="733" y="60"/>
                          </a:lnTo>
                          <a:lnTo>
                            <a:pt x="734" y="62"/>
                          </a:lnTo>
                          <a:lnTo>
                            <a:pt x="734" y="62"/>
                          </a:lnTo>
                          <a:lnTo>
                            <a:pt x="735" y="61"/>
                          </a:lnTo>
                          <a:lnTo>
                            <a:pt x="735" y="58"/>
                          </a:lnTo>
                          <a:lnTo>
                            <a:pt x="735" y="58"/>
                          </a:lnTo>
                          <a:lnTo>
                            <a:pt x="736" y="56"/>
                          </a:lnTo>
                          <a:lnTo>
                            <a:pt x="736" y="58"/>
                          </a:lnTo>
                          <a:lnTo>
                            <a:pt x="737" y="59"/>
                          </a:lnTo>
                          <a:lnTo>
                            <a:pt x="737" y="55"/>
                          </a:lnTo>
                          <a:lnTo>
                            <a:pt x="738" y="55"/>
                          </a:lnTo>
                          <a:lnTo>
                            <a:pt x="738" y="59"/>
                          </a:lnTo>
                          <a:lnTo>
                            <a:pt x="738" y="54"/>
                          </a:lnTo>
                          <a:lnTo>
                            <a:pt x="739" y="54"/>
                          </a:lnTo>
                          <a:lnTo>
                            <a:pt x="739" y="54"/>
                          </a:lnTo>
                          <a:lnTo>
                            <a:pt x="740" y="50"/>
                          </a:lnTo>
                          <a:lnTo>
                            <a:pt x="740" y="53"/>
                          </a:lnTo>
                          <a:lnTo>
                            <a:pt x="740" y="53"/>
                          </a:lnTo>
                          <a:lnTo>
                            <a:pt x="741" y="54"/>
                          </a:lnTo>
                          <a:lnTo>
                            <a:pt x="741" y="54"/>
                          </a:lnTo>
                          <a:lnTo>
                            <a:pt x="742" y="53"/>
                          </a:lnTo>
                          <a:lnTo>
                            <a:pt x="742" y="54"/>
                          </a:lnTo>
                          <a:lnTo>
                            <a:pt x="743" y="54"/>
                          </a:lnTo>
                          <a:lnTo>
                            <a:pt x="743" y="57"/>
                          </a:lnTo>
                          <a:lnTo>
                            <a:pt x="743" y="56"/>
                          </a:lnTo>
                          <a:lnTo>
                            <a:pt x="744" y="55"/>
                          </a:lnTo>
                          <a:lnTo>
                            <a:pt x="744" y="56"/>
                          </a:lnTo>
                          <a:lnTo>
                            <a:pt x="745" y="56"/>
                          </a:lnTo>
                          <a:lnTo>
                            <a:pt x="745" y="58"/>
                          </a:lnTo>
                          <a:lnTo>
                            <a:pt x="745" y="57"/>
                          </a:lnTo>
                          <a:lnTo>
                            <a:pt x="746" y="59"/>
                          </a:lnTo>
                          <a:lnTo>
                            <a:pt x="746" y="60"/>
                          </a:lnTo>
                          <a:lnTo>
                            <a:pt x="747" y="59"/>
                          </a:lnTo>
                          <a:lnTo>
                            <a:pt x="747" y="61"/>
                          </a:lnTo>
                          <a:lnTo>
                            <a:pt x="748" y="56"/>
                          </a:lnTo>
                          <a:lnTo>
                            <a:pt x="748" y="56"/>
                          </a:lnTo>
                          <a:lnTo>
                            <a:pt x="748" y="61"/>
                          </a:lnTo>
                          <a:lnTo>
                            <a:pt x="749" y="58"/>
                          </a:lnTo>
                          <a:lnTo>
                            <a:pt x="749" y="56"/>
                          </a:lnTo>
                          <a:lnTo>
                            <a:pt x="750" y="57"/>
                          </a:lnTo>
                          <a:lnTo>
                            <a:pt x="750" y="55"/>
                          </a:lnTo>
                          <a:lnTo>
                            <a:pt x="750" y="56"/>
                          </a:lnTo>
                          <a:lnTo>
                            <a:pt x="751" y="56"/>
                          </a:lnTo>
                          <a:lnTo>
                            <a:pt x="751" y="55"/>
                          </a:lnTo>
                          <a:lnTo>
                            <a:pt x="752" y="55"/>
                          </a:lnTo>
                          <a:lnTo>
                            <a:pt x="752" y="55"/>
                          </a:lnTo>
                          <a:lnTo>
                            <a:pt x="753" y="55"/>
                          </a:lnTo>
                          <a:lnTo>
                            <a:pt x="753" y="56"/>
                          </a:lnTo>
                          <a:lnTo>
                            <a:pt x="753" y="53"/>
                          </a:lnTo>
                          <a:lnTo>
                            <a:pt x="754" y="54"/>
                          </a:lnTo>
                          <a:lnTo>
                            <a:pt x="754" y="53"/>
                          </a:lnTo>
                          <a:lnTo>
                            <a:pt x="755" y="53"/>
                          </a:lnTo>
                          <a:lnTo>
                            <a:pt x="755" y="55"/>
                          </a:lnTo>
                          <a:lnTo>
                            <a:pt x="755" y="55"/>
                          </a:lnTo>
                          <a:lnTo>
                            <a:pt x="756" y="56"/>
                          </a:lnTo>
                          <a:lnTo>
                            <a:pt x="756" y="57"/>
                          </a:lnTo>
                          <a:lnTo>
                            <a:pt x="757" y="57"/>
                          </a:lnTo>
                          <a:lnTo>
                            <a:pt x="757" y="59"/>
                          </a:lnTo>
                          <a:lnTo>
                            <a:pt x="758" y="56"/>
                          </a:lnTo>
                          <a:lnTo>
                            <a:pt x="758" y="56"/>
                          </a:lnTo>
                          <a:lnTo>
                            <a:pt x="758" y="57"/>
                          </a:lnTo>
                          <a:lnTo>
                            <a:pt x="759" y="57"/>
                          </a:lnTo>
                          <a:lnTo>
                            <a:pt x="759" y="60"/>
                          </a:lnTo>
                          <a:lnTo>
                            <a:pt x="760" y="61"/>
                          </a:lnTo>
                          <a:lnTo>
                            <a:pt x="760" y="62"/>
                          </a:lnTo>
                          <a:lnTo>
                            <a:pt x="760" y="61"/>
                          </a:lnTo>
                          <a:lnTo>
                            <a:pt x="761" y="59"/>
                          </a:lnTo>
                          <a:lnTo>
                            <a:pt x="761" y="60"/>
                          </a:lnTo>
                          <a:lnTo>
                            <a:pt x="762" y="61"/>
                          </a:lnTo>
                          <a:lnTo>
                            <a:pt x="762" y="59"/>
                          </a:lnTo>
                          <a:lnTo>
                            <a:pt x="763" y="58"/>
                          </a:lnTo>
                          <a:lnTo>
                            <a:pt x="763" y="60"/>
                          </a:lnTo>
                          <a:lnTo>
                            <a:pt x="763" y="56"/>
                          </a:lnTo>
                          <a:lnTo>
                            <a:pt x="764" y="57"/>
                          </a:lnTo>
                          <a:lnTo>
                            <a:pt x="764" y="56"/>
                          </a:lnTo>
                          <a:lnTo>
                            <a:pt x="765" y="56"/>
                          </a:lnTo>
                          <a:lnTo>
                            <a:pt x="765" y="55"/>
                          </a:lnTo>
                          <a:lnTo>
                            <a:pt x="765" y="55"/>
                          </a:lnTo>
                          <a:lnTo>
                            <a:pt x="766" y="54"/>
                          </a:lnTo>
                          <a:lnTo>
                            <a:pt x="766" y="53"/>
                          </a:lnTo>
                          <a:lnTo>
                            <a:pt x="767" y="55"/>
                          </a:lnTo>
                          <a:lnTo>
                            <a:pt x="767" y="56"/>
                          </a:lnTo>
                          <a:lnTo>
                            <a:pt x="768" y="55"/>
                          </a:lnTo>
                          <a:lnTo>
                            <a:pt x="768" y="57"/>
                          </a:lnTo>
                          <a:lnTo>
                            <a:pt x="768" y="56"/>
                          </a:lnTo>
                          <a:lnTo>
                            <a:pt x="769" y="53"/>
                          </a:lnTo>
                          <a:lnTo>
                            <a:pt x="769" y="55"/>
                          </a:lnTo>
                          <a:lnTo>
                            <a:pt x="770" y="53"/>
                          </a:lnTo>
                          <a:lnTo>
                            <a:pt x="770" y="54"/>
                          </a:lnTo>
                          <a:lnTo>
                            <a:pt x="770" y="55"/>
                          </a:lnTo>
                          <a:lnTo>
                            <a:pt x="771" y="54"/>
                          </a:lnTo>
                          <a:lnTo>
                            <a:pt x="771" y="58"/>
                          </a:lnTo>
                          <a:lnTo>
                            <a:pt x="772" y="59"/>
                          </a:lnTo>
                          <a:lnTo>
                            <a:pt x="772" y="59"/>
                          </a:lnTo>
                          <a:lnTo>
                            <a:pt x="773" y="60"/>
                          </a:lnTo>
                          <a:lnTo>
                            <a:pt x="773" y="58"/>
                          </a:lnTo>
                          <a:lnTo>
                            <a:pt x="773" y="58"/>
                          </a:lnTo>
                          <a:lnTo>
                            <a:pt x="774" y="61"/>
                          </a:lnTo>
                          <a:lnTo>
                            <a:pt x="774" y="59"/>
                          </a:lnTo>
                          <a:lnTo>
                            <a:pt x="775" y="54"/>
                          </a:lnTo>
                          <a:lnTo>
                            <a:pt x="775" y="60"/>
                          </a:lnTo>
                          <a:lnTo>
                            <a:pt x="775" y="56"/>
                          </a:lnTo>
                          <a:lnTo>
                            <a:pt x="776" y="61"/>
                          </a:lnTo>
                          <a:lnTo>
                            <a:pt x="776" y="56"/>
                          </a:lnTo>
                          <a:lnTo>
                            <a:pt x="777" y="57"/>
                          </a:lnTo>
                          <a:lnTo>
                            <a:pt x="777" y="56"/>
                          </a:lnTo>
                          <a:lnTo>
                            <a:pt x="778" y="57"/>
                          </a:lnTo>
                          <a:lnTo>
                            <a:pt x="778" y="55"/>
                          </a:lnTo>
                          <a:lnTo>
                            <a:pt x="778" y="54"/>
                          </a:lnTo>
                          <a:lnTo>
                            <a:pt x="779" y="55"/>
                          </a:lnTo>
                          <a:lnTo>
                            <a:pt x="779" y="55"/>
                          </a:lnTo>
                          <a:lnTo>
                            <a:pt x="780" y="54"/>
                          </a:lnTo>
                          <a:lnTo>
                            <a:pt x="780" y="55"/>
                          </a:lnTo>
                          <a:lnTo>
                            <a:pt x="780" y="51"/>
                          </a:lnTo>
                          <a:lnTo>
                            <a:pt x="781" y="52"/>
                          </a:lnTo>
                          <a:lnTo>
                            <a:pt x="781" y="52"/>
                          </a:lnTo>
                          <a:lnTo>
                            <a:pt x="782" y="52"/>
                          </a:lnTo>
                          <a:lnTo>
                            <a:pt x="782" y="53"/>
                          </a:lnTo>
                          <a:lnTo>
                            <a:pt x="783" y="52"/>
                          </a:lnTo>
                          <a:lnTo>
                            <a:pt x="783" y="53"/>
                          </a:lnTo>
                          <a:lnTo>
                            <a:pt x="783" y="51"/>
                          </a:lnTo>
                          <a:lnTo>
                            <a:pt x="784" y="50"/>
                          </a:lnTo>
                          <a:lnTo>
                            <a:pt x="784" y="53"/>
                          </a:lnTo>
                          <a:lnTo>
                            <a:pt x="785" y="54"/>
                          </a:lnTo>
                          <a:lnTo>
                            <a:pt x="785" y="55"/>
                          </a:lnTo>
                          <a:lnTo>
                            <a:pt x="785" y="54"/>
                          </a:lnTo>
                          <a:lnTo>
                            <a:pt x="786" y="57"/>
                          </a:lnTo>
                          <a:lnTo>
                            <a:pt x="786" y="56"/>
                          </a:lnTo>
                          <a:lnTo>
                            <a:pt x="787" y="57"/>
                          </a:lnTo>
                          <a:lnTo>
                            <a:pt x="787" y="55"/>
                          </a:lnTo>
                          <a:lnTo>
                            <a:pt x="788" y="58"/>
                          </a:lnTo>
                          <a:lnTo>
                            <a:pt x="788" y="57"/>
                          </a:lnTo>
                          <a:lnTo>
                            <a:pt x="788" y="57"/>
                          </a:lnTo>
                          <a:lnTo>
                            <a:pt x="789" y="57"/>
                          </a:lnTo>
                          <a:lnTo>
                            <a:pt x="789" y="56"/>
                          </a:lnTo>
                          <a:lnTo>
                            <a:pt x="790" y="54"/>
                          </a:lnTo>
                          <a:lnTo>
                            <a:pt x="790" y="55"/>
                          </a:lnTo>
                          <a:lnTo>
                            <a:pt x="790" y="56"/>
                          </a:lnTo>
                          <a:lnTo>
                            <a:pt x="791" y="57"/>
                          </a:lnTo>
                          <a:lnTo>
                            <a:pt x="791" y="54"/>
                          </a:lnTo>
                          <a:lnTo>
                            <a:pt x="792" y="52"/>
                          </a:lnTo>
                          <a:lnTo>
                            <a:pt x="792" y="52"/>
                          </a:lnTo>
                          <a:lnTo>
                            <a:pt x="793" y="52"/>
                          </a:lnTo>
                          <a:lnTo>
                            <a:pt x="793" y="53"/>
                          </a:lnTo>
                          <a:lnTo>
                            <a:pt x="793" y="51"/>
                          </a:lnTo>
                          <a:lnTo>
                            <a:pt x="794" y="50"/>
                          </a:lnTo>
                          <a:lnTo>
                            <a:pt x="794" y="50"/>
                          </a:lnTo>
                          <a:lnTo>
                            <a:pt x="795" y="50"/>
                          </a:lnTo>
                          <a:lnTo>
                            <a:pt x="795" y="49"/>
                          </a:lnTo>
                          <a:lnTo>
                            <a:pt x="795" y="52"/>
                          </a:lnTo>
                          <a:lnTo>
                            <a:pt x="796" y="53"/>
                          </a:lnTo>
                          <a:lnTo>
                            <a:pt x="796" y="51"/>
                          </a:lnTo>
                          <a:lnTo>
                            <a:pt x="797" y="49"/>
                          </a:lnTo>
                          <a:lnTo>
                            <a:pt x="797" y="52"/>
                          </a:lnTo>
                          <a:lnTo>
                            <a:pt x="798" y="51"/>
                          </a:lnTo>
                          <a:lnTo>
                            <a:pt x="798" y="52"/>
                          </a:lnTo>
                          <a:lnTo>
                            <a:pt x="798" y="54"/>
                          </a:lnTo>
                          <a:lnTo>
                            <a:pt x="799" y="53"/>
                          </a:lnTo>
                          <a:lnTo>
                            <a:pt x="799" y="55"/>
                          </a:lnTo>
                          <a:lnTo>
                            <a:pt x="800" y="53"/>
                          </a:lnTo>
                          <a:lnTo>
                            <a:pt x="800" y="56"/>
                          </a:lnTo>
                          <a:lnTo>
                            <a:pt x="800" y="56"/>
                          </a:lnTo>
                          <a:lnTo>
                            <a:pt x="801" y="55"/>
                          </a:lnTo>
                          <a:lnTo>
                            <a:pt x="801" y="56"/>
                          </a:lnTo>
                          <a:lnTo>
                            <a:pt x="802" y="57"/>
                          </a:lnTo>
                          <a:lnTo>
                            <a:pt x="802" y="56"/>
                          </a:lnTo>
                          <a:lnTo>
                            <a:pt x="803" y="57"/>
                          </a:lnTo>
                          <a:lnTo>
                            <a:pt x="803" y="57"/>
                          </a:lnTo>
                          <a:lnTo>
                            <a:pt x="803" y="57"/>
                          </a:lnTo>
                          <a:lnTo>
                            <a:pt x="804" y="56"/>
                          </a:lnTo>
                          <a:lnTo>
                            <a:pt x="804" y="57"/>
                          </a:lnTo>
                          <a:lnTo>
                            <a:pt x="805" y="55"/>
                          </a:lnTo>
                          <a:lnTo>
                            <a:pt x="805" y="56"/>
                          </a:lnTo>
                          <a:lnTo>
                            <a:pt x="805" y="58"/>
                          </a:lnTo>
                          <a:lnTo>
                            <a:pt x="806" y="55"/>
                          </a:lnTo>
                          <a:lnTo>
                            <a:pt x="806" y="55"/>
                          </a:lnTo>
                          <a:lnTo>
                            <a:pt x="807" y="56"/>
                          </a:lnTo>
                          <a:lnTo>
                            <a:pt x="807" y="53"/>
                          </a:lnTo>
                          <a:lnTo>
                            <a:pt x="808" y="54"/>
                          </a:lnTo>
                          <a:lnTo>
                            <a:pt x="808" y="54"/>
                          </a:lnTo>
                          <a:lnTo>
                            <a:pt x="808" y="53"/>
                          </a:lnTo>
                          <a:lnTo>
                            <a:pt x="809" y="53"/>
                          </a:lnTo>
                          <a:lnTo>
                            <a:pt x="809" y="55"/>
                          </a:lnTo>
                          <a:lnTo>
                            <a:pt x="810" y="56"/>
                          </a:lnTo>
                          <a:lnTo>
                            <a:pt x="810" y="53"/>
                          </a:lnTo>
                          <a:lnTo>
                            <a:pt x="810" y="55"/>
                          </a:lnTo>
                          <a:lnTo>
                            <a:pt x="811" y="54"/>
                          </a:lnTo>
                          <a:lnTo>
                            <a:pt x="811" y="54"/>
                          </a:lnTo>
                          <a:lnTo>
                            <a:pt x="812" y="57"/>
                          </a:lnTo>
                          <a:lnTo>
                            <a:pt x="812" y="54"/>
                          </a:lnTo>
                          <a:lnTo>
                            <a:pt x="813" y="54"/>
                          </a:lnTo>
                          <a:lnTo>
                            <a:pt x="813" y="57"/>
                          </a:lnTo>
                          <a:lnTo>
                            <a:pt x="813" y="58"/>
                          </a:lnTo>
                          <a:lnTo>
                            <a:pt x="814" y="58"/>
                          </a:lnTo>
                          <a:lnTo>
                            <a:pt x="814" y="60"/>
                          </a:lnTo>
                          <a:lnTo>
                            <a:pt x="815" y="61"/>
                          </a:lnTo>
                          <a:lnTo>
                            <a:pt x="815" y="60"/>
                          </a:lnTo>
                          <a:lnTo>
                            <a:pt x="815" y="59"/>
                          </a:lnTo>
                          <a:lnTo>
                            <a:pt x="816" y="60"/>
                          </a:lnTo>
                          <a:lnTo>
                            <a:pt x="816" y="61"/>
                          </a:lnTo>
                          <a:lnTo>
                            <a:pt x="817" y="62"/>
                          </a:lnTo>
                          <a:lnTo>
                            <a:pt x="817" y="62"/>
                          </a:lnTo>
                          <a:lnTo>
                            <a:pt x="818" y="59"/>
                          </a:lnTo>
                          <a:lnTo>
                            <a:pt x="818" y="60"/>
                          </a:lnTo>
                          <a:lnTo>
                            <a:pt x="818" y="62"/>
                          </a:lnTo>
                          <a:lnTo>
                            <a:pt x="819" y="60"/>
                          </a:lnTo>
                          <a:lnTo>
                            <a:pt x="819" y="56"/>
                          </a:lnTo>
                          <a:lnTo>
                            <a:pt x="820" y="57"/>
                          </a:lnTo>
                          <a:lnTo>
                            <a:pt x="820" y="57"/>
                          </a:lnTo>
                          <a:lnTo>
                            <a:pt x="820" y="58"/>
                          </a:lnTo>
                          <a:lnTo>
                            <a:pt x="821" y="58"/>
                          </a:lnTo>
                          <a:lnTo>
                            <a:pt x="821" y="56"/>
                          </a:lnTo>
                          <a:lnTo>
                            <a:pt x="822" y="56"/>
                          </a:lnTo>
                          <a:lnTo>
                            <a:pt x="822" y="59"/>
                          </a:lnTo>
                          <a:lnTo>
                            <a:pt x="823" y="56"/>
                          </a:lnTo>
                          <a:lnTo>
                            <a:pt x="823" y="59"/>
                          </a:lnTo>
                          <a:lnTo>
                            <a:pt x="823" y="58"/>
                          </a:lnTo>
                          <a:lnTo>
                            <a:pt x="824" y="58"/>
                          </a:lnTo>
                          <a:lnTo>
                            <a:pt x="824" y="59"/>
                          </a:lnTo>
                          <a:lnTo>
                            <a:pt x="825" y="59"/>
                          </a:lnTo>
                          <a:lnTo>
                            <a:pt x="825" y="57"/>
                          </a:lnTo>
                          <a:lnTo>
                            <a:pt x="825" y="60"/>
                          </a:lnTo>
                          <a:lnTo>
                            <a:pt x="826" y="58"/>
                          </a:lnTo>
                          <a:lnTo>
                            <a:pt x="826" y="60"/>
                          </a:lnTo>
                          <a:lnTo>
                            <a:pt x="827" y="59"/>
                          </a:lnTo>
                          <a:lnTo>
                            <a:pt x="827" y="61"/>
                          </a:lnTo>
                          <a:lnTo>
                            <a:pt x="828" y="60"/>
                          </a:lnTo>
                          <a:lnTo>
                            <a:pt x="828" y="62"/>
                          </a:lnTo>
                          <a:lnTo>
                            <a:pt x="828" y="63"/>
                          </a:lnTo>
                          <a:lnTo>
                            <a:pt x="829" y="65"/>
                          </a:lnTo>
                          <a:lnTo>
                            <a:pt x="829" y="64"/>
                          </a:lnTo>
                          <a:lnTo>
                            <a:pt x="830" y="64"/>
                          </a:lnTo>
                          <a:lnTo>
                            <a:pt x="830" y="64"/>
                          </a:lnTo>
                          <a:lnTo>
                            <a:pt x="830" y="62"/>
                          </a:lnTo>
                          <a:lnTo>
                            <a:pt x="831" y="62"/>
                          </a:lnTo>
                          <a:lnTo>
                            <a:pt x="831" y="67"/>
                          </a:lnTo>
                          <a:lnTo>
                            <a:pt x="832" y="64"/>
                          </a:lnTo>
                          <a:lnTo>
                            <a:pt x="832" y="67"/>
                          </a:lnTo>
                          <a:lnTo>
                            <a:pt x="833" y="64"/>
                          </a:lnTo>
                          <a:lnTo>
                            <a:pt x="833" y="64"/>
                          </a:lnTo>
                          <a:lnTo>
                            <a:pt x="833" y="64"/>
                          </a:lnTo>
                          <a:lnTo>
                            <a:pt x="834" y="63"/>
                          </a:lnTo>
                          <a:lnTo>
                            <a:pt x="834" y="61"/>
                          </a:lnTo>
                          <a:lnTo>
                            <a:pt x="835" y="60"/>
                          </a:lnTo>
                          <a:lnTo>
                            <a:pt x="835" y="62"/>
                          </a:lnTo>
                          <a:lnTo>
                            <a:pt x="835" y="61"/>
                          </a:lnTo>
                          <a:lnTo>
                            <a:pt x="836" y="61"/>
                          </a:lnTo>
                          <a:lnTo>
                            <a:pt x="836" y="60"/>
                          </a:lnTo>
                          <a:lnTo>
                            <a:pt x="837" y="59"/>
                          </a:lnTo>
                          <a:lnTo>
                            <a:pt x="837" y="61"/>
                          </a:lnTo>
                          <a:lnTo>
                            <a:pt x="838" y="63"/>
                          </a:lnTo>
                          <a:lnTo>
                            <a:pt x="838" y="60"/>
                          </a:lnTo>
                          <a:lnTo>
                            <a:pt x="838" y="59"/>
                          </a:lnTo>
                          <a:lnTo>
                            <a:pt x="839" y="62"/>
                          </a:lnTo>
                          <a:lnTo>
                            <a:pt x="839" y="60"/>
                          </a:lnTo>
                          <a:lnTo>
                            <a:pt x="840" y="61"/>
                          </a:lnTo>
                          <a:lnTo>
                            <a:pt x="840" y="61"/>
                          </a:lnTo>
                          <a:lnTo>
                            <a:pt x="840" y="64"/>
                          </a:lnTo>
                          <a:lnTo>
                            <a:pt x="841" y="61"/>
                          </a:lnTo>
                          <a:lnTo>
                            <a:pt x="841" y="62"/>
                          </a:lnTo>
                          <a:lnTo>
                            <a:pt x="842" y="67"/>
                          </a:lnTo>
                          <a:lnTo>
                            <a:pt x="842" y="66"/>
                          </a:lnTo>
                          <a:lnTo>
                            <a:pt x="843" y="66"/>
                          </a:lnTo>
                          <a:lnTo>
                            <a:pt x="843" y="66"/>
                          </a:lnTo>
                          <a:lnTo>
                            <a:pt x="843" y="66"/>
                          </a:lnTo>
                          <a:lnTo>
                            <a:pt x="844" y="67"/>
                          </a:lnTo>
                          <a:lnTo>
                            <a:pt x="844" y="67"/>
                          </a:lnTo>
                          <a:lnTo>
                            <a:pt x="845" y="65"/>
                          </a:lnTo>
                          <a:lnTo>
                            <a:pt x="845" y="67"/>
                          </a:lnTo>
                          <a:lnTo>
                            <a:pt x="845" y="64"/>
                          </a:lnTo>
                          <a:lnTo>
                            <a:pt x="846" y="65"/>
                          </a:lnTo>
                          <a:lnTo>
                            <a:pt x="846" y="65"/>
                          </a:lnTo>
                          <a:lnTo>
                            <a:pt x="847" y="64"/>
                          </a:lnTo>
                          <a:lnTo>
                            <a:pt x="847" y="63"/>
                          </a:lnTo>
                          <a:lnTo>
                            <a:pt x="848" y="64"/>
                          </a:lnTo>
                          <a:lnTo>
                            <a:pt x="848" y="64"/>
                          </a:lnTo>
                          <a:lnTo>
                            <a:pt x="848" y="65"/>
                          </a:lnTo>
                          <a:lnTo>
                            <a:pt x="849" y="62"/>
                          </a:lnTo>
                          <a:lnTo>
                            <a:pt x="849" y="61"/>
                          </a:lnTo>
                          <a:lnTo>
                            <a:pt x="850" y="58"/>
                          </a:lnTo>
                          <a:lnTo>
                            <a:pt x="850" y="60"/>
                          </a:lnTo>
                          <a:lnTo>
                            <a:pt x="850" y="63"/>
                          </a:lnTo>
                          <a:lnTo>
                            <a:pt x="851" y="62"/>
                          </a:lnTo>
                          <a:lnTo>
                            <a:pt x="851" y="61"/>
                          </a:lnTo>
                          <a:lnTo>
                            <a:pt x="852" y="60"/>
                          </a:lnTo>
                          <a:lnTo>
                            <a:pt x="852" y="61"/>
                          </a:lnTo>
                          <a:lnTo>
                            <a:pt x="853" y="62"/>
                          </a:lnTo>
                          <a:lnTo>
                            <a:pt x="853" y="61"/>
                          </a:lnTo>
                          <a:lnTo>
                            <a:pt x="853" y="64"/>
                          </a:lnTo>
                          <a:lnTo>
                            <a:pt x="854" y="61"/>
                          </a:lnTo>
                          <a:lnTo>
                            <a:pt x="854" y="62"/>
                          </a:lnTo>
                          <a:lnTo>
                            <a:pt x="855" y="62"/>
                          </a:lnTo>
                          <a:lnTo>
                            <a:pt x="855" y="63"/>
                          </a:lnTo>
                          <a:lnTo>
                            <a:pt x="855" y="65"/>
                          </a:lnTo>
                          <a:lnTo>
                            <a:pt x="856" y="64"/>
                          </a:lnTo>
                          <a:lnTo>
                            <a:pt x="856" y="65"/>
                          </a:lnTo>
                          <a:lnTo>
                            <a:pt x="857" y="64"/>
                          </a:lnTo>
                          <a:lnTo>
                            <a:pt x="857" y="65"/>
                          </a:lnTo>
                          <a:lnTo>
                            <a:pt x="858" y="65"/>
                          </a:lnTo>
                          <a:lnTo>
                            <a:pt x="858" y="66"/>
                          </a:lnTo>
                          <a:lnTo>
                            <a:pt x="858" y="68"/>
                          </a:lnTo>
                          <a:lnTo>
                            <a:pt x="859" y="64"/>
                          </a:lnTo>
                          <a:lnTo>
                            <a:pt x="859" y="61"/>
                          </a:lnTo>
                          <a:lnTo>
                            <a:pt x="860" y="67"/>
                          </a:lnTo>
                          <a:lnTo>
                            <a:pt x="860" y="64"/>
                          </a:lnTo>
                          <a:lnTo>
                            <a:pt x="860" y="62"/>
                          </a:lnTo>
                          <a:lnTo>
                            <a:pt x="861" y="64"/>
                          </a:lnTo>
                          <a:lnTo>
                            <a:pt x="861" y="62"/>
                          </a:lnTo>
                          <a:lnTo>
                            <a:pt x="862" y="61"/>
                          </a:lnTo>
                          <a:lnTo>
                            <a:pt x="862" y="63"/>
                          </a:lnTo>
                          <a:lnTo>
                            <a:pt x="863" y="59"/>
                          </a:lnTo>
                          <a:lnTo>
                            <a:pt x="863" y="60"/>
                          </a:lnTo>
                          <a:lnTo>
                            <a:pt x="863" y="60"/>
                          </a:lnTo>
                          <a:lnTo>
                            <a:pt x="864" y="58"/>
                          </a:lnTo>
                          <a:lnTo>
                            <a:pt x="864" y="58"/>
                          </a:lnTo>
                          <a:lnTo>
                            <a:pt x="865" y="57"/>
                          </a:lnTo>
                          <a:lnTo>
                            <a:pt x="865" y="54"/>
                          </a:lnTo>
                          <a:lnTo>
                            <a:pt x="865" y="56"/>
                          </a:lnTo>
                          <a:lnTo>
                            <a:pt x="866" y="55"/>
                          </a:lnTo>
                          <a:lnTo>
                            <a:pt x="866" y="55"/>
                          </a:lnTo>
                          <a:lnTo>
                            <a:pt x="867" y="58"/>
                          </a:lnTo>
                          <a:lnTo>
                            <a:pt x="867" y="58"/>
                          </a:lnTo>
                          <a:lnTo>
                            <a:pt x="868" y="58"/>
                          </a:lnTo>
                          <a:lnTo>
                            <a:pt x="868" y="60"/>
                          </a:lnTo>
                          <a:lnTo>
                            <a:pt x="868" y="58"/>
                          </a:lnTo>
                          <a:lnTo>
                            <a:pt x="869" y="60"/>
                          </a:lnTo>
                          <a:lnTo>
                            <a:pt x="869" y="57"/>
                          </a:lnTo>
                          <a:lnTo>
                            <a:pt x="870" y="60"/>
                          </a:lnTo>
                          <a:lnTo>
                            <a:pt x="870" y="61"/>
                          </a:lnTo>
                          <a:lnTo>
                            <a:pt x="870" y="61"/>
                          </a:lnTo>
                          <a:lnTo>
                            <a:pt x="871" y="62"/>
                          </a:lnTo>
                          <a:lnTo>
                            <a:pt x="871" y="63"/>
                          </a:lnTo>
                          <a:lnTo>
                            <a:pt x="872" y="62"/>
                          </a:lnTo>
                          <a:lnTo>
                            <a:pt x="872" y="60"/>
                          </a:lnTo>
                          <a:lnTo>
                            <a:pt x="873" y="63"/>
                          </a:lnTo>
                          <a:lnTo>
                            <a:pt x="873" y="63"/>
                          </a:lnTo>
                          <a:lnTo>
                            <a:pt x="873" y="61"/>
                          </a:lnTo>
                          <a:lnTo>
                            <a:pt x="874" y="60"/>
                          </a:lnTo>
                          <a:lnTo>
                            <a:pt x="874" y="59"/>
                          </a:lnTo>
                          <a:lnTo>
                            <a:pt x="875" y="58"/>
                          </a:lnTo>
                          <a:lnTo>
                            <a:pt x="875" y="57"/>
                          </a:lnTo>
                          <a:lnTo>
                            <a:pt x="875" y="58"/>
                          </a:lnTo>
                          <a:lnTo>
                            <a:pt x="876" y="56"/>
                          </a:lnTo>
                          <a:lnTo>
                            <a:pt x="876" y="57"/>
                          </a:lnTo>
                          <a:lnTo>
                            <a:pt x="877" y="56"/>
                          </a:lnTo>
                          <a:lnTo>
                            <a:pt x="877" y="56"/>
                          </a:lnTo>
                          <a:lnTo>
                            <a:pt x="878" y="55"/>
                          </a:lnTo>
                          <a:lnTo>
                            <a:pt x="878" y="54"/>
                          </a:lnTo>
                          <a:lnTo>
                            <a:pt x="878" y="54"/>
                          </a:lnTo>
                          <a:lnTo>
                            <a:pt x="879" y="54"/>
                          </a:lnTo>
                          <a:lnTo>
                            <a:pt x="879" y="57"/>
                          </a:lnTo>
                          <a:lnTo>
                            <a:pt x="880" y="55"/>
                          </a:lnTo>
                          <a:lnTo>
                            <a:pt x="880" y="54"/>
                          </a:lnTo>
                          <a:lnTo>
                            <a:pt x="880" y="54"/>
                          </a:lnTo>
                          <a:lnTo>
                            <a:pt x="881" y="56"/>
                          </a:lnTo>
                          <a:lnTo>
                            <a:pt x="881" y="57"/>
                          </a:lnTo>
                          <a:lnTo>
                            <a:pt x="882" y="57"/>
                          </a:lnTo>
                          <a:lnTo>
                            <a:pt x="882" y="57"/>
                          </a:lnTo>
                          <a:lnTo>
                            <a:pt x="883" y="58"/>
                          </a:lnTo>
                          <a:lnTo>
                            <a:pt x="883" y="59"/>
                          </a:lnTo>
                          <a:lnTo>
                            <a:pt x="883" y="59"/>
                          </a:lnTo>
                          <a:lnTo>
                            <a:pt x="884" y="59"/>
                          </a:lnTo>
                          <a:lnTo>
                            <a:pt x="884" y="61"/>
                          </a:lnTo>
                          <a:lnTo>
                            <a:pt x="885" y="60"/>
                          </a:lnTo>
                          <a:lnTo>
                            <a:pt x="885" y="56"/>
                          </a:lnTo>
                          <a:lnTo>
                            <a:pt x="885" y="60"/>
                          </a:lnTo>
                          <a:lnTo>
                            <a:pt x="886" y="61"/>
                          </a:lnTo>
                          <a:lnTo>
                            <a:pt x="886" y="58"/>
                          </a:lnTo>
                          <a:lnTo>
                            <a:pt x="887" y="61"/>
                          </a:lnTo>
                          <a:lnTo>
                            <a:pt x="887" y="60"/>
                          </a:lnTo>
                          <a:lnTo>
                            <a:pt x="888" y="62"/>
                          </a:lnTo>
                          <a:lnTo>
                            <a:pt x="888" y="61"/>
                          </a:lnTo>
                          <a:lnTo>
                            <a:pt x="888" y="61"/>
                          </a:lnTo>
                          <a:lnTo>
                            <a:pt x="889" y="60"/>
                          </a:lnTo>
                          <a:lnTo>
                            <a:pt x="889" y="57"/>
                          </a:lnTo>
                          <a:lnTo>
                            <a:pt x="890" y="56"/>
                          </a:lnTo>
                          <a:lnTo>
                            <a:pt x="890" y="57"/>
                          </a:lnTo>
                          <a:lnTo>
                            <a:pt x="890" y="56"/>
                          </a:lnTo>
                          <a:lnTo>
                            <a:pt x="891" y="55"/>
                          </a:lnTo>
                          <a:lnTo>
                            <a:pt x="891" y="55"/>
                          </a:lnTo>
                          <a:lnTo>
                            <a:pt x="892" y="57"/>
                          </a:lnTo>
                          <a:lnTo>
                            <a:pt x="892" y="55"/>
                          </a:lnTo>
                          <a:lnTo>
                            <a:pt x="893" y="56"/>
                          </a:lnTo>
                          <a:lnTo>
                            <a:pt x="893" y="53"/>
                          </a:lnTo>
                          <a:lnTo>
                            <a:pt x="893" y="52"/>
                          </a:lnTo>
                          <a:lnTo>
                            <a:pt x="894" y="55"/>
                          </a:lnTo>
                          <a:lnTo>
                            <a:pt x="894" y="53"/>
                          </a:lnTo>
                          <a:lnTo>
                            <a:pt x="895" y="54"/>
                          </a:lnTo>
                          <a:lnTo>
                            <a:pt x="895" y="54"/>
                          </a:lnTo>
                          <a:lnTo>
                            <a:pt x="895" y="58"/>
                          </a:lnTo>
                          <a:lnTo>
                            <a:pt x="896" y="56"/>
                          </a:lnTo>
                          <a:lnTo>
                            <a:pt x="896" y="54"/>
                          </a:lnTo>
                          <a:lnTo>
                            <a:pt x="897" y="55"/>
                          </a:lnTo>
                          <a:lnTo>
                            <a:pt x="897" y="58"/>
                          </a:lnTo>
                          <a:lnTo>
                            <a:pt x="898" y="57"/>
                          </a:lnTo>
                          <a:lnTo>
                            <a:pt x="898" y="58"/>
                          </a:lnTo>
                          <a:lnTo>
                            <a:pt x="898" y="58"/>
                          </a:lnTo>
                          <a:lnTo>
                            <a:pt x="899" y="59"/>
                          </a:lnTo>
                          <a:lnTo>
                            <a:pt x="899" y="59"/>
                          </a:lnTo>
                          <a:lnTo>
                            <a:pt x="900" y="60"/>
                          </a:lnTo>
                          <a:lnTo>
                            <a:pt x="900" y="58"/>
                          </a:lnTo>
                          <a:lnTo>
                            <a:pt x="900" y="58"/>
                          </a:lnTo>
                          <a:lnTo>
                            <a:pt x="901" y="58"/>
                          </a:lnTo>
                          <a:lnTo>
                            <a:pt x="901" y="60"/>
                          </a:lnTo>
                          <a:lnTo>
                            <a:pt x="902" y="57"/>
                          </a:lnTo>
                          <a:lnTo>
                            <a:pt x="902" y="57"/>
                          </a:lnTo>
                          <a:lnTo>
                            <a:pt x="903" y="58"/>
                          </a:lnTo>
                          <a:lnTo>
                            <a:pt x="903" y="59"/>
                          </a:lnTo>
                          <a:lnTo>
                            <a:pt x="903" y="57"/>
                          </a:lnTo>
                          <a:lnTo>
                            <a:pt x="904" y="57"/>
                          </a:lnTo>
                          <a:lnTo>
                            <a:pt x="904" y="55"/>
                          </a:lnTo>
                          <a:lnTo>
                            <a:pt x="905" y="55"/>
                          </a:lnTo>
                          <a:lnTo>
                            <a:pt x="905" y="55"/>
                          </a:lnTo>
                          <a:lnTo>
                            <a:pt x="905" y="55"/>
                          </a:lnTo>
                          <a:lnTo>
                            <a:pt x="906" y="51"/>
                          </a:lnTo>
                          <a:lnTo>
                            <a:pt x="906" y="57"/>
                          </a:lnTo>
                          <a:lnTo>
                            <a:pt x="907" y="55"/>
                          </a:lnTo>
                          <a:lnTo>
                            <a:pt x="907" y="56"/>
                          </a:lnTo>
                          <a:lnTo>
                            <a:pt x="908" y="55"/>
                          </a:lnTo>
                          <a:lnTo>
                            <a:pt x="908" y="57"/>
                          </a:lnTo>
                          <a:lnTo>
                            <a:pt x="908" y="56"/>
                          </a:lnTo>
                          <a:lnTo>
                            <a:pt x="909" y="56"/>
                          </a:lnTo>
                          <a:lnTo>
                            <a:pt x="909" y="56"/>
                          </a:lnTo>
                          <a:lnTo>
                            <a:pt x="910" y="59"/>
                          </a:lnTo>
                          <a:lnTo>
                            <a:pt x="910" y="54"/>
                          </a:lnTo>
                          <a:lnTo>
                            <a:pt x="910" y="57"/>
                          </a:lnTo>
                          <a:lnTo>
                            <a:pt x="911" y="58"/>
                          </a:lnTo>
                          <a:lnTo>
                            <a:pt x="911" y="58"/>
                          </a:lnTo>
                          <a:lnTo>
                            <a:pt x="912" y="60"/>
                          </a:lnTo>
                          <a:lnTo>
                            <a:pt x="912" y="60"/>
                          </a:lnTo>
                          <a:lnTo>
                            <a:pt x="913" y="60"/>
                          </a:lnTo>
                          <a:lnTo>
                            <a:pt x="913" y="59"/>
                          </a:lnTo>
                          <a:lnTo>
                            <a:pt x="913" y="61"/>
                          </a:lnTo>
                          <a:lnTo>
                            <a:pt x="914" y="59"/>
                          </a:lnTo>
                          <a:lnTo>
                            <a:pt x="914" y="63"/>
                          </a:lnTo>
                          <a:lnTo>
                            <a:pt x="915" y="61"/>
                          </a:lnTo>
                          <a:lnTo>
                            <a:pt x="915" y="60"/>
                          </a:lnTo>
                          <a:lnTo>
                            <a:pt x="915" y="59"/>
                          </a:lnTo>
                          <a:lnTo>
                            <a:pt x="916" y="60"/>
                          </a:lnTo>
                          <a:lnTo>
                            <a:pt x="916" y="59"/>
                          </a:lnTo>
                          <a:lnTo>
                            <a:pt x="917" y="58"/>
                          </a:lnTo>
                          <a:lnTo>
                            <a:pt x="917" y="58"/>
                          </a:lnTo>
                          <a:lnTo>
                            <a:pt x="918" y="59"/>
                          </a:lnTo>
                          <a:lnTo>
                            <a:pt x="918" y="59"/>
                          </a:lnTo>
                          <a:lnTo>
                            <a:pt x="918" y="57"/>
                          </a:lnTo>
                          <a:lnTo>
                            <a:pt x="919" y="59"/>
                          </a:lnTo>
                          <a:lnTo>
                            <a:pt x="919" y="57"/>
                          </a:lnTo>
                          <a:lnTo>
                            <a:pt x="920" y="56"/>
                          </a:lnTo>
                          <a:lnTo>
                            <a:pt x="920" y="57"/>
                          </a:lnTo>
                          <a:lnTo>
                            <a:pt x="920" y="57"/>
                          </a:lnTo>
                          <a:lnTo>
                            <a:pt x="921" y="56"/>
                          </a:lnTo>
                          <a:lnTo>
                            <a:pt x="921" y="57"/>
                          </a:lnTo>
                          <a:lnTo>
                            <a:pt x="922" y="58"/>
                          </a:lnTo>
                          <a:lnTo>
                            <a:pt x="922" y="57"/>
                          </a:lnTo>
                          <a:lnTo>
                            <a:pt x="923" y="57"/>
                          </a:lnTo>
                          <a:lnTo>
                            <a:pt x="923" y="58"/>
                          </a:lnTo>
                          <a:lnTo>
                            <a:pt x="923" y="57"/>
                          </a:lnTo>
                          <a:lnTo>
                            <a:pt x="924" y="60"/>
                          </a:lnTo>
                          <a:lnTo>
                            <a:pt x="924" y="60"/>
                          </a:lnTo>
                          <a:lnTo>
                            <a:pt x="925" y="58"/>
                          </a:lnTo>
                          <a:lnTo>
                            <a:pt x="925" y="59"/>
                          </a:lnTo>
                          <a:lnTo>
                            <a:pt x="925" y="62"/>
                          </a:lnTo>
                          <a:lnTo>
                            <a:pt x="926" y="61"/>
                          </a:lnTo>
                          <a:lnTo>
                            <a:pt x="926" y="62"/>
                          </a:lnTo>
                          <a:lnTo>
                            <a:pt x="927" y="62"/>
                          </a:lnTo>
                          <a:lnTo>
                            <a:pt x="927" y="61"/>
                          </a:lnTo>
                          <a:lnTo>
                            <a:pt x="928" y="62"/>
                          </a:lnTo>
                          <a:lnTo>
                            <a:pt x="928" y="62"/>
                          </a:lnTo>
                          <a:lnTo>
                            <a:pt x="928" y="60"/>
                          </a:lnTo>
                          <a:lnTo>
                            <a:pt x="929" y="61"/>
                          </a:lnTo>
                          <a:lnTo>
                            <a:pt x="929" y="62"/>
                          </a:lnTo>
                          <a:lnTo>
                            <a:pt x="930" y="58"/>
                          </a:lnTo>
                          <a:lnTo>
                            <a:pt x="930" y="56"/>
                          </a:lnTo>
                          <a:lnTo>
                            <a:pt x="930" y="58"/>
                          </a:lnTo>
                          <a:lnTo>
                            <a:pt x="931" y="58"/>
                          </a:lnTo>
                          <a:lnTo>
                            <a:pt x="931" y="57"/>
                          </a:lnTo>
                          <a:lnTo>
                            <a:pt x="932" y="54"/>
                          </a:lnTo>
                          <a:lnTo>
                            <a:pt x="932" y="58"/>
                          </a:lnTo>
                          <a:lnTo>
                            <a:pt x="933" y="56"/>
                          </a:lnTo>
                          <a:lnTo>
                            <a:pt x="933" y="54"/>
                          </a:lnTo>
                          <a:lnTo>
                            <a:pt x="933" y="53"/>
                          </a:lnTo>
                          <a:lnTo>
                            <a:pt x="934" y="56"/>
                          </a:lnTo>
                          <a:lnTo>
                            <a:pt x="934" y="56"/>
                          </a:lnTo>
                          <a:lnTo>
                            <a:pt x="935" y="55"/>
                          </a:lnTo>
                          <a:lnTo>
                            <a:pt x="935" y="53"/>
                          </a:lnTo>
                          <a:lnTo>
                            <a:pt x="935" y="54"/>
                          </a:lnTo>
                          <a:lnTo>
                            <a:pt x="936" y="55"/>
                          </a:lnTo>
                          <a:lnTo>
                            <a:pt x="936" y="56"/>
                          </a:lnTo>
                          <a:lnTo>
                            <a:pt x="937" y="56"/>
                          </a:lnTo>
                          <a:lnTo>
                            <a:pt x="937" y="57"/>
                          </a:lnTo>
                          <a:lnTo>
                            <a:pt x="938" y="59"/>
                          </a:lnTo>
                          <a:lnTo>
                            <a:pt x="938" y="57"/>
                          </a:lnTo>
                          <a:lnTo>
                            <a:pt x="938" y="58"/>
                          </a:lnTo>
                          <a:lnTo>
                            <a:pt x="939" y="62"/>
                          </a:lnTo>
                          <a:lnTo>
                            <a:pt x="939" y="60"/>
                          </a:lnTo>
                          <a:lnTo>
                            <a:pt x="940" y="59"/>
                          </a:lnTo>
                          <a:lnTo>
                            <a:pt x="940" y="61"/>
                          </a:lnTo>
                          <a:lnTo>
                            <a:pt x="940" y="61"/>
                          </a:lnTo>
                          <a:lnTo>
                            <a:pt x="941" y="59"/>
                          </a:lnTo>
                          <a:lnTo>
                            <a:pt x="941" y="61"/>
                          </a:lnTo>
                          <a:lnTo>
                            <a:pt x="942" y="59"/>
                          </a:lnTo>
                          <a:lnTo>
                            <a:pt x="942" y="60"/>
                          </a:lnTo>
                          <a:lnTo>
                            <a:pt x="943" y="61"/>
                          </a:lnTo>
                          <a:lnTo>
                            <a:pt x="943" y="56"/>
                          </a:lnTo>
                          <a:lnTo>
                            <a:pt x="943" y="62"/>
                          </a:lnTo>
                          <a:lnTo>
                            <a:pt x="944" y="59"/>
                          </a:lnTo>
                          <a:lnTo>
                            <a:pt x="944" y="59"/>
                          </a:lnTo>
                          <a:lnTo>
                            <a:pt x="945" y="57"/>
                          </a:lnTo>
                          <a:lnTo>
                            <a:pt x="945" y="59"/>
                          </a:lnTo>
                          <a:lnTo>
                            <a:pt x="945" y="55"/>
                          </a:lnTo>
                          <a:lnTo>
                            <a:pt x="946" y="56"/>
                          </a:lnTo>
                          <a:lnTo>
                            <a:pt x="946" y="58"/>
                          </a:lnTo>
                          <a:lnTo>
                            <a:pt x="947" y="56"/>
                          </a:lnTo>
                          <a:lnTo>
                            <a:pt x="947" y="55"/>
                          </a:lnTo>
                          <a:lnTo>
                            <a:pt x="948" y="55"/>
                          </a:lnTo>
                          <a:lnTo>
                            <a:pt x="948" y="54"/>
                          </a:lnTo>
                          <a:lnTo>
                            <a:pt x="948" y="54"/>
                          </a:lnTo>
                          <a:lnTo>
                            <a:pt x="949" y="55"/>
                          </a:lnTo>
                          <a:lnTo>
                            <a:pt x="949" y="53"/>
                          </a:lnTo>
                          <a:lnTo>
                            <a:pt x="950" y="55"/>
                          </a:lnTo>
                          <a:lnTo>
                            <a:pt x="950" y="56"/>
                          </a:lnTo>
                          <a:lnTo>
                            <a:pt x="950" y="56"/>
                          </a:lnTo>
                          <a:lnTo>
                            <a:pt x="951" y="57"/>
                          </a:lnTo>
                          <a:lnTo>
                            <a:pt x="951" y="57"/>
                          </a:lnTo>
                          <a:lnTo>
                            <a:pt x="952" y="58"/>
                          </a:lnTo>
                          <a:lnTo>
                            <a:pt x="952" y="57"/>
                          </a:lnTo>
                          <a:lnTo>
                            <a:pt x="953" y="57"/>
                          </a:lnTo>
                          <a:lnTo>
                            <a:pt x="953" y="59"/>
                          </a:lnTo>
                          <a:lnTo>
                            <a:pt x="953" y="61"/>
                          </a:lnTo>
                          <a:lnTo>
                            <a:pt x="954" y="60"/>
                          </a:lnTo>
                          <a:lnTo>
                            <a:pt x="954" y="61"/>
                          </a:lnTo>
                          <a:lnTo>
                            <a:pt x="955" y="61"/>
                          </a:lnTo>
                          <a:lnTo>
                            <a:pt x="955" y="61"/>
                          </a:lnTo>
                          <a:lnTo>
                            <a:pt x="955" y="58"/>
                          </a:lnTo>
                          <a:lnTo>
                            <a:pt x="956" y="59"/>
                          </a:lnTo>
                          <a:lnTo>
                            <a:pt x="956" y="59"/>
                          </a:lnTo>
                          <a:lnTo>
                            <a:pt x="957" y="58"/>
                          </a:lnTo>
                          <a:lnTo>
                            <a:pt x="957" y="59"/>
                          </a:lnTo>
                          <a:lnTo>
                            <a:pt x="958" y="59"/>
                          </a:lnTo>
                          <a:lnTo>
                            <a:pt x="958" y="57"/>
                          </a:lnTo>
                          <a:lnTo>
                            <a:pt x="958" y="56"/>
                          </a:lnTo>
                          <a:lnTo>
                            <a:pt x="959" y="56"/>
                          </a:lnTo>
                          <a:lnTo>
                            <a:pt x="959" y="56"/>
                          </a:lnTo>
                          <a:lnTo>
                            <a:pt x="960" y="52"/>
                          </a:lnTo>
                          <a:lnTo>
                            <a:pt x="960" y="55"/>
                          </a:lnTo>
                          <a:lnTo>
                            <a:pt x="960" y="54"/>
                          </a:lnTo>
                          <a:lnTo>
                            <a:pt x="961" y="55"/>
                          </a:lnTo>
                          <a:lnTo>
                            <a:pt x="961" y="52"/>
                          </a:lnTo>
                          <a:lnTo>
                            <a:pt x="962" y="51"/>
                          </a:lnTo>
                          <a:lnTo>
                            <a:pt x="962" y="54"/>
                          </a:lnTo>
                          <a:lnTo>
                            <a:pt x="963" y="54"/>
                          </a:lnTo>
                          <a:lnTo>
                            <a:pt x="963" y="55"/>
                          </a:lnTo>
                          <a:lnTo>
                            <a:pt x="963" y="53"/>
                          </a:lnTo>
                          <a:lnTo>
                            <a:pt x="964" y="54"/>
                          </a:lnTo>
                          <a:lnTo>
                            <a:pt x="964" y="56"/>
                          </a:lnTo>
                          <a:lnTo>
                            <a:pt x="965" y="56"/>
                          </a:lnTo>
                          <a:lnTo>
                            <a:pt x="965" y="54"/>
                          </a:lnTo>
                          <a:lnTo>
                            <a:pt x="965" y="55"/>
                          </a:lnTo>
                          <a:lnTo>
                            <a:pt x="966" y="55"/>
                          </a:lnTo>
                          <a:lnTo>
                            <a:pt x="966" y="58"/>
                          </a:lnTo>
                          <a:lnTo>
                            <a:pt x="967" y="57"/>
                          </a:lnTo>
                          <a:lnTo>
                            <a:pt x="967" y="58"/>
                          </a:lnTo>
                          <a:lnTo>
                            <a:pt x="968" y="59"/>
                          </a:lnTo>
                          <a:lnTo>
                            <a:pt x="968" y="59"/>
                          </a:lnTo>
                          <a:lnTo>
                            <a:pt x="968" y="60"/>
                          </a:lnTo>
                          <a:lnTo>
                            <a:pt x="969" y="60"/>
                          </a:lnTo>
                          <a:lnTo>
                            <a:pt x="969" y="58"/>
                          </a:lnTo>
                          <a:lnTo>
                            <a:pt x="970" y="59"/>
                          </a:lnTo>
                          <a:lnTo>
                            <a:pt x="970" y="58"/>
                          </a:lnTo>
                          <a:lnTo>
                            <a:pt x="970" y="58"/>
                          </a:lnTo>
                          <a:lnTo>
                            <a:pt x="971" y="57"/>
                          </a:lnTo>
                          <a:lnTo>
                            <a:pt x="971" y="59"/>
                          </a:lnTo>
                          <a:lnTo>
                            <a:pt x="972" y="55"/>
                          </a:lnTo>
                          <a:lnTo>
                            <a:pt x="972" y="55"/>
                          </a:lnTo>
                          <a:lnTo>
                            <a:pt x="973" y="54"/>
                          </a:lnTo>
                          <a:lnTo>
                            <a:pt x="973" y="56"/>
                          </a:lnTo>
                          <a:lnTo>
                            <a:pt x="973" y="54"/>
                          </a:lnTo>
                          <a:lnTo>
                            <a:pt x="974" y="56"/>
                          </a:lnTo>
                          <a:lnTo>
                            <a:pt x="974" y="55"/>
                          </a:lnTo>
                          <a:lnTo>
                            <a:pt x="975" y="53"/>
                          </a:lnTo>
                          <a:lnTo>
                            <a:pt x="975" y="54"/>
                          </a:lnTo>
                          <a:lnTo>
                            <a:pt x="975" y="56"/>
                          </a:lnTo>
                          <a:lnTo>
                            <a:pt x="976" y="55"/>
                          </a:lnTo>
                          <a:lnTo>
                            <a:pt x="976" y="55"/>
                          </a:lnTo>
                          <a:lnTo>
                            <a:pt x="977" y="53"/>
                          </a:lnTo>
                          <a:lnTo>
                            <a:pt x="977" y="53"/>
                          </a:lnTo>
                          <a:lnTo>
                            <a:pt x="978" y="56"/>
                          </a:lnTo>
                          <a:lnTo>
                            <a:pt x="978" y="57"/>
                          </a:lnTo>
                          <a:lnTo>
                            <a:pt x="978" y="57"/>
                          </a:lnTo>
                          <a:lnTo>
                            <a:pt x="979" y="55"/>
                          </a:lnTo>
                          <a:lnTo>
                            <a:pt x="979" y="55"/>
                          </a:lnTo>
                          <a:lnTo>
                            <a:pt x="980" y="55"/>
                          </a:lnTo>
                          <a:lnTo>
                            <a:pt x="980" y="55"/>
                          </a:lnTo>
                          <a:lnTo>
                            <a:pt x="980" y="55"/>
                          </a:lnTo>
                          <a:lnTo>
                            <a:pt x="981" y="55"/>
                          </a:lnTo>
                          <a:lnTo>
                            <a:pt x="981" y="56"/>
                          </a:lnTo>
                          <a:lnTo>
                            <a:pt x="982" y="54"/>
                          </a:lnTo>
                          <a:lnTo>
                            <a:pt x="982" y="56"/>
                          </a:lnTo>
                          <a:lnTo>
                            <a:pt x="983" y="58"/>
                          </a:lnTo>
                          <a:lnTo>
                            <a:pt x="983" y="57"/>
                          </a:lnTo>
                          <a:lnTo>
                            <a:pt x="983" y="57"/>
                          </a:lnTo>
                          <a:lnTo>
                            <a:pt x="984" y="57"/>
                          </a:lnTo>
                          <a:lnTo>
                            <a:pt x="984" y="57"/>
                          </a:lnTo>
                          <a:lnTo>
                            <a:pt x="985" y="57"/>
                          </a:lnTo>
                          <a:lnTo>
                            <a:pt x="985" y="57"/>
                          </a:lnTo>
                          <a:lnTo>
                            <a:pt x="985" y="56"/>
                          </a:lnTo>
                          <a:lnTo>
                            <a:pt x="986" y="56"/>
                          </a:lnTo>
                          <a:lnTo>
                            <a:pt x="986" y="54"/>
                          </a:lnTo>
                          <a:lnTo>
                            <a:pt x="987" y="54"/>
                          </a:lnTo>
                          <a:lnTo>
                            <a:pt x="987" y="55"/>
                          </a:lnTo>
                          <a:lnTo>
                            <a:pt x="988" y="55"/>
                          </a:lnTo>
                          <a:lnTo>
                            <a:pt x="988" y="52"/>
                          </a:lnTo>
                          <a:lnTo>
                            <a:pt x="988" y="53"/>
                          </a:lnTo>
                          <a:lnTo>
                            <a:pt x="989" y="51"/>
                          </a:lnTo>
                          <a:lnTo>
                            <a:pt x="989" y="52"/>
                          </a:lnTo>
                          <a:lnTo>
                            <a:pt x="990" y="50"/>
                          </a:lnTo>
                          <a:lnTo>
                            <a:pt x="990" y="54"/>
                          </a:lnTo>
                          <a:lnTo>
                            <a:pt x="990" y="52"/>
                          </a:lnTo>
                          <a:lnTo>
                            <a:pt x="991" y="53"/>
                          </a:lnTo>
                          <a:lnTo>
                            <a:pt x="991" y="52"/>
                          </a:lnTo>
                          <a:lnTo>
                            <a:pt x="992" y="54"/>
                          </a:lnTo>
                          <a:lnTo>
                            <a:pt x="992" y="51"/>
                          </a:lnTo>
                          <a:lnTo>
                            <a:pt x="993" y="50"/>
                          </a:lnTo>
                          <a:lnTo>
                            <a:pt x="993" y="54"/>
                          </a:lnTo>
                          <a:lnTo>
                            <a:pt x="993" y="53"/>
                          </a:lnTo>
                          <a:lnTo>
                            <a:pt x="994" y="54"/>
                          </a:lnTo>
                          <a:lnTo>
                            <a:pt x="994" y="57"/>
                          </a:lnTo>
                          <a:lnTo>
                            <a:pt x="995" y="55"/>
                          </a:lnTo>
                          <a:lnTo>
                            <a:pt x="995" y="56"/>
                          </a:lnTo>
                          <a:lnTo>
                            <a:pt x="995" y="58"/>
                          </a:lnTo>
                          <a:lnTo>
                            <a:pt x="996" y="56"/>
                          </a:lnTo>
                          <a:lnTo>
                            <a:pt x="996" y="56"/>
                          </a:lnTo>
                          <a:lnTo>
                            <a:pt x="997" y="55"/>
                          </a:lnTo>
                          <a:lnTo>
                            <a:pt x="997" y="56"/>
                          </a:lnTo>
                          <a:lnTo>
                            <a:pt x="998" y="56"/>
                          </a:lnTo>
                          <a:lnTo>
                            <a:pt x="998" y="58"/>
                          </a:lnTo>
                          <a:lnTo>
                            <a:pt x="998" y="57"/>
                          </a:lnTo>
                          <a:lnTo>
                            <a:pt x="999" y="55"/>
                          </a:lnTo>
                          <a:lnTo>
                            <a:pt x="999" y="57"/>
                          </a:lnTo>
                          <a:lnTo>
                            <a:pt x="1000" y="54"/>
                          </a:lnTo>
                          <a:lnTo>
                            <a:pt x="1000" y="53"/>
                          </a:lnTo>
                          <a:lnTo>
                            <a:pt x="1000" y="56"/>
                          </a:lnTo>
                          <a:lnTo>
                            <a:pt x="1001" y="54"/>
                          </a:lnTo>
                          <a:lnTo>
                            <a:pt x="1001" y="54"/>
                          </a:lnTo>
                          <a:lnTo>
                            <a:pt x="1002" y="54"/>
                          </a:lnTo>
                          <a:lnTo>
                            <a:pt x="1002" y="53"/>
                          </a:lnTo>
                          <a:lnTo>
                            <a:pt x="1003" y="53"/>
                          </a:lnTo>
                          <a:lnTo>
                            <a:pt x="1003" y="51"/>
                          </a:lnTo>
                          <a:lnTo>
                            <a:pt x="1003" y="51"/>
                          </a:lnTo>
                          <a:lnTo>
                            <a:pt x="1004" y="49"/>
                          </a:lnTo>
                          <a:lnTo>
                            <a:pt x="1004" y="52"/>
                          </a:lnTo>
                          <a:lnTo>
                            <a:pt x="1005" y="52"/>
                          </a:lnTo>
                          <a:lnTo>
                            <a:pt x="1005" y="52"/>
                          </a:lnTo>
                          <a:lnTo>
                            <a:pt x="1005" y="54"/>
                          </a:lnTo>
                          <a:lnTo>
                            <a:pt x="1006" y="52"/>
                          </a:lnTo>
                          <a:lnTo>
                            <a:pt x="1006" y="54"/>
                          </a:lnTo>
                          <a:lnTo>
                            <a:pt x="1007" y="54"/>
                          </a:lnTo>
                          <a:lnTo>
                            <a:pt x="1007" y="53"/>
                          </a:lnTo>
                          <a:lnTo>
                            <a:pt x="1008" y="53"/>
                          </a:lnTo>
                          <a:lnTo>
                            <a:pt x="1008" y="53"/>
                          </a:lnTo>
                          <a:lnTo>
                            <a:pt x="1008" y="54"/>
                          </a:lnTo>
                          <a:lnTo>
                            <a:pt x="1009" y="54"/>
                          </a:lnTo>
                          <a:lnTo>
                            <a:pt x="1009" y="57"/>
                          </a:lnTo>
                          <a:lnTo>
                            <a:pt x="1010" y="57"/>
                          </a:lnTo>
                          <a:lnTo>
                            <a:pt x="1010" y="57"/>
                          </a:lnTo>
                          <a:lnTo>
                            <a:pt x="1010" y="55"/>
                          </a:lnTo>
                          <a:lnTo>
                            <a:pt x="1011" y="59"/>
                          </a:lnTo>
                          <a:lnTo>
                            <a:pt x="1011" y="59"/>
                          </a:lnTo>
                          <a:lnTo>
                            <a:pt x="1012" y="58"/>
                          </a:lnTo>
                          <a:lnTo>
                            <a:pt x="1012" y="57"/>
                          </a:lnTo>
                          <a:lnTo>
                            <a:pt x="1013" y="58"/>
                          </a:lnTo>
                          <a:lnTo>
                            <a:pt x="1013" y="59"/>
                          </a:lnTo>
                          <a:lnTo>
                            <a:pt x="1013" y="58"/>
                          </a:lnTo>
                          <a:lnTo>
                            <a:pt x="1014" y="59"/>
                          </a:lnTo>
                          <a:lnTo>
                            <a:pt x="1014" y="57"/>
                          </a:lnTo>
                          <a:lnTo>
                            <a:pt x="1015" y="58"/>
                          </a:lnTo>
                          <a:lnTo>
                            <a:pt x="1015" y="58"/>
                          </a:lnTo>
                          <a:lnTo>
                            <a:pt x="1015" y="56"/>
                          </a:lnTo>
                          <a:lnTo>
                            <a:pt x="1016" y="59"/>
                          </a:lnTo>
                          <a:lnTo>
                            <a:pt x="1016" y="56"/>
                          </a:lnTo>
                          <a:lnTo>
                            <a:pt x="1017" y="57"/>
                          </a:lnTo>
                          <a:lnTo>
                            <a:pt x="1017" y="55"/>
                          </a:lnTo>
                          <a:lnTo>
                            <a:pt x="1018" y="55"/>
                          </a:lnTo>
                          <a:lnTo>
                            <a:pt x="1018" y="59"/>
                          </a:lnTo>
                          <a:lnTo>
                            <a:pt x="1018" y="58"/>
                          </a:lnTo>
                          <a:lnTo>
                            <a:pt x="1019" y="58"/>
                          </a:lnTo>
                          <a:lnTo>
                            <a:pt x="1019" y="56"/>
                          </a:lnTo>
                          <a:lnTo>
                            <a:pt x="1020" y="59"/>
                          </a:lnTo>
                          <a:lnTo>
                            <a:pt x="1020" y="60"/>
                          </a:lnTo>
                          <a:lnTo>
                            <a:pt x="1020" y="62"/>
                          </a:lnTo>
                          <a:lnTo>
                            <a:pt x="1021" y="60"/>
                          </a:lnTo>
                          <a:lnTo>
                            <a:pt x="1021" y="60"/>
                          </a:lnTo>
                          <a:lnTo>
                            <a:pt x="1022" y="60"/>
                          </a:lnTo>
                          <a:lnTo>
                            <a:pt x="1022" y="62"/>
                          </a:lnTo>
                          <a:lnTo>
                            <a:pt x="1023" y="60"/>
                          </a:lnTo>
                          <a:lnTo>
                            <a:pt x="1023" y="60"/>
                          </a:lnTo>
                          <a:lnTo>
                            <a:pt x="1023" y="61"/>
                          </a:lnTo>
                          <a:lnTo>
                            <a:pt x="1024" y="59"/>
                          </a:lnTo>
                          <a:lnTo>
                            <a:pt x="1024" y="63"/>
                          </a:lnTo>
                          <a:lnTo>
                            <a:pt x="1025" y="64"/>
                          </a:lnTo>
                          <a:lnTo>
                            <a:pt x="1025" y="61"/>
                          </a:lnTo>
                          <a:lnTo>
                            <a:pt x="1025" y="61"/>
                          </a:lnTo>
                          <a:lnTo>
                            <a:pt x="1026" y="63"/>
                          </a:lnTo>
                          <a:lnTo>
                            <a:pt x="1026" y="61"/>
                          </a:lnTo>
                          <a:lnTo>
                            <a:pt x="1027" y="64"/>
                          </a:lnTo>
                          <a:lnTo>
                            <a:pt x="1027" y="62"/>
                          </a:lnTo>
                          <a:lnTo>
                            <a:pt x="1028" y="61"/>
                          </a:lnTo>
                          <a:lnTo>
                            <a:pt x="1028" y="60"/>
                          </a:lnTo>
                          <a:lnTo>
                            <a:pt x="1028" y="60"/>
                          </a:lnTo>
                          <a:lnTo>
                            <a:pt x="1029" y="59"/>
                          </a:lnTo>
                          <a:lnTo>
                            <a:pt x="1029" y="58"/>
                          </a:lnTo>
                          <a:lnTo>
                            <a:pt x="1030" y="58"/>
                          </a:lnTo>
                          <a:lnTo>
                            <a:pt x="1030" y="60"/>
                          </a:lnTo>
                          <a:lnTo>
                            <a:pt x="1030" y="59"/>
                          </a:lnTo>
                          <a:lnTo>
                            <a:pt x="1031" y="57"/>
                          </a:lnTo>
                          <a:lnTo>
                            <a:pt x="1031" y="57"/>
                          </a:lnTo>
                          <a:lnTo>
                            <a:pt x="1032" y="57"/>
                          </a:lnTo>
                          <a:lnTo>
                            <a:pt x="1032" y="58"/>
                          </a:lnTo>
                          <a:lnTo>
                            <a:pt x="1033" y="57"/>
                          </a:lnTo>
                          <a:lnTo>
                            <a:pt x="1033" y="59"/>
                          </a:lnTo>
                          <a:lnTo>
                            <a:pt x="1033" y="59"/>
                          </a:lnTo>
                          <a:lnTo>
                            <a:pt x="1034" y="56"/>
                          </a:lnTo>
                          <a:lnTo>
                            <a:pt x="1034" y="60"/>
                          </a:lnTo>
                          <a:lnTo>
                            <a:pt x="1035" y="59"/>
                          </a:lnTo>
                          <a:lnTo>
                            <a:pt x="1035" y="60"/>
                          </a:lnTo>
                          <a:lnTo>
                            <a:pt x="1035" y="61"/>
                          </a:lnTo>
                          <a:lnTo>
                            <a:pt x="1036" y="57"/>
                          </a:lnTo>
                          <a:lnTo>
                            <a:pt x="1036" y="62"/>
                          </a:lnTo>
                          <a:lnTo>
                            <a:pt x="1037" y="63"/>
                          </a:lnTo>
                          <a:lnTo>
                            <a:pt x="1037" y="64"/>
                          </a:lnTo>
                          <a:lnTo>
                            <a:pt x="1038" y="64"/>
                          </a:lnTo>
                          <a:lnTo>
                            <a:pt x="1038" y="63"/>
                          </a:lnTo>
                          <a:lnTo>
                            <a:pt x="1038" y="65"/>
                          </a:lnTo>
                          <a:lnTo>
                            <a:pt x="1039" y="64"/>
                          </a:lnTo>
                          <a:lnTo>
                            <a:pt x="1039" y="63"/>
                          </a:lnTo>
                          <a:lnTo>
                            <a:pt x="1040" y="64"/>
                          </a:lnTo>
                          <a:lnTo>
                            <a:pt x="1040" y="63"/>
                          </a:lnTo>
                          <a:lnTo>
                            <a:pt x="1040" y="64"/>
                          </a:lnTo>
                          <a:lnTo>
                            <a:pt x="1041" y="64"/>
                          </a:lnTo>
                          <a:lnTo>
                            <a:pt x="1041" y="60"/>
                          </a:lnTo>
                          <a:lnTo>
                            <a:pt x="1042" y="60"/>
                          </a:lnTo>
                          <a:lnTo>
                            <a:pt x="1042" y="60"/>
                          </a:lnTo>
                          <a:lnTo>
                            <a:pt x="1043" y="60"/>
                          </a:lnTo>
                          <a:lnTo>
                            <a:pt x="1043" y="61"/>
                          </a:lnTo>
                          <a:lnTo>
                            <a:pt x="1043" y="59"/>
                          </a:lnTo>
                          <a:lnTo>
                            <a:pt x="1044" y="58"/>
                          </a:lnTo>
                          <a:lnTo>
                            <a:pt x="1044" y="57"/>
                          </a:lnTo>
                          <a:lnTo>
                            <a:pt x="1045" y="58"/>
                          </a:lnTo>
                          <a:lnTo>
                            <a:pt x="1045" y="56"/>
                          </a:lnTo>
                          <a:lnTo>
                            <a:pt x="1045" y="58"/>
                          </a:lnTo>
                          <a:lnTo>
                            <a:pt x="1046" y="58"/>
                          </a:lnTo>
                          <a:lnTo>
                            <a:pt x="1046" y="59"/>
                          </a:lnTo>
                          <a:lnTo>
                            <a:pt x="1047" y="60"/>
                          </a:lnTo>
                          <a:lnTo>
                            <a:pt x="1047" y="60"/>
                          </a:lnTo>
                          <a:lnTo>
                            <a:pt x="1048" y="62"/>
                          </a:lnTo>
                          <a:lnTo>
                            <a:pt x="1048" y="62"/>
                          </a:lnTo>
                          <a:lnTo>
                            <a:pt x="1048" y="63"/>
                          </a:lnTo>
                          <a:lnTo>
                            <a:pt x="1049" y="64"/>
                          </a:lnTo>
                          <a:lnTo>
                            <a:pt x="1049" y="63"/>
                          </a:lnTo>
                          <a:lnTo>
                            <a:pt x="1050" y="63"/>
                          </a:lnTo>
                          <a:lnTo>
                            <a:pt x="1050" y="65"/>
                          </a:lnTo>
                          <a:lnTo>
                            <a:pt x="1050" y="64"/>
                          </a:lnTo>
                          <a:lnTo>
                            <a:pt x="1051" y="67"/>
                          </a:lnTo>
                          <a:lnTo>
                            <a:pt x="1051" y="66"/>
                          </a:lnTo>
                          <a:lnTo>
                            <a:pt x="1052" y="67"/>
                          </a:lnTo>
                          <a:lnTo>
                            <a:pt x="1052" y="63"/>
                          </a:lnTo>
                          <a:lnTo>
                            <a:pt x="1053" y="66"/>
                          </a:lnTo>
                          <a:lnTo>
                            <a:pt x="1053" y="67"/>
                          </a:lnTo>
                          <a:lnTo>
                            <a:pt x="1053" y="66"/>
                          </a:lnTo>
                          <a:lnTo>
                            <a:pt x="1054" y="65"/>
                          </a:lnTo>
                          <a:lnTo>
                            <a:pt x="1054" y="65"/>
                          </a:lnTo>
                          <a:lnTo>
                            <a:pt x="1055" y="62"/>
                          </a:lnTo>
                          <a:lnTo>
                            <a:pt x="1055" y="66"/>
                          </a:lnTo>
                          <a:lnTo>
                            <a:pt x="1055" y="63"/>
                          </a:lnTo>
                          <a:lnTo>
                            <a:pt x="1056" y="63"/>
                          </a:lnTo>
                          <a:lnTo>
                            <a:pt x="1056" y="62"/>
                          </a:lnTo>
                          <a:lnTo>
                            <a:pt x="1057" y="62"/>
                          </a:lnTo>
                          <a:lnTo>
                            <a:pt x="1057" y="59"/>
                          </a:lnTo>
                          <a:lnTo>
                            <a:pt x="1058" y="60"/>
                          </a:lnTo>
                          <a:lnTo>
                            <a:pt x="1058" y="58"/>
                          </a:lnTo>
                          <a:lnTo>
                            <a:pt x="1058" y="58"/>
                          </a:lnTo>
                          <a:lnTo>
                            <a:pt x="1059" y="59"/>
                          </a:lnTo>
                          <a:lnTo>
                            <a:pt x="1059" y="58"/>
                          </a:lnTo>
                          <a:lnTo>
                            <a:pt x="1060" y="56"/>
                          </a:lnTo>
                          <a:lnTo>
                            <a:pt x="1060" y="55"/>
                          </a:lnTo>
                          <a:lnTo>
                            <a:pt x="1060" y="57"/>
                          </a:lnTo>
                          <a:lnTo>
                            <a:pt x="1061" y="59"/>
                          </a:lnTo>
                          <a:lnTo>
                            <a:pt x="1061" y="58"/>
                          </a:lnTo>
                          <a:lnTo>
                            <a:pt x="1062" y="57"/>
                          </a:lnTo>
                          <a:lnTo>
                            <a:pt x="1062" y="59"/>
                          </a:lnTo>
                          <a:lnTo>
                            <a:pt x="1063" y="59"/>
                          </a:lnTo>
                          <a:lnTo>
                            <a:pt x="1063" y="59"/>
                          </a:lnTo>
                          <a:lnTo>
                            <a:pt x="1063" y="58"/>
                          </a:lnTo>
                          <a:lnTo>
                            <a:pt x="1064" y="61"/>
                          </a:lnTo>
                          <a:lnTo>
                            <a:pt x="1064" y="62"/>
                          </a:lnTo>
                          <a:lnTo>
                            <a:pt x="1065" y="62"/>
                          </a:lnTo>
                          <a:lnTo>
                            <a:pt x="1065" y="62"/>
                          </a:lnTo>
                          <a:lnTo>
                            <a:pt x="1065" y="64"/>
                          </a:lnTo>
                          <a:lnTo>
                            <a:pt x="1066" y="64"/>
                          </a:lnTo>
                          <a:lnTo>
                            <a:pt x="1066" y="63"/>
                          </a:lnTo>
                          <a:lnTo>
                            <a:pt x="1067" y="63"/>
                          </a:lnTo>
                          <a:lnTo>
                            <a:pt x="1067" y="64"/>
                          </a:lnTo>
                          <a:lnTo>
                            <a:pt x="1068" y="64"/>
                          </a:lnTo>
                          <a:lnTo>
                            <a:pt x="1068" y="63"/>
                          </a:lnTo>
                          <a:lnTo>
                            <a:pt x="1068" y="62"/>
                          </a:lnTo>
                          <a:lnTo>
                            <a:pt x="1069" y="60"/>
                          </a:lnTo>
                          <a:lnTo>
                            <a:pt x="1069" y="60"/>
                          </a:lnTo>
                          <a:lnTo>
                            <a:pt x="1070" y="62"/>
                          </a:lnTo>
                          <a:lnTo>
                            <a:pt x="1070" y="60"/>
                          </a:lnTo>
                          <a:lnTo>
                            <a:pt x="1070" y="61"/>
                          </a:lnTo>
                          <a:lnTo>
                            <a:pt x="1071" y="58"/>
                          </a:lnTo>
                          <a:lnTo>
                            <a:pt x="1071" y="60"/>
                          </a:lnTo>
                          <a:lnTo>
                            <a:pt x="1072" y="57"/>
                          </a:lnTo>
                          <a:lnTo>
                            <a:pt x="1072" y="58"/>
                          </a:lnTo>
                          <a:lnTo>
                            <a:pt x="1073" y="58"/>
                          </a:lnTo>
                          <a:lnTo>
                            <a:pt x="1073" y="56"/>
                          </a:lnTo>
                          <a:lnTo>
                            <a:pt x="1073" y="57"/>
                          </a:lnTo>
                          <a:lnTo>
                            <a:pt x="1074" y="55"/>
                          </a:lnTo>
                          <a:lnTo>
                            <a:pt x="1074" y="55"/>
                          </a:lnTo>
                          <a:lnTo>
                            <a:pt x="1075" y="53"/>
                          </a:lnTo>
                          <a:lnTo>
                            <a:pt x="1075" y="54"/>
                          </a:lnTo>
                          <a:lnTo>
                            <a:pt x="1075" y="57"/>
                          </a:lnTo>
                          <a:lnTo>
                            <a:pt x="1076" y="57"/>
                          </a:lnTo>
                          <a:lnTo>
                            <a:pt x="1076" y="57"/>
                          </a:lnTo>
                          <a:lnTo>
                            <a:pt x="1077" y="58"/>
                          </a:lnTo>
                          <a:lnTo>
                            <a:pt x="1077" y="58"/>
                          </a:lnTo>
                          <a:lnTo>
                            <a:pt x="1078" y="61"/>
                          </a:lnTo>
                          <a:lnTo>
                            <a:pt x="1078" y="60"/>
                          </a:lnTo>
                          <a:lnTo>
                            <a:pt x="1078" y="59"/>
                          </a:lnTo>
                          <a:lnTo>
                            <a:pt x="1079" y="61"/>
                          </a:lnTo>
                          <a:lnTo>
                            <a:pt x="1079" y="62"/>
                          </a:lnTo>
                          <a:lnTo>
                            <a:pt x="1080" y="58"/>
                          </a:lnTo>
                          <a:lnTo>
                            <a:pt x="1080" y="61"/>
                          </a:lnTo>
                          <a:lnTo>
                            <a:pt x="1080" y="61"/>
                          </a:lnTo>
                          <a:lnTo>
                            <a:pt x="1081" y="61"/>
                          </a:lnTo>
                          <a:lnTo>
                            <a:pt x="1081" y="61"/>
                          </a:lnTo>
                          <a:lnTo>
                            <a:pt x="1082" y="62"/>
                          </a:lnTo>
                          <a:lnTo>
                            <a:pt x="1082" y="58"/>
                          </a:lnTo>
                          <a:lnTo>
                            <a:pt x="1083" y="61"/>
                          </a:lnTo>
                          <a:lnTo>
                            <a:pt x="1083" y="59"/>
                          </a:lnTo>
                          <a:lnTo>
                            <a:pt x="1083" y="59"/>
                          </a:lnTo>
                          <a:lnTo>
                            <a:pt x="1084" y="60"/>
                          </a:lnTo>
                          <a:lnTo>
                            <a:pt x="1084" y="62"/>
                          </a:lnTo>
                          <a:lnTo>
                            <a:pt x="1085" y="58"/>
                          </a:lnTo>
                          <a:lnTo>
                            <a:pt x="1085" y="60"/>
                          </a:lnTo>
                          <a:lnTo>
                            <a:pt x="1085" y="57"/>
                          </a:lnTo>
                          <a:lnTo>
                            <a:pt x="1086" y="57"/>
                          </a:lnTo>
                          <a:lnTo>
                            <a:pt x="1086" y="57"/>
                          </a:lnTo>
                          <a:lnTo>
                            <a:pt x="1087" y="57"/>
                          </a:lnTo>
                          <a:lnTo>
                            <a:pt x="1087" y="58"/>
                          </a:lnTo>
                          <a:lnTo>
                            <a:pt x="1088" y="58"/>
                          </a:lnTo>
                          <a:lnTo>
                            <a:pt x="1088" y="56"/>
                          </a:lnTo>
                          <a:lnTo>
                            <a:pt x="1088" y="56"/>
                          </a:lnTo>
                          <a:lnTo>
                            <a:pt x="1089" y="57"/>
                          </a:lnTo>
                          <a:lnTo>
                            <a:pt x="1089" y="59"/>
                          </a:lnTo>
                          <a:lnTo>
                            <a:pt x="1090" y="58"/>
                          </a:lnTo>
                          <a:lnTo>
                            <a:pt x="1090" y="58"/>
                          </a:lnTo>
                          <a:lnTo>
                            <a:pt x="1090" y="59"/>
                          </a:lnTo>
                          <a:lnTo>
                            <a:pt x="1091" y="58"/>
                          </a:lnTo>
                          <a:lnTo>
                            <a:pt x="1091" y="59"/>
                          </a:lnTo>
                          <a:lnTo>
                            <a:pt x="1092" y="60"/>
                          </a:lnTo>
                          <a:lnTo>
                            <a:pt x="1092" y="59"/>
                          </a:lnTo>
                          <a:lnTo>
                            <a:pt x="1093" y="60"/>
                          </a:lnTo>
                          <a:lnTo>
                            <a:pt x="1093" y="61"/>
                          </a:lnTo>
                          <a:lnTo>
                            <a:pt x="1093" y="60"/>
                          </a:lnTo>
                          <a:lnTo>
                            <a:pt x="1094" y="59"/>
                          </a:lnTo>
                          <a:lnTo>
                            <a:pt x="1094" y="61"/>
                          </a:lnTo>
                          <a:lnTo>
                            <a:pt x="1095" y="61"/>
                          </a:lnTo>
                          <a:lnTo>
                            <a:pt x="1095" y="62"/>
                          </a:lnTo>
                          <a:lnTo>
                            <a:pt x="1095" y="65"/>
                          </a:lnTo>
                          <a:lnTo>
                            <a:pt x="1096" y="63"/>
                          </a:lnTo>
                          <a:lnTo>
                            <a:pt x="1096" y="60"/>
                          </a:lnTo>
                          <a:lnTo>
                            <a:pt x="1097" y="60"/>
                          </a:lnTo>
                          <a:lnTo>
                            <a:pt x="1097" y="58"/>
                          </a:lnTo>
                          <a:lnTo>
                            <a:pt x="1098" y="58"/>
                          </a:lnTo>
                          <a:lnTo>
                            <a:pt x="1098" y="59"/>
                          </a:lnTo>
                          <a:lnTo>
                            <a:pt x="1098" y="57"/>
                          </a:lnTo>
                          <a:lnTo>
                            <a:pt x="1099" y="57"/>
                          </a:lnTo>
                          <a:lnTo>
                            <a:pt x="1099" y="58"/>
                          </a:lnTo>
                          <a:lnTo>
                            <a:pt x="1100" y="57"/>
                          </a:lnTo>
                          <a:lnTo>
                            <a:pt x="1100" y="54"/>
                          </a:lnTo>
                          <a:lnTo>
                            <a:pt x="1100" y="54"/>
                          </a:lnTo>
                          <a:lnTo>
                            <a:pt x="1101" y="51"/>
                          </a:lnTo>
                          <a:lnTo>
                            <a:pt x="1101" y="54"/>
                          </a:lnTo>
                          <a:lnTo>
                            <a:pt x="1102" y="54"/>
                          </a:lnTo>
                          <a:lnTo>
                            <a:pt x="1102" y="53"/>
                          </a:lnTo>
                          <a:lnTo>
                            <a:pt x="1103" y="56"/>
                          </a:lnTo>
                          <a:lnTo>
                            <a:pt x="1103" y="55"/>
                          </a:lnTo>
                          <a:lnTo>
                            <a:pt x="1103" y="54"/>
                          </a:lnTo>
                          <a:lnTo>
                            <a:pt x="1104" y="59"/>
                          </a:lnTo>
                          <a:lnTo>
                            <a:pt x="1104" y="57"/>
                          </a:lnTo>
                          <a:lnTo>
                            <a:pt x="1105" y="56"/>
                          </a:lnTo>
                          <a:lnTo>
                            <a:pt x="1105" y="56"/>
                          </a:lnTo>
                          <a:lnTo>
                            <a:pt x="1105" y="60"/>
                          </a:lnTo>
                          <a:lnTo>
                            <a:pt x="1106" y="58"/>
                          </a:lnTo>
                          <a:lnTo>
                            <a:pt x="1106" y="61"/>
                          </a:lnTo>
                          <a:lnTo>
                            <a:pt x="1107" y="61"/>
                          </a:lnTo>
                          <a:lnTo>
                            <a:pt x="1107" y="63"/>
                          </a:lnTo>
                          <a:lnTo>
                            <a:pt x="1108" y="60"/>
                          </a:lnTo>
                          <a:lnTo>
                            <a:pt x="1108" y="61"/>
                          </a:lnTo>
                          <a:lnTo>
                            <a:pt x="1108" y="62"/>
                          </a:lnTo>
                          <a:lnTo>
                            <a:pt x="1109" y="62"/>
                          </a:lnTo>
                          <a:lnTo>
                            <a:pt x="1109" y="61"/>
                          </a:lnTo>
                          <a:lnTo>
                            <a:pt x="1110" y="61"/>
                          </a:lnTo>
                          <a:lnTo>
                            <a:pt x="1110" y="59"/>
                          </a:lnTo>
                          <a:lnTo>
                            <a:pt x="1110" y="61"/>
                          </a:lnTo>
                          <a:lnTo>
                            <a:pt x="1111" y="59"/>
                          </a:lnTo>
                          <a:lnTo>
                            <a:pt x="1111" y="59"/>
                          </a:lnTo>
                          <a:lnTo>
                            <a:pt x="1112" y="57"/>
                          </a:lnTo>
                          <a:lnTo>
                            <a:pt x="1112" y="56"/>
                          </a:lnTo>
                          <a:lnTo>
                            <a:pt x="1113" y="57"/>
                          </a:lnTo>
                          <a:lnTo>
                            <a:pt x="1113" y="55"/>
                          </a:lnTo>
                          <a:lnTo>
                            <a:pt x="1113" y="56"/>
                          </a:lnTo>
                          <a:lnTo>
                            <a:pt x="1114" y="56"/>
                          </a:lnTo>
                          <a:lnTo>
                            <a:pt x="1114" y="56"/>
                          </a:lnTo>
                          <a:lnTo>
                            <a:pt x="1115" y="55"/>
                          </a:lnTo>
                          <a:lnTo>
                            <a:pt x="1115" y="56"/>
                          </a:lnTo>
                          <a:lnTo>
                            <a:pt x="1115" y="55"/>
                          </a:lnTo>
                          <a:lnTo>
                            <a:pt x="1116" y="55"/>
                          </a:lnTo>
                          <a:lnTo>
                            <a:pt x="1116" y="52"/>
                          </a:lnTo>
                          <a:lnTo>
                            <a:pt x="1117" y="55"/>
                          </a:lnTo>
                          <a:lnTo>
                            <a:pt x="1117" y="56"/>
                          </a:lnTo>
                          <a:lnTo>
                            <a:pt x="1118" y="56"/>
                          </a:lnTo>
                          <a:lnTo>
                            <a:pt x="1118" y="58"/>
                          </a:lnTo>
                          <a:lnTo>
                            <a:pt x="1118" y="57"/>
                          </a:lnTo>
                          <a:lnTo>
                            <a:pt x="1119" y="58"/>
                          </a:lnTo>
                          <a:lnTo>
                            <a:pt x="1119" y="57"/>
                          </a:lnTo>
                          <a:lnTo>
                            <a:pt x="1120" y="57"/>
                          </a:lnTo>
                          <a:lnTo>
                            <a:pt x="1120" y="60"/>
                          </a:lnTo>
                          <a:lnTo>
                            <a:pt x="1120" y="58"/>
                          </a:lnTo>
                          <a:lnTo>
                            <a:pt x="1121" y="62"/>
                          </a:lnTo>
                          <a:lnTo>
                            <a:pt x="1121" y="62"/>
                          </a:lnTo>
                          <a:lnTo>
                            <a:pt x="1122" y="62"/>
                          </a:lnTo>
                          <a:lnTo>
                            <a:pt x="1122" y="63"/>
                          </a:lnTo>
                          <a:lnTo>
                            <a:pt x="1123" y="62"/>
                          </a:lnTo>
                          <a:lnTo>
                            <a:pt x="1123" y="62"/>
                          </a:lnTo>
                          <a:lnTo>
                            <a:pt x="1123" y="62"/>
                          </a:lnTo>
                          <a:lnTo>
                            <a:pt x="1124" y="62"/>
                          </a:lnTo>
                          <a:lnTo>
                            <a:pt x="1124" y="63"/>
                          </a:lnTo>
                          <a:lnTo>
                            <a:pt x="1125" y="61"/>
                          </a:lnTo>
                          <a:lnTo>
                            <a:pt x="1125" y="59"/>
                          </a:lnTo>
                          <a:lnTo>
                            <a:pt x="1125" y="59"/>
                          </a:lnTo>
                          <a:lnTo>
                            <a:pt x="1126" y="61"/>
                          </a:lnTo>
                          <a:lnTo>
                            <a:pt x="1126" y="60"/>
                          </a:lnTo>
                          <a:lnTo>
                            <a:pt x="1127" y="59"/>
                          </a:lnTo>
                          <a:lnTo>
                            <a:pt x="1127" y="57"/>
                          </a:lnTo>
                          <a:lnTo>
                            <a:pt x="1128" y="60"/>
                          </a:lnTo>
                          <a:lnTo>
                            <a:pt x="1128" y="55"/>
                          </a:lnTo>
                          <a:lnTo>
                            <a:pt x="1128" y="57"/>
                          </a:lnTo>
                          <a:lnTo>
                            <a:pt x="1129" y="58"/>
                          </a:lnTo>
                          <a:lnTo>
                            <a:pt x="1129" y="58"/>
                          </a:lnTo>
                          <a:lnTo>
                            <a:pt x="1130" y="59"/>
                          </a:lnTo>
                          <a:lnTo>
                            <a:pt x="1130" y="58"/>
                          </a:lnTo>
                          <a:lnTo>
                            <a:pt x="1130" y="58"/>
                          </a:lnTo>
                          <a:lnTo>
                            <a:pt x="1131" y="58"/>
                          </a:lnTo>
                          <a:lnTo>
                            <a:pt x="1131" y="58"/>
                          </a:lnTo>
                          <a:lnTo>
                            <a:pt x="1132" y="59"/>
                          </a:lnTo>
                          <a:lnTo>
                            <a:pt x="1132" y="58"/>
                          </a:lnTo>
                          <a:lnTo>
                            <a:pt x="1133" y="59"/>
                          </a:lnTo>
                          <a:lnTo>
                            <a:pt x="1133" y="61"/>
                          </a:lnTo>
                          <a:lnTo>
                            <a:pt x="1133" y="61"/>
                          </a:lnTo>
                          <a:lnTo>
                            <a:pt x="1134" y="60"/>
                          </a:lnTo>
                          <a:lnTo>
                            <a:pt x="1134" y="62"/>
                          </a:lnTo>
                          <a:lnTo>
                            <a:pt x="1135" y="61"/>
                          </a:lnTo>
                          <a:lnTo>
                            <a:pt x="1135" y="62"/>
                          </a:lnTo>
                          <a:lnTo>
                            <a:pt x="1135" y="65"/>
                          </a:lnTo>
                          <a:lnTo>
                            <a:pt x="1136" y="60"/>
                          </a:lnTo>
                          <a:lnTo>
                            <a:pt x="1136" y="61"/>
                          </a:lnTo>
                          <a:lnTo>
                            <a:pt x="1137" y="62"/>
                          </a:lnTo>
                          <a:lnTo>
                            <a:pt x="1137" y="64"/>
                          </a:lnTo>
                          <a:lnTo>
                            <a:pt x="1138" y="64"/>
                          </a:lnTo>
                          <a:lnTo>
                            <a:pt x="1138" y="60"/>
                          </a:lnTo>
                          <a:lnTo>
                            <a:pt x="1138" y="63"/>
                          </a:lnTo>
                          <a:lnTo>
                            <a:pt x="1139" y="62"/>
                          </a:lnTo>
                          <a:lnTo>
                            <a:pt x="1139" y="61"/>
                          </a:lnTo>
                          <a:lnTo>
                            <a:pt x="1140" y="60"/>
                          </a:lnTo>
                          <a:lnTo>
                            <a:pt x="1140" y="59"/>
                          </a:lnTo>
                          <a:lnTo>
                            <a:pt x="1140" y="58"/>
                          </a:lnTo>
                          <a:lnTo>
                            <a:pt x="1141" y="59"/>
                          </a:lnTo>
                          <a:lnTo>
                            <a:pt x="1141" y="61"/>
                          </a:lnTo>
                          <a:lnTo>
                            <a:pt x="1142" y="58"/>
                          </a:lnTo>
                          <a:lnTo>
                            <a:pt x="1142" y="57"/>
                          </a:lnTo>
                          <a:lnTo>
                            <a:pt x="1143" y="57"/>
                          </a:lnTo>
                          <a:lnTo>
                            <a:pt x="1143" y="57"/>
                          </a:lnTo>
                          <a:lnTo>
                            <a:pt x="1143" y="58"/>
                          </a:lnTo>
                          <a:lnTo>
                            <a:pt x="1144" y="59"/>
                          </a:lnTo>
                          <a:lnTo>
                            <a:pt x="1144" y="61"/>
                          </a:lnTo>
                          <a:lnTo>
                            <a:pt x="1145" y="62"/>
                          </a:lnTo>
                          <a:lnTo>
                            <a:pt x="1145" y="59"/>
                          </a:lnTo>
                          <a:lnTo>
                            <a:pt x="1145" y="62"/>
                          </a:lnTo>
                          <a:lnTo>
                            <a:pt x="1146" y="63"/>
                          </a:lnTo>
                          <a:lnTo>
                            <a:pt x="1146" y="62"/>
                          </a:lnTo>
                          <a:lnTo>
                            <a:pt x="1147" y="61"/>
                          </a:lnTo>
                          <a:lnTo>
                            <a:pt x="1147" y="60"/>
                          </a:lnTo>
                          <a:lnTo>
                            <a:pt x="1148" y="62"/>
                          </a:lnTo>
                          <a:lnTo>
                            <a:pt x="1148" y="61"/>
                          </a:lnTo>
                          <a:lnTo>
                            <a:pt x="1148" y="63"/>
                          </a:lnTo>
                          <a:lnTo>
                            <a:pt x="1149" y="65"/>
                          </a:lnTo>
                          <a:lnTo>
                            <a:pt x="1149" y="65"/>
                          </a:lnTo>
                          <a:lnTo>
                            <a:pt x="1150" y="65"/>
                          </a:lnTo>
                          <a:lnTo>
                            <a:pt x="1150" y="62"/>
                          </a:lnTo>
                          <a:lnTo>
                            <a:pt x="1150" y="63"/>
                          </a:lnTo>
                          <a:lnTo>
                            <a:pt x="1151" y="64"/>
                          </a:lnTo>
                          <a:lnTo>
                            <a:pt x="1151" y="63"/>
                          </a:lnTo>
                          <a:lnTo>
                            <a:pt x="1152" y="65"/>
                          </a:lnTo>
                          <a:lnTo>
                            <a:pt x="1152" y="61"/>
                          </a:lnTo>
                          <a:lnTo>
                            <a:pt x="1153" y="62"/>
                          </a:lnTo>
                          <a:lnTo>
                            <a:pt x="1153" y="63"/>
                          </a:lnTo>
                          <a:lnTo>
                            <a:pt x="1153" y="62"/>
                          </a:lnTo>
                          <a:lnTo>
                            <a:pt x="1154" y="60"/>
                          </a:lnTo>
                          <a:lnTo>
                            <a:pt x="1154" y="60"/>
                          </a:lnTo>
                          <a:lnTo>
                            <a:pt x="1155" y="60"/>
                          </a:lnTo>
                          <a:lnTo>
                            <a:pt x="1155" y="58"/>
                          </a:lnTo>
                          <a:lnTo>
                            <a:pt x="1155" y="55"/>
                          </a:lnTo>
                          <a:lnTo>
                            <a:pt x="1156" y="57"/>
                          </a:lnTo>
                          <a:lnTo>
                            <a:pt x="1156" y="55"/>
                          </a:lnTo>
                          <a:lnTo>
                            <a:pt x="1157" y="58"/>
                          </a:lnTo>
                          <a:lnTo>
                            <a:pt x="1157" y="58"/>
                          </a:lnTo>
                          <a:lnTo>
                            <a:pt x="1158" y="59"/>
                          </a:lnTo>
                          <a:lnTo>
                            <a:pt x="1158" y="59"/>
                          </a:lnTo>
                          <a:lnTo>
                            <a:pt x="1158" y="58"/>
                          </a:lnTo>
                          <a:lnTo>
                            <a:pt x="1159" y="57"/>
                          </a:lnTo>
                          <a:lnTo>
                            <a:pt x="1159" y="60"/>
                          </a:lnTo>
                          <a:lnTo>
                            <a:pt x="1160" y="62"/>
                          </a:lnTo>
                          <a:lnTo>
                            <a:pt x="1160" y="62"/>
                          </a:lnTo>
                          <a:lnTo>
                            <a:pt x="1160" y="60"/>
                          </a:lnTo>
                          <a:lnTo>
                            <a:pt x="1161" y="59"/>
                          </a:lnTo>
                          <a:lnTo>
                            <a:pt x="1161" y="59"/>
                          </a:lnTo>
                          <a:lnTo>
                            <a:pt x="1162" y="59"/>
                          </a:lnTo>
                          <a:lnTo>
                            <a:pt x="1162" y="61"/>
                          </a:lnTo>
                          <a:lnTo>
                            <a:pt x="1163" y="60"/>
                          </a:lnTo>
                          <a:lnTo>
                            <a:pt x="1163" y="61"/>
                          </a:lnTo>
                          <a:lnTo>
                            <a:pt x="1163" y="62"/>
                          </a:lnTo>
                          <a:lnTo>
                            <a:pt x="1164" y="62"/>
                          </a:lnTo>
                          <a:lnTo>
                            <a:pt x="1164" y="63"/>
                          </a:lnTo>
                          <a:lnTo>
                            <a:pt x="1165" y="62"/>
                          </a:lnTo>
                          <a:lnTo>
                            <a:pt x="1165" y="65"/>
                          </a:lnTo>
                          <a:lnTo>
                            <a:pt x="1165" y="59"/>
                          </a:lnTo>
                          <a:lnTo>
                            <a:pt x="1166" y="60"/>
                          </a:lnTo>
                          <a:lnTo>
                            <a:pt x="1166" y="62"/>
                          </a:lnTo>
                          <a:lnTo>
                            <a:pt x="1167" y="59"/>
                          </a:lnTo>
                          <a:lnTo>
                            <a:pt x="1167" y="56"/>
                          </a:lnTo>
                          <a:lnTo>
                            <a:pt x="1168" y="61"/>
                          </a:lnTo>
                          <a:lnTo>
                            <a:pt x="1168" y="57"/>
                          </a:lnTo>
                          <a:lnTo>
                            <a:pt x="1168" y="56"/>
                          </a:lnTo>
                          <a:lnTo>
                            <a:pt x="1169" y="56"/>
                          </a:lnTo>
                          <a:lnTo>
                            <a:pt x="1169" y="55"/>
                          </a:lnTo>
                          <a:lnTo>
                            <a:pt x="1170" y="56"/>
                          </a:lnTo>
                          <a:lnTo>
                            <a:pt x="1170" y="57"/>
                          </a:lnTo>
                          <a:lnTo>
                            <a:pt x="1170" y="56"/>
                          </a:lnTo>
                          <a:lnTo>
                            <a:pt x="1171" y="54"/>
                          </a:lnTo>
                          <a:lnTo>
                            <a:pt x="1171" y="55"/>
                          </a:lnTo>
                          <a:lnTo>
                            <a:pt x="1172" y="54"/>
                          </a:lnTo>
                          <a:lnTo>
                            <a:pt x="1172" y="54"/>
                          </a:lnTo>
                          <a:lnTo>
                            <a:pt x="1173" y="56"/>
                          </a:lnTo>
                          <a:lnTo>
                            <a:pt x="1173" y="58"/>
                          </a:lnTo>
                          <a:lnTo>
                            <a:pt x="1173" y="59"/>
                          </a:lnTo>
                          <a:lnTo>
                            <a:pt x="1174" y="56"/>
                          </a:lnTo>
                          <a:lnTo>
                            <a:pt x="1174" y="55"/>
                          </a:lnTo>
                          <a:lnTo>
                            <a:pt x="1175" y="57"/>
                          </a:lnTo>
                          <a:lnTo>
                            <a:pt x="1175" y="57"/>
                          </a:lnTo>
                          <a:lnTo>
                            <a:pt x="1175" y="58"/>
                          </a:lnTo>
                          <a:lnTo>
                            <a:pt x="1176" y="59"/>
                          </a:lnTo>
                          <a:lnTo>
                            <a:pt x="1176" y="57"/>
                          </a:lnTo>
                          <a:lnTo>
                            <a:pt x="1177" y="59"/>
                          </a:lnTo>
                          <a:lnTo>
                            <a:pt x="1177" y="58"/>
                          </a:lnTo>
                          <a:lnTo>
                            <a:pt x="1178" y="60"/>
                          </a:lnTo>
                          <a:lnTo>
                            <a:pt x="1178" y="60"/>
                          </a:lnTo>
                          <a:lnTo>
                            <a:pt x="1178" y="60"/>
                          </a:lnTo>
                          <a:lnTo>
                            <a:pt x="1179" y="60"/>
                          </a:lnTo>
                          <a:lnTo>
                            <a:pt x="1179" y="61"/>
                          </a:lnTo>
                          <a:lnTo>
                            <a:pt x="1180" y="60"/>
                          </a:lnTo>
                          <a:lnTo>
                            <a:pt x="1180" y="58"/>
                          </a:lnTo>
                          <a:lnTo>
                            <a:pt x="1180" y="57"/>
                          </a:lnTo>
                          <a:lnTo>
                            <a:pt x="1181" y="57"/>
                          </a:lnTo>
                          <a:lnTo>
                            <a:pt x="1181" y="57"/>
                          </a:lnTo>
                          <a:lnTo>
                            <a:pt x="1182" y="54"/>
                          </a:lnTo>
                          <a:lnTo>
                            <a:pt x="1182" y="55"/>
                          </a:lnTo>
                          <a:lnTo>
                            <a:pt x="1183" y="56"/>
                          </a:lnTo>
                          <a:lnTo>
                            <a:pt x="1183" y="55"/>
                          </a:lnTo>
                          <a:lnTo>
                            <a:pt x="1183" y="53"/>
                          </a:lnTo>
                          <a:lnTo>
                            <a:pt x="1184" y="55"/>
                          </a:lnTo>
                          <a:lnTo>
                            <a:pt x="1184" y="51"/>
                          </a:lnTo>
                          <a:lnTo>
                            <a:pt x="1185" y="54"/>
                          </a:lnTo>
                          <a:lnTo>
                            <a:pt x="1185" y="53"/>
                          </a:lnTo>
                          <a:lnTo>
                            <a:pt x="1185" y="55"/>
                          </a:lnTo>
                          <a:lnTo>
                            <a:pt x="1186" y="55"/>
                          </a:lnTo>
                          <a:lnTo>
                            <a:pt x="1186" y="53"/>
                          </a:lnTo>
                          <a:lnTo>
                            <a:pt x="1187" y="57"/>
                          </a:lnTo>
                          <a:lnTo>
                            <a:pt x="1187" y="57"/>
                          </a:lnTo>
                          <a:lnTo>
                            <a:pt x="1188" y="58"/>
                          </a:lnTo>
                          <a:lnTo>
                            <a:pt x="1188" y="58"/>
                          </a:lnTo>
                          <a:lnTo>
                            <a:pt x="1188" y="56"/>
                          </a:lnTo>
                          <a:lnTo>
                            <a:pt x="1189" y="58"/>
                          </a:lnTo>
                          <a:lnTo>
                            <a:pt x="1189" y="60"/>
                          </a:lnTo>
                          <a:lnTo>
                            <a:pt x="1190" y="60"/>
                          </a:lnTo>
                          <a:lnTo>
                            <a:pt x="1190" y="61"/>
                          </a:lnTo>
                          <a:lnTo>
                            <a:pt x="1190" y="61"/>
                          </a:lnTo>
                          <a:lnTo>
                            <a:pt x="1191" y="59"/>
                          </a:lnTo>
                          <a:lnTo>
                            <a:pt x="1191" y="57"/>
                          </a:lnTo>
                          <a:lnTo>
                            <a:pt x="1192" y="59"/>
                          </a:lnTo>
                          <a:lnTo>
                            <a:pt x="1192" y="59"/>
                          </a:lnTo>
                          <a:lnTo>
                            <a:pt x="1193" y="59"/>
                          </a:lnTo>
                          <a:lnTo>
                            <a:pt x="1193" y="57"/>
                          </a:lnTo>
                          <a:lnTo>
                            <a:pt x="1193" y="54"/>
                          </a:lnTo>
                          <a:lnTo>
                            <a:pt x="1194" y="58"/>
                          </a:lnTo>
                          <a:lnTo>
                            <a:pt x="1194" y="57"/>
                          </a:lnTo>
                          <a:lnTo>
                            <a:pt x="1195" y="57"/>
                          </a:lnTo>
                          <a:lnTo>
                            <a:pt x="1195" y="54"/>
                          </a:lnTo>
                          <a:lnTo>
                            <a:pt x="1195" y="58"/>
                          </a:lnTo>
                          <a:lnTo>
                            <a:pt x="1196" y="55"/>
                          </a:lnTo>
                          <a:lnTo>
                            <a:pt x="1196" y="56"/>
                          </a:lnTo>
                          <a:lnTo>
                            <a:pt x="1197" y="54"/>
                          </a:lnTo>
                          <a:lnTo>
                            <a:pt x="1197" y="52"/>
                          </a:lnTo>
                          <a:lnTo>
                            <a:pt x="1198" y="53"/>
                          </a:lnTo>
                          <a:lnTo>
                            <a:pt x="1198" y="51"/>
                          </a:lnTo>
                          <a:lnTo>
                            <a:pt x="1198" y="53"/>
                          </a:lnTo>
                          <a:lnTo>
                            <a:pt x="1199" y="52"/>
                          </a:lnTo>
                          <a:lnTo>
                            <a:pt x="1199" y="51"/>
                          </a:lnTo>
                          <a:lnTo>
                            <a:pt x="1200" y="54"/>
                          </a:lnTo>
                          <a:lnTo>
                            <a:pt x="1200" y="52"/>
                          </a:lnTo>
                          <a:lnTo>
                            <a:pt x="1200" y="54"/>
                          </a:lnTo>
                          <a:lnTo>
                            <a:pt x="1201" y="56"/>
                          </a:lnTo>
                          <a:lnTo>
                            <a:pt x="1201" y="56"/>
                          </a:lnTo>
                          <a:lnTo>
                            <a:pt x="1202" y="55"/>
                          </a:lnTo>
                          <a:lnTo>
                            <a:pt x="1202" y="55"/>
                          </a:lnTo>
                          <a:lnTo>
                            <a:pt x="1203" y="55"/>
                          </a:lnTo>
                          <a:lnTo>
                            <a:pt x="1203" y="57"/>
                          </a:lnTo>
                          <a:lnTo>
                            <a:pt x="1203" y="58"/>
                          </a:lnTo>
                          <a:lnTo>
                            <a:pt x="1204" y="57"/>
                          </a:lnTo>
                          <a:lnTo>
                            <a:pt x="1204" y="58"/>
                          </a:lnTo>
                          <a:lnTo>
                            <a:pt x="1205" y="58"/>
                          </a:lnTo>
                          <a:lnTo>
                            <a:pt x="1205" y="57"/>
                          </a:lnTo>
                          <a:lnTo>
                            <a:pt x="1205" y="59"/>
                          </a:lnTo>
                          <a:lnTo>
                            <a:pt x="1206" y="58"/>
                          </a:lnTo>
                          <a:lnTo>
                            <a:pt x="1206" y="60"/>
                          </a:lnTo>
                          <a:lnTo>
                            <a:pt x="1207" y="57"/>
                          </a:lnTo>
                          <a:lnTo>
                            <a:pt x="1207" y="58"/>
                          </a:lnTo>
                          <a:lnTo>
                            <a:pt x="1208" y="59"/>
                          </a:lnTo>
                          <a:lnTo>
                            <a:pt x="1208" y="56"/>
                          </a:lnTo>
                          <a:lnTo>
                            <a:pt x="1208" y="57"/>
                          </a:lnTo>
                          <a:lnTo>
                            <a:pt x="1209" y="58"/>
                          </a:lnTo>
                          <a:lnTo>
                            <a:pt x="1209" y="58"/>
                          </a:lnTo>
                          <a:lnTo>
                            <a:pt x="1210" y="57"/>
                          </a:lnTo>
                          <a:lnTo>
                            <a:pt x="1210" y="56"/>
                          </a:lnTo>
                          <a:lnTo>
                            <a:pt x="1210" y="55"/>
                          </a:lnTo>
                          <a:lnTo>
                            <a:pt x="1211" y="54"/>
                          </a:lnTo>
                          <a:lnTo>
                            <a:pt x="1211" y="53"/>
                          </a:lnTo>
                          <a:lnTo>
                            <a:pt x="1212" y="52"/>
                          </a:lnTo>
                          <a:lnTo>
                            <a:pt x="1212" y="56"/>
                          </a:lnTo>
                          <a:lnTo>
                            <a:pt x="1213" y="55"/>
                          </a:lnTo>
                          <a:lnTo>
                            <a:pt x="1213" y="56"/>
                          </a:lnTo>
                          <a:lnTo>
                            <a:pt x="1213" y="55"/>
                          </a:lnTo>
                          <a:lnTo>
                            <a:pt x="1214" y="56"/>
                          </a:lnTo>
                          <a:lnTo>
                            <a:pt x="1214" y="54"/>
                          </a:lnTo>
                          <a:lnTo>
                            <a:pt x="1215" y="56"/>
                          </a:lnTo>
                          <a:lnTo>
                            <a:pt x="1215" y="57"/>
                          </a:lnTo>
                          <a:lnTo>
                            <a:pt x="1215" y="55"/>
                          </a:lnTo>
                          <a:lnTo>
                            <a:pt x="1216" y="57"/>
                          </a:lnTo>
                          <a:lnTo>
                            <a:pt x="1216" y="57"/>
                          </a:lnTo>
                          <a:lnTo>
                            <a:pt x="1217" y="58"/>
                          </a:lnTo>
                          <a:lnTo>
                            <a:pt x="1217" y="57"/>
                          </a:lnTo>
                          <a:lnTo>
                            <a:pt x="1218" y="61"/>
                          </a:lnTo>
                          <a:lnTo>
                            <a:pt x="1218" y="58"/>
                          </a:lnTo>
                          <a:lnTo>
                            <a:pt x="1218" y="58"/>
                          </a:lnTo>
                          <a:lnTo>
                            <a:pt x="1219" y="60"/>
                          </a:lnTo>
                          <a:lnTo>
                            <a:pt x="1219" y="56"/>
                          </a:lnTo>
                          <a:lnTo>
                            <a:pt x="1220" y="55"/>
                          </a:lnTo>
                          <a:lnTo>
                            <a:pt x="1220" y="58"/>
                          </a:lnTo>
                          <a:lnTo>
                            <a:pt x="1220" y="60"/>
                          </a:lnTo>
                          <a:lnTo>
                            <a:pt x="1221" y="56"/>
                          </a:lnTo>
                          <a:lnTo>
                            <a:pt x="1221" y="55"/>
                          </a:lnTo>
                          <a:lnTo>
                            <a:pt x="1222" y="58"/>
                          </a:lnTo>
                          <a:lnTo>
                            <a:pt x="1222" y="57"/>
                          </a:lnTo>
                          <a:lnTo>
                            <a:pt x="1223" y="58"/>
                          </a:lnTo>
                          <a:lnTo>
                            <a:pt x="1223" y="55"/>
                          </a:lnTo>
                          <a:lnTo>
                            <a:pt x="1223" y="54"/>
                          </a:lnTo>
                          <a:lnTo>
                            <a:pt x="1224" y="55"/>
                          </a:lnTo>
                          <a:lnTo>
                            <a:pt x="1224" y="53"/>
                          </a:lnTo>
                          <a:lnTo>
                            <a:pt x="1225" y="53"/>
                          </a:lnTo>
                          <a:lnTo>
                            <a:pt x="1225" y="54"/>
                          </a:lnTo>
                          <a:lnTo>
                            <a:pt x="1225" y="56"/>
                          </a:lnTo>
                          <a:lnTo>
                            <a:pt x="1226" y="53"/>
                          </a:lnTo>
                          <a:lnTo>
                            <a:pt x="1226" y="53"/>
                          </a:lnTo>
                          <a:lnTo>
                            <a:pt x="1227" y="54"/>
                          </a:lnTo>
                          <a:lnTo>
                            <a:pt x="1227" y="53"/>
                          </a:lnTo>
                          <a:lnTo>
                            <a:pt x="1228" y="54"/>
                          </a:lnTo>
                          <a:lnTo>
                            <a:pt x="1228" y="51"/>
                          </a:lnTo>
                          <a:lnTo>
                            <a:pt x="1228" y="54"/>
                          </a:lnTo>
                          <a:lnTo>
                            <a:pt x="1229" y="55"/>
                          </a:lnTo>
                          <a:lnTo>
                            <a:pt x="1229" y="54"/>
                          </a:lnTo>
                          <a:lnTo>
                            <a:pt x="1230" y="56"/>
                          </a:lnTo>
                          <a:lnTo>
                            <a:pt x="1230" y="56"/>
                          </a:lnTo>
                          <a:lnTo>
                            <a:pt x="1230" y="50"/>
                          </a:lnTo>
                          <a:lnTo>
                            <a:pt x="1231" y="57"/>
                          </a:lnTo>
                          <a:lnTo>
                            <a:pt x="1231" y="58"/>
                          </a:lnTo>
                          <a:lnTo>
                            <a:pt x="1232" y="60"/>
                          </a:lnTo>
                          <a:lnTo>
                            <a:pt x="1232" y="57"/>
                          </a:lnTo>
                          <a:lnTo>
                            <a:pt x="1233" y="59"/>
                          </a:lnTo>
                          <a:lnTo>
                            <a:pt x="1233" y="57"/>
                          </a:lnTo>
                          <a:lnTo>
                            <a:pt x="1233" y="57"/>
                          </a:lnTo>
                          <a:lnTo>
                            <a:pt x="1234" y="57"/>
                          </a:lnTo>
                          <a:lnTo>
                            <a:pt x="1234" y="56"/>
                          </a:lnTo>
                          <a:lnTo>
                            <a:pt x="1235" y="59"/>
                          </a:lnTo>
                          <a:lnTo>
                            <a:pt x="1235" y="60"/>
                          </a:lnTo>
                          <a:lnTo>
                            <a:pt x="1235" y="59"/>
                          </a:lnTo>
                          <a:lnTo>
                            <a:pt x="1236" y="60"/>
                          </a:lnTo>
                          <a:lnTo>
                            <a:pt x="1236" y="58"/>
                          </a:lnTo>
                          <a:lnTo>
                            <a:pt x="1237" y="54"/>
                          </a:lnTo>
                          <a:lnTo>
                            <a:pt x="1237" y="55"/>
                          </a:lnTo>
                          <a:lnTo>
                            <a:pt x="1238" y="56"/>
                          </a:lnTo>
                          <a:lnTo>
                            <a:pt x="1238" y="54"/>
                          </a:lnTo>
                          <a:lnTo>
                            <a:pt x="1238" y="53"/>
                          </a:lnTo>
                          <a:lnTo>
                            <a:pt x="1239" y="53"/>
                          </a:lnTo>
                          <a:lnTo>
                            <a:pt x="1239" y="53"/>
                          </a:lnTo>
                          <a:lnTo>
                            <a:pt x="1240" y="51"/>
                          </a:lnTo>
                          <a:lnTo>
                            <a:pt x="1240" y="52"/>
                          </a:lnTo>
                          <a:lnTo>
                            <a:pt x="1240" y="51"/>
                          </a:lnTo>
                          <a:lnTo>
                            <a:pt x="1241" y="55"/>
                          </a:lnTo>
                          <a:lnTo>
                            <a:pt x="1241" y="53"/>
                          </a:lnTo>
                          <a:lnTo>
                            <a:pt x="1242" y="55"/>
                          </a:lnTo>
                          <a:lnTo>
                            <a:pt x="1242" y="55"/>
                          </a:lnTo>
                          <a:lnTo>
                            <a:pt x="1243" y="56"/>
                          </a:lnTo>
                          <a:lnTo>
                            <a:pt x="1243" y="57"/>
                          </a:lnTo>
                          <a:lnTo>
                            <a:pt x="1243" y="58"/>
                          </a:lnTo>
                          <a:lnTo>
                            <a:pt x="1244" y="59"/>
                          </a:lnTo>
                          <a:lnTo>
                            <a:pt x="1244" y="58"/>
                          </a:lnTo>
                          <a:lnTo>
                            <a:pt x="1245" y="59"/>
                          </a:lnTo>
                          <a:lnTo>
                            <a:pt x="1245" y="57"/>
                          </a:lnTo>
                          <a:lnTo>
                            <a:pt x="1245" y="57"/>
                          </a:lnTo>
                          <a:lnTo>
                            <a:pt x="1246" y="60"/>
                          </a:lnTo>
                          <a:lnTo>
                            <a:pt x="1246" y="60"/>
                          </a:lnTo>
                          <a:lnTo>
                            <a:pt x="1247" y="58"/>
                          </a:lnTo>
                          <a:lnTo>
                            <a:pt x="1247" y="58"/>
                          </a:lnTo>
                          <a:lnTo>
                            <a:pt x="1248" y="61"/>
                          </a:lnTo>
                          <a:lnTo>
                            <a:pt x="1248" y="59"/>
                          </a:lnTo>
                          <a:lnTo>
                            <a:pt x="1248" y="61"/>
                          </a:lnTo>
                          <a:lnTo>
                            <a:pt x="1249" y="58"/>
                          </a:lnTo>
                          <a:lnTo>
                            <a:pt x="1249" y="56"/>
                          </a:lnTo>
                          <a:lnTo>
                            <a:pt x="1250" y="57"/>
                          </a:lnTo>
                          <a:lnTo>
                            <a:pt x="1250" y="57"/>
                          </a:lnTo>
                          <a:lnTo>
                            <a:pt x="1250" y="57"/>
                          </a:lnTo>
                          <a:lnTo>
                            <a:pt x="1251" y="55"/>
                          </a:lnTo>
                          <a:lnTo>
                            <a:pt x="1251" y="53"/>
                          </a:lnTo>
                          <a:lnTo>
                            <a:pt x="1252" y="54"/>
                          </a:lnTo>
                          <a:lnTo>
                            <a:pt x="1252" y="54"/>
                          </a:lnTo>
                          <a:lnTo>
                            <a:pt x="1253" y="53"/>
                          </a:lnTo>
                          <a:lnTo>
                            <a:pt x="1253" y="52"/>
                          </a:lnTo>
                          <a:lnTo>
                            <a:pt x="1253" y="52"/>
                          </a:lnTo>
                          <a:lnTo>
                            <a:pt x="1254" y="54"/>
                          </a:lnTo>
                          <a:lnTo>
                            <a:pt x="1254" y="55"/>
                          </a:lnTo>
                          <a:lnTo>
                            <a:pt x="1255" y="53"/>
                          </a:lnTo>
                          <a:lnTo>
                            <a:pt x="1255" y="53"/>
                          </a:lnTo>
                          <a:lnTo>
                            <a:pt x="1255" y="53"/>
                          </a:lnTo>
                          <a:lnTo>
                            <a:pt x="1256" y="54"/>
                          </a:lnTo>
                          <a:lnTo>
                            <a:pt x="1256" y="55"/>
                          </a:lnTo>
                          <a:lnTo>
                            <a:pt x="1257" y="54"/>
                          </a:lnTo>
                          <a:lnTo>
                            <a:pt x="1257" y="55"/>
                          </a:lnTo>
                          <a:lnTo>
                            <a:pt x="1258" y="52"/>
                          </a:lnTo>
                          <a:lnTo>
                            <a:pt x="1258" y="55"/>
                          </a:lnTo>
                          <a:lnTo>
                            <a:pt x="1258" y="58"/>
                          </a:lnTo>
                          <a:lnTo>
                            <a:pt x="1259" y="54"/>
                          </a:lnTo>
                          <a:lnTo>
                            <a:pt x="1259" y="58"/>
                          </a:lnTo>
                          <a:lnTo>
                            <a:pt x="1260" y="57"/>
                          </a:lnTo>
                          <a:lnTo>
                            <a:pt x="1260" y="58"/>
                          </a:lnTo>
                          <a:lnTo>
                            <a:pt x="1260" y="60"/>
                          </a:lnTo>
                          <a:lnTo>
                            <a:pt x="1261" y="56"/>
                          </a:lnTo>
                          <a:lnTo>
                            <a:pt x="1261" y="59"/>
                          </a:lnTo>
                          <a:lnTo>
                            <a:pt x="1262" y="58"/>
                          </a:lnTo>
                          <a:lnTo>
                            <a:pt x="1262" y="59"/>
                          </a:lnTo>
                          <a:lnTo>
                            <a:pt x="1263" y="60"/>
                          </a:lnTo>
                          <a:lnTo>
                            <a:pt x="1263" y="58"/>
                          </a:lnTo>
                          <a:lnTo>
                            <a:pt x="1263" y="59"/>
                          </a:lnTo>
                          <a:lnTo>
                            <a:pt x="1264" y="58"/>
                          </a:lnTo>
                          <a:lnTo>
                            <a:pt x="1264" y="57"/>
                          </a:lnTo>
                          <a:lnTo>
                            <a:pt x="1265" y="58"/>
                          </a:lnTo>
                          <a:lnTo>
                            <a:pt x="1265" y="57"/>
                          </a:lnTo>
                          <a:lnTo>
                            <a:pt x="1265" y="55"/>
                          </a:lnTo>
                          <a:lnTo>
                            <a:pt x="1266" y="54"/>
                          </a:lnTo>
                          <a:lnTo>
                            <a:pt x="1266" y="54"/>
                          </a:lnTo>
                          <a:lnTo>
                            <a:pt x="1267" y="54"/>
                          </a:lnTo>
                          <a:lnTo>
                            <a:pt x="1267" y="55"/>
                          </a:lnTo>
                          <a:lnTo>
                            <a:pt x="1268" y="52"/>
                          </a:lnTo>
                          <a:lnTo>
                            <a:pt x="1268" y="54"/>
                          </a:lnTo>
                          <a:lnTo>
                            <a:pt x="1268" y="53"/>
                          </a:lnTo>
                          <a:lnTo>
                            <a:pt x="1269" y="53"/>
                          </a:lnTo>
                          <a:lnTo>
                            <a:pt x="1269" y="55"/>
                          </a:lnTo>
                          <a:lnTo>
                            <a:pt x="1270" y="56"/>
                          </a:lnTo>
                          <a:lnTo>
                            <a:pt x="1270" y="55"/>
                          </a:lnTo>
                          <a:lnTo>
                            <a:pt x="1270" y="58"/>
                          </a:lnTo>
                          <a:lnTo>
                            <a:pt x="1271" y="59"/>
                          </a:lnTo>
                          <a:lnTo>
                            <a:pt x="1271" y="55"/>
                          </a:lnTo>
                          <a:lnTo>
                            <a:pt x="1272" y="57"/>
                          </a:lnTo>
                          <a:lnTo>
                            <a:pt x="1272" y="57"/>
                          </a:lnTo>
                          <a:lnTo>
                            <a:pt x="1273" y="59"/>
                          </a:lnTo>
                          <a:lnTo>
                            <a:pt x="1273" y="57"/>
                          </a:lnTo>
                          <a:lnTo>
                            <a:pt x="1273" y="59"/>
                          </a:lnTo>
                          <a:lnTo>
                            <a:pt x="1274" y="60"/>
                          </a:lnTo>
                          <a:lnTo>
                            <a:pt x="1274" y="59"/>
                          </a:lnTo>
                          <a:lnTo>
                            <a:pt x="1275" y="60"/>
                          </a:lnTo>
                          <a:lnTo>
                            <a:pt x="1275" y="57"/>
                          </a:lnTo>
                          <a:lnTo>
                            <a:pt x="1275" y="59"/>
                          </a:lnTo>
                          <a:lnTo>
                            <a:pt x="1276" y="60"/>
                          </a:lnTo>
                          <a:lnTo>
                            <a:pt x="1276" y="58"/>
                          </a:lnTo>
                          <a:lnTo>
                            <a:pt x="1277" y="58"/>
                          </a:lnTo>
                          <a:lnTo>
                            <a:pt x="1277" y="58"/>
                          </a:lnTo>
                          <a:lnTo>
                            <a:pt x="1278" y="57"/>
                          </a:lnTo>
                          <a:lnTo>
                            <a:pt x="1278" y="58"/>
                          </a:lnTo>
                          <a:lnTo>
                            <a:pt x="1278" y="59"/>
                          </a:lnTo>
                          <a:lnTo>
                            <a:pt x="1279" y="57"/>
                          </a:lnTo>
                          <a:lnTo>
                            <a:pt x="1279" y="55"/>
                          </a:lnTo>
                          <a:lnTo>
                            <a:pt x="1280" y="56"/>
                          </a:lnTo>
                          <a:lnTo>
                            <a:pt x="1280" y="55"/>
                          </a:lnTo>
                          <a:lnTo>
                            <a:pt x="1280" y="56"/>
                          </a:lnTo>
                          <a:lnTo>
                            <a:pt x="1281" y="55"/>
                          </a:lnTo>
                          <a:lnTo>
                            <a:pt x="1281" y="55"/>
                          </a:lnTo>
                          <a:lnTo>
                            <a:pt x="1282" y="55"/>
                          </a:lnTo>
                          <a:lnTo>
                            <a:pt x="1282" y="56"/>
                          </a:lnTo>
                          <a:lnTo>
                            <a:pt x="1283" y="56"/>
                          </a:lnTo>
                          <a:lnTo>
                            <a:pt x="1283" y="57"/>
                          </a:lnTo>
                          <a:lnTo>
                            <a:pt x="1283" y="58"/>
                          </a:lnTo>
                          <a:lnTo>
                            <a:pt x="1284" y="58"/>
                          </a:lnTo>
                          <a:lnTo>
                            <a:pt x="1284" y="58"/>
                          </a:lnTo>
                          <a:lnTo>
                            <a:pt x="1285" y="58"/>
                          </a:lnTo>
                          <a:lnTo>
                            <a:pt x="1285" y="57"/>
                          </a:lnTo>
                          <a:lnTo>
                            <a:pt x="1285" y="61"/>
                          </a:lnTo>
                          <a:lnTo>
                            <a:pt x="1286" y="58"/>
                          </a:lnTo>
                          <a:lnTo>
                            <a:pt x="1286" y="58"/>
                          </a:lnTo>
                          <a:lnTo>
                            <a:pt x="1287" y="61"/>
                          </a:lnTo>
                          <a:lnTo>
                            <a:pt x="1287" y="61"/>
                          </a:lnTo>
                          <a:lnTo>
                            <a:pt x="1288" y="61"/>
                          </a:lnTo>
                          <a:lnTo>
                            <a:pt x="1288" y="61"/>
                          </a:lnTo>
                          <a:lnTo>
                            <a:pt x="1288" y="64"/>
                          </a:lnTo>
                          <a:lnTo>
                            <a:pt x="1289" y="61"/>
                          </a:lnTo>
                          <a:lnTo>
                            <a:pt x="1289" y="62"/>
                          </a:lnTo>
                          <a:lnTo>
                            <a:pt x="1290" y="63"/>
                          </a:lnTo>
                          <a:lnTo>
                            <a:pt x="1290" y="63"/>
                          </a:lnTo>
                          <a:lnTo>
                            <a:pt x="1290" y="63"/>
                          </a:lnTo>
                          <a:lnTo>
                            <a:pt x="1291" y="63"/>
                          </a:lnTo>
                          <a:lnTo>
                            <a:pt x="1291" y="62"/>
                          </a:lnTo>
                          <a:lnTo>
                            <a:pt x="1292" y="60"/>
                          </a:lnTo>
                          <a:lnTo>
                            <a:pt x="1292" y="61"/>
                          </a:lnTo>
                          <a:lnTo>
                            <a:pt x="1293" y="60"/>
                          </a:lnTo>
                          <a:lnTo>
                            <a:pt x="1293" y="59"/>
                          </a:lnTo>
                          <a:lnTo>
                            <a:pt x="1293" y="57"/>
                          </a:lnTo>
                          <a:lnTo>
                            <a:pt x="1294" y="57"/>
                          </a:lnTo>
                          <a:lnTo>
                            <a:pt x="1294" y="59"/>
                          </a:lnTo>
                          <a:lnTo>
                            <a:pt x="1295" y="55"/>
                          </a:lnTo>
                          <a:lnTo>
                            <a:pt x="1295" y="57"/>
                          </a:lnTo>
                          <a:lnTo>
                            <a:pt x="1295" y="60"/>
                          </a:lnTo>
                          <a:lnTo>
                            <a:pt x="1296" y="60"/>
                          </a:lnTo>
                          <a:lnTo>
                            <a:pt x="1296" y="58"/>
                          </a:lnTo>
                          <a:lnTo>
                            <a:pt x="1297" y="58"/>
                          </a:lnTo>
                          <a:lnTo>
                            <a:pt x="1297" y="57"/>
                          </a:lnTo>
                          <a:lnTo>
                            <a:pt x="1298" y="57"/>
                          </a:lnTo>
                          <a:lnTo>
                            <a:pt x="1298" y="57"/>
                          </a:lnTo>
                          <a:lnTo>
                            <a:pt x="1298" y="58"/>
                          </a:lnTo>
                          <a:lnTo>
                            <a:pt x="1299" y="59"/>
                          </a:lnTo>
                          <a:lnTo>
                            <a:pt x="1299" y="57"/>
                          </a:lnTo>
                          <a:lnTo>
                            <a:pt x="1300" y="57"/>
                          </a:lnTo>
                          <a:lnTo>
                            <a:pt x="1300" y="60"/>
                          </a:lnTo>
                          <a:lnTo>
                            <a:pt x="1300" y="61"/>
                          </a:lnTo>
                          <a:lnTo>
                            <a:pt x="1301" y="61"/>
                          </a:lnTo>
                          <a:lnTo>
                            <a:pt x="1301" y="63"/>
                          </a:lnTo>
                          <a:lnTo>
                            <a:pt x="1302" y="64"/>
                          </a:lnTo>
                          <a:lnTo>
                            <a:pt x="1302" y="65"/>
                          </a:lnTo>
                          <a:lnTo>
                            <a:pt x="1303" y="60"/>
                          </a:lnTo>
                          <a:lnTo>
                            <a:pt x="1303" y="59"/>
                          </a:lnTo>
                          <a:lnTo>
                            <a:pt x="1303" y="62"/>
                          </a:lnTo>
                          <a:lnTo>
                            <a:pt x="1304" y="64"/>
                          </a:lnTo>
                          <a:lnTo>
                            <a:pt x="1304" y="63"/>
                          </a:lnTo>
                          <a:lnTo>
                            <a:pt x="1305" y="59"/>
                          </a:lnTo>
                          <a:lnTo>
                            <a:pt x="1305" y="63"/>
                          </a:lnTo>
                          <a:lnTo>
                            <a:pt x="1305" y="62"/>
                          </a:lnTo>
                          <a:lnTo>
                            <a:pt x="1306" y="64"/>
                          </a:lnTo>
                          <a:lnTo>
                            <a:pt x="1306" y="61"/>
                          </a:lnTo>
                          <a:lnTo>
                            <a:pt x="1307" y="63"/>
                          </a:lnTo>
                          <a:lnTo>
                            <a:pt x="1307" y="61"/>
                          </a:lnTo>
                          <a:lnTo>
                            <a:pt x="1308" y="61"/>
                          </a:lnTo>
                          <a:lnTo>
                            <a:pt x="1308" y="58"/>
                          </a:lnTo>
                          <a:lnTo>
                            <a:pt x="1308" y="59"/>
                          </a:lnTo>
                          <a:lnTo>
                            <a:pt x="1309" y="60"/>
                          </a:lnTo>
                          <a:lnTo>
                            <a:pt x="1309" y="59"/>
                          </a:lnTo>
                          <a:lnTo>
                            <a:pt x="1310" y="58"/>
                          </a:lnTo>
                          <a:lnTo>
                            <a:pt x="1310" y="59"/>
                          </a:lnTo>
                          <a:lnTo>
                            <a:pt x="1310" y="58"/>
                          </a:lnTo>
                          <a:lnTo>
                            <a:pt x="1311" y="57"/>
                          </a:lnTo>
                          <a:lnTo>
                            <a:pt x="1311" y="61"/>
                          </a:lnTo>
                          <a:lnTo>
                            <a:pt x="1312" y="57"/>
                          </a:lnTo>
                          <a:lnTo>
                            <a:pt x="1312" y="60"/>
                          </a:lnTo>
                          <a:lnTo>
                            <a:pt x="1313" y="60"/>
                          </a:lnTo>
                          <a:lnTo>
                            <a:pt x="1313" y="57"/>
                          </a:lnTo>
                          <a:lnTo>
                            <a:pt x="1313" y="58"/>
                          </a:lnTo>
                          <a:lnTo>
                            <a:pt x="1314" y="58"/>
                          </a:lnTo>
                          <a:lnTo>
                            <a:pt x="1314" y="57"/>
                          </a:lnTo>
                          <a:lnTo>
                            <a:pt x="1315" y="61"/>
                          </a:lnTo>
                          <a:lnTo>
                            <a:pt x="1315" y="62"/>
                          </a:lnTo>
                          <a:lnTo>
                            <a:pt x="1315" y="62"/>
                          </a:lnTo>
                          <a:lnTo>
                            <a:pt x="1316" y="61"/>
                          </a:lnTo>
                          <a:lnTo>
                            <a:pt x="1316" y="62"/>
                          </a:lnTo>
                          <a:lnTo>
                            <a:pt x="1317" y="62"/>
                          </a:lnTo>
                          <a:lnTo>
                            <a:pt x="1317" y="60"/>
                          </a:lnTo>
                          <a:lnTo>
                            <a:pt x="1318" y="61"/>
                          </a:lnTo>
                          <a:lnTo>
                            <a:pt x="1318" y="64"/>
                          </a:lnTo>
                          <a:lnTo>
                            <a:pt x="1318" y="61"/>
                          </a:lnTo>
                          <a:lnTo>
                            <a:pt x="1319" y="60"/>
                          </a:lnTo>
                          <a:lnTo>
                            <a:pt x="1319" y="62"/>
                          </a:lnTo>
                          <a:lnTo>
                            <a:pt x="1320" y="59"/>
                          </a:lnTo>
                          <a:lnTo>
                            <a:pt x="1320" y="59"/>
                          </a:lnTo>
                          <a:lnTo>
                            <a:pt x="1320" y="59"/>
                          </a:lnTo>
                          <a:lnTo>
                            <a:pt x="1321" y="59"/>
                          </a:lnTo>
                          <a:lnTo>
                            <a:pt x="1321" y="59"/>
                          </a:lnTo>
                          <a:lnTo>
                            <a:pt x="1322" y="58"/>
                          </a:lnTo>
                          <a:lnTo>
                            <a:pt x="1322" y="57"/>
                          </a:lnTo>
                          <a:lnTo>
                            <a:pt x="1323" y="55"/>
                          </a:lnTo>
                          <a:lnTo>
                            <a:pt x="1323" y="53"/>
                          </a:lnTo>
                          <a:lnTo>
                            <a:pt x="1323" y="55"/>
                          </a:lnTo>
                          <a:lnTo>
                            <a:pt x="1324" y="56"/>
                          </a:lnTo>
                          <a:lnTo>
                            <a:pt x="1324" y="58"/>
                          </a:lnTo>
                          <a:lnTo>
                            <a:pt x="1325" y="57"/>
                          </a:lnTo>
                          <a:lnTo>
                            <a:pt x="1325" y="58"/>
                          </a:lnTo>
                          <a:lnTo>
                            <a:pt x="1325" y="57"/>
                          </a:lnTo>
                          <a:lnTo>
                            <a:pt x="1326" y="56"/>
                          </a:lnTo>
                          <a:lnTo>
                            <a:pt x="1326" y="58"/>
                          </a:lnTo>
                          <a:lnTo>
                            <a:pt x="1327" y="58"/>
                          </a:lnTo>
                          <a:lnTo>
                            <a:pt x="1327" y="58"/>
                          </a:lnTo>
                          <a:lnTo>
                            <a:pt x="1328" y="59"/>
                          </a:lnTo>
                          <a:lnTo>
                            <a:pt x="1328" y="59"/>
                          </a:lnTo>
                          <a:lnTo>
                            <a:pt x="1328" y="61"/>
                          </a:lnTo>
                          <a:lnTo>
                            <a:pt x="1329" y="61"/>
                          </a:lnTo>
                          <a:lnTo>
                            <a:pt x="1329" y="63"/>
                          </a:lnTo>
                          <a:lnTo>
                            <a:pt x="1330" y="61"/>
                          </a:lnTo>
                          <a:lnTo>
                            <a:pt x="1330" y="61"/>
                          </a:lnTo>
                          <a:lnTo>
                            <a:pt x="1330" y="62"/>
                          </a:lnTo>
                          <a:lnTo>
                            <a:pt x="1331" y="60"/>
                          </a:lnTo>
                          <a:lnTo>
                            <a:pt x="1331" y="59"/>
                          </a:lnTo>
                          <a:lnTo>
                            <a:pt x="1332" y="59"/>
                          </a:lnTo>
                          <a:lnTo>
                            <a:pt x="1332" y="58"/>
                          </a:lnTo>
                          <a:lnTo>
                            <a:pt x="1333" y="58"/>
                          </a:lnTo>
                          <a:lnTo>
                            <a:pt x="1333" y="58"/>
                          </a:lnTo>
                          <a:lnTo>
                            <a:pt x="1333" y="62"/>
                          </a:lnTo>
                          <a:lnTo>
                            <a:pt x="1334" y="58"/>
                          </a:lnTo>
                          <a:lnTo>
                            <a:pt x="1334" y="58"/>
                          </a:lnTo>
                          <a:lnTo>
                            <a:pt x="1335" y="59"/>
                          </a:lnTo>
                          <a:lnTo>
                            <a:pt x="1335" y="58"/>
                          </a:lnTo>
                          <a:lnTo>
                            <a:pt x="1335" y="58"/>
                          </a:lnTo>
                          <a:lnTo>
                            <a:pt x="1336" y="58"/>
                          </a:lnTo>
                          <a:lnTo>
                            <a:pt x="1336" y="55"/>
                          </a:lnTo>
                          <a:lnTo>
                            <a:pt x="1337" y="56"/>
                          </a:lnTo>
                          <a:lnTo>
                            <a:pt x="1337" y="55"/>
                          </a:lnTo>
                          <a:lnTo>
                            <a:pt x="1338" y="59"/>
                          </a:lnTo>
                          <a:lnTo>
                            <a:pt x="1338" y="56"/>
                          </a:lnTo>
                          <a:lnTo>
                            <a:pt x="1338" y="56"/>
                          </a:lnTo>
                          <a:lnTo>
                            <a:pt x="1339" y="58"/>
                          </a:lnTo>
                          <a:lnTo>
                            <a:pt x="1339" y="58"/>
                          </a:lnTo>
                          <a:lnTo>
                            <a:pt x="1340" y="59"/>
                          </a:lnTo>
                          <a:lnTo>
                            <a:pt x="1340" y="60"/>
                          </a:lnTo>
                          <a:lnTo>
                            <a:pt x="1340" y="60"/>
                          </a:lnTo>
                          <a:lnTo>
                            <a:pt x="1341" y="58"/>
                          </a:lnTo>
                          <a:lnTo>
                            <a:pt x="1341" y="59"/>
                          </a:lnTo>
                          <a:lnTo>
                            <a:pt x="1342" y="58"/>
                          </a:lnTo>
                          <a:lnTo>
                            <a:pt x="1342" y="60"/>
                          </a:lnTo>
                          <a:lnTo>
                            <a:pt x="1343" y="60"/>
                          </a:lnTo>
                          <a:lnTo>
                            <a:pt x="1343" y="62"/>
                          </a:lnTo>
                          <a:lnTo>
                            <a:pt x="1343" y="60"/>
                          </a:lnTo>
                          <a:lnTo>
                            <a:pt x="1344" y="61"/>
                          </a:lnTo>
                          <a:lnTo>
                            <a:pt x="1344" y="61"/>
                          </a:lnTo>
                          <a:lnTo>
                            <a:pt x="1345" y="61"/>
                          </a:lnTo>
                          <a:lnTo>
                            <a:pt x="1345" y="63"/>
                          </a:lnTo>
                          <a:lnTo>
                            <a:pt x="1345" y="63"/>
                          </a:lnTo>
                          <a:lnTo>
                            <a:pt x="1346" y="60"/>
                          </a:lnTo>
                          <a:lnTo>
                            <a:pt x="1346" y="62"/>
                          </a:lnTo>
                          <a:lnTo>
                            <a:pt x="1347" y="60"/>
                          </a:lnTo>
                          <a:lnTo>
                            <a:pt x="1347" y="58"/>
                          </a:lnTo>
                          <a:lnTo>
                            <a:pt x="1348" y="59"/>
                          </a:lnTo>
                          <a:lnTo>
                            <a:pt x="1348" y="59"/>
                          </a:lnTo>
                          <a:lnTo>
                            <a:pt x="1348" y="59"/>
                          </a:lnTo>
                          <a:lnTo>
                            <a:pt x="1349" y="57"/>
                          </a:lnTo>
                          <a:lnTo>
                            <a:pt x="1349" y="57"/>
                          </a:lnTo>
                          <a:lnTo>
                            <a:pt x="1350" y="55"/>
                          </a:lnTo>
                          <a:lnTo>
                            <a:pt x="1350" y="57"/>
                          </a:lnTo>
                          <a:lnTo>
                            <a:pt x="1350" y="57"/>
                          </a:lnTo>
                          <a:lnTo>
                            <a:pt x="1351" y="57"/>
                          </a:lnTo>
                          <a:lnTo>
                            <a:pt x="1351" y="54"/>
                          </a:lnTo>
                          <a:lnTo>
                            <a:pt x="1352" y="56"/>
                          </a:lnTo>
                          <a:lnTo>
                            <a:pt x="1352" y="58"/>
                          </a:lnTo>
                          <a:lnTo>
                            <a:pt x="1353" y="57"/>
                          </a:lnTo>
                          <a:lnTo>
                            <a:pt x="1353" y="59"/>
                          </a:lnTo>
                          <a:lnTo>
                            <a:pt x="1353" y="58"/>
                          </a:lnTo>
                          <a:lnTo>
                            <a:pt x="1354" y="57"/>
                          </a:lnTo>
                          <a:lnTo>
                            <a:pt x="1354" y="58"/>
                          </a:lnTo>
                          <a:lnTo>
                            <a:pt x="1355" y="61"/>
                          </a:lnTo>
                          <a:lnTo>
                            <a:pt x="1355" y="58"/>
                          </a:lnTo>
                          <a:lnTo>
                            <a:pt x="1355" y="58"/>
                          </a:lnTo>
                          <a:lnTo>
                            <a:pt x="1356" y="61"/>
                          </a:lnTo>
                          <a:lnTo>
                            <a:pt x="1356" y="64"/>
                          </a:lnTo>
                          <a:lnTo>
                            <a:pt x="1357" y="63"/>
                          </a:lnTo>
                          <a:lnTo>
                            <a:pt x="1357" y="66"/>
                          </a:lnTo>
                          <a:lnTo>
                            <a:pt x="1358" y="64"/>
                          </a:lnTo>
                          <a:lnTo>
                            <a:pt x="1358" y="63"/>
                          </a:lnTo>
                          <a:lnTo>
                            <a:pt x="1358" y="63"/>
                          </a:lnTo>
                          <a:lnTo>
                            <a:pt x="1359" y="61"/>
                          </a:lnTo>
                          <a:lnTo>
                            <a:pt x="1359" y="61"/>
                          </a:lnTo>
                          <a:lnTo>
                            <a:pt x="1360" y="63"/>
                          </a:lnTo>
                          <a:lnTo>
                            <a:pt x="1360" y="63"/>
                          </a:lnTo>
                          <a:lnTo>
                            <a:pt x="1360" y="60"/>
                          </a:lnTo>
                          <a:lnTo>
                            <a:pt x="1361" y="61"/>
                          </a:lnTo>
                          <a:lnTo>
                            <a:pt x="1361" y="61"/>
                          </a:lnTo>
                          <a:lnTo>
                            <a:pt x="1362" y="61"/>
                          </a:lnTo>
                          <a:lnTo>
                            <a:pt x="1362" y="59"/>
                          </a:lnTo>
                          <a:lnTo>
                            <a:pt x="1363" y="59"/>
                          </a:lnTo>
                          <a:lnTo>
                            <a:pt x="1363" y="60"/>
                          </a:lnTo>
                          <a:lnTo>
                            <a:pt x="1363" y="58"/>
                          </a:lnTo>
                          <a:lnTo>
                            <a:pt x="1364" y="57"/>
                          </a:lnTo>
                          <a:lnTo>
                            <a:pt x="1364" y="58"/>
                          </a:lnTo>
                          <a:lnTo>
                            <a:pt x="1365" y="59"/>
                          </a:lnTo>
                          <a:lnTo>
                            <a:pt x="1365" y="59"/>
                          </a:lnTo>
                          <a:lnTo>
                            <a:pt x="1365" y="59"/>
                          </a:lnTo>
                          <a:lnTo>
                            <a:pt x="1366" y="56"/>
                          </a:lnTo>
                          <a:lnTo>
                            <a:pt x="1366" y="56"/>
                          </a:lnTo>
                          <a:lnTo>
                            <a:pt x="1367" y="59"/>
                          </a:lnTo>
                          <a:lnTo>
                            <a:pt x="1367" y="61"/>
                          </a:lnTo>
                          <a:lnTo>
                            <a:pt x="1368" y="58"/>
                          </a:lnTo>
                          <a:lnTo>
                            <a:pt x="1368" y="58"/>
                          </a:lnTo>
                          <a:lnTo>
                            <a:pt x="1368" y="59"/>
                          </a:lnTo>
                          <a:lnTo>
                            <a:pt x="1369" y="60"/>
                          </a:lnTo>
                          <a:lnTo>
                            <a:pt x="1369" y="60"/>
                          </a:lnTo>
                          <a:lnTo>
                            <a:pt x="1370" y="62"/>
                          </a:lnTo>
                          <a:lnTo>
                            <a:pt x="1370" y="61"/>
                          </a:lnTo>
                          <a:lnTo>
                            <a:pt x="1370" y="59"/>
                          </a:lnTo>
                          <a:lnTo>
                            <a:pt x="1371" y="63"/>
                          </a:lnTo>
                          <a:lnTo>
                            <a:pt x="1371" y="60"/>
                          </a:lnTo>
                          <a:lnTo>
                            <a:pt x="1372" y="61"/>
                          </a:lnTo>
                          <a:lnTo>
                            <a:pt x="1372" y="60"/>
                          </a:lnTo>
                          <a:lnTo>
                            <a:pt x="1373" y="61"/>
                          </a:lnTo>
                          <a:lnTo>
                            <a:pt x="1373" y="62"/>
                          </a:lnTo>
                          <a:lnTo>
                            <a:pt x="1373" y="62"/>
                          </a:lnTo>
                          <a:lnTo>
                            <a:pt x="1374" y="62"/>
                          </a:lnTo>
                          <a:lnTo>
                            <a:pt x="1374" y="61"/>
                          </a:lnTo>
                          <a:lnTo>
                            <a:pt x="1375" y="62"/>
                          </a:lnTo>
                          <a:lnTo>
                            <a:pt x="1375" y="61"/>
                          </a:lnTo>
                          <a:lnTo>
                            <a:pt x="1375" y="60"/>
                          </a:lnTo>
                          <a:lnTo>
                            <a:pt x="1376" y="59"/>
                          </a:lnTo>
                          <a:lnTo>
                            <a:pt x="1376" y="58"/>
                          </a:lnTo>
                          <a:lnTo>
                            <a:pt x="1377" y="57"/>
                          </a:lnTo>
                          <a:lnTo>
                            <a:pt x="1377" y="58"/>
                          </a:lnTo>
                          <a:lnTo>
                            <a:pt x="1378" y="58"/>
                          </a:lnTo>
                          <a:lnTo>
                            <a:pt x="1378" y="58"/>
                          </a:lnTo>
                          <a:lnTo>
                            <a:pt x="1378" y="57"/>
                          </a:lnTo>
                          <a:lnTo>
                            <a:pt x="1379" y="56"/>
                          </a:lnTo>
                          <a:lnTo>
                            <a:pt x="1379" y="54"/>
                          </a:lnTo>
                          <a:lnTo>
                            <a:pt x="1380" y="56"/>
                          </a:lnTo>
                          <a:lnTo>
                            <a:pt x="1380" y="57"/>
                          </a:lnTo>
                          <a:lnTo>
                            <a:pt x="1380" y="60"/>
                          </a:lnTo>
                          <a:lnTo>
                            <a:pt x="1381" y="57"/>
                          </a:lnTo>
                          <a:lnTo>
                            <a:pt x="1381" y="60"/>
                          </a:lnTo>
                          <a:lnTo>
                            <a:pt x="1382" y="60"/>
                          </a:lnTo>
                          <a:lnTo>
                            <a:pt x="1382" y="61"/>
                          </a:lnTo>
                          <a:lnTo>
                            <a:pt x="1383" y="60"/>
                          </a:lnTo>
                          <a:lnTo>
                            <a:pt x="1383" y="61"/>
                          </a:lnTo>
                          <a:lnTo>
                            <a:pt x="1383" y="63"/>
                          </a:lnTo>
                          <a:lnTo>
                            <a:pt x="1384" y="64"/>
                          </a:lnTo>
                          <a:lnTo>
                            <a:pt x="1384" y="64"/>
                          </a:lnTo>
                          <a:lnTo>
                            <a:pt x="1385" y="63"/>
                          </a:lnTo>
                          <a:lnTo>
                            <a:pt x="1385" y="63"/>
                          </a:lnTo>
                          <a:lnTo>
                            <a:pt x="1385" y="65"/>
                          </a:lnTo>
                          <a:lnTo>
                            <a:pt x="1386" y="62"/>
                          </a:lnTo>
                          <a:lnTo>
                            <a:pt x="1386" y="63"/>
                          </a:lnTo>
                          <a:lnTo>
                            <a:pt x="1387" y="61"/>
                          </a:lnTo>
                          <a:lnTo>
                            <a:pt x="1387" y="63"/>
                          </a:lnTo>
                          <a:lnTo>
                            <a:pt x="1388" y="62"/>
                          </a:lnTo>
                          <a:lnTo>
                            <a:pt x="1388" y="61"/>
                          </a:lnTo>
                          <a:lnTo>
                            <a:pt x="1388" y="60"/>
                          </a:lnTo>
                          <a:lnTo>
                            <a:pt x="1389" y="61"/>
                          </a:lnTo>
                          <a:lnTo>
                            <a:pt x="1389" y="62"/>
                          </a:lnTo>
                          <a:lnTo>
                            <a:pt x="1390" y="59"/>
                          </a:lnTo>
                          <a:lnTo>
                            <a:pt x="1390" y="58"/>
                          </a:lnTo>
                          <a:lnTo>
                            <a:pt x="1390" y="60"/>
                          </a:lnTo>
                          <a:lnTo>
                            <a:pt x="1391" y="60"/>
                          </a:lnTo>
                          <a:lnTo>
                            <a:pt x="1391" y="55"/>
                          </a:lnTo>
                          <a:lnTo>
                            <a:pt x="1392" y="59"/>
                          </a:lnTo>
                          <a:lnTo>
                            <a:pt x="1392" y="59"/>
                          </a:lnTo>
                          <a:lnTo>
                            <a:pt x="1393" y="55"/>
                          </a:lnTo>
                          <a:lnTo>
                            <a:pt x="1393" y="59"/>
                          </a:lnTo>
                          <a:lnTo>
                            <a:pt x="1393" y="57"/>
                          </a:lnTo>
                          <a:lnTo>
                            <a:pt x="1394" y="56"/>
                          </a:lnTo>
                          <a:lnTo>
                            <a:pt x="1394" y="58"/>
                          </a:lnTo>
                          <a:lnTo>
                            <a:pt x="1395" y="55"/>
                          </a:lnTo>
                          <a:lnTo>
                            <a:pt x="1395" y="58"/>
                          </a:lnTo>
                          <a:lnTo>
                            <a:pt x="1395" y="57"/>
                          </a:lnTo>
                          <a:lnTo>
                            <a:pt x="1396" y="57"/>
                          </a:lnTo>
                          <a:lnTo>
                            <a:pt x="1396" y="57"/>
                          </a:lnTo>
                          <a:lnTo>
                            <a:pt x="1397" y="59"/>
                          </a:lnTo>
                          <a:lnTo>
                            <a:pt x="1397" y="57"/>
                          </a:lnTo>
                          <a:lnTo>
                            <a:pt x="1398" y="57"/>
                          </a:lnTo>
                          <a:lnTo>
                            <a:pt x="1398" y="59"/>
                          </a:lnTo>
                          <a:lnTo>
                            <a:pt x="1398" y="59"/>
                          </a:lnTo>
                          <a:lnTo>
                            <a:pt x="1399" y="59"/>
                          </a:lnTo>
                          <a:lnTo>
                            <a:pt x="1399" y="58"/>
                          </a:lnTo>
                          <a:lnTo>
                            <a:pt x="1400" y="58"/>
                          </a:lnTo>
                          <a:lnTo>
                            <a:pt x="1400" y="58"/>
                          </a:lnTo>
                          <a:lnTo>
                            <a:pt x="1400" y="57"/>
                          </a:lnTo>
                          <a:lnTo>
                            <a:pt x="1401" y="58"/>
                          </a:lnTo>
                          <a:lnTo>
                            <a:pt x="1401" y="59"/>
                          </a:lnTo>
                          <a:lnTo>
                            <a:pt x="1402" y="59"/>
                          </a:lnTo>
                          <a:lnTo>
                            <a:pt x="1402" y="57"/>
                          </a:lnTo>
                          <a:lnTo>
                            <a:pt x="1403" y="58"/>
                          </a:lnTo>
                          <a:lnTo>
                            <a:pt x="1403" y="59"/>
                          </a:lnTo>
                          <a:lnTo>
                            <a:pt x="1403" y="54"/>
                          </a:lnTo>
                          <a:lnTo>
                            <a:pt x="1404" y="55"/>
                          </a:lnTo>
                          <a:lnTo>
                            <a:pt x="1404" y="56"/>
                          </a:lnTo>
                          <a:lnTo>
                            <a:pt x="1405" y="58"/>
                          </a:lnTo>
                          <a:lnTo>
                            <a:pt x="1405" y="54"/>
                          </a:lnTo>
                          <a:lnTo>
                            <a:pt x="1405" y="55"/>
                          </a:lnTo>
                          <a:lnTo>
                            <a:pt x="1406" y="55"/>
                          </a:lnTo>
                          <a:lnTo>
                            <a:pt x="1406" y="55"/>
                          </a:lnTo>
                          <a:lnTo>
                            <a:pt x="1407" y="51"/>
                          </a:lnTo>
                          <a:lnTo>
                            <a:pt x="1407" y="55"/>
                          </a:lnTo>
                          <a:lnTo>
                            <a:pt x="1408" y="53"/>
                          </a:lnTo>
                          <a:lnTo>
                            <a:pt x="1408" y="55"/>
                          </a:lnTo>
                          <a:lnTo>
                            <a:pt x="1408" y="54"/>
                          </a:lnTo>
                          <a:lnTo>
                            <a:pt x="1409" y="53"/>
                          </a:lnTo>
                          <a:lnTo>
                            <a:pt x="1409" y="53"/>
                          </a:lnTo>
                          <a:lnTo>
                            <a:pt x="1410" y="53"/>
                          </a:lnTo>
                          <a:lnTo>
                            <a:pt x="1410" y="54"/>
                          </a:lnTo>
                          <a:lnTo>
                            <a:pt x="1411" y="53"/>
                          </a:lnTo>
                          <a:lnTo>
                            <a:pt x="1411" y="56"/>
                          </a:lnTo>
                          <a:lnTo>
                            <a:pt x="1411" y="57"/>
                          </a:lnTo>
                          <a:lnTo>
                            <a:pt x="1412" y="57"/>
                          </a:lnTo>
                          <a:lnTo>
                            <a:pt x="1412" y="56"/>
                          </a:lnTo>
                          <a:lnTo>
                            <a:pt x="1413" y="58"/>
                          </a:lnTo>
                          <a:lnTo>
                            <a:pt x="1413" y="54"/>
                          </a:lnTo>
                          <a:lnTo>
                            <a:pt x="1413" y="58"/>
                          </a:lnTo>
                          <a:lnTo>
                            <a:pt x="1414" y="57"/>
                          </a:lnTo>
                          <a:lnTo>
                            <a:pt x="1414" y="57"/>
                          </a:lnTo>
                          <a:lnTo>
                            <a:pt x="1415" y="58"/>
                          </a:lnTo>
                          <a:lnTo>
                            <a:pt x="1415" y="58"/>
                          </a:lnTo>
                          <a:lnTo>
                            <a:pt x="1416" y="58"/>
                          </a:lnTo>
                          <a:lnTo>
                            <a:pt x="1416" y="55"/>
                          </a:lnTo>
                          <a:lnTo>
                            <a:pt x="1416" y="59"/>
                          </a:lnTo>
                          <a:lnTo>
                            <a:pt x="1417" y="56"/>
                          </a:lnTo>
                          <a:lnTo>
                            <a:pt x="1417" y="56"/>
                          </a:lnTo>
                          <a:lnTo>
                            <a:pt x="1418" y="56"/>
                          </a:lnTo>
                          <a:lnTo>
                            <a:pt x="1418" y="56"/>
                          </a:lnTo>
                          <a:lnTo>
                            <a:pt x="1418" y="56"/>
                          </a:lnTo>
                          <a:lnTo>
                            <a:pt x="1419" y="54"/>
                          </a:lnTo>
                          <a:lnTo>
                            <a:pt x="1419" y="55"/>
                          </a:lnTo>
                          <a:lnTo>
                            <a:pt x="1420" y="55"/>
                          </a:lnTo>
                          <a:lnTo>
                            <a:pt x="1420" y="54"/>
                          </a:lnTo>
                          <a:lnTo>
                            <a:pt x="1421" y="54"/>
                          </a:lnTo>
                          <a:lnTo>
                            <a:pt x="1421" y="56"/>
                          </a:lnTo>
                          <a:lnTo>
                            <a:pt x="1421" y="53"/>
                          </a:lnTo>
                          <a:lnTo>
                            <a:pt x="1422" y="53"/>
                          </a:lnTo>
                          <a:lnTo>
                            <a:pt x="1422" y="54"/>
                          </a:lnTo>
                          <a:lnTo>
                            <a:pt x="1423" y="56"/>
                          </a:lnTo>
                          <a:lnTo>
                            <a:pt x="1423" y="55"/>
                          </a:lnTo>
                          <a:lnTo>
                            <a:pt x="1423" y="56"/>
                          </a:lnTo>
                          <a:lnTo>
                            <a:pt x="1424" y="55"/>
                          </a:lnTo>
                          <a:lnTo>
                            <a:pt x="1424" y="56"/>
                          </a:lnTo>
                          <a:lnTo>
                            <a:pt x="1425" y="58"/>
                          </a:lnTo>
                          <a:lnTo>
                            <a:pt x="1425" y="59"/>
                          </a:lnTo>
                          <a:lnTo>
                            <a:pt x="1426" y="57"/>
                          </a:lnTo>
                          <a:lnTo>
                            <a:pt x="1426" y="57"/>
                          </a:lnTo>
                          <a:lnTo>
                            <a:pt x="1426" y="57"/>
                          </a:lnTo>
                          <a:lnTo>
                            <a:pt x="1427" y="60"/>
                          </a:lnTo>
                          <a:lnTo>
                            <a:pt x="1427" y="60"/>
                          </a:lnTo>
                          <a:lnTo>
                            <a:pt x="1428" y="62"/>
                          </a:lnTo>
                          <a:lnTo>
                            <a:pt x="1428" y="61"/>
                          </a:lnTo>
                          <a:lnTo>
                            <a:pt x="1428" y="61"/>
                          </a:lnTo>
                          <a:lnTo>
                            <a:pt x="1429" y="62"/>
                          </a:lnTo>
                          <a:lnTo>
                            <a:pt x="1429" y="61"/>
                          </a:lnTo>
                          <a:lnTo>
                            <a:pt x="1430" y="60"/>
                          </a:lnTo>
                          <a:lnTo>
                            <a:pt x="1430" y="61"/>
                          </a:lnTo>
                          <a:lnTo>
                            <a:pt x="1431" y="59"/>
                          </a:lnTo>
                          <a:lnTo>
                            <a:pt x="1431" y="59"/>
                          </a:lnTo>
                          <a:lnTo>
                            <a:pt x="1431" y="58"/>
                          </a:lnTo>
                          <a:lnTo>
                            <a:pt x="1432" y="58"/>
                          </a:lnTo>
                          <a:lnTo>
                            <a:pt x="1432" y="59"/>
                          </a:lnTo>
                          <a:lnTo>
                            <a:pt x="1433" y="55"/>
                          </a:lnTo>
                          <a:lnTo>
                            <a:pt x="1433" y="58"/>
                          </a:lnTo>
                          <a:lnTo>
                            <a:pt x="1433" y="57"/>
                          </a:lnTo>
                          <a:lnTo>
                            <a:pt x="1434" y="58"/>
                          </a:lnTo>
                          <a:lnTo>
                            <a:pt x="1434" y="57"/>
                          </a:lnTo>
                          <a:lnTo>
                            <a:pt x="1435" y="58"/>
                          </a:lnTo>
                          <a:lnTo>
                            <a:pt x="1435" y="58"/>
                          </a:lnTo>
                          <a:lnTo>
                            <a:pt x="1436" y="58"/>
                          </a:lnTo>
                          <a:lnTo>
                            <a:pt x="1436" y="56"/>
                          </a:lnTo>
                          <a:lnTo>
                            <a:pt x="1436" y="56"/>
                          </a:lnTo>
                          <a:lnTo>
                            <a:pt x="1437" y="58"/>
                          </a:lnTo>
                          <a:lnTo>
                            <a:pt x="1437" y="57"/>
                          </a:lnTo>
                          <a:lnTo>
                            <a:pt x="1438" y="58"/>
                          </a:lnTo>
                          <a:lnTo>
                            <a:pt x="1438" y="62"/>
                          </a:lnTo>
                          <a:lnTo>
                            <a:pt x="1438" y="59"/>
                          </a:lnTo>
                          <a:lnTo>
                            <a:pt x="1439" y="60"/>
                          </a:lnTo>
                          <a:lnTo>
                            <a:pt x="1439" y="60"/>
                          </a:lnTo>
                          <a:lnTo>
                            <a:pt x="1440" y="63"/>
                          </a:lnTo>
                          <a:lnTo>
                            <a:pt x="1440" y="61"/>
                          </a:lnTo>
                          <a:lnTo>
                            <a:pt x="1441" y="62"/>
                          </a:lnTo>
                          <a:lnTo>
                            <a:pt x="1441" y="60"/>
                          </a:lnTo>
                          <a:lnTo>
                            <a:pt x="1441" y="63"/>
                          </a:lnTo>
                          <a:lnTo>
                            <a:pt x="1442" y="58"/>
                          </a:lnTo>
                          <a:lnTo>
                            <a:pt x="1442" y="61"/>
                          </a:lnTo>
                          <a:lnTo>
                            <a:pt x="1443" y="61"/>
                          </a:lnTo>
                          <a:lnTo>
                            <a:pt x="1443" y="59"/>
                          </a:lnTo>
                          <a:lnTo>
                            <a:pt x="1443" y="60"/>
                          </a:lnTo>
                          <a:lnTo>
                            <a:pt x="1444" y="58"/>
                          </a:lnTo>
                          <a:lnTo>
                            <a:pt x="1444" y="58"/>
                          </a:lnTo>
                          <a:lnTo>
                            <a:pt x="1445" y="59"/>
                          </a:lnTo>
                          <a:lnTo>
                            <a:pt x="1445" y="59"/>
                          </a:lnTo>
                          <a:lnTo>
                            <a:pt x="1446" y="56"/>
                          </a:lnTo>
                          <a:lnTo>
                            <a:pt x="1446" y="55"/>
                          </a:lnTo>
                          <a:lnTo>
                            <a:pt x="1446" y="56"/>
                          </a:lnTo>
                          <a:lnTo>
                            <a:pt x="1447" y="57"/>
                          </a:lnTo>
                          <a:lnTo>
                            <a:pt x="1447" y="55"/>
                          </a:lnTo>
                          <a:lnTo>
                            <a:pt x="1448" y="55"/>
                          </a:lnTo>
                          <a:lnTo>
                            <a:pt x="1448" y="56"/>
                          </a:lnTo>
                          <a:lnTo>
                            <a:pt x="1448" y="54"/>
                          </a:lnTo>
                          <a:lnTo>
                            <a:pt x="1449" y="59"/>
                          </a:lnTo>
                          <a:lnTo>
                            <a:pt x="1449" y="58"/>
                          </a:lnTo>
                          <a:lnTo>
                            <a:pt x="1450" y="56"/>
                          </a:lnTo>
                          <a:lnTo>
                            <a:pt x="1450" y="57"/>
                          </a:lnTo>
                          <a:lnTo>
                            <a:pt x="1451" y="57"/>
                          </a:lnTo>
                          <a:lnTo>
                            <a:pt x="1451" y="60"/>
                          </a:lnTo>
                          <a:lnTo>
                            <a:pt x="1451" y="58"/>
                          </a:lnTo>
                          <a:lnTo>
                            <a:pt x="1452" y="57"/>
                          </a:lnTo>
                          <a:lnTo>
                            <a:pt x="1452" y="59"/>
                          </a:lnTo>
                          <a:lnTo>
                            <a:pt x="1453" y="60"/>
                          </a:lnTo>
                          <a:lnTo>
                            <a:pt x="1453" y="61"/>
                          </a:lnTo>
                          <a:lnTo>
                            <a:pt x="1453" y="60"/>
                          </a:lnTo>
                          <a:lnTo>
                            <a:pt x="1454" y="63"/>
                          </a:lnTo>
                          <a:lnTo>
                            <a:pt x="1454" y="61"/>
                          </a:lnTo>
                          <a:lnTo>
                            <a:pt x="1455" y="62"/>
                          </a:lnTo>
                          <a:lnTo>
                            <a:pt x="1455" y="61"/>
                          </a:lnTo>
                          <a:lnTo>
                            <a:pt x="1456" y="62"/>
                          </a:lnTo>
                          <a:lnTo>
                            <a:pt x="1456" y="63"/>
                          </a:lnTo>
                          <a:lnTo>
                            <a:pt x="1456" y="64"/>
                          </a:lnTo>
                          <a:lnTo>
                            <a:pt x="1457" y="62"/>
                          </a:lnTo>
                          <a:lnTo>
                            <a:pt x="1457" y="61"/>
                          </a:lnTo>
                          <a:lnTo>
                            <a:pt x="1458" y="58"/>
                          </a:lnTo>
                          <a:lnTo>
                            <a:pt x="1458" y="60"/>
                          </a:lnTo>
                          <a:lnTo>
                            <a:pt x="1458" y="61"/>
                          </a:lnTo>
                          <a:lnTo>
                            <a:pt x="1459" y="58"/>
                          </a:lnTo>
                          <a:lnTo>
                            <a:pt x="1459" y="56"/>
                          </a:lnTo>
                          <a:lnTo>
                            <a:pt x="1460" y="57"/>
                          </a:lnTo>
                          <a:lnTo>
                            <a:pt x="1460" y="57"/>
                          </a:lnTo>
                          <a:lnTo>
                            <a:pt x="1461" y="56"/>
                          </a:lnTo>
                          <a:lnTo>
                            <a:pt x="1461" y="55"/>
                          </a:lnTo>
                          <a:lnTo>
                            <a:pt x="1461" y="56"/>
                          </a:lnTo>
                          <a:lnTo>
                            <a:pt x="1462" y="53"/>
                          </a:lnTo>
                          <a:lnTo>
                            <a:pt x="1462" y="55"/>
                          </a:lnTo>
                          <a:lnTo>
                            <a:pt x="1463" y="56"/>
                          </a:lnTo>
                          <a:lnTo>
                            <a:pt x="1463" y="56"/>
                          </a:lnTo>
                          <a:lnTo>
                            <a:pt x="1463" y="57"/>
                          </a:lnTo>
                          <a:lnTo>
                            <a:pt x="1464" y="56"/>
                          </a:lnTo>
                          <a:lnTo>
                            <a:pt x="1464" y="56"/>
                          </a:lnTo>
                          <a:lnTo>
                            <a:pt x="1465" y="57"/>
                          </a:lnTo>
                          <a:lnTo>
                            <a:pt x="1465" y="59"/>
                          </a:lnTo>
                          <a:lnTo>
                            <a:pt x="1466" y="59"/>
                          </a:lnTo>
                          <a:lnTo>
                            <a:pt x="1466" y="58"/>
                          </a:lnTo>
                          <a:lnTo>
                            <a:pt x="1466" y="61"/>
                          </a:lnTo>
                          <a:lnTo>
                            <a:pt x="1467" y="60"/>
                          </a:lnTo>
                          <a:lnTo>
                            <a:pt x="1467" y="60"/>
                          </a:lnTo>
                          <a:lnTo>
                            <a:pt x="1468" y="60"/>
                          </a:lnTo>
                          <a:lnTo>
                            <a:pt x="1468" y="60"/>
                          </a:lnTo>
                          <a:lnTo>
                            <a:pt x="1468" y="61"/>
                          </a:lnTo>
                          <a:lnTo>
                            <a:pt x="1469" y="61"/>
                          </a:lnTo>
                          <a:lnTo>
                            <a:pt x="1469" y="63"/>
                          </a:lnTo>
                          <a:lnTo>
                            <a:pt x="1470" y="64"/>
                          </a:lnTo>
                          <a:lnTo>
                            <a:pt x="1470" y="59"/>
                          </a:lnTo>
                          <a:lnTo>
                            <a:pt x="1471" y="58"/>
                          </a:lnTo>
                          <a:lnTo>
                            <a:pt x="1471" y="61"/>
                          </a:lnTo>
                          <a:lnTo>
                            <a:pt x="1471" y="63"/>
                          </a:lnTo>
                          <a:lnTo>
                            <a:pt x="1472" y="59"/>
                          </a:lnTo>
                          <a:lnTo>
                            <a:pt x="1472" y="61"/>
                          </a:lnTo>
                          <a:lnTo>
                            <a:pt x="1473" y="60"/>
                          </a:lnTo>
                          <a:lnTo>
                            <a:pt x="1473" y="58"/>
                          </a:lnTo>
                          <a:lnTo>
                            <a:pt x="1473" y="57"/>
                          </a:lnTo>
                          <a:lnTo>
                            <a:pt x="1474" y="56"/>
                          </a:lnTo>
                          <a:lnTo>
                            <a:pt x="1474" y="59"/>
                          </a:lnTo>
                          <a:lnTo>
                            <a:pt x="1475" y="55"/>
                          </a:lnTo>
                          <a:lnTo>
                            <a:pt x="1475" y="55"/>
                          </a:lnTo>
                          <a:lnTo>
                            <a:pt x="1476" y="55"/>
                          </a:lnTo>
                          <a:lnTo>
                            <a:pt x="1476" y="55"/>
                          </a:lnTo>
                          <a:lnTo>
                            <a:pt x="1476" y="52"/>
                          </a:lnTo>
                          <a:lnTo>
                            <a:pt x="1477" y="56"/>
                          </a:lnTo>
                          <a:lnTo>
                            <a:pt x="1477" y="56"/>
                          </a:lnTo>
                          <a:lnTo>
                            <a:pt x="1478" y="55"/>
                          </a:lnTo>
                          <a:lnTo>
                            <a:pt x="1478" y="55"/>
                          </a:lnTo>
                          <a:lnTo>
                            <a:pt x="1478" y="56"/>
                          </a:lnTo>
                          <a:lnTo>
                            <a:pt x="1479" y="59"/>
                          </a:lnTo>
                          <a:lnTo>
                            <a:pt x="1479" y="60"/>
                          </a:lnTo>
                          <a:lnTo>
                            <a:pt x="1480" y="59"/>
                          </a:lnTo>
                          <a:lnTo>
                            <a:pt x="1480" y="58"/>
                          </a:lnTo>
                          <a:lnTo>
                            <a:pt x="1481" y="60"/>
                          </a:lnTo>
                          <a:lnTo>
                            <a:pt x="1481" y="60"/>
                          </a:lnTo>
                          <a:lnTo>
                            <a:pt x="1481" y="58"/>
                          </a:lnTo>
                          <a:lnTo>
                            <a:pt x="1482" y="60"/>
                          </a:lnTo>
                          <a:lnTo>
                            <a:pt x="1482" y="60"/>
                          </a:lnTo>
                          <a:lnTo>
                            <a:pt x="1483" y="60"/>
                          </a:lnTo>
                          <a:lnTo>
                            <a:pt x="1483" y="61"/>
                          </a:lnTo>
                          <a:lnTo>
                            <a:pt x="1483" y="61"/>
                          </a:lnTo>
                          <a:lnTo>
                            <a:pt x="1484" y="61"/>
                          </a:lnTo>
                          <a:lnTo>
                            <a:pt x="1484" y="63"/>
                          </a:lnTo>
                          <a:lnTo>
                            <a:pt x="1485" y="62"/>
                          </a:lnTo>
                          <a:lnTo>
                            <a:pt x="1485" y="60"/>
                          </a:lnTo>
                          <a:lnTo>
                            <a:pt x="1486" y="62"/>
                          </a:lnTo>
                          <a:lnTo>
                            <a:pt x="1486" y="61"/>
                          </a:lnTo>
                          <a:lnTo>
                            <a:pt x="1486" y="58"/>
                          </a:lnTo>
                          <a:lnTo>
                            <a:pt x="1487" y="60"/>
                          </a:lnTo>
                          <a:lnTo>
                            <a:pt x="1487" y="60"/>
                          </a:lnTo>
                          <a:lnTo>
                            <a:pt x="1488" y="59"/>
                          </a:lnTo>
                          <a:lnTo>
                            <a:pt x="1488" y="58"/>
                          </a:lnTo>
                          <a:lnTo>
                            <a:pt x="1488" y="57"/>
                          </a:lnTo>
                          <a:lnTo>
                            <a:pt x="1489" y="57"/>
                          </a:lnTo>
                          <a:lnTo>
                            <a:pt x="1489" y="57"/>
                          </a:lnTo>
                          <a:lnTo>
                            <a:pt x="1490" y="57"/>
                          </a:lnTo>
                          <a:lnTo>
                            <a:pt x="1490" y="58"/>
                          </a:lnTo>
                          <a:lnTo>
                            <a:pt x="1491" y="57"/>
                          </a:lnTo>
                          <a:lnTo>
                            <a:pt x="1491" y="55"/>
                          </a:lnTo>
                          <a:lnTo>
                            <a:pt x="1491" y="57"/>
                          </a:lnTo>
                          <a:lnTo>
                            <a:pt x="1492" y="60"/>
                          </a:lnTo>
                          <a:lnTo>
                            <a:pt x="1492" y="59"/>
                          </a:lnTo>
                          <a:lnTo>
                            <a:pt x="1493" y="62"/>
                          </a:lnTo>
                          <a:lnTo>
                            <a:pt x="1493" y="60"/>
                          </a:lnTo>
                          <a:lnTo>
                            <a:pt x="1493" y="63"/>
                          </a:lnTo>
                          <a:lnTo>
                            <a:pt x="1494" y="61"/>
                          </a:lnTo>
                          <a:lnTo>
                            <a:pt x="1494" y="63"/>
                          </a:lnTo>
                          <a:lnTo>
                            <a:pt x="1495" y="63"/>
                          </a:lnTo>
                          <a:lnTo>
                            <a:pt x="1495" y="63"/>
                          </a:lnTo>
                          <a:lnTo>
                            <a:pt x="1496" y="65"/>
                          </a:lnTo>
                          <a:lnTo>
                            <a:pt x="1496" y="62"/>
                          </a:lnTo>
                          <a:lnTo>
                            <a:pt x="1496" y="64"/>
                          </a:lnTo>
                          <a:lnTo>
                            <a:pt x="1497" y="64"/>
                          </a:lnTo>
                          <a:lnTo>
                            <a:pt x="1497" y="66"/>
                          </a:lnTo>
                          <a:lnTo>
                            <a:pt x="1498" y="64"/>
                          </a:lnTo>
                          <a:lnTo>
                            <a:pt x="1498" y="67"/>
                          </a:lnTo>
                          <a:lnTo>
                            <a:pt x="1498" y="66"/>
                          </a:lnTo>
                          <a:lnTo>
                            <a:pt x="1499" y="67"/>
                          </a:lnTo>
                          <a:lnTo>
                            <a:pt x="1499" y="66"/>
                          </a:lnTo>
                          <a:lnTo>
                            <a:pt x="1500" y="64"/>
                          </a:lnTo>
                          <a:lnTo>
                            <a:pt x="1500" y="63"/>
                          </a:lnTo>
                          <a:lnTo>
                            <a:pt x="1501" y="66"/>
                          </a:lnTo>
                          <a:lnTo>
                            <a:pt x="1501" y="65"/>
                          </a:lnTo>
                          <a:lnTo>
                            <a:pt x="1501" y="62"/>
                          </a:lnTo>
                          <a:lnTo>
                            <a:pt x="1502" y="60"/>
                          </a:lnTo>
                          <a:lnTo>
                            <a:pt x="1502" y="61"/>
                          </a:lnTo>
                          <a:lnTo>
                            <a:pt x="1503" y="62"/>
                          </a:lnTo>
                          <a:lnTo>
                            <a:pt x="1503" y="62"/>
                          </a:lnTo>
                          <a:lnTo>
                            <a:pt x="1503" y="61"/>
                          </a:lnTo>
                          <a:lnTo>
                            <a:pt x="1504" y="60"/>
                          </a:lnTo>
                          <a:lnTo>
                            <a:pt x="1504" y="62"/>
                          </a:lnTo>
                          <a:lnTo>
                            <a:pt x="1505" y="64"/>
                          </a:lnTo>
                          <a:lnTo>
                            <a:pt x="1505" y="60"/>
                          </a:lnTo>
                          <a:lnTo>
                            <a:pt x="1506" y="61"/>
                          </a:lnTo>
                          <a:lnTo>
                            <a:pt x="1506" y="61"/>
                          </a:lnTo>
                          <a:lnTo>
                            <a:pt x="1506" y="63"/>
                          </a:lnTo>
                          <a:lnTo>
                            <a:pt x="1507" y="61"/>
                          </a:lnTo>
                          <a:lnTo>
                            <a:pt x="1507" y="61"/>
                          </a:lnTo>
                          <a:lnTo>
                            <a:pt x="1508" y="62"/>
                          </a:lnTo>
                          <a:lnTo>
                            <a:pt x="1508" y="62"/>
                          </a:lnTo>
                          <a:lnTo>
                            <a:pt x="1508" y="64"/>
                          </a:lnTo>
                          <a:lnTo>
                            <a:pt x="1509" y="64"/>
                          </a:lnTo>
                          <a:lnTo>
                            <a:pt x="1509" y="63"/>
                          </a:lnTo>
                          <a:lnTo>
                            <a:pt x="1510" y="63"/>
                          </a:lnTo>
                          <a:lnTo>
                            <a:pt x="1510" y="63"/>
                          </a:lnTo>
                          <a:lnTo>
                            <a:pt x="1511" y="65"/>
                          </a:lnTo>
                          <a:lnTo>
                            <a:pt x="1511" y="66"/>
                          </a:lnTo>
                          <a:lnTo>
                            <a:pt x="1511" y="67"/>
                          </a:lnTo>
                          <a:lnTo>
                            <a:pt x="1512" y="64"/>
                          </a:lnTo>
                          <a:lnTo>
                            <a:pt x="1512" y="66"/>
                          </a:lnTo>
                          <a:lnTo>
                            <a:pt x="1513" y="65"/>
                          </a:lnTo>
                          <a:lnTo>
                            <a:pt x="1513" y="65"/>
                          </a:lnTo>
                          <a:lnTo>
                            <a:pt x="1513" y="65"/>
                          </a:lnTo>
                          <a:lnTo>
                            <a:pt x="1514" y="64"/>
                          </a:lnTo>
                          <a:lnTo>
                            <a:pt x="1514" y="64"/>
                          </a:lnTo>
                          <a:lnTo>
                            <a:pt x="1515" y="63"/>
                          </a:lnTo>
                          <a:lnTo>
                            <a:pt x="1515" y="63"/>
                          </a:lnTo>
                          <a:lnTo>
                            <a:pt x="1516" y="64"/>
                          </a:lnTo>
                          <a:lnTo>
                            <a:pt x="1516" y="65"/>
                          </a:lnTo>
                          <a:lnTo>
                            <a:pt x="1516" y="63"/>
                          </a:lnTo>
                          <a:lnTo>
                            <a:pt x="1517" y="62"/>
                          </a:lnTo>
                          <a:lnTo>
                            <a:pt x="1517" y="60"/>
                          </a:lnTo>
                          <a:lnTo>
                            <a:pt x="1518" y="60"/>
                          </a:lnTo>
                          <a:lnTo>
                            <a:pt x="1518" y="59"/>
                          </a:lnTo>
                          <a:lnTo>
                            <a:pt x="1518" y="59"/>
                          </a:lnTo>
                          <a:lnTo>
                            <a:pt x="1519" y="58"/>
                          </a:lnTo>
                          <a:lnTo>
                            <a:pt x="1519" y="60"/>
                          </a:lnTo>
                          <a:lnTo>
                            <a:pt x="1520" y="60"/>
                          </a:lnTo>
                          <a:lnTo>
                            <a:pt x="1520" y="62"/>
                          </a:lnTo>
                          <a:lnTo>
                            <a:pt x="1521" y="63"/>
                          </a:lnTo>
                          <a:lnTo>
                            <a:pt x="1521" y="63"/>
                          </a:lnTo>
                          <a:lnTo>
                            <a:pt x="1521" y="63"/>
                          </a:lnTo>
                          <a:lnTo>
                            <a:pt x="1522" y="63"/>
                          </a:lnTo>
                          <a:lnTo>
                            <a:pt x="1522" y="64"/>
                          </a:lnTo>
                          <a:lnTo>
                            <a:pt x="1523" y="63"/>
                          </a:lnTo>
                          <a:lnTo>
                            <a:pt x="1523" y="66"/>
                          </a:lnTo>
                          <a:lnTo>
                            <a:pt x="1523" y="68"/>
                          </a:lnTo>
                          <a:lnTo>
                            <a:pt x="1524" y="67"/>
                          </a:lnTo>
                          <a:lnTo>
                            <a:pt x="1524" y="65"/>
                          </a:lnTo>
                          <a:lnTo>
                            <a:pt x="1525" y="68"/>
                          </a:lnTo>
                          <a:lnTo>
                            <a:pt x="1525" y="67"/>
                          </a:lnTo>
                          <a:lnTo>
                            <a:pt x="1526" y="66"/>
                          </a:lnTo>
                          <a:lnTo>
                            <a:pt x="1526" y="66"/>
                          </a:lnTo>
                          <a:lnTo>
                            <a:pt x="1526" y="65"/>
                          </a:lnTo>
                          <a:lnTo>
                            <a:pt x="1527" y="66"/>
                          </a:lnTo>
                          <a:lnTo>
                            <a:pt x="1527" y="64"/>
                          </a:lnTo>
                          <a:lnTo>
                            <a:pt x="1528" y="63"/>
                          </a:lnTo>
                          <a:lnTo>
                            <a:pt x="1528" y="62"/>
                          </a:lnTo>
                          <a:lnTo>
                            <a:pt x="1528" y="61"/>
                          </a:lnTo>
                          <a:lnTo>
                            <a:pt x="1529" y="64"/>
                          </a:lnTo>
                          <a:lnTo>
                            <a:pt x="1529" y="63"/>
                          </a:lnTo>
                          <a:lnTo>
                            <a:pt x="1530" y="61"/>
                          </a:lnTo>
                          <a:lnTo>
                            <a:pt x="1530" y="63"/>
                          </a:lnTo>
                          <a:lnTo>
                            <a:pt x="1531" y="63"/>
                          </a:lnTo>
                          <a:lnTo>
                            <a:pt x="1531" y="62"/>
                          </a:lnTo>
                          <a:lnTo>
                            <a:pt x="1531" y="62"/>
                          </a:lnTo>
                          <a:lnTo>
                            <a:pt x="1532" y="61"/>
                          </a:lnTo>
                          <a:lnTo>
                            <a:pt x="1532" y="61"/>
                          </a:lnTo>
                          <a:lnTo>
                            <a:pt x="1533" y="61"/>
                          </a:lnTo>
                          <a:lnTo>
                            <a:pt x="1533" y="61"/>
                          </a:lnTo>
                          <a:lnTo>
                            <a:pt x="1533" y="61"/>
                          </a:lnTo>
                          <a:lnTo>
                            <a:pt x="1534" y="60"/>
                          </a:lnTo>
                          <a:lnTo>
                            <a:pt x="1534" y="63"/>
                          </a:lnTo>
                          <a:lnTo>
                            <a:pt x="1535" y="62"/>
                          </a:lnTo>
                          <a:lnTo>
                            <a:pt x="1535" y="62"/>
                          </a:lnTo>
                          <a:lnTo>
                            <a:pt x="1536" y="61"/>
                          </a:lnTo>
                          <a:lnTo>
                            <a:pt x="1536" y="62"/>
                          </a:lnTo>
                          <a:lnTo>
                            <a:pt x="1536" y="62"/>
                          </a:lnTo>
                          <a:lnTo>
                            <a:pt x="1537" y="63"/>
                          </a:lnTo>
                          <a:lnTo>
                            <a:pt x="1537" y="62"/>
                          </a:lnTo>
                          <a:lnTo>
                            <a:pt x="1538" y="65"/>
                          </a:lnTo>
                          <a:lnTo>
                            <a:pt x="1538" y="64"/>
                          </a:lnTo>
                          <a:lnTo>
                            <a:pt x="1538" y="66"/>
                          </a:lnTo>
                          <a:lnTo>
                            <a:pt x="1539" y="64"/>
                          </a:lnTo>
                          <a:lnTo>
                            <a:pt x="1539" y="63"/>
                          </a:lnTo>
                          <a:lnTo>
                            <a:pt x="1540" y="62"/>
                          </a:lnTo>
                          <a:lnTo>
                            <a:pt x="1540" y="63"/>
                          </a:lnTo>
                          <a:lnTo>
                            <a:pt x="1541" y="63"/>
                          </a:lnTo>
                          <a:lnTo>
                            <a:pt x="1541" y="63"/>
                          </a:lnTo>
                          <a:lnTo>
                            <a:pt x="1541" y="64"/>
                          </a:lnTo>
                          <a:lnTo>
                            <a:pt x="1542" y="62"/>
                          </a:lnTo>
                          <a:lnTo>
                            <a:pt x="1542" y="63"/>
                          </a:lnTo>
                          <a:lnTo>
                            <a:pt x="1543" y="59"/>
                          </a:lnTo>
                          <a:lnTo>
                            <a:pt x="1543" y="61"/>
                          </a:lnTo>
                          <a:lnTo>
                            <a:pt x="1543" y="61"/>
                          </a:lnTo>
                          <a:lnTo>
                            <a:pt x="1544" y="59"/>
                          </a:lnTo>
                          <a:lnTo>
                            <a:pt x="1544" y="59"/>
                          </a:lnTo>
                          <a:lnTo>
                            <a:pt x="1545" y="58"/>
                          </a:lnTo>
                          <a:lnTo>
                            <a:pt x="1545" y="57"/>
                          </a:lnTo>
                          <a:lnTo>
                            <a:pt x="1546" y="57"/>
                          </a:lnTo>
                          <a:lnTo>
                            <a:pt x="1546" y="60"/>
                          </a:lnTo>
                          <a:lnTo>
                            <a:pt x="1546" y="58"/>
                          </a:lnTo>
                          <a:lnTo>
                            <a:pt x="1547" y="55"/>
                          </a:lnTo>
                          <a:lnTo>
                            <a:pt x="1547" y="60"/>
                          </a:lnTo>
                          <a:lnTo>
                            <a:pt x="1548" y="58"/>
                          </a:lnTo>
                          <a:lnTo>
                            <a:pt x="1548" y="60"/>
                          </a:lnTo>
                          <a:lnTo>
                            <a:pt x="1548" y="58"/>
                          </a:lnTo>
                          <a:lnTo>
                            <a:pt x="1549" y="61"/>
                          </a:lnTo>
                          <a:lnTo>
                            <a:pt x="1549" y="60"/>
                          </a:lnTo>
                          <a:lnTo>
                            <a:pt x="1550" y="62"/>
                          </a:lnTo>
                          <a:lnTo>
                            <a:pt x="1550" y="61"/>
                          </a:lnTo>
                          <a:lnTo>
                            <a:pt x="1551" y="64"/>
                          </a:lnTo>
                          <a:lnTo>
                            <a:pt x="1551" y="62"/>
                          </a:lnTo>
                          <a:lnTo>
                            <a:pt x="1551" y="64"/>
                          </a:lnTo>
                          <a:lnTo>
                            <a:pt x="1552" y="65"/>
                          </a:lnTo>
                          <a:lnTo>
                            <a:pt x="1552" y="64"/>
                          </a:lnTo>
                          <a:lnTo>
                            <a:pt x="1553" y="64"/>
                          </a:lnTo>
                          <a:lnTo>
                            <a:pt x="1553" y="63"/>
                          </a:lnTo>
                          <a:lnTo>
                            <a:pt x="1553" y="61"/>
                          </a:lnTo>
                          <a:lnTo>
                            <a:pt x="1554" y="63"/>
                          </a:lnTo>
                          <a:lnTo>
                            <a:pt x="1554" y="62"/>
                          </a:lnTo>
                          <a:lnTo>
                            <a:pt x="1555" y="61"/>
                          </a:lnTo>
                          <a:lnTo>
                            <a:pt x="1555" y="61"/>
                          </a:lnTo>
                          <a:lnTo>
                            <a:pt x="1556" y="58"/>
                          </a:lnTo>
                          <a:lnTo>
                            <a:pt x="1556" y="57"/>
                          </a:lnTo>
                          <a:lnTo>
                            <a:pt x="1556" y="54"/>
                          </a:lnTo>
                          <a:lnTo>
                            <a:pt x="1557" y="55"/>
                          </a:lnTo>
                          <a:lnTo>
                            <a:pt x="1557" y="57"/>
                          </a:lnTo>
                          <a:lnTo>
                            <a:pt x="1558" y="56"/>
                          </a:lnTo>
                          <a:lnTo>
                            <a:pt x="1558" y="54"/>
                          </a:lnTo>
                          <a:lnTo>
                            <a:pt x="1558" y="53"/>
                          </a:lnTo>
                          <a:lnTo>
                            <a:pt x="1559" y="55"/>
                          </a:lnTo>
                          <a:lnTo>
                            <a:pt x="1559" y="53"/>
                          </a:lnTo>
                          <a:lnTo>
                            <a:pt x="1560" y="54"/>
                          </a:lnTo>
                          <a:lnTo>
                            <a:pt x="1560" y="54"/>
                          </a:lnTo>
                          <a:lnTo>
                            <a:pt x="1561" y="53"/>
                          </a:lnTo>
                          <a:lnTo>
                            <a:pt x="1561" y="56"/>
                          </a:lnTo>
                          <a:lnTo>
                            <a:pt x="1561" y="54"/>
                          </a:lnTo>
                          <a:lnTo>
                            <a:pt x="1562" y="56"/>
                          </a:lnTo>
                          <a:lnTo>
                            <a:pt x="1562" y="55"/>
                          </a:lnTo>
                          <a:lnTo>
                            <a:pt x="1563" y="56"/>
                          </a:lnTo>
                          <a:lnTo>
                            <a:pt x="1563" y="53"/>
                          </a:lnTo>
                          <a:lnTo>
                            <a:pt x="1563" y="58"/>
                          </a:lnTo>
                          <a:lnTo>
                            <a:pt x="1564" y="57"/>
                          </a:lnTo>
                          <a:lnTo>
                            <a:pt x="1564" y="59"/>
                          </a:lnTo>
                          <a:lnTo>
                            <a:pt x="1565" y="60"/>
                          </a:lnTo>
                          <a:lnTo>
                            <a:pt x="1565" y="60"/>
                          </a:lnTo>
                          <a:lnTo>
                            <a:pt x="1566" y="58"/>
                          </a:lnTo>
                          <a:lnTo>
                            <a:pt x="1566" y="61"/>
                          </a:lnTo>
                          <a:lnTo>
                            <a:pt x="1566" y="59"/>
                          </a:lnTo>
                          <a:lnTo>
                            <a:pt x="1567" y="58"/>
                          </a:lnTo>
                          <a:lnTo>
                            <a:pt x="1567" y="58"/>
                          </a:lnTo>
                          <a:lnTo>
                            <a:pt x="1568" y="61"/>
                          </a:lnTo>
                          <a:lnTo>
                            <a:pt x="1568" y="60"/>
                          </a:lnTo>
                          <a:lnTo>
                            <a:pt x="1568" y="57"/>
                          </a:lnTo>
                          <a:lnTo>
                            <a:pt x="1569" y="57"/>
                          </a:lnTo>
                          <a:lnTo>
                            <a:pt x="1569" y="55"/>
                          </a:lnTo>
                          <a:lnTo>
                            <a:pt x="1570" y="56"/>
                          </a:lnTo>
                          <a:lnTo>
                            <a:pt x="1570" y="56"/>
                          </a:lnTo>
                          <a:lnTo>
                            <a:pt x="1571" y="57"/>
                          </a:lnTo>
                          <a:lnTo>
                            <a:pt x="1571" y="54"/>
                          </a:lnTo>
                          <a:lnTo>
                            <a:pt x="1571" y="58"/>
                          </a:lnTo>
                          <a:lnTo>
                            <a:pt x="1572" y="57"/>
                          </a:lnTo>
                          <a:lnTo>
                            <a:pt x="1572" y="54"/>
                          </a:lnTo>
                          <a:lnTo>
                            <a:pt x="1573" y="53"/>
                          </a:lnTo>
                          <a:lnTo>
                            <a:pt x="1573" y="55"/>
                          </a:lnTo>
                          <a:lnTo>
                            <a:pt x="1573" y="55"/>
                          </a:lnTo>
                          <a:lnTo>
                            <a:pt x="1574" y="55"/>
                          </a:lnTo>
                          <a:lnTo>
                            <a:pt x="1574" y="55"/>
                          </a:lnTo>
                          <a:lnTo>
                            <a:pt x="1575" y="55"/>
                          </a:lnTo>
                          <a:lnTo>
                            <a:pt x="1575" y="54"/>
                          </a:lnTo>
                          <a:lnTo>
                            <a:pt x="1576" y="57"/>
                          </a:lnTo>
                          <a:lnTo>
                            <a:pt x="1576" y="58"/>
                          </a:lnTo>
                          <a:lnTo>
                            <a:pt x="1576" y="57"/>
                          </a:lnTo>
                          <a:lnTo>
                            <a:pt x="1577" y="54"/>
                          </a:lnTo>
                          <a:lnTo>
                            <a:pt x="1577" y="55"/>
                          </a:lnTo>
                          <a:lnTo>
                            <a:pt x="1578" y="55"/>
                          </a:lnTo>
                          <a:lnTo>
                            <a:pt x="1578" y="58"/>
                          </a:lnTo>
                          <a:lnTo>
                            <a:pt x="1578" y="58"/>
                          </a:lnTo>
                          <a:lnTo>
                            <a:pt x="1579" y="58"/>
                          </a:lnTo>
                          <a:lnTo>
                            <a:pt x="1579" y="57"/>
                          </a:lnTo>
                          <a:lnTo>
                            <a:pt x="1580" y="56"/>
                          </a:lnTo>
                          <a:lnTo>
                            <a:pt x="1580" y="59"/>
                          </a:lnTo>
                          <a:lnTo>
                            <a:pt x="1581" y="58"/>
                          </a:lnTo>
                          <a:lnTo>
                            <a:pt x="1581" y="58"/>
                          </a:lnTo>
                          <a:lnTo>
                            <a:pt x="1581" y="61"/>
                          </a:lnTo>
                          <a:lnTo>
                            <a:pt x="1582" y="59"/>
                          </a:lnTo>
                          <a:lnTo>
                            <a:pt x="1582" y="58"/>
                          </a:lnTo>
                          <a:lnTo>
                            <a:pt x="1583" y="54"/>
                          </a:lnTo>
                          <a:lnTo>
                            <a:pt x="1583" y="55"/>
                          </a:lnTo>
                          <a:lnTo>
                            <a:pt x="1583" y="55"/>
                          </a:lnTo>
                          <a:lnTo>
                            <a:pt x="1584" y="55"/>
                          </a:lnTo>
                          <a:lnTo>
                            <a:pt x="1584" y="55"/>
                          </a:lnTo>
                          <a:lnTo>
                            <a:pt x="1585" y="53"/>
                          </a:lnTo>
                          <a:lnTo>
                            <a:pt x="1585" y="51"/>
                          </a:lnTo>
                          <a:lnTo>
                            <a:pt x="1586" y="53"/>
                          </a:lnTo>
                          <a:lnTo>
                            <a:pt x="1586" y="53"/>
                          </a:lnTo>
                          <a:lnTo>
                            <a:pt x="1586" y="53"/>
                          </a:lnTo>
                          <a:lnTo>
                            <a:pt x="1587" y="55"/>
                          </a:lnTo>
                          <a:lnTo>
                            <a:pt x="1587" y="55"/>
                          </a:lnTo>
                          <a:lnTo>
                            <a:pt x="1588" y="54"/>
                          </a:lnTo>
                          <a:lnTo>
                            <a:pt x="1588" y="55"/>
                          </a:lnTo>
                          <a:lnTo>
                            <a:pt x="1588" y="54"/>
                          </a:lnTo>
                          <a:lnTo>
                            <a:pt x="1589" y="56"/>
                          </a:lnTo>
                          <a:lnTo>
                            <a:pt x="1589" y="57"/>
                          </a:lnTo>
                          <a:lnTo>
                            <a:pt x="1590" y="53"/>
                          </a:lnTo>
                          <a:lnTo>
                            <a:pt x="1590" y="54"/>
                          </a:lnTo>
                          <a:lnTo>
                            <a:pt x="1591" y="55"/>
                          </a:lnTo>
                          <a:lnTo>
                            <a:pt x="1591" y="54"/>
                          </a:lnTo>
                          <a:lnTo>
                            <a:pt x="1591" y="57"/>
                          </a:lnTo>
                          <a:lnTo>
                            <a:pt x="1592" y="57"/>
                          </a:lnTo>
                          <a:lnTo>
                            <a:pt x="1592" y="57"/>
                          </a:lnTo>
                          <a:lnTo>
                            <a:pt x="1593" y="57"/>
                          </a:lnTo>
                          <a:lnTo>
                            <a:pt x="1593" y="58"/>
                          </a:lnTo>
                          <a:lnTo>
                            <a:pt x="1593" y="58"/>
                          </a:lnTo>
                          <a:lnTo>
                            <a:pt x="1594" y="58"/>
                          </a:lnTo>
                          <a:lnTo>
                            <a:pt x="1594" y="58"/>
                          </a:lnTo>
                          <a:lnTo>
                            <a:pt x="1595" y="59"/>
                          </a:lnTo>
                          <a:lnTo>
                            <a:pt x="1595" y="61"/>
                          </a:lnTo>
                          <a:lnTo>
                            <a:pt x="1596" y="60"/>
                          </a:lnTo>
                          <a:lnTo>
                            <a:pt x="1596" y="58"/>
                          </a:lnTo>
                          <a:lnTo>
                            <a:pt x="1596" y="58"/>
                          </a:lnTo>
                          <a:lnTo>
                            <a:pt x="1597" y="57"/>
                          </a:lnTo>
                          <a:lnTo>
                            <a:pt x="1597" y="57"/>
                          </a:lnTo>
                          <a:lnTo>
                            <a:pt x="1598" y="56"/>
                          </a:lnTo>
                          <a:lnTo>
                            <a:pt x="1598" y="57"/>
                          </a:lnTo>
                          <a:lnTo>
                            <a:pt x="1598" y="56"/>
                          </a:lnTo>
                          <a:lnTo>
                            <a:pt x="1599" y="58"/>
                          </a:lnTo>
                          <a:lnTo>
                            <a:pt x="1599" y="54"/>
                          </a:lnTo>
                          <a:lnTo>
                            <a:pt x="1600" y="52"/>
                          </a:lnTo>
                          <a:lnTo>
                            <a:pt x="1600" y="53"/>
                          </a:lnTo>
                          <a:lnTo>
                            <a:pt x="1601" y="53"/>
                          </a:lnTo>
                          <a:lnTo>
                            <a:pt x="1601" y="53"/>
                          </a:lnTo>
                          <a:lnTo>
                            <a:pt x="1601" y="54"/>
                          </a:lnTo>
                          <a:lnTo>
                            <a:pt x="1602" y="56"/>
                          </a:lnTo>
                          <a:lnTo>
                            <a:pt x="1602" y="54"/>
                          </a:lnTo>
                          <a:lnTo>
                            <a:pt x="1603" y="55"/>
                          </a:lnTo>
                          <a:lnTo>
                            <a:pt x="1603" y="54"/>
                          </a:lnTo>
                          <a:lnTo>
                            <a:pt x="1603" y="55"/>
                          </a:lnTo>
                          <a:lnTo>
                            <a:pt x="1604" y="59"/>
                          </a:lnTo>
                          <a:lnTo>
                            <a:pt x="1604" y="58"/>
                          </a:lnTo>
                          <a:lnTo>
                            <a:pt x="1605" y="59"/>
                          </a:lnTo>
                          <a:lnTo>
                            <a:pt x="1605" y="57"/>
                          </a:lnTo>
                          <a:lnTo>
                            <a:pt x="1606" y="58"/>
                          </a:lnTo>
                          <a:lnTo>
                            <a:pt x="1606" y="60"/>
                          </a:lnTo>
                          <a:lnTo>
                            <a:pt x="1606" y="58"/>
                          </a:lnTo>
                          <a:lnTo>
                            <a:pt x="1607" y="58"/>
                          </a:lnTo>
                          <a:lnTo>
                            <a:pt x="1607" y="62"/>
                          </a:lnTo>
                          <a:lnTo>
                            <a:pt x="1608" y="62"/>
                          </a:lnTo>
                          <a:lnTo>
                            <a:pt x="1608" y="62"/>
                          </a:lnTo>
                          <a:lnTo>
                            <a:pt x="1608" y="60"/>
                          </a:lnTo>
                          <a:lnTo>
                            <a:pt x="1609" y="61"/>
                          </a:lnTo>
                          <a:lnTo>
                            <a:pt x="1609" y="62"/>
                          </a:lnTo>
                          <a:lnTo>
                            <a:pt x="1610" y="63"/>
                          </a:lnTo>
                          <a:lnTo>
                            <a:pt x="1610" y="63"/>
                          </a:lnTo>
                          <a:lnTo>
                            <a:pt x="1611" y="59"/>
                          </a:lnTo>
                          <a:lnTo>
                            <a:pt x="1611" y="60"/>
                          </a:lnTo>
                          <a:lnTo>
                            <a:pt x="1611" y="59"/>
                          </a:lnTo>
                          <a:lnTo>
                            <a:pt x="1612" y="59"/>
                          </a:lnTo>
                          <a:lnTo>
                            <a:pt x="1612" y="58"/>
                          </a:lnTo>
                          <a:lnTo>
                            <a:pt x="1613" y="59"/>
                          </a:lnTo>
                          <a:lnTo>
                            <a:pt x="1613" y="56"/>
                          </a:lnTo>
                          <a:lnTo>
                            <a:pt x="1613" y="57"/>
                          </a:lnTo>
                          <a:lnTo>
                            <a:pt x="1614" y="58"/>
                          </a:lnTo>
                          <a:lnTo>
                            <a:pt x="1614" y="59"/>
                          </a:lnTo>
                          <a:lnTo>
                            <a:pt x="1615" y="57"/>
                          </a:lnTo>
                          <a:lnTo>
                            <a:pt x="1615" y="58"/>
                          </a:lnTo>
                          <a:lnTo>
                            <a:pt x="1616" y="57"/>
                          </a:lnTo>
                          <a:lnTo>
                            <a:pt x="1616" y="59"/>
                          </a:lnTo>
                          <a:lnTo>
                            <a:pt x="1616" y="58"/>
                          </a:lnTo>
                          <a:lnTo>
                            <a:pt x="1617" y="60"/>
                          </a:lnTo>
                          <a:lnTo>
                            <a:pt x="1617" y="60"/>
                          </a:lnTo>
                          <a:lnTo>
                            <a:pt x="1618" y="60"/>
                          </a:lnTo>
                          <a:lnTo>
                            <a:pt x="1618" y="61"/>
                          </a:lnTo>
                          <a:lnTo>
                            <a:pt x="1618" y="60"/>
                          </a:lnTo>
                          <a:lnTo>
                            <a:pt x="1619" y="63"/>
                          </a:lnTo>
                          <a:lnTo>
                            <a:pt x="1619" y="62"/>
                          </a:lnTo>
                          <a:lnTo>
                            <a:pt x="1620" y="59"/>
                          </a:lnTo>
                          <a:lnTo>
                            <a:pt x="1620" y="64"/>
                          </a:lnTo>
                          <a:lnTo>
                            <a:pt x="1621" y="62"/>
                          </a:lnTo>
                          <a:lnTo>
                            <a:pt x="1621" y="64"/>
                          </a:lnTo>
                          <a:lnTo>
                            <a:pt x="1621" y="63"/>
                          </a:lnTo>
                          <a:lnTo>
                            <a:pt x="1622" y="61"/>
                          </a:lnTo>
                          <a:lnTo>
                            <a:pt x="1622" y="64"/>
                          </a:lnTo>
                          <a:lnTo>
                            <a:pt x="1623" y="66"/>
                          </a:lnTo>
                          <a:lnTo>
                            <a:pt x="1623" y="65"/>
                          </a:lnTo>
                          <a:lnTo>
                            <a:pt x="1623" y="65"/>
                          </a:lnTo>
                          <a:lnTo>
                            <a:pt x="1624" y="65"/>
                          </a:lnTo>
                          <a:lnTo>
                            <a:pt x="1624" y="62"/>
                          </a:lnTo>
                          <a:lnTo>
                            <a:pt x="1625" y="64"/>
                          </a:lnTo>
                          <a:lnTo>
                            <a:pt x="1625" y="63"/>
                          </a:lnTo>
                          <a:lnTo>
                            <a:pt x="1626" y="64"/>
                          </a:lnTo>
                          <a:lnTo>
                            <a:pt x="1626" y="63"/>
                          </a:lnTo>
                          <a:lnTo>
                            <a:pt x="1626" y="61"/>
                          </a:lnTo>
                          <a:lnTo>
                            <a:pt x="1627" y="60"/>
                          </a:lnTo>
                          <a:lnTo>
                            <a:pt x="1627" y="57"/>
                          </a:lnTo>
                          <a:lnTo>
                            <a:pt x="1628" y="58"/>
                          </a:lnTo>
                          <a:lnTo>
                            <a:pt x="1628" y="56"/>
                          </a:lnTo>
                          <a:lnTo>
                            <a:pt x="1628" y="54"/>
                          </a:lnTo>
                          <a:lnTo>
                            <a:pt x="1629" y="58"/>
                          </a:lnTo>
                          <a:lnTo>
                            <a:pt x="1629" y="58"/>
                          </a:lnTo>
                          <a:lnTo>
                            <a:pt x="1630" y="57"/>
                          </a:lnTo>
                          <a:lnTo>
                            <a:pt x="1630" y="59"/>
                          </a:lnTo>
                          <a:lnTo>
                            <a:pt x="1631" y="58"/>
                          </a:lnTo>
                          <a:lnTo>
                            <a:pt x="1631" y="59"/>
                          </a:lnTo>
                          <a:lnTo>
                            <a:pt x="1631" y="60"/>
                          </a:lnTo>
                          <a:lnTo>
                            <a:pt x="1632" y="62"/>
                          </a:lnTo>
                          <a:lnTo>
                            <a:pt x="1632" y="61"/>
                          </a:lnTo>
                          <a:lnTo>
                            <a:pt x="1633" y="62"/>
                          </a:lnTo>
                          <a:lnTo>
                            <a:pt x="1633" y="63"/>
                          </a:lnTo>
                          <a:lnTo>
                            <a:pt x="1633" y="63"/>
                          </a:lnTo>
                          <a:lnTo>
                            <a:pt x="1634" y="61"/>
                          </a:lnTo>
                          <a:lnTo>
                            <a:pt x="1634" y="63"/>
                          </a:lnTo>
                          <a:lnTo>
                            <a:pt x="1635" y="65"/>
                          </a:lnTo>
                          <a:lnTo>
                            <a:pt x="1635" y="62"/>
                          </a:lnTo>
                          <a:lnTo>
                            <a:pt x="1636" y="65"/>
                          </a:lnTo>
                          <a:lnTo>
                            <a:pt x="1636" y="64"/>
                          </a:lnTo>
                          <a:lnTo>
                            <a:pt x="1636" y="66"/>
                          </a:lnTo>
                          <a:lnTo>
                            <a:pt x="1637" y="66"/>
                          </a:lnTo>
                          <a:lnTo>
                            <a:pt x="1637" y="64"/>
                          </a:lnTo>
                          <a:lnTo>
                            <a:pt x="1638" y="64"/>
                          </a:lnTo>
                          <a:lnTo>
                            <a:pt x="1638" y="63"/>
                          </a:lnTo>
                          <a:lnTo>
                            <a:pt x="1638" y="63"/>
                          </a:lnTo>
                          <a:lnTo>
                            <a:pt x="1639" y="62"/>
                          </a:lnTo>
                          <a:lnTo>
                            <a:pt x="1639" y="61"/>
                          </a:lnTo>
                          <a:lnTo>
                            <a:pt x="1640" y="59"/>
                          </a:lnTo>
                          <a:lnTo>
                            <a:pt x="1640" y="62"/>
                          </a:lnTo>
                          <a:lnTo>
                            <a:pt x="1641" y="59"/>
                          </a:lnTo>
                          <a:lnTo>
                            <a:pt x="1641" y="58"/>
                          </a:lnTo>
                          <a:lnTo>
                            <a:pt x="1641" y="58"/>
                          </a:lnTo>
                          <a:lnTo>
                            <a:pt x="1642" y="59"/>
                          </a:lnTo>
                          <a:lnTo>
                            <a:pt x="1642" y="60"/>
                          </a:lnTo>
                          <a:lnTo>
                            <a:pt x="1643" y="58"/>
                          </a:lnTo>
                          <a:lnTo>
                            <a:pt x="1643" y="57"/>
                          </a:lnTo>
                          <a:lnTo>
                            <a:pt x="1643" y="56"/>
                          </a:lnTo>
                          <a:lnTo>
                            <a:pt x="1644" y="60"/>
                          </a:lnTo>
                          <a:lnTo>
                            <a:pt x="1644" y="58"/>
                          </a:lnTo>
                          <a:lnTo>
                            <a:pt x="1645" y="60"/>
                          </a:lnTo>
                          <a:lnTo>
                            <a:pt x="1645" y="61"/>
                          </a:lnTo>
                          <a:lnTo>
                            <a:pt x="1646" y="62"/>
                          </a:lnTo>
                          <a:lnTo>
                            <a:pt x="1646" y="61"/>
                          </a:lnTo>
                          <a:lnTo>
                            <a:pt x="1646" y="61"/>
                          </a:lnTo>
                          <a:lnTo>
                            <a:pt x="1647" y="58"/>
                          </a:lnTo>
                          <a:lnTo>
                            <a:pt x="1647" y="62"/>
                          </a:lnTo>
                          <a:lnTo>
                            <a:pt x="1648" y="62"/>
                          </a:lnTo>
                          <a:lnTo>
                            <a:pt x="1648" y="59"/>
                          </a:lnTo>
                          <a:lnTo>
                            <a:pt x="1648" y="60"/>
                          </a:lnTo>
                          <a:lnTo>
                            <a:pt x="1649" y="62"/>
                          </a:lnTo>
                          <a:lnTo>
                            <a:pt x="1649" y="60"/>
                          </a:lnTo>
                          <a:lnTo>
                            <a:pt x="1650" y="60"/>
                          </a:lnTo>
                          <a:lnTo>
                            <a:pt x="1650" y="59"/>
                          </a:lnTo>
                          <a:lnTo>
                            <a:pt x="1651" y="59"/>
                          </a:lnTo>
                          <a:lnTo>
                            <a:pt x="1651" y="61"/>
                          </a:lnTo>
                          <a:lnTo>
                            <a:pt x="1651" y="63"/>
                          </a:lnTo>
                          <a:lnTo>
                            <a:pt x="1652" y="64"/>
                          </a:lnTo>
                          <a:lnTo>
                            <a:pt x="1652" y="58"/>
                          </a:lnTo>
                          <a:lnTo>
                            <a:pt x="1653" y="60"/>
                          </a:lnTo>
                          <a:lnTo>
                            <a:pt x="1653" y="60"/>
                          </a:lnTo>
                          <a:lnTo>
                            <a:pt x="1653" y="59"/>
                          </a:lnTo>
                          <a:lnTo>
                            <a:pt x="1654" y="60"/>
                          </a:lnTo>
                          <a:lnTo>
                            <a:pt x="1654" y="58"/>
                          </a:lnTo>
                          <a:lnTo>
                            <a:pt x="1655" y="60"/>
                          </a:lnTo>
                          <a:lnTo>
                            <a:pt x="1655" y="56"/>
                          </a:lnTo>
                          <a:lnTo>
                            <a:pt x="1656" y="54"/>
                          </a:lnTo>
                          <a:lnTo>
                            <a:pt x="1656" y="53"/>
                          </a:lnTo>
                          <a:lnTo>
                            <a:pt x="1656" y="56"/>
                          </a:lnTo>
                          <a:lnTo>
                            <a:pt x="1657" y="57"/>
                          </a:lnTo>
                          <a:lnTo>
                            <a:pt x="1657" y="55"/>
                          </a:lnTo>
                          <a:lnTo>
                            <a:pt x="1658" y="57"/>
                          </a:lnTo>
                          <a:lnTo>
                            <a:pt x="1658" y="57"/>
                          </a:lnTo>
                          <a:lnTo>
                            <a:pt x="1658" y="58"/>
                          </a:lnTo>
                          <a:lnTo>
                            <a:pt x="1659" y="58"/>
                          </a:lnTo>
                          <a:lnTo>
                            <a:pt x="1659" y="56"/>
                          </a:lnTo>
                          <a:lnTo>
                            <a:pt x="1660" y="58"/>
                          </a:lnTo>
                          <a:lnTo>
                            <a:pt x="1660" y="56"/>
                          </a:lnTo>
                          <a:lnTo>
                            <a:pt x="1661" y="58"/>
                          </a:lnTo>
                          <a:lnTo>
                            <a:pt x="1661" y="58"/>
                          </a:lnTo>
                          <a:lnTo>
                            <a:pt x="1661" y="57"/>
                          </a:lnTo>
                          <a:lnTo>
                            <a:pt x="1662" y="59"/>
                          </a:lnTo>
                          <a:lnTo>
                            <a:pt x="1662" y="59"/>
                          </a:lnTo>
                          <a:lnTo>
                            <a:pt x="1663" y="60"/>
                          </a:lnTo>
                          <a:lnTo>
                            <a:pt x="1663" y="58"/>
                          </a:lnTo>
                          <a:lnTo>
                            <a:pt x="1663" y="61"/>
                          </a:lnTo>
                          <a:lnTo>
                            <a:pt x="1664" y="61"/>
                          </a:lnTo>
                          <a:lnTo>
                            <a:pt x="1664" y="60"/>
                          </a:lnTo>
                          <a:lnTo>
                            <a:pt x="1665" y="63"/>
                          </a:lnTo>
                          <a:lnTo>
                            <a:pt x="1665" y="60"/>
                          </a:lnTo>
                          <a:lnTo>
                            <a:pt x="1666" y="59"/>
                          </a:lnTo>
                          <a:lnTo>
                            <a:pt x="1666" y="61"/>
                          </a:lnTo>
                          <a:lnTo>
                            <a:pt x="1666" y="58"/>
                          </a:lnTo>
                          <a:lnTo>
                            <a:pt x="1667" y="58"/>
                          </a:lnTo>
                          <a:lnTo>
                            <a:pt x="1667" y="59"/>
                          </a:lnTo>
                          <a:lnTo>
                            <a:pt x="1668" y="57"/>
                          </a:lnTo>
                          <a:lnTo>
                            <a:pt x="1668" y="58"/>
                          </a:lnTo>
                          <a:lnTo>
                            <a:pt x="1668" y="55"/>
                          </a:lnTo>
                          <a:lnTo>
                            <a:pt x="1669" y="55"/>
                          </a:lnTo>
                          <a:lnTo>
                            <a:pt x="1669" y="55"/>
                          </a:lnTo>
                          <a:lnTo>
                            <a:pt x="1670" y="55"/>
                          </a:lnTo>
                          <a:lnTo>
                            <a:pt x="1670" y="55"/>
                          </a:lnTo>
                          <a:lnTo>
                            <a:pt x="1671" y="55"/>
                          </a:lnTo>
                          <a:lnTo>
                            <a:pt x="1671" y="55"/>
                          </a:lnTo>
                          <a:lnTo>
                            <a:pt x="1671" y="55"/>
                          </a:lnTo>
                          <a:lnTo>
                            <a:pt x="1672" y="56"/>
                          </a:lnTo>
                          <a:lnTo>
                            <a:pt x="1672" y="56"/>
                          </a:lnTo>
                          <a:lnTo>
                            <a:pt x="1673" y="55"/>
                          </a:lnTo>
                          <a:lnTo>
                            <a:pt x="1673" y="54"/>
                          </a:lnTo>
                          <a:lnTo>
                            <a:pt x="1673" y="56"/>
                          </a:lnTo>
                          <a:lnTo>
                            <a:pt x="1674" y="57"/>
                          </a:lnTo>
                          <a:lnTo>
                            <a:pt x="1674" y="57"/>
                          </a:lnTo>
                          <a:lnTo>
                            <a:pt x="1675" y="56"/>
                          </a:lnTo>
                          <a:lnTo>
                            <a:pt x="1675" y="57"/>
                          </a:lnTo>
                          <a:lnTo>
                            <a:pt x="1676" y="59"/>
                          </a:lnTo>
                          <a:lnTo>
                            <a:pt x="1676" y="61"/>
                          </a:lnTo>
                          <a:lnTo>
                            <a:pt x="1676" y="57"/>
                          </a:lnTo>
                          <a:lnTo>
                            <a:pt x="1677" y="60"/>
                          </a:lnTo>
                          <a:lnTo>
                            <a:pt x="1677" y="59"/>
                          </a:lnTo>
                          <a:lnTo>
                            <a:pt x="1678" y="57"/>
                          </a:lnTo>
                          <a:lnTo>
                            <a:pt x="1678" y="58"/>
                          </a:lnTo>
                          <a:lnTo>
                            <a:pt x="1678" y="61"/>
                          </a:lnTo>
                          <a:lnTo>
                            <a:pt x="1679" y="59"/>
                          </a:lnTo>
                          <a:lnTo>
                            <a:pt x="1679" y="59"/>
                          </a:lnTo>
                          <a:lnTo>
                            <a:pt x="1680" y="57"/>
                          </a:lnTo>
                          <a:lnTo>
                            <a:pt x="1680" y="55"/>
                          </a:lnTo>
                          <a:lnTo>
                            <a:pt x="1681" y="53"/>
                          </a:lnTo>
                          <a:lnTo>
                            <a:pt x="1681" y="55"/>
                          </a:lnTo>
                          <a:lnTo>
                            <a:pt x="1681" y="55"/>
                          </a:lnTo>
                          <a:lnTo>
                            <a:pt x="1682" y="56"/>
                          </a:lnTo>
                          <a:lnTo>
                            <a:pt x="1682" y="55"/>
                          </a:lnTo>
                          <a:lnTo>
                            <a:pt x="1683" y="57"/>
                          </a:lnTo>
                          <a:lnTo>
                            <a:pt x="1683" y="54"/>
                          </a:lnTo>
                          <a:lnTo>
                            <a:pt x="1683" y="53"/>
                          </a:lnTo>
                          <a:lnTo>
                            <a:pt x="1684" y="52"/>
                          </a:lnTo>
                          <a:lnTo>
                            <a:pt x="1684" y="52"/>
                          </a:lnTo>
                          <a:lnTo>
                            <a:pt x="1685" y="54"/>
                          </a:lnTo>
                          <a:lnTo>
                            <a:pt x="1685" y="52"/>
                          </a:lnTo>
                          <a:lnTo>
                            <a:pt x="1686" y="54"/>
                          </a:lnTo>
                          <a:lnTo>
                            <a:pt x="1686" y="52"/>
                          </a:lnTo>
                          <a:lnTo>
                            <a:pt x="1686" y="53"/>
                          </a:lnTo>
                          <a:lnTo>
                            <a:pt x="1687" y="53"/>
                          </a:lnTo>
                          <a:lnTo>
                            <a:pt x="1687" y="54"/>
                          </a:lnTo>
                          <a:lnTo>
                            <a:pt x="1688" y="56"/>
                          </a:lnTo>
                          <a:lnTo>
                            <a:pt x="1688" y="57"/>
                          </a:lnTo>
                          <a:lnTo>
                            <a:pt x="1688" y="53"/>
                          </a:lnTo>
                          <a:lnTo>
                            <a:pt x="1689" y="58"/>
                          </a:lnTo>
                          <a:lnTo>
                            <a:pt x="1689" y="58"/>
                          </a:lnTo>
                          <a:lnTo>
                            <a:pt x="1690" y="54"/>
                          </a:lnTo>
                          <a:lnTo>
                            <a:pt x="1690" y="57"/>
                          </a:lnTo>
                          <a:lnTo>
                            <a:pt x="1691" y="57"/>
                          </a:lnTo>
                          <a:lnTo>
                            <a:pt x="1691" y="56"/>
                          </a:lnTo>
                          <a:lnTo>
                            <a:pt x="1691" y="57"/>
                          </a:lnTo>
                          <a:lnTo>
                            <a:pt x="1692" y="58"/>
                          </a:lnTo>
                          <a:lnTo>
                            <a:pt x="1692" y="59"/>
                          </a:lnTo>
                          <a:lnTo>
                            <a:pt x="1693" y="59"/>
                          </a:lnTo>
                          <a:lnTo>
                            <a:pt x="1693" y="60"/>
                          </a:lnTo>
                          <a:lnTo>
                            <a:pt x="1693" y="59"/>
                          </a:lnTo>
                          <a:lnTo>
                            <a:pt x="1694" y="57"/>
                          </a:lnTo>
                          <a:lnTo>
                            <a:pt x="1694" y="57"/>
                          </a:lnTo>
                          <a:lnTo>
                            <a:pt x="1695" y="55"/>
                          </a:lnTo>
                          <a:lnTo>
                            <a:pt x="1695" y="56"/>
                          </a:lnTo>
                          <a:lnTo>
                            <a:pt x="1696" y="55"/>
                          </a:lnTo>
                          <a:lnTo>
                            <a:pt x="1696" y="56"/>
                          </a:lnTo>
                          <a:lnTo>
                            <a:pt x="1696" y="56"/>
                          </a:lnTo>
                          <a:lnTo>
                            <a:pt x="1697" y="53"/>
                          </a:lnTo>
                          <a:lnTo>
                            <a:pt x="1697" y="54"/>
                          </a:lnTo>
                          <a:lnTo>
                            <a:pt x="1698" y="56"/>
                          </a:lnTo>
                          <a:lnTo>
                            <a:pt x="1698" y="53"/>
                          </a:lnTo>
                          <a:lnTo>
                            <a:pt x="1698" y="54"/>
                          </a:lnTo>
                          <a:lnTo>
                            <a:pt x="1699" y="56"/>
                          </a:lnTo>
                          <a:lnTo>
                            <a:pt x="1699" y="54"/>
                          </a:lnTo>
                          <a:lnTo>
                            <a:pt x="1700" y="54"/>
                          </a:lnTo>
                          <a:lnTo>
                            <a:pt x="1700" y="56"/>
                          </a:lnTo>
                          <a:lnTo>
                            <a:pt x="1701" y="58"/>
                          </a:lnTo>
                          <a:lnTo>
                            <a:pt x="1701" y="58"/>
                          </a:lnTo>
                          <a:lnTo>
                            <a:pt x="1701" y="59"/>
                          </a:lnTo>
                          <a:lnTo>
                            <a:pt x="1702" y="60"/>
                          </a:lnTo>
                          <a:lnTo>
                            <a:pt x="1702" y="59"/>
                          </a:lnTo>
                          <a:lnTo>
                            <a:pt x="1703" y="57"/>
                          </a:lnTo>
                          <a:lnTo>
                            <a:pt x="1703" y="59"/>
                          </a:lnTo>
                          <a:lnTo>
                            <a:pt x="1703" y="60"/>
                          </a:lnTo>
                          <a:lnTo>
                            <a:pt x="1704" y="60"/>
                          </a:lnTo>
                          <a:lnTo>
                            <a:pt x="1704" y="61"/>
                          </a:lnTo>
                          <a:lnTo>
                            <a:pt x="1705" y="60"/>
                          </a:lnTo>
                          <a:lnTo>
                            <a:pt x="1705" y="60"/>
                          </a:lnTo>
                          <a:lnTo>
                            <a:pt x="1706" y="62"/>
                          </a:lnTo>
                          <a:lnTo>
                            <a:pt x="1706" y="60"/>
                          </a:lnTo>
                          <a:lnTo>
                            <a:pt x="1706" y="60"/>
                          </a:lnTo>
                          <a:lnTo>
                            <a:pt x="1707" y="61"/>
                          </a:lnTo>
                          <a:lnTo>
                            <a:pt x="1707" y="59"/>
                          </a:lnTo>
                          <a:lnTo>
                            <a:pt x="1708" y="62"/>
                          </a:lnTo>
                          <a:lnTo>
                            <a:pt x="1708" y="60"/>
                          </a:lnTo>
                          <a:lnTo>
                            <a:pt x="1708" y="59"/>
                          </a:lnTo>
                          <a:lnTo>
                            <a:pt x="1709" y="60"/>
                          </a:lnTo>
                          <a:lnTo>
                            <a:pt x="1709" y="59"/>
                          </a:lnTo>
                          <a:lnTo>
                            <a:pt x="1710" y="57"/>
                          </a:lnTo>
                          <a:lnTo>
                            <a:pt x="1710" y="58"/>
                          </a:lnTo>
                          <a:lnTo>
                            <a:pt x="1711" y="59"/>
                          </a:lnTo>
                          <a:lnTo>
                            <a:pt x="1711" y="57"/>
                          </a:lnTo>
                          <a:lnTo>
                            <a:pt x="1711" y="56"/>
                          </a:lnTo>
                          <a:lnTo>
                            <a:pt x="1712" y="56"/>
                          </a:lnTo>
                          <a:lnTo>
                            <a:pt x="1712" y="57"/>
                          </a:lnTo>
                          <a:lnTo>
                            <a:pt x="1713" y="56"/>
                          </a:lnTo>
                          <a:lnTo>
                            <a:pt x="1713" y="57"/>
                          </a:lnTo>
                          <a:lnTo>
                            <a:pt x="1713" y="55"/>
                          </a:lnTo>
                          <a:lnTo>
                            <a:pt x="1714" y="56"/>
                          </a:lnTo>
                          <a:lnTo>
                            <a:pt x="1714" y="55"/>
                          </a:lnTo>
                          <a:lnTo>
                            <a:pt x="1715" y="59"/>
                          </a:lnTo>
                          <a:lnTo>
                            <a:pt x="1715" y="58"/>
                          </a:lnTo>
                          <a:lnTo>
                            <a:pt x="1716" y="58"/>
                          </a:lnTo>
                          <a:lnTo>
                            <a:pt x="1716" y="56"/>
                          </a:lnTo>
                          <a:lnTo>
                            <a:pt x="1716" y="58"/>
                          </a:lnTo>
                          <a:lnTo>
                            <a:pt x="1717" y="57"/>
                          </a:lnTo>
                          <a:lnTo>
                            <a:pt x="1717" y="58"/>
                          </a:lnTo>
                          <a:lnTo>
                            <a:pt x="1718" y="59"/>
                          </a:lnTo>
                          <a:lnTo>
                            <a:pt x="1718" y="63"/>
                          </a:lnTo>
                          <a:lnTo>
                            <a:pt x="1718" y="61"/>
                          </a:lnTo>
                          <a:lnTo>
                            <a:pt x="1719" y="59"/>
                          </a:lnTo>
                          <a:lnTo>
                            <a:pt x="1719" y="65"/>
                          </a:lnTo>
                          <a:lnTo>
                            <a:pt x="1720" y="64"/>
                          </a:lnTo>
                          <a:lnTo>
                            <a:pt x="1720" y="62"/>
                          </a:lnTo>
                          <a:lnTo>
                            <a:pt x="1721" y="63"/>
                          </a:lnTo>
                          <a:lnTo>
                            <a:pt x="1721" y="61"/>
                          </a:lnTo>
                          <a:lnTo>
                            <a:pt x="1721" y="60"/>
                          </a:lnTo>
                          <a:lnTo>
                            <a:pt x="1722" y="60"/>
                          </a:lnTo>
                          <a:lnTo>
                            <a:pt x="1722" y="60"/>
                          </a:lnTo>
                          <a:lnTo>
                            <a:pt x="1723" y="59"/>
                          </a:lnTo>
                          <a:lnTo>
                            <a:pt x="1723" y="56"/>
                          </a:lnTo>
                          <a:lnTo>
                            <a:pt x="1723" y="57"/>
                          </a:lnTo>
                          <a:lnTo>
                            <a:pt x="1724" y="56"/>
                          </a:lnTo>
                          <a:lnTo>
                            <a:pt x="1724" y="56"/>
                          </a:lnTo>
                          <a:lnTo>
                            <a:pt x="1725" y="56"/>
                          </a:lnTo>
                          <a:lnTo>
                            <a:pt x="1725" y="57"/>
                          </a:lnTo>
                          <a:lnTo>
                            <a:pt x="1726" y="54"/>
                          </a:lnTo>
                          <a:lnTo>
                            <a:pt x="1726" y="54"/>
                          </a:lnTo>
                          <a:lnTo>
                            <a:pt x="1726" y="54"/>
                          </a:lnTo>
                          <a:lnTo>
                            <a:pt x="1727" y="56"/>
                          </a:lnTo>
                          <a:lnTo>
                            <a:pt x="1727" y="56"/>
                          </a:lnTo>
                          <a:lnTo>
                            <a:pt x="1728" y="56"/>
                          </a:lnTo>
                          <a:lnTo>
                            <a:pt x="1728" y="57"/>
                          </a:lnTo>
                          <a:lnTo>
                            <a:pt x="1728" y="57"/>
                          </a:lnTo>
                          <a:lnTo>
                            <a:pt x="1729" y="58"/>
                          </a:lnTo>
                          <a:lnTo>
                            <a:pt x="1729" y="59"/>
                          </a:lnTo>
                          <a:lnTo>
                            <a:pt x="1730" y="60"/>
                          </a:lnTo>
                          <a:lnTo>
                            <a:pt x="1730" y="60"/>
                          </a:lnTo>
                          <a:lnTo>
                            <a:pt x="1731" y="60"/>
                          </a:lnTo>
                          <a:lnTo>
                            <a:pt x="1731" y="63"/>
                          </a:lnTo>
                          <a:lnTo>
                            <a:pt x="1731" y="60"/>
                          </a:lnTo>
                          <a:lnTo>
                            <a:pt x="1732" y="61"/>
                          </a:lnTo>
                          <a:lnTo>
                            <a:pt x="1732" y="61"/>
                          </a:lnTo>
                          <a:lnTo>
                            <a:pt x="1733" y="62"/>
                          </a:lnTo>
                          <a:lnTo>
                            <a:pt x="1733" y="60"/>
                          </a:lnTo>
                          <a:lnTo>
                            <a:pt x="1733" y="61"/>
                          </a:lnTo>
                          <a:lnTo>
                            <a:pt x="1734" y="59"/>
                          </a:lnTo>
                          <a:lnTo>
                            <a:pt x="1734" y="60"/>
                          </a:lnTo>
                          <a:lnTo>
                            <a:pt x="1735" y="60"/>
                          </a:lnTo>
                          <a:lnTo>
                            <a:pt x="1735" y="61"/>
                          </a:lnTo>
                          <a:lnTo>
                            <a:pt x="1736" y="59"/>
                          </a:lnTo>
                          <a:lnTo>
                            <a:pt x="1736" y="62"/>
                          </a:lnTo>
                          <a:lnTo>
                            <a:pt x="1736" y="60"/>
                          </a:lnTo>
                          <a:lnTo>
                            <a:pt x="1737" y="59"/>
                          </a:lnTo>
                          <a:lnTo>
                            <a:pt x="1737" y="58"/>
                          </a:lnTo>
                          <a:lnTo>
                            <a:pt x="1738" y="56"/>
                          </a:lnTo>
                          <a:lnTo>
                            <a:pt x="1738" y="59"/>
                          </a:lnTo>
                          <a:lnTo>
                            <a:pt x="1738" y="56"/>
                          </a:lnTo>
                          <a:lnTo>
                            <a:pt x="1739" y="56"/>
                          </a:lnTo>
                          <a:lnTo>
                            <a:pt x="1739" y="56"/>
                          </a:lnTo>
                          <a:lnTo>
                            <a:pt x="1740" y="57"/>
                          </a:lnTo>
                          <a:lnTo>
                            <a:pt x="1740" y="56"/>
                          </a:lnTo>
                          <a:lnTo>
                            <a:pt x="1741" y="54"/>
                          </a:lnTo>
                          <a:lnTo>
                            <a:pt x="1741" y="56"/>
                          </a:lnTo>
                          <a:lnTo>
                            <a:pt x="1741" y="55"/>
                          </a:lnTo>
                          <a:lnTo>
                            <a:pt x="1742" y="57"/>
                          </a:lnTo>
                          <a:lnTo>
                            <a:pt x="1742" y="57"/>
                          </a:lnTo>
                          <a:lnTo>
                            <a:pt x="1743" y="57"/>
                          </a:lnTo>
                          <a:lnTo>
                            <a:pt x="1743" y="58"/>
                          </a:lnTo>
                          <a:lnTo>
                            <a:pt x="1743" y="59"/>
                          </a:lnTo>
                          <a:lnTo>
                            <a:pt x="1744" y="60"/>
                          </a:lnTo>
                          <a:lnTo>
                            <a:pt x="1744" y="60"/>
                          </a:lnTo>
                          <a:lnTo>
                            <a:pt x="1745" y="61"/>
                          </a:lnTo>
                          <a:lnTo>
                            <a:pt x="1745" y="60"/>
                          </a:lnTo>
                          <a:lnTo>
                            <a:pt x="1746" y="61"/>
                          </a:lnTo>
                          <a:lnTo>
                            <a:pt x="1746" y="61"/>
                          </a:lnTo>
                          <a:lnTo>
                            <a:pt x="1746" y="62"/>
                          </a:lnTo>
                          <a:lnTo>
                            <a:pt x="1747" y="61"/>
                          </a:lnTo>
                          <a:lnTo>
                            <a:pt x="1747" y="62"/>
                          </a:lnTo>
                          <a:lnTo>
                            <a:pt x="1748" y="60"/>
                          </a:lnTo>
                          <a:lnTo>
                            <a:pt x="1748" y="61"/>
                          </a:lnTo>
                          <a:lnTo>
                            <a:pt x="1748" y="61"/>
                          </a:lnTo>
                          <a:lnTo>
                            <a:pt x="1749" y="62"/>
                          </a:lnTo>
                          <a:lnTo>
                            <a:pt x="1749" y="61"/>
                          </a:lnTo>
                          <a:lnTo>
                            <a:pt x="1750" y="58"/>
                          </a:lnTo>
                          <a:lnTo>
                            <a:pt x="1750" y="60"/>
                          </a:lnTo>
                          <a:lnTo>
                            <a:pt x="1751" y="61"/>
                          </a:lnTo>
                          <a:lnTo>
                            <a:pt x="1751" y="58"/>
                          </a:lnTo>
                          <a:lnTo>
                            <a:pt x="1751" y="58"/>
                          </a:lnTo>
                          <a:lnTo>
                            <a:pt x="1752" y="55"/>
                          </a:lnTo>
                          <a:lnTo>
                            <a:pt x="1752" y="54"/>
                          </a:lnTo>
                          <a:lnTo>
                            <a:pt x="1753" y="54"/>
                          </a:lnTo>
                          <a:lnTo>
                            <a:pt x="1753" y="53"/>
                          </a:lnTo>
                          <a:lnTo>
                            <a:pt x="1753" y="55"/>
                          </a:lnTo>
                          <a:lnTo>
                            <a:pt x="1754" y="56"/>
                          </a:lnTo>
                          <a:lnTo>
                            <a:pt x="1754" y="55"/>
                          </a:lnTo>
                          <a:lnTo>
                            <a:pt x="1755" y="56"/>
                          </a:lnTo>
                          <a:lnTo>
                            <a:pt x="1755" y="57"/>
                          </a:lnTo>
                          <a:lnTo>
                            <a:pt x="1756" y="57"/>
                          </a:lnTo>
                          <a:lnTo>
                            <a:pt x="1756" y="58"/>
                          </a:lnTo>
                          <a:lnTo>
                            <a:pt x="1756" y="58"/>
                          </a:lnTo>
                          <a:lnTo>
                            <a:pt x="1757" y="59"/>
                          </a:lnTo>
                          <a:lnTo>
                            <a:pt x="1757" y="60"/>
                          </a:lnTo>
                          <a:lnTo>
                            <a:pt x="1758" y="59"/>
                          </a:lnTo>
                          <a:lnTo>
                            <a:pt x="1758" y="58"/>
                          </a:lnTo>
                          <a:lnTo>
                            <a:pt x="1758" y="60"/>
                          </a:lnTo>
                          <a:lnTo>
                            <a:pt x="1759" y="60"/>
                          </a:lnTo>
                          <a:lnTo>
                            <a:pt x="1759" y="59"/>
                          </a:lnTo>
                          <a:lnTo>
                            <a:pt x="1760" y="59"/>
                          </a:lnTo>
                          <a:lnTo>
                            <a:pt x="1760" y="62"/>
                          </a:lnTo>
                          <a:lnTo>
                            <a:pt x="1761" y="57"/>
                          </a:lnTo>
                          <a:lnTo>
                            <a:pt x="1761" y="57"/>
                          </a:lnTo>
                          <a:lnTo>
                            <a:pt x="1761" y="61"/>
                          </a:lnTo>
                          <a:lnTo>
                            <a:pt x="1762" y="61"/>
                          </a:lnTo>
                          <a:lnTo>
                            <a:pt x="1762" y="62"/>
                          </a:lnTo>
                          <a:lnTo>
                            <a:pt x="1763" y="61"/>
                          </a:lnTo>
                          <a:lnTo>
                            <a:pt x="1763" y="61"/>
                          </a:lnTo>
                          <a:lnTo>
                            <a:pt x="1763" y="62"/>
                          </a:lnTo>
                          <a:lnTo>
                            <a:pt x="1764" y="60"/>
                          </a:lnTo>
                          <a:lnTo>
                            <a:pt x="1764" y="61"/>
                          </a:lnTo>
                          <a:lnTo>
                            <a:pt x="1765" y="63"/>
                          </a:lnTo>
                          <a:lnTo>
                            <a:pt x="1765" y="60"/>
                          </a:lnTo>
                          <a:lnTo>
                            <a:pt x="1766" y="60"/>
                          </a:lnTo>
                          <a:lnTo>
                            <a:pt x="1766" y="61"/>
                          </a:lnTo>
                          <a:lnTo>
                            <a:pt x="1766" y="61"/>
                          </a:lnTo>
                          <a:lnTo>
                            <a:pt x="1767" y="57"/>
                          </a:lnTo>
                          <a:lnTo>
                            <a:pt x="1767" y="58"/>
                          </a:lnTo>
                          <a:lnTo>
                            <a:pt x="1768" y="57"/>
                          </a:lnTo>
                          <a:lnTo>
                            <a:pt x="1768" y="58"/>
                          </a:lnTo>
                          <a:lnTo>
                            <a:pt x="1768" y="60"/>
                          </a:lnTo>
                          <a:lnTo>
                            <a:pt x="1769" y="57"/>
                          </a:lnTo>
                          <a:lnTo>
                            <a:pt x="1769" y="60"/>
                          </a:lnTo>
                          <a:lnTo>
                            <a:pt x="1770" y="61"/>
                          </a:lnTo>
                          <a:lnTo>
                            <a:pt x="1770" y="61"/>
                          </a:lnTo>
                          <a:lnTo>
                            <a:pt x="1771" y="63"/>
                          </a:lnTo>
                          <a:lnTo>
                            <a:pt x="1771" y="61"/>
                          </a:lnTo>
                          <a:lnTo>
                            <a:pt x="1771" y="62"/>
                          </a:lnTo>
                          <a:lnTo>
                            <a:pt x="1772" y="61"/>
                          </a:lnTo>
                          <a:lnTo>
                            <a:pt x="1772" y="63"/>
                          </a:lnTo>
                          <a:lnTo>
                            <a:pt x="1773" y="61"/>
                          </a:lnTo>
                          <a:lnTo>
                            <a:pt x="1773" y="63"/>
                          </a:lnTo>
                          <a:lnTo>
                            <a:pt x="1773" y="65"/>
                          </a:lnTo>
                          <a:lnTo>
                            <a:pt x="1774" y="63"/>
                          </a:lnTo>
                          <a:lnTo>
                            <a:pt x="1774" y="66"/>
                          </a:lnTo>
                          <a:lnTo>
                            <a:pt x="1775" y="65"/>
                          </a:lnTo>
                          <a:lnTo>
                            <a:pt x="1775" y="63"/>
                          </a:lnTo>
                          <a:lnTo>
                            <a:pt x="1776" y="65"/>
                          </a:lnTo>
                          <a:lnTo>
                            <a:pt x="1776" y="64"/>
                          </a:lnTo>
                          <a:lnTo>
                            <a:pt x="1776" y="65"/>
                          </a:lnTo>
                          <a:lnTo>
                            <a:pt x="1777" y="64"/>
                          </a:lnTo>
                          <a:lnTo>
                            <a:pt x="1777" y="63"/>
                          </a:lnTo>
                          <a:lnTo>
                            <a:pt x="1778" y="63"/>
                          </a:lnTo>
                          <a:lnTo>
                            <a:pt x="1778" y="62"/>
                          </a:lnTo>
                          <a:lnTo>
                            <a:pt x="1778" y="61"/>
                          </a:lnTo>
                          <a:lnTo>
                            <a:pt x="1779" y="60"/>
                          </a:lnTo>
                          <a:lnTo>
                            <a:pt x="1779" y="62"/>
                          </a:lnTo>
                          <a:lnTo>
                            <a:pt x="1780" y="62"/>
                          </a:lnTo>
                          <a:lnTo>
                            <a:pt x="1780" y="61"/>
                          </a:lnTo>
                          <a:lnTo>
                            <a:pt x="1781" y="61"/>
                          </a:lnTo>
                          <a:lnTo>
                            <a:pt x="1781" y="60"/>
                          </a:lnTo>
                          <a:lnTo>
                            <a:pt x="1781" y="58"/>
                          </a:lnTo>
                          <a:lnTo>
                            <a:pt x="1782" y="58"/>
                          </a:lnTo>
                          <a:lnTo>
                            <a:pt x="1782" y="59"/>
                          </a:lnTo>
                          <a:lnTo>
                            <a:pt x="1783" y="60"/>
                          </a:lnTo>
                          <a:lnTo>
                            <a:pt x="1783" y="62"/>
                          </a:lnTo>
                          <a:lnTo>
                            <a:pt x="1783" y="63"/>
                          </a:lnTo>
                          <a:lnTo>
                            <a:pt x="1784" y="62"/>
                          </a:lnTo>
                          <a:lnTo>
                            <a:pt x="1784" y="62"/>
                          </a:lnTo>
                          <a:lnTo>
                            <a:pt x="1785" y="66"/>
                          </a:lnTo>
                          <a:lnTo>
                            <a:pt x="1785" y="64"/>
                          </a:lnTo>
                          <a:lnTo>
                            <a:pt x="1786" y="64"/>
                          </a:lnTo>
                          <a:lnTo>
                            <a:pt x="1786" y="65"/>
                          </a:lnTo>
                          <a:lnTo>
                            <a:pt x="1786" y="65"/>
                          </a:lnTo>
                          <a:lnTo>
                            <a:pt x="1787" y="67"/>
                          </a:lnTo>
                          <a:lnTo>
                            <a:pt x="1787" y="66"/>
                          </a:lnTo>
                          <a:lnTo>
                            <a:pt x="1788" y="66"/>
                          </a:lnTo>
                          <a:lnTo>
                            <a:pt x="1788" y="66"/>
                          </a:lnTo>
                          <a:lnTo>
                            <a:pt x="1788" y="68"/>
                          </a:lnTo>
                          <a:lnTo>
                            <a:pt x="1789" y="66"/>
                          </a:lnTo>
                          <a:lnTo>
                            <a:pt x="1789" y="65"/>
                          </a:lnTo>
                          <a:lnTo>
                            <a:pt x="1790" y="69"/>
                          </a:lnTo>
                          <a:lnTo>
                            <a:pt x="1790" y="63"/>
                          </a:lnTo>
                          <a:lnTo>
                            <a:pt x="1791" y="67"/>
                          </a:lnTo>
                          <a:lnTo>
                            <a:pt x="1791" y="65"/>
                          </a:lnTo>
                          <a:lnTo>
                            <a:pt x="1791" y="64"/>
                          </a:lnTo>
                          <a:lnTo>
                            <a:pt x="1792" y="63"/>
                          </a:lnTo>
                          <a:lnTo>
                            <a:pt x="1792" y="64"/>
                          </a:lnTo>
                          <a:lnTo>
                            <a:pt x="1793" y="61"/>
                          </a:lnTo>
                          <a:lnTo>
                            <a:pt x="1793" y="62"/>
                          </a:lnTo>
                          <a:lnTo>
                            <a:pt x="1793" y="60"/>
                          </a:lnTo>
                          <a:lnTo>
                            <a:pt x="1794" y="61"/>
                          </a:lnTo>
                          <a:lnTo>
                            <a:pt x="1794" y="59"/>
                          </a:lnTo>
                          <a:lnTo>
                            <a:pt x="1795" y="60"/>
                          </a:lnTo>
                          <a:lnTo>
                            <a:pt x="1795" y="58"/>
                          </a:lnTo>
                          <a:lnTo>
                            <a:pt x="1796" y="58"/>
                          </a:lnTo>
                          <a:lnTo>
                            <a:pt x="1796" y="60"/>
                          </a:lnTo>
                          <a:lnTo>
                            <a:pt x="1796" y="60"/>
                          </a:lnTo>
                          <a:lnTo>
                            <a:pt x="1797" y="59"/>
                          </a:lnTo>
                          <a:lnTo>
                            <a:pt x="1797" y="59"/>
                          </a:lnTo>
                          <a:lnTo>
                            <a:pt x="1798" y="58"/>
                          </a:lnTo>
                          <a:lnTo>
                            <a:pt x="1798" y="59"/>
                          </a:lnTo>
                          <a:lnTo>
                            <a:pt x="1798" y="62"/>
                          </a:lnTo>
                          <a:lnTo>
                            <a:pt x="1799" y="60"/>
                          </a:lnTo>
                          <a:lnTo>
                            <a:pt x="1799" y="61"/>
                          </a:lnTo>
                          <a:lnTo>
                            <a:pt x="1800" y="64"/>
                          </a:lnTo>
                          <a:lnTo>
                            <a:pt x="1800" y="63"/>
                          </a:lnTo>
                          <a:lnTo>
                            <a:pt x="1801" y="61"/>
                          </a:lnTo>
                          <a:lnTo>
                            <a:pt x="1801" y="64"/>
                          </a:lnTo>
                          <a:lnTo>
                            <a:pt x="1801" y="63"/>
                          </a:lnTo>
                          <a:lnTo>
                            <a:pt x="1802" y="66"/>
                          </a:lnTo>
                          <a:lnTo>
                            <a:pt x="1802" y="64"/>
                          </a:lnTo>
                          <a:lnTo>
                            <a:pt x="1803" y="63"/>
                          </a:lnTo>
                          <a:lnTo>
                            <a:pt x="1803" y="61"/>
                          </a:lnTo>
                          <a:lnTo>
                            <a:pt x="1803" y="64"/>
                          </a:lnTo>
                          <a:lnTo>
                            <a:pt x="1804" y="63"/>
                          </a:lnTo>
                          <a:lnTo>
                            <a:pt x="1804" y="62"/>
                          </a:lnTo>
                          <a:lnTo>
                            <a:pt x="1805" y="63"/>
                          </a:lnTo>
                          <a:lnTo>
                            <a:pt x="1805" y="62"/>
                          </a:lnTo>
                          <a:lnTo>
                            <a:pt x="1806" y="62"/>
                          </a:lnTo>
                          <a:lnTo>
                            <a:pt x="1806" y="63"/>
                          </a:lnTo>
                          <a:lnTo>
                            <a:pt x="1806" y="61"/>
                          </a:lnTo>
                          <a:lnTo>
                            <a:pt x="1807" y="62"/>
                          </a:lnTo>
                          <a:lnTo>
                            <a:pt x="1807" y="59"/>
                          </a:lnTo>
                          <a:lnTo>
                            <a:pt x="1808" y="58"/>
                          </a:lnTo>
                          <a:lnTo>
                            <a:pt x="1808" y="59"/>
                          </a:lnTo>
                          <a:lnTo>
                            <a:pt x="1808" y="58"/>
                          </a:lnTo>
                          <a:lnTo>
                            <a:pt x="1809" y="56"/>
                          </a:lnTo>
                          <a:lnTo>
                            <a:pt x="1809" y="56"/>
                          </a:lnTo>
                          <a:lnTo>
                            <a:pt x="1810" y="59"/>
                          </a:lnTo>
                          <a:lnTo>
                            <a:pt x="1810" y="57"/>
                          </a:lnTo>
                          <a:lnTo>
                            <a:pt x="1811" y="57"/>
                          </a:lnTo>
                          <a:lnTo>
                            <a:pt x="1811" y="60"/>
                          </a:lnTo>
                          <a:lnTo>
                            <a:pt x="1811" y="57"/>
                          </a:lnTo>
                          <a:lnTo>
                            <a:pt x="1812" y="59"/>
                          </a:lnTo>
                          <a:lnTo>
                            <a:pt x="1812" y="60"/>
                          </a:lnTo>
                          <a:lnTo>
                            <a:pt x="1813" y="59"/>
                          </a:lnTo>
                          <a:lnTo>
                            <a:pt x="1813" y="62"/>
                          </a:lnTo>
                          <a:lnTo>
                            <a:pt x="1813" y="62"/>
                          </a:lnTo>
                          <a:lnTo>
                            <a:pt x="1814" y="63"/>
                          </a:lnTo>
                          <a:lnTo>
                            <a:pt x="1814" y="62"/>
                          </a:lnTo>
                          <a:lnTo>
                            <a:pt x="1815" y="62"/>
                          </a:lnTo>
                          <a:lnTo>
                            <a:pt x="1815" y="62"/>
                          </a:lnTo>
                          <a:lnTo>
                            <a:pt x="1816" y="62"/>
                          </a:lnTo>
                          <a:lnTo>
                            <a:pt x="1816" y="62"/>
                          </a:lnTo>
                          <a:lnTo>
                            <a:pt x="1816" y="62"/>
                          </a:lnTo>
                          <a:lnTo>
                            <a:pt x="1817" y="62"/>
                          </a:lnTo>
                          <a:lnTo>
                            <a:pt x="1817" y="64"/>
                          </a:lnTo>
                          <a:lnTo>
                            <a:pt x="1818" y="63"/>
                          </a:lnTo>
                          <a:lnTo>
                            <a:pt x="1818" y="63"/>
                          </a:lnTo>
                          <a:lnTo>
                            <a:pt x="1818" y="62"/>
                          </a:lnTo>
                          <a:lnTo>
                            <a:pt x="1819" y="61"/>
                          </a:lnTo>
                          <a:lnTo>
                            <a:pt x="1819" y="62"/>
                          </a:lnTo>
                          <a:lnTo>
                            <a:pt x="1820" y="62"/>
                          </a:lnTo>
                          <a:lnTo>
                            <a:pt x="1820" y="64"/>
                          </a:lnTo>
                          <a:lnTo>
                            <a:pt x="1821" y="61"/>
                          </a:lnTo>
                          <a:lnTo>
                            <a:pt x="1821" y="58"/>
                          </a:lnTo>
                          <a:lnTo>
                            <a:pt x="1821" y="59"/>
                          </a:lnTo>
                          <a:lnTo>
                            <a:pt x="1822" y="58"/>
                          </a:lnTo>
                          <a:lnTo>
                            <a:pt x="1822" y="59"/>
                          </a:lnTo>
                          <a:lnTo>
                            <a:pt x="1823" y="55"/>
                          </a:lnTo>
                          <a:lnTo>
                            <a:pt x="1823" y="56"/>
                          </a:lnTo>
                          <a:lnTo>
                            <a:pt x="1823" y="57"/>
                          </a:lnTo>
                          <a:lnTo>
                            <a:pt x="1824" y="58"/>
                          </a:lnTo>
                          <a:lnTo>
                            <a:pt x="1824" y="56"/>
                          </a:lnTo>
                          <a:lnTo>
                            <a:pt x="1825" y="58"/>
                          </a:lnTo>
                          <a:lnTo>
                            <a:pt x="1825" y="61"/>
                          </a:lnTo>
                          <a:lnTo>
                            <a:pt x="1826" y="61"/>
                          </a:lnTo>
                          <a:lnTo>
                            <a:pt x="1826" y="60"/>
                          </a:lnTo>
                          <a:lnTo>
                            <a:pt x="1826" y="58"/>
                          </a:lnTo>
                          <a:lnTo>
                            <a:pt x="1827" y="58"/>
                          </a:lnTo>
                          <a:lnTo>
                            <a:pt x="1827" y="59"/>
                          </a:lnTo>
                          <a:lnTo>
                            <a:pt x="1828" y="60"/>
                          </a:lnTo>
                          <a:lnTo>
                            <a:pt x="1828" y="57"/>
                          </a:lnTo>
                          <a:lnTo>
                            <a:pt x="1828" y="60"/>
                          </a:lnTo>
                          <a:lnTo>
                            <a:pt x="1829" y="62"/>
                          </a:lnTo>
                          <a:lnTo>
                            <a:pt x="1829" y="60"/>
                          </a:lnTo>
                          <a:lnTo>
                            <a:pt x="1830" y="63"/>
                          </a:lnTo>
                          <a:lnTo>
                            <a:pt x="1830" y="61"/>
                          </a:lnTo>
                          <a:lnTo>
                            <a:pt x="1831" y="62"/>
                          </a:lnTo>
                          <a:lnTo>
                            <a:pt x="1831" y="62"/>
                          </a:lnTo>
                          <a:lnTo>
                            <a:pt x="1831" y="61"/>
                          </a:lnTo>
                          <a:lnTo>
                            <a:pt x="1832" y="61"/>
                          </a:lnTo>
                          <a:lnTo>
                            <a:pt x="1832" y="62"/>
                          </a:lnTo>
                          <a:lnTo>
                            <a:pt x="1833" y="62"/>
                          </a:lnTo>
                          <a:lnTo>
                            <a:pt x="1833" y="60"/>
                          </a:lnTo>
                          <a:lnTo>
                            <a:pt x="1833" y="59"/>
                          </a:lnTo>
                          <a:lnTo>
                            <a:pt x="1834" y="61"/>
                          </a:lnTo>
                          <a:lnTo>
                            <a:pt x="1834" y="61"/>
                          </a:lnTo>
                          <a:lnTo>
                            <a:pt x="1835" y="61"/>
                          </a:lnTo>
                          <a:lnTo>
                            <a:pt x="1835" y="56"/>
                          </a:lnTo>
                          <a:lnTo>
                            <a:pt x="1836" y="56"/>
                          </a:lnTo>
                          <a:lnTo>
                            <a:pt x="1836" y="57"/>
                          </a:lnTo>
                          <a:lnTo>
                            <a:pt x="1836" y="56"/>
                          </a:lnTo>
                          <a:lnTo>
                            <a:pt x="1837" y="56"/>
                          </a:lnTo>
                          <a:lnTo>
                            <a:pt x="1837" y="55"/>
                          </a:lnTo>
                          <a:lnTo>
                            <a:pt x="1838" y="53"/>
                          </a:lnTo>
                          <a:lnTo>
                            <a:pt x="1838" y="57"/>
                          </a:lnTo>
                          <a:lnTo>
                            <a:pt x="1838" y="53"/>
                          </a:lnTo>
                          <a:lnTo>
                            <a:pt x="1839" y="54"/>
                          </a:lnTo>
                          <a:lnTo>
                            <a:pt x="1839" y="58"/>
                          </a:lnTo>
                          <a:lnTo>
                            <a:pt x="1840" y="57"/>
                          </a:lnTo>
                          <a:lnTo>
                            <a:pt x="1840" y="58"/>
                          </a:lnTo>
                          <a:lnTo>
                            <a:pt x="1841" y="58"/>
                          </a:lnTo>
                          <a:lnTo>
                            <a:pt x="1841" y="57"/>
                          </a:lnTo>
                          <a:lnTo>
                            <a:pt x="1841" y="55"/>
                          </a:lnTo>
                          <a:lnTo>
                            <a:pt x="1842" y="56"/>
                          </a:lnTo>
                          <a:lnTo>
                            <a:pt x="1842" y="56"/>
                          </a:lnTo>
                          <a:lnTo>
                            <a:pt x="1843" y="57"/>
                          </a:lnTo>
                          <a:lnTo>
                            <a:pt x="1843" y="58"/>
                          </a:lnTo>
                          <a:lnTo>
                            <a:pt x="1843" y="61"/>
                          </a:lnTo>
                          <a:lnTo>
                            <a:pt x="1844" y="58"/>
                          </a:lnTo>
                          <a:lnTo>
                            <a:pt x="1844" y="57"/>
                          </a:lnTo>
                          <a:lnTo>
                            <a:pt x="1845" y="63"/>
                          </a:lnTo>
                          <a:lnTo>
                            <a:pt x="1845" y="62"/>
                          </a:lnTo>
                          <a:lnTo>
                            <a:pt x="1846" y="62"/>
                          </a:lnTo>
                          <a:lnTo>
                            <a:pt x="1846" y="59"/>
                          </a:lnTo>
                          <a:lnTo>
                            <a:pt x="1846" y="61"/>
                          </a:lnTo>
                          <a:lnTo>
                            <a:pt x="1847" y="61"/>
                          </a:lnTo>
                          <a:lnTo>
                            <a:pt x="1847" y="60"/>
                          </a:lnTo>
                          <a:lnTo>
                            <a:pt x="1848" y="61"/>
                          </a:lnTo>
                          <a:lnTo>
                            <a:pt x="1848" y="57"/>
                          </a:lnTo>
                          <a:lnTo>
                            <a:pt x="1848" y="57"/>
                          </a:lnTo>
                          <a:lnTo>
                            <a:pt x="1849" y="56"/>
                          </a:lnTo>
                          <a:lnTo>
                            <a:pt x="1849" y="60"/>
                          </a:lnTo>
                          <a:lnTo>
                            <a:pt x="1850" y="57"/>
                          </a:lnTo>
                          <a:lnTo>
                            <a:pt x="1850" y="56"/>
                          </a:lnTo>
                          <a:lnTo>
                            <a:pt x="1851" y="56"/>
                          </a:lnTo>
                          <a:lnTo>
                            <a:pt x="1851" y="55"/>
                          </a:lnTo>
                          <a:lnTo>
                            <a:pt x="1851" y="57"/>
                          </a:lnTo>
                          <a:lnTo>
                            <a:pt x="1852" y="56"/>
                          </a:lnTo>
                          <a:lnTo>
                            <a:pt x="1852" y="54"/>
                          </a:lnTo>
                          <a:lnTo>
                            <a:pt x="1853" y="55"/>
                          </a:lnTo>
                          <a:lnTo>
                            <a:pt x="1853" y="55"/>
                          </a:lnTo>
                          <a:lnTo>
                            <a:pt x="1853" y="55"/>
                          </a:lnTo>
                          <a:lnTo>
                            <a:pt x="1854" y="57"/>
                          </a:lnTo>
                          <a:lnTo>
                            <a:pt x="1854" y="57"/>
                          </a:lnTo>
                          <a:lnTo>
                            <a:pt x="1855" y="55"/>
                          </a:lnTo>
                          <a:lnTo>
                            <a:pt x="1855" y="56"/>
                          </a:lnTo>
                          <a:lnTo>
                            <a:pt x="1856" y="58"/>
                          </a:lnTo>
                          <a:lnTo>
                            <a:pt x="1856" y="56"/>
                          </a:lnTo>
                          <a:lnTo>
                            <a:pt x="1856" y="59"/>
                          </a:lnTo>
                          <a:lnTo>
                            <a:pt x="1857" y="60"/>
                          </a:lnTo>
                          <a:lnTo>
                            <a:pt x="1857" y="60"/>
                          </a:lnTo>
                          <a:lnTo>
                            <a:pt x="1858" y="58"/>
                          </a:lnTo>
                          <a:lnTo>
                            <a:pt x="1858" y="59"/>
                          </a:lnTo>
                          <a:lnTo>
                            <a:pt x="1858" y="59"/>
                          </a:lnTo>
                          <a:lnTo>
                            <a:pt x="1859" y="61"/>
                          </a:lnTo>
                          <a:lnTo>
                            <a:pt x="1859" y="58"/>
                          </a:lnTo>
                          <a:lnTo>
                            <a:pt x="1860" y="59"/>
                          </a:lnTo>
                          <a:lnTo>
                            <a:pt x="1860" y="59"/>
                          </a:lnTo>
                          <a:lnTo>
                            <a:pt x="1861" y="58"/>
                          </a:lnTo>
                          <a:lnTo>
                            <a:pt x="1861" y="57"/>
                          </a:lnTo>
                          <a:lnTo>
                            <a:pt x="1861" y="58"/>
                          </a:lnTo>
                          <a:lnTo>
                            <a:pt x="1862" y="59"/>
                          </a:lnTo>
                          <a:lnTo>
                            <a:pt x="1862" y="55"/>
                          </a:lnTo>
                          <a:lnTo>
                            <a:pt x="1863" y="56"/>
                          </a:lnTo>
                          <a:lnTo>
                            <a:pt x="1863" y="56"/>
                          </a:lnTo>
                          <a:lnTo>
                            <a:pt x="1863" y="55"/>
                          </a:lnTo>
                          <a:lnTo>
                            <a:pt x="1864" y="56"/>
                          </a:lnTo>
                          <a:lnTo>
                            <a:pt x="1864" y="55"/>
                          </a:lnTo>
                          <a:lnTo>
                            <a:pt x="1865" y="53"/>
                          </a:lnTo>
                          <a:lnTo>
                            <a:pt x="1865" y="54"/>
                          </a:lnTo>
                          <a:lnTo>
                            <a:pt x="1866" y="56"/>
                          </a:lnTo>
                          <a:lnTo>
                            <a:pt x="1866" y="51"/>
                          </a:lnTo>
                          <a:lnTo>
                            <a:pt x="1866" y="54"/>
                          </a:lnTo>
                          <a:lnTo>
                            <a:pt x="1867" y="53"/>
                          </a:lnTo>
                          <a:lnTo>
                            <a:pt x="1867" y="53"/>
                          </a:lnTo>
                          <a:lnTo>
                            <a:pt x="1868" y="56"/>
                          </a:lnTo>
                          <a:lnTo>
                            <a:pt x="1868" y="59"/>
                          </a:lnTo>
                          <a:lnTo>
                            <a:pt x="1868" y="57"/>
                          </a:lnTo>
                          <a:lnTo>
                            <a:pt x="1869" y="58"/>
                          </a:lnTo>
                          <a:lnTo>
                            <a:pt x="1869" y="56"/>
                          </a:lnTo>
                          <a:lnTo>
                            <a:pt x="1870" y="58"/>
                          </a:lnTo>
                          <a:lnTo>
                            <a:pt x="1870" y="57"/>
                          </a:lnTo>
                          <a:lnTo>
                            <a:pt x="1871" y="59"/>
                          </a:lnTo>
                          <a:lnTo>
                            <a:pt x="1871" y="61"/>
                          </a:lnTo>
                          <a:lnTo>
                            <a:pt x="1871" y="59"/>
                          </a:lnTo>
                          <a:lnTo>
                            <a:pt x="1872" y="62"/>
                          </a:lnTo>
                          <a:lnTo>
                            <a:pt x="1872" y="61"/>
                          </a:lnTo>
                          <a:lnTo>
                            <a:pt x="1873" y="58"/>
                          </a:lnTo>
                          <a:lnTo>
                            <a:pt x="1873" y="62"/>
                          </a:lnTo>
                          <a:lnTo>
                            <a:pt x="1873" y="59"/>
                          </a:lnTo>
                          <a:lnTo>
                            <a:pt x="1874" y="60"/>
                          </a:lnTo>
                          <a:lnTo>
                            <a:pt x="1874" y="60"/>
                          </a:lnTo>
                          <a:lnTo>
                            <a:pt x="1875" y="58"/>
                          </a:lnTo>
                          <a:lnTo>
                            <a:pt x="1875" y="61"/>
                          </a:lnTo>
                          <a:lnTo>
                            <a:pt x="1876" y="59"/>
                          </a:lnTo>
                          <a:lnTo>
                            <a:pt x="1876" y="60"/>
                          </a:lnTo>
                          <a:lnTo>
                            <a:pt x="1876" y="56"/>
                          </a:lnTo>
                          <a:lnTo>
                            <a:pt x="1877" y="57"/>
                          </a:lnTo>
                          <a:lnTo>
                            <a:pt x="1877" y="54"/>
                          </a:lnTo>
                          <a:lnTo>
                            <a:pt x="1878" y="56"/>
                          </a:lnTo>
                          <a:lnTo>
                            <a:pt x="1878" y="57"/>
                          </a:lnTo>
                          <a:lnTo>
                            <a:pt x="1878" y="56"/>
                          </a:lnTo>
                          <a:lnTo>
                            <a:pt x="1879" y="56"/>
                          </a:lnTo>
                          <a:lnTo>
                            <a:pt x="1879" y="56"/>
                          </a:lnTo>
                          <a:lnTo>
                            <a:pt x="1880" y="56"/>
                          </a:lnTo>
                          <a:lnTo>
                            <a:pt x="1880" y="56"/>
                          </a:lnTo>
                          <a:lnTo>
                            <a:pt x="1881" y="56"/>
                          </a:lnTo>
                          <a:lnTo>
                            <a:pt x="1881" y="57"/>
                          </a:lnTo>
                          <a:lnTo>
                            <a:pt x="1881" y="58"/>
                          </a:lnTo>
                          <a:lnTo>
                            <a:pt x="1882" y="60"/>
                          </a:lnTo>
                          <a:lnTo>
                            <a:pt x="1882" y="57"/>
                          </a:lnTo>
                          <a:lnTo>
                            <a:pt x="1883" y="59"/>
                          </a:lnTo>
                          <a:lnTo>
                            <a:pt x="1883" y="58"/>
                          </a:lnTo>
                          <a:lnTo>
                            <a:pt x="1883" y="58"/>
                          </a:lnTo>
                          <a:lnTo>
                            <a:pt x="1884" y="58"/>
                          </a:lnTo>
                          <a:lnTo>
                            <a:pt x="1884" y="58"/>
                          </a:lnTo>
                          <a:lnTo>
                            <a:pt x="1885" y="60"/>
                          </a:lnTo>
                          <a:lnTo>
                            <a:pt x="1885" y="59"/>
                          </a:lnTo>
                          <a:lnTo>
                            <a:pt x="1886" y="60"/>
                          </a:lnTo>
                          <a:lnTo>
                            <a:pt x="1886" y="60"/>
                          </a:lnTo>
                          <a:lnTo>
                            <a:pt x="1886" y="58"/>
                          </a:lnTo>
                          <a:lnTo>
                            <a:pt x="1887" y="60"/>
                          </a:lnTo>
                          <a:lnTo>
                            <a:pt x="1887" y="60"/>
                          </a:lnTo>
                          <a:lnTo>
                            <a:pt x="1888" y="60"/>
                          </a:lnTo>
                          <a:lnTo>
                            <a:pt x="1888" y="60"/>
                          </a:lnTo>
                          <a:lnTo>
                            <a:pt x="1888" y="57"/>
                          </a:lnTo>
                          <a:lnTo>
                            <a:pt x="1889" y="57"/>
                          </a:lnTo>
                          <a:lnTo>
                            <a:pt x="1889" y="58"/>
                          </a:lnTo>
                          <a:lnTo>
                            <a:pt x="1890" y="58"/>
                          </a:lnTo>
                          <a:lnTo>
                            <a:pt x="1890" y="57"/>
                          </a:lnTo>
                          <a:lnTo>
                            <a:pt x="1891" y="57"/>
                          </a:lnTo>
                          <a:lnTo>
                            <a:pt x="1891" y="58"/>
                          </a:lnTo>
                          <a:lnTo>
                            <a:pt x="1891" y="57"/>
                          </a:lnTo>
                          <a:lnTo>
                            <a:pt x="1892" y="55"/>
                          </a:lnTo>
                          <a:lnTo>
                            <a:pt x="1892" y="52"/>
                          </a:lnTo>
                          <a:lnTo>
                            <a:pt x="1893" y="60"/>
                          </a:lnTo>
                          <a:lnTo>
                            <a:pt x="1893" y="58"/>
                          </a:lnTo>
                          <a:lnTo>
                            <a:pt x="1893" y="58"/>
                          </a:lnTo>
                          <a:lnTo>
                            <a:pt x="1894" y="56"/>
                          </a:lnTo>
                          <a:lnTo>
                            <a:pt x="1894" y="59"/>
                          </a:lnTo>
                          <a:lnTo>
                            <a:pt x="1895" y="56"/>
                          </a:lnTo>
                          <a:lnTo>
                            <a:pt x="1895" y="57"/>
                          </a:lnTo>
                          <a:lnTo>
                            <a:pt x="1896" y="55"/>
                          </a:lnTo>
                          <a:lnTo>
                            <a:pt x="1896" y="57"/>
                          </a:lnTo>
                          <a:lnTo>
                            <a:pt x="1896" y="60"/>
                          </a:lnTo>
                          <a:lnTo>
                            <a:pt x="1897" y="59"/>
                          </a:lnTo>
                          <a:lnTo>
                            <a:pt x="1897" y="61"/>
                          </a:lnTo>
                          <a:lnTo>
                            <a:pt x="1898" y="59"/>
                          </a:lnTo>
                          <a:lnTo>
                            <a:pt x="1898" y="59"/>
                          </a:lnTo>
                          <a:lnTo>
                            <a:pt x="1898" y="59"/>
                          </a:lnTo>
                          <a:lnTo>
                            <a:pt x="1899" y="61"/>
                          </a:lnTo>
                          <a:lnTo>
                            <a:pt x="1899" y="62"/>
                          </a:lnTo>
                          <a:lnTo>
                            <a:pt x="1900" y="61"/>
                          </a:lnTo>
                          <a:lnTo>
                            <a:pt x="1900" y="60"/>
                          </a:lnTo>
                          <a:lnTo>
                            <a:pt x="1901" y="62"/>
                          </a:lnTo>
                          <a:lnTo>
                            <a:pt x="1901" y="61"/>
                          </a:lnTo>
                          <a:lnTo>
                            <a:pt x="1901" y="61"/>
                          </a:lnTo>
                          <a:lnTo>
                            <a:pt x="1902" y="61"/>
                          </a:lnTo>
                          <a:lnTo>
                            <a:pt x="1902" y="59"/>
                          </a:lnTo>
                          <a:lnTo>
                            <a:pt x="1903" y="61"/>
                          </a:lnTo>
                          <a:lnTo>
                            <a:pt x="1903" y="59"/>
                          </a:lnTo>
                          <a:lnTo>
                            <a:pt x="1903" y="61"/>
                          </a:lnTo>
                          <a:lnTo>
                            <a:pt x="1904" y="62"/>
                          </a:lnTo>
                          <a:lnTo>
                            <a:pt x="1904" y="58"/>
                          </a:lnTo>
                          <a:lnTo>
                            <a:pt x="1905" y="60"/>
                          </a:lnTo>
                          <a:lnTo>
                            <a:pt x="1905" y="58"/>
                          </a:lnTo>
                          <a:lnTo>
                            <a:pt x="1906" y="56"/>
                          </a:lnTo>
                          <a:lnTo>
                            <a:pt x="1906" y="56"/>
                          </a:lnTo>
                          <a:lnTo>
                            <a:pt x="1906" y="55"/>
                          </a:lnTo>
                          <a:lnTo>
                            <a:pt x="1907" y="54"/>
                          </a:lnTo>
                          <a:lnTo>
                            <a:pt x="1907" y="57"/>
                          </a:lnTo>
                          <a:lnTo>
                            <a:pt x="1908" y="55"/>
                          </a:lnTo>
                          <a:lnTo>
                            <a:pt x="1908" y="55"/>
                          </a:lnTo>
                          <a:lnTo>
                            <a:pt x="1908" y="55"/>
                          </a:lnTo>
                          <a:lnTo>
                            <a:pt x="1909" y="56"/>
                          </a:lnTo>
                          <a:lnTo>
                            <a:pt x="1909" y="57"/>
                          </a:lnTo>
                          <a:lnTo>
                            <a:pt x="1910" y="57"/>
                          </a:lnTo>
                          <a:lnTo>
                            <a:pt x="1910" y="56"/>
                          </a:lnTo>
                          <a:lnTo>
                            <a:pt x="1911" y="56"/>
                          </a:lnTo>
                          <a:lnTo>
                            <a:pt x="1911" y="56"/>
                          </a:lnTo>
                          <a:lnTo>
                            <a:pt x="1911" y="60"/>
                          </a:lnTo>
                          <a:lnTo>
                            <a:pt x="1912" y="61"/>
                          </a:lnTo>
                          <a:lnTo>
                            <a:pt x="1912" y="61"/>
                          </a:lnTo>
                          <a:lnTo>
                            <a:pt x="1913" y="60"/>
                          </a:lnTo>
                          <a:lnTo>
                            <a:pt x="1913" y="60"/>
                          </a:lnTo>
                          <a:lnTo>
                            <a:pt x="1913" y="60"/>
                          </a:lnTo>
                          <a:lnTo>
                            <a:pt x="1914" y="60"/>
                          </a:lnTo>
                          <a:lnTo>
                            <a:pt x="1914" y="58"/>
                          </a:lnTo>
                          <a:lnTo>
                            <a:pt x="1915" y="60"/>
                          </a:lnTo>
                          <a:lnTo>
                            <a:pt x="1915" y="62"/>
                          </a:lnTo>
                          <a:lnTo>
                            <a:pt x="1916" y="60"/>
                          </a:lnTo>
                          <a:lnTo>
                            <a:pt x="1916" y="59"/>
                          </a:lnTo>
                          <a:lnTo>
                            <a:pt x="1916" y="59"/>
                          </a:lnTo>
                          <a:lnTo>
                            <a:pt x="1917" y="60"/>
                          </a:lnTo>
                          <a:lnTo>
                            <a:pt x="1917" y="59"/>
                          </a:lnTo>
                          <a:lnTo>
                            <a:pt x="1918" y="58"/>
                          </a:lnTo>
                          <a:lnTo>
                            <a:pt x="1918" y="59"/>
                          </a:lnTo>
                          <a:lnTo>
                            <a:pt x="1918" y="58"/>
                          </a:lnTo>
                          <a:lnTo>
                            <a:pt x="1919" y="56"/>
                          </a:lnTo>
                          <a:lnTo>
                            <a:pt x="1919" y="57"/>
                          </a:lnTo>
                          <a:lnTo>
                            <a:pt x="1920" y="57"/>
                          </a:lnTo>
                          <a:lnTo>
                            <a:pt x="1920" y="54"/>
                          </a:lnTo>
                          <a:lnTo>
                            <a:pt x="1921" y="57"/>
                          </a:lnTo>
                          <a:lnTo>
                            <a:pt x="1921" y="58"/>
                          </a:lnTo>
                          <a:lnTo>
                            <a:pt x="1921" y="57"/>
                          </a:lnTo>
                          <a:lnTo>
                            <a:pt x="1922" y="57"/>
                          </a:lnTo>
                          <a:lnTo>
                            <a:pt x="1922" y="60"/>
                          </a:lnTo>
                          <a:lnTo>
                            <a:pt x="1923" y="57"/>
                          </a:lnTo>
                          <a:lnTo>
                            <a:pt x="1923" y="59"/>
                          </a:lnTo>
                          <a:lnTo>
                            <a:pt x="1923" y="59"/>
                          </a:lnTo>
                          <a:lnTo>
                            <a:pt x="1924" y="61"/>
                          </a:lnTo>
                          <a:lnTo>
                            <a:pt x="1924" y="59"/>
                          </a:lnTo>
                          <a:lnTo>
                            <a:pt x="1925" y="58"/>
                          </a:lnTo>
                          <a:lnTo>
                            <a:pt x="1925" y="60"/>
                          </a:lnTo>
                          <a:lnTo>
                            <a:pt x="1926" y="59"/>
                          </a:lnTo>
                          <a:lnTo>
                            <a:pt x="1926" y="60"/>
                          </a:lnTo>
                          <a:lnTo>
                            <a:pt x="1926" y="62"/>
                          </a:lnTo>
                          <a:lnTo>
                            <a:pt x="1927" y="61"/>
                          </a:lnTo>
                          <a:lnTo>
                            <a:pt x="1927" y="62"/>
                          </a:lnTo>
                          <a:lnTo>
                            <a:pt x="1928" y="60"/>
                          </a:lnTo>
                          <a:lnTo>
                            <a:pt x="1928" y="61"/>
                          </a:lnTo>
                          <a:lnTo>
                            <a:pt x="1928" y="62"/>
                          </a:lnTo>
                          <a:lnTo>
                            <a:pt x="1929" y="63"/>
                          </a:lnTo>
                          <a:lnTo>
                            <a:pt x="1929" y="62"/>
                          </a:lnTo>
                          <a:lnTo>
                            <a:pt x="1930" y="63"/>
                          </a:lnTo>
                          <a:lnTo>
                            <a:pt x="1930" y="61"/>
                          </a:lnTo>
                          <a:lnTo>
                            <a:pt x="1931" y="61"/>
                          </a:lnTo>
                          <a:lnTo>
                            <a:pt x="1931" y="64"/>
                          </a:lnTo>
                          <a:lnTo>
                            <a:pt x="1931" y="61"/>
                          </a:lnTo>
                          <a:lnTo>
                            <a:pt x="1932" y="60"/>
                          </a:lnTo>
                          <a:lnTo>
                            <a:pt x="1932" y="60"/>
                          </a:lnTo>
                          <a:lnTo>
                            <a:pt x="1933" y="59"/>
                          </a:lnTo>
                          <a:lnTo>
                            <a:pt x="1933" y="60"/>
                          </a:lnTo>
                          <a:lnTo>
                            <a:pt x="1933" y="58"/>
                          </a:lnTo>
                          <a:lnTo>
                            <a:pt x="1934" y="58"/>
                          </a:lnTo>
                          <a:lnTo>
                            <a:pt x="1934" y="58"/>
                          </a:lnTo>
                          <a:lnTo>
                            <a:pt x="1935" y="61"/>
                          </a:lnTo>
                          <a:lnTo>
                            <a:pt x="1935" y="58"/>
                          </a:lnTo>
                          <a:lnTo>
                            <a:pt x="1936" y="60"/>
                          </a:lnTo>
                          <a:lnTo>
                            <a:pt x="1936" y="60"/>
                          </a:lnTo>
                          <a:lnTo>
                            <a:pt x="1936" y="60"/>
                          </a:lnTo>
                          <a:lnTo>
                            <a:pt x="1937" y="60"/>
                          </a:lnTo>
                          <a:lnTo>
                            <a:pt x="1937" y="63"/>
                          </a:lnTo>
                          <a:lnTo>
                            <a:pt x="1938" y="64"/>
                          </a:lnTo>
                          <a:lnTo>
                            <a:pt x="1938" y="62"/>
                          </a:lnTo>
                          <a:lnTo>
                            <a:pt x="1938" y="62"/>
                          </a:lnTo>
                          <a:lnTo>
                            <a:pt x="1939" y="63"/>
                          </a:lnTo>
                          <a:lnTo>
                            <a:pt x="1939" y="66"/>
                          </a:lnTo>
                          <a:lnTo>
                            <a:pt x="1940" y="65"/>
                          </a:lnTo>
                          <a:lnTo>
                            <a:pt x="1940" y="68"/>
                          </a:lnTo>
                          <a:lnTo>
                            <a:pt x="1941" y="67"/>
                          </a:lnTo>
                          <a:lnTo>
                            <a:pt x="1941" y="69"/>
                          </a:lnTo>
                          <a:lnTo>
                            <a:pt x="1941" y="69"/>
                          </a:lnTo>
                          <a:lnTo>
                            <a:pt x="1942" y="69"/>
                          </a:lnTo>
                          <a:lnTo>
                            <a:pt x="1942" y="68"/>
                          </a:lnTo>
                          <a:lnTo>
                            <a:pt x="1943" y="66"/>
                          </a:lnTo>
                          <a:lnTo>
                            <a:pt x="1943" y="62"/>
                          </a:lnTo>
                          <a:lnTo>
                            <a:pt x="1943" y="68"/>
                          </a:lnTo>
                          <a:lnTo>
                            <a:pt x="1944" y="65"/>
                          </a:lnTo>
                          <a:lnTo>
                            <a:pt x="1944" y="65"/>
                          </a:lnTo>
                          <a:lnTo>
                            <a:pt x="1945" y="67"/>
                          </a:lnTo>
                          <a:lnTo>
                            <a:pt x="1945" y="64"/>
                          </a:lnTo>
                          <a:lnTo>
                            <a:pt x="1946" y="62"/>
                          </a:lnTo>
                          <a:lnTo>
                            <a:pt x="1946" y="63"/>
                          </a:lnTo>
                          <a:lnTo>
                            <a:pt x="1946" y="64"/>
                          </a:lnTo>
                          <a:lnTo>
                            <a:pt x="1947" y="59"/>
                          </a:lnTo>
                          <a:lnTo>
                            <a:pt x="1947" y="61"/>
                          </a:lnTo>
                          <a:lnTo>
                            <a:pt x="1948" y="63"/>
                          </a:lnTo>
                          <a:lnTo>
                            <a:pt x="1948" y="62"/>
                          </a:lnTo>
                          <a:lnTo>
                            <a:pt x="1948" y="62"/>
                          </a:lnTo>
                          <a:lnTo>
                            <a:pt x="1949" y="63"/>
                          </a:lnTo>
                          <a:lnTo>
                            <a:pt x="1949" y="60"/>
                          </a:lnTo>
                          <a:lnTo>
                            <a:pt x="1950" y="61"/>
                          </a:lnTo>
                          <a:lnTo>
                            <a:pt x="1950" y="62"/>
                          </a:lnTo>
                          <a:lnTo>
                            <a:pt x="1951" y="64"/>
                          </a:lnTo>
                          <a:lnTo>
                            <a:pt x="1951" y="64"/>
                          </a:lnTo>
                          <a:lnTo>
                            <a:pt x="1951" y="64"/>
                          </a:lnTo>
                          <a:lnTo>
                            <a:pt x="1952" y="63"/>
                          </a:lnTo>
                          <a:lnTo>
                            <a:pt x="1952" y="62"/>
                          </a:lnTo>
                          <a:lnTo>
                            <a:pt x="1953" y="61"/>
                          </a:lnTo>
                          <a:lnTo>
                            <a:pt x="1953" y="62"/>
                          </a:lnTo>
                          <a:lnTo>
                            <a:pt x="1953" y="63"/>
                          </a:lnTo>
                          <a:lnTo>
                            <a:pt x="1954" y="63"/>
                          </a:lnTo>
                          <a:lnTo>
                            <a:pt x="1954" y="63"/>
                          </a:lnTo>
                          <a:lnTo>
                            <a:pt x="1955" y="64"/>
                          </a:lnTo>
                          <a:lnTo>
                            <a:pt x="1955" y="65"/>
                          </a:lnTo>
                          <a:lnTo>
                            <a:pt x="1956" y="66"/>
                          </a:lnTo>
                          <a:lnTo>
                            <a:pt x="1956" y="65"/>
                          </a:lnTo>
                          <a:lnTo>
                            <a:pt x="1956" y="66"/>
                          </a:lnTo>
                          <a:lnTo>
                            <a:pt x="1957" y="64"/>
                          </a:lnTo>
                          <a:lnTo>
                            <a:pt x="1957" y="65"/>
                          </a:lnTo>
                          <a:lnTo>
                            <a:pt x="1958" y="64"/>
                          </a:lnTo>
                          <a:lnTo>
                            <a:pt x="1958" y="63"/>
                          </a:lnTo>
                          <a:lnTo>
                            <a:pt x="1958" y="61"/>
                          </a:lnTo>
                          <a:lnTo>
                            <a:pt x="1959" y="62"/>
                          </a:lnTo>
                          <a:lnTo>
                            <a:pt x="1959" y="63"/>
                          </a:lnTo>
                          <a:lnTo>
                            <a:pt x="1960" y="64"/>
                          </a:lnTo>
                          <a:lnTo>
                            <a:pt x="1960" y="62"/>
                          </a:lnTo>
                          <a:lnTo>
                            <a:pt x="1961" y="62"/>
                          </a:lnTo>
                          <a:lnTo>
                            <a:pt x="1961" y="61"/>
                          </a:lnTo>
                          <a:lnTo>
                            <a:pt x="1961" y="56"/>
                          </a:lnTo>
                          <a:lnTo>
                            <a:pt x="1962" y="58"/>
                          </a:lnTo>
                          <a:lnTo>
                            <a:pt x="1962" y="60"/>
                          </a:lnTo>
                          <a:lnTo>
                            <a:pt x="1963" y="60"/>
                          </a:lnTo>
                          <a:lnTo>
                            <a:pt x="1963" y="58"/>
                          </a:lnTo>
                          <a:lnTo>
                            <a:pt x="1963" y="61"/>
                          </a:lnTo>
                          <a:lnTo>
                            <a:pt x="1964" y="59"/>
                          </a:lnTo>
                          <a:lnTo>
                            <a:pt x="1964" y="59"/>
                          </a:lnTo>
                          <a:lnTo>
                            <a:pt x="1965" y="60"/>
                          </a:lnTo>
                          <a:lnTo>
                            <a:pt x="1965" y="59"/>
                          </a:lnTo>
                          <a:lnTo>
                            <a:pt x="1966" y="60"/>
                          </a:lnTo>
                          <a:lnTo>
                            <a:pt x="1966" y="61"/>
                          </a:lnTo>
                          <a:lnTo>
                            <a:pt x="1966" y="60"/>
                          </a:lnTo>
                          <a:lnTo>
                            <a:pt x="1967" y="61"/>
                          </a:lnTo>
                          <a:lnTo>
                            <a:pt x="1967" y="62"/>
                          </a:lnTo>
                          <a:lnTo>
                            <a:pt x="1968" y="61"/>
                          </a:lnTo>
                          <a:lnTo>
                            <a:pt x="1968" y="64"/>
                          </a:lnTo>
                          <a:lnTo>
                            <a:pt x="1968" y="66"/>
                          </a:lnTo>
                          <a:lnTo>
                            <a:pt x="1969" y="65"/>
                          </a:lnTo>
                          <a:lnTo>
                            <a:pt x="1969" y="63"/>
                          </a:lnTo>
                          <a:lnTo>
                            <a:pt x="1970" y="64"/>
                          </a:lnTo>
                          <a:lnTo>
                            <a:pt x="1970" y="66"/>
                          </a:lnTo>
                          <a:lnTo>
                            <a:pt x="1971" y="66"/>
                          </a:lnTo>
                          <a:lnTo>
                            <a:pt x="1971" y="63"/>
                          </a:lnTo>
                          <a:lnTo>
                            <a:pt x="1971" y="64"/>
                          </a:lnTo>
                          <a:lnTo>
                            <a:pt x="1972" y="60"/>
                          </a:lnTo>
                          <a:lnTo>
                            <a:pt x="1972" y="60"/>
                          </a:lnTo>
                          <a:lnTo>
                            <a:pt x="1973" y="60"/>
                          </a:lnTo>
                          <a:lnTo>
                            <a:pt x="1973" y="61"/>
                          </a:lnTo>
                          <a:lnTo>
                            <a:pt x="1973" y="59"/>
                          </a:lnTo>
                          <a:lnTo>
                            <a:pt x="1974" y="58"/>
                          </a:lnTo>
                          <a:lnTo>
                            <a:pt x="1974" y="57"/>
                          </a:lnTo>
                          <a:lnTo>
                            <a:pt x="1975" y="58"/>
                          </a:lnTo>
                          <a:lnTo>
                            <a:pt x="1975" y="57"/>
                          </a:lnTo>
                          <a:lnTo>
                            <a:pt x="1976" y="56"/>
                          </a:lnTo>
                          <a:lnTo>
                            <a:pt x="1976" y="57"/>
                          </a:lnTo>
                          <a:lnTo>
                            <a:pt x="1976" y="57"/>
                          </a:lnTo>
                          <a:lnTo>
                            <a:pt x="1977" y="57"/>
                          </a:lnTo>
                          <a:lnTo>
                            <a:pt x="1977" y="56"/>
                          </a:lnTo>
                          <a:lnTo>
                            <a:pt x="1978" y="55"/>
                          </a:lnTo>
                          <a:lnTo>
                            <a:pt x="1978" y="57"/>
                          </a:lnTo>
                          <a:lnTo>
                            <a:pt x="1978" y="59"/>
                          </a:lnTo>
                          <a:lnTo>
                            <a:pt x="1979" y="61"/>
                          </a:lnTo>
                          <a:lnTo>
                            <a:pt x="1979" y="59"/>
                          </a:lnTo>
                          <a:lnTo>
                            <a:pt x="1980" y="60"/>
                          </a:lnTo>
                          <a:lnTo>
                            <a:pt x="1980" y="62"/>
                          </a:lnTo>
                          <a:lnTo>
                            <a:pt x="1981" y="61"/>
                          </a:lnTo>
                          <a:lnTo>
                            <a:pt x="1981" y="59"/>
                          </a:lnTo>
                          <a:lnTo>
                            <a:pt x="1981" y="60"/>
                          </a:lnTo>
                          <a:lnTo>
                            <a:pt x="1982" y="61"/>
                          </a:lnTo>
                          <a:lnTo>
                            <a:pt x="1982" y="63"/>
                          </a:lnTo>
                          <a:lnTo>
                            <a:pt x="1983" y="61"/>
                          </a:lnTo>
                          <a:lnTo>
                            <a:pt x="1983" y="58"/>
                          </a:lnTo>
                          <a:lnTo>
                            <a:pt x="1983" y="60"/>
                          </a:lnTo>
                          <a:lnTo>
                            <a:pt x="1984" y="62"/>
                          </a:lnTo>
                          <a:lnTo>
                            <a:pt x="1984" y="63"/>
                          </a:lnTo>
                          <a:lnTo>
                            <a:pt x="1985" y="61"/>
                          </a:lnTo>
                          <a:lnTo>
                            <a:pt x="1985" y="59"/>
                          </a:lnTo>
                          <a:lnTo>
                            <a:pt x="1986" y="62"/>
                          </a:lnTo>
                          <a:lnTo>
                            <a:pt x="1986" y="60"/>
                          </a:lnTo>
                          <a:lnTo>
                            <a:pt x="1986" y="61"/>
                          </a:lnTo>
                          <a:lnTo>
                            <a:pt x="1987" y="58"/>
                          </a:lnTo>
                          <a:lnTo>
                            <a:pt x="1987" y="62"/>
                          </a:lnTo>
                          <a:lnTo>
                            <a:pt x="1988" y="59"/>
                          </a:lnTo>
                          <a:lnTo>
                            <a:pt x="1988" y="60"/>
                          </a:lnTo>
                          <a:lnTo>
                            <a:pt x="1988" y="57"/>
                          </a:lnTo>
                          <a:lnTo>
                            <a:pt x="1989" y="58"/>
                          </a:lnTo>
                          <a:lnTo>
                            <a:pt x="1989" y="57"/>
                          </a:lnTo>
                          <a:lnTo>
                            <a:pt x="1990" y="57"/>
                          </a:lnTo>
                          <a:lnTo>
                            <a:pt x="1990" y="59"/>
                          </a:lnTo>
                          <a:lnTo>
                            <a:pt x="1991" y="57"/>
                          </a:lnTo>
                          <a:lnTo>
                            <a:pt x="1991" y="56"/>
                          </a:lnTo>
                          <a:lnTo>
                            <a:pt x="1991" y="57"/>
                          </a:lnTo>
                          <a:lnTo>
                            <a:pt x="1992" y="57"/>
                          </a:lnTo>
                          <a:lnTo>
                            <a:pt x="1992" y="55"/>
                          </a:lnTo>
                          <a:lnTo>
                            <a:pt x="1993" y="58"/>
                          </a:lnTo>
                          <a:lnTo>
                            <a:pt x="1993" y="60"/>
                          </a:lnTo>
                          <a:lnTo>
                            <a:pt x="1993" y="58"/>
                          </a:lnTo>
                          <a:lnTo>
                            <a:pt x="1994" y="59"/>
                          </a:lnTo>
                          <a:lnTo>
                            <a:pt x="1994" y="59"/>
                          </a:lnTo>
                          <a:lnTo>
                            <a:pt x="1995" y="58"/>
                          </a:lnTo>
                          <a:lnTo>
                            <a:pt x="1995" y="61"/>
                          </a:lnTo>
                          <a:lnTo>
                            <a:pt x="1996" y="59"/>
                          </a:lnTo>
                          <a:lnTo>
                            <a:pt x="1996" y="60"/>
                          </a:lnTo>
                          <a:lnTo>
                            <a:pt x="1996" y="61"/>
                          </a:lnTo>
                          <a:lnTo>
                            <a:pt x="1997" y="63"/>
                          </a:lnTo>
                          <a:lnTo>
                            <a:pt x="1997" y="61"/>
                          </a:lnTo>
                          <a:lnTo>
                            <a:pt x="1998" y="62"/>
                          </a:lnTo>
                          <a:lnTo>
                            <a:pt x="1998" y="62"/>
                          </a:lnTo>
                          <a:lnTo>
                            <a:pt x="1998" y="62"/>
                          </a:lnTo>
                          <a:lnTo>
                            <a:pt x="1999" y="63"/>
                          </a:lnTo>
                          <a:lnTo>
                            <a:pt x="1999" y="62"/>
                          </a:lnTo>
                          <a:lnTo>
                            <a:pt x="2000" y="59"/>
                          </a:lnTo>
                          <a:lnTo>
                            <a:pt x="2000" y="60"/>
                          </a:lnTo>
                          <a:lnTo>
                            <a:pt x="2001" y="59"/>
                          </a:lnTo>
                          <a:lnTo>
                            <a:pt x="2001" y="61"/>
                          </a:lnTo>
                          <a:lnTo>
                            <a:pt x="2001" y="57"/>
                          </a:lnTo>
                          <a:lnTo>
                            <a:pt x="2002" y="58"/>
                          </a:lnTo>
                          <a:lnTo>
                            <a:pt x="2002" y="57"/>
                          </a:lnTo>
                          <a:lnTo>
                            <a:pt x="2003" y="55"/>
                          </a:lnTo>
                          <a:lnTo>
                            <a:pt x="2003" y="56"/>
                          </a:lnTo>
                          <a:lnTo>
                            <a:pt x="2003" y="55"/>
                          </a:lnTo>
                          <a:lnTo>
                            <a:pt x="2004" y="56"/>
                          </a:lnTo>
                          <a:lnTo>
                            <a:pt x="2004" y="59"/>
                          </a:lnTo>
                          <a:lnTo>
                            <a:pt x="2005" y="54"/>
                          </a:lnTo>
                          <a:lnTo>
                            <a:pt x="2005" y="57"/>
                          </a:lnTo>
                          <a:lnTo>
                            <a:pt x="2006" y="56"/>
                          </a:lnTo>
                          <a:lnTo>
                            <a:pt x="2006" y="57"/>
                          </a:lnTo>
                          <a:lnTo>
                            <a:pt x="2006" y="58"/>
                          </a:lnTo>
                          <a:lnTo>
                            <a:pt x="2007" y="58"/>
                          </a:lnTo>
                          <a:lnTo>
                            <a:pt x="2007" y="60"/>
                          </a:lnTo>
                          <a:lnTo>
                            <a:pt x="2008" y="58"/>
                          </a:lnTo>
                          <a:lnTo>
                            <a:pt x="2008" y="62"/>
                          </a:lnTo>
                          <a:lnTo>
                            <a:pt x="2008" y="58"/>
                          </a:lnTo>
                          <a:lnTo>
                            <a:pt x="2009" y="62"/>
                          </a:lnTo>
                          <a:lnTo>
                            <a:pt x="2009" y="61"/>
                          </a:lnTo>
                          <a:lnTo>
                            <a:pt x="2010" y="62"/>
                          </a:lnTo>
                          <a:lnTo>
                            <a:pt x="2010" y="61"/>
                          </a:lnTo>
                          <a:lnTo>
                            <a:pt x="2011" y="62"/>
                          </a:lnTo>
                          <a:lnTo>
                            <a:pt x="2011" y="62"/>
                          </a:lnTo>
                          <a:lnTo>
                            <a:pt x="2011" y="62"/>
                          </a:lnTo>
                          <a:lnTo>
                            <a:pt x="2012" y="61"/>
                          </a:lnTo>
                          <a:lnTo>
                            <a:pt x="2012" y="61"/>
                          </a:lnTo>
                          <a:lnTo>
                            <a:pt x="2013" y="62"/>
                          </a:lnTo>
                          <a:lnTo>
                            <a:pt x="2013" y="62"/>
                          </a:lnTo>
                          <a:lnTo>
                            <a:pt x="2013" y="63"/>
                          </a:lnTo>
                          <a:lnTo>
                            <a:pt x="2014" y="61"/>
                          </a:lnTo>
                          <a:lnTo>
                            <a:pt x="2014" y="60"/>
                          </a:lnTo>
                          <a:lnTo>
                            <a:pt x="2015" y="60"/>
                          </a:lnTo>
                          <a:lnTo>
                            <a:pt x="2015" y="61"/>
                          </a:lnTo>
                          <a:lnTo>
                            <a:pt x="2016" y="60"/>
                          </a:lnTo>
                          <a:lnTo>
                            <a:pt x="2016" y="62"/>
                          </a:lnTo>
                          <a:lnTo>
                            <a:pt x="2016" y="57"/>
                          </a:lnTo>
                          <a:lnTo>
                            <a:pt x="2017" y="56"/>
                          </a:lnTo>
                          <a:lnTo>
                            <a:pt x="2017" y="56"/>
                          </a:lnTo>
                          <a:lnTo>
                            <a:pt x="2018" y="56"/>
                          </a:lnTo>
                          <a:lnTo>
                            <a:pt x="2018" y="59"/>
                          </a:lnTo>
                          <a:lnTo>
                            <a:pt x="2018" y="57"/>
                          </a:lnTo>
                          <a:lnTo>
                            <a:pt x="2019" y="54"/>
                          </a:lnTo>
                          <a:lnTo>
                            <a:pt x="2019" y="57"/>
                          </a:lnTo>
                          <a:lnTo>
                            <a:pt x="2020" y="58"/>
                          </a:lnTo>
                          <a:lnTo>
                            <a:pt x="2020" y="57"/>
                          </a:lnTo>
                          <a:lnTo>
                            <a:pt x="2021" y="57"/>
                          </a:lnTo>
                          <a:lnTo>
                            <a:pt x="2021" y="57"/>
                          </a:lnTo>
                          <a:lnTo>
                            <a:pt x="2021" y="57"/>
                          </a:lnTo>
                          <a:lnTo>
                            <a:pt x="2022" y="58"/>
                          </a:lnTo>
                          <a:lnTo>
                            <a:pt x="2022" y="59"/>
                          </a:lnTo>
                          <a:lnTo>
                            <a:pt x="2023" y="60"/>
                          </a:lnTo>
                          <a:lnTo>
                            <a:pt x="2023" y="61"/>
                          </a:lnTo>
                          <a:lnTo>
                            <a:pt x="2023" y="62"/>
                          </a:lnTo>
                          <a:lnTo>
                            <a:pt x="2024" y="61"/>
                          </a:lnTo>
                          <a:lnTo>
                            <a:pt x="2024" y="63"/>
                          </a:lnTo>
                          <a:lnTo>
                            <a:pt x="2025" y="61"/>
                          </a:lnTo>
                          <a:lnTo>
                            <a:pt x="2025" y="61"/>
                          </a:lnTo>
                          <a:lnTo>
                            <a:pt x="2026" y="62"/>
                          </a:lnTo>
                          <a:lnTo>
                            <a:pt x="2026" y="64"/>
                          </a:lnTo>
                          <a:lnTo>
                            <a:pt x="2026" y="63"/>
                          </a:lnTo>
                          <a:lnTo>
                            <a:pt x="2027" y="60"/>
                          </a:lnTo>
                          <a:lnTo>
                            <a:pt x="2027" y="61"/>
                          </a:lnTo>
                          <a:lnTo>
                            <a:pt x="2028" y="63"/>
                          </a:lnTo>
                          <a:lnTo>
                            <a:pt x="2028" y="56"/>
                          </a:lnTo>
                          <a:lnTo>
                            <a:pt x="2028" y="55"/>
                          </a:lnTo>
                          <a:lnTo>
                            <a:pt x="2029" y="61"/>
                          </a:lnTo>
                          <a:lnTo>
                            <a:pt x="2029" y="58"/>
                          </a:lnTo>
                          <a:lnTo>
                            <a:pt x="2030" y="57"/>
                          </a:lnTo>
                          <a:lnTo>
                            <a:pt x="2030" y="56"/>
                          </a:lnTo>
                          <a:lnTo>
                            <a:pt x="2031" y="56"/>
                          </a:lnTo>
                          <a:lnTo>
                            <a:pt x="2031" y="56"/>
                          </a:lnTo>
                          <a:lnTo>
                            <a:pt x="2031" y="57"/>
                          </a:lnTo>
                          <a:lnTo>
                            <a:pt x="2032" y="55"/>
                          </a:lnTo>
                          <a:lnTo>
                            <a:pt x="2032" y="57"/>
                          </a:lnTo>
                          <a:lnTo>
                            <a:pt x="2033" y="53"/>
                          </a:lnTo>
                          <a:lnTo>
                            <a:pt x="2033" y="57"/>
                          </a:lnTo>
                          <a:lnTo>
                            <a:pt x="2033" y="53"/>
                          </a:lnTo>
                          <a:lnTo>
                            <a:pt x="2034" y="56"/>
                          </a:lnTo>
                          <a:lnTo>
                            <a:pt x="2034" y="58"/>
                          </a:lnTo>
                          <a:lnTo>
                            <a:pt x="2035" y="59"/>
                          </a:lnTo>
                          <a:lnTo>
                            <a:pt x="2035" y="58"/>
                          </a:lnTo>
                          <a:lnTo>
                            <a:pt x="2036" y="58"/>
                          </a:lnTo>
                          <a:lnTo>
                            <a:pt x="2036" y="57"/>
                          </a:lnTo>
                          <a:lnTo>
                            <a:pt x="2036" y="58"/>
                          </a:lnTo>
                          <a:lnTo>
                            <a:pt x="2037" y="57"/>
                          </a:lnTo>
                          <a:lnTo>
                            <a:pt x="2037" y="60"/>
                          </a:lnTo>
                          <a:lnTo>
                            <a:pt x="2038" y="59"/>
                          </a:lnTo>
                          <a:lnTo>
                            <a:pt x="2038" y="60"/>
                          </a:lnTo>
                          <a:lnTo>
                            <a:pt x="2038" y="61"/>
                          </a:lnTo>
                          <a:lnTo>
                            <a:pt x="2039" y="59"/>
                          </a:lnTo>
                          <a:lnTo>
                            <a:pt x="2039" y="59"/>
                          </a:lnTo>
                          <a:lnTo>
                            <a:pt x="2040" y="62"/>
                          </a:lnTo>
                          <a:lnTo>
                            <a:pt x="2040" y="61"/>
                          </a:lnTo>
                          <a:lnTo>
                            <a:pt x="2041" y="61"/>
                          </a:lnTo>
                          <a:lnTo>
                            <a:pt x="2041" y="59"/>
                          </a:lnTo>
                          <a:lnTo>
                            <a:pt x="2041" y="58"/>
                          </a:lnTo>
                          <a:lnTo>
                            <a:pt x="2042" y="58"/>
                          </a:lnTo>
                          <a:lnTo>
                            <a:pt x="2042" y="61"/>
                          </a:lnTo>
                          <a:lnTo>
                            <a:pt x="2043" y="58"/>
                          </a:lnTo>
                          <a:lnTo>
                            <a:pt x="2043" y="59"/>
                          </a:lnTo>
                          <a:lnTo>
                            <a:pt x="2043" y="57"/>
                          </a:lnTo>
                          <a:lnTo>
                            <a:pt x="2044" y="56"/>
                          </a:lnTo>
                          <a:lnTo>
                            <a:pt x="2044" y="57"/>
                          </a:lnTo>
                          <a:lnTo>
                            <a:pt x="2045" y="55"/>
                          </a:lnTo>
                          <a:lnTo>
                            <a:pt x="2045" y="55"/>
                          </a:lnTo>
                          <a:lnTo>
                            <a:pt x="2046" y="55"/>
                          </a:lnTo>
                          <a:lnTo>
                            <a:pt x="2046" y="55"/>
                          </a:lnTo>
                          <a:lnTo>
                            <a:pt x="2046" y="56"/>
                          </a:lnTo>
                          <a:lnTo>
                            <a:pt x="2047" y="54"/>
                          </a:lnTo>
                          <a:lnTo>
                            <a:pt x="2047" y="55"/>
                          </a:lnTo>
                          <a:lnTo>
                            <a:pt x="2048" y="53"/>
                          </a:lnTo>
                          <a:lnTo>
                            <a:pt x="2048" y="56"/>
                          </a:lnTo>
                          <a:lnTo>
                            <a:pt x="2048" y="58"/>
                          </a:lnTo>
                          <a:lnTo>
                            <a:pt x="2049" y="55"/>
                          </a:lnTo>
                          <a:lnTo>
                            <a:pt x="2049" y="57"/>
                          </a:lnTo>
                          <a:lnTo>
                            <a:pt x="2050" y="58"/>
                          </a:lnTo>
                          <a:lnTo>
                            <a:pt x="2050" y="58"/>
                          </a:lnTo>
                          <a:lnTo>
                            <a:pt x="2051" y="58"/>
                          </a:lnTo>
                          <a:lnTo>
                            <a:pt x="2051" y="60"/>
                          </a:lnTo>
                          <a:lnTo>
                            <a:pt x="2051" y="60"/>
                          </a:lnTo>
                          <a:lnTo>
                            <a:pt x="2052" y="62"/>
                          </a:lnTo>
                          <a:lnTo>
                            <a:pt x="2052" y="59"/>
                          </a:lnTo>
                          <a:lnTo>
                            <a:pt x="2053" y="60"/>
                          </a:lnTo>
                          <a:lnTo>
                            <a:pt x="2053" y="58"/>
                          </a:lnTo>
                          <a:lnTo>
                            <a:pt x="2053" y="60"/>
                          </a:lnTo>
                          <a:lnTo>
                            <a:pt x="2054" y="57"/>
                          </a:lnTo>
                          <a:lnTo>
                            <a:pt x="2054" y="58"/>
                          </a:lnTo>
                          <a:lnTo>
                            <a:pt x="2055" y="58"/>
                          </a:lnTo>
                          <a:lnTo>
                            <a:pt x="2055" y="54"/>
                          </a:lnTo>
                          <a:lnTo>
                            <a:pt x="2056" y="55"/>
                          </a:lnTo>
                          <a:lnTo>
                            <a:pt x="2056" y="55"/>
                          </a:lnTo>
                          <a:lnTo>
                            <a:pt x="2056" y="56"/>
                          </a:lnTo>
                          <a:lnTo>
                            <a:pt x="2057" y="54"/>
                          </a:lnTo>
                          <a:lnTo>
                            <a:pt x="2057" y="54"/>
                          </a:lnTo>
                          <a:lnTo>
                            <a:pt x="2058" y="55"/>
                          </a:lnTo>
                          <a:lnTo>
                            <a:pt x="2058" y="54"/>
                          </a:lnTo>
                          <a:lnTo>
                            <a:pt x="2058" y="52"/>
                          </a:lnTo>
                          <a:lnTo>
                            <a:pt x="2059" y="52"/>
                          </a:lnTo>
                          <a:lnTo>
                            <a:pt x="2059" y="53"/>
                          </a:lnTo>
                          <a:lnTo>
                            <a:pt x="2060" y="51"/>
                          </a:lnTo>
                          <a:lnTo>
                            <a:pt x="2060" y="54"/>
                          </a:lnTo>
                          <a:lnTo>
                            <a:pt x="2061" y="54"/>
                          </a:lnTo>
                          <a:lnTo>
                            <a:pt x="2061" y="54"/>
                          </a:lnTo>
                          <a:lnTo>
                            <a:pt x="2061" y="56"/>
                          </a:lnTo>
                          <a:lnTo>
                            <a:pt x="2062" y="53"/>
                          </a:lnTo>
                          <a:lnTo>
                            <a:pt x="2062" y="55"/>
                          </a:lnTo>
                          <a:lnTo>
                            <a:pt x="2063" y="55"/>
                          </a:lnTo>
                          <a:lnTo>
                            <a:pt x="2063" y="56"/>
                          </a:lnTo>
                          <a:lnTo>
                            <a:pt x="2063" y="56"/>
                          </a:lnTo>
                          <a:lnTo>
                            <a:pt x="2064" y="59"/>
                          </a:lnTo>
                          <a:lnTo>
                            <a:pt x="2064" y="57"/>
                          </a:lnTo>
                          <a:lnTo>
                            <a:pt x="2065" y="58"/>
                          </a:lnTo>
                          <a:lnTo>
                            <a:pt x="2065" y="59"/>
                          </a:lnTo>
                          <a:lnTo>
                            <a:pt x="2066" y="60"/>
                          </a:lnTo>
                          <a:lnTo>
                            <a:pt x="2066" y="60"/>
                          </a:lnTo>
                          <a:lnTo>
                            <a:pt x="2066" y="61"/>
                          </a:lnTo>
                          <a:lnTo>
                            <a:pt x="2067" y="60"/>
                          </a:lnTo>
                          <a:lnTo>
                            <a:pt x="2067" y="62"/>
                          </a:lnTo>
                          <a:lnTo>
                            <a:pt x="2068" y="59"/>
                          </a:lnTo>
                          <a:lnTo>
                            <a:pt x="2068" y="58"/>
                          </a:lnTo>
                          <a:lnTo>
                            <a:pt x="2068" y="59"/>
                          </a:lnTo>
                          <a:lnTo>
                            <a:pt x="2069" y="56"/>
                          </a:lnTo>
                          <a:lnTo>
                            <a:pt x="2069" y="58"/>
                          </a:lnTo>
                          <a:lnTo>
                            <a:pt x="2070" y="58"/>
                          </a:lnTo>
                          <a:lnTo>
                            <a:pt x="2070" y="57"/>
                          </a:lnTo>
                          <a:lnTo>
                            <a:pt x="2071" y="57"/>
                          </a:lnTo>
                          <a:lnTo>
                            <a:pt x="2071" y="56"/>
                          </a:lnTo>
                          <a:lnTo>
                            <a:pt x="2071" y="55"/>
                          </a:lnTo>
                          <a:lnTo>
                            <a:pt x="2072" y="55"/>
                          </a:lnTo>
                          <a:lnTo>
                            <a:pt x="2072" y="55"/>
                          </a:lnTo>
                          <a:lnTo>
                            <a:pt x="2073" y="54"/>
                          </a:lnTo>
                          <a:lnTo>
                            <a:pt x="2073" y="54"/>
                          </a:lnTo>
                          <a:lnTo>
                            <a:pt x="2073" y="53"/>
                          </a:lnTo>
                          <a:lnTo>
                            <a:pt x="2074" y="55"/>
                          </a:lnTo>
                          <a:lnTo>
                            <a:pt x="2074" y="56"/>
                          </a:lnTo>
                          <a:lnTo>
                            <a:pt x="2075" y="56"/>
                          </a:lnTo>
                          <a:lnTo>
                            <a:pt x="2075" y="54"/>
                          </a:lnTo>
                          <a:lnTo>
                            <a:pt x="2076" y="57"/>
                          </a:lnTo>
                          <a:lnTo>
                            <a:pt x="2076" y="56"/>
                          </a:lnTo>
                          <a:lnTo>
                            <a:pt x="2076" y="57"/>
                          </a:lnTo>
                          <a:lnTo>
                            <a:pt x="2077" y="61"/>
                          </a:lnTo>
                          <a:lnTo>
                            <a:pt x="2077" y="59"/>
                          </a:lnTo>
                          <a:lnTo>
                            <a:pt x="2078" y="59"/>
                          </a:lnTo>
                          <a:lnTo>
                            <a:pt x="2078" y="58"/>
                          </a:lnTo>
                          <a:lnTo>
                            <a:pt x="2078" y="58"/>
                          </a:lnTo>
                          <a:lnTo>
                            <a:pt x="2079" y="62"/>
                          </a:lnTo>
                          <a:lnTo>
                            <a:pt x="2079" y="61"/>
                          </a:lnTo>
                          <a:lnTo>
                            <a:pt x="2080" y="59"/>
                          </a:lnTo>
                          <a:lnTo>
                            <a:pt x="2080" y="60"/>
                          </a:lnTo>
                          <a:lnTo>
                            <a:pt x="2081" y="60"/>
                          </a:lnTo>
                          <a:lnTo>
                            <a:pt x="2081" y="61"/>
                          </a:lnTo>
                          <a:lnTo>
                            <a:pt x="2081" y="63"/>
                          </a:lnTo>
                          <a:lnTo>
                            <a:pt x="2082" y="62"/>
                          </a:lnTo>
                          <a:lnTo>
                            <a:pt x="2082" y="62"/>
                          </a:lnTo>
                          <a:lnTo>
                            <a:pt x="2083" y="59"/>
                          </a:lnTo>
                          <a:lnTo>
                            <a:pt x="2083" y="62"/>
                          </a:lnTo>
                          <a:lnTo>
                            <a:pt x="2083" y="61"/>
                          </a:lnTo>
                          <a:lnTo>
                            <a:pt x="2084" y="61"/>
                          </a:lnTo>
                          <a:lnTo>
                            <a:pt x="2084" y="58"/>
                          </a:lnTo>
                          <a:lnTo>
                            <a:pt x="2085" y="60"/>
                          </a:lnTo>
                          <a:lnTo>
                            <a:pt x="2085" y="58"/>
                          </a:lnTo>
                          <a:lnTo>
                            <a:pt x="2086" y="58"/>
                          </a:lnTo>
                          <a:lnTo>
                            <a:pt x="2086" y="56"/>
                          </a:lnTo>
                          <a:lnTo>
                            <a:pt x="2086" y="55"/>
                          </a:lnTo>
                          <a:lnTo>
                            <a:pt x="2087" y="54"/>
                          </a:lnTo>
                          <a:lnTo>
                            <a:pt x="2087" y="57"/>
                          </a:lnTo>
                          <a:lnTo>
                            <a:pt x="2088" y="56"/>
                          </a:lnTo>
                          <a:lnTo>
                            <a:pt x="2088" y="54"/>
                          </a:lnTo>
                          <a:lnTo>
                            <a:pt x="2088" y="54"/>
                          </a:lnTo>
                          <a:lnTo>
                            <a:pt x="2089" y="57"/>
                          </a:lnTo>
                          <a:lnTo>
                            <a:pt x="2089" y="60"/>
                          </a:lnTo>
                          <a:lnTo>
                            <a:pt x="2090" y="59"/>
                          </a:lnTo>
                          <a:lnTo>
                            <a:pt x="2090" y="60"/>
                          </a:lnTo>
                          <a:lnTo>
                            <a:pt x="2091" y="59"/>
                          </a:lnTo>
                          <a:lnTo>
                            <a:pt x="2091" y="60"/>
                          </a:lnTo>
                          <a:lnTo>
                            <a:pt x="2091" y="60"/>
                          </a:lnTo>
                          <a:lnTo>
                            <a:pt x="2092" y="61"/>
                          </a:lnTo>
                          <a:lnTo>
                            <a:pt x="2092" y="61"/>
                          </a:lnTo>
                          <a:lnTo>
                            <a:pt x="2093" y="62"/>
                          </a:lnTo>
                          <a:lnTo>
                            <a:pt x="2093" y="62"/>
                          </a:lnTo>
                          <a:lnTo>
                            <a:pt x="2093" y="62"/>
                          </a:lnTo>
                          <a:lnTo>
                            <a:pt x="2094" y="62"/>
                          </a:lnTo>
                          <a:lnTo>
                            <a:pt x="2094" y="62"/>
                          </a:lnTo>
                          <a:lnTo>
                            <a:pt x="2095" y="63"/>
                          </a:lnTo>
                          <a:lnTo>
                            <a:pt x="2095" y="64"/>
                          </a:lnTo>
                          <a:lnTo>
                            <a:pt x="2096" y="63"/>
                          </a:lnTo>
                          <a:lnTo>
                            <a:pt x="2096" y="61"/>
                          </a:lnTo>
                          <a:lnTo>
                            <a:pt x="2096" y="61"/>
                          </a:lnTo>
                          <a:lnTo>
                            <a:pt x="2097" y="59"/>
                          </a:lnTo>
                          <a:lnTo>
                            <a:pt x="2097" y="60"/>
                          </a:lnTo>
                          <a:lnTo>
                            <a:pt x="2098" y="62"/>
                          </a:lnTo>
                          <a:lnTo>
                            <a:pt x="2098" y="61"/>
                          </a:lnTo>
                          <a:lnTo>
                            <a:pt x="2098" y="59"/>
                          </a:lnTo>
                          <a:lnTo>
                            <a:pt x="2099" y="57"/>
                          </a:lnTo>
                          <a:lnTo>
                            <a:pt x="2099" y="60"/>
                          </a:lnTo>
                          <a:lnTo>
                            <a:pt x="2100" y="59"/>
                          </a:lnTo>
                          <a:lnTo>
                            <a:pt x="2100" y="58"/>
                          </a:lnTo>
                          <a:lnTo>
                            <a:pt x="2101" y="60"/>
                          </a:lnTo>
                          <a:lnTo>
                            <a:pt x="2101" y="58"/>
                          </a:lnTo>
                          <a:lnTo>
                            <a:pt x="2101" y="59"/>
                          </a:lnTo>
                          <a:lnTo>
                            <a:pt x="2102" y="61"/>
                          </a:lnTo>
                          <a:lnTo>
                            <a:pt x="2102" y="60"/>
                          </a:lnTo>
                          <a:lnTo>
                            <a:pt x="2103" y="59"/>
                          </a:lnTo>
                          <a:lnTo>
                            <a:pt x="2103" y="59"/>
                          </a:lnTo>
                          <a:lnTo>
                            <a:pt x="2103" y="60"/>
                          </a:lnTo>
                          <a:lnTo>
                            <a:pt x="2104" y="61"/>
                          </a:lnTo>
                          <a:lnTo>
                            <a:pt x="2104" y="59"/>
                          </a:lnTo>
                          <a:lnTo>
                            <a:pt x="2105" y="62"/>
                          </a:lnTo>
                          <a:lnTo>
                            <a:pt x="2105" y="63"/>
                          </a:lnTo>
                          <a:lnTo>
                            <a:pt x="2106" y="62"/>
                          </a:lnTo>
                          <a:lnTo>
                            <a:pt x="2106" y="60"/>
                          </a:lnTo>
                          <a:lnTo>
                            <a:pt x="2106" y="62"/>
                          </a:lnTo>
                          <a:lnTo>
                            <a:pt x="2107" y="62"/>
                          </a:lnTo>
                          <a:lnTo>
                            <a:pt x="2107" y="61"/>
                          </a:lnTo>
                          <a:lnTo>
                            <a:pt x="2108" y="64"/>
                          </a:lnTo>
                          <a:lnTo>
                            <a:pt x="2108" y="66"/>
                          </a:lnTo>
                          <a:lnTo>
                            <a:pt x="2108" y="66"/>
                          </a:lnTo>
                          <a:lnTo>
                            <a:pt x="2109" y="64"/>
                          </a:lnTo>
                          <a:lnTo>
                            <a:pt x="2109" y="63"/>
                          </a:lnTo>
                          <a:lnTo>
                            <a:pt x="2110" y="65"/>
                          </a:lnTo>
                          <a:lnTo>
                            <a:pt x="2110" y="66"/>
                          </a:lnTo>
                          <a:lnTo>
                            <a:pt x="2111" y="61"/>
                          </a:lnTo>
                          <a:lnTo>
                            <a:pt x="2111" y="65"/>
                          </a:lnTo>
                          <a:lnTo>
                            <a:pt x="2111" y="62"/>
                          </a:lnTo>
                          <a:lnTo>
                            <a:pt x="2112" y="62"/>
                          </a:lnTo>
                          <a:lnTo>
                            <a:pt x="2112" y="63"/>
                          </a:lnTo>
                          <a:lnTo>
                            <a:pt x="2113" y="62"/>
                          </a:lnTo>
                          <a:lnTo>
                            <a:pt x="2113" y="63"/>
                          </a:lnTo>
                          <a:lnTo>
                            <a:pt x="2113" y="62"/>
                          </a:lnTo>
                          <a:lnTo>
                            <a:pt x="2114" y="59"/>
                          </a:lnTo>
                          <a:lnTo>
                            <a:pt x="2114" y="60"/>
                          </a:lnTo>
                          <a:lnTo>
                            <a:pt x="2115" y="60"/>
                          </a:lnTo>
                          <a:lnTo>
                            <a:pt x="2115" y="59"/>
                          </a:lnTo>
                          <a:lnTo>
                            <a:pt x="2116" y="60"/>
                          </a:lnTo>
                          <a:lnTo>
                            <a:pt x="2116" y="58"/>
                          </a:lnTo>
                          <a:lnTo>
                            <a:pt x="2116" y="60"/>
                          </a:lnTo>
                          <a:lnTo>
                            <a:pt x="2117" y="60"/>
                          </a:lnTo>
                          <a:lnTo>
                            <a:pt x="2117" y="62"/>
                          </a:lnTo>
                          <a:lnTo>
                            <a:pt x="2118" y="60"/>
                          </a:lnTo>
                          <a:lnTo>
                            <a:pt x="2118" y="61"/>
                          </a:lnTo>
                          <a:lnTo>
                            <a:pt x="2118" y="62"/>
                          </a:lnTo>
                          <a:lnTo>
                            <a:pt x="2119" y="63"/>
                          </a:lnTo>
                          <a:lnTo>
                            <a:pt x="2119" y="63"/>
                          </a:lnTo>
                          <a:lnTo>
                            <a:pt x="2120" y="64"/>
                          </a:lnTo>
                          <a:lnTo>
                            <a:pt x="2120" y="63"/>
                          </a:lnTo>
                          <a:lnTo>
                            <a:pt x="2121" y="66"/>
                          </a:lnTo>
                          <a:lnTo>
                            <a:pt x="2121" y="65"/>
                          </a:lnTo>
                          <a:lnTo>
                            <a:pt x="2121" y="65"/>
                          </a:lnTo>
                          <a:lnTo>
                            <a:pt x="2122" y="65"/>
                          </a:lnTo>
                          <a:lnTo>
                            <a:pt x="2122" y="63"/>
                          </a:lnTo>
                          <a:lnTo>
                            <a:pt x="2123" y="67"/>
                          </a:lnTo>
                          <a:lnTo>
                            <a:pt x="2123" y="69"/>
                          </a:lnTo>
                          <a:lnTo>
                            <a:pt x="2123" y="66"/>
                          </a:lnTo>
                          <a:lnTo>
                            <a:pt x="2124" y="68"/>
                          </a:lnTo>
                          <a:lnTo>
                            <a:pt x="2124" y="65"/>
                          </a:lnTo>
                          <a:lnTo>
                            <a:pt x="2125" y="63"/>
                          </a:lnTo>
                          <a:lnTo>
                            <a:pt x="2125" y="65"/>
                          </a:lnTo>
                          <a:lnTo>
                            <a:pt x="2126" y="64"/>
                          </a:lnTo>
                          <a:lnTo>
                            <a:pt x="2126" y="64"/>
                          </a:lnTo>
                          <a:lnTo>
                            <a:pt x="2126" y="63"/>
                          </a:lnTo>
                          <a:lnTo>
                            <a:pt x="2127" y="63"/>
                          </a:lnTo>
                          <a:lnTo>
                            <a:pt x="2127" y="60"/>
                          </a:lnTo>
                          <a:lnTo>
                            <a:pt x="2128" y="62"/>
                          </a:lnTo>
                          <a:lnTo>
                            <a:pt x="2128" y="61"/>
                          </a:lnTo>
                          <a:lnTo>
                            <a:pt x="2128" y="63"/>
                          </a:lnTo>
                          <a:lnTo>
                            <a:pt x="2129" y="62"/>
                          </a:lnTo>
                          <a:lnTo>
                            <a:pt x="2129" y="62"/>
                          </a:lnTo>
                          <a:lnTo>
                            <a:pt x="2130" y="62"/>
                          </a:lnTo>
                          <a:lnTo>
                            <a:pt x="2130" y="64"/>
                          </a:lnTo>
                          <a:lnTo>
                            <a:pt x="2131" y="64"/>
                          </a:lnTo>
                          <a:lnTo>
                            <a:pt x="2131" y="63"/>
                          </a:lnTo>
                          <a:lnTo>
                            <a:pt x="2131" y="65"/>
                          </a:lnTo>
                          <a:lnTo>
                            <a:pt x="2132" y="63"/>
                          </a:lnTo>
                          <a:lnTo>
                            <a:pt x="2132" y="64"/>
                          </a:lnTo>
                          <a:lnTo>
                            <a:pt x="2133" y="66"/>
                          </a:lnTo>
                          <a:lnTo>
                            <a:pt x="2133" y="66"/>
                          </a:lnTo>
                          <a:lnTo>
                            <a:pt x="2133" y="66"/>
                          </a:lnTo>
                          <a:lnTo>
                            <a:pt x="2134" y="65"/>
                          </a:lnTo>
                          <a:lnTo>
                            <a:pt x="2134" y="68"/>
                          </a:lnTo>
                          <a:lnTo>
                            <a:pt x="2135" y="70"/>
                          </a:lnTo>
                          <a:lnTo>
                            <a:pt x="2135" y="68"/>
                          </a:lnTo>
                          <a:lnTo>
                            <a:pt x="2136" y="69"/>
                          </a:lnTo>
                          <a:lnTo>
                            <a:pt x="2136" y="70"/>
                          </a:lnTo>
                          <a:lnTo>
                            <a:pt x="2136" y="67"/>
                          </a:lnTo>
                          <a:lnTo>
                            <a:pt x="2137" y="69"/>
                          </a:lnTo>
                          <a:lnTo>
                            <a:pt x="2137" y="69"/>
                          </a:lnTo>
                          <a:lnTo>
                            <a:pt x="2138" y="68"/>
                          </a:lnTo>
                          <a:lnTo>
                            <a:pt x="2138" y="69"/>
                          </a:lnTo>
                          <a:lnTo>
                            <a:pt x="2139" y="68"/>
                          </a:lnTo>
                          <a:lnTo>
                            <a:pt x="2139" y="65"/>
                          </a:lnTo>
                          <a:lnTo>
                            <a:pt x="2139" y="70"/>
                          </a:lnTo>
                          <a:lnTo>
                            <a:pt x="2140" y="68"/>
                          </a:lnTo>
                          <a:lnTo>
                            <a:pt x="2140" y="67"/>
                          </a:lnTo>
                          <a:lnTo>
                            <a:pt x="2141" y="65"/>
                          </a:lnTo>
                          <a:lnTo>
                            <a:pt x="2141" y="67"/>
                          </a:lnTo>
                          <a:lnTo>
                            <a:pt x="2141" y="64"/>
                          </a:lnTo>
                          <a:lnTo>
                            <a:pt x="2142" y="65"/>
                          </a:lnTo>
                          <a:lnTo>
                            <a:pt x="2142" y="65"/>
                          </a:lnTo>
                          <a:lnTo>
                            <a:pt x="2143" y="66"/>
                          </a:lnTo>
                          <a:lnTo>
                            <a:pt x="2143" y="66"/>
                          </a:lnTo>
                          <a:lnTo>
                            <a:pt x="2144" y="65"/>
                          </a:lnTo>
                          <a:lnTo>
                            <a:pt x="2144" y="65"/>
                          </a:lnTo>
                          <a:lnTo>
                            <a:pt x="2144" y="67"/>
                          </a:lnTo>
                          <a:lnTo>
                            <a:pt x="2145" y="65"/>
                          </a:lnTo>
                          <a:lnTo>
                            <a:pt x="2145" y="65"/>
                          </a:lnTo>
                          <a:lnTo>
                            <a:pt x="2146" y="67"/>
                          </a:lnTo>
                          <a:lnTo>
                            <a:pt x="2146" y="68"/>
                          </a:lnTo>
                          <a:lnTo>
                            <a:pt x="2146" y="67"/>
                          </a:lnTo>
                          <a:lnTo>
                            <a:pt x="2147" y="66"/>
                          </a:lnTo>
                          <a:lnTo>
                            <a:pt x="2147" y="68"/>
                          </a:lnTo>
                          <a:lnTo>
                            <a:pt x="2148" y="70"/>
                          </a:lnTo>
                          <a:lnTo>
                            <a:pt x="2148" y="69"/>
                          </a:lnTo>
                          <a:lnTo>
                            <a:pt x="2149" y="69"/>
                          </a:lnTo>
                          <a:lnTo>
                            <a:pt x="2149" y="70"/>
                          </a:lnTo>
                          <a:lnTo>
                            <a:pt x="2149" y="69"/>
                          </a:lnTo>
                          <a:lnTo>
                            <a:pt x="2150" y="70"/>
                          </a:lnTo>
                          <a:lnTo>
                            <a:pt x="2150" y="69"/>
                          </a:lnTo>
                          <a:lnTo>
                            <a:pt x="2151" y="68"/>
                          </a:lnTo>
                          <a:lnTo>
                            <a:pt x="2151" y="72"/>
                          </a:lnTo>
                          <a:lnTo>
                            <a:pt x="2151" y="70"/>
                          </a:lnTo>
                          <a:lnTo>
                            <a:pt x="2152" y="71"/>
                          </a:lnTo>
                          <a:lnTo>
                            <a:pt x="2152" y="69"/>
                          </a:lnTo>
                          <a:lnTo>
                            <a:pt x="2153" y="70"/>
                          </a:lnTo>
                          <a:lnTo>
                            <a:pt x="2153" y="67"/>
                          </a:lnTo>
                          <a:lnTo>
                            <a:pt x="2154" y="68"/>
                          </a:lnTo>
                          <a:lnTo>
                            <a:pt x="2154" y="67"/>
                          </a:lnTo>
                          <a:lnTo>
                            <a:pt x="2154" y="63"/>
                          </a:lnTo>
                          <a:lnTo>
                            <a:pt x="2155" y="67"/>
                          </a:lnTo>
                          <a:lnTo>
                            <a:pt x="2155" y="63"/>
                          </a:lnTo>
                          <a:lnTo>
                            <a:pt x="2156" y="64"/>
                          </a:lnTo>
                          <a:lnTo>
                            <a:pt x="2156" y="66"/>
                          </a:lnTo>
                          <a:lnTo>
                            <a:pt x="2156" y="66"/>
                          </a:lnTo>
                          <a:lnTo>
                            <a:pt x="2157" y="64"/>
                          </a:lnTo>
                          <a:lnTo>
                            <a:pt x="2157" y="65"/>
                          </a:lnTo>
                          <a:lnTo>
                            <a:pt x="2158" y="63"/>
                          </a:lnTo>
                          <a:lnTo>
                            <a:pt x="2158" y="62"/>
                          </a:lnTo>
                          <a:lnTo>
                            <a:pt x="2159" y="61"/>
                          </a:lnTo>
                          <a:lnTo>
                            <a:pt x="2159" y="62"/>
                          </a:lnTo>
                          <a:lnTo>
                            <a:pt x="2159" y="62"/>
                          </a:lnTo>
                          <a:lnTo>
                            <a:pt x="2160" y="63"/>
                          </a:lnTo>
                          <a:lnTo>
                            <a:pt x="2160" y="63"/>
                          </a:lnTo>
                          <a:lnTo>
                            <a:pt x="2161" y="66"/>
                          </a:lnTo>
                          <a:lnTo>
                            <a:pt x="2161" y="65"/>
                          </a:lnTo>
                          <a:lnTo>
                            <a:pt x="2161" y="66"/>
                          </a:lnTo>
                          <a:lnTo>
                            <a:pt x="2162" y="65"/>
                          </a:lnTo>
                          <a:lnTo>
                            <a:pt x="2162" y="66"/>
                          </a:lnTo>
                          <a:lnTo>
                            <a:pt x="2163" y="67"/>
                          </a:lnTo>
                          <a:lnTo>
                            <a:pt x="2163" y="66"/>
                          </a:lnTo>
                          <a:lnTo>
                            <a:pt x="2164" y="65"/>
                          </a:lnTo>
                          <a:lnTo>
                            <a:pt x="2164" y="66"/>
                          </a:lnTo>
                          <a:lnTo>
                            <a:pt x="2164" y="66"/>
                          </a:lnTo>
                          <a:lnTo>
                            <a:pt x="2165" y="66"/>
                          </a:lnTo>
                          <a:lnTo>
                            <a:pt x="2165" y="63"/>
                          </a:lnTo>
                          <a:lnTo>
                            <a:pt x="2166" y="64"/>
                          </a:lnTo>
                          <a:lnTo>
                            <a:pt x="2166" y="64"/>
                          </a:lnTo>
                          <a:lnTo>
                            <a:pt x="2166" y="65"/>
                          </a:lnTo>
                          <a:lnTo>
                            <a:pt x="2167" y="63"/>
                          </a:lnTo>
                          <a:lnTo>
                            <a:pt x="2167" y="63"/>
                          </a:lnTo>
                          <a:lnTo>
                            <a:pt x="2168" y="64"/>
                          </a:lnTo>
                          <a:lnTo>
                            <a:pt x="2168" y="63"/>
                          </a:lnTo>
                          <a:lnTo>
                            <a:pt x="2169" y="62"/>
                          </a:lnTo>
                          <a:lnTo>
                            <a:pt x="2169" y="57"/>
                          </a:lnTo>
                          <a:lnTo>
                            <a:pt x="2169" y="61"/>
                          </a:lnTo>
                          <a:lnTo>
                            <a:pt x="2170" y="61"/>
                          </a:lnTo>
                          <a:lnTo>
                            <a:pt x="2170" y="60"/>
                          </a:lnTo>
                          <a:lnTo>
                            <a:pt x="2171" y="58"/>
                          </a:lnTo>
                          <a:lnTo>
                            <a:pt x="2171" y="61"/>
                          </a:lnTo>
                          <a:lnTo>
                            <a:pt x="2171" y="57"/>
                          </a:lnTo>
                          <a:lnTo>
                            <a:pt x="2172" y="59"/>
                          </a:lnTo>
                          <a:lnTo>
                            <a:pt x="2172" y="55"/>
                          </a:lnTo>
                          <a:lnTo>
                            <a:pt x="2173" y="57"/>
                          </a:lnTo>
                          <a:lnTo>
                            <a:pt x="2173" y="58"/>
                          </a:lnTo>
                          <a:lnTo>
                            <a:pt x="2174" y="61"/>
                          </a:lnTo>
                          <a:lnTo>
                            <a:pt x="2174" y="59"/>
                          </a:lnTo>
                          <a:lnTo>
                            <a:pt x="2174" y="59"/>
                          </a:lnTo>
                          <a:lnTo>
                            <a:pt x="2175" y="56"/>
                          </a:lnTo>
                          <a:lnTo>
                            <a:pt x="2175" y="59"/>
                          </a:lnTo>
                          <a:lnTo>
                            <a:pt x="2176" y="60"/>
                          </a:lnTo>
                          <a:lnTo>
                            <a:pt x="2176" y="63"/>
                          </a:lnTo>
                          <a:lnTo>
                            <a:pt x="2176" y="61"/>
                          </a:lnTo>
                          <a:lnTo>
                            <a:pt x="2177" y="63"/>
                          </a:lnTo>
                          <a:lnTo>
                            <a:pt x="2177" y="62"/>
                          </a:lnTo>
                          <a:lnTo>
                            <a:pt x="2178" y="63"/>
                          </a:lnTo>
                          <a:lnTo>
                            <a:pt x="2178" y="59"/>
                          </a:lnTo>
                          <a:lnTo>
                            <a:pt x="2179" y="63"/>
                          </a:lnTo>
                          <a:lnTo>
                            <a:pt x="2179" y="62"/>
                          </a:lnTo>
                          <a:lnTo>
                            <a:pt x="2179" y="60"/>
                          </a:lnTo>
                          <a:lnTo>
                            <a:pt x="2180" y="61"/>
                          </a:lnTo>
                          <a:lnTo>
                            <a:pt x="2180" y="61"/>
                          </a:lnTo>
                          <a:lnTo>
                            <a:pt x="2181" y="59"/>
                          </a:lnTo>
                          <a:lnTo>
                            <a:pt x="2181" y="58"/>
                          </a:lnTo>
                          <a:lnTo>
                            <a:pt x="2181" y="57"/>
                          </a:lnTo>
                          <a:lnTo>
                            <a:pt x="2182" y="54"/>
                          </a:lnTo>
                          <a:lnTo>
                            <a:pt x="2182" y="56"/>
                          </a:lnTo>
                          <a:lnTo>
                            <a:pt x="2183" y="56"/>
                          </a:lnTo>
                          <a:lnTo>
                            <a:pt x="2183" y="54"/>
                          </a:lnTo>
                          <a:lnTo>
                            <a:pt x="2184" y="53"/>
                          </a:lnTo>
                          <a:lnTo>
                            <a:pt x="2184" y="53"/>
                          </a:lnTo>
                          <a:lnTo>
                            <a:pt x="2184" y="54"/>
                          </a:lnTo>
                          <a:lnTo>
                            <a:pt x="2185" y="53"/>
                          </a:lnTo>
                          <a:lnTo>
                            <a:pt x="2185" y="53"/>
                          </a:lnTo>
                          <a:lnTo>
                            <a:pt x="2186" y="56"/>
                          </a:lnTo>
                          <a:lnTo>
                            <a:pt x="2186" y="54"/>
                          </a:lnTo>
                          <a:lnTo>
                            <a:pt x="2186" y="56"/>
                          </a:lnTo>
                          <a:lnTo>
                            <a:pt x="2187" y="55"/>
                          </a:lnTo>
                          <a:lnTo>
                            <a:pt x="2187" y="57"/>
                          </a:lnTo>
                          <a:lnTo>
                            <a:pt x="2188" y="57"/>
                          </a:lnTo>
                          <a:lnTo>
                            <a:pt x="2188" y="56"/>
                          </a:lnTo>
                          <a:lnTo>
                            <a:pt x="2189" y="58"/>
                          </a:lnTo>
                          <a:lnTo>
                            <a:pt x="2189" y="58"/>
                          </a:lnTo>
                          <a:lnTo>
                            <a:pt x="2189" y="58"/>
                          </a:lnTo>
                          <a:lnTo>
                            <a:pt x="2190" y="58"/>
                          </a:lnTo>
                          <a:lnTo>
                            <a:pt x="2190" y="58"/>
                          </a:lnTo>
                          <a:lnTo>
                            <a:pt x="2191" y="60"/>
                          </a:lnTo>
                          <a:lnTo>
                            <a:pt x="2191" y="57"/>
                          </a:lnTo>
                          <a:lnTo>
                            <a:pt x="2191" y="58"/>
                          </a:lnTo>
                          <a:lnTo>
                            <a:pt x="2192" y="59"/>
                          </a:lnTo>
                          <a:lnTo>
                            <a:pt x="2192" y="58"/>
                          </a:lnTo>
                          <a:lnTo>
                            <a:pt x="2193" y="57"/>
                          </a:lnTo>
                          <a:lnTo>
                            <a:pt x="2193" y="58"/>
                          </a:lnTo>
                          <a:lnTo>
                            <a:pt x="2194" y="59"/>
                          </a:lnTo>
                          <a:lnTo>
                            <a:pt x="2194" y="59"/>
                          </a:lnTo>
                          <a:lnTo>
                            <a:pt x="2194" y="56"/>
                          </a:lnTo>
                          <a:lnTo>
                            <a:pt x="2195" y="56"/>
                          </a:lnTo>
                          <a:lnTo>
                            <a:pt x="2195" y="57"/>
                          </a:lnTo>
                          <a:lnTo>
                            <a:pt x="2196" y="56"/>
                          </a:lnTo>
                          <a:lnTo>
                            <a:pt x="2196" y="58"/>
                          </a:lnTo>
                          <a:lnTo>
                            <a:pt x="2196" y="53"/>
                          </a:lnTo>
                          <a:lnTo>
                            <a:pt x="2197" y="54"/>
                          </a:lnTo>
                          <a:lnTo>
                            <a:pt x="2197" y="51"/>
                          </a:lnTo>
                          <a:lnTo>
                            <a:pt x="2198" y="54"/>
                          </a:lnTo>
                          <a:lnTo>
                            <a:pt x="2198" y="52"/>
                          </a:lnTo>
                          <a:lnTo>
                            <a:pt x="2199" y="55"/>
                          </a:lnTo>
                          <a:lnTo>
                            <a:pt x="2199" y="54"/>
                          </a:lnTo>
                          <a:lnTo>
                            <a:pt x="2199" y="52"/>
                          </a:lnTo>
                          <a:lnTo>
                            <a:pt x="2200" y="52"/>
                          </a:lnTo>
                          <a:lnTo>
                            <a:pt x="2200" y="56"/>
                          </a:lnTo>
                          <a:lnTo>
                            <a:pt x="2201" y="58"/>
                          </a:lnTo>
                          <a:lnTo>
                            <a:pt x="2201" y="57"/>
                          </a:lnTo>
                          <a:lnTo>
                            <a:pt x="2201" y="60"/>
                          </a:lnTo>
                          <a:lnTo>
                            <a:pt x="2202" y="59"/>
                          </a:lnTo>
                          <a:lnTo>
                            <a:pt x="2202" y="59"/>
                          </a:lnTo>
                          <a:lnTo>
                            <a:pt x="2203" y="59"/>
                          </a:lnTo>
                          <a:lnTo>
                            <a:pt x="2203" y="59"/>
                          </a:lnTo>
                          <a:lnTo>
                            <a:pt x="2204" y="59"/>
                          </a:lnTo>
                          <a:lnTo>
                            <a:pt x="2204" y="58"/>
                          </a:lnTo>
                          <a:lnTo>
                            <a:pt x="2204" y="57"/>
                          </a:lnTo>
                          <a:lnTo>
                            <a:pt x="2205" y="60"/>
                          </a:lnTo>
                          <a:lnTo>
                            <a:pt x="2205" y="59"/>
                          </a:lnTo>
                          <a:lnTo>
                            <a:pt x="2206" y="60"/>
                          </a:lnTo>
                          <a:lnTo>
                            <a:pt x="2206" y="57"/>
                          </a:lnTo>
                          <a:lnTo>
                            <a:pt x="2206" y="59"/>
                          </a:lnTo>
                          <a:lnTo>
                            <a:pt x="2207" y="59"/>
                          </a:lnTo>
                          <a:lnTo>
                            <a:pt x="2207" y="60"/>
                          </a:lnTo>
                          <a:lnTo>
                            <a:pt x="2208" y="58"/>
                          </a:lnTo>
                          <a:lnTo>
                            <a:pt x="2208" y="58"/>
                          </a:lnTo>
                          <a:lnTo>
                            <a:pt x="2209" y="57"/>
                          </a:lnTo>
                          <a:lnTo>
                            <a:pt x="2209" y="57"/>
                          </a:lnTo>
                          <a:lnTo>
                            <a:pt x="2209" y="57"/>
                          </a:lnTo>
                          <a:lnTo>
                            <a:pt x="2210" y="57"/>
                          </a:lnTo>
                          <a:lnTo>
                            <a:pt x="2210" y="55"/>
                          </a:lnTo>
                          <a:lnTo>
                            <a:pt x="2211" y="57"/>
                          </a:lnTo>
                          <a:lnTo>
                            <a:pt x="2211" y="57"/>
                          </a:lnTo>
                          <a:lnTo>
                            <a:pt x="2211" y="56"/>
                          </a:lnTo>
                          <a:lnTo>
                            <a:pt x="2212" y="54"/>
                          </a:lnTo>
                          <a:lnTo>
                            <a:pt x="2212" y="53"/>
                          </a:lnTo>
                          <a:lnTo>
                            <a:pt x="2213" y="56"/>
                          </a:lnTo>
                          <a:lnTo>
                            <a:pt x="2213" y="54"/>
                          </a:lnTo>
                          <a:lnTo>
                            <a:pt x="2214" y="56"/>
                          </a:lnTo>
                          <a:lnTo>
                            <a:pt x="2214" y="55"/>
                          </a:lnTo>
                          <a:lnTo>
                            <a:pt x="2214" y="54"/>
                          </a:lnTo>
                          <a:lnTo>
                            <a:pt x="2215" y="57"/>
                          </a:lnTo>
                          <a:lnTo>
                            <a:pt x="2215" y="56"/>
                          </a:lnTo>
                          <a:lnTo>
                            <a:pt x="2216" y="56"/>
                          </a:lnTo>
                          <a:lnTo>
                            <a:pt x="2216" y="56"/>
                          </a:lnTo>
                          <a:lnTo>
                            <a:pt x="2216" y="57"/>
                          </a:lnTo>
                          <a:lnTo>
                            <a:pt x="2217" y="55"/>
                          </a:lnTo>
                          <a:lnTo>
                            <a:pt x="2217" y="58"/>
                          </a:lnTo>
                          <a:lnTo>
                            <a:pt x="2218" y="58"/>
                          </a:lnTo>
                          <a:lnTo>
                            <a:pt x="2218" y="57"/>
                          </a:lnTo>
                          <a:lnTo>
                            <a:pt x="2219" y="59"/>
                          </a:lnTo>
                          <a:lnTo>
                            <a:pt x="2219" y="61"/>
                          </a:lnTo>
                          <a:lnTo>
                            <a:pt x="2219" y="59"/>
                          </a:lnTo>
                          <a:lnTo>
                            <a:pt x="2220" y="61"/>
                          </a:lnTo>
                          <a:lnTo>
                            <a:pt x="2220" y="60"/>
                          </a:lnTo>
                          <a:lnTo>
                            <a:pt x="2221" y="60"/>
                          </a:lnTo>
                          <a:lnTo>
                            <a:pt x="2221" y="58"/>
                          </a:lnTo>
                          <a:lnTo>
                            <a:pt x="2221" y="59"/>
                          </a:lnTo>
                          <a:lnTo>
                            <a:pt x="2222" y="58"/>
                          </a:lnTo>
                          <a:lnTo>
                            <a:pt x="2222" y="57"/>
                          </a:lnTo>
                          <a:lnTo>
                            <a:pt x="2223" y="60"/>
                          </a:lnTo>
                          <a:lnTo>
                            <a:pt x="2223" y="58"/>
                          </a:lnTo>
                          <a:lnTo>
                            <a:pt x="2224" y="59"/>
                          </a:lnTo>
                          <a:lnTo>
                            <a:pt x="2224" y="57"/>
                          </a:lnTo>
                          <a:lnTo>
                            <a:pt x="2224" y="55"/>
                          </a:lnTo>
                          <a:lnTo>
                            <a:pt x="2225" y="53"/>
                          </a:lnTo>
                          <a:lnTo>
                            <a:pt x="2225" y="56"/>
                          </a:lnTo>
                          <a:lnTo>
                            <a:pt x="2226" y="55"/>
                          </a:lnTo>
                          <a:lnTo>
                            <a:pt x="2226" y="56"/>
                          </a:lnTo>
                          <a:lnTo>
                            <a:pt x="2226" y="54"/>
                          </a:lnTo>
                          <a:lnTo>
                            <a:pt x="2227" y="55"/>
                          </a:lnTo>
                          <a:lnTo>
                            <a:pt x="2227" y="56"/>
                          </a:lnTo>
                          <a:lnTo>
                            <a:pt x="2228" y="55"/>
                          </a:lnTo>
                          <a:lnTo>
                            <a:pt x="2228" y="55"/>
                          </a:lnTo>
                          <a:lnTo>
                            <a:pt x="2229" y="57"/>
                          </a:lnTo>
                          <a:lnTo>
                            <a:pt x="2229" y="56"/>
                          </a:lnTo>
                          <a:lnTo>
                            <a:pt x="2229" y="57"/>
                          </a:lnTo>
                          <a:lnTo>
                            <a:pt x="2230" y="57"/>
                          </a:lnTo>
                          <a:lnTo>
                            <a:pt x="2230" y="58"/>
                          </a:lnTo>
                          <a:lnTo>
                            <a:pt x="2231" y="59"/>
                          </a:lnTo>
                          <a:lnTo>
                            <a:pt x="2231" y="58"/>
                          </a:lnTo>
                          <a:lnTo>
                            <a:pt x="2231" y="59"/>
                          </a:lnTo>
                          <a:lnTo>
                            <a:pt x="2232" y="57"/>
                          </a:lnTo>
                          <a:lnTo>
                            <a:pt x="2232" y="57"/>
                          </a:lnTo>
                          <a:lnTo>
                            <a:pt x="2233" y="58"/>
                          </a:lnTo>
                          <a:lnTo>
                            <a:pt x="2233" y="59"/>
                          </a:lnTo>
                          <a:lnTo>
                            <a:pt x="2234" y="61"/>
                          </a:lnTo>
                          <a:lnTo>
                            <a:pt x="2234" y="58"/>
                          </a:lnTo>
                          <a:lnTo>
                            <a:pt x="2234" y="57"/>
                          </a:lnTo>
                          <a:lnTo>
                            <a:pt x="2235" y="55"/>
                          </a:lnTo>
                          <a:lnTo>
                            <a:pt x="2235" y="57"/>
                          </a:lnTo>
                          <a:lnTo>
                            <a:pt x="2236" y="57"/>
                          </a:lnTo>
                          <a:lnTo>
                            <a:pt x="2236" y="57"/>
                          </a:lnTo>
                          <a:lnTo>
                            <a:pt x="2236" y="58"/>
                          </a:lnTo>
                          <a:lnTo>
                            <a:pt x="2237" y="56"/>
                          </a:lnTo>
                          <a:lnTo>
                            <a:pt x="2237" y="58"/>
                          </a:lnTo>
                          <a:lnTo>
                            <a:pt x="2238" y="57"/>
                          </a:lnTo>
                          <a:lnTo>
                            <a:pt x="2238" y="55"/>
                          </a:lnTo>
                          <a:lnTo>
                            <a:pt x="2239" y="51"/>
                          </a:lnTo>
                          <a:lnTo>
                            <a:pt x="2239" y="52"/>
                          </a:lnTo>
                          <a:lnTo>
                            <a:pt x="2239" y="53"/>
                          </a:lnTo>
                          <a:lnTo>
                            <a:pt x="2240" y="54"/>
                          </a:lnTo>
                          <a:lnTo>
                            <a:pt x="2240" y="54"/>
                          </a:lnTo>
                          <a:lnTo>
                            <a:pt x="2241" y="57"/>
                          </a:lnTo>
                          <a:lnTo>
                            <a:pt x="2241" y="54"/>
                          </a:lnTo>
                          <a:lnTo>
                            <a:pt x="2241" y="52"/>
                          </a:lnTo>
                          <a:lnTo>
                            <a:pt x="2242" y="53"/>
                          </a:lnTo>
                          <a:lnTo>
                            <a:pt x="2242" y="55"/>
                          </a:lnTo>
                          <a:lnTo>
                            <a:pt x="2243" y="56"/>
                          </a:lnTo>
                          <a:lnTo>
                            <a:pt x="2243" y="55"/>
                          </a:lnTo>
                          <a:lnTo>
                            <a:pt x="2244" y="56"/>
                          </a:lnTo>
                          <a:lnTo>
                            <a:pt x="2244" y="54"/>
                          </a:lnTo>
                          <a:lnTo>
                            <a:pt x="2244" y="59"/>
                          </a:lnTo>
                          <a:lnTo>
                            <a:pt x="2245" y="57"/>
                          </a:lnTo>
                          <a:lnTo>
                            <a:pt x="2245" y="58"/>
                          </a:lnTo>
                          <a:lnTo>
                            <a:pt x="2246" y="61"/>
                          </a:lnTo>
                          <a:lnTo>
                            <a:pt x="2246" y="61"/>
                          </a:lnTo>
                          <a:lnTo>
                            <a:pt x="2246" y="60"/>
                          </a:lnTo>
                          <a:lnTo>
                            <a:pt x="2247" y="60"/>
                          </a:lnTo>
                          <a:lnTo>
                            <a:pt x="2247" y="60"/>
                          </a:lnTo>
                          <a:lnTo>
                            <a:pt x="2248" y="59"/>
                          </a:lnTo>
                          <a:lnTo>
                            <a:pt x="2248" y="59"/>
                          </a:lnTo>
                          <a:lnTo>
                            <a:pt x="2249" y="59"/>
                          </a:lnTo>
                          <a:lnTo>
                            <a:pt x="2249" y="58"/>
                          </a:lnTo>
                          <a:lnTo>
                            <a:pt x="2249" y="59"/>
                          </a:lnTo>
                          <a:lnTo>
                            <a:pt x="2250" y="57"/>
                          </a:lnTo>
                          <a:lnTo>
                            <a:pt x="2250" y="58"/>
                          </a:lnTo>
                          <a:lnTo>
                            <a:pt x="2251" y="57"/>
                          </a:lnTo>
                          <a:lnTo>
                            <a:pt x="2251" y="58"/>
                          </a:lnTo>
                          <a:lnTo>
                            <a:pt x="2251" y="56"/>
                          </a:lnTo>
                          <a:lnTo>
                            <a:pt x="2252" y="58"/>
                          </a:lnTo>
                          <a:lnTo>
                            <a:pt x="2252" y="57"/>
                          </a:lnTo>
                          <a:lnTo>
                            <a:pt x="2253" y="55"/>
                          </a:lnTo>
                          <a:lnTo>
                            <a:pt x="2253" y="54"/>
                          </a:lnTo>
                          <a:lnTo>
                            <a:pt x="2254" y="55"/>
                          </a:lnTo>
                          <a:lnTo>
                            <a:pt x="2254" y="53"/>
                          </a:lnTo>
                          <a:lnTo>
                            <a:pt x="2254" y="54"/>
                          </a:lnTo>
                          <a:lnTo>
                            <a:pt x="2255" y="54"/>
                          </a:lnTo>
                          <a:lnTo>
                            <a:pt x="2255" y="53"/>
                          </a:lnTo>
                          <a:lnTo>
                            <a:pt x="2256" y="55"/>
                          </a:lnTo>
                          <a:lnTo>
                            <a:pt x="2256" y="56"/>
                          </a:lnTo>
                          <a:lnTo>
                            <a:pt x="2256" y="56"/>
                          </a:lnTo>
                          <a:lnTo>
                            <a:pt x="2257" y="56"/>
                          </a:lnTo>
                          <a:lnTo>
                            <a:pt x="2257" y="58"/>
                          </a:lnTo>
                          <a:lnTo>
                            <a:pt x="2258" y="57"/>
                          </a:lnTo>
                          <a:lnTo>
                            <a:pt x="2258" y="58"/>
                          </a:lnTo>
                          <a:lnTo>
                            <a:pt x="2259" y="60"/>
                          </a:lnTo>
                          <a:lnTo>
                            <a:pt x="2259" y="59"/>
                          </a:lnTo>
                          <a:lnTo>
                            <a:pt x="2259" y="62"/>
                          </a:lnTo>
                          <a:lnTo>
                            <a:pt x="2260" y="61"/>
                          </a:lnTo>
                          <a:lnTo>
                            <a:pt x="2260" y="60"/>
                          </a:lnTo>
                          <a:lnTo>
                            <a:pt x="2261" y="60"/>
                          </a:lnTo>
                          <a:lnTo>
                            <a:pt x="2261" y="60"/>
                          </a:lnTo>
                          <a:lnTo>
                            <a:pt x="2261" y="59"/>
                          </a:lnTo>
                          <a:lnTo>
                            <a:pt x="2262" y="61"/>
                          </a:lnTo>
                          <a:lnTo>
                            <a:pt x="2262" y="59"/>
                          </a:lnTo>
                          <a:lnTo>
                            <a:pt x="2263" y="60"/>
                          </a:lnTo>
                          <a:lnTo>
                            <a:pt x="2263" y="59"/>
                          </a:lnTo>
                          <a:lnTo>
                            <a:pt x="2264" y="56"/>
                          </a:lnTo>
                          <a:lnTo>
                            <a:pt x="2264" y="57"/>
                          </a:lnTo>
                          <a:lnTo>
                            <a:pt x="2264" y="57"/>
                          </a:lnTo>
                          <a:lnTo>
                            <a:pt x="2265" y="61"/>
                          </a:lnTo>
                          <a:lnTo>
                            <a:pt x="2265" y="60"/>
                          </a:lnTo>
                          <a:lnTo>
                            <a:pt x="2266" y="59"/>
                          </a:lnTo>
                          <a:lnTo>
                            <a:pt x="2266" y="59"/>
                          </a:lnTo>
                          <a:lnTo>
                            <a:pt x="2266" y="56"/>
                          </a:lnTo>
                          <a:lnTo>
                            <a:pt x="2267" y="57"/>
                          </a:lnTo>
                          <a:lnTo>
                            <a:pt x="2267" y="57"/>
                          </a:lnTo>
                          <a:lnTo>
                            <a:pt x="2268" y="58"/>
                          </a:lnTo>
                          <a:lnTo>
                            <a:pt x="2268" y="59"/>
                          </a:lnTo>
                          <a:lnTo>
                            <a:pt x="2269" y="59"/>
                          </a:lnTo>
                          <a:lnTo>
                            <a:pt x="2269" y="57"/>
                          </a:lnTo>
                          <a:lnTo>
                            <a:pt x="2269" y="56"/>
                          </a:lnTo>
                          <a:lnTo>
                            <a:pt x="2270" y="58"/>
                          </a:lnTo>
                          <a:lnTo>
                            <a:pt x="2270" y="58"/>
                          </a:lnTo>
                          <a:lnTo>
                            <a:pt x="2271" y="59"/>
                          </a:lnTo>
                          <a:lnTo>
                            <a:pt x="2271" y="58"/>
                          </a:lnTo>
                          <a:lnTo>
                            <a:pt x="2271" y="61"/>
                          </a:lnTo>
                          <a:lnTo>
                            <a:pt x="2272" y="61"/>
                          </a:lnTo>
                          <a:lnTo>
                            <a:pt x="2272" y="61"/>
                          </a:lnTo>
                          <a:lnTo>
                            <a:pt x="2273" y="62"/>
                          </a:lnTo>
                          <a:lnTo>
                            <a:pt x="2273" y="63"/>
                          </a:lnTo>
                          <a:lnTo>
                            <a:pt x="2274" y="64"/>
                          </a:lnTo>
                          <a:lnTo>
                            <a:pt x="2274" y="63"/>
                          </a:lnTo>
                          <a:lnTo>
                            <a:pt x="2274" y="64"/>
                          </a:lnTo>
                          <a:lnTo>
                            <a:pt x="2275" y="64"/>
                          </a:lnTo>
                          <a:lnTo>
                            <a:pt x="2275" y="64"/>
                          </a:lnTo>
                          <a:lnTo>
                            <a:pt x="2276" y="66"/>
                          </a:lnTo>
                          <a:lnTo>
                            <a:pt x="2276" y="64"/>
                          </a:lnTo>
                          <a:lnTo>
                            <a:pt x="2276" y="64"/>
                          </a:lnTo>
                          <a:lnTo>
                            <a:pt x="2277" y="65"/>
                          </a:lnTo>
                          <a:lnTo>
                            <a:pt x="2277" y="60"/>
                          </a:lnTo>
                          <a:lnTo>
                            <a:pt x="2278" y="61"/>
                          </a:lnTo>
                          <a:lnTo>
                            <a:pt x="2278" y="62"/>
                          </a:lnTo>
                          <a:lnTo>
                            <a:pt x="2279" y="62"/>
                          </a:lnTo>
                          <a:lnTo>
                            <a:pt x="2279" y="61"/>
                          </a:lnTo>
                          <a:lnTo>
                            <a:pt x="2279" y="58"/>
                          </a:lnTo>
                          <a:lnTo>
                            <a:pt x="2280" y="57"/>
                          </a:lnTo>
                          <a:lnTo>
                            <a:pt x="2280" y="58"/>
                          </a:lnTo>
                          <a:lnTo>
                            <a:pt x="2281" y="60"/>
                          </a:lnTo>
                          <a:lnTo>
                            <a:pt x="2281" y="60"/>
                          </a:lnTo>
                          <a:lnTo>
                            <a:pt x="2281" y="59"/>
                          </a:lnTo>
                          <a:lnTo>
                            <a:pt x="2282" y="58"/>
                          </a:lnTo>
                          <a:lnTo>
                            <a:pt x="2282" y="56"/>
                          </a:lnTo>
                          <a:lnTo>
                            <a:pt x="2283" y="58"/>
                          </a:lnTo>
                          <a:lnTo>
                            <a:pt x="2283" y="58"/>
                          </a:lnTo>
                          <a:lnTo>
                            <a:pt x="2284" y="58"/>
                          </a:lnTo>
                          <a:lnTo>
                            <a:pt x="2284" y="60"/>
                          </a:lnTo>
                          <a:lnTo>
                            <a:pt x="2284" y="57"/>
                          </a:lnTo>
                          <a:lnTo>
                            <a:pt x="2285" y="60"/>
                          </a:lnTo>
                          <a:lnTo>
                            <a:pt x="2285" y="61"/>
                          </a:lnTo>
                          <a:lnTo>
                            <a:pt x="2286" y="60"/>
                          </a:lnTo>
                          <a:lnTo>
                            <a:pt x="2286" y="59"/>
                          </a:lnTo>
                          <a:lnTo>
                            <a:pt x="2286" y="61"/>
                          </a:lnTo>
                          <a:lnTo>
                            <a:pt x="2287" y="65"/>
                          </a:lnTo>
                          <a:lnTo>
                            <a:pt x="2287" y="64"/>
                          </a:lnTo>
                          <a:lnTo>
                            <a:pt x="2288" y="61"/>
                          </a:lnTo>
                          <a:lnTo>
                            <a:pt x="2288" y="63"/>
                          </a:lnTo>
                          <a:lnTo>
                            <a:pt x="2289" y="61"/>
                          </a:lnTo>
                          <a:lnTo>
                            <a:pt x="2289" y="62"/>
                          </a:lnTo>
                          <a:lnTo>
                            <a:pt x="2289" y="60"/>
                          </a:lnTo>
                          <a:lnTo>
                            <a:pt x="2290" y="62"/>
                          </a:lnTo>
                          <a:lnTo>
                            <a:pt x="2290" y="61"/>
                          </a:lnTo>
                          <a:lnTo>
                            <a:pt x="2291" y="63"/>
                          </a:lnTo>
                          <a:lnTo>
                            <a:pt x="2291" y="62"/>
                          </a:lnTo>
                          <a:lnTo>
                            <a:pt x="2291" y="62"/>
                          </a:lnTo>
                          <a:lnTo>
                            <a:pt x="2292" y="62"/>
                          </a:lnTo>
                          <a:lnTo>
                            <a:pt x="2292" y="60"/>
                          </a:lnTo>
                          <a:lnTo>
                            <a:pt x="2293" y="61"/>
                          </a:lnTo>
                          <a:lnTo>
                            <a:pt x="2293" y="60"/>
                          </a:lnTo>
                          <a:lnTo>
                            <a:pt x="2294" y="63"/>
                          </a:lnTo>
                          <a:lnTo>
                            <a:pt x="2294" y="61"/>
                          </a:lnTo>
                          <a:lnTo>
                            <a:pt x="2294" y="60"/>
                          </a:lnTo>
                          <a:lnTo>
                            <a:pt x="2295" y="60"/>
                          </a:lnTo>
                          <a:lnTo>
                            <a:pt x="2295" y="61"/>
                          </a:lnTo>
                          <a:lnTo>
                            <a:pt x="2296" y="59"/>
                          </a:lnTo>
                          <a:lnTo>
                            <a:pt x="2296" y="60"/>
                          </a:lnTo>
                          <a:lnTo>
                            <a:pt x="2296" y="61"/>
                          </a:lnTo>
                          <a:lnTo>
                            <a:pt x="2297" y="58"/>
                          </a:lnTo>
                          <a:lnTo>
                            <a:pt x="2297" y="60"/>
                          </a:lnTo>
                          <a:lnTo>
                            <a:pt x="2298" y="60"/>
                          </a:lnTo>
                          <a:lnTo>
                            <a:pt x="2298" y="60"/>
                          </a:lnTo>
                          <a:lnTo>
                            <a:pt x="2299" y="62"/>
                          </a:lnTo>
                          <a:lnTo>
                            <a:pt x="2299" y="60"/>
                          </a:lnTo>
                          <a:lnTo>
                            <a:pt x="2299" y="62"/>
                          </a:lnTo>
                          <a:lnTo>
                            <a:pt x="2300" y="61"/>
                          </a:lnTo>
                          <a:lnTo>
                            <a:pt x="2300" y="62"/>
                          </a:lnTo>
                          <a:lnTo>
                            <a:pt x="2301" y="61"/>
                          </a:lnTo>
                          <a:lnTo>
                            <a:pt x="2301" y="64"/>
                          </a:lnTo>
                          <a:lnTo>
                            <a:pt x="2301" y="60"/>
                          </a:lnTo>
                          <a:lnTo>
                            <a:pt x="2302" y="62"/>
                          </a:lnTo>
                          <a:lnTo>
                            <a:pt x="2302" y="62"/>
                          </a:lnTo>
                          <a:lnTo>
                            <a:pt x="2303" y="63"/>
                          </a:lnTo>
                          <a:lnTo>
                            <a:pt x="2303" y="64"/>
                          </a:lnTo>
                          <a:lnTo>
                            <a:pt x="2304" y="63"/>
                          </a:lnTo>
                          <a:lnTo>
                            <a:pt x="2304" y="62"/>
                          </a:lnTo>
                          <a:lnTo>
                            <a:pt x="2304" y="63"/>
                          </a:lnTo>
                          <a:lnTo>
                            <a:pt x="2305" y="62"/>
                          </a:lnTo>
                          <a:lnTo>
                            <a:pt x="2305" y="62"/>
                          </a:lnTo>
                          <a:lnTo>
                            <a:pt x="2306" y="61"/>
                          </a:lnTo>
                          <a:lnTo>
                            <a:pt x="2306" y="59"/>
                          </a:lnTo>
                          <a:lnTo>
                            <a:pt x="2306" y="58"/>
                          </a:lnTo>
                          <a:lnTo>
                            <a:pt x="2307" y="59"/>
                          </a:lnTo>
                          <a:lnTo>
                            <a:pt x="2307" y="60"/>
                          </a:lnTo>
                          <a:lnTo>
                            <a:pt x="2308" y="60"/>
                          </a:lnTo>
                          <a:lnTo>
                            <a:pt x="2308" y="58"/>
                          </a:lnTo>
                          <a:lnTo>
                            <a:pt x="2309" y="55"/>
                          </a:lnTo>
                          <a:lnTo>
                            <a:pt x="2309" y="56"/>
                          </a:lnTo>
                          <a:lnTo>
                            <a:pt x="2309" y="56"/>
                          </a:lnTo>
                          <a:lnTo>
                            <a:pt x="2310" y="58"/>
                          </a:lnTo>
                          <a:lnTo>
                            <a:pt x="2310" y="58"/>
                          </a:lnTo>
                          <a:lnTo>
                            <a:pt x="2311" y="58"/>
                          </a:lnTo>
                          <a:lnTo>
                            <a:pt x="2311" y="56"/>
                          </a:lnTo>
                          <a:lnTo>
                            <a:pt x="2311" y="61"/>
                          </a:lnTo>
                          <a:lnTo>
                            <a:pt x="2312" y="59"/>
                          </a:lnTo>
                          <a:lnTo>
                            <a:pt x="2312" y="60"/>
                          </a:lnTo>
                          <a:lnTo>
                            <a:pt x="2313" y="58"/>
                          </a:lnTo>
                          <a:lnTo>
                            <a:pt x="2313" y="61"/>
                          </a:lnTo>
                          <a:lnTo>
                            <a:pt x="2314" y="58"/>
                          </a:lnTo>
                          <a:lnTo>
                            <a:pt x="2314" y="59"/>
                          </a:lnTo>
                          <a:lnTo>
                            <a:pt x="2314" y="58"/>
                          </a:lnTo>
                          <a:lnTo>
                            <a:pt x="2315" y="62"/>
                          </a:lnTo>
                          <a:lnTo>
                            <a:pt x="2315" y="60"/>
                          </a:lnTo>
                          <a:lnTo>
                            <a:pt x="2316" y="63"/>
                          </a:lnTo>
                          <a:lnTo>
                            <a:pt x="2316" y="60"/>
                          </a:lnTo>
                          <a:lnTo>
                            <a:pt x="2316" y="62"/>
                          </a:lnTo>
                          <a:lnTo>
                            <a:pt x="2317" y="62"/>
                          </a:lnTo>
                          <a:lnTo>
                            <a:pt x="2317" y="62"/>
                          </a:lnTo>
                          <a:lnTo>
                            <a:pt x="2318" y="60"/>
                          </a:lnTo>
                          <a:lnTo>
                            <a:pt x="2318" y="59"/>
                          </a:lnTo>
                          <a:lnTo>
                            <a:pt x="2319" y="60"/>
                          </a:lnTo>
                          <a:lnTo>
                            <a:pt x="2319" y="61"/>
                          </a:lnTo>
                          <a:lnTo>
                            <a:pt x="2319" y="58"/>
                          </a:lnTo>
                          <a:lnTo>
                            <a:pt x="2320" y="59"/>
                          </a:lnTo>
                          <a:lnTo>
                            <a:pt x="2320" y="58"/>
                          </a:lnTo>
                          <a:lnTo>
                            <a:pt x="2321" y="57"/>
                          </a:lnTo>
                          <a:lnTo>
                            <a:pt x="2321" y="58"/>
                          </a:lnTo>
                          <a:lnTo>
                            <a:pt x="2321" y="56"/>
                          </a:lnTo>
                          <a:lnTo>
                            <a:pt x="2322" y="55"/>
                          </a:lnTo>
                          <a:lnTo>
                            <a:pt x="2322" y="55"/>
                          </a:lnTo>
                          <a:lnTo>
                            <a:pt x="2323" y="54"/>
                          </a:lnTo>
                          <a:lnTo>
                            <a:pt x="2323" y="55"/>
                          </a:lnTo>
                          <a:lnTo>
                            <a:pt x="2324" y="53"/>
                          </a:lnTo>
                          <a:lnTo>
                            <a:pt x="2324" y="54"/>
                          </a:lnTo>
                          <a:lnTo>
                            <a:pt x="2324" y="55"/>
                          </a:lnTo>
                          <a:lnTo>
                            <a:pt x="2325" y="56"/>
                          </a:lnTo>
                          <a:lnTo>
                            <a:pt x="2325" y="53"/>
                          </a:lnTo>
                          <a:lnTo>
                            <a:pt x="2326" y="53"/>
                          </a:lnTo>
                          <a:lnTo>
                            <a:pt x="2326" y="56"/>
                          </a:lnTo>
                          <a:lnTo>
                            <a:pt x="2326" y="54"/>
                          </a:lnTo>
                          <a:lnTo>
                            <a:pt x="2327" y="56"/>
                          </a:lnTo>
                          <a:lnTo>
                            <a:pt x="2327" y="56"/>
                          </a:lnTo>
                          <a:lnTo>
                            <a:pt x="2328" y="57"/>
                          </a:lnTo>
                          <a:lnTo>
                            <a:pt x="2328" y="58"/>
                          </a:lnTo>
                          <a:lnTo>
                            <a:pt x="2329" y="58"/>
                          </a:lnTo>
                          <a:lnTo>
                            <a:pt x="2329" y="57"/>
                          </a:lnTo>
                          <a:lnTo>
                            <a:pt x="2329" y="56"/>
                          </a:lnTo>
                          <a:lnTo>
                            <a:pt x="2330" y="59"/>
                          </a:lnTo>
                          <a:lnTo>
                            <a:pt x="2330" y="62"/>
                          </a:lnTo>
                          <a:lnTo>
                            <a:pt x="2331" y="59"/>
                          </a:lnTo>
                          <a:lnTo>
                            <a:pt x="2331" y="58"/>
                          </a:lnTo>
                          <a:lnTo>
                            <a:pt x="2331" y="59"/>
                          </a:lnTo>
                          <a:lnTo>
                            <a:pt x="2332" y="57"/>
                          </a:lnTo>
                          <a:lnTo>
                            <a:pt x="2332" y="57"/>
                          </a:lnTo>
                          <a:lnTo>
                            <a:pt x="2333" y="56"/>
                          </a:lnTo>
                          <a:lnTo>
                            <a:pt x="2333" y="56"/>
                          </a:lnTo>
                          <a:lnTo>
                            <a:pt x="2334" y="55"/>
                          </a:lnTo>
                          <a:lnTo>
                            <a:pt x="2334" y="57"/>
                          </a:lnTo>
                          <a:lnTo>
                            <a:pt x="2334" y="53"/>
                          </a:lnTo>
                          <a:lnTo>
                            <a:pt x="2335" y="51"/>
                          </a:lnTo>
                          <a:lnTo>
                            <a:pt x="2335" y="52"/>
                          </a:lnTo>
                          <a:lnTo>
                            <a:pt x="2336" y="52"/>
                          </a:lnTo>
                          <a:lnTo>
                            <a:pt x="2336" y="49"/>
                          </a:lnTo>
                          <a:lnTo>
                            <a:pt x="2336" y="50"/>
                          </a:lnTo>
                          <a:lnTo>
                            <a:pt x="2337" y="48"/>
                          </a:lnTo>
                          <a:lnTo>
                            <a:pt x="2337" y="50"/>
                          </a:lnTo>
                          <a:lnTo>
                            <a:pt x="2338" y="52"/>
                          </a:lnTo>
                          <a:lnTo>
                            <a:pt x="2338" y="50"/>
                          </a:lnTo>
                          <a:lnTo>
                            <a:pt x="2339" y="50"/>
                          </a:lnTo>
                          <a:lnTo>
                            <a:pt x="2339" y="53"/>
                          </a:lnTo>
                          <a:lnTo>
                            <a:pt x="2339" y="55"/>
                          </a:lnTo>
                          <a:lnTo>
                            <a:pt x="2340" y="53"/>
                          </a:lnTo>
                          <a:lnTo>
                            <a:pt x="2340" y="53"/>
                          </a:lnTo>
                          <a:lnTo>
                            <a:pt x="2341" y="56"/>
                          </a:lnTo>
                          <a:lnTo>
                            <a:pt x="2341" y="55"/>
                          </a:lnTo>
                          <a:lnTo>
                            <a:pt x="2341" y="55"/>
                          </a:lnTo>
                          <a:lnTo>
                            <a:pt x="2342" y="55"/>
                          </a:lnTo>
                          <a:lnTo>
                            <a:pt x="2342" y="57"/>
                          </a:lnTo>
                          <a:lnTo>
                            <a:pt x="2343" y="58"/>
                          </a:lnTo>
                          <a:lnTo>
                            <a:pt x="2343" y="59"/>
                          </a:lnTo>
                          <a:lnTo>
                            <a:pt x="2344" y="58"/>
                          </a:lnTo>
                          <a:lnTo>
                            <a:pt x="2344" y="61"/>
                          </a:lnTo>
                          <a:lnTo>
                            <a:pt x="2344" y="58"/>
                          </a:lnTo>
                          <a:lnTo>
                            <a:pt x="2345" y="60"/>
                          </a:lnTo>
                          <a:lnTo>
                            <a:pt x="2345" y="59"/>
                          </a:lnTo>
                          <a:lnTo>
                            <a:pt x="2346" y="59"/>
                          </a:lnTo>
                          <a:lnTo>
                            <a:pt x="2346" y="59"/>
                          </a:lnTo>
                          <a:lnTo>
                            <a:pt x="2346" y="60"/>
                          </a:lnTo>
                          <a:lnTo>
                            <a:pt x="2347" y="60"/>
                          </a:lnTo>
                          <a:lnTo>
                            <a:pt x="2347" y="60"/>
                          </a:lnTo>
                          <a:lnTo>
                            <a:pt x="2348" y="56"/>
                          </a:lnTo>
                          <a:lnTo>
                            <a:pt x="2348" y="55"/>
                          </a:lnTo>
                          <a:lnTo>
                            <a:pt x="2349" y="56"/>
                          </a:lnTo>
                          <a:lnTo>
                            <a:pt x="2349" y="56"/>
                          </a:lnTo>
                          <a:lnTo>
                            <a:pt x="2349" y="53"/>
                          </a:lnTo>
                          <a:lnTo>
                            <a:pt x="2350" y="52"/>
                          </a:lnTo>
                          <a:lnTo>
                            <a:pt x="2350" y="53"/>
                          </a:lnTo>
                          <a:lnTo>
                            <a:pt x="2351" y="53"/>
                          </a:lnTo>
                          <a:lnTo>
                            <a:pt x="2351" y="57"/>
                          </a:lnTo>
                          <a:lnTo>
                            <a:pt x="2351" y="57"/>
                          </a:lnTo>
                          <a:lnTo>
                            <a:pt x="2352" y="56"/>
                          </a:lnTo>
                          <a:lnTo>
                            <a:pt x="2352" y="53"/>
                          </a:lnTo>
                          <a:lnTo>
                            <a:pt x="2353" y="56"/>
                          </a:lnTo>
                          <a:lnTo>
                            <a:pt x="2353" y="54"/>
                          </a:lnTo>
                          <a:lnTo>
                            <a:pt x="2354" y="53"/>
                          </a:lnTo>
                          <a:lnTo>
                            <a:pt x="2354" y="56"/>
                          </a:lnTo>
                          <a:lnTo>
                            <a:pt x="2354" y="59"/>
                          </a:lnTo>
                          <a:lnTo>
                            <a:pt x="2355" y="55"/>
                          </a:lnTo>
                          <a:lnTo>
                            <a:pt x="2355" y="58"/>
                          </a:lnTo>
                          <a:lnTo>
                            <a:pt x="2356" y="57"/>
                          </a:lnTo>
                          <a:lnTo>
                            <a:pt x="2356" y="58"/>
                          </a:lnTo>
                          <a:lnTo>
                            <a:pt x="2356" y="58"/>
                          </a:lnTo>
                          <a:lnTo>
                            <a:pt x="2357" y="60"/>
                          </a:lnTo>
                          <a:lnTo>
                            <a:pt x="2357" y="60"/>
                          </a:lnTo>
                          <a:lnTo>
                            <a:pt x="2358" y="63"/>
                          </a:lnTo>
                          <a:lnTo>
                            <a:pt x="2358" y="62"/>
                          </a:lnTo>
                          <a:lnTo>
                            <a:pt x="2359" y="60"/>
                          </a:lnTo>
                          <a:lnTo>
                            <a:pt x="2359" y="61"/>
                          </a:lnTo>
                          <a:lnTo>
                            <a:pt x="2359" y="63"/>
                          </a:lnTo>
                          <a:lnTo>
                            <a:pt x="2360" y="63"/>
                          </a:lnTo>
                          <a:lnTo>
                            <a:pt x="2360" y="64"/>
                          </a:lnTo>
                          <a:lnTo>
                            <a:pt x="2361" y="61"/>
                          </a:lnTo>
                          <a:lnTo>
                            <a:pt x="2361" y="61"/>
                          </a:lnTo>
                          <a:lnTo>
                            <a:pt x="2361" y="64"/>
                          </a:lnTo>
                          <a:lnTo>
                            <a:pt x="2362" y="62"/>
                          </a:lnTo>
                          <a:lnTo>
                            <a:pt x="2362" y="63"/>
                          </a:lnTo>
                          <a:lnTo>
                            <a:pt x="2363" y="62"/>
                          </a:lnTo>
                          <a:lnTo>
                            <a:pt x="2363" y="59"/>
                          </a:lnTo>
                          <a:lnTo>
                            <a:pt x="2364" y="61"/>
                          </a:lnTo>
                          <a:lnTo>
                            <a:pt x="2364" y="60"/>
                          </a:lnTo>
                          <a:lnTo>
                            <a:pt x="2364" y="58"/>
                          </a:lnTo>
                          <a:lnTo>
                            <a:pt x="2365" y="58"/>
                          </a:lnTo>
                          <a:lnTo>
                            <a:pt x="2365" y="59"/>
                          </a:lnTo>
                          <a:lnTo>
                            <a:pt x="2366" y="59"/>
                          </a:lnTo>
                          <a:lnTo>
                            <a:pt x="2366" y="58"/>
                          </a:lnTo>
                          <a:lnTo>
                            <a:pt x="2366" y="63"/>
                          </a:lnTo>
                          <a:lnTo>
                            <a:pt x="2367" y="60"/>
                          </a:lnTo>
                          <a:lnTo>
                            <a:pt x="2367" y="63"/>
                          </a:lnTo>
                          <a:lnTo>
                            <a:pt x="2368" y="62"/>
                          </a:lnTo>
                          <a:lnTo>
                            <a:pt x="2368" y="59"/>
                          </a:lnTo>
                          <a:lnTo>
                            <a:pt x="2369" y="62"/>
                          </a:lnTo>
                          <a:lnTo>
                            <a:pt x="2369" y="65"/>
                          </a:lnTo>
                          <a:lnTo>
                            <a:pt x="2369" y="63"/>
                          </a:lnTo>
                          <a:lnTo>
                            <a:pt x="2370" y="64"/>
                          </a:lnTo>
                          <a:lnTo>
                            <a:pt x="2370" y="64"/>
                          </a:lnTo>
                          <a:lnTo>
                            <a:pt x="2371" y="67"/>
                          </a:lnTo>
                          <a:lnTo>
                            <a:pt x="2371" y="67"/>
                          </a:lnTo>
                          <a:lnTo>
                            <a:pt x="2371" y="69"/>
                          </a:lnTo>
                          <a:lnTo>
                            <a:pt x="2372" y="66"/>
                          </a:lnTo>
                          <a:lnTo>
                            <a:pt x="2372" y="67"/>
                          </a:lnTo>
                          <a:lnTo>
                            <a:pt x="2373" y="66"/>
                          </a:lnTo>
                          <a:lnTo>
                            <a:pt x="2373" y="64"/>
                          </a:lnTo>
                          <a:lnTo>
                            <a:pt x="2374" y="69"/>
                          </a:lnTo>
                          <a:lnTo>
                            <a:pt x="2374" y="66"/>
                          </a:lnTo>
                          <a:lnTo>
                            <a:pt x="2374" y="66"/>
                          </a:lnTo>
                          <a:lnTo>
                            <a:pt x="2375" y="64"/>
                          </a:lnTo>
                          <a:lnTo>
                            <a:pt x="2375" y="65"/>
                          </a:lnTo>
                          <a:lnTo>
                            <a:pt x="2376" y="63"/>
                          </a:lnTo>
                          <a:lnTo>
                            <a:pt x="2376" y="63"/>
                          </a:lnTo>
                          <a:lnTo>
                            <a:pt x="2376" y="63"/>
                          </a:lnTo>
                          <a:lnTo>
                            <a:pt x="2377" y="64"/>
                          </a:lnTo>
                          <a:lnTo>
                            <a:pt x="2377" y="62"/>
                          </a:lnTo>
                          <a:lnTo>
                            <a:pt x="2378" y="64"/>
                          </a:lnTo>
                          <a:lnTo>
                            <a:pt x="2378" y="64"/>
                          </a:lnTo>
                          <a:lnTo>
                            <a:pt x="2379" y="62"/>
                          </a:lnTo>
                          <a:lnTo>
                            <a:pt x="2379" y="63"/>
                          </a:lnTo>
                          <a:lnTo>
                            <a:pt x="2379" y="62"/>
                          </a:lnTo>
                          <a:lnTo>
                            <a:pt x="2380" y="62"/>
                          </a:lnTo>
                          <a:lnTo>
                            <a:pt x="2380" y="62"/>
                          </a:lnTo>
                          <a:lnTo>
                            <a:pt x="2381" y="65"/>
                          </a:lnTo>
                          <a:lnTo>
                            <a:pt x="2381" y="63"/>
                          </a:lnTo>
                          <a:lnTo>
                            <a:pt x="2381" y="64"/>
                          </a:lnTo>
                          <a:lnTo>
                            <a:pt x="2382" y="64"/>
                          </a:lnTo>
                          <a:lnTo>
                            <a:pt x="2382" y="63"/>
                          </a:lnTo>
                          <a:lnTo>
                            <a:pt x="2383" y="64"/>
                          </a:lnTo>
                          <a:lnTo>
                            <a:pt x="2383" y="65"/>
                          </a:lnTo>
                          <a:lnTo>
                            <a:pt x="2384" y="66"/>
                          </a:lnTo>
                          <a:lnTo>
                            <a:pt x="2384" y="66"/>
                          </a:lnTo>
                          <a:lnTo>
                            <a:pt x="2384" y="66"/>
                          </a:lnTo>
                          <a:lnTo>
                            <a:pt x="2385" y="66"/>
                          </a:lnTo>
                          <a:lnTo>
                            <a:pt x="2385" y="66"/>
                          </a:lnTo>
                          <a:lnTo>
                            <a:pt x="2386" y="66"/>
                          </a:lnTo>
                          <a:lnTo>
                            <a:pt x="2386" y="67"/>
                          </a:lnTo>
                          <a:lnTo>
                            <a:pt x="2386" y="65"/>
                          </a:lnTo>
                          <a:lnTo>
                            <a:pt x="2387" y="69"/>
                          </a:lnTo>
                          <a:lnTo>
                            <a:pt x="2387" y="67"/>
                          </a:lnTo>
                          <a:lnTo>
                            <a:pt x="2388" y="68"/>
                          </a:lnTo>
                          <a:lnTo>
                            <a:pt x="2388" y="66"/>
                          </a:lnTo>
                          <a:lnTo>
                            <a:pt x="2389" y="66"/>
                          </a:lnTo>
                          <a:lnTo>
                            <a:pt x="2389" y="64"/>
                          </a:lnTo>
                          <a:lnTo>
                            <a:pt x="2389" y="65"/>
                          </a:lnTo>
                          <a:lnTo>
                            <a:pt x="2390" y="65"/>
                          </a:lnTo>
                          <a:lnTo>
                            <a:pt x="2390" y="65"/>
                          </a:lnTo>
                          <a:lnTo>
                            <a:pt x="2391" y="65"/>
                          </a:lnTo>
                          <a:lnTo>
                            <a:pt x="2391" y="64"/>
                          </a:lnTo>
                          <a:lnTo>
                            <a:pt x="2391" y="63"/>
                          </a:lnTo>
                          <a:lnTo>
                            <a:pt x="2392" y="64"/>
                          </a:lnTo>
                          <a:lnTo>
                            <a:pt x="2392" y="61"/>
                          </a:lnTo>
                          <a:lnTo>
                            <a:pt x="2393" y="62"/>
                          </a:lnTo>
                          <a:lnTo>
                            <a:pt x="2393" y="62"/>
                          </a:lnTo>
                          <a:lnTo>
                            <a:pt x="2394" y="64"/>
                          </a:lnTo>
                          <a:lnTo>
                            <a:pt x="2394" y="63"/>
                          </a:lnTo>
                          <a:lnTo>
                            <a:pt x="2394" y="62"/>
                          </a:lnTo>
                          <a:lnTo>
                            <a:pt x="2395" y="61"/>
                          </a:lnTo>
                          <a:lnTo>
                            <a:pt x="2395" y="62"/>
                          </a:lnTo>
                          <a:lnTo>
                            <a:pt x="2396" y="64"/>
                          </a:lnTo>
                          <a:lnTo>
                            <a:pt x="2396" y="66"/>
                          </a:lnTo>
                          <a:lnTo>
                            <a:pt x="2396" y="66"/>
                          </a:lnTo>
                          <a:lnTo>
                            <a:pt x="2397" y="68"/>
                          </a:lnTo>
                          <a:lnTo>
                            <a:pt x="2397" y="65"/>
                          </a:lnTo>
                          <a:lnTo>
                            <a:pt x="2398" y="65"/>
                          </a:lnTo>
                          <a:lnTo>
                            <a:pt x="2398" y="69"/>
                          </a:lnTo>
                          <a:lnTo>
                            <a:pt x="2399" y="70"/>
                          </a:lnTo>
                          <a:lnTo>
                            <a:pt x="2399" y="68"/>
                          </a:lnTo>
                          <a:lnTo>
                            <a:pt x="2399" y="69"/>
                          </a:lnTo>
                          <a:lnTo>
                            <a:pt x="2400" y="71"/>
                          </a:lnTo>
                          <a:lnTo>
                            <a:pt x="2400" y="69"/>
                          </a:lnTo>
                          <a:lnTo>
                            <a:pt x="2401" y="68"/>
                          </a:lnTo>
                          <a:lnTo>
                            <a:pt x="2401" y="65"/>
                          </a:lnTo>
                          <a:lnTo>
                            <a:pt x="2401" y="68"/>
                          </a:lnTo>
                          <a:lnTo>
                            <a:pt x="2402" y="67"/>
                          </a:lnTo>
                          <a:lnTo>
                            <a:pt x="2402" y="66"/>
                          </a:lnTo>
                          <a:lnTo>
                            <a:pt x="2403" y="66"/>
                          </a:lnTo>
                          <a:lnTo>
                            <a:pt x="2403" y="63"/>
                          </a:lnTo>
                          <a:lnTo>
                            <a:pt x="2404" y="63"/>
                          </a:lnTo>
                          <a:lnTo>
                            <a:pt x="2404" y="62"/>
                          </a:lnTo>
                          <a:lnTo>
                            <a:pt x="2404" y="61"/>
                          </a:lnTo>
                          <a:lnTo>
                            <a:pt x="2405" y="60"/>
                          </a:lnTo>
                          <a:lnTo>
                            <a:pt x="2405" y="60"/>
                          </a:lnTo>
                          <a:lnTo>
                            <a:pt x="2406" y="60"/>
                          </a:lnTo>
                          <a:lnTo>
                            <a:pt x="2406" y="58"/>
                          </a:lnTo>
                          <a:lnTo>
                            <a:pt x="2406" y="61"/>
                          </a:lnTo>
                          <a:lnTo>
                            <a:pt x="2407" y="60"/>
                          </a:lnTo>
                          <a:lnTo>
                            <a:pt x="2407" y="60"/>
                          </a:lnTo>
                          <a:lnTo>
                            <a:pt x="2408" y="59"/>
                          </a:lnTo>
                          <a:lnTo>
                            <a:pt x="2408" y="61"/>
                          </a:lnTo>
                          <a:lnTo>
                            <a:pt x="2409" y="58"/>
                          </a:lnTo>
                          <a:lnTo>
                            <a:pt x="2409" y="59"/>
                          </a:lnTo>
                          <a:lnTo>
                            <a:pt x="2409" y="61"/>
                          </a:lnTo>
                          <a:lnTo>
                            <a:pt x="2410" y="63"/>
                          </a:lnTo>
                          <a:lnTo>
                            <a:pt x="2410" y="61"/>
                          </a:lnTo>
                          <a:lnTo>
                            <a:pt x="2411" y="61"/>
                          </a:lnTo>
                          <a:lnTo>
                            <a:pt x="2411" y="62"/>
                          </a:lnTo>
                          <a:lnTo>
                            <a:pt x="2411" y="65"/>
                          </a:lnTo>
                          <a:lnTo>
                            <a:pt x="2412" y="63"/>
                          </a:lnTo>
                          <a:lnTo>
                            <a:pt x="2412" y="63"/>
                          </a:lnTo>
                          <a:lnTo>
                            <a:pt x="2413" y="64"/>
                          </a:lnTo>
                          <a:lnTo>
                            <a:pt x="2413" y="64"/>
                          </a:lnTo>
                          <a:lnTo>
                            <a:pt x="2414" y="64"/>
                          </a:lnTo>
                          <a:lnTo>
                            <a:pt x="2414" y="66"/>
                          </a:lnTo>
                          <a:lnTo>
                            <a:pt x="2414" y="65"/>
                          </a:lnTo>
                          <a:lnTo>
                            <a:pt x="2415" y="62"/>
                          </a:lnTo>
                          <a:lnTo>
                            <a:pt x="2415" y="65"/>
                          </a:lnTo>
                          <a:lnTo>
                            <a:pt x="2416" y="63"/>
                          </a:lnTo>
                          <a:lnTo>
                            <a:pt x="2416" y="62"/>
                          </a:lnTo>
                          <a:lnTo>
                            <a:pt x="2416" y="59"/>
                          </a:lnTo>
                          <a:lnTo>
                            <a:pt x="2417" y="60"/>
                          </a:lnTo>
                          <a:lnTo>
                            <a:pt x="2417" y="59"/>
                          </a:lnTo>
                          <a:lnTo>
                            <a:pt x="2418" y="58"/>
                          </a:lnTo>
                          <a:lnTo>
                            <a:pt x="2418" y="56"/>
                          </a:lnTo>
                          <a:lnTo>
                            <a:pt x="2419" y="57"/>
                          </a:lnTo>
                          <a:lnTo>
                            <a:pt x="2419" y="58"/>
                          </a:lnTo>
                          <a:lnTo>
                            <a:pt x="2419" y="57"/>
                          </a:lnTo>
                          <a:lnTo>
                            <a:pt x="2420" y="53"/>
                          </a:lnTo>
                          <a:lnTo>
                            <a:pt x="2420" y="56"/>
                          </a:lnTo>
                          <a:lnTo>
                            <a:pt x="2421" y="57"/>
                          </a:lnTo>
                          <a:lnTo>
                            <a:pt x="2421" y="56"/>
                          </a:lnTo>
                          <a:lnTo>
                            <a:pt x="2421" y="56"/>
                          </a:lnTo>
                          <a:lnTo>
                            <a:pt x="2422" y="56"/>
                          </a:lnTo>
                          <a:lnTo>
                            <a:pt x="2422" y="57"/>
                          </a:lnTo>
                          <a:lnTo>
                            <a:pt x="2423" y="55"/>
                          </a:lnTo>
                          <a:lnTo>
                            <a:pt x="2423" y="56"/>
                          </a:lnTo>
                          <a:lnTo>
                            <a:pt x="2424" y="58"/>
                          </a:lnTo>
                          <a:lnTo>
                            <a:pt x="2424" y="57"/>
                          </a:lnTo>
                          <a:lnTo>
                            <a:pt x="2424" y="58"/>
                          </a:lnTo>
                          <a:lnTo>
                            <a:pt x="2425" y="58"/>
                          </a:lnTo>
                          <a:lnTo>
                            <a:pt x="2425" y="58"/>
                          </a:lnTo>
                          <a:lnTo>
                            <a:pt x="2426" y="56"/>
                          </a:lnTo>
                          <a:lnTo>
                            <a:pt x="2426" y="58"/>
                          </a:lnTo>
                          <a:lnTo>
                            <a:pt x="2426" y="61"/>
                          </a:lnTo>
                          <a:lnTo>
                            <a:pt x="2427" y="60"/>
                          </a:lnTo>
                          <a:lnTo>
                            <a:pt x="2427" y="60"/>
                          </a:lnTo>
                          <a:lnTo>
                            <a:pt x="2428" y="59"/>
                          </a:lnTo>
                          <a:lnTo>
                            <a:pt x="2428" y="61"/>
                          </a:lnTo>
                          <a:lnTo>
                            <a:pt x="2429" y="60"/>
                          </a:lnTo>
                          <a:lnTo>
                            <a:pt x="2429" y="59"/>
                          </a:lnTo>
                          <a:lnTo>
                            <a:pt x="2429" y="63"/>
                          </a:lnTo>
                          <a:lnTo>
                            <a:pt x="2430" y="61"/>
                          </a:lnTo>
                          <a:lnTo>
                            <a:pt x="2430" y="64"/>
                          </a:lnTo>
                          <a:lnTo>
                            <a:pt x="2431" y="64"/>
                          </a:lnTo>
                          <a:lnTo>
                            <a:pt x="2431" y="61"/>
                          </a:lnTo>
                          <a:lnTo>
                            <a:pt x="2431" y="60"/>
                          </a:lnTo>
                          <a:lnTo>
                            <a:pt x="2432" y="58"/>
                          </a:lnTo>
                          <a:lnTo>
                            <a:pt x="2432" y="58"/>
                          </a:lnTo>
                          <a:lnTo>
                            <a:pt x="2433" y="59"/>
                          </a:lnTo>
                          <a:lnTo>
                            <a:pt x="2433" y="57"/>
                          </a:lnTo>
                          <a:lnTo>
                            <a:pt x="2434" y="59"/>
                          </a:lnTo>
                          <a:lnTo>
                            <a:pt x="2434" y="59"/>
                          </a:lnTo>
                          <a:lnTo>
                            <a:pt x="2434" y="56"/>
                          </a:lnTo>
                          <a:lnTo>
                            <a:pt x="2435" y="57"/>
                          </a:lnTo>
                          <a:lnTo>
                            <a:pt x="2435" y="56"/>
                          </a:lnTo>
                          <a:lnTo>
                            <a:pt x="2436" y="55"/>
                          </a:lnTo>
                          <a:lnTo>
                            <a:pt x="2436" y="57"/>
                          </a:lnTo>
                          <a:lnTo>
                            <a:pt x="2436" y="58"/>
                          </a:lnTo>
                          <a:lnTo>
                            <a:pt x="2437" y="58"/>
                          </a:lnTo>
                          <a:lnTo>
                            <a:pt x="2437" y="59"/>
                          </a:lnTo>
                          <a:lnTo>
                            <a:pt x="2438" y="60"/>
                          </a:lnTo>
                          <a:lnTo>
                            <a:pt x="2438" y="61"/>
                          </a:lnTo>
                          <a:lnTo>
                            <a:pt x="2439" y="63"/>
                          </a:lnTo>
                          <a:lnTo>
                            <a:pt x="2439" y="62"/>
                          </a:lnTo>
                          <a:lnTo>
                            <a:pt x="2439" y="64"/>
                          </a:lnTo>
                          <a:lnTo>
                            <a:pt x="2440" y="61"/>
                          </a:lnTo>
                          <a:lnTo>
                            <a:pt x="2440" y="62"/>
                          </a:lnTo>
                          <a:lnTo>
                            <a:pt x="2441" y="63"/>
                          </a:lnTo>
                          <a:lnTo>
                            <a:pt x="2441" y="61"/>
                          </a:lnTo>
                          <a:lnTo>
                            <a:pt x="2441" y="64"/>
                          </a:lnTo>
                          <a:lnTo>
                            <a:pt x="2442" y="65"/>
                          </a:lnTo>
                          <a:lnTo>
                            <a:pt x="2442" y="65"/>
                          </a:lnTo>
                          <a:lnTo>
                            <a:pt x="2443" y="64"/>
                          </a:lnTo>
                          <a:lnTo>
                            <a:pt x="2443" y="62"/>
                          </a:lnTo>
                          <a:lnTo>
                            <a:pt x="2444" y="62"/>
                          </a:lnTo>
                          <a:lnTo>
                            <a:pt x="2444" y="63"/>
                          </a:lnTo>
                          <a:lnTo>
                            <a:pt x="2444" y="60"/>
                          </a:lnTo>
                          <a:lnTo>
                            <a:pt x="2445" y="62"/>
                          </a:lnTo>
                          <a:lnTo>
                            <a:pt x="2445" y="60"/>
                          </a:lnTo>
                          <a:lnTo>
                            <a:pt x="2446" y="63"/>
                          </a:lnTo>
                          <a:lnTo>
                            <a:pt x="2446" y="60"/>
                          </a:lnTo>
                          <a:lnTo>
                            <a:pt x="2446" y="58"/>
                          </a:lnTo>
                          <a:lnTo>
                            <a:pt x="2447" y="59"/>
                          </a:lnTo>
                          <a:lnTo>
                            <a:pt x="2447" y="57"/>
                          </a:lnTo>
                          <a:lnTo>
                            <a:pt x="2448" y="56"/>
                          </a:lnTo>
                          <a:lnTo>
                            <a:pt x="2448" y="59"/>
                          </a:lnTo>
                          <a:lnTo>
                            <a:pt x="2449" y="59"/>
                          </a:lnTo>
                          <a:lnTo>
                            <a:pt x="2449" y="61"/>
                          </a:lnTo>
                          <a:lnTo>
                            <a:pt x="2449" y="60"/>
                          </a:lnTo>
                          <a:lnTo>
                            <a:pt x="2450" y="58"/>
                          </a:lnTo>
                          <a:lnTo>
                            <a:pt x="2450" y="59"/>
                          </a:lnTo>
                          <a:lnTo>
                            <a:pt x="2451" y="59"/>
                          </a:lnTo>
                          <a:lnTo>
                            <a:pt x="2451" y="59"/>
                          </a:lnTo>
                          <a:lnTo>
                            <a:pt x="2451" y="60"/>
                          </a:lnTo>
                          <a:lnTo>
                            <a:pt x="2452" y="60"/>
                          </a:lnTo>
                          <a:lnTo>
                            <a:pt x="2452" y="63"/>
                          </a:lnTo>
                          <a:lnTo>
                            <a:pt x="2453" y="62"/>
                          </a:lnTo>
                          <a:lnTo>
                            <a:pt x="2453" y="62"/>
                          </a:lnTo>
                          <a:lnTo>
                            <a:pt x="2454" y="61"/>
                          </a:lnTo>
                          <a:lnTo>
                            <a:pt x="2454" y="65"/>
                          </a:lnTo>
                          <a:lnTo>
                            <a:pt x="2454" y="64"/>
                          </a:lnTo>
                          <a:lnTo>
                            <a:pt x="2455" y="62"/>
                          </a:lnTo>
                          <a:lnTo>
                            <a:pt x="2455" y="65"/>
                          </a:lnTo>
                          <a:lnTo>
                            <a:pt x="2456" y="63"/>
                          </a:lnTo>
                          <a:lnTo>
                            <a:pt x="2456" y="63"/>
                          </a:lnTo>
                          <a:lnTo>
                            <a:pt x="2456" y="61"/>
                          </a:lnTo>
                          <a:lnTo>
                            <a:pt x="2457" y="63"/>
                          </a:lnTo>
                          <a:lnTo>
                            <a:pt x="2457" y="62"/>
                          </a:lnTo>
                          <a:lnTo>
                            <a:pt x="2458" y="60"/>
                          </a:lnTo>
                          <a:lnTo>
                            <a:pt x="2458" y="62"/>
                          </a:lnTo>
                          <a:lnTo>
                            <a:pt x="2459" y="60"/>
                          </a:lnTo>
                          <a:lnTo>
                            <a:pt x="2459" y="60"/>
                          </a:lnTo>
                          <a:lnTo>
                            <a:pt x="2459" y="58"/>
                          </a:lnTo>
                          <a:lnTo>
                            <a:pt x="2460" y="62"/>
                          </a:lnTo>
                          <a:lnTo>
                            <a:pt x="2460" y="58"/>
                          </a:lnTo>
                          <a:lnTo>
                            <a:pt x="2461" y="60"/>
                          </a:lnTo>
                          <a:lnTo>
                            <a:pt x="2461" y="59"/>
                          </a:lnTo>
                          <a:lnTo>
                            <a:pt x="2461" y="56"/>
                          </a:lnTo>
                          <a:lnTo>
                            <a:pt x="2462" y="57"/>
                          </a:lnTo>
                          <a:lnTo>
                            <a:pt x="2462" y="54"/>
                          </a:lnTo>
                          <a:lnTo>
                            <a:pt x="2463" y="56"/>
                          </a:lnTo>
                          <a:lnTo>
                            <a:pt x="2463" y="57"/>
                          </a:lnTo>
                          <a:lnTo>
                            <a:pt x="2464" y="58"/>
                          </a:lnTo>
                          <a:lnTo>
                            <a:pt x="2464" y="55"/>
                          </a:lnTo>
                          <a:lnTo>
                            <a:pt x="2464" y="60"/>
                          </a:lnTo>
                          <a:lnTo>
                            <a:pt x="2465" y="59"/>
                          </a:lnTo>
                          <a:lnTo>
                            <a:pt x="2465" y="61"/>
                          </a:lnTo>
                          <a:lnTo>
                            <a:pt x="2466" y="59"/>
                          </a:lnTo>
                          <a:lnTo>
                            <a:pt x="2466" y="58"/>
                          </a:lnTo>
                          <a:lnTo>
                            <a:pt x="2466" y="61"/>
                          </a:lnTo>
                          <a:lnTo>
                            <a:pt x="2467" y="64"/>
                          </a:lnTo>
                          <a:lnTo>
                            <a:pt x="2467" y="59"/>
                          </a:lnTo>
                          <a:lnTo>
                            <a:pt x="2468" y="61"/>
                          </a:lnTo>
                          <a:lnTo>
                            <a:pt x="2468" y="65"/>
                          </a:lnTo>
                          <a:lnTo>
                            <a:pt x="2469" y="63"/>
                          </a:lnTo>
                          <a:lnTo>
                            <a:pt x="2469" y="62"/>
                          </a:lnTo>
                          <a:lnTo>
                            <a:pt x="2469" y="63"/>
                          </a:lnTo>
                          <a:lnTo>
                            <a:pt x="2470" y="65"/>
                          </a:lnTo>
                          <a:lnTo>
                            <a:pt x="2470" y="62"/>
                          </a:lnTo>
                          <a:lnTo>
                            <a:pt x="2471" y="64"/>
                          </a:lnTo>
                          <a:lnTo>
                            <a:pt x="2471" y="63"/>
                          </a:lnTo>
                          <a:lnTo>
                            <a:pt x="2471" y="63"/>
                          </a:lnTo>
                          <a:lnTo>
                            <a:pt x="2472" y="60"/>
                          </a:lnTo>
                          <a:lnTo>
                            <a:pt x="2472" y="61"/>
                          </a:lnTo>
                          <a:lnTo>
                            <a:pt x="2473" y="59"/>
                          </a:lnTo>
                          <a:lnTo>
                            <a:pt x="2473" y="60"/>
                          </a:lnTo>
                          <a:lnTo>
                            <a:pt x="2474" y="60"/>
                          </a:lnTo>
                          <a:lnTo>
                            <a:pt x="2474" y="56"/>
                          </a:lnTo>
                          <a:lnTo>
                            <a:pt x="2474" y="57"/>
                          </a:lnTo>
                          <a:lnTo>
                            <a:pt x="2475" y="57"/>
                          </a:lnTo>
                          <a:lnTo>
                            <a:pt x="2475" y="54"/>
                          </a:lnTo>
                          <a:lnTo>
                            <a:pt x="2476" y="56"/>
                          </a:lnTo>
                          <a:lnTo>
                            <a:pt x="2476" y="56"/>
                          </a:lnTo>
                          <a:lnTo>
                            <a:pt x="2476" y="57"/>
                          </a:lnTo>
                          <a:lnTo>
                            <a:pt x="2477" y="57"/>
                          </a:lnTo>
                          <a:lnTo>
                            <a:pt x="2477" y="57"/>
                          </a:lnTo>
                          <a:lnTo>
                            <a:pt x="2478" y="60"/>
                          </a:lnTo>
                          <a:lnTo>
                            <a:pt x="2478" y="57"/>
                          </a:lnTo>
                          <a:lnTo>
                            <a:pt x="2479" y="58"/>
                          </a:lnTo>
                          <a:lnTo>
                            <a:pt x="2479" y="56"/>
                          </a:lnTo>
                          <a:lnTo>
                            <a:pt x="2479" y="57"/>
                          </a:lnTo>
                          <a:lnTo>
                            <a:pt x="2480" y="59"/>
                          </a:lnTo>
                          <a:lnTo>
                            <a:pt x="2480" y="58"/>
                          </a:lnTo>
                          <a:lnTo>
                            <a:pt x="2481" y="58"/>
                          </a:lnTo>
                          <a:lnTo>
                            <a:pt x="2481" y="59"/>
                          </a:lnTo>
                          <a:lnTo>
                            <a:pt x="2481" y="59"/>
                          </a:lnTo>
                          <a:lnTo>
                            <a:pt x="2482" y="56"/>
                          </a:lnTo>
                          <a:lnTo>
                            <a:pt x="2482" y="63"/>
                          </a:lnTo>
                          <a:lnTo>
                            <a:pt x="2483" y="63"/>
                          </a:lnTo>
                          <a:lnTo>
                            <a:pt x="2483" y="62"/>
                          </a:lnTo>
                          <a:lnTo>
                            <a:pt x="2484" y="62"/>
                          </a:lnTo>
                          <a:lnTo>
                            <a:pt x="2484" y="64"/>
                          </a:lnTo>
                          <a:lnTo>
                            <a:pt x="2484" y="60"/>
                          </a:lnTo>
                          <a:lnTo>
                            <a:pt x="2485" y="59"/>
                          </a:lnTo>
                          <a:lnTo>
                            <a:pt x="2485" y="58"/>
                          </a:lnTo>
                          <a:lnTo>
                            <a:pt x="2486" y="59"/>
                          </a:lnTo>
                          <a:lnTo>
                            <a:pt x="2486" y="59"/>
                          </a:lnTo>
                          <a:lnTo>
                            <a:pt x="2486" y="56"/>
                          </a:lnTo>
                          <a:lnTo>
                            <a:pt x="2487" y="60"/>
                          </a:lnTo>
                          <a:lnTo>
                            <a:pt x="2487" y="59"/>
                          </a:lnTo>
                          <a:lnTo>
                            <a:pt x="2488" y="59"/>
                          </a:lnTo>
                          <a:lnTo>
                            <a:pt x="2488" y="56"/>
                          </a:lnTo>
                          <a:lnTo>
                            <a:pt x="2489" y="55"/>
                          </a:lnTo>
                          <a:lnTo>
                            <a:pt x="2489" y="56"/>
                          </a:lnTo>
                          <a:lnTo>
                            <a:pt x="2489" y="54"/>
                          </a:lnTo>
                          <a:lnTo>
                            <a:pt x="2490" y="55"/>
                          </a:lnTo>
                          <a:lnTo>
                            <a:pt x="2490" y="54"/>
                          </a:lnTo>
                          <a:lnTo>
                            <a:pt x="2491" y="57"/>
                          </a:lnTo>
                          <a:lnTo>
                            <a:pt x="2491" y="55"/>
                          </a:lnTo>
                          <a:lnTo>
                            <a:pt x="2491" y="55"/>
                          </a:lnTo>
                          <a:lnTo>
                            <a:pt x="2492" y="55"/>
                          </a:lnTo>
                          <a:lnTo>
                            <a:pt x="2492" y="56"/>
                          </a:lnTo>
                          <a:lnTo>
                            <a:pt x="2493" y="57"/>
                          </a:lnTo>
                          <a:lnTo>
                            <a:pt x="2493" y="59"/>
                          </a:lnTo>
                          <a:lnTo>
                            <a:pt x="2494" y="57"/>
                          </a:lnTo>
                          <a:lnTo>
                            <a:pt x="2494" y="57"/>
                          </a:lnTo>
                          <a:lnTo>
                            <a:pt x="2494" y="54"/>
                          </a:lnTo>
                          <a:lnTo>
                            <a:pt x="2495" y="62"/>
                          </a:lnTo>
                          <a:lnTo>
                            <a:pt x="2495" y="61"/>
                          </a:lnTo>
                          <a:lnTo>
                            <a:pt x="2496" y="61"/>
                          </a:lnTo>
                          <a:lnTo>
                            <a:pt x="2496" y="61"/>
                          </a:lnTo>
                          <a:lnTo>
                            <a:pt x="2496" y="64"/>
                          </a:lnTo>
                          <a:lnTo>
                            <a:pt x="2497" y="64"/>
                          </a:lnTo>
                          <a:lnTo>
                            <a:pt x="2497" y="62"/>
                          </a:lnTo>
                          <a:lnTo>
                            <a:pt x="2498" y="63"/>
                          </a:lnTo>
                          <a:lnTo>
                            <a:pt x="2498" y="61"/>
                          </a:lnTo>
                          <a:lnTo>
                            <a:pt x="2499" y="54"/>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82" name="Line 166">
                      <a:extLst>
                        <a:ext uri="{FF2B5EF4-FFF2-40B4-BE49-F238E27FC236}">
                          <a16:creationId xmlns:a16="http://schemas.microsoft.com/office/drawing/2014/main" id="{A4E6F2E0-B8FA-4399-8461-02826578058C}"/>
                        </a:ext>
                      </a:extLst>
                    </p:cNvPr>
                    <p:cNvSpPr>
                      <a:spLocks noChangeShapeType="1"/>
                    </p:cNvSpPr>
                    <p:nvPr/>
                  </p:nvSpPr>
                  <p:spPr bwMode="auto">
                    <a:xfrm>
                      <a:off x="10769600" y="9485313"/>
                      <a:ext cx="0" cy="97155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86" name="Line 167">
                      <a:extLst>
                        <a:ext uri="{FF2B5EF4-FFF2-40B4-BE49-F238E27FC236}">
                          <a16:creationId xmlns:a16="http://schemas.microsoft.com/office/drawing/2014/main" id="{0E17EB84-DEF6-442D-90DA-CB3015F545BD}"/>
                        </a:ext>
                      </a:extLst>
                    </p:cNvPr>
                    <p:cNvSpPr>
                      <a:spLocks noChangeShapeType="1"/>
                    </p:cNvSpPr>
                    <p:nvPr/>
                  </p:nvSpPr>
                  <p:spPr bwMode="auto">
                    <a:xfrm flipV="1">
                      <a:off x="10771188" y="10253663"/>
                      <a:ext cx="0" cy="20320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87" name="Freeform 168">
                      <a:extLst>
                        <a:ext uri="{FF2B5EF4-FFF2-40B4-BE49-F238E27FC236}">
                          <a16:creationId xmlns:a16="http://schemas.microsoft.com/office/drawing/2014/main" id="{8EB45000-F616-4AF1-8D0C-9058FCABA7F4}"/>
                        </a:ext>
                      </a:extLst>
                    </p:cNvPr>
                    <p:cNvSpPr>
                      <a:spLocks/>
                    </p:cNvSpPr>
                    <p:nvPr/>
                  </p:nvSpPr>
                  <p:spPr bwMode="auto">
                    <a:xfrm flipV="1">
                      <a:off x="10771188" y="9855200"/>
                      <a:ext cx="269875" cy="398463"/>
                    </a:xfrm>
                    <a:custGeom>
                      <a:avLst/>
                      <a:gdLst>
                        <a:gd name="T0" fmla="*/ 2 w 183"/>
                        <a:gd name="T1" fmla="*/ 234 h 299"/>
                        <a:gd name="T2" fmla="*/ 5 w 183"/>
                        <a:gd name="T3" fmla="*/ 253 h 299"/>
                        <a:gd name="T4" fmla="*/ 8 w 183"/>
                        <a:gd name="T5" fmla="*/ 263 h 299"/>
                        <a:gd name="T6" fmla="*/ 11 w 183"/>
                        <a:gd name="T7" fmla="*/ 268 h 299"/>
                        <a:gd name="T8" fmla="*/ 14 w 183"/>
                        <a:gd name="T9" fmla="*/ 267 h 299"/>
                        <a:gd name="T10" fmla="*/ 17 w 183"/>
                        <a:gd name="T11" fmla="*/ 268 h 299"/>
                        <a:gd name="T12" fmla="*/ 20 w 183"/>
                        <a:gd name="T13" fmla="*/ 272 h 299"/>
                        <a:gd name="T14" fmla="*/ 23 w 183"/>
                        <a:gd name="T15" fmla="*/ 272 h 299"/>
                        <a:gd name="T16" fmla="*/ 26 w 183"/>
                        <a:gd name="T17" fmla="*/ 278 h 299"/>
                        <a:gd name="T18" fmla="*/ 29 w 183"/>
                        <a:gd name="T19" fmla="*/ 281 h 299"/>
                        <a:gd name="T20" fmla="*/ 31 w 183"/>
                        <a:gd name="T21" fmla="*/ 276 h 299"/>
                        <a:gd name="T22" fmla="*/ 34 w 183"/>
                        <a:gd name="T23" fmla="*/ 281 h 299"/>
                        <a:gd name="T24" fmla="*/ 37 w 183"/>
                        <a:gd name="T25" fmla="*/ 288 h 299"/>
                        <a:gd name="T26" fmla="*/ 40 w 183"/>
                        <a:gd name="T27" fmla="*/ 288 h 299"/>
                        <a:gd name="T28" fmla="*/ 43 w 183"/>
                        <a:gd name="T29" fmla="*/ 284 h 299"/>
                        <a:gd name="T30" fmla="*/ 46 w 183"/>
                        <a:gd name="T31" fmla="*/ 278 h 299"/>
                        <a:gd name="T32" fmla="*/ 49 w 183"/>
                        <a:gd name="T33" fmla="*/ 285 h 299"/>
                        <a:gd name="T34" fmla="*/ 52 w 183"/>
                        <a:gd name="T35" fmla="*/ 291 h 299"/>
                        <a:gd name="T36" fmla="*/ 55 w 183"/>
                        <a:gd name="T37" fmla="*/ 290 h 299"/>
                        <a:gd name="T38" fmla="*/ 58 w 183"/>
                        <a:gd name="T39" fmla="*/ 289 h 299"/>
                        <a:gd name="T40" fmla="*/ 61 w 183"/>
                        <a:gd name="T41" fmla="*/ 289 h 299"/>
                        <a:gd name="T42" fmla="*/ 64 w 183"/>
                        <a:gd name="T43" fmla="*/ 294 h 299"/>
                        <a:gd name="T44" fmla="*/ 66 w 183"/>
                        <a:gd name="T45" fmla="*/ 298 h 299"/>
                        <a:gd name="T46" fmla="*/ 69 w 183"/>
                        <a:gd name="T47" fmla="*/ 293 h 299"/>
                        <a:gd name="T48" fmla="*/ 72 w 183"/>
                        <a:gd name="T49" fmla="*/ 293 h 299"/>
                        <a:gd name="T50" fmla="*/ 75 w 183"/>
                        <a:gd name="T51" fmla="*/ 288 h 299"/>
                        <a:gd name="T52" fmla="*/ 78 w 183"/>
                        <a:gd name="T53" fmla="*/ 295 h 299"/>
                        <a:gd name="T54" fmla="*/ 81 w 183"/>
                        <a:gd name="T55" fmla="*/ 295 h 299"/>
                        <a:gd name="T56" fmla="*/ 84 w 183"/>
                        <a:gd name="T57" fmla="*/ 293 h 299"/>
                        <a:gd name="T58" fmla="*/ 87 w 183"/>
                        <a:gd name="T59" fmla="*/ 292 h 299"/>
                        <a:gd name="T60" fmla="*/ 90 w 183"/>
                        <a:gd name="T61" fmla="*/ 294 h 299"/>
                        <a:gd name="T62" fmla="*/ 93 w 183"/>
                        <a:gd name="T63" fmla="*/ 296 h 299"/>
                        <a:gd name="T64" fmla="*/ 96 w 183"/>
                        <a:gd name="T65" fmla="*/ 294 h 299"/>
                        <a:gd name="T66" fmla="*/ 99 w 183"/>
                        <a:gd name="T67" fmla="*/ 292 h 299"/>
                        <a:gd name="T68" fmla="*/ 101 w 183"/>
                        <a:gd name="T69" fmla="*/ 291 h 299"/>
                        <a:gd name="T70" fmla="*/ 104 w 183"/>
                        <a:gd name="T71" fmla="*/ 293 h 299"/>
                        <a:gd name="T72" fmla="*/ 107 w 183"/>
                        <a:gd name="T73" fmla="*/ 298 h 299"/>
                        <a:gd name="T74" fmla="*/ 110 w 183"/>
                        <a:gd name="T75" fmla="*/ 296 h 299"/>
                        <a:gd name="T76" fmla="*/ 113 w 183"/>
                        <a:gd name="T77" fmla="*/ 292 h 299"/>
                        <a:gd name="T78" fmla="*/ 116 w 183"/>
                        <a:gd name="T79" fmla="*/ 293 h 299"/>
                        <a:gd name="T80" fmla="*/ 119 w 183"/>
                        <a:gd name="T81" fmla="*/ 295 h 299"/>
                        <a:gd name="T82" fmla="*/ 122 w 183"/>
                        <a:gd name="T83" fmla="*/ 297 h 299"/>
                        <a:gd name="T84" fmla="*/ 125 w 183"/>
                        <a:gd name="T85" fmla="*/ 293 h 299"/>
                        <a:gd name="T86" fmla="*/ 128 w 183"/>
                        <a:gd name="T87" fmla="*/ 294 h 299"/>
                        <a:gd name="T88" fmla="*/ 131 w 183"/>
                        <a:gd name="T89" fmla="*/ 291 h 299"/>
                        <a:gd name="T90" fmla="*/ 134 w 183"/>
                        <a:gd name="T91" fmla="*/ 294 h 299"/>
                        <a:gd name="T92" fmla="*/ 136 w 183"/>
                        <a:gd name="T93" fmla="*/ 289 h 299"/>
                        <a:gd name="T94" fmla="*/ 139 w 183"/>
                        <a:gd name="T95" fmla="*/ 287 h 299"/>
                        <a:gd name="T96" fmla="*/ 142 w 183"/>
                        <a:gd name="T97" fmla="*/ 282 h 299"/>
                        <a:gd name="T98" fmla="*/ 145 w 183"/>
                        <a:gd name="T99" fmla="*/ 285 h 299"/>
                        <a:gd name="T100" fmla="*/ 148 w 183"/>
                        <a:gd name="T101" fmla="*/ 292 h 299"/>
                        <a:gd name="T102" fmla="*/ 151 w 183"/>
                        <a:gd name="T103" fmla="*/ 288 h 299"/>
                        <a:gd name="T104" fmla="*/ 154 w 183"/>
                        <a:gd name="T105" fmla="*/ 286 h 299"/>
                        <a:gd name="T106" fmla="*/ 157 w 183"/>
                        <a:gd name="T107" fmla="*/ 283 h 299"/>
                        <a:gd name="T108" fmla="*/ 160 w 183"/>
                        <a:gd name="T109" fmla="*/ 289 h 299"/>
                        <a:gd name="T110" fmla="*/ 163 w 183"/>
                        <a:gd name="T111" fmla="*/ 288 h 299"/>
                        <a:gd name="T112" fmla="*/ 166 w 183"/>
                        <a:gd name="T113" fmla="*/ 290 h 299"/>
                        <a:gd name="T114" fmla="*/ 169 w 183"/>
                        <a:gd name="T115" fmla="*/ 288 h 299"/>
                        <a:gd name="T116" fmla="*/ 171 w 183"/>
                        <a:gd name="T117" fmla="*/ 291 h 299"/>
                        <a:gd name="T118" fmla="*/ 174 w 183"/>
                        <a:gd name="T119" fmla="*/ 294 h 299"/>
                        <a:gd name="T120" fmla="*/ 177 w 183"/>
                        <a:gd name="T121" fmla="*/ 297 h 299"/>
                        <a:gd name="T122" fmla="*/ 180 w 183"/>
                        <a:gd name="T123" fmla="*/ 297 h 299"/>
                        <a:gd name="T124" fmla="*/ 183 w 183"/>
                        <a:gd name="T125" fmla="*/ 293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299">
                          <a:moveTo>
                            <a:pt x="0" y="0"/>
                          </a:moveTo>
                          <a:lnTo>
                            <a:pt x="0" y="164"/>
                          </a:lnTo>
                          <a:lnTo>
                            <a:pt x="1" y="200"/>
                          </a:lnTo>
                          <a:lnTo>
                            <a:pt x="1" y="216"/>
                          </a:lnTo>
                          <a:lnTo>
                            <a:pt x="1" y="224"/>
                          </a:lnTo>
                          <a:lnTo>
                            <a:pt x="2" y="230"/>
                          </a:lnTo>
                          <a:lnTo>
                            <a:pt x="2" y="234"/>
                          </a:lnTo>
                          <a:lnTo>
                            <a:pt x="3" y="238"/>
                          </a:lnTo>
                          <a:lnTo>
                            <a:pt x="3" y="241"/>
                          </a:lnTo>
                          <a:lnTo>
                            <a:pt x="4" y="242"/>
                          </a:lnTo>
                          <a:lnTo>
                            <a:pt x="4" y="247"/>
                          </a:lnTo>
                          <a:lnTo>
                            <a:pt x="4" y="251"/>
                          </a:lnTo>
                          <a:lnTo>
                            <a:pt x="5" y="250"/>
                          </a:lnTo>
                          <a:lnTo>
                            <a:pt x="5" y="253"/>
                          </a:lnTo>
                          <a:lnTo>
                            <a:pt x="6" y="254"/>
                          </a:lnTo>
                          <a:lnTo>
                            <a:pt x="6" y="256"/>
                          </a:lnTo>
                          <a:lnTo>
                            <a:pt x="6" y="258"/>
                          </a:lnTo>
                          <a:lnTo>
                            <a:pt x="7" y="261"/>
                          </a:lnTo>
                          <a:lnTo>
                            <a:pt x="7" y="262"/>
                          </a:lnTo>
                          <a:lnTo>
                            <a:pt x="8" y="264"/>
                          </a:lnTo>
                          <a:lnTo>
                            <a:pt x="8" y="263"/>
                          </a:lnTo>
                          <a:lnTo>
                            <a:pt x="9" y="267"/>
                          </a:lnTo>
                          <a:lnTo>
                            <a:pt x="9" y="265"/>
                          </a:lnTo>
                          <a:lnTo>
                            <a:pt x="9" y="266"/>
                          </a:lnTo>
                          <a:lnTo>
                            <a:pt x="10" y="266"/>
                          </a:lnTo>
                          <a:lnTo>
                            <a:pt x="10" y="266"/>
                          </a:lnTo>
                          <a:lnTo>
                            <a:pt x="11" y="264"/>
                          </a:lnTo>
                          <a:lnTo>
                            <a:pt x="11" y="268"/>
                          </a:lnTo>
                          <a:lnTo>
                            <a:pt x="11" y="266"/>
                          </a:lnTo>
                          <a:lnTo>
                            <a:pt x="12" y="268"/>
                          </a:lnTo>
                          <a:lnTo>
                            <a:pt x="12" y="267"/>
                          </a:lnTo>
                          <a:lnTo>
                            <a:pt x="13" y="267"/>
                          </a:lnTo>
                          <a:lnTo>
                            <a:pt x="13" y="270"/>
                          </a:lnTo>
                          <a:lnTo>
                            <a:pt x="14" y="269"/>
                          </a:lnTo>
                          <a:lnTo>
                            <a:pt x="14" y="267"/>
                          </a:lnTo>
                          <a:lnTo>
                            <a:pt x="14" y="269"/>
                          </a:lnTo>
                          <a:lnTo>
                            <a:pt x="15" y="267"/>
                          </a:lnTo>
                          <a:lnTo>
                            <a:pt x="15" y="267"/>
                          </a:lnTo>
                          <a:lnTo>
                            <a:pt x="16" y="266"/>
                          </a:lnTo>
                          <a:lnTo>
                            <a:pt x="16" y="266"/>
                          </a:lnTo>
                          <a:lnTo>
                            <a:pt x="16" y="265"/>
                          </a:lnTo>
                          <a:lnTo>
                            <a:pt x="17" y="268"/>
                          </a:lnTo>
                          <a:lnTo>
                            <a:pt x="17" y="266"/>
                          </a:lnTo>
                          <a:lnTo>
                            <a:pt x="18" y="268"/>
                          </a:lnTo>
                          <a:lnTo>
                            <a:pt x="18" y="270"/>
                          </a:lnTo>
                          <a:lnTo>
                            <a:pt x="19" y="269"/>
                          </a:lnTo>
                          <a:lnTo>
                            <a:pt x="19" y="271"/>
                          </a:lnTo>
                          <a:lnTo>
                            <a:pt x="19" y="269"/>
                          </a:lnTo>
                          <a:lnTo>
                            <a:pt x="20" y="272"/>
                          </a:lnTo>
                          <a:lnTo>
                            <a:pt x="20" y="270"/>
                          </a:lnTo>
                          <a:lnTo>
                            <a:pt x="21" y="270"/>
                          </a:lnTo>
                          <a:lnTo>
                            <a:pt x="21" y="270"/>
                          </a:lnTo>
                          <a:lnTo>
                            <a:pt x="21" y="272"/>
                          </a:lnTo>
                          <a:lnTo>
                            <a:pt x="22" y="272"/>
                          </a:lnTo>
                          <a:lnTo>
                            <a:pt x="22" y="273"/>
                          </a:lnTo>
                          <a:lnTo>
                            <a:pt x="23" y="272"/>
                          </a:lnTo>
                          <a:lnTo>
                            <a:pt x="23" y="272"/>
                          </a:lnTo>
                          <a:lnTo>
                            <a:pt x="24" y="271"/>
                          </a:lnTo>
                          <a:lnTo>
                            <a:pt x="24" y="274"/>
                          </a:lnTo>
                          <a:lnTo>
                            <a:pt x="24" y="277"/>
                          </a:lnTo>
                          <a:lnTo>
                            <a:pt x="25" y="278"/>
                          </a:lnTo>
                          <a:lnTo>
                            <a:pt x="25" y="277"/>
                          </a:lnTo>
                          <a:lnTo>
                            <a:pt x="26" y="278"/>
                          </a:lnTo>
                          <a:lnTo>
                            <a:pt x="26" y="279"/>
                          </a:lnTo>
                          <a:lnTo>
                            <a:pt x="26" y="276"/>
                          </a:lnTo>
                          <a:lnTo>
                            <a:pt x="27" y="277"/>
                          </a:lnTo>
                          <a:lnTo>
                            <a:pt x="27" y="277"/>
                          </a:lnTo>
                          <a:lnTo>
                            <a:pt x="28" y="280"/>
                          </a:lnTo>
                          <a:lnTo>
                            <a:pt x="28" y="280"/>
                          </a:lnTo>
                          <a:lnTo>
                            <a:pt x="29" y="281"/>
                          </a:lnTo>
                          <a:lnTo>
                            <a:pt x="29" y="278"/>
                          </a:lnTo>
                          <a:lnTo>
                            <a:pt x="29" y="280"/>
                          </a:lnTo>
                          <a:lnTo>
                            <a:pt x="30" y="278"/>
                          </a:lnTo>
                          <a:lnTo>
                            <a:pt x="30" y="278"/>
                          </a:lnTo>
                          <a:lnTo>
                            <a:pt x="31" y="276"/>
                          </a:lnTo>
                          <a:lnTo>
                            <a:pt x="31" y="275"/>
                          </a:lnTo>
                          <a:lnTo>
                            <a:pt x="31" y="276"/>
                          </a:lnTo>
                          <a:lnTo>
                            <a:pt x="32" y="277"/>
                          </a:lnTo>
                          <a:lnTo>
                            <a:pt x="32" y="280"/>
                          </a:lnTo>
                          <a:lnTo>
                            <a:pt x="33" y="278"/>
                          </a:lnTo>
                          <a:lnTo>
                            <a:pt x="33" y="276"/>
                          </a:lnTo>
                          <a:lnTo>
                            <a:pt x="34" y="279"/>
                          </a:lnTo>
                          <a:lnTo>
                            <a:pt x="34" y="279"/>
                          </a:lnTo>
                          <a:lnTo>
                            <a:pt x="34" y="281"/>
                          </a:lnTo>
                          <a:lnTo>
                            <a:pt x="35" y="280"/>
                          </a:lnTo>
                          <a:lnTo>
                            <a:pt x="35" y="278"/>
                          </a:lnTo>
                          <a:lnTo>
                            <a:pt x="36" y="281"/>
                          </a:lnTo>
                          <a:lnTo>
                            <a:pt x="36" y="283"/>
                          </a:lnTo>
                          <a:lnTo>
                            <a:pt x="36" y="283"/>
                          </a:lnTo>
                          <a:lnTo>
                            <a:pt x="37" y="285"/>
                          </a:lnTo>
                          <a:lnTo>
                            <a:pt x="37" y="288"/>
                          </a:lnTo>
                          <a:lnTo>
                            <a:pt x="38" y="290"/>
                          </a:lnTo>
                          <a:lnTo>
                            <a:pt x="38" y="287"/>
                          </a:lnTo>
                          <a:lnTo>
                            <a:pt x="39" y="286"/>
                          </a:lnTo>
                          <a:lnTo>
                            <a:pt x="39" y="287"/>
                          </a:lnTo>
                          <a:lnTo>
                            <a:pt x="39" y="286"/>
                          </a:lnTo>
                          <a:lnTo>
                            <a:pt x="40" y="289"/>
                          </a:lnTo>
                          <a:lnTo>
                            <a:pt x="40" y="288"/>
                          </a:lnTo>
                          <a:lnTo>
                            <a:pt x="41" y="286"/>
                          </a:lnTo>
                          <a:lnTo>
                            <a:pt x="41" y="288"/>
                          </a:lnTo>
                          <a:lnTo>
                            <a:pt x="41" y="288"/>
                          </a:lnTo>
                          <a:lnTo>
                            <a:pt x="42" y="287"/>
                          </a:lnTo>
                          <a:lnTo>
                            <a:pt x="42" y="284"/>
                          </a:lnTo>
                          <a:lnTo>
                            <a:pt x="43" y="284"/>
                          </a:lnTo>
                          <a:lnTo>
                            <a:pt x="43" y="284"/>
                          </a:lnTo>
                          <a:lnTo>
                            <a:pt x="44" y="283"/>
                          </a:lnTo>
                          <a:lnTo>
                            <a:pt x="44" y="284"/>
                          </a:lnTo>
                          <a:lnTo>
                            <a:pt x="44" y="286"/>
                          </a:lnTo>
                          <a:lnTo>
                            <a:pt x="45" y="284"/>
                          </a:lnTo>
                          <a:lnTo>
                            <a:pt x="45" y="281"/>
                          </a:lnTo>
                          <a:lnTo>
                            <a:pt x="46" y="279"/>
                          </a:lnTo>
                          <a:lnTo>
                            <a:pt x="46" y="278"/>
                          </a:lnTo>
                          <a:lnTo>
                            <a:pt x="46" y="281"/>
                          </a:lnTo>
                          <a:lnTo>
                            <a:pt x="47" y="279"/>
                          </a:lnTo>
                          <a:lnTo>
                            <a:pt x="47" y="282"/>
                          </a:lnTo>
                          <a:lnTo>
                            <a:pt x="48" y="282"/>
                          </a:lnTo>
                          <a:lnTo>
                            <a:pt x="48" y="284"/>
                          </a:lnTo>
                          <a:lnTo>
                            <a:pt x="49" y="285"/>
                          </a:lnTo>
                          <a:lnTo>
                            <a:pt x="49" y="285"/>
                          </a:lnTo>
                          <a:lnTo>
                            <a:pt x="49" y="284"/>
                          </a:lnTo>
                          <a:lnTo>
                            <a:pt x="50" y="281"/>
                          </a:lnTo>
                          <a:lnTo>
                            <a:pt x="50" y="286"/>
                          </a:lnTo>
                          <a:lnTo>
                            <a:pt x="51" y="289"/>
                          </a:lnTo>
                          <a:lnTo>
                            <a:pt x="51" y="289"/>
                          </a:lnTo>
                          <a:lnTo>
                            <a:pt x="51" y="290"/>
                          </a:lnTo>
                          <a:lnTo>
                            <a:pt x="52" y="291"/>
                          </a:lnTo>
                          <a:lnTo>
                            <a:pt x="52" y="291"/>
                          </a:lnTo>
                          <a:lnTo>
                            <a:pt x="53" y="293"/>
                          </a:lnTo>
                          <a:lnTo>
                            <a:pt x="53" y="294"/>
                          </a:lnTo>
                          <a:lnTo>
                            <a:pt x="54" y="291"/>
                          </a:lnTo>
                          <a:lnTo>
                            <a:pt x="54" y="293"/>
                          </a:lnTo>
                          <a:lnTo>
                            <a:pt x="54" y="292"/>
                          </a:lnTo>
                          <a:lnTo>
                            <a:pt x="55" y="290"/>
                          </a:lnTo>
                          <a:lnTo>
                            <a:pt x="55" y="292"/>
                          </a:lnTo>
                          <a:lnTo>
                            <a:pt x="56" y="291"/>
                          </a:lnTo>
                          <a:lnTo>
                            <a:pt x="56" y="288"/>
                          </a:lnTo>
                          <a:lnTo>
                            <a:pt x="56" y="289"/>
                          </a:lnTo>
                          <a:lnTo>
                            <a:pt x="57" y="288"/>
                          </a:lnTo>
                          <a:lnTo>
                            <a:pt x="57" y="290"/>
                          </a:lnTo>
                          <a:lnTo>
                            <a:pt x="58" y="289"/>
                          </a:lnTo>
                          <a:lnTo>
                            <a:pt x="58" y="288"/>
                          </a:lnTo>
                          <a:lnTo>
                            <a:pt x="59" y="288"/>
                          </a:lnTo>
                          <a:lnTo>
                            <a:pt x="59" y="290"/>
                          </a:lnTo>
                          <a:lnTo>
                            <a:pt x="59" y="287"/>
                          </a:lnTo>
                          <a:lnTo>
                            <a:pt x="60" y="288"/>
                          </a:lnTo>
                          <a:lnTo>
                            <a:pt x="60" y="288"/>
                          </a:lnTo>
                          <a:lnTo>
                            <a:pt x="61" y="289"/>
                          </a:lnTo>
                          <a:lnTo>
                            <a:pt x="61" y="291"/>
                          </a:lnTo>
                          <a:lnTo>
                            <a:pt x="61" y="291"/>
                          </a:lnTo>
                          <a:lnTo>
                            <a:pt x="62" y="290"/>
                          </a:lnTo>
                          <a:lnTo>
                            <a:pt x="62" y="290"/>
                          </a:lnTo>
                          <a:lnTo>
                            <a:pt x="63" y="292"/>
                          </a:lnTo>
                          <a:lnTo>
                            <a:pt x="63" y="292"/>
                          </a:lnTo>
                          <a:lnTo>
                            <a:pt x="64" y="294"/>
                          </a:lnTo>
                          <a:lnTo>
                            <a:pt x="64" y="293"/>
                          </a:lnTo>
                          <a:lnTo>
                            <a:pt x="64" y="292"/>
                          </a:lnTo>
                          <a:lnTo>
                            <a:pt x="65" y="294"/>
                          </a:lnTo>
                          <a:lnTo>
                            <a:pt x="65" y="298"/>
                          </a:lnTo>
                          <a:lnTo>
                            <a:pt x="66" y="296"/>
                          </a:lnTo>
                          <a:lnTo>
                            <a:pt x="66" y="297"/>
                          </a:lnTo>
                          <a:lnTo>
                            <a:pt x="66" y="298"/>
                          </a:lnTo>
                          <a:lnTo>
                            <a:pt x="67" y="295"/>
                          </a:lnTo>
                          <a:lnTo>
                            <a:pt x="67" y="297"/>
                          </a:lnTo>
                          <a:lnTo>
                            <a:pt x="68" y="297"/>
                          </a:lnTo>
                          <a:lnTo>
                            <a:pt x="68" y="297"/>
                          </a:lnTo>
                          <a:lnTo>
                            <a:pt x="69" y="293"/>
                          </a:lnTo>
                          <a:lnTo>
                            <a:pt x="69" y="297"/>
                          </a:lnTo>
                          <a:lnTo>
                            <a:pt x="69" y="293"/>
                          </a:lnTo>
                          <a:lnTo>
                            <a:pt x="70" y="293"/>
                          </a:lnTo>
                          <a:lnTo>
                            <a:pt x="70" y="294"/>
                          </a:lnTo>
                          <a:lnTo>
                            <a:pt x="71" y="295"/>
                          </a:lnTo>
                          <a:lnTo>
                            <a:pt x="71" y="294"/>
                          </a:lnTo>
                          <a:lnTo>
                            <a:pt x="71" y="292"/>
                          </a:lnTo>
                          <a:lnTo>
                            <a:pt x="72" y="291"/>
                          </a:lnTo>
                          <a:lnTo>
                            <a:pt x="72" y="293"/>
                          </a:lnTo>
                          <a:lnTo>
                            <a:pt x="73" y="290"/>
                          </a:lnTo>
                          <a:lnTo>
                            <a:pt x="73" y="289"/>
                          </a:lnTo>
                          <a:lnTo>
                            <a:pt x="74" y="288"/>
                          </a:lnTo>
                          <a:lnTo>
                            <a:pt x="74" y="289"/>
                          </a:lnTo>
                          <a:lnTo>
                            <a:pt x="74" y="288"/>
                          </a:lnTo>
                          <a:lnTo>
                            <a:pt x="75" y="288"/>
                          </a:lnTo>
                          <a:lnTo>
                            <a:pt x="75" y="288"/>
                          </a:lnTo>
                          <a:lnTo>
                            <a:pt x="76" y="290"/>
                          </a:lnTo>
                          <a:lnTo>
                            <a:pt x="76" y="289"/>
                          </a:lnTo>
                          <a:lnTo>
                            <a:pt x="76" y="290"/>
                          </a:lnTo>
                          <a:lnTo>
                            <a:pt x="77" y="291"/>
                          </a:lnTo>
                          <a:lnTo>
                            <a:pt x="77" y="291"/>
                          </a:lnTo>
                          <a:lnTo>
                            <a:pt x="78" y="293"/>
                          </a:lnTo>
                          <a:lnTo>
                            <a:pt x="78" y="295"/>
                          </a:lnTo>
                          <a:lnTo>
                            <a:pt x="79" y="294"/>
                          </a:lnTo>
                          <a:lnTo>
                            <a:pt x="79" y="293"/>
                          </a:lnTo>
                          <a:lnTo>
                            <a:pt x="79" y="294"/>
                          </a:lnTo>
                          <a:lnTo>
                            <a:pt x="80" y="294"/>
                          </a:lnTo>
                          <a:lnTo>
                            <a:pt x="80" y="294"/>
                          </a:lnTo>
                          <a:lnTo>
                            <a:pt x="81" y="297"/>
                          </a:lnTo>
                          <a:lnTo>
                            <a:pt x="81" y="295"/>
                          </a:lnTo>
                          <a:lnTo>
                            <a:pt x="81" y="294"/>
                          </a:lnTo>
                          <a:lnTo>
                            <a:pt x="82" y="294"/>
                          </a:lnTo>
                          <a:lnTo>
                            <a:pt x="82" y="294"/>
                          </a:lnTo>
                          <a:lnTo>
                            <a:pt x="83" y="293"/>
                          </a:lnTo>
                          <a:lnTo>
                            <a:pt x="83" y="294"/>
                          </a:lnTo>
                          <a:lnTo>
                            <a:pt x="84" y="294"/>
                          </a:lnTo>
                          <a:lnTo>
                            <a:pt x="84" y="293"/>
                          </a:lnTo>
                          <a:lnTo>
                            <a:pt x="84" y="296"/>
                          </a:lnTo>
                          <a:lnTo>
                            <a:pt x="85" y="294"/>
                          </a:lnTo>
                          <a:lnTo>
                            <a:pt x="85" y="292"/>
                          </a:lnTo>
                          <a:lnTo>
                            <a:pt x="86" y="293"/>
                          </a:lnTo>
                          <a:lnTo>
                            <a:pt x="86" y="293"/>
                          </a:lnTo>
                          <a:lnTo>
                            <a:pt x="86" y="289"/>
                          </a:lnTo>
                          <a:lnTo>
                            <a:pt x="87" y="292"/>
                          </a:lnTo>
                          <a:lnTo>
                            <a:pt x="87" y="292"/>
                          </a:lnTo>
                          <a:lnTo>
                            <a:pt x="88" y="294"/>
                          </a:lnTo>
                          <a:lnTo>
                            <a:pt x="88" y="294"/>
                          </a:lnTo>
                          <a:lnTo>
                            <a:pt x="89" y="291"/>
                          </a:lnTo>
                          <a:lnTo>
                            <a:pt x="89" y="292"/>
                          </a:lnTo>
                          <a:lnTo>
                            <a:pt x="89" y="293"/>
                          </a:lnTo>
                          <a:lnTo>
                            <a:pt x="90" y="294"/>
                          </a:lnTo>
                          <a:lnTo>
                            <a:pt x="90" y="294"/>
                          </a:lnTo>
                          <a:lnTo>
                            <a:pt x="91" y="296"/>
                          </a:lnTo>
                          <a:lnTo>
                            <a:pt x="91" y="295"/>
                          </a:lnTo>
                          <a:lnTo>
                            <a:pt x="91" y="295"/>
                          </a:lnTo>
                          <a:lnTo>
                            <a:pt x="92" y="295"/>
                          </a:lnTo>
                          <a:lnTo>
                            <a:pt x="92" y="295"/>
                          </a:lnTo>
                          <a:lnTo>
                            <a:pt x="93" y="296"/>
                          </a:lnTo>
                          <a:lnTo>
                            <a:pt x="93" y="295"/>
                          </a:lnTo>
                          <a:lnTo>
                            <a:pt x="94" y="298"/>
                          </a:lnTo>
                          <a:lnTo>
                            <a:pt x="94" y="296"/>
                          </a:lnTo>
                          <a:lnTo>
                            <a:pt x="94" y="297"/>
                          </a:lnTo>
                          <a:lnTo>
                            <a:pt x="95" y="294"/>
                          </a:lnTo>
                          <a:lnTo>
                            <a:pt x="95" y="295"/>
                          </a:lnTo>
                          <a:lnTo>
                            <a:pt x="96" y="294"/>
                          </a:lnTo>
                          <a:lnTo>
                            <a:pt x="96" y="296"/>
                          </a:lnTo>
                          <a:lnTo>
                            <a:pt x="96" y="293"/>
                          </a:lnTo>
                          <a:lnTo>
                            <a:pt x="97" y="294"/>
                          </a:lnTo>
                          <a:lnTo>
                            <a:pt x="97" y="291"/>
                          </a:lnTo>
                          <a:lnTo>
                            <a:pt x="98" y="291"/>
                          </a:lnTo>
                          <a:lnTo>
                            <a:pt x="98" y="293"/>
                          </a:lnTo>
                          <a:lnTo>
                            <a:pt x="99" y="292"/>
                          </a:lnTo>
                          <a:lnTo>
                            <a:pt x="99" y="292"/>
                          </a:lnTo>
                          <a:lnTo>
                            <a:pt x="99" y="290"/>
                          </a:lnTo>
                          <a:lnTo>
                            <a:pt x="100" y="289"/>
                          </a:lnTo>
                          <a:lnTo>
                            <a:pt x="100" y="291"/>
                          </a:lnTo>
                          <a:lnTo>
                            <a:pt x="101" y="289"/>
                          </a:lnTo>
                          <a:lnTo>
                            <a:pt x="101" y="287"/>
                          </a:lnTo>
                          <a:lnTo>
                            <a:pt x="101" y="291"/>
                          </a:lnTo>
                          <a:lnTo>
                            <a:pt x="102" y="292"/>
                          </a:lnTo>
                          <a:lnTo>
                            <a:pt x="102" y="289"/>
                          </a:lnTo>
                          <a:lnTo>
                            <a:pt x="103" y="290"/>
                          </a:lnTo>
                          <a:lnTo>
                            <a:pt x="103" y="290"/>
                          </a:lnTo>
                          <a:lnTo>
                            <a:pt x="104" y="292"/>
                          </a:lnTo>
                          <a:lnTo>
                            <a:pt x="104" y="293"/>
                          </a:lnTo>
                          <a:lnTo>
                            <a:pt x="104" y="293"/>
                          </a:lnTo>
                          <a:lnTo>
                            <a:pt x="105" y="292"/>
                          </a:lnTo>
                          <a:lnTo>
                            <a:pt x="105" y="292"/>
                          </a:lnTo>
                          <a:lnTo>
                            <a:pt x="106" y="295"/>
                          </a:lnTo>
                          <a:lnTo>
                            <a:pt x="106" y="298"/>
                          </a:lnTo>
                          <a:lnTo>
                            <a:pt x="106" y="295"/>
                          </a:lnTo>
                          <a:lnTo>
                            <a:pt x="107" y="296"/>
                          </a:lnTo>
                          <a:lnTo>
                            <a:pt x="107" y="298"/>
                          </a:lnTo>
                          <a:lnTo>
                            <a:pt x="108" y="297"/>
                          </a:lnTo>
                          <a:lnTo>
                            <a:pt x="108" y="298"/>
                          </a:lnTo>
                          <a:lnTo>
                            <a:pt x="109" y="297"/>
                          </a:lnTo>
                          <a:lnTo>
                            <a:pt x="109" y="299"/>
                          </a:lnTo>
                          <a:lnTo>
                            <a:pt x="109" y="298"/>
                          </a:lnTo>
                          <a:lnTo>
                            <a:pt x="110" y="298"/>
                          </a:lnTo>
                          <a:lnTo>
                            <a:pt x="110" y="296"/>
                          </a:lnTo>
                          <a:lnTo>
                            <a:pt x="111" y="297"/>
                          </a:lnTo>
                          <a:lnTo>
                            <a:pt x="111" y="293"/>
                          </a:lnTo>
                          <a:lnTo>
                            <a:pt x="111" y="294"/>
                          </a:lnTo>
                          <a:lnTo>
                            <a:pt x="112" y="293"/>
                          </a:lnTo>
                          <a:lnTo>
                            <a:pt x="112" y="294"/>
                          </a:lnTo>
                          <a:lnTo>
                            <a:pt x="113" y="293"/>
                          </a:lnTo>
                          <a:lnTo>
                            <a:pt x="113" y="292"/>
                          </a:lnTo>
                          <a:lnTo>
                            <a:pt x="114" y="291"/>
                          </a:lnTo>
                          <a:lnTo>
                            <a:pt x="114" y="292"/>
                          </a:lnTo>
                          <a:lnTo>
                            <a:pt x="114" y="291"/>
                          </a:lnTo>
                          <a:lnTo>
                            <a:pt x="115" y="292"/>
                          </a:lnTo>
                          <a:lnTo>
                            <a:pt x="115" y="291"/>
                          </a:lnTo>
                          <a:lnTo>
                            <a:pt x="116" y="293"/>
                          </a:lnTo>
                          <a:lnTo>
                            <a:pt x="116" y="293"/>
                          </a:lnTo>
                          <a:lnTo>
                            <a:pt x="116" y="295"/>
                          </a:lnTo>
                          <a:lnTo>
                            <a:pt x="117" y="293"/>
                          </a:lnTo>
                          <a:lnTo>
                            <a:pt x="117" y="293"/>
                          </a:lnTo>
                          <a:lnTo>
                            <a:pt x="118" y="290"/>
                          </a:lnTo>
                          <a:lnTo>
                            <a:pt x="118" y="291"/>
                          </a:lnTo>
                          <a:lnTo>
                            <a:pt x="119" y="292"/>
                          </a:lnTo>
                          <a:lnTo>
                            <a:pt x="119" y="295"/>
                          </a:lnTo>
                          <a:lnTo>
                            <a:pt x="119" y="294"/>
                          </a:lnTo>
                          <a:lnTo>
                            <a:pt x="120" y="296"/>
                          </a:lnTo>
                          <a:lnTo>
                            <a:pt x="120" y="298"/>
                          </a:lnTo>
                          <a:lnTo>
                            <a:pt x="121" y="295"/>
                          </a:lnTo>
                          <a:lnTo>
                            <a:pt x="121" y="297"/>
                          </a:lnTo>
                          <a:lnTo>
                            <a:pt x="121" y="297"/>
                          </a:lnTo>
                          <a:lnTo>
                            <a:pt x="122" y="297"/>
                          </a:lnTo>
                          <a:lnTo>
                            <a:pt x="122" y="297"/>
                          </a:lnTo>
                          <a:lnTo>
                            <a:pt x="123" y="296"/>
                          </a:lnTo>
                          <a:lnTo>
                            <a:pt x="123" y="299"/>
                          </a:lnTo>
                          <a:lnTo>
                            <a:pt x="124" y="296"/>
                          </a:lnTo>
                          <a:lnTo>
                            <a:pt x="124" y="297"/>
                          </a:lnTo>
                          <a:lnTo>
                            <a:pt x="124" y="295"/>
                          </a:lnTo>
                          <a:lnTo>
                            <a:pt x="125" y="293"/>
                          </a:lnTo>
                          <a:lnTo>
                            <a:pt x="125" y="294"/>
                          </a:lnTo>
                          <a:lnTo>
                            <a:pt x="126" y="293"/>
                          </a:lnTo>
                          <a:lnTo>
                            <a:pt x="126" y="296"/>
                          </a:lnTo>
                          <a:lnTo>
                            <a:pt x="126" y="298"/>
                          </a:lnTo>
                          <a:lnTo>
                            <a:pt x="127" y="295"/>
                          </a:lnTo>
                          <a:lnTo>
                            <a:pt x="127" y="294"/>
                          </a:lnTo>
                          <a:lnTo>
                            <a:pt x="128" y="294"/>
                          </a:lnTo>
                          <a:lnTo>
                            <a:pt x="128" y="293"/>
                          </a:lnTo>
                          <a:lnTo>
                            <a:pt x="129" y="294"/>
                          </a:lnTo>
                          <a:lnTo>
                            <a:pt x="129" y="292"/>
                          </a:lnTo>
                          <a:lnTo>
                            <a:pt x="129" y="293"/>
                          </a:lnTo>
                          <a:lnTo>
                            <a:pt x="130" y="292"/>
                          </a:lnTo>
                          <a:lnTo>
                            <a:pt x="130" y="291"/>
                          </a:lnTo>
                          <a:lnTo>
                            <a:pt x="131" y="291"/>
                          </a:lnTo>
                          <a:lnTo>
                            <a:pt x="131" y="290"/>
                          </a:lnTo>
                          <a:lnTo>
                            <a:pt x="131" y="290"/>
                          </a:lnTo>
                          <a:lnTo>
                            <a:pt x="132" y="293"/>
                          </a:lnTo>
                          <a:lnTo>
                            <a:pt x="132" y="292"/>
                          </a:lnTo>
                          <a:lnTo>
                            <a:pt x="133" y="291"/>
                          </a:lnTo>
                          <a:lnTo>
                            <a:pt x="133" y="289"/>
                          </a:lnTo>
                          <a:lnTo>
                            <a:pt x="134" y="294"/>
                          </a:lnTo>
                          <a:lnTo>
                            <a:pt x="134" y="294"/>
                          </a:lnTo>
                          <a:lnTo>
                            <a:pt x="134" y="293"/>
                          </a:lnTo>
                          <a:lnTo>
                            <a:pt x="135" y="293"/>
                          </a:lnTo>
                          <a:lnTo>
                            <a:pt x="135" y="293"/>
                          </a:lnTo>
                          <a:lnTo>
                            <a:pt x="136" y="291"/>
                          </a:lnTo>
                          <a:lnTo>
                            <a:pt x="136" y="293"/>
                          </a:lnTo>
                          <a:lnTo>
                            <a:pt x="136" y="289"/>
                          </a:lnTo>
                          <a:lnTo>
                            <a:pt x="137" y="294"/>
                          </a:lnTo>
                          <a:lnTo>
                            <a:pt x="137" y="290"/>
                          </a:lnTo>
                          <a:lnTo>
                            <a:pt x="138" y="289"/>
                          </a:lnTo>
                          <a:lnTo>
                            <a:pt x="138" y="289"/>
                          </a:lnTo>
                          <a:lnTo>
                            <a:pt x="139" y="289"/>
                          </a:lnTo>
                          <a:lnTo>
                            <a:pt x="139" y="287"/>
                          </a:lnTo>
                          <a:lnTo>
                            <a:pt x="139" y="287"/>
                          </a:lnTo>
                          <a:lnTo>
                            <a:pt x="140" y="287"/>
                          </a:lnTo>
                          <a:lnTo>
                            <a:pt x="140" y="287"/>
                          </a:lnTo>
                          <a:lnTo>
                            <a:pt x="141" y="287"/>
                          </a:lnTo>
                          <a:lnTo>
                            <a:pt x="141" y="286"/>
                          </a:lnTo>
                          <a:lnTo>
                            <a:pt x="141" y="285"/>
                          </a:lnTo>
                          <a:lnTo>
                            <a:pt x="142" y="284"/>
                          </a:lnTo>
                          <a:lnTo>
                            <a:pt x="142" y="282"/>
                          </a:lnTo>
                          <a:lnTo>
                            <a:pt x="143" y="282"/>
                          </a:lnTo>
                          <a:lnTo>
                            <a:pt x="143" y="284"/>
                          </a:lnTo>
                          <a:lnTo>
                            <a:pt x="144" y="286"/>
                          </a:lnTo>
                          <a:lnTo>
                            <a:pt x="144" y="284"/>
                          </a:lnTo>
                          <a:lnTo>
                            <a:pt x="144" y="285"/>
                          </a:lnTo>
                          <a:lnTo>
                            <a:pt x="145" y="284"/>
                          </a:lnTo>
                          <a:lnTo>
                            <a:pt x="145" y="285"/>
                          </a:lnTo>
                          <a:lnTo>
                            <a:pt x="146" y="284"/>
                          </a:lnTo>
                          <a:lnTo>
                            <a:pt x="146" y="286"/>
                          </a:lnTo>
                          <a:lnTo>
                            <a:pt x="146" y="286"/>
                          </a:lnTo>
                          <a:lnTo>
                            <a:pt x="147" y="286"/>
                          </a:lnTo>
                          <a:lnTo>
                            <a:pt x="147" y="289"/>
                          </a:lnTo>
                          <a:lnTo>
                            <a:pt x="148" y="289"/>
                          </a:lnTo>
                          <a:lnTo>
                            <a:pt x="148" y="292"/>
                          </a:lnTo>
                          <a:lnTo>
                            <a:pt x="149" y="292"/>
                          </a:lnTo>
                          <a:lnTo>
                            <a:pt x="149" y="291"/>
                          </a:lnTo>
                          <a:lnTo>
                            <a:pt x="149" y="290"/>
                          </a:lnTo>
                          <a:lnTo>
                            <a:pt x="150" y="288"/>
                          </a:lnTo>
                          <a:lnTo>
                            <a:pt x="150" y="287"/>
                          </a:lnTo>
                          <a:lnTo>
                            <a:pt x="151" y="287"/>
                          </a:lnTo>
                          <a:lnTo>
                            <a:pt x="151" y="288"/>
                          </a:lnTo>
                          <a:lnTo>
                            <a:pt x="151" y="289"/>
                          </a:lnTo>
                          <a:lnTo>
                            <a:pt x="152" y="288"/>
                          </a:lnTo>
                          <a:lnTo>
                            <a:pt x="152" y="287"/>
                          </a:lnTo>
                          <a:lnTo>
                            <a:pt x="153" y="287"/>
                          </a:lnTo>
                          <a:lnTo>
                            <a:pt x="153" y="287"/>
                          </a:lnTo>
                          <a:lnTo>
                            <a:pt x="154" y="286"/>
                          </a:lnTo>
                          <a:lnTo>
                            <a:pt x="154" y="286"/>
                          </a:lnTo>
                          <a:lnTo>
                            <a:pt x="154" y="284"/>
                          </a:lnTo>
                          <a:lnTo>
                            <a:pt x="155" y="285"/>
                          </a:lnTo>
                          <a:lnTo>
                            <a:pt x="155" y="284"/>
                          </a:lnTo>
                          <a:lnTo>
                            <a:pt x="156" y="285"/>
                          </a:lnTo>
                          <a:lnTo>
                            <a:pt x="156" y="283"/>
                          </a:lnTo>
                          <a:lnTo>
                            <a:pt x="156" y="283"/>
                          </a:lnTo>
                          <a:lnTo>
                            <a:pt x="157" y="283"/>
                          </a:lnTo>
                          <a:lnTo>
                            <a:pt x="157" y="283"/>
                          </a:lnTo>
                          <a:lnTo>
                            <a:pt x="158" y="283"/>
                          </a:lnTo>
                          <a:lnTo>
                            <a:pt x="158" y="285"/>
                          </a:lnTo>
                          <a:lnTo>
                            <a:pt x="159" y="286"/>
                          </a:lnTo>
                          <a:lnTo>
                            <a:pt x="159" y="287"/>
                          </a:lnTo>
                          <a:lnTo>
                            <a:pt x="159" y="287"/>
                          </a:lnTo>
                          <a:lnTo>
                            <a:pt x="160" y="289"/>
                          </a:lnTo>
                          <a:lnTo>
                            <a:pt x="160" y="286"/>
                          </a:lnTo>
                          <a:lnTo>
                            <a:pt x="161" y="283"/>
                          </a:lnTo>
                          <a:lnTo>
                            <a:pt x="161" y="290"/>
                          </a:lnTo>
                          <a:lnTo>
                            <a:pt x="161" y="287"/>
                          </a:lnTo>
                          <a:lnTo>
                            <a:pt x="162" y="287"/>
                          </a:lnTo>
                          <a:lnTo>
                            <a:pt x="162" y="288"/>
                          </a:lnTo>
                          <a:lnTo>
                            <a:pt x="163" y="288"/>
                          </a:lnTo>
                          <a:lnTo>
                            <a:pt x="163" y="289"/>
                          </a:lnTo>
                          <a:lnTo>
                            <a:pt x="164" y="292"/>
                          </a:lnTo>
                          <a:lnTo>
                            <a:pt x="164" y="293"/>
                          </a:lnTo>
                          <a:lnTo>
                            <a:pt x="164" y="291"/>
                          </a:lnTo>
                          <a:lnTo>
                            <a:pt x="165" y="291"/>
                          </a:lnTo>
                          <a:lnTo>
                            <a:pt x="165" y="292"/>
                          </a:lnTo>
                          <a:lnTo>
                            <a:pt x="166" y="290"/>
                          </a:lnTo>
                          <a:lnTo>
                            <a:pt x="166" y="290"/>
                          </a:lnTo>
                          <a:lnTo>
                            <a:pt x="166" y="288"/>
                          </a:lnTo>
                          <a:lnTo>
                            <a:pt x="167" y="288"/>
                          </a:lnTo>
                          <a:lnTo>
                            <a:pt x="167" y="289"/>
                          </a:lnTo>
                          <a:lnTo>
                            <a:pt x="168" y="288"/>
                          </a:lnTo>
                          <a:lnTo>
                            <a:pt x="168" y="287"/>
                          </a:lnTo>
                          <a:lnTo>
                            <a:pt x="169" y="288"/>
                          </a:lnTo>
                          <a:lnTo>
                            <a:pt x="169" y="288"/>
                          </a:lnTo>
                          <a:lnTo>
                            <a:pt x="169" y="290"/>
                          </a:lnTo>
                          <a:lnTo>
                            <a:pt x="170" y="288"/>
                          </a:lnTo>
                          <a:lnTo>
                            <a:pt x="170" y="290"/>
                          </a:lnTo>
                          <a:lnTo>
                            <a:pt x="171" y="291"/>
                          </a:lnTo>
                          <a:lnTo>
                            <a:pt x="171" y="289"/>
                          </a:lnTo>
                          <a:lnTo>
                            <a:pt x="171" y="291"/>
                          </a:lnTo>
                          <a:lnTo>
                            <a:pt x="172" y="294"/>
                          </a:lnTo>
                          <a:lnTo>
                            <a:pt x="172" y="293"/>
                          </a:lnTo>
                          <a:lnTo>
                            <a:pt x="173" y="293"/>
                          </a:lnTo>
                          <a:lnTo>
                            <a:pt x="173" y="294"/>
                          </a:lnTo>
                          <a:lnTo>
                            <a:pt x="174" y="292"/>
                          </a:lnTo>
                          <a:lnTo>
                            <a:pt x="174" y="295"/>
                          </a:lnTo>
                          <a:lnTo>
                            <a:pt x="174" y="294"/>
                          </a:lnTo>
                          <a:lnTo>
                            <a:pt x="175" y="295"/>
                          </a:lnTo>
                          <a:lnTo>
                            <a:pt x="175" y="294"/>
                          </a:lnTo>
                          <a:lnTo>
                            <a:pt x="176" y="294"/>
                          </a:lnTo>
                          <a:lnTo>
                            <a:pt x="176" y="298"/>
                          </a:lnTo>
                          <a:lnTo>
                            <a:pt x="176" y="296"/>
                          </a:lnTo>
                          <a:lnTo>
                            <a:pt x="177" y="295"/>
                          </a:lnTo>
                          <a:lnTo>
                            <a:pt x="177" y="297"/>
                          </a:lnTo>
                          <a:lnTo>
                            <a:pt x="178" y="297"/>
                          </a:lnTo>
                          <a:lnTo>
                            <a:pt x="178" y="296"/>
                          </a:lnTo>
                          <a:lnTo>
                            <a:pt x="179" y="297"/>
                          </a:lnTo>
                          <a:lnTo>
                            <a:pt x="179" y="299"/>
                          </a:lnTo>
                          <a:lnTo>
                            <a:pt x="179" y="297"/>
                          </a:lnTo>
                          <a:lnTo>
                            <a:pt x="180" y="299"/>
                          </a:lnTo>
                          <a:lnTo>
                            <a:pt x="180" y="297"/>
                          </a:lnTo>
                          <a:lnTo>
                            <a:pt x="181" y="296"/>
                          </a:lnTo>
                          <a:lnTo>
                            <a:pt x="181" y="296"/>
                          </a:lnTo>
                          <a:lnTo>
                            <a:pt x="181" y="298"/>
                          </a:lnTo>
                          <a:lnTo>
                            <a:pt x="182" y="294"/>
                          </a:lnTo>
                          <a:lnTo>
                            <a:pt x="182" y="294"/>
                          </a:lnTo>
                          <a:lnTo>
                            <a:pt x="183" y="292"/>
                          </a:lnTo>
                          <a:lnTo>
                            <a:pt x="183" y="293"/>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88" name="Freeform 169">
                      <a:extLst>
                        <a:ext uri="{FF2B5EF4-FFF2-40B4-BE49-F238E27FC236}">
                          <a16:creationId xmlns:a16="http://schemas.microsoft.com/office/drawing/2014/main" id="{4E3903D7-86F7-4293-B80B-9C8BB08D4191}"/>
                        </a:ext>
                      </a:extLst>
                    </p:cNvPr>
                    <p:cNvSpPr>
                      <a:spLocks/>
                    </p:cNvSpPr>
                    <p:nvPr/>
                  </p:nvSpPr>
                  <p:spPr bwMode="auto">
                    <a:xfrm flipV="1">
                      <a:off x="7018338" y="9839325"/>
                      <a:ext cx="71438" cy="38100"/>
                    </a:xfrm>
                    <a:custGeom>
                      <a:avLst/>
                      <a:gdLst>
                        <a:gd name="T0" fmla="*/ 0 w 48"/>
                        <a:gd name="T1" fmla="*/ 6 h 29"/>
                        <a:gd name="T2" fmla="*/ 1 w 48"/>
                        <a:gd name="T3" fmla="*/ 2 h 29"/>
                        <a:gd name="T4" fmla="*/ 2 w 48"/>
                        <a:gd name="T5" fmla="*/ 1 h 29"/>
                        <a:gd name="T6" fmla="*/ 2 w 48"/>
                        <a:gd name="T7" fmla="*/ 2 h 29"/>
                        <a:gd name="T8" fmla="*/ 3 w 48"/>
                        <a:gd name="T9" fmla="*/ 8 h 29"/>
                        <a:gd name="T10" fmla="*/ 4 w 48"/>
                        <a:gd name="T11" fmla="*/ 7 h 29"/>
                        <a:gd name="T12" fmla="*/ 5 w 48"/>
                        <a:gd name="T13" fmla="*/ 10 h 29"/>
                        <a:gd name="T14" fmla="*/ 6 w 48"/>
                        <a:gd name="T15" fmla="*/ 11 h 29"/>
                        <a:gd name="T16" fmla="*/ 7 w 48"/>
                        <a:gd name="T17" fmla="*/ 10 h 29"/>
                        <a:gd name="T18" fmla="*/ 7 w 48"/>
                        <a:gd name="T19" fmla="*/ 10 h 29"/>
                        <a:gd name="T20" fmla="*/ 8 w 48"/>
                        <a:gd name="T21" fmla="*/ 10 h 29"/>
                        <a:gd name="T22" fmla="*/ 9 w 48"/>
                        <a:gd name="T23" fmla="*/ 13 h 29"/>
                        <a:gd name="T24" fmla="*/ 10 w 48"/>
                        <a:gd name="T25" fmla="*/ 8 h 29"/>
                        <a:gd name="T26" fmla="*/ 11 w 48"/>
                        <a:gd name="T27" fmla="*/ 8 h 29"/>
                        <a:gd name="T28" fmla="*/ 12 w 48"/>
                        <a:gd name="T29" fmla="*/ 9 h 29"/>
                        <a:gd name="T30" fmla="*/ 12 w 48"/>
                        <a:gd name="T31" fmla="*/ 9 h 29"/>
                        <a:gd name="T32" fmla="*/ 13 w 48"/>
                        <a:gd name="T33" fmla="*/ 11 h 29"/>
                        <a:gd name="T34" fmla="*/ 14 w 48"/>
                        <a:gd name="T35" fmla="*/ 5 h 29"/>
                        <a:gd name="T36" fmla="*/ 15 w 48"/>
                        <a:gd name="T37" fmla="*/ 6 h 29"/>
                        <a:gd name="T38" fmla="*/ 16 w 48"/>
                        <a:gd name="T39" fmla="*/ 5 h 29"/>
                        <a:gd name="T40" fmla="*/ 17 w 48"/>
                        <a:gd name="T41" fmla="*/ 7 h 29"/>
                        <a:gd name="T42" fmla="*/ 17 w 48"/>
                        <a:gd name="T43" fmla="*/ 11 h 29"/>
                        <a:gd name="T44" fmla="*/ 18 w 48"/>
                        <a:gd name="T45" fmla="*/ 9 h 29"/>
                        <a:gd name="T46" fmla="*/ 19 w 48"/>
                        <a:gd name="T47" fmla="*/ 10 h 29"/>
                        <a:gd name="T48" fmla="*/ 20 w 48"/>
                        <a:gd name="T49" fmla="*/ 10 h 29"/>
                        <a:gd name="T50" fmla="*/ 21 w 48"/>
                        <a:gd name="T51" fmla="*/ 11 h 29"/>
                        <a:gd name="T52" fmla="*/ 22 w 48"/>
                        <a:gd name="T53" fmla="*/ 12 h 29"/>
                        <a:gd name="T54" fmla="*/ 22 w 48"/>
                        <a:gd name="T55" fmla="*/ 4 h 29"/>
                        <a:gd name="T56" fmla="*/ 23 w 48"/>
                        <a:gd name="T57" fmla="*/ 9 h 29"/>
                        <a:gd name="T58" fmla="*/ 24 w 48"/>
                        <a:gd name="T59" fmla="*/ 6 h 29"/>
                        <a:gd name="T60" fmla="*/ 25 w 48"/>
                        <a:gd name="T61" fmla="*/ 6 h 29"/>
                        <a:gd name="T62" fmla="*/ 26 w 48"/>
                        <a:gd name="T63" fmla="*/ 4 h 29"/>
                        <a:gd name="T64" fmla="*/ 27 w 48"/>
                        <a:gd name="T65" fmla="*/ 3 h 29"/>
                        <a:gd name="T66" fmla="*/ 27 w 48"/>
                        <a:gd name="T67" fmla="*/ 8 h 29"/>
                        <a:gd name="T68" fmla="*/ 28 w 48"/>
                        <a:gd name="T69" fmla="*/ 9 h 29"/>
                        <a:gd name="T70" fmla="*/ 29 w 48"/>
                        <a:gd name="T71" fmla="*/ 10 h 29"/>
                        <a:gd name="T72" fmla="*/ 30 w 48"/>
                        <a:gd name="T73" fmla="*/ 11 h 29"/>
                        <a:gd name="T74" fmla="*/ 31 w 48"/>
                        <a:gd name="T75" fmla="*/ 8 h 29"/>
                        <a:gd name="T76" fmla="*/ 32 w 48"/>
                        <a:gd name="T77" fmla="*/ 9 h 29"/>
                        <a:gd name="T78" fmla="*/ 32 w 48"/>
                        <a:gd name="T79" fmla="*/ 14 h 29"/>
                        <a:gd name="T80" fmla="*/ 33 w 48"/>
                        <a:gd name="T81" fmla="*/ 16 h 29"/>
                        <a:gd name="T82" fmla="*/ 34 w 48"/>
                        <a:gd name="T83" fmla="*/ 19 h 29"/>
                        <a:gd name="T84" fmla="*/ 35 w 48"/>
                        <a:gd name="T85" fmla="*/ 16 h 29"/>
                        <a:gd name="T86" fmla="*/ 36 w 48"/>
                        <a:gd name="T87" fmla="*/ 16 h 29"/>
                        <a:gd name="T88" fmla="*/ 37 w 48"/>
                        <a:gd name="T89" fmla="*/ 13 h 29"/>
                        <a:gd name="T90" fmla="*/ 37 w 48"/>
                        <a:gd name="T91" fmla="*/ 15 h 29"/>
                        <a:gd name="T92" fmla="*/ 38 w 48"/>
                        <a:gd name="T93" fmla="*/ 14 h 29"/>
                        <a:gd name="T94" fmla="*/ 39 w 48"/>
                        <a:gd name="T95" fmla="*/ 16 h 29"/>
                        <a:gd name="T96" fmla="*/ 40 w 48"/>
                        <a:gd name="T97" fmla="*/ 14 h 29"/>
                        <a:gd name="T98" fmla="*/ 41 w 48"/>
                        <a:gd name="T99" fmla="*/ 15 h 29"/>
                        <a:gd name="T100" fmla="*/ 42 w 48"/>
                        <a:gd name="T101" fmla="*/ 16 h 29"/>
                        <a:gd name="T102" fmla="*/ 42 w 48"/>
                        <a:gd name="T103" fmla="*/ 18 h 29"/>
                        <a:gd name="T104" fmla="*/ 43 w 48"/>
                        <a:gd name="T105" fmla="*/ 18 h 29"/>
                        <a:gd name="T106" fmla="*/ 44 w 48"/>
                        <a:gd name="T107" fmla="*/ 22 h 29"/>
                        <a:gd name="T108" fmla="*/ 45 w 48"/>
                        <a:gd name="T109" fmla="*/ 24 h 29"/>
                        <a:gd name="T110" fmla="*/ 46 w 48"/>
                        <a:gd name="T111" fmla="*/ 29 h 29"/>
                        <a:gd name="T112" fmla="*/ 47 w 48"/>
                        <a:gd name="T113" fmla="*/ 25 h 29"/>
                        <a:gd name="T114" fmla="*/ 47 w 48"/>
                        <a:gd name="T115" fmla="*/ 28 h 29"/>
                        <a:gd name="T116" fmla="*/ 48 w 48"/>
                        <a:gd name="T117" fmla="*/ 25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29">
                          <a:moveTo>
                            <a:pt x="0" y="6"/>
                          </a:moveTo>
                          <a:lnTo>
                            <a:pt x="0" y="6"/>
                          </a:lnTo>
                          <a:lnTo>
                            <a:pt x="0" y="2"/>
                          </a:lnTo>
                          <a:lnTo>
                            <a:pt x="1" y="2"/>
                          </a:lnTo>
                          <a:lnTo>
                            <a:pt x="1" y="4"/>
                          </a:lnTo>
                          <a:lnTo>
                            <a:pt x="2" y="1"/>
                          </a:lnTo>
                          <a:lnTo>
                            <a:pt x="2" y="0"/>
                          </a:lnTo>
                          <a:lnTo>
                            <a:pt x="2" y="2"/>
                          </a:lnTo>
                          <a:lnTo>
                            <a:pt x="3" y="4"/>
                          </a:lnTo>
                          <a:lnTo>
                            <a:pt x="3" y="8"/>
                          </a:lnTo>
                          <a:lnTo>
                            <a:pt x="4" y="8"/>
                          </a:lnTo>
                          <a:lnTo>
                            <a:pt x="4" y="7"/>
                          </a:lnTo>
                          <a:lnTo>
                            <a:pt x="5" y="10"/>
                          </a:lnTo>
                          <a:lnTo>
                            <a:pt x="5" y="10"/>
                          </a:lnTo>
                          <a:lnTo>
                            <a:pt x="5" y="10"/>
                          </a:lnTo>
                          <a:lnTo>
                            <a:pt x="6" y="11"/>
                          </a:lnTo>
                          <a:lnTo>
                            <a:pt x="6" y="13"/>
                          </a:lnTo>
                          <a:lnTo>
                            <a:pt x="7" y="10"/>
                          </a:lnTo>
                          <a:lnTo>
                            <a:pt x="7" y="9"/>
                          </a:lnTo>
                          <a:lnTo>
                            <a:pt x="7" y="10"/>
                          </a:lnTo>
                          <a:lnTo>
                            <a:pt x="8" y="10"/>
                          </a:lnTo>
                          <a:lnTo>
                            <a:pt x="8" y="10"/>
                          </a:lnTo>
                          <a:lnTo>
                            <a:pt x="9" y="13"/>
                          </a:lnTo>
                          <a:lnTo>
                            <a:pt x="9" y="13"/>
                          </a:lnTo>
                          <a:lnTo>
                            <a:pt x="10" y="10"/>
                          </a:lnTo>
                          <a:lnTo>
                            <a:pt x="10" y="8"/>
                          </a:lnTo>
                          <a:lnTo>
                            <a:pt x="10" y="10"/>
                          </a:lnTo>
                          <a:lnTo>
                            <a:pt x="11" y="8"/>
                          </a:lnTo>
                          <a:lnTo>
                            <a:pt x="11" y="8"/>
                          </a:lnTo>
                          <a:lnTo>
                            <a:pt x="12" y="9"/>
                          </a:lnTo>
                          <a:lnTo>
                            <a:pt x="12" y="10"/>
                          </a:lnTo>
                          <a:lnTo>
                            <a:pt x="12" y="9"/>
                          </a:lnTo>
                          <a:lnTo>
                            <a:pt x="13" y="8"/>
                          </a:lnTo>
                          <a:lnTo>
                            <a:pt x="13" y="11"/>
                          </a:lnTo>
                          <a:lnTo>
                            <a:pt x="14" y="7"/>
                          </a:lnTo>
                          <a:lnTo>
                            <a:pt x="14" y="5"/>
                          </a:lnTo>
                          <a:lnTo>
                            <a:pt x="15" y="7"/>
                          </a:lnTo>
                          <a:lnTo>
                            <a:pt x="15" y="6"/>
                          </a:lnTo>
                          <a:lnTo>
                            <a:pt x="15" y="5"/>
                          </a:lnTo>
                          <a:lnTo>
                            <a:pt x="16" y="5"/>
                          </a:lnTo>
                          <a:lnTo>
                            <a:pt x="16" y="6"/>
                          </a:lnTo>
                          <a:lnTo>
                            <a:pt x="17" y="7"/>
                          </a:lnTo>
                          <a:lnTo>
                            <a:pt x="17" y="9"/>
                          </a:lnTo>
                          <a:lnTo>
                            <a:pt x="17" y="11"/>
                          </a:lnTo>
                          <a:lnTo>
                            <a:pt x="18" y="9"/>
                          </a:lnTo>
                          <a:lnTo>
                            <a:pt x="18" y="9"/>
                          </a:lnTo>
                          <a:lnTo>
                            <a:pt x="19" y="12"/>
                          </a:lnTo>
                          <a:lnTo>
                            <a:pt x="19" y="10"/>
                          </a:lnTo>
                          <a:lnTo>
                            <a:pt x="20" y="11"/>
                          </a:lnTo>
                          <a:lnTo>
                            <a:pt x="20" y="10"/>
                          </a:lnTo>
                          <a:lnTo>
                            <a:pt x="20" y="9"/>
                          </a:lnTo>
                          <a:lnTo>
                            <a:pt x="21" y="11"/>
                          </a:lnTo>
                          <a:lnTo>
                            <a:pt x="21" y="12"/>
                          </a:lnTo>
                          <a:lnTo>
                            <a:pt x="22" y="12"/>
                          </a:lnTo>
                          <a:lnTo>
                            <a:pt x="22" y="10"/>
                          </a:lnTo>
                          <a:lnTo>
                            <a:pt x="22" y="4"/>
                          </a:lnTo>
                          <a:lnTo>
                            <a:pt x="23" y="8"/>
                          </a:lnTo>
                          <a:lnTo>
                            <a:pt x="23" y="9"/>
                          </a:lnTo>
                          <a:lnTo>
                            <a:pt x="24" y="8"/>
                          </a:lnTo>
                          <a:lnTo>
                            <a:pt x="24" y="6"/>
                          </a:lnTo>
                          <a:lnTo>
                            <a:pt x="25" y="3"/>
                          </a:lnTo>
                          <a:lnTo>
                            <a:pt x="25" y="6"/>
                          </a:lnTo>
                          <a:lnTo>
                            <a:pt x="25" y="8"/>
                          </a:lnTo>
                          <a:lnTo>
                            <a:pt x="26" y="4"/>
                          </a:lnTo>
                          <a:lnTo>
                            <a:pt x="26" y="6"/>
                          </a:lnTo>
                          <a:lnTo>
                            <a:pt x="27" y="3"/>
                          </a:lnTo>
                          <a:lnTo>
                            <a:pt x="27" y="6"/>
                          </a:lnTo>
                          <a:lnTo>
                            <a:pt x="27" y="8"/>
                          </a:lnTo>
                          <a:lnTo>
                            <a:pt x="28" y="8"/>
                          </a:lnTo>
                          <a:lnTo>
                            <a:pt x="28" y="9"/>
                          </a:lnTo>
                          <a:lnTo>
                            <a:pt x="29" y="11"/>
                          </a:lnTo>
                          <a:lnTo>
                            <a:pt x="29" y="10"/>
                          </a:lnTo>
                          <a:lnTo>
                            <a:pt x="30" y="9"/>
                          </a:lnTo>
                          <a:lnTo>
                            <a:pt x="30" y="11"/>
                          </a:lnTo>
                          <a:lnTo>
                            <a:pt x="30" y="9"/>
                          </a:lnTo>
                          <a:lnTo>
                            <a:pt x="31" y="8"/>
                          </a:lnTo>
                          <a:lnTo>
                            <a:pt x="31" y="9"/>
                          </a:lnTo>
                          <a:lnTo>
                            <a:pt x="32" y="9"/>
                          </a:lnTo>
                          <a:lnTo>
                            <a:pt x="32" y="11"/>
                          </a:lnTo>
                          <a:lnTo>
                            <a:pt x="32" y="14"/>
                          </a:lnTo>
                          <a:lnTo>
                            <a:pt x="33" y="15"/>
                          </a:lnTo>
                          <a:lnTo>
                            <a:pt x="33" y="16"/>
                          </a:lnTo>
                          <a:lnTo>
                            <a:pt x="34" y="15"/>
                          </a:lnTo>
                          <a:lnTo>
                            <a:pt x="34" y="19"/>
                          </a:lnTo>
                          <a:lnTo>
                            <a:pt x="35" y="18"/>
                          </a:lnTo>
                          <a:lnTo>
                            <a:pt x="35" y="16"/>
                          </a:lnTo>
                          <a:lnTo>
                            <a:pt x="35" y="15"/>
                          </a:lnTo>
                          <a:lnTo>
                            <a:pt x="36" y="16"/>
                          </a:lnTo>
                          <a:lnTo>
                            <a:pt x="36" y="13"/>
                          </a:lnTo>
                          <a:lnTo>
                            <a:pt x="37" y="13"/>
                          </a:lnTo>
                          <a:lnTo>
                            <a:pt x="37" y="18"/>
                          </a:lnTo>
                          <a:lnTo>
                            <a:pt x="37" y="15"/>
                          </a:lnTo>
                          <a:lnTo>
                            <a:pt x="38" y="16"/>
                          </a:lnTo>
                          <a:lnTo>
                            <a:pt x="38" y="14"/>
                          </a:lnTo>
                          <a:lnTo>
                            <a:pt x="39" y="13"/>
                          </a:lnTo>
                          <a:lnTo>
                            <a:pt x="39" y="16"/>
                          </a:lnTo>
                          <a:lnTo>
                            <a:pt x="40" y="16"/>
                          </a:lnTo>
                          <a:lnTo>
                            <a:pt x="40" y="14"/>
                          </a:lnTo>
                          <a:lnTo>
                            <a:pt x="40" y="13"/>
                          </a:lnTo>
                          <a:lnTo>
                            <a:pt x="41" y="15"/>
                          </a:lnTo>
                          <a:lnTo>
                            <a:pt x="41" y="13"/>
                          </a:lnTo>
                          <a:lnTo>
                            <a:pt x="42" y="16"/>
                          </a:lnTo>
                          <a:lnTo>
                            <a:pt x="42" y="17"/>
                          </a:lnTo>
                          <a:lnTo>
                            <a:pt x="42" y="18"/>
                          </a:lnTo>
                          <a:lnTo>
                            <a:pt x="43" y="20"/>
                          </a:lnTo>
                          <a:lnTo>
                            <a:pt x="43" y="18"/>
                          </a:lnTo>
                          <a:lnTo>
                            <a:pt x="44" y="19"/>
                          </a:lnTo>
                          <a:lnTo>
                            <a:pt x="44" y="22"/>
                          </a:lnTo>
                          <a:lnTo>
                            <a:pt x="45" y="22"/>
                          </a:lnTo>
                          <a:lnTo>
                            <a:pt x="45" y="24"/>
                          </a:lnTo>
                          <a:lnTo>
                            <a:pt x="45" y="25"/>
                          </a:lnTo>
                          <a:lnTo>
                            <a:pt x="46" y="29"/>
                          </a:lnTo>
                          <a:lnTo>
                            <a:pt x="46" y="28"/>
                          </a:lnTo>
                          <a:lnTo>
                            <a:pt x="47" y="25"/>
                          </a:lnTo>
                          <a:lnTo>
                            <a:pt x="47" y="27"/>
                          </a:lnTo>
                          <a:lnTo>
                            <a:pt x="47" y="28"/>
                          </a:lnTo>
                          <a:lnTo>
                            <a:pt x="48" y="27"/>
                          </a:lnTo>
                          <a:lnTo>
                            <a:pt x="48" y="25"/>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89" name="Line 170">
                      <a:extLst>
                        <a:ext uri="{FF2B5EF4-FFF2-40B4-BE49-F238E27FC236}">
                          <a16:creationId xmlns:a16="http://schemas.microsoft.com/office/drawing/2014/main" id="{A25F687D-9A0A-4745-ACE2-B434A2BEE3D2}"/>
                        </a:ext>
                      </a:extLst>
                    </p:cNvPr>
                    <p:cNvSpPr>
                      <a:spLocks noChangeShapeType="1"/>
                    </p:cNvSpPr>
                    <p:nvPr/>
                  </p:nvSpPr>
                  <p:spPr bwMode="auto">
                    <a:xfrm flipV="1">
                      <a:off x="7089775" y="7729538"/>
                      <a:ext cx="0" cy="211455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90" name="Line 171">
                      <a:extLst>
                        <a:ext uri="{FF2B5EF4-FFF2-40B4-BE49-F238E27FC236}">
                          <a16:creationId xmlns:a16="http://schemas.microsoft.com/office/drawing/2014/main" id="{EFF816EB-119B-4702-8566-9AF5F27D2E9A}"/>
                        </a:ext>
                      </a:extLst>
                    </p:cNvPr>
                    <p:cNvSpPr>
                      <a:spLocks noChangeShapeType="1"/>
                    </p:cNvSpPr>
                    <p:nvPr/>
                  </p:nvSpPr>
                  <p:spPr bwMode="auto">
                    <a:xfrm>
                      <a:off x="7091363" y="7729538"/>
                      <a:ext cx="0" cy="1222375"/>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91" name="Freeform 172">
                      <a:extLst>
                        <a:ext uri="{FF2B5EF4-FFF2-40B4-BE49-F238E27FC236}">
                          <a16:creationId xmlns:a16="http://schemas.microsoft.com/office/drawing/2014/main" id="{43A044A4-3847-476D-BA00-2C0E71F421D0}"/>
                        </a:ext>
                      </a:extLst>
                    </p:cNvPr>
                    <p:cNvSpPr>
                      <a:spLocks/>
                    </p:cNvSpPr>
                    <p:nvPr/>
                  </p:nvSpPr>
                  <p:spPr bwMode="auto">
                    <a:xfrm flipV="1">
                      <a:off x="7091363" y="8951913"/>
                      <a:ext cx="3678238" cy="509588"/>
                    </a:xfrm>
                    <a:custGeom>
                      <a:avLst/>
                      <a:gdLst>
                        <a:gd name="T0" fmla="*/ 38 w 2499"/>
                        <a:gd name="T1" fmla="*/ 88 h 381"/>
                        <a:gd name="T2" fmla="*/ 77 w 2499"/>
                        <a:gd name="T3" fmla="*/ 119 h 381"/>
                        <a:gd name="T4" fmla="*/ 117 w 2499"/>
                        <a:gd name="T5" fmla="*/ 106 h 381"/>
                        <a:gd name="T6" fmla="*/ 156 w 2499"/>
                        <a:gd name="T7" fmla="*/ 115 h 381"/>
                        <a:gd name="T8" fmla="*/ 195 w 2499"/>
                        <a:gd name="T9" fmla="*/ 122 h 381"/>
                        <a:gd name="T10" fmla="*/ 234 w 2499"/>
                        <a:gd name="T11" fmla="*/ 118 h 381"/>
                        <a:gd name="T12" fmla="*/ 273 w 2499"/>
                        <a:gd name="T13" fmla="*/ 119 h 381"/>
                        <a:gd name="T14" fmla="*/ 312 w 2499"/>
                        <a:gd name="T15" fmla="*/ 116 h 381"/>
                        <a:gd name="T16" fmla="*/ 352 w 2499"/>
                        <a:gd name="T17" fmla="*/ 116 h 381"/>
                        <a:gd name="T18" fmla="*/ 391 w 2499"/>
                        <a:gd name="T19" fmla="*/ 123 h 381"/>
                        <a:gd name="T20" fmla="*/ 430 w 2499"/>
                        <a:gd name="T21" fmla="*/ 120 h 381"/>
                        <a:gd name="T22" fmla="*/ 469 w 2499"/>
                        <a:gd name="T23" fmla="*/ 129 h 381"/>
                        <a:gd name="T24" fmla="*/ 508 w 2499"/>
                        <a:gd name="T25" fmla="*/ 122 h 381"/>
                        <a:gd name="T26" fmla="*/ 547 w 2499"/>
                        <a:gd name="T27" fmla="*/ 122 h 381"/>
                        <a:gd name="T28" fmla="*/ 587 w 2499"/>
                        <a:gd name="T29" fmla="*/ 121 h 381"/>
                        <a:gd name="T30" fmla="*/ 626 w 2499"/>
                        <a:gd name="T31" fmla="*/ 128 h 381"/>
                        <a:gd name="T32" fmla="*/ 665 w 2499"/>
                        <a:gd name="T33" fmla="*/ 123 h 381"/>
                        <a:gd name="T34" fmla="*/ 704 w 2499"/>
                        <a:gd name="T35" fmla="*/ 127 h 381"/>
                        <a:gd name="T36" fmla="*/ 743 w 2499"/>
                        <a:gd name="T37" fmla="*/ 126 h 381"/>
                        <a:gd name="T38" fmla="*/ 783 w 2499"/>
                        <a:gd name="T39" fmla="*/ 121 h 381"/>
                        <a:gd name="T40" fmla="*/ 822 w 2499"/>
                        <a:gd name="T41" fmla="*/ 122 h 381"/>
                        <a:gd name="T42" fmla="*/ 861 w 2499"/>
                        <a:gd name="T43" fmla="*/ 139 h 381"/>
                        <a:gd name="T44" fmla="*/ 900 w 2499"/>
                        <a:gd name="T45" fmla="*/ 124 h 381"/>
                        <a:gd name="T46" fmla="*/ 939 w 2499"/>
                        <a:gd name="T47" fmla="*/ 118 h 381"/>
                        <a:gd name="T48" fmla="*/ 978 w 2499"/>
                        <a:gd name="T49" fmla="*/ 119 h 381"/>
                        <a:gd name="T50" fmla="*/ 1018 w 2499"/>
                        <a:gd name="T51" fmla="*/ 126 h 381"/>
                        <a:gd name="T52" fmla="*/ 1057 w 2499"/>
                        <a:gd name="T53" fmla="*/ 136 h 381"/>
                        <a:gd name="T54" fmla="*/ 1096 w 2499"/>
                        <a:gd name="T55" fmla="*/ 138 h 381"/>
                        <a:gd name="T56" fmla="*/ 1135 w 2499"/>
                        <a:gd name="T57" fmla="*/ 133 h 381"/>
                        <a:gd name="T58" fmla="*/ 1174 w 2499"/>
                        <a:gd name="T59" fmla="*/ 122 h 381"/>
                        <a:gd name="T60" fmla="*/ 1213 w 2499"/>
                        <a:gd name="T61" fmla="*/ 119 h 381"/>
                        <a:gd name="T62" fmla="*/ 1253 w 2499"/>
                        <a:gd name="T63" fmla="*/ 127 h 381"/>
                        <a:gd name="T64" fmla="*/ 1292 w 2499"/>
                        <a:gd name="T65" fmla="*/ 134 h 381"/>
                        <a:gd name="T66" fmla="*/ 1331 w 2499"/>
                        <a:gd name="T67" fmla="*/ 130 h 381"/>
                        <a:gd name="T68" fmla="*/ 1370 w 2499"/>
                        <a:gd name="T69" fmla="*/ 125 h 381"/>
                        <a:gd name="T70" fmla="*/ 1409 w 2499"/>
                        <a:gd name="T71" fmla="*/ 127 h 381"/>
                        <a:gd name="T72" fmla="*/ 1448 w 2499"/>
                        <a:gd name="T73" fmla="*/ 132 h 381"/>
                        <a:gd name="T74" fmla="*/ 1488 w 2499"/>
                        <a:gd name="T75" fmla="*/ 127 h 381"/>
                        <a:gd name="T76" fmla="*/ 1527 w 2499"/>
                        <a:gd name="T77" fmla="*/ 120 h 381"/>
                        <a:gd name="T78" fmla="*/ 1566 w 2499"/>
                        <a:gd name="T79" fmla="*/ 131 h 381"/>
                        <a:gd name="T80" fmla="*/ 1605 w 2499"/>
                        <a:gd name="T81" fmla="*/ 127 h 381"/>
                        <a:gd name="T82" fmla="*/ 1644 w 2499"/>
                        <a:gd name="T83" fmla="*/ 123 h 381"/>
                        <a:gd name="T84" fmla="*/ 1683 w 2499"/>
                        <a:gd name="T85" fmla="*/ 128 h 381"/>
                        <a:gd name="T86" fmla="*/ 1723 w 2499"/>
                        <a:gd name="T87" fmla="*/ 133 h 381"/>
                        <a:gd name="T88" fmla="*/ 1762 w 2499"/>
                        <a:gd name="T89" fmla="*/ 127 h 381"/>
                        <a:gd name="T90" fmla="*/ 1801 w 2499"/>
                        <a:gd name="T91" fmla="*/ 129 h 381"/>
                        <a:gd name="T92" fmla="*/ 1840 w 2499"/>
                        <a:gd name="T93" fmla="*/ 127 h 381"/>
                        <a:gd name="T94" fmla="*/ 1879 w 2499"/>
                        <a:gd name="T95" fmla="*/ 120 h 381"/>
                        <a:gd name="T96" fmla="*/ 1918 w 2499"/>
                        <a:gd name="T97" fmla="*/ 135 h 381"/>
                        <a:gd name="T98" fmla="*/ 1958 w 2499"/>
                        <a:gd name="T99" fmla="*/ 133 h 381"/>
                        <a:gd name="T100" fmla="*/ 1997 w 2499"/>
                        <a:gd name="T101" fmla="*/ 135 h 381"/>
                        <a:gd name="T102" fmla="*/ 2036 w 2499"/>
                        <a:gd name="T103" fmla="*/ 131 h 381"/>
                        <a:gd name="T104" fmla="*/ 2075 w 2499"/>
                        <a:gd name="T105" fmla="*/ 129 h 381"/>
                        <a:gd name="T106" fmla="*/ 2114 w 2499"/>
                        <a:gd name="T107" fmla="*/ 125 h 381"/>
                        <a:gd name="T108" fmla="*/ 2154 w 2499"/>
                        <a:gd name="T109" fmla="*/ 127 h 381"/>
                        <a:gd name="T110" fmla="*/ 2193 w 2499"/>
                        <a:gd name="T111" fmla="*/ 140 h 381"/>
                        <a:gd name="T112" fmla="*/ 2232 w 2499"/>
                        <a:gd name="T113" fmla="*/ 129 h 381"/>
                        <a:gd name="T114" fmla="*/ 2271 w 2499"/>
                        <a:gd name="T115" fmla="*/ 127 h 381"/>
                        <a:gd name="T116" fmla="*/ 2310 w 2499"/>
                        <a:gd name="T117" fmla="*/ 122 h 381"/>
                        <a:gd name="T118" fmla="*/ 2349 w 2499"/>
                        <a:gd name="T119" fmla="*/ 130 h 381"/>
                        <a:gd name="T120" fmla="*/ 2389 w 2499"/>
                        <a:gd name="T121" fmla="*/ 128 h 381"/>
                        <a:gd name="T122" fmla="*/ 2428 w 2499"/>
                        <a:gd name="T123" fmla="*/ 130 h 381"/>
                        <a:gd name="T124" fmla="*/ 2467 w 2499"/>
                        <a:gd name="T125" fmla="*/ 134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381">
                          <a:moveTo>
                            <a:pt x="0" y="381"/>
                          </a:moveTo>
                          <a:lnTo>
                            <a:pt x="0" y="61"/>
                          </a:lnTo>
                          <a:lnTo>
                            <a:pt x="0" y="11"/>
                          </a:lnTo>
                          <a:lnTo>
                            <a:pt x="1" y="0"/>
                          </a:lnTo>
                          <a:lnTo>
                            <a:pt x="1" y="2"/>
                          </a:lnTo>
                          <a:lnTo>
                            <a:pt x="2" y="4"/>
                          </a:lnTo>
                          <a:lnTo>
                            <a:pt x="2" y="7"/>
                          </a:lnTo>
                          <a:lnTo>
                            <a:pt x="2" y="9"/>
                          </a:lnTo>
                          <a:lnTo>
                            <a:pt x="3" y="10"/>
                          </a:lnTo>
                          <a:lnTo>
                            <a:pt x="3" y="8"/>
                          </a:lnTo>
                          <a:lnTo>
                            <a:pt x="4" y="12"/>
                          </a:lnTo>
                          <a:lnTo>
                            <a:pt x="4" y="12"/>
                          </a:lnTo>
                          <a:lnTo>
                            <a:pt x="5" y="16"/>
                          </a:lnTo>
                          <a:lnTo>
                            <a:pt x="5" y="17"/>
                          </a:lnTo>
                          <a:lnTo>
                            <a:pt x="5" y="21"/>
                          </a:lnTo>
                          <a:lnTo>
                            <a:pt x="6" y="24"/>
                          </a:lnTo>
                          <a:lnTo>
                            <a:pt x="6" y="24"/>
                          </a:lnTo>
                          <a:lnTo>
                            <a:pt x="7" y="29"/>
                          </a:lnTo>
                          <a:lnTo>
                            <a:pt x="7" y="32"/>
                          </a:lnTo>
                          <a:lnTo>
                            <a:pt x="7" y="33"/>
                          </a:lnTo>
                          <a:lnTo>
                            <a:pt x="8" y="35"/>
                          </a:lnTo>
                          <a:lnTo>
                            <a:pt x="8" y="36"/>
                          </a:lnTo>
                          <a:lnTo>
                            <a:pt x="9" y="34"/>
                          </a:lnTo>
                          <a:lnTo>
                            <a:pt x="9" y="38"/>
                          </a:lnTo>
                          <a:lnTo>
                            <a:pt x="10" y="43"/>
                          </a:lnTo>
                          <a:lnTo>
                            <a:pt x="10" y="43"/>
                          </a:lnTo>
                          <a:lnTo>
                            <a:pt x="10" y="42"/>
                          </a:lnTo>
                          <a:lnTo>
                            <a:pt x="11" y="44"/>
                          </a:lnTo>
                          <a:lnTo>
                            <a:pt x="11" y="43"/>
                          </a:lnTo>
                          <a:lnTo>
                            <a:pt x="12" y="47"/>
                          </a:lnTo>
                          <a:lnTo>
                            <a:pt x="12" y="47"/>
                          </a:lnTo>
                          <a:lnTo>
                            <a:pt x="12" y="50"/>
                          </a:lnTo>
                          <a:lnTo>
                            <a:pt x="13" y="50"/>
                          </a:lnTo>
                          <a:lnTo>
                            <a:pt x="13" y="53"/>
                          </a:lnTo>
                          <a:lnTo>
                            <a:pt x="14" y="54"/>
                          </a:lnTo>
                          <a:lnTo>
                            <a:pt x="14" y="48"/>
                          </a:lnTo>
                          <a:lnTo>
                            <a:pt x="15" y="54"/>
                          </a:lnTo>
                          <a:lnTo>
                            <a:pt x="15" y="53"/>
                          </a:lnTo>
                          <a:lnTo>
                            <a:pt x="15" y="53"/>
                          </a:lnTo>
                          <a:lnTo>
                            <a:pt x="16" y="53"/>
                          </a:lnTo>
                          <a:lnTo>
                            <a:pt x="16" y="56"/>
                          </a:lnTo>
                          <a:lnTo>
                            <a:pt x="17" y="54"/>
                          </a:lnTo>
                          <a:lnTo>
                            <a:pt x="17" y="55"/>
                          </a:lnTo>
                          <a:lnTo>
                            <a:pt x="17" y="57"/>
                          </a:lnTo>
                          <a:lnTo>
                            <a:pt x="18" y="56"/>
                          </a:lnTo>
                          <a:lnTo>
                            <a:pt x="18" y="58"/>
                          </a:lnTo>
                          <a:lnTo>
                            <a:pt x="19" y="58"/>
                          </a:lnTo>
                          <a:lnTo>
                            <a:pt x="19" y="60"/>
                          </a:lnTo>
                          <a:lnTo>
                            <a:pt x="20" y="60"/>
                          </a:lnTo>
                          <a:lnTo>
                            <a:pt x="20" y="59"/>
                          </a:lnTo>
                          <a:lnTo>
                            <a:pt x="20" y="62"/>
                          </a:lnTo>
                          <a:lnTo>
                            <a:pt x="21" y="66"/>
                          </a:lnTo>
                          <a:lnTo>
                            <a:pt x="21" y="62"/>
                          </a:lnTo>
                          <a:lnTo>
                            <a:pt x="22" y="64"/>
                          </a:lnTo>
                          <a:lnTo>
                            <a:pt x="22" y="64"/>
                          </a:lnTo>
                          <a:lnTo>
                            <a:pt x="22" y="65"/>
                          </a:lnTo>
                          <a:lnTo>
                            <a:pt x="23" y="68"/>
                          </a:lnTo>
                          <a:lnTo>
                            <a:pt x="23" y="68"/>
                          </a:lnTo>
                          <a:lnTo>
                            <a:pt x="24" y="69"/>
                          </a:lnTo>
                          <a:lnTo>
                            <a:pt x="24" y="71"/>
                          </a:lnTo>
                          <a:lnTo>
                            <a:pt x="25" y="72"/>
                          </a:lnTo>
                          <a:lnTo>
                            <a:pt x="25" y="73"/>
                          </a:lnTo>
                          <a:lnTo>
                            <a:pt x="25" y="72"/>
                          </a:lnTo>
                          <a:lnTo>
                            <a:pt x="26" y="75"/>
                          </a:lnTo>
                          <a:lnTo>
                            <a:pt x="26" y="75"/>
                          </a:lnTo>
                          <a:lnTo>
                            <a:pt x="27" y="76"/>
                          </a:lnTo>
                          <a:lnTo>
                            <a:pt x="27" y="76"/>
                          </a:lnTo>
                          <a:lnTo>
                            <a:pt x="27" y="75"/>
                          </a:lnTo>
                          <a:lnTo>
                            <a:pt x="28" y="74"/>
                          </a:lnTo>
                          <a:lnTo>
                            <a:pt x="28" y="77"/>
                          </a:lnTo>
                          <a:lnTo>
                            <a:pt x="29" y="77"/>
                          </a:lnTo>
                          <a:lnTo>
                            <a:pt x="29" y="75"/>
                          </a:lnTo>
                          <a:lnTo>
                            <a:pt x="30" y="75"/>
                          </a:lnTo>
                          <a:lnTo>
                            <a:pt x="30" y="75"/>
                          </a:lnTo>
                          <a:lnTo>
                            <a:pt x="30" y="76"/>
                          </a:lnTo>
                          <a:lnTo>
                            <a:pt x="31" y="77"/>
                          </a:lnTo>
                          <a:lnTo>
                            <a:pt x="31" y="76"/>
                          </a:lnTo>
                          <a:lnTo>
                            <a:pt x="32" y="75"/>
                          </a:lnTo>
                          <a:lnTo>
                            <a:pt x="32" y="76"/>
                          </a:lnTo>
                          <a:lnTo>
                            <a:pt x="32" y="77"/>
                          </a:lnTo>
                          <a:lnTo>
                            <a:pt x="33" y="79"/>
                          </a:lnTo>
                          <a:lnTo>
                            <a:pt x="33" y="75"/>
                          </a:lnTo>
                          <a:lnTo>
                            <a:pt x="34" y="78"/>
                          </a:lnTo>
                          <a:lnTo>
                            <a:pt x="34" y="78"/>
                          </a:lnTo>
                          <a:lnTo>
                            <a:pt x="35" y="81"/>
                          </a:lnTo>
                          <a:lnTo>
                            <a:pt x="35" y="82"/>
                          </a:lnTo>
                          <a:lnTo>
                            <a:pt x="35" y="84"/>
                          </a:lnTo>
                          <a:lnTo>
                            <a:pt x="36" y="82"/>
                          </a:lnTo>
                          <a:lnTo>
                            <a:pt x="36" y="86"/>
                          </a:lnTo>
                          <a:lnTo>
                            <a:pt x="37" y="84"/>
                          </a:lnTo>
                          <a:lnTo>
                            <a:pt x="37" y="87"/>
                          </a:lnTo>
                          <a:lnTo>
                            <a:pt x="37" y="85"/>
                          </a:lnTo>
                          <a:lnTo>
                            <a:pt x="38" y="89"/>
                          </a:lnTo>
                          <a:lnTo>
                            <a:pt x="38" y="88"/>
                          </a:lnTo>
                          <a:lnTo>
                            <a:pt x="39" y="89"/>
                          </a:lnTo>
                          <a:lnTo>
                            <a:pt x="39" y="92"/>
                          </a:lnTo>
                          <a:lnTo>
                            <a:pt x="40" y="89"/>
                          </a:lnTo>
                          <a:lnTo>
                            <a:pt x="40" y="90"/>
                          </a:lnTo>
                          <a:lnTo>
                            <a:pt x="40" y="90"/>
                          </a:lnTo>
                          <a:lnTo>
                            <a:pt x="41" y="92"/>
                          </a:lnTo>
                          <a:lnTo>
                            <a:pt x="41" y="90"/>
                          </a:lnTo>
                          <a:lnTo>
                            <a:pt x="42" y="89"/>
                          </a:lnTo>
                          <a:lnTo>
                            <a:pt x="42" y="89"/>
                          </a:lnTo>
                          <a:lnTo>
                            <a:pt x="42" y="89"/>
                          </a:lnTo>
                          <a:lnTo>
                            <a:pt x="43" y="88"/>
                          </a:lnTo>
                          <a:lnTo>
                            <a:pt x="43" y="86"/>
                          </a:lnTo>
                          <a:lnTo>
                            <a:pt x="44" y="87"/>
                          </a:lnTo>
                          <a:lnTo>
                            <a:pt x="44" y="87"/>
                          </a:lnTo>
                          <a:lnTo>
                            <a:pt x="45" y="89"/>
                          </a:lnTo>
                          <a:lnTo>
                            <a:pt x="45" y="88"/>
                          </a:lnTo>
                          <a:lnTo>
                            <a:pt x="45" y="87"/>
                          </a:lnTo>
                          <a:lnTo>
                            <a:pt x="46" y="88"/>
                          </a:lnTo>
                          <a:lnTo>
                            <a:pt x="46" y="90"/>
                          </a:lnTo>
                          <a:lnTo>
                            <a:pt x="47" y="92"/>
                          </a:lnTo>
                          <a:lnTo>
                            <a:pt x="47" y="93"/>
                          </a:lnTo>
                          <a:lnTo>
                            <a:pt x="47" y="93"/>
                          </a:lnTo>
                          <a:lnTo>
                            <a:pt x="48" y="93"/>
                          </a:lnTo>
                          <a:lnTo>
                            <a:pt x="48" y="93"/>
                          </a:lnTo>
                          <a:lnTo>
                            <a:pt x="49" y="97"/>
                          </a:lnTo>
                          <a:lnTo>
                            <a:pt x="49" y="97"/>
                          </a:lnTo>
                          <a:lnTo>
                            <a:pt x="50" y="96"/>
                          </a:lnTo>
                          <a:lnTo>
                            <a:pt x="50" y="96"/>
                          </a:lnTo>
                          <a:lnTo>
                            <a:pt x="50" y="98"/>
                          </a:lnTo>
                          <a:lnTo>
                            <a:pt x="51" y="98"/>
                          </a:lnTo>
                          <a:lnTo>
                            <a:pt x="51" y="100"/>
                          </a:lnTo>
                          <a:lnTo>
                            <a:pt x="52" y="104"/>
                          </a:lnTo>
                          <a:lnTo>
                            <a:pt x="52" y="99"/>
                          </a:lnTo>
                          <a:lnTo>
                            <a:pt x="52" y="106"/>
                          </a:lnTo>
                          <a:lnTo>
                            <a:pt x="53" y="103"/>
                          </a:lnTo>
                          <a:lnTo>
                            <a:pt x="53" y="103"/>
                          </a:lnTo>
                          <a:lnTo>
                            <a:pt x="54" y="103"/>
                          </a:lnTo>
                          <a:lnTo>
                            <a:pt x="54" y="102"/>
                          </a:lnTo>
                          <a:lnTo>
                            <a:pt x="55" y="100"/>
                          </a:lnTo>
                          <a:lnTo>
                            <a:pt x="55" y="100"/>
                          </a:lnTo>
                          <a:lnTo>
                            <a:pt x="55" y="102"/>
                          </a:lnTo>
                          <a:lnTo>
                            <a:pt x="56" y="102"/>
                          </a:lnTo>
                          <a:lnTo>
                            <a:pt x="56" y="101"/>
                          </a:lnTo>
                          <a:lnTo>
                            <a:pt x="57" y="102"/>
                          </a:lnTo>
                          <a:lnTo>
                            <a:pt x="57" y="100"/>
                          </a:lnTo>
                          <a:lnTo>
                            <a:pt x="57" y="99"/>
                          </a:lnTo>
                          <a:lnTo>
                            <a:pt x="58" y="101"/>
                          </a:lnTo>
                          <a:lnTo>
                            <a:pt x="58" y="100"/>
                          </a:lnTo>
                          <a:lnTo>
                            <a:pt x="59" y="99"/>
                          </a:lnTo>
                          <a:lnTo>
                            <a:pt x="59" y="99"/>
                          </a:lnTo>
                          <a:lnTo>
                            <a:pt x="60" y="99"/>
                          </a:lnTo>
                          <a:lnTo>
                            <a:pt x="60" y="103"/>
                          </a:lnTo>
                          <a:lnTo>
                            <a:pt x="60" y="102"/>
                          </a:lnTo>
                          <a:lnTo>
                            <a:pt x="61" y="104"/>
                          </a:lnTo>
                          <a:lnTo>
                            <a:pt x="61" y="106"/>
                          </a:lnTo>
                          <a:lnTo>
                            <a:pt x="62" y="102"/>
                          </a:lnTo>
                          <a:lnTo>
                            <a:pt x="62" y="108"/>
                          </a:lnTo>
                          <a:lnTo>
                            <a:pt x="62" y="108"/>
                          </a:lnTo>
                          <a:lnTo>
                            <a:pt x="63" y="108"/>
                          </a:lnTo>
                          <a:lnTo>
                            <a:pt x="63" y="107"/>
                          </a:lnTo>
                          <a:lnTo>
                            <a:pt x="64" y="109"/>
                          </a:lnTo>
                          <a:lnTo>
                            <a:pt x="64" y="110"/>
                          </a:lnTo>
                          <a:lnTo>
                            <a:pt x="65" y="109"/>
                          </a:lnTo>
                          <a:lnTo>
                            <a:pt x="65" y="112"/>
                          </a:lnTo>
                          <a:lnTo>
                            <a:pt x="65" y="114"/>
                          </a:lnTo>
                          <a:lnTo>
                            <a:pt x="66" y="112"/>
                          </a:lnTo>
                          <a:lnTo>
                            <a:pt x="66" y="110"/>
                          </a:lnTo>
                          <a:lnTo>
                            <a:pt x="67" y="110"/>
                          </a:lnTo>
                          <a:lnTo>
                            <a:pt x="67" y="115"/>
                          </a:lnTo>
                          <a:lnTo>
                            <a:pt x="67" y="117"/>
                          </a:lnTo>
                          <a:lnTo>
                            <a:pt x="68" y="117"/>
                          </a:lnTo>
                          <a:lnTo>
                            <a:pt x="68" y="114"/>
                          </a:lnTo>
                          <a:lnTo>
                            <a:pt x="69" y="116"/>
                          </a:lnTo>
                          <a:lnTo>
                            <a:pt x="69" y="115"/>
                          </a:lnTo>
                          <a:lnTo>
                            <a:pt x="70" y="115"/>
                          </a:lnTo>
                          <a:lnTo>
                            <a:pt x="70" y="110"/>
                          </a:lnTo>
                          <a:lnTo>
                            <a:pt x="70" y="110"/>
                          </a:lnTo>
                          <a:lnTo>
                            <a:pt x="71" y="109"/>
                          </a:lnTo>
                          <a:lnTo>
                            <a:pt x="71" y="111"/>
                          </a:lnTo>
                          <a:lnTo>
                            <a:pt x="72" y="110"/>
                          </a:lnTo>
                          <a:lnTo>
                            <a:pt x="72" y="109"/>
                          </a:lnTo>
                          <a:lnTo>
                            <a:pt x="72" y="108"/>
                          </a:lnTo>
                          <a:lnTo>
                            <a:pt x="73" y="110"/>
                          </a:lnTo>
                          <a:lnTo>
                            <a:pt x="73" y="111"/>
                          </a:lnTo>
                          <a:lnTo>
                            <a:pt x="74" y="111"/>
                          </a:lnTo>
                          <a:lnTo>
                            <a:pt x="74" y="111"/>
                          </a:lnTo>
                          <a:lnTo>
                            <a:pt x="75" y="110"/>
                          </a:lnTo>
                          <a:lnTo>
                            <a:pt x="75" y="114"/>
                          </a:lnTo>
                          <a:lnTo>
                            <a:pt x="75" y="113"/>
                          </a:lnTo>
                          <a:lnTo>
                            <a:pt x="76" y="115"/>
                          </a:lnTo>
                          <a:lnTo>
                            <a:pt x="76" y="116"/>
                          </a:lnTo>
                          <a:lnTo>
                            <a:pt x="77" y="113"/>
                          </a:lnTo>
                          <a:lnTo>
                            <a:pt x="77" y="116"/>
                          </a:lnTo>
                          <a:lnTo>
                            <a:pt x="77" y="119"/>
                          </a:lnTo>
                          <a:lnTo>
                            <a:pt x="78" y="117"/>
                          </a:lnTo>
                          <a:lnTo>
                            <a:pt x="78" y="117"/>
                          </a:lnTo>
                          <a:lnTo>
                            <a:pt x="79" y="117"/>
                          </a:lnTo>
                          <a:lnTo>
                            <a:pt x="79" y="119"/>
                          </a:lnTo>
                          <a:lnTo>
                            <a:pt x="80" y="118"/>
                          </a:lnTo>
                          <a:lnTo>
                            <a:pt x="80" y="121"/>
                          </a:lnTo>
                          <a:lnTo>
                            <a:pt x="80" y="119"/>
                          </a:lnTo>
                          <a:lnTo>
                            <a:pt x="81" y="119"/>
                          </a:lnTo>
                          <a:lnTo>
                            <a:pt x="81" y="117"/>
                          </a:lnTo>
                          <a:lnTo>
                            <a:pt x="82" y="118"/>
                          </a:lnTo>
                          <a:lnTo>
                            <a:pt x="82" y="118"/>
                          </a:lnTo>
                          <a:lnTo>
                            <a:pt x="82" y="119"/>
                          </a:lnTo>
                          <a:lnTo>
                            <a:pt x="83" y="118"/>
                          </a:lnTo>
                          <a:lnTo>
                            <a:pt x="83" y="115"/>
                          </a:lnTo>
                          <a:lnTo>
                            <a:pt x="84" y="114"/>
                          </a:lnTo>
                          <a:lnTo>
                            <a:pt x="84" y="115"/>
                          </a:lnTo>
                          <a:lnTo>
                            <a:pt x="85" y="118"/>
                          </a:lnTo>
                          <a:lnTo>
                            <a:pt x="85" y="113"/>
                          </a:lnTo>
                          <a:lnTo>
                            <a:pt x="85" y="112"/>
                          </a:lnTo>
                          <a:lnTo>
                            <a:pt x="86" y="112"/>
                          </a:lnTo>
                          <a:lnTo>
                            <a:pt x="86" y="112"/>
                          </a:lnTo>
                          <a:lnTo>
                            <a:pt x="87" y="113"/>
                          </a:lnTo>
                          <a:lnTo>
                            <a:pt x="87" y="111"/>
                          </a:lnTo>
                          <a:lnTo>
                            <a:pt x="87" y="113"/>
                          </a:lnTo>
                          <a:lnTo>
                            <a:pt x="88" y="114"/>
                          </a:lnTo>
                          <a:lnTo>
                            <a:pt x="88" y="113"/>
                          </a:lnTo>
                          <a:lnTo>
                            <a:pt x="89" y="114"/>
                          </a:lnTo>
                          <a:lnTo>
                            <a:pt x="89" y="114"/>
                          </a:lnTo>
                          <a:lnTo>
                            <a:pt x="90" y="116"/>
                          </a:lnTo>
                          <a:lnTo>
                            <a:pt x="90" y="116"/>
                          </a:lnTo>
                          <a:lnTo>
                            <a:pt x="90" y="115"/>
                          </a:lnTo>
                          <a:lnTo>
                            <a:pt x="91" y="117"/>
                          </a:lnTo>
                          <a:lnTo>
                            <a:pt x="91" y="116"/>
                          </a:lnTo>
                          <a:lnTo>
                            <a:pt x="92" y="116"/>
                          </a:lnTo>
                          <a:lnTo>
                            <a:pt x="92" y="118"/>
                          </a:lnTo>
                          <a:lnTo>
                            <a:pt x="92" y="118"/>
                          </a:lnTo>
                          <a:lnTo>
                            <a:pt x="93" y="116"/>
                          </a:lnTo>
                          <a:lnTo>
                            <a:pt x="93" y="119"/>
                          </a:lnTo>
                          <a:lnTo>
                            <a:pt x="94" y="118"/>
                          </a:lnTo>
                          <a:lnTo>
                            <a:pt x="94" y="115"/>
                          </a:lnTo>
                          <a:lnTo>
                            <a:pt x="95" y="113"/>
                          </a:lnTo>
                          <a:lnTo>
                            <a:pt x="95" y="115"/>
                          </a:lnTo>
                          <a:lnTo>
                            <a:pt x="95" y="116"/>
                          </a:lnTo>
                          <a:lnTo>
                            <a:pt x="96" y="116"/>
                          </a:lnTo>
                          <a:lnTo>
                            <a:pt x="96" y="116"/>
                          </a:lnTo>
                          <a:lnTo>
                            <a:pt x="97" y="112"/>
                          </a:lnTo>
                          <a:lnTo>
                            <a:pt x="97" y="110"/>
                          </a:lnTo>
                          <a:lnTo>
                            <a:pt x="97" y="109"/>
                          </a:lnTo>
                          <a:lnTo>
                            <a:pt x="98" y="110"/>
                          </a:lnTo>
                          <a:lnTo>
                            <a:pt x="98" y="108"/>
                          </a:lnTo>
                          <a:lnTo>
                            <a:pt x="99" y="108"/>
                          </a:lnTo>
                          <a:lnTo>
                            <a:pt x="99" y="108"/>
                          </a:lnTo>
                          <a:lnTo>
                            <a:pt x="100" y="105"/>
                          </a:lnTo>
                          <a:lnTo>
                            <a:pt x="100" y="106"/>
                          </a:lnTo>
                          <a:lnTo>
                            <a:pt x="100" y="107"/>
                          </a:lnTo>
                          <a:lnTo>
                            <a:pt x="101" y="106"/>
                          </a:lnTo>
                          <a:lnTo>
                            <a:pt x="101" y="107"/>
                          </a:lnTo>
                          <a:lnTo>
                            <a:pt x="102" y="106"/>
                          </a:lnTo>
                          <a:lnTo>
                            <a:pt x="102" y="109"/>
                          </a:lnTo>
                          <a:lnTo>
                            <a:pt x="102" y="106"/>
                          </a:lnTo>
                          <a:lnTo>
                            <a:pt x="103" y="109"/>
                          </a:lnTo>
                          <a:lnTo>
                            <a:pt x="103" y="107"/>
                          </a:lnTo>
                          <a:lnTo>
                            <a:pt x="104" y="108"/>
                          </a:lnTo>
                          <a:lnTo>
                            <a:pt x="104" y="108"/>
                          </a:lnTo>
                          <a:lnTo>
                            <a:pt x="105" y="112"/>
                          </a:lnTo>
                          <a:lnTo>
                            <a:pt x="105" y="109"/>
                          </a:lnTo>
                          <a:lnTo>
                            <a:pt x="105" y="109"/>
                          </a:lnTo>
                          <a:lnTo>
                            <a:pt x="106" y="111"/>
                          </a:lnTo>
                          <a:lnTo>
                            <a:pt x="106" y="110"/>
                          </a:lnTo>
                          <a:lnTo>
                            <a:pt x="107" y="111"/>
                          </a:lnTo>
                          <a:lnTo>
                            <a:pt x="107" y="112"/>
                          </a:lnTo>
                          <a:lnTo>
                            <a:pt x="107" y="112"/>
                          </a:lnTo>
                          <a:lnTo>
                            <a:pt x="108" y="115"/>
                          </a:lnTo>
                          <a:lnTo>
                            <a:pt x="108" y="113"/>
                          </a:lnTo>
                          <a:lnTo>
                            <a:pt x="109" y="114"/>
                          </a:lnTo>
                          <a:lnTo>
                            <a:pt x="109" y="115"/>
                          </a:lnTo>
                          <a:lnTo>
                            <a:pt x="110" y="115"/>
                          </a:lnTo>
                          <a:lnTo>
                            <a:pt x="110" y="114"/>
                          </a:lnTo>
                          <a:lnTo>
                            <a:pt x="110" y="111"/>
                          </a:lnTo>
                          <a:lnTo>
                            <a:pt x="111" y="110"/>
                          </a:lnTo>
                          <a:lnTo>
                            <a:pt x="111" y="112"/>
                          </a:lnTo>
                          <a:lnTo>
                            <a:pt x="112" y="109"/>
                          </a:lnTo>
                          <a:lnTo>
                            <a:pt x="112" y="107"/>
                          </a:lnTo>
                          <a:lnTo>
                            <a:pt x="112" y="107"/>
                          </a:lnTo>
                          <a:lnTo>
                            <a:pt x="113" y="106"/>
                          </a:lnTo>
                          <a:lnTo>
                            <a:pt x="113" y="106"/>
                          </a:lnTo>
                          <a:lnTo>
                            <a:pt x="114" y="107"/>
                          </a:lnTo>
                          <a:lnTo>
                            <a:pt x="114" y="108"/>
                          </a:lnTo>
                          <a:lnTo>
                            <a:pt x="115" y="106"/>
                          </a:lnTo>
                          <a:lnTo>
                            <a:pt x="115" y="106"/>
                          </a:lnTo>
                          <a:lnTo>
                            <a:pt x="115" y="106"/>
                          </a:lnTo>
                          <a:lnTo>
                            <a:pt x="116" y="107"/>
                          </a:lnTo>
                          <a:lnTo>
                            <a:pt x="116" y="105"/>
                          </a:lnTo>
                          <a:lnTo>
                            <a:pt x="117" y="106"/>
                          </a:lnTo>
                          <a:lnTo>
                            <a:pt x="117" y="107"/>
                          </a:lnTo>
                          <a:lnTo>
                            <a:pt x="117" y="106"/>
                          </a:lnTo>
                          <a:lnTo>
                            <a:pt x="118" y="108"/>
                          </a:lnTo>
                          <a:lnTo>
                            <a:pt x="118" y="110"/>
                          </a:lnTo>
                          <a:lnTo>
                            <a:pt x="119" y="110"/>
                          </a:lnTo>
                          <a:lnTo>
                            <a:pt x="119" y="109"/>
                          </a:lnTo>
                          <a:lnTo>
                            <a:pt x="120" y="108"/>
                          </a:lnTo>
                          <a:lnTo>
                            <a:pt x="120" y="111"/>
                          </a:lnTo>
                          <a:lnTo>
                            <a:pt x="120" y="109"/>
                          </a:lnTo>
                          <a:lnTo>
                            <a:pt x="121" y="109"/>
                          </a:lnTo>
                          <a:lnTo>
                            <a:pt x="121" y="111"/>
                          </a:lnTo>
                          <a:lnTo>
                            <a:pt x="122" y="111"/>
                          </a:lnTo>
                          <a:lnTo>
                            <a:pt x="122" y="111"/>
                          </a:lnTo>
                          <a:lnTo>
                            <a:pt x="122" y="112"/>
                          </a:lnTo>
                          <a:lnTo>
                            <a:pt x="123" y="113"/>
                          </a:lnTo>
                          <a:lnTo>
                            <a:pt x="123" y="115"/>
                          </a:lnTo>
                          <a:lnTo>
                            <a:pt x="124" y="113"/>
                          </a:lnTo>
                          <a:lnTo>
                            <a:pt x="124" y="112"/>
                          </a:lnTo>
                          <a:lnTo>
                            <a:pt x="125" y="109"/>
                          </a:lnTo>
                          <a:lnTo>
                            <a:pt x="125" y="109"/>
                          </a:lnTo>
                          <a:lnTo>
                            <a:pt x="125" y="109"/>
                          </a:lnTo>
                          <a:lnTo>
                            <a:pt x="126" y="110"/>
                          </a:lnTo>
                          <a:lnTo>
                            <a:pt x="126" y="106"/>
                          </a:lnTo>
                          <a:lnTo>
                            <a:pt x="127" y="109"/>
                          </a:lnTo>
                          <a:lnTo>
                            <a:pt x="127" y="106"/>
                          </a:lnTo>
                          <a:lnTo>
                            <a:pt x="127" y="104"/>
                          </a:lnTo>
                          <a:lnTo>
                            <a:pt x="128" y="106"/>
                          </a:lnTo>
                          <a:lnTo>
                            <a:pt x="128" y="109"/>
                          </a:lnTo>
                          <a:lnTo>
                            <a:pt x="129" y="108"/>
                          </a:lnTo>
                          <a:lnTo>
                            <a:pt x="129" y="106"/>
                          </a:lnTo>
                          <a:lnTo>
                            <a:pt x="130" y="109"/>
                          </a:lnTo>
                          <a:lnTo>
                            <a:pt x="130" y="108"/>
                          </a:lnTo>
                          <a:lnTo>
                            <a:pt x="130" y="107"/>
                          </a:lnTo>
                          <a:lnTo>
                            <a:pt x="131" y="107"/>
                          </a:lnTo>
                          <a:lnTo>
                            <a:pt x="131" y="107"/>
                          </a:lnTo>
                          <a:lnTo>
                            <a:pt x="132" y="108"/>
                          </a:lnTo>
                          <a:lnTo>
                            <a:pt x="132" y="106"/>
                          </a:lnTo>
                          <a:lnTo>
                            <a:pt x="132" y="110"/>
                          </a:lnTo>
                          <a:lnTo>
                            <a:pt x="133" y="110"/>
                          </a:lnTo>
                          <a:lnTo>
                            <a:pt x="133" y="109"/>
                          </a:lnTo>
                          <a:lnTo>
                            <a:pt x="134" y="113"/>
                          </a:lnTo>
                          <a:lnTo>
                            <a:pt x="134" y="111"/>
                          </a:lnTo>
                          <a:lnTo>
                            <a:pt x="135" y="111"/>
                          </a:lnTo>
                          <a:lnTo>
                            <a:pt x="135" y="113"/>
                          </a:lnTo>
                          <a:lnTo>
                            <a:pt x="135" y="113"/>
                          </a:lnTo>
                          <a:lnTo>
                            <a:pt x="136" y="114"/>
                          </a:lnTo>
                          <a:lnTo>
                            <a:pt x="136" y="114"/>
                          </a:lnTo>
                          <a:lnTo>
                            <a:pt x="137" y="115"/>
                          </a:lnTo>
                          <a:lnTo>
                            <a:pt x="137" y="118"/>
                          </a:lnTo>
                          <a:lnTo>
                            <a:pt x="137" y="115"/>
                          </a:lnTo>
                          <a:lnTo>
                            <a:pt x="138" y="115"/>
                          </a:lnTo>
                          <a:lnTo>
                            <a:pt x="138" y="113"/>
                          </a:lnTo>
                          <a:lnTo>
                            <a:pt x="139" y="112"/>
                          </a:lnTo>
                          <a:lnTo>
                            <a:pt x="139" y="115"/>
                          </a:lnTo>
                          <a:lnTo>
                            <a:pt x="140" y="113"/>
                          </a:lnTo>
                          <a:lnTo>
                            <a:pt x="140" y="111"/>
                          </a:lnTo>
                          <a:lnTo>
                            <a:pt x="140" y="112"/>
                          </a:lnTo>
                          <a:lnTo>
                            <a:pt x="141" y="114"/>
                          </a:lnTo>
                          <a:lnTo>
                            <a:pt x="141" y="112"/>
                          </a:lnTo>
                          <a:lnTo>
                            <a:pt x="142" y="112"/>
                          </a:lnTo>
                          <a:lnTo>
                            <a:pt x="142" y="108"/>
                          </a:lnTo>
                          <a:lnTo>
                            <a:pt x="142" y="106"/>
                          </a:lnTo>
                          <a:lnTo>
                            <a:pt x="143" y="109"/>
                          </a:lnTo>
                          <a:lnTo>
                            <a:pt x="143" y="109"/>
                          </a:lnTo>
                          <a:lnTo>
                            <a:pt x="144" y="112"/>
                          </a:lnTo>
                          <a:lnTo>
                            <a:pt x="144" y="110"/>
                          </a:lnTo>
                          <a:lnTo>
                            <a:pt x="145" y="112"/>
                          </a:lnTo>
                          <a:lnTo>
                            <a:pt x="145" y="111"/>
                          </a:lnTo>
                          <a:lnTo>
                            <a:pt x="145" y="110"/>
                          </a:lnTo>
                          <a:lnTo>
                            <a:pt x="146" y="114"/>
                          </a:lnTo>
                          <a:lnTo>
                            <a:pt x="146" y="113"/>
                          </a:lnTo>
                          <a:lnTo>
                            <a:pt x="147" y="114"/>
                          </a:lnTo>
                          <a:lnTo>
                            <a:pt x="147" y="114"/>
                          </a:lnTo>
                          <a:lnTo>
                            <a:pt x="147" y="118"/>
                          </a:lnTo>
                          <a:lnTo>
                            <a:pt x="148" y="117"/>
                          </a:lnTo>
                          <a:lnTo>
                            <a:pt x="148" y="119"/>
                          </a:lnTo>
                          <a:lnTo>
                            <a:pt x="149" y="117"/>
                          </a:lnTo>
                          <a:lnTo>
                            <a:pt x="149" y="118"/>
                          </a:lnTo>
                          <a:lnTo>
                            <a:pt x="150" y="120"/>
                          </a:lnTo>
                          <a:lnTo>
                            <a:pt x="150" y="121"/>
                          </a:lnTo>
                          <a:lnTo>
                            <a:pt x="150" y="120"/>
                          </a:lnTo>
                          <a:lnTo>
                            <a:pt x="151" y="121"/>
                          </a:lnTo>
                          <a:lnTo>
                            <a:pt x="151" y="121"/>
                          </a:lnTo>
                          <a:lnTo>
                            <a:pt x="152" y="121"/>
                          </a:lnTo>
                          <a:lnTo>
                            <a:pt x="152" y="120"/>
                          </a:lnTo>
                          <a:lnTo>
                            <a:pt x="152" y="119"/>
                          </a:lnTo>
                          <a:lnTo>
                            <a:pt x="153" y="117"/>
                          </a:lnTo>
                          <a:lnTo>
                            <a:pt x="153" y="118"/>
                          </a:lnTo>
                          <a:lnTo>
                            <a:pt x="154" y="117"/>
                          </a:lnTo>
                          <a:lnTo>
                            <a:pt x="154" y="116"/>
                          </a:lnTo>
                          <a:lnTo>
                            <a:pt x="155" y="113"/>
                          </a:lnTo>
                          <a:lnTo>
                            <a:pt x="155" y="114"/>
                          </a:lnTo>
                          <a:lnTo>
                            <a:pt x="155" y="114"/>
                          </a:lnTo>
                          <a:lnTo>
                            <a:pt x="156" y="115"/>
                          </a:lnTo>
                          <a:lnTo>
                            <a:pt x="156" y="116"/>
                          </a:lnTo>
                          <a:lnTo>
                            <a:pt x="157" y="112"/>
                          </a:lnTo>
                          <a:lnTo>
                            <a:pt x="157" y="114"/>
                          </a:lnTo>
                          <a:lnTo>
                            <a:pt x="157" y="112"/>
                          </a:lnTo>
                          <a:lnTo>
                            <a:pt x="158" y="113"/>
                          </a:lnTo>
                          <a:lnTo>
                            <a:pt x="158" y="115"/>
                          </a:lnTo>
                          <a:lnTo>
                            <a:pt x="159" y="113"/>
                          </a:lnTo>
                          <a:lnTo>
                            <a:pt x="159" y="116"/>
                          </a:lnTo>
                          <a:lnTo>
                            <a:pt x="160" y="117"/>
                          </a:lnTo>
                          <a:lnTo>
                            <a:pt x="160" y="116"/>
                          </a:lnTo>
                          <a:lnTo>
                            <a:pt x="160" y="116"/>
                          </a:lnTo>
                          <a:lnTo>
                            <a:pt x="161" y="115"/>
                          </a:lnTo>
                          <a:lnTo>
                            <a:pt x="161" y="116"/>
                          </a:lnTo>
                          <a:lnTo>
                            <a:pt x="162" y="116"/>
                          </a:lnTo>
                          <a:lnTo>
                            <a:pt x="162" y="114"/>
                          </a:lnTo>
                          <a:lnTo>
                            <a:pt x="162" y="115"/>
                          </a:lnTo>
                          <a:lnTo>
                            <a:pt x="163" y="113"/>
                          </a:lnTo>
                          <a:lnTo>
                            <a:pt x="163" y="115"/>
                          </a:lnTo>
                          <a:lnTo>
                            <a:pt x="164" y="116"/>
                          </a:lnTo>
                          <a:lnTo>
                            <a:pt x="164" y="117"/>
                          </a:lnTo>
                          <a:lnTo>
                            <a:pt x="165" y="117"/>
                          </a:lnTo>
                          <a:lnTo>
                            <a:pt x="165" y="117"/>
                          </a:lnTo>
                          <a:lnTo>
                            <a:pt x="165" y="116"/>
                          </a:lnTo>
                          <a:lnTo>
                            <a:pt x="166" y="115"/>
                          </a:lnTo>
                          <a:lnTo>
                            <a:pt x="166" y="114"/>
                          </a:lnTo>
                          <a:lnTo>
                            <a:pt x="167" y="113"/>
                          </a:lnTo>
                          <a:lnTo>
                            <a:pt x="167" y="113"/>
                          </a:lnTo>
                          <a:lnTo>
                            <a:pt x="167" y="114"/>
                          </a:lnTo>
                          <a:lnTo>
                            <a:pt x="168" y="111"/>
                          </a:lnTo>
                          <a:lnTo>
                            <a:pt x="168" y="108"/>
                          </a:lnTo>
                          <a:lnTo>
                            <a:pt x="169" y="110"/>
                          </a:lnTo>
                          <a:lnTo>
                            <a:pt x="169" y="107"/>
                          </a:lnTo>
                          <a:lnTo>
                            <a:pt x="170" y="105"/>
                          </a:lnTo>
                          <a:lnTo>
                            <a:pt x="170" y="106"/>
                          </a:lnTo>
                          <a:lnTo>
                            <a:pt x="170" y="108"/>
                          </a:lnTo>
                          <a:lnTo>
                            <a:pt x="171" y="110"/>
                          </a:lnTo>
                          <a:lnTo>
                            <a:pt x="171" y="111"/>
                          </a:lnTo>
                          <a:lnTo>
                            <a:pt x="172" y="109"/>
                          </a:lnTo>
                          <a:lnTo>
                            <a:pt x="172" y="107"/>
                          </a:lnTo>
                          <a:lnTo>
                            <a:pt x="172" y="109"/>
                          </a:lnTo>
                          <a:lnTo>
                            <a:pt x="173" y="111"/>
                          </a:lnTo>
                          <a:lnTo>
                            <a:pt x="173" y="111"/>
                          </a:lnTo>
                          <a:lnTo>
                            <a:pt x="174" y="112"/>
                          </a:lnTo>
                          <a:lnTo>
                            <a:pt x="174" y="113"/>
                          </a:lnTo>
                          <a:lnTo>
                            <a:pt x="175" y="113"/>
                          </a:lnTo>
                          <a:lnTo>
                            <a:pt x="175" y="111"/>
                          </a:lnTo>
                          <a:lnTo>
                            <a:pt x="175" y="112"/>
                          </a:lnTo>
                          <a:lnTo>
                            <a:pt x="176" y="116"/>
                          </a:lnTo>
                          <a:lnTo>
                            <a:pt x="176" y="114"/>
                          </a:lnTo>
                          <a:lnTo>
                            <a:pt x="177" y="116"/>
                          </a:lnTo>
                          <a:lnTo>
                            <a:pt x="177" y="115"/>
                          </a:lnTo>
                          <a:lnTo>
                            <a:pt x="177" y="117"/>
                          </a:lnTo>
                          <a:lnTo>
                            <a:pt x="178" y="115"/>
                          </a:lnTo>
                          <a:lnTo>
                            <a:pt x="178" y="116"/>
                          </a:lnTo>
                          <a:lnTo>
                            <a:pt x="179" y="117"/>
                          </a:lnTo>
                          <a:lnTo>
                            <a:pt x="179" y="116"/>
                          </a:lnTo>
                          <a:lnTo>
                            <a:pt x="180" y="117"/>
                          </a:lnTo>
                          <a:lnTo>
                            <a:pt x="180" y="117"/>
                          </a:lnTo>
                          <a:lnTo>
                            <a:pt x="180" y="117"/>
                          </a:lnTo>
                          <a:lnTo>
                            <a:pt x="181" y="116"/>
                          </a:lnTo>
                          <a:lnTo>
                            <a:pt x="181" y="115"/>
                          </a:lnTo>
                          <a:lnTo>
                            <a:pt x="182" y="115"/>
                          </a:lnTo>
                          <a:lnTo>
                            <a:pt x="182" y="115"/>
                          </a:lnTo>
                          <a:lnTo>
                            <a:pt x="182" y="114"/>
                          </a:lnTo>
                          <a:lnTo>
                            <a:pt x="183" y="112"/>
                          </a:lnTo>
                          <a:lnTo>
                            <a:pt x="183" y="114"/>
                          </a:lnTo>
                          <a:lnTo>
                            <a:pt x="184" y="115"/>
                          </a:lnTo>
                          <a:lnTo>
                            <a:pt x="184" y="114"/>
                          </a:lnTo>
                          <a:lnTo>
                            <a:pt x="185" y="114"/>
                          </a:lnTo>
                          <a:lnTo>
                            <a:pt x="185" y="114"/>
                          </a:lnTo>
                          <a:lnTo>
                            <a:pt x="185" y="116"/>
                          </a:lnTo>
                          <a:lnTo>
                            <a:pt x="186" y="117"/>
                          </a:lnTo>
                          <a:lnTo>
                            <a:pt x="186" y="115"/>
                          </a:lnTo>
                          <a:lnTo>
                            <a:pt x="187" y="117"/>
                          </a:lnTo>
                          <a:lnTo>
                            <a:pt x="187" y="117"/>
                          </a:lnTo>
                          <a:lnTo>
                            <a:pt x="187" y="117"/>
                          </a:lnTo>
                          <a:lnTo>
                            <a:pt x="188" y="118"/>
                          </a:lnTo>
                          <a:lnTo>
                            <a:pt x="188" y="118"/>
                          </a:lnTo>
                          <a:lnTo>
                            <a:pt x="189" y="117"/>
                          </a:lnTo>
                          <a:lnTo>
                            <a:pt x="189" y="119"/>
                          </a:lnTo>
                          <a:lnTo>
                            <a:pt x="190" y="118"/>
                          </a:lnTo>
                          <a:lnTo>
                            <a:pt x="190" y="119"/>
                          </a:lnTo>
                          <a:lnTo>
                            <a:pt x="190" y="120"/>
                          </a:lnTo>
                          <a:lnTo>
                            <a:pt x="191" y="121"/>
                          </a:lnTo>
                          <a:lnTo>
                            <a:pt x="191" y="121"/>
                          </a:lnTo>
                          <a:lnTo>
                            <a:pt x="192" y="121"/>
                          </a:lnTo>
                          <a:lnTo>
                            <a:pt x="192" y="119"/>
                          </a:lnTo>
                          <a:lnTo>
                            <a:pt x="192" y="122"/>
                          </a:lnTo>
                          <a:lnTo>
                            <a:pt x="193" y="122"/>
                          </a:lnTo>
                          <a:lnTo>
                            <a:pt x="193" y="122"/>
                          </a:lnTo>
                          <a:lnTo>
                            <a:pt x="194" y="122"/>
                          </a:lnTo>
                          <a:lnTo>
                            <a:pt x="194" y="123"/>
                          </a:lnTo>
                          <a:lnTo>
                            <a:pt x="195" y="124"/>
                          </a:lnTo>
                          <a:lnTo>
                            <a:pt x="195" y="122"/>
                          </a:lnTo>
                          <a:lnTo>
                            <a:pt x="195" y="120"/>
                          </a:lnTo>
                          <a:lnTo>
                            <a:pt x="196" y="121"/>
                          </a:lnTo>
                          <a:lnTo>
                            <a:pt x="196" y="118"/>
                          </a:lnTo>
                          <a:lnTo>
                            <a:pt x="197" y="116"/>
                          </a:lnTo>
                          <a:lnTo>
                            <a:pt x="197" y="116"/>
                          </a:lnTo>
                          <a:lnTo>
                            <a:pt x="197" y="113"/>
                          </a:lnTo>
                          <a:lnTo>
                            <a:pt x="198" y="113"/>
                          </a:lnTo>
                          <a:lnTo>
                            <a:pt x="198" y="116"/>
                          </a:lnTo>
                          <a:lnTo>
                            <a:pt x="199" y="115"/>
                          </a:lnTo>
                          <a:lnTo>
                            <a:pt x="199" y="112"/>
                          </a:lnTo>
                          <a:lnTo>
                            <a:pt x="200" y="114"/>
                          </a:lnTo>
                          <a:lnTo>
                            <a:pt x="200" y="114"/>
                          </a:lnTo>
                          <a:lnTo>
                            <a:pt x="200" y="116"/>
                          </a:lnTo>
                          <a:lnTo>
                            <a:pt x="201" y="116"/>
                          </a:lnTo>
                          <a:lnTo>
                            <a:pt x="201" y="113"/>
                          </a:lnTo>
                          <a:lnTo>
                            <a:pt x="202" y="116"/>
                          </a:lnTo>
                          <a:lnTo>
                            <a:pt x="202" y="118"/>
                          </a:lnTo>
                          <a:lnTo>
                            <a:pt x="202" y="117"/>
                          </a:lnTo>
                          <a:lnTo>
                            <a:pt x="203" y="119"/>
                          </a:lnTo>
                          <a:lnTo>
                            <a:pt x="203" y="119"/>
                          </a:lnTo>
                          <a:lnTo>
                            <a:pt x="204" y="120"/>
                          </a:lnTo>
                          <a:lnTo>
                            <a:pt x="204" y="118"/>
                          </a:lnTo>
                          <a:lnTo>
                            <a:pt x="205" y="121"/>
                          </a:lnTo>
                          <a:lnTo>
                            <a:pt x="205" y="122"/>
                          </a:lnTo>
                          <a:lnTo>
                            <a:pt x="205" y="120"/>
                          </a:lnTo>
                          <a:lnTo>
                            <a:pt x="206" y="123"/>
                          </a:lnTo>
                          <a:lnTo>
                            <a:pt x="206" y="123"/>
                          </a:lnTo>
                          <a:lnTo>
                            <a:pt x="207" y="121"/>
                          </a:lnTo>
                          <a:lnTo>
                            <a:pt x="207" y="120"/>
                          </a:lnTo>
                          <a:lnTo>
                            <a:pt x="207" y="119"/>
                          </a:lnTo>
                          <a:lnTo>
                            <a:pt x="208" y="118"/>
                          </a:lnTo>
                          <a:lnTo>
                            <a:pt x="208" y="117"/>
                          </a:lnTo>
                          <a:lnTo>
                            <a:pt x="209" y="116"/>
                          </a:lnTo>
                          <a:lnTo>
                            <a:pt x="209" y="116"/>
                          </a:lnTo>
                          <a:lnTo>
                            <a:pt x="210" y="117"/>
                          </a:lnTo>
                          <a:lnTo>
                            <a:pt x="210" y="116"/>
                          </a:lnTo>
                          <a:lnTo>
                            <a:pt x="210" y="113"/>
                          </a:lnTo>
                          <a:lnTo>
                            <a:pt x="211" y="114"/>
                          </a:lnTo>
                          <a:lnTo>
                            <a:pt x="211" y="111"/>
                          </a:lnTo>
                          <a:lnTo>
                            <a:pt x="212" y="114"/>
                          </a:lnTo>
                          <a:lnTo>
                            <a:pt x="212" y="113"/>
                          </a:lnTo>
                          <a:lnTo>
                            <a:pt x="212" y="113"/>
                          </a:lnTo>
                          <a:lnTo>
                            <a:pt x="213" y="114"/>
                          </a:lnTo>
                          <a:lnTo>
                            <a:pt x="213" y="112"/>
                          </a:lnTo>
                          <a:lnTo>
                            <a:pt x="214" y="111"/>
                          </a:lnTo>
                          <a:lnTo>
                            <a:pt x="214" y="115"/>
                          </a:lnTo>
                          <a:lnTo>
                            <a:pt x="215" y="116"/>
                          </a:lnTo>
                          <a:lnTo>
                            <a:pt x="215" y="114"/>
                          </a:lnTo>
                          <a:lnTo>
                            <a:pt x="215" y="116"/>
                          </a:lnTo>
                          <a:lnTo>
                            <a:pt x="216" y="117"/>
                          </a:lnTo>
                          <a:lnTo>
                            <a:pt x="216" y="116"/>
                          </a:lnTo>
                          <a:lnTo>
                            <a:pt x="217" y="115"/>
                          </a:lnTo>
                          <a:lnTo>
                            <a:pt x="217" y="115"/>
                          </a:lnTo>
                          <a:lnTo>
                            <a:pt x="217" y="117"/>
                          </a:lnTo>
                          <a:lnTo>
                            <a:pt x="218" y="118"/>
                          </a:lnTo>
                          <a:lnTo>
                            <a:pt x="218" y="119"/>
                          </a:lnTo>
                          <a:lnTo>
                            <a:pt x="219" y="121"/>
                          </a:lnTo>
                          <a:lnTo>
                            <a:pt x="219" y="120"/>
                          </a:lnTo>
                          <a:lnTo>
                            <a:pt x="220" y="117"/>
                          </a:lnTo>
                          <a:lnTo>
                            <a:pt x="220" y="119"/>
                          </a:lnTo>
                          <a:lnTo>
                            <a:pt x="220" y="117"/>
                          </a:lnTo>
                          <a:lnTo>
                            <a:pt x="221" y="122"/>
                          </a:lnTo>
                          <a:lnTo>
                            <a:pt x="221" y="119"/>
                          </a:lnTo>
                          <a:lnTo>
                            <a:pt x="222" y="119"/>
                          </a:lnTo>
                          <a:lnTo>
                            <a:pt x="222" y="120"/>
                          </a:lnTo>
                          <a:lnTo>
                            <a:pt x="222" y="114"/>
                          </a:lnTo>
                          <a:lnTo>
                            <a:pt x="223" y="115"/>
                          </a:lnTo>
                          <a:lnTo>
                            <a:pt x="223" y="116"/>
                          </a:lnTo>
                          <a:lnTo>
                            <a:pt x="224" y="116"/>
                          </a:lnTo>
                          <a:lnTo>
                            <a:pt x="224" y="114"/>
                          </a:lnTo>
                          <a:lnTo>
                            <a:pt x="225" y="115"/>
                          </a:lnTo>
                          <a:lnTo>
                            <a:pt x="225" y="111"/>
                          </a:lnTo>
                          <a:lnTo>
                            <a:pt x="225" y="112"/>
                          </a:lnTo>
                          <a:lnTo>
                            <a:pt x="226" y="113"/>
                          </a:lnTo>
                          <a:lnTo>
                            <a:pt x="226" y="109"/>
                          </a:lnTo>
                          <a:lnTo>
                            <a:pt x="227" y="113"/>
                          </a:lnTo>
                          <a:lnTo>
                            <a:pt x="227" y="115"/>
                          </a:lnTo>
                          <a:lnTo>
                            <a:pt x="227" y="114"/>
                          </a:lnTo>
                          <a:lnTo>
                            <a:pt x="228" y="112"/>
                          </a:lnTo>
                          <a:lnTo>
                            <a:pt x="228" y="111"/>
                          </a:lnTo>
                          <a:lnTo>
                            <a:pt x="229" y="110"/>
                          </a:lnTo>
                          <a:lnTo>
                            <a:pt x="229" y="113"/>
                          </a:lnTo>
                          <a:lnTo>
                            <a:pt x="230" y="113"/>
                          </a:lnTo>
                          <a:lnTo>
                            <a:pt x="230" y="116"/>
                          </a:lnTo>
                          <a:lnTo>
                            <a:pt x="230" y="114"/>
                          </a:lnTo>
                          <a:lnTo>
                            <a:pt x="231" y="117"/>
                          </a:lnTo>
                          <a:lnTo>
                            <a:pt x="231" y="120"/>
                          </a:lnTo>
                          <a:lnTo>
                            <a:pt x="232" y="117"/>
                          </a:lnTo>
                          <a:lnTo>
                            <a:pt x="232" y="121"/>
                          </a:lnTo>
                          <a:lnTo>
                            <a:pt x="232" y="121"/>
                          </a:lnTo>
                          <a:lnTo>
                            <a:pt x="233" y="117"/>
                          </a:lnTo>
                          <a:lnTo>
                            <a:pt x="233" y="118"/>
                          </a:lnTo>
                          <a:lnTo>
                            <a:pt x="234" y="118"/>
                          </a:lnTo>
                          <a:lnTo>
                            <a:pt x="234" y="118"/>
                          </a:lnTo>
                          <a:lnTo>
                            <a:pt x="235" y="121"/>
                          </a:lnTo>
                          <a:lnTo>
                            <a:pt x="235" y="118"/>
                          </a:lnTo>
                          <a:lnTo>
                            <a:pt x="235" y="117"/>
                          </a:lnTo>
                          <a:lnTo>
                            <a:pt x="236" y="116"/>
                          </a:lnTo>
                          <a:lnTo>
                            <a:pt x="236" y="120"/>
                          </a:lnTo>
                          <a:lnTo>
                            <a:pt x="237" y="119"/>
                          </a:lnTo>
                          <a:lnTo>
                            <a:pt x="237" y="117"/>
                          </a:lnTo>
                          <a:lnTo>
                            <a:pt x="237" y="114"/>
                          </a:lnTo>
                          <a:lnTo>
                            <a:pt x="238" y="116"/>
                          </a:lnTo>
                          <a:lnTo>
                            <a:pt x="238" y="113"/>
                          </a:lnTo>
                          <a:lnTo>
                            <a:pt x="239" y="113"/>
                          </a:lnTo>
                          <a:lnTo>
                            <a:pt x="239" y="112"/>
                          </a:lnTo>
                          <a:lnTo>
                            <a:pt x="240" y="113"/>
                          </a:lnTo>
                          <a:lnTo>
                            <a:pt x="240" y="114"/>
                          </a:lnTo>
                          <a:lnTo>
                            <a:pt x="240" y="112"/>
                          </a:lnTo>
                          <a:lnTo>
                            <a:pt x="241" y="114"/>
                          </a:lnTo>
                          <a:lnTo>
                            <a:pt x="241" y="113"/>
                          </a:lnTo>
                          <a:lnTo>
                            <a:pt x="242" y="113"/>
                          </a:lnTo>
                          <a:lnTo>
                            <a:pt x="242" y="114"/>
                          </a:lnTo>
                          <a:lnTo>
                            <a:pt x="242" y="113"/>
                          </a:lnTo>
                          <a:lnTo>
                            <a:pt x="243" y="113"/>
                          </a:lnTo>
                          <a:lnTo>
                            <a:pt x="243" y="113"/>
                          </a:lnTo>
                          <a:lnTo>
                            <a:pt x="244" y="113"/>
                          </a:lnTo>
                          <a:lnTo>
                            <a:pt x="244" y="116"/>
                          </a:lnTo>
                          <a:lnTo>
                            <a:pt x="245" y="116"/>
                          </a:lnTo>
                          <a:lnTo>
                            <a:pt x="245" y="118"/>
                          </a:lnTo>
                          <a:lnTo>
                            <a:pt x="245" y="121"/>
                          </a:lnTo>
                          <a:lnTo>
                            <a:pt x="246" y="119"/>
                          </a:lnTo>
                          <a:lnTo>
                            <a:pt x="246" y="121"/>
                          </a:lnTo>
                          <a:lnTo>
                            <a:pt x="247" y="119"/>
                          </a:lnTo>
                          <a:lnTo>
                            <a:pt x="247" y="118"/>
                          </a:lnTo>
                          <a:lnTo>
                            <a:pt x="247" y="119"/>
                          </a:lnTo>
                          <a:lnTo>
                            <a:pt x="248" y="121"/>
                          </a:lnTo>
                          <a:lnTo>
                            <a:pt x="248" y="119"/>
                          </a:lnTo>
                          <a:lnTo>
                            <a:pt x="249" y="121"/>
                          </a:lnTo>
                          <a:lnTo>
                            <a:pt x="249" y="123"/>
                          </a:lnTo>
                          <a:lnTo>
                            <a:pt x="250" y="122"/>
                          </a:lnTo>
                          <a:lnTo>
                            <a:pt x="250" y="118"/>
                          </a:lnTo>
                          <a:lnTo>
                            <a:pt x="250" y="119"/>
                          </a:lnTo>
                          <a:lnTo>
                            <a:pt x="251" y="117"/>
                          </a:lnTo>
                          <a:lnTo>
                            <a:pt x="251" y="118"/>
                          </a:lnTo>
                          <a:lnTo>
                            <a:pt x="252" y="115"/>
                          </a:lnTo>
                          <a:lnTo>
                            <a:pt x="252" y="114"/>
                          </a:lnTo>
                          <a:lnTo>
                            <a:pt x="252" y="112"/>
                          </a:lnTo>
                          <a:lnTo>
                            <a:pt x="253" y="114"/>
                          </a:lnTo>
                          <a:lnTo>
                            <a:pt x="253" y="111"/>
                          </a:lnTo>
                          <a:lnTo>
                            <a:pt x="254" y="113"/>
                          </a:lnTo>
                          <a:lnTo>
                            <a:pt x="254" y="113"/>
                          </a:lnTo>
                          <a:lnTo>
                            <a:pt x="255" y="114"/>
                          </a:lnTo>
                          <a:lnTo>
                            <a:pt x="255" y="115"/>
                          </a:lnTo>
                          <a:lnTo>
                            <a:pt x="255" y="114"/>
                          </a:lnTo>
                          <a:lnTo>
                            <a:pt x="256" y="115"/>
                          </a:lnTo>
                          <a:lnTo>
                            <a:pt x="256" y="111"/>
                          </a:lnTo>
                          <a:lnTo>
                            <a:pt x="257" y="118"/>
                          </a:lnTo>
                          <a:lnTo>
                            <a:pt x="257" y="116"/>
                          </a:lnTo>
                          <a:lnTo>
                            <a:pt x="257" y="116"/>
                          </a:lnTo>
                          <a:lnTo>
                            <a:pt x="258" y="115"/>
                          </a:lnTo>
                          <a:lnTo>
                            <a:pt x="258" y="117"/>
                          </a:lnTo>
                          <a:lnTo>
                            <a:pt x="259" y="117"/>
                          </a:lnTo>
                          <a:lnTo>
                            <a:pt x="259" y="117"/>
                          </a:lnTo>
                          <a:lnTo>
                            <a:pt x="260" y="116"/>
                          </a:lnTo>
                          <a:lnTo>
                            <a:pt x="260" y="118"/>
                          </a:lnTo>
                          <a:lnTo>
                            <a:pt x="260" y="119"/>
                          </a:lnTo>
                          <a:lnTo>
                            <a:pt x="261" y="117"/>
                          </a:lnTo>
                          <a:lnTo>
                            <a:pt x="261" y="119"/>
                          </a:lnTo>
                          <a:lnTo>
                            <a:pt x="262" y="117"/>
                          </a:lnTo>
                          <a:lnTo>
                            <a:pt x="262" y="113"/>
                          </a:lnTo>
                          <a:lnTo>
                            <a:pt x="262" y="117"/>
                          </a:lnTo>
                          <a:lnTo>
                            <a:pt x="263" y="118"/>
                          </a:lnTo>
                          <a:lnTo>
                            <a:pt x="263" y="115"/>
                          </a:lnTo>
                          <a:lnTo>
                            <a:pt x="264" y="114"/>
                          </a:lnTo>
                          <a:lnTo>
                            <a:pt x="264" y="116"/>
                          </a:lnTo>
                          <a:lnTo>
                            <a:pt x="265" y="114"/>
                          </a:lnTo>
                          <a:lnTo>
                            <a:pt x="265" y="115"/>
                          </a:lnTo>
                          <a:lnTo>
                            <a:pt x="265" y="114"/>
                          </a:lnTo>
                          <a:lnTo>
                            <a:pt x="266" y="113"/>
                          </a:lnTo>
                          <a:lnTo>
                            <a:pt x="266" y="111"/>
                          </a:lnTo>
                          <a:lnTo>
                            <a:pt x="267" y="111"/>
                          </a:lnTo>
                          <a:lnTo>
                            <a:pt x="267" y="111"/>
                          </a:lnTo>
                          <a:lnTo>
                            <a:pt x="267" y="112"/>
                          </a:lnTo>
                          <a:lnTo>
                            <a:pt x="268" y="110"/>
                          </a:lnTo>
                          <a:lnTo>
                            <a:pt x="268" y="112"/>
                          </a:lnTo>
                          <a:lnTo>
                            <a:pt x="269" y="111"/>
                          </a:lnTo>
                          <a:lnTo>
                            <a:pt x="269" y="112"/>
                          </a:lnTo>
                          <a:lnTo>
                            <a:pt x="270" y="115"/>
                          </a:lnTo>
                          <a:lnTo>
                            <a:pt x="270" y="114"/>
                          </a:lnTo>
                          <a:lnTo>
                            <a:pt x="270" y="116"/>
                          </a:lnTo>
                          <a:lnTo>
                            <a:pt x="271" y="116"/>
                          </a:lnTo>
                          <a:lnTo>
                            <a:pt x="271" y="115"/>
                          </a:lnTo>
                          <a:lnTo>
                            <a:pt x="272" y="119"/>
                          </a:lnTo>
                          <a:lnTo>
                            <a:pt x="272" y="118"/>
                          </a:lnTo>
                          <a:lnTo>
                            <a:pt x="272" y="122"/>
                          </a:lnTo>
                          <a:lnTo>
                            <a:pt x="273" y="119"/>
                          </a:lnTo>
                          <a:lnTo>
                            <a:pt x="273" y="119"/>
                          </a:lnTo>
                          <a:lnTo>
                            <a:pt x="274" y="118"/>
                          </a:lnTo>
                          <a:lnTo>
                            <a:pt x="274" y="119"/>
                          </a:lnTo>
                          <a:lnTo>
                            <a:pt x="275" y="121"/>
                          </a:lnTo>
                          <a:lnTo>
                            <a:pt x="275" y="122"/>
                          </a:lnTo>
                          <a:lnTo>
                            <a:pt x="275" y="122"/>
                          </a:lnTo>
                          <a:lnTo>
                            <a:pt x="276" y="120"/>
                          </a:lnTo>
                          <a:lnTo>
                            <a:pt x="276" y="122"/>
                          </a:lnTo>
                          <a:lnTo>
                            <a:pt x="277" y="123"/>
                          </a:lnTo>
                          <a:lnTo>
                            <a:pt x="277" y="121"/>
                          </a:lnTo>
                          <a:lnTo>
                            <a:pt x="277" y="121"/>
                          </a:lnTo>
                          <a:lnTo>
                            <a:pt x="278" y="119"/>
                          </a:lnTo>
                          <a:lnTo>
                            <a:pt x="278" y="118"/>
                          </a:lnTo>
                          <a:lnTo>
                            <a:pt x="279" y="118"/>
                          </a:lnTo>
                          <a:lnTo>
                            <a:pt x="279" y="115"/>
                          </a:lnTo>
                          <a:lnTo>
                            <a:pt x="280" y="114"/>
                          </a:lnTo>
                          <a:lnTo>
                            <a:pt x="280" y="117"/>
                          </a:lnTo>
                          <a:lnTo>
                            <a:pt x="280" y="117"/>
                          </a:lnTo>
                          <a:lnTo>
                            <a:pt x="281" y="118"/>
                          </a:lnTo>
                          <a:lnTo>
                            <a:pt x="281" y="116"/>
                          </a:lnTo>
                          <a:lnTo>
                            <a:pt x="282" y="118"/>
                          </a:lnTo>
                          <a:lnTo>
                            <a:pt x="282" y="115"/>
                          </a:lnTo>
                          <a:lnTo>
                            <a:pt x="282" y="117"/>
                          </a:lnTo>
                          <a:lnTo>
                            <a:pt x="283" y="119"/>
                          </a:lnTo>
                          <a:lnTo>
                            <a:pt x="283" y="118"/>
                          </a:lnTo>
                          <a:lnTo>
                            <a:pt x="284" y="119"/>
                          </a:lnTo>
                          <a:lnTo>
                            <a:pt x="284" y="118"/>
                          </a:lnTo>
                          <a:lnTo>
                            <a:pt x="285" y="119"/>
                          </a:lnTo>
                          <a:lnTo>
                            <a:pt x="285" y="121"/>
                          </a:lnTo>
                          <a:lnTo>
                            <a:pt x="285" y="122"/>
                          </a:lnTo>
                          <a:lnTo>
                            <a:pt x="286" y="123"/>
                          </a:lnTo>
                          <a:lnTo>
                            <a:pt x="286" y="124"/>
                          </a:lnTo>
                          <a:lnTo>
                            <a:pt x="287" y="122"/>
                          </a:lnTo>
                          <a:lnTo>
                            <a:pt x="287" y="126"/>
                          </a:lnTo>
                          <a:lnTo>
                            <a:pt x="287" y="123"/>
                          </a:lnTo>
                          <a:lnTo>
                            <a:pt x="288" y="126"/>
                          </a:lnTo>
                          <a:lnTo>
                            <a:pt x="288" y="126"/>
                          </a:lnTo>
                          <a:lnTo>
                            <a:pt x="289" y="128"/>
                          </a:lnTo>
                          <a:lnTo>
                            <a:pt x="289" y="127"/>
                          </a:lnTo>
                          <a:lnTo>
                            <a:pt x="290" y="127"/>
                          </a:lnTo>
                          <a:lnTo>
                            <a:pt x="290" y="126"/>
                          </a:lnTo>
                          <a:lnTo>
                            <a:pt x="290" y="127"/>
                          </a:lnTo>
                          <a:lnTo>
                            <a:pt x="291" y="121"/>
                          </a:lnTo>
                          <a:lnTo>
                            <a:pt x="291" y="121"/>
                          </a:lnTo>
                          <a:lnTo>
                            <a:pt x="292" y="122"/>
                          </a:lnTo>
                          <a:lnTo>
                            <a:pt x="292" y="121"/>
                          </a:lnTo>
                          <a:lnTo>
                            <a:pt x="292" y="120"/>
                          </a:lnTo>
                          <a:lnTo>
                            <a:pt x="293" y="123"/>
                          </a:lnTo>
                          <a:lnTo>
                            <a:pt x="293" y="122"/>
                          </a:lnTo>
                          <a:lnTo>
                            <a:pt x="294" y="118"/>
                          </a:lnTo>
                          <a:lnTo>
                            <a:pt x="294" y="119"/>
                          </a:lnTo>
                          <a:lnTo>
                            <a:pt x="295" y="120"/>
                          </a:lnTo>
                          <a:lnTo>
                            <a:pt x="295" y="118"/>
                          </a:lnTo>
                          <a:lnTo>
                            <a:pt x="295" y="119"/>
                          </a:lnTo>
                          <a:lnTo>
                            <a:pt x="296" y="119"/>
                          </a:lnTo>
                          <a:lnTo>
                            <a:pt x="296" y="121"/>
                          </a:lnTo>
                          <a:lnTo>
                            <a:pt x="297" y="119"/>
                          </a:lnTo>
                          <a:lnTo>
                            <a:pt x="297" y="119"/>
                          </a:lnTo>
                          <a:lnTo>
                            <a:pt x="297" y="120"/>
                          </a:lnTo>
                          <a:lnTo>
                            <a:pt x="298" y="121"/>
                          </a:lnTo>
                          <a:lnTo>
                            <a:pt x="298" y="120"/>
                          </a:lnTo>
                          <a:lnTo>
                            <a:pt x="299" y="122"/>
                          </a:lnTo>
                          <a:lnTo>
                            <a:pt x="299" y="123"/>
                          </a:lnTo>
                          <a:lnTo>
                            <a:pt x="300" y="123"/>
                          </a:lnTo>
                          <a:lnTo>
                            <a:pt x="300" y="124"/>
                          </a:lnTo>
                          <a:lnTo>
                            <a:pt x="300" y="120"/>
                          </a:lnTo>
                          <a:lnTo>
                            <a:pt x="301" y="123"/>
                          </a:lnTo>
                          <a:lnTo>
                            <a:pt x="301" y="121"/>
                          </a:lnTo>
                          <a:lnTo>
                            <a:pt x="302" y="121"/>
                          </a:lnTo>
                          <a:lnTo>
                            <a:pt x="302" y="122"/>
                          </a:lnTo>
                          <a:lnTo>
                            <a:pt x="302" y="122"/>
                          </a:lnTo>
                          <a:lnTo>
                            <a:pt x="303" y="123"/>
                          </a:lnTo>
                          <a:lnTo>
                            <a:pt x="303" y="122"/>
                          </a:lnTo>
                          <a:lnTo>
                            <a:pt x="304" y="121"/>
                          </a:lnTo>
                          <a:lnTo>
                            <a:pt x="304" y="122"/>
                          </a:lnTo>
                          <a:lnTo>
                            <a:pt x="305" y="121"/>
                          </a:lnTo>
                          <a:lnTo>
                            <a:pt x="305" y="119"/>
                          </a:lnTo>
                          <a:lnTo>
                            <a:pt x="305" y="119"/>
                          </a:lnTo>
                          <a:lnTo>
                            <a:pt x="306" y="120"/>
                          </a:lnTo>
                          <a:lnTo>
                            <a:pt x="306" y="117"/>
                          </a:lnTo>
                          <a:lnTo>
                            <a:pt x="307" y="116"/>
                          </a:lnTo>
                          <a:lnTo>
                            <a:pt x="307" y="115"/>
                          </a:lnTo>
                          <a:lnTo>
                            <a:pt x="307" y="117"/>
                          </a:lnTo>
                          <a:lnTo>
                            <a:pt x="308" y="114"/>
                          </a:lnTo>
                          <a:lnTo>
                            <a:pt x="308" y="113"/>
                          </a:lnTo>
                          <a:lnTo>
                            <a:pt x="309" y="114"/>
                          </a:lnTo>
                          <a:lnTo>
                            <a:pt x="309" y="115"/>
                          </a:lnTo>
                          <a:lnTo>
                            <a:pt x="310" y="114"/>
                          </a:lnTo>
                          <a:lnTo>
                            <a:pt x="310" y="117"/>
                          </a:lnTo>
                          <a:lnTo>
                            <a:pt x="310" y="113"/>
                          </a:lnTo>
                          <a:lnTo>
                            <a:pt x="311" y="114"/>
                          </a:lnTo>
                          <a:lnTo>
                            <a:pt x="311" y="112"/>
                          </a:lnTo>
                          <a:lnTo>
                            <a:pt x="312" y="114"/>
                          </a:lnTo>
                          <a:lnTo>
                            <a:pt x="312" y="119"/>
                          </a:lnTo>
                          <a:lnTo>
                            <a:pt x="312" y="116"/>
                          </a:lnTo>
                          <a:lnTo>
                            <a:pt x="313" y="116"/>
                          </a:lnTo>
                          <a:lnTo>
                            <a:pt x="313" y="117"/>
                          </a:lnTo>
                          <a:lnTo>
                            <a:pt x="314" y="117"/>
                          </a:lnTo>
                          <a:lnTo>
                            <a:pt x="314" y="119"/>
                          </a:lnTo>
                          <a:lnTo>
                            <a:pt x="315" y="118"/>
                          </a:lnTo>
                          <a:lnTo>
                            <a:pt x="315" y="118"/>
                          </a:lnTo>
                          <a:lnTo>
                            <a:pt x="315" y="121"/>
                          </a:lnTo>
                          <a:lnTo>
                            <a:pt x="316" y="120"/>
                          </a:lnTo>
                          <a:lnTo>
                            <a:pt x="316" y="120"/>
                          </a:lnTo>
                          <a:lnTo>
                            <a:pt x="317" y="118"/>
                          </a:lnTo>
                          <a:lnTo>
                            <a:pt x="317" y="120"/>
                          </a:lnTo>
                          <a:lnTo>
                            <a:pt x="317" y="120"/>
                          </a:lnTo>
                          <a:lnTo>
                            <a:pt x="318" y="116"/>
                          </a:lnTo>
                          <a:lnTo>
                            <a:pt x="318" y="118"/>
                          </a:lnTo>
                          <a:lnTo>
                            <a:pt x="319" y="118"/>
                          </a:lnTo>
                          <a:lnTo>
                            <a:pt x="319" y="115"/>
                          </a:lnTo>
                          <a:lnTo>
                            <a:pt x="320" y="117"/>
                          </a:lnTo>
                          <a:lnTo>
                            <a:pt x="320" y="118"/>
                          </a:lnTo>
                          <a:lnTo>
                            <a:pt x="320" y="114"/>
                          </a:lnTo>
                          <a:lnTo>
                            <a:pt x="321" y="113"/>
                          </a:lnTo>
                          <a:lnTo>
                            <a:pt x="321" y="114"/>
                          </a:lnTo>
                          <a:lnTo>
                            <a:pt x="322" y="114"/>
                          </a:lnTo>
                          <a:lnTo>
                            <a:pt x="322" y="114"/>
                          </a:lnTo>
                          <a:lnTo>
                            <a:pt x="322" y="112"/>
                          </a:lnTo>
                          <a:lnTo>
                            <a:pt x="323" y="113"/>
                          </a:lnTo>
                          <a:lnTo>
                            <a:pt x="323" y="112"/>
                          </a:lnTo>
                          <a:lnTo>
                            <a:pt x="324" y="110"/>
                          </a:lnTo>
                          <a:lnTo>
                            <a:pt x="324" y="111"/>
                          </a:lnTo>
                          <a:lnTo>
                            <a:pt x="325" y="110"/>
                          </a:lnTo>
                          <a:lnTo>
                            <a:pt x="325" y="115"/>
                          </a:lnTo>
                          <a:lnTo>
                            <a:pt x="325" y="114"/>
                          </a:lnTo>
                          <a:lnTo>
                            <a:pt x="326" y="115"/>
                          </a:lnTo>
                          <a:lnTo>
                            <a:pt x="326" y="115"/>
                          </a:lnTo>
                          <a:lnTo>
                            <a:pt x="327" y="116"/>
                          </a:lnTo>
                          <a:lnTo>
                            <a:pt x="327" y="116"/>
                          </a:lnTo>
                          <a:lnTo>
                            <a:pt x="327" y="116"/>
                          </a:lnTo>
                          <a:lnTo>
                            <a:pt x="328" y="117"/>
                          </a:lnTo>
                          <a:lnTo>
                            <a:pt x="328" y="118"/>
                          </a:lnTo>
                          <a:lnTo>
                            <a:pt x="329" y="117"/>
                          </a:lnTo>
                          <a:lnTo>
                            <a:pt x="329" y="121"/>
                          </a:lnTo>
                          <a:lnTo>
                            <a:pt x="330" y="121"/>
                          </a:lnTo>
                          <a:lnTo>
                            <a:pt x="330" y="119"/>
                          </a:lnTo>
                          <a:lnTo>
                            <a:pt x="330" y="118"/>
                          </a:lnTo>
                          <a:lnTo>
                            <a:pt x="331" y="122"/>
                          </a:lnTo>
                          <a:lnTo>
                            <a:pt x="331" y="120"/>
                          </a:lnTo>
                          <a:lnTo>
                            <a:pt x="332" y="117"/>
                          </a:lnTo>
                          <a:lnTo>
                            <a:pt x="332" y="118"/>
                          </a:lnTo>
                          <a:lnTo>
                            <a:pt x="332" y="119"/>
                          </a:lnTo>
                          <a:lnTo>
                            <a:pt x="333" y="119"/>
                          </a:lnTo>
                          <a:lnTo>
                            <a:pt x="333" y="116"/>
                          </a:lnTo>
                          <a:lnTo>
                            <a:pt x="334" y="116"/>
                          </a:lnTo>
                          <a:lnTo>
                            <a:pt x="334" y="115"/>
                          </a:lnTo>
                          <a:lnTo>
                            <a:pt x="335" y="115"/>
                          </a:lnTo>
                          <a:lnTo>
                            <a:pt x="335" y="116"/>
                          </a:lnTo>
                          <a:lnTo>
                            <a:pt x="335" y="116"/>
                          </a:lnTo>
                          <a:lnTo>
                            <a:pt x="336" y="115"/>
                          </a:lnTo>
                          <a:lnTo>
                            <a:pt x="336" y="115"/>
                          </a:lnTo>
                          <a:lnTo>
                            <a:pt x="337" y="115"/>
                          </a:lnTo>
                          <a:lnTo>
                            <a:pt x="337" y="112"/>
                          </a:lnTo>
                          <a:lnTo>
                            <a:pt x="337" y="115"/>
                          </a:lnTo>
                          <a:lnTo>
                            <a:pt x="338" y="117"/>
                          </a:lnTo>
                          <a:lnTo>
                            <a:pt x="338" y="118"/>
                          </a:lnTo>
                          <a:lnTo>
                            <a:pt x="339" y="116"/>
                          </a:lnTo>
                          <a:lnTo>
                            <a:pt x="339" y="116"/>
                          </a:lnTo>
                          <a:lnTo>
                            <a:pt x="340" y="117"/>
                          </a:lnTo>
                          <a:lnTo>
                            <a:pt x="340" y="117"/>
                          </a:lnTo>
                          <a:lnTo>
                            <a:pt x="340" y="121"/>
                          </a:lnTo>
                          <a:lnTo>
                            <a:pt x="341" y="117"/>
                          </a:lnTo>
                          <a:lnTo>
                            <a:pt x="341" y="119"/>
                          </a:lnTo>
                          <a:lnTo>
                            <a:pt x="342" y="121"/>
                          </a:lnTo>
                          <a:lnTo>
                            <a:pt x="342" y="121"/>
                          </a:lnTo>
                          <a:lnTo>
                            <a:pt x="342" y="121"/>
                          </a:lnTo>
                          <a:lnTo>
                            <a:pt x="343" y="122"/>
                          </a:lnTo>
                          <a:lnTo>
                            <a:pt x="343" y="121"/>
                          </a:lnTo>
                          <a:lnTo>
                            <a:pt x="344" y="123"/>
                          </a:lnTo>
                          <a:lnTo>
                            <a:pt x="344" y="124"/>
                          </a:lnTo>
                          <a:lnTo>
                            <a:pt x="345" y="120"/>
                          </a:lnTo>
                          <a:lnTo>
                            <a:pt x="345" y="118"/>
                          </a:lnTo>
                          <a:lnTo>
                            <a:pt x="345" y="118"/>
                          </a:lnTo>
                          <a:lnTo>
                            <a:pt x="346" y="121"/>
                          </a:lnTo>
                          <a:lnTo>
                            <a:pt x="346" y="117"/>
                          </a:lnTo>
                          <a:lnTo>
                            <a:pt x="347" y="119"/>
                          </a:lnTo>
                          <a:lnTo>
                            <a:pt x="347" y="120"/>
                          </a:lnTo>
                          <a:lnTo>
                            <a:pt x="347" y="119"/>
                          </a:lnTo>
                          <a:lnTo>
                            <a:pt x="348" y="118"/>
                          </a:lnTo>
                          <a:lnTo>
                            <a:pt x="348" y="121"/>
                          </a:lnTo>
                          <a:lnTo>
                            <a:pt x="349" y="117"/>
                          </a:lnTo>
                          <a:lnTo>
                            <a:pt x="349" y="120"/>
                          </a:lnTo>
                          <a:lnTo>
                            <a:pt x="350" y="118"/>
                          </a:lnTo>
                          <a:lnTo>
                            <a:pt x="350" y="117"/>
                          </a:lnTo>
                          <a:lnTo>
                            <a:pt x="350" y="115"/>
                          </a:lnTo>
                          <a:lnTo>
                            <a:pt x="351" y="116"/>
                          </a:lnTo>
                          <a:lnTo>
                            <a:pt x="351" y="118"/>
                          </a:lnTo>
                          <a:lnTo>
                            <a:pt x="352" y="116"/>
                          </a:lnTo>
                          <a:lnTo>
                            <a:pt x="352" y="117"/>
                          </a:lnTo>
                          <a:lnTo>
                            <a:pt x="352" y="119"/>
                          </a:lnTo>
                          <a:lnTo>
                            <a:pt x="353" y="117"/>
                          </a:lnTo>
                          <a:lnTo>
                            <a:pt x="353" y="119"/>
                          </a:lnTo>
                          <a:lnTo>
                            <a:pt x="354" y="120"/>
                          </a:lnTo>
                          <a:lnTo>
                            <a:pt x="354" y="122"/>
                          </a:lnTo>
                          <a:lnTo>
                            <a:pt x="355" y="124"/>
                          </a:lnTo>
                          <a:lnTo>
                            <a:pt x="355" y="122"/>
                          </a:lnTo>
                          <a:lnTo>
                            <a:pt x="355" y="121"/>
                          </a:lnTo>
                          <a:lnTo>
                            <a:pt x="356" y="120"/>
                          </a:lnTo>
                          <a:lnTo>
                            <a:pt x="356" y="125"/>
                          </a:lnTo>
                          <a:lnTo>
                            <a:pt x="357" y="124"/>
                          </a:lnTo>
                          <a:lnTo>
                            <a:pt x="357" y="129"/>
                          </a:lnTo>
                          <a:lnTo>
                            <a:pt x="357" y="128"/>
                          </a:lnTo>
                          <a:lnTo>
                            <a:pt x="358" y="126"/>
                          </a:lnTo>
                          <a:lnTo>
                            <a:pt x="358" y="127"/>
                          </a:lnTo>
                          <a:lnTo>
                            <a:pt x="359" y="125"/>
                          </a:lnTo>
                          <a:lnTo>
                            <a:pt x="359" y="126"/>
                          </a:lnTo>
                          <a:lnTo>
                            <a:pt x="360" y="125"/>
                          </a:lnTo>
                          <a:lnTo>
                            <a:pt x="360" y="120"/>
                          </a:lnTo>
                          <a:lnTo>
                            <a:pt x="360" y="121"/>
                          </a:lnTo>
                          <a:lnTo>
                            <a:pt x="361" y="121"/>
                          </a:lnTo>
                          <a:lnTo>
                            <a:pt x="361" y="120"/>
                          </a:lnTo>
                          <a:lnTo>
                            <a:pt x="362" y="120"/>
                          </a:lnTo>
                          <a:lnTo>
                            <a:pt x="362" y="121"/>
                          </a:lnTo>
                          <a:lnTo>
                            <a:pt x="362" y="121"/>
                          </a:lnTo>
                          <a:lnTo>
                            <a:pt x="363" y="120"/>
                          </a:lnTo>
                          <a:lnTo>
                            <a:pt x="363" y="120"/>
                          </a:lnTo>
                          <a:lnTo>
                            <a:pt x="364" y="117"/>
                          </a:lnTo>
                          <a:lnTo>
                            <a:pt x="364" y="116"/>
                          </a:lnTo>
                          <a:lnTo>
                            <a:pt x="365" y="118"/>
                          </a:lnTo>
                          <a:lnTo>
                            <a:pt x="365" y="118"/>
                          </a:lnTo>
                          <a:lnTo>
                            <a:pt x="365" y="117"/>
                          </a:lnTo>
                          <a:lnTo>
                            <a:pt x="366" y="116"/>
                          </a:lnTo>
                          <a:lnTo>
                            <a:pt x="366" y="117"/>
                          </a:lnTo>
                          <a:lnTo>
                            <a:pt x="367" y="118"/>
                          </a:lnTo>
                          <a:lnTo>
                            <a:pt x="367" y="118"/>
                          </a:lnTo>
                          <a:lnTo>
                            <a:pt x="367" y="118"/>
                          </a:lnTo>
                          <a:lnTo>
                            <a:pt x="368" y="120"/>
                          </a:lnTo>
                          <a:lnTo>
                            <a:pt x="368" y="121"/>
                          </a:lnTo>
                          <a:lnTo>
                            <a:pt x="369" y="122"/>
                          </a:lnTo>
                          <a:lnTo>
                            <a:pt x="369" y="121"/>
                          </a:lnTo>
                          <a:lnTo>
                            <a:pt x="370" y="123"/>
                          </a:lnTo>
                          <a:lnTo>
                            <a:pt x="370" y="123"/>
                          </a:lnTo>
                          <a:lnTo>
                            <a:pt x="370" y="123"/>
                          </a:lnTo>
                          <a:lnTo>
                            <a:pt x="371" y="124"/>
                          </a:lnTo>
                          <a:lnTo>
                            <a:pt x="371" y="126"/>
                          </a:lnTo>
                          <a:lnTo>
                            <a:pt x="372" y="125"/>
                          </a:lnTo>
                          <a:lnTo>
                            <a:pt x="372" y="127"/>
                          </a:lnTo>
                          <a:lnTo>
                            <a:pt x="372" y="124"/>
                          </a:lnTo>
                          <a:lnTo>
                            <a:pt x="373" y="127"/>
                          </a:lnTo>
                          <a:lnTo>
                            <a:pt x="373" y="125"/>
                          </a:lnTo>
                          <a:lnTo>
                            <a:pt x="374" y="124"/>
                          </a:lnTo>
                          <a:lnTo>
                            <a:pt x="374" y="122"/>
                          </a:lnTo>
                          <a:lnTo>
                            <a:pt x="375" y="125"/>
                          </a:lnTo>
                          <a:lnTo>
                            <a:pt x="375" y="122"/>
                          </a:lnTo>
                          <a:lnTo>
                            <a:pt x="375" y="122"/>
                          </a:lnTo>
                          <a:lnTo>
                            <a:pt x="376" y="123"/>
                          </a:lnTo>
                          <a:lnTo>
                            <a:pt x="376" y="124"/>
                          </a:lnTo>
                          <a:lnTo>
                            <a:pt x="377" y="127"/>
                          </a:lnTo>
                          <a:lnTo>
                            <a:pt x="377" y="123"/>
                          </a:lnTo>
                          <a:lnTo>
                            <a:pt x="377" y="120"/>
                          </a:lnTo>
                          <a:lnTo>
                            <a:pt x="378" y="121"/>
                          </a:lnTo>
                          <a:lnTo>
                            <a:pt x="378" y="120"/>
                          </a:lnTo>
                          <a:lnTo>
                            <a:pt x="379" y="120"/>
                          </a:lnTo>
                          <a:lnTo>
                            <a:pt x="379" y="120"/>
                          </a:lnTo>
                          <a:lnTo>
                            <a:pt x="380" y="120"/>
                          </a:lnTo>
                          <a:lnTo>
                            <a:pt x="380" y="121"/>
                          </a:lnTo>
                          <a:lnTo>
                            <a:pt x="380" y="120"/>
                          </a:lnTo>
                          <a:lnTo>
                            <a:pt x="381" y="120"/>
                          </a:lnTo>
                          <a:lnTo>
                            <a:pt x="381" y="120"/>
                          </a:lnTo>
                          <a:lnTo>
                            <a:pt x="382" y="121"/>
                          </a:lnTo>
                          <a:lnTo>
                            <a:pt x="382" y="125"/>
                          </a:lnTo>
                          <a:lnTo>
                            <a:pt x="382" y="123"/>
                          </a:lnTo>
                          <a:lnTo>
                            <a:pt x="383" y="121"/>
                          </a:lnTo>
                          <a:lnTo>
                            <a:pt x="383" y="123"/>
                          </a:lnTo>
                          <a:lnTo>
                            <a:pt x="384" y="123"/>
                          </a:lnTo>
                          <a:lnTo>
                            <a:pt x="384" y="124"/>
                          </a:lnTo>
                          <a:lnTo>
                            <a:pt x="385" y="125"/>
                          </a:lnTo>
                          <a:lnTo>
                            <a:pt x="385" y="127"/>
                          </a:lnTo>
                          <a:lnTo>
                            <a:pt x="385" y="127"/>
                          </a:lnTo>
                          <a:lnTo>
                            <a:pt x="386" y="127"/>
                          </a:lnTo>
                          <a:lnTo>
                            <a:pt x="386" y="127"/>
                          </a:lnTo>
                          <a:lnTo>
                            <a:pt x="387" y="126"/>
                          </a:lnTo>
                          <a:lnTo>
                            <a:pt x="387" y="127"/>
                          </a:lnTo>
                          <a:lnTo>
                            <a:pt x="387" y="129"/>
                          </a:lnTo>
                          <a:lnTo>
                            <a:pt x="388" y="128"/>
                          </a:lnTo>
                          <a:lnTo>
                            <a:pt x="388" y="127"/>
                          </a:lnTo>
                          <a:lnTo>
                            <a:pt x="389" y="126"/>
                          </a:lnTo>
                          <a:lnTo>
                            <a:pt x="389" y="126"/>
                          </a:lnTo>
                          <a:lnTo>
                            <a:pt x="390" y="124"/>
                          </a:lnTo>
                          <a:lnTo>
                            <a:pt x="390" y="125"/>
                          </a:lnTo>
                          <a:lnTo>
                            <a:pt x="390" y="124"/>
                          </a:lnTo>
                          <a:lnTo>
                            <a:pt x="391" y="123"/>
                          </a:lnTo>
                          <a:lnTo>
                            <a:pt x="391" y="122"/>
                          </a:lnTo>
                          <a:lnTo>
                            <a:pt x="392" y="120"/>
                          </a:lnTo>
                          <a:lnTo>
                            <a:pt x="392" y="120"/>
                          </a:lnTo>
                          <a:lnTo>
                            <a:pt x="392" y="119"/>
                          </a:lnTo>
                          <a:lnTo>
                            <a:pt x="393" y="119"/>
                          </a:lnTo>
                          <a:lnTo>
                            <a:pt x="393" y="120"/>
                          </a:lnTo>
                          <a:lnTo>
                            <a:pt x="394" y="120"/>
                          </a:lnTo>
                          <a:lnTo>
                            <a:pt x="394" y="120"/>
                          </a:lnTo>
                          <a:lnTo>
                            <a:pt x="395" y="120"/>
                          </a:lnTo>
                          <a:lnTo>
                            <a:pt x="395" y="121"/>
                          </a:lnTo>
                          <a:lnTo>
                            <a:pt x="395" y="122"/>
                          </a:lnTo>
                          <a:lnTo>
                            <a:pt x="396" y="121"/>
                          </a:lnTo>
                          <a:lnTo>
                            <a:pt x="396" y="122"/>
                          </a:lnTo>
                          <a:lnTo>
                            <a:pt x="397" y="121"/>
                          </a:lnTo>
                          <a:lnTo>
                            <a:pt x="397" y="122"/>
                          </a:lnTo>
                          <a:lnTo>
                            <a:pt x="397" y="124"/>
                          </a:lnTo>
                          <a:lnTo>
                            <a:pt x="398" y="125"/>
                          </a:lnTo>
                          <a:lnTo>
                            <a:pt x="398" y="125"/>
                          </a:lnTo>
                          <a:lnTo>
                            <a:pt x="399" y="125"/>
                          </a:lnTo>
                          <a:lnTo>
                            <a:pt x="399" y="125"/>
                          </a:lnTo>
                          <a:lnTo>
                            <a:pt x="400" y="124"/>
                          </a:lnTo>
                          <a:lnTo>
                            <a:pt x="400" y="122"/>
                          </a:lnTo>
                          <a:lnTo>
                            <a:pt x="400" y="124"/>
                          </a:lnTo>
                          <a:lnTo>
                            <a:pt x="401" y="124"/>
                          </a:lnTo>
                          <a:lnTo>
                            <a:pt x="401" y="124"/>
                          </a:lnTo>
                          <a:lnTo>
                            <a:pt x="402" y="122"/>
                          </a:lnTo>
                          <a:lnTo>
                            <a:pt x="402" y="122"/>
                          </a:lnTo>
                          <a:lnTo>
                            <a:pt x="402" y="123"/>
                          </a:lnTo>
                          <a:lnTo>
                            <a:pt x="403" y="118"/>
                          </a:lnTo>
                          <a:lnTo>
                            <a:pt x="403" y="122"/>
                          </a:lnTo>
                          <a:lnTo>
                            <a:pt x="404" y="122"/>
                          </a:lnTo>
                          <a:lnTo>
                            <a:pt x="404" y="121"/>
                          </a:lnTo>
                          <a:lnTo>
                            <a:pt x="405" y="117"/>
                          </a:lnTo>
                          <a:lnTo>
                            <a:pt x="405" y="119"/>
                          </a:lnTo>
                          <a:lnTo>
                            <a:pt x="405" y="118"/>
                          </a:lnTo>
                          <a:lnTo>
                            <a:pt x="406" y="114"/>
                          </a:lnTo>
                          <a:lnTo>
                            <a:pt x="406" y="115"/>
                          </a:lnTo>
                          <a:lnTo>
                            <a:pt x="407" y="117"/>
                          </a:lnTo>
                          <a:lnTo>
                            <a:pt x="407" y="116"/>
                          </a:lnTo>
                          <a:lnTo>
                            <a:pt x="407" y="117"/>
                          </a:lnTo>
                          <a:lnTo>
                            <a:pt x="408" y="117"/>
                          </a:lnTo>
                          <a:lnTo>
                            <a:pt x="408" y="118"/>
                          </a:lnTo>
                          <a:lnTo>
                            <a:pt x="409" y="118"/>
                          </a:lnTo>
                          <a:lnTo>
                            <a:pt x="409" y="118"/>
                          </a:lnTo>
                          <a:lnTo>
                            <a:pt x="410" y="120"/>
                          </a:lnTo>
                          <a:lnTo>
                            <a:pt x="410" y="120"/>
                          </a:lnTo>
                          <a:lnTo>
                            <a:pt x="410" y="118"/>
                          </a:lnTo>
                          <a:lnTo>
                            <a:pt x="411" y="119"/>
                          </a:lnTo>
                          <a:lnTo>
                            <a:pt x="411" y="119"/>
                          </a:lnTo>
                          <a:lnTo>
                            <a:pt x="412" y="121"/>
                          </a:lnTo>
                          <a:lnTo>
                            <a:pt x="412" y="120"/>
                          </a:lnTo>
                          <a:lnTo>
                            <a:pt x="412" y="121"/>
                          </a:lnTo>
                          <a:lnTo>
                            <a:pt x="413" y="120"/>
                          </a:lnTo>
                          <a:lnTo>
                            <a:pt x="413" y="122"/>
                          </a:lnTo>
                          <a:lnTo>
                            <a:pt x="414" y="121"/>
                          </a:lnTo>
                          <a:lnTo>
                            <a:pt x="414" y="122"/>
                          </a:lnTo>
                          <a:lnTo>
                            <a:pt x="415" y="122"/>
                          </a:lnTo>
                          <a:lnTo>
                            <a:pt x="415" y="119"/>
                          </a:lnTo>
                          <a:lnTo>
                            <a:pt x="415" y="121"/>
                          </a:lnTo>
                          <a:lnTo>
                            <a:pt x="416" y="118"/>
                          </a:lnTo>
                          <a:lnTo>
                            <a:pt x="416" y="118"/>
                          </a:lnTo>
                          <a:lnTo>
                            <a:pt x="417" y="120"/>
                          </a:lnTo>
                          <a:lnTo>
                            <a:pt x="417" y="117"/>
                          </a:lnTo>
                          <a:lnTo>
                            <a:pt x="417" y="118"/>
                          </a:lnTo>
                          <a:lnTo>
                            <a:pt x="418" y="117"/>
                          </a:lnTo>
                          <a:lnTo>
                            <a:pt x="418" y="113"/>
                          </a:lnTo>
                          <a:lnTo>
                            <a:pt x="419" y="114"/>
                          </a:lnTo>
                          <a:lnTo>
                            <a:pt x="419" y="113"/>
                          </a:lnTo>
                          <a:lnTo>
                            <a:pt x="420" y="111"/>
                          </a:lnTo>
                          <a:lnTo>
                            <a:pt x="420" y="112"/>
                          </a:lnTo>
                          <a:lnTo>
                            <a:pt x="420" y="113"/>
                          </a:lnTo>
                          <a:lnTo>
                            <a:pt x="421" y="113"/>
                          </a:lnTo>
                          <a:lnTo>
                            <a:pt x="421" y="113"/>
                          </a:lnTo>
                          <a:lnTo>
                            <a:pt x="422" y="114"/>
                          </a:lnTo>
                          <a:lnTo>
                            <a:pt x="422" y="113"/>
                          </a:lnTo>
                          <a:lnTo>
                            <a:pt x="422" y="113"/>
                          </a:lnTo>
                          <a:lnTo>
                            <a:pt x="423" y="115"/>
                          </a:lnTo>
                          <a:lnTo>
                            <a:pt x="423" y="118"/>
                          </a:lnTo>
                          <a:lnTo>
                            <a:pt x="424" y="116"/>
                          </a:lnTo>
                          <a:lnTo>
                            <a:pt x="424" y="118"/>
                          </a:lnTo>
                          <a:lnTo>
                            <a:pt x="425" y="118"/>
                          </a:lnTo>
                          <a:lnTo>
                            <a:pt x="425" y="117"/>
                          </a:lnTo>
                          <a:lnTo>
                            <a:pt x="425" y="120"/>
                          </a:lnTo>
                          <a:lnTo>
                            <a:pt x="426" y="120"/>
                          </a:lnTo>
                          <a:lnTo>
                            <a:pt x="426" y="122"/>
                          </a:lnTo>
                          <a:lnTo>
                            <a:pt x="427" y="125"/>
                          </a:lnTo>
                          <a:lnTo>
                            <a:pt x="427" y="124"/>
                          </a:lnTo>
                          <a:lnTo>
                            <a:pt x="427" y="123"/>
                          </a:lnTo>
                          <a:lnTo>
                            <a:pt x="428" y="121"/>
                          </a:lnTo>
                          <a:lnTo>
                            <a:pt x="428" y="122"/>
                          </a:lnTo>
                          <a:lnTo>
                            <a:pt x="429" y="121"/>
                          </a:lnTo>
                          <a:lnTo>
                            <a:pt x="429" y="123"/>
                          </a:lnTo>
                          <a:lnTo>
                            <a:pt x="430" y="121"/>
                          </a:lnTo>
                          <a:lnTo>
                            <a:pt x="430" y="120"/>
                          </a:lnTo>
                          <a:lnTo>
                            <a:pt x="430" y="119"/>
                          </a:lnTo>
                          <a:lnTo>
                            <a:pt x="431" y="122"/>
                          </a:lnTo>
                          <a:lnTo>
                            <a:pt x="431" y="122"/>
                          </a:lnTo>
                          <a:lnTo>
                            <a:pt x="432" y="122"/>
                          </a:lnTo>
                          <a:lnTo>
                            <a:pt x="432" y="123"/>
                          </a:lnTo>
                          <a:lnTo>
                            <a:pt x="432" y="119"/>
                          </a:lnTo>
                          <a:lnTo>
                            <a:pt x="433" y="119"/>
                          </a:lnTo>
                          <a:lnTo>
                            <a:pt x="433" y="117"/>
                          </a:lnTo>
                          <a:lnTo>
                            <a:pt x="434" y="119"/>
                          </a:lnTo>
                          <a:lnTo>
                            <a:pt x="434" y="119"/>
                          </a:lnTo>
                          <a:lnTo>
                            <a:pt x="435" y="118"/>
                          </a:lnTo>
                          <a:lnTo>
                            <a:pt x="435" y="118"/>
                          </a:lnTo>
                          <a:lnTo>
                            <a:pt x="435" y="118"/>
                          </a:lnTo>
                          <a:lnTo>
                            <a:pt x="436" y="119"/>
                          </a:lnTo>
                          <a:lnTo>
                            <a:pt x="436" y="119"/>
                          </a:lnTo>
                          <a:lnTo>
                            <a:pt x="437" y="120"/>
                          </a:lnTo>
                          <a:lnTo>
                            <a:pt x="437" y="120"/>
                          </a:lnTo>
                          <a:lnTo>
                            <a:pt x="437" y="118"/>
                          </a:lnTo>
                          <a:lnTo>
                            <a:pt x="438" y="120"/>
                          </a:lnTo>
                          <a:lnTo>
                            <a:pt x="438" y="124"/>
                          </a:lnTo>
                          <a:lnTo>
                            <a:pt x="439" y="122"/>
                          </a:lnTo>
                          <a:lnTo>
                            <a:pt x="439" y="126"/>
                          </a:lnTo>
                          <a:lnTo>
                            <a:pt x="440" y="124"/>
                          </a:lnTo>
                          <a:lnTo>
                            <a:pt x="440" y="125"/>
                          </a:lnTo>
                          <a:lnTo>
                            <a:pt x="440" y="126"/>
                          </a:lnTo>
                          <a:lnTo>
                            <a:pt x="441" y="124"/>
                          </a:lnTo>
                          <a:lnTo>
                            <a:pt x="441" y="126"/>
                          </a:lnTo>
                          <a:lnTo>
                            <a:pt x="442" y="127"/>
                          </a:lnTo>
                          <a:lnTo>
                            <a:pt x="442" y="125"/>
                          </a:lnTo>
                          <a:lnTo>
                            <a:pt x="442" y="124"/>
                          </a:lnTo>
                          <a:lnTo>
                            <a:pt x="443" y="125"/>
                          </a:lnTo>
                          <a:lnTo>
                            <a:pt x="443" y="125"/>
                          </a:lnTo>
                          <a:lnTo>
                            <a:pt x="444" y="125"/>
                          </a:lnTo>
                          <a:lnTo>
                            <a:pt x="444" y="122"/>
                          </a:lnTo>
                          <a:lnTo>
                            <a:pt x="445" y="123"/>
                          </a:lnTo>
                          <a:lnTo>
                            <a:pt x="445" y="121"/>
                          </a:lnTo>
                          <a:lnTo>
                            <a:pt x="445" y="121"/>
                          </a:lnTo>
                          <a:lnTo>
                            <a:pt x="446" y="120"/>
                          </a:lnTo>
                          <a:lnTo>
                            <a:pt x="446" y="122"/>
                          </a:lnTo>
                          <a:lnTo>
                            <a:pt x="447" y="119"/>
                          </a:lnTo>
                          <a:lnTo>
                            <a:pt x="447" y="119"/>
                          </a:lnTo>
                          <a:lnTo>
                            <a:pt x="447" y="119"/>
                          </a:lnTo>
                          <a:lnTo>
                            <a:pt x="448" y="118"/>
                          </a:lnTo>
                          <a:lnTo>
                            <a:pt x="448" y="117"/>
                          </a:lnTo>
                          <a:lnTo>
                            <a:pt x="449" y="116"/>
                          </a:lnTo>
                          <a:lnTo>
                            <a:pt x="449" y="119"/>
                          </a:lnTo>
                          <a:lnTo>
                            <a:pt x="450" y="119"/>
                          </a:lnTo>
                          <a:lnTo>
                            <a:pt x="450" y="120"/>
                          </a:lnTo>
                          <a:lnTo>
                            <a:pt x="450" y="118"/>
                          </a:lnTo>
                          <a:lnTo>
                            <a:pt x="451" y="121"/>
                          </a:lnTo>
                          <a:lnTo>
                            <a:pt x="451" y="121"/>
                          </a:lnTo>
                          <a:lnTo>
                            <a:pt x="452" y="122"/>
                          </a:lnTo>
                          <a:lnTo>
                            <a:pt x="452" y="123"/>
                          </a:lnTo>
                          <a:lnTo>
                            <a:pt x="452" y="121"/>
                          </a:lnTo>
                          <a:lnTo>
                            <a:pt x="453" y="121"/>
                          </a:lnTo>
                          <a:lnTo>
                            <a:pt x="453" y="125"/>
                          </a:lnTo>
                          <a:lnTo>
                            <a:pt x="454" y="125"/>
                          </a:lnTo>
                          <a:lnTo>
                            <a:pt x="454" y="127"/>
                          </a:lnTo>
                          <a:lnTo>
                            <a:pt x="455" y="127"/>
                          </a:lnTo>
                          <a:lnTo>
                            <a:pt x="455" y="127"/>
                          </a:lnTo>
                          <a:lnTo>
                            <a:pt x="455" y="129"/>
                          </a:lnTo>
                          <a:lnTo>
                            <a:pt x="456" y="128"/>
                          </a:lnTo>
                          <a:lnTo>
                            <a:pt x="456" y="130"/>
                          </a:lnTo>
                          <a:lnTo>
                            <a:pt x="457" y="128"/>
                          </a:lnTo>
                          <a:lnTo>
                            <a:pt x="457" y="125"/>
                          </a:lnTo>
                          <a:lnTo>
                            <a:pt x="457" y="127"/>
                          </a:lnTo>
                          <a:lnTo>
                            <a:pt x="458" y="125"/>
                          </a:lnTo>
                          <a:lnTo>
                            <a:pt x="458" y="125"/>
                          </a:lnTo>
                          <a:lnTo>
                            <a:pt x="459" y="125"/>
                          </a:lnTo>
                          <a:lnTo>
                            <a:pt x="459" y="122"/>
                          </a:lnTo>
                          <a:lnTo>
                            <a:pt x="460" y="122"/>
                          </a:lnTo>
                          <a:lnTo>
                            <a:pt x="460" y="123"/>
                          </a:lnTo>
                          <a:lnTo>
                            <a:pt x="460" y="119"/>
                          </a:lnTo>
                          <a:lnTo>
                            <a:pt x="461" y="121"/>
                          </a:lnTo>
                          <a:lnTo>
                            <a:pt x="461" y="120"/>
                          </a:lnTo>
                          <a:lnTo>
                            <a:pt x="462" y="119"/>
                          </a:lnTo>
                          <a:lnTo>
                            <a:pt x="462" y="117"/>
                          </a:lnTo>
                          <a:lnTo>
                            <a:pt x="462" y="120"/>
                          </a:lnTo>
                          <a:lnTo>
                            <a:pt x="463" y="121"/>
                          </a:lnTo>
                          <a:lnTo>
                            <a:pt x="463" y="121"/>
                          </a:lnTo>
                          <a:lnTo>
                            <a:pt x="464" y="121"/>
                          </a:lnTo>
                          <a:lnTo>
                            <a:pt x="464" y="119"/>
                          </a:lnTo>
                          <a:lnTo>
                            <a:pt x="465" y="122"/>
                          </a:lnTo>
                          <a:lnTo>
                            <a:pt x="465" y="123"/>
                          </a:lnTo>
                          <a:lnTo>
                            <a:pt x="465" y="124"/>
                          </a:lnTo>
                          <a:lnTo>
                            <a:pt x="466" y="127"/>
                          </a:lnTo>
                          <a:lnTo>
                            <a:pt x="466" y="124"/>
                          </a:lnTo>
                          <a:lnTo>
                            <a:pt x="467" y="127"/>
                          </a:lnTo>
                          <a:lnTo>
                            <a:pt x="467" y="126"/>
                          </a:lnTo>
                          <a:lnTo>
                            <a:pt x="467" y="128"/>
                          </a:lnTo>
                          <a:lnTo>
                            <a:pt x="468" y="127"/>
                          </a:lnTo>
                          <a:lnTo>
                            <a:pt x="468" y="129"/>
                          </a:lnTo>
                          <a:lnTo>
                            <a:pt x="469" y="128"/>
                          </a:lnTo>
                          <a:lnTo>
                            <a:pt x="469" y="129"/>
                          </a:lnTo>
                          <a:lnTo>
                            <a:pt x="470" y="128"/>
                          </a:lnTo>
                          <a:lnTo>
                            <a:pt x="470" y="127"/>
                          </a:lnTo>
                          <a:lnTo>
                            <a:pt x="470" y="130"/>
                          </a:lnTo>
                          <a:lnTo>
                            <a:pt x="471" y="127"/>
                          </a:lnTo>
                          <a:lnTo>
                            <a:pt x="471" y="127"/>
                          </a:lnTo>
                          <a:lnTo>
                            <a:pt x="472" y="124"/>
                          </a:lnTo>
                          <a:lnTo>
                            <a:pt x="472" y="122"/>
                          </a:lnTo>
                          <a:lnTo>
                            <a:pt x="472" y="123"/>
                          </a:lnTo>
                          <a:lnTo>
                            <a:pt x="473" y="122"/>
                          </a:lnTo>
                          <a:lnTo>
                            <a:pt x="473" y="124"/>
                          </a:lnTo>
                          <a:lnTo>
                            <a:pt x="474" y="121"/>
                          </a:lnTo>
                          <a:lnTo>
                            <a:pt x="474" y="121"/>
                          </a:lnTo>
                          <a:lnTo>
                            <a:pt x="475" y="119"/>
                          </a:lnTo>
                          <a:lnTo>
                            <a:pt x="475" y="117"/>
                          </a:lnTo>
                          <a:lnTo>
                            <a:pt x="475" y="119"/>
                          </a:lnTo>
                          <a:lnTo>
                            <a:pt x="476" y="120"/>
                          </a:lnTo>
                          <a:lnTo>
                            <a:pt x="476" y="119"/>
                          </a:lnTo>
                          <a:lnTo>
                            <a:pt x="477" y="115"/>
                          </a:lnTo>
                          <a:lnTo>
                            <a:pt x="477" y="117"/>
                          </a:lnTo>
                          <a:lnTo>
                            <a:pt x="477" y="117"/>
                          </a:lnTo>
                          <a:lnTo>
                            <a:pt x="478" y="117"/>
                          </a:lnTo>
                          <a:lnTo>
                            <a:pt x="478" y="121"/>
                          </a:lnTo>
                          <a:lnTo>
                            <a:pt x="479" y="118"/>
                          </a:lnTo>
                          <a:lnTo>
                            <a:pt x="479" y="120"/>
                          </a:lnTo>
                          <a:lnTo>
                            <a:pt x="480" y="123"/>
                          </a:lnTo>
                          <a:lnTo>
                            <a:pt x="480" y="121"/>
                          </a:lnTo>
                          <a:lnTo>
                            <a:pt x="480" y="120"/>
                          </a:lnTo>
                          <a:lnTo>
                            <a:pt x="481" y="122"/>
                          </a:lnTo>
                          <a:lnTo>
                            <a:pt x="481" y="124"/>
                          </a:lnTo>
                          <a:lnTo>
                            <a:pt x="482" y="122"/>
                          </a:lnTo>
                          <a:lnTo>
                            <a:pt x="482" y="124"/>
                          </a:lnTo>
                          <a:lnTo>
                            <a:pt x="482" y="125"/>
                          </a:lnTo>
                          <a:lnTo>
                            <a:pt x="483" y="122"/>
                          </a:lnTo>
                          <a:lnTo>
                            <a:pt x="483" y="124"/>
                          </a:lnTo>
                          <a:lnTo>
                            <a:pt x="484" y="121"/>
                          </a:lnTo>
                          <a:lnTo>
                            <a:pt x="484" y="122"/>
                          </a:lnTo>
                          <a:lnTo>
                            <a:pt x="485" y="122"/>
                          </a:lnTo>
                          <a:lnTo>
                            <a:pt x="485" y="123"/>
                          </a:lnTo>
                          <a:lnTo>
                            <a:pt x="485" y="123"/>
                          </a:lnTo>
                          <a:lnTo>
                            <a:pt x="486" y="122"/>
                          </a:lnTo>
                          <a:lnTo>
                            <a:pt x="486" y="121"/>
                          </a:lnTo>
                          <a:lnTo>
                            <a:pt x="487" y="123"/>
                          </a:lnTo>
                          <a:lnTo>
                            <a:pt x="487" y="121"/>
                          </a:lnTo>
                          <a:lnTo>
                            <a:pt x="487" y="121"/>
                          </a:lnTo>
                          <a:lnTo>
                            <a:pt x="488" y="119"/>
                          </a:lnTo>
                          <a:lnTo>
                            <a:pt x="488" y="121"/>
                          </a:lnTo>
                          <a:lnTo>
                            <a:pt x="489" y="118"/>
                          </a:lnTo>
                          <a:lnTo>
                            <a:pt x="489" y="119"/>
                          </a:lnTo>
                          <a:lnTo>
                            <a:pt x="490" y="121"/>
                          </a:lnTo>
                          <a:lnTo>
                            <a:pt x="490" y="119"/>
                          </a:lnTo>
                          <a:lnTo>
                            <a:pt x="490" y="118"/>
                          </a:lnTo>
                          <a:lnTo>
                            <a:pt x="491" y="119"/>
                          </a:lnTo>
                          <a:lnTo>
                            <a:pt x="491" y="120"/>
                          </a:lnTo>
                          <a:lnTo>
                            <a:pt x="492" y="119"/>
                          </a:lnTo>
                          <a:lnTo>
                            <a:pt x="492" y="121"/>
                          </a:lnTo>
                          <a:lnTo>
                            <a:pt x="492" y="122"/>
                          </a:lnTo>
                          <a:lnTo>
                            <a:pt x="493" y="120"/>
                          </a:lnTo>
                          <a:lnTo>
                            <a:pt x="493" y="119"/>
                          </a:lnTo>
                          <a:lnTo>
                            <a:pt x="494" y="120"/>
                          </a:lnTo>
                          <a:lnTo>
                            <a:pt x="494" y="120"/>
                          </a:lnTo>
                          <a:lnTo>
                            <a:pt x="495" y="123"/>
                          </a:lnTo>
                          <a:lnTo>
                            <a:pt x="495" y="124"/>
                          </a:lnTo>
                          <a:lnTo>
                            <a:pt x="495" y="126"/>
                          </a:lnTo>
                          <a:lnTo>
                            <a:pt x="496" y="125"/>
                          </a:lnTo>
                          <a:lnTo>
                            <a:pt x="496" y="126"/>
                          </a:lnTo>
                          <a:lnTo>
                            <a:pt x="497" y="124"/>
                          </a:lnTo>
                          <a:lnTo>
                            <a:pt x="497" y="128"/>
                          </a:lnTo>
                          <a:lnTo>
                            <a:pt x="497" y="126"/>
                          </a:lnTo>
                          <a:lnTo>
                            <a:pt x="498" y="125"/>
                          </a:lnTo>
                          <a:lnTo>
                            <a:pt x="498" y="128"/>
                          </a:lnTo>
                          <a:lnTo>
                            <a:pt x="499" y="125"/>
                          </a:lnTo>
                          <a:lnTo>
                            <a:pt x="499" y="126"/>
                          </a:lnTo>
                          <a:lnTo>
                            <a:pt x="500" y="126"/>
                          </a:lnTo>
                          <a:lnTo>
                            <a:pt x="500" y="125"/>
                          </a:lnTo>
                          <a:lnTo>
                            <a:pt x="500" y="125"/>
                          </a:lnTo>
                          <a:lnTo>
                            <a:pt x="501" y="124"/>
                          </a:lnTo>
                          <a:lnTo>
                            <a:pt x="501" y="120"/>
                          </a:lnTo>
                          <a:lnTo>
                            <a:pt x="502" y="121"/>
                          </a:lnTo>
                          <a:lnTo>
                            <a:pt x="502" y="122"/>
                          </a:lnTo>
                          <a:lnTo>
                            <a:pt x="502" y="122"/>
                          </a:lnTo>
                          <a:lnTo>
                            <a:pt x="503" y="118"/>
                          </a:lnTo>
                          <a:lnTo>
                            <a:pt x="503" y="121"/>
                          </a:lnTo>
                          <a:lnTo>
                            <a:pt x="504" y="121"/>
                          </a:lnTo>
                          <a:lnTo>
                            <a:pt x="504" y="122"/>
                          </a:lnTo>
                          <a:lnTo>
                            <a:pt x="505" y="122"/>
                          </a:lnTo>
                          <a:lnTo>
                            <a:pt x="505" y="121"/>
                          </a:lnTo>
                          <a:lnTo>
                            <a:pt x="505" y="123"/>
                          </a:lnTo>
                          <a:lnTo>
                            <a:pt x="506" y="123"/>
                          </a:lnTo>
                          <a:lnTo>
                            <a:pt x="506" y="122"/>
                          </a:lnTo>
                          <a:lnTo>
                            <a:pt x="507" y="124"/>
                          </a:lnTo>
                          <a:lnTo>
                            <a:pt x="507" y="123"/>
                          </a:lnTo>
                          <a:lnTo>
                            <a:pt x="507" y="127"/>
                          </a:lnTo>
                          <a:lnTo>
                            <a:pt x="508" y="125"/>
                          </a:lnTo>
                          <a:lnTo>
                            <a:pt x="508" y="122"/>
                          </a:lnTo>
                          <a:lnTo>
                            <a:pt x="509" y="124"/>
                          </a:lnTo>
                          <a:lnTo>
                            <a:pt x="509" y="124"/>
                          </a:lnTo>
                          <a:lnTo>
                            <a:pt x="510" y="124"/>
                          </a:lnTo>
                          <a:lnTo>
                            <a:pt x="510" y="127"/>
                          </a:lnTo>
                          <a:lnTo>
                            <a:pt x="510" y="125"/>
                          </a:lnTo>
                          <a:lnTo>
                            <a:pt x="511" y="127"/>
                          </a:lnTo>
                          <a:lnTo>
                            <a:pt x="511" y="128"/>
                          </a:lnTo>
                          <a:lnTo>
                            <a:pt x="512" y="127"/>
                          </a:lnTo>
                          <a:lnTo>
                            <a:pt x="512" y="126"/>
                          </a:lnTo>
                          <a:lnTo>
                            <a:pt x="512" y="130"/>
                          </a:lnTo>
                          <a:lnTo>
                            <a:pt x="513" y="126"/>
                          </a:lnTo>
                          <a:lnTo>
                            <a:pt x="513" y="129"/>
                          </a:lnTo>
                          <a:lnTo>
                            <a:pt x="514" y="130"/>
                          </a:lnTo>
                          <a:lnTo>
                            <a:pt x="514" y="128"/>
                          </a:lnTo>
                          <a:lnTo>
                            <a:pt x="515" y="128"/>
                          </a:lnTo>
                          <a:lnTo>
                            <a:pt x="515" y="127"/>
                          </a:lnTo>
                          <a:lnTo>
                            <a:pt x="515" y="125"/>
                          </a:lnTo>
                          <a:lnTo>
                            <a:pt x="516" y="124"/>
                          </a:lnTo>
                          <a:lnTo>
                            <a:pt x="516" y="125"/>
                          </a:lnTo>
                          <a:lnTo>
                            <a:pt x="517" y="122"/>
                          </a:lnTo>
                          <a:lnTo>
                            <a:pt x="517" y="123"/>
                          </a:lnTo>
                          <a:lnTo>
                            <a:pt x="517" y="122"/>
                          </a:lnTo>
                          <a:lnTo>
                            <a:pt x="518" y="120"/>
                          </a:lnTo>
                          <a:lnTo>
                            <a:pt x="518" y="120"/>
                          </a:lnTo>
                          <a:lnTo>
                            <a:pt x="519" y="121"/>
                          </a:lnTo>
                          <a:lnTo>
                            <a:pt x="519" y="121"/>
                          </a:lnTo>
                          <a:lnTo>
                            <a:pt x="520" y="122"/>
                          </a:lnTo>
                          <a:lnTo>
                            <a:pt x="520" y="125"/>
                          </a:lnTo>
                          <a:lnTo>
                            <a:pt x="520" y="124"/>
                          </a:lnTo>
                          <a:lnTo>
                            <a:pt x="521" y="124"/>
                          </a:lnTo>
                          <a:lnTo>
                            <a:pt x="521" y="125"/>
                          </a:lnTo>
                          <a:lnTo>
                            <a:pt x="522" y="125"/>
                          </a:lnTo>
                          <a:lnTo>
                            <a:pt x="522" y="124"/>
                          </a:lnTo>
                          <a:lnTo>
                            <a:pt x="522" y="125"/>
                          </a:lnTo>
                          <a:lnTo>
                            <a:pt x="523" y="125"/>
                          </a:lnTo>
                          <a:lnTo>
                            <a:pt x="523" y="127"/>
                          </a:lnTo>
                          <a:lnTo>
                            <a:pt x="524" y="127"/>
                          </a:lnTo>
                          <a:lnTo>
                            <a:pt x="524" y="127"/>
                          </a:lnTo>
                          <a:lnTo>
                            <a:pt x="525" y="128"/>
                          </a:lnTo>
                          <a:lnTo>
                            <a:pt x="525" y="129"/>
                          </a:lnTo>
                          <a:lnTo>
                            <a:pt x="525" y="130"/>
                          </a:lnTo>
                          <a:lnTo>
                            <a:pt x="526" y="129"/>
                          </a:lnTo>
                          <a:lnTo>
                            <a:pt x="526" y="130"/>
                          </a:lnTo>
                          <a:lnTo>
                            <a:pt x="527" y="127"/>
                          </a:lnTo>
                          <a:lnTo>
                            <a:pt x="527" y="128"/>
                          </a:lnTo>
                          <a:lnTo>
                            <a:pt x="527" y="126"/>
                          </a:lnTo>
                          <a:lnTo>
                            <a:pt x="528" y="127"/>
                          </a:lnTo>
                          <a:lnTo>
                            <a:pt x="528" y="125"/>
                          </a:lnTo>
                          <a:lnTo>
                            <a:pt x="529" y="122"/>
                          </a:lnTo>
                          <a:lnTo>
                            <a:pt x="529" y="125"/>
                          </a:lnTo>
                          <a:lnTo>
                            <a:pt x="530" y="124"/>
                          </a:lnTo>
                          <a:lnTo>
                            <a:pt x="530" y="124"/>
                          </a:lnTo>
                          <a:lnTo>
                            <a:pt x="530" y="124"/>
                          </a:lnTo>
                          <a:lnTo>
                            <a:pt x="531" y="122"/>
                          </a:lnTo>
                          <a:lnTo>
                            <a:pt x="531" y="121"/>
                          </a:lnTo>
                          <a:lnTo>
                            <a:pt x="532" y="120"/>
                          </a:lnTo>
                          <a:lnTo>
                            <a:pt x="532" y="122"/>
                          </a:lnTo>
                          <a:lnTo>
                            <a:pt x="532" y="121"/>
                          </a:lnTo>
                          <a:lnTo>
                            <a:pt x="533" y="122"/>
                          </a:lnTo>
                          <a:lnTo>
                            <a:pt x="533" y="121"/>
                          </a:lnTo>
                          <a:lnTo>
                            <a:pt x="534" y="124"/>
                          </a:lnTo>
                          <a:lnTo>
                            <a:pt x="534" y="124"/>
                          </a:lnTo>
                          <a:lnTo>
                            <a:pt x="535" y="125"/>
                          </a:lnTo>
                          <a:lnTo>
                            <a:pt x="535" y="127"/>
                          </a:lnTo>
                          <a:lnTo>
                            <a:pt x="535" y="127"/>
                          </a:lnTo>
                          <a:lnTo>
                            <a:pt x="536" y="127"/>
                          </a:lnTo>
                          <a:lnTo>
                            <a:pt x="536" y="126"/>
                          </a:lnTo>
                          <a:lnTo>
                            <a:pt x="537" y="131"/>
                          </a:lnTo>
                          <a:lnTo>
                            <a:pt x="537" y="128"/>
                          </a:lnTo>
                          <a:lnTo>
                            <a:pt x="537" y="130"/>
                          </a:lnTo>
                          <a:lnTo>
                            <a:pt x="538" y="129"/>
                          </a:lnTo>
                          <a:lnTo>
                            <a:pt x="538" y="128"/>
                          </a:lnTo>
                          <a:lnTo>
                            <a:pt x="539" y="128"/>
                          </a:lnTo>
                          <a:lnTo>
                            <a:pt x="539" y="129"/>
                          </a:lnTo>
                          <a:lnTo>
                            <a:pt x="540" y="128"/>
                          </a:lnTo>
                          <a:lnTo>
                            <a:pt x="540" y="127"/>
                          </a:lnTo>
                          <a:lnTo>
                            <a:pt x="540" y="125"/>
                          </a:lnTo>
                          <a:lnTo>
                            <a:pt x="541" y="128"/>
                          </a:lnTo>
                          <a:lnTo>
                            <a:pt x="541" y="126"/>
                          </a:lnTo>
                          <a:lnTo>
                            <a:pt x="542" y="126"/>
                          </a:lnTo>
                          <a:lnTo>
                            <a:pt x="542" y="126"/>
                          </a:lnTo>
                          <a:lnTo>
                            <a:pt x="542" y="125"/>
                          </a:lnTo>
                          <a:lnTo>
                            <a:pt x="543" y="124"/>
                          </a:lnTo>
                          <a:lnTo>
                            <a:pt x="543" y="122"/>
                          </a:lnTo>
                          <a:lnTo>
                            <a:pt x="544" y="120"/>
                          </a:lnTo>
                          <a:lnTo>
                            <a:pt x="544" y="121"/>
                          </a:lnTo>
                          <a:lnTo>
                            <a:pt x="545" y="118"/>
                          </a:lnTo>
                          <a:lnTo>
                            <a:pt x="545" y="123"/>
                          </a:lnTo>
                          <a:lnTo>
                            <a:pt x="545" y="120"/>
                          </a:lnTo>
                          <a:lnTo>
                            <a:pt x="546" y="121"/>
                          </a:lnTo>
                          <a:lnTo>
                            <a:pt x="546" y="120"/>
                          </a:lnTo>
                          <a:lnTo>
                            <a:pt x="547" y="121"/>
                          </a:lnTo>
                          <a:lnTo>
                            <a:pt x="547" y="122"/>
                          </a:lnTo>
                          <a:lnTo>
                            <a:pt x="547" y="122"/>
                          </a:lnTo>
                          <a:lnTo>
                            <a:pt x="548" y="121"/>
                          </a:lnTo>
                          <a:lnTo>
                            <a:pt x="548" y="121"/>
                          </a:lnTo>
                          <a:lnTo>
                            <a:pt x="549" y="123"/>
                          </a:lnTo>
                          <a:lnTo>
                            <a:pt x="549" y="123"/>
                          </a:lnTo>
                          <a:lnTo>
                            <a:pt x="550" y="122"/>
                          </a:lnTo>
                          <a:lnTo>
                            <a:pt x="550" y="122"/>
                          </a:lnTo>
                          <a:lnTo>
                            <a:pt x="550" y="124"/>
                          </a:lnTo>
                          <a:lnTo>
                            <a:pt x="551" y="125"/>
                          </a:lnTo>
                          <a:lnTo>
                            <a:pt x="551" y="126"/>
                          </a:lnTo>
                          <a:lnTo>
                            <a:pt x="552" y="123"/>
                          </a:lnTo>
                          <a:lnTo>
                            <a:pt x="552" y="123"/>
                          </a:lnTo>
                          <a:lnTo>
                            <a:pt x="552" y="121"/>
                          </a:lnTo>
                          <a:lnTo>
                            <a:pt x="553" y="123"/>
                          </a:lnTo>
                          <a:lnTo>
                            <a:pt x="553" y="120"/>
                          </a:lnTo>
                          <a:lnTo>
                            <a:pt x="554" y="123"/>
                          </a:lnTo>
                          <a:lnTo>
                            <a:pt x="554" y="123"/>
                          </a:lnTo>
                          <a:lnTo>
                            <a:pt x="555" y="123"/>
                          </a:lnTo>
                          <a:lnTo>
                            <a:pt x="555" y="124"/>
                          </a:lnTo>
                          <a:lnTo>
                            <a:pt x="555" y="122"/>
                          </a:lnTo>
                          <a:lnTo>
                            <a:pt x="556" y="124"/>
                          </a:lnTo>
                          <a:lnTo>
                            <a:pt x="556" y="123"/>
                          </a:lnTo>
                          <a:lnTo>
                            <a:pt x="557" y="122"/>
                          </a:lnTo>
                          <a:lnTo>
                            <a:pt x="557" y="119"/>
                          </a:lnTo>
                          <a:lnTo>
                            <a:pt x="557" y="121"/>
                          </a:lnTo>
                          <a:lnTo>
                            <a:pt x="558" y="119"/>
                          </a:lnTo>
                          <a:lnTo>
                            <a:pt x="558" y="118"/>
                          </a:lnTo>
                          <a:lnTo>
                            <a:pt x="559" y="115"/>
                          </a:lnTo>
                          <a:lnTo>
                            <a:pt x="559" y="116"/>
                          </a:lnTo>
                          <a:lnTo>
                            <a:pt x="560" y="114"/>
                          </a:lnTo>
                          <a:lnTo>
                            <a:pt x="560" y="116"/>
                          </a:lnTo>
                          <a:lnTo>
                            <a:pt x="560" y="117"/>
                          </a:lnTo>
                          <a:lnTo>
                            <a:pt x="561" y="117"/>
                          </a:lnTo>
                          <a:lnTo>
                            <a:pt x="561" y="117"/>
                          </a:lnTo>
                          <a:lnTo>
                            <a:pt x="562" y="119"/>
                          </a:lnTo>
                          <a:lnTo>
                            <a:pt x="562" y="120"/>
                          </a:lnTo>
                          <a:lnTo>
                            <a:pt x="562" y="121"/>
                          </a:lnTo>
                          <a:lnTo>
                            <a:pt x="563" y="122"/>
                          </a:lnTo>
                          <a:lnTo>
                            <a:pt x="563" y="122"/>
                          </a:lnTo>
                          <a:lnTo>
                            <a:pt x="564" y="123"/>
                          </a:lnTo>
                          <a:lnTo>
                            <a:pt x="564" y="123"/>
                          </a:lnTo>
                          <a:lnTo>
                            <a:pt x="565" y="125"/>
                          </a:lnTo>
                          <a:lnTo>
                            <a:pt x="565" y="126"/>
                          </a:lnTo>
                          <a:lnTo>
                            <a:pt x="565" y="127"/>
                          </a:lnTo>
                          <a:lnTo>
                            <a:pt x="566" y="127"/>
                          </a:lnTo>
                          <a:lnTo>
                            <a:pt x="566" y="125"/>
                          </a:lnTo>
                          <a:lnTo>
                            <a:pt x="567" y="128"/>
                          </a:lnTo>
                          <a:lnTo>
                            <a:pt x="567" y="128"/>
                          </a:lnTo>
                          <a:lnTo>
                            <a:pt x="567" y="129"/>
                          </a:lnTo>
                          <a:lnTo>
                            <a:pt x="568" y="128"/>
                          </a:lnTo>
                          <a:lnTo>
                            <a:pt x="568" y="125"/>
                          </a:lnTo>
                          <a:lnTo>
                            <a:pt x="569" y="128"/>
                          </a:lnTo>
                          <a:lnTo>
                            <a:pt x="569" y="128"/>
                          </a:lnTo>
                          <a:lnTo>
                            <a:pt x="570" y="127"/>
                          </a:lnTo>
                          <a:lnTo>
                            <a:pt x="570" y="126"/>
                          </a:lnTo>
                          <a:lnTo>
                            <a:pt x="570" y="126"/>
                          </a:lnTo>
                          <a:lnTo>
                            <a:pt x="571" y="124"/>
                          </a:lnTo>
                          <a:lnTo>
                            <a:pt x="571" y="125"/>
                          </a:lnTo>
                          <a:lnTo>
                            <a:pt x="572" y="123"/>
                          </a:lnTo>
                          <a:lnTo>
                            <a:pt x="572" y="122"/>
                          </a:lnTo>
                          <a:lnTo>
                            <a:pt x="572" y="121"/>
                          </a:lnTo>
                          <a:lnTo>
                            <a:pt x="573" y="124"/>
                          </a:lnTo>
                          <a:lnTo>
                            <a:pt x="573" y="122"/>
                          </a:lnTo>
                          <a:lnTo>
                            <a:pt x="574" y="125"/>
                          </a:lnTo>
                          <a:lnTo>
                            <a:pt x="574" y="122"/>
                          </a:lnTo>
                          <a:lnTo>
                            <a:pt x="575" y="121"/>
                          </a:lnTo>
                          <a:lnTo>
                            <a:pt x="575" y="123"/>
                          </a:lnTo>
                          <a:lnTo>
                            <a:pt x="575" y="120"/>
                          </a:lnTo>
                          <a:lnTo>
                            <a:pt x="576" y="122"/>
                          </a:lnTo>
                          <a:lnTo>
                            <a:pt x="576" y="123"/>
                          </a:lnTo>
                          <a:lnTo>
                            <a:pt x="577" y="123"/>
                          </a:lnTo>
                          <a:lnTo>
                            <a:pt x="577" y="125"/>
                          </a:lnTo>
                          <a:lnTo>
                            <a:pt x="577" y="121"/>
                          </a:lnTo>
                          <a:lnTo>
                            <a:pt x="578" y="123"/>
                          </a:lnTo>
                          <a:lnTo>
                            <a:pt x="578" y="122"/>
                          </a:lnTo>
                          <a:lnTo>
                            <a:pt x="579" y="131"/>
                          </a:lnTo>
                          <a:lnTo>
                            <a:pt x="579" y="128"/>
                          </a:lnTo>
                          <a:lnTo>
                            <a:pt x="580" y="128"/>
                          </a:lnTo>
                          <a:lnTo>
                            <a:pt x="580" y="128"/>
                          </a:lnTo>
                          <a:lnTo>
                            <a:pt x="580" y="129"/>
                          </a:lnTo>
                          <a:lnTo>
                            <a:pt x="581" y="128"/>
                          </a:lnTo>
                          <a:lnTo>
                            <a:pt x="581" y="131"/>
                          </a:lnTo>
                          <a:lnTo>
                            <a:pt x="582" y="129"/>
                          </a:lnTo>
                          <a:lnTo>
                            <a:pt x="582" y="132"/>
                          </a:lnTo>
                          <a:lnTo>
                            <a:pt x="582" y="130"/>
                          </a:lnTo>
                          <a:lnTo>
                            <a:pt x="583" y="128"/>
                          </a:lnTo>
                          <a:lnTo>
                            <a:pt x="583" y="130"/>
                          </a:lnTo>
                          <a:lnTo>
                            <a:pt x="584" y="126"/>
                          </a:lnTo>
                          <a:lnTo>
                            <a:pt x="584" y="126"/>
                          </a:lnTo>
                          <a:lnTo>
                            <a:pt x="585" y="123"/>
                          </a:lnTo>
                          <a:lnTo>
                            <a:pt x="585" y="123"/>
                          </a:lnTo>
                          <a:lnTo>
                            <a:pt x="585" y="121"/>
                          </a:lnTo>
                          <a:lnTo>
                            <a:pt x="586" y="120"/>
                          </a:lnTo>
                          <a:lnTo>
                            <a:pt x="586" y="122"/>
                          </a:lnTo>
                          <a:lnTo>
                            <a:pt x="587" y="121"/>
                          </a:lnTo>
                          <a:lnTo>
                            <a:pt x="587" y="123"/>
                          </a:lnTo>
                          <a:lnTo>
                            <a:pt x="587" y="122"/>
                          </a:lnTo>
                          <a:lnTo>
                            <a:pt x="588" y="122"/>
                          </a:lnTo>
                          <a:lnTo>
                            <a:pt x="588" y="123"/>
                          </a:lnTo>
                          <a:lnTo>
                            <a:pt x="589" y="124"/>
                          </a:lnTo>
                          <a:lnTo>
                            <a:pt x="589" y="124"/>
                          </a:lnTo>
                          <a:lnTo>
                            <a:pt x="590" y="124"/>
                          </a:lnTo>
                          <a:lnTo>
                            <a:pt x="590" y="124"/>
                          </a:lnTo>
                          <a:lnTo>
                            <a:pt x="590" y="127"/>
                          </a:lnTo>
                          <a:lnTo>
                            <a:pt x="591" y="130"/>
                          </a:lnTo>
                          <a:lnTo>
                            <a:pt x="591" y="131"/>
                          </a:lnTo>
                          <a:lnTo>
                            <a:pt x="592" y="130"/>
                          </a:lnTo>
                          <a:lnTo>
                            <a:pt x="592" y="127"/>
                          </a:lnTo>
                          <a:lnTo>
                            <a:pt x="592" y="125"/>
                          </a:lnTo>
                          <a:lnTo>
                            <a:pt x="593" y="129"/>
                          </a:lnTo>
                          <a:lnTo>
                            <a:pt x="593" y="131"/>
                          </a:lnTo>
                          <a:lnTo>
                            <a:pt x="594" y="129"/>
                          </a:lnTo>
                          <a:lnTo>
                            <a:pt x="594" y="133"/>
                          </a:lnTo>
                          <a:lnTo>
                            <a:pt x="595" y="129"/>
                          </a:lnTo>
                          <a:lnTo>
                            <a:pt x="595" y="130"/>
                          </a:lnTo>
                          <a:lnTo>
                            <a:pt x="595" y="130"/>
                          </a:lnTo>
                          <a:lnTo>
                            <a:pt x="596" y="128"/>
                          </a:lnTo>
                          <a:lnTo>
                            <a:pt x="596" y="127"/>
                          </a:lnTo>
                          <a:lnTo>
                            <a:pt x="597" y="124"/>
                          </a:lnTo>
                          <a:lnTo>
                            <a:pt x="597" y="126"/>
                          </a:lnTo>
                          <a:lnTo>
                            <a:pt x="597" y="129"/>
                          </a:lnTo>
                          <a:lnTo>
                            <a:pt x="598" y="127"/>
                          </a:lnTo>
                          <a:lnTo>
                            <a:pt x="598" y="125"/>
                          </a:lnTo>
                          <a:lnTo>
                            <a:pt x="599" y="125"/>
                          </a:lnTo>
                          <a:lnTo>
                            <a:pt x="599" y="125"/>
                          </a:lnTo>
                          <a:lnTo>
                            <a:pt x="600" y="123"/>
                          </a:lnTo>
                          <a:lnTo>
                            <a:pt x="600" y="121"/>
                          </a:lnTo>
                          <a:lnTo>
                            <a:pt x="600" y="124"/>
                          </a:lnTo>
                          <a:lnTo>
                            <a:pt x="601" y="127"/>
                          </a:lnTo>
                          <a:lnTo>
                            <a:pt x="601" y="126"/>
                          </a:lnTo>
                          <a:lnTo>
                            <a:pt x="602" y="127"/>
                          </a:lnTo>
                          <a:lnTo>
                            <a:pt x="602" y="124"/>
                          </a:lnTo>
                          <a:lnTo>
                            <a:pt x="602" y="124"/>
                          </a:lnTo>
                          <a:lnTo>
                            <a:pt x="603" y="122"/>
                          </a:lnTo>
                          <a:lnTo>
                            <a:pt x="603" y="125"/>
                          </a:lnTo>
                          <a:lnTo>
                            <a:pt x="604" y="126"/>
                          </a:lnTo>
                          <a:lnTo>
                            <a:pt x="604" y="128"/>
                          </a:lnTo>
                          <a:lnTo>
                            <a:pt x="605" y="127"/>
                          </a:lnTo>
                          <a:lnTo>
                            <a:pt x="605" y="125"/>
                          </a:lnTo>
                          <a:lnTo>
                            <a:pt x="605" y="127"/>
                          </a:lnTo>
                          <a:lnTo>
                            <a:pt x="606" y="128"/>
                          </a:lnTo>
                          <a:lnTo>
                            <a:pt x="606" y="130"/>
                          </a:lnTo>
                          <a:lnTo>
                            <a:pt x="607" y="133"/>
                          </a:lnTo>
                          <a:lnTo>
                            <a:pt x="607" y="131"/>
                          </a:lnTo>
                          <a:lnTo>
                            <a:pt x="607" y="131"/>
                          </a:lnTo>
                          <a:lnTo>
                            <a:pt x="608" y="131"/>
                          </a:lnTo>
                          <a:lnTo>
                            <a:pt x="608" y="127"/>
                          </a:lnTo>
                          <a:lnTo>
                            <a:pt x="609" y="131"/>
                          </a:lnTo>
                          <a:lnTo>
                            <a:pt x="609" y="131"/>
                          </a:lnTo>
                          <a:lnTo>
                            <a:pt x="610" y="131"/>
                          </a:lnTo>
                          <a:lnTo>
                            <a:pt x="610" y="132"/>
                          </a:lnTo>
                          <a:lnTo>
                            <a:pt x="610" y="131"/>
                          </a:lnTo>
                          <a:lnTo>
                            <a:pt x="611" y="133"/>
                          </a:lnTo>
                          <a:lnTo>
                            <a:pt x="611" y="131"/>
                          </a:lnTo>
                          <a:lnTo>
                            <a:pt x="612" y="132"/>
                          </a:lnTo>
                          <a:lnTo>
                            <a:pt x="612" y="130"/>
                          </a:lnTo>
                          <a:lnTo>
                            <a:pt x="612" y="130"/>
                          </a:lnTo>
                          <a:lnTo>
                            <a:pt x="613" y="127"/>
                          </a:lnTo>
                          <a:lnTo>
                            <a:pt x="613" y="128"/>
                          </a:lnTo>
                          <a:lnTo>
                            <a:pt x="614" y="129"/>
                          </a:lnTo>
                          <a:lnTo>
                            <a:pt x="614" y="130"/>
                          </a:lnTo>
                          <a:lnTo>
                            <a:pt x="615" y="127"/>
                          </a:lnTo>
                          <a:lnTo>
                            <a:pt x="615" y="126"/>
                          </a:lnTo>
                          <a:lnTo>
                            <a:pt x="615" y="124"/>
                          </a:lnTo>
                          <a:lnTo>
                            <a:pt x="616" y="128"/>
                          </a:lnTo>
                          <a:lnTo>
                            <a:pt x="616" y="126"/>
                          </a:lnTo>
                          <a:lnTo>
                            <a:pt x="617" y="128"/>
                          </a:lnTo>
                          <a:lnTo>
                            <a:pt x="617" y="128"/>
                          </a:lnTo>
                          <a:lnTo>
                            <a:pt x="617" y="126"/>
                          </a:lnTo>
                          <a:lnTo>
                            <a:pt x="618" y="129"/>
                          </a:lnTo>
                          <a:lnTo>
                            <a:pt x="618" y="130"/>
                          </a:lnTo>
                          <a:lnTo>
                            <a:pt x="619" y="127"/>
                          </a:lnTo>
                          <a:lnTo>
                            <a:pt x="619" y="127"/>
                          </a:lnTo>
                          <a:lnTo>
                            <a:pt x="620" y="129"/>
                          </a:lnTo>
                          <a:lnTo>
                            <a:pt x="620" y="130"/>
                          </a:lnTo>
                          <a:lnTo>
                            <a:pt x="620" y="131"/>
                          </a:lnTo>
                          <a:lnTo>
                            <a:pt x="621" y="128"/>
                          </a:lnTo>
                          <a:lnTo>
                            <a:pt x="621" y="133"/>
                          </a:lnTo>
                          <a:lnTo>
                            <a:pt x="622" y="133"/>
                          </a:lnTo>
                          <a:lnTo>
                            <a:pt x="622" y="132"/>
                          </a:lnTo>
                          <a:lnTo>
                            <a:pt x="622" y="130"/>
                          </a:lnTo>
                          <a:lnTo>
                            <a:pt x="623" y="131"/>
                          </a:lnTo>
                          <a:lnTo>
                            <a:pt x="623" y="131"/>
                          </a:lnTo>
                          <a:lnTo>
                            <a:pt x="624" y="130"/>
                          </a:lnTo>
                          <a:lnTo>
                            <a:pt x="624" y="129"/>
                          </a:lnTo>
                          <a:lnTo>
                            <a:pt x="625" y="128"/>
                          </a:lnTo>
                          <a:lnTo>
                            <a:pt x="625" y="130"/>
                          </a:lnTo>
                          <a:lnTo>
                            <a:pt x="625" y="128"/>
                          </a:lnTo>
                          <a:lnTo>
                            <a:pt x="626" y="128"/>
                          </a:lnTo>
                          <a:lnTo>
                            <a:pt x="626" y="125"/>
                          </a:lnTo>
                          <a:lnTo>
                            <a:pt x="627" y="124"/>
                          </a:lnTo>
                          <a:lnTo>
                            <a:pt x="627" y="126"/>
                          </a:lnTo>
                          <a:lnTo>
                            <a:pt x="627" y="124"/>
                          </a:lnTo>
                          <a:lnTo>
                            <a:pt x="628" y="121"/>
                          </a:lnTo>
                          <a:lnTo>
                            <a:pt x="628" y="123"/>
                          </a:lnTo>
                          <a:lnTo>
                            <a:pt x="629" y="122"/>
                          </a:lnTo>
                          <a:lnTo>
                            <a:pt x="629" y="121"/>
                          </a:lnTo>
                          <a:lnTo>
                            <a:pt x="630" y="123"/>
                          </a:lnTo>
                          <a:lnTo>
                            <a:pt x="630" y="123"/>
                          </a:lnTo>
                          <a:lnTo>
                            <a:pt x="630" y="124"/>
                          </a:lnTo>
                          <a:lnTo>
                            <a:pt x="631" y="124"/>
                          </a:lnTo>
                          <a:lnTo>
                            <a:pt x="631" y="123"/>
                          </a:lnTo>
                          <a:lnTo>
                            <a:pt x="632" y="123"/>
                          </a:lnTo>
                          <a:lnTo>
                            <a:pt x="632" y="123"/>
                          </a:lnTo>
                          <a:lnTo>
                            <a:pt x="632" y="126"/>
                          </a:lnTo>
                          <a:lnTo>
                            <a:pt x="633" y="123"/>
                          </a:lnTo>
                          <a:lnTo>
                            <a:pt x="633" y="124"/>
                          </a:lnTo>
                          <a:lnTo>
                            <a:pt x="634" y="125"/>
                          </a:lnTo>
                          <a:lnTo>
                            <a:pt x="634" y="127"/>
                          </a:lnTo>
                          <a:lnTo>
                            <a:pt x="635" y="126"/>
                          </a:lnTo>
                          <a:lnTo>
                            <a:pt x="635" y="123"/>
                          </a:lnTo>
                          <a:lnTo>
                            <a:pt x="635" y="125"/>
                          </a:lnTo>
                          <a:lnTo>
                            <a:pt x="636" y="125"/>
                          </a:lnTo>
                          <a:lnTo>
                            <a:pt x="636" y="125"/>
                          </a:lnTo>
                          <a:lnTo>
                            <a:pt x="637" y="125"/>
                          </a:lnTo>
                          <a:lnTo>
                            <a:pt x="637" y="127"/>
                          </a:lnTo>
                          <a:lnTo>
                            <a:pt x="637" y="127"/>
                          </a:lnTo>
                          <a:lnTo>
                            <a:pt x="638" y="125"/>
                          </a:lnTo>
                          <a:lnTo>
                            <a:pt x="638" y="126"/>
                          </a:lnTo>
                          <a:lnTo>
                            <a:pt x="639" y="122"/>
                          </a:lnTo>
                          <a:lnTo>
                            <a:pt x="639" y="120"/>
                          </a:lnTo>
                          <a:lnTo>
                            <a:pt x="640" y="120"/>
                          </a:lnTo>
                          <a:lnTo>
                            <a:pt x="640" y="122"/>
                          </a:lnTo>
                          <a:lnTo>
                            <a:pt x="640" y="122"/>
                          </a:lnTo>
                          <a:lnTo>
                            <a:pt x="641" y="122"/>
                          </a:lnTo>
                          <a:lnTo>
                            <a:pt x="641" y="120"/>
                          </a:lnTo>
                          <a:lnTo>
                            <a:pt x="642" y="119"/>
                          </a:lnTo>
                          <a:lnTo>
                            <a:pt x="642" y="117"/>
                          </a:lnTo>
                          <a:lnTo>
                            <a:pt x="642" y="117"/>
                          </a:lnTo>
                          <a:lnTo>
                            <a:pt x="643" y="117"/>
                          </a:lnTo>
                          <a:lnTo>
                            <a:pt x="643" y="119"/>
                          </a:lnTo>
                          <a:lnTo>
                            <a:pt x="644" y="121"/>
                          </a:lnTo>
                          <a:lnTo>
                            <a:pt x="644" y="118"/>
                          </a:lnTo>
                          <a:lnTo>
                            <a:pt x="645" y="118"/>
                          </a:lnTo>
                          <a:lnTo>
                            <a:pt x="645" y="118"/>
                          </a:lnTo>
                          <a:lnTo>
                            <a:pt x="645" y="120"/>
                          </a:lnTo>
                          <a:lnTo>
                            <a:pt x="646" y="123"/>
                          </a:lnTo>
                          <a:lnTo>
                            <a:pt x="646" y="122"/>
                          </a:lnTo>
                          <a:lnTo>
                            <a:pt x="647" y="118"/>
                          </a:lnTo>
                          <a:lnTo>
                            <a:pt x="647" y="120"/>
                          </a:lnTo>
                          <a:lnTo>
                            <a:pt x="647" y="120"/>
                          </a:lnTo>
                          <a:lnTo>
                            <a:pt x="648" y="122"/>
                          </a:lnTo>
                          <a:lnTo>
                            <a:pt x="648" y="124"/>
                          </a:lnTo>
                          <a:lnTo>
                            <a:pt x="649" y="122"/>
                          </a:lnTo>
                          <a:lnTo>
                            <a:pt x="649" y="121"/>
                          </a:lnTo>
                          <a:lnTo>
                            <a:pt x="650" y="124"/>
                          </a:lnTo>
                          <a:lnTo>
                            <a:pt x="650" y="124"/>
                          </a:lnTo>
                          <a:lnTo>
                            <a:pt x="650" y="120"/>
                          </a:lnTo>
                          <a:lnTo>
                            <a:pt x="651" y="122"/>
                          </a:lnTo>
                          <a:lnTo>
                            <a:pt x="651" y="123"/>
                          </a:lnTo>
                          <a:lnTo>
                            <a:pt x="652" y="122"/>
                          </a:lnTo>
                          <a:lnTo>
                            <a:pt x="652" y="123"/>
                          </a:lnTo>
                          <a:lnTo>
                            <a:pt x="652" y="120"/>
                          </a:lnTo>
                          <a:lnTo>
                            <a:pt x="653" y="122"/>
                          </a:lnTo>
                          <a:lnTo>
                            <a:pt x="653" y="121"/>
                          </a:lnTo>
                          <a:lnTo>
                            <a:pt x="654" y="121"/>
                          </a:lnTo>
                          <a:lnTo>
                            <a:pt x="654" y="117"/>
                          </a:lnTo>
                          <a:lnTo>
                            <a:pt x="655" y="119"/>
                          </a:lnTo>
                          <a:lnTo>
                            <a:pt x="655" y="117"/>
                          </a:lnTo>
                          <a:lnTo>
                            <a:pt x="655" y="118"/>
                          </a:lnTo>
                          <a:lnTo>
                            <a:pt x="656" y="115"/>
                          </a:lnTo>
                          <a:lnTo>
                            <a:pt x="656" y="116"/>
                          </a:lnTo>
                          <a:lnTo>
                            <a:pt x="657" y="114"/>
                          </a:lnTo>
                          <a:lnTo>
                            <a:pt x="657" y="116"/>
                          </a:lnTo>
                          <a:lnTo>
                            <a:pt x="657" y="116"/>
                          </a:lnTo>
                          <a:lnTo>
                            <a:pt x="658" y="119"/>
                          </a:lnTo>
                          <a:lnTo>
                            <a:pt x="658" y="116"/>
                          </a:lnTo>
                          <a:lnTo>
                            <a:pt x="659" y="116"/>
                          </a:lnTo>
                          <a:lnTo>
                            <a:pt x="659" y="118"/>
                          </a:lnTo>
                          <a:lnTo>
                            <a:pt x="660" y="120"/>
                          </a:lnTo>
                          <a:lnTo>
                            <a:pt x="660" y="120"/>
                          </a:lnTo>
                          <a:lnTo>
                            <a:pt x="660" y="120"/>
                          </a:lnTo>
                          <a:lnTo>
                            <a:pt x="661" y="116"/>
                          </a:lnTo>
                          <a:lnTo>
                            <a:pt x="661" y="117"/>
                          </a:lnTo>
                          <a:lnTo>
                            <a:pt x="662" y="121"/>
                          </a:lnTo>
                          <a:lnTo>
                            <a:pt x="662" y="121"/>
                          </a:lnTo>
                          <a:lnTo>
                            <a:pt x="662" y="122"/>
                          </a:lnTo>
                          <a:lnTo>
                            <a:pt x="663" y="124"/>
                          </a:lnTo>
                          <a:lnTo>
                            <a:pt x="663" y="124"/>
                          </a:lnTo>
                          <a:lnTo>
                            <a:pt x="664" y="122"/>
                          </a:lnTo>
                          <a:lnTo>
                            <a:pt x="664" y="123"/>
                          </a:lnTo>
                          <a:lnTo>
                            <a:pt x="665" y="125"/>
                          </a:lnTo>
                          <a:lnTo>
                            <a:pt x="665" y="123"/>
                          </a:lnTo>
                          <a:lnTo>
                            <a:pt x="665" y="126"/>
                          </a:lnTo>
                          <a:lnTo>
                            <a:pt x="666" y="125"/>
                          </a:lnTo>
                          <a:lnTo>
                            <a:pt x="666" y="122"/>
                          </a:lnTo>
                          <a:lnTo>
                            <a:pt x="667" y="122"/>
                          </a:lnTo>
                          <a:lnTo>
                            <a:pt x="667" y="121"/>
                          </a:lnTo>
                          <a:lnTo>
                            <a:pt x="667" y="121"/>
                          </a:lnTo>
                          <a:lnTo>
                            <a:pt x="668" y="121"/>
                          </a:lnTo>
                          <a:lnTo>
                            <a:pt x="668" y="120"/>
                          </a:lnTo>
                          <a:lnTo>
                            <a:pt x="669" y="121"/>
                          </a:lnTo>
                          <a:lnTo>
                            <a:pt x="669" y="120"/>
                          </a:lnTo>
                          <a:lnTo>
                            <a:pt x="670" y="123"/>
                          </a:lnTo>
                          <a:lnTo>
                            <a:pt x="670" y="121"/>
                          </a:lnTo>
                          <a:lnTo>
                            <a:pt x="670" y="120"/>
                          </a:lnTo>
                          <a:lnTo>
                            <a:pt x="671" y="121"/>
                          </a:lnTo>
                          <a:lnTo>
                            <a:pt x="671" y="123"/>
                          </a:lnTo>
                          <a:lnTo>
                            <a:pt x="672" y="121"/>
                          </a:lnTo>
                          <a:lnTo>
                            <a:pt x="672" y="120"/>
                          </a:lnTo>
                          <a:lnTo>
                            <a:pt x="672" y="121"/>
                          </a:lnTo>
                          <a:lnTo>
                            <a:pt x="673" y="123"/>
                          </a:lnTo>
                          <a:lnTo>
                            <a:pt x="673" y="123"/>
                          </a:lnTo>
                          <a:lnTo>
                            <a:pt x="674" y="126"/>
                          </a:lnTo>
                          <a:lnTo>
                            <a:pt x="674" y="127"/>
                          </a:lnTo>
                          <a:lnTo>
                            <a:pt x="675" y="126"/>
                          </a:lnTo>
                          <a:lnTo>
                            <a:pt x="675" y="126"/>
                          </a:lnTo>
                          <a:lnTo>
                            <a:pt x="675" y="127"/>
                          </a:lnTo>
                          <a:lnTo>
                            <a:pt x="676" y="126"/>
                          </a:lnTo>
                          <a:lnTo>
                            <a:pt x="676" y="127"/>
                          </a:lnTo>
                          <a:lnTo>
                            <a:pt x="677" y="128"/>
                          </a:lnTo>
                          <a:lnTo>
                            <a:pt x="677" y="125"/>
                          </a:lnTo>
                          <a:lnTo>
                            <a:pt x="677" y="127"/>
                          </a:lnTo>
                          <a:lnTo>
                            <a:pt x="678" y="128"/>
                          </a:lnTo>
                          <a:lnTo>
                            <a:pt x="678" y="126"/>
                          </a:lnTo>
                          <a:lnTo>
                            <a:pt x="679" y="125"/>
                          </a:lnTo>
                          <a:lnTo>
                            <a:pt x="679" y="127"/>
                          </a:lnTo>
                          <a:lnTo>
                            <a:pt x="680" y="125"/>
                          </a:lnTo>
                          <a:lnTo>
                            <a:pt x="680" y="126"/>
                          </a:lnTo>
                          <a:lnTo>
                            <a:pt x="680" y="126"/>
                          </a:lnTo>
                          <a:lnTo>
                            <a:pt x="681" y="125"/>
                          </a:lnTo>
                          <a:lnTo>
                            <a:pt x="681" y="125"/>
                          </a:lnTo>
                          <a:lnTo>
                            <a:pt x="682" y="123"/>
                          </a:lnTo>
                          <a:lnTo>
                            <a:pt x="682" y="121"/>
                          </a:lnTo>
                          <a:lnTo>
                            <a:pt x="683" y="122"/>
                          </a:lnTo>
                          <a:lnTo>
                            <a:pt x="683" y="124"/>
                          </a:lnTo>
                          <a:lnTo>
                            <a:pt x="683" y="119"/>
                          </a:lnTo>
                          <a:lnTo>
                            <a:pt x="684" y="121"/>
                          </a:lnTo>
                          <a:lnTo>
                            <a:pt x="684" y="119"/>
                          </a:lnTo>
                          <a:lnTo>
                            <a:pt x="685" y="122"/>
                          </a:lnTo>
                          <a:lnTo>
                            <a:pt x="685" y="119"/>
                          </a:lnTo>
                          <a:lnTo>
                            <a:pt x="685" y="120"/>
                          </a:lnTo>
                          <a:lnTo>
                            <a:pt x="686" y="123"/>
                          </a:lnTo>
                          <a:lnTo>
                            <a:pt x="686" y="122"/>
                          </a:lnTo>
                          <a:lnTo>
                            <a:pt x="687" y="124"/>
                          </a:lnTo>
                          <a:lnTo>
                            <a:pt x="687" y="124"/>
                          </a:lnTo>
                          <a:lnTo>
                            <a:pt x="688" y="121"/>
                          </a:lnTo>
                          <a:lnTo>
                            <a:pt x="688" y="121"/>
                          </a:lnTo>
                          <a:lnTo>
                            <a:pt x="688" y="124"/>
                          </a:lnTo>
                          <a:lnTo>
                            <a:pt x="689" y="119"/>
                          </a:lnTo>
                          <a:lnTo>
                            <a:pt x="689" y="123"/>
                          </a:lnTo>
                          <a:lnTo>
                            <a:pt x="690" y="124"/>
                          </a:lnTo>
                          <a:lnTo>
                            <a:pt x="690" y="128"/>
                          </a:lnTo>
                          <a:lnTo>
                            <a:pt x="690" y="127"/>
                          </a:lnTo>
                          <a:lnTo>
                            <a:pt x="691" y="126"/>
                          </a:lnTo>
                          <a:lnTo>
                            <a:pt x="691" y="125"/>
                          </a:lnTo>
                          <a:lnTo>
                            <a:pt x="692" y="125"/>
                          </a:lnTo>
                          <a:lnTo>
                            <a:pt x="692" y="124"/>
                          </a:lnTo>
                          <a:lnTo>
                            <a:pt x="693" y="124"/>
                          </a:lnTo>
                          <a:lnTo>
                            <a:pt x="693" y="126"/>
                          </a:lnTo>
                          <a:lnTo>
                            <a:pt x="693" y="127"/>
                          </a:lnTo>
                          <a:lnTo>
                            <a:pt x="694" y="126"/>
                          </a:lnTo>
                          <a:lnTo>
                            <a:pt x="694" y="123"/>
                          </a:lnTo>
                          <a:lnTo>
                            <a:pt x="695" y="123"/>
                          </a:lnTo>
                          <a:lnTo>
                            <a:pt x="695" y="124"/>
                          </a:lnTo>
                          <a:lnTo>
                            <a:pt x="695" y="123"/>
                          </a:lnTo>
                          <a:lnTo>
                            <a:pt x="696" y="123"/>
                          </a:lnTo>
                          <a:lnTo>
                            <a:pt x="696" y="120"/>
                          </a:lnTo>
                          <a:lnTo>
                            <a:pt x="697" y="122"/>
                          </a:lnTo>
                          <a:lnTo>
                            <a:pt x="697" y="119"/>
                          </a:lnTo>
                          <a:lnTo>
                            <a:pt x="698" y="122"/>
                          </a:lnTo>
                          <a:lnTo>
                            <a:pt x="698" y="120"/>
                          </a:lnTo>
                          <a:lnTo>
                            <a:pt x="698" y="119"/>
                          </a:lnTo>
                          <a:lnTo>
                            <a:pt x="699" y="121"/>
                          </a:lnTo>
                          <a:lnTo>
                            <a:pt x="699" y="122"/>
                          </a:lnTo>
                          <a:lnTo>
                            <a:pt x="700" y="123"/>
                          </a:lnTo>
                          <a:lnTo>
                            <a:pt x="700" y="123"/>
                          </a:lnTo>
                          <a:lnTo>
                            <a:pt x="700" y="120"/>
                          </a:lnTo>
                          <a:lnTo>
                            <a:pt x="701" y="123"/>
                          </a:lnTo>
                          <a:lnTo>
                            <a:pt x="701" y="125"/>
                          </a:lnTo>
                          <a:lnTo>
                            <a:pt x="702" y="123"/>
                          </a:lnTo>
                          <a:lnTo>
                            <a:pt x="702" y="121"/>
                          </a:lnTo>
                          <a:lnTo>
                            <a:pt x="703" y="123"/>
                          </a:lnTo>
                          <a:lnTo>
                            <a:pt x="703" y="121"/>
                          </a:lnTo>
                          <a:lnTo>
                            <a:pt x="703" y="123"/>
                          </a:lnTo>
                          <a:lnTo>
                            <a:pt x="704" y="124"/>
                          </a:lnTo>
                          <a:lnTo>
                            <a:pt x="704" y="127"/>
                          </a:lnTo>
                          <a:lnTo>
                            <a:pt x="705" y="126"/>
                          </a:lnTo>
                          <a:lnTo>
                            <a:pt x="705" y="125"/>
                          </a:lnTo>
                          <a:lnTo>
                            <a:pt x="705" y="126"/>
                          </a:lnTo>
                          <a:lnTo>
                            <a:pt x="706" y="124"/>
                          </a:lnTo>
                          <a:lnTo>
                            <a:pt x="706" y="126"/>
                          </a:lnTo>
                          <a:lnTo>
                            <a:pt x="707" y="127"/>
                          </a:lnTo>
                          <a:lnTo>
                            <a:pt x="707" y="122"/>
                          </a:lnTo>
                          <a:lnTo>
                            <a:pt x="708" y="123"/>
                          </a:lnTo>
                          <a:lnTo>
                            <a:pt x="708" y="121"/>
                          </a:lnTo>
                          <a:lnTo>
                            <a:pt x="708" y="122"/>
                          </a:lnTo>
                          <a:lnTo>
                            <a:pt x="709" y="120"/>
                          </a:lnTo>
                          <a:lnTo>
                            <a:pt x="709" y="123"/>
                          </a:lnTo>
                          <a:lnTo>
                            <a:pt x="710" y="119"/>
                          </a:lnTo>
                          <a:lnTo>
                            <a:pt x="710" y="118"/>
                          </a:lnTo>
                          <a:lnTo>
                            <a:pt x="710" y="120"/>
                          </a:lnTo>
                          <a:lnTo>
                            <a:pt x="711" y="118"/>
                          </a:lnTo>
                          <a:lnTo>
                            <a:pt x="711" y="119"/>
                          </a:lnTo>
                          <a:lnTo>
                            <a:pt x="712" y="117"/>
                          </a:lnTo>
                          <a:lnTo>
                            <a:pt x="712" y="118"/>
                          </a:lnTo>
                          <a:lnTo>
                            <a:pt x="713" y="118"/>
                          </a:lnTo>
                          <a:lnTo>
                            <a:pt x="713" y="118"/>
                          </a:lnTo>
                          <a:lnTo>
                            <a:pt x="713" y="118"/>
                          </a:lnTo>
                          <a:lnTo>
                            <a:pt x="714" y="117"/>
                          </a:lnTo>
                          <a:lnTo>
                            <a:pt x="714" y="118"/>
                          </a:lnTo>
                          <a:lnTo>
                            <a:pt x="715" y="123"/>
                          </a:lnTo>
                          <a:lnTo>
                            <a:pt x="715" y="119"/>
                          </a:lnTo>
                          <a:lnTo>
                            <a:pt x="715" y="120"/>
                          </a:lnTo>
                          <a:lnTo>
                            <a:pt x="716" y="121"/>
                          </a:lnTo>
                          <a:lnTo>
                            <a:pt x="716" y="121"/>
                          </a:lnTo>
                          <a:lnTo>
                            <a:pt x="717" y="119"/>
                          </a:lnTo>
                          <a:lnTo>
                            <a:pt x="717" y="123"/>
                          </a:lnTo>
                          <a:lnTo>
                            <a:pt x="718" y="123"/>
                          </a:lnTo>
                          <a:lnTo>
                            <a:pt x="718" y="122"/>
                          </a:lnTo>
                          <a:lnTo>
                            <a:pt x="718" y="122"/>
                          </a:lnTo>
                          <a:lnTo>
                            <a:pt x="719" y="123"/>
                          </a:lnTo>
                          <a:lnTo>
                            <a:pt x="719" y="121"/>
                          </a:lnTo>
                          <a:lnTo>
                            <a:pt x="720" y="121"/>
                          </a:lnTo>
                          <a:lnTo>
                            <a:pt x="720" y="120"/>
                          </a:lnTo>
                          <a:lnTo>
                            <a:pt x="720" y="122"/>
                          </a:lnTo>
                          <a:lnTo>
                            <a:pt x="721" y="122"/>
                          </a:lnTo>
                          <a:lnTo>
                            <a:pt x="721" y="122"/>
                          </a:lnTo>
                          <a:lnTo>
                            <a:pt x="722" y="120"/>
                          </a:lnTo>
                          <a:lnTo>
                            <a:pt x="722" y="119"/>
                          </a:lnTo>
                          <a:lnTo>
                            <a:pt x="723" y="120"/>
                          </a:lnTo>
                          <a:lnTo>
                            <a:pt x="723" y="120"/>
                          </a:lnTo>
                          <a:lnTo>
                            <a:pt x="723" y="121"/>
                          </a:lnTo>
                          <a:lnTo>
                            <a:pt x="724" y="118"/>
                          </a:lnTo>
                          <a:lnTo>
                            <a:pt x="724" y="116"/>
                          </a:lnTo>
                          <a:lnTo>
                            <a:pt x="725" y="115"/>
                          </a:lnTo>
                          <a:lnTo>
                            <a:pt x="725" y="114"/>
                          </a:lnTo>
                          <a:lnTo>
                            <a:pt x="725" y="113"/>
                          </a:lnTo>
                          <a:lnTo>
                            <a:pt x="726" y="116"/>
                          </a:lnTo>
                          <a:lnTo>
                            <a:pt x="726" y="118"/>
                          </a:lnTo>
                          <a:lnTo>
                            <a:pt x="727" y="116"/>
                          </a:lnTo>
                          <a:lnTo>
                            <a:pt x="727" y="117"/>
                          </a:lnTo>
                          <a:lnTo>
                            <a:pt x="728" y="117"/>
                          </a:lnTo>
                          <a:lnTo>
                            <a:pt x="728" y="116"/>
                          </a:lnTo>
                          <a:lnTo>
                            <a:pt x="728" y="117"/>
                          </a:lnTo>
                          <a:lnTo>
                            <a:pt x="729" y="117"/>
                          </a:lnTo>
                          <a:lnTo>
                            <a:pt x="729" y="119"/>
                          </a:lnTo>
                          <a:lnTo>
                            <a:pt x="730" y="119"/>
                          </a:lnTo>
                          <a:lnTo>
                            <a:pt x="730" y="119"/>
                          </a:lnTo>
                          <a:lnTo>
                            <a:pt x="730" y="120"/>
                          </a:lnTo>
                          <a:lnTo>
                            <a:pt x="731" y="120"/>
                          </a:lnTo>
                          <a:lnTo>
                            <a:pt x="731" y="121"/>
                          </a:lnTo>
                          <a:lnTo>
                            <a:pt x="732" y="123"/>
                          </a:lnTo>
                          <a:lnTo>
                            <a:pt x="732" y="125"/>
                          </a:lnTo>
                          <a:lnTo>
                            <a:pt x="733" y="126"/>
                          </a:lnTo>
                          <a:lnTo>
                            <a:pt x="733" y="125"/>
                          </a:lnTo>
                          <a:lnTo>
                            <a:pt x="733" y="126"/>
                          </a:lnTo>
                          <a:lnTo>
                            <a:pt x="734" y="126"/>
                          </a:lnTo>
                          <a:lnTo>
                            <a:pt x="734" y="127"/>
                          </a:lnTo>
                          <a:lnTo>
                            <a:pt x="735" y="127"/>
                          </a:lnTo>
                          <a:lnTo>
                            <a:pt x="735" y="125"/>
                          </a:lnTo>
                          <a:lnTo>
                            <a:pt x="735" y="124"/>
                          </a:lnTo>
                          <a:lnTo>
                            <a:pt x="736" y="126"/>
                          </a:lnTo>
                          <a:lnTo>
                            <a:pt x="736" y="125"/>
                          </a:lnTo>
                          <a:lnTo>
                            <a:pt x="737" y="123"/>
                          </a:lnTo>
                          <a:lnTo>
                            <a:pt x="737" y="123"/>
                          </a:lnTo>
                          <a:lnTo>
                            <a:pt x="738" y="124"/>
                          </a:lnTo>
                          <a:lnTo>
                            <a:pt x="738" y="120"/>
                          </a:lnTo>
                          <a:lnTo>
                            <a:pt x="738" y="122"/>
                          </a:lnTo>
                          <a:lnTo>
                            <a:pt x="739" y="124"/>
                          </a:lnTo>
                          <a:lnTo>
                            <a:pt x="739" y="122"/>
                          </a:lnTo>
                          <a:lnTo>
                            <a:pt x="740" y="119"/>
                          </a:lnTo>
                          <a:lnTo>
                            <a:pt x="740" y="119"/>
                          </a:lnTo>
                          <a:lnTo>
                            <a:pt x="740" y="120"/>
                          </a:lnTo>
                          <a:lnTo>
                            <a:pt x="741" y="122"/>
                          </a:lnTo>
                          <a:lnTo>
                            <a:pt x="741" y="122"/>
                          </a:lnTo>
                          <a:lnTo>
                            <a:pt x="742" y="119"/>
                          </a:lnTo>
                          <a:lnTo>
                            <a:pt x="742" y="122"/>
                          </a:lnTo>
                          <a:lnTo>
                            <a:pt x="743" y="124"/>
                          </a:lnTo>
                          <a:lnTo>
                            <a:pt x="743" y="127"/>
                          </a:lnTo>
                          <a:lnTo>
                            <a:pt x="743" y="126"/>
                          </a:lnTo>
                          <a:lnTo>
                            <a:pt x="744" y="123"/>
                          </a:lnTo>
                          <a:lnTo>
                            <a:pt x="744" y="123"/>
                          </a:lnTo>
                          <a:lnTo>
                            <a:pt x="745" y="124"/>
                          </a:lnTo>
                          <a:lnTo>
                            <a:pt x="745" y="122"/>
                          </a:lnTo>
                          <a:lnTo>
                            <a:pt x="745" y="127"/>
                          </a:lnTo>
                          <a:lnTo>
                            <a:pt x="746" y="126"/>
                          </a:lnTo>
                          <a:lnTo>
                            <a:pt x="746" y="126"/>
                          </a:lnTo>
                          <a:lnTo>
                            <a:pt x="747" y="127"/>
                          </a:lnTo>
                          <a:lnTo>
                            <a:pt x="747" y="129"/>
                          </a:lnTo>
                          <a:lnTo>
                            <a:pt x="748" y="126"/>
                          </a:lnTo>
                          <a:lnTo>
                            <a:pt x="748" y="128"/>
                          </a:lnTo>
                          <a:lnTo>
                            <a:pt x="748" y="125"/>
                          </a:lnTo>
                          <a:lnTo>
                            <a:pt x="749" y="126"/>
                          </a:lnTo>
                          <a:lnTo>
                            <a:pt x="749" y="126"/>
                          </a:lnTo>
                          <a:lnTo>
                            <a:pt x="750" y="125"/>
                          </a:lnTo>
                          <a:lnTo>
                            <a:pt x="750" y="124"/>
                          </a:lnTo>
                          <a:lnTo>
                            <a:pt x="750" y="123"/>
                          </a:lnTo>
                          <a:lnTo>
                            <a:pt x="751" y="123"/>
                          </a:lnTo>
                          <a:lnTo>
                            <a:pt x="751" y="123"/>
                          </a:lnTo>
                          <a:lnTo>
                            <a:pt x="752" y="118"/>
                          </a:lnTo>
                          <a:lnTo>
                            <a:pt x="752" y="120"/>
                          </a:lnTo>
                          <a:lnTo>
                            <a:pt x="753" y="118"/>
                          </a:lnTo>
                          <a:lnTo>
                            <a:pt x="753" y="117"/>
                          </a:lnTo>
                          <a:lnTo>
                            <a:pt x="753" y="119"/>
                          </a:lnTo>
                          <a:lnTo>
                            <a:pt x="754" y="118"/>
                          </a:lnTo>
                          <a:lnTo>
                            <a:pt x="754" y="121"/>
                          </a:lnTo>
                          <a:lnTo>
                            <a:pt x="755" y="120"/>
                          </a:lnTo>
                          <a:lnTo>
                            <a:pt x="755" y="120"/>
                          </a:lnTo>
                          <a:lnTo>
                            <a:pt x="755" y="117"/>
                          </a:lnTo>
                          <a:lnTo>
                            <a:pt x="756" y="120"/>
                          </a:lnTo>
                          <a:lnTo>
                            <a:pt x="756" y="119"/>
                          </a:lnTo>
                          <a:lnTo>
                            <a:pt x="757" y="120"/>
                          </a:lnTo>
                          <a:lnTo>
                            <a:pt x="757" y="123"/>
                          </a:lnTo>
                          <a:lnTo>
                            <a:pt x="758" y="122"/>
                          </a:lnTo>
                          <a:lnTo>
                            <a:pt x="758" y="123"/>
                          </a:lnTo>
                          <a:lnTo>
                            <a:pt x="758" y="122"/>
                          </a:lnTo>
                          <a:lnTo>
                            <a:pt x="759" y="124"/>
                          </a:lnTo>
                          <a:lnTo>
                            <a:pt x="759" y="128"/>
                          </a:lnTo>
                          <a:lnTo>
                            <a:pt x="760" y="126"/>
                          </a:lnTo>
                          <a:lnTo>
                            <a:pt x="760" y="125"/>
                          </a:lnTo>
                          <a:lnTo>
                            <a:pt x="760" y="126"/>
                          </a:lnTo>
                          <a:lnTo>
                            <a:pt x="761" y="123"/>
                          </a:lnTo>
                          <a:lnTo>
                            <a:pt x="761" y="126"/>
                          </a:lnTo>
                          <a:lnTo>
                            <a:pt x="762" y="123"/>
                          </a:lnTo>
                          <a:lnTo>
                            <a:pt x="762" y="126"/>
                          </a:lnTo>
                          <a:lnTo>
                            <a:pt x="763" y="127"/>
                          </a:lnTo>
                          <a:lnTo>
                            <a:pt x="763" y="125"/>
                          </a:lnTo>
                          <a:lnTo>
                            <a:pt x="763" y="127"/>
                          </a:lnTo>
                          <a:lnTo>
                            <a:pt x="764" y="126"/>
                          </a:lnTo>
                          <a:lnTo>
                            <a:pt x="764" y="124"/>
                          </a:lnTo>
                          <a:lnTo>
                            <a:pt x="765" y="124"/>
                          </a:lnTo>
                          <a:lnTo>
                            <a:pt x="765" y="123"/>
                          </a:lnTo>
                          <a:lnTo>
                            <a:pt x="765" y="122"/>
                          </a:lnTo>
                          <a:lnTo>
                            <a:pt x="766" y="121"/>
                          </a:lnTo>
                          <a:lnTo>
                            <a:pt x="766" y="120"/>
                          </a:lnTo>
                          <a:lnTo>
                            <a:pt x="767" y="119"/>
                          </a:lnTo>
                          <a:lnTo>
                            <a:pt x="767" y="119"/>
                          </a:lnTo>
                          <a:lnTo>
                            <a:pt x="768" y="117"/>
                          </a:lnTo>
                          <a:lnTo>
                            <a:pt x="768" y="117"/>
                          </a:lnTo>
                          <a:lnTo>
                            <a:pt x="768" y="116"/>
                          </a:lnTo>
                          <a:lnTo>
                            <a:pt x="769" y="119"/>
                          </a:lnTo>
                          <a:lnTo>
                            <a:pt x="769" y="120"/>
                          </a:lnTo>
                          <a:lnTo>
                            <a:pt x="770" y="116"/>
                          </a:lnTo>
                          <a:lnTo>
                            <a:pt x="770" y="117"/>
                          </a:lnTo>
                          <a:lnTo>
                            <a:pt x="770" y="117"/>
                          </a:lnTo>
                          <a:lnTo>
                            <a:pt x="771" y="120"/>
                          </a:lnTo>
                          <a:lnTo>
                            <a:pt x="771" y="122"/>
                          </a:lnTo>
                          <a:lnTo>
                            <a:pt x="772" y="118"/>
                          </a:lnTo>
                          <a:lnTo>
                            <a:pt x="772" y="119"/>
                          </a:lnTo>
                          <a:lnTo>
                            <a:pt x="773" y="123"/>
                          </a:lnTo>
                          <a:lnTo>
                            <a:pt x="773" y="123"/>
                          </a:lnTo>
                          <a:lnTo>
                            <a:pt x="773" y="125"/>
                          </a:lnTo>
                          <a:lnTo>
                            <a:pt x="774" y="123"/>
                          </a:lnTo>
                          <a:lnTo>
                            <a:pt x="774" y="124"/>
                          </a:lnTo>
                          <a:lnTo>
                            <a:pt x="775" y="122"/>
                          </a:lnTo>
                          <a:lnTo>
                            <a:pt x="775" y="124"/>
                          </a:lnTo>
                          <a:lnTo>
                            <a:pt x="775" y="124"/>
                          </a:lnTo>
                          <a:lnTo>
                            <a:pt x="776" y="124"/>
                          </a:lnTo>
                          <a:lnTo>
                            <a:pt x="776" y="123"/>
                          </a:lnTo>
                          <a:lnTo>
                            <a:pt x="777" y="124"/>
                          </a:lnTo>
                          <a:lnTo>
                            <a:pt x="777" y="123"/>
                          </a:lnTo>
                          <a:lnTo>
                            <a:pt x="778" y="124"/>
                          </a:lnTo>
                          <a:lnTo>
                            <a:pt x="778" y="123"/>
                          </a:lnTo>
                          <a:lnTo>
                            <a:pt x="778" y="121"/>
                          </a:lnTo>
                          <a:lnTo>
                            <a:pt x="779" y="123"/>
                          </a:lnTo>
                          <a:lnTo>
                            <a:pt x="779" y="122"/>
                          </a:lnTo>
                          <a:lnTo>
                            <a:pt x="780" y="124"/>
                          </a:lnTo>
                          <a:lnTo>
                            <a:pt x="780" y="123"/>
                          </a:lnTo>
                          <a:lnTo>
                            <a:pt x="780" y="123"/>
                          </a:lnTo>
                          <a:lnTo>
                            <a:pt x="781" y="123"/>
                          </a:lnTo>
                          <a:lnTo>
                            <a:pt x="781" y="118"/>
                          </a:lnTo>
                          <a:lnTo>
                            <a:pt x="782" y="121"/>
                          </a:lnTo>
                          <a:lnTo>
                            <a:pt x="782" y="121"/>
                          </a:lnTo>
                          <a:lnTo>
                            <a:pt x="783" y="121"/>
                          </a:lnTo>
                          <a:lnTo>
                            <a:pt x="783" y="120"/>
                          </a:lnTo>
                          <a:lnTo>
                            <a:pt x="783" y="122"/>
                          </a:lnTo>
                          <a:lnTo>
                            <a:pt x="784" y="122"/>
                          </a:lnTo>
                          <a:lnTo>
                            <a:pt x="784" y="121"/>
                          </a:lnTo>
                          <a:lnTo>
                            <a:pt x="785" y="124"/>
                          </a:lnTo>
                          <a:lnTo>
                            <a:pt x="785" y="121"/>
                          </a:lnTo>
                          <a:lnTo>
                            <a:pt x="785" y="120"/>
                          </a:lnTo>
                          <a:lnTo>
                            <a:pt x="786" y="123"/>
                          </a:lnTo>
                          <a:lnTo>
                            <a:pt x="786" y="123"/>
                          </a:lnTo>
                          <a:lnTo>
                            <a:pt x="787" y="124"/>
                          </a:lnTo>
                          <a:lnTo>
                            <a:pt x="787" y="124"/>
                          </a:lnTo>
                          <a:lnTo>
                            <a:pt x="788" y="126"/>
                          </a:lnTo>
                          <a:lnTo>
                            <a:pt x="788" y="127"/>
                          </a:lnTo>
                          <a:lnTo>
                            <a:pt x="788" y="126"/>
                          </a:lnTo>
                          <a:lnTo>
                            <a:pt x="789" y="125"/>
                          </a:lnTo>
                          <a:lnTo>
                            <a:pt x="789" y="128"/>
                          </a:lnTo>
                          <a:lnTo>
                            <a:pt x="790" y="125"/>
                          </a:lnTo>
                          <a:lnTo>
                            <a:pt x="790" y="130"/>
                          </a:lnTo>
                          <a:lnTo>
                            <a:pt x="790" y="127"/>
                          </a:lnTo>
                          <a:lnTo>
                            <a:pt x="791" y="127"/>
                          </a:lnTo>
                          <a:lnTo>
                            <a:pt x="791" y="129"/>
                          </a:lnTo>
                          <a:lnTo>
                            <a:pt x="792" y="127"/>
                          </a:lnTo>
                          <a:lnTo>
                            <a:pt x="792" y="127"/>
                          </a:lnTo>
                          <a:lnTo>
                            <a:pt x="793" y="125"/>
                          </a:lnTo>
                          <a:lnTo>
                            <a:pt x="793" y="125"/>
                          </a:lnTo>
                          <a:lnTo>
                            <a:pt x="793" y="125"/>
                          </a:lnTo>
                          <a:lnTo>
                            <a:pt x="794" y="125"/>
                          </a:lnTo>
                          <a:lnTo>
                            <a:pt x="794" y="126"/>
                          </a:lnTo>
                          <a:lnTo>
                            <a:pt x="795" y="124"/>
                          </a:lnTo>
                          <a:lnTo>
                            <a:pt x="795" y="121"/>
                          </a:lnTo>
                          <a:lnTo>
                            <a:pt x="795" y="123"/>
                          </a:lnTo>
                          <a:lnTo>
                            <a:pt x="796" y="121"/>
                          </a:lnTo>
                          <a:lnTo>
                            <a:pt x="796" y="124"/>
                          </a:lnTo>
                          <a:lnTo>
                            <a:pt x="797" y="126"/>
                          </a:lnTo>
                          <a:lnTo>
                            <a:pt x="797" y="127"/>
                          </a:lnTo>
                          <a:lnTo>
                            <a:pt x="798" y="125"/>
                          </a:lnTo>
                          <a:lnTo>
                            <a:pt x="798" y="121"/>
                          </a:lnTo>
                          <a:lnTo>
                            <a:pt x="798" y="124"/>
                          </a:lnTo>
                          <a:lnTo>
                            <a:pt x="799" y="126"/>
                          </a:lnTo>
                          <a:lnTo>
                            <a:pt x="799" y="126"/>
                          </a:lnTo>
                          <a:lnTo>
                            <a:pt x="800" y="124"/>
                          </a:lnTo>
                          <a:lnTo>
                            <a:pt x="800" y="123"/>
                          </a:lnTo>
                          <a:lnTo>
                            <a:pt x="800" y="129"/>
                          </a:lnTo>
                          <a:lnTo>
                            <a:pt x="801" y="126"/>
                          </a:lnTo>
                          <a:lnTo>
                            <a:pt x="801" y="129"/>
                          </a:lnTo>
                          <a:lnTo>
                            <a:pt x="802" y="129"/>
                          </a:lnTo>
                          <a:lnTo>
                            <a:pt x="802" y="131"/>
                          </a:lnTo>
                          <a:lnTo>
                            <a:pt x="803" y="127"/>
                          </a:lnTo>
                          <a:lnTo>
                            <a:pt x="803" y="128"/>
                          </a:lnTo>
                          <a:lnTo>
                            <a:pt x="803" y="130"/>
                          </a:lnTo>
                          <a:lnTo>
                            <a:pt x="804" y="129"/>
                          </a:lnTo>
                          <a:lnTo>
                            <a:pt x="804" y="129"/>
                          </a:lnTo>
                          <a:lnTo>
                            <a:pt x="805" y="130"/>
                          </a:lnTo>
                          <a:lnTo>
                            <a:pt x="805" y="128"/>
                          </a:lnTo>
                          <a:lnTo>
                            <a:pt x="805" y="127"/>
                          </a:lnTo>
                          <a:lnTo>
                            <a:pt x="806" y="129"/>
                          </a:lnTo>
                          <a:lnTo>
                            <a:pt x="806" y="127"/>
                          </a:lnTo>
                          <a:lnTo>
                            <a:pt x="807" y="126"/>
                          </a:lnTo>
                          <a:lnTo>
                            <a:pt x="807" y="125"/>
                          </a:lnTo>
                          <a:lnTo>
                            <a:pt x="808" y="122"/>
                          </a:lnTo>
                          <a:lnTo>
                            <a:pt x="808" y="121"/>
                          </a:lnTo>
                          <a:lnTo>
                            <a:pt x="808" y="122"/>
                          </a:lnTo>
                          <a:lnTo>
                            <a:pt x="809" y="122"/>
                          </a:lnTo>
                          <a:lnTo>
                            <a:pt x="809" y="121"/>
                          </a:lnTo>
                          <a:lnTo>
                            <a:pt x="810" y="120"/>
                          </a:lnTo>
                          <a:lnTo>
                            <a:pt x="810" y="121"/>
                          </a:lnTo>
                          <a:lnTo>
                            <a:pt x="810" y="118"/>
                          </a:lnTo>
                          <a:lnTo>
                            <a:pt x="811" y="120"/>
                          </a:lnTo>
                          <a:lnTo>
                            <a:pt x="811" y="120"/>
                          </a:lnTo>
                          <a:lnTo>
                            <a:pt x="812" y="122"/>
                          </a:lnTo>
                          <a:lnTo>
                            <a:pt x="812" y="122"/>
                          </a:lnTo>
                          <a:lnTo>
                            <a:pt x="813" y="124"/>
                          </a:lnTo>
                          <a:lnTo>
                            <a:pt x="813" y="124"/>
                          </a:lnTo>
                          <a:lnTo>
                            <a:pt x="813" y="127"/>
                          </a:lnTo>
                          <a:lnTo>
                            <a:pt x="814" y="127"/>
                          </a:lnTo>
                          <a:lnTo>
                            <a:pt x="814" y="125"/>
                          </a:lnTo>
                          <a:lnTo>
                            <a:pt x="815" y="124"/>
                          </a:lnTo>
                          <a:lnTo>
                            <a:pt x="815" y="127"/>
                          </a:lnTo>
                          <a:lnTo>
                            <a:pt x="815" y="128"/>
                          </a:lnTo>
                          <a:lnTo>
                            <a:pt x="816" y="130"/>
                          </a:lnTo>
                          <a:lnTo>
                            <a:pt x="816" y="128"/>
                          </a:lnTo>
                          <a:lnTo>
                            <a:pt x="817" y="131"/>
                          </a:lnTo>
                          <a:lnTo>
                            <a:pt x="817" y="129"/>
                          </a:lnTo>
                          <a:lnTo>
                            <a:pt x="818" y="131"/>
                          </a:lnTo>
                          <a:lnTo>
                            <a:pt x="818" y="130"/>
                          </a:lnTo>
                          <a:lnTo>
                            <a:pt x="818" y="126"/>
                          </a:lnTo>
                          <a:lnTo>
                            <a:pt x="819" y="128"/>
                          </a:lnTo>
                          <a:lnTo>
                            <a:pt x="819" y="124"/>
                          </a:lnTo>
                          <a:lnTo>
                            <a:pt x="820" y="125"/>
                          </a:lnTo>
                          <a:lnTo>
                            <a:pt x="820" y="125"/>
                          </a:lnTo>
                          <a:lnTo>
                            <a:pt x="820" y="124"/>
                          </a:lnTo>
                          <a:lnTo>
                            <a:pt x="821" y="124"/>
                          </a:lnTo>
                          <a:lnTo>
                            <a:pt x="821" y="122"/>
                          </a:lnTo>
                          <a:lnTo>
                            <a:pt x="822" y="122"/>
                          </a:lnTo>
                          <a:lnTo>
                            <a:pt x="822" y="123"/>
                          </a:lnTo>
                          <a:lnTo>
                            <a:pt x="823" y="120"/>
                          </a:lnTo>
                          <a:lnTo>
                            <a:pt x="823" y="121"/>
                          </a:lnTo>
                          <a:lnTo>
                            <a:pt x="823" y="121"/>
                          </a:lnTo>
                          <a:lnTo>
                            <a:pt x="824" y="121"/>
                          </a:lnTo>
                          <a:lnTo>
                            <a:pt x="824" y="122"/>
                          </a:lnTo>
                          <a:lnTo>
                            <a:pt x="825" y="123"/>
                          </a:lnTo>
                          <a:lnTo>
                            <a:pt x="825" y="125"/>
                          </a:lnTo>
                          <a:lnTo>
                            <a:pt x="825" y="122"/>
                          </a:lnTo>
                          <a:lnTo>
                            <a:pt x="826" y="126"/>
                          </a:lnTo>
                          <a:lnTo>
                            <a:pt x="826" y="122"/>
                          </a:lnTo>
                          <a:lnTo>
                            <a:pt x="827" y="123"/>
                          </a:lnTo>
                          <a:lnTo>
                            <a:pt x="827" y="124"/>
                          </a:lnTo>
                          <a:lnTo>
                            <a:pt x="828" y="123"/>
                          </a:lnTo>
                          <a:lnTo>
                            <a:pt x="828" y="126"/>
                          </a:lnTo>
                          <a:lnTo>
                            <a:pt x="828" y="125"/>
                          </a:lnTo>
                          <a:lnTo>
                            <a:pt x="829" y="127"/>
                          </a:lnTo>
                          <a:lnTo>
                            <a:pt x="829" y="127"/>
                          </a:lnTo>
                          <a:lnTo>
                            <a:pt x="830" y="128"/>
                          </a:lnTo>
                          <a:lnTo>
                            <a:pt x="830" y="129"/>
                          </a:lnTo>
                          <a:lnTo>
                            <a:pt x="830" y="128"/>
                          </a:lnTo>
                          <a:lnTo>
                            <a:pt x="831" y="128"/>
                          </a:lnTo>
                          <a:lnTo>
                            <a:pt x="831" y="128"/>
                          </a:lnTo>
                          <a:lnTo>
                            <a:pt x="832" y="130"/>
                          </a:lnTo>
                          <a:lnTo>
                            <a:pt x="832" y="126"/>
                          </a:lnTo>
                          <a:lnTo>
                            <a:pt x="833" y="127"/>
                          </a:lnTo>
                          <a:lnTo>
                            <a:pt x="833" y="126"/>
                          </a:lnTo>
                          <a:lnTo>
                            <a:pt x="833" y="125"/>
                          </a:lnTo>
                          <a:lnTo>
                            <a:pt x="834" y="126"/>
                          </a:lnTo>
                          <a:lnTo>
                            <a:pt x="834" y="125"/>
                          </a:lnTo>
                          <a:lnTo>
                            <a:pt x="835" y="128"/>
                          </a:lnTo>
                          <a:lnTo>
                            <a:pt x="835" y="126"/>
                          </a:lnTo>
                          <a:lnTo>
                            <a:pt x="835" y="123"/>
                          </a:lnTo>
                          <a:lnTo>
                            <a:pt x="836" y="123"/>
                          </a:lnTo>
                          <a:lnTo>
                            <a:pt x="836" y="125"/>
                          </a:lnTo>
                          <a:lnTo>
                            <a:pt x="837" y="127"/>
                          </a:lnTo>
                          <a:lnTo>
                            <a:pt x="837" y="124"/>
                          </a:lnTo>
                          <a:lnTo>
                            <a:pt x="838" y="126"/>
                          </a:lnTo>
                          <a:lnTo>
                            <a:pt x="838" y="126"/>
                          </a:lnTo>
                          <a:lnTo>
                            <a:pt x="838" y="124"/>
                          </a:lnTo>
                          <a:lnTo>
                            <a:pt x="839" y="123"/>
                          </a:lnTo>
                          <a:lnTo>
                            <a:pt x="839" y="124"/>
                          </a:lnTo>
                          <a:lnTo>
                            <a:pt x="840" y="127"/>
                          </a:lnTo>
                          <a:lnTo>
                            <a:pt x="840" y="126"/>
                          </a:lnTo>
                          <a:lnTo>
                            <a:pt x="840" y="129"/>
                          </a:lnTo>
                          <a:lnTo>
                            <a:pt x="841" y="128"/>
                          </a:lnTo>
                          <a:lnTo>
                            <a:pt x="841" y="131"/>
                          </a:lnTo>
                          <a:lnTo>
                            <a:pt x="842" y="131"/>
                          </a:lnTo>
                          <a:lnTo>
                            <a:pt x="842" y="131"/>
                          </a:lnTo>
                          <a:lnTo>
                            <a:pt x="843" y="131"/>
                          </a:lnTo>
                          <a:lnTo>
                            <a:pt x="843" y="133"/>
                          </a:lnTo>
                          <a:lnTo>
                            <a:pt x="843" y="132"/>
                          </a:lnTo>
                          <a:lnTo>
                            <a:pt x="844" y="132"/>
                          </a:lnTo>
                          <a:lnTo>
                            <a:pt x="844" y="135"/>
                          </a:lnTo>
                          <a:lnTo>
                            <a:pt x="845" y="134"/>
                          </a:lnTo>
                          <a:lnTo>
                            <a:pt x="845" y="133"/>
                          </a:lnTo>
                          <a:lnTo>
                            <a:pt x="845" y="136"/>
                          </a:lnTo>
                          <a:lnTo>
                            <a:pt x="846" y="137"/>
                          </a:lnTo>
                          <a:lnTo>
                            <a:pt x="846" y="137"/>
                          </a:lnTo>
                          <a:lnTo>
                            <a:pt x="847" y="137"/>
                          </a:lnTo>
                          <a:lnTo>
                            <a:pt x="847" y="134"/>
                          </a:lnTo>
                          <a:lnTo>
                            <a:pt x="848" y="135"/>
                          </a:lnTo>
                          <a:lnTo>
                            <a:pt x="848" y="133"/>
                          </a:lnTo>
                          <a:lnTo>
                            <a:pt x="848" y="134"/>
                          </a:lnTo>
                          <a:lnTo>
                            <a:pt x="849" y="135"/>
                          </a:lnTo>
                          <a:lnTo>
                            <a:pt x="849" y="135"/>
                          </a:lnTo>
                          <a:lnTo>
                            <a:pt x="850" y="135"/>
                          </a:lnTo>
                          <a:lnTo>
                            <a:pt x="850" y="133"/>
                          </a:lnTo>
                          <a:lnTo>
                            <a:pt x="850" y="130"/>
                          </a:lnTo>
                          <a:lnTo>
                            <a:pt x="851" y="134"/>
                          </a:lnTo>
                          <a:lnTo>
                            <a:pt x="851" y="132"/>
                          </a:lnTo>
                          <a:lnTo>
                            <a:pt x="852" y="131"/>
                          </a:lnTo>
                          <a:lnTo>
                            <a:pt x="852" y="132"/>
                          </a:lnTo>
                          <a:lnTo>
                            <a:pt x="853" y="132"/>
                          </a:lnTo>
                          <a:lnTo>
                            <a:pt x="853" y="135"/>
                          </a:lnTo>
                          <a:lnTo>
                            <a:pt x="853" y="131"/>
                          </a:lnTo>
                          <a:lnTo>
                            <a:pt x="854" y="131"/>
                          </a:lnTo>
                          <a:lnTo>
                            <a:pt x="854" y="135"/>
                          </a:lnTo>
                          <a:lnTo>
                            <a:pt x="855" y="136"/>
                          </a:lnTo>
                          <a:lnTo>
                            <a:pt x="855" y="135"/>
                          </a:lnTo>
                          <a:lnTo>
                            <a:pt x="855" y="134"/>
                          </a:lnTo>
                          <a:lnTo>
                            <a:pt x="856" y="136"/>
                          </a:lnTo>
                          <a:lnTo>
                            <a:pt x="856" y="138"/>
                          </a:lnTo>
                          <a:lnTo>
                            <a:pt x="857" y="137"/>
                          </a:lnTo>
                          <a:lnTo>
                            <a:pt x="857" y="138"/>
                          </a:lnTo>
                          <a:lnTo>
                            <a:pt x="858" y="139"/>
                          </a:lnTo>
                          <a:lnTo>
                            <a:pt x="858" y="139"/>
                          </a:lnTo>
                          <a:lnTo>
                            <a:pt x="858" y="139"/>
                          </a:lnTo>
                          <a:lnTo>
                            <a:pt x="859" y="138"/>
                          </a:lnTo>
                          <a:lnTo>
                            <a:pt x="859" y="138"/>
                          </a:lnTo>
                          <a:lnTo>
                            <a:pt x="860" y="139"/>
                          </a:lnTo>
                          <a:lnTo>
                            <a:pt x="860" y="140"/>
                          </a:lnTo>
                          <a:lnTo>
                            <a:pt x="860" y="140"/>
                          </a:lnTo>
                          <a:lnTo>
                            <a:pt x="861" y="139"/>
                          </a:lnTo>
                          <a:lnTo>
                            <a:pt x="861" y="138"/>
                          </a:lnTo>
                          <a:lnTo>
                            <a:pt x="862" y="138"/>
                          </a:lnTo>
                          <a:lnTo>
                            <a:pt x="862" y="139"/>
                          </a:lnTo>
                          <a:lnTo>
                            <a:pt x="863" y="134"/>
                          </a:lnTo>
                          <a:lnTo>
                            <a:pt x="863" y="134"/>
                          </a:lnTo>
                          <a:lnTo>
                            <a:pt x="863" y="135"/>
                          </a:lnTo>
                          <a:lnTo>
                            <a:pt x="864" y="134"/>
                          </a:lnTo>
                          <a:lnTo>
                            <a:pt x="864" y="131"/>
                          </a:lnTo>
                          <a:lnTo>
                            <a:pt x="865" y="129"/>
                          </a:lnTo>
                          <a:lnTo>
                            <a:pt x="865" y="128"/>
                          </a:lnTo>
                          <a:lnTo>
                            <a:pt x="865" y="130"/>
                          </a:lnTo>
                          <a:lnTo>
                            <a:pt x="866" y="130"/>
                          </a:lnTo>
                          <a:lnTo>
                            <a:pt x="866" y="129"/>
                          </a:lnTo>
                          <a:lnTo>
                            <a:pt x="867" y="130"/>
                          </a:lnTo>
                          <a:lnTo>
                            <a:pt x="867" y="132"/>
                          </a:lnTo>
                          <a:lnTo>
                            <a:pt x="868" y="131"/>
                          </a:lnTo>
                          <a:lnTo>
                            <a:pt x="868" y="130"/>
                          </a:lnTo>
                          <a:lnTo>
                            <a:pt x="868" y="128"/>
                          </a:lnTo>
                          <a:lnTo>
                            <a:pt x="869" y="130"/>
                          </a:lnTo>
                          <a:lnTo>
                            <a:pt x="869" y="131"/>
                          </a:lnTo>
                          <a:lnTo>
                            <a:pt x="870" y="131"/>
                          </a:lnTo>
                          <a:lnTo>
                            <a:pt x="870" y="129"/>
                          </a:lnTo>
                          <a:lnTo>
                            <a:pt x="870" y="130"/>
                          </a:lnTo>
                          <a:lnTo>
                            <a:pt x="871" y="132"/>
                          </a:lnTo>
                          <a:lnTo>
                            <a:pt x="871" y="132"/>
                          </a:lnTo>
                          <a:lnTo>
                            <a:pt x="872" y="130"/>
                          </a:lnTo>
                          <a:lnTo>
                            <a:pt x="872" y="133"/>
                          </a:lnTo>
                          <a:lnTo>
                            <a:pt x="873" y="132"/>
                          </a:lnTo>
                          <a:lnTo>
                            <a:pt x="873" y="130"/>
                          </a:lnTo>
                          <a:lnTo>
                            <a:pt x="873" y="130"/>
                          </a:lnTo>
                          <a:lnTo>
                            <a:pt x="874" y="132"/>
                          </a:lnTo>
                          <a:lnTo>
                            <a:pt x="874" y="131"/>
                          </a:lnTo>
                          <a:lnTo>
                            <a:pt x="875" y="133"/>
                          </a:lnTo>
                          <a:lnTo>
                            <a:pt x="875" y="132"/>
                          </a:lnTo>
                          <a:lnTo>
                            <a:pt x="875" y="128"/>
                          </a:lnTo>
                          <a:lnTo>
                            <a:pt x="876" y="127"/>
                          </a:lnTo>
                          <a:lnTo>
                            <a:pt x="876" y="127"/>
                          </a:lnTo>
                          <a:lnTo>
                            <a:pt x="877" y="123"/>
                          </a:lnTo>
                          <a:lnTo>
                            <a:pt x="877" y="125"/>
                          </a:lnTo>
                          <a:lnTo>
                            <a:pt x="878" y="125"/>
                          </a:lnTo>
                          <a:lnTo>
                            <a:pt x="878" y="123"/>
                          </a:lnTo>
                          <a:lnTo>
                            <a:pt x="878" y="121"/>
                          </a:lnTo>
                          <a:lnTo>
                            <a:pt x="879" y="123"/>
                          </a:lnTo>
                          <a:lnTo>
                            <a:pt x="879" y="123"/>
                          </a:lnTo>
                          <a:lnTo>
                            <a:pt x="880" y="123"/>
                          </a:lnTo>
                          <a:lnTo>
                            <a:pt x="880" y="123"/>
                          </a:lnTo>
                          <a:lnTo>
                            <a:pt x="880" y="123"/>
                          </a:lnTo>
                          <a:lnTo>
                            <a:pt x="881" y="122"/>
                          </a:lnTo>
                          <a:lnTo>
                            <a:pt x="881" y="119"/>
                          </a:lnTo>
                          <a:lnTo>
                            <a:pt x="882" y="121"/>
                          </a:lnTo>
                          <a:lnTo>
                            <a:pt x="882" y="121"/>
                          </a:lnTo>
                          <a:lnTo>
                            <a:pt x="883" y="120"/>
                          </a:lnTo>
                          <a:lnTo>
                            <a:pt x="883" y="121"/>
                          </a:lnTo>
                          <a:lnTo>
                            <a:pt x="883" y="122"/>
                          </a:lnTo>
                          <a:lnTo>
                            <a:pt x="884" y="122"/>
                          </a:lnTo>
                          <a:lnTo>
                            <a:pt x="884" y="123"/>
                          </a:lnTo>
                          <a:lnTo>
                            <a:pt x="885" y="126"/>
                          </a:lnTo>
                          <a:lnTo>
                            <a:pt x="885" y="123"/>
                          </a:lnTo>
                          <a:lnTo>
                            <a:pt x="885" y="123"/>
                          </a:lnTo>
                          <a:lnTo>
                            <a:pt x="886" y="123"/>
                          </a:lnTo>
                          <a:lnTo>
                            <a:pt x="886" y="124"/>
                          </a:lnTo>
                          <a:lnTo>
                            <a:pt x="887" y="123"/>
                          </a:lnTo>
                          <a:lnTo>
                            <a:pt x="887" y="123"/>
                          </a:lnTo>
                          <a:lnTo>
                            <a:pt x="888" y="122"/>
                          </a:lnTo>
                          <a:lnTo>
                            <a:pt x="888" y="121"/>
                          </a:lnTo>
                          <a:lnTo>
                            <a:pt x="888" y="118"/>
                          </a:lnTo>
                          <a:lnTo>
                            <a:pt x="889" y="118"/>
                          </a:lnTo>
                          <a:lnTo>
                            <a:pt x="889" y="118"/>
                          </a:lnTo>
                          <a:lnTo>
                            <a:pt x="890" y="116"/>
                          </a:lnTo>
                          <a:lnTo>
                            <a:pt x="890" y="118"/>
                          </a:lnTo>
                          <a:lnTo>
                            <a:pt x="890" y="118"/>
                          </a:lnTo>
                          <a:lnTo>
                            <a:pt x="891" y="117"/>
                          </a:lnTo>
                          <a:lnTo>
                            <a:pt x="891" y="117"/>
                          </a:lnTo>
                          <a:lnTo>
                            <a:pt x="892" y="116"/>
                          </a:lnTo>
                          <a:lnTo>
                            <a:pt x="892" y="115"/>
                          </a:lnTo>
                          <a:lnTo>
                            <a:pt x="893" y="114"/>
                          </a:lnTo>
                          <a:lnTo>
                            <a:pt x="893" y="117"/>
                          </a:lnTo>
                          <a:lnTo>
                            <a:pt x="893" y="115"/>
                          </a:lnTo>
                          <a:lnTo>
                            <a:pt x="894" y="115"/>
                          </a:lnTo>
                          <a:lnTo>
                            <a:pt x="894" y="116"/>
                          </a:lnTo>
                          <a:lnTo>
                            <a:pt x="895" y="117"/>
                          </a:lnTo>
                          <a:lnTo>
                            <a:pt x="895" y="117"/>
                          </a:lnTo>
                          <a:lnTo>
                            <a:pt x="895" y="117"/>
                          </a:lnTo>
                          <a:lnTo>
                            <a:pt x="896" y="118"/>
                          </a:lnTo>
                          <a:lnTo>
                            <a:pt x="896" y="118"/>
                          </a:lnTo>
                          <a:lnTo>
                            <a:pt x="897" y="120"/>
                          </a:lnTo>
                          <a:lnTo>
                            <a:pt x="897" y="119"/>
                          </a:lnTo>
                          <a:lnTo>
                            <a:pt x="898" y="120"/>
                          </a:lnTo>
                          <a:lnTo>
                            <a:pt x="898" y="121"/>
                          </a:lnTo>
                          <a:lnTo>
                            <a:pt x="898" y="121"/>
                          </a:lnTo>
                          <a:lnTo>
                            <a:pt x="899" y="122"/>
                          </a:lnTo>
                          <a:lnTo>
                            <a:pt x="899" y="123"/>
                          </a:lnTo>
                          <a:lnTo>
                            <a:pt x="900" y="123"/>
                          </a:lnTo>
                          <a:lnTo>
                            <a:pt x="900" y="124"/>
                          </a:lnTo>
                          <a:lnTo>
                            <a:pt x="900" y="123"/>
                          </a:lnTo>
                          <a:lnTo>
                            <a:pt x="901" y="123"/>
                          </a:lnTo>
                          <a:lnTo>
                            <a:pt x="901" y="123"/>
                          </a:lnTo>
                          <a:lnTo>
                            <a:pt x="902" y="121"/>
                          </a:lnTo>
                          <a:lnTo>
                            <a:pt x="902" y="125"/>
                          </a:lnTo>
                          <a:lnTo>
                            <a:pt x="903" y="122"/>
                          </a:lnTo>
                          <a:lnTo>
                            <a:pt x="903" y="123"/>
                          </a:lnTo>
                          <a:lnTo>
                            <a:pt x="903" y="122"/>
                          </a:lnTo>
                          <a:lnTo>
                            <a:pt x="904" y="121"/>
                          </a:lnTo>
                          <a:lnTo>
                            <a:pt x="904" y="120"/>
                          </a:lnTo>
                          <a:lnTo>
                            <a:pt x="905" y="121"/>
                          </a:lnTo>
                          <a:lnTo>
                            <a:pt x="905" y="121"/>
                          </a:lnTo>
                          <a:lnTo>
                            <a:pt x="905" y="120"/>
                          </a:lnTo>
                          <a:lnTo>
                            <a:pt x="906" y="118"/>
                          </a:lnTo>
                          <a:lnTo>
                            <a:pt x="906" y="116"/>
                          </a:lnTo>
                          <a:lnTo>
                            <a:pt x="907" y="116"/>
                          </a:lnTo>
                          <a:lnTo>
                            <a:pt x="907" y="117"/>
                          </a:lnTo>
                          <a:lnTo>
                            <a:pt x="908" y="116"/>
                          </a:lnTo>
                          <a:lnTo>
                            <a:pt x="908" y="117"/>
                          </a:lnTo>
                          <a:lnTo>
                            <a:pt x="908" y="119"/>
                          </a:lnTo>
                          <a:lnTo>
                            <a:pt x="909" y="120"/>
                          </a:lnTo>
                          <a:lnTo>
                            <a:pt x="909" y="119"/>
                          </a:lnTo>
                          <a:lnTo>
                            <a:pt x="910" y="120"/>
                          </a:lnTo>
                          <a:lnTo>
                            <a:pt x="910" y="122"/>
                          </a:lnTo>
                          <a:lnTo>
                            <a:pt x="910" y="123"/>
                          </a:lnTo>
                          <a:lnTo>
                            <a:pt x="911" y="121"/>
                          </a:lnTo>
                          <a:lnTo>
                            <a:pt x="911" y="121"/>
                          </a:lnTo>
                          <a:lnTo>
                            <a:pt x="912" y="122"/>
                          </a:lnTo>
                          <a:lnTo>
                            <a:pt x="912" y="123"/>
                          </a:lnTo>
                          <a:lnTo>
                            <a:pt x="913" y="122"/>
                          </a:lnTo>
                          <a:lnTo>
                            <a:pt x="913" y="124"/>
                          </a:lnTo>
                          <a:lnTo>
                            <a:pt x="913" y="123"/>
                          </a:lnTo>
                          <a:lnTo>
                            <a:pt x="914" y="122"/>
                          </a:lnTo>
                          <a:lnTo>
                            <a:pt x="914" y="125"/>
                          </a:lnTo>
                          <a:lnTo>
                            <a:pt x="915" y="124"/>
                          </a:lnTo>
                          <a:lnTo>
                            <a:pt x="915" y="124"/>
                          </a:lnTo>
                          <a:lnTo>
                            <a:pt x="915" y="124"/>
                          </a:lnTo>
                          <a:lnTo>
                            <a:pt x="916" y="126"/>
                          </a:lnTo>
                          <a:lnTo>
                            <a:pt x="916" y="125"/>
                          </a:lnTo>
                          <a:lnTo>
                            <a:pt x="917" y="124"/>
                          </a:lnTo>
                          <a:lnTo>
                            <a:pt x="917" y="124"/>
                          </a:lnTo>
                          <a:lnTo>
                            <a:pt x="918" y="128"/>
                          </a:lnTo>
                          <a:lnTo>
                            <a:pt x="918" y="124"/>
                          </a:lnTo>
                          <a:lnTo>
                            <a:pt x="918" y="120"/>
                          </a:lnTo>
                          <a:lnTo>
                            <a:pt x="919" y="119"/>
                          </a:lnTo>
                          <a:lnTo>
                            <a:pt x="919" y="118"/>
                          </a:lnTo>
                          <a:lnTo>
                            <a:pt x="920" y="119"/>
                          </a:lnTo>
                          <a:lnTo>
                            <a:pt x="920" y="118"/>
                          </a:lnTo>
                          <a:lnTo>
                            <a:pt x="920" y="116"/>
                          </a:lnTo>
                          <a:lnTo>
                            <a:pt x="921" y="117"/>
                          </a:lnTo>
                          <a:lnTo>
                            <a:pt x="921" y="119"/>
                          </a:lnTo>
                          <a:lnTo>
                            <a:pt x="922" y="123"/>
                          </a:lnTo>
                          <a:lnTo>
                            <a:pt x="922" y="121"/>
                          </a:lnTo>
                          <a:lnTo>
                            <a:pt x="923" y="119"/>
                          </a:lnTo>
                          <a:lnTo>
                            <a:pt x="923" y="119"/>
                          </a:lnTo>
                          <a:lnTo>
                            <a:pt x="923" y="123"/>
                          </a:lnTo>
                          <a:lnTo>
                            <a:pt x="924" y="123"/>
                          </a:lnTo>
                          <a:lnTo>
                            <a:pt x="924" y="122"/>
                          </a:lnTo>
                          <a:lnTo>
                            <a:pt x="925" y="123"/>
                          </a:lnTo>
                          <a:lnTo>
                            <a:pt x="925" y="121"/>
                          </a:lnTo>
                          <a:lnTo>
                            <a:pt x="925" y="125"/>
                          </a:lnTo>
                          <a:lnTo>
                            <a:pt x="926" y="122"/>
                          </a:lnTo>
                          <a:lnTo>
                            <a:pt x="926" y="123"/>
                          </a:lnTo>
                          <a:lnTo>
                            <a:pt x="927" y="126"/>
                          </a:lnTo>
                          <a:lnTo>
                            <a:pt x="927" y="126"/>
                          </a:lnTo>
                          <a:lnTo>
                            <a:pt x="928" y="126"/>
                          </a:lnTo>
                          <a:lnTo>
                            <a:pt x="928" y="123"/>
                          </a:lnTo>
                          <a:lnTo>
                            <a:pt x="928" y="123"/>
                          </a:lnTo>
                          <a:lnTo>
                            <a:pt x="929" y="122"/>
                          </a:lnTo>
                          <a:lnTo>
                            <a:pt x="929" y="123"/>
                          </a:lnTo>
                          <a:lnTo>
                            <a:pt x="930" y="123"/>
                          </a:lnTo>
                          <a:lnTo>
                            <a:pt x="930" y="126"/>
                          </a:lnTo>
                          <a:lnTo>
                            <a:pt x="930" y="124"/>
                          </a:lnTo>
                          <a:lnTo>
                            <a:pt x="931" y="120"/>
                          </a:lnTo>
                          <a:lnTo>
                            <a:pt x="931" y="117"/>
                          </a:lnTo>
                          <a:lnTo>
                            <a:pt x="932" y="119"/>
                          </a:lnTo>
                          <a:lnTo>
                            <a:pt x="932" y="119"/>
                          </a:lnTo>
                          <a:lnTo>
                            <a:pt x="933" y="118"/>
                          </a:lnTo>
                          <a:lnTo>
                            <a:pt x="933" y="118"/>
                          </a:lnTo>
                          <a:lnTo>
                            <a:pt x="933" y="120"/>
                          </a:lnTo>
                          <a:lnTo>
                            <a:pt x="934" y="118"/>
                          </a:lnTo>
                          <a:lnTo>
                            <a:pt x="934" y="118"/>
                          </a:lnTo>
                          <a:lnTo>
                            <a:pt x="935" y="115"/>
                          </a:lnTo>
                          <a:lnTo>
                            <a:pt x="935" y="115"/>
                          </a:lnTo>
                          <a:lnTo>
                            <a:pt x="935" y="116"/>
                          </a:lnTo>
                          <a:lnTo>
                            <a:pt x="936" y="117"/>
                          </a:lnTo>
                          <a:lnTo>
                            <a:pt x="936" y="116"/>
                          </a:lnTo>
                          <a:lnTo>
                            <a:pt x="937" y="116"/>
                          </a:lnTo>
                          <a:lnTo>
                            <a:pt x="937" y="116"/>
                          </a:lnTo>
                          <a:lnTo>
                            <a:pt x="938" y="117"/>
                          </a:lnTo>
                          <a:lnTo>
                            <a:pt x="938" y="115"/>
                          </a:lnTo>
                          <a:lnTo>
                            <a:pt x="938" y="117"/>
                          </a:lnTo>
                          <a:lnTo>
                            <a:pt x="939" y="118"/>
                          </a:lnTo>
                          <a:lnTo>
                            <a:pt x="939" y="118"/>
                          </a:lnTo>
                          <a:lnTo>
                            <a:pt x="940" y="114"/>
                          </a:lnTo>
                          <a:lnTo>
                            <a:pt x="940" y="119"/>
                          </a:lnTo>
                          <a:lnTo>
                            <a:pt x="940" y="119"/>
                          </a:lnTo>
                          <a:lnTo>
                            <a:pt x="941" y="120"/>
                          </a:lnTo>
                          <a:lnTo>
                            <a:pt x="941" y="122"/>
                          </a:lnTo>
                          <a:lnTo>
                            <a:pt x="942" y="123"/>
                          </a:lnTo>
                          <a:lnTo>
                            <a:pt x="942" y="122"/>
                          </a:lnTo>
                          <a:lnTo>
                            <a:pt x="943" y="122"/>
                          </a:lnTo>
                          <a:lnTo>
                            <a:pt x="943" y="121"/>
                          </a:lnTo>
                          <a:lnTo>
                            <a:pt x="943" y="120"/>
                          </a:lnTo>
                          <a:lnTo>
                            <a:pt x="944" y="122"/>
                          </a:lnTo>
                          <a:lnTo>
                            <a:pt x="944" y="120"/>
                          </a:lnTo>
                          <a:lnTo>
                            <a:pt x="945" y="120"/>
                          </a:lnTo>
                          <a:lnTo>
                            <a:pt x="945" y="118"/>
                          </a:lnTo>
                          <a:lnTo>
                            <a:pt x="945" y="117"/>
                          </a:lnTo>
                          <a:lnTo>
                            <a:pt x="946" y="120"/>
                          </a:lnTo>
                          <a:lnTo>
                            <a:pt x="946" y="120"/>
                          </a:lnTo>
                          <a:lnTo>
                            <a:pt x="947" y="117"/>
                          </a:lnTo>
                          <a:lnTo>
                            <a:pt x="947" y="116"/>
                          </a:lnTo>
                          <a:lnTo>
                            <a:pt x="948" y="117"/>
                          </a:lnTo>
                          <a:lnTo>
                            <a:pt x="948" y="116"/>
                          </a:lnTo>
                          <a:lnTo>
                            <a:pt x="948" y="114"/>
                          </a:lnTo>
                          <a:lnTo>
                            <a:pt x="949" y="114"/>
                          </a:lnTo>
                          <a:lnTo>
                            <a:pt x="949" y="117"/>
                          </a:lnTo>
                          <a:lnTo>
                            <a:pt x="950" y="117"/>
                          </a:lnTo>
                          <a:lnTo>
                            <a:pt x="950" y="117"/>
                          </a:lnTo>
                          <a:lnTo>
                            <a:pt x="950" y="118"/>
                          </a:lnTo>
                          <a:lnTo>
                            <a:pt x="951" y="118"/>
                          </a:lnTo>
                          <a:lnTo>
                            <a:pt x="951" y="120"/>
                          </a:lnTo>
                          <a:lnTo>
                            <a:pt x="952" y="121"/>
                          </a:lnTo>
                          <a:lnTo>
                            <a:pt x="952" y="117"/>
                          </a:lnTo>
                          <a:lnTo>
                            <a:pt x="953" y="122"/>
                          </a:lnTo>
                          <a:lnTo>
                            <a:pt x="953" y="121"/>
                          </a:lnTo>
                          <a:lnTo>
                            <a:pt x="953" y="122"/>
                          </a:lnTo>
                          <a:lnTo>
                            <a:pt x="954" y="121"/>
                          </a:lnTo>
                          <a:lnTo>
                            <a:pt x="954" y="122"/>
                          </a:lnTo>
                          <a:lnTo>
                            <a:pt x="955" y="125"/>
                          </a:lnTo>
                          <a:lnTo>
                            <a:pt x="955" y="122"/>
                          </a:lnTo>
                          <a:lnTo>
                            <a:pt x="955" y="123"/>
                          </a:lnTo>
                          <a:lnTo>
                            <a:pt x="956" y="123"/>
                          </a:lnTo>
                          <a:lnTo>
                            <a:pt x="956" y="124"/>
                          </a:lnTo>
                          <a:lnTo>
                            <a:pt x="957" y="123"/>
                          </a:lnTo>
                          <a:lnTo>
                            <a:pt x="957" y="125"/>
                          </a:lnTo>
                          <a:lnTo>
                            <a:pt x="958" y="121"/>
                          </a:lnTo>
                          <a:lnTo>
                            <a:pt x="958" y="124"/>
                          </a:lnTo>
                          <a:lnTo>
                            <a:pt x="958" y="124"/>
                          </a:lnTo>
                          <a:lnTo>
                            <a:pt x="959" y="120"/>
                          </a:lnTo>
                          <a:lnTo>
                            <a:pt x="959" y="119"/>
                          </a:lnTo>
                          <a:lnTo>
                            <a:pt x="960" y="122"/>
                          </a:lnTo>
                          <a:lnTo>
                            <a:pt x="960" y="119"/>
                          </a:lnTo>
                          <a:lnTo>
                            <a:pt x="960" y="119"/>
                          </a:lnTo>
                          <a:lnTo>
                            <a:pt x="961" y="118"/>
                          </a:lnTo>
                          <a:lnTo>
                            <a:pt x="961" y="117"/>
                          </a:lnTo>
                          <a:lnTo>
                            <a:pt x="962" y="118"/>
                          </a:lnTo>
                          <a:lnTo>
                            <a:pt x="962" y="118"/>
                          </a:lnTo>
                          <a:lnTo>
                            <a:pt x="963" y="117"/>
                          </a:lnTo>
                          <a:lnTo>
                            <a:pt x="963" y="117"/>
                          </a:lnTo>
                          <a:lnTo>
                            <a:pt x="963" y="117"/>
                          </a:lnTo>
                          <a:lnTo>
                            <a:pt x="964" y="118"/>
                          </a:lnTo>
                          <a:lnTo>
                            <a:pt x="964" y="120"/>
                          </a:lnTo>
                          <a:lnTo>
                            <a:pt x="965" y="121"/>
                          </a:lnTo>
                          <a:lnTo>
                            <a:pt x="965" y="121"/>
                          </a:lnTo>
                          <a:lnTo>
                            <a:pt x="965" y="121"/>
                          </a:lnTo>
                          <a:lnTo>
                            <a:pt x="966" y="120"/>
                          </a:lnTo>
                          <a:lnTo>
                            <a:pt x="966" y="120"/>
                          </a:lnTo>
                          <a:lnTo>
                            <a:pt x="967" y="121"/>
                          </a:lnTo>
                          <a:lnTo>
                            <a:pt x="967" y="123"/>
                          </a:lnTo>
                          <a:lnTo>
                            <a:pt x="968" y="119"/>
                          </a:lnTo>
                          <a:lnTo>
                            <a:pt x="968" y="120"/>
                          </a:lnTo>
                          <a:lnTo>
                            <a:pt x="968" y="123"/>
                          </a:lnTo>
                          <a:lnTo>
                            <a:pt x="969" y="124"/>
                          </a:lnTo>
                          <a:lnTo>
                            <a:pt x="969" y="122"/>
                          </a:lnTo>
                          <a:lnTo>
                            <a:pt x="970" y="122"/>
                          </a:lnTo>
                          <a:lnTo>
                            <a:pt x="970" y="124"/>
                          </a:lnTo>
                          <a:lnTo>
                            <a:pt x="970" y="123"/>
                          </a:lnTo>
                          <a:lnTo>
                            <a:pt x="971" y="124"/>
                          </a:lnTo>
                          <a:lnTo>
                            <a:pt x="971" y="123"/>
                          </a:lnTo>
                          <a:lnTo>
                            <a:pt x="972" y="121"/>
                          </a:lnTo>
                          <a:lnTo>
                            <a:pt x="972" y="122"/>
                          </a:lnTo>
                          <a:lnTo>
                            <a:pt x="973" y="120"/>
                          </a:lnTo>
                          <a:lnTo>
                            <a:pt x="973" y="120"/>
                          </a:lnTo>
                          <a:lnTo>
                            <a:pt x="973" y="120"/>
                          </a:lnTo>
                          <a:lnTo>
                            <a:pt x="974" y="121"/>
                          </a:lnTo>
                          <a:lnTo>
                            <a:pt x="974" y="117"/>
                          </a:lnTo>
                          <a:lnTo>
                            <a:pt x="975" y="115"/>
                          </a:lnTo>
                          <a:lnTo>
                            <a:pt x="975" y="118"/>
                          </a:lnTo>
                          <a:lnTo>
                            <a:pt x="975" y="117"/>
                          </a:lnTo>
                          <a:lnTo>
                            <a:pt x="976" y="115"/>
                          </a:lnTo>
                          <a:lnTo>
                            <a:pt x="976" y="118"/>
                          </a:lnTo>
                          <a:lnTo>
                            <a:pt x="977" y="118"/>
                          </a:lnTo>
                          <a:lnTo>
                            <a:pt x="977" y="120"/>
                          </a:lnTo>
                          <a:lnTo>
                            <a:pt x="978" y="119"/>
                          </a:lnTo>
                          <a:lnTo>
                            <a:pt x="978" y="120"/>
                          </a:lnTo>
                          <a:lnTo>
                            <a:pt x="978" y="119"/>
                          </a:lnTo>
                          <a:lnTo>
                            <a:pt x="979" y="121"/>
                          </a:lnTo>
                          <a:lnTo>
                            <a:pt x="979" y="123"/>
                          </a:lnTo>
                          <a:lnTo>
                            <a:pt x="980" y="122"/>
                          </a:lnTo>
                          <a:lnTo>
                            <a:pt x="980" y="122"/>
                          </a:lnTo>
                          <a:lnTo>
                            <a:pt x="980" y="122"/>
                          </a:lnTo>
                          <a:lnTo>
                            <a:pt x="981" y="124"/>
                          </a:lnTo>
                          <a:lnTo>
                            <a:pt x="981" y="120"/>
                          </a:lnTo>
                          <a:lnTo>
                            <a:pt x="982" y="123"/>
                          </a:lnTo>
                          <a:lnTo>
                            <a:pt x="982" y="124"/>
                          </a:lnTo>
                          <a:lnTo>
                            <a:pt x="983" y="125"/>
                          </a:lnTo>
                          <a:lnTo>
                            <a:pt x="983" y="125"/>
                          </a:lnTo>
                          <a:lnTo>
                            <a:pt x="983" y="127"/>
                          </a:lnTo>
                          <a:lnTo>
                            <a:pt x="984" y="125"/>
                          </a:lnTo>
                          <a:lnTo>
                            <a:pt x="984" y="125"/>
                          </a:lnTo>
                          <a:lnTo>
                            <a:pt x="985" y="126"/>
                          </a:lnTo>
                          <a:lnTo>
                            <a:pt x="985" y="125"/>
                          </a:lnTo>
                          <a:lnTo>
                            <a:pt x="985" y="124"/>
                          </a:lnTo>
                          <a:lnTo>
                            <a:pt x="986" y="125"/>
                          </a:lnTo>
                          <a:lnTo>
                            <a:pt x="986" y="125"/>
                          </a:lnTo>
                          <a:lnTo>
                            <a:pt x="987" y="121"/>
                          </a:lnTo>
                          <a:lnTo>
                            <a:pt x="987" y="125"/>
                          </a:lnTo>
                          <a:lnTo>
                            <a:pt x="988" y="124"/>
                          </a:lnTo>
                          <a:lnTo>
                            <a:pt x="988" y="120"/>
                          </a:lnTo>
                          <a:lnTo>
                            <a:pt x="988" y="119"/>
                          </a:lnTo>
                          <a:lnTo>
                            <a:pt x="989" y="117"/>
                          </a:lnTo>
                          <a:lnTo>
                            <a:pt x="989" y="117"/>
                          </a:lnTo>
                          <a:lnTo>
                            <a:pt x="990" y="117"/>
                          </a:lnTo>
                          <a:lnTo>
                            <a:pt x="990" y="117"/>
                          </a:lnTo>
                          <a:lnTo>
                            <a:pt x="990" y="116"/>
                          </a:lnTo>
                          <a:lnTo>
                            <a:pt x="991" y="117"/>
                          </a:lnTo>
                          <a:lnTo>
                            <a:pt x="991" y="116"/>
                          </a:lnTo>
                          <a:lnTo>
                            <a:pt x="992" y="116"/>
                          </a:lnTo>
                          <a:lnTo>
                            <a:pt x="992" y="119"/>
                          </a:lnTo>
                          <a:lnTo>
                            <a:pt x="993" y="118"/>
                          </a:lnTo>
                          <a:lnTo>
                            <a:pt x="993" y="120"/>
                          </a:lnTo>
                          <a:lnTo>
                            <a:pt x="993" y="121"/>
                          </a:lnTo>
                          <a:lnTo>
                            <a:pt x="994" y="120"/>
                          </a:lnTo>
                          <a:lnTo>
                            <a:pt x="994" y="123"/>
                          </a:lnTo>
                          <a:lnTo>
                            <a:pt x="995" y="122"/>
                          </a:lnTo>
                          <a:lnTo>
                            <a:pt x="995" y="123"/>
                          </a:lnTo>
                          <a:lnTo>
                            <a:pt x="995" y="125"/>
                          </a:lnTo>
                          <a:lnTo>
                            <a:pt x="996" y="126"/>
                          </a:lnTo>
                          <a:lnTo>
                            <a:pt x="996" y="128"/>
                          </a:lnTo>
                          <a:lnTo>
                            <a:pt x="997" y="127"/>
                          </a:lnTo>
                          <a:lnTo>
                            <a:pt x="997" y="127"/>
                          </a:lnTo>
                          <a:lnTo>
                            <a:pt x="998" y="128"/>
                          </a:lnTo>
                          <a:lnTo>
                            <a:pt x="998" y="128"/>
                          </a:lnTo>
                          <a:lnTo>
                            <a:pt x="998" y="127"/>
                          </a:lnTo>
                          <a:lnTo>
                            <a:pt x="999" y="126"/>
                          </a:lnTo>
                          <a:lnTo>
                            <a:pt x="999" y="127"/>
                          </a:lnTo>
                          <a:lnTo>
                            <a:pt x="1000" y="128"/>
                          </a:lnTo>
                          <a:lnTo>
                            <a:pt x="1000" y="128"/>
                          </a:lnTo>
                          <a:lnTo>
                            <a:pt x="1000" y="127"/>
                          </a:lnTo>
                          <a:lnTo>
                            <a:pt x="1001" y="127"/>
                          </a:lnTo>
                          <a:lnTo>
                            <a:pt x="1001" y="126"/>
                          </a:lnTo>
                          <a:lnTo>
                            <a:pt x="1002" y="124"/>
                          </a:lnTo>
                          <a:lnTo>
                            <a:pt x="1002" y="123"/>
                          </a:lnTo>
                          <a:lnTo>
                            <a:pt x="1003" y="125"/>
                          </a:lnTo>
                          <a:lnTo>
                            <a:pt x="1003" y="122"/>
                          </a:lnTo>
                          <a:lnTo>
                            <a:pt x="1003" y="121"/>
                          </a:lnTo>
                          <a:lnTo>
                            <a:pt x="1004" y="123"/>
                          </a:lnTo>
                          <a:lnTo>
                            <a:pt x="1004" y="121"/>
                          </a:lnTo>
                          <a:lnTo>
                            <a:pt x="1005" y="123"/>
                          </a:lnTo>
                          <a:lnTo>
                            <a:pt x="1005" y="124"/>
                          </a:lnTo>
                          <a:lnTo>
                            <a:pt x="1005" y="126"/>
                          </a:lnTo>
                          <a:lnTo>
                            <a:pt x="1006" y="126"/>
                          </a:lnTo>
                          <a:lnTo>
                            <a:pt x="1006" y="127"/>
                          </a:lnTo>
                          <a:lnTo>
                            <a:pt x="1007" y="126"/>
                          </a:lnTo>
                          <a:lnTo>
                            <a:pt x="1007" y="128"/>
                          </a:lnTo>
                          <a:lnTo>
                            <a:pt x="1008" y="130"/>
                          </a:lnTo>
                          <a:lnTo>
                            <a:pt x="1008" y="129"/>
                          </a:lnTo>
                          <a:lnTo>
                            <a:pt x="1008" y="130"/>
                          </a:lnTo>
                          <a:lnTo>
                            <a:pt x="1009" y="129"/>
                          </a:lnTo>
                          <a:lnTo>
                            <a:pt x="1009" y="129"/>
                          </a:lnTo>
                          <a:lnTo>
                            <a:pt x="1010" y="127"/>
                          </a:lnTo>
                          <a:lnTo>
                            <a:pt x="1010" y="128"/>
                          </a:lnTo>
                          <a:lnTo>
                            <a:pt x="1010" y="129"/>
                          </a:lnTo>
                          <a:lnTo>
                            <a:pt x="1011" y="133"/>
                          </a:lnTo>
                          <a:lnTo>
                            <a:pt x="1011" y="131"/>
                          </a:lnTo>
                          <a:lnTo>
                            <a:pt x="1012" y="131"/>
                          </a:lnTo>
                          <a:lnTo>
                            <a:pt x="1012" y="134"/>
                          </a:lnTo>
                          <a:lnTo>
                            <a:pt x="1013" y="131"/>
                          </a:lnTo>
                          <a:lnTo>
                            <a:pt x="1013" y="129"/>
                          </a:lnTo>
                          <a:lnTo>
                            <a:pt x="1013" y="128"/>
                          </a:lnTo>
                          <a:lnTo>
                            <a:pt x="1014" y="128"/>
                          </a:lnTo>
                          <a:lnTo>
                            <a:pt x="1014" y="129"/>
                          </a:lnTo>
                          <a:lnTo>
                            <a:pt x="1015" y="128"/>
                          </a:lnTo>
                          <a:lnTo>
                            <a:pt x="1015" y="130"/>
                          </a:lnTo>
                          <a:lnTo>
                            <a:pt x="1015" y="129"/>
                          </a:lnTo>
                          <a:lnTo>
                            <a:pt x="1016" y="127"/>
                          </a:lnTo>
                          <a:lnTo>
                            <a:pt x="1016" y="126"/>
                          </a:lnTo>
                          <a:lnTo>
                            <a:pt x="1017" y="126"/>
                          </a:lnTo>
                          <a:lnTo>
                            <a:pt x="1017" y="127"/>
                          </a:lnTo>
                          <a:lnTo>
                            <a:pt x="1018" y="126"/>
                          </a:lnTo>
                          <a:lnTo>
                            <a:pt x="1018" y="126"/>
                          </a:lnTo>
                          <a:lnTo>
                            <a:pt x="1018" y="126"/>
                          </a:lnTo>
                          <a:lnTo>
                            <a:pt x="1019" y="128"/>
                          </a:lnTo>
                          <a:lnTo>
                            <a:pt x="1019" y="125"/>
                          </a:lnTo>
                          <a:lnTo>
                            <a:pt x="1020" y="125"/>
                          </a:lnTo>
                          <a:lnTo>
                            <a:pt x="1020" y="129"/>
                          </a:lnTo>
                          <a:lnTo>
                            <a:pt x="1020" y="126"/>
                          </a:lnTo>
                          <a:lnTo>
                            <a:pt x="1021" y="129"/>
                          </a:lnTo>
                          <a:lnTo>
                            <a:pt x="1021" y="127"/>
                          </a:lnTo>
                          <a:lnTo>
                            <a:pt x="1022" y="129"/>
                          </a:lnTo>
                          <a:lnTo>
                            <a:pt x="1022" y="128"/>
                          </a:lnTo>
                          <a:lnTo>
                            <a:pt x="1023" y="129"/>
                          </a:lnTo>
                          <a:lnTo>
                            <a:pt x="1023" y="129"/>
                          </a:lnTo>
                          <a:lnTo>
                            <a:pt x="1023" y="132"/>
                          </a:lnTo>
                          <a:lnTo>
                            <a:pt x="1024" y="129"/>
                          </a:lnTo>
                          <a:lnTo>
                            <a:pt x="1024" y="130"/>
                          </a:lnTo>
                          <a:lnTo>
                            <a:pt x="1025" y="132"/>
                          </a:lnTo>
                          <a:lnTo>
                            <a:pt x="1025" y="132"/>
                          </a:lnTo>
                          <a:lnTo>
                            <a:pt x="1025" y="129"/>
                          </a:lnTo>
                          <a:lnTo>
                            <a:pt x="1026" y="132"/>
                          </a:lnTo>
                          <a:lnTo>
                            <a:pt x="1026" y="129"/>
                          </a:lnTo>
                          <a:lnTo>
                            <a:pt x="1027" y="131"/>
                          </a:lnTo>
                          <a:lnTo>
                            <a:pt x="1027" y="131"/>
                          </a:lnTo>
                          <a:lnTo>
                            <a:pt x="1028" y="130"/>
                          </a:lnTo>
                          <a:lnTo>
                            <a:pt x="1028" y="127"/>
                          </a:lnTo>
                          <a:lnTo>
                            <a:pt x="1028" y="129"/>
                          </a:lnTo>
                          <a:lnTo>
                            <a:pt x="1029" y="130"/>
                          </a:lnTo>
                          <a:lnTo>
                            <a:pt x="1029" y="129"/>
                          </a:lnTo>
                          <a:lnTo>
                            <a:pt x="1030" y="127"/>
                          </a:lnTo>
                          <a:lnTo>
                            <a:pt x="1030" y="124"/>
                          </a:lnTo>
                          <a:lnTo>
                            <a:pt x="1030" y="125"/>
                          </a:lnTo>
                          <a:lnTo>
                            <a:pt x="1031" y="123"/>
                          </a:lnTo>
                          <a:lnTo>
                            <a:pt x="1031" y="124"/>
                          </a:lnTo>
                          <a:lnTo>
                            <a:pt x="1032" y="124"/>
                          </a:lnTo>
                          <a:lnTo>
                            <a:pt x="1032" y="127"/>
                          </a:lnTo>
                          <a:lnTo>
                            <a:pt x="1033" y="127"/>
                          </a:lnTo>
                          <a:lnTo>
                            <a:pt x="1033" y="127"/>
                          </a:lnTo>
                          <a:lnTo>
                            <a:pt x="1033" y="124"/>
                          </a:lnTo>
                          <a:lnTo>
                            <a:pt x="1034" y="124"/>
                          </a:lnTo>
                          <a:lnTo>
                            <a:pt x="1034" y="124"/>
                          </a:lnTo>
                          <a:lnTo>
                            <a:pt x="1035" y="124"/>
                          </a:lnTo>
                          <a:lnTo>
                            <a:pt x="1035" y="125"/>
                          </a:lnTo>
                          <a:lnTo>
                            <a:pt x="1035" y="123"/>
                          </a:lnTo>
                          <a:lnTo>
                            <a:pt x="1036" y="123"/>
                          </a:lnTo>
                          <a:lnTo>
                            <a:pt x="1036" y="127"/>
                          </a:lnTo>
                          <a:lnTo>
                            <a:pt x="1037" y="128"/>
                          </a:lnTo>
                          <a:lnTo>
                            <a:pt x="1037" y="128"/>
                          </a:lnTo>
                          <a:lnTo>
                            <a:pt x="1038" y="129"/>
                          </a:lnTo>
                          <a:lnTo>
                            <a:pt x="1038" y="132"/>
                          </a:lnTo>
                          <a:lnTo>
                            <a:pt x="1038" y="132"/>
                          </a:lnTo>
                          <a:lnTo>
                            <a:pt x="1039" y="131"/>
                          </a:lnTo>
                          <a:lnTo>
                            <a:pt x="1039" y="133"/>
                          </a:lnTo>
                          <a:lnTo>
                            <a:pt x="1040" y="131"/>
                          </a:lnTo>
                          <a:lnTo>
                            <a:pt x="1040" y="132"/>
                          </a:lnTo>
                          <a:lnTo>
                            <a:pt x="1040" y="131"/>
                          </a:lnTo>
                          <a:lnTo>
                            <a:pt x="1041" y="130"/>
                          </a:lnTo>
                          <a:lnTo>
                            <a:pt x="1041" y="132"/>
                          </a:lnTo>
                          <a:lnTo>
                            <a:pt x="1042" y="129"/>
                          </a:lnTo>
                          <a:lnTo>
                            <a:pt x="1042" y="129"/>
                          </a:lnTo>
                          <a:lnTo>
                            <a:pt x="1043" y="130"/>
                          </a:lnTo>
                          <a:lnTo>
                            <a:pt x="1043" y="128"/>
                          </a:lnTo>
                          <a:lnTo>
                            <a:pt x="1043" y="125"/>
                          </a:lnTo>
                          <a:lnTo>
                            <a:pt x="1044" y="127"/>
                          </a:lnTo>
                          <a:lnTo>
                            <a:pt x="1044" y="129"/>
                          </a:lnTo>
                          <a:lnTo>
                            <a:pt x="1045" y="126"/>
                          </a:lnTo>
                          <a:lnTo>
                            <a:pt x="1045" y="127"/>
                          </a:lnTo>
                          <a:lnTo>
                            <a:pt x="1045" y="127"/>
                          </a:lnTo>
                          <a:lnTo>
                            <a:pt x="1046" y="127"/>
                          </a:lnTo>
                          <a:lnTo>
                            <a:pt x="1046" y="128"/>
                          </a:lnTo>
                          <a:lnTo>
                            <a:pt x="1047" y="127"/>
                          </a:lnTo>
                          <a:lnTo>
                            <a:pt x="1047" y="127"/>
                          </a:lnTo>
                          <a:lnTo>
                            <a:pt x="1048" y="126"/>
                          </a:lnTo>
                          <a:lnTo>
                            <a:pt x="1048" y="127"/>
                          </a:lnTo>
                          <a:lnTo>
                            <a:pt x="1048" y="127"/>
                          </a:lnTo>
                          <a:lnTo>
                            <a:pt x="1049" y="130"/>
                          </a:lnTo>
                          <a:lnTo>
                            <a:pt x="1049" y="127"/>
                          </a:lnTo>
                          <a:lnTo>
                            <a:pt x="1050" y="128"/>
                          </a:lnTo>
                          <a:lnTo>
                            <a:pt x="1050" y="130"/>
                          </a:lnTo>
                          <a:lnTo>
                            <a:pt x="1050" y="130"/>
                          </a:lnTo>
                          <a:lnTo>
                            <a:pt x="1051" y="130"/>
                          </a:lnTo>
                          <a:lnTo>
                            <a:pt x="1051" y="131"/>
                          </a:lnTo>
                          <a:lnTo>
                            <a:pt x="1052" y="133"/>
                          </a:lnTo>
                          <a:lnTo>
                            <a:pt x="1052" y="135"/>
                          </a:lnTo>
                          <a:lnTo>
                            <a:pt x="1053" y="136"/>
                          </a:lnTo>
                          <a:lnTo>
                            <a:pt x="1053" y="135"/>
                          </a:lnTo>
                          <a:lnTo>
                            <a:pt x="1053" y="135"/>
                          </a:lnTo>
                          <a:lnTo>
                            <a:pt x="1054" y="135"/>
                          </a:lnTo>
                          <a:lnTo>
                            <a:pt x="1054" y="135"/>
                          </a:lnTo>
                          <a:lnTo>
                            <a:pt x="1055" y="135"/>
                          </a:lnTo>
                          <a:lnTo>
                            <a:pt x="1055" y="136"/>
                          </a:lnTo>
                          <a:lnTo>
                            <a:pt x="1055" y="133"/>
                          </a:lnTo>
                          <a:lnTo>
                            <a:pt x="1056" y="132"/>
                          </a:lnTo>
                          <a:lnTo>
                            <a:pt x="1056" y="133"/>
                          </a:lnTo>
                          <a:lnTo>
                            <a:pt x="1057" y="136"/>
                          </a:lnTo>
                          <a:lnTo>
                            <a:pt x="1057" y="132"/>
                          </a:lnTo>
                          <a:lnTo>
                            <a:pt x="1058" y="132"/>
                          </a:lnTo>
                          <a:lnTo>
                            <a:pt x="1058" y="131"/>
                          </a:lnTo>
                          <a:lnTo>
                            <a:pt x="1058" y="131"/>
                          </a:lnTo>
                          <a:lnTo>
                            <a:pt x="1059" y="129"/>
                          </a:lnTo>
                          <a:lnTo>
                            <a:pt x="1059" y="129"/>
                          </a:lnTo>
                          <a:lnTo>
                            <a:pt x="1060" y="129"/>
                          </a:lnTo>
                          <a:lnTo>
                            <a:pt x="1060" y="132"/>
                          </a:lnTo>
                          <a:lnTo>
                            <a:pt x="1060" y="131"/>
                          </a:lnTo>
                          <a:lnTo>
                            <a:pt x="1061" y="132"/>
                          </a:lnTo>
                          <a:lnTo>
                            <a:pt x="1061" y="132"/>
                          </a:lnTo>
                          <a:lnTo>
                            <a:pt x="1062" y="132"/>
                          </a:lnTo>
                          <a:lnTo>
                            <a:pt x="1062" y="133"/>
                          </a:lnTo>
                          <a:lnTo>
                            <a:pt x="1063" y="132"/>
                          </a:lnTo>
                          <a:lnTo>
                            <a:pt x="1063" y="134"/>
                          </a:lnTo>
                          <a:lnTo>
                            <a:pt x="1063" y="134"/>
                          </a:lnTo>
                          <a:lnTo>
                            <a:pt x="1064" y="131"/>
                          </a:lnTo>
                          <a:lnTo>
                            <a:pt x="1064" y="135"/>
                          </a:lnTo>
                          <a:lnTo>
                            <a:pt x="1065" y="136"/>
                          </a:lnTo>
                          <a:lnTo>
                            <a:pt x="1065" y="135"/>
                          </a:lnTo>
                          <a:lnTo>
                            <a:pt x="1065" y="136"/>
                          </a:lnTo>
                          <a:lnTo>
                            <a:pt x="1066" y="136"/>
                          </a:lnTo>
                          <a:lnTo>
                            <a:pt x="1066" y="134"/>
                          </a:lnTo>
                          <a:lnTo>
                            <a:pt x="1067" y="133"/>
                          </a:lnTo>
                          <a:lnTo>
                            <a:pt x="1067" y="134"/>
                          </a:lnTo>
                          <a:lnTo>
                            <a:pt x="1068" y="133"/>
                          </a:lnTo>
                          <a:lnTo>
                            <a:pt x="1068" y="133"/>
                          </a:lnTo>
                          <a:lnTo>
                            <a:pt x="1068" y="131"/>
                          </a:lnTo>
                          <a:lnTo>
                            <a:pt x="1069" y="131"/>
                          </a:lnTo>
                          <a:lnTo>
                            <a:pt x="1069" y="130"/>
                          </a:lnTo>
                          <a:lnTo>
                            <a:pt x="1070" y="132"/>
                          </a:lnTo>
                          <a:lnTo>
                            <a:pt x="1070" y="133"/>
                          </a:lnTo>
                          <a:lnTo>
                            <a:pt x="1070" y="132"/>
                          </a:lnTo>
                          <a:lnTo>
                            <a:pt x="1071" y="132"/>
                          </a:lnTo>
                          <a:lnTo>
                            <a:pt x="1071" y="132"/>
                          </a:lnTo>
                          <a:lnTo>
                            <a:pt x="1072" y="131"/>
                          </a:lnTo>
                          <a:lnTo>
                            <a:pt x="1072" y="129"/>
                          </a:lnTo>
                          <a:lnTo>
                            <a:pt x="1073" y="130"/>
                          </a:lnTo>
                          <a:lnTo>
                            <a:pt x="1073" y="128"/>
                          </a:lnTo>
                          <a:lnTo>
                            <a:pt x="1073" y="129"/>
                          </a:lnTo>
                          <a:lnTo>
                            <a:pt x="1074" y="126"/>
                          </a:lnTo>
                          <a:lnTo>
                            <a:pt x="1074" y="128"/>
                          </a:lnTo>
                          <a:lnTo>
                            <a:pt x="1075" y="125"/>
                          </a:lnTo>
                          <a:lnTo>
                            <a:pt x="1075" y="128"/>
                          </a:lnTo>
                          <a:lnTo>
                            <a:pt x="1075" y="129"/>
                          </a:lnTo>
                          <a:lnTo>
                            <a:pt x="1076" y="127"/>
                          </a:lnTo>
                          <a:lnTo>
                            <a:pt x="1076" y="130"/>
                          </a:lnTo>
                          <a:lnTo>
                            <a:pt x="1077" y="129"/>
                          </a:lnTo>
                          <a:lnTo>
                            <a:pt x="1077" y="131"/>
                          </a:lnTo>
                          <a:lnTo>
                            <a:pt x="1078" y="129"/>
                          </a:lnTo>
                          <a:lnTo>
                            <a:pt x="1078" y="130"/>
                          </a:lnTo>
                          <a:lnTo>
                            <a:pt x="1078" y="131"/>
                          </a:lnTo>
                          <a:lnTo>
                            <a:pt x="1079" y="135"/>
                          </a:lnTo>
                          <a:lnTo>
                            <a:pt x="1079" y="134"/>
                          </a:lnTo>
                          <a:lnTo>
                            <a:pt x="1080" y="134"/>
                          </a:lnTo>
                          <a:lnTo>
                            <a:pt x="1080" y="133"/>
                          </a:lnTo>
                          <a:lnTo>
                            <a:pt x="1080" y="134"/>
                          </a:lnTo>
                          <a:lnTo>
                            <a:pt x="1081" y="137"/>
                          </a:lnTo>
                          <a:lnTo>
                            <a:pt x="1081" y="135"/>
                          </a:lnTo>
                          <a:lnTo>
                            <a:pt x="1082" y="135"/>
                          </a:lnTo>
                          <a:lnTo>
                            <a:pt x="1082" y="135"/>
                          </a:lnTo>
                          <a:lnTo>
                            <a:pt x="1083" y="134"/>
                          </a:lnTo>
                          <a:lnTo>
                            <a:pt x="1083" y="137"/>
                          </a:lnTo>
                          <a:lnTo>
                            <a:pt x="1083" y="132"/>
                          </a:lnTo>
                          <a:lnTo>
                            <a:pt x="1084" y="134"/>
                          </a:lnTo>
                          <a:lnTo>
                            <a:pt x="1084" y="134"/>
                          </a:lnTo>
                          <a:lnTo>
                            <a:pt x="1085" y="132"/>
                          </a:lnTo>
                          <a:lnTo>
                            <a:pt x="1085" y="133"/>
                          </a:lnTo>
                          <a:lnTo>
                            <a:pt x="1085" y="130"/>
                          </a:lnTo>
                          <a:lnTo>
                            <a:pt x="1086" y="132"/>
                          </a:lnTo>
                          <a:lnTo>
                            <a:pt x="1086" y="129"/>
                          </a:lnTo>
                          <a:lnTo>
                            <a:pt x="1087" y="128"/>
                          </a:lnTo>
                          <a:lnTo>
                            <a:pt x="1087" y="128"/>
                          </a:lnTo>
                          <a:lnTo>
                            <a:pt x="1088" y="124"/>
                          </a:lnTo>
                          <a:lnTo>
                            <a:pt x="1088" y="129"/>
                          </a:lnTo>
                          <a:lnTo>
                            <a:pt x="1088" y="130"/>
                          </a:lnTo>
                          <a:lnTo>
                            <a:pt x="1089" y="129"/>
                          </a:lnTo>
                          <a:lnTo>
                            <a:pt x="1089" y="127"/>
                          </a:lnTo>
                          <a:lnTo>
                            <a:pt x="1090" y="128"/>
                          </a:lnTo>
                          <a:lnTo>
                            <a:pt x="1090" y="128"/>
                          </a:lnTo>
                          <a:lnTo>
                            <a:pt x="1090" y="131"/>
                          </a:lnTo>
                          <a:lnTo>
                            <a:pt x="1091" y="130"/>
                          </a:lnTo>
                          <a:lnTo>
                            <a:pt x="1091" y="130"/>
                          </a:lnTo>
                          <a:lnTo>
                            <a:pt x="1092" y="131"/>
                          </a:lnTo>
                          <a:lnTo>
                            <a:pt x="1092" y="131"/>
                          </a:lnTo>
                          <a:lnTo>
                            <a:pt x="1093" y="134"/>
                          </a:lnTo>
                          <a:lnTo>
                            <a:pt x="1093" y="133"/>
                          </a:lnTo>
                          <a:lnTo>
                            <a:pt x="1093" y="134"/>
                          </a:lnTo>
                          <a:lnTo>
                            <a:pt x="1094" y="133"/>
                          </a:lnTo>
                          <a:lnTo>
                            <a:pt x="1094" y="136"/>
                          </a:lnTo>
                          <a:lnTo>
                            <a:pt x="1095" y="137"/>
                          </a:lnTo>
                          <a:lnTo>
                            <a:pt x="1095" y="135"/>
                          </a:lnTo>
                          <a:lnTo>
                            <a:pt x="1095" y="139"/>
                          </a:lnTo>
                          <a:lnTo>
                            <a:pt x="1096" y="138"/>
                          </a:lnTo>
                          <a:lnTo>
                            <a:pt x="1096" y="136"/>
                          </a:lnTo>
                          <a:lnTo>
                            <a:pt x="1097" y="136"/>
                          </a:lnTo>
                          <a:lnTo>
                            <a:pt x="1097" y="137"/>
                          </a:lnTo>
                          <a:lnTo>
                            <a:pt x="1098" y="134"/>
                          </a:lnTo>
                          <a:lnTo>
                            <a:pt x="1098" y="138"/>
                          </a:lnTo>
                          <a:lnTo>
                            <a:pt x="1098" y="136"/>
                          </a:lnTo>
                          <a:lnTo>
                            <a:pt x="1099" y="135"/>
                          </a:lnTo>
                          <a:lnTo>
                            <a:pt x="1099" y="135"/>
                          </a:lnTo>
                          <a:lnTo>
                            <a:pt x="1100" y="133"/>
                          </a:lnTo>
                          <a:lnTo>
                            <a:pt x="1100" y="132"/>
                          </a:lnTo>
                          <a:lnTo>
                            <a:pt x="1100" y="130"/>
                          </a:lnTo>
                          <a:lnTo>
                            <a:pt x="1101" y="130"/>
                          </a:lnTo>
                          <a:lnTo>
                            <a:pt x="1101" y="132"/>
                          </a:lnTo>
                          <a:lnTo>
                            <a:pt x="1102" y="130"/>
                          </a:lnTo>
                          <a:lnTo>
                            <a:pt x="1102" y="129"/>
                          </a:lnTo>
                          <a:lnTo>
                            <a:pt x="1103" y="131"/>
                          </a:lnTo>
                          <a:lnTo>
                            <a:pt x="1103" y="129"/>
                          </a:lnTo>
                          <a:lnTo>
                            <a:pt x="1103" y="132"/>
                          </a:lnTo>
                          <a:lnTo>
                            <a:pt x="1104" y="133"/>
                          </a:lnTo>
                          <a:lnTo>
                            <a:pt x="1104" y="134"/>
                          </a:lnTo>
                          <a:lnTo>
                            <a:pt x="1105" y="132"/>
                          </a:lnTo>
                          <a:lnTo>
                            <a:pt x="1105" y="134"/>
                          </a:lnTo>
                          <a:lnTo>
                            <a:pt x="1105" y="134"/>
                          </a:lnTo>
                          <a:lnTo>
                            <a:pt x="1106" y="133"/>
                          </a:lnTo>
                          <a:lnTo>
                            <a:pt x="1106" y="134"/>
                          </a:lnTo>
                          <a:lnTo>
                            <a:pt x="1107" y="136"/>
                          </a:lnTo>
                          <a:lnTo>
                            <a:pt x="1107" y="136"/>
                          </a:lnTo>
                          <a:lnTo>
                            <a:pt x="1108" y="137"/>
                          </a:lnTo>
                          <a:lnTo>
                            <a:pt x="1108" y="136"/>
                          </a:lnTo>
                          <a:lnTo>
                            <a:pt x="1108" y="140"/>
                          </a:lnTo>
                          <a:lnTo>
                            <a:pt x="1109" y="137"/>
                          </a:lnTo>
                          <a:lnTo>
                            <a:pt x="1109" y="139"/>
                          </a:lnTo>
                          <a:lnTo>
                            <a:pt x="1110" y="138"/>
                          </a:lnTo>
                          <a:lnTo>
                            <a:pt x="1110" y="136"/>
                          </a:lnTo>
                          <a:lnTo>
                            <a:pt x="1110" y="137"/>
                          </a:lnTo>
                          <a:lnTo>
                            <a:pt x="1111" y="135"/>
                          </a:lnTo>
                          <a:lnTo>
                            <a:pt x="1111" y="134"/>
                          </a:lnTo>
                          <a:lnTo>
                            <a:pt x="1112" y="133"/>
                          </a:lnTo>
                          <a:lnTo>
                            <a:pt x="1112" y="133"/>
                          </a:lnTo>
                          <a:lnTo>
                            <a:pt x="1113" y="134"/>
                          </a:lnTo>
                          <a:lnTo>
                            <a:pt x="1113" y="135"/>
                          </a:lnTo>
                          <a:lnTo>
                            <a:pt x="1113" y="132"/>
                          </a:lnTo>
                          <a:lnTo>
                            <a:pt x="1114" y="132"/>
                          </a:lnTo>
                          <a:lnTo>
                            <a:pt x="1114" y="132"/>
                          </a:lnTo>
                          <a:lnTo>
                            <a:pt x="1115" y="132"/>
                          </a:lnTo>
                          <a:lnTo>
                            <a:pt x="1115" y="131"/>
                          </a:lnTo>
                          <a:lnTo>
                            <a:pt x="1115" y="134"/>
                          </a:lnTo>
                          <a:lnTo>
                            <a:pt x="1116" y="133"/>
                          </a:lnTo>
                          <a:lnTo>
                            <a:pt x="1116" y="133"/>
                          </a:lnTo>
                          <a:lnTo>
                            <a:pt x="1117" y="133"/>
                          </a:lnTo>
                          <a:lnTo>
                            <a:pt x="1117" y="133"/>
                          </a:lnTo>
                          <a:lnTo>
                            <a:pt x="1118" y="132"/>
                          </a:lnTo>
                          <a:lnTo>
                            <a:pt x="1118" y="136"/>
                          </a:lnTo>
                          <a:lnTo>
                            <a:pt x="1118" y="135"/>
                          </a:lnTo>
                          <a:lnTo>
                            <a:pt x="1119" y="131"/>
                          </a:lnTo>
                          <a:lnTo>
                            <a:pt x="1119" y="132"/>
                          </a:lnTo>
                          <a:lnTo>
                            <a:pt x="1120" y="134"/>
                          </a:lnTo>
                          <a:lnTo>
                            <a:pt x="1120" y="136"/>
                          </a:lnTo>
                          <a:lnTo>
                            <a:pt x="1120" y="135"/>
                          </a:lnTo>
                          <a:lnTo>
                            <a:pt x="1121" y="137"/>
                          </a:lnTo>
                          <a:lnTo>
                            <a:pt x="1121" y="134"/>
                          </a:lnTo>
                          <a:lnTo>
                            <a:pt x="1122" y="139"/>
                          </a:lnTo>
                          <a:lnTo>
                            <a:pt x="1122" y="137"/>
                          </a:lnTo>
                          <a:lnTo>
                            <a:pt x="1123" y="134"/>
                          </a:lnTo>
                          <a:lnTo>
                            <a:pt x="1123" y="135"/>
                          </a:lnTo>
                          <a:lnTo>
                            <a:pt x="1123" y="135"/>
                          </a:lnTo>
                          <a:lnTo>
                            <a:pt x="1124" y="133"/>
                          </a:lnTo>
                          <a:lnTo>
                            <a:pt x="1124" y="134"/>
                          </a:lnTo>
                          <a:lnTo>
                            <a:pt x="1125" y="131"/>
                          </a:lnTo>
                          <a:lnTo>
                            <a:pt x="1125" y="133"/>
                          </a:lnTo>
                          <a:lnTo>
                            <a:pt x="1125" y="133"/>
                          </a:lnTo>
                          <a:lnTo>
                            <a:pt x="1126" y="132"/>
                          </a:lnTo>
                          <a:lnTo>
                            <a:pt x="1126" y="133"/>
                          </a:lnTo>
                          <a:lnTo>
                            <a:pt x="1127" y="129"/>
                          </a:lnTo>
                          <a:lnTo>
                            <a:pt x="1127" y="129"/>
                          </a:lnTo>
                          <a:lnTo>
                            <a:pt x="1128" y="130"/>
                          </a:lnTo>
                          <a:lnTo>
                            <a:pt x="1128" y="127"/>
                          </a:lnTo>
                          <a:lnTo>
                            <a:pt x="1128" y="127"/>
                          </a:lnTo>
                          <a:lnTo>
                            <a:pt x="1129" y="127"/>
                          </a:lnTo>
                          <a:lnTo>
                            <a:pt x="1129" y="126"/>
                          </a:lnTo>
                          <a:lnTo>
                            <a:pt x="1130" y="128"/>
                          </a:lnTo>
                          <a:lnTo>
                            <a:pt x="1130" y="124"/>
                          </a:lnTo>
                          <a:lnTo>
                            <a:pt x="1130" y="130"/>
                          </a:lnTo>
                          <a:lnTo>
                            <a:pt x="1131" y="130"/>
                          </a:lnTo>
                          <a:lnTo>
                            <a:pt x="1131" y="128"/>
                          </a:lnTo>
                          <a:lnTo>
                            <a:pt x="1132" y="129"/>
                          </a:lnTo>
                          <a:lnTo>
                            <a:pt x="1132" y="129"/>
                          </a:lnTo>
                          <a:lnTo>
                            <a:pt x="1133" y="128"/>
                          </a:lnTo>
                          <a:lnTo>
                            <a:pt x="1133" y="130"/>
                          </a:lnTo>
                          <a:lnTo>
                            <a:pt x="1133" y="131"/>
                          </a:lnTo>
                          <a:lnTo>
                            <a:pt x="1134" y="132"/>
                          </a:lnTo>
                          <a:lnTo>
                            <a:pt x="1134" y="132"/>
                          </a:lnTo>
                          <a:lnTo>
                            <a:pt x="1135" y="131"/>
                          </a:lnTo>
                          <a:lnTo>
                            <a:pt x="1135" y="133"/>
                          </a:lnTo>
                          <a:lnTo>
                            <a:pt x="1135" y="133"/>
                          </a:lnTo>
                          <a:lnTo>
                            <a:pt x="1136" y="134"/>
                          </a:lnTo>
                          <a:lnTo>
                            <a:pt x="1136" y="134"/>
                          </a:lnTo>
                          <a:lnTo>
                            <a:pt x="1137" y="134"/>
                          </a:lnTo>
                          <a:lnTo>
                            <a:pt x="1137" y="136"/>
                          </a:lnTo>
                          <a:lnTo>
                            <a:pt x="1138" y="130"/>
                          </a:lnTo>
                          <a:lnTo>
                            <a:pt x="1138" y="132"/>
                          </a:lnTo>
                          <a:lnTo>
                            <a:pt x="1138" y="132"/>
                          </a:lnTo>
                          <a:lnTo>
                            <a:pt x="1139" y="133"/>
                          </a:lnTo>
                          <a:lnTo>
                            <a:pt x="1139" y="132"/>
                          </a:lnTo>
                          <a:lnTo>
                            <a:pt x="1140" y="129"/>
                          </a:lnTo>
                          <a:lnTo>
                            <a:pt x="1140" y="131"/>
                          </a:lnTo>
                          <a:lnTo>
                            <a:pt x="1140" y="132"/>
                          </a:lnTo>
                          <a:lnTo>
                            <a:pt x="1141" y="130"/>
                          </a:lnTo>
                          <a:lnTo>
                            <a:pt x="1141" y="131"/>
                          </a:lnTo>
                          <a:lnTo>
                            <a:pt x="1142" y="128"/>
                          </a:lnTo>
                          <a:lnTo>
                            <a:pt x="1142" y="128"/>
                          </a:lnTo>
                          <a:lnTo>
                            <a:pt x="1143" y="127"/>
                          </a:lnTo>
                          <a:lnTo>
                            <a:pt x="1143" y="126"/>
                          </a:lnTo>
                          <a:lnTo>
                            <a:pt x="1143" y="125"/>
                          </a:lnTo>
                          <a:lnTo>
                            <a:pt x="1144" y="130"/>
                          </a:lnTo>
                          <a:lnTo>
                            <a:pt x="1144" y="130"/>
                          </a:lnTo>
                          <a:lnTo>
                            <a:pt x="1145" y="126"/>
                          </a:lnTo>
                          <a:lnTo>
                            <a:pt x="1145" y="127"/>
                          </a:lnTo>
                          <a:lnTo>
                            <a:pt x="1145" y="130"/>
                          </a:lnTo>
                          <a:lnTo>
                            <a:pt x="1146" y="129"/>
                          </a:lnTo>
                          <a:lnTo>
                            <a:pt x="1146" y="130"/>
                          </a:lnTo>
                          <a:lnTo>
                            <a:pt x="1147" y="128"/>
                          </a:lnTo>
                          <a:lnTo>
                            <a:pt x="1147" y="127"/>
                          </a:lnTo>
                          <a:lnTo>
                            <a:pt x="1148" y="130"/>
                          </a:lnTo>
                          <a:lnTo>
                            <a:pt x="1148" y="130"/>
                          </a:lnTo>
                          <a:lnTo>
                            <a:pt x="1148" y="128"/>
                          </a:lnTo>
                          <a:lnTo>
                            <a:pt x="1149" y="129"/>
                          </a:lnTo>
                          <a:lnTo>
                            <a:pt x="1149" y="132"/>
                          </a:lnTo>
                          <a:lnTo>
                            <a:pt x="1150" y="133"/>
                          </a:lnTo>
                          <a:lnTo>
                            <a:pt x="1150" y="131"/>
                          </a:lnTo>
                          <a:lnTo>
                            <a:pt x="1150" y="131"/>
                          </a:lnTo>
                          <a:lnTo>
                            <a:pt x="1151" y="131"/>
                          </a:lnTo>
                          <a:lnTo>
                            <a:pt x="1151" y="130"/>
                          </a:lnTo>
                          <a:lnTo>
                            <a:pt x="1152" y="127"/>
                          </a:lnTo>
                          <a:lnTo>
                            <a:pt x="1152" y="131"/>
                          </a:lnTo>
                          <a:lnTo>
                            <a:pt x="1153" y="129"/>
                          </a:lnTo>
                          <a:lnTo>
                            <a:pt x="1153" y="126"/>
                          </a:lnTo>
                          <a:lnTo>
                            <a:pt x="1153" y="125"/>
                          </a:lnTo>
                          <a:lnTo>
                            <a:pt x="1154" y="127"/>
                          </a:lnTo>
                          <a:lnTo>
                            <a:pt x="1154" y="125"/>
                          </a:lnTo>
                          <a:lnTo>
                            <a:pt x="1155" y="125"/>
                          </a:lnTo>
                          <a:lnTo>
                            <a:pt x="1155" y="124"/>
                          </a:lnTo>
                          <a:lnTo>
                            <a:pt x="1155" y="121"/>
                          </a:lnTo>
                          <a:lnTo>
                            <a:pt x="1156" y="120"/>
                          </a:lnTo>
                          <a:lnTo>
                            <a:pt x="1156" y="123"/>
                          </a:lnTo>
                          <a:lnTo>
                            <a:pt x="1157" y="121"/>
                          </a:lnTo>
                          <a:lnTo>
                            <a:pt x="1157" y="122"/>
                          </a:lnTo>
                          <a:lnTo>
                            <a:pt x="1158" y="123"/>
                          </a:lnTo>
                          <a:lnTo>
                            <a:pt x="1158" y="123"/>
                          </a:lnTo>
                          <a:lnTo>
                            <a:pt x="1158" y="121"/>
                          </a:lnTo>
                          <a:lnTo>
                            <a:pt x="1159" y="125"/>
                          </a:lnTo>
                          <a:lnTo>
                            <a:pt x="1159" y="125"/>
                          </a:lnTo>
                          <a:lnTo>
                            <a:pt x="1160" y="124"/>
                          </a:lnTo>
                          <a:lnTo>
                            <a:pt x="1160" y="123"/>
                          </a:lnTo>
                          <a:lnTo>
                            <a:pt x="1160" y="121"/>
                          </a:lnTo>
                          <a:lnTo>
                            <a:pt x="1161" y="125"/>
                          </a:lnTo>
                          <a:lnTo>
                            <a:pt x="1161" y="124"/>
                          </a:lnTo>
                          <a:lnTo>
                            <a:pt x="1162" y="123"/>
                          </a:lnTo>
                          <a:lnTo>
                            <a:pt x="1162" y="126"/>
                          </a:lnTo>
                          <a:lnTo>
                            <a:pt x="1163" y="126"/>
                          </a:lnTo>
                          <a:lnTo>
                            <a:pt x="1163" y="127"/>
                          </a:lnTo>
                          <a:lnTo>
                            <a:pt x="1163" y="126"/>
                          </a:lnTo>
                          <a:lnTo>
                            <a:pt x="1164" y="129"/>
                          </a:lnTo>
                          <a:lnTo>
                            <a:pt x="1164" y="128"/>
                          </a:lnTo>
                          <a:lnTo>
                            <a:pt x="1165" y="124"/>
                          </a:lnTo>
                          <a:lnTo>
                            <a:pt x="1165" y="127"/>
                          </a:lnTo>
                          <a:lnTo>
                            <a:pt x="1165" y="126"/>
                          </a:lnTo>
                          <a:lnTo>
                            <a:pt x="1166" y="128"/>
                          </a:lnTo>
                          <a:lnTo>
                            <a:pt x="1166" y="126"/>
                          </a:lnTo>
                          <a:lnTo>
                            <a:pt x="1167" y="126"/>
                          </a:lnTo>
                          <a:lnTo>
                            <a:pt x="1167" y="123"/>
                          </a:lnTo>
                          <a:lnTo>
                            <a:pt x="1168" y="123"/>
                          </a:lnTo>
                          <a:lnTo>
                            <a:pt x="1168" y="122"/>
                          </a:lnTo>
                          <a:lnTo>
                            <a:pt x="1168" y="122"/>
                          </a:lnTo>
                          <a:lnTo>
                            <a:pt x="1169" y="123"/>
                          </a:lnTo>
                          <a:lnTo>
                            <a:pt x="1169" y="120"/>
                          </a:lnTo>
                          <a:lnTo>
                            <a:pt x="1170" y="121"/>
                          </a:lnTo>
                          <a:lnTo>
                            <a:pt x="1170" y="119"/>
                          </a:lnTo>
                          <a:lnTo>
                            <a:pt x="1170" y="120"/>
                          </a:lnTo>
                          <a:lnTo>
                            <a:pt x="1171" y="120"/>
                          </a:lnTo>
                          <a:lnTo>
                            <a:pt x="1171" y="119"/>
                          </a:lnTo>
                          <a:lnTo>
                            <a:pt x="1172" y="119"/>
                          </a:lnTo>
                          <a:lnTo>
                            <a:pt x="1172" y="121"/>
                          </a:lnTo>
                          <a:lnTo>
                            <a:pt x="1173" y="119"/>
                          </a:lnTo>
                          <a:lnTo>
                            <a:pt x="1173" y="118"/>
                          </a:lnTo>
                          <a:lnTo>
                            <a:pt x="1173" y="122"/>
                          </a:lnTo>
                          <a:lnTo>
                            <a:pt x="1174" y="122"/>
                          </a:lnTo>
                          <a:lnTo>
                            <a:pt x="1174" y="122"/>
                          </a:lnTo>
                          <a:lnTo>
                            <a:pt x="1175" y="118"/>
                          </a:lnTo>
                          <a:lnTo>
                            <a:pt x="1175" y="122"/>
                          </a:lnTo>
                          <a:lnTo>
                            <a:pt x="1175" y="122"/>
                          </a:lnTo>
                          <a:lnTo>
                            <a:pt x="1176" y="124"/>
                          </a:lnTo>
                          <a:lnTo>
                            <a:pt x="1176" y="124"/>
                          </a:lnTo>
                          <a:lnTo>
                            <a:pt x="1177" y="123"/>
                          </a:lnTo>
                          <a:lnTo>
                            <a:pt x="1177" y="125"/>
                          </a:lnTo>
                          <a:lnTo>
                            <a:pt x="1178" y="124"/>
                          </a:lnTo>
                          <a:lnTo>
                            <a:pt x="1178" y="126"/>
                          </a:lnTo>
                          <a:lnTo>
                            <a:pt x="1178" y="129"/>
                          </a:lnTo>
                          <a:lnTo>
                            <a:pt x="1179" y="129"/>
                          </a:lnTo>
                          <a:lnTo>
                            <a:pt x="1179" y="126"/>
                          </a:lnTo>
                          <a:lnTo>
                            <a:pt x="1180" y="127"/>
                          </a:lnTo>
                          <a:lnTo>
                            <a:pt x="1180" y="125"/>
                          </a:lnTo>
                          <a:lnTo>
                            <a:pt x="1180" y="126"/>
                          </a:lnTo>
                          <a:lnTo>
                            <a:pt x="1181" y="129"/>
                          </a:lnTo>
                          <a:lnTo>
                            <a:pt x="1181" y="124"/>
                          </a:lnTo>
                          <a:lnTo>
                            <a:pt x="1182" y="124"/>
                          </a:lnTo>
                          <a:lnTo>
                            <a:pt x="1182" y="125"/>
                          </a:lnTo>
                          <a:lnTo>
                            <a:pt x="1183" y="124"/>
                          </a:lnTo>
                          <a:lnTo>
                            <a:pt x="1183" y="123"/>
                          </a:lnTo>
                          <a:lnTo>
                            <a:pt x="1183" y="121"/>
                          </a:lnTo>
                          <a:lnTo>
                            <a:pt x="1184" y="119"/>
                          </a:lnTo>
                          <a:lnTo>
                            <a:pt x="1184" y="120"/>
                          </a:lnTo>
                          <a:lnTo>
                            <a:pt x="1185" y="118"/>
                          </a:lnTo>
                          <a:lnTo>
                            <a:pt x="1185" y="118"/>
                          </a:lnTo>
                          <a:lnTo>
                            <a:pt x="1185" y="122"/>
                          </a:lnTo>
                          <a:lnTo>
                            <a:pt x="1186" y="118"/>
                          </a:lnTo>
                          <a:lnTo>
                            <a:pt x="1186" y="119"/>
                          </a:lnTo>
                          <a:lnTo>
                            <a:pt x="1187" y="119"/>
                          </a:lnTo>
                          <a:lnTo>
                            <a:pt x="1187" y="117"/>
                          </a:lnTo>
                          <a:lnTo>
                            <a:pt x="1188" y="118"/>
                          </a:lnTo>
                          <a:lnTo>
                            <a:pt x="1188" y="120"/>
                          </a:lnTo>
                          <a:lnTo>
                            <a:pt x="1188" y="118"/>
                          </a:lnTo>
                          <a:lnTo>
                            <a:pt x="1189" y="121"/>
                          </a:lnTo>
                          <a:lnTo>
                            <a:pt x="1189" y="121"/>
                          </a:lnTo>
                          <a:lnTo>
                            <a:pt x="1190" y="119"/>
                          </a:lnTo>
                          <a:lnTo>
                            <a:pt x="1190" y="119"/>
                          </a:lnTo>
                          <a:lnTo>
                            <a:pt x="1190" y="120"/>
                          </a:lnTo>
                          <a:lnTo>
                            <a:pt x="1191" y="123"/>
                          </a:lnTo>
                          <a:lnTo>
                            <a:pt x="1191" y="124"/>
                          </a:lnTo>
                          <a:lnTo>
                            <a:pt x="1192" y="121"/>
                          </a:lnTo>
                          <a:lnTo>
                            <a:pt x="1192" y="121"/>
                          </a:lnTo>
                          <a:lnTo>
                            <a:pt x="1193" y="123"/>
                          </a:lnTo>
                          <a:lnTo>
                            <a:pt x="1193" y="122"/>
                          </a:lnTo>
                          <a:lnTo>
                            <a:pt x="1193" y="122"/>
                          </a:lnTo>
                          <a:lnTo>
                            <a:pt x="1194" y="122"/>
                          </a:lnTo>
                          <a:lnTo>
                            <a:pt x="1194" y="121"/>
                          </a:lnTo>
                          <a:lnTo>
                            <a:pt x="1195" y="117"/>
                          </a:lnTo>
                          <a:lnTo>
                            <a:pt x="1195" y="119"/>
                          </a:lnTo>
                          <a:lnTo>
                            <a:pt x="1195" y="119"/>
                          </a:lnTo>
                          <a:lnTo>
                            <a:pt x="1196" y="120"/>
                          </a:lnTo>
                          <a:lnTo>
                            <a:pt x="1196" y="121"/>
                          </a:lnTo>
                          <a:lnTo>
                            <a:pt x="1197" y="118"/>
                          </a:lnTo>
                          <a:lnTo>
                            <a:pt x="1197" y="119"/>
                          </a:lnTo>
                          <a:lnTo>
                            <a:pt x="1198" y="117"/>
                          </a:lnTo>
                          <a:lnTo>
                            <a:pt x="1198" y="117"/>
                          </a:lnTo>
                          <a:lnTo>
                            <a:pt x="1198" y="118"/>
                          </a:lnTo>
                          <a:lnTo>
                            <a:pt x="1199" y="117"/>
                          </a:lnTo>
                          <a:lnTo>
                            <a:pt x="1199" y="116"/>
                          </a:lnTo>
                          <a:lnTo>
                            <a:pt x="1200" y="116"/>
                          </a:lnTo>
                          <a:lnTo>
                            <a:pt x="1200" y="120"/>
                          </a:lnTo>
                          <a:lnTo>
                            <a:pt x="1200" y="120"/>
                          </a:lnTo>
                          <a:lnTo>
                            <a:pt x="1201" y="118"/>
                          </a:lnTo>
                          <a:lnTo>
                            <a:pt x="1201" y="120"/>
                          </a:lnTo>
                          <a:lnTo>
                            <a:pt x="1202" y="118"/>
                          </a:lnTo>
                          <a:lnTo>
                            <a:pt x="1202" y="118"/>
                          </a:lnTo>
                          <a:lnTo>
                            <a:pt x="1203" y="119"/>
                          </a:lnTo>
                          <a:lnTo>
                            <a:pt x="1203" y="116"/>
                          </a:lnTo>
                          <a:lnTo>
                            <a:pt x="1203" y="119"/>
                          </a:lnTo>
                          <a:lnTo>
                            <a:pt x="1204" y="120"/>
                          </a:lnTo>
                          <a:lnTo>
                            <a:pt x="1204" y="123"/>
                          </a:lnTo>
                          <a:lnTo>
                            <a:pt x="1205" y="122"/>
                          </a:lnTo>
                          <a:lnTo>
                            <a:pt x="1205" y="123"/>
                          </a:lnTo>
                          <a:lnTo>
                            <a:pt x="1205" y="122"/>
                          </a:lnTo>
                          <a:lnTo>
                            <a:pt x="1206" y="125"/>
                          </a:lnTo>
                          <a:lnTo>
                            <a:pt x="1206" y="127"/>
                          </a:lnTo>
                          <a:lnTo>
                            <a:pt x="1207" y="125"/>
                          </a:lnTo>
                          <a:lnTo>
                            <a:pt x="1207" y="123"/>
                          </a:lnTo>
                          <a:lnTo>
                            <a:pt x="1208" y="121"/>
                          </a:lnTo>
                          <a:lnTo>
                            <a:pt x="1208" y="121"/>
                          </a:lnTo>
                          <a:lnTo>
                            <a:pt x="1208" y="123"/>
                          </a:lnTo>
                          <a:lnTo>
                            <a:pt x="1209" y="121"/>
                          </a:lnTo>
                          <a:lnTo>
                            <a:pt x="1209" y="119"/>
                          </a:lnTo>
                          <a:lnTo>
                            <a:pt x="1210" y="121"/>
                          </a:lnTo>
                          <a:lnTo>
                            <a:pt x="1210" y="123"/>
                          </a:lnTo>
                          <a:lnTo>
                            <a:pt x="1210" y="123"/>
                          </a:lnTo>
                          <a:lnTo>
                            <a:pt x="1211" y="121"/>
                          </a:lnTo>
                          <a:lnTo>
                            <a:pt x="1211" y="117"/>
                          </a:lnTo>
                          <a:lnTo>
                            <a:pt x="1212" y="118"/>
                          </a:lnTo>
                          <a:lnTo>
                            <a:pt x="1212" y="119"/>
                          </a:lnTo>
                          <a:lnTo>
                            <a:pt x="1213" y="116"/>
                          </a:lnTo>
                          <a:lnTo>
                            <a:pt x="1213" y="121"/>
                          </a:lnTo>
                          <a:lnTo>
                            <a:pt x="1213" y="119"/>
                          </a:lnTo>
                          <a:lnTo>
                            <a:pt x="1214" y="118"/>
                          </a:lnTo>
                          <a:lnTo>
                            <a:pt x="1214" y="120"/>
                          </a:lnTo>
                          <a:lnTo>
                            <a:pt x="1215" y="122"/>
                          </a:lnTo>
                          <a:lnTo>
                            <a:pt x="1215" y="122"/>
                          </a:lnTo>
                          <a:lnTo>
                            <a:pt x="1215" y="124"/>
                          </a:lnTo>
                          <a:lnTo>
                            <a:pt x="1216" y="121"/>
                          </a:lnTo>
                          <a:lnTo>
                            <a:pt x="1216" y="123"/>
                          </a:lnTo>
                          <a:lnTo>
                            <a:pt x="1217" y="123"/>
                          </a:lnTo>
                          <a:lnTo>
                            <a:pt x="1217" y="122"/>
                          </a:lnTo>
                          <a:lnTo>
                            <a:pt x="1218" y="122"/>
                          </a:lnTo>
                          <a:lnTo>
                            <a:pt x="1218" y="123"/>
                          </a:lnTo>
                          <a:lnTo>
                            <a:pt x="1218" y="124"/>
                          </a:lnTo>
                          <a:lnTo>
                            <a:pt x="1219" y="125"/>
                          </a:lnTo>
                          <a:lnTo>
                            <a:pt x="1219" y="128"/>
                          </a:lnTo>
                          <a:lnTo>
                            <a:pt x="1220" y="124"/>
                          </a:lnTo>
                          <a:lnTo>
                            <a:pt x="1220" y="124"/>
                          </a:lnTo>
                          <a:lnTo>
                            <a:pt x="1220" y="123"/>
                          </a:lnTo>
                          <a:lnTo>
                            <a:pt x="1221" y="125"/>
                          </a:lnTo>
                          <a:lnTo>
                            <a:pt x="1221" y="125"/>
                          </a:lnTo>
                          <a:lnTo>
                            <a:pt x="1222" y="126"/>
                          </a:lnTo>
                          <a:lnTo>
                            <a:pt x="1222" y="123"/>
                          </a:lnTo>
                          <a:lnTo>
                            <a:pt x="1223" y="121"/>
                          </a:lnTo>
                          <a:lnTo>
                            <a:pt x="1223" y="122"/>
                          </a:lnTo>
                          <a:lnTo>
                            <a:pt x="1223" y="121"/>
                          </a:lnTo>
                          <a:lnTo>
                            <a:pt x="1224" y="121"/>
                          </a:lnTo>
                          <a:lnTo>
                            <a:pt x="1224" y="121"/>
                          </a:lnTo>
                          <a:lnTo>
                            <a:pt x="1225" y="120"/>
                          </a:lnTo>
                          <a:lnTo>
                            <a:pt x="1225" y="119"/>
                          </a:lnTo>
                          <a:lnTo>
                            <a:pt x="1225" y="118"/>
                          </a:lnTo>
                          <a:lnTo>
                            <a:pt x="1226" y="117"/>
                          </a:lnTo>
                          <a:lnTo>
                            <a:pt x="1226" y="117"/>
                          </a:lnTo>
                          <a:lnTo>
                            <a:pt x="1227" y="121"/>
                          </a:lnTo>
                          <a:lnTo>
                            <a:pt x="1227" y="119"/>
                          </a:lnTo>
                          <a:lnTo>
                            <a:pt x="1228" y="120"/>
                          </a:lnTo>
                          <a:lnTo>
                            <a:pt x="1228" y="124"/>
                          </a:lnTo>
                          <a:lnTo>
                            <a:pt x="1228" y="123"/>
                          </a:lnTo>
                          <a:lnTo>
                            <a:pt x="1229" y="122"/>
                          </a:lnTo>
                          <a:lnTo>
                            <a:pt x="1229" y="122"/>
                          </a:lnTo>
                          <a:lnTo>
                            <a:pt x="1230" y="123"/>
                          </a:lnTo>
                          <a:lnTo>
                            <a:pt x="1230" y="121"/>
                          </a:lnTo>
                          <a:lnTo>
                            <a:pt x="1230" y="124"/>
                          </a:lnTo>
                          <a:lnTo>
                            <a:pt x="1231" y="128"/>
                          </a:lnTo>
                          <a:lnTo>
                            <a:pt x="1231" y="130"/>
                          </a:lnTo>
                          <a:lnTo>
                            <a:pt x="1232" y="125"/>
                          </a:lnTo>
                          <a:lnTo>
                            <a:pt x="1232" y="127"/>
                          </a:lnTo>
                          <a:lnTo>
                            <a:pt x="1233" y="127"/>
                          </a:lnTo>
                          <a:lnTo>
                            <a:pt x="1233" y="127"/>
                          </a:lnTo>
                          <a:lnTo>
                            <a:pt x="1233" y="128"/>
                          </a:lnTo>
                          <a:lnTo>
                            <a:pt x="1234" y="130"/>
                          </a:lnTo>
                          <a:lnTo>
                            <a:pt x="1234" y="131"/>
                          </a:lnTo>
                          <a:lnTo>
                            <a:pt x="1235" y="128"/>
                          </a:lnTo>
                          <a:lnTo>
                            <a:pt x="1235" y="128"/>
                          </a:lnTo>
                          <a:lnTo>
                            <a:pt x="1235" y="129"/>
                          </a:lnTo>
                          <a:lnTo>
                            <a:pt x="1236" y="128"/>
                          </a:lnTo>
                          <a:lnTo>
                            <a:pt x="1236" y="128"/>
                          </a:lnTo>
                          <a:lnTo>
                            <a:pt x="1237" y="125"/>
                          </a:lnTo>
                          <a:lnTo>
                            <a:pt x="1237" y="128"/>
                          </a:lnTo>
                          <a:lnTo>
                            <a:pt x="1238" y="127"/>
                          </a:lnTo>
                          <a:lnTo>
                            <a:pt x="1238" y="128"/>
                          </a:lnTo>
                          <a:lnTo>
                            <a:pt x="1238" y="130"/>
                          </a:lnTo>
                          <a:lnTo>
                            <a:pt x="1239" y="124"/>
                          </a:lnTo>
                          <a:lnTo>
                            <a:pt x="1239" y="126"/>
                          </a:lnTo>
                          <a:lnTo>
                            <a:pt x="1240" y="125"/>
                          </a:lnTo>
                          <a:lnTo>
                            <a:pt x="1240" y="125"/>
                          </a:lnTo>
                          <a:lnTo>
                            <a:pt x="1240" y="123"/>
                          </a:lnTo>
                          <a:lnTo>
                            <a:pt x="1241" y="124"/>
                          </a:lnTo>
                          <a:lnTo>
                            <a:pt x="1241" y="126"/>
                          </a:lnTo>
                          <a:lnTo>
                            <a:pt x="1242" y="127"/>
                          </a:lnTo>
                          <a:lnTo>
                            <a:pt x="1242" y="125"/>
                          </a:lnTo>
                          <a:lnTo>
                            <a:pt x="1243" y="126"/>
                          </a:lnTo>
                          <a:lnTo>
                            <a:pt x="1243" y="125"/>
                          </a:lnTo>
                          <a:lnTo>
                            <a:pt x="1243" y="125"/>
                          </a:lnTo>
                          <a:lnTo>
                            <a:pt x="1244" y="124"/>
                          </a:lnTo>
                          <a:lnTo>
                            <a:pt x="1244" y="127"/>
                          </a:lnTo>
                          <a:lnTo>
                            <a:pt x="1245" y="128"/>
                          </a:lnTo>
                          <a:lnTo>
                            <a:pt x="1245" y="130"/>
                          </a:lnTo>
                          <a:lnTo>
                            <a:pt x="1245" y="130"/>
                          </a:lnTo>
                          <a:lnTo>
                            <a:pt x="1246" y="130"/>
                          </a:lnTo>
                          <a:lnTo>
                            <a:pt x="1246" y="131"/>
                          </a:lnTo>
                          <a:lnTo>
                            <a:pt x="1247" y="132"/>
                          </a:lnTo>
                          <a:lnTo>
                            <a:pt x="1247" y="133"/>
                          </a:lnTo>
                          <a:lnTo>
                            <a:pt x="1248" y="132"/>
                          </a:lnTo>
                          <a:lnTo>
                            <a:pt x="1248" y="135"/>
                          </a:lnTo>
                          <a:lnTo>
                            <a:pt x="1248" y="135"/>
                          </a:lnTo>
                          <a:lnTo>
                            <a:pt x="1249" y="135"/>
                          </a:lnTo>
                          <a:lnTo>
                            <a:pt x="1249" y="133"/>
                          </a:lnTo>
                          <a:lnTo>
                            <a:pt x="1250" y="133"/>
                          </a:lnTo>
                          <a:lnTo>
                            <a:pt x="1250" y="131"/>
                          </a:lnTo>
                          <a:lnTo>
                            <a:pt x="1250" y="131"/>
                          </a:lnTo>
                          <a:lnTo>
                            <a:pt x="1251" y="132"/>
                          </a:lnTo>
                          <a:lnTo>
                            <a:pt x="1251" y="130"/>
                          </a:lnTo>
                          <a:lnTo>
                            <a:pt x="1252" y="129"/>
                          </a:lnTo>
                          <a:lnTo>
                            <a:pt x="1252" y="129"/>
                          </a:lnTo>
                          <a:lnTo>
                            <a:pt x="1253" y="127"/>
                          </a:lnTo>
                          <a:lnTo>
                            <a:pt x="1253" y="126"/>
                          </a:lnTo>
                          <a:lnTo>
                            <a:pt x="1253" y="127"/>
                          </a:lnTo>
                          <a:lnTo>
                            <a:pt x="1254" y="127"/>
                          </a:lnTo>
                          <a:lnTo>
                            <a:pt x="1254" y="126"/>
                          </a:lnTo>
                          <a:lnTo>
                            <a:pt x="1255" y="126"/>
                          </a:lnTo>
                          <a:lnTo>
                            <a:pt x="1255" y="125"/>
                          </a:lnTo>
                          <a:lnTo>
                            <a:pt x="1255" y="125"/>
                          </a:lnTo>
                          <a:lnTo>
                            <a:pt x="1256" y="126"/>
                          </a:lnTo>
                          <a:lnTo>
                            <a:pt x="1256" y="127"/>
                          </a:lnTo>
                          <a:lnTo>
                            <a:pt x="1257" y="128"/>
                          </a:lnTo>
                          <a:lnTo>
                            <a:pt x="1257" y="129"/>
                          </a:lnTo>
                          <a:lnTo>
                            <a:pt x="1258" y="131"/>
                          </a:lnTo>
                          <a:lnTo>
                            <a:pt x="1258" y="134"/>
                          </a:lnTo>
                          <a:lnTo>
                            <a:pt x="1258" y="131"/>
                          </a:lnTo>
                          <a:lnTo>
                            <a:pt x="1259" y="131"/>
                          </a:lnTo>
                          <a:lnTo>
                            <a:pt x="1259" y="132"/>
                          </a:lnTo>
                          <a:lnTo>
                            <a:pt x="1260" y="133"/>
                          </a:lnTo>
                          <a:lnTo>
                            <a:pt x="1260" y="133"/>
                          </a:lnTo>
                          <a:lnTo>
                            <a:pt x="1260" y="135"/>
                          </a:lnTo>
                          <a:lnTo>
                            <a:pt x="1261" y="133"/>
                          </a:lnTo>
                          <a:lnTo>
                            <a:pt x="1261" y="133"/>
                          </a:lnTo>
                          <a:lnTo>
                            <a:pt x="1262" y="132"/>
                          </a:lnTo>
                          <a:lnTo>
                            <a:pt x="1262" y="136"/>
                          </a:lnTo>
                          <a:lnTo>
                            <a:pt x="1263" y="134"/>
                          </a:lnTo>
                          <a:lnTo>
                            <a:pt x="1263" y="134"/>
                          </a:lnTo>
                          <a:lnTo>
                            <a:pt x="1263" y="132"/>
                          </a:lnTo>
                          <a:lnTo>
                            <a:pt x="1264" y="132"/>
                          </a:lnTo>
                          <a:lnTo>
                            <a:pt x="1264" y="133"/>
                          </a:lnTo>
                          <a:lnTo>
                            <a:pt x="1265" y="132"/>
                          </a:lnTo>
                          <a:lnTo>
                            <a:pt x="1265" y="131"/>
                          </a:lnTo>
                          <a:lnTo>
                            <a:pt x="1265" y="133"/>
                          </a:lnTo>
                          <a:lnTo>
                            <a:pt x="1266" y="132"/>
                          </a:lnTo>
                          <a:lnTo>
                            <a:pt x="1266" y="129"/>
                          </a:lnTo>
                          <a:lnTo>
                            <a:pt x="1267" y="131"/>
                          </a:lnTo>
                          <a:lnTo>
                            <a:pt x="1267" y="132"/>
                          </a:lnTo>
                          <a:lnTo>
                            <a:pt x="1268" y="131"/>
                          </a:lnTo>
                          <a:lnTo>
                            <a:pt x="1268" y="128"/>
                          </a:lnTo>
                          <a:lnTo>
                            <a:pt x="1268" y="129"/>
                          </a:lnTo>
                          <a:lnTo>
                            <a:pt x="1269" y="128"/>
                          </a:lnTo>
                          <a:lnTo>
                            <a:pt x="1269" y="128"/>
                          </a:lnTo>
                          <a:lnTo>
                            <a:pt x="1270" y="128"/>
                          </a:lnTo>
                          <a:lnTo>
                            <a:pt x="1270" y="130"/>
                          </a:lnTo>
                          <a:lnTo>
                            <a:pt x="1270" y="131"/>
                          </a:lnTo>
                          <a:lnTo>
                            <a:pt x="1271" y="131"/>
                          </a:lnTo>
                          <a:lnTo>
                            <a:pt x="1271" y="133"/>
                          </a:lnTo>
                          <a:lnTo>
                            <a:pt x="1272" y="131"/>
                          </a:lnTo>
                          <a:lnTo>
                            <a:pt x="1272" y="132"/>
                          </a:lnTo>
                          <a:lnTo>
                            <a:pt x="1273" y="131"/>
                          </a:lnTo>
                          <a:lnTo>
                            <a:pt x="1273" y="134"/>
                          </a:lnTo>
                          <a:lnTo>
                            <a:pt x="1273" y="135"/>
                          </a:lnTo>
                          <a:lnTo>
                            <a:pt x="1274" y="131"/>
                          </a:lnTo>
                          <a:lnTo>
                            <a:pt x="1274" y="134"/>
                          </a:lnTo>
                          <a:lnTo>
                            <a:pt x="1275" y="135"/>
                          </a:lnTo>
                          <a:lnTo>
                            <a:pt x="1275" y="134"/>
                          </a:lnTo>
                          <a:lnTo>
                            <a:pt x="1275" y="136"/>
                          </a:lnTo>
                          <a:lnTo>
                            <a:pt x="1276" y="134"/>
                          </a:lnTo>
                          <a:lnTo>
                            <a:pt x="1276" y="133"/>
                          </a:lnTo>
                          <a:lnTo>
                            <a:pt x="1277" y="134"/>
                          </a:lnTo>
                          <a:lnTo>
                            <a:pt x="1277" y="135"/>
                          </a:lnTo>
                          <a:lnTo>
                            <a:pt x="1278" y="133"/>
                          </a:lnTo>
                          <a:lnTo>
                            <a:pt x="1278" y="132"/>
                          </a:lnTo>
                          <a:lnTo>
                            <a:pt x="1278" y="130"/>
                          </a:lnTo>
                          <a:lnTo>
                            <a:pt x="1279" y="129"/>
                          </a:lnTo>
                          <a:lnTo>
                            <a:pt x="1279" y="130"/>
                          </a:lnTo>
                          <a:lnTo>
                            <a:pt x="1280" y="131"/>
                          </a:lnTo>
                          <a:lnTo>
                            <a:pt x="1280" y="130"/>
                          </a:lnTo>
                          <a:lnTo>
                            <a:pt x="1280" y="129"/>
                          </a:lnTo>
                          <a:lnTo>
                            <a:pt x="1281" y="128"/>
                          </a:lnTo>
                          <a:lnTo>
                            <a:pt x="1281" y="127"/>
                          </a:lnTo>
                          <a:lnTo>
                            <a:pt x="1282" y="127"/>
                          </a:lnTo>
                          <a:lnTo>
                            <a:pt x="1282" y="128"/>
                          </a:lnTo>
                          <a:lnTo>
                            <a:pt x="1283" y="127"/>
                          </a:lnTo>
                          <a:lnTo>
                            <a:pt x="1283" y="127"/>
                          </a:lnTo>
                          <a:lnTo>
                            <a:pt x="1283" y="129"/>
                          </a:lnTo>
                          <a:lnTo>
                            <a:pt x="1284" y="127"/>
                          </a:lnTo>
                          <a:lnTo>
                            <a:pt x="1284" y="132"/>
                          </a:lnTo>
                          <a:lnTo>
                            <a:pt x="1285" y="132"/>
                          </a:lnTo>
                          <a:lnTo>
                            <a:pt x="1285" y="131"/>
                          </a:lnTo>
                          <a:lnTo>
                            <a:pt x="1285" y="131"/>
                          </a:lnTo>
                          <a:lnTo>
                            <a:pt x="1286" y="129"/>
                          </a:lnTo>
                          <a:lnTo>
                            <a:pt x="1286" y="133"/>
                          </a:lnTo>
                          <a:lnTo>
                            <a:pt x="1287" y="134"/>
                          </a:lnTo>
                          <a:lnTo>
                            <a:pt x="1287" y="132"/>
                          </a:lnTo>
                          <a:lnTo>
                            <a:pt x="1288" y="134"/>
                          </a:lnTo>
                          <a:lnTo>
                            <a:pt x="1288" y="134"/>
                          </a:lnTo>
                          <a:lnTo>
                            <a:pt x="1288" y="135"/>
                          </a:lnTo>
                          <a:lnTo>
                            <a:pt x="1289" y="136"/>
                          </a:lnTo>
                          <a:lnTo>
                            <a:pt x="1289" y="134"/>
                          </a:lnTo>
                          <a:lnTo>
                            <a:pt x="1290" y="136"/>
                          </a:lnTo>
                          <a:lnTo>
                            <a:pt x="1290" y="135"/>
                          </a:lnTo>
                          <a:lnTo>
                            <a:pt x="1290" y="134"/>
                          </a:lnTo>
                          <a:lnTo>
                            <a:pt x="1291" y="136"/>
                          </a:lnTo>
                          <a:lnTo>
                            <a:pt x="1291" y="136"/>
                          </a:lnTo>
                          <a:lnTo>
                            <a:pt x="1292" y="134"/>
                          </a:lnTo>
                          <a:lnTo>
                            <a:pt x="1292" y="135"/>
                          </a:lnTo>
                          <a:lnTo>
                            <a:pt x="1293" y="132"/>
                          </a:lnTo>
                          <a:lnTo>
                            <a:pt x="1293" y="129"/>
                          </a:lnTo>
                          <a:lnTo>
                            <a:pt x="1293" y="133"/>
                          </a:lnTo>
                          <a:lnTo>
                            <a:pt x="1294" y="130"/>
                          </a:lnTo>
                          <a:lnTo>
                            <a:pt x="1294" y="130"/>
                          </a:lnTo>
                          <a:lnTo>
                            <a:pt x="1295" y="128"/>
                          </a:lnTo>
                          <a:lnTo>
                            <a:pt x="1295" y="129"/>
                          </a:lnTo>
                          <a:lnTo>
                            <a:pt x="1295" y="128"/>
                          </a:lnTo>
                          <a:lnTo>
                            <a:pt x="1296" y="128"/>
                          </a:lnTo>
                          <a:lnTo>
                            <a:pt x="1296" y="128"/>
                          </a:lnTo>
                          <a:lnTo>
                            <a:pt x="1297" y="128"/>
                          </a:lnTo>
                          <a:lnTo>
                            <a:pt x="1297" y="128"/>
                          </a:lnTo>
                          <a:lnTo>
                            <a:pt x="1298" y="129"/>
                          </a:lnTo>
                          <a:lnTo>
                            <a:pt x="1298" y="128"/>
                          </a:lnTo>
                          <a:lnTo>
                            <a:pt x="1298" y="129"/>
                          </a:lnTo>
                          <a:lnTo>
                            <a:pt x="1299" y="131"/>
                          </a:lnTo>
                          <a:lnTo>
                            <a:pt x="1299" y="131"/>
                          </a:lnTo>
                          <a:lnTo>
                            <a:pt x="1300" y="132"/>
                          </a:lnTo>
                          <a:lnTo>
                            <a:pt x="1300" y="133"/>
                          </a:lnTo>
                          <a:lnTo>
                            <a:pt x="1300" y="133"/>
                          </a:lnTo>
                          <a:lnTo>
                            <a:pt x="1301" y="133"/>
                          </a:lnTo>
                          <a:lnTo>
                            <a:pt x="1301" y="134"/>
                          </a:lnTo>
                          <a:lnTo>
                            <a:pt x="1302" y="134"/>
                          </a:lnTo>
                          <a:lnTo>
                            <a:pt x="1302" y="133"/>
                          </a:lnTo>
                          <a:lnTo>
                            <a:pt x="1303" y="134"/>
                          </a:lnTo>
                          <a:lnTo>
                            <a:pt x="1303" y="137"/>
                          </a:lnTo>
                          <a:lnTo>
                            <a:pt x="1303" y="135"/>
                          </a:lnTo>
                          <a:lnTo>
                            <a:pt x="1304" y="136"/>
                          </a:lnTo>
                          <a:lnTo>
                            <a:pt x="1304" y="137"/>
                          </a:lnTo>
                          <a:lnTo>
                            <a:pt x="1305" y="134"/>
                          </a:lnTo>
                          <a:lnTo>
                            <a:pt x="1305" y="135"/>
                          </a:lnTo>
                          <a:lnTo>
                            <a:pt x="1305" y="133"/>
                          </a:lnTo>
                          <a:lnTo>
                            <a:pt x="1306" y="132"/>
                          </a:lnTo>
                          <a:lnTo>
                            <a:pt x="1306" y="129"/>
                          </a:lnTo>
                          <a:lnTo>
                            <a:pt x="1307" y="131"/>
                          </a:lnTo>
                          <a:lnTo>
                            <a:pt x="1307" y="132"/>
                          </a:lnTo>
                          <a:lnTo>
                            <a:pt x="1308" y="128"/>
                          </a:lnTo>
                          <a:lnTo>
                            <a:pt x="1308" y="128"/>
                          </a:lnTo>
                          <a:lnTo>
                            <a:pt x="1308" y="130"/>
                          </a:lnTo>
                          <a:lnTo>
                            <a:pt x="1309" y="127"/>
                          </a:lnTo>
                          <a:lnTo>
                            <a:pt x="1309" y="128"/>
                          </a:lnTo>
                          <a:lnTo>
                            <a:pt x="1310" y="125"/>
                          </a:lnTo>
                          <a:lnTo>
                            <a:pt x="1310" y="127"/>
                          </a:lnTo>
                          <a:lnTo>
                            <a:pt x="1310" y="127"/>
                          </a:lnTo>
                          <a:lnTo>
                            <a:pt x="1311" y="126"/>
                          </a:lnTo>
                          <a:lnTo>
                            <a:pt x="1311" y="127"/>
                          </a:lnTo>
                          <a:lnTo>
                            <a:pt x="1312" y="128"/>
                          </a:lnTo>
                          <a:lnTo>
                            <a:pt x="1312" y="131"/>
                          </a:lnTo>
                          <a:lnTo>
                            <a:pt x="1313" y="125"/>
                          </a:lnTo>
                          <a:lnTo>
                            <a:pt x="1313" y="128"/>
                          </a:lnTo>
                          <a:lnTo>
                            <a:pt x="1313" y="127"/>
                          </a:lnTo>
                          <a:lnTo>
                            <a:pt x="1314" y="127"/>
                          </a:lnTo>
                          <a:lnTo>
                            <a:pt x="1314" y="129"/>
                          </a:lnTo>
                          <a:lnTo>
                            <a:pt x="1315" y="128"/>
                          </a:lnTo>
                          <a:lnTo>
                            <a:pt x="1315" y="128"/>
                          </a:lnTo>
                          <a:lnTo>
                            <a:pt x="1315" y="129"/>
                          </a:lnTo>
                          <a:lnTo>
                            <a:pt x="1316" y="128"/>
                          </a:lnTo>
                          <a:lnTo>
                            <a:pt x="1316" y="127"/>
                          </a:lnTo>
                          <a:lnTo>
                            <a:pt x="1317" y="128"/>
                          </a:lnTo>
                          <a:lnTo>
                            <a:pt x="1317" y="128"/>
                          </a:lnTo>
                          <a:lnTo>
                            <a:pt x="1318" y="129"/>
                          </a:lnTo>
                          <a:lnTo>
                            <a:pt x="1318" y="130"/>
                          </a:lnTo>
                          <a:lnTo>
                            <a:pt x="1318" y="131"/>
                          </a:lnTo>
                          <a:lnTo>
                            <a:pt x="1319" y="131"/>
                          </a:lnTo>
                          <a:lnTo>
                            <a:pt x="1319" y="130"/>
                          </a:lnTo>
                          <a:lnTo>
                            <a:pt x="1320" y="128"/>
                          </a:lnTo>
                          <a:lnTo>
                            <a:pt x="1320" y="128"/>
                          </a:lnTo>
                          <a:lnTo>
                            <a:pt x="1320" y="129"/>
                          </a:lnTo>
                          <a:lnTo>
                            <a:pt x="1321" y="128"/>
                          </a:lnTo>
                          <a:lnTo>
                            <a:pt x="1321" y="126"/>
                          </a:lnTo>
                          <a:lnTo>
                            <a:pt x="1322" y="127"/>
                          </a:lnTo>
                          <a:lnTo>
                            <a:pt x="1322" y="127"/>
                          </a:lnTo>
                          <a:lnTo>
                            <a:pt x="1323" y="125"/>
                          </a:lnTo>
                          <a:lnTo>
                            <a:pt x="1323" y="126"/>
                          </a:lnTo>
                          <a:lnTo>
                            <a:pt x="1323" y="124"/>
                          </a:lnTo>
                          <a:lnTo>
                            <a:pt x="1324" y="124"/>
                          </a:lnTo>
                          <a:lnTo>
                            <a:pt x="1324" y="123"/>
                          </a:lnTo>
                          <a:lnTo>
                            <a:pt x="1325" y="126"/>
                          </a:lnTo>
                          <a:lnTo>
                            <a:pt x="1325" y="126"/>
                          </a:lnTo>
                          <a:lnTo>
                            <a:pt x="1325" y="125"/>
                          </a:lnTo>
                          <a:lnTo>
                            <a:pt x="1326" y="127"/>
                          </a:lnTo>
                          <a:lnTo>
                            <a:pt x="1326" y="125"/>
                          </a:lnTo>
                          <a:lnTo>
                            <a:pt x="1327" y="127"/>
                          </a:lnTo>
                          <a:lnTo>
                            <a:pt x="1327" y="125"/>
                          </a:lnTo>
                          <a:lnTo>
                            <a:pt x="1328" y="128"/>
                          </a:lnTo>
                          <a:lnTo>
                            <a:pt x="1328" y="128"/>
                          </a:lnTo>
                          <a:lnTo>
                            <a:pt x="1328" y="129"/>
                          </a:lnTo>
                          <a:lnTo>
                            <a:pt x="1329" y="130"/>
                          </a:lnTo>
                          <a:lnTo>
                            <a:pt x="1329" y="132"/>
                          </a:lnTo>
                          <a:lnTo>
                            <a:pt x="1330" y="132"/>
                          </a:lnTo>
                          <a:lnTo>
                            <a:pt x="1330" y="132"/>
                          </a:lnTo>
                          <a:lnTo>
                            <a:pt x="1330" y="129"/>
                          </a:lnTo>
                          <a:lnTo>
                            <a:pt x="1331" y="130"/>
                          </a:lnTo>
                          <a:lnTo>
                            <a:pt x="1331" y="133"/>
                          </a:lnTo>
                          <a:lnTo>
                            <a:pt x="1332" y="133"/>
                          </a:lnTo>
                          <a:lnTo>
                            <a:pt x="1332" y="131"/>
                          </a:lnTo>
                          <a:lnTo>
                            <a:pt x="1333" y="129"/>
                          </a:lnTo>
                          <a:lnTo>
                            <a:pt x="1333" y="131"/>
                          </a:lnTo>
                          <a:lnTo>
                            <a:pt x="1333" y="128"/>
                          </a:lnTo>
                          <a:lnTo>
                            <a:pt x="1334" y="130"/>
                          </a:lnTo>
                          <a:lnTo>
                            <a:pt x="1334" y="130"/>
                          </a:lnTo>
                          <a:lnTo>
                            <a:pt x="1335" y="129"/>
                          </a:lnTo>
                          <a:lnTo>
                            <a:pt x="1335" y="129"/>
                          </a:lnTo>
                          <a:lnTo>
                            <a:pt x="1335" y="127"/>
                          </a:lnTo>
                          <a:lnTo>
                            <a:pt x="1336" y="125"/>
                          </a:lnTo>
                          <a:lnTo>
                            <a:pt x="1336" y="125"/>
                          </a:lnTo>
                          <a:lnTo>
                            <a:pt x="1337" y="125"/>
                          </a:lnTo>
                          <a:lnTo>
                            <a:pt x="1337" y="125"/>
                          </a:lnTo>
                          <a:lnTo>
                            <a:pt x="1338" y="127"/>
                          </a:lnTo>
                          <a:lnTo>
                            <a:pt x="1338" y="126"/>
                          </a:lnTo>
                          <a:lnTo>
                            <a:pt x="1338" y="126"/>
                          </a:lnTo>
                          <a:lnTo>
                            <a:pt x="1339" y="127"/>
                          </a:lnTo>
                          <a:lnTo>
                            <a:pt x="1339" y="128"/>
                          </a:lnTo>
                          <a:lnTo>
                            <a:pt x="1340" y="127"/>
                          </a:lnTo>
                          <a:lnTo>
                            <a:pt x="1340" y="128"/>
                          </a:lnTo>
                          <a:lnTo>
                            <a:pt x="1340" y="131"/>
                          </a:lnTo>
                          <a:lnTo>
                            <a:pt x="1341" y="129"/>
                          </a:lnTo>
                          <a:lnTo>
                            <a:pt x="1341" y="130"/>
                          </a:lnTo>
                          <a:lnTo>
                            <a:pt x="1342" y="129"/>
                          </a:lnTo>
                          <a:lnTo>
                            <a:pt x="1342" y="130"/>
                          </a:lnTo>
                          <a:lnTo>
                            <a:pt x="1343" y="130"/>
                          </a:lnTo>
                          <a:lnTo>
                            <a:pt x="1343" y="130"/>
                          </a:lnTo>
                          <a:lnTo>
                            <a:pt x="1343" y="133"/>
                          </a:lnTo>
                          <a:lnTo>
                            <a:pt x="1344" y="133"/>
                          </a:lnTo>
                          <a:lnTo>
                            <a:pt x="1344" y="132"/>
                          </a:lnTo>
                          <a:lnTo>
                            <a:pt x="1345" y="135"/>
                          </a:lnTo>
                          <a:lnTo>
                            <a:pt x="1345" y="134"/>
                          </a:lnTo>
                          <a:lnTo>
                            <a:pt x="1345" y="133"/>
                          </a:lnTo>
                          <a:lnTo>
                            <a:pt x="1346" y="132"/>
                          </a:lnTo>
                          <a:lnTo>
                            <a:pt x="1346" y="134"/>
                          </a:lnTo>
                          <a:lnTo>
                            <a:pt x="1347" y="134"/>
                          </a:lnTo>
                          <a:lnTo>
                            <a:pt x="1347" y="134"/>
                          </a:lnTo>
                          <a:lnTo>
                            <a:pt x="1348" y="133"/>
                          </a:lnTo>
                          <a:lnTo>
                            <a:pt x="1348" y="133"/>
                          </a:lnTo>
                          <a:lnTo>
                            <a:pt x="1348" y="135"/>
                          </a:lnTo>
                          <a:lnTo>
                            <a:pt x="1349" y="134"/>
                          </a:lnTo>
                          <a:lnTo>
                            <a:pt x="1349" y="134"/>
                          </a:lnTo>
                          <a:lnTo>
                            <a:pt x="1350" y="132"/>
                          </a:lnTo>
                          <a:lnTo>
                            <a:pt x="1350" y="132"/>
                          </a:lnTo>
                          <a:lnTo>
                            <a:pt x="1350" y="128"/>
                          </a:lnTo>
                          <a:lnTo>
                            <a:pt x="1351" y="129"/>
                          </a:lnTo>
                          <a:lnTo>
                            <a:pt x="1351" y="132"/>
                          </a:lnTo>
                          <a:lnTo>
                            <a:pt x="1352" y="131"/>
                          </a:lnTo>
                          <a:lnTo>
                            <a:pt x="1352" y="130"/>
                          </a:lnTo>
                          <a:lnTo>
                            <a:pt x="1353" y="129"/>
                          </a:lnTo>
                          <a:lnTo>
                            <a:pt x="1353" y="130"/>
                          </a:lnTo>
                          <a:lnTo>
                            <a:pt x="1353" y="130"/>
                          </a:lnTo>
                          <a:lnTo>
                            <a:pt x="1354" y="134"/>
                          </a:lnTo>
                          <a:lnTo>
                            <a:pt x="1354" y="133"/>
                          </a:lnTo>
                          <a:lnTo>
                            <a:pt x="1355" y="131"/>
                          </a:lnTo>
                          <a:lnTo>
                            <a:pt x="1355" y="132"/>
                          </a:lnTo>
                          <a:lnTo>
                            <a:pt x="1355" y="132"/>
                          </a:lnTo>
                          <a:lnTo>
                            <a:pt x="1356" y="135"/>
                          </a:lnTo>
                          <a:lnTo>
                            <a:pt x="1356" y="136"/>
                          </a:lnTo>
                          <a:lnTo>
                            <a:pt x="1357" y="134"/>
                          </a:lnTo>
                          <a:lnTo>
                            <a:pt x="1357" y="137"/>
                          </a:lnTo>
                          <a:lnTo>
                            <a:pt x="1358" y="139"/>
                          </a:lnTo>
                          <a:lnTo>
                            <a:pt x="1358" y="136"/>
                          </a:lnTo>
                          <a:lnTo>
                            <a:pt x="1358" y="136"/>
                          </a:lnTo>
                          <a:lnTo>
                            <a:pt x="1359" y="130"/>
                          </a:lnTo>
                          <a:lnTo>
                            <a:pt x="1359" y="133"/>
                          </a:lnTo>
                          <a:lnTo>
                            <a:pt x="1360" y="133"/>
                          </a:lnTo>
                          <a:lnTo>
                            <a:pt x="1360" y="136"/>
                          </a:lnTo>
                          <a:lnTo>
                            <a:pt x="1360" y="135"/>
                          </a:lnTo>
                          <a:lnTo>
                            <a:pt x="1361" y="133"/>
                          </a:lnTo>
                          <a:lnTo>
                            <a:pt x="1361" y="132"/>
                          </a:lnTo>
                          <a:lnTo>
                            <a:pt x="1362" y="131"/>
                          </a:lnTo>
                          <a:lnTo>
                            <a:pt x="1362" y="132"/>
                          </a:lnTo>
                          <a:lnTo>
                            <a:pt x="1363" y="128"/>
                          </a:lnTo>
                          <a:lnTo>
                            <a:pt x="1363" y="127"/>
                          </a:lnTo>
                          <a:lnTo>
                            <a:pt x="1363" y="125"/>
                          </a:lnTo>
                          <a:lnTo>
                            <a:pt x="1364" y="127"/>
                          </a:lnTo>
                          <a:lnTo>
                            <a:pt x="1364" y="126"/>
                          </a:lnTo>
                          <a:lnTo>
                            <a:pt x="1365" y="128"/>
                          </a:lnTo>
                          <a:lnTo>
                            <a:pt x="1365" y="126"/>
                          </a:lnTo>
                          <a:lnTo>
                            <a:pt x="1365" y="128"/>
                          </a:lnTo>
                          <a:lnTo>
                            <a:pt x="1366" y="128"/>
                          </a:lnTo>
                          <a:lnTo>
                            <a:pt x="1366" y="127"/>
                          </a:lnTo>
                          <a:lnTo>
                            <a:pt x="1367" y="128"/>
                          </a:lnTo>
                          <a:lnTo>
                            <a:pt x="1367" y="127"/>
                          </a:lnTo>
                          <a:lnTo>
                            <a:pt x="1368" y="127"/>
                          </a:lnTo>
                          <a:lnTo>
                            <a:pt x="1368" y="125"/>
                          </a:lnTo>
                          <a:lnTo>
                            <a:pt x="1368" y="128"/>
                          </a:lnTo>
                          <a:lnTo>
                            <a:pt x="1369" y="129"/>
                          </a:lnTo>
                          <a:lnTo>
                            <a:pt x="1369" y="127"/>
                          </a:lnTo>
                          <a:lnTo>
                            <a:pt x="1370" y="128"/>
                          </a:lnTo>
                          <a:lnTo>
                            <a:pt x="1370" y="125"/>
                          </a:lnTo>
                          <a:lnTo>
                            <a:pt x="1370" y="128"/>
                          </a:lnTo>
                          <a:lnTo>
                            <a:pt x="1371" y="129"/>
                          </a:lnTo>
                          <a:lnTo>
                            <a:pt x="1371" y="128"/>
                          </a:lnTo>
                          <a:lnTo>
                            <a:pt x="1372" y="129"/>
                          </a:lnTo>
                          <a:lnTo>
                            <a:pt x="1372" y="130"/>
                          </a:lnTo>
                          <a:lnTo>
                            <a:pt x="1373" y="127"/>
                          </a:lnTo>
                          <a:lnTo>
                            <a:pt x="1373" y="126"/>
                          </a:lnTo>
                          <a:lnTo>
                            <a:pt x="1373" y="127"/>
                          </a:lnTo>
                          <a:lnTo>
                            <a:pt x="1374" y="129"/>
                          </a:lnTo>
                          <a:lnTo>
                            <a:pt x="1374" y="130"/>
                          </a:lnTo>
                          <a:lnTo>
                            <a:pt x="1375" y="127"/>
                          </a:lnTo>
                          <a:lnTo>
                            <a:pt x="1375" y="127"/>
                          </a:lnTo>
                          <a:lnTo>
                            <a:pt x="1375" y="127"/>
                          </a:lnTo>
                          <a:lnTo>
                            <a:pt x="1376" y="126"/>
                          </a:lnTo>
                          <a:lnTo>
                            <a:pt x="1376" y="125"/>
                          </a:lnTo>
                          <a:lnTo>
                            <a:pt x="1377" y="126"/>
                          </a:lnTo>
                          <a:lnTo>
                            <a:pt x="1377" y="125"/>
                          </a:lnTo>
                          <a:lnTo>
                            <a:pt x="1378" y="120"/>
                          </a:lnTo>
                          <a:lnTo>
                            <a:pt x="1378" y="125"/>
                          </a:lnTo>
                          <a:lnTo>
                            <a:pt x="1378" y="122"/>
                          </a:lnTo>
                          <a:lnTo>
                            <a:pt x="1379" y="126"/>
                          </a:lnTo>
                          <a:lnTo>
                            <a:pt x="1379" y="122"/>
                          </a:lnTo>
                          <a:lnTo>
                            <a:pt x="1380" y="123"/>
                          </a:lnTo>
                          <a:lnTo>
                            <a:pt x="1380" y="122"/>
                          </a:lnTo>
                          <a:lnTo>
                            <a:pt x="1380" y="123"/>
                          </a:lnTo>
                          <a:lnTo>
                            <a:pt x="1381" y="127"/>
                          </a:lnTo>
                          <a:lnTo>
                            <a:pt x="1381" y="126"/>
                          </a:lnTo>
                          <a:lnTo>
                            <a:pt x="1382" y="126"/>
                          </a:lnTo>
                          <a:lnTo>
                            <a:pt x="1382" y="126"/>
                          </a:lnTo>
                          <a:lnTo>
                            <a:pt x="1383" y="128"/>
                          </a:lnTo>
                          <a:lnTo>
                            <a:pt x="1383" y="129"/>
                          </a:lnTo>
                          <a:lnTo>
                            <a:pt x="1383" y="131"/>
                          </a:lnTo>
                          <a:lnTo>
                            <a:pt x="1384" y="132"/>
                          </a:lnTo>
                          <a:lnTo>
                            <a:pt x="1384" y="131"/>
                          </a:lnTo>
                          <a:lnTo>
                            <a:pt x="1385" y="131"/>
                          </a:lnTo>
                          <a:lnTo>
                            <a:pt x="1385" y="134"/>
                          </a:lnTo>
                          <a:lnTo>
                            <a:pt x="1385" y="132"/>
                          </a:lnTo>
                          <a:lnTo>
                            <a:pt x="1386" y="135"/>
                          </a:lnTo>
                          <a:lnTo>
                            <a:pt x="1386" y="133"/>
                          </a:lnTo>
                          <a:lnTo>
                            <a:pt x="1387" y="131"/>
                          </a:lnTo>
                          <a:lnTo>
                            <a:pt x="1387" y="129"/>
                          </a:lnTo>
                          <a:lnTo>
                            <a:pt x="1388" y="131"/>
                          </a:lnTo>
                          <a:lnTo>
                            <a:pt x="1388" y="129"/>
                          </a:lnTo>
                          <a:lnTo>
                            <a:pt x="1388" y="130"/>
                          </a:lnTo>
                          <a:lnTo>
                            <a:pt x="1389" y="128"/>
                          </a:lnTo>
                          <a:lnTo>
                            <a:pt x="1389" y="127"/>
                          </a:lnTo>
                          <a:lnTo>
                            <a:pt x="1390" y="127"/>
                          </a:lnTo>
                          <a:lnTo>
                            <a:pt x="1390" y="124"/>
                          </a:lnTo>
                          <a:lnTo>
                            <a:pt x="1390" y="127"/>
                          </a:lnTo>
                          <a:lnTo>
                            <a:pt x="1391" y="125"/>
                          </a:lnTo>
                          <a:lnTo>
                            <a:pt x="1391" y="124"/>
                          </a:lnTo>
                          <a:lnTo>
                            <a:pt x="1392" y="122"/>
                          </a:lnTo>
                          <a:lnTo>
                            <a:pt x="1392" y="122"/>
                          </a:lnTo>
                          <a:lnTo>
                            <a:pt x="1393" y="123"/>
                          </a:lnTo>
                          <a:lnTo>
                            <a:pt x="1393" y="122"/>
                          </a:lnTo>
                          <a:lnTo>
                            <a:pt x="1393" y="122"/>
                          </a:lnTo>
                          <a:lnTo>
                            <a:pt x="1394" y="121"/>
                          </a:lnTo>
                          <a:lnTo>
                            <a:pt x="1394" y="121"/>
                          </a:lnTo>
                          <a:lnTo>
                            <a:pt x="1395" y="121"/>
                          </a:lnTo>
                          <a:lnTo>
                            <a:pt x="1395" y="124"/>
                          </a:lnTo>
                          <a:lnTo>
                            <a:pt x="1395" y="125"/>
                          </a:lnTo>
                          <a:lnTo>
                            <a:pt x="1396" y="124"/>
                          </a:lnTo>
                          <a:lnTo>
                            <a:pt x="1396" y="125"/>
                          </a:lnTo>
                          <a:lnTo>
                            <a:pt x="1397" y="125"/>
                          </a:lnTo>
                          <a:lnTo>
                            <a:pt x="1397" y="130"/>
                          </a:lnTo>
                          <a:lnTo>
                            <a:pt x="1398" y="126"/>
                          </a:lnTo>
                          <a:lnTo>
                            <a:pt x="1398" y="127"/>
                          </a:lnTo>
                          <a:lnTo>
                            <a:pt x="1398" y="126"/>
                          </a:lnTo>
                          <a:lnTo>
                            <a:pt x="1399" y="129"/>
                          </a:lnTo>
                          <a:lnTo>
                            <a:pt x="1399" y="129"/>
                          </a:lnTo>
                          <a:lnTo>
                            <a:pt x="1400" y="129"/>
                          </a:lnTo>
                          <a:lnTo>
                            <a:pt x="1400" y="129"/>
                          </a:lnTo>
                          <a:lnTo>
                            <a:pt x="1400" y="130"/>
                          </a:lnTo>
                          <a:lnTo>
                            <a:pt x="1401" y="130"/>
                          </a:lnTo>
                          <a:lnTo>
                            <a:pt x="1401" y="128"/>
                          </a:lnTo>
                          <a:lnTo>
                            <a:pt x="1402" y="127"/>
                          </a:lnTo>
                          <a:lnTo>
                            <a:pt x="1402" y="129"/>
                          </a:lnTo>
                          <a:lnTo>
                            <a:pt x="1403" y="126"/>
                          </a:lnTo>
                          <a:lnTo>
                            <a:pt x="1403" y="127"/>
                          </a:lnTo>
                          <a:lnTo>
                            <a:pt x="1403" y="125"/>
                          </a:lnTo>
                          <a:lnTo>
                            <a:pt x="1404" y="128"/>
                          </a:lnTo>
                          <a:lnTo>
                            <a:pt x="1404" y="127"/>
                          </a:lnTo>
                          <a:lnTo>
                            <a:pt x="1405" y="127"/>
                          </a:lnTo>
                          <a:lnTo>
                            <a:pt x="1405" y="127"/>
                          </a:lnTo>
                          <a:lnTo>
                            <a:pt x="1405" y="126"/>
                          </a:lnTo>
                          <a:lnTo>
                            <a:pt x="1406" y="123"/>
                          </a:lnTo>
                          <a:lnTo>
                            <a:pt x="1406" y="125"/>
                          </a:lnTo>
                          <a:lnTo>
                            <a:pt x="1407" y="125"/>
                          </a:lnTo>
                          <a:lnTo>
                            <a:pt x="1407" y="127"/>
                          </a:lnTo>
                          <a:lnTo>
                            <a:pt x="1408" y="124"/>
                          </a:lnTo>
                          <a:lnTo>
                            <a:pt x="1408" y="124"/>
                          </a:lnTo>
                          <a:lnTo>
                            <a:pt x="1408" y="125"/>
                          </a:lnTo>
                          <a:lnTo>
                            <a:pt x="1409" y="127"/>
                          </a:lnTo>
                          <a:lnTo>
                            <a:pt x="1409" y="127"/>
                          </a:lnTo>
                          <a:lnTo>
                            <a:pt x="1410" y="128"/>
                          </a:lnTo>
                          <a:lnTo>
                            <a:pt x="1410" y="131"/>
                          </a:lnTo>
                          <a:lnTo>
                            <a:pt x="1411" y="128"/>
                          </a:lnTo>
                          <a:lnTo>
                            <a:pt x="1411" y="131"/>
                          </a:lnTo>
                          <a:lnTo>
                            <a:pt x="1411" y="129"/>
                          </a:lnTo>
                          <a:lnTo>
                            <a:pt x="1412" y="133"/>
                          </a:lnTo>
                          <a:lnTo>
                            <a:pt x="1412" y="133"/>
                          </a:lnTo>
                          <a:lnTo>
                            <a:pt x="1413" y="134"/>
                          </a:lnTo>
                          <a:lnTo>
                            <a:pt x="1413" y="133"/>
                          </a:lnTo>
                          <a:lnTo>
                            <a:pt x="1413" y="132"/>
                          </a:lnTo>
                          <a:lnTo>
                            <a:pt x="1414" y="133"/>
                          </a:lnTo>
                          <a:lnTo>
                            <a:pt x="1414" y="130"/>
                          </a:lnTo>
                          <a:lnTo>
                            <a:pt x="1415" y="132"/>
                          </a:lnTo>
                          <a:lnTo>
                            <a:pt x="1415" y="132"/>
                          </a:lnTo>
                          <a:lnTo>
                            <a:pt x="1416" y="130"/>
                          </a:lnTo>
                          <a:lnTo>
                            <a:pt x="1416" y="131"/>
                          </a:lnTo>
                          <a:lnTo>
                            <a:pt x="1416" y="130"/>
                          </a:lnTo>
                          <a:lnTo>
                            <a:pt x="1417" y="131"/>
                          </a:lnTo>
                          <a:lnTo>
                            <a:pt x="1417" y="130"/>
                          </a:lnTo>
                          <a:lnTo>
                            <a:pt x="1418" y="130"/>
                          </a:lnTo>
                          <a:lnTo>
                            <a:pt x="1418" y="129"/>
                          </a:lnTo>
                          <a:lnTo>
                            <a:pt x="1418" y="131"/>
                          </a:lnTo>
                          <a:lnTo>
                            <a:pt x="1419" y="129"/>
                          </a:lnTo>
                          <a:lnTo>
                            <a:pt x="1419" y="129"/>
                          </a:lnTo>
                          <a:lnTo>
                            <a:pt x="1420" y="129"/>
                          </a:lnTo>
                          <a:lnTo>
                            <a:pt x="1420" y="128"/>
                          </a:lnTo>
                          <a:lnTo>
                            <a:pt x="1421" y="129"/>
                          </a:lnTo>
                          <a:lnTo>
                            <a:pt x="1421" y="129"/>
                          </a:lnTo>
                          <a:lnTo>
                            <a:pt x="1421" y="131"/>
                          </a:lnTo>
                          <a:lnTo>
                            <a:pt x="1422" y="129"/>
                          </a:lnTo>
                          <a:lnTo>
                            <a:pt x="1422" y="130"/>
                          </a:lnTo>
                          <a:lnTo>
                            <a:pt x="1423" y="130"/>
                          </a:lnTo>
                          <a:lnTo>
                            <a:pt x="1423" y="130"/>
                          </a:lnTo>
                          <a:lnTo>
                            <a:pt x="1423" y="133"/>
                          </a:lnTo>
                          <a:lnTo>
                            <a:pt x="1424" y="133"/>
                          </a:lnTo>
                          <a:lnTo>
                            <a:pt x="1424" y="135"/>
                          </a:lnTo>
                          <a:lnTo>
                            <a:pt x="1425" y="137"/>
                          </a:lnTo>
                          <a:lnTo>
                            <a:pt x="1425" y="136"/>
                          </a:lnTo>
                          <a:lnTo>
                            <a:pt x="1426" y="138"/>
                          </a:lnTo>
                          <a:lnTo>
                            <a:pt x="1426" y="137"/>
                          </a:lnTo>
                          <a:lnTo>
                            <a:pt x="1426" y="137"/>
                          </a:lnTo>
                          <a:lnTo>
                            <a:pt x="1427" y="138"/>
                          </a:lnTo>
                          <a:lnTo>
                            <a:pt x="1427" y="138"/>
                          </a:lnTo>
                          <a:lnTo>
                            <a:pt x="1428" y="138"/>
                          </a:lnTo>
                          <a:lnTo>
                            <a:pt x="1428" y="138"/>
                          </a:lnTo>
                          <a:lnTo>
                            <a:pt x="1428" y="137"/>
                          </a:lnTo>
                          <a:lnTo>
                            <a:pt x="1429" y="139"/>
                          </a:lnTo>
                          <a:lnTo>
                            <a:pt x="1429" y="136"/>
                          </a:lnTo>
                          <a:lnTo>
                            <a:pt x="1430" y="139"/>
                          </a:lnTo>
                          <a:lnTo>
                            <a:pt x="1430" y="137"/>
                          </a:lnTo>
                          <a:lnTo>
                            <a:pt x="1431" y="136"/>
                          </a:lnTo>
                          <a:lnTo>
                            <a:pt x="1431" y="136"/>
                          </a:lnTo>
                          <a:lnTo>
                            <a:pt x="1431" y="136"/>
                          </a:lnTo>
                          <a:lnTo>
                            <a:pt x="1432" y="137"/>
                          </a:lnTo>
                          <a:lnTo>
                            <a:pt x="1432" y="134"/>
                          </a:lnTo>
                          <a:lnTo>
                            <a:pt x="1433" y="134"/>
                          </a:lnTo>
                          <a:lnTo>
                            <a:pt x="1433" y="134"/>
                          </a:lnTo>
                          <a:lnTo>
                            <a:pt x="1433" y="134"/>
                          </a:lnTo>
                          <a:lnTo>
                            <a:pt x="1434" y="133"/>
                          </a:lnTo>
                          <a:lnTo>
                            <a:pt x="1434" y="134"/>
                          </a:lnTo>
                          <a:lnTo>
                            <a:pt x="1435" y="134"/>
                          </a:lnTo>
                          <a:lnTo>
                            <a:pt x="1435" y="132"/>
                          </a:lnTo>
                          <a:lnTo>
                            <a:pt x="1436" y="135"/>
                          </a:lnTo>
                          <a:lnTo>
                            <a:pt x="1436" y="135"/>
                          </a:lnTo>
                          <a:lnTo>
                            <a:pt x="1436" y="135"/>
                          </a:lnTo>
                          <a:lnTo>
                            <a:pt x="1437" y="136"/>
                          </a:lnTo>
                          <a:lnTo>
                            <a:pt x="1437" y="134"/>
                          </a:lnTo>
                          <a:lnTo>
                            <a:pt x="1438" y="135"/>
                          </a:lnTo>
                          <a:lnTo>
                            <a:pt x="1438" y="136"/>
                          </a:lnTo>
                          <a:lnTo>
                            <a:pt x="1438" y="139"/>
                          </a:lnTo>
                          <a:lnTo>
                            <a:pt x="1439" y="137"/>
                          </a:lnTo>
                          <a:lnTo>
                            <a:pt x="1439" y="139"/>
                          </a:lnTo>
                          <a:lnTo>
                            <a:pt x="1440" y="139"/>
                          </a:lnTo>
                          <a:lnTo>
                            <a:pt x="1440" y="137"/>
                          </a:lnTo>
                          <a:lnTo>
                            <a:pt x="1441" y="138"/>
                          </a:lnTo>
                          <a:lnTo>
                            <a:pt x="1441" y="138"/>
                          </a:lnTo>
                          <a:lnTo>
                            <a:pt x="1441" y="138"/>
                          </a:lnTo>
                          <a:lnTo>
                            <a:pt x="1442" y="137"/>
                          </a:lnTo>
                          <a:lnTo>
                            <a:pt x="1442" y="136"/>
                          </a:lnTo>
                          <a:lnTo>
                            <a:pt x="1443" y="137"/>
                          </a:lnTo>
                          <a:lnTo>
                            <a:pt x="1443" y="135"/>
                          </a:lnTo>
                          <a:lnTo>
                            <a:pt x="1443" y="136"/>
                          </a:lnTo>
                          <a:lnTo>
                            <a:pt x="1444" y="136"/>
                          </a:lnTo>
                          <a:lnTo>
                            <a:pt x="1444" y="136"/>
                          </a:lnTo>
                          <a:lnTo>
                            <a:pt x="1445" y="134"/>
                          </a:lnTo>
                          <a:lnTo>
                            <a:pt x="1445" y="136"/>
                          </a:lnTo>
                          <a:lnTo>
                            <a:pt x="1446" y="137"/>
                          </a:lnTo>
                          <a:lnTo>
                            <a:pt x="1446" y="135"/>
                          </a:lnTo>
                          <a:lnTo>
                            <a:pt x="1446" y="134"/>
                          </a:lnTo>
                          <a:lnTo>
                            <a:pt x="1447" y="134"/>
                          </a:lnTo>
                          <a:lnTo>
                            <a:pt x="1447" y="132"/>
                          </a:lnTo>
                          <a:lnTo>
                            <a:pt x="1448" y="132"/>
                          </a:lnTo>
                          <a:lnTo>
                            <a:pt x="1448" y="131"/>
                          </a:lnTo>
                          <a:lnTo>
                            <a:pt x="1448" y="132"/>
                          </a:lnTo>
                          <a:lnTo>
                            <a:pt x="1449" y="133"/>
                          </a:lnTo>
                          <a:lnTo>
                            <a:pt x="1449" y="133"/>
                          </a:lnTo>
                          <a:lnTo>
                            <a:pt x="1450" y="129"/>
                          </a:lnTo>
                          <a:lnTo>
                            <a:pt x="1450" y="126"/>
                          </a:lnTo>
                          <a:lnTo>
                            <a:pt x="1451" y="129"/>
                          </a:lnTo>
                          <a:lnTo>
                            <a:pt x="1451" y="131"/>
                          </a:lnTo>
                          <a:lnTo>
                            <a:pt x="1451" y="132"/>
                          </a:lnTo>
                          <a:lnTo>
                            <a:pt x="1452" y="131"/>
                          </a:lnTo>
                          <a:lnTo>
                            <a:pt x="1452" y="131"/>
                          </a:lnTo>
                          <a:lnTo>
                            <a:pt x="1453" y="132"/>
                          </a:lnTo>
                          <a:lnTo>
                            <a:pt x="1453" y="131"/>
                          </a:lnTo>
                          <a:lnTo>
                            <a:pt x="1453" y="131"/>
                          </a:lnTo>
                          <a:lnTo>
                            <a:pt x="1454" y="134"/>
                          </a:lnTo>
                          <a:lnTo>
                            <a:pt x="1454" y="132"/>
                          </a:lnTo>
                          <a:lnTo>
                            <a:pt x="1455" y="134"/>
                          </a:lnTo>
                          <a:lnTo>
                            <a:pt x="1455" y="134"/>
                          </a:lnTo>
                          <a:lnTo>
                            <a:pt x="1456" y="133"/>
                          </a:lnTo>
                          <a:lnTo>
                            <a:pt x="1456" y="134"/>
                          </a:lnTo>
                          <a:lnTo>
                            <a:pt x="1456" y="134"/>
                          </a:lnTo>
                          <a:lnTo>
                            <a:pt x="1457" y="135"/>
                          </a:lnTo>
                          <a:lnTo>
                            <a:pt x="1457" y="133"/>
                          </a:lnTo>
                          <a:lnTo>
                            <a:pt x="1458" y="132"/>
                          </a:lnTo>
                          <a:lnTo>
                            <a:pt x="1458" y="131"/>
                          </a:lnTo>
                          <a:lnTo>
                            <a:pt x="1458" y="131"/>
                          </a:lnTo>
                          <a:lnTo>
                            <a:pt x="1459" y="130"/>
                          </a:lnTo>
                          <a:lnTo>
                            <a:pt x="1459" y="128"/>
                          </a:lnTo>
                          <a:lnTo>
                            <a:pt x="1460" y="128"/>
                          </a:lnTo>
                          <a:lnTo>
                            <a:pt x="1460" y="129"/>
                          </a:lnTo>
                          <a:lnTo>
                            <a:pt x="1461" y="129"/>
                          </a:lnTo>
                          <a:lnTo>
                            <a:pt x="1461" y="128"/>
                          </a:lnTo>
                          <a:lnTo>
                            <a:pt x="1461" y="129"/>
                          </a:lnTo>
                          <a:lnTo>
                            <a:pt x="1462" y="127"/>
                          </a:lnTo>
                          <a:lnTo>
                            <a:pt x="1462" y="129"/>
                          </a:lnTo>
                          <a:lnTo>
                            <a:pt x="1463" y="128"/>
                          </a:lnTo>
                          <a:lnTo>
                            <a:pt x="1463" y="127"/>
                          </a:lnTo>
                          <a:lnTo>
                            <a:pt x="1463" y="130"/>
                          </a:lnTo>
                          <a:lnTo>
                            <a:pt x="1464" y="130"/>
                          </a:lnTo>
                          <a:lnTo>
                            <a:pt x="1464" y="130"/>
                          </a:lnTo>
                          <a:lnTo>
                            <a:pt x="1465" y="124"/>
                          </a:lnTo>
                          <a:lnTo>
                            <a:pt x="1465" y="127"/>
                          </a:lnTo>
                          <a:lnTo>
                            <a:pt x="1466" y="128"/>
                          </a:lnTo>
                          <a:lnTo>
                            <a:pt x="1466" y="129"/>
                          </a:lnTo>
                          <a:lnTo>
                            <a:pt x="1466" y="126"/>
                          </a:lnTo>
                          <a:lnTo>
                            <a:pt x="1467" y="130"/>
                          </a:lnTo>
                          <a:lnTo>
                            <a:pt x="1467" y="128"/>
                          </a:lnTo>
                          <a:lnTo>
                            <a:pt x="1468" y="129"/>
                          </a:lnTo>
                          <a:lnTo>
                            <a:pt x="1468" y="133"/>
                          </a:lnTo>
                          <a:lnTo>
                            <a:pt x="1468" y="132"/>
                          </a:lnTo>
                          <a:lnTo>
                            <a:pt x="1469" y="131"/>
                          </a:lnTo>
                          <a:lnTo>
                            <a:pt x="1469" y="129"/>
                          </a:lnTo>
                          <a:lnTo>
                            <a:pt x="1470" y="132"/>
                          </a:lnTo>
                          <a:lnTo>
                            <a:pt x="1470" y="130"/>
                          </a:lnTo>
                          <a:lnTo>
                            <a:pt x="1471" y="130"/>
                          </a:lnTo>
                          <a:lnTo>
                            <a:pt x="1471" y="130"/>
                          </a:lnTo>
                          <a:lnTo>
                            <a:pt x="1471" y="127"/>
                          </a:lnTo>
                          <a:lnTo>
                            <a:pt x="1472" y="129"/>
                          </a:lnTo>
                          <a:lnTo>
                            <a:pt x="1472" y="128"/>
                          </a:lnTo>
                          <a:lnTo>
                            <a:pt x="1473" y="128"/>
                          </a:lnTo>
                          <a:lnTo>
                            <a:pt x="1473" y="128"/>
                          </a:lnTo>
                          <a:lnTo>
                            <a:pt x="1473" y="131"/>
                          </a:lnTo>
                          <a:lnTo>
                            <a:pt x="1474" y="130"/>
                          </a:lnTo>
                          <a:lnTo>
                            <a:pt x="1474" y="128"/>
                          </a:lnTo>
                          <a:lnTo>
                            <a:pt x="1475" y="125"/>
                          </a:lnTo>
                          <a:lnTo>
                            <a:pt x="1475" y="127"/>
                          </a:lnTo>
                          <a:lnTo>
                            <a:pt x="1476" y="124"/>
                          </a:lnTo>
                          <a:lnTo>
                            <a:pt x="1476" y="125"/>
                          </a:lnTo>
                          <a:lnTo>
                            <a:pt x="1476" y="125"/>
                          </a:lnTo>
                          <a:lnTo>
                            <a:pt x="1477" y="130"/>
                          </a:lnTo>
                          <a:lnTo>
                            <a:pt x="1477" y="125"/>
                          </a:lnTo>
                          <a:lnTo>
                            <a:pt x="1478" y="124"/>
                          </a:lnTo>
                          <a:lnTo>
                            <a:pt x="1478" y="127"/>
                          </a:lnTo>
                          <a:lnTo>
                            <a:pt x="1478" y="127"/>
                          </a:lnTo>
                          <a:lnTo>
                            <a:pt x="1479" y="127"/>
                          </a:lnTo>
                          <a:lnTo>
                            <a:pt x="1479" y="129"/>
                          </a:lnTo>
                          <a:lnTo>
                            <a:pt x="1480" y="125"/>
                          </a:lnTo>
                          <a:lnTo>
                            <a:pt x="1480" y="128"/>
                          </a:lnTo>
                          <a:lnTo>
                            <a:pt x="1481" y="130"/>
                          </a:lnTo>
                          <a:lnTo>
                            <a:pt x="1481" y="131"/>
                          </a:lnTo>
                          <a:lnTo>
                            <a:pt x="1481" y="129"/>
                          </a:lnTo>
                          <a:lnTo>
                            <a:pt x="1482" y="129"/>
                          </a:lnTo>
                          <a:lnTo>
                            <a:pt x="1482" y="133"/>
                          </a:lnTo>
                          <a:lnTo>
                            <a:pt x="1483" y="132"/>
                          </a:lnTo>
                          <a:lnTo>
                            <a:pt x="1483" y="131"/>
                          </a:lnTo>
                          <a:lnTo>
                            <a:pt x="1483" y="130"/>
                          </a:lnTo>
                          <a:lnTo>
                            <a:pt x="1484" y="130"/>
                          </a:lnTo>
                          <a:lnTo>
                            <a:pt x="1484" y="130"/>
                          </a:lnTo>
                          <a:lnTo>
                            <a:pt x="1485" y="131"/>
                          </a:lnTo>
                          <a:lnTo>
                            <a:pt x="1485" y="129"/>
                          </a:lnTo>
                          <a:lnTo>
                            <a:pt x="1486" y="129"/>
                          </a:lnTo>
                          <a:lnTo>
                            <a:pt x="1486" y="129"/>
                          </a:lnTo>
                          <a:lnTo>
                            <a:pt x="1486" y="129"/>
                          </a:lnTo>
                          <a:lnTo>
                            <a:pt x="1487" y="127"/>
                          </a:lnTo>
                          <a:lnTo>
                            <a:pt x="1487" y="128"/>
                          </a:lnTo>
                          <a:lnTo>
                            <a:pt x="1488" y="127"/>
                          </a:lnTo>
                          <a:lnTo>
                            <a:pt x="1488" y="127"/>
                          </a:lnTo>
                          <a:lnTo>
                            <a:pt x="1488" y="126"/>
                          </a:lnTo>
                          <a:lnTo>
                            <a:pt x="1489" y="125"/>
                          </a:lnTo>
                          <a:lnTo>
                            <a:pt x="1489" y="124"/>
                          </a:lnTo>
                          <a:lnTo>
                            <a:pt x="1490" y="125"/>
                          </a:lnTo>
                          <a:lnTo>
                            <a:pt x="1490" y="125"/>
                          </a:lnTo>
                          <a:lnTo>
                            <a:pt x="1491" y="126"/>
                          </a:lnTo>
                          <a:lnTo>
                            <a:pt x="1491" y="126"/>
                          </a:lnTo>
                          <a:lnTo>
                            <a:pt x="1491" y="127"/>
                          </a:lnTo>
                          <a:lnTo>
                            <a:pt x="1492" y="128"/>
                          </a:lnTo>
                          <a:lnTo>
                            <a:pt x="1492" y="128"/>
                          </a:lnTo>
                          <a:lnTo>
                            <a:pt x="1493" y="128"/>
                          </a:lnTo>
                          <a:lnTo>
                            <a:pt x="1493" y="130"/>
                          </a:lnTo>
                          <a:lnTo>
                            <a:pt x="1493" y="129"/>
                          </a:lnTo>
                          <a:lnTo>
                            <a:pt x="1494" y="130"/>
                          </a:lnTo>
                          <a:lnTo>
                            <a:pt x="1494" y="127"/>
                          </a:lnTo>
                          <a:lnTo>
                            <a:pt x="1495" y="127"/>
                          </a:lnTo>
                          <a:lnTo>
                            <a:pt x="1495" y="126"/>
                          </a:lnTo>
                          <a:lnTo>
                            <a:pt x="1496" y="127"/>
                          </a:lnTo>
                          <a:lnTo>
                            <a:pt x="1496" y="128"/>
                          </a:lnTo>
                          <a:lnTo>
                            <a:pt x="1496" y="130"/>
                          </a:lnTo>
                          <a:lnTo>
                            <a:pt x="1497" y="127"/>
                          </a:lnTo>
                          <a:lnTo>
                            <a:pt x="1497" y="130"/>
                          </a:lnTo>
                          <a:lnTo>
                            <a:pt x="1498" y="129"/>
                          </a:lnTo>
                          <a:lnTo>
                            <a:pt x="1498" y="127"/>
                          </a:lnTo>
                          <a:lnTo>
                            <a:pt x="1498" y="128"/>
                          </a:lnTo>
                          <a:lnTo>
                            <a:pt x="1499" y="129"/>
                          </a:lnTo>
                          <a:lnTo>
                            <a:pt x="1499" y="130"/>
                          </a:lnTo>
                          <a:lnTo>
                            <a:pt x="1500" y="127"/>
                          </a:lnTo>
                          <a:lnTo>
                            <a:pt x="1500" y="126"/>
                          </a:lnTo>
                          <a:lnTo>
                            <a:pt x="1501" y="127"/>
                          </a:lnTo>
                          <a:lnTo>
                            <a:pt x="1501" y="126"/>
                          </a:lnTo>
                          <a:lnTo>
                            <a:pt x="1501" y="125"/>
                          </a:lnTo>
                          <a:lnTo>
                            <a:pt x="1502" y="125"/>
                          </a:lnTo>
                          <a:lnTo>
                            <a:pt x="1502" y="124"/>
                          </a:lnTo>
                          <a:lnTo>
                            <a:pt x="1503" y="123"/>
                          </a:lnTo>
                          <a:lnTo>
                            <a:pt x="1503" y="122"/>
                          </a:lnTo>
                          <a:lnTo>
                            <a:pt x="1503" y="121"/>
                          </a:lnTo>
                          <a:lnTo>
                            <a:pt x="1504" y="120"/>
                          </a:lnTo>
                          <a:lnTo>
                            <a:pt x="1504" y="121"/>
                          </a:lnTo>
                          <a:lnTo>
                            <a:pt x="1505" y="123"/>
                          </a:lnTo>
                          <a:lnTo>
                            <a:pt x="1505" y="123"/>
                          </a:lnTo>
                          <a:lnTo>
                            <a:pt x="1506" y="122"/>
                          </a:lnTo>
                          <a:lnTo>
                            <a:pt x="1506" y="121"/>
                          </a:lnTo>
                          <a:lnTo>
                            <a:pt x="1506" y="120"/>
                          </a:lnTo>
                          <a:lnTo>
                            <a:pt x="1507" y="121"/>
                          </a:lnTo>
                          <a:lnTo>
                            <a:pt x="1507" y="123"/>
                          </a:lnTo>
                          <a:lnTo>
                            <a:pt x="1508" y="123"/>
                          </a:lnTo>
                          <a:lnTo>
                            <a:pt x="1508" y="122"/>
                          </a:lnTo>
                          <a:lnTo>
                            <a:pt x="1508" y="124"/>
                          </a:lnTo>
                          <a:lnTo>
                            <a:pt x="1509" y="125"/>
                          </a:lnTo>
                          <a:lnTo>
                            <a:pt x="1509" y="123"/>
                          </a:lnTo>
                          <a:lnTo>
                            <a:pt x="1510" y="123"/>
                          </a:lnTo>
                          <a:lnTo>
                            <a:pt x="1510" y="124"/>
                          </a:lnTo>
                          <a:lnTo>
                            <a:pt x="1511" y="126"/>
                          </a:lnTo>
                          <a:lnTo>
                            <a:pt x="1511" y="126"/>
                          </a:lnTo>
                          <a:lnTo>
                            <a:pt x="1511" y="125"/>
                          </a:lnTo>
                          <a:lnTo>
                            <a:pt x="1512" y="127"/>
                          </a:lnTo>
                          <a:lnTo>
                            <a:pt x="1512" y="126"/>
                          </a:lnTo>
                          <a:lnTo>
                            <a:pt x="1513" y="127"/>
                          </a:lnTo>
                          <a:lnTo>
                            <a:pt x="1513" y="125"/>
                          </a:lnTo>
                          <a:lnTo>
                            <a:pt x="1513" y="123"/>
                          </a:lnTo>
                          <a:lnTo>
                            <a:pt x="1514" y="123"/>
                          </a:lnTo>
                          <a:lnTo>
                            <a:pt x="1514" y="121"/>
                          </a:lnTo>
                          <a:lnTo>
                            <a:pt x="1515" y="124"/>
                          </a:lnTo>
                          <a:lnTo>
                            <a:pt x="1515" y="122"/>
                          </a:lnTo>
                          <a:lnTo>
                            <a:pt x="1516" y="122"/>
                          </a:lnTo>
                          <a:lnTo>
                            <a:pt x="1516" y="120"/>
                          </a:lnTo>
                          <a:lnTo>
                            <a:pt x="1516" y="122"/>
                          </a:lnTo>
                          <a:lnTo>
                            <a:pt x="1517" y="120"/>
                          </a:lnTo>
                          <a:lnTo>
                            <a:pt x="1517" y="121"/>
                          </a:lnTo>
                          <a:lnTo>
                            <a:pt x="1518" y="118"/>
                          </a:lnTo>
                          <a:lnTo>
                            <a:pt x="1518" y="118"/>
                          </a:lnTo>
                          <a:lnTo>
                            <a:pt x="1518" y="120"/>
                          </a:lnTo>
                          <a:lnTo>
                            <a:pt x="1519" y="121"/>
                          </a:lnTo>
                          <a:lnTo>
                            <a:pt x="1519" y="120"/>
                          </a:lnTo>
                          <a:lnTo>
                            <a:pt x="1520" y="120"/>
                          </a:lnTo>
                          <a:lnTo>
                            <a:pt x="1520" y="120"/>
                          </a:lnTo>
                          <a:lnTo>
                            <a:pt x="1521" y="119"/>
                          </a:lnTo>
                          <a:lnTo>
                            <a:pt x="1521" y="120"/>
                          </a:lnTo>
                          <a:lnTo>
                            <a:pt x="1521" y="121"/>
                          </a:lnTo>
                          <a:lnTo>
                            <a:pt x="1522" y="121"/>
                          </a:lnTo>
                          <a:lnTo>
                            <a:pt x="1522" y="122"/>
                          </a:lnTo>
                          <a:lnTo>
                            <a:pt x="1523" y="123"/>
                          </a:lnTo>
                          <a:lnTo>
                            <a:pt x="1523" y="123"/>
                          </a:lnTo>
                          <a:lnTo>
                            <a:pt x="1523" y="124"/>
                          </a:lnTo>
                          <a:lnTo>
                            <a:pt x="1524" y="125"/>
                          </a:lnTo>
                          <a:lnTo>
                            <a:pt x="1524" y="124"/>
                          </a:lnTo>
                          <a:lnTo>
                            <a:pt x="1525" y="124"/>
                          </a:lnTo>
                          <a:lnTo>
                            <a:pt x="1525" y="123"/>
                          </a:lnTo>
                          <a:lnTo>
                            <a:pt x="1526" y="121"/>
                          </a:lnTo>
                          <a:lnTo>
                            <a:pt x="1526" y="122"/>
                          </a:lnTo>
                          <a:lnTo>
                            <a:pt x="1526" y="119"/>
                          </a:lnTo>
                          <a:lnTo>
                            <a:pt x="1527" y="120"/>
                          </a:lnTo>
                          <a:lnTo>
                            <a:pt x="1527" y="121"/>
                          </a:lnTo>
                          <a:lnTo>
                            <a:pt x="1528" y="121"/>
                          </a:lnTo>
                          <a:lnTo>
                            <a:pt x="1528" y="119"/>
                          </a:lnTo>
                          <a:lnTo>
                            <a:pt x="1528" y="120"/>
                          </a:lnTo>
                          <a:lnTo>
                            <a:pt x="1529" y="119"/>
                          </a:lnTo>
                          <a:lnTo>
                            <a:pt x="1529" y="117"/>
                          </a:lnTo>
                          <a:lnTo>
                            <a:pt x="1530" y="121"/>
                          </a:lnTo>
                          <a:lnTo>
                            <a:pt x="1530" y="119"/>
                          </a:lnTo>
                          <a:lnTo>
                            <a:pt x="1531" y="119"/>
                          </a:lnTo>
                          <a:lnTo>
                            <a:pt x="1531" y="117"/>
                          </a:lnTo>
                          <a:lnTo>
                            <a:pt x="1531" y="119"/>
                          </a:lnTo>
                          <a:lnTo>
                            <a:pt x="1532" y="116"/>
                          </a:lnTo>
                          <a:lnTo>
                            <a:pt x="1532" y="118"/>
                          </a:lnTo>
                          <a:lnTo>
                            <a:pt x="1533" y="119"/>
                          </a:lnTo>
                          <a:lnTo>
                            <a:pt x="1533" y="118"/>
                          </a:lnTo>
                          <a:lnTo>
                            <a:pt x="1533" y="118"/>
                          </a:lnTo>
                          <a:lnTo>
                            <a:pt x="1534" y="119"/>
                          </a:lnTo>
                          <a:lnTo>
                            <a:pt x="1534" y="118"/>
                          </a:lnTo>
                          <a:lnTo>
                            <a:pt x="1535" y="120"/>
                          </a:lnTo>
                          <a:lnTo>
                            <a:pt x="1535" y="122"/>
                          </a:lnTo>
                          <a:lnTo>
                            <a:pt x="1536" y="122"/>
                          </a:lnTo>
                          <a:lnTo>
                            <a:pt x="1536" y="125"/>
                          </a:lnTo>
                          <a:lnTo>
                            <a:pt x="1536" y="121"/>
                          </a:lnTo>
                          <a:lnTo>
                            <a:pt x="1537" y="122"/>
                          </a:lnTo>
                          <a:lnTo>
                            <a:pt x="1537" y="124"/>
                          </a:lnTo>
                          <a:lnTo>
                            <a:pt x="1538" y="125"/>
                          </a:lnTo>
                          <a:lnTo>
                            <a:pt x="1538" y="125"/>
                          </a:lnTo>
                          <a:lnTo>
                            <a:pt x="1538" y="123"/>
                          </a:lnTo>
                          <a:lnTo>
                            <a:pt x="1539" y="128"/>
                          </a:lnTo>
                          <a:lnTo>
                            <a:pt x="1539" y="122"/>
                          </a:lnTo>
                          <a:lnTo>
                            <a:pt x="1540" y="126"/>
                          </a:lnTo>
                          <a:lnTo>
                            <a:pt x="1540" y="125"/>
                          </a:lnTo>
                          <a:lnTo>
                            <a:pt x="1541" y="125"/>
                          </a:lnTo>
                          <a:lnTo>
                            <a:pt x="1541" y="124"/>
                          </a:lnTo>
                          <a:lnTo>
                            <a:pt x="1541" y="123"/>
                          </a:lnTo>
                          <a:lnTo>
                            <a:pt x="1542" y="125"/>
                          </a:lnTo>
                          <a:lnTo>
                            <a:pt x="1542" y="120"/>
                          </a:lnTo>
                          <a:lnTo>
                            <a:pt x="1543" y="121"/>
                          </a:lnTo>
                          <a:lnTo>
                            <a:pt x="1543" y="122"/>
                          </a:lnTo>
                          <a:lnTo>
                            <a:pt x="1543" y="123"/>
                          </a:lnTo>
                          <a:lnTo>
                            <a:pt x="1544" y="121"/>
                          </a:lnTo>
                          <a:lnTo>
                            <a:pt x="1544" y="119"/>
                          </a:lnTo>
                          <a:lnTo>
                            <a:pt x="1545" y="119"/>
                          </a:lnTo>
                          <a:lnTo>
                            <a:pt x="1545" y="119"/>
                          </a:lnTo>
                          <a:lnTo>
                            <a:pt x="1546" y="118"/>
                          </a:lnTo>
                          <a:lnTo>
                            <a:pt x="1546" y="118"/>
                          </a:lnTo>
                          <a:lnTo>
                            <a:pt x="1546" y="118"/>
                          </a:lnTo>
                          <a:lnTo>
                            <a:pt x="1547" y="117"/>
                          </a:lnTo>
                          <a:lnTo>
                            <a:pt x="1547" y="117"/>
                          </a:lnTo>
                          <a:lnTo>
                            <a:pt x="1548" y="117"/>
                          </a:lnTo>
                          <a:lnTo>
                            <a:pt x="1548" y="116"/>
                          </a:lnTo>
                          <a:lnTo>
                            <a:pt x="1548" y="117"/>
                          </a:lnTo>
                          <a:lnTo>
                            <a:pt x="1549" y="119"/>
                          </a:lnTo>
                          <a:lnTo>
                            <a:pt x="1549" y="121"/>
                          </a:lnTo>
                          <a:lnTo>
                            <a:pt x="1550" y="122"/>
                          </a:lnTo>
                          <a:lnTo>
                            <a:pt x="1550" y="121"/>
                          </a:lnTo>
                          <a:lnTo>
                            <a:pt x="1551" y="121"/>
                          </a:lnTo>
                          <a:lnTo>
                            <a:pt x="1551" y="120"/>
                          </a:lnTo>
                          <a:lnTo>
                            <a:pt x="1551" y="122"/>
                          </a:lnTo>
                          <a:lnTo>
                            <a:pt x="1552" y="121"/>
                          </a:lnTo>
                          <a:lnTo>
                            <a:pt x="1552" y="122"/>
                          </a:lnTo>
                          <a:lnTo>
                            <a:pt x="1553" y="122"/>
                          </a:lnTo>
                          <a:lnTo>
                            <a:pt x="1553" y="122"/>
                          </a:lnTo>
                          <a:lnTo>
                            <a:pt x="1553" y="121"/>
                          </a:lnTo>
                          <a:lnTo>
                            <a:pt x="1554" y="122"/>
                          </a:lnTo>
                          <a:lnTo>
                            <a:pt x="1554" y="120"/>
                          </a:lnTo>
                          <a:lnTo>
                            <a:pt x="1555" y="122"/>
                          </a:lnTo>
                          <a:lnTo>
                            <a:pt x="1555" y="121"/>
                          </a:lnTo>
                          <a:lnTo>
                            <a:pt x="1556" y="121"/>
                          </a:lnTo>
                          <a:lnTo>
                            <a:pt x="1556" y="121"/>
                          </a:lnTo>
                          <a:lnTo>
                            <a:pt x="1556" y="120"/>
                          </a:lnTo>
                          <a:lnTo>
                            <a:pt x="1557" y="120"/>
                          </a:lnTo>
                          <a:lnTo>
                            <a:pt x="1557" y="119"/>
                          </a:lnTo>
                          <a:lnTo>
                            <a:pt x="1558" y="115"/>
                          </a:lnTo>
                          <a:lnTo>
                            <a:pt x="1558" y="119"/>
                          </a:lnTo>
                          <a:lnTo>
                            <a:pt x="1558" y="118"/>
                          </a:lnTo>
                          <a:lnTo>
                            <a:pt x="1559" y="117"/>
                          </a:lnTo>
                          <a:lnTo>
                            <a:pt x="1559" y="118"/>
                          </a:lnTo>
                          <a:lnTo>
                            <a:pt x="1560" y="119"/>
                          </a:lnTo>
                          <a:lnTo>
                            <a:pt x="1560" y="119"/>
                          </a:lnTo>
                          <a:lnTo>
                            <a:pt x="1561" y="119"/>
                          </a:lnTo>
                          <a:lnTo>
                            <a:pt x="1561" y="116"/>
                          </a:lnTo>
                          <a:lnTo>
                            <a:pt x="1561" y="120"/>
                          </a:lnTo>
                          <a:lnTo>
                            <a:pt x="1562" y="119"/>
                          </a:lnTo>
                          <a:lnTo>
                            <a:pt x="1562" y="119"/>
                          </a:lnTo>
                          <a:lnTo>
                            <a:pt x="1563" y="121"/>
                          </a:lnTo>
                          <a:lnTo>
                            <a:pt x="1563" y="121"/>
                          </a:lnTo>
                          <a:lnTo>
                            <a:pt x="1563" y="121"/>
                          </a:lnTo>
                          <a:lnTo>
                            <a:pt x="1564" y="122"/>
                          </a:lnTo>
                          <a:lnTo>
                            <a:pt x="1564" y="126"/>
                          </a:lnTo>
                          <a:lnTo>
                            <a:pt x="1565" y="125"/>
                          </a:lnTo>
                          <a:lnTo>
                            <a:pt x="1565" y="128"/>
                          </a:lnTo>
                          <a:lnTo>
                            <a:pt x="1566" y="126"/>
                          </a:lnTo>
                          <a:lnTo>
                            <a:pt x="1566" y="131"/>
                          </a:lnTo>
                          <a:lnTo>
                            <a:pt x="1566" y="133"/>
                          </a:lnTo>
                          <a:lnTo>
                            <a:pt x="1567" y="130"/>
                          </a:lnTo>
                          <a:lnTo>
                            <a:pt x="1567" y="131"/>
                          </a:lnTo>
                          <a:lnTo>
                            <a:pt x="1568" y="134"/>
                          </a:lnTo>
                          <a:lnTo>
                            <a:pt x="1568" y="132"/>
                          </a:lnTo>
                          <a:lnTo>
                            <a:pt x="1568" y="134"/>
                          </a:lnTo>
                          <a:lnTo>
                            <a:pt x="1569" y="135"/>
                          </a:lnTo>
                          <a:lnTo>
                            <a:pt x="1569" y="133"/>
                          </a:lnTo>
                          <a:lnTo>
                            <a:pt x="1570" y="131"/>
                          </a:lnTo>
                          <a:lnTo>
                            <a:pt x="1570" y="131"/>
                          </a:lnTo>
                          <a:lnTo>
                            <a:pt x="1571" y="133"/>
                          </a:lnTo>
                          <a:lnTo>
                            <a:pt x="1571" y="131"/>
                          </a:lnTo>
                          <a:lnTo>
                            <a:pt x="1571" y="131"/>
                          </a:lnTo>
                          <a:lnTo>
                            <a:pt x="1572" y="133"/>
                          </a:lnTo>
                          <a:lnTo>
                            <a:pt x="1572" y="129"/>
                          </a:lnTo>
                          <a:lnTo>
                            <a:pt x="1573" y="128"/>
                          </a:lnTo>
                          <a:lnTo>
                            <a:pt x="1573" y="127"/>
                          </a:lnTo>
                          <a:lnTo>
                            <a:pt x="1573" y="125"/>
                          </a:lnTo>
                          <a:lnTo>
                            <a:pt x="1574" y="126"/>
                          </a:lnTo>
                          <a:lnTo>
                            <a:pt x="1574" y="126"/>
                          </a:lnTo>
                          <a:lnTo>
                            <a:pt x="1575" y="125"/>
                          </a:lnTo>
                          <a:lnTo>
                            <a:pt x="1575" y="128"/>
                          </a:lnTo>
                          <a:lnTo>
                            <a:pt x="1576" y="127"/>
                          </a:lnTo>
                          <a:lnTo>
                            <a:pt x="1576" y="128"/>
                          </a:lnTo>
                          <a:lnTo>
                            <a:pt x="1576" y="128"/>
                          </a:lnTo>
                          <a:lnTo>
                            <a:pt x="1577" y="130"/>
                          </a:lnTo>
                          <a:lnTo>
                            <a:pt x="1577" y="133"/>
                          </a:lnTo>
                          <a:lnTo>
                            <a:pt x="1578" y="132"/>
                          </a:lnTo>
                          <a:lnTo>
                            <a:pt x="1578" y="132"/>
                          </a:lnTo>
                          <a:lnTo>
                            <a:pt x="1578" y="133"/>
                          </a:lnTo>
                          <a:lnTo>
                            <a:pt x="1579" y="132"/>
                          </a:lnTo>
                          <a:lnTo>
                            <a:pt x="1579" y="135"/>
                          </a:lnTo>
                          <a:lnTo>
                            <a:pt x="1580" y="133"/>
                          </a:lnTo>
                          <a:lnTo>
                            <a:pt x="1580" y="136"/>
                          </a:lnTo>
                          <a:lnTo>
                            <a:pt x="1581" y="135"/>
                          </a:lnTo>
                          <a:lnTo>
                            <a:pt x="1581" y="135"/>
                          </a:lnTo>
                          <a:lnTo>
                            <a:pt x="1581" y="136"/>
                          </a:lnTo>
                          <a:lnTo>
                            <a:pt x="1582" y="134"/>
                          </a:lnTo>
                          <a:lnTo>
                            <a:pt x="1582" y="134"/>
                          </a:lnTo>
                          <a:lnTo>
                            <a:pt x="1583" y="136"/>
                          </a:lnTo>
                          <a:lnTo>
                            <a:pt x="1583" y="135"/>
                          </a:lnTo>
                          <a:lnTo>
                            <a:pt x="1583" y="135"/>
                          </a:lnTo>
                          <a:lnTo>
                            <a:pt x="1584" y="133"/>
                          </a:lnTo>
                          <a:lnTo>
                            <a:pt x="1584" y="134"/>
                          </a:lnTo>
                          <a:lnTo>
                            <a:pt x="1585" y="130"/>
                          </a:lnTo>
                          <a:lnTo>
                            <a:pt x="1585" y="131"/>
                          </a:lnTo>
                          <a:lnTo>
                            <a:pt x="1586" y="130"/>
                          </a:lnTo>
                          <a:lnTo>
                            <a:pt x="1586" y="129"/>
                          </a:lnTo>
                          <a:lnTo>
                            <a:pt x="1586" y="128"/>
                          </a:lnTo>
                          <a:lnTo>
                            <a:pt x="1587" y="130"/>
                          </a:lnTo>
                          <a:lnTo>
                            <a:pt x="1587" y="127"/>
                          </a:lnTo>
                          <a:lnTo>
                            <a:pt x="1588" y="130"/>
                          </a:lnTo>
                          <a:lnTo>
                            <a:pt x="1588" y="129"/>
                          </a:lnTo>
                          <a:lnTo>
                            <a:pt x="1588" y="130"/>
                          </a:lnTo>
                          <a:lnTo>
                            <a:pt x="1589" y="128"/>
                          </a:lnTo>
                          <a:lnTo>
                            <a:pt x="1589" y="128"/>
                          </a:lnTo>
                          <a:lnTo>
                            <a:pt x="1590" y="131"/>
                          </a:lnTo>
                          <a:lnTo>
                            <a:pt x="1590" y="130"/>
                          </a:lnTo>
                          <a:lnTo>
                            <a:pt x="1591" y="130"/>
                          </a:lnTo>
                          <a:lnTo>
                            <a:pt x="1591" y="132"/>
                          </a:lnTo>
                          <a:lnTo>
                            <a:pt x="1591" y="132"/>
                          </a:lnTo>
                          <a:lnTo>
                            <a:pt x="1592" y="131"/>
                          </a:lnTo>
                          <a:lnTo>
                            <a:pt x="1592" y="132"/>
                          </a:lnTo>
                          <a:lnTo>
                            <a:pt x="1593" y="134"/>
                          </a:lnTo>
                          <a:lnTo>
                            <a:pt x="1593" y="135"/>
                          </a:lnTo>
                          <a:lnTo>
                            <a:pt x="1593" y="132"/>
                          </a:lnTo>
                          <a:lnTo>
                            <a:pt x="1594" y="132"/>
                          </a:lnTo>
                          <a:lnTo>
                            <a:pt x="1594" y="133"/>
                          </a:lnTo>
                          <a:lnTo>
                            <a:pt x="1595" y="132"/>
                          </a:lnTo>
                          <a:lnTo>
                            <a:pt x="1595" y="132"/>
                          </a:lnTo>
                          <a:lnTo>
                            <a:pt x="1596" y="132"/>
                          </a:lnTo>
                          <a:lnTo>
                            <a:pt x="1596" y="127"/>
                          </a:lnTo>
                          <a:lnTo>
                            <a:pt x="1596" y="130"/>
                          </a:lnTo>
                          <a:lnTo>
                            <a:pt x="1597" y="129"/>
                          </a:lnTo>
                          <a:lnTo>
                            <a:pt x="1597" y="129"/>
                          </a:lnTo>
                          <a:lnTo>
                            <a:pt x="1598" y="129"/>
                          </a:lnTo>
                          <a:lnTo>
                            <a:pt x="1598" y="129"/>
                          </a:lnTo>
                          <a:lnTo>
                            <a:pt x="1598" y="129"/>
                          </a:lnTo>
                          <a:lnTo>
                            <a:pt x="1599" y="128"/>
                          </a:lnTo>
                          <a:lnTo>
                            <a:pt x="1599" y="125"/>
                          </a:lnTo>
                          <a:lnTo>
                            <a:pt x="1600" y="125"/>
                          </a:lnTo>
                          <a:lnTo>
                            <a:pt x="1600" y="125"/>
                          </a:lnTo>
                          <a:lnTo>
                            <a:pt x="1601" y="124"/>
                          </a:lnTo>
                          <a:lnTo>
                            <a:pt x="1601" y="125"/>
                          </a:lnTo>
                          <a:lnTo>
                            <a:pt x="1601" y="123"/>
                          </a:lnTo>
                          <a:lnTo>
                            <a:pt x="1602" y="125"/>
                          </a:lnTo>
                          <a:lnTo>
                            <a:pt x="1602" y="127"/>
                          </a:lnTo>
                          <a:lnTo>
                            <a:pt x="1603" y="127"/>
                          </a:lnTo>
                          <a:lnTo>
                            <a:pt x="1603" y="123"/>
                          </a:lnTo>
                          <a:lnTo>
                            <a:pt x="1603" y="125"/>
                          </a:lnTo>
                          <a:lnTo>
                            <a:pt x="1604" y="127"/>
                          </a:lnTo>
                          <a:lnTo>
                            <a:pt x="1604" y="127"/>
                          </a:lnTo>
                          <a:lnTo>
                            <a:pt x="1605" y="129"/>
                          </a:lnTo>
                          <a:lnTo>
                            <a:pt x="1605" y="127"/>
                          </a:lnTo>
                          <a:lnTo>
                            <a:pt x="1606" y="131"/>
                          </a:lnTo>
                          <a:lnTo>
                            <a:pt x="1606" y="130"/>
                          </a:lnTo>
                          <a:lnTo>
                            <a:pt x="1606" y="132"/>
                          </a:lnTo>
                          <a:lnTo>
                            <a:pt x="1607" y="133"/>
                          </a:lnTo>
                          <a:lnTo>
                            <a:pt x="1607" y="132"/>
                          </a:lnTo>
                          <a:lnTo>
                            <a:pt x="1608" y="133"/>
                          </a:lnTo>
                          <a:lnTo>
                            <a:pt x="1608" y="132"/>
                          </a:lnTo>
                          <a:lnTo>
                            <a:pt x="1608" y="133"/>
                          </a:lnTo>
                          <a:lnTo>
                            <a:pt x="1609" y="133"/>
                          </a:lnTo>
                          <a:lnTo>
                            <a:pt x="1609" y="133"/>
                          </a:lnTo>
                          <a:lnTo>
                            <a:pt x="1610" y="134"/>
                          </a:lnTo>
                          <a:lnTo>
                            <a:pt x="1610" y="132"/>
                          </a:lnTo>
                          <a:lnTo>
                            <a:pt x="1611" y="133"/>
                          </a:lnTo>
                          <a:lnTo>
                            <a:pt x="1611" y="133"/>
                          </a:lnTo>
                          <a:lnTo>
                            <a:pt x="1611" y="132"/>
                          </a:lnTo>
                          <a:lnTo>
                            <a:pt x="1612" y="130"/>
                          </a:lnTo>
                          <a:lnTo>
                            <a:pt x="1612" y="131"/>
                          </a:lnTo>
                          <a:lnTo>
                            <a:pt x="1613" y="130"/>
                          </a:lnTo>
                          <a:lnTo>
                            <a:pt x="1613" y="129"/>
                          </a:lnTo>
                          <a:lnTo>
                            <a:pt x="1613" y="127"/>
                          </a:lnTo>
                          <a:lnTo>
                            <a:pt x="1614" y="127"/>
                          </a:lnTo>
                          <a:lnTo>
                            <a:pt x="1614" y="128"/>
                          </a:lnTo>
                          <a:lnTo>
                            <a:pt x="1615" y="127"/>
                          </a:lnTo>
                          <a:lnTo>
                            <a:pt x="1615" y="128"/>
                          </a:lnTo>
                          <a:lnTo>
                            <a:pt x="1616" y="128"/>
                          </a:lnTo>
                          <a:lnTo>
                            <a:pt x="1616" y="129"/>
                          </a:lnTo>
                          <a:lnTo>
                            <a:pt x="1616" y="127"/>
                          </a:lnTo>
                          <a:lnTo>
                            <a:pt x="1617" y="127"/>
                          </a:lnTo>
                          <a:lnTo>
                            <a:pt x="1617" y="129"/>
                          </a:lnTo>
                          <a:lnTo>
                            <a:pt x="1618" y="129"/>
                          </a:lnTo>
                          <a:lnTo>
                            <a:pt x="1618" y="129"/>
                          </a:lnTo>
                          <a:lnTo>
                            <a:pt x="1618" y="129"/>
                          </a:lnTo>
                          <a:lnTo>
                            <a:pt x="1619" y="129"/>
                          </a:lnTo>
                          <a:lnTo>
                            <a:pt x="1619" y="130"/>
                          </a:lnTo>
                          <a:lnTo>
                            <a:pt x="1620" y="129"/>
                          </a:lnTo>
                          <a:lnTo>
                            <a:pt x="1620" y="128"/>
                          </a:lnTo>
                          <a:lnTo>
                            <a:pt x="1621" y="129"/>
                          </a:lnTo>
                          <a:lnTo>
                            <a:pt x="1621" y="130"/>
                          </a:lnTo>
                          <a:lnTo>
                            <a:pt x="1621" y="132"/>
                          </a:lnTo>
                          <a:lnTo>
                            <a:pt x="1622" y="128"/>
                          </a:lnTo>
                          <a:lnTo>
                            <a:pt x="1622" y="130"/>
                          </a:lnTo>
                          <a:lnTo>
                            <a:pt x="1623" y="131"/>
                          </a:lnTo>
                          <a:lnTo>
                            <a:pt x="1623" y="129"/>
                          </a:lnTo>
                          <a:lnTo>
                            <a:pt x="1623" y="130"/>
                          </a:lnTo>
                          <a:lnTo>
                            <a:pt x="1624" y="130"/>
                          </a:lnTo>
                          <a:lnTo>
                            <a:pt x="1624" y="129"/>
                          </a:lnTo>
                          <a:lnTo>
                            <a:pt x="1625" y="128"/>
                          </a:lnTo>
                          <a:lnTo>
                            <a:pt x="1625" y="128"/>
                          </a:lnTo>
                          <a:lnTo>
                            <a:pt x="1626" y="127"/>
                          </a:lnTo>
                          <a:lnTo>
                            <a:pt x="1626" y="124"/>
                          </a:lnTo>
                          <a:lnTo>
                            <a:pt x="1626" y="127"/>
                          </a:lnTo>
                          <a:lnTo>
                            <a:pt x="1627" y="123"/>
                          </a:lnTo>
                          <a:lnTo>
                            <a:pt x="1627" y="126"/>
                          </a:lnTo>
                          <a:lnTo>
                            <a:pt x="1628" y="126"/>
                          </a:lnTo>
                          <a:lnTo>
                            <a:pt x="1628" y="125"/>
                          </a:lnTo>
                          <a:lnTo>
                            <a:pt x="1628" y="124"/>
                          </a:lnTo>
                          <a:lnTo>
                            <a:pt x="1629" y="125"/>
                          </a:lnTo>
                          <a:lnTo>
                            <a:pt x="1629" y="123"/>
                          </a:lnTo>
                          <a:lnTo>
                            <a:pt x="1630" y="125"/>
                          </a:lnTo>
                          <a:lnTo>
                            <a:pt x="1630" y="125"/>
                          </a:lnTo>
                          <a:lnTo>
                            <a:pt x="1631" y="125"/>
                          </a:lnTo>
                          <a:lnTo>
                            <a:pt x="1631" y="127"/>
                          </a:lnTo>
                          <a:lnTo>
                            <a:pt x="1631" y="125"/>
                          </a:lnTo>
                          <a:lnTo>
                            <a:pt x="1632" y="125"/>
                          </a:lnTo>
                          <a:lnTo>
                            <a:pt x="1632" y="126"/>
                          </a:lnTo>
                          <a:lnTo>
                            <a:pt x="1633" y="127"/>
                          </a:lnTo>
                          <a:lnTo>
                            <a:pt x="1633" y="125"/>
                          </a:lnTo>
                          <a:lnTo>
                            <a:pt x="1633" y="126"/>
                          </a:lnTo>
                          <a:lnTo>
                            <a:pt x="1634" y="125"/>
                          </a:lnTo>
                          <a:lnTo>
                            <a:pt x="1634" y="127"/>
                          </a:lnTo>
                          <a:lnTo>
                            <a:pt x="1635" y="127"/>
                          </a:lnTo>
                          <a:lnTo>
                            <a:pt x="1635" y="131"/>
                          </a:lnTo>
                          <a:lnTo>
                            <a:pt x="1636" y="129"/>
                          </a:lnTo>
                          <a:lnTo>
                            <a:pt x="1636" y="132"/>
                          </a:lnTo>
                          <a:lnTo>
                            <a:pt x="1636" y="130"/>
                          </a:lnTo>
                          <a:lnTo>
                            <a:pt x="1637" y="129"/>
                          </a:lnTo>
                          <a:lnTo>
                            <a:pt x="1637" y="128"/>
                          </a:lnTo>
                          <a:lnTo>
                            <a:pt x="1638" y="131"/>
                          </a:lnTo>
                          <a:lnTo>
                            <a:pt x="1638" y="130"/>
                          </a:lnTo>
                          <a:lnTo>
                            <a:pt x="1638" y="131"/>
                          </a:lnTo>
                          <a:lnTo>
                            <a:pt x="1639" y="127"/>
                          </a:lnTo>
                          <a:lnTo>
                            <a:pt x="1639" y="128"/>
                          </a:lnTo>
                          <a:lnTo>
                            <a:pt x="1640" y="126"/>
                          </a:lnTo>
                          <a:lnTo>
                            <a:pt x="1640" y="128"/>
                          </a:lnTo>
                          <a:lnTo>
                            <a:pt x="1641" y="129"/>
                          </a:lnTo>
                          <a:lnTo>
                            <a:pt x="1641" y="127"/>
                          </a:lnTo>
                          <a:lnTo>
                            <a:pt x="1641" y="125"/>
                          </a:lnTo>
                          <a:lnTo>
                            <a:pt x="1642" y="125"/>
                          </a:lnTo>
                          <a:lnTo>
                            <a:pt x="1642" y="123"/>
                          </a:lnTo>
                          <a:lnTo>
                            <a:pt x="1643" y="124"/>
                          </a:lnTo>
                          <a:lnTo>
                            <a:pt x="1643" y="123"/>
                          </a:lnTo>
                          <a:lnTo>
                            <a:pt x="1643" y="125"/>
                          </a:lnTo>
                          <a:lnTo>
                            <a:pt x="1644" y="123"/>
                          </a:lnTo>
                          <a:lnTo>
                            <a:pt x="1644" y="123"/>
                          </a:lnTo>
                          <a:lnTo>
                            <a:pt x="1645" y="122"/>
                          </a:lnTo>
                          <a:lnTo>
                            <a:pt x="1645" y="122"/>
                          </a:lnTo>
                          <a:lnTo>
                            <a:pt x="1646" y="123"/>
                          </a:lnTo>
                          <a:lnTo>
                            <a:pt x="1646" y="123"/>
                          </a:lnTo>
                          <a:lnTo>
                            <a:pt x="1646" y="120"/>
                          </a:lnTo>
                          <a:lnTo>
                            <a:pt x="1647" y="124"/>
                          </a:lnTo>
                          <a:lnTo>
                            <a:pt x="1647" y="125"/>
                          </a:lnTo>
                          <a:lnTo>
                            <a:pt x="1648" y="126"/>
                          </a:lnTo>
                          <a:lnTo>
                            <a:pt x="1648" y="130"/>
                          </a:lnTo>
                          <a:lnTo>
                            <a:pt x="1648" y="131"/>
                          </a:lnTo>
                          <a:lnTo>
                            <a:pt x="1649" y="128"/>
                          </a:lnTo>
                          <a:lnTo>
                            <a:pt x="1649" y="128"/>
                          </a:lnTo>
                          <a:lnTo>
                            <a:pt x="1650" y="127"/>
                          </a:lnTo>
                          <a:lnTo>
                            <a:pt x="1650" y="125"/>
                          </a:lnTo>
                          <a:lnTo>
                            <a:pt x="1651" y="128"/>
                          </a:lnTo>
                          <a:lnTo>
                            <a:pt x="1651" y="128"/>
                          </a:lnTo>
                          <a:lnTo>
                            <a:pt x="1651" y="127"/>
                          </a:lnTo>
                          <a:lnTo>
                            <a:pt x="1652" y="127"/>
                          </a:lnTo>
                          <a:lnTo>
                            <a:pt x="1652" y="127"/>
                          </a:lnTo>
                          <a:lnTo>
                            <a:pt x="1653" y="127"/>
                          </a:lnTo>
                          <a:lnTo>
                            <a:pt x="1653" y="126"/>
                          </a:lnTo>
                          <a:lnTo>
                            <a:pt x="1653" y="126"/>
                          </a:lnTo>
                          <a:lnTo>
                            <a:pt x="1654" y="129"/>
                          </a:lnTo>
                          <a:lnTo>
                            <a:pt x="1654" y="128"/>
                          </a:lnTo>
                          <a:lnTo>
                            <a:pt x="1655" y="124"/>
                          </a:lnTo>
                          <a:lnTo>
                            <a:pt x="1655" y="124"/>
                          </a:lnTo>
                          <a:lnTo>
                            <a:pt x="1656" y="124"/>
                          </a:lnTo>
                          <a:lnTo>
                            <a:pt x="1656" y="124"/>
                          </a:lnTo>
                          <a:lnTo>
                            <a:pt x="1656" y="125"/>
                          </a:lnTo>
                          <a:lnTo>
                            <a:pt x="1657" y="121"/>
                          </a:lnTo>
                          <a:lnTo>
                            <a:pt x="1657" y="122"/>
                          </a:lnTo>
                          <a:lnTo>
                            <a:pt x="1658" y="124"/>
                          </a:lnTo>
                          <a:lnTo>
                            <a:pt x="1658" y="120"/>
                          </a:lnTo>
                          <a:lnTo>
                            <a:pt x="1658" y="123"/>
                          </a:lnTo>
                          <a:lnTo>
                            <a:pt x="1659" y="124"/>
                          </a:lnTo>
                          <a:lnTo>
                            <a:pt x="1659" y="125"/>
                          </a:lnTo>
                          <a:lnTo>
                            <a:pt x="1660" y="127"/>
                          </a:lnTo>
                          <a:lnTo>
                            <a:pt x="1660" y="126"/>
                          </a:lnTo>
                          <a:lnTo>
                            <a:pt x="1661" y="130"/>
                          </a:lnTo>
                          <a:lnTo>
                            <a:pt x="1661" y="129"/>
                          </a:lnTo>
                          <a:lnTo>
                            <a:pt x="1661" y="129"/>
                          </a:lnTo>
                          <a:lnTo>
                            <a:pt x="1662" y="129"/>
                          </a:lnTo>
                          <a:lnTo>
                            <a:pt x="1662" y="127"/>
                          </a:lnTo>
                          <a:lnTo>
                            <a:pt x="1663" y="130"/>
                          </a:lnTo>
                          <a:lnTo>
                            <a:pt x="1663" y="132"/>
                          </a:lnTo>
                          <a:lnTo>
                            <a:pt x="1663" y="133"/>
                          </a:lnTo>
                          <a:lnTo>
                            <a:pt x="1664" y="132"/>
                          </a:lnTo>
                          <a:lnTo>
                            <a:pt x="1664" y="131"/>
                          </a:lnTo>
                          <a:lnTo>
                            <a:pt x="1665" y="127"/>
                          </a:lnTo>
                          <a:lnTo>
                            <a:pt x="1665" y="131"/>
                          </a:lnTo>
                          <a:lnTo>
                            <a:pt x="1666" y="131"/>
                          </a:lnTo>
                          <a:lnTo>
                            <a:pt x="1666" y="133"/>
                          </a:lnTo>
                          <a:lnTo>
                            <a:pt x="1666" y="131"/>
                          </a:lnTo>
                          <a:lnTo>
                            <a:pt x="1667" y="129"/>
                          </a:lnTo>
                          <a:lnTo>
                            <a:pt x="1667" y="129"/>
                          </a:lnTo>
                          <a:lnTo>
                            <a:pt x="1668" y="127"/>
                          </a:lnTo>
                          <a:lnTo>
                            <a:pt x="1668" y="126"/>
                          </a:lnTo>
                          <a:lnTo>
                            <a:pt x="1668" y="123"/>
                          </a:lnTo>
                          <a:lnTo>
                            <a:pt x="1669" y="125"/>
                          </a:lnTo>
                          <a:lnTo>
                            <a:pt x="1669" y="125"/>
                          </a:lnTo>
                          <a:lnTo>
                            <a:pt x="1670" y="126"/>
                          </a:lnTo>
                          <a:lnTo>
                            <a:pt x="1670" y="125"/>
                          </a:lnTo>
                          <a:lnTo>
                            <a:pt x="1671" y="125"/>
                          </a:lnTo>
                          <a:lnTo>
                            <a:pt x="1671" y="124"/>
                          </a:lnTo>
                          <a:lnTo>
                            <a:pt x="1671" y="123"/>
                          </a:lnTo>
                          <a:lnTo>
                            <a:pt x="1672" y="122"/>
                          </a:lnTo>
                          <a:lnTo>
                            <a:pt x="1672" y="123"/>
                          </a:lnTo>
                          <a:lnTo>
                            <a:pt x="1673" y="126"/>
                          </a:lnTo>
                          <a:lnTo>
                            <a:pt x="1673" y="124"/>
                          </a:lnTo>
                          <a:lnTo>
                            <a:pt x="1673" y="127"/>
                          </a:lnTo>
                          <a:lnTo>
                            <a:pt x="1674" y="127"/>
                          </a:lnTo>
                          <a:lnTo>
                            <a:pt x="1674" y="127"/>
                          </a:lnTo>
                          <a:lnTo>
                            <a:pt x="1675" y="125"/>
                          </a:lnTo>
                          <a:lnTo>
                            <a:pt x="1675" y="127"/>
                          </a:lnTo>
                          <a:lnTo>
                            <a:pt x="1676" y="130"/>
                          </a:lnTo>
                          <a:lnTo>
                            <a:pt x="1676" y="127"/>
                          </a:lnTo>
                          <a:lnTo>
                            <a:pt x="1676" y="131"/>
                          </a:lnTo>
                          <a:lnTo>
                            <a:pt x="1677" y="129"/>
                          </a:lnTo>
                          <a:lnTo>
                            <a:pt x="1677" y="129"/>
                          </a:lnTo>
                          <a:lnTo>
                            <a:pt x="1678" y="129"/>
                          </a:lnTo>
                          <a:lnTo>
                            <a:pt x="1678" y="129"/>
                          </a:lnTo>
                          <a:lnTo>
                            <a:pt x="1678" y="128"/>
                          </a:lnTo>
                          <a:lnTo>
                            <a:pt x="1679" y="126"/>
                          </a:lnTo>
                          <a:lnTo>
                            <a:pt x="1679" y="129"/>
                          </a:lnTo>
                          <a:lnTo>
                            <a:pt x="1680" y="129"/>
                          </a:lnTo>
                          <a:lnTo>
                            <a:pt x="1680" y="129"/>
                          </a:lnTo>
                          <a:lnTo>
                            <a:pt x="1681" y="128"/>
                          </a:lnTo>
                          <a:lnTo>
                            <a:pt x="1681" y="126"/>
                          </a:lnTo>
                          <a:lnTo>
                            <a:pt x="1681" y="122"/>
                          </a:lnTo>
                          <a:lnTo>
                            <a:pt x="1682" y="126"/>
                          </a:lnTo>
                          <a:lnTo>
                            <a:pt x="1682" y="127"/>
                          </a:lnTo>
                          <a:lnTo>
                            <a:pt x="1683" y="126"/>
                          </a:lnTo>
                          <a:lnTo>
                            <a:pt x="1683" y="124"/>
                          </a:lnTo>
                          <a:lnTo>
                            <a:pt x="1683" y="128"/>
                          </a:lnTo>
                          <a:lnTo>
                            <a:pt x="1684" y="125"/>
                          </a:lnTo>
                          <a:lnTo>
                            <a:pt x="1684" y="126"/>
                          </a:lnTo>
                          <a:lnTo>
                            <a:pt x="1685" y="125"/>
                          </a:lnTo>
                          <a:lnTo>
                            <a:pt x="1685" y="126"/>
                          </a:lnTo>
                          <a:lnTo>
                            <a:pt x="1686" y="126"/>
                          </a:lnTo>
                          <a:lnTo>
                            <a:pt x="1686" y="126"/>
                          </a:lnTo>
                          <a:lnTo>
                            <a:pt x="1686" y="126"/>
                          </a:lnTo>
                          <a:lnTo>
                            <a:pt x="1687" y="127"/>
                          </a:lnTo>
                          <a:lnTo>
                            <a:pt x="1687" y="127"/>
                          </a:lnTo>
                          <a:lnTo>
                            <a:pt x="1688" y="129"/>
                          </a:lnTo>
                          <a:lnTo>
                            <a:pt x="1688" y="134"/>
                          </a:lnTo>
                          <a:lnTo>
                            <a:pt x="1688" y="127"/>
                          </a:lnTo>
                          <a:lnTo>
                            <a:pt x="1689" y="133"/>
                          </a:lnTo>
                          <a:lnTo>
                            <a:pt x="1689" y="134"/>
                          </a:lnTo>
                          <a:lnTo>
                            <a:pt x="1690" y="134"/>
                          </a:lnTo>
                          <a:lnTo>
                            <a:pt x="1690" y="134"/>
                          </a:lnTo>
                          <a:lnTo>
                            <a:pt x="1691" y="133"/>
                          </a:lnTo>
                          <a:lnTo>
                            <a:pt x="1691" y="138"/>
                          </a:lnTo>
                          <a:lnTo>
                            <a:pt x="1691" y="135"/>
                          </a:lnTo>
                          <a:lnTo>
                            <a:pt x="1692" y="136"/>
                          </a:lnTo>
                          <a:lnTo>
                            <a:pt x="1692" y="134"/>
                          </a:lnTo>
                          <a:lnTo>
                            <a:pt x="1693" y="135"/>
                          </a:lnTo>
                          <a:lnTo>
                            <a:pt x="1693" y="135"/>
                          </a:lnTo>
                          <a:lnTo>
                            <a:pt x="1693" y="137"/>
                          </a:lnTo>
                          <a:lnTo>
                            <a:pt x="1694" y="134"/>
                          </a:lnTo>
                          <a:lnTo>
                            <a:pt x="1694" y="134"/>
                          </a:lnTo>
                          <a:lnTo>
                            <a:pt x="1695" y="134"/>
                          </a:lnTo>
                          <a:lnTo>
                            <a:pt x="1695" y="135"/>
                          </a:lnTo>
                          <a:lnTo>
                            <a:pt x="1696" y="135"/>
                          </a:lnTo>
                          <a:lnTo>
                            <a:pt x="1696" y="134"/>
                          </a:lnTo>
                          <a:lnTo>
                            <a:pt x="1696" y="135"/>
                          </a:lnTo>
                          <a:lnTo>
                            <a:pt x="1697" y="131"/>
                          </a:lnTo>
                          <a:lnTo>
                            <a:pt x="1697" y="134"/>
                          </a:lnTo>
                          <a:lnTo>
                            <a:pt x="1698" y="131"/>
                          </a:lnTo>
                          <a:lnTo>
                            <a:pt x="1698" y="130"/>
                          </a:lnTo>
                          <a:lnTo>
                            <a:pt x="1698" y="130"/>
                          </a:lnTo>
                          <a:lnTo>
                            <a:pt x="1699" y="130"/>
                          </a:lnTo>
                          <a:lnTo>
                            <a:pt x="1699" y="131"/>
                          </a:lnTo>
                          <a:lnTo>
                            <a:pt x="1700" y="130"/>
                          </a:lnTo>
                          <a:lnTo>
                            <a:pt x="1700" y="128"/>
                          </a:lnTo>
                          <a:lnTo>
                            <a:pt x="1701" y="132"/>
                          </a:lnTo>
                          <a:lnTo>
                            <a:pt x="1701" y="128"/>
                          </a:lnTo>
                          <a:lnTo>
                            <a:pt x="1701" y="132"/>
                          </a:lnTo>
                          <a:lnTo>
                            <a:pt x="1702" y="132"/>
                          </a:lnTo>
                          <a:lnTo>
                            <a:pt x="1702" y="133"/>
                          </a:lnTo>
                          <a:lnTo>
                            <a:pt x="1703" y="135"/>
                          </a:lnTo>
                          <a:lnTo>
                            <a:pt x="1703" y="136"/>
                          </a:lnTo>
                          <a:lnTo>
                            <a:pt x="1703" y="134"/>
                          </a:lnTo>
                          <a:lnTo>
                            <a:pt x="1704" y="136"/>
                          </a:lnTo>
                          <a:lnTo>
                            <a:pt x="1704" y="137"/>
                          </a:lnTo>
                          <a:lnTo>
                            <a:pt x="1705" y="136"/>
                          </a:lnTo>
                          <a:lnTo>
                            <a:pt x="1705" y="135"/>
                          </a:lnTo>
                          <a:lnTo>
                            <a:pt x="1706" y="137"/>
                          </a:lnTo>
                          <a:lnTo>
                            <a:pt x="1706" y="135"/>
                          </a:lnTo>
                          <a:lnTo>
                            <a:pt x="1706" y="138"/>
                          </a:lnTo>
                          <a:lnTo>
                            <a:pt x="1707" y="138"/>
                          </a:lnTo>
                          <a:lnTo>
                            <a:pt x="1707" y="138"/>
                          </a:lnTo>
                          <a:lnTo>
                            <a:pt x="1708" y="137"/>
                          </a:lnTo>
                          <a:lnTo>
                            <a:pt x="1708" y="137"/>
                          </a:lnTo>
                          <a:lnTo>
                            <a:pt x="1708" y="134"/>
                          </a:lnTo>
                          <a:lnTo>
                            <a:pt x="1709" y="136"/>
                          </a:lnTo>
                          <a:lnTo>
                            <a:pt x="1709" y="133"/>
                          </a:lnTo>
                          <a:lnTo>
                            <a:pt x="1710" y="134"/>
                          </a:lnTo>
                          <a:lnTo>
                            <a:pt x="1710" y="134"/>
                          </a:lnTo>
                          <a:lnTo>
                            <a:pt x="1711" y="131"/>
                          </a:lnTo>
                          <a:lnTo>
                            <a:pt x="1711" y="132"/>
                          </a:lnTo>
                          <a:lnTo>
                            <a:pt x="1711" y="134"/>
                          </a:lnTo>
                          <a:lnTo>
                            <a:pt x="1712" y="131"/>
                          </a:lnTo>
                          <a:lnTo>
                            <a:pt x="1712" y="130"/>
                          </a:lnTo>
                          <a:lnTo>
                            <a:pt x="1713" y="132"/>
                          </a:lnTo>
                          <a:lnTo>
                            <a:pt x="1713" y="132"/>
                          </a:lnTo>
                          <a:lnTo>
                            <a:pt x="1713" y="130"/>
                          </a:lnTo>
                          <a:lnTo>
                            <a:pt x="1714" y="129"/>
                          </a:lnTo>
                          <a:lnTo>
                            <a:pt x="1714" y="130"/>
                          </a:lnTo>
                          <a:lnTo>
                            <a:pt x="1715" y="129"/>
                          </a:lnTo>
                          <a:lnTo>
                            <a:pt x="1715" y="133"/>
                          </a:lnTo>
                          <a:lnTo>
                            <a:pt x="1716" y="129"/>
                          </a:lnTo>
                          <a:lnTo>
                            <a:pt x="1716" y="133"/>
                          </a:lnTo>
                          <a:lnTo>
                            <a:pt x="1716" y="132"/>
                          </a:lnTo>
                          <a:lnTo>
                            <a:pt x="1717" y="130"/>
                          </a:lnTo>
                          <a:lnTo>
                            <a:pt x="1717" y="133"/>
                          </a:lnTo>
                          <a:lnTo>
                            <a:pt x="1718" y="134"/>
                          </a:lnTo>
                          <a:lnTo>
                            <a:pt x="1718" y="134"/>
                          </a:lnTo>
                          <a:lnTo>
                            <a:pt x="1718" y="135"/>
                          </a:lnTo>
                          <a:lnTo>
                            <a:pt x="1719" y="133"/>
                          </a:lnTo>
                          <a:lnTo>
                            <a:pt x="1719" y="136"/>
                          </a:lnTo>
                          <a:lnTo>
                            <a:pt x="1720" y="135"/>
                          </a:lnTo>
                          <a:lnTo>
                            <a:pt x="1720" y="135"/>
                          </a:lnTo>
                          <a:lnTo>
                            <a:pt x="1721" y="134"/>
                          </a:lnTo>
                          <a:lnTo>
                            <a:pt x="1721" y="136"/>
                          </a:lnTo>
                          <a:lnTo>
                            <a:pt x="1721" y="135"/>
                          </a:lnTo>
                          <a:lnTo>
                            <a:pt x="1722" y="133"/>
                          </a:lnTo>
                          <a:lnTo>
                            <a:pt x="1722" y="132"/>
                          </a:lnTo>
                          <a:lnTo>
                            <a:pt x="1723" y="133"/>
                          </a:lnTo>
                          <a:lnTo>
                            <a:pt x="1723" y="129"/>
                          </a:lnTo>
                          <a:lnTo>
                            <a:pt x="1723" y="132"/>
                          </a:lnTo>
                          <a:lnTo>
                            <a:pt x="1724" y="130"/>
                          </a:lnTo>
                          <a:lnTo>
                            <a:pt x="1724" y="131"/>
                          </a:lnTo>
                          <a:lnTo>
                            <a:pt x="1725" y="132"/>
                          </a:lnTo>
                          <a:lnTo>
                            <a:pt x="1725" y="126"/>
                          </a:lnTo>
                          <a:lnTo>
                            <a:pt x="1726" y="126"/>
                          </a:lnTo>
                          <a:lnTo>
                            <a:pt x="1726" y="126"/>
                          </a:lnTo>
                          <a:lnTo>
                            <a:pt x="1726" y="124"/>
                          </a:lnTo>
                          <a:lnTo>
                            <a:pt x="1727" y="124"/>
                          </a:lnTo>
                          <a:lnTo>
                            <a:pt x="1727" y="125"/>
                          </a:lnTo>
                          <a:lnTo>
                            <a:pt x="1728" y="125"/>
                          </a:lnTo>
                          <a:lnTo>
                            <a:pt x="1728" y="123"/>
                          </a:lnTo>
                          <a:lnTo>
                            <a:pt x="1728" y="123"/>
                          </a:lnTo>
                          <a:lnTo>
                            <a:pt x="1729" y="126"/>
                          </a:lnTo>
                          <a:lnTo>
                            <a:pt x="1729" y="127"/>
                          </a:lnTo>
                          <a:lnTo>
                            <a:pt x="1730" y="127"/>
                          </a:lnTo>
                          <a:lnTo>
                            <a:pt x="1730" y="130"/>
                          </a:lnTo>
                          <a:lnTo>
                            <a:pt x="1731" y="130"/>
                          </a:lnTo>
                          <a:lnTo>
                            <a:pt x="1731" y="130"/>
                          </a:lnTo>
                          <a:lnTo>
                            <a:pt x="1731" y="129"/>
                          </a:lnTo>
                          <a:lnTo>
                            <a:pt x="1732" y="130"/>
                          </a:lnTo>
                          <a:lnTo>
                            <a:pt x="1732" y="131"/>
                          </a:lnTo>
                          <a:lnTo>
                            <a:pt x="1733" y="129"/>
                          </a:lnTo>
                          <a:lnTo>
                            <a:pt x="1733" y="131"/>
                          </a:lnTo>
                          <a:lnTo>
                            <a:pt x="1733" y="132"/>
                          </a:lnTo>
                          <a:lnTo>
                            <a:pt x="1734" y="132"/>
                          </a:lnTo>
                          <a:lnTo>
                            <a:pt x="1734" y="133"/>
                          </a:lnTo>
                          <a:lnTo>
                            <a:pt x="1735" y="133"/>
                          </a:lnTo>
                          <a:lnTo>
                            <a:pt x="1735" y="135"/>
                          </a:lnTo>
                          <a:lnTo>
                            <a:pt x="1736" y="134"/>
                          </a:lnTo>
                          <a:lnTo>
                            <a:pt x="1736" y="130"/>
                          </a:lnTo>
                          <a:lnTo>
                            <a:pt x="1736" y="132"/>
                          </a:lnTo>
                          <a:lnTo>
                            <a:pt x="1737" y="131"/>
                          </a:lnTo>
                          <a:lnTo>
                            <a:pt x="1737" y="130"/>
                          </a:lnTo>
                          <a:lnTo>
                            <a:pt x="1738" y="128"/>
                          </a:lnTo>
                          <a:lnTo>
                            <a:pt x="1738" y="127"/>
                          </a:lnTo>
                          <a:lnTo>
                            <a:pt x="1738" y="124"/>
                          </a:lnTo>
                          <a:lnTo>
                            <a:pt x="1739" y="125"/>
                          </a:lnTo>
                          <a:lnTo>
                            <a:pt x="1739" y="125"/>
                          </a:lnTo>
                          <a:lnTo>
                            <a:pt x="1740" y="125"/>
                          </a:lnTo>
                          <a:lnTo>
                            <a:pt x="1740" y="123"/>
                          </a:lnTo>
                          <a:lnTo>
                            <a:pt x="1741" y="124"/>
                          </a:lnTo>
                          <a:lnTo>
                            <a:pt x="1741" y="125"/>
                          </a:lnTo>
                          <a:lnTo>
                            <a:pt x="1741" y="124"/>
                          </a:lnTo>
                          <a:lnTo>
                            <a:pt x="1742" y="123"/>
                          </a:lnTo>
                          <a:lnTo>
                            <a:pt x="1742" y="124"/>
                          </a:lnTo>
                          <a:lnTo>
                            <a:pt x="1743" y="125"/>
                          </a:lnTo>
                          <a:lnTo>
                            <a:pt x="1743" y="124"/>
                          </a:lnTo>
                          <a:lnTo>
                            <a:pt x="1743" y="124"/>
                          </a:lnTo>
                          <a:lnTo>
                            <a:pt x="1744" y="126"/>
                          </a:lnTo>
                          <a:lnTo>
                            <a:pt x="1744" y="127"/>
                          </a:lnTo>
                          <a:lnTo>
                            <a:pt x="1745" y="126"/>
                          </a:lnTo>
                          <a:lnTo>
                            <a:pt x="1745" y="128"/>
                          </a:lnTo>
                          <a:lnTo>
                            <a:pt x="1746" y="127"/>
                          </a:lnTo>
                          <a:lnTo>
                            <a:pt x="1746" y="128"/>
                          </a:lnTo>
                          <a:lnTo>
                            <a:pt x="1746" y="130"/>
                          </a:lnTo>
                          <a:lnTo>
                            <a:pt x="1747" y="128"/>
                          </a:lnTo>
                          <a:lnTo>
                            <a:pt x="1747" y="128"/>
                          </a:lnTo>
                          <a:lnTo>
                            <a:pt x="1748" y="129"/>
                          </a:lnTo>
                          <a:lnTo>
                            <a:pt x="1748" y="130"/>
                          </a:lnTo>
                          <a:lnTo>
                            <a:pt x="1748" y="124"/>
                          </a:lnTo>
                          <a:lnTo>
                            <a:pt x="1749" y="125"/>
                          </a:lnTo>
                          <a:lnTo>
                            <a:pt x="1749" y="126"/>
                          </a:lnTo>
                          <a:lnTo>
                            <a:pt x="1750" y="125"/>
                          </a:lnTo>
                          <a:lnTo>
                            <a:pt x="1750" y="126"/>
                          </a:lnTo>
                          <a:lnTo>
                            <a:pt x="1751" y="124"/>
                          </a:lnTo>
                          <a:lnTo>
                            <a:pt x="1751" y="123"/>
                          </a:lnTo>
                          <a:lnTo>
                            <a:pt x="1751" y="125"/>
                          </a:lnTo>
                          <a:lnTo>
                            <a:pt x="1752" y="123"/>
                          </a:lnTo>
                          <a:lnTo>
                            <a:pt x="1752" y="126"/>
                          </a:lnTo>
                          <a:lnTo>
                            <a:pt x="1753" y="124"/>
                          </a:lnTo>
                          <a:lnTo>
                            <a:pt x="1753" y="124"/>
                          </a:lnTo>
                          <a:lnTo>
                            <a:pt x="1753" y="126"/>
                          </a:lnTo>
                          <a:lnTo>
                            <a:pt x="1754" y="123"/>
                          </a:lnTo>
                          <a:lnTo>
                            <a:pt x="1754" y="123"/>
                          </a:lnTo>
                          <a:lnTo>
                            <a:pt x="1755" y="123"/>
                          </a:lnTo>
                          <a:lnTo>
                            <a:pt x="1755" y="121"/>
                          </a:lnTo>
                          <a:lnTo>
                            <a:pt x="1756" y="119"/>
                          </a:lnTo>
                          <a:lnTo>
                            <a:pt x="1756" y="122"/>
                          </a:lnTo>
                          <a:lnTo>
                            <a:pt x="1756" y="121"/>
                          </a:lnTo>
                          <a:lnTo>
                            <a:pt x="1757" y="124"/>
                          </a:lnTo>
                          <a:lnTo>
                            <a:pt x="1757" y="123"/>
                          </a:lnTo>
                          <a:lnTo>
                            <a:pt x="1758" y="125"/>
                          </a:lnTo>
                          <a:lnTo>
                            <a:pt x="1758" y="128"/>
                          </a:lnTo>
                          <a:lnTo>
                            <a:pt x="1758" y="127"/>
                          </a:lnTo>
                          <a:lnTo>
                            <a:pt x="1759" y="126"/>
                          </a:lnTo>
                          <a:lnTo>
                            <a:pt x="1759" y="126"/>
                          </a:lnTo>
                          <a:lnTo>
                            <a:pt x="1760" y="126"/>
                          </a:lnTo>
                          <a:lnTo>
                            <a:pt x="1760" y="125"/>
                          </a:lnTo>
                          <a:lnTo>
                            <a:pt x="1761" y="127"/>
                          </a:lnTo>
                          <a:lnTo>
                            <a:pt x="1761" y="129"/>
                          </a:lnTo>
                          <a:lnTo>
                            <a:pt x="1761" y="128"/>
                          </a:lnTo>
                          <a:lnTo>
                            <a:pt x="1762" y="127"/>
                          </a:lnTo>
                          <a:lnTo>
                            <a:pt x="1762" y="129"/>
                          </a:lnTo>
                          <a:lnTo>
                            <a:pt x="1763" y="129"/>
                          </a:lnTo>
                          <a:lnTo>
                            <a:pt x="1763" y="128"/>
                          </a:lnTo>
                          <a:lnTo>
                            <a:pt x="1763" y="130"/>
                          </a:lnTo>
                          <a:lnTo>
                            <a:pt x="1764" y="128"/>
                          </a:lnTo>
                          <a:lnTo>
                            <a:pt x="1764" y="127"/>
                          </a:lnTo>
                          <a:lnTo>
                            <a:pt x="1765" y="126"/>
                          </a:lnTo>
                          <a:lnTo>
                            <a:pt x="1765" y="125"/>
                          </a:lnTo>
                          <a:lnTo>
                            <a:pt x="1766" y="127"/>
                          </a:lnTo>
                          <a:lnTo>
                            <a:pt x="1766" y="124"/>
                          </a:lnTo>
                          <a:lnTo>
                            <a:pt x="1766" y="125"/>
                          </a:lnTo>
                          <a:lnTo>
                            <a:pt x="1767" y="122"/>
                          </a:lnTo>
                          <a:lnTo>
                            <a:pt x="1767" y="125"/>
                          </a:lnTo>
                          <a:lnTo>
                            <a:pt x="1768" y="124"/>
                          </a:lnTo>
                          <a:lnTo>
                            <a:pt x="1768" y="124"/>
                          </a:lnTo>
                          <a:lnTo>
                            <a:pt x="1768" y="121"/>
                          </a:lnTo>
                          <a:lnTo>
                            <a:pt x="1769" y="123"/>
                          </a:lnTo>
                          <a:lnTo>
                            <a:pt x="1769" y="126"/>
                          </a:lnTo>
                          <a:lnTo>
                            <a:pt x="1770" y="124"/>
                          </a:lnTo>
                          <a:lnTo>
                            <a:pt x="1770" y="125"/>
                          </a:lnTo>
                          <a:lnTo>
                            <a:pt x="1771" y="128"/>
                          </a:lnTo>
                          <a:lnTo>
                            <a:pt x="1771" y="126"/>
                          </a:lnTo>
                          <a:lnTo>
                            <a:pt x="1771" y="127"/>
                          </a:lnTo>
                          <a:lnTo>
                            <a:pt x="1772" y="125"/>
                          </a:lnTo>
                          <a:lnTo>
                            <a:pt x="1772" y="127"/>
                          </a:lnTo>
                          <a:lnTo>
                            <a:pt x="1773" y="127"/>
                          </a:lnTo>
                          <a:lnTo>
                            <a:pt x="1773" y="128"/>
                          </a:lnTo>
                          <a:lnTo>
                            <a:pt x="1773" y="128"/>
                          </a:lnTo>
                          <a:lnTo>
                            <a:pt x="1774" y="126"/>
                          </a:lnTo>
                          <a:lnTo>
                            <a:pt x="1774" y="130"/>
                          </a:lnTo>
                          <a:lnTo>
                            <a:pt x="1775" y="127"/>
                          </a:lnTo>
                          <a:lnTo>
                            <a:pt x="1775" y="125"/>
                          </a:lnTo>
                          <a:lnTo>
                            <a:pt x="1776" y="128"/>
                          </a:lnTo>
                          <a:lnTo>
                            <a:pt x="1776" y="127"/>
                          </a:lnTo>
                          <a:lnTo>
                            <a:pt x="1776" y="129"/>
                          </a:lnTo>
                          <a:lnTo>
                            <a:pt x="1777" y="129"/>
                          </a:lnTo>
                          <a:lnTo>
                            <a:pt x="1777" y="128"/>
                          </a:lnTo>
                          <a:lnTo>
                            <a:pt x="1778" y="126"/>
                          </a:lnTo>
                          <a:lnTo>
                            <a:pt x="1778" y="126"/>
                          </a:lnTo>
                          <a:lnTo>
                            <a:pt x="1778" y="126"/>
                          </a:lnTo>
                          <a:lnTo>
                            <a:pt x="1779" y="128"/>
                          </a:lnTo>
                          <a:lnTo>
                            <a:pt x="1779" y="128"/>
                          </a:lnTo>
                          <a:lnTo>
                            <a:pt x="1780" y="126"/>
                          </a:lnTo>
                          <a:lnTo>
                            <a:pt x="1780" y="126"/>
                          </a:lnTo>
                          <a:lnTo>
                            <a:pt x="1781" y="124"/>
                          </a:lnTo>
                          <a:lnTo>
                            <a:pt x="1781" y="125"/>
                          </a:lnTo>
                          <a:lnTo>
                            <a:pt x="1781" y="122"/>
                          </a:lnTo>
                          <a:lnTo>
                            <a:pt x="1782" y="122"/>
                          </a:lnTo>
                          <a:lnTo>
                            <a:pt x="1782" y="120"/>
                          </a:lnTo>
                          <a:lnTo>
                            <a:pt x="1783" y="125"/>
                          </a:lnTo>
                          <a:lnTo>
                            <a:pt x="1783" y="126"/>
                          </a:lnTo>
                          <a:lnTo>
                            <a:pt x="1783" y="122"/>
                          </a:lnTo>
                          <a:lnTo>
                            <a:pt x="1784" y="124"/>
                          </a:lnTo>
                          <a:lnTo>
                            <a:pt x="1784" y="125"/>
                          </a:lnTo>
                          <a:lnTo>
                            <a:pt x="1785" y="122"/>
                          </a:lnTo>
                          <a:lnTo>
                            <a:pt x="1785" y="125"/>
                          </a:lnTo>
                          <a:lnTo>
                            <a:pt x="1786" y="126"/>
                          </a:lnTo>
                          <a:lnTo>
                            <a:pt x="1786" y="125"/>
                          </a:lnTo>
                          <a:lnTo>
                            <a:pt x="1786" y="124"/>
                          </a:lnTo>
                          <a:lnTo>
                            <a:pt x="1787" y="127"/>
                          </a:lnTo>
                          <a:lnTo>
                            <a:pt x="1787" y="128"/>
                          </a:lnTo>
                          <a:lnTo>
                            <a:pt x="1788" y="126"/>
                          </a:lnTo>
                          <a:lnTo>
                            <a:pt x="1788" y="129"/>
                          </a:lnTo>
                          <a:lnTo>
                            <a:pt x="1788" y="129"/>
                          </a:lnTo>
                          <a:lnTo>
                            <a:pt x="1789" y="129"/>
                          </a:lnTo>
                          <a:lnTo>
                            <a:pt x="1789" y="127"/>
                          </a:lnTo>
                          <a:lnTo>
                            <a:pt x="1790" y="128"/>
                          </a:lnTo>
                          <a:lnTo>
                            <a:pt x="1790" y="127"/>
                          </a:lnTo>
                          <a:lnTo>
                            <a:pt x="1791" y="127"/>
                          </a:lnTo>
                          <a:lnTo>
                            <a:pt x="1791" y="126"/>
                          </a:lnTo>
                          <a:lnTo>
                            <a:pt x="1791" y="126"/>
                          </a:lnTo>
                          <a:lnTo>
                            <a:pt x="1792" y="126"/>
                          </a:lnTo>
                          <a:lnTo>
                            <a:pt x="1792" y="126"/>
                          </a:lnTo>
                          <a:lnTo>
                            <a:pt x="1793" y="124"/>
                          </a:lnTo>
                          <a:lnTo>
                            <a:pt x="1793" y="125"/>
                          </a:lnTo>
                          <a:lnTo>
                            <a:pt x="1793" y="123"/>
                          </a:lnTo>
                          <a:lnTo>
                            <a:pt x="1794" y="123"/>
                          </a:lnTo>
                          <a:lnTo>
                            <a:pt x="1794" y="121"/>
                          </a:lnTo>
                          <a:lnTo>
                            <a:pt x="1795" y="120"/>
                          </a:lnTo>
                          <a:lnTo>
                            <a:pt x="1795" y="120"/>
                          </a:lnTo>
                          <a:lnTo>
                            <a:pt x="1796" y="123"/>
                          </a:lnTo>
                          <a:lnTo>
                            <a:pt x="1796" y="119"/>
                          </a:lnTo>
                          <a:lnTo>
                            <a:pt x="1796" y="123"/>
                          </a:lnTo>
                          <a:lnTo>
                            <a:pt x="1797" y="121"/>
                          </a:lnTo>
                          <a:lnTo>
                            <a:pt x="1797" y="123"/>
                          </a:lnTo>
                          <a:lnTo>
                            <a:pt x="1798" y="126"/>
                          </a:lnTo>
                          <a:lnTo>
                            <a:pt x="1798" y="124"/>
                          </a:lnTo>
                          <a:lnTo>
                            <a:pt x="1798" y="124"/>
                          </a:lnTo>
                          <a:lnTo>
                            <a:pt x="1799" y="125"/>
                          </a:lnTo>
                          <a:lnTo>
                            <a:pt x="1799" y="126"/>
                          </a:lnTo>
                          <a:lnTo>
                            <a:pt x="1800" y="123"/>
                          </a:lnTo>
                          <a:lnTo>
                            <a:pt x="1800" y="123"/>
                          </a:lnTo>
                          <a:lnTo>
                            <a:pt x="1801" y="126"/>
                          </a:lnTo>
                          <a:lnTo>
                            <a:pt x="1801" y="129"/>
                          </a:lnTo>
                          <a:lnTo>
                            <a:pt x="1801" y="127"/>
                          </a:lnTo>
                          <a:lnTo>
                            <a:pt x="1802" y="130"/>
                          </a:lnTo>
                          <a:lnTo>
                            <a:pt x="1802" y="127"/>
                          </a:lnTo>
                          <a:lnTo>
                            <a:pt x="1803" y="129"/>
                          </a:lnTo>
                          <a:lnTo>
                            <a:pt x="1803" y="131"/>
                          </a:lnTo>
                          <a:lnTo>
                            <a:pt x="1803" y="128"/>
                          </a:lnTo>
                          <a:lnTo>
                            <a:pt x="1804" y="130"/>
                          </a:lnTo>
                          <a:lnTo>
                            <a:pt x="1804" y="130"/>
                          </a:lnTo>
                          <a:lnTo>
                            <a:pt x="1805" y="131"/>
                          </a:lnTo>
                          <a:lnTo>
                            <a:pt x="1805" y="129"/>
                          </a:lnTo>
                          <a:lnTo>
                            <a:pt x="1806" y="127"/>
                          </a:lnTo>
                          <a:lnTo>
                            <a:pt x="1806" y="128"/>
                          </a:lnTo>
                          <a:lnTo>
                            <a:pt x="1806" y="129"/>
                          </a:lnTo>
                          <a:lnTo>
                            <a:pt x="1807" y="126"/>
                          </a:lnTo>
                          <a:lnTo>
                            <a:pt x="1807" y="126"/>
                          </a:lnTo>
                          <a:lnTo>
                            <a:pt x="1808" y="129"/>
                          </a:lnTo>
                          <a:lnTo>
                            <a:pt x="1808" y="125"/>
                          </a:lnTo>
                          <a:lnTo>
                            <a:pt x="1808" y="128"/>
                          </a:lnTo>
                          <a:lnTo>
                            <a:pt x="1809" y="126"/>
                          </a:lnTo>
                          <a:lnTo>
                            <a:pt x="1809" y="127"/>
                          </a:lnTo>
                          <a:lnTo>
                            <a:pt x="1810" y="124"/>
                          </a:lnTo>
                          <a:lnTo>
                            <a:pt x="1810" y="125"/>
                          </a:lnTo>
                          <a:lnTo>
                            <a:pt x="1811" y="124"/>
                          </a:lnTo>
                          <a:lnTo>
                            <a:pt x="1811" y="127"/>
                          </a:lnTo>
                          <a:lnTo>
                            <a:pt x="1811" y="128"/>
                          </a:lnTo>
                          <a:lnTo>
                            <a:pt x="1812" y="127"/>
                          </a:lnTo>
                          <a:lnTo>
                            <a:pt x="1812" y="129"/>
                          </a:lnTo>
                          <a:lnTo>
                            <a:pt x="1813" y="130"/>
                          </a:lnTo>
                          <a:lnTo>
                            <a:pt x="1813" y="129"/>
                          </a:lnTo>
                          <a:lnTo>
                            <a:pt x="1813" y="132"/>
                          </a:lnTo>
                          <a:lnTo>
                            <a:pt x="1814" y="131"/>
                          </a:lnTo>
                          <a:lnTo>
                            <a:pt x="1814" y="131"/>
                          </a:lnTo>
                          <a:lnTo>
                            <a:pt x="1815" y="133"/>
                          </a:lnTo>
                          <a:lnTo>
                            <a:pt x="1815" y="135"/>
                          </a:lnTo>
                          <a:lnTo>
                            <a:pt x="1816" y="133"/>
                          </a:lnTo>
                          <a:lnTo>
                            <a:pt x="1816" y="136"/>
                          </a:lnTo>
                          <a:lnTo>
                            <a:pt x="1816" y="136"/>
                          </a:lnTo>
                          <a:lnTo>
                            <a:pt x="1817" y="137"/>
                          </a:lnTo>
                          <a:lnTo>
                            <a:pt x="1817" y="135"/>
                          </a:lnTo>
                          <a:lnTo>
                            <a:pt x="1818" y="137"/>
                          </a:lnTo>
                          <a:lnTo>
                            <a:pt x="1818" y="136"/>
                          </a:lnTo>
                          <a:lnTo>
                            <a:pt x="1818" y="136"/>
                          </a:lnTo>
                          <a:lnTo>
                            <a:pt x="1819" y="139"/>
                          </a:lnTo>
                          <a:lnTo>
                            <a:pt x="1819" y="136"/>
                          </a:lnTo>
                          <a:lnTo>
                            <a:pt x="1820" y="137"/>
                          </a:lnTo>
                          <a:lnTo>
                            <a:pt x="1820" y="137"/>
                          </a:lnTo>
                          <a:lnTo>
                            <a:pt x="1821" y="138"/>
                          </a:lnTo>
                          <a:lnTo>
                            <a:pt x="1821" y="138"/>
                          </a:lnTo>
                          <a:lnTo>
                            <a:pt x="1821" y="132"/>
                          </a:lnTo>
                          <a:lnTo>
                            <a:pt x="1822" y="135"/>
                          </a:lnTo>
                          <a:lnTo>
                            <a:pt x="1822" y="131"/>
                          </a:lnTo>
                          <a:lnTo>
                            <a:pt x="1823" y="132"/>
                          </a:lnTo>
                          <a:lnTo>
                            <a:pt x="1823" y="133"/>
                          </a:lnTo>
                          <a:lnTo>
                            <a:pt x="1823" y="131"/>
                          </a:lnTo>
                          <a:lnTo>
                            <a:pt x="1824" y="132"/>
                          </a:lnTo>
                          <a:lnTo>
                            <a:pt x="1824" y="129"/>
                          </a:lnTo>
                          <a:lnTo>
                            <a:pt x="1825" y="133"/>
                          </a:lnTo>
                          <a:lnTo>
                            <a:pt x="1825" y="132"/>
                          </a:lnTo>
                          <a:lnTo>
                            <a:pt x="1826" y="132"/>
                          </a:lnTo>
                          <a:lnTo>
                            <a:pt x="1826" y="133"/>
                          </a:lnTo>
                          <a:lnTo>
                            <a:pt x="1826" y="134"/>
                          </a:lnTo>
                          <a:lnTo>
                            <a:pt x="1827" y="132"/>
                          </a:lnTo>
                          <a:lnTo>
                            <a:pt x="1827" y="132"/>
                          </a:lnTo>
                          <a:lnTo>
                            <a:pt x="1828" y="133"/>
                          </a:lnTo>
                          <a:lnTo>
                            <a:pt x="1828" y="133"/>
                          </a:lnTo>
                          <a:lnTo>
                            <a:pt x="1828" y="135"/>
                          </a:lnTo>
                          <a:lnTo>
                            <a:pt x="1829" y="131"/>
                          </a:lnTo>
                          <a:lnTo>
                            <a:pt x="1829" y="135"/>
                          </a:lnTo>
                          <a:lnTo>
                            <a:pt x="1830" y="135"/>
                          </a:lnTo>
                          <a:lnTo>
                            <a:pt x="1830" y="136"/>
                          </a:lnTo>
                          <a:lnTo>
                            <a:pt x="1831" y="133"/>
                          </a:lnTo>
                          <a:lnTo>
                            <a:pt x="1831" y="134"/>
                          </a:lnTo>
                          <a:lnTo>
                            <a:pt x="1831" y="133"/>
                          </a:lnTo>
                          <a:lnTo>
                            <a:pt x="1832" y="130"/>
                          </a:lnTo>
                          <a:lnTo>
                            <a:pt x="1832" y="132"/>
                          </a:lnTo>
                          <a:lnTo>
                            <a:pt x="1833" y="133"/>
                          </a:lnTo>
                          <a:lnTo>
                            <a:pt x="1833" y="131"/>
                          </a:lnTo>
                          <a:lnTo>
                            <a:pt x="1833" y="131"/>
                          </a:lnTo>
                          <a:lnTo>
                            <a:pt x="1834" y="131"/>
                          </a:lnTo>
                          <a:lnTo>
                            <a:pt x="1834" y="125"/>
                          </a:lnTo>
                          <a:lnTo>
                            <a:pt x="1835" y="129"/>
                          </a:lnTo>
                          <a:lnTo>
                            <a:pt x="1835" y="128"/>
                          </a:lnTo>
                          <a:lnTo>
                            <a:pt x="1836" y="127"/>
                          </a:lnTo>
                          <a:lnTo>
                            <a:pt x="1836" y="126"/>
                          </a:lnTo>
                          <a:lnTo>
                            <a:pt x="1836" y="125"/>
                          </a:lnTo>
                          <a:lnTo>
                            <a:pt x="1837" y="126"/>
                          </a:lnTo>
                          <a:lnTo>
                            <a:pt x="1837" y="127"/>
                          </a:lnTo>
                          <a:lnTo>
                            <a:pt x="1838" y="124"/>
                          </a:lnTo>
                          <a:lnTo>
                            <a:pt x="1838" y="123"/>
                          </a:lnTo>
                          <a:lnTo>
                            <a:pt x="1838" y="125"/>
                          </a:lnTo>
                          <a:lnTo>
                            <a:pt x="1839" y="126"/>
                          </a:lnTo>
                          <a:lnTo>
                            <a:pt x="1839" y="127"/>
                          </a:lnTo>
                          <a:lnTo>
                            <a:pt x="1840" y="127"/>
                          </a:lnTo>
                          <a:lnTo>
                            <a:pt x="1840" y="127"/>
                          </a:lnTo>
                          <a:lnTo>
                            <a:pt x="1841" y="128"/>
                          </a:lnTo>
                          <a:lnTo>
                            <a:pt x="1841" y="129"/>
                          </a:lnTo>
                          <a:lnTo>
                            <a:pt x="1841" y="127"/>
                          </a:lnTo>
                          <a:lnTo>
                            <a:pt x="1842" y="128"/>
                          </a:lnTo>
                          <a:lnTo>
                            <a:pt x="1842" y="132"/>
                          </a:lnTo>
                          <a:lnTo>
                            <a:pt x="1843" y="133"/>
                          </a:lnTo>
                          <a:lnTo>
                            <a:pt x="1843" y="133"/>
                          </a:lnTo>
                          <a:lnTo>
                            <a:pt x="1843" y="133"/>
                          </a:lnTo>
                          <a:lnTo>
                            <a:pt x="1844" y="133"/>
                          </a:lnTo>
                          <a:lnTo>
                            <a:pt x="1844" y="131"/>
                          </a:lnTo>
                          <a:lnTo>
                            <a:pt x="1845" y="130"/>
                          </a:lnTo>
                          <a:lnTo>
                            <a:pt x="1845" y="128"/>
                          </a:lnTo>
                          <a:lnTo>
                            <a:pt x="1846" y="131"/>
                          </a:lnTo>
                          <a:lnTo>
                            <a:pt x="1846" y="129"/>
                          </a:lnTo>
                          <a:lnTo>
                            <a:pt x="1846" y="129"/>
                          </a:lnTo>
                          <a:lnTo>
                            <a:pt x="1847" y="127"/>
                          </a:lnTo>
                          <a:lnTo>
                            <a:pt x="1847" y="126"/>
                          </a:lnTo>
                          <a:lnTo>
                            <a:pt x="1848" y="127"/>
                          </a:lnTo>
                          <a:lnTo>
                            <a:pt x="1848" y="123"/>
                          </a:lnTo>
                          <a:lnTo>
                            <a:pt x="1848" y="127"/>
                          </a:lnTo>
                          <a:lnTo>
                            <a:pt x="1849" y="123"/>
                          </a:lnTo>
                          <a:lnTo>
                            <a:pt x="1849" y="123"/>
                          </a:lnTo>
                          <a:lnTo>
                            <a:pt x="1850" y="121"/>
                          </a:lnTo>
                          <a:lnTo>
                            <a:pt x="1850" y="124"/>
                          </a:lnTo>
                          <a:lnTo>
                            <a:pt x="1851" y="124"/>
                          </a:lnTo>
                          <a:lnTo>
                            <a:pt x="1851" y="121"/>
                          </a:lnTo>
                          <a:lnTo>
                            <a:pt x="1851" y="121"/>
                          </a:lnTo>
                          <a:lnTo>
                            <a:pt x="1852" y="121"/>
                          </a:lnTo>
                          <a:lnTo>
                            <a:pt x="1852" y="120"/>
                          </a:lnTo>
                          <a:lnTo>
                            <a:pt x="1853" y="121"/>
                          </a:lnTo>
                          <a:lnTo>
                            <a:pt x="1853" y="123"/>
                          </a:lnTo>
                          <a:lnTo>
                            <a:pt x="1853" y="119"/>
                          </a:lnTo>
                          <a:lnTo>
                            <a:pt x="1854" y="121"/>
                          </a:lnTo>
                          <a:lnTo>
                            <a:pt x="1854" y="119"/>
                          </a:lnTo>
                          <a:lnTo>
                            <a:pt x="1855" y="123"/>
                          </a:lnTo>
                          <a:lnTo>
                            <a:pt x="1855" y="122"/>
                          </a:lnTo>
                          <a:lnTo>
                            <a:pt x="1856" y="124"/>
                          </a:lnTo>
                          <a:lnTo>
                            <a:pt x="1856" y="123"/>
                          </a:lnTo>
                          <a:lnTo>
                            <a:pt x="1856" y="122"/>
                          </a:lnTo>
                          <a:lnTo>
                            <a:pt x="1857" y="123"/>
                          </a:lnTo>
                          <a:lnTo>
                            <a:pt x="1857" y="122"/>
                          </a:lnTo>
                          <a:lnTo>
                            <a:pt x="1858" y="123"/>
                          </a:lnTo>
                          <a:lnTo>
                            <a:pt x="1858" y="124"/>
                          </a:lnTo>
                          <a:lnTo>
                            <a:pt x="1858" y="123"/>
                          </a:lnTo>
                          <a:lnTo>
                            <a:pt x="1859" y="125"/>
                          </a:lnTo>
                          <a:lnTo>
                            <a:pt x="1859" y="125"/>
                          </a:lnTo>
                          <a:lnTo>
                            <a:pt x="1860" y="124"/>
                          </a:lnTo>
                          <a:lnTo>
                            <a:pt x="1860" y="120"/>
                          </a:lnTo>
                          <a:lnTo>
                            <a:pt x="1861" y="121"/>
                          </a:lnTo>
                          <a:lnTo>
                            <a:pt x="1861" y="125"/>
                          </a:lnTo>
                          <a:lnTo>
                            <a:pt x="1861" y="124"/>
                          </a:lnTo>
                          <a:lnTo>
                            <a:pt x="1862" y="123"/>
                          </a:lnTo>
                          <a:lnTo>
                            <a:pt x="1862" y="123"/>
                          </a:lnTo>
                          <a:lnTo>
                            <a:pt x="1863" y="123"/>
                          </a:lnTo>
                          <a:lnTo>
                            <a:pt x="1863" y="121"/>
                          </a:lnTo>
                          <a:lnTo>
                            <a:pt x="1863" y="122"/>
                          </a:lnTo>
                          <a:lnTo>
                            <a:pt x="1864" y="119"/>
                          </a:lnTo>
                          <a:lnTo>
                            <a:pt x="1864" y="120"/>
                          </a:lnTo>
                          <a:lnTo>
                            <a:pt x="1865" y="123"/>
                          </a:lnTo>
                          <a:lnTo>
                            <a:pt x="1865" y="122"/>
                          </a:lnTo>
                          <a:lnTo>
                            <a:pt x="1866" y="120"/>
                          </a:lnTo>
                          <a:lnTo>
                            <a:pt x="1866" y="120"/>
                          </a:lnTo>
                          <a:lnTo>
                            <a:pt x="1866" y="119"/>
                          </a:lnTo>
                          <a:lnTo>
                            <a:pt x="1867" y="121"/>
                          </a:lnTo>
                          <a:lnTo>
                            <a:pt x="1867" y="122"/>
                          </a:lnTo>
                          <a:lnTo>
                            <a:pt x="1868" y="120"/>
                          </a:lnTo>
                          <a:lnTo>
                            <a:pt x="1868" y="121"/>
                          </a:lnTo>
                          <a:lnTo>
                            <a:pt x="1868" y="125"/>
                          </a:lnTo>
                          <a:lnTo>
                            <a:pt x="1869" y="122"/>
                          </a:lnTo>
                          <a:lnTo>
                            <a:pt x="1869" y="122"/>
                          </a:lnTo>
                          <a:lnTo>
                            <a:pt x="1870" y="123"/>
                          </a:lnTo>
                          <a:lnTo>
                            <a:pt x="1870" y="122"/>
                          </a:lnTo>
                          <a:lnTo>
                            <a:pt x="1871" y="125"/>
                          </a:lnTo>
                          <a:lnTo>
                            <a:pt x="1871" y="125"/>
                          </a:lnTo>
                          <a:lnTo>
                            <a:pt x="1871" y="124"/>
                          </a:lnTo>
                          <a:lnTo>
                            <a:pt x="1872" y="126"/>
                          </a:lnTo>
                          <a:lnTo>
                            <a:pt x="1872" y="125"/>
                          </a:lnTo>
                          <a:lnTo>
                            <a:pt x="1873" y="127"/>
                          </a:lnTo>
                          <a:lnTo>
                            <a:pt x="1873" y="124"/>
                          </a:lnTo>
                          <a:lnTo>
                            <a:pt x="1873" y="124"/>
                          </a:lnTo>
                          <a:lnTo>
                            <a:pt x="1874" y="127"/>
                          </a:lnTo>
                          <a:lnTo>
                            <a:pt x="1874" y="127"/>
                          </a:lnTo>
                          <a:lnTo>
                            <a:pt x="1875" y="125"/>
                          </a:lnTo>
                          <a:lnTo>
                            <a:pt x="1875" y="123"/>
                          </a:lnTo>
                          <a:lnTo>
                            <a:pt x="1876" y="123"/>
                          </a:lnTo>
                          <a:lnTo>
                            <a:pt x="1876" y="124"/>
                          </a:lnTo>
                          <a:lnTo>
                            <a:pt x="1876" y="124"/>
                          </a:lnTo>
                          <a:lnTo>
                            <a:pt x="1877" y="125"/>
                          </a:lnTo>
                          <a:lnTo>
                            <a:pt x="1877" y="124"/>
                          </a:lnTo>
                          <a:lnTo>
                            <a:pt x="1878" y="122"/>
                          </a:lnTo>
                          <a:lnTo>
                            <a:pt x="1878" y="122"/>
                          </a:lnTo>
                          <a:lnTo>
                            <a:pt x="1878" y="120"/>
                          </a:lnTo>
                          <a:lnTo>
                            <a:pt x="1879" y="121"/>
                          </a:lnTo>
                          <a:lnTo>
                            <a:pt x="1879" y="120"/>
                          </a:lnTo>
                          <a:lnTo>
                            <a:pt x="1880" y="121"/>
                          </a:lnTo>
                          <a:lnTo>
                            <a:pt x="1880" y="120"/>
                          </a:lnTo>
                          <a:lnTo>
                            <a:pt x="1881" y="123"/>
                          </a:lnTo>
                          <a:lnTo>
                            <a:pt x="1881" y="124"/>
                          </a:lnTo>
                          <a:lnTo>
                            <a:pt x="1881" y="122"/>
                          </a:lnTo>
                          <a:lnTo>
                            <a:pt x="1882" y="125"/>
                          </a:lnTo>
                          <a:lnTo>
                            <a:pt x="1882" y="127"/>
                          </a:lnTo>
                          <a:lnTo>
                            <a:pt x="1883" y="124"/>
                          </a:lnTo>
                          <a:lnTo>
                            <a:pt x="1883" y="126"/>
                          </a:lnTo>
                          <a:lnTo>
                            <a:pt x="1883" y="124"/>
                          </a:lnTo>
                          <a:lnTo>
                            <a:pt x="1884" y="126"/>
                          </a:lnTo>
                          <a:lnTo>
                            <a:pt x="1884" y="125"/>
                          </a:lnTo>
                          <a:lnTo>
                            <a:pt x="1885" y="126"/>
                          </a:lnTo>
                          <a:lnTo>
                            <a:pt x="1885" y="126"/>
                          </a:lnTo>
                          <a:lnTo>
                            <a:pt x="1886" y="127"/>
                          </a:lnTo>
                          <a:lnTo>
                            <a:pt x="1886" y="126"/>
                          </a:lnTo>
                          <a:lnTo>
                            <a:pt x="1886" y="128"/>
                          </a:lnTo>
                          <a:lnTo>
                            <a:pt x="1887" y="128"/>
                          </a:lnTo>
                          <a:lnTo>
                            <a:pt x="1887" y="129"/>
                          </a:lnTo>
                          <a:lnTo>
                            <a:pt x="1888" y="128"/>
                          </a:lnTo>
                          <a:lnTo>
                            <a:pt x="1888" y="126"/>
                          </a:lnTo>
                          <a:lnTo>
                            <a:pt x="1888" y="128"/>
                          </a:lnTo>
                          <a:lnTo>
                            <a:pt x="1889" y="128"/>
                          </a:lnTo>
                          <a:lnTo>
                            <a:pt x="1889" y="127"/>
                          </a:lnTo>
                          <a:lnTo>
                            <a:pt x="1890" y="125"/>
                          </a:lnTo>
                          <a:lnTo>
                            <a:pt x="1890" y="125"/>
                          </a:lnTo>
                          <a:lnTo>
                            <a:pt x="1891" y="126"/>
                          </a:lnTo>
                          <a:lnTo>
                            <a:pt x="1891" y="123"/>
                          </a:lnTo>
                          <a:lnTo>
                            <a:pt x="1891" y="123"/>
                          </a:lnTo>
                          <a:lnTo>
                            <a:pt x="1892" y="121"/>
                          </a:lnTo>
                          <a:lnTo>
                            <a:pt x="1892" y="122"/>
                          </a:lnTo>
                          <a:lnTo>
                            <a:pt x="1893" y="123"/>
                          </a:lnTo>
                          <a:lnTo>
                            <a:pt x="1893" y="124"/>
                          </a:lnTo>
                          <a:lnTo>
                            <a:pt x="1893" y="122"/>
                          </a:lnTo>
                          <a:lnTo>
                            <a:pt x="1894" y="126"/>
                          </a:lnTo>
                          <a:lnTo>
                            <a:pt x="1894" y="123"/>
                          </a:lnTo>
                          <a:lnTo>
                            <a:pt x="1895" y="128"/>
                          </a:lnTo>
                          <a:lnTo>
                            <a:pt x="1895" y="127"/>
                          </a:lnTo>
                          <a:lnTo>
                            <a:pt x="1896" y="124"/>
                          </a:lnTo>
                          <a:lnTo>
                            <a:pt x="1896" y="127"/>
                          </a:lnTo>
                          <a:lnTo>
                            <a:pt x="1896" y="128"/>
                          </a:lnTo>
                          <a:lnTo>
                            <a:pt x="1897" y="128"/>
                          </a:lnTo>
                          <a:lnTo>
                            <a:pt x="1897" y="128"/>
                          </a:lnTo>
                          <a:lnTo>
                            <a:pt x="1898" y="132"/>
                          </a:lnTo>
                          <a:lnTo>
                            <a:pt x="1898" y="133"/>
                          </a:lnTo>
                          <a:lnTo>
                            <a:pt x="1898" y="132"/>
                          </a:lnTo>
                          <a:lnTo>
                            <a:pt x="1899" y="133"/>
                          </a:lnTo>
                          <a:lnTo>
                            <a:pt x="1899" y="133"/>
                          </a:lnTo>
                          <a:lnTo>
                            <a:pt x="1900" y="135"/>
                          </a:lnTo>
                          <a:lnTo>
                            <a:pt x="1900" y="135"/>
                          </a:lnTo>
                          <a:lnTo>
                            <a:pt x="1901" y="133"/>
                          </a:lnTo>
                          <a:lnTo>
                            <a:pt x="1901" y="134"/>
                          </a:lnTo>
                          <a:lnTo>
                            <a:pt x="1901" y="136"/>
                          </a:lnTo>
                          <a:lnTo>
                            <a:pt x="1902" y="133"/>
                          </a:lnTo>
                          <a:lnTo>
                            <a:pt x="1902" y="135"/>
                          </a:lnTo>
                          <a:lnTo>
                            <a:pt x="1903" y="134"/>
                          </a:lnTo>
                          <a:lnTo>
                            <a:pt x="1903" y="133"/>
                          </a:lnTo>
                          <a:lnTo>
                            <a:pt x="1903" y="134"/>
                          </a:lnTo>
                          <a:lnTo>
                            <a:pt x="1904" y="133"/>
                          </a:lnTo>
                          <a:lnTo>
                            <a:pt x="1904" y="132"/>
                          </a:lnTo>
                          <a:lnTo>
                            <a:pt x="1905" y="131"/>
                          </a:lnTo>
                          <a:lnTo>
                            <a:pt x="1905" y="130"/>
                          </a:lnTo>
                          <a:lnTo>
                            <a:pt x="1906" y="129"/>
                          </a:lnTo>
                          <a:lnTo>
                            <a:pt x="1906" y="128"/>
                          </a:lnTo>
                          <a:lnTo>
                            <a:pt x="1906" y="126"/>
                          </a:lnTo>
                          <a:lnTo>
                            <a:pt x="1907" y="130"/>
                          </a:lnTo>
                          <a:lnTo>
                            <a:pt x="1907" y="128"/>
                          </a:lnTo>
                          <a:lnTo>
                            <a:pt x="1908" y="132"/>
                          </a:lnTo>
                          <a:lnTo>
                            <a:pt x="1908" y="126"/>
                          </a:lnTo>
                          <a:lnTo>
                            <a:pt x="1908" y="128"/>
                          </a:lnTo>
                          <a:lnTo>
                            <a:pt x="1909" y="130"/>
                          </a:lnTo>
                          <a:lnTo>
                            <a:pt x="1909" y="130"/>
                          </a:lnTo>
                          <a:lnTo>
                            <a:pt x="1910" y="131"/>
                          </a:lnTo>
                          <a:lnTo>
                            <a:pt x="1910" y="129"/>
                          </a:lnTo>
                          <a:lnTo>
                            <a:pt x="1911" y="131"/>
                          </a:lnTo>
                          <a:lnTo>
                            <a:pt x="1911" y="131"/>
                          </a:lnTo>
                          <a:lnTo>
                            <a:pt x="1911" y="133"/>
                          </a:lnTo>
                          <a:lnTo>
                            <a:pt x="1912" y="130"/>
                          </a:lnTo>
                          <a:lnTo>
                            <a:pt x="1912" y="131"/>
                          </a:lnTo>
                          <a:lnTo>
                            <a:pt x="1913" y="131"/>
                          </a:lnTo>
                          <a:lnTo>
                            <a:pt x="1913" y="134"/>
                          </a:lnTo>
                          <a:lnTo>
                            <a:pt x="1913" y="133"/>
                          </a:lnTo>
                          <a:lnTo>
                            <a:pt x="1914" y="133"/>
                          </a:lnTo>
                          <a:lnTo>
                            <a:pt x="1914" y="134"/>
                          </a:lnTo>
                          <a:lnTo>
                            <a:pt x="1915" y="132"/>
                          </a:lnTo>
                          <a:lnTo>
                            <a:pt x="1915" y="131"/>
                          </a:lnTo>
                          <a:lnTo>
                            <a:pt x="1916" y="132"/>
                          </a:lnTo>
                          <a:lnTo>
                            <a:pt x="1916" y="131"/>
                          </a:lnTo>
                          <a:lnTo>
                            <a:pt x="1916" y="133"/>
                          </a:lnTo>
                          <a:lnTo>
                            <a:pt x="1917" y="132"/>
                          </a:lnTo>
                          <a:lnTo>
                            <a:pt x="1917" y="132"/>
                          </a:lnTo>
                          <a:lnTo>
                            <a:pt x="1918" y="133"/>
                          </a:lnTo>
                          <a:lnTo>
                            <a:pt x="1918" y="133"/>
                          </a:lnTo>
                          <a:lnTo>
                            <a:pt x="1918" y="135"/>
                          </a:lnTo>
                          <a:lnTo>
                            <a:pt x="1919" y="133"/>
                          </a:lnTo>
                          <a:lnTo>
                            <a:pt x="1919" y="132"/>
                          </a:lnTo>
                          <a:lnTo>
                            <a:pt x="1920" y="133"/>
                          </a:lnTo>
                          <a:lnTo>
                            <a:pt x="1920" y="133"/>
                          </a:lnTo>
                          <a:lnTo>
                            <a:pt x="1921" y="134"/>
                          </a:lnTo>
                          <a:lnTo>
                            <a:pt x="1921" y="134"/>
                          </a:lnTo>
                          <a:lnTo>
                            <a:pt x="1921" y="134"/>
                          </a:lnTo>
                          <a:lnTo>
                            <a:pt x="1922" y="133"/>
                          </a:lnTo>
                          <a:lnTo>
                            <a:pt x="1922" y="134"/>
                          </a:lnTo>
                          <a:lnTo>
                            <a:pt x="1923" y="133"/>
                          </a:lnTo>
                          <a:lnTo>
                            <a:pt x="1923" y="134"/>
                          </a:lnTo>
                          <a:lnTo>
                            <a:pt x="1923" y="133"/>
                          </a:lnTo>
                          <a:lnTo>
                            <a:pt x="1924" y="136"/>
                          </a:lnTo>
                          <a:lnTo>
                            <a:pt x="1924" y="136"/>
                          </a:lnTo>
                          <a:lnTo>
                            <a:pt x="1925" y="140"/>
                          </a:lnTo>
                          <a:lnTo>
                            <a:pt x="1925" y="135"/>
                          </a:lnTo>
                          <a:lnTo>
                            <a:pt x="1926" y="138"/>
                          </a:lnTo>
                          <a:lnTo>
                            <a:pt x="1926" y="139"/>
                          </a:lnTo>
                          <a:lnTo>
                            <a:pt x="1926" y="138"/>
                          </a:lnTo>
                          <a:lnTo>
                            <a:pt x="1927" y="138"/>
                          </a:lnTo>
                          <a:lnTo>
                            <a:pt x="1927" y="142"/>
                          </a:lnTo>
                          <a:lnTo>
                            <a:pt x="1928" y="140"/>
                          </a:lnTo>
                          <a:lnTo>
                            <a:pt x="1928" y="140"/>
                          </a:lnTo>
                          <a:lnTo>
                            <a:pt x="1928" y="141"/>
                          </a:lnTo>
                          <a:lnTo>
                            <a:pt x="1929" y="140"/>
                          </a:lnTo>
                          <a:lnTo>
                            <a:pt x="1929" y="139"/>
                          </a:lnTo>
                          <a:lnTo>
                            <a:pt x="1930" y="141"/>
                          </a:lnTo>
                          <a:lnTo>
                            <a:pt x="1930" y="140"/>
                          </a:lnTo>
                          <a:lnTo>
                            <a:pt x="1931" y="138"/>
                          </a:lnTo>
                          <a:lnTo>
                            <a:pt x="1931" y="139"/>
                          </a:lnTo>
                          <a:lnTo>
                            <a:pt x="1931" y="138"/>
                          </a:lnTo>
                          <a:lnTo>
                            <a:pt x="1932" y="139"/>
                          </a:lnTo>
                          <a:lnTo>
                            <a:pt x="1932" y="135"/>
                          </a:lnTo>
                          <a:lnTo>
                            <a:pt x="1933" y="135"/>
                          </a:lnTo>
                          <a:lnTo>
                            <a:pt x="1933" y="135"/>
                          </a:lnTo>
                          <a:lnTo>
                            <a:pt x="1933" y="134"/>
                          </a:lnTo>
                          <a:lnTo>
                            <a:pt x="1934" y="134"/>
                          </a:lnTo>
                          <a:lnTo>
                            <a:pt x="1934" y="130"/>
                          </a:lnTo>
                          <a:lnTo>
                            <a:pt x="1935" y="132"/>
                          </a:lnTo>
                          <a:lnTo>
                            <a:pt x="1935" y="133"/>
                          </a:lnTo>
                          <a:lnTo>
                            <a:pt x="1936" y="134"/>
                          </a:lnTo>
                          <a:lnTo>
                            <a:pt x="1936" y="137"/>
                          </a:lnTo>
                          <a:lnTo>
                            <a:pt x="1936" y="136"/>
                          </a:lnTo>
                          <a:lnTo>
                            <a:pt x="1937" y="132"/>
                          </a:lnTo>
                          <a:lnTo>
                            <a:pt x="1937" y="137"/>
                          </a:lnTo>
                          <a:lnTo>
                            <a:pt x="1938" y="134"/>
                          </a:lnTo>
                          <a:lnTo>
                            <a:pt x="1938" y="134"/>
                          </a:lnTo>
                          <a:lnTo>
                            <a:pt x="1938" y="133"/>
                          </a:lnTo>
                          <a:lnTo>
                            <a:pt x="1939" y="137"/>
                          </a:lnTo>
                          <a:lnTo>
                            <a:pt x="1939" y="137"/>
                          </a:lnTo>
                          <a:lnTo>
                            <a:pt x="1940" y="138"/>
                          </a:lnTo>
                          <a:lnTo>
                            <a:pt x="1940" y="137"/>
                          </a:lnTo>
                          <a:lnTo>
                            <a:pt x="1941" y="137"/>
                          </a:lnTo>
                          <a:lnTo>
                            <a:pt x="1941" y="138"/>
                          </a:lnTo>
                          <a:lnTo>
                            <a:pt x="1941" y="137"/>
                          </a:lnTo>
                          <a:lnTo>
                            <a:pt x="1942" y="140"/>
                          </a:lnTo>
                          <a:lnTo>
                            <a:pt x="1942" y="135"/>
                          </a:lnTo>
                          <a:lnTo>
                            <a:pt x="1943" y="136"/>
                          </a:lnTo>
                          <a:lnTo>
                            <a:pt x="1943" y="137"/>
                          </a:lnTo>
                          <a:lnTo>
                            <a:pt x="1943" y="136"/>
                          </a:lnTo>
                          <a:lnTo>
                            <a:pt x="1944" y="133"/>
                          </a:lnTo>
                          <a:lnTo>
                            <a:pt x="1944" y="133"/>
                          </a:lnTo>
                          <a:lnTo>
                            <a:pt x="1945" y="136"/>
                          </a:lnTo>
                          <a:lnTo>
                            <a:pt x="1945" y="135"/>
                          </a:lnTo>
                          <a:lnTo>
                            <a:pt x="1946" y="134"/>
                          </a:lnTo>
                          <a:lnTo>
                            <a:pt x="1946" y="132"/>
                          </a:lnTo>
                          <a:lnTo>
                            <a:pt x="1946" y="134"/>
                          </a:lnTo>
                          <a:lnTo>
                            <a:pt x="1947" y="133"/>
                          </a:lnTo>
                          <a:lnTo>
                            <a:pt x="1947" y="132"/>
                          </a:lnTo>
                          <a:lnTo>
                            <a:pt x="1948" y="131"/>
                          </a:lnTo>
                          <a:lnTo>
                            <a:pt x="1948" y="129"/>
                          </a:lnTo>
                          <a:lnTo>
                            <a:pt x="1948" y="131"/>
                          </a:lnTo>
                          <a:lnTo>
                            <a:pt x="1949" y="131"/>
                          </a:lnTo>
                          <a:lnTo>
                            <a:pt x="1949" y="132"/>
                          </a:lnTo>
                          <a:lnTo>
                            <a:pt x="1950" y="131"/>
                          </a:lnTo>
                          <a:lnTo>
                            <a:pt x="1950" y="129"/>
                          </a:lnTo>
                          <a:lnTo>
                            <a:pt x="1951" y="130"/>
                          </a:lnTo>
                          <a:lnTo>
                            <a:pt x="1951" y="130"/>
                          </a:lnTo>
                          <a:lnTo>
                            <a:pt x="1951" y="131"/>
                          </a:lnTo>
                          <a:lnTo>
                            <a:pt x="1952" y="132"/>
                          </a:lnTo>
                          <a:lnTo>
                            <a:pt x="1952" y="132"/>
                          </a:lnTo>
                          <a:lnTo>
                            <a:pt x="1953" y="131"/>
                          </a:lnTo>
                          <a:lnTo>
                            <a:pt x="1953" y="128"/>
                          </a:lnTo>
                          <a:lnTo>
                            <a:pt x="1953" y="131"/>
                          </a:lnTo>
                          <a:lnTo>
                            <a:pt x="1954" y="134"/>
                          </a:lnTo>
                          <a:lnTo>
                            <a:pt x="1954" y="133"/>
                          </a:lnTo>
                          <a:lnTo>
                            <a:pt x="1955" y="134"/>
                          </a:lnTo>
                          <a:lnTo>
                            <a:pt x="1955" y="136"/>
                          </a:lnTo>
                          <a:lnTo>
                            <a:pt x="1956" y="135"/>
                          </a:lnTo>
                          <a:lnTo>
                            <a:pt x="1956" y="135"/>
                          </a:lnTo>
                          <a:lnTo>
                            <a:pt x="1956" y="137"/>
                          </a:lnTo>
                          <a:lnTo>
                            <a:pt x="1957" y="134"/>
                          </a:lnTo>
                          <a:lnTo>
                            <a:pt x="1957" y="132"/>
                          </a:lnTo>
                          <a:lnTo>
                            <a:pt x="1958" y="133"/>
                          </a:lnTo>
                          <a:lnTo>
                            <a:pt x="1958" y="134"/>
                          </a:lnTo>
                          <a:lnTo>
                            <a:pt x="1958" y="131"/>
                          </a:lnTo>
                          <a:lnTo>
                            <a:pt x="1959" y="132"/>
                          </a:lnTo>
                          <a:lnTo>
                            <a:pt x="1959" y="129"/>
                          </a:lnTo>
                          <a:lnTo>
                            <a:pt x="1960" y="128"/>
                          </a:lnTo>
                          <a:lnTo>
                            <a:pt x="1960" y="130"/>
                          </a:lnTo>
                          <a:lnTo>
                            <a:pt x="1961" y="127"/>
                          </a:lnTo>
                          <a:lnTo>
                            <a:pt x="1961" y="128"/>
                          </a:lnTo>
                          <a:lnTo>
                            <a:pt x="1961" y="127"/>
                          </a:lnTo>
                          <a:lnTo>
                            <a:pt x="1962" y="124"/>
                          </a:lnTo>
                          <a:lnTo>
                            <a:pt x="1962" y="123"/>
                          </a:lnTo>
                          <a:lnTo>
                            <a:pt x="1963" y="126"/>
                          </a:lnTo>
                          <a:lnTo>
                            <a:pt x="1963" y="128"/>
                          </a:lnTo>
                          <a:lnTo>
                            <a:pt x="1963" y="126"/>
                          </a:lnTo>
                          <a:lnTo>
                            <a:pt x="1964" y="126"/>
                          </a:lnTo>
                          <a:lnTo>
                            <a:pt x="1964" y="127"/>
                          </a:lnTo>
                          <a:lnTo>
                            <a:pt x="1965" y="125"/>
                          </a:lnTo>
                          <a:lnTo>
                            <a:pt x="1965" y="126"/>
                          </a:lnTo>
                          <a:lnTo>
                            <a:pt x="1966" y="130"/>
                          </a:lnTo>
                          <a:lnTo>
                            <a:pt x="1966" y="130"/>
                          </a:lnTo>
                          <a:lnTo>
                            <a:pt x="1966" y="132"/>
                          </a:lnTo>
                          <a:lnTo>
                            <a:pt x="1967" y="131"/>
                          </a:lnTo>
                          <a:lnTo>
                            <a:pt x="1967" y="131"/>
                          </a:lnTo>
                          <a:lnTo>
                            <a:pt x="1968" y="132"/>
                          </a:lnTo>
                          <a:lnTo>
                            <a:pt x="1968" y="132"/>
                          </a:lnTo>
                          <a:lnTo>
                            <a:pt x="1968" y="133"/>
                          </a:lnTo>
                          <a:lnTo>
                            <a:pt x="1969" y="132"/>
                          </a:lnTo>
                          <a:lnTo>
                            <a:pt x="1969" y="134"/>
                          </a:lnTo>
                          <a:lnTo>
                            <a:pt x="1970" y="132"/>
                          </a:lnTo>
                          <a:lnTo>
                            <a:pt x="1970" y="133"/>
                          </a:lnTo>
                          <a:lnTo>
                            <a:pt x="1971" y="132"/>
                          </a:lnTo>
                          <a:lnTo>
                            <a:pt x="1971" y="133"/>
                          </a:lnTo>
                          <a:lnTo>
                            <a:pt x="1971" y="131"/>
                          </a:lnTo>
                          <a:lnTo>
                            <a:pt x="1972" y="133"/>
                          </a:lnTo>
                          <a:lnTo>
                            <a:pt x="1972" y="136"/>
                          </a:lnTo>
                          <a:lnTo>
                            <a:pt x="1973" y="132"/>
                          </a:lnTo>
                          <a:lnTo>
                            <a:pt x="1973" y="129"/>
                          </a:lnTo>
                          <a:lnTo>
                            <a:pt x="1973" y="130"/>
                          </a:lnTo>
                          <a:lnTo>
                            <a:pt x="1974" y="129"/>
                          </a:lnTo>
                          <a:lnTo>
                            <a:pt x="1974" y="130"/>
                          </a:lnTo>
                          <a:lnTo>
                            <a:pt x="1975" y="129"/>
                          </a:lnTo>
                          <a:lnTo>
                            <a:pt x="1975" y="128"/>
                          </a:lnTo>
                          <a:lnTo>
                            <a:pt x="1976" y="126"/>
                          </a:lnTo>
                          <a:lnTo>
                            <a:pt x="1976" y="130"/>
                          </a:lnTo>
                          <a:lnTo>
                            <a:pt x="1976" y="129"/>
                          </a:lnTo>
                          <a:lnTo>
                            <a:pt x="1977" y="128"/>
                          </a:lnTo>
                          <a:lnTo>
                            <a:pt x="1977" y="130"/>
                          </a:lnTo>
                          <a:lnTo>
                            <a:pt x="1978" y="130"/>
                          </a:lnTo>
                          <a:lnTo>
                            <a:pt x="1978" y="129"/>
                          </a:lnTo>
                          <a:lnTo>
                            <a:pt x="1978" y="127"/>
                          </a:lnTo>
                          <a:lnTo>
                            <a:pt x="1979" y="130"/>
                          </a:lnTo>
                          <a:lnTo>
                            <a:pt x="1979" y="129"/>
                          </a:lnTo>
                          <a:lnTo>
                            <a:pt x="1980" y="132"/>
                          </a:lnTo>
                          <a:lnTo>
                            <a:pt x="1980" y="130"/>
                          </a:lnTo>
                          <a:lnTo>
                            <a:pt x="1981" y="130"/>
                          </a:lnTo>
                          <a:lnTo>
                            <a:pt x="1981" y="130"/>
                          </a:lnTo>
                          <a:lnTo>
                            <a:pt x="1981" y="135"/>
                          </a:lnTo>
                          <a:lnTo>
                            <a:pt x="1982" y="132"/>
                          </a:lnTo>
                          <a:lnTo>
                            <a:pt x="1982" y="134"/>
                          </a:lnTo>
                          <a:lnTo>
                            <a:pt x="1983" y="132"/>
                          </a:lnTo>
                          <a:lnTo>
                            <a:pt x="1983" y="134"/>
                          </a:lnTo>
                          <a:lnTo>
                            <a:pt x="1983" y="134"/>
                          </a:lnTo>
                          <a:lnTo>
                            <a:pt x="1984" y="134"/>
                          </a:lnTo>
                          <a:lnTo>
                            <a:pt x="1984" y="137"/>
                          </a:lnTo>
                          <a:lnTo>
                            <a:pt x="1985" y="135"/>
                          </a:lnTo>
                          <a:lnTo>
                            <a:pt x="1985" y="137"/>
                          </a:lnTo>
                          <a:lnTo>
                            <a:pt x="1986" y="137"/>
                          </a:lnTo>
                          <a:lnTo>
                            <a:pt x="1986" y="135"/>
                          </a:lnTo>
                          <a:lnTo>
                            <a:pt x="1986" y="132"/>
                          </a:lnTo>
                          <a:lnTo>
                            <a:pt x="1987" y="135"/>
                          </a:lnTo>
                          <a:lnTo>
                            <a:pt x="1987" y="134"/>
                          </a:lnTo>
                          <a:lnTo>
                            <a:pt x="1988" y="133"/>
                          </a:lnTo>
                          <a:lnTo>
                            <a:pt x="1988" y="133"/>
                          </a:lnTo>
                          <a:lnTo>
                            <a:pt x="1988" y="130"/>
                          </a:lnTo>
                          <a:lnTo>
                            <a:pt x="1989" y="129"/>
                          </a:lnTo>
                          <a:lnTo>
                            <a:pt x="1989" y="128"/>
                          </a:lnTo>
                          <a:lnTo>
                            <a:pt x="1990" y="129"/>
                          </a:lnTo>
                          <a:lnTo>
                            <a:pt x="1990" y="125"/>
                          </a:lnTo>
                          <a:lnTo>
                            <a:pt x="1991" y="127"/>
                          </a:lnTo>
                          <a:lnTo>
                            <a:pt x="1991" y="128"/>
                          </a:lnTo>
                          <a:lnTo>
                            <a:pt x="1991" y="130"/>
                          </a:lnTo>
                          <a:lnTo>
                            <a:pt x="1992" y="128"/>
                          </a:lnTo>
                          <a:lnTo>
                            <a:pt x="1992" y="126"/>
                          </a:lnTo>
                          <a:lnTo>
                            <a:pt x="1993" y="128"/>
                          </a:lnTo>
                          <a:lnTo>
                            <a:pt x="1993" y="126"/>
                          </a:lnTo>
                          <a:lnTo>
                            <a:pt x="1993" y="129"/>
                          </a:lnTo>
                          <a:lnTo>
                            <a:pt x="1994" y="131"/>
                          </a:lnTo>
                          <a:lnTo>
                            <a:pt x="1994" y="129"/>
                          </a:lnTo>
                          <a:lnTo>
                            <a:pt x="1995" y="129"/>
                          </a:lnTo>
                          <a:lnTo>
                            <a:pt x="1995" y="132"/>
                          </a:lnTo>
                          <a:lnTo>
                            <a:pt x="1996" y="134"/>
                          </a:lnTo>
                          <a:lnTo>
                            <a:pt x="1996" y="131"/>
                          </a:lnTo>
                          <a:lnTo>
                            <a:pt x="1996" y="131"/>
                          </a:lnTo>
                          <a:lnTo>
                            <a:pt x="1997" y="135"/>
                          </a:lnTo>
                          <a:lnTo>
                            <a:pt x="1997" y="132"/>
                          </a:lnTo>
                          <a:lnTo>
                            <a:pt x="1998" y="130"/>
                          </a:lnTo>
                          <a:lnTo>
                            <a:pt x="1998" y="131"/>
                          </a:lnTo>
                          <a:lnTo>
                            <a:pt x="1998" y="136"/>
                          </a:lnTo>
                          <a:lnTo>
                            <a:pt x="1999" y="135"/>
                          </a:lnTo>
                          <a:lnTo>
                            <a:pt x="1999" y="133"/>
                          </a:lnTo>
                          <a:lnTo>
                            <a:pt x="2000" y="134"/>
                          </a:lnTo>
                          <a:lnTo>
                            <a:pt x="2000" y="133"/>
                          </a:lnTo>
                          <a:lnTo>
                            <a:pt x="2001" y="133"/>
                          </a:lnTo>
                          <a:lnTo>
                            <a:pt x="2001" y="133"/>
                          </a:lnTo>
                          <a:lnTo>
                            <a:pt x="2001" y="132"/>
                          </a:lnTo>
                          <a:lnTo>
                            <a:pt x="2002" y="133"/>
                          </a:lnTo>
                          <a:lnTo>
                            <a:pt x="2002" y="132"/>
                          </a:lnTo>
                          <a:lnTo>
                            <a:pt x="2003" y="132"/>
                          </a:lnTo>
                          <a:lnTo>
                            <a:pt x="2003" y="130"/>
                          </a:lnTo>
                          <a:lnTo>
                            <a:pt x="2003" y="130"/>
                          </a:lnTo>
                          <a:lnTo>
                            <a:pt x="2004" y="132"/>
                          </a:lnTo>
                          <a:lnTo>
                            <a:pt x="2004" y="130"/>
                          </a:lnTo>
                          <a:lnTo>
                            <a:pt x="2005" y="132"/>
                          </a:lnTo>
                          <a:lnTo>
                            <a:pt x="2005" y="132"/>
                          </a:lnTo>
                          <a:lnTo>
                            <a:pt x="2006" y="133"/>
                          </a:lnTo>
                          <a:lnTo>
                            <a:pt x="2006" y="132"/>
                          </a:lnTo>
                          <a:lnTo>
                            <a:pt x="2006" y="133"/>
                          </a:lnTo>
                          <a:lnTo>
                            <a:pt x="2007" y="134"/>
                          </a:lnTo>
                          <a:lnTo>
                            <a:pt x="2007" y="135"/>
                          </a:lnTo>
                          <a:lnTo>
                            <a:pt x="2008" y="135"/>
                          </a:lnTo>
                          <a:lnTo>
                            <a:pt x="2008" y="135"/>
                          </a:lnTo>
                          <a:lnTo>
                            <a:pt x="2008" y="133"/>
                          </a:lnTo>
                          <a:lnTo>
                            <a:pt x="2009" y="132"/>
                          </a:lnTo>
                          <a:lnTo>
                            <a:pt x="2009" y="134"/>
                          </a:lnTo>
                          <a:lnTo>
                            <a:pt x="2010" y="134"/>
                          </a:lnTo>
                          <a:lnTo>
                            <a:pt x="2010" y="133"/>
                          </a:lnTo>
                          <a:lnTo>
                            <a:pt x="2011" y="133"/>
                          </a:lnTo>
                          <a:lnTo>
                            <a:pt x="2011" y="134"/>
                          </a:lnTo>
                          <a:lnTo>
                            <a:pt x="2011" y="134"/>
                          </a:lnTo>
                          <a:lnTo>
                            <a:pt x="2012" y="134"/>
                          </a:lnTo>
                          <a:lnTo>
                            <a:pt x="2012" y="136"/>
                          </a:lnTo>
                          <a:lnTo>
                            <a:pt x="2013" y="138"/>
                          </a:lnTo>
                          <a:lnTo>
                            <a:pt x="2013" y="133"/>
                          </a:lnTo>
                          <a:lnTo>
                            <a:pt x="2013" y="134"/>
                          </a:lnTo>
                          <a:lnTo>
                            <a:pt x="2014" y="134"/>
                          </a:lnTo>
                          <a:lnTo>
                            <a:pt x="2014" y="134"/>
                          </a:lnTo>
                          <a:lnTo>
                            <a:pt x="2015" y="135"/>
                          </a:lnTo>
                          <a:lnTo>
                            <a:pt x="2015" y="133"/>
                          </a:lnTo>
                          <a:lnTo>
                            <a:pt x="2016" y="131"/>
                          </a:lnTo>
                          <a:lnTo>
                            <a:pt x="2016" y="132"/>
                          </a:lnTo>
                          <a:lnTo>
                            <a:pt x="2016" y="132"/>
                          </a:lnTo>
                          <a:lnTo>
                            <a:pt x="2017" y="130"/>
                          </a:lnTo>
                          <a:lnTo>
                            <a:pt x="2017" y="131"/>
                          </a:lnTo>
                          <a:lnTo>
                            <a:pt x="2018" y="131"/>
                          </a:lnTo>
                          <a:lnTo>
                            <a:pt x="2018" y="126"/>
                          </a:lnTo>
                          <a:lnTo>
                            <a:pt x="2018" y="130"/>
                          </a:lnTo>
                          <a:lnTo>
                            <a:pt x="2019" y="130"/>
                          </a:lnTo>
                          <a:lnTo>
                            <a:pt x="2019" y="130"/>
                          </a:lnTo>
                          <a:lnTo>
                            <a:pt x="2020" y="130"/>
                          </a:lnTo>
                          <a:lnTo>
                            <a:pt x="2020" y="130"/>
                          </a:lnTo>
                          <a:lnTo>
                            <a:pt x="2021" y="130"/>
                          </a:lnTo>
                          <a:lnTo>
                            <a:pt x="2021" y="133"/>
                          </a:lnTo>
                          <a:lnTo>
                            <a:pt x="2021" y="135"/>
                          </a:lnTo>
                          <a:lnTo>
                            <a:pt x="2022" y="134"/>
                          </a:lnTo>
                          <a:lnTo>
                            <a:pt x="2022" y="133"/>
                          </a:lnTo>
                          <a:lnTo>
                            <a:pt x="2023" y="134"/>
                          </a:lnTo>
                          <a:lnTo>
                            <a:pt x="2023" y="134"/>
                          </a:lnTo>
                          <a:lnTo>
                            <a:pt x="2023" y="132"/>
                          </a:lnTo>
                          <a:lnTo>
                            <a:pt x="2024" y="133"/>
                          </a:lnTo>
                          <a:lnTo>
                            <a:pt x="2024" y="136"/>
                          </a:lnTo>
                          <a:lnTo>
                            <a:pt x="2025" y="138"/>
                          </a:lnTo>
                          <a:lnTo>
                            <a:pt x="2025" y="136"/>
                          </a:lnTo>
                          <a:lnTo>
                            <a:pt x="2026" y="133"/>
                          </a:lnTo>
                          <a:lnTo>
                            <a:pt x="2026" y="130"/>
                          </a:lnTo>
                          <a:lnTo>
                            <a:pt x="2026" y="133"/>
                          </a:lnTo>
                          <a:lnTo>
                            <a:pt x="2027" y="131"/>
                          </a:lnTo>
                          <a:lnTo>
                            <a:pt x="2027" y="133"/>
                          </a:lnTo>
                          <a:lnTo>
                            <a:pt x="2028" y="130"/>
                          </a:lnTo>
                          <a:lnTo>
                            <a:pt x="2028" y="131"/>
                          </a:lnTo>
                          <a:lnTo>
                            <a:pt x="2028" y="130"/>
                          </a:lnTo>
                          <a:lnTo>
                            <a:pt x="2029" y="130"/>
                          </a:lnTo>
                          <a:lnTo>
                            <a:pt x="2029" y="132"/>
                          </a:lnTo>
                          <a:lnTo>
                            <a:pt x="2030" y="131"/>
                          </a:lnTo>
                          <a:lnTo>
                            <a:pt x="2030" y="131"/>
                          </a:lnTo>
                          <a:lnTo>
                            <a:pt x="2031" y="128"/>
                          </a:lnTo>
                          <a:lnTo>
                            <a:pt x="2031" y="129"/>
                          </a:lnTo>
                          <a:lnTo>
                            <a:pt x="2031" y="129"/>
                          </a:lnTo>
                          <a:lnTo>
                            <a:pt x="2032" y="127"/>
                          </a:lnTo>
                          <a:lnTo>
                            <a:pt x="2032" y="131"/>
                          </a:lnTo>
                          <a:lnTo>
                            <a:pt x="2033" y="129"/>
                          </a:lnTo>
                          <a:lnTo>
                            <a:pt x="2033" y="129"/>
                          </a:lnTo>
                          <a:lnTo>
                            <a:pt x="2033" y="130"/>
                          </a:lnTo>
                          <a:lnTo>
                            <a:pt x="2034" y="129"/>
                          </a:lnTo>
                          <a:lnTo>
                            <a:pt x="2034" y="130"/>
                          </a:lnTo>
                          <a:lnTo>
                            <a:pt x="2035" y="129"/>
                          </a:lnTo>
                          <a:lnTo>
                            <a:pt x="2035" y="130"/>
                          </a:lnTo>
                          <a:lnTo>
                            <a:pt x="2036" y="130"/>
                          </a:lnTo>
                          <a:lnTo>
                            <a:pt x="2036" y="131"/>
                          </a:lnTo>
                          <a:lnTo>
                            <a:pt x="2036" y="129"/>
                          </a:lnTo>
                          <a:lnTo>
                            <a:pt x="2037" y="129"/>
                          </a:lnTo>
                          <a:lnTo>
                            <a:pt x="2037" y="130"/>
                          </a:lnTo>
                          <a:lnTo>
                            <a:pt x="2038" y="132"/>
                          </a:lnTo>
                          <a:lnTo>
                            <a:pt x="2038" y="133"/>
                          </a:lnTo>
                          <a:lnTo>
                            <a:pt x="2038" y="135"/>
                          </a:lnTo>
                          <a:lnTo>
                            <a:pt x="2039" y="132"/>
                          </a:lnTo>
                          <a:lnTo>
                            <a:pt x="2039" y="134"/>
                          </a:lnTo>
                          <a:lnTo>
                            <a:pt x="2040" y="135"/>
                          </a:lnTo>
                          <a:lnTo>
                            <a:pt x="2040" y="135"/>
                          </a:lnTo>
                          <a:lnTo>
                            <a:pt x="2041" y="136"/>
                          </a:lnTo>
                          <a:lnTo>
                            <a:pt x="2041" y="133"/>
                          </a:lnTo>
                          <a:lnTo>
                            <a:pt x="2041" y="134"/>
                          </a:lnTo>
                          <a:lnTo>
                            <a:pt x="2042" y="133"/>
                          </a:lnTo>
                          <a:lnTo>
                            <a:pt x="2042" y="135"/>
                          </a:lnTo>
                          <a:lnTo>
                            <a:pt x="2043" y="134"/>
                          </a:lnTo>
                          <a:lnTo>
                            <a:pt x="2043" y="133"/>
                          </a:lnTo>
                          <a:lnTo>
                            <a:pt x="2043" y="133"/>
                          </a:lnTo>
                          <a:lnTo>
                            <a:pt x="2044" y="129"/>
                          </a:lnTo>
                          <a:lnTo>
                            <a:pt x="2044" y="129"/>
                          </a:lnTo>
                          <a:lnTo>
                            <a:pt x="2045" y="127"/>
                          </a:lnTo>
                          <a:lnTo>
                            <a:pt x="2045" y="127"/>
                          </a:lnTo>
                          <a:lnTo>
                            <a:pt x="2046" y="129"/>
                          </a:lnTo>
                          <a:lnTo>
                            <a:pt x="2046" y="127"/>
                          </a:lnTo>
                          <a:lnTo>
                            <a:pt x="2046" y="131"/>
                          </a:lnTo>
                          <a:lnTo>
                            <a:pt x="2047" y="131"/>
                          </a:lnTo>
                          <a:lnTo>
                            <a:pt x="2047" y="130"/>
                          </a:lnTo>
                          <a:lnTo>
                            <a:pt x="2048" y="132"/>
                          </a:lnTo>
                          <a:lnTo>
                            <a:pt x="2048" y="131"/>
                          </a:lnTo>
                          <a:lnTo>
                            <a:pt x="2048" y="132"/>
                          </a:lnTo>
                          <a:lnTo>
                            <a:pt x="2049" y="130"/>
                          </a:lnTo>
                          <a:lnTo>
                            <a:pt x="2049" y="130"/>
                          </a:lnTo>
                          <a:lnTo>
                            <a:pt x="2050" y="132"/>
                          </a:lnTo>
                          <a:lnTo>
                            <a:pt x="2050" y="131"/>
                          </a:lnTo>
                          <a:lnTo>
                            <a:pt x="2051" y="132"/>
                          </a:lnTo>
                          <a:lnTo>
                            <a:pt x="2051" y="135"/>
                          </a:lnTo>
                          <a:lnTo>
                            <a:pt x="2051" y="135"/>
                          </a:lnTo>
                          <a:lnTo>
                            <a:pt x="2052" y="137"/>
                          </a:lnTo>
                          <a:lnTo>
                            <a:pt x="2052" y="136"/>
                          </a:lnTo>
                          <a:lnTo>
                            <a:pt x="2053" y="137"/>
                          </a:lnTo>
                          <a:lnTo>
                            <a:pt x="2053" y="140"/>
                          </a:lnTo>
                          <a:lnTo>
                            <a:pt x="2053" y="138"/>
                          </a:lnTo>
                          <a:lnTo>
                            <a:pt x="2054" y="137"/>
                          </a:lnTo>
                          <a:lnTo>
                            <a:pt x="2054" y="138"/>
                          </a:lnTo>
                          <a:lnTo>
                            <a:pt x="2055" y="137"/>
                          </a:lnTo>
                          <a:lnTo>
                            <a:pt x="2055" y="135"/>
                          </a:lnTo>
                          <a:lnTo>
                            <a:pt x="2056" y="134"/>
                          </a:lnTo>
                          <a:lnTo>
                            <a:pt x="2056" y="137"/>
                          </a:lnTo>
                          <a:lnTo>
                            <a:pt x="2056" y="133"/>
                          </a:lnTo>
                          <a:lnTo>
                            <a:pt x="2057" y="132"/>
                          </a:lnTo>
                          <a:lnTo>
                            <a:pt x="2057" y="132"/>
                          </a:lnTo>
                          <a:lnTo>
                            <a:pt x="2058" y="131"/>
                          </a:lnTo>
                          <a:lnTo>
                            <a:pt x="2058" y="130"/>
                          </a:lnTo>
                          <a:lnTo>
                            <a:pt x="2058" y="133"/>
                          </a:lnTo>
                          <a:lnTo>
                            <a:pt x="2059" y="129"/>
                          </a:lnTo>
                          <a:lnTo>
                            <a:pt x="2059" y="131"/>
                          </a:lnTo>
                          <a:lnTo>
                            <a:pt x="2060" y="130"/>
                          </a:lnTo>
                          <a:lnTo>
                            <a:pt x="2060" y="130"/>
                          </a:lnTo>
                          <a:lnTo>
                            <a:pt x="2061" y="130"/>
                          </a:lnTo>
                          <a:lnTo>
                            <a:pt x="2061" y="128"/>
                          </a:lnTo>
                          <a:lnTo>
                            <a:pt x="2061" y="131"/>
                          </a:lnTo>
                          <a:lnTo>
                            <a:pt x="2062" y="128"/>
                          </a:lnTo>
                          <a:lnTo>
                            <a:pt x="2062" y="129"/>
                          </a:lnTo>
                          <a:lnTo>
                            <a:pt x="2063" y="128"/>
                          </a:lnTo>
                          <a:lnTo>
                            <a:pt x="2063" y="131"/>
                          </a:lnTo>
                          <a:lnTo>
                            <a:pt x="2063" y="129"/>
                          </a:lnTo>
                          <a:lnTo>
                            <a:pt x="2064" y="128"/>
                          </a:lnTo>
                          <a:lnTo>
                            <a:pt x="2064" y="130"/>
                          </a:lnTo>
                          <a:lnTo>
                            <a:pt x="2065" y="131"/>
                          </a:lnTo>
                          <a:lnTo>
                            <a:pt x="2065" y="131"/>
                          </a:lnTo>
                          <a:lnTo>
                            <a:pt x="2066" y="134"/>
                          </a:lnTo>
                          <a:lnTo>
                            <a:pt x="2066" y="134"/>
                          </a:lnTo>
                          <a:lnTo>
                            <a:pt x="2066" y="134"/>
                          </a:lnTo>
                          <a:lnTo>
                            <a:pt x="2067" y="135"/>
                          </a:lnTo>
                          <a:lnTo>
                            <a:pt x="2067" y="131"/>
                          </a:lnTo>
                          <a:lnTo>
                            <a:pt x="2068" y="132"/>
                          </a:lnTo>
                          <a:lnTo>
                            <a:pt x="2068" y="132"/>
                          </a:lnTo>
                          <a:lnTo>
                            <a:pt x="2068" y="134"/>
                          </a:lnTo>
                          <a:lnTo>
                            <a:pt x="2069" y="132"/>
                          </a:lnTo>
                          <a:lnTo>
                            <a:pt x="2069" y="131"/>
                          </a:lnTo>
                          <a:lnTo>
                            <a:pt x="2070" y="131"/>
                          </a:lnTo>
                          <a:lnTo>
                            <a:pt x="2070" y="130"/>
                          </a:lnTo>
                          <a:lnTo>
                            <a:pt x="2071" y="131"/>
                          </a:lnTo>
                          <a:lnTo>
                            <a:pt x="2071" y="131"/>
                          </a:lnTo>
                          <a:lnTo>
                            <a:pt x="2071" y="128"/>
                          </a:lnTo>
                          <a:lnTo>
                            <a:pt x="2072" y="128"/>
                          </a:lnTo>
                          <a:lnTo>
                            <a:pt x="2072" y="127"/>
                          </a:lnTo>
                          <a:lnTo>
                            <a:pt x="2073" y="127"/>
                          </a:lnTo>
                          <a:lnTo>
                            <a:pt x="2073" y="126"/>
                          </a:lnTo>
                          <a:lnTo>
                            <a:pt x="2073" y="127"/>
                          </a:lnTo>
                          <a:lnTo>
                            <a:pt x="2074" y="126"/>
                          </a:lnTo>
                          <a:lnTo>
                            <a:pt x="2074" y="128"/>
                          </a:lnTo>
                          <a:lnTo>
                            <a:pt x="2075" y="129"/>
                          </a:lnTo>
                          <a:lnTo>
                            <a:pt x="2075" y="129"/>
                          </a:lnTo>
                          <a:lnTo>
                            <a:pt x="2076" y="127"/>
                          </a:lnTo>
                          <a:lnTo>
                            <a:pt x="2076" y="131"/>
                          </a:lnTo>
                          <a:lnTo>
                            <a:pt x="2076" y="129"/>
                          </a:lnTo>
                          <a:lnTo>
                            <a:pt x="2077" y="129"/>
                          </a:lnTo>
                          <a:lnTo>
                            <a:pt x="2077" y="132"/>
                          </a:lnTo>
                          <a:lnTo>
                            <a:pt x="2078" y="133"/>
                          </a:lnTo>
                          <a:lnTo>
                            <a:pt x="2078" y="132"/>
                          </a:lnTo>
                          <a:lnTo>
                            <a:pt x="2078" y="132"/>
                          </a:lnTo>
                          <a:lnTo>
                            <a:pt x="2079" y="134"/>
                          </a:lnTo>
                          <a:lnTo>
                            <a:pt x="2079" y="134"/>
                          </a:lnTo>
                          <a:lnTo>
                            <a:pt x="2080" y="133"/>
                          </a:lnTo>
                          <a:lnTo>
                            <a:pt x="2080" y="134"/>
                          </a:lnTo>
                          <a:lnTo>
                            <a:pt x="2081" y="134"/>
                          </a:lnTo>
                          <a:lnTo>
                            <a:pt x="2081" y="134"/>
                          </a:lnTo>
                          <a:lnTo>
                            <a:pt x="2081" y="134"/>
                          </a:lnTo>
                          <a:lnTo>
                            <a:pt x="2082" y="131"/>
                          </a:lnTo>
                          <a:lnTo>
                            <a:pt x="2082" y="131"/>
                          </a:lnTo>
                          <a:lnTo>
                            <a:pt x="2083" y="131"/>
                          </a:lnTo>
                          <a:lnTo>
                            <a:pt x="2083" y="131"/>
                          </a:lnTo>
                          <a:lnTo>
                            <a:pt x="2083" y="131"/>
                          </a:lnTo>
                          <a:lnTo>
                            <a:pt x="2084" y="131"/>
                          </a:lnTo>
                          <a:lnTo>
                            <a:pt x="2084" y="131"/>
                          </a:lnTo>
                          <a:lnTo>
                            <a:pt x="2085" y="129"/>
                          </a:lnTo>
                          <a:lnTo>
                            <a:pt x="2085" y="129"/>
                          </a:lnTo>
                          <a:lnTo>
                            <a:pt x="2086" y="130"/>
                          </a:lnTo>
                          <a:lnTo>
                            <a:pt x="2086" y="129"/>
                          </a:lnTo>
                          <a:lnTo>
                            <a:pt x="2086" y="129"/>
                          </a:lnTo>
                          <a:lnTo>
                            <a:pt x="2087" y="127"/>
                          </a:lnTo>
                          <a:lnTo>
                            <a:pt x="2087" y="131"/>
                          </a:lnTo>
                          <a:lnTo>
                            <a:pt x="2088" y="130"/>
                          </a:lnTo>
                          <a:lnTo>
                            <a:pt x="2088" y="129"/>
                          </a:lnTo>
                          <a:lnTo>
                            <a:pt x="2088" y="130"/>
                          </a:lnTo>
                          <a:lnTo>
                            <a:pt x="2089" y="127"/>
                          </a:lnTo>
                          <a:lnTo>
                            <a:pt x="2089" y="130"/>
                          </a:lnTo>
                          <a:lnTo>
                            <a:pt x="2090" y="130"/>
                          </a:lnTo>
                          <a:lnTo>
                            <a:pt x="2090" y="130"/>
                          </a:lnTo>
                          <a:lnTo>
                            <a:pt x="2091" y="130"/>
                          </a:lnTo>
                          <a:lnTo>
                            <a:pt x="2091" y="130"/>
                          </a:lnTo>
                          <a:lnTo>
                            <a:pt x="2091" y="131"/>
                          </a:lnTo>
                          <a:lnTo>
                            <a:pt x="2092" y="130"/>
                          </a:lnTo>
                          <a:lnTo>
                            <a:pt x="2092" y="132"/>
                          </a:lnTo>
                          <a:lnTo>
                            <a:pt x="2093" y="130"/>
                          </a:lnTo>
                          <a:lnTo>
                            <a:pt x="2093" y="134"/>
                          </a:lnTo>
                          <a:lnTo>
                            <a:pt x="2093" y="132"/>
                          </a:lnTo>
                          <a:lnTo>
                            <a:pt x="2094" y="133"/>
                          </a:lnTo>
                          <a:lnTo>
                            <a:pt x="2094" y="132"/>
                          </a:lnTo>
                          <a:lnTo>
                            <a:pt x="2095" y="132"/>
                          </a:lnTo>
                          <a:lnTo>
                            <a:pt x="2095" y="132"/>
                          </a:lnTo>
                          <a:lnTo>
                            <a:pt x="2096" y="131"/>
                          </a:lnTo>
                          <a:lnTo>
                            <a:pt x="2096" y="134"/>
                          </a:lnTo>
                          <a:lnTo>
                            <a:pt x="2096" y="132"/>
                          </a:lnTo>
                          <a:lnTo>
                            <a:pt x="2097" y="131"/>
                          </a:lnTo>
                          <a:lnTo>
                            <a:pt x="2097" y="133"/>
                          </a:lnTo>
                          <a:lnTo>
                            <a:pt x="2098" y="129"/>
                          </a:lnTo>
                          <a:lnTo>
                            <a:pt x="2098" y="130"/>
                          </a:lnTo>
                          <a:lnTo>
                            <a:pt x="2098" y="130"/>
                          </a:lnTo>
                          <a:lnTo>
                            <a:pt x="2099" y="129"/>
                          </a:lnTo>
                          <a:lnTo>
                            <a:pt x="2099" y="128"/>
                          </a:lnTo>
                          <a:lnTo>
                            <a:pt x="2100" y="127"/>
                          </a:lnTo>
                          <a:lnTo>
                            <a:pt x="2100" y="126"/>
                          </a:lnTo>
                          <a:lnTo>
                            <a:pt x="2101" y="126"/>
                          </a:lnTo>
                          <a:lnTo>
                            <a:pt x="2101" y="127"/>
                          </a:lnTo>
                          <a:lnTo>
                            <a:pt x="2101" y="127"/>
                          </a:lnTo>
                          <a:lnTo>
                            <a:pt x="2102" y="122"/>
                          </a:lnTo>
                          <a:lnTo>
                            <a:pt x="2102" y="127"/>
                          </a:lnTo>
                          <a:lnTo>
                            <a:pt x="2103" y="125"/>
                          </a:lnTo>
                          <a:lnTo>
                            <a:pt x="2103" y="126"/>
                          </a:lnTo>
                          <a:lnTo>
                            <a:pt x="2103" y="128"/>
                          </a:lnTo>
                          <a:lnTo>
                            <a:pt x="2104" y="129"/>
                          </a:lnTo>
                          <a:lnTo>
                            <a:pt x="2104" y="130"/>
                          </a:lnTo>
                          <a:lnTo>
                            <a:pt x="2105" y="129"/>
                          </a:lnTo>
                          <a:lnTo>
                            <a:pt x="2105" y="131"/>
                          </a:lnTo>
                          <a:lnTo>
                            <a:pt x="2106" y="133"/>
                          </a:lnTo>
                          <a:lnTo>
                            <a:pt x="2106" y="132"/>
                          </a:lnTo>
                          <a:lnTo>
                            <a:pt x="2106" y="132"/>
                          </a:lnTo>
                          <a:lnTo>
                            <a:pt x="2107" y="132"/>
                          </a:lnTo>
                          <a:lnTo>
                            <a:pt x="2107" y="133"/>
                          </a:lnTo>
                          <a:lnTo>
                            <a:pt x="2108" y="131"/>
                          </a:lnTo>
                          <a:lnTo>
                            <a:pt x="2108" y="131"/>
                          </a:lnTo>
                          <a:lnTo>
                            <a:pt x="2108" y="131"/>
                          </a:lnTo>
                          <a:lnTo>
                            <a:pt x="2109" y="131"/>
                          </a:lnTo>
                          <a:lnTo>
                            <a:pt x="2109" y="130"/>
                          </a:lnTo>
                          <a:lnTo>
                            <a:pt x="2110" y="129"/>
                          </a:lnTo>
                          <a:lnTo>
                            <a:pt x="2110" y="131"/>
                          </a:lnTo>
                          <a:lnTo>
                            <a:pt x="2111" y="130"/>
                          </a:lnTo>
                          <a:lnTo>
                            <a:pt x="2111" y="128"/>
                          </a:lnTo>
                          <a:lnTo>
                            <a:pt x="2111" y="127"/>
                          </a:lnTo>
                          <a:lnTo>
                            <a:pt x="2112" y="127"/>
                          </a:lnTo>
                          <a:lnTo>
                            <a:pt x="2112" y="128"/>
                          </a:lnTo>
                          <a:lnTo>
                            <a:pt x="2113" y="128"/>
                          </a:lnTo>
                          <a:lnTo>
                            <a:pt x="2113" y="124"/>
                          </a:lnTo>
                          <a:lnTo>
                            <a:pt x="2113" y="122"/>
                          </a:lnTo>
                          <a:lnTo>
                            <a:pt x="2114" y="124"/>
                          </a:lnTo>
                          <a:lnTo>
                            <a:pt x="2114" y="125"/>
                          </a:lnTo>
                          <a:lnTo>
                            <a:pt x="2115" y="122"/>
                          </a:lnTo>
                          <a:lnTo>
                            <a:pt x="2115" y="127"/>
                          </a:lnTo>
                          <a:lnTo>
                            <a:pt x="2116" y="125"/>
                          </a:lnTo>
                          <a:lnTo>
                            <a:pt x="2116" y="125"/>
                          </a:lnTo>
                          <a:lnTo>
                            <a:pt x="2116" y="125"/>
                          </a:lnTo>
                          <a:lnTo>
                            <a:pt x="2117" y="125"/>
                          </a:lnTo>
                          <a:lnTo>
                            <a:pt x="2117" y="126"/>
                          </a:lnTo>
                          <a:lnTo>
                            <a:pt x="2118" y="127"/>
                          </a:lnTo>
                          <a:lnTo>
                            <a:pt x="2118" y="128"/>
                          </a:lnTo>
                          <a:lnTo>
                            <a:pt x="2118" y="126"/>
                          </a:lnTo>
                          <a:lnTo>
                            <a:pt x="2119" y="127"/>
                          </a:lnTo>
                          <a:lnTo>
                            <a:pt x="2119" y="126"/>
                          </a:lnTo>
                          <a:lnTo>
                            <a:pt x="2120" y="127"/>
                          </a:lnTo>
                          <a:lnTo>
                            <a:pt x="2120" y="128"/>
                          </a:lnTo>
                          <a:lnTo>
                            <a:pt x="2121" y="125"/>
                          </a:lnTo>
                          <a:lnTo>
                            <a:pt x="2121" y="128"/>
                          </a:lnTo>
                          <a:lnTo>
                            <a:pt x="2121" y="126"/>
                          </a:lnTo>
                          <a:lnTo>
                            <a:pt x="2122" y="124"/>
                          </a:lnTo>
                          <a:lnTo>
                            <a:pt x="2122" y="128"/>
                          </a:lnTo>
                          <a:lnTo>
                            <a:pt x="2123" y="126"/>
                          </a:lnTo>
                          <a:lnTo>
                            <a:pt x="2123" y="127"/>
                          </a:lnTo>
                          <a:lnTo>
                            <a:pt x="2123" y="126"/>
                          </a:lnTo>
                          <a:lnTo>
                            <a:pt x="2124" y="126"/>
                          </a:lnTo>
                          <a:lnTo>
                            <a:pt x="2124" y="126"/>
                          </a:lnTo>
                          <a:lnTo>
                            <a:pt x="2125" y="126"/>
                          </a:lnTo>
                          <a:lnTo>
                            <a:pt x="2125" y="127"/>
                          </a:lnTo>
                          <a:lnTo>
                            <a:pt x="2126" y="124"/>
                          </a:lnTo>
                          <a:lnTo>
                            <a:pt x="2126" y="121"/>
                          </a:lnTo>
                          <a:lnTo>
                            <a:pt x="2126" y="124"/>
                          </a:lnTo>
                          <a:lnTo>
                            <a:pt x="2127" y="121"/>
                          </a:lnTo>
                          <a:lnTo>
                            <a:pt x="2127" y="125"/>
                          </a:lnTo>
                          <a:lnTo>
                            <a:pt x="2128" y="124"/>
                          </a:lnTo>
                          <a:lnTo>
                            <a:pt x="2128" y="121"/>
                          </a:lnTo>
                          <a:lnTo>
                            <a:pt x="2128" y="121"/>
                          </a:lnTo>
                          <a:lnTo>
                            <a:pt x="2129" y="122"/>
                          </a:lnTo>
                          <a:lnTo>
                            <a:pt x="2129" y="119"/>
                          </a:lnTo>
                          <a:lnTo>
                            <a:pt x="2130" y="119"/>
                          </a:lnTo>
                          <a:lnTo>
                            <a:pt x="2130" y="120"/>
                          </a:lnTo>
                          <a:lnTo>
                            <a:pt x="2131" y="121"/>
                          </a:lnTo>
                          <a:lnTo>
                            <a:pt x="2131" y="123"/>
                          </a:lnTo>
                          <a:lnTo>
                            <a:pt x="2131" y="123"/>
                          </a:lnTo>
                          <a:lnTo>
                            <a:pt x="2132" y="124"/>
                          </a:lnTo>
                          <a:lnTo>
                            <a:pt x="2132" y="124"/>
                          </a:lnTo>
                          <a:lnTo>
                            <a:pt x="2133" y="124"/>
                          </a:lnTo>
                          <a:lnTo>
                            <a:pt x="2133" y="126"/>
                          </a:lnTo>
                          <a:lnTo>
                            <a:pt x="2133" y="123"/>
                          </a:lnTo>
                          <a:lnTo>
                            <a:pt x="2134" y="124"/>
                          </a:lnTo>
                          <a:lnTo>
                            <a:pt x="2134" y="126"/>
                          </a:lnTo>
                          <a:lnTo>
                            <a:pt x="2135" y="124"/>
                          </a:lnTo>
                          <a:lnTo>
                            <a:pt x="2135" y="124"/>
                          </a:lnTo>
                          <a:lnTo>
                            <a:pt x="2136" y="123"/>
                          </a:lnTo>
                          <a:lnTo>
                            <a:pt x="2136" y="125"/>
                          </a:lnTo>
                          <a:lnTo>
                            <a:pt x="2136" y="128"/>
                          </a:lnTo>
                          <a:lnTo>
                            <a:pt x="2137" y="125"/>
                          </a:lnTo>
                          <a:lnTo>
                            <a:pt x="2137" y="127"/>
                          </a:lnTo>
                          <a:lnTo>
                            <a:pt x="2138" y="125"/>
                          </a:lnTo>
                          <a:lnTo>
                            <a:pt x="2138" y="124"/>
                          </a:lnTo>
                          <a:lnTo>
                            <a:pt x="2139" y="128"/>
                          </a:lnTo>
                          <a:lnTo>
                            <a:pt x="2139" y="124"/>
                          </a:lnTo>
                          <a:lnTo>
                            <a:pt x="2139" y="125"/>
                          </a:lnTo>
                          <a:lnTo>
                            <a:pt x="2140" y="123"/>
                          </a:lnTo>
                          <a:lnTo>
                            <a:pt x="2140" y="124"/>
                          </a:lnTo>
                          <a:lnTo>
                            <a:pt x="2141" y="124"/>
                          </a:lnTo>
                          <a:lnTo>
                            <a:pt x="2141" y="123"/>
                          </a:lnTo>
                          <a:lnTo>
                            <a:pt x="2141" y="122"/>
                          </a:lnTo>
                          <a:lnTo>
                            <a:pt x="2142" y="121"/>
                          </a:lnTo>
                          <a:lnTo>
                            <a:pt x="2142" y="122"/>
                          </a:lnTo>
                          <a:lnTo>
                            <a:pt x="2143" y="123"/>
                          </a:lnTo>
                          <a:lnTo>
                            <a:pt x="2143" y="122"/>
                          </a:lnTo>
                          <a:lnTo>
                            <a:pt x="2144" y="124"/>
                          </a:lnTo>
                          <a:lnTo>
                            <a:pt x="2144" y="121"/>
                          </a:lnTo>
                          <a:lnTo>
                            <a:pt x="2144" y="125"/>
                          </a:lnTo>
                          <a:lnTo>
                            <a:pt x="2145" y="123"/>
                          </a:lnTo>
                          <a:lnTo>
                            <a:pt x="2145" y="123"/>
                          </a:lnTo>
                          <a:lnTo>
                            <a:pt x="2146" y="125"/>
                          </a:lnTo>
                          <a:lnTo>
                            <a:pt x="2146" y="124"/>
                          </a:lnTo>
                          <a:lnTo>
                            <a:pt x="2146" y="127"/>
                          </a:lnTo>
                          <a:lnTo>
                            <a:pt x="2147" y="126"/>
                          </a:lnTo>
                          <a:lnTo>
                            <a:pt x="2147" y="124"/>
                          </a:lnTo>
                          <a:lnTo>
                            <a:pt x="2148" y="125"/>
                          </a:lnTo>
                          <a:lnTo>
                            <a:pt x="2148" y="128"/>
                          </a:lnTo>
                          <a:lnTo>
                            <a:pt x="2149" y="128"/>
                          </a:lnTo>
                          <a:lnTo>
                            <a:pt x="2149" y="130"/>
                          </a:lnTo>
                          <a:lnTo>
                            <a:pt x="2149" y="128"/>
                          </a:lnTo>
                          <a:lnTo>
                            <a:pt x="2150" y="129"/>
                          </a:lnTo>
                          <a:lnTo>
                            <a:pt x="2150" y="130"/>
                          </a:lnTo>
                          <a:lnTo>
                            <a:pt x="2151" y="133"/>
                          </a:lnTo>
                          <a:lnTo>
                            <a:pt x="2151" y="126"/>
                          </a:lnTo>
                          <a:lnTo>
                            <a:pt x="2151" y="129"/>
                          </a:lnTo>
                          <a:lnTo>
                            <a:pt x="2152" y="126"/>
                          </a:lnTo>
                          <a:lnTo>
                            <a:pt x="2152" y="129"/>
                          </a:lnTo>
                          <a:lnTo>
                            <a:pt x="2153" y="129"/>
                          </a:lnTo>
                          <a:lnTo>
                            <a:pt x="2153" y="130"/>
                          </a:lnTo>
                          <a:lnTo>
                            <a:pt x="2154" y="127"/>
                          </a:lnTo>
                          <a:lnTo>
                            <a:pt x="2154" y="128"/>
                          </a:lnTo>
                          <a:lnTo>
                            <a:pt x="2154" y="127"/>
                          </a:lnTo>
                          <a:lnTo>
                            <a:pt x="2155" y="127"/>
                          </a:lnTo>
                          <a:lnTo>
                            <a:pt x="2155" y="129"/>
                          </a:lnTo>
                          <a:lnTo>
                            <a:pt x="2156" y="127"/>
                          </a:lnTo>
                          <a:lnTo>
                            <a:pt x="2156" y="126"/>
                          </a:lnTo>
                          <a:lnTo>
                            <a:pt x="2156" y="128"/>
                          </a:lnTo>
                          <a:lnTo>
                            <a:pt x="2157" y="127"/>
                          </a:lnTo>
                          <a:lnTo>
                            <a:pt x="2157" y="126"/>
                          </a:lnTo>
                          <a:lnTo>
                            <a:pt x="2158" y="125"/>
                          </a:lnTo>
                          <a:lnTo>
                            <a:pt x="2158" y="127"/>
                          </a:lnTo>
                          <a:lnTo>
                            <a:pt x="2159" y="123"/>
                          </a:lnTo>
                          <a:lnTo>
                            <a:pt x="2159" y="126"/>
                          </a:lnTo>
                          <a:lnTo>
                            <a:pt x="2159" y="128"/>
                          </a:lnTo>
                          <a:lnTo>
                            <a:pt x="2160" y="128"/>
                          </a:lnTo>
                          <a:lnTo>
                            <a:pt x="2160" y="129"/>
                          </a:lnTo>
                          <a:lnTo>
                            <a:pt x="2161" y="127"/>
                          </a:lnTo>
                          <a:lnTo>
                            <a:pt x="2161" y="128"/>
                          </a:lnTo>
                          <a:lnTo>
                            <a:pt x="2161" y="129"/>
                          </a:lnTo>
                          <a:lnTo>
                            <a:pt x="2162" y="131"/>
                          </a:lnTo>
                          <a:lnTo>
                            <a:pt x="2162" y="130"/>
                          </a:lnTo>
                          <a:lnTo>
                            <a:pt x="2163" y="132"/>
                          </a:lnTo>
                          <a:lnTo>
                            <a:pt x="2163" y="133"/>
                          </a:lnTo>
                          <a:lnTo>
                            <a:pt x="2164" y="131"/>
                          </a:lnTo>
                          <a:lnTo>
                            <a:pt x="2164" y="131"/>
                          </a:lnTo>
                          <a:lnTo>
                            <a:pt x="2164" y="130"/>
                          </a:lnTo>
                          <a:lnTo>
                            <a:pt x="2165" y="132"/>
                          </a:lnTo>
                          <a:lnTo>
                            <a:pt x="2165" y="129"/>
                          </a:lnTo>
                          <a:lnTo>
                            <a:pt x="2166" y="132"/>
                          </a:lnTo>
                          <a:lnTo>
                            <a:pt x="2166" y="130"/>
                          </a:lnTo>
                          <a:lnTo>
                            <a:pt x="2166" y="130"/>
                          </a:lnTo>
                          <a:lnTo>
                            <a:pt x="2167" y="127"/>
                          </a:lnTo>
                          <a:lnTo>
                            <a:pt x="2167" y="131"/>
                          </a:lnTo>
                          <a:lnTo>
                            <a:pt x="2168" y="129"/>
                          </a:lnTo>
                          <a:lnTo>
                            <a:pt x="2168" y="128"/>
                          </a:lnTo>
                          <a:lnTo>
                            <a:pt x="2169" y="126"/>
                          </a:lnTo>
                          <a:lnTo>
                            <a:pt x="2169" y="126"/>
                          </a:lnTo>
                          <a:lnTo>
                            <a:pt x="2169" y="127"/>
                          </a:lnTo>
                          <a:lnTo>
                            <a:pt x="2170" y="124"/>
                          </a:lnTo>
                          <a:lnTo>
                            <a:pt x="2170" y="127"/>
                          </a:lnTo>
                          <a:lnTo>
                            <a:pt x="2171" y="125"/>
                          </a:lnTo>
                          <a:lnTo>
                            <a:pt x="2171" y="123"/>
                          </a:lnTo>
                          <a:lnTo>
                            <a:pt x="2171" y="127"/>
                          </a:lnTo>
                          <a:lnTo>
                            <a:pt x="2172" y="128"/>
                          </a:lnTo>
                          <a:lnTo>
                            <a:pt x="2172" y="126"/>
                          </a:lnTo>
                          <a:lnTo>
                            <a:pt x="2173" y="126"/>
                          </a:lnTo>
                          <a:lnTo>
                            <a:pt x="2173" y="129"/>
                          </a:lnTo>
                          <a:lnTo>
                            <a:pt x="2174" y="128"/>
                          </a:lnTo>
                          <a:lnTo>
                            <a:pt x="2174" y="129"/>
                          </a:lnTo>
                          <a:lnTo>
                            <a:pt x="2174" y="130"/>
                          </a:lnTo>
                          <a:lnTo>
                            <a:pt x="2175" y="131"/>
                          </a:lnTo>
                          <a:lnTo>
                            <a:pt x="2175" y="130"/>
                          </a:lnTo>
                          <a:lnTo>
                            <a:pt x="2176" y="132"/>
                          </a:lnTo>
                          <a:lnTo>
                            <a:pt x="2176" y="132"/>
                          </a:lnTo>
                          <a:lnTo>
                            <a:pt x="2176" y="134"/>
                          </a:lnTo>
                          <a:lnTo>
                            <a:pt x="2177" y="133"/>
                          </a:lnTo>
                          <a:lnTo>
                            <a:pt x="2177" y="135"/>
                          </a:lnTo>
                          <a:lnTo>
                            <a:pt x="2178" y="135"/>
                          </a:lnTo>
                          <a:lnTo>
                            <a:pt x="2178" y="135"/>
                          </a:lnTo>
                          <a:lnTo>
                            <a:pt x="2179" y="135"/>
                          </a:lnTo>
                          <a:lnTo>
                            <a:pt x="2179" y="135"/>
                          </a:lnTo>
                          <a:lnTo>
                            <a:pt x="2179" y="136"/>
                          </a:lnTo>
                          <a:lnTo>
                            <a:pt x="2180" y="135"/>
                          </a:lnTo>
                          <a:lnTo>
                            <a:pt x="2180" y="135"/>
                          </a:lnTo>
                          <a:lnTo>
                            <a:pt x="2181" y="134"/>
                          </a:lnTo>
                          <a:lnTo>
                            <a:pt x="2181" y="135"/>
                          </a:lnTo>
                          <a:lnTo>
                            <a:pt x="2181" y="133"/>
                          </a:lnTo>
                          <a:lnTo>
                            <a:pt x="2182" y="133"/>
                          </a:lnTo>
                          <a:lnTo>
                            <a:pt x="2182" y="132"/>
                          </a:lnTo>
                          <a:lnTo>
                            <a:pt x="2183" y="133"/>
                          </a:lnTo>
                          <a:lnTo>
                            <a:pt x="2183" y="132"/>
                          </a:lnTo>
                          <a:lnTo>
                            <a:pt x="2184" y="129"/>
                          </a:lnTo>
                          <a:lnTo>
                            <a:pt x="2184" y="133"/>
                          </a:lnTo>
                          <a:lnTo>
                            <a:pt x="2184" y="134"/>
                          </a:lnTo>
                          <a:lnTo>
                            <a:pt x="2185" y="130"/>
                          </a:lnTo>
                          <a:lnTo>
                            <a:pt x="2185" y="131"/>
                          </a:lnTo>
                          <a:lnTo>
                            <a:pt x="2186" y="132"/>
                          </a:lnTo>
                          <a:lnTo>
                            <a:pt x="2186" y="132"/>
                          </a:lnTo>
                          <a:lnTo>
                            <a:pt x="2186" y="131"/>
                          </a:lnTo>
                          <a:lnTo>
                            <a:pt x="2187" y="136"/>
                          </a:lnTo>
                          <a:lnTo>
                            <a:pt x="2187" y="137"/>
                          </a:lnTo>
                          <a:lnTo>
                            <a:pt x="2188" y="137"/>
                          </a:lnTo>
                          <a:lnTo>
                            <a:pt x="2188" y="134"/>
                          </a:lnTo>
                          <a:lnTo>
                            <a:pt x="2189" y="139"/>
                          </a:lnTo>
                          <a:lnTo>
                            <a:pt x="2189" y="139"/>
                          </a:lnTo>
                          <a:lnTo>
                            <a:pt x="2189" y="139"/>
                          </a:lnTo>
                          <a:lnTo>
                            <a:pt x="2190" y="143"/>
                          </a:lnTo>
                          <a:lnTo>
                            <a:pt x="2190" y="140"/>
                          </a:lnTo>
                          <a:lnTo>
                            <a:pt x="2191" y="140"/>
                          </a:lnTo>
                          <a:lnTo>
                            <a:pt x="2191" y="141"/>
                          </a:lnTo>
                          <a:lnTo>
                            <a:pt x="2191" y="142"/>
                          </a:lnTo>
                          <a:lnTo>
                            <a:pt x="2192" y="140"/>
                          </a:lnTo>
                          <a:lnTo>
                            <a:pt x="2192" y="141"/>
                          </a:lnTo>
                          <a:lnTo>
                            <a:pt x="2193" y="140"/>
                          </a:lnTo>
                          <a:lnTo>
                            <a:pt x="2193" y="140"/>
                          </a:lnTo>
                          <a:lnTo>
                            <a:pt x="2194" y="139"/>
                          </a:lnTo>
                          <a:lnTo>
                            <a:pt x="2194" y="135"/>
                          </a:lnTo>
                          <a:lnTo>
                            <a:pt x="2194" y="140"/>
                          </a:lnTo>
                          <a:lnTo>
                            <a:pt x="2195" y="135"/>
                          </a:lnTo>
                          <a:lnTo>
                            <a:pt x="2195" y="136"/>
                          </a:lnTo>
                          <a:lnTo>
                            <a:pt x="2196" y="138"/>
                          </a:lnTo>
                          <a:lnTo>
                            <a:pt x="2196" y="137"/>
                          </a:lnTo>
                          <a:lnTo>
                            <a:pt x="2196" y="137"/>
                          </a:lnTo>
                          <a:lnTo>
                            <a:pt x="2197" y="136"/>
                          </a:lnTo>
                          <a:lnTo>
                            <a:pt x="2197" y="136"/>
                          </a:lnTo>
                          <a:lnTo>
                            <a:pt x="2198" y="134"/>
                          </a:lnTo>
                          <a:lnTo>
                            <a:pt x="2198" y="135"/>
                          </a:lnTo>
                          <a:lnTo>
                            <a:pt x="2199" y="134"/>
                          </a:lnTo>
                          <a:lnTo>
                            <a:pt x="2199" y="135"/>
                          </a:lnTo>
                          <a:lnTo>
                            <a:pt x="2199" y="134"/>
                          </a:lnTo>
                          <a:lnTo>
                            <a:pt x="2200" y="135"/>
                          </a:lnTo>
                          <a:lnTo>
                            <a:pt x="2200" y="135"/>
                          </a:lnTo>
                          <a:lnTo>
                            <a:pt x="2201" y="137"/>
                          </a:lnTo>
                          <a:lnTo>
                            <a:pt x="2201" y="137"/>
                          </a:lnTo>
                          <a:lnTo>
                            <a:pt x="2201" y="137"/>
                          </a:lnTo>
                          <a:lnTo>
                            <a:pt x="2202" y="136"/>
                          </a:lnTo>
                          <a:lnTo>
                            <a:pt x="2202" y="134"/>
                          </a:lnTo>
                          <a:lnTo>
                            <a:pt x="2203" y="138"/>
                          </a:lnTo>
                          <a:lnTo>
                            <a:pt x="2203" y="136"/>
                          </a:lnTo>
                          <a:lnTo>
                            <a:pt x="2204" y="138"/>
                          </a:lnTo>
                          <a:lnTo>
                            <a:pt x="2204" y="135"/>
                          </a:lnTo>
                          <a:lnTo>
                            <a:pt x="2204" y="134"/>
                          </a:lnTo>
                          <a:lnTo>
                            <a:pt x="2205" y="134"/>
                          </a:lnTo>
                          <a:lnTo>
                            <a:pt x="2205" y="137"/>
                          </a:lnTo>
                          <a:lnTo>
                            <a:pt x="2206" y="134"/>
                          </a:lnTo>
                          <a:lnTo>
                            <a:pt x="2206" y="136"/>
                          </a:lnTo>
                          <a:lnTo>
                            <a:pt x="2206" y="135"/>
                          </a:lnTo>
                          <a:lnTo>
                            <a:pt x="2207" y="134"/>
                          </a:lnTo>
                          <a:lnTo>
                            <a:pt x="2207" y="134"/>
                          </a:lnTo>
                          <a:lnTo>
                            <a:pt x="2208" y="134"/>
                          </a:lnTo>
                          <a:lnTo>
                            <a:pt x="2208" y="134"/>
                          </a:lnTo>
                          <a:lnTo>
                            <a:pt x="2209" y="135"/>
                          </a:lnTo>
                          <a:lnTo>
                            <a:pt x="2209" y="133"/>
                          </a:lnTo>
                          <a:lnTo>
                            <a:pt x="2209" y="133"/>
                          </a:lnTo>
                          <a:lnTo>
                            <a:pt x="2210" y="132"/>
                          </a:lnTo>
                          <a:lnTo>
                            <a:pt x="2210" y="134"/>
                          </a:lnTo>
                          <a:lnTo>
                            <a:pt x="2211" y="134"/>
                          </a:lnTo>
                          <a:lnTo>
                            <a:pt x="2211" y="135"/>
                          </a:lnTo>
                          <a:lnTo>
                            <a:pt x="2211" y="130"/>
                          </a:lnTo>
                          <a:lnTo>
                            <a:pt x="2212" y="129"/>
                          </a:lnTo>
                          <a:lnTo>
                            <a:pt x="2212" y="130"/>
                          </a:lnTo>
                          <a:lnTo>
                            <a:pt x="2213" y="133"/>
                          </a:lnTo>
                          <a:lnTo>
                            <a:pt x="2213" y="129"/>
                          </a:lnTo>
                          <a:lnTo>
                            <a:pt x="2214" y="131"/>
                          </a:lnTo>
                          <a:lnTo>
                            <a:pt x="2214" y="132"/>
                          </a:lnTo>
                          <a:lnTo>
                            <a:pt x="2214" y="129"/>
                          </a:lnTo>
                          <a:lnTo>
                            <a:pt x="2215" y="131"/>
                          </a:lnTo>
                          <a:lnTo>
                            <a:pt x="2215" y="130"/>
                          </a:lnTo>
                          <a:lnTo>
                            <a:pt x="2216" y="132"/>
                          </a:lnTo>
                          <a:lnTo>
                            <a:pt x="2216" y="132"/>
                          </a:lnTo>
                          <a:lnTo>
                            <a:pt x="2216" y="133"/>
                          </a:lnTo>
                          <a:lnTo>
                            <a:pt x="2217" y="135"/>
                          </a:lnTo>
                          <a:lnTo>
                            <a:pt x="2217" y="135"/>
                          </a:lnTo>
                          <a:lnTo>
                            <a:pt x="2218" y="136"/>
                          </a:lnTo>
                          <a:lnTo>
                            <a:pt x="2218" y="138"/>
                          </a:lnTo>
                          <a:lnTo>
                            <a:pt x="2219" y="136"/>
                          </a:lnTo>
                          <a:lnTo>
                            <a:pt x="2219" y="136"/>
                          </a:lnTo>
                          <a:lnTo>
                            <a:pt x="2219" y="134"/>
                          </a:lnTo>
                          <a:lnTo>
                            <a:pt x="2220" y="132"/>
                          </a:lnTo>
                          <a:lnTo>
                            <a:pt x="2220" y="133"/>
                          </a:lnTo>
                          <a:lnTo>
                            <a:pt x="2221" y="133"/>
                          </a:lnTo>
                          <a:lnTo>
                            <a:pt x="2221" y="134"/>
                          </a:lnTo>
                          <a:lnTo>
                            <a:pt x="2221" y="135"/>
                          </a:lnTo>
                          <a:lnTo>
                            <a:pt x="2222" y="134"/>
                          </a:lnTo>
                          <a:lnTo>
                            <a:pt x="2222" y="135"/>
                          </a:lnTo>
                          <a:lnTo>
                            <a:pt x="2223" y="134"/>
                          </a:lnTo>
                          <a:lnTo>
                            <a:pt x="2223" y="135"/>
                          </a:lnTo>
                          <a:lnTo>
                            <a:pt x="2224" y="132"/>
                          </a:lnTo>
                          <a:lnTo>
                            <a:pt x="2224" y="133"/>
                          </a:lnTo>
                          <a:lnTo>
                            <a:pt x="2224" y="131"/>
                          </a:lnTo>
                          <a:lnTo>
                            <a:pt x="2225" y="131"/>
                          </a:lnTo>
                          <a:lnTo>
                            <a:pt x="2225" y="132"/>
                          </a:lnTo>
                          <a:lnTo>
                            <a:pt x="2226" y="129"/>
                          </a:lnTo>
                          <a:lnTo>
                            <a:pt x="2226" y="128"/>
                          </a:lnTo>
                          <a:lnTo>
                            <a:pt x="2226" y="129"/>
                          </a:lnTo>
                          <a:lnTo>
                            <a:pt x="2227" y="127"/>
                          </a:lnTo>
                          <a:lnTo>
                            <a:pt x="2227" y="129"/>
                          </a:lnTo>
                          <a:lnTo>
                            <a:pt x="2228" y="129"/>
                          </a:lnTo>
                          <a:lnTo>
                            <a:pt x="2228" y="125"/>
                          </a:lnTo>
                          <a:lnTo>
                            <a:pt x="2229" y="127"/>
                          </a:lnTo>
                          <a:lnTo>
                            <a:pt x="2229" y="128"/>
                          </a:lnTo>
                          <a:lnTo>
                            <a:pt x="2229" y="126"/>
                          </a:lnTo>
                          <a:lnTo>
                            <a:pt x="2230" y="129"/>
                          </a:lnTo>
                          <a:lnTo>
                            <a:pt x="2230" y="129"/>
                          </a:lnTo>
                          <a:lnTo>
                            <a:pt x="2231" y="127"/>
                          </a:lnTo>
                          <a:lnTo>
                            <a:pt x="2231" y="129"/>
                          </a:lnTo>
                          <a:lnTo>
                            <a:pt x="2231" y="131"/>
                          </a:lnTo>
                          <a:lnTo>
                            <a:pt x="2232" y="129"/>
                          </a:lnTo>
                          <a:lnTo>
                            <a:pt x="2232" y="127"/>
                          </a:lnTo>
                          <a:lnTo>
                            <a:pt x="2233" y="131"/>
                          </a:lnTo>
                          <a:lnTo>
                            <a:pt x="2233" y="131"/>
                          </a:lnTo>
                          <a:lnTo>
                            <a:pt x="2234" y="131"/>
                          </a:lnTo>
                          <a:lnTo>
                            <a:pt x="2234" y="131"/>
                          </a:lnTo>
                          <a:lnTo>
                            <a:pt x="2234" y="131"/>
                          </a:lnTo>
                          <a:lnTo>
                            <a:pt x="2235" y="132"/>
                          </a:lnTo>
                          <a:lnTo>
                            <a:pt x="2235" y="131"/>
                          </a:lnTo>
                          <a:lnTo>
                            <a:pt x="2236" y="130"/>
                          </a:lnTo>
                          <a:lnTo>
                            <a:pt x="2236" y="128"/>
                          </a:lnTo>
                          <a:lnTo>
                            <a:pt x="2236" y="129"/>
                          </a:lnTo>
                          <a:lnTo>
                            <a:pt x="2237" y="130"/>
                          </a:lnTo>
                          <a:lnTo>
                            <a:pt x="2237" y="128"/>
                          </a:lnTo>
                          <a:lnTo>
                            <a:pt x="2238" y="129"/>
                          </a:lnTo>
                          <a:lnTo>
                            <a:pt x="2238" y="127"/>
                          </a:lnTo>
                          <a:lnTo>
                            <a:pt x="2239" y="126"/>
                          </a:lnTo>
                          <a:lnTo>
                            <a:pt x="2239" y="128"/>
                          </a:lnTo>
                          <a:lnTo>
                            <a:pt x="2239" y="125"/>
                          </a:lnTo>
                          <a:lnTo>
                            <a:pt x="2240" y="125"/>
                          </a:lnTo>
                          <a:lnTo>
                            <a:pt x="2240" y="123"/>
                          </a:lnTo>
                          <a:lnTo>
                            <a:pt x="2241" y="124"/>
                          </a:lnTo>
                          <a:lnTo>
                            <a:pt x="2241" y="126"/>
                          </a:lnTo>
                          <a:lnTo>
                            <a:pt x="2241" y="123"/>
                          </a:lnTo>
                          <a:lnTo>
                            <a:pt x="2242" y="125"/>
                          </a:lnTo>
                          <a:lnTo>
                            <a:pt x="2242" y="122"/>
                          </a:lnTo>
                          <a:lnTo>
                            <a:pt x="2243" y="124"/>
                          </a:lnTo>
                          <a:lnTo>
                            <a:pt x="2243" y="129"/>
                          </a:lnTo>
                          <a:lnTo>
                            <a:pt x="2244" y="126"/>
                          </a:lnTo>
                          <a:lnTo>
                            <a:pt x="2244" y="129"/>
                          </a:lnTo>
                          <a:lnTo>
                            <a:pt x="2244" y="125"/>
                          </a:lnTo>
                          <a:lnTo>
                            <a:pt x="2245" y="126"/>
                          </a:lnTo>
                          <a:lnTo>
                            <a:pt x="2245" y="126"/>
                          </a:lnTo>
                          <a:lnTo>
                            <a:pt x="2246" y="129"/>
                          </a:lnTo>
                          <a:lnTo>
                            <a:pt x="2246" y="130"/>
                          </a:lnTo>
                          <a:lnTo>
                            <a:pt x="2246" y="127"/>
                          </a:lnTo>
                          <a:lnTo>
                            <a:pt x="2247" y="130"/>
                          </a:lnTo>
                          <a:lnTo>
                            <a:pt x="2247" y="129"/>
                          </a:lnTo>
                          <a:lnTo>
                            <a:pt x="2248" y="128"/>
                          </a:lnTo>
                          <a:lnTo>
                            <a:pt x="2248" y="130"/>
                          </a:lnTo>
                          <a:lnTo>
                            <a:pt x="2249" y="131"/>
                          </a:lnTo>
                          <a:lnTo>
                            <a:pt x="2249" y="132"/>
                          </a:lnTo>
                          <a:lnTo>
                            <a:pt x="2249" y="132"/>
                          </a:lnTo>
                          <a:lnTo>
                            <a:pt x="2250" y="130"/>
                          </a:lnTo>
                          <a:lnTo>
                            <a:pt x="2250" y="128"/>
                          </a:lnTo>
                          <a:lnTo>
                            <a:pt x="2251" y="128"/>
                          </a:lnTo>
                          <a:lnTo>
                            <a:pt x="2251" y="125"/>
                          </a:lnTo>
                          <a:lnTo>
                            <a:pt x="2251" y="125"/>
                          </a:lnTo>
                          <a:lnTo>
                            <a:pt x="2252" y="125"/>
                          </a:lnTo>
                          <a:lnTo>
                            <a:pt x="2252" y="127"/>
                          </a:lnTo>
                          <a:lnTo>
                            <a:pt x="2253" y="126"/>
                          </a:lnTo>
                          <a:lnTo>
                            <a:pt x="2253" y="127"/>
                          </a:lnTo>
                          <a:lnTo>
                            <a:pt x="2254" y="123"/>
                          </a:lnTo>
                          <a:lnTo>
                            <a:pt x="2254" y="125"/>
                          </a:lnTo>
                          <a:lnTo>
                            <a:pt x="2254" y="123"/>
                          </a:lnTo>
                          <a:lnTo>
                            <a:pt x="2255" y="121"/>
                          </a:lnTo>
                          <a:lnTo>
                            <a:pt x="2255" y="122"/>
                          </a:lnTo>
                          <a:lnTo>
                            <a:pt x="2256" y="124"/>
                          </a:lnTo>
                          <a:lnTo>
                            <a:pt x="2256" y="124"/>
                          </a:lnTo>
                          <a:lnTo>
                            <a:pt x="2256" y="123"/>
                          </a:lnTo>
                          <a:lnTo>
                            <a:pt x="2257" y="124"/>
                          </a:lnTo>
                          <a:lnTo>
                            <a:pt x="2257" y="125"/>
                          </a:lnTo>
                          <a:lnTo>
                            <a:pt x="2258" y="122"/>
                          </a:lnTo>
                          <a:lnTo>
                            <a:pt x="2258" y="124"/>
                          </a:lnTo>
                          <a:lnTo>
                            <a:pt x="2259" y="123"/>
                          </a:lnTo>
                          <a:lnTo>
                            <a:pt x="2259" y="125"/>
                          </a:lnTo>
                          <a:lnTo>
                            <a:pt x="2259" y="127"/>
                          </a:lnTo>
                          <a:lnTo>
                            <a:pt x="2260" y="128"/>
                          </a:lnTo>
                          <a:lnTo>
                            <a:pt x="2260" y="128"/>
                          </a:lnTo>
                          <a:lnTo>
                            <a:pt x="2261" y="130"/>
                          </a:lnTo>
                          <a:lnTo>
                            <a:pt x="2261" y="130"/>
                          </a:lnTo>
                          <a:lnTo>
                            <a:pt x="2261" y="132"/>
                          </a:lnTo>
                          <a:lnTo>
                            <a:pt x="2262" y="129"/>
                          </a:lnTo>
                          <a:lnTo>
                            <a:pt x="2262" y="129"/>
                          </a:lnTo>
                          <a:lnTo>
                            <a:pt x="2263" y="127"/>
                          </a:lnTo>
                          <a:lnTo>
                            <a:pt x="2263" y="127"/>
                          </a:lnTo>
                          <a:lnTo>
                            <a:pt x="2264" y="127"/>
                          </a:lnTo>
                          <a:lnTo>
                            <a:pt x="2264" y="127"/>
                          </a:lnTo>
                          <a:lnTo>
                            <a:pt x="2264" y="128"/>
                          </a:lnTo>
                          <a:lnTo>
                            <a:pt x="2265" y="131"/>
                          </a:lnTo>
                          <a:lnTo>
                            <a:pt x="2265" y="126"/>
                          </a:lnTo>
                          <a:lnTo>
                            <a:pt x="2266" y="127"/>
                          </a:lnTo>
                          <a:lnTo>
                            <a:pt x="2266" y="123"/>
                          </a:lnTo>
                          <a:lnTo>
                            <a:pt x="2266" y="124"/>
                          </a:lnTo>
                          <a:lnTo>
                            <a:pt x="2267" y="123"/>
                          </a:lnTo>
                          <a:lnTo>
                            <a:pt x="2267" y="123"/>
                          </a:lnTo>
                          <a:lnTo>
                            <a:pt x="2268" y="121"/>
                          </a:lnTo>
                          <a:lnTo>
                            <a:pt x="2268" y="122"/>
                          </a:lnTo>
                          <a:lnTo>
                            <a:pt x="2269" y="122"/>
                          </a:lnTo>
                          <a:lnTo>
                            <a:pt x="2269" y="121"/>
                          </a:lnTo>
                          <a:lnTo>
                            <a:pt x="2269" y="120"/>
                          </a:lnTo>
                          <a:lnTo>
                            <a:pt x="2270" y="122"/>
                          </a:lnTo>
                          <a:lnTo>
                            <a:pt x="2270" y="123"/>
                          </a:lnTo>
                          <a:lnTo>
                            <a:pt x="2271" y="124"/>
                          </a:lnTo>
                          <a:lnTo>
                            <a:pt x="2271" y="127"/>
                          </a:lnTo>
                          <a:lnTo>
                            <a:pt x="2271" y="125"/>
                          </a:lnTo>
                          <a:lnTo>
                            <a:pt x="2272" y="125"/>
                          </a:lnTo>
                          <a:lnTo>
                            <a:pt x="2272" y="125"/>
                          </a:lnTo>
                          <a:lnTo>
                            <a:pt x="2273" y="127"/>
                          </a:lnTo>
                          <a:lnTo>
                            <a:pt x="2273" y="128"/>
                          </a:lnTo>
                          <a:lnTo>
                            <a:pt x="2274" y="128"/>
                          </a:lnTo>
                          <a:lnTo>
                            <a:pt x="2274" y="126"/>
                          </a:lnTo>
                          <a:lnTo>
                            <a:pt x="2274" y="127"/>
                          </a:lnTo>
                          <a:lnTo>
                            <a:pt x="2275" y="129"/>
                          </a:lnTo>
                          <a:lnTo>
                            <a:pt x="2275" y="128"/>
                          </a:lnTo>
                          <a:lnTo>
                            <a:pt x="2276" y="127"/>
                          </a:lnTo>
                          <a:lnTo>
                            <a:pt x="2276" y="130"/>
                          </a:lnTo>
                          <a:lnTo>
                            <a:pt x="2276" y="131"/>
                          </a:lnTo>
                          <a:lnTo>
                            <a:pt x="2277" y="127"/>
                          </a:lnTo>
                          <a:lnTo>
                            <a:pt x="2277" y="127"/>
                          </a:lnTo>
                          <a:lnTo>
                            <a:pt x="2278" y="127"/>
                          </a:lnTo>
                          <a:lnTo>
                            <a:pt x="2278" y="125"/>
                          </a:lnTo>
                          <a:lnTo>
                            <a:pt x="2279" y="126"/>
                          </a:lnTo>
                          <a:lnTo>
                            <a:pt x="2279" y="125"/>
                          </a:lnTo>
                          <a:lnTo>
                            <a:pt x="2279" y="128"/>
                          </a:lnTo>
                          <a:lnTo>
                            <a:pt x="2280" y="125"/>
                          </a:lnTo>
                          <a:lnTo>
                            <a:pt x="2280" y="125"/>
                          </a:lnTo>
                          <a:lnTo>
                            <a:pt x="2281" y="125"/>
                          </a:lnTo>
                          <a:lnTo>
                            <a:pt x="2281" y="124"/>
                          </a:lnTo>
                          <a:lnTo>
                            <a:pt x="2281" y="121"/>
                          </a:lnTo>
                          <a:lnTo>
                            <a:pt x="2282" y="122"/>
                          </a:lnTo>
                          <a:lnTo>
                            <a:pt x="2282" y="120"/>
                          </a:lnTo>
                          <a:lnTo>
                            <a:pt x="2283" y="123"/>
                          </a:lnTo>
                          <a:lnTo>
                            <a:pt x="2283" y="120"/>
                          </a:lnTo>
                          <a:lnTo>
                            <a:pt x="2284" y="123"/>
                          </a:lnTo>
                          <a:lnTo>
                            <a:pt x="2284" y="123"/>
                          </a:lnTo>
                          <a:lnTo>
                            <a:pt x="2284" y="120"/>
                          </a:lnTo>
                          <a:lnTo>
                            <a:pt x="2285" y="121"/>
                          </a:lnTo>
                          <a:lnTo>
                            <a:pt x="2285" y="123"/>
                          </a:lnTo>
                          <a:lnTo>
                            <a:pt x="2286" y="125"/>
                          </a:lnTo>
                          <a:lnTo>
                            <a:pt x="2286" y="125"/>
                          </a:lnTo>
                          <a:lnTo>
                            <a:pt x="2286" y="123"/>
                          </a:lnTo>
                          <a:lnTo>
                            <a:pt x="2287" y="127"/>
                          </a:lnTo>
                          <a:lnTo>
                            <a:pt x="2287" y="126"/>
                          </a:lnTo>
                          <a:lnTo>
                            <a:pt x="2288" y="125"/>
                          </a:lnTo>
                          <a:lnTo>
                            <a:pt x="2288" y="125"/>
                          </a:lnTo>
                          <a:lnTo>
                            <a:pt x="2289" y="127"/>
                          </a:lnTo>
                          <a:lnTo>
                            <a:pt x="2289" y="128"/>
                          </a:lnTo>
                          <a:lnTo>
                            <a:pt x="2289" y="128"/>
                          </a:lnTo>
                          <a:lnTo>
                            <a:pt x="2290" y="130"/>
                          </a:lnTo>
                          <a:lnTo>
                            <a:pt x="2290" y="130"/>
                          </a:lnTo>
                          <a:lnTo>
                            <a:pt x="2291" y="128"/>
                          </a:lnTo>
                          <a:lnTo>
                            <a:pt x="2291" y="129"/>
                          </a:lnTo>
                          <a:lnTo>
                            <a:pt x="2291" y="129"/>
                          </a:lnTo>
                          <a:lnTo>
                            <a:pt x="2292" y="126"/>
                          </a:lnTo>
                          <a:lnTo>
                            <a:pt x="2292" y="127"/>
                          </a:lnTo>
                          <a:lnTo>
                            <a:pt x="2293" y="127"/>
                          </a:lnTo>
                          <a:lnTo>
                            <a:pt x="2293" y="127"/>
                          </a:lnTo>
                          <a:lnTo>
                            <a:pt x="2294" y="123"/>
                          </a:lnTo>
                          <a:lnTo>
                            <a:pt x="2294" y="124"/>
                          </a:lnTo>
                          <a:lnTo>
                            <a:pt x="2294" y="124"/>
                          </a:lnTo>
                          <a:lnTo>
                            <a:pt x="2295" y="123"/>
                          </a:lnTo>
                          <a:lnTo>
                            <a:pt x="2295" y="121"/>
                          </a:lnTo>
                          <a:lnTo>
                            <a:pt x="2296" y="123"/>
                          </a:lnTo>
                          <a:lnTo>
                            <a:pt x="2296" y="122"/>
                          </a:lnTo>
                          <a:lnTo>
                            <a:pt x="2296" y="124"/>
                          </a:lnTo>
                          <a:lnTo>
                            <a:pt x="2297" y="122"/>
                          </a:lnTo>
                          <a:lnTo>
                            <a:pt x="2297" y="120"/>
                          </a:lnTo>
                          <a:lnTo>
                            <a:pt x="2298" y="119"/>
                          </a:lnTo>
                          <a:lnTo>
                            <a:pt x="2298" y="120"/>
                          </a:lnTo>
                          <a:lnTo>
                            <a:pt x="2299" y="120"/>
                          </a:lnTo>
                          <a:lnTo>
                            <a:pt x="2299" y="123"/>
                          </a:lnTo>
                          <a:lnTo>
                            <a:pt x="2299" y="122"/>
                          </a:lnTo>
                          <a:lnTo>
                            <a:pt x="2300" y="121"/>
                          </a:lnTo>
                          <a:lnTo>
                            <a:pt x="2300" y="123"/>
                          </a:lnTo>
                          <a:lnTo>
                            <a:pt x="2301" y="124"/>
                          </a:lnTo>
                          <a:lnTo>
                            <a:pt x="2301" y="126"/>
                          </a:lnTo>
                          <a:lnTo>
                            <a:pt x="2301" y="127"/>
                          </a:lnTo>
                          <a:lnTo>
                            <a:pt x="2302" y="127"/>
                          </a:lnTo>
                          <a:lnTo>
                            <a:pt x="2302" y="128"/>
                          </a:lnTo>
                          <a:lnTo>
                            <a:pt x="2303" y="127"/>
                          </a:lnTo>
                          <a:lnTo>
                            <a:pt x="2303" y="126"/>
                          </a:lnTo>
                          <a:lnTo>
                            <a:pt x="2304" y="128"/>
                          </a:lnTo>
                          <a:lnTo>
                            <a:pt x="2304" y="127"/>
                          </a:lnTo>
                          <a:lnTo>
                            <a:pt x="2304" y="124"/>
                          </a:lnTo>
                          <a:lnTo>
                            <a:pt x="2305" y="127"/>
                          </a:lnTo>
                          <a:lnTo>
                            <a:pt x="2305" y="128"/>
                          </a:lnTo>
                          <a:lnTo>
                            <a:pt x="2306" y="125"/>
                          </a:lnTo>
                          <a:lnTo>
                            <a:pt x="2306" y="124"/>
                          </a:lnTo>
                          <a:lnTo>
                            <a:pt x="2306" y="124"/>
                          </a:lnTo>
                          <a:lnTo>
                            <a:pt x="2307" y="124"/>
                          </a:lnTo>
                          <a:lnTo>
                            <a:pt x="2307" y="125"/>
                          </a:lnTo>
                          <a:lnTo>
                            <a:pt x="2308" y="123"/>
                          </a:lnTo>
                          <a:lnTo>
                            <a:pt x="2308" y="124"/>
                          </a:lnTo>
                          <a:lnTo>
                            <a:pt x="2309" y="123"/>
                          </a:lnTo>
                          <a:lnTo>
                            <a:pt x="2309" y="120"/>
                          </a:lnTo>
                          <a:lnTo>
                            <a:pt x="2309" y="122"/>
                          </a:lnTo>
                          <a:lnTo>
                            <a:pt x="2310" y="121"/>
                          </a:lnTo>
                          <a:lnTo>
                            <a:pt x="2310" y="122"/>
                          </a:lnTo>
                          <a:lnTo>
                            <a:pt x="2311" y="123"/>
                          </a:lnTo>
                          <a:lnTo>
                            <a:pt x="2311" y="125"/>
                          </a:lnTo>
                          <a:lnTo>
                            <a:pt x="2311" y="123"/>
                          </a:lnTo>
                          <a:lnTo>
                            <a:pt x="2312" y="125"/>
                          </a:lnTo>
                          <a:lnTo>
                            <a:pt x="2312" y="120"/>
                          </a:lnTo>
                          <a:lnTo>
                            <a:pt x="2313" y="121"/>
                          </a:lnTo>
                          <a:lnTo>
                            <a:pt x="2313" y="125"/>
                          </a:lnTo>
                          <a:lnTo>
                            <a:pt x="2314" y="127"/>
                          </a:lnTo>
                          <a:lnTo>
                            <a:pt x="2314" y="127"/>
                          </a:lnTo>
                          <a:lnTo>
                            <a:pt x="2314" y="128"/>
                          </a:lnTo>
                          <a:lnTo>
                            <a:pt x="2315" y="127"/>
                          </a:lnTo>
                          <a:lnTo>
                            <a:pt x="2315" y="129"/>
                          </a:lnTo>
                          <a:lnTo>
                            <a:pt x="2316" y="129"/>
                          </a:lnTo>
                          <a:lnTo>
                            <a:pt x="2316" y="129"/>
                          </a:lnTo>
                          <a:lnTo>
                            <a:pt x="2316" y="127"/>
                          </a:lnTo>
                          <a:lnTo>
                            <a:pt x="2317" y="130"/>
                          </a:lnTo>
                          <a:lnTo>
                            <a:pt x="2317" y="129"/>
                          </a:lnTo>
                          <a:lnTo>
                            <a:pt x="2318" y="132"/>
                          </a:lnTo>
                          <a:lnTo>
                            <a:pt x="2318" y="130"/>
                          </a:lnTo>
                          <a:lnTo>
                            <a:pt x="2319" y="129"/>
                          </a:lnTo>
                          <a:lnTo>
                            <a:pt x="2319" y="127"/>
                          </a:lnTo>
                          <a:lnTo>
                            <a:pt x="2319" y="129"/>
                          </a:lnTo>
                          <a:lnTo>
                            <a:pt x="2320" y="128"/>
                          </a:lnTo>
                          <a:lnTo>
                            <a:pt x="2320" y="131"/>
                          </a:lnTo>
                          <a:lnTo>
                            <a:pt x="2321" y="131"/>
                          </a:lnTo>
                          <a:lnTo>
                            <a:pt x="2321" y="129"/>
                          </a:lnTo>
                          <a:lnTo>
                            <a:pt x="2321" y="125"/>
                          </a:lnTo>
                          <a:lnTo>
                            <a:pt x="2322" y="124"/>
                          </a:lnTo>
                          <a:lnTo>
                            <a:pt x="2322" y="125"/>
                          </a:lnTo>
                          <a:lnTo>
                            <a:pt x="2323" y="124"/>
                          </a:lnTo>
                          <a:lnTo>
                            <a:pt x="2323" y="125"/>
                          </a:lnTo>
                          <a:lnTo>
                            <a:pt x="2324" y="125"/>
                          </a:lnTo>
                          <a:lnTo>
                            <a:pt x="2324" y="126"/>
                          </a:lnTo>
                          <a:lnTo>
                            <a:pt x="2324" y="127"/>
                          </a:lnTo>
                          <a:lnTo>
                            <a:pt x="2325" y="125"/>
                          </a:lnTo>
                          <a:lnTo>
                            <a:pt x="2325" y="127"/>
                          </a:lnTo>
                          <a:lnTo>
                            <a:pt x="2326" y="125"/>
                          </a:lnTo>
                          <a:lnTo>
                            <a:pt x="2326" y="125"/>
                          </a:lnTo>
                          <a:lnTo>
                            <a:pt x="2326" y="128"/>
                          </a:lnTo>
                          <a:lnTo>
                            <a:pt x="2327" y="127"/>
                          </a:lnTo>
                          <a:lnTo>
                            <a:pt x="2327" y="126"/>
                          </a:lnTo>
                          <a:lnTo>
                            <a:pt x="2328" y="126"/>
                          </a:lnTo>
                          <a:lnTo>
                            <a:pt x="2328" y="124"/>
                          </a:lnTo>
                          <a:lnTo>
                            <a:pt x="2329" y="126"/>
                          </a:lnTo>
                          <a:lnTo>
                            <a:pt x="2329" y="128"/>
                          </a:lnTo>
                          <a:lnTo>
                            <a:pt x="2329" y="129"/>
                          </a:lnTo>
                          <a:lnTo>
                            <a:pt x="2330" y="127"/>
                          </a:lnTo>
                          <a:lnTo>
                            <a:pt x="2330" y="127"/>
                          </a:lnTo>
                          <a:lnTo>
                            <a:pt x="2331" y="128"/>
                          </a:lnTo>
                          <a:lnTo>
                            <a:pt x="2331" y="127"/>
                          </a:lnTo>
                          <a:lnTo>
                            <a:pt x="2331" y="130"/>
                          </a:lnTo>
                          <a:lnTo>
                            <a:pt x="2332" y="129"/>
                          </a:lnTo>
                          <a:lnTo>
                            <a:pt x="2332" y="130"/>
                          </a:lnTo>
                          <a:lnTo>
                            <a:pt x="2333" y="128"/>
                          </a:lnTo>
                          <a:lnTo>
                            <a:pt x="2333" y="128"/>
                          </a:lnTo>
                          <a:lnTo>
                            <a:pt x="2334" y="127"/>
                          </a:lnTo>
                          <a:lnTo>
                            <a:pt x="2334" y="126"/>
                          </a:lnTo>
                          <a:lnTo>
                            <a:pt x="2334" y="126"/>
                          </a:lnTo>
                          <a:lnTo>
                            <a:pt x="2335" y="125"/>
                          </a:lnTo>
                          <a:lnTo>
                            <a:pt x="2335" y="123"/>
                          </a:lnTo>
                          <a:lnTo>
                            <a:pt x="2336" y="124"/>
                          </a:lnTo>
                          <a:lnTo>
                            <a:pt x="2336" y="124"/>
                          </a:lnTo>
                          <a:lnTo>
                            <a:pt x="2336" y="124"/>
                          </a:lnTo>
                          <a:lnTo>
                            <a:pt x="2337" y="125"/>
                          </a:lnTo>
                          <a:lnTo>
                            <a:pt x="2337" y="125"/>
                          </a:lnTo>
                          <a:lnTo>
                            <a:pt x="2338" y="124"/>
                          </a:lnTo>
                          <a:lnTo>
                            <a:pt x="2338" y="124"/>
                          </a:lnTo>
                          <a:lnTo>
                            <a:pt x="2339" y="126"/>
                          </a:lnTo>
                          <a:lnTo>
                            <a:pt x="2339" y="125"/>
                          </a:lnTo>
                          <a:lnTo>
                            <a:pt x="2339" y="126"/>
                          </a:lnTo>
                          <a:lnTo>
                            <a:pt x="2340" y="128"/>
                          </a:lnTo>
                          <a:lnTo>
                            <a:pt x="2340" y="129"/>
                          </a:lnTo>
                          <a:lnTo>
                            <a:pt x="2341" y="129"/>
                          </a:lnTo>
                          <a:lnTo>
                            <a:pt x="2341" y="129"/>
                          </a:lnTo>
                          <a:lnTo>
                            <a:pt x="2341" y="128"/>
                          </a:lnTo>
                          <a:lnTo>
                            <a:pt x="2342" y="130"/>
                          </a:lnTo>
                          <a:lnTo>
                            <a:pt x="2342" y="128"/>
                          </a:lnTo>
                          <a:lnTo>
                            <a:pt x="2343" y="129"/>
                          </a:lnTo>
                          <a:lnTo>
                            <a:pt x="2343" y="130"/>
                          </a:lnTo>
                          <a:lnTo>
                            <a:pt x="2344" y="133"/>
                          </a:lnTo>
                          <a:lnTo>
                            <a:pt x="2344" y="131"/>
                          </a:lnTo>
                          <a:lnTo>
                            <a:pt x="2344" y="129"/>
                          </a:lnTo>
                          <a:lnTo>
                            <a:pt x="2345" y="131"/>
                          </a:lnTo>
                          <a:lnTo>
                            <a:pt x="2345" y="132"/>
                          </a:lnTo>
                          <a:lnTo>
                            <a:pt x="2346" y="130"/>
                          </a:lnTo>
                          <a:lnTo>
                            <a:pt x="2346" y="131"/>
                          </a:lnTo>
                          <a:lnTo>
                            <a:pt x="2346" y="130"/>
                          </a:lnTo>
                          <a:lnTo>
                            <a:pt x="2347" y="130"/>
                          </a:lnTo>
                          <a:lnTo>
                            <a:pt x="2347" y="131"/>
                          </a:lnTo>
                          <a:lnTo>
                            <a:pt x="2348" y="130"/>
                          </a:lnTo>
                          <a:lnTo>
                            <a:pt x="2348" y="128"/>
                          </a:lnTo>
                          <a:lnTo>
                            <a:pt x="2349" y="129"/>
                          </a:lnTo>
                          <a:lnTo>
                            <a:pt x="2349" y="132"/>
                          </a:lnTo>
                          <a:lnTo>
                            <a:pt x="2349" y="130"/>
                          </a:lnTo>
                          <a:lnTo>
                            <a:pt x="2350" y="126"/>
                          </a:lnTo>
                          <a:lnTo>
                            <a:pt x="2350" y="126"/>
                          </a:lnTo>
                          <a:lnTo>
                            <a:pt x="2351" y="127"/>
                          </a:lnTo>
                          <a:lnTo>
                            <a:pt x="2351" y="127"/>
                          </a:lnTo>
                          <a:lnTo>
                            <a:pt x="2351" y="127"/>
                          </a:lnTo>
                          <a:lnTo>
                            <a:pt x="2352" y="126"/>
                          </a:lnTo>
                          <a:lnTo>
                            <a:pt x="2352" y="126"/>
                          </a:lnTo>
                          <a:lnTo>
                            <a:pt x="2353" y="127"/>
                          </a:lnTo>
                          <a:lnTo>
                            <a:pt x="2353" y="126"/>
                          </a:lnTo>
                          <a:lnTo>
                            <a:pt x="2354" y="125"/>
                          </a:lnTo>
                          <a:lnTo>
                            <a:pt x="2354" y="126"/>
                          </a:lnTo>
                          <a:lnTo>
                            <a:pt x="2354" y="130"/>
                          </a:lnTo>
                          <a:lnTo>
                            <a:pt x="2355" y="127"/>
                          </a:lnTo>
                          <a:lnTo>
                            <a:pt x="2355" y="132"/>
                          </a:lnTo>
                          <a:lnTo>
                            <a:pt x="2356" y="130"/>
                          </a:lnTo>
                          <a:lnTo>
                            <a:pt x="2356" y="129"/>
                          </a:lnTo>
                          <a:lnTo>
                            <a:pt x="2356" y="131"/>
                          </a:lnTo>
                          <a:lnTo>
                            <a:pt x="2357" y="129"/>
                          </a:lnTo>
                          <a:lnTo>
                            <a:pt x="2357" y="131"/>
                          </a:lnTo>
                          <a:lnTo>
                            <a:pt x="2358" y="130"/>
                          </a:lnTo>
                          <a:lnTo>
                            <a:pt x="2358" y="128"/>
                          </a:lnTo>
                          <a:lnTo>
                            <a:pt x="2359" y="129"/>
                          </a:lnTo>
                          <a:lnTo>
                            <a:pt x="2359" y="129"/>
                          </a:lnTo>
                          <a:lnTo>
                            <a:pt x="2359" y="129"/>
                          </a:lnTo>
                          <a:lnTo>
                            <a:pt x="2360" y="130"/>
                          </a:lnTo>
                          <a:lnTo>
                            <a:pt x="2360" y="130"/>
                          </a:lnTo>
                          <a:lnTo>
                            <a:pt x="2361" y="130"/>
                          </a:lnTo>
                          <a:lnTo>
                            <a:pt x="2361" y="129"/>
                          </a:lnTo>
                          <a:lnTo>
                            <a:pt x="2361" y="129"/>
                          </a:lnTo>
                          <a:lnTo>
                            <a:pt x="2362" y="129"/>
                          </a:lnTo>
                          <a:lnTo>
                            <a:pt x="2362" y="127"/>
                          </a:lnTo>
                          <a:lnTo>
                            <a:pt x="2363" y="126"/>
                          </a:lnTo>
                          <a:lnTo>
                            <a:pt x="2363" y="127"/>
                          </a:lnTo>
                          <a:lnTo>
                            <a:pt x="2364" y="128"/>
                          </a:lnTo>
                          <a:lnTo>
                            <a:pt x="2364" y="126"/>
                          </a:lnTo>
                          <a:lnTo>
                            <a:pt x="2364" y="125"/>
                          </a:lnTo>
                          <a:lnTo>
                            <a:pt x="2365" y="126"/>
                          </a:lnTo>
                          <a:lnTo>
                            <a:pt x="2365" y="124"/>
                          </a:lnTo>
                          <a:lnTo>
                            <a:pt x="2366" y="123"/>
                          </a:lnTo>
                          <a:lnTo>
                            <a:pt x="2366" y="125"/>
                          </a:lnTo>
                          <a:lnTo>
                            <a:pt x="2366" y="123"/>
                          </a:lnTo>
                          <a:lnTo>
                            <a:pt x="2367" y="124"/>
                          </a:lnTo>
                          <a:lnTo>
                            <a:pt x="2367" y="126"/>
                          </a:lnTo>
                          <a:lnTo>
                            <a:pt x="2368" y="128"/>
                          </a:lnTo>
                          <a:lnTo>
                            <a:pt x="2368" y="127"/>
                          </a:lnTo>
                          <a:lnTo>
                            <a:pt x="2369" y="128"/>
                          </a:lnTo>
                          <a:lnTo>
                            <a:pt x="2369" y="127"/>
                          </a:lnTo>
                          <a:lnTo>
                            <a:pt x="2369" y="130"/>
                          </a:lnTo>
                          <a:lnTo>
                            <a:pt x="2370" y="129"/>
                          </a:lnTo>
                          <a:lnTo>
                            <a:pt x="2370" y="130"/>
                          </a:lnTo>
                          <a:lnTo>
                            <a:pt x="2371" y="128"/>
                          </a:lnTo>
                          <a:lnTo>
                            <a:pt x="2371" y="130"/>
                          </a:lnTo>
                          <a:lnTo>
                            <a:pt x="2371" y="130"/>
                          </a:lnTo>
                          <a:lnTo>
                            <a:pt x="2372" y="131"/>
                          </a:lnTo>
                          <a:lnTo>
                            <a:pt x="2372" y="129"/>
                          </a:lnTo>
                          <a:lnTo>
                            <a:pt x="2373" y="131"/>
                          </a:lnTo>
                          <a:lnTo>
                            <a:pt x="2373" y="129"/>
                          </a:lnTo>
                          <a:lnTo>
                            <a:pt x="2374" y="129"/>
                          </a:lnTo>
                          <a:lnTo>
                            <a:pt x="2374" y="128"/>
                          </a:lnTo>
                          <a:lnTo>
                            <a:pt x="2374" y="128"/>
                          </a:lnTo>
                          <a:lnTo>
                            <a:pt x="2375" y="128"/>
                          </a:lnTo>
                          <a:lnTo>
                            <a:pt x="2375" y="125"/>
                          </a:lnTo>
                          <a:lnTo>
                            <a:pt x="2376" y="127"/>
                          </a:lnTo>
                          <a:lnTo>
                            <a:pt x="2376" y="126"/>
                          </a:lnTo>
                          <a:lnTo>
                            <a:pt x="2376" y="124"/>
                          </a:lnTo>
                          <a:lnTo>
                            <a:pt x="2377" y="126"/>
                          </a:lnTo>
                          <a:lnTo>
                            <a:pt x="2377" y="123"/>
                          </a:lnTo>
                          <a:lnTo>
                            <a:pt x="2378" y="125"/>
                          </a:lnTo>
                          <a:lnTo>
                            <a:pt x="2378" y="125"/>
                          </a:lnTo>
                          <a:lnTo>
                            <a:pt x="2379" y="125"/>
                          </a:lnTo>
                          <a:lnTo>
                            <a:pt x="2379" y="126"/>
                          </a:lnTo>
                          <a:lnTo>
                            <a:pt x="2379" y="127"/>
                          </a:lnTo>
                          <a:lnTo>
                            <a:pt x="2380" y="127"/>
                          </a:lnTo>
                          <a:lnTo>
                            <a:pt x="2380" y="126"/>
                          </a:lnTo>
                          <a:lnTo>
                            <a:pt x="2381" y="128"/>
                          </a:lnTo>
                          <a:lnTo>
                            <a:pt x="2381" y="128"/>
                          </a:lnTo>
                          <a:lnTo>
                            <a:pt x="2381" y="128"/>
                          </a:lnTo>
                          <a:lnTo>
                            <a:pt x="2382" y="119"/>
                          </a:lnTo>
                          <a:lnTo>
                            <a:pt x="2382" y="130"/>
                          </a:lnTo>
                          <a:lnTo>
                            <a:pt x="2383" y="128"/>
                          </a:lnTo>
                          <a:lnTo>
                            <a:pt x="2383" y="125"/>
                          </a:lnTo>
                          <a:lnTo>
                            <a:pt x="2384" y="129"/>
                          </a:lnTo>
                          <a:lnTo>
                            <a:pt x="2384" y="127"/>
                          </a:lnTo>
                          <a:lnTo>
                            <a:pt x="2384" y="129"/>
                          </a:lnTo>
                          <a:lnTo>
                            <a:pt x="2385" y="128"/>
                          </a:lnTo>
                          <a:lnTo>
                            <a:pt x="2385" y="130"/>
                          </a:lnTo>
                          <a:lnTo>
                            <a:pt x="2386" y="130"/>
                          </a:lnTo>
                          <a:lnTo>
                            <a:pt x="2386" y="128"/>
                          </a:lnTo>
                          <a:lnTo>
                            <a:pt x="2386" y="130"/>
                          </a:lnTo>
                          <a:lnTo>
                            <a:pt x="2387" y="127"/>
                          </a:lnTo>
                          <a:lnTo>
                            <a:pt x="2387" y="128"/>
                          </a:lnTo>
                          <a:lnTo>
                            <a:pt x="2388" y="128"/>
                          </a:lnTo>
                          <a:lnTo>
                            <a:pt x="2388" y="128"/>
                          </a:lnTo>
                          <a:lnTo>
                            <a:pt x="2389" y="128"/>
                          </a:lnTo>
                          <a:lnTo>
                            <a:pt x="2389" y="127"/>
                          </a:lnTo>
                          <a:lnTo>
                            <a:pt x="2389" y="126"/>
                          </a:lnTo>
                          <a:lnTo>
                            <a:pt x="2390" y="128"/>
                          </a:lnTo>
                          <a:lnTo>
                            <a:pt x="2390" y="126"/>
                          </a:lnTo>
                          <a:lnTo>
                            <a:pt x="2391" y="122"/>
                          </a:lnTo>
                          <a:lnTo>
                            <a:pt x="2391" y="122"/>
                          </a:lnTo>
                          <a:lnTo>
                            <a:pt x="2391" y="125"/>
                          </a:lnTo>
                          <a:lnTo>
                            <a:pt x="2392" y="124"/>
                          </a:lnTo>
                          <a:lnTo>
                            <a:pt x="2392" y="123"/>
                          </a:lnTo>
                          <a:lnTo>
                            <a:pt x="2393" y="120"/>
                          </a:lnTo>
                          <a:lnTo>
                            <a:pt x="2393" y="123"/>
                          </a:lnTo>
                          <a:lnTo>
                            <a:pt x="2394" y="123"/>
                          </a:lnTo>
                          <a:lnTo>
                            <a:pt x="2394" y="124"/>
                          </a:lnTo>
                          <a:lnTo>
                            <a:pt x="2394" y="123"/>
                          </a:lnTo>
                          <a:lnTo>
                            <a:pt x="2395" y="124"/>
                          </a:lnTo>
                          <a:lnTo>
                            <a:pt x="2395" y="120"/>
                          </a:lnTo>
                          <a:lnTo>
                            <a:pt x="2396" y="122"/>
                          </a:lnTo>
                          <a:lnTo>
                            <a:pt x="2396" y="123"/>
                          </a:lnTo>
                          <a:lnTo>
                            <a:pt x="2396" y="123"/>
                          </a:lnTo>
                          <a:lnTo>
                            <a:pt x="2397" y="125"/>
                          </a:lnTo>
                          <a:lnTo>
                            <a:pt x="2397" y="124"/>
                          </a:lnTo>
                          <a:lnTo>
                            <a:pt x="2398" y="128"/>
                          </a:lnTo>
                          <a:lnTo>
                            <a:pt x="2398" y="126"/>
                          </a:lnTo>
                          <a:lnTo>
                            <a:pt x="2399" y="127"/>
                          </a:lnTo>
                          <a:lnTo>
                            <a:pt x="2399" y="127"/>
                          </a:lnTo>
                          <a:lnTo>
                            <a:pt x="2399" y="128"/>
                          </a:lnTo>
                          <a:lnTo>
                            <a:pt x="2400" y="127"/>
                          </a:lnTo>
                          <a:lnTo>
                            <a:pt x="2400" y="128"/>
                          </a:lnTo>
                          <a:lnTo>
                            <a:pt x="2401" y="128"/>
                          </a:lnTo>
                          <a:lnTo>
                            <a:pt x="2401" y="130"/>
                          </a:lnTo>
                          <a:lnTo>
                            <a:pt x="2401" y="130"/>
                          </a:lnTo>
                          <a:lnTo>
                            <a:pt x="2402" y="130"/>
                          </a:lnTo>
                          <a:lnTo>
                            <a:pt x="2402" y="129"/>
                          </a:lnTo>
                          <a:lnTo>
                            <a:pt x="2403" y="127"/>
                          </a:lnTo>
                          <a:lnTo>
                            <a:pt x="2403" y="128"/>
                          </a:lnTo>
                          <a:lnTo>
                            <a:pt x="2404" y="128"/>
                          </a:lnTo>
                          <a:lnTo>
                            <a:pt x="2404" y="126"/>
                          </a:lnTo>
                          <a:lnTo>
                            <a:pt x="2404" y="127"/>
                          </a:lnTo>
                          <a:lnTo>
                            <a:pt x="2405" y="123"/>
                          </a:lnTo>
                          <a:lnTo>
                            <a:pt x="2405" y="126"/>
                          </a:lnTo>
                          <a:lnTo>
                            <a:pt x="2406" y="124"/>
                          </a:lnTo>
                          <a:lnTo>
                            <a:pt x="2406" y="127"/>
                          </a:lnTo>
                          <a:lnTo>
                            <a:pt x="2406" y="125"/>
                          </a:lnTo>
                          <a:lnTo>
                            <a:pt x="2407" y="123"/>
                          </a:lnTo>
                          <a:lnTo>
                            <a:pt x="2407" y="124"/>
                          </a:lnTo>
                          <a:lnTo>
                            <a:pt x="2408" y="123"/>
                          </a:lnTo>
                          <a:lnTo>
                            <a:pt x="2408" y="122"/>
                          </a:lnTo>
                          <a:lnTo>
                            <a:pt x="2409" y="125"/>
                          </a:lnTo>
                          <a:lnTo>
                            <a:pt x="2409" y="123"/>
                          </a:lnTo>
                          <a:lnTo>
                            <a:pt x="2409" y="123"/>
                          </a:lnTo>
                          <a:lnTo>
                            <a:pt x="2410" y="122"/>
                          </a:lnTo>
                          <a:lnTo>
                            <a:pt x="2410" y="127"/>
                          </a:lnTo>
                          <a:lnTo>
                            <a:pt x="2411" y="126"/>
                          </a:lnTo>
                          <a:lnTo>
                            <a:pt x="2411" y="126"/>
                          </a:lnTo>
                          <a:lnTo>
                            <a:pt x="2411" y="126"/>
                          </a:lnTo>
                          <a:lnTo>
                            <a:pt x="2412" y="127"/>
                          </a:lnTo>
                          <a:lnTo>
                            <a:pt x="2412" y="127"/>
                          </a:lnTo>
                          <a:lnTo>
                            <a:pt x="2413" y="130"/>
                          </a:lnTo>
                          <a:lnTo>
                            <a:pt x="2413" y="129"/>
                          </a:lnTo>
                          <a:lnTo>
                            <a:pt x="2414" y="129"/>
                          </a:lnTo>
                          <a:lnTo>
                            <a:pt x="2414" y="129"/>
                          </a:lnTo>
                          <a:lnTo>
                            <a:pt x="2414" y="131"/>
                          </a:lnTo>
                          <a:lnTo>
                            <a:pt x="2415" y="130"/>
                          </a:lnTo>
                          <a:lnTo>
                            <a:pt x="2415" y="131"/>
                          </a:lnTo>
                          <a:lnTo>
                            <a:pt x="2416" y="127"/>
                          </a:lnTo>
                          <a:lnTo>
                            <a:pt x="2416" y="129"/>
                          </a:lnTo>
                          <a:lnTo>
                            <a:pt x="2416" y="129"/>
                          </a:lnTo>
                          <a:lnTo>
                            <a:pt x="2417" y="125"/>
                          </a:lnTo>
                          <a:lnTo>
                            <a:pt x="2417" y="127"/>
                          </a:lnTo>
                          <a:lnTo>
                            <a:pt x="2418" y="125"/>
                          </a:lnTo>
                          <a:lnTo>
                            <a:pt x="2418" y="129"/>
                          </a:lnTo>
                          <a:lnTo>
                            <a:pt x="2419" y="128"/>
                          </a:lnTo>
                          <a:lnTo>
                            <a:pt x="2419" y="123"/>
                          </a:lnTo>
                          <a:lnTo>
                            <a:pt x="2419" y="127"/>
                          </a:lnTo>
                          <a:lnTo>
                            <a:pt x="2420" y="125"/>
                          </a:lnTo>
                          <a:lnTo>
                            <a:pt x="2420" y="125"/>
                          </a:lnTo>
                          <a:lnTo>
                            <a:pt x="2421" y="123"/>
                          </a:lnTo>
                          <a:lnTo>
                            <a:pt x="2421" y="123"/>
                          </a:lnTo>
                          <a:lnTo>
                            <a:pt x="2421" y="123"/>
                          </a:lnTo>
                          <a:lnTo>
                            <a:pt x="2422" y="123"/>
                          </a:lnTo>
                          <a:lnTo>
                            <a:pt x="2422" y="120"/>
                          </a:lnTo>
                          <a:lnTo>
                            <a:pt x="2423" y="122"/>
                          </a:lnTo>
                          <a:lnTo>
                            <a:pt x="2423" y="124"/>
                          </a:lnTo>
                          <a:lnTo>
                            <a:pt x="2424" y="123"/>
                          </a:lnTo>
                          <a:lnTo>
                            <a:pt x="2424" y="126"/>
                          </a:lnTo>
                          <a:lnTo>
                            <a:pt x="2424" y="125"/>
                          </a:lnTo>
                          <a:lnTo>
                            <a:pt x="2425" y="126"/>
                          </a:lnTo>
                          <a:lnTo>
                            <a:pt x="2425" y="125"/>
                          </a:lnTo>
                          <a:lnTo>
                            <a:pt x="2426" y="126"/>
                          </a:lnTo>
                          <a:lnTo>
                            <a:pt x="2426" y="127"/>
                          </a:lnTo>
                          <a:lnTo>
                            <a:pt x="2426" y="125"/>
                          </a:lnTo>
                          <a:lnTo>
                            <a:pt x="2427" y="127"/>
                          </a:lnTo>
                          <a:lnTo>
                            <a:pt x="2427" y="127"/>
                          </a:lnTo>
                          <a:lnTo>
                            <a:pt x="2428" y="130"/>
                          </a:lnTo>
                          <a:lnTo>
                            <a:pt x="2428" y="128"/>
                          </a:lnTo>
                          <a:lnTo>
                            <a:pt x="2429" y="128"/>
                          </a:lnTo>
                          <a:lnTo>
                            <a:pt x="2429" y="128"/>
                          </a:lnTo>
                          <a:lnTo>
                            <a:pt x="2429" y="128"/>
                          </a:lnTo>
                          <a:lnTo>
                            <a:pt x="2430" y="131"/>
                          </a:lnTo>
                          <a:lnTo>
                            <a:pt x="2430" y="127"/>
                          </a:lnTo>
                          <a:lnTo>
                            <a:pt x="2431" y="127"/>
                          </a:lnTo>
                          <a:lnTo>
                            <a:pt x="2431" y="127"/>
                          </a:lnTo>
                          <a:lnTo>
                            <a:pt x="2431" y="129"/>
                          </a:lnTo>
                          <a:lnTo>
                            <a:pt x="2432" y="126"/>
                          </a:lnTo>
                          <a:lnTo>
                            <a:pt x="2432" y="128"/>
                          </a:lnTo>
                          <a:lnTo>
                            <a:pt x="2433" y="126"/>
                          </a:lnTo>
                          <a:lnTo>
                            <a:pt x="2433" y="127"/>
                          </a:lnTo>
                          <a:lnTo>
                            <a:pt x="2434" y="124"/>
                          </a:lnTo>
                          <a:lnTo>
                            <a:pt x="2434" y="123"/>
                          </a:lnTo>
                          <a:lnTo>
                            <a:pt x="2434" y="123"/>
                          </a:lnTo>
                          <a:lnTo>
                            <a:pt x="2435" y="125"/>
                          </a:lnTo>
                          <a:lnTo>
                            <a:pt x="2435" y="123"/>
                          </a:lnTo>
                          <a:lnTo>
                            <a:pt x="2436" y="128"/>
                          </a:lnTo>
                          <a:lnTo>
                            <a:pt x="2436" y="126"/>
                          </a:lnTo>
                          <a:lnTo>
                            <a:pt x="2436" y="125"/>
                          </a:lnTo>
                          <a:lnTo>
                            <a:pt x="2437" y="128"/>
                          </a:lnTo>
                          <a:lnTo>
                            <a:pt x="2437" y="129"/>
                          </a:lnTo>
                          <a:lnTo>
                            <a:pt x="2438" y="126"/>
                          </a:lnTo>
                          <a:lnTo>
                            <a:pt x="2438" y="125"/>
                          </a:lnTo>
                          <a:lnTo>
                            <a:pt x="2439" y="128"/>
                          </a:lnTo>
                          <a:lnTo>
                            <a:pt x="2439" y="127"/>
                          </a:lnTo>
                          <a:lnTo>
                            <a:pt x="2439" y="129"/>
                          </a:lnTo>
                          <a:lnTo>
                            <a:pt x="2440" y="128"/>
                          </a:lnTo>
                          <a:lnTo>
                            <a:pt x="2440" y="131"/>
                          </a:lnTo>
                          <a:lnTo>
                            <a:pt x="2441" y="129"/>
                          </a:lnTo>
                          <a:lnTo>
                            <a:pt x="2441" y="129"/>
                          </a:lnTo>
                          <a:lnTo>
                            <a:pt x="2441" y="133"/>
                          </a:lnTo>
                          <a:lnTo>
                            <a:pt x="2442" y="130"/>
                          </a:lnTo>
                          <a:lnTo>
                            <a:pt x="2442" y="133"/>
                          </a:lnTo>
                          <a:lnTo>
                            <a:pt x="2443" y="133"/>
                          </a:lnTo>
                          <a:lnTo>
                            <a:pt x="2443" y="133"/>
                          </a:lnTo>
                          <a:lnTo>
                            <a:pt x="2444" y="134"/>
                          </a:lnTo>
                          <a:lnTo>
                            <a:pt x="2444" y="133"/>
                          </a:lnTo>
                          <a:lnTo>
                            <a:pt x="2444" y="133"/>
                          </a:lnTo>
                          <a:lnTo>
                            <a:pt x="2445" y="132"/>
                          </a:lnTo>
                          <a:lnTo>
                            <a:pt x="2445" y="132"/>
                          </a:lnTo>
                          <a:lnTo>
                            <a:pt x="2446" y="132"/>
                          </a:lnTo>
                          <a:lnTo>
                            <a:pt x="2446" y="131"/>
                          </a:lnTo>
                          <a:lnTo>
                            <a:pt x="2446" y="130"/>
                          </a:lnTo>
                          <a:lnTo>
                            <a:pt x="2447" y="130"/>
                          </a:lnTo>
                          <a:lnTo>
                            <a:pt x="2447" y="130"/>
                          </a:lnTo>
                          <a:lnTo>
                            <a:pt x="2448" y="130"/>
                          </a:lnTo>
                          <a:lnTo>
                            <a:pt x="2448" y="129"/>
                          </a:lnTo>
                          <a:lnTo>
                            <a:pt x="2449" y="129"/>
                          </a:lnTo>
                          <a:lnTo>
                            <a:pt x="2449" y="131"/>
                          </a:lnTo>
                          <a:lnTo>
                            <a:pt x="2449" y="130"/>
                          </a:lnTo>
                          <a:lnTo>
                            <a:pt x="2450" y="129"/>
                          </a:lnTo>
                          <a:lnTo>
                            <a:pt x="2450" y="130"/>
                          </a:lnTo>
                          <a:lnTo>
                            <a:pt x="2451" y="129"/>
                          </a:lnTo>
                          <a:lnTo>
                            <a:pt x="2451" y="132"/>
                          </a:lnTo>
                          <a:lnTo>
                            <a:pt x="2451" y="132"/>
                          </a:lnTo>
                          <a:lnTo>
                            <a:pt x="2452" y="134"/>
                          </a:lnTo>
                          <a:lnTo>
                            <a:pt x="2452" y="131"/>
                          </a:lnTo>
                          <a:lnTo>
                            <a:pt x="2453" y="134"/>
                          </a:lnTo>
                          <a:lnTo>
                            <a:pt x="2453" y="133"/>
                          </a:lnTo>
                          <a:lnTo>
                            <a:pt x="2454" y="133"/>
                          </a:lnTo>
                          <a:lnTo>
                            <a:pt x="2454" y="134"/>
                          </a:lnTo>
                          <a:lnTo>
                            <a:pt x="2454" y="133"/>
                          </a:lnTo>
                          <a:lnTo>
                            <a:pt x="2455" y="133"/>
                          </a:lnTo>
                          <a:lnTo>
                            <a:pt x="2455" y="136"/>
                          </a:lnTo>
                          <a:lnTo>
                            <a:pt x="2456" y="136"/>
                          </a:lnTo>
                          <a:lnTo>
                            <a:pt x="2456" y="136"/>
                          </a:lnTo>
                          <a:lnTo>
                            <a:pt x="2456" y="135"/>
                          </a:lnTo>
                          <a:lnTo>
                            <a:pt x="2457" y="136"/>
                          </a:lnTo>
                          <a:lnTo>
                            <a:pt x="2457" y="134"/>
                          </a:lnTo>
                          <a:lnTo>
                            <a:pt x="2458" y="136"/>
                          </a:lnTo>
                          <a:lnTo>
                            <a:pt x="2458" y="134"/>
                          </a:lnTo>
                          <a:lnTo>
                            <a:pt x="2459" y="134"/>
                          </a:lnTo>
                          <a:lnTo>
                            <a:pt x="2459" y="134"/>
                          </a:lnTo>
                          <a:lnTo>
                            <a:pt x="2459" y="132"/>
                          </a:lnTo>
                          <a:lnTo>
                            <a:pt x="2460" y="135"/>
                          </a:lnTo>
                          <a:lnTo>
                            <a:pt x="2460" y="132"/>
                          </a:lnTo>
                          <a:lnTo>
                            <a:pt x="2461" y="133"/>
                          </a:lnTo>
                          <a:lnTo>
                            <a:pt x="2461" y="132"/>
                          </a:lnTo>
                          <a:lnTo>
                            <a:pt x="2461" y="133"/>
                          </a:lnTo>
                          <a:lnTo>
                            <a:pt x="2462" y="131"/>
                          </a:lnTo>
                          <a:lnTo>
                            <a:pt x="2462" y="130"/>
                          </a:lnTo>
                          <a:lnTo>
                            <a:pt x="2463" y="130"/>
                          </a:lnTo>
                          <a:lnTo>
                            <a:pt x="2463" y="129"/>
                          </a:lnTo>
                          <a:lnTo>
                            <a:pt x="2464" y="128"/>
                          </a:lnTo>
                          <a:lnTo>
                            <a:pt x="2464" y="130"/>
                          </a:lnTo>
                          <a:lnTo>
                            <a:pt x="2464" y="130"/>
                          </a:lnTo>
                          <a:lnTo>
                            <a:pt x="2465" y="130"/>
                          </a:lnTo>
                          <a:lnTo>
                            <a:pt x="2465" y="131"/>
                          </a:lnTo>
                          <a:lnTo>
                            <a:pt x="2466" y="129"/>
                          </a:lnTo>
                          <a:lnTo>
                            <a:pt x="2466" y="131"/>
                          </a:lnTo>
                          <a:lnTo>
                            <a:pt x="2466" y="130"/>
                          </a:lnTo>
                          <a:lnTo>
                            <a:pt x="2467" y="134"/>
                          </a:lnTo>
                          <a:lnTo>
                            <a:pt x="2467" y="133"/>
                          </a:lnTo>
                          <a:lnTo>
                            <a:pt x="2468" y="133"/>
                          </a:lnTo>
                          <a:lnTo>
                            <a:pt x="2468" y="135"/>
                          </a:lnTo>
                          <a:lnTo>
                            <a:pt x="2469" y="133"/>
                          </a:lnTo>
                          <a:lnTo>
                            <a:pt x="2469" y="135"/>
                          </a:lnTo>
                          <a:lnTo>
                            <a:pt x="2469" y="134"/>
                          </a:lnTo>
                          <a:lnTo>
                            <a:pt x="2470" y="137"/>
                          </a:lnTo>
                          <a:lnTo>
                            <a:pt x="2470" y="136"/>
                          </a:lnTo>
                          <a:lnTo>
                            <a:pt x="2471" y="138"/>
                          </a:lnTo>
                          <a:lnTo>
                            <a:pt x="2471" y="133"/>
                          </a:lnTo>
                          <a:lnTo>
                            <a:pt x="2471" y="136"/>
                          </a:lnTo>
                          <a:lnTo>
                            <a:pt x="2472" y="135"/>
                          </a:lnTo>
                          <a:lnTo>
                            <a:pt x="2472" y="135"/>
                          </a:lnTo>
                          <a:lnTo>
                            <a:pt x="2473" y="132"/>
                          </a:lnTo>
                          <a:lnTo>
                            <a:pt x="2473" y="132"/>
                          </a:lnTo>
                          <a:lnTo>
                            <a:pt x="2474" y="130"/>
                          </a:lnTo>
                          <a:lnTo>
                            <a:pt x="2474" y="132"/>
                          </a:lnTo>
                          <a:lnTo>
                            <a:pt x="2474" y="129"/>
                          </a:lnTo>
                          <a:lnTo>
                            <a:pt x="2475" y="130"/>
                          </a:lnTo>
                          <a:lnTo>
                            <a:pt x="2475" y="128"/>
                          </a:lnTo>
                          <a:lnTo>
                            <a:pt x="2476" y="129"/>
                          </a:lnTo>
                          <a:lnTo>
                            <a:pt x="2476" y="129"/>
                          </a:lnTo>
                          <a:lnTo>
                            <a:pt x="2476" y="129"/>
                          </a:lnTo>
                          <a:lnTo>
                            <a:pt x="2477" y="131"/>
                          </a:lnTo>
                          <a:lnTo>
                            <a:pt x="2477" y="130"/>
                          </a:lnTo>
                          <a:lnTo>
                            <a:pt x="2478" y="129"/>
                          </a:lnTo>
                          <a:lnTo>
                            <a:pt x="2478" y="129"/>
                          </a:lnTo>
                          <a:lnTo>
                            <a:pt x="2479" y="130"/>
                          </a:lnTo>
                          <a:lnTo>
                            <a:pt x="2479" y="131"/>
                          </a:lnTo>
                          <a:lnTo>
                            <a:pt x="2479" y="131"/>
                          </a:lnTo>
                          <a:lnTo>
                            <a:pt x="2480" y="133"/>
                          </a:lnTo>
                          <a:lnTo>
                            <a:pt x="2480" y="133"/>
                          </a:lnTo>
                          <a:lnTo>
                            <a:pt x="2481" y="135"/>
                          </a:lnTo>
                          <a:lnTo>
                            <a:pt x="2481" y="135"/>
                          </a:lnTo>
                          <a:lnTo>
                            <a:pt x="2481" y="133"/>
                          </a:lnTo>
                          <a:lnTo>
                            <a:pt x="2482" y="134"/>
                          </a:lnTo>
                          <a:lnTo>
                            <a:pt x="2482" y="134"/>
                          </a:lnTo>
                          <a:lnTo>
                            <a:pt x="2483" y="136"/>
                          </a:lnTo>
                          <a:lnTo>
                            <a:pt x="2483" y="135"/>
                          </a:lnTo>
                          <a:lnTo>
                            <a:pt x="2484" y="138"/>
                          </a:lnTo>
                          <a:lnTo>
                            <a:pt x="2484" y="137"/>
                          </a:lnTo>
                          <a:lnTo>
                            <a:pt x="2484" y="135"/>
                          </a:lnTo>
                          <a:lnTo>
                            <a:pt x="2485" y="135"/>
                          </a:lnTo>
                          <a:lnTo>
                            <a:pt x="2485" y="133"/>
                          </a:lnTo>
                          <a:lnTo>
                            <a:pt x="2486" y="134"/>
                          </a:lnTo>
                          <a:lnTo>
                            <a:pt x="2486" y="133"/>
                          </a:lnTo>
                          <a:lnTo>
                            <a:pt x="2486" y="134"/>
                          </a:lnTo>
                          <a:lnTo>
                            <a:pt x="2487" y="133"/>
                          </a:lnTo>
                          <a:lnTo>
                            <a:pt x="2487" y="131"/>
                          </a:lnTo>
                          <a:lnTo>
                            <a:pt x="2488" y="132"/>
                          </a:lnTo>
                          <a:lnTo>
                            <a:pt x="2488" y="131"/>
                          </a:lnTo>
                          <a:lnTo>
                            <a:pt x="2489" y="130"/>
                          </a:lnTo>
                          <a:lnTo>
                            <a:pt x="2489" y="130"/>
                          </a:lnTo>
                          <a:lnTo>
                            <a:pt x="2489" y="127"/>
                          </a:lnTo>
                          <a:lnTo>
                            <a:pt x="2490" y="127"/>
                          </a:lnTo>
                          <a:lnTo>
                            <a:pt x="2490" y="127"/>
                          </a:lnTo>
                          <a:lnTo>
                            <a:pt x="2491" y="127"/>
                          </a:lnTo>
                          <a:lnTo>
                            <a:pt x="2491" y="128"/>
                          </a:lnTo>
                          <a:lnTo>
                            <a:pt x="2491" y="129"/>
                          </a:lnTo>
                          <a:lnTo>
                            <a:pt x="2492" y="129"/>
                          </a:lnTo>
                          <a:lnTo>
                            <a:pt x="2492" y="133"/>
                          </a:lnTo>
                          <a:lnTo>
                            <a:pt x="2493" y="130"/>
                          </a:lnTo>
                          <a:lnTo>
                            <a:pt x="2493" y="129"/>
                          </a:lnTo>
                          <a:lnTo>
                            <a:pt x="2494" y="129"/>
                          </a:lnTo>
                          <a:lnTo>
                            <a:pt x="2494" y="131"/>
                          </a:lnTo>
                          <a:lnTo>
                            <a:pt x="2494" y="130"/>
                          </a:lnTo>
                          <a:lnTo>
                            <a:pt x="2495" y="130"/>
                          </a:lnTo>
                          <a:lnTo>
                            <a:pt x="2495" y="132"/>
                          </a:lnTo>
                          <a:lnTo>
                            <a:pt x="2496" y="129"/>
                          </a:lnTo>
                          <a:lnTo>
                            <a:pt x="2496" y="131"/>
                          </a:lnTo>
                          <a:lnTo>
                            <a:pt x="2496" y="132"/>
                          </a:lnTo>
                          <a:lnTo>
                            <a:pt x="2497" y="131"/>
                          </a:lnTo>
                          <a:lnTo>
                            <a:pt x="2497" y="132"/>
                          </a:lnTo>
                          <a:lnTo>
                            <a:pt x="2498" y="131"/>
                          </a:lnTo>
                          <a:lnTo>
                            <a:pt x="2498" y="133"/>
                          </a:lnTo>
                          <a:lnTo>
                            <a:pt x="2499" y="120"/>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92" name="Line 173">
                      <a:extLst>
                        <a:ext uri="{FF2B5EF4-FFF2-40B4-BE49-F238E27FC236}">
                          <a16:creationId xmlns:a16="http://schemas.microsoft.com/office/drawing/2014/main" id="{5B73D996-0DBC-4BD9-A670-D13F61C1180D}"/>
                        </a:ext>
                      </a:extLst>
                    </p:cNvPr>
                    <p:cNvSpPr>
                      <a:spLocks noChangeShapeType="1"/>
                    </p:cNvSpPr>
                    <p:nvPr/>
                  </p:nvSpPr>
                  <p:spPr bwMode="auto">
                    <a:xfrm>
                      <a:off x="10769600" y="9301163"/>
                      <a:ext cx="0" cy="115570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93" name="Line 174">
                      <a:extLst>
                        <a:ext uri="{FF2B5EF4-FFF2-40B4-BE49-F238E27FC236}">
                          <a16:creationId xmlns:a16="http://schemas.microsoft.com/office/drawing/2014/main" id="{580061F1-EFF8-4B93-B44E-0A7816B21411}"/>
                        </a:ext>
                      </a:extLst>
                    </p:cNvPr>
                    <p:cNvSpPr>
                      <a:spLocks noChangeShapeType="1"/>
                    </p:cNvSpPr>
                    <p:nvPr/>
                  </p:nvSpPr>
                  <p:spPr bwMode="auto">
                    <a:xfrm flipV="1">
                      <a:off x="10771188" y="10367963"/>
                      <a:ext cx="0" cy="8890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94" name="Freeform 175">
                      <a:extLst>
                        <a:ext uri="{FF2B5EF4-FFF2-40B4-BE49-F238E27FC236}">
                          <a16:creationId xmlns:a16="http://schemas.microsoft.com/office/drawing/2014/main" id="{891B8C09-230F-49E9-8F89-39016E1B6F77}"/>
                        </a:ext>
                      </a:extLst>
                    </p:cNvPr>
                    <p:cNvSpPr>
                      <a:spLocks/>
                    </p:cNvSpPr>
                    <p:nvPr/>
                  </p:nvSpPr>
                  <p:spPr bwMode="auto">
                    <a:xfrm flipV="1">
                      <a:off x="10771188" y="9866313"/>
                      <a:ext cx="269875" cy="501650"/>
                    </a:xfrm>
                    <a:custGeom>
                      <a:avLst/>
                      <a:gdLst>
                        <a:gd name="T0" fmla="*/ 2 w 183"/>
                        <a:gd name="T1" fmla="*/ 291 h 376"/>
                        <a:gd name="T2" fmla="*/ 5 w 183"/>
                        <a:gd name="T3" fmla="*/ 308 h 376"/>
                        <a:gd name="T4" fmla="*/ 8 w 183"/>
                        <a:gd name="T5" fmla="*/ 320 h 376"/>
                        <a:gd name="T6" fmla="*/ 11 w 183"/>
                        <a:gd name="T7" fmla="*/ 328 h 376"/>
                        <a:gd name="T8" fmla="*/ 14 w 183"/>
                        <a:gd name="T9" fmla="*/ 333 h 376"/>
                        <a:gd name="T10" fmla="*/ 17 w 183"/>
                        <a:gd name="T11" fmla="*/ 333 h 376"/>
                        <a:gd name="T12" fmla="*/ 20 w 183"/>
                        <a:gd name="T13" fmla="*/ 338 h 376"/>
                        <a:gd name="T14" fmla="*/ 23 w 183"/>
                        <a:gd name="T15" fmla="*/ 346 h 376"/>
                        <a:gd name="T16" fmla="*/ 26 w 183"/>
                        <a:gd name="T17" fmla="*/ 350 h 376"/>
                        <a:gd name="T18" fmla="*/ 29 w 183"/>
                        <a:gd name="T19" fmla="*/ 355 h 376"/>
                        <a:gd name="T20" fmla="*/ 31 w 183"/>
                        <a:gd name="T21" fmla="*/ 350 h 376"/>
                        <a:gd name="T22" fmla="*/ 34 w 183"/>
                        <a:gd name="T23" fmla="*/ 355 h 376"/>
                        <a:gd name="T24" fmla="*/ 37 w 183"/>
                        <a:gd name="T25" fmla="*/ 364 h 376"/>
                        <a:gd name="T26" fmla="*/ 40 w 183"/>
                        <a:gd name="T27" fmla="*/ 369 h 376"/>
                        <a:gd name="T28" fmla="*/ 43 w 183"/>
                        <a:gd name="T29" fmla="*/ 367 h 376"/>
                        <a:gd name="T30" fmla="*/ 46 w 183"/>
                        <a:gd name="T31" fmla="*/ 363 h 376"/>
                        <a:gd name="T32" fmla="*/ 49 w 183"/>
                        <a:gd name="T33" fmla="*/ 365 h 376"/>
                        <a:gd name="T34" fmla="*/ 52 w 183"/>
                        <a:gd name="T35" fmla="*/ 369 h 376"/>
                        <a:gd name="T36" fmla="*/ 55 w 183"/>
                        <a:gd name="T37" fmla="*/ 369 h 376"/>
                        <a:gd name="T38" fmla="*/ 58 w 183"/>
                        <a:gd name="T39" fmla="*/ 368 h 376"/>
                        <a:gd name="T40" fmla="*/ 61 w 183"/>
                        <a:gd name="T41" fmla="*/ 366 h 376"/>
                        <a:gd name="T42" fmla="*/ 64 w 183"/>
                        <a:gd name="T43" fmla="*/ 370 h 376"/>
                        <a:gd name="T44" fmla="*/ 66 w 183"/>
                        <a:gd name="T45" fmla="*/ 376 h 376"/>
                        <a:gd name="T46" fmla="*/ 69 w 183"/>
                        <a:gd name="T47" fmla="*/ 371 h 376"/>
                        <a:gd name="T48" fmla="*/ 72 w 183"/>
                        <a:gd name="T49" fmla="*/ 369 h 376"/>
                        <a:gd name="T50" fmla="*/ 75 w 183"/>
                        <a:gd name="T51" fmla="*/ 368 h 376"/>
                        <a:gd name="T52" fmla="*/ 78 w 183"/>
                        <a:gd name="T53" fmla="*/ 373 h 376"/>
                        <a:gd name="T54" fmla="*/ 81 w 183"/>
                        <a:gd name="T55" fmla="*/ 374 h 376"/>
                        <a:gd name="T56" fmla="*/ 84 w 183"/>
                        <a:gd name="T57" fmla="*/ 369 h 376"/>
                        <a:gd name="T58" fmla="*/ 87 w 183"/>
                        <a:gd name="T59" fmla="*/ 370 h 376"/>
                        <a:gd name="T60" fmla="*/ 90 w 183"/>
                        <a:gd name="T61" fmla="*/ 364 h 376"/>
                        <a:gd name="T62" fmla="*/ 93 w 183"/>
                        <a:gd name="T63" fmla="*/ 371 h 376"/>
                        <a:gd name="T64" fmla="*/ 96 w 183"/>
                        <a:gd name="T65" fmla="*/ 370 h 376"/>
                        <a:gd name="T66" fmla="*/ 99 w 183"/>
                        <a:gd name="T67" fmla="*/ 366 h 376"/>
                        <a:gd name="T68" fmla="*/ 101 w 183"/>
                        <a:gd name="T69" fmla="*/ 364 h 376"/>
                        <a:gd name="T70" fmla="*/ 104 w 183"/>
                        <a:gd name="T71" fmla="*/ 369 h 376"/>
                        <a:gd name="T72" fmla="*/ 107 w 183"/>
                        <a:gd name="T73" fmla="*/ 374 h 376"/>
                        <a:gd name="T74" fmla="*/ 110 w 183"/>
                        <a:gd name="T75" fmla="*/ 368 h 376"/>
                        <a:gd name="T76" fmla="*/ 113 w 183"/>
                        <a:gd name="T77" fmla="*/ 365 h 376"/>
                        <a:gd name="T78" fmla="*/ 116 w 183"/>
                        <a:gd name="T79" fmla="*/ 364 h 376"/>
                        <a:gd name="T80" fmla="*/ 119 w 183"/>
                        <a:gd name="T81" fmla="*/ 366 h 376"/>
                        <a:gd name="T82" fmla="*/ 122 w 183"/>
                        <a:gd name="T83" fmla="*/ 369 h 376"/>
                        <a:gd name="T84" fmla="*/ 125 w 183"/>
                        <a:gd name="T85" fmla="*/ 371 h 376"/>
                        <a:gd name="T86" fmla="*/ 128 w 183"/>
                        <a:gd name="T87" fmla="*/ 365 h 376"/>
                        <a:gd name="T88" fmla="*/ 131 w 183"/>
                        <a:gd name="T89" fmla="*/ 369 h 376"/>
                        <a:gd name="T90" fmla="*/ 134 w 183"/>
                        <a:gd name="T91" fmla="*/ 369 h 376"/>
                        <a:gd name="T92" fmla="*/ 136 w 183"/>
                        <a:gd name="T93" fmla="*/ 369 h 376"/>
                        <a:gd name="T94" fmla="*/ 139 w 183"/>
                        <a:gd name="T95" fmla="*/ 367 h 376"/>
                        <a:gd name="T96" fmla="*/ 142 w 183"/>
                        <a:gd name="T97" fmla="*/ 365 h 376"/>
                        <a:gd name="T98" fmla="*/ 145 w 183"/>
                        <a:gd name="T99" fmla="*/ 368 h 376"/>
                        <a:gd name="T100" fmla="*/ 148 w 183"/>
                        <a:gd name="T101" fmla="*/ 367 h 376"/>
                        <a:gd name="T102" fmla="*/ 151 w 183"/>
                        <a:gd name="T103" fmla="*/ 366 h 376"/>
                        <a:gd name="T104" fmla="*/ 154 w 183"/>
                        <a:gd name="T105" fmla="*/ 364 h 376"/>
                        <a:gd name="T106" fmla="*/ 157 w 183"/>
                        <a:gd name="T107" fmla="*/ 361 h 376"/>
                        <a:gd name="T108" fmla="*/ 160 w 183"/>
                        <a:gd name="T109" fmla="*/ 367 h 376"/>
                        <a:gd name="T110" fmla="*/ 163 w 183"/>
                        <a:gd name="T111" fmla="*/ 368 h 376"/>
                        <a:gd name="T112" fmla="*/ 166 w 183"/>
                        <a:gd name="T113" fmla="*/ 365 h 376"/>
                        <a:gd name="T114" fmla="*/ 169 w 183"/>
                        <a:gd name="T115" fmla="*/ 367 h 376"/>
                        <a:gd name="T116" fmla="*/ 171 w 183"/>
                        <a:gd name="T117" fmla="*/ 365 h 376"/>
                        <a:gd name="T118" fmla="*/ 174 w 183"/>
                        <a:gd name="T119" fmla="*/ 364 h 376"/>
                        <a:gd name="T120" fmla="*/ 177 w 183"/>
                        <a:gd name="T121" fmla="*/ 368 h 376"/>
                        <a:gd name="T122" fmla="*/ 180 w 183"/>
                        <a:gd name="T123" fmla="*/ 369 h 376"/>
                        <a:gd name="T124" fmla="*/ 183 w 183"/>
                        <a:gd name="T125" fmla="*/ 36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3" h="376">
                          <a:moveTo>
                            <a:pt x="0" y="0"/>
                          </a:moveTo>
                          <a:lnTo>
                            <a:pt x="0" y="197"/>
                          </a:lnTo>
                          <a:lnTo>
                            <a:pt x="1" y="245"/>
                          </a:lnTo>
                          <a:lnTo>
                            <a:pt x="1" y="266"/>
                          </a:lnTo>
                          <a:lnTo>
                            <a:pt x="1" y="278"/>
                          </a:lnTo>
                          <a:lnTo>
                            <a:pt x="2" y="284"/>
                          </a:lnTo>
                          <a:lnTo>
                            <a:pt x="2" y="291"/>
                          </a:lnTo>
                          <a:lnTo>
                            <a:pt x="3" y="295"/>
                          </a:lnTo>
                          <a:lnTo>
                            <a:pt x="3" y="299"/>
                          </a:lnTo>
                          <a:lnTo>
                            <a:pt x="4" y="301"/>
                          </a:lnTo>
                          <a:lnTo>
                            <a:pt x="4" y="307"/>
                          </a:lnTo>
                          <a:lnTo>
                            <a:pt x="4" y="306"/>
                          </a:lnTo>
                          <a:lnTo>
                            <a:pt x="5" y="310"/>
                          </a:lnTo>
                          <a:lnTo>
                            <a:pt x="5" y="308"/>
                          </a:lnTo>
                          <a:lnTo>
                            <a:pt x="6" y="313"/>
                          </a:lnTo>
                          <a:lnTo>
                            <a:pt x="6" y="313"/>
                          </a:lnTo>
                          <a:lnTo>
                            <a:pt x="6" y="316"/>
                          </a:lnTo>
                          <a:lnTo>
                            <a:pt x="7" y="315"/>
                          </a:lnTo>
                          <a:lnTo>
                            <a:pt x="7" y="317"/>
                          </a:lnTo>
                          <a:lnTo>
                            <a:pt x="8" y="320"/>
                          </a:lnTo>
                          <a:lnTo>
                            <a:pt x="8" y="320"/>
                          </a:lnTo>
                          <a:lnTo>
                            <a:pt x="9" y="322"/>
                          </a:lnTo>
                          <a:lnTo>
                            <a:pt x="9" y="322"/>
                          </a:lnTo>
                          <a:lnTo>
                            <a:pt x="9" y="325"/>
                          </a:lnTo>
                          <a:lnTo>
                            <a:pt x="10" y="326"/>
                          </a:lnTo>
                          <a:lnTo>
                            <a:pt x="10" y="325"/>
                          </a:lnTo>
                          <a:lnTo>
                            <a:pt x="11" y="325"/>
                          </a:lnTo>
                          <a:lnTo>
                            <a:pt x="11" y="328"/>
                          </a:lnTo>
                          <a:lnTo>
                            <a:pt x="11" y="330"/>
                          </a:lnTo>
                          <a:lnTo>
                            <a:pt x="12" y="330"/>
                          </a:lnTo>
                          <a:lnTo>
                            <a:pt x="12" y="332"/>
                          </a:lnTo>
                          <a:lnTo>
                            <a:pt x="13" y="333"/>
                          </a:lnTo>
                          <a:lnTo>
                            <a:pt x="13" y="328"/>
                          </a:lnTo>
                          <a:lnTo>
                            <a:pt x="14" y="333"/>
                          </a:lnTo>
                          <a:lnTo>
                            <a:pt x="14" y="333"/>
                          </a:lnTo>
                          <a:lnTo>
                            <a:pt x="14" y="335"/>
                          </a:lnTo>
                          <a:lnTo>
                            <a:pt x="15" y="335"/>
                          </a:lnTo>
                          <a:lnTo>
                            <a:pt x="15" y="332"/>
                          </a:lnTo>
                          <a:lnTo>
                            <a:pt x="16" y="334"/>
                          </a:lnTo>
                          <a:lnTo>
                            <a:pt x="16" y="333"/>
                          </a:lnTo>
                          <a:lnTo>
                            <a:pt x="16" y="334"/>
                          </a:lnTo>
                          <a:lnTo>
                            <a:pt x="17" y="333"/>
                          </a:lnTo>
                          <a:lnTo>
                            <a:pt x="17" y="332"/>
                          </a:lnTo>
                          <a:lnTo>
                            <a:pt x="18" y="333"/>
                          </a:lnTo>
                          <a:lnTo>
                            <a:pt x="18" y="334"/>
                          </a:lnTo>
                          <a:lnTo>
                            <a:pt x="19" y="333"/>
                          </a:lnTo>
                          <a:lnTo>
                            <a:pt x="19" y="334"/>
                          </a:lnTo>
                          <a:lnTo>
                            <a:pt x="19" y="336"/>
                          </a:lnTo>
                          <a:lnTo>
                            <a:pt x="20" y="338"/>
                          </a:lnTo>
                          <a:lnTo>
                            <a:pt x="20" y="337"/>
                          </a:lnTo>
                          <a:lnTo>
                            <a:pt x="21" y="337"/>
                          </a:lnTo>
                          <a:lnTo>
                            <a:pt x="21" y="342"/>
                          </a:lnTo>
                          <a:lnTo>
                            <a:pt x="21" y="341"/>
                          </a:lnTo>
                          <a:lnTo>
                            <a:pt x="22" y="342"/>
                          </a:lnTo>
                          <a:lnTo>
                            <a:pt x="22" y="343"/>
                          </a:lnTo>
                          <a:lnTo>
                            <a:pt x="23" y="346"/>
                          </a:lnTo>
                          <a:lnTo>
                            <a:pt x="23" y="345"/>
                          </a:lnTo>
                          <a:lnTo>
                            <a:pt x="24" y="346"/>
                          </a:lnTo>
                          <a:lnTo>
                            <a:pt x="24" y="347"/>
                          </a:lnTo>
                          <a:lnTo>
                            <a:pt x="24" y="351"/>
                          </a:lnTo>
                          <a:lnTo>
                            <a:pt x="25" y="350"/>
                          </a:lnTo>
                          <a:lnTo>
                            <a:pt x="25" y="351"/>
                          </a:lnTo>
                          <a:lnTo>
                            <a:pt x="26" y="350"/>
                          </a:lnTo>
                          <a:lnTo>
                            <a:pt x="26" y="352"/>
                          </a:lnTo>
                          <a:lnTo>
                            <a:pt x="26" y="353"/>
                          </a:lnTo>
                          <a:lnTo>
                            <a:pt x="27" y="352"/>
                          </a:lnTo>
                          <a:lnTo>
                            <a:pt x="27" y="352"/>
                          </a:lnTo>
                          <a:lnTo>
                            <a:pt x="28" y="353"/>
                          </a:lnTo>
                          <a:lnTo>
                            <a:pt x="28" y="354"/>
                          </a:lnTo>
                          <a:lnTo>
                            <a:pt x="29" y="355"/>
                          </a:lnTo>
                          <a:lnTo>
                            <a:pt x="29" y="354"/>
                          </a:lnTo>
                          <a:lnTo>
                            <a:pt x="29" y="353"/>
                          </a:lnTo>
                          <a:lnTo>
                            <a:pt x="30" y="352"/>
                          </a:lnTo>
                          <a:lnTo>
                            <a:pt x="30" y="354"/>
                          </a:lnTo>
                          <a:lnTo>
                            <a:pt x="31" y="350"/>
                          </a:lnTo>
                          <a:lnTo>
                            <a:pt x="31" y="351"/>
                          </a:lnTo>
                          <a:lnTo>
                            <a:pt x="31" y="350"/>
                          </a:lnTo>
                          <a:lnTo>
                            <a:pt x="32" y="353"/>
                          </a:lnTo>
                          <a:lnTo>
                            <a:pt x="32" y="352"/>
                          </a:lnTo>
                          <a:lnTo>
                            <a:pt x="33" y="352"/>
                          </a:lnTo>
                          <a:lnTo>
                            <a:pt x="33" y="352"/>
                          </a:lnTo>
                          <a:lnTo>
                            <a:pt x="34" y="354"/>
                          </a:lnTo>
                          <a:lnTo>
                            <a:pt x="34" y="354"/>
                          </a:lnTo>
                          <a:lnTo>
                            <a:pt x="34" y="355"/>
                          </a:lnTo>
                          <a:lnTo>
                            <a:pt x="35" y="358"/>
                          </a:lnTo>
                          <a:lnTo>
                            <a:pt x="35" y="358"/>
                          </a:lnTo>
                          <a:lnTo>
                            <a:pt x="36" y="359"/>
                          </a:lnTo>
                          <a:lnTo>
                            <a:pt x="36" y="363"/>
                          </a:lnTo>
                          <a:lnTo>
                            <a:pt x="36" y="363"/>
                          </a:lnTo>
                          <a:lnTo>
                            <a:pt x="37" y="363"/>
                          </a:lnTo>
                          <a:lnTo>
                            <a:pt x="37" y="364"/>
                          </a:lnTo>
                          <a:lnTo>
                            <a:pt x="38" y="366"/>
                          </a:lnTo>
                          <a:lnTo>
                            <a:pt x="38" y="364"/>
                          </a:lnTo>
                          <a:lnTo>
                            <a:pt x="39" y="365"/>
                          </a:lnTo>
                          <a:lnTo>
                            <a:pt x="39" y="366"/>
                          </a:lnTo>
                          <a:lnTo>
                            <a:pt x="39" y="365"/>
                          </a:lnTo>
                          <a:lnTo>
                            <a:pt x="40" y="366"/>
                          </a:lnTo>
                          <a:lnTo>
                            <a:pt x="40" y="369"/>
                          </a:lnTo>
                          <a:lnTo>
                            <a:pt x="41" y="365"/>
                          </a:lnTo>
                          <a:lnTo>
                            <a:pt x="41" y="366"/>
                          </a:lnTo>
                          <a:lnTo>
                            <a:pt x="41" y="366"/>
                          </a:lnTo>
                          <a:lnTo>
                            <a:pt x="42" y="368"/>
                          </a:lnTo>
                          <a:lnTo>
                            <a:pt x="42" y="368"/>
                          </a:lnTo>
                          <a:lnTo>
                            <a:pt x="43" y="366"/>
                          </a:lnTo>
                          <a:lnTo>
                            <a:pt x="43" y="367"/>
                          </a:lnTo>
                          <a:lnTo>
                            <a:pt x="44" y="365"/>
                          </a:lnTo>
                          <a:lnTo>
                            <a:pt x="44" y="362"/>
                          </a:lnTo>
                          <a:lnTo>
                            <a:pt x="44" y="362"/>
                          </a:lnTo>
                          <a:lnTo>
                            <a:pt x="45" y="362"/>
                          </a:lnTo>
                          <a:lnTo>
                            <a:pt x="45" y="362"/>
                          </a:lnTo>
                          <a:lnTo>
                            <a:pt x="46" y="363"/>
                          </a:lnTo>
                          <a:lnTo>
                            <a:pt x="46" y="363"/>
                          </a:lnTo>
                          <a:lnTo>
                            <a:pt x="46" y="361"/>
                          </a:lnTo>
                          <a:lnTo>
                            <a:pt x="47" y="361"/>
                          </a:lnTo>
                          <a:lnTo>
                            <a:pt x="47" y="363"/>
                          </a:lnTo>
                          <a:lnTo>
                            <a:pt x="48" y="363"/>
                          </a:lnTo>
                          <a:lnTo>
                            <a:pt x="48" y="361"/>
                          </a:lnTo>
                          <a:lnTo>
                            <a:pt x="49" y="363"/>
                          </a:lnTo>
                          <a:lnTo>
                            <a:pt x="49" y="365"/>
                          </a:lnTo>
                          <a:lnTo>
                            <a:pt x="49" y="368"/>
                          </a:lnTo>
                          <a:lnTo>
                            <a:pt x="50" y="368"/>
                          </a:lnTo>
                          <a:lnTo>
                            <a:pt x="50" y="367"/>
                          </a:lnTo>
                          <a:lnTo>
                            <a:pt x="51" y="368"/>
                          </a:lnTo>
                          <a:lnTo>
                            <a:pt x="51" y="367"/>
                          </a:lnTo>
                          <a:lnTo>
                            <a:pt x="51" y="367"/>
                          </a:lnTo>
                          <a:lnTo>
                            <a:pt x="52" y="369"/>
                          </a:lnTo>
                          <a:lnTo>
                            <a:pt x="52" y="368"/>
                          </a:lnTo>
                          <a:lnTo>
                            <a:pt x="53" y="367"/>
                          </a:lnTo>
                          <a:lnTo>
                            <a:pt x="53" y="369"/>
                          </a:lnTo>
                          <a:lnTo>
                            <a:pt x="54" y="370"/>
                          </a:lnTo>
                          <a:lnTo>
                            <a:pt x="54" y="370"/>
                          </a:lnTo>
                          <a:lnTo>
                            <a:pt x="54" y="368"/>
                          </a:lnTo>
                          <a:lnTo>
                            <a:pt x="55" y="369"/>
                          </a:lnTo>
                          <a:lnTo>
                            <a:pt x="55" y="370"/>
                          </a:lnTo>
                          <a:lnTo>
                            <a:pt x="56" y="368"/>
                          </a:lnTo>
                          <a:lnTo>
                            <a:pt x="56" y="368"/>
                          </a:lnTo>
                          <a:lnTo>
                            <a:pt x="56" y="367"/>
                          </a:lnTo>
                          <a:lnTo>
                            <a:pt x="57" y="371"/>
                          </a:lnTo>
                          <a:lnTo>
                            <a:pt x="57" y="369"/>
                          </a:lnTo>
                          <a:lnTo>
                            <a:pt x="58" y="368"/>
                          </a:lnTo>
                          <a:lnTo>
                            <a:pt x="58" y="367"/>
                          </a:lnTo>
                          <a:lnTo>
                            <a:pt x="59" y="367"/>
                          </a:lnTo>
                          <a:lnTo>
                            <a:pt x="59" y="366"/>
                          </a:lnTo>
                          <a:lnTo>
                            <a:pt x="59" y="366"/>
                          </a:lnTo>
                          <a:lnTo>
                            <a:pt x="60" y="363"/>
                          </a:lnTo>
                          <a:lnTo>
                            <a:pt x="60" y="367"/>
                          </a:lnTo>
                          <a:lnTo>
                            <a:pt x="61" y="366"/>
                          </a:lnTo>
                          <a:lnTo>
                            <a:pt x="61" y="369"/>
                          </a:lnTo>
                          <a:lnTo>
                            <a:pt x="61" y="367"/>
                          </a:lnTo>
                          <a:lnTo>
                            <a:pt x="62" y="368"/>
                          </a:lnTo>
                          <a:lnTo>
                            <a:pt x="62" y="367"/>
                          </a:lnTo>
                          <a:lnTo>
                            <a:pt x="63" y="372"/>
                          </a:lnTo>
                          <a:lnTo>
                            <a:pt x="63" y="369"/>
                          </a:lnTo>
                          <a:lnTo>
                            <a:pt x="64" y="370"/>
                          </a:lnTo>
                          <a:lnTo>
                            <a:pt x="64" y="370"/>
                          </a:lnTo>
                          <a:lnTo>
                            <a:pt x="64" y="373"/>
                          </a:lnTo>
                          <a:lnTo>
                            <a:pt x="65" y="369"/>
                          </a:lnTo>
                          <a:lnTo>
                            <a:pt x="65" y="371"/>
                          </a:lnTo>
                          <a:lnTo>
                            <a:pt x="66" y="373"/>
                          </a:lnTo>
                          <a:lnTo>
                            <a:pt x="66" y="375"/>
                          </a:lnTo>
                          <a:lnTo>
                            <a:pt x="66" y="376"/>
                          </a:lnTo>
                          <a:lnTo>
                            <a:pt x="67" y="372"/>
                          </a:lnTo>
                          <a:lnTo>
                            <a:pt x="67" y="371"/>
                          </a:lnTo>
                          <a:lnTo>
                            <a:pt x="68" y="374"/>
                          </a:lnTo>
                          <a:lnTo>
                            <a:pt x="68" y="372"/>
                          </a:lnTo>
                          <a:lnTo>
                            <a:pt x="69" y="372"/>
                          </a:lnTo>
                          <a:lnTo>
                            <a:pt x="69" y="372"/>
                          </a:lnTo>
                          <a:lnTo>
                            <a:pt x="69" y="371"/>
                          </a:lnTo>
                          <a:lnTo>
                            <a:pt x="70" y="368"/>
                          </a:lnTo>
                          <a:lnTo>
                            <a:pt x="70" y="369"/>
                          </a:lnTo>
                          <a:lnTo>
                            <a:pt x="71" y="370"/>
                          </a:lnTo>
                          <a:lnTo>
                            <a:pt x="71" y="370"/>
                          </a:lnTo>
                          <a:lnTo>
                            <a:pt x="71" y="372"/>
                          </a:lnTo>
                          <a:lnTo>
                            <a:pt x="72" y="370"/>
                          </a:lnTo>
                          <a:lnTo>
                            <a:pt x="72" y="369"/>
                          </a:lnTo>
                          <a:lnTo>
                            <a:pt x="73" y="369"/>
                          </a:lnTo>
                          <a:lnTo>
                            <a:pt x="73" y="368"/>
                          </a:lnTo>
                          <a:lnTo>
                            <a:pt x="74" y="366"/>
                          </a:lnTo>
                          <a:lnTo>
                            <a:pt x="74" y="367"/>
                          </a:lnTo>
                          <a:lnTo>
                            <a:pt x="74" y="368"/>
                          </a:lnTo>
                          <a:lnTo>
                            <a:pt x="75" y="368"/>
                          </a:lnTo>
                          <a:lnTo>
                            <a:pt x="75" y="368"/>
                          </a:lnTo>
                          <a:lnTo>
                            <a:pt x="76" y="370"/>
                          </a:lnTo>
                          <a:lnTo>
                            <a:pt x="76" y="370"/>
                          </a:lnTo>
                          <a:lnTo>
                            <a:pt x="76" y="368"/>
                          </a:lnTo>
                          <a:lnTo>
                            <a:pt x="77" y="366"/>
                          </a:lnTo>
                          <a:lnTo>
                            <a:pt x="77" y="369"/>
                          </a:lnTo>
                          <a:lnTo>
                            <a:pt x="78" y="369"/>
                          </a:lnTo>
                          <a:lnTo>
                            <a:pt x="78" y="373"/>
                          </a:lnTo>
                          <a:lnTo>
                            <a:pt x="79" y="371"/>
                          </a:lnTo>
                          <a:lnTo>
                            <a:pt x="79" y="371"/>
                          </a:lnTo>
                          <a:lnTo>
                            <a:pt x="79" y="373"/>
                          </a:lnTo>
                          <a:lnTo>
                            <a:pt x="80" y="375"/>
                          </a:lnTo>
                          <a:lnTo>
                            <a:pt x="80" y="375"/>
                          </a:lnTo>
                          <a:lnTo>
                            <a:pt x="81" y="374"/>
                          </a:lnTo>
                          <a:lnTo>
                            <a:pt x="81" y="374"/>
                          </a:lnTo>
                          <a:lnTo>
                            <a:pt x="81" y="372"/>
                          </a:lnTo>
                          <a:lnTo>
                            <a:pt x="82" y="373"/>
                          </a:lnTo>
                          <a:lnTo>
                            <a:pt x="82" y="373"/>
                          </a:lnTo>
                          <a:lnTo>
                            <a:pt x="83" y="371"/>
                          </a:lnTo>
                          <a:lnTo>
                            <a:pt x="83" y="372"/>
                          </a:lnTo>
                          <a:lnTo>
                            <a:pt x="84" y="373"/>
                          </a:lnTo>
                          <a:lnTo>
                            <a:pt x="84" y="369"/>
                          </a:lnTo>
                          <a:lnTo>
                            <a:pt x="84" y="371"/>
                          </a:lnTo>
                          <a:lnTo>
                            <a:pt x="85" y="369"/>
                          </a:lnTo>
                          <a:lnTo>
                            <a:pt x="85" y="372"/>
                          </a:lnTo>
                          <a:lnTo>
                            <a:pt x="86" y="368"/>
                          </a:lnTo>
                          <a:lnTo>
                            <a:pt x="86" y="367"/>
                          </a:lnTo>
                          <a:lnTo>
                            <a:pt x="86" y="370"/>
                          </a:lnTo>
                          <a:lnTo>
                            <a:pt x="87" y="370"/>
                          </a:lnTo>
                          <a:lnTo>
                            <a:pt x="87" y="367"/>
                          </a:lnTo>
                          <a:lnTo>
                            <a:pt x="88" y="364"/>
                          </a:lnTo>
                          <a:lnTo>
                            <a:pt x="88" y="365"/>
                          </a:lnTo>
                          <a:lnTo>
                            <a:pt x="89" y="367"/>
                          </a:lnTo>
                          <a:lnTo>
                            <a:pt x="89" y="366"/>
                          </a:lnTo>
                          <a:lnTo>
                            <a:pt x="89" y="366"/>
                          </a:lnTo>
                          <a:lnTo>
                            <a:pt x="90" y="364"/>
                          </a:lnTo>
                          <a:lnTo>
                            <a:pt x="90" y="365"/>
                          </a:lnTo>
                          <a:lnTo>
                            <a:pt x="91" y="366"/>
                          </a:lnTo>
                          <a:lnTo>
                            <a:pt x="91" y="366"/>
                          </a:lnTo>
                          <a:lnTo>
                            <a:pt x="91" y="368"/>
                          </a:lnTo>
                          <a:lnTo>
                            <a:pt x="92" y="366"/>
                          </a:lnTo>
                          <a:lnTo>
                            <a:pt x="92" y="369"/>
                          </a:lnTo>
                          <a:lnTo>
                            <a:pt x="93" y="371"/>
                          </a:lnTo>
                          <a:lnTo>
                            <a:pt x="93" y="370"/>
                          </a:lnTo>
                          <a:lnTo>
                            <a:pt x="94" y="370"/>
                          </a:lnTo>
                          <a:lnTo>
                            <a:pt x="94" y="370"/>
                          </a:lnTo>
                          <a:lnTo>
                            <a:pt x="94" y="372"/>
                          </a:lnTo>
                          <a:lnTo>
                            <a:pt x="95" y="374"/>
                          </a:lnTo>
                          <a:lnTo>
                            <a:pt x="95" y="368"/>
                          </a:lnTo>
                          <a:lnTo>
                            <a:pt x="96" y="370"/>
                          </a:lnTo>
                          <a:lnTo>
                            <a:pt x="96" y="374"/>
                          </a:lnTo>
                          <a:lnTo>
                            <a:pt x="96" y="369"/>
                          </a:lnTo>
                          <a:lnTo>
                            <a:pt x="97" y="370"/>
                          </a:lnTo>
                          <a:lnTo>
                            <a:pt x="97" y="369"/>
                          </a:lnTo>
                          <a:lnTo>
                            <a:pt x="98" y="368"/>
                          </a:lnTo>
                          <a:lnTo>
                            <a:pt x="98" y="368"/>
                          </a:lnTo>
                          <a:lnTo>
                            <a:pt x="99" y="366"/>
                          </a:lnTo>
                          <a:lnTo>
                            <a:pt x="99" y="370"/>
                          </a:lnTo>
                          <a:lnTo>
                            <a:pt x="99" y="369"/>
                          </a:lnTo>
                          <a:lnTo>
                            <a:pt x="100" y="366"/>
                          </a:lnTo>
                          <a:lnTo>
                            <a:pt x="100" y="364"/>
                          </a:lnTo>
                          <a:lnTo>
                            <a:pt x="101" y="365"/>
                          </a:lnTo>
                          <a:lnTo>
                            <a:pt x="101" y="364"/>
                          </a:lnTo>
                          <a:lnTo>
                            <a:pt x="101" y="364"/>
                          </a:lnTo>
                          <a:lnTo>
                            <a:pt x="102" y="363"/>
                          </a:lnTo>
                          <a:lnTo>
                            <a:pt x="102" y="366"/>
                          </a:lnTo>
                          <a:lnTo>
                            <a:pt x="103" y="366"/>
                          </a:lnTo>
                          <a:lnTo>
                            <a:pt x="103" y="369"/>
                          </a:lnTo>
                          <a:lnTo>
                            <a:pt x="104" y="367"/>
                          </a:lnTo>
                          <a:lnTo>
                            <a:pt x="104" y="368"/>
                          </a:lnTo>
                          <a:lnTo>
                            <a:pt x="104" y="369"/>
                          </a:lnTo>
                          <a:lnTo>
                            <a:pt x="105" y="370"/>
                          </a:lnTo>
                          <a:lnTo>
                            <a:pt x="105" y="370"/>
                          </a:lnTo>
                          <a:lnTo>
                            <a:pt x="106" y="369"/>
                          </a:lnTo>
                          <a:lnTo>
                            <a:pt x="106" y="370"/>
                          </a:lnTo>
                          <a:lnTo>
                            <a:pt x="106" y="371"/>
                          </a:lnTo>
                          <a:lnTo>
                            <a:pt x="107" y="371"/>
                          </a:lnTo>
                          <a:lnTo>
                            <a:pt x="107" y="374"/>
                          </a:lnTo>
                          <a:lnTo>
                            <a:pt x="108" y="373"/>
                          </a:lnTo>
                          <a:lnTo>
                            <a:pt x="108" y="371"/>
                          </a:lnTo>
                          <a:lnTo>
                            <a:pt x="109" y="372"/>
                          </a:lnTo>
                          <a:lnTo>
                            <a:pt x="109" y="371"/>
                          </a:lnTo>
                          <a:lnTo>
                            <a:pt x="109" y="371"/>
                          </a:lnTo>
                          <a:lnTo>
                            <a:pt x="110" y="370"/>
                          </a:lnTo>
                          <a:lnTo>
                            <a:pt x="110" y="368"/>
                          </a:lnTo>
                          <a:lnTo>
                            <a:pt x="111" y="366"/>
                          </a:lnTo>
                          <a:lnTo>
                            <a:pt x="111" y="366"/>
                          </a:lnTo>
                          <a:lnTo>
                            <a:pt x="111" y="364"/>
                          </a:lnTo>
                          <a:lnTo>
                            <a:pt x="112" y="365"/>
                          </a:lnTo>
                          <a:lnTo>
                            <a:pt x="112" y="364"/>
                          </a:lnTo>
                          <a:lnTo>
                            <a:pt x="113" y="364"/>
                          </a:lnTo>
                          <a:lnTo>
                            <a:pt x="113" y="365"/>
                          </a:lnTo>
                          <a:lnTo>
                            <a:pt x="114" y="365"/>
                          </a:lnTo>
                          <a:lnTo>
                            <a:pt x="114" y="364"/>
                          </a:lnTo>
                          <a:lnTo>
                            <a:pt x="114" y="363"/>
                          </a:lnTo>
                          <a:lnTo>
                            <a:pt x="115" y="363"/>
                          </a:lnTo>
                          <a:lnTo>
                            <a:pt x="115" y="364"/>
                          </a:lnTo>
                          <a:lnTo>
                            <a:pt x="116" y="365"/>
                          </a:lnTo>
                          <a:lnTo>
                            <a:pt x="116" y="364"/>
                          </a:lnTo>
                          <a:lnTo>
                            <a:pt x="116" y="368"/>
                          </a:lnTo>
                          <a:lnTo>
                            <a:pt x="117" y="364"/>
                          </a:lnTo>
                          <a:lnTo>
                            <a:pt x="117" y="365"/>
                          </a:lnTo>
                          <a:lnTo>
                            <a:pt x="118" y="366"/>
                          </a:lnTo>
                          <a:lnTo>
                            <a:pt x="118" y="364"/>
                          </a:lnTo>
                          <a:lnTo>
                            <a:pt x="119" y="364"/>
                          </a:lnTo>
                          <a:lnTo>
                            <a:pt x="119" y="366"/>
                          </a:lnTo>
                          <a:lnTo>
                            <a:pt x="119" y="365"/>
                          </a:lnTo>
                          <a:lnTo>
                            <a:pt x="120" y="366"/>
                          </a:lnTo>
                          <a:lnTo>
                            <a:pt x="120" y="371"/>
                          </a:lnTo>
                          <a:lnTo>
                            <a:pt x="121" y="368"/>
                          </a:lnTo>
                          <a:lnTo>
                            <a:pt x="121" y="370"/>
                          </a:lnTo>
                          <a:lnTo>
                            <a:pt x="121" y="370"/>
                          </a:lnTo>
                          <a:lnTo>
                            <a:pt x="122" y="369"/>
                          </a:lnTo>
                          <a:lnTo>
                            <a:pt x="122" y="370"/>
                          </a:lnTo>
                          <a:lnTo>
                            <a:pt x="123" y="370"/>
                          </a:lnTo>
                          <a:lnTo>
                            <a:pt x="123" y="371"/>
                          </a:lnTo>
                          <a:lnTo>
                            <a:pt x="124" y="371"/>
                          </a:lnTo>
                          <a:lnTo>
                            <a:pt x="124" y="369"/>
                          </a:lnTo>
                          <a:lnTo>
                            <a:pt x="124" y="371"/>
                          </a:lnTo>
                          <a:lnTo>
                            <a:pt x="125" y="371"/>
                          </a:lnTo>
                          <a:lnTo>
                            <a:pt x="125" y="369"/>
                          </a:lnTo>
                          <a:lnTo>
                            <a:pt x="126" y="366"/>
                          </a:lnTo>
                          <a:lnTo>
                            <a:pt x="126" y="369"/>
                          </a:lnTo>
                          <a:lnTo>
                            <a:pt x="126" y="369"/>
                          </a:lnTo>
                          <a:lnTo>
                            <a:pt x="127" y="369"/>
                          </a:lnTo>
                          <a:lnTo>
                            <a:pt x="127" y="366"/>
                          </a:lnTo>
                          <a:lnTo>
                            <a:pt x="128" y="365"/>
                          </a:lnTo>
                          <a:lnTo>
                            <a:pt x="128" y="367"/>
                          </a:lnTo>
                          <a:lnTo>
                            <a:pt x="129" y="365"/>
                          </a:lnTo>
                          <a:lnTo>
                            <a:pt x="129" y="365"/>
                          </a:lnTo>
                          <a:lnTo>
                            <a:pt x="129" y="365"/>
                          </a:lnTo>
                          <a:lnTo>
                            <a:pt x="130" y="367"/>
                          </a:lnTo>
                          <a:lnTo>
                            <a:pt x="130" y="363"/>
                          </a:lnTo>
                          <a:lnTo>
                            <a:pt x="131" y="369"/>
                          </a:lnTo>
                          <a:lnTo>
                            <a:pt x="131" y="364"/>
                          </a:lnTo>
                          <a:lnTo>
                            <a:pt x="131" y="364"/>
                          </a:lnTo>
                          <a:lnTo>
                            <a:pt x="132" y="367"/>
                          </a:lnTo>
                          <a:lnTo>
                            <a:pt x="132" y="367"/>
                          </a:lnTo>
                          <a:lnTo>
                            <a:pt x="133" y="365"/>
                          </a:lnTo>
                          <a:lnTo>
                            <a:pt x="133" y="366"/>
                          </a:lnTo>
                          <a:lnTo>
                            <a:pt x="134" y="369"/>
                          </a:lnTo>
                          <a:lnTo>
                            <a:pt x="134" y="368"/>
                          </a:lnTo>
                          <a:lnTo>
                            <a:pt x="134" y="367"/>
                          </a:lnTo>
                          <a:lnTo>
                            <a:pt x="135" y="369"/>
                          </a:lnTo>
                          <a:lnTo>
                            <a:pt x="135" y="368"/>
                          </a:lnTo>
                          <a:lnTo>
                            <a:pt x="136" y="369"/>
                          </a:lnTo>
                          <a:lnTo>
                            <a:pt x="136" y="367"/>
                          </a:lnTo>
                          <a:lnTo>
                            <a:pt x="136" y="369"/>
                          </a:lnTo>
                          <a:lnTo>
                            <a:pt x="137" y="368"/>
                          </a:lnTo>
                          <a:lnTo>
                            <a:pt x="137" y="371"/>
                          </a:lnTo>
                          <a:lnTo>
                            <a:pt x="138" y="371"/>
                          </a:lnTo>
                          <a:lnTo>
                            <a:pt x="138" y="369"/>
                          </a:lnTo>
                          <a:lnTo>
                            <a:pt x="139" y="370"/>
                          </a:lnTo>
                          <a:lnTo>
                            <a:pt x="139" y="367"/>
                          </a:lnTo>
                          <a:lnTo>
                            <a:pt x="139" y="367"/>
                          </a:lnTo>
                          <a:lnTo>
                            <a:pt x="140" y="368"/>
                          </a:lnTo>
                          <a:lnTo>
                            <a:pt x="140" y="368"/>
                          </a:lnTo>
                          <a:lnTo>
                            <a:pt x="141" y="369"/>
                          </a:lnTo>
                          <a:lnTo>
                            <a:pt x="141" y="370"/>
                          </a:lnTo>
                          <a:lnTo>
                            <a:pt x="141" y="367"/>
                          </a:lnTo>
                          <a:lnTo>
                            <a:pt x="142" y="367"/>
                          </a:lnTo>
                          <a:lnTo>
                            <a:pt x="142" y="365"/>
                          </a:lnTo>
                          <a:lnTo>
                            <a:pt x="143" y="365"/>
                          </a:lnTo>
                          <a:lnTo>
                            <a:pt x="143" y="368"/>
                          </a:lnTo>
                          <a:lnTo>
                            <a:pt x="144" y="363"/>
                          </a:lnTo>
                          <a:lnTo>
                            <a:pt x="144" y="366"/>
                          </a:lnTo>
                          <a:lnTo>
                            <a:pt x="144" y="364"/>
                          </a:lnTo>
                          <a:lnTo>
                            <a:pt x="145" y="364"/>
                          </a:lnTo>
                          <a:lnTo>
                            <a:pt x="145" y="368"/>
                          </a:lnTo>
                          <a:lnTo>
                            <a:pt x="146" y="368"/>
                          </a:lnTo>
                          <a:lnTo>
                            <a:pt x="146" y="370"/>
                          </a:lnTo>
                          <a:lnTo>
                            <a:pt x="146" y="369"/>
                          </a:lnTo>
                          <a:lnTo>
                            <a:pt x="147" y="366"/>
                          </a:lnTo>
                          <a:lnTo>
                            <a:pt x="147" y="366"/>
                          </a:lnTo>
                          <a:lnTo>
                            <a:pt x="148" y="368"/>
                          </a:lnTo>
                          <a:lnTo>
                            <a:pt x="148" y="367"/>
                          </a:lnTo>
                          <a:lnTo>
                            <a:pt x="149" y="369"/>
                          </a:lnTo>
                          <a:lnTo>
                            <a:pt x="149" y="370"/>
                          </a:lnTo>
                          <a:lnTo>
                            <a:pt x="149" y="371"/>
                          </a:lnTo>
                          <a:lnTo>
                            <a:pt x="150" y="369"/>
                          </a:lnTo>
                          <a:lnTo>
                            <a:pt x="150" y="371"/>
                          </a:lnTo>
                          <a:lnTo>
                            <a:pt x="151" y="368"/>
                          </a:lnTo>
                          <a:lnTo>
                            <a:pt x="151" y="366"/>
                          </a:lnTo>
                          <a:lnTo>
                            <a:pt x="151" y="367"/>
                          </a:lnTo>
                          <a:lnTo>
                            <a:pt x="152" y="368"/>
                          </a:lnTo>
                          <a:lnTo>
                            <a:pt x="152" y="365"/>
                          </a:lnTo>
                          <a:lnTo>
                            <a:pt x="153" y="363"/>
                          </a:lnTo>
                          <a:lnTo>
                            <a:pt x="153" y="367"/>
                          </a:lnTo>
                          <a:lnTo>
                            <a:pt x="154" y="365"/>
                          </a:lnTo>
                          <a:lnTo>
                            <a:pt x="154" y="364"/>
                          </a:lnTo>
                          <a:lnTo>
                            <a:pt x="154" y="365"/>
                          </a:lnTo>
                          <a:lnTo>
                            <a:pt x="155" y="363"/>
                          </a:lnTo>
                          <a:lnTo>
                            <a:pt x="155" y="362"/>
                          </a:lnTo>
                          <a:lnTo>
                            <a:pt x="156" y="360"/>
                          </a:lnTo>
                          <a:lnTo>
                            <a:pt x="156" y="362"/>
                          </a:lnTo>
                          <a:lnTo>
                            <a:pt x="156" y="359"/>
                          </a:lnTo>
                          <a:lnTo>
                            <a:pt x="157" y="361"/>
                          </a:lnTo>
                          <a:lnTo>
                            <a:pt x="157" y="361"/>
                          </a:lnTo>
                          <a:lnTo>
                            <a:pt x="158" y="366"/>
                          </a:lnTo>
                          <a:lnTo>
                            <a:pt x="158" y="364"/>
                          </a:lnTo>
                          <a:lnTo>
                            <a:pt x="159" y="365"/>
                          </a:lnTo>
                          <a:lnTo>
                            <a:pt x="159" y="363"/>
                          </a:lnTo>
                          <a:lnTo>
                            <a:pt x="159" y="362"/>
                          </a:lnTo>
                          <a:lnTo>
                            <a:pt x="160" y="367"/>
                          </a:lnTo>
                          <a:lnTo>
                            <a:pt x="160" y="366"/>
                          </a:lnTo>
                          <a:lnTo>
                            <a:pt x="161" y="366"/>
                          </a:lnTo>
                          <a:lnTo>
                            <a:pt x="161" y="366"/>
                          </a:lnTo>
                          <a:lnTo>
                            <a:pt x="161" y="366"/>
                          </a:lnTo>
                          <a:lnTo>
                            <a:pt x="162" y="370"/>
                          </a:lnTo>
                          <a:lnTo>
                            <a:pt x="162" y="368"/>
                          </a:lnTo>
                          <a:lnTo>
                            <a:pt x="163" y="368"/>
                          </a:lnTo>
                          <a:lnTo>
                            <a:pt x="163" y="368"/>
                          </a:lnTo>
                          <a:lnTo>
                            <a:pt x="164" y="368"/>
                          </a:lnTo>
                          <a:lnTo>
                            <a:pt x="164" y="366"/>
                          </a:lnTo>
                          <a:lnTo>
                            <a:pt x="164" y="369"/>
                          </a:lnTo>
                          <a:lnTo>
                            <a:pt x="165" y="367"/>
                          </a:lnTo>
                          <a:lnTo>
                            <a:pt x="165" y="367"/>
                          </a:lnTo>
                          <a:lnTo>
                            <a:pt x="166" y="365"/>
                          </a:lnTo>
                          <a:lnTo>
                            <a:pt x="166" y="367"/>
                          </a:lnTo>
                          <a:lnTo>
                            <a:pt x="166" y="367"/>
                          </a:lnTo>
                          <a:lnTo>
                            <a:pt x="167" y="367"/>
                          </a:lnTo>
                          <a:lnTo>
                            <a:pt x="167" y="365"/>
                          </a:lnTo>
                          <a:lnTo>
                            <a:pt x="168" y="365"/>
                          </a:lnTo>
                          <a:lnTo>
                            <a:pt x="168" y="363"/>
                          </a:lnTo>
                          <a:lnTo>
                            <a:pt x="169" y="367"/>
                          </a:lnTo>
                          <a:lnTo>
                            <a:pt x="169" y="364"/>
                          </a:lnTo>
                          <a:lnTo>
                            <a:pt x="169" y="366"/>
                          </a:lnTo>
                          <a:lnTo>
                            <a:pt x="170" y="364"/>
                          </a:lnTo>
                          <a:lnTo>
                            <a:pt x="170" y="364"/>
                          </a:lnTo>
                          <a:lnTo>
                            <a:pt x="171" y="364"/>
                          </a:lnTo>
                          <a:lnTo>
                            <a:pt x="171" y="365"/>
                          </a:lnTo>
                          <a:lnTo>
                            <a:pt x="171" y="365"/>
                          </a:lnTo>
                          <a:lnTo>
                            <a:pt x="172" y="365"/>
                          </a:lnTo>
                          <a:lnTo>
                            <a:pt x="172" y="366"/>
                          </a:lnTo>
                          <a:lnTo>
                            <a:pt x="173" y="365"/>
                          </a:lnTo>
                          <a:lnTo>
                            <a:pt x="173" y="366"/>
                          </a:lnTo>
                          <a:lnTo>
                            <a:pt x="174" y="364"/>
                          </a:lnTo>
                          <a:lnTo>
                            <a:pt x="174" y="370"/>
                          </a:lnTo>
                          <a:lnTo>
                            <a:pt x="174" y="364"/>
                          </a:lnTo>
                          <a:lnTo>
                            <a:pt x="175" y="365"/>
                          </a:lnTo>
                          <a:lnTo>
                            <a:pt x="175" y="366"/>
                          </a:lnTo>
                          <a:lnTo>
                            <a:pt x="176" y="367"/>
                          </a:lnTo>
                          <a:lnTo>
                            <a:pt x="176" y="365"/>
                          </a:lnTo>
                          <a:lnTo>
                            <a:pt x="176" y="365"/>
                          </a:lnTo>
                          <a:lnTo>
                            <a:pt x="177" y="369"/>
                          </a:lnTo>
                          <a:lnTo>
                            <a:pt x="177" y="368"/>
                          </a:lnTo>
                          <a:lnTo>
                            <a:pt x="178" y="369"/>
                          </a:lnTo>
                          <a:lnTo>
                            <a:pt x="178" y="370"/>
                          </a:lnTo>
                          <a:lnTo>
                            <a:pt x="179" y="370"/>
                          </a:lnTo>
                          <a:lnTo>
                            <a:pt x="179" y="372"/>
                          </a:lnTo>
                          <a:lnTo>
                            <a:pt x="179" y="373"/>
                          </a:lnTo>
                          <a:lnTo>
                            <a:pt x="180" y="371"/>
                          </a:lnTo>
                          <a:lnTo>
                            <a:pt x="180" y="369"/>
                          </a:lnTo>
                          <a:lnTo>
                            <a:pt x="181" y="366"/>
                          </a:lnTo>
                          <a:lnTo>
                            <a:pt x="181" y="365"/>
                          </a:lnTo>
                          <a:lnTo>
                            <a:pt x="181" y="364"/>
                          </a:lnTo>
                          <a:lnTo>
                            <a:pt x="182" y="362"/>
                          </a:lnTo>
                          <a:lnTo>
                            <a:pt x="182" y="360"/>
                          </a:lnTo>
                          <a:lnTo>
                            <a:pt x="183" y="364"/>
                          </a:lnTo>
                          <a:lnTo>
                            <a:pt x="183" y="360"/>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95" name="Freeform 176">
                      <a:extLst>
                        <a:ext uri="{FF2B5EF4-FFF2-40B4-BE49-F238E27FC236}">
                          <a16:creationId xmlns:a16="http://schemas.microsoft.com/office/drawing/2014/main" id="{6250C2DE-FAC3-4F00-8198-26F78702CB04}"/>
                        </a:ext>
                      </a:extLst>
                    </p:cNvPr>
                    <p:cNvSpPr>
                      <a:spLocks/>
                    </p:cNvSpPr>
                    <p:nvPr/>
                  </p:nvSpPr>
                  <p:spPr bwMode="auto">
                    <a:xfrm flipV="1">
                      <a:off x="7018338" y="9853613"/>
                      <a:ext cx="71438" cy="31750"/>
                    </a:xfrm>
                    <a:custGeom>
                      <a:avLst/>
                      <a:gdLst>
                        <a:gd name="T0" fmla="*/ 0 w 48"/>
                        <a:gd name="T1" fmla="*/ 11 h 24"/>
                        <a:gd name="T2" fmla="*/ 1 w 48"/>
                        <a:gd name="T3" fmla="*/ 9 h 24"/>
                        <a:gd name="T4" fmla="*/ 2 w 48"/>
                        <a:gd name="T5" fmla="*/ 10 h 24"/>
                        <a:gd name="T6" fmla="*/ 2 w 48"/>
                        <a:gd name="T7" fmla="*/ 8 h 24"/>
                        <a:gd name="T8" fmla="*/ 3 w 48"/>
                        <a:gd name="T9" fmla="*/ 11 h 24"/>
                        <a:gd name="T10" fmla="*/ 4 w 48"/>
                        <a:gd name="T11" fmla="*/ 12 h 24"/>
                        <a:gd name="T12" fmla="*/ 5 w 48"/>
                        <a:gd name="T13" fmla="*/ 11 h 24"/>
                        <a:gd name="T14" fmla="*/ 6 w 48"/>
                        <a:gd name="T15" fmla="*/ 11 h 24"/>
                        <a:gd name="T16" fmla="*/ 7 w 48"/>
                        <a:gd name="T17" fmla="*/ 12 h 24"/>
                        <a:gd name="T18" fmla="*/ 7 w 48"/>
                        <a:gd name="T19" fmla="*/ 11 h 24"/>
                        <a:gd name="T20" fmla="*/ 8 w 48"/>
                        <a:gd name="T21" fmla="*/ 13 h 24"/>
                        <a:gd name="T22" fmla="*/ 9 w 48"/>
                        <a:gd name="T23" fmla="*/ 11 h 24"/>
                        <a:gd name="T24" fmla="*/ 10 w 48"/>
                        <a:gd name="T25" fmla="*/ 8 h 24"/>
                        <a:gd name="T26" fmla="*/ 11 w 48"/>
                        <a:gd name="T27" fmla="*/ 10 h 24"/>
                        <a:gd name="T28" fmla="*/ 12 w 48"/>
                        <a:gd name="T29" fmla="*/ 14 h 24"/>
                        <a:gd name="T30" fmla="*/ 12 w 48"/>
                        <a:gd name="T31" fmla="*/ 15 h 24"/>
                        <a:gd name="T32" fmla="*/ 13 w 48"/>
                        <a:gd name="T33" fmla="*/ 14 h 24"/>
                        <a:gd name="T34" fmla="*/ 14 w 48"/>
                        <a:gd name="T35" fmla="*/ 19 h 24"/>
                        <a:gd name="T36" fmla="*/ 15 w 48"/>
                        <a:gd name="T37" fmla="*/ 17 h 24"/>
                        <a:gd name="T38" fmla="*/ 16 w 48"/>
                        <a:gd name="T39" fmla="*/ 18 h 24"/>
                        <a:gd name="T40" fmla="*/ 17 w 48"/>
                        <a:gd name="T41" fmla="*/ 20 h 24"/>
                        <a:gd name="T42" fmla="*/ 17 w 48"/>
                        <a:gd name="T43" fmla="*/ 19 h 24"/>
                        <a:gd name="T44" fmla="*/ 18 w 48"/>
                        <a:gd name="T45" fmla="*/ 22 h 24"/>
                        <a:gd name="T46" fmla="*/ 19 w 48"/>
                        <a:gd name="T47" fmla="*/ 20 h 24"/>
                        <a:gd name="T48" fmla="*/ 20 w 48"/>
                        <a:gd name="T49" fmla="*/ 19 h 24"/>
                        <a:gd name="T50" fmla="*/ 21 w 48"/>
                        <a:gd name="T51" fmla="*/ 20 h 24"/>
                        <a:gd name="T52" fmla="*/ 22 w 48"/>
                        <a:gd name="T53" fmla="*/ 23 h 24"/>
                        <a:gd name="T54" fmla="*/ 22 w 48"/>
                        <a:gd name="T55" fmla="*/ 24 h 24"/>
                        <a:gd name="T56" fmla="*/ 23 w 48"/>
                        <a:gd name="T57" fmla="*/ 21 h 24"/>
                        <a:gd name="T58" fmla="*/ 24 w 48"/>
                        <a:gd name="T59" fmla="*/ 24 h 24"/>
                        <a:gd name="T60" fmla="*/ 25 w 48"/>
                        <a:gd name="T61" fmla="*/ 22 h 24"/>
                        <a:gd name="T62" fmla="*/ 26 w 48"/>
                        <a:gd name="T63" fmla="*/ 20 h 24"/>
                        <a:gd name="T64" fmla="*/ 27 w 48"/>
                        <a:gd name="T65" fmla="*/ 22 h 24"/>
                        <a:gd name="T66" fmla="*/ 27 w 48"/>
                        <a:gd name="T67" fmla="*/ 20 h 24"/>
                        <a:gd name="T68" fmla="*/ 28 w 48"/>
                        <a:gd name="T69" fmla="*/ 21 h 24"/>
                        <a:gd name="T70" fmla="*/ 29 w 48"/>
                        <a:gd name="T71" fmla="*/ 18 h 24"/>
                        <a:gd name="T72" fmla="*/ 30 w 48"/>
                        <a:gd name="T73" fmla="*/ 17 h 24"/>
                        <a:gd name="T74" fmla="*/ 31 w 48"/>
                        <a:gd name="T75" fmla="*/ 17 h 24"/>
                        <a:gd name="T76" fmla="*/ 32 w 48"/>
                        <a:gd name="T77" fmla="*/ 16 h 24"/>
                        <a:gd name="T78" fmla="*/ 32 w 48"/>
                        <a:gd name="T79" fmla="*/ 17 h 24"/>
                        <a:gd name="T80" fmla="*/ 33 w 48"/>
                        <a:gd name="T81" fmla="*/ 18 h 24"/>
                        <a:gd name="T82" fmla="*/ 34 w 48"/>
                        <a:gd name="T83" fmla="*/ 15 h 24"/>
                        <a:gd name="T84" fmla="*/ 35 w 48"/>
                        <a:gd name="T85" fmla="*/ 17 h 24"/>
                        <a:gd name="T86" fmla="*/ 36 w 48"/>
                        <a:gd name="T87" fmla="*/ 16 h 24"/>
                        <a:gd name="T88" fmla="*/ 37 w 48"/>
                        <a:gd name="T89" fmla="*/ 12 h 24"/>
                        <a:gd name="T90" fmla="*/ 37 w 48"/>
                        <a:gd name="T91" fmla="*/ 10 h 24"/>
                        <a:gd name="T92" fmla="*/ 38 w 48"/>
                        <a:gd name="T93" fmla="*/ 7 h 24"/>
                        <a:gd name="T94" fmla="*/ 39 w 48"/>
                        <a:gd name="T95" fmla="*/ 0 h 24"/>
                        <a:gd name="T96" fmla="*/ 40 w 48"/>
                        <a:gd name="T97" fmla="*/ 4 h 24"/>
                        <a:gd name="T98" fmla="*/ 41 w 48"/>
                        <a:gd name="T99" fmla="*/ 4 h 24"/>
                        <a:gd name="T100" fmla="*/ 42 w 48"/>
                        <a:gd name="T101" fmla="*/ 2 h 24"/>
                        <a:gd name="T102" fmla="*/ 42 w 48"/>
                        <a:gd name="T103" fmla="*/ 8 h 24"/>
                        <a:gd name="T104" fmla="*/ 43 w 48"/>
                        <a:gd name="T105" fmla="*/ 9 h 24"/>
                        <a:gd name="T106" fmla="*/ 44 w 48"/>
                        <a:gd name="T107" fmla="*/ 7 h 24"/>
                        <a:gd name="T108" fmla="*/ 45 w 48"/>
                        <a:gd name="T109" fmla="*/ 5 h 24"/>
                        <a:gd name="T110" fmla="*/ 46 w 48"/>
                        <a:gd name="T111" fmla="*/ 7 h 24"/>
                        <a:gd name="T112" fmla="*/ 47 w 48"/>
                        <a:gd name="T113" fmla="*/ 10 h 24"/>
                        <a:gd name="T114" fmla="*/ 47 w 48"/>
                        <a:gd name="T115" fmla="*/ 9 h 24"/>
                        <a:gd name="T116" fmla="*/ 48 w 48"/>
                        <a:gd name="T117"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24">
                          <a:moveTo>
                            <a:pt x="0" y="11"/>
                          </a:moveTo>
                          <a:lnTo>
                            <a:pt x="0" y="11"/>
                          </a:lnTo>
                          <a:lnTo>
                            <a:pt x="0" y="10"/>
                          </a:lnTo>
                          <a:lnTo>
                            <a:pt x="1" y="9"/>
                          </a:lnTo>
                          <a:lnTo>
                            <a:pt x="1" y="10"/>
                          </a:lnTo>
                          <a:lnTo>
                            <a:pt x="2" y="10"/>
                          </a:lnTo>
                          <a:lnTo>
                            <a:pt x="2" y="8"/>
                          </a:lnTo>
                          <a:lnTo>
                            <a:pt x="2" y="8"/>
                          </a:lnTo>
                          <a:lnTo>
                            <a:pt x="3" y="9"/>
                          </a:lnTo>
                          <a:lnTo>
                            <a:pt x="3" y="11"/>
                          </a:lnTo>
                          <a:lnTo>
                            <a:pt x="4" y="9"/>
                          </a:lnTo>
                          <a:lnTo>
                            <a:pt x="4" y="12"/>
                          </a:lnTo>
                          <a:lnTo>
                            <a:pt x="5" y="12"/>
                          </a:lnTo>
                          <a:lnTo>
                            <a:pt x="5" y="11"/>
                          </a:lnTo>
                          <a:lnTo>
                            <a:pt x="5" y="10"/>
                          </a:lnTo>
                          <a:lnTo>
                            <a:pt x="6" y="11"/>
                          </a:lnTo>
                          <a:lnTo>
                            <a:pt x="6" y="11"/>
                          </a:lnTo>
                          <a:lnTo>
                            <a:pt x="7" y="12"/>
                          </a:lnTo>
                          <a:lnTo>
                            <a:pt x="7" y="11"/>
                          </a:lnTo>
                          <a:lnTo>
                            <a:pt x="7" y="11"/>
                          </a:lnTo>
                          <a:lnTo>
                            <a:pt x="8" y="12"/>
                          </a:lnTo>
                          <a:lnTo>
                            <a:pt x="8" y="13"/>
                          </a:lnTo>
                          <a:lnTo>
                            <a:pt x="9" y="11"/>
                          </a:lnTo>
                          <a:lnTo>
                            <a:pt x="9" y="11"/>
                          </a:lnTo>
                          <a:lnTo>
                            <a:pt x="10" y="11"/>
                          </a:lnTo>
                          <a:lnTo>
                            <a:pt x="10" y="8"/>
                          </a:lnTo>
                          <a:lnTo>
                            <a:pt x="10" y="12"/>
                          </a:lnTo>
                          <a:lnTo>
                            <a:pt x="11" y="10"/>
                          </a:lnTo>
                          <a:lnTo>
                            <a:pt x="11" y="12"/>
                          </a:lnTo>
                          <a:lnTo>
                            <a:pt x="12" y="14"/>
                          </a:lnTo>
                          <a:lnTo>
                            <a:pt x="12" y="15"/>
                          </a:lnTo>
                          <a:lnTo>
                            <a:pt x="12" y="15"/>
                          </a:lnTo>
                          <a:lnTo>
                            <a:pt x="13" y="14"/>
                          </a:lnTo>
                          <a:lnTo>
                            <a:pt x="13" y="14"/>
                          </a:lnTo>
                          <a:lnTo>
                            <a:pt x="14" y="17"/>
                          </a:lnTo>
                          <a:lnTo>
                            <a:pt x="14" y="19"/>
                          </a:lnTo>
                          <a:lnTo>
                            <a:pt x="15" y="17"/>
                          </a:lnTo>
                          <a:lnTo>
                            <a:pt x="15" y="17"/>
                          </a:lnTo>
                          <a:lnTo>
                            <a:pt x="15" y="21"/>
                          </a:lnTo>
                          <a:lnTo>
                            <a:pt x="16" y="18"/>
                          </a:lnTo>
                          <a:lnTo>
                            <a:pt x="16" y="20"/>
                          </a:lnTo>
                          <a:lnTo>
                            <a:pt x="17" y="20"/>
                          </a:lnTo>
                          <a:lnTo>
                            <a:pt x="17" y="21"/>
                          </a:lnTo>
                          <a:lnTo>
                            <a:pt x="17" y="19"/>
                          </a:lnTo>
                          <a:lnTo>
                            <a:pt x="18" y="21"/>
                          </a:lnTo>
                          <a:lnTo>
                            <a:pt x="18" y="22"/>
                          </a:lnTo>
                          <a:lnTo>
                            <a:pt x="19" y="22"/>
                          </a:lnTo>
                          <a:lnTo>
                            <a:pt x="19" y="20"/>
                          </a:lnTo>
                          <a:lnTo>
                            <a:pt x="20" y="21"/>
                          </a:lnTo>
                          <a:lnTo>
                            <a:pt x="20" y="19"/>
                          </a:lnTo>
                          <a:lnTo>
                            <a:pt x="20" y="19"/>
                          </a:lnTo>
                          <a:lnTo>
                            <a:pt x="21" y="20"/>
                          </a:lnTo>
                          <a:lnTo>
                            <a:pt x="21" y="24"/>
                          </a:lnTo>
                          <a:lnTo>
                            <a:pt x="22" y="23"/>
                          </a:lnTo>
                          <a:lnTo>
                            <a:pt x="22" y="23"/>
                          </a:lnTo>
                          <a:lnTo>
                            <a:pt x="22" y="24"/>
                          </a:lnTo>
                          <a:lnTo>
                            <a:pt x="23" y="21"/>
                          </a:lnTo>
                          <a:lnTo>
                            <a:pt x="23" y="21"/>
                          </a:lnTo>
                          <a:lnTo>
                            <a:pt x="24" y="21"/>
                          </a:lnTo>
                          <a:lnTo>
                            <a:pt x="24" y="24"/>
                          </a:lnTo>
                          <a:lnTo>
                            <a:pt x="25" y="21"/>
                          </a:lnTo>
                          <a:lnTo>
                            <a:pt x="25" y="22"/>
                          </a:lnTo>
                          <a:lnTo>
                            <a:pt x="25" y="22"/>
                          </a:lnTo>
                          <a:lnTo>
                            <a:pt x="26" y="20"/>
                          </a:lnTo>
                          <a:lnTo>
                            <a:pt x="26" y="23"/>
                          </a:lnTo>
                          <a:lnTo>
                            <a:pt x="27" y="22"/>
                          </a:lnTo>
                          <a:lnTo>
                            <a:pt x="27" y="22"/>
                          </a:lnTo>
                          <a:lnTo>
                            <a:pt x="27" y="20"/>
                          </a:lnTo>
                          <a:lnTo>
                            <a:pt x="28" y="22"/>
                          </a:lnTo>
                          <a:lnTo>
                            <a:pt x="28" y="21"/>
                          </a:lnTo>
                          <a:lnTo>
                            <a:pt x="29" y="16"/>
                          </a:lnTo>
                          <a:lnTo>
                            <a:pt x="29" y="18"/>
                          </a:lnTo>
                          <a:lnTo>
                            <a:pt x="30" y="20"/>
                          </a:lnTo>
                          <a:lnTo>
                            <a:pt x="30" y="17"/>
                          </a:lnTo>
                          <a:lnTo>
                            <a:pt x="30" y="15"/>
                          </a:lnTo>
                          <a:lnTo>
                            <a:pt x="31" y="17"/>
                          </a:lnTo>
                          <a:lnTo>
                            <a:pt x="31" y="16"/>
                          </a:lnTo>
                          <a:lnTo>
                            <a:pt x="32" y="16"/>
                          </a:lnTo>
                          <a:lnTo>
                            <a:pt x="32" y="21"/>
                          </a:lnTo>
                          <a:lnTo>
                            <a:pt x="32" y="17"/>
                          </a:lnTo>
                          <a:lnTo>
                            <a:pt x="33" y="19"/>
                          </a:lnTo>
                          <a:lnTo>
                            <a:pt x="33" y="18"/>
                          </a:lnTo>
                          <a:lnTo>
                            <a:pt x="34" y="19"/>
                          </a:lnTo>
                          <a:lnTo>
                            <a:pt x="34" y="15"/>
                          </a:lnTo>
                          <a:lnTo>
                            <a:pt x="35" y="18"/>
                          </a:lnTo>
                          <a:lnTo>
                            <a:pt x="35" y="17"/>
                          </a:lnTo>
                          <a:lnTo>
                            <a:pt x="35" y="16"/>
                          </a:lnTo>
                          <a:lnTo>
                            <a:pt x="36" y="16"/>
                          </a:lnTo>
                          <a:lnTo>
                            <a:pt x="36" y="14"/>
                          </a:lnTo>
                          <a:lnTo>
                            <a:pt x="37" y="12"/>
                          </a:lnTo>
                          <a:lnTo>
                            <a:pt x="37" y="10"/>
                          </a:lnTo>
                          <a:lnTo>
                            <a:pt x="37" y="10"/>
                          </a:lnTo>
                          <a:lnTo>
                            <a:pt x="38" y="10"/>
                          </a:lnTo>
                          <a:lnTo>
                            <a:pt x="38" y="7"/>
                          </a:lnTo>
                          <a:lnTo>
                            <a:pt x="39" y="4"/>
                          </a:lnTo>
                          <a:lnTo>
                            <a:pt x="39" y="0"/>
                          </a:lnTo>
                          <a:lnTo>
                            <a:pt x="40" y="2"/>
                          </a:lnTo>
                          <a:lnTo>
                            <a:pt x="40" y="4"/>
                          </a:lnTo>
                          <a:lnTo>
                            <a:pt x="40" y="4"/>
                          </a:lnTo>
                          <a:lnTo>
                            <a:pt x="41" y="4"/>
                          </a:lnTo>
                          <a:lnTo>
                            <a:pt x="41" y="3"/>
                          </a:lnTo>
                          <a:lnTo>
                            <a:pt x="42" y="2"/>
                          </a:lnTo>
                          <a:lnTo>
                            <a:pt x="42" y="7"/>
                          </a:lnTo>
                          <a:lnTo>
                            <a:pt x="42" y="8"/>
                          </a:lnTo>
                          <a:lnTo>
                            <a:pt x="43" y="10"/>
                          </a:lnTo>
                          <a:lnTo>
                            <a:pt x="43" y="9"/>
                          </a:lnTo>
                          <a:lnTo>
                            <a:pt x="44" y="6"/>
                          </a:lnTo>
                          <a:lnTo>
                            <a:pt x="44" y="7"/>
                          </a:lnTo>
                          <a:lnTo>
                            <a:pt x="45" y="7"/>
                          </a:lnTo>
                          <a:lnTo>
                            <a:pt x="45" y="5"/>
                          </a:lnTo>
                          <a:lnTo>
                            <a:pt x="45" y="3"/>
                          </a:lnTo>
                          <a:lnTo>
                            <a:pt x="46" y="7"/>
                          </a:lnTo>
                          <a:lnTo>
                            <a:pt x="46" y="9"/>
                          </a:lnTo>
                          <a:lnTo>
                            <a:pt x="47" y="10"/>
                          </a:lnTo>
                          <a:lnTo>
                            <a:pt x="47" y="11"/>
                          </a:lnTo>
                          <a:lnTo>
                            <a:pt x="47" y="9"/>
                          </a:lnTo>
                          <a:lnTo>
                            <a:pt x="48" y="11"/>
                          </a:lnTo>
                          <a:lnTo>
                            <a:pt x="48" y="2"/>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96" name="Line 177">
                      <a:extLst>
                        <a:ext uri="{FF2B5EF4-FFF2-40B4-BE49-F238E27FC236}">
                          <a16:creationId xmlns:a16="http://schemas.microsoft.com/office/drawing/2014/main" id="{B77E7A80-E3C7-4E37-9A61-44DAFD3D188A}"/>
                        </a:ext>
                      </a:extLst>
                    </p:cNvPr>
                    <p:cNvSpPr>
                      <a:spLocks noChangeShapeType="1"/>
                    </p:cNvSpPr>
                    <p:nvPr/>
                  </p:nvSpPr>
                  <p:spPr bwMode="auto">
                    <a:xfrm flipV="1">
                      <a:off x="7089775" y="7729538"/>
                      <a:ext cx="0" cy="2154238"/>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97" name="Line 178">
                      <a:extLst>
                        <a:ext uri="{FF2B5EF4-FFF2-40B4-BE49-F238E27FC236}">
                          <a16:creationId xmlns:a16="http://schemas.microsoft.com/office/drawing/2014/main" id="{DAAD63AF-39B5-48DB-A35E-A87C45FBC4FD}"/>
                        </a:ext>
                      </a:extLst>
                    </p:cNvPr>
                    <p:cNvSpPr>
                      <a:spLocks noChangeShapeType="1"/>
                    </p:cNvSpPr>
                    <p:nvPr/>
                  </p:nvSpPr>
                  <p:spPr bwMode="auto">
                    <a:xfrm>
                      <a:off x="7091363" y="7729538"/>
                      <a:ext cx="0" cy="1068388"/>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98" name="Freeform 179">
                      <a:extLst>
                        <a:ext uri="{FF2B5EF4-FFF2-40B4-BE49-F238E27FC236}">
                          <a16:creationId xmlns:a16="http://schemas.microsoft.com/office/drawing/2014/main" id="{1EF5F4E8-8B53-4010-A4AC-57F539C628A8}"/>
                        </a:ext>
                      </a:extLst>
                    </p:cNvPr>
                    <p:cNvSpPr>
                      <a:spLocks/>
                    </p:cNvSpPr>
                    <p:nvPr/>
                  </p:nvSpPr>
                  <p:spPr bwMode="auto">
                    <a:xfrm flipV="1">
                      <a:off x="7091363" y="8797925"/>
                      <a:ext cx="3678238" cy="544513"/>
                    </a:xfrm>
                    <a:custGeom>
                      <a:avLst/>
                      <a:gdLst>
                        <a:gd name="T0" fmla="*/ 38 w 2499"/>
                        <a:gd name="T1" fmla="*/ 150 h 407"/>
                        <a:gd name="T2" fmla="*/ 77 w 2499"/>
                        <a:gd name="T3" fmla="*/ 186 h 407"/>
                        <a:gd name="T4" fmla="*/ 117 w 2499"/>
                        <a:gd name="T5" fmla="*/ 186 h 407"/>
                        <a:gd name="T6" fmla="*/ 156 w 2499"/>
                        <a:gd name="T7" fmla="*/ 190 h 407"/>
                        <a:gd name="T8" fmla="*/ 195 w 2499"/>
                        <a:gd name="T9" fmla="*/ 196 h 407"/>
                        <a:gd name="T10" fmla="*/ 234 w 2499"/>
                        <a:gd name="T11" fmla="*/ 199 h 407"/>
                        <a:gd name="T12" fmla="*/ 273 w 2499"/>
                        <a:gd name="T13" fmla="*/ 208 h 407"/>
                        <a:gd name="T14" fmla="*/ 312 w 2499"/>
                        <a:gd name="T15" fmla="*/ 198 h 407"/>
                        <a:gd name="T16" fmla="*/ 352 w 2499"/>
                        <a:gd name="T17" fmla="*/ 198 h 407"/>
                        <a:gd name="T18" fmla="*/ 391 w 2499"/>
                        <a:gd name="T19" fmla="*/ 210 h 407"/>
                        <a:gd name="T20" fmla="*/ 430 w 2499"/>
                        <a:gd name="T21" fmla="*/ 212 h 407"/>
                        <a:gd name="T22" fmla="*/ 469 w 2499"/>
                        <a:gd name="T23" fmla="*/ 205 h 407"/>
                        <a:gd name="T24" fmla="*/ 508 w 2499"/>
                        <a:gd name="T25" fmla="*/ 204 h 407"/>
                        <a:gd name="T26" fmla="*/ 547 w 2499"/>
                        <a:gd name="T27" fmla="*/ 206 h 407"/>
                        <a:gd name="T28" fmla="*/ 587 w 2499"/>
                        <a:gd name="T29" fmla="*/ 207 h 407"/>
                        <a:gd name="T30" fmla="*/ 626 w 2499"/>
                        <a:gd name="T31" fmla="*/ 212 h 407"/>
                        <a:gd name="T32" fmla="*/ 665 w 2499"/>
                        <a:gd name="T33" fmla="*/ 209 h 407"/>
                        <a:gd name="T34" fmla="*/ 704 w 2499"/>
                        <a:gd name="T35" fmla="*/ 212 h 407"/>
                        <a:gd name="T36" fmla="*/ 743 w 2499"/>
                        <a:gd name="T37" fmla="*/ 209 h 407"/>
                        <a:gd name="T38" fmla="*/ 783 w 2499"/>
                        <a:gd name="T39" fmla="*/ 206 h 407"/>
                        <a:gd name="T40" fmla="*/ 822 w 2499"/>
                        <a:gd name="T41" fmla="*/ 209 h 407"/>
                        <a:gd name="T42" fmla="*/ 861 w 2499"/>
                        <a:gd name="T43" fmla="*/ 219 h 407"/>
                        <a:gd name="T44" fmla="*/ 900 w 2499"/>
                        <a:gd name="T45" fmla="*/ 220 h 407"/>
                        <a:gd name="T46" fmla="*/ 939 w 2499"/>
                        <a:gd name="T47" fmla="*/ 210 h 407"/>
                        <a:gd name="T48" fmla="*/ 978 w 2499"/>
                        <a:gd name="T49" fmla="*/ 208 h 407"/>
                        <a:gd name="T50" fmla="*/ 1018 w 2499"/>
                        <a:gd name="T51" fmla="*/ 201 h 407"/>
                        <a:gd name="T52" fmla="*/ 1057 w 2499"/>
                        <a:gd name="T53" fmla="*/ 223 h 407"/>
                        <a:gd name="T54" fmla="*/ 1096 w 2499"/>
                        <a:gd name="T55" fmla="*/ 226 h 407"/>
                        <a:gd name="T56" fmla="*/ 1135 w 2499"/>
                        <a:gd name="T57" fmla="*/ 215 h 407"/>
                        <a:gd name="T58" fmla="*/ 1174 w 2499"/>
                        <a:gd name="T59" fmla="*/ 214 h 407"/>
                        <a:gd name="T60" fmla="*/ 1213 w 2499"/>
                        <a:gd name="T61" fmla="*/ 208 h 407"/>
                        <a:gd name="T62" fmla="*/ 1253 w 2499"/>
                        <a:gd name="T63" fmla="*/ 218 h 407"/>
                        <a:gd name="T64" fmla="*/ 1292 w 2499"/>
                        <a:gd name="T65" fmla="*/ 221 h 407"/>
                        <a:gd name="T66" fmla="*/ 1331 w 2499"/>
                        <a:gd name="T67" fmla="*/ 216 h 407"/>
                        <a:gd name="T68" fmla="*/ 1370 w 2499"/>
                        <a:gd name="T69" fmla="*/ 218 h 407"/>
                        <a:gd name="T70" fmla="*/ 1409 w 2499"/>
                        <a:gd name="T71" fmla="*/ 216 h 407"/>
                        <a:gd name="T72" fmla="*/ 1448 w 2499"/>
                        <a:gd name="T73" fmla="*/ 217 h 407"/>
                        <a:gd name="T74" fmla="*/ 1488 w 2499"/>
                        <a:gd name="T75" fmla="*/ 217 h 407"/>
                        <a:gd name="T76" fmla="*/ 1527 w 2499"/>
                        <a:gd name="T77" fmla="*/ 222 h 407"/>
                        <a:gd name="T78" fmla="*/ 1566 w 2499"/>
                        <a:gd name="T79" fmla="*/ 224 h 407"/>
                        <a:gd name="T80" fmla="*/ 1605 w 2499"/>
                        <a:gd name="T81" fmla="*/ 209 h 407"/>
                        <a:gd name="T82" fmla="*/ 1644 w 2499"/>
                        <a:gd name="T83" fmla="*/ 218 h 407"/>
                        <a:gd name="T84" fmla="*/ 1683 w 2499"/>
                        <a:gd name="T85" fmla="*/ 223 h 407"/>
                        <a:gd name="T86" fmla="*/ 1723 w 2499"/>
                        <a:gd name="T87" fmla="*/ 212 h 407"/>
                        <a:gd name="T88" fmla="*/ 1762 w 2499"/>
                        <a:gd name="T89" fmla="*/ 228 h 407"/>
                        <a:gd name="T90" fmla="*/ 1801 w 2499"/>
                        <a:gd name="T91" fmla="*/ 226 h 407"/>
                        <a:gd name="T92" fmla="*/ 1840 w 2499"/>
                        <a:gd name="T93" fmla="*/ 213 h 407"/>
                        <a:gd name="T94" fmla="*/ 1879 w 2499"/>
                        <a:gd name="T95" fmla="*/ 212 h 407"/>
                        <a:gd name="T96" fmla="*/ 1918 w 2499"/>
                        <a:gd name="T97" fmla="*/ 231 h 407"/>
                        <a:gd name="T98" fmla="*/ 1958 w 2499"/>
                        <a:gd name="T99" fmla="*/ 228 h 407"/>
                        <a:gd name="T100" fmla="*/ 1997 w 2499"/>
                        <a:gd name="T101" fmla="*/ 215 h 407"/>
                        <a:gd name="T102" fmla="*/ 2036 w 2499"/>
                        <a:gd name="T103" fmla="*/ 210 h 407"/>
                        <a:gd name="T104" fmla="*/ 2075 w 2499"/>
                        <a:gd name="T105" fmla="*/ 219 h 407"/>
                        <a:gd name="T106" fmla="*/ 2114 w 2499"/>
                        <a:gd name="T107" fmla="*/ 227 h 407"/>
                        <a:gd name="T108" fmla="*/ 2154 w 2499"/>
                        <a:gd name="T109" fmla="*/ 225 h 407"/>
                        <a:gd name="T110" fmla="*/ 2193 w 2499"/>
                        <a:gd name="T111" fmla="*/ 220 h 407"/>
                        <a:gd name="T112" fmla="*/ 2232 w 2499"/>
                        <a:gd name="T113" fmla="*/ 233 h 407"/>
                        <a:gd name="T114" fmla="*/ 2271 w 2499"/>
                        <a:gd name="T115" fmla="*/ 221 h 407"/>
                        <a:gd name="T116" fmla="*/ 2310 w 2499"/>
                        <a:gd name="T117" fmla="*/ 217 h 407"/>
                        <a:gd name="T118" fmla="*/ 2349 w 2499"/>
                        <a:gd name="T119" fmla="*/ 225 h 407"/>
                        <a:gd name="T120" fmla="*/ 2389 w 2499"/>
                        <a:gd name="T121" fmla="*/ 232 h 407"/>
                        <a:gd name="T122" fmla="*/ 2428 w 2499"/>
                        <a:gd name="T123" fmla="*/ 227 h 407"/>
                        <a:gd name="T124" fmla="*/ 2467 w 2499"/>
                        <a:gd name="T125" fmla="*/ 233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407">
                          <a:moveTo>
                            <a:pt x="0" y="407"/>
                          </a:moveTo>
                          <a:lnTo>
                            <a:pt x="0" y="59"/>
                          </a:lnTo>
                          <a:lnTo>
                            <a:pt x="0" y="6"/>
                          </a:lnTo>
                          <a:lnTo>
                            <a:pt x="1" y="0"/>
                          </a:lnTo>
                          <a:lnTo>
                            <a:pt x="1" y="8"/>
                          </a:lnTo>
                          <a:lnTo>
                            <a:pt x="2" y="16"/>
                          </a:lnTo>
                          <a:lnTo>
                            <a:pt x="2" y="21"/>
                          </a:lnTo>
                          <a:lnTo>
                            <a:pt x="2" y="27"/>
                          </a:lnTo>
                          <a:lnTo>
                            <a:pt x="3" y="30"/>
                          </a:lnTo>
                          <a:lnTo>
                            <a:pt x="3" y="33"/>
                          </a:lnTo>
                          <a:lnTo>
                            <a:pt x="4" y="37"/>
                          </a:lnTo>
                          <a:lnTo>
                            <a:pt x="4" y="40"/>
                          </a:lnTo>
                          <a:lnTo>
                            <a:pt x="5" y="43"/>
                          </a:lnTo>
                          <a:lnTo>
                            <a:pt x="5" y="48"/>
                          </a:lnTo>
                          <a:lnTo>
                            <a:pt x="5" y="52"/>
                          </a:lnTo>
                          <a:lnTo>
                            <a:pt x="6" y="54"/>
                          </a:lnTo>
                          <a:lnTo>
                            <a:pt x="6" y="59"/>
                          </a:lnTo>
                          <a:lnTo>
                            <a:pt x="7" y="60"/>
                          </a:lnTo>
                          <a:lnTo>
                            <a:pt x="7" y="64"/>
                          </a:lnTo>
                          <a:lnTo>
                            <a:pt x="7" y="71"/>
                          </a:lnTo>
                          <a:lnTo>
                            <a:pt x="8" y="71"/>
                          </a:lnTo>
                          <a:lnTo>
                            <a:pt x="8" y="74"/>
                          </a:lnTo>
                          <a:lnTo>
                            <a:pt x="9" y="74"/>
                          </a:lnTo>
                          <a:lnTo>
                            <a:pt x="9" y="78"/>
                          </a:lnTo>
                          <a:lnTo>
                            <a:pt x="10" y="82"/>
                          </a:lnTo>
                          <a:lnTo>
                            <a:pt x="10" y="84"/>
                          </a:lnTo>
                          <a:lnTo>
                            <a:pt x="10" y="87"/>
                          </a:lnTo>
                          <a:lnTo>
                            <a:pt x="11" y="89"/>
                          </a:lnTo>
                          <a:lnTo>
                            <a:pt x="11" y="91"/>
                          </a:lnTo>
                          <a:lnTo>
                            <a:pt x="12" y="92"/>
                          </a:lnTo>
                          <a:lnTo>
                            <a:pt x="12" y="95"/>
                          </a:lnTo>
                          <a:lnTo>
                            <a:pt x="12" y="94"/>
                          </a:lnTo>
                          <a:lnTo>
                            <a:pt x="13" y="98"/>
                          </a:lnTo>
                          <a:lnTo>
                            <a:pt x="13" y="100"/>
                          </a:lnTo>
                          <a:lnTo>
                            <a:pt x="14" y="100"/>
                          </a:lnTo>
                          <a:lnTo>
                            <a:pt x="14" y="102"/>
                          </a:lnTo>
                          <a:lnTo>
                            <a:pt x="15" y="105"/>
                          </a:lnTo>
                          <a:lnTo>
                            <a:pt x="15" y="108"/>
                          </a:lnTo>
                          <a:lnTo>
                            <a:pt x="15" y="107"/>
                          </a:lnTo>
                          <a:lnTo>
                            <a:pt x="16" y="107"/>
                          </a:lnTo>
                          <a:lnTo>
                            <a:pt x="16" y="111"/>
                          </a:lnTo>
                          <a:lnTo>
                            <a:pt x="17" y="110"/>
                          </a:lnTo>
                          <a:lnTo>
                            <a:pt x="17" y="113"/>
                          </a:lnTo>
                          <a:lnTo>
                            <a:pt x="17" y="112"/>
                          </a:lnTo>
                          <a:lnTo>
                            <a:pt x="18" y="111"/>
                          </a:lnTo>
                          <a:lnTo>
                            <a:pt x="18" y="111"/>
                          </a:lnTo>
                          <a:lnTo>
                            <a:pt x="19" y="112"/>
                          </a:lnTo>
                          <a:lnTo>
                            <a:pt x="19" y="116"/>
                          </a:lnTo>
                          <a:lnTo>
                            <a:pt x="20" y="120"/>
                          </a:lnTo>
                          <a:lnTo>
                            <a:pt x="20" y="120"/>
                          </a:lnTo>
                          <a:lnTo>
                            <a:pt x="20" y="118"/>
                          </a:lnTo>
                          <a:lnTo>
                            <a:pt x="21" y="121"/>
                          </a:lnTo>
                          <a:lnTo>
                            <a:pt x="21" y="122"/>
                          </a:lnTo>
                          <a:lnTo>
                            <a:pt x="22" y="124"/>
                          </a:lnTo>
                          <a:lnTo>
                            <a:pt x="22" y="123"/>
                          </a:lnTo>
                          <a:lnTo>
                            <a:pt x="22" y="125"/>
                          </a:lnTo>
                          <a:lnTo>
                            <a:pt x="23" y="127"/>
                          </a:lnTo>
                          <a:lnTo>
                            <a:pt x="23" y="127"/>
                          </a:lnTo>
                          <a:lnTo>
                            <a:pt x="24" y="130"/>
                          </a:lnTo>
                          <a:lnTo>
                            <a:pt x="24" y="133"/>
                          </a:lnTo>
                          <a:lnTo>
                            <a:pt x="25" y="130"/>
                          </a:lnTo>
                          <a:lnTo>
                            <a:pt x="25" y="132"/>
                          </a:lnTo>
                          <a:lnTo>
                            <a:pt x="25" y="132"/>
                          </a:lnTo>
                          <a:lnTo>
                            <a:pt x="26" y="132"/>
                          </a:lnTo>
                          <a:lnTo>
                            <a:pt x="26" y="134"/>
                          </a:lnTo>
                          <a:lnTo>
                            <a:pt x="27" y="134"/>
                          </a:lnTo>
                          <a:lnTo>
                            <a:pt x="27" y="136"/>
                          </a:lnTo>
                          <a:lnTo>
                            <a:pt x="27" y="131"/>
                          </a:lnTo>
                          <a:lnTo>
                            <a:pt x="28" y="132"/>
                          </a:lnTo>
                          <a:lnTo>
                            <a:pt x="28" y="132"/>
                          </a:lnTo>
                          <a:lnTo>
                            <a:pt x="29" y="133"/>
                          </a:lnTo>
                          <a:lnTo>
                            <a:pt x="29" y="137"/>
                          </a:lnTo>
                          <a:lnTo>
                            <a:pt x="30" y="140"/>
                          </a:lnTo>
                          <a:lnTo>
                            <a:pt x="30" y="133"/>
                          </a:lnTo>
                          <a:lnTo>
                            <a:pt x="30" y="138"/>
                          </a:lnTo>
                          <a:lnTo>
                            <a:pt x="31" y="138"/>
                          </a:lnTo>
                          <a:lnTo>
                            <a:pt x="31" y="136"/>
                          </a:lnTo>
                          <a:lnTo>
                            <a:pt x="32" y="138"/>
                          </a:lnTo>
                          <a:lnTo>
                            <a:pt x="32" y="138"/>
                          </a:lnTo>
                          <a:lnTo>
                            <a:pt x="32" y="137"/>
                          </a:lnTo>
                          <a:lnTo>
                            <a:pt x="33" y="139"/>
                          </a:lnTo>
                          <a:lnTo>
                            <a:pt x="33" y="139"/>
                          </a:lnTo>
                          <a:lnTo>
                            <a:pt x="34" y="142"/>
                          </a:lnTo>
                          <a:lnTo>
                            <a:pt x="34" y="139"/>
                          </a:lnTo>
                          <a:lnTo>
                            <a:pt x="35" y="142"/>
                          </a:lnTo>
                          <a:lnTo>
                            <a:pt x="35" y="143"/>
                          </a:lnTo>
                          <a:lnTo>
                            <a:pt x="35" y="143"/>
                          </a:lnTo>
                          <a:lnTo>
                            <a:pt x="36" y="145"/>
                          </a:lnTo>
                          <a:lnTo>
                            <a:pt x="36" y="144"/>
                          </a:lnTo>
                          <a:lnTo>
                            <a:pt x="37" y="145"/>
                          </a:lnTo>
                          <a:lnTo>
                            <a:pt x="37" y="147"/>
                          </a:lnTo>
                          <a:lnTo>
                            <a:pt x="37" y="148"/>
                          </a:lnTo>
                          <a:lnTo>
                            <a:pt x="38" y="151"/>
                          </a:lnTo>
                          <a:lnTo>
                            <a:pt x="38" y="150"/>
                          </a:lnTo>
                          <a:lnTo>
                            <a:pt x="39" y="149"/>
                          </a:lnTo>
                          <a:lnTo>
                            <a:pt x="39" y="153"/>
                          </a:lnTo>
                          <a:lnTo>
                            <a:pt x="40" y="149"/>
                          </a:lnTo>
                          <a:lnTo>
                            <a:pt x="40" y="154"/>
                          </a:lnTo>
                          <a:lnTo>
                            <a:pt x="40" y="151"/>
                          </a:lnTo>
                          <a:lnTo>
                            <a:pt x="41" y="150"/>
                          </a:lnTo>
                          <a:lnTo>
                            <a:pt x="41" y="152"/>
                          </a:lnTo>
                          <a:lnTo>
                            <a:pt x="42" y="151"/>
                          </a:lnTo>
                          <a:lnTo>
                            <a:pt x="42" y="152"/>
                          </a:lnTo>
                          <a:lnTo>
                            <a:pt x="42" y="152"/>
                          </a:lnTo>
                          <a:lnTo>
                            <a:pt x="43" y="152"/>
                          </a:lnTo>
                          <a:lnTo>
                            <a:pt x="43" y="151"/>
                          </a:lnTo>
                          <a:lnTo>
                            <a:pt x="44" y="154"/>
                          </a:lnTo>
                          <a:lnTo>
                            <a:pt x="44" y="152"/>
                          </a:lnTo>
                          <a:lnTo>
                            <a:pt x="45" y="152"/>
                          </a:lnTo>
                          <a:lnTo>
                            <a:pt x="45" y="150"/>
                          </a:lnTo>
                          <a:lnTo>
                            <a:pt x="45" y="148"/>
                          </a:lnTo>
                          <a:lnTo>
                            <a:pt x="46" y="151"/>
                          </a:lnTo>
                          <a:lnTo>
                            <a:pt x="46" y="152"/>
                          </a:lnTo>
                          <a:lnTo>
                            <a:pt x="47" y="153"/>
                          </a:lnTo>
                          <a:lnTo>
                            <a:pt x="47" y="153"/>
                          </a:lnTo>
                          <a:lnTo>
                            <a:pt x="47" y="154"/>
                          </a:lnTo>
                          <a:lnTo>
                            <a:pt x="48" y="157"/>
                          </a:lnTo>
                          <a:lnTo>
                            <a:pt x="48" y="157"/>
                          </a:lnTo>
                          <a:lnTo>
                            <a:pt x="49" y="159"/>
                          </a:lnTo>
                          <a:lnTo>
                            <a:pt x="49" y="160"/>
                          </a:lnTo>
                          <a:lnTo>
                            <a:pt x="50" y="160"/>
                          </a:lnTo>
                          <a:lnTo>
                            <a:pt x="50" y="160"/>
                          </a:lnTo>
                          <a:lnTo>
                            <a:pt x="50" y="158"/>
                          </a:lnTo>
                          <a:lnTo>
                            <a:pt x="51" y="162"/>
                          </a:lnTo>
                          <a:lnTo>
                            <a:pt x="51" y="161"/>
                          </a:lnTo>
                          <a:lnTo>
                            <a:pt x="52" y="164"/>
                          </a:lnTo>
                          <a:lnTo>
                            <a:pt x="52" y="164"/>
                          </a:lnTo>
                          <a:lnTo>
                            <a:pt x="52" y="164"/>
                          </a:lnTo>
                          <a:lnTo>
                            <a:pt x="53" y="166"/>
                          </a:lnTo>
                          <a:lnTo>
                            <a:pt x="53" y="162"/>
                          </a:lnTo>
                          <a:lnTo>
                            <a:pt x="54" y="164"/>
                          </a:lnTo>
                          <a:lnTo>
                            <a:pt x="54" y="165"/>
                          </a:lnTo>
                          <a:lnTo>
                            <a:pt x="55" y="166"/>
                          </a:lnTo>
                          <a:lnTo>
                            <a:pt x="55" y="164"/>
                          </a:lnTo>
                          <a:lnTo>
                            <a:pt x="55" y="166"/>
                          </a:lnTo>
                          <a:lnTo>
                            <a:pt x="56" y="165"/>
                          </a:lnTo>
                          <a:lnTo>
                            <a:pt x="56" y="166"/>
                          </a:lnTo>
                          <a:lnTo>
                            <a:pt x="57" y="167"/>
                          </a:lnTo>
                          <a:lnTo>
                            <a:pt x="57" y="167"/>
                          </a:lnTo>
                          <a:lnTo>
                            <a:pt x="57" y="167"/>
                          </a:lnTo>
                          <a:lnTo>
                            <a:pt x="58" y="164"/>
                          </a:lnTo>
                          <a:lnTo>
                            <a:pt x="58" y="164"/>
                          </a:lnTo>
                          <a:lnTo>
                            <a:pt x="59" y="165"/>
                          </a:lnTo>
                          <a:lnTo>
                            <a:pt x="59" y="167"/>
                          </a:lnTo>
                          <a:lnTo>
                            <a:pt x="60" y="166"/>
                          </a:lnTo>
                          <a:lnTo>
                            <a:pt x="60" y="167"/>
                          </a:lnTo>
                          <a:lnTo>
                            <a:pt x="60" y="167"/>
                          </a:lnTo>
                          <a:lnTo>
                            <a:pt x="61" y="167"/>
                          </a:lnTo>
                          <a:lnTo>
                            <a:pt x="61" y="166"/>
                          </a:lnTo>
                          <a:lnTo>
                            <a:pt x="62" y="166"/>
                          </a:lnTo>
                          <a:lnTo>
                            <a:pt x="62" y="166"/>
                          </a:lnTo>
                          <a:lnTo>
                            <a:pt x="62" y="166"/>
                          </a:lnTo>
                          <a:lnTo>
                            <a:pt x="63" y="165"/>
                          </a:lnTo>
                          <a:lnTo>
                            <a:pt x="63" y="169"/>
                          </a:lnTo>
                          <a:lnTo>
                            <a:pt x="64" y="171"/>
                          </a:lnTo>
                          <a:lnTo>
                            <a:pt x="64" y="173"/>
                          </a:lnTo>
                          <a:lnTo>
                            <a:pt x="65" y="175"/>
                          </a:lnTo>
                          <a:lnTo>
                            <a:pt x="65" y="172"/>
                          </a:lnTo>
                          <a:lnTo>
                            <a:pt x="65" y="176"/>
                          </a:lnTo>
                          <a:lnTo>
                            <a:pt x="66" y="175"/>
                          </a:lnTo>
                          <a:lnTo>
                            <a:pt x="66" y="176"/>
                          </a:lnTo>
                          <a:lnTo>
                            <a:pt x="67" y="178"/>
                          </a:lnTo>
                          <a:lnTo>
                            <a:pt x="67" y="177"/>
                          </a:lnTo>
                          <a:lnTo>
                            <a:pt x="67" y="178"/>
                          </a:lnTo>
                          <a:lnTo>
                            <a:pt x="68" y="178"/>
                          </a:lnTo>
                          <a:lnTo>
                            <a:pt x="68" y="180"/>
                          </a:lnTo>
                          <a:lnTo>
                            <a:pt x="69" y="177"/>
                          </a:lnTo>
                          <a:lnTo>
                            <a:pt x="69" y="178"/>
                          </a:lnTo>
                          <a:lnTo>
                            <a:pt x="70" y="179"/>
                          </a:lnTo>
                          <a:lnTo>
                            <a:pt x="70" y="177"/>
                          </a:lnTo>
                          <a:lnTo>
                            <a:pt x="70" y="176"/>
                          </a:lnTo>
                          <a:lnTo>
                            <a:pt x="71" y="180"/>
                          </a:lnTo>
                          <a:lnTo>
                            <a:pt x="71" y="180"/>
                          </a:lnTo>
                          <a:lnTo>
                            <a:pt x="72" y="179"/>
                          </a:lnTo>
                          <a:lnTo>
                            <a:pt x="72" y="179"/>
                          </a:lnTo>
                          <a:lnTo>
                            <a:pt x="72" y="178"/>
                          </a:lnTo>
                          <a:lnTo>
                            <a:pt x="73" y="179"/>
                          </a:lnTo>
                          <a:lnTo>
                            <a:pt x="73" y="178"/>
                          </a:lnTo>
                          <a:lnTo>
                            <a:pt x="74" y="178"/>
                          </a:lnTo>
                          <a:lnTo>
                            <a:pt x="74" y="176"/>
                          </a:lnTo>
                          <a:lnTo>
                            <a:pt x="75" y="180"/>
                          </a:lnTo>
                          <a:lnTo>
                            <a:pt x="75" y="180"/>
                          </a:lnTo>
                          <a:lnTo>
                            <a:pt x="75" y="179"/>
                          </a:lnTo>
                          <a:lnTo>
                            <a:pt x="76" y="181"/>
                          </a:lnTo>
                          <a:lnTo>
                            <a:pt x="76" y="183"/>
                          </a:lnTo>
                          <a:lnTo>
                            <a:pt x="77" y="183"/>
                          </a:lnTo>
                          <a:lnTo>
                            <a:pt x="77" y="186"/>
                          </a:lnTo>
                          <a:lnTo>
                            <a:pt x="77" y="186"/>
                          </a:lnTo>
                          <a:lnTo>
                            <a:pt x="78" y="186"/>
                          </a:lnTo>
                          <a:lnTo>
                            <a:pt x="78" y="184"/>
                          </a:lnTo>
                          <a:lnTo>
                            <a:pt x="79" y="187"/>
                          </a:lnTo>
                          <a:lnTo>
                            <a:pt x="79" y="185"/>
                          </a:lnTo>
                          <a:lnTo>
                            <a:pt x="80" y="187"/>
                          </a:lnTo>
                          <a:lnTo>
                            <a:pt x="80" y="189"/>
                          </a:lnTo>
                          <a:lnTo>
                            <a:pt x="80" y="187"/>
                          </a:lnTo>
                          <a:lnTo>
                            <a:pt x="81" y="186"/>
                          </a:lnTo>
                          <a:lnTo>
                            <a:pt x="81" y="189"/>
                          </a:lnTo>
                          <a:lnTo>
                            <a:pt x="82" y="190"/>
                          </a:lnTo>
                          <a:lnTo>
                            <a:pt x="82" y="188"/>
                          </a:lnTo>
                          <a:lnTo>
                            <a:pt x="82" y="192"/>
                          </a:lnTo>
                          <a:lnTo>
                            <a:pt x="83" y="192"/>
                          </a:lnTo>
                          <a:lnTo>
                            <a:pt x="83" y="194"/>
                          </a:lnTo>
                          <a:lnTo>
                            <a:pt x="84" y="192"/>
                          </a:lnTo>
                          <a:lnTo>
                            <a:pt x="84" y="190"/>
                          </a:lnTo>
                          <a:lnTo>
                            <a:pt x="85" y="189"/>
                          </a:lnTo>
                          <a:lnTo>
                            <a:pt x="85" y="186"/>
                          </a:lnTo>
                          <a:lnTo>
                            <a:pt x="85" y="186"/>
                          </a:lnTo>
                          <a:lnTo>
                            <a:pt x="86" y="185"/>
                          </a:lnTo>
                          <a:lnTo>
                            <a:pt x="86" y="184"/>
                          </a:lnTo>
                          <a:lnTo>
                            <a:pt x="87" y="186"/>
                          </a:lnTo>
                          <a:lnTo>
                            <a:pt x="87" y="186"/>
                          </a:lnTo>
                          <a:lnTo>
                            <a:pt x="87" y="186"/>
                          </a:lnTo>
                          <a:lnTo>
                            <a:pt x="88" y="182"/>
                          </a:lnTo>
                          <a:lnTo>
                            <a:pt x="88" y="185"/>
                          </a:lnTo>
                          <a:lnTo>
                            <a:pt x="89" y="182"/>
                          </a:lnTo>
                          <a:lnTo>
                            <a:pt x="89" y="184"/>
                          </a:lnTo>
                          <a:lnTo>
                            <a:pt x="90" y="188"/>
                          </a:lnTo>
                          <a:lnTo>
                            <a:pt x="90" y="189"/>
                          </a:lnTo>
                          <a:lnTo>
                            <a:pt x="90" y="189"/>
                          </a:lnTo>
                          <a:lnTo>
                            <a:pt x="91" y="191"/>
                          </a:lnTo>
                          <a:lnTo>
                            <a:pt x="91" y="189"/>
                          </a:lnTo>
                          <a:lnTo>
                            <a:pt x="92" y="187"/>
                          </a:lnTo>
                          <a:lnTo>
                            <a:pt x="92" y="189"/>
                          </a:lnTo>
                          <a:lnTo>
                            <a:pt x="92" y="189"/>
                          </a:lnTo>
                          <a:lnTo>
                            <a:pt x="93" y="187"/>
                          </a:lnTo>
                          <a:lnTo>
                            <a:pt x="93" y="189"/>
                          </a:lnTo>
                          <a:lnTo>
                            <a:pt x="94" y="192"/>
                          </a:lnTo>
                          <a:lnTo>
                            <a:pt x="94" y="188"/>
                          </a:lnTo>
                          <a:lnTo>
                            <a:pt x="95" y="190"/>
                          </a:lnTo>
                          <a:lnTo>
                            <a:pt x="95" y="190"/>
                          </a:lnTo>
                          <a:lnTo>
                            <a:pt x="95" y="191"/>
                          </a:lnTo>
                          <a:lnTo>
                            <a:pt x="96" y="192"/>
                          </a:lnTo>
                          <a:lnTo>
                            <a:pt x="96" y="190"/>
                          </a:lnTo>
                          <a:lnTo>
                            <a:pt x="97" y="191"/>
                          </a:lnTo>
                          <a:lnTo>
                            <a:pt x="97" y="192"/>
                          </a:lnTo>
                          <a:lnTo>
                            <a:pt x="97" y="192"/>
                          </a:lnTo>
                          <a:lnTo>
                            <a:pt x="98" y="191"/>
                          </a:lnTo>
                          <a:lnTo>
                            <a:pt x="98" y="189"/>
                          </a:lnTo>
                          <a:lnTo>
                            <a:pt x="99" y="191"/>
                          </a:lnTo>
                          <a:lnTo>
                            <a:pt x="99" y="190"/>
                          </a:lnTo>
                          <a:lnTo>
                            <a:pt x="100" y="189"/>
                          </a:lnTo>
                          <a:lnTo>
                            <a:pt x="100" y="189"/>
                          </a:lnTo>
                          <a:lnTo>
                            <a:pt x="100" y="190"/>
                          </a:lnTo>
                          <a:lnTo>
                            <a:pt x="101" y="186"/>
                          </a:lnTo>
                          <a:lnTo>
                            <a:pt x="101" y="184"/>
                          </a:lnTo>
                          <a:lnTo>
                            <a:pt x="102" y="185"/>
                          </a:lnTo>
                          <a:lnTo>
                            <a:pt x="102" y="185"/>
                          </a:lnTo>
                          <a:lnTo>
                            <a:pt x="102" y="187"/>
                          </a:lnTo>
                          <a:lnTo>
                            <a:pt x="103" y="183"/>
                          </a:lnTo>
                          <a:lnTo>
                            <a:pt x="103" y="187"/>
                          </a:lnTo>
                          <a:lnTo>
                            <a:pt x="104" y="186"/>
                          </a:lnTo>
                          <a:lnTo>
                            <a:pt x="104" y="187"/>
                          </a:lnTo>
                          <a:lnTo>
                            <a:pt x="105" y="188"/>
                          </a:lnTo>
                          <a:lnTo>
                            <a:pt x="105" y="186"/>
                          </a:lnTo>
                          <a:lnTo>
                            <a:pt x="105" y="186"/>
                          </a:lnTo>
                          <a:lnTo>
                            <a:pt x="106" y="190"/>
                          </a:lnTo>
                          <a:lnTo>
                            <a:pt x="106" y="191"/>
                          </a:lnTo>
                          <a:lnTo>
                            <a:pt x="107" y="189"/>
                          </a:lnTo>
                          <a:lnTo>
                            <a:pt x="107" y="188"/>
                          </a:lnTo>
                          <a:lnTo>
                            <a:pt x="107" y="188"/>
                          </a:lnTo>
                          <a:lnTo>
                            <a:pt x="108" y="190"/>
                          </a:lnTo>
                          <a:lnTo>
                            <a:pt x="108" y="191"/>
                          </a:lnTo>
                          <a:lnTo>
                            <a:pt x="109" y="192"/>
                          </a:lnTo>
                          <a:lnTo>
                            <a:pt x="109" y="187"/>
                          </a:lnTo>
                          <a:lnTo>
                            <a:pt x="110" y="189"/>
                          </a:lnTo>
                          <a:lnTo>
                            <a:pt x="110" y="192"/>
                          </a:lnTo>
                          <a:lnTo>
                            <a:pt x="110" y="190"/>
                          </a:lnTo>
                          <a:lnTo>
                            <a:pt x="111" y="190"/>
                          </a:lnTo>
                          <a:lnTo>
                            <a:pt x="111" y="187"/>
                          </a:lnTo>
                          <a:lnTo>
                            <a:pt x="112" y="187"/>
                          </a:lnTo>
                          <a:lnTo>
                            <a:pt x="112" y="188"/>
                          </a:lnTo>
                          <a:lnTo>
                            <a:pt x="112" y="190"/>
                          </a:lnTo>
                          <a:lnTo>
                            <a:pt x="113" y="192"/>
                          </a:lnTo>
                          <a:lnTo>
                            <a:pt x="113" y="191"/>
                          </a:lnTo>
                          <a:lnTo>
                            <a:pt x="114" y="188"/>
                          </a:lnTo>
                          <a:lnTo>
                            <a:pt x="114" y="189"/>
                          </a:lnTo>
                          <a:lnTo>
                            <a:pt x="115" y="189"/>
                          </a:lnTo>
                          <a:lnTo>
                            <a:pt x="115" y="191"/>
                          </a:lnTo>
                          <a:lnTo>
                            <a:pt x="115" y="187"/>
                          </a:lnTo>
                          <a:lnTo>
                            <a:pt x="116" y="189"/>
                          </a:lnTo>
                          <a:lnTo>
                            <a:pt x="116" y="186"/>
                          </a:lnTo>
                          <a:lnTo>
                            <a:pt x="117" y="186"/>
                          </a:lnTo>
                          <a:lnTo>
                            <a:pt x="117" y="187"/>
                          </a:lnTo>
                          <a:lnTo>
                            <a:pt x="117" y="187"/>
                          </a:lnTo>
                          <a:lnTo>
                            <a:pt x="118" y="191"/>
                          </a:lnTo>
                          <a:lnTo>
                            <a:pt x="118" y="189"/>
                          </a:lnTo>
                          <a:lnTo>
                            <a:pt x="119" y="186"/>
                          </a:lnTo>
                          <a:lnTo>
                            <a:pt x="119" y="189"/>
                          </a:lnTo>
                          <a:lnTo>
                            <a:pt x="120" y="193"/>
                          </a:lnTo>
                          <a:lnTo>
                            <a:pt x="120" y="192"/>
                          </a:lnTo>
                          <a:lnTo>
                            <a:pt x="120" y="188"/>
                          </a:lnTo>
                          <a:lnTo>
                            <a:pt x="121" y="189"/>
                          </a:lnTo>
                          <a:lnTo>
                            <a:pt x="121" y="188"/>
                          </a:lnTo>
                          <a:lnTo>
                            <a:pt x="122" y="191"/>
                          </a:lnTo>
                          <a:lnTo>
                            <a:pt x="122" y="190"/>
                          </a:lnTo>
                          <a:lnTo>
                            <a:pt x="122" y="191"/>
                          </a:lnTo>
                          <a:lnTo>
                            <a:pt x="123" y="191"/>
                          </a:lnTo>
                          <a:lnTo>
                            <a:pt x="123" y="190"/>
                          </a:lnTo>
                          <a:lnTo>
                            <a:pt x="124" y="192"/>
                          </a:lnTo>
                          <a:lnTo>
                            <a:pt x="124" y="189"/>
                          </a:lnTo>
                          <a:lnTo>
                            <a:pt x="125" y="191"/>
                          </a:lnTo>
                          <a:lnTo>
                            <a:pt x="125" y="191"/>
                          </a:lnTo>
                          <a:lnTo>
                            <a:pt x="125" y="190"/>
                          </a:lnTo>
                          <a:lnTo>
                            <a:pt x="126" y="191"/>
                          </a:lnTo>
                          <a:lnTo>
                            <a:pt x="126" y="191"/>
                          </a:lnTo>
                          <a:lnTo>
                            <a:pt x="127" y="194"/>
                          </a:lnTo>
                          <a:lnTo>
                            <a:pt x="127" y="192"/>
                          </a:lnTo>
                          <a:lnTo>
                            <a:pt x="127" y="190"/>
                          </a:lnTo>
                          <a:lnTo>
                            <a:pt x="128" y="191"/>
                          </a:lnTo>
                          <a:lnTo>
                            <a:pt x="128" y="191"/>
                          </a:lnTo>
                          <a:lnTo>
                            <a:pt x="129" y="192"/>
                          </a:lnTo>
                          <a:lnTo>
                            <a:pt x="129" y="189"/>
                          </a:lnTo>
                          <a:lnTo>
                            <a:pt x="130" y="187"/>
                          </a:lnTo>
                          <a:lnTo>
                            <a:pt x="130" y="187"/>
                          </a:lnTo>
                          <a:lnTo>
                            <a:pt x="130" y="188"/>
                          </a:lnTo>
                          <a:lnTo>
                            <a:pt x="131" y="190"/>
                          </a:lnTo>
                          <a:lnTo>
                            <a:pt x="131" y="187"/>
                          </a:lnTo>
                          <a:lnTo>
                            <a:pt x="132" y="189"/>
                          </a:lnTo>
                          <a:lnTo>
                            <a:pt x="132" y="191"/>
                          </a:lnTo>
                          <a:lnTo>
                            <a:pt x="132" y="191"/>
                          </a:lnTo>
                          <a:lnTo>
                            <a:pt x="133" y="190"/>
                          </a:lnTo>
                          <a:lnTo>
                            <a:pt x="133" y="191"/>
                          </a:lnTo>
                          <a:lnTo>
                            <a:pt x="134" y="196"/>
                          </a:lnTo>
                          <a:lnTo>
                            <a:pt x="134" y="195"/>
                          </a:lnTo>
                          <a:lnTo>
                            <a:pt x="135" y="194"/>
                          </a:lnTo>
                          <a:lnTo>
                            <a:pt x="135" y="192"/>
                          </a:lnTo>
                          <a:lnTo>
                            <a:pt x="135" y="192"/>
                          </a:lnTo>
                          <a:lnTo>
                            <a:pt x="136" y="192"/>
                          </a:lnTo>
                          <a:lnTo>
                            <a:pt x="136" y="191"/>
                          </a:lnTo>
                          <a:lnTo>
                            <a:pt x="137" y="188"/>
                          </a:lnTo>
                          <a:lnTo>
                            <a:pt x="137" y="188"/>
                          </a:lnTo>
                          <a:lnTo>
                            <a:pt x="137" y="191"/>
                          </a:lnTo>
                          <a:lnTo>
                            <a:pt x="138" y="191"/>
                          </a:lnTo>
                          <a:lnTo>
                            <a:pt x="138" y="192"/>
                          </a:lnTo>
                          <a:lnTo>
                            <a:pt x="139" y="188"/>
                          </a:lnTo>
                          <a:lnTo>
                            <a:pt x="139" y="187"/>
                          </a:lnTo>
                          <a:lnTo>
                            <a:pt x="140" y="187"/>
                          </a:lnTo>
                          <a:lnTo>
                            <a:pt x="140" y="188"/>
                          </a:lnTo>
                          <a:lnTo>
                            <a:pt x="140" y="187"/>
                          </a:lnTo>
                          <a:lnTo>
                            <a:pt x="141" y="188"/>
                          </a:lnTo>
                          <a:lnTo>
                            <a:pt x="141" y="187"/>
                          </a:lnTo>
                          <a:lnTo>
                            <a:pt x="142" y="185"/>
                          </a:lnTo>
                          <a:lnTo>
                            <a:pt x="142" y="185"/>
                          </a:lnTo>
                          <a:lnTo>
                            <a:pt x="142" y="186"/>
                          </a:lnTo>
                          <a:lnTo>
                            <a:pt x="143" y="183"/>
                          </a:lnTo>
                          <a:lnTo>
                            <a:pt x="143" y="186"/>
                          </a:lnTo>
                          <a:lnTo>
                            <a:pt x="144" y="185"/>
                          </a:lnTo>
                          <a:lnTo>
                            <a:pt x="144" y="186"/>
                          </a:lnTo>
                          <a:lnTo>
                            <a:pt x="145" y="185"/>
                          </a:lnTo>
                          <a:lnTo>
                            <a:pt x="145" y="188"/>
                          </a:lnTo>
                          <a:lnTo>
                            <a:pt x="145" y="188"/>
                          </a:lnTo>
                          <a:lnTo>
                            <a:pt x="146" y="190"/>
                          </a:lnTo>
                          <a:lnTo>
                            <a:pt x="146" y="192"/>
                          </a:lnTo>
                          <a:lnTo>
                            <a:pt x="147" y="190"/>
                          </a:lnTo>
                          <a:lnTo>
                            <a:pt x="147" y="192"/>
                          </a:lnTo>
                          <a:lnTo>
                            <a:pt x="147" y="192"/>
                          </a:lnTo>
                          <a:lnTo>
                            <a:pt x="148" y="192"/>
                          </a:lnTo>
                          <a:lnTo>
                            <a:pt x="148" y="194"/>
                          </a:lnTo>
                          <a:lnTo>
                            <a:pt x="149" y="191"/>
                          </a:lnTo>
                          <a:lnTo>
                            <a:pt x="149" y="194"/>
                          </a:lnTo>
                          <a:lnTo>
                            <a:pt x="150" y="194"/>
                          </a:lnTo>
                          <a:lnTo>
                            <a:pt x="150" y="193"/>
                          </a:lnTo>
                          <a:lnTo>
                            <a:pt x="150" y="193"/>
                          </a:lnTo>
                          <a:lnTo>
                            <a:pt x="151" y="193"/>
                          </a:lnTo>
                          <a:lnTo>
                            <a:pt x="151" y="194"/>
                          </a:lnTo>
                          <a:lnTo>
                            <a:pt x="152" y="194"/>
                          </a:lnTo>
                          <a:lnTo>
                            <a:pt x="152" y="193"/>
                          </a:lnTo>
                          <a:lnTo>
                            <a:pt x="152" y="193"/>
                          </a:lnTo>
                          <a:lnTo>
                            <a:pt x="153" y="196"/>
                          </a:lnTo>
                          <a:lnTo>
                            <a:pt x="153" y="193"/>
                          </a:lnTo>
                          <a:lnTo>
                            <a:pt x="154" y="192"/>
                          </a:lnTo>
                          <a:lnTo>
                            <a:pt x="154" y="192"/>
                          </a:lnTo>
                          <a:lnTo>
                            <a:pt x="155" y="190"/>
                          </a:lnTo>
                          <a:lnTo>
                            <a:pt x="155" y="191"/>
                          </a:lnTo>
                          <a:lnTo>
                            <a:pt x="155" y="191"/>
                          </a:lnTo>
                          <a:lnTo>
                            <a:pt x="156" y="190"/>
                          </a:lnTo>
                          <a:lnTo>
                            <a:pt x="156" y="189"/>
                          </a:lnTo>
                          <a:lnTo>
                            <a:pt x="157" y="189"/>
                          </a:lnTo>
                          <a:lnTo>
                            <a:pt x="157" y="191"/>
                          </a:lnTo>
                          <a:lnTo>
                            <a:pt x="157" y="190"/>
                          </a:lnTo>
                          <a:lnTo>
                            <a:pt x="158" y="191"/>
                          </a:lnTo>
                          <a:lnTo>
                            <a:pt x="158" y="192"/>
                          </a:lnTo>
                          <a:lnTo>
                            <a:pt x="159" y="191"/>
                          </a:lnTo>
                          <a:lnTo>
                            <a:pt x="159" y="192"/>
                          </a:lnTo>
                          <a:lnTo>
                            <a:pt x="160" y="194"/>
                          </a:lnTo>
                          <a:lnTo>
                            <a:pt x="160" y="193"/>
                          </a:lnTo>
                          <a:lnTo>
                            <a:pt x="160" y="196"/>
                          </a:lnTo>
                          <a:lnTo>
                            <a:pt x="161" y="196"/>
                          </a:lnTo>
                          <a:lnTo>
                            <a:pt x="161" y="196"/>
                          </a:lnTo>
                          <a:lnTo>
                            <a:pt x="162" y="190"/>
                          </a:lnTo>
                          <a:lnTo>
                            <a:pt x="162" y="194"/>
                          </a:lnTo>
                          <a:lnTo>
                            <a:pt x="162" y="193"/>
                          </a:lnTo>
                          <a:lnTo>
                            <a:pt x="163" y="196"/>
                          </a:lnTo>
                          <a:lnTo>
                            <a:pt x="163" y="197"/>
                          </a:lnTo>
                          <a:lnTo>
                            <a:pt x="164" y="196"/>
                          </a:lnTo>
                          <a:lnTo>
                            <a:pt x="164" y="193"/>
                          </a:lnTo>
                          <a:lnTo>
                            <a:pt x="165" y="197"/>
                          </a:lnTo>
                          <a:lnTo>
                            <a:pt x="165" y="193"/>
                          </a:lnTo>
                          <a:lnTo>
                            <a:pt x="165" y="195"/>
                          </a:lnTo>
                          <a:lnTo>
                            <a:pt x="166" y="193"/>
                          </a:lnTo>
                          <a:lnTo>
                            <a:pt x="166" y="193"/>
                          </a:lnTo>
                          <a:lnTo>
                            <a:pt x="167" y="192"/>
                          </a:lnTo>
                          <a:lnTo>
                            <a:pt x="167" y="196"/>
                          </a:lnTo>
                          <a:lnTo>
                            <a:pt x="167" y="193"/>
                          </a:lnTo>
                          <a:lnTo>
                            <a:pt x="168" y="190"/>
                          </a:lnTo>
                          <a:lnTo>
                            <a:pt x="168" y="191"/>
                          </a:lnTo>
                          <a:lnTo>
                            <a:pt x="169" y="193"/>
                          </a:lnTo>
                          <a:lnTo>
                            <a:pt x="169" y="190"/>
                          </a:lnTo>
                          <a:lnTo>
                            <a:pt x="170" y="191"/>
                          </a:lnTo>
                          <a:lnTo>
                            <a:pt x="170" y="188"/>
                          </a:lnTo>
                          <a:lnTo>
                            <a:pt x="170" y="190"/>
                          </a:lnTo>
                          <a:lnTo>
                            <a:pt x="171" y="186"/>
                          </a:lnTo>
                          <a:lnTo>
                            <a:pt x="171" y="185"/>
                          </a:lnTo>
                          <a:lnTo>
                            <a:pt x="172" y="188"/>
                          </a:lnTo>
                          <a:lnTo>
                            <a:pt x="172" y="187"/>
                          </a:lnTo>
                          <a:lnTo>
                            <a:pt x="172" y="190"/>
                          </a:lnTo>
                          <a:lnTo>
                            <a:pt x="173" y="187"/>
                          </a:lnTo>
                          <a:lnTo>
                            <a:pt x="173" y="187"/>
                          </a:lnTo>
                          <a:lnTo>
                            <a:pt x="174" y="187"/>
                          </a:lnTo>
                          <a:lnTo>
                            <a:pt x="174" y="185"/>
                          </a:lnTo>
                          <a:lnTo>
                            <a:pt x="175" y="190"/>
                          </a:lnTo>
                          <a:lnTo>
                            <a:pt x="175" y="190"/>
                          </a:lnTo>
                          <a:lnTo>
                            <a:pt x="175" y="193"/>
                          </a:lnTo>
                          <a:lnTo>
                            <a:pt x="176" y="190"/>
                          </a:lnTo>
                          <a:lnTo>
                            <a:pt x="176" y="191"/>
                          </a:lnTo>
                          <a:lnTo>
                            <a:pt x="177" y="192"/>
                          </a:lnTo>
                          <a:lnTo>
                            <a:pt x="177" y="189"/>
                          </a:lnTo>
                          <a:lnTo>
                            <a:pt x="177" y="189"/>
                          </a:lnTo>
                          <a:lnTo>
                            <a:pt x="178" y="189"/>
                          </a:lnTo>
                          <a:lnTo>
                            <a:pt x="178" y="193"/>
                          </a:lnTo>
                          <a:lnTo>
                            <a:pt x="179" y="190"/>
                          </a:lnTo>
                          <a:lnTo>
                            <a:pt x="179" y="186"/>
                          </a:lnTo>
                          <a:lnTo>
                            <a:pt x="180" y="188"/>
                          </a:lnTo>
                          <a:lnTo>
                            <a:pt x="180" y="186"/>
                          </a:lnTo>
                          <a:lnTo>
                            <a:pt x="180" y="188"/>
                          </a:lnTo>
                          <a:lnTo>
                            <a:pt x="181" y="188"/>
                          </a:lnTo>
                          <a:lnTo>
                            <a:pt x="181" y="189"/>
                          </a:lnTo>
                          <a:lnTo>
                            <a:pt x="182" y="188"/>
                          </a:lnTo>
                          <a:lnTo>
                            <a:pt x="182" y="190"/>
                          </a:lnTo>
                          <a:lnTo>
                            <a:pt x="182" y="189"/>
                          </a:lnTo>
                          <a:lnTo>
                            <a:pt x="183" y="190"/>
                          </a:lnTo>
                          <a:lnTo>
                            <a:pt x="183" y="189"/>
                          </a:lnTo>
                          <a:lnTo>
                            <a:pt x="184" y="190"/>
                          </a:lnTo>
                          <a:lnTo>
                            <a:pt x="184" y="190"/>
                          </a:lnTo>
                          <a:lnTo>
                            <a:pt x="185" y="190"/>
                          </a:lnTo>
                          <a:lnTo>
                            <a:pt x="185" y="188"/>
                          </a:lnTo>
                          <a:lnTo>
                            <a:pt x="185" y="189"/>
                          </a:lnTo>
                          <a:lnTo>
                            <a:pt x="186" y="187"/>
                          </a:lnTo>
                          <a:lnTo>
                            <a:pt x="186" y="189"/>
                          </a:lnTo>
                          <a:lnTo>
                            <a:pt x="187" y="188"/>
                          </a:lnTo>
                          <a:lnTo>
                            <a:pt x="187" y="186"/>
                          </a:lnTo>
                          <a:lnTo>
                            <a:pt x="187" y="192"/>
                          </a:lnTo>
                          <a:lnTo>
                            <a:pt x="188" y="191"/>
                          </a:lnTo>
                          <a:lnTo>
                            <a:pt x="188" y="191"/>
                          </a:lnTo>
                          <a:lnTo>
                            <a:pt x="189" y="196"/>
                          </a:lnTo>
                          <a:lnTo>
                            <a:pt x="189" y="195"/>
                          </a:lnTo>
                          <a:lnTo>
                            <a:pt x="190" y="196"/>
                          </a:lnTo>
                          <a:lnTo>
                            <a:pt x="190" y="197"/>
                          </a:lnTo>
                          <a:lnTo>
                            <a:pt x="190" y="199"/>
                          </a:lnTo>
                          <a:lnTo>
                            <a:pt x="191" y="198"/>
                          </a:lnTo>
                          <a:lnTo>
                            <a:pt x="191" y="200"/>
                          </a:lnTo>
                          <a:lnTo>
                            <a:pt x="192" y="201"/>
                          </a:lnTo>
                          <a:lnTo>
                            <a:pt x="192" y="200"/>
                          </a:lnTo>
                          <a:lnTo>
                            <a:pt x="192" y="197"/>
                          </a:lnTo>
                          <a:lnTo>
                            <a:pt x="193" y="198"/>
                          </a:lnTo>
                          <a:lnTo>
                            <a:pt x="193" y="200"/>
                          </a:lnTo>
                          <a:lnTo>
                            <a:pt x="194" y="200"/>
                          </a:lnTo>
                          <a:lnTo>
                            <a:pt x="194" y="199"/>
                          </a:lnTo>
                          <a:lnTo>
                            <a:pt x="195" y="199"/>
                          </a:lnTo>
                          <a:lnTo>
                            <a:pt x="195" y="196"/>
                          </a:lnTo>
                          <a:lnTo>
                            <a:pt x="195" y="197"/>
                          </a:lnTo>
                          <a:lnTo>
                            <a:pt x="196" y="199"/>
                          </a:lnTo>
                          <a:lnTo>
                            <a:pt x="196" y="199"/>
                          </a:lnTo>
                          <a:lnTo>
                            <a:pt x="197" y="197"/>
                          </a:lnTo>
                          <a:lnTo>
                            <a:pt x="197" y="193"/>
                          </a:lnTo>
                          <a:lnTo>
                            <a:pt x="197" y="193"/>
                          </a:lnTo>
                          <a:lnTo>
                            <a:pt x="198" y="193"/>
                          </a:lnTo>
                          <a:lnTo>
                            <a:pt x="198" y="195"/>
                          </a:lnTo>
                          <a:lnTo>
                            <a:pt x="199" y="196"/>
                          </a:lnTo>
                          <a:lnTo>
                            <a:pt x="199" y="194"/>
                          </a:lnTo>
                          <a:lnTo>
                            <a:pt x="200" y="195"/>
                          </a:lnTo>
                          <a:lnTo>
                            <a:pt x="200" y="197"/>
                          </a:lnTo>
                          <a:lnTo>
                            <a:pt x="200" y="195"/>
                          </a:lnTo>
                          <a:lnTo>
                            <a:pt x="201" y="195"/>
                          </a:lnTo>
                          <a:lnTo>
                            <a:pt x="201" y="197"/>
                          </a:lnTo>
                          <a:lnTo>
                            <a:pt x="202" y="195"/>
                          </a:lnTo>
                          <a:lnTo>
                            <a:pt x="202" y="196"/>
                          </a:lnTo>
                          <a:lnTo>
                            <a:pt x="202" y="196"/>
                          </a:lnTo>
                          <a:lnTo>
                            <a:pt x="203" y="195"/>
                          </a:lnTo>
                          <a:lnTo>
                            <a:pt x="203" y="195"/>
                          </a:lnTo>
                          <a:lnTo>
                            <a:pt x="204" y="195"/>
                          </a:lnTo>
                          <a:lnTo>
                            <a:pt x="204" y="197"/>
                          </a:lnTo>
                          <a:lnTo>
                            <a:pt x="205" y="196"/>
                          </a:lnTo>
                          <a:lnTo>
                            <a:pt x="205" y="196"/>
                          </a:lnTo>
                          <a:lnTo>
                            <a:pt x="205" y="198"/>
                          </a:lnTo>
                          <a:lnTo>
                            <a:pt x="206" y="197"/>
                          </a:lnTo>
                          <a:lnTo>
                            <a:pt x="206" y="197"/>
                          </a:lnTo>
                          <a:lnTo>
                            <a:pt x="207" y="194"/>
                          </a:lnTo>
                          <a:lnTo>
                            <a:pt x="207" y="198"/>
                          </a:lnTo>
                          <a:lnTo>
                            <a:pt x="207" y="199"/>
                          </a:lnTo>
                          <a:lnTo>
                            <a:pt x="208" y="196"/>
                          </a:lnTo>
                          <a:lnTo>
                            <a:pt x="208" y="193"/>
                          </a:lnTo>
                          <a:lnTo>
                            <a:pt x="209" y="195"/>
                          </a:lnTo>
                          <a:lnTo>
                            <a:pt x="209" y="194"/>
                          </a:lnTo>
                          <a:lnTo>
                            <a:pt x="210" y="195"/>
                          </a:lnTo>
                          <a:lnTo>
                            <a:pt x="210" y="196"/>
                          </a:lnTo>
                          <a:lnTo>
                            <a:pt x="210" y="193"/>
                          </a:lnTo>
                          <a:lnTo>
                            <a:pt x="211" y="192"/>
                          </a:lnTo>
                          <a:lnTo>
                            <a:pt x="211" y="191"/>
                          </a:lnTo>
                          <a:lnTo>
                            <a:pt x="212" y="189"/>
                          </a:lnTo>
                          <a:lnTo>
                            <a:pt x="212" y="189"/>
                          </a:lnTo>
                          <a:lnTo>
                            <a:pt x="212" y="191"/>
                          </a:lnTo>
                          <a:lnTo>
                            <a:pt x="213" y="192"/>
                          </a:lnTo>
                          <a:lnTo>
                            <a:pt x="213" y="190"/>
                          </a:lnTo>
                          <a:lnTo>
                            <a:pt x="214" y="190"/>
                          </a:lnTo>
                          <a:lnTo>
                            <a:pt x="214" y="191"/>
                          </a:lnTo>
                          <a:lnTo>
                            <a:pt x="215" y="192"/>
                          </a:lnTo>
                          <a:lnTo>
                            <a:pt x="215" y="192"/>
                          </a:lnTo>
                          <a:lnTo>
                            <a:pt x="215" y="194"/>
                          </a:lnTo>
                          <a:lnTo>
                            <a:pt x="216" y="194"/>
                          </a:lnTo>
                          <a:lnTo>
                            <a:pt x="216" y="194"/>
                          </a:lnTo>
                          <a:lnTo>
                            <a:pt x="217" y="197"/>
                          </a:lnTo>
                          <a:lnTo>
                            <a:pt x="217" y="196"/>
                          </a:lnTo>
                          <a:lnTo>
                            <a:pt x="217" y="196"/>
                          </a:lnTo>
                          <a:lnTo>
                            <a:pt x="218" y="195"/>
                          </a:lnTo>
                          <a:lnTo>
                            <a:pt x="218" y="196"/>
                          </a:lnTo>
                          <a:lnTo>
                            <a:pt x="219" y="202"/>
                          </a:lnTo>
                          <a:lnTo>
                            <a:pt x="219" y="195"/>
                          </a:lnTo>
                          <a:lnTo>
                            <a:pt x="220" y="198"/>
                          </a:lnTo>
                          <a:lnTo>
                            <a:pt x="220" y="198"/>
                          </a:lnTo>
                          <a:lnTo>
                            <a:pt x="220" y="196"/>
                          </a:lnTo>
                          <a:lnTo>
                            <a:pt x="221" y="197"/>
                          </a:lnTo>
                          <a:lnTo>
                            <a:pt x="221" y="197"/>
                          </a:lnTo>
                          <a:lnTo>
                            <a:pt x="222" y="196"/>
                          </a:lnTo>
                          <a:lnTo>
                            <a:pt x="222" y="196"/>
                          </a:lnTo>
                          <a:lnTo>
                            <a:pt x="222" y="191"/>
                          </a:lnTo>
                          <a:lnTo>
                            <a:pt x="223" y="195"/>
                          </a:lnTo>
                          <a:lnTo>
                            <a:pt x="223" y="198"/>
                          </a:lnTo>
                          <a:lnTo>
                            <a:pt x="224" y="194"/>
                          </a:lnTo>
                          <a:lnTo>
                            <a:pt x="224" y="193"/>
                          </a:lnTo>
                          <a:lnTo>
                            <a:pt x="225" y="192"/>
                          </a:lnTo>
                          <a:lnTo>
                            <a:pt x="225" y="191"/>
                          </a:lnTo>
                          <a:lnTo>
                            <a:pt x="225" y="189"/>
                          </a:lnTo>
                          <a:lnTo>
                            <a:pt x="226" y="188"/>
                          </a:lnTo>
                          <a:lnTo>
                            <a:pt x="226" y="191"/>
                          </a:lnTo>
                          <a:lnTo>
                            <a:pt x="227" y="194"/>
                          </a:lnTo>
                          <a:lnTo>
                            <a:pt x="227" y="196"/>
                          </a:lnTo>
                          <a:lnTo>
                            <a:pt x="227" y="190"/>
                          </a:lnTo>
                          <a:lnTo>
                            <a:pt x="228" y="187"/>
                          </a:lnTo>
                          <a:lnTo>
                            <a:pt x="228" y="191"/>
                          </a:lnTo>
                          <a:lnTo>
                            <a:pt x="229" y="189"/>
                          </a:lnTo>
                          <a:lnTo>
                            <a:pt x="229" y="188"/>
                          </a:lnTo>
                          <a:lnTo>
                            <a:pt x="230" y="192"/>
                          </a:lnTo>
                          <a:lnTo>
                            <a:pt x="230" y="191"/>
                          </a:lnTo>
                          <a:lnTo>
                            <a:pt x="230" y="190"/>
                          </a:lnTo>
                          <a:lnTo>
                            <a:pt x="231" y="194"/>
                          </a:lnTo>
                          <a:lnTo>
                            <a:pt x="231" y="198"/>
                          </a:lnTo>
                          <a:lnTo>
                            <a:pt x="232" y="199"/>
                          </a:lnTo>
                          <a:lnTo>
                            <a:pt x="232" y="199"/>
                          </a:lnTo>
                          <a:lnTo>
                            <a:pt x="232" y="199"/>
                          </a:lnTo>
                          <a:lnTo>
                            <a:pt x="233" y="199"/>
                          </a:lnTo>
                          <a:lnTo>
                            <a:pt x="233" y="198"/>
                          </a:lnTo>
                          <a:lnTo>
                            <a:pt x="234" y="200"/>
                          </a:lnTo>
                          <a:lnTo>
                            <a:pt x="234" y="199"/>
                          </a:lnTo>
                          <a:lnTo>
                            <a:pt x="235" y="199"/>
                          </a:lnTo>
                          <a:lnTo>
                            <a:pt x="235" y="199"/>
                          </a:lnTo>
                          <a:lnTo>
                            <a:pt x="235" y="201"/>
                          </a:lnTo>
                          <a:lnTo>
                            <a:pt x="236" y="200"/>
                          </a:lnTo>
                          <a:lnTo>
                            <a:pt x="236" y="201"/>
                          </a:lnTo>
                          <a:lnTo>
                            <a:pt x="237" y="202"/>
                          </a:lnTo>
                          <a:lnTo>
                            <a:pt x="237" y="200"/>
                          </a:lnTo>
                          <a:lnTo>
                            <a:pt x="237" y="200"/>
                          </a:lnTo>
                          <a:lnTo>
                            <a:pt x="238" y="198"/>
                          </a:lnTo>
                          <a:lnTo>
                            <a:pt x="238" y="198"/>
                          </a:lnTo>
                          <a:lnTo>
                            <a:pt x="239" y="200"/>
                          </a:lnTo>
                          <a:lnTo>
                            <a:pt x="239" y="199"/>
                          </a:lnTo>
                          <a:lnTo>
                            <a:pt x="240" y="199"/>
                          </a:lnTo>
                          <a:lnTo>
                            <a:pt x="240" y="198"/>
                          </a:lnTo>
                          <a:lnTo>
                            <a:pt x="240" y="195"/>
                          </a:lnTo>
                          <a:lnTo>
                            <a:pt x="241" y="194"/>
                          </a:lnTo>
                          <a:lnTo>
                            <a:pt x="241" y="196"/>
                          </a:lnTo>
                          <a:lnTo>
                            <a:pt x="242" y="193"/>
                          </a:lnTo>
                          <a:lnTo>
                            <a:pt x="242" y="197"/>
                          </a:lnTo>
                          <a:lnTo>
                            <a:pt x="242" y="194"/>
                          </a:lnTo>
                          <a:lnTo>
                            <a:pt x="243" y="194"/>
                          </a:lnTo>
                          <a:lnTo>
                            <a:pt x="243" y="197"/>
                          </a:lnTo>
                          <a:lnTo>
                            <a:pt x="244" y="198"/>
                          </a:lnTo>
                          <a:lnTo>
                            <a:pt x="244" y="203"/>
                          </a:lnTo>
                          <a:lnTo>
                            <a:pt x="245" y="202"/>
                          </a:lnTo>
                          <a:lnTo>
                            <a:pt x="245" y="203"/>
                          </a:lnTo>
                          <a:lnTo>
                            <a:pt x="245" y="203"/>
                          </a:lnTo>
                          <a:lnTo>
                            <a:pt x="246" y="204"/>
                          </a:lnTo>
                          <a:lnTo>
                            <a:pt x="246" y="203"/>
                          </a:lnTo>
                          <a:lnTo>
                            <a:pt x="247" y="202"/>
                          </a:lnTo>
                          <a:lnTo>
                            <a:pt x="247" y="204"/>
                          </a:lnTo>
                          <a:lnTo>
                            <a:pt x="247" y="207"/>
                          </a:lnTo>
                          <a:lnTo>
                            <a:pt x="248" y="204"/>
                          </a:lnTo>
                          <a:lnTo>
                            <a:pt x="248" y="201"/>
                          </a:lnTo>
                          <a:lnTo>
                            <a:pt x="249" y="205"/>
                          </a:lnTo>
                          <a:lnTo>
                            <a:pt x="249" y="205"/>
                          </a:lnTo>
                          <a:lnTo>
                            <a:pt x="250" y="203"/>
                          </a:lnTo>
                          <a:lnTo>
                            <a:pt x="250" y="204"/>
                          </a:lnTo>
                          <a:lnTo>
                            <a:pt x="250" y="201"/>
                          </a:lnTo>
                          <a:lnTo>
                            <a:pt x="251" y="203"/>
                          </a:lnTo>
                          <a:lnTo>
                            <a:pt x="251" y="203"/>
                          </a:lnTo>
                          <a:lnTo>
                            <a:pt x="252" y="205"/>
                          </a:lnTo>
                          <a:lnTo>
                            <a:pt x="252" y="200"/>
                          </a:lnTo>
                          <a:lnTo>
                            <a:pt x="252" y="201"/>
                          </a:lnTo>
                          <a:lnTo>
                            <a:pt x="253" y="199"/>
                          </a:lnTo>
                          <a:lnTo>
                            <a:pt x="253" y="198"/>
                          </a:lnTo>
                          <a:lnTo>
                            <a:pt x="254" y="200"/>
                          </a:lnTo>
                          <a:lnTo>
                            <a:pt x="254" y="199"/>
                          </a:lnTo>
                          <a:lnTo>
                            <a:pt x="255" y="199"/>
                          </a:lnTo>
                          <a:lnTo>
                            <a:pt x="255" y="200"/>
                          </a:lnTo>
                          <a:lnTo>
                            <a:pt x="255" y="200"/>
                          </a:lnTo>
                          <a:lnTo>
                            <a:pt x="256" y="200"/>
                          </a:lnTo>
                          <a:lnTo>
                            <a:pt x="256" y="197"/>
                          </a:lnTo>
                          <a:lnTo>
                            <a:pt x="257" y="202"/>
                          </a:lnTo>
                          <a:lnTo>
                            <a:pt x="257" y="202"/>
                          </a:lnTo>
                          <a:lnTo>
                            <a:pt x="257" y="203"/>
                          </a:lnTo>
                          <a:lnTo>
                            <a:pt x="258" y="203"/>
                          </a:lnTo>
                          <a:lnTo>
                            <a:pt x="258" y="207"/>
                          </a:lnTo>
                          <a:lnTo>
                            <a:pt x="259" y="206"/>
                          </a:lnTo>
                          <a:lnTo>
                            <a:pt x="259" y="208"/>
                          </a:lnTo>
                          <a:lnTo>
                            <a:pt x="260" y="208"/>
                          </a:lnTo>
                          <a:lnTo>
                            <a:pt x="260" y="209"/>
                          </a:lnTo>
                          <a:lnTo>
                            <a:pt x="260" y="210"/>
                          </a:lnTo>
                          <a:lnTo>
                            <a:pt x="261" y="211"/>
                          </a:lnTo>
                          <a:lnTo>
                            <a:pt x="261" y="212"/>
                          </a:lnTo>
                          <a:lnTo>
                            <a:pt x="262" y="212"/>
                          </a:lnTo>
                          <a:lnTo>
                            <a:pt x="262" y="210"/>
                          </a:lnTo>
                          <a:lnTo>
                            <a:pt x="262" y="210"/>
                          </a:lnTo>
                          <a:lnTo>
                            <a:pt x="263" y="210"/>
                          </a:lnTo>
                          <a:lnTo>
                            <a:pt x="263" y="209"/>
                          </a:lnTo>
                          <a:lnTo>
                            <a:pt x="264" y="212"/>
                          </a:lnTo>
                          <a:lnTo>
                            <a:pt x="264" y="209"/>
                          </a:lnTo>
                          <a:lnTo>
                            <a:pt x="265" y="210"/>
                          </a:lnTo>
                          <a:lnTo>
                            <a:pt x="265" y="213"/>
                          </a:lnTo>
                          <a:lnTo>
                            <a:pt x="265" y="208"/>
                          </a:lnTo>
                          <a:lnTo>
                            <a:pt x="266" y="210"/>
                          </a:lnTo>
                          <a:lnTo>
                            <a:pt x="266" y="207"/>
                          </a:lnTo>
                          <a:lnTo>
                            <a:pt x="267" y="209"/>
                          </a:lnTo>
                          <a:lnTo>
                            <a:pt x="267" y="207"/>
                          </a:lnTo>
                          <a:lnTo>
                            <a:pt x="267" y="205"/>
                          </a:lnTo>
                          <a:lnTo>
                            <a:pt x="268" y="204"/>
                          </a:lnTo>
                          <a:lnTo>
                            <a:pt x="268" y="205"/>
                          </a:lnTo>
                          <a:lnTo>
                            <a:pt x="269" y="204"/>
                          </a:lnTo>
                          <a:lnTo>
                            <a:pt x="269" y="205"/>
                          </a:lnTo>
                          <a:lnTo>
                            <a:pt x="270" y="204"/>
                          </a:lnTo>
                          <a:lnTo>
                            <a:pt x="270" y="206"/>
                          </a:lnTo>
                          <a:lnTo>
                            <a:pt x="270" y="204"/>
                          </a:lnTo>
                          <a:lnTo>
                            <a:pt x="271" y="208"/>
                          </a:lnTo>
                          <a:lnTo>
                            <a:pt x="271" y="206"/>
                          </a:lnTo>
                          <a:lnTo>
                            <a:pt x="272" y="208"/>
                          </a:lnTo>
                          <a:lnTo>
                            <a:pt x="272" y="206"/>
                          </a:lnTo>
                          <a:lnTo>
                            <a:pt x="272" y="205"/>
                          </a:lnTo>
                          <a:lnTo>
                            <a:pt x="273" y="207"/>
                          </a:lnTo>
                          <a:lnTo>
                            <a:pt x="273" y="208"/>
                          </a:lnTo>
                          <a:lnTo>
                            <a:pt x="274" y="209"/>
                          </a:lnTo>
                          <a:lnTo>
                            <a:pt x="274" y="208"/>
                          </a:lnTo>
                          <a:lnTo>
                            <a:pt x="275" y="208"/>
                          </a:lnTo>
                          <a:lnTo>
                            <a:pt x="275" y="209"/>
                          </a:lnTo>
                          <a:lnTo>
                            <a:pt x="275" y="206"/>
                          </a:lnTo>
                          <a:lnTo>
                            <a:pt x="276" y="208"/>
                          </a:lnTo>
                          <a:lnTo>
                            <a:pt x="276" y="211"/>
                          </a:lnTo>
                          <a:lnTo>
                            <a:pt x="277" y="209"/>
                          </a:lnTo>
                          <a:lnTo>
                            <a:pt x="277" y="209"/>
                          </a:lnTo>
                          <a:lnTo>
                            <a:pt x="277" y="211"/>
                          </a:lnTo>
                          <a:lnTo>
                            <a:pt x="278" y="206"/>
                          </a:lnTo>
                          <a:lnTo>
                            <a:pt x="278" y="207"/>
                          </a:lnTo>
                          <a:lnTo>
                            <a:pt x="279" y="210"/>
                          </a:lnTo>
                          <a:lnTo>
                            <a:pt x="279" y="209"/>
                          </a:lnTo>
                          <a:lnTo>
                            <a:pt x="280" y="208"/>
                          </a:lnTo>
                          <a:lnTo>
                            <a:pt x="280" y="208"/>
                          </a:lnTo>
                          <a:lnTo>
                            <a:pt x="280" y="209"/>
                          </a:lnTo>
                          <a:lnTo>
                            <a:pt x="281" y="206"/>
                          </a:lnTo>
                          <a:lnTo>
                            <a:pt x="281" y="208"/>
                          </a:lnTo>
                          <a:lnTo>
                            <a:pt x="282" y="210"/>
                          </a:lnTo>
                          <a:lnTo>
                            <a:pt x="282" y="209"/>
                          </a:lnTo>
                          <a:lnTo>
                            <a:pt x="282" y="206"/>
                          </a:lnTo>
                          <a:lnTo>
                            <a:pt x="283" y="205"/>
                          </a:lnTo>
                          <a:lnTo>
                            <a:pt x="283" y="209"/>
                          </a:lnTo>
                          <a:lnTo>
                            <a:pt x="284" y="207"/>
                          </a:lnTo>
                          <a:lnTo>
                            <a:pt x="284" y="203"/>
                          </a:lnTo>
                          <a:lnTo>
                            <a:pt x="285" y="210"/>
                          </a:lnTo>
                          <a:lnTo>
                            <a:pt x="285" y="207"/>
                          </a:lnTo>
                          <a:lnTo>
                            <a:pt x="285" y="209"/>
                          </a:lnTo>
                          <a:lnTo>
                            <a:pt x="286" y="206"/>
                          </a:lnTo>
                          <a:lnTo>
                            <a:pt x="286" y="206"/>
                          </a:lnTo>
                          <a:lnTo>
                            <a:pt x="287" y="209"/>
                          </a:lnTo>
                          <a:lnTo>
                            <a:pt x="287" y="209"/>
                          </a:lnTo>
                          <a:lnTo>
                            <a:pt x="287" y="210"/>
                          </a:lnTo>
                          <a:lnTo>
                            <a:pt x="288" y="208"/>
                          </a:lnTo>
                          <a:lnTo>
                            <a:pt x="288" y="208"/>
                          </a:lnTo>
                          <a:lnTo>
                            <a:pt x="289" y="209"/>
                          </a:lnTo>
                          <a:lnTo>
                            <a:pt x="289" y="208"/>
                          </a:lnTo>
                          <a:lnTo>
                            <a:pt x="290" y="207"/>
                          </a:lnTo>
                          <a:lnTo>
                            <a:pt x="290" y="208"/>
                          </a:lnTo>
                          <a:lnTo>
                            <a:pt x="290" y="207"/>
                          </a:lnTo>
                          <a:lnTo>
                            <a:pt x="291" y="205"/>
                          </a:lnTo>
                          <a:lnTo>
                            <a:pt x="291" y="204"/>
                          </a:lnTo>
                          <a:lnTo>
                            <a:pt x="292" y="205"/>
                          </a:lnTo>
                          <a:lnTo>
                            <a:pt x="292" y="205"/>
                          </a:lnTo>
                          <a:lnTo>
                            <a:pt x="292" y="203"/>
                          </a:lnTo>
                          <a:lnTo>
                            <a:pt x="293" y="204"/>
                          </a:lnTo>
                          <a:lnTo>
                            <a:pt x="293" y="201"/>
                          </a:lnTo>
                          <a:lnTo>
                            <a:pt x="294" y="200"/>
                          </a:lnTo>
                          <a:lnTo>
                            <a:pt x="294" y="200"/>
                          </a:lnTo>
                          <a:lnTo>
                            <a:pt x="295" y="201"/>
                          </a:lnTo>
                          <a:lnTo>
                            <a:pt x="295" y="204"/>
                          </a:lnTo>
                          <a:lnTo>
                            <a:pt x="295" y="202"/>
                          </a:lnTo>
                          <a:lnTo>
                            <a:pt x="296" y="202"/>
                          </a:lnTo>
                          <a:lnTo>
                            <a:pt x="296" y="199"/>
                          </a:lnTo>
                          <a:lnTo>
                            <a:pt x="297" y="200"/>
                          </a:lnTo>
                          <a:lnTo>
                            <a:pt x="297" y="200"/>
                          </a:lnTo>
                          <a:lnTo>
                            <a:pt x="297" y="199"/>
                          </a:lnTo>
                          <a:lnTo>
                            <a:pt x="298" y="201"/>
                          </a:lnTo>
                          <a:lnTo>
                            <a:pt x="298" y="202"/>
                          </a:lnTo>
                          <a:lnTo>
                            <a:pt x="299" y="200"/>
                          </a:lnTo>
                          <a:lnTo>
                            <a:pt x="299" y="202"/>
                          </a:lnTo>
                          <a:lnTo>
                            <a:pt x="300" y="201"/>
                          </a:lnTo>
                          <a:lnTo>
                            <a:pt x="300" y="204"/>
                          </a:lnTo>
                          <a:lnTo>
                            <a:pt x="300" y="202"/>
                          </a:lnTo>
                          <a:lnTo>
                            <a:pt x="301" y="200"/>
                          </a:lnTo>
                          <a:lnTo>
                            <a:pt x="301" y="202"/>
                          </a:lnTo>
                          <a:lnTo>
                            <a:pt x="302" y="205"/>
                          </a:lnTo>
                          <a:lnTo>
                            <a:pt x="302" y="206"/>
                          </a:lnTo>
                          <a:lnTo>
                            <a:pt x="302" y="207"/>
                          </a:lnTo>
                          <a:lnTo>
                            <a:pt x="303" y="203"/>
                          </a:lnTo>
                          <a:lnTo>
                            <a:pt x="303" y="205"/>
                          </a:lnTo>
                          <a:lnTo>
                            <a:pt x="304" y="201"/>
                          </a:lnTo>
                          <a:lnTo>
                            <a:pt x="304" y="202"/>
                          </a:lnTo>
                          <a:lnTo>
                            <a:pt x="305" y="202"/>
                          </a:lnTo>
                          <a:lnTo>
                            <a:pt x="305" y="207"/>
                          </a:lnTo>
                          <a:lnTo>
                            <a:pt x="305" y="206"/>
                          </a:lnTo>
                          <a:lnTo>
                            <a:pt x="306" y="205"/>
                          </a:lnTo>
                          <a:lnTo>
                            <a:pt x="306" y="202"/>
                          </a:lnTo>
                          <a:lnTo>
                            <a:pt x="307" y="205"/>
                          </a:lnTo>
                          <a:lnTo>
                            <a:pt x="307" y="205"/>
                          </a:lnTo>
                          <a:lnTo>
                            <a:pt x="307" y="206"/>
                          </a:lnTo>
                          <a:lnTo>
                            <a:pt x="308" y="204"/>
                          </a:lnTo>
                          <a:lnTo>
                            <a:pt x="308" y="201"/>
                          </a:lnTo>
                          <a:lnTo>
                            <a:pt x="309" y="199"/>
                          </a:lnTo>
                          <a:lnTo>
                            <a:pt x="309" y="197"/>
                          </a:lnTo>
                          <a:lnTo>
                            <a:pt x="310" y="200"/>
                          </a:lnTo>
                          <a:lnTo>
                            <a:pt x="310" y="198"/>
                          </a:lnTo>
                          <a:lnTo>
                            <a:pt x="310" y="202"/>
                          </a:lnTo>
                          <a:lnTo>
                            <a:pt x="311" y="199"/>
                          </a:lnTo>
                          <a:lnTo>
                            <a:pt x="311" y="198"/>
                          </a:lnTo>
                          <a:lnTo>
                            <a:pt x="312" y="198"/>
                          </a:lnTo>
                          <a:lnTo>
                            <a:pt x="312" y="198"/>
                          </a:lnTo>
                          <a:lnTo>
                            <a:pt x="312" y="198"/>
                          </a:lnTo>
                          <a:lnTo>
                            <a:pt x="313" y="200"/>
                          </a:lnTo>
                          <a:lnTo>
                            <a:pt x="313" y="201"/>
                          </a:lnTo>
                          <a:lnTo>
                            <a:pt x="314" y="200"/>
                          </a:lnTo>
                          <a:lnTo>
                            <a:pt x="314" y="200"/>
                          </a:lnTo>
                          <a:lnTo>
                            <a:pt x="315" y="205"/>
                          </a:lnTo>
                          <a:lnTo>
                            <a:pt x="315" y="202"/>
                          </a:lnTo>
                          <a:lnTo>
                            <a:pt x="315" y="205"/>
                          </a:lnTo>
                          <a:lnTo>
                            <a:pt x="316" y="206"/>
                          </a:lnTo>
                          <a:lnTo>
                            <a:pt x="316" y="203"/>
                          </a:lnTo>
                          <a:lnTo>
                            <a:pt x="317" y="202"/>
                          </a:lnTo>
                          <a:lnTo>
                            <a:pt x="317" y="202"/>
                          </a:lnTo>
                          <a:lnTo>
                            <a:pt x="317" y="202"/>
                          </a:lnTo>
                          <a:lnTo>
                            <a:pt x="318" y="203"/>
                          </a:lnTo>
                          <a:lnTo>
                            <a:pt x="318" y="202"/>
                          </a:lnTo>
                          <a:lnTo>
                            <a:pt x="319" y="205"/>
                          </a:lnTo>
                          <a:lnTo>
                            <a:pt x="319" y="203"/>
                          </a:lnTo>
                          <a:lnTo>
                            <a:pt x="320" y="202"/>
                          </a:lnTo>
                          <a:lnTo>
                            <a:pt x="320" y="200"/>
                          </a:lnTo>
                          <a:lnTo>
                            <a:pt x="320" y="198"/>
                          </a:lnTo>
                          <a:lnTo>
                            <a:pt x="321" y="197"/>
                          </a:lnTo>
                          <a:lnTo>
                            <a:pt x="321" y="198"/>
                          </a:lnTo>
                          <a:lnTo>
                            <a:pt x="322" y="194"/>
                          </a:lnTo>
                          <a:lnTo>
                            <a:pt x="322" y="198"/>
                          </a:lnTo>
                          <a:lnTo>
                            <a:pt x="322" y="197"/>
                          </a:lnTo>
                          <a:lnTo>
                            <a:pt x="323" y="195"/>
                          </a:lnTo>
                          <a:lnTo>
                            <a:pt x="323" y="193"/>
                          </a:lnTo>
                          <a:lnTo>
                            <a:pt x="324" y="193"/>
                          </a:lnTo>
                          <a:lnTo>
                            <a:pt x="324" y="198"/>
                          </a:lnTo>
                          <a:lnTo>
                            <a:pt x="325" y="199"/>
                          </a:lnTo>
                          <a:lnTo>
                            <a:pt x="325" y="197"/>
                          </a:lnTo>
                          <a:lnTo>
                            <a:pt x="325" y="197"/>
                          </a:lnTo>
                          <a:lnTo>
                            <a:pt x="326" y="196"/>
                          </a:lnTo>
                          <a:lnTo>
                            <a:pt x="326" y="191"/>
                          </a:lnTo>
                          <a:lnTo>
                            <a:pt x="327" y="193"/>
                          </a:lnTo>
                          <a:lnTo>
                            <a:pt x="327" y="196"/>
                          </a:lnTo>
                          <a:lnTo>
                            <a:pt x="327" y="195"/>
                          </a:lnTo>
                          <a:lnTo>
                            <a:pt x="328" y="194"/>
                          </a:lnTo>
                          <a:lnTo>
                            <a:pt x="328" y="196"/>
                          </a:lnTo>
                          <a:lnTo>
                            <a:pt x="329" y="195"/>
                          </a:lnTo>
                          <a:lnTo>
                            <a:pt x="329" y="195"/>
                          </a:lnTo>
                          <a:lnTo>
                            <a:pt x="330" y="198"/>
                          </a:lnTo>
                          <a:lnTo>
                            <a:pt x="330" y="197"/>
                          </a:lnTo>
                          <a:lnTo>
                            <a:pt x="330" y="197"/>
                          </a:lnTo>
                          <a:lnTo>
                            <a:pt x="331" y="198"/>
                          </a:lnTo>
                          <a:lnTo>
                            <a:pt x="331" y="199"/>
                          </a:lnTo>
                          <a:lnTo>
                            <a:pt x="332" y="195"/>
                          </a:lnTo>
                          <a:lnTo>
                            <a:pt x="332" y="199"/>
                          </a:lnTo>
                          <a:lnTo>
                            <a:pt x="332" y="199"/>
                          </a:lnTo>
                          <a:lnTo>
                            <a:pt x="333" y="201"/>
                          </a:lnTo>
                          <a:lnTo>
                            <a:pt x="333" y="200"/>
                          </a:lnTo>
                          <a:lnTo>
                            <a:pt x="334" y="199"/>
                          </a:lnTo>
                          <a:lnTo>
                            <a:pt x="334" y="198"/>
                          </a:lnTo>
                          <a:lnTo>
                            <a:pt x="335" y="195"/>
                          </a:lnTo>
                          <a:lnTo>
                            <a:pt x="335" y="193"/>
                          </a:lnTo>
                          <a:lnTo>
                            <a:pt x="335" y="195"/>
                          </a:lnTo>
                          <a:lnTo>
                            <a:pt x="336" y="195"/>
                          </a:lnTo>
                          <a:lnTo>
                            <a:pt x="336" y="196"/>
                          </a:lnTo>
                          <a:lnTo>
                            <a:pt x="337" y="194"/>
                          </a:lnTo>
                          <a:lnTo>
                            <a:pt x="337" y="194"/>
                          </a:lnTo>
                          <a:lnTo>
                            <a:pt x="337" y="196"/>
                          </a:lnTo>
                          <a:lnTo>
                            <a:pt x="338" y="195"/>
                          </a:lnTo>
                          <a:lnTo>
                            <a:pt x="338" y="196"/>
                          </a:lnTo>
                          <a:lnTo>
                            <a:pt x="339" y="196"/>
                          </a:lnTo>
                          <a:lnTo>
                            <a:pt x="339" y="195"/>
                          </a:lnTo>
                          <a:lnTo>
                            <a:pt x="340" y="196"/>
                          </a:lnTo>
                          <a:lnTo>
                            <a:pt x="340" y="195"/>
                          </a:lnTo>
                          <a:lnTo>
                            <a:pt x="340" y="194"/>
                          </a:lnTo>
                          <a:lnTo>
                            <a:pt x="341" y="196"/>
                          </a:lnTo>
                          <a:lnTo>
                            <a:pt x="341" y="199"/>
                          </a:lnTo>
                          <a:lnTo>
                            <a:pt x="342" y="199"/>
                          </a:lnTo>
                          <a:lnTo>
                            <a:pt x="342" y="202"/>
                          </a:lnTo>
                          <a:lnTo>
                            <a:pt x="342" y="200"/>
                          </a:lnTo>
                          <a:lnTo>
                            <a:pt x="343" y="204"/>
                          </a:lnTo>
                          <a:lnTo>
                            <a:pt x="343" y="203"/>
                          </a:lnTo>
                          <a:lnTo>
                            <a:pt x="344" y="205"/>
                          </a:lnTo>
                          <a:lnTo>
                            <a:pt x="344" y="203"/>
                          </a:lnTo>
                          <a:lnTo>
                            <a:pt x="345" y="204"/>
                          </a:lnTo>
                          <a:lnTo>
                            <a:pt x="345" y="204"/>
                          </a:lnTo>
                          <a:lnTo>
                            <a:pt x="345" y="202"/>
                          </a:lnTo>
                          <a:lnTo>
                            <a:pt x="346" y="201"/>
                          </a:lnTo>
                          <a:lnTo>
                            <a:pt x="346" y="202"/>
                          </a:lnTo>
                          <a:lnTo>
                            <a:pt x="347" y="203"/>
                          </a:lnTo>
                          <a:lnTo>
                            <a:pt x="347" y="204"/>
                          </a:lnTo>
                          <a:lnTo>
                            <a:pt x="347" y="202"/>
                          </a:lnTo>
                          <a:lnTo>
                            <a:pt x="348" y="201"/>
                          </a:lnTo>
                          <a:lnTo>
                            <a:pt x="348" y="200"/>
                          </a:lnTo>
                          <a:lnTo>
                            <a:pt x="349" y="202"/>
                          </a:lnTo>
                          <a:lnTo>
                            <a:pt x="349" y="200"/>
                          </a:lnTo>
                          <a:lnTo>
                            <a:pt x="350" y="199"/>
                          </a:lnTo>
                          <a:lnTo>
                            <a:pt x="350" y="199"/>
                          </a:lnTo>
                          <a:lnTo>
                            <a:pt x="350" y="199"/>
                          </a:lnTo>
                          <a:lnTo>
                            <a:pt x="351" y="198"/>
                          </a:lnTo>
                          <a:lnTo>
                            <a:pt x="351" y="199"/>
                          </a:lnTo>
                          <a:lnTo>
                            <a:pt x="352" y="198"/>
                          </a:lnTo>
                          <a:lnTo>
                            <a:pt x="352" y="200"/>
                          </a:lnTo>
                          <a:lnTo>
                            <a:pt x="352" y="199"/>
                          </a:lnTo>
                          <a:lnTo>
                            <a:pt x="353" y="202"/>
                          </a:lnTo>
                          <a:lnTo>
                            <a:pt x="353" y="203"/>
                          </a:lnTo>
                          <a:lnTo>
                            <a:pt x="354" y="202"/>
                          </a:lnTo>
                          <a:lnTo>
                            <a:pt x="354" y="205"/>
                          </a:lnTo>
                          <a:lnTo>
                            <a:pt x="355" y="203"/>
                          </a:lnTo>
                          <a:lnTo>
                            <a:pt x="355" y="203"/>
                          </a:lnTo>
                          <a:lnTo>
                            <a:pt x="355" y="205"/>
                          </a:lnTo>
                          <a:lnTo>
                            <a:pt x="356" y="206"/>
                          </a:lnTo>
                          <a:lnTo>
                            <a:pt x="356" y="210"/>
                          </a:lnTo>
                          <a:lnTo>
                            <a:pt x="357" y="209"/>
                          </a:lnTo>
                          <a:lnTo>
                            <a:pt x="357" y="208"/>
                          </a:lnTo>
                          <a:lnTo>
                            <a:pt x="357" y="207"/>
                          </a:lnTo>
                          <a:lnTo>
                            <a:pt x="358" y="207"/>
                          </a:lnTo>
                          <a:lnTo>
                            <a:pt x="358" y="209"/>
                          </a:lnTo>
                          <a:lnTo>
                            <a:pt x="359" y="209"/>
                          </a:lnTo>
                          <a:lnTo>
                            <a:pt x="359" y="211"/>
                          </a:lnTo>
                          <a:lnTo>
                            <a:pt x="360" y="211"/>
                          </a:lnTo>
                          <a:lnTo>
                            <a:pt x="360" y="210"/>
                          </a:lnTo>
                          <a:lnTo>
                            <a:pt x="360" y="209"/>
                          </a:lnTo>
                          <a:lnTo>
                            <a:pt x="361" y="210"/>
                          </a:lnTo>
                          <a:lnTo>
                            <a:pt x="361" y="208"/>
                          </a:lnTo>
                          <a:lnTo>
                            <a:pt x="362" y="210"/>
                          </a:lnTo>
                          <a:lnTo>
                            <a:pt x="362" y="210"/>
                          </a:lnTo>
                          <a:lnTo>
                            <a:pt x="362" y="211"/>
                          </a:lnTo>
                          <a:lnTo>
                            <a:pt x="363" y="211"/>
                          </a:lnTo>
                          <a:lnTo>
                            <a:pt x="363" y="210"/>
                          </a:lnTo>
                          <a:lnTo>
                            <a:pt x="364" y="208"/>
                          </a:lnTo>
                          <a:lnTo>
                            <a:pt x="364" y="207"/>
                          </a:lnTo>
                          <a:lnTo>
                            <a:pt x="365" y="206"/>
                          </a:lnTo>
                          <a:lnTo>
                            <a:pt x="365" y="209"/>
                          </a:lnTo>
                          <a:lnTo>
                            <a:pt x="365" y="208"/>
                          </a:lnTo>
                          <a:lnTo>
                            <a:pt x="366" y="210"/>
                          </a:lnTo>
                          <a:lnTo>
                            <a:pt x="366" y="208"/>
                          </a:lnTo>
                          <a:lnTo>
                            <a:pt x="367" y="209"/>
                          </a:lnTo>
                          <a:lnTo>
                            <a:pt x="367" y="212"/>
                          </a:lnTo>
                          <a:lnTo>
                            <a:pt x="367" y="209"/>
                          </a:lnTo>
                          <a:lnTo>
                            <a:pt x="368" y="211"/>
                          </a:lnTo>
                          <a:lnTo>
                            <a:pt x="368" y="210"/>
                          </a:lnTo>
                          <a:lnTo>
                            <a:pt x="369" y="211"/>
                          </a:lnTo>
                          <a:lnTo>
                            <a:pt x="369" y="211"/>
                          </a:lnTo>
                          <a:lnTo>
                            <a:pt x="370" y="209"/>
                          </a:lnTo>
                          <a:lnTo>
                            <a:pt x="370" y="214"/>
                          </a:lnTo>
                          <a:lnTo>
                            <a:pt x="370" y="210"/>
                          </a:lnTo>
                          <a:lnTo>
                            <a:pt x="371" y="210"/>
                          </a:lnTo>
                          <a:lnTo>
                            <a:pt x="371" y="213"/>
                          </a:lnTo>
                          <a:lnTo>
                            <a:pt x="372" y="213"/>
                          </a:lnTo>
                          <a:lnTo>
                            <a:pt x="372" y="211"/>
                          </a:lnTo>
                          <a:lnTo>
                            <a:pt x="372" y="212"/>
                          </a:lnTo>
                          <a:lnTo>
                            <a:pt x="373" y="212"/>
                          </a:lnTo>
                          <a:lnTo>
                            <a:pt x="373" y="209"/>
                          </a:lnTo>
                          <a:lnTo>
                            <a:pt x="374" y="211"/>
                          </a:lnTo>
                          <a:lnTo>
                            <a:pt x="374" y="212"/>
                          </a:lnTo>
                          <a:lnTo>
                            <a:pt x="375" y="209"/>
                          </a:lnTo>
                          <a:lnTo>
                            <a:pt x="375" y="211"/>
                          </a:lnTo>
                          <a:lnTo>
                            <a:pt x="375" y="209"/>
                          </a:lnTo>
                          <a:lnTo>
                            <a:pt x="376" y="209"/>
                          </a:lnTo>
                          <a:lnTo>
                            <a:pt x="376" y="206"/>
                          </a:lnTo>
                          <a:lnTo>
                            <a:pt x="377" y="208"/>
                          </a:lnTo>
                          <a:lnTo>
                            <a:pt x="377" y="212"/>
                          </a:lnTo>
                          <a:lnTo>
                            <a:pt x="377" y="209"/>
                          </a:lnTo>
                          <a:lnTo>
                            <a:pt x="378" y="211"/>
                          </a:lnTo>
                          <a:lnTo>
                            <a:pt x="378" y="209"/>
                          </a:lnTo>
                          <a:lnTo>
                            <a:pt x="379" y="213"/>
                          </a:lnTo>
                          <a:lnTo>
                            <a:pt x="379" y="209"/>
                          </a:lnTo>
                          <a:lnTo>
                            <a:pt x="380" y="207"/>
                          </a:lnTo>
                          <a:lnTo>
                            <a:pt x="380" y="208"/>
                          </a:lnTo>
                          <a:lnTo>
                            <a:pt x="380" y="207"/>
                          </a:lnTo>
                          <a:lnTo>
                            <a:pt x="381" y="208"/>
                          </a:lnTo>
                          <a:lnTo>
                            <a:pt x="381" y="206"/>
                          </a:lnTo>
                          <a:lnTo>
                            <a:pt x="382" y="206"/>
                          </a:lnTo>
                          <a:lnTo>
                            <a:pt x="382" y="212"/>
                          </a:lnTo>
                          <a:lnTo>
                            <a:pt x="382" y="209"/>
                          </a:lnTo>
                          <a:lnTo>
                            <a:pt x="383" y="207"/>
                          </a:lnTo>
                          <a:lnTo>
                            <a:pt x="383" y="207"/>
                          </a:lnTo>
                          <a:lnTo>
                            <a:pt x="384" y="206"/>
                          </a:lnTo>
                          <a:lnTo>
                            <a:pt x="384" y="209"/>
                          </a:lnTo>
                          <a:lnTo>
                            <a:pt x="385" y="211"/>
                          </a:lnTo>
                          <a:lnTo>
                            <a:pt x="385" y="211"/>
                          </a:lnTo>
                          <a:lnTo>
                            <a:pt x="385" y="211"/>
                          </a:lnTo>
                          <a:lnTo>
                            <a:pt x="386" y="212"/>
                          </a:lnTo>
                          <a:lnTo>
                            <a:pt x="386" y="211"/>
                          </a:lnTo>
                          <a:lnTo>
                            <a:pt x="387" y="211"/>
                          </a:lnTo>
                          <a:lnTo>
                            <a:pt x="387" y="211"/>
                          </a:lnTo>
                          <a:lnTo>
                            <a:pt x="387" y="212"/>
                          </a:lnTo>
                          <a:lnTo>
                            <a:pt x="388" y="213"/>
                          </a:lnTo>
                          <a:lnTo>
                            <a:pt x="388" y="212"/>
                          </a:lnTo>
                          <a:lnTo>
                            <a:pt x="389" y="211"/>
                          </a:lnTo>
                          <a:lnTo>
                            <a:pt x="389" y="211"/>
                          </a:lnTo>
                          <a:lnTo>
                            <a:pt x="390" y="211"/>
                          </a:lnTo>
                          <a:lnTo>
                            <a:pt x="390" y="209"/>
                          </a:lnTo>
                          <a:lnTo>
                            <a:pt x="390" y="211"/>
                          </a:lnTo>
                          <a:lnTo>
                            <a:pt x="391" y="210"/>
                          </a:lnTo>
                          <a:lnTo>
                            <a:pt x="391" y="210"/>
                          </a:lnTo>
                          <a:lnTo>
                            <a:pt x="392" y="210"/>
                          </a:lnTo>
                          <a:lnTo>
                            <a:pt x="392" y="208"/>
                          </a:lnTo>
                          <a:lnTo>
                            <a:pt x="392" y="210"/>
                          </a:lnTo>
                          <a:lnTo>
                            <a:pt x="393" y="210"/>
                          </a:lnTo>
                          <a:lnTo>
                            <a:pt x="393" y="212"/>
                          </a:lnTo>
                          <a:lnTo>
                            <a:pt x="394" y="211"/>
                          </a:lnTo>
                          <a:lnTo>
                            <a:pt x="394" y="212"/>
                          </a:lnTo>
                          <a:lnTo>
                            <a:pt x="395" y="212"/>
                          </a:lnTo>
                          <a:lnTo>
                            <a:pt x="395" y="214"/>
                          </a:lnTo>
                          <a:lnTo>
                            <a:pt x="395" y="214"/>
                          </a:lnTo>
                          <a:lnTo>
                            <a:pt x="396" y="212"/>
                          </a:lnTo>
                          <a:lnTo>
                            <a:pt x="396" y="210"/>
                          </a:lnTo>
                          <a:lnTo>
                            <a:pt x="397" y="211"/>
                          </a:lnTo>
                          <a:lnTo>
                            <a:pt x="397" y="212"/>
                          </a:lnTo>
                          <a:lnTo>
                            <a:pt x="397" y="213"/>
                          </a:lnTo>
                          <a:lnTo>
                            <a:pt x="398" y="213"/>
                          </a:lnTo>
                          <a:lnTo>
                            <a:pt x="398" y="213"/>
                          </a:lnTo>
                          <a:lnTo>
                            <a:pt x="399" y="214"/>
                          </a:lnTo>
                          <a:lnTo>
                            <a:pt x="399" y="215"/>
                          </a:lnTo>
                          <a:lnTo>
                            <a:pt x="400" y="215"/>
                          </a:lnTo>
                          <a:lnTo>
                            <a:pt x="400" y="213"/>
                          </a:lnTo>
                          <a:lnTo>
                            <a:pt x="400" y="212"/>
                          </a:lnTo>
                          <a:lnTo>
                            <a:pt x="401" y="211"/>
                          </a:lnTo>
                          <a:lnTo>
                            <a:pt x="401" y="210"/>
                          </a:lnTo>
                          <a:lnTo>
                            <a:pt x="402" y="214"/>
                          </a:lnTo>
                          <a:lnTo>
                            <a:pt x="402" y="214"/>
                          </a:lnTo>
                          <a:lnTo>
                            <a:pt x="402" y="212"/>
                          </a:lnTo>
                          <a:lnTo>
                            <a:pt x="403" y="215"/>
                          </a:lnTo>
                          <a:lnTo>
                            <a:pt x="403" y="212"/>
                          </a:lnTo>
                          <a:lnTo>
                            <a:pt x="404" y="209"/>
                          </a:lnTo>
                          <a:lnTo>
                            <a:pt x="404" y="210"/>
                          </a:lnTo>
                          <a:lnTo>
                            <a:pt x="405" y="211"/>
                          </a:lnTo>
                          <a:lnTo>
                            <a:pt x="405" y="211"/>
                          </a:lnTo>
                          <a:lnTo>
                            <a:pt x="405" y="212"/>
                          </a:lnTo>
                          <a:lnTo>
                            <a:pt x="406" y="211"/>
                          </a:lnTo>
                          <a:lnTo>
                            <a:pt x="406" y="212"/>
                          </a:lnTo>
                          <a:lnTo>
                            <a:pt x="407" y="211"/>
                          </a:lnTo>
                          <a:lnTo>
                            <a:pt x="407" y="209"/>
                          </a:lnTo>
                          <a:lnTo>
                            <a:pt x="407" y="207"/>
                          </a:lnTo>
                          <a:lnTo>
                            <a:pt x="408" y="206"/>
                          </a:lnTo>
                          <a:lnTo>
                            <a:pt x="408" y="206"/>
                          </a:lnTo>
                          <a:lnTo>
                            <a:pt x="409" y="209"/>
                          </a:lnTo>
                          <a:lnTo>
                            <a:pt x="409" y="209"/>
                          </a:lnTo>
                          <a:lnTo>
                            <a:pt x="410" y="210"/>
                          </a:lnTo>
                          <a:lnTo>
                            <a:pt x="410" y="209"/>
                          </a:lnTo>
                          <a:lnTo>
                            <a:pt x="410" y="210"/>
                          </a:lnTo>
                          <a:lnTo>
                            <a:pt x="411" y="208"/>
                          </a:lnTo>
                          <a:lnTo>
                            <a:pt x="411" y="209"/>
                          </a:lnTo>
                          <a:lnTo>
                            <a:pt x="412" y="208"/>
                          </a:lnTo>
                          <a:lnTo>
                            <a:pt x="412" y="209"/>
                          </a:lnTo>
                          <a:lnTo>
                            <a:pt x="412" y="212"/>
                          </a:lnTo>
                          <a:lnTo>
                            <a:pt x="413" y="209"/>
                          </a:lnTo>
                          <a:lnTo>
                            <a:pt x="413" y="211"/>
                          </a:lnTo>
                          <a:lnTo>
                            <a:pt x="414" y="213"/>
                          </a:lnTo>
                          <a:lnTo>
                            <a:pt x="414" y="212"/>
                          </a:lnTo>
                          <a:lnTo>
                            <a:pt x="415" y="208"/>
                          </a:lnTo>
                          <a:lnTo>
                            <a:pt x="415" y="211"/>
                          </a:lnTo>
                          <a:lnTo>
                            <a:pt x="415" y="210"/>
                          </a:lnTo>
                          <a:lnTo>
                            <a:pt x="416" y="211"/>
                          </a:lnTo>
                          <a:lnTo>
                            <a:pt x="416" y="210"/>
                          </a:lnTo>
                          <a:lnTo>
                            <a:pt x="417" y="210"/>
                          </a:lnTo>
                          <a:lnTo>
                            <a:pt x="417" y="208"/>
                          </a:lnTo>
                          <a:lnTo>
                            <a:pt x="417" y="208"/>
                          </a:lnTo>
                          <a:lnTo>
                            <a:pt x="418" y="208"/>
                          </a:lnTo>
                          <a:lnTo>
                            <a:pt x="418" y="206"/>
                          </a:lnTo>
                          <a:lnTo>
                            <a:pt x="419" y="204"/>
                          </a:lnTo>
                          <a:lnTo>
                            <a:pt x="419" y="205"/>
                          </a:lnTo>
                          <a:lnTo>
                            <a:pt x="420" y="204"/>
                          </a:lnTo>
                          <a:lnTo>
                            <a:pt x="420" y="204"/>
                          </a:lnTo>
                          <a:lnTo>
                            <a:pt x="420" y="201"/>
                          </a:lnTo>
                          <a:lnTo>
                            <a:pt x="421" y="201"/>
                          </a:lnTo>
                          <a:lnTo>
                            <a:pt x="421" y="202"/>
                          </a:lnTo>
                          <a:lnTo>
                            <a:pt x="422" y="206"/>
                          </a:lnTo>
                          <a:lnTo>
                            <a:pt x="422" y="204"/>
                          </a:lnTo>
                          <a:lnTo>
                            <a:pt x="422" y="203"/>
                          </a:lnTo>
                          <a:lnTo>
                            <a:pt x="423" y="205"/>
                          </a:lnTo>
                          <a:lnTo>
                            <a:pt x="423" y="207"/>
                          </a:lnTo>
                          <a:lnTo>
                            <a:pt x="424" y="208"/>
                          </a:lnTo>
                          <a:lnTo>
                            <a:pt x="424" y="208"/>
                          </a:lnTo>
                          <a:lnTo>
                            <a:pt x="425" y="210"/>
                          </a:lnTo>
                          <a:lnTo>
                            <a:pt x="425" y="210"/>
                          </a:lnTo>
                          <a:lnTo>
                            <a:pt x="425" y="206"/>
                          </a:lnTo>
                          <a:lnTo>
                            <a:pt x="426" y="208"/>
                          </a:lnTo>
                          <a:lnTo>
                            <a:pt x="426" y="207"/>
                          </a:lnTo>
                          <a:lnTo>
                            <a:pt x="427" y="208"/>
                          </a:lnTo>
                          <a:lnTo>
                            <a:pt x="427" y="212"/>
                          </a:lnTo>
                          <a:lnTo>
                            <a:pt x="427" y="208"/>
                          </a:lnTo>
                          <a:lnTo>
                            <a:pt x="428" y="209"/>
                          </a:lnTo>
                          <a:lnTo>
                            <a:pt x="428" y="208"/>
                          </a:lnTo>
                          <a:lnTo>
                            <a:pt x="429" y="210"/>
                          </a:lnTo>
                          <a:lnTo>
                            <a:pt x="429" y="209"/>
                          </a:lnTo>
                          <a:lnTo>
                            <a:pt x="430" y="210"/>
                          </a:lnTo>
                          <a:lnTo>
                            <a:pt x="430" y="212"/>
                          </a:lnTo>
                          <a:lnTo>
                            <a:pt x="430" y="208"/>
                          </a:lnTo>
                          <a:lnTo>
                            <a:pt x="431" y="209"/>
                          </a:lnTo>
                          <a:lnTo>
                            <a:pt x="431" y="206"/>
                          </a:lnTo>
                          <a:lnTo>
                            <a:pt x="432" y="206"/>
                          </a:lnTo>
                          <a:lnTo>
                            <a:pt x="432" y="206"/>
                          </a:lnTo>
                          <a:lnTo>
                            <a:pt x="432" y="204"/>
                          </a:lnTo>
                          <a:lnTo>
                            <a:pt x="433" y="206"/>
                          </a:lnTo>
                          <a:lnTo>
                            <a:pt x="433" y="203"/>
                          </a:lnTo>
                          <a:lnTo>
                            <a:pt x="434" y="204"/>
                          </a:lnTo>
                          <a:lnTo>
                            <a:pt x="434" y="200"/>
                          </a:lnTo>
                          <a:lnTo>
                            <a:pt x="435" y="203"/>
                          </a:lnTo>
                          <a:lnTo>
                            <a:pt x="435" y="204"/>
                          </a:lnTo>
                          <a:lnTo>
                            <a:pt x="435" y="205"/>
                          </a:lnTo>
                          <a:lnTo>
                            <a:pt x="436" y="205"/>
                          </a:lnTo>
                          <a:lnTo>
                            <a:pt x="436" y="204"/>
                          </a:lnTo>
                          <a:lnTo>
                            <a:pt x="437" y="204"/>
                          </a:lnTo>
                          <a:lnTo>
                            <a:pt x="437" y="206"/>
                          </a:lnTo>
                          <a:lnTo>
                            <a:pt x="437" y="205"/>
                          </a:lnTo>
                          <a:lnTo>
                            <a:pt x="438" y="206"/>
                          </a:lnTo>
                          <a:lnTo>
                            <a:pt x="438" y="207"/>
                          </a:lnTo>
                          <a:lnTo>
                            <a:pt x="439" y="206"/>
                          </a:lnTo>
                          <a:lnTo>
                            <a:pt x="439" y="209"/>
                          </a:lnTo>
                          <a:lnTo>
                            <a:pt x="440" y="208"/>
                          </a:lnTo>
                          <a:lnTo>
                            <a:pt x="440" y="209"/>
                          </a:lnTo>
                          <a:lnTo>
                            <a:pt x="440" y="210"/>
                          </a:lnTo>
                          <a:lnTo>
                            <a:pt x="441" y="209"/>
                          </a:lnTo>
                          <a:lnTo>
                            <a:pt x="441" y="208"/>
                          </a:lnTo>
                          <a:lnTo>
                            <a:pt x="442" y="210"/>
                          </a:lnTo>
                          <a:lnTo>
                            <a:pt x="442" y="208"/>
                          </a:lnTo>
                          <a:lnTo>
                            <a:pt x="442" y="204"/>
                          </a:lnTo>
                          <a:lnTo>
                            <a:pt x="443" y="206"/>
                          </a:lnTo>
                          <a:lnTo>
                            <a:pt x="443" y="207"/>
                          </a:lnTo>
                          <a:lnTo>
                            <a:pt x="444" y="208"/>
                          </a:lnTo>
                          <a:lnTo>
                            <a:pt x="444" y="208"/>
                          </a:lnTo>
                          <a:lnTo>
                            <a:pt x="445" y="206"/>
                          </a:lnTo>
                          <a:lnTo>
                            <a:pt x="445" y="203"/>
                          </a:lnTo>
                          <a:lnTo>
                            <a:pt x="445" y="201"/>
                          </a:lnTo>
                          <a:lnTo>
                            <a:pt x="446" y="203"/>
                          </a:lnTo>
                          <a:lnTo>
                            <a:pt x="446" y="203"/>
                          </a:lnTo>
                          <a:lnTo>
                            <a:pt x="447" y="201"/>
                          </a:lnTo>
                          <a:lnTo>
                            <a:pt x="447" y="203"/>
                          </a:lnTo>
                          <a:lnTo>
                            <a:pt x="447" y="201"/>
                          </a:lnTo>
                          <a:lnTo>
                            <a:pt x="448" y="201"/>
                          </a:lnTo>
                          <a:lnTo>
                            <a:pt x="448" y="202"/>
                          </a:lnTo>
                          <a:lnTo>
                            <a:pt x="449" y="200"/>
                          </a:lnTo>
                          <a:lnTo>
                            <a:pt x="449" y="201"/>
                          </a:lnTo>
                          <a:lnTo>
                            <a:pt x="450" y="202"/>
                          </a:lnTo>
                          <a:lnTo>
                            <a:pt x="450" y="201"/>
                          </a:lnTo>
                          <a:lnTo>
                            <a:pt x="450" y="200"/>
                          </a:lnTo>
                          <a:lnTo>
                            <a:pt x="451" y="198"/>
                          </a:lnTo>
                          <a:lnTo>
                            <a:pt x="451" y="200"/>
                          </a:lnTo>
                          <a:lnTo>
                            <a:pt x="452" y="199"/>
                          </a:lnTo>
                          <a:lnTo>
                            <a:pt x="452" y="199"/>
                          </a:lnTo>
                          <a:lnTo>
                            <a:pt x="452" y="202"/>
                          </a:lnTo>
                          <a:lnTo>
                            <a:pt x="453" y="198"/>
                          </a:lnTo>
                          <a:lnTo>
                            <a:pt x="453" y="200"/>
                          </a:lnTo>
                          <a:lnTo>
                            <a:pt x="454" y="199"/>
                          </a:lnTo>
                          <a:lnTo>
                            <a:pt x="454" y="200"/>
                          </a:lnTo>
                          <a:lnTo>
                            <a:pt x="455" y="198"/>
                          </a:lnTo>
                          <a:lnTo>
                            <a:pt x="455" y="200"/>
                          </a:lnTo>
                          <a:lnTo>
                            <a:pt x="455" y="201"/>
                          </a:lnTo>
                          <a:lnTo>
                            <a:pt x="456" y="202"/>
                          </a:lnTo>
                          <a:lnTo>
                            <a:pt x="456" y="200"/>
                          </a:lnTo>
                          <a:lnTo>
                            <a:pt x="457" y="201"/>
                          </a:lnTo>
                          <a:lnTo>
                            <a:pt x="457" y="202"/>
                          </a:lnTo>
                          <a:lnTo>
                            <a:pt x="457" y="200"/>
                          </a:lnTo>
                          <a:lnTo>
                            <a:pt x="458" y="201"/>
                          </a:lnTo>
                          <a:lnTo>
                            <a:pt x="458" y="201"/>
                          </a:lnTo>
                          <a:lnTo>
                            <a:pt x="459" y="200"/>
                          </a:lnTo>
                          <a:lnTo>
                            <a:pt x="459" y="197"/>
                          </a:lnTo>
                          <a:lnTo>
                            <a:pt x="460" y="199"/>
                          </a:lnTo>
                          <a:lnTo>
                            <a:pt x="460" y="194"/>
                          </a:lnTo>
                          <a:lnTo>
                            <a:pt x="460" y="195"/>
                          </a:lnTo>
                          <a:lnTo>
                            <a:pt x="461" y="195"/>
                          </a:lnTo>
                          <a:lnTo>
                            <a:pt x="461" y="194"/>
                          </a:lnTo>
                          <a:lnTo>
                            <a:pt x="462" y="195"/>
                          </a:lnTo>
                          <a:lnTo>
                            <a:pt x="462" y="191"/>
                          </a:lnTo>
                          <a:lnTo>
                            <a:pt x="462" y="195"/>
                          </a:lnTo>
                          <a:lnTo>
                            <a:pt x="463" y="196"/>
                          </a:lnTo>
                          <a:lnTo>
                            <a:pt x="463" y="195"/>
                          </a:lnTo>
                          <a:lnTo>
                            <a:pt x="464" y="192"/>
                          </a:lnTo>
                          <a:lnTo>
                            <a:pt x="464" y="196"/>
                          </a:lnTo>
                          <a:lnTo>
                            <a:pt x="465" y="195"/>
                          </a:lnTo>
                          <a:lnTo>
                            <a:pt x="465" y="195"/>
                          </a:lnTo>
                          <a:lnTo>
                            <a:pt x="465" y="197"/>
                          </a:lnTo>
                          <a:lnTo>
                            <a:pt x="466" y="197"/>
                          </a:lnTo>
                          <a:lnTo>
                            <a:pt x="466" y="194"/>
                          </a:lnTo>
                          <a:lnTo>
                            <a:pt x="467" y="195"/>
                          </a:lnTo>
                          <a:lnTo>
                            <a:pt x="467" y="195"/>
                          </a:lnTo>
                          <a:lnTo>
                            <a:pt x="467" y="196"/>
                          </a:lnTo>
                          <a:lnTo>
                            <a:pt x="468" y="200"/>
                          </a:lnTo>
                          <a:lnTo>
                            <a:pt x="468" y="201"/>
                          </a:lnTo>
                          <a:lnTo>
                            <a:pt x="469" y="203"/>
                          </a:lnTo>
                          <a:lnTo>
                            <a:pt x="469" y="205"/>
                          </a:lnTo>
                          <a:lnTo>
                            <a:pt x="470" y="205"/>
                          </a:lnTo>
                          <a:lnTo>
                            <a:pt x="470" y="201"/>
                          </a:lnTo>
                          <a:lnTo>
                            <a:pt x="470" y="201"/>
                          </a:lnTo>
                          <a:lnTo>
                            <a:pt x="471" y="201"/>
                          </a:lnTo>
                          <a:lnTo>
                            <a:pt x="471" y="201"/>
                          </a:lnTo>
                          <a:lnTo>
                            <a:pt x="472" y="203"/>
                          </a:lnTo>
                          <a:lnTo>
                            <a:pt x="472" y="202"/>
                          </a:lnTo>
                          <a:lnTo>
                            <a:pt x="472" y="204"/>
                          </a:lnTo>
                          <a:lnTo>
                            <a:pt x="473" y="202"/>
                          </a:lnTo>
                          <a:lnTo>
                            <a:pt x="473" y="203"/>
                          </a:lnTo>
                          <a:lnTo>
                            <a:pt x="474" y="202"/>
                          </a:lnTo>
                          <a:lnTo>
                            <a:pt x="474" y="202"/>
                          </a:lnTo>
                          <a:lnTo>
                            <a:pt x="475" y="199"/>
                          </a:lnTo>
                          <a:lnTo>
                            <a:pt x="475" y="200"/>
                          </a:lnTo>
                          <a:lnTo>
                            <a:pt x="475" y="200"/>
                          </a:lnTo>
                          <a:lnTo>
                            <a:pt x="476" y="199"/>
                          </a:lnTo>
                          <a:lnTo>
                            <a:pt x="476" y="197"/>
                          </a:lnTo>
                          <a:lnTo>
                            <a:pt x="477" y="198"/>
                          </a:lnTo>
                          <a:lnTo>
                            <a:pt x="477" y="198"/>
                          </a:lnTo>
                          <a:lnTo>
                            <a:pt x="477" y="197"/>
                          </a:lnTo>
                          <a:lnTo>
                            <a:pt x="478" y="198"/>
                          </a:lnTo>
                          <a:lnTo>
                            <a:pt x="478" y="198"/>
                          </a:lnTo>
                          <a:lnTo>
                            <a:pt x="479" y="198"/>
                          </a:lnTo>
                          <a:lnTo>
                            <a:pt x="479" y="196"/>
                          </a:lnTo>
                          <a:lnTo>
                            <a:pt x="480" y="196"/>
                          </a:lnTo>
                          <a:lnTo>
                            <a:pt x="480" y="203"/>
                          </a:lnTo>
                          <a:lnTo>
                            <a:pt x="480" y="202"/>
                          </a:lnTo>
                          <a:lnTo>
                            <a:pt x="481" y="201"/>
                          </a:lnTo>
                          <a:lnTo>
                            <a:pt x="481" y="201"/>
                          </a:lnTo>
                          <a:lnTo>
                            <a:pt x="482" y="201"/>
                          </a:lnTo>
                          <a:lnTo>
                            <a:pt x="482" y="202"/>
                          </a:lnTo>
                          <a:lnTo>
                            <a:pt x="482" y="201"/>
                          </a:lnTo>
                          <a:lnTo>
                            <a:pt x="483" y="201"/>
                          </a:lnTo>
                          <a:lnTo>
                            <a:pt x="483" y="202"/>
                          </a:lnTo>
                          <a:lnTo>
                            <a:pt x="484" y="200"/>
                          </a:lnTo>
                          <a:lnTo>
                            <a:pt x="484" y="203"/>
                          </a:lnTo>
                          <a:lnTo>
                            <a:pt x="485" y="203"/>
                          </a:lnTo>
                          <a:lnTo>
                            <a:pt x="485" y="202"/>
                          </a:lnTo>
                          <a:lnTo>
                            <a:pt x="485" y="199"/>
                          </a:lnTo>
                          <a:lnTo>
                            <a:pt x="486" y="201"/>
                          </a:lnTo>
                          <a:lnTo>
                            <a:pt x="486" y="202"/>
                          </a:lnTo>
                          <a:lnTo>
                            <a:pt x="487" y="199"/>
                          </a:lnTo>
                          <a:lnTo>
                            <a:pt x="487" y="200"/>
                          </a:lnTo>
                          <a:lnTo>
                            <a:pt x="487" y="199"/>
                          </a:lnTo>
                          <a:lnTo>
                            <a:pt x="488" y="199"/>
                          </a:lnTo>
                          <a:lnTo>
                            <a:pt x="488" y="195"/>
                          </a:lnTo>
                          <a:lnTo>
                            <a:pt x="489" y="192"/>
                          </a:lnTo>
                          <a:lnTo>
                            <a:pt x="489" y="191"/>
                          </a:lnTo>
                          <a:lnTo>
                            <a:pt x="490" y="194"/>
                          </a:lnTo>
                          <a:lnTo>
                            <a:pt x="490" y="193"/>
                          </a:lnTo>
                          <a:lnTo>
                            <a:pt x="490" y="197"/>
                          </a:lnTo>
                          <a:lnTo>
                            <a:pt x="491" y="193"/>
                          </a:lnTo>
                          <a:lnTo>
                            <a:pt x="491" y="194"/>
                          </a:lnTo>
                          <a:lnTo>
                            <a:pt x="492" y="192"/>
                          </a:lnTo>
                          <a:lnTo>
                            <a:pt x="492" y="194"/>
                          </a:lnTo>
                          <a:lnTo>
                            <a:pt x="492" y="193"/>
                          </a:lnTo>
                          <a:lnTo>
                            <a:pt x="493" y="196"/>
                          </a:lnTo>
                          <a:lnTo>
                            <a:pt x="493" y="196"/>
                          </a:lnTo>
                          <a:lnTo>
                            <a:pt x="494" y="198"/>
                          </a:lnTo>
                          <a:lnTo>
                            <a:pt x="494" y="197"/>
                          </a:lnTo>
                          <a:lnTo>
                            <a:pt x="495" y="195"/>
                          </a:lnTo>
                          <a:lnTo>
                            <a:pt x="495" y="193"/>
                          </a:lnTo>
                          <a:lnTo>
                            <a:pt x="495" y="194"/>
                          </a:lnTo>
                          <a:lnTo>
                            <a:pt x="496" y="196"/>
                          </a:lnTo>
                          <a:lnTo>
                            <a:pt x="496" y="193"/>
                          </a:lnTo>
                          <a:lnTo>
                            <a:pt x="497" y="198"/>
                          </a:lnTo>
                          <a:lnTo>
                            <a:pt x="497" y="197"/>
                          </a:lnTo>
                          <a:lnTo>
                            <a:pt x="497" y="197"/>
                          </a:lnTo>
                          <a:lnTo>
                            <a:pt x="498" y="197"/>
                          </a:lnTo>
                          <a:lnTo>
                            <a:pt x="498" y="197"/>
                          </a:lnTo>
                          <a:lnTo>
                            <a:pt x="499" y="198"/>
                          </a:lnTo>
                          <a:lnTo>
                            <a:pt x="499" y="198"/>
                          </a:lnTo>
                          <a:lnTo>
                            <a:pt x="500" y="199"/>
                          </a:lnTo>
                          <a:lnTo>
                            <a:pt x="500" y="196"/>
                          </a:lnTo>
                          <a:lnTo>
                            <a:pt x="500" y="198"/>
                          </a:lnTo>
                          <a:lnTo>
                            <a:pt x="501" y="199"/>
                          </a:lnTo>
                          <a:lnTo>
                            <a:pt x="501" y="196"/>
                          </a:lnTo>
                          <a:lnTo>
                            <a:pt x="502" y="195"/>
                          </a:lnTo>
                          <a:lnTo>
                            <a:pt x="502" y="195"/>
                          </a:lnTo>
                          <a:lnTo>
                            <a:pt x="502" y="198"/>
                          </a:lnTo>
                          <a:lnTo>
                            <a:pt x="503" y="198"/>
                          </a:lnTo>
                          <a:lnTo>
                            <a:pt x="503" y="198"/>
                          </a:lnTo>
                          <a:lnTo>
                            <a:pt x="504" y="196"/>
                          </a:lnTo>
                          <a:lnTo>
                            <a:pt x="504" y="195"/>
                          </a:lnTo>
                          <a:lnTo>
                            <a:pt x="505" y="197"/>
                          </a:lnTo>
                          <a:lnTo>
                            <a:pt x="505" y="199"/>
                          </a:lnTo>
                          <a:lnTo>
                            <a:pt x="505" y="196"/>
                          </a:lnTo>
                          <a:lnTo>
                            <a:pt x="506" y="199"/>
                          </a:lnTo>
                          <a:lnTo>
                            <a:pt x="506" y="198"/>
                          </a:lnTo>
                          <a:lnTo>
                            <a:pt x="507" y="198"/>
                          </a:lnTo>
                          <a:lnTo>
                            <a:pt x="507" y="200"/>
                          </a:lnTo>
                          <a:lnTo>
                            <a:pt x="507" y="203"/>
                          </a:lnTo>
                          <a:lnTo>
                            <a:pt x="508" y="199"/>
                          </a:lnTo>
                          <a:lnTo>
                            <a:pt x="508" y="204"/>
                          </a:lnTo>
                          <a:lnTo>
                            <a:pt x="509" y="201"/>
                          </a:lnTo>
                          <a:lnTo>
                            <a:pt x="509" y="206"/>
                          </a:lnTo>
                          <a:lnTo>
                            <a:pt x="510" y="206"/>
                          </a:lnTo>
                          <a:lnTo>
                            <a:pt x="510" y="207"/>
                          </a:lnTo>
                          <a:lnTo>
                            <a:pt x="510" y="206"/>
                          </a:lnTo>
                          <a:lnTo>
                            <a:pt x="511" y="209"/>
                          </a:lnTo>
                          <a:lnTo>
                            <a:pt x="511" y="207"/>
                          </a:lnTo>
                          <a:lnTo>
                            <a:pt x="512" y="207"/>
                          </a:lnTo>
                          <a:lnTo>
                            <a:pt x="512" y="208"/>
                          </a:lnTo>
                          <a:lnTo>
                            <a:pt x="512" y="211"/>
                          </a:lnTo>
                          <a:lnTo>
                            <a:pt x="513" y="211"/>
                          </a:lnTo>
                          <a:lnTo>
                            <a:pt x="513" y="210"/>
                          </a:lnTo>
                          <a:lnTo>
                            <a:pt x="514" y="209"/>
                          </a:lnTo>
                          <a:lnTo>
                            <a:pt x="514" y="209"/>
                          </a:lnTo>
                          <a:lnTo>
                            <a:pt x="515" y="207"/>
                          </a:lnTo>
                          <a:lnTo>
                            <a:pt x="515" y="207"/>
                          </a:lnTo>
                          <a:lnTo>
                            <a:pt x="515" y="205"/>
                          </a:lnTo>
                          <a:lnTo>
                            <a:pt x="516" y="206"/>
                          </a:lnTo>
                          <a:lnTo>
                            <a:pt x="516" y="206"/>
                          </a:lnTo>
                          <a:lnTo>
                            <a:pt x="517" y="206"/>
                          </a:lnTo>
                          <a:lnTo>
                            <a:pt x="517" y="204"/>
                          </a:lnTo>
                          <a:lnTo>
                            <a:pt x="517" y="205"/>
                          </a:lnTo>
                          <a:lnTo>
                            <a:pt x="518" y="205"/>
                          </a:lnTo>
                          <a:lnTo>
                            <a:pt x="518" y="204"/>
                          </a:lnTo>
                          <a:lnTo>
                            <a:pt x="519" y="204"/>
                          </a:lnTo>
                          <a:lnTo>
                            <a:pt x="519" y="204"/>
                          </a:lnTo>
                          <a:lnTo>
                            <a:pt x="520" y="207"/>
                          </a:lnTo>
                          <a:lnTo>
                            <a:pt x="520" y="208"/>
                          </a:lnTo>
                          <a:lnTo>
                            <a:pt x="520" y="208"/>
                          </a:lnTo>
                          <a:lnTo>
                            <a:pt x="521" y="209"/>
                          </a:lnTo>
                          <a:lnTo>
                            <a:pt x="521" y="210"/>
                          </a:lnTo>
                          <a:lnTo>
                            <a:pt x="522" y="210"/>
                          </a:lnTo>
                          <a:lnTo>
                            <a:pt x="522" y="209"/>
                          </a:lnTo>
                          <a:lnTo>
                            <a:pt x="522" y="211"/>
                          </a:lnTo>
                          <a:lnTo>
                            <a:pt x="523" y="211"/>
                          </a:lnTo>
                          <a:lnTo>
                            <a:pt x="523" y="212"/>
                          </a:lnTo>
                          <a:lnTo>
                            <a:pt x="524" y="216"/>
                          </a:lnTo>
                          <a:lnTo>
                            <a:pt x="524" y="214"/>
                          </a:lnTo>
                          <a:lnTo>
                            <a:pt x="525" y="215"/>
                          </a:lnTo>
                          <a:lnTo>
                            <a:pt x="525" y="215"/>
                          </a:lnTo>
                          <a:lnTo>
                            <a:pt x="525" y="217"/>
                          </a:lnTo>
                          <a:lnTo>
                            <a:pt x="526" y="216"/>
                          </a:lnTo>
                          <a:lnTo>
                            <a:pt x="526" y="215"/>
                          </a:lnTo>
                          <a:lnTo>
                            <a:pt x="527" y="217"/>
                          </a:lnTo>
                          <a:lnTo>
                            <a:pt x="527" y="215"/>
                          </a:lnTo>
                          <a:lnTo>
                            <a:pt x="527" y="213"/>
                          </a:lnTo>
                          <a:lnTo>
                            <a:pt x="528" y="211"/>
                          </a:lnTo>
                          <a:lnTo>
                            <a:pt x="528" y="212"/>
                          </a:lnTo>
                          <a:lnTo>
                            <a:pt x="529" y="210"/>
                          </a:lnTo>
                          <a:lnTo>
                            <a:pt x="529" y="210"/>
                          </a:lnTo>
                          <a:lnTo>
                            <a:pt x="530" y="209"/>
                          </a:lnTo>
                          <a:lnTo>
                            <a:pt x="530" y="207"/>
                          </a:lnTo>
                          <a:lnTo>
                            <a:pt x="530" y="207"/>
                          </a:lnTo>
                          <a:lnTo>
                            <a:pt x="531" y="209"/>
                          </a:lnTo>
                          <a:lnTo>
                            <a:pt x="531" y="207"/>
                          </a:lnTo>
                          <a:lnTo>
                            <a:pt x="532" y="205"/>
                          </a:lnTo>
                          <a:lnTo>
                            <a:pt x="532" y="203"/>
                          </a:lnTo>
                          <a:lnTo>
                            <a:pt x="532" y="205"/>
                          </a:lnTo>
                          <a:lnTo>
                            <a:pt x="533" y="203"/>
                          </a:lnTo>
                          <a:lnTo>
                            <a:pt x="533" y="205"/>
                          </a:lnTo>
                          <a:lnTo>
                            <a:pt x="534" y="206"/>
                          </a:lnTo>
                          <a:lnTo>
                            <a:pt x="534" y="204"/>
                          </a:lnTo>
                          <a:lnTo>
                            <a:pt x="535" y="204"/>
                          </a:lnTo>
                          <a:lnTo>
                            <a:pt x="535" y="208"/>
                          </a:lnTo>
                          <a:lnTo>
                            <a:pt x="535" y="205"/>
                          </a:lnTo>
                          <a:lnTo>
                            <a:pt x="536" y="206"/>
                          </a:lnTo>
                          <a:lnTo>
                            <a:pt x="536" y="207"/>
                          </a:lnTo>
                          <a:lnTo>
                            <a:pt x="537" y="208"/>
                          </a:lnTo>
                          <a:lnTo>
                            <a:pt x="537" y="209"/>
                          </a:lnTo>
                          <a:lnTo>
                            <a:pt x="537" y="209"/>
                          </a:lnTo>
                          <a:lnTo>
                            <a:pt x="538" y="208"/>
                          </a:lnTo>
                          <a:lnTo>
                            <a:pt x="538" y="211"/>
                          </a:lnTo>
                          <a:lnTo>
                            <a:pt x="539" y="212"/>
                          </a:lnTo>
                          <a:lnTo>
                            <a:pt x="539" y="213"/>
                          </a:lnTo>
                          <a:lnTo>
                            <a:pt x="540" y="212"/>
                          </a:lnTo>
                          <a:lnTo>
                            <a:pt x="540" y="213"/>
                          </a:lnTo>
                          <a:lnTo>
                            <a:pt x="540" y="213"/>
                          </a:lnTo>
                          <a:lnTo>
                            <a:pt x="541" y="213"/>
                          </a:lnTo>
                          <a:lnTo>
                            <a:pt x="541" y="213"/>
                          </a:lnTo>
                          <a:lnTo>
                            <a:pt x="542" y="212"/>
                          </a:lnTo>
                          <a:lnTo>
                            <a:pt x="542" y="207"/>
                          </a:lnTo>
                          <a:lnTo>
                            <a:pt x="542" y="210"/>
                          </a:lnTo>
                          <a:lnTo>
                            <a:pt x="543" y="209"/>
                          </a:lnTo>
                          <a:lnTo>
                            <a:pt x="543" y="207"/>
                          </a:lnTo>
                          <a:lnTo>
                            <a:pt x="544" y="206"/>
                          </a:lnTo>
                          <a:lnTo>
                            <a:pt x="544" y="206"/>
                          </a:lnTo>
                          <a:lnTo>
                            <a:pt x="545" y="205"/>
                          </a:lnTo>
                          <a:lnTo>
                            <a:pt x="545" y="199"/>
                          </a:lnTo>
                          <a:lnTo>
                            <a:pt x="545" y="203"/>
                          </a:lnTo>
                          <a:lnTo>
                            <a:pt x="546" y="201"/>
                          </a:lnTo>
                          <a:lnTo>
                            <a:pt x="546" y="204"/>
                          </a:lnTo>
                          <a:lnTo>
                            <a:pt x="547" y="205"/>
                          </a:lnTo>
                          <a:lnTo>
                            <a:pt x="547" y="205"/>
                          </a:lnTo>
                          <a:lnTo>
                            <a:pt x="547" y="206"/>
                          </a:lnTo>
                          <a:lnTo>
                            <a:pt x="548" y="204"/>
                          </a:lnTo>
                          <a:lnTo>
                            <a:pt x="548" y="205"/>
                          </a:lnTo>
                          <a:lnTo>
                            <a:pt x="549" y="204"/>
                          </a:lnTo>
                          <a:lnTo>
                            <a:pt x="549" y="206"/>
                          </a:lnTo>
                          <a:lnTo>
                            <a:pt x="550" y="205"/>
                          </a:lnTo>
                          <a:lnTo>
                            <a:pt x="550" y="205"/>
                          </a:lnTo>
                          <a:lnTo>
                            <a:pt x="550" y="206"/>
                          </a:lnTo>
                          <a:lnTo>
                            <a:pt x="551" y="207"/>
                          </a:lnTo>
                          <a:lnTo>
                            <a:pt x="551" y="206"/>
                          </a:lnTo>
                          <a:lnTo>
                            <a:pt x="552" y="208"/>
                          </a:lnTo>
                          <a:lnTo>
                            <a:pt x="552" y="209"/>
                          </a:lnTo>
                          <a:lnTo>
                            <a:pt x="552" y="208"/>
                          </a:lnTo>
                          <a:lnTo>
                            <a:pt x="553" y="206"/>
                          </a:lnTo>
                          <a:lnTo>
                            <a:pt x="553" y="210"/>
                          </a:lnTo>
                          <a:lnTo>
                            <a:pt x="554" y="210"/>
                          </a:lnTo>
                          <a:lnTo>
                            <a:pt x="554" y="208"/>
                          </a:lnTo>
                          <a:lnTo>
                            <a:pt x="555" y="209"/>
                          </a:lnTo>
                          <a:lnTo>
                            <a:pt x="555" y="208"/>
                          </a:lnTo>
                          <a:lnTo>
                            <a:pt x="555" y="207"/>
                          </a:lnTo>
                          <a:lnTo>
                            <a:pt x="556" y="206"/>
                          </a:lnTo>
                          <a:lnTo>
                            <a:pt x="556" y="209"/>
                          </a:lnTo>
                          <a:lnTo>
                            <a:pt x="557" y="207"/>
                          </a:lnTo>
                          <a:lnTo>
                            <a:pt x="557" y="207"/>
                          </a:lnTo>
                          <a:lnTo>
                            <a:pt x="557" y="209"/>
                          </a:lnTo>
                          <a:lnTo>
                            <a:pt x="558" y="208"/>
                          </a:lnTo>
                          <a:lnTo>
                            <a:pt x="558" y="207"/>
                          </a:lnTo>
                          <a:lnTo>
                            <a:pt x="559" y="205"/>
                          </a:lnTo>
                          <a:lnTo>
                            <a:pt x="559" y="205"/>
                          </a:lnTo>
                          <a:lnTo>
                            <a:pt x="560" y="205"/>
                          </a:lnTo>
                          <a:lnTo>
                            <a:pt x="560" y="205"/>
                          </a:lnTo>
                          <a:lnTo>
                            <a:pt x="560" y="204"/>
                          </a:lnTo>
                          <a:lnTo>
                            <a:pt x="561" y="205"/>
                          </a:lnTo>
                          <a:lnTo>
                            <a:pt x="561" y="205"/>
                          </a:lnTo>
                          <a:lnTo>
                            <a:pt x="562" y="205"/>
                          </a:lnTo>
                          <a:lnTo>
                            <a:pt x="562" y="206"/>
                          </a:lnTo>
                          <a:lnTo>
                            <a:pt x="562" y="204"/>
                          </a:lnTo>
                          <a:lnTo>
                            <a:pt x="563" y="204"/>
                          </a:lnTo>
                          <a:lnTo>
                            <a:pt x="563" y="205"/>
                          </a:lnTo>
                          <a:lnTo>
                            <a:pt x="564" y="204"/>
                          </a:lnTo>
                          <a:lnTo>
                            <a:pt x="564" y="206"/>
                          </a:lnTo>
                          <a:lnTo>
                            <a:pt x="565" y="205"/>
                          </a:lnTo>
                          <a:lnTo>
                            <a:pt x="565" y="204"/>
                          </a:lnTo>
                          <a:lnTo>
                            <a:pt x="565" y="206"/>
                          </a:lnTo>
                          <a:lnTo>
                            <a:pt x="566" y="209"/>
                          </a:lnTo>
                          <a:lnTo>
                            <a:pt x="566" y="210"/>
                          </a:lnTo>
                          <a:lnTo>
                            <a:pt x="567" y="208"/>
                          </a:lnTo>
                          <a:lnTo>
                            <a:pt x="567" y="207"/>
                          </a:lnTo>
                          <a:lnTo>
                            <a:pt x="567" y="210"/>
                          </a:lnTo>
                          <a:lnTo>
                            <a:pt x="568" y="210"/>
                          </a:lnTo>
                          <a:lnTo>
                            <a:pt x="568" y="213"/>
                          </a:lnTo>
                          <a:lnTo>
                            <a:pt x="569" y="212"/>
                          </a:lnTo>
                          <a:lnTo>
                            <a:pt x="569" y="211"/>
                          </a:lnTo>
                          <a:lnTo>
                            <a:pt x="570" y="210"/>
                          </a:lnTo>
                          <a:lnTo>
                            <a:pt x="570" y="208"/>
                          </a:lnTo>
                          <a:lnTo>
                            <a:pt x="570" y="210"/>
                          </a:lnTo>
                          <a:lnTo>
                            <a:pt x="571" y="211"/>
                          </a:lnTo>
                          <a:lnTo>
                            <a:pt x="571" y="211"/>
                          </a:lnTo>
                          <a:lnTo>
                            <a:pt x="572" y="208"/>
                          </a:lnTo>
                          <a:lnTo>
                            <a:pt x="572" y="207"/>
                          </a:lnTo>
                          <a:lnTo>
                            <a:pt x="572" y="210"/>
                          </a:lnTo>
                          <a:lnTo>
                            <a:pt x="573" y="207"/>
                          </a:lnTo>
                          <a:lnTo>
                            <a:pt x="573" y="208"/>
                          </a:lnTo>
                          <a:lnTo>
                            <a:pt x="574" y="208"/>
                          </a:lnTo>
                          <a:lnTo>
                            <a:pt x="574" y="207"/>
                          </a:lnTo>
                          <a:lnTo>
                            <a:pt x="575" y="206"/>
                          </a:lnTo>
                          <a:lnTo>
                            <a:pt x="575" y="207"/>
                          </a:lnTo>
                          <a:lnTo>
                            <a:pt x="575" y="209"/>
                          </a:lnTo>
                          <a:lnTo>
                            <a:pt x="576" y="204"/>
                          </a:lnTo>
                          <a:lnTo>
                            <a:pt x="576" y="205"/>
                          </a:lnTo>
                          <a:lnTo>
                            <a:pt x="577" y="206"/>
                          </a:lnTo>
                          <a:lnTo>
                            <a:pt x="577" y="205"/>
                          </a:lnTo>
                          <a:lnTo>
                            <a:pt x="577" y="206"/>
                          </a:lnTo>
                          <a:lnTo>
                            <a:pt x="578" y="209"/>
                          </a:lnTo>
                          <a:lnTo>
                            <a:pt x="578" y="205"/>
                          </a:lnTo>
                          <a:lnTo>
                            <a:pt x="579" y="207"/>
                          </a:lnTo>
                          <a:lnTo>
                            <a:pt x="579" y="207"/>
                          </a:lnTo>
                          <a:lnTo>
                            <a:pt x="580" y="207"/>
                          </a:lnTo>
                          <a:lnTo>
                            <a:pt x="580" y="209"/>
                          </a:lnTo>
                          <a:lnTo>
                            <a:pt x="580" y="210"/>
                          </a:lnTo>
                          <a:lnTo>
                            <a:pt x="581" y="209"/>
                          </a:lnTo>
                          <a:lnTo>
                            <a:pt x="581" y="212"/>
                          </a:lnTo>
                          <a:lnTo>
                            <a:pt x="582" y="213"/>
                          </a:lnTo>
                          <a:lnTo>
                            <a:pt x="582" y="213"/>
                          </a:lnTo>
                          <a:lnTo>
                            <a:pt x="582" y="207"/>
                          </a:lnTo>
                          <a:lnTo>
                            <a:pt x="583" y="209"/>
                          </a:lnTo>
                          <a:lnTo>
                            <a:pt x="583" y="210"/>
                          </a:lnTo>
                          <a:lnTo>
                            <a:pt x="584" y="210"/>
                          </a:lnTo>
                          <a:lnTo>
                            <a:pt x="584" y="210"/>
                          </a:lnTo>
                          <a:lnTo>
                            <a:pt x="585" y="207"/>
                          </a:lnTo>
                          <a:lnTo>
                            <a:pt x="585" y="206"/>
                          </a:lnTo>
                          <a:lnTo>
                            <a:pt x="585" y="206"/>
                          </a:lnTo>
                          <a:lnTo>
                            <a:pt x="586" y="207"/>
                          </a:lnTo>
                          <a:lnTo>
                            <a:pt x="586" y="208"/>
                          </a:lnTo>
                          <a:lnTo>
                            <a:pt x="587" y="207"/>
                          </a:lnTo>
                          <a:lnTo>
                            <a:pt x="587" y="207"/>
                          </a:lnTo>
                          <a:lnTo>
                            <a:pt x="587" y="204"/>
                          </a:lnTo>
                          <a:lnTo>
                            <a:pt x="588" y="205"/>
                          </a:lnTo>
                          <a:lnTo>
                            <a:pt x="588" y="209"/>
                          </a:lnTo>
                          <a:lnTo>
                            <a:pt x="589" y="210"/>
                          </a:lnTo>
                          <a:lnTo>
                            <a:pt x="589" y="215"/>
                          </a:lnTo>
                          <a:lnTo>
                            <a:pt x="590" y="209"/>
                          </a:lnTo>
                          <a:lnTo>
                            <a:pt x="590" y="208"/>
                          </a:lnTo>
                          <a:lnTo>
                            <a:pt x="590" y="213"/>
                          </a:lnTo>
                          <a:lnTo>
                            <a:pt x="591" y="214"/>
                          </a:lnTo>
                          <a:lnTo>
                            <a:pt x="591" y="213"/>
                          </a:lnTo>
                          <a:lnTo>
                            <a:pt x="592" y="216"/>
                          </a:lnTo>
                          <a:lnTo>
                            <a:pt x="592" y="216"/>
                          </a:lnTo>
                          <a:lnTo>
                            <a:pt x="592" y="217"/>
                          </a:lnTo>
                          <a:lnTo>
                            <a:pt x="593" y="219"/>
                          </a:lnTo>
                          <a:lnTo>
                            <a:pt x="593" y="218"/>
                          </a:lnTo>
                          <a:lnTo>
                            <a:pt x="594" y="219"/>
                          </a:lnTo>
                          <a:lnTo>
                            <a:pt x="594" y="219"/>
                          </a:lnTo>
                          <a:lnTo>
                            <a:pt x="595" y="219"/>
                          </a:lnTo>
                          <a:lnTo>
                            <a:pt x="595" y="215"/>
                          </a:lnTo>
                          <a:lnTo>
                            <a:pt x="595" y="218"/>
                          </a:lnTo>
                          <a:lnTo>
                            <a:pt x="596" y="217"/>
                          </a:lnTo>
                          <a:lnTo>
                            <a:pt x="596" y="219"/>
                          </a:lnTo>
                          <a:lnTo>
                            <a:pt x="597" y="217"/>
                          </a:lnTo>
                          <a:lnTo>
                            <a:pt x="597" y="218"/>
                          </a:lnTo>
                          <a:lnTo>
                            <a:pt x="597" y="218"/>
                          </a:lnTo>
                          <a:lnTo>
                            <a:pt x="598" y="218"/>
                          </a:lnTo>
                          <a:lnTo>
                            <a:pt x="598" y="215"/>
                          </a:lnTo>
                          <a:lnTo>
                            <a:pt x="599" y="212"/>
                          </a:lnTo>
                          <a:lnTo>
                            <a:pt x="599" y="216"/>
                          </a:lnTo>
                          <a:lnTo>
                            <a:pt x="600" y="215"/>
                          </a:lnTo>
                          <a:lnTo>
                            <a:pt x="600" y="215"/>
                          </a:lnTo>
                          <a:lnTo>
                            <a:pt x="600" y="215"/>
                          </a:lnTo>
                          <a:lnTo>
                            <a:pt x="601" y="212"/>
                          </a:lnTo>
                          <a:lnTo>
                            <a:pt x="601" y="214"/>
                          </a:lnTo>
                          <a:lnTo>
                            <a:pt x="602" y="215"/>
                          </a:lnTo>
                          <a:lnTo>
                            <a:pt x="602" y="214"/>
                          </a:lnTo>
                          <a:lnTo>
                            <a:pt x="602" y="213"/>
                          </a:lnTo>
                          <a:lnTo>
                            <a:pt x="603" y="217"/>
                          </a:lnTo>
                          <a:lnTo>
                            <a:pt x="603" y="216"/>
                          </a:lnTo>
                          <a:lnTo>
                            <a:pt x="604" y="215"/>
                          </a:lnTo>
                          <a:lnTo>
                            <a:pt x="604" y="217"/>
                          </a:lnTo>
                          <a:lnTo>
                            <a:pt x="605" y="215"/>
                          </a:lnTo>
                          <a:lnTo>
                            <a:pt x="605" y="216"/>
                          </a:lnTo>
                          <a:lnTo>
                            <a:pt x="605" y="216"/>
                          </a:lnTo>
                          <a:lnTo>
                            <a:pt x="606" y="218"/>
                          </a:lnTo>
                          <a:lnTo>
                            <a:pt x="606" y="217"/>
                          </a:lnTo>
                          <a:lnTo>
                            <a:pt x="607" y="214"/>
                          </a:lnTo>
                          <a:lnTo>
                            <a:pt x="607" y="214"/>
                          </a:lnTo>
                          <a:lnTo>
                            <a:pt x="607" y="216"/>
                          </a:lnTo>
                          <a:lnTo>
                            <a:pt x="608" y="217"/>
                          </a:lnTo>
                          <a:lnTo>
                            <a:pt x="608" y="215"/>
                          </a:lnTo>
                          <a:lnTo>
                            <a:pt x="609" y="215"/>
                          </a:lnTo>
                          <a:lnTo>
                            <a:pt x="609" y="214"/>
                          </a:lnTo>
                          <a:lnTo>
                            <a:pt x="610" y="215"/>
                          </a:lnTo>
                          <a:lnTo>
                            <a:pt x="610" y="212"/>
                          </a:lnTo>
                          <a:lnTo>
                            <a:pt x="610" y="212"/>
                          </a:lnTo>
                          <a:lnTo>
                            <a:pt x="611" y="209"/>
                          </a:lnTo>
                          <a:lnTo>
                            <a:pt x="611" y="209"/>
                          </a:lnTo>
                          <a:lnTo>
                            <a:pt x="612" y="208"/>
                          </a:lnTo>
                          <a:lnTo>
                            <a:pt x="612" y="208"/>
                          </a:lnTo>
                          <a:lnTo>
                            <a:pt x="612" y="206"/>
                          </a:lnTo>
                          <a:lnTo>
                            <a:pt x="613" y="205"/>
                          </a:lnTo>
                          <a:lnTo>
                            <a:pt x="613" y="206"/>
                          </a:lnTo>
                          <a:lnTo>
                            <a:pt x="614" y="208"/>
                          </a:lnTo>
                          <a:lnTo>
                            <a:pt x="614" y="206"/>
                          </a:lnTo>
                          <a:lnTo>
                            <a:pt x="615" y="208"/>
                          </a:lnTo>
                          <a:lnTo>
                            <a:pt x="615" y="208"/>
                          </a:lnTo>
                          <a:lnTo>
                            <a:pt x="615" y="205"/>
                          </a:lnTo>
                          <a:lnTo>
                            <a:pt x="616" y="207"/>
                          </a:lnTo>
                          <a:lnTo>
                            <a:pt x="616" y="209"/>
                          </a:lnTo>
                          <a:lnTo>
                            <a:pt x="617" y="208"/>
                          </a:lnTo>
                          <a:lnTo>
                            <a:pt x="617" y="207"/>
                          </a:lnTo>
                          <a:lnTo>
                            <a:pt x="617" y="212"/>
                          </a:lnTo>
                          <a:lnTo>
                            <a:pt x="618" y="210"/>
                          </a:lnTo>
                          <a:lnTo>
                            <a:pt x="618" y="211"/>
                          </a:lnTo>
                          <a:lnTo>
                            <a:pt x="619" y="210"/>
                          </a:lnTo>
                          <a:lnTo>
                            <a:pt x="619" y="208"/>
                          </a:lnTo>
                          <a:lnTo>
                            <a:pt x="620" y="210"/>
                          </a:lnTo>
                          <a:lnTo>
                            <a:pt x="620" y="212"/>
                          </a:lnTo>
                          <a:lnTo>
                            <a:pt x="620" y="209"/>
                          </a:lnTo>
                          <a:lnTo>
                            <a:pt x="621" y="211"/>
                          </a:lnTo>
                          <a:lnTo>
                            <a:pt x="621" y="210"/>
                          </a:lnTo>
                          <a:lnTo>
                            <a:pt x="622" y="210"/>
                          </a:lnTo>
                          <a:lnTo>
                            <a:pt x="622" y="210"/>
                          </a:lnTo>
                          <a:lnTo>
                            <a:pt x="622" y="208"/>
                          </a:lnTo>
                          <a:lnTo>
                            <a:pt x="623" y="211"/>
                          </a:lnTo>
                          <a:lnTo>
                            <a:pt x="623" y="215"/>
                          </a:lnTo>
                          <a:lnTo>
                            <a:pt x="624" y="214"/>
                          </a:lnTo>
                          <a:lnTo>
                            <a:pt x="624" y="212"/>
                          </a:lnTo>
                          <a:lnTo>
                            <a:pt x="625" y="213"/>
                          </a:lnTo>
                          <a:lnTo>
                            <a:pt x="625" y="213"/>
                          </a:lnTo>
                          <a:lnTo>
                            <a:pt x="625" y="212"/>
                          </a:lnTo>
                          <a:lnTo>
                            <a:pt x="626" y="212"/>
                          </a:lnTo>
                          <a:lnTo>
                            <a:pt x="626" y="212"/>
                          </a:lnTo>
                          <a:lnTo>
                            <a:pt x="627" y="210"/>
                          </a:lnTo>
                          <a:lnTo>
                            <a:pt x="627" y="210"/>
                          </a:lnTo>
                          <a:lnTo>
                            <a:pt x="627" y="209"/>
                          </a:lnTo>
                          <a:lnTo>
                            <a:pt x="628" y="212"/>
                          </a:lnTo>
                          <a:lnTo>
                            <a:pt x="628" y="210"/>
                          </a:lnTo>
                          <a:lnTo>
                            <a:pt x="629" y="204"/>
                          </a:lnTo>
                          <a:lnTo>
                            <a:pt x="629" y="207"/>
                          </a:lnTo>
                          <a:lnTo>
                            <a:pt x="630" y="208"/>
                          </a:lnTo>
                          <a:lnTo>
                            <a:pt x="630" y="210"/>
                          </a:lnTo>
                          <a:lnTo>
                            <a:pt x="630" y="210"/>
                          </a:lnTo>
                          <a:lnTo>
                            <a:pt x="631" y="209"/>
                          </a:lnTo>
                          <a:lnTo>
                            <a:pt x="631" y="210"/>
                          </a:lnTo>
                          <a:lnTo>
                            <a:pt x="632" y="211"/>
                          </a:lnTo>
                          <a:lnTo>
                            <a:pt x="632" y="212"/>
                          </a:lnTo>
                          <a:lnTo>
                            <a:pt x="632" y="210"/>
                          </a:lnTo>
                          <a:lnTo>
                            <a:pt x="633" y="210"/>
                          </a:lnTo>
                          <a:lnTo>
                            <a:pt x="633" y="211"/>
                          </a:lnTo>
                          <a:lnTo>
                            <a:pt x="634" y="210"/>
                          </a:lnTo>
                          <a:lnTo>
                            <a:pt x="634" y="208"/>
                          </a:lnTo>
                          <a:lnTo>
                            <a:pt x="635" y="211"/>
                          </a:lnTo>
                          <a:lnTo>
                            <a:pt x="635" y="211"/>
                          </a:lnTo>
                          <a:lnTo>
                            <a:pt x="635" y="214"/>
                          </a:lnTo>
                          <a:lnTo>
                            <a:pt x="636" y="213"/>
                          </a:lnTo>
                          <a:lnTo>
                            <a:pt x="636" y="212"/>
                          </a:lnTo>
                          <a:lnTo>
                            <a:pt x="637" y="215"/>
                          </a:lnTo>
                          <a:lnTo>
                            <a:pt x="637" y="214"/>
                          </a:lnTo>
                          <a:lnTo>
                            <a:pt x="637" y="213"/>
                          </a:lnTo>
                          <a:lnTo>
                            <a:pt x="638" y="215"/>
                          </a:lnTo>
                          <a:lnTo>
                            <a:pt x="638" y="214"/>
                          </a:lnTo>
                          <a:lnTo>
                            <a:pt x="639" y="215"/>
                          </a:lnTo>
                          <a:lnTo>
                            <a:pt x="639" y="214"/>
                          </a:lnTo>
                          <a:lnTo>
                            <a:pt x="640" y="217"/>
                          </a:lnTo>
                          <a:lnTo>
                            <a:pt x="640" y="215"/>
                          </a:lnTo>
                          <a:lnTo>
                            <a:pt x="640" y="212"/>
                          </a:lnTo>
                          <a:lnTo>
                            <a:pt x="641" y="211"/>
                          </a:lnTo>
                          <a:lnTo>
                            <a:pt x="641" y="210"/>
                          </a:lnTo>
                          <a:lnTo>
                            <a:pt x="642" y="207"/>
                          </a:lnTo>
                          <a:lnTo>
                            <a:pt x="642" y="206"/>
                          </a:lnTo>
                          <a:lnTo>
                            <a:pt x="642" y="208"/>
                          </a:lnTo>
                          <a:lnTo>
                            <a:pt x="643" y="209"/>
                          </a:lnTo>
                          <a:lnTo>
                            <a:pt x="643" y="209"/>
                          </a:lnTo>
                          <a:lnTo>
                            <a:pt x="644" y="210"/>
                          </a:lnTo>
                          <a:lnTo>
                            <a:pt x="644" y="209"/>
                          </a:lnTo>
                          <a:lnTo>
                            <a:pt x="645" y="211"/>
                          </a:lnTo>
                          <a:lnTo>
                            <a:pt x="645" y="211"/>
                          </a:lnTo>
                          <a:lnTo>
                            <a:pt x="645" y="207"/>
                          </a:lnTo>
                          <a:lnTo>
                            <a:pt x="646" y="210"/>
                          </a:lnTo>
                          <a:lnTo>
                            <a:pt x="646" y="211"/>
                          </a:lnTo>
                          <a:lnTo>
                            <a:pt x="647" y="212"/>
                          </a:lnTo>
                          <a:lnTo>
                            <a:pt x="647" y="210"/>
                          </a:lnTo>
                          <a:lnTo>
                            <a:pt x="647" y="211"/>
                          </a:lnTo>
                          <a:lnTo>
                            <a:pt x="648" y="212"/>
                          </a:lnTo>
                          <a:lnTo>
                            <a:pt x="648" y="214"/>
                          </a:lnTo>
                          <a:lnTo>
                            <a:pt x="649" y="216"/>
                          </a:lnTo>
                          <a:lnTo>
                            <a:pt x="649" y="215"/>
                          </a:lnTo>
                          <a:lnTo>
                            <a:pt x="650" y="216"/>
                          </a:lnTo>
                          <a:lnTo>
                            <a:pt x="650" y="214"/>
                          </a:lnTo>
                          <a:lnTo>
                            <a:pt x="650" y="215"/>
                          </a:lnTo>
                          <a:lnTo>
                            <a:pt x="651" y="216"/>
                          </a:lnTo>
                          <a:lnTo>
                            <a:pt x="651" y="218"/>
                          </a:lnTo>
                          <a:lnTo>
                            <a:pt x="652" y="216"/>
                          </a:lnTo>
                          <a:lnTo>
                            <a:pt x="652" y="216"/>
                          </a:lnTo>
                          <a:lnTo>
                            <a:pt x="652" y="216"/>
                          </a:lnTo>
                          <a:lnTo>
                            <a:pt x="653" y="213"/>
                          </a:lnTo>
                          <a:lnTo>
                            <a:pt x="653" y="212"/>
                          </a:lnTo>
                          <a:lnTo>
                            <a:pt x="654" y="212"/>
                          </a:lnTo>
                          <a:lnTo>
                            <a:pt x="654" y="214"/>
                          </a:lnTo>
                          <a:lnTo>
                            <a:pt x="655" y="210"/>
                          </a:lnTo>
                          <a:lnTo>
                            <a:pt x="655" y="207"/>
                          </a:lnTo>
                          <a:lnTo>
                            <a:pt x="655" y="207"/>
                          </a:lnTo>
                          <a:lnTo>
                            <a:pt x="656" y="206"/>
                          </a:lnTo>
                          <a:lnTo>
                            <a:pt x="656" y="205"/>
                          </a:lnTo>
                          <a:lnTo>
                            <a:pt x="657" y="201"/>
                          </a:lnTo>
                          <a:lnTo>
                            <a:pt x="657" y="204"/>
                          </a:lnTo>
                          <a:lnTo>
                            <a:pt x="657" y="205"/>
                          </a:lnTo>
                          <a:lnTo>
                            <a:pt x="658" y="206"/>
                          </a:lnTo>
                          <a:lnTo>
                            <a:pt x="658" y="204"/>
                          </a:lnTo>
                          <a:lnTo>
                            <a:pt x="659" y="204"/>
                          </a:lnTo>
                          <a:lnTo>
                            <a:pt x="659" y="206"/>
                          </a:lnTo>
                          <a:lnTo>
                            <a:pt x="660" y="208"/>
                          </a:lnTo>
                          <a:lnTo>
                            <a:pt x="660" y="208"/>
                          </a:lnTo>
                          <a:lnTo>
                            <a:pt x="660" y="210"/>
                          </a:lnTo>
                          <a:lnTo>
                            <a:pt x="661" y="207"/>
                          </a:lnTo>
                          <a:lnTo>
                            <a:pt x="661" y="210"/>
                          </a:lnTo>
                          <a:lnTo>
                            <a:pt x="662" y="212"/>
                          </a:lnTo>
                          <a:lnTo>
                            <a:pt x="662" y="211"/>
                          </a:lnTo>
                          <a:lnTo>
                            <a:pt x="662" y="210"/>
                          </a:lnTo>
                          <a:lnTo>
                            <a:pt x="663" y="212"/>
                          </a:lnTo>
                          <a:lnTo>
                            <a:pt x="663" y="213"/>
                          </a:lnTo>
                          <a:lnTo>
                            <a:pt x="664" y="214"/>
                          </a:lnTo>
                          <a:lnTo>
                            <a:pt x="664" y="213"/>
                          </a:lnTo>
                          <a:lnTo>
                            <a:pt x="665" y="212"/>
                          </a:lnTo>
                          <a:lnTo>
                            <a:pt x="665" y="209"/>
                          </a:lnTo>
                          <a:lnTo>
                            <a:pt x="665" y="212"/>
                          </a:lnTo>
                          <a:lnTo>
                            <a:pt x="666" y="212"/>
                          </a:lnTo>
                          <a:lnTo>
                            <a:pt x="666" y="211"/>
                          </a:lnTo>
                          <a:lnTo>
                            <a:pt x="667" y="211"/>
                          </a:lnTo>
                          <a:lnTo>
                            <a:pt x="667" y="211"/>
                          </a:lnTo>
                          <a:lnTo>
                            <a:pt x="667" y="210"/>
                          </a:lnTo>
                          <a:lnTo>
                            <a:pt x="668" y="210"/>
                          </a:lnTo>
                          <a:lnTo>
                            <a:pt x="668" y="209"/>
                          </a:lnTo>
                          <a:lnTo>
                            <a:pt x="669" y="207"/>
                          </a:lnTo>
                          <a:lnTo>
                            <a:pt x="669" y="206"/>
                          </a:lnTo>
                          <a:lnTo>
                            <a:pt x="670" y="207"/>
                          </a:lnTo>
                          <a:lnTo>
                            <a:pt x="670" y="210"/>
                          </a:lnTo>
                          <a:lnTo>
                            <a:pt x="670" y="211"/>
                          </a:lnTo>
                          <a:lnTo>
                            <a:pt x="671" y="210"/>
                          </a:lnTo>
                          <a:lnTo>
                            <a:pt x="671" y="212"/>
                          </a:lnTo>
                          <a:lnTo>
                            <a:pt x="672" y="210"/>
                          </a:lnTo>
                          <a:lnTo>
                            <a:pt x="672" y="208"/>
                          </a:lnTo>
                          <a:lnTo>
                            <a:pt x="672" y="209"/>
                          </a:lnTo>
                          <a:lnTo>
                            <a:pt x="673" y="208"/>
                          </a:lnTo>
                          <a:lnTo>
                            <a:pt x="673" y="210"/>
                          </a:lnTo>
                          <a:lnTo>
                            <a:pt x="674" y="208"/>
                          </a:lnTo>
                          <a:lnTo>
                            <a:pt x="674" y="212"/>
                          </a:lnTo>
                          <a:lnTo>
                            <a:pt x="675" y="212"/>
                          </a:lnTo>
                          <a:lnTo>
                            <a:pt x="675" y="212"/>
                          </a:lnTo>
                          <a:lnTo>
                            <a:pt x="675" y="210"/>
                          </a:lnTo>
                          <a:lnTo>
                            <a:pt x="676" y="210"/>
                          </a:lnTo>
                          <a:lnTo>
                            <a:pt x="676" y="209"/>
                          </a:lnTo>
                          <a:lnTo>
                            <a:pt x="677" y="214"/>
                          </a:lnTo>
                          <a:lnTo>
                            <a:pt x="677" y="213"/>
                          </a:lnTo>
                          <a:lnTo>
                            <a:pt x="677" y="216"/>
                          </a:lnTo>
                          <a:lnTo>
                            <a:pt x="678" y="213"/>
                          </a:lnTo>
                          <a:lnTo>
                            <a:pt x="678" y="212"/>
                          </a:lnTo>
                          <a:lnTo>
                            <a:pt x="679" y="213"/>
                          </a:lnTo>
                          <a:lnTo>
                            <a:pt x="679" y="214"/>
                          </a:lnTo>
                          <a:lnTo>
                            <a:pt x="680" y="213"/>
                          </a:lnTo>
                          <a:lnTo>
                            <a:pt x="680" y="215"/>
                          </a:lnTo>
                          <a:lnTo>
                            <a:pt x="680" y="213"/>
                          </a:lnTo>
                          <a:lnTo>
                            <a:pt x="681" y="213"/>
                          </a:lnTo>
                          <a:lnTo>
                            <a:pt x="681" y="213"/>
                          </a:lnTo>
                          <a:lnTo>
                            <a:pt x="682" y="211"/>
                          </a:lnTo>
                          <a:lnTo>
                            <a:pt x="682" y="212"/>
                          </a:lnTo>
                          <a:lnTo>
                            <a:pt x="683" y="214"/>
                          </a:lnTo>
                          <a:lnTo>
                            <a:pt x="683" y="210"/>
                          </a:lnTo>
                          <a:lnTo>
                            <a:pt x="683" y="210"/>
                          </a:lnTo>
                          <a:lnTo>
                            <a:pt x="684" y="210"/>
                          </a:lnTo>
                          <a:lnTo>
                            <a:pt x="684" y="207"/>
                          </a:lnTo>
                          <a:lnTo>
                            <a:pt x="685" y="207"/>
                          </a:lnTo>
                          <a:lnTo>
                            <a:pt x="685" y="207"/>
                          </a:lnTo>
                          <a:lnTo>
                            <a:pt x="685" y="208"/>
                          </a:lnTo>
                          <a:lnTo>
                            <a:pt x="686" y="206"/>
                          </a:lnTo>
                          <a:lnTo>
                            <a:pt x="686" y="209"/>
                          </a:lnTo>
                          <a:lnTo>
                            <a:pt x="687" y="208"/>
                          </a:lnTo>
                          <a:lnTo>
                            <a:pt x="687" y="208"/>
                          </a:lnTo>
                          <a:lnTo>
                            <a:pt x="688" y="209"/>
                          </a:lnTo>
                          <a:lnTo>
                            <a:pt x="688" y="210"/>
                          </a:lnTo>
                          <a:lnTo>
                            <a:pt x="688" y="210"/>
                          </a:lnTo>
                          <a:lnTo>
                            <a:pt x="689" y="209"/>
                          </a:lnTo>
                          <a:lnTo>
                            <a:pt x="689" y="208"/>
                          </a:lnTo>
                          <a:lnTo>
                            <a:pt x="690" y="212"/>
                          </a:lnTo>
                          <a:lnTo>
                            <a:pt x="690" y="211"/>
                          </a:lnTo>
                          <a:lnTo>
                            <a:pt x="690" y="214"/>
                          </a:lnTo>
                          <a:lnTo>
                            <a:pt x="691" y="214"/>
                          </a:lnTo>
                          <a:lnTo>
                            <a:pt x="691" y="211"/>
                          </a:lnTo>
                          <a:lnTo>
                            <a:pt x="692" y="215"/>
                          </a:lnTo>
                          <a:lnTo>
                            <a:pt x="692" y="216"/>
                          </a:lnTo>
                          <a:lnTo>
                            <a:pt x="693" y="214"/>
                          </a:lnTo>
                          <a:lnTo>
                            <a:pt x="693" y="216"/>
                          </a:lnTo>
                          <a:lnTo>
                            <a:pt x="693" y="216"/>
                          </a:lnTo>
                          <a:lnTo>
                            <a:pt x="694" y="213"/>
                          </a:lnTo>
                          <a:lnTo>
                            <a:pt x="694" y="207"/>
                          </a:lnTo>
                          <a:lnTo>
                            <a:pt x="695" y="209"/>
                          </a:lnTo>
                          <a:lnTo>
                            <a:pt x="695" y="208"/>
                          </a:lnTo>
                          <a:lnTo>
                            <a:pt x="695" y="209"/>
                          </a:lnTo>
                          <a:lnTo>
                            <a:pt x="696" y="207"/>
                          </a:lnTo>
                          <a:lnTo>
                            <a:pt x="696" y="206"/>
                          </a:lnTo>
                          <a:lnTo>
                            <a:pt x="697" y="207"/>
                          </a:lnTo>
                          <a:lnTo>
                            <a:pt x="697" y="209"/>
                          </a:lnTo>
                          <a:lnTo>
                            <a:pt x="698" y="210"/>
                          </a:lnTo>
                          <a:lnTo>
                            <a:pt x="698" y="211"/>
                          </a:lnTo>
                          <a:lnTo>
                            <a:pt x="698" y="209"/>
                          </a:lnTo>
                          <a:lnTo>
                            <a:pt x="699" y="207"/>
                          </a:lnTo>
                          <a:lnTo>
                            <a:pt x="699" y="207"/>
                          </a:lnTo>
                          <a:lnTo>
                            <a:pt x="700" y="208"/>
                          </a:lnTo>
                          <a:lnTo>
                            <a:pt x="700" y="207"/>
                          </a:lnTo>
                          <a:lnTo>
                            <a:pt x="700" y="207"/>
                          </a:lnTo>
                          <a:lnTo>
                            <a:pt x="701" y="206"/>
                          </a:lnTo>
                          <a:lnTo>
                            <a:pt x="701" y="206"/>
                          </a:lnTo>
                          <a:lnTo>
                            <a:pt x="702" y="207"/>
                          </a:lnTo>
                          <a:lnTo>
                            <a:pt x="702" y="210"/>
                          </a:lnTo>
                          <a:lnTo>
                            <a:pt x="703" y="209"/>
                          </a:lnTo>
                          <a:lnTo>
                            <a:pt x="703" y="208"/>
                          </a:lnTo>
                          <a:lnTo>
                            <a:pt x="703" y="209"/>
                          </a:lnTo>
                          <a:lnTo>
                            <a:pt x="704" y="209"/>
                          </a:lnTo>
                          <a:lnTo>
                            <a:pt x="704" y="212"/>
                          </a:lnTo>
                          <a:lnTo>
                            <a:pt x="705" y="212"/>
                          </a:lnTo>
                          <a:lnTo>
                            <a:pt x="705" y="213"/>
                          </a:lnTo>
                          <a:lnTo>
                            <a:pt x="705" y="212"/>
                          </a:lnTo>
                          <a:lnTo>
                            <a:pt x="706" y="213"/>
                          </a:lnTo>
                          <a:lnTo>
                            <a:pt x="706" y="215"/>
                          </a:lnTo>
                          <a:lnTo>
                            <a:pt x="707" y="216"/>
                          </a:lnTo>
                          <a:lnTo>
                            <a:pt x="707" y="215"/>
                          </a:lnTo>
                          <a:lnTo>
                            <a:pt x="708" y="216"/>
                          </a:lnTo>
                          <a:lnTo>
                            <a:pt x="708" y="216"/>
                          </a:lnTo>
                          <a:lnTo>
                            <a:pt x="708" y="218"/>
                          </a:lnTo>
                          <a:lnTo>
                            <a:pt x="709" y="212"/>
                          </a:lnTo>
                          <a:lnTo>
                            <a:pt x="709" y="214"/>
                          </a:lnTo>
                          <a:lnTo>
                            <a:pt x="710" y="213"/>
                          </a:lnTo>
                          <a:lnTo>
                            <a:pt x="710" y="212"/>
                          </a:lnTo>
                          <a:lnTo>
                            <a:pt x="710" y="211"/>
                          </a:lnTo>
                          <a:lnTo>
                            <a:pt x="711" y="208"/>
                          </a:lnTo>
                          <a:lnTo>
                            <a:pt x="711" y="211"/>
                          </a:lnTo>
                          <a:lnTo>
                            <a:pt x="712" y="208"/>
                          </a:lnTo>
                          <a:lnTo>
                            <a:pt x="712" y="207"/>
                          </a:lnTo>
                          <a:lnTo>
                            <a:pt x="713" y="209"/>
                          </a:lnTo>
                          <a:lnTo>
                            <a:pt x="713" y="208"/>
                          </a:lnTo>
                          <a:lnTo>
                            <a:pt x="713" y="210"/>
                          </a:lnTo>
                          <a:lnTo>
                            <a:pt x="714" y="209"/>
                          </a:lnTo>
                          <a:lnTo>
                            <a:pt x="714" y="211"/>
                          </a:lnTo>
                          <a:lnTo>
                            <a:pt x="715" y="206"/>
                          </a:lnTo>
                          <a:lnTo>
                            <a:pt x="715" y="207"/>
                          </a:lnTo>
                          <a:lnTo>
                            <a:pt x="715" y="211"/>
                          </a:lnTo>
                          <a:lnTo>
                            <a:pt x="716" y="210"/>
                          </a:lnTo>
                          <a:lnTo>
                            <a:pt x="716" y="210"/>
                          </a:lnTo>
                          <a:lnTo>
                            <a:pt x="717" y="209"/>
                          </a:lnTo>
                          <a:lnTo>
                            <a:pt x="717" y="212"/>
                          </a:lnTo>
                          <a:lnTo>
                            <a:pt x="718" y="213"/>
                          </a:lnTo>
                          <a:lnTo>
                            <a:pt x="718" y="211"/>
                          </a:lnTo>
                          <a:lnTo>
                            <a:pt x="718" y="215"/>
                          </a:lnTo>
                          <a:lnTo>
                            <a:pt x="719" y="215"/>
                          </a:lnTo>
                          <a:lnTo>
                            <a:pt x="719" y="214"/>
                          </a:lnTo>
                          <a:lnTo>
                            <a:pt x="720" y="217"/>
                          </a:lnTo>
                          <a:lnTo>
                            <a:pt x="720" y="214"/>
                          </a:lnTo>
                          <a:lnTo>
                            <a:pt x="720" y="217"/>
                          </a:lnTo>
                          <a:lnTo>
                            <a:pt x="721" y="214"/>
                          </a:lnTo>
                          <a:lnTo>
                            <a:pt x="721" y="212"/>
                          </a:lnTo>
                          <a:lnTo>
                            <a:pt x="722" y="209"/>
                          </a:lnTo>
                          <a:lnTo>
                            <a:pt x="722" y="211"/>
                          </a:lnTo>
                          <a:lnTo>
                            <a:pt x="723" y="210"/>
                          </a:lnTo>
                          <a:lnTo>
                            <a:pt x="723" y="209"/>
                          </a:lnTo>
                          <a:lnTo>
                            <a:pt x="723" y="207"/>
                          </a:lnTo>
                          <a:lnTo>
                            <a:pt x="724" y="207"/>
                          </a:lnTo>
                          <a:lnTo>
                            <a:pt x="724" y="211"/>
                          </a:lnTo>
                          <a:lnTo>
                            <a:pt x="725" y="208"/>
                          </a:lnTo>
                          <a:lnTo>
                            <a:pt x="725" y="210"/>
                          </a:lnTo>
                          <a:lnTo>
                            <a:pt x="725" y="207"/>
                          </a:lnTo>
                          <a:lnTo>
                            <a:pt x="726" y="205"/>
                          </a:lnTo>
                          <a:lnTo>
                            <a:pt x="726" y="207"/>
                          </a:lnTo>
                          <a:lnTo>
                            <a:pt x="727" y="205"/>
                          </a:lnTo>
                          <a:lnTo>
                            <a:pt x="727" y="204"/>
                          </a:lnTo>
                          <a:lnTo>
                            <a:pt x="728" y="202"/>
                          </a:lnTo>
                          <a:lnTo>
                            <a:pt x="728" y="202"/>
                          </a:lnTo>
                          <a:lnTo>
                            <a:pt x="728" y="203"/>
                          </a:lnTo>
                          <a:lnTo>
                            <a:pt x="729" y="206"/>
                          </a:lnTo>
                          <a:lnTo>
                            <a:pt x="729" y="207"/>
                          </a:lnTo>
                          <a:lnTo>
                            <a:pt x="730" y="208"/>
                          </a:lnTo>
                          <a:lnTo>
                            <a:pt x="730" y="208"/>
                          </a:lnTo>
                          <a:lnTo>
                            <a:pt x="730" y="208"/>
                          </a:lnTo>
                          <a:lnTo>
                            <a:pt x="731" y="206"/>
                          </a:lnTo>
                          <a:lnTo>
                            <a:pt x="731" y="207"/>
                          </a:lnTo>
                          <a:lnTo>
                            <a:pt x="732" y="210"/>
                          </a:lnTo>
                          <a:lnTo>
                            <a:pt x="732" y="210"/>
                          </a:lnTo>
                          <a:lnTo>
                            <a:pt x="733" y="211"/>
                          </a:lnTo>
                          <a:lnTo>
                            <a:pt x="733" y="211"/>
                          </a:lnTo>
                          <a:lnTo>
                            <a:pt x="733" y="208"/>
                          </a:lnTo>
                          <a:lnTo>
                            <a:pt x="734" y="210"/>
                          </a:lnTo>
                          <a:lnTo>
                            <a:pt x="734" y="207"/>
                          </a:lnTo>
                          <a:lnTo>
                            <a:pt x="735" y="207"/>
                          </a:lnTo>
                          <a:lnTo>
                            <a:pt x="735" y="209"/>
                          </a:lnTo>
                          <a:lnTo>
                            <a:pt x="735" y="210"/>
                          </a:lnTo>
                          <a:lnTo>
                            <a:pt x="736" y="209"/>
                          </a:lnTo>
                          <a:lnTo>
                            <a:pt x="736" y="211"/>
                          </a:lnTo>
                          <a:lnTo>
                            <a:pt x="737" y="210"/>
                          </a:lnTo>
                          <a:lnTo>
                            <a:pt x="737" y="212"/>
                          </a:lnTo>
                          <a:lnTo>
                            <a:pt x="738" y="211"/>
                          </a:lnTo>
                          <a:lnTo>
                            <a:pt x="738" y="209"/>
                          </a:lnTo>
                          <a:lnTo>
                            <a:pt x="738" y="210"/>
                          </a:lnTo>
                          <a:lnTo>
                            <a:pt x="739" y="207"/>
                          </a:lnTo>
                          <a:lnTo>
                            <a:pt x="739" y="209"/>
                          </a:lnTo>
                          <a:lnTo>
                            <a:pt x="740" y="210"/>
                          </a:lnTo>
                          <a:lnTo>
                            <a:pt x="740" y="208"/>
                          </a:lnTo>
                          <a:lnTo>
                            <a:pt x="740" y="206"/>
                          </a:lnTo>
                          <a:lnTo>
                            <a:pt x="741" y="211"/>
                          </a:lnTo>
                          <a:lnTo>
                            <a:pt x="741" y="210"/>
                          </a:lnTo>
                          <a:lnTo>
                            <a:pt x="742" y="211"/>
                          </a:lnTo>
                          <a:lnTo>
                            <a:pt x="742" y="211"/>
                          </a:lnTo>
                          <a:lnTo>
                            <a:pt x="743" y="211"/>
                          </a:lnTo>
                          <a:lnTo>
                            <a:pt x="743" y="209"/>
                          </a:lnTo>
                          <a:lnTo>
                            <a:pt x="743" y="209"/>
                          </a:lnTo>
                          <a:lnTo>
                            <a:pt x="744" y="212"/>
                          </a:lnTo>
                          <a:lnTo>
                            <a:pt x="744" y="210"/>
                          </a:lnTo>
                          <a:lnTo>
                            <a:pt x="745" y="214"/>
                          </a:lnTo>
                          <a:lnTo>
                            <a:pt x="745" y="213"/>
                          </a:lnTo>
                          <a:lnTo>
                            <a:pt x="745" y="214"/>
                          </a:lnTo>
                          <a:lnTo>
                            <a:pt x="746" y="211"/>
                          </a:lnTo>
                          <a:lnTo>
                            <a:pt x="746" y="213"/>
                          </a:lnTo>
                          <a:lnTo>
                            <a:pt x="747" y="210"/>
                          </a:lnTo>
                          <a:lnTo>
                            <a:pt x="747" y="213"/>
                          </a:lnTo>
                          <a:lnTo>
                            <a:pt x="748" y="212"/>
                          </a:lnTo>
                          <a:lnTo>
                            <a:pt x="748" y="213"/>
                          </a:lnTo>
                          <a:lnTo>
                            <a:pt x="748" y="213"/>
                          </a:lnTo>
                          <a:lnTo>
                            <a:pt x="749" y="211"/>
                          </a:lnTo>
                          <a:lnTo>
                            <a:pt x="749" y="210"/>
                          </a:lnTo>
                          <a:lnTo>
                            <a:pt x="750" y="213"/>
                          </a:lnTo>
                          <a:lnTo>
                            <a:pt x="750" y="211"/>
                          </a:lnTo>
                          <a:lnTo>
                            <a:pt x="750" y="210"/>
                          </a:lnTo>
                          <a:lnTo>
                            <a:pt x="751" y="211"/>
                          </a:lnTo>
                          <a:lnTo>
                            <a:pt x="751" y="209"/>
                          </a:lnTo>
                          <a:lnTo>
                            <a:pt x="752" y="210"/>
                          </a:lnTo>
                          <a:lnTo>
                            <a:pt x="752" y="208"/>
                          </a:lnTo>
                          <a:lnTo>
                            <a:pt x="753" y="209"/>
                          </a:lnTo>
                          <a:lnTo>
                            <a:pt x="753" y="208"/>
                          </a:lnTo>
                          <a:lnTo>
                            <a:pt x="753" y="204"/>
                          </a:lnTo>
                          <a:lnTo>
                            <a:pt x="754" y="205"/>
                          </a:lnTo>
                          <a:lnTo>
                            <a:pt x="754" y="209"/>
                          </a:lnTo>
                          <a:lnTo>
                            <a:pt x="755" y="206"/>
                          </a:lnTo>
                          <a:lnTo>
                            <a:pt x="755" y="206"/>
                          </a:lnTo>
                          <a:lnTo>
                            <a:pt x="755" y="206"/>
                          </a:lnTo>
                          <a:lnTo>
                            <a:pt x="756" y="209"/>
                          </a:lnTo>
                          <a:lnTo>
                            <a:pt x="756" y="208"/>
                          </a:lnTo>
                          <a:lnTo>
                            <a:pt x="757" y="208"/>
                          </a:lnTo>
                          <a:lnTo>
                            <a:pt x="757" y="211"/>
                          </a:lnTo>
                          <a:lnTo>
                            <a:pt x="758" y="210"/>
                          </a:lnTo>
                          <a:lnTo>
                            <a:pt x="758" y="210"/>
                          </a:lnTo>
                          <a:lnTo>
                            <a:pt x="758" y="212"/>
                          </a:lnTo>
                          <a:lnTo>
                            <a:pt x="759" y="211"/>
                          </a:lnTo>
                          <a:lnTo>
                            <a:pt x="759" y="210"/>
                          </a:lnTo>
                          <a:lnTo>
                            <a:pt x="760" y="213"/>
                          </a:lnTo>
                          <a:lnTo>
                            <a:pt x="760" y="210"/>
                          </a:lnTo>
                          <a:lnTo>
                            <a:pt x="760" y="214"/>
                          </a:lnTo>
                          <a:lnTo>
                            <a:pt x="761" y="215"/>
                          </a:lnTo>
                          <a:lnTo>
                            <a:pt x="761" y="218"/>
                          </a:lnTo>
                          <a:lnTo>
                            <a:pt x="762" y="218"/>
                          </a:lnTo>
                          <a:lnTo>
                            <a:pt x="762" y="216"/>
                          </a:lnTo>
                          <a:lnTo>
                            <a:pt x="763" y="215"/>
                          </a:lnTo>
                          <a:lnTo>
                            <a:pt x="763" y="213"/>
                          </a:lnTo>
                          <a:lnTo>
                            <a:pt x="763" y="214"/>
                          </a:lnTo>
                          <a:lnTo>
                            <a:pt x="764" y="216"/>
                          </a:lnTo>
                          <a:lnTo>
                            <a:pt x="764" y="213"/>
                          </a:lnTo>
                          <a:lnTo>
                            <a:pt x="765" y="214"/>
                          </a:lnTo>
                          <a:lnTo>
                            <a:pt x="765" y="210"/>
                          </a:lnTo>
                          <a:lnTo>
                            <a:pt x="765" y="209"/>
                          </a:lnTo>
                          <a:lnTo>
                            <a:pt x="766" y="210"/>
                          </a:lnTo>
                          <a:lnTo>
                            <a:pt x="766" y="208"/>
                          </a:lnTo>
                          <a:lnTo>
                            <a:pt x="767" y="204"/>
                          </a:lnTo>
                          <a:lnTo>
                            <a:pt x="767" y="205"/>
                          </a:lnTo>
                          <a:lnTo>
                            <a:pt x="768" y="207"/>
                          </a:lnTo>
                          <a:lnTo>
                            <a:pt x="768" y="206"/>
                          </a:lnTo>
                          <a:lnTo>
                            <a:pt x="768" y="204"/>
                          </a:lnTo>
                          <a:lnTo>
                            <a:pt x="769" y="203"/>
                          </a:lnTo>
                          <a:lnTo>
                            <a:pt x="769" y="205"/>
                          </a:lnTo>
                          <a:lnTo>
                            <a:pt x="770" y="203"/>
                          </a:lnTo>
                          <a:lnTo>
                            <a:pt x="770" y="203"/>
                          </a:lnTo>
                          <a:lnTo>
                            <a:pt x="770" y="205"/>
                          </a:lnTo>
                          <a:lnTo>
                            <a:pt x="771" y="204"/>
                          </a:lnTo>
                          <a:lnTo>
                            <a:pt x="771" y="205"/>
                          </a:lnTo>
                          <a:lnTo>
                            <a:pt x="772" y="205"/>
                          </a:lnTo>
                          <a:lnTo>
                            <a:pt x="772" y="207"/>
                          </a:lnTo>
                          <a:lnTo>
                            <a:pt x="773" y="208"/>
                          </a:lnTo>
                          <a:lnTo>
                            <a:pt x="773" y="207"/>
                          </a:lnTo>
                          <a:lnTo>
                            <a:pt x="773" y="209"/>
                          </a:lnTo>
                          <a:lnTo>
                            <a:pt x="774" y="207"/>
                          </a:lnTo>
                          <a:lnTo>
                            <a:pt x="774" y="208"/>
                          </a:lnTo>
                          <a:lnTo>
                            <a:pt x="775" y="209"/>
                          </a:lnTo>
                          <a:lnTo>
                            <a:pt x="775" y="208"/>
                          </a:lnTo>
                          <a:lnTo>
                            <a:pt x="775" y="205"/>
                          </a:lnTo>
                          <a:lnTo>
                            <a:pt x="776" y="208"/>
                          </a:lnTo>
                          <a:lnTo>
                            <a:pt x="776" y="208"/>
                          </a:lnTo>
                          <a:lnTo>
                            <a:pt x="777" y="205"/>
                          </a:lnTo>
                          <a:lnTo>
                            <a:pt x="777" y="208"/>
                          </a:lnTo>
                          <a:lnTo>
                            <a:pt x="778" y="207"/>
                          </a:lnTo>
                          <a:lnTo>
                            <a:pt x="778" y="207"/>
                          </a:lnTo>
                          <a:lnTo>
                            <a:pt x="778" y="206"/>
                          </a:lnTo>
                          <a:lnTo>
                            <a:pt x="779" y="206"/>
                          </a:lnTo>
                          <a:lnTo>
                            <a:pt x="779" y="207"/>
                          </a:lnTo>
                          <a:lnTo>
                            <a:pt x="780" y="207"/>
                          </a:lnTo>
                          <a:lnTo>
                            <a:pt x="780" y="203"/>
                          </a:lnTo>
                          <a:lnTo>
                            <a:pt x="780" y="204"/>
                          </a:lnTo>
                          <a:lnTo>
                            <a:pt x="781" y="206"/>
                          </a:lnTo>
                          <a:lnTo>
                            <a:pt x="781" y="206"/>
                          </a:lnTo>
                          <a:lnTo>
                            <a:pt x="782" y="207"/>
                          </a:lnTo>
                          <a:lnTo>
                            <a:pt x="782" y="208"/>
                          </a:lnTo>
                          <a:lnTo>
                            <a:pt x="783" y="206"/>
                          </a:lnTo>
                          <a:lnTo>
                            <a:pt x="783" y="208"/>
                          </a:lnTo>
                          <a:lnTo>
                            <a:pt x="783" y="206"/>
                          </a:lnTo>
                          <a:lnTo>
                            <a:pt x="784" y="205"/>
                          </a:lnTo>
                          <a:lnTo>
                            <a:pt x="784" y="208"/>
                          </a:lnTo>
                          <a:lnTo>
                            <a:pt x="785" y="206"/>
                          </a:lnTo>
                          <a:lnTo>
                            <a:pt x="785" y="207"/>
                          </a:lnTo>
                          <a:lnTo>
                            <a:pt x="785" y="210"/>
                          </a:lnTo>
                          <a:lnTo>
                            <a:pt x="786" y="210"/>
                          </a:lnTo>
                          <a:lnTo>
                            <a:pt x="786" y="209"/>
                          </a:lnTo>
                          <a:lnTo>
                            <a:pt x="787" y="210"/>
                          </a:lnTo>
                          <a:lnTo>
                            <a:pt x="787" y="206"/>
                          </a:lnTo>
                          <a:lnTo>
                            <a:pt x="788" y="209"/>
                          </a:lnTo>
                          <a:lnTo>
                            <a:pt x="788" y="205"/>
                          </a:lnTo>
                          <a:lnTo>
                            <a:pt x="788" y="208"/>
                          </a:lnTo>
                          <a:lnTo>
                            <a:pt x="789" y="208"/>
                          </a:lnTo>
                          <a:lnTo>
                            <a:pt x="789" y="208"/>
                          </a:lnTo>
                          <a:lnTo>
                            <a:pt x="790" y="208"/>
                          </a:lnTo>
                          <a:lnTo>
                            <a:pt x="790" y="207"/>
                          </a:lnTo>
                          <a:lnTo>
                            <a:pt x="790" y="209"/>
                          </a:lnTo>
                          <a:lnTo>
                            <a:pt x="791" y="210"/>
                          </a:lnTo>
                          <a:lnTo>
                            <a:pt x="791" y="207"/>
                          </a:lnTo>
                          <a:lnTo>
                            <a:pt x="792" y="207"/>
                          </a:lnTo>
                          <a:lnTo>
                            <a:pt x="792" y="207"/>
                          </a:lnTo>
                          <a:lnTo>
                            <a:pt x="793" y="210"/>
                          </a:lnTo>
                          <a:lnTo>
                            <a:pt x="793" y="212"/>
                          </a:lnTo>
                          <a:lnTo>
                            <a:pt x="793" y="209"/>
                          </a:lnTo>
                          <a:lnTo>
                            <a:pt x="794" y="210"/>
                          </a:lnTo>
                          <a:lnTo>
                            <a:pt x="794" y="209"/>
                          </a:lnTo>
                          <a:lnTo>
                            <a:pt x="795" y="209"/>
                          </a:lnTo>
                          <a:lnTo>
                            <a:pt x="795" y="209"/>
                          </a:lnTo>
                          <a:lnTo>
                            <a:pt x="795" y="207"/>
                          </a:lnTo>
                          <a:lnTo>
                            <a:pt x="796" y="207"/>
                          </a:lnTo>
                          <a:lnTo>
                            <a:pt x="796" y="206"/>
                          </a:lnTo>
                          <a:lnTo>
                            <a:pt x="797" y="204"/>
                          </a:lnTo>
                          <a:lnTo>
                            <a:pt x="797" y="207"/>
                          </a:lnTo>
                          <a:lnTo>
                            <a:pt x="798" y="205"/>
                          </a:lnTo>
                          <a:lnTo>
                            <a:pt x="798" y="207"/>
                          </a:lnTo>
                          <a:lnTo>
                            <a:pt x="798" y="205"/>
                          </a:lnTo>
                          <a:lnTo>
                            <a:pt x="799" y="209"/>
                          </a:lnTo>
                          <a:lnTo>
                            <a:pt x="799" y="208"/>
                          </a:lnTo>
                          <a:lnTo>
                            <a:pt x="800" y="208"/>
                          </a:lnTo>
                          <a:lnTo>
                            <a:pt x="800" y="207"/>
                          </a:lnTo>
                          <a:lnTo>
                            <a:pt x="800" y="208"/>
                          </a:lnTo>
                          <a:lnTo>
                            <a:pt x="801" y="207"/>
                          </a:lnTo>
                          <a:lnTo>
                            <a:pt x="801" y="210"/>
                          </a:lnTo>
                          <a:lnTo>
                            <a:pt x="802" y="210"/>
                          </a:lnTo>
                          <a:lnTo>
                            <a:pt x="802" y="211"/>
                          </a:lnTo>
                          <a:lnTo>
                            <a:pt x="803" y="212"/>
                          </a:lnTo>
                          <a:lnTo>
                            <a:pt x="803" y="212"/>
                          </a:lnTo>
                          <a:lnTo>
                            <a:pt x="803" y="213"/>
                          </a:lnTo>
                          <a:lnTo>
                            <a:pt x="804" y="212"/>
                          </a:lnTo>
                          <a:lnTo>
                            <a:pt x="804" y="214"/>
                          </a:lnTo>
                          <a:lnTo>
                            <a:pt x="805" y="215"/>
                          </a:lnTo>
                          <a:lnTo>
                            <a:pt x="805" y="214"/>
                          </a:lnTo>
                          <a:lnTo>
                            <a:pt x="805" y="213"/>
                          </a:lnTo>
                          <a:lnTo>
                            <a:pt x="806" y="208"/>
                          </a:lnTo>
                          <a:lnTo>
                            <a:pt x="806" y="208"/>
                          </a:lnTo>
                          <a:lnTo>
                            <a:pt x="807" y="206"/>
                          </a:lnTo>
                          <a:lnTo>
                            <a:pt x="807" y="206"/>
                          </a:lnTo>
                          <a:lnTo>
                            <a:pt x="808" y="209"/>
                          </a:lnTo>
                          <a:lnTo>
                            <a:pt x="808" y="205"/>
                          </a:lnTo>
                          <a:lnTo>
                            <a:pt x="808" y="208"/>
                          </a:lnTo>
                          <a:lnTo>
                            <a:pt x="809" y="204"/>
                          </a:lnTo>
                          <a:lnTo>
                            <a:pt x="809" y="204"/>
                          </a:lnTo>
                          <a:lnTo>
                            <a:pt x="810" y="205"/>
                          </a:lnTo>
                          <a:lnTo>
                            <a:pt x="810" y="205"/>
                          </a:lnTo>
                          <a:lnTo>
                            <a:pt x="810" y="207"/>
                          </a:lnTo>
                          <a:lnTo>
                            <a:pt x="811" y="204"/>
                          </a:lnTo>
                          <a:lnTo>
                            <a:pt x="811" y="206"/>
                          </a:lnTo>
                          <a:lnTo>
                            <a:pt x="812" y="206"/>
                          </a:lnTo>
                          <a:lnTo>
                            <a:pt x="812" y="207"/>
                          </a:lnTo>
                          <a:lnTo>
                            <a:pt x="813" y="206"/>
                          </a:lnTo>
                          <a:lnTo>
                            <a:pt x="813" y="209"/>
                          </a:lnTo>
                          <a:lnTo>
                            <a:pt x="813" y="207"/>
                          </a:lnTo>
                          <a:lnTo>
                            <a:pt x="814" y="207"/>
                          </a:lnTo>
                          <a:lnTo>
                            <a:pt x="814" y="209"/>
                          </a:lnTo>
                          <a:lnTo>
                            <a:pt x="815" y="210"/>
                          </a:lnTo>
                          <a:lnTo>
                            <a:pt x="815" y="209"/>
                          </a:lnTo>
                          <a:lnTo>
                            <a:pt x="815" y="208"/>
                          </a:lnTo>
                          <a:lnTo>
                            <a:pt x="816" y="210"/>
                          </a:lnTo>
                          <a:lnTo>
                            <a:pt x="816" y="209"/>
                          </a:lnTo>
                          <a:lnTo>
                            <a:pt x="817" y="212"/>
                          </a:lnTo>
                          <a:lnTo>
                            <a:pt x="817" y="211"/>
                          </a:lnTo>
                          <a:lnTo>
                            <a:pt x="818" y="210"/>
                          </a:lnTo>
                          <a:lnTo>
                            <a:pt x="818" y="212"/>
                          </a:lnTo>
                          <a:lnTo>
                            <a:pt x="818" y="211"/>
                          </a:lnTo>
                          <a:lnTo>
                            <a:pt x="819" y="213"/>
                          </a:lnTo>
                          <a:lnTo>
                            <a:pt x="819" y="217"/>
                          </a:lnTo>
                          <a:lnTo>
                            <a:pt x="820" y="212"/>
                          </a:lnTo>
                          <a:lnTo>
                            <a:pt x="820" y="214"/>
                          </a:lnTo>
                          <a:lnTo>
                            <a:pt x="820" y="212"/>
                          </a:lnTo>
                          <a:lnTo>
                            <a:pt x="821" y="210"/>
                          </a:lnTo>
                          <a:lnTo>
                            <a:pt x="821" y="208"/>
                          </a:lnTo>
                          <a:lnTo>
                            <a:pt x="822" y="209"/>
                          </a:lnTo>
                          <a:lnTo>
                            <a:pt x="822" y="207"/>
                          </a:lnTo>
                          <a:lnTo>
                            <a:pt x="823" y="207"/>
                          </a:lnTo>
                          <a:lnTo>
                            <a:pt x="823" y="203"/>
                          </a:lnTo>
                          <a:lnTo>
                            <a:pt x="823" y="206"/>
                          </a:lnTo>
                          <a:lnTo>
                            <a:pt x="824" y="204"/>
                          </a:lnTo>
                          <a:lnTo>
                            <a:pt x="824" y="203"/>
                          </a:lnTo>
                          <a:lnTo>
                            <a:pt x="825" y="202"/>
                          </a:lnTo>
                          <a:lnTo>
                            <a:pt x="825" y="209"/>
                          </a:lnTo>
                          <a:lnTo>
                            <a:pt x="825" y="207"/>
                          </a:lnTo>
                          <a:lnTo>
                            <a:pt x="826" y="208"/>
                          </a:lnTo>
                          <a:lnTo>
                            <a:pt x="826" y="211"/>
                          </a:lnTo>
                          <a:lnTo>
                            <a:pt x="827" y="210"/>
                          </a:lnTo>
                          <a:lnTo>
                            <a:pt x="827" y="209"/>
                          </a:lnTo>
                          <a:lnTo>
                            <a:pt x="828" y="212"/>
                          </a:lnTo>
                          <a:lnTo>
                            <a:pt x="828" y="212"/>
                          </a:lnTo>
                          <a:lnTo>
                            <a:pt x="828" y="211"/>
                          </a:lnTo>
                          <a:lnTo>
                            <a:pt x="829" y="211"/>
                          </a:lnTo>
                          <a:lnTo>
                            <a:pt x="829" y="214"/>
                          </a:lnTo>
                          <a:lnTo>
                            <a:pt x="830" y="214"/>
                          </a:lnTo>
                          <a:lnTo>
                            <a:pt x="830" y="214"/>
                          </a:lnTo>
                          <a:lnTo>
                            <a:pt x="830" y="215"/>
                          </a:lnTo>
                          <a:lnTo>
                            <a:pt x="831" y="215"/>
                          </a:lnTo>
                          <a:lnTo>
                            <a:pt x="831" y="213"/>
                          </a:lnTo>
                          <a:lnTo>
                            <a:pt x="832" y="214"/>
                          </a:lnTo>
                          <a:lnTo>
                            <a:pt x="832" y="214"/>
                          </a:lnTo>
                          <a:lnTo>
                            <a:pt x="833" y="215"/>
                          </a:lnTo>
                          <a:lnTo>
                            <a:pt x="833" y="215"/>
                          </a:lnTo>
                          <a:lnTo>
                            <a:pt x="833" y="214"/>
                          </a:lnTo>
                          <a:lnTo>
                            <a:pt x="834" y="211"/>
                          </a:lnTo>
                          <a:lnTo>
                            <a:pt x="834" y="212"/>
                          </a:lnTo>
                          <a:lnTo>
                            <a:pt x="835" y="213"/>
                          </a:lnTo>
                          <a:lnTo>
                            <a:pt x="835" y="210"/>
                          </a:lnTo>
                          <a:lnTo>
                            <a:pt x="835" y="210"/>
                          </a:lnTo>
                          <a:lnTo>
                            <a:pt x="836" y="211"/>
                          </a:lnTo>
                          <a:lnTo>
                            <a:pt x="836" y="210"/>
                          </a:lnTo>
                          <a:lnTo>
                            <a:pt x="837" y="211"/>
                          </a:lnTo>
                          <a:lnTo>
                            <a:pt x="837" y="207"/>
                          </a:lnTo>
                          <a:lnTo>
                            <a:pt x="838" y="210"/>
                          </a:lnTo>
                          <a:lnTo>
                            <a:pt x="838" y="210"/>
                          </a:lnTo>
                          <a:lnTo>
                            <a:pt x="838" y="211"/>
                          </a:lnTo>
                          <a:lnTo>
                            <a:pt x="839" y="211"/>
                          </a:lnTo>
                          <a:lnTo>
                            <a:pt x="839" y="213"/>
                          </a:lnTo>
                          <a:lnTo>
                            <a:pt x="840" y="211"/>
                          </a:lnTo>
                          <a:lnTo>
                            <a:pt x="840" y="212"/>
                          </a:lnTo>
                          <a:lnTo>
                            <a:pt x="840" y="211"/>
                          </a:lnTo>
                          <a:lnTo>
                            <a:pt x="841" y="213"/>
                          </a:lnTo>
                          <a:lnTo>
                            <a:pt x="841" y="214"/>
                          </a:lnTo>
                          <a:lnTo>
                            <a:pt x="842" y="216"/>
                          </a:lnTo>
                          <a:lnTo>
                            <a:pt x="842" y="214"/>
                          </a:lnTo>
                          <a:lnTo>
                            <a:pt x="843" y="214"/>
                          </a:lnTo>
                          <a:lnTo>
                            <a:pt x="843" y="214"/>
                          </a:lnTo>
                          <a:lnTo>
                            <a:pt x="843" y="216"/>
                          </a:lnTo>
                          <a:lnTo>
                            <a:pt x="844" y="217"/>
                          </a:lnTo>
                          <a:lnTo>
                            <a:pt x="844" y="217"/>
                          </a:lnTo>
                          <a:lnTo>
                            <a:pt x="845" y="217"/>
                          </a:lnTo>
                          <a:lnTo>
                            <a:pt x="845" y="218"/>
                          </a:lnTo>
                          <a:lnTo>
                            <a:pt x="845" y="219"/>
                          </a:lnTo>
                          <a:lnTo>
                            <a:pt x="846" y="218"/>
                          </a:lnTo>
                          <a:lnTo>
                            <a:pt x="846" y="219"/>
                          </a:lnTo>
                          <a:lnTo>
                            <a:pt x="847" y="220"/>
                          </a:lnTo>
                          <a:lnTo>
                            <a:pt x="847" y="218"/>
                          </a:lnTo>
                          <a:lnTo>
                            <a:pt x="848" y="217"/>
                          </a:lnTo>
                          <a:lnTo>
                            <a:pt x="848" y="216"/>
                          </a:lnTo>
                          <a:lnTo>
                            <a:pt x="848" y="217"/>
                          </a:lnTo>
                          <a:lnTo>
                            <a:pt x="849" y="216"/>
                          </a:lnTo>
                          <a:lnTo>
                            <a:pt x="849" y="217"/>
                          </a:lnTo>
                          <a:lnTo>
                            <a:pt x="850" y="217"/>
                          </a:lnTo>
                          <a:lnTo>
                            <a:pt x="850" y="218"/>
                          </a:lnTo>
                          <a:lnTo>
                            <a:pt x="850" y="215"/>
                          </a:lnTo>
                          <a:lnTo>
                            <a:pt x="851" y="215"/>
                          </a:lnTo>
                          <a:lnTo>
                            <a:pt x="851" y="213"/>
                          </a:lnTo>
                          <a:lnTo>
                            <a:pt x="852" y="213"/>
                          </a:lnTo>
                          <a:lnTo>
                            <a:pt x="852" y="210"/>
                          </a:lnTo>
                          <a:lnTo>
                            <a:pt x="853" y="211"/>
                          </a:lnTo>
                          <a:lnTo>
                            <a:pt x="853" y="216"/>
                          </a:lnTo>
                          <a:lnTo>
                            <a:pt x="853" y="212"/>
                          </a:lnTo>
                          <a:lnTo>
                            <a:pt x="854" y="216"/>
                          </a:lnTo>
                          <a:lnTo>
                            <a:pt x="854" y="216"/>
                          </a:lnTo>
                          <a:lnTo>
                            <a:pt x="855" y="214"/>
                          </a:lnTo>
                          <a:lnTo>
                            <a:pt x="855" y="213"/>
                          </a:lnTo>
                          <a:lnTo>
                            <a:pt x="855" y="215"/>
                          </a:lnTo>
                          <a:lnTo>
                            <a:pt x="856" y="215"/>
                          </a:lnTo>
                          <a:lnTo>
                            <a:pt x="856" y="216"/>
                          </a:lnTo>
                          <a:lnTo>
                            <a:pt x="857" y="218"/>
                          </a:lnTo>
                          <a:lnTo>
                            <a:pt x="857" y="219"/>
                          </a:lnTo>
                          <a:lnTo>
                            <a:pt x="858" y="217"/>
                          </a:lnTo>
                          <a:lnTo>
                            <a:pt x="858" y="215"/>
                          </a:lnTo>
                          <a:lnTo>
                            <a:pt x="858" y="213"/>
                          </a:lnTo>
                          <a:lnTo>
                            <a:pt x="859" y="218"/>
                          </a:lnTo>
                          <a:lnTo>
                            <a:pt x="859" y="218"/>
                          </a:lnTo>
                          <a:lnTo>
                            <a:pt x="860" y="221"/>
                          </a:lnTo>
                          <a:lnTo>
                            <a:pt x="860" y="221"/>
                          </a:lnTo>
                          <a:lnTo>
                            <a:pt x="860" y="222"/>
                          </a:lnTo>
                          <a:lnTo>
                            <a:pt x="861" y="219"/>
                          </a:lnTo>
                          <a:lnTo>
                            <a:pt x="861" y="216"/>
                          </a:lnTo>
                          <a:lnTo>
                            <a:pt x="862" y="219"/>
                          </a:lnTo>
                          <a:lnTo>
                            <a:pt x="862" y="215"/>
                          </a:lnTo>
                          <a:lnTo>
                            <a:pt x="863" y="215"/>
                          </a:lnTo>
                          <a:lnTo>
                            <a:pt x="863" y="213"/>
                          </a:lnTo>
                          <a:lnTo>
                            <a:pt x="863" y="208"/>
                          </a:lnTo>
                          <a:lnTo>
                            <a:pt x="864" y="215"/>
                          </a:lnTo>
                          <a:lnTo>
                            <a:pt x="864" y="217"/>
                          </a:lnTo>
                          <a:lnTo>
                            <a:pt x="865" y="213"/>
                          </a:lnTo>
                          <a:lnTo>
                            <a:pt x="865" y="210"/>
                          </a:lnTo>
                          <a:lnTo>
                            <a:pt x="865" y="211"/>
                          </a:lnTo>
                          <a:lnTo>
                            <a:pt x="866" y="213"/>
                          </a:lnTo>
                          <a:lnTo>
                            <a:pt x="866" y="213"/>
                          </a:lnTo>
                          <a:lnTo>
                            <a:pt x="867" y="215"/>
                          </a:lnTo>
                          <a:lnTo>
                            <a:pt x="867" y="212"/>
                          </a:lnTo>
                          <a:lnTo>
                            <a:pt x="868" y="213"/>
                          </a:lnTo>
                          <a:lnTo>
                            <a:pt x="868" y="216"/>
                          </a:lnTo>
                          <a:lnTo>
                            <a:pt x="868" y="218"/>
                          </a:lnTo>
                          <a:lnTo>
                            <a:pt x="869" y="216"/>
                          </a:lnTo>
                          <a:lnTo>
                            <a:pt x="869" y="217"/>
                          </a:lnTo>
                          <a:lnTo>
                            <a:pt x="870" y="219"/>
                          </a:lnTo>
                          <a:lnTo>
                            <a:pt x="870" y="221"/>
                          </a:lnTo>
                          <a:lnTo>
                            <a:pt x="870" y="218"/>
                          </a:lnTo>
                          <a:lnTo>
                            <a:pt x="871" y="214"/>
                          </a:lnTo>
                          <a:lnTo>
                            <a:pt x="871" y="216"/>
                          </a:lnTo>
                          <a:lnTo>
                            <a:pt x="872" y="217"/>
                          </a:lnTo>
                          <a:lnTo>
                            <a:pt x="872" y="216"/>
                          </a:lnTo>
                          <a:lnTo>
                            <a:pt x="873" y="219"/>
                          </a:lnTo>
                          <a:lnTo>
                            <a:pt x="873" y="220"/>
                          </a:lnTo>
                          <a:lnTo>
                            <a:pt x="873" y="221"/>
                          </a:lnTo>
                          <a:lnTo>
                            <a:pt x="874" y="221"/>
                          </a:lnTo>
                          <a:lnTo>
                            <a:pt x="874" y="222"/>
                          </a:lnTo>
                          <a:lnTo>
                            <a:pt x="875" y="221"/>
                          </a:lnTo>
                          <a:lnTo>
                            <a:pt x="875" y="220"/>
                          </a:lnTo>
                          <a:lnTo>
                            <a:pt x="875" y="221"/>
                          </a:lnTo>
                          <a:lnTo>
                            <a:pt x="876" y="221"/>
                          </a:lnTo>
                          <a:lnTo>
                            <a:pt x="876" y="218"/>
                          </a:lnTo>
                          <a:lnTo>
                            <a:pt x="877" y="220"/>
                          </a:lnTo>
                          <a:lnTo>
                            <a:pt x="877" y="219"/>
                          </a:lnTo>
                          <a:lnTo>
                            <a:pt x="878" y="218"/>
                          </a:lnTo>
                          <a:lnTo>
                            <a:pt x="878" y="217"/>
                          </a:lnTo>
                          <a:lnTo>
                            <a:pt x="878" y="217"/>
                          </a:lnTo>
                          <a:lnTo>
                            <a:pt x="879" y="218"/>
                          </a:lnTo>
                          <a:lnTo>
                            <a:pt x="879" y="215"/>
                          </a:lnTo>
                          <a:lnTo>
                            <a:pt x="880" y="217"/>
                          </a:lnTo>
                          <a:lnTo>
                            <a:pt x="880" y="216"/>
                          </a:lnTo>
                          <a:lnTo>
                            <a:pt x="880" y="216"/>
                          </a:lnTo>
                          <a:lnTo>
                            <a:pt x="881" y="212"/>
                          </a:lnTo>
                          <a:lnTo>
                            <a:pt x="881" y="210"/>
                          </a:lnTo>
                          <a:lnTo>
                            <a:pt x="882" y="214"/>
                          </a:lnTo>
                          <a:lnTo>
                            <a:pt x="882" y="215"/>
                          </a:lnTo>
                          <a:lnTo>
                            <a:pt x="883" y="216"/>
                          </a:lnTo>
                          <a:lnTo>
                            <a:pt x="883" y="214"/>
                          </a:lnTo>
                          <a:lnTo>
                            <a:pt x="883" y="219"/>
                          </a:lnTo>
                          <a:lnTo>
                            <a:pt x="884" y="219"/>
                          </a:lnTo>
                          <a:lnTo>
                            <a:pt x="884" y="219"/>
                          </a:lnTo>
                          <a:lnTo>
                            <a:pt x="885" y="221"/>
                          </a:lnTo>
                          <a:lnTo>
                            <a:pt x="885" y="222"/>
                          </a:lnTo>
                          <a:lnTo>
                            <a:pt x="885" y="223"/>
                          </a:lnTo>
                          <a:lnTo>
                            <a:pt x="886" y="222"/>
                          </a:lnTo>
                          <a:lnTo>
                            <a:pt x="886" y="224"/>
                          </a:lnTo>
                          <a:lnTo>
                            <a:pt x="887" y="225"/>
                          </a:lnTo>
                          <a:lnTo>
                            <a:pt x="887" y="226"/>
                          </a:lnTo>
                          <a:lnTo>
                            <a:pt x="888" y="222"/>
                          </a:lnTo>
                          <a:lnTo>
                            <a:pt x="888" y="220"/>
                          </a:lnTo>
                          <a:lnTo>
                            <a:pt x="888" y="222"/>
                          </a:lnTo>
                          <a:lnTo>
                            <a:pt x="889" y="222"/>
                          </a:lnTo>
                          <a:lnTo>
                            <a:pt x="889" y="221"/>
                          </a:lnTo>
                          <a:lnTo>
                            <a:pt x="890" y="220"/>
                          </a:lnTo>
                          <a:lnTo>
                            <a:pt x="890" y="218"/>
                          </a:lnTo>
                          <a:lnTo>
                            <a:pt x="890" y="219"/>
                          </a:lnTo>
                          <a:lnTo>
                            <a:pt x="891" y="221"/>
                          </a:lnTo>
                          <a:lnTo>
                            <a:pt x="891" y="220"/>
                          </a:lnTo>
                          <a:lnTo>
                            <a:pt x="892" y="216"/>
                          </a:lnTo>
                          <a:lnTo>
                            <a:pt x="892" y="218"/>
                          </a:lnTo>
                          <a:lnTo>
                            <a:pt x="893" y="217"/>
                          </a:lnTo>
                          <a:lnTo>
                            <a:pt x="893" y="215"/>
                          </a:lnTo>
                          <a:lnTo>
                            <a:pt x="893" y="217"/>
                          </a:lnTo>
                          <a:lnTo>
                            <a:pt x="894" y="217"/>
                          </a:lnTo>
                          <a:lnTo>
                            <a:pt x="894" y="215"/>
                          </a:lnTo>
                          <a:lnTo>
                            <a:pt x="895" y="215"/>
                          </a:lnTo>
                          <a:lnTo>
                            <a:pt x="895" y="217"/>
                          </a:lnTo>
                          <a:lnTo>
                            <a:pt x="895" y="219"/>
                          </a:lnTo>
                          <a:lnTo>
                            <a:pt x="896" y="219"/>
                          </a:lnTo>
                          <a:lnTo>
                            <a:pt x="896" y="216"/>
                          </a:lnTo>
                          <a:lnTo>
                            <a:pt x="897" y="215"/>
                          </a:lnTo>
                          <a:lnTo>
                            <a:pt x="897" y="213"/>
                          </a:lnTo>
                          <a:lnTo>
                            <a:pt x="898" y="217"/>
                          </a:lnTo>
                          <a:lnTo>
                            <a:pt x="898" y="215"/>
                          </a:lnTo>
                          <a:lnTo>
                            <a:pt x="898" y="216"/>
                          </a:lnTo>
                          <a:lnTo>
                            <a:pt x="899" y="218"/>
                          </a:lnTo>
                          <a:lnTo>
                            <a:pt x="899" y="216"/>
                          </a:lnTo>
                          <a:lnTo>
                            <a:pt x="900" y="216"/>
                          </a:lnTo>
                          <a:lnTo>
                            <a:pt x="900" y="220"/>
                          </a:lnTo>
                          <a:lnTo>
                            <a:pt x="900" y="217"/>
                          </a:lnTo>
                          <a:lnTo>
                            <a:pt x="901" y="218"/>
                          </a:lnTo>
                          <a:lnTo>
                            <a:pt x="901" y="215"/>
                          </a:lnTo>
                          <a:lnTo>
                            <a:pt x="902" y="217"/>
                          </a:lnTo>
                          <a:lnTo>
                            <a:pt x="902" y="216"/>
                          </a:lnTo>
                          <a:lnTo>
                            <a:pt x="903" y="216"/>
                          </a:lnTo>
                          <a:lnTo>
                            <a:pt x="903" y="216"/>
                          </a:lnTo>
                          <a:lnTo>
                            <a:pt x="903" y="217"/>
                          </a:lnTo>
                          <a:lnTo>
                            <a:pt x="904" y="218"/>
                          </a:lnTo>
                          <a:lnTo>
                            <a:pt x="904" y="217"/>
                          </a:lnTo>
                          <a:lnTo>
                            <a:pt x="905" y="214"/>
                          </a:lnTo>
                          <a:lnTo>
                            <a:pt x="905" y="214"/>
                          </a:lnTo>
                          <a:lnTo>
                            <a:pt x="905" y="212"/>
                          </a:lnTo>
                          <a:lnTo>
                            <a:pt x="906" y="212"/>
                          </a:lnTo>
                          <a:lnTo>
                            <a:pt x="906" y="214"/>
                          </a:lnTo>
                          <a:lnTo>
                            <a:pt x="907" y="213"/>
                          </a:lnTo>
                          <a:lnTo>
                            <a:pt x="907" y="214"/>
                          </a:lnTo>
                          <a:lnTo>
                            <a:pt x="908" y="210"/>
                          </a:lnTo>
                          <a:lnTo>
                            <a:pt x="908" y="212"/>
                          </a:lnTo>
                          <a:lnTo>
                            <a:pt x="908" y="210"/>
                          </a:lnTo>
                          <a:lnTo>
                            <a:pt x="909" y="208"/>
                          </a:lnTo>
                          <a:lnTo>
                            <a:pt x="909" y="208"/>
                          </a:lnTo>
                          <a:lnTo>
                            <a:pt x="910" y="211"/>
                          </a:lnTo>
                          <a:lnTo>
                            <a:pt x="910" y="216"/>
                          </a:lnTo>
                          <a:lnTo>
                            <a:pt x="910" y="215"/>
                          </a:lnTo>
                          <a:lnTo>
                            <a:pt x="911" y="213"/>
                          </a:lnTo>
                          <a:lnTo>
                            <a:pt x="911" y="216"/>
                          </a:lnTo>
                          <a:lnTo>
                            <a:pt x="912" y="214"/>
                          </a:lnTo>
                          <a:lnTo>
                            <a:pt x="912" y="215"/>
                          </a:lnTo>
                          <a:lnTo>
                            <a:pt x="913" y="215"/>
                          </a:lnTo>
                          <a:lnTo>
                            <a:pt x="913" y="214"/>
                          </a:lnTo>
                          <a:lnTo>
                            <a:pt x="913" y="216"/>
                          </a:lnTo>
                          <a:lnTo>
                            <a:pt x="914" y="218"/>
                          </a:lnTo>
                          <a:lnTo>
                            <a:pt x="914" y="216"/>
                          </a:lnTo>
                          <a:lnTo>
                            <a:pt x="915" y="214"/>
                          </a:lnTo>
                          <a:lnTo>
                            <a:pt x="915" y="214"/>
                          </a:lnTo>
                          <a:lnTo>
                            <a:pt x="915" y="217"/>
                          </a:lnTo>
                          <a:lnTo>
                            <a:pt x="916" y="217"/>
                          </a:lnTo>
                          <a:lnTo>
                            <a:pt x="916" y="217"/>
                          </a:lnTo>
                          <a:lnTo>
                            <a:pt x="917" y="215"/>
                          </a:lnTo>
                          <a:lnTo>
                            <a:pt x="917" y="214"/>
                          </a:lnTo>
                          <a:lnTo>
                            <a:pt x="918" y="212"/>
                          </a:lnTo>
                          <a:lnTo>
                            <a:pt x="918" y="210"/>
                          </a:lnTo>
                          <a:lnTo>
                            <a:pt x="918" y="213"/>
                          </a:lnTo>
                          <a:lnTo>
                            <a:pt x="919" y="210"/>
                          </a:lnTo>
                          <a:lnTo>
                            <a:pt x="919" y="209"/>
                          </a:lnTo>
                          <a:lnTo>
                            <a:pt x="920" y="210"/>
                          </a:lnTo>
                          <a:lnTo>
                            <a:pt x="920" y="207"/>
                          </a:lnTo>
                          <a:lnTo>
                            <a:pt x="920" y="206"/>
                          </a:lnTo>
                          <a:lnTo>
                            <a:pt x="921" y="209"/>
                          </a:lnTo>
                          <a:lnTo>
                            <a:pt x="921" y="206"/>
                          </a:lnTo>
                          <a:lnTo>
                            <a:pt x="922" y="208"/>
                          </a:lnTo>
                          <a:lnTo>
                            <a:pt x="922" y="207"/>
                          </a:lnTo>
                          <a:lnTo>
                            <a:pt x="923" y="210"/>
                          </a:lnTo>
                          <a:lnTo>
                            <a:pt x="923" y="213"/>
                          </a:lnTo>
                          <a:lnTo>
                            <a:pt x="923" y="208"/>
                          </a:lnTo>
                          <a:lnTo>
                            <a:pt x="924" y="209"/>
                          </a:lnTo>
                          <a:lnTo>
                            <a:pt x="924" y="210"/>
                          </a:lnTo>
                          <a:lnTo>
                            <a:pt x="925" y="212"/>
                          </a:lnTo>
                          <a:lnTo>
                            <a:pt x="925" y="214"/>
                          </a:lnTo>
                          <a:lnTo>
                            <a:pt x="925" y="213"/>
                          </a:lnTo>
                          <a:lnTo>
                            <a:pt x="926" y="212"/>
                          </a:lnTo>
                          <a:lnTo>
                            <a:pt x="926" y="216"/>
                          </a:lnTo>
                          <a:lnTo>
                            <a:pt x="927" y="215"/>
                          </a:lnTo>
                          <a:lnTo>
                            <a:pt x="927" y="214"/>
                          </a:lnTo>
                          <a:lnTo>
                            <a:pt x="928" y="214"/>
                          </a:lnTo>
                          <a:lnTo>
                            <a:pt x="928" y="213"/>
                          </a:lnTo>
                          <a:lnTo>
                            <a:pt x="928" y="215"/>
                          </a:lnTo>
                          <a:lnTo>
                            <a:pt x="929" y="212"/>
                          </a:lnTo>
                          <a:lnTo>
                            <a:pt x="929" y="212"/>
                          </a:lnTo>
                          <a:lnTo>
                            <a:pt x="930" y="209"/>
                          </a:lnTo>
                          <a:lnTo>
                            <a:pt x="930" y="209"/>
                          </a:lnTo>
                          <a:lnTo>
                            <a:pt x="930" y="211"/>
                          </a:lnTo>
                          <a:lnTo>
                            <a:pt x="931" y="208"/>
                          </a:lnTo>
                          <a:lnTo>
                            <a:pt x="931" y="209"/>
                          </a:lnTo>
                          <a:lnTo>
                            <a:pt x="932" y="211"/>
                          </a:lnTo>
                          <a:lnTo>
                            <a:pt x="932" y="210"/>
                          </a:lnTo>
                          <a:lnTo>
                            <a:pt x="933" y="210"/>
                          </a:lnTo>
                          <a:lnTo>
                            <a:pt x="933" y="211"/>
                          </a:lnTo>
                          <a:lnTo>
                            <a:pt x="933" y="210"/>
                          </a:lnTo>
                          <a:lnTo>
                            <a:pt x="934" y="207"/>
                          </a:lnTo>
                          <a:lnTo>
                            <a:pt x="934" y="206"/>
                          </a:lnTo>
                          <a:lnTo>
                            <a:pt x="935" y="207"/>
                          </a:lnTo>
                          <a:lnTo>
                            <a:pt x="935" y="206"/>
                          </a:lnTo>
                          <a:lnTo>
                            <a:pt x="935" y="207"/>
                          </a:lnTo>
                          <a:lnTo>
                            <a:pt x="936" y="207"/>
                          </a:lnTo>
                          <a:lnTo>
                            <a:pt x="936" y="208"/>
                          </a:lnTo>
                          <a:lnTo>
                            <a:pt x="937" y="208"/>
                          </a:lnTo>
                          <a:lnTo>
                            <a:pt x="937" y="203"/>
                          </a:lnTo>
                          <a:lnTo>
                            <a:pt x="938" y="206"/>
                          </a:lnTo>
                          <a:lnTo>
                            <a:pt x="938" y="208"/>
                          </a:lnTo>
                          <a:lnTo>
                            <a:pt x="938" y="207"/>
                          </a:lnTo>
                          <a:lnTo>
                            <a:pt x="939" y="208"/>
                          </a:lnTo>
                          <a:lnTo>
                            <a:pt x="939" y="210"/>
                          </a:lnTo>
                          <a:lnTo>
                            <a:pt x="940" y="212"/>
                          </a:lnTo>
                          <a:lnTo>
                            <a:pt x="940" y="213"/>
                          </a:lnTo>
                          <a:lnTo>
                            <a:pt x="940" y="213"/>
                          </a:lnTo>
                          <a:lnTo>
                            <a:pt x="941" y="213"/>
                          </a:lnTo>
                          <a:lnTo>
                            <a:pt x="941" y="214"/>
                          </a:lnTo>
                          <a:lnTo>
                            <a:pt x="942" y="215"/>
                          </a:lnTo>
                          <a:lnTo>
                            <a:pt x="942" y="214"/>
                          </a:lnTo>
                          <a:lnTo>
                            <a:pt x="943" y="212"/>
                          </a:lnTo>
                          <a:lnTo>
                            <a:pt x="943" y="214"/>
                          </a:lnTo>
                          <a:lnTo>
                            <a:pt x="943" y="212"/>
                          </a:lnTo>
                          <a:lnTo>
                            <a:pt x="944" y="210"/>
                          </a:lnTo>
                          <a:lnTo>
                            <a:pt x="944" y="210"/>
                          </a:lnTo>
                          <a:lnTo>
                            <a:pt x="945" y="209"/>
                          </a:lnTo>
                          <a:lnTo>
                            <a:pt x="945" y="210"/>
                          </a:lnTo>
                          <a:lnTo>
                            <a:pt x="945" y="212"/>
                          </a:lnTo>
                          <a:lnTo>
                            <a:pt x="946" y="210"/>
                          </a:lnTo>
                          <a:lnTo>
                            <a:pt x="946" y="206"/>
                          </a:lnTo>
                          <a:lnTo>
                            <a:pt x="947" y="207"/>
                          </a:lnTo>
                          <a:lnTo>
                            <a:pt x="947" y="207"/>
                          </a:lnTo>
                          <a:lnTo>
                            <a:pt x="948" y="209"/>
                          </a:lnTo>
                          <a:lnTo>
                            <a:pt x="948" y="205"/>
                          </a:lnTo>
                          <a:lnTo>
                            <a:pt x="948" y="205"/>
                          </a:lnTo>
                          <a:lnTo>
                            <a:pt x="949" y="208"/>
                          </a:lnTo>
                          <a:lnTo>
                            <a:pt x="949" y="211"/>
                          </a:lnTo>
                          <a:lnTo>
                            <a:pt x="950" y="212"/>
                          </a:lnTo>
                          <a:lnTo>
                            <a:pt x="950" y="211"/>
                          </a:lnTo>
                          <a:lnTo>
                            <a:pt x="950" y="211"/>
                          </a:lnTo>
                          <a:lnTo>
                            <a:pt x="951" y="212"/>
                          </a:lnTo>
                          <a:lnTo>
                            <a:pt x="951" y="211"/>
                          </a:lnTo>
                          <a:lnTo>
                            <a:pt x="952" y="212"/>
                          </a:lnTo>
                          <a:lnTo>
                            <a:pt x="952" y="212"/>
                          </a:lnTo>
                          <a:lnTo>
                            <a:pt x="953" y="212"/>
                          </a:lnTo>
                          <a:lnTo>
                            <a:pt x="953" y="213"/>
                          </a:lnTo>
                          <a:lnTo>
                            <a:pt x="953" y="215"/>
                          </a:lnTo>
                          <a:lnTo>
                            <a:pt x="954" y="213"/>
                          </a:lnTo>
                          <a:lnTo>
                            <a:pt x="954" y="210"/>
                          </a:lnTo>
                          <a:lnTo>
                            <a:pt x="955" y="210"/>
                          </a:lnTo>
                          <a:lnTo>
                            <a:pt x="955" y="215"/>
                          </a:lnTo>
                          <a:lnTo>
                            <a:pt x="955" y="213"/>
                          </a:lnTo>
                          <a:lnTo>
                            <a:pt x="956" y="205"/>
                          </a:lnTo>
                          <a:lnTo>
                            <a:pt x="956" y="213"/>
                          </a:lnTo>
                          <a:lnTo>
                            <a:pt x="957" y="212"/>
                          </a:lnTo>
                          <a:lnTo>
                            <a:pt x="957" y="213"/>
                          </a:lnTo>
                          <a:lnTo>
                            <a:pt x="958" y="213"/>
                          </a:lnTo>
                          <a:lnTo>
                            <a:pt x="958" y="214"/>
                          </a:lnTo>
                          <a:lnTo>
                            <a:pt x="958" y="214"/>
                          </a:lnTo>
                          <a:lnTo>
                            <a:pt x="959" y="214"/>
                          </a:lnTo>
                          <a:lnTo>
                            <a:pt x="959" y="212"/>
                          </a:lnTo>
                          <a:lnTo>
                            <a:pt x="960" y="214"/>
                          </a:lnTo>
                          <a:lnTo>
                            <a:pt x="960" y="213"/>
                          </a:lnTo>
                          <a:lnTo>
                            <a:pt x="960" y="211"/>
                          </a:lnTo>
                          <a:lnTo>
                            <a:pt x="961" y="212"/>
                          </a:lnTo>
                          <a:lnTo>
                            <a:pt x="961" y="213"/>
                          </a:lnTo>
                          <a:lnTo>
                            <a:pt x="962" y="209"/>
                          </a:lnTo>
                          <a:lnTo>
                            <a:pt x="962" y="208"/>
                          </a:lnTo>
                          <a:lnTo>
                            <a:pt x="963" y="210"/>
                          </a:lnTo>
                          <a:lnTo>
                            <a:pt x="963" y="209"/>
                          </a:lnTo>
                          <a:lnTo>
                            <a:pt x="963" y="209"/>
                          </a:lnTo>
                          <a:lnTo>
                            <a:pt x="964" y="209"/>
                          </a:lnTo>
                          <a:lnTo>
                            <a:pt x="964" y="209"/>
                          </a:lnTo>
                          <a:lnTo>
                            <a:pt x="965" y="208"/>
                          </a:lnTo>
                          <a:lnTo>
                            <a:pt x="965" y="208"/>
                          </a:lnTo>
                          <a:lnTo>
                            <a:pt x="965" y="210"/>
                          </a:lnTo>
                          <a:lnTo>
                            <a:pt x="966" y="208"/>
                          </a:lnTo>
                          <a:lnTo>
                            <a:pt x="966" y="210"/>
                          </a:lnTo>
                          <a:lnTo>
                            <a:pt x="967" y="212"/>
                          </a:lnTo>
                          <a:lnTo>
                            <a:pt x="967" y="212"/>
                          </a:lnTo>
                          <a:lnTo>
                            <a:pt x="968" y="215"/>
                          </a:lnTo>
                          <a:lnTo>
                            <a:pt x="968" y="214"/>
                          </a:lnTo>
                          <a:lnTo>
                            <a:pt x="968" y="213"/>
                          </a:lnTo>
                          <a:lnTo>
                            <a:pt x="969" y="215"/>
                          </a:lnTo>
                          <a:lnTo>
                            <a:pt x="969" y="216"/>
                          </a:lnTo>
                          <a:lnTo>
                            <a:pt x="970" y="215"/>
                          </a:lnTo>
                          <a:lnTo>
                            <a:pt x="970" y="216"/>
                          </a:lnTo>
                          <a:lnTo>
                            <a:pt x="970" y="215"/>
                          </a:lnTo>
                          <a:lnTo>
                            <a:pt x="971" y="218"/>
                          </a:lnTo>
                          <a:lnTo>
                            <a:pt x="971" y="218"/>
                          </a:lnTo>
                          <a:lnTo>
                            <a:pt x="972" y="220"/>
                          </a:lnTo>
                          <a:lnTo>
                            <a:pt x="972" y="222"/>
                          </a:lnTo>
                          <a:lnTo>
                            <a:pt x="973" y="217"/>
                          </a:lnTo>
                          <a:lnTo>
                            <a:pt x="973" y="217"/>
                          </a:lnTo>
                          <a:lnTo>
                            <a:pt x="973" y="216"/>
                          </a:lnTo>
                          <a:lnTo>
                            <a:pt x="974" y="213"/>
                          </a:lnTo>
                          <a:lnTo>
                            <a:pt x="974" y="214"/>
                          </a:lnTo>
                          <a:lnTo>
                            <a:pt x="975" y="210"/>
                          </a:lnTo>
                          <a:lnTo>
                            <a:pt x="975" y="215"/>
                          </a:lnTo>
                          <a:lnTo>
                            <a:pt x="975" y="214"/>
                          </a:lnTo>
                          <a:lnTo>
                            <a:pt x="976" y="211"/>
                          </a:lnTo>
                          <a:lnTo>
                            <a:pt x="976" y="213"/>
                          </a:lnTo>
                          <a:lnTo>
                            <a:pt x="977" y="210"/>
                          </a:lnTo>
                          <a:lnTo>
                            <a:pt x="977" y="213"/>
                          </a:lnTo>
                          <a:lnTo>
                            <a:pt x="978" y="212"/>
                          </a:lnTo>
                          <a:lnTo>
                            <a:pt x="978" y="210"/>
                          </a:lnTo>
                          <a:lnTo>
                            <a:pt x="978" y="208"/>
                          </a:lnTo>
                          <a:lnTo>
                            <a:pt x="979" y="211"/>
                          </a:lnTo>
                          <a:lnTo>
                            <a:pt x="979" y="212"/>
                          </a:lnTo>
                          <a:lnTo>
                            <a:pt x="980" y="214"/>
                          </a:lnTo>
                          <a:lnTo>
                            <a:pt x="980" y="214"/>
                          </a:lnTo>
                          <a:lnTo>
                            <a:pt x="980" y="213"/>
                          </a:lnTo>
                          <a:lnTo>
                            <a:pt x="981" y="213"/>
                          </a:lnTo>
                          <a:lnTo>
                            <a:pt x="981" y="213"/>
                          </a:lnTo>
                          <a:lnTo>
                            <a:pt x="982" y="211"/>
                          </a:lnTo>
                          <a:lnTo>
                            <a:pt x="982" y="213"/>
                          </a:lnTo>
                          <a:lnTo>
                            <a:pt x="983" y="213"/>
                          </a:lnTo>
                          <a:lnTo>
                            <a:pt x="983" y="213"/>
                          </a:lnTo>
                          <a:lnTo>
                            <a:pt x="983" y="215"/>
                          </a:lnTo>
                          <a:lnTo>
                            <a:pt x="984" y="210"/>
                          </a:lnTo>
                          <a:lnTo>
                            <a:pt x="984" y="212"/>
                          </a:lnTo>
                          <a:lnTo>
                            <a:pt x="985" y="213"/>
                          </a:lnTo>
                          <a:lnTo>
                            <a:pt x="985" y="213"/>
                          </a:lnTo>
                          <a:lnTo>
                            <a:pt x="985" y="210"/>
                          </a:lnTo>
                          <a:lnTo>
                            <a:pt x="986" y="209"/>
                          </a:lnTo>
                          <a:lnTo>
                            <a:pt x="986" y="207"/>
                          </a:lnTo>
                          <a:lnTo>
                            <a:pt x="987" y="209"/>
                          </a:lnTo>
                          <a:lnTo>
                            <a:pt x="987" y="207"/>
                          </a:lnTo>
                          <a:lnTo>
                            <a:pt x="988" y="208"/>
                          </a:lnTo>
                          <a:lnTo>
                            <a:pt x="988" y="208"/>
                          </a:lnTo>
                          <a:lnTo>
                            <a:pt x="988" y="208"/>
                          </a:lnTo>
                          <a:lnTo>
                            <a:pt x="989" y="210"/>
                          </a:lnTo>
                          <a:lnTo>
                            <a:pt x="989" y="208"/>
                          </a:lnTo>
                          <a:lnTo>
                            <a:pt x="990" y="206"/>
                          </a:lnTo>
                          <a:lnTo>
                            <a:pt x="990" y="206"/>
                          </a:lnTo>
                          <a:lnTo>
                            <a:pt x="990" y="209"/>
                          </a:lnTo>
                          <a:lnTo>
                            <a:pt x="991" y="209"/>
                          </a:lnTo>
                          <a:lnTo>
                            <a:pt x="991" y="208"/>
                          </a:lnTo>
                          <a:lnTo>
                            <a:pt x="992" y="208"/>
                          </a:lnTo>
                          <a:lnTo>
                            <a:pt x="992" y="206"/>
                          </a:lnTo>
                          <a:lnTo>
                            <a:pt x="993" y="205"/>
                          </a:lnTo>
                          <a:lnTo>
                            <a:pt x="993" y="204"/>
                          </a:lnTo>
                          <a:lnTo>
                            <a:pt x="993" y="206"/>
                          </a:lnTo>
                          <a:lnTo>
                            <a:pt x="994" y="207"/>
                          </a:lnTo>
                          <a:lnTo>
                            <a:pt x="994" y="207"/>
                          </a:lnTo>
                          <a:lnTo>
                            <a:pt x="995" y="205"/>
                          </a:lnTo>
                          <a:lnTo>
                            <a:pt x="995" y="207"/>
                          </a:lnTo>
                          <a:lnTo>
                            <a:pt x="995" y="211"/>
                          </a:lnTo>
                          <a:lnTo>
                            <a:pt x="996" y="209"/>
                          </a:lnTo>
                          <a:lnTo>
                            <a:pt x="996" y="212"/>
                          </a:lnTo>
                          <a:lnTo>
                            <a:pt x="997" y="208"/>
                          </a:lnTo>
                          <a:lnTo>
                            <a:pt x="997" y="210"/>
                          </a:lnTo>
                          <a:lnTo>
                            <a:pt x="998" y="210"/>
                          </a:lnTo>
                          <a:lnTo>
                            <a:pt x="998" y="210"/>
                          </a:lnTo>
                          <a:lnTo>
                            <a:pt x="998" y="211"/>
                          </a:lnTo>
                          <a:lnTo>
                            <a:pt x="999" y="209"/>
                          </a:lnTo>
                          <a:lnTo>
                            <a:pt x="999" y="211"/>
                          </a:lnTo>
                          <a:lnTo>
                            <a:pt x="1000" y="209"/>
                          </a:lnTo>
                          <a:lnTo>
                            <a:pt x="1000" y="208"/>
                          </a:lnTo>
                          <a:lnTo>
                            <a:pt x="1000" y="206"/>
                          </a:lnTo>
                          <a:lnTo>
                            <a:pt x="1001" y="204"/>
                          </a:lnTo>
                          <a:lnTo>
                            <a:pt x="1001" y="203"/>
                          </a:lnTo>
                          <a:lnTo>
                            <a:pt x="1002" y="203"/>
                          </a:lnTo>
                          <a:lnTo>
                            <a:pt x="1002" y="203"/>
                          </a:lnTo>
                          <a:lnTo>
                            <a:pt x="1003" y="199"/>
                          </a:lnTo>
                          <a:lnTo>
                            <a:pt x="1003" y="199"/>
                          </a:lnTo>
                          <a:lnTo>
                            <a:pt x="1003" y="201"/>
                          </a:lnTo>
                          <a:lnTo>
                            <a:pt x="1004" y="200"/>
                          </a:lnTo>
                          <a:lnTo>
                            <a:pt x="1004" y="202"/>
                          </a:lnTo>
                          <a:lnTo>
                            <a:pt x="1005" y="204"/>
                          </a:lnTo>
                          <a:lnTo>
                            <a:pt x="1005" y="202"/>
                          </a:lnTo>
                          <a:lnTo>
                            <a:pt x="1005" y="202"/>
                          </a:lnTo>
                          <a:lnTo>
                            <a:pt x="1006" y="203"/>
                          </a:lnTo>
                          <a:lnTo>
                            <a:pt x="1006" y="200"/>
                          </a:lnTo>
                          <a:lnTo>
                            <a:pt x="1007" y="201"/>
                          </a:lnTo>
                          <a:lnTo>
                            <a:pt x="1007" y="201"/>
                          </a:lnTo>
                          <a:lnTo>
                            <a:pt x="1008" y="204"/>
                          </a:lnTo>
                          <a:lnTo>
                            <a:pt x="1008" y="202"/>
                          </a:lnTo>
                          <a:lnTo>
                            <a:pt x="1008" y="203"/>
                          </a:lnTo>
                          <a:lnTo>
                            <a:pt x="1009" y="205"/>
                          </a:lnTo>
                          <a:lnTo>
                            <a:pt x="1009" y="207"/>
                          </a:lnTo>
                          <a:lnTo>
                            <a:pt x="1010" y="208"/>
                          </a:lnTo>
                          <a:lnTo>
                            <a:pt x="1010" y="207"/>
                          </a:lnTo>
                          <a:lnTo>
                            <a:pt x="1010" y="208"/>
                          </a:lnTo>
                          <a:lnTo>
                            <a:pt x="1011" y="207"/>
                          </a:lnTo>
                          <a:lnTo>
                            <a:pt x="1011" y="203"/>
                          </a:lnTo>
                          <a:lnTo>
                            <a:pt x="1012" y="204"/>
                          </a:lnTo>
                          <a:lnTo>
                            <a:pt x="1012" y="202"/>
                          </a:lnTo>
                          <a:lnTo>
                            <a:pt x="1013" y="205"/>
                          </a:lnTo>
                          <a:lnTo>
                            <a:pt x="1013" y="206"/>
                          </a:lnTo>
                          <a:lnTo>
                            <a:pt x="1013" y="205"/>
                          </a:lnTo>
                          <a:lnTo>
                            <a:pt x="1014" y="208"/>
                          </a:lnTo>
                          <a:lnTo>
                            <a:pt x="1014" y="206"/>
                          </a:lnTo>
                          <a:lnTo>
                            <a:pt x="1015" y="202"/>
                          </a:lnTo>
                          <a:lnTo>
                            <a:pt x="1015" y="205"/>
                          </a:lnTo>
                          <a:lnTo>
                            <a:pt x="1015" y="203"/>
                          </a:lnTo>
                          <a:lnTo>
                            <a:pt x="1016" y="205"/>
                          </a:lnTo>
                          <a:lnTo>
                            <a:pt x="1016" y="204"/>
                          </a:lnTo>
                          <a:lnTo>
                            <a:pt x="1017" y="200"/>
                          </a:lnTo>
                          <a:lnTo>
                            <a:pt x="1017" y="201"/>
                          </a:lnTo>
                          <a:lnTo>
                            <a:pt x="1018" y="201"/>
                          </a:lnTo>
                          <a:lnTo>
                            <a:pt x="1018" y="201"/>
                          </a:lnTo>
                          <a:lnTo>
                            <a:pt x="1018" y="200"/>
                          </a:lnTo>
                          <a:lnTo>
                            <a:pt x="1019" y="202"/>
                          </a:lnTo>
                          <a:lnTo>
                            <a:pt x="1019" y="202"/>
                          </a:lnTo>
                          <a:lnTo>
                            <a:pt x="1020" y="200"/>
                          </a:lnTo>
                          <a:lnTo>
                            <a:pt x="1020" y="199"/>
                          </a:lnTo>
                          <a:lnTo>
                            <a:pt x="1020" y="197"/>
                          </a:lnTo>
                          <a:lnTo>
                            <a:pt x="1021" y="199"/>
                          </a:lnTo>
                          <a:lnTo>
                            <a:pt x="1021" y="202"/>
                          </a:lnTo>
                          <a:lnTo>
                            <a:pt x="1022" y="197"/>
                          </a:lnTo>
                          <a:lnTo>
                            <a:pt x="1022" y="204"/>
                          </a:lnTo>
                          <a:lnTo>
                            <a:pt x="1023" y="206"/>
                          </a:lnTo>
                          <a:lnTo>
                            <a:pt x="1023" y="205"/>
                          </a:lnTo>
                          <a:lnTo>
                            <a:pt x="1023" y="204"/>
                          </a:lnTo>
                          <a:lnTo>
                            <a:pt x="1024" y="206"/>
                          </a:lnTo>
                          <a:lnTo>
                            <a:pt x="1024" y="206"/>
                          </a:lnTo>
                          <a:lnTo>
                            <a:pt x="1025" y="206"/>
                          </a:lnTo>
                          <a:lnTo>
                            <a:pt x="1025" y="208"/>
                          </a:lnTo>
                          <a:lnTo>
                            <a:pt x="1025" y="208"/>
                          </a:lnTo>
                          <a:lnTo>
                            <a:pt x="1026" y="210"/>
                          </a:lnTo>
                          <a:lnTo>
                            <a:pt x="1026" y="208"/>
                          </a:lnTo>
                          <a:lnTo>
                            <a:pt x="1027" y="210"/>
                          </a:lnTo>
                          <a:lnTo>
                            <a:pt x="1027" y="208"/>
                          </a:lnTo>
                          <a:lnTo>
                            <a:pt x="1028" y="208"/>
                          </a:lnTo>
                          <a:lnTo>
                            <a:pt x="1028" y="206"/>
                          </a:lnTo>
                          <a:lnTo>
                            <a:pt x="1028" y="207"/>
                          </a:lnTo>
                          <a:lnTo>
                            <a:pt x="1029" y="209"/>
                          </a:lnTo>
                          <a:lnTo>
                            <a:pt x="1029" y="208"/>
                          </a:lnTo>
                          <a:lnTo>
                            <a:pt x="1030" y="207"/>
                          </a:lnTo>
                          <a:lnTo>
                            <a:pt x="1030" y="205"/>
                          </a:lnTo>
                          <a:lnTo>
                            <a:pt x="1030" y="203"/>
                          </a:lnTo>
                          <a:lnTo>
                            <a:pt x="1031" y="204"/>
                          </a:lnTo>
                          <a:lnTo>
                            <a:pt x="1031" y="203"/>
                          </a:lnTo>
                          <a:lnTo>
                            <a:pt x="1032" y="207"/>
                          </a:lnTo>
                          <a:lnTo>
                            <a:pt x="1032" y="207"/>
                          </a:lnTo>
                          <a:lnTo>
                            <a:pt x="1033" y="211"/>
                          </a:lnTo>
                          <a:lnTo>
                            <a:pt x="1033" y="208"/>
                          </a:lnTo>
                          <a:lnTo>
                            <a:pt x="1033" y="209"/>
                          </a:lnTo>
                          <a:lnTo>
                            <a:pt x="1034" y="207"/>
                          </a:lnTo>
                          <a:lnTo>
                            <a:pt x="1034" y="208"/>
                          </a:lnTo>
                          <a:lnTo>
                            <a:pt x="1035" y="210"/>
                          </a:lnTo>
                          <a:lnTo>
                            <a:pt x="1035" y="211"/>
                          </a:lnTo>
                          <a:lnTo>
                            <a:pt x="1035" y="213"/>
                          </a:lnTo>
                          <a:lnTo>
                            <a:pt x="1036" y="211"/>
                          </a:lnTo>
                          <a:lnTo>
                            <a:pt x="1036" y="212"/>
                          </a:lnTo>
                          <a:lnTo>
                            <a:pt x="1037" y="214"/>
                          </a:lnTo>
                          <a:lnTo>
                            <a:pt x="1037" y="214"/>
                          </a:lnTo>
                          <a:lnTo>
                            <a:pt x="1038" y="211"/>
                          </a:lnTo>
                          <a:lnTo>
                            <a:pt x="1038" y="215"/>
                          </a:lnTo>
                          <a:lnTo>
                            <a:pt x="1038" y="215"/>
                          </a:lnTo>
                          <a:lnTo>
                            <a:pt x="1039" y="214"/>
                          </a:lnTo>
                          <a:lnTo>
                            <a:pt x="1039" y="215"/>
                          </a:lnTo>
                          <a:lnTo>
                            <a:pt x="1040" y="216"/>
                          </a:lnTo>
                          <a:lnTo>
                            <a:pt x="1040" y="217"/>
                          </a:lnTo>
                          <a:lnTo>
                            <a:pt x="1040" y="216"/>
                          </a:lnTo>
                          <a:lnTo>
                            <a:pt x="1041" y="216"/>
                          </a:lnTo>
                          <a:lnTo>
                            <a:pt x="1041" y="213"/>
                          </a:lnTo>
                          <a:lnTo>
                            <a:pt x="1042" y="214"/>
                          </a:lnTo>
                          <a:lnTo>
                            <a:pt x="1042" y="214"/>
                          </a:lnTo>
                          <a:lnTo>
                            <a:pt x="1043" y="213"/>
                          </a:lnTo>
                          <a:lnTo>
                            <a:pt x="1043" y="213"/>
                          </a:lnTo>
                          <a:lnTo>
                            <a:pt x="1043" y="212"/>
                          </a:lnTo>
                          <a:lnTo>
                            <a:pt x="1044" y="210"/>
                          </a:lnTo>
                          <a:lnTo>
                            <a:pt x="1044" y="210"/>
                          </a:lnTo>
                          <a:lnTo>
                            <a:pt x="1045" y="210"/>
                          </a:lnTo>
                          <a:lnTo>
                            <a:pt x="1045" y="208"/>
                          </a:lnTo>
                          <a:lnTo>
                            <a:pt x="1045" y="210"/>
                          </a:lnTo>
                          <a:lnTo>
                            <a:pt x="1046" y="212"/>
                          </a:lnTo>
                          <a:lnTo>
                            <a:pt x="1046" y="213"/>
                          </a:lnTo>
                          <a:lnTo>
                            <a:pt x="1047" y="215"/>
                          </a:lnTo>
                          <a:lnTo>
                            <a:pt x="1047" y="213"/>
                          </a:lnTo>
                          <a:lnTo>
                            <a:pt x="1048" y="213"/>
                          </a:lnTo>
                          <a:lnTo>
                            <a:pt x="1048" y="213"/>
                          </a:lnTo>
                          <a:lnTo>
                            <a:pt x="1048" y="215"/>
                          </a:lnTo>
                          <a:lnTo>
                            <a:pt x="1049" y="216"/>
                          </a:lnTo>
                          <a:lnTo>
                            <a:pt x="1049" y="220"/>
                          </a:lnTo>
                          <a:lnTo>
                            <a:pt x="1050" y="220"/>
                          </a:lnTo>
                          <a:lnTo>
                            <a:pt x="1050" y="217"/>
                          </a:lnTo>
                          <a:lnTo>
                            <a:pt x="1050" y="218"/>
                          </a:lnTo>
                          <a:lnTo>
                            <a:pt x="1051" y="221"/>
                          </a:lnTo>
                          <a:lnTo>
                            <a:pt x="1051" y="221"/>
                          </a:lnTo>
                          <a:lnTo>
                            <a:pt x="1052" y="221"/>
                          </a:lnTo>
                          <a:lnTo>
                            <a:pt x="1052" y="220"/>
                          </a:lnTo>
                          <a:lnTo>
                            <a:pt x="1053" y="225"/>
                          </a:lnTo>
                          <a:lnTo>
                            <a:pt x="1053" y="225"/>
                          </a:lnTo>
                          <a:lnTo>
                            <a:pt x="1053" y="224"/>
                          </a:lnTo>
                          <a:lnTo>
                            <a:pt x="1054" y="224"/>
                          </a:lnTo>
                          <a:lnTo>
                            <a:pt x="1054" y="226"/>
                          </a:lnTo>
                          <a:lnTo>
                            <a:pt x="1055" y="226"/>
                          </a:lnTo>
                          <a:lnTo>
                            <a:pt x="1055" y="225"/>
                          </a:lnTo>
                          <a:lnTo>
                            <a:pt x="1055" y="226"/>
                          </a:lnTo>
                          <a:lnTo>
                            <a:pt x="1056" y="223"/>
                          </a:lnTo>
                          <a:lnTo>
                            <a:pt x="1056" y="222"/>
                          </a:lnTo>
                          <a:lnTo>
                            <a:pt x="1057" y="223"/>
                          </a:lnTo>
                          <a:lnTo>
                            <a:pt x="1057" y="222"/>
                          </a:lnTo>
                          <a:lnTo>
                            <a:pt x="1058" y="225"/>
                          </a:lnTo>
                          <a:lnTo>
                            <a:pt x="1058" y="223"/>
                          </a:lnTo>
                          <a:lnTo>
                            <a:pt x="1058" y="222"/>
                          </a:lnTo>
                          <a:lnTo>
                            <a:pt x="1059" y="221"/>
                          </a:lnTo>
                          <a:lnTo>
                            <a:pt x="1059" y="221"/>
                          </a:lnTo>
                          <a:lnTo>
                            <a:pt x="1060" y="220"/>
                          </a:lnTo>
                          <a:lnTo>
                            <a:pt x="1060" y="223"/>
                          </a:lnTo>
                          <a:lnTo>
                            <a:pt x="1060" y="223"/>
                          </a:lnTo>
                          <a:lnTo>
                            <a:pt x="1061" y="221"/>
                          </a:lnTo>
                          <a:lnTo>
                            <a:pt x="1061" y="221"/>
                          </a:lnTo>
                          <a:lnTo>
                            <a:pt x="1062" y="223"/>
                          </a:lnTo>
                          <a:lnTo>
                            <a:pt x="1062" y="223"/>
                          </a:lnTo>
                          <a:lnTo>
                            <a:pt x="1063" y="225"/>
                          </a:lnTo>
                          <a:lnTo>
                            <a:pt x="1063" y="225"/>
                          </a:lnTo>
                          <a:lnTo>
                            <a:pt x="1063" y="227"/>
                          </a:lnTo>
                          <a:lnTo>
                            <a:pt x="1064" y="224"/>
                          </a:lnTo>
                          <a:lnTo>
                            <a:pt x="1064" y="226"/>
                          </a:lnTo>
                          <a:lnTo>
                            <a:pt x="1065" y="226"/>
                          </a:lnTo>
                          <a:lnTo>
                            <a:pt x="1065" y="227"/>
                          </a:lnTo>
                          <a:lnTo>
                            <a:pt x="1065" y="228"/>
                          </a:lnTo>
                          <a:lnTo>
                            <a:pt x="1066" y="228"/>
                          </a:lnTo>
                          <a:lnTo>
                            <a:pt x="1066" y="232"/>
                          </a:lnTo>
                          <a:lnTo>
                            <a:pt x="1067" y="232"/>
                          </a:lnTo>
                          <a:lnTo>
                            <a:pt x="1067" y="233"/>
                          </a:lnTo>
                          <a:lnTo>
                            <a:pt x="1068" y="233"/>
                          </a:lnTo>
                          <a:lnTo>
                            <a:pt x="1068" y="232"/>
                          </a:lnTo>
                          <a:lnTo>
                            <a:pt x="1068" y="230"/>
                          </a:lnTo>
                          <a:lnTo>
                            <a:pt x="1069" y="233"/>
                          </a:lnTo>
                          <a:lnTo>
                            <a:pt x="1069" y="230"/>
                          </a:lnTo>
                          <a:lnTo>
                            <a:pt x="1070" y="231"/>
                          </a:lnTo>
                          <a:lnTo>
                            <a:pt x="1070" y="233"/>
                          </a:lnTo>
                          <a:lnTo>
                            <a:pt x="1070" y="230"/>
                          </a:lnTo>
                          <a:lnTo>
                            <a:pt x="1071" y="232"/>
                          </a:lnTo>
                          <a:lnTo>
                            <a:pt x="1071" y="231"/>
                          </a:lnTo>
                          <a:lnTo>
                            <a:pt x="1072" y="230"/>
                          </a:lnTo>
                          <a:lnTo>
                            <a:pt x="1072" y="229"/>
                          </a:lnTo>
                          <a:lnTo>
                            <a:pt x="1073" y="226"/>
                          </a:lnTo>
                          <a:lnTo>
                            <a:pt x="1073" y="228"/>
                          </a:lnTo>
                          <a:lnTo>
                            <a:pt x="1073" y="231"/>
                          </a:lnTo>
                          <a:lnTo>
                            <a:pt x="1074" y="230"/>
                          </a:lnTo>
                          <a:lnTo>
                            <a:pt x="1074" y="229"/>
                          </a:lnTo>
                          <a:lnTo>
                            <a:pt x="1075" y="225"/>
                          </a:lnTo>
                          <a:lnTo>
                            <a:pt x="1075" y="226"/>
                          </a:lnTo>
                          <a:lnTo>
                            <a:pt x="1075" y="231"/>
                          </a:lnTo>
                          <a:lnTo>
                            <a:pt x="1076" y="230"/>
                          </a:lnTo>
                          <a:lnTo>
                            <a:pt x="1076" y="229"/>
                          </a:lnTo>
                          <a:lnTo>
                            <a:pt x="1077" y="227"/>
                          </a:lnTo>
                          <a:lnTo>
                            <a:pt x="1077" y="229"/>
                          </a:lnTo>
                          <a:lnTo>
                            <a:pt x="1078" y="232"/>
                          </a:lnTo>
                          <a:lnTo>
                            <a:pt x="1078" y="227"/>
                          </a:lnTo>
                          <a:lnTo>
                            <a:pt x="1078" y="229"/>
                          </a:lnTo>
                          <a:lnTo>
                            <a:pt x="1079" y="232"/>
                          </a:lnTo>
                          <a:lnTo>
                            <a:pt x="1079" y="233"/>
                          </a:lnTo>
                          <a:lnTo>
                            <a:pt x="1080" y="231"/>
                          </a:lnTo>
                          <a:lnTo>
                            <a:pt x="1080" y="230"/>
                          </a:lnTo>
                          <a:lnTo>
                            <a:pt x="1080" y="230"/>
                          </a:lnTo>
                          <a:lnTo>
                            <a:pt x="1081" y="231"/>
                          </a:lnTo>
                          <a:lnTo>
                            <a:pt x="1081" y="231"/>
                          </a:lnTo>
                          <a:lnTo>
                            <a:pt x="1082" y="230"/>
                          </a:lnTo>
                          <a:lnTo>
                            <a:pt x="1082" y="232"/>
                          </a:lnTo>
                          <a:lnTo>
                            <a:pt x="1083" y="232"/>
                          </a:lnTo>
                          <a:lnTo>
                            <a:pt x="1083" y="233"/>
                          </a:lnTo>
                          <a:lnTo>
                            <a:pt x="1083" y="228"/>
                          </a:lnTo>
                          <a:lnTo>
                            <a:pt x="1084" y="229"/>
                          </a:lnTo>
                          <a:lnTo>
                            <a:pt x="1084" y="228"/>
                          </a:lnTo>
                          <a:lnTo>
                            <a:pt x="1085" y="226"/>
                          </a:lnTo>
                          <a:lnTo>
                            <a:pt x="1085" y="226"/>
                          </a:lnTo>
                          <a:lnTo>
                            <a:pt x="1085" y="227"/>
                          </a:lnTo>
                          <a:lnTo>
                            <a:pt x="1086" y="222"/>
                          </a:lnTo>
                          <a:lnTo>
                            <a:pt x="1086" y="224"/>
                          </a:lnTo>
                          <a:lnTo>
                            <a:pt x="1087" y="224"/>
                          </a:lnTo>
                          <a:lnTo>
                            <a:pt x="1087" y="223"/>
                          </a:lnTo>
                          <a:lnTo>
                            <a:pt x="1088" y="221"/>
                          </a:lnTo>
                          <a:lnTo>
                            <a:pt x="1088" y="226"/>
                          </a:lnTo>
                          <a:lnTo>
                            <a:pt x="1088" y="222"/>
                          </a:lnTo>
                          <a:lnTo>
                            <a:pt x="1089" y="222"/>
                          </a:lnTo>
                          <a:lnTo>
                            <a:pt x="1089" y="221"/>
                          </a:lnTo>
                          <a:lnTo>
                            <a:pt x="1090" y="222"/>
                          </a:lnTo>
                          <a:lnTo>
                            <a:pt x="1090" y="223"/>
                          </a:lnTo>
                          <a:lnTo>
                            <a:pt x="1090" y="226"/>
                          </a:lnTo>
                          <a:lnTo>
                            <a:pt x="1091" y="224"/>
                          </a:lnTo>
                          <a:lnTo>
                            <a:pt x="1091" y="228"/>
                          </a:lnTo>
                          <a:lnTo>
                            <a:pt x="1092" y="227"/>
                          </a:lnTo>
                          <a:lnTo>
                            <a:pt x="1092" y="224"/>
                          </a:lnTo>
                          <a:lnTo>
                            <a:pt x="1093" y="227"/>
                          </a:lnTo>
                          <a:lnTo>
                            <a:pt x="1093" y="229"/>
                          </a:lnTo>
                          <a:lnTo>
                            <a:pt x="1093" y="226"/>
                          </a:lnTo>
                          <a:lnTo>
                            <a:pt x="1094" y="226"/>
                          </a:lnTo>
                          <a:lnTo>
                            <a:pt x="1094" y="227"/>
                          </a:lnTo>
                          <a:lnTo>
                            <a:pt x="1095" y="227"/>
                          </a:lnTo>
                          <a:lnTo>
                            <a:pt x="1095" y="227"/>
                          </a:lnTo>
                          <a:lnTo>
                            <a:pt x="1095" y="224"/>
                          </a:lnTo>
                          <a:lnTo>
                            <a:pt x="1096" y="226"/>
                          </a:lnTo>
                          <a:lnTo>
                            <a:pt x="1096" y="224"/>
                          </a:lnTo>
                          <a:lnTo>
                            <a:pt x="1097" y="224"/>
                          </a:lnTo>
                          <a:lnTo>
                            <a:pt x="1097" y="221"/>
                          </a:lnTo>
                          <a:lnTo>
                            <a:pt x="1098" y="226"/>
                          </a:lnTo>
                          <a:lnTo>
                            <a:pt x="1098" y="221"/>
                          </a:lnTo>
                          <a:lnTo>
                            <a:pt x="1098" y="223"/>
                          </a:lnTo>
                          <a:lnTo>
                            <a:pt x="1099" y="222"/>
                          </a:lnTo>
                          <a:lnTo>
                            <a:pt x="1099" y="221"/>
                          </a:lnTo>
                          <a:lnTo>
                            <a:pt x="1100" y="219"/>
                          </a:lnTo>
                          <a:lnTo>
                            <a:pt x="1100" y="219"/>
                          </a:lnTo>
                          <a:lnTo>
                            <a:pt x="1100" y="220"/>
                          </a:lnTo>
                          <a:lnTo>
                            <a:pt x="1101" y="219"/>
                          </a:lnTo>
                          <a:lnTo>
                            <a:pt x="1101" y="219"/>
                          </a:lnTo>
                          <a:lnTo>
                            <a:pt x="1102" y="216"/>
                          </a:lnTo>
                          <a:lnTo>
                            <a:pt x="1102" y="220"/>
                          </a:lnTo>
                          <a:lnTo>
                            <a:pt x="1103" y="217"/>
                          </a:lnTo>
                          <a:lnTo>
                            <a:pt x="1103" y="218"/>
                          </a:lnTo>
                          <a:lnTo>
                            <a:pt x="1103" y="216"/>
                          </a:lnTo>
                          <a:lnTo>
                            <a:pt x="1104" y="218"/>
                          </a:lnTo>
                          <a:lnTo>
                            <a:pt x="1104" y="219"/>
                          </a:lnTo>
                          <a:lnTo>
                            <a:pt x="1105" y="224"/>
                          </a:lnTo>
                          <a:lnTo>
                            <a:pt x="1105" y="222"/>
                          </a:lnTo>
                          <a:lnTo>
                            <a:pt x="1105" y="221"/>
                          </a:lnTo>
                          <a:lnTo>
                            <a:pt x="1106" y="225"/>
                          </a:lnTo>
                          <a:lnTo>
                            <a:pt x="1106" y="226"/>
                          </a:lnTo>
                          <a:lnTo>
                            <a:pt x="1107" y="220"/>
                          </a:lnTo>
                          <a:lnTo>
                            <a:pt x="1107" y="224"/>
                          </a:lnTo>
                          <a:lnTo>
                            <a:pt x="1108" y="226"/>
                          </a:lnTo>
                          <a:lnTo>
                            <a:pt x="1108" y="228"/>
                          </a:lnTo>
                          <a:lnTo>
                            <a:pt x="1108" y="229"/>
                          </a:lnTo>
                          <a:lnTo>
                            <a:pt x="1109" y="230"/>
                          </a:lnTo>
                          <a:lnTo>
                            <a:pt x="1109" y="228"/>
                          </a:lnTo>
                          <a:lnTo>
                            <a:pt x="1110" y="227"/>
                          </a:lnTo>
                          <a:lnTo>
                            <a:pt x="1110" y="226"/>
                          </a:lnTo>
                          <a:lnTo>
                            <a:pt x="1110" y="226"/>
                          </a:lnTo>
                          <a:lnTo>
                            <a:pt x="1111" y="228"/>
                          </a:lnTo>
                          <a:lnTo>
                            <a:pt x="1111" y="227"/>
                          </a:lnTo>
                          <a:lnTo>
                            <a:pt x="1112" y="226"/>
                          </a:lnTo>
                          <a:lnTo>
                            <a:pt x="1112" y="225"/>
                          </a:lnTo>
                          <a:lnTo>
                            <a:pt x="1113" y="224"/>
                          </a:lnTo>
                          <a:lnTo>
                            <a:pt x="1113" y="224"/>
                          </a:lnTo>
                          <a:lnTo>
                            <a:pt x="1113" y="225"/>
                          </a:lnTo>
                          <a:lnTo>
                            <a:pt x="1114" y="224"/>
                          </a:lnTo>
                          <a:lnTo>
                            <a:pt x="1114" y="221"/>
                          </a:lnTo>
                          <a:lnTo>
                            <a:pt x="1115" y="221"/>
                          </a:lnTo>
                          <a:lnTo>
                            <a:pt x="1115" y="224"/>
                          </a:lnTo>
                          <a:lnTo>
                            <a:pt x="1115" y="220"/>
                          </a:lnTo>
                          <a:lnTo>
                            <a:pt x="1116" y="221"/>
                          </a:lnTo>
                          <a:lnTo>
                            <a:pt x="1116" y="220"/>
                          </a:lnTo>
                          <a:lnTo>
                            <a:pt x="1117" y="220"/>
                          </a:lnTo>
                          <a:lnTo>
                            <a:pt x="1117" y="221"/>
                          </a:lnTo>
                          <a:lnTo>
                            <a:pt x="1118" y="222"/>
                          </a:lnTo>
                          <a:lnTo>
                            <a:pt x="1118" y="222"/>
                          </a:lnTo>
                          <a:lnTo>
                            <a:pt x="1118" y="222"/>
                          </a:lnTo>
                          <a:lnTo>
                            <a:pt x="1119" y="221"/>
                          </a:lnTo>
                          <a:lnTo>
                            <a:pt x="1119" y="222"/>
                          </a:lnTo>
                          <a:lnTo>
                            <a:pt x="1120" y="224"/>
                          </a:lnTo>
                          <a:lnTo>
                            <a:pt x="1120" y="224"/>
                          </a:lnTo>
                          <a:lnTo>
                            <a:pt x="1120" y="224"/>
                          </a:lnTo>
                          <a:lnTo>
                            <a:pt x="1121" y="226"/>
                          </a:lnTo>
                          <a:lnTo>
                            <a:pt x="1121" y="224"/>
                          </a:lnTo>
                          <a:lnTo>
                            <a:pt x="1122" y="226"/>
                          </a:lnTo>
                          <a:lnTo>
                            <a:pt x="1122" y="227"/>
                          </a:lnTo>
                          <a:lnTo>
                            <a:pt x="1123" y="227"/>
                          </a:lnTo>
                          <a:lnTo>
                            <a:pt x="1123" y="226"/>
                          </a:lnTo>
                          <a:lnTo>
                            <a:pt x="1123" y="223"/>
                          </a:lnTo>
                          <a:lnTo>
                            <a:pt x="1124" y="225"/>
                          </a:lnTo>
                          <a:lnTo>
                            <a:pt x="1124" y="222"/>
                          </a:lnTo>
                          <a:lnTo>
                            <a:pt x="1125" y="221"/>
                          </a:lnTo>
                          <a:lnTo>
                            <a:pt x="1125" y="223"/>
                          </a:lnTo>
                          <a:lnTo>
                            <a:pt x="1125" y="218"/>
                          </a:lnTo>
                          <a:lnTo>
                            <a:pt x="1126" y="220"/>
                          </a:lnTo>
                          <a:lnTo>
                            <a:pt x="1126" y="219"/>
                          </a:lnTo>
                          <a:lnTo>
                            <a:pt x="1127" y="220"/>
                          </a:lnTo>
                          <a:lnTo>
                            <a:pt x="1127" y="217"/>
                          </a:lnTo>
                          <a:lnTo>
                            <a:pt x="1128" y="214"/>
                          </a:lnTo>
                          <a:lnTo>
                            <a:pt x="1128" y="215"/>
                          </a:lnTo>
                          <a:lnTo>
                            <a:pt x="1128" y="214"/>
                          </a:lnTo>
                          <a:lnTo>
                            <a:pt x="1129" y="217"/>
                          </a:lnTo>
                          <a:lnTo>
                            <a:pt x="1129" y="215"/>
                          </a:lnTo>
                          <a:lnTo>
                            <a:pt x="1130" y="214"/>
                          </a:lnTo>
                          <a:lnTo>
                            <a:pt x="1130" y="215"/>
                          </a:lnTo>
                          <a:lnTo>
                            <a:pt x="1130" y="218"/>
                          </a:lnTo>
                          <a:lnTo>
                            <a:pt x="1131" y="216"/>
                          </a:lnTo>
                          <a:lnTo>
                            <a:pt x="1131" y="217"/>
                          </a:lnTo>
                          <a:lnTo>
                            <a:pt x="1132" y="217"/>
                          </a:lnTo>
                          <a:lnTo>
                            <a:pt x="1132" y="219"/>
                          </a:lnTo>
                          <a:lnTo>
                            <a:pt x="1133" y="217"/>
                          </a:lnTo>
                          <a:lnTo>
                            <a:pt x="1133" y="217"/>
                          </a:lnTo>
                          <a:lnTo>
                            <a:pt x="1133" y="219"/>
                          </a:lnTo>
                          <a:lnTo>
                            <a:pt x="1134" y="220"/>
                          </a:lnTo>
                          <a:lnTo>
                            <a:pt x="1134" y="217"/>
                          </a:lnTo>
                          <a:lnTo>
                            <a:pt x="1135" y="217"/>
                          </a:lnTo>
                          <a:lnTo>
                            <a:pt x="1135" y="215"/>
                          </a:lnTo>
                          <a:lnTo>
                            <a:pt x="1135" y="218"/>
                          </a:lnTo>
                          <a:lnTo>
                            <a:pt x="1136" y="219"/>
                          </a:lnTo>
                          <a:lnTo>
                            <a:pt x="1136" y="219"/>
                          </a:lnTo>
                          <a:lnTo>
                            <a:pt x="1137" y="217"/>
                          </a:lnTo>
                          <a:lnTo>
                            <a:pt x="1137" y="218"/>
                          </a:lnTo>
                          <a:lnTo>
                            <a:pt x="1138" y="216"/>
                          </a:lnTo>
                          <a:lnTo>
                            <a:pt x="1138" y="217"/>
                          </a:lnTo>
                          <a:lnTo>
                            <a:pt x="1138" y="219"/>
                          </a:lnTo>
                          <a:lnTo>
                            <a:pt x="1139" y="217"/>
                          </a:lnTo>
                          <a:lnTo>
                            <a:pt x="1139" y="217"/>
                          </a:lnTo>
                          <a:lnTo>
                            <a:pt x="1140" y="217"/>
                          </a:lnTo>
                          <a:lnTo>
                            <a:pt x="1140" y="213"/>
                          </a:lnTo>
                          <a:lnTo>
                            <a:pt x="1140" y="215"/>
                          </a:lnTo>
                          <a:lnTo>
                            <a:pt x="1141" y="214"/>
                          </a:lnTo>
                          <a:lnTo>
                            <a:pt x="1141" y="214"/>
                          </a:lnTo>
                          <a:lnTo>
                            <a:pt x="1142" y="215"/>
                          </a:lnTo>
                          <a:lnTo>
                            <a:pt x="1142" y="214"/>
                          </a:lnTo>
                          <a:lnTo>
                            <a:pt x="1143" y="214"/>
                          </a:lnTo>
                          <a:lnTo>
                            <a:pt x="1143" y="211"/>
                          </a:lnTo>
                          <a:lnTo>
                            <a:pt x="1143" y="209"/>
                          </a:lnTo>
                          <a:lnTo>
                            <a:pt x="1144" y="213"/>
                          </a:lnTo>
                          <a:lnTo>
                            <a:pt x="1144" y="210"/>
                          </a:lnTo>
                          <a:lnTo>
                            <a:pt x="1145" y="209"/>
                          </a:lnTo>
                          <a:lnTo>
                            <a:pt x="1145" y="212"/>
                          </a:lnTo>
                          <a:lnTo>
                            <a:pt x="1145" y="209"/>
                          </a:lnTo>
                          <a:lnTo>
                            <a:pt x="1146" y="215"/>
                          </a:lnTo>
                          <a:lnTo>
                            <a:pt x="1146" y="216"/>
                          </a:lnTo>
                          <a:lnTo>
                            <a:pt x="1147" y="211"/>
                          </a:lnTo>
                          <a:lnTo>
                            <a:pt x="1147" y="211"/>
                          </a:lnTo>
                          <a:lnTo>
                            <a:pt x="1148" y="211"/>
                          </a:lnTo>
                          <a:lnTo>
                            <a:pt x="1148" y="212"/>
                          </a:lnTo>
                          <a:lnTo>
                            <a:pt x="1148" y="213"/>
                          </a:lnTo>
                          <a:lnTo>
                            <a:pt x="1149" y="211"/>
                          </a:lnTo>
                          <a:lnTo>
                            <a:pt x="1149" y="213"/>
                          </a:lnTo>
                          <a:lnTo>
                            <a:pt x="1150" y="212"/>
                          </a:lnTo>
                          <a:lnTo>
                            <a:pt x="1150" y="215"/>
                          </a:lnTo>
                          <a:lnTo>
                            <a:pt x="1150" y="216"/>
                          </a:lnTo>
                          <a:lnTo>
                            <a:pt x="1151" y="216"/>
                          </a:lnTo>
                          <a:lnTo>
                            <a:pt x="1151" y="218"/>
                          </a:lnTo>
                          <a:lnTo>
                            <a:pt x="1152" y="215"/>
                          </a:lnTo>
                          <a:lnTo>
                            <a:pt x="1152" y="214"/>
                          </a:lnTo>
                          <a:lnTo>
                            <a:pt x="1153" y="211"/>
                          </a:lnTo>
                          <a:lnTo>
                            <a:pt x="1153" y="212"/>
                          </a:lnTo>
                          <a:lnTo>
                            <a:pt x="1153" y="214"/>
                          </a:lnTo>
                          <a:lnTo>
                            <a:pt x="1154" y="213"/>
                          </a:lnTo>
                          <a:lnTo>
                            <a:pt x="1154" y="214"/>
                          </a:lnTo>
                          <a:lnTo>
                            <a:pt x="1155" y="215"/>
                          </a:lnTo>
                          <a:lnTo>
                            <a:pt x="1155" y="218"/>
                          </a:lnTo>
                          <a:lnTo>
                            <a:pt x="1155" y="217"/>
                          </a:lnTo>
                          <a:lnTo>
                            <a:pt x="1156" y="214"/>
                          </a:lnTo>
                          <a:lnTo>
                            <a:pt x="1156" y="212"/>
                          </a:lnTo>
                          <a:lnTo>
                            <a:pt x="1157" y="212"/>
                          </a:lnTo>
                          <a:lnTo>
                            <a:pt x="1157" y="214"/>
                          </a:lnTo>
                          <a:lnTo>
                            <a:pt x="1158" y="214"/>
                          </a:lnTo>
                          <a:lnTo>
                            <a:pt x="1158" y="215"/>
                          </a:lnTo>
                          <a:lnTo>
                            <a:pt x="1158" y="213"/>
                          </a:lnTo>
                          <a:lnTo>
                            <a:pt x="1159" y="214"/>
                          </a:lnTo>
                          <a:lnTo>
                            <a:pt x="1159" y="210"/>
                          </a:lnTo>
                          <a:lnTo>
                            <a:pt x="1160" y="212"/>
                          </a:lnTo>
                          <a:lnTo>
                            <a:pt x="1160" y="212"/>
                          </a:lnTo>
                          <a:lnTo>
                            <a:pt x="1160" y="209"/>
                          </a:lnTo>
                          <a:lnTo>
                            <a:pt x="1161" y="212"/>
                          </a:lnTo>
                          <a:lnTo>
                            <a:pt x="1161" y="212"/>
                          </a:lnTo>
                          <a:lnTo>
                            <a:pt x="1162" y="214"/>
                          </a:lnTo>
                          <a:lnTo>
                            <a:pt x="1162" y="215"/>
                          </a:lnTo>
                          <a:lnTo>
                            <a:pt x="1163" y="216"/>
                          </a:lnTo>
                          <a:lnTo>
                            <a:pt x="1163" y="216"/>
                          </a:lnTo>
                          <a:lnTo>
                            <a:pt x="1163" y="215"/>
                          </a:lnTo>
                          <a:lnTo>
                            <a:pt x="1164" y="216"/>
                          </a:lnTo>
                          <a:lnTo>
                            <a:pt x="1164" y="219"/>
                          </a:lnTo>
                          <a:lnTo>
                            <a:pt x="1165" y="220"/>
                          </a:lnTo>
                          <a:lnTo>
                            <a:pt x="1165" y="216"/>
                          </a:lnTo>
                          <a:lnTo>
                            <a:pt x="1165" y="215"/>
                          </a:lnTo>
                          <a:lnTo>
                            <a:pt x="1166" y="217"/>
                          </a:lnTo>
                          <a:lnTo>
                            <a:pt x="1166" y="213"/>
                          </a:lnTo>
                          <a:lnTo>
                            <a:pt x="1167" y="215"/>
                          </a:lnTo>
                          <a:lnTo>
                            <a:pt x="1167" y="216"/>
                          </a:lnTo>
                          <a:lnTo>
                            <a:pt x="1168" y="214"/>
                          </a:lnTo>
                          <a:lnTo>
                            <a:pt x="1168" y="212"/>
                          </a:lnTo>
                          <a:lnTo>
                            <a:pt x="1168" y="212"/>
                          </a:lnTo>
                          <a:lnTo>
                            <a:pt x="1169" y="208"/>
                          </a:lnTo>
                          <a:lnTo>
                            <a:pt x="1169" y="211"/>
                          </a:lnTo>
                          <a:lnTo>
                            <a:pt x="1170" y="213"/>
                          </a:lnTo>
                          <a:lnTo>
                            <a:pt x="1170" y="210"/>
                          </a:lnTo>
                          <a:lnTo>
                            <a:pt x="1170" y="213"/>
                          </a:lnTo>
                          <a:lnTo>
                            <a:pt x="1171" y="212"/>
                          </a:lnTo>
                          <a:lnTo>
                            <a:pt x="1171" y="209"/>
                          </a:lnTo>
                          <a:lnTo>
                            <a:pt x="1172" y="210"/>
                          </a:lnTo>
                          <a:lnTo>
                            <a:pt x="1172" y="211"/>
                          </a:lnTo>
                          <a:lnTo>
                            <a:pt x="1173" y="213"/>
                          </a:lnTo>
                          <a:lnTo>
                            <a:pt x="1173" y="211"/>
                          </a:lnTo>
                          <a:lnTo>
                            <a:pt x="1173" y="210"/>
                          </a:lnTo>
                          <a:lnTo>
                            <a:pt x="1174" y="212"/>
                          </a:lnTo>
                          <a:lnTo>
                            <a:pt x="1174" y="214"/>
                          </a:lnTo>
                          <a:lnTo>
                            <a:pt x="1175" y="213"/>
                          </a:lnTo>
                          <a:lnTo>
                            <a:pt x="1175" y="214"/>
                          </a:lnTo>
                          <a:lnTo>
                            <a:pt x="1175" y="214"/>
                          </a:lnTo>
                          <a:lnTo>
                            <a:pt x="1176" y="215"/>
                          </a:lnTo>
                          <a:lnTo>
                            <a:pt x="1176" y="214"/>
                          </a:lnTo>
                          <a:lnTo>
                            <a:pt x="1177" y="215"/>
                          </a:lnTo>
                          <a:lnTo>
                            <a:pt x="1177" y="214"/>
                          </a:lnTo>
                          <a:lnTo>
                            <a:pt x="1178" y="216"/>
                          </a:lnTo>
                          <a:lnTo>
                            <a:pt x="1178" y="216"/>
                          </a:lnTo>
                          <a:lnTo>
                            <a:pt x="1178" y="216"/>
                          </a:lnTo>
                          <a:lnTo>
                            <a:pt x="1179" y="217"/>
                          </a:lnTo>
                          <a:lnTo>
                            <a:pt x="1179" y="215"/>
                          </a:lnTo>
                          <a:lnTo>
                            <a:pt x="1180" y="217"/>
                          </a:lnTo>
                          <a:lnTo>
                            <a:pt x="1180" y="216"/>
                          </a:lnTo>
                          <a:lnTo>
                            <a:pt x="1180" y="216"/>
                          </a:lnTo>
                          <a:lnTo>
                            <a:pt x="1181" y="210"/>
                          </a:lnTo>
                          <a:lnTo>
                            <a:pt x="1181" y="212"/>
                          </a:lnTo>
                          <a:lnTo>
                            <a:pt x="1182" y="213"/>
                          </a:lnTo>
                          <a:lnTo>
                            <a:pt x="1182" y="210"/>
                          </a:lnTo>
                          <a:lnTo>
                            <a:pt x="1183" y="208"/>
                          </a:lnTo>
                          <a:lnTo>
                            <a:pt x="1183" y="211"/>
                          </a:lnTo>
                          <a:lnTo>
                            <a:pt x="1183" y="207"/>
                          </a:lnTo>
                          <a:lnTo>
                            <a:pt x="1184" y="205"/>
                          </a:lnTo>
                          <a:lnTo>
                            <a:pt x="1184" y="206"/>
                          </a:lnTo>
                          <a:lnTo>
                            <a:pt x="1185" y="205"/>
                          </a:lnTo>
                          <a:lnTo>
                            <a:pt x="1185" y="208"/>
                          </a:lnTo>
                          <a:lnTo>
                            <a:pt x="1185" y="207"/>
                          </a:lnTo>
                          <a:lnTo>
                            <a:pt x="1186" y="207"/>
                          </a:lnTo>
                          <a:lnTo>
                            <a:pt x="1186" y="207"/>
                          </a:lnTo>
                          <a:lnTo>
                            <a:pt x="1187" y="205"/>
                          </a:lnTo>
                          <a:lnTo>
                            <a:pt x="1187" y="209"/>
                          </a:lnTo>
                          <a:lnTo>
                            <a:pt x="1188" y="206"/>
                          </a:lnTo>
                          <a:lnTo>
                            <a:pt x="1188" y="208"/>
                          </a:lnTo>
                          <a:lnTo>
                            <a:pt x="1188" y="211"/>
                          </a:lnTo>
                          <a:lnTo>
                            <a:pt x="1189" y="209"/>
                          </a:lnTo>
                          <a:lnTo>
                            <a:pt x="1189" y="210"/>
                          </a:lnTo>
                          <a:lnTo>
                            <a:pt x="1190" y="209"/>
                          </a:lnTo>
                          <a:lnTo>
                            <a:pt x="1190" y="210"/>
                          </a:lnTo>
                          <a:lnTo>
                            <a:pt x="1190" y="209"/>
                          </a:lnTo>
                          <a:lnTo>
                            <a:pt x="1191" y="210"/>
                          </a:lnTo>
                          <a:lnTo>
                            <a:pt x="1191" y="210"/>
                          </a:lnTo>
                          <a:lnTo>
                            <a:pt x="1192" y="208"/>
                          </a:lnTo>
                          <a:lnTo>
                            <a:pt x="1192" y="209"/>
                          </a:lnTo>
                          <a:lnTo>
                            <a:pt x="1193" y="208"/>
                          </a:lnTo>
                          <a:lnTo>
                            <a:pt x="1193" y="207"/>
                          </a:lnTo>
                          <a:lnTo>
                            <a:pt x="1193" y="208"/>
                          </a:lnTo>
                          <a:lnTo>
                            <a:pt x="1194" y="206"/>
                          </a:lnTo>
                          <a:lnTo>
                            <a:pt x="1194" y="205"/>
                          </a:lnTo>
                          <a:lnTo>
                            <a:pt x="1195" y="205"/>
                          </a:lnTo>
                          <a:lnTo>
                            <a:pt x="1195" y="205"/>
                          </a:lnTo>
                          <a:lnTo>
                            <a:pt x="1195" y="207"/>
                          </a:lnTo>
                          <a:lnTo>
                            <a:pt x="1196" y="208"/>
                          </a:lnTo>
                          <a:lnTo>
                            <a:pt x="1196" y="204"/>
                          </a:lnTo>
                          <a:lnTo>
                            <a:pt x="1197" y="205"/>
                          </a:lnTo>
                          <a:lnTo>
                            <a:pt x="1197" y="206"/>
                          </a:lnTo>
                          <a:lnTo>
                            <a:pt x="1198" y="206"/>
                          </a:lnTo>
                          <a:lnTo>
                            <a:pt x="1198" y="207"/>
                          </a:lnTo>
                          <a:lnTo>
                            <a:pt x="1198" y="208"/>
                          </a:lnTo>
                          <a:lnTo>
                            <a:pt x="1199" y="208"/>
                          </a:lnTo>
                          <a:lnTo>
                            <a:pt x="1199" y="208"/>
                          </a:lnTo>
                          <a:lnTo>
                            <a:pt x="1200" y="209"/>
                          </a:lnTo>
                          <a:lnTo>
                            <a:pt x="1200" y="205"/>
                          </a:lnTo>
                          <a:lnTo>
                            <a:pt x="1200" y="207"/>
                          </a:lnTo>
                          <a:lnTo>
                            <a:pt x="1201" y="205"/>
                          </a:lnTo>
                          <a:lnTo>
                            <a:pt x="1201" y="207"/>
                          </a:lnTo>
                          <a:lnTo>
                            <a:pt x="1202" y="207"/>
                          </a:lnTo>
                          <a:lnTo>
                            <a:pt x="1202" y="208"/>
                          </a:lnTo>
                          <a:lnTo>
                            <a:pt x="1203" y="209"/>
                          </a:lnTo>
                          <a:lnTo>
                            <a:pt x="1203" y="210"/>
                          </a:lnTo>
                          <a:lnTo>
                            <a:pt x="1203" y="213"/>
                          </a:lnTo>
                          <a:lnTo>
                            <a:pt x="1204" y="210"/>
                          </a:lnTo>
                          <a:lnTo>
                            <a:pt x="1204" y="211"/>
                          </a:lnTo>
                          <a:lnTo>
                            <a:pt x="1205" y="211"/>
                          </a:lnTo>
                          <a:lnTo>
                            <a:pt x="1205" y="212"/>
                          </a:lnTo>
                          <a:lnTo>
                            <a:pt x="1205" y="212"/>
                          </a:lnTo>
                          <a:lnTo>
                            <a:pt x="1206" y="212"/>
                          </a:lnTo>
                          <a:lnTo>
                            <a:pt x="1206" y="215"/>
                          </a:lnTo>
                          <a:lnTo>
                            <a:pt x="1207" y="214"/>
                          </a:lnTo>
                          <a:lnTo>
                            <a:pt x="1207" y="218"/>
                          </a:lnTo>
                          <a:lnTo>
                            <a:pt x="1208" y="213"/>
                          </a:lnTo>
                          <a:lnTo>
                            <a:pt x="1208" y="214"/>
                          </a:lnTo>
                          <a:lnTo>
                            <a:pt x="1208" y="214"/>
                          </a:lnTo>
                          <a:lnTo>
                            <a:pt x="1209" y="211"/>
                          </a:lnTo>
                          <a:lnTo>
                            <a:pt x="1209" y="210"/>
                          </a:lnTo>
                          <a:lnTo>
                            <a:pt x="1210" y="212"/>
                          </a:lnTo>
                          <a:lnTo>
                            <a:pt x="1210" y="210"/>
                          </a:lnTo>
                          <a:lnTo>
                            <a:pt x="1210" y="210"/>
                          </a:lnTo>
                          <a:lnTo>
                            <a:pt x="1211" y="212"/>
                          </a:lnTo>
                          <a:lnTo>
                            <a:pt x="1211" y="211"/>
                          </a:lnTo>
                          <a:lnTo>
                            <a:pt x="1212" y="206"/>
                          </a:lnTo>
                          <a:lnTo>
                            <a:pt x="1212" y="207"/>
                          </a:lnTo>
                          <a:lnTo>
                            <a:pt x="1213" y="208"/>
                          </a:lnTo>
                          <a:lnTo>
                            <a:pt x="1213" y="205"/>
                          </a:lnTo>
                          <a:lnTo>
                            <a:pt x="1213" y="208"/>
                          </a:lnTo>
                          <a:lnTo>
                            <a:pt x="1214" y="207"/>
                          </a:lnTo>
                          <a:lnTo>
                            <a:pt x="1214" y="204"/>
                          </a:lnTo>
                          <a:lnTo>
                            <a:pt x="1215" y="207"/>
                          </a:lnTo>
                          <a:lnTo>
                            <a:pt x="1215" y="208"/>
                          </a:lnTo>
                          <a:lnTo>
                            <a:pt x="1215" y="212"/>
                          </a:lnTo>
                          <a:lnTo>
                            <a:pt x="1216" y="214"/>
                          </a:lnTo>
                          <a:lnTo>
                            <a:pt x="1216" y="215"/>
                          </a:lnTo>
                          <a:lnTo>
                            <a:pt x="1217" y="213"/>
                          </a:lnTo>
                          <a:lnTo>
                            <a:pt x="1217" y="217"/>
                          </a:lnTo>
                          <a:lnTo>
                            <a:pt x="1218" y="218"/>
                          </a:lnTo>
                          <a:lnTo>
                            <a:pt x="1218" y="218"/>
                          </a:lnTo>
                          <a:lnTo>
                            <a:pt x="1218" y="217"/>
                          </a:lnTo>
                          <a:lnTo>
                            <a:pt x="1219" y="216"/>
                          </a:lnTo>
                          <a:lnTo>
                            <a:pt x="1219" y="217"/>
                          </a:lnTo>
                          <a:lnTo>
                            <a:pt x="1220" y="216"/>
                          </a:lnTo>
                          <a:lnTo>
                            <a:pt x="1220" y="214"/>
                          </a:lnTo>
                          <a:lnTo>
                            <a:pt x="1220" y="216"/>
                          </a:lnTo>
                          <a:lnTo>
                            <a:pt x="1221" y="219"/>
                          </a:lnTo>
                          <a:lnTo>
                            <a:pt x="1221" y="219"/>
                          </a:lnTo>
                          <a:lnTo>
                            <a:pt x="1222" y="219"/>
                          </a:lnTo>
                          <a:lnTo>
                            <a:pt x="1222" y="218"/>
                          </a:lnTo>
                          <a:lnTo>
                            <a:pt x="1223" y="217"/>
                          </a:lnTo>
                          <a:lnTo>
                            <a:pt x="1223" y="217"/>
                          </a:lnTo>
                          <a:lnTo>
                            <a:pt x="1223" y="215"/>
                          </a:lnTo>
                          <a:lnTo>
                            <a:pt x="1224" y="215"/>
                          </a:lnTo>
                          <a:lnTo>
                            <a:pt x="1224" y="217"/>
                          </a:lnTo>
                          <a:lnTo>
                            <a:pt x="1225" y="212"/>
                          </a:lnTo>
                          <a:lnTo>
                            <a:pt x="1225" y="214"/>
                          </a:lnTo>
                          <a:lnTo>
                            <a:pt x="1225" y="214"/>
                          </a:lnTo>
                          <a:lnTo>
                            <a:pt x="1226" y="213"/>
                          </a:lnTo>
                          <a:lnTo>
                            <a:pt x="1226" y="213"/>
                          </a:lnTo>
                          <a:lnTo>
                            <a:pt x="1227" y="210"/>
                          </a:lnTo>
                          <a:lnTo>
                            <a:pt x="1227" y="210"/>
                          </a:lnTo>
                          <a:lnTo>
                            <a:pt x="1228" y="213"/>
                          </a:lnTo>
                          <a:lnTo>
                            <a:pt x="1228" y="213"/>
                          </a:lnTo>
                          <a:lnTo>
                            <a:pt x="1228" y="216"/>
                          </a:lnTo>
                          <a:lnTo>
                            <a:pt x="1229" y="215"/>
                          </a:lnTo>
                          <a:lnTo>
                            <a:pt x="1229" y="216"/>
                          </a:lnTo>
                          <a:lnTo>
                            <a:pt x="1230" y="217"/>
                          </a:lnTo>
                          <a:lnTo>
                            <a:pt x="1230" y="219"/>
                          </a:lnTo>
                          <a:lnTo>
                            <a:pt x="1230" y="219"/>
                          </a:lnTo>
                          <a:lnTo>
                            <a:pt x="1231" y="220"/>
                          </a:lnTo>
                          <a:lnTo>
                            <a:pt x="1231" y="220"/>
                          </a:lnTo>
                          <a:lnTo>
                            <a:pt x="1232" y="220"/>
                          </a:lnTo>
                          <a:lnTo>
                            <a:pt x="1232" y="222"/>
                          </a:lnTo>
                          <a:lnTo>
                            <a:pt x="1233" y="220"/>
                          </a:lnTo>
                          <a:lnTo>
                            <a:pt x="1233" y="217"/>
                          </a:lnTo>
                          <a:lnTo>
                            <a:pt x="1233" y="221"/>
                          </a:lnTo>
                          <a:lnTo>
                            <a:pt x="1234" y="219"/>
                          </a:lnTo>
                          <a:lnTo>
                            <a:pt x="1234" y="222"/>
                          </a:lnTo>
                          <a:lnTo>
                            <a:pt x="1235" y="224"/>
                          </a:lnTo>
                          <a:lnTo>
                            <a:pt x="1235" y="220"/>
                          </a:lnTo>
                          <a:lnTo>
                            <a:pt x="1235" y="221"/>
                          </a:lnTo>
                          <a:lnTo>
                            <a:pt x="1236" y="220"/>
                          </a:lnTo>
                          <a:lnTo>
                            <a:pt x="1236" y="219"/>
                          </a:lnTo>
                          <a:lnTo>
                            <a:pt x="1237" y="219"/>
                          </a:lnTo>
                          <a:lnTo>
                            <a:pt x="1237" y="217"/>
                          </a:lnTo>
                          <a:lnTo>
                            <a:pt x="1238" y="220"/>
                          </a:lnTo>
                          <a:lnTo>
                            <a:pt x="1238" y="218"/>
                          </a:lnTo>
                          <a:lnTo>
                            <a:pt x="1238" y="216"/>
                          </a:lnTo>
                          <a:lnTo>
                            <a:pt x="1239" y="214"/>
                          </a:lnTo>
                          <a:lnTo>
                            <a:pt x="1239" y="212"/>
                          </a:lnTo>
                          <a:lnTo>
                            <a:pt x="1240" y="212"/>
                          </a:lnTo>
                          <a:lnTo>
                            <a:pt x="1240" y="212"/>
                          </a:lnTo>
                          <a:lnTo>
                            <a:pt x="1240" y="213"/>
                          </a:lnTo>
                          <a:lnTo>
                            <a:pt x="1241" y="213"/>
                          </a:lnTo>
                          <a:lnTo>
                            <a:pt x="1241" y="215"/>
                          </a:lnTo>
                          <a:lnTo>
                            <a:pt x="1242" y="213"/>
                          </a:lnTo>
                          <a:lnTo>
                            <a:pt x="1242" y="214"/>
                          </a:lnTo>
                          <a:lnTo>
                            <a:pt x="1243" y="215"/>
                          </a:lnTo>
                          <a:lnTo>
                            <a:pt x="1243" y="216"/>
                          </a:lnTo>
                          <a:lnTo>
                            <a:pt x="1243" y="214"/>
                          </a:lnTo>
                          <a:lnTo>
                            <a:pt x="1244" y="215"/>
                          </a:lnTo>
                          <a:lnTo>
                            <a:pt x="1244" y="216"/>
                          </a:lnTo>
                          <a:lnTo>
                            <a:pt x="1245" y="213"/>
                          </a:lnTo>
                          <a:lnTo>
                            <a:pt x="1245" y="216"/>
                          </a:lnTo>
                          <a:lnTo>
                            <a:pt x="1245" y="216"/>
                          </a:lnTo>
                          <a:lnTo>
                            <a:pt x="1246" y="218"/>
                          </a:lnTo>
                          <a:lnTo>
                            <a:pt x="1246" y="215"/>
                          </a:lnTo>
                          <a:lnTo>
                            <a:pt x="1247" y="215"/>
                          </a:lnTo>
                          <a:lnTo>
                            <a:pt x="1247" y="217"/>
                          </a:lnTo>
                          <a:lnTo>
                            <a:pt x="1248" y="219"/>
                          </a:lnTo>
                          <a:lnTo>
                            <a:pt x="1248" y="220"/>
                          </a:lnTo>
                          <a:lnTo>
                            <a:pt x="1248" y="221"/>
                          </a:lnTo>
                          <a:lnTo>
                            <a:pt x="1249" y="221"/>
                          </a:lnTo>
                          <a:lnTo>
                            <a:pt x="1249" y="221"/>
                          </a:lnTo>
                          <a:lnTo>
                            <a:pt x="1250" y="221"/>
                          </a:lnTo>
                          <a:lnTo>
                            <a:pt x="1250" y="219"/>
                          </a:lnTo>
                          <a:lnTo>
                            <a:pt x="1250" y="220"/>
                          </a:lnTo>
                          <a:lnTo>
                            <a:pt x="1251" y="219"/>
                          </a:lnTo>
                          <a:lnTo>
                            <a:pt x="1251" y="219"/>
                          </a:lnTo>
                          <a:lnTo>
                            <a:pt x="1252" y="218"/>
                          </a:lnTo>
                          <a:lnTo>
                            <a:pt x="1252" y="218"/>
                          </a:lnTo>
                          <a:lnTo>
                            <a:pt x="1253" y="218"/>
                          </a:lnTo>
                          <a:lnTo>
                            <a:pt x="1253" y="219"/>
                          </a:lnTo>
                          <a:lnTo>
                            <a:pt x="1253" y="221"/>
                          </a:lnTo>
                          <a:lnTo>
                            <a:pt x="1254" y="218"/>
                          </a:lnTo>
                          <a:lnTo>
                            <a:pt x="1254" y="217"/>
                          </a:lnTo>
                          <a:lnTo>
                            <a:pt x="1255" y="215"/>
                          </a:lnTo>
                          <a:lnTo>
                            <a:pt x="1255" y="215"/>
                          </a:lnTo>
                          <a:lnTo>
                            <a:pt x="1255" y="215"/>
                          </a:lnTo>
                          <a:lnTo>
                            <a:pt x="1256" y="216"/>
                          </a:lnTo>
                          <a:lnTo>
                            <a:pt x="1256" y="216"/>
                          </a:lnTo>
                          <a:lnTo>
                            <a:pt x="1257" y="216"/>
                          </a:lnTo>
                          <a:lnTo>
                            <a:pt x="1257" y="216"/>
                          </a:lnTo>
                          <a:lnTo>
                            <a:pt x="1258" y="217"/>
                          </a:lnTo>
                          <a:lnTo>
                            <a:pt x="1258" y="216"/>
                          </a:lnTo>
                          <a:lnTo>
                            <a:pt x="1258" y="217"/>
                          </a:lnTo>
                          <a:lnTo>
                            <a:pt x="1259" y="218"/>
                          </a:lnTo>
                          <a:lnTo>
                            <a:pt x="1259" y="218"/>
                          </a:lnTo>
                          <a:lnTo>
                            <a:pt x="1260" y="220"/>
                          </a:lnTo>
                          <a:lnTo>
                            <a:pt x="1260" y="219"/>
                          </a:lnTo>
                          <a:lnTo>
                            <a:pt x="1260" y="219"/>
                          </a:lnTo>
                          <a:lnTo>
                            <a:pt x="1261" y="220"/>
                          </a:lnTo>
                          <a:lnTo>
                            <a:pt x="1261" y="219"/>
                          </a:lnTo>
                          <a:lnTo>
                            <a:pt x="1262" y="219"/>
                          </a:lnTo>
                          <a:lnTo>
                            <a:pt x="1262" y="218"/>
                          </a:lnTo>
                          <a:lnTo>
                            <a:pt x="1263" y="219"/>
                          </a:lnTo>
                          <a:lnTo>
                            <a:pt x="1263" y="219"/>
                          </a:lnTo>
                          <a:lnTo>
                            <a:pt x="1263" y="222"/>
                          </a:lnTo>
                          <a:lnTo>
                            <a:pt x="1264" y="223"/>
                          </a:lnTo>
                          <a:lnTo>
                            <a:pt x="1264" y="221"/>
                          </a:lnTo>
                          <a:lnTo>
                            <a:pt x="1265" y="222"/>
                          </a:lnTo>
                          <a:lnTo>
                            <a:pt x="1265" y="223"/>
                          </a:lnTo>
                          <a:lnTo>
                            <a:pt x="1265" y="223"/>
                          </a:lnTo>
                          <a:lnTo>
                            <a:pt x="1266" y="222"/>
                          </a:lnTo>
                          <a:lnTo>
                            <a:pt x="1266" y="222"/>
                          </a:lnTo>
                          <a:lnTo>
                            <a:pt x="1267" y="223"/>
                          </a:lnTo>
                          <a:lnTo>
                            <a:pt x="1267" y="221"/>
                          </a:lnTo>
                          <a:lnTo>
                            <a:pt x="1268" y="218"/>
                          </a:lnTo>
                          <a:lnTo>
                            <a:pt x="1268" y="221"/>
                          </a:lnTo>
                          <a:lnTo>
                            <a:pt x="1268" y="219"/>
                          </a:lnTo>
                          <a:lnTo>
                            <a:pt x="1269" y="223"/>
                          </a:lnTo>
                          <a:lnTo>
                            <a:pt x="1269" y="221"/>
                          </a:lnTo>
                          <a:lnTo>
                            <a:pt x="1270" y="219"/>
                          </a:lnTo>
                          <a:lnTo>
                            <a:pt x="1270" y="221"/>
                          </a:lnTo>
                          <a:lnTo>
                            <a:pt x="1270" y="224"/>
                          </a:lnTo>
                          <a:lnTo>
                            <a:pt x="1271" y="223"/>
                          </a:lnTo>
                          <a:lnTo>
                            <a:pt x="1271" y="220"/>
                          </a:lnTo>
                          <a:lnTo>
                            <a:pt x="1272" y="221"/>
                          </a:lnTo>
                          <a:lnTo>
                            <a:pt x="1272" y="221"/>
                          </a:lnTo>
                          <a:lnTo>
                            <a:pt x="1273" y="224"/>
                          </a:lnTo>
                          <a:lnTo>
                            <a:pt x="1273" y="222"/>
                          </a:lnTo>
                          <a:lnTo>
                            <a:pt x="1273" y="223"/>
                          </a:lnTo>
                          <a:lnTo>
                            <a:pt x="1274" y="224"/>
                          </a:lnTo>
                          <a:lnTo>
                            <a:pt x="1274" y="223"/>
                          </a:lnTo>
                          <a:lnTo>
                            <a:pt x="1275" y="226"/>
                          </a:lnTo>
                          <a:lnTo>
                            <a:pt x="1275" y="226"/>
                          </a:lnTo>
                          <a:lnTo>
                            <a:pt x="1275" y="225"/>
                          </a:lnTo>
                          <a:lnTo>
                            <a:pt x="1276" y="225"/>
                          </a:lnTo>
                          <a:lnTo>
                            <a:pt x="1276" y="224"/>
                          </a:lnTo>
                          <a:lnTo>
                            <a:pt x="1277" y="223"/>
                          </a:lnTo>
                          <a:lnTo>
                            <a:pt x="1277" y="224"/>
                          </a:lnTo>
                          <a:lnTo>
                            <a:pt x="1278" y="225"/>
                          </a:lnTo>
                          <a:lnTo>
                            <a:pt x="1278" y="224"/>
                          </a:lnTo>
                          <a:lnTo>
                            <a:pt x="1278" y="224"/>
                          </a:lnTo>
                          <a:lnTo>
                            <a:pt x="1279" y="227"/>
                          </a:lnTo>
                          <a:lnTo>
                            <a:pt x="1279" y="226"/>
                          </a:lnTo>
                          <a:lnTo>
                            <a:pt x="1280" y="228"/>
                          </a:lnTo>
                          <a:lnTo>
                            <a:pt x="1280" y="225"/>
                          </a:lnTo>
                          <a:lnTo>
                            <a:pt x="1280" y="223"/>
                          </a:lnTo>
                          <a:lnTo>
                            <a:pt x="1281" y="219"/>
                          </a:lnTo>
                          <a:lnTo>
                            <a:pt x="1281" y="222"/>
                          </a:lnTo>
                          <a:lnTo>
                            <a:pt x="1282" y="222"/>
                          </a:lnTo>
                          <a:lnTo>
                            <a:pt x="1282" y="220"/>
                          </a:lnTo>
                          <a:lnTo>
                            <a:pt x="1283" y="217"/>
                          </a:lnTo>
                          <a:lnTo>
                            <a:pt x="1283" y="220"/>
                          </a:lnTo>
                          <a:lnTo>
                            <a:pt x="1283" y="217"/>
                          </a:lnTo>
                          <a:lnTo>
                            <a:pt x="1284" y="218"/>
                          </a:lnTo>
                          <a:lnTo>
                            <a:pt x="1284" y="219"/>
                          </a:lnTo>
                          <a:lnTo>
                            <a:pt x="1285" y="219"/>
                          </a:lnTo>
                          <a:lnTo>
                            <a:pt x="1285" y="217"/>
                          </a:lnTo>
                          <a:lnTo>
                            <a:pt x="1285" y="219"/>
                          </a:lnTo>
                          <a:lnTo>
                            <a:pt x="1286" y="218"/>
                          </a:lnTo>
                          <a:lnTo>
                            <a:pt x="1286" y="216"/>
                          </a:lnTo>
                          <a:lnTo>
                            <a:pt x="1287" y="215"/>
                          </a:lnTo>
                          <a:lnTo>
                            <a:pt x="1287" y="216"/>
                          </a:lnTo>
                          <a:lnTo>
                            <a:pt x="1288" y="220"/>
                          </a:lnTo>
                          <a:lnTo>
                            <a:pt x="1288" y="220"/>
                          </a:lnTo>
                          <a:lnTo>
                            <a:pt x="1288" y="218"/>
                          </a:lnTo>
                          <a:lnTo>
                            <a:pt x="1289" y="222"/>
                          </a:lnTo>
                          <a:lnTo>
                            <a:pt x="1289" y="224"/>
                          </a:lnTo>
                          <a:lnTo>
                            <a:pt x="1290" y="222"/>
                          </a:lnTo>
                          <a:lnTo>
                            <a:pt x="1290" y="219"/>
                          </a:lnTo>
                          <a:lnTo>
                            <a:pt x="1290" y="221"/>
                          </a:lnTo>
                          <a:lnTo>
                            <a:pt x="1291" y="221"/>
                          </a:lnTo>
                          <a:lnTo>
                            <a:pt x="1291" y="221"/>
                          </a:lnTo>
                          <a:lnTo>
                            <a:pt x="1292" y="221"/>
                          </a:lnTo>
                          <a:lnTo>
                            <a:pt x="1292" y="219"/>
                          </a:lnTo>
                          <a:lnTo>
                            <a:pt x="1293" y="218"/>
                          </a:lnTo>
                          <a:lnTo>
                            <a:pt x="1293" y="220"/>
                          </a:lnTo>
                          <a:lnTo>
                            <a:pt x="1293" y="219"/>
                          </a:lnTo>
                          <a:lnTo>
                            <a:pt x="1294" y="218"/>
                          </a:lnTo>
                          <a:lnTo>
                            <a:pt x="1294" y="217"/>
                          </a:lnTo>
                          <a:lnTo>
                            <a:pt x="1295" y="217"/>
                          </a:lnTo>
                          <a:lnTo>
                            <a:pt x="1295" y="214"/>
                          </a:lnTo>
                          <a:lnTo>
                            <a:pt x="1295" y="215"/>
                          </a:lnTo>
                          <a:lnTo>
                            <a:pt x="1296" y="213"/>
                          </a:lnTo>
                          <a:lnTo>
                            <a:pt x="1296" y="212"/>
                          </a:lnTo>
                          <a:lnTo>
                            <a:pt x="1297" y="218"/>
                          </a:lnTo>
                          <a:lnTo>
                            <a:pt x="1297" y="216"/>
                          </a:lnTo>
                          <a:lnTo>
                            <a:pt x="1298" y="215"/>
                          </a:lnTo>
                          <a:lnTo>
                            <a:pt x="1298" y="216"/>
                          </a:lnTo>
                          <a:lnTo>
                            <a:pt x="1298" y="217"/>
                          </a:lnTo>
                          <a:lnTo>
                            <a:pt x="1299" y="219"/>
                          </a:lnTo>
                          <a:lnTo>
                            <a:pt x="1299" y="221"/>
                          </a:lnTo>
                          <a:lnTo>
                            <a:pt x="1300" y="220"/>
                          </a:lnTo>
                          <a:lnTo>
                            <a:pt x="1300" y="222"/>
                          </a:lnTo>
                          <a:lnTo>
                            <a:pt x="1300" y="221"/>
                          </a:lnTo>
                          <a:lnTo>
                            <a:pt x="1301" y="224"/>
                          </a:lnTo>
                          <a:lnTo>
                            <a:pt x="1301" y="225"/>
                          </a:lnTo>
                          <a:lnTo>
                            <a:pt x="1302" y="224"/>
                          </a:lnTo>
                          <a:lnTo>
                            <a:pt x="1302" y="222"/>
                          </a:lnTo>
                          <a:lnTo>
                            <a:pt x="1303" y="224"/>
                          </a:lnTo>
                          <a:lnTo>
                            <a:pt x="1303" y="223"/>
                          </a:lnTo>
                          <a:lnTo>
                            <a:pt x="1303" y="222"/>
                          </a:lnTo>
                          <a:lnTo>
                            <a:pt x="1304" y="220"/>
                          </a:lnTo>
                          <a:lnTo>
                            <a:pt x="1304" y="221"/>
                          </a:lnTo>
                          <a:lnTo>
                            <a:pt x="1305" y="222"/>
                          </a:lnTo>
                          <a:lnTo>
                            <a:pt x="1305" y="221"/>
                          </a:lnTo>
                          <a:lnTo>
                            <a:pt x="1305" y="223"/>
                          </a:lnTo>
                          <a:lnTo>
                            <a:pt x="1306" y="220"/>
                          </a:lnTo>
                          <a:lnTo>
                            <a:pt x="1306" y="220"/>
                          </a:lnTo>
                          <a:lnTo>
                            <a:pt x="1307" y="221"/>
                          </a:lnTo>
                          <a:lnTo>
                            <a:pt x="1307" y="219"/>
                          </a:lnTo>
                          <a:lnTo>
                            <a:pt x="1308" y="220"/>
                          </a:lnTo>
                          <a:lnTo>
                            <a:pt x="1308" y="219"/>
                          </a:lnTo>
                          <a:lnTo>
                            <a:pt x="1308" y="217"/>
                          </a:lnTo>
                          <a:lnTo>
                            <a:pt x="1309" y="216"/>
                          </a:lnTo>
                          <a:lnTo>
                            <a:pt x="1309" y="216"/>
                          </a:lnTo>
                          <a:lnTo>
                            <a:pt x="1310" y="218"/>
                          </a:lnTo>
                          <a:lnTo>
                            <a:pt x="1310" y="219"/>
                          </a:lnTo>
                          <a:lnTo>
                            <a:pt x="1310" y="220"/>
                          </a:lnTo>
                          <a:lnTo>
                            <a:pt x="1311" y="218"/>
                          </a:lnTo>
                          <a:lnTo>
                            <a:pt x="1311" y="215"/>
                          </a:lnTo>
                          <a:lnTo>
                            <a:pt x="1312" y="215"/>
                          </a:lnTo>
                          <a:lnTo>
                            <a:pt x="1312" y="215"/>
                          </a:lnTo>
                          <a:lnTo>
                            <a:pt x="1313" y="220"/>
                          </a:lnTo>
                          <a:lnTo>
                            <a:pt x="1313" y="219"/>
                          </a:lnTo>
                          <a:lnTo>
                            <a:pt x="1313" y="220"/>
                          </a:lnTo>
                          <a:lnTo>
                            <a:pt x="1314" y="218"/>
                          </a:lnTo>
                          <a:lnTo>
                            <a:pt x="1314" y="217"/>
                          </a:lnTo>
                          <a:lnTo>
                            <a:pt x="1315" y="217"/>
                          </a:lnTo>
                          <a:lnTo>
                            <a:pt x="1315" y="218"/>
                          </a:lnTo>
                          <a:lnTo>
                            <a:pt x="1315" y="221"/>
                          </a:lnTo>
                          <a:lnTo>
                            <a:pt x="1316" y="218"/>
                          </a:lnTo>
                          <a:lnTo>
                            <a:pt x="1316" y="221"/>
                          </a:lnTo>
                          <a:lnTo>
                            <a:pt x="1317" y="218"/>
                          </a:lnTo>
                          <a:lnTo>
                            <a:pt x="1317" y="221"/>
                          </a:lnTo>
                          <a:lnTo>
                            <a:pt x="1318" y="217"/>
                          </a:lnTo>
                          <a:lnTo>
                            <a:pt x="1318" y="218"/>
                          </a:lnTo>
                          <a:lnTo>
                            <a:pt x="1318" y="217"/>
                          </a:lnTo>
                          <a:lnTo>
                            <a:pt x="1319" y="216"/>
                          </a:lnTo>
                          <a:lnTo>
                            <a:pt x="1319" y="215"/>
                          </a:lnTo>
                          <a:lnTo>
                            <a:pt x="1320" y="217"/>
                          </a:lnTo>
                          <a:lnTo>
                            <a:pt x="1320" y="220"/>
                          </a:lnTo>
                          <a:lnTo>
                            <a:pt x="1320" y="220"/>
                          </a:lnTo>
                          <a:lnTo>
                            <a:pt x="1321" y="221"/>
                          </a:lnTo>
                          <a:lnTo>
                            <a:pt x="1321" y="218"/>
                          </a:lnTo>
                          <a:lnTo>
                            <a:pt x="1322" y="218"/>
                          </a:lnTo>
                          <a:lnTo>
                            <a:pt x="1322" y="216"/>
                          </a:lnTo>
                          <a:lnTo>
                            <a:pt x="1323" y="217"/>
                          </a:lnTo>
                          <a:lnTo>
                            <a:pt x="1323" y="214"/>
                          </a:lnTo>
                          <a:lnTo>
                            <a:pt x="1323" y="211"/>
                          </a:lnTo>
                          <a:lnTo>
                            <a:pt x="1324" y="213"/>
                          </a:lnTo>
                          <a:lnTo>
                            <a:pt x="1324" y="213"/>
                          </a:lnTo>
                          <a:lnTo>
                            <a:pt x="1325" y="211"/>
                          </a:lnTo>
                          <a:lnTo>
                            <a:pt x="1325" y="210"/>
                          </a:lnTo>
                          <a:lnTo>
                            <a:pt x="1325" y="210"/>
                          </a:lnTo>
                          <a:lnTo>
                            <a:pt x="1326" y="211"/>
                          </a:lnTo>
                          <a:lnTo>
                            <a:pt x="1326" y="210"/>
                          </a:lnTo>
                          <a:lnTo>
                            <a:pt x="1327" y="214"/>
                          </a:lnTo>
                          <a:lnTo>
                            <a:pt x="1327" y="213"/>
                          </a:lnTo>
                          <a:lnTo>
                            <a:pt x="1328" y="214"/>
                          </a:lnTo>
                          <a:lnTo>
                            <a:pt x="1328" y="215"/>
                          </a:lnTo>
                          <a:lnTo>
                            <a:pt x="1328" y="216"/>
                          </a:lnTo>
                          <a:lnTo>
                            <a:pt x="1329" y="218"/>
                          </a:lnTo>
                          <a:lnTo>
                            <a:pt x="1329" y="218"/>
                          </a:lnTo>
                          <a:lnTo>
                            <a:pt x="1330" y="220"/>
                          </a:lnTo>
                          <a:lnTo>
                            <a:pt x="1330" y="217"/>
                          </a:lnTo>
                          <a:lnTo>
                            <a:pt x="1330" y="219"/>
                          </a:lnTo>
                          <a:lnTo>
                            <a:pt x="1331" y="216"/>
                          </a:lnTo>
                          <a:lnTo>
                            <a:pt x="1331" y="217"/>
                          </a:lnTo>
                          <a:lnTo>
                            <a:pt x="1332" y="215"/>
                          </a:lnTo>
                          <a:lnTo>
                            <a:pt x="1332" y="217"/>
                          </a:lnTo>
                          <a:lnTo>
                            <a:pt x="1333" y="217"/>
                          </a:lnTo>
                          <a:lnTo>
                            <a:pt x="1333" y="216"/>
                          </a:lnTo>
                          <a:lnTo>
                            <a:pt x="1333" y="215"/>
                          </a:lnTo>
                          <a:lnTo>
                            <a:pt x="1334" y="214"/>
                          </a:lnTo>
                          <a:lnTo>
                            <a:pt x="1334" y="215"/>
                          </a:lnTo>
                          <a:lnTo>
                            <a:pt x="1335" y="211"/>
                          </a:lnTo>
                          <a:lnTo>
                            <a:pt x="1335" y="212"/>
                          </a:lnTo>
                          <a:lnTo>
                            <a:pt x="1335" y="212"/>
                          </a:lnTo>
                          <a:lnTo>
                            <a:pt x="1336" y="212"/>
                          </a:lnTo>
                          <a:lnTo>
                            <a:pt x="1336" y="212"/>
                          </a:lnTo>
                          <a:lnTo>
                            <a:pt x="1337" y="212"/>
                          </a:lnTo>
                          <a:lnTo>
                            <a:pt x="1337" y="210"/>
                          </a:lnTo>
                          <a:lnTo>
                            <a:pt x="1338" y="210"/>
                          </a:lnTo>
                          <a:lnTo>
                            <a:pt x="1338" y="209"/>
                          </a:lnTo>
                          <a:lnTo>
                            <a:pt x="1338" y="209"/>
                          </a:lnTo>
                          <a:lnTo>
                            <a:pt x="1339" y="212"/>
                          </a:lnTo>
                          <a:lnTo>
                            <a:pt x="1339" y="212"/>
                          </a:lnTo>
                          <a:lnTo>
                            <a:pt x="1340" y="213"/>
                          </a:lnTo>
                          <a:lnTo>
                            <a:pt x="1340" y="212"/>
                          </a:lnTo>
                          <a:lnTo>
                            <a:pt x="1340" y="214"/>
                          </a:lnTo>
                          <a:lnTo>
                            <a:pt x="1341" y="212"/>
                          </a:lnTo>
                          <a:lnTo>
                            <a:pt x="1341" y="215"/>
                          </a:lnTo>
                          <a:lnTo>
                            <a:pt x="1342" y="213"/>
                          </a:lnTo>
                          <a:lnTo>
                            <a:pt x="1342" y="215"/>
                          </a:lnTo>
                          <a:lnTo>
                            <a:pt x="1343" y="214"/>
                          </a:lnTo>
                          <a:lnTo>
                            <a:pt x="1343" y="216"/>
                          </a:lnTo>
                          <a:lnTo>
                            <a:pt x="1343" y="216"/>
                          </a:lnTo>
                          <a:lnTo>
                            <a:pt x="1344" y="217"/>
                          </a:lnTo>
                          <a:lnTo>
                            <a:pt x="1344" y="216"/>
                          </a:lnTo>
                          <a:lnTo>
                            <a:pt x="1345" y="215"/>
                          </a:lnTo>
                          <a:lnTo>
                            <a:pt x="1345" y="216"/>
                          </a:lnTo>
                          <a:lnTo>
                            <a:pt x="1345" y="216"/>
                          </a:lnTo>
                          <a:lnTo>
                            <a:pt x="1346" y="217"/>
                          </a:lnTo>
                          <a:lnTo>
                            <a:pt x="1346" y="214"/>
                          </a:lnTo>
                          <a:lnTo>
                            <a:pt x="1347" y="216"/>
                          </a:lnTo>
                          <a:lnTo>
                            <a:pt x="1347" y="216"/>
                          </a:lnTo>
                          <a:lnTo>
                            <a:pt x="1348" y="216"/>
                          </a:lnTo>
                          <a:lnTo>
                            <a:pt x="1348" y="218"/>
                          </a:lnTo>
                          <a:lnTo>
                            <a:pt x="1348" y="217"/>
                          </a:lnTo>
                          <a:lnTo>
                            <a:pt x="1349" y="215"/>
                          </a:lnTo>
                          <a:lnTo>
                            <a:pt x="1349" y="214"/>
                          </a:lnTo>
                          <a:lnTo>
                            <a:pt x="1350" y="215"/>
                          </a:lnTo>
                          <a:lnTo>
                            <a:pt x="1350" y="213"/>
                          </a:lnTo>
                          <a:lnTo>
                            <a:pt x="1350" y="214"/>
                          </a:lnTo>
                          <a:lnTo>
                            <a:pt x="1351" y="212"/>
                          </a:lnTo>
                          <a:lnTo>
                            <a:pt x="1351" y="212"/>
                          </a:lnTo>
                          <a:lnTo>
                            <a:pt x="1352" y="210"/>
                          </a:lnTo>
                          <a:lnTo>
                            <a:pt x="1352" y="211"/>
                          </a:lnTo>
                          <a:lnTo>
                            <a:pt x="1353" y="210"/>
                          </a:lnTo>
                          <a:lnTo>
                            <a:pt x="1353" y="213"/>
                          </a:lnTo>
                          <a:lnTo>
                            <a:pt x="1353" y="213"/>
                          </a:lnTo>
                          <a:lnTo>
                            <a:pt x="1354" y="214"/>
                          </a:lnTo>
                          <a:lnTo>
                            <a:pt x="1354" y="215"/>
                          </a:lnTo>
                          <a:lnTo>
                            <a:pt x="1355" y="215"/>
                          </a:lnTo>
                          <a:lnTo>
                            <a:pt x="1355" y="215"/>
                          </a:lnTo>
                          <a:lnTo>
                            <a:pt x="1355" y="216"/>
                          </a:lnTo>
                          <a:lnTo>
                            <a:pt x="1356" y="214"/>
                          </a:lnTo>
                          <a:lnTo>
                            <a:pt x="1356" y="214"/>
                          </a:lnTo>
                          <a:lnTo>
                            <a:pt x="1357" y="212"/>
                          </a:lnTo>
                          <a:lnTo>
                            <a:pt x="1357" y="218"/>
                          </a:lnTo>
                          <a:lnTo>
                            <a:pt x="1358" y="218"/>
                          </a:lnTo>
                          <a:lnTo>
                            <a:pt x="1358" y="218"/>
                          </a:lnTo>
                          <a:lnTo>
                            <a:pt x="1358" y="217"/>
                          </a:lnTo>
                          <a:lnTo>
                            <a:pt x="1359" y="219"/>
                          </a:lnTo>
                          <a:lnTo>
                            <a:pt x="1359" y="216"/>
                          </a:lnTo>
                          <a:lnTo>
                            <a:pt x="1360" y="217"/>
                          </a:lnTo>
                          <a:lnTo>
                            <a:pt x="1360" y="219"/>
                          </a:lnTo>
                          <a:lnTo>
                            <a:pt x="1360" y="217"/>
                          </a:lnTo>
                          <a:lnTo>
                            <a:pt x="1361" y="217"/>
                          </a:lnTo>
                          <a:lnTo>
                            <a:pt x="1361" y="216"/>
                          </a:lnTo>
                          <a:lnTo>
                            <a:pt x="1362" y="216"/>
                          </a:lnTo>
                          <a:lnTo>
                            <a:pt x="1362" y="217"/>
                          </a:lnTo>
                          <a:lnTo>
                            <a:pt x="1363" y="219"/>
                          </a:lnTo>
                          <a:lnTo>
                            <a:pt x="1363" y="221"/>
                          </a:lnTo>
                          <a:lnTo>
                            <a:pt x="1363" y="221"/>
                          </a:lnTo>
                          <a:lnTo>
                            <a:pt x="1364" y="221"/>
                          </a:lnTo>
                          <a:lnTo>
                            <a:pt x="1364" y="219"/>
                          </a:lnTo>
                          <a:lnTo>
                            <a:pt x="1365" y="216"/>
                          </a:lnTo>
                          <a:lnTo>
                            <a:pt x="1365" y="216"/>
                          </a:lnTo>
                          <a:lnTo>
                            <a:pt x="1365" y="218"/>
                          </a:lnTo>
                          <a:lnTo>
                            <a:pt x="1366" y="218"/>
                          </a:lnTo>
                          <a:lnTo>
                            <a:pt x="1366" y="215"/>
                          </a:lnTo>
                          <a:lnTo>
                            <a:pt x="1367" y="215"/>
                          </a:lnTo>
                          <a:lnTo>
                            <a:pt x="1367" y="217"/>
                          </a:lnTo>
                          <a:lnTo>
                            <a:pt x="1368" y="218"/>
                          </a:lnTo>
                          <a:lnTo>
                            <a:pt x="1368" y="217"/>
                          </a:lnTo>
                          <a:lnTo>
                            <a:pt x="1368" y="217"/>
                          </a:lnTo>
                          <a:lnTo>
                            <a:pt x="1369" y="221"/>
                          </a:lnTo>
                          <a:lnTo>
                            <a:pt x="1369" y="222"/>
                          </a:lnTo>
                          <a:lnTo>
                            <a:pt x="1370" y="217"/>
                          </a:lnTo>
                          <a:lnTo>
                            <a:pt x="1370" y="218"/>
                          </a:lnTo>
                          <a:lnTo>
                            <a:pt x="1370" y="220"/>
                          </a:lnTo>
                          <a:lnTo>
                            <a:pt x="1371" y="221"/>
                          </a:lnTo>
                          <a:lnTo>
                            <a:pt x="1371" y="223"/>
                          </a:lnTo>
                          <a:lnTo>
                            <a:pt x="1372" y="224"/>
                          </a:lnTo>
                          <a:lnTo>
                            <a:pt x="1372" y="225"/>
                          </a:lnTo>
                          <a:lnTo>
                            <a:pt x="1373" y="222"/>
                          </a:lnTo>
                          <a:lnTo>
                            <a:pt x="1373" y="223"/>
                          </a:lnTo>
                          <a:lnTo>
                            <a:pt x="1373" y="224"/>
                          </a:lnTo>
                          <a:lnTo>
                            <a:pt x="1374" y="223"/>
                          </a:lnTo>
                          <a:lnTo>
                            <a:pt x="1374" y="222"/>
                          </a:lnTo>
                          <a:lnTo>
                            <a:pt x="1375" y="223"/>
                          </a:lnTo>
                          <a:lnTo>
                            <a:pt x="1375" y="221"/>
                          </a:lnTo>
                          <a:lnTo>
                            <a:pt x="1375" y="220"/>
                          </a:lnTo>
                          <a:lnTo>
                            <a:pt x="1376" y="219"/>
                          </a:lnTo>
                          <a:lnTo>
                            <a:pt x="1376" y="216"/>
                          </a:lnTo>
                          <a:lnTo>
                            <a:pt x="1377" y="219"/>
                          </a:lnTo>
                          <a:lnTo>
                            <a:pt x="1377" y="217"/>
                          </a:lnTo>
                          <a:lnTo>
                            <a:pt x="1378" y="217"/>
                          </a:lnTo>
                          <a:lnTo>
                            <a:pt x="1378" y="219"/>
                          </a:lnTo>
                          <a:lnTo>
                            <a:pt x="1378" y="220"/>
                          </a:lnTo>
                          <a:lnTo>
                            <a:pt x="1379" y="220"/>
                          </a:lnTo>
                          <a:lnTo>
                            <a:pt x="1379" y="220"/>
                          </a:lnTo>
                          <a:lnTo>
                            <a:pt x="1380" y="218"/>
                          </a:lnTo>
                          <a:lnTo>
                            <a:pt x="1380" y="220"/>
                          </a:lnTo>
                          <a:lnTo>
                            <a:pt x="1380" y="218"/>
                          </a:lnTo>
                          <a:lnTo>
                            <a:pt x="1381" y="215"/>
                          </a:lnTo>
                          <a:lnTo>
                            <a:pt x="1381" y="220"/>
                          </a:lnTo>
                          <a:lnTo>
                            <a:pt x="1382" y="218"/>
                          </a:lnTo>
                          <a:lnTo>
                            <a:pt x="1382" y="218"/>
                          </a:lnTo>
                          <a:lnTo>
                            <a:pt x="1383" y="220"/>
                          </a:lnTo>
                          <a:lnTo>
                            <a:pt x="1383" y="220"/>
                          </a:lnTo>
                          <a:lnTo>
                            <a:pt x="1383" y="220"/>
                          </a:lnTo>
                          <a:lnTo>
                            <a:pt x="1384" y="221"/>
                          </a:lnTo>
                          <a:lnTo>
                            <a:pt x="1384" y="222"/>
                          </a:lnTo>
                          <a:lnTo>
                            <a:pt x="1385" y="222"/>
                          </a:lnTo>
                          <a:lnTo>
                            <a:pt x="1385" y="223"/>
                          </a:lnTo>
                          <a:lnTo>
                            <a:pt x="1385" y="222"/>
                          </a:lnTo>
                          <a:lnTo>
                            <a:pt x="1386" y="224"/>
                          </a:lnTo>
                          <a:lnTo>
                            <a:pt x="1386" y="220"/>
                          </a:lnTo>
                          <a:lnTo>
                            <a:pt x="1387" y="221"/>
                          </a:lnTo>
                          <a:lnTo>
                            <a:pt x="1387" y="221"/>
                          </a:lnTo>
                          <a:lnTo>
                            <a:pt x="1388" y="221"/>
                          </a:lnTo>
                          <a:lnTo>
                            <a:pt x="1388" y="222"/>
                          </a:lnTo>
                          <a:lnTo>
                            <a:pt x="1388" y="222"/>
                          </a:lnTo>
                          <a:lnTo>
                            <a:pt x="1389" y="221"/>
                          </a:lnTo>
                          <a:lnTo>
                            <a:pt x="1389" y="220"/>
                          </a:lnTo>
                          <a:lnTo>
                            <a:pt x="1390" y="217"/>
                          </a:lnTo>
                          <a:lnTo>
                            <a:pt x="1390" y="218"/>
                          </a:lnTo>
                          <a:lnTo>
                            <a:pt x="1390" y="217"/>
                          </a:lnTo>
                          <a:lnTo>
                            <a:pt x="1391" y="219"/>
                          </a:lnTo>
                          <a:lnTo>
                            <a:pt x="1391" y="217"/>
                          </a:lnTo>
                          <a:lnTo>
                            <a:pt x="1392" y="219"/>
                          </a:lnTo>
                          <a:lnTo>
                            <a:pt x="1392" y="219"/>
                          </a:lnTo>
                          <a:lnTo>
                            <a:pt x="1393" y="219"/>
                          </a:lnTo>
                          <a:lnTo>
                            <a:pt x="1393" y="217"/>
                          </a:lnTo>
                          <a:lnTo>
                            <a:pt x="1393" y="216"/>
                          </a:lnTo>
                          <a:lnTo>
                            <a:pt x="1394" y="216"/>
                          </a:lnTo>
                          <a:lnTo>
                            <a:pt x="1394" y="216"/>
                          </a:lnTo>
                          <a:lnTo>
                            <a:pt x="1395" y="217"/>
                          </a:lnTo>
                          <a:lnTo>
                            <a:pt x="1395" y="215"/>
                          </a:lnTo>
                          <a:lnTo>
                            <a:pt x="1395" y="216"/>
                          </a:lnTo>
                          <a:lnTo>
                            <a:pt x="1396" y="218"/>
                          </a:lnTo>
                          <a:lnTo>
                            <a:pt x="1396" y="221"/>
                          </a:lnTo>
                          <a:lnTo>
                            <a:pt x="1397" y="217"/>
                          </a:lnTo>
                          <a:lnTo>
                            <a:pt x="1397" y="220"/>
                          </a:lnTo>
                          <a:lnTo>
                            <a:pt x="1398" y="222"/>
                          </a:lnTo>
                          <a:lnTo>
                            <a:pt x="1398" y="222"/>
                          </a:lnTo>
                          <a:lnTo>
                            <a:pt x="1398" y="223"/>
                          </a:lnTo>
                          <a:lnTo>
                            <a:pt x="1399" y="222"/>
                          </a:lnTo>
                          <a:lnTo>
                            <a:pt x="1399" y="222"/>
                          </a:lnTo>
                          <a:lnTo>
                            <a:pt x="1400" y="223"/>
                          </a:lnTo>
                          <a:lnTo>
                            <a:pt x="1400" y="221"/>
                          </a:lnTo>
                          <a:lnTo>
                            <a:pt x="1400" y="224"/>
                          </a:lnTo>
                          <a:lnTo>
                            <a:pt x="1401" y="224"/>
                          </a:lnTo>
                          <a:lnTo>
                            <a:pt x="1401" y="225"/>
                          </a:lnTo>
                          <a:lnTo>
                            <a:pt x="1402" y="225"/>
                          </a:lnTo>
                          <a:lnTo>
                            <a:pt x="1402" y="222"/>
                          </a:lnTo>
                          <a:lnTo>
                            <a:pt x="1403" y="222"/>
                          </a:lnTo>
                          <a:lnTo>
                            <a:pt x="1403" y="220"/>
                          </a:lnTo>
                          <a:lnTo>
                            <a:pt x="1403" y="219"/>
                          </a:lnTo>
                          <a:lnTo>
                            <a:pt x="1404" y="219"/>
                          </a:lnTo>
                          <a:lnTo>
                            <a:pt x="1404" y="218"/>
                          </a:lnTo>
                          <a:lnTo>
                            <a:pt x="1405" y="219"/>
                          </a:lnTo>
                          <a:lnTo>
                            <a:pt x="1405" y="216"/>
                          </a:lnTo>
                          <a:lnTo>
                            <a:pt x="1405" y="215"/>
                          </a:lnTo>
                          <a:lnTo>
                            <a:pt x="1406" y="216"/>
                          </a:lnTo>
                          <a:lnTo>
                            <a:pt x="1406" y="214"/>
                          </a:lnTo>
                          <a:lnTo>
                            <a:pt x="1407" y="216"/>
                          </a:lnTo>
                          <a:lnTo>
                            <a:pt x="1407" y="214"/>
                          </a:lnTo>
                          <a:lnTo>
                            <a:pt x="1408" y="214"/>
                          </a:lnTo>
                          <a:lnTo>
                            <a:pt x="1408" y="218"/>
                          </a:lnTo>
                          <a:lnTo>
                            <a:pt x="1408" y="219"/>
                          </a:lnTo>
                          <a:lnTo>
                            <a:pt x="1409" y="219"/>
                          </a:lnTo>
                          <a:lnTo>
                            <a:pt x="1409" y="216"/>
                          </a:lnTo>
                          <a:lnTo>
                            <a:pt x="1410" y="219"/>
                          </a:lnTo>
                          <a:lnTo>
                            <a:pt x="1410" y="219"/>
                          </a:lnTo>
                          <a:lnTo>
                            <a:pt x="1411" y="220"/>
                          </a:lnTo>
                          <a:lnTo>
                            <a:pt x="1411" y="220"/>
                          </a:lnTo>
                          <a:lnTo>
                            <a:pt x="1411" y="223"/>
                          </a:lnTo>
                          <a:lnTo>
                            <a:pt x="1412" y="222"/>
                          </a:lnTo>
                          <a:lnTo>
                            <a:pt x="1412" y="225"/>
                          </a:lnTo>
                          <a:lnTo>
                            <a:pt x="1413" y="224"/>
                          </a:lnTo>
                          <a:lnTo>
                            <a:pt x="1413" y="227"/>
                          </a:lnTo>
                          <a:lnTo>
                            <a:pt x="1413" y="225"/>
                          </a:lnTo>
                          <a:lnTo>
                            <a:pt x="1414" y="227"/>
                          </a:lnTo>
                          <a:lnTo>
                            <a:pt x="1414" y="225"/>
                          </a:lnTo>
                          <a:lnTo>
                            <a:pt x="1415" y="225"/>
                          </a:lnTo>
                          <a:lnTo>
                            <a:pt x="1415" y="224"/>
                          </a:lnTo>
                          <a:lnTo>
                            <a:pt x="1416" y="227"/>
                          </a:lnTo>
                          <a:lnTo>
                            <a:pt x="1416" y="226"/>
                          </a:lnTo>
                          <a:lnTo>
                            <a:pt x="1416" y="225"/>
                          </a:lnTo>
                          <a:lnTo>
                            <a:pt x="1417" y="225"/>
                          </a:lnTo>
                          <a:lnTo>
                            <a:pt x="1417" y="223"/>
                          </a:lnTo>
                          <a:lnTo>
                            <a:pt x="1418" y="223"/>
                          </a:lnTo>
                          <a:lnTo>
                            <a:pt x="1418" y="222"/>
                          </a:lnTo>
                          <a:lnTo>
                            <a:pt x="1418" y="219"/>
                          </a:lnTo>
                          <a:lnTo>
                            <a:pt x="1419" y="215"/>
                          </a:lnTo>
                          <a:lnTo>
                            <a:pt x="1419" y="219"/>
                          </a:lnTo>
                          <a:lnTo>
                            <a:pt x="1420" y="218"/>
                          </a:lnTo>
                          <a:lnTo>
                            <a:pt x="1420" y="218"/>
                          </a:lnTo>
                          <a:lnTo>
                            <a:pt x="1421" y="216"/>
                          </a:lnTo>
                          <a:lnTo>
                            <a:pt x="1421" y="217"/>
                          </a:lnTo>
                          <a:lnTo>
                            <a:pt x="1421" y="217"/>
                          </a:lnTo>
                          <a:lnTo>
                            <a:pt x="1422" y="219"/>
                          </a:lnTo>
                          <a:lnTo>
                            <a:pt x="1422" y="217"/>
                          </a:lnTo>
                          <a:lnTo>
                            <a:pt x="1423" y="216"/>
                          </a:lnTo>
                          <a:lnTo>
                            <a:pt x="1423" y="214"/>
                          </a:lnTo>
                          <a:lnTo>
                            <a:pt x="1423" y="218"/>
                          </a:lnTo>
                          <a:lnTo>
                            <a:pt x="1424" y="217"/>
                          </a:lnTo>
                          <a:lnTo>
                            <a:pt x="1424" y="220"/>
                          </a:lnTo>
                          <a:lnTo>
                            <a:pt x="1425" y="220"/>
                          </a:lnTo>
                          <a:lnTo>
                            <a:pt x="1425" y="221"/>
                          </a:lnTo>
                          <a:lnTo>
                            <a:pt x="1426" y="219"/>
                          </a:lnTo>
                          <a:lnTo>
                            <a:pt x="1426" y="221"/>
                          </a:lnTo>
                          <a:lnTo>
                            <a:pt x="1426" y="221"/>
                          </a:lnTo>
                          <a:lnTo>
                            <a:pt x="1427" y="222"/>
                          </a:lnTo>
                          <a:lnTo>
                            <a:pt x="1427" y="226"/>
                          </a:lnTo>
                          <a:lnTo>
                            <a:pt x="1428" y="225"/>
                          </a:lnTo>
                          <a:lnTo>
                            <a:pt x="1428" y="222"/>
                          </a:lnTo>
                          <a:lnTo>
                            <a:pt x="1428" y="222"/>
                          </a:lnTo>
                          <a:lnTo>
                            <a:pt x="1429" y="224"/>
                          </a:lnTo>
                          <a:lnTo>
                            <a:pt x="1429" y="222"/>
                          </a:lnTo>
                          <a:lnTo>
                            <a:pt x="1430" y="223"/>
                          </a:lnTo>
                          <a:lnTo>
                            <a:pt x="1430" y="223"/>
                          </a:lnTo>
                          <a:lnTo>
                            <a:pt x="1431" y="220"/>
                          </a:lnTo>
                          <a:lnTo>
                            <a:pt x="1431" y="221"/>
                          </a:lnTo>
                          <a:lnTo>
                            <a:pt x="1431" y="221"/>
                          </a:lnTo>
                          <a:lnTo>
                            <a:pt x="1432" y="223"/>
                          </a:lnTo>
                          <a:lnTo>
                            <a:pt x="1432" y="220"/>
                          </a:lnTo>
                          <a:lnTo>
                            <a:pt x="1433" y="220"/>
                          </a:lnTo>
                          <a:lnTo>
                            <a:pt x="1433" y="223"/>
                          </a:lnTo>
                          <a:lnTo>
                            <a:pt x="1433" y="221"/>
                          </a:lnTo>
                          <a:lnTo>
                            <a:pt x="1434" y="220"/>
                          </a:lnTo>
                          <a:lnTo>
                            <a:pt x="1434" y="216"/>
                          </a:lnTo>
                          <a:lnTo>
                            <a:pt x="1435" y="217"/>
                          </a:lnTo>
                          <a:lnTo>
                            <a:pt x="1435" y="217"/>
                          </a:lnTo>
                          <a:lnTo>
                            <a:pt x="1436" y="216"/>
                          </a:lnTo>
                          <a:lnTo>
                            <a:pt x="1436" y="216"/>
                          </a:lnTo>
                          <a:lnTo>
                            <a:pt x="1436" y="217"/>
                          </a:lnTo>
                          <a:lnTo>
                            <a:pt x="1437" y="217"/>
                          </a:lnTo>
                          <a:lnTo>
                            <a:pt x="1437" y="217"/>
                          </a:lnTo>
                          <a:lnTo>
                            <a:pt x="1438" y="214"/>
                          </a:lnTo>
                          <a:lnTo>
                            <a:pt x="1438" y="218"/>
                          </a:lnTo>
                          <a:lnTo>
                            <a:pt x="1438" y="218"/>
                          </a:lnTo>
                          <a:lnTo>
                            <a:pt x="1439" y="222"/>
                          </a:lnTo>
                          <a:lnTo>
                            <a:pt x="1439" y="223"/>
                          </a:lnTo>
                          <a:lnTo>
                            <a:pt x="1440" y="223"/>
                          </a:lnTo>
                          <a:lnTo>
                            <a:pt x="1440" y="223"/>
                          </a:lnTo>
                          <a:lnTo>
                            <a:pt x="1441" y="220"/>
                          </a:lnTo>
                          <a:lnTo>
                            <a:pt x="1441" y="222"/>
                          </a:lnTo>
                          <a:lnTo>
                            <a:pt x="1441" y="225"/>
                          </a:lnTo>
                          <a:lnTo>
                            <a:pt x="1442" y="223"/>
                          </a:lnTo>
                          <a:lnTo>
                            <a:pt x="1442" y="225"/>
                          </a:lnTo>
                          <a:lnTo>
                            <a:pt x="1443" y="225"/>
                          </a:lnTo>
                          <a:lnTo>
                            <a:pt x="1443" y="225"/>
                          </a:lnTo>
                          <a:lnTo>
                            <a:pt x="1443" y="223"/>
                          </a:lnTo>
                          <a:lnTo>
                            <a:pt x="1444" y="226"/>
                          </a:lnTo>
                          <a:lnTo>
                            <a:pt x="1444" y="224"/>
                          </a:lnTo>
                          <a:lnTo>
                            <a:pt x="1445" y="224"/>
                          </a:lnTo>
                          <a:lnTo>
                            <a:pt x="1445" y="224"/>
                          </a:lnTo>
                          <a:lnTo>
                            <a:pt x="1446" y="223"/>
                          </a:lnTo>
                          <a:lnTo>
                            <a:pt x="1446" y="222"/>
                          </a:lnTo>
                          <a:lnTo>
                            <a:pt x="1446" y="221"/>
                          </a:lnTo>
                          <a:lnTo>
                            <a:pt x="1447" y="221"/>
                          </a:lnTo>
                          <a:lnTo>
                            <a:pt x="1447" y="222"/>
                          </a:lnTo>
                          <a:lnTo>
                            <a:pt x="1448" y="221"/>
                          </a:lnTo>
                          <a:lnTo>
                            <a:pt x="1448" y="219"/>
                          </a:lnTo>
                          <a:lnTo>
                            <a:pt x="1448" y="217"/>
                          </a:lnTo>
                          <a:lnTo>
                            <a:pt x="1449" y="215"/>
                          </a:lnTo>
                          <a:lnTo>
                            <a:pt x="1449" y="218"/>
                          </a:lnTo>
                          <a:lnTo>
                            <a:pt x="1450" y="217"/>
                          </a:lnTo>
                          <a:lnTo>
                            <a:pt x="1450" y="216"/>
                          </a:lnTo>
                          <a:lnTo>
                            <a:pt x="1451" y="217"/>
                          </a:lnTo>
                          <a:lnTo>
                            <a:pt x="1451" y="218"/>
                          </a:lnTo>
                          <a:lnTo>
                            <a:pt x="1451" y="219"/>
                          </a:lnTo>
                          <a:lnTo>
                            <a:pt x="1452" y="220"/>
                          </a:lnTo>
                          <a:lnTo>
                            <a:pt x="1452" y="220"/>
                          </a:lnTo>
                          <a:lnTo>
                            <a:pt x="1453" y="219"/>
                          </a:lnTo>
                          <a:lnTo>
                            <a:pt x="1453" y="221"/>
                          </a:lnTo>
                          <a:lnTo>
                            <a:pt x="1453" y="223"/>
                          </a:lnTo>
                          <a:lnTo>
                            <a:pt x="1454" y="219"/>
                          </a:lnTo>
                          <a:lnTo>
                            <a:pt x="1454" y="221"/>
                          </a:lnTo>
                          <a:lnTo>
                            <a:pt x="1455" y="222"/>
                          </a:lnTo>
                          <a:lnTo>
                            <a:pt x="1455" y="220"/>
                          </a:lnTo>
                          <a:lnTo>
                            <a:pt x="1456" y="222"/>
                          </a:lnTo>
                          <a:lnTo>
                            <a:pt x="1456" y="224"/>
                          </a:lnTo>
                          <a:lnTo>
                            <a:pt x="1456" y="220"/>
                          </a:lnTo>
                          <a:lnTo>
                            <a:pt x="1457" y="224"/>
                          </a:lnTo>
                          <a:lnTo>
                            <a:pt x="1457" y="225"/>
                          </a:lnTo>
                          <a:lnTo>
                            <a:pt x="1458" y="225"/>
                          </a:lnTo>
                          <a:lnTo>
                            <a:pt x="1458" y="222"/>
                          </a:lnTo>
                          <a:lnTo>
                            <a:pt x="1458" y="223"/>
                          </a:lnTo>
                          <a:lnTo>
                            <a:pt x="1459" y="221"/>
                          </a:lnTo>
                          <a:lnTo>
                            <a:pt x="1459" y="223"/>
                          </a:lnTo>
                          <a:lnTo>
                            <a:pt x="1460" y="221"/>
                          </a:lnTo>
                          <a:lnTo>
                            <a:pt x="1460" y="220"/>
                          </a:lnTo>
                          <a:lnTo>
                            <a:pt x="1461" y="222"/>
                          </a:lnTo>
                          <a:lnTo>
                            <a:pt x="1461" y="219"/>
                          </a:lnTo>
                          <a:lnTo>
                            <a:pt x="1461" y="217"/>
                          </a:lnTo>
                          <a:lnTo>
                            <a:pt x="1462" y="218"/>
                          </a:lnTo>
                          <a:lnTo>
                            <a:pt x="1462" y="217"/>
                          </a:lnTo>
                          <a:lnTo>
                            <a:pt x="1463" y="215"/>
                          </a:lnTo>
                          <a:lnTo>
                            <a:pt x="1463" y="217"/>
                          </a:lnTo>
                          <a:lnTo>
                            <a:pt x="1463" y="217"/>
                          </a:lnTo>
                          <a:lnTo>
                            <a:pt x="1464" y="217"/>
                          </a:lnTo>
                          <a:lnTo>
                            <a:pt x="1464" y="217"/>
                          </a:lnTo>
                          <a:lnTo>
                            <a:pt x="1465" y="220"/>
                          </a:lnTo>
                          <a:lnTo>
                            <a:pt x="1465" y="219"/>
                          </a:lnTo>
                          <a:lnTo>
                            <a:pt x="1466" y="220"/>
                          </a:lnTo>
                          <a:lnTo>
                            <a:pt x="1466" y="221"/>
                          </a:lnTo>
                          <a:lnTo>
                            <a:pt x="1466" y="220"/>
                          </a:lnTo>
                          <a:lnTo>
                            <a:pt x="1467" y="221"/>
                          </a:lnTo>
                          <a:lnTo>
                            <a:pt x="1467" y="224"/>
                          </a:lnTo>
                          <a:lnTo>
                            <a:pt x="1468" y="223"/>
                          </a:lnTo>
                          <a:lnTo>
                            <a:pt x="1468" y="224"/>
                          </a:lnTo>
                          <a:lnTo>
                            <a:pt x="1468" y="224"/>
                          </a:lnTo>
                          <a:lnTo>
                            <a:pt x="1469" y="224"/>
                          </a:lnTo>
                          <a:lnTo>
                            <a:pt x="1469" y="224"/>
                          </a:lnTo>
                          <a:lnTo>
                            <a:pt x="1470" y="224"/>
                          </a:lnTo>
                          <a:lnTo>
                            <a:pt x="1470" y="224"/>
                          </a:lnTo>
                          <a:lnTo>
                            <a:pt x="1471" y="223"/>
                          </a:lnTo>
                          <a:lnTo>
                            <a:pt x="1471" y="223"/>
                          </a:lnTo>
                          <a:lnTo>
                            <a:pt x="1471" y="223"/>
                          </a:lnTo>
                          <a:lnTo>
                            <a:pt x="1472" y="224"/>
                          </a:lnTo>
                          <a:lnTo>
                            <a:pt x="1472" y="222"/>
                          </a:lnTo>
                          <a:lnTo>
                            <a:pt x="1473" y="221"/>
                          </a:lnTo>
                          <a:lnTo>
                            <a:pt x="1473" y="220"/>
                          </a:lnTo>
                          <a:lnTo>
                            <a:pt x="1473" y="218"/>
                          </a:lnTo>
                          <a:lnTo>
                            <a:pt x="1474" y="219"/>
                          </a:lnTo>
                          <a:lnTo>
                            <a:pt x="1474" y="221"/>
                          </a:lnTo>
                          <a:lnTo>
                            <a:pt x="1475" y="217"/>
                          </a:lnTo>
                          <a:lnTo>
                            <a:pt x="1475" y="215"/>
                          </a:lnTo>
                          <a:lnTo>
                            <a:pt x="1476" y="220"/>
                          </a:lnTo>
                          <a:lnTo>
                            <a:pt x="1476" y="217"/>
                          </a:lnTo>
                          <a:lnTo>
                            <a:pt x="1476" y="219"/>
                          </a:lnTo>
                          <a:lnTo>
                            <a:pt x="1477" y="218"/>
                          </a:lnTo>
                          <a:lnTo>
                            <a:pt x="1477" y="218"/>
                          </a:lnTo>
                          <a:lnTo>
                            <a:pt x="1478" y="217"/>
                          </a:lnTo>
                          <a:lnTo>
                            <a:pt x="1478" y="216"/>
                          </a:lnTo>
                          <a:lnTo>
                            <a:pt x="1478" y="219"/>
                          </a:lnTo>
                          <a:lnTo>
                            <a:pt x="1479" y="218"/>
                          </a:lnTo>
                          <a:lnTo>
                            <a:pt x="1479" y="221"/>
                          </a:lnTo>
                          <a:lnTo>
                            <a:pt x="1480" y="221"/>
                          </a:lnTo>
                          <a:lnTo>
                            <a:pt x="1480" y="216"/>
                          </a:lnTo>
                          <a:lnTo>
                            <a:pt x="1481" y="220"/>
                          </a:lnTo>
                          <a:lnTo>
                            <a:pt x="1481" y="224"/>
                          </a:lnTo>
                          <a:lnTo>
                            <a:pt x="1481" y="221"/>
                          </a:lnTo>
                          <a:lnTo>
                            <a:pt x="1482" y="220"/>
                          </a:lnTo>
                          <a:lnTo>
                            <a:pt x="1482" y="220"/>
                          </a:lnTo>
                          <a:lnTo>
                            <a:pt x="1483" y="220"/>
                          </a:lnTo>
                          <a:lnTo>
                            <a:pt x="1483" y="221"/>
                          </a:lnTo>
                          <a:lnTo>
                            <a:pt x="1483" y="221"/>
                          </a:lnTo>
                          <a:lnTo>
                            <a:pt x="1484" y="221"/>
                          </a:lnTo>
                          <a:lnTo>
                            <a:pt x="1484" y="220"/>
                          </a:lnTo>
                          <a:lnTo>
                            <a:pt x="1485" y="218"/>
                          </a:lnTo>
                          <a:lnTo>
                            <a:pt x="1485" y="220"/>
                          </a:lnTo>
                          <a:lnTo>
                            <a:pt x="1486" y="220"/>
                          </a:lnTo>
                          <a:lnTo>
                            <a:pt x="1486" y="220"/>
                          </a:lnTo>
                          <a:lnTo>
                            <a:pt x="1486" y="219"/>
                          </a:lnTo>
                          <a:lnTo>
                            <a:pt x="1487" y="220"/>
                          </a:lnTo>
                          <a:lnTo>
                            <a:pt x="1487" y="219"/>
                          </a:lnTo>
                          <a:lnTo>
                            <a:pt x="1488" y="217"/>
                          </a:lnTo>
                          <a:lnTo>
                            <a:pt x="1488" y="219"/>
                          </a:lnTo>
                          <a:lnTo>
                            <a:pt x="1488" y="217"/>
                          </a:lnTo>
                          <a:lnTo>
                            <a:pt x="1489" y="219"/>
                          </a:lnTo>
                          <a:lnTo>
                            <a:pt x="1489" y="220"/>
                          </a:lnTo>
                          <a:lnTo>
                            <a:pt x="1490" y="218"/>
                          </a:lnTo>
                          <a:lnTo>
                            <a:pt x="1490" y="217"/>
                          </a:lnTo>
                          <a:lnTo>
                            <a:pt x="1491" y="216"/>
                          </a:lnTo>
                          <a:lnTo>
                            <a:pt x="1491" y="214"/>
                          </a:lnTo>
                          <a:lnTo>
                            <a:pt x="1491" y="216"/>
                          </a:lnTo>
                          <a:lnTo>
                            <a:pt x="1492" y="215"/>
                          </a:lnTo>
                          <a:lnTo>
                            <a:pt x="1492" y="213"/>
                          </a:lnTo>
                          <a:lnTo>
                            <a:pt x="1493" y="215"/>
                          </a:lnTo>
                          <a:lnTo>
                            <a:pt x="1493" y="216"/>
                          </a:lnTo>
                          <a:lnTo>
                            <a:pt x="1493" y="217"/>
                          </a:lnTo>
                          <a:lnTo>
                            <a:pt x="1494" y="214"/>
                          </a:lnTo>
                          <a:lnTo>
                            <a:pt x="1494" y="219"/>
                          </a:lnTo>
                          <a:lnTo>
                            <a:pt x="1495" y="219"/>
                          </a:lnTo>
                          <a:lnTo>
                            <a:pt x="1495" y="219"/>
                          </a:lnTo>
                          <a:lnTo>
                            <a:pt x="1496" y="223"/>
                          </a:lnTo>
                          <a:lnTo>
                            <a:pt x="1496" y="219"/>
                          </a:lnTo>
                          <a:lnTo>
                            <a:pt x="1496" y="221"/>
                          </a:lnTo>
                          <a:lnTo>
                            <a:pt x="1497" y="220"/>
                          </a:lnTo>
                          <a:lnTo>
                            <a:pt x="1497" y="222"/>
                          </a:lnTo>
                          <a:lnTo>
                            <a:pt x="1498" y="220"/>
                          </a:lnTo>
                          <a:lnTo>
                            <a:pt x="1498" y="221"/>
                          </a:lnTo>
                          <a:lnTo>
                            <a:pt x="1498" y="221"/>
                          </a:lnTo>
                          <a:lnTo>
                            <a:pt x="1499" y="224"/>
                          </a:lnTo>
                          <a:lnTo>
                            <a:pt x="1499" y="223"/>
                          </a:lnTo>
                          <a:lnTo>
                            <a:pt x="1500" y="223"/>
                          </a:lnTo>
                          <a:lnTo>
                            <a:pt x="1500" y="219"/>
                          </a:lnTo>
                          <a:lnTo>
                            <a:pt x="1501" y="217"/>
                          </a:lnTo>
                          <a:lnTo>
                            <a:pt x="1501" y="213"/>
                          </a:lnTo>
                          <a:lnTo>
                            <a:pt x="1501" y="215"/>
                          </a:lnTo>
                          <a:lnTo>
                            <a:pt x="1502" y="216"/>
                          </a:lnTo>
                          <a:lnTo>
                            <a:pt x="1502" y="215"/>
                          </a:lnTo>
                          <a:lnTo>
                            <a:pt x="1503" y="217"/>
                          </a:lnTo>
                          <a:lnTo>
                            <a:pt x="1503" y="217"/>
                          </a:lnTo>
                          <a:lnTo>
                            <a:pt x="1503" y="212"/>
                          </a:lnTo>
                          <a:lnTo>
                            <a:pt x="1504" y="213"/>
                          </a:lnTo>
                          <a:lnTo>
                            <a:pt x="1504" y="214"/>
                          </a:lnTo>
                          <a:lnTo>
                            <a:pt x="1505" y="217"/>
                          </a:lnTo>
                          <a:lnTo>
                            <a:pt x="1505" y="214"/>
                          </a:lnTo>
                          <a:lnTo>
                            <a:pt x="1506" y="212"/>
                          </a:lnTo>
                          <a:lnTo>
                            <a:pt x="1506" y="215"/>
                          </a:lnTo>
                          <a:lnTo>
                            <a:pt x="1506" y="217"/>
                          </a:lnTo>
                          <a:lnTo>
                            <a:pt x="1507" y="213"/>
                          </a:lnTo>
                          <a:lnTo>
                            <a:pt x="1507" y="215"/>
                          </a:lnTo>
                          <a:lnTo>
                            <a:pt x="1508" y="216"/>
                          </a:lnTo>
                          <a:lnTo>
                            <a:pt x="1508" y="219"/>
                          </a:lnTo>
                          <a:lnTo>
                            <a:pt x="1508" y="219"/>
                          </a:lnTo>
                          <a:lnTo>
                            <a:pt x="1509" y="220"/>
                          </a:lnTo>
                          <a:lnTo>
                            <a:pt x="1509" y="220"/>
                          </a:lnTo>
                          <a:lnTo>
                            <a:pt x="1510" y="219"/>
                          </a:lnTo>
                          <a:lnTo>
                            <a:pt x="1510" y="218"/>
                          </a:lnTo>
                          <a:lnTo>
                            <a:pt x="1511" y="219"/>
                          </a:lnTo>
                          <a:lnTo>
                            <a:pt x="1511" y="219"/>
                          </a:lnTo>
                          <a:lnTo>
                            <a:pt x="1511" y="219"/>
                          </a:lnTo>
                          <a:lnTo>
                            <a:pt x="1512" y="220"/>
                          </a:lnTo>
                          <a:lnTo>
                            <a:pt x="1512" y="220"/>
                          </a:lnTo>
                          <a:lnTo>
                            <a:pt x="1513" y="220"/>
                          </a:lnTo>
                          <a:lnTo>
                            <a:pt x="1513" y="223"/>
                          </a:lnTo>
                          <a:lnTo>
                            <a:pt x="1513" y="220"/>
                          </a:lnTo>
                          <a:lnTo>
                            <a:pt x="1514" y="217"/>
                          </a:lnTo>
                          <a:lnTo>
                            <a:pt x="1514" y="220"/>
                          </a:lnTo>
                          <a:lnTo>
                            <a:pt x="1515" y="219"/>
                          </a:lnTo>
                          <a:lnTo>
                            <a:pt x="1515" y="219"/>
                          </a:lnTo>
                          <a:lnTo>
                            <a:pt x="1516" y="219"/>
                          </a:lnTo>
                          <a:lnTo>
                            <a:pt x="1516" y="218"/>
                          </a:lnTo>
                          <a:lnTo>
                            <a:pt x="1516" y="215"/>
                          </a:lnTo>
                          <a:lnTo>
                            <a:pt x="1517" y="216"/>
                          </a:lnTo>
                          <a:lnTo>
                            <a:pt x="1517" y="216"/>
                          </a:lnTo>
                          <a:lnTo>
                            <a:pt x="1518" y="215"/>
                          </a:lnTo>
                          <a:lnTo>
                            <a:pt x="1518" y="216"/>
                          </a:lnTo>
                          <a:lnTo>
                            <a:pt x="1518" y="213"/>
                          </a:lnTo>
                          <a:lnTo>
                            <a:pt x="1519" y="215"/>
                          </a:lnTo>
                          <a:lnTo>
                            <a:pt x="1519" y="216"/>
                          </a:lnTo>
                          <a:lnTo>
                            <a:pt x="1520" y="218"/>
                          </a:lnTo>
                          <a:lnTo>
                            <a:pt x="1520" y="220"/>
                          </a:lnTo>
                          <a:lnTo>
                            <a:pt x="1521" y="219"/>
                          </a:lnTo>
                          <a:lnTo>
                            <a:pt x="1521" y="220"/>
                          </a:lnTo>
                          <a:lnTo>
                            <a:pt x="1521" y="221"/>
                          </a:lnTo>
                          <a:lnTo>
                            <a:pt x="1522" y="220"/>
                          </a:lnTo>
                          <a:lnTo>
                            <a:pt x="1522" y="218"/>
                          </a:lnTo>
                          <a:lnTo>
                            <a:pt x="1523" y="221"/>
                          </a:lnTo>
                          <a:lnTo>
                            <a:pt x="1523" y="222"/>
                          </a:lnTo>
                          <a:lnTo>
                            <a:pt x="1523" y="223"/>
                          </a:lnTo>
                          <a:lnTo>
                            <a:pt x="1524" y="223"/>
                          </a:lnTo>
                          <a:lnTo>
                            <a:pt x="1524" y="222"/>
                          </a:lnTo>
                          <a:lnTo>
                            <a:pt x="1525" y="223"/>
                          </a:lnTo>
                          <a:lnTo>
                            <a:pt x="1525" y="223"/>
                          </a:lnTo>
                          <a:lnTo>
                            <a:pt x="1526" y="223"/>
                          </a:lnTo>
                          <a:lnTo>
                            <a:pt x="1526" y="223"/>
                          </a:lnTo>
                          <a:lnTo>
                            <a:pt x="1526" y="227"/>
                          </a:lnTo>
                          <a:lnTo>
                            <a:pt x="1527" y="222"/>
                          </a:lnTo>
                          <a:lnTo>
                            <a:pt x="1527" y="220"/>
                          </a:lnTo>
                          <a:lnTo>
                            <a:pt x="1528" y="222"/>
                          </a:lnTo>
                          <a:lnTo>
                            <a:pt x="1528" y="225"/>
                          </a:lnTo>
                          <a:lnTo>
                            <a:pt x="1528" y="221"/>
                          </a:lnTo>
                          <a:lnTo>
                            <a:pt x="1529" y="221"/>
                          </a:lnTo>
                          <a:lnTo>
                            <a:pt x="1529" y="221"/>
                          </a:lnTo>
                          <a:lnTo>
                            <a:pt x="1530" y="220"/>
                          </a:lnTo>
                          <a:lnTo>
                            <a:pt x="1530" y="219"/>
                          </a:lnTo>
                          <a:lnTo>
                            <a:pt x="1531" y="219"/>
                          </a:lnTo>
                          <a:lnTo>
                            <a:pt x="1531" y="218"/>
                          </a:lnTo>
                          <a:lnTo>
                            <a:pt x="1531" y="217"/>
                          </a:lnTo>
                          <a:lnTo>
                            <a:pt x="1532" y="217"/>
                          </a:lnTo>
                          <a:lnTo>
                            <a:pt x="1532" y="219"/>
                          </a:lnTo>
                          <a:lnTo>
                            <a:pt x="1533" y="218"/>
                          </a:lnTo>
                          <a:lnTo>
                            <a:pt x="1533" y="219"/>
                          </a:lnTo>
                          <a:lnTo>
                            <a:pt x="1533" y="217"/>
                          </a:lnTo>
                          <a:lnTo>
                            <a:pt x="1534" y="219"/>
                          </a:lnTo>
                          <a:lnTo>
                            <a:pt x="1534" y="216"/>
                          </a:lnTo>
                          <a:lnTo>
                            <a:pt x="1535" y="217"/>
                          </a:lnTo>
                          <a:lnTo>
                            <a:pt x="1535" y="218"/>
                          </a:lnTo>
                          <a:lnTo>
                            <a:pt x="1536" y="221"/>
                          </a:lnTo>
                          <a:lnTo>
                            <a:pt x="1536" y="220"/>
                          </a:lnTo>
                          <a:lnTo>
                            <a:pt x="1536" y="220"/>
                          </a:lnTo>
                          <a:lnTo>
                            <a:pt x="1537" y="220"/>
                          </a:lnTo>
                          <a:lnTo>
                            <a:pt x="1537" y="222"/>
                          </a:lnTo>
                          <a:lnTo>
                            <a:pt x="1538" y="221"/>
                          </a:lnTo>
                          <a:lnTo>
                            <a:pt x="1538" y="224"/>
                          </a:lnTo>
                          <a:lnTo>
                            <a:pt x="1538" y="226"/>
                          </a:lnTo>
                          <a:lnTo>
                            <a:pt x="1539" y="226"/>
                          </a:lnTo>
                          <a:lnTo>
                            <a:pt x="1539" y="223"/>
                          </a:lnTo>
                          <a:lnTo>
                            <a:pt x="1540" y="226"/>
                          </a:lnTo>
                          <a:lnTo>
                            <a:pt x="1540" y="226"/>
                          </a:lnTo>
                          <a:lnTo>
                            <a:pt x="1541" y="224"/>
                          </a:lnTo>
                          <a:lnTo>
                            <a:pt x="1541" y="224"/>
                          </a:lnTo>
                          <a:lnTo>
                            <a:pt x="1541" y="225"/>
                          </a:lnTo>
                          <a:lnTo>
                            <a:pt x="1542" y="224"/>
                          </a:lnTo>
                          <a:lnTo>
                            <a:pt x="1542" y="221"/>
                          </a:lnTo>
                          <a:lnTo>
                            <a:pt x="1543" y="219"/>
                          </a:lnTo>
                          <a:lnTo>
                            <a:pt x="1543" y="219"/>
                          </a:lnTo>
                          <a:lnTo>
                            <a:pt x="1543" y="221"/>
                          </a:lnTo>
                          <a:lnTo>
                            <a:pt x="1544" y="217"/>
                          </a:lnTo>
                          <a:lnTo>
                            <a:pt x="1544" y="219"/>
                          </a:lnTo>
                          <a:lnTo>
                            <a:pt x="1545" y="220"/>
                          </a:lnTo>
                          <a:lnTo>
                            <a:pt x="1545" y="217"/>
                          </a:lnTo>
                          <a:lnTo>
                            <a:pt x="1546" y="216"/>
                          </a:lnTo>
                          <a:lnTo>
                            <a:pt x="1546" y="218"/>
                          </a:lnTo>
                          <a:lnTo>
                            <a:pt x="1546" y="219"/>
                          </a:lnTo>
                          <a:lnTo>
                            <a:pt x="1547" y="220"/>
                          </a:lnTo>
                          <a:lnTo>
                            <a:pt x="1547" y="221"/>
                          </a:lnTo>
                          <a:lnTo>
                            <a:pt x="1548" y="220"/>
                          </a:lnTo>
                          <a:lnTo>
                            <a:pt x="1548" y="219"/>
                          </a:lnTo>
                          <a:lnTo>
                            <a:pt x="1548" y="219"/>
                          </a:lnTo>
                          <a:lnTo>
                            <a:pt x="1549" y="221"/>
                          </a:lnTo>
                          <a:lnTo>
                            <a:pt x="1549" y="221"/>
                          </a:lnTo>
                          <a:lnTo>
                            <a:pt x="1550" y="221"/>
                          </a:lnTo>
                          <a:lnTo>
                            <a:pt x="1550" y="220"/>
                          </a:lnTo>
                          <a:lnTo>
                            <a:pt x="1551" y="224"/>
                          </a:lnTo>
                          <a:lnTo>
                            <a:pt x="1551" y="224"/>
                          </a:lnTo>
                          <a:lnTo>
                            <a:pt x="1551" y="227"/>
                          </a:lnTo>
                          <a:lnTo>
                            <a:pt x="1552" y="226"/>
                          </a:lnTo>
                          <a:lnTo>
                            <a:pt x="1552" y="227"/>
                          </a:lnTo>
                          <a:lnTo>
                            <a:pt x="1553" y="229"/>
                          </a:lnTo>
                          <a:lnTo>
                            <a:pt x="1553" y="227"/>
                          </a:lnTo>
                          <a:lnTo>
                            <a:pt x="1553" y="229"/>
                          </a:lnTo>
                          <a:lnTo>
                            <a:pt x="1554" y="224"/>
                          </a:lnTo>
                          <a:lnTo>
                            <a:pt x="1554" y="227"/>
                          </a:lnTo>
                          <a:lnTo>
                            <a:pt x="1555" y="230"/>
                          </a:lnTo>
                          <a:lnTo>
                            <a:pt x="1555" y="229"/>
                          </a:lnTo>
                          <a:lnTo>
                            <a:pt x="1556" y="231"/>
                          </a:lnTo>
                          <a:lnTo>
                            <a:pt x="1556" y="228"/>
                          </a:lnTo>
                          <a:lnTo>
                            <a:pt x="1556" y="226"/>
                          </a:lnTo>
                          <a:lnTo>
                            <a:pt x="1557" y="226"/>
                          </a:lnTo>
                          <a:lnTo>
                            <a:pt x="1557" y="227"/>
                          </a:lnTo>
                          <a:lnTo>
                            <a:pt x="1558" y="227"/>
                          </a:lnTo>
                          <a:lnTo>
                            <a:pt x="1558" y="227"/>
                          </a:lnTo>
                          <a:lnTo>
                            <a:pt x="1558" y="225"/>
                          </a:lnTo>
                          <a:lnTo>
                            <a:pt x="1559" y="224"/>
                          </a:lnTo>
                          <a:lnTo>
                            <a:pt x="1559" y="224"/>
                          </a:lnTo>
                          <a:lnTo>
                            <a:pt x="1560" y="223"/>
                          </a:lnTo>
                          <a:lnTo>
                            <a:pt x="1560" y="225"/>
                          </a:lnTo>
                          <a:lnTo>
                            <a:pt x="1561" y="223"/>
                          </a:lnTo>
                          <a:lnTo>
                            <a:pt x="1561" y="220"/>
                          </a:lnTo>
                          <a:lnTo>
                            <a:pt x="1561" y="222"/>
                          </a:lnTo>
                          <a:lnTo>
                            <a:pt x="1562" y="222"/>
                          </a:lnTo>
                          <a:lnTo>
                            <a:pt x="1562" y="221"/>
                          </a:lnTo>
                          <a:lnTo>
                            <a:pt x="1563" y="223"/>
                          </a:lnTo>
                          <a:lnTo>
                            <a:pt x="1563" y="225"/>
                          </a:lnTo>
                          <a:lnTo>
                            <a:pt x="1563" y="226"/>
                          </a:lnTo>
                          <a:lnTo>
                            <a:pt x="1564" y="223"/>
                          </a:lnTo>
                          <a:lnTo>
                            <a:pt x="1564" y="223"/>
                          </a:lnTo>
                          <a:lnTo>
                            <a:pt x="1565" y="224"/>
                          </a:lnTo>
                          <a:lnTo>
                            <a:pt x="1565" y="223"/>
                          </a:lnTo>
                          <a:lnTo>
                            <a:pt x="1566" y="225"/>
                          </a:lnTo>
                          <a:lnTo>
                            <a:pt x="1566" y="224"/>
                          </a:lnTo>
                          <a:lnTo>
                            <a:pt x="1566" y="223"/>
                          </a:lnTo>
                          <a:lnTo>
                            <a:pt x="1567" y="226"/>
                          </a:lnTo>
                          <a:lnTo>
                            <a:pt x="1567" y="228"/>
                          </a:lnTo>
                          <a:lnTo>
                            <a:pt x="1568" y="227"/>
                          </a:lnTo>
                          <a:lnTo>
                            <a:pt x="1568" y="226"/>
                          </a:lnTo>
                          <a:lnTo>
                            <a:pt x="1568" y="227"/>
                          </a:lnTo>
                          <a:lnTo>
                            <a:pt x="1569" y="224"/>
                          </a:lnTo>
                          <a:lnTo>
                            <a:pt x="1569" y="224"/>
                          </a:lnTo>
                          <a:lnTo>
                            <a:pt x="1570" y="224"/>
                          </a:lnTo>
                          <a:lnTo>
                            <a:pt x="1570" y="224"/>
                          </a:lnTo>
                          <a:lnTo>
                            <a:pt x="1571" y="224"/>
                          </a:lnTo>
                          <a:lnTo>
                            <a:pt x="1571" y="221"/>
                          </a:lnTo>
                          <a:lnTo>
                            <a:pt x="1571" y="225"/>
                          </a:lnTo>
                          <a:lnTo>
                            <a:pt x="1572" y="223"/>
                          </a:lnTo>
                          <a:lnTo>
                            <a:pt x="1572" y="224"/>
                          </a:lnTo>
                          <a:lnTo>
                            <a:pt x="1573" y="221"/>
                          </a:lnTo>
                          <a:lnTo>
                            <a:pt x="1573" y="220"/>
                          </a:lnTo>
                          <a:lnTo>
                            <a:pt x="1573" y="220"/>
                          </a:lnTo>
                          <a:lnTo>
                            <a:pt x="1574" y="219"/>
                          </a:lnTo>
                          <a:lnTo>
                            <a:pt x="1574" y="219"/>
                          </a:lnTo>
                          <a:lnTo>
                            <a:pt x="1575" y="220"/>
                          </a:lnTo>
                          <a:lnTo>
                            <a:pt x="1575" y="221"/>
                          </a:lnTo>
                          <a:lnTo>
                            <a:pt x="1576" y="221"/>
                          </a:lnTo>
                          <a:lnTo>
                            <a:pt x="1576" y="219"/>
                          </a:lnTo>
                          <a:lnTo>
                            <a:pt x="1576" y="222"/>
                          </a:lnTo>
                          <a:lnTo>
                            <a:pt x="1577" y="221"/>
                          </a:lnTo>
                          <a:lnTo>
                            <a:pt x="1577" y="220"/>
                          </a:lnTo>
                          <a:lnTo>
                            <a:pt x="1578" y="220"/>
                          </a:lnTo>
                          <a:lnTo>
                            <a:pt x="1578" y="219"/>
                          </a:lnTo>
                          <a:lnTo>
                            <a:pt x="1578" y="218"/>
                          </a:lnTo>
                          <a:lnTo>
                            <a:pt x="1579" y="221"/>
                          </a:lnTo>
                          <a:lnTo>
                            <a:pt x="1579" y="222"/>
                          </a:lnTo>
                          <a:lnTo>
                            <a:pt x="1580" y="220"/>
                          </a:lnTo>
                          <a:lnTo>
                            <a:pt x="1580" y="222"/>
                          </a:lnTo>
                          <a:lnTo>
                            <a:pt x="1581" y="221"/>
                          </a:lnTo>
                          <a:lnTo>
                            <a:pt x="1581" y="218"/>
                          </a:lnTo>
                          <a:lnTo>
                            <a:pt x="1581" y="220"/>
                          </a:lnTo>
                          <a:lnTo>
                            <a:pt x="1582" y="217"/>
                          </a:lnTo>
                          <a:lnTo>
                            <a:pt x="1582" y="218"/>
                          </a:lnTo>
                          <a:lnTo>
                            <a:pt x="1583" y="219"/>
                          </a:lnTo>
                          <a:lnTo>
                            <a:pt x="1583" y="220"/>
                          </a:lnTo>
                          <a:lnTo>
                            <a:pt x="1583" y="218"/>
                          </a:lnTo>
                          <a:lnTo>
                            <a:pt x="1584" y="219"/>
                          </a:lnTo>
                          <a:lnTo>
                            <a:pt x="1584" y="219"/>
                          </a:lnTo>
                          <a:lnTo>
                            <a:pt x="1585" y="218"/>
                          </a:lnTo>
                          <a:lnTo>
                            <a:pt x="1585" y="216"/>
                          </a:lnTo>
                          <a:lnTo>
                            <a:pt x="1586" y="216"/>
                          </a:lnTo>
                          <a:lnTo>
                            <a:pt x="1586" y="217"/>
                          </a:lnTo>
                          <a:lnTo>
                            <a:pt x="1586" y="216"/>
                          </a:lnTo>
                          <a:lnTo>
                            <a:pt x="1587" y="216"/>
                          </a:lnTo>
                          <a:lnTo>
                            <a:pt x="1587" y="213"/>
                          </a:lnTo>
                          <a:lnTo>
                            <a:pt x="1588" y="214"/>
                          </a:lnTo>
                          <a:lnTo>
                            <a:pt x="1588" y="213"/>
                          </a:lnTo>
                          <a:lnTo>
                            <a:pt x="1588" y="215"/>
                          </a:lnTo>
                          <a:lnTo>
                            <a:pt x="1589" y="212"/>
                          </a:lnTo>
                          <a:lnTo>
                            <a:pt x="1589" y="216"/>
                          </a:lnTo>
                          <a:lnTo>
                            <a:pt x="1590" y="214"/>
                          </a:lnTo>
                          <a:lnTo>
                            <a:pt x="1590" y="214"/>
                          </a:lnTo>
                          <a:lnTo>
                            <a:pt x="1591" y="216"/>
                          </a:lnTo>
                          <a:lnTo>
                            <a:pt x="1591" y="217"/>
                          </a:lnTo>
                          <a:lnTo>
                            <a:pt x="1591" y="216"/>
                          </a:lnTo>
                          <a:lnTo>
                            <a:pt x="1592" y="217"/>
                          </a:lnTo>
                          <a:lnTo>
                            <a:pt x="1592" y="219"/>
                          </a:lnTo>
                          <a:lnTo>
                            <a:pt x="1593" y="219"/>
                          </a:lnTo>
                          <a:lnTo>
                            <a:pt x="1593" y="217"/>
                          </a:lnTo>
                          <a:lnTo>
                            <a:pt x="1593" y="219"/>
                          </a:lnTo>
                          <a:lnTo>
                            <a:pt x="1594" y="215"/>
                          </a:lnTo>
                          <a:lnTo>
                            <a:pt x="1594" y="216"/>
                          </a:lnTo>
                          <a:lnTo>
                            <a:pt x="1595" y="216"/>
                          </a:lnTo>
                          <a:lnTo>
                            <a:pt x="1595" y="215"/>
                          </a:lnTo>
                          <a:lnTo>
                            <a:pt x="1596" y="215"/>
                          </a:lnTo>
                          <a:lnTo>
                            <a:pt x="1596" y="214"/>
                          </a:lnTo>
                          <a:lnTo>
                            <a:pt x="1596" y="215"/>
                          </a:lnTo>
                          <a:lnTo>
                            <a:pt x="1597" y="214"/>
                          </a:lnTo>
                          <a:lnTo>
                            <a:pt x="1597" y="214"/>
                          </a:lnTo>
                          <a:lnTo>
                            <a:pt x="1598" y="215"/>
                          </a:lnTo>
                          <a:lnTo>
                            <a:pt x="1598" y="211"/>
                          </a:lnTo>
                          <a:lnTo>
                            <a:pt x="1598" y="209"/>
                          </a:lnTo>
                          <a:lnTo>
                            <a:pt x="1599" y="212"/>
                          </a:lnTo>
                          <a:lnTo>
                            <a:pt x="1599" y="212"/>
                          </a:lnTo>
                          <a:lnTo>
                            <a:pt x="1600" y="212"/>
                          </a:lnTo>
                          <a:lnTo>
                            <a:pt x="1600" y="208"/>
                          </a:lnTo>
                          <a:lnTo>
                            <a:pt x="1601" y="207"/>
                          </a:lnTo>
                          <a:lnTo>
                            <a:pt x="1601" y="209"/>
                          </a:lnTo>
                          <a:lnTo>
                            <a:pt x="1601" y="206"/>
                          </a:lnTo>
                          <a:lnTo>
                            <a:pt x="1602" y="206"/>
                          </a:lnTo>
                          <a:lnTo>
                            <a:pt x="1602" y="205"/>
                          </a:lnTo>
                          <a:lnTo>
                            <a:pt x="1603" y="208"/>
                          </a:lnTo>
                          <a:lnTo>
                            <a:pt x="1603" y="209"/>
                          </a:lnTo>
                          <a:lnTo>
                            <a:pt x="1603" y="205"/>
                          </a:lnTo>
                          <a:lnTo>
                            <a:pt x="1604" y="211"/>
                          </a:lnTo>
                          <a:lnTo>
                            <a:pt x="1604" y="211"/>
                          </a:lnTo>
                          <a:lnTo>
                            <a:pt x="1605" y="210"/>
                          </a:lnTo>
                          <a:lnTo>
                            <a:pt x="1605" y="209"/>
                          </a:lnTo>
                          <a:lnTo>
                            <a:pt x="1606" y="209"/>
                          </a:lnTo>
                          <a:lnTo>
                            <a:pt x="1606" y="206"/>
                          </a:lnTo>
                          <a:lnTo>
                            <a:pt x="1606" y="209"/>
                          </a:lnTo>
                          <a:lnTo>
                            <a:pt x="1607" y="209"/>
                          </a:lnTo>
                          <a:lnTo>
                            <a:pt x="1607" y="212"/>
                          </a:lnTo>
                          <a:lnTo>
                            <a:pt x="1608" y="214"/>
                          </a:lnTo>
                          <a:lnTo>
                            <a:pt x="1608" y="214"/>
                          </a:lnTo>
                          <a:lnTo>
                            <a:pt x="1608" y="211"/>
                          </a:lnTo>
                          <a:lnTo>
                            <a:pt x="1609" y="213"/>
                          </a:lnTo>
                          <a:lnTo>
                            <a:pt x="1609" y="215"/>
                          </a:lnTo>
                          <a:lnTo>
                            <a:pt x="1610" y="216"/>
                          </a:lnTo>
                          <a:lnTo>
                            <a:pt x="1610" y="212"/>
                          </a:lnTo>
                          <a:lnTo>
                            <a:pt x="1611" y="213"/>
                          </a:lnTo>
                          <a:lnTo>
                            <a:pt x="1611" y="215"/>
                          </a:lnTo>
                          <a:lnTo>
                            <a:pt x="1611" y="214"/>
                          </a:lnTo>
                          <a:lnTo>
                            <a:pt x="1612" y="209"/>
                          </a:lnTo>
                          <a:lnTo>
                            <a:pt x="1612" y="211"/>
                          </a:lnTo>
                          <a:lnTo>
                            <a:pt x="1613" y="211"/>
                          </a:lnTo>
                          <a:lnTo>
                            <a:pt x="1613" y="210"/>
                          </a:lnTo>
                          <a:lnTo>
                            <a:pt x="1613" y="211"/>
                          </a:lnTo>
                          <a:lnTo>
                            <a:pt x="1614" y="209"/>
                          </a:lnTo>
                          <a:lnTo>
                            <a:pt x="1614" y="208"/>
                          </a:lnTo>
                          <a:lnTo>
                            <a:pt x="1615" y="205"/>
                          </a:lnTo>
                          <a:lnTo>
                            <a:pt x="1615" y="205"/>
                          </a:lnTo>
                          <a:lnTo>
                            <a:pt x="1616" y="203"/>
                          </a:lnTo>
                          <a:lnTo>
                            <a:pt x="1616" y="206"/>
                          </a:lnTo>
                          <a:lnTo>
                            <a:pt x="1616" y="206"/>
                          </a:lnTo>
                          <a:lnTo>
                            <a:pt x="1617" y="207"/>
                          </a:lnTo>
                          <a:lnTo>
                            <a:pt x="1617" y="206"/>
                          </a:lnTo>
                          <a:lnTo>
                            <a:pt x="1618" y="209"/>
                          </a:lnTo>
                          <a:lnTo>
                            <a:pt x="1618" y="210"/>
                          </a:lnTo>
                          <a:lnTo>
                            <a:pt x="1618" y="209"/>
                          </a:lnTo>
                          <a:lnTo>
                            <a:pt x="1619" y="210"/>
                          </a:lnTo>
                          <a:lnTo>
                            <a:pt x="1619" y="209"/>
                          </a:lnTo>
                          <a:lnTo>
                            <a:pt x="1620" y="210"/>
                          </a:lnTo>
                          <a:lnTo>
                            <a:pt x="1620" y="210"/>
                          </a:lnTo>
                          <a:lnTo>
                            <a:pt x="1621" y="209"/>
                          </a:lnTo>
                          <a:lnTo>
                            <a:pt x="1621" y="211"/>
                          </a:lnTo>
                          <a:lnTo>
                            <a:pt x="1621" y="212"/>
                          </a:lnTo>
                          <a:lnTo>
                            <a:pt x="1622" y="212"/>
                          </a:lnTo>
                          <a:lnTo>
                            <a:pt x="1622" y="211"/>
                          </a:lnTo>
                          <a:lnTo>
                            <a:pt x="1623" y="211"/>
                          </a:lnTo>
                          <a:lnTo>
                            <a:pt x="1623" y="211"/>
                          </a:lnTo>
                          <a:lnTo>
                            <a:pt x="1623" y="213"/>
                          </a:lnTo>
                          <a:lnTo>
                            <a:pt x="1624" y="214"/>
                          </a:lnTo>
                          <a:lnTo>
                            <a:pt x="1624" y="210"/>
                          </a:lnTo>
                          <a:lnTo>
                            <a:pt x="1625" y="206"/>
                          </a:lnTo>
                          <a:lnTo>
                            <a:pt x="1625" y="210"/>
                          </a:lnTo>
                          <a:lnTo>
                            <a:pt x="1626" y="212"/>
                          </a:lnTo>
                          <a:lnTo>
                            <a:pt x="1626" y="213"/>
                          </a:lnTo>
                          <a:lnTo>
                            <a:pt x="1626" y="209"/>
                          </a:lnTo>
                          <a:lnTo>
                            <a:pt x="1627" y="210"/>
                          </a:lnTo>
                          <a:lnTo>
                            <a:pt x="1627" y="211"/>
                          </a:lnTo>
                          <a:lnTo>
                            <a:pt x="1628" y="208"/>
                          </a:lnTo>
                          <a:lnTo>
                            <a:pt x="1628" y="208"/>
                          </a:lnTo>
                          <a:lnTo>
                            <a:pt x="1628" y="204"/>
                          </a:lnTo>
                          <a:lnTo>
                            <a:pt x="1629" y="204"/>
                          </a:lnTo>
                          <a:lnTo>
                            <a:pt x="1629" y="205"/>
                          </a:lnTo>
                          <a:lnTo>
                            <a:pt x="1630" y="205"/>
                          </a:lnTo>
                          <a:lnTo>
                            <a:pt x="1630" y="204"/>
                          </a:lnTo>
                          <a:lnTo>
                            <a:pt x="1631" y="203"/>
                          </a:lnTo>
                          <a:lnTo>
                            <a:pt x="1631" y="204"/>
                          </a:lnTo>
                          <a:lnTo>
                            <a:pt x="1631" y="207"/>
                          </a:lnTo>
                          <a:lnTo>
                            <a:pt x="1632" y="205"/>
                          </a:lnTo>
                          <a:lnTo>
                            <a:pt x="1632" y="211"/>
                          </a:lnTo>
                          <a:lnTo>
                            <a:pt x="1633" y="209"/>
                          </a:lnTo>
                          <a:lnTo>
                            <a:pt x="1633" y="209"/>
                          </a:lnTo>
                          <a:lnTo>
                            <a:pt x="1633" y="212"/>
                          </a:lnTo>
                          <a:lnTo>
                            <a:pt x="1634" y="210"/>
                          </a:lnTo>
                          <a:lnTo>
                            <a:pt x="1634" y="212"/>
                          </a:lnTo>
                          <a:lnTo>
                            <a:pt x="1635" y="213"/>
                          </a:lnTo>
                          <a:lnTo>
                            <a:pt x="1635" y="215"/>
                          </a:lnTo>
                          <a:lnTo>
                            <a:pt x="1636" y="217"/>
                          </a:lnTo>
                          <a:lnTo>
                            <a:pt x="1636" y="219"/>
                          </a:lnTo>
                          <a:lnTo>
                            <a:pt x="1636" y="218"/>
                          </a:lnTo>
                          <a:lnTo>
                            <a:pt x="1637" y="218"/>
                          </a:lnTo>
                          <a:lnTo>
                            <a:pt x="1637" y="219"/>
                          </a:lnTo>
                          <a:lnTo>
                            <a:pt x="1638" y="221"/>
                          </a:lnTo>
                          <a:lnTo>
                            <a:pt x="1638" y="220"/>
                          </a:lnTo>
                          <a:lnTo>
                            <a:pt x="1638" y="216"/>
                          </a:lnTo>
                          <a:lnTo>
                            <a:pt x="1639" y="219"/>
                          </a:lnTo>
                          <a:lnTo>
                            <a:pt x="1639" y="221"/>
                          </a:lnTo>
                          <a:lnTo>
                            <a:pt x="1640" y="219"/>
                          </a:lnTo>
                          <a:lnTo>
                            <a:pt x="1640" y="217"/>
                          </a:lnTo>
                          <a:lnTo>
                            <a:pt x="1641" y="218"/>
                          </a:lnTo>
                          <a:lnTo>
                            <a:pt x="1641" y="219"/>
                          </a:lnTo>
                          <a:lnTo>
                            <a:pt x="1641" y="218"/>
                          </a:lnTo>
                          <a:lnTo>
                            <a:pt x="1642" y="219"/>
                          </a:lnTo>
                          <a:lnTo>
                            <a:pt x="1642" y="218"/>
                          </a:lnTo>
                          <a:lnTo>
                            <a:pt x="1643" y="217"/>
                          </a:lnTo>
                          <a:lnTo>
                            <a:pt x="1643" y="218"/>
                          </a:lnTo>
                          <a:lnTo>
                            <a:pt x="1643" y="215"/>
                          </a:lnTo>
                          <a:lnTo>
                            <a:pt x="1644" y="217"/>
                          </a:lnTo>
                          <a:lnTo>
                            <a:pt x="1644" y="218"/>
                          </a:lnTo>
                          <a:lnTo>
                            <a:pt x="1645" y="221"/>
                          </a:lnTo>
                          <a:lnTo>
                            <a:pt x="1645" y="218"/>
                          </a:lnTo>
                          <a:lnTo>
                            <a:pt x="1646" y="219"/>
                          </a:lnTo>
                          <a:lnTo>
                            <a:pt x="1646" y="219"/>
                          </a:lnTo>
                          <a:lnTo>
                            <a:pt x="1646" y="222"/>
                          </a:lnTo>
                          <a:lnTo>
                            <a:pt x="1647" y="221"/>
                          </a:lnTo>
                          <a:lnTo>
                            <a:pt x="1647" y="221"/>
                          </a:lnTo>
                          <a:lnTo>
                            <a:pt x="1648" y="222"/>
                          </a:lnTo>
                          <a:lnTo>
                            <a:pt x="1648" y="222"/>
                          </a:lnTo>
                          <a:lnTo>
                            <a:pt x="1648" y="221"/>
                          </a:lnTo>
                          <a:lnTo>
                            <a:pt x="1649" y="223"/>
                          </a:lnTo>
                          <a:lnTo>
                            <a:pt x="1649" y="225"/>
                          </a:lnTo>
                          <a:lnTo>
                            <a:pt x="1650" y="223"/>
                          </a:lnTo>
                          <a:lnTo>
                            <a:pt x="1650" y="223"/>
                          </a:lnTo>
                          <a:lnTo>
                            <a:pt x="1651" y="224"/>
                          </a:lnTo>
                          <a:lnTo>
                            <a:pt x="1651" y="226"/>
                          </a:lnTo>
                          <a:lnTo>
                            <a:pt x="1651" y="226"/>
                          </a:lnTo>
                          <a:lnTo>
                            <a:pt x="1652" y="227"/>
                          </a:lnTo>
                          <a:lnTo>
                            <a:pt x="1652" y="228"/>
                          </a:lnTo>
                          <a:lnTo>
                            <a:pt x="1653" y="225"/>
                          </a:lnTo>
                          <a:lnTo>
                            <a:pt x="1653" y="228"/>
                          </a:lnTo>
                          <a:lnTo>
                            <a:pt x="1653" y="227"/>
                          </a:lnTo>
                          <a:lnTo>
                            <a:pt x="1654" y="227"/>
                          </a:lnTo>
                          <a:lnTo>
                            <a:pt x="1654" y="225"/>
                          </a:lnTo>
                          <a:lnTo>
                            <a:pt x="1655" y="226"/>
                          </a:lnTo>
                          <a:lnTo>
                            <a:pt x="1655" y="228"/>
                          </a:lnTo>
                          <a:lnTo>
                            <a:pt x="1656" y="228"/>
                          </a:lnTo>
                          <a:lnTo>
                            <a:pt x="1656" y="226"/>
                          </a:lnTo>
                          <a:lnTo>
                            <a:pt x="1656" y="226"/>
                          </a:lnTo>
                          <a:lnTo>
                            <a:pt x="1657" y="225"/>
                          </a:lnTo>
                          <a:lnTo>
                            <a:pt x="1657" y="225"/>
                          </a:lnTo>
                          <a:lnTo>
                            <a:pt x="1658" y="224"/>
                          </a:lnTo>
                          <a:lnTo>
                            <a:pt x="1658" y="223"/>
                          </a:lnTo>
                          <a:lnTo>
                            <a:pt x="1658" y="224"/>
                          </a:lnTo>
                          <a:lnTo>
                            <a:pt x="1659" y="224"/>
                          </a:lnTo>
                          <a:lnTo>
                            <a:pt x="1659" y="225"/>
                          </a:lnTo>
                          <a:lnTo>
                            <a:pt x="1660" y="225"/>
                          </a:lnTo>
                          <a:lnTo>
                            <a:pt x="1660" y="226"/>
                          </a:lnTo>
                          <a:lnTo>
                            <a:pt x="1661" y="228"/>
                          </a:lnTo>
                          <a:lnTo>
                            <a:pt x="1661" y="228"/>
                          </a:lnTo>
                          <a:lnTo>
                            <a:pt x="1661" y="226"/>
                          </a:lnTo>
                          <a:lnTo>
                            <a:pt x="1662" y="223"/>
                          </a:lnTo>
                          <a:lnTo>
                            <a:pt x="1662" y="227"/>
                          </a:lnTo>
                          <a:lnTo>
                            <a:pt x="1663" y="229"/>
                          </a:lnTo>
                          <a:lnTo>
                            <a:pt x="1663" y="231"/>
                          </a:lnTo>
                          <a:lnTo>
                            <a:pt x="1663" y="232"/>
                          </a:lnTo>
                          <a:lnTo>
                            <a:pt x="1664" y="230"/>
                          </a:lnTo>
                          <a:lnTo>
                            <a:pt x="1664" y="231"/>
                          </a:lnTo>
                          <a:lnTo>
                            <a:pt x="1665" y="231"/>
                          </a:lnTo>
                          <a:lnTo>
                            <a:pt x="1665" y="231"/>
                          </a:lnTo>
                          <a:lnTo>
                            <a:pt x="1666" y="229"/>
                          </a:lnTo>
                          <a:lnTo>
                            <a:pt x="1666" y="232"/>
                          </a:lnTo>
                          <a:lnTo>
                            <a:pt x="1666" y="233"/>
                          </a:lnTo>
                          <a:lnTo>
                            <a:pt x="1667" y="231"/>
                          </a:lnTo>
                          <a:lnTo>
                            <a:pt x="1667" y="228"/>
                          </a:lnTo>
                          <a:lnTo>
                            <a:pt x="1668" y="228"/>
                          </a:lnTo>
                          <a:lnTo>
                            <a:pt x="1668" y="229"/>
                          </a:lnTo>
                          <a:lnTo>
                            <a:pt x="1668" y="228"/>
                          </a:lnTo>
                          <a:lnTo>
                            <a:pt x="1669" y="231"/>
                          </a:lnTo>
                          <a:lnTo>
                            <a:pt x="1669" y="227"/>
                          </a:lnTo>
                          <a:lnTo>
                            <a:pt x="1670" y="227"/>
                          </a:lnTo>
                          <a:lnTo>
                            <a:pt x="1670" y="226"/>
                          </a:lnTo>
                          <a:lnTo>
                            <a:pt x="1671" y="225"/>
                          </a:lnTo>
                          <a:lnTo>
                            <a:pt x="1671" y="223"/>
                          </a:lnTo>
                          <a:lnTo>
                            <a:pt x="1671" y="224"/>
                          </a:lnTo>
                          <a:lnTo>
                            <a:pt x="1672" y="223"/>
                          </a:lnTo>
                          <a:lnTo>
                            <a:pt x="1672" y="224"/>
                          </a:lnTo>
                          <a:lnTo>
                            <a:pt x="1673" y="225"/>
                          </a:lnTo>
                          <a:lnTo>
                            <a:pt x="1673" y="227"/>
                          </a:lnTo>
                          <a:lnTo>
                            <a:pt x="1673" y="229"/>
                          </a:lnTo>
                          <a:lnTo>
                            <a:pt x="1674" y="228"/>
                          </a:lnTo>
                          <a:lnTo>
                            <a:pt x="1674" y="225"/>
                          </a:lnTo>
                          <a:lnTo>
                            <a:pt x="1675" y="226"/>
                          </a:lnTo>
                          <a:lnTo>
                            <a:pt x="1675" y="227"/>
                          </a:lnTo>
                          <a:lnTo>
                            <a:pt x="1676" y="224"/>
                          </a:lnTo>
                          <a:lnTo>
                            <a:pt x="1676" y="228"/>
                          </a:lnTo>
                          <a:lnTo>
                            <a:pt x="1676" y="227"/>
                          </a:lnTo>
                          <a:lnTo>
                            <a:pt x="1677" y="226"/>
                          </a:lnTo>
                          <a:lnTo>
                            <a:pt x="1677" y="227"/>
                          </a:lnTo>
                          <a:lnTo>
                            <a:pt x="1678" y="227"/>
                          </a:lnTo>
                          <a:lnTo>
                            <a:pt x="1678" y="227"/>
                          </a:lnTo>
                          <a:lnTo>
                            <a:pt x="1678" y="227"/>
                          </a:lnTo>
                          <a:lnTo>
                            <a:pt x="1679" y="230"/>
                          </a:lnTo>
                          <a:lnTo>
                            <a:pt x="1679" y="230"/>
                          </a:lnTo>
                          <a:lnTo>
                            <a:pt x="1680" y="229"/>
                          </a:lnTo>
                          <a:lnTo>
                            <a:pt x="1680" y="226"/>
                          </a:lnTo>
                          <a:lnTo>
                            <a:pt x="1681" y="224"/>
                          </a:lnTo>
                          <a:lnTo>
                            <a:pt x="1681" y="226"/>
                          </a:lnTo>
                          <a:lnTo>
                            <a:pt x="1681" y="224"/>
                          </a:lnTo>
                          <a:lnTo>
                            <a:pt x="1682" y="225"/>
                          </a:lnTo>
                          <a:lnTo>
                            <a:pt x="1682" y="227"/>
                          </a:lnTo>
                          <a:lnTo>
                            <a:pt x="1683" y="226"/>
                          </a:lnTo>
                          <a:lnTo>
                            <a:pt x="1683" y="223"/>
                          </a:lnTo>
                          <a:lnTo>
                            <a:pt x="1683" y="223"/>
                          </a:lnTo>
                          <a:lnTo>
                            <a:pt x="1684" y="223"/>
                          </a:lnTo>
                          <a:lnTo>
                            <a:pt x="1684" y="221"/>
                          </a:lnTo>
                          <a:lnTo>
                            <a:pt x="1685" y="219"/>
                          </a:lnTo>
                          <a:lnTo>
                            <a:pt x="1685" y="221"/>
                          </a:lnTo>
                          <a:lnTo>
                            <a:pt x="1686" y="220"/>
                          </a:lnTo>
                          <a:lnTo>
                            <a:pt x="1686" y="220"/>
                          </a:lnTo>
                          <a:lnTo>
                            <a:pt x="1686" y="218"/>
                          </a:lnTo>
                          <a:lnTo>
                            <a:pt x="1687" y="215"/>
                          </a:lnTo>
                          <a:lnTo>
                            <a:pt x="1687" y="218"/>
                          </a:lnTo>
                          <a:lnTo>
                            <a:pt x="1688" y="219"/>
                          </a:lnTo>
                          <a:lnTo>
                            <a:pt x="1688" y="218"/>
                          </a:lnTo>
                          <a:lnTo>
                            <a:pt x="1688" y="221"/>
                          </a:lnTo>
                          <a:lnTo>
                            <a:pt x="1689" y="221"/>
                          </a:lnTo>
                          <a:lnTo>
                            <a:pt x="1689" y="220"/>
                          </a:lnTo>
                          <a:lnTo>
                            <a:pt x="1690" y="222"/>
                          </a:lnTo>
                          <a:lnTo>
                            <a:pt x="1690" y="222"/>
                          </a:lnTo>
                          <a:lnTo>
                            <a:pt x="1691" y="220"/>
                          </a:lnTo>
                          <a:lnTo>
                            <a:pt x="1691" y="222"/>
                          </a:lnTo>
                          <a:lnTo>
                            <a:pt x="1691" y="220"/>
                          </a:lnTo>
                          <a:lnTo>
                            <a:pt x="1692" y="220"/>
                          </a:lnTo>
                          <a:lnTo>
                            <a:pt x="1692" y="218"/>
                          </a:lnTo>
                          <a:lnTo>
                            <a:pt x="1693" y="217"/>
                          </a:lnTo>
                          <a:lnTo>
                            <a:pt x="1693" y="219"/>
                          </a:lnTo>
                          <a:lnTo>
                            <a:pt x="1693" y="218"/>
                          </a:lnTo>
                          <a:lnTo>
                            <a:pt x="1694" y="219"/>
                          </a:lnTo>
                          <a:lnTo>
                            <a:pt x="1694" y="219"/>
                          </a:lnTo>
                          <a:lnTo>
                            <a:pt x="1695" y="218"/>
                          </a:lnTo>
                          <a:lnTo>
                            <a:pt x="1695" y="217"/>
                          </a:lnTo>
                          <a:lnTo>
                            <a:pt x="1696" y="218"/>
                          </a:lnTo>
                          <a:lnTo>
                            <a:pt x="1696" y="218"/>
                          </a:lnTo>
                          <a:lnTo>
                            <a:pt x="1696" y="216"/>
                          </a:lnTo>
                          <a:lnTo>
                            <a:pt x="1697" y="215"/>
                          </a:lnTo>
                          <a:lnTo>
                            <a:pt x="1697" y="214"/>
                          </a:lnTo>
                          <a:lnTo>
                            <a:pt x="1698" y="212"/>
                          </a:lnTo>
                          <a:lnTo>
                            <a:pt x="1698" y="213"/>
                          </a:lnTo>
                          <a:lnTo>
                            <a:pt x="1698" y="213"/>
                          </a:lnTo>
                          <a:lnTo>
                            <a:pt x="1699" y="212"/>
                          </a:lnTo>
                          <a:lnTo>
                            <a:pt x="1699" y="213"/>
                          </a:lnTo>
                          <a:lnTo>
                            <a:pt x="1700" y="213"/>
                          </a:lnTo>
                          <a:lnTo>
                            <a:pt x="1700" y="214"/>
                          </a:lnTo>
                          <a:lnTo>
                            <a:pt x="1701" y="215"/>
                          </a:lnTo>
                          <a:lnTo>
                            <a:pt x="1701" y="215"/>
                          </a:lnTo>
                          <a:lnTo>
                            <a:pt x="1701" y="213"/>
                          </a:lnTo>
                          <a:lnTo>
                            <a:pt x="1702" y="215"/>
                          </a:lnTo>
                          <a:lnTo>
                            <a:pt x="1702" y="216"/>
                          </a:lnTo>
                          <a:lnTo>
                            <a:pt x="1703" y="216"/>
                          </a:lnTo>
                          <a:lnTo>
                            <a:pt x="1703" y="215"/>
                          </a:lnTo>
                          <a:lnTo>
                            <a:pt x="1703" y="217"/>
                          </a:lnTo>
                          <a:lnTo>
                            <a:pt x="1704" y="220"/>
                          </a:lnTo>
                          <a:lnTo>
                            <a:pt x="1704" y="222"/>
                          </a:lnTo>
                          <a:lnTo>
                            <a:pt x="1705" y="219"/>
                          </a:lnTo>
                          <a:lnTo>
                            <a:pt x="1705" y="219"/>
                          </a:lnTo>
                          <a:lnTo>
                            <a:pt x="1706" y="219"/>
                          </a:lnTo>
                          <a:lnTo>
                            <a:pt x="1706" y="219"/>
                          </a:lnTo>
                          <a:lnTo>
                            <a:pt x="1706" y="220"/>
                          </a:lnTo>
                          <a:lnTo>
                            <a:pt x="1707" y="219"/>
                          </a:lnTo>
                          <a:lnTo>
                            <a:pt x="1707" y="217"/>
                          </a:lnTo>
                          <a:lnTo>
                            <a:pt x="1708" y="215"/>
                          </a:lnTo>
                          <a:lnTo>
                            <a:pt x="1708" y="214"/>
                          </a:lnTo>
                          <a:lnTo>
                            <a:pt x="1708" y="216"/>
                          </a:lnTo>
                          <a:lnTo>
                            <a:pt x="1709" y="219"/>
                          </a:lnTo>
                          <a:lnTo>
                            <a:pt x="1709" y="216"/>
                          </a:lnTo>
                          <a:lnTo>
                            <a:pt x="1710" y="213"/>
                          </a:lnTo>
                          <a:lnTo>
                            <a:pt x="1710" y="214"/>
                          </a:lnTo>
                          <a:lnTo>
                            <a:pt x="1711" y="214"/>
                          </a:lnTo>
                          <a:lnTo>
                            <a:pt x="1711" y="212"/>
                          </a:lnTo>
                          <a:lnTo>
                            <a:pt x="1711" y="211"/>
                          </a:lnTo>
                          <a:lnTo>
                            <a:pt x="1712" y="214"/>
                          </a:lnTo>
                          <a:lnTo>
                            <a:pt x="1712" y="209"/>
                          </a:lnTo>
                          <a:lnTo>
                            <a:pt x="1713" y="209"/>
                          </a:lnTo>
                          <a:lnTo>
                            <a:pt x="1713" y="210"/>
                          </a:lnTo>
                          <a:lnTo>
                            <a:pt x="1713" y="209"/>
                          </a:lnTo>
                          <a:lnTo>
                            <a:pt x="1714" y="208"/>
                          </a:lnTo>
                          <a:lnTo>
                            <a:pt x="1714" y="209"/>
                          </a:lnTo>
                          <a:lnTo>
                            <a:pt x="1715" y="209"/>
                          </a:lnTo>
                          <a:lnTo>
                            <a:pt x="1715" y="208"/>
                          </a:lnTo>
                          <a:lnTo>
                            <a:pt x="1716" y="210"/>
                          </a:lnTo>
                          <a:lnTo>
                            <a:pt x="1716" y="210"/>
                          </a:lnTo>
                          <a:lnTo>
                            <a:pt x="1716" y="211"/>
                          </a:lnTo>
                          <a:lnTo>
                            <a:pt x="1717" y="212"/>
                          </a:lnTo>
                          <a:lnTo>
                            <a:pt x="1717" y="212"/>
                          </a:lnTo>
                          <a:lnTo>
                            <a:pt x="1718" y="213"/>
                          </a:lnTo>
                          <a:lnTo>
                            <a:pt x="1718" y="215"/>
                          </a:lnTo>
                          <a:lnTo>
                            <a:pt x="1718" y="215"/>
                          </a:lnTo>
                          <a:lnTo>
                            <a:pt x="1719" y="215"/>
                          </a:lnTo>
                          <a:lnTo>
                            <a:pt x="1719" y="215"/>
                          </a:lnTo>
                          <a:lnTo>
                            <a:pt x="1720" y="221"/>
                          </a:lnTo>
                          <a:lnTo>
                            <a:pt x="1720" y="220"/>
                          </a:lnTo>
                          <a:lnTo>
                            <a:pt x="1721" y="218"/>
                          </a:lnTo>
                          <a:lnTo>
                            <a:pt x="1721" y="217"/>
                          </a:lnTo>
                          <a:lnTo>
                            <a:pt x="1721" y="217"/>
                          </a:lnTo>
                          <a:lnTo>
                            <a:pt x="1722" y="218"/>
                          </a:lnTo>
                          <a:lnTo>
                            <a:pt x="1722" y="218"/>
                          </a:lnTo>
                          <a:lnTo>
                            <a:pt x="1723" y="212"/>
                          </a:lnTo>
                          <a:lnTo>
                            <a:pt x="1723" y="213"/>
                          </a:lnTo>
                          <a:lnTo>
                            <a:pt x="1723" y="214"/>
                          </a:lnTo>
                          <a:lnTo>
                            <a:pt x="1724" y="212"/>
                          </a:lnTo>
                          <a:lnTo>
                            <a:pt x="1724" y="210"/>
                          </a:lnTo>
                          <a:lnTo>
                            <a:pt x="1725" y="209"/>
                          </a:lnTo>
                          <a:lnTo>
                            <a:pt x="1725" y="210"/>
                          </a:lnTo>
                          <a:lnTo>
                            <a:pt x="1726" y="210"/>
                          </a:lnTo>
                          <a:lnTo>
                            <a:pt x="1726" y="210"/>
                          </a:lnTo>
                          <a:lnTo>
                            <a:pt x="1726" y="209"/>
                          </a:lnTo>
                          <a:lnTo>
                            <a:pt x="1727" y="208"/>
                          </a:lnTo>
                          <a:lnTo>
                            <a:pt x="1727" y="210"/>
                          </a:lnTo>
                          <a:lnTo>
                            <a:pt x="1728" y="211"/>
                          </a:lnTo>
                          <a:lnTo>
                            <a:pt x="1728" y="212"/>
                          </a:lnTo>
                          <a:lnTo>
                            <a:pt x="1728" y="209"/>
                          </a:lnTo>
                          <a:lnTo>
                            <a:pt x="1729" y="209"/>
                          </a:lnTo>
                          <a:lnTo>
                            <a:pt x="1729" y="211"/>
                          </a:lnTo>
                          <a:lnTo>
                            <a:pt x="1730" y="212"/>
                          </a:lnTo>
                          <a:lnTo>
                            <a:pt x="1730" y="212"/>
                          </a:lnTo>
                          <a:lnTo>
                            <a:pt x="1731" y="209"/>
                          </a:lnTo>
                          <a:lnTo>
                            <a:pt x="1731" y="212"/>
                          </a:lnTo>
                          <a:lnTo>
                            <a:pt x="1731" y="213"/>
                          </a:lnTo>
                          <a:lnTo>
                            <a:pt x="1732" y="215"/>
                          </a:lnTo>
                          <a:lnTo>
                            <a:pt x="1732" y="210"/>
                          </a:lnTo>
                          <a:lnTo>
                            <a:pt x="1733" y="211"/>
                          </a:lnTo>
                          <a:lnTo>
                            <a:pt x="1733" y="212"/>
                          </a:lnTo>
                          <a:lnTo>
                            <a:pt x="1733" y="217"/>
                          </a:lnTo>
                          <a:lnTo>
                            <a:pt x="1734" y="215"/>
                          </a:lnTo>
                          <a:lnTo>
                            <a:pt x="1734" y="216"/>
                          </a:lnTo>
                          <a:lnTo>
                            <a:pt x="1735" y="217"/>
                          </a:lnTo>
                          <a:lnTo>
                            <a:pt x="1735" y="217"/>
                          </a:lnTo>
                          <a:lnTo>
                            <a:pt x="1736" y="215"/>
                          </a:lnTo>
                          <a:lnTo>
                            <a:pt x="1736" y="212"/>
                          </a:lnTo>
                          <a:lnTo>
                            <a:pt x="1736" y="215"/>
                          </a:lnTo>
                          <a:lnTo>
                            <a:pt x="1737" y="217"/>
                          </a:lnTo>
                          <a:lnTo>
                            <a:pt x="1737" y="217"/>
                          </a:lnTo>
                          <a:lnTo>
                            <a:pt x="1738" y="216"/>
                          </a:lnTo>
                          <a:lnTo>
                            <a:pt x="1738" y="217"/>
                          </a:lnTo>
                          <a:lnTo>
                            <a:pt x="1738" y="215"/>
                          </a:lnTo>
                          <a:lnTo>
                            <a:pt x="1739" y="219"/>
                          </a:lnTo>
                          <a:lnTo>
                            <a:pt x="1739" y="217"/>
                          </a:lnTo>
                          <a:lnTo>
                            <a:pt x="1740" y="215"/>
                          </a:lnTo>
                          <a:lnTo>
                            <a:pt x="1740" y="215"/>
                          </a:lnTo>
                          <a:lnTo>
                            <a:pt x="1741" y="216"/>
                          </a:lnTo>
                          <a:lnTo>
                            <a:pt x="1741" y="219"/>
                          </a:lnTo>
                          <a:lnTo>
                            <a:pt x="1741" y="218"/>
                          </a:lnTo>
                          <a:lnTo>
                            <a:pt x="1742" y="217"/>
                          </a:lnTo>
                          <a:lnTo>
                            <a:pt x="1742" y="217"/>
                          </a:lnTo>
                          <a:lnTo>
                            <a:pt x="1743" y="217"/>
                          </a:lnTo>
                          <a:lnTo>
                            <a:pt x="1743" y="221"/>
                          </a:lnTo>
                          <a:lnTo>
                            <a:pt x="1743" y="219"/>
                          </a:lnTo>
                          <a:lnTo>
                            <a:pt x="1744" y="221"/>
                          </a:lnTo>
                          <a:lnTo>
                            <a:pt x="1744" y="221"/>
                          </a:lnTo>
                          <a:lnTo>
                            <a:pt x="1745" y="222"/>
                          </a:lnTo>
                          <a:lnTo>
                            <a:pt x="1745" y="221"/>
                          </a:lnTo>
                          <a:lnTo>
                            <a:pt x="1746" y="225"/>
                          </a:lnTo>
                          <a:lnTo>
                            <a:pt x="1746" y="223"/>
                          </a:lnTo>
                          <a:lnTo>
                            <a:pt x="1746" y="224"/>
                          </a:lnTo>
                          <a:lnTo>
                            <a:pt x="1747" y="225"/>
                          </a:lnTo>
                          <a:lnTo>
                            <a:pt x="1747" y="224"/>
                          </a:lnTo>
                          <a:lnTo>
                            <a:pt x="1748" y="225"/>
                          </a:lnTo>
                          <a:lnTo>
                            <a:pt x="1748" y="226"/>
                          </a:lnTo>
                          <a:lnTo>
                            <a:pt x="1748" y="227"/>
                          </a:lnTo>
                          <a:lnTo>
                            <a:pt x="1749" y="226"/>
                          </a:lnTo>
                          <a:lnTo>
                            <a:pt x="1749" y="226"/>
                          </a:lnTo>
                          <a:lnTo>
                            <a:pt x="1750" y="227"/>
                          </a:lnTo>
                          <a:lnTo>
                            <a:pt x="1750" y="228"/>
                          </a:lnTo>
                          <a:lnTo>
                            <a:pt x="1751" y="227"/>
                          </a:lnTo>
                          <a:lnTo>
                            <a:pt x="1751" y="223"/>
                          </a:lnTo>
                          <a:lnTo>
                            <a:pt x="1751" y="225"/>
                          </a:lnTo>
                          <a:lnTo>
                            <a:pt x="1752" y="226"/>
                          </a:lnTo>
                          <a:lnTo>
                            <a:pt x="1752" y="228"/>
                          </a:lnTo>
                          <a:lnTo>
                            <a:pt x="1753" y="225"/>
                          </a:lnTo>
                          <a:lnTo>
                            <a:pt x="1753" y="225"/>
                          </a:lnTo>
                          <a:lnTo>
                            <a:pt x="1753" y="225"/>
                          </a:lnTo>
                          <a:lnTo>
                            <a:pt x="1754" y="223"/>
                          </a:lnTo>
                          <a:lnTo>
                            <a:pt x="1754" y="223"/>
                          </a:lnTo>
                          <a:lnTo>
                            <a:pt x="1755" y="221"/>
                          </a:lnTo>
                          <a:lnTo>
                            <a:pt x="1755" y="218"/>
                          </a:lnTo>
                          <a:lnTo>
                            <a:pt x="1756" y="220"/>
                          </a:lnTo>
                          <a:lnTo>
                            <a:pt x="1756" y="224"/>
                          </a:lnTo>
                          <a:lnTo>
                            <a:pt x="1756" y="226"/>
                          </a:lnTo>
                          <a:lnTo>
                            <a:pt x="1757" y="224"/>
                          </a:lnTo>
                          <a:lnTo>
                            <a:pt x="1757" y="226"/>
                          </a:lnTo>
                          <a:lnTo>
                            <a:pt x="1758" y="224"/>
                          </a:lnTo>
                          <a:lnTo>
                            <a:pt x="1758" y="226"/>
                          </a:lnTo>
                          <a:lnTo>
                            <a:pt x="1758" y="225"/>
                          </a:lnTo>
                          <a:lnTo>
                            <a:pt x="1759" y="227"/>
                          </a:lnTo>
                          <a:lnTo>
                            <a:pt x="1759" y="227"/>
                          </a:lnTo>
                          <a:lnTo>
                            <a:pt x="1760" y="227"/>
                          </a:lnTo>
                          <a:lnTo>
                            <a:pt x="1760" y="229"/>
                          </a:lnTo>
                          <a:lnTo>
                            <a:pt x="1761" y="229"/>
                          </a:lnTo>
                          <a:lnTo>
                            <a:pt x="1761" y="227"/>
                          </a:lnTo>
                          <a:lnTo>
                            <a:pt x="1761" y="225"/>
                          </a:lnTo>
                          <a:lnTo>
                            <a:pt x="1762" y="228"/>
                          </a:lnTo>
                          <a:lnTo>
                            <a:pt x="1762" y="230"/>
                          </a:lnTo>
                          <a:lnTo>
                            <a:pt x="1763" y="233"/>
                          </a:lnTo>
                          <a:lnTo>
                            <a:pt x="1763" y="230"/>
                          </a:lnTo>
                          <a:lnTo>
                            <a:pt x="1763" y="231"/>
                          </a:lnTo>
                          <a:lnTo>
                            <a:pt x="1764" y="229"/>
                          </a:lnTo>
                          <a:lnTo>
                            <a:pt x="1764" y="229"/>
                          </a:lnTo>
                          <a:lnTo>
                            <a:pt x="1765" y="230"/>
                          </a:lnTo>
                          <a:lnTo>
                            <a:pt x="1765" y="228"/>
                          </a:lnTo>
                          <a:lnTo>
                            <a:pt x="1766" y="226"/>
                          </a:lnTo>
                          <a:lnTo>
                            <a:pt x="1766" y="225"/>
                          </a:lnTo>
                          <a:lnTo>
                            <a:pt x="1766" y="223"/>
                          </a:lnTo>
                          <a:lnTo>
                            <a:pt x="1767" y="222"/>
                          </a:lnTo>
                          <a:lnTo>
                            <a:pt x="1767" y="220"/>
                          </a:lnTo>
                          <a:lnTo>
                            <a:pt x="1768" y="220"/>
                          </a:lnTo>
                          <a:lnTo>
                            <a:pt x="1768" y="221"/>
                          </a:lnTo>
                          <a:lnTo>
                            <a:pt x="1768" y="219"/>
                          </a:lnTo>
                          <a:lnTo>
                            <a:pt x="1769" y="221"/>
                          </a:lnTo>
                          <a:lnTo>
                            <a:pt x="1769" y="219"/>
                          </a:lnTo>
                          <a:lnTo>
                            <a:pt x="1770" y="218"/>
                          </a:lnTo>
                          <a:lnTo>
                            <a:pt x="1770" y="221"/>
                          </a:lnTo>
                          <a:lnTo>
                            <a:pt x="1771" y="219"/>
                          </a:lnTo>
                          <a:lnTo>
                            <a:pt x="1771" y="220"/>
                          </a:lnTo>
                          <a:lnTo>
                            <a:pt x="1771" y="220"/>
                          </a:lnTo>
                          <a:lnTo>
                            <a:pt x="1772" y="220"/>
                          </a:lnTo>
                          <a:lnTo>
                            <a:pt x="1772" y="222"/>
                          </a:lnTo>
                          <a:lnTo>
                            <a:pt x="1773" y="224"/>
                          </a:lnTo>
                          <a:lnTo>
                            <a:pt x="1773" y="223"/>
                          </a:lnTo>
                          <a:lnTo>
                            <a:pt x="1773" y="221"/>
                          </a:lnTo>
                          <a:lnTo>
                            <a:pt x="1774" y="224"/>
                          </a:lnTo>
                          <a:lnTo>
                            <a:pt x="1774" y="224"/>
                          </a:lnTo>
                          <a:lnTo>
                            <a:pt x="1775" y="224"/>
                          </a:lnTo>
                          <a:lnTo>
                            <a:pt x="1775" y="226"/>
                          </a:lnTo>
                          <a:lnTo>
                            <a:pt x="1776" y="228"/>
                          </a:lnTo>
                          <a:lnTo>
                            <a:pt x="1776" y="225"/>
                          </a:lnTo>
                          <a:lnTo>
                            <a:pt x="1776" y="227"/>
                          </a:lnTo>
                          <a:lnTo>
                            <a:pt x="1777" y="225"/>
                          </a:lnTo>
                          <a:lnTo>
                            <a:pt x="1777" y="226"/>
                          </a:lnTo>
                          <a:lnTo>
                            <a:pt x="1778" y="225"/>
                          </a:lnTo>
                          <a:lnTo>
                            <a:pt x="1778" y="226"/>
                          </a:lnTo>
                          <a:lnTo>
                            <a:pt x="1778" y="225"/>
                          </a:lnTo>
                          <a:lnTo>
                            <a:pt x="1779" y="227"/>
                          </a:lnTo>
                          <a:lnTo>
                            <a:pt x="1779" y="225"/>
                          </a:lnTo>
                          <a:lnTo>
                            <a:pt x="1780" y="221"/>
                          </a:lnTo>
                          <a:lnTo>
                            <a:pt x="1780" y="222"/>
                          </a:lnTo>
                          <a:lnTo>
                            <a:pt x="1781" y="221"/>
                          </a:lnTo>
                          <a:lnTo>
                            <a:pt x="1781" y="224"/>
                          </a:lnTo>
                          <a:lnTo>
                            <a:pt x="1781" y="221"/>
                          </a:lnTo>
                          <a:lnTo>
                            <a:pt x="1782" y="219"/>
                          </a:lnTo>
                          <a:lnTo>
                            <a:pt x="1782" y="220"/>
                          </a:lnTo>
                          <a:lnTo>
                            <a:pt x="1783" y="220"/>
                          </a:lnTo>
                          <a:lnTo>
                            <a:pt x="1783" y="221"/>
                          </a:lnTo>
                          <a:lnTo>
                            <a:pt x="1783" y="220"/>
                          </a:lnTo>
                          <a:lnTo>
                            <a:pt x="1784" y="220"/>
                          </a:lnTo>
                          <a:lnTo>
                            <a:pt x="1784" y="222"/>
                          </a:lnTo>
                          <a:lnTo>
                            <a:pt x="1785" y="219"/>
                          </a:lnTo>
                          <a:lnTo>
                            <a:pt x="1785" y="217"/>
                          </a:lnTo>
                          <a:lnTo>
                            <a:pt x="1786" y="221"/>
                          </a:lnTo>
                          <a:lnTo>
                            <a:pt x="1786" y="220"/>
                          </a:lnTo>
                          <a:lnTo>
                            <a:pt x="1786" y="220"/>
                          </a:lnTo>
                          <a:lnTo>
                            <a:pt x="1787" y="218"/>
                          </a:lnTo>
                          <a:lnTo>
                            <a:pt x="1787" y="222"/>
                          </a:lnTo>
                          <a:lnTo>
                            <a:pt x="1788" y="223"/>
                          </a:lnTo>
                          <a:lnTo>
                            <a:pt x="1788" y="222"/>
                          </a:lnTo>
                          <a:lnTo>
                            <a:pt x="1788" y="220"/>
                          </a:lnTo>
                          <a:lnTo>
                            <a:pt x="1789" y="225"/>
                          </a:lnTo>
                          <a:lnTo>
                            <a:pt x="1789" y="225"/>
                          </a:lnTo>
                          <a:lnTo>
                            <a:pt x="1790" y="225"/>
                          </a:lnTo>
                          <a:lnTo>
                            <a:pt x="1790" y="225"/>
                          </a:lnTo>
                          <a:lnTo>
                            <a:pt x="1791" y="226"/>
                          </a:lnTo>
                          <a:lnTo>
                            <a:pt x="1791" y="223"/>
                          </a:lnTo>
                          <a:lnTo>
                            <a:pt x="1791" y="223"/>
                          </a:lnTo>
                          <a:lnTo>
                            <a:pt x="1792" y="223"/>
                          </a:lnTo>
                          <a:lnTo>
                            <a:pt x="1792" y="220"/>
                          </a:lnTo>
                          <a:lnTo>
                            <a:pt x="1793" y="223"/>
                          </a:lnTo>
                          <a:lnTo>
                            <a:pt x="1793" y="220"/>
                          </a:lnTo>
                          <a:lnTo>
                            <a:pt x="1793" y="223"/>
                          </a:lnTo>
                          <a:lnTo>
                            <a:pt x="1794" y="219"/>
                          </a:lnTo>
                          <a:lnTo>
                            <a:pt x="1794" y="219"/>
                          </a:lnTo>
                          <a:lnTo>
                            <a:pt x="1795" y="218"/>
                          </a:lnTo>
                          <a:lnTo>
                            <a:pt x="1795" y="221"/>
                          </a:lnTo>
                          <a:lnTo>
                            <a:pt x="1796" y="221"/>
                          </a:lnTo>
                          <a:lnTo>
                            <a:pt x="1796" y="222"/>
                          </a:lnTo>
                          <a:lnTo>
                            <a:pt x="1796" y="221"/>
                          </a:lnTo>
                          <a:lnTo>
                            <a:pt x="1797" y="223"/>
                          </a:lnTo>
                          <a:lnTo>
                            <a:pt x="1797" y="221"/>
                          </a:lnTo>
                          <a:lnTo>
                            <a:pt x="1798" y="221"/>
                          </a:lnTo>
                          <a:lnTo>
                            <a:pt x="1798" y="221"/>
                          </a:lnTo>
                          <a:lnTo>
                            <a:pt x="1798" y="222"/>
                          </a:lnTo>
                          <a:lnTo>
                            <a:pt x="1799" y="221"/>
                          </a:lnTo>
                          <a:lnTo>
                            <a:pt x="1799" y="222"/>
                          </a:lnTo>
                          <a:lnTo>
                            <a:pt x="1800" y="222"/>
                          </a:lnTo>
                          <a:lnTo>
                            <a:pt x="1800" y="224"/>
                          </a:lnTo>
                          <a:lnTo>
                            <a:pt x="1801" y="223"/>
                          </a:lnTo>
                          <a:lnTo>
                            <a:pt x="1801" y="226"/>
                          </a:lnTo>
                          <a:lnTo>
                            <a:pt x="1801" y="222"/>
                          </a:lnTo>
                          <a:lnTo>
                            <a:pt x="1802" y="226"/>
                          </a:lnTo>
                          <a:lnTo>
                            <a:pt x="1802" y="226"/>
                          </a:lnTo>
                          <a:lnTo>
                            <a:pt x="1803" y="226"/>
                          </a:lnTo>
                          <a:lnTo>
                            <a:pt x="1803" y="228"/>
                          </a:lnTo>
                          <a:lnTo>
                            <a:pt x="1803" y="228"/>
                          </a:lnTo>
                          <a:lnTo>
                            <a:pt x="1804" y="225"/>
                          </a:lnTo>
                          <a:lnTo>
                            <a:pt x="1804" y="227"/>
                          </a:lnTo>
                          <a:lnTo>
                            <a:pt x="1805" y="224"/>
                          </a:lnTo>
                          <a:lnTo>
                            <a:pt x="1805" y="225"/>
                          </a:lnTo>
                          <a:lnTo>
                            <a:pt x="1806" y="225"/>
                          </a:lnTo>
                          <a:lnTo>
                            <a:pt x="1806" y="225"/>
                          </a:lnTo>
                          <a:lnTo>
                            <a:pt x="1806" y="223"/>
                          </a:lnTo>
                          <a:lnTo>
                            <a:pt x="1807" y="222"/>
                          </a:lnTo>
                          <a:lnTo>
                            <a:pt x="1807" y="222"/>
                          </a:lnTo>
                          <a:lnTo>
                            <a:pt x="1808" y="224"/>
                          </a:lnTo>
                          <a:lnTo>
                            <a:pt x="1808" y="227"/>
                          </a:lnTo>
                          <a:lnTo>
                            <a:pt x="1808" y="223"/>
                          </a:lnTo>
                          <a:lnTo>
                            <a:pt x="1809" y="220"/>
                          </a:lnTo>
                          <a:lnTo>
                            <a:pt x="1809" y="223"/>
                          </a:lnTo>
                          <a:lnTo>
                            <a:pt x="1810" y="222"/>
                          </a:lnTo>
                          <a:lnTo>
                            <a:pt x="1810" y="222"/>
                          </a:lnTo>
                          <a:lnTo>
                            <a:pt x="1811" y="220"/>
                          </a:lnTo>
                          <a:lnTo>
                            <a:pt x="1811" y="219"/>
                          </a:lnTo>
                          <a:lnTo>
                            <a:pt x="1811" y="218"/>
                          </a:lnTo>
                          <a:lnTo>
                            <a:pt x="1812" y="222"/>
                          </a:lnTo>
                          <a:lnTo>
                            <a:pt x="1812" y="222"/>
                          </a:lnTo>
                          <a:lnTo>
                            <a:pt x="1813" y="222"/>
                          </a:lnTo>
                          <a:lnTo>
                            <a:pt x="1813" y="223"/>
                          </a:lnTo>
                          <a:lnTo>
                            <a:pt x="1813" y="223"/>
                          </a:lnTo>
                          <a:lnTo>
                            <a:pt x="1814" y="223"/>
                          </a:lnTo>
                          <a:lnTo>
                            <a:pt x="1814" y="227"/>
                          </a:lnTo>
                          <a:lnTo>
                            <a:pt x="1815" y="225"/>
                          </a:lnTo>
                          <a:lnTo>
                            <a:pt x="1815" y="227"/>
                          </a:lnTo>
                          <a:lnTo>
                            <a:pt x="1816" y="227"/>
                          </a:lnTo>
                          <a:lnTo>
                            <a:pt x="1816" y="226"/>
                          </a:lnTo>
                          <a:lnTo>
                            <a:pt x="1816" y="226"/>
                          </a:lnTo>
                          <a:lnTo>
                            <a:pt x="1817" y="227"/>
                          </a:lnTo>
                          <a:lnTo>
                            <a:pt x="1817" y="225"/>
                          </a:lnTo>
                          <a:lnTo>
                            <a:pt x="1818" y="225"/>
                          </a:lnTo>
                          <a:lnTo>
                            <a:pt x="1818" y="227"/>
                          </a:lnTo>
                          <a:lnTo>
                            <a:pt x="1818" y="224"/>
                          </a:lnTo>
                          <a:lnTo>
                            <a:pt x="1819" y="227"/>
                          </a:lnTo>
                          <a:lnTo>
                            <a:pt x="1819" y="224"/>
                          </a:lnTo>
                          <a:lnTo>
                            <a:pt x="1820" y="220"/>
                          </a:lnTo>
                          <a:lnTo>
                            <a:pt x="1820" y="218"/>
                          </a:lnTo>
                          <a:lnTo>
                            <a:pt x="1821" y="221"/>
                          </a:lnTo>
                          <a:lnTo>
                            <a:pt x="1821" y="223"/>
                          </a:lnTo>
                          <a:lnTo>
                            <a:pt x="1821" y="223"/>
                          </a:lnTo>
                          <a:lnTo>
                            <a:pt x="1822" y="218"/>
                          </a:lnTo>
                          <a:lnTo>
                            <a:pt x="1822" y="219"/>
                          </a:lnTo>
                          <a:lnTo>
                            <a:pt x="1823" y="216"/>
                          </a:lnTo>
                          <a:lnTo>
                            <a:pt x="1823" y="217"/>
                          </a:lnTo>
                          <a:lnTo>
                            <a:pt x="1823" y="216"/>
                          </a:lnTo>
                          <a:lnTo>
                            <a:pt x="1824" y="214"/>
                          </a:lnTo>
                          <a:lnTo>
                            <a:pt x="1824" y="214"/>
                          </a:lnTo>
                          <a:lnTo>
                            <a:pt x="1825" y="214"/>
                          </a:lnTo>
                          <a:lnTo>
                            <a:pt x="1825" y="213"/>
                          </a:lnTo>
                          <a:lnTo>
                            <a:pt x="1826" y="214"/>
                          </a:lnTo>
                          <a:lnTo>
                            <a:pt x="1826" y="216"/>
                          </a:lnTo>
                          <a:lnTo>
                            <a:pt x="1826" y="216"/>
                          </a:lnTo>
                          <a:lnTo>
                            <a:pt x="1827" y="220"/>
                          </a:lnTo>
                          <a:lnTo>
                            <a:pt x="1827" y="219"/>
                          </a:lnTo>
                          <a:lnTo>
                            <a:pt x="1828" y="215"/>
                          </a:lnTo>
                          <a:lnTo>
                            <a:pt x="1828" y="217"/>
                          </a:lnTo>
                          <a:lnTo>
                            <a:pt x="1828" y="217"/>
                          </a:lnTo>
                          <a:lnTo>
                            <a:pt x="1829" y="221"/>
                          </a:lnTo>
                          <a:lnTo>
                            <a:pt x="1829" y="219"/>
                          </a:lnTo>
                          <a:lnTo>
                            <a:pt x="1830" y="219"/>
                          </a:lnTo>
                          <a:lnTo>
                            <a:pt x="1830" y="218"/>
                          </a:lnTo>
                          <a:lnTo>
                            <a:pt x="1831" y="221"/>
                          </a:lnTo>
                          <a:lnTo>
                            <a:pt x="1831" y="219"/>
                          </a:lnTo>
                          <a:lnTo>
                            <a:pt x="1831" y="216"/>
                          </a:lnTo>
                          <a:lnTo>
                            <a:pt x="1832" y="215"/>
                          </a:lnTo>
                          <a:lnTo>
                            <a:pt x="1832" y="217"/>
                          </a:lnTo>
                          <a:lnTo>
                            <a:pt x="1833" y="217"/>
                          </a:lnTo>
                          <a:lnTo>
                            <a:pt x="1833" y="217"/>
                          </a:lnTo>
                          <a:lnTo>
                            <a:pt x="1833" y="214"/>
                          </a:lnTo>
                          <a:lnTo>
                            <a:pt x="1834" y="216"/>
                          </a:lnTo>
                          <a:lnTo>
                            <a:pt x="1834" y="215"/>
                          </a:lnTo>
                          <a:lnTo>
                            <a:pt x="1835" y="212"/>
                          </a:lnTo>
                          <a:lnTo>
                            <a:pt x="1835" y="215"/>
                          </a:lnTo>
                          <a:lnTo>
                            <a:pt x="1836" y="212"/>
                          </a:lnTo>
                          <a:lnTo>
                            <a:pt x="1836" y="216"/>
                          </a:lnTo>
                          <a:lnTo>
                            <a:pt x="1836" y="212"/>
                          </a:lnTo>
                          <a:lnTo>
                            <a:pt x="1837" y="211"/>
                          </a:lnTo>
                          <a:lnTo>
                            <a:pt x="1837" y="213"/>
                          </a:lnTo>
                          <a:lnTo>
                            <a:pt x="1838" y="212"/>
                          </a:lnTo>
                          <a:lnTo>
                            <a:pt x="1838" y="212"/>
                          </a:lnTo>
                          <a:lnTo>
                            <a:pt x="1838" y="212"/>
                          </a:lnTo>
                          <a:lnTo>
                            <a:pt x="1839" y="214"/>
                          </a:lnTo>
                          <a:lnTo>
                            <a:pt x="1839" y="215"/>
                          </a:lnTo>
                          <a:lnTo>
                            <a:pt x="1840" y="215"/>
                          </a:lnTo>
                          <a:lnTo>
                            <a:pt x="1840" y="213"/>
                          </a:lnTo>
                          <a:lnTo>
                            <a:pt x="1841" y="213"/>
                          </a:lnTo>
                          <a:lnTo>
                            <a:pt x="1841" y="212"/>
                          </a:lnTo>
                          <a:lnTo>
                            <a:pt x="1841" y="214"/>
                          </a:lnTo>
                          <a:lnTo>
                            <a:pt x="1842" y="215"/>
                          </a:lnTo>
                          <a:lnTo>
                            <a:pt x="1842" y="217"/>
                          </a:lnTo>
                          <a:lnTo>
                            <a:pt x="1843" y="217"/>
                          </a:lnTo>
                          <a:lnTo>
                            <a:pt x="1843" y="217"/>
                          </a:lnTo>
                          <a:lnTo>
                            <a:pt x="1843" y="217"/>
                          </a:lnTo>
                          <a:lnTo>
                            <a:pt x="1844" y="217"/>
                          </a:lnTo>
                          <a:lnTo>
                            <a:pt x="1844" y="217"/>
                          </a:lnTo>
                          <a:lnTo>
                            <a:pt x="1845" y="213"/>
                          </a:lnTo>
                          <a:lnTo>
                            <a:pt x="1845" y="217"/>
                          </a:lnTo>
                          <a:lnTo>
                            <a:pt x="1846" y="215"/>
                          </a:lnTo>
                          <a:lnTo>
                            <a:pt x="1846" y="215"/>
                          </a:lnTo>
                          <a:lnTo>
                            <a:pt x="1846" y="214"/>
                          </a:lnTo>
                          <a:lnTo>
                            <a:pt x="1847" y="217"/>
                          </a:lnTo>
                          <a:lnTo>
                            <a:pt x="1847" y="215"/>
                          </a:lnTo>
                          <a:lnTo>
                            <a:pt x="1848" y="214"/>
                          </a:lnTo>
                          <a:lnTo>
                            <a:pt x="1848" y="213"/>
                          </a:lnTo>
                          <a:lnTo>
                            <a:pt x="1848" y="215"/>
                          </a:lnTo>
                          <a:lnTo>
                            <a:pt x="1849" y="210"/>
                          </a:lnTo>
                          <a:lnTo>
                            <a:pt x="1849" y="209"/>
                          </a:lnTo>
                          <a:lnTo>
                            <a:pt x="1850" y="211"/>
                          </a:lnTo>
                          <a:lnTo>
                            <a:pt x="1850" y="212"/>
                          </a:lnTo>
                          <a:lnTo>
                            <a:pt x="1851" y="210"/>
                          </a:lnTo>
                          <a:lnTo>
                            <a:pt x="1851" y="212"/>
                          </a:lnTo>
                          <a:lnTo>
                            <a:pt x="1851" y="210"/>
                          </a:lnTo>
                          <a:lnTo>
                            <a:pt x="1852" y="211"/>
                          </a:lnTo>
                          <a:lnTo>
                            <a:pt x="1852" y="208"/>
                          </a:lnTo>
                          <a:lnTo>
                            <a:pt x="1853" y="209"/>
                          </a:lnTo>
                          <a:lnTo>
                            <a:pt x="1853" y="209"/>
                          </a:lnTo>
                          <a:lnTo>
                            <a:pt x="1853" y="208"/>
                          </a:lnTo>
                          <a:lnTo>
                            <a:pt x="1854" y="212"/>
                          </a:lnTo>
                          <a:lnTo>
                            <a:pt x="1854" y="213"/>
                          </a:lnTo>
                          <a:lnTo>
                            <a:pt x="1855" y="213"/>
                          </a:lnTo>
                          <a:lnTo>
                            <a:pt x="1855" y="211"/>
                          </a:lnTo>
                          <a:lnTo>
                            <a:pt x="1856" y="213"/>
                          </a:lnTo>
                          <a:lnTo>
                            <a:pt x="1856" y="214"/>
                          </a:lnTo>
                          <a:lnTo>
                            <a:pt x="1856" y="215"/>
                          </a:lnTo>
                          <a:lnTo>
                            <a:pt x="1857" y="215"/>
                          </a:lnTo>
                          <a:lnTo>
                            <a:pt x="1857" y="219"/>
                          </a:lnTo>
                          <a:lnTo>
                            <a:pt x="1858" y="219"/>
                          </a:lnTo>
                          <a:lnTo>
                            <a:pt x="1858" y="218"/>
                          </a:lnTo>
                          <a:lnTo>
                            <a:pt x="1858" y="219"/>
                          </a:lnTo>
                          <a:lnTo>
                            <a:pt x="1859" y="219"/>
                          </a:lnTo>
                          <a:lnTo>
                            <a:pt x="1859" y="215"/>
                          </a:lnTo>
                          <a:lnTo>
                            <a:pt x="1860" y="214"/>
                          </a:lnTo>
                          <a:lnTo>
                            <a:pt x="1860" y="216"/>
                          </a:lnTo>
                          <a:lnTo>
                            <a:pt x="1861" y="215"/>
                          </a:lnTo>
                          <a:lnTo>
                            <a:pt x="1861" y="217"/>
                          </a:lnTo>
                          <a:lnTo>
                            <a:pt x="1861" y="217"/>
                          </a:lnTo>
                          <a:lnTo>
                            <a:pt x="1862" y="217"/>
                          </a:lnTo>
                          <a:lnTo>
                            <a:pt x="1862" y="212"/>
                          </a:lnTo>
                          <a:lnTo>
                            <a:pt x="1863" y="214"/>
                          </a:lnTo>
                          <a:lnTo>
                            <a:pt x="1863" y="211"/>
                          </a:lnTo>
                          <a:lnTo>
                            <a:pt x="1863" y="211"/>
                          </a:lnTo>
                          <a:lnTo>
                            <a:pt x="1864" y="212"/>
                          </a:lnTo>
                          <a:lnTo>
                            <a:pt x="1864" y="211"/>
                          </a:lnTo>
                          <a:lnTo>
                            <a:pt x="1865" y="210"/>
                          </a:lnTo>
                          <a:lnTo>
                            <a:pt x="1865" y="211"/>
                          </a:lnTo>
                          <a:lnTo>
                            <a:pt x="1866" y="210"/>
                          </a:lnTo>
                          <a:lnTo>
                            <a:pt x="1866" y="211"/>
                          </a:lnTo>
                          <a:lnTo>
                            <a:pt x="1866" y="210"/>
                          </a:lnTo>
                          <a:lnTo>
                            <a:pt x="1867" y="212"/>
                          </a:lnTo>
                          <a:lnTo>
                            <a:pt x="1867" y="210"/>
                          </a:lnTo>
                          <a:lnTo>
                            <a:pt x="1868" y="212"/>
                          </a:lnTo>
                          <a:lnTo>
                            <a:pt x="1868" y="213"/>
                          </a:lnTo>
                          <a:lnTo>
                            <a:pt x="1868" y="212"/>
                          </a:lnTo>
                          <a:lnTo>
                            <a:pt x="1869" y="214"/>
                          </a:lnTo>
                          <a:lnTo>
                            <a:pt x="1869" y="213"/>
                          </a:lnTo>
                          <a:lnTo>
                            <a:pt x="1870" y="211"/>
                          </a:lnTo>
                          <a:lnTo>
                            <a:pt x="1870" y="213"/>
                          </a:lnTo>
                          <a:lnTo>
                            <a:pt x="1871" y="215"/>
                          </a:lnTo>
                          <a:lnTo>
                            <a:pt x="1871" y="218"/>
                          </a:lnTo>
                          <a:lnTo>
                            <a:pt x="1871" y="215"/>
                          </a:lnTo>
                          <a:lnTo>
                            <a:pt x="1872" y="216"/>
                          </a:lnTo>
                          <a:lnTo>
                            <a:pt x="1872" y="215"/>
                          </a:lnTo>
                          <a:lnTo>
                            <a:pt x="1873" y="215"/>
                          </a:lnTo>
                          <a:lnTo>
                            <a:pt x="1873" y="214"/>
                          </a:lnTo>
                          <a:lnTo>
                            <a:pt x="1873" y="214"/>
                          </a:lnTo>
                          <a:lnTo>
                            <a:pt x="1874" y="215"/>
                          </a:lnTo>
                          <a:lnTo>
                            <a:pt x="1874" y="214"/>
                          </a:lnTo>
                          <a:lnTo>
                            <a:pt x="1875" y="215"/>
                          </a:lnTo>
                          <a:lnTo>
                            <a:pt x="1875" y="212"/>
                          </a:lnTo>
                          <a:lnTo>
                            <a:pt x="1876" y="210"/>
                          </a:lnTo>
                          <a:lnTo>
                            <a:pt x="1876" y="211"/>
                          </a:lnTo>
                          <a:lnTo>
                            <a:pt x="1876" y="212"/>
                          </a:lnTo>
                          <a:lnTo>
                            <a:pt x="1877" y="212"/>
                          </a:lnTo>
                          <a:lnTo>
                            <a:pt x="1877" y="211"/>
                          </a:lnTo>
                          <a:lnTo>
                            <a:pt x="1878" y="211"/>
                          </a:lnTo>
                          <a:lnTo>
                            <a:pt x="1878" y="210"/>
                          </a:lnTo>
                          <a:lnTo>
                            <a:pt x="1878" y="213"/>
                          </a:lnTo>
                          <a:lnTo>
                            <a:pt x="1879" y="213"/>
                          </a:lnTo>
                          <a:lnTo>
                            <a:pt x="1879" y="212"/>
                          </a:lnTo>
                          <a:lnTo>
                            <a:pt x="1880" y="209"/>
                          </a:lnTo>
                          <a:lnTo>
                            <a:pt x="1880" y="210"/>
                          </a:lnTo>
                          <a:lnTo>
                            <a:pt x="1881" y="212"/>
                          </a:lnTo>
                          <a:lnTo>
                            <a:pt x="1881" y="212"/>
                          </a:lnTo>
                          <a:lnTo>
                            <a:pt x="1881" y="213"/>
                          </a:lnTo>
                          <a:lnTo>
                            <a:pt x="1882" y="211"/>
                          </a:lnTo>
                          <a:lnTo>
                            <a:pt x="1882" y="213"/>
                          </a:lnTo>
                          <a:lnTo>
                            <a:pt x="1883" y="215"/>
                          </a:lnTo>
                          <a:lnTo>
                            <a:pt x="1883" y="215"/>
                          </a:lnTo>
                          <a:lnTo>
                            <a:pt x="1883" y="216"/>
                          </a:lnTo>
                          <a:lnTo>
                            <a:pt x="1884" y="215"/>
                          </a:lnTo>
                          <a:lnTo>
                            <a:pt x="1884" y="217"/>
                          </a:lnTo>
                          <a:lnTo>
                            <a:pt x="1885" y="217"/>
                          </a:lnTo>
                          <a:lnTo>
                            <a:pt x="1885" y="218"/>
                          </a:lnTo>
                          <a:lnTo>
                            <a:pt x="1886" y="220"/>
                          </a:lnTo>
                          <a:lnTo>
                            <a:pt x="1886" y="221"/>
                          </a:lnTo>
                          <a:lnTo>
                            <a:pt x="1886" y="221"/>
                          </a:lnTo>
                          <a:lnTo>
                            <a:pt x="1887" y="220"/>
                          </a:lnTo>
                          <a:lnTo>
                            <a:pt x="1887" y="219"/>
                          </a:lnTo>
                          <a:lnTo>
                            <a:pt x="1888" y="222"/>
                          </a:lnTo>
                          <a:lnTo>
                            <a:pt x="1888" y="222"/>
                          </a:lnTo>
                          <a:lnTo>
                            <a:pt x="1888" y="224"/>
                          </a:lnTo>
                          <a:lnTo>
                            <a:pt x="1889" y="222"/>
                          </a:lnTo>
                          <a:lnTo>
                            <a:pt x="1889" y="219"/>
                          </a:lnTo>
                          <a:lnTo>
                            <a:pt x="1890" y="221"/>
                          </a:lnTo>
                          <a:lnTo>
                            <a:pt x="1890" y="221"/>
                          </a:lnTo>
                          <a:lnTo>
                            <a:pt x="1891" y="217"/>
                          </a:lnTo>
                          <a:lnTo>
                            <a:pt x="1891" y="219"/>
                          </a:lnTo>
                          <a:lnTo>
                            <a:pt x="1891" y="218"/>
                          </a:lnTo>
                          <a:lnTo>
                            <a:pt x="1892" y="219"/>
                          </a:lnTo>
                          <a:lnTo>
                            <a:pt x="1892" y="219"/>
                          </a:lnTo>
                          <a:lnTo>
                            <a:pt x="1893" y="219"/>
                          </a:lnTo>
                          <a:lnTo>
                            <a:pt x="1893" y="222"/>
                          </a:lnTo>
                          <a:lnTo>
                            <a:pt x="1893" y="220"/>
                          </a:lnTo>
                          <a:lnTo>
                            <a:pt x="1894" y="221"/>
                          </a:lnTo>
                          <a:lnTo>
                            <a:pt x="1894" y="222"/>
                          </a:lnTo>
                          <a:lnTo>
                            <a:pt x="1895" y="218"/>
                          </a:lnTo>
                          <a:lnTo>
                            <a:pt x="1895" y="224"/>
                          </a:lnTo>
                          <a:lnTo>
                            <a:pt x="1896" y="226"/>
                          </a:lnTo>
                          <a:lnTo>
                            <a:pt x="1896" y="225"/>
                          </a:lnTo>
                          <a:lnTo>
                            <a:pt x="1896" y="228"/>
                          </a:lnTo>
                          <a:lnTo>
                            <a:pt x="1897" y="228"/>
                          </a:lnTo>
                          <a:lnTo>
                            <a:pt x="1897" y="229"/>
                          </a:lnTo>
                          <a:lnTo>
                            <a:pt x="1898" y="230"/>
                          </a:lnTo>
                          <a:lnTo>
                            <a:pt x="1898" y="230"/>
                          </a:lnTo>
                          <a:lnTo>
                            <a:pt x="1898" y="233"/>
                          </a:lnTo>
                          <a:lnTo>
                            <a:pt x="1899" y="234"/>
                          </a:lnTo>
                          <a:lnTo>
                            <a:pt x="1899" y="234"/>
                          </a:lnTo>
                          <a:lnTo>
                            <a:pt x="1900" y="233"/>
                          </a:lnTo>
                          <a:lnTo>
                            <a:pt x="1900" y="233"/>
                          </a:lnTo>
                          <a:lnTo>
                            <a:pt x="1901" y="234"/>
                          </a:lnTo>
                          <a:lnTo>
                            <a:pt x="1901" y="236"/>
                          </a:lnTo>
                          <a:lnTo>
                            <a:pt x="1901" y="236"/>
                          </a:lnTo>
                          <a:lnTo>
                            <a:pt x="1902" y="234"/>
                          </a:lnTo>
                          <a:lnTo>
                            <a:pt x="1902" y="231"/>
                          </a:lnTo>
                          <a:lnTo>
                            <a:pt x="1903" y="234"/>
                          </a:lnTo>
                          <a:lnTo>
                            <a:pt x="1903" y="233"/>
                          </a:lnTo>
                          <a:lnTo>
                            <a:pt x="1903" y="229"/>
                          </a:lnTo>
                          <a:lnTo>
                            <a:pt x="1904" y="229"/>
                          </a:lnTo>
                          <a:lnTo>
                            <a:pt x="1904" y="230"/>
                          </a:lnTo>
                          <a:lnTo>
                            <a:pt x="1905" y="230"/>
                          </a:lnTo>
                          <a:lnTo>
                            <a:pt x="1905" y="226"/>
                          </a:lnTo>
                          <a:lnTo>
                            <a:pt x="1906" y="227"/>
                          </a:lnTo>
                          <a:lnTo>
                            <a:pt x="1906" y="227"/>
                          </a:lnTo>
                          <a:lnTo>
                            <a:pt x="1906" y="227"/>
                          </a:lnTo>
                          <a:lnTo>
                            <a:pt x="1907" y="228"/>
                          </a:lnTo>
                          <a:lnTo>
                            <a:pt x="1907" y="226"/>
                          </a:lnTo>
                          <a:lnTo>
                            <a:pt x="1908" y="228"/>
                          </a:lnTo>
                          <a:lnTo>
                            <a:pt x="1908" y="230"/>
                          </a:lnTo>
                          <a:lnTo>
                            <a:pt x="1908" y="228"/>
                          </a:lnTo>
                          <a:lnTo>
                            <a:pt x="1909" y="230"/>
                          </a:lnTo>
                          <a:lnTo>
                            <a:pt x="1909" y="231"/>
                          </a:lnTo>
                          <a:lnTo>
                            <a:pt x="1910" y="228"/>
                          </a:lnTo>
                          <a:lnTo>
                            <a:pt x="1910" y="231"/>
                          </a:lnTo>
                          <a:lnTo>
                            <a:pt x="1911" y="232"/>
                          </a:lnTo>
                          <a:lnTo>
                            <a:pt x="1911" y="231"/>
                          </a:lnTo>
                          <a:lnTo>
                            <a:pt x="1911" y="229"/>
                          </a:lnTo>
                          <a:lnTo>
                            <a:pt x="1912" y="228"/>
                          </a:lnTo>
                          <a:lnTo>
                            <a:pt x="1912" y="229"/>
                          </a:lnTo>
                          <a:lnTo>
                            <a:pt x="1913" y="232"/>
                          </a:lnTo>
                          <a:lnTo>
                            <a:pt x="1913" y="230"/>
                          </a:lnTo>
                          <a:lnTo>
                            <a:pt x="1913" y="234"/>
                          </a:lnTo>
                          <a:lnTo>
                            <a:pt x="1914" y="233"/>
                          </a:lnTo>
                          <a:lnTo>
                            <a:pt x="1914" y="230"/>
                          </a:lnTo>
                          <a:lnTo>
                            <a:pt x="1915" y="229"/>
                          </a:lnTo>
                          <a:lnTo>
                            <a:pt x="1915" y="229"/>
                          </a:lnTo>
                          <a:lnTo>
                            <a:pt x="1916" y="233"/>
                          </a:lnTo>
                          <a:lnTo>
                            <a:pt x="1916" y="231"/>
                          </a:lnTo>
                          <a:lnTo>
                            <a:pt x="1916" y="231"/>
                          </a:lnTo>
                          <a:lnTo>
                            <a:pt x="1917" y="231"/>
                          </a:lnTo>
                          <a:lnTo>
                            <a:pt x="1917" y="230"/>
                          </a:lnTo>
                          <a:lnTo>
                            <a:pt x="1918" y="233"/>
                          </a:lnTo>
                          <a:lnTo>
                            <a:pt x="1918" y="234"/>
                          </a:lnTo>
                          <a:lnTo>
                            <a:pt x="1918" y="231"/>
                          </a:lnTo>
                          <a:lnTo>
                            <a:pt x="1919" y="229"/>
                          </a:lnTo>
                          <a:lnTo>
                            <a:pt x="1919" y="232"/>
                          </a:lnTo>
                          <a:lnTo>
                            <a:pt x="1920" y="234"/>
                          </a:lnTo>
                          <a:lnTo>
                            <a:pt x="1920" y="231"/>
                          </a:lnTo>
                          <a:lnTo>
                            <a:pt x="1921" y="230"/>
                          </a:lnTo>
                          <a:lnTo>
                            <a:pt x="1921" y="229"/>
                          </a:lnTo>
                          <a:lnTo>
                            <a:pt x="1921" y="229"/>
                          </a:lnTo>
                          <a:lnTo>
                            <a:pt x="1922" y="229"/>
                          </a:lnTo>
                          <a:lnTo>
                            <a:pt x="1922" y="227"/>
                          </a:lnTo>
                          <a:lnTo>
                            <a:pt x="1923" y="224"/>
                          </a:lnTo>
                          <a:lnTo>
                            <a:pt x="1923" y="229"/>
                          </a:lnTo>
                          <a:lnTo>
                            <a:pt x="1923" y="228"/>
                          </a:lnTo>
                          <a:lnTo>
                            <a:pt x="1924" y="232"/>
                          </a:lnTo>
                          <a:lnTo>
                            <a:pt x="1924" y="231"/>
                          </a:lnTo>
                          <a:lnTo>
                            <a:pt x="1925" y="231"/>
                          </a:lnTo>
                          <a:lnTo>
                            <a:pt x="1925" y="234"/>
                          </a:lnTo>
                          <a:lnTo>
                            <a:pt x="1926" y="234"/>
                          </a:lnTo>
                          <a:lnTo>
                            <a:pt x="1926" y="229"/>
                          </a:lnTo>
                          <a:lnTo>
                            <a:pt x="1926" y="232"/>
                          </a:lnTo>
                          <a:lnTo>
                            <a:pt x="1927" y="230"/>
                          </a:lnTo>
                          <a:lnTo>
                            <a:pt x="1927" y="233"/>
                          </a:lnTo>
                          <a:lnTo>
                            <a:pt x="1928" y="232"/>
                          </a:lnTo>
                          <a:lnTo>
                            <a:pt x="1928" y="231"/>
                          </a:lnTo>
                          <a:lnTo>
                            <a:pt x="1928" y="235"/>
                          </a:lnTo>
                          <a:lnTo>
                            <a:pt x="1929" y="233"/>
                          </a:lnTo>
                          <a:lnTo>
                            <a:pt x="1929" y="233"/>
                          </a:lnTo>
                          <a:lnTo>
                            <a:pt x="1930" y="231"/>
                          </a:lnTo>
                          <a:lnTo>
                            <a:pt x="1930" y="232"/>
                          </a:lnTo>
                          <a:lnTo>
                            <a:pt x="1931" y="232"/>
                          </a:lnTo>
                          <a:lnTo>
                            <a:pt x="1931" y="230"/>
                          </a:lnTo>
                          <a:lnTo>
                            <a:pt x="1931" y="229"/>
                          </a:lnTo>
                          <a:lnTo>
                            <a:pt x="1932" y="228"/>
                          </a:lnTo>
                          <a:lnTo>
                            <a:pt x="1932" y="229"/>
                          </a:lnTo>
                          <a:lnTo>
                            <a:pt x="1933" y="225"/>
                          </a:lnTo>
                          <a:lnTo>
                            <a:pt x="1933" y="225"/>
                          </a:lnTo>
                          <a:lnTo>
                            <a:pt x="1933" y="225"/>
                          </a:lnTo>
                          <a:lnTo>
                            <a:pt x="1934" y="222"/>
                          </a:lnTo>
                          <a:lnTo>
                            <a:pt x="1934" y="224"/>
                          </a:lnTo>
                          <a:lnTo>
                            <a:pt x="1935" y="223"/>
                          </a:lnTo>
                          <a:lnTo>
                            <a:pt x="1935" y="226"/>
                          </a:lnTo>
                          <a:lnTo>
                            <a:pt x="1936" y="224"/>
                          </a:lnTo>
                          <a:lnTo>
                            <a:pt x="1936" y="225"/>
                          </a:lnTo>
                          <a:lnTo>
                            <a:pt x="1936" y="227"/>
                          </a:lnTo>
                          <a:lnTo>
                            <a:pt x="1937" y="227"/>
                          </a:lnTo>
                          <a:lnTo>
                            <a:pt x="1937" y="227"/>
                          </a:lnTo>
                          <a:lnTo>
                            <a:pt x="1938" y="221"/>
                          </a:lnTo>
                          <a:lnTo>
                            <a:pt x="1938" y="223"/>
                          </a:lnTo>
                          <a:lnTo>
                            <a:pt x="1938" y="222"/>
                          </a:lnTo>
                          <a:lnTo>
                            <a:pt x="1939" y="224"/>
                          </a:lnTo>
                          <a:lnTo>
                            <a:pt x="1939" y="224"/>
                          </a:lnTo>
                          <a:lnTo>
                            <a:pt x="1940" y="225"/>
                          </a:lnTo>
                          <a:lnTo>
                            <a:pt x="1940" y="227"/>
                          </a:lnTo>
                          <a:lnTo>
                            <a:pt x="1941" y="224"/>
                          </a:lnTo>
                          <a:lnTo>
                            <a:pt x="1941" y="223"/>
                          </a:lnTo>
                          <a:lnTo>
                            <a:pt x="1941" y="224"/>
                          </a:lnTo>
                          <a:lnTo>
                            <a:pt x="1942" y="222"/>
                          </a:lnTo>
                          <a:lnTo>
                            <a:pt x="1942" y="224"/>
                          </a:lnTo>
                          <a:lnTo>
                            <a:pt x="1943" y="224"/>
                          </a:lnTo>
                          <a:lnTo>
                            <a:pt x="1943" y="225"/>
                          </a:lnTo>
                          <a:lnTo>
                            <a:pt x="1943" y="223"/>
                          </a:lnTo>
                          <a:lnTo>
                            <a:pt x="1944" y="226"/>
                          </a:lnTo>
                          <a:lnTo>
                            <a:pt x="1944" y="228"/>
                          </a:lnTo>
                          <a:lnTo>
                            <a:pt x="1945" y="223"/>
                          </a:lnTo>
                          <a:lnTo>
                            <a:pt x="1945" y="223"/>
                          </a:lnTo>
                          <a:lnTo>
                            <a:pt x="1946" y="222"/>
                          </a:lnTo>
                          <a:lnTo>
                            <a:pt x="1946" y="225"/>
                          </a:lnTo>
                          <a:lnTo>
                            <a:pt x="1946" y="221"/>
                          </a:lnTo>
                          <a:lnTo>
                            <a:pt x="1947" y="221"/>
                          </a:lnTo>
                          <a:lnTo>
                            <a:pt x="1947" y="220"/>
                          </a:lnTo>
                          <a:lnTo>
                            <a:pt x="1948" y="221"/>
                          </a:lnTo>
                          <a:lnTo>
                            <a:pt x="1948" y="221"/>
                          </a:lnTo>
                          <a:lnTo>
                            <a:pt x="1948" y="222"/>
                          </a:lnTo>
                          <a:lnTo>
                            <a:pt x="1949" y="219"/>
                          </a:lnTo>
                          <a:lnTo>
                            <a:pt x="1949" y="222"/>
                          </a:lnTo>
                          <a:lnTo>
                            <a:pt x="1950" y="224"/>
                          </a:lnTo>
                          <a:lnTo>
                            <a:pt x="1950" y="224"/>
                          </a:lnTo>
                          <a:lnTo>
                            <a:pt x="1951" y="221"/>
                          </a:lnTo>
                          <a:lnTo>
                            <a:pt x="1951" y="227"/>
                          </a:lnTo>
                          <a:lnTo>
                            <a:pt x="1951" y="225"/>
                          </a:lnTo>
                          <a:lnTo>
                            <a:pt x="1952" y="225"/>
                          </a:lnTo>
                          <a:lnTo>
                            <a:pt x="1952" y="225"/>
                          </a:lnTo>
                          <a:lnTo>
                            <a:pt x="1953" y="226"/>
                          </a:lnTo>
                          <a:lnTo>
                            <a:pt x="1953" y="225"/>
                          </a:lnTo>
                          <a:lnTo>
                            <a:pt x="1953" y="223"/>
                          </a:lnTo>
                          <a:lnTo>
                            <a:pt x="1954" y="225"/>
                          </a:lnTo>
                          <a:lnTo>
                            <a:pt x="1954" y="226"/>
                          </a:lnTo>
                          <a:lnTo>
                            <a:pt x="1955" y="231"/>
                          </a:lnTo>
                          <a:lnTo>
                            <a:pt x="1955" y="231"/>
                          </a:lnTo>
                          <a:lnTo>
                            <a:pt x="1956" y="229"/>
                          </a:lnTo>
                          <a:lnTo>
                            <a:pt x="1956" y="228"/>
                          </a:lnTo>
                          <a:lnTo>
                            <a:pt x="1956" y="225"/>
                          </a:lnTo>
                          <a:lnTo>
                            <a:pt x="1957" y="228"/>
                          </a:lnTo>
                          <a:lnTo>
                            <a:pt x="1957" y="230"/>
                          </a:lnTo>
                          <a:lnTo>
                            <a:pt x="1958" y="228"/>
                          </a:lnTo>
                          <a:lnTo>
                            <a:pt x="1958" y="230"/>
                          </a:lnTo>
                          <a:lnTo>
                            <a:pt x="1958" y="230"/>
                          </a:lnTo>
                          <a:lnTo>
                            <a:pt x="1959" y="226"/>
                          </a:lnTo>
                          <a:lnTo>
                            <a:pt x="1959" y="229"/>
                          </a:lnTo>
                          <a:lnTo>
                            <a:pt x="1960" y="226"/>
                          </a:lnTo>
                          <a:lnTo>
                            <a:pt x="1960" y="231"/>
                          </a:lnTo>
                          <a:lnTo>
                            <a:pt x="1961" y="226"/>
                          </a:lnTo>
                          <a:lnTo>
                            <a:pt x="1961" y="224"/>
                          </a:lnTo>
                          <a:lnTo>
                            <a:pt x="1961" y="225"/>
                          </a:lnTo>
                          <a:lnTo>
                            <a:pt x="1962" y="223"/>
                          </a:lnTo>
                          <a:lnTo>
                            <a:pt x="1962" y="222"/>
                          </a:lnTo>
                          <a:lnTo>
                            <a:pt x="1963" y="224"/>
                          </a:lnTo>
                          <a:lnTo>
                            <a:pt x="1963" y="225"/>
                          </a:lnTo>
                          <a:lnTo>
                            <a:pt x="1963" y="222"/>
                          </a:lnTo>
                          <a:lnTo>
                            <a:pt x="1964" y="224"/>
                          </a:lnTo>
                          <a:lnTo>
                            <a:pt x="1964" y="224"/>
                          </a:lnTo>
                          <a:lnTo>
                            <a:pt x="1965" y="223"/>
                          </a:lnTo>
                          <a:lnTo>
                            <a:pt x="1965" y="225"/>
                          </a:lnTo>
                          <a:lnTo>
                            <a:pt x="1966" y="226"/>
                          </a:lnTo>
                          <a:lnTo>
                            <a:pt x="1966" y="225"/>
                          </a:lnTo>
                          <a:lnTo>
                            <a:pt x="1966" y="229"/>
                          </a:lnTo>
                          <a:lnTo>
                            <a:pt x="1967" y="227"/>
                          </a:lnTo>
                          <a:lnTo>
                            <a:pt x="1967" y="226"/>
                          </a:lnTo>
                          <a:lnTo>
                            <a:pt x="1968" y="226"/>
                          </a:lnTo>
                          <a:lnTo>
                            <a:pt x="1968" y="229"/>
                          </a:lnTo>
                          <a:lnTo>
                            <a:pt x="1968" y="227"/>
                          </a:lnTo>
                          <a:lnTo>
                            <a:pt x="1969" y="227"/>
                          </a:lnTo>
                          <a:lnTo>
                            <a:pt x="1969" y="230"/>
                          </a:lnTo>
                          <a:lnTo>
                            <a:pt x="1970" y="228"/>
                          </a:lnTo>
                          <a:lnTo>
                            <a:pt x="1970" y="231"/>
                          </a:lnTo>
                          <a:lnTo>
                            <a:pt x="1971" y="229"/>
                          </a:lnTo>
                          <a:lnTo>
                            <a:pt x="1971" y="230"/>
                          </a:lnTo>
                          <a:lnTo>
                            <a:pt x="1971" y="229"/>
                          </a:lnTo>
                          <a:lnTo>
                            <a:pt x="1972" y="230"/>
                          </a:lnTo>
                          <a:lnTo>
                            <a:pt x="1972" y="230"/>
                          </a:lnTo>
                          <a:lnTo>
                            <a:pt x="1973" y="231"/>
                          </a:lnTo>
                          <a:lnTo>
                            <a:pt x="1973" y="228"/>
                          </a:lnTo>
                          <a:lnTo>
                            <a:pt x="1973" y="226"/>
                          </a:lnTo>
                          <a:lnTo>
                            <a:pt x="1974" y="227"/>
                          </a:lnTo>
                          <a:lnTo>
                            <a:pt x="1974" y="226"/>
                          </a:lnTo>
                          <a:lnTo>
                            <a:pt x="1975" y="224"/>
                          </a:lnTo>
                          <a:lnTo>
                            <a:pt x="1975" y="222"/>
                          </a:lnTo>
                          <a:lnTo>
                            <a:pt x="1976" y="222"/>
                          </a:lnTo>
                          <a:lnTo>
                            <a:pt x="1976" y="221"/>
                          </a:lnTo>
                          <a:lnTo>
                            <a:pt x="1976" y="223"/>
                          </a:lnTo>
                          <a:lnTo>
                            <a:pt x="1977" y="222"/>
                          </a:lnTo>
                          <a:lnTo>
                            <a:pt x="1977" y="222"/>
                          </a:lnTo>
                          <a:lnTo>
                            <a:pt x="1978" y="222"/>
                          </a:lnTo>
                          <a:lnTo>
                            <a:pt x="1978" y="222"/>
                          </a:lnTo>
                          <a:lnTo>
                            <a:pt x="1978" y="223"/>
                          </a:lnTo>
                          <a:lnTo>
                            <a:pt x="1979" y="224"/>
                          </a:lnTo>
                          <a:lnTo>
                            <a:pt x="1979" y="223"/>
                          </a:lnTo>
                          <a:lnTo>
                            <a:pt x="1980" y="221"/>
                          </a:lnTo>
                          <a:lnTo>
                            <a:pt x="1980" y="220"/>
                          </a:lnTo>
                          <a:lnTo>
                            <a:pt x="1981" y="220"/>
                          </a:lnTo>
                          <a:lnTo>
                            <a:pt x="1981" y="222"/>
                          </a:lnTo>
                          <a:lnTo>
                            <a:pt x="1981" y="223"/>
                          </a:lnTo>
                          <a:lnTo>
                            <a:pt x="1982" y="222"/>
                          </a:lnTo>
                          <a:lnTo>
                            <a:pt x="1982" y="224"/>
                          </a:lnTo>
                          <a:lnTo>
                            <a:pt x="1983" y="223"/>
                          </a:lnTo>
                          <a:lnTo>
                            <a:pt x="1983" y="224"/>
                          </a:lnTo>
                          <a:lnTo>
                            <a:pt x="1983" y="223"/>
                          </a:lnTo>
                          <a:lnTo>
                            <a:pt x="1984" y="223"/>
                          </a:lnTo>
                          <a:lnTo>
                            <a:pt x="1984" y="223"/>
                          </a:lnTo>
                          <a:lnTo>
                            <a:pt x="1985" y="225"/>
                          </a:lnTo>
                          <a:lnTo>
                            <a:pt x="1985" y="226"/>
                          </a:lnTo>
                          <a:lnTo>
                            <a:pt x="1986" y="225"/>
                          </a:lnTo>
                          <a:lnTo>
                            <a:pt x="1986" y="223"/>
                          </a:lnTo>
                          <a:lnTo>
                            <a:pt x="1986" y="221"/>
                          </a:lnTo>
                          <a:lnTo>
                            <a:pt x="1987" y="222"/>
                          </a:lnTo>
                          <a:lnTo>
                            <a:pt x="1987" y="223"/>
                          </a:lnTo>
                          <a:lnTo>
                            <a:pt x="1988" y="222"/>
                          </a:lnTo>
                          <a:lnTo>
                            <a:pt x="1988" y="221"/>
                          </a:lnTo>
                          <a:lnTo>
                            <a:pt x="1988" y="219"/>
                          </a:lnTo>
                          <a:lnTo>
                            <a:pt x="1989" y="220"/>
                          </a:lnTo>
                          <a:lnTo>
                            <a:pt x="1989" y="220"/>
                          </a:lnTo>
                          <a:lnTo>
                            <a:pt x="1990" y="219"/>
                          </a:lnTo>
                          <a:lnTo>
                            <a:pt x="1990" y="219"/>
                          </a:lnTo>
                          <a:lnTo>
                            <a:pt x="1991" y="219"/>
                          </a:lnTo>
                          <a:lnTo>
                            <a:pt x="1991" y="217"/>
                          </a:lnTo>
                          <a:lnTo>
                            <a:pt x="1991" y="217"/>
                          </a:lnTo>
                          <a:lnTo>
                            <a:pt x="1992" y="213"/>
                          </a:lnTo>
                          <a:lnTo>
                            <a:pt x="1992" y="218"/>
                          </a:lnTo>
                          <a:lnTo>
                            <a:pt x="1993" y="215"/>
                          </a:lnTo>
                          <a:lnTo>
                            <a:pt x="1993" y="215"/>
                          </a:lnTo>
                          <a:lnTo>
                            <a:pt x="1993" y="218"/>
                          </a:lnTo>
                          <a:lnTo>
                            <a:pt x="1994" y="220"/>
                          </a:lnTo>
                          <a:lnTo>
                            <a:pt x="1994" y="220"/>
                          </a:lnTo>
                          <a:lnTo>
                            <a:pt x="1995" y="221"/>
                          </a:lnTo>
                          <a:lnTo>
                            <a:pt x="1995" y="216"/>
                          </a:lnTo>
                          <a:lnTo>
                            <a:pt x="1996" y="219"/>
                          </a:lnTo>
                          <a:lnTo>
                            <a:pt x="1996" y="216"/>
                          </a:lnTo>
                          <a:lnTo>
                            <a:pt x="1996" y="216"/>
                          </a:lnTo>
                          <a:lnTo>
                            <a:pt x="1997" y="215"/>
                          </a:lnTo>
                          <a:lnTo>
                            <a:pt x="1997" y="223"/>
                          </a:lnTo>
                          <a:lnTo>
                            <a:pt x="1998" y="219"/>
                          </a:lnTo>
                          <a:lnTo>
                            <a:pt x="1998" y="217"/>
                          </a:lnTo>
                          <a:lnTo>
                            <a:pt x="1998" y="215"/>
                          </a:lnTo>
                          <a:lnTo>
                            <a:pt x="1999" y="218"/>
                          </a:lnTo>
                          <a:lnTo>
                            <a:pt x="1999" y="217"/>
                          </a:lnTo>
                          <a:lnTo>
                            <a:pt x="2000" y="215"/>
                          </a:lnTo>
                          <a:lnTo>
                            <a:pt x="2000" y="213"/>
                          </a:lnTo>
                          <a:lnTo>
                            <a:pt x="2001" y="211"/>
                          </a:lnTo>
                          <a:lnTo>
                            <a:pt x="2001" y="212"/>
                          </a:lnTo>
                          <a:lnTo>
                            <a:pt x="2001" y="211"/>
                          </a:lnTo>
                          <a:lnTo>
                            <a:pt x="2002" y="208"/>
                          </a:lnTo>
                          <a:lnTo>
                            <a:pt x="2002" y="214"/>
                          </a:lnTo>
                          <a:lnTo>
                            <a:pt x="2003" y="211"/>
                          </a:lnTo>
                          <a:lnTo>
                            <a:pt x="2003" y="209"/>
                          </a:lnTo>
                          <a:lnTo>
                            <a:pt x="2003" y="207"/>
                          </a:lnTo>
                          <a:lnTo>
                            <a:pt x="2004" y="207"/>
                          </a:lnTo>
                          <a:lnTo>
                            <a:pt x="2004" y="208"/>
                          </a:lnTo>
                          <a:lnTo>
                            <a:pt x="2005" y="209"/>
                          </a:lnTo>
                          <a:lnTo>
                            <a:pt x="2005" y="210"/>
                          </a:lnTo>
                          <a:lnTo>
                            <a:pt x="2006" y="212"/>
                          </a:lnTo>
                          <a:lnTo>
                            <a:pt x="2006" y="210"/>
                          </a:lnTo>
                          <a:lnTo>
                            <a:pt x="2006" y="209"/>
                          </a:lnTo>
                          <a:lnTo>
                            <a:pt x="2007" y="209"/>
                          </a:lnTo>
                          <a:lnTo>
                            <a:pt x="2007" y="213"/>
                          </a:lnTo>
                          <a:lnTo>
                            <a:pt x="2008" y="211"/>
                          </a:lnTo>
                          <a:lnTo>
                            <a:pt x="2008" y="211"/>
                          </a:lnTo>
                          <a:lnTo>
                            <a:pt x="2008" y="210"/>
                          </a:lnTo>
                          <a:lnTo>
                            <a:pt x="2009" y="211"/>
                          </a:lnTo>
                          <a:lnTo>
                            <a:pt x="2009" y="212"/>
                          </a:lnTo>
                          <a:lnTo>
                            <a:pt x="2010" y="217"/>
                          </a:lnTo>
                          <a:lnTo>
                            <a:pt x="2010" y="214"/>
                          </a:lnTo>
                          <a:lnTo>
                            <a:pt x="2011" y="215"/>
                          </a:lnTo>
                          <a:lnTo>
                            <a:pt x="2011" y="216"/>
                          </a:lnTo>
                          <a:lnTo>
                            <a:pt x="2011" y="215"/>
                          </a:lnTo>
                          <a:lnTo>
                            <a:pt x="2012" y="214"/>
                          </a:lnTo>
                          <a:lnTo>
                            <a:pt x="2012" y="210"/>
                          </a:lnTo>
                          <a:lnTo>
                            <a:pt x="2013" y="212"/>
                          </a:lnTo>
                          <a:lnTo>
                            <a:pt x="2013" y="212"/>
                          </a:lnTo>
                          <a:lnTo>
                            <a:pt x="2013" y="214"/>
                          </a:lnTo>
                          <a:lnTo>
                            <a:pt x="2014" y="211"/>
                          </a:lnTo>
                          <a:lnTo>
                            <a:pt x="2014" y="214"/>
                          </a:lnTo>
                          <a:lnTo>
                            <a:pt x="2015" y="213"/>
                          </a:lnTo>
                          <a:lnTo>
                            <a:pt x="2015" y="214"/>
                          </a:lnTo>
                          <a:lnTo>
                            <a:pt x="2016" y="210"/>
                          </a:lnTo>
                          <a:lnTo>
                            <a:pt x="2016" y="211"/>
                          </a:lnTo>
                          <a:lnTo>
                            <a:pt x="2016" y="210"/>
                          </a:lnTo>
                          <a:lnTo>
                            <a:pt x="2017" y="209"/>
                          </a:lnTo>
                          <a:lnTo>
                            <a:pt x="2017" y="207"/>
                          </a:lnTo>
                          <a:lnTo>
                            <a:pt x="2018" y="211"/>
                          </a:lnTo>
                          <a:lnTo>
                            <a:pt x="2018" y="208"/>
                          </a:lnTo>
                          <a:lnTo>
                            <a:pt x="2018" y="208"/>
                          </a:lnTo>
                          <a:lnTo>
                            <a:pt x="2019" y="210"/>
                          </a:lnTo>
                          <a:lnTo>
                            <a:pt x="2019" y="210"/>
                          </a:lnTo>
                          <a:lnTo>
                            <a:pt x="2020" y="213"/>
                          </a:lnTo>
                          <a:lnTo>
                            <a:pt x="2020" y="210"/>
                          </a:lnTo>
                          <a:lnTo>
                            <a:pt x="2021" y="206"/>
                          </a:lnTo>
                          <a:lnTo>
                            <a:pt x="2021" y="211"/>
                          </a:lnTo>
                          <a:lnTo>
                            <a:pt x="2021" y="210"/>
                          </a:lnTo>
                          <a:lnTo>
                            <a:pt x="2022" y="208"/>
                          </a:lnTo>
                          <a:lnTo>
                            <a:pt x="2022" y="212"/>
                          </a:lnTo>
                          <a:lnTo>
                            <a:pt x="2023" y="210"/>
                          </a:lnTo>
                          <a:lnTo>
                            <a:pt x="2023" y="212"/>
                          </a:lnTo>
                          <a:lnTo>
                            <a:pt x="2023" y="210"/>
                          </a:lnTo>
                          <a:lnTo>
                            <a:pt x="2024" y="212"/>
                          </a:lnTo>
                          <a:lnTo>
                            <a:pt x="2024" y="213"/>
                          </a:lnTo>
                          <a:lnTo>
                            <a:pt x="2025" y="215"/>
                          </a:lnTo>
                          <a:lnTo>
                            <a:pt x="2025" y="214"/>
                          </a:lnTo>
                          <a:lnTo>
                            <a:pt x="2026" y="211"/>
                          </a:lnTo>
                          <a:lnTo>
                            <a:pt x="2026" y="211"/>
                          </a:lnTo>
                          <a:lnTo>
                            <a:pt x="2026" y="214"/>
                          </a:lnTo>
                          <a:lnTo>
                            <a:pt x="2027" y="212"/>
                          </a:lnTo>
                          <a:lnTo>
                            <a:pt x="2027" y="211"/>
                          </a:lnTo>
                          <a:lnTo>
                            <a:pt x="2028" y="210"/>
                          </a:lnTo>
                          <a:lnTo>
                            <a:pt x="2028" y="210"/>
                          </a:lnTo>
                          <a:lnTo>
                            <a:pt x="2028" y="208"/>
                          </a:lnTo>
                          <a:lnTo>
                            <a:pt x="2029" y="207"/>
                          </a:lnTo>
                          <a:lnTo>
                            <a:pt x="2029" y="208"/>
                          </a:lnTo>
                          <a:lnTo>
                            <a:pt x="2030" y="208"/>
                          </a:lnTo>
                          <a:lnTo>
                            <a:pt x="2030" y="207"/>
                          </a:lnTo>
                          <a:lnTo>
                            <a:pt x="2031" y="207"/>
                          </a:lnTo>
                          <a:lnTo>
                            <a:pt x="2031" y="203"/>
                          </a:lnTo>
                          <a:lnTo>
                            <a:pt x="2031" y="207"/>
                          </a:lnTo>
                          <a:lnTo>
                            <a:pt x="2032" y="205"/>
                          </a:lnTo>
                          <a:lnTo>
                            <a:pt x="2032" y="202"/>
                          </a:lnTo>
                          <a:lnTo>
                            <a:pt x="2033" y="203"/>
                          </a:lnTo>
                          <a:lnTo>
                            <a:pt x="2033" y="205"/>
                          </a:lnTo>
                          <a:lnTo>
                            <a:pt x="2033" y="203"/>
                          </a:lnTo>
                          <a:lnTo>
                            <a:pt x="2034" y="205"/>
                          </a:lnTo>
                          <a:lnTo>
                            <a:pt x="2034" y="211"/>
                          </a:lnTo>
                          <a:lnTo>
                            <a:pt x="2035" y="209"/>
                          </a:lnTo>
                          <a:lnTo>
                            <a:pt x="2035" y="212"/>
                          </a:lnTo>
                          <a:lnTo>
                            <a:pt x="2036" y="212"/>
                          </a:lnTo>
                          <a:lnTo>
                            <a:pt x="2036" y="210"/>
                          </a:lnTo>
                          <a:lnTo>
                            <a:pt x="2036" y="213"/>
                          </a:lnTo>
                          <a:lnTo>
                            <a:pt x="2037" y="213"/>
                          </a:lnTo>
                          <a:lnTo>
                            <a:pt x="2037" y="212"/>
                          </a:lnTo>
                          <a:lnTo>
                            <a:pt x="2038" y="214"/>
                          </a:lnTo>
                          <a:lnTo>
                            <a:pt x="2038" y="213"/>
                          </a:lnTo>
                          <a:lnTo>
                            <a:pt x="2038" y="212"/>
                          </a:lnTo>
                          <a:lnTo>
                            <a:pt x="2039" y="213"/>
                          </a:lnTo>
                          <a:lnTo>
                            <a:pt x="2039" y="214"/>
                          </a:lnTo>
                          <a:lnTo>
                            <a:pt x="2040" y="213"/>
                          </a:lnTo>
                          <a:lnTo>
                            <a:pt x="2040" y="213"/>
                          </a:lnTo>
                          <a:lnTo>
                            <a:pt x="2041" y="216"/>
                          </a:lnTo>
                          <a:lnTo>
                            <a:pt x="2041" y="218"/>
                          </a:lnTo>
                          <a:lnTo>
                            <a:pt x="2041" y="216"/>
                          </a:lnTo>
                          <a:lnTo>
                            <a:pt x="2042" y="216"/>
                          </a:lnTo>
                          <a:lnTo>
                            <a:pt x="2042" y="216"/>
                          </a:lnTo>
                          <a:lnTo>
                            <a:pt x="2043" y="216"/>
                          </a:lnTo>
                          <a:lnTo>
                            <a:pt x="2043" y="214"/>
                          </a:lnTo>
                          <a:lnTo>
                            <a:pt x="2043" y="211"/>
                          </a:lnTo>
                          <a:lnTo>
                            <a:pt x="2044" y="214"/>
                          </a:lnTo>
                          <a:lnTo>
                            <a:pt x="2044" y="211"/>
                          </a:lnTo>
                          <a:lnTo>
                            <a:pt x="2045" y="211"/>
                          </a:lnTo>
                          <a:lnTo>
                            <a:pt x="2045" y="211"/>
                          </a:lnTo>
                          <a:lnTo>
                            <a:pt x="2046" y="211"/>
                          </a:lnTo>
                          <a:lnTo>
                            <a:pt x="2046" y="212"/>
                          </a:lnTo>
                          <a:lnTo>
                            <a:pt x="2046" y="213"/>
                          </a:lnTo>
                          <a:lnTo>
                            <a:pt x="2047" y="214"/>
                          </a:lnTo>
                          <a:lnTo>
                            <a:pt x="2047" y="212"/>
                          </a:lnTo>
                          <a:lnTo>
                            <a:pt x="2048" y="211"/>
                          </a:lnTo>
                          <a:lnTo>
                            <a:pt x="2048" y="212"/>
                          </a:lnTo>
                          <a:lnTo>
                            <a:pt x="2048" y="209"/>
                          </a:lnTo>
                          <a:lnTo>
                            <a:pt x="2049" y="212"/>
                          </a:lnTo>
                          <a:lnTo>
                            <a:pt x="2049" y="213"/>
                          </a:lnTo>
                          <a:lnTo>
                            <a:pt x="2050" y="216"/>
                          </a:lnTo>
                          <a:lnTo>
                            <a:pt x="2050" y="215"/>
                          </a:lnTo>
                          <a:lnTo>
                            <a:pt x="2051" y="215"/>
                          </a:lnTo>
                          <a:lnTo>
                            <a:pt x="2051" y="215"/>
                          </a:lnTo>
                          <a:lnTo>
                            <a:pt x="2051" y="218"/>
                          </a:lnTo>
                          <a:lnTo>
                            <a:pt x="2052" y="218"/>
                          </a:lnTo>
                          <a:lnTo>
                            <a:pt x="2052" y="219"/>
                          </a:lnTo>
                          <a:lnTo>
                            <a:pt x="2053" y="217"/>
                          </a:lnTo>
                          <a:lnTo>
                            <a:pt x="2053" y="219"/>
                          </a:lnTo>
                          <a:lnTo>
                            <a:pt x="2053" y="222"/>
                          </a:lnTo>
                          <a:lnTo>
                            <a:pt x="2054" y="220"/>
                          </a:lnTo>
                          <a:lnTo>
                            <a:pt x="2054" y="221"/>
                          </a:lnTo>
                          <a:lnTo>
                            <a:pt x="2055" y="222"/>
                          </a:lnTo>
                          <a:lnTo>
                            <a:pt x="2055" y="225"/>
                          </a:lnTo>
                          <a:lnTo>
                            <a:pt x="2056" y="222"/>
                          </a:lnTo>
                          <a:lnTo>
                            <a:pt x="2056" y="222"/>
                          </a:lnTo>
                          <a:lnTo>
                            <a:pt x="2056" y="223"/>
                          </a:lnTo>
                          <a:lnTo>
                            <a:pt x="2057" y="222"/>
                          </a:lnTo>
                          <a:lnTo>
                            <a:pt x="2057" y="220"/>
                          </a:lnTo>
                          <a:lnTo>
                            <a:pt x="2058" y="220"/>
                          </a:lnTo>
                          <a:lnTo>
                            <a:pt x="2058" y="219"/>
                          </a:lnTo>
                          <a:lnTo>
                            <a:pt x="2058" y="218"/>
                          </a:lnTo>
                          <a:lnTo>
                            <a:pt x="2059" y="219"/>
                          </a:lnTo>
                          <a:lnTo>
                            <a:pt x="2059" y="218"/>
                          </a:lnTo>
                          <a:lnTo>
                            <a:pt x="2060" y="219"/>
                          </a:lnTo>
                          <a:lnTo>
                            <a:pt x="2060" y="219"/>
                          </a:lnTo>
                          <a:lnTo>
                            <a:pt x="2061" y="220"/>
                          </a:lnTo>
                          <a:lnTo>
                            <a:pt x="2061" y="219"/>
                          </a:lnTo>
                          <a:lnTo>
                            <a:pt x="2061" y="219"/>
                          </a:lnTo>
                          <a:lnTo>
                            <a:pt x="2062" y="221"/>
                          </a:lnTo>
                          <a:lnTo>
                            <a:pt x="2062" y="220"/>
                          </a:lnTo>
                          <a:lnTo>
                            <a:pt x="2063" y="220"/>
                          </a:lnTo>
                          <a:lnTo>
                            <a:pt x="2063" y="220"/>
                          </a:lnTo>
                          <a:lnTo>
                            <a:pt x="2063" y="220"/>
                          </a:lnTo>
                          <a:lnTo>
                            <a:pt x="2064" y="221"/>
                          </a:lnTo>
                          <a:lnTo>
                            <a:pt x="2064" y="222"/>
                          </a:lnTo>
                          <a:lnTo>
                            <a:pt x="2065" y="226"/>
                          </a:lnTo>
                          <a:lnTo>
                            <a:pt x="2065" y="226"/>
                          </a:lnTo>
                          <a:lnTo>
                            <a:pt x="2066" y="223"/>
                          </a:lnTo>
                          <a:lnTo>
                            <a:pt x="2066" y="222"/>
                          </a:lnTo>
                          <a:lnTo>
                            <a:pt x="2066" y="227"/>
                          </a:lnTo>
                          <a:lnTo>
                            <a:pt x="2067" y="227"/>
                          </a:lnTo>
                          <a:lnTo>
                            <a:pt x="2067" y="227"/>
                          </a:lnTo>
                          <a:lnTo>
                            <a:pt x="2068" y="226"/>
                          </a:lnTo>
                          <a:lnTo>
                            <a:pt x="2068" y="228"/>
                          </a:lnTo>
                          <a:lnTo>
                            <a:pt x="2068" y="229"/>
                          </a:lnTo>
                          <a:lnTo>
                            <a:pt x="2069" y="226"/>
                          </a:lnTo>
                          <a:lnTo>
                            <a:pt x="2069" y="229"/>
                          </a:lnTo>
                          <a:lnTo>
                            <a:pt x="2070" y="225"/>
                          </a:lnTo>
                          <a:lnTo>
                            <a:pt x="2070" y="227"/>
                          </a:lnTo>
                          <a:lnTo>
                            <a:pt x="2071" y="228"/>
                          </a:lnTo>
                          <a:lnTo>
                            <a:pt x="2071" y="221"/>
                          </a:lnTo>
                          <a:lnTo>
                            <a:pt x="2071" y="225"/>
                          </a:lnTo>
                          <a:lnTo>
                            <a:pt x="2072" y="222"/>
                          </a:lnTo>
                          <a:lnTo>
                            <a:pt x="2072" y="221"/>
                          </a:lnTo>
                          <a:lnTo>
                            <a:pt x="2073" y="220"/>
                          </a:lnTo>
                          <a:lnTo>
                            <a:pt x="2073" y="220"/>
                          </a:lnTo>
                          <a:lnTo>
                            <a:pt x="2073" y="218"/>
                          </a:lnTo>
                          <a:lnTo>
                            <a:pt x="2074" y="220"/>
                          </a:lnTo>
                          <a:lnTo>
                            <a:pt x="2074" y="220"/>
                          </a:lnTo>
                          <a:lnTo>
                            <a:pt x="2075" y="221"/>
                          </a:lnTo>
                          <a:lnTo>
                            <a:pt x="2075" y="219"/>
                          </a:lnTo>
                          <a:lnTo>
                            <a:pt x="2076" y="219"/>
                          </a:lnTo>
                          <a:lnTo>
                            <a:pt x="2076" y="221"/>
                          </a:lnTo>
                          <a:lnTo>
                            <a:pt x="2076" y="222"/>
                          </a:lnTo>
                          <a:lnTo>
                            <a:pt x="2077" y="224"/>
                          </a:lnTo>
                          <a:lnTo>
                            <a:pt x="2077" y="224"/>
                          </a:lnTo>
                          <a:lnTo>
                            <a:pt x="2078" y="223"/>
                          </a:lnTo>
                          <a:lnTo>
                            <a:pt x="2078" y="224"/>
                          </a:lnTo>
                          <a:lnTo>
                            <a:pt x="2078" y="226"/>
                          </a:lnTo>
                          <a:lnTo>
                            <a:pt x="2079" y="226"/>
                          </a:lnTo>
                          <a:lnTo>
                            <a:pt x="2079" y="228"/>
                          </a:lnTo>
                          <a:lnTo>
                            <a:pt x="2080" y="227"/>
                          </a:lnTo>
                          <a:lnTo>
                            <a:pt x="2080" y="227"/>
                          </a:lnTo>
                          <a:lnTo>
                            <a:pt x="2081" y="227"/>
                          </a:lnTo>
                          <a:lnTo>
                            <a:pt x="2081" y="230"/>
                          </a:lnTo>
                          <a:lnTo>
                            <a:pt x="2081" y="229"/>
                          </a:lnTo>
                          <a:lnTo>
                            <a:pt x="2082" y="229"/>
                          </a:lnTo>
                          <a:lnTo>
                            <a:pt x="2082" y="229"/>
                          </a:lnTo>
                          <a:lnTo>
                            <a:pt x="2083" y="227"/>
                          </a:lnTo>
                          <a:lnTo>
                            <a:pt x="2083" y="229"/>
                          </a:lnTo>
                          <a:lnTo>
                            <a:pt x="2083" y="228"/>
                          </a:lnTo>
                          <a:lnTo>
                            <a:pt x="2084" y="229"/>
                          </a:lnTo>
                          <a:lnTo>
                            <a:pt x="2084" y="229"/>
                          </a:lnTo>
                          <a:lnTo>
                            <a:pt x="2085" y="229"/>
                          </a:lnTo>
                          <a:lnTo>
                            <a:pt x="2085" y="230"/>
                          </a:lnTo>
                          <a:lnTo>
                            <a:pt x="2086" y="229"/>
                          </a:lnTo>
                          <a:lnTo>
                            <a:pt x="2086" y="226"/>
                          </a:lnTo>
                          <a:lnTo>
                            <a:pt x="2086" y="227"/>
                          </a:lnTo>
                          <a:lnTo>
                            <a:pt x="2087" y="227"/>
                          </a:lnTo>
                          <a:lnTo>
                            <a:pt x="2087" y="226"/>
                          </a:lnTo>
                          <a:lnTo>
                            <a:pt x="2088" y="226"/>
                          </a:lnTo>
                          <a:lnTo>
                            <a:pt x="2088" y="229"/>
                          </a:lnTo>
                          <a:lnTo>
                            <a:pt x="2088" y="226"/>
                          </a:lnTo>
                          <a:lnTo>
                            <a:pt x="2089" y="227"/>
                          </a:lnTo>
                          <a:lnTo>
                            <a:pt x="2089" y="226"/>
                          </a:lnTo>
                          <a:lnTo>
                            <a:pt x="2090" y="224"/>
                          </a:lnTo>
                          <a:lnTo>
                            <a:pt x="2090" y="222"/>
                          </a:lnTo>
                          <a:lnTo>
                            <a:pt x="2091" y="229"/>
                          </a:lnTo>
                          <a:lnTo>
                            <a:pt x="2091" y="227"/>
                          </a:lnTo>
                          <a:lnTo>
                            <a:pt x="2091" y="228"/>
                          </a:lnTo>
                          <a:lnTo>
                            <a:pt x="2092" y="230"/>
                          </a:lnTo>
                          <a:lnTo>
                            <a:pt x="2092" y="234"/>
                          </a:lnTo>
                          <a:lnTo>
                            <a:pt x="2093" y="232"/>
                          </a:lnTo>
                          <a:lnTo>
                            <a:pt x="2093" y="231"/>
                          </a:lnTo>
                          <a:lnTo>
                            <a:pt x="2093" y="234"/>
                          </a:lnTo>
                          <a:lnTo>
                            <a:pt x="2094" y="232"/>
                          </a:lnTo>
                          <a:lnTo>
                            <a:pt x="2094" y="235"/>
                          </a:lnTo>
                          <a:lnTo>
                            <a:pt x="2095" y="236"/>
                          </a:lnTo>
                          <a:lnTo>
                            <a:pt x="2095" y="233"/>
                          </a:lnTo>
                          <a:lnTo>
                            <a:pt x="2096" y="233"/>
                          </a:lnTo>
                          <a:lnTo>
                            <a:pt x="2096" y="237"/>
                          </a:lnTo>
                          <a:lnTo>
                            <a:pt x="2096" y="236"/>
                          </a:lnTo>
                          <a:lnTo>
                            <a:pt x="2097" y="234"/>
                          </a:lnTo>
                          <a:lnTo>
                            <a:pt x="2097" y="232"/>
                          </a:lnTo>
                          <a:lnTo>
                            <a:pt x="2098" y="232"/>
                          </a:lnTo>
                          <a:lnTo>
                            <a:pt x="2098" y="229"/>
                          </a:lnTo>
                          <a:lnTo>
                            <a:pt x="2098" y="229"/>
                          </a:lnTo>
                          <a:lnTo>
                            <a:pt x="2099" y="229"/>
                          </a:lnTo>
                          <a:lnTo>
                            <a:pt x="2099" y="227"/>
                          </a:lnTo>
                          <a:lnTo>
                            <a:pt x="2100" y="227"/>
                          </a:lnTo>
                          <a:lnTo>
                            <a:pt x="2100" y="228"/>
                          </a:lnTo>
                          <a:lnTo>
                            <a:pt x="2101" y="229"/>
                          </a:lnTo>
                          <a:lnTo>
                            <a:pt x="2101" y="227"/>
                          </a:lnTo>
                          <a:lnTo>
                            <a:pt x="2101" y="228"/>
                          </a:lnTo>
                          <a:lnTo>
                            <a:pt x="2102" y="226"/>
                          </a:lnTo>
                          <a:lnTo>
                            <a:pt x="2102" y="228"/>
                          </a:lnTo>
                          <a:lnTo>
                            <a:pt x="2103" y="228"/>
                          </a:lnTo>
                          <a:lnTo>
                            <a:pt x="2103" y="229"/>
                          </a:lnTo>
                          <a:lnTo>
                            <a:pt x="2103" y="229"/>
                          </a:lnTo>
                          <a:lnTo>
                            <a:pt x="2104" y="230"/>
                          </a:lnTo>
                          <a:lnTo>
                            <a:pt x="2104" y="229"/>
                          </a:lnTo>
                          <a:lnTo>
                            <a:pt x="2105" y="230"/>
                          </a:lnTo>
                          <a:lnTo>
                            <a:pt x="2105" y="229"/>
                          </a:lnTo>
                          <a:lnTo>
                            <a:pt x="2106" y="229"/>
                          </a:lnTo>
                          <a:lnTo>
                            <a:pt x="2106" y="230"/>
                          </a:lnTo>
                          <a:lnTo>
                            <a:pt x="2106" y="232"/>
                          </a:lnTo>
                          <a:lnTo>
                            <a:pt x="2107" y="230"/>
                          </a:lnTo>
                          <a:lnTo>
                            <a:pt x="2107" y="229"/>
                          </a:lnTo>
                          <a:lnTo>
                            <a:pt x="2108" y="233"/>
                          </a:lnTo>
                          <a:lnTo>
                            <a:pt x="2108" y="232"/>
                          </a:lnTo>
                          <a:lnTo>
                            <a:pt x="2108" y="231"/>
                          </a:lnTo>
                          <a:lnTo>
                            <a:pt x="2109" y="229"/>
                          </a:lnTo>
                          <a:lnTo>
                            <a:pt x="2109" y="228"/>
                          </a:lnTo>
                          <a:lnTo>
                            <a:pt x="2110" y="231"/>
                          </a:lnTo>
                          <a:lnTo>
                            <a:pt x="2110" y="231"/>
                          </a:lnTo>
                          <a:lnTo>
                            <a:pt x="2111" y="231"/>
                          </a:lnTo>
                          <a:lnTo>
                            <a:pt x="2111" y="232"/>
                          </a:lnTo>
                          <a:lnTo>
                            <a:pt x="2111" y="230"/>
                          </a:lnTo>
                          <a:lnTo>
                            <a:pt x="2112" y="230"/>
                          </a:lnTo>
                          <a:lnTo>
                            <a:pt x="2112" y="231"/>
                          </a:lnTo>
                          <a:lnTo>
                            <a:pt x="2113" y="230"/>
                          </a:lnTo>
                          <a:lnTo>
                            <a:pt x="2113" y="229"/>
                          </a:lnTo>
                          <a:lnTo>
                            <a:pt x="2113" y="230"/>
                          </a:lnTo>
                          <a:lnTo>
                            <a:pt x="2114" y="228"/>
                          </a:lnTo>
                          <a:lnTo>
                            <a:pt x="2114" y="227"/>
                          </a:lnTo>
                          <a:lnTo>
                            <a:pt x="2115" y="229"/>
                          </a:lnTo>
                          <a:lnTo>
                            <a:pt x="2115" y="228"/>
                          </a:lnTo>
                          <a:lnTo>
                            <a:pt x="2116" y="229"/>
                          </a:lnTo>
                          <a:lnTo>
                            <a:pt x="2116" y="228"/>
                          </a:lnTo>
                          <a:lnTo>
                            <a:pt x="2116" y="228"/>
                          </a:lnTo>
                          <a:lnTo>
                            <a:pt x="2117" y="228"/>
                          </a:lnTo>
                          <a:lnTo>
                            <a:pt x="2117" y="227"/>
                          </a:lnTo>
                          <a:lnTo>
                            <a:pt x="2118" y="230"/>
                          </a:lnTo>
                          <a:lnTo>
                            <a:pt x="2118" y="230"/>
                          </a:lnTo>
                          <a:lnTo>
                            <a:pt x="2118" y="231"/>
                          </a:lnTo>
                          <a:lnTo>
                            <a:pt x="2119" y="231"/>
                          </a:lnTo>
                          <a:lnTo>
                            <a:pt x="2119" y="231"/>
                          </a:lnTo>
                          <a:lnTo>
                            <a:pt x="2120" y="232"/>
                          </a:lnTo>
                          <a:lnTo>
                            <a:pt x="2120" y="233"/>
                          </a:lnTo>
                          <a:lnTo>
                            <a:pt x="2121" y="232"/>
                          </a:lnTo>
                          <a:lnTo>
                            <a:pt x="2121" y="230"/>
                          </a:lnTo>
                          <a:lnTo>
                            <a:pt x="2121" y="233"/>
                          </a:lnTo>
                          <a:lnTo>
                            <a:pt x="2122" y="232"/>
                          </a:lnTo>
                          <a:lnTo>
                            <a:pt x="2122" y="233"/>
                          </a:lnTo>
                          <a:lnTo>
                            <a:pt x="2123" y="233"/>
                          </a:lnTo>
                          <a:lnTo>
                            <a:pt x="2123" y="231"/>
                          </a:lnTo>
                          <a:lnTo>
                            <a:pt x="2123" y="232"/>
                          </a:lnTo>
                          <a:lnTo>
                            <a:pt x="2124" y="233"/>
                          </a:lnTo>
                          <a:lnTo>
                            <a:pt x="2124" y="232"/>
                          </a:lnTo>
                          <a:lnTo>
                            <a:pt x="2125" y="231"/>
                          </a:lnTo>
                          <a:lnTo>
                            <a:pt x="2125" y="229"/>
                          </a:lnTo>
                          <a:lnTo>
                            <a:pt x="2126" y="229"/>
                          </a:lnTo>
                          <a:lnTo>
                            <a:pt x="2126" y="229"/>
                          </a:lnTo>
                          <a:lnTo>
                            <a:pt x="2126" y="229"/>
                          </a:lnTo>
                          <a:lnTo>
                            <a:pt x="2127" y="233"/>
                          </a:lnTo>
                          <a:lnTo>
                            <a:pt x="2127" y="230"/>
                          </a:lnTo>
                          <a:lnTo>
                            <a:pt x="2128" y="230"/>
                          </a:lnTo>
                          <a:lnTo>
                            <a:pt x="2128" y="227"/>
                          </a:lnTo>
                          <a:lnTo>
                            <a:pt x="2128" y="226"/>
                          </a:lnTo>
                          <a:lnTo>
                            <a:pt x="2129" y="230"/>
                          </a:lnTo>
                          <a:lnTo>
                            <a:pt x="2129" y="229"/>
                          </a:lnTo>
                          <a:lnTo>
                            <a:pt x="2130" y="228"/>
                          </a:lnTo>
                          <a:lnTo>
                            <a:pt x="2130" y="230"/>
                          </a:lnTo>
                          <a:lnTo>
                            <a:pt x="2131" y="230"/>
                          </a:lnTo>
                          <a:lnTo>
                            <a:pt x="2131" y="228"/>
                          </a:lnTo>
                          <a:lnTo>
                            <a:pt x="2131" y="226"/>
                          </a:lnTo>
                          <a:lnTo>
                            <a:pt x="2132" y="228"/>
                          </a:lnTo>
                          <a:lnTo>
                            <a:pt x="2132" y="226"/>
                          </a:lnTo>
                          <a:lnTo>
                            <a:pt x="2133" y="225"/>
                          </a:lnTo>
                          <a:lnTo>
                            <a:pt x="2133" y="224"/>
                          </a:lnTo>
                          <a:lnTo>
                            <a:pt x="2133" y="228"/>
                          </a:lnTo>
                          <a:lnTo>
                            <a:pt x="2134" y="227"/>
                          </a:lnTo>
                          <a:lnTo>
                            <a:pt x="2134" y="229"/>
                          </a:lnTo>
                          <a:lnTo>
                            <a:pt x="2135" y="230"/>
                          </a:lnTo>
                          <a:lnTo>
                            <a:pt x="2135" y="227"/>
                          </a:lnTo>
                          <a:lnTo>
                            <a:pt x="2136" y="227"/>
                          </a:lnTo>
                          <a:lnTo>
                            <a:pt x="2136" y="226"/>
                          </a:lnTo>
                          <a:lnTo>
                            <a:pt x="2136" y="227"/>
                          </a:lnTo>
                          <a:lnTo>
                            <a:pt x="2137" y="226"/>
                          </a:lnTo>
                          <a:lnTo>
                            <a:pt x="2137" y="226"/>
                          </a:lnTo>
                          <a:lnTo>
                            <a:pt x="2138" y="224"/>
                          </a:lnTo>
                          <a:lnTo>
                            <a:pt x="2138" y="227"/>
                          </a:lnTo>
                          <a:lnTo>
                            <a:pt x="2139" y="225"/>
                          </a:lnTo>
                          <a:lnTo>
                            <a:pt x="2139" y="225"/>
                          </a:lnTo>
                          <a:lnTo>
                            <a:pt x="2139" y="225"/>
                          </a:lnTo>
                          <a:lnTo>
                            <a:pt x="2140" y="223"/>
                          </a:lnTo>
                          <a:lnTo>
                            <a:pt x="2140" y="223"/>
                          </a:lnTo>
                          <a:lnTo>
                            <a:pt x="2141" y="222"/>
                          </a:lnTo>
                          <a:lnTo>
                            <a:pt x="2141" y="222"/>
                          </a:lnTo>
                          <a:lnTo>
                            <a:pt x="2141" y="223"/>
                          </a:lnTo>
                          <a:lnTo>
                            <a:pt x="2142" y="222"/>
                          </a:lnTo>
                          <a:lnTo>
                            <a:pt x="2142" y="219"/>
                          </a:lnTo>
                          <a:lnTo>
                            <a:pt x="2143" y="223"/>
                          </a:lnTo>
                          <a:lnTo>
                            <a:pt x="2143" y="221"/>
                          </a:lnTo>
                          <a:lnTo>
                            <a:pt x="2144" y="222"/>
                          </a:lnTo>
                          <a:lnTo>
                            <a:pt x="2144" y="220"/>
                          </a:lnTo>
                          <a:lnTo>
                            <a:pt x="2144" y="219"/>
                          </a:lnTo>
                          <a:lnTo>
                            <a:pt x="2145" y="218"/>
                          </a:lnTo>
                          <a:lnTo>
                            <a:pt x="2145" y="219"/>
                          </a:lnTo>
                          <a:lnTo>
                            <a:pt x="2146" y="220"/>
                          </a:lnTo>
                          <a:lnTo>
                            <a:pt x="2146" y="221"/>
                          </a:lnTo>
                          <a:lnTo>
                            <a:pt x="2146" y="221"/>
                          </a:lnTo>
                          <a:lnTo>
                            <a:pt x="2147" y="222"/>
                          </a:lnTo>
                          <a:lnTo>
                            <a:pt x="2147" y="223"/>
                          </a:lnTo>
                          <a:lnTo>
                            <a:pt x="2148" y="224"/>
                          </a:lnTo>
                          <a:lnTo>
                            <a:pt x="2148" y="222"/>
                          </a:lnTo>
                          <a:lnTo>
                            <a:pt x="2149" y="225"/>
                          </a:lnTo>
                          <a:lnTo>
                            <a:pt x="2149" y="223"/>
                          </a:lnTo>
                          <a:lnTo>
                            <a:pt x="2149" y="225"/>
                          </a:lnTo>
                          <a:lnTo>
                            <a:pt x="2150" y="225"/>
                          </a:lnTo>
                          <a:lnTo>
                            <a:pt x="2150" y="222"/>
                          </a:lnTo>
                          <a:lnTo>
                            <a:pt x="2151" y="227"/>
                          </a:lnTo>
                          <a:lnTo>
                            <a:pt x="2151" y="227"/>
                          </a:lnTo>
                          <a:lnTo>
                            <a:pt x="2151" y="225"/>
                          </a:lnTo>
                          <a:lnTo>
                            <a:pt x="2152" y="225"/>
                          </a:lnTo>
                          <a:lnTo>
                            <a:pt x="2152" y="225"/>
                          </a:lnTo>
                          <a:lnTo>
                            <a:pt x="2153" y="226"/>
                          </a:lnTo>
                          <a:lnTo>
                            <a:pt x="2153" y="228"/>
                          </a:lnTo>
                          <a:lnTo>
                            <a:pt x="2154" y="225"/>
                          </a:lnTo>
                          <a:lnTo>
                            <a:pt x="2154" y="222"/>
                          </a:lnTo>
                          <a:lnTo>
                            <a:pt x="2154" y="223"/>
                          </a:lnTo>
                          <a:lnTo>
                            <a:pt x="2155" y="224"/>
                          </a:lnTo>
                          <a:lnTo>
                            <a:pt x="2155" y="223"/>
                          </a:lnTo>
                          <a:lnTo>
                            <a:pt x="2156" y="219"/>
                          </a:lnTo>
                          <a:lnTo>
                            <a:pt x="2156" y="222"/>
                          </a:lnTo>
                          <a:lnTo>
                            <a:pt x="2156" y="218"/>
                          </a:lnTo>
                          <a:lnTo>
                            <a:pt x="2157" y="221"/>
                          </a:lnTo>
                          <a:lnTo>
                            <a:pt x="2157" y="223"/>
                          </a:lnTo>
                          <a:lnTo>
                            <a:pt x="2158" y="220"/>
                          </a:lnTo>
                          <a:lnTo>
                            <a:pt x="2158" y="220"/>
                          </a:lnTo>
                          <a:lnTo>
                            <a:pt x="2159" y="217"/>
                          </a:lnTo>
                          <a:lnTo>
                            <a:pt x="2159" y="218"/>
                          </a:lnTo>
                          <a:lnTo>
                            <a:pt x="2159" y="219"/>
                          </a:lnTo>
                          <a:lnTo>
                            <a:pt x="2160" y="219"/>
                          </a:lnTo>
                          <a:lnTo>
                            <a:pt x="2160" y="223"/>
                          </a:lnTo>
                          <a:lnTo>
                            <a:pt x="2161" y="223"/>
                          </a:lnTo>
                          <a:lnTo>
                            <a:pt x="2161" y="222"/>
                          </a:lnTo>
                          <a:lnTo>
                            <a:pt x="2161" y="224"/>
                          </a:lnTo>
                          <a:lnTo>
                            <a:pt x="2162" y="223"/>
                          </a:lnTo>
                          <a:lnTo>
                            <a:pt x="2162" y="224"/>
                          </a:lnTo>
                          <a:lnTo>
                            <a:pt x="2163" y="222"/>
                          </a:lnTo>
                          <a:lnTo>
                            <a:pt x="2163" y="222"/>
                          </a:lnTo>
                          <a:lnTo>
                            <a:pt x="2164" y="224"/>
                          </a:lnTo>
                          <a:lnTo>
                            <a:pt x="2164" y="225"/>
                          </a:lnTo>
                          <a:lnTo>
                            <a:pt x="2164" y="226"/>
                          </a:lnTo>
                          <a:lnTo>
                            <a:pt x="2165" y="225"/>
                          </a:lnTo>
                          <a:lnTo>
                            <a:pt x="2165" y="220"/>
                          </a:lnTo>
                          <a:lnTo>
                            <a:pt x="2166" y="223"/>
                          </a:lnTo>
                          <a:lnTo>
                            <a:pt x="2166" y="225"/>
                          </a:lnTo>
                          <a:lnTo>
                            <a:pt x="2166" y="222"/>
                          </a:lnTo>
                          <a:lnTo>
                            <a:pt x="2167" y="224"/>
                          </a:lnTo>
                          <a:lnTo>
                            <a:pt x="2167" y="221"/>
                          </a:lnTo>
                          <a:lnTo>
                            <a:pt x="2168" y="223"/>
                          </a:lnTo>
                          <a:lnTo>
                            <a:pt x="2168" y="223"/>
                          </a:lnTo>
                          <a:lnTo>
                            <a:pt x="2169" y="223"/>
                          </a:lnTo>
                          <a:lnTo>
                            <a:pt x="2169" y="225"/>
                          </a:lnTo>
                          <a:lnTo>
                            <a:pt x="2169" y="223"/>
                          </a:lnTo>
                          <a:lnTo>
                            <a:pt x="2170" y="225"/>
                          </a:lnTo>
                          <a:lnTo>
                            <a:pt x="2170" y="219"/>
                          </a:lnTo>
                          <a:lnTo>
                            <a:pt x="2171" y="221"/>
                          </a:lnTo>
                          <a:lnTo>
                            <a:pt x="2171" y="216"/>
                          </a:lnTo>
                          <a:lnTo>
                            <a:pt x="2171" y="217"/>
                          </a:lnTo>
                          <a:lnTo>
                            <a:pt x="2172" y="218"/>
                          </a:lnTo>
                          <a:lnTo>
                            <a:pt x="2172" y="219"/>
                          </a:lnTo>
                          <a:lnTo>
                            <a:pt x="2173" y="218"/>
                          </a:lnTo>
                          <a:lnTo>
                            <a:pt x="2173" y="219"/>
                          </a:lnTo>
                          <a:lnTo>
                            <a:pt x="2174" y="219"/>
                          </a:lnTo>
                          <a:lnTo>
                            <a:pt x="2174" y="217"/>
                          </a:lnTo>
                          <a:lnTo>
                            <a:pt x="2174" y="215"/>
                          </a:lnTo>
                          <a:lnTo>
                            <a:pt x="2175" y="215"/>
                          </a:lnTo>
                          <a:lnTo>
                            <a:pt x="2175" y="219"/>
                          </a:lnTo>
                          <a:lnTo>
                            <a:pt x="2176" y="217"/>
                          </a:lnTo>
                          <a:lnTo>
                            <a:pt x="2176" y="215"/>
                          </a:lnTo>
                          <a:lnTo>
                            <a:pt x="2176" y="219"/>
                          </a:lnTo>
                          <a:lnTo>
                            <a:pt x="2177" y="218"/>
                          </a:lnTo>
                          <a:lnTo>
                            <a:pt x="2177" y="217"/>
                          </a:lnTo>
                          <a:lnTo>
                            <a:pt x="2178" y="218"/>
                          </a:lnTo>
                          <a:lnTo>
                            <a:pt x="2178" y="218"/>
                          </a:lnTo>
                          <a:lnTo>
                            <a:pt x="2179" y="217"/>
                          </a:lnTo>
                          <a:lnTo>
                            <a:pt x="2179" y="218"/>
                          </a:lnTo>
                          <a:lnTo>
                            <a:pt x="2179" y="218"/>
                          </a:lnTo>
                          <a:lnTo>
                            <a:pt x="2180" y="218"/>
                          </a:lnTo>
                          <a:lnTo>
                            <a:pt x="2180" y="219"/>
                          </a:lnTo>
                          <a:lnTo>
                            <a:pt x="2181" y="218"/>
                          </a:lnTo>
                          <a:lnTo>
                            <a:pt x="2181" y="216"/>
                          </a:lnTo>
                          <a:lnTo>
                            <a:pt x="2181" y="217"/>
                          </a:lnTo>
                          <a:lnTo>
                            <a:pt x="2182" y="216"/>
                          </a:lnTo>
                          <a:lnTo>
                            <a:pt x="2182" y="219"/>
                          </a:lnTo>
                          <a:lnTo>
                            <a:pt x="2183" y="220"/>
                          </a:lnTo>
                          <a:lnTo>
                            <a:pt x="2183" y="219"/>
                          </a:lnTo>
                          <a:lnTo>
                            <a:pt x="2184" y="219"/>
                          </a:lnTo>
                          <a:lnTo>
                            <a:pt x="2184" y="218"/>
                          </a:lnTo>
                          <a:lnTo>
                            <a:pt x="2184" y="221"/>
                          </a:lnTo>
                          <a:lnTo>
                            <a:pt x="2185" y="220"/>
                          </a:lnTo>
                          <a:lnTo>
                            <a:pt x="2185" y="220"/>
                          </a:lnTo>
                          <a:lnTo>
                            <a:pt x="2186" y="219"/>
                          </a:lnTo>
                          <a:lnTo>
                            <a:pt x="2186" y="217"/>
                          </a:lnTo>
                          <a:lnTo>
                            <a:pt x="2186" y="216"/>
                          </a:lnTo>
                          <a:lnTo>
                            <a:pt x="2187" y="218"/>
                          </a:lnTo>
                          <a:lnTo>
                            <a:pt x="2187" y="219"/>
                          </a:lnTo>
                          <a:lnTo>
                            <a:pt x="2188" y="220"/>
                          </a:lnTo>
                          <a:lnTo>
                            <a:pt x="2188" y="220"/>
                          </a:lnTo>
                          <a:lnTo>
                            <a:pt x="2189" y="219"/>
                          </a:lnTo>
                          <a:lnTo>
                            <a:pt x="2189" y="219"/>
                          </a:lnTo>
                          <a:lnTo>
                            <a:pt x="2189" y="218"/>
                          </a:lnTo>
                          <a:lnTo>
                            <a:pt x="2190" y="220"/>
                          </a:lnTo>
                          <a:lnTo>
                            <a:pt x="2190" y="218"/>
                          </a:lnTo>
                          <a:lnTo>
                            <a:pt x="2191" y="220"/>
                          </a:lnTo>
                          <a:lnTo>
                            <a:pt x="2191" y="220"/>
                          </a:lnTo>
                          <a:lnTo>
                            <a:pt x="2191" y="220"/>
                          </a:lnTo>
                          <a:lnTo>
                            <a:pt x="2192" y="221"/>
                          </a:lnTo>
                          <a:lnTo>
                            <a:pt x="2192" y="220"/>
                          </a:lnTo>
                          <a:lnTo>
                            <a:pt x="2193" y="220"/>
                          </a:lnTo>
                          <a:lnTo>
                            <a:pt x="2193" y="222"/>
                          </a:lnTo>
                          <a:lnTo>
                            <a:pt x="2194" y="219"/>
                          </a:lnTo>
                          <a:lnTo>
                            <a:pt x="2194" y="220"/>
                          </a:lnTo>
                          <a:lnTo>
                            <a:pt x="2194" y="220"/>
                          </a:lnTo>
                          <a:lnTo>
                            <a:pt x="2195" y="221"/>
                          </a:lnTo>
                          <a:lnTo>
                            <a:pt x="2195" y="220"/>
                          </a:lnTo>
                          <a:lnTo>
                            <a:pt x="2196" y="218"/>
                          </a:lnTo>
                          <a:lnTo>
                            <a:pt x="2196" y="219"/>
                          </a:lnTo>
                          <a:lnTo>
                            <a:pt x="2196" y="215"/>
                          </a:lnTo>
                          <a:lnTo>
                            <a:pt x="2197" y="216"/>
                          </a:lnTo>
                          <a:lnTo>
                            <a:pt x="2197" y="214"/>
                          </a:lnTo>
                          <a:lnTo>
                            <a:pt x="2198" y="215"/>
                          </a:lnTo>
                          <a:lnTo>
                            <a:pt x="2198" y="215"/>
                          </a:lnTo>
                          <a:lnTo>
                            <a:pt x="2199" y="214"/>
                          </a:lnTo>
                          <a:lnTo>
                            <a:pt x="2199" y="212"/>
                          </a:lnTo>
                          <a:lnTo>
                            <a:pt x="2199" y="213"/>
                          </a:lnTo>
                          <a:lnTo>
                            <a:pt x="2200" y="215"/>
                          </a:lnTo>
                          <a:lnTo>
                            <a:pt x="2200" y="216"/>
                          </a:lnTo>
                          <a:lnTo>
                            <a:pt x="2201" y="216"/>
                          </a:lnTo>
                          <a:lnTo>
                            <a:pt x="2201" y="218"/>
                          </a:lnTo>
                          <a:lnTo>
                            <a:pt x="2201" y="216"/>
                          </a:lnTo>
                          <a:lnTo>
                            <a:pt x="2202" y="217"/>
                          </a:lnTo>
                          <a:lnTo>
                            <a:pt x="2202" y="215"/>
                          </a:lnTo>
                          <a:lnTo>
                            <a:pt x="2203" y="215"/>
                          </a:lnTo>
                          <a:lnTo>
                            <a:pt x="2203" y="216"/>
                          </a:lnTo>
                          <a:lnTo>
                            <a:pt x="2204" y="219"/>
                          </a:lnTo>
                          <a:lnTo>
                            <a:pt x="2204" y="219"/>
                          </a:lnTo>
                          <a:lnTo>
                            <a:pt x="2204" y="218"/>
                          </a:lnTo>
                          <a:lnTo>
                            <a:pt x="2205" y="223"/>
                          </a:lnTo>
                          <a:lnTo>
                            <a:pt x="2205" y="223"/>
                          </a:lnTo>
                          <a:lnTo>
                            <a:pt x="2206" y="222"/>
                          </a:lnTo>
                          <a:lnTo>
                            <a:pt x="2206" y="223"/>
                          </a:lnTo>
                          <a:lnTo>
                            <a:pt x="2206" y="224"/>
                          </a:lnTo>
                          <a:lnTo>
                            <a:pt x="2207" y="225"/>
                          </a:lnTo>
                          <a:lnTo>
                            <a:pt x="2207" y="228"/>
                          </a:lnTo>
                          <a:lnTo>
                            <a:pt x="2208" y="226"/>
                          </a:lnTo>
                          <a:lnTo>
                            <a:pt x="2208" y="227"/>
                          </a:lnTo>
                          <a:lnTo>
                            <a:pt x="2209" y="226"/>
                          </a:lnTo>
                          <a:lnTo>
                            <a:pt x="2209" y="225"/>
                          </a:lnTo>
                          <a:lnTo>
                            <a:pt x="2209" y="225"/>
                          </a:lnTo>
                          <a:lnTo>
                            <a:pt x="2210" y="226"/>
                          </a:lnTo>
                          <a:lnTo>
                            <a:pt x="2210" y="226"/>
                          </a:lnTo>
                          <a:lnTo>
                            <a:pt x="2211" y="222"/>
                          </a:lnTo>
                          <a:lnTo>
                            <a:pt x="2211" y="222"/>
                          </a:lnTo>
                          <a:lnTo>
                            <a:pt x="2211" y="223"/>
                          </a:lnTo>
                          <a:lnTo>
                            <a:pt x="2212" y="219"/>
                          </a:lnTo>
                          <a:lnTo>
                            <a:pt x="2212" y="221"/>
                          </a:lnTo>
                          <a:lnTo>
                            <a:pt x="2213" y="220"/>
                          </a:lnTo>
                          <a:lnTo>
                            <a:pt x="2213" y="220"/>
                          </a:lnTo>
                          <a:lnTo>
                            <a:pt x="2214" y="218"/>
                          </a:lnTo>
                          <a:lnTo>
                            <a:pt x="2214" y="220"/>
                          </a:lnTo>
                          <a:lnTo>
                            <a:pt x="2214" y="221"/>
                          </a:lnTo>
                          <a:lnTo>
                            <a:pt x="2215" y="222"/>
                          </a:lnTo>
                          <a:lnTo>
                            <a:pt x="2215" y="224"/>
                          </a:lnTo>
                          <a:lnTo>
                            <a:pt x="2216" y="221"/>
                          </a:lnTo>
                          <a:lnTo>
                            <a:pt x="2216" y="222"/>
                          </a:lnTo>
                          <a:lnTo>
                            <a:pt x="2216" y="224"/>
                          </a:lnTo>
                          <a:lnTo>
                            <a:pt x="2217" y="225"/>
                          </a:lnTo>
                          <a:lnTo>
                            <a:pt x="2217" y="228"/>
                          </a:lnTo>
                          <a:lnTo>
                            <a:pt x="2218" y="226"/>
                          </a:lnTo>
                          <a:lnTo>
                            <a:pt x="2218" y="229"/>
                          </a:lnTo>
                          <a:lnTo>
                            <a:pt x="2219" y="227"/>
                          </a:lnTo>
                          <a:lnTo>
                            <a:pt x="2219" y="227"/>
                          </a:lnTo>
                          <a:lnTo>
                            <a:pt x="2219" y="230"/>
                          </a:lnTo>
                          <a:lnTo>
                            <a:pt x="2220" y="231"/>
                          </a:lnTo>
                          <a:lnTo>
                            <a:pt x="2220" y="231"/>
                          </a:lnTo>
                          <a:lnTo>
                            <a:pt x="2221" y="230"/>
                          </a:lnTo>
                          <a:lnTo>
                            <a:pt x="2221" y="229"/>
                          </a:lnTo>
                          <a:lnTo>
                            <a:pt x="2221" y="231"/>
                          </a:lnTo>
                          <a:lnTo>
                            <a:pt x="2222" y="231"/>
                          </a:lnTo>
                          <a:lnTo>
                            <a:pt x="2222" y="231"/>
                          </a:lnTo>
                          <a:lnTo>
                            <a:pt x="2223" y="229"/>
                          </a:lnTo>
                          <a:lnTo>
                            <a:pt x="2223" y="229"/>
                          </a:lnTo>
                          <a:lnTo>
                            <a:pt x="2224" y="230"/>
                          </a:lnTo>
                          <a:lnTo>
                            <a:pt x="2224" y="229"/>
                          </a:lnTo>
                          <a:lnTo>
                            <a:pt x="2224" y="229"/>
                          </a:lnTo>
                          <a:lnTo>
                            <a:pt x="2225" y="229"/>
                          </a:lnTo>
                          <a:lnTo>
                            <a:pt x="2225" y="232"/>
                          </a:lnTo>
                          <a:lnTo>
                            <a:pt x="2226" y="228"/>
                          </a:lnTo>
                          <a:lnTo>
                            <a:pt x="2226" y="227"/>
                          </a:lnTo>
                          <a:lnTo>
                            <a:pt x="2226" y="227"/>
                          </a:lnTo>
                          <a:lnTo>
                            <a:pt x="2227" y="226"/>
                          </a:lnTo>
                          <a:lnTo>
                            <a:pt x="2227" y="226"/>
                          </a:lnTo>
                          <a:lnTo>
                            <a:pt x="2228" y="226"/>
                          </a:lnTo>
                          <a:lnTo>
                            <a:pt x="2228" y="227"/>
                          </a:lnTo>
                          <a:lnTo>
                            <a:pt x="2229" y="226"/>
                          </a:lnTo>
                          <a:lnTo>
                            <a:pt x="2229" y="225"/>
                          </a:lnTo>
                          <a:lnTo>
                            <a:pt x="2229" y="227"/>
                          </a:lnTo>
                          <a:lnTo>
                            <a:pt x="2230" y="228"/>
                          </a:lnTo>
                          <a:lnTo>
                            <a:pt x="2230" y="228"/>
                          </a:lnTo>
                          <a:lnTo>
                            <a:pt x="2231" y="228"/>
                          </a:lnTo>
                          <a:lnTo>
                            <a:pt x="2231" y="232"/>
                          </a:lnTo>
                          <a:lnTo>
                            <a:pt x="2231" y="233"/>
                          </a:lnTo>
                          <a:lnTo>
                            <a:pt x="2232" y="233"/>
                          </a:lnTo>
                          <a:lnTo>
                            <a:pt x="2232" y="231"/>
                          </a:lnTo>
                          <a:lnTo>
                            <a:pt x="2233" y="236"/>
                          </a:lnTo>
                          <a:lnTo>
                            <a:pt x="2233" y="234"/>
                          </a:lnTo>
                          <a:lnTo>
                            <a:pt x="2234" y="235"/>
                          </a:lnTo>
                          <a:lnTo>
                            <a:pt x="2234" y="237"/>
                          </a:lnTo>
                          <a:lnTo>
                            <a:pt x="2234" y="235"/>
                          </a:lnTo>
                          <a:lnTo>
                            <a:pt x="2235" y="237"/>
                          </a:lnTo>
                          <a:lnTo>
                            <a:pt x="2235" y="234"/>
                          </a:lnTo>
                          <a:lnTo>
                            <a:pt x="2236" y="237"/>
                          </a:lnTo>
                          <a:lnTo>
                            <a:pt x="2236" y="234"/>
                          </a:lnTo>
                          <a:lnTo>
                            <a:pt x="2236" y="233"/>
                          </a:lnTo>
                          <a:lnTo>
                            <a:pt x="2237" y="233"/>
                          </a:lnTo>
                          <a:lnTo>
                            <a:pt x="2237" y="235"/>
                          </a:lnTo>
                          <a:lnTo>
                            <a:pt x="2238" y="233"/>
                          </a:lnTo>
                          <a:lnTo>
                            <a:pt x="2238" y="232"/>
                          </a:lnTo>
                          <a:lnTo>
                            <a:pt x="2239" y="231"/>
                          </a:lnTo>
                          <a:lnTo>
                            <a:pt x="2239" y="233"/>
                          </a:lnTo>
                          <a:lnTo>
                            <a:pt x="2239" y="231"/>
                          </a:lnTo>
                          <a:lnTo>
                            <a:pt x="2240" y="231"/>
                          </a:lnTo>
                          <a:lnTo>
                            <a:pt x="2240" y="228"/>
                          </a:lnTo>
                          <a:lnTo>
                            <a:pt x="2241" y="230"/>
                          </a:lnTo>
                          <a:lnTo>
                            <a:pt x="2241" y="231"/>
                          </a:lnTo>
                          <a:lnTo>
                            <a:pt x="2241" y="229"/>
                          </a:lnTo>
                          <a:lnTo>
                            <a:pt x="2242" y="228"/>
                          </a:lnTo>
                          <a:lnTo>
                            <a:pt x="2242" y="227"/>
                          </a:lnTo>
                          <a:lnTo>
                            <a:pt x="2243" y="227"/>
                          </a:lnTo>
                          <a:lnTo>
                            <a:pt x="2243" y="225"/>
                          </a:lnTo>
                          <a:lnTo>
                            <a:pt x="2244" y="228"/>
                          </a:lnTo>
                          <a:lnTo>
                            <a:pt x="2244" y="229"/>
                          </a:lnTo>
                          <a:lnTo>
                            <a:pt x="2244" y="225"/>
                          </a:lnTo>
                          <a:lnTo>
                            <a:pt x="2245" y="226"/>
                          </a:lnTo>
                          <a:lnTo>
                            <a:pt x="2245" y="227"/>
                          </a:lnTo>
                          <a:lnTo>
                            <a:pt x="2246" y="226"/>
                          </a:lnTo>
                          <a:lnTo>
                            <a:pt x="2246" y="229"/>
                          </a:lnTo>
                          <a:lnTo>
                            <a:pt x="2246" y="230"/>
                          </a:lnTo>
                          <a:lnTo>
                            <a:pt x="2247" y="230"/>
                          </a:lnTo>
                          <a:lnTo>
                            <a:pt x="2247" y="228"/>
                          </a:lnTo>
                          <a:lnTo>
                            <a:pt x="2248" y="232"/>
                          </a:lnTo>
                          <a:lnTo>
                            <a:pt x="2248" y="233"/>
                          </a:lnTo>
                          <a:lnTo>
                            <a:pt x="2249" y="230"/>
                          </a:lnTo>
                          <a:lnTo>
                            <a:pt x="2249" y="232"/>
                          </a:lnTo>
                          <a:lnTo>
                            <a:pt x="2249" y="230"/>
                          </a:lnTo>
                          <a:lnTo>
                            <a:pt x="2250" y="230"/>
                          </a:lnTo>
                          <a:lnTo>
                            <a:pt x="2250" y="225"/>
                          </a:lnTo>
                          <a:lnTo>
                            <a:pt x="2251" y="229"/>
                          </a:lnTo>
                          <a:lnTo>
                            <a:pt x="2251" y="231"/>
                          </a:lnTo>
                          <a:lnTo>
                            <a:pt x="2251" y="228"/>
                          </a:lnTo>
                          <a:lnTo>
                            <a:pt x="2252" y="228"/>
                          </a:lnTo>
                          <a:lnTo>
                            <a:pt x="2252" y="231"/>
                          </a:lnTo>
                          <a:lnTo>
                            <a:pt x="2253" y="227"/>
                          </a:lnTo>
                          <a:lnTo>
                            <a:pt x="2253" y="227"/>
                          </a:lnTo>
                          <a:lnTo>
                            <a:pt x="2254" y="226"/>
                          </a:lnTo>
                          <a:lnTo>
                            <a:pt x="2254" y="225"/>
                          </a:lnTo>
                          <a:lnTo>
                            <a:pt x="2254" y="226"/>
                          </a:lnTo>
                          <a:lnTo>
                            <a:pt x="2255" y="224"/>
                          </a:lnTo>
                          <a:lnTo>
                            <a:pt x="2255" y="226"/>
                          </a:lnTo>
                          <a:lnTo>
                            <a:pt x="2256" y="223"/>
                          </a:lnTo>
                          <a:lnTo>
                            <a:pt x="2256" y="224"/>
                          </a:lnTo>
                          <a:lnTo>
                            <a:pt x="2256" y="221"/>
                          </a:lnTo>
                          <a:lnTo>
                            <a:pt x="2257" y="223"/>
                          </a:lnTo>
                          <a:lnTo>
                            <a:pt x="2257" y="225"/>
                          </a:lnTo>
                          <a:lnTo>
                            <a:pt x="2258" y="227"/>
                          </a:lnTo>
                          <a:lnTo>
                            <a:pt x="2258" y="226"/>
                          </a:lnTo>
                          <a:lnTo>
                            <a:pt x="2259" y="224"/>
                          </a:lnTo>
                          <a:lnTo>
                            <a:pt x="2259" y="228"/>
                          </a:lnTo>
                          <a:lnTo>
                            <a:pt x="2259" y="228"/>
                          </a:lnTo>
                          <a:lnTo>
                            <a:pt x="2260" y="230"/>
                          </a:lnTo>
                          <a:lnTo>
                            <a:pt x="2260" y="228"/>
                          </a:lnTo>
                          <a:lnTo>
                            <a:pt x="2261" y="228"/>
                          </a:lnTo>
                          <a:lnTo>
                            <a:pt x="2261" y="233"/>
                          </a:lnTo>
                          <a:lnTo>
                            <a:pt x="2261" y="232"/>
                          </a:lnTo>
                          <a:lnTo>
                            <a:pt x="2262" y="230"/>
                          </a:lnTo>
                          <a:lnTo>
                            <a:pt x="2262" y="228"/>
                          </a:lnTo>
                          <a:lnTo>
                            <a:pt x="2263" y="230"/>
                          </a:lnTo>
                          <a:lnTo>
                            <a:pt x="2263" y="231"/>
                          </a:lnTo>
                          <a:lnTo>
                            <a:pt x="2264" y="228"/>
                          </a:lnTo>
                          <a:lnTo>
                            <a:pt x="2264" y="227"/>
                          </a:lnTo>
                          <a:lnTo>
                            <a:pt x="2264" y="226"/>
                          </a:lnTo>
                          <a:lnTo>
                            <a:pt x="2265" y="228"/>
                          </a:lnTo>
                          <a:lnTo>
                            <a:pt x="2265" y="227"/>
                          </a:lnTo>
                          <a:lnTo>
                            <a:pt x="2266" y="229"/>
                          </a:lnTo>
                          <a:lnTo>
                            <a:pt x="2266" y="228"/>
                          </a:lnTo>
                          <a:lnTo>
                            <a:pt x="2266" y="228"/>
                          </a:lnTo>
                          <a:lnTo>
                            <a:pt x="2267" y="229"/>
                          </a:lnTo>
                          <a:lnTo>
                            <a:pt x="2267" y="228"/>
                          </a:lnTo>
                          <a:lnTo>
                            <a:pt x="2268" y="227"/>
                          </a:lnTo>
                          <a:lnTo>
                            <a:pt x="2268" y="220"/>
                          </a:lnTo>
                          <a:lnTo>
                            <a:pt x="2269" y="226"/>
                          </a:lnTo>
                          <a:lnTo>
                            <a:pt x="2269" y="224"/>
                          </a:lnTo>
                          <a:lnTo>
                            <a:pt x="2269" y="225"/>
                          </a:lnTo>
                          <a:lnTo>
                            <a:pt x="2270" y="223"/>
                          </a:lnTo>
                          <a:lnTo>
                            <a:pt x="2270" y="224"/>
                          </a:lnTo>
                          <a:lnTo>
                            <a:pt x="2271" y="222"/>
                          </a:lnTo>
                          <a:lnTo>
                            <a:pt x="2271" y="221"/>
                          </a:lnTo>
                          <a:lnTo>
                            <a:pt x="2271" y="224"/>
                          </a:lnTo>
                          <a:lnTo>
                            <a:pt x="2272" y="225"/>
                          </a:lnTo>
                          <a:lnTo>
                            <a:pt x="2272" y="225"/>
                          </a:lnTo>
                          <a:lnTo>
                            <a:pt x="2273" y="225"/>
                          </a:lnTo>
                          <a:lnTo>
                            <a:pt x="2273" y="227"/>
                          </a:lnTo>
                          <a:lnTo>
                            <a:pt x="2274" y="225"/>
                          </a:lnTo>
                          <a:lnTo>
                            <a:pt x="2274" y="228"/>
                          </a:lnTo>
                          <a:lnTo>
                            <a:pt x="2274" y="229"/>
                          </a:lnTo>
                          <a:lnTo>
                            <a:pt x="2275" y="229"/>
                          </a:lnTo>
                          <a:lnTo>
                            <a:pt x="2275" y="227"/>
                          </a:lnTo>
                          <a:lnTo>
                            <a:pt x="2276" y="225"/>
                          </a:lnTo>
                          <a:lnTo>
                            <a:pt x="2276" y="228"/>
                          </a:lnTo>
                          <a:lnTo>
                            <a:pt x="2276" y="228"/>
                          </a:lnTo>
                          <a:lnTo>
                            <a:pt x="2277" y="226"/>
                          </a:lnTo>
                          <a:lnTo>
                            <a:pt x="2277" y="226"/>
                          </a:lnTo>
                          <a:lnTo>
                            <a:pt x="2278" y="224"/>
                          </a:lnTo>
                          <a:lnTo>
                            <a:pt x="2278" y="224"/>
                          </a:lnTo>
                          <a:lnTo>
                            <a:pt x="2279" y="224"/>
                          </a:lnTo>
                          <a:lnTo>
                            <a:pt x="2279" y="226"/>
                          </a:lnTo>
                          <a:lnTo>
                            <a:pt x="2279" y="226"/>
                          </a:lnTo>
                          <a:lnTo>
                            <a:pt x="2280" y="227"/>
                          </a:lnTo>
                          <a:lnTo>
                            <a:pt x="2280" y="225"/>
                          </a:lnTo>
                          <a:lnTo>
                            <a:pt x="2281" y="222"/>
                          </a:lnTo>
                          <a:lnTo>
                            <a:pt x="2281" y="221"/>
                          </a:lnTo>
                          <a:lnTo>
                            <a:pt x="2281" y="222"/>
                          </a:lnTo>
                          <a:lnTo>
                            <a:pt x="2282" y="220"/>
                          </a:lnTo>
                          <a:lnTo>
                            <a:pt x="2282" y="223"/>
                          </a:lnTo>
                          <a:lnTo>
                            <a:pt x="2283" y="226"/>
                          </a:lnTo>
                          <a:lnTo>
                            <a:pt x="2283" y="223"/>
                          </a:lnTo>
                          <a:lnTo>
                            <a:pt x="2284" y="219"/>
                          </a:lnTo>
                          <a:lnTo>
                            <a:pt x="2284" y="221"/>
                          </a:lnTo>
                          <a:lnTo>
                            <a:pt x="2284" y="222"/>
                          </a:lnTo>
                          <a:lnTo>
                            <a:pt x="2285" y="220"/>
                          </a:lnTo>
                          <a:lnTo>
                            <a:pt x="2285" y="223"/>
                          </a:lnTo>
                          <a:lnTo>
                            <a:pt x="2286" y="224"/>
                          </a:lnTo>
                          <a:lnTo>
                            <a:pt x="2286" y="224"/>
                          </a:lnTo>
                          <a:lnTo>
                            <a:pt x="2286" y="223"/>
                          </a:lnTo>
                          <a:lnTo>
                            <a:pt x="2287" y="224"/>
                          </a:lnTo>
                          <a:lnTo>
                            <a:pt x="2287" y="222"/>
                          </a:lnTo>
                          <a:lnTo>
                            <a:pt x="2288" y="224"/>
                          </a:lnTo>
                          <a:lnTo>
                            <a:pt x="2288" y="228"/>
                          </a:lnTo>
                          <a:lnTo>
                            <a:pt x="2289" y="230"/>
                          </a:lnTo>
                          <a:lnTo>
                            <a:pt x="2289" y="229"/>
                          </a:lnTo>
                          <a:lnTo>
                            <a:pt x="2289" y="228"/>
                          </a:lnTo>
                          <a:lnTo>
                            <a:pt x="2290" y="230"/>
                          </a:lnTo>
                          <a:lnTo>
                            <a:pt x="2290" y="231"/>
                          </a:lnTo>
                          <a:lnTo>
                            <a:pt x="2291" y="230"/>
                          </a:lnTo>
                          <a:lnTo>
                            <a:pt x="2291" y="227"/>
                          </a:lnTo>
                          <a:lnTo>
                            <a:pt x="2291" y="228"/>
                          </a:lnTo>
                          <a:lnTo>
                            <a:pt x="2292" y="225"/>
                          </a:lnTo>
                          <a:lnTo>
                            <a:pt x="2292" y="224"/>
                          </a:lnTo>
                          <a:lnTo>
                            <a:pt x="2293" y="221"/>
                          </a:lnTo>
                          <a:lnTo>
                            <a:pt x="2293" y="223"/>
                          </a:lnTo>
                          <a:lnTo>
                            <a:pt x="2294" y="224"/>
                          </a:lnTo>
                          <a:lnTo>
                            <a:pt x="2294" y="224"/>
                          </a:lnTo>
                          <a:lnTo>
                            <a:pt x="2294" y="224"/>
                          </a:lnTo>
                          <a:lnTo>
                            <a:pt x="2295" y="225"/>
                          </a:lnTo>
                          <a:lnTo>
                            <a:pt x="2295" y="221"/>
                          </a:lnTo>
                          <a:lnTo>
                            <a:pt x="2296" y="220"/>
                          </a:lnTo>
                          <a:lnTo>
                            <a:pt x="2296" y="218"/>
                          </a:lnTo>
                          <a:lnTo>
                            <a:pt x="2296" y="218"/>
                          </a:lnTo>
                          <a:lnTo>
                            <a:pt x="2297" y="218"/>
                          </a:lnTo>
                          <a:lnTo>
                            <a:pt x="2297" y="221"/>
                          </a:lnTo>
                          <a:lnTo>
                            <a:pt x="2298" y="220"/>
                          </a:lnTo>
                          <a:lnTo>
                            <a:pt x="2298" y="220"/>
                          </a:lnTo>
                          <a:lnTo>
                            <a:pt x="2299" y="220"/>
                          </a:lnTo>
                          <a:lnTo>
                            <a:pt x="2299" y="225"/>
                          </a:lnTo>
                          <a:lnTo>
                            <a:pt x="2299" y="223"/>
                          </a:lnTo>
                          <a:lnTo>
                            <a:pt x="2300" y="224"/>
                          </a:lnTo>
                          <a:lnTo>
                            <a:pt x="2300" y="224"/>
                          </a:lnTo>
                          <a:lnTo>
                            <a:pt x="2301" y="225"/>
                          </a:lnTo>
                          <a:lnTo>
                            <a:pt x="2301" y="227"/>
                          </a:lnTo>
                          <a:lnTo>
                            <a:pt x="2301" y="224"/>
                          </a:lnTo>
                          <a:lnTo>
                            <a:pt x="2302" y="228"/>
                          </a:lnTo>
                          <a:lnTo>
                            <a:pt x="2302" y="226"/>
                          </a:lnTo>
                          <a:lnTo>
                            <a:pt x="2303" y="225"/>
                          </a:lnTo>
                          <a:lnTo>
                            <a:pt x="2303" y="226"/>
                          </a:lnTo>
                          <a:lnTo>
                            <a:pt x="2304" y="229"/>
                          </a:lnTo>
                          <a:lnTo>
                            <a:pt x="2304" y="228"/>
                          </a:lnTo>
                          <a:lnTo>
                            <a:pt x="2304" y="229"/>
                          </a:lnTo>
                          <a:lnTo>
                            <a:pt x="2305" y="228"/>
                          </a:lnTo>
                          <a:lnTo>
                            <a:pt x="2305" y="226"/>
                          </a:lnTo>
                          <a:lnTo>
                            <a:pt x="2306" y="228"/>
                          </a:lnTo>
                          <a:lnTo>
                            <a:pt x="2306" y="225"/>
                          </a:lnTo>
                          <a:lnTo>
                            <a:pt x="2306" y="221"/>
                          </a:lnTo>
                          <a:lnTo>
                            <a:pt x="2307" y="221"/>
                          </a:lnTo>
                          <a:lnTo>
                            <a:pt x="2307" y="221"/>
                          </a:lnTo>
                          <a:lnTo>
                            <a:pt x="2308" y="223"/>
                          </a:lnTo>
                          <a:lnTo>
                            <a:pt x="2308" y="222"/>
                          </a:lnTo>
                          <a:lnTo>
                            <a:pt x="2309" y="221"/>
                          </a:lnTo>
                          <a:lnTo>
                            <a:pt x="2309" y="220"/>
                          </a:lnTo>
                          <a:lnTo>
                            <a:pt x="2309" y="220"/>
                          </a:lnTo>
                          <a:lnTo>
                            <a:pt x="2310" y="219"/>
                          </a:lnTo>
                          <a:lnTo>
                            <a:pt x="2310" y="217"/>
                          </a:lnTo>
                          <a:lnTo>
                            <a:pt x="2311" y="217"/>
                          </a:lnTo>
                          <a:lnTo>
                            <a:pt x="2311" y="217"/>
                          </a:lnTo>
                          <a:lnTo>
                            <a:pt x="2311" y="218"/>
                          </a:lnTo>
                          <a:lnTo>
                            <a:pt x="2312" y="217"/>
                          </a:lnTo>
                          <a:lnTo>
                            <a:pt x="2312" y="216"/>
                          </a:lnTo>
                          <a:lnTo>
                            <a:pt x="2313" y="217"/>
                          </a:lnTo>
                          <a:lnTo>
                            <a:pt x="2313" y="217"/>
                          </a:lnTo>
                          <a:lnTo>
                            <a:pt x="2314" y="217"/>
                          </a:lnTo>
                          <a:lnTo>
                            <a:pt x="2314" y="218"/>
                          </a:lnTo>
                          <a:lnTo>
                            <a:pt x="2314" y="215"/>
                          </a:lnTo>
                          <a:lnTo>
                            <a:pt x="2315" y="215"/>
                          </a:lnTo>
                          <a:lnTo>
                            <a:pt x="2315" y="216"/>
                          </a:lnTo>
                          <a:lnTo>
                            <a:pt x="2316" y="221"/>
                          </a:lnTo>
                          <a:lnTo>
                            <a:pt x="2316" y="221"/>
                          </a:lnTo>
                          <a:lnTo>
                            <a:pt x="2316" y="221"/>
                          </a:lnTo>
                          <a:lnTo>
                            <a:pt x="2317" y="221"/>
                          </a:lnTo>
                          <a:lnTo>
                            <a:pt x="2317" y="220"/>
                          </a:lnTo>
                          <a:lnTo>
                            <a:pt x="2318" y="224"/>
                          </a:lnTo>
                          <a:lnTo>
                            <a:pt x="2318" y="224"/>
                          </a:lnTo>
                          <a:lnTo>
                            <a:pt x="2319" y="224"/>
                          </a:lnTo>
                          <a:lnTo>
                            <a:pt x="2319" y="224"/>
                          </a:lnTo>
                          <a:lnTo>
                            <a:pt x="2319" y="221"/>
                          </a:lnTo>
                          <a:lnTo>
                            <a:pt x="2320" y="220"/>
                          </a:lnTo>
                          <a:lnTo>
                            <a:pt x="2320" y="220"/>
                          </a:lnTo>
                          <a:lnTo>
                            <a:pt x="2321" y="220"/>
                          </a:lnTo>
                          <a:lnTo>
                            <a:pt x="2321" y="220"/>
                          </a:lnTo>
                          <a:lnTo>
                            <a:pt x="2321" y="218"/>
                          </a:lnTo>
                          <a:lnTo>
                            <a:pt x="2322" y="217"/>
                          </a:lnTo>
                          <a:lnTo>
                            <a:pt x="2322" y="214"/>
                          </a:lnTo>
                          <a:lnTo>
                            <a:pt x="2323" y="214"/>
                          </a:lnTo>
                          <a:lnTo>
                            <a:pt x="2323" y="215"/>
                          </a:lnTo>
                          <a:lnTo>
                            <a:pt x="2324" y="215"/>
                          </a:lnTo>
                          <a:lnTo>
                            <a:pt x="2324" y="218"/>
                          </a:lnTo>
                          <a:lnTo>
                            <a:pt x="2324" y="214"/>
                          </a:lnTo>
                          <a:lnTo>
                            <a:pt x="2325" y="214"/>
                          </a:lnTo>
                          <a:lnTo>
                            <a:pt x="2325" y="215"/>
                          </a:lnTo>
                          <a:lnTo>
                            <a:pt x="2326" y="217"/>
                          </a:lnTo>
                          <a:lnTo>
                            <a:pt x="2326" y="216"/>
                          </a:lnTo>
                          <a:lnTo>
                            <a:pt x="2326" y="216"/>
                          </a:lnTo>
                          <a:lnTo>
                            <a:pt x="2327" y="216"/>
                          </a:lnTo>
                          <a:lnTo>
                            <a:pt x="2327" y="215"/>
                          </a:lnTo>
                          <a:lnTo>
                            <a:pt x="2328" y="217"/>
                          </a:lnTo>
                          <a:lnTo>
                            <a:pt x="2328" y="215"/>
                          </a:lnTo>
                          <a:lnTo>
                            <a:pt x="2329" y="219"/>
                          </a:lnTo>
                          <a:lnTo>
                            <a:pt x="2329" y="217"/>
                          </a:lnTo>
                          <a:lnTo>
                            <a:pt x="2329" y="221"/>
                          </a:lnTo>
                          <a:lnTo>
                            <a:pt x="2330" y="221"/>
                          </a:lnTo>
                          <a:lnTo>
                            <a:pt x="2330" y="220"/>
                          </a:lnTo>
                          <a:lnTo>
                            <a:pt x="2331" y="219"/>
                          </a:lnTo>
                          <a:lnTo>
                            <a:pt x="2331" y="217"/>
                          </a:lnTo>
                          <a:lnTo>
                            <a:pt x="2331" y="217"/>
                          </a:lnTo>
                          <a:lnTo>
                            <a:pt x="2332" y="220"/>
                          </a:lnTo>
                          <a:lnTo>
                            <a:pt x="2332" y="219"/>
                          </a:lnTo>
                          <a:lnTo>
                            <a:pt x="2333" y="221"/>
                          </a:lnTo>
                          <a:lnTo>
                            <a:pt x="2333" y="220"/>
                          </a:lnTo>
                          <a:lnTo>
                            <a:pt x="2334" y="218"/>
                          </a:lnTo>
                          <a:lnTo>
                            <a:pt x="2334" y="216"/>
                          </a:lnTo>
                          <a:lnTo>
                            <a:pt x="2334" y="218"/>
                          </a:lnTo>
                          <a:lnTo>
                            <a:pt x="2335" y="217"/>
                          </a:lnTo>
                          <a:lnTo>
                            <a:pt x="2335" y="219"/>
                          </a:lnTo>
                          <a:lnTo>
                            <a:pt x="2336" y="216"/>
                          </a:lnTo>
                          <a:lnTo>
                            <a:pt x="2336" y="215"/>
                          </a:lnTo>
                          <a:lnTo>
                            <a:pt x="2336" y="214"/>
                          </a:lnTo>
                          <a:lnTo>
                            <a:pt x="2337" y="214"/>
                          </a:lnTo>
                          <a:lnTo>
                            <a:pt x="2337" y="215"/>
                          </a:lnTo>
                          <a:lnTo>
                            <a:pt x="2338" y="213"/>
                          </a:lnTo>
                          <a:lnTo>
                            <a:pt x="2338" y="215"/>
                          </a:lnTo>
                          <a:lnTo>
                            <a:pt x="2339" y="213"/>
                          </a:lnTo>
                          <a:lnTo>
                            <a:pt x="2339" y="214"/>
                          </a:lnTo>
                          <a:lnTo>
                            <a:pt x="2339" y="213"/>
                          </a:lnTo>
                          <a:lnTo>
                            <a:pt x="2340" y="216"/>
                          </a:lnTo>
                          <a:lnTo>
                            <a:pt x="2340" y="218"/>
                          </a:lnTo>
                          <a:lnTo>
                            <a:pt x="2341" y="219"/>
                          </a:lnTo>
                          <a:lnTo>
                            <a:pt x="2341" y="221"/>
                          </a:lnTo>
                          <a:lnTo>
                            <a:pt x="2341" y="221"/>
                          </a:lnTo>
                          <a:lnTo>
                            <a:pt x="2342" y="220"/>
                          </a:lnTo>
                          <a:lnTo>
                            <a:pt x="2342" y="216"/>
                          </a:lnTo>
                          <a:lnTo>
                            <a:pt x="2343" y="219"/>
                          </a:lnTo>
                          <a:lnTo>
                            <a:pt x="2343" y="219"/>
                          </a:lnTo>
                          <a:lnTo>
                            <a:pt x="2344" y="221"/>
                          </a:lnTo>
                          <a:lnTo>
                            <a:pt x="2344" y="225"/>
                          </a:lnTo>
                          <a:lnTo>
                            <a:pt x="2344" y="223"/>
                          </a:lnTo>
                          <a:lnTo>
                            <a:pt x="2345" y="223"/>
                          </a:lnTo>
                          <a:lnTo>
                            <a:pt x="2345" y="222"/>
                          </a:lnTo>
                          <a:lnTo>
                            <a:pt x="2346" y="226"/>
                          </a:lnTo>
                          <a:lnTo>
                            <a:pt x="2346" y="227"/>
                          </a:lnTo>
                          <a:lnTo>
                            <a:pt x="2346" y="225"/>
                          </a:lnTo>
                          <a:lnTo>
                            <a:pt x="2347" y="227"/>
                          </a:lnTo>
                          <a:lnTo>
                            <a:pt x="2347" y="227"/>
                          </a:lnTo>
                          <a:lnTo>
                            <a:pt x="2348" y="228"/>
                          </a:lnTo>
                          <a:lnTo>
                            <a:pt x="2348" y="225"/>
                          </a:lnTo>
                          <a:lnTo>
                            <a:pt x="2349" y="226"/>
                          </a:lnTo>
                          <a:lnTo>
                            <a:pt x="2349" y="226"/>
                          </a:lnTo>
                          <a:lnTo>
                            <a:pt x="2349" y="225"/>
                          </a:lnTo>
                          <a:lnTo>
                            <a:pt x="2350" y="225"/>
                          </a:lnTo>
                          <a:lnTo>
                            <a:pt x="2350" y="226"/>
                          </a:lnTo>
                          <a:lnTo>
                            <a:pt x="2351" y="226"/>
                          </a:lnTo>
                          <a:lnTo>
                            <a:pt x="2351" y="227"/>
                          </a:lnTo>
                          <a:lnTo>
                            <a:pt x="2351" y="228"/>
                          </a:lnTo>
                          <a:lnTo>
                            <a:pt x="2352" y="226"/>
                          </a:lnTo>
                          <a:lnTo>
                            <a:pt x="2352" y="225"/>
                          </a:lnTo>
                          <a:lnTo>
                            <a:pt x="2353" y="227"/>
                          </a:lnTo>
                          <a:lnTo>
                            <a:pt x="2353" y="227"/>
                          </a:lnTo>
                          <a:lnTo>
                            <a:pt x="2354" y="230"/>
                          </a:lnTo>
                          <a:lnTo>
                            <a:pt x="2354" y="228"/>
                          </a:lnTo>
                          <a:lnTo>
                            <a:pt x="2354" y="229"/>
                          </a:lnTo>
                          <a:lnTo>
                            <a:pt x="2355" y="230"/>
                          </a:lnTo>
                          <a:lnTo>
                            <a:pt x="2355" y="227"/>
                          </a:lnTo>
                          <a:lnTo>
                            <a:pt x="2356" y="227"/>
                          </a:lnTo>
                          <a:lnTo>
                            <a:pt x="2356" y="229"/>
                          </a:lnTo>
                          <a:lnTo>
                            <a:pt x="2356" y="231"/>
                          </a:lnTo>
                          <a:lnTo>
                            <a:pt x="2357" y="230"/>
                          </a:lnTo>
                          <a:lnTo>
                            <a:pt x="2357" y="232"/>
                          </a:lnTo>
                          <a:lnTo>
                            <a:pt x="2358" y="233"/>
                          </a:lnTo>
                          <a:lnTo>
                            <a:pt x="2358" y="234"/>
                          </a:lnTo>
                          <a:lnTo>
                            <a:pt x="2359" y="235"/>
                          </a:lnTo>
                          <a:lnTo>
                            <a:pt x="2359" y="236"/>
                          </a:lnTo>
                          <a:lnTo>
                            <a:pt x="2359" y="236"/>
                          </a:lnTo>
                          <a:lnTo>
                            <a:pt x="2360" y="238"/>
                          </a:lnTo>
                          <a:lnTo>
                            <a:pt x="2360" y="234"/>
                          </a:lnTo>
                          <a:lnTo>
                            <a:pt x="2361" y="236"/>
                          </a:lnTo>
                          <a:lnTo>
                            <a:pt x="2361" y="234"/>
                          </a:lnTo>
                          <a:lnTo>
                            <a:pt x="2361" y="235"/>
                          </a:lnTo>
                          <a:lnTo>
                            <a:pt x="2362" y="234"/>
                          </a:lnTo>
                          <a:lnTo>
                            <a:pt x="2362" y="231"/>
                          </a:lnTo>
                          <a:lnTo>
                            <a:pt x="2363" y="231"/>
                          </a:lnTo>
                          <a:lnTo>
                            <a:pt x="2363" y="230"/>
                          </a:lnTo>
                          <a:lnTo>
                            <a:pt x="2364" y="230"/>
                          </a:lnTo>
                          <a:lnTo>
                            <a:pt x="2364" y="230"/>
                          </a:lnTo>
                          <a:lnTo>
                            <a:pt x="2364" y="228"/>
                          </a:lnTo>
                          <a:lnTo>
                            <a:pt x="2365" y="228"/>
                          </a:lnTo>
                          <a:lnTo>
                            <a:pt x="2365" y="226"/>
                          </a:lnTo>
                          <a:lnTo>
                            <a:pt x="2366" y="225"/>
                          </a:lnTo>
                          <a:lnTo>
                            <a:pt x="2366" y="226"/>
                          </a:lnTo>
                          <a:lnTo>
                            <a:pt x="2366" y="228"/>
                          </a:lnTo>
                          <a:lnTo>
                            <a:pt x="2367" y="225"/>
                          </a:lnTo>
                          <a:lnTo>
                            <a:pt x="2367" y="225"/>
                          </a:lnTo>
                          <a:lnTo>
                            <a:pt x="2368" y="224"/>
                          </a:lnTo>
                          <a:lnTo>
                            <a:pt x="2368" y="226"/>
                          </a:lnTo>
                          <a:lnTo>
                            <a:pt x="2369" y="228"/>
                          </a:lnTo>
                          <a:lnTo>
                            <a:pt x="2369" y="226"/>
                          </a:lnTo>
                          <a:lnTo>
                            <a:pt x="2369" y="229"/>
                          </a:lnTo>
                          <a:lnTo>
                            <a:pt x="2370" y="226"/>
                          </a:lnTo>
                          <a:lnTo>
                            <a:pt x="2370" y="225"/>
                          </a:lnTo>
                          <a:lnTo>
                            <a:pt x="2371" y="227"/>
                          </a:lnTo>
                          <a:lnTo>
                            <a:pt x="2371" y="229"/>
                          </a:lnTo>
                          <a:lnTo>
                            <a:pt x="2371" y="229"/>
                          </a:lnTo>
                          <a:lnTo>
                            <a:pt x="2372" y="229"/>
                          </a:lnTo>
                          <a:lnTo>
                            <a:pt x="2372" y="232"/>
                          </a:lnTo>
                          <a:lnTo>
                            <a:pt x="2373" y="232"/>
                          </a:lnTo>
                          <a:lnTo>
                            <a:pt x="2373" y="232"/>
                          </a:lnTo>
                          <a:lnTo>
                            <a:pt x="2374" y="230"/>
                          </a:lnTo>
                          <a:lnTo>
                            <a:pt x="2374" y="232"/>
                          </a:lnTo>
                          <a:lnTo>
                            <a:pt x="2374" y="233"/>
                          </a:lnTo>
                          <a:lnTo>
                            <a:pt x="2375" y="232"/>
                          </a:lnTo>
                          <a:lnTo>
                            <a:pt x="2375" y="232"/>
                          </a:lnTo>
                          <a:lnTo>
                            <a:pt x="2376" y="230"/>
                          </a:lnTo>
                          <a:lnTo>
                            <a:pt x="2376" y="231"/>
                          </a:lnTo>
                          <a:lnTo>
                            <a:pt x="2376" y="229"/>
                          </a:lnTo>
                          <a:lnTo>
                            <a:pt x="2377" y="230"/>
                          </a:lnTo>
                          <a:lnTo>
                            <a:pt x="2377" y="229"/>
                          </a:lnTo>
                          <a:lnTo>
                            <a:pt x="2378" y="227"/>
                          </a:lnTo>
                          <a:lnTo>
                            <a:pt x="2378" y="229"/>
                          </a:lnTo>
                          <a:lnTo>
                            <a:pt x="2379" y="227"/>
                          </a:lnTo>
                          <a:lnTo>
                            <a:pt x="2379" y="224"/>
                          </a:lnTo>
                          <a:lnTo>
                            <a:pt x="2379" y="227"/>
                          </a:lnTo>
                          <a:lnTo>
                            <a:pt x="2380" y="228"/>
                          </a:lnTo>
                          <a:lnTo>
                            <a:pt x="2380" y="227"/>
                          </a:lnTo>
                          <a:lnTo>
                            <a:pt x="2381" y="228"/>
                          </a:lnTo>
                          <a:lnTo>
                            <a:pt x="2381" y="228"/>
                          </a:lnTo>
                          <a:lnTo>
                            <a:pt x="2381" y="227"/>
                          </a:lnTo>
                          <a:lnTo>
                            <a:pt x="2382" y="229"/>
                          </a:lnTo>
                          <a:lnTo>
                            <a:pt x="2382" y="233"/>
                          </a:lnTo>
                          <a:lnTo>
                            <a:pt x="2383" y="231"/>
                          </a:lnTo>
                          <a:lnTo>
                            <a:pt x="2383" y="229"/>
                          </a:lnTo>
                          <a:lnTo>
                            <a:pt x="2384" y="229"/>
                          </a:lnTo>
                          <a:lnTo>
                            <a:pt x="2384" y="227"/>
                          </a:lnTo>
                          <a:lnTo>
                            <a:pt x="2384" y="230"/>
                          </a:lnTo>
                          <a:lnTo>
                            <a:pt x="2385" y="230"/>
                          </a:lnTo>
                          <a:lnTo>
                            <a:pt x="2385" y="231"/>
                          </a:lnTo>
                          <a:lnTo>
                            <a:pt x="2386" y="235"/>
                          </a:lnTo>
                          <a:lnTo>
                            <a:pt x="2386" y="233"/>
                          </a:lnTo>
                          <a:lnTo>
                            <a:pt x="2386" y="232"/>
                          </a:lnTo>
                          <a:lnTo>
                            <a:pt x="2387" y="233"/>
                          </a:lnTo>
                          <a:lnTo>
                            <a:pt x="2387" y="231"/>
                          </a:lnTo>
                          <a:lnTo>
                            <a:pt x="2388" y="230"/>
                          </a:lnTo>
                          <a:lnTo>
                            <a:pt x="2388" y="233"/>
                          </a:lnTo>
                          <a:lnTo>
                            <a:pt x="2389" y="232"/>
                          </a:lnTo>
                          <a:lnTo>
                            <a:pt x="2389" y="230"/>
                          </a:lnTo>
                          <a:lnTo>
                            <a:pt x="2389" y="228"/>
                          </a:lnTo>
                          <a:lnTo>
                            <a:pt x="2390" y="229"/>
                          </a:lnTo>
                          <a:lnTo>
                            <a:pt x="2390" y="228"/>
                          </a:lnTo>
                          <a:lnTo>
                            <a:pt x="2391" y="226"/>
                          </a:lnTo>
                          <a:lnTo>
                            <a:pt x="2391" y="227"/>
                          </a:lnTo>
                          <a:lnTo>
                            <a:pt x="2391" y="226"/>
                          </a:lnTo>
                          <a:lnTo>
                            <a:pt x="2392" y="226"/>
                          </a:lnTo>
                          <a:lnTo>
                            <a:pt x="2392" y="222"/>
                          </a:lnTo>
                          <a:lnTo>
                            <a:pt x="2393" y="224"/>
                          </a:lnTo>
                          <a:lnTo>
                            <a:pt x="2393" y="225"/>
                          </a:lnTo>
                          <a:lnTo>
                            <a:pt x="2394" y="226"/>
                          </a:lnTo>
                          <a:lnTo>
                            <a:pt x="2394" y="223"/>
                          </a:lnTo>
                          <a:lnTo>
                            <a:pt x="2394" y="228"/>
                          </a:lnTo>
                          <a:lnTo>
                            <a:pt x="2395" y="228"/>
                          </a:lnTo>
                          <a:lnTo>
                            <a:pt x="2395" y="225"/>
                          </a:lnTo>
                          <a:lnTo>
                            <a:pt x="2396" y="228"/>
                          </a:lnTo>
                          <a:lnTo>
                            <a:pt x="2396" y="228"/>
                          </a:lnTo>
                          <a:lnTo>
                            <a:pt x="2396" y="228"/>
                          </a:lnTo>
                          <a:lnTo>
                            <a:pt x="2397" y="229"/>
                          </a:lnTo>
                          <a:lnTo>
                            <a:pt x="2397" y="229"/>
                          </a:lnTo>
                          <a:lnTo>
                            <a:pt x="2398" y="231"/>
                          </a:lnTo>
                          <a:lnTo>
                            <a:pt x="2398" y="227"/>
                          </a:lnTo>
                          <a:lnTo>
                            <a:pt x="2399" y="225"/>
                          </a:lnTo>
                          <a:lnTo>
                            <a:pt x="2399" y="225"/>
                          </a:lnTo>
                          <a:lnTo>
                            <a:pt x="2399" y="228"/>
                          </a:lnTo>
                          <a:lnTo>
                            <a:pt x="2400" y="228"/>
                          </a:lnTo>
                          <a:lnTo>
                            <a:pt x="2400" y="228"/>
                          </a:lnTo>
                          <a:lnTo>
                            <a:pt x="2401" y="225"/>
                          </a:lnTo>
                          <a:lnTo>
                            <a:pt x="2401" y="226"/>
                          </a:lnTo>
                          <a:lnTo>
                            <a:pt x="2401" y="228"/>
                          </a:lnTo>
                          <a:lnTo>
                            <a:pt x="2402" y="226"/>
                          </a:lnTo>
                          <a:lnTo>
                            <a:pt x="2402" y="226"/>
                          </a:lnTo>
                          <a:lnTo>
                            <a:pt x="2403" y="228"/>
                          </a:lnTo>
                          <a:lnTo>
                            <a:pt x="2403" y="225"/>
                          </a:lnTo>
                          <a:lnTo>
                            <a:pt x="2404" y="223"/>
                          </a:lnTo>
                          <a:lnTo>
                            <a:pt x="2404" y="223"/>
                          </a:lnTo>
                          <a:lnTo>
                            <a:pt x="2404" y="224"/>
                          </a:lnTo>
                          <a:lnTo>
                            <a:pt x="2405" y="224"/>
                          </a:lnTo>
                          <a:lnTo>
                            <a:pt x="2405" y="223"/>
                          </a:lnTo>
                          <a:lnTo>
                            <a:pt x="2406" y="224"/>
                          </a:lnTo>
                          <a:lnTo>
                            <a:pt x="2406" y="222"/>
                          </a:lnTo>
                          <a:lnTo>
                            <a:pt x="2406" y="225"/>
                          </a:lnTo>
                          <a:lnTo>
                            <a:pt x="2407" y="225"/>
                          </a:lnTo>
                          <a:lnTo>
                            <a:pt x="2407" y="225"/>
                          </a:lnTo>
                          <a:lnTo>
                            <a:pt x="2408" y="222"/>
                          </a:lnTo>
                          <a:lnTo>
                            <a:pt x="2408" y="226"/>
                          </a:lnTo>
                          <a:lnTo>
                            <a:pt x="2409" y="224"/>
                          </a:lnTo>
                          <a:lnTo>
                            <a:pt x="2409" y="224"/>
                          </a:lnTo>
                          <a:lnTo>
                            <a:pt x="2409" y="223"/>
                          </a:lnTo>
                          <a:lnTo>
                            <a:pt x="2410" y="224"/>
                          </a:lnTo>
                          <a:lnTo>
                            <a:pt x="2410" y="227"/>
                          </a:lnTo>
                          <a:lnTo>
                            <a:pt x="2411" y="226"/>
                          </a:lnTo>
                          <a:lnTo>
                            <a:pt x="2411" y="226"/>
                          </a:lnTo>
                          <a:lnTo>
                            <a:pt x="2411" y="227"/>
                          </a:lnTo>
                          <a:lnTo>
                            <a:pt x="2412" y="226"/>
                          </a:lnTo>
                          <a:lnTo>
                            <a:pt x="2412" y="226"/>
                          </a:lnTo>
                          <a:lnTo>
                            <a:pt x="2413" y="227"/>
                          </a:lnTo>
                          <a:lnTo>
                            <a:pt x="2413" y="229"/>
                          </a:lnTo>
                          <a:lnTo>
                            <a:pt x="2414" y="226"/>
                          </a:lnTo>
                          <a:lnTo>
                            <a:pt x="2414" y="228"/>
                          </a:lnTo>
                          <a:lnTo>
                            <a:pt x="2414" y="231"/>
                          </a:lnTo>
                          <a:lnTo>
                            <a:pt x="2415" y="231"/>
                          </a:lnTo>
                          <a:lnTo>
                            <a:pt x="2415" y="230"/>
                          </a:lnTo>
                          <a:lnTo>
                            <a:pt x="2416" y="230"/>
                          </a:lnTo>
                          <a:lnTo>
                            <a:pt x="2416" y="228"/>
                          </a:lnTo>
                          <a:lnTo>
                            <a:pt x="2416" y="231"/>
                          </a:lnTo>
                          <a:lnTo>
                            <a:pt x="2417" y="229"/>
                          </a:lnTo>
                          <a:lnTo>
                            <a:pt x="2417" y="226"/>
                          </a:lnTo>
                          <a:lnTo>
                            <a:pt x="2418" y="224"/>
                          </a:lnTo>
                          <a:lnTo>
                            <a:pt x="2418" y="224"/>
                          </a:lnTo>
                          <a:lnTo>
                            <a:pt x="2419" y="227"/>
                          </a:lnTo>
                          <a:lnTo>
                            <a:pt x="2419" y="229"/>
                          </a:lnTo>
                          <a:lnTo>
                            <a:pt x="2419" y="226"/>
                          </a:lnTo>
                          <a:lnTo>
                            <a:pt x="2420" y="226"/>
                          </a:lnTo>
                          <a:lnTo>
                            <a:pt x="2420" y="227"/>
                          </a:lnTo>
                          <a:lnTo>
                            <a:pt x="2421" y="227"/>
                          </a:lnTo>
                          <a:lnTo>
                            <a:pt x="2421" y="224"/>
                          </a:lnTo>
                          <a:lnTo>
                            <a:pt x="2421" y="225"/>
                          </a:lnTo>
                          <a:lnTo>
                            <a:pt x="2422" y="226"/>
                          </a:lnTo>
                          <a:lnTo>
                            <a:pt x="2422" y="225"/>
                          </a:lnTo>
                          <a:lnTo>
                            <a:pt x="2423" y="225"/>
                          </a:lnTo>
                          <a:lnTo>
                            <a:pt x="2423" y="224"/>
                          </a:lnTo>
                          <a:lnTo>
                            <a:pt x="2424" y="226"/>
                          </a:lnTo>
                          <a:lnTo>
                            <a:pt x="2424" y="227"/>
                          </a:lnTo>
                          <a:lnTo>
                            <a:pt x="2424" y="226"/>
                          </a:lnTo>
                          <a:lnTo>
                            <a:pt x="2425" y="226"/>
                          </a:lnTo>
                          <a:lnTo>
                            <a:pt x="2425" y="225"/>
                          </a:lnTo>
                          <a:lnTo>
                            <a:pt x="2426" y="225"/>
                          </a:lnTo>
                          <a:lnTo>
                            <a:pt x="2426" y="226"/>
                          </a:lnTo>
                          <a:lnTo>
                            <a:pt x="2426" y="226"/>
                          </a:lnTo>
                          <a:lnTo>
                            <a:pt x="2427" y="223"/>
                          </a:lnTo>
                          <a:lnTo>
                            <a:pt x="2427" y="225"/>
                          </a:lnTo>
                          <a:lnTo>
                            <a:pt x="2428" y="227"/>
                          </a:lnTo>
                          <a:lnTo>
                            <a:pt x="2428" y="230"/>
                          </a:lnTo>
                          <a:lnTo>
                            <a:pt x="2429" y="224"/>
                          </a:lnTo>
                          <a:lnTo>
                            <a:pt x="2429" y="226"/>
                          </a:lnTo>
                          <a:lnTo>
                            <a:pt x="2429" y="227"/>
                          </a:lnTo>
                          <a:lnTo>
                            <a:pt x="2430" y="226"/>
                          </a:lnTo>
                          <a:lnTo>
                            <a:pt x="2430" y="227"/>
                          </a:lnTo>
                          <a:lnTo>
                            <a:pt x="2431" y="228"/>
                          </a:lnTo>
                          <a:lnTo>
                            <a:pt x="2431" y="228"/>
                          </a:lnTo>
                          <a:lnTo>
                            <a:pt x="2431" y="226"/>
                          </a:lnTo>
                          <a:lnTo>
                            <a:pt x="2432" y="226"/>
                          </a:lnTo>
                          <a:lnTo>
                            <a:pt x="2432" y="227"/>
                          </a:lnTo>
                          <a:lnTo>
                            <a:pt x="2433" y="227"/>
                          </a:lnTo>
                          <a:lnTo>
                            <a:pt x="2433" y="228"/>
                          </a:lnTo>
                          <a:lnTo>
                            <a:pt x="2434" y="225"/>
                          </a:lnTo>
                          <a:lnTo>
                            <a:pt x="2434" y="226"/>
                          </a:lnTo>
                          <a:lnTo>
                            <a:pt x="2434" y="223"/>
                          </a:lnTo>
                          <a:lnTo>
                            <a:pt x="2435" y="225"/>
                          </a:lnTo>
                          <a:lnTo>
                            <a:pt x="2435" y="226"/>
                          </a:lnTo>
                          <a:lnTo>
                            <a:pt x="2436" y="224"/>
                          </a:lnTo>
                          <a:lnTo>
                            <a:pt x="2436" y="227"/>
                          </a:lnTo>
                          <a:lnTo>
                            <a:pt x="2436" y="226"/>
                          </a:lnTo>
                          <a:lnTo>
                            <a:pt x="2437" y="226"/>
                          </a:lnTo>
                          <a:lnTo>
                            <a:pt x="2437" y="225"/>
                          </a:lnTo>
                          <a:lnTo>
                            <a:pt x="2438" y="222"/>
                          </a:lnTo>
                          <a:lnTo>
                            <a:pt x="2438" y="223"/>
                          </a:lnTo>
                          <a:lnTo>
                            <a:pt x="2439" y="225"/>
                          </a:lnTo>
                          <a:lnTo>
                            <a:pt x="2439" y="226"/>
                          </a:lnTo>
                          <a:lnTo>
                            <a:pt x="2439" y="228"/>
                          </a:lnTo>
                          <a:lnTo>
                            <a:pt x="2440" y="228"/>
                          </a:lnTo>
                          <a:lnTo>
                            <a:pt x="2440" y="230"/>
                          </a:lnTo>
                          <a:lnTo>
                            <a:pt x="2441" y="227"/>
                          </a:lnTo>
                          <a:lnTo>
                            <a:pt x="2441" y="230"/>
                          </a:lnTo>
                          <a:lnTo>
                            <a:pt x="2441" y="231"/>
                          </a:lnTo>
                          <a:lnTo>
                            <a:pt x="2442" y="228"/>
                          </a:lnTo>
                          <a:lnTo>
                            <a:pt x="2442" y="230"/>
                          </a:lnTo>
                          <a:lnTo>
                            <a:pt x="2443" y="228"/>
                          </a:lnTo>
                          <a:lnTo>
                            <a:pt x="2443" y="232"/>
                          </a:lnTo>
                          <a:lnTo>
                            <a:pt x="2444" y="232"/>
                          </a:lnTo>
                          <a:lnTo>
                            <a:pt x="2444" y="233"/>
                          </a:lnTo>
                          <a:lnTo>
                            <a:pt x="2444" y="233"/>
                          </a:lnTo>
                          <a:lnTo>
                            <a:pt x="2445" y="236"/>
                          </a:lnTo>
                          <a:lnTo>
                            <a:pt x="2445" y="234"/>
                          </a:lnTo>
                          <a:lnTo>
                            <a:pt x="2446" y="233"/>
                          </a:lnTo>
                          <a:lnTo>
                            <a:pt x="2446" y="235"/>
                          </a:lnTo>
                          <a:lnTo>
                            <a:pt x="2446" y="235"/>
                          </a:lnTo>
                          <a:lnTo>
                            <a:pt x="2447" y="232"/>
                          </a:lnTo>
                          <a:lnTo>
                            <a:pt x="2447" y="230"/>
                          </a:lnTo>
                          <a:lnTo>
                            <a:pt x="2448" y="231"/>
                          </a:lnTo>
                          <a:lnTo>
                            <a:pt x="2448" y="232"/>
                          </a:lnTo>
                          <a:lnTo>
                            <a:pt x="2449" y="231"/>
                          </a:lnTo>
                          <a:lnTo>
                            <a:pt x="2449" y="227"/>
                          </a:lnTo>
                          <a:lnTo>
                            <a:pt x="2449" y="226"/>
                          </a:lnTo>
                          <a:lnTo>
                            <a:pt x="2450" y="227"/>
                          </a:lnTo>
                          <a:lnTo>
                            <a:pt x="2450" y="227"/>
                          </a:lnTo>
                          <a:lnTo>
                            <a:pt x="2451" y="228"/>
                          </a:lnTo>
                          <a:lnTo>
                            <a:pt x="2451" y="229"/>
                          </a:lnTo>
                          <a:lnTo>
                            <a:pt x="2451" y="229"/>
                          </a:lnTo>
                          <a:lnTo>
                            <a:pt x="2452" y="228"/>
                          </a:lnTo>
                          <a:lnTo>
                            <a:pt x="2452" y="231"/>
                          </a:lnTo>
                          <a:lnTo>
                            <a:pt x="2453" y="230"/>
                          </a:lnTo>
                          <a:lnTo>
                            <a:pt x="2453" y="229"/>
                          </a:lnTo>
                          <a:lnTo>
                            <a:pt x="2454" y="230"/>
                          </a:lnTo>
                          <a:lnTo>
                            <a:pt x="2454" y="231"/>
                          </a:lnTo>
                          <a:lnTo>
                            <a:pt x="2454" y="231"/>
                          </a:lnTo>
                          <a:lnTo>
                            <a:pt x="2455" y="232"/>
                          </a:lnTo>
                          <a:lnTo>
                            <a:pt x="2455" y="232"/>
                          </a:lnTo>
                          <a:lnTo>
                            <a:pt x="2456" y="231"/>
                          </a:lnTo>
                          <a:lnTo>
                            <a:pt x="2456" y="234"/>
                          </a:lnTo>
                          <a:lnTo>
                            <a:pt x="2456" y="234"/>
                          </a:lnTo>
                          <a:lnTo>
                            <a:pt x="2457" y="236"/>
                          </a:lnTo>
                          <a:lnTo>
                            <a:pt x="2457" y="237"/>
                          </a:lnTo>
                          <a:lnTo>
                            <a:pt x="2458" y="237"/>
                          </a:lnTo>
                          <a:lnTo>
                            <a:pt x="2458" y="236"/>
                          </a:lnTo>
                          <a:lnTo>
                            <a:pt x="2459" y="234"/>
                          </a:lnTo>
                          <a:lnTo>
                            <a:pt x="2459" y="236"/>
                          </a:lnTo>
                          <a:lnTo>
                            <a:pt x="2459" y="234"/>
                          </a:lnTo>
                          <a:lnTo>
                            <a:pt x="2460" y="231"/>
                          </a:lnTo>
                          <a:lnTo>
                            <a:pt x="2460" y="232"/>
                          </a:lnTo>
                          <a:lnTo>
                            <a:pt x="2461" y="233"/>
                          </a:lnTo>
                          <a:lnTo>
                            <a:pt x="2461" y="233"/>
                          </a:lnTo>
                          <a:lnTo>
                            <a:pt x="2461" y="234"/>
                          </a:lnTo>
                          <a:lnTo>
                            <a:pt x="2462" y="231"/>
                          </a:lnTo>
                          <a:lnTo>
                            <a:pt x="2462" y="232"/>
                          </a:lnTo>
                          <a:lnTo>
                            <a:pt x="2463" y="229"/>
                          </a:lnTo>
                          <a:lnTo>
                            <a:pt x="2463" y="227"/>
                          </a:lnTo>
                          <a:lnTo>
                            <a:pt x="2464" y="228"/>
                          </a:lnTo>
                          <a:lnTo>
                            <a:pt x="2464" y="228"/>
                          </a:lnTo>
                          <a:lnTo>
                            <a:pt x="2464" y="231"/>
                          </a:lnTo>
                          <a:lnTo>
                            <a:pt x="2465" y="229"/>
                          </a:lnTo>
                          <a:lnTo>
                            <a:pt x="2465" y="229"/>
                          </a:lnTo>
                          <a:lnTo>
                            <a:pt x="2466" y="231"/>
                          </a:lnTo>
                          <a:lnTo>
                            <a:pt x="2466" y="232"/>
                          </a:lnTo>
                          <a:lnTo>
                            <a:pt x="2466" y="229"/>
                          </a:lnTo>
                          <a:lnTo>
                            <a:pt x="2467" y="233"/>
                          </a:lnTo>
                          <a:lnTo>
                            <a:pt x="2467" y="232"/>
                          </a:lnTo>
                          <a:lnTo>
                            <a:pt x="2468" y="235"/>
                          </a:lnTo>
                          <a:lnTo>
                            <a:pt x="2468" y="233"/>
                          </a:lnTo>
                          <a:lnTo>
                            <a:pt x="2469" y="232"/>
                          </a:lnTo>
                          <a:lnTo>
                            <a:pt x="2469" y="233"/>
                          </a:lnTo>
                          <a:lnTo>
                            <a:pt x="2469" y="233"/>
                          </a:lnTo>
                          <a:lnTo>
                            <a:pt x="2470" y="235"/>
                          </a:lnTo>
                          <a:lnTo>
                            <a:pt x="2470" y="236"/>
                          </a:lnTo>
                          <a:lnTo>
                            <a:pt x="2471" y="237"/>
                          </a:lnTo>
                          <a:lnTo>
                            <a:pt x="2471" y="238"/>
                          </a:lnTo>
                          <a:lnTo>
                            <a:pt x="2471" y="238"/>
                          </a:lnTo>
                          <a:lnTo>
                            <a:pt x="2472" y="236"/>
                          </a:lnTo>
                          <a:lnTo>
                            <a:pt x="2472" y="235"/>
                          </a:lnTo>
                          <a:lnTo>
                            <a:pt x="2473" y="234"/>
                          </a:lnTo>
                          <a:lnTo>
                            <a:pt x="2473" y="232"/>
                          </a:lnTo>
                          <a:lnTo>
                            <a:pt x="2474" y="230"/>
                          </a:lnTo>
                          <a:lnTo>
                            <a:pt x="2474" y="227"/>
                          </a:lnTo>
                          <a:lnTo>
                            <a:pt x="2474" y="227"/>
                          </a:lnTo>
                          <a:lnTo>
                            <a:pt x="2475" y="228"/>
                          </a:lnTo>
                          <a:lnTo>
                            <a:pt x="2475" y="228"/>
                          </a:lnTo>
                          <a:lnTo>
                            <a:pt x="2476" y="227"/>
                          </a:lnTo>
                          <a:lnTo>
                            <a:pt x="2476" y="223"/>
                          </a:lnTo>
                          <a:lnTo>
                            <a:pt x="2476" y="227"/>
                          </a:lnTo>
                          <a:lnTo>
                            <a:pt x="2477" y="225"/>
                          </a:lnTo>
                          <a:lnTo>
                            <a:pt x="2477" y="228"/>
                          </a:lnTo>
                          <a:lnTo>
                            <a:pt x="2478" y="229"/>
                          </a:lnTo>
                          <a:lnTo>
                            <a:pt x="2478" y="228"/>
                          </a:lnTo>
                          <a:lnTo>
                            <a:pt x="2479" y="229"/>
                          </a:lnTo>
                          <a:lnTo>
                            <a:pt x="2479" y="231"/>
                          </a:lnTo>
                          <a:lnTo>
                            <a:pt x="2479" y="232"/>
                          </a:lnTo>
                          <a:lnTo>
                            <a:pt x="2480" y="233"/>
                          </a:lnTo>
                          <a:lnTo>
                            <a:pt x="2480" y="231"/>
                          </a:lnTo>
                          <a:lnTo>
                            <a:pt x="2481" y="233"/>
                          </a:lnTo>
                          <a:lnTo>
                            <a:pt x="2481" y="233"/>
                          </a:lnTo>
                          <a:lnTo>
                            <a:pt x="2481" y="232"/>
                          </a:lnTo>
                          <a:lnTo>
                            <a:pt x="2482" y="234"/>
                          </a:lnTo>
                          <a:lnTo>
                            <a:pt x="2482" y="235"/>
                          </a:lnTo>
                          <a:lnTo>
                            <a:pt x="2483" y="233"/>
                          </a:lnTo>
                          <a:lnTo>
                            <a:pt x="2483" y="233"/>
                          </a:lnTo>
                          <a:lnTo>
                            <a:pt x="2484" y="233"/>
                          </a:lnTo>
                          <a:lnTo>
                            <a:pt x="2484" y="236"/>
                          </a:lnTo>
                          <a:lnTo>
                            <a:pt x="2484" y="235"/>
                          </a:lnTo>
                          <a:lnTo>
                            <a:pt x="2485" y="234"/>
                          </a:lnTo>
                          <a:lnTo>
                            <a:pt x="2485" y="233"/>
                          </a:lnTo>
                          <a:lnTo>
                            <a:pt x="2486" y="234"/>
                          </a:lnTo>
                          <a:lnTo>
                            <a:pt x="2486" y="235"/>
                          </a:lnTo>
                          <a:lnTo>
                            <a:pt x="2486" y="235"/>
                          </a:lnTo>
                          <a:lnTo>
                            <a:pt x="2487" y="236"/>
                          </a:lnTo>
                          <a:lnTo>
                            <a:pt x="2487" y="234"/>
                          </a:lnTo>
                          <a:lnTo>
                            <a:pt x="2488" y="233"/>
                          </a:lnTo>
                          <a:lnTo>
                            <a:pt x="2488" y="228"/>
                          </a:lnTo>
                          <a:lnTo>
                            <a:pt x="2489" y="229"/>
                          </a:lnTo>
                          <a:lnTo>
                            <a:pt x="2489" y="229"/>
                          </a:lnTo>
                          <a:lnTo>
                            <a:pt x="2489" y="229"/>
                          </a:lnTo>
                          <a:lnTo>
                            <a:pt x="2490" y="228"/>
                          </a:lnTo>
                          <a:lnTo>
                            <a:pt x="2490" y="226"/>
                          </a:lnTo>
                          <a:lnTo>
                            <a:pt x="2491" y="228"/>
                          </a:lnTo>
                          <a:lnTo>
                            <a:pt x="2491" y="227"/>
                          </a:lnTo>
                          <a:lnTo>
                            <a:pt x="2491" y="227"/>
                          </a:lnTo>
                          <a:lnTo>
                            <a:pt x="2492" y="226"/>
                          </a:lnTo>
                          <a:lnTo>
                            <a:pt x="2492" y="228"/>
                          </a:lnTo>
                          <a:lnTo>
                            <a:pt x="2493" y="228"/>
                          </a:lnTo>
                          <a:lnTo>
                            <a:pt x="2493" y="227"/>
                          </a:lnTo>
                          <a:lnTo>
                            <a:pt x="2494" y="227"/>
                          </a:lnTo>
                          <a:lnTo>
                            <a:pt x="2494" y="227"/>
                          </a:lnTo>
                          <a:lnTo>
                            <a:pt x="2494" y="225"/>
                          </a:lnTo>
                          <a:lnTo>
                            <a:pt x="2495" y="225"/>
                          </a:lnTo>
                          <a:lnTo>
                            <a:pt x="2495" y="234"/>
                          </a:lnTo>
                          <a:lnTo>
                            <a:pt x="2496" y="229"/>
                          </a:lnTo>
                          <a:lnTo>
                            <a:pt x="2496" y="228"/>
                          </a:lnTo>
                          <a:lnTo>
                            <a:pt x="2496" y="226"/>
                          </a:lnTo>
                          <a:lnTo>
                            <a:pt x="2497" y="227"/>
                          </a:lnTo>
                          <a:lnTo>
                            <a:pt x="2497" y="229"/>
                          </a:lnTo>
                          <a:lnTo>
                            <a:pt x="2498" y="229"/>
                          </a:lnTo>
                          <a:lnTo>
                            <a:pt x="2498" y="227"/>
                          </a:lnTo>
                          <a:lnTo>
                            <a:pt x="2499" y="222"/>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699" name="Line 180">
                      <a:extLst>
                        <a:ext uri="{FF2B5EF4-FFF2-40B4-BE49-F238E27FC236}">
                          <a16:creationId xmlns:a16="http://schemas.microsoft.com/office/drawing/2014/main" id="{6E0A6EB4-D8FF-41C6-928C-3A629CD7E2A0}"/>
                        </a:ext>
                      </a:extLst>
                    </p:cNvPr>
                    <p:cNvSpPr>
                      <a:spLocks noChangeShapeType="1"/>
                    </p:cNvSpPr>
                    <p:nvPr/>
                  </p:nvSpPr>
                  <p:spPr bwMode="auto">
                    <a:xfrm>
                      <a:off x="10769600" y="9045575"/>
                      <a:ext cx="0" cy="1411288"/>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00" name="Line 181">
                      <a:extLst>
                        <a:ext uri="{FF2B5EF4-FFF2-40B4-BE49-F238E27FC236}">
                          <a16:creationId xmlns:a16="http://schemas.microsoft.com/office/drawing/2014/main" id="{7B50788F-C479-4EE4-8D42-3A0D5ED444E2}"/>
                        </a:ext>
                      </a:extLst>
                    </p:cNvPr>
                    <p:cNvSpPr>
                      <a:spLocks noChangeShapeType="1"/>
                    </p:cNvSpPr>
                    <p:nvPr/>
                  </p:nvSpPr>
                  <p:spPr bwMode="auto">
                    <a:xfrm flipV="1">
                      <a:off x="10771188" y="10167938"/>
                      <a:ext cx="0" cy="288925"/>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01" name="Freeform 182">
                      <a:extLst>
                        <a:ext uri="{FF2B5EF4-FFF2-40B4-BE49-F238E27FC236}">
                          <a16:creationId xmlns:a16="http://schemas.microsoft.com/office/drawing/2014/main" id="{11C21195-3229-4B1C-B06E-8C950B71E33F}"/>
                        </a:ext>
                      </a:extLst>
                    </p:cNvPr>
                    <p:cNvSpPr>
                      <a:spLocks/>
                    </p:cNvSpPr>
                    <p:nvPr/>
                  </p:nvSpPr>
                  <p:spPr bwMode="auto">
                    <a:xfrm flipV="1">
                      <a:off x="10771188" y="9877425"/>
                      <a:ext cx="269875" cy="290513"/>
                    </a:xfrm>
                    <a:custGeom>
                      <a:avLst/>
                      <a:gdLst>
                        <a:gd name="T0" fmla="*/ 3 w 183"/>
                        <a:gd name="T1" fmla="*/ 112 h 217"/>
                        <a:gd name="T2" fmla="*/ 6 w 183"/>
                        <a:gd name="T3" fmla="*/ 140 h 217"/>
                        <a:gd name="T4" fmla="*/ 9 w 183"/>
                        <a:gd name="T5" fmla="*/ 156 h 217"/>
                        <a:gd name="T6" fmla="*/ 11 w 183"/>
                        <a:gd name="T7" fmla="*/ 169 h 217"/>
                        <a:gd name="T8" fmla="*/ 14 w 183"/>
                        <a:gd name="T9" fmla="*/ 176 h 217"/>
                        <a:gd name="T10" fmla="*/ 17 w 183"/>
                        <a:gd name="T11" fmla="*/ 178 h 217"/>
                        <a:gd name="T12" fmla="*/ 20 w 183"/>
                        <a:gd name="T13" fmla="*/ 184 h 217"/>
                        <a:gd name="T14" fmla="*/ 23 w 183"/>
                        <a:gd name="T15" fmla="*/ 189 h 217"/>
                        <a:gd name="T16" fmla="*/ 26 w 183"/>
                        <a:gd name="T17" fmla="*/ 197 h 217"/>
                        <a:gd name="T18" fmla="*/ 29 w 183"/>
                        <a:gd name="T19" fmla="*/ 195 h 217"/>
                        <a:gd name="T20" fmla="*/ 32 w 183"/>
                        <a:gd name="T21" fmla="*/ 195 h 217"/>
                        <a:gd name="T22" fmla="*/ 35 w 183"/>
                        <a:gd name="T23" fmla="*/ 202 h 217"/>
                        <a:gd name="T24" fmla="*/ 38 w 183"/>
                        <a:gd name="T25" fmla="*/ 209 h 217"/>
                        <a:gd name="T26" fmla="*/ 41 w 183"/>
                        <a:gd name="T27" fmla="*/ 212 h 217"/>
                        <a:gd name="T28" fmla="*/ 44 w 183"/>
                        <a:gd name="T29" fmla="*/ 208 h 217"/>
                        <a:gd name="T30" fmla="*/ 46 w 183"/>
                        <a:gd name="T31" fmla="*/ 206 h 217"/>
                        <a:gd name="T32" fmla="*/ 49 w 183"/>
                        <a:gd name="T33" fmla="*/ 206 h 217"/>
                        <a:gd name="T34" fmla="*/ 52 w 183"/>
                        <a:gd name="T35" fmla="*/ 208 h 217"/>
                        <a:gd name="T36" fmla="*/ 55 w 183"/>
                        <a:gd name="T37" fmla="*/ 211 h 217"/>
                        <a:gd name="T38" fmla="*/ 58 w 183"/>
                        <a:gd name="T39" fmla="*/ 205 h 217"/>
                        <a:gd name="T40" fmla="*/ 61 w 183"/>
                        <a:gd name="T41" fmla="*/ 204 h 217"/>
                        <a:gd name="T42" fmla="*/ 64 w 183"/>
                        <a:gd name="T43" fmla="*/ 206 h 217"/>
                        <a:gd name="T44" fmla="*/ 67 w 183"/>
                        <a:gd name="T45" fmla="*/ 207 h 217"/>
                        <a:gd name="T46" fmla="*/ 70 w 183"/>
                        <a:gd name="T47" fmla="*/ 210 h 217"/>
                        <a:gd name="T48" fmla="*/ 73 w 183"/>
                        <a:gd name="T49" fmla="*/ 200 h 217"/>
                        <a:gd name="T50" fmla="*/ 76 w 183"/>
                        <a:gd name="T51" fmla="*/ 199 h 217"/>
                        <a:gd name="T52" fmla="*/ 79 w 183"/>
                        <a:gd name="T53" fmla="*/ 202 h 217"/>
                        <a:gd name="T54" fmla="*/ 81 w 183"/>
                        <a:gd name="T55" fmla="*/ 208 h 217"/>
                        <a:gd name="T56" fmla="*/ 84 w 183"/>
                        <a:gd name="T57" fmla="*/ 209 h 217"/>
                        <a:gd name="T58" fmla="*/ 87 w 183"/>
                        <a:gd name="T59" fmla="*/ 205 h 217"/>
                        <a:gd name="T60" fmla="*/ 90 w 183"/>
                        <a:gd name="T61" fmla="*/ 201 h 217"/>
                        <a:gd name="T62" fmla="*/ 93 w 183"/>
                        <a:gd name="T63" fmla="*/ 203 h 217"/>
                        <a:gd name="T64" fmla="*/ 96 w 183"/>
                        <a:gd name="T65" fmla="*/ 203 h 217"/>
                        <a:gd name="T66" fmla="*/ 99 w 183"/>
                        <a:gd name="T67" fmla="*/ 204 h 217"/>
                        <a:gd name="T68" fmla="*/ 102 w 183"/>
                        <a:gd name="T69" fmla="*/ 201 h 217"/>
                        <a:gd name="T70" fmla="*/ 105 w 183"/>
                        <a:gd name="T71" fmla="*/ 207 h 217"/>
                        <a:gd name="T72" fmla="*/ 108 w 183"/>
                        <a:gd name="T73" fmla="*/ 209 h 217"/>
                        <a:gd name="T74" fmla="*/ 111 w 183"/>
                        <a:gd name="T75" fmla="*/ 212 h 217"/>
                        <a:gd name="T76" fmla="*/ 114 w 183"/>
                        <a:gd name="T77" fmla="*/ 209 h 217"/>
                        <a:gd name="T78" fmla="*/ 116 w 183"/>
                        <a:gd name="T79" fmla="*/ 209 h 217"/>
                        <a:gd name="T80" fmla="*/ 119 w 183"/>
                        <a:gd name="T81" fmla="*/ 212 h 217"/>
                        <a:gd name="T82" fmla="*/ 122 w 183"/>
                        <a:gd name="T83" fmla="*/ 213 h 217"/>
                        <a:gd name="T84" fmla="*/ 125 w 183"/>
                        <a:gd name="T85" fmla="*/ 211 h 217"/>
                        <a:gd name="T86" fmla="*/ 128 w 183"/>
                        <a:gd name="T87" fmla="*/ 212 h 217"/>
                        <a:gd name="T88" fmla="*/ 131 w 183"/>
                        <a:gd name="T89" fmla="*/ 209 h 217"/>
                        <a:gd name="T90" fmla="*/ 134 w 183"/>
                        <a:gd name="T91" fmla="*/ 210 h 217"/>
                        <a:gd name="T92" fmla="*/ 137 w 183"/>
                        <a:gd name="T93" fmla="*/ 212 h 217"/>
                        <a:gd name="T94" fmla="*/ 140 w 183"/>
                        <a:gd name="T95" fmla="*/ 212 h 217"/>
                        <a:gd name="T96" fmla="*/ 143 w 183"/>
                        <a:gd name="T97" fmla="*/ 213 h 217"/>
                        <a:gd name="T98" fmla="*/ 146 w 183"/>
                        <a:gd name="T99" fmla="*/ 205 h 217"/>
                        <a:gd name="T100" fmla="*/ 149 w 183"/>
                        <a:gd name="T101" fmla="*/ 208 h 217"/>
                        <a:gd name="T102" fmla="*/ 151 w 183"/>
                        <a:gd name="T103" fmla="*/ 212 h 217"/>
                        <a:gd name="T104" fmla="*/ 154 w 183"/>
                        <a:gd name="T105" fmla="*/ 210 h 217"/>
                        <a:gd name="T106" fmla="*/ 157 w 183"/>
                        <a:gd name="T107" fmla="*/ 208 h 217"/>
                        <a:gd name="T108" fmla="*/ 160 w 183"/>
                        <a:gd name="T109" fmla="*/ 208 h 217"/>
                        <a:gd name="T110" fmla="*/ 163 w 183"/>
                        <a:gd name="T111" fmla="*/ 208 h 217"/>
                        <a:gd name="T112" fmla="*/ 166 w 183"/>
                        <a:gd name="T113" fmla="*/ 207 h 217"/>
                        <a:gd name="T114" fmla="*/ 169 w 183"/>
                        <a:gd name="T115" fmla="*/ 204 h 217"/>
                        <a:gd name="T116" fmla="*/ 172 w 183"/>
                        <a:gd name="T117" fmla="*/ 204 h 217"/>
                        <a:gd name="T118" fmla="*/ 175 w 183"/>
                        <a:gd name="T119" fmla="*/ 206 h 217"/>
                        <a:gd name="T120" fmla="*/ 178 w 183"/>
                        <a:gd name="T121" fmla="*/ 207 h 217"/>
                        <a:gd name="T122" fmla="*/ 181 w 183"/>
                        <a:gd name="T123" fmla="*/ 207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217">
                          <a:moveTo>
                            <a:pt x="0" y="0"/>
                          </a:moveTo>
                          <a:lnTo>
                            <a:pt x="1" y="55"/>
                          </a:lnTo>
                          <a:lnTo>
                            <a:pt x="1" y="79"/>
                          </a:lnTo>
                          <a:lnTo>
                            <a:pt x="1" y="89"/>
                          </a:lnTo>
                          <a:lnTo>
                            <a:pt x="2" y="100"/>
                          </a:lnTo>
                          <a:lnTo>
                            <a:pt x="2" y="107"/>
                          </a:lnTo>
                          <a:lnTo>
                            <a:pt x="3" y="112"/>
                          </a:lnTo>
                          <a:lnTo>
                            <a:pt x="3" y="120"/>
                          </a:lnTo>
                          <a:lnTo>
                            <a:pt x="4" y="124"/>
                          </a:lnTo>
                          <a:lnTo>
                            <a:pt x="4" y="127"/>
                          </a:lnTo>
                          <a:lnTo>
                            <a:pt x="4" y="128"/>
                          </a:lnTo>
                          <a:lnTo>
                            <a:pt x="5" y="135"/>
                          </a:lnTo>
                          <a:lnTo>
                            <a:pt x="5" y="137"/>
                          </a:lnTo>
                          <a:lnTo>
                            <a:pt x="6" y="140"/>
                          </a:lnTo>
                          <a:lnTo>
                            <a:pt x="6" y="143"/>
                          </a:lnTo>
                          <a:lnTo>
                            <a:pt x="6" y="147"/>
                          </a:lnTo>
                          <a:lnTo>
                            <a:pt x="7" y="147"/>
                          </a:lnTo>
                          <a:lnTo>
                            <a:pt x="7" y="151"/>
                          </a:lnTo>
                          <a:lnTo>
                            <a:pt x="8" y="152"/>
                          </a:lnTo>
                          <a:lnTo>
                            <a:pt x="8" y="154"/>
                          </a:lnTo>
                          <a:lnTo>
                            <a:pt x="9" y="156"/>
                          </a:lnTo>
                          <a:lnTo>
                            <a:pt x="9" y="157"/>
                          </a:lnTo>
                          <a:lnTo>
                            <a:pt x="9" y="159"/>
                          </a:lnTo>
                          <a:lnTo>
                            <a:pt x="10" y="162"/>
                          </a:lnTo>
                          <a:lnTo>
                            <a:pt x="10" y="162"/>
                          </a:lnTo>
                          <a:lnTo>
                            <a:pt x="11" y="165"/>
                          </a:lnTo>
                          <a:lnTo>
                            <a:pt x="11" y="167"/>
                          </a:lnTo>
                          <a:lnTo>
                            <a:pt x="11" y="169"/>
                          </a:lnTo>
                          <a:lnTo>
                            <a:pt x="12" y="171"/>
                          </a:lnTo>
                          <a:lnTo>
                            <a:pt x="12" y="168"/>
                          </a:lnTo>
                          <a:lnTo>
                            <a:pt x="13" y="172"/>
                          </a:lnTo>
                          <a:lnTo>
                            <a:pt x="13" y="172"/>
                          </a:lnTo>
                          <a:lnTo>
                            <a:pt x="14" y="171"/>
                          </a:lnTo>
                          <a:lnTo>
                            <a:pt x="14" y="174"/>
                          </a:lnTo>
                          <a:lnTo>
                            <a:pt x="14" y="176"/>
                          </a:lnTo>
                          <a:lnTo>
                            <a:pt x="15" y="176"/>
                          </a:lnTo>
                          <a:lnTo>
                            <a:pt x="15" y="179"/>
                          </a:lnTo>
                          <a:lnTo>
                            <a:pt x="16" y="179"/>
                          </a:lnTo>
                          <a:lnTo>
                            <a:pt x="16" y="179"/>
                          </a:lnTo>
                          <a:lnTo>
                            <a:pt x="16" y="175"/>
                          </a:lnTo>
                          <a:lnTo>
                            <a:pt x="17" y="179"/>
                          </a:lnTo>
                          <a:lnTo>
                            <a:pt x="17" y="178"/>
                          </a:lnTo>
                          <a:lnTo>
                            <a:pt x="18" y="177"/>
                          </a:lnTo>
                          <a:lnTo>
                            <a:pt x="18" y="179"/>
                          </a:lnTo>
                          <a:lnTo>
                            <a:pt x="19" y="179"/>
                          </a:lnTo>
                          <a:lnTo>
                            <a:pt x="19" y="180"/>
                          </a:lnTo>
                          <a:lnTo>
                            <a:pt x="19" y="180"/>
                          </a:lnTo>
                          <a:lnTo>
                            <a:pt x="20" y="182"/>
                          </a:lnTo>
                          <a:lnTo>
                            <a:pt x="20" y="184"/>
                          </a:lnTo>
                          <a:lnTo>
                            <a:pt x="21" y="187"/>
                          </a:lnTo>
                          <a:lnTo>
                            <a:pt x="21" y="185"/>
                          </a:lnTo>
                          <a:lnTo>
                            <a:pt x="21" y="184"/>
                          </a:lnTo>
                          <a:lnTo>
                            <a:pt x="22" y="187"/>
                          </a:lnTo>
                          <a:lnTo>
                            <a:pt x="22" y="188"/>
                          </a:lnTo>
                          <a:lnTo>
                            <a:pt x="23" y="191"/>
                          </a:lnTo>
                          <a:lnTo>
                            <a:pt x="23" y="189"/>
                          </a:lnTo>
                          <a:lnTo>
                            <a:pt x="24" y="189"/>
                          </a:lnTo>
                          <a:lnTo>
                            <a:pt x="24" y="189"/>
                          </a:lnTo>
                          <a:lnTo>
                            <a:pt x="24" y="192"/>
                          </a:lnTo>
                          <a:lnTo>
                            <a:pt x="25" y="195"/>
                          </a:lnTo>
                          <a:lnTo>
                            <a:pt x="25" y="195"/>
                          </a:lnTo>
                          <a:lnTo>
                            <a:pt x="26" y="195"/>
                          </a:lnTo>
                          <a:lnTo>
                            <a:pt x="26" y="197"/>
                          </a:lnTo>
                          <a:lnTo>
                            <a:pt x="26" y="197"/>
                          </a:lnTo>
                          <a:lnTo>
                            <a:pt x="27" y="198"/>
                          </a:lnTo>
                          <a:lnTo>
                            <a:pt x="27" y="198"/>
                          </a:lnTo>
                          <a:lnTo>
                            <a:pt x="28" y="196"/>
                          </a:lnTo>
                          <a:lnTo>
                            <a:pt x="28" y="199"/>
                          </a:lnTo>
                          <a:lnTo>
                            <a:pt x="29" y="198"/>
                          </a:lnTo>
                          <a:lnTo>
                            <a:pt x="29" y="195"/>
                          </a:lnTo>
                          <a:lnTo>
                            <a:pt x="29" y="197"/>
                          </a:lnTo>
                          <a:lnTo>
                            <a:pt x="30" y="198"/>
                          </a:lnTo>
                          <a:lnTo>
                            <a:pt x="30" y="197"/>
                          </a:lnTo>
                          <a:lnTo>
                            <a:pt x="31" y="197"/>
                          </a:lnTo>
                          <a:lnTo>
                            <a:pt x="31" y="197"/>
                          </a:lnTo>
                          <a:lnTo>
                            <a:pt x="31" y="196"/>
                          </a:lnTo>
                          <a:lnTo>
                            <a:pt x="32" y="195"/>
                          </a:lnTo>
                          <a:lnTo>
                            <a:pt x="32" y="197"/>
                          </a:lnTo>
                          <a:lnTo>
                            <a:pt x="33" y="197"/>
                          </a:lnTo>
                          <a:lnTo>
                            <a:pt x="33" y="199"/>
                          </a:lnTo>
                          <a:lnTo>
                            <a:pt x="34" y="202"/>
                          </a:lnTo>
                          <a:lnTo>
                            <a:pt x="34" y="201"/>
                          </a:lnTo>
                          <a:lnTo>
                            <a:pt x="34" y="199"/>
                          </a:lnTo>
                          <a:lnTo>
                            <a:pt x="35" y="202"/>
                          </a:lnTo>
                          <a:lnTo>
                            <a:pt x="35" y="203"/>
                          </a:lnTo>
                          <a:lnTo>
                            <a:pt x="36" y="202"/>
                          </a:lnTo>
                          <a:lnTo>
                            <a:pt x="36" y="202"/>
                          </a:lnTo>
                          <a:lnTo>
                            <a:pt x="36" y="202"/>
                          </a:lnTo>
                          <a:lnTo>
                            <a:pt x="37" y="203"/>
                          </a:lnTo>
                          <a:lnTo>
                            <a:pt x="37" y="208"/>
                          </a:lnTo>
                          <a:lnTo>
                            <a:pt x="38" y="209"/>
                          </a:lnTo>
                          <a:lnTo>
                            <a:pt x="38" y="205"/>
                          </a:lnTo>
                          <a:lnTo>
                            <a:pt x="39" y="204"/>
                          </a:lnTo>
                          <a:lnTo>
                            <a:pt x="39" y="204"/>
                          </a:lnTo>
                          <a:lnTo>
                            <a:pt x="39" y="206"/>
                          </a:lnTo>
                          <a:lnTo>
                            <a:pt x="40" y="207"/>
                          </a:lnTo>
                          <a:lnTo>
                            <a:pt x="40" y="208"/>
                          </a:lnTo>
                          <a:lnTo>
                            <a:pt x="41" y="212"/>
                          </a:lnTo>
                          <a:lnTo>
                            <a:pt x="41" y="211"/>
                          </a:lnTo>
                          <a:lnTo>
                            <a:pt x="41" y="209"/>
                          </a:lnTo>
                          <a:lnTo>
                            <a:pt x="42" y="210"/>
                          </a:lnTo>
                          <a:lnTo>
                            <a:pt x="42" y="207"/>
                          </a:lnTo>
                          <a:lnTo>
                            <a:pt x="43" y="210"/>
                          </a:lnTo>
                          <a:lnTo>
                            <a:pt x="43" y="209"/>
                          </a:lnTo>
                          <a:lnTo>
                            <a:pt x="44" y="208"/>
                          </a:lnTo>
                          <a:lnTo>
                            <a:pt x="44" y="207"/>
                          </a:lnTo>
                          <a:lnTo>
                            <a:pt x="44" y="208"/>
                          </a:lnTo>
                          <a:lnTo>
                            <a:pt x="45" y="210"/>
                          </a:lnTo>
                          <a:lnTo>
                            <a:pt x="45" y="204"/>
                          </a:lnTo>
                          <a:lnTo>
                            <a:pt x="46" y="206"/>
                          </a:lnTo>
                          <a:lnTo>
                            <a:pt x="46" y="207"/>
                          </a:lnTo>
                          <a:lnTo>
                            <a:pt x="46" y="206"/>
                          </a:lnTo>
                          <a:lnTo>
                            <a:pt x="47" y="206"/>
                          </a:lnTo>
                          <a:lnTo>
                            <a:pt x="47" y="208"/>
                          </a:lnTo>
                          <a:lnTo>
                            <a:pt x="48" y="206"/>
                          </a:lnTo>
                          <a:lnTo>
                            <a:pt x="48" y="205"/>
                          </a:lnTo>
                          <a:lnTo>
                            <a:pt x="49" y="206"/>
                          </a:lnTo>
                          <a:lnTo>
                            <a:pt x="49" y="206"/>
                          </a:lnTo>
                          <a:lnTo>
                            <a:pt x="49" y="206"/>
                          </a:lnTo>
                          <a:lnTo>
                            <a:pt x="50" y="207"/>
                          </a:lnTo>
                          <a:lnTo>
                            <a:pt x="50" y="207"/>
                          </a:lnTo>
                          <a:lnTo>
                            <a:pt x="51" y="204"/>
                          </a:lnTo>
                          <a:lnTo>
                            <a:pt x="51" y="206"/>
                          </a:lnTo>
                          <a:lnTo>
                            <a:pt x="51" y="207"/>
                          </a:lnTo>
                          <a:lnTo>
                            <a:pt x="52" y="205"/>
                          </a:lnTo>
                          <a:lnTo>
                            <a:pt x="52" y="208"/>
                          </a:lnTo>
                          <a:lnTo>
                            <a:pt x="53" y="209"/>
                          </a:lnTo>
                          <a:lnTo>
                            <a:pt x="53" y="209"/>
                          </a:lnTo>
                          <a:lnTo>
                            <a:pt x="54" y="212"/>
                          </a:lnTo>
                          <a:lnTo>
                            <a:pt x="54" y="208"/>
                          </a:lnTo>
                          <a:lnTo>
                            <a:pt x="54" y="209"/>
                          </a:lnTo>
                          <a:lnTo>
                            <a:pt x="55" y="210"/>
                          </a:lnTo>
                          <a:lnTo>
                            <a:pt x="55" y="211"/>
                          </a:lnTo>
                          <a:lnTo>
                            <a:pt x="56" y="210"/>
                          </a:lnTo>
                          <a:lnTo>
                            <a:pt x="56" y="206"/>
                          </a:lnTo>
                          <a:lnTo>
                            <a:pt x="56" y="211"/>
                          </a:lnTo>
                          <a:lnTo>
                            <a:pt x="57" y="210"/>
                          </a:lnTo>
                          <a:lnTo>
                            <a:pt x="57" y="209"/>
                          </a:lnTo>
                          <a:lnTo>
                            <a:pt x="58" y="208"/>
                          </a:lnTo>
                          <a:lnTo>
                            <a:pt x="58" y="205"/>
                          </a:lnTo>
                          <a:lnTo>
                            <a:pt x="59" y="206"/>
                          </a:lnTo>
                          <a:lnTo>
                            <a:pt x="59" y="204"/>
                          </a:lnTo>
                          <a:lnTo>
                            <a:pt x="59" y="204"/>
                          </a:lnTo>
                          <a:lnTo>
                            <a:pt x="60" y="202"/>
                          </a:lnTo>
                          <a:lnTo>
                            <a:pt x="60" y="205"/>
                          </a:lnTo>
                          <a:lnTo>
                            <a:pt x="61" y="203"/>
                          </a:lnTo>
                          <a:lnTo>
                            <a:pt x="61" y="204"/>
                          </a:lnTo>
                          <a:lnTo>
                            <a:pt x="61" y="201"/>
                          </a:lnTo>
                          <a:lnTo>
                            <a:pt x="62" y="205"/>
                          </a:lnTo>
                          <a:lnTo>
                            <a:pt x="62" y="206"/>
                          </a:lnTo>
                          <a:lnTo>
                            <a:pt x="63" y="204"/>
                          </a:lnTo>
                          <a:lnTo>
                            <a:pt x="63" y="205"/>
                          </a:lnTo>
                          <a:lnTo>
                            <a:pt x="64" y="204"/>
                          </a:lnTo>
                          <a:lnTo>
                            <a:pt x="64" y="206"/>
                          </a:lnTo>
                          <a:lnTo>
                            <a:pt x="64" y="206"/>
                          </a:lnTo>
                          <a:lnTo>
                            <a:pt x="65" y="207"/>
                          </a:lnTo>
                          <a:lnTo>
                            <a:pt x="65" y="208"/>
                          </a:lnTo>
                          <a:lnTo>
                            <a:pt x="66" y="209"/>
                          </a:lnTo>
                          <a:lnTo>
                            <a:pt x="66" y="210"/>
                          </a:lnTo>
                          <a:lnTo>
                            <a:pt x="66" y="207"/>
                          </a:lnTo>
                          <a:lnTo>
                            <a:pt x="67" y="207"/>
                          </a:lnTo>
                          <a:lnTo>
                            <a:pt x="67" y="207"/>
                          </a:lnTo>
                          <a:lnTo>
                            <a:pt x="68" y="207"/>
                          </a:lnTo>
                          <a:lnTo>
                            <a:pt x="68" y="209"/>
                          </a:lnTo>
                          <a:lnTo>
                            <a:pt x="69" y="207"/>
                          </a:lnTo>
                          <a:lnTo>
                            <a:pt x="69" y="207"/>
                          </a:lnTo>
                          <a:lnTo>
                            <a:pt x="69" y="211"/>
                          </a:lnTo>
                          <a:lnTo>
                            <a:pt x="70" y="210"/>
                          </a:lnTo>
                          <a:lnTo>
                            <a:pt x="70" y="206"/>
                          </a:lnTo>
                          <a:lnTo>
                            <a:pt x="71" y="205"/>
                          </a:lnTo>
                          <a:lnTo>
                            <a:pt x="71" y="205"/>
                          </a:lnTo>
                          <a:lnTo>
                            <a:pt x="71" y="203"/>
                          </a:lnTo>
                          <a:lnTo>
                            <a:pt x="72" y="203"/>
                          </a:lnTo>
                          <a:lnTo>
                            <a:pt x="72" y="203"/>
                          </a:lnTo>
                          <a:lnTo>
                            <a:pt x="73" y="200"/>
                          </a:lnTo>
                          <a:lnTo>
                            <a:pt x="73" y="204"/>
                          </a:lnTo>
                          <a:lnTo>
                            <a:pt x="74" y="203"/>
                          </a:lnTo>
                          <a:lnTo>
                            <a:pt x="74" y="201"/>
                          </a:lnTo>
                          <a:lnTo>
                            <a:pt x="74" y="201"/>
                          </a:lnTo>
                          <a:lnTo>
                            <a:pt x="75" y="201"/>
                          </a:lnTo>
                          <a:lnTo>
                            <a:pt x="75" y="198"/>
                          </a:lnTo>
                          <a:lnTo>
                            <a:pt x="76" y="199"/>
                          </a:lnTo>
                          <a:lnTo>
                            <a:pt x="76" y="199"/>
                          </a:lnTo>
                          <a:lnTo>
                            <a:pt x="76" y="198"/>
                          </a:lnTo>
                          <a:lnTo>
                            <a:pt x="77" y="199"/>
                          </a:lnTo>
                          <a:lnTo>
                            <a:pt x="77" y="202"/>
                          </a:lnTo>
                          <a:lnTo>
                            <a:pt x="78" y="204"/>
                          </a:lnTo>
                          <a:lnTo>
                            <a:pt x="78" y="206"/>
                          </a:lnTo>
                          <a:lnTo>
                            <a:pt x="79" y="202"/>
                          </a:lnTo>
                          <a:lnTo>
                            <a:pt x="79" y="203"/>
                          </a:lnTo>
                          <a:lnTo>
                            <a:pt x="79" y="206"/>
                          </a:lnTo>
                          <a:lnTo>
                            <a:pt x="80" y="206"/>
                          </a:lnTo>
                          <a:lnTo>
                            <a:pt x="80" y="203"/>
                          </a:lnTo>
                          <a:lnTo>
                            <a:pt x="81" y="206"/>
                          </a:lnTo>
                          <a:lnTo>
                            <a:pt x="81" y="209"/>
                          </a:lnTo>
                          <a:lnTo>
                            <a:pt x="81" y="208"/>
                          </a:lnTo>
                          <a:lnTo>
                            <a:pt x="82" y="207"/>
                          </a:lnTo>
                          <a:lnTo>
                            <a:pt x="82" y="210"/>
                          </a:lnTo>
                          <a:lnTo>
                            <a:pt x="83" y="208"/>
                          </a:lnTo>
                          <a:lnTo>
                            <a:pt x="83" y="206"/>
                          </a:lnTo>
                          <a:lnTo>
                            <a:pt x="84" y="205"/>
                          </a:lnTo>
                          <a:lnTo>
                            <a:pt x="84" y="206"/>
                          </a:lnTo>
                          <a:lnTo>
                            <a:pt x="84" y="209"/>
                          </a:lnTo>
                          <a:lnTo>
                            <a:pt x="85" y="206"/>
                          </a:lnTo>
                          <a:lnTo>
                            <a:pt x="85" y="206"/>
                          </a:lnTo>
                          <a:lnTo>
                            <a:pt x="86" y="203"/>
                          </a:lnTo>
                          <a:lnTo>
                            <a:pt x="86" y="204"/>
                          </a:lnTo>
                          <a:lnTo>
                            <a:pt x="86" y="202"/>
                          </a:lnTo>
                          <a:lnTo>
                            <a:pt x="87" y="204"/>
                          </a:lnTo>
                          <a:lnTo>
                            <a:pt x="87" y="205"/>
                          </a:lnTo>
                          <a:lnTo>
                            <a:pt x="88" y="205"/>
                          </a:lnTo>
                          <a:lnTo>
                            <a:pt x="88" y="201"/>
                          </a:lnTo>
                          <a:lnTo>
                            <a:pt x="89" y="200"/>
                          </a:lnTo>
                          <a:lnTo>
                            <a:pt x="89" y="197"/>
                          </a:lnTo>
                          <a:lnTo>
                            <a:pt x="89" y="198"/>
                          </a:lnTo>
                          <a:lnTo>
                            <a:pt x="90" y="196"/>
                          </a:lnTo>
                          <a:lnTo>
                            <a:pt x="90" y="201"/>
                          </a:lnTo>
                          <a:lnTo>
                            <a:pt x="91" y="203"/>
                          </a:lnTo>
                          <a:lnTo>
                            <a:pt x="91" y="203"/>
                          </a:lnTo>
                          <a:lnTo>
                            <a:pt x="91" y="203"/>
                          </a:lnTo>
                          <a:lnTo>
                            <a:pt x="92" y="204"/>
                          </a:lnTo>
                          <a:lnTo>
                            <a:pt x="92" y="202"/>
                          </a:lnTo>
                          <a:lnTo>
                            <a:pt x="93" y="203"/>
                          </a:lnTo>
                          <a:lnTo>
                            <a:pt x="93" y="203"/>
                          </a:lnTo>
                          <a:lnTo>
                            <a:pt x="94" y="207"/>
                          </a:lnTo>
                          <a:lnTo>
                            <a:pt x="94" y="205"/>
                          </a:lnTo>
                          <a:lnTo>
                            <a:pt x="94" y="205"/>
                          </a:lnTo>
                          <a:lnTo>
                            <a:pt x="95" y="206"/>
                          </a:lnTo>
                          <a:lnTo>
                            <a:pt x="95" y="205"/>
                          </a:lnTo>
                          <a:lnTo>
                            <a:pt x="96" y="207"/>
                          </a:lnTo>
                          <a:lnTo>
                            <a:pt x="96" y="203"/>
                          </a:lnTo>
                          <a:lnTo>
                            <a:pt x="96" y="202"/>
                          </a:lnTo>
                          <a:lnTo>
                            <a:pt x="97" y="202"/>
                          </a:lnTo>
                          <a:lnTo>
                            <a:pt x="97" y="205"/>
                          </a:lnTo>
                          <a:lnTo>
                            <a:pt x="98" y="207"/>
                          </a:lnTo>
                          <a:lnTo>
                            <a:pt x="98" y="204"/>
                          </a:lnTo>
                          <a:lnTo>
                            <a:pt x="99" y="205"/>
                          </a:lnTo>
                          <a:lnTo>
                            <a:pt x="99" y="204"/>
                          </a:lnTo>
                          <a:lnTo>
                            <a:pt x="99" y="203"/>
                          </a:lnTo>
                          <a:lnTo>
                            <a:pt x="100" y="203"/>
                          </a:lnTo>
                          <a:lnTo>
                            <a:pt x="100" y="201"/>
                          </a:lnTo>
                          <a:lnTo>
                            <a:pt x="101" y="202"/>
                          </a:lnTo>
                          <a:lnTo>
                            <a:pt x="101" y="202"/>
                          </a:lnTo>
                          <a:lnTo>
                            <a:pt x="101" y="200"/>
                          </a:lnTo>
                          <a:lnTo>
                            <a:pt x="102" y="201"/>
                          </a:lnTo>
                          <a:lnTo>
                            <a:pt x="102" y="201"/>
                          </a:lnTo>
                          <a:lnTo>
                            <a:pt x="103" y="200"/>
                          </a:lnTo>
                          <a:lnTo>
                            <a:pt x="103" y="201"/>
                          </a:lnTo>
                          <a:lnTo>
                            <a:pt x="104" y="201"/>
                          </a:lnTo>
                          <a:lnTo>
                            <a:pt x="104" y="205"/>
                          </a:lnTo>
                          <a:lnTo>
                            <a:pt x="104" y="202"/>
                          </a:lnTo>
                          <a:lnTo>
                            <a:pt x="105" y="207"/>
                          </a:lnTo>
                          <a:lnTo>
                            <a:pt x="105" y="208"/>
                          </a:lnTo>
                          <a:lnTo>
                            <a:pt x="106" y="207"/>
                          </a:lnTo>
                          <a:lnTo>
                            <a:pt x="106" y="206"/>
                          </a:lnTo>
                          <a:lnTo>
                            <a:pt x="106" y="208"/>
                          </a:lnTo>
                          <a:lnTo>
                            <a:pt x="107" y="210"/>
                          </a:lnTo>
                          <a:lnTo>
                            <a:pt x="107" y="208"/>
                          </a:lnTo>
                          <a:lnTo>
                            <a:pt x="108" y="209"/>
                          </a:lnTo>
                          <a:lnTo>
                            <a:pt x="108" y="210"/>
                          </a:lnTo>
                          <a:lnTo>
                            <a:pt x="109" y="212"/>
                          </a:lnTo>
                          <a:lnTo>
                            <a:pt x="109" y="210"/>
                          </a:lnTo>
                          <a:lnTo>
                            <a:pt x="109" y="209"/>
                          </a:lnTo>
                          <a:lnTo>
                            <a:pt x="110" y="211"/>
                          </a:lnTo>
                          <a:lnTo>
                            <a:pt x="110" y="212"/>
                          </a:lnTo>
                          <a:lnTo>
                            <a:pt x="111" y="212"/>
                          </a:lnTo>
                          <a:lnTo>
                            <a:pt x="111" y="210"/>
                          </a:lnTo>
                          <a:lnTo>
                            <a:pt x="111" y="211"/>
                          </a:lnTo>
                          <a:lnTo>
                            <a:pt x="112" y="211"/>
                          </a:lnTo>
                          <a:lnTo>
                            <a:pt x="112" y="211"/>
                          </a:lnTo>
                          <a:lnTo>
                            <a:pt x="113" y="210"/>
                          </a:lnTo>
                          <a:lnTo>
                            <a:pt x="113" y="209"/>
                          </a:lnTo>
                          <a:lnTo>
                            <a:pt x="114" y="209"/>
                          </a:lnTo>
                          <a:lnTo>
                            <a:pt x="114" y="209"/>
                          </a:lnTo>
                          <a:lnTo>
                            <a:pt x="114" y="207"/>
                          </a:lnTo>
                          <a:lnTo>
                            <a:pt x="115" y="205"/>
                          </a:lnTo>
                          <a:lnTo>
                            <a:pt x="115" y="206"/>
                          </a:lnTo>
                          <a:lnTo>
                            <a:pt x="116" y="206"/>
                          </a:lnTo>
                          <a:lnTo>
                            <a:pt x="116" y="210"/>
                          </a:lnTo>
                          <a:lnTo>
                            <a:pt x="116" y="209"/>
                          </a:lnTo>
                          <a:lnTo>
                            <a:pt x="117" y="205"/>
                          </a:lnTo>
                          <a:lnTo>
                            <a:pt x="117" y="205"/>
                          </a:lnTo>
                          <a:lnTo>
                            <a:pt x="118" y="206"/>
                          </a:lnTo>
                          <a:lnTo>
                            <a:pt x="118" y="207"/>
                          </a:lnTo>
                          <a:lnTo>
                            <a:pt x="119" y="205"/>
                          </a:lnTo>
                          <a:lnTo>
                            <a:pt x="119" y="210"/>
                          </a:lnTo>
                          <a:lnTo>
                            <a:pt x="119" y="212"/>
                          </a:lnTo>
                          <a:lnTo>
                            <a:pt x="120" y="210"/>
                          </a:lnTo>
                          <a:lnTo>
                            <a:pt x="120" y="211"/>
                          </a:lnTo>
                          <a:lnTo>
                            <a:pt x="121" y="211"/>
                          </a:lnTo>
                          <a:lnTo>
                            <a:pt x="121" y="208"/>
                          </a:lnTo>
                          <a:lnTo>
                            <a:pt x="121" y="209"/>
                          </a:lnTo>
                          <a:lnTo>
                            <a:pt x="122" y="209"/>
                          </a:lnTo>
                          <a:lnTo>
                            <a:pt x="122" y="213"/>
                          </a:lnTo>
                          <a:lnTo>
                            <a:pt x="123" y="212"/>
                          </a:lnTo>
                          <a:lnTo>
                            <a:pt x="123" y="213"/>
                          </a:lnTo>
                          <a:lnTo>
                            <a:pt x="124" y="213"/>
                          </a:lnTo>
                          <a:lnTo>
                            <a:pt x="124" y="211"/>
                          </a:lnTo>
                          <a:lnTo>
                            <a:pt x="124" y="210"/>
                          </a:lnTo>
                          <a:lnTo>
                            <a:pt x="125" y="211"/>
                          </a:lnTo>
                          <a:lnTo>
                            <a:pt x="125" y="211"/>
                          </a:lnTo>
                          <a:lnTo>
                            <a:pt x="126" y="211"/>
                          </a:lnTo>
                          <a:lnTo>
                            <a:pt x="126" y="213"/>
                          </a:lnTo>
                          <a:lnTo>
                            <a:pt x="126" y="211"/>
                          </a:lnTo>
                          <a:lnTo>
                            <a:pt x="127" y="211"/>
                          </a:lnTo>
                          <a:lnTo>
                            <a:pt x="127" y="212"/>
                          </a:lnTo>
                          <a:lnTo>
                            <a:pt x="128" y="210"/>
                          </a:lnTo>
                          <a:lnTo>
                            <a:pt x="128" y="212"/>
                          </a:lnTo>
                          <a:lnTo>
                            <a:pt x="129" y="210"/>
                          </a:lnTo>
                          <a:lnTo>
                            <a:pt x="129" y="211"/>
                          </a:lnTo>
                          <a:lnTo>
                            <a:pt x="129" y="209"/>
                          </a:lnTo>
                          <a:lnTo>
                            <a:pt x="130" y="212"/>
                          </a:lnTo>
                          <a:lnTo>
                            <a:pt x="130" y="210"/>
                          </a:lnTo>
                          <a:lnTo>
                            <a:pt x="131" y="211"/>
                          </a:lnTo>
                          <a:lnTo>
                            <a:pt x="131" y="209"/>
                          </a:lnTo>
                          <a:lnTo>
                            <a:pt x="131" y="211"/>
                          </a:lnTo>
                          <a:lnTo>
                            <a:pt x="132" y="211"/>
                          </a:lnTo>
                          <a:lnTo>
                            <a:pt x="132" y="211"/>
                          </a:lnTo>
                          <a:lnTo>
                            <a:pt x="133" y="212"/>
                          </a:lnTo>
                          <a:lnTo>
                            <a:pt x="133" y="213"/>
                          </a:lnTo>
                          <a:lnTo>
                            <a:pt x="134" y="213"/>
                          </a:lnTo>
                          <a:lnTo>
                            <a:pt x="134" y="210"/>
                          </a:lnTo>
                          <a:lnTo>
                            <a:pt x="134" y="212"/>
                          </a:lnTo>
                          <a:lnTo>
                            <a:pt x="135" y="210"/>
                          </a:lnTo>
                          <a:lnTo>
                            <a:pt x="135" y="213"/>
                          </a:lnTo>
                          <a:lnTo>
                            <a:pt x="136" y="212"/>
                          </a:lnTo>
                          <a:lnTo>
                            <a:pt x="136" y="213"/>
                          </a:lnTo>
                          <a:lnTo>
                            <a:pt x="136" y="213"/>
                          </a:lnTo>
                          <a:lnTo>
                            <a:pt x="137" y="212"/>
                          </a:lnTo>
                          <a:lnTo>
                            <a:pt x="137" y="213"/>
                          </a:lnTo>
                          <a:lnTo>
                            <a:pt x="138" y="217"/>
                          </a:lnTo>
                          <a:lnTo>
                            <a:pt x="138" y="215"/>
                          </a:lnTo>
                          <a:lnTo>
                            <a:pt x="139" y="215"/>
                          </a:lnTo>
                          <a:lnTo>
                            <a:pt x="139" y="215"/>
                          </a:lnTo>
                          <a:lnTo>
                            <a:pt x="139" y="212"/>
                          </a:lnTo>
                          <a:lnTo>
                            <a:pt x="140" y="212"/>
                          </a:lnTo>
                          <a:lnTo>
                            <a:pt x="140" y="213"/>
                          </a:lnTo>
                          <a:lnTo>
                            <a:pt x="141" y="214"/>
                          </a:lnTo>
                          <a:lnTo>
                            <a:pt x="141" y="213"/>
                          </a:lnTo>
                          <a:lnTo>
                            <a:pt x="141" y="214"/>
                          </a:lnTo>
                          <a:lnTo>
                            <a:pt x="142" y="211"/>
                          </a:lnTo>
                          <a:lnTo>
                            <a:pt x="142" y="213"/>
                          </a:lnTo>
                          <a:lnTo>
                            <a:pt x="143" y="213"/>
                          </a:lnTo>
                          <a:lnTo>
                            <a:pt x="143" y="213"/>
                          </a:lnTo>
                          <a:lnTo>
                            <a:pt x="144" y="212"/>
                          </a:lnTo>
                          <a:lnTo>
                            <a:pt x="144" y="214"/>
                          </a:lnTo>
                          <a:lnTo>
                            <a:pt x="144" y="213"/>
                          </a:lnTo>
                          <a:lnTo>
                            <a:pt x="145" y="208"/>
                          </a:lnTo>
                          <a:lnTo>
                            <a:pt x="145" y="209"/>
                          </a:lnTo>
                          <a:lnTo>
                            <a:pt x="146" y="205"/>
                          </a:lnTo>
                          <a:lnTo>
                            <a:pt x="146" y="209"/>
                          </a:lnTo>
                          <a:lnTo>
                            <a:pt x="146" y="205"/>
                          </a:lnTo>
                          <a:lnTo>
                            <a:pt x="147" y="207"/>
                          </a:lnTo>
                          <a:lnTo>
                            <a:pt x="147" y="208"/>
                          </a:lnTo>
                          <a:lnTo>
                            <a:pt x="148" y="210"/>
                          </a:lnTo>
                          <a:lnTo>
                            <a:pt x="148" y="207"/>
                          </a:lnTo>
                          <a:lnTo>
                            <a:pt x="149" y="208"/>
                          </a:lnTo>
                          <a:lnTo>
                            <a:pt x="149" y="210"/>
                          </a:lnTo>
                          <a:lnTo>
                            <a:pt x="149" y="208"/>
                          </a:lnTo>
                          <a:lnTo>
                            <a:pt x="150" y="211"/>
                          </a:lnTo>
                          <a:lnTo>
                            <a:pt x="150" y="210"/>
                          </a:lnTo>
                          <a:lnTo>
                            <a:pt x="151" y="212"/>
                          </a:lnTo>
                          <a:lnTo>
                            <a:pt x="151" y="212"/>
                          </a:lnTo>
                          <a:lnTo>
                            <a:pt x="151" y="212"/>
                          </a:lnTo>
                          <a:lnTo>
                            <a:pt x="152" y="211"/>
                          </a:lnTo>
                          <a:lnTo>
                            <a:pt x="152" y="213"/>
                          </a:lnTo>
                          <a:lnTo>
                            <a:pt x="153" y="214"/>
                          </a:lnTo>
                          <a:lnTo>
                            <a:pt x="153" y="215"/>
                          </a:lnTo>
                          <a:lnTo>
                            <a:pt x="154" y="213"/>
                          </a:lnTo>
                          <a:lnTo>
                            <a:pt x="154" y="212"/>
                          </a:lnTo>
                          <a:lnTo>
                            <a:pt x="154" y="210"/>
                          </a:lnTo>
                          <a:lnTo>
                            <a:pt x="155" y="210"/>
                          </a:lnTo>
                          <a:lnTo>
                            <a:pt x="155" y="210"/>
                          </a:lnTo>
                          <a:lnTo>
                            <a:pt x="156" y="210"/>
                          </a:lnTo>
                          <a:lnTo>
                            <a:pt x="156" y="208"/>
                          </a:lnTo>
                          <a:lnTo>
                            <a:pt x="156" y="210"/>
                          </a:lnTo>
                          <a:lnTo>
                            <a:pt x="157" y="209"/>
                          </a:lnTo>
                          <a:lnTo>
                            <a:pt x="157" y="208"/>
                          </a:lnTo>
                          <a:lnTo>
                            <a:pt x="158" y="208"/>
                          </a:lnTo>
                          <a:lnTo>
                            <a:pt x="158" y="211"/>
                          </a:lnTo>
                          <a:lnTo>
                            <a:pt x="159" y="210"/>
                          </a:lnTo>
                          <a:lnTo>
                            <a:pt x="159" y="209"/>
                          </a:lnTo>
                          <a:lnTo>
                            <a:pt x="159" y="211"/>
                          </a:lnTo>
                          <a:lnTo>
                            <a:pt x="160" y="211"/>
                          </a:lnTo>
                          <a:lnTo>
                            <a:pt x="160" y="208"/>
                          </a:lnTo>
                          <a:lnTo>
                            <a:pt x="161" y="211"/>
                          </a:lnTo>
                          <a:lnTo>
                            <a:pt x="161" y="208"/>
                          </a:lnTo>
                          <a:lnTo>
                            <a:pt x="161" y="208"/>
                          </a:lnTo>
                          <a:lnTo>
                            <a:pt x="162" y="210"/>
                          </a:lnTo>
                          <a:lnTo>
                            <a:pt x="162" y="211"/>
                          </a:lnTo>
                          <a:lnTo>
                            <a:pt x="163" y="210"/>
                          </a:lnTo>
                          <a:lnTo>
                            <a:pt x="163" y="208"/>
                          </a:lnTo>
                          <a:lnTo>
                            <a:pt x="164" y="208"/>
                          </a:lnTo>
                          <a:lnTo>
                            <a:pt x="164" y="210"/>
                          </a:lnTo>
                          <a:lnTo>
                            <a:pt x="164" y="210"/>
                          </a:lnTo>
                          <a:lnTo>
                            <a:pt x="165" y="209"/>
                          </a:lnTo>
                          <a:lnTo>
                            <a:pt x="165" y="208"/>
                          </a:lnTo>
                          <a:lnTo>
                            <a:pt x="166" y="206"/>
                          </a:lnTo>
                          <a:lnTo>
                            <a:pt x="166" y="207"/>
                          </a:lnTo>
                          <a:lnTo>
                            <a:pt x="166" y="207"/>
                          </a:lnTo>
                          <a:lnTo>
                            <a:pt x="167" y="205"/>
                          </a:lnTo>
                          <a:lnTo>
                            <a:pt x="167" y="207"/>
                          </a:lnTo>
                          <a:lnTo>
                            <a:pt x="168" y="210"/>
                          </a:lnTo>
                          <a:lnTo>
                            <a:pt x="168" y="208"/>
                          </a:lnTo>
                          <a:lnTo>
                            <a:pt x="169" y="209"/>
                          </a:lnTo>
                          <a:lnTo>
                            <a:pt x="169" y="204"/>
                          </a:lnTo>
                          <a:lnTo>
                            <a:pt x="169" y="206"/>
                          </a:lnTo>
                          <a:lnTo>
                            <a:pt x="170" y="205"/>
                          </a:lnTo>
                          <a:lnTo>
                            <a:pt x="170" y="205"/>
                          </a:lnTo>
                          <a:lnTo>
                            <a:pt x="171" y="202"/>
                          </a:lnTo>
                          <a:lnTo>
                            <a:pt x="171" y="204"/>
                          </a:lnTo>
                          <a:lnTo>
                            <a:pt x="171" y="204"/>
                          </a:lnTo>
                          <a:lnTo>
                            <a:pt x="172" y="204"/>
                          </a:lnTo>
                          <a:lnTo>
                            <a:pt x="172" y="203"/>
                          </a:lnTo>
                          <a:lnTo>
                            <a:pt x="173" y="205"/>
                          </a:lnTo>
                          <a:lnTo>
                            <a:pt x="173" y="206"/>
                          </a:lnTo>
                          <a:lnTo>
                            <a:pt x="174" y="207"/>
                          </a:lnTo>
                          <a:lnTo>
                            <a:pt x="174" y="207"/>
                          </a:lnTo>
                          <a:lnTo>
                            <a:pt x="174" y="206"/>
                          </a:lnTo>
                          <a:lnTo>
                            <a:pt x="175" y="206"/>
                          </a:lnTo>
                          <a:lnTo>
                            <a:pt x="175" y="205"/>
                          </a:lnTo>
                          <a:lnTo>
                            <a:pt x="176" y="204"/>
                          </a:lnTo>
                          <a:lnTo>
                            <a:pt x="176" y="204"/>
                          </a:lnTo>
                          <a:lnTo>
                            <a:pt x="176" y="203"/>
                          </a:lnTo>
                          <a:lnTo>
                            <a:pt x="177" y="206"/>
                          </a:lnTo>
                          <a:lnTo>
                            <a:pt x="177" y="207"/>
                          </a:lnTo>
                          <a:lnTo>
                            <a:pt x="178" y="207"/>
                          </a:lnTo>
                          <a:lnTo>
                            <a:pt x="178" y="206"/>
                          </a:lnTo>
                          <a:lnTo>
                            <a:pt x="179" y="207"/>
                          </a:lnTo>
                          <a:lnTo>
                            <a:pt x="179" y="204"/>
                          </a:lnTo>
                          <a:lnTo>
                            <a:pt x="179" y="208"/>
                          </a:lnTo>
                          <a:lnTo>
                            <a:pt x="180" y="207"/>
                          </a:lnTo>
                          <a:lnTo>
                            <a:pt x="180" y="204"/>
                          </a:lnTo>
                          <a:lnTo>
                            <a:pt x="181" y="207"/>
                          </a:lnTo>
                          <a:lnTo>
                            <a:pt x="181" y="205"/>
                          </a:lnTo>
                          <a:lnTo>
                            <a:pt x="181" y="206"/>
                          </a:lnTo>
                          <a:lnTo>
                            <a:pt x="182" y="204"/>
                          </a:lnTo>
                          <a:lnTo>
                            <a:pt x="182" y="205"/>
                          </a:lnTo>
                          <a:lnTo>
                            <a:pt x="183" y="204"/>
                          </a:lnTo>
                          <a:lnTo>
                            <a:pt x="183" y="204"/>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02" name="Freeform 183">
                      <a:extLst>
                        <a:ext uri="{FF2B5EF4-FFF2-40B4-BE49-F238E27FC236}">
                          <a16:creationId xmlns:a16="http://schemas.microsoft.com/office/drawing/2014/main" id="{DCE363D7-4F7E-4885-A037-CC44C7E96E8F}"/>
                        </a:ext>
                      </a:extLst>
                    </p:cNvPr>
                    <p:cNvSpPr>
                      <a:spLocks/>
                    </p:cNvSpPr>
                    <p:nvPr/>
                  </p:nvSpPr>
                  <p:spPr bwMode="auto">
                    <a:xfrm flipV="1">
                      <a:off x="7018338" y="9864725"/>
                      <a:ext cx="71438" cy="53975"/>
                    </a:xfrm>
                    <a:custGeom>
                      <a:avLst/>
                      <a:gdLst>
                        <a:gd name="T0" fmla="*/ 0 w 48"/>
                        <a:gd name="T1" fmla="*/ 23 h 41"/>
                        <a:gd name="T2" fmla="*/ 1 w 48"/>
                        <a:gd name="T3" fmla="*/ 27 h 41"/>
                        <a:gd name="T4" fmla="*/ 2 w 48"/>
                        <a:gd name="T5" fmla="*/ 25 h 41"/>
                        <a:gd name="T6" fmla="*/ 2 w 48"/>
                        <a:gd name="T7" fmla="*/ 27 h 41"/>
                        <a:gd name="T8" fmla="*/ 3 w 48"/>
                        <a:gd name="T9" fmla="*/ 25 h 41"/>
                        <a:gd name="T10" fmla="*/ 4 w 48"/>
                        <a:gd name="T11" fmla="*/ 28 h 41"/>
                        <a:gd name="T12" fmla="*/ 5 w 48"/>
                        <a:gd name="T13" fmla="*/ 33 h 41"/>
                        <a:gd name="T14" fmla="*/ 6 w 48"/>
                        <a:gd name="T15" fmla="*/ 35 h 41"/>
                        <a:gd name="T16" fmla="*/ 7 w 48"/>
                        <a:gd name="T17" fmla="*/ 36 h 41"/>
                        <a:gd name="T18" fmla="*/ 7 w 48"/>
                        <a:gd name="T19" fmla="*/ 37 h 41"/>
                        <a:gd name="T20" fmla="*/ 8 w 48"/>
                        <a:gd name="T21" fmla="*/ 35 h 41"/>
                        <a:gd name="T22" fmla="*/ 9 w 48"/>
                        <a:gd name="T23" fmla="*/ 33 h 41"/>
                        <a:gd name="T24" fmla="*/ 10 w 48"/>
                        <a:gd name="T25" fmla="*/ 32 h 41"/>
                        <a:gd name="T26" fmla="*/ 11 w 48"/>
                        <a:gd name="T27" fmla="*/ 31 h 41"/>
                        <a:gd name="T28" fmla="*/ 12 w 48"/>
                        <a:gd name="T29" fmla="*/ 30 h 41"/>
                        <a:gd name="T30" fmla="*/ 12 w 48"/>
                        <a:gd name="T31" fmla="*/ 30 h 41"/>
                        <a:gd name="T32" fmla="*/ 13 w 48"/>
                        <a:gd name="T33" fmla="*/ 31 h 41"/>
                        <a:gd name="T34" fmla="*/ 14 w 48"/>
                        <a:gd name="T35" fmla="*/ 36 h 41"/>
                        <a:gd name="T36" fmla="*/ 15 w 48"/>
                        <a:gd name="T37" fmla="*/ 38 h 41"/>
                        <a:gd name="T38" fmla="*/ 16 w 48"/>
                        <a:gd name="T39" fmla="*/ 34 h 41"/>
                        <a:gd name="T40" fmla="*/ 17 w 48"/>
                        <a:gd name="T41" fmla="*/ 36 h 41"/>
                        <a:gd name="T42" fmla="*/ 17 w 48"/>
                        <a:gd name="T43" fmla="*/ 40 h 41"/>
                        <a:gd name="T44" fmla="*/ 18 w 48"/>
                        <a:gd name="T45" fmla="*/ 38 h 41"/>
                        <a:gd name="T46" fmla="*/ 19 w 48"/>
                        <a:gd name="T47" fmla="*/ 39 h 41"/>
                        <a:gd name="T48" fmla="*/ 20 w 48"/>
                        <a:gd name="T49" fmla="*/ 38 h 41"/>
                        <a:gd name="T50" fmla="*/ 21 w 48"/>
                        <a:gd name="T51" fmla="*/ 38 h 41"/>
                        <a:gd name="T52" fmla="*/ 22 w 48"/>
                        <a:gd name="T53" fmla="*/ 35 h 41"/>
                        <a:gd name="T54" fmla="*/ 22 w 48"/>
                        <a:gd name="T55" fmla="*/ 32 h 41"/>
                        <a:gd name="T56" fmla="*/ 23 w 48"/>
                        <a:gd name="T57" fmla="*/ 29 h 41"/>
                        <a:gd name="T58" fmla="*/ 24 w 48"/>
                        <a:gd name="T59" fmla="*/ 27 h 41"/>
                        <a:gd name="T60" fmla="*/ 25 w 48"/>
                        <a:gd name="T61" fmla="*/ 28 h 41"/>
                        <a:gd name="T62" fmla="*/ 26 w 48"/>
                        <a:gd name="T63" fmla="*/ 23 h 41"/>
                        <a:gd name="T64" fmla="*/ 27 w 48"/>
                        <a:gd name="T65" fmla="*/ 24 h 41"/>
                        <a:gd name="T66" fmla="*/ 27 w 48"/>
                        <a:gd name="T67" fmla="*/ 21 h 41"/>
                        <a:gd name="T68" fmla="*/ 28 w 48"/>
                        <a:gd name="T69" fmla="*/ 21 h 41"/>
                        <a:gd name="T70" fmla="*/ 29 w 48"/>
                        <a:gd name="T71" fmla="*/ 18 h 41"/>
                        <a:gd name="T72" fmla="*/ 30 w 48"/>
                        <a:gd name="T73" fmla="*/ 18 h 41"/>
                        <a:gd name="T74" fmla="*/ 31 w 48"/>
                        <a:gd name="T75" fmla="*/ 18 h 41"/>
                        <a:gd name="T76" fmla="*/ 32 w 48"/>
                        <a:gd name="T77" fmla="*/ 18 h 41"/>
                        <a:gd name="T78" fmla="*/ 32 w 48"/>
                        <a:gd name="T79" fmla="*/ 19 h 41"/>
                        <a:gd name="T80" fmla="*/ 33 w 48"/>
                        <a:gd name="T81" fmla="*/ 17 h 41"/>
                        <a:gd name="T82" fmla="*/ 34 w 48"/>
                        <a:gd name="T83" fmla="*/ 18 h 41"/>
                        <a:gd name="T84" fmla="*/ 35 w 48"/>
                        <a:gd name="T85" fmla="*/ 18 h 41"/>
                        <a:gd name="T86" fmla="*/ 36 w 48"/>
                        <a:gd name="T87" fmla="*/ 18 h 41"/>
                        <a:gd name="T88" fmla="*/ 37 w 48"/>
                        <a:gd name="T89" fmla="*/ 16 h 41"/>
                        <a:gd name="T90" fmla="*/ 37 w 48"/>
                        <a:gd name="T91" fmla="*/ 16 h 41"/>
                        <a:gd name="T92" fmla="*/ 38 w 48"/>
                        <a:gd name="T93" fmla="*/ 15 h 41"/>
                        <a:gd name="T94" fmla="*/ 39 w 48"/>
                        <a:gd name="T95" fmla="*/ 13 h 41"/>
                        <a:gd name="T96" fmla="*/ 40 w 48"/>
                        <a:gd name="T97" fmla="*/ 11 h 41"/>
                        <a:gd name="T98" fmla="*/ 41 w 48"/>
                        <a:gd name="T99" fmla="*/ 13 h 41"/>
                        <a:gd name="T100" fmla="*/ 42 w 48"/>
                        <a:gd name="T101" fmla="*/ 12 h 41"/>
                        <a:gd name="T102" fmla="*/ 42 w 48"/>
                        <a:gd name="T103" fmla="*/ 12 h 41"/>
                        <a:gd name="T104" fmla="*/ 43 w 48"/>
                        <a:gd name="T105" fmla="*/ 8 h 41"/>
                        <a:gd name="T106" fmla="*/ 44 w 48"/>
                        <a:gd name="T107" fmla="*/ 10 h 41"/>
                        <a:gd name="T108" fmla="*/ 45 w 48"/>
                        <a:gd name="T109" fmla="*/ 12 h 41"/>
                        <a:gd name="T110" fmla="*/ 46 w 48"/>
                        <a:gd name="T111" fmla="*/ 11 h 41"/>
                        <a:gd name="T112" fmla="*/ 47 w 48"/>
                        <a:gd name="T113" fmla="*/ 9 h 41"/>
                        <a:gd name="T114" fmla="*/ 47 w 48"/>
                        <a:gd name="T115" fmla="*/ 18 h 41"/>
                        <a:gd name="T116" fmla="*/ 48 w 48"/>
                        <a:gd name="T11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41">
                          <a:moveTo>
                            <a:pt x="0" y="23"/>
                          </a:moveTo>
                          <a:lnTo>
                            <a:pt x="0" y="23"/>
                          </a:lnTo>
                          <a:lnTo>
                            <a:pt x="0" y="24"/>
                          </a:lnTo>
                          <a:lnTo>
                            <a:pt x="1" y="27"/>
                          </a:lnTo>
                          <a:lnTo>
                            <a:pt x="1" y="26"/>
                          </a:lnTo>
                          <a:lnTo>
                            <a:pt x="2" y="25"/>
                          </a:lnTo>
                          <a:lnTo>
                            <a:pt x="2" y="29"/>
                          </a:lnTo>
                          <a:lnTo>
                            <a:pt x="2" y="27"/>
                          </a:lnTo>
                          <a:lnTo>
                            <a:pt x="3" y="28"/>
                          </a:lnTo>
                          <a:lnTo>
                            <a:pt x="3" y="25"/>
                          </a:lnTo>
                          <a:lnTo>
                            <a:pt x="4" y="31"/>
                          </a:lnTo>
                          <a:lnTo>
                            <a:pt x="4" y="28"/>
                          </a:lnTo>
                          <a:lnTo>
                            <a:pt x="5" y="31"/>
                          </a:lnTo>
                          <a:lnTo>
                            <a:pt x="5" y="33"/>
                          </a:lnTo>
                          <a:lnTo>
                            <a:pt x="5" y="36"/>
                          </a:lnTo>
                          <a:lnTo>
                            <a:pt x="6" y="35"/>
                          </a:lnTo>
                          <a:lnTo>
                            <a:pt x="6" y="38"/>
                          </a:lnTo>
                          <a:lnTo>
                            <a:pt x="7" y="36"/>
                          </a:lnTo>
                          <a:lnTo>
                            <a:pt x="7" y="36"/>
                          </a:lnTo>
                          <a:lnTo>
                            <a:pt x="7" y="37"/>
                          </a:lnTo>
                          <a:lnTo>
                            <a:pt x="8" y="36"/>
                          </a:lnTo>
                          <a:lnTo>
                            <a:pt x="8" y="35"/>
                          </a:lnTo>
                          <a:lnTo>
                            <a:pt x="9" y="32"/>
                          </a:lnTo>
                          <a:lnTo>
                            <a:pt x="9" y="33"/>
                          </a:lnTo>
                          <a:lnTo>
                            <a:pt x="10" y="32"/>
                          </a:lnTo>
                          <a:lnTo>
                            <a:pt x="10" y="32"/>
                          </a:lnTo>
                          <a:lnTo>
                            <a:pt x="10" y="32"/>
                          </a:lnTo>
                          <a:lnTo>
                            <a:pt x="11" y="31"/>
                          </a:lnTo>
                          <a:lnTo>
                            <a:pt x="11" y="30"/>
                          </a:lnTo>
                          <a:lnTo>
                            <a:pt x="12" y="30"/>
                          </a:lnTo>
                          <a:lnTo>
                            <a:pt x="12" y="29"/>
                          </a:lnTo>
                          <a:lnTo>
                            <a:pt x="12" y="30"/>
                          </a:lnTo>
                          <a:lnTo>
                            <a:pt x="13" y="31"/>
                          </a:lnTo>
                          <a:lnTo>
                            <a:pt x="13" y="31"/>
                          </a:lnTo>
                          <a:lnTo>
                            <a:pt x="14" y="36"/>
                          </a:lnTo>
                          <a:lnTo>
                            <a:pt x="14" y="36"/>
                          </a:lnTo>
                          <a:lnTo>
                            <a:pt x="15" y="38"/>
                          </a:lnTo>
                          <a:lnTo>
                            <a:pt x="15" y="38"/>
                          </a:lnTo>
                          <a:lnTo>
                            <a:pt x="15" y="37"/>
                          </a:lnTo>
                          <a:lnTo>
                            <a:pt x="16" y="34"/>
                          </a:lnTo>
                          <a:lnTo>
                            <a:pt x="16" y="33"/>
                          </a:lnTo>
                          <a:lnTo>
                            <a:pt x="17" y="36"/>
                          </a:lnTo>
                          <a:lnTo>
                            <a:pt x="17" y="38"/>
                          </a:lnTo>
                          <a:lnTo>
                            <a:pt x="17" y="40"/>
                          </a:lnTo>
                          <a:lnTo>
                            <a:pt x="18" y="38"/>
                          </a:lnTo>
                          <a:lnTo>
                            <a:pt x="18" y="38"/>
                          </a:lnTo>
                          <a:lnTo>
                            <a:pt x="19" y="41"/>
                          </a:lnTo>
                          <a:lnTo>
                            <a:pt x="19" y="39"/>
                          </a:lnTo>
                          <a:lnTo>
                            <a:pt x="20" y="37"/>
                          </a:lnTo>
                          <a:lnTo>
                            <a:pt x="20" y="38"/>
                          </a:lnTo>
                          <a:lnTo>
                            <a:pt x="20" y="40"/>
                          </a:lnTo>
                          <a:lnTo>
                            <a:pt x="21" y="38"/>
                          </a:lnTo>
                          <a:lnTo>
                            <a:pt x="21" y="39"/>
                          </a:lnTo>
                          <a:lnTo>
                            <a:pt x="22" y="35"/>
                          </a:lnTo>
                          <a:lnTo>
                            <a:pt x="22" y="33"/>
                          </a:lnTo>
                          <a:lnTo>
                            <a:pt x="22" y="32"/>
                          </a:lnTo>
                          <a:lnTo>
                            <a:pt x="23" y="32"/>
                          </a:lnTo>
                          <a:lnTo>
                            <a:pt x="23" y="29"/>
                          </a:lnTo>
                          <a:lnTo>
                            <a:pt x="24" y="29"/>
                          </a:lnTo>
                          <a:lnTo>
                            <a:pt x="24" y="27"/>
                          </a:lnTo>
                          <a:lnTo>
                            <a:pt x="25" y="28"/>
                          </a:lnTo>
                          <a:lnTo>
                            <a:pt x="25" y="28"/>
                          </a:lnTo>
                          <a:lnTo>
                            <a:pt x="25" y="26"/>
                          </a:lnTo>
                          <a:lnTo>
                            <a:pt x="26" y="23"/>
                          </a:lnTo>
                          <a:lnTo>
                            <a:pt x="26" y="23"/>
                          </a:lnTo>
                          <a:lnTo>
                            <a:pt x="27" y="24"/>
                          </a:lnTo>
                          <a:lnTo>
                            <a:pt x="27" y="23"/>
                          </a:lnTo>
                          <a:lnTo>
                            <a:pt x="27" y="21"/>
                          </a:lnTo>
                          <a:lnTo>
                            <a:pt x="28" y="18"/>
                          </a:lnTo>
                          <a:lnTo>
                            <a:pt x="28" y="21"/>
                          </a:lnTo>
                          <a:lnTo>
                            <a:pt x="29" y="18"/>
                          </a:lnTo>
                          <a:lnTo>
                            <a:pt x="29" y="18"/>
                          </a:lnTo>
                          <a:lnTo>
                            <a:pt x="30" y="19"/>
                          </a:lnTo>
                          <a:lnTo>
                            <a:pt x="30" y="18"/>
                          </a:lnTo>
                          <a:lnTo>
                            <a:pt x="30" y="16"/>
                          </a:lnTo>
                          <a:lnTo>
                            <a:pt x="31" y="18"/>
                          </a:lnTo>
                          <a:lnTo>
                            <a:pt x="31" y="16"/>
                          </a:lnTo>
                          <a:lnTo>
                            <a:pt x="32" y="18"/>
                          </a:lnTo>
                          <a:lnTo>
                            <a:pt x="32" y="20"/>
                          </a:lnTo>
                          <a:lnTo>
                            <a:pt x="32" y="19"/>
                          </a:lnTo>
                          <a:lnTo>
                            <a:pt x="33" y="18"/>
                          </a:lnTo>
                          <a:lnTo>
                            <a:pt x="33" y="17"/>
                          </a:lnTo>
                          <a:lnTo>
                            <a:pt x="34" y="17"/>
                          </a:lnTo>
                          <a:lnTo>
                            <a:pt x="34" y="18"/>
                          </a:lnTo>
                          <a:lnTo>
                            <a:pt x="35" y="18"/>
                          </a:lnTo>
                          <a:lnTo>
                            <a:pt x="35" y="18"/>
                          </a:lnTo>
                          <a:lnTo>
                            <a:pt x="35" y="15"/>
                          </a:lnTo>
                          <a:lnTo>
                            <a:pt x="36" y="18"/>
                          </a:lnTo>
                          <a:lnTo>
                            <a:pt x="36" y="17"/>
                          </a:lnTo>
                          <a:lnTo>
                            <a:pt x="37" y="16"/>
                          </a:lnTo>
                          <a:lnTo>
                            <a:pt x="37" y="17"/>
                          </a:lnTo>
                          <a:lnTo>
                            <a:pt x="37" y="16"/>
                          </a:lnTo>
                          <a:lnTo>
                            <a:pt x="38" y="18"/>
                          </a:lnTo>
                          <a:lnTo>
                            <a:pt x="38" y="15"/>
                          </a:lnTo>
                          <a:lnTo>
                            <a:pt x="39" y="13"/>
                          </a:lnTo>
                          <a:lnTo>
                            <a:pt x="39" y="13"/>
                          </a:lnTo>
                          <a:lnTo>
                            <a:pt x="40" y="15"/>
                          </a:lnTo>
                          <a:lnTo>
                            <a:pt x="40" y="11"/>
                          </a:lnTo>
                          <a:lnTo>
                            <a:pt x="40" y="11"/>
                          </a:lnTo>
                          <a:lnTo>
                            <a:pt x="41" y="13"/>
                          </a:lnTo>
                          <a:lnTo>
                            <a:pt x="41" y="13"/>
                          </a:lnTo>
                          <a:lnTo>
                            <a:pt x="42" y="12"/>
                          </a:lnTo>
                          <a:lnTo>
                            <a:pt x="42" y="11"/>
                          </a:lnTo>
                          <a:lnTo>
                            <a:pt x="42" y="12"/>
                          </a:lnTo>
                          <a:lnTo>
                            <a:pt x="43" y="7"/>
                          </a:lnTo>
                          <a:lnTo>
                            <a:pt x="43" y="8"/>
                          </a:lnTo>
                          <a:lnTo>
                            <a:pt x="44" y="8"/>
                          </a:lnTo>
                          <a:lnTo>
                            <a:pt x="44" y="10"/>
                          </a:lnTo>
                          <a:lnTo>
                            <a:pt x="45" y="12"/>
                          </a:lnTo>
                          <a:lnTo>
                            <a:pt x="45" y="12"/>
                          </a:lnTo>
                          <a:lnTo>
                            <a:pt x="45" y="12"/>
                          </a:lnTo>
                          <a:lnTo>
                            <a:pt x="46" y="11"/>
                          </a:lnTo>
                          <a:lnTo>
                            <a:pt x="46" y="9"/>
                          </a:lnTo>
                          <a:lnTo>
                            <a:pt x="47" y="9"/>
                          </a:lnTo>
                          <a:lnTo>
                            <a:pt x="47" y="16"/>
                          </a:lnTo>
                          <a:lnTo>
                            <a:pt x="47" y="18"/>
                          </a:lnTo>
                          <a:lnTo>
                            <a:pt x="48" y="17"/>
                          </a:lnTo>
                          <a:lnTo>
                            <a:pt x="48" y="0"/>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03" name="Line 184">
                      <a:extLst>
                        <a:ext uri="{FF2B5EF4-FFF2-40B4-BE49-F238E27FC236}">
                          <a16:creationId xmlns:a16="http://schemas.microsoft.com/office/drawing/2014/main" id="{EC5ECF46-7F6F-4DE7-A3DA-3CC47513F8BA}"/>
                        </a:ext>
                      </a:extLst>
                    </p:cNvPr>
                    <p:cNvSpPr>
                      <a:spLocks noChangeShapeType="1"/>
                    </p:cNvSpPr>
                    <p:nvPr/>
                  </p:nvSpPr>
                  <p:spPr bwMode="auto">
                    <a:xfrm flipV="1">
                      <a:off x="7089775" y="7729538"/>
                      <a:ext cx="0" cy="2189163"/>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04" name="Line 185">
                      <a:extLst>
                        <a:ext uri="{FF2B5EF4-FFF2-40B4-BE49-F238E27FC236}">
                          <a16:creationId xmlns:a16="http://schemas.microsoft.com/office/drawing/2014/main" id="{9A6479AB-8C61-4408-AD16-C494E95F3264}"/>
                        </a:ext>
                      </a:extLst>
                    </p:cNvPr>
                    <p:cNvSpPr>
                      <a:spLocks noChangeShapeType="1"/>
                    </p:cNvSpPr>
                    <p:nvPr/>
                  </p:nvSpPr>
                  <p:spPr bwMode="auto">
                    <a:xfrm>
                      <a:off x="7091363" y="7729538"/>
                      <a:ext cx="0" cy="917575"/>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05" name="Freeform 186">
                      <a:extLst>
                        <a:ext uri="{FF2B5EF4-FFF2-40B4-BE49-F238E27FC236}">
                          <a16:creationId xmlns:a16="http://schemas.microsoft.com/office/drawing/2014/main" id="{15D8DE43-014E-4CFA-9B84-6E0151950776}"/>
                        </a:ext>
                      </a:extLst>
                    </p:cNvPr>
                    <p:cNvSpPr>
                      <a:spLocks/>
                    </p:cNvSpPr>
                    <p:nvPr/>
                  </p:nvSpPr>
                  <p:spPr bwMode="auto">
                    <a:xfrm flipV="1">
                      <a:off x="7091363" y="8647113"/>
                      <a:ext cx="3678238" cy="550863"/>
                    </a:xfrm>
                    <a:custGeom>
                      <a:avLst/>
                      <a:gdLst>
                        <a:gd name="T0" fmla="*/ 38 w 2499"/>
                        <a:gd name="T1" fmla="*/ 257 h 412"/>
                        <a:gd name="T2" fmla="*/ 77 w 2499"/>
                        <a:gd name="T3" fmla="*/ 286 h 412"/>
                        <a:gd name="T4" fmla="*/ 117 w 2499"/>
                        <a:gd name="T5" fmla="*/ 292 h 412"/>
                        <a:gd name="T6" fmla="*/ 156 w 2499"/>
                        <a:gd name="T7" fmla="*/ 290 h 412"/>
                        <a:gd name="T8" fmla="*/ 195 w 2499"/>
                        <a:gd name="T9" fmla="*/ 310 h 412"/>
                        <a:gd name="T10" fmla="*/ 234 w 2499"/>
                        <a:gd name="T11" fmla="*/ 309 h 412"/>
                        <a:gd name="T12" fmla="*/ 273 w 2499"/>
                        <a:gd name="T13" fmla="*/ 308 h 412"/>
                        <a:gd name="T14" fmla="*/ 312 w 2499"/>
                        <a:gd name="T15" fmla="*/ 305 h 412"/>
                        <a:gd name="T16" fmla="*/ 352 w 2499"/>
                        <a:gd name="T17" fmla="*/ 308 h 412"/>
                        <a:gd name="T18" fmla="*/ 391 w 2499"/>
                        <a:gd name="T19" fmla="*/ 314 h 412"/>
                        <a:gd name="T20" fmla="*/ 430 w 2499"/>
                        <a:gd name="T21" fmla="*/ 307 h 412"/>
                        <a:gd name="T22" fmla="*/ 469 w 2499"/>
                        <a:gd name="T23" fmla="*/ 309 h 412"/>
                        <a:gd name="T24" fmla="*/ 508 w 2499"/>
                        <a:gd name="T25" fmla="*/ 320 h 412"/>
                        <a:gd name="T26" fmla="*/ 547 w 2499"/>
                        <a:gd name="T27" fmla="*/ 316 h 412"/>
                        <a:gd name="T28" fmla="*/ 587 w 2499"/>
                        <a:gd name="T29" fmla="*/ 307 h 412"/>
                        <a:gd name="T30" fmla="*/ 626 w 2499"/>
                        <a:gd name="T31" fmla="*/ 317 h 412"/>
                        <a:gd name="T32" fmla="*/ 665 w 2499"/>
                        <a:gd name="T33" fmla="*/ 335 h 412"/>
                        <a:gd name="T34" fmla="*/ 704 w 2499"/>
                        <a:gd name="T35" fmla="*/ 319 h 412"/>
                        <a:gd name="T36" fmla="*/ 743 w 2499"/>
                        <a:gd name="T37" fmla="*/ 332 h 412"/>
                        <a:gd name="T38" fmla="*/ 783 w 2499"/>
                        <a:gd name="T39" fmla="*/ 317 h 412"/>
                        <a:gd name="T40" fmla="*/ 822 w 2499"/>
                        <a:gd name="T41" fmla="*/ 320 h 412"/>
                        <a:gd name="T42" fmla="*/ 861 w 2499"/>
                        <a:gd name="T43" fmla="*/ 323 h 412"/>
                        <a:gd name="T44" fmla="*/ 900 w 2499"/>
                        <a:gd name="T45" fmla="*/ 328 h 412"/>
                        <a:gd name="T46" fmla="*/ 939 w 2499"/>
                        <a:gd name="T47" fmla="*/ 336 h 412"/>
                        <a:gd name="T48" fmla="*/ 978 w 2499"/>
                        <a:gd name="T49" fmla="*/ 331 h 412"/>
                        <a:gd name="T50" fmla="*/ 1018 w 2499"/>
                        <a:gd name="T51" fmla="*/ 316 h 412"/>
                        <a:gd name="T52" fmla="*/ 1057 w 2499"/>
                        <a:gd name="T53" fmla="*/ 327 h 412"/>
                        <a:gd name="T54" fmla="*/ 1096 w 2499"/>
                        <a:gd name="T55" fmla="*/ 333 h 412"/>
                        <a:gd name="T56" fmla="*/ 1135 w 2499"/>
                        <a:gd name="T57" fmla="*/ 353 h 412"/>
                        <a:gd name="T58" fmla="*/ 1174 w 2499"/>
                        <a:gd name="T59" fmla="*/ 325 h 412"/>
                        <a:gd name="T60" fmla="*/ 1213 w 2499"/>
                        <a:gd name="T61" fmla="*/ 328 h 412"/>
                        <a:gd name="T62" fmla="*/ 1253 w 2499"/>
                        <a:gd name="T63" fmla="*/ 331 h 412"/>
                        <a:gd name="T64" fmla="*/ 1292 w 2499"/>
                        <a:gd name="T65" fmla="*/ 336 h 412"/>
                        <a:gd name="T66" fmla="*/ 1331 w 2499"/>
                        <a:gd name="T67" fmla="*/ 331 h 412"/>
                        <a:gd name="T68" fmla="*/ 1370 w 2499"/>
                        <a:gd name="T69" fmla="*/ 328 h 412"/>
                        <a:gd name="T70" fmla="*/ 1409 w 2499"/>
                        <a:gd name="T71" fmla="*/ 336 h 412"/>
                        <a:gd name="T72" fmla="*/ 1448 w 2499"/>
                        <a:gd name="T73" fmla="*/ 339 h 412"/>
                        <a:gd name="T74" fmla="*/ 1488 w 2499"/>
                        <a:gd name="T75" fmla="*/ 336 h 412"/>
                        <a:gd name="T76" fmla="*/ 1527 w 2499"/>
                        <a:gd name="T77" fmla="*/ 330 h 412"/>
                        <a:gd name="T78" fmla="*/ 1566 w 2499"/>
                        <a:gd name="T79" fmla="*/ 335 h 412"/>
                        <a:gd name="T80" fmla="*/ 1605 w 2499"/>
                        <a:gd name="T81" fmla="*/ 337 h 412"/>
                        <a:gd name="T82" fmla="*/ 1644 w 2499"/>
                        <a:gd name="T83" fmla="*/ 338 h 412"/>
                        <a:gd name="T84" fmla="*/ 1683 w 2499"/>
                        <a:gd name="T85" fmla="*/ 337 h 412"/>
                        <a:gd name="T86" fmla="*/ 1723 w 2499"/>
                        <a:gd name="T87" fmla="*/ 337 h 412"/>
                        <a:gd name="T88" fmla="*/ 1762 w 2499"/>
                        <a:gd name="T89" fmla="*/ 332 h 412"/>
                        <a:gd name="T90" fmla="*/ 1801 w 2499"/>
                        <a:gd name="T91" fmla="*/ 348 h 412"/>
                        <a:gd name="T92" fmla="*/ 1840 w 2499"/>
                        <a:gd name="T93" fmla="*/ 332 h 412"/>
                        <a:gd name="T94" fmla="*/ 1879 w 2499"/>
                        <a:gd name="T95" fmla="*/ 337 h 412"/>
                        <a:gd name="T96" fmla="*/ 1918 w 2499"/>
                        <a:gd name="T97" fmla="*/ 348 h 412"/>
                        <a:gd name="T98" fmla="*/ 1958 w 2499"/>
                        <a:gd name="T99" fmla="*/ 338 h 412"/>
                        <a:gd name="T100" fmla="*/ 1997 w 2499"/>
                        <a:gd name="T101" fmla="*/ 344 h 412"/>
                        <a:gd name="T102" fmla="*/ 2036 w 2499"/>
                        <a:gd name="T103" fmla="*/ 334 h 412"/>
                        <a:gd name="T104" fmla="*/ 2075 w 2499"/>
                        <a:gd name="T105" fmla="*/ 341 h 412"/>
                        <a:gd name="T106" fmla="*/ 2114 w 2499"/>
                        <a:gd name="T107" fmla="*/ 339 h 412"/>
                        <a:gd name="T108" fmla="*/ 2154 w 2499"/>
                        <a:gd name="T109" fmla="*/ 342 h 412"/>
                        <a:gd name="T110" fmla="*/ 2193 w 2499"/>
                        <a:gd name="T111" fmla="*/ 357 h 412"/>
                        <a:gd name="T112" fmla="*/ 2232 w 2499"/>
                        <a:gd name="T113" fmla="*/ 343 h 412"/>
                        <a:gd name="T114" fmla="*/ 2271 w 2499"/>
                        <a:gd name="T115" fmla="*/ 335 h 412"/>
                        <a:gd name="T116" fmla="*/ 2310 w 2499"/>
                        <a:gd name="T117" fmla="*/ 344 h 412"/>
                        <a:gd name="T118" fmla="*/ 2349 w 2499"/>
                        <a:gd name="T119" fmla="*/ 358 h 412"/>
                        <a:gd name="T120" fmla="*/ 2389 w 2499"/>
                        <a:gd name="T121" fmla="*/ 355 h 412"/>
                        <a:gd name="T122" fmla="*/ 2428 w 2499"/>
                        <a:gd name="T123" fmla="*/ 346 h 412"/>
                        <a:gd name="T124" fmla="*/ 2467 w 2499"/>
                        <a:gd name="T125" fmla="*/ 345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412">
                          <a:moveTo>
                            <a:pt x="0" y="412"/>
                          </a:moveTo>
                          <a:lnTo>
                            <a:pt x="0" y="52"/>
                          </a:lnTo>
                          <a:lnTo>
                            <a:pt x="0" y="2"/>
                          </a:lnTo>
                          <a:lnTo>
                            <a:pt x="1" y="0"/>
                          </a:lnTo>
                          <a:lnTo>
                            <a:pt x="1" y="14"/>
                          </a:lnTo>
                          <a:lnTo>
                            <a:pt x="2" y="28"/>
                          </a:lnTo>
                          <a:lnTo>
                            <a:pt x="2" y="36"/>
                          </a:lnTo>
                          <a:lnTo>
                            <a:pt x="2" y="46"/>
                          </a:lnTo>
                          <a:lnTo>
                            <a:pt x="3" y="54"/>
                          </a:lnTo>
                          <a:lnTo>
                            <a:pt x="3" y="58"/>
                          </a:lnTo>
                          <a:lnTo>
                            <a:pt x="4" y="66"/>
                          </a:lnTo>
                          <a:lnTo>
                            <a:pt x="4" y="72"/>
                          </a:lnTo>
                          <a:lnTo>
                            <a:pt x="5" y="79"/>
                          </a:lnTo>
                          <a:lnTo>
                            <a:pt x="5" y="80"/>
                          </a:lnTo>
                          <a:lnTo>
                            <a:pt x="5" y="83"/>
                          </a:lnTo>
                          <a:lnTo>
                            <a:pt x="6" y="88"/>
                          </a:lnTo>
                          <a:lnTo>
                            <a:pt x="6" y="95"/>
                          </a:lnTo>
                          <a:lnTo>
                            <a:pt x="7" y="101"/>
                          </a:lnTo>
                          <a:lnTo>
                            <a:pt x="7" y="107"/>
                          </a:lnTo>
                          <a:lnTo>
                            <a:pt x="7" y="112"/>
                          </a:lnTo>
                          <a:lnTo>
                            <a:pt x="8" y="116"/>
                          </a:lnTo>
                          <a:lnTo>
                            <a:pt x="8" y="122"/>
                          </a:lnTo>
                          <a:lnTo>
                            <a:pt x="9" y="128"/>
                          </a:lnTo>
                          <a:lnTo>
                            <a:pt x="9" y="123"/>
                          </a:lnTo>
                          <a:lnTo>
                            <a:pt x="10" y="134"/>
                          </a:lnTo>
                          <a:lnTo>
                            <a:pt x="10" y="137"/>
                          </a:lnTo>
                          <a:lnTo>
                            <a:pt x="10" y="145"/>
                          </a:lnTo>
                          <a:lnTo>
                            <a:pt x="11" y="148"/>
                          </a:lnTo>
                          <a:lnTo>
                            <a:pt x="11" y="148"/>
                          </a:lnTo>
                          <a:lnTo>
                            <a:pt x="12" y="151"/>
                          </a:lnTo>
                          <a:lnTo>
                            <a:pt x="12" y="153"/>
                          </a:lnTo>
                          <a:lnTo>
                            <a:pt x="12" y="159"/>
                          </a:lnTo>
                          <a:lnTo>
                            <a:pt x="13" y="161"/>
                          </a:lnTo>
                          <a:lnTo>
                            <a:pt x="13" y="163"/>
                          </a:lnTo>
                          <a:lnTo>
                            <a:pt x="14" y="168"/>
                          </a:lnTo>
                          <a:lnTo>
                            <a:pt x="14" y="171"/>
                          </a:lnTo>
                          <a:lnTo>
                            <a:pt x="15" y="170"/>
                          </a:lnTo>
                          <a:lnTo>
                            <a:pt x="15" y="171"/>
                          </a:lnTo>
                          <a:lnTo>
                            <a:pt x="15" y="175"/>
                          </a:lnTo>
                          <a:lnTo>
                            <a:pt x="16" y="176"/>
                          </a:lnTo>
                          <a:lnTo>
                            <a:pt x="16" y="181"/>
                          </a:lnTo>
                          <a:lnTo>
                            <a:pt x="17" y="178"/>
                          </a:lnTo>
                          <a:lnTo>
                            <a:pt x="17" y="178"/>
                          </a:lnTo>
                          <a:lnTo>
                            <a:pt x="17" y="181"/>
                          </a:lnTo>
                          <a:lnTo>
                            <a:pt x="18" y="182"/>
                          </a:lnTo>
                          <a:lnTo>
                            <a:pt x="18" y="182"/>
                          </a:lnTo>
                          <a:lnTo>
                            <a:pt x="19" y="184"/>
                          </a:lnTo>
                          <a:lnTo>
                            <a:pt x="19" y="190"/>
                          </a:lnTo>
                          <a:lnTo>
                            <a:pt x="20" y="192"/>
                          </a:lnTo>
                          <a:lnTo>
                            <a:pt x="20" y="194"/>
                          </a:lnTo>
                          <a:lnTo>
                            <a:pt x="20" y="195"/>
                          </a:lnTo>
                          <a:lnTo>
                            <a:pt x="21" y="197"/>
                          </a:lnTo>
                          <a:lnTo>
                            <a:pt x="21" y="197"/>
                          </a:lnTo>
                          <a:lnTo>
                            <a:pt x="22" y="199"/>
                          </a:lnTo>
                          <a:lnTo>
                            <a:pt x="22" y="200"/>
                          </a:lnTo>
                          <a:lnTo>
                            <a:pt x="22" y="206"/>
                          </a:lnTo>
                          <a:lnTo>
                            <a:pt x="23" y="207"/>
                          </a:lnTo>
                          <a:lnTo>
                            <a:pt x="23" y="210"/>
                          </a:lnTo>
                          <a:lnTo>
                            <a:pt x="24" y="210"/>
                          </a:lnTo>
                          <a:lnTo>
                            <a:pt x="24" y="215"/>
                          </a:lnTo>
                          <a:lnTo>
                            <a:pt x="25" y="218"/>
                          </a:lnTo>
                          <a:lnTo>
                            <a:pt x="25" y="218"/>
                          </a:lnTo>
                          <a:lnTo>
                            <a:pt x="25" y="221"/>
                          </a:lnTo>
                          <a:lnTo>
                            <a:pt x="26" y="224"/>
                          </a:lnTo>
                          <a:lnTo>
                            <a:pt x="26" y="225"/>
                          </a:lnTo>
                          <a:lnTo>
                            <a:pt x="27" y="226"/>
                          </a:lnTo>
                          <a:lnTo>
                            <a:pt x="27" y="229"/>
                          </a:lnTo>
                          <a:lnTo>
                            <a:pt x="27" y="228"/>
                          </a:lnTo>
                          <a:lnTo>
                            <a:pt x="28" y="226"/>
                          </a:lnTo>
                          <a:lnTo>
                            <a:pt x="28" y="228"/>
                          </a:lnTo>
                          <a:lnTo>
                            <a:pt x="29" y="227"/>
                          </a:lnTo>
                          <a:lnTo>
                            <a:pt x="29" y="229"/>
                          </a:lnTo>
                          <a:lnTo>
                            <a:pt x="30" y="226"/>
                          </a:lnTo>
                          <a:lnTo>
                            <a:pt x="30" y="231"/>
                          </a:lnTo>
                          <a:lnTo>
                            <a:pt x="30" y="232"/>
                          </a:lnTo>
                          <a:lnTo>
                            <a:pt x="31" y="231"/>
                          </a:lnTo>
                          <a:lnTo>
                            <a:pt x="31" y="234"/>
                          </a:lnTo>
                          <a:lnTo>
                            <a:pt x="32" y="236"/>
                          </a:lnTo>
                          <a:lnTo>
                            <a:pt x="32" y="235"/>
                          </a:lnTo>
                          <a:lnTo>
                            <a:pt x="32" y="237"/>
                          </a:lnTo>
                          <a:lnTo>
                            <a:pt x="33" y="243"/>
                          </a:lnTo>
                          <a:lnTo>
                            <a:pt x="33" y="244"/>
                          </a:lnTo>
                          <a:lnTo>
                            <a:pt x="34" y="242"/>
                          </a:lnTo>
                          <a:lnTo>
                            <a:pt x="34" y="242"/>
                          </a:lnTo>
                          <a:lnTo>
                            <a:pt x="35" y="244"/>
                          </a:lnTo>
                          <a:lnTo>
                            <a:pt x="35" y="243"/>
                          </a:lnTo>
                          <a:lnTo>
                            <a:pt x="35" y="246"/>
                          </a:lnTo>
                          <a:lnTo>
                            <a:pt x="36" y="244"/>
                          </a:lnTo>
                          <a:lnTo>
                            <a:pt x="36" y="246"/>
                          </a:lnTo>
                          <a:lnTo>
                            <a:pt x="37" y="250"/>
                          </a:lnTo>
                          <a:lnTo>
                            <a:pt x="37" y="250"/>
                          </a:lnTo>
                          <a:lnTo>
                            <a:pt x="37" y="254"/>
                          </a:lnTo>
                          <a:lnTo>
                            <a:pt x="38" y="257"/>
                          </a:lnTo>
                          <a:lnTo>
                            <a:pt x="38" y="257"/>
                          </a:lnTo>
                          <a:lnTo>
                            <a:pt x="39" y="256"/>
                          </a:lnTo>
                          <a:lnTo>
                            <a:pt x="39" y="254"/>
                          </a:lnTo>
                          <a:lnTo>
                            <a:pt x="40" y="257"/>
                          </a:lnTo>
                          <a:lnTo>
                            <a:pt x="40" y="260"/>
                          </a:lnTo>
                          <a:lnTo>
                            <a:pt x="40" y="257"/>
                          </a:lnTo>
                          <a:lnTo>
                            <a:pt x="41" y="257"/>
                          </a:lnTo>
                          <a:lnTo>
                            <a:pt x="41" y="255"/>
                          </a:lnTo>
                          <a:lnTo>
                            <a:pt x="42" y="259"/>
                          </a:lnTo>
                          <a:lnTo>
                            <a:pt x="42" y="259"/>
                          </a:lnTo>
                          <a:lnTo>
                            <a:pt x="42" y="257"/>
                          </a:lnTo>
                          <a:lnTo>
                            <a:pt x="43" y="257"/>
                          </a:lnTo>
                          <a:lnTo>
                            <a:pt x="43" y="256"/>
                          </a:lnTo>
                          <a:lnTo>
                            <a:pt x="44" y="258"/>
                          </a:lnTo>
                          <a:lnTo>
                            <a:pt x="44" y="259"/>
                          </a:lnTo>
                          <a:lnTo>
                            <a:pt x="45" y="258"/>
                          </a:lnTo>
                          <a:lnTo>
                            <a:pt x="45" y="259"/>
                          </a:lnTo>
                          <a:lnTo>
                            <a:pt x="45" y="262"/>
                          </a:lnTo>
                          <a:lnTo>
                            <a:pt x="46" y="259"/>
                          </a:lnTo>
                          <a:lnTo>
                            <a:pt x="46" y="258"/>
                          </a:lnTo>
                          <a:lnTo>
                            <a:pt x="47" y="254"/>
                          </a:lnTo>
                          <a:lnTo>
                            <a:pt x="47" y="259"/>
                          </a:lnTo>
                          <a:lnTo>
                            <a:pt x="47" y="256"/>
                          </a:lnTo>
                          <a:lnTo>
                            <a:pt x="48" y="261"/>
                          </a:lnTo>
                          <a:lnTo>
                            <a:pt x="48" y="260"/>
                          </a:lnTo>
                          <a:lnTo>
                            <a:pt x="49" y="263"/>
                          </a:lnTo>
                          <a:lnTo>
                            <a:pt x="49" y="263"/>
                          </a:lnTo>
                          <a:lnTo>
                            <a:pt x="50" y="263"/>
                          </a:lnTo>
                          <a:lnTo>
                            <a:pt x="50" y="264"/>
                          </a:lnTo>
                          <a:lnTo>
                            <a:pt x="50" y="262"/>
                          </a:lnTo>
                          <a:lnTo>
                            <a:pt x="51" y="262"/>
                          </a:lnTo>
                          <a:lnTo>
                            <a:pt x="51" y="263"/>
                          </a:lnTo>
                          <a:lnTo>
                            <a:pt x="52" y="262"/>
                          </a:lnTo>
                          <a:lnTo>
                            <a:pt x="52" y="262"/>
                          </a:lnTo>
                          <a:lnTo>
                            <a:pt x="52" y="265"/>
                          </a:lnTo>
                          <a:lnTo>
                            <a:pt x="53" y="265"/>
                          </a:lnTo>
                          <a:lnTo>
                            <a:pt x="53" y="264"/>
                          </a:lnTo>
                          <a:lnTo>
                            <a:pt x="54" y="262"/>
                          </a:lnTo>
                          <a:lnTo>
                            <a:pt x="54" y="265"/>
                          </a:lnTo>
                          <a:lnTo>
                            <a:pt x="55" y="264"/>
                          </a:lnTo>
                          <a:lnTo>
                            <a:pt x="55" y="264"/>
                          </a:lnTo>
                          <a:lnTo>
                            <a:pt x="55" y="264"/>
                          </a:lnTo>
                          <a:lnTo>
                            <a:pt x="56" y="259"/>
                          </a:lnTo>
                          <a:lnTo>
                            <a:pt x="56" y="264"/>
                          </a:lnTo>
                          <a:lnTo>
                            <a:pt x="57" y="263"/>
                          </a:lnTo>
                          <a:lnTo>
                            <a:pt x="57" y="264"/>
                          </a:lnTo>
                          <a:lnTo>
                            <a:pt x="57" y="266"/>
                          </a:lnTo>
                          <a:lnTo>
                            <a:pt x="58" y="267"/>
                          </a:lnTo>
                          <a:lnTo>
                            <a:pt x="58" y="268"/>
                          </a:lnTo>
                          <a:lnTo>
                            <a:pt x="59" y="268"/>
                          </a:lnTo>
                          <a:lnTo>
                            <a:pt x="59" y="267"/>
                          </a:lnTo>
                          <a:lnTo>
                            <a:pt x="60" y="269"/>
                          </a:lnTo>
                          <a:lnTo>
                            <a:pt x="60" y="267"/>
                          </a:lnTo>
                          <a:lnTo>
                            <a:pt x="60" y="268"/>
                          </a:lnTo>
                          <a:lnTo>
                            <a:pt x="61" y="267"/>
                          </a:lnTo>
                          <a:lnTo>
                            <a:pt x="61" y="272"/>
                          </a:lnTo>
                          <a:lnTo>
                            <a:pt x="62" y="273"/>
                          </a:lnTo>
                          <a:lnTo>
                            <a:pt x="62" y="269"/>
                          </a:lnTo>
                          <a:lnTo>
                            <a:pt x="62" y="268"/>
                          </a:lnTo>
                          <a:lnTo>
                            <a:pt x="63" y="271"/>
                          </a:lnTo>
                          <a:lnTo>
                            <a:pt x="63" y="267"/>
                          </a:lnTo>
                          <a:lnTo>
                            <a:pt x="64" y="267"/>
                          </a:lnTo>
                          <a:lnTo>
                            <a:pt x="64" y="271"/>
                          </a:lnTo>
                          <a:lnTo>
                            <a:pt x="65" y="268"/>
                          </a:lnTo>
                          <a:lnTo>
                            <a:pt x="65" y="269"/>
                          </a:lnTo>
                          <a:lnTo>
                            <a:pt x="65" y="268"/>
                          </a:lnTo>
                          <a:lnTo>
                            <a:pt x="66" y="267"/>
                          </a:lnTo>
                          <a:lnTo>
                            <a:pt x="66" y="270"/>
                          </a:lnTo>
                          <a:lnTo>
                            <a:pt x="67" y="272"/>
                          </a:lnTo>
                          <a:lnTo>
                            <a:pt x="67" y="272"/>
                          </a:lnTo>
                          <a:lnTo>
                            <a:pt x="67" y="270"/>
                          </a:lnTo>
                          <a:lnTo>
                            <a:pt x="68" y="270"/>
                          </a:lnTo>
                          <a:lnTo>
                            <a:pt x="68" y="272"/>
                          </a:lnTo>
                          <a:lnTo>
                            <a:pt x="69" y="269"/>
                          </a:lnTo>
                          <a:lnTo>
                            <a:pt x="69" y="274"/>
                          </a:lnTo>
                          <a:lnTo>
                            <a:pt x="70" y="272"/>
                          </a:lnTo>
                          <a:lnTo>
                            <a:pt x="70" y="273"/>
                          </a:lnTo>
                          <a:lnTo>
                            <a:pt x="70" y="272"/>
                          </a:lnTo>
                          <a:lnTo>
                            <a:pt x="71" y="275"/>
                          </a:lnTo>
                          <a:lnTo>
                            <a:pt x="71" y="279"/>
                          </a:lnTo>
                          <a:lnTo>
                            <a:pt x="72" y="276"/>
                          </a:lnTo>
                          <a:lnTo>
                            <a:pt x="72" y="276"/>
                          </a:lnTo>
                          <a:lnTo>
                            <a:pt x="72" y="276"/>
                          </a:lnTo>
                          <a:lnTo>
                            <a:pt x="73" y="277"/>
                          </a:lnTo>
                          <a:lnTo>
                            <a:pt x="73" y="277"/>
                          </a:lnTo>
                          <a:lnTo>
                            <a:pt x="74" y="277"/>
                          </a:lnTo>
                          <a:lnTo>
                            <a:pt x="74" y="280"/>
                          </a:lnTo>
                          <a:lnTo>
                            <a:pt x="75" y="280"/>
                          </a:lnTo>
                          <a:lnTo>
                            <a:pt x="75" y="286"/>
                          </a:lnTo>
                          <a:lnTo>
                            <a:pt x="75" y="284"/>
                          </a:lnTo>
                          <a:lnTo>
                            <a:pt x="76" y="282"/>
                          </a:lnTo>
                          <a:lnTo>
                            <a:pt x="76" y="283"/>
                          </a:lnTo>
                          <a:lnTo>
                            <a:pt x="77" y="281"/>
                          </a:lnTo>
                          <a:lnTo>
                            <a:pt x="77" y="285"/>
                          </a:lnTo>
                          <a:lnTo>
                            <a:pt x="77" y="286"/>
                          </a:lnTo>
                          <a:lnTo>
                            <a:pt x="78" y="285"/>
                          </a:lnTo>
                          <a:lnTo>
                            <a:pt x="78" y="284"/>
                          </a:lnTo>
                          <a:lnTo>
                            <a:pt x="79" y="283"/>
                          </a:lnTo>
                          <a:lnTo>
                            <a:pt x="79" y="283"/>
                          </a:lnTo>
                          <a:lnTo>
                            <a:pt x="80" y="283"/>
                          </a:lnTo>
                          <a:lnTo>
                            <a:pt x="80" y="283"/>
                          </a:lnTo>
                          <a:lnTo>
                            <a:pt x="80" y="288"/>
                          </a:lnTo>
                          <a:lnTo>
                            <a:pt x="81" y="285"/>
                          </a:lnTo>
                          <a:lnTo>
                            <a:pt x="81" y="286"/>
                          </a:lnTo>
                          <a:lnTo>
                            <a:pt x="82" y="289"/>
                          </a:lnTo>
                          <a:lnTo>
                            <a:pt x="82" y="288"/>
                          </a:lnTo>
                          <a:lnTo>
                            <a:pt x="82" y="289"/>
                          </a:lnTo>
                          <a:lnTo>
                            <a:pt x="83" y="289"/>
                          </a:lnTo>
                          <a:lnTo>
                            <a:pt x="83" y="288"/>
                          </a:lnTo>
                          <a:lnTo>
                            <a:pt x="84" y="286"/>
                          </a:lnTo>
                          <a:lnTo>
                            <a:pt x="84" y="287"/>
                          </a:lnTo>
                          <a:lnTo>
                            <a:pt x="85" y="288"/>
                          </a:lnTo>
                          <a:lnTo>
                            <a:pt x="85" y="287"/>
                          </a:lnTo>
                          <a:lnTo>
                            <a:pt x="85" y="286"/>
                          </a:lnTo>
                          <a:lnTo>
                            <a:pt x="86" y="287"/>
                          </a:lnTo>
                          <a:lnTo>
                            <a:pt x="86" y="287"/>
                          </a:lnTo>
                          <a:lnTo>
                            <a:pt x="87" y="286"/>
                          </a:lnTo>
                          <a:lnTo>
                            <a:pt x="87" y="285"/>
                          </a:lnTo>
                          <a:lnTo>
                            <a:pt x="87" y="283"/>
                          </a:lnTo>
                          <a:lnTo>
                            <a:pt x="88" y="283"/>
                          </a:lnTo>
                          <a:lnTo>
                            <a:pt x="88" y="284"/>
                          </a:lnTo>
                          <a:lnTo>
                            <a:pt x="89" y="288"/>
                          </a:lnTo>
                          <a:lnTo>
                            <a:pt x="89" y="287"/>
                          </a:lnTo>
                          <a:lnTo>
                            <a:pt x="90" y="289"/>
                          </a:lnTo>
                          <a:lnTo>
                            <a:pt x="90" y="292"/>
                          </a:lnTo>
                          <a:lnTo>
                            <a:pt x="90" y="294"/>
                          </a:lnTo>
                          <a:lnTo>
                            <a:pt x="91" y="294"/>
                          </a:lnTo>
                          <a:lnTo>
                            <a:pt x="91" y="294"/>
                          </a:lnTo>
                          <a:lnTo>
                            <a:pt x="92" y="297"/>
                          </a:lnTo>
                          <a:lnTo>
                            <a:pt x="92" y="298"/>
                          </a:lnTo>
                          <a:lnTo>
                            <a:pt x="92" y="298"/>
                          </a:lnTo>
                          <a:lnTo>
                            <a:pt x="93" y="295"/>
                          </a:lnTo>
                          <a:lnTo>
                            <a:pt x="93" y="289"/>
                          </a:lnTo>
                          <a:lnTo>
                            <a:pt x="94" y="297"/>
                          </a:lnTo>
                          <a:lnTo>
                            <a:pt x="94" y="296"/>
                          </a:lnTo>
                          <a:lnTo>
                            <a:pt x="95" y="298"/>
                          </a:lnTo>
                          <a:lnTo>
                            <a:pt x="95" y="299"/>
                          </a:lnTo>
                          <a:lnTo>
                            <a:pt x="95" y="299"/>
                          </a:lnTo>
                          <a:lnTo>
                            <a:pt x="96" y="295"/>
                          </a:lnTo>
                          <a:lnTo>
                            <a:pt x="96" y="299"/>
                          </a:lnTo>
                          <a:lnTo>
                            <a:pt x="97" y="295"/>
                          </a:lnTo>
                          <a:lnTo>
                            <a:pt x="97" y="293"/>
                          </a:lnTo>
                          <a:lnTo>
                            <a:pt x="97" y="295"/>
                          </a:lnTo>
                          <a:lnTo>
                            <a:pt x="98" y="295"/>
                          </a:lnTo>
                          <a:lnTo>
                            <a:pt x="98" y="294"/>
                          </a:lnTo>
                          <a:lnTo>
                            <a:pt x="99" y="290"/>
                          </a:lnTo>
                          <a:lnTo>
                            <a:pt x="99" y="289"/>
                          </a:lnTo>
                          <a:lnTo>
                            <a:pt x="100" y="290"/>
                          </a:lnTo>
                          <a:lnTo>
                            <a:pt x="100" y="290"/>
                          </a:lnTo>
                          <a:lnTo>
                            <a:pt x="100" y="291"/>
                          </a:lnTo>
                          <a:lnTo>
                            <a:pt x="101" y="290"/>
                          </a:lnTo>
                          <a:lnTo>
                            <a:pt x="101" y="288"/>
                          </a:lnTo>
                          <a:lnTo>
                            <a:pt x="102" y="289"/>
                          </a:lnTo>
                          <a:lnTo>
                            <a:pt x="102" y="289"/>
                          </a:lnTo>
                          <a:lnTo>
                            <a:pt x="102" y="291"/>
                          </a:lnTo>
                          <a:lnTo>
                            <a:pt x="103" y="289"/>
                          </a:lnTo>
                          <a:lnTo>
                            <a:pt x="103" y="288"/>
                          </a:lnTo>
                          <a:lnTo>
                            <a:pt x="104" y="292"/>
                          </a:lnTo>
                          <a:lnTo>
                            <a:pt x="104" y="291"/>
                          </a:lnTo>
                          <a:lnTo>
                            <a:pt x="105" y="293"/>
                          </a:lnTo>
                          <a:lnTo>
                            <a:pt x="105" y="293"/>
                          </a:lnTo>
                          <a:lnTo>
                            <a:pt x="105" y="295"/>
                          </a:lnTo>
                          <a:lnTo>
                            <a:pt x="106" y="295"/>
                          </a:lnTo>
                          <a:lnTo>
                            <a:pt x="106" y="295"/>
                          </a:lnTo>
                          <a:lnTo>
                            <a:pt x="107" y="296"/>
                          </a:lnTo>
                          <a:lnTo>
                            <a:pt x="107" y="295"/>
                          </a:lnTo>
                          <a:lnTo>
                            <a:pt x="107" y="293"/>
                          </a:lnTo>
                          <a:lnTo>
                            <a:pt x="108" y="296"/>
                          </a:lnTo>
                          <a:lnTo>
                            <a:pt x="108" y="297"/>
                          </a:lnTo>
                          <a:lnTo>
                            <a:pt x="109" y="295"/>
                          </a:lnTo>
                          <a:lnTo>
                            <a:pt x="109" y="295"/>
                          </a:lnTo>
                          <a:lnTo>
                            <a:pt x="110" y="295"/>
                          </a:lnTo>
                          <a:lnTo>
                            <a:pt x="110" y="297"/>
                          </a:lnTo>
                          <a:lnTo>
                            <a:pt x="110" y="295"/>
                          </a:lnTo>
                          <a:lnTo>
                            <a:pt x="111" y="297"/>
                          </a:lnTo>
                          <a:lnTo>
                            <a:pt x="111" y="295"/>
                          </a:lnTo>
                          <a:lnTo>
                            <a:pt x="112" y="295"/>
                          </a:lnTo>
                          <a:lnTo>
                            <a:pt x="112" y="297"/>
                          </a:lnTo>
                          <a:lnTo>
                            <a:pt x="112" y="297"/>
                          </a:lnTo>
                          <a:lnTo>
                            <a:pt x="113" y="295"/>
                          </a:lnTo>
                          <a:lnTo>
                            <a:pt x="113" y="296"/>
                          </a:lnTo>
                          <a:lnTo>
                            <a:pt x="114" y="293"/>
                          </a:lnTo>
                          <a:lnTo>
                            <a:pt x="114" y="293"/>
                          </a:lnTo>
                          <a:lnTo>
                            <a:pt x="115" y="292"/>
                          </a:lnTo>
                          <a:lnTo>
                            <a:pt x="115" y="293"/>
                          </a:lnTo>
                          <a:lnTo>
                            <a:pt x="115" y="291"/>
                          </a:lnTo>
                          <a:lnTo>
                            <a:pt x="116" y="289"/>
                          </a:lnTo>
                          <a:lnTo>
                            <a:pt x="116" y="289"/>
                          </a:lnTo>
                          <a:lnTo>
                            <a:pt x="117" y="292"/>
                          </a:lnTo>
                          <a:lnTo>
                            <a:pt x="117" y="290"/>
                          </a:lnTo>
                          <a:lnTo>
                            <a:pt x="117" y="292"/>
                          </a:lnTo>
                          <a:lnTo>
                            <a:pt x="118" y="288"/>
                          </a:lnTo>
                          <a:lnTo>
                            <a:pt x="118" y="289"/>
                          </a:lnTo>
                          <a:lnTo>
                            <a:pt x="119" y="293"/>
                          </a:lnTo>
                          <a:lnTo>
                            <a:pt x="119" y="291"/>
                          </a:lnTo>
                          <a:lnTo>
                            <a:pt x="120" y="295"/>
                          </a:lnTo>
                          <a:lnTo>
                            <a:pt x="120" y="296"/>
                          </a:lnTo>
                          <a:lnTo>
                            <a:pt x="120" y="299"/>
                          </a:lnTo>
                          <a:lnTo>
                            <a:pt x="121" y="298"/>
                          </a:lnTo>
                          <a:lnTo>
                            <a:pt x="121" y="301"/>
                          </a:lnTo>
                          <a:lnTo>
                            <a:pt x="122" y="299"/>
                          </a:lnTo>
                          <a:lnTo>
                            <a:pt x="122" y="300"/>
                          </a:lnTo>
                          <a:lnTo>
                            <a:pt x="122" y="302"/>
                          </a:lnTo>
                          <a:lnTo>
                            <a:pt x="123" y="300"/>
                          </a:lnTo>
                          <a:lnTo>
                            <a:pt x="123" y="303"/>
                          </a:lnTo>
                          <a:lnTo>
                            <a:pt x="124" y="302"/>
                          </a:lnTo>
                          <a:lnTo>
                            <a:pt x="124" y="299"/>
                          </a:lnTo>
                          <a:lnTo>
                            <a:pt x="125" y="301"/>
                          </a:lnTo>
                          <a:lnTo>
                            <a:pt x="125" y="300"/>
                          </a:lnTo>
                          <a:lnTo>
                            <a:pt x="125" y="299"/>
                          </a:lnTo>
                          <a:lnTo>
                            <a:pt x="126" y="298"/>
                          </a:lnTo>
                          <a:lnTo>
                            <a:pt x="126" y="297"/>
                          </a:lnTo>
                          <a:lnTo>
                            <a:pt x="127" y="295"/>
                          </a:lnTo>
                          <a:lnTo>
                            <a:pt x="127" y="297"/>
                          </a:lnTo>
                          <a:lnTo>
                            <a:pt x="127" y="295"/>
                          </a:lnTo>
                          <a:lnTo>
                            <a:pt x="128" y="295"/>
                          </a:lnTo>
                          <a:lnTo>
                            <a:pt x="128" y="298"/>
                          </a:lnTo>
                          <a:lnTo>
                            <a:pt x="129" y="297"/>
                          </a:lnTo>
                          <a:lnTo>
                            <a:pt x="129" y="294"/>
                          </a:lnTo>
                          <a:lnTo>
                            <a:pt x="130" y="296"/>
                          </a:lnTo>
                          <a:lnTo>
                            <a:pt x="130" y="298"/>
                          </a:lnTo>
                          <a:lnTo>
                            <a:pt x="130" y="293"/>
                          </a:lnTo>
                          <a:lnTo>
                            <a:pt x="131" y="295"/>
                          </a:lnTo>
                          <a:lnTo>
                            <a:pt x="131" y="295"/>
                          </a:lnTo>
                          <a:lnTo>
                            <a:pt x="132" y="295"/>
                          </a:lnTo>
                          <a:lnTo>
                            <a:pt x="132" y="289"/>
                          </a:lnTo>
                          <a:lnTo>
                            <a:pt x="132" y="292"/>
                          </a:lnTo>
                          <a:lnTo>
                            <a:pt x="133" y="288"/>
                          </a:lnTo>
                          <a:lnTo>
                            <a:pt x="133" y="293"/>
                          </a:lnTo>
                          <a:lnTo>
                            <a:pt x="134" y="292"/>
                          </a:lnTo>
                          <a:lnTo>
                            <a:pt x="134" y="289"/>
                          </a:lnTo>
                          <a:lnTo>
                            <a:pt x="135" y="291"/>
                          </a:lnTo>
                          <a:lnTo>
                            <a:pt x="135" y="292"/>
                          </a:lnTo>
                          <a:lnTo>
                            <a:pt x="135" y="292"/>
                          </a:lnTo>
                          <a:lnTo>
                            <a:pt x="136" y="295"/>
                          </a:lnTo>
                          <a:lnTo>
                            <a:pt x="136" y="297"/>
                          </a:lnTo>
                          <a:lnTo>
                            <a:pt x="137" y="295"/>
                          </a:lnTo>
                          <a:lnTo>
                            <a:pt x="137" y="294"/>
                          </a:lnTo>
                          <a:lnTo>
                            <a:pt x="137" y="300"/>
                          </a:lnTo>
                          <a:lnTo>
                            <a:pt x="138" y="300"/>
                          </a:lnTo>
                          <a:lnTo>
                            <a:pt x="138" y="299"/>
                          </a:lnTo>
                          <a:lnTo>
                            <a:pt x="139" y="299"/>
                          </a:lnTo>
                          <a:lnTo>
                            <a:pt x="139" y="296"/>
                          </a:lnTo>
                          <a:lnTo>
                            <a:pt x="140" y="293"/>
                          </a:lnTo>
                          <a:lnTo>
                            <a:pt x="140" y="293"/>
                          </a:lnTo>
                          <a:lnTo>
                            <a:pt x="140" y="295"/>
                          </a:lnTo>
                          <a:lnTo>
                            <a:pt x="141" y="296"/>
                          </a:lnTo>
                          <a:lnTo>
                            <a:pt x="141" y="294"/>
                          </a:lnTo>
                          <a:lnTo>
                            <a:pt x="142" y="296"/>
                          </a:lnTo>
                          <a:lnTo>
                            <a:pt x="142" y="291"/>
                          </a:lnTo>
                          <a:lnTo>
                            <a:pt x="142" y="293"/>
                          </a:lnTo>
                          <a:lnTo>
                            <a:pt x="143" y="290"/>
                          </a:lnTo>
                          <a:lnTo>
                            <a:pt x="143" y="288"/>
                          </a:lnTo>
                          <a:lnTo>
                            <a:pt x="144" y="290"/>
                          </a:lnTo>
                          <a:lnTo>
                            <a:pt x="144" y="290"/>
                          </a:lnTo>
                          <a:lnTo>
                            <a:pt x="145" y="290"/>
                          </a:lnTo>
                          <a:lnTo>
                            <a:pt x="145" y="290"/>
                          </a:lnTo>
                          <a:lnTo>
                            <a:pt x="145" y="291"/>
                          </a:lnTo>
                          <a:lnTo>
                            <a:pt x="146" y="291"/>
                          </a:lnTo>
                          <a:lnTo>
                            <a:pt x="146" y="289"/>
                          </a:lnTo>
                          <a:lnTo>
                            <a:pt x="147" y="290"/>
                          </a:lnTo>
                          <a:lnTo>
                            <a:pt x="147" y="288"/>
                          </a:lnTo>
                          <a:lnTo>
                            <a:pt x="147" y="290"/>
                          </a:lnTo>
                          <a:lnTo>
                            <a:pt x="148" y="292"/>
                          </a:lnTo>
                          <a:lnTo>
                            <a:pt x="148" y="289"/>
                          </a:lnTo>
                          <a:lnTo>
                            <a:pt x="149" y="293"/>
                          </a:lnTo>
                          <a:lnTo>
                            <a:pt x="149" y="293"/>
                          </a:lnTo>
                          <a:lnTo>
                            <a:pt x="150" y="296"/>
                          </a:lnTo>
                          <a:lnTo>
                            <a:pt x="150" y="294"/>
                          </a:lnTo>
                          <a:lnTo>
                            <a:pt x="150" y="294"/>
                          </a:lnTo>
                          <a:lnTo>
                            <a:pt x="151" y="293"/>
                          </a:lnTo>
                          <a:lnTo>
                            <a:pt x="151" y="295"/>
                          </a:lnTo>
                          <a:lnTo>
                            <a:pt x="152" y="294"/>
                          </a:lnTo>
                          <a:lnTo>
                            <a:pt x="152" y="293"/>
                          </a:lnTo>
                          <a:lnTo>
                            <a:pt x="152" y="295"/>
                          </a:lnTo>
                          <a:lnTo>
                            <a:pt x="153" y="294"/>
                          </a:lnTo>
                          <a:lnTo>
                            <a:pt x="153" y="295"/>
                          </a:lnTo>
                          <a:lnTo>
                            <a:pt x="154" y="294"/>
                          </a:lnTo>
                          <a:lnTo>
                            <a:pt x="154" y="292"/>
                          </a:lnTo>
                          <a:lnTo>
                            <a:pt x="155" y="292"/>
                          </a:lnTo>
                          <a:lnTo>
                            <a:pt x="155" y="294"/>
                          </a:lnTo>
                          <a:lnTo>
                            <a:pt x="155" y="292"/>
                          </a:lnTo>
                          <a:lnTo>
                            <a:pt x="156" y="290"/>
                          </a:lnTo>
                          <a:lnTo>
                            <a:pt x="156" y="289"/>
                          </a:lnTo>
                          <a:lnTo>
                            <a:pt x="157" y="286"/>
                          </a:lnTo>
                          <a:lnTo>
                            <a:pt x="157" y="285"/>
                          </a:lnTo>
                          <a:lnTo>
                            <a:pt x="157" y="285"/>
                          </a:lnTo>
                          <a:lnTo>
                            <a:pt x="158" y="288"/>
                          </a:lnTo>
                          <a:lnTo>
                            <a:pt x="158" y="291"/>
                          </a:lnTo>
                          <a:lnTo>
                            <a:pt x="159" y="285"/>
                          </a:lnTo>
                          <a:lnTo>
                            <a:pt x="159" y="290"/>
                          </a:lnTo>
                          <a:lnTo>
                            <a:pt x="160" y="291"/>
                          </a:lnTo>
                          <a:lnTo>
                            <a:pt x="160" y="290"/>
                          </a:lnTo>
                          <a:lnTo>
                            <a:pt x="160" y="290"/>
                          </a:lnTo>
                          <a:lnTo>
                            <a:pt x="161" y="291"/>
                          </a:lnTo>
                          <a:lnTo>
                            <a:pt x="161" y="294"/>
                          </a:lnTo>
                          <a:lnTo>
                            <a:pt x="162" y="296"/>
                          </a:lnTo>
                          <a:lnTo>
                            <a:pt x="162" y="294"/>
                          </a:lnTo>
                          <a:lnTo>
                            <a:pt x="162" y="293"/>
                          </a:lnTo>
                          <a:lnTo>
                            <a:pt x="163" y="293"/>
                          </a:lnTo>
                          <a:lnTo>
                            <a:pt x="163" y="295"/>
                          </a:lnTo>
                          <a:lnTo>
                            <a:pt x="164" y="294"/>
                          </a:lnTo>
                          <a:lnTo>
                            <a:pt x="164" y="292"/>
                          </a:lnTo>
                          <a:lnTo>
                            <a:pt x="165" y="295"/>
                          </a:lnTo>
                          <a:lnTo>
                            <a:pt x="165" y="295"/>
                          </a:lnTo>
                          <a:lnTo>
                            <a:pt x="165" y="294"/>
                          </a:lnTo>
                          <a:lnTo>
                            <a:pt x="166" y="290"/>
                          </a:lnTo>
                          <a:lnTo>
                            <a:pt x="166" y="289"/>
                          </a:lnTo>
                          <a:lnTo>
                            <a:pt x="167" y="290"/>
                          </a:lnTo>
                          <a:lnTo>
                            <a:pt x="167" y="291"/>
                          </a:lnTo>
                          <a:lnTo>
                            <a:pt x="167" y="288"/>
                          </a:lnTo>
                          <a:lnTo>
                            <a:pt x="168" y="292"/>
                          </a:lnTo>
                          <a:lnTo>
                            <a:pt x="168" y="291"/>
                          </a:lnTo>
                          <a:lnTo>
                            <a:pt x="169" y="291"/>
                          </a:lnTo>
                          <a:lnTo>
                            <a:pt x="169" y="289"/>
                          </a:lnTo>
                          <a:lnTo>
                            <a:pt x="170" y="287"/>
                          </a:lnTo>
                          <a:lnTo>
                            <a:pt x="170" y="287"/>
                          </a:lnTo>
                          <a:lnTo>
                            <a:pt x="170" y="290"/>
                          </a:lnTo>
                          <a:lnTo>
                            <a:pt x="171" y="291"/>
                          </a:lnTo>
                          <a:lnTo>
                            <a:pt x="171" y="288"/>
                          </a:lnTo>
                          <a:lnTo>
                            <a:pt x="172" y="288"/>
                          </a:lnTo>
                          <a:lnTo>
                            <a:pt x="172" y="293"/>
                          </a:lnTo>
                          <a:lnTo>
                            <a:pt x="172" y="293"/>
                          </a:lnTo>
                          <a:lnTo>
                            <a:pt x="173" y="291"/>
                          </a:lnTo>
                          <a:lnTo>
                            <a:pt x="173" y="291"/>
                          </a:lnTo>
                          <a:lnTo>
                            <a:pt x="174" y="294"/>
                          </a:lnTo>
                          <a:lnTo>
                            <a:pt x="174" y="293"/>
                          </a:lnTo>
                          <a:lnTo>
                            <a:pt x="175" y="294"/>
                          </a:lnTo>
                          <a:lnTo>
                            <a:pt x="175" y="292"/>
                          </a:lnTo>
                          <a:lnTo>
                            <a:pt x="175" y="294"/>
                          </a:lnTo>
                          <a:lnTo>
                            <a:pt x="176" y="296"/>
                          </a:lnTo>
                          <a:lnTo>
                            <a:pt x="176" y="296"/>
                          </a:lnTo>
                          <a:lnTo>
                            <a:pt x="177" y="297"/>
                          </a:lnTo>
                          <a:lnTo>
                            <a:pt x="177" y="298"/>
                          </a:lnTo>
                          <a:lnTo>
                            <a:pt x="177" y="299"/>
                          </a:lnTo>
                          <a:lnTo>
                            <a:pt x="178" y="299"/>
                          </a:lnTo>
                          <a:lnTo>
                            <a:pt x="178" y="300"/>
                          </a:lnTo>
                          <a:lnTo>
                            <a:pt x="179" y="301"/>
                          </a:lnTo>
                          <a:lnTo>
                            <a:pt x="179" y="300"/>
                          </a:lnTo>
                          <a:lnTo>
                            <a:pt x="180" y="299"/>
                          </a:lnTo>
                          <a:lnTo>
                            <a:pt x="180" y="297"/>
                          </a:lnTo>
                          <a:lnTo>
                            <a:pt x="180" y="299"/>
                          </a:lnTo>
                          <a:lnTo>
                            <a:pt x="181" y="296"/>
                          </a:lnTo>
                          <a:lnTo>
                            <a:pt x="181" y="297"/>
                          </a:lnTo>
                          <a:lnTo>
                            <a:pt x="182" y="298"/>
                          </a:lnTo>
                          <a:lnTo>
                            <a:pt x="182" y="298"/>
                          </a:lnTo>
                          <a:lnTo>
                            <a:pt x="182" y="296"/>
                          </a:lnTo>
                          <a:lnTo>
                            <a:pt x="183" y="299"/>
                          </a:lnTo>
                          <a:lnTo>
                            <a:pt x="183" y="299"/>
                          </a:lnTo>
                          <a:lnTo>
                            <a:pt x="184" y="299"/>
                          </a:lnTo>
                          <a:lnTo>
                            <a:pt x="184" y="299"/>
                          </a:lnTo>
                          <a:lnTo>
                            <a:pt x="185" y="295"/>
                          </a:lnTo>
                          <a:lnTo>
                            <a:pt x="185" y="297"/>
                          </a:lnTo>
                          <a:lnTo>
                            <a:pt x="185" y="294"/>
                          </a:lnTo>
                          <a:lnTo>
                            <a:pt x="186" y="296"/>
                          </a:lnTo>
                          <a:lnTo>
                            <a:pt x="186" y="293"/>
                          </a:lnTo>
                          <a:lnTo>
                            <a:pt x="187" y="296"/>
                          </a:lnTo>
                          <a:lnTo>
                            <a:pt x="187" y="299"/>
                          </a:lnTo>
                          <a:lnTo>
                            <a:pt x="187" y="299"/>
                          </a:lnTo>
                          <a:lnTo>
                            <a:pt x="188" y="301"/>
                          </a:lnTo>
                          <a:lnTo>
                            <a:pt x="188" y="299"/>
                          </a:lnTo>
                          <a:lnTo>
                            <a:pt x="189" y="298"/>
                          </a:lnTo>
                          <a:lnTo>
                            <a:pt x="189" y="301"/>
                          </a:lnTo>
                          <a:lnTo>
                            <a:pt x="190" y="302"/>
                          </a:lnTo>
                          <a:lnTo>
                            <a:pt x="190" y="301"/>
                          </a:lnTo>
                          <a:lnTo>
                            <a:pt x="190" y="306"/>
                          </a:lnTo>
                          <a:lnTo>
                            <a:pt x="191" y="308"/>
                          </a:lnTo>
                          <a:lnTo>
                            <a:pt x="191" y="308"/>
                          </a:lnTo>
                          <a:lnTo>
                            <a:pt x="192" y="308"/>
                          </a:lnTo>
                          <a:lnTo>
                            <a:pt x="192" y="308"/>
                          </a:lnTo>
                          <a:lnTo>
                            <a:pt x="192" y="308"/>
                          </a:lnTo>
                          <a:lnTo>
                            <a:pt x="193" y="308"/>
                          </a:lnTo>
                          <a:lnTo>
                            <a:pt x="193" y="313"/>
                          </a:lnTo>
                          <a:lnTo>
                            <a:pt x="194" y="309"/>
                          </a:lnTo>
                          <a:lnTo>
                            <a:pt x="194" y="308"/>
                          </a:lnTo>
                          <a:lnTo>
                            <a:pt x="195" y="310"/>
                          </a:lnTo>
                          <a:lnTo>
                            <a:pt x="195" y="310"/>
                          </a:lnTo>
                          <a:lnTo>
                            <a:pt x="195" y="309"/>
                          </a:lnTo>
                          <a:lnTo>
                            <a:pt x="196" y="308"/>
                          </a:lnTo>
                          <a:lnTo>
                            <a:pt x="196" y="311"/>
                          </a:lnTo>
                          <a:lnTo>
                            <a:pt x="197" y="309"/>
                          </a:lnTo>
                          <a:lnTo>
                            <a:pt x="197" y="307"/>
                          </a:lnTo>
                          <a:lnTo>
                            <a:pt x="197" y="305"/>
                          </a:lnTo>
                          <a:lnTo>
                            <a:pt x="198" y="305"/>
                          </a:lnTo>
                          <a:lnTo>
                            <a:pt x="198" y="306"/>
                          </a:lnTo>
                          <a:lnTo>
                            <a:pt x="199" y="304"/>
                          </a:lnTo>
                          <a:lnTo>
                            <a:pt x="199" y="303"/>
                          </a:lnTo>
                          <a:lnTo>
                            <a:pt x="200" y="302"/>
                          </a:lnTo>
                          <a:lnTo>
                            <a:pt x="200" y="302"/>
                          </a:lnTo>
                          <a:lnTo>
                            <a:pt x="200" y="302"/>
                          </a:lnTo>
                          <a:lnTo>
                            <a:pt x="201" y="300"/>
                          </a:lnTo>
                          <a:lnTo>
                            <a:pt x="201" y="301"/>
                          </a:lnTo>
                          <a:lnTo>
                            <a:pt x="202" y="302"/>
                          </a:lnTo>
                          <a:lnTo>
                            <a:pt x="202" y="301"/>
                          </a:lnTo>
                          <a:lnTo>
                            <a:pt x="202" y="301"/>
                          </a:lnTo>
                          <a:lnTo>
                            <a:pt x="203" y="306"/>
                          </a:lnTo>
                          <a:lnTo>
                            <a:pt x="203" y="308"/>
                          </a:lnTo>
                          <a:lnTo>
                            <a:pt x="204" y="307"/>
                          </a:lnTo>
                          <a:lnTo>
                            <a:pt x="204" y="307"/>
                          </a:lnTo>
                          <a:lnTo>
                            <a:pt x="205" y="307"/>
                          </a:lnTo>
                          <a:lnTo>
                            <a:pt x="205" y="309"/>
                          </a:lnTo>
                          <a:lnTo>
                            <a:pt x="205" y="310"/>
                          </a:lnTo>
                          <a:lnTo>
                            <a:pt x="206" y="308"/>
                          </a:lnTo>
                          <a:lnTo>
                            <a:pt x="206" y="306"/>
                          </a:lnTo>
                          <a:lnTo>
                            <a:pt x="207" y="309"/>
                          </a:lnTo>
                          <a:lnTo>
                            <a:pt x="207" y="309"/>
                          </a:lnTo>
                          <a:lnTo>
                            <a:pt x="207" y="308"/>
                          </a:lnTo>
                          <a:lnTo>
                            <a:pt x="208" y="310"/>
                          </a:lnTo>
                          <a:lnTo>
                            <a:pt x="208" y="306"/>
                          </a:lnTo>
                          <a:lnTo>
                            <a:pt x="209" y="305"/>
                          </a:lnTo>
                          <a:lnTo>
                            <a:pt x="209" y="306"/>
                          </a:lnTo>
                          <a:lnTo>
                            <a:pt x="210" y="310"/>
                          </a:lnTo>
                          <a:lnTo>
                            <a:pt x="210" y="311"/>
                          </a:lnTo>
                          <a:lnTo>
                            <a:pt x="210" y="304"/>
                          </a:lnTo>
                          <a:lnTo>
                            <a:pt x="211" y="306"/>
                          </a:lnTo>
                          <a:lnTo>
                            <a:pt x="211" y="305"/>
                          </a:lnTo>
                          <a:lnTo>
                            <a:pt x="212" y="305"/>
                          </a:lnTo>
                          <a:lnTo>
                            <a:pt x="212" y="304"/>
                          </a:lnTo>
                          <a:lnTo>
                            <a:pt x="212" y="300"/>
                          </a:lnTo>
                          <a:lnTo>
                            <a:pt x="213" y="300"/>
                          </a:lnTo>
                          <a:lnTo>
                            <a:pt x="213" y="300"/>
                          </a:lnTo>
                          <a:lnTo>
                            <a:pt x="214" y="302"/>
                          </a:lnTo>
                          <a:lnTo>
                            <a:pt x="214" y="304"/>
                          </a:lnTo>
                          <a:lnTo>
                            <a:pt x="215" y="310"/>
                          </a:lnTo>
                          <a:lnTo>
                            <a:pt x="215" y="306"/>
                          </a:lnTo>
                          <a:lnTo>
                            <a:pt x="215" y="304"/>
                          </a:lnTo>
                          <a:lnTo>
                            <a:pt x="216" y="309"/>
                          </a:lnTo>
                          <a:lnTo>
                            <a:pt x="216" y="309"/>
                          </a:lnTo>
                          <a:lnTo>
                            <a:pt x="217" y="307"/>
                          </a:lnTo>
                          <a:lnTo>
                            <a:pt x="217" y="309"/>
                          </a:lnTo>
                          <a:lnTo>
                            <a:pt x="217" y="307"/>
                          </a:lnTo>
                          <a:lnTo>
                            <a:pt x="218" y="312"/>
                          </a:lnTo>
                          <a:lnTo>
                            <a:pt x="218" y="311"/>
                          </a:lnTo>
                          <a:lnTo>
                            <a:pt x="219" y="309"/>
                          </a:lnTo>
                          <a:lnTo>
                            <a:pt x="219" y="310"/>
                          </a:lnTo>
                          <a:lnTo>
                            <a:pt x="220" y="311"/>
                          </a:lnTo>
                          <a:lnTo>
                            <a:pt x="220" y="308"/>
                          </a:lnTo>
                          <a:lnTo>
                            <a:pt x="220" y="313"/>
                          </a:lnTo>
                          <a:lnTo>
                            <a:pt x="221" y="312"/>
                          </a:lnTo>
                          <a:lnTo>
                            <a:pt x="221" y="309"/>
                          </a:lnTo>
                          <a:lnTo>
                            <a:pt x="222" y="307"/>
                          </a:lnTo>
                          <a:lnTo>
                            <a:pt x="222" y="307"/>
                          </a:lnTo>
                          <a:lnTo>
                            <a:pt x="222" y="306"/>
                          </a:lnTo>
                          <a:lnTo>
                            <a:pt x="223" y="304"/>
                          </a:lnTo>
                          <a:lnTo>
                            <a:pt x="223" y="305"/>
                          </a:lnTo>
                          <a:lnTo>
                            <a:pt x="224" y="302"/>
                          </a:lnTo>
                          <a:lnTo>
                            <a:pt x="224" y="306"/>
                          </a:lnTo>
                          <a:lnTo>
                            <a:pt x="225" y="304"/>
                          </a:lnTo>
                          <a:lnTo>
                            <a:pt x="225" y="302"/>
                          </a:lnTo>
                          <a:lnTo>
                            <a:pt x="225" y="305"/>
                          </a:lnTo>
                          <a:lnTo>
                            <a:pt x="226" y="303"/>
                          </a:lnTo>
                          <a:lnTo>
                            <a:pt x="226" y="304"/>
                          </a:lnTo>
                          <a:lnTo>
                            <a:pt x="227" y="302"/>
                          </a:lnTo>
                          <a:lnTo>
                            <a:pt x="227" y="304"/>
                          </a:lnTo>
                          <a:lnTo>
                            <a:pt x="227" y="306"/>
                          </a:lnTo>
                          <a:lnTo>
                            <a:pt x="228" y="303"/>
                          </a:lnTo>
                          <a:lnTo>
                            <a:pt x="228" y="303"/>
                          </a:lnTo>
                          <a:lnTo>
                            <a:pt x="229" y="303"/>
                          </a:lnTo>
                          <a:lnTo>
                            <a:pt x="229" y="305"/>
                          </a:lnTo>
                          <a:lnTo>
                            <a:pt x="230" y="304"/>
                          </a:lnTo>
                          <a:lnTo>
                            <a:pt x="230" y="304"/>
                          </a:lnTo>
                          <a:lnTo>
                            <a:pt x="230" y="306"/>
                          </a:lnTo>
                          <a:lnTo>
                            <a:pt x="231" y="302"/>
                          </a:lnTo>
                          <a:lnTo>
                            <a:pt x="231" y="304"/>
                          </a:lnTo>
                          <a:lnTo>
                            <a:pt x="232" y="307"/>
                          </a:lnTo>
                          <a:lnTo>
                            <a:pt x="232" y="309"/>
                          </a:lnTo>
                          <a:lnTo>
                            <a:pt x="232" y="310"/>
                          </a:lnTo>
                          <a:lnTo>
                            <a:pt x="233" y="312"/>
                          </a:lnTo>
                          <a:lnTo>
                            <a:pt x="233" y="314"/>
                          </a:lnTo>
                          <a:lnTo>
                            <a:pt x="234" y="311"/>
                          </a:lnTo>
                          <a:lnTo>
                            <a:pt x="234" y="309"/>
                          </a:lnTo>
                          <a:lnTo>
                            <a:pt x="235" y="306"/>
                          </a:lnTo>
                          <a:lnTo>
                            <a:pt x="235" y="305"/>
                          </a:lnTo>
                          <a:lnTo>
                            <a:pt x="235" y="305"/>
                          </a:lnTo>
                          <a:lnTo>
                            <a:pt x="236" y="307"/>
                          </a:lnTo>
                          <a:lnTo>
                            <a:pt x="236" y="308"/>
                          </a:lnTo>
                          <a:lnTo>
                            <a:pt x="237" y="310"/>
                          </a:lnTo>
                          <a:lnTo>
                            <a:pt x="237" y="304"/>
                          </a:lnTo>
                          <a:lnTo>
                            <a:pt x="237" y="304"/>
                          </a:lnTo>
                          <a:lnTo>
                            <a:pt x="238" y="301"/>
                          </a:lnTo>
                          <a:lnTo>
                            <a:pt x="238" y="302"/>
                          </a:lnTo>
                          <a:lnTo>
                            <a:pt x="239" y="301"/>
                          </a:lnTo>
                          <a:lnTo>
                            <a:pt x="239" y="297"/>
                          </a:lnTo>
                          <a:lnTo>
                            <a:pt x="240" y="297"/>
                          </a:lnTo>
                          <a:lnTo>
                            <a:pt x="240" y="299"/>
                          </a:lnTo>
                          <a:lnTo>
                            <a:pt x="240" y="297"/>
                          </a:lnTo>
                          <a:lnTo>
                            <a:pt x="241" y="293"/>
                          </a:lnTo>
                          <a:lnTo>
                            <a:pt x="241" y="297"/>
                          </a:lnTo>
                          <a:lnTo>
                            <a:pt x="242" y="297"/>
                          </a:lnTo>
                          <a:lnTo>
                            <a:pt x="242" y="298"/>
                          </a:lnTo>
                          <a:lnTo>
                            <a:pt x="242" y="301"/>
                          </a:lnTo>
                          <a:lnTo>
                            <a:pt x="243" y="300"/>
                          </a:lnTo>
                          <a:lnTo>
                            <a:pt x="243" y="301"/>
                          </a:lnTo>
                          <a:lnTo>
                            <a:pt x="244" y="302"/>
                          </a:lnTo>
                          <a:lnTo>
                            <a:pt x="244" y="303"/>
                          </a:lnTo>
                          <a:lnTo>
                            <a:pt x="245" y="300"/>
                          </a:lnTo>
                          <a:lnTo>
                            <a:pt x="245" y="303"/>
                          </a:lnTo>
                          <a:lnTo>
                            <a:pt x="245" y="303"/>
                          </a:lnTo>
                          <a:lnTo>
                            <a:pt x="246" y="304"/>
                          </a:lnTo>
                          <a:lnTo>
                            <a:pt x="246" y="299"/>
                          </a:lnTo>
                          <a:lnTo>
                            <a:pt x="247" y="305"/>
                          </a:lnTo>
                          <a:lnTo>
                            <a:pt x="247" y="305"/>
                          </a:lnTo>
                          <a:lnTo>
                            <a:pt x="247" y="302"/>
                          </a:lnTo>
                          <a:lnTo>
                            <a:pt x="248" y="302"/>
                          </a:lnTo>
                          <a:lnTo>
                            <a:pt x="248" y="301"/>
                          </a:lnTo>
                          <a:lnTo>
                            <a:pt x="249" y="304"/>
                          </a:lnTo>
                          <a:lnTo>
                            <a:pt x="249" y="306"/>
                          </a:lnTo>
                          <a:lnTo>
                            <a:pt x="250" y="305"/>
                          </a:lnTo>
                          <a:lnTo>
                            <a:pt x="250" y="304"/>
                          </a:lnTo>
                          <a:lnTo>
                            <a:pt x="250" y="305"/>
                          </a:lnTo>
                          <a:lnTo>
                            <a:pt x="251" y="304"/>
                          </a:lnTo>
                          <a:lnTo>
                            <a:pt x="251" y="305"/>
                          </a:lnTo>
                          <a:lnTo>
                            <a:pt x="252" y="306"/>
                          </a:lnTo>
                          <a:lnTo>
                            <a:pt x="252" y="305"/>
                          </a:lnTo>
                          <a:lnTo>
                            <a:pt x="252" y="306"/>
                          </a:lnTo>
                          <a:lnTo>
                            <a:pt x="253" y="301"/>
                          </a:lnTo>
                          <a:lnTo>
                            <a:pt x="253" y="299"/>
                          </a:lnTo>
                          <a:lnTo>
                            <a:pt x="254" y="298"/>
                          </a:lnTo>
                          <a:lnTo>
                            <a:pt x="254" y="300"/>
                          </a:lnTo>
                          <a:lnTo>
                            <a:pt x="255" y="297"/>
                          </a:lnTo>
                          <a:lnTo>
                            <a:pt x="255" y="299"/>
                          </a:lnTo>
                          <a:lnTo>
                            <a:pt x="255" y="302"/>
                          </a:lnTo>
                          <a:lnTo>
                            <a:pt x="256" y="304"/>
                          </a:lnTo>
                          <a:lnTo>
                            <a:pt x="256" y="304"/>
                          </a:lnTo>
                          <a:lnTo>
                            <a:pt x="257" y="307"/>
                          </a:lnTo>
                          <a:lnTo>
                            <a:pt x="257" y="304"/>
                          </a:lnTo>
                          <a:lnTo>
                            <a:pt x="257" y="305"/>
                          </a:lnTo>
                          <a:lnTo>
                            <a:pt x="258" y="302"/>
                          </a:lnTo>
                          <a:lnTo>
                            <a:pt x="258" y="300"/>
                          </a:lnTo>
                          <a:lnTo>
                            <a:pt x="259" y="301"/>
                          </a:lnTo>
                          <a:lnTo>
                            <a:pt x="259" y="303"/>
                          </a:lnTo>
                          <a:lnTo>
                            <a:pt x="260" y="305"/>
                          </a:lnTo>
                          <a:lnTo>
                            <a:pt x="260" y="303"/>
                          </a:lnTo>
                          <a:lnTo>
                            <a:pt x="260" y="307"/>
                          </a:lnTo>
                          <a:lnTo>
                            <a:pt x="261" y="309"/>
                          </a:lnTo>
                          <a:lnTo>
                            <a:pt x="261" y="308"/>
                          </a:lnTo>
                          <a:lnTo>
                            <a:pt x="262" y="307"/>
                          </a:lnTo>
                          <a:lnTo>
                            <a:pt x="262" y="311"/>
                          </a:lnTo>
                          <a:lnTo>
                            <a:pt x="262" y="311"/>
                          </a:lnTo>
                          <a:lnTo>
                            <a:pt x="263" y="306"/>
                          </a:lnTo>
                          <a:lnTo>
                            <a:pt x="263" y="305"/>
                          </a:lnTo>
                          <a:lnTo>
                            <a:pt x="264" y="305"/>
                          </a:lnTo>
                          <a:lnTo>
                            <a:pt x="264" y="304"/>
                          </a:lnTo>
                          <a:lnTo>
                            <a:pt x="265" y="307"/>
                          </a:lnTo>
                          <a:lnTo>
                            <a:pt x="265" y="306"/>
                          </a:lnTo>
                          <a:lnTo>
                            <a:pt x="265" y="305"/>
                          </a:lnTo>
                          <a:lnTo>
                            <a:pt x="266" y="304"/>
                          </a:lnTo>
                          <a:lnTo>
                            <a:pt x="266" y="306"/>
                          </a:lnTo>
                          <a:lnTo>
                            <a:pt x="267" y="305"/>
                          </a:lnTo>
                          <a:lnTo>
                            <a:pt x="267" y="305"/>
                          </a:lnTo>
                          <a:lnTo>
                            <a:pt x="267" y="306"/>
                          </a:lnTo>
                          <a:lnTo>
                            <a:pt x="268" y="305"/>
                          </a:lnTo>
                          <a:lnTo>
                            <a:pt x="268" y="306"/>
                          </a:lnTo>
                          <a:lnTo>
                            <a:pt x="269" y="305"/>
                          </a:lnTo>
                          <a:lnTo>
                            <a:pt x="269" y="308"/>
                          </a:lnTo>
                          <a:lnTo>
                            <a:pt x="270" y="304"/>
                          </a:lnTo>
                          <a:lnTo>
                            <a:pt x="270" y="307"/>
                          </a:lnTo>
                          <a:lnTo>
                            <a:pt x="270" y="306"/>
                          </a:lnTo>
                          <a:lnTo>
                            <a:pt x="271" y="306"/>
                          </a:lnTo>
                          <a:lnTo>
                            <a:pt x="271" y="308"/>
                          </a:lnTo>
                          <a:lnTo>
                            <a:pt x="272" y="306"/>
                          </a:lnTo>
                          <a:lnTo>
                            <a:pt x="272" y="306"/>
                          </a:lnTo>
                          <a:lnTo>
                            <a:pt x="272" y="308"/>
                          </a:lnTo>
                          <a:lnTo>
                            <a:pt x="273" y="307"/>
                          </a:lnTo>
                          <a:lnTo>
                            <a:pt x="273" y="308"/>
                          </a:lnTo>
                          <a:lnTo>
                            <a:pt x="274" y="309"/>
                          </a:lnTo>
                          <a:lnTo>
                            <a:pt x="274" y="310"/>
                          </a:lnTo>
                          <a:lnTo>
                            <a:pt x="275" y="310"/>
                          </a:lnTo>
                          <a:lnTo>
                            <a:pt x="275" y="310"/>
                          </a:lnTo>
                          <a:lnTo>
                            <a:pt x="275" y="312"/>
                          </a:lnTo>
                          <a:lnTo>
                            <a:pt x="276" y="311"/>
                          </a:lnTo>
                          <a:lnTo>
                            <a:pt x="276" y="314"/>
                          </a:lnTo>
                          <a:lnTo>
                            <a:pt x="277" y="315"/>
                          </a:lnTo>
                          <a:lnTo>
                            <a:pt x="277" y="317"/>
                          </a:lnTo>
                          <a:lnTo>
                            <a:pt x="277" y="316"/>
                          </a:lnTo>
                          <a:lnTo>
                            <a:pt x="278" y="315"/>
                          </a:lnTo>
                          <a:lnTo>
                            <a:pt x="278" y="313"/>
                          </a:lnTo>
                          <a:lnTo>
                            <a:pt x="279" y="312"/>
                          </a:lnTo>
                          <a:lnTo>
                            <a:pt x="279" y="312"/>
                          </a:lnTo>
                          <a:lnTo>
                            <a:pt x="280" y="316"/>
                          </a:lnTo>
                          <a:lnTo>
                            <a:pt x="280" y="313"/>
                          </a:lnTo>
                          <a:lnTo>
                            <a:pt x="280" y="311"/>
                          </a:lnTo>
                          <a:lnTo>
                            <a:pt x="281" y="312"/>
                          </a:lnTo>
                          <a:lnTo>
                            <a:pt x="281" y="310"/>
                          </a:lnTo>
                          <a:lnTo>
                            <a:pt x="282" y="311"/>
                          </a:lnTo>
                          <a:lnTo>
                            <a:pt x="282" y="309"/>
                          </a:lnTo>
                          <a:lnTo>
                            <a:pt x="282" y="307"/>
                          </a:lnTo>
                          <a:lnTo>
                            <a:pt x="283" y="310"/>
                          </a:lnTo>
                          <a:lnTo>
                            <a:pt x="283" y="309"/>
                          </a:lnTo>
                          <a:lnTo>
                            <a:pt x="284" y="306"/>
                          </a:lnTo>
                          <a:lnTo>
                            <a:pt x="284" y="309"/>
                          </a:lnTo>
                          <a:lnTo>
                            <a:pt x="285" y="307"/>
                          </a:lnTo>
                          <a:lnTo>
                            <a:pt x="285" y="307"/>
                          </a:lnTo>
                          <a:lnTo>
                            <a:pt x="285" y="307"/>
                          </a:lnTo>
                          <a:lnTo>
                            <a:pt x="286" y="312"/>
                          </a:lnTo>
                          <a:lnTo>
                            <a:pt x="286" y="307"/>
                          </a:lnTo>
                          <a:lnTo>
                            <a:pt x="287" y="304"/>
                          </a:lnTo>
                          <a:lnTo>
                            <a:pt x="287" y="306"/>
                          </a:lnTo>
                          <a:lnTo>
                            <a:pt x="287" y="309"/>
                          </a:lnTo>
                          <a:lnTo>
                            <a:pt x="288" y="310"/>
                          </a:lnTo>
                          <a:lnTo>
                            <a:pt x="288" y="312"/>
                          </a:lnTo>
                          <a:lnTo>
                            <a:pt x="289" y="305"/>
                          </a:lnTo>
                          <a:lnTo>
                            <a:pt x="289" y="312"/>
                          </a:lnTo>
                          <a:lnTo>
                            <a:pt x="290" y="312"/>
                          </a:lnTo>
                          <a:lnTo>
                            <a:pt x="290" y="315"/>
                          </a:lnTo>
                          <a:lnTo>
                            <a:pt x="290" y="313"/>
                          </a:lnTo>
                          <a:lnTo>
                            <a:pt x="291" y="308"/>
                          </a:lnTo>
                          <a:lnTo>
                            <a:pt x="291" y="309"/>
                          </a:lnTo>
                          <a:lnTo>
                            <a:pt x="292" y="313"/>
                          </a:lnTo>
                          <a:lnTo>
                            <a:pt x="292" y="312"/>
                          </a:lnTo>
                          <a:lnTo>
                            <a:pt x="292" y="310"/>
                          </a:lnTo>
                          <a:lnTo>
                            <a:pt x="293" y="307"/>
                          </a:lnTo>
                          <a:lnTo>
                            <a:pt x="293" y="307"/>
                          </a:lnTo>
                          <a:lnTo>
                            <a:pt x="294" y="304"/>
                          </a:lnTo>
                          <a:lnTo>
                            <a:pt x="294" y="306"/>
                          </a:lnTo>
                          <a:lnTo>
                            <a:pt x="295" y="309"/>
                          </a:lnTo>
                          <a:lnTo>
                            <a:pt x="295" y="306"/>
                          </a:lnTo>
                          <a:lnTo>
                            <a:pt x="295" y="306"/>
                          </a:lnTo>
                          <a:lnTo>
                            <a:pt x="296" y="303"/>
                          </a:lnTo>
                          <a:lnTo>
                            <a:pt x="296" y="299"/>
                          </a:lnTo>
                          <a:lnTo>
                            <a:pt x="297" y="303"/>
                          </a:lnTo>
                          <a:lnTo>
                            <a:pt x="297" y="304"/>
                          </a:lnTo>
                          <a:lnTo>
                            <a:pt x="297" y="303"/>
                          </a:lnTo>
                          <a:lnTo>
                            <a:pt x="298" y="302"/>
                          </a:lnTo>
                          <a:lnTo>
                            <a:pt x="298" y="306"/>
                          </a:lnTo>
                          <a:lnTo>
                            <a:pt x="299" y="303"/>
                          </a:lnTo>
                          <a:lnTo>
                            <a:pt x="299" y="303"/>
                          </a:lnTo>
                          <a:lnTo>
                            <a:pt x="300" y="303"/>
                          </a:lnTo>
                          <a:lnTo>
                            <a:pt x="300" y="302"/>
                          </a:lnTo>
                          <a:lnTo>
                            <a:pt x="300" y="302"/>
                          </a:lnTo>
                          <a:lnTo>
                            <a:pt x="301" y="305"/>
                          </a:lnTo>
                          <a:lnTo>
                            <a:pt x="301" y="304"/>
                          </a:lnTo>
                          <a:lnTo>
                            <a:pt x="302" y="304"/>
                          </a:lnTo>
                          <a:lnTo>
                            <a:pt x="302" y="307"/>
                          </a:lnTo>
                          <a:lnTo>
                            <a:pt x="302" y="309"/>
                          </a:lnTo>
                          <a:lnTo>
                            <a:pt x="303" y="307"/>
                          </a:lnTo>
                          <a:lnTo>
                            <a:pt x="303" y="305"/>
                          </a:lnTo>
                          <a:lnTo>
                            <a:pt x="304" y="304"/>
                          </a:lnTo>
                          <a:lnTo>
                            <a:pt x="304" y="304"/>
                          </a:lnTo>
                          <a:lnTo>
                            <a:pt x="305" y="307"/>
                          </a:lnTo>
                          <a:lnTo>
                            <a:pt x="305" y="305"/>
                          </a:lnTo>
                          <a:lnTo>
                            <a:pt x="305" y="309"/>
                          </a:lnTo>
                          <a:lnTo>
                            <a:pt x="306" y="308"/>
                          </a:lnTo>
                          <a:lnTo>
                            <a:pt x="306" y="305"/>
                          </a:lnTo>
                          <a:lnTo>
                            <a:pt x="307" y="307"/>
                          </a:lnTo>
                          <a:lnTo>
                            <a:pt x="307" y="307"/>
                          </a:lnTo>
                          <a:lnTo>
                            <a:pt x="307" y="307"/>
                          </a:lnTo>
                          <a:lnTo>
                            <a:pt x="308" y="307"/>
                          </a:lnTo>
                          <a:lnTo>
                            <a:pt x="308" y="307"/>
                          </a:lnTo>
                          <a:lnTo>
                            <a:pt x="309" y="307"/>
                          </a:lnTo>
                          <a:lnTo>
                            <a:pt x="309" y="305"/>
                          </a:lnTo>
                          <a:lnTo>
                            <a:pt x="310" y="306"/>
                          </a:lnTo>
                          <a:lnTo>
                            <a:pt x="310" y="304"/>
                          </a:lnTo>
                          <a:lnTo>
                            <a:pt x="310" y="303"/>
                          </a:lnTo>
                          <a:lnTo>
                            <a:pt x="311" y="302"/>
                          </a:lnTo>
                          <a:lnTo>
                            <a:pt x="311" y="301"/>
                          </a:lnTo>
                          <a:lnTo>
                            <a:pt x="312" y="302"/>
                          </a:lnTo>
                          <a:lnTo>
                            <a:pt x="312" y="307"/>
                          </a:lnTo>
                          <a:lnTo>
                            <a:pt x="312" y="305"/>
                          </a:lnTo>
                          <a:lnTo>
                            <a:pt x="313" y="308"/>
                          </a:lnTo>
                          <a:lnTo>
                            <a:pt x="313" y="307"/>
                          </a:lnTo>
                          <a:lnTo>
                            <a:pt x="314" y="304"/>
                          </a:lnTo>
                          <a:lnTo>
                            <a:pt x="314" y="306"/>
                          </a:lnTo>
                          <a:lnTo>
                            <a:pt x="315" y="303"/>
                          </a:lnTo>
                          <a:lnTo>
                            <a:pt x="315" y="303"/>
                          </a:lnTo>
                          <a:lnTo>
                            <a:pt x="315" y="307"/>
                          </a:lnTo>
                          <a:lnTo>
                            <a:pt x="316" y="306"/>
                          </a:lnTo>
                          <a:lnTo>
                            <a:pt x="316" y="306"/>
                          </a:lnTo>
                          <a:lnTo>
                            <a:pt x="317" y="303"/>
                          </a:lnTo>
                          <a:lnTo>
                            <a:pt x="317" y="310"/>
                          </a:lnTo>
                          <a:lnTo>
                            <a:pt x="317" y="311"/>
                          </a:lnTo>
                          <a:lnTo>
                            <a:pt x="318" y="310"/>
                          </a:lnTo>
                          <a:lnTo>
                            <a:pt x="318" y="308"/>
                          </a:lnTo>
                          <a:lnTo>
                            <a:pt x="319" y="309"/>
                          </a:lnTo>
                          <a:lnTo>
                            <a:pt x="319" y="308"/>
                          </a:lnTo>
                          <a:lnTo>
                            <a:pt x="320" y="306"/>
                          </a:lnTo>
                          <a:lnTo>
                            <a:pt x="320" y="304"/>
                          </a:lnTo>
                          <a:lnTo>
                            <a:pt x="320" y="306"/>
                          </a:lnTo>
                          <a:lnTo>
                            <a:pt x="321" y="309"/>
                          </a:lnTo>
                          <a:lnTo>
                            <a:pt x="321" y="312"/>
                          </a:lnTo>
                          <a:lnTo>
                            <a:pt x="322" y="308"/>
                          </a:lnTo>
                          <a:lnTo>
                            <a:pt x="322" y="305"/>
                          </a:lnTo>
                          <a:lnTo>
                            <a:pt x="322" y="305"/>
                          </a:lnTo>
                          <a:lnTo>
                            <a:pt x="323" y="301"/>
                          </a:lnTo>
                          <a:lnTo>
                            <a:pt x="323" y="301"/>
                          </a:lnTo>
                          <a:lnTo>
                            <a:pt x="324" y="302"/>
                          </a:lnTo>
                          <a:lnTo>
                            <a:pt x="324" y="300"/>
                          </a:lnTo>
                          <a:lnTo>
                            <a:pt x="325" y="301"/>
                          </a:lnTo>
                          <a:lnTo>
                            <a:pt x="325" y="304"/>
                          </a:lnTo>
                          <a:lnTo>
                            <a:pt x="325" y="302"/>
                          </a:lnTo>
                          <a:lnTo>
                            <a:pt x="326" y="297"/>
                          </a:lnTo>
                          <a:lnTo>
                            <a:pt x="326" y="302"/>
                          </a:lnTo>
                          <a:lnTo>
                            <a:pt x="327" y="301"/>
                          </a:lnTo>
                          <a:lnTo>
                            <a:pt x="327" y="304"/>
                          </a:lnTo>
                          <a:lnTo>
                            <a:pt x="327" y="306"/>
                          </a:lnTo>
                          <a:lnTo>
                            <a:pt x="328" y="306"/>
                          </a:lnTo>
                          <a:lnTo>
                            <a:pt x="328" y="304"/>
                          </a:lnTo>
                          <a:lnTo>
                            <a:pt x="329" y="308"/>
                          </a:lnTo>
                          <a:lnTo>
                            <a:pt x="329" y="308"/>
                          </a:lnTo>
                          <a:lnTo>
                            <a:pt x="330" y="310"/>
                          </a:lnTo>
                          <a:lnTo>
                            <a:pt x="330" y="309"/>
                          </a:lnTo>
                          <a:lnTo>
                            <a:pt x="330" y="310"/>
                          </a:lnTo>
                          <a:lnTo>
                            <a:pt x="331" y="310"/>
                          </a:lnTo>
                          <a:lnTo>
                            <a:pt x="331" y="311"/>
                          </a:lnTo>
                          <a:lnTo>
                            <a:pt x="332" y="311"/>
                          </a:lnTo>
                          <a:lnTo>
                            <a:pt x="332" y="315"/>
                          </a:lnTo>
                          <a:lnTo>
                            <a:pt x="332" y="314"/>
                          </a:lnTo>
                          <a:lnTo>
                            <a:pt x="333" y="314"/>
                          </a:lnTo>
                          <a:lnTo>
                            <a:pt x="333" y="313"/>
                          </a:lnTo>
                          <a:lnTo>
                            <a:pt x="334" y="315"/>
                          </a:lnTo>
                          <a:lnTo>
                            <a:pt x="334" y="312"/>
                          </a:lnTo>
                          <a:lnTo>
                            <a:pt x="335" y="313"/>
                          </a:lnTo>
                          <a:lnTo>
                            <a:pt x="335" y="313"/>
                          </a:lnTo>
                          <a:lnTo>
                            <a:pt x="335" y="318"/>
                          </a:lnTo>
                          <a:lnTo>
                            <a:pt x="336" y="316"/>
                          </a:lnTo>
                          <a:lnTo>
                            <a:pt x="336" y="313"/>
                          </a:lnTo>
                          <a:lnTo>
                            <a:pt x="337" y="316"/>
                          </a:lnTo>
                          <a:lnTo>
                            <a:pt x="337" y="317"/>
                          </a:lnTo>
                          <a:lnTo>
                            <a:pt x="337" y="316"/>
                          </a:lnTo>
                          <a:lnTo>
                            <a:pt x="338" y="316"/>
                          </a:lnTo>
                          <a:lnTo>
                            <a:pt x="338" y="315"/>
                          </a:lnTo>
                          <a:lnTo>
                            <a:pt x="339" y="315"/>
                          </a:lnTo>
                          <a:lnTo>
                            <a:pt x="339" y="313"/>
                          </a:lnTo>
                          <a:lnTo>
                            <a:pt x="340" y="311"/>
                          </a:lnTo>
                          <a:lnTo>
                            <a:pt x="340" y="316"/>
                          </a:lnTo>
                          <a:lnTo>
                            <a:pt x="340" y="312"/>
                          </a:lnTo>
                          <a:lnTo>
                            <a:pt x="341" y="315"/>
                          </a:lnTo>
                          <a:lnTo>
                            <a:pt x="341" y="315"/>
                          </a:lnTo>
                          <a:lnTo>
                            <a:pt x="342" y="315"/>
                          </a:lnTo>
                          <a:lnTo>
                            <a:pt x="342" y="316"/>
                          </a:lnTo>
                          <a:lnTo>
                            <a:pt x="342" y="315"/>
                          </a:lnTo>
                          <a:lnTo>
                            <a:pt x="343" y="318"/>
                          </a:lnTo>
                          <a:lnTo>
                            <a:pt x="343" y="319"/>
                          </a:lnTo>
                          <a:lnTo>
                            <a:pt x="344" y="320"/>
                          </a:lnTo>
                          <a:lnTo>
                            <a:pt x="344" y="320"/>
                          </a:lnTo>
                          <a:lnTo>
                            <a:pt x="345" y="324"/>
                          </a:lnTo>
                          <a:lnTo>
                            <a:pt x="345" y="324"/>
                          </a:lnTo>
                          <a:lnTo>
                            <a:pt x="345" y="318"/>
                          </a:lnTo>
                          <a:lnTo>
                            <a:pt x="346" y="319"/>
                          </a:lnTo>
                          <a:lnTo>
                            <a:pt x="346" y="319"/>
                          </a:lnTo>
                          <a:lnTo>
                            <a:pt x="347" y="321"/>
                          </a:lnTo>
                          <a:lnTo>
                            <a:pt x="347" y="318"/>
                          </a:lnTo>
                          <a:lnTo>
                            <a:pt x="347" y="316"/>
                          </a:lnTo>
                          <a:lnTo>
                            <a:pt x="348" y="313"/>
                          </a:lnTo>
                          <a:lnTo>
                            <a:pt x="348" y="315"/>
                          </a:lnTo>
                          <a:lnTo>
                            <a:pt x="349" y="316"/>
                          </a:lnTo>
                          <a:lnTo>
                            <a:pt x="349" y="314"/>
                          </a:lnTo>
                          <a:lnTo>
                            <a:pt x="350" y="314"/>
                          </a:lnTo>
                          <a:lnTo>
                            <a:pt x="350" y="310"/>
                          </a:lnTo>
                          <a:lnTo>
                            <a:pt x="350" y="311"/>
                          </a:lnTo>
                          <a:lnTo>
                            <a:pt x="351" y="309"/>
                          </a:lnTo>
                          <a:lnTo>
                            <a:pt x="351" y="309"/>
                          </a:lnTo>
                          <a:lnTo>
                            <a:pt x="352" y="308"/>
                          </a:lnTo>
                          <a:lnTo>
                            <a:pt x="352" y="310"/>
                          </a:lnTo>
                          <a:lnTo>
                            <a:pt x="352" y="313"/>
                          </a:lnTo>
                          <a:lnTo>
                            <a:pt x="353" y="314"/>
                          </a:lnTo>
                          <a:lnTo>
                            <a:pt x="353" y="311"/>
                          </a:lnTo>
                          <a:lnTo>
                            <a:pt x="354" y="315"/>
                          </a:lnTo>
                          <a:lnTo>
                            <a:pt x="354" y="319"/>
                          </a:lnTo>
                          <a:lnTo>
                            <a:pt x="355" y="315"/>
                          </a:lnTo>
                          <a:lnTo>
                            <a:pt x="355" y="316"/>
                          </a:lnTo>
                          <a:lnTo>
                            <a:pt x="355" y="313"/>
                          </a:lnTo>
                          <a:lnTo>
                            <a:pt x="356" y="315"/>
                          </a:lnTo>
                          <a:lnTo>
                            <a:pt x="356" y="316"/>
                          </a:lnTo>
                          <a:lnTo>
                            <a:pt x="357" y="311"/>
                          </a:lnTo>
                          <a:lnTo>
                            <a:pt x="357" y="313"/>
                          </a:lnTo>
                          <a:lnTo>
                            <a:pt x="357" y="314"/>
                          </a:lnTo>
                          <a:lnTo>
                            <a:pt x="358" y="314"/>
                          </a:lnTo>
                          <a:lnTo>
                            <a:pt x="358" y="316"/>
                          </a:lnTo>
                          <a:lnTo>
                            <a:pt x="359" y="320"/>
                          </a:lnTo>
                          <a:lnTo>
                            <a:pt x="359" y="319"/>
                          </a:lnTo>
                          <a:lnTo>
                            <a:pt x="360" y="315"/>
                          </a:lnTo>
                          <a:lnTo>
                            <a:pt x="360" y="315"/>
                          </a:lnTo>
                          <a:lnTo>
                            <a:pt x="360" y="316"/>
                          </a:lnTo>
                          <a:lnTo>
                            <a:pt x="361" y="319"/>
                          </a:lnTo>
                          <a:lnTo>
                            <a:pt x="361" y="319"/>
                          </a:lnTo>
                          <a:lnTo>
                            <a:pt x="362" y="317"/>
                          </a:lnTo>
                          <a:lnTo>
                            <a:pt x="362" y="318"/>
                          </a:lnTo>
                          <a:lnTo>
                            <a:pt x="362" y="316"/>
                          </a:lnTo>
                          <a:lnTo>
                            <a:pt x="363" y="315"/>
                          </a:lnTo>
                          <a:lnTo>
                            <a:pt x="363" y="315"/>
                          </a:lnTo>
                          <a:lnTo>
                            <a:pt x="364" y="313"/>
                          </a:lnTo>
                          <a:lnTo>
                            <a:pt x="364" y="313"/>
                          </a:lnTo>
                          <a:lnTo>
                            <a:pt x="365" y="311"/>
                          </a:lnTo>
                          <a:lnTo>
                            <a:pt x="365" y="314"/>
                          </a:lnTo>
                          <a:lnTo>
                            <a:pt x="365" y="311"/>
                          </a:lnTo>
                          <a:lnTo>
                            <a:pt x="366" y="314"/>
                          </a:lnTo>
                          <a:lnTo>
                            <a:pt x="366" y="313"/>
                          </a:lnTo>
                          <a:lnTo>
                            <a:pt x="367" y="313"/>
                          </a:lnTo>
                          <a:lnTo>
                            <a:pt x="367" y="317"/>
                          </a:lnTo>
                          <a:lnTo>
                            <a:pt x="367" y="315"/>
                          </a:lnTo>
                          <a:lnTo>
                            <a:pt x="368" y="315"/>
                          </a:lnTo>
                          <a:lnTo>
                            <a:pt x="368" y="317"/>
                          </a:lnTo>
                          <a:lnTo>
                            <a:pt x="369" y="317"/>
                          </a:lnTo>
                          <a:lnTo>
                            <a:pt x="369" y="315"/>
                          </a:lnTo>
                          <a:lnTo>
                            <a:pt x="370" y="315"/>
                          </a:lnTo>
                          <a:lnTo>
                            <a:pt x="370" y="317"/>
                          </a:lnTo>
                          <a:lnTo>
                            <a:pt x="370" y="317"/>
                          </a:lnTo>
                          <a:lnTo>
                            <a:pt x="371" y="315"/>
                          </a:lnTo>
                          <a:lnTo>
                            <a:pt x="371" y="318"/>
                          </a:lnTo>
                          <a:lnTo>
                            <a:pt x="372" y="318"/>
                          </a:lnTo>
                          <a:lnTo>
                            <a:pt x="372" y="315"/>
                          </a:lnTo>
                          <a:lnTo>
                            <a:pt x="372" y="315"/>
                          </a:lnTo>
                          <a:lnTo>
                            <a:pt x="373" y="319"/>
                          </a:lnTo>
                          <a:lnTo>
                            <a:pt x="373" y="318"/>
                          </a:lnTo>
                          <a:lnTo>
                            <a:pt x="374" y="318"/>
                          </a:lnTo>
                          <a:lnTo>
                            <a:pt x="374" y="318"/>
                          </a:lnTo>
                          <a:lnTo>
                            <a:pt x="375" y="321"/>
                          </a:lnTo>
                          <a:lnTo>
                            <a:pt x="375" y="320"/>
                          </a:lnTo>
                          <a:lnTo>
                            <a:pt x="375" y="320"/>
                          </a:lnTo>
                          <a:lnTo>
                            <a:pt x="376" y="319"/>
                          </a:lnTo>
                          <a:lnTo>
                            <a:pt x="376" y="316"/>
                          </a:lnTo>
                          <a:lnTo>
                            <a:pt x="377" y="317"/>
                          </a:lnTo>
                          <a:lnTo>
                            <a:pt x="377" y="315"/>
                          </a:lnTo>
                          <a:lnTo>
                            <a:pt x="377" y="313"/>
                          </a:lnTo>
                          <a:lnTo>
                            <a:pt x="378" y="312"/>
                          </a:lnTo>
                          <a:lnTo>
                            <a:pt x="378" y="311"/>
                          </a:lnTo>
                          <a:lnTo>
                            <a:pt x="379" y="310"/>
                          </a:lnTo>
                          <a:lnTo>
                            <a:pt x="379" y="311"/>
                          </a:lnTo>
                          <a:lnTo>
                            <a:pt x="380" y="312"/>
                          </a:lnTo>
                          <a:lnTo>
                            <a:pt x="380" y="307"/>
                          </a:lnTo>
                          <a:lnTo>
                            <a:pt x="380" y="309"/>
                          </a:lnTo>
                          <a:lnTo>
                            <a:pt x="381" y="307"/>
                          </a:lnTo>
                          <a:lnTo>
                            <a:pt x="381" y="308"/>
                          </a:lnTo>
                          <a:lnTo>
                            <a:pt x="382" y="307"/>
                          </a:lnTo>
                          <a:lnTo>
                            <a:pt x="382" y="311"/>
                          </a:lnTo>
                          <a:lnTo>
                            <a:pt x="382" y="311"/>
                          </a:lnTo>
                          <a:lnTo>
                            <a:pt x="383" y="312"/>
                          </a:lnTo>
                          <a:lnTo>
                            <a:pt x="383" y="309"/>
                          </a:lnTo>
                          <a:lnTo>
                            <a:pt x="384" y="311"/>
                          </a:lnTo>
                          <a:lnTo>
                            <a:pt x="384" y="313"/>
                          </a:lnTo>
                          <a:lnTo>
                            <a:pt x="385" y="312"/>
                          </a:lnTo>
                          <a:lnTo>
                            <a:pt x="385" y="312"/>
                          </a:lnTo>
                          <a:lnTo>
                            <a:pt x="385" y="314"/>
                          </a:lnTo>
                          <a:lnTo>
                            <a:pt x="386" y="317"/>
                          </a:lnTo>
                          <a:lnTo>
                            <a:pt x="386" y="316"/>
                          </a:lnTo>
                          <a:lnTo>
                            <a:pt x="387" y="317"/>
                          </a:lnTo>
                          <a:lnTo>
                            <a:pt x="387" y="314"/>
                          </a:lnTo>
                          <a:lnTo>
                            <a:pt x="387" y="313"/>
                          </a:lnTo>
                          <a:lnTo>
                            <a:pt x="388" y="313"/>
                          </a:lnTo>
                          <a:lnTo>
                            <a:pt x="388" y="314"/>
                          </a:lnTo>
                          <a:lnTo>
                            <a:pt x="389" y="311"/>
                          </a:lnTo>
                          <a:lnTo>
                            <a:pt x="389" y="316"/>
                          </a:lnTo>
                          <a:lnTo>
                            <a:pt x="390" y="314"/>
                          </a:lnTo>
                          <a:lnTo>
                            <a:pt x="390" y="316"/>
                          </a:lnTo>
                          <a:lnTo>
                            <a:pt x="390" y="313"/>
                          </a:lnTo>
                          <a:lnTo>
                            <a:pt x="391" y="314"/>
                          </a:lnTo>
                          <a:lnTo>
                            <a:pt x="391" y="311"/>
                          </a:lnTo>
                          <a:lnTo>
                            <a:pt x="392" y="313"/>
                          </a:lnTo>
                          <a:lnTo>
                            <a:pt x="392" y="313"/>
                          </a:lnTo>
                          <a:lnTo>
                            <a:pt x="392" y="312"/>
                          </a:lnTo>
                          <a:lnTo>
                            <a:pt x="393" y="310"/>
                          </a:lnTo>
                          <a:lnTo>
                            <a:pt x="393" y="312"/>
                          </a:lnTo>
                          <a:lnTo>
                            <a:pt x="394" y="311"/>
                          </a:lnTo>
                          <a:lnTo>
                            <a:pt x="394" y="310"/>
                          </a:lnTo>
                          <a:lnTo>
                            <a:pt x="395" y="309"/>
                          </a:lnTo>
                          <a:lnTo>
                            <a:pt x="395" y="311"/>
                          </a:lnTo>
                          <a:lnTo>
                            <a:pt x="395" y="313"/>
                          </a:lnTo>
                          <a:lnTo>
                            <a:pt x="396" y="314"/>
                          </a:lnTo>
                          <a:lnTo>
                            <a:pt x="396" y="315"/>
                          </a:lnTo>
                          <a:lnTo>
                            <a:pt x="397" y="317"/>
                          </a:lnTo>
                          <a:lnTo>
                            <a:pt x="397" y="317"/>
                          </a:lnTo>
                          <a:lnTo>
                            <a:pt x="397" y="320"/>
                          </a:lnTo>
                          <a:lnTo>
                            <a:pt x="398" y="321"/>
                          </a:lnTo>
                          <a:lnTo>
                            <a:pt x="398" y="323"/>
                          </a:lnTo>
                          <a:lnTo>
                            <a:pt x="399" y="321"/>
                          </a:lnTo>
                          <a:lnTo>
                            <a:pt x="399" y="322"/>
                          </a:lnTo>
                          <a:lnTo>
                            <a:pt x="400" y="320"/>
                          </a:lnTo>
                          <a:lnTo>
                            <a:pt x="400" y="320"/>
                          </a:lnTo>
                          <a:lnTo>
                            <a:pt x="400" y="318"/>
                          </a:lnTo>
                          <a:lnTo>
                            <a:pt x="401" y="321"/>
                          </a:lnTo>
                          <a:lnTo>
                            <a:pt x="401" y="317"/>
                          </a:lnTo>
                          <a:lnTo>
                            <a:pt x="402" y="317"/>
                          </a:lnTo>
                          <a:lnTo>
                            <a:pt x="402" y="316"/>
                          </a:lnTo>
                          <a:lnTo>
                            <a:pt x="402" y="317"/>
                          </a:lnTo>
                          <a:lnTo>
                            <a:pt x="403" y="317"/>
                          </a:lnTo>
                          <a:lnTo>
                            <a:pt x="403" y="315"/>
                          </a:lnTo>
                          <a:lnTo>
                            <a:pt x="404" y="310"/>
                          </a:lnTo>
                          <a:lnTo>
                            <a:pt x="404" y="313"/>
                          </a:lnTo>
                          <a:lnTo>
                            <a:pt x="405" y="312"/>
                          </a:lnTo>
                          <a:lnTo>
                            <a:pt x="405" y="313"/>
                          </a:lnTo>
                          <a:lnTo>
                            <a:pt x="405" y="311"/>
                          </a:lnTo>
                          <a:lnTo>
                            <a:pt x="406" y="308"/>
                          </a:lnTo>
                          <a:lnTo>
                            <a:pt x="406" y="312"/>
                          </a:lnTo>
                          <a:lnTo>
                            <a:pt x="407" y="310"/>
                          </a:lnTo>
                          <a:lnTo>
                            <a:pt x="407" y="308"/>
                          </a:lnTo>
                          <a:lnTo>
                            <a:pt x="407" y="307"/>
                          </a:lnTo>
                          <a:lnTo>
                            <a:pt x="408" y="305"/>
                          </a:lnTo>
                          <a:lnTo>
                            <a:pt x="408" y="306"/>
                          </a:lnTo>
                          <a:lnTo>
                            <a:pt x="409" y="306"/>
                          </a:lnTo>
                          <a:lnTo>
                            <a:pt x="409" y="304"/>
                          </a:lnTo>
                          <a:lnTo>
                            <a:pt x="410" y="304"/>
                          </a:lnTo>
                          <a:lnTo>
                            <a:pt x="410" y="304"/>
                          </a:lnTo>
                          <a:lnTo>
                            <a:pt x="410" y="307"/>
                          </a:lnTo>
                          <a:lnTo>
                            <a:pt x="411" y="308"/>
                          </a:lnTo>
                          <a:lnTo>
                            <a:pt x="411" y="307"/>
                          </a:lnTo>
                          <a:lnTo>
                            <a:pt x="412" y="306"/>
                          </a:lnTo>
                          <a:lnTo>
                            <a:pt x="412" y="304"/>
                          </a:lnTo>
                          <a:lnTo>
                            <a:pt x="412" y="309"/>
                          </a:lnTo>
                          <a:lnTo>
                            <a:pt x="413" y="311"/>
                          </a:lnTo>
                          <a:lnTo>
                            <a:pt x="413" y="312"/>
                          </a:lnTo>
                          <a:lnTo>
                            <a:pt x="414" y="314"/>
                          </a:lnTo>
                          <a:lnTo>
                            <a:pt x="414" y="312"/>
                          </a:lnTo>
                          <a:lnTo>
                            <a:pt x="415" y="310"/>
                          </a:lnTo>
                          <a:lnTo>
                            <a:pt x="415" y="305"/>
                          </a:lnTo>
                          <a:lnTo>
                            <a:pt x="415" y="307"/>
                          </a:lnTo>
                          <a:lnTo>
                            <a:pt x="416" y="308"/>
                          </a:lnTo>
                          <a:lnTo>
                            <a:pt x="416" y="309"/>
                          </a:lnTo>
                          <a:lnTo>
                            <a:pt x="417" y="310"/>
                          </a:lnTo>
                          <a:lnTo>
                            <a:pt x="417" y="312"/>
                          </a:lnTo>
                          <a:lnTo>
                            <a:pt x="417" y="306"/>
                          </a:lnTo>
                          <a:lnTo>
                            <a:pt x="418" y="305"/>
                          </a:lnTo>
                          <a:lnTo>
                            <a:pt x="418" y="304"/>
                          </a:lnTo>
                          <a:lnTo>
                            <a:pt x="419" y="301"/>
                          </a:lnTo>
                          <a:lnTo>
                            <a:pt x="419" y="304"/>
                          </a:lnTo>
                          <a:lnTo>
                            <a:pt x="420" y="304"/>
                          </a:lnTo>
                          <a:lnTo>
                            <a:pt x="420" y="305"/>
                          </a:lnTo>
                          <a:lnTo>
                            <a:pt x="420" y="305"/>
                          </a:lnTo>
                          <a:lnTo>
                            <a:pt x="421" y="301"/>
                          </a:lnTo>
                          <a:lnTo>
                            <a:pt x="421" y="301"/>
                          </a:lnTo>
                          <a:lnTo>
                            <a:pt x="422" y="303"/>
                          </a:lnTo>
                          <a:lnTo>
                            <a:pt x="422" y="307"/>
                          </a:lnTo>
                          <a:lnTo>
                            <a:pt x="422" y="304"/>
                          </a:lnTo>
                          <a:lnTo>
                            <a:pt x="423" y="308"/>
                          </a:lnTo>
                          <a:lnTo>
                            <a:pt x="423" y="305"/>
                          </a:lnTo>
                          <a:lnTo>
                            <a:pt x="424" y="309"/>
                          </a:lnTo>
                          <a:lnTo>
                            <a:pt x="424" y="305"/>
                          </a:lnTo>
                          <a:lnTo>
                            <a:pt x="425" y="305"/>
                          </a:lnTo>
                          <a:lnTo>
                            <a:pt x="425" y="307"/>
                          </a:lnTo>
                          <a:lnTo>
                            <a:pt x="425" y="302"/>
                          </a:lnTo>
                          <a:lnTo>
                            <a:pt x="426" y="303"/>
                          </a:lnTo>
                          <a:lnTo>
                            <a:pt x="426" y="304"/>
                          </a:lnTo>
                          <a:lnTo>
                            <a:pt x="427" y="302"/>
                          </a:lnTo>
                          <a:lnTo>
                            <a:pt x="427" y="305"/>
                          </a:lnTo>
                          <a:lnTo>
                            <a:pt x="427" y="309"/>
                          </a:lnTo>
                          <a:lnTo>
                            <a:pt x="428" y="307"/>
                          </a:lnTo>
                          <a:lnTo>
                            <a:pt x="428" y="309"/>
                          </a:lnTo>
                          <a:lnTo>
                            <a:pt x="429" y="311"/>
                          </a:lnTo>
                          <a:lnTo>
                            <a:pt x="429" y="307"/>
                          </a:lnTo>
                          <a:lnTo>
                            <a:pt x="430" y="311"/>
                          </a:lnTo>
                          <a:lnTo>
                            <a:pt x="430" y="307"/>
                          </a:lnTo>
                          <a:lnTo>
                            <a:pt x="430" y="308"/>
                          </a:lnTo>
                          <a:lnTo>
                            <a:pt x="431" y="308"/>
                          </a:lnTo>
                          <a:lnTo>
                            <a:pt x="431" y="309"/>
                          </a:lnTo>
                          <a:lnTo>
                            <a:pt x="432" y="308"/>
                          </a:lnTo>
                          <a:lnTo>
                            <a:pt x="432" y="309"/>
                          </a:lnTo>
                          <a:lnTo>
                            <a:pt x="432" y="310"/>
                          </a:lnTo>
                          <a:lnTo>
                            <a:pt x="433" y="311"/>
                          </a:lnTo>
                          <a:lnTo>
                            <a:pt x="433" y="306"/>
                          </a:lnTo>
                          <a:lnTo>
                            <a:pt x="434" y="303"/>
                          </a:lnTo>
                          <a:lnTo>
                            <a:pt x="434" y="304"/>
                          </a:lnTo>
                          <a:lnTo>
                            <a:pt x="435" y="300"/>
                          </a:lnTo>
                          <a:lnTo>
                            <a:pt x="435" y="302"/>
                          </a:lnTo>
                          <a:lnTo>
                            <a:pt x="435" y="300"/>
                          </a:lnTo>
                          <a:lnTo>
                            <a:pt x="436" y="302"/>
                          </a:lnTo>
                          <a:lnTo>
                            <a:pt x="436" y="302"/>
                          </a:lnTo>
                          <a:lnTo>
                            <a:pt x="437" y="302"/>
                          </a:lnTo>
                          <a:lnTo>
                            <a:pt x="437" y="300"/>
                          </a:lnTo>
                          <a:lnTo>
                            <a:pt x="437" y="299"/>
                          </a:lnTo>
                          <a:lnTo>
                            <a:pt x="438" y="300"/>
                          </a:lnTo>
                          <a:lnTo>
                            <a:pt x="438" y="301"/>
                          </a:lnTo>
                          <a:lnTo>
                            <a:pt x="439" y="304"/>
                          </a:lnTo>
                          <a:lnTo>
                            <a:pt x="439" y="302"/>
                          </a:lnTo>
                          <a:lnTo>
                            <a:pt x="440" y="304"/>
                          </a:lnTo>
                          <a:lnTo>
                            <a:pt x="440" y="305"/>
                          </a:lnTo>
                          <a:lnTo>
                            <a:pt x="440" y="307"/>
                          </a:lnTo>
                          <a:lnTo>
                            <a:pt x="441" y="303"/>
                          </a:lnTo>
                          <a:lnTo>
                            <a:pt x="441" y="301"/>
                          </a:lnTo>
                          <a:lnTo>
                            <a:pt x="442" y="305"/>
                          </a:lnTo>
                          <a:lnTo>
                            <a:pt x="442" y="302"/>
                          </a:lnTo>
                          <a:lnTo>
                            <a:pt x="442" y="301"/>
                          </a:lnTo>
                          <a:lnTo>
                            <a:pt x="443" y="302"/>
                          </a:lnTo>
                          <a:lnTo>
                            <a:pt x="443" y="300"/>
                          </a:lnTo>
                          <a:lnTo>
                            <a:pt x="444" y="300"/>
                          </a:lnTo>
                          <a:lnTo>
                            <a:pt x="444" y="301"/>
                          </a:lnTo>
                          <a:lnTo>
                            <a:pt x="445" y="302"/>
                          </a:lnTo>
                          <a:lnTo>
                            <a:pt x="445" y="298"/>
                          </a:lnTo>
                          <a:lnTo>
                            <a:pt x="445" y="299"/>
                          </a:lnTo>
                          <a:lnTo>
                            <a:pt x="446" y="296"/>
                          </a:lnTo>
                          <a:lnTo>
                            <a:pt x="446" y="297"/>
                          </a:lnTo>
                          <a:lnTo>
                            <a:pt x="447" y="297"/>
                          </a:lnTo>
                          <a:lnTo>
                            <a:pt x="447" y="300"/>
                          </a:lnTo>
                          <a:lnTo>
                            <a:pt x="447" y="295"/>
                          </a:lnTo>
                          <a:lnTo>
                            <a:pt x="448" y="296"/>
                          </a:lnTo>
                          <a:lnTo>
                            <a:pt x="448" y="299"/>
                          </a:lnTo>
                          <a:lnTo>
                            <a:pt x="449" y="295"/>
                          </a:lnTo>
                          <a:lnTo>
                            <a:pt x="449" y="296"/>
                          </a:lnTo>
                          <a:lnTo>
                            <a:pt x="450" y="295"/>
                          </a:lnTo>
                          <a:lnTo>
                            <a:pt x="450" y="296"/>
                          </a:lnTo>
                          <a:lnTo>
                            <a:pt x="450" y="295"/>
                          </a:lnTo>
                          <a:lnTo>
                            <a:pt x="451" y="296"/>
                          </a:lnTo>
                          <a:lnTo>
                            <a:pt x="451" y="294"/>
                          </a:lnTo>
                          <a:lnTo>
                            <a:pt x="452" y="297"/>
                          </a:lnTo>
                          <a:lnTo>
                            <a:pt x="452" y="297"/>
                          </a:lnTo>
                          <a:lnTo>
                            <a:pt x="452" y="297"/>
                          </a:lnTo>
                          <a:lnTo>
                            <a:pt x="453" y="298"/>
                          </a:lnTo>
                          <a:lnTo>
                            <a:pt x="453" y="301"/>
                          </a:lnTo>
                          <a:lnTo>
                            <a:pt x="454" y="298"/>
                          </a:lnTo>
                          <a:lnTo>
                            <a:pt x="454" y="301"/>
                          </a:lnTo>
                          <a:lnTo>
                            <a:pt x="455" y="299"/>
                          </a:lnTo>
                          <a:lnTo>
                            <a:pt x="455" y="300"/>
                          </a:lnTo>
                          <a:lnTo>
                            <a:pt x="455" y="298"/>
                          </a:lnTo>
                          <a:lnTo>
                            <a:pt x="456" y="297"/>
                          </a:lnTo>
                          <a:lnTo>
                            <a:pt x="456" y="297"/>
                          </a:lnTo>
                          <a:lnTo>
                            <a:pt x="457" y="302"/>
                          </a:lnTo>
                          <a:lnTo>
                            <a:pt x="457" y="300"/>
                          </a:lnTo>
                          <a:lnTo>
                            <a:pt x="457" y="297"/>
                          </a:lnTo>
                          <a:lnTo>
                            <a:pt x="458" y="298"/>
                          </a:lnTo>
                          <a:lnTo>
                            <a:pt x="458" y="301"/>
                          </a:lnTo>
                          <a:lnTo>
                            <a:pt x="459" y="298"/>
                          </a:lnTo>
                          <a:lnTo>
                            <a:pt x="459" y="301"/>
                          </a:lnTo>
                          <a:lnTo>
                            <a:pt x="460" y="297"/>
                          </a:lnTo>
                          <a:lnTo>
                            <a:pt x="460" y="294"/>
                          </a:lnTo>
                          <a:lnTo>
                            <a:pt x="460" y="296"/>
                          </a:lnTo>
                          <a:lnTo>
                            <a:pt x="461" y="296"/>
                          </a:lnTo>
                          <a:lnTo>
                            <a:pt x="461" y="297"/>
                          </a:lnTo>
                          <a:lnTo>
                            <a:pt x="462" y="300"/>
                          </a:lnTo>
                          <a:lnTo>
                            <a:pt x="462" y="298"/>
                          </a:lnTo>
                          <a:lnTo>
                            <a:pt x="462" y="297"/>
                          </a:lnTo>
                          <a:lnTo>
                            <a:pt x="463" y="297"/>
                          </a:lnTo>
                          <a:lnTo>
                            <a:pt x="463" y="298"/>
                          </a:lnTo>
                          <a:lnTo>
                            <a:pt x="464" y="297"/>
                          </a:lnTo>
                          <a:lnTo>
                            <a:pt x="464" y="296"/>
                          </a:lnTo>
                          <a:lnTo>
                            <a:pt x="465" y="296"/>
                          </a:lnTo>
                          <a:lnTo>
                            <a:pt x="465" y="299"/>
                          </a:lnTo>
                          <a:lnTo>
                            <a:pt x="465" y="301"/>
                          </a:lnTo>
                          <a:lnTo>
                            <a:pt x="466" y="297"/>
                          </a:lnTo>
                          <a:lnTo>
                            <a:pt x="466" y="303"/>
                          </a:lnTo>
                          <a:lnTo>
                            <a:pt x="467" y="306"/>
                          </a:lnTo>
                          <a:lnTo>
                            <a:pt x="467" y="306"/>
                          </a:lnTo>
                          <a:lnTo>
                            <a:pt x="467" y="307"/>
                          </a:lnTo>
                          <a:lnTo>
                            <a:pt x="468" y="308"/>
                          </a:lnTo>
                          <a:lnTo>
                            <a:pt x="468" y="308"/>
                          </a:lnTo>
                          <a:lnTo>
                            <a:pt x="469" y="307"/>
                          </a:lnTo>
                          <a:lnTo>
                            <a:pt x="469" y="309"/>
                          </a:lnTo>
                          <a:lnTo>
                            <a:pt x="470" y="310"/>
                          </a:lnTo>
                          <a:lnTo>
                            <a:pt x="470" y="311"/>
                          </a:lnTo>
                          <a:lnTo>
                            <a:pt x="470" y="308"/>
                          </a:lnTo>
                          <a:lnTo>
                            <a:pt x="471" y="305"/>
                          </a:lnTo>
                          <a:lnTo>
                            <a:pt x="471" y="308"/>
                          </a:lnTo>
                          <a:lnTo>
                            <a:pt x="472" y="310"/>
                          </a:lnTo>
                          <a:lnTo>
                            <a:pt x="472" y="311"/>
                          </a:lnTo>
                          <a:lnTo>
                            <a:pt x="472" y="311"/>
                          </a:lnTo>
                          <a:lnTo>
                            <a:pt x="473" y="314"/>
                          </a:lnTo>
                          <a:lnTo>
                            <a:pt x="473" y="311"/>
                          </a:lnTo>
                          <a:lnTo>
                            <a:pt x="474" y="312"/>
                          </a:lnTo>
                          <a:lnTo>
                            <a:pt x="474" y="312"/>
                          </a:lnTo>
                          <a:lnTo>
                            <a:pt x="475" y="311"/>
                          </a:lnTo>
                          <a:lnTo>
                            <a:pt x="475" y="309"/>
                          </a:lnTo>
                          <a:lnTo>
                            <a:pt x="475" y="311"/>
                          </a:lnTo>
                          <a:lnTo>
                            <a:pt x="476" y="308"/>
                          </a:lnTo>
                          <a:lnTo>
                            <a:pt x="476" y="309"/>
                          </a:lnTo>
                          <a:lnTo>
                            <a:pt x="477" y="310"/>
                          </a:lnTo>
                          <a:lnTo>
                            <a:pt x="477" y="313"/>
                          </a:lnTo>
                          <a:lnTo>
                            <a:pt x="477" y="308"/>
                          </a:lnTo>
                          <a:lnTo>
                            <a:pt x="478" y="307"/>
                          </a:lnTo>
                          <a:lnTo>
                            <a:pt x="478" y="308"/>
                          </a:lnTo>
                          <a:lnTo>
                            <a:pt x="479" y="310"/>
                          </a:lnTo>
                          <a:lnTo>
                            <a:pt x="479" y="313"/>
                          </a:lnTo>
                          <a:lnTo>
                            <a:pt x="480" y="313"/>
                          </a:lnTo>
                          <a:lnTo>
                            <a:pt x="480" y="312"/>
                          </a:lnTo>
                          <a:lnTo>
                            <a:pt x="480" y="316"/>
                          </a:lnTo>
                          <a:lnTo>
                            <a:pt x="481" y="318"/>
                          </a:lnTo>
                          <a:lnTo>
                            <a:pt x="481" y="319"/>
                          </a:lnTo>
                          <a:lnTo>
                            <a:pt x="482" y="320"/>
                          </a:lnTo>
                          <a:lnTo>
                            <a:pt x="482" y="318"/>
                          </a:lnTo>
                          <a:lnTo>
                            <a:pt x="482" y="319"/>
                          </a:lnTo>
                          <a:lnTo>
                            <a:pt x="483" y="318"/>
                          </a:lnTo>
                          <a:lnTo>
                            <a:pt x="483" y="316"/>
                          </a:lnTo>
                          <a:lnTo>
                            <a:pt x="484" y="315"/>
                          </a:lnTo>
                          <a:lnTo>
                            <a:pt x="484" y="316"/>
                          </a:lnTo>
                          <a:lnTo>
                            <a:pt x="485" y="314"/>
                          </a:lnTo>
                          <a:lnTo>
                            <a:pt x="485" y="321"/>
                          </a:lnTo>
                          <a:lnTo>
                            <a:pt x="485" y="319"/>
                          </a:lnTo>
                          <a:lnTo>
                            <a:pt x="486" y="317"/>
                          </a:lnTo>
                          <a:lnTo>
                            <a:pt x="486" y="315"/>
                          </a:lnTo>
                          <a:lnTo>
                            <a:pt x="487" y="314"/>
                          </a:lnTo>
                          <a:lnTo>
                            <a:pt x="487" y="314"/>
                          </a:lnTo>
                          <a:lnTo>
                            <a:pt x="487" y="317"/>
                          </a:lnTo>
                          <a:lnTo>
                            <a:pt x="488" y="317"/>
                          </a:lnTo>
                          <a:lnTo>
                            <a:pt x="488" y="316"/>
                          </a:lnTo>
                          <a:lnTo>
                            <a:pt x="489" y="313"/>
                          </a:lnTo>
                          <a:lnTo>
                            <a:pt x="489" y="314"/>
                          </a:lnTo>
                          <a:lnTo>
                            <a:pt x="490" y="315"/>
                          </a:lnTo>
                          <a:lnTo>
                            <a:pt x="490" y="315"/>
                          </a:lnTo>
                          <a:lnTo>
                            <a:pt x="490" y="316"/>
                          </a:lnTo>
                          <a:lnTo>
                            <a:pt x="491" y="317"/>
                          </a:lnTo>
                          <a:lnTo>
                            <a:pt x="491" y="319"/>
                          </a:lnTo>
                          <a:lnTo>
                            <a:pt x="492" y="316"/>
                          </a:lnTo>
                          <a:lnTo>
                            <a:pt x="492" y="318"/>
                          </a:lnTo>
                          <a:lnTo>
                            <a:pt x="492" y="317"/>
                          </a:lnTo>
                          <a:lnTo>
                            <a:pt x="493" y="313"/>
                          </a:lnTo>
                          <a:lnTo>
                            <a:pt x="493" y="311"/>
                          </a:lnTo>
                          <a:lnTo>
                            <a:pt x="494" y="313"/>
                          </a:lnTo>
                          <a:lnTo>
                            <a:pt x="494" y="314"/>
                          </a:lnTo>
                          <a:lnTo>
                            <a:pt x="495" y="314"/>
                          </a:lnTo>
                          <a:lnTo>
                            <a:pt x="495" y="315"/>
                          </a:lnTo>
                          <a:lnTo>
                            <a:pt x="495" y="314"/>
                          </a:lnTo>
                          <a:lnTo>
                            <a:pt x="496" y="312"/>
                          </a:lnTo>
                          <a:lnTo>
                            <a:pt x="496" y="314"/>
                          </a:lnTo>
                          <a:lnTo>
                            <a:pt x="497" y="318"/>
                          </a:lnTo>
                          <a:lnTo>
                            <a:pt x="497" y="319"/>
                          </a:lnTo>
                          <a:lnTo>
                            <a:pt x="497" y="318"/>
                          </a:lnTo>
                          <a:lnTo>
                            <a:pt x="498" y="319"/>
                          </a:lnTo>
                          <a:lnTo>
                            <a:pt x="498" y="319"/>
                          </a:lnTo>
                          <a:lnTo>
                            <a:pt x="499" y="318"/>
                          </a:lnTo>
                          <a:lnTo>
                            <a:pt x="499" y="319"/>
                          </a:lnTo>
                          <a:lnTo>
                            <a:pt x="500" y="319"/>
                          </a:lnTo>
                          <a:lnTo>
                            <a:pt x="500" y="322"/>
                          </a:lnTo>
                          <a:lnTo>
                            <a:pt x="500" y="320"/>
                          </a:lnTo>
                          <a:lnTo>
                            <a:pt x="501" y="318"/>
                          </a:lnTo>
                          <a:lnTo>
                            <a:pt x="501" y="318"/>
                          </a:lnTo>
                          <a:lnTo>
                            <a:pt x="502" y="317"/>
                          </a:lnTo>
                          <a:lnTo>
                            <a:pt x="502" y="319"/>
                          </a:lnTo>
                          <a:lnTo>
                            <a:pt x="502" y="318"/>
                          </a:lnTo>
                          <a:lnTo>
                            <a:pt x="503" y="318"/>
                          </a:lnTo>
                          <a:lnTo>
                            <a:pt x="503" y="319"/>
                          </a:lnTo>
                          <a:lnTo>
                            <a:pt x="504" y="314"/>
                          </a:lnTo>
                          <a:lnTo>
                            <a:pt x="504" y="316"/>
                          </a:lnTo>
                          <a:lnTo>
                            <a:pt x="505" y="314"/>
                          </a:lnTo>
                          <a:lnTo>
                            <a:pt x="505" y="314"/>
                          </a:lnTo>
                          <a:lnTo>
                            <a:pt x="505" y="318"/>
                          </a:lnTo>
                          <a:lnTo>
                            <a:pt x="506" y="319"/>
                          </a:lnTo>
                          <a:lnTo>
                            <a:pt x="506" y="318"/>
                          </a:lnTo>
                          <a:lnTo>
                            <a:pt x="507" y="318"/>
                          </a:lnTo>
                          <a:lnTo>
                            <a:pt x="507" y="316"/>
                          </a:lnTo>
                          <a:lnTo>
                            <a:pt x="507" y="315"/>
                          </a:lnTo>
                          <a:lnTo>
                            <a:pt x="508" y="319"/>
                          </a:lnTo>
                          <a:lnTo>
                            <a:pt x="508" y="320"/>
                          </a:lnTo>
                          <a:lnTo>
                            <a:pt x="509" y="321"/>
                          </a:lnTo>
                          <a:lnTo>
                            <a:pt x="509" y="322"/>
                          </a:lnTo>
                          <a:lnTo>
                            <a:pt x="510" y="324"/>
                          </a:lnTo>
                          <a:lnTo>
                            <a:pt x="510" y="327"/>
                          </a:lnTo>
                          <a:lnTo>
                            <a:pt x="510" y="326"/>
                          </a:lnTo>
                          <a:lnTo>
                            <a:pt x="511" y="326"/>
                          </a:lnTo>
                          <a:lnTo>
                            <a:pt x="511" y="326"/>
                          </a:lnTo>
                          <a:lnTo>
                            <a:pt x="512" y="323"/>
                          </a:lnTo>
                          <a:lnTo>
                            <a:pt x="512" y="326"/>
                          </a:lnTo>
                          <a:lnTo>
                            <a:pt x="512" y="323"/>
                          </a:lnTo>
                          <a:lnTo>
                            <a:pt x="513" y="327"/>
                          </a:lnTo>
                          <a:lnTo>
                            <a:pt x="513" y="327"/>
                          </a:lnTo>
                          <a:lnTo>
                            <a:pt x="514" y="329"/>
                          </a:lnTo>
                          <a:lnTo>
                            <a:pt x="514" y="326"/>
                          </a:lnTo>
                          <a:lnTo>
                            <a:pt x="515" y="326"/>
                          </a:lnTo>
                          <a:lnTo>
                            <a:pt x="515" y="326"/>
                          </a:lnTo>
                          <a:lnTo>
                            <a:pt x="515" y="324"/>
                          </a:lnTo>
                          <a:lnTo>
                            <a:pt x="516" y="321"/>
                          </a:lnTo>
                          <a:lnTo>
                            <a:pt x="516" y="324"/>
                          </a:lnTo>
                          <a:lnTo>
                            <a:pt x="517" y="326"/>
                          </a:lnTo>
                          <a:lnTo>
                            <a:pt x="517" y="328"/>
                          </a:lnTo>
                          <a:lnTo>
                            <a:pt x="517" y="324"/>
                          </a:lnTo>
                          <a:lnTo>
                            <a:pt x="518" y="324"/>
                          </a:lnTo>
                          <a:lnTo>
                            <a:pt x="518" y="322"/>
                          </a:lnTo>
                          <a:lnTo>
                            <a:pt x="519" y="321"/>
                          </a:lnTo>
                          <a:lnTo>
                            <a:pt x="519" y="322"/>
                          </a:lnTo>
                          <a:lnTo>
                            <a:pt x="520" y="321"/>
                          </a:lnTo>
                          <a:lnTo>
                            <a:pt x="520" y="320"/>
                          </a:lnTo>
                          <a:lnTo>
                            <a:pt x="520" y="322"/>
                          </a:lnTo>
                          <a:lnTo>
                            <a:pt x="521" y="320"/>
                          </a:lnTo>
                          <a:lnTo>
                            <a:pt x="521" y="319"/>
                          </a:lnTo>
                          <a:lnTo>
                            <a:pt x="522" y="319"/>
                          </a:lnTo>
                          <a:lnTo>
                            <a:pt x="522" y="320"/>
                          </a:lnTo>
                          <a:lnTo>
                            <a:pt x="522" y="322"/>
                          </a:lnTo>
                          <a:lnTo>
                            <a:pt x="523" y="326"/>
                          </a:lnTo>
                          <a:lnTo>
                            <a:pt x="523" y="323"/>
                          </a:lnTo>
                          <a:lnTo>
                            <a:pt x="524" y="325"/>
                          </a:lnTo>
                          <a:lnTo>
                            <a:pt x="524" y="324"/>
                          </a:lnTo>
                          <a:lnTo>
                            <a:pt x="525" y="325"/>
                          </a:lnTo>
                          <a:lnTo>
                            <a:pt x="525" y="326"/>
                          </a:lnTo>
                          <a:lnTo>
                            <a:pt x="525" y="326"/>
                          </a:lnTo>
                          <a:lnTo>
                            <a:pt x="526" y="323"/>
                          </a:lnTo>
                          <a:lnTo>
                            <a:pt x="526" y="328"/>
                          </a:lnTo>
                          <a:lnTo>
                            <a:pt x="527" y="322"/>
                          </a:lnTo>
                          <a:lnTo>
                            <a:pt x="527" y="320"/>
                          </a:lnTo>
                          <a:lnTo>
                            <a:pt x="527" y="322"/>
                          </a:lnTo>
                          <a:lnTo>
                            <a:pt x="528" y="321"/>
                          </a:lnTo>
                          <a:lnTo>
                            <a:pt x="528" y="323"/>
                          </a:lnTo>
                          <a:lnTo>
                            <a:pt x="529" y="323"/>
                          </a:lnTo>
                          <a:lnTo>
                            <a:pt x="529" y="323"/>
                          </a:lnTo>
                          <a:lnTo>
                            <a:pt x="530" y="322"/>
                          </a:lnTo>
                          <a:lnTo>
                            <a:pt x="530" y="322"/>
                          </a:lnTo>
                          <a:lnTo>
                            <a:pt x="530" y="319"/>
                          </a:lnTo>
                          <a:lnTo>
                            <a:pt x="531" y="319"/>
                          </a:lnTo>
                          <a:lnTo>
                            <a:pt x="531" y="324"/>
                          </a:lnTo>
                          <a:lnTo>
                            <a:pt x="532" y="320"/>
                          </a:lnTo>
                          <a:lnTo>
                            <a:pt x="532" y="321"/>
                          </a:lnTo>
                          <a:lnTo>
                            <a:pt x="532" y="316"/>
                          </a:lnTo>
                          <a:lnTo>
                            <a:pt x="533" y="316"/>
                          </a:lnTo>
                          <a:lnTo>
                            <a:pt x="533" y="316"/>
                          </a:lnTo>
                          <a:lnTo>
                            <a:pt x="534" y="315"/>
                          </a:lnTo>
                          <a:lnTo>
                            <a:pt x="534" y="314"/>
                          </a:lnTo>
                          <a:lnTo>
                            <a:pt x="535" y="316"/>
                          </a:lnTo>
                          <a:lnTo>
                            <a:pt x="535" y="318"/>
                          </a:lnTo>
                          <a:lnTo>
                            <a:pt x="535" y="319"/>
                          </a:lnTo>
                          <a:lnTo>
                            <a:pt x="536" y="320"/>
                          </a:lnTo>
                          <a:lnTo>
                            <a:pt x="536" y="319"/>
                          </a:lnTo>
                          <a:lnTo>
                            <a:pt x="537" y="320"/>
                          </a:lnTo>
                          <a:lnTo>
                            <a:pt x="537" y="321"/>
                          </a:lnTo>
                          <a:lnTo>
                            <a:pt x="537" y="322"/>
                          </a:lnTo>
                          <a:lnTo>
                            <a:pt x="538" y="325"/>
                          </a:lnTo>
                          <a:lnTo>
                            <a:pt x="538" y="326"/>
                          </a:lnTo>
                          <a:lnTo>
                            <a:pt x="539" y="323"/>
                          </a:lnTo>
                          <a:lnTo>
                            <a:pt x="539" y="323"/>
                          </a:lnTo>
                          <a:lnTo>
                            <a:pt x="540" y="324"/>
                          </a:lnTo>
                          <a:lnTo>
                            <a:pt x="540" y="321"/>
                          </a:lnTo>
                          <a:lnTo>
                            <a:pt x="540" y="320"/>
                          </a:lnTo>
                          <a:lnTo>
                            <a:pt x="541" y="320"/>
                          </a:lnTo>
                          <a:lnTo>
                            <a:pt x="541" y="323"/>
                          </a:lnTo>
                          <a:lnTo>
                            <a:pt x="542" y="323"/>
                          </a:lnTo>
                          <a:lnTo>
                            <a:pt x="542" y="322"/>
                          </a:lnTo>
                          <a:lnTo>
                            <a:pt x="542" y="319"/>
                          </a:lnTo>
                          <a:lnTo>
                            <a:pt x="543" y="318"/>
                          </a:lnTo>
                          <a:lnTo>
                            <a:pt x="543" y="317"/>
                          </a:lnTo>
                          <a:lnTo>
                            <a:pt x="544" y="319"/>
                          </a:lnTo>
                          <a:lnTo>
                            <a:pt x="544" y="319"/>
                          </a:lnTo>
                          <a:lnTo>
                            <a:pt x="545" y="320"/>
                          </a:lnTo>
                          <a:lnTo>
                            <a:pt x="545" y="318"/>
                          </a:lnTo>
                          <a:lnTo>
                            <a:pt x="545" y="321"/>
                          </a:lnTo>
                          <a:lnTo>
                            <a:pt x="546" y="320"/>
                          </a:lnTo>
                          <a:lnTo>
                            <a:pt x="546" y="321"/>
                          </a:lnTo>
                          <a:lnTo>
                            <a:pt x="547" y="316"/>
                          </a:lnTo>
                          <a:lnTo>
                            <a:pt x="547" y="318"/>
                          </a:lnTo>
                          <a:lnTo>
                            <a:pt x="547" y="316"/>
                          </a:lnTo>
                          <a:lnTo>
                            <a:pt x="548" y="317"/>
                          </a:lnTo>
                          <a:lnTo>
                            <a:pt x="548" y="315"/>
                          </a:lnTo>
                          <a:lnTo>
                            <a:pt x="549" y="314"/>
                          </a:lnTo>
                          <a:lnTo>
                            <a:pt x="549" y="317"/>
                          </a:lnTo>
                          <a:lnTo>
                            <a:pt x="550" y="318"/>
                          </a:lnTo>
                          <a:lnTo>
                            <a:pt x="550" y="315"/>
                          </a:lnTo>
                          <a:lnTo>
                            <a:pt x="550" y="322"/>
                          </a:lnTo>
                          <a:lnTo>
                            <a:pt x="551" y="322"/>
                          </a:lnTo>
                          <a:lnTo>
                            <a:pt x="551" y="322"/>
                          </a:lnTo>
                          <a:lnTo>
                            <a:pt x="552" y="320"/>
                          </a:lnTo>
                          <a:lnTo>
                            <a:pt x="552" y="321"/>
                          </a:lnTo>
                          <a:lnTo>
                            <a:pt x="552" y="321"/>
                          </a:lnTo>
                          <a:lnTo>
                            <a:pt x="553" y="321"/>
                          </a:lnTo>
                          <a:lnTo>
                            <a:pt x="553" y="318"/>
                          </a:lnTo>
                          <a:lnTo>
                            <a:pt x="554" y="320"/>
                          </a:lnTo>
                          <a:lnTo>
                            <a:pt x="554" y="320"/>
                          </a:lnTo>
                          <a:lnTo>
                            <a:pt x="555" y="318"/>
                          </a:lnTo>
                          <a:lnTo>
                            <a:pt x="555" y="318"/>
                          </a:lnTo>
                          <a:lnTo>
                            <a:pt x="555" y="318"/>
                          </a:lnTo>
                          <a:lnTo>
                            <a:pt x="556" y="314"/>
                          </a:lnTo>
                          <a:lnTo>
                            <a:pt x="556" y="314"/>
                          </a:lnTo>
                          <a:lnTo>
                            <a:pt x="557" y="315"/>
                          </a:lnTo>
                          <a:lnTo>
                            <a:pt x="557" y="312"/>
                          </a:lnTo>
                          <a:lnTo>
                            <a:pt x="557" y="314"/>
                          </a:lnTo>
                          <a:lnTo>
                            <a:pt x="558" y="310"/>
                          </a:lnTo>
                          <a:lnTo>
                            <a:pt x="558" y="308"/>
                          </a:lnTo>
                          <a:lnTo>
                            <a:pt x="559" y="311"/>
                          </a:lnTo>
                          <a:lnTo>
                            <a:pt x="559" y="308"/>
                          </a:lnTo>
                          <a:lnTo>
                            <a:pt x="560" y="309"/>
                          </a:lnTo>
                          <a:lnTo>
                            <a:pt x="560" y="306"/>
                          </a:lnTo>
                          <a:lnTo>
                            <a:pt x="560" y="305"/>
                          </a:lnTo>
                          <a:lnTo>
                            <a:pt x="561" y="309"/>
                          </a:lnTo>
                          <a:lnTo>
                            <a:pt x="561" y="308"/>
                          </a:lnTo>
                          <a:lnTo>
                            <a:pt x="562" y="306"/>
                          </a:lnTo>
                          <a:lnTo>
                            <a:pt x="562" y="311"/>
                          </a:lnTo>
                          <a:lnTo>
                            <a:pt x="562" y="310"/>
                          </a:lnTo>
                          <a:lnTo>
                            <a:pt x="563" y="309"/>
                          </a:lnTo>
                          <a:lnTo>
                            <a:pt x="563" y="307"/>
                          </a:lnTo>
                          <a:lnTo>
                            <a:pt x="564" y="308"/>
                          </a:lnTo>
                          <a:lnTo>
                            <a:pt x="564" y="306"/>
                          </a:lnTo>
                          <a:lnTo>
                            <a:pt x="565" y="306"/>
                          </a:lnTo>
                          <a:lnTo>
                            <a:pt x="565" y="310"/>
                          </a:lnTo>
                          <a:lnTo>
                            <a:pt x="565" y="307"/>
                          </a:lnTo>
                          <a:lnTo>
                            <a:pt x="566" y="306"/>
                          </a:lnTo>
                          <a:lnTo>
                            <a:pt x="566" y="308"/>
                          </a:lnTo>
                          <a:lnTo>
                            <a:pt x="567" y="313"/>
                          </a:lnTo>
                          <a:lnTo>
                            <a:pt x="567" y="314"/>
                          </a:lnTo>
                          <a:lnTo>
                            <a:pt x="567" y="314"/>
                          </a:lnTo>
                          <a:lnTo>
                            <a:pt x="568" y="311"/>
                          </a:lnTo>
                          <a:lnTo>
                            <a:pt x="568" y="312"/>
                          </a:lnTo>
                          <a:lnTo>
                            <a:pt x="569" y="312"/>
                          </a:lnTo>
                          <a:lnTo>
                            <a:pt x="569" y="312"/>
                          </a:lnTo>
                          <a:lnTo>
                            <a:pt x="570" y="310"/>
                          </a:lnTo>
                          <a:lnTo>
                            <a:pt x="570" y="309"/>
                          </a:lnTo>
                          <a:lnTo>
                            <a:pt x="570" y="312"/>
                          </a:lnTo>
                          <a:lnTo>
                            <a:pt x="571" y="310"/>
                          </a:lnTo>
                          <a:lnTo>
                            <a:pt x="571" y="308"/>
                          </a:lnTo>
                          <a:lnTo>
                            <a:pt x="572" y="308"/>
                          </a:lnTo>
                          <a:lnTo>
                            <a:pt x="572" y="306"/>
                          </a:lnTo>
                          <a:lnTo>
                            <a:pt x="572" y="307"/>
                          </a:lnTo>
                          <a:lnTo>
                            <a:pt x="573" y="305"/>
                          </a:lnTo>
                          <a:lnTo>
                            <a:pt x="573" y="303"/>
                          </a:lnTo>
                          <a:lnTo>
                            <a:pt x="574" y="305"/>
                          </a:lnTo>
                          <a:lnTo>
                            <a:pt x="574" y="304"/>
                          </a:lnTo>
                          <a:lnTo>
                            <a:pt x="575" y="306"/>
                          </a:lnTo>
                          <a:lnTo>
                            <a:pt x="575" y="306"/>
                          </a:lnTo>
                          <a:lnTo>
                            <a:pt x="575" y="306"/>
                          </a:lnTo>
                          <a:lnTo>
                            <a:pt x="576" y="308"/>
                          </a:lnTo>
                          <a:lnTo>
                            <a:pt x="576" y="305"/>
                          </a:lnTo>
                          <a:lnTo>
                            <a:pt x="577" y="305"/>
                          </a:lnTo>
                          <a:lnTo>
                            <a:pt x="577" y="305"/>
                          </a:lnTo>
                          <a:lnTo>
                            <a:pt x="577" y="309"/>
                          </a:lnTo>
                          <a:lnTo>
                            <a:pt x="578" y="308"/>
                          </a:lnTo>
                          <a:lnTo>
                            <a:pt x="578" y="310"/>
                          </a:lnTo>
                          <a:lnTo>
                            <a:pt x="579" y="307"/>
                          </a:lnTo>
                          <a:lnTo>
                            <a:pt x="579" y="308"/>
                          </a:lnTo>
                          <a:lnTo>
                            <a:pt x="580" y="308"/>
                          </a:lnTo>
                          <a:lnTo>
                            <a:pt x="580" y="308"/>
                          </a:lnTo>
                          <a:lnTo>
                            <a:pt x="580" y="309"/>
                          </a:lnTo>
                          <a:lnTo>
                            <a:pt x="581" y="311"/>
                          </a:lnTo>
                          <a:lnTo>
                            <a:pt x="581" y="310"/>
                          </a:lnTo>
                          <a:lnTo>
                            <a:pt x="582" y="313"/>
                          </a:lnTo>
                          <a:lnTo>
                            <a:pt x="582" y="312"/>
                          </a:lnTo>
                          <a:lnTo>
                            <a:pt x="582" y="312"/>
                          </a:lnTo>
                          <a:lnTo>
                            <a:pt x="583" y="315"/>
                          </a:lnTo>
                          <a:lnTo>
                            <a:pt x="583" y="310"/>
                          </a:lnTo>
                          <a:lnTo>
                            <a:pt x="584" y="313"/>
                          </a:lnTo>
                          <a:lnTo>
                            <a:pt x="584" y="308"/>
                          </a:lnTo>
                          <a:lnTo>
                            <a:pt x="585" y="307"/>
                          </a:lnTo>
                          <a:lnTo>
                            <a:pt x="585" y="308"/>
                          </a:lnTo>
                          <a:lnTo>
                            <a:pt x="585" y="308"/>
                          </a:lnTo>
                          <a:lnTo>
                            <a:pt x="586" y="307"/>
                          </a:lnTo>
                          <a:lnTo>
                            <a:pt x="586" y="305"/>
                          </a:lnTo>
                          <a:lnTo>
                            <a:pt x="587" y="307"/>
                          </a:lnTo>
                          <a:lnTo>
                            <a:pt x="587" y="304"/>
                          </a:lnTo>
                          <a:lnTo>
                            <a:pt x="587" y="302"/>
                          </a:lnTo>
                          <a:lnTo>
                            <a:pt x="588" y="308"/>
                          </a:lnTo>
                          <a:lnTo>
                            <a:pt x="588" y="305"/>
                          </a:lnTo>
                          <a:lnTo>
                            <a:pt x="589" y="305"/>
                          </a:lnTo>
                          <a:lnTo>
                            <a:pt x="589" y="302"/>
                          </a:lnTo>
                          <a:lnTo>
                            <a:pt x="590" y="303"/>
                          </a:lnTo>
                          <a:lnTo>
                            <a:pt x="590" y="306"/>
                          </a:lnTo>
                          <a:lnTo>
                            <a:pt x="590" y="306"/>
                          </a:lnTo>
                          <a:lnTo>
                            <a:pt x="591" y="307"/>
                          </a:lnTo>
                          <a:lnTo>
                            <a:pt x="591" y="308"/>
                          </a:lnTo>
                          <a:lnTo>
                            <a:pt x="592" y="309"/>
                          </a:lnTo>
                          <a:lnTo>
                            <a:pt x="592" y="306"/>
                          </a:lnTo>
                          <a:lnTo>
                            <a:pt x="592" y="306"/>
                          </a:lnTo>
                          <a:lnTo>
                            <a:pt x="593" y="309"/>
                          </a:lnTo>
                          <a:lnTo>
                            <a:pt x="593" y="310"/>
                          </a:lnTo>
                          <a:lnTo>
                            <a:pt x="594" y="309"/>
                          </a:lnTo>
                          <a:lnTo>
                            <a:pt x="594" y="311"/>
                          </a:lnTo>
                          <a:lnTo>
                            <a:pt x="595" y="315"/>
                          </a:lnTo>
                          <a:lnTo>
                            <a:pt x="595" y="314"/>
                          </a:lnTo>
                          <a:lnTo>
                            <a:pt x="595" y="315"/>
                          </a:lnTo>
                          <a:lnTo>
                            <a:pt x="596" y="313"/>
                          </a:lnTo>
                          <a:lnTo>
                            <a:pt x="596" y="313"/>
                          </a:lnTo>
                          <a:lnTo>
                            <a:pt x="597" y="313"/>
                          </a:lnTo>
                          <a:lnTo>
                            <a:pt x="597" y="314"/>
                          </a:lnTo>
                          <a:lnTo>
                            <a:pt x="597" y="314"/>
                          </a:lnTo>
                          <a:lnTo>
                            <a:pt x="598" y="314"/>
                          </a:lnTo>
                          <a:lnTo>
                            <a:pt x="598" y="315"/>
                          </a:lnTo>
                          <a:lnTo>
                            <a:pt x="599" y="310"/>
                          </a:lnTo>
                          <a:lnTo>
                            <a:pt x="599" y="312"/>
                          </a:lnTo>
                          <a:lnTo>
                            <a:pt x="600" y="312"/>
                          </a:lnTo>
                          <a:lnTo>
                            <a:pt x="600" y="311"/>
                          </a:lnTo>
                          <a:lnTo>
                            <a:pt x="600" y="309"/>
                          </a:lnTo>
                          <a:lnTo>
                            <a:pt x="601" y="309"/>
                          </a:lnTo>
                          <a:lnTo>
                            <a:pt x="601" y="309"/>
                          </a:lnTo>
                          <a:lnTo>
                            <a:pt x="602" y="312"/>
                          </a:lnTo>
                          <a:lnTo>
                            <a:pt x="602" y="310"/>
                          </a:lnTo>
                          <a:lnTo>
                            <a:pt x="602" y="310"/>
                          </a:lnTo>
                          <a:lnTo>
                            <a:pt x="603" y="311"/>
                          </a:lnTo>
                          <a:lnTo>
                            <a:pt x="603" y="309"/>
                          </a:lnTo>
                          <a:lnTo>
                            <a:pt x="604" y="310"/>
                          </a:lnTo>
                          <a:lnTo>
                            <a:pt x="604" y="312"/>
                          </a:lnTo>
                          <a:lnTo>
                            <a:pt x="605" y="309"/>
                          </a:lnTo>
                          <a:lnTo>
                            <a:pt x="605" y="311"/>
                          </a:lnTo>
                          <a:lnTo>
                            <a:pt x="605" y="311"/>
                          </a:lnTo>
                          <a:lnTo>
                            <a:pt x="606" y="313"/>
                          </a:lnTo>
                          <a:lnTo>
                            <a:pt x="606" y="308"/>
                          </a:lnTo>
                          <a:lnTo>
                            <a:pt x="607" y="316"/>
                          </a:lnTo>
                          <a:lnTo>
                            <a:pt x="607" y="313"/>
                          </a:lnTo>
                          <a:lnTo>
                            <a:pt x="607" y="316"/>
                          </a:lnTo>
                          <a:lnTo>
                            <a:pt x="608" y="313"/>
                          </a:lnTo>
                          <a:lnTo>
                            <a:pt x="608" y="318"/>
                          </a:lnTo>
                          <a:lnTo>
                            <a:pt x="609" y="321"/>
                          </a:lnTo>
                          <a:lnTo>
                            <a:pt x="609" y="320"/>
                          </a:lnTo>
                          <a:lnTo>
                            <a:pt x="610" y="320"/>
                          </a:lnTo>
                          <a:lnTo>
                            <a:pt x="610" y="322"/>
                          </a:lnTo>
                          <a:lnTo>
                            <a:pt x="610" y="317"/>
                          </a:lnTo>
                          <a:lnTo>
                            <a:pt x="611" y="316"/>
                          </a:lnTo>
                          <a:lnTo>
                            <a:pt x="611" y="318"/>
                          </a:lnTo>
                          <a:lnTo>
                            <a:pt x="612" y="317"/>
                          </a:lnTo>
                          <a:lnTo>
                            <a:pt x="612" y="318"/>
                          </a:lnTo>
                          <a:lnTo>
                            <a:pt x="612" y="319"/>
                          </a:lnTo>
                          <a:lnTo>
                            <a:pt x="613" y="319"/>
                          </a:lnTo>
                          <a:lnTo>
                            <a:pt x="613" y="319"/>
                          </a:lnTo>
                          <a:lnTo>
                            <a:pt x="614" y="320"/>
                          </a:lnTo>
                          <a:lnTo>
                            <a:pt x="614" y="318"/>
                          </a:lnTo>
                          <a:lnTo>
                            <a:pt x="615" y="316"/>
                          </a:lnTo>
                          <a:lnTo>
                            <a:pt x="615" y="316"/>
                          </a:lnTo>
                          <a:lnTo>
                            <a:pt x="615" y="315"/>
                          </a:lnTo>
                          <a:lnTo>
                            <a:pt x="616" y="312"/>
                          </a:lnTo>
                          <a:lnTo>
                            <a:pt x="616" y="317"/>
                          </a:lnTo>
                          <a:lnTo>
                            <a:pt x="617" y="319"/>
                          </a:lnTo>
                          <a:lnTo>
                            <a:pt x="617" y="318"/>
                          </a:lnTo>
                          <a:lnTo>
                            <a:pt x="617" y="321"/>
                          </a:lnTo>
                          <a:lnTo>
                            <a:pt x="618" y="317"/>
                          </a:lnTo>
                          <a:lnTo>
                            <a:pt x="618" y="319"/>
                          </a:lnTo>
                          <a:lnTo>
                            <a:pt x="619" y="318"/>
                          </a:lnTo>
                          <a:lnTo>
                            <a:pt x="619" y="321"/>
                          </a:lnTo>
                          <a:lnTo>
                            <a:pt x="620" y="318"/>
                          </a:lnTo>
                          <a:lnTo>
                            <a:pt x="620" y="319"/>
                          </a:lnTo>
                          <a:lnTo>
                            <a:pt x="620" y="320"/>
                          </a:lnTo>
                          <a:lnTo>
                            <a:pt x="621" y="319"/>
                          </a:lnTo>
                          <a:lnTo>
                            <a:pt x="621" y="317"/>
                          </a:lnTo>
                          <a:lnTo>
                            <a:pt x="622" y="317"/>
                          </a:lnTo>
                          <a:lnTo>
                            <a:pt x="622" y="321"/>
                          </a:lnTo>
                          <a:lnTo>
                            <a:pt x="622" y="323"/>
                          </a:lnTo>
                          <a:lnTo>
                            <a:pt x="623" y="323"/>
                          </a:lnTo>
                          <a:lnTo>
                            <a:pt x="623" y="323"/>
                          </a:lnTo>
                          <a:lnTo>
                            <a:pt x="624" y="324"/>
                          </a:lnTo>
                          <a:lnTo>
                            <a:pt x="624" y="323"/>
                          </a:lnTo>
                          <a:lnTo>
                            <a:pt x="625" y="324"/>
                          </a:lnTo>
                          <a:lnTo>
                            <a:pt x="625" y="324"/>
                          </a:lnTo>
                          <a:lnTo>
                            <a:pt x="625" y="325"/>
                          </a:lnTo>
                          <a:lnTo>
                            <a:pt x="626" y="317"/>
                          </a:lnTo>
                          <a:lnTo>
                            <a:pt x="626" y="318"/>
                          </a:lnTo>
                          <a:lnTo>
                            <a:pt x="627" y="318"/>
                          </a:lnTo>
                          <a:lnTo>
                            <a:pt x="627" y="315"/>
                          </a:lnTo>
                          <a:lnTo>
                            <a:pt x="627" y="316"/>
                          </a:lnTo>
                          <a:lnTo>
                            <a:pt x="628" y="316"/>
                          </a:lnTo>
                          <a:lnTo>
                            <a:pt x="628" y="318"/>
                          </a:lnTo>
                          <a:lnTo>
                            <a:pt x="629" y="317"/>
                          </a:lnTo>
                          <a:lnTo>
                            <a:pt x="629" y="315"/>
                          </a:lnTo>
                          <a:lnTo>
                            <a:pt x="630" y="319"/>
                          </a:lnTo>
                          <a:lnTo>
                            <a:pt x="630" y="318"/>
                          </a:lnTo>
                          <a:lnTo>
                            <a:pt x="630" y="317"/>
                          </a:lnTo>
                          <a:lnTo>
                            <a:pt x="631" y="318"/>
                          </a:lnTo>
                          <a:lnTo>
                            <a:pt x="631" y="314"/>
                          </a:lnTo>
                          <a:lnTo>
                            <a:pt x="632" y="318"/>
                          </a:lnTo>
                          <a:lnTo>
                            <a:pt x="632" y="321"/>
                          </a:lnTo>
                          <a:lnTo>
                            <a:pt x="632" y="323"/>
                          </a:lnTo>
                          <a:lnTo>
                            <a:pt x="633" y="324"/>
                          </a:lnTo>
                          <a:lnTo>
                            <a:pt x="633" y="325"/>
                          </a:lnTo>
                          <a:lnTo>
                            <a:pt x="634" y="325"/>
                          </a:lnTo>
                          <a:lnTo>
                            <a:pt x="634" y="324"/>
                          </a:lnTo>
                          <a:lnTo>
                            <a:pt x="635" y="321"/>
                          </a:lnTo>
                          <a:lnTo>
                            <a:pt x="635" y="322"/>
                          </a:lnTo>
                          <a:lnTo>
                            <a:pt x="635" y="326"/>
                          </a:lnTo>
                          <a:lnTo>
                            <a:pt x="636" y="324"/>
                          </a:lnTo>
                          <a:lnTo>
                            <a:pt x="636" y="327"/>
                          </a:lnTo>
                          <a:lnTo>
                            <a:pt x="637" y="326"/>
                          </a:lnTo>
                          <a:lnTo>
                            <a:pt x="637" y="324"/>
                          </a:lnTo>
                          <a:lnTo>
                            <a:pt x="637" y="323"/>
                          </a:lnTo>
                          <a:lnTo>
                            <a:pt x="638" y="325"/>
                          </a:lnTo>
                          <a:lnTo>
                            <a:pt x="638" y="325"/>
                          </a:lnTo>
                          <a:lnTo>
                            <a:pt x="639" y="325"/>
                          </a:lnTo>
                          <a:lnTo>
                            <a:pt x="639" y="325"/>
                          </a:lnTo>
                          <a:lnTo>
                            <a:pt x="640" y="327"/>
                          </a:lnTo>
                          <a:lnTo>
                            <a:pt x="640" y="325"/>
                          </a:lnTo>
                          <a:lnTo>
                            <a:pt x="640" y="326"/>
                          </a:lnTo>
                          <a:lnTo>
                            <a:pt x="641" y="323"/>
                          </a:lnTo>
                          <a:lnTo>
                            <a:pt x="641" y="324"/>
                          </a:lnTo>
                          <a:lnTo>
                            <a:pt x="642" y="321"/>
                          </a:lnTo>
                          <a:lnTo>
                            <a:pt x="642" y="322"/>
                          </a:lnTo>
                          <a:lnTo>
                            <a:pt x="642" y="320"/>
                          </a:lnTo>
                          <a:lnTo>
                            <a:pt x="643" y="322"/>
                          </a:lnTo>
                          <a:lnTo>
                            <a:pt x="643" y="318"/>
                          </a:lnTo>
                          <a:lnTo>
                            <a:pt x="644" y="321"/>
                          </a:lnTo>
                          <a:lnTo>
                            <a:pt x="644" y="318"/>
                          </a:lnTo>
                          <a:lnTo>
                            <a:pt x="645" y="324"/>
                          </a:lnTo>
                          <a:lnTo>
                            <a:pt x="645" y="325"/>
                          </a:lnTo>
                          <a:lnTo>
                            <a:pt x="645" y="323"/>
                          </a:lnTo>
                          <a:lnTo>
                            <a:pt x="646" y="319"/>
                          </a:lnTo>
                          <a:lnTo>
                            <a:pt x="646" y="320"/>
                          </a:lnTo>
                          <a:lnTo>
                            <a:pt x="647" y="325"/>
                          </a:lnTo>
                          <a:lnTo>
                            <a:pt x="647" y="323"/>
                          </a:lnTo>
                          <a:lnTo>
                            <a:pt x="647" y="326"/>
                          </a:lnTo>
                          <a:lnTo>
                            <a:pt x="648" y="322"/>
                          </a:lnTo>
                          <a:lnTo>
                            <a:pt x="648" y="324"/>
                          </a:lnTo>
                          <a:lnTo>
                            <a:pt x="649" y="326"/>
                          </a:lnTo>
                          <a:lnTo>
                            <a:pt x="649" y="327"/>
                          </a:lnTo>
                          <a:lnTo>
                            <a:pt x="650" y="326"/>
                          </a:lnTo>
                          <a:lnTo>
                            <a:pt x="650" y="326"/>
                          </a:lnTo>
                          <a:lnTo>
                            <a:pt x="650" y="328"/>
                          </a:lnTo>
                          <a:lnTo>
                            <a:pt x="651" y="326"/>
                          </a:lnTo>
                          <a:lnTo>
                            <a:pt x="651" y="327"/>
                          </a:lnTo>
                          <a:lnTo>
                            <a:pt x="652" y="325"/>
                          </a:lnTo>
                          <a:lnTo>
                            <a:pt x="652" y="327"/>
                          </a:lnTo>
                          <a:lnTo>
                            <a:pt x="652" y="329"/>
                          </a:lnTo>
                          <a:lnTo>
                            <a:pt x="653" y="327"/>
                          </a:lnTo>
                          <a:lnTo>
                            <a:pt x="653" y="329"/>
                          </a:lnTo>
                          <a:lnTo>
                            <a:pt x="654" y="329"/>
                          </a:lnTo>
                          <a:lnTo>
                            <a:pt x="654" y="329"/>
                          </a:lnTo>
                          <a:lnTo>
                            <a:pt x="655" y="324"/>
                          </a:lnTo>
                          <a:lnTo>
                            <a:pt x="655" y="329"/>
                          </a:lnTo>
                          <a:lnTo>
                            <a:pt x="655" y="327"/>
                          </a:lnTo>
                          <a:lnTo>
                            <a:pt x="656" y="329"/>
                          </a:lnTo>
                          <a:lnTo>
                            <a:pt x="656" y="324"/>
                          </a:lnTo>
                          <a:lnTo>
                            <a:pt x="657" y="322"/>
                          </a:lnTo>
                          <a:lnTo>
                            <a:pt x="657" y="321"/>
                          </a:lnTo>
                          <a:lnTo>
                            <a:pt x="657" y="323"/>
                          </a:lnTo>
                          <a:lnTo>
                            <a:pt x="658" y="326"/>
                          </a:lnTo>
                          <a:lnTo>
                            <a:pt x="658" y="325"/>
                          </a:lnTo>
                          <a:lnTo>
                            <a:pt x="659" y="326"/>
                          </a:lnTo>
                          <a:lnTo>
                            <a:pt x="659" y="327"/>
                          </a:lnTo>
                          <a:lnTo>
                            <a:pt x="660" y="329"/>
                          </a:lnTo>
                          <a:lnTo>
                            <a:pt x="660" y="329"/>
                          </a:lnTo>
                          <a:lnTo>
                            <a:pt x="660" y="329"/>
                          </a:lnTo>
                          <a:lnTo>
                            <a:pt x="661" y="330"/>
                          </a:lnTo>
                          <a:lnTo>
                            <a:pt x="661" y="331"/>
                          </a:lnTo>
                          <a:lnTo>
                            <a:pt x="662" y="328"/>
                          </a:lnTo>
                          <a:lnTo>
                            <a:pt x="662" y="329"/>
                          </a:lnTo>
                          <a:lnTo>
                            <a:pt x="662" y="330"/>
                          </a:lnTo>
                          <a:lnTo>
                            <a:pt x="663" y="331"/>
                          </a:lnTo>
                          <a:lnTo>
                            <a:pt x="663" y="330"/>
                          </a:lnTo>
                          <a:lnTo>
                            <a:pt x="664" y="332"/>
                          </a:lnTo>
                          <a:lnTo>
                            <a:pt x="664" y="330"/>
                          </a:lnTo>
                          <a:lnTo>
                            <a:pt x="665" y="333"/>
                          </a:lnTo>
                          <a:lnTo>
                            <a:pt x="665" y="335"/>
                          </a:lnTo>
                          <a:lnTo>
                            <a:pt x="665" y="332"/>
                          </a:lnTo>
                          <a:lnTo>
                            <a:pt x="666" y="331"/>
                          </a:lnTo>
                          <a:lnTo>
                            <a:pt x="666" y="329"/>
                          </a:lnTo>
                          <a:lnTo>
                            <a:pt x="667" y="329"/>
                          </a:lnTo>
                          <a:lnTo>
                            <a:pt x="667" y="329"/>
                          </a:lnTo>
                          <a:lnTo>
                            <a:pt x="667" y="332"/>
                          </a:lnTo>
                          <a:lnTo>
                            <a:pt x="668" y="330"/>
                          </a:lnTo>
                          <a:lnTo>
                            <a:pt x="668" y="328"/>
                          </a:lnTo>
                          <a:lnTo>
                            <a:pt x="669" y="324"/>
                          </a:lnTo>
                          <a:lnTo>
                            <a:pt x="669" y="323"/>
                          </a:lnTo>
                          <a:lnTo>
                            <a:pt x="670" y="323"/>
                          </a:lnTo>
                          <a:lnTo>
                            <a:pt x="670" y="326"/>
                          </a:lnTo>
                          <a:lnTo>
                            <a:pt x="670" y="325"/>
                          </a:lnTo>
                          <a:lnTo>
                            <a:pt x="671" y="319"/>
                          </a:lnTo>
                          <a:lnTo>
                            <a:pt x="671" y="323"/>
                          </a:lnTo>
                          <a:lnTo>
                            <a:pt x="672" y="322"/>
                          </a:lnTo>
                          <a:lnTo>
                            <a:pt x="672" y="320"/>
                          </a:lnTo>
                          <a:lnTo>
                            <a:pt x="672" y="320"/>
                          </a:lnTo>
                          <a:lnTo>
                            <a:pt x="673" y="321"/>
                          </a:lnTo>
                          <a:lnTo>
                            <a:pt x="673" y="319"/>
                          </a:lnTo>
                          <a:lnTo>
                            <a:pt x="674" y="321"/>
                          </a:lnTo>
                          <a:lnTo>
                            <a:pt x="674" y="320"/>
                          </a:lnTo>
                          <a:lnTo>
                            <a:pt x="675" y="320"/>
                          </a:lnTo>
                          <a:lnTo>
                            <a:pt x="675" y="324"/>
                          </a:lnTo>
                          <a:lnTo>
                            <a:pt x="675" y="324"/>
                          </a:lnTo>
                          <a:lnTo>
                            <a:pt x="676" y="321"/>
                          </a:lnTo>
                          <a:lnTo>
                            <a:pt x="676" y="325"/>
                          </a:lnTo>
                          <a:lnTo>
                            <a:pt x="677" y="327"/>
                          </a:lnTo>
                          <a:lnTo>
                            <a:pt x="677" y="325"/>
                          </a:lnTo>
                          <a:lnTo>
                            <a:pt x="677" y="326"/>
                          </a:lnTo>
                          <a:lnTo>
                            <a:pt x="678" y="327"/>
                          </a:lnTo>
                          <a:lnTo>
                            <a:pt x="678" y="328"/>
                          </a:lnTo>
                          <a:lnTo>
                            <a:pt x="679" y="325"/>
                          </a:lnTo>
                          <a:lnTo>
                            <a:pt x="679" y="325"/>
                          </a:lnTo>
                          <a:lnTo>
                            <a:pt x="680" y="325"/>
                          </a:lnTo>
                          <a:lnTo>
                            <a:pt x="680" y="325"/>
                          </a:lnTo>
                          <a:lnTo>
                            <a:pt x="680" y="329"/>
                          </a:lnTo>
                          <a:lnTo>
                            <a:pt x="681" y="326"/>
                          </a:lnTo>
                          <a:lnTo>
                            <a:pt x="681" y="327"/>
                          </a:lnTo>
                          <a:lnTo>
                            <a:pt x="682" y="321"/>
                          </a:lnTo>
                          <a:lnTo>
                            <a:pt x="682" y="323"/>
                          </a:lnTo>
                          <a:lnTo>
                            <a:pt x="683" y="327"/>
                          </a:lnTo>
                          <a:lnTo>
                            <a:pt x="683" y="326"/>
                          </a:lnTo>
                          <a:lnTo>
                            <a:pt x="683" y="325"/>
                          </a:lnTo>
                          <a:lnTo>
                            <a:pt x="684" y="323"/>
                          </a:lnTo>
                          <a:lnTo>
                            <a:pt x="684" y="326"/>
                          </a:lnTo>
                          <a:lnTo>
                            <a:pt x="685" y="326"/>
                          </a:lnTo>
                          <a:lnTo>
                            <a:pt x="685" y="325"/>
                          </a:lnTo>
                          <a:lnTo>
                            <a:pt x="685" y="324"/>
                          </a:lnTo>
                          <a:lnTo>
                            <a:pt x="686" y="328"/>
                          </a:lnTo>
                          <a:lnTo>
                            <a:pt x="686" y="327"/>
                          </a:lnTo>
                          <a:lnTo>
                            <a:pt x="687" y="326"/>
                          </a:lnTo>
                          <a:lnTo>
                            <a:pt x="687" y="323"/>
                          </a:lnTo>
                          <a:lnTo>
                            <a:pt x="688" y="323"/>
                          </a:lnTo>
                          <a:lnTo>
                            <a:pt x="688" y="321"/>
                          </a:lnTo>
                          <a:lnTo>
                            <a:pt x="688" y="325"/>
                          </a:lnTo>
                          <a:lnTo>
                            <a:pt x="689" y="326"/>
                          </a:lnTo>
                          <a:lnTo>
                            <a:pt x="689" y="323"/>
                          </a:lnTo>
                          <a:lnTo>
                            <a:pt x="690" y="323"/>
                          </a:lnTo>
                          <a:lnTo>
                            <a:pt x="690" y="321"/>
                          </a:lnTo>
                          <a:lnTo>
                            <a:pt x="690" y="323"/>
                          </a:lnTo>
                          <a:lnTo>
                            <a:pt x="691" y="324"/>
                          </a:lnTo>
                          <a:lnTo>
                            <a:pt x="691" y="325"/>
                          </a:lnTo>
                          <a:lnTo>
                            <a:pt x="692" y="324"/>
                          </a:lnTo>
                          <a:lnTo>
                            <a:pt x="692" y="324"/>
                          </a:lnTo>
                          <a:lnTo>
                            <a:pt x="693" y="325"/>
                          </a:lnTo>
                          <a:lnTo>
                            <a:pt x="693" y="325"/>
                          </a:lnTo>
                          <a:lnTo>
                            <a:pt x="693" y="324"/>
                          </a:lnTo>
                          <a:lnTo>
                            <a:pt x="694" y="324"/>
                          </a:lnTo>
                          <a:lnTo>
                            <a:pt x="694" y="322"/>
                          </a:lnTo>
                          <a:lnTo>
                            <a:pt x="695" y="322"/>
                          </a:lnTo>
                          <a:lnTo>
                            <a:pt x="695" y="324"/>
                          </a:lnTo>
                          <a:lnTo>
                            <a:pt x="695" y="323"/>
                          </a:lnTo>
                          <a:lnTo>
                            <a:pt x="696" y="323"/>
                          </a:lnTo>
                          <a:lnTo>
                            <a:pt x="696" y="322"/>
                          </a:lnTo>
                          <a:lnTo>
                            <a:pt x="697" y="321"/>
                          </a:lnTo>
                          <a:lnTo>
                            <a:pt x="697" y="319"/>
                          </a:lnTo>
                          <a:lnTo>
                            <a:pt x="698" y="317"/>
                          </a:lnTo>
                          <a:lnTo>
                            <a:pt x="698" y="319"/>
                          </a:lnTo>
                          <a:lnTo>
                            <a:pt x="698" y="315"/>
                          </a:lnTo>
                          <a:lnTo>
                            <a:pt x="699" y="316"/>
                          </a:lnTo>
                          <a:lnTo>
                            <a:pt x="699" y="314"/>
                          </a:lnTo>
                          <a:lnTo>
                            <a:pt x="700" y="314"/>
                          </a:lnTo>
                          <a:lnTo>
                            <a:pt x="700" y="315"/>
                          </a:lnTo>
                          <a:lnTo>
                            <a:pt x="700" y="316"/>
                          </a:lnTo>
                          <a:lnTo>
                            <a:pt x="701" y="315"/>
                          </a:lnTo>
                          <a:lnTo>
                            <a:pt x="701" y="315"/>
                          </a:lnTo>
                          <a:lnTo>
                            <a:pt x="702" y="317"/>
                          </a:lnTo>
                          <a:lnTo>
                            <a:pt x="702" y="316"/>
                          </a:lnTo>
                          <a:lnTo>
                            <a:pt x="703" y="318"/>
                          </a:lnTo>
                          <a:lnTo>
                            <a:pt x="703" y="318"/>
                          </a:lnTo>
                          <a:lnTo>
                            <a:pt x="703" y="317"/>
                          </a:lnTo>
                          <a:lnTo>
                            <a:pt x="704" y="317"/>
                          </a:lnTo>
                          <a:lnTo>
                            <a:pt x="704" y="319"/>
                          </a:lnTo>
                          <a:lnTo>
                            <a:pt x="705" y="320"/>
                          </a:lnTo>
                          <a:lnTo>
                            <a:pt x="705" y="321"/>
                          </a:lnTo>
                          <a:lnTo>
                            <a:pt x="705" y="320"/>
                          </a:lnTo>
                          <a:lnTo>
                            <a:pt x="706" y="320"/>
                          </a:lnTo>
                          <a:lnTo>
                            <a:pt x="706" y="320"/>
                          </a:lnTo>
                          <a:lnTo>
                            <a:pt x="707" y="320"/>
                          </a:lnTo>
                          <a:lnTo>
                            <a:pt x="707" y="322"/>
                          </a:lnTo>
                          <a:lnTo>
                            <a:pt x="708" y="321"/>
                          </a:lnTo>
                          <a:lnTo>
                            <a:pt x="708" y="319"/>
                          </a:lnTo>
                          <a:lnTo>
                            <a:pt x="708" y="320"/>
                          </a:lnTo>
                          <a:lnTo>
                            <a:pt x="709" y="319"/>
                          </a:lnTo>
                          <a:lnTo>
                            <a:pt x="709" y="314"/>
                          </a:lnTo>
                          <a:lnTo>
                            <a:pt x="710" y="315"/>
                          </a:lnTo>
                          <a:lnTo>
                            <a:pt x="710" y="312"/>
                          </a:lnTo>
                          <a:lnTo>
                            <a:pt x="710" y="319"/>
                          </a:lnTo>
                          <a:lnTo>
                            <a:pt x="711" y="314"/>
                          </a:lnTo>
                          <a:lnTo>
                            <a:pt x="711" y="310"/>
                          </a:lnTo>
                          <a:lnTo>
                            <a:pt x="712" y="309"/>
                          </a:lnTo>
                          <a:lnTo>
                            <a:pt x="712" y="310"/>
                          </a:lnTo>
                          <a:lnTo>
                            <a:pt x="713" y="309"/>
                          </a:lnTo>
                          <a:lnTo>
                            <a:pt x="713" y="311"/>
                          </a:lnTo>
                          <a:lnTo>
                            <a:pt x="713" y="308"/>
                          </a:lnTo>
                          <a:lnTo>
                            <a:pt x="714" y="309"/>
                          </a:lnTo>
                          <a:lnTo>
                            <a:pt x="714" y="309"/>
                          </a:lnTo>
                          <a:lnTo>
                            <a:pt x="715" y="310"/>
                          </a:lnTo>
                          <a:lnTo>
                            <a:pt x="715" y="310"/>
                          </a:lnTo>
                          <a:lnTo>
                            <a:pt x="715" y="310"/>
                          </a:lnTo>
                          <a:lnTo>
                            <a:pt x="716" y="312"/>
                          </a:lnTo>
                          <a:lnTo>
                            <a:pt x="716" y="312"/>
                          </a:lnTo>
                          <a:lnTo>
                            <a:pt x="717" y="314"/>
                          </a:lnTo>
                          <a:lnTo>
                            <a:pt x="717" y="315"/>
                          </a:lnTo>
                          <a:lnTo>
                            <a:pt x="718" y="314"/>
                          </a:lnTo>
                          <a:lnTo>
                            <a:pt x="718" y="313"/>
                          </a:lnTo>
                          <a:lnTo>
                            <a:pt x="718" y="316"/>
                          </a:lnTo>
                          <a:lnTo>
                            <a:pt x="719" y="313"/>
                          </a:lnTo>
                          <a:lnTo>
                            <a:pt x="719" y="311"/>
                          </a:lnTo>
                          <a:lnTo>
                            <a:pt x="720" y="311"/>
                          </a:lnTo>
                          <a:lnTo>
                            <a:pt x="720" y="314"/>
                          </a:lnTo>
                          <a:lnTo>
                            <a:pt x="720" y="313"/>
                          </a:lnTo>
                          <a:lnTo>
                            <a:pt x="721" y="316"/>
                          </a:lnTo>
                          <a:lnTo>
                            <a:pt x="721" y="321"/>
                          </a:lnTo>
                          <a:lnTo>
                            <a:pt x="722" y="318"/>
                          </a:lnTo>
                          <a:lnTo>
                            <a:pt x="722" y="316"/>
                          </a:lnTo>
                          <a:lnTo>
                            <a:pt x="723" y="319"/>
                          </a:lnTo>
                          <a:lnTo>
                            <a:pt x="723" y="316"/>
                          </a:lnTo>
                          <a:lnTo>
                            <a:pt x="723" y="315"/>
                          </a:lnTo>
                          <a:lnTo>
                            <a:pt x="724" y="314"/>
                          </a:lnTo>
                          <a:lnTo>
                            <a:pt x="724" y="318"/>
                          </a:lnTo>
                          <a:lnTo>
                            <a:pt x="725" y="314"/>
                          </a:lnTo>
                          <a:lnTo>
                            <a:pt x="725" y="311"/>
                          </a:lnTo>
                          <a:lnTo>
                            <a:pt x="725" y="313"/>
                          </a:lnTo>
                          <a:lnTo>
                            <a:pt x="726" y="313"/>
                          </a:lnTo>
                          <a:lnTo>
                            <a:pt x="726" y="312"/>
                          </a:lnTo>
                          <a:lnTo>
                            <a:pt x="727" y="314"/>
                          </a:lnTo>
                          <a:lnTo>
                            <a:pt x="727" y="313"/>
                          </a:lnTo>
                          <a:lnTo>
                            <a:pt x="728" y="315"/>
                          </a:lnTo>
                          <a:lnTo>
                            <a:pt x="728" y="318"/>
                          </a:lnTo>
                          <a:lnTo>
                            <a:pt x="728" y="319"/>
                          </a:lnTo>
                          <a:lnTo>
                            <a:pt x="729" y="317"/>
                          </a:lnTo>
                          <a:lnTo>
                            <a:pt x="729" y="320"/>
                          </a:lnTo>
                          <a:lnTo>
                            <a:pt x="730" y="323"/>
                          </a:lnTo>
                          <a:lnTo>
                            <a:pt x="730" y="325"/>
                          </a:lnTo>
                          <a:lnTo>
                            <a:pt x="730" y="322"/>
                          </a:lnTo>
                          <a:lnTo>
                            <a:pt x="731" y="324"/>
                          </a:lnTo>
                          <a:lnTo>
                            <a:pt x="731" y="324"/>
                          </a:lnTo>
                          <a:lnTo>
                            <a:pt x="732" y="324"/>
                          </a:lnTo>
                          <a:lnTo>
                            <a:pt x="732" y="327"/>
                          </a:lnTo>
                          <a:lnTo>
                            <a:pt x="733" y="324"/>
                          </a:lnTo>
                          <a:lnTo>
                            <a:pt x="733" y="324"/>
                          </a:lnTo>
                          <a:lnTo>
                            <a:pt x="733" y="328"/>
                          </a:lnTo>
                          <a:lnTo>
                            <a:pt x="734" y="327"/>
                          </a:lnTo>
                          <a:lnTo>
                            <a:pt x="734" y="327"/>
                          </a:lnTo>
                          <a:lnTo>
                            <a:pt x="735" y="326"/>
                          </a:lnTo>
                          <a:lnTo>
                            <a:pt x="735" y="327"/>
                          </a:lnTo>
                          <a:lnTo>
                            <a:pt x="735" y="328"/>
                          </a:lnTo>
                          <a:lnTo>
                            <a:pt x="736" y="325"/>
                          </a:lnTo>
                          <a:lnTo>
                            <a:pt x="736" y="325"/>
                          </a:lnTo>
                          <a:lnTo>
                            <a:pt x="737" y="327"/>
                          </a:lnTo>
                          <a:lnTo>
                            <a:pt x="737" y="330"/>
                          </a:lnTo>
                          <a:lnTo>
                            <a:pt x="738" y="331"/>
                          </a:lnTo>
                          <a:lnTo>
                            <a:pt x="738" y="327"/>
                          </a:lnTo>
                          <a:lnTo>
                            <a:pt x="738" y="323"/>
                          </a:lnTo>
                          <a:lnTo>
                            <a:pt x="739" y="327"/>
                          </a:lnTo>
                          <a:lnTo>
                            <a:pt x="739" y="328"/>
                          </a:lnTo>
                          <a:lnTo>
                            <a:pt x="740" y="329"/>
                          </a:lnTo>
                          <a:lnTo>
                            <a:pt x="740" y="327"/>
                          </a:lnTo>
                          <a:lnTo>
                            <a:pt x="740" y="328"/>
                          </a:lnTo>
                          <a:lnTo>
                            <a:pt x="741" y="326"/>
                          </a:lnTo>
                          <a:lnTo>
                            <a:pt x="741" y="325"/>
                          </a:lnTo>
                          <a:lnTo>
                            <a:pt x="742" y="326"/>
                          </a:lnTo>
                          <a:lnTo>
                            <a:pt x="742" y="327"/>
                          </a:lnTo>
                          <a:lnTo>
                            <a:pt x="743" y="328"/>
                          </a:lnTo>
                          <a:lnTo>
                            <a:pt x="743" y="329"/>
                          </a:lnTo>
                          <a:lnTo>
                            <a:pt x="743" y="332"/>
                          </a:lnTo>
                          <a:lnTo>
                            <a:pt x="744" y="330"/>
                          </a:lnTo>
                          <a:lnTo>
                            <a:pt x="744" y="330"/>
                          </a:lnTo>
                          <a:lnTo>
                            <a:pt x="745" y="329"/>
                          </a:lnTo>
                          <a:lnTo>
                            <a:pt x="745" y="330"/>
                          </a:lnTo>
                          <a:lnTo>
                            <a:pt x="745" y="332"/>
                          </a:lnTo>
                          <a:lnTo>
                            <a:pt x="746" y="332"/>
                          </a:lnTo>
                          <a:lnTo>
                            <a:pt x="746" y="330"/>
                          </a:lnTo>
                          <a:lnTo>
                            <a:pt x="747" y="329"/>
                          </a:lnTo>
                          <a:lnTo>
                            <a:pt x="747" y="330"/>
                          </a:lnTo>
                          <a:lnTo>
                            <a:pt x="748" y="330"/>
                          </a:lnTo>
                          <a:lnTo>
                            <a:pt x="748" y="330"/>
                          </a:lnTo>
                          <a:lnTo>
                            <a:pt x="748" y="330"/>
                          </a:lnTo>
                          <a:lnTo>
                            <a:pt x="749" y="330"/>
                          </a:lnTo>
                          <a:lnTo>
                            <a:pt x="749" y="334"/>
                          </a:lnTo>
                          <a:lnTo>
                            <a:pt x="750" y="333"/>
                          </a:lnTo>
                          <a:lnTo>
                            <a:pt x="750" y="330"/>
                          </a:lnTo>
                          <a:lnTo>
                            <a:pt x="750" y="335"/>
                          </a:lnTo>
                          <a:lnTo>
                            <a:pt x="751" y="337"/>
                          </a:lnTo>
                          <a:lnTo>
                            <a:pt x="751" y="334"/>
                          </a:lnTo>
                          <a:lnTo>
                            <a:pt x="752" y="334"/>
                          </a:lnTo>
                          <a:lnTo>
                            <a:pt x="752" y="334"/>
                          </a:lnTo>
                          <a:lnTo>
                            <a:pt x="753" y="336"/>
                          </a:lnTo>
                          <a:lnTo>
                            <a:pt x="753" y="332"/>
                          </a:lnTo>
                          <a:lnTo>
                            <a:pt x="753" y="335"/>
                          </a:lnTo>
                          <a:lnTo>
                            <a:pt x="754" y="331"/>
                          </a:lnTo>
                          <a:lnTo>
                            <a:pt x="754" y="333"/>
                          </a:lnTo>
                          <a:lnTo>
                            <a:pt x="755" y="331"/>
                          </a:lnTo>
                          <a:lnTo>
                            <a:pt x="755" y="331"/>
                          </a:lnTo>
                          <a:lnTo>
                            <a:pt x="755" y="329"/>
                          </a:lnTo>
                          <a:lnTo>
                            <a:pt x="756" y="329"/>
                          </a:lnTo>
                          <a:lnTo>
                            <a:pt x="756" y="327"/>
                          </a:lnTo>
                          <a:lnTo>
                            <a:pt x="757" y="327"/>
                          </a:lnTo>
                          <a:lnTo>
                            <a:pt x="757" y="325"/>
                          </a:lnTo>
                          <a:lnTo>
                            <a:pt x="758" y="325"/>
                          </a:lnTo>
                          <a:lnTo>
                            <a:pt x="758" y="325"/>
                          </a:lnTo>
                          <a:lnTo>
                            <a:pt x="758" y="326"/>
                          </a:lnTo>
                          <a:lnTo>
                            <a:pt x="759" y="327"/>
                          </a:lnTo>
                          <a:lnTo>
                            <a:pt x="759" y="326"/>
                          </a:lnTo>
                          <a:lnTo>
                            <a:pt x="760" y="327"/>
                          </a:lnTo>
                          <a:lnTo>
                            <a:pt x="760" y="327"/>
                          </a:lnTo>
                          <a:lnTo>
                            <a:pt x="760" y="327"/>
                          </a:lnTo>
                          <a:lnTo>
                            <a:pt x="761" y="328"/>
                          </a:lnTo>
                          <a:lnTo>
                            <a:pt x="761" y="327"/>
                          </a:lnTo>
                          <a:lnTo>
                            <a:pt x="762" y="330"/>
                          </a:lnTo>
                          <a:lnTo>
                            <a:pt x="762" y="331"/>
                          </a:lnTo>
                          <a:lnTo>
                            <a:pt x="763" y="327"/>
                          </a:lnTo>
                          <a:lnTo>
                            <a:pt x="763" y="334"/>
                          </a:lnTo>
                          <a:lnTo>
                            <a:pt x="763" y="331"/>
                          </a:lnTo>
                          <a:lnTo>
                            <a:pt x="764" y="327"/>
                          </a:lnTo>
                          <a:lnTo>
                            <a:pt x="764" y="328"/>
                          </a:lnTo>
                          <a:lnTo>
                            <a:pt x="765" y="330"/>
                          </a:lnTo>
                          <a:lnTo>
                            <a:pt x="765" y="328"/>
                          </a:lnTo>
                          <a:lnTo>
                            <a:pt x="765" y="333"/>
                          </a:lnTo>
                          <a:lnTo>
                            <a:pt x="766" y="328"/>
                          </a:lnTo>
                          <a:lnTo>
                            <a:pt x="766" y="327"/>
                          </a:lnTo>
                          <a:lnTo>
                            <a:pt x="767" y="327"/>
                          </a:lnTo>
                          <a:lnTo>
                            <a:pt x="767" y="328"/>
                          </a:lnTo>
                          <a:lnTo>
                            <a:pt x="768" y="326"/>
                          </a:lnTo>
                          <a:lnTo>
                            <a:pt x="768" y="326"/>
                          </a:lnTo>
                          <a:lnTo>
                            <a:pt x="768" y="322"/>
                          </a:lnTo>
                          <a:lnTo>
                            <a:pt x="769" y="322"/>
                          </a:lnTo>
                          <a:lnTo>
                            <a:pt x="769" y="324"/>
                          </a:lnTo>
                          <a:lnTo>
                            <a:pt x="770" y="325"/>
                          </a:lnTo>
                          <a:lnTo>
                            <a:pt x="770" y="328"/>
                          </a:lnTo>
                          <a:lnTo>
                            <a:pt x="770" y="325"/>
                          </a:lnTo>
                          <a:lnTo>
                            <a:pt x="771" y="327"/>
                          </a:lnTo>
                          <a:lnTo>
                            <a:pt x="771" y="325"/>
                          </a:lnTo>
                          <a:lnTo>
                            <a:pt x="772" y="326"/>
                          </a:lnTo>
                          <a:lnTo>
                            <a:pt x="772" y="324"/>
                          </a:lnTo>
                          <a:lnTo>
                            <a:pt x="773" y="325"/>
                          </a:lnTo>
                          <a:lnTo>
                            <a:pt x="773" y="328"/>
                          </a:lnTo>
                          <a:lnTo>
                            <a:pt x="773" y="326"/>
                          </a:lnTo>
                          <a:lnTo>
                            <a:pt x="774" y="326"/>
                          </a:lnTo>
                          <a:lnTo>
                            <a:pt x="774" y="324"/>
                          </a:lnTo>
                          <a:lnTo>
                            <a:pt x="775" y="323"/>
                          </a:lnTo>
                          <a:lnTo>
                            <a:pt x="775" y="326"/>
                          </a:lnTo>
                          <a:lnTo>
                            <a:pt x="775" y="324"/>
                          </a:lnTo>
                          <a:lnTo>
                            <a:pt x="776" y="326"/>
                          </a:lnTo>
                          <a:lnTo>
                            <a:pt x="776" y="328"/>
                          </a:lnTo>
                          <a:lnTo>
                            <a:pt x="777" y="327"/>
                          </a:lnTo>
                          <a:lnTo>
                            <a:pt x="777" y="329"/>
                          </a:lnTo>
                          <a:lnTo>
                            <a:pt x="778" y="327"/>
                          </a:lnTo>
                          <a:lnTo>
                            <a:pt x="778" y="325"/>
                          </a:lnTo>
                          <a:lnTo>
                            <a:pt x="778" y="325"/>
                          </a:lnTo>
                          <a:lnTo>
                            <a:pt x="779" y="321"/>
                          </a:lnTo>
                          <a:lnTo>
                            <a:pt x="779" y="321"/>
                          </a:lnTo>
                          <a:lnTo>
                            <a:pt x="780" y="319"/>
                          </a:lnTo>
                          <a:lnTo>
                            <a:pt x="780" y="320"/>
                          </a:lnTo>
                          <a:lnTo>
                            <a:pt x="780" y="319"/>
                          </a:lnTo>
                          <a:lnTo>
                            <a:pt x="781" y="319"/>
                          </a:lnTo>
                          <a:lnTo>
                            <a:pt x="781" y="318"/>
                          </a:lnTo>
                          <a:lnTo>
                            <a:pt x="782" y="315"/>
                          </a:lnTo>
                          <a:lnTo>
                            <a:pt x="782" y="317"/>
                          </a:lnTo>
                          <a:lnTo>
                            <a:pt x="783" y="317"/>
                          </a:lnTo>
                          <a:lnTo>
                            <a:pt x="783" y="316"/>
                          </a:lnTo>
                          <a:lnTo>
                            <a:pt x="783" y="317"/>
                          </a:lnTo>
                          <a:lnTo>
                            <a:pt x="784" y="320"/>
                          </a:lnTo>
                          <a:lnTo>
                            <a:pt x="784" y="318"/>
                          </a:lnTo>
                          <a:lnTo>
                            <a:pt x="785" y="320"/>
                          </a:lnTo>
                          <a:lnTo>
                            <a:pt x="785" y="322"/>
                          </a:lnTo>
                          <a:lnTo>
                            <a:pt x="785" y="321"/>
                          </a:lnTo>
                          <a:lnTo>
                            <a:pt x="786" y="323"/>
                          </a:lnTo>
                          <a:lnTo>
                            <a:pt x="786" y="323"/>
                          </a:lnTo>
                          <a:lnTo>
                            <a:pt x="787" y="324"/>
                          </a:lnTo>
                          <a:lnTo>
                            <a:pt x="787" y="326"/>
                          </a:lnTo>
                          <a:lnTo>
                            <a:pt x="788" y="325"/>
                          </a:lnTo>
                          <a:lnTo>
                            <a:pt x="788" y="328"/>
                          </a:lnTo>
                          <a:lnTo>
                            <a:pt x="788" y="325"/>
                          </a:lnTo>
                          <a:lnTo>
                            <a:pt x="789" y="326"/>
                          </a:lnTo>
                          <a:lnTo>
                            <a:pt x="789" y="327"/>
                          </a:lnTo>
                          <a:lnTo>
                            <a:pt x="790" y="329"/>
                          </a:lnTo>
                          <a:lnTo>
                            <a:pt x="790" y="327"/>
                          </a:lnTo>
                          <a:lnTo>
                            <a:pt x="790" y="331"/>
                          </a:lnTo>
                          <a:lnTo>
                            <a:pt x="791" y="330"/>
                          </a:lnTo>
                          <a:lnTo>
                            <a:pt x="791" y="331"/>
                          </a:lnTo>
                          <a:lnTo>
                            <a:pt x="792" y="333"/>
                          </a:lnTo>
                          <a:lnTo>
                            <a:pt x="792" y="332"/>
                          </a:lnTo>
                          <a:lnTo>
                            <a:pt x="793" y="334"/>
                          </a:lnTo>
                          <a:lnTo>
                            <a:pt x="793" y="332"/>
                          </a:lnTo>
                          <a:lnTo>
                            <a:pt x="793" y="333"/>
                          </a:lnTo>
                          <a:lnTo>
                            <a:pt x="794" y="329"/>
                          </a:lnTo>
                          <a:lnTo>
                            <a:pt x="794" y="327"/>
                          </a:lnTo>
                          <a:lnTo>
                            <a:pt x="795" y="328"/>
                          </a:lnTo>
                          <a:lnTo>
                            <a:pt x="795" y="327"/>
                          </a:lnTo>
                          <a:lnTo>
                            <a:pt x="795" y="329"/>
                          </a:lnTo>
                          <a:lnTo>
                            <a:pt x="796" y="329"/>
                          </a:lnTo>
                          <a:lnTo>
                            <a:pt x="796" y="330"/>
                          </a:lnTo>
                          <a:lnTo>
                            <a:pt x="797" y="327"/>
                          </a:lnTo>
                          <a:lnTo>
                            <a:pt x="797" y="330"/>
                          </a:lnTo>
                          <a:lnTo>
                            <a:pt x="798" y="329"/>
                          </a:lnTo>
                          <a:lnTo>
                            <a:pt x="798" y="334"/>
                          </a:lnTo>
                          <a:lnTo>
                            <a:pt x="798" y="334"/>
                          </a:lnTo>
                          <a:lnTo>
                            <a:pt x="799" y="333"/>
                          </a:lnTo>
                          <a:lnTo>
                            <a:pt x="799" y="333"/>
                          </a:lnTo>
                          <a:lnTo>
                            <a:pt x="800" y="332"/>
                          </a:lnTo>
                          <a:lnTo>
                            <a:pt x="800" y="334"/>
                          </a:lnTo>
                          <a:lnTo>
                            <a:pt x="800" y="332"/>
                          </a:lnTo>
                          <a:lnTo>
                            <a:pt x="801" y="331"/>
                          </a:lnTo>
                          <a:lnTo>
                            <a:pt x="801" y="330"/>
                          </a:lnTo>
                          <a:lnTo>
                            <a:pt x="802" y="333"/>
                          </a:lnTo>
                          <a:lnTo>
                            <a:pt x="802" y="332"/>
                          </a:lnTo>
                          <a:lnTo>
                            <a:pt x="803" y="333"/>
                          </a:lnTo>
                          <a:lnTo>
                            <a:pt x="803" y="331"/>
                          </a:lnTo>
                          <a:lnTo>
                            <a:pt x="803" y="333"/>
                          </a:lnTo>
                          <a:lnTo>
                            <a:pt x="804" y="334"/>
                          </a:lnTo>
                          <a:lnTo>
                            <a:pt x="804" y="336"/>
                          </a:lnTo>
                          <a:lnTo>
                            <a:pt x="805" y="331"/>
                          </a:lnTo>
                          <a:lnTo>
                            <a:pt x="805" y="332"/>
                          </a:lnTo>
                          <a:lnTo>
                            <a:pt x="805" y="333"/>
                          </a:lnTo>
                          <a:lnTo>
                            <a:pt x="806" y="334"/>
                          </a:lnTo>
                          <a:lnTo>
                            <a:pt x="806" y="331"/>
                          </a:lnTo>
                          <a:lnTo>
                            <a:pt x="807" y="334"/>
                          </a:lnTo>
                          <a:lnTo>
                            <a:pt x="807" y="333"/>
                          </a:lnTo>
                          <a:lnTo>
                            <a:pt x="808" y="335"/>
                          </a:lnTo>
                          <a:lnTo>
                            <a:pt x="808" y="334"/>
                          </a:lnTo>
                          <a:lnTo>
                            <a:pt x="808" y="334"/>
                          </a:lnTo>
                          <a:lnTo>
                            <a:pt x="809" y="331"/>
                          </a:lnTo>
                          <a:lnTo>
                            <a:pt x="809" y="330"/>
                          </a:lnTo>
                          <a:lnTo>
                            <a:pt x="810" y="330"/>
                          </a:lnTo>
                          <a:lnTo>
                            <a:pt x="810" y="328"/>
                          </a:lnTo>
                          <a:lnTo>
                            <a:pt x="810" y="327"/>
                          </a:lnTo>
                          <a:lnTo>
                            <a:pt x="811" y="327"/>
                          </a:lnTo>
                          <a:lnTo>
                            <a:pt x="811" y="327"/>
                          </a:lnTo>
                          <a:lnTo>
                            <a:pt x="812" y="326"/>
                          </a:lnTo>
                          <a:lnTo>
                            <a:pt x="812" y="328"/>
                          </a:lnTo>
                          <a:lnTo>
                            <a:pt x="813" y="331"/>
                          </a:lnTo>
                          <a:lnTo>
                            <a:pt x="813" y="330"/>
                          </a:lnTo>
                          <a:lnTo>
                            <a:pt x="813" y="331"/>
                          </a:lnTo>
                          <a:lnTo>
                            <a:pt x="814" y="334"/>
                          </a:lnTo>
                          <a:lnTo>
                            <a:pt x="814" y="330"/>
                          </a:lnTo>
                          <a:lnTo>
                            <a:pt x="815" y="331"/>
                          </a:lnTo>
                          <a:lnTo>
                            <a:pt x="815" y="329"/>
                          </a:lnTo>
                          <a:lnTo>
                            <a:pt x="815" y="332"/>
                          </a:lnTo>
                          <a:lnTo>
                            <a:pt x="816" y="329"/>
                          </a:lnTo>
                          <a:lnTo>
                            <a:pt x="816" y="327"/>
                          </a:lnTo>
                          <a:lnTo>
                            <a:pt x="817" y="332"/>
                          </a:lnTo>
                          <a:lnTo>
                            <a:pt x="817" y="332"/>
                          </a:lnTo>
                          <a:lnTo>
                            <a:pt x="818" y="333"/>
                          </a:lnTo>
                          <a:lnTo>
                            <a:pt x="818" y="331"/>
                          </a:lnTo>
                          <a:lnTo>
                            <a:pt x="818" y="331"/>
                          </a:lnTo>
                          <a:lnTo>
                            <a:pt x="819" y="328"/>
                          </a:lnTo>
                          <a:lnTo>
                            <a:pt x="819" y="326"/>
                          </a:lnTo>
                          <a:lnTo>
                            <a:pt x="820" y="326"/>
                          </a:lnTo>
                          <a:lnTo>
                            <a:pt x="820" y="325"/>
                          </a:lnTo>
                          <a:lnTo>
                            <a:pt x="820" y="325"/>
                          </a:lnTo>
                          <a:lnTo>
                            <a:pt x="821" y="326"/>
                          </a:lnTo>
                          <a:lnTo>
                            <a:pt x="821" y="323"/>
                          </a:lnTo>
                          <a:lnTo>
                            <a:pt x="822" y="320"/>
                          </a:lnTo>
                          <a:lnTo>
                            <a:pt x="822" y="322"/>
                          </a:lnTo>
                          <a:lnTo>
                            <a:pt x="823" y="321"/>
                          </a:lnTo>
                          <a:lnTo>
                            <a:pt x="823" y="321"/>
                          </a:lnTo>
                          <a:lnTo>
                            <a:pt x="823" y="320"/>
                          </a:lnTo>
                          <a:lnTo>
                            <a:pt x="824" y="319"/>
                          </a:lnTo>
                          <a:lnTo>
                            <a:pt x="824" y="321"/>
                          </a:lnTo>
                          <a:lnTo>
                            <a:pt x="825" y="323"/>
                          </a:lnTo>
                          <a:lnTo>
                            <a:pt x="825" y="325"/>
                          </a:lnTo>
                          <a:lnTo>
                            <a:pt x="825" y="324"/>
                          </a:lnTo>
                          <a:lnTo>
                            <a:pt x="826" y="320"/>
                          </a:lnTo>
                          <a:lnTo>
                            <a:pt x="826" y="321"/>
                          </a:lnTo>
                          <a:lnTo>
                            <a:pt x="827" y="323"/>
                          </a:lnTo>
                          <a:lnTo>
                            <a:pt x="827" y="325"/>
                          </a:lnTo>
                          <a:lnTo>
                            <a:pt x="828" y="322"/>
                          </a:lnTo>
                          <a:lnTo>
                            <a:pt x="828" y="322"/>
                          </a:lnTo>
                          <a:lnTo>
                            <a:pt x="828" y="322"/>
                          </a:lnTo>
                          <a:lnTo>
                            <a:pt x="829" y="317"/>
                          </a:lnTo>
                          <a:lnTo>
                            <a:pt x="829" y="321"/>
                          </a:lnTo>
                          <a:lnTo>
                            <a:pt x="830" y="319"/>
                          </a:lnTo>
                          <a:lnTo>
                            <a:pt x="830" y="318"/>
                          </a:lnTo>
                          <a:lnTo>
                            <a:pt x="830" y="321"/>
                          </a:lnTo>
                          <a:lnTo>
                            <a:pt x="831" y="318"/>
                          </a:lnTo>
                          <a:lnTo>
                            <a:pt x="831" y="319"/>
                          </a:lnTo>
                          <a:lnTo>
                            <a:pt x="832" y="319"/>
                          </a:lnTo>
                          <a:lnTo>
                            <a:pt x="832" y="321"/>
                          </a:lnTo>
                          <a:lnTo>
                            <a:pt x="833" y="322"/>
                          </a:lnTo>
                          <a:lnTo>
                            <a:pt x="833" y="323"/>
                          </a:lnTo>
                          <a:lnTo>
                            <a:pt x="833" y="322"/>
                          </a:lnTo>
                          <a:lnTo>
                            <a:pt x="834" y="319"/>
                          </a:lnTo>
                          <a:lnTo>
                            <a:pt x="834" y="316"/>
                          </a:lnTo>
                          <a:lnTo>
                            <a:pt x="835" y="313"/>
                          </a:lnTo>
                          <a:lnTo>
                            <a:pt x="835" y="315"/>
                          </a:lnTo>
                          <a:lnTo>
                            <a:pt x="835" y="318"/>
                          </a:lnTo>
                          <a:lnTo>
                            <a:pt x="836" y="316"/>
                          </a:lnTo>
                          <a:lnTo>
                            <a:pt x="836" y="318"/>
                          </a:lnTo>
                          <a:lnTo>
                            <a:pt x="837" y="318"/>
                          </a:lnTo>
                          <a:lnTo>
                            <a:pt x="837" y="318"/>
                          </a:lnTo>
                          <a:lnTo>
                            <a:pt x="838" y="316"/>
                          </a:lnTo>
                          <a:lnTo>
                            <a:pt x="838" y="319"/>
                          </a:lnTo>
                          <a:lnTo>
                            <a:pt x="838" y="319"/>
                          </a:lnTo>
                          <a:lnTo>
                            <a:pt x="839" y="319"/>
                          </a:lnTo>
                          <a:lnTo>
                            <a:pt x="839" y="318"/>
                          </a:lnTo>
                          <a:lnTo>
                            <a:pt x="840" y="319"/>
                          </a:lnTo>
                          <a:lnTo>
                            <a:pt x="840" y="321"/>
                          </a:lnTo>
                          <a:lnTo>
                            <a:pt x="840" y="320"/>
                          </a:lnTo>
                          <a:lnTo>
                            <a:pt x="841" y="321"/>
                          </a:lnTo>
                          <a:lnTo>
                            <a:pt x="841" y="318"/>
                          </a:lnTo>
                          <a:lnTo>
                            <a:pt x="842" y="321"/>
                          </a:lnTo>
                          <a:lnTo>
                            <a:pt x="842" y="326"/>
                          </a:lnTo>
                          <a:lnTo>
                            <a:pt x="843" y="326"/>
                          </a:lnTo>
                          <a:lnTo>
                            <a:pt x="843" y="328"/>
                          </a:lnTo>
                          <a:lnTo>
                            <a:pt x="843" y="324"/>
                          </a:lnTo>
                          <a:lnTo>
                            <a:pt x="844" y="324"/>
                          </a:lnTo>
                          <a:lnTo>
                            <a:pt x="844" y="325"/>
                          </a:lnTo>
                          <a:lnTo>
                            <a:pt x="845" y="325"/>
                          </a:lnTo>
                          <a:lnTo>
                            <a:pt x="845" y="328"/>
                          </a:lnTo>
                          <a:lnTo>
                            <a:pt x="845" y="329"/>
                          </a:lnTo>
                          <a:lnTo>
                            <a:pt x="846" y="328"/>
                          </a:lnTo>
                          <a:lnTo>
                            <a:pt x="846" y="326"/>
                          </a:lnTo>
                          <a:lnTo>
                            <a:pt x="847" y="330"/>
                          </a:lnTo>
                          <a:lnTo>
                            <a:pt x="847" y="328"/>
                          </a:lnTo>
                          <a:lnTo>
                            <a:pt x="848" y="328"/>
                          </a:lnTo>
                          <a:lnTo>
                            <a:pt x="848" y="322"/>
                          </a:lnTo>
                          <a:lnTo>
                            <a:pt x="848" y="321"/>
                          </a:lnTo>
                          <a:lnTo>
                            <a:pt x="849" y="323"/>
                          </a:lnTo>
                          <a:lnTo>
                            <a:pt x="849" y="326"/>
                          </a:lnTo>
                          <a:lnTo>
                            <a:pt x="850" y="323"/>
                          </a:lnTo>
                          <a:lnTo>
                            <a:pt x="850" y="324"/>
                          </a:lnTo>
                          <a:lnTo>
                            <a:pt x="850" y="322"/>
                          </a:lnTo>
                          <a:lnTo>
                            <a:pt x="851" y="326"/>
                          </a:lnTo>
                          <a:lnTo>
                            <a:pt x="851" y="324"/>
                          </a:lnTo>
                          <a:lnTo>
                            <a:pt x="852" y="322"/>
                          </a:lnTo>
                          <a:lnTo>
                            <a:pt x="852" y="319"/>
                          </a:lnTo>
                          <a:lnTo>
                            <a:pt x="853" y="324"/>
                          </a:lnTo>
                          <a:lnTo>
                            <a:pt x="853" y="323"/>
                          </a:lnTo>
                          <a:lnTo>
                            <a:pt x="853" y="324"/>
                          </a:lnTo>
                          <a:lnTo>
                            <a:pt x="854" y="326"/>
                          </a:lnTo>
                          <a:lnTo>
                            <a:pt x="854" y="321"/>
                          </a:lnTo>
                          <a:lnTo>
                            <a:pt x="855" y="321"/>
                          </a:lnTo>
                          <a:lnTo>
                            <a:pt x="855" y="324"/>
                          </a:lnTo>
                          <a:lnTo>
                            <a:pt x="855" y="325"/>
                          </a:lnTo>
                          <a:lnTo>
                            <a:pt x="856" y="324"/>
                          </a:lnTo>
                          <a:lnTo>
                            <a:pt x="856" y="322"/>
                          </a:lnTo>
                          <a:lnTo>
                            <a:pt x="857" y="324"/>
                          </a:lnTo>
                          <a:lnTo>
                            <a:pt x="857" y="324"/>
                          </a:lnTo>
                          <a:lnTo>
                            <a:pt x="858" y="325"/>
                          </a:lnTo>
                          <a:lnTo>
                            <a:pt x="858" y="324"/>
                          </a:lnTo>
                          <a:lnTo>
                            <a:pt x="858" y="324"/>
                          </a:lnTo>
                          <a:lnTo>
                            <a:pt x="859" y="324"/>
                          </a:lnTo>
                          <a:lnTo>
                            <a:pt x="859" y="324"/>
                          </a:lnTo>
                          <a:lnTo>
                            <a:pt x="860" y="322"/>
                          </a:lnTo>
                          <a:lnTo>
                            <a:pt x="860" y="324"/>
                          </a:lnTo>
                          <a:lnTo>
                            <a:pt x="860" y="321"/>
                          </a:lnTo>
                          <a:lnTo>
                            <a:pt x="861" y="323"/>
                          </a:lnTo>
                          <a:lnTo>
                            <a:pt x="861" y="320"/>
                          </a:lnTo>
                          <a:lnTo>
                            <a:pt x="862" y="322"/>
                          </a:lnTo>
                          <a:lnTo>
                            <a:pt x="862" y="324"/>
                          </a:lnTo>
                          <a:lnTo>
                            <a:pt x="863" y="325"/>
                          </a:lnTo>
                          <a:lnTo>
                            <a:pt x="863" y="320"/>
                          </a:lnTo>
                          <a:lnTo>
                            <a:pt x="863" y="318"/>
                          </a:lnTo>
                          <a:lnTo>
                            <a:pt x="864" y="318"/>
                          </a:lnTo>
                          <a:lnTo>
                            <a:pt x="864" y="319"/>
                          </a:lnTo>
                          <a:lnTo>
                            <a:pt x="865" y="317"/>
                          </a:lnTo>
                          <a:lnTo>
                            <a:pt x="865" y="319"/>
                          </a:lnTo>
                          <a:lnTo>
                            <a:pt x="865" y="317"/>
                          </a:lnTo>
                          <a:lnTo>
                            <a:pt x="866" y="318"/>
                          </a:lnTo>
                          <a:lnTo>
                            <a:pt x="866" y="316"/>
                          </a:lnTo>
                          <a:lnTo>
                            <a:pt x="867" y="317"/>
                          </a:lnTo>
                          <a:lnTo>
                            <a:pt x="867" y="317"/>
                          </a:lnTo>
                          <a:lnTo>
                            <a:pt x="868" y="317"/>
                          </a:lnTo>
                          <a:lnTo>
                            <a:pt x="868" y="314"/>
                          </a:lnTo>
                          <a:lnTo>
                            <a:pt x="868" y="314"/>
                          </a:lnTo>
                          <a:lnTo>
                            <a:pt x="869" y="315"/>
                          </a:lnTo>
                          <a:lnTo>
                            <a:pt x="869" y="312"/>
                          </a:lnTo>
                          <a:lnTo>
                            <a:pt x="870" y="312"/>
                          </a:lnTo>
                          <a:lnTo>
                            <a:pt x="870" y="315"/>
                          </a:lnTo>
                          <a:lnTo>
                            <a:pt x="870" y="317"/>
                          </a:lnTo>
                          <a:lnTo>
                            <a:pt x="871" y="318"/>
                          </a:lnTo>
                          <a:lnTo>
                            <a:pt x="871" y="316"/>
                          </a:lnTo>
                          <a:lnTo>
                            <a:pt x="872" y="320"/>
                          </a:lnTo>
                          <a:lnTo>
                            <a:pt x="872" y="320"/>
                          </a:lnTo>
                          <a:lnTo>
                            <a:pt x="873" y="319"/>
                          </a:lnTo>
                          <a:lnTo>
                            <a:pt x="873" y="321"/>
                          </a:lnTo>
                          <a:lnTo>
                            <a:pt x="873" y="319"/>
                          </a:lnTo>
                          <a:lnTo>
                            <a:pt x="874" y="319"/>
                          </a:lnTo>
                          <a:lnTo>
                            <a:pt x="874" y="319"/>
                          </a:lnTo>
                          <a:lnTo>
                            <a:pt x="875" y="322"/>
                          </a:lnTo>
                          <a:lnTo>
                            <a:pt x="875" y="322"/>
                          </a:lnTo>
                          <a:lnTo>
                            <a:pt x="875" y="324"/>
                          </a:lnTo>
                          <a:lnTo>
                            <a:pt x="876" y="325"/>
                          </a:lnTo>
                          <a:lnTo>
                            <a:pt x="876" y="322"/>
                          </a:lnTo>
                          <a:lnTo>
                            <a:pt x="877" y="319"/>
                          </a:lnTo>
                          <a:lnTo>
                            <a:pt x="877" y="318"/>
                          </a:lnTo>
                          <a:lnTo>
                            <a:pt x="878" y="319"/>
                          </a:lnTo>
                          <a:lnTo>
                            <a:pt x="878" y="320"/>
                          </a:lnTo>
                          <a:lnTo>
                            <a:pt x="878" y="316"/>
                          </a:lnTo>
                          <a:lnTo>
                            <a:pt x="879" y="318"/>
                          </a:lnTo>
                          <a:lnTo>
                            <a:pt x="879" y="319"/>
                          </a:lnTo>
                          <a:lnTo>
                            <a:pt x="880" y="322"/>
                          </a:lnTo>
                          <a:lnTo>
                            <a:pt x="880" y="321"/>
                          </a:lnTo>
                          <a:lnTo>
                            <a:pt x="880" y="321"/>
                          </a:lnTo>
                          <a:lnTo>
                            <a:pt x="881" y="313"/>
                          </a:lnTo>
                          <a:lnTo>
                            <a:pt x="881" y="320"/>
                          </a:lnTo>
                          <a:lnTo>
                            <a:pt x="882" y="322"/>
                          </a:lnTo>
                          <a:lnTo>
                            <a:pt x="882" y="323"/>
                          </a:lnTo>
                          <a:lnTo>
                            <a:pt x="883" y="324"/>
                          </a:lnTo>
                          <a:lnTo>
                            <a:pt x="883" y="319"/>
                          </a:lnTo>
                          <a:lnTo>
                            <a:pt x="883" y="322"/>
                          </a:lnTo>
                          <a:lnTo>
                            <a:pt x="884" y="320"/>
                          </a:lnTo>
                          <a:lnTo>
                            <a:pt x="884" y="318"/>
                          </a:lnTo>
                          <a:lnTo>
                            <a:pt x="885" y="320"/>
                          </a:lnTo>
                          <a:lnTo>
                            <a:pt x="885" y="319"/>
                          </a:lnTo>
                          <a:lnTo>
                            <a:pt x="885" y="323"/>
                          </a:lnTo>
                          <a:lnTo>
                            <a:pt x="886" y="321"/>
                          </a:lnTo>
                          <a:lnTo>
                            <a:pt x="886" y="321"/>
                          </a:lnTo>
                          <a:lnTo>
                            <a:pt x="887" y="322"/>
                          </a:lnTo>
                          <a:lnTo>
                            <a:pt x="887" y="322"/>
                          </a:lnTo>
                          <a:lnTo>
                            <a:pt x="888" y="325"/>
                          </a:lnTo>
                          <a:lnTo>
                            <a:pt x="888" y="322"/>
                          </a:lnTo>
                          <a:lnTo>
                            <a:pt x="888" y="322"/>
                          </a:lnTo>
                          <a:lnTo>
                            <a:pt x="889" y="323"/>
                          </a:lnTo>
                          <a:lnTo>
                            <a:pt x="889" y="322"/>
                          </a:lnTo>
                          <a:lnTo>
                            <a:pt x="890" y="321"/>
                          </a:lnTo>
                          <a:lnTo>
                            <a:pt x="890" y="318"/>
                          </a:lnTo>
                          <a:lnTo>
                            <a:pt x="890" y="324"/>
                          </a:lnTo>
                          <a:lnTo>
                            <a:pt x="891" y="323"/>
                          </a:lnTo>
                          <a:lnTo>
                            <a:pt x="891" y="323"/>
                          </a:lnTo>
                          <a:lnTo>
                            <a:pt x="892" y="320"/>
                          </a:lnTo>
                          <a:lnTo>
                            <a:pt x="892" y="319"/>
                          </a:lnTo>
                          <a:lnTo>
                            <a:pt x="893" y="321"/>
                          </a:lnTo>
                          <a:lnTo>
                            <a:pt x="893" y="322"/>
                          </a:lnTo>
                          <a:lnTo>
                            <a:pt x="893" y="321"/>
                          </a:lnTo>
                          <a:lnTo>
                            <a:pt x="894" y="322"/>
                          </a:lnTo>
                          <a:lnTo>
                            <a:pt x="894" y="321"/>
                          </a:lnTo>
                          <a:lnTo>
                            <a:pt x="895" y="320"/>
                          </a:lnTo>
                          <a:lnTo>
                            <a:pt x="895" y="320"/>
                          </a:lnTo>
                          <a:lnTo>
                            <a:pt x="895" y="320"/>
                          </a:lnTo>
                          <a:lnTo>
                            <a:pt x="896" y="322"/>
                          </a:lnTo>
                          <a:lnTo>
                            <a:pt x="896" y="324"/>
                          </a:lnTo>
                          <a:lnTo>
                            <a:pt x="897" y="325"/>
                          </a:lnTo>
                          <a:lnTo>
                            <a:pt x="897" y="326"/>
                          </a:lnTo>
                          <a:lnTo>
                            <a:pt x="898" y="327"/>
                          </a:lnTo>
                          <a:lnTo>
                            <a:pt x="898" y="327"/>
                          </a:lnTo>
                          <a:lnTo>
                            <a:pt x="898" y="327"/>
                          </a:lnTo>
                          <a:lnTo>
                            <a:pt x="899" y="327"/>
                          </a:lnTo>
                          <a:lnTo>
                            <a:pt x="899" y="327"/>
                          </a:lnTo>
                          <a:lnTo>
                            <a:pt x="900" y="329"/>
                          </a:lnTo>
                          <a:lnTo>
                            <a:pt x="900" y="328"/>
                          </a:lnTo>
                          <a:lnTo>
                            <a:pt x="900" y="328"/>
                          </a:lnTo>
                          <a:lnTo>
                            <a:pt x="901" y="327"/>
                          </a:lnTo>
                          <a:lnTo>
                            <a:pt x="901" y="329"/>
                          </a:lnTo>
                          <a:lnTo>
                            <a:pt x="902" y="331"/>
                          </a:lnTo>
                          <a:lnTo>
                            <a:pt x="902" y="327"/>
                          </a:lnTo>
                          <a:lnTo>
                            <a:pt x="903" y="327"/>
                          </a:lnTo>
                          <a:lnTo>
                            <a:pt x="903" y="328"/>
                          </a:lnTo>
                          <a:lnTo>
                            <a:pt x="903" y="331"/>
                          </a:lnTo>
                          <a:lnTo>
                            <a:pt x="904" y="331"/>
                          </a:lnTo>
                          <a:lnTo>
                            <a:pt x="904" y="330"/>
                          </a:lnTo>
                          <a:lnTo>
                            <a:pt x="905" y="330"/>
                          </a:lnTo>
                          <a:lnTo>
                            <a:pt x="905" y="329"/>
                          </a:lnTo>
                          <a:lnTo>
                            <a:pt x="905" y="329"/>
                          </a:lnTo>
                          <a:lnTo>
                            <a:pt x="906" y="329"/>
                          </a:lnTo>
                          <a:lnTo>
                            <a:pt x="906" y="328"/>
                          </a:lnTo>
                          <a:lnTo>
                            <a:pt x="907" y="330"/>
                          </a:lnTo>
                          <a:lnTo>
                            <a:pt x="907" y="329"/>
                          </a:lnTo>
                          <a:lnTo>
                            <a:pt x="908" y="329"/>
                          </a:lnTo>
                          <a:lnTo>
                            <a:pt x="908" y="327"/>
                          </a:lnTo>
                          <a:lnTo>
                            <a:pt x="908" y="327"/>
                          </a:lnTo>
                          <a:lnTo>
                            <a:pt x="909" y="327"/>
                          </a:lnTo>
                          <a:lnTo>
                            <a:pt x="909" y="325"/>
                          </a:lnTo>
                          <a:lnTo>
                            <a:pt x="910" y="333"/>
                          </a:lnTo>
                          <a:lnTo>
                            <a:pt x="910" y="335"/>
                          </a:lnTo>
                          <a:lnTo>
                            <a:pt x="910" y="333"/>
                          </a:lnTo>
                          <a:lnTo>
                            <a:pt x="911" y="332"/>
                          </a:lnTo>
                          <a:lnTo>
                            <a:pt x="911" y="333"/>
                          </a:lnTo>
                          <a:lnTo>
                            <a:pt x="912" y="334"/>
                          </a:lnTo>
                          <a:lnTo>
                            <a:pt x="912" y="333"/>
                          </a:lnTo>
                          <a:lnTo>
                            <a:pt x="913" y="330"/>
                          </a:lnTo>
                          <a:lnTo>
                            <a:pt x="913" y="336"/>
                          </a:lnTo>
                          <a:lnTo>
                            <a:pt x="913" y="337"/>
                          </a:lnTo>
                          <a:lnTo>
                            <a:pt x="914" y="339"/>
                          </a:lnTo>
                          <a:lnTo>
                            <a:pt x="914" y="342"/>
                          </a:lnTo>
                          <a:lnTo>
                            <a:pt x="915" y="338"/>
                          </a:lnTo>
                          <a:lnTo>
                            <a:pt x="915" y="336"/>
                          </a:lnTo>
                          <a:lnTo>
                            <a:pt x="915" y="337"/>
                          </a:lnTo>
                          <a:lnTo>
                            <a:pt x="916" y="339"/>
                          </a:lnTo>
                          <a:lnTo>
                            <a:pt x="916" y="338"/>
                          </a:lnTo>
                          <a:lnTo>
                            <a:pt x="917" y="335"/>
                          </a:lnTo>
                          <a:lnTo>
                            <a:pt x="917" y="334"/>
                          </a:lnTo>
                          <a:lnTo>
                            <a:pt x="918" y="337"/>
                          </a:lnTo>
                          <a:lnTo>
                            <a:pt x="918" y="335"/>
                          </a:lnTo>
                          <a:lnTo>
                            <a:pt x="918" y="334"/>
                          </a:lnTo>
                          <a:lnTo>
                            <a:pt x="919" y="334"/>
                          </a:lnTo>
                          <a:lnTo>
                            <a:pt x="919" y="335"/>
                          </a:lnTo>
                          <a:lnTo>
                            <a:pt x="920" y="333"/>
                          </a:lnTo>
                          <a:lnTo>
                            <a:pt x="920" y="329"/>
                          </a:lnTo>
                          <a:lnTo>
                            <a:pt x="920" y="326"/>
                          </a:lnTo>
                          <a:lnTo>
                            <a:pt x="921" y="328"/>
                          </a:lnTo>
                          <a:lnTo>
                            <a:pt x="921" y="326"/>
                          </a:lnTo>
                          <a:lnTo>
                            <a:pt x="922" y="327"/>
                          </a:lnTo>
                          <a:lnTo>
                            <a:pt x="922" y="328"/>
                          </a:lnTo>
                          <a:lnTo>
                            <a:pt x="923" y="329"/>
                          </a:lnTo>
                          <a:lnTo>
                            <a:pt x="923" y="331"/>
                          </a:lnTo>
                          <a:lnTo>
                            <a:pt x="923" y="333"/>
                          </a:lnTo>
                          <a:lnTo>
                            <a:pt x="924" y="327"/>
                          </a:lnTo>
                          <a:lnTo>
                            <a:pt x="924" y="326"/>
                          </a:lnTo>
                          <a:lnTo>
                            <a:pt x="925" y="328"/>
                          </a:lnTo>
                          <a:lnTo>
                            <a:pt x="925" y="330"/>
                          </a:lnTo>
                          <a:lnTo>
                            <a:pt x="925" y="332"/>
                          </a:lnTo>
                          <a:lnTo>
                            <a:pt x="926" y="333"/>
                          </a:lnTo>
                          <a:lnTo>
                            <a:pt x="926" y="332"/>
                          </a:lnTo>
                          <a:lnTo>
                            <a:pt x="927" y="330"/>
                          </a:lnTo>
                          <a:lnTo>
                            <a:pt x="927" y="329"/>
                          </a:lnTo>
                          <a:lnTo>
                            <a:pt x="928" y="327"/>
                          </a:lnTo>
                          <a:lnTo>
                            <a:pt x="928" y="327"/>
                          </a:lnTo>
                          <a:lnTo>
                            <a:pt x="928" y="330"/>
                          </a:lnTo>
                          <a:lnTo>
                            <a:pt x="929" y="330"/>
                          </a:lnTo>
                          <a:lnTo>
                            <a:pt x="929" y="328"/>
                          </a:lnTo>
                          <a:lnTo>
                            <a:pt x="930" y="330"/>
                          </a:lnTo>
                          <a:lnTo>
                            <a:pt x="930" y="329"/>
                          </a:lnTo>
                          <a:lnTo>
                            <a:pt x="930" y="332"/>
                          </a:lnTo>
                          <a:lnTo>
                            <a:pt x="931" y="328"/>
                          </a:lnTo>
                          <a:lnTo>
                            <a:pt x="931" y="328"/>
                          </a:lnTo>
                          <a:lnTo>
                            <a:pt x="932" y="327"/>
                          </a:lnTo>
                          <a:lnTo>
                            <a:pt x="932" y="326"/>
                          </a:lnTo>
                          <a:lnTo>
                            <a:pt x="933" y="325"/>
                          </a:lnTo>
                          <a:lnTo>
                            <a:pt x="933" y="327"/>
                          </a:lnTo>
                          <a:lnTo>
                            <a:pt x="933" y="325"/>
                          </a:lnTo>
                          <a:lnTo>
                            <a:pt x="934" y="321"/>
                          </a:lnTo>
                          <a:lnTo>
                            <a:pt x="934" y="323"/>
                          </a:lnTo>
                          <a:lnTo>
                            <a:pt x="935" y="325"/>
                          </a:lnTo>
                          <a:lnTo>
                            <a:pt x="935" y="324"/>
                          </a:lnTo>
                          <a:lnTo>
                            <a:pt x="935" y="323"/>
                          </a:lnTo>
                          <a:lnTo>
                            <a:pt x="936" y="324"/>
                          </a:lnTo>
                          <a:lnTo>
                            <a:pt x="936" y="320"/>
                          </a:lnTo>
                          <a:lnTo>
                            <a:pt x="937" y="324"/>
                          </a:lnTo>
                          <a:lnTo>
                            <a:pt x="937" y="327"/>
                          </a:lnTo>
                          <a:lnTo>
                            <a:pt x="938" y="330"/>
                          </a:lnTo>
                          <a:lnTo>
                            <a:pt x="938" y="327"/>
                          </a:lnTo>
                          <a:lnTo>
                            <a:pt x="938" y="329"/>
                          </a:lnTo>
                          <a:lnTo>
                            <a:pt x="939" y="332"/>
                          </a:lnTo>
                          <a:lnTo>
                            <a:pt x="939" y="336"/>
                          </a:lnTo>
                          <a:lnTo>
                            <a:pt x="940" y="334"/>
                          </a:lnTo>
                          <a:lnTo>
                            <a:pt x="940" y="335"/>
                          </a:lnTo>
                          <a:lnTo>
                            <a:pt x="940" y="335"/>
                          </a:lnTo>
                          <a:lnTo>
                            <a:pt x="941" y="337"/>
                          </a:lnTo>
                          <a:lnTo>
                            <a:pt x="941" y="337"/>
                          </a:lnTo>
                          <a:lnTo>
                            <a:pt x="942" y="335"/>
                          </a:lnTo>
                          <a:lnTo>
                            <a:pt x="942" y="334"/>
                          </a:lnTo>
                          <a:lnTo>
                            <a:pt x="943" y="337"/>
                          </a:lnTo>
                          <a:lnTo>
                            <a:pt x="943" y="338"/>
                          </a:lnTo>
                          <a:lnTo>
                            <a:pt x="943" y="336"/>
                          </a:lnTo>
                          <a:lnTo>
                            <a:pt x="944" y="339"/>
                          </a:lnTo>
                          <a:lnTo>
                            <a:pt x="944" y="341"/>
                          </a:lnTo>
                          <a:lnTo>
                            <a:pt x="945" y="337"/>
                          </a:lnTo>
                          <a:lnTo>
                            <a:pt x="945" y="338"/>
                          </a:lnTo>
                          <a:lnTo>
                            <a:pt x="945" y="335"/>
                          </a:lnTo>
                          <a:lnTo>
                            <a:pt x="946" y="333"/>
                          </a:lnTo>
                          <a:lnTo>
                            <a:pt x="946" y="334"/>
                          </a:lnTo>
                          <a:lnTo>
                            <a:pt x="947" y="333"/>
                          </a:lnTo>
                          <a:lnTo>
                            <a:pt x="947" y="334"/>
                          </a:lnTo>
                          <a:lnTo>
                            <a:pt x="948" y="329"/>
                          </a:lnTo>
                          <a:lnTo>
                            <a:pt x="948" y="330"/>
                          </a:lnTo>
                          <a:lnTo>
                            <a:pt x="948" y="330"/>
                          </a:lnTo>
                          <a:lnTo>
                            <a:pt x="949" y="330"/>
                          </a:lnTo>
                          <a:lnTo>
                            <a:pt x="949" y="329"/>
                          </a:lnTo>
                          <a:lnTo>
                            <a:pt x="950" y="331"/>
                          </a:lnTo>
                          <a:lnTo>
                            <a:pt x="950" y="330"/>
                          </a:lnTo>
                          <a:lnTo>
                            <a:pt x="950" y="332"/>
                          </a:lnTo>
                          <a:lnTo>
                            <a:pt x="951" y="330"/>
                          </a:lnTo>
                          <a:lnTo>
                            <a:pt x="951" y="330"/>
                          </a:lnTo>
                          <a:lnTo>
                            <a:pt x="952" y="331"/>
                          </a:lnTo>
                          <a:lnTo>
                            <a:pt x="952" y="335"/>
                          </a:lnTo>
                          <a:lnTo>
                            <a:pt x="953" y="335"/>
                          </a:lnTo>
                          <a:lnTo>
                            <a:pt x="953" y="336"/>
                          </a:lnTo>
                          <a:lnTo>
                            <a:pt x="953" y="339"/>
                          </a:lnTo>
                          <a:lnTo>
                            <a:pt x="954" y="337"/>
                          </a:lnTo>
                          <a:lnTo>
                            <a:pt x="954" y="338"/>
                          </a:lnTo>
                          <a:lnTo>
                            <a:pt x="955" y="335"/>
                          </a:lnTo>
                          <a:lnTo>
                            <a:pt x="955" y="334"/>
                          </a:lnTo>
                          <a:lnTo>
                            <a:pt x="955" y="338"/>
                          </a:lnTo>
                          <a:lnTo>
                            <a:pt x="956" y="339"/>
                          </a:lnTo>
                          <a:lnTo>
                            <a:pt x="956" y="337"/>
                          </a:lnTo>
                          <a:lnTo>
                            <a:pt x="957" y="337"/>
                          </a:lnTo>
                          <a:lnTo>
                            <a:pt x="957" y="341"/>
                          </a:lnTo>
                          <a:lnTo>
                            <a:pt x="958" y="341"/>
                          </a:lnTo>
                          <a:lnTo>
                            <a:pt x="958" y="344"/>
                          </a:lnTo>
                          <a:lnTo>
                            <a:pt x="958" y="343"/>
                          </a:lnTo>
                          <a:lnTo>
                            <a:pt x="959" y="341"/>
                          </a:lnTo>
                          <a:lnTo>
                            <a:pt x="959" y="340"/>
                          </a:lnTo>
                          <a:lnTo>
                            <a:pt x="960" y="335"/>
                          </a:lnTo>
                          <a:lnTo>
                            <a:pt x="960" y="332"/>
                          </a:lnTo>
                          <a:lnTo>
                            <a:pt x="960" y="333"/>
                          </a:lnTo>
                          <a:lnTo>
                            <a:pt x="961" y="334"/>
                          </a:lnTo>
                          <a:lnTo>
                            <a:pt x="961" y="335"/>
                          </a:lnTo>
                          <a:lnTo>
                            <a:pt x="962" y="335"/>
                          </a:lnTo>
                          <a:lnTo>
                            <a:pt x="962" y="333"/>
                          </a:lnTo>
                          <a:lnTo>
                            <a:pt x="963" y="331"/>
                          </a:lnTo>
                          <a:lnTo>
                            <a:pt x="963" y="331"/>
                          </a:lnTo>
                          <a:lnTo>
                            <a:pt x="963" y="329"/>
                          </a:lnTo>
                          <a:lnTo>
                            <a:pt x="964" y="331"/>
                          </a:lnTo>
                          <a:lnTo>
                            <a:pt x="964" y="327"/>
                          </a:lnTo>
                          <a:lnTo>
                            <a:pt x="965" y="329"/>
                          </a:lnTo>
                          <a:lnTo>
                            <a:pt x="965" y="330"/>
                          </a:lnTo>
                          <a:lnTo>
                            <a:pt x="965" y="327"/>
                          </a:lnTo>
                          <a:lnTo>
                            <a:pt x="966" y="329"/>
                          </a:lnTo>
                          <a:lnTo>
                            <a:pt x="966" y="331"/>
                          </a:lnTo>
                          <a:lnTo>
                            <a:pt x="967" y="327"/>
                          </a:lnTo>
                          <a:lnTo>
                            <a:pt x="967" y="332"/>
                          </a:lnTo>
                          <a:lnTo>
                            <a:pt x="968" y="333"/>
                          </a:lnTo>
                          <a:lnTo>
                            <a:pt x="968" y="335"/>
                          </a:lnTo>
                          <a:lnTo>
                            <a:pt x="968" y="334"/>
                          </a:lnTo>
                          <a:lnTo>
                            <a:pt x="969" y="335"/>
                          </a:lnTo>
                          <a:lnTo>
                            <a:pt x="969" y="337"/>
                          </a:lnTo>
                          <a:lnTo>
                            <a:pt x="970" y="337"/>
                          </a:lnTo>
                          <a:lnTo>
                            <a:pt x="970" y="339"/>
                          </a:lnTo>
                          <a:lnTo>
                            <a:pt x="970" y="334"/>
                          </a:lnTo>
                          <a:lnTo>
                            <a:pt x="971" y="335"/>
                          </a:lnTo>
                          <a:lnTo>
                            <a:pt x="971" y="333"/>
                          </a:lnTo>
                          <a:lnTo>
                            <a:pt x="972" y="333"/>
                          </a:lnTo>
                          <a:lnTo>
                            <a:pt x="972" y="335"/>
                          </a:lnTo>
                          <a:lnTo>
                            <a:pt x="973" y="335"/>
                          </a:lnTo>
                          <a:lnTo>
                            <a:pt x="973" y="332"/>
                          </a:lnTo>
                          <a:lnTo>
                            <a:pt x="973" y="331"/>
                          </a:lnTo>
                          <a:lnTo>
                            <a:pt x="974" y="329"/>
                          </a:lnTo>
                          <a:lnTo>
                            <a:pt x="974" y="331"/>
                          </a:lnTo>
                          <a:lnTo>
                            <a:pt x="975" y="331"/>
                          </a:lnTo>
                          <a:lnTo>
                            <a:pt x="975" y="329"/>
                          </a:lnTo>
                          <a:lnTo>
                            <a:pt x="975" y="326"/>
                          </a:lnTo>
                          <a:lnTo>
                            <a:pt x="976" y="325"/>
                          </a:lnTo>
                          <a:lnTo>
                            <a:pt x="976" y="327"/>
                          </a:lnTo>
                          <a:lnTo>
                            <a:pt x="977" y="326"/>
                          </a:lnTo>
                          <a:lnTo>
                            <a:pt x="977" y="327"/>
                          </a:lnTo>
                          <a:lnTo>
                            <a:pt x="978" y="328"/>
                          </a:lnTo>
                          <a:lnTo>
                            <a:pt x="978" y="328"/>
                          </a:lnTo>
                          <a:lnTo>
                            <a:pt x="978" y="331"/>
                          </a:lnTo>
                          <a:lnTo>
                            <a:pt x="979" y="326"/>
                          </a:lnTo>
                          <a:lnTo>
                            <a:pt x="979" y="325"/>
                          </a:lnTo>
                          <a:lnTo>
                            <a:pt x="980" y="322"/>
                          </a:lnTo>
                          <a:lnTo>
                            <a:pt x="980" y="323"/>
                          </a:lnTo>
                          <a:lnTo>
                            <a:pt x="980" y="321"/>
                          </a:lnTo>
                          <a:lnTo>
                            <a:pt x="981" y="326"/>
                          </a:lnTo>
                          <a:lnTo>
                            <a:pt x="981" y="324"/>
                          </a:lnTo>
                          <a:lnTo>
                            <a:pt x="982" y="322"/>
                          </a:lnTo>
                          <a:lnTo>
                            <a:pt x="982" y="322"/>
                          </a:lnTo>
                          <a:lnTo>
                            <a:pt x="983" y="322"/>
                          </a:lnTo>
                          <a:lnTo>
                            <a:pt x="983" y="324"/>
                          </a:lnTo>
                          <a:lnTo>
                            <a:pt x="983" y="328"/>
                          </a:lnTo>
                          <a:lnTo>
                            <a:pt x="984" y="327"/>
                          </a:lnTo>
                          <a:lnTo>
                            <a:pt x="984" y="327"/>
                          </a:lnTo>
                          <a:lnTo>
                            <a:pt x="985" y="326"/>
                          </a:lnTo>
                          <a:lnTo>
                            <a:pt x="985" y="327"/>
                          </a:lnTo>
                          <a:lnTo>
                            <a:pt x="985" y="326"/>
                          </a:lnTo>
                          <a:lnTo>
                            <a:pt x="986" y="327"/>
                          </a:lnTo>
                          <a:lnTo>
                            <a:pt x="986" y="325"/>
                          </a:lnTo>
                          <a:lnTo>
                            <a:pt x="987" y="320"/>
                          </a:lnTo>
                          <a:lnTo>
                            <a:pt x="987" y="318"/>
                          </a:lnTo>
                          <a:lnTo>
                            <a:pt x="988" y="320"/>
                          </a:lnTo>
                          <a:lnTo>
                            <a:pt x="988" y="317"/>
                          </a:lnTo>
                          <a:lnTo>
                            <a:pt x="988" y="320"/>
                          </a:lnTo>
                          <a:lnTo>
                            <a:pt x="989" y="320"/>
                          </a:lnTo>
                          <a:lnTo>
                            <a:pt x="989" y="320"/>
                          </a:lnTo>
                          <a:lnTo>
                            <a:pt x="990" y="317"/>
                          </a:lnTo>
                          <a:lnTo>
                            <a:pt x="990" y="318"/>
                          </a:lnTo>
                          <a:lnTo>
                            <a:pt x="990" y="317"/>
                          </a:lnTo>
                          <a:lnTo>
                            <a:pt x="991" y="314"/>
                          </a:lnTo>
                          <a:lnTo>
                            <a:pt x="991" y="316"/>
                          </a:lnTo>
                          <a:lnTo>
                            <a:pt x="992" y="315"/>
                          </a:lnTo>
                          <a:lnTo>
                            <a:pt x="992" y="315"/>
                          </a:lnTo>
                          <a:lnTo>
                            <a:pt x="993" y="318"/>
                          </a:lnTo>
                          <a:lnTo>
                            <a:pt x="993" y="319"/>
                          </a:lnTo>
                          <a:lnTo>
                            <a:pt x="993" y="320"/>
                          </a:lnTo>
                          <a:lnTo>
                            <a:pt x="994" y="317"/>
                          </a:lnTo>
                          <a:lnTo>
                            <a:pt x="994" y="317"/>
                          </a:lnTo>
                          <a:lnTo>
                            <a:pt x="995" y="320"/>
                          </a:lnTo>
                          <a:lnTo>
                            <a:pt x="995" y="314"/>
                          </a:lnTo>
                          <a:lnTo>
                            <a:pt x="995" y="315"/>
                          </a:lnTo>
                          <a:lnTo>
                            <a:pt x="996" y="316"/>
                          </a:lnTo>
                          <a:lnTo>
                            <a:pt x="996" y="316"/>
                          </a:lnTo>
                          <a:lnTo>
                            <a:pt x="997" y="316"/>
                          </a:lnTo>
                          <a:lnTo>
                            <a:pt x="997" y="319"/>
                          </a:lnTo>
                          <a:lnTo>
                            <a:pt x="998" y="323"/>
                          </a:lnTo>
                          <a:lnTo>
                            <a:pt x="998" y="319"/>
                          </a:lnTo>
                          <a:lnTo>
                            <a:pt x="998" y="321"/>
                          </a:lnTo>
                          <a:lnTo>
                            <a:pt x="999" y="321"/>
                          </a:lnTo>
                          <a:lnTo>
                            <a:pt x="999" y="323"/>
                          </a:lnTo>
                          <a:lnTo>
                            <a:pt x="1000" y="321"/>
                          </a:lnTo>
                          <a:lnTo>
                            <a:pt x="1000" y="324"/>
                          </a:lnTo>
                          <a:lnTo>
                            <a:pt x="1000" y="321"/>
                          </a:lnTo>
                          <a:lnTo>
                            <a:pt x="1001" y="319"/>
                          </a:lnTo>
                          <a:lnTo>
                            <a:pt x="1001" y="320"/>
                          </a:lnTo>
                          <a:lnTo>
                            <a:pt x="1002" y="322"/>
                          </a:lnTo>
                          <a:lnTo>
                            <a:pt x="1002" y="321"/>
                          </a:lnTo>
                          <a:lnTo>
                            <a:pt x="1003" y="320"/>
                          </a:lnTo>
                          <a:lnTo>
                            <a:pt x="1003" y="315"/>
                          </a:lnTo>
                          <a:lnTo>
                            <a:pt x="1003" y="317"/>
                          </a:lnTo>
                          <a:lnTo>
                            <a:pt x="1004" y="315"/>
                          </a:lnTo>
                          <a:lnTo>
                            <a:pt x="1004" y="315"/>
                          </a:lnTo>
                          <a:lnTo>
                            <a:pt x="1005" y="313"/>
                          </a:lnTo>
                          <a:lnTo>
                            <a:pt x="1005" y="313"/>
                          </a:lnTo>
                          <a:lnTo>
                            <a:pt x="1005" y="313"/>
                          </a:lnTo>
                          <a:lnTo>
                            <a:pt x="1006" y="314"/>
                          </a:lnTo>
                          <a:lnTo>
                            <a:pt x="1006" y="318"/>
                          </a:lnTo>
                          <a:lnTo>
                            <a:pt x="1007" y="316"/>
                          </a:lnTo>
                          <a:lnTo>
                            <a:pt x="1007" y="319"/>
                          </a:lnTo>
                          <a:lnTo>
                            <a:pt x="1008" y="317"/>
                          </a:lnTo>
                          <a:lnTo>
                            <a:pt x="1008" y="318"/>
                          </a:lnTo>
                          <a:lnTo>
                            <a:pt x="1008" y="318"/>
                          </a:lnTo>
                          <a:lnTo>
                            <a:pt x="1009" y="316"/>
                          </a:lnTo>
                          <a:lnTo>
                            <a:pt x="1009" y="316"/>
                          </a:lnTo>
                          <a:lnTo>
                            <a:pt x="1010" y="319"/>
                          </a:lnTo>
                          <a:lnTo>
                            <a:pt x="1010" y="318"/>
                          </a:lnTo>
                          <a:lnTo>
                            <a:pt x="1010" y="318"/>
                          </a:lnTo>
                          <a:lnTo>
                            <a:pt x="1011" y="318"/>
                          </a:lnTo>
                          <a:lnTo>
                            <a:pt x="1011" y="318"/>
                          </a:lnTo>
                          <a:lnTo>
                            <a:pt x="1012" y="322"/>
                          </a:lnTo>
                          <a:lnTo>
                            <a:pt x="1012" y="320"/>
                          </a:lnTo>
                          <a:lnTo>
                            <a:pt x="1013" y="321"/>
                          </a:lnTo>
                          <a:lnTo>
                            <a:pt x="1013" y="321"/>
                          </a:lnTo>
                          <a:lnTo>
                            <a:pt x="1013" y="319"/>
                          </a:lnTo>
                          <a:lnTo>
                            <a:pt x="1014" y="319"/>
                          </a:lnTo>
                          <a:lnTo>
                            <a:pt x="1014" y="315"/>
                          </a:lnTo>
                          <a:lnTo>
                            <a:pt x="1015" y="318"/>
                          </a:lnTo>
                          <a:lnTo>
                            <a:pt x="1015" y="317"/>
                          </a:lnTo>
                          <a:lnTo>
                            <a:pt x="1015" y="318"/>
                          </a:lnTo>
                          <a:lnTo>
                            <a:pt x="1016" y="317"/>
                          </a:lnTo>
                          <a:lnTo>
                            <a:pt x="1016" y="319"/>
                          </a:lnTo>
                          <a:lnTo>
                            <a:pt x="1017" y="317"/>
                          </a:lnTo>
                          <a:lnTo>
                            <a:pt x="1017" y="319"/>
                          </a:lnTo>
                          <a:lnTo>
                            <a:pt x="1018" y="316"/>
                          </a:lnTo>
                          <a:lnTo>
                            <a:pt x="1018" y="317"/>
                          </a:lnTo>
                          <a:lnTo>
                            <a:pt x="1018" y="317"/>
                          </a:lnTo>
                          <a:lnTo>
                            <a:pt x="1019" y="315"/>
                          </a:lnTo>
                          <a:lnTo>
                            <a:pt x="1019" y="315"/>
                          </a:lnTo>
                          <a:lnTo>
                            <a:pt x="1020" y="313"/>
                          </a:lnTo>
                          <a:lnTo>
                            <a:pt x="1020" y="315"/>
                          </a:lnTo>
                          <a:lnTo>
                            <a:pt x="1020" y="310"/>
                          </a:lnTo>
                          <a:lnTo>
                            <a:pt x="1021" y="316"/>
                          </a:lnTo>
                          <a:lnTo>
                            <a:pt x="1021" y="316"/>
                          </a:lnTo>
                          <a:lnTo>
                            <a:pt x="1022" y="318"/>
                          </a:lnTo>
                          <a:lnTo>
                            <a:pt x="1022" y="318"/>
                          </a:lnTo>
                          <a:lnTo>
                            <a:pt x="1023" y="319"/>
                          </a:lnTo>
                          <a:lnTo>
                            <a:pt x="1023" y="318"/>
                          </a:lnTo>
                          <a:lnTo>
                            <a:pt x="1023" y="315"/>
                          </a:lnTo>
                          <a:lnTo>
                            <a:pt x="1024" y="315"/>
                          </a:lnTo>
                          <a:lnTo>
                            <a:pt x="1024" y="319"/>
                          </a:lnTo>
                          <a:lnTo>
                            <a:pt x="1025" y="320"/>
                          </a:lnTo>
                          <a:lnTo>
                            <a:pt x="1025" y="318"/>
                          </a:lnTo>
                          <a:lnTo>
                            <a:pt x="1025" y="319"/>
                          </a:lnTo>
                          <a:lnTo>
                            <a:pt x="1026" y="317"/>
                          </a:lnTo>
                          <a:lnTo>
                            <a:pt x="1026" y="318"/>
                          </a:lnTo>
                          <a:lnTo>
                            <a:pt x="1027" y="320"/>
                          </a:lnTo>
                          <a:lnTo>
                            <a:pt x="1027" y="317"/>
                          </a:lnTo>
                          <a:lnTo>
                            <a:pt x="1028" y="318"/>
                          </a:lnTo>
                          <a:lnTo>
                            <a:pt x="1028" y="319"/>
                          </a:lnTo>
                          <a:lnTo>
                            <a:pt x="1028" y="321"/>
                          </a:lnTo>
                          <a:lnTo>
                            <a:pt x="1029" y="319"/>
                          </a:lnTo>
                          <a:lnTo>
                            <a:pt x="1029" y="321"/>
                          </a:lnTo>
                          <a:lnTo>
                            <a:pt x="1030" y="322"/>
                          </a:lnTo>
                          <a:lnTo>
                            <a:pt x="1030" y="322"/>
                          </a:lnTo>
                          <a:lnTo>
                            <a:pt x="1030" y="323"/>
                          </a:lnTo>
                          <a:lnTo>
                            <a:pt x="1031" y="318"/>
                          </a:lnTo>
                          <a:lnTo>
                            <a:pt x="1031" y="315"/>
                          </a:lnTo>
                          <a:lnTo>
                            <a:pt x="1032" y="318"/>
                          </a:lnTo>
                          <a:lnTo>
                            <a:pt x="1032" y="315"/>
                          </a:lnTo>
                          <a:lnTo>
                            <a:pt x="1033" y="316"/>
                          </a:lnTo>
                          <a:lnTo>
                            <a:pt x="1033" y="318"/>
                          </a:lnTo>
                          <a:lnTo>
                            <a:pt x="1033" y="318"/>
                          </a:lnTo>
                          <a:lnTo>
                            <a:pt x="1034" y="319"/>
                          </a:lnTo>
                          <a:lnTo>
                            <a:pt x="1034" y="319"/>
                          </a:lnTo>
                          <a:lnTo>
                            <a:pt x="1035" y="319"/>
                          </a:lnTo>
                          <a:lnTo>
                            <a:pt x="1035" y="320"/>
                          </a:lnTo>
                          <a:lnTo>
                            <a:pt x="1035" y="318"/>
                          </a:lnTo>
                          <a:lnTo>
                            <a:pt x="1036" y="320"/>
                          </a:lnTo>
                          <a:lnTo>
                            <a:pt x="1036" y="320"/>
                          </a:lnTo>
                          <a:lnTo>
                            <a:pt x="1037" y="322"/>
                          </a:lnTo>
                          <a:lnTo>
                            <a:pt x="1037" y="322"/>
                          </a:lnTo>
                          <a:lnTo>
                            <a:pt x="1038" y="323"/>
                          </a:lnTo>
                          <a:lnTo>
                            <a:pt x="1038" y="320"/>
                          </a:lnTo>
                          <a:lnTo>
                            <a:pt x="1038" y="320"/>
                          </a:lnTo>
                          <a:lnTo>
                            <a:pt x="1039" y="321"/>
                          </a:lnTo>
                          <a:lnTo>
                            <a:pt x="1039" y="317"/>
                          </a:lnTo>
                          <a:lnTo>
                            <a:pt x="1040" y="318"/>
                          </a:lnTo>
                          <a:lnTo>
                            <a:pt x="1040" y="318"/>
                          </a:lnTo>
                          <a:lnTo>
                            <a:pt x="1040" y="316"/>
                          </a:lnTo>
                          <a:lnTo>
                            <a:pt x="1041" y="319"/>
                          </a:lnTo>
                          <a:lnTo>
                            <a:pt x="1041" y="316"/>
                          </a:lnTo>
                          <a:lnTo>
                            <a:pt x="1042" y="315"/>
                          </a:lnTo>
                          <a:lnTo>
                            <a:pt x="1042" y="315"/>
                          </a:lnTo>
                          <a:lnTo>
                            <a:pt x="1043" y="312"/>
                          </a:lnTo>
                          <a:lnTo>
                            <a:pt x="1043" y="318"/>
                          </a:lnTo>
                          <a:lnTo>
                            <a:pt x="1043" y="315"/>
                          </a:lnTo>
                          <a:lnTo>
                            <a:pt x="1044" y="318"/>
                          </a:lnTo>
                          <a:lnTo>
                            <a:pt x="1044" y="318"/>
                          </a:lnTo>
                          <a:lnTo>
                            <a:pt x="1045" y="318"/>
                          </a:lnTo>
                          <a:lnTo>
                            <a:pt x="1045" y="316"/>
                          </a:lnTo>
                          <a:lnTo>
                            <a:pt x="1045" y="313"/>
                          </a:lnTo>
                          <a:lnTo>
                            <a:pt x="1046" y="312"/>
                          </a:lnTo>
                          <a:lnTo>
                            <a:pt x="1046" y="313"/>
                          </a:lnTo>
                          <a:lnTo>
                            <a:pt x="1047" y="314"/>
                          </a:lnTo>
                          <a:lnTo>
                            <a:pt x="1047" y="317"/>
                          </a:lnTo>
                          <a:lnTo>
                            <a:pt x="1048" y="318"/>
                          </a:lnTo>
                          <a:lnTo>
                            <a:pt x="1048" y="318"/>
                          </a:lnTo>
                          <a:lnTo>
                            <a:pt x="1048" y="317"/>
                          </a:lnTo>
                          <a:lnTo>
                            <a:pt x="1049" y="313"/>
                          </a:lnTo>
                          <a:lnTo>
                            <a:pt x="1049" y="314"/>
                          </a:lnTo>
                          <a:lnTo>
                            <a:pt x="1050" y="318"/>
                          </a:lnTo>
                          <a:lnTo>
                            <a:pt x="1050" y="315"/>
                          </a:lnTo>
                          <a:lnTo>
                            <a:pt x="1050" y="318"/>
                          </a:lnTo>
                          <a:lnTo>
                            <a:pt x="1051" y="316"/>
                          </a:lnTo>
                          <a:lnTo>
                            <a:pt x="1051" y="319"/>
                          </a:lnTo>
                          <a:lnTo>
                            <a:pt x="1052" y="320"/>
                          </a:lnTo>
                          <a:lnTo>
                            <a:pt x="1052" y="319"/>
                          </a:lnTo>
                          <a:lnTo>
                            <a:pt x="1053" y="320"/>
                          </a:lnTo>
                          <a:lnTo>
                            <a:pt x="1053" y="320"/>
                          </a:lnTo>
                          <a:lnTo>
                            <a:pt x="1053" y="321"/>
                          </a:lnTo>
                          <a:lnTo>
                            <a:pt x="1054" y="324"/>
                          </a:lnTo>
                          <a:lnTo>
                            <a:pt x="1054" y="325"/>
                          </a:lnTo>
                          <a:lnTo>
                            <a:pt x="1055" y="324"/>
                          </a:lnTo>
                          <a:lnTo>
                            <a:pt x="1055" y="324"/>
                          </a:lnTo>
                          <a:lnTo>
                            <a:pt x="1055" y="327"/>
                          </a:lnTo>
                          <a:lnTo>
                            <a:pt x="1056" y="327"/>
                          </a:lnTo>
                          <a:lnTo>
                            <a:pt x="1056" y="327"/>
                          </a:lnTo>
                          <a:lnTo>
                            <a:pt x="1057" y="327"/>
                          </a:lnTo>
                          <a:lnTo>
                            <a:pt x="1057" y="327"/>
                          </a:lnTo>
                          <a:lnTo>
                            <a:pt x="1058" y="331"/>
                          </a:lnTo>
                          <a:lnTo>
                            <a:pt x="1058" y="331"/>
                          </a:lnTo>
                          <a:lnTo>
                            <a:pt x="1058" y="328"/>
                          </a:lnTo>
                          <a:lnTo>
                            <a:pt x="1059" y="328"/>
                          </a:lnTo>
                          <a:lnTo>
                            <a:pt x="1059" y="328"/>
                          </a:lnTo>
                          <a:lnTo>
                            <a:pt x="1060" y="329"/>
                          </a:lnTo>
                          <a:lnTo>
                            <a:pt x="1060" y="327"/>
                          </a:lnTo>
                          <a:lnTo>
                            <a:pt x="1060" y="325"/>
                          </a:lnTo>
                          <a:lnTo>
                            <a:pt x="1061" y="326"/>
                          </a:lnTo>
                          <a:lnTo>
                            <a:pt x="1061" y="320"/>
                          </a:lnTo>
                          <a:lnTo>
                            <a:pt x="1062" y="326"/>
                          </a:lnTo>
                          <a:lnTo>
                            <a:pt x="1062" y="329"/>
                          </a:lnTo>
                          <a:lnTo>
                            <a:pt x="1063" y="331"/>
                          </a:lnTo>
                          <a:lnTo>
                            <a:pt x="1063" y="328"/>
                          </a:lnTo>
                          <a:lnTo>
                            <a:pt x="1063" y="329"/>
                          </a:lnTo>
                          <a:lnTo>
                            <a:pt x="1064" y="328"/>
                          </a:lnTo>
                          <a:lnTo>
                            <a:pt x="1064" y="327"/>
                          </a:lnTo>
                          <a:lnTo>
                            <a:pt x="1065" y="329"/>
                          </a:lnTo>
                          <a:lnTo>
                            <a:pt x="1065" y="329"/>
                          </a:lnTo>
                          <a:lnTo>
                            <a:pt x="1065" y="331"/>
                          </a:lnTo>
                          <a:lnTo>
                            <a:pt x="1066" y="327"/>
                          </a:lnTo>
                          <a:lnTo>
                            <a:pt x="1066" y="329"/>
                          </a:lnTo>
                          <a:lnTo>
                            <a:pt x="1067" y="331"/>
                          </a:lnTo>
                          <a:lnTo>
                            <a:pt x="1067" y="334"/>
                          </a:lnTo>
                          <a:lnTo>
                            <a:pt x="1068" y="330"/>
                          </a:lnTo>
                          <a:lnTo>
                            <a:pt x="1068" y="327"/>
                          </a:lnTo>
                          <a:lnTo>
                            <a:pt x="1068" y="326"/>
                          </a:lnTo>
                          <a:lnTo>
                            <a:pt x="1069" y="326"/>
                          </a:lnTo>
                          <a:lnTo>
                            <a:pt x="1069" y="329"/>
                          </a:lnTo>
                          <a:lnTo>
                            <a:pt x="1070" y="326"/>
                          </a:lnTo>
                          <a:lnTo>
                            <a:pt x="1070" y="325"/>
                          </a:lnTo>
                          <a:lnTo>
                            <a:pt x="1070" y="324"/>
                          </a:lnTo>
                          <a:lnTo>
                            <a:pt x="1071" y="322"/>
                          </a:lnTo>
                          <a:lnTo>
                            <a:pt x="1071" y="326"/>
                          </a:lnTo>
                          <a:lnTo>
                            <a:pt x="1072" y="323"/>
                          </a:lnTo>
                          <a:lnTo>
                            <a:pt x="1072" y="322"/>
                          </a:lnTo>
                          <a:lnTo>
                            <a:pt x="1073" y="319"/>
                          </a:lnTo>
                          <a:lnTo>
                            <a:pt x="1073" y="319"/>
                          </a:lnTo>
                          <a:lnTo>
                            <a:pt x="1073" y="321"/>
                          </a:lnTo>
                          <a:lnTo>
                            <a:pt x="1074" y="316"/>
                          </a:lnTo>
                          <a:lnTo>
                            <a:pt x="1074" y="318"/>
                          </a:lnTo>
                          <a:lnTo>
                            <a:pt x="1075" y="319"/>
                          </a:lnTo>
                          <a:lnTo>
                            <a:pt x="1075" y="319"/>
                          </a:lnTo>
                          <a:lnTo>
                            <a:pt x="1075" y="319"/>
                          </a:lnTo>
                          <a:lnTo>
                            <a:pt x="1076" y="320"/>
                          </a:lnTo>
                          <a:lnTo>
                            <a:pt x="1076" y="318"/>
                          </a:lnTo>
                          <a:lnTo>
                            <a:pt x="1077" y="319"/>
                          </a:lnTo>
                          <a:lnTo>
                            <a:pt x="1077" y="318"/>
                          </a:lnTo>
                          <a:lnTo>
                            <a:pt x="1078" y="319"/>
                          </a:lnTo>
                          <a:lnTo>
                            <a:pt x="1078" y="321"/>
                          </a:lnTo>
                          <a:lnTo>
                            <a:pt x="1078" y="320"/>
                          </a:lnTo>
                          <a:lnTo>
                            <a:pt x="1079" y="319"/>
                          </a:lnTo>
                          <a:lnTo>
                            <a:pt x="1079" y="322"/>
                          </a:lnTo>
                          <a:lnTo>
                            <a:pt x="1080" y="321"/>
                          </a:lnTo>
                          <a:lnTo>
                            <a:pt x="1080" y="323"/>
                          </a:lnTo>
                          <a:lnTo>
                            <a:pt x="1080" y="323"/>
                          </a:lnTo>
                          <a:lnTo>
                            <a:pt x="1081" y="327"/>
                          </a:lnTo>
                          <a:lnTo>
                            <a:pt x="1081" y="329"/>
                          </a:lnTo>
                          <a:lnTo>
                            <a:pt x="1082" y="330"/>
                          </a:lnTo>
                          <a:lnTo>
                            <a:pt x="1082" y="326"/>
                          </a:lnTo>
                          <a:lnTo>
                            <a:pt x="1083" y="330"/>
                          </a:lnTo>
                          <a:lnTo>
                            <a:pt x="1083" y="329"/>
                          </a:lnTo>
                          <a:lnTo>
                            <a:pt x="1083" y="331"/>
                          </a:lnTo>
                          <a:lnTo>
                            <a:pt x="1084" y="330"/>
                          </a:lnTo>
                          <a:lnTo>
                            <a:pt x="1084" y="330"/>
                          </a:lnTo>
                          <a:lnTo>
                            <a:pt x="1085" y="328"/>
                          </a:lnTo>
                          <a:lnTo>
                            <a:pt x="1085" y="327"/>
                          </a:lnTo>
                          <a:lnTo>
                            <a:pt x="1085" y="323"/>
                          </a:lnTo>
                          <a:lnTo>
                            <a:pt x="1086" y="330"/>
                          </a:lnTo>
                          <a:lnTo>
                            <a:pt x="1086" y="329"/>
                          </a:lnTo>
                          <a:lnTo>
                            <a:pt x="1087" y="327"/>
                          </a:lnTo>
                          <a:lnTo>
                            <a:pt x="1087" y="326"/>
                          </a:lnTo>
                          <a:lnTo>
                            <a:pt x="1088" y="323"/>
                          </a:lnTo>
                          <a:lnTo>
                            <a:pt x="1088" y="325"/>
                          </a:lnTo>
                          <a:lnTo>
                            <a:pt x="1088" y="326"/>
                          </a:lnTo>
                          <a:lnTo>
                            <a:pt x="1089" y="328"/>
                          </a:lnTo>
                          <a:lnTo>
                            <a:pt x="1089" y="329"/>
                          </a:lnTo>
                          <a:lnTo>
                            <a:pt x="1090" y="328"/>
                          </a:lnTo>
                          <a:lnTo>
                            <a:pt x="1090" y="330"/>
                          </a:lnTo>
                          <a:lnTo>
                            <a:pt x="1090" y="329"/>
                          </a:lnTo>
                          <a:lnTo>
                            <a:pt x="1091" y="331"/>
                          </a:lnTo>
                          <a:lnTo>
                            <a:pt x="1091" y="332"/>
                          </a:lnTo>
                          <a:lnTo>
                            <a:pt x="1092" y="331"/>
                          </a:lnTo>
                          <a:lnTo>
                            <a:pt x="1092" y="330"/>
                          </a:lnTo>
                          <a:lnTo>
                            <a:pt x="1093" y="329"/>
                          </a:lnTo>
                          <a:lnTo>
                            <a:pt x="1093" y="334"/>
                          </a:lnTo>
                          <a:lnTo>
                            <a:pt x="1093" y="334"/>
                          </a:lnTo>
                          <a:lnTo>
                            <a:pt x="1094" y="333"/>
                          </a:lnTo>
                          <a:lnTo>
                            <a:pt x="1094" y="332"/>
                          </a:lnTo>
                          <a:lnTo>
                            <a:pt x="1095" y="335"/>
                          </a:lnTo>
                          <a:lnTo>
                            <a:pt x="1095" y="333"/>
                          </a:lnTo>
                          <a:lnTo>
                            <a:pt x="1095" y="334"/>
                          </a:lnTo>
                          <a:lnTo>
                            <a:pt x="1096" y="333"/>
                          </a:lnTo>
                          <a:lnTo>
                            <a:pt x="1096" y="333"/>
                          </a:lnTo>
                          <a:lnTo>
                            <a:pt x="1097" y="332"/>
                          </a:lnTo>
                          <a:lnTo>
                            <a:pt x="1097" y="333"/>
                          </a:lnTo>
                          <a:lnTo>
                            <a:pt x="1098" y="333"/>
                          </a:lnTo>
                          <a:lnTo>
                            <a:pt x="1098" y="331"/>
                          </a:lnTo>
                          <a:lnTo>
                            <a:pt x="1098" y="332"/>
                          </a:lnTo>
                          <a:lnTo>
                            <a:pt x="1099" y="329"/>
                          </a:lnTo>
                          <a:lnTo>
                            <a:pt x="1099" y="328"/>
                          </a:lnTo>
                          <a:lnTo>
                            <a:pt x="1100" y="327"/>
                          </a:lnTo>
                          <a:lnTo>
                            <a:pt x="1100" y="326"/>
                          </a:lnTo>
                          <a:lnTo>
                            <a:pt x="1100" y="328"/>
                          </a:lnTo>
                          <a:lnTo>
                            <a:pt x="1101" y="328"/>
                          </a:lnTo>
                          <a:lnTo>
                            <a:pt x="1101" y="327"/>
                          </a:lnTo>
                          <a:lnTo>
                            <a:pt x="1102" y="330"/>
                          </a:lnTo>
                          <a:lnTo>
                            <a:pt x="1102" y="328"/>
                          </a:lnTo>
                          <a:lnTo>
                            <a:pt x="1103" y="331"/>
                          </a:lnTo>
                          <a:lnTo>
                            <a:pt x="1103" y="330"/>
                          </a:lnTo>
                          <a:lnTo>
                            <a:pt x="1103" y="331"/>
                          </a:lnTo>
                          <a:lnTo>
                            <a:pt x="1104" y="331"/>
                          </a:lnTo>
                          <a:lnTo>
                            <a:pt x="1104" y="332"/>
                          </a:lnTo>
                          <a:lnTo>
                            <a:pt x="1105" y="331"/>
                          </a:lnTo>
                          <a:lnTo>
                            <a:pt x="1105" y="333"/>
                          </a:lnTo>
                          <a:lnTo>
                            <a:pt x="1105" y="335"/>
                          </a:lnTo>
                          <a:lnTo>
                            <a:pt x="1106" y="336"/>
                          </a:lnTo>
                          <a:lnTo>
                            <a:pt x="1106" y="335"/>
                          </a:lnTo>
                          <a:lnTo>
                            <a:pt x="1107" y="336"/>
                          </a:lnTo>
                          <a:lnTo>
                            <a:pt x="1107" y="337"/>
                          </a:lnTo>
                          <a:lnTo>
                            <a:pt x="1108" y="336"/>
                          </a:lnTo>
                          <a:lnTo>
                            <a:pt x="1108" y="339"/>
                          </a:lnTo>
                          <a:lnTo>
                            <a:pt x="1108" y="339"/>
                          </a:lnTo>
                          <a:lnTo>
                            <a:pt x="1109" y="336"/>
                          </a:lnTo>
                          <a:lnTo>
                            <a:pt x="1109" y="338"/>
                          </a:lnTo>
                          <a:lnTo>
                            <a:pt x="1110" y="340"/>
                          </a:lnTo>
                          <a:lnTo>
                            <a:pt x="1110" y="342"/>
                          </a:lnTo>
                          <a:lnTo>
                            <a:pt x="1110" y="343"/>
                          </a:lnTo>
                          <a:lnTo>
                            <a:pt x="1111" y="337"/>
                          </a:lnTo>
                          <a:lnTo>
                            <a:pt x="1111" y="338"/>
                          </a:lnTo>
                          <a:lnTo>
                            <a:pt x="1112" y="339"/>
                          </a:lnTo>
                          <a:lnTo>
                            <a:pt x="1112" y="336"/>
                          </a:lnTo>
                          <a:lnTo>
                            <a:pt x="1113" y="338"/>
                          </a:lnTo>
                          <a:lnTo>
                            <a:pt x="1113" y="338"/>
                          </a:lnTo>
                          <a:lnTo>
                            <a:pt x="1113" y="345"/>
                          </a:lnTo>
                          <a:lnTo>
                            <a:pt x="1114" y="340"/>
                          </a:lnTo>
                          <a:lnTo>
                            <a:pt x="1114" y="337"/>
                          </a:lnTo>
                          <a:lnTo>
                            <a:pt x="1115" y="341"/>
                          </a:lnTo>
                          <a:lnTo>
                            <a:pt x="1115" y="340"/>
                          </a:lnTo>
                          <a:lnTo>
                            <a:pt x="1115" y="341"/>
                          </a:lnTo>
                          <a:lnTo>
                            <a:pt x="1116" y="342"/>
                          </a:lnTo>
                          <a:lnTo>
                            <a:pt x="1116" y="341"/>
                          </a:lnTo>
                          <a:lnTo>
                            <a:pt x="1117" y="342"/>
                          </a:lnTo>
                          <a:lnTo>
                            <a:pt x="1117" y="345"/>
                          </a:lnTo>
                          <a:lnTo>
                            <a:pt x="1118" y="345"/>
                          </a:lnTo>
                          <a:lnTo>
                            <a:pt x="1118" y="341"/>
                          </a:lnTo>
                          <a:lnTo>
                            <a:pt x="1118" y="341"/>
                          </a:lnTo>
                          <a:lnTo>
                            <a:pt x="1119" y="346"/>
                          </a:lnTo>
                          <a:lnTo>
                            <a:pt x="1119" y="346"/>
                          </a:lnTo>
                          <a:lnTo>
                            <a:pt x="1120" y="346"/>
                          </a:lnTo>
                          <a:lnTo>
                            <a:pt x="1120" y="346"/>
                          </a:lnTo>
                          <a:lnTo>
                            <a:pt x="1120" y="345"/>
                          </a:lnTo>
                          <a:lnTo>
                            <a:pt x="1121" y="347"/>
                          </a:lnTo>
                          <a:lnTo>
                            <a:pt x="1121" y="347"/>
                          </a:lnTo>
                          <a:lnTo>
                            <a:pt x="1122" y="349"/>
                          </a:lnTo>
                          <a:lnTo>
                            <a:pt x="1122" y="352"/>
                          </a:lnTo>
                          <a:lnTo>
                            <a:pt x="1123" y="354"/>
                          </a:lnTo>
                          <a:lnTo>
                            <a:pt x="1123" y="349"/>
                          </a:lnTo>
                          <a:lnTo>
                            <a:pt x="1123" y="351"/>
                          </a:lnTo>
                          <a:lnTo>
                            <a:pt x="1124" y="353"/>
                          </a:lnTo>
                          <a:lnTo>
                            <a:pt x="1124" y="351"/>
                          </a:lnTo>
                          <a:lnTo>
                            <a:pt x="1125" y="354"/>
                          </a:lnTo>
                          <a:lnTo>
                            <a:pt x="1125" y="350"/>
                          </a:lnTo>
                          <a:lnTo>
                            <a:pt x="1125" y="352"/>
                          </a:lnTo>
                          <a:lnTo>
                            <a:pt x="1126" y="350"/>
                          </a:lnTo>
                          <a:lnTo>
                            <a:pt x="1126" y="353"/>
                          </a:lnTo>
                          <a:lnTo>
                            <a:pt x="1127" y="350"/>
                          </a:lnTo>
                          <a:lnTo>
                            <a:pt x="1127" y="348"/>
                          </a:lnTo>
                          <a:lnTo>
                            <a:pt x="1128" y="342"/>
                          </a:lnTo>
                          <a:lnTo>
                            <a:pt x="1128" y="350"/>
                          </a:lnTo>
                          <a:lnTo>
                            <a:pt x="1128" y="348"/>
                          </a:lnTo>
                          <a:lnTo>
                            <a:pt x="1129" y="347"/>
                          </a:lnTo>
                          <a:lnTo>
                            <a:pt x="1129" y="349"/>
                          </a:lnTo>
                          <a:lnTo>
                            <a:pt x="1130" y="348"/>
                          </a:lnTo>
                          <a:lnTo>
                            <a:pt x="1130" y="350"/>
                          </a:lnTo>
                          <a:lnTo>
                            <a:pt x="1130" y="349"/>
                          </a:lnTo>
                          <a:lnTo>
                            <a:pt x="1131" y="348"/>
                          </a:lnTo>
                          <a:lnTo>
                            <a:pt x="1131" y="348"/>
                          </a:lnTo>
                          <a:lnTo>
                            <a:pt x="1132" y="347"/>
                          </a:lnTo>
                          <a:lnTo>
                            <a:pt x="1132" y="348"/>
                          </a:lnTo>
                          <a:lnTo>
                            <a:pt x="1133" y="350"/>
                          </a:lnTo>
                          <a:lnTo>
                            <a:pt x="1133" y="351"/>
                          </a:lnTo>
                          <a:lnTo>
                            <a:pt x="1133" y="346"/>
                          </a:lnTo>
                          <a:lnTo>
                            <a:pt x="1134" y="350"/>
                          </a:lnTo>
                          <a:lnTo>
                            <a:pt x="1134" y="348"/>
                          </a:lnTo>
                          <a:lnTo>
                            <a:pt x="1135" y="350"/>
                          </a:lnTo>
                          <a:lnTo>
                            <a:pt x="1135" y="353"/>
                          </a:lnTo>
                          <a:lnTo>
                            <a:pt x="1135" y="353"/>
                          </a:lnTo>
                          <a:lnTo>
                            <a:pt x="1136" y="353"/>
                          </a:lnTo>
                          <a:lnTo>
                            <a:pt x="1136" y="353"/>
                          </a:lnTo>
                          <a:lnTo>
                            <a:pt x="1137" y="352"/>
                          </a:lnTo>
                          <a:lnTo>
                            <a:pt x="1137" y="351"/>
                          </a:lnTo>
                          <a:lnTo>
                            <a:pt x="1138" y="348"/>
                          </a:lnTo>
                          <a:lnTo>
                            <a:pt x="1138" y="348"/>
                          </a:lnTo>
                          <a:lnTo>
                            <a:pt x="1138" y="349"/>
                          </a:lnTo>
                          <a:lnTo>
                            <a:pt x="1139" y="348"/>
                          </a:lnTo>
                          <a:lnTo>
                            <a:pt x="1139" y="347"/>
                          </a:lnTo>
                          <a:lnTo>
                            <a:pt x="1140" y="343"/>
                          </a:lnTo>
                          <a:lnTo>
                            <a:pt x="1140" y="345"/>
                          </a:lnTo>
                          <a:lnTo>
                            <a:pt x="1140" y="344"/>
                          </a:lnTo>
                          <a:lnTo>
                            <a:pt x="1141" y="343"/>
                          </a:lnTo>
                          <a:lnTo>
                            <a:pt x="1141" y="340"/>
                          </a:lnTo>
                          <a:lnTo>
                            <a:pt x="1142" y="341"/>
                          </a:lnTo>
                          <a:lnTo>
                            <a:pt x="1142" y="339"/>
                          </a:lnTo>
                          <a:lnTo>
                            <a:pt x="1143" y="340"/>
                          </a:lnTo>
                          <a:lnTo>
                            <a:pt x="1143" y="335"/>
                          </a:lnTo>
                          <a:lnTo>
                            <a:pt x="1143" y="340"/>
                          </a:lnTo>
                          <a:lnTo>
                            <a:pt x="1144" y="336"/>
                          </a:lnTo>
                          <a:lnTo>
                            <a:pt x="1144" y="336"/>
                          </a:lnTo>
                          <a:lnTo>
                            <a:pt x="1145" y="338"/>
                          </a:lnTo>
                          <a:lnTo>
                            <a:pt x="1145" y="340"/>
                          </a:lnTo>
                          <a:lnTo>
                            <a:pt x="1145" y="341"/>
                          </a:lnTo>
                          <a:lnTo>
                            <a:pt x="1146" y="341"/>
                          </a:lnTo>
                          <a:lnTo>
                            <a:pt x="1146" y="337"/>
                          </a:lnTo>
                          <a:lnTo>
                            <a:pt x="1147" y="340"/>
                          </a:lnTo>
                          <a:lnTo>
                            <a:pt x="1147" y="341"/>
                          </a:lnTo>
                          <a:lnTo>
                            <a:pt x="1148" y="341"/>
                          </a:lnTo>
                          <a:lnTo>
                            <a:pt x="1148" y="340"/>
                          </a:lnTo>
                          <a:lnTo>
                            <a:pt x="1148" y="342"/>
                          </a:lnTo>
                          <a:lnTo>
                            <a:pt x="1149" y="340"/>
                          </a:lnTo>
                          <a:lnTo>
                            <a:pt x="1149" y="338"/>
                          </a:lnTo>
                          <a:lnTo>
                            <a:pt x="1150" y="338"/>
                          </a:lnTo>
                          <a:lnTo>
                            <a:pt x="1150" y="336"/>
                          </a:lnTo>
                          <a:lnTo>
                            <a:pt x="1150" y="338"/>
                          </a:lnTo>
                          <a:lnTo>
                            <a:pt x="1151" y="338"/>
                          </a:lnTo>
                          <a:lnTo>
                            <a:pt x="1151" y="343"/>
                          </a:lnTo>
                          <a:lnTo>
                            <a:pt x="1152" y="344"/>
                          </a:lnTo>
                          <a:lnTo>
                            <a:pt x="1152" y="342"/>
                          </a:lnTo>
                          <a:lnTo>
                            <a:pt x="1153" y="341"/>
                          </a:lnTo>
                          <a:lnTo>
                            <a:pt x="1153" y="341"/>
                          </a:lnTo>
                          <a:lnTo>
                            <a:pt x="1153" y="341"/>
                          </a:lnTo>
                          <a:lnTo>
                            <a:pt x="1154" y="338"/>
                          </a:lnTo>
                          <a:lnTo>
                            <a:pt x="1154" y="339"/>
                          </a:lnTo>
                          <a:lnTo>
                            <a:pt x="1155" y="340"/>
                          </a:lnTo>
                          <a:lnTo>
                            <a:pt x="1155" y="339"/>
                          </a:lnTo>
                          <a:lnTo>
                            <a:pt x="1155" y="334"/>
                          </a:lnTo>
                          <a:lnTo>
                            <a:pt x="1156" y="331"/>
                          </a:lnTo>
                          <a:lnTo>
                            <a:pt x="1156" y="333"/>
                          </a:lnTo>
                          <a:lnTo>
                            <a:pt x="1157" y="334"/>
                          </a:lnTo>
                          <a:lnTo>
                            <a:pt x="1157" y="336"/>
                          </a:lnTo>
                          <a:lnTo>
                            <a:pt x="1158" y="336"/>
                          </a:lnTo>
                          <a:lnTo>
                            <a:pt x="1158" y="333"/>
                          </a:lnTo>
                          <a:lnTo>
                            <a:pt x="1158" y="333"/>
                          </a:lnTo>
                          <a:lnTo>
                            <a:pt x="1159" y="334"/>
                          </a:lnTo>
                          <a:lnTo>
                            <a:pt x="1159" y="334"/>
                          </a:lnTo>
                          <a:lnTo>
                            <a:pt x="1160" y="334"/>
                          </a:lnTo>
                          <a:lnTo>
                            <a:pt x="1160" y="338"/>
                          </a:lnTo>
                          <a:lnTo>
                            <a:pt x="1160" y="340"/>
                          </a:lnTo>
                          <a:lnTo>
                            <a:pt x="1161" y="338"/>
                          </a:lnTo>
                          <a:lnTo>
                            <a:pt x="1161" y="343"/>
                          </a:lnTo>
                          <a:lnTo>
                            <a:pt x="1162" y="340"/>
                          </a:lnTo>
                          <a:lnTo>
                            <a:pt x="1162" y="339"/>
                          </a:lnTo>
                          <a:lnTo>
                            <a:pt x="1163" y="340"/>
                          </a:lnTo>
                          <a:lnTo>
                            <a:pt x="1163" y="340"/>
                          </a:lnTo>
                          <a:lnTo>
                            <a:pt x="1163" y="336"/>
                          </a:lnTo>
                          <a:lnTo>
                            <a:pt x="1164" y="334"/>
                          </a:lnTo>
                          <a:lnTo>
                            <a:pt x="1164" y="333"/>
                          </a:lnTo>
                          <a:lnTo>
                            <a:pt x="1165" y="334"/>
                          </a:lnTo>
                          <a:lnTo>
                            <a:pt x="1165" y="332"/>
                          </a:lnTo>
                          <a:lnTo>
                            <a:pt x="1165" y="331"/>
                          </a:lnTo>
                          <a:lnTo>
                            <a:pt x="1166" y="333"/>
                          </a:lnTo>
                          <a:lnTo>
                            <a:pt x="1166" y="330"/>
                          </a:lnTo>
                          <a:lnTo>
                            <a:pt x="1167" y="332"/>
                          </a:lnTo>
                          <a:lnTo>
                            <a:pt x="1167" y="331"/>
                          </a:lnTo>
                          <a:lnTo>
                            <a:pt x="1168" y="328"/>
                          </a:lnTo>
                          <a:lnTo>
                            <a:pt x="1168" y="331"/>
                          </a:lnTo>
                          <a:lnTo>
                            <a:pt x="1168" y="330"/>
                          </a:lnTo>
                          <a:lnTo>
                            <a:pt x="1169" y="331"/>
                          </a:lnTo>
                          <a:lnTo>
                            <a:pt x="1169" y="330"/>
                          </a:lnTo>
                          <a:lnTo>
                            <a:pt x="1170" y="329"/>
                          </a:lnTo>
                          <a:lnTo>
                            <a:pt x="1170" y="326"/>
                          </a:lnTo>
                          <a:lnTo>
                            <a:pt x="1170" y="327"/>
                          </a:lnTo>
                          <a:lnTo>
                            <a:pt x="1171" y="325"/>
                          </a:lnTo>
                          <a:lnTo>
                            <a:pt x="1171" y="325"/>
                          </a:lnTo>
                          <a:lnTo>
                            <a:pt x="1172" y="323"/>
                          </a:lnTo>
                          <a:lnTo>
                            <a:pt x="1172" y="325"/>
                          </a:lnTo>
                          <a:lnTo>
                            <a:pt x="1173" y="324"/>
                          </a:lnTo>
                          <a:lnTo>
                            <a:pt x="1173" y="323"/>
                          </a:lnTo>
                          <a:lnTo>
                            <a:pt x="1173" y="325"/>
                          </a:lnTo>
                          <a:lnTo>
                            <a:pt x="1174" y="325"/>
                          </a:lnTo>
                          <a:lnTo>
                            <a:pt x="1174" y="325"/>
                          </a:lnTo>
                          <a:lnTo>
                            <a:pt x="1175" y="325"/>
                          </a:lnTo>
                          <a:lnTo>
                            <a:pt x="1175" y="328"/>
                          </a:lnTo>
                          <a:lnTo>
                            <a:pt x="1175" y="331"/>
                          </a:lnTo>
                          <a:lnTo>
                            <a:pt x="1176" y="329"/>
                          </a:lnTo>
                          <a:lnTo>
                            <a:pt x="1176" y="331"/>
                          </a:lnTo>
                          <a:lnTo>
                            <a:pt x="1177" y="328"/>
                          </a:lnTo>
                          <a:lnTo>
                            <a:pt x="1177" y="329"/>
                          </a:lnTo>
                          <a:lnTo>
                            <a:pt x="1178" y="329"/>
                          </a:lnTo>
                          <a:lnTo>
                            <a:pt x="1178" y="333"/>
                          </a:lnTo>
                          <a:lnTo>
                            <a:pt x="1178" y="333"/>
                          </a:lnTo>
                          <a:lnTo>
                            <a:pt x="1179" y="332"/>
                          </a:lnTo>
                          <a:lnTo>
                            <a:pt x="1179" y="332"/>
                          </a:lnTo>
                          <a:lnTo>
                            <a:pt x="1180" y="332"/>
                          </a:lnTo>
                          <a:lnTo>
                            <a:pt x="1180" y="333"/>
                          </a:lnTo>
                          <a:lnTo>
                            <a:pt x="1180" y="332"/>
                          </a:lnTo>
                          <a:lnTo>
                            <a:pt x="1181" y="333"/>
                          </a:lnTo>
                          <a:lnTo>
                            <a:pt x="1181" y="336"/>
                          </a:lnTo>
                          <a:lnTo>
                            <a:pt x="1182" y="337"/>
                          </a:lnTo>
                          <a:lnTo>
                            <a:pt x="1182" y="334"/>
                          </a:lnTo>
                          <a:lnTo>
                            <a:pt x="1183" y="327"/>
                          </a:lnTo>
                          <a:lnTo>
                            <a:pt x="1183" y="329"/>
                          </a:lnTo>
                          <a:lnTo>
                            <a:pt x="1183" y="331"/>
                          </a:lnTo>
                          <a:lnTo>
                            <a:pt x="1184" y="329"/>
                          </a:lnTo>
                          <a:lnTo>
                            <a:pt x="1184" y="325"/>
                          </a:lnTo>
                          <a:lnTo>
                            <a:pt x="1185" y="327"/>
                          </a:lnTo>
                          <a:lnTo>
                            <a:pt x="1185" y="329"/>
                          </a:lnTo>
                          <a:lnTo>
                            <a:pt x="1185" y="329"/>
                          </a:lnTo>
                          <a:lnTo>
                            <a:pt x="1186" y="332"/>
                          </a:lnTo>
                          <a:lnTo>
                            <a:pt x="1186" y="333"/>
                          </a:lnTo>
                          <a:lnTo>
                            <a:pt x="1187" y="331"/>
                          </a:lnTo>
                          <a:lnTo>
                            <a:pt x="1187" y="334"/>
                          </a:lnTo>
                          <a:lnTo>
                            <a:pt x="1188" y="335"/>
                          </a:lnTo>
                          <a:lnTo>
                            <a:pt x="1188" y="336"/>
                          </a:lnTo>
                          <a:lnTo>
                            <a:pt x="1188" y="333"/>
                          </a:lnTo>
                          <a:lnTo>
                            <a:pt x="1189" y="336"/>
                          </a:lnTo>
                          <a:lnTo>
                            <a:pt x="1189" y="336"/>
                          </a:lnTo>
                          <a:lnTo>
                            <a:pt x="1190" y="334"/>
                          </a:lnTo>
                          <a:lnTo>
                            <a:pt x="1190" y="335"/>
                          </a:lnTo>
                          <a:lnTo>
                            <a:pt x="1190" y="334"/>
                          </a:lnTo>
                          <a:lnTo>
                            <a:pt x="1191" y="336"/>
                          </a:lnTo>
                          <a:lnTo>
                            <a:pt x="1191" y="333"/>
                          </a:lnTo>
                          <a:lnTo>
                            <a:pt x="1192" y="335"/>
                          </a:lnTo>
                          <a:lnTo>
                            <a:pt x="1192" y="338"/>
                          </a:lnTo>
                          <a:lnTo>
                            <a:pt x="1193" y="337"/>
                          </a:lnTo>
                          <a:lnTo>
                            <a:pt x="1193" y="333"/>
                          </a:lnTo>
                          <a:lnTo>
                            <a:pt x="1193" y="337"/>
                          </a:lnTo>
                          <a:lnTo>
                            <a:pt x="1194" y="334"/>
                          </a:lnTo>
                          <a:lnTo>
                            <a:pt x="1194" y="334"/>
                          </a:lnTo>
                          <a:lnTo>
                            <a:pt x="1195" y="334"/>
                          </a:lnTo>
                          <a:lnTo>
                            <a:pt x="1195" y="331"/>
                          </a:lnTo>
                          <a:lnTo>
                            <a:pt x="1195" y="334"/>
                          </a:lnTo>
                          <a:lnTo>
                            <a:pt x="1196" y="332"/>
                          </a:lnTo>
                          <a:lnTo>
                            <a:pt x="1196" y="329"/>
                          </a:lnTo>
                          <a:lnTo>
                            <a:pt x="1197" y="328"/>
                          </a:lnTo>
                          <a:lnTo>
                            <a:pt x="1197" y="330"/>
                          </a:lnTo>
                          <a:lnTo>
                            <a:pt x="1198" y="328"/>
                          </a:lnTo>
                          <a:lnTo>
                            <a:pt x="1198" y="326"/>
                          </a:lnTo>
                          <a:lnTo>
                            <a:pt x="1198" y="328"/>
                          </a:lnTo>
                          <a:lnTo>
                            <a:pt x="1199" y="326"/>
                          </a:lnTo>
                          <a:lnTo>
                            <a:pt x="1199" y="330"/>
                          </a:lnTo>
                          <a:lnTo>
                            <a:pt x="1200" y="334"/>
                          </a:lnTo>
                          <a:lnTo>
                            <a:pt x="1200" y="332"/>
                          </a:lnTo>
                          <a:lnTo>
                            <a:pt x="1200" y="334"/>
                          </a:lnTo>
                          <a:lnTo>
                            <a:pt x="1201" y="331"/>
                          </a:lnTo>
                          <a:lnTo>
                            <a:pt x="1201" y="333"/>
                          </a:lnTo>
                          <a:lnTo>
                            <a:pt x="1202" y="329"/>
                          </a:lnTo>
                          <a:lnTo>
                            <a:pt x="1202" y="331"/>
                          </a:lnTo>
                          <a:lnTo>
                            <a:pt x="1203" y="330"/>
                          </a:lnTo>
                          <a:lnTo>
                            <a:pt x="1203" y="323"/>
                          </a:lnTo>
                          <a:lnTo>
                            <a:pt x="1203" y="328"/>
                          </a:lnTo>
                          <a:lnTo>
                            <a:pt x="1204" y="330"/>
                          </a:lnTo>
                          <a:lnTo>
                            <a:pt x="1204" y="331"/>
                          </a:lnTo>
                          <a:lnTo>
                            <a:pt x="1205" y="331"/>
                          </a:lnTo>
                          <a:lnTo>
                            <a:pt x="1205" y="333"/>
                          </a:lnTo>
                          <a:lnTo>
                            <a:pt x="1205" y="333"/>
                          </a:lnTo>
                          <a:lnTo>
                            <a:pt x="1206" y="333"/>
                          </a:lnTo>
                          <a:lnTo>
                            <a:pt x="1206" y="333"/>
                          </a:lnTo>
                          <a:lnTo>
                            <a:pt x="1207" y="329"/>
                          </a:lnTo>
                          <a:lnTo>
                            <a:pt x="1207" y="332"/>
                          </a:lnTo>
                          <a:lnTo>
                            <a:pt x="1208" y="333"/>
                          </a:lnTo>
                          <a:lnTo>
                            <a:pt x="1208" y="330"/>
                          </a:lnTo>
                          <a:lnTo>
                            <a:pt x="1208" y="331"/>
                          </a:lnTo>
                          <a:lnTo>
                            <a:pt x="1209" y="333"/>
                          </a:lnTo>
                          <a:lnTo>
                            <a:pt x="1209" y="331"/>
                          </a:lnTo>
                          <a:lnTo>
                            <a:pt x="1210" y="329"/>
                          </a:lnTo>
                          <a:lnTo>
                            <a:pt x="1210" y="331"/>
                          </a:lnTo>
                          <a:lnTo>
                            <a:pt x="1210" y="331"/>
                          </a:lnTo>
                          <a:lnTo>
                            <a:pt x="1211" y="327"/>
                          </a:lnTo>
                          <a:lnTo>
                            <a:pt x="1211" y="327"/>
                          </a:lnTo>
                          <a:lnTo>
                            <a:pt x="1212" y="328"/>
                          </a:lnTo>
                          <a:lnTo>
                            <a:pt x="1212" y="327"/>
                          </a:lnTo>
                          <a:lnTo>
                            <a:pt x="1213" y="325"/>
                          </a:lnTo>
                          <a:lnTo>
                            <a:pt x="1213" y="327"/>
                          </a:lnTo>
                          <a:lnTo>
                            <a:pt x="1213" y="328"/>
                          </a:lnTo>
                          <a:lnTo>
                            <a:pt x="1214" y="329"/>
                          </a:lnTo>
                          <a:lnTo>
                            <a:pt x="1214" y="325"/>
                          </a:lnTo>
                          <a:lnTo>
                            <a:pt x="1215" y="328"/>
                          </a:lnTo>
                          <a:lnTo>
                            <a:pt x="1215" y="327"/>
                          </a:lnTo>
                          <a:lnTo>
                            <a:pt x="1215" y="327"/>
                          </a:lnTo>
                          <a:lnTo>
                            <a:pt x="1216" y="327"/>
                          </a:lnTo>
                          <a:lnTo>
                            <a:pt x="1216" y="329"/>
                          </a:lnTo>
                          <a:lnTo>
                            <a:pt x="1217" y="327"/>
                          </a:lnTo>
                          <a:lnTo>
                            <a:pt x="1217" y="330"/>
                          </a:lnTo>
                          <a:lnTo>
                            <a:pt x="1218" y="333"/>
                          </a:lnTo>
                          <a:lnTo>
                            <a:pt x="1218" y="331"/>
                          </a:lnTo>
                          <a:lnTo>
                            <a:pt x="1218" y="331"/>
                          </a:lnTo>
                          <a:lnTo>
                            <a:pt x="1219" y="328"/>
                          </a:lnTo>
                          <a:lnTo>
                            <a:pt x="1219" y="332"/>
                          </a:lnTo>
                          <a:lnTo>
                            <a:pt x="1220" y="330"/>
                          </a:lnTo>
                          <a:lnTo>
                            <a:pt x="1220" y="331"/>
                          </a:lnTo>
                          <a:lnTo>
                            <a:pt x="1220" y="334"/>
                          </a:lnTo>
                          <a:lnTo>
                            <a:pt x="1221" y="331"/>
                          </a:lnTo>
                          <a:lnTo>
                            <a:pt x="1221" y="335"/>
                          </a:lnTo>
                          <a:lnTo>
                            <a:pt x="1222" y="334"/>
                          </a:lnTo>
                          <a:lnTo>
                            <a:pt x="1222" y="332"/>
                          </a:lnTo>
                          <a:lnTo>
                            <a:pt x="1223" y="335"/>
                          </a:lnTo>
                          <a:lnTo>
                            <a:pt x="1223" y="337"/>
                          </a:lnTo>
                          <a:lnTo>
                            <a:pt x="1223" y="334"/>
                          </a:lnTo>
                          <a:lnTo>
                            <a:pt x="1224" y="330"/>
                          </a:lnTo>
                          <a:lnTo>
                            <a:pt x="1224" y="330"/>
                          </a:lnTo>
                          <a:lnTo>
                            <a:pt x="1225" y="331"/>
                          </a:lnTo>
                          <a:lnTo>
                            <a:pt x="1225" y="329"/>
                          </a:lnTo>
                          <a:lnTo>
                            <a:pt x="1225" y="328"/>
                          </a:lnTo>
                          <a:lnTo>
                            <a:pt x="1226" y="323"/>
                          </a:lnTo>
                          <a:lnTo>
                            <a:pt x="1226" y="331"/>
                          </a:lnTo>
                          <a:lnTo>
                            <a:pt x="1227" y="331"/>
                          </a:lnTo>
                          <a:lnTo>
                            <a:pt x="1227" y="331"/>
                          </a:lnTo>
                          <a:lnTo>
                            <a:pt x="1228" y="329"/>
                          </a:lnTo>
                          <a:lnTo>
                            <a:pt x="1228" y="329"/>
                          </a:lnTo>
                          <a:lnTo>
                            <a:pt x="1228" y="328"/>
                          </a:lnTo>
                          <a:lnTo>
                            <a:pt x="1229" y="331"/>
                          </a:lnTo>
                          <a:lnTo>
                            <a:pt x="1229" y="330"/>
                          </a:lnTo>
                          <a:lnTo>
                            <a:pt x="1230" y="333"/>
                          </a:lnTo>
                          <a:lnTo>
                            <a:pt x="1230" y="334"/>
                          </a:lnTo>
                          <a:lnTo>
                            <a:pt x="1230" y="336"/>
                          </a:lnTo>
                          <a:lnTo>
                            <a:pt x="1231" y="333"/>
                          </a:lnTo>
                          <a:lnTo>
                            <a:pt x="1231" y="332"/>
                          </a:lnTo>
                          <a:lnTo>
                            <a:pt x="1232" y="333"/>
                          </a:lnTo>
                          <a:lnTo>
                            <a:pt x="1232" y="333"/>
                          </a:lnTo>
                          <a:lnTo>
                            <a:pt x="1233" y="335"/>
                          </a:lnTo>
                          <a:lnTo>
                            <a:pt x="1233" y="335"/>
                          </a:lnTo>
                          <a:lnTo>
                            <a:pt x="1233" y="336"/>
                          </a:lnTo>
                          <a:lnTo>
                            <a:pt x="1234" y="335"/>
                          </a:lnTo>
                          <a:lnTo>
                            <a:pt x="1234" y="336"/>
                          </a:lnTo>
                          <a:lnTo>
                            <a:pt x="1235" y="336"/>
                          </a:lnTo>
                          <a:lnTo>
                            <a:pt x="1235" y="338"/>
                          </a:lnTo>
                          <a:lnTo>
                            <a:pt x="1235" y="339"/>
                          </a:lnTo>
                          <a:lnTo>
                            <a:pt x="1236" y="335"/>
                          </a:lnTo>
                          <a:lnTo>
                            <a:pt x="1236" y="338"/>
                          </a:lnTo>
                          <a:lnTo>
                            <a:pt x="1237" y="337"/>
                          </a:lnTo>
                          <a:lnTo>
                            <a:pt x="1237" y="331"/>
                          </a:lnTo>
                          <a:lnTo>
                            <a:pt x="1238" y="329"/>
                          </a:lnTo>
                          <a:lnTo>
                            <a:pt x="1238" y="327"/>
                          </a:lnTo>
                          <a:lnTo>
                            <a:pt x="1238" y="332"/>
                          </a:lnTo>
                          <a:lnTo>
                            <a:pt x="1239" y="329"/>
                          </a:lnTo>
                          <a:lnTo>
                            <a:pt x="1239" y="328"/>
                          </a:lnTo>
                          <a:lnTo>
                            <a:pt x="1240" y="330"/>
                          </a:lnTo>
                          <a:lnTo>
                            <a:pt x="1240" y="327"/>
                          </a:lnTo>
                          <a:lnTo>
                            <a:pt x="1240" y="325"/>
                          </a:lnTo>
                          <a:lnTo>
                            <a:pt x="1241" y="327"/>
                          </a:lnTo>
                          <a:lnTo>
                            <a:pt x="1241" y="329"/>
                          </a:lnTo>
                          <a:lnTo>
                            <a:pt x="1242" y="331"/>
                          </a:lnTo>
                          <a:lnTo>
                            <a:pt x="1242" y="331"/>
                          </a:lnTo>
                          <a:lnTo>
                            <a:pt x="1243" y="328"/>
                          </a:lnTo>
                          <a:lnTo>
                            <a:pt x="1243" y="328"/>
                          </a:lnTo>
                          <a:lnTo>
                            <a:pt x="1243" y="330"/>
                          </a:lnTo>
                          <a:lnTo>
                            <a:pt x="1244" y="326"/>
                          </a:lnTo>
                          <a:lnTo>
                            <a:pt x="1244" y="330"/>
                          </a:lnTo>
                          <a:lnTo>
                            <a:pt x="1245" y="328"/>
                          </a:lnTo>
                          <a:lnTo>
                            <a:pt x="1245" y="331"/>
                          </a:lnTo>
                          <a:lnTo>
                            <a:pt x="1245" y="332"/>
                          </a:lnTo>
                          <a:lnTo>
                            <a:pt x="1246" y="333"/>
                          </a:lnTo>
                          <a:lnTo>
                            <a:pt x="1246" y="333"/>
                          </a:lnTo>
                          <a:lnTo>
                            <a:pt x="1247" y="334"/>
                          </a:lnTo>
                          <a:lnTo>
                            <a:pt x="1247" y="331"/>
                          </a:lnTo>
                          <a:lnTo>
                            <a:pt x="1248" y="336"/>
                          </a:lnTo>
                          <a:lnTo>
                            <a:pt x="1248" y="334"/>
                          </a:lnTo>
                          <a:lnTo>
                            <a:pt x="1248" y="332"/>
                          </a:lnTo>
                          <a:lnTo>
                            <a:pt x="1249" y="330"/>
                          </a:lnTo>
                          <a:lnTo>
                            <a:pt x="1249" y="330"/>
                          </a:lnTo>
                          <a:lnTo>
                            <a:pt x="1250" y="333"/>
                          </a:lnTo>
                          <a:lnTo>
                            <a:pt x="1250" y="335"/>
                          </a:lnTo>
                          <a:lnTo>
                            <a:pt x="1250" y="336"/>
                          </a:lnTo>
                          <a:lnTo>
                            <a:pt x="1251" y="335"/>
                          </a:lnTo>
                          <a:lnTo>
                            <a:pt x="1251" y="332"/>
                          </a:lnTo>
                          <a:lnTo>
                            <a:pt x="1252" y="333"/>
                          </a:lnTo>
                          <a:lnTo>
                            <a:pt x="1252" y="333"/>
                          </a:lnTo>
                          <a:lnTo>
                            <a:pt x="1253" y="331"/>
                          </a:lnTo>
                          <a:lnTo>
                            <a:pt x="1253" y="330"/>
                          </a:lnTo>
                          <a:lnTo>
                            <a:pt x="1253" y="330"/>
                          </a:lnTo>
                          <a:lnTo>
                            <a:pt x="1254" y="332"/>
                          </a:lnTo>
                          <a:lnTo>
                            <a:pt x="1254" y="329"/>
                          </a:lnTo>
                          <a:lnTo>
                            <a:pt x="1255" y="326"/>
                          </a:lnTo>
                          <a:lnTo>
                            <a:pt x="1255" y="332"/>
                          </a:lnTo>
                          <a:lnTo>
                            <a:pt x="1255" y="333"/>
                          </a:lnTo>
                          <a:lnTo>
                            <a:pt x="1256" y="329"/>
                          </a:lnTo>
                          <a:lnTo>
                            <a:pt x="1256" y="332"/>
                          </a:lnTo>
                          <a:lnTo>
                            <a:pt x="1257" y="330"/>
                          </a:lnTo>
                          <a:lnTo>
                            <a:pt x="1257" y="333"/>
                          </a:lnTo>
                          <a:lnTo>
                            <a:pt x="1258" y="333"/>
                          </a:lnTo>
                          <a:lnTo>
                            <a:pt x="1258" y="332"/>
                          </a:lnTo>
                          <a:lnTo>
                            <a:pt x="1258" y="334"/>
                          </a:lnTo>
                          <a:lnTo>
                            <a:pt x="1259" y="331"/>
                          </a:lnTo>
                          <a:lnTo>
                            <a:pt x="1259" y="335"/>
                          </a:lnTo>
                          <a:lnTo>
                            <a:pt x="1260" y="333"/>
                          </a:lnTo>
                          <a:lnTo>
                            <a:pt x="1260" y="334"/>
                          </a:lnTo>
                          <a:lnTo>
                            <a:pt x="1260" y="332"/>
                          </a:lnTo>
                          <a:lnTo>
                            <a:pt x="1261" y="333"/>
                          </a:lnTo>
                          <a:lnTo>
                            <a:pt x="1261" y="333"/>
                          </a:lnTo>
                          <a:lnTo>
                            <a:pt x="1262" y="335"/>
                          </a:lnTo>
                          <a:lnTo>
                            <a:pt x="1262" y="334"/>
                          </a:lnTo>
                          <a:lnTo>
                            <a:pt x="1263" y="329"/>
                          </a:lnTo>
                          <a:lnTo>
                            <a:pt x="1263" y="333"/>
                          </a:lnTo>
                          <a:lnTo>
                            <a:pt x="1263" y="331"/>
                          </a:lnTo>
                          <a:lnTo>
                            <a:pt x="1264" y="333"/>
                          </a:lnTo>
                          <a:lnTo>
                            <a:pt x="1264" y="332"/>
                          </a:lnTo>
                          <a:lnTo>
                            <a:pt x="1265" y="333"/>
                          </a:lnTo>
                          <a:lnTo>
                            <a:pt x="1265" y="334"/>
                          </a:lnTo>
                          <a:lnTo>
                            <a:pt x="1265" y="334"/>
                          </a:lnTo>
                          <a:lnTo>
                            <a:pt x="1266" y="334"/>
                          </a:lnTo>
                          <a:lnTo>
                            <a:pt x="1266" y="332"/>
                          </a:lnTo>
                          <a:lnTo>
                            <a:pt x="1267" y="332"/>
                          </a:lnTo>
                          <a:lnTo>
                            <a:pt x="1267" y="330"/>
                          </a:lnTo>
                          <a:lnTo>
                            <a:pt x="1268" y="328"/>
                          </a:lnTo>
                          <a:lnTo>
                            <a:pt x="1268" y="328"/>
                          </a:lnTo>
                          <a:lnTo>
                            <a:pt x="1268" y="325"/>
                          </a:lnTo>
                          <a:lnTo>
                            <a:pt x="1269" y="329"/>
                          </a:lnTo>
                          <a:lnTo>
                            <a:pt x="1269" y="329"/>
                          </a:lnTo>
                          <a:lnTo>
                            <a:pt x="1270" y="329"/>
                          </a:lnTo>
                          <a:lnTo>
                            <a:pt x="1270" y="326"/>
                          </a:lnTo>
                          <a:lnTo>
                            <a:pt x="1270" y="332"/>
                          </a:lnTo>
                          <a:lnTo>
                            <a:pt x="1271" y="328"/>
                          </a:lnTo>
                          <a:lnTo>
                            <a:pt x="1271" y="332"/>
                          </a:lnTo>
                          <a:lnTo>
                            <a:pt x="1272" y="331"/>
                          </a:lnTo>
                          <a:lnTo>
                            <a:pt x="1272" y="333"/>
                          </a:lnTo>
                          <a:lnTo>
                            <a:pt x="1273" y="333"/>
                          </a:lnTo>
                          <a:lnTo>
                            <a:pt x="1273" y="335"/>
                          </a:lnTo>
                          <a:lnTo>
                            <a:pt x="1273" y="334"/>
                          </a:lnTo>
                          <a:lnTo>
                            <a:pt x="1274" y="338"/>
                          </a:lnTo>
                          <a:lnTo>
                            <a:pt x="1274" y="337"/>
                          </a:lnTo>
                          <a:lnTo>
                            <a:pt x="1275" y="337"/>
                          </a:lnTo>
                          <a:lnTo>
                            <a:pt x="1275" y="341"/>
                          </a:lnTo>
                          <a:lnTo>
                            <a:pt x="1275" y="342"/>
                          </a:lnTo>
                          <a:lnTo>
                            <a:pt x="1276" y="342"/>
                          </a:lnTo>
                          <a:lnTo>
                            <a:pt x="1276" y="337"/>
                          </a:lnTo>
                          <a:lnTo>
                            <a:pt x="1277" y="338"/>
                          </a:lnTo>
                          <a:lnTo>
                            <a:pt x="1277" y="338"/>
                          </a:lnTo>
                          <a:lnTo>
                            <a:pt x="1278" y="340"/>
                          </a:lnTo>
                          <a:lnTo>
                            <a:pt x="1278" y="337"/>
                          </a:lnTo>
                          <a:lnTo>
                            <a:pt x="1278" y="337"/>
                          </a:lnTo>
                          <a:lnTo>
                            <a:pt x="1279" y="337"/>
                          </a:lnTo>
                          <a:lnTo>
                            <a:pt x="1279" y="334"/>
                          </a:lnTo>
                          <a:lnTo>
                            <a:pt x="1280" y="341"/>
                          </a:lnTo>
                          <a:lnTo>
                            <a:pt x="1280" y="334"/>
                          </a:lnTo>
                          <a:lnTo>
                            <a:pt x="1280" y="337"/>
                          </a:lnTo>
                          <a:lnTo>
                            <a:pt x="1281" y="335"/>
                          </a:lnTo>
                          <a:lnTo>
                            <a:pt x="1281" y="333"/>
                          </a:lnTo>
                          <a:lnTo>
                            <a:pt x="1282" y="334"/>
                          </a:lnTo>
                          <a:lnTo>
                            <a:pt x="1282" y="333"/>
                          </a:lnTo>
                          <a:lnTo>
                            <a:pt x="1283" y="333"/>
                          </a:lnTo>
                          <a:lnTo>
                            <a:pt x="1283" y="335"/>
                          </a:lnTo>
                          <a:lnTo>
                            <a:pt x="1283" y="333"/>
                          </a:lnTo>
                          <a:lnTo>
                            <a:pt x="1284" y="332"/>
                          </a:lnTo>
                          <a:lnTo>
                            <a:pt x="1284" y="333"/>
                          </a:lnTo>
                          <a:lnTo>
                            <a:pt x="1285" y="335"/>
                          </a:lnTo>
                          <a:lnTo>
                            <a:pt x="1285" y="333"/>
                          </a:lnTo>
                          <a:lnTo>
                            <a:pt x="1285" y="334"/>
                          </a:lnTo>
                          <a:lnTo>
                            <a:pt x="1286" y="335"/>
                          </a:lnTo>
                          <a:lnTo>
                            <a:pt x="1286" y="337"/>
                          </a:lnTo>
                          <a:lnTo>
                            <a:pt x="1287" y="333"/>
                          </a:lnTo>
                          <a:lnTo>
                            <a:pt x="1287" y="331"/>
                          </a:lnTo>
                          <a:lnTo>
                            <a:pt x="1288" y="333"/>
                          </a:lnTo>
                          <a:lnTo>
                            <a:pt x="1288" y="336"/>
                          </a:lnTo>
                          <a:lnTo>
                            <a:pt x="1288" y="334"/>
                          </a:lnTo>
                          <a:lnTo>
                            <a:pt x="1289" y="334"/>
                          </a:lnTo>
                          <a:lnTo>
                            <a:pt x="1289" y="335"/>
                          </a:lnTo>
                          <a:lnTo>
                            <a:pt x="1290" y="336"/>
                          </a:lnTo>
                          <a:lnTo>
                            <a:pt x="1290" y="338"/>
                          </a:lnTo>
                          <a:lnTo>
                            <a:pt x="1290" y="336"/>
                          </a:lnTo>
                          <a:lnTo>
                            <a:pt x="1291" y="335"/>
                          </a:lnTo>
                          <a:lnTo>
                            <a:pt x="1291" y="338"/>
                          </a:lnTo>
                          <a:lnTo>
                            <a:pt x="1292" y="336"/>
                          </a:lnTo>
                          <a:lnTo>
                            <a:pt x="1292" y="336"/>
                          </a:lnTo>
                          <a:lnTo>
                            <a:pt x="1293" y="337"/>
                          </a:lnTo>
                          <a:lnTo>
                            <a:pt x="1293" y="335"/>
                          </a:lnTo>
                          <a:lnTo>
                            <a:pt x="1293" y="339"/>
                          </a:lnTo>
                          <a:lnTo>
                            <a:pt x="1294" y="338"/>
                          </a:lnTo>
                          <a:lnTo>
                            <a:pt x="1294" y="336"/>
                          </a:lnTo>
                          <a:lnTo>
                            <a:pt x="1295" y="336"/>
                          </a:lnTo>
                          <a:lnTo>
                            <a:pt x="1295" y="335"/>
                          </a:lnTo>
                          <a:lnTo>
                            <a:pt x="1295" y="335"/>
                          </a:lnTo>
                          <a:lnTo>
                            <a:pt x="1296" y="333"/>
                          </a:lnTo>
                          <a:lnTo>
                            <a:pt x="1296" y="331"/>
                          </a:lnTo>
                          <a:lnTo>
                            <a:pt x="1297" y="332"/>
                          </a:lnTo>
                          <a:lnTo>
                            <a:pt x="1297" y="333"/>
                          </a:lnTo>
                          <a:lnTo>
                            <a:pt x="1298" y="334"/>
                          </a:lnTo>
                          <a:lnTo>
                            <a:pt x="1298" y="331"/>
                          </a:lnTo>
                          <a:lnTo>
                            <a:pt x="1298" y="330"/>
                          </a:lnTo>
                          <a:lnTo>
                            <a:pt x="1299" y="333"/>
                          </a:lnTo>
                          <a:lnTo>
                            <a:pt x="1299" y="334"/>
                          </a:lnTo>
                          <a:lnTo>
                            <a:pt x="1300" y="334"/>
                          </a:lnTo>
                          <a:lnTo>
                            <a:pt x="1300" y="332"/>
                          </a:lnTo>
                          <a:lnTo>
                            <a:pt x="1300" y="334"/>
                          </a:lnTo>
                          <a:lnTo>
                            <a:pt x="1301" y="334"/>
                          </a:lnTo>
                          <a:lnTo>
                            <a:pt x="1301" y="337"/>
                          </a:lnTo>
                          <a:lnTo>
                            <a:pt x="1302" y="337"/>
                          </a:lnTo>
                          <a:lnTo>
                            <a:pt x="1302" y="335"/>
                          </a:lnTo>
                          <a:lnTo>
                            <a:pt x="1303" y="339"/>
                          </a:lnTo>
                          <a:lnTo>
                            <a:pt x="1303" y="341"/>
                          </a:lnTo>
                          <a:lnTo>
                            <a:pt x="1303" y="337"/>
                          </a:lnTo>
                          <a:lnTo>
                            <a:pt x="1304" y="335"/>
                          </a:lnTo>
                          <a:lnTo>
                            <a:pt x="1304" y="334"/>
                          </a:lnTo>
                          <a:lnTo>
                            <a:pt x="1305" y="340"/>
                          </a:lnTo>
                          <a:lnTo>
                            <a:pt x="1305" y="338"/>
                          </a:lnTo>
                          <a:lnTo>
                            <a:pt x="1305" y="335"/>
                          </a:lnTo>
                          <a:lnTo>
                            <a:pt x="1306" y="341"/>
                          </a:lnTo>
                          <a:lnTo>
                            <a:pt x="1306" y="337"/>
                          </a:lnTo>
                          <a:lnTo>
                            <a:pt x="1307" y="341"/>
                          </a:lnTo>
                          <a:lnTo>
                            <a:pt x="1307" y="338"/>
                          </a:lnTo>
                          <a:lnTo>
                            <a:pt x="1308" y="336"/>
                          </a:lnTo>
                          <a:lnTo>
                            <a:pt x="1308" y="334"/>
                          </a:lnTo>
                          <a:lnTo>
                            <a:pt x="1308" y="338"/>
                          </a:lnTo>
                          <a:lnTo>
                            <a:pt x="1309" y="340"/>
                          </a:lnTo>
                          <a:lnTo>
                            <a:pt x="1309" y="340"/>
                          </a:lnTo>
                          <a:lnTo>
                            <a:pt x="1310" y="335"/>
                          </a:lnTo>
                          <a:lnTo>
                            <a:pt x="1310" y="336"/>
                          </a:lnTo>
                          <a:lnTo>
                            <a:pt x="1310" y="338"/>
                          </a:lnTo>
                          <a:lnTo>
                            <a:pt x="1311" y="340"/>
                          </a:lnTo>
                          <a:lnTo>
                            <a:pt x="1311" y="338"/>
                          </a:lnTo>
                          <a:lnTo>
                            <a:pt x="1312" y="336"/>
                          </a:lnTo>
                          <a:lnTo>
                            <a:pt x="1312" y="336"/>
                          </a:lnTo>
                          <a:lnTo>
                            <a:pt x="1313" y="334"/>
                          </a:lnTo>
                          <a:lnTo>
                            <a:pt x="1313" y="334"/>
                          </a:lnTo>
                          <a:lnTo>
                            <a:pt x="1313" y="339"/>
                          </a:lnTo>
                          <a:lnTo>
                            <a:pt x="1314" y="336"/>
                          </a:lnTo>
                          <a:lnTo>
                            <a:pt x="1314" y="337"/>
                          </a:lnTo>
                          <a:lnTo>
                            <a:pt x="1315" y="333"/>
                          </a:lnTo>
                          <a:lnTo>
                            <a:pt x="1315" y="337"/>
                          </a:lnTo>
                          <a:lnTo>
                            <a:pt x="1315" y="338"/>
                          </a:lnTo>
                          <a:lnTo>
                            <a:pt x="1316" y="336"/>
                          </a:lnTo>
                          <a:lnTo>
                            <a:pt x="1316" y="336"/>
                          </a:lnTo>
                          <a:lnTo>
                            <a:pt x="1317" y="339"/>
                          </a:lnTo>
                          <a:lnTo>
                            <a:pt x="1317" y="338"/>
                          </a:lnTo>
                          <a:lnTo>
                            <a:pt x="1318" y="336"/>
                          </a:lnTo>
                          <a:lnTo>
                            <a:pt x="1318" y="334"/>
                          </a:lnTo>
                          <a:lnTo>
                            <a:pt x="1318" y="334"/>
                          </a:lnTo>
                          <a:lnTo>
                            <a:pt x="1319" y="335"/>
                          </a:lnTo>
                          <a:lnTo>
                            <a:pt x="1319" y="335"/>
                          </a:lnTo>
                          <a:lnTo>
                            <a:pt x="1320" y="331"/>
                          </a:lnTo>
                          <a:lnTo>
                            <a:pt x="1320" y="329"/>
                          </a:lnTo>
                          <a:lnTo>
                            <a:pt x="1320" y="328"/>
                          </a:lnTo>
                          <a:lnTo>
                            <a:pt x="1321" y="330"/>
                          </a:lnTo>
                          <a:lnTo>
                            <a:pt x="1321" y="330"/>
                          </a:lnTo>
                          <a:lnTo>
                            <a:pt x="1322" y="331"/>
                          </a:lnTo>
                          <a:lnTo>
                            <a:pt x="1322" y="330"/>
                          </a:lnTo>
                          <a:lnTo>
                            <a:pt x="1323" y="330"/>
                          </a:lnTo>
                          <a:lnTo>
                            <a:pt x="1323" y="330"/>
                          </a:lnTo>
                          <a:lnTo>
                            <a:pt x="1323" y="328"/>
                          </a:lnTo>
                          <a:lnTo>
                            <a:pt x="1324" y="328"/>
                          </a:lnTo>
                          <a:lnTo>
                            <a:pt x="1324" y="329"/>
                          </a:lnTo>
                          <a:lnTo>
                            <a:pt x="1325" y="329"/>
                          </a:lnTo>
                          <a:lnTo>
                            <a:pt x="1325" y="329"/>
                          </a:lnTo>
                          <a:lnTo>
                            <a:pt x="1325" y="325"/>
                          </a:lnTo>
                          <a:lnTo>
                            <a:pt x="1326" y="330"/>
                          </a:lnTo>
                          <a:lnTo>
                            <a:pt x="1326" y="332"/>
                          </a:lnTo>
                          <a:lnTo>
                            <a:pt x="1327" y="330"/>
                          </a:lnTo>
                          <a:lnTo>
                            <a:pt x="1327" y="331"/>
                          </a:lnTo>
                          <a:lnTo>
                            <a:pt x="1328" y="329"/>
                          </a:lnTo>
                          <a:lnTo>
                            <a:pt x="1328" y="328"/>
                          </a:lnTo>
                          <a:lnTo>
                            <a:pt x="1328" y="326"/>
                          </a:lnTo>
                          <a:lnTo>
                            <a:pt x="1329" y="329"/>
                          </a:lnTo>
                          <a:lnTo>
                            <a:pt x="1329" y="330"/>
                          </a:lnTo>
                          <a:lnTo>
                            <a:pt x="1330" y="325"/>
                          </a:lnTo>
                          <a:lnTo>
                            <a:pt x="1330" y="328"/>
                          </a:lnTo>
                          <a:lnTo>
                            <a:pt x="1330" y="329"/>
                          </a:lnTo>
                          <a:lnTo>
                            <a:pt x="1331" y="331"/>
                          </a:lnTo>
                          <a:lnTo>
                            <a:pt x="1331" y="329"/>
                          </a:lnTo>
                          <a:lnTo>
                            <a:pt x="1332" y="331"/>
                          </a:lnTo>
                          <a:lnTo>
                            <a:pt x="1332" y="331"/>
                          </a:lnTo>
                          <a:lnTo>
                            <a:pt x="1333" y="331"/>
                          </a:lnTo>
                          <a:lnTo>
                            <a:pt x="1333" y="335"/>
                          </a:lnTo>
                          <a:lnTo>
                            <a:pt x="1333" y="333"/>
                          </a:lnTo>
                          <a:lnTo>
                            <a:pt x="1334" y="331"/>
                          </a:lnTo>
                          <a:lnTo>
                            <a:pt x="1334" y="329"/>
                          </a:lnTo>
                          <a:lnTo>
                            <a:pt x="1335" y="329"/>
                          </a:lnTo>
                          <a:lnTo>
                            <a:pt x="1335" y="326"/>
                          </a:lnTo>
                          <a:lnTo>
                            <a:pt x="1335" y="327"/>
                          </a:lnTo>
                          <a:lnTo>
                            <a:pt x="1336" y="329"/>
                          </a:lnTo>
                          <a:lnTo>
                            <a:pt x="1336" y="326"/>
                          </a:lnTo>
                          <a:lnTo>
                            <a:pt x="1337" y="327"/>
                          </a:lnTo>
                          <a:lnTo>
                            <a:pt x="1337" y="329"/>
                          </a:lnTo>
                          <a:lnTo>
                            <a:pt x="1338" y="331"/>
                          </a:lnTo>
                          <a:lnTo>
                            <a:pt x="1338" y="329"/>
                          </a:lnTo>
                          <a:lnTo>
                            <a:pt x="1338" y="330"/>
                          </a:lnTo>
                          <a:lnTo>
                            <a:pt x="1339" y="328"/>
                          </a:lnTo>
                          <a:lnTo>
                            <a:pt x="1339" y="329"/>
                          </a:lnTo>
                          <a:lnTo>
                            <a:pt x="1340" y="328"/>
                          </a:lnTo>
                          <a:lnTo>
                            <a:pt x="1340" y="326"/>
                          </a:lnTo>
                          <a:lnTo>
                            <a:pt x="1340" y="326"/>
                          </a:lnTo>
                          <a:lnTo>
                            <a:pt x="1341" y="331"/>
                          </a:lnTo>
                          <a:lnTo>
                            <a:pt x="1341" y="331"/>
                          </a:lnTo>
                          <a:lnTo>
                            <a:pt x="1342" y="326"/>
                          </a:lnTo>
                          <a:lnTo>
                            <a:pt x="1342" y="331"/>
                          </a:lnTo>
                          <a:lnTo>
                            <a:pt x="1343" y="332"/>
                          </a:lnTo>
                          <a:lnTo>
                            <a:pt x="1343" y="325"/>
                          </a:lnTo>
                          <a:lnTo>
                            <a:pt x="1343" y="328"/>
                          </a:lnTo>
                          <a:lnTo>
                            <a:pt x="1344" y="329"/>
                          </a:lnTo>
                          <a:lnTo>
                            <a:pt x="1344" y="331"/>
                          </a:lnTo>
                          <a:lnTo>
                            <a:pt x="1345" y="332"/>
                          </a:lnTo>
                          <a:lnTo>
                            <a:pt x="1345" y="333"/>
                          </a:lnTo>
                          <a:lnTo>
                            <a:pt x="1345" y="330"/>
                          </a:lnTo>
                          <a:lnTo>
                            <a:pt x="1346" y="331"/>
                          </a:lnTo>
                          <a:lnTo>
                            <a:pt x="1346" y="331"/>
                          </a:lnTo>
                          <a:lnTo>
                            <a:pt x="1347" y="330"/>
                          </a:lnTo>
                          <a:lnTo>
                            <a:pt x="1347" y="330"/>
                          </a:lnTo>
                          <a:lnTo>
                            <a:pt x="1348" y="330"/>
                          </a:lnTo>
                          <a:lnTo>
                            <a:pt x="1348" y="327"/>
                          </a:lnTo>
                          <a:lnTo>
                            <a:pt x="1348" y="327"/>
                          </a:lnTo>
                          <a:lnTo>
                            <a:pt x="1349" y="329"/>
                          </a:lnTo>
                          <a:lnTo>
                            <a:pt x="1349" y="328"/>
                          </a:lnTo>
                          <a:lnTo>
                            <a:pt x="1350" y="327"/>
                          </a:lnTo>
                          <a:lnTo>
                            <a:pt x="1350" y="326"/>
                          </a:lnTo>
                          <a:lnTo>
                            <a:pt x="1350" y="326"/>
                          </a:lnTo>
                          <a:lnTo>
                            <a:pt x="1351" y="327"/>
                          </a:lnTo>
                          <a:lnTo>
                            <a:pt x="1351" y="327"/>
                          </a:lnTo>
                          <a:lnTo>
                            <a:pt x="1352" y="322"/>
                          </a:lnTo>
                          <a:lnTo>
                            <a:pt x="1352" y="327"/>
                          </a:lnTo>
                          <a:lnTo>
                            <a:pt x="1353" y="326"/>
                          </a:lnTo>
                          <a:lnTo>
                            <a:pt x="1353" y="326"/>
                          </a:lnTo>
                          <a:lnTo>
                            <a:pt x="1353" y="323"/>
                          </a:lnTo>
                          <a:lnTo>
                            <a:pt x="1354" y="325"/>
                          </a:lnTo>
                          <a:lnTo>
                            <a:pt x="1354" y="325"/>
                          </a:lnTo>
                          <a:lnTo>
                            <a:pt x="1355" y="327"/>
                          </a:lnTo>
                          <a:lnTo>
                            <a:pt x="1355" y="327"/>
                          </a:lnTo>
                          <a:lnTo>
                            <a:pt x="1355" y="327"/>
                          </a:lnTo>
                          <a:lnTo>
                            <a:pt x="1356" y="325"/>
                          </a:lnTo>
                          <a:lnTo>
                            <a:pt x="1356" y="326"/>
                          </a:lnTo>
                          <a:lnTo>
                            <a:pt x="1357" y="326"/>
                          </a:lnTo>
                          <a:lnTo>
                            <a:pt x="1357" y="326"/>
                          </a:lnTo>
                          <a:lnTo>
                            <a:pt x="1358" y="329"/>
                          </a:lnTo>
                          <a:lnTo>
                            <a:pt x="1358" y="330"/>
                          </a:lnTo>
                          <a:lnTo>
                            <a:pt x="1358" y="333"/>
                          </a:lnTo>
                          <a:lnTo>
                            <a:pt x="1359" y="331"/>
                          </a:lnTo>
                          <a:lnTo>
                            <a:pt x="1359" y="332"/>
                          </a:lnTo>
                          <a:lnTo>
                            <a:pt x="1360" y="328"/>
                          </a:lnTo>
                          <a:lnTo>
                            <a:pt x="1360" y="331"/>
                          </a:lnTo>
                          <a:lnTo>
                            <a:pt x="1360" y="328"/>
                          </a:lnTo>
                          <a:lnTo>
                            <a:pt x="1361" y="327"/>
                          </a:lnTo>
                          <a:lnTo>
                            <a:pt x="1361" y="327"/>
                          </a:lnTo>
                          <a:lnTo>
                            <a:pt x="1362" y="329"/>
                          </a:lnTo>
                          <a:lnTo>
                            <a:pt x="1362" y="328"/>
                          </a:lnTo>
                          <a:lnTo>
                            <a:pt x="1363" y="329"/>
                          </a:lnTo>
                          <a:lnTo>
                            <a:pt x="1363" y="328"/>
                          </a:lnTo>
                          <a:lnTo>
                            <a:pt x="1363" y="327"/>
                          </a:lnTo>
                          <a:lnTo>
                            <a:pt x="1364" y="327"/>
                          </a:lnTo>
                          <a:lnTo>
                            <a:pt x="1364" y="324"/>
                          </a:lnTo>
                          <a:lnTo>
                            <a:pt x="1365" y="326"/>
                          </a:lnTo>
                          <a:lnTo>
                            <a:pt x="1365" y="328"/>
                          </a:lnTo>
                          <a:lnTo>
                            <a:pt x="1365" y="326"/>
                          </a:lnTo>
                          <a:lnTo>
                            <a:pt x="1366" y="323"/>
                          </a:lnTo>
                          <a:lnTo>
                            <a:pt x="1366" y="324"/>
                          </a:lnTo>
                          <a:lnTo>
                            <a:pt x="1367" y="328"/>
                          </a:lnTo>
                          <a:lnTo>
                            <a:pt x="1367" y="328"/>
                          </a:lnTo>
                          <a:lnTo>
                            <a:pt x="1368" y="328"/>
                          </a:lnTo>
                          <a:lnTo>
                            <a:pt x="1368" y="331"/>
                          </a:lnTo>
                          <a:lnTo>
                            <a:pt x="1368" y="325"/>
                          </a:lnTo>
                          <a:lnTo>
                            <a:pt x="1369" y="326"/>
                          </a:lnTo>
                          <a:lnTo>
                            <a:pt x="1369" y="326"/>
                          </a:lnTo>
                          <a:lnTo>
                            <a:pt x="1370" y="330"/>
                          </a:lnTo>
                          <a:lnTo>
                            <a:pt x="1370" y="328"/>
                          </a:lnTo>
                          <a:lnTo>
                            <a:pt x="1370" y="325"/>
                          </a:lnTo>
                          <a:lnTo>
                            <a:pt x="1371" y="328"/>
                          </a:lnTo>
                          <a:lnTo>
                            <a:pt x="1371" y="327"/>
                          </a:lnTo>
                          <a:lnTo>
                            <a:pt x="1372" y="329"/>
                          </a:lnTo>
                          <a:lnTo>
                            <a:pt x="1372" y="331"/>
                          </a:lnTo>
                          <a:lnTo>
                            <a:pt x="1373" y="332"/>
                          </a:lnTo>
                          <a:lnTo>
                            <a:pt x="1373" y="331"/>
                          </a:lnTo>
                          <a:lnTo>
                            <a:pt x="1373" y="331"/>
                          </a:lnTo>
                          <a:lnTo>
                            <a:pt x="1374" y="333"/>
                          </a:lnTo>
                          <a:lnTo>
                            <a:pt x="1374" y="333"/>
                          </a:lnTo>
                          <a:lnTo>
                            <a:pt x="1375" y="332"/>
                          </a:lnTo>
                          <a:lnTo>
                            <a:pt x="1375" y="334"/>
                          </a:lnTo>
                          <a:lnTo>
                            <a:pt x="1375" y="334"/>
                          </a:lnTo>
                          <a:lnTo>
                            <a:pt x="1376" y="332"/>
                          </a:lnTo>
                          <a:lnTo>
                            <a:pt x="1376" y="331"/>
                          </a:lnTo>
                          <a:lnTo>
                            <a:pt x="1377" y="331"/>
                          </a:lnTo>
                          <a:lnTo>
                            <a:pt x="1377" y="328"/>
                          </a:lnTo>
                          <a:lnTo>
                            <a:pt x="1378" y="334"/>
                          </a:lnTo>
                          <a:lnTo>
                            <a:pt x="1378" y="331"/>
                          </a:lnTo>
                          <a:lnTo>
                            <a:pt x="1378" y="327"/>
                          </a:lnTo>
                          <a:lnTo>
                            <a:pt x="1379" y="328"/>
                          </a:lnTo>
                          <a:lnTo>
                            <a:pt x="1379" y="327"/>
                          </a:lnTo>
                          <a:lnTo>
                            <a:pt x="1380" y="326"/>
                          </a:lnTo>
                          <a:lnTo>
                            <a:pt x="1380" y="331"/>
                          </a:lnTo>
                          <a:lnTo>
                            <a:pt x="1380" y="330"/>
                          </a:lnTo>
                          <a:lnTo>
                            <a:pt x="1381" y="328"/>
                          </a:lnTo>
                          <a:lnTo>
                            <a:pt x="1381" y="329"/>
                          </a:lnTo>
                          <a:lnTo>
                            <a:pt x="1382" y="327"/>
                          </a:lnTo>
                          <a:lnTo>
                            <a:pt x="1382" y="329"/>
                          </a:lnTo>
                          <a:lnTo>
                            <a:pt x="1383" y="328"/>
                          </a:lnTo>
                          <a:lnTo>
                            <a:pt x="1383" y="329"/>
                          </a:lnTo>
                          <a:lnTo>
                            <a:pt x="1383" y="330"/>
                          </a:lnTo>
                          <a:lnTo>
                            <a:pt x="1384" y="331"/>
                          </a:lnTo>
                          <a:lnTo>
                            <a:pt x="1384" y="330"/>
                          </a:lnTo>
                          <a:lnTo>
                            <a:pt x="1385" y="333"/>
                          </a:lnTo>
                          <a:lnTo>
                            <a:pt x="1385" y="334"/>
                          </a:lnTo>
                          <a:lnTo>
                            <a:pt x="1385" y="334"/>
                          </a:lnTo>
                          <a:lnTo>
                            <a:pt x="1386" y="335"/>
                          </a:lnTo>
                          <a:lnTo>
                            <a:pt x="1386" y="338"/>
                          </a:lnTo>
                          <a:lnTo>
                            <a:pt x="1387" y="335"/>
                          </a:lnTo>
                          <a:lnTo>
                            <a:pt x="1387" y="336"/>
                          </a:lnTo>
                          <a:lnTo>
                            <a:pt x="1388" y="338"/>
                          </a:lnTo>
                          <a:lnTo>
                            <a:pt x="1388" y="340"/>
                          </a:lnTo>
                          <a:lnTo>
                            <a:pt x="1388" y="341"/>
                          </a:lnTo>
                          <a:lnTo>
                            <a:pt x="1389" y="338"/>
                          </a:lnTo>
                          <a:lnTo>
                            <a:pt x="1389" y="335"/>
                          </a:lnTo>
                          <a:lnTo>
                            <a:pt x="1390" y="339"/>
                          </a:lnTo>
                          <a:lnTo>
                            <a:pt x="1390" y="338"/>
                          </a:lnTo>
                          <a:lnTo>
                            <a:pt x="1390" y="338"/>
                          </a:lnTo>
                          <a:lnTo>
                            <a:pt x="1391" y="342"/>
                          </a:lnTo>
                          <a:lnTo>
                            <a:pt x="1391" y="337"/>
                          </a:lnTo>
                          <a:lnTo>
                            <a:pt x="1392" y="338"/>
                          </a:lnTo>
                          <a:lnTo>
                            <a:pt x="1392" y="339"/>
                          </a:lnTo>
                          <a:lnTo>
                            <a:pt x="1393" y="336"/>
                          </a:lnTo>
                          <a:lnTo>
                            <a:pt x="1393" y="334"/>
                          </a:lnTo>
                          <a:lnTo>
                            <a:pt x="1393" y="337"/>
                          </a:lnTo>
                          <a:lnTo>
                            <a:pt x="1394" y="337"/>
                          </a:lnTo>
                          <a:lnTo>
                            <a:pt x="1394" y="335"/>
                          </a:lnTo>
                          <a:lnTo>
                            <a:pt x="1395" y="337"/>
                          </a:lnTo>
                          <a:lnTo>
                            <a:pt x="1395" y="337"/>
                          </a:lnTo>
                          <a:lnTo>
                            <a:pt x="1395" y="338"/>
                          </a:lnTo>
                          <a:lnTo>
                            <a:pt x="1396" y="339"/>
                          </a:lnTo>
                          <a:lnTo>
                            <a:pt x="1396" y="336"/>
                          </a:lnTo>
                          <a:lnTo>
                            <a:pt x="1397" y="335"/>
                          </a:lnTo>
                          <a:lnTo>
                            <a:pt x="1397" y="338"/>
                          </a:lnTo>
                          <a:lnTo>
                            <a:pt x="1398" y="335"/>
                          </a:lnTo>
                          <a:lnTo>
                            <a:pt x="1398" y="335"/>
                          </a:lnTo>
                          <a:lnTo>
                            <a:pt x="1398" y="337"/>
                          </a:lnTo>
                          <a:lnTo>
                            <a:pt x="1399" y="341"/>
                          </a:lnTo>
                          <a:lnTo>
                            <a:pt x="1399" y="340"/>
                          </a:lnTo>
                          <a:lnTo>
                            <a:pt x="1400" y="345"/>
                          </a:lnTo>
                          <a:lnTo>
                            <a:pt x="1400" y="343"/>
                          </a:lnTo>
                          <a:lnTo>
                            <a:pt x="1400" y="340"/>
                          </a:lnTo>
                          <a:lnTo>
                            <a:pt x="1401" y="343"/>
                          </a:lnTo>
                          <a:lnTo>
                            <a:pt x="1401" y="341"/>
                          </a:lnTo>
                          <a:lnTo>
                            <a:pt x="1402" y="345"/>
                          </a:lnTo>
                          <a:lnTo>
                            <a:pt x="1402" y="342"/>
                          </a:lnTo>
                          <a:lnTo>
                            <a:pt x="1403" y="341"/>
                          </a:lnTo>
                          <a:lnTo>
                            <a:pt x="1403" y="342"/>
                          </a:lnTo>
                          <a:lnTo>
                            <a:pt x="1403" y="339"/>
                          </a:lnTo>
                          <a:lnTo>
                            <a:pt x="1404" y="337"/>
                          </a:lnTo>
                          <a:lnTo>
                            <a:pt x="1404" y="335"/>
                          </a:lnTo>
                          <a:lnTo>
                            <a:pt x="1405" y="338"/>
                          </a:lnTo>
                          <a:lnTo>
                            <a:pt x="1405" y="341"/>
                          </a:lnTo>
                          <a:lnTo>
                            <a:pt x="1405" y="338"/>
                          </a:lnTo>
                          <a:lnTo>
                            <a:pt x="1406" y="335"/>
                          </a:lnTo>
                          <a:lnTo>
                            <a:pt x="1406" y="335"/>
                          </a:lnTo>
                          <a:lnTo>
                            <a:pt x="1407" y="333"/>
                          </a:lnTo>
                          <a:lnTo>
                            <a:pt x="1407" y="334"/>
                          </a:lnTo>
                          <a:lnTo>
                            <a:pt x="1408" y="331"/>
                          </a:lnTo>
                          <a:lnTo>
                            <a:pt x="1408" y="334"/>
                          </a:lnTo>
                          <a:lnTo>
                            <a:pt x="1408" y="332"/>
                          </a:lnTo>
                          <a:lnTo>
                            <a:pt x="1409" y="334"/>
                          </a:lnTo>
                          <a:lnTo>
                            <a:pt x="1409" y="336"/>
                          </a:lnTo>
                          <a:lnTo>
                            <a:pt x="1410" y="337"/>
                          </a:lnTo>
                          <a:lnTo>
                            <a:pt x="1410" y="336"/>
                          </a:lnTo>
                          <a:lnTo>
                            <a:pt x="1411" y="336"/>
                          </a:lnTo>
                          <a:lnTo>
                            <a:pt x="1411" y="336"/>
                          </a:lnTo>
                          <a:lnTo>
                            <a:pt x="1411" y="338"/>
                          </a:lnTo>
                          <a:lnTo>
                            <a:pt x="1412" y="338"/>
                          </a:lnTo>
                          <a:lnTo>
                            <a:pt x="1412" y="338"/>
                          </a:lnTo>
                          <a:lnTo>
                            <a:pt x="1413" y="339"/>
                          </a:lnTo>
                          <a:lnTo>
                            <a:pt x="1413" y="338"/>
                          </a:lnTo>
                          <a:lnTo>
                            <a:pt x="1413" y="342"/>
                          </a:lnTo>
                          <a:lnTo>
                            <a:pt x="1414" y="339"/>
                          </a:lnTo>
                          <a:lnTo>
                            <a:pt x="1414" y="338"/>
                          </a:lnTo>
                          <a:lnTo>
                            <a:pt x="1415" y="340"/>
                          </a:lnTo>
                          <a:lnTo>
                            <a:pt x="1415" y="341"/>
                          </a:lnTo>
                          <a:lnTo>
                            <a:pt x="1416" y="341"/>
                          </a:lnTo>
                          <a:lnTo>
                            <a:pt x="1416" y="341"/>
                          </a:lnTo>
                          <a:lnTo>
                            <a:pt x="1416" y="341"/>
                          </a:lnTo>
                          <a:lnTo>
                            <a:pt x="1417" y="341"/>
                          </a:lnTo>
                          <a:lnTo>
                            <a:pt x="1417" y="342"/>
                          </a:lnTo>
                          <a:lnTo>
                            <a:pt x="1418" y="342"/>
                          </a:lnTo>
                          <a:lnTo>
                            <a:pt x="1418" y="341"/>
                          </a:lnTo>
                          <a:lnTo>
                            <a:pt x="1418" y="339"/>
                          </a:lnTo>
                          <a:lnTo>
                            <a:pt x="1419" y="342"/>
                          </a:lnTo>
                          <a:lnTo>
                            <a:pt x="1419" y="339"/>
                          </a:lnTo>
                          <a:lnTo>
                            <a:pt x="1420" y="339"/>
                          </a:lnTo>
                          <a:lnTo>
                            <a:pt x="1420" y="337"/>
                          </a:lnTo>
                          <a:lnTo>
                            <a:pt x="1421" y="336"/>
                          </a:lnTo>
                          <a:lnTo>
                            <a:pt x="1421" y="342"/>
                          </a:lnTo>
                          <a:lnTo>
                            <a:pt x="1421" y="336"/>
                          </a:lnTo>
                          <a:lnTo>
                            <a:pt x="1422" y="338"/>
                          </a:lnTo>
                          <a:lnTo>
                            <a:pt x="1422" y="339"/>
                          </a:lnTo>
                          <a:lnTo>
                            <a:pt x="1423" y="338"/>
                          </a:lnTo>
                          <a:lnTo>
                            <a:pt x="1423" y="339"/>
                          </a:lnTo>
                          <a:lnTo>
                            <a:pt x="1423" y="338"/>
                          </a:lnTo>
                          <a:lnTo>
                            <a:pt x="1424" y="342"/>
                          </a:lnTo>
                          <a:lnTo>
                            <a:pt x="1424" y="339"/>
                          </a:lnTo>
                          <a:lnTo>
                            <a:pt x="1425" y="337"/>
                          </a:lnTo>
                          <a:lnTo>
                            <a:pt x="1425" y="337"/>
                          </a:lnTo>
                          <a:lnTo>
                            <a:pt x="1426" y="334"/>
                          </a:lnTo>
                          <a:lnTo>
                            <a:pt x="1426" y="338"/>
                          </a:lnTo>
                          <a:lnTo>
                            <a:pt x="1426" y="338"/>
                          </a:lnTo>
                          <a:lnTo>
                            <a:pt x="1427" y="341"/>
                          </a:lnTo>
                          <a:lnTo>
                            <a:pt x="1427" y="344"/>
                          </a:lnTo>
                          <a:lnTo>
                            <a:pt x="1428" y="343"/>
                          </a:lnTo>
                          <a:lnTo>
                            <a:pt x="1428" y="341"/>
                          </a:lnTo>
                          <a:lnTo>
                            <a:pt x="1428" y="343"/>
                          </a:lnTo>
                          <a:lnTo>
                            <a:pt x="1429" y="345"/>
                          </a:lnTo>
                          <a:lnTo>
                            <a:pt x="1429" y="342"/>
                          </a:lnTo>
                          <a:lnTo>
                            <a:pt x="1430" y="344"/>
                          </a:lnTo>
                          <a:lnTo>
                            <a:pt x="1430" y="342"/>
                          </a:lnTo>
                          <a:lnTo>
                            <a:pt x="1431" y="342"/>
                          </a:lnTo>
                          <a:lnTo>
                            <a:pt x="1431" y="345"/>
                          </a:lnTo>
                          <a:lnTo>
                            <a:pt x="1431" y="342"/>
                          </a:lnTo>
                          <a:lnTo>
                            <a:pt x="1432" y="340"/>
                          </a:lnTo>
                          <a:lnTo>
                            <a:pt x="1432" y="342"/>
                          </a:lnTo>
                          <a:lnTo>
                            <a:pt x="1433" y="344"/>
                          </a:lnTo>
                          <a:lnTo>
                            <a:pt x="1433" y="343"/>
                          </a:lnTo>
                          <a:lnTo>
                            <a:pt x="1433" y="341"/>
                          </a:lnTo>
                          <a:lnTo>
                            <a:pt x="1434" y="342"/>
                          </a:lnTo>
                          <a:lnTo>
                            <a:pt x="1434" y="342"/>
                          </a:lnTo>
                          <a:lnTo>
                            <a:pt x="1435" y="342"/>
                          </a:lnTo>
                          <a:lnTo>
                            <a:pt x="1435" y="340"/>
                          </a:lnTo>
                          <a:lnTo>
                            <a:pt x="1436" y="337"/>
                          </a:lnTo>
                          <a:lnTo>
                            <a:pt x="1436" y="339"/>
                          </a:lnTo>
                          <a:lnTo>
                            <a:pt x="1436" y="340"/>
                          </a:lnTo>
                          <a:lnTo>
                            <a:pt x="1437" y="340"/>
                          </a:lnTo>
                          <a:lnTo>
                            <a:pt x="1437" y="338"/>
                          </a:lnTo>
                          <a:lnTo>
                            <a:pt x="1438" y="336"/>
                          </a:lnTo>
                          <a:lnTo>
                            <a:pt x="1438" y="338"/>
                          </a:lnTo>
                          <a:lnTo>
                            <a:pt x="1438" y="341"/>
                          </a:lnTo>
                          <a:lnTo>
                            <a:pt x="1439" y="344"/>
                          </a:lnTo>
                          <a:lnTo>
                            <a:pt x="1439" y="343"/>
                          </a:lnTo>
                          <a:lnTo>
                            <a:pt x="1440" y="344"/>
                          </a:lnTo>
                          <a:lnTo>
                            <a:pt x="1440" y="345"/>
                          </a:lnTo>
                          <a:lnTo>
                            <a:pt x="1441" y="344"/>
                          </a:lnTo>
                          <a:lnTo>
                            <a:pt x="1441" y="344"/>
                          </a:lnTo>
                          <a:lnTo>
                            <a:pt x="1441" y="343"/>
                          </a:lnTo>
                          <a:lnTo>
                            <a:pt x="1442" y="344"/>
                          </a:lnTo>
                          <a:lnTo>
                            <a:pt x="1442" y="346"/>
                          </a:lnTo>
                          <a:lnTo>
                            <a:pt x="1443" y="345"/>
                          </a:lnTo>
                          <a:lnTo>
                            <a:pt x="1443" y="347"/>
                          </a:lnTo>
                          <a:lnTo>
                            <a:pt x="1443" y="344"/>
                          </a:lnTo>
                          <a:lnTo>
                            <a:pt x="1444" y="339"/>
                          </a:lnTo>
                          <a:lnTo>
                            <a:pt x="1444" y="338"/>
                          </a:lnTo>
                          <a:lnTo>
                            <a:pt x="1445" y="339"/>
                          </a:lnTo>
                          <a:lnTo>
                            <a:pt x="1445" y="344"/>
                          </a:lnTo>
                          <a:lnTo>
                            <a:pt x="1446" y="341"/>
                          </a:lnTo>
                          <a:lnTo>
                            <a:pt x="1446" y="340"/>
                          </a:lnTo>
                          <a:lnTo>
                            <a:pt x="1446" y="338"/>
                          </a:lnTo>
                          <a:lnTo>
                            <a:pt x="1447" y="340"/>
                          </a:lnTo>
                          <a:lnTo>
                            <a:pt x="1447" y="339"/>
                          </a:lnTo>
                          <a:lnTo>
                            <a:pt x="1448" y="338"/>
                          </a:lnTo>
                          <a:lnTo>
                            <a:pt x="1448" y="338"/>
                          </a:lnTo>
                          <a:lnTo>
                            <a:pt x="1448" y="339"/>
                          </a:lnTo>
                          <a:lnTo>
                            <a:pt x="1449" y="338"/>
                          </a:lnTo>
                          <a:lnTo>
                            <a:pt x="1449" y="336"/>
                          </a:lnTo>
                          <a:lnTo>
                            <a:pt x="1450" y="334"/>
                          </a:lnTo>
                          <a:lnTo>
                            <a:pt x="1450" y="335"/>
                          </a:lnTo>
                          <a:lnTo>
                            <a:pt x="1451" y="333"/>
                          </a:lnTo>
                          <a:lnTo>
                            <a:pt x="1451" y="332"/>
                          </a:lnTo>
                          <a:lnTo>
                            <a:pt x="1451" y="331"/>
                          </a:lnTo>
                          <a:lnTo>
                            <a:pt x="1452" y="332"/>
                          </a:lnTo>
                          <a:lnTo>
                            <a:pt x="1452" y="331"/>
                          </a:lnTo>
                          <a:lnTo>
                            <a:pt x="1453" y="331"/>
                          </a:lnTo>
                          <a:lnTo>
                            <a:pt x="1453" y="336"/>
                          </a:lnTo>
                          <a:lnTo>
                            <a:pt x="1453" y="333"/>
                          </a:lnTo>
                          <a:lnTo>
                            <a:pt x="1454" y="334"/>
                          </a:lnTo>
                          <a:lnTo>
                            <a:pt x="1454" y="333"/>
                          </a:lnTo>
                          <a:lnTo>
                            <a:pt x="1455" y="333"/>
                          </a:lnTo>
                          <a:lnTo>
                            <a:pt x="1455" y="339"/>
                          </a:lnTo>
                          <a:lnTo>
                            <a:pt x="1456" y="337"/>
                          </a:lnTo>
                          <a:lnTo>
                            <a:pt x="1456" y="335"/>
                          </a:lnTo>
                          <a:lnTo>
                            <a:pt x="1456" y="334"/>
                          </a:lnTo>
                          <a:lnTo>
                            <a:pt x="1457" y="334"/>
                          </a:lnTo>
                          <a:lnTo>
                            <a:pt x="1457" y="332"/>
                          </a:lnTo>
                          <a:lnTo>
                            <a:pt x="1458" y="333"/>
                          </a:lnTo>
                          <a:lnTo>
                            <a:pt x="1458" y="333"/>
                          </a:lnTo>
                          <a:lnTo>
                            <a:pt x="1458" y="334"/>
                          </a:lnTo>
                          <a:lnTo>
                            <a:pt x="1459" y="334"/>
                          </a:lnTo>
                          <a:lnTo>
                            <a:pt x="1459" y="335"/>
                          </a:lnTo>
                          <a:lnTo>
                            <a:pt x="1460" y="333"/>
                          </a:lnTo>
                          <a:lnTo>
                            <a:pt x="1460" y="334"/>
                          </a:lnTo>
                          <a:lnTo>
                            <a:pt x="1461" y="331"/>
                          </a:lnTo>
                          <a:lnTo>
                            <a:pt x="1461" y="331"/>
                          </a:lnTo>
                          <a:lnTo>
                            <a:pt x="1461" y="331"/>
                          </a:lnTo>
                          <a:lnTo>
                            <a:pt x="1462" y="330"/>
                          </a:lnTo>
                          <a:lnTo>
                            <a:pt x="1462" y="328"/>
                          </a:lnTo>
                          <a:lnTo>
                            <a:pt x="1463" y="325"/>
                          </a:lnTo>
                          <a:lnTo>
                            <a:pt x="1463" y="326"/>
                          </a:lnTo>
                          <a:lnTo>
                            <a:pt x="1463" y="324"/>
                          </a:lnTo>
                          <a:lnTo>
                            <a:pt x="1464" y="324"/>
                          </a:lnTo>
                          <a:lnTo>
                            <a:pt x="1464" y="321"/>
                          </a:lnTo>
                          <a:lnTo>
                            <a:pt x="1465" y="320"/>
                          </a:lnTo>
                          <a:lnTo>
                            <a:pt x="1465" y="323"/>
                          </a:lnTo>
                          <a:lnTo>
                            <a:pt x="1466" y="322"/>
                          </a:lnTo>
                          <a:lnTo>
                            <a:pt x="1466" y="324"/>
                          </a:lnTo>
                          <a:lnTo>
                            <a:pt x="1466" y="323"/>
                          </a:lnTo>
                          <a:lnTo>
                            <a:pt x="1467" y="325"/>
                          </a:lnTo>
                          <a:lnTo>
                            <a:pt x="1467" y="327"/>
                          </a:lnTo>
                          <a:lnTo>
                            <a:pt x="1468" y="331"/>
                          </a:lnTo>
                          <a:lnTo>
                            <a:pt x="1468" y="332"/>
                          </a:lnTo>
                          <a:lnTo>
                            <a:pt x="1468" y="330"/>
                          </a:lnTo>
                          <a:lnTo>
                            <a:pt x="1469" y="327"/>
                          </a:lnTo>
                          <a:lnTo>
                            <a:pt x="1469" y="328"/>
                          </a:lnTo>
                          <a:lnTo>
                            <a:pt x="1470" y="325"/>
                          </a:lnTo>
                          <a:lnTo>
                            <a:pt x="1470" y="330"/>
                          </a:lnTo>
                          <a:lnTo>
                            <a:pt x="1471" y="332"/>
                          </a:lnTo>
                          <a:lnTo>
                            <a:pt x="1471" y="332"/>
                          </a:lnTo>
                          <a:lnTo>
                            <a:pt x="1471" y="335"/>
                          </a:lnTo>
                          <a:lnTo>
                            <a:pt x="1472" y="332"/>
                          </a:lnTo>
                          <a:lnTo>
                            <a:pt x="1472" y="332"/>
                          </a:lnTo>
                          <a:lnTo>
                            <a:pt x="1473" y="331"/>
                          </a:lnTo>
                          <a:lnTo>
                            <a:pt x="1473" y="334"/>
                          </a:lnTo>
                          <a:lnTo>
                            <a:pt x="1473" y="333"/>
                          </a:lnTo>
                          <a:lnTo>
                            <a:pt x="1474" y="333"/>
                          </a:lnTo>
                          <a:lnTo>
                            <a:pt x="1474" y="334"/>
                          </a:lnTo>
                          <a:lnTo>
                            <a:pt x="1475" y="332"/>
                          </a:lnTo>
                          <a:lnTo>
                            <a:pt x="1475" y="333"/>
                          </a:lnTo>
                          <a:lnTo>
                            <a:pt x="1476" y="335"/>
                          </a:lnTo>
                          <a:lnTo>
                            <a:pt x="1476" y="334"/>
                          </a:lnTo>
                          <a:lnTo>
                            <a:pt x="1476" y="333"/>
                          </a:lnTo>
                          <a:lnTo>
                            <a:pt x="1477" y="334"/>
                          </a:lnTo>
                          <a:lnTo>
                            <a:pt x="1477" y="336"/>
                          </a:lnTo>
                          <a:lnTo>
                            <a:pt x="1478" y="336"/>
                          </a:lnTo>
                          <a:lnTo>
                            <a:pt x="1478" y="336"/>
                          </a:lnTo>
                          <a:lnTo>
                            <a:pt x="1478" y="335"/>
                          </a:lnTo>
                          <a:lnTo>
                            <a:pt x="1479" y="334"/>
                          </a:lnTo>
                          <a:lnTo>
                            <a:pt x="1479" y="334"/>
                          </a:lnTo>
                          <a:lnTo>
                            <a:pt x="1480" y="334"/>
                          </a:lnTo>
                          <a:lnTo>
                            <a:pt x="1480" y="333"/>
                          </a:lnTo>
                          <a:lnTo>
                            <a:pt x="1481" y="334"/>
                          </a:lnTo>
                          <a:lnTo>
                            <a:pt x="1481" y="333"/>
                          </a:lnTo>
                          <a:lnTo>
                            <a:pt x="1481" y="333"/>
                          </a:lnTo>
                          <a:lnTo>
                            <a:pt x="1482" y="336"/>
                          </a:lnTo>
                          <a:lnTo>
                            <a:pt x="1482" y="338"/>
                          </a:lnTo>
                          <a:lnTo>
                            <a:pt x="1483" y="337"/>
                          </a:lnTo>
                          <a:lnTo>
                            <a:pt x="1483" y="335"/>
                          </a:lnTo>
                          <a:lnTo>
                            <a:pt x="1483" y="336"/>
                          </a:lnTo>
                          <a:lnTo>
                            <a:pt x="1484" y="337"/>
                          </a:lnTo>
                          <a:lnTo>
                            <a:pt x="1484" y="336"/>
                          </a:lnTo>
                          <a:lnTo>
                            <a:pt x="1485" y="337"/>
                          </a:lnTo>
                          <a:lnTo>
                            <a:pt x="1485" y="337"/>
                          </a:lnTo>
                          <a:lnTo>
                            <a:pt x="1486" y="337"/>
                          </a:lnTo>
                          <a:lnTo>
                            <a:pt x="1486" y="338"/>
                          </a:lnTo>
                          <a:lnTo>
                            <a:pt x="1486" y="341"/>
                          </a:lnTo>
                          <a:lnTo>
                            <a:pt x="1487" y="341"/>
                          </a:lnTo>
                          <a:lnTo>
                            <a:pt x="1487" y="338"/>
                          </a:lnTo>
                          <a:lnTo>
                            <a:pt x="1488" y="336"/>
                          </a:lnTo>
                          <a:lnTo>
                            <a:pt x="1488" y="335"/>
                          </a:lnTo>
                          <a:lnTo>
                            <a:pt x="1488" y="336"/>
                          </a:lnTo>
                          <a:lnTo>
                            <a:pt x="1489" y="337"/>
                          </a:lnTo>
                          <a:lnTo>
                            <a:pt x="1489" y="332"/>
                          </a:lnTo>
                          <a:lnTo>
                            <a:pt x="1490" y="329"/>
                          </a:lnTo>
                          <a:lnTo>
                            <a:pt x="1490" y="333"/>
                          </a:lnTo>
                          <a:lnTo>
                            <a:pt x="1491" y="333"/>
                          </a:lnTo>
                          <a:lnTo>
                            <a:pt x="1491" y="332"/>
                          </a:lnTo>
                          <a:lnTo>
                            <a:pt x="1491" y="332"/>
                          </a:lnTo>
                          <a:lnTo>
                            <a:pt x="1492" y="326"/>
                          </a:lnTo>
                          <a:lnTo>
                            <a:pt x="1492" y="335"/>
                          </a:lnTo>
                          <a:lnTo>
                            <a:pt x="1493" y="334"/>
                          </a:lnTo>
                          <a:lnTo>
                            <a:pt x="1493" y="336"/>
                          </a:lnTo>
                          <a:lnTo>
                            <a:pt x="1493" y="337"/>
                          </a:lnTo>
                          <a:lnTo>
                            <a:pt x="1494" y="335"/>
                          </a:lnTo>
                          <a:lnTo>
                            <a:pt x="1494" y="337"/>
                          </a:lnTo>
                          <a:lnTo>
                            <a:pt x="1495" y="337"/>
                          </a:lnTo>
                          <a:lnTo>
                            <a:pt x="1495" y="336"/>
                          </a:lnTo>
                          <a:lnTo>
                            <a:pt x="1496" y="336"/>
                          </a:lnTo>
                          <a:lnTo>
                            <a:pt x="1496" y="337"/>
                          </a:lnTo>
                          <a:lnTo>
                            <a:pt x="1496" y="337"/>
                          </a:lnTo>
                          <a:lnTo>
                            <a:pt x="1497" y="339"/>
                          </a:lnTo>
                          <a:lnTo>
                            <a:pt x="1497" y="336"/>
                          </a:lnTo>
                          <a:lnTo>
                            <a:pt x="1498" y="338"/>
                          </a:lnTo>
                          <a:lnTo>
                            <a:pt x="1498" y="341"/>
                          </a:lnTo>
                          <a:lnTo>
                            <a:pt x="1498" y="339"/>
                          </a:lnTo>
                          <a:lnTo>
                            <a:pt x="1499" y="336"/>
                          </a:lnTo>
                          <a:lnTo>
                            <a:pt x="1499" y="341"/>
                          </a:lnTo>
                          <a:lnTo>
                            <a:pt x="1500" y="340"/>
                          </a:lnTo>
                          <a:lnTo>
                            <a:pt x="1500" y="338"/>
                          </a:lnTo>
                          <a:lnTo>
                            <a:pt x="1501" y="335"/>
                          </a:lnTo>
                          <a:lnTo>
                            <a:pt x="1501" y="333"/>
                          </a:lnTo>
                          <a:lnTo>
                            <a:pt x="1501" y="332"/>
                          </a:lnTo>
                          <a:lnTo>
                            <a:pt x="1502" y="333"/>
                          </a:lnTo>
                          <a:lnTo>
                            <a:pt x="1502" y="334"/>
                          </a:lnTo>
                          <a:lnTo>
                            <a:pt x="1503" y="336"/>
                          </a:lnTo>
                          <a:lnTo>
                            <a:pt x="1503" y="336"/>
                          </a:lnTo>
                          <a:lnTo>
                            <a:pt x="1503" y="335"/>
                          </a:lnTo>
                          <a:lnTo>
                            <a:pt x="1504" y="335"/>
                          </a:lnTo>
                          <a:lnTo>
                            <a:pt x="1504" y="336"/>
                          </a:lnTo>
                          <a:lnTo>
                            <a:pt x="1505" y="335"/>
                          </a:lnTo>
                          <a:lnTo>
                            <a:pt x="1505" y="334"/>
                          </a:lnTo>
                          <a:lnTo>
                            <a:pt x="1506" y="335"/>
                          </a:lnTo>
                          <a:lnTo>
                            <a:pt x="1506" y="334"/>
                          </a:lnTo>
                          <a:lnTo>
                            <a:pt x="1506" y="331"/>
                          </a:lnTo>
                          <a:lnTo>
                            <a:pt x="1507" y="331"/>
                          </a:lnTo>
                          <a:lnTo>
                            <a:pt x="1507" y="331"/>
                          </a:lnTo>
                          <a:lnTo>
                            <a:pt x="1508" y="332"/>
                          </a:lnTo>
                          <a:lnTo>
                            <a:pt x="1508" y="331"/>
                          </a:lnTo>
                          <a:lnTo>
                            <a:pt x="1508" y="330"/>
                          </a:lnTo>
                          <a:lnTo>
                            <a:pt x="1509" y="329"/>
                          </a:lnTo>
                          <a:lnTo>
                            <a:pt x="1509" y="334"/>
                          </a:lnTo>
                          <a:lnTo>
                            <a:pt x="1510" y="333"/>
                          </a:lnTo>
                          <a:lnTo>
                            <a:pt x="1510" y="331"/>
                          </a:lnTo>
                          <a:lnTo>
                            <a:pt x="1511" y="333"/>
                          </a:lnTo>
                          <a:lnTo>
                            <a:pt x="1511" y="332"/>
                          </a:lnTo>
                          <a:lnTo>
                            <a:pt x="1511" y="332"/>
                          </a:lnTo>
                          <a:lnTo>
                            <a:pt x="1512" y="334"/>
                          </a:lnTo>
                          <a:lnTo>
                            <a:pt x="1512" y="334"/>
                          </a:lnTo>
                          <a:lnTo>
                            <a:pt x="1513" y="333"/>
                          </a:lnTo>
                          <a:lnTo>
                            <a:pt x="1513" y="336"/>
                          </a:lnTo>
                          <a:lnTo>
                            <a:pt x="1513" y="336"/>
                          </a:lnTo>
                          <a:lnTo>
                            <a:pt x="1514" y="335"/>
                          </a:lnTo>
                          <a:lnTo>
                            <a:pt x="1514" y="334"/>
                          </a:lnTo>
                          <a:lnTo>
                            <a:pt x="1515" y="335"/>
                          </a:lnTo>
                          <a:lnTo>
                            <a:pt x="1515" y="332"/>
                          </a:lnTo>
                          <a:lnTo>
                            <a:pt x="1516" y="333"/>
                          </a:lnTo>
                          <a:lnTo>
                            <a:pt x="1516" y="331"/>
                          </a:lnTo>
                          <a:lnTo>
                            <a:pt x="1516" y="330"/>
                          </a:lnTo>
                          <a:lnTo>
                            <a:pt x="1517" y="328"/>
                          </a:lnTo>
                          <a:lnTo>
                            <a:pt x="1517" y="328"/>
                          </a:lnTo>
                          <a:lnTo>
                            <a:pt x="1518" y="325"/>
                          </a:lnTo>
                          <a:lnTo>
                            <a:pt x="1518" y="322"/>
                          </a:lnTo>
                          <a:lnTo>
                            <a:pt x="1518" y="323"/>
                          </a:lnTo>
                          <a:lnTo>
                            <a:pt x="1519" y="324"/>
                          </a:lnTo>
                          <a:lnTo>
                            <a:pt x="1519" y="325"/>
                          </a:lnTo>
                          <a:lnTo>
                            <a:pt x="1520" y="327"/>
                          </a:lnTo>
                          <a:lnTo>
                            <a:pt x="1520" y="328"/>
                          </a:lnTo>
                          <a:lnTo>
                            <a:pt x="1521" y="328"/>
                          </a:lnTo>
                          <a:lnTo>
                            <a:pt x="1521" y="329"/>
                          </a:lnTo>
                          <a:lnTo>
                            <a:pt x="1521" y="330"/>
                          </a:lnTo>
                          <a:lnTo>
                            <a:pt x="1522" y="327"/>
                          </a:lnTo>
                          <a:lnTo>
                            <a:pt x="1522" y="330"/>
                          </a:lnTo>
                          <a:lnTo>
                            <a:pt x="1523" y="327"/>
                          </a:lnTo>
                          <a:lnTo>
                            <a:pt x="1523" y="327"/>
                          </a:lnTo>
                          <a:lnTo>
                            <a:pt x="1523" y="326"/>
                          </a:lnTo>
                          <a:lnTo>
                            <a:pt x="1524" y="327"/>
                          </a:lnTo>
                          <a:lnTo>
                            <a:pt x="1524" y="330"/>
                          </a:lnTo>
                          <a:lnTo>
                            <a:pt x="1525" y="330"/>
                          </a:lnTo>
                          <a:lnTo>
                            <a:pt x="1525" y="328"/>
                          </a:lnTo>
                          <a:lnTo>
                            <a:pt x="1526" y="324"/>
                          </a:lnTo>
                          <a:lnTo>
                            <a:pt x="1526" y="327"/>
                          </a:lnTo>
                          <a:lnTo>
                            <a:pt x="1526" y="327"/>
                          </a:lnTo>
                          <a:lnTo>
                            <a:pt x="1527" y="330"/>
                          </a:lnTo>
                          <a:lnTo>
                            <a:pt x="1527" y="330"/>
                          </a:lnTo>
                          <a:lnTo>
                            <a:pt x="1528" y="329"/>
                          </a:lnTo>
                          <a:lnTo>
                            <a:pt x="1528" y="327"/>
                          </a:lnTo>
                          <a:lnTo>
                            <a:pt x="1528" y="327"/>
                          </a:lnTo>
                          <a:lnTo>
                            <a:pt x="1529" y="328"/>
                          </a:lnTo>
                          <a:lnTo>
                            <a:pt x="1529" y="330"/>
                          </a:lnTo>
                          <a:lnTo>
                            <a:pt x="1530" y="327"/>
                          </a:lnTo>
                          <a:lnTo>
                            <a:pt x="1530" y="327"/>
                          </a:lnTo>
                          <a:lnTo>
                            <a:pt x="1531" y="320"/>
                          </a:lnTo>
                          <a:lnTo>
                            <a:pt x="1531" y="321"/>
                          </a:lnTo>
                          <a:lnTo>
                            <a:pt x="1531" y="321"/>
                          </a:lnTo>
                          <a:lnTo>
                            <a:pt x="1532" y="326"/>
                          </a:lnTo>
                          <a:lnTo>
                            <a:pt x="1532" y="325"/>
                          </a:lnTo>
                          <a:lnTo>
                            <a:pt x="1533" y="322"/>
                          </a:lnTo>
                          <a:lnTo>
                            <a:pt x="1533" y="321"/>
                          </a:lnTo>
                          <a:lnTo>
                            <a:pt x="1533" y="323"/>
                          </a:lnTo>
                          <a:lnTo>
                            <a:pt x="1534" y="320"/>
                          </a:lnTo>
                          <a:lnTo>
                            <a:pt x="1534" y="323"/>
                          </a:lnTo>
                          <a:lnTo>
                            <a:pt x="1535" y="324"/>
                          </a:lnTo>
                          <a:lnTo>
                            <a:pt x="1535" y="324"/>
                          </a:lnTo>
                          <a:lnTo>
                            <a:pt x="1536" y="322"/>
                          </a:lnTo>
                          <a:lnTo>
                            <a:pt x="1536" y="321"/>
                          </a:lnTo>
                          <a:lnTo>
                            <a:pt x="1536" y="320"/>
                          </a:lnTo>
                          <a:lnTo>
                            <a:pt x="1537" y="323"/>
                          </a:lnTo>
                          <a:lnTo>
                            <a:pt x="1537" y="320"/>
                          </a:lnTo>
                          <a:lnTo>
                            <a:pt x="1538" y="321"/>
                          </a:lnTo>
                          <a:lnTo>
                            <a:pt x="1538" y="322"/>
                          </a:lnTo>
                          <a:lnTo>
                            <a:pt x="1538" y="322"/>
                          </a:lnTo>
                          <a:lnTo>
                            <a:pt x="1539" y="325"/>
                          </a:lnTo>
                          <a:lnTo>
                            <a:pt x="1539" y="325"/>
                          </a:lnTo>
                          <a:lnTo>
                            <a:pt x="1540" y="324"/>
                          </a:lnTo>
                          <a:lnTo>
                            <a:pt x="1540" y="324"/>
                          </a:lnTo>
                          <a:lnTo>
                            <a:pt x="1541" y="322"/>
                          </a:lnTo>
                          <a:lnTo>
                            <a:pt x="1541" y="322"/>
                          </a:lnTo>
                          <a:lnTo>
                            <a:pt x="1541" y="325"/>
                          </a:lnTo>
                          <a:lnTo>
                            <a:pt x="1542" y="325"/>
                          </a:lnTo>
                          <a:lnTo>
                            <a:pt x="1542" y="325"/>
                          </a:lnTo>
                          <a:lnTo>
                            <a:pt x="1543" y="325"/>
                          </a:lnTo>
                          <a:lnTo>
                            <a:pt x="1543" y="323"/>
                          </a:lnTo>
                          <a:lnTo>
                            <a:pt x="1543" y="325"/>
                          </a:lnTo>
                          <a:lnTo>
                            <a:pt x="1544" y="324"/>
                          </a:lnTo>
                          <a:lnTo>
                            <a:pt x="1544" y="321"/>
                          </a:lnTo>
                          <a:lnTo>
                            <a:pt x="1545" y="319"/>
                          </a:lnTo>
                          <a:lnTo>
                            <a:pt x="1545" y="320"/>
                          </a:lnTo>
                          <a:lnTo>
                            <a:pt x="1546" y="320"/>
                          </a:lnTo>
                          <a:lnTo>
                            <a:pt x="1546" y="320"/>
                          </a:lnTo>
                          <a:lnTo>
                            <a:pt x="1546" y="321"/>
                          </a:lnTo>
                          <a:lnTo>
                            <a:pt x="1547" y="322"/>
                          </a:lnTo>
                          <a:lnTo>
                            <a:pt x="1547" y="320"/>
                          </a:lnTo>
                          <a:lnTo>
                            <a:pt x="1548" y="320"/>
                          </a:lnTo>
                          <a:lnTo>
                            <a:pt x="1548" y="319"/>
                          </a:lnTo>
                          <a:lnTo>
                            <a:pt x="1548" y="321"/>
                          </a:lnTo>
                          <a:lnTo>
                            <a:pt x="1549" y="323"/>
                          </a:lnTo>
                          <a:lnTo>
                            <a:pt x="1549" y="322"/>
                          </a:lnTo>
                          <a:lnTo>
                            <a:pt x="1550" y="323"/>
                          </a:lnTo>
                          <a:lnTo>
                            <a:pt x="1550" y="325"/>
                          </a:lnTo>
                          <a:lnTo>
                            <a:pt x="1551" y="331"/>
                          </a:lnTo>
                          <a:lnTo>
                            <a:pt x="1551" y="327"/>
                          </a:lnTo>
                          <a:lnTo>
                            <a:pt x="1551" y="330"/>
                          </a:lnTo>
                          <a:lnTo>
                            <a:pt x="1552" y="330"/>
                          </a:lnTo>
                          <a:lnTo>
                            <a:pt x="1552" y="330"/>
                          </a:lnTo>
                          <a:lnTo>
                            <a:pt x="1553" y="330"/>
                          </a:lnTo>
                          <a:lnTo>
                            <a:pt x="1553" y="329"/>
                          </a:lnTo>
                          <a:lnTo>
                            <a:pt x="1553" y="329"/>
                          </a:lnTo>
                          <a:lnTo>
                            <a:pt x="1554" y="333"/>
                          </a:lnTo>
                          <a:lnTo>
                            <a:pt x="1554" y="331"/>
                          </a:lnTo>
                          <a:lnTo>
                            <a:pt x="1555" y="333"/>
                          </a:lnTo>
                          <a:lnTo>
                            <a:pt x="1555" y="329"/>
                          </a:lnTo>
                          <a:lnTo>
                            <a:pt x="1556" y="329"/>
                          </a:lnTo>
                          <a:lnTo>
                            <a:pt x="1556" y="330"/>
                          </a:lnTo>
                          <a:lnTo>
                            <a:pt x="1556" y="332"/>
                          </a:lnTo>
                          <a:lnTo>
                            <a:pt x="1557" y="330"/>
                          </a:lnTo>
                          <a:lnTo>
                            <a:pt x="1557" y="331"/>
                          </a:lnTo>
                          <a:lnTo>
                            <a:pt x="1558" y="331"/>
                          </a:lnTo>
                          <a:lnTo>
                            <a:pt x="1558" y="331"/>
                          </a:lnTo>
                          <a:lnTo>
                            <a:pt x="1558" y="327"/>
                          </a:lnTo>
                          <a:lnTo>
                            <a:pt x="1559" y="333"/>
                          </a:lnTo>
                          <a:lnTo>
                            <a:pt x="1559" y="330"/>
                          </a:lnTo>
                          <a:lnTo>
                            <a:pt x="1560" y="327"/>
                          </a:lnTo>
                          <a:lnTo>
                            <a:pt x="1560" y="327"/>
                          </a:lnTo>
                          <a:lnTo>
                            <a:pt x="1561" y="327"/>
                          </a:lnTo>
                          <a:lnTo>
                            <a:pt x="1561" y="327"/>
                          </a:lnTo>
                          <a:lnTo>
                            <a:pt x="1561" y="327"/>
                          </a:lnTo>
                          <a:lnTo>
                            <a:pt x="1562" y="326"/>
                          </a:lnTo>
                          <a:lnTo>
                            <a:pt x="1562" y="329"/>
                          </a:lnTo>
                          <a:lnTo>
                            <a:pt x="1563" y="327"/>
                          </a:lnTo>
                          <a:lnTo>
                            <a:pt x="1563" y="330"/>
                          </a:lnTo>
                          <a:lnTo>
                            <a:pt x="1563" y="330"/>
                          </a:lnTo>
                          <a:lnTo>
                            <a:pt x="1564" y="330"/>
                          </a:lnTo>
                          <a:lnTo>
                            <a:pt x="1564" y="330"/>
                          </a:lnTo>
                          <a:lnTo>
                            <a:pt x="1565" y="334"/>
                          </a:lnTo>
                          <a:lnTo>
                            <a:pt x="1565" y="336"/>
                          </a:lnTo>
                          <a:lnTo>
                            <a:pt x="1566" y="336"/>
                          </a:lnTo>
                          <a:lnTo>
                            <a:pt x="1566" y="335"/>
                          </a:lnTo>
                          <a:lnTo>
                            <a:pt x="1566" y="338"/>
                          </a:lnTo>
                          <a:lnTo>
                            <a:pt x="1567" y="338"/>
                          </a:lnTo>
                          <a:lnTo>
                            <a:pt x="1567" y="342"/>
                          </a:lnTo>
                          <a:lnTo>
                            <a:pt x="1568" y="340"/>
                          </a:lnTo>
                          <a:lnTo>
                            <a:pt x="1568" y="338"/>
                          </a:lnTo>
                          <a:lnTo>
                            <a:pt x="1568" y="339"/>
                          </a:lnTo>
                          <a:lnTo>
                            <a:pt x="1569" y="341"/>
                          </a:lnTo>
                          <a:lnTo>
                            <a:pt x="1569" y="342"/>
                          </a:lnTo>
                          <a:lnTo>
                            <a:pt x="1570" y="337"/>
                          </a:lnTo>
                          <a:lnTo>
                            <a:pt x="1570" y="339"/>
                          </a:lnTo>
                          <a:lnTo>
                            <a:pt x="1571" y="341"/>
                          </a:lnTo>
                          <a:lnTo>
                            <a:pt x="1571" y="338"/>
                          </a:lnTo>
                          <a:lnTo>
                            <a:pt x="1571" y="337"/>
                          </a:lnTo>
                          <a:lnTo>
                            <a:pt x="1572" y="338"/>
                          </a:lnTo>
                          <a:lnTo>
                            <a:pt x="1572" y="338"/>
                          </a:lnTo>
                          <a:lnTo>
                            <a:pt x="1573" y="340"/>
                          </a:lnTo>
                          <a:lnTo>
                            <a:pt x="1573" y="340"/>
                          </a:lnTo>
                          <a:lnTo>
                            <a:pt x="1573" y="339"/>
                          </a:lnTo>
                          <a:lnTo>
                            <a:pt x="1574" y="340"/>
                          </a:lnTo>
                          <a:lnTo>
                            <a:pt x="1574" y="343"/>
                          </a:lnTo>
                          <a:lnTo>
                            <a:pt x="1575" y="340"/>
                          </a:lnTo>
                          <a:lnTo>
                            <a:pt x="1575" y="338"/>
                          </a:lnTo>
                          <a:lnTo>
                            <a:pt x="1576" y="343"/>
                          </a:lnTo>
                          <a:lnTo>
                            <a:pt x="1576" y="338"/>
                          </a:lnTo>
                          <a:lnTo>
                            <a:pt x="1576" y="340"/>
                          </a:lnTo>
                          <a:lnTo>
                            <a:pt x="1577" y="342"/>
                          </a:lnTo>
                          <a:lnTo>
                            <a:pt x="1577" y="341"/>
                          </a:lnTo>
                          <a:lnTo>
                            <a:pt x="1578" y="339"/>
                          </a:lnTo>
                          <a:lnTo>
                            <a:pt x="1578" y="339"/>
                          </a:lnTo>
                          <a:lnTo>
                            <a:pt x="1578" y="340"/>
                          </a:lnTo>
                          <a:lnTo>
                            <a:pt x="1579" y="341"/>
                          </a:lnTo>
                          <a:lnTo>
                            <a:pt x="1579" y="341"/>
                          </a:lnTo>
                          <a:lnTo>
                            <a:pt x="1580" y="342"/>
                          </a:lnTo>
                          <a:lnTo>
                            <a:pt x="1580" y="345"/>
                          </a:lnTo>
                          <a:lnTo>
                            <a:pt x="1581" y="341"/>
                          </a:lnTo>
                          <a:lnTo>
                            <a:pt x="1581" y="343"/>
                          </a:lnTo>
                          <a:lnTo>
                            <a:pt x="1581" y="344"/>
                          </a:lnTo>
                          <a:lnTo>
                            <a:pt x="1582" y="342"/>
                          </a:lnTo>
                          <a:lnTo>
                            <a:pt x="1582" y="343"/>
                          </a:lnTo>
                          <a:lnTo>
                            <a:pt x="1583" y="343"/>
                          </a:lnTo>
                          <a:lnTo>
                            <a:pt x="1583" y="343"/>
                          </a:lnTo>
                          <a:lnTo>
                            <a:pt x="1583" y="341"/>
                          </a:lnTo>
                          <a:lnTo>
                            <a:pt x="1584" y="343"/>
                          </a:lnTo>
                          <a:lnTo>
                            <a:pt x="1584" y="346"/>
                          </a:lnTo>
                          <a:lnTo>
                            <a:pt x="1585" y="342"/>
                          </a:lnTo>
                          <a:lnTo>
                            <a:pt x="1585" y="346"/>
                          </a:lnTo>
                          <a:lnTo>
                            <a:pt x="1586" y="343"/>
                          </a:lnTo>
                          <a:lnTo>
                            <a:pt x="1586" y="345"/>
                          </a:lnTo>
                          <a:lnTo>
                            <a:pt x="1586" y="345"/>
                          </a:lnTo>
                          <a:lnTo>
                            <a:pt x="1587" y="345"/>
                          </a:lnTo>
                          <a:lnTo>
                            <a:pt x="1587" y="343"/>
                          </a:lnTo>
                          <a:lnTo>
                            <a:pt x="1588" y="345"/>
                          </a:lnTo>
                          <a:lnTo>
                            <a:pt x="1588" y="345"/>
                          </a:lnTo>
                          <a:lnTo>
                            <a:pt x="1588" y="344"/>
                          </a:lnTo>
                          <a:lnTo>
                            <a:pt x="1589" y="342"/>
                          </a:lnTo>
                          <a:lnTo>
                            <a:pt x="1589" y="344"/>
                          </a:lnTo>
                          <a:lnTo>
                            <a:pt x="1590" y="347"/>
                          </a:lnTo>
                          <a:lnTo>
                            <a:pt x="1590" y="345"/>
                          </a:lnTo>
                          <a:lnTo>
                            <a:pt x="1591" y="342"/>
                          </a:lnTo>
                          <a:lnTo>
                            <a:pt x="1591" y="343"/>
                          </a:lnTo>
                          <a:lnTo>
                            <a:pt x="1591" y="348"/>
                          </a:lnTo>
                          <a:lnTo>
                            <a:pt x="1592" y="348"/>
                          </a:lnTo>
                          <a:lnTo>
                            <a:pt x="1592" y="349"/>
                          </a:lnTo>
                          <a:lnTo>
                            <a:pt x="1593" y="348"/>
                          </a:lnTo>
                          <a:lnTo>
                            <a:pt x="1593" y="345"/>
                          </a:lnTo>
                          <a:lnTo>
                            <a:pt x="1593" y="349"/>
                          </a:lnTo>
                          <a:lnTo>
                            <a:pt x="1594" y="349"/>
                          </a:lnTo>
                          <a:lnTo>
                            <a:pt x="1594" y="347"/>
                          </a:lnTo>
                          <a:lnTo>
                            <a:pt x="1595" y="353"/>
                          </a:lnTo>
                          <a:lnTo>
                            <a:pt x="1595" y="354"/>
                          </a:lnTo>
                          <a:lnTo>
                            <a:pt x="1596" y="352"/>
                          </a:lnTo>
                          <a:lnTo>
                            <a:pt x="1596" y="350"/>
                          </a:lnTo>
                          <a:lnTo>
                            <a:pt x="1596" y="348"/>
                          </a:lnTo>
                          <a:lnTo>
                            <a:pt x="1597" y="348"/>
                          </a:lnTo>
                          <a:lnTo>
                            <a:pt x="1597" y="347"/>
                          </a:lnTo>
                          <a:lnTo>
                            <a:pt x="1598" y="351"/>
                          </a:lnTo>
                          <a:lnTo>
                            <a:pt x="1598" y="347"/>
                          </a:lnTo>
                          <a:lnTo>
                            <a:pt x="1598" y="346"/>
                          </a:lnTo>
                          <a:lnTo>
                            <a:pt x="1599" y="345"/>
                          </a:lnTo>
                          <a:lnTo>
                            <a:pt x="1599" y="344"/>
                          </a:lnTo>
                          <a:lnTo>
                            <a:pt x="1600" y="341"/>
                          </a:lnTo>
                          <a:lnTo>
                            <a:pt x="1600" y="341"/>
                          </a:lnTo>
                          <a:lnTo>
                            <a:pt x="1601" y="342"/>
                          </a:lnTo>
                          <a:lnTo>
                            <a:pt x="1601" y="341"/>
                          </a:lnTo>
                          <a:lnTo>
                            <a:pt x="1601" y="337"/>
                          </a:lnTo>
                          <a:lnTo>
                            <a:pt x="1602" y="339"/>
                          </a:lnTo>
                          <a:lnTo>
                            <a:pt x="1602" y="337"/>
                          </a:lnTo>
                          <a:lnTo>
                            <a:pt x="1603" y="336"/>
                          </a:lnTo>
                          <a:lnTo>
                            <a:pt x="1603" y="338"/>
                          </a:lnTo>
                          <a:lnTo>
                            <a:pt x="1603" y="336"/>
                          </a:lnTo>
                          <a:lnTo>
                            <a:pt x="1604" y="335"/>
                          </a:lnTo>
                          <a:lnTo>
                            <a:pt x="1604" y="335"/>
                          </a:lnTo>
                          <a:lnTo>
                            <a:pt x="1605" y="335"/>
                          </a:lnTo>
                          <a:lnTo>
                            <a:pt x="1605" y="337"/>
                          </a:lnTo>
                          <a:lnTo>
                            <a:pt x="1606" y="338"/>
                          </a:lnTo>
                          <a:lnTo>
                            <a:pt x="1606" y="337"/>
                          </a:lnTo>
                          <a:lnTo>
                            <a:pt x="1606" y="339"/>
                          </a:lnTo>
                          <a:lnTo>
                            <a:pt x="1607" y="341"/>
                          </a:lnTo>
                          <a:lnTo>
                            <a:pt x="1607" y="341"/>
                          </a:lnTo>
                          <a:lnTo>
                            <a:pt x="1608" y="339"/>
                          </a:lnTo>
                          <a:lnTo>
                            <a:pt x="1608" y="341"/>
                          </a:lnTo>
                          <a:lnTo>
                            <a:pt x="1608" y="339"/>
                          </a:lnTo>
                          <a:lnTo>
                            <a:pt x="1609" y="339"/>
                          </a:lnTo>
                          <a:lnTo>
                            <a:pt x="1609" y="335"/>
                          </a:lnTo>
                          <a:lnTo>
                            <a:pt x="1610" y="337"/>
                          </a:lnTo>
                          <a:lnTo>
                            <a:pt x="1610" y="337"/>
                          </a:lnTo>
                          <a:lnTo>
                            <a:pt x="1611" y="339"/>
                          </a:lnTo>
                          <a:lnTo>
                            <a:pt x="1611" y="340"/>
                          </a:lnTo>
                          <a:lnTo>
                            <a:pt x="1611" y="340"/>
                          </a:lnTo>
                          <a:lnTo>
                            <a:pt x="1612" y="339"/>
                          </a:lnTo>
                          <a:lnTo>
                            <a:pt x="1612" y="336"/>
                          </a:lnTo>
                          <a:lnTo>
                            <a:pt x="1613" y="329"/>
                          </a:lnTo>
                          <a:lnTo>
                            <a:pt x="1613" y="333"/>
                          </a:lnTo>
                          <a:lnTo>
                            <a:pt x="1613" y="331"/>
                          </a:lnTo>
                          <a:lnTo>
                            <a:pt x="1614" y="334"/>
                          </a:lnTo>
                          <a:lnTo>
                            <a:pt x="1614" y="332"/>
                          </a:lnTo>
                          <a:lnTo>
                            <a:pt x="1615" y="331"/>
                          </a:lnTo>
                          <a:lnTo>
                            <a:pt x="1615" y="331"/>
                          </a:lnTo>
                          <a:lnTo>
                            <a:pt x="1616" y="327"/>
                          </a:lnTo>
                          <a:lnTo>
                            <a:pt x="1616" y="329"/>
                          </a:lnTo>
                          <a:lnTo>
                            <a:pt x="1616" y="330"/>
                          </a:lnTo>
                          <a:lnTo>
                            <a:pt x="1617" y="328"/>
                          </a:lnTo>
                          <a:lnTo>
                            <a:pt x="1617" y="331"/>
                          </a:lnTo>
                          <a:lnTo>
                            <a:pt x="1618" y="329"/>
                          </a:lnTo>
                          <a:lnTo>
                            <a:pt x="1618" y="330"/>
                          </a:lnTo>
                          <a:lnTo>
                            <a:pt x="1618" y="333"/>
                          </a:lnTo>
                          <a:lnTo>
                            <a:pt x="1619" y="331"/>
                          </a:lnTo>
                          <a:lnTo>
                            <a:pt x="1619" y="332"/>
                          </a:lnTo>
                          <a:lnTo>
                            <a:pt x="1620" y="331"/>
                          </a:lnTo>
                          <a:lnTo>
                            <a:pt x="1620" y="334"/>
                          </a:lnTo>
                          <a:lnTo>
                            <a:pt x="1621" y="333"/>
                          </a:lnTo>
                          <a:lnTo>
                            <a:pt x="1621" y="333"/>
                          </a:lnTo>
                          <a:lnTo>
                            <a:pt x="1621" y="334"/>
                          </a:lnTo>
                          <a:lnTo>
                            <a:pt x="1622" y="335"/>
                          </a:lnTo>
                          <a:lnTo>
                            <a:pt x="1622" y="335"/>
                          </a:lnTo>
                          <a:lnTo>
                            <a:pt x="1623" y="339"/>
                          </a:lnTo>
                          <a:lnTo>
                            <a:pt x="1623" y="342"/>
                          </a:lnTo>
                          <a:lnTo>
                            <a:pt x="1623" y="341"/>
                          </a:lnTo>
                          <a:lnTo>
                            <a:pt x="1624" y="342"/>
                          </a:lnTo>
                          <a:lnTo>
                            <a:pt x="1624" y="341"/>
                          </a:lnTo>
                          <a:lnTo>
                            <a:pt x="1625" y="345"/>
                          </a:lnTo>
                          <a:lnTo>
                            <a:pt x="1625" y="346"/>
                          </a:lnTo>
                          <a:lnTo>
                            <a:pt x="1626" y="344"/>
                          </a:lnTo>
                          <a:lnTo>
                            <a:pt x="1626" y="341"/>
                          </a:lnTo>
                          <a:lnTo>
                            <a:pt x="1626" y="340"/>
                          </a:lnTo>
                          <a:lnTo>
                            <a:pt x="1627" y="341"/>
                          </a:lnTo>
                          <a:lnTo>
                            <a:pt x="1627" y="338"/>
                          </a:lnTo>
                          <a:lnTo>
                            <a:pt x="1628" y="339"/>
                          </a:lnTo>
                          <a:lnTo>
                            <a:pt x="1628" y="338"/>
                          </a:lnTo>
                          <a:lnTo>
                            <a:pt x="1628" y="339"/>
                          </a:lnTo>
                          <a:lnTo>
                            <a:pt x="1629" y="336"/>
                          </a:lnTo>
                          <a:lnTo>
                            <a:pt x="1629" y="333"/>
                          </a:lnTo>
                          <a:lnTo>
                            <a:pt x="1630" y="333"/>
                          </a:lnTo>
                          <a:lnTo>
                            <a:pt x="1630" y="331"/>
                          </a:lnTo>
                          <a:lnTo>
                            <a:pt x="1631" y="337"/>
                          </a:lnTo>
                          <a:lnTo>
                            <a:pt x="1631" y="332"/>
                          </a:lnTo>
                          <a:lnTo>
                            <a:pt x="1631" y="337"/>
                          </a:lnTo>
                          <a:lnTo>
                            <a:pt x="1632" y="337"/>
                          </a:lnTo>
                          <a:lnTo>
                            <a:pt x="1632" y="332"/>
                          </a:lnTo>
                          <a:lnTo>
                            <a:pt x="1633" y="336"/>
                          </a:lnTo>
                          <a:lnTo>
                            <a:pt x="1633" y="340"/>
                          </a:lnTo>
                          <a:lnTo>
                            <a:pt x="1633" y="339"/>
                          </a:lnTo>
                          <a:lnTo>
                            <a:pt x="1634" y="337"/>
                          </a:lnTo>
                          <a:lnTo>
                            <a:pt x="1634" y="338"/>
                          </a:lnTo>
                          <a:lnTo>
                            <a:pt x="1635" y="340"/>
                          </a:lnTo>
                          <a:lnTo>
                            <a:pt x="1635" y="339"/>
                          </a:lnTo>
                          <a:lnTo>
                            <a:pt x="1636" y="339"/>
                          </a:lnTo>
                          <a:lnTo>
                            <a:pt x="1636" y="342"/>
                          </a:lnTo>
                          <a:lnTo>
                            <a:pt x="1636" y="341"/>
                          </a:lnTo>
                          <a:lnTo>
                            <a:pt x="1637" y="340"/>
                          </a:lnTo>
                          <a:lnTo>
                            <a:pt x="1637" y="342"/>
                          </a:lnTo>
                          <a:lnTo>
                            <a:pt x="1638" y="343"/>
                          </a:lnTo>
                          <a:lnTo>
                            <a:pt x="1638" y="343"/>
                          </a:lnTo>
                          <a:lnTo>
                            <a:pt x="1638" y="345"/>
                          </a:lnTo>
                          <a:lnTo>
                            <a:pt x="1639" y="343"/>
                          </a:lnTo>
                          <a:lnTo>
                            <a:pt x="1639" y="347"/>
                          </a:lnTo>
                          <a:lnTo>
                            <a:pt x="1640" y="343"/>
                          </a:lnTo>
                          <a:lnTo>
                            <a:pt x="1640" y="341"/>
                          </a:lnTo>
                          <a:lnTo>
                            <a:pt x="1641" y="342"/>
                          </a:lnTo>
                          <a:lnTo>
                            <a:pt x="1641" y="342"/>
                          </a:lnTo>
                          <a:lnTo>
                            <a:pt x="1641" y="340"/>
                          </a:lnTo>
                          <a:lnTo>
                            <a:pt x="1642" y="341"/>
                          </a:lnTo>
                          <a:lnTo>
                            <a:pt x="1642" y="341"/>
                          </a:lnTo>
                          <a:lnTo>
                            <a:pt x="1643" y="342"/>
                          </a:lnTo>
                          <a:lnTo>
                            <a:pt x="1643" y="341"/>
                          </a:lnTo>
                          <a:lnTo>
                            <a:pt x="1643" y="339"/>
                          </a:lnTo>
                          <a:lnTo>
                            <a:pt x="1644" y="337"/>
                          </a:lnTo>
                          <a:lnTo>
                            <a:pt x="1644" y="338"/>
                          </a:lnTo>
                          <a:lnTo>
                            <a:pt x="1645" y="337"/>
                          </a:lnTo>
                          <a:lnTo>
                            <a:pt x="1645" y="338"/>
                          </a:lnTo>
                          <a:lnTo>
                            <a:pt x="1646" y="340"/>
                          </a:lnTo>
                          <a:lnTo>
                            <a:pt x="1646" y="336"/>
                          </a:lnTo>
                          <a:lnTo>
                            <a:pt x="1646" y="335"/>
                          </a:lnTo>
                          <a:lnTo>
                            <a:pt x="1647" y="333"/>
                          </a:lnTo>
                          <a:lnTo>
                            <a:pt x="1647" y="337"/>
                          </a:lnTo>
                          <a:lnTo>
                            <a:pt x="1648" y="338"/>
                          </a:lnTo>
                          <a:lnTo>
                            <a:pt x="1648" y="340"/>
                          </a:lnTo>
                          <a:lnTo>
                            <a:pt x="1648" y="343"/>
                          </a:lnTo>
                          <a:lnTo>
                            <a:pt x="1649" y="338"/>
                          </a:lnTo>
                          <a:lnTo>
                            <a:pt x="1649" y="340"/>
                          </a:lnTo>
                          <a:lnTo>
                            <a:pt x="1650" y="341"/>
                          </a:lnTo>
                          <a:lnTo>
                            <a:pt x="1650" y="340"/>
                          </a:lnTo>
                          <a:lnTo>
                            <a:pt x="1651" y="339"/>
                          </a:lnTo>
                          <a:lnTo>
                            <a:pt x="1651" y="340"/>
                          </a:lnTo>
                          <a:lnTo>
                            <a:pt x="1651" y="343"/>
                          </a:lnTo>
                          <a:lnTo>
                            <a:pt x="1652" y="343"/>
                          </a:lnTo>
                          <a:lnTo>
                            <a:pt x="1652" y="341"/>
                          </a:lnTo>
                          <a:lnTo>
                            <a:pt x="1653" y="340"/>
                          </a:lnTo>
                          <a:lnTo>
                            <a:pt x="1653" y="344"/>
                          </a:lnTo>
                          <a:lnTo>
                            <a:pt x="1653" y="340"/>
                          </a:lnTo>
                          <a:lnTo>
                            <a:pt x="1654" y="337"/>
                          </a:lnTo>
                          <a:lnTo>
                            <a:pt x="1654" y="338"/>
                          </a:lnTo>
                          <a:lnTo>
                            <a:pt x="1655" y="335"/>
                          </a:lnTo>
                          <a:lnTo>
                            <a:pt x="1655" y="336"/>
                          </a:lnTo>
                          <a:lnTo>
                            <a:pt x="1656" y="335"/>
                          </a:lnTo>
                          <a:lnTo>
                            <a:pt x="1656" y="338"/>
                          </a:lnTo>
                          <a:lnTo>
                            <a:pt x="1656" y="335"/>
                          </a:lnTo>
                          <a:lnTo>
                            <a:pt x="1657" y="334"/>
                          </a:lnTo>
                          <a:lnTo>
                            <a:pt x="1657" y="335"/>
                          </a:lnTo>
                          <a:lnTo>
                            <a:pt x="1658" y="334"/>
                          </a:lnTo>
                          <a:lnTo>
                            <a:pt x="1658" y="335"/>
                          </a:lnTo>
                          <a:lnTo>
                            <a:pt x="1658" y="333"/>
                          </a:lnTo>
                          <a:lnTo>
                            <a:pt x="1659" y="331"/>
                          </a:lnTo>
                          <a:lnTo>
                            <a:pt x="1659" y="333"/>
                          </a:lnTo>
                          <a:lnTo>
                            <a:pt x="1660" y="331"/>
                          </a:lnTo>
                          <a:lnTo>
                            <a:pt x="1660" y="334"/>
                          </a:lnTo>
                          <a:lnTo>
                            <a:pt x="1661" y="339"/>
                          </a:lnTo>
                          <a:lnTo>
                            <a:pt x="1661" y="341"/>
                          </a:lnTo>
                          <a:lnTo>
                            <a:pt x="1661" y="341"/>
                          </a:lnTo>
                          <a:lnTo>
                            <a:pt x="1662" y="339"/>
                          </a:lnTo>
                          <a:lnTo>
                            <a:pt x="1662" y="338"/>
                          </a:lnTo>
                          <a:lnTo>
                            <a:pt x="1663" y="338"/>
                          </a:lnTo>
                          <a:lnTo>
                            <a:pt x="1663" y="338"/>
                          </a:lnTo>
                          <a:lnTo>
                            <a:pt x="1663" y="336"/>
                          </a:lnTo>
                          <a:lnTo>
                            <a:pt x="1664" y="338"/>
                          </a:lnTo>
                          <a:lnTo>
                            <a:pt x="1664" y="339"/>
                          </a:lnTo>
                          <a:lnTo>
                            <a:pt x="1665" y="341"/>
                          </a:lnTo>
                          <a:lnTo>
                            <a:pt x="1665" y="341"/>
                          </a:lnTo>
                          <a:lnTo>
                            <a:pt x="1666" y="340"/>
                          </a:lnTo>
                          <a:lnTo>
                            <a:pt x="1666" y="339"/>
                          </a:lnTo>
                          <a:lnTo>
                            <a:pt x="1666" y="340"/>
                          </a:lnTo>
                          <a:lnTo>
                            <a:pt x="1667" y="338"/>
                          </a:lnTo>
                          <a:lnTo>
                            <a:pt x="1667" y="337"/>
                          </a:lnTo>
                          <a:lnTo>
                            <a:pt x="1668" y="336"/>
                          </a:lnTo>
                          <a:lnTo>
                            <a:pt x="1668" y="336"/>
                          </a:lnTo>
                          <a:lnTo>
                            <a:pt x="1668" y="337"/>
                          </a:lnTo>
                          <a:lnTo>
                            <a:pt x="1669" y="332"/>
                          </a:lnTo>
                          <a:lnTo>
                            <a:pt x="1669" y="332"/>
                          </a:lnTo>
                          <a:lnTo>
                            <a:pt x="1670" y="335"/>
                          </a:lnTo>
                          <a:lnTo>
                            <a:pt x="1670" y="331"/>
                          </a:lnTo>
                          <a:lnTo>
                            <a:pt x="1671" y="331"/>
                          </a:lnTo>
                          <a:lnTo>
                            <a:pt x="1671" y="330"/>
                          </a:lnTo>
                          <a:lnTo>
                            <a:pt x="1671" y="333"/>
                          </a:lnTo>
                          <a:lnTo>
                            <a:pt x="1672" y="333"/>
                          </a:lnTo>
                          <a:lnTo>
                            <a:pt x="1672" y="333"/>
                          </a:lnTo>
                          <a:lnTo>
                            <a:pt x="1673" y="334"/>
                          </a:lnTo>
                          <a:lnTo>
                            <a:pt x="1673" y="330"/>
                          </a:lnTo>
                          <a:lnTo>
                            <a:pt x="1673" y="330"/>
                          </a:lnTo>
                          <a:lnTo>
                            <a:pt x="1674" y="329"/>
                          </a:lnTo>
                          <a:lnTo>
                            <a:pt x="1674" y="328"/>
                          </a:lnTo>
                          <a:lnTo>
                            <a:pt x="1675" y="331"/>
                          </a:lnTo>
                          <a:lnTo>
                            <a:pt x="1675" y="331"/>
                          </a:lnTo>
                          <a:lnTo>
                            <a:pt x="1676" y="332"/>
                          </a:lnTo>
                          <a:lnTo>
                            <a:pt x="1676" y="333"/>
                          </a:lnTo>
                          <a:lnTo>
                            <a:pt x="1676" y="333"/>
                          </a:lnTo>
                          <a:lnTo>
                            <a:pt x="1677" y="336"/>
                          </a:lnTo>
                          <a:lnTo>
                            <a:pt x="1677" y="336"/>
                          </a:lnTo>
                          <a:lnTo>
                            <a:pt x="1678" y="337"/>
                          </a:lnTo>
                          <a:lnTo>
                            <a:pt x="1678" y="337"/>
                          </a:lnTo>
                          <a:lnTo>
                            <a:pt x="1678" y="337"/>
                          </a:lnTo>
                          <a:lnTo>
                            <a:pt x="1679" y="340"/>
                          </a:lnTo>
                          <a:lnTo>
                            <a:pt x="1679" y="336"/>
                          </a:lnTo>
                          <a:lnTo>
                            <a:pt x="1680" y="336"/>
                          </a:lnTo>
                          <a:lnTo>
                            <a:pt x="1680" y="336"/>
                          </a:lnTo>
                          <a:lnTo>
                            <a:pt x="1681" y="336"/>
                          </a:lnTo>
                          <a:lnTo>
                            <a:pt x="1681" y="334"/>
                          </a:lnTo>
                          <a:lnTo>
                            <a:pt x="1681" y="335"/>
                          </a:lnTo>
                          <a:lnTo>
                            <a:pt x="1682" y="334"/>
                          </a:lnTo>
                          <a:lnTo>
                            <a:pt x="1682" y="336"/>
                          </a:lnTo>
                          <a:lnTo>
                            <a:pt x="1683" y="338"/>
                          </a:lnTo>
                          <a:lnTo>
                            <a:pt x="1683" y="334"/>
                          </a:lnTo>
                          <a:lnTo>
                            <a:pt x="1683" y="337"/>
                          </a:lnTo>
                          <a:lnTo>
                            <a:pt x="1684" y="335"/>
                          </a:lnTo>
                          <a:lnTo>
                            <a:pt x="1684" y="336"/>
                          </a:lnTo>
                          <a:lnTo>
                            <a:pt x="1685" y="337"/>
                          </a:lnTo>
                          <a:lnTo>
                            <a:pt x="1685" y="335"/>
                          </a:lnTo>
                          <a:lnTo>
                            <a:pt x="1686" y="335"/>
                          </a:lnTo>
                          <a:lnTo>
                            <a:pt x="1686" y="335"/>
                          </a:lnTo>
                          <a:lnTo>
                            <a:pt x="1686" y="335"/>
                          </a:lnTo>
                          <a:lnTo>
                            <a:pt x="1687" y="336"/>
                          </a:lnTo>
                          <a:lnTo>
                            <a:pt x="1687" y="335"/>
                          </a:lnTo>
                          <a:lnTo>
                            <a:pt x="1688" y="335"/>
                          </a:lnTo>
                          <a:lnTo>
                            <a:pt x="1688" y="339"/>
                          </a:lnTo>
                          <a:lnTo>
                            <a:pt x="1688" y="338"/>
                          </a:lnTo>
                          <a:lnTo>
                            <a:pt x="1689" y="337"/>
                          </a:lnTo>
                          <a:lnTo>
                            <a:pt x="1689" y="337"/>
                          </a:lnTo>
                          <a:lnTo>
                            <a:pt x="1690" y="339"/>
                          </a:lnTo>
                          <a:lnTo>
                            <a:pt x="1690" y="336"/>
                          </a:lnTo>
                          <a:lnTo>
                            <a:pt x="1691" y="340"/>
                          </a:lnTo>
                          <a:lnTo>
                            <a:pt x="1691" y="340"/>
                          </a:lnTo>
                          <a:lnTo>
                            <a:pt x="1691" y="340"/>
                          </a:lnTo>
                          <a:lnTo>
                            <a:pt x="1692" y="340"/>
                          </a:lnTo>
                          <a:lnTo>
                            <a:pt x="1692" y="342"/>
                          </a:lnTo>
                          <a:lnTo>
                            <a:pt x="1693" y="345"/>
                          </a:lnTo>
                          <a:lnTo>
                            <a:pt x="1693" y="343"/>
                          </a:lnTo>
                          <a:lnTo>
                            <a:pt x="1693" y="343"/>
                          </a:lnTo>
                          <a:lnTo>
                            <a:pt x="1694" y="341"/>
                          </a:lnTo>
                          <a:lnTo>
                            <a:pt x="1694" y="339"/>
                          </a:lnTo>
                          <a:lnTo>
                            <a:pt x="1695" y="339"/>
                          </a:lnTo>
                          <a:lnTo>
                            <a:pt x="1695" y="338"/>
                          </a:lnTo>
                          <a:lnTo>
                            <a:pt x="1696" y="339"/>
                          </a:lnTo>
                          <a:lnTo>
                            <a:pt x="1696" y="341"/>
                          </a:lnTo>
                          <a:lnTo>
                            <a:pt x="1696" y="340"/>
                          </a:lnTo>
                          <a:lnTo>
                            <a:pt x="1697" y="343"/>
                          </a:lnTo>
                          <a:lnTo>
                            <a:pt x="1697" y="343"/>
                          </a:lnTo>
                          <a:lnTo>
                            <a:pt x="1698" y="343"/>
                          </a:lnTo>
                          <a:lnTo>
                            <a:pt x="1698" y="341"/>
                          </a:lnTo>
                          <a:lnTo>
                            <a:pt x="1698" y="338"/>
                          </a:lnTo>
                          <a:lnTo>
                            <a:pt x="1699" y="336"/>
                          </a:lnTo>
                          <a:lnTo>
                            <a:pt x="1699" y="338"/>
                          </a:lnTo>
                          <a:lnTo>
                            <a:pt x="1700" y="338"/>
                          </a:lnTo>
                          <a:lnTo>
                            <a:pt x="1700" y="338"/>
                          </a:lnTo>
                          <a:lnTo>
                            <a:pt x="1701" y="337"/>
                          </a:lnTo>
                          <a:lnTo>
                            <a:pt x="1701" y="339"/>
                          </a:lnTo>
                          <a:lnTo>
                            <a:pt x="1701" y="337"/>
                          </a:lnTo>
                          <a:lnTo>
                            <a:pt x="1702" y="340"/>
                          </a:lnTo>
                          <a:lnTo>
                            <a:pt x="1702" y="340"/>
                          </a:lnTo>
                          <a:lnTo>
                            <a:pt x="1703" y="337"/>
                          </a:lnTo>
                          <a:lnTo>
                            <a:pt x="1703" y="341"/>
                          </a:lnTo>
                          <a:lnTo>
                            <a:pt x="1703" y="340"/>
                          </a:lnTo>
                          <a:lnTo>
                            <a:pt x="1704" y="338"/>
                          </a:lnTo>
                          <a:lnTo>
                            <a:pt x="1704" y="339"/>
                          </a:lnTo>
                          <a:lnTo>
                            <a:pt x="1705" y="340"/>
                          </a:lnTo>
                          <a:lnTo>
                            <a:pt x="1705" y="340"/>
                          </a:lnTo>
                          <a:lnTo>
                            <a:pt x="1706" y="339"/>
                          </a:lnTo>
                          <a:lnTo>
                            <a:pt x="1706" y="340"/>
                          </a:lnTo>
                          <a:lnTo>
                            <a:pt x="1706" y="340"/>
                          </a:lnTo>
                          <a:lnTo>
                            <a:pt x="1707" y="345"/>
                          </a:lnTo>
                          <a:lnTo>
                            <a:pt x="1707" y="343"/>
                          </a:lnTo>
                          <a:lnTo>
                            <a:pt x="1708" y="342"/>
                          </a:lnTo>
                          <a:lnTo>
                            <a:pt x="1708" y="341"/>
                          </a:lnTo>
                          <a:lnTo>
                            <a:pt x="1708" y="339"/>
                          </a:lnTo>
                          <a:lnTo>
                            <a:pt x="1709" y="340"/>
                          </a:lnTo>
                          <a:lnTo>
                            <a:pt x="1709" y="339"/>
                          </a:lnTo>
                          <a:lnTo>
                            <a:pt x="1710" y="342"/>
                          </a:lnTo>
                          <a:lnTo>
                            <a:pt x="1710" y="342"/>
                          </a:lnTo>
                          <a:lnTo>
                            <a:pt x="1711" y="339"/>
                          </a:lnTo>
                          <a:lnTo>
                            <a:pt x="1711" y="340"/>
                          </a:lnTo>
                          <a:lnTo>
                            <a:pt x="1711" y="338"/>
                          </a:lnTo>
                          <a:lnTo>
                            <a:pt x="1712" y="339"/>
                          </a:lnTo>
                          <a:lnTo>
                            <a:pt x="1712" y="337"/>
                          </a:lnTo>
                          <a:lnTo>
                            <a:pt x="1713" y="339"/>
                          </a:lnTo>
                          <a:lnTo>
                            <a:pt x="1713" y="343"/>
                          </a:lnTo>
                          <a:lnTo>
                            <a:pt x="1713" y="337"/>
                          </a:lnTo>
                          <a:lnTo>
                            <a:pt x="1714" y="341"/>
                          </a:lnTo>
                          <a:lnTo>
                            <a:pt x="1714" y="339"/>
                          </a:lnTo>
                          <a:lnTo>
                            <a:pt x="1715" y="337"/>
                          </a:lnTo>
                          <a:lnTo>
                            <a:pt x="1715" y="335"/>
                          </a:lnTo>
                          <a:lnTo>
                            <a:pt x="1716" y="334"/>
                          </a:lnTo>
                          <a:lnTo>
                            <a:pt x="1716" y="338"/>
                          </a:lnTo>
                          <a:lnTo>
                            <a:pt x="1716" y="337"/>
                          </a:lnTo>
                          <a:lnTo>
                            <a:pt x="1717" y="339"/>
                          </a:lnTo>
                          <a:lnTo>
                            <a:pt x="1717" y="342"/>
                          </a:lnTo>
                          <a:lnTo>
                            <a:pt x="1718" y="345"/>
                          </a:lnTo>
                          <a:lnTo>
                            <a:pt x="1718" y="343"/>
                          </a:lnTo>
                          <a:lnTo>
                            <a:pt x="1718" y="343"/>
                          </a:lnTo>
                          <a:lnTo>
                            <a:pt x="1719" y="342"/>
                          </a:lnTo>
                          <a:lnTo>
                            <a:pt x="1719" y="345"/>
                          </a:lnTo>
                          <a:lnTo>
                            <a:pt x="1720" y="343"/>
                          </a:lnTo>
                          <a:lnTo>
                            <a:pt x="1720" y="341"/>
                          </a:lnTo>
                          <a:lnTo>
                            <a:pt x="1721" y="341"/>
                          </a:lnTo>
                          <a:lnTo>
                            <a:pt x="1721" y="341"/>
                          </a:lnTo>
                          <a:lnTo>
                            <a:pt x="1721" y="341"/>
                          </a:lnTo>
                          <a:lnTo>
                            <a:pt x="1722" y="339"/>
                          </a:lnTo>
                          <a:lnTo>
                            <a:pt x="1722" y="339"/>
                          </a:lnTo>
                          <a:lnTo>
                            <a:pt x="1723" y="337"/>
                          </a:lnTo>
                          <a:lnTo>
                            <a:pt x="1723" y="337"/>
                          </a:lnTo>
                          <a:lnTo>
                            <a:pt x="1723" y="338"/>
                          </a:lnTo>
                          <a:lnTo>
                            <a:pt x="1724" y="338"/>
                          </a:lnTo>
                          <a:lnTo>
                            <a:pt x="1724" y="335"/>
                          </a:lnTo>
                          <a:lnTo>
                            <a:pt x="1725" y="335"/>
                          </a:lnTo>
                          <a:lnTo>
                            <a:pt x="1725" y="335"/>
                          </a:lnTo>
                          <a:lnTo>
                            <a:pt x="1726" y="332"/>
                          </a:lnTo>
                          <a:lnTo>
                            <a:pt x="1726" y="329"/>
                          </a:lnTo>
                          <a:lnTo>
                            <a:pt x="1726" y="330"/>
                          </a:lnTo>
                          <a:lnTo>
                            <a:pt x="1727" y="329"/>
                          </a:lnTo>
                          <a:lnTo>
                            <a:pt x="1727" y="329"/>
                          </a:lnTo>
                          <a:lnTo>
                            <a:pt x="1728" y="332"/>
                          </a:lnTo>
                          <a:lnTo>
                            <a:pt x="1728" y="334"/>
                          </a:lnTo>
                          <a:lnTo>
                            <a:pt x="1728" y="334"/>
                          </a:lnTo>
                          <a:lnTo>
                            <a:pt x="1729" y="332"/>
                          </a:lnTo>
                          <a:lnTo>
                            <a:pt x="1729" y="329"/>
                          </a:lnTo>
                          <a:lnTo>
                            <a:pt x="1730" y="333"/>
                          </a:lnTo>
                          <a:lnTo>
                            <a:pt x="1730" y="331"/>
                          </a:lnTo>
                          <a:lnTo>
                            <a:pt x="1731" y="332"/>
                          </a:lnTo>
                          <a:lnTo>
                            <a:pt x="1731" y="335"/>
                          </a:lnTo>
                          <a:lnTo>
                            <a:pt x="1731" y="331"/>
                          </a:lnTo>
                          <a:lnTo>
                            <a:pt x="1732" y="331"/>
                          </a:lnTo>
                          <a:lnTo>
                            <a:pt x="1732" y="337"/>
                          </a:lnTo>
                          <a:lnTo>
                            <a:pt x="1733" y="336"/>
                          </a:lnTo>
                          <a:lnTo>
                            <a:pt x="1733" y="333"/>
                          </a:lnTo>
                          <a:lnTo>
                            <a:pt x="1733" y="339"/>
                          </a:lnTo>
                          <a:lnTo>
                            <a:pt x="1734" y="338"/>
                          </a:lnTo>
                          <a:lnTo>
                            <a:pt x="1734" y="333"/>
                          </a:lnTo>
                          <a:lnTo>
                            <a:pt x="1735" y="337"/>
                          </a:lnTo>
                          <a:lnTo>
                            <a:pt x="1735" y="335"/>
                          </a:lnTo>
                          <a:lnTo>
                            <a:pt x="1736" y="336"/>
                          </a:lnTo>
                          <a:lnTo>
                            <a:pt x="1736" y="335"/>
                          </a:lnTo>
                          <a:lnTo>
                            <a:pt x="1736" y="331"/>
                          </a:lnTo>
                          <a:lnTo>
                            <a:pt x="1737" y="334"/>
                          </a:lnTo>
                          <a:lnTo>
                            <a:pt x="1737" y="334"/>
                          </a:lnTo>
                          <a:lnTo>
                            <a:pt x="1738" y="334"/>
                          </a:lnTo>
                          <a:lnTo>
                            <a:pt x="1738" y="333"/>
                          </a:lnTo>
                          <a:lnTo>
                            <a:pt x="1738" y="332"/>
                          </a:lnTo>
                          <a:lnTo>
                            <a:pt x="1739" y="333"/>
                          </a:lnTo>
                          <a:lnTo>
                            <a:pt x="1739" y="333"/>
                          </a:lnTo>
                          <a:lnTo>
                            <a:pt x="1740" y="331"/>
                          </a:lnTo>
                          <a:lnTo>
                            <a:pt x="1740" y="330"/>
                          </a:lnTo>
                          <a:lnTo>
                            <a:pt x="1741" y="333"/>
                          </a:lnTo>
                          <a:lnTo>
                            <a:pt x="1741" y="333"/>
                          </a:lnTo>
                          <a:lnTo>
                            <a:pt x="1741" y="331"/>
                          </a:lnTo>
                          <a:lnTo>
                            <a:pt x="1742" y="334"/>
                          </a:lnTo>
                          <a:lnTo>
                            <a:pt x="1742" y="335"/>
                          </a:lnTo>
                          <a:lnTo>
                            <a:pt x="1743" y="333"/>
                          </a:lnTo>
                          <a:lnTo>
                            <a:pt x="1743" y="335"/>
                          </a:lnTo>
                          <a:lnTo>
                            <a:pt x="1743" y="336"/>
                          </a:lnTo>
                          <a:lnTo>
                            <a:pt x="1744" y="334"/>
                          </a:lnTo>
                          <a:lnTo>
                            <a:pt x="1744" y="337"/>
                          </a:lnTo>
                          <a:lnTo>
                            <a:pt x="1745" y="339"/>
                          </a:lnTo>
                          <a:lnTo>
                            <a:pt x="1745" y="332"/>
                          </a:lnTo>
                          <a:lnTo>
                            <a:pt x="1746" y="333"/>
                          </a:lnTo>
                          <a:lnTo>
                            <a:pt x="1746" y="337"/>
                          </a:lnTo>
                          <a:lnTo>
                            <a:pt x="1746" y="337"/>
                          </a:lnTo>
                          <a:lnTo>
                            <a:pt x="1747" y="339"/>
                          </a:lnTo>
                          <a:lnTo>
                            <a:pt x="1747" y="338"/>
                          </a:lnTo>
                          <a:lnTo>
                            <a:pt x="1748" y="337"/>
                          </a:lnTo>
                          <a:lnTo>
                            <a:pt x="1748" y="333"/>
                          </a:lnTo>
                          <a:lnTo>
                            <a:pt x="1748" y="335"/>
                          </a:lnTo>
                          <a:lnTo>
                            <a:pt x="1749" y="336"/>
                          </a:lnTo>
                          <a:lnTo>
                            <a:pt x="1749" y="333"/>
                          </a:lnTo>
                          <a:lnTo>
                            <a:pt x="1750" y="337"/>
                          </a:lnTo>
                          <a:lnTo>
                            <a:pt x="1750" y="336"/>
                          </a:lnTo>
                          <a:lnTo>
                            <a:pt x="1751" y="334"/>
                          </a:lnTo>
                          <a:lnTo>
                            <a:pt x="1751" y="331"/>
                          </a:lnTo>
                          <a:lnTo>
                            <a:pt x="1751" y="331"/>
                          </a:lnTo>
                          <a:lnTo>
                            <a:pt x="1752" y="328"/>
                          </a:lnTo>
                          <a:lnTo>
                            <a:pt x="1752" y="326"/>
                          </a:lnTo>
                          <a:lnTo>
                            <a:pt x="1753" y="325"/>
                          </a:lnTo>
                          <a:lnTo>
                            <a:pt x="1753" y="323"/>
                          </a:lnTo>
                          <a:lnTo>
                            <a:pt x="1753" y="329"/>
                          </a:lnTo>
                          <a:lnTo>
                            <a:pt x="1754" y="326"/>
                          </a:lnTo>
                          <a:lnTo>
                            <a:pt x="1754" y="325"/>
                          </a:lnTo>
                          <a:lnTo>
                            <a:pt x="1755" y="326"/>
                          </a:lnTo>
                          <a:lnTo>
                            <a:pt x="1755" y="325"/>
                          </a:lnTo>
                          <a:lnTo>
                            <a:pt x="1756" y="326"/>
                          </a:lnTo>
                          <a:lnTo>
                            <a:pt x="1756" y="325"/>
                          </a:lnTo>
                          <a:lnTo>
                            <a:pt x="1756" y="322"/>
                          </a:lnTo>
                          <a:lnTo>
                            <a:pt x="1757" y="326"/>
                          </a:lnTo>
                          <a:lnTo>
                            <a:pt x="1757" y="327"/>
                          </a:lnTo>
                          <a:lnTo>
                            <a:pt x="1758" y="329"/>
                          </a:lnTo>
                          <a:lnTo>
                            <a:pt x="1758" y="331"/>
                          </a:lnTo>
                          <a:lnTo>
                            <a:pt x="1758" y="331"/>
                          </a:lnTo>
                          <a:lnTo>
                            <a:pt x="1759" y="333"/>
                          </a:lnTo>
                          <a:lnTo>
                            <a:pt x="1759" y="333"/>
                          </a:lnTo>
                          <a:lnTo>
                            <a:pt x="1760" y="335"/>
                          </a:lnTo>
                          <a:lnTo>
                            <a:pt x="1760" y="336"/>
                          </a:lnTo>
                          <a:lnTo>
                            <a:pt x="1761" y="331"/>
                          </a:lnTo>
                          <a:lnTo>
                            <a:pt x="1761" y="334"/>
                          </a:lnTo>
                          <a:lnTo>
                            <a:pt x="1761" y="333"/>
                          </a:lnTo>
                          <a:lnTo>
                            <a:pt x="1762" y="332"/>
                          </a:lnTo>
                          <a:lnTo>
                            <a:pt x="1762" y="328"/>
                          </a:lnTo>
                          <a:lnTo>
                            <a:pt x="1763" y="335"/>
                          </a:lnTo>
                          <a:lnTo>
                            <a:pt x="1763" y="337"/>
                          </a:lnTo>
                          <a:lnTo>
                            <a:pt x="1763" y="332"/>
                          </a:lnTo>
                          <a:lnTo>
                            <a:pt x="1764" y="332"/>
                          </a:lnTo>
                          <a:lnTo>
                            <a:pt x="1764" y="330"/>
                          </a:lnTo>
                          <a:lnTo>
                            <a:pt x="1765" y="331"/>
                          </a:lnTo>
                          <a:lnTo>
                            <a:pt x="1765" y="330"/>
                          </a:lnTo>
                          <a:lnTo>
                            <a:pt x="1766" y="332"/>
                          </a:lnTo>
                          <a:lnTo>
                            <a:pt x="1766" y="330"/>
                          </a:lnTo>
                          <a:lnTo>
                            <a:pt x="1766" y="331"/>
                          </a:lnTo>
                          <a:lnTo>
                            <a:pt x="1767" y="328"/>
                          </a:lnTo>
                          <a:lnTo>
                            <a:pt x="1767" y="327"/>
                          </a:lnTo>
                          <a:lnTo>
                            <a:pt x="1768" y="328"/>
                          </a:lnTo>
                          <a:lnTo>
                            <a:pt x="1768" y="329"/>
                          </a:lnTo>
                          <a:lnTo>
                            <a:pt x="1768" y="330"/>
                          </a:lnTo>
                          <a:lnTo>
                            <a:pt x="1769" y="328"/>
                          </a:lnTo>
                          <a:lnTo>
                            <a:pt x="1769" y="322"/>
                          </a:lnTo>
                          <a:lnTo>
                            <a:pt x="1770" y="324"/>
                          </a:lnTo>
                          <a:lnTo>
                            <a:pt x="1770" y="323"/>
                          </a:lnTo>
                          <a:lnTo>
                            <a:pt x="1771" y="322"/>
                          </a:lnTo>
                          <a:lnTo>
                            <a:pt x="1771" y="326"/>
                          </a:lnTo>
                          <a:lnTo>
                            <a:pt x="1771" y="324"/>
                          </a:lnTo>
                          <a:lnTo>
                            <a:pt x="1772" y="331"/>
                          </a:lnTo>
                          <a:lnTo>
                            <a:pt x="1772" y="330"/>
                          </a:lnTo>
                          <a:lnTo>
                            <a:pt x="1773" y="328"/>
                          </a:lnTo>
                          <a:lnTo>
                            <a:pt x="1773" y="329"/>
                          </a:lnTo>
                          <a:lnTo>
                            <a:pt x="1773" y="330"/>
                          </a:lnTo>
                          <a:lnTo>
                            <a:pt x="1774" y="331"/>
                          </a:lnTo>
                          <a:lnTo>
                            <a:pt x="1774" y="335"/>
                          </a:lnTo>
                          <a:lnTo>
                            <a:pt x="1775" y="338"/>
                          </a:lnTo>
                          <a:lnTo>
                            <a:pt x="1775" y="340"/>
                          </a:lnTo>
                          <a:lnTo>
                            <a:pt x="1776" y="337"/>
                          </a:lnTo>
                          <a:lnTo>
                            <a:pt x="1776" y="334"/>
                          </a:lnTo>
                          <a:lnTo>
                            <a:pt x="1776" y="336"/>
                          </a:lnTo>
                          <a:lnTo>
                            <a:pt x="1777" y="335"/>
                          </a:lnTo>
                          <a:lnTo>
                            <a:pt x="1777" y="333"/>
                          </a:lnTo>
                          <a:lnTo>
                            <a:pt x="1778" y="336"/>
                          </a:lnTo>
                          <a:lnTo>
                            <a:pt x="1778" y="336"/>
                          </a:lnTo>
                          <a:lnTo>
                            <a:pt x="1778" y="335"/>
                          </a:lnTo>
                          <a:lnTo>
                            <a:pt x="1779" y="338"/>
                          </a:lnTo>
                          <a:lnTo>
                            <a:pt x="1779" y="337"/>
                          </a:lnTo>
                          <a:lnTo>
                            <a:pt x="1780" y="337"/>
                          </a:lnTo>
                          <a:lnTo>
                            <a:pt x="1780" y="332"/>
                          </a:lnTo>
                          <a:lnTo>
                            <a:pt x="1781" y="334"/>
                          </a:lnTo>
                          <a:lnTo>
                            <a:pt x="1781" y="333"/>
                          </a:lnTo>
                          <a:lnTo>
                            <a:pt x="1781" y="335"/>
                          </a:lnTo>
                          <a:lnTo>
                            <a:pt x="1782" y="333"/>
                          </a:lnTo>
                          <a:lnTo>
                            <a:pt x="1782" y="332"/>
                          </a:lnTo>
                          <a:lnTo>
                            <a:pt x="1783" y="329"/>
                          </a:lnTo>
                          <a:lnTo>
                            <a:pt x="1783" y="333"/>
                          </a:lnTo>
                          <a:lnTo>
                            <a:pt x="1783" y="334"/>
                          </a:lnTo>
                          <a:lnTo>
                            <a:pt x="1784" y="336"/>
                          </a:lnTo>
                          <a:lnTo>
                            <a:pt x="1784" y="333"/>
                          </a:lnTo>
                          <a:lnTo>
                            <a:pt x="1785" y="334"/>
                          </a:lnTo>
                          <a:lnTo>
                            <a:pt x="1785" y="335"/>
                          </a:lnTo>
                          <a:lnTo>
                            <a:pt x="1786" y="339"/>
                          </a:lnTo>
                          <a:lnTo>
                            <a:pt x="1786" y="341"/>
                          </a:lnTo>
                          <a:lnTo>
                            <a:pt x="1786" y="340"/>
                          </a:lnTo>
                          <a:lnTo>
                            <a:pt x="1787" y="340"/>
                          </a:lnTo>
                          <a:lnTo>
                            <a:pt x="1787" y="342"/>
                          </a:lnTo>
                          <a:lnTo>
                            <a:pt x="1788" y="341"/>
                          </a:lnTo>
                          <a:lnTo>
                            <a:pt x="1788" y="341"/>
                          </a:lnTo>
                          <a:lnTo>
                            <a:pt x="1788" y="343"/>
                          </a:lnTo>
                          <a:lnTo>
                            <a:pt x="1789" y="346"/>
                          </a:lnTo>
                          <a:lnTo>
                            <a:pt x="1789" y="346"/>
                          </a:lnTo>
                          <a:lnTo>
                            <a:pt x="1790" y="341"/>
                          </a:lnTo>
                          <a:lnTo>
                            <a:pt x="1790" y="347"/>
                          </a:lnTo>
                          <a:lnTo>
                            <a:pt x="1791" y="347"/>
                          </a:lnTo>
                          <a:lnTo>
                            <a:pt x="1791" y="347"/>
                          </a:lnTo>
                          <a:lnTo>
                            <a:pt x="1791" y="348"/>
                          </a:lnTo>
                          <a:lnTo>
                            <a:pt x="1792" y="347"/>
                          </a:lnTo>
                          <a:lnTo>
                            <a:pt x="1792" y="351"/>
                          </a:lnTo>
                          <a:lnTo>
                            <a:pt x="1793" y="346"/>
                          </a:lnTo>
                          <a:lnTo>
                            <a:pt x="1793" y="350"/>
                          </a:lnTo>
                          <a:lnTo>
                            <a:pt x="1793" y="345"/>
                          </a:lnTo>
                          <a:lnTo>
                            <a:pt x="1794" y="343"/>
                          </a:lnTo>
                          <a:lnTo>
                            <a:pt x="1794" y="349"/>
                          </a:lnTo>
                          <a:lnTo>
                            <a:pt x="1795" y="346"/>
                          </a:lnTo>
                          <a:lnTo>
                            <a:pt x="1795" y="345"/>
                          </a:lnTo>
                          <a:lnTo>
                            <a:pt x="1796" y="347"/>
                          </a:lnTo>
                          <a:lnTo>
                            <a:pt x="1796" y="347"/>
                          </a:lnTo>
                          <a:lnTo>
                            <a:pt x="1796" y="347"/>
                          </a:lnTo>
                          <a:lnTo>
                            <a:pt x="1797" y="343"/>
                          </a:lnTo>
                          <a:lnTo>
                            <a:pt x="1797" y="344"/>
                          </a:lnTo>
                          <a:lnTo>
                            <a:pt x="1798" y="345"/>
                          </a:lnTo>
                          <a:lnTo>
                            <a:pt x="1798" y="344"/>
                          </a:lnTo>
                          <a:lnTo>
                            <a:pt x="1798" y="345"/>
                          </a:lnTo>
                          <a:lnTo>
                            <a:pt x="1799" y="344"/>
                          </a:lnTo>
                          <a:lnTo>
                            <a:pt x="1799" y="342"/>
                          </a:lnTo>
                          <a:lnTo>
                            <a:pt x="1800" y="345"/>
                          </a:lnTo>
                          <a:lnTo>
                            <a:pt x="1800" y="348"/>
                          </a:lnTo>
                          <a:lnTo>
                            <a:pt x="1801" y="348"/>
                          </a:lnTo>
                          <a:lnTo>
                            <a:pt x="1801" y="348"/>
                          </a:lnTo>
                          <a:lnTo>
                            <a:pt x="1801" y="348"/>
                          </a:lnTo>
                          <a:lnTo>
                            <a:pt x="1802" y="352"/>
                          </a:lnTo>
                          <a:lnTo>
                            <a:pt x="1802" y="350"/>
                          </a:lnTo>
                          <a:lnTo>
                            <a:pt x="1803" y="350"/>
                          </a:lnTo>
                          <a:lnTo>
                            <a:pt x="1803" y="351"/>
                          </a:lnTo>
                          <a:lnTo>
                            <a:pt x="1803" y="351"/>
                          </a:lnTo>
                          <a:lnTo>
                            <a:pt x="1804" y="357"/>
                          </a:lnTo>
                          <a:lnTo>
                            <a:pt x="1804" y="356"/>
                          </a:lnTo>
                          <a:lnTo>
                            <a:pt x="1805" y="355"/>
                          </a:lnTo>
                          <a:lnTo>
                            <a:pt x="1805" y="355"/>
                          </a:lnTo>
                          <a:lnTo>
                            <a:pt x="1806" y="354"/>
                          </a:lnTo>
                          <a:lnTo>
                            <a:pt x="1806" y="353"/>
                          </a:lnTo>
                          <a:lnTo>
                            <a:pt x="1806" y="354"/>
                          </a:lnTo>
                          <a:lnTo>
                            <a:pt x="1807" y="350"/>
                          </a:lnTo>
                          <a:lnTo>
                            <a:pt x="1807" y="352"/>
                          </a:lnTo>
                          <a:lnTo>
                            <a:pt x="1808" y="355"/>
                          </a:lnTo>
                          <a:lnTo>
                            <a:pt x="1808" y="351"/>
                          </a:lnTo>
                          <a:lnTo>
                            <a:pt x="1808" y="352"/>
                          </a:lnTo>
                          <a:lnTo>
                            <a:pt x="1809" y="348"/>
                          </a:lnTo>
                          <a:lnTo>
                            <a:pt x="1809" y="350"/>
                          </a:lnTo>
                          <a:lnTo>
                            <a:pt x="1810" y="350"/>
                          </a:lnTo>
                          <a:lnTo>
                            <a:pt x="1810" y="346"/>
                          </a:lnTo>
                          <a:lnTo>
                            <a:pt x="1811" y="347"/>
                          </a:lnTo>
                          <a:lnTo>
                            <a:pt x="1811" y="347"/>
                          </a:lnTo>
                          <a:lnTo>
                            <a:pt x="1811" y="345"/>
                          </a:lnTo>
                          <a:lnTo>
                            <a:pt x="1812" y="345"/>
                          </a:lnTo>
                          <a:lnTo>
                            <a:pt x="1812" y="346"/>
                          </a:lnTo>
                          <a:lnTo>
                            <a:pt x="1813" y="347"/>
                          </a:lnTo>
                          <a:lnTo>
                            <a:pt x="1813" y="348"/>
                          </a:lnTo>
                          <a:lnTo>
                            <a:pt x="1813" y="348"/>
                          </a:lnTo>
                          <a:lnTo>
                            <a:pt x="1814" y="348"/>
                          </a:lnTo>
                          <a:lnTo>
                            <a:pt x="1814" y="349"/>
                          </a:lnTo>
                          <a:lnTo>
                            <a:pt x="1815" y="349"/>
                          </a:lnTo>
                          <a:lnTo>
                            <a:pt x="1815" y="349"/>
                          </a:lnTo>
                          <a:lnTo>
                            <a:pt x="1816" y="349"/>
                          </a:lnTo>
                          <a:lnTo>
                            <a:pt x="1816" y="349"/>
                          </a:lnTo>
                          <a:lnTo>
                            <a:pt x="1816" y="349"/>
                          </a:lnTo>
                          <a:lnTo>
                            <a:pt x="1817" y="348"/>
                          </a:lnTo>
                          <a:lnTo>
                            <a:pt x="1817" y="349"/>
                          </a:lnTo>
                          <a:lnTo>
                            <a:pt x="1818" y="347"/>
                          </a:lnTo>
                          <a:lnTo>
                            <a:pt x="1818" y="351"/>
                          </a:lnTo>
                          <a:lnTo>
                            <a:pt x="1818" y="352"/>
                          </a:lnTo>
                          <a:lnTo>
                            <a:pt x="1819" y="351"/>
                          </a:lnTo>
                          <a:lnTo>
                            <a:pt x="1819" y="351"/>
                          </a:lnTo>
                          <a:lnTo>
                            <a:pt x="1820" y="345"/>
                          </a:lnTo>
                          <a:lnTo>
                            <a:pt x="1820" y="343"/>
                          </a:lnTo>
                          <a:lnTo>
                            <a:pt x="1821" y="342"/>
                          </a:lnTo>
                          <a:lnTo>
                            <a:pt x="1821" y="343"/>
                          </a:lnTo>
                          <a:lnTo>
                            <a:pt x="1821" y="341"/>
                          </a:lnTo>
                          <a:lnTo>
                            <a:pt x="1822" y="342"/>
                          </a:lnTo>
                          <a:lnTo>
                            <a:pt x="1822" y="341"/>
                          </a:lnTo>
                          <a:lnTo>
                            <a:pt x="1823" y="342"/>
                          </a:lnTo>
                          <a:lnTo>
                            <a:pt x="1823" y="344"/>
                          </a:lnTo>
                          <a:lnTo>
                            <a:pt x="1823" y="341"/>
                          </a:lnTo>
                          <a:lnTo>
                            <a:pt x="1824" y="343"/>
                          </a:lnTo>
                          <a:lnTo>
                            <a:pt x="1824" y="341"/>
                          </a:lnTo>
                          <a:lnTo>
                            <a:pt x="1825" y="340"/>
                          </a:lnTo>
                          <a:lnTo>
                            <a:pt x="1825" y="340"/>
                          </a:lnTo>
                          <a:lnTo>
                            <a:pt x="1826" y="335"/>
                          </a:lnTo>
                          <a:lnTo>
                            <a:pt x="1826" y="339"/>
                          </a:lnTo>
                          <a:lnTo>
                            <a:pt x="1826" y="339"/>
                          </a:lnTo>
                          <a:lnTo>
                            <a:pt x="1827" y="337"/>
                          </a:lnTo>
                          <a:lnTo>
                            <a:pt x="1827" y="340"/>
                          </a:lnTo>
                          <a:lnTo>
                            <a:pt x="1828" y="340"/>
                          </a:lnTo>
                          <a:lnTo>
                            <a:pt x="1828" y="342"/>
                          </a:lnTo>
                          <a:lnTo>
                            <a:pt x="1828" y="344"/>
                          </a:lnTo>
                          <a:lnTo>
                            <a:pt x="1829" y="342"/>
                          </a:lnTo>
                          <a:lnTo>
                            <a:pt x="1829" y="340"/>
                          </a:lnTo>
                          <a:lnTo>
                            <a:pt x="1830" y="343"/>
                          </a:lnTo>
                          <a:lnTo>
                            <a:pt x="1830" y="345"/>
                          </a:lnTo>
                          <a:lnTo>
                            <a:pt x="1831" y="344"/>
                          </a:lnTo>
                          <a:lnTo>
                            <a:pt x="1831" y="345"/>
                          </a:lnTo>
                          <a:lnTo>
                            <a:pt x="1831" y="346"/>
                          </a:lnTo>
                          <a:lnTo>
                            <a:pt x="1832" y="348"/>
                          </a:lnTo>
                          <a:lnTo>
                            <a:pt x="1832" y="345"/>
                          </a:lnTo>
                          <a:lnTo>
                            <a:pt x="1833" y="345"/>
                          </a:lnTo>
                          <a:lnTo>
                            <a:pt x="1833" y="340"/>
                          </a:lnTo>
                          <a:lnTo>
                            <a:pt x="1833" y="342"/>
                          </a:lnTo>
                          <a:lnTo>
                            <a:pt x="1834" y="344"/>
                          </a:lnTo>
                          <a:lnTo>
                            <a:pt x="1834" y="343"/>
                          </a:lnTo>
                          <a:lnTo>
                            <a:pt x="1835" y="341"/>
                          </a:lnTo>
                          <a:lnTo>
                            <a:pt x="1835" y="343"/>
                          </a:lnTo>
                          <a:lnTo>
                            <a:pt x="1836" y="342"/>
                          </a:lnTo>
                          <a:lnTo>
                            <a:pt x="1836" y="341"/>
                          </a:lnTo>
                          <a:lnTo>
                            <a:pt x="1836" y="337"/>
                          </a:lnTo>
                          <a:lnTo>
                            <a:pt x="1837" y="340"/>
                          </a:lnTo>
                          <a:lnTo>
                            <a:pt x="1837" y="338"/>
                          </a:lnTo>
                          <a:lnTo>
                            <a:pt x="1838" y="336"/>
                          </a:lnTo>
                          <a:lnTo>
                            <a:pt x="1838" y="335"/>
                          </a:lnTo>
                          <a:lnTo>
                            <a:pt x="1838" y="334"/>
                          </a:lnTo>
                          <a:lnTo>
                            <a:pt x="1839" y="332"/>
                          </a:lnTo>
                          <a:lnTo>
                            <a:pt x="1839" y="335"/>
                          </a:lnTo>
                          <a:lnTo>
                            <a:pt x="1840" y="332"/>
                          </a:lnTo>
                          <a:lnTo>
                            <a:pt x="1840" y="332"/>
                          </a:lnTo>
                          <a:lnTo>
                            <a:pt x="1841" y="333"/>
                          </a:lnTo>
                          <a:lnTo>
                            <a:pt x="1841" y="334"/>
                          </a:lnTo>
                          <a:lnTo>
                            <a:pt x="1841" y="336"/>
                          </a:lnTo>
                          <a:lnTo>
                            <a:pt x="1842" y="337"/>
                          </a:lnTo>
                          <a:lnTo>
                            <a:pt x="1842" y="335"/>
                          </a:lnTo>
                          <a:lnTo>
                            <a:pt x="1843" y="333"/>
                          </a:lnTo>
                          <a:lnTo>
                            <a:pt x="1843" y="336"/>
                          </a:lnTo>
                          <a:lnTo>
                            <a:pt x="1843" y="337"/>
                          </a:lnTo>
                          <a:lnTo>
                            <a:pt x="1844" y="339"/>
                          </a:lnTo>
                          <a:lnTo>
                            <a:pt x="1844" y="340"/>
                          </a:lnTo>
                          <a:lnTo>
                            <a:pt x="1845" y="337"/>
                          </a:lnTo>
                          <a:lnTo>
                            <a:pt x="1845" y="338"/>
                          </a:lnTo>
                          <a:lnTo>
                            <a:pt x="1846" y="341"/>
                          </a:lnTo>
                          <a:lnTo>
                            <a:pt x="1846" y="341"/>
                          </a:lnTo>
                          <a:lnTo>
                            <a:pt x="1846" y="338"/>
                          </a:lnTo>
                          <a:lnTo>
                            <a:pt x="1847" y="340"/>
                          </a:lnTo>
                          <a:lnTo>
                            <a:pt x="1847" y="338"/>
                          </a:lnTo>
                          <a:lnTo>
                            <a:pt x="1848" y="337"/>
                          </a:lnTo>
                          <a:lnTo>
                            <a:pt x="1848" y="332"/>
                          </a:lnTo>
                          <a:lnTo>
                            <a:pt x="1848" y="335"/>
                          </a:lnTo>
                          <a:lnTo>
                            <a:pt x="1849" y="334"/>
                          </a:lnTo>
                          <a:lnTo>
                            <a:pt x="1849" y="332"/>
                          </a:lnTo>
                          <a:lnTo>
                            <a:pt x="1850" y="330"/>
                          </a:lnTo>
                          <a:lnTo>
                            <a:pt x="1850" y="332"/>
                          </a:lnTo>
                          <a:lnTo>
                            <a:pt x="1851" y="332"/>
                          </a:lnTo>
                          <a:lnTo>
                            <a:pt x="1851" y="333"/>
                          </a:lnTo>
                          <a:lnTo>
                            <a:pt x="1851" y="333"/>
                          </a:lnTo>
                          <a:lnTo>
                            <a:pt x="1852" y="325"/>
                          </a:lnTo>
                          <a:lnTo>
                            <a:pt x="1852" y="327"/>
                          </a:lnTo>
                          <a:lnTo>
                            <a:pt x="1853" y="327"/>
                          </a:lnTo>
                          <a:lnTo>
                            <a:pt x="1853" y="328"/>
                          </a:lnTo>
                          <a:lnTo>
                            <a:pt x="1853" y="326"/>
                          </a:lnTo>
                          <a:lnTo>
                            <a:pt x="1854" y="328"/>
                          </a:lnTo>
                          <a:lnTo>
                            <a:pt x="1854" y="326"/>
                          </a:lnTo>
                          <a:lnTo>
                            <a:pt x="1855" y="327"/>
                          </a:lnTo>
                          <a:lnTo>
                            <a:pt x="1855" y="332"/>
                          </a:lnTo>
                          <a:lnTo>
                            <a:pt x="1856" y="330"/>
                          </a:lnTo>
                          <a:lnTo>
                            <a:pt x="1856" y="336"/>
                          </a:lnTo>
                          <a:lnTo>
                            <a:pt x="1856" y="336"/>
                          </a:lnTo>
                          <a:lnTo>
                            <a:pt x="1857" y="336"/>
                          </a:lnTo>
                          <a:lnTo>
                            <a:pt x="1857" y="340"/>
                          </a:lnTo>
                          <a:lnTo>
                            <a:pt x="1858" y="341"/>
                          </a:lnTo>
                          <a:lnTo>
                            <a:pt x="1858" y="339"/>
                          </a:lnTo>
                          <a:lnTo>
                            <a:pt x="1858" y="339"/>
                          </a:lnTo>
                          <a:lnTo>
                            <a:pt x="1859" y="338"/>
                          </a:lnTo>
                          <a:lnTo>
                            <a:pt x="1859" y="341"/>
                          </a:lnTo>
                          <a:lnTo>
                            <a:pt x="1860" y="341"/>
                          </a:lnTo>
                          <a:lnTo>
                            <a:pt x="1860" y="339"/>
                          </a:lnTo>
                          <a:lnTo>
                            <a:pt x="1861" y="341"/>
                          </a:lnTo>
                          <a:lnTo>
                            <a:pt x="1861" y="339"/>
                          </a:lnTo>
                          <a:lnTo>
                            <a:pt x="1861" y="338"/>
                          </a:lnTo>
                          <a:lnTo>
                            <a:pt x="1862" y="339"/>
                          </a:lnTo>
                          <a:lnTo>
                            <a:pt x="1862" y="338"/>
                          </a:lnTo>
                          <a:lnTo>
                            <a:pt x="1863" y="339"/>
                          </a:lnTo>
                          <a:lnTo>
                            <a:pt x="1863" y="336"/>
                          </a:lnTo>
                          <a:lnTo>
                            <a:pt x="1863" y="338"/>
                          </a:lnTo>
                          <a:lnTo>
                            <a:pt x="1864" y="340"/>
                          </a:lnTo>
                          <a:lnTo>
                            <a:pt x="1864" y="339"/>
                          </a:lnTo>
                          <a:lnTo>
                            <a:pt x="1865" y="337"/>
                          </a:lnTo>
                          <a:lnTo>
                            <a:pt x="1865" y="338"/>
                          </a:lnTo>
                          <a:lnTo>
                            <a:pt x="1866" y="335"/>
                          </a:lnTo>
                          <a:lnTo>
                            <a:pt x="1866" y="338"/>
                          </a:lnTo>
                          <a:lnTo>
                            <a:pt x="1866" y="336"/>
                          </a:lnTo>
                          <a:lnTo>
                            <a:pt x="1867" y="337"/>
                          </a:lnTo>
                          <a:lnTo>
                            <a:pt x="1867" y="337"/>
                          </a:lnTo>
                          <a:lnTo>
                            <a:pt x="1868" y="337"/>
                          </a:lnTo>
                          <a:lnTo>
                            <a:pt x="1868" y="338"/>
                          </a:lnTo>
                          <a:lnTo>
                            <a:pt x="1868" y="339"/>
                          </a:lnTo>
                          <a:lnTo>
                            <a:pt x="1869" y="338"/>
                          </a:lnTo>
                          <a:lnTo>
                            <a:pt x="1869" y="340"/>
                          </a:lnTo>
                          <a:lnTo>
                            <a:pt x="1870" y="341"/>
                          </a:lnTo>
                          <a:lnTo>
                            <a:pt x="1870" y="341"/>
                          </a:lnTo>
                          <a:lnTo>
                            <a:pt x="1871" y="339"/>
                          </a:lnTo>
                          <a:lnTo>
                            <a:pt x="1871" y="342"/>
                          </a:lnTo>
                          <a:lnTo>
                            <a:pt x="1871" y="347"/>
                          </a:lnTo>
                          <a:lnTo>
                            <a:pt x="1872" y="342"/>
                          </a:lnTo>
                          <a:lnTo>
                            <a:pt x="1872" y="344"/>
                          </a:lnTo>
                          <a:lnTo>
                            <a:pt x="1873" y="341"/>
                          </a:lnTo>
                          <a:lnTo>
                            <a:pt x="1873" y="342"/>
                          </a:lnTo>
                          <a:lnTo>
                            <a:pt x="1873" y="344"/>
                          </a:lnTo>
                          <a:lnTo>
                            <a:pt x="1874" y="342"/>
                          </a:lnTo>
                          <a:lnTo>
                            <a:pt x="1874" y="345"/>
                          </a:lnTo>
                          <a:lnTo>
                            <a:pt x="1875" y="344"/>
                          </a:lnTo>
                          <a:lnTo>
                            <a:pt x="1875" y="347"/>
                          </a:lnTo>
                          <a:lnTo>
                            <a:pt x="1876" y="344"/>
                          </a:lnTo>
                          <a:lnTo>
                            <a:pt x="1876" y="345"/>
                          </a:lnTo>
                          <a:lnTo>
                            <a:pt x="1876" y="342"/>
                          </a:lnTo>
                          <a:lnTo>
                            <a:pt x="1877" y="340"/>
                          </a:lnTo>
                          <a:lnTo>
                            <a:pt x="1877" y="341"/>
                          </a:lnTo>
                          <a:lnTo>
                            <a:pt x="1878" y="341"/>
                          </a:lnTo>
                          <a:lnTo>
                            <a:pt x="1878" y="342"/>
                          </a:lnTo>
                          <a:lnTo>
                            <a:pt x="1878" y="337"/>
                          </a:lnTo>
                          <a:lnTo>
                            <a:pt x="1879" y="336"/>
                          </a:lnTo>
                          <a:lnTo>
                            <a:pt x="1879" y="337"/>
                          </a:lnTo>
                          <a:lnTo>
                            <a:pt x="1880" y="337"/>
                          </a:lnTo>
                          <a:lnTo>
                            <a:pt x="1880" y="339"/>
                          </a:lnTo>
                          <a:lnTo>
                            <a:pt x="1881" y="340"/>
                          </a:lnTo>
                          <a:lnTo>
                            <a:pt x="1881" y="342"/>
                          </a:lnTo>
                          <a:lnTo>
                            <a:pt x="1881" y="339"/>
                          </a:lnTo>
                          <a:lnTo>
                            <a:pt x="1882" y="340"/>
                          </a:lnTo>
                          <a:lnTo>
                            <a:pt x="1882" y="341"/>
                          </a:lnTo>
                          <a:lnTo>
                            <a:pt x="1883" y="347"/>
                          </a:lnTo>
                          <a:lnTo>
                            <a:pt x="1883" y="346"/>
                          </a:lnTo>
                          <a:lnTo>
                            <a:pt x="1883" y="342"/>
                          </a:lnTo>
                          <a:lnTo>
                            <a:pt x="1884" y="345"/>
                          </a:lnTo>
                          <a:lnTo>
                            <a:pt x="1884" y="345"/>
                          </a:lnTo>
                          <a:lnTo>
                            <a:pt x="1885" y="341"/>
                          </a:lnTo>
                          <a:lnTo>
                            <a:pt x="1885" y="339"/>
                          </a:lnTo>
                          <a:lnTo>
                            <a:pt x="1886" y="342"/>
                          </a:lnTo>
                          <a:lnTo>
                            <a:pt x="1886" y="343"/>
                          </a:lnTo>
                          <a:lnTo>
                            <a:pt x="1886" y="343"/>
                          </a:lnTo>
                          <a:lnTo>
                            <a:pt x="1887" y="344"/>
                          </a:lnTo>
                          <a:lnTo>
                            <a:pt x="1887" y="343"/>
                          </a:lnTo>
                          <a:lnTo>
                            <a:pt x="1888" y="344"/>
                          </a:lnTo>
                          <a:lnTo>
                            <a:pt x="1888" y="346"/>
                          </a:lnTo>
                          <a:lnTo>
                            <a:pt x="1888" y="343"/>
                          </a:lnTo>
                          <a:lnTo>
                            <a:pt x="1889" y="342"/>
                          </a:lnTo>
                          <a:lnTo>
                            <a:pt x="1889" y="342"/>
                          </a:lnTo>
                          <a:lnTo>
                            <a:pt x="1890" y="342"/>
                          </a:lnTo>
                          <a:lnTo>
                            <a:pt x="1890" y="343"/>
                          </a:lnTo>
                          <a:lnTo>
                            <a:pt x="1891" y="342"/>
                          </a:lnTo>
                          <a:lnTo>
                            <a:pt x="1891" y="341"/>
                          </a:lnTo>
                          <a:lnTo>
                            <a:pt x="1891" y="341"/>
                          </a:lnTo>
                          <a:lnTo>
                            <a:pt x="1892" y="341"/>
                          </a:lnTo>
                          <a:lnTo>
                            <a:pt x="1892" y="339"/>
                          </a:lnTo>
                          <a:lnTo>
                            <a:pt x="1893" y="339"/>
                          </a:lnTo>
                          <a:lnTo>
                            <a:pt x="1893" y="340"/>
                          </a:lnTo>
                          <a:lnTo>
                            <a:pt x="1893" y="339"/>
                          </a:lnTo>
                          <a:lnTo>
                            <a:pt x="1894" y="339"/>
                          </a:lnTo>
                          <a:lnTo>
                            <a:pt x="1894" y="340"/>
                          </a:lnTo>
                          <a:lnTo>
                            <a:pt x="1895" y="344"/>
                          </a:lnTo>
                          <a:lnTo>
                            <a:pt x="1895" y="342"/>
                          </a:lnTo>
                          <a:lnTo>
                            <a:pt x="1896" y="339"/>
                          </a:lnTo>
                          <a:lnTo>
                            <a:pt x="1896" y="338"/>
                          </a:lnTo>
                          <a:lnTo>
                            <a:pt x="1896" y="337"/>
                          </a:lnTo>
                          <a:lnTo>
                            <a:pt x="1897" y="343"/>
                          </a:lnTo>
                          <a:lnTo>
                            <a:pt x="1897" y="345"/>
                          </a:lnTo>
                          <a:lnTo>
                            <a:pt x="1898" y="344"/>
                          </a:lnTo>
                          <a:lnTo>
                            <a:pt x="1898" y="343"/>
                          </a:lnTo>
                          <a:lnTo>
                            <a:pt x="1898" y="346"/>
                          </a:lnTo>
                          <a:lnTo>
                            <a:pt x="1899" y="347"/>
                          </a:lnTo>
                          <a:lnTo>
                            <a:pt x="1899" y="347"/>
                          </a:lnTo>
                          <a:lnTo>
                            <a:pt x="1900" y="349"/>
                          </a:lnTo>
                          <a:lnTo>
                            <a:pt x="1900" y="345"/>
                          </a:lnTo>
                          <a:lnTo>
                            <a:pt x="1901" y="347"/>
                          </a:lnTo>
                          <a:lnTo>
                            <a:pt x="1901" y="348"/>
                          </a:lnTo>
                          <a:lnTo>
                            <a:pt x="1901" y="348"/>
                          </a:lnTo>
                          <a:lnTo>
                            <a:pt x="1902" y="349"/>
                          </a:lnTo>
                          <a:lnTo>
                            <a:pt x="1902" y="344"/>
                          </a:lnTo>
                          <a:lnTo>
                            <a:pt x="1903" y="348"/>
                          </a:lnTo>
                          <a:lnTo>
                            <a:pt x="1903" y="346"/>
                          </a:lnTo>
                          <a:lnTo>
                            <a:pt x="1903" y="348"/>
                          </a:lnTo>
                          <a:lnTo>
                            <a:pt x="1904" y="349"/>
                          </a:lnTo>
                          <a:lnTo>
                            <a:pt x="1904" y="350"/>
                          </a:lnTo>
                          <a:lnTo>
                            <a:pt x="1905" y="346"/>
                          </a:lnTo>
                          <a:lnTo>
                            <a:pt x="1905" y="345"/>
                          </a:lnTo>
                          <a:lnTo>
                            <a:pt x="1906" y="346"/>
                          </a:lnTo>
                          <a:lnTo>
                            <a:pt x="1906" y="345"/>
                          </a:lnTo>
                          <a:lnTo>
                            <a:pt x="1906" y="345"/>
                          </a:lnTo>
                          <a:lnTo>
                            <a:pt x="1907" y="344"/>
                          </a:lnTo>
                          <a:lnTo>
                            <a:pt x="1907" y="341"/>
                          </a:lnTo>
                          <a:lnTo>
                            <a:pt x="1908" y="343"/>
                          </a:lnTo>
                          <a:lnTo>
                            <a:pt x="1908" y="345"/>
                          </a:lnTo>
                          <a:lnTo>
                            <a:pt x="1908" y="346"/>
                          </a:lnTo>
                          <a:lnTo>
                            <a:pt x="1909" y="351"/>
                          </a:lnTo>
                          <a:lnTo>
                            <a:pt x="1909" y="350"/>
                          </a:lnTo>
                          <a:lnTo>
                            <a:pt x="1910" y="348"/>
                          </a:lnTo>
                          <a:lnTo>
                            <a:pt x="1910" y="346"/>
                          </a:lnTo>
                          <a:lnTo>
                            <a:pt x="1911" y="346"/>
                          </a:lnTo>
                          <a:lnTo>
                            <a:pt x="1911" y="345"/>
                          </a:lnTo>
                          <a:lnTo>
                            <a:pt x="1911" y="347"/>
                          </a:lnTo>
                          <a:lnTo>
                            <a:pt x="1912" y="347"/>
                          </a:lnTo>
                          <a:lnTo>
                            <a:pt x="1912" y="348"/>
                          </a:lnTo>
                          <a:lnTo>
                            <a:pt x="1913" y="349"/>
                          </a:lnTo>
                          <a:lnTo>
                            <a:pt x="1913" y="351"/>
                          </a:lnTo>
                          <a:lnTo>
                            <a:pt x="1913" y="352"/>
                          </a:lnTo>
                          <a:lnTo>
                            <a:pt x="1914" y="352"/>
                          </a:lnTo>
                          <a:lnTo>
                            <a:pt x="1914" y="354"/>
                          </a:lnTo>
                          <a:lnTo>
                            <a:pt x="1915" y="352"/>
                          </a:lnTo>
                          <a:lnTo>
                            <a:pt x="1915" y="350"/>
                          </a:lnTo>
                          <a:lnTo>
                            <a:pt x="1916" y="351"/>
                          </a:lnTo>
                          <a:lnTo>
                            <a:pt x="1916" y="350"/>
                          </a:lnTo>
                          <a:lnTo>
                            <a:pt x="1916" y="351"/>
                          </a:lnTo>
                          <a:lnTo>
                            <a:pt x="1917" y="348"/>
                          </a:lnTo>
                          <a:lnTo>
                            <a:pt x="1917" y="350"/>
                          </a:lnTo>
                          <a:lnTo>
                            <a:pt x="1918" y="351"/>
                          </a:lnTo>
                          <a:lnTo>
                            <a:pt x="1918" y="352"/>
                          </a:lnTo>
                          <a:lnTo>
                            <a:pt x="1918" y="348"/>
                          </a:lnTo>
                          <a:lnTo>
                            <a:pt x="1919" y="347"/>
                          </a:lnTo>
                          <a:lnTo>
                            <a:pt x="1919" y="348"/>
                          </a:lnTo>
                          <a:lnTo>
                            <a:pt x="1920" y="346"/>
                          </a:lnTo>
                          <a:lnTo>
                            <a:pt x="1920" y="341"/>
                          </a:lnTo>
                          <a:lnTo>
                            <a:pt x="1921" y="343"/>
                          </a:lnTo>
                          <a:lnTo>
                            <a:pt x="1921" y="339"/>
                          </a:lnTo>
                          <a:lnTo>
                            <a:pt x="1921" y="344"/>
                          </a:lnTo>
                          <a:lnTo>
                            <a:pt x="1922" y="346"/>
                          </a:lnTo>
                          <a:lnTo>
                            <a:pt x="1922" y="345"/>
                          </a:lnTo>
                          <a:lnTo>
                            <a:pt x="1923" y="345"/>
                          </a:lnTo>
                          <a:lnTo>
                            <a:pt x="1923" y="344"/>
                          </a:lnTo>
                          <a:lnTo>
                            <a:pt x="1923" y="345"/>
                          </a:lnTo>
                          <a:lnTo>
                            <a:pt x="1924" y="344"/>
                          </a:lnTo>
                          <a:lnTo>
                            <a:pt x="1924" y="345"/>
                          </a:lnTo>
                          <a:lnTo>
                            <a:pt x="1925" y="346"/>
                          </a:lnTo>
                          <a:lnTo>
                            <a:pt x="1925" y="347"/>
                          </a:lnTo>
                          <a:lnTo>
                            <a:pt x="1926" y="347"/>
                          </a:lnTo>
                          <a:lnTo>
                            <a:pt x="1926" y="346"/>
                          </a:lnTo>
                          <a:lnTo>
                            <a:pt x="1926" y="343"/>
                          </a:lnTo>
                          <a:lnTo>
                            <a:pt x="1927" y="345"/>
                          </a:lnTo>
                          <a:lnTo>
                            <a:pt x="1927" y="346"/>
                          </a:lnTo>
                          <a:lnTo>
                            <a:pt x="1928" y="349"/>
                          </a:lnTo>
                          <a:lnTo>
                            <a:pt x="1928" y="350"/>
                          </a:lnTo>
                          <a:lnTo>
                            <a:pt x="1928" y="349"/>
                          </a:lnTo>
                          <a:lnTo>
                            <a:pt x="1929" y="350"/>
                          </a:lnTo>
                          <a:lnTo>
                            <a:pt x="1929" y="348"/>
                          </a:lnTo>
                          <a:lnTo>
                            <a:pt x="1930" y="348"/>
                          </a:lnTo>
                          <a:lnTo>
                            <a:pt x="1930" y="348"/>
                          </a:lnTo>
                          <a:lnTo>
                            <a:pt x="1931" y="348"/>
                          </a:lnTo>
                          <a:lnTo>
                            <a:pt x="1931" y="350"/>
                          </a:lnTo>
                          <a:lnTo>
                            <a:pt x="1931" y="344"/>
                          </a:lnTo>
                          <a:lnTo>
                            <a:pt x="1932" y="348"/>
                          </a:lnTo>
                          <a:lnTo>
                            <a:pt x="1932" y="348"/>
                          </a:lnTo>
                          <a:lnTo>
                            <a:pt x="1933" y="347"/>
                          </a:lnTo>
                          <a:lnTo>
                            <a:pt x="1933" y="346"/>
                          </a:lnTo>
                          <a:lnTo>
                            <a:pt x="1933" y="342"/>
                          </a:lnTo>
                          <a:lnTo>
                            <a:pt x="1934" y="341"/>
                          </a:lnTo>
                          <a:lnTo>
                            <a:pt x="1934" y="341"/>
                          </a:lnTo>
                          <a:lnTo>
                            <a:pt x="1935" y="339"/>
                          </a:lnTo>
                          <a:lnTo>
                            <a:pt x="1935" y="341"/>
                          </a:lnTo>
                          <a:lnTo>
                            <a:pt x="1936" y="341"/>
                          </a:lnTo>
                          <a:lnTo>
                            <a:pt x="1936" y="337"/>
                          </a:lnTo>
                          <a:lnTo>
                            <a:pt x="1936" y="337"/>
                          </a:lnTo>
                          <a:lnTo>
                            <a:pt x="1937" y="340"/>
                          </a:lnTo>
                          <a:lnTo>
                            <a:pt x="1937" y="339"/>
                          </a:lnTo>
                          <a:lnTo>
                            <a:pt x="1938" y="340"/>
                          </a:lnTo>
                          <a:lnTo>
                            <a:pt x="1938" y="339"/>
                          </a:lnTo>
                          <a:lnTo>
                            <a:pt x="1938" y="344"/>
                          </a:lnTo>
                          <a:lnTo>
                            <a:pt x="1939" y="343"/>
                          </a:lnTo>
                          <a:lnTo>
                            <a:pt x="1939" y="343"/>
                          </a:lnTo>
                          <a:lnTo>
                            <a:pt x="1940" y="345"/>
                          </a:lnTo>
                          <a:lnTo>
                            <a:pt x="1940" y="345"/>
                          </a:lnTo>
                          <a:lnTo>
                            <a:pt x="1941" y="345"/>
                          </a:lnTo>
                          <a:lnTo>
                            <a:pt x="1941" y="348"/>
                          </a:lnTo>
                          <a:lnTo>
                            <a:pt x="1941" y="346"/>
                          </a:lnTo>
                          <a:lnTo>
                            <a:pt x="1942" y="346"/>
                          </a:lnTo>
                          <a:lnTo>
                            <a:pt x="1942" y="346"/>
                          </a:lnTo>
                          <a:lnTo>
                            <a:pt x="1943" y="348"/>
                          </a:lnTo>
                          <a:lnTo>
                            <a:pt x="1943" y="347"/>
                          </a:lnTo>
                          <a:lnTo>
                            <a:pt x="1943" y="345"/>
                          </a:lnTo>
                          <a:lnTo>
                            <a:pt x="1944" y="345"/>
                          </a:lnTo>
                          <a:lnTo>
                            <a:pt x="1944" y="348"/>
                          </a:lnTo>
                          <a:lnTo>
                            <a:pt x="1945" y="347"/>
                          </a:lnTo>
                          <a:lnTo>
                            <a:pt x="1945" y="346"/>
                          </a:lnTo>
                          <a:lnTo>
                            <a:pt x="1946" y="347"/>
                          </a:lnTo>
                          <a:lnTo>
                            <a:pt x="1946" y="344"/>
                          </a:lnTo>
                          <a:lnTo>
                            <a:pt x="1946" y="345"/>
                          </a:lnTo>
                          <a:lnTo>
                            <a:pt x="1947" y="344"/>
                          </a:lnTo>
                          <a:lnTo>
                            <a:pt x="1947" y="343"/>
                          </a:lnTo>
                          <a:lnTo>
                            <a:pt x="1948" y="345"/>
                          </a:lnTo>
                          <a:lnTo>
                            <a:pt x="1948" y="340"/>
                          </a:lnTo>
                          <a:lnTo>
                            <a:pt x="1948" y="338"/>
                          </a:lnTo>
                          <a:lnTo>
                            <a:pt x="1949" y="338"/>
                          </a:lnTo>
                          <a:lnTo>
                            <a:pt x="1949" y="336"/>
                          </a:lnTo>
                          <a:lnTo>
                            <a:pt x="1950" y="338"/>
                          </a:lnTo>
                          <a:lnTo>
                            <a:pt x="1950" y="337"/>
                          </a:lnTo>
                          <a:lnTo>
                            <a:pt x="1951" y="337"/>
                          </a:lnTo>
                          <a:lnTo>
                            <a:pt x="1951" y="336"/>
                          </a:lnTo>
                          <a:lnTo>
                            <a:pt x="1951" y="339"/>
                          </a:lnTo>
                          <a:lnTo>
                            <a:pt x="1952" y="340"/>
                          </a:lnTo>
                          <a:lnTo>
                            <a:pt x="1952" y="343"/>
                          </a:lnTo>
                          <a:lnTo>
                            <a:pt x="1953" y="342"/>
                          </a:lnTo>
                          <a:lnTo>
                            <a:pt x="1953" y="345"/>
                          </a:lnTo>
                          <a:lnTo>
                            <a:pt x="1953" y="346"/>
                          </a:lnTo>
                          <a:lnTo>
                            <a:pt x="1954" y="346"/>
                          </a:lnTo>
                          <a:lnTo>
                            <a:pt x="1954" y="343"/>
                          </a:lnTo>
                          <a:lnTo>
                            <a:pt x="1955" y="344"/>
                          </a:lnTo>
                          <a:lnTo>
                            <a:pt x="1955" y="346"/>
                          </a:lnTo>
                          <a:lnTo>
                            <a:pt x="1956" y="344"/>
                          </a:lnTo>
                          <a:lnTo>
                            <a:pt x="1956" y="345"/>
                          </a:lnTo>
                          <a:lnTo>
                            <a:pt x="1956" y="343"/>
                          </a:lnTo>
                          <a:lnTo>
                            <a:pt x="1957" y="342"/>
                          </a:lnTo>
                          <a:lnTo>
                            <a:pt x="1957" y="342"/>
                          </a:lnTo>
                          <a:lnTo>
                            <a:pt x="1958" y="338"/>
                          </a:lnTo>
                          <a:lnTo>
                            <a:pt x="1958" y="341"/>
                          </a:lnTo>
                          <a:lnTo>
                            <a:pt x="1958" y="341"/>
                          </a:lnTo>
                          <a:lnTo>
                            <a:pt x="1959" y="338"/>
                          </a:lnTo>
                          <a:lnTo>
                            <a:pt x="1959" y="344"/>
                          </a:lnTo>
                          <a:lnTo>
                            <a:pt x="1960" y="342"/>
                          </a:lnTo>
                          <a:lnTo>
                            <a:pt x="1960" y="343"/>
                          </a:lnTo>
                          <a:lnTo>
                            <a:pt x="1961" y="345"/>
                          </a:lnTo>
                          <a:lnTo>
                            <a:pt x="1961" y="345"/>
                          </a:lnTo>
                          <a:lnTo>
                            <a:pt x="1961" y="340"/>
                          </a:lnTo>
                          <a:lnTo>
                            <a:pt x="1962" y="340"/>
                          </a:lnTo>
                          <a:lnTo>
                            <a:pt x="1962" y="341"/>
                          </a:lnTo>
                          <a:lnTo>
                            <a:pt x="1963" y="341"/>
                          </a:lnTo>
                          <a:lnTo>
                            <a:pt x="1963" y="341"/>
                          </a:lnTo>
                          <a:lnTo>
                            <a:pt x="1963" y="344"/>
                          </a:lnTo>
                          <a:lnTo>
                            <a:pt x="1964" y="340"/>
                          </a:lnTo>
                          <a:lnTo>
                            <a:pt x="1964" y="341"/>
                          </a:lnTo>
                          <a:lnTo>
                            <a:pt x="1965" y="342"/>
                          </a:lnTo>
                          <a:lnTo>
                            <a:pt x="1965" y="338"/>
                          </a:lnTo>
                          <a:lnTo>
                            <a:pt x="1966" y="337"/>
                          </a:lnTo>
                          <a:lnTo>
                            <a:pt x="1966" y="340"/>
                          </a:lnTo>
                          <a:lnTo>
                            <a:pt x="1966" y="340"/>
                          </a:lnTo>
                          <a:lnTo>
                            <a:pt x="1967" y="340"/>
                          </a:lnTo>
                          <a:lnTo>
                            <a:pt x="1967" y="343"/>
                          </a:lnTo>
                          <a:lnTo>
                            <a:pt x="1968" y="344"/>
                          </a:lnTo>
                          <a:lnTo>
                            <a:pt x="1968" y="345"/>
                          </a:lnTo>
                          <a:lnTo>
                            <a:pt x="1968" y="340"/>
                          </a:lnTo>
                          <a:lnTo>
                            <a:pt x="1969" y="344"/>
                          </a:lnTo>
                          <a:lnTo>
                            <a:pt x="1969" y="344"/>
                          </a:lnTo>
                          <a:lnTo>
                            <a:pt x="1970" y="345"/>
                          </a:lnTo>
                          <a:lnTo>
                            <a:pt x="1970" y="343"/>
                          </a:lnTo>
                          <a:lnTo>
                            <a:pt x="1971" y="343"/>
                          </a:lnTo>
                          <a:lnTo>
                            <a:pt x="1971" y="342"/>
                          </a:lnTo>
                          <a:lnTo>
                            <a:pt x="1971" y="344"/>
                          </a:lnTo>
                          <a:lnTo>
                            <a:pt x="1972" y="345"/>
                          </a:lnTo>
                          <a:lnTo>
                            <a:pt x="1972" y="347"/>
                          </a:lnTo>
                          <a:lnTo>
                            <a:pt x="1973" y="344"/>
                          </a:lnTo>
                          <a:lnTo>
                            <a:pt x="1973" y="345"/>
                          </a:lnTo>
                          <a:lnTo>
                            <a:pt x="1973" y="343"/>
                          </a:lnTo>
                          <a:lnTo>
                            <a:pt x="1974" y="341"/>
                          </a:lnTo>
                          <a:lnTo>
                            <a:pt x="1974" y="340"/>
                          </a:lnTo>
                          <a:lnTo>
                            <a:pt x="1975" y="340"/>
                          </a:lnTo>
                          <a:lnTo>
                            <a:pt x="1975" y="341"/>
                          </a:lnTo>
                          <a:lnTo>
                            <a:pt x="1976" y="339"/>
                          </a:lnTo>
                          <a:lnTo>
                            <a:pt x="1976" y="339"/>
                          </a:lnTo>
                          <a:lnTo>
                            <a:pt x="1976" y="341"/>
                          </a:lnTo>
                          <a:lnTo>
                            <a:pt x="1977" y="340"/>
                          </a:lnTo>
                          <a:lnTo>
                            <a:pt x="1977" y="339"/>
                          </a:lnTo>
                          <a:lnTo>
                            <a:pt x="1978" y="338"/>
                          </a:lnTo>
                          <a:lnTo>
                            <a:pt x="1978" y="339"/>
                          </a:lnTo>
                          <a:lnTo>
                            <a:pt x="1978" y="336"/>
                          </a:lnTo>
                          <a:lnTo>
                            <a:pt x="1979" y="339"/>
                          </a:lnTo>
                          <a:lnTo>
                            <a:pt x="1979" y="335"/>
                          </a:lnTo>
                          <a:lnTo>
                            <a:pt x="1980" y="336"/>
                          </a:lnTo>
                          <a:lnTo>
                            <a:pt x="1980" y="338"/>
                          </a:lnTo>
                          <a:lnTo>
                            <a:pt x="1981" y="339"/>
                          </a:lnTo>
                          <a:lnTo>
                            <a:pt x="1981" y="340"/>
                          </a:lnTo>
                          <a:lnTo>
                            <a:pt x="1981" y="337"/>
                          </a:lnTo>
                          <a:lnTo>
                            <a:pt x="1982" y="338"/>
                          </a:lnTo>
                          <a:lnTo>
                            <a:pt x="1982" y="340"/>
                          </a:lnTo>
                          <a:lnTo>
                            <a:pt x="1983" y="342"/>
                          </a:lnTo>
                          <a:lnTo>
                            <a:pt x="1983" y="343"/>
                          </a:lnTo>
                          <a:lnTo>
                            <a:pt x="1983" y="343"/>
                          </a:lnTo>
                          <a:lnTo>
                            <a:pt x="1984" y="340"/>
                          </a:lnTo>
                          <a:lnTo>
                            <a:pt x="1984" y="345"/>
                          </a:lnTo>
                          <a:lnTo>
                            <a:pt x="1985" y="345"/>
                          </a:lnTo>
                          <a:lnTo>
                            <a:pt x="1985" y="342"/>
                          </a:lnTo>
                          <a:lnTo>
                            <a:pt x="1986" y="343"/>
                          </a:lnTo>
                          <a:lnTo>
                            <a:pt x="1986" y="345"/>
                          </a:lnTo>
                          <a:lnTo>
                            <a:pt x="1986" y="345"/>
                          </a:lnTo>
                          <a:lnTo>
                            <a:pt x="1987" y="343"/>
                          </a:lnTo>
                          <a:lnTo>
                            <a:pt x="1987" y="340"/>
                          </a:lnTo>
                          <a:lnTo>
                            <a:pt x="1988" y="341"/>
                          </a:lnTo>
                          <a:lnTo>
                            <a:pt x="1988" y="340"/>
                          </a:lnTo>
                          <a:lnTo>
                            <a:pt x="1988" y="343"/>
                          </a:lnTo>
                          <a:lnTo>
                            <a:pt x="1989" y="337"/>
                          </a:lnTo>
                          <a:lnTo>
                            <a:pt x="1989" y="337"/>
                          </a:lnTo>
                          <a:lnTo>
                            <a:pt x="1990" y="338"/>
                          </a:lnTo>
                          <a:lnTo>
                            <a:pt x="1990" y="339"/>
                          </a:lnTo>
                          <a:lnTo>
                            <a:pt x="1991" y="341"/>
                          </a:lnTo>
                          <a:lnTo>
                            <a:pt x="1991" y="342"/>
                          </a:lnTo>
                          <a:lnTo>
                            <a:pt x="1991" y="342"/>
                          </a:lnTo>
                          <a:lnTo>
                            <a:pt x="1992" y="341"/>
                          </a:lnTo>
                          <a:lnTo>
                            <a:pt x="1992" y="339"/>
                          </a:lnTo>
                          <a:lnTo>
                            <a:pt x="1993" y="339"/>
                          </a:lnTo>
                          <a:lnTo>
                            <a:pt x="1993" y="338"/>
                          </a:lnTo>
                          <a:lnTo>
                            <a:pt x="1993" y="339"/>
                          </a:lnTo>
                          <a:lnTo>
                            <a:pt x="1994" y="339"/>
                          </a:lnTo>
                          <a:lnTo>
                            <a:pt x="1994" y="340"/>
                          </a:lnTo>
                          <a:lnTo>
                            <a:pt x="1995" y="340"/>
                          </a:lnTo>
                          <a:lnTo>
                            <a:pt x="1995" y="343"/>
                          </a:lnTo>
                          <a:lnTo>
                            <a:pt x="1996" y="344"/>
                          </a:lnTo>
                          <a:lnTo>
                            <a:pt x="1996" y="343"/>
                          </a:lnTo>
                          <a:lnTo>
                            <a:pt x="1996" y="343"/>
                          </a:lnTo>
                          <a:lnTo>
                            <a:pt x="1997" y="344"/>
                          </a:lnTo>
                          <a:lnTo>
                            <a:pt x="1997" y="341"/>
                          </a:lnTo>
                          <a:lnTo>
                            <a:pt x="1998" y="348"/>
                          </a:lnTo>
                          <a:lnTo>
                            <a:pt x="1998" y="349"/>
                          </a:lnTo>
                          <a:lnTo>
                            <a:pt x="1998" y="349"/>
                          </a:lnTo>
                          <a:lnTo>
                            <a:pt x="1999" y="344"/>
                          </a:lnTo>
                          <a:lnTo>
                            <a:pt x="1999" y="345"/>
                          </a:lnTo>
                          <a:lnTo>
                            <a:pt x="2000" y="350"/>
                          </a:lnTo>
                          <a:lnTo>
                            <a:pt x="2000" y="346"/>
                          </a:lnTo>
                          <a:lnTo>
                            <a:pt x="2001" y="345"/>
                          </a:lnTo>
                          <a:lnTo>
                            <a:pt x="2001" y="343"/>
                          </a:lnTo>
                          <a:lnTo>
                            <a:pt x="2001" y="342"/>
                          </a:lnTo>
                          <a:lnTo>
                            <a:pt x="2002" y="347"/>
                          </a:lnTo>
                          <a:lnTo>
                            <a:pt x="2002" y="344"/>
                          </a:lnTo>
                          <a:lnTo>
                            <a:pt x="2003" y="343"/>
                          </a:lnTo>
                          <a:lnTo>
                            <a:pt x="2003" y="343"/>
                          </a:lnTo>
                          <a:lnTo>
                            <a:pt x="2003" y="342"/>
                          </a:lnTo>
                          <a:lnTo>
                            <a:pt x="2004" y="339"/>
                          </a:lnTo>
                          <a:lnTo>
                            <a:pt x="2004" y="339"/>
                          </a:lnTo>
                          <a:lnTo>
                            <a:pt x="2005" y="339"/>
                          </a:lnTo>
                          <a:lnTo>
                            <a:pt x="2005" y="342"/>
                          </a:lnTo>
                          <a:lnTo>
                            <a:pt x="2006" y="340"/>
                          </a:lnTo>
                          <a:lnTo>
                            <a:pt x="2006" y="339"/>
                          </a:lnTo>
                          <a:lnTo>
                            <a:pt x="2006" y="336"/>
                          </a:lnTo>
                          <a:lnTo>
                            <a:pt x="2007" y="340"/>
                          </a:lnTo>
                          <a:lnTo>
                            <a:pt x="2007" y="337"/>
                          </a:lnTo>
                          <a:lnTo>
                            <a:pt x="2008" y="339"/>
                          </a:lnTo>
                          <a:lnTo>
                            <a:pt x="2008" y="340"/>
                          </a:lnTo>
                          <a:lnTo>
                            <a:pt x="2008" y="340"/>
                          </a:lnTo>
                          <a:lnTo>
                            <a:pt x="2009" y="342"/>
                          </a:lnTo>
                          <a:lnTo>
                            <a:pt x="2009" y="342"/>
                          </a:lnTo>
                          <a:lnTo>
                            <a:pt x="2010" y="343"/>
                          </a:lnTo>
                          <a:lnTo>
                            <a:pt x="2010" y="343"/>
                          </a:lnTo>
                          <a:lnTo>
                            <a:pt x="2011" y="344"/>
                          </a:lnTo>
                          <a:lnTo>
                            <a:pt x="2011" y="344"/>
                          </a:lnTo>
                          <a:lnTo>
                            <a:pt x="2011" y="344"/>
                          </a:lnTo>
                          <a:lnTo>
                            <a:pt x="2012" y="345"/>
                          </a:lnTo>
                          <a:lnTo>
                            <a:pt x="2012" y="346"/>
                          </a:lnTo>
                          <a:lnTo>
                            <a:pt x="2013" y="346"/>
                          </a:lnTo>
                          <a:lnTo>
                            <a:pt x="2013" y="345"/>
                          </a:lnTo>
                          <a:lnTo>
                            <a:pt x="2013" y="344"/>
                          </a:lnTo>
                          <a:lnTo>
                            <a:pt x="2014" y="344"/>
                          </a:lnTo>
                          <a:lnTo>
                            <a:pt x="2014" y="344"/>
                          </a:lnTo>
                          <a:lnTo>
                            <a:pt x="2015" y="344"/>
                          </a:lnTo>
                          <a:lnTo>
                            <a:pt x="2015" y="343"/>
                          </a:lnTo>
                          <a:lnTo>
                            <a:pt x="2016" y="345"/>
                          </a:lnTo>
                          <a:lnTo>
                            <a:pt x="2016" y="342"/>
                          </a:lnTo>
                          <a:lnTo>
                            <a:pt x="2016" y="340"/>
                          </a:lnTo>
                          <a:lnTo>
                            <a:pt x="2017" y="345"/>
                          </a:lnTo>
                          <a:lnTo>
                            <a:pt x="2017" y="340"/>
                          </a:lnTo>
                          <a:lnTo>
                            <a:pt x="2018" y="342"/>
                          </a:lnTo>
                          <a:lnTo>
                            <a:pt x="2018" y="342"/>
                          </a:lnTo>
                          <a:lnTo>
                            <a:pt x="2018" y="341"/>
                          </a:lnTo>
                          <a:lnTo>
                            <a:pt x="2019" y="339"/>
                          </a:lnTo>
                          <a:lnTo>
                            <a:pt x="2019" y="342"/>
                          </a:lnTo>
                          <a:lnTo>
                            <a:pt x="2020" y="340"/>
                          </a:lnTo>
                          <a:lnTo>
                            <a:pt x="2020" y="340"/>
                          </a:lnTo>
                          <a:lnTo>
                            <a:pt x="2021" y="336"/>
                          </a:lnTo>
                          <a:lnTo>
                            <a:pt x="2021" y="339"/>
                          </a:lnTo>
                          <a:lnTo>
                            <a:pt x="2021" y="339"/>
                          </a:lnTo>
                          <a:lnTo>
                            <a:pt x="2022" y="340"/>
                          </a:lnTo>
                          <a:lnTo>
                            <a:pt x="2022" y="339"/>
                          </a:lnTo>
                          <a:lnTo>
                            <a:pt x="2023" y="339"/>
                          </a:lnTo>
                          <a:lnTo>
                            <a:pt x="2023" y="340"/>
                          </a:lnTo>
                          <a:lnTo>
                            <a:pt x="2023" y="337"/>
                          </a:lnTo>
                          <a:lnTo>
                            <a:pt x="2024" y="340"/>
                          </a:lnTo>
                          <a:lnTo>
                            <a:pt x="2024" y="340"/>
                          </a:lnTo>
                          <a:lnTo>
                            <a:pt x="2025" y="339"/>
                          </a:lnTo>
                          <a:lnTo>
                            <a:pt x="2025" y="337"/>
                          </a:lnTo>
                          <a:lnTo>
                            <a:pt x="2026" y="340"/>
                          </a:lnTo>
                          <a:lnTo>
                            <a:pt x="2026" y="345"/>
                          </a:lnTo>
                          <a:lnTo>
                            <a:pt x="2026" y="345"/>
                          </a:lnTo>
                          <a:lnTo>
                            <a:pt x="2027" y="344"/>
                          </a:lnTo>
                          <a:lnTo>
                            <a:pt x="2027" y="344"/>
                          </a:lnTo>
                          <a:lnTo>
                            <a:pt x="2028" y="342"/>
                          </a:lnTo>
                          <a:lnTo>
                            <a:pt x="2028" y="342"/>
                          </a:lnTo>
                          <a:lnTo>
                            <a:pt x="2028" y="344"/>
                          </a:lnTo>
                          <a:lnTo>
                            <a:pt x="2029" y="344"/>
                          </a:lnTo>
                          <a:lnTo>
                            <a:pt x="2029" y="340"/>
                          </a:lnTo>
                          <a:lnTo>
                            <a:pt x="2030" y="338"/>
                          </a:lnTo>
                          <a:lnTo>
                            <a:pt x="2030" y="337"/>
                          </a:lnTo>
                          <a:lnTo>
                            <a:pt x="2031" y="335"/>
                          </a:lnTo>
                          <a:lnTo>
                            <a:pt x="2031" y="335"/>
                          </a:lnTo>
                          <a:lnTo>
                            <a:pt x="2031" y="336"/>
                          </a:lnTo>
                          <a:lnTo>
                            <a:pt x="2032" y="334"/>
                          </a:lnTo>
                          <a:lnTo>
                            <a:pt x="2032" y="333"/>
                          </a:lnTo>
                          <a:lnTo>
                            <a:pt x="2033" y="335"/>
                          </a:lnTo>
                          <a:lnTo>
                            <a:pt x="2033" y="333"/>
                          </a:lnTo>
                          <a:lnTo>
                            <a:pt x="2033" y="334"/>
                          </a:lnTo>
                          <a:lnTo>
                            <a:pt x="2034" y="334"/>
                          </a:lnTo>
                          <a:lnTo>
                            <a:pt x="2034" y="336"/>
                          </a:lnTo>
                          <a:lnTo>
                            <a:pt x="2035" y="335"/>
                          </a:lnTo>
                          <a:lnTo>
                            <a:pt x="2035" y="338"/>
                          </a:lnTo>
                          <a:lnTo>
                            <a:pt x="2036" y="332"/>
                          </a:lnTo>
                          <a:lnTo>
                            <a:pt x="2036" y="334"/>
                          </a:lnTo>
                          <a:lnTo>
                            <a:pt x="2036" y="336"/>
                          </a:lnTo>
                          <a:lnTo>
                            <a:pt x="2037" y="333"/>
                          </a:lnTo>
                          <a:lnTo>
                            <a:pt x="2037" y="332"/>
                          </a:lnTo>
                          <a:lnTo>
                            <a:pt x="2038" y="334"/>
                          </a:lnTo>
                          <a:lnTo>
                            <a:pt x="2038" y="335"/>
                          </a:lnTo>
                          <a:lnTo>
                            <a:pt x="2038" y="336"/>
                          </a:lnTo>
                          <a:lnTo>
                            <a:pt x="2039" y="336"/>
                          </a:lnTo>
                          <a:lnTo>
                            <a:pt x="2039" y="337"/>
                          </a:lnTo>
                          <a:lnTo>
                            <a:pt x="2040" y="340"/>
                          </a:lnTo>
                          <a:lnTo>
                            <a:pt x="2040" y="338"/>
                          </a:lnTo>
                          <a:lnTo>
                            <a:pt x="2041" y="340"/>
                          </a:lnTo>
                          <a:lnTo>
                            <a:pt x="2041" y="340"/>
                          </a:lnTo>
                          <a:lnTo>
                            <a:pt x="2041" y="338"/>
                          </a:lnTo>
                          <a:lnTo>
                            <a:pt x="2042" y="337"/>
                          </a:lnTo>
                          <a:lnTo>
                            <a:pt x="2042" y="339"/>
                          </a:lnTo>
                          <a:lnTo>
                            <a:pt x="2043" y="338"/>
                          </a:lnTo>
                          <a:lnTo>
                            <a:pt x="2043" y="339"/>
                          </a:lnTo>
                          <a:lnTo>
                            <a:pt x="2043" y="338"/>
                          </a:lnTo>
                          <a:lnTo>
                            <a:pt x="2044" y="340"/>
                          </a:lnTo>
                          <a:lnTo>
                            <a:pt x="2044" y="334"/>
                          </a:lnTo>
                          <a:lnTo>
                            <a:pt x="2045" y="335"/>
                          </a:lnTo>
                          <a:lnTo>
                            <a:pt x="2045" y="338"/>
                          </a:lnTo>
                          <a:lnTo>
                            <a:pt x="2046" y="337"/>
                          </a:lnTo>
                          <a:lnTo>
                            <a:pt x="2046" y="337"/>
                          </a:lnTo>
                          <a:lnTo>
                            <a:pt x="2046" y="337"/>
                          </a:lnTo>
                          <a:lnTo>
                            <a:pt x="2047" y="338"/>
                          </a:lnTo>
                          <a:lnTo>
                            <a:pt x="2047" y="339"/>
                          </a:lnTo>
                          <a:lnTo>
                            <a:pt x="2048" y="335"/>
                          </a:lnTo>
                          <a:lnTo>
                            <a:pt x="2048" y="339"/>
                          </a:lnTo>
                          <a:lnTo>
                            <a:pt x="2048" y="338"/>
                          </a:lnTo>
                          <a:lnTo>
                            <a:pt x="2049" y="338"/>
                          </a:lnTo>
                          <a:lnTo>
                            <a:pt x="2049" y="335"/>
                          </a:lnTo>
                          <a:lnTo>
                            <a:pt x="2050" y="334"/>
                          </a:lnTo>
                          <a:lnTo>
                            <a:pt x="2050" y="336"/>
                          </a:lnTo>
                          <a:lnTo>
                            <a:pt x="2051" y="338"/>
                          </a:lnTo>
                          <a:lnTo>
                            <a:pt x="2051" y="339"/>
                          </a:lnTo>
                          <a:lnTo>
                            <a:pt x="2051" y="339"/>
                          </a:lnTo>
                          <a:lnTo>
                            <a:pt x="2052" y="339"/>
                          </a:lnTo>
                          <a:lnTo>
                            <a:pt x="2052" y="341"/>
                          </a:lnTo>
                          <a:lnTo>
                            <a:pt x="2053" y="341"/>
                          </a:lnTo>
                          <a:lnTo>
                            <a:pt x="2053" y="342"/>
                          </a:lnTo>
                          <a:lnTo>
                            <a:pt x="2053" y="341"/>
                          </a:lnTo>
                          <a:lnTo>
                            <a:pt x="2054" y="340"/>
                          </a:lnTo>
                          <a:lnTo>
                            <a:pt x="2054" y="348"/>
                          </a:lnTo>
                          <a:lnTo>
                            <a:pt x="2055" y="344"/>
                          </a:lnTo>
                          <a:lnTo>
                            <a:pt x="2055" y="345"/>
                          </a:lnTo>
                          <a:lnTo>
                            <a:pt x="2056" y="345"/>
                          </a:lnTo>
                          <a:lnTo>
                            <a:pt x="2056" y="342"/>
                          </a:lnTo>
                          <a:lnTo>
                            <a:pt x="2056" y="344"/>
                          </a:lnTo>
                          <a:lnTo>
                            <a:pt x="2057" y="343"/>
                          </a:lnTo>
                          <a:lnTo>
                            <a:pt x="2057" y="345"/>
                          </a:lnTo>
                          <a:lnTo>
                            <a:pt x="2058" y="343"/>
                          </a:lnTo>
                          <a:lnTo>
                            <a:pt x="2058" y="340"/>
                          </a:lnTo>
                          <a:lnTo>
                            <a:pt x="2058" y="340"/>
                          </a:lnTo>
                          <a:lnTo>
                            <a:pt x="2059" y="339"/>
                          </a:lnTo>
                          <a:lnTo>
                            <a:pt x="2059" y="333"/>
                          </a:lnTo>
                          <a:lnTo>
                            <a:pt x="2060" y="333"/>
                          </a:lnTo>
                          <a:lnTo>
                            <a:pt x="2060" y="332"/>
                          </a:lnTo>
                          <a:lnTo>
                            <a:pt x="2061" y="334"/>
                          </a:lnTo>
                          <a:lnTo>
                            <a:pt x="2061" y="336"/>
                          </a:lnTo>
                          <a:lnTo>
                            <a:pt x="2061" y="334"/>
                          </a:lnTo>
                          <a:lnTo>
                            <a:pt x="2062" y="332"/>
                          </a:lnTo>
                          <a:lnTo>
                            <a:pt x="2062" y="336"/>
                          </a:lnTo>
                          <a:lnTo>
                            <a:pt x="2063" y="332"/>
                          </a:lnTo>
                          <a:lnTo>
                            <a:pt x="2063" y="335"/>
                          </a:lnTo>
                          <a:lnTo>
                            <a:pt x="2063" y="334"/>
                          </a:lnTo>
                          <a:lnTo>
                            <a:pt x="2064" y="336"/>
                          </a:lnTo>
                          <a:lnTo>
                            <a:pt x="2064" y="334"/>
                          </a:lnTo>
                          <a:lnTo>
                            <a:pt x="2065" y="336"/>
                          </a:lnTo>
                          <a:lnTo>
                            <a:pt x="2065" y="334"/>
                          </a:lnTo>
                          <a:lnTo>
                            <a:pt x="2066" y="337"/>
                          </a:lnTo>
                          <a:lnTo>
                            <a:pt x="2066" y="339"/>
                          </a:lnTo>
                          <a:lnTo>
                            <a:pt x="2066" y="339"/>
                          </a:lnTo>
                          <a:lnTo>
                            <a:pt x="2067" y="336"/>
                          </a:lnTo>
                          <a:lnTo>
                            <a:pt x="2067" y="338"/>
                          </a:lnTo>
                          <a:lnTo>
                            <a:pt x="2068" y="338"/>
                          </a:lnTo>
                          <a:lnTo>
                            <a:pt x="2068" y="338"/>
                          </a:lnTo>
                          <a:lnTo>
                            <a:pt x="2068" y="339"/>
                          </a:lnTo>
                          <a:lnTo>
                            <a:pt x="2069" y="337"/>
                          </a:lnTo>
                          <a:lnTo>
                            <a:pt x="2069" y="334"/>
                          </a:lnTo>
                          <a:lnTo>
                            <a:pt x="2070" y="335"/>
                          </a:lnTo>
                          <a:lnTo>
                            <a:pt x="2070" y="336"/>
                          </a:lnTo>
                          <a:lnTo>
                            <a:pt x="2071" y="336"/>
                          </a:lnTo>
                          <a:lnTo>
                            <a:pt x="2071" y="334"/>
                          </a:lnTo>
                          <a:lnTo>
                            <a:pt x="2071" y="334"/>
                          </a:lnTo>
                          <a:lnTo>
                            <a:pt x="2072" y="334"/>
                          </a:lnTo>
                          <a:lnTo>
                            <a:pt x="2072" y="334"/>
                          </a:lnTo>
                          <a:lnTo>
                            <a:pt x="2073" y="335"/>
                          </a:lnTo>
                          <a:lnTo>
                            <a:pt x="2073" y="333"/>
                          </a:lnTo>
                          <a:lnTo>
                            <a:pt x="2073" y="338"/>
                          </a:lnTo>
                          <a:lnTo>
                            <a:pt x="2074" y="338"/>
                          </a:lnTo>
                          <a:lnTo>
                            <a:pt x="2074" y="336"/>
                          </a:lnTo>
                          <a:lnTo>
                            <a:pt x="2075" y="337"/>
                          </a:lnTo>
                          <a:lnTo>
                            <a:pt x="2075" y="341"/>
                          </a:lnTo>
                          <a:lnTo>
                            <a:pt x="2076" y="340"/>
                          </a:lnTo>
                          <a:lnTo>
                            <a:pt x="2076" y="341"/>
                          </a:lnTo>
                          <a:lnTo>
                            <a:pt x="2076" y="342"/>
                          </a:lnTo>
                          <a:lnTo>
                            <a:pt x="2077" y="342"/>
                          </a:lnTo>
                          <a:lnTo>
                            <a:pt x="2077" y="345"/>
                          </a:lnTo>
                          <a:lnTo>
                            <a:pt x="2078" y="346"/>
                          </a:lnTo>
                          <a:lnTo>
                            <a:pt x="2078" y="344"/>
                          </a:lnTo>
                          <a:lnTo>
                            <a:pt x="2078" y="342"/>
                          </a:lnTo>
                          <a:lnTo>
                            <a:pt x="2079" y="345"/>
                          </a:lnTo>
                          <a:lnTo>
                            <a:pt x="2079" y="343"/>
                          </a:lnTo>
                          <a:lnTo>
                            <a:pt x="2080" y="346"/>
                          </a:lnTo>
                          <a:lnTo>
                            <a:pt x="2080" y="346"/>
                          </a:lnTo>
                          <a:lnTo>
                            <a:pt x="2081" y="347"/>
                          </a:lnTo>
                          <a:lnTo>
                            <a:pt x="2081" y="343"/>
                          </a:lnTo>
                          <a:lnTo>
                            <a:pt x="2081" y="346"/>
                          </a:lnTo>
                          <a:lnTo>
                            <a:pt x="2082" y="344"/>
                          </a:lnTo>
                          <a:lnTo>
                            <a:pt x="2082" y="346"/>
                          </a:lnTo>
                          <a:lnTo>
                            <a:pt x="2083" y="346"/>
                          </a:lnTo>
                          <a:lnTo>
                            <a:pt x="2083" y="345"/>
                          </a:lnTo>
                          <a:lnTo>
                            <a:pt x="2083" y="345"/>
                          </a:lnTo>
                          <a:lnTo>
                            <a:pt x="2084" y="342"/>
                          </a:lnTo>
                          <a:lnTo>
                            <a:pt x="2084" y="342"/>
                          </a:lnTo>
                          <a:lnTo>
                            <a:pt x="2085" y="341"/>
                          </a:lnTo>
                          <a:lnTo>
                            <a:pt x="2085" y="343"/>
                          </a:lnTo>
                          <a:lnTo>
                            <a:pt x="2086" y="342"/>
                          </a:lnTo>
                          <a:lnTo>
                            <a:pt x="2086" y="342"/>
                          </a:lnTo>
                          <a:lnTo>
                            <a:pt x="2086" y="343"/>
                          </a:lnTo>
                          <a:lnTo>
                            <a:pt x="2087" y="344"/>
                          </a:lnTo>
                          <a:lnTo>
                            <a:pt x="2087" y="343"/>
                          </a:lnTo>
                          <a:lnTo>
                            <a:pt x="2088" y="344"/>
                          </a:lnTo>
                          <a:lnTo>
                            <a:pt x="2088" y="341"/>
                          </a:lnTo>
                          <a:lnTo>
                            <a:pt x="2088" y="343"/>
                          </a:lnTo>
                          <a:lnTo>
                            <a:pt x="2089" y="342"/>
                          </a:lnTo>
                          <a:lnTo>
                            <a:pt x="2089" y="343"/>
                          </a:lnTo>
                          <a:lnTo>
                            <a:pt x="2090" y="344"/>
                          </a:lnTo>
                          <a:lnTo>
                            <a:pt x="2090" y="343"/>
                          </a:lnTo>
                          <a:lnTo>
                            <a:pt x="2091" y="346"/>
                          </a:lnTo>
                          <a:lnTo>
                            <a:pt x="2091" y="343"/>
                          </a:lnTo>
                          <a:lnTo>
                            <a:pt x="2091" y="346"/>
                          </a:lnTo>
                          <a:lnTo>
                            <a:pt x="2092" y="347"/>
                          </a:lnTo>
                          <a:lnTo>
                            <a:pt x="2092" y="345"/>
                          </a:lnTo>
                          <a:lnTo>
                            <a:pt x="2093" y="345"/>
                          </a:lnTo>
                          <a:lnTo>
                            <a:pt x="2093" y="346"/>
                          </a:lnTo>
                          <a:lnTo>
                            <a:pt x="2093" y="348"/>
                          </a:lnTo>
                          <a:lnTo>
                            <a:pt x="2094" y="348"/>
                          </a:lnTo>
                          <a:lnTo>
                            <a:pt x="2094" y="344"/>
                          </a:lnTo>
                          <a:lnTo>
                            <a:pt x="2095" y="344"/>
                          </a:lnTo>
                          <a:lnTo>
                            <a:pt x="2095" y="345"/>
                          </a:lnTo>
                          <a:lnTo>
                            <a:pt x="2096" y="344"/>
                          </a:lnTo>
                          <a:lnTo>
                            <a:pt x="2096" y="347"/>
                          </a:lnTo>
                          <a:lnTo>
                            <a:pt x="2096" y="346"/>
                          </a:lnTo>
                          <a:lnTo>
                            <a:pt x="2097" y="343"/>
                          </a:lnTo>
                          <a:lnTo>
                            <a:pt x="2097" y="342"/>
                          </a:lnTo>
                          <a:lnTo>
                            <a:pt x="2098" y="343"/>
                          </a:lnTo>
                          <a:lnTo>
                            <a:pt x="2098" y="342"/>
                          </a:lnTo>
                          <a:lnTo>
                            <a:pt x="2098" y="339"/>
                          </a:lnTo>
                          <a:lnTo>
                            <a:pt x="2099" y="340"/>
                          </a:lnTo>
                          <a:lnTo>
                            <a:pt x="2099" y="338"/>
                          </a:lnTo>
                          <a:lnTo>
                            <a:pt x="2100" y="338"/>
                          </a:lnTo>
                          <a:lnTo>
                            <a:pt x="2100" y="337"/>
                          </a:lnTo>
                          <a:lnTo>
                            <a:pt x="2101" y="338"/>
                          </a:lnTo>
                          <a:lnTo>
                            <a:pt x="2101" y="338"/>
                          </a:lnTo>
                          <a:lnTo>
                            <a:pt x="2101" y="336"/>
                          </a:lnTo>
                          <a:lnTo>
                            <a:pt x="2102" y="332"/>
                          </a:lnTo>
                          <a:lnTo>
                            <a:pt x="2102" y="334"/>
                          </a:lnTo>
                          <a:lnTo>
                            <a:pt x="2103" y="335"/>
                          </a:lnTo>
                          <a:lnTo>
                            <a:pt x="2103" y="337"/>
                          </a:lnTo>
                          <a:lnTo>
                            <a:pt x="2103" y="337"/>
                          </a:lnTo>
                          <a:lnTo>
                            <a:pt x="2104" y="339"/>
                          </a:lnTo>
                          <a:lnTo>
                            <a:pt x="2104" y="340"/>
                          </a:lnTo>
                          <a:lnTo>
                            <a:pt x="2105" y="338"/>
                          </a:lnTo>
                          <a:lnTo>
                            <a:pt x="2105" y="340"/>
                          </a:lnTo>
                          <a:lnTo>
                            <a:pt x="2106" y="343"/>
                          </a:lnTo>
                          <a:lnTo>
                            <a:pt x="2106" y="344"/>
                          </a:lnTo>
                          <a:lnTo>
                            <a:pt x="2106" y="345"/>
                          </a:lnTo>
                          <a:lnTo>
                            <a:pt x="2107" y="343"/>
                          </a:lnTo>
                          <a:lnTo>
                            <a:pt x="2107" y="343"/>
                          </a:lnTo>
                          <a:lnTo>
                            <a:pt x="2108" y="343"/>
                          </a:lnTo>
                          <a:lnTo>
                            <a:pt x="2108" y="344"/>
                          </a:lnTo>
                          <a:lnTo>
                            <a:pt x="2108" y="345"/>
                          </a:lnTo>
                          <a:lnTo>
                            <a:pt x="2109" y="346"/>
                          </a:lnTo>
                          <a:lnTo>
                            <a:pt x="2109" y="345"/>
                          </a:lnTo>
                          <a:lnTo>
                            <a:pt x="2110" y="346"/>
                          </a:lnTo>
                          <a:lnTo>
                            <a:pt x="2110" y="346"/>
                          </a:lnTo>
                          <a:lnTo>
                            <a:pt x="2111" y="343"/>
                          </a:lnTo>
                          <a:lnTo>
                            <a:pt x="2111" y="341"/>
                          </a:lnTo>
                          <a:lnTo>
                            <a:pt x="2111" y="345"/>
                          </a:lnTo>
                          <a:lnTo>
                            <a:pt x="2112" y="342"/>
                          </a:lnTo>
                          <a:lnTo>
                            <a:pt x="2112" y="345"/>
                          </a:lnTo>
                          <a:lnTo>
                            <a:pt x="2113" y="344"/>
                          </a:lnTo>
                          <a:lnTo>
                            <a:pt x="2113" y="340"/>
                          </a:lnTo>
                          <a:lnTo>
                            <a:pt x="2113" y="339"/>
                          </a:lnTo>
                          <a:lnTo>
                            <a:pt x="2114" y="341"/>
                          </a:lnTo>
                          <a:lnTo>
                            <a:pt x="2114" y="339"/>
                          </a:lnTo>
                          <a:lnTo>
                            <a:pt x="2115" y="340"/>
                          </a:lnTo>
                          <a:lnTo>
                            <a:pt x="2115" y="340"/>
                          </a:lnTo>
                          <a:lnTo>
                            <a:pt x="2116" y="339"/>
                          </a:lnTo>
                          <a:lnTo>
                            <a:pt x="2116" y="340"/>
                          </a:lnTo>
                          <a:lnTo>
                            <a:pt x="2116" y="339"/>
                          </a:lnTo>
                          <a:lnTo>
                            <a:pt x="2117" y="340"/>
                          </a:lnTo>
                          <a:lnTo>
                            <a:pt x="2117" y="340"/>
                          </a:lnTo>
                          <a:lnTo>
                            <a:pt x="2118" y="338"/>
                          </a:lnTo>
                          <a:lnTo>
                            <a:pt x="2118" y="339"/>
                          </a:lnTo>
                          <a:lnTo>
                            <a:pt x="2118" y="338"/>
                          </a:lnTo>
                          <a:lnTo>
                            <a:pt x="2119" y="338"/>
                          </a:lnTo>
                          <a:lnTo>
                            <a:pt x="2119" y="339"/>
                          </a:lnTo>
                          <a:lnTo>
                            <a:pt x="2120" y="340"/>
                          </a:lnTo>
                          <a:lnTo>
                            <a:pt x="2120" y="341"/>
                          </a:lnTo>
                          <a:lnTo>
                            <a:pt x="2121" y="340"/>
                          </a:lnTo>
                          <a:lnTo>
                            <a:pt x="2121" y="339"/>
                          </a:lnTo>
                          <a:lnTo>
                            <a:pt x="2121" y="341"/>
                          </a:lnTo>
                          <a:lnTo>
                            <a:pt x="2122" y="345"/>
                          </a:lnTo>
                          <a:lnTo>
                            <a:pt x="2122" y="343"/>
                          </a:lnTo>
                          <a:lnTo>
                            <a:pt x="2123" y="343"/>
                          </a:lnTo>
                          <a:lnTo>
                            <a:pt x="2123" y="345"/>
                          </a:lnTo>
                          <a:lnTo>
                            <a:pt x="2123" y="342"/>
                          </a:lnTo>
                          <a:lnTo>
                            <a:pt x="2124" y="343"/>
                          </a:lnTo>
                          <a:lnTo>
                            <a:pt x="2124" y="344"/>
                          </a:lnTo>
                          <a:lnTo>
                            <a:pt x="2125" y="340"/>
                          </a:lnTo>
                          <a:lnTo>
                            <a:pt x="2125" y="341"/>
                          </a:lnTo>
                          <a:lnTo>
                            <a:pt x="2126" y="340"/>
                          </a:lnTo>
                          <a:lnTo>
                            <a:pt x="2126" y="339"/>
                          </a:lnTo>
                          <a:lnTo>
                            <a:pt x="2126" y="341"/>
                          </a:lnTo>
                          <a:lnTo>
                            <a:pt x="2127" y="341"/>
                          </a:lnTo>
                          <a:lnTo>
                            <a:pt x="2127" y="341"/>
                          </a:lnTo>
                          <a:lnTo>
                            <a:pt x="2128" y="338"/>
                          </a:lnTo>
                          <a:lnTo>
                            <a:pt x="2128" y="338"/>
                          </a:lnTo>
                          <a:lnTo>
                            <a:pt x="2128" y="336"/>
                          </a:lnTo>
                          <a:lnTo>
                            <a:pt x="2129" y="335"/>
                          </a:lnTo>
                          <a:lnTo>
                            <a:pt x="2129" y="337"/>
                          </a:lnTo>
                          <a:lnTo>
                            <a:pt x="2130" y="338"/>
                          </a:lnTo>
                          <a:lnTo>
                            <a:pt x="2130" y="334"/>
                          </a:lnTo>
                          <a:lnTo>
                            <a:pt x="2131" y="332"/>
                          </a:lnTo>
                          <a:lnTo>
                            <a:pt x="2131" y="336"/>
                          </a:lnTo>
                          <a:lnTo>
                            <a:pt x="2131" y="338"/>
                          </a:lnTo>
                          <a:lnTo>
                            <a:pt x="2132" y="339"/>
                          </a:lnTo>
                          <a:lnTo>
                            <a:pt x="2132" y="339"/>
                          </a:lnTo>
                          <a:lnTo>
                            <a:pt x="2133" y="340"/>
                          </a:lnTo>
                          <a:lnTo>
                            <a:pt x="2133" y="343"/>
                          </a:lnTo>
                          <a:lnTo>
                            <a:pt x="2133" y="342"/>
                          </a:lnTo>
                          <a:lnTo>
                            <a:pt x="2134" y="340"/>
                          </a:lnTo>
                          <a:lnTo>
                            <a:pt x="2134" y="338"/>
                          </a:lnTo>
                          <a:lnTo>
                            <a:pt x="2135" y="340"/>
                          </a:lnTo>
                          <a:lnTo>
                            <a:pt x="2135" y="341"/>
                          </a:lnTo>
                          <a:lnTo>
                            <a:pt x="2136" y="343"/>
                          </a:lnTo>
                          <a:lnTo>
                            <a:pt x="2136" y="340"/>
                          </a:lnTo>
                          <a:lnTo>
                            <a:pt x="2136" y="344"/>
                          </a:lnTo>
                          <a:lnTo>
                            <a:pt x="2137" y="344"/>
                          </a:lnTo>
                          <a:lnTo>
                            <a:pt x="2137" y="346"/>
                          </a:lnTo>
                          <a:lnTo>
                            <a:pt x="2138" y="345"/>
                          </a:lnTo>
                          <a:lnTo>
                            <a:pt x="2138" y="343"/>
                          </a:lnTo>
                          <a:lnTo>
                            <a:pt x="2139" y="343"/>
                          </a:lnTo>
                          <a:lnTo>
                            <a:pt x="2139" y="345"/>
                          </a:lnTo>
                          <a:lnTo>
                            <a:pt x="2139" y="346"/>
                          </a:lnTo>
                          <a:lnTo>
                            <a:pt x="2140" y="340"/>
                          </a:lnTo>
                          <a:lnTo>
                            <a:pt x="2140" y="341"/>
                          </a:lnTo>
                          <a:lnTo>
                            <a:pt x="2141" y="341"/>
                          </a:lnTo>
                          <a:lnTo>
                            <a:pt x="2141" y="343"/>
                          </a:lnTo>
                          <a:lnTo>
                            <a:pt x="2141" y="343"/>
                          </a:lnTo>
                          <a:lnTo>
                            <a:pt x="2142" y="339"/>
                          </a:lnTo>
                          <a:lnTo>
                            <a:pt x="2142" y="339"/>
                          </a:lnTo>
                          <a:lnTo>
                            <a:pt x="2143" y="343"/>
                          </a:lnTo>
                          <a:lnTo>
                            <a:pt x="2143" y="342"/>
                          </a:lnTo>
                          <a:lnTo>
                            <a:pt x="2144" y="340"/>
                          </a:lnTo>
                          <a:lnTo>
                            <a:pt x="2144" y="338"/>
                          </a:lnTo>
                          <a:lnTo>
                            <a:pt x="2144" y="339"/>
                          </a:lnTo>
                          <a:lnTo>
                            <a:pt x="2145" y="340"/>
                          </a:lnTo>
                          <a:lnTo>
                            <a:pt x="2145" y="339"/>
                          </a:lnTo>
                          <a:lnTo>
                            <a:pt x="2146" y="340"/>
                          </a:lnTo>
                          <a:lnTo>
                            <a:pt x="2146" y="338"/>
                          </a:lnTo>
                          <a:lnTo>
                            <a:pt x="2146" y="342"/>
                          </a:lnTo>
                          <a:lnTo>
                            <a:pt x="2147" y="341"/>
                          </a:lnTo>
                          <a:lnTo>
                            <a:pt x="2147" y="343"/>
                          </a:lnTo>
                          <a:lnTo>
                            <a:pt x="2148" y="341"/>
                          </a:lnTo>
                          <a:lnTo>
                            <a:pt x="2148" y="344"/>
                          </a:lnTo>
                          <a:lnTo>
                            <a:pt x="2149" y="345"/>
                          </a:lnTo>
                          <a:lnTo>
                            <a:pt x="2149" y="344"/>
                          </a:lnTo>
                          <a:lnTo>
                            <a:pt x="2149" y="346"/>
                          </a:lnTo>
                          <a:lnTo>
                            <a:pt x="2150" y="347"/>
                          </a:lnTo>
                          <a:lnTo>
                            <a:pt x="2150" y="346"/>
                          </a:lnTo>
                          <a:lnTo>
                            <a:pt x="2151" y="345"/>
                          </a:lnTo>
                          <a:lnTo>
                            <a:pt x="2151" y="344"/>
                          </a:lnTo>
                          <a:lnTo>
                            <a:pt x="2151" y="347"/>
                          </a:lnTo>
                          <a:lnTo>
                            <a:pt x="2152" y="344"/>
                          </a:lnTo>
                          <a:lnTo>
                            <a:pt x="2152" y="341"/>
                          </a:lnTo>
                          <a:lnTo>
                            <a:pt x="2153" y="343"/>
                          </a:lnTo>
                          <a:lnTo>
                            <a:pt x="2153" y="343"/>
                          </a:lnTo>
                          <a:lnTo>
                            <a:pt x="2154" y="342"/>
                          </a:lnTo>
                          <a:lnTo>
                            <a:pt x="2154" y="343"/>
                          </a:lnTo>
                          <a:lnTo>
                            <a:pt x="2154" y="340"/>
                          </a:lnTo>
                          <a:lnTo>
                            <a:pt x="2155" y="337"/>
                          </a:lnTo>
                          <a:lnTo>
                            <a:pt x="2155" y="336"/>
                          </a:lnTo>
                          <a:lnTo>
                            <a:pt x="2156" y="336"/>
                          </a:lnTo>
                          <a:lnTo>
                            <a:pt x="2156" y="337"/>
                          </a:lnTo>
                          <a:lnTo>
                            <a:pt x="2156" y="335"/>
                          </a:lnTo>
                          <a:lnTo>
                            <a:pt x="2157" y="335"/>
                          </a:lnTo>
                          <a:lnTo>
                            <a:pt x="2157" y="334"/>
                          </a:lnTo>
                          <a:lnTo>
                            <a:pt x="2158" y="334"/>
                          </a:lnTo>
                          <a:lnTo>
                            <a:pt x="2158" y="336"/>
                          </a:lnTo>
                          <a:lnTo>
                            <a:pt x="2159" y="336"/>
                          </a:lnTo>
                          <a:lnTo>
                            <a:pt x="2159" y="338"/>
                          </a:lnTo>
                          <a:lnTo>
                            <a:pt x="2159" y="336"/>
                          </a:lnTo>
                          <a:lnTo>
                            <a:pt x="2160" y="340"/>
                          </a:lnTo>
                          <a:lnTo>
                            <a:pt x="2160" y="337"/>
                          </a:lnTo>
                          <a:lnTo>
                            <a:pt x="2161" y="340"/>
                          </a:lnTo>
                          <a:lnTo>
                            <a:pt x="2161" y="346"/>
                          </a:lnTo>
                          <a:lnTo>
                            <a:pt x="2161" y="344"/>
                          </a:lnTo>
                          <a:lnTo>
                            <a:pt x="2162" y="348"/>
                          </a:lnTo>
                          <a:lnTo>
                            <a:pt x="2162" y="347"/>
                          </a:lnTo>
                          <a:lnTo>
                            <a:pt x="2163" y="352"/>
                          </a:lnTo>
                          <a:lnTo>
                            <a:pt x="2163" y="352"/>
                          </a:lnTo>
                          <a:lnTo>
                            <a:pt x="2164" y="350"/>
                          </a:lnTo>
                          <a:lnTo>
                            <a:pt x="2164" y="354"/>
                          </a:lnTo>
                          <a:lnTo>
                            <a:pt x="2164" y="353"/>
                          </a:lnTo>
                          <a:lnTo>
                            <a:pt x="2165" y="354"/>
                          </a:lnTo>
                          <a:lnTo>
                            <a:pt x="2165" y="355"/>
                          </a:lnTo>
                          <a:lnTo>
                            <a:pt x="2166" y="355"/>
                          </a:lnTo>
                          <a:lnTo>
                            <a:pt x="2166" y="355"/>
                          </a:lnTo>
                          <a:lnTo>
                            <a:pt x="2166" y="352"/>
                          </a:lnTo>
                          <a:lnTo>
                            <a:pt x="2167" y="351"/>
                          </a:lnTo>
                          <a:lnTo>
                            <a:pt x="2167" y="351"/>
                          </a:lnTo>
                          <a:lnTo>
                            <a:pt x="2168" y="354"/>
                          </a:lnTo>
                          <a:lnTo>
                            <a:pt x="2168" y="353"/>
                          </a:lnTo>
                          <a:lnTo>
                            <a:pt x="2169" y="353"/>
                          </a:lnTo>
                          <a:lnTo>
                            <a:pt x="2169" y="352"/>
                          </a:lnTo>
                          <a:lnTo>
                            <a:pt x="2169" y="353"/>
                          </a:lnTo>
                          <a:lnTo>
                            <a:pt x="2170" y="351"/>
                          </a:lnTo>
                          <a:lnTo>
                            <a:pt x="2170" y="353"/>
                          </a:lnTo>
                          <a:lnTo>
                            <a:pt x="2171" y="353"/>
                          </a:lnTo>
                          <a:lnTo>
                            <a:pt x="2171" y="351"/>
                          </a:lnTo>
                          <a:lnTo>
                            <a:pt x="2171" y="349"/>
                          </a:lnTo>
                          <a:lnTo>
                            <a:pt x="2172" y="350"/>
                          </a:lnTo>
                          <a:lnTo>
                            <a:pt x="2172" y="351"/>
                          </a:lnTo>
                          <a:lnTo>
                            <a:pt x="2173" y="353"/>
                          </a:lnTo>
                          <a:lnTo>
                            <a:pt x="2173" y="351"/>
                          </a:lnTo>
                          <a:lnTo>
                            <a:pt x="2174" y="349"/>
                          </a:lnTo>
                          <a:lnTo>
                            <a:pt x="2174" y="351"/>
                          </a:lnTo>
                          <a:lnTo>
                            <a:pt x="2174" y="350"/>
                          </a:lnTo>
                          <a:lnTo>
                            <a:pt x="2175" y="353"/>
                          </a:lnTo>
                          <a:lnTo>
                            <a:pt x="2175" y="354"/>
                          </a:lnTo>
                          <a:lnTo>
                            <a:pt x="2176" y="355"/>
                          </a:lnTo>
                          <a:lnTo>
                            <a:pt x="2176" y="354"/>
                          </a:lnTo>
                          <a:lnTo>
                            <a:pt x="2176" y="353"/>
                          </a:lnTo>
                          <a:lnTo>
                            <a:pt x="2177" y="355"/>
                          </a:lnTo>
                          <a:lnTo>
                            <a:pt x="2177" y="354"/>
                          </a:lnTo>
                          <a:lnTo>
                            <a:pt x="2178" y="352"/>
                          </a:lnTo>
                          <a:lnTo>
                            <a:pt x="2178" y="359"/>
                          </a:lnTo>
                          <a:lnTo>
                            <a:pt x="2179" y="356"/>
                          </a:lnTo>
                          <a:lnTo>
                            <a:pt x="2179" y="353"/>
                          </a:lnTo>
                          <a:lnTo>
                            <a:pt x="2179" y="355"/>
                          </a:lnTo>
                          <a:lnTo>
                            <a:pt x="2180" y="357"/>
                          </a:lnTo>
                          <a:lnTo>
                            <a:pt x="2180" y="355"/>
                          </a:lnTo>
                          <a:lnTo>
                            <a:pt x="2181" y="355"/>
                          </a:lnTo>
                          <a:lnTo>
                            <a:pt x="2181" y="351"/>
                          </a:lnTo>
                          <a:lnTo>
                            <a:pt x="2181" y="350"/>
                          </a:lnTo>
                          <a:lnTo>
                            <a:pt x="2182" y="349"/>
                          </a:lnTo>
                          <a:lnTo>
                            <a:pt x="2182" y="351"/>
                          </a:lnTo>
                          <a:lnTo>
                            <a:pt x="2183" y="351"/>
                          </a:lnTo>
                          <a:lnTo>
                            <a:pt x="2183" y="353"/>
                          </a:lnTo>
                          <a:lnTo>
                            <a:pt x="2184" y="351"/>
                          </a:lnTo>
                          <a:lnTo>
                            <a:pt x="2184" y="353"/>
                          </a:lnTo>
                          <a:lnTo>
                            <a:pt x="2184" y="353"/>
                          </a:lnTo>
                          <a:lnTo>
                            <a:pt x="2185" y="353"/>
                          </a:lnTo>
                          <a:lnTo>
                            <a:pt x="2185" y="352"/>
                          </a:lnTo>
                          <a:lnTo>
                            <a:pt x="2186" y="352"/>
                          </a:lnTo>
                          <a:lnTo>
                            <a:pt x="2186" y="353"/>
                          </a:lnTo>
                          <a:lnTo>
                            <a:pt x="2186" y="352"/>
                          </a:lnTo>
                          <a:lnTo>
                            <a:pt x="2187" y="350"/>
                          </a:lnTo>
                          <a:lnTo>
                            <a:pt x="2187" y="345"/>
                          </a:lnTo>
                          <a:lnTo>
                            <a:pt x="2188" y="350"/>
                          </a:lnTo>
                          <a:lnTo>
                            <a:pt x="2188" y="349"/>
                          </a:lnTo>
                          <a:lnTo>
                            <a:pt x="2189" y="351"/>
                          </a:lnTo>
                          <a:lnTo>
                            <a:pt x="2189" y="349"/>
                          </a:lnTo>
                          <a:lnTo>
                            <a:pt x="2189" y="352"/>
                          </a:lnTo>
                          <a:lnTo>
                            <a:pt x="2190" y="350"/>
                          </a:lnTo>
                          <a:lnTo>
                            <a:pt x="2190" y="351"/>
                          </a:lnTo>
                          <a:lnTo>
                            <a:pt x="2191" y="354"/>
                          </a:lnTo>
                          <a:lnTo>
                            <a:pt x="2191" y="352"/>
                          </a:lnTo>
                          <a:lnTo>
                            <a:pt x="2191" y="354"/>
                          </a:lnTo>
                          <a:lnTo>
                            <a:pt x="2192" y="356"/>
                          </a:lnTo>
                          <a:lnTo>
                            <a:pt x="2192" y="359"/>
                          </a:lnTo>
                          <a:lnTo>
                            <a:pt x="2193" y="357"/>
                          </a:lnTo>
                          <a:lnTo>
                            <a:pt x="2193" y="358"/>
                          </a:lnTo>
                          <a:lnTo>
                            <a:pt x="2194" y="356"/>
                          </a:lnTo>
                          <a:lnTo>
                            <a:pt x="2194" y="357"/>
                          </a:lnTo>
                          <a:lnTo>
                            <a:pt x="2194" y="356"/>
                          </a:lnTo>
                          <a:lnTo>
                            <a:pt x="2195" y="354"/>
                          </a:lnTo>
                          <a:lnTo>
                            <a:pt x="2195" y="354"/>
                          </a:lnTo>
                          <a:lnTo>
                            <a:pt x="2196" y="355"/>
                          </a:lnTo>
                          <a:lnTo>
                            <a:pt x="2196" y="349"/>
                          </a:lnTo>
                          <a:lnTo>
                            <a:pt x="2196" y="348"/>
                          </a:lnTo>
                          <a:lnTo>
                            <a:pt x="2197" y="350"/>
                          </a:lnTo>
                          <a:lnTo>
                            <a:pt x="2197" y="352"/>
                          </a:lnTo>
                          <a:lnTo>
                            <a:pt x="2198" y="348"/>
                          </a:lnTo>
                          <a:lnTo>
                            <a:pt x="2198" y="348"/>
                          </a:lnTo>
                          <a:lnTo>
                            <a:pt x="2199" y="349"/>
                          </a:lnTo>
                          <a:lnTo>
                            <a:pt x="2199" y="351"/>
                          </a:lnTo>
                          <a:lnTo>
                            <a:pt x="2199" y="353"/>
                          </a:lnTo>
                          <a:lnTo>
                            <a:pt x="2200" y="351"/>
                          </a:lnTo>
                          <a:lnTo>
                            <a:pt x="2200" y="349"/>
                          </a:lnTo>
                          <a:lnTo>
                            <a:pt x="2201" y="346"/>
                          </a:lnTo>
                          <a:lnTo>
                            <a:pt x="2201" y="347"/>
                          </a:lnTo>
                          <a:lnTo>
                            <a:pt x="2201" y="347"/>
                          </a:lnTo>
                          <a:lnTo>
                            <a:pt x="2202" y="350"/>
                          </a:lnTo>
                          <a:lnTo>
                            <a:pt x="2202" y="349"/>
                          </a:lnTo>
                          <a:lnTo>
                            <a:pt x="2203" y="350"/>
                          </a:lnTo>
                          <a:lnTo>
                            <a:pt x="2203" y="350"/>
                          </a:lnTo>
                          <a:lnTo>
                            <a:pt x="2204" y="350"/>
                          </a:lnTo>
                          <a:lnTo>
                            <a:pt x="2204" y="352"/>
                          </a:lnTo>
                          <a:lnTo>
                            <a:pt x="2204" y="351"/>
                          </a:lnTo>
                          <a:lnTo>
                            <a:pt x="2205" y="351"/>
                          </a:lnTo>
                          <a:lnTo>
                            <a:pt x="2205" y="351"/>
                          </a:lnTo>
                          <a:lnTo>
                            <a:pt x="2206" y="352"/>
                          </a:lnTo>
                          <a:lnTo>
                            <a:pt x="2206" y="349"/>
                          </a:lnTo>
                          <a:lnTo>
                            <a:pt x="2206" y="347"/>
                          </a:lnTo>
                          <a:lnTo>
                            <a:pt x="2207" y="350"/>
                          </a:lnTo>
                          <a:lnTo>
                            <a:pt x="2207" y="354"/>
                          </a:lnTo>
                          <a:lnTo>
                            <a:pt x="2208" y="356"/>
                          </a:lnTo>
                          <a:lnTo>
                            <a:pt x="2208" y="357"/>
                          </a:lnTo>
                          <a:lnTo>
                            <a:pt x="2209" y="352"/>
                          </a:lnTo>
                          <a:lnTo>
                            <a:pt x="2209" y="350"/>
                          </a:lnTo>
                          <a:lnTo>
                            <a:pt x="2209" y="345"/>
                          </a:lnTo>
                          <a:lnTo>
                            <a:pt x="2210" y="343"/>
                          </a:lnTo>
                          <a:lnTo>
                            <a:pt x="2210" y="344"/>
                          </a:lnTo>
                          <a:lnTo>
                            <a:pt x="2211" y="341"/>
                          </a:lnTo>
                          <a:lnTo>
                            <a:pt x="2211" y="340"/>
                          </a:lnTo>
                          <a:lnTo>
                            <a:pt x="2211" y="340"/>
                          </a:lnTo>
                          <a:lnTo>
                            <a:pt x="2212" y="341"/>
                          </a:lnTo>
                          <a:lnTo>
                            <a:pt x="2212" y="341"/>
                          </a:lnTo>
                          <a:lnTo>
                            <a:pt x="2213" y="343"/>
                          </a:lnTo>
                          <a:lnTo>
                            <a:pt x="2213" y="343"/>
                          </a:lnTo>
                          <a:lnTo>
                            <a:pt x="2214" y="339"/>
                          </a:lnTo>
                          <a:lnTo>
                            <a:pt x="2214" y="340"/>
                          </a:lnTo>
                          <a:lnTo>
                            <a:pt x="2214" y="338"/>
                          </a:lnTo>
                          <a:lnTo>
                            <a:pt x="2215" y="341"/>
                          </a:lnTo>
                          <a:lnTo>
                            <a:pt x="2215" y="344"/>
                          </a:lnTo>
                          <a:lnTo>
                            <a:pt x="2216" y="344"/>
                          </a:lnTo>
                          <a:lnTo>
                            <a:pt x="2216" y="340"/>
                          </a:lnTo>
                          <a:lnTo>
                            <a:pt x="2216" y="342"/>
                          </a:lnTo>
                          <a:lnTo>
                            <a:pt x="2217" y="345"/>
                          </a:lnTo>
                          <a:lnTo>
                            <a:pt x="2217" y="348"/>
                          </a:lnTo>
                          <a:lnTo>
                            <a:pt x="2218" y="348"/>
                          </a:lnTo>
                          <a:lnTo>
                            <a:pt x="2218" y="348"/>
                          </a:lnTo>
                          <a:lnTo>
                            <a:pt x="2219" y="348"/>
                          </a:lnTo>
                          <a:lnTo>
                            <a:pt x="2219" y="346"/>
                          </a:lnTo>
                          <a:lnTo>
                            <a:pt x="2219" y="345"/>
                          </a:lnTo>
                          <a:lnTo>
                            <a:pt x="2220" y="344"/>
                          </a:lnTo>
                          <a:lnTo>
                            <a:pt x="2220" y="345"/>
                          </a:lnTo>
                          <a:lnTo>
                            <a:pt x="2221" y="342"/>
                          </a:lnTo>
                          <a:lnTo>
                            <a:pt x="2221" y="340"/>
                          </a:lnTo>
                          <a:lnTo>
                            <a:pt x="2221" y="341"/>
                          </a:lnTo>
                          <a:lnTo>
                            <a:pt x="2222" y="341"/>
                          </a:lnTo>
                          <a:lnTo>
                            <a:pt x="2222" y="341"/>
                          </a:lnTo>
                          <a:lnTo>
                            <a:pt x="2223" y="340"/>
                          </a:lnTo>
                          <a:lnTo>
                            <a:pt x="2223" y="341"/>
                          </a:lnTo>
                          <a:lnTo>
                            <a:pt x="2224" y="342"/>
                          </a:lnTo>
                          <a:lnTo>
                            <a:pt x="2224" y="338"/>
                          </a:lnTo>
                          <a:lnTo>
                            <a:pt x="2224" y="340"/>
                          </a:lnTo>
                          <a:lnTo>
                            <a:pt x="2225" y="342"/>
                          </a:lnTo>
                          <a:lnTo>
                            <a:pt x="2225" y="340"/>
                          </a:lnTo>
                          <a:lnTo>
                            <a:pt x="2226" y="340"/>
                          </a:lnTo>
                          <a:lnTo>
                            <a:pt x="2226" y="340"/>
                          </a:lnTo>
                          <a:lnTo>
                            <a:pt x="2226" y="337"/>
                          </a:lnTo>
                          <a:lnTo>
                            <a:pt x="2227" y="340"/>
                          </a:lnTo>
                          <a:lnTo>
                            <a:pt x="2227" y="340"/>
                          </a:lnTo>
                          <a:lnTo>
                            <a:pt x="2228" y="339"/>
                          </a:lnTo>
                          <a:lnTo>
                            <a:pt x="2228" y="337"/>
                          </a:lnTo>
                          <a:lnTo>
                            <a:pt x="2229" y="337"/>
                          </a:lnTo>
                          <a:lnTo>
                            <a:pt x="2229" y="338"/>
                          </a:lnTo>
                          <a:lnTo>
                            <a:pt x="2229" y="342"/>
                          </a:lnTo>
                          <a:lnTo>
                            <a:pt x="2230" y="342"/>
                          </a:lnTo>
                          <a:lnTo>
                            <a:pt x="2230" y="344"/>
                          </a:lnTo>
                          <a:lnTo>
                            <a:pt x="2231" y="340"/>
                          </a:lnTo>
                          <a:lnTo>
                            <a:pt x="2231" y="342"/>
                          </a:lnTo>
                          <a:lnTo>
                            <a:pt x="2231" y="342"/>
                          </a:lnTo>
                          <a:lnTo>
                            <a:pt x="2232" y="343"/>
                          </a:lnTo>
                          <a:lnTo>
                            <a:pt x="2232" y="344"/>
                          </a:lnTo>
                          <a:lnTo>
                            <a:pt x="2233" y="344"/>
                          </a:lnTo>
                          <a:lnTo>
                            <a:pt x="2233" y="344"/>
                          </a:lnTo>
                          <a:lnTo>
                            <a:pt x="2234" y="347"/>
                          </a:lnTo>
                          <a:lnTo>
                            <a:pt x="2234" y="345"/>
                          </a:lnTo>
                          <a:lnTo>
                            <a:pt x="2234" y="345"/>
                          </a:lnTo>
                          <a:lnTo>
                            <a:pt x="2235" y="343"/>
                          </a:lnTo>
                          <a:lnTo>
                            <a:pt x="2235" y="344"/>
                          </a:lnTo>
                          <a:lnTo>
                            <a:pt x="2236" y="346"/>
                          </a:lnTo>
                          <a:lnTo>
                            <a:pt x="2236" y="343"/>
                          </a:lnTo>
                          <a:lnTo>
                            <a:pt x="2236" y="344"/>
                          </a:lnTo>
                          <a:lnTo>
                            <a:pt x="2237" y="339"/>
                          </a:lnTo>
                          <a:lnTo>
                            <a:pt x="2237" y="340"/>
                          </a:lnTo>
                          <a:lnTo>
                            <a:pt x="2238" y="337"/>
                          </a:lnTo>
                          <a:lnTo>
                            <a:pt x="2238" y="338"/>
                          </a:lnTo>
                          <a:lnTo>
                            <a:pt x="2239" y="339"/>
                          </a:lnTo>
                          <a:lnTo>
                            <a:pt x="2239" y="338"/>
                          </a:lnTo>
                          <a:lnTo>
                            <a:pt x="2239" y="335"/>
                          </a:lnTo>
                          <a:lnTo>
                            <a:pt x="2240" y="339"/>
                          </a:lnTo>
                          <a:lnTo>
                            <a:pt x="2240" y="337"/>
                          </a:lnTo>
                          <a:lnTo>
                            <a:pt x="2241" y="338"/>
                          </a:lnTo>
                          <a:lnTo>
                            <a:pt x="2241" y="340"/>
                          </a:lnTo>
                          <a:lnTo>
                            <a:pt x="2241" y="336"/>
                          </a:lnTo>
                          <a:lnTo>
                            <a:pt x="2242" y="334"/>
                          </a:lnTo>
                          <a:lnTo>
                            <a:pt x="2242" y="336"/>
                          </a:lnTo>
                          <a:lnTo>
                            <a:pt x="2243" y="336"/>
                          </a:lnTo>
                          <a:lnTo>
                            <a:pt x="2243" y="336"/>
                          </a:lnTo>
                          <a:lnTo>
                            <a:pt x="2244" y="335"/>
                          </a:lnTo>
                          <a:lnTo>
                            <a:pt x="2244" y="334"/>
                          </a:lnTo>
                          <a:lnTo>
                            <a:pt x="2244" y="336"/>
                          </a:lnTo>
                          <a:lnTo>
                            <a:pt x="2245" y="334"/>
                          </a:lnTo>
                          <a:lnTo>
                            <a:pt x="2245" y="334"/>
                          </a:lnTo>
                          <a:lnTo>
                            <a:pt x="2246" y="334"/>
                          </a:lnTo>
                          <a:lnTo>
                            <a:pt x="2246" y="338"/>
                          </a:lnTo>
                          <a:lnTo>
                            <a:pt x="2246" y="337"/>
                          </a:lnTo>
                          <a:lnTo>
                            <a:pt x="2247" y="335"/>
                          </a:lnTo>
                          <a:lnTo>
                            <a:pt x="2247" y="340"/>
                          </a:lnTo>
                          <a:lnTo>
                            <a:pt x="2248" y="338"/>
                          </a:lnTo>
                          <a:lnTo>
                            <a:pt x="2248" y="339"/>
                          </a:lnTo>
                          <a:lnTo>
                            <a:pt x="2249" y="338"/>
                          </a:lnTo>
                          <a:lnTo>
                            <a:pt x="2249" y="337"/>
                          </a:lnTo>
                          <a:lnTo>
                            <a:pt x="2249" y="337"/>
                          </a:lnTo>
                          <a:lnTo>
                            <a:pt x="2250" y="339"/>
                          </a:lnTo>
                          <a:lnTo>
                            <a:pt x="2250" y="338"/>
                          </a:lnTo>
                          <a:lnTo>
                            <a:pt x="2251" y="337"/>
                          </a:lnTo>
                          <a:lnTo>
                            <a:pt x="2251" y="337"/>
                          </a:lnTo>
                          <a:lnTo>
                            <a:pt x="2251" y="337"/>
                          </a:lnTo>
                          <a:lnTo>
                            <a:pt x="2252" y="333"/>
                          </a:lnTo>
                          <a:lnTo>
                            <a:pt x="2252" y="334"/>
                          </a:lnTo>
                          <a:lnTo>
                            <a:pt x="2253" y="335"/>
                          </a:lnTo>
                          <a:lnTo>
                            <a:pt x="2253" y="335"/>
                          </a:lnTo>
                          <a:lnTo>
                            <a:pt x="2254" y="332"/>
                          </a:lnTo>
                          <a:lnTo>
                            <a:pt x="2254" y="334"/>
                          </a:lnTo>
                          <a:lnTo>
                            <a:pt x="2254" y="327"/>
                          </a:lnTo>
                          <a:lnTo>
                            <a:pt x="2255" y="332"/>
                          </a:lnTo>
                          <a:lnTo>
                            <a:pt x="2255" y="330"/>
                          </a:lnTo>
                          <a:lnTo>
                            <a:pt x="2256" y="332"/>
                          </a:lnTo>
                          <a:lnTo>
                            <a:pt x="2256" y="336"/>
                          </a:lnTo>
                          <a:lnTo>
                            <a:pt x="2256" y="333"/>
                          </a:lnTo>
                          <a:lnTo>
                            <a:pt x="2257" y="332"/>
                          </a:lnTo>
                          <a:lnTo>
                            <a:pt x="2257" y="333"/>
                          </a:lnTo>
                          <a:lnTo>
                            <a:pt x="2258" y="334"/>
                          </a:lnTo>
                          <a:lnTo>
                            <a:pt x="2258" y="336"/>
                          </a:lnTo>
                          <a:lnTo>
                            <a:pt x="2259" y="337"/>
                          </a:lnTo>
                          <a:lnTo>
                            <a:pt x="2259" y="335"/>
                          </a:lnTo>
                          <a:lnTo>
                            <a:pt x="2259" y="334"/>
                          </a:lnTo>
                          <a:lnTo>
                            <a:pt x="2260" y="334"/>
                          </a:lnTo>
                          <a:lnTo>
                            <a:pt x="2260" y="339"/>
                          </a:lnTo>
                          <a:lnTo>
                            <a:pt x="2261" y="341"/>
                          </a:lnTo>
                          <a:lnTo>
                            <a:pt x="2261" y="339"/>
                          </a:lnTo>
                          <a:lnTo>
                            <a:pt x="2261" y="341"/>
                          </a:lnTo>
                          <a:lnTo>
                            <a:pt x="2262" y="337"/>
                          </a:lnTo>
                          <a:lnTo>
                            <a:pt x="2262" y="339"/>
                          </a:lnTo>
                          <a:lnTo>
                            <a:pt x="2263" y="338"/>
                          </a:lnTo>
                          <a:lnTo>
                            <a:pt x="2263" y="336"/>
                          </a:lnTo>
                          <a:lnTo>
                            <a:pt x="2264" y="334"/>
                          </a:lnTo>
                          <a:lnTo>
                            <a:pt x="2264" y="334"/>
                          </a:lnTo>
                          <a:lnTo>
                            <a:pt x="2264" y="338"/>
                          </a:lnTo>
                          <a:lnTo>
                            <a:pt x="2265" y="336"/>
                          </a:lnTo>
                          <a:lnTo>
                            <a:pt x="2265" y="336"/>
                          </a:lnTo>
                          <a:lnTo>
                            <a:pt x="2266" y="336"/>
                          </a:lnTo>
                          <a:lnTo>
                            <a:pt x="2266" y="336"/>
                          </a:lnTo>
                          <a:lnTo>
                            <a:pt x="2266" y="335"/>
                          </a:lnTo>
                          <a:lnTo>
                            <a:pt x="2267" y="337"/>
                          </a:lnTo>
                          <a:lnTo>
                            <a:pt x="2267" y="336"/>
                          </a:lnTo>
                          <a:lnTo>
                            <a:pt x="2268" y="330"/>
                          </a:lnTo>
                          <a:lnTo>
                            <a:pt x="2268" y="332"/>
                          </a:lnTo>
                          <a:lnTo>
                            <a:pt x="2269" y="335"/>
                          </a:lnTo>
                          <a:lnTo>
                            <a:pt x="2269" y="332"/>
                          </a:lnTo>
                          <a:lnTo>
                            <a:pt x="2269" y="332"/>
                          </a:lnTo>
                          <a:lnTo>
                            <a:pt x="2270" y="333"/>
                          </a:lnTo>
                          <a:lnTo>
                            <a:pt x="2270" y="333"/>
                          </a:lnTo>
                          <a:lnTo>
                            <a:pt x="2271" y="334"/>
                          </a:lnTo>
                          <a:lnTo>
                            <a:pt x="2271" y="335"/>
                          </a:lnTo>
                          <a:lnTo>
                            <a:pt x="2271" y="335"/>
                          </a:lnTo>
                          <a:lnTo>
                            <a:pt x="2272" y="335"/>
                          </a:lnTo>
                          <a:lnTo>
                            <a:pt x="2272" y="333"/>
                          </a:lnTo>
                          <a:lnTo>
                            <a:pt x="2273" y="333"/>
                          </a:lnTo>
                          <a:lnTo>
                            <a:pt x="2273" y="330"/>
                          </a:lnTo>
                          <a:lnTo>
                            <a:pt x="2274" y="332"/>
                          </a:lnTo>
                          <a:lnTo>
                            <a:pt x="2274" y="333"/>
                          </a:lnTo>
                          <a:lnTo>
                            <a:pt x="2274" y="335"/>
                          </a:lnTo>
                          <a:lnTo>
                            <a:pt x="2275" y="336"/>
                          </a:lnTo>
                          <a:lnTo>
                            <a:pt x="2275" y="336"/>
                          </a:lnTo>
                          <a:lnTo>
                            <a:pt x="2276" y="336"/>
                          </a:lnTo>
                          <a:lnTo>
                            <a:pt x="2276" y="335"/>
                          </a:lnTo>
                          <a:lnTo>
                            <a:pt x="2276" y="339"/>
                          </a:lnTo>
                          <a:lnTo>
                            <a:pt x="2277" y="339"/>
                          </a:lnTo>
                          <a:lnTo>
                            <a:pt x="2277" y="338"/>
                          </a:lnTo>
                          <a:lnTo>
                            <a:pt x="2278" y="338"/>
                          </a:lnTo>
                          <a:lnTo>
                            <a:pt x="2278" y="339"/>
                          </a:lnTo>
                          <a:lnTo>
                            <a:pt x="2279" y="338"/>
                          </a:lnTo>
                          <a:lnTo>
                            <a:pt x="2279" y="336"/>
                          </a:lnTo>
                          <a:lnTo>
                            <a:pt x="2279" y="336"/>
                          </a:lnTo>
                          <a:lnTo>
                            <a:pt x="2280" y="336"/>
                          </a:lnTo>
                          <a:lnTo>
                            <a:pt x="2280" y="335"/>
                          </a:lnTo>
                          <a:lnTo>
                            <a:pt x="2281" y="335"/>
                          </a:lnTo>
                          <a:lnTo>
                            <a:pt x="2281" y="332"/>
                          </a:lnTo>
                          <a:lnTo>
                            <a:pt x="2281" y="331"/>
                          </a:lnTo>
                          <a:lnTo>
                            <a:pt x="2282" y="330"/>
                          </a:lnTo>
                          <a:lnTo>
                            <a:pt x="2282" y="329"/>
                          </a:lnTo>
                          <a:lnTo>
                            <a:pt x="2283" y="329"/>
                          </a:lnTo>
                          <a:lnTo>
                            <a:pt x="2283" y="331"/>
                          </a:lnTo>
                          <a:lnTo>
                            <a:pt x="2284" y="332"/>
                          </a:lnTo>
                          <a:lnTo>
                            <a:pt x="2284" y="328"/>
                          </a:lnTo>
                          <a:lnTo>
                            <a:pt x="2284" y="330"/>
                          </a:lnTo>
                          <a:lnTo>
                            <a:pt x="2285" y="335"/>
                          </a:lnTo>
                          <a:lnTo>
                            <a:pt x="2285" y="333"/>
                          </a:lnTo>
                          <a:lnTo>
                            <a:pt x="2286" y="334"/>
                          </a:lnTo>
                          <a:lnTo>
                            <a:pt x="2286" y="335"/>
                          </a:lnTo>
                          <a:lnTo>
                            <a:pt x="2286" y="335"/>
                          </a:lnTo>
                          <a:lnTo>
                            <a:pt x="2287" y="337"/>
                          </a:lnTo>
                          <a:lnTo>
                            <a:pt x="2287" y="344"/>
                          </a:lnTo>
                          <a:lnTo>
                            <a:pt x="2288" y="342"/>
                          </a:lnTo>
                          <a:lnTo>
                            <a:pt x="2288" y="342"/>
                          </a:lnTo>
                          <a:lnTo>
                            <a:pt x="2289" y="342"/>
                          </a:lnTo>
                          <a:lnTo>
                            <a:pt x="2289" y="342"/>
                          </a:lnTo>
                          <a:lnTo>
                            <a:pt x="2289" y="345"/>
                          </a:lnTo>
                          <a:lnTo>
                            <a:pt x="2290" y="342"/>
                          </a:lnTo>
                          <a:lnTo>
                            <a:pt x="2290" y="343"/>
                          </a:lnTo>
                          <a:lnTo>
                            <a:pt x="2291" y="346"/>
                          </a:lnTo>
                          <a:lnTo>
                            <a:pt x="2291" y="343"/>
                          </a:lnTo>
                          <a:lnTo>
                            <a:pt x="2291" y="340"/>
                          </a:lnTo>
                          <a:lnTo>
                            <a:pt x="2292" y="345"/>
                          </a:lnTo>
                          <a:lnTo>
                            <a:pt x="2292" y="344"/>
                          </a:lnTo>
                          <a:lnTo>
                            <a:pt x="2293" y="344"/>
                          </a:lnTo>
                          <a:lnTo>
                            <a:pt x="2293" y="337"/>
                          </a:lnTo>
                          <a:lnTo>
                            <a:pt x="2294" y="337"/>
                          </a:lnTo>
                          <a:lnTo>
                            <a:pt x="2294" y="339"/>
                          </a:lnTo>
                          <a:lnTo>
                            <a:pt x="2294" y="342"/>
                          </a:lnTo>
                          <a:lnTo>
                            <a:pt x="2295" y="337"/>
                          </a:lnTo>
                          <a:lnTo>
                            <a:pt x="2295" y="335"/>
                          </a:lnTo>
                          <a:lnTo>
                            <a:pt x="2296" y="335"/>
                          </a:lnTo>
                          <a:lnTo>
                            <a:pt x="2296" y="336"/>
                          </a:lnTo>
                          <a:lnTo>
                            <a:pt x="2296" y="336"/>
                          </a:lnTo>
                          <a:lnTo>
                            <a:pt x="2297" y="338"/>
                          </a:lnTo>
                          <a:lnTo>
                            <a:pt x="2297" y="338"/>
                          </a:lnTo>
                          <a:lnTo>
                            <a:pt x="2298" y="337"/>
                          </a:lnTo>
                          <a:lnTo>
                            <a:pt x="2298" y="339"/>
                          </a:lnTo>
                          <a:lnTo>
                            <a:pt x="2299" y="337"/>
                          </a:lnTo>
                          <a:lnTo>
                            <a:pt x="2299" y="338"/>
                          </a:lnTo>
                          <a:lnTo>
                            <a:pt x="2299" y="344"/>
                          </a:lnTo>
                          <a:lnTo>
                            <a:pt x="2300" y="341"/>
                          </a:lnTo>
                          <a:lnTo>
                            <a:pt x="2300" y="342"/>
                          </a:lnTo>
                          <a:lnTo>
                            <a:pt x="2301" y="343"/>
                          </a:lnTo>
                          <a:lnTo>
                            <a:pt x="2301" y="339"/>
                          </a:lnTo>
                          <a:lnTo>
                            <a:pt x="2301" y="341"/>
                          </a:lnTo>
                          <a:lnTo>
                            <a:pt x="2302" y="344"/>
                          </a:lnTo>
                          <a:lnTo>
                            <a:pt x="2302" y="343"/>
                          </a:lnTo>
                          <a:lnTo>
                            <a:pt x="2303" y="347"/>
                          </a:lnTo>
                          <a:lnTo>
                            <a:pt x="2303" y="347"/>
                          </a:lnTo>
                          <a:lnTo>
                            <a:pt x="2304" y="345"/>
                          </a:lnTo>
                          <a:lnTo>
                            <a:pt x="2304" y="349"/>
                          </a:lnTo>
                          <a:lnTo>
                            <a:pt x="2304" y="347"/>
                          </a:lnTo>
                          <a:lnTo>
                            <a:pt x="2305" y="349"/>
                          </a:lnTo>
                          <a:lnTo>
                            <a:pt x="2305" y="348"/>
                          </a:lnTo>
                          <a:lnTo>
                            <a:pt x="2306" y="353"/>
                          </a:lnTo>
                          <a:lnTo>
                            <a:pt x="2306" y="352"/>
                          </a:lnTo>
                          <a:lnTo>
                            <a:pt x="2306" y="353"/>
                          </a:lnTo>
                          <a:lnTo>
                            <a:pt x="2307" y="349"/>
                          </a:lnTo>
                          <a:lnTo>
                            <a:pt x="2307" y="347"/>
                          </a:lnTo>
                          <a:lnTo>
                            <a:pt x="2308" y="345"/>
                          </a:lnTo>
                          <a:lnTo>
                            <a:pt x="2308" y="349"/>
                          </a:lnTo>
                          <a:lnTo>
                            <a:pt x="2309" y="348"/>
                          </a:lnTo>
                          <a:lnTo>
                            <a:pt x="2309" y="347"/>
                          </a:lnTo>
                          <a:lnTo>
                            <a:pt x="2309" y="347"/>
                          </a:lnTo>
                          <a:lnTo>
                            <a:pt x="2310" y="342"/>
                          </a:lnTo>
                          <a:lnTo>
                            <a:pt x="2310" y="344"/>
                          </a:lnTo>
                          <a:lnTo>
                            <a:pt x="2311" y="345"/>
                          </a:lnTo>
                          <a:lnTo>
                            <a:pt x="2311" y="345"/>
                          </a:lnTo>
                          <a:lnTo>
                            <a:pt x="2311" y="346"/>
                          </a:lnTo>
                          <a:lnTo>
                            <a:pt x="2312" y="343"/>
                          </a:lnTo>
                          <a:lnTo>
                            <a:pt x="2312" y="340"/>
                          </a:lnTo>
                          <a:lnTo>
                            <a:pt x="2313" y="342"/>
                          </a:lnTo>
                          <a:lnTo>
                            <a:pt x="2313" y="345"/>
                          </a:lnTo>
                          <a:lnTo>
                            <a:pt x="2314" y="344"/>
                          </a:lnTo>
                          <a:lnTo>
                            <a:pt x="2314" y="348"/>
                          </a:lnTo>
                          <a:lnTo>
                            <a:pt x="2314" y="347"/>
                          </a:lnTo>
                          <a:lnTo>
                            <a:pt x="2315" y="346"/>
                          </a:lnTo>
                          <a:lnTo>
                            <a:pt x="2315" y="348"/>
                          </a:lnTo>
                          <a:lnTo>
                            <a:pt x="2316" y="350"/>
                          </a:lnTo>
                          <a:lnTo>
                            <a:pt x="2316" y="351"/>
                          </a:lnTo>
                          <a:lnTo>
                            <a:pt x="2316" y="349"/>
                          </a:lnTo>
                          <a:lnTo>
                            <a:pt x="2317" y="346"/>
                          </a:lnTo>
                          <a:lnTo>
                            <a:pt x="2317" y="347"/>
                          </a:lnTo>
                          <a:lnTo>
                            <a:pt x="2318" y="347"/>
                          </a:lnTo>
                          <a:lnTo>
                            <a:pt x="2318" y="349"/>
                          </a:lnTo>
                          <a:lnTo>
                            <a:pt x="2319" y="351"/>
                          </a:lnTo>
                          <a:lnTo>
                            <a:pt x="2319" y="349"/>
                          </a:lnTo>
                          <a:lnTo>
                            <a:pt x="2319" y="349"/>
                          </a:lnTo>
                          <a:lnTo>
                            <a:pt x="2320" y="351"/>
                          </a:lnTo>
                          <a:lnTo>
                            <a:pt x="2320" y="351"/>
                          </a:lnTo>
                          <a:lnTo>
                            <a:pt x="2321" y="347"/>
                          </a:lnTo>
                          <a:lnTo>
                            <a:pt x="2321" y="342"/>
                          </a:lnTo>
                          <a:lnTo>
                            <a:pt x="2321" y="348"/>
                          </a:lnTo>
                          <a:lnTo>
                            <a:pt x="2322" y="347"/>
                          </a:lnTo>
                          <a:lnTo>
                            <a:pt x="2322" y="348"/>
                          </a:lnTo>
                          <a:lnTo>
                            <a:pt x="2323" y="346"/>
                          </a:lnTo>
                          <a:lnTo>
                            <a:pt x="2323" y="344"/>
                          </a:lnTo>
                          <a:lnTo>
                            <a:pt x="2324" y="344"/>
                          </a:lnTo>
                          <a:lnTo>
                            <a:pt x="2324" y="343"/>
                          </a:lnTo>
                          <a:lnTo>
                            <a:pt x="2324" y="346"/>
                          </a:lnTo>
                          <a:lnTo>
                            <a:pt x="2325" y="345"/>
                          </a:lnTo>
                          <a:lnTo>
                            <a:pt x="2325" y="347"/>
                          </a:lnTo>
                          <a:lnTo>
                            <a:pt x="2326" y="347"/>
                          </a:lnTo>
                          <a:lnTo>
                            <a:pt x="2326" y="349"/>
                          </a:lnTo>
                          <a:lnTo>
                            <a:pt x="2326" y="348"/>
                          </a:lnTo>
                          <a:lnTo>
                            <a:pt x="2327" y="347"/>
                          </a:lnTo>
                          <a:lnTo>
                            <a:pt x="2327" y="350"/>
                          </a:lnTo>
                          <a:lnTo>
                            <a:pt x="2328" y="351"/>
                          </a:lnTo>
                          <a:lnTo>
                            <a:pt x="2328" y="350"/>
                          </a:lnTo>
                          <a:lnTo>
                            <a:pt x="2329" y="349"/>
                          </a:lnTo>
                          <a:lnTo>
                            <a:pt x="2329" y="347"/>
                          </a:lnTo>
                          <a:lnTo>
                            <a:pt x="2329" y="350"/>
                          </a:lnTo>
                          <a:lnTo>
                            <a:pt x="2330" y="350"/>
                          </a:lnTo>
                          <a:lnTo>
                            <a:pt x="2330" y="352"/>
                          </a:lnTo>
                          <a:lnTo>
                            <a:pt x="2331" y="352"/>
                          </a:lnTo>
                          <a:lnTo>
                            <a:pt x="2331" y="355"/>
                          </a:lnTo>
                          <a:lnTo>
                            <a:pt x="2331" y="355"/>
                          </a:lnTo>
                          <a:lnTo>
                            <a:pt x="2332" y="352"/>
                          </a:lnTo>
                          <a:lnTo>
                            <a:pt x="2332" y="354"/>
                          </a:lnTo>
                          <a:lnTo>
                            <a:pt x="2333" y="356"/>
                          </a:lnTo>
                          <a:lnTo>
                            <a:pt x="2333" y="355"/>
                          </a:lnTo>
                          <a:lnTo>
                            <a:pt x="2334" y="356"/>
                          </a:lnTo>
                          <a:lnTo>
                            <a:pt x="2334" y="354"/>
                          </a:lnTo>
                          <a:lnTo>
                            <a:pt x="2334" y="353"/>
                          </a:lnTo>
                          <a:lnTo>
                            <a:pt x="2335" y="352"/>
                          </a:lnTo>
                          <a:lnTo>
                            <a:pt x="2335" y="357"/>
                          </a:lnTo>
                          <a:lnTo>
                            <a:pt x="2336" y="353"/>
                          </a:lnTo>
                          <a:lnTo>
                            <a:pt x="2336" y="354"/>
                          </a:lnTo>
                          <a:lnTo>
                            <a:pt x="2336" y="351"/>
                          </a:lnTo>
                          <a:lnTo>
                            <a:pt x="2337" y="349"/>
                          </a:lnTo>
                          <a:lnTo>
                            <a:pt x="2337" y="350"/>
                          </a:lnTo>
                          <a:lnTo>
                            <a:pt x="2338" y="352"/>
                          </a:lnTo>
                          <a:lnTo>
                            <a:pt x="2338" y="352"/>
                          </a:lnTo>
                          <a:lnTo>
                            <a:pt x="2339" y="354"/>
                          </a:lnTo>
                          <a:lnTo>
                            <a:pt x="2339" y="350"/>
                          </a:lnTo>
                          <a:lnTo>
                            <a:pt x="2339" y="350"/>
                          </a:lnTo>
                          <a:lnTo>
                            <a:pt x="2340" y="352"/>
                          </a:lnTo>
                          <a:lnTo>
                            <a:pt x="2340" y="351"/>
                          </a:lnTo>
                          <a:lnTo>
                            <a:pt x="2341" y="354"/>
                          </a:lnTo>
                          <a:lnTo>
                            <a:pt x="2341" y="355"/>
                          </a:lnTo>
                          <a:lnTo>
                            <a:pt x="2341" y="354"/>
                          </a:lnTo>
                          <a:lnTo>
                            <a:pt x="2342" y="358"/>
                          </a:lnTo>
                          <a:lnTo>
                            <a:pt x="2342" y="358"/>
                          </a:lnTo>
                          <a:lnTo>
                            <a:pt x="2343" y="359"/>
                          </a:lnTo>
                          <a:lnTo>
                            <a:pt x="2343" y="359"/>
                          </a:lnTo>
                          <a:lnTo>
                            <a:pt x="2344" y="362"/>
                          </a:lnTo>
                          <a:lnTo>
                            <a:pt x="2344" y="360"/>
                          </a:lnTo>
                          <a:lnTo>
                            <a:pt x="2344" y="362"/>
                          </a:lnTo>
                          <a:lnTo>
                            <a:pt x="2345" y="359"/>
                          </a:lnTo>
                          <a:lnTo>
                            <a:pt x="2345" y="362"/>
                          </a:lnTo>
                          <a:lnTo>
                            <a:pt x="2346" y="357"/>
                          </a:lnTo>
                          <a:lnTo>
                            <a:pt x="2346" y="357"/>
                          </a:lnTo>
                          <a:lnTo>
                            <a:pt x="2346" y="362"/>
                          </a:lnTo>
                          <a:lnTo>
                            <a:pt x="2347" y="361"/>
                          </a:lnTo>
                          <a:lnTo>
                            <a:pt x="2347" y="363"/>
                          </a:lnTo>
                          <a:lnTo>
                            <a:pt x="2348" y="366"/>
                          </a:lnTo>
                          <a:lnTo>
                            <a:pt x="2348" y="361"/>
                          </a:lnTo>
                          <a:lnTo>
                            <a:pt x="2349" y="361"/>
                          </a:lnTo>
                          <a:lnTo>
                            <a:pt x="2349" y="360"/>
                          </a:lnTo>
                          <a:lnTo>
                            <a:pt x="2349" y="358"/>
                          </a:lnTo>
                          <a:lnTo>
                            <a:pt x="2350" y="360"/>
                          </a:lnTo>
                          <a:lnTo>
                            <a:pt x="2350" y="361"/>
                          </a:lnTo>
                          <a:lnTo>
                            <a:pt x="2351" y="356"/>
                          </a:lnTo>
                          <a:lnTo>
                            <a:pt x="2351" y="357"/>
                          </a:lnTo>
                          <a:lnTo>
                            <a:pt x="2351" y="352"/>
                          </a:lnTo>
                          <a:lnTo>
                            <a:pt x="2352" y="355"/>
                          </a:lnTo>
                          <a:lnTo>
                            <a:pt x="2352" y="354"/>
                          </a:lnTo>
                          <a:lnTo>
                            <a:pt x="2353" y="356"/>
                          </a:lnTo>
                          <a:lnTo>
                            <a:pt x="2353" y="356"/>
                          </a:lnTo>
                          <a:lnTo>
                            <a:pt x="2354" y="358"/>
                          </a:lnTo>
                          <a:lnTo>
                            <a:pt x="2354" y="355"/>
                          </a:lnTo>
                          <a:lnTo>
                            <a:pt x="2354" y="358"/>
                          </a:lnTo>
                          <a:lnTo>
                            <a:pt x="2355" y="356"/>
                          </a:lnTo>
                          <a:lnTo>
                            <a:pt x="2355" y="358"/>
                          </a:lnTo>
                          <a:lnTo>
                            <a:pt x="2356" y="360"/>
                          </a:lnTo>
                          <a:lnTo>
                            <a:pt x="2356" y="360"/>
                          </a:lnTo>
                          <a:lnTo>
                            <a:pt x="2356" y="361"/>
                          </a:lnTo>
                          <a:lnTo>
                            <a:pt x="2357" y="357"/>
                          </a:lnTo>
                          <a:lnTo>
                            <a:pt x="2357" y="360"/>
                          </a:lnTo>
                          <a:lnTo>
                            <a:pt x="2358" y="364"/>
                          </a:lnTo>
                          <a:lnTo>
                            <a:pt x="2358" y="363"/>
                          </a:lnTo>
                          <a:lnTo>
                            <a:pt x="2359" y="359"/>
                          </a:lnTo>
                          <a:lnTo>
                            <a:pt x="2359" y="364"/>
                          </a:lnTo>
                          <a:lnTo>
                            <a:pt x="2359" y="361"/>
                          </a:lnTo>
                          <a:lnTo>
                            <a:pt x="2360" y="362"/>
                          </a:lnTo>
                          <a:lnTo>
                            <a:pt x="2360" y="359"/>
                          </a:lnTo>
                          <a:lnTo>
                            <a:pt x="2361" y="358"/>
                          </a:lnTo>
                          <a:lnTo>
                            <a:pt x="2361" y="360"/>
                          </a:lnTo>
                          <a:lnTo>
                            <a:pt x="2361" y="360"/>
                          </a:lnTo>
                          <a:lnTo>
                            <a:pt x="2362" y="357"/>
                          </a:lnTo>
                          <a:lnTo>
                            <a:pt x="2362" y="356"/>
                          </a:lnTo>
                          <a:lnTo>
                            <a:pt x="2363" y="356"/>
                          </a:lnTo>
                          <a:lnTo>
                            <a:pt x="2363" y="355"/>
                          </a:lnTo>
                          <a:lnTo>
                            <a:pt x="2364" y="355"/>
                          </a:lnTo>
                          <a:lnTo>
                            <a:pt x="2364" y="354"/>
                          </a:lnTo>
                          <a:lnTo>
                            <a:pt x="2364" y="359"/>
                          </a:lnTo>
                          <a:lnTo>
                            <a:pt x="2365" y="355"/>
                          </a:lnTo>
                          <a:lnTo>
                            <a:pt x="2365" y="356"/>
                          </a:lnTo>
                          <a:lnTo>
                            <a:pt x="2366" y="356"/>
                          </a:lnTo>
                          <a:lnTo>
                            <a:pt x="2366" y="357"/>
                          </a:lnTo>
                          <a:lnTo>
                            <a:pt x="2366" y="355"/>
                          </a:lnTo>
                          <a:lnTo>
                            <a:pt x="2367" y="353"/>
                          </a:lnTo>
                          <a:lnTo>
                            <a:pt x="2367" y="355"/>
                          </a:lnTo>
                          <a:lnTo>
                            <a:pt x="2368" y="352"/>
                          </a:lnTo>
                          <a:lnTo>
                            <a:pt x="2368" y="354"/>
                          </a:lnTo>
                          <a:lnTo>
                            <a:pt x="2369" y="357"/>
                          </a:lnTo>
                          <a:lnTo>
                            <a:pt x="2369" y="355"/>
                          </a:lnTo>
                          <a:lnTo>
                            <a:pt x="2369" y="353"/>
                          </a:lnTo>
                          <a:lnTo>
                            <a:pt x="2370" y="357"/>
                          </a:lnTo>
                          <a:lnTo>
                            <a:pt x="2370" y="358"/>
                          </a:lnTo>
                          <a:lnTo>
                            <a:pt x="2371" y="357"/>
                          </a:lnTo>
                          <a:lnTo>
                            <a:pt x="2371" y="355"/>
                          </a:lnTo>
                          <a:lnTo>
                            <a:pt x="2371" y="361"/>
                          </a:lnTo>
                          <a:lnTo>
                            <a:pt x="2372" y="357"/>
                          </a:lnTo>
                          <a:lnTo>
                            <a:pt x="2372" y="359"/>
                          </a:lnTo>
                          <a:lnTo>
                            <a:pt x="2373" y="359"/>
                          </a:lnTo>
                          <a:lnTo>
                            <a:pt x="2373" y="356"/>
                          </a:lnTo>
                          <a:lnTo>
                            <a:pt x="2374" y="357"/>
                          </a:lnTo>
                          <a:lnTo>
                            <a:pt x="2374" y="353"/>
                          </a:lnTo>
                          <a:lnTo>
                            <a:pt x="2374" y="356"/>
                          </a:lnTo>
                          <a:lnTo>
                            <a:pt x="2375" y="357"/>
                          </a:lnTo>
                          <a:lnTo>
                            <a:pt x="2375" y="354"/>
                          </a:lnTo>
                          <a:lnTo>
                            <a:pt x="2376" y="353"/>
                          </a:lnTo>
                          <a:lnTo>
                            <a:pt x="2376" y="351"/>
                          </a:lnTo>
                          <a:lnTo>
                            <a:pt x="2376" y="348"/>
                          </a:lnTo>
                          <a:lnTo>
                            <a:pt x="2377" y="347"/>
                          </a:lnTo>
                          <a:lnTo>
                            <a:pt x="2377" y="350"/>
                          </a:lnTo>
                          <a:lnTo>
                            <a:pt x="2378" y="342"/>
                          </a:lnTo>
                          <a:lnTo>
                            <a:pt x="2378" y="350"/>
                          </a:lnTo>
                          <a:lnTo>
                            <a:pt x="2379" y="349"/>
                          </a:lnTo>
                          <a:lnTo>
                            <a:pt x="2379" y="347"/>
                          </a:lnTo>
                          <a:lnTo>
                            <a:pt x="2379" y="346"/>
                          </a:lnTo>
                          <a:lnTo>
                            <a:pt x="2380" y="347"/>
                          </a:lnTo>
                          <a:lnTo>
                            <a:pt x="2380" y="348"/>
                          </a:lnTo>
                          <a:lnTo>
                            <a:pt x="2381" y="349"/>
                          </a:lnTo>
                          <a:lnTo>
                            <a:pt x="2381" y="350"/>
                          </a:lnTo>
                          <a:lnTo>
                            <a:pt x="2381" y="347"/>
                          </a:lnTo>
                          <a:lnTo>
                            <a:pt x="2382" y="346"/>
                          </a:lnTo>
                          <a:lnTo>
                            <a:pt x="2382" y="351"/>
                          </a:lnTo>
                          <a:lnTo>
                            <a:pt x="2383" y="354"/>
                          </a:lnTo>
                          <a:lnTo>
                            <a:pt x="2383" y="351"/>
                          </a:lnTo>
                          <a:lnTo>
                            <a:pt x="2384" y="355"/>
                          </a:lnTo>
                          <a:lnTo>
                            <a:pt x="2384" y="353"/>
                          </a:lnTo>
                          <a:lnTo>
                            <a:pt x="2384" y="352"/>
                          </a:lnTo>
                          <a:lnTo>
                            <a:pt x="2385" y="352"/>
                          </a:lnTo>
                          <a:lnTo>
                            <a:pt x="2385" y="354"/>
                          </a:lnTo>
                          <a:lnTo>
                            <a:pt x="2386" y="352"/>
                          </a:lnTo>
                          <a:lnTo>
                            <a:pt x="2386" y="351"/>
                          </a:lnTo>
                          <a:lnTo>
                            <a:pt x="2386" y="354"/>
                          </a:lnTo>
                          <a:lnTo>
                            <a:pt x="2387" y="357"/>
                          </a:lnTo>
                          <a:lnTo>
                            <a:pt x="2387" y="359"/>
                          </a:lnTo>
                          <a:lnTo>
                            <a:pt x="2388" y="355"/>
                          </a:lnTo>
                          <a:lnTo>
                            <a:pt x="2388" y="356"/>
                          </a:lnTo>
                          <a:lnTo>
                            <a:pt x="2389" y="355"/>
                          </a:lnTo>
                          <a:lnTo>
                            <a:pt x="2389" y="352"/>
                          </a:lnTo>
                          <a:lnTo>
                            <a:pt x="2389" y="353"/>
                          </a:lnTo>
                          <a:lnTo>
                            <a:pt x="2390" y="350"/>
                          </a:lnTo>
                          <a:lnTo>
                            <a:pt x="2390" y="348"/>
                          </a:lnTo>
                          <a:lnTo>
                            <a:pt x="2391" y="351"/>
                          </a:lnTo>
                          <a:lnTo>
                            <a:pt x="2391" y="350"/>
                          </a:lnTo>
                          <a:lnTo>
                            <a:pt x="2391" y="347"/>
                          </a:lnTo>
                          <a:lnTo>
                            <a:pt x="2392" y="348"/>
                          </a:lnTo>
                          <a:lnTo>
                            <a:pt x="2392" y="347"/>
                          </a:lnTo>
                          <a:lnTo>
                            <a:pt x="2393" y="348"/>
                          </a:lnTo>
                          <a:lnTo>
                            <a:pt x="2393" y="345"/>
                          </a:lnTo>
                          <a:lnTo>
                            <a:pt x="2394" y="345"/>
                          </a:lnTo>
                          <a:lnTo>
                            <a:pt x="2394" y="345"/>
                          </a:lnTo>
                          <a:lnTo>
                            <a:pt x="2394" y="344"/>
                          </a:lnTo>
                          <a:lnTo>
                            <a:pt x="2395" y="346"/>
                          </a:lnTo>
                          <a:lnTo>
                            <a:pt x="2395" y="344"/>
                          </a:lnTo>
                          <a:lnTo>
                            <a:pt x="2396" y="344"/>
                          </a:lnTo>
                          <a:lnTo>
                            <a:pt x="2396" y="340"/>
                          </a:lnTo>
                          <a:lnTo>
                            <a:pt x="2396" y="341"/>
                          </a:lnTo>
                          <a:lnTo>
                            <a:pt x="2397" y="341"/>
                          </a:lnTo>
                          <a:lnTo>
                            <a:pt x="2397" y="344"/>
                          </a:lnTo>
                          <a:lnTo>
                            <a:pt x="2398" y="345"/>
                          </a:lnTo>
                          <a:lnTo>
                            <a:pt x="2398" y="346"/>
                          </a:lnTo>
                          <a:lnTo>
                            <a:pt x="2399" y="347"/>
                          </a:lnTo>
                          <a:lnTo>
                            <a:pt x="2399" y="348"/>
                          </a:lnTo>
                          <a:lnTo>
                            <a:pt x="2399" y="349"/>
                          </a:lnTo>
                          <a:lnTo>
                            <a:pt x="2400" y="350"/>
                          </a:lnTo>
                          <a:lnTo>
                            <a:pt x="2400" y="352"/>
                          </a:lnTo>
                          <a:lnTo>
                            <a:pt x="2401" y="351"/>
                          </a:lnTo>
                          <a:lnTo>
                            <a:pt x="2401" y="352"/>
                          </a:lnTo>
                          <a:lnTo>
                            <a:pt x="2401" y="349"/>
                          </a:lnTo>
                          <a:lnTo>
                            <a:pt x="2402" y="347"/>
                          </a:lnTo>
                          <a:lnTo>
                            <a:pt x="2402" y="345"/>
                          </a:lnTo>
                          <a:lnTo>
                            <a:pt x="2403" y="343"/>
                          </a:lnTo>
                          <a:lnTo>
                            <a:pt x="2403" y="343"/>
                          </a:lnTo>
                          <a:lnTo>
                            <a:pt x="2404" y="341"/>
                          </a:lnTo>
                          <a:lnTo>
                            <a:pt x="2404" y="341"/>
                          </a:lnTo>
                          <a:lnTo>
                            <a:pt x="2404" y="341"/>
                          </a:lnTo>
                          <a:lnTo>
                            <a:pt x="2405" y="341"/>
                          </a:lnTo>
                          <a:lnTo>
                            <a:pt x="2405" y="342"/>
                          </a:lnTo>
                          <a:lnTo>
                            <a:pt x="2406" y="344"/>
                          </a:lnTo>
                          <a:lnTo>
                            <a:pt x="2406" y="339"/>
                          </a:lnTo>
                          <a:lnTo>
                            <a:pt x="2406" y="342"/>
                          </a:lnTo>
                          <a:lnTo>
                            <a:pt x="2407" y="340"/>
                          </a:lnTo>
                          <a:lnTo>
                            <a:pt x="2407" y="341"/>
                          </a:lnTo>
                          <a:lnTo>
                            <a:pt x="2408" y="342"/>
                          </a:lnTo>
                          <a:lnTo>
                            <a:pt x="2408" y="340"/>
                          </a:lnTo>
                          <a:lnTo>
                            <a:pt x="2409" y="343"/>
                          </a:lnTo>
                          <a:lnTo>
                            <a:pt x="2409" y="343"/>
                          </a:lnTo>
                          <a:lnTo>
                            <a:pt x="2409" y="343"/>
                          </a:lnTo>
                          <a:lnTo>
                            <a:pt x="2410" y="344"/>
                          </a:lnTo>
                          <a:lnTo>
                            <a:pt x="2410" y="342"/>
                          </a:lnTo>
                          <a:lnTo>
                            <a:pt x="2411" y="343"/>
                          </a:lnTo>
                          <a:lnTo>
                            <a:pt x="2411" y="343"/>
                          </a:lnTo>
                          <a:lnTo>
                            <a:pt x="2411" y="341"/>
                          </a:lnTo>
                          <a:lnTo>
                            <a:pt x="2412" y="342"/>
                          </a:lnTo>
                          <a:lnTo>
                            <a:pt x="2412" y="343"/>
                          </a:lnTo>
                          <a:lnTo>
                            <a:pt x="2413" y="343"/>
                          </a:lnTo>
                          <a:lnTo>
                            <a:pt x="2413" y="341"/>
                          </a:lnTo>
                          <a:lnTo>
                            <a:pt x="2414" y="345"/>
                          </a:lnTo>
                          <a:lnTo>
                            <a:pt x="2414" y="344"/>
                          </a:lnTo>
                          <a:lnTo>
                            <a:pt x="2414" y="345"/>
                          </a:lnTo>
                          <a:lnTo>
                            <a:pt x="2415" y="345"/>
                          </a:lnTo>
                          <a:lnTo>
                            <a:pt x="2415" y="344"/>
                          </a:lnTo>
                          <a:lnTo>
                            <a:pt x="2416" y="344"/>
                          </a:lnTo>
                          <a:lnTo>
                            <a:pt x="2416" y="345"/>
                          </a:lnTo>
                          <a:lnTo>
                            <a:pt x="2416" y="344"/>
                          </a:lnTo>
                          <a:lnTo>
                            <a:pt x="2417" y="347"/>
                          </a:lnTo>
                          <a:lnTo>
                            <a:pt x="2417" y="345"/>
                          </a:lnTo>
                          <a:lnTo>
                            <a:pt x="2418" y="348"/>
                          </a:lnTo>
                          <a:lnTo>
                            <a:pt x="2418" y="344"/>
                          </a:lnTo>
                          <a:lnTo>
                            <a:pt x="2419" y="344"/>
                          </a:lnTo>
                          <a:lnTo>
                            <a:pt x="2419" y="343"/>
                          </a:lnTo>
                          <a:lnTo>
                            <a:pt x="2419" y="342"/>
                          </a:lnTo>
                          <a:lnTo>
                            <a:pt x="2420" y="345"/>
                          </a:lnTo>
                          <a:lnTo>
                            <a:pt x="2420" y="345"/>
                          </a:lnTo>
                          <a:lnTo>
                            <a:pt x="2421" y="341"/>
                          </a:lnTo>
                          <a:lnTo>
                            <a:pt x="2421" y="338"/>
                          </a:lnTo>
                          <a:lnTo>
                            <a:pt x="2421" y="338"/>
                          </a:lnTo>
                          <a:lnTo>
                            <a:pt x="2422" y="339"/>
                          </a:lnTo>
                          <a:lnTo>
                            <a:pt x="2422" y="339"/>
                          </a:lnTo>
                          <a:lnTo>
                            <a:pt x="2423" y="342"/>
                          </a:lnTo>
                          <a:lnTo>
                            <a:pt x="2423" y="341"/>
                          </a:lnTo>
                          <a:lnTo>
                            <a:pt x="2424" y="342"/>
                          </a:lnTo>
                          <a:lnTo>
                            <a:pt x="2424" y="343"/>
                          </a:lnTo>
                          <a:lnTo>
                            <a:pt x="2424" y="344"/>
                          </a:lnTo>
                          <a:lnTo>
                            <a:pt x="2425" y="342"/>
                          </a:lnTo>
                          <a:lnTo>
                            <a:pt x="2425" y="347"/>
                          </a:lnTo>
                          <a:lnTo>
                            <a:pt x="2426" y="344"/>
                          </a:lnTo>
                          <a:lnTo>
                            <a:pt x="2426" y="342"/>
                          </a:lnTo>
                          <a:lnTo>
                            <a:pt x="2426" y="341"/>
                          </a:lnTo>
                          <a:lnTo>
                            <a:pt x="2427" y="342"/>
                          </a:lnTo>
                          <a:lnTo>
                            <a:pt x="2427" y="345"/>
                          </a:lnTo>
                          <a:lnTo>
                            <a:pt x="2428" y="346"/>
                          </a:lnTo>
                          <a:lnTo>
                            <a:pt x="2428" y="346"/>
                          </a:lnTo>
                          <a:lnTo>
                            <a:pt x="2429" y="343"/>
                          </a:lnTo>
                          <a:lnTo>
                            <a:pt x="2429" y="346"/>
                          </a:lnTo>
                          <a:lnTo>
                            <a:pt x="2429" y="345"/>
                          </a:lnTo>
                          <a:lnTo>
                            <a:pt x="2430" y="345"/>
                          </a:lnTo>
                          <a:lnTo>
                            <a:pt x="2430" y="342"/>
                          </a:lnTo>
                          <a:lnTo>
                            <a:pt x="2431" y="343"/>
                          </a:lnTo>
                          <a:lnTo>
                            <a:pt x="2431" y="346"/>
                          </a:lnTo>
                          <a:lnTo>
                            <a:pt x="2431" y="344"/>
                          </a:lnTo>
                          <a:lnTo>
                            <a:pt x="2432" y="343"/>
                          </a:lnTo>
                          <a:lnTo>
                            <a:pt x="2432" y="343"/>
                          </a:lnTo>
                          <a:lnTo>
                            <a:pt x="2433" y="341"/>
                          </a:lnTo>
                          <a:lnTo>
                            <a:pt x="2433" y="345"/>
                          </a:lnTo>
                          <a:lnTo>
                            <a:pt x="2434" y="342"/>
                          </a:lnTo>
                          <a:lnTo>
                            <a:pt x="2434" y="338"/>
                          </a:lnTo>
                          <a:lnTo>
                            <a:pt x="2434" y="335"/>
                          </a:lnTo>
                          <a:lnTo>
                            <a:pt x="2435" y="336"/>
                          </a:lnTo>
                          <a:lnTo>
                            <a:pt x="2435" y="333"/>
                          </a:lnTo>
                          <a:lnTo>
                            <a:pt x="2436" y="334"/>
                          </a:lnTo>
                          <a:lnTo>
                            <a:pt x="2436" y="336"/>
                          </a:lnTo>
                          <a:lnTo>
                            <a:pt x="2436" y="335"/>
                          </a:lnTo>
                          <a:lnTo>
                            <a:pt x="2437" y="330"/>
                          </a:lnTo>
                          <a:lnTo>
                            <a:pt x="2437" y="334"/>
                          </a:lnTo>
                          <a:lnTo>
                            <a:pt x="2438" y="336"/>
                          </a:lnTo>
                          <a:lnTo>
                            <a:pt x="2438" y="333"/>
                          </a:lnTo>
                          <a:lnTo>
                            <a:pt x="2439" y="337"/>
                          </a:lnTo>
                          <a:lnTo>
                            <a:pt x="2439" y="338"/>
                          </a:lnTo>
                          <a:lnTo>
                            <a:pt x="2439" y="335"/>
                          </a:lnTo>
                          <a:lnTo>
                            <a:pt x="2440" y="337"/>
                          </a:lnTo>
                          <a:lnTo>
                            <a:pt x="2440" y="334"/>
                          </a:lnTo>
                          <a:lnTo>
                            <a:pt x="2441" y="337"/>
                          </a:lnTo>
                          <a:lnTo>
                            <a:pt x="2441" y="337"/>
                          </a:lnTo>
                          <a:lnTo>
                            <a:pt x="2441" y="337"/>
                          </a:lnTo>
                          <a:lnTo>
                            <a:pt x="2442" y="341"/>
                          </a:lnTo>
                          <a:lnTo>
                            <a:pt x="2442" y="342"/>
                          </a:lnTo>
                          <a:lnTo>
                            <a:pt x="2443" y="342"/>
                          </a:lnTo>
                          <a:lnTo>
                            <a:pt x="2443" y="341"/>
                          </a:lnTo>
                          <a:lnTo>
                            <a:pt x="2444" y="340"/>
                          </a:lnTo>
                          <a:lnTo>
                            <a:pt x="2444" y="344"/>
                          </a:lnTo>
                          <a:lnTo>
                            <a:pt x="2444" y="343"/>
                          </a:lnTo>
                          <a:lnTo>
                            <a:pt x="2445" y="344"/>
                          </a:lnTo>
                          <a:lnTo>
                            <a:pt x="2445" y="345"/>
                          </a:lnTo>
                          <a:lnTo>
                            <a:pt x="2446" y="344"/>
                          </a:lnTo>
                          <a:lnTo>
                            <a:pt x="2446" y="341"/>
                          </a:lnTo>
                          <a:lnTo>
                            <a:pt x="2446" y="339"/>
                          </a:lnTo>
                          <a:lnTo>
                            <a:pt x="2447" y="344"/>
                          </a:lnTo>
                          <a:lnTo>
                            <a:pt x="2447" y="342"/>
                          </a:lnTo>
                          <a:lnTo>
                            <a:pt x="2448" y="337"/>
                          </a:lnTo>
                          <a:lnTo>
                            <a:pt x="2448" y="338"/>
                          </a:lnTo>
                          <a:lnTo>
                            <a:pt x="2449" y="340"/>
                          </a:lnTo>
                          <a:lnTo>
                            <a:pt x="2449" y="338"/>
                          </a:lnTo>
                          <a:lnTo>
                            <a:pt x="2449" y="341"/>
                          </a:lnTo>
                          <a:lnTo>
                            <a:pt x="2450" y="339"/>
                          </a:lnTo>
                          <a:lnTo>
                            <a:pt x="2450" y="341"/>
                          </a:lnTo>
                          <a:lnTo>
                            <a:pt x="2451" y="338"/>
                          </a:lnTo>
                          <a:lnTo>
                            <a:pt x="2451" y="338"/>
                          </a:lnTo>
                          <a:lnTo>
                            <a:pt x="2451" y="339"/>
                          </a:lnTo>
                          <a:lnTo>
                            <a:pt x="2452" y="343"/>
                          </a:lnTo>
                          <a:lnTo>
                            <a:pt x="2452" y="344"/>
                          </a:lnTo>
                          <a:lnTo>
                            <a:pt x="2453" y="345"/>
                          </a:lnTo>
                          <a:lnTo>
                            <a:pt x="2453" y="344"/>
                          </a:lnTo>
                          <a:lnTo>
                            <a:pt x="2454" y="343"/>
                          </a:lnTo>
                          <a:lnTo>
                            <a:pt x="2454" y="343"/>
                          </a:lnTo>
                          <a:lnTo>
                            <a:pt x="2454" y="344"/>
                          </a:lnTo>
                          <a:lnTo>
                            <a:pt x="2455" y="344"/>
                          </a:lnTo>
                          <a:lnTo>
                            <a:pt x="2455" y="341"/>
                          </a:lnTo>
                          <a:lnTo>
                            <a:pt x="2456" y="345"/>
                          </a:lnTo>
                          <a:lnTo>
                            <a:pt x="2456" y="345"/>
                          </a:lnTo>
                          <a:lnTo>
                            <a:pt x="2456" y="349"/>
                          </a:lnTo>
                          <a:lnTo>
                            <a:pt x="2457" y="345"/>
                          </a:lnTo>
                          <a:lnTo>
                            <a:pt x="2457" y="348"/>
                          </a:lnTo>
                          <a:lnTo>
                            <a:pt x="2458" y="348"/>
                          </a:lnTo>
                          <a:lnTo>
                            <a:pt x="2458" y="350"/>
                          </a:lnTo>
                          <a:lnTo>
                            <a:pt x="2459" y="351"/>
                          </a:lnTo>
                          <a:lnTo>
                            <a:pt x="2459" y="351"/>
                          </a:lnTo>
                          <a:lnTo>
                            <a:pt x="2459" y="349"/>
                          </a:lnTo>
                          <a:lnTo>
                            <a:pt x="2460" y="350"/>
                          </a:lnTo>
                          <a:lnTo>
                            <a:pt x="2460" y="347"/>
                          </a:lnTo>
                          <a:lnTo>
                            <a:pt x="2461" y="348"/>
                          </a:lnTo>
                          <a:lnTo>
                            <a:pt x="2461" y="347"/>
                          </a:lnTo>
                          <a:lnTo>
                            <a:pt x="2461" y="344"/>
                          </a:lnTo>
                          <a:lnTo>
                            <a:pt x="2462" y="344"/>
                          </a:lnTo>
                          <a:lnTo>
                            <a:pt x="2462" y="345"/>
                          </a:lnTo>
                          <a:lnTo>
                            <a:pt x="2463" y="342"/>
                          </a:lnTo>
                          <a:lnTo>
                            <a:pt x="2463" y="343"/>
                          </a:lnTo>
                          <a:lnTo>
                            <a:pt x="2464" y="343"/>
                          </a:lnTo>
                          <a:lnTo>
                            <a:pt x="2464" y="342"/>
                          </a:lnTo>
                          <a:lnTo>
                            <a:pt x="2464" y="339"/>
                          </a:lnTo>
                          <a:lnTo>
                            <a:pt x="2465" y="342"/>
                          </a:lnTo>
                          <a:lnTo>
                            <a:pt x="2465" y="344"/>
                          </a:lnTo>
                          <a:lnTo>
                            <a:pt x="2466" y="345"/>
                          </a:lnTo>
                          <a:lnTo>
                            <a:pt x="2466" y="343"/>
                          </a:lnTo>
                          <a:lnTo>
                            <a:pt x="2466" y="347"/>
                          </a:lnTo>
                          <a:lnTo>
                            <a:pt x="2467" y="345"/>
                          </a:lnTo>
                          <a:lnTo>
                            <a:pt x="2467" y="347"/>
                          </a:lnTo>
                          <a:lnTo>
                            <a:pt x="2468" y="349"/>
                          </a:lnTo>
                          <a:lnTo>
                            <a:pt x="2468" y="348"/>
                          </a:lnTo>
                          <a:lnTo>
                            <a:pt x="2469" y="348"/>
                          </a:lnTo>
                          <a:lnTo>
                            <a:pt x="2469" y="351"/>
                          </a:lnTo>
                          <a:lnTo>
                            <a:pt x="2469" y="354"/>
                          </a:lnTo>
                          <a:lnTo>
                            <a:pt x="2470" y="357"/>
                          </a:lnTo>
                          <a:lnTo>
                            <a:pt x="2470" y="357"/>
                          </a:lnTo>
                          <a:lnTo>
                            <a:pt x="2471" y="357"/>
                          </a:lnTo>
                          <a:lnTo>
                            <a:pt x="2471" y="357"/>
                          </a:lnTo>
                          <a:lnTo>
                            <a:pt x="2471" y="356"/>
                          </a:lnTo>
                          <a:lnTo>
                            <a:pt x="2472" y="356"/>
                          </a:lnTo>
                          <a:lnTo>
                            <a:pt x="2472" y="363"/>
                          </a:lnTo>
                          <a:lnTo>
                            <a:pt x="2473" y="359"/>
                          </a:lnTo>
                          <a:lnTo>
                            <a:pt x="2473" y="357"/>
                          </a:lnTo>
                          <a:lnTo>
                            <a:pt x="2474" y="352"/>
                          </a:lnTo>
                          <a:lnTo>
                            <a:pt x="2474" y="349"/>
                          </a:lnTo>
                          <a:lnTo>
                            <a:pt x="2474" y="353"/>
                          </a:lnTo>
                          <a:lnTo>
                            <a:pt x="2475" y="355"/>
                          </a:lnTo>
                          <a:lnTo>
                            <a:pt x="2475" y="356"/>
                          </a:lnTo>
                          <a:lnTo>
                            <a:pt x="2476" y="353"/>
                          </a:lnTo>
                          <a:lnTo>
                            <a:pt x="2476" y="357"/>
                          </a:lnTo>
                          <a:lnTo>
                            <a:pt x="2476" y="358"/>
                          </a:lnTo>
                          <a:lnTo>
                            <a:pt x="2477" y="355"/>
                          </a:lnTo>
                          <a:lnTo>
                            <a:pt x="2477" y="354"/>
                          </a:lnTo>
                          <a:lnTo>
                            <a:pt x="2478" y="353"/>
                          </a:lnTo>
                          <a:lnTo>
                            <a:pt x="2478" y="350"/>
                          </a:lnTo>
                          <a:lnTo>
                            <a:pt x="2479" y="353"/>
                          </a:lnTo>
                          <a:lnTo>
                            <a:pt x="2479" y="357"/>
                          </a:lnTo>
                          <a:lnTo>
                            <a:pt x="2479" y="359"/>
                          </a:lnTo>
                          <a:lnTo>
                            <a:pt x="2480" y="359"/>
                          </a:lnTo>
                          <a:lnTo>
                            <a:pt x="2480" y="356"/>
                          </a:lnTo>
                          <a:lnTo>
                            <a:pt x="2481" y="358"/>
                          </a:lnTo>
                          <a:lnTo>
                            <a:pt x="2481" y="356"/>
                          </a:lnTo>
                          <a:lnTo>
                            <a:pt x="2481" y="354"/>
                          </a:lnTo>
                          <a:lnTo>
                            <a:pt x="2482" y="356"/>
                          </a:lnTo>
                          <a:lnTo>
                            <a:pt x="2482" y="360"/>
                          </a:lnTo>
                          <a:lnTo>
                            <a:pt x="2483" y="362"/>
                          </a:lnTo>
                          <a:lnTo>
                            <a:pt x="2483" y="360"/>
                          </a:lnTo>
                          <a:lnTo>
                            <a:pt x="2484" y="358"/>
                          </a:lnTo>
                          <a:lnTo>
                            <a:pt x="2484" y="359"/>
                          </a:lnTo>
                          <a:lnTo>
                            <a:pt x="2484" y="361"/>
                          </a:lnTo>
                          <a:lnTo>
                            <a:pt x="2485" y="361"/>
                          </a:lnTo>
                          <a:lnTo>
                            <a:pt x="2485" y="360"/>
                          </a:lnTo>
                          <a:lnTo>
                            <a:pt x="2486" y="362"/>
                          </a:lnTo>
                          <a:lnTo>
                            <a:pt x="2486" y="361"/>
                          </a:lnTo>
                          <a:lnTo>
                            <a:pt x="2486" y="365"/>
                          </a:lnTo>
                          <a:lnTo>
                            <a:pt x="2487" y="360"/>
                          </a:lnTo>
                          <a:lnTo>
                            <a:pt x="2487" y="360"/>
                          </a:lnTo>
                          <a:lnTo>
                            <a:pt x="2488" y="361"/>
                          </a:lnTo>
                          <a:lnTo>
                            <a:pt x="2488" y="360"/>
                          </a:lnTo>
                          <a:lnTo>
                            <a:pt x="2489" y="359"/>
                          </a:lnTo>
                          <a:lnTo>
                            <a:pt x="2489" y="361"/>
                          </a:lnTo>
                          <a:lnTo>
                            <a:pt x="2489" y="356"/>
                          </a:lnTo>
                          <a:lnTo>
                            <a:pt x="2490" y="355"/>
                          </a:lnTo>
                          <a:lnTo>
                            <a:pt x="2490" y="356"/>
                          </a:lnTo>
                          <a:lnTo>
                            <a:pt x="2491" y="355"/>
                          </a:lnTo>
                          <a:lnTo>
                            <a:pt x="2491" y="355"/>
                          </a:lnTo>
                          <a:lnTo>
                            <a:pt x="2491" y="357"/>
                          </a:lnTo>
                          <a:lnTo>
                            <a:pt x="2492" y="355"/>
                          </a:lnTo>
                          <a:lnTo>
                            <a:pt x="2492" y="356"/>
                          </a:lnTo>
                          <a:lnTo>
                            <a:pt x="2493" y="359"/>
                          </a:lnTo>
                          <a:lnTo>
                            <a:pt x="2493" y="361"/>
                          </a:lnTo>
                          <a:lnTo>
                            <a:pt x="2494" y="362"/>
                          </a:lnTo>
                          <a:lnTo>
                            <a:pt x="2494" y="362"/>
                          </a:lnTo>
                          <a:lnTo>
                            <a:pt x="2494" y="359"/>
                          </a:lnTo>
                          <a:lnTo>
                            <a:pt x="2495" y="363"/>
                          </a:lnTo>
                          <a:lnTo>
                            <a:pt x="2495" y="360"/>
                          </a:lnTo>
                          <a:lnTo>
                            <a:pt x="2496" y="361"/>
                          </a:lnTo>
                          <a:lnTo>
                            <a:pt x="2496" y="359"/>
                          </a:lnTo>
                          <a:lnTo>
                            <a:pt x="2496" y="359"/>
                          </a:lnTo>
                          <a:lnTo>
                            <a:pt x="2497" y="361"/>
                          </a:lnTo>
                          <a:lnTo>
                            <a:pt x="2497" y="360"/>
                          </a:lnTo>
                          <a:lnTo>
                            <a:pt x="2498" y="362"/>
                          </a:lnTo>
                          <a:lnTo>
                            <a:pt x="2498" y="360"/>
                          </a:lnTo>
                          <a:lnTo>
                            <a:pt x="2499" y="354"/>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06" name="Line 187">
                      <a:extLst>
                        <a:ext uri="{FF2B5EF4-FFF2-40B4-BE49-F238E27FC236}">
                          <a16:creationId xmlns:a16="http://schemas.microsoft.com/office/drawing/2014/main" id="{D42FE6D3-D9AE-4A20-B8D6-68F8582A350C}"/>
                        </a:ext>
                      </a:extLst>
                    </p:cNvPr>
                    <p:cNvSpPr>
                      <a:spLocks noChangeShapeType="1"/>
                    </p:cNvSpPr>
                    <p:nvPr/>
                  </p:nvSpPr>
                  <p:spPr bwMode="auto">
                    <a:xfrm>
                      <a:off x="10769600" y="8724900"/>
                      <a:ext cx="0" cy="1731963"/>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07" name="Line 188">
                      <a:extLst>
                        <a:ext uri="{FF2B5EF4-FFF2-40B4-BE49-F238E27FC236}">
                          <a16:creationId xmlns:a16="http://schemas.microsoft.com/office/drawing/2014/main" id="{FFF3EBE8-AEC7-4613-A089-D9F9CA6338A4}"/>
                        </a:ext>
                      </a:extLst>
                    </p:cNvPr>
                    <p:cNvSpPr>
                      <a:spLocks noChangeShapeType="1"/>
                    </p:cNvSpPr>
                    <p:nvPr/>
                  </p:nvSpPr>
                  <p:spPr bwMode="auto">
                    <a:xfrm flipV="1">
                      <a:off x="10771188" y="10244138"/>
                      <a:ext cx="0" cy="212725"/>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08" name="Freeform 189">
                      <a:extLst>
                        <a:ext uri="{FF2B5EF4-FFF2-40B4-BE49-F238E27FC236}">
                          <a16:creationId xmlns:a16="http://schemas.microsoft.com/office/drawing/2014/main" id="{01AA87F9-7A26-47D7-B365-5A34FB65BA3B}"/>
                        </a:ext>
                      </a:extLst>
                    </p:cNvPr>
                    <p:cNvSpPr>
                      <a:spLocks/>
                    </p:cNvSpPr>
                    <p:nvPr/>
                  </p:nvSpPr>
                  <p:spPr bwMode="auto">
                    <a:xfrm flipV="1">
                      <a:off x="10771188" y="9891713"/>
                      <a:ext cx="269875" cy="352425"/>
                    </a:xfrm>
                    <a:custGeom>
                      <a:avLst/>
                      <a:gdLst>
                        <a:gd name="T0" fmla="*/ 3 w 183"/>
                        <a:gd name="T1" fmla="*/ 135 h 263"/>
                        <a:gd name="T2" fmla="*/ 6 w 183"/>
                        <a:gd name="T3" fmla="*/ 163 h 263"/>
                        <a:gd name="T4" fmla="*/ 9 w 183"/>
                        <a:gd name="T5" fmla="*/ 187 h 263"/>
                        <a:gd name="T6" fmla="*/ 11 w 183"/>
                        <a:gd name="T7" fmla="*/ 198 h 263"/>
                        <a:gd name="T8" fmla="*/ 14 w 183"/>
                        <a:gd name="T9" fmla="*/ 208 h 263"/>
                        <a:gd name="T10" fmla="*/ 17 w 183"/>
                        <a:gd name="T11" fmla="*/ 214 h 263"/>
                        <a:gd name="T12" fmla="*/ 20 w 183"/>
                        <a:gd name="T13" fmla="*/ 218 h 263"/>
                        <a:gd name="T14" fmla="*/ 23 w 183"/>
                        <a:gd name="T15" fmla="*/ 229 h 263"/>
                        <a:gd name="T16" fmla="*/ 26 w 183"/>
                        <a:gd name="T17" fmla="*/ 234 h 263"/>
                        <a:gd name="T18" fmla="*/ 29 w 183"/>
                        <a:gd name="T19" fmla="*/ 233 h 263"/>
                        <a:gd name="T20" fmla="*/ 32 w 183"/>
                        <a:gd name="T21" fmla="*/ 231 h 263"/>
                        <a:gd name="T22" fmla="*/ 35 w 183"/>
                        <a:gd name="T23" fmla="*/ 234 h 263"/>
                        <a:gd name="T24" fmla="*/ 38 w 183"/>
                        <a:gd name="T25" fmla="*/ 239 h 263"/>
                        <a:gd name="T26" fmla="*/ 41 w 183"/>
                        <a:gd name="T27" fmla="*/ 245 h 263"/>
                        <a:gd name="T28" fmla="*/ 44 w 183"/>
                        <a:gd name="T29" fmla="*/ 244 h 263"/>
                        <a:gd name="T30" fmla="*/ 46 w 183"/>
                        <a:gd name="T31" fmla="*/ 239 h 263"/>
                        <a:gd name="T32" fmla="*/ 49 w 183"/>
                        <a:gd name="T33" fmla="*/ 240 h 263"/>
                        <a:gd name="T34" fmla="*/ 52 w 183"/>
                        <a:gd name="T35" fmla="*/ 249 h 263"/>
                        <a:gd name="T36" fmla="*/ 55 w 183"/>
                        <a:gd name="T37" fmla="*/ 249 h 263"/>
                        <a:gd name="T38" fmla="*/ 58 w 183"/>
                        <a:gd name="T39" fmla="*/ 244 h 263"/>
                        <a:gd name="T40" fmla="*/ 61 w 183"/>
                        <a:gd name="T41" fmla="*/ 246 h 263"/>
                        <a:gd name="T42" fmla="*/ 64 w 183"/>
                        <a:gd name="T43" fmla="*/ 248 h 263"/>
                        <a:gd name="T44" fmla="*/ 67 w 183"/>
                        <a:gd name="T45" fmla="*/ 250 h 263"/>
                        <a:gd name="T46" fmla="*/ 70 w 183"/>
                        <a:gd name="T47" fmla="*/ 249 h 263"/>
                        <a:gd name="T48" fmla="*/ 73 w 183"/>
                        <a:gd name="T49" fmla="*/ 246 h 263"/>
                        <a:gd name="T50" fmla="*/ 76 w 183"/>
                        <a:gd name="T51" fmla="*/ 246 h 263"/>
                        <a:gd name="T52" fmla="*/ 79 w 183"/>
                        <a:gd name="T53" fmla="*/ 245 h 263"/>
                        <a:gd name="T54" fmla="*/ 81 w 183"/>
                        <a:gd name="T55" fmla="*/ 248 h 263"/>
                        <a:gd name="T56" fmla="*/ 84 w 183"/>
                        <a:gd name="T57" fmla="*/ 245 h 263"/>
                        <a:gd name="T58" fmla="*/ 87 w 183"/>
                        <a:gd name="T59" fmla="*/ 245 h 263"/>
                        <a:gd name="T60" fmla="*/ 90 w 183"/>
                        <a:gd name="T61" fmla="*/ 250 h 263"/>
                        <a:gd name="T62" fmla="*/ 93 w 183"/>
                        <a:gd name="T63" fmla="*/ 252 h 263"/>
                        <a:gd name="T64" fmla="*/ 96 w 183"/>
                        <a:gd name="T65" fmla="*/ 253 h 263"/>
                        <a:gd name="T66" fmla="*/ 99 w 183"/>
                        <a:gd name="T67" fmla="*/ 252 h 263"/>
                        <a:gd name="T68" fmla="*/ 102 w 183"/>
                        <a:gd name="T69" fmla="*/ 248 h 263"/>
                        <a:gd name="T70" fmla="*/ 105 w 183"/>
                        <a:gd name="T71" fmla="*/ 251 h 263"/>
                        <a:gd name="T72" fmla="*/ 108 w 183"/>
                        <a:gd name="T73" fmla="*/ 255 h 263"/>
                        <a:gd name="T74" fmla="*/ 111 w 183"/>
                        <a:gd name="T75" fmla="*/ 253 h 263"/>
                        <a:gd name="T76" fmla="*/ 114 w 183"/>
                        <a:gd name="T77" fmla="*/ 255 h 263"/>
                        <a:gd name="T78" fmla="*/ 116 w 183"/>
                        <a:gd name="T79" fmla="*/ 252 h 263"/>
                        <a:gd name="T80" fmla="*/ 119 w 183"/>
                        <a:gd name="T81" fmla="*/ 253 h 263"/>
                        <a:gd name="T82" fmla="*/ 122 w 183"/>
                        <a:gd name="T83" fmla="*/ 260 h 263"/>
                        <a:gd name="T84" fmla="*/ 125 w 183"/>
                        <a:gd name="T85" fmla="*/ 255 h 263"/>
                        <a:gd name="T86" fmla="*/ 128 w 183"/>
                        <a:gd name="T87" fmla="*/ 255 h 263"/>
                        <a:gd name="T88" fmla="*/ 131 w 183"/>
                        <a:gd name="T89" fmla="*/ 252 h 263"/>
                        <a:gd name="T90" fmla="*/ 134 w 183"/>
                        <a:gd name="T91" fmla="*/ 256 h 263"/>
                        <a:gd name="T92" fmla="*/ 137 w 183"/>
                        <a:gd name="T93" fmla="*/ 261 h 263"/>
                        <a:gd name="T94" fmla="*/ 140 w 183"/>
                        <a:gd name="T95" fmla="*/ 257 h 263"/>
                        <a:gd name="T96" fmla="*/ 143 w 183"/>
                        <a:gd name="T97" fmla="*/ 258 h 263"/>
                        <a:gd name="T98" fmla="*/ 146 w 183"/>
                        <a:gd name="T99" fmla="*/ 252 h 263"/>
                        <a:gd name="T100" fmla="*/ 149 w 183"/>
                        <a:gd name="T101" fmla="*/ 256 h 263"/>
                        <a:gd name="T102" fmla="*/ 151 w 183"/>
                        <a:gd name="T103" fmla="*/ 256 h 263"/>
                        <a:gd name="T104" fmla="*/ 154 w 183"/>
                        <a:gd name="T105" fmla="*/ 254 h 263"/>
                        <a:gd name="T106" fmla="*/ 157 w 183"/>
                        <a:gd name="T107" fmla="*/ 250 h 263"/>
                        <a:gd name="T108" fmla="*/ 160 w 183"/>
                        <a:gd name="T109" fmla="*/ 252 h 263"/>
                        <a:gd name="T110" fmla="*/ 163 w 183"/>
                        <a:gd name="T111" fmla="*/ 254 h 263"/>
                        <a:gd name="T112" fmla="*/ 166 w 183"/>
                        <a:gd name="T113" fmla="*/ 256 h 263"/>
                        <a:gd name="T114" fmla="*/ 169 w 183"/>
                        <a:gd name="T115" fmla="*/ 241 h 263"/>
                        <a:gd name="T116" fmla="*/ 172 w 183"/>
                        <a:gd name="T117" fmla="*/ 237 h 263"/>
                        <a:gd name="T118" fmla="*/ 175 w 183"/>
                        <a:gd name="T119" fmla="*/ 241 h 263"/>
                        <a:gd name="T120" fmla="*/ 178 w 183"/>
                        <a:gd name="T121" fmla="*/ 246 h 263"/>
                        <a:gd name="T122" fmla="*/ 181 w 183"/>
                        <a:gd name="T123" fmla="*/ 246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263">
                          <a:moveTo>
                            <a:pt x="0" y="0"/>
                          </a:moveTo>
                          <a:lnTo>
                            <a:pt x="1" y="63"/>
                          </a:lnTo>
                          <a:lnTo>
                            <a:pt x="1" y="90"/>
                          </a:lnTo>
                          <a:lnTo>
                            <a:pt x="1" y="105"/>
                          </a:lnTo>
                          <a:lnTo>
                            <a:pt x="2" y="118"/>
                          </a:lnTo>
                          <a:lnTo>
                            <a:pt x="2" y="128"/>
                          </a:lnTo>
                          <a:lnTo>
                            <a:pt x="3" y="135"/>
                          </a:lnTo>
                          <a:lnTo>
                            <a:pt x="3" y="140"/>
                          </a:lnTo>
                          <a:lnTo>
                            <a:pt x="4" y="147"/>
                          </a:lnTo>
                          <a:lnTo>
                            <a:pt x="4" y="150"/>
                          </a:lnTo>
                          <a:lnTo>
                            <a:pt x="4" y="154"/>
                          </a:lnTo>
                          <a:lnTo>
                            <a:pt x="5" y="155"/>
                          </a:lnTo>
                          <a:lnTo>
                            <a:pt x="5" y="157"/>
                          </a:lnTo>
                          <a:lnTo>
                            <a:pt x="6" y="163"/>
                          </a:lnTo>
                          <a:lnTo>
                            <a:pt x="6" y="166"/>
                          </a:lnTo>
                          <a:lnTo>
                            <a:pt x="6" y="169"/>
                          </a:lnTo>
                          <a:lnTo>
                            <a:pt x="7" y="174"/>
                          </a:lnTo>
                          <a:lnTo>
                            <a:pt x="7" y="176"/>
                          </a:lnTo>
                          <a:lnTo>
                            <a:pt x="8" y="180"/>
                          </a:lnTo>
                          <a:lnTo>
                            <a:pt x="8" y="183"/>
                          </a:lnTo>
                          <a:lnTo>
                            <a:pt x="9" y="187"/>
                          </a:lnTo>
                          <a:lnTo>
                            <a:pt x="9" y="188"/>
                          </a:lnTo>
                          <a:lnTo>
                            <a:pt x="9" y="187"/>
                          </a:lnTo>
                          <a:lnTo>
                            <a:pt x="10" y="189"/>
                          </a:lnTo>
                          <a:lnTo>
                            <a:pt x="10" y="193"/>
                          </a:lnTo>
                          <a:lnTo>
                            <a:pt x="11" y="194"/>
                          </a:lnTo>
                          <a:lnTo>
                            <a:pt x="11" y="195"/>
                          </a:lnTo>
                          <a:lnTo>
                            <a:pt x="11" y="198"/>
                          </a:lnTo>
                          <a:lnTo>
                            <a:pt x="12" y="198"/>
                          </a:lnTo>
                          <a:lnTo>
                            <a:pt x="12" y="204"/>
                          </a:lnTo>
                          <a:lnTo>
                            <a:pt x="13" y="204"/>
                          </a:lnTo>
                          <a:lnTo>
                            <a:pt x="13" y="205"/>
                          </a:lnTo>
                          <a:lnTo>
                            <a:pt x="14" y="208"/>
                          </a:lnTo>
                          <a:lnTo>
                            <a:pt x="14" y="210"/>
                          </a:lnTo>
                          <a:lnTo>
                            <a:pt x="14" y="208"/>
                          </a:lnTo>
                          <a:lnTo>
                            <a:pt x="15" y="209"/>
                          </a:lnTo>
                          <a:lnTo>
                            <a:pt x="15" y="209"/>
                          </a:lnTo>
                          <a:lnTo>
                            <a:pt x="16" y="208"/>
                          </a:lnTo>
                          <a:lnTo>
                            <a:pt x="16" y="210"/>
                          </a:lnTo>
                          <a:lnTo>
                            <a:pt x="16" y="210"/>
                          </a:lnTo>
                          <a:lnTo>
                            <a:pt x="17" y="211"/>
                          </a:lnTo>
                          <a:lnTo>
                            <a:pt x="17" y="214"/>
                          </a:lnTo>
                          <a:lnTo>
                            <a:pt x="18" y="214"/>
                          </a:lnTo>
                          <a:lnTo>
                            <a:pt x="18" y="214"/>
                          </a:lnTo>
                          <a:lnTo>
                            <a:pt x="19" y="213"/>
                          </a:lnTo>
                          <a:lnTo>
                            <a:pt x="19" y="213"/>
                          </a:lnTo>
                          <a:lnTo>
                            <a:pt x="19" y="217"/>
                          </a:lnTo>
                          <a:lnTo>
                            <a:pt x="20" y="218"/>
                          </a:lnTo>
                          <a:lnTo>
                            <a:pt x="20" y="218"/>
                          </a:lnTo>
                          <a:lnTo>
                            <a:pt x="21" y="219"/>
                          </a:lnTo>
                          <a:lnTo>
                            <a:pt x="21" y="220"/>
                          </a:lnTo>
                          <a:lnTo>
                            <a:pt x="21" y="224"/>
                          </a:lnTo>
                          <a:lnTo>
                            <a:pt x="22" y="222"/>
                          </a:lnTo>
                          <a:lnTo>
                            <a:pt x="22" y="225"/>
                          </a:lnTo>
                          <a:lnTo>
                            <a:pt x="23" y="228"/>
                          </a:lnTo>
                          <a:lnTo>
                            <a:pt x="23" y="229"/>
                          </a:lnTo>
                          <a:lnTo>
                            <a:pt x="24" y="229"/>
                          </a:lnTo>
                          <a:lnTo>
                            <a:pt x="24" y="228"/>
                          </a:lnTo>
                          <a:lnTo>
                            <a:pt x="24" y="228"/>
                          </a:lnTo>
                          <a:lnTo>
                            <a:pt x="25" y="230"/>
                          </a:lnTo>
                          <a:lnTo>
                            <a:pt x="25" y="233"/>
                          </a:lnTo>
                          <a:lnTo>
                            <a:pt x="26" y="235"/>
                          </a:lnTo>
                          <a:lnTo>
                            <a:pt x="26" y="234"/>
                          </a:lnTo>
                          <a:lnTo>
                            <a:pt x="26" y="234"/>
                          </a:lnTo>
                          <a:lnTo>
                            <a:pt x="27" y="236"/>
                          </a:lnTo>
                          <a:lnTo>
                            <a:pt x="27" y="236"/>
                          </a:lnTo>
                          <a:lnTo>
                            <a:pt x="28" y="235"/>
                          </a:lnTo>
                          <a:lnTo>
                            <a:pt x="28" y="238"/>
                          </a:lnTo>
                          <a:lnTo>
                            <a:pt x="29" y="238"/>
                          </a:lnTo>
                          <a:lnTo>
                            <a:pt x="29" y="233"/>
                          </a:lnTo>
                          <a:lnTo>
                            <a:pt x="29" y="234"/>
                          </a:lnTo>
                          <a:lnTo>
                            <a:pt x="30" y="233"/>
                          </a:lnTo>
                          <a:lnTo>
                            <a:pt x="30" y="234"/>
                          </a:lnTo>
                          <a:lnTo>
                            <a:pt x="31" y="235"/>
                          </a:lnTo>
                          <a:lnTo>
                            <a:pt x="31" y="235"/>
                          </a:lnTo>
                          <a:lnTo>
                            <a:pt x="31" y="234"/>
                          </a:lnTo>
                          <a:lnTo>
                            <a:pt x="32" y="231"/>
                          </a:lnTo>
                          <a:lnTo>
                            <a:pt x="32" y="232"/>
                          </a:lnTo>
                          <a:lnTo>
                            <a:pt x="33" y="232"/>
                          </a:lnTo>
                          <a:lnTo>
                            <a:pt x="33" y="233"/>
                          </a:lnTo>
                          <a:lnTo>
                            <a:pt x="34" y="235"/>
                          </a:lnTo>
                          <a:lnTo>
                            <a:pt x="34" y="237"/>
                          </a:lnTo>
                          <a:lnTo>
                            <a:pt x="34" y="233"/>
                          </a:lnTo>
                          <a:lnTo>
                            <a:pt x="35" y="234"/>
                          </a:lnTo>
                          <a:lnTo>
                            <a:pt x="35" y="234"/>
                          </a:lnTo>
                          <a:lnTo>
                            <a:pt x="36" y="235"/>
                          </a:lnTo>
                          <a:lnTo>
                            <a:pt x="36" y="237"/>
                          </a:lnTo>
                          <a:lnTo>
                            <a:pt x="36" y="238"/>
                          </a:lnTo>
                          <a:lnTo>
                            <a:pt x="37" y="238"/>
                          </a:lnTo>
                          <a:lnTo>
                            <a:pt x="37" y="238"/>
                          </a:lnTo>
                          <a:lnTo>
                            <a:pt x="38" y="239"/>
                          </a:lnTo>
                          <a:lnTo>
                            <a:pt x="38" y="242"/>
                          </a:lnTo>
                          <a:lnTo>
                            <a:pt x="39" y="238"/>
                          </a:lnTo>
                          <a:lnTo>
                            <a:pt x="39" y="241"/>
                          </a:lnTo>
                          <a:lnTo>
                            <a:pt x="39" y="243"/>
                          </a:lnTo>
                          <a:lnTo>
                            <a:pt x="40" y="243"/>
                          </a:lnTo>
                          <a:lnTo>
                            <a:pt x="40" y="245"/>
                          </a:lnTo>
                          <a:lnTo>
                            <a:pt x="41" y="245"/>
                          </a:lnTo>
                          <a:lnTo>
                            <a:pt x="41" y="248"/>
                          </a:lnTo>
                          <a:lnTo>
                            <a:pt x="41" y="246"/>
                          </a:lnTo>
                          <a:lnTo>
                            <a:pt x="42" y="245"/>
                          </a:lnTo>
                          <a:lnTo>
                            <a:pt x="42" y="244"/>
                          </a:lnTo>
                          <a:lnTo>
                            <a:pt x="43" y="246"/>
                          </a:lnTo>
                          <a:lnTo>
                            <a:pt x="43" y="243"/>
                          </a:lnTo>
                          <a:lnTo>
                            <a:pt x="44" y="244"/>
                          </a:lnTo>
                          <a:lnTo>
                            <a:pt x="44" y="242"/>
                          </a:lnTo>
                          <a:lnTo>
                            <a:pt x="44" y="242"/>
                          </a:lnTo>
                          <a:lnTo>
                            <a:pt x="45" y="239"/>
                          </a:lnTo>
                          <a:lnTo>
                            <a:pt x="45" y="242"/>
                          </a:lnTo>
                          <a:lnTo>
                            <a:pt x="46" y="240"/>
                          </a:lnTo>
                          <a:lnTo>
                            <a:pt x="46" y="243"/>
                          </a:lnTo>
                          <a:lnTo>
                            <a:pt x="46" y="239"/>
                          </a:lnTo>
                          <a:lnTo>
                            <a:pt x="47" y="243"/>
                          </a:lnTo>
                          <a:lnTo>
                            <a:pt x="47" y="241"/>
                          </a:lnTo>
                          <a:lnTo>
                            <a:pt x="48" y="245"/>
                          </a:lnTo>
                          <a:lnTo>
                            <a:pt x="48" y="243"/>
                          </a:lnTo>
                          <a:lnTo>
                            <a:pt x="49" y="242"/>
                          </a:lnTo>
                          <a:lnTo>
                            <a:pt x="49" y="242"/>
                          </a:lnTo>
                          <a:lnTo>
                            <a:pt x="49" y="240"/>
                          </a:lnTo>
                          <a:lnTo>
                            <a:pt x="50" y="241"/>
                          </a:lnTo>
                          <a:lnTo>
                            <a:pt x="50" y="242"/>
                          </a:lnTo>
                          <a:lnTo>
                            <a:pt x="51" y="241"/>
                          </a:lnTo>
                          <a:lnTo>
                            <a:pt x="51" y="242"/>
                          </a:lnTo>
                          <a:lnTo>
                            <a:pt x="51" y="243"/>
                          </a:lnTo>
                          <a:lnTo>
                            <a:pt x="52" y="245"/>
                          </a:lnTo>
                          <a:lnTo>
                            <a:pt x="52" y="249"/>
                          </a:lnTo>
                          <a:lnTo>
                            <a:pt x="53" y="249"/>
                          </a:lnTo>
                          <a:lnTo>
                            <a:pt x="53" y="251"/>
                          </a:lnTo>
                          <a:lnTo>
                            <a:pt x="54" y="251"/>
                          </a:lnTo>
                          <a:lnTo>
                            <a:pt x="54" y="251"/>
                          </a:lnTo>
                          <a:lnTo>
                            <a:pt x="54" y="249"/>
                          </a:lnTo>
                          <a:lnTo>
                            <a:pt x="55" y="248"/>
                          </a:lnTo>
                          <a:lnTo>
                            <a:pt x="55" y="249"/>
                          </a:lnTo>
                          <a:lnTo>
                            <a:pt x="56" y="249"/>
                          </a:lnTo>
                          <a:lnTo>
                            <a:pt x="56" y="247"/>
                          </a:lnTo>
                          <a:lnTo>
                            <a:pt x="56" y="245"/>
                          </a:lnTo>
                          <a:lnTo>
                            <a:pt x="57" y="246"/>
                          </a:lnTo>
                          <a:lnTo>
                            <a:pt x="57" y="247"/>
                          </a:lnTo>
                          <a:lnTo>
                            <a:pt x="58" y="244"/>
                          </a:lnTo>
                          <a:lnTo>
                            <a:pt x="58" y="244"/>
                          </a:lnTo>
                          <a:lnTo>
                            <a:pt x="59" y="246"/>
                          </a:lnTo>
                          <a:lnTo>
                            <a:pt x="59" y="246"/>
                          </a:lnTo>
                          <a:lnTo>
                            <a:pt x="59" y="244"/>
                          </a:lnTo>
                          <a:lnTo>
                            <a:pt x="60" y="242"/>
                          </a:lnTo>
                          <a:lnTo>
                            <a:pt x="60" y="244"/>
                          </a:lnTo>
                          <a:lnTo>
                            <a:pt x="61" y="247"/>
                          </a:lnTo>
                          <a:lnTo>
                            <a:pt x="61" y="246"/>
                          </a:lnTo>
                          <a:lnTo>
                            <a:pt x="61" y="244"/>
                          </a:lnTo>
                          <a:lnTo>
                            <a:pt x="62" y="244"/>
                          </a:lnTo>
                          <a:lnTo>
                            <a:pt x="62" y="243"/>
                          </a:lnTo>
                          <a:lnTo>
                            <a:pt x="63" y="244"/>
                          </a:lnTo>
                          <a:lnTo>
                            <a:pt x="63" y="245"/>
                          </a:lnTo>
                          <a:lnTo>
                            <a:pt x="64" y="245"/>
                          </a:lnTo>
                          <a:lnTo>
                            <a:pt x="64" y="248"/>
                          </a:lnTo>
                          <a:lnTo>
                            <a:pt x="64" y="248"/>
                          </a:lnTo>
                          <a:lnTo>
                            <a:pt x="65" y="247"/>
                          </a:lnTo>
                          <a:lnTo>
                            <a:pt x="65" y="250"/>
                          </a:lnTo>
                          <a:lnTo>
                            <a:pt x="66" y="250"/>
                          </a:lnTo>
                          <a:lnTo>
                            <a:pt x="66" y="243"/>
                          </a:lnTo>
                          <a:lnTo>
                            <a:pt x="66" y="252"/>
                          </a:lnTo>
                          <a:lnTo>
                            <a:pt x="67" y="250"/>
                          </a:lnTo>
                          <a:lnTo>
                            <a:pt x="67" y="250"/>
                          </a:lnTo>
                          <a:lnTo>
                            <a:pt x="68" y="249"/>
                          </a:lnTo>
                          <a:lnTo>
                            <a:pt x="68" y="247"/>
                          </a:lnTo>
                          <a:lnTo>
                            <a:pt x="69" y="249"/>
                          </a:lnTo>
                          <a:lnTo>
                            <a:pt x="69" y="248"/>
                          </a:lnTo>
                          <a:lnTo>
                            <a:pt x="69" y="247"/>
                          </a:lnTo>
                          <a:lnTo>
                            <a:pt x="70" y="249"/>
                          </a:lnTo>
                          <a:lnTo>
                            <a:pt x="70" y="248"/>
                          </a:lnTo>
                          <a:lnTo>
                            <a:pt x="71" y="248"/>
                          </a:lnTo>
                          <a:lnTo>
                            <a:pt x="71" y="249"/>
                          </a:lnTo>
                          <a:lnTo>
                            <a:pt x="71" y="246"/>
                          </a:lnTo>
                          <a:lnTo>
                            <a:pt x="72" y="247"/>
                          </a:lnTo>
                          <a:lnTo>
                            <a:pt x="72" y="242"/>
                          </a:lnTo>
                          <a:lnTo>
                            <a:pt x="73" y="246"/>
                          </a:lnTo>
                          <a:lnTo>
                            <a:pt x="73" y="247"/>
                          </a:lnTo>
                          <a:lnTo>
                            <a:pt x="74" y="247"/>
                          </a:lnTo>
                          <a:lnTo>
                            <a:pt x="74" y="244"/>
                          </a:lnTo>
                          <a:lnTo>
                            <a:pt x="74" y="243"/>
                          </a:lnTo>
                          <a:lnTo>
                            <a:pt x="75" y="244"/>
                          </a:lnTo>
                          <a:lnTo>
                            <a:pt x="75" y="243"/>
                          </a:lnTo>
                          <a:lnTo>
                            <a:pt x="76" y="246"/>
                          </a:lnTo>
                          <a:lnTo>
                            <a:pt x="76" y="244"/>
                          </a:lnTo>
                          <a:lnTo>
                            <a:pt x="76" y="247"/>
                          </a:lnTo>
                          <a:lnTo>
                            <a:pt x="77" y="245"/>
                          </a:lnTo>
                          <a:lnTo>
                            <a:pt x="77" y="247"/>
                          </a:lnTo>
                          <a:lnTo>
                            <a:pt x="78" y="246"/>
                          </a:lnTo>
                          <a:lnTo>
                            <a:pt x="78" y="244"/>
                          </a:lnTo>
                          <a:lnTo>
                            <a:pt x="79" y="245"/>
                          </a:lnTo>
                          <a:lnTo>
                            <a:pt x="79" y="249"/>
                          </a:lnTo>
                          <a:lnTo>
                            <a:pt x="79" y="246"/>
                          </a:lnTo>
                          <a:lnTo>
                            <a:pt x="80" y="248"/>
                          </a:lnTo>
                          <a:lnTo>
                            <a:pt x="80" y="251"/>
                          </a:lnTo>
                          <a:lnTo>
                            <a:pt x="81" y="250"/>
                          </a:lnTo>
                          <a:lnTo>
                            <a:pt x="81" y="248"/>
                          </a:lnTo>
                          <a:lnTo>
                            <a:pt x="81" y="248"/>
                          </a:lnTo>
                          <a:lnTo>
                            <a:pt x="82" y="247"/>
                          </a:lnTo>
                          <a:lnTo>
                            <a:pt x="82" y="248"/>
                          </a:lnTo>
                          <a:lnTo>
                            <a:pt x="83" y="248"/>
                          </a:lnTo>
                          <a:lnTo>
                            <a:pt x="83" y="245"/>
                          </a:lnTo>
                          <a:lnTo>
                            <a:pt x="84" y="245"/>
                          </a:lnTo>
                          <a:lnTo>
                            <a:pt x="84" y="248"/>
                          </a:lnTo>
                          <a:lnTo>
                            <a:pt x="84" y="245"/>
                          </a:lnTo>
                          <a:lnTo>
                            <a:pt x="85" y="244"/>
                          </a:lnTo>
                          <a:lnTo>
                            <a:pt x="85" y="249"/>
                          </a:lnTo>
                          <a:lnTo>
                            <a:pt x="86" y="249"/>
                          </a:lnTo>
                          <a:lnTo>
                            <a:pt x="86" y="249"/>
                          </a:lnTo>
                          <a:lnTo>
                            <a:pt x="86" y="250"/>
                          </a:lnTo>
                          <a:lnTo>
                            <a:pt x="87" y="246"/>
                          </a:lnTo>
                          <a:lnTo>
                            <a:pt x="87" y="245"/>
                          </a:lnTo>
                          <a:lnTo>
                            <a:pt x="88" y="244"/>
                          </a:lnTo>
                          <a:lnTo>
                            <a:pt x="88" y="244"/>
                          </a:lnTo>
                          <a:lnTo>
                            <a:pt x="89" y="246"/>
                          </a:lnTo>
                          <a:lnTo>
                            <a:pt x="89" y="246"/>
                          </a:lnTo>
                          <a:lnTo>
                            <a:pt x="89" y="248"/>
                          </a:lnTo>
                          <a:lnTo>
                            <a:pt x="90" y="250"/>
                          </a:lnTo>
                          <a:lnTo>
                            <a:pt x="90" y="250"/>
                          </a:lnTo>
                          <a:lnTo>
                            <a:pt x="91" y="248"/>
                          </a:lnTo>
                          <a:lnTo>
                            <a:pt x="91" y="251"/>
                          </a:lnTo>
                          <a:lnTo>
                            <a:pt x="91" y="251"/>
                          </a:lnTo>
                          <a:lnTo>
                            <a:pt x="92" y="249"/>
                          </a:lnTo>
                          <a:lnTo>
                            <a:pt x="92" y="247"/>
                          </a:lnTo>
                          <a:lnTo>
                            <a:pt x="93" y="250"/>
                          </a:lnTo>
                          <a:lnTo>
                            <a:pt x="93" y="252"/>
                          </a:lnTo>
                          <a:lnTo>
                            <a:pt x="94" y="251"/>
                          </a:lnTo>
                          <a:lnTo>
                            <a:pt x="94" y="252"/>
                          </a:lnTo>
                          <a:lnTo>
                            <a:pt x="94" y="248"/>
                          </a:lnTo>
                          <a:lnTo>
                            <a:pt x="95" y="252"/>
                          </a:lnTo>
                          <a:lnTo>
                            <a:pt x="95" y="254"/>
                          </a:lnTo>
                          <a:lnTo>
                            <a:pt x="96" y="256"/>
                          </a:lnTo>
                          <a:lnTo>
                            <a:pt x="96" y="253"/>
                          </a:lnTo>
                          <a:lnTo>
                            <a:pt x="96" y="252"/>
                          </a:lnTo>
                          <a:lnTo>
                            <a:pt x="97" y="255"/>
                          </a:lnTo>
                          <a:lnTo>
                            <a:pt x="97" y="252"/>
                          </a:lnTo>
                          <a:lnTo>
                            <a:pt x="98" y="253"/>
                          </a:lnTo>
                          <a:lnTo>
                            <a:pt x="98" y="254"/>
                          </a:lnTo>
                          <a:lnTo>
                            <a:pt x="99" y="253"/>
                          </a:lnTo>
                          <a:lnTo>
                            <a:pt x="99" y="252"/>
                          </a:lnTo>
                          <a:lnTo>
                            <a:pt x="99" y="251"/>
                          </a:lnTo>
                          <a:lnTo>
                            <a:pt x="100" y="250"/>
                          </a:lnTo>
                          <a:lnTo>
                            <a:pt x="100" y="250"/>
                          </a:lnTo>
                          <a:lnTo>
                            <a:pt x="101" y="252"/>
                          </a:lnTo>
                          <a:lnTo>
                            <a:pt x="101" y="253"/>
                          </a:lnTo>
                          <a:lnTo>
                            <a:pt x="101" y="251"/>
                          </a:lnTo>
                          <a:lnTo>
                            <a:pt x="102" y="248"/>
                          </a:lnTo>
                          <a:lnTo>
                            <a:pt x="102" y="249"/>
                          </a:lnTo>
                          <a:lnTo>
                            <a:pt x="103" y="252"/>
                          </a:lnTo>
                          <a:lnTo>
                            <a:pt x="103" y="252"/>
                          </a:lnTo>
                          <a:lnTo>
                            <a:pt x="104" y="248"/>
                          </a:lnTo>
                          <a:lnTo>
                            <a:pt x="104" y="252"/>
                          </a:lnTo>
                          <a:lnTo>
                            <a:pt x="104" y="251"/>
                          </a:lnTo>
                          <a:lnTo>
                            <a:pt x="105" y="251"/>
                          </a:lnTo>
                          <a:lnTo>
                            <a:pt x="105" y="254"/>
                          </a:lnTo>
                          <a:lnTo>
                            <a:pt x="106" y="253"/>
                          </a:lnTo>
                          <a:lnTo>
                            <a:pt x="106" y="254"/>
                          </a:lnTo>
                          <a:lnTo>
                            <a:pt x="106" y="252"/>
                          </a:lnTo>
                          <a:lnTo>
                            <a:pt x="107" y="251"/>
                          </a:lnTo>
                          <a:lnTo>
                            <a:pt x="107" y="253"/>
                          </a:lnTo>
                          <a:lnTo>
                            <a:pt x="108" y="255"/>
                          </a:lnTo>
                          <a:lnTo>
                            <a:pt x="108" y="255"/>
                          </a:lnTo>
                          <a:lnTo>
                            <a:pt x="109" y="254"/>
                          </a:lnTo>
                          <a:lnTo>
                            <a:pt x="109" y="256"/>
                          </a:lnTo>
                          <a:lnTo>
                            <a:pt x="109" y="254"/>
                          </a:lnTo>
                          <a:lnTo>
                            <a:pt x="110" y="252"/>
                          </a:lnTo>
                          <a:lnTo>
                            <a:pt x="110" y="253"/>
                          </a:lnTo>
                          <a:lnTo>
                            <a:pt x="111" y="253"/>
                          </a:lnTo>
                          <a:lnTo>
                            <a:pt x="111" y="251"/>
                          </a:lnTo>
                          <a:lnTo>
                            <a:pt x="111" y="254"/>
                          </a:lnTo>
                          <a:lnTo>
                            <a:pt x="112" y="254"/>
                          </a:lnTo>
                          <a:lnTo>
                            <a:pt x="112" y="253"/>
                          </a:lnTo>
                          <a:lnTo>
                            <a:pt x="113" y="251"/>
                          </a:lnTo>
                          <a:lnTo>
                            <a:pt x="113" y="252"/>
                          </a:lnTo>
                          <a:lnTo>
                            <a:pt x="114" y="255"/>
                          </a:lnTo>
                          <a:lnTo>
                            <a:pt x="114" y="255"/>
                          </a:lnTo>
                          <a:lnTo>
                            <a:pt x="114" y="256"/>
                          </a:lnTo>
                          <a:lnTo>
                            <a:pt x="115" y="254"/>
                          </a:lnTo>
                          <a:lnTo>
                            <a:pt x="115" y="252"/>
                          </a:lnTo>
                          <a:lnTo>
                            <a:pt x="116" y="253"/>
                          </a:lnTo>
                          <a:lnTo>
                            <a:pt x="116" y="255"/>
                          </a:lnTo>
                          <a:lnTo>
                            <a:pt x="116" y="252"/>
                          </a:lnTo>
                          <a:lnTo>
                            <a:pt x="117" y="253"/>
                          </a:lnTo>
                          <a:lnTo>
                            <a:pt x="117" y="254"/>
                          </a:lnTo>
                          <a:lnTo>
                            <a:pt x="118" y="254"/>
                          </a:lnTo>
                          <a:lnTo>
                            <a:pt x="118" y="255"/>
                          </a:lnTo>
                          <a:lnTo>
                            <a:pt x="119" y="254"/>
                          </a:lnTo>
                          <a:lnTo>
                            <a:pt x="119" y="254"/>
                          </a:lnTo>
                          <a:lnTo>
                            <a:pt x="119" y="253"/>
                          </a:lnTo>
                          <a:lnTo>
                            <a:pt x="120" y="253"/>
                          </a:lnTo>
                          <a:lnTo>
                            <a:pt x="120" y="253"/>
                          </a:lnTo>
                          <a:lnTo>
                            <a:pt x="121" y="256"/>
                          </a:lnTo>
                          <a:lnTo>
                            <a:pt x="121" y="256"/>
                          </a:lnTo>
                          <a:lnTo>
                            <a:pt x="121" y="258"/>
                          </a:lnTo>
                          <a:lnTo>
                            <a:pt x="122" y="256"/>
                          </a:lnTo>
                          <a:lnTo>
                            <a:pt x="122" y="260"/>
                          </a:lnTo>
                          <a:lnTo>
                            <a:pt x="123" y="256"/>
                          </a:lnTo>
                          <a:lnTo>
                            <a:pt x="123" y="260"/>
                          </a:lnTo>
                          <a:lnTo>
                            <a:pt x="124" y="255"/>
                          </a:lnTo>
                          <a:lnTo>
                            <a:pt x="124" y="255"/>
                          </a:lnTo>
                          <a:lnTo>
                            <a:pt x="124" y="257"/>
                          </a:lnTo>
                          <a:lnTo>
                            <a:pt x="125" y="255"/>
                          </a:lnTo>
                          <a:lnTo>
                            <a:pt x="125" y="255"/>
                          </a:lnTo>
                          <a:lnTo>
                            <a:pt x="126" y="256"/>
                          </a:lnTo>
                          <a:lnTo>
                            <a:pt x="126" y="254"/>
                          </a:lnTo>
                          <a:lnTo>
                            <a:pt x="126" y="253"/>
                          </a:lnTo>
                          <a:lnTo>
                            <a:pt x="127" y="254"/>
                          </a:lnTo>
                          <a:lnTo>
                            <a:pt x="127" y="253"/>
                          </a:lnTo>
                          <a:lnTo>
                            <a:pt x="128" y="252"/>
                          </a:lnTo>
                          <a:lnTo>
                            <a:pt x="128" y="255"/>
                          </a:lnTo>
                          <a:lnTo>
                            <a:pt x="129" y="252"/>
                          </a:lnTo>
                          <a:lnTo>
                            <a:pt x="129" y="250"/>
                          </a:lnTo>
                          <a:lnTo>
                            <a:pt x="129" y="249"/>
                          </a:lnTo>
                          <a:lnTo>
                            <a:pt x="130" y="249"/>
                          </a:lnTo>
                          <a:lnTo>
                            <a:pt x="130" y="253"/>
                          </a:lnTo>
                          <a:lnTo>
                            <a:pt x="131" y="250"/>
                          </a:lnTo>
                          <a:lnTo>
                            <a:pt x="131" y="252"/>
                          </a:lnTo>
                          <a:lnTo>
                            <a:pt x="131" y="249"/>
                          </a:lnTo>
                          <a:lnTo>
                            <a:pt x="132" y="256"/>
                          </a:lnTo>
                          <a:lnTo>
                            <a:pt x="132" y="253"/>
                          </a:lnTo>
                          <a:lnTo>
                            <a:pt x="133" y="252"/>
                          </a:lnTo>
                          <a:lnTo>
                            <a:pt x="133" y="253"/>
                          </a:lnTo>
                          <a:lnTo>
                            <a:pt x="134" y="255"/>
                          </a:lnTo>
                          <a:lnTo>
                            <a:pt x="134" y="256"/>
                          </a:lnTo>
                          <a:lnTo>
                            <a:pt x="134" y="255"/>
                          </a:lnTo>
                          <a:lnTo>
                            <a:pt x="135" y="259"/>
                          </a:lnTo>
                          <a:lnTo>
                            <a:pt x="135" y="260"/>
                          </a:lnTo>
                          <a:lnTo>
                            <a:pt x="136" y="260"/>
                          </a:lnTo>
                          <a:lnTo>
                            <a:pt x="136" y="261"/>
                          </a:lnTo>
                          <a:lnTo>
                            <a:pt x="136" y="263"/>
                          </a:lnTo>
                          <a:lnTo>
                            <a:pt x="137" y="261"/>
                          </a:lnTo>
                          <a:lnTo>
                            <a:pt x="137" y="261"/>
                          </a:lnTo>
                          <a:lnTo>
                            <a:pt x="138" y="262"/>
                          </a:lnTo>
                          <a:lnTo>
                            <a:pt x="138" y="259"/>
                          </a:lnTo>
                          <a:lnTo>
                            <a:pt x="139" y="258"/>
                          </a:lnTo>
                          <a:lnTo>
                            <a:pt x="139" y="257"/>
                          </a:lnTo>
                          <a:lnTo>
                            <a:pt x="139" y="257"/>
                          </a:lnTo>
                          <a:lnTo>
                            <a:pt x="140" y="257"/>
                          </a:lnTo>
                          <a:lnTo>
                            <a:pt x="140" y="255"/>
                          </a:lnTo>
                          <a:lnTo>
                            <a:pt x="141" y="256"/>
                          </a:lnTo>
                          <a:lnTo>
                            <a:pt x="141" y="259"/>
                          </a:lnTo>
                          <a:lnTo>
                            <a:pt x="141" y="260"/>
                          </a:lnTo>
                          <a:lnTo>
                            <a:pt x="142" y="260"/>
                          </a:lnTo>
                          <a:lnTo>
                            <a:pt x="142" y="258"/>
                          </a:lnTo>
                          <a:lnTo>
                            <a:pt x="143" y="258"/>
                          </a:lnTo>
                          <a:lnTo>
                            <a:pt x="143" y="254"/>
                          </a:lnTo>
                          <a:lnTo>
                            <a:pt x="144" y="256"/>
                          </a:lnTo>
                          <a:lnTo>
                            <a:pt x="144" y="256"/>
                          </a:lnTo>
                          <a:lnTo>
                            <a:pt x="144" y="256"/>
                          </a:lnTo>
                          <a:lnTo>
                            <a:pt x="145" y="255"/>
                          </a:lnTo>
                          <a:lnTo>
                            <a:pt x="145" y="254"/>
                          </a:lnTo>
                          <a:lnTo>
                            <a:pt x="146" y="252"/>
                          </a:lnTo>
                          <a:lnTo>
                            <a:pt x="146" y="254"/>
                          </a:lnTo>
                          <a:lnTo>
                            <a:pt x="146" y="257"/>
                          </a:lnTo>
                          <a:lnTo>
                            <a:pt x="147" y="255"/>
                          </a:lnTo>
                          <a:lnTo>
                            <a:pt x="147" y="255"/>
                          </a:lnTo>
                          <a:lnTo>
                            <a:pt x="148" y="255"/>
                          </a:lnTo>
                          <a:lnTo>
                            <a:pt x="148" y="257"/>
                          </a:lnTo>
                          <a:lnTo>
                            <a:pt x="149" y="256"/>
                          </a:lnTo>
                          <a:lnTo>
                            <a:pt x="149" y="257"/>
                          </a:lnTo>
                          <a:lnTo>
                            <a:pt x="149" y="257"/>
                          </a:lnTo>
                          <a:lnTo>
                            <a:pt x="150" y="257"/>
                          </a:lnTo>
                          <a:lnTo>
                            <a:pt x="150" y="257"/>
                          </a:lnTo>
                          <a:lnTo>
                            <a:pt x="151" y="257"/>
                          </a:lnTo>
                          <a:lnTo>
                            <a:pt x="151" y="255"/>
                          </a:lnTo>
                          <a:lnTo>
                            <a:pt x="151" y="256"/>
                          </a:lnTo>
                          <a:lnTo>
                            <a:pt x="152" y="257"/>
                          </a:lnTo>
                          <a:lnTo>
                            <a:pt x="152" y="257"/>
                          </a:lnTo>
                          <a:lnTo>
                            <a:pt x="153" y="257"/>
                          </a:lnTo>
                          <a:lnTo>
                            <a:pt x="153" y="255"/>
                          </a:lnTo>
                          <a:lnTo>
                            <a:pt x="154" y="255"/>
                          </a:lnTo>
                          <a:lnTo>
                            <a:pt x="154" y="253"/>
                          </a:lnTo>
                          <a:lnTo>
                            <a:pt x="154" y="254"/>
                          </a:lnTo>
                          <a:lnTo>
                            <a:pt x="155" y="254"/>
                          </a:lnTo>
                          <a:lnTo>
                            <a:pt x="155" y="251"/>
                          </a:lnTo>
                          <a:lnTo>
                            <a:pt x="156" y="253"/>
                          </a:lnTo>
                          <a:lnTo>
                            <a:pt x="156" y="252"/>
                          </a:lnTo>
                          <a:lnTo>
                            <a:pt x="156" y="254"/>
                          </a:lnTo>
                          <a:lnTo>
                            <a:pt x="157" y="252"/>
                          </a:lnTo>
                          <a:lnTo>
                            <a:pt x="157" y="250"/>
                          </a:lnTo>
                          <a:lnTo>
                            <a:pt x="158" y="249"/>
                          </a:lnTo>
                          <a:lnTo>
                            <a:pt x="158" y="250"/>
                          </a:lnTo>
                          <a:lnTo>
                            <a:pt x="159" y="250"/>
                          </a:lnTo>
                          <a:lnTo>
                            <a:pt x="159" y="251"/>
                          </a:lnTo>
                          <a:lnTo>
                            <a:pt x="159" y="253"/>
                          </a:lnTo>
                          <a:lnTo>
                            <a:pt x="160" y="247"/>
                          </a:lnTo>
                          <a:lnTo>
                            <a:pt x="160" y="252"/>
                          </a:lnTo>
                          <a:lnTo>
                            <a:pt x="161" y="254"/>
                          </a:lnTo>
                          <a:lnTo>
                            <a:pt x="161" y="252"/>
                          </a:lnTo>
                          <a:lnTo>
                            <a:pt x="161" y="251"/>
                          </a:lnTo>
                          <a:lnTo>
                            <a:pt x="162" y="250"/>
                          </a:lnTo>
                          <a:lnTo>
                            <a:pt x="162" y="251"/>
                          </a:lnTo>
                          <a:lnTo>
                            <a:pt x="163" y="250"/>
                          </a:lnTo>
                          <a:lnTo>
                            <a:pt x="163" y="254"/>
                          </a:lnTo>
                          <a:lnTo>
                            <a:pt x="164" y="252"/>
                          </a:lnTo>
                          <a:lnTo>
                            <a:pt x="164" y="254"/>
                          </a:lnTo>
                          <a:lnTo>
                            <a:pt x="164" y="253"/>
                          </a:lnTo>
                          <a:lnTo>
                            <a:pt x="165" y="255"/>
                          </a:lnTo>
                          <a:lnTo>
                            <a:pt x="165" y="252"/>
                          </a:lnTo>
                          <a:lnTo>
                            <a:pt x="166" y="254"/>
                          </a:lnTo>
                          <a:lnTo>
                            <a:pt x="166" y="256"/>
                          </a:lnTo>
                          <a:lnTo>
                            <a:pt x="166" y="254"/>
                          </a:lnTo>
                          <a:lnTo>
                            <a:pt x="167" y="252"/>
                          </a:lnTo>
                          <a:lnTo>
                            <a:pt x="167" y="254"/>
                          </a:lnTo>
                          <a:lnTo>
                            <a:pt x="168" y="251"/>
                          </a:lnTo>
                          <a:lnTo>
                            <a:pt x="168" y="247"/>
                          </a:lnTo>
                          <a:lnTo>
                            <a:pt x="169" y="246"/>
                          </a:lnTo>
                          <a:lnTo>
                            <a:pt x="169" y="241"/>
                          </a:lnTo>
                          <a:lnTo>
                            <a:pt x="169" y="247"/>
                          </a:lnTo>
                          <a:lnTo>
                            <a:pt x="170" y="244"/>
                          </a:lnTo>
                          <a:lnTo>
                            <a:pt x="170" y="242"/>
                          </a:lnTo>
                          <a:lnTo>
                            <a:pt x="171" y="242"/>
                          </a:lnTo>
                          <a:lnTo>
                            <a:pt x="171" y="237"/>
                          </a:lnTo>
                          <a:lnTo>
                            <a:pt x="171" y="237"/>
                          </a:lnTo>
                          <a:lnTo>
                            <a:pt x="172" y="237"/>
                          </a:lnTo>
                          <a:lnTo>
                            <a:pt x="172" y="234"/>
                          </a:lnTo>
                          <a:lnTo>
                            <a:pt x="173" y="238"/>
                          </a:lnTo>
                          <a:lnTo>
                            <a:pt x="173" y="240"/>
                          </a:lnTo>
                          <a:lnTo>
                            <a:pt x="174" y="240"/>
                          </a:lnTo>
                          <a:lnTo>
                            <a:pt x="174" y="240"/>
                          </a:lnTo>
                          <a:lnTo>
                            <a:pt x="174" y="240"/>
                          </a:lnTo>
                          <a:lnTo>
                            <a:pt x="175" y="241"/>
                          </a:lnTo>
                          <a:lnTo>
                            <a:pt x="175" y="243"/>
                          </a:lnTo>
                          <a:lnTo>
                            <a:pt x="176" y="242"/>
                          </a:lnTo>
                          <a:lnTo>
                            <a:pt x="176" y="242"/>
                          </a:lnTo>
                          <a:lnTo>
                            <a:pt x="176" y="247"/>
                          </a:lnTo>
                          <a:lnTo>
                            <a:pt x="177" y="244"/>
                          </a:lnTo>
                          <a:lnTo>
                            <a:pt x="177" y="246"/>
                          </a:lnTo>
                          <a:lnTo>
                            <a:pt x="178" y="246"/>
                          </a:lnTo>
                          <a:lnTo>
                            <a:pt x="178" y="244"/>
                          </a:lnTo>
                          <a:lnTo>
                            <a:pt x="179" y="246"/>
                          </a:lnTo>
                          <a:lnTo>
                            <a:pt x="179" y="247"/>
                          </a:lnTo>
                          <a:lnTo>
                            <a:pt x="179" y="249"/>
                          </a:lnTo>
                          <a:lnTo>
                            <a:pt x="180" y="246"/>
                          </a:lnTo>
                          <a:lnTo>
                            <a:pt x="180" y="246"/>
                          </a:lnTo>
                          <a:lnTo>
                            <a:pt x="181" y="246"/>
                          </a:lnTo>
                          <a:lnTo>
                            <a:pt x="181" y="247"/>
                          </a:lnTo>
                          <a:lnTo>
                            <a:pt x="181" y="244"/>
                          </a:lnTo>
                          <a:lnTo>
                            <a:pt x="182" y="247"/>
                          </a:lnTo>
                          <a:lnTo>
                            <a:pt x="182" y="248"/>
                          </a:lnTo>
                          <a:lnTo>
                            <a:pt x="183" y="245"/>
                          </a:lnTo>
                          <a:lnTo>
                            <a:pt x="183" y="247"/>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09" name="Freeform 190">
                      <a:extLst>
                        <a:ext uri="{FF2B5EF4-FFF2-40B4-BE49-F238E27FC236}">
                          <a16:creationId xmlns:a16="http://schemas.microsoft.com/office/drawing/2014/main" id="{D3CF1585-6D7C-4D33-881E-0E5E352A5E73}"/>
                        </a:ext>
                      </a:extLst>
                    </p:cNvPr>
                    <p:cNvSpPr>
                      <a:spLocks/>
                    </p:cNvSpPr>
                    <p:nvPr/>
                  </p:nvSpPr>
                  <p:spPr bwMode="auto">
                    <a:xfrm flipV="1">
                      <a:off x="7018338" y="9896981"/>
                      <a:ext cx="71438" cy="30163"/>
                    </a:xfrm>
                    <a:custGeom>
                      <a:avLst/>
                      <a:gdLst>
                        <a:gd name="T0" fmla="*/ 0 w 48"/>
                        <a:gd name="T1" fmla="*/ 17 h 23"/>
                        <a:gd name="T2" fmla="*/ 1 w 48"/>
                        <a:gd name="T3" fmla="*/ 11 h 23"/>
                        <a:gd name="T4" fmla="*/ 2 w 48"/>
                        <a:gd name="T5" fmla="*/ 12 h 23"/>
                        <a:gd name="T6" fmla="*/ 2 w 48"/>
                        <a:gd name="T7" fmla="*/ 16 h 23"/>
                        <a:gd name="T8" fmla="*/ 3 w 48"/>
                        <a:gd name="T9" fmla="*/ 17 h 23"/>
                        <a:gd name="T10" fmla="*/ 4 w 48"/>
                        <a:gd name="T11" fmla="*/ 22 h 23"/>
                        <a:gd name="T12" fmla="*/ 5 w 48"/>
                        <a:gd name="T13" fmla="*/ 20 h 23"/>
                        <a:gd name="T14" fmla="*/ 6 w 48"/>
                        <a:gd name="T15" fmla="*/ 19 h 23"/>
                        <a:gd name="T16" fmla="*/ 7 w 48"/>
                        <a:gd name="T17" fmla="*/ 18 h 23"/>
                        <a:gd name="T18" fmla="*/ 7 w 48"/>
                        <a:gd name="T19" fmla="*/ 19 h 23"/>
                        <a:gd name="T20" fmla="*/ 8 w 48"/>
                        <a:gd name="T21" fmla="*/ 23 h 23"/>
                        <a:gd name="T22" fmla="*/ 9 w 48"/>
                        <a:gd name="T23" fmla="*/ 16 h 23"/>
                        <a:gd name="T24" fmla="*/ 10 w 48"/>
                        <a:gd name="T25" fmla="*/ 15 h 23"/>
                        <a:gd name="T26" fmla="*/ 11 w 48"/>
                        <a:gd name="T27" fmla="*/ 13 h 23"/>
                        <a:gd name="T28" fmla="*/ 12 w 48"/>
                        <a:gd name="T29" fmla="*/ 10 h 23"/>
                        <a:gd name="T30" fmla="*/ 12 w 48"/>
                        <a:gd name="T31" fmla="*/ 8 h 23"/>
                        <a:gd name="T32" fmla="*/ 13 w 48"/>
                        <a:gd name="T33" fmla="*/ 6 h 23"/>
                        <a:gd name="T34" fmla="*/ 14 w 48"/>
                        <a:gd name="T35" fmla="*/ 5 h 23"/>
                        <a:gd name="T36" fmla="*/ 15 w 48"/>
                        <a:gd name="T37" fmla="*/ 5 h 23"/>
                        <a:gd name="T38" fmla="*/ 16 w 48"/>
                        <a:gd name="T39" fmla="*/ 7 h 23"/>
                        <a:gd name="T40" fmla="*/ 17 w 48"/>
                        <a:gd name="T41" fmla="*/ 6 h 23"/>
                        <a:gd name="T42" fmla="*/ 17 w 48"/>
                        <a:gd name="T43" fmla="*/ 11 h 23"/>
                        <a:gd name="T44" fmla="*/ 18 w 48"/>
                        <a:gd name="T45" fmla="*/ 12 h 23"/>
                        <a:gd name="T46" fmla="*/ 19 w 48"/>
                        <a:gd name="T47" fmla="*/ 13 h 23"/>
                        <a:gd name="T48" fmla="*/ 20 w 48"/>
                        <a:gd name="T49" fmla="*/ 18 h 23"/>
                        <a:gd name="T50" fmla="*/ 21 w 48"/>
                        <a:gd name="T51" fmla="*/ 19 h 23"/>
                        <a:gd name="T52" fmla="*/ 22 w 48"/>
                        <a:gd name="T53" fmla="*/ 20 h 23"/>
                        <a:gd name="T54" fmla="*/ 22 w 48"/>
                        <a:gd name="T55" fmla="*/ 20 h 23"/>
                        <a:gd name="T56" fmla="*/ 23 w 48"/>
                        <a:gd name="T57" fmla="*/ 21 h 23"/>
                        <a:gd name="T58" fmla="*/ 24 w 48"/>
                        <a:gd name="T59" fmla="*/ 20 h 23"/>
                        <a:gd name="T60" fmla="*/ 25 w 48"/>
                        <a:gd name="T61" fmla="*/ 18 h 23"/>
                        <a:gd name="T62" fmla="*/ 26 w 48"/>
                        <a:gd name="T63" fmla="*/ 14 h 23"/>
                        <a:gd name="T64" fmla="*/ 27 w 48"/>
                        <a:gd name="T65" fmla="*/ 17 h 23"/>
                        <a:gd name="T66" fmla="*/ 27 w 48"/>
                        <a:gd name="T67" fmla="*/ 14 h 23"/>
                        <a:gd name="T68" fmla="*/ 28 w 48"/>
                        <a:gd name="T69" fmla="*/ 14 h 23"/>
                        <a:gd name="T70" fmla="*/ 29 w 48"/>
                        <a:gd name="T71" fmla="*/ 13 h 23"/>
                        <a:gd name="T72" fmla="*/ 30 w 48"/>
                        <a:gd name="T73" fmla="*/ 15 h 23"/>
                        <a:gd name="T74" fmla="*/ 31 w 48"/>
                        <a:gd name="T75" fmla="*/ 15 h 23"/>
                        <a:gd name="T76" fmla="*/ 32 w 48"/>
                        <a:gd name="T77" fmla="*/ 12 h 23"/>
                        <a:gd name="T78" fmla="*/ 32 w 48"/>
                        <a:gd name="T79" fmla="*/ 11 h 23"/>
                        <a:gd name="T80" fmla="*/ 33 w 48"/>
                        <a:gd name="T81" fmla="*/ 18 h 23"/>
                        <a:gd name="T82" fmla="*/ 34 w 48"/>
                        <a:gd name="T83" fmla="*/ 16 h 23"/>
                        <a:gd name="T84" fmla="*/ 35 w 48"/>
                        <a:gd name="T85" fmla="*/ 14 h 23"/>
                        <a:gd name="T86" fmla="*/ 36 w 48"/>
                        <a:gd name="T87" fmla="*/ 20 h 23"/>
                        <a:gd name="T88" fmla="*/ 37 w 48"/>
                        <a:gd name="T89" fmla="*/ 21 h 23"/>
                        <a:gd name="T90" fmla="*/ 37 w 48"/>
                        <a:gd name="T91" fmla="*/ 19 h 23"/>
                        <a:gd name="T92" fmla="*/ 38 w 48"/>
                        <a:gd name="T93" fmla="*/ 12 h 23"/>
                        <a:gd name="T94" fmla="*/ 39 w 48"/>
                        <a:gd name="T95" fmla="*/ 18 h 23"/>
                        <a:gd name="T96" fmla="*/ 40 w 48"/>
                        <a:gd name="T97" fmla="*/ 11 h 23"/>
                        <a:gd name="T98" fmla="*/ 41 w 48"/>
                        <a:gd name="T99" fmla="*/ 9 h 23"/>
                        <a:gd name="T100" fmla="*/ 42 w 48"/>
                        <a:gd name="T101" fmla="*/ 9 h 23"/>
                        <a:gd name="T102" fmla="*/ 42 w 48"/>
                        <a:gd name="T103" fmla="*/ 9 h 23"/>
                        <a:gd name="T104" fmla="*/ 43 w 48"/>
                        <a:gd name="T105" fmla="*/ 16 h 23"/>
                        <a:gd name="T106" fmla="*/ 44 w 48"/>
                        <a:gd name="T107" fmla="*/ 11 h 23"/>
                        <a:gd name="T108" fmla="*/ 45 w 48"/>
                        <a:gd name="T109" fmla="*/ 14 h 23"/>
                        <a:gd name="T110" fmla="*/ 46 w 48"/>
                        <a:gd name="T111" fmla="*/ 14 h 23"/>
                        <a:gd name="T112" fmla="*/ 47 w 48"/>
                        <a:gd name="T113" fmla="*/ 17 h 23"/>
                        <a:gd name="T114" fmla="*/ 47 w 48"/>
                        <a:gd name="T115" fmla="*/ 15 h 23"/>
                        <a:gd name="T116" fmla="*/ 48 w 48"/>
                        <a:gd name="T1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23">
                          <a:moveTo>
                            <a:pt x="0" y="19"/>
                          </a:moveTo>
                          <a:lnTo>
                            <a:pt x="0" y="17"/>
                          </a:lnTo>
                          <a:lnTo>
                            <a:pt x="0" y="18"/>
                          </a:lnTo>
                          <a:lnTo>
                            <a:pt x="1" y="11"/>
                          </a:lnTo>
                          <a:lnTo>
                            <a:pt x="1" y="15"/>
                          </a:lnTo>
                          <a:lnTo>
                            <a:pt x="2" y="12"/>
                          </a:lnTo>
                          <a:lnTo>
                            <a:pt x="2" y="14"/>
                          </a:lnTo>
                          <a:lnTo>
                            <a:pt x="2" y="16"/>
                          </a:lnTo>
                          <a:lnTo>
                            <a:pt x="3" y="20"/>
                          </a:lnTo>
                          <a:lnTo>
                            <a:pt x="3" y="17"/>
                          </a:lnTo>
                          <a:lnTo>
                            <a:pt x="4" y="23"/>
                          </a:lnTo>
                          <a:lnTo>
                            <a:pt x="4" y="22"/>
                          </a:lnTo>
                          <a:lnTo>
                            <a:pt x="5" y="21"/>
                          </a:lnTo>
                          <a:lnTo>
                            <a:pt x="5" y="20"/>
                          </a:lnTo>
                          <a:lnTo>
                            <a:pt x="5" y="18"/>
                          </a:lnTo>
                          <a:lnTo>
                            <a:pt x="6" y="19"/>
                          </a:lnTo>
                          <a:lnTo>
                            <a:pt x="6" y="17"/>
                          </a:lnTo>
                          <a:lnTo>
                            <a:pt x="7" y="18"/>
                          </a:lnTo>
                          <a:lnTo>
                            <a:pt x="7" y="20"/>
                          </a:lnTo>
                          <a:lnTo>
                            <a:pt x="7" y="19"/>
                          </a:lnTo>
                          <a:lnTo>
                            <a:pt x="8" y="23"/>
                          </a:lnTo>
                          <a:lnTo>
                            <a:pt x="8" y="23"/>
                          </a:lnTo>
                          <a:lnTo>
                            <a:pt x="9" y="17"/>
                          </a:lnTo>
                          <a:lnTo>
                            <a:pt x="9" y="16"/>
                          </a:lnTo>
                          <a:lnTo>
                            <a:pt x="10" y="17"/>
                          </a:lnTo>
                          <a:lnTo>
                            <a:pt x="10" y="15"/>
                          </a:lnTo>
                          <a:lnTo>
                            <a:pt x="10" y="10"/>
                          </a:lnTo>
                          <a:lnTo>
                            <a:pt x="11" y="13"/>
                          </a:lnTo>
                          <a:lnTo>
                            <a:pt x="11" y="15"/>
                          </a:lnTo>
                          <a:lnTo>
                            <a:pt x="12" y="10"/>
                          </a:lnTo>
                          <a:lnTo>
                            <a:pt x="12" y="10"/>
                          </a:lnTo>
                          <a:lnTo>
                            <a:pt x="12" y="8"/>
                          </a:lnTo>
                          <a:lnTo>
                            <a:pt x="13" y="7"/>
                          </a:lnTo>
                          <a:lnTo>
                            <a:pt x="13" y="6"/>
                          </a:lnTo>
                          <a:lnTo>
                            <a:pt x="14" y="4"/>
                          </a:lnTo>
                          <a:lnTo>
                            <a:pt x="14" y="5"/>
                          </a:lnTo>
                          <a:lnTo>
                            <a:pt x="15" y="2"/>
                          </a:lnTo>
                          <a:lnTo>
                            <a:pt x="15" y="5"/>
                          </a:lnTo>
                          <a:lnTo>
                            <a:pt x="15" y="4"/>
                          </a:lnTo>
                          <a:lnTo>
                            <a:pt x="16" y="7"/>
                          </a:lnTo>
                          <a:lnTo>
                            <a:pt x="16" y="7"/>
                          </a:lnTo>
                          <a:lnTo>
                            <a:pt x="17" y="6"/>
                          </a:lnTo>
                          <a:lnTo>
                            <a:pt x="17" y="8"/>
                          </a:lnTo>
                          <a:lnTo>
                            <a:pt x="17" y="11"/>
                          </a:lnTo>
                          <a:lnTo>
                            <a:pt x="18" y="12"/>
                          </a:lnTo>
                          <a:lnTo>
                            <a:pt x="18" y="12"/>
                          </a:lnTo>
                          <a:lnTo>
                            <a:pt x="19" y="11"/>
                          </a:lnTo>
                          <a:lnTo>
                            <a:pt x="19" y="13"/>
                          </a:lnTo>
                          <a:lnTo>
                            <a:pt x="20" y="14"/>
                          </a:lnTo>
                          <a:lnTo>
                            <a:pt x="20" y="18"/>
                          </a:lnTo>
                          <a:lnTo>
                            <a:pt x="20" y="19"/>
                          </a:lnTo>
                          <a:lnTo>
                            <a:pt x="21" y="19"/>
                          </a:lnTo>
                          <a:lnTo>
                            <a:pt x="21" y="17"/>
                          </a:lnTo>
                          <a:lnTo>
                            <a:pt x="22" y="20"/>
                          </a:lnTo>
                          <a:lnTo>
                            <a:pt x="22" y="20"/>
                          </a:lnTo>
                          <a:lnTo>
                            <a:pt x="22" y="20"/>
                          </a:lnTo>
                          <a:lnTo>
                            <a:pt x="23" y="22"/>
                          </a:lnTo>
                          <a:lnTo>
                            <a:pt x="23" y="21"/>
                          </a:lnTo>
                          <a:lnTo>
                            <a:pt x="24" y="20"/>
                          </a:lnTo>
                          <a:lnTo>
                            <a:pt x="24" y="20"/>
                          </a:lnTo>
                          <a:lnTo>
                            <a:pt x="25" y="17"/>
                          </a:lnTo>
                          <a:lnTo>
                            <a:pt x="25" y="18"/>
                          </a:lnTo>
                          <a:lnTo>
                            <a:pt x="25" y="15"/>
                          </a:lnTo>
                          <a:lnTo>
                            <a:pt x="26" y="14"/>
                          </a:lnTo>
                          <a:lnTo>
                            <a:pt x="26" y="15"/>
                          </a:lnTo>
                          <a:lnTo>
                            <a:pt x="27" y="17"/>
                          </a:lnTo>
                          <a:lnTo>
                            <a:pt x="27" y="16"/>
                          </a:lnTo>
                          <a:lnTo>
                            <a:pt x="27" y="14"/>
                          </a:lnTo>
                          <a:lnTo>
                            <a:pt x="28" y="15"/>
                          </a:lnTo>
                          <a:lnTo>
                            <a:pt x="28" y="14"/>
                          </a:lnTo>
                          <a:lnTo>
                            <a:pt x="29" y="14"/>
                          </a:lnTo>
                          <a:lnTo>
                            <a:pt x="29" y="13"/>
                          </a:lnTo>
                          <a:lnTo>
                            <a:pt x="30" y="18"/>
                          </a:lnTo>
                          <a:lnTo>
                            <a:pt x="30" y="15"/>
                          </a:lnTo>
                          <a:lnTo>
                            <a:pt x="30" y="15"/>
                          </a:lnTo>
                          <a:lnTo>
                            <a:pt x="31" y="15"/>
                          </a:lnTo>
                          <a:lnTo>
                            <a:pt x="31" y="15"/>
                          </a:lnTo>
                          <a:lnTo>
                            <a:pt x="32" y="12"/>
                          </a:lnTo>
                          <a:lnTo>
                            <a:pt x="32" y="12"/>
                          </a:lnTo>
                          <a:lnTo>
                            <a:pt x="32" y="11"/>
                          </a:lnTo>
                          <a:lnTo>
                            <a:pt x="33" y="14"/>
                          </a:lnTo>
                          <a:lnTo>
                            <a:pt x="33" y="18"/>
                          </a:lnTo>
                          <a:lnTo>
                            <a:pt x="34" y="17"/>
                          </a:lnTo>
                          <a:lnTo>
                            <a:pt x="34" y="16"/>
                          </a:lnTo>
                          <a:lnTo>
                            <a:pt x="35" y="15"/>
                          </a:lnTo>
                          <a:lnTo>
                            <a:pt x="35" y="14"/>
                          </a:lnTo>
                          <a:lnTo>
                            <a:pt x="35" y="18"/>
                          </a:lnTo>
                          <a:lnTo>
                            <a:pt x="36" y="20"/>
                          </a:lnTo>
                          <a:lnTo>
                            <a:pt x="36" y="21"/>
                          </a:lnTo>
                          <a:lnTo>
                            <a:pt x="37" y="21"/>
                          </a:lnTo>
                          <a:lnTo>
                            <a:pt x="37" y="18"/>
                          </a:lnTo>
                          <a:lnTo>
                            <a:pt x="37" y="19"/>
                          </a:lnTo>
                          <a:lnTo>
                            <a:pt x="38" y="16"/>
                          </a:lnTo>
                          <a:lnTo>
                            <a:pt x="38" y="12"/>
                          </a:lnTo>
                          <a:lnTo>
                            <a:pt x="39" y="18"/>
                          </a:lnTo>
                          <a:lnTo>
                            <a:pt x="39" y="18"/>
                          </a:lnTo>
                          <a:lnTo>
                            <a:pt x="40" y="17"/>
                          </a:lnTo>
                          <a:lnTo>
                            <a:pt x="40" y="11"/>
                          </a:lnTo>
                          <a:lnTo>
                            <a:pt x="40" y="11"/>
                          </a:lnTo>
                          <a:lnTo>
                            <a:pt x="41" y="9"/>
                          </a:lnTo>
                          <a:lnTo>
                            <a:pt x="41" y="9"/>
                          </a:lnTo>
                          <a:lnTo>
                            <a:pt x="42" y="9"/>
                          </a:lnTo>
                          <a:lnTo>
                            <a:pt x="42" y="8"/>
                          </a:lnTo>
                          <a:lnTo>
                            <a:pt x="42" y="9"/>
                          </a:lnTo>
                          <a:lnTo>
                            <a:pt x="43" y="11"/>
                          </a:lnTo>
                          <a:lnTo>
                            <a:pt x="43" y="16"/>
                          </a:lnTo>
                          <a:lnTo>
                            <a:pt x="44" y="13"/>
                          </a:lnTo>
                          <a:lnTo>
                            <a:pt x="44" y="11"/>
                          </a:lnTo>
                          <a:lnTo>
                            <a:pt x="45" y="13"/>
                          </a:lnTo>
                          <a:lnTo>
                            <a:pt x="45" y="14"/>
                          </a:lnTo>
                          <a:lnTo>
                            <a:pt x="45" y="15"/>
                          </a:lnTo>
                          <a:lnTo>
                            <a:pt x="46" y="14"/>
                          </a:lnTo>
                          <a:lnTo>
                            <a:pt x="46" y="15"/>
                          </a:lnTo>
                          <a:lnTo>
                            <a:pt x="47" y="17"/>
                          </a:lnTo>
                          <a:lnTo>
                            <a:pt x="47" y="13"/>
                          </a:lnTo>
                          <a:lnTo>
                            <a:pt x="47" y="15"/>
                          </a:lnTo>
                          <a:lnTo>
                            <a:pt x="48" y="14"/>
                          </a:lnTo>
                          <a:lnTo>
                            <a:pt x="48" y="0"/>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10" name="Line 191">
                      <a:extLst>
                        <a:ext uri="{FF2B5EF4-FFF2-40B4-BE49-F238E27FC236}">
                          <a16:creationId xmlns:a16="http://schemas.microsoft.com/office/drawing/2014/main" id="{9C29A10B-F3AC-499F-A555-10118E7FC16F}"/>
                        </a:ext>
                      </a:extLst>
                    </p:cNvPr>
                    <p:cNvSpPr>
                      <a:spLocks noChangeShapeType="1"/>
                    </p:cNvSpPr>
                    <p:nvPr/>
                  </p:nvSpPr>
                  <p:spPr bwMode="auto">
                    <a:xfrm flipV="1">
                      <a:off x="7089775" y="7735935"/>
                      <a:ext cx="0" cy="2181332"/>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11" name="Line 192">
                      <a:extLst>
                        <a:ext uri="{FF2B5EF4-FFF2-40B4-BE49-F238E27FC236}">
                          <a16:creationId xmlns:a16="http://schemas.microsoft.com/office/drawing/2014/main" id="{2255537E-8580-4989-B730-CD70DAED6E97}"/>
                        </a:ext>
                      </a:extLst>
                    </p:cNvPr>
                    <p:cNvSpPr>
                      <a:spLocks noChangeShapeType="1"/>
                    </p:cNvSpPr>
                    <p:nvPr/>
                  </p:nvSpPr>
                  <p:spPr bwMode="auto">
                    <a:xfrm>
                      <a:off x="7091363" y="7729538"/>
                      <a:ext cx="0" cy="747713"/>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12" name="Freeform 193">
                      <a:extLst>
                        <a:ext uri="{FF2B5EF4-FFF2-40B4-BE49-F238E27FC236}">
                          <a16:creationId xmlns:a16="http://schemas.microsoft.com/office/drawing/2014/main" id="{8DD461EB-41BB-4D65-82DA-5785B3306AD1}"/>
                        </a:ext>
                      </a:extLst>
                    </p:cNvPr>
                    <p:cNvSpPr>
                      <a:spLocks/>
                    </p:cNvSpPr>
                    <p:nvPr/>
                  </p:nvSpPr>
                  <p:spPr bwMode="auto">
                    <a:xfrm flipV="1">
                      <a:off x="7091363" y="8307388"/>
                      <a:ext cx="3678238" cy="750888"/>
                    </a:xfrm>
                    <a:custGeom>
                      <a:avLst/>
                      <a:gdLst>
                        <a:gd name="T0" fmla="*/ 38 w 2499"/>
                        <a:gd name="T1" fmla="*/ 369 h 563"/>
                        <a:gd name="T2" fmla="*/ 77 w 2499"/>
                        <a:gd name="T3" fmla="*/ 420 h 563"/>
                        <a:gd name="T4" fmla="*/ 117 w 2499"/>
                        <a:gd name="T5" fmla="*/ 436 h 563"/>
                        <a:gd name="T6" fmla="*/ 156 w 2499"/>
                        <a:gd name="T7" fmla="*/ 457 h 563"/>
                        <a:gd name="T8" fmla="*/ 195 w 2499"/>
                        <a:gd name="T9" fmla="*/ 449 h 563"/>
                        <a:gd name="T10" fmla="*/ 234 w 2499"/>
                        <a:gd name="T11" fmla="*/ 458 h 563"/>
                        <a:gd name="T12" fmla="*/ 273 w 2499"/>
                        <a:gd name="T13" fmla="*/ 465 h 563"/>
                        <a:gd name="T14" fmla="*/ 312 w 2499"/>
                        <a:gd name="T15" fmla="*/ 479 h 563"/>
                        <a:gd name="T16" fmla="*/ 352 w 2499"/>
                        <a:gd name="T17" fmla="*/ 467 h 563"/>
                        <a:gd name="T18" fmla="*/ 391 w 2499"/>
                        <a:gd name="T19" fmla="*/ 464 h 563"/>
                        <a:gd name="T20" fmla="*/ 430 w 2499"/>
                        <a:gd name="T21" fmla="*/ 472 h 563"/>
                        <a:gd name="T22" fmla="*/ 469 w 2499"/>
                        <a:gd name="T23" fmla="*/ 477 h 563"/>
                        <a:gd name="T24" fmla="*/ 508 w 2499"/>
                        <a:gd name="T25" fmla="*/ 486 h 563"/>
                        <a:gd name="T26" fmla="*/ 547 w 2499"/>
                        <a:gd name="T27" fmla="*/ 491 h 563"/>
                        <a:gd name="T28" fmla="*/ 587 w 2499"/>
                        <a:gd name="T29" fmla="*/ 477 h 563"/>
                        <a:gd name="T30" fmla="*/ 626 w 2499"/>
                        <a:gd name="T31" fmla="*/ 490 h 563"/>
                        <a:gd name="T32" fmla="*/ 665 w 2499"/>
                        <a:gd name="T33" fmla="*/ 466 h 563"/>
                        <a:gd name="T34" fmla="*/ 704 w 2499"/>
                        <a:gd name="T35" fmla="*/ 482 h 563"/>
                        <a:gd name="T36" fmla="*/ 743 w 2499"/>
                        <a:gd name="T37" fmla="*/ 497 h 563"/>
                        <a:gd name="T38" fmla="*/ 783 w 2499"/>
                        <a:gd name="T39" fmla="*/ 496 h 563"/>
                        <a:gd name="T40" fmla="*/ 822 w 2499"/>
                        <a:gd name="T41" fmla="*/ 478 h 563"/>
                        <a:gd name="T42" fmla="*/ 861 w 2499"/>
                        <a:gd name="T43" fmla="*/ 493 h 563"/>
                        <a:gd name="T44" fmla="*/ 900 w 2499"/>
                        <a:gd name="T45" fmla="*/ 492 h 563"/>
                        <a:gd name="T46" fmla="*/ 939 w 2499"/>
                        <a:gd name="T47" fmla="*/ 501 h 563"/>
                        <a:gd name="T48" fmla="*/ 978 w 2499"/>
                        <a:gd name="T49" fmla="*/ 497 h 563"/>
                        <a:gd name="T50" fmla="*/ 1018 w 2499"/>
                        <a:gd name="T51" fmla="*/ 488 h 563"/>
                        <a:gd name="T52" fmla="*/ 1057 w 2499"/>
                        <a:gd name="T53" fmla="*/ 480 h 563"/>
                        <a:gd name="T54" fmla="*/ 1096 w 2499"/>
                        <a:gd name="T55" fmla="*/ 507 h 563"/>
                        <a:gd name="T56" fmla="*/ 1135 w 2499"/>
                        <a:gd name="T57" fmla="*/ 511 h 563"/>
                        <a:gd name="T58" fmla="*/ 1174 w 2499"/>
                        <a:gd name="T59" fmla="*/ 507 h 563"/>
                        <a:gd name="T60" fmla="*/ 1213 w 2499"/>
                        <a:gd name="T61" fmla="*/ 498 h 563"/>
                        <a:gd name="T62" fmla="*/ 1253 w 2499"/>
                        <a:gd name="T63" fmla="*/ 512 h 563"/>
                        <a:gd name="T64" fmla="*/ 1292 w 2499"/>
                        <a:gd name="T65" fmla="*/ 510 h 563"/>
                        <a:gd name="T66" fmla="*/ 1331 w 2499"/>
                        <a:gd name="T67" fmla="*/ 504 h 563"/>
                        <a:gd name="T68" fmla="*/ 1370 w 2499"/>
                        <a:gd name="T69" fmla="*/ 510 h 563"/>
                        <a:gd name="T70" fmla="*/ 1409 w 2499"/>
                        <a:gd name="T71" fmla="*/ 520 h 563"/>
                        <a:gd name="T72" fmla="*/ 1448 w 2499"/>
                        <a:gd name="T73" fmla="*/ 500 h 563"/>
                        <a:gd name="T74" fmla="*/ 1488 w 2499"/>
                        <a:gd name="T75" fmla="*/ 517 h 563"/>
                        <a:gd name="T76" fmla="*/ 1527 w 2499"/>
                        <a:gd name="T77" fmla="*/ 508 h 563"/>
                        <a:gd name="T78" fmla="*/ 1566 w 2499"/>
                        <a:gd name="T79" fmla="*/ 513 h 563"/>
                        <a:gd name="T80" fmla="*/ 1605 w 2499"/>
                        <a:gd name="T81" fmla="*/ 530 h 563"/>
                        <a:gd name="T82" fmla="*/ 1644 w 2499"/>
                        <a:gd name="T83" fmla="*/ 511 h 563"/>
                        <a:gd name="T84" fmla="*/ 1683 w 2499"/>
                        <a:gd name="T85" fmla="*/ 502 h 563"/>
                        <a:gd name="T86" fmla="*/ 1723 w 2499"/>
                        <a:gd name="T87" fmla="*/ 498 h 563"/>
                        <a:gd name="T88" fmla="*/ 1762 w 2499"/>
                        <a:gd name="T89" fmla="*/ 526 h 563"/>
                        <a:gd name="T90" fmla="*/ 1801 w 2499"/>
                        <a:gd name="T91" fmla="*/ 531 h 563"/>
                        <a:gd name="T92" fmla="*/ 1840 w 2499"/>
                        <a:gd name="T93" fmla="*/ 512 h 563"/>
                        <a:gd name="T94" fmla="*/ 1879 w 2499"/>
                        <a:gd name="T95" fmla="*/ 513 h 563"/>
                        <a:gd name="T96" fmla="*/ 1918 w 2499"/>
                        <a:gd name="T97" fmla="*/ 525 h 563"/>
                        <a:gd name="T98" fmla="*/ 1958 w 2499"/>
                        <a:gd name="T99" fmla="*/ 512 h 563"/>
                        <a:gd name="T100" fmla="*/ 1997 w 2499"/>
                        <a:gd name="T101" fmla="*/ 523 h 563"/>
                        <a:gd name="T102" fmla="*/ 2036 w 2499"/>
                        <a:gd name="T103" fmla="*/ 524 h 563"/>
                        <a:gd name="T104" fmla="*/ 2075 w 2499"/>
                        <a:gd name="T105" fmla="*/ 544 h 563"/>
                        <a:gd name="T106" fmla="*/ 2114 w 2499"/>
                        <a:gd name="T107" fmla="*/ 525 h 563"/>
                        <a:gd name="T108" fmla="*/ 2154 w 2499"/>
                        <a:gd name="T109" fmla="*/ 540 h 563"/>
                        <a:gd name="T110" fmla="*/ 2193 w 2499"/>
                        <a:gd name="T111" fmla="*/ 531 h 563"/>
                        <a:gd name="T112" fmla="*/ 2232 w 2499"/>
                        <a:gd name="T113" fmla="*/ 526 h 563"/>
                        <a:gd name="T114" fmla="*/ 2271 w 2499"/>
                        <a:gd name="T115" fmla="*/ 526 h 563"/>
                        <a:gd name="T116" fmla="*/ 2310 w 2499"/>
                        <a:gd name="T117" fmla="*/ 542 h 563"/>
                        <a:gd name="T118" fmla="*/ 2349 w 2499"/>
                        <a:gd name="T119" fmla="*/ 535 h 563"/>
                        <a:gd name="T120" fmla="*/ 2389 w 2499"/>
                        <a:gd name="T121" fmla="*/ 541 h 563"/>
                        <a:gd name="T122" fmla="*/ 2428 w 2499"/>
                        <a:gd name="T123" fmla="*/ 529 h 563"/>
                        <a:gd name="T124" fmla="*/ 2467 w 2499"/>
                        <a:gd name="T125" fmla="*/ 560 h 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563">
                          <a:moveTo>
                            <a:pt x="0" y="436"/>
                          </a:moveTo>
                          <a:lnTo>
                            <a:pt x="0" y="41"/>
                          </a:lnTo>
                          <a:lnTo>
                            <a:pt x="0" y="0"/>
                          </a:lnTo>
                          <a:lnTo>
                            <a:pt x="1" y="13"/>
                          </a:lnTo>
                          <a:lnTo>
                            <a:pt x="1" y="29"/>
                          </a:lnTo>
                          <a:lnTo>
                            <a:pt x="2" y="47"/>
                          </a:lnTo>
                          <a:lnTo>
                            <a:pt x="2" y="64"/>
                          </a:lnTo>
                          <a:lnTo>
                            <a:pt x="2" y="79"/>
                          </a:lnTo>
                          <a:lnTo>
                            <a:pt x="3" y="89"/>
                          </a:lnTo>
                          <a:lnTo>
                            <a:pt x="3" y="100"/>
                          </a:lnTo>
                          <a:lnTo>
                            <a:pt x="4" y="109"/>
                          </a:lnTo>
                          <a:lnTo>
                            <a:pt x="4" y="118"/>
                          </a:lnTo>
                          <a:lnTo>
                            <a:pt x="5" y="126"/>
                          </a:lnTo>
                          <a:lnTo>
                            <a:pt x="5" y="136"/>
                          </a:lnTo>
                          <a:lnTo>
                            <a:pt x="5" y="142"/>
                          </a:lnTo>
                          <a:lnTo>
                            <a:pt x="6" y="150"/>
                          </a:lnTo>
                          <a:lnTo>
                            <a:pt x="6" y="153"/>
                          </a:lnTo>
                          <a:lnTo>
                            <a:pt x="7" y="159"/>
                          </a:lnTo>
                          <a:lnTo>
                            <a:pt x="7" y="166"/>
                          </a:lnTo>
                          <a:lnTo>
                            <a:pt x="7" y="175"/>
                          </a:lnTo>
                          <a:lnTo>
                            <a:pt x="8" y="180"/>
                          </a:lnTo>
                          <a:lnTo>
                            <a:pt x="8" y="185"/>
                          </a:lnTo>
                          <a:lnTo>
                            <a:pt x="9" y="195"/>
                          </a:lnTo>
                          <a:lnTo>
                            <a:pt x="9" y="199"/>
                          </a:lnTo>
                          <a:lnTo>
                            <a:pt x="10" y="203"/>
                          </a:lnTo>
                          <a:lnTo>
                            <a:pt x="10" y="209"/>
                          </a:lnTo>
                          <a:lnTo>
                            <a:pt x="10" y="213"/>
                          </a:lnTo>
                          <a:lnTo>
                            <a:pt x="11" y="217"/>
                          </a:lnTo>
                          <a:lnTo>
                            <a:pt x="11" y="224"/>
                          </a:lnTo>
                          <a:lnTo>
                            <a:pt x="12" y="232"/>
                          </a:lnTo>
                          <a:lnTo>
                            <a:pt x="12" y="235"/>
                          </a:lnTo>
                          <a:lnTo>
                            <a:pt x="12" y="241"/>
                          </a:lnTo>
                          <a:lnTo>
                            <a:pt x="13" y="244"/>
                          </a:lnTo>
                          <a:lnTo>
                            <a:pt x="13" y="245"/>
                          </a:lnTo>
                          <a:lnTo>
                            <a:pt x="14" y="247"/>
                          </a:lnTo>
                          <a:lnTo>
                            <a:pt x="14" y="255"/>
                          </a:lnTo>
                          <a:lnTo>
                            <a:pt x="15" y="258"/>
                          </a:lnTo>
                          <a:lnTo>
                            <a:pt x="15" y="263"/>
                          </a:lnTo>
                          <a:lnTo>
                            <a:pt x="15" y="265"/>
                          </a:lnTo>
                          <a:lnTo>
                            <a:pt x="16" y="266"/>
                          </a:lnTo>
                          <a:lnTo>
                            <a:pt x="16" y="266"/>
                          </a:lnTo>
                          <a:lnTo>
                            <a:pt x="17" y="265"/>
                          </a:lnTo>
                          <a:lnTo>
                            <a:pt x="17" y="272"/>
                          </a:lnTo>
                          <a:lnTo>
                            <a:pt x="17" y="277"/>
                          </a:lnTo>
                          <a:lnTo>
                            <a:pt x="18" y="280"/>
                          </a:lnTo>
                          <a:lnTo>
                            <a:pt x="18" y="282"/>
                          </a:lnTo>
                          <a:lnTo>
                            <a:pt x="19" y="280"/>
                          </a:lnTo>
                          <a:lnTo>
                            <a:pt x="19" y="285"/>
                          </a:lnTo>
                          <a:lnTo>
                            <a:pt x="20" y="287"/>
                          </a:lnTo>
                          <a:lnTo>
                            <a:pt x="20" y="291"/>
                          </a:lnTo>
                          <a:lnTo>
                            <a:pt x="20" y="294"/>
                          </a:lnTo>
                          <a:lnTo>
                            <a:pt x="21" y="300"/>
                          </a:lnTo>
                          <a:lnTo>
                            <a:pt x="21" y="307"/>
                          </a:lnTo>
                          <a:lnTo>
                            <a:pt x="22" y="305"/>
                          </a:lnTo>
                          <a:lnTo>
                            <a:pt x="22" y="307"/>
                          </a:lnTo>
                          <a:lnTo>
                            <a:pt x="22" y="309"/>
                          </a:lnTo>
                          <a:lnTo>
                            <a:pt x="23" y="310"/>
                          </a:lnTo>
                          <a:lnTo>
                            <a:pt x="23" y="315"/>
                          </a:lnTo>
                          <a:lnTo>
                            <a:pt x="24" y="319"/>
                          </a:lnTo>
                          <a:lnTo>
                            <a:pt x="24" y="323"/>
                          </a:lnTo>
                          <a:lnTo>
                            <a:pt x="25" y="325"/>
                          </a:lnTo>
                          <a:lnTo>
                            <a:pt x="25" y="327"/>
                          </a:lnTo>
                          <a:lnTo>
                            <a:pt x="25" y="331"/>
                          </a:lnTo>
                          <a:lnTo>
                            <a:pt x="26" y="328"/>
                          </a:lnTo>
                          <a:lnTo>
                            <a:pt x="26" y="333"/>
                          </a:lnTo>
                          <a:lnTo>
                            <a:pt x="27" y="338"/>
                          </a:lnTo>
                          <a:lnTo>
                            <a:pt x="27" y="337"/>
                          </a:lnTo>
                          <a:lnTo>
                            <a:pt x="27" y="342"/>
                          </a:lnTo>
                          <a:lnTo>
                            <a:pt x="28" y="342"/>
                          </a:lnTo>
                          <a:lnTo>
                            <a:pt x="28" y="344"/>
                          </a:lnTo>
                          <a:lnTo>
                            <a:pt x="29" y="344"/>
                          </a:lnTo>
                          <a:lnTo>
                            <a:pt x="29" y="347"/>
                          </a:lnTo>
                          <a:lnTo>
                            <a:pt x="30" y="347"/>
                          </a:lnTo>
                          <a:lnTo>
                            <a:pt x="30" y="351"/>
                          </a:lnTo>
                          <a:lnTo>
                            <a:pt x="30" y="349"/>
                          </a:lnTo>
                          <a:lnTo>
                            <a:pt x="31" y="348"/>
                          </a:lnTo>
                          <a:lnTo>
                            <a:pt x="31" y="346"/>
                          </a:lnTo>
                          <a:lnTo>
                            <a:pt x="32" y="345"/>
                          </a:lnTo>
                          <a:lnTo>
                            <a:pt x="32" y="349"/>
                          </a:lnTo>
                          <a:lnTo>
                            <a:pt x="32" y="353"/>
                          </a:lnTo>
                          <a:lnTo>
                            <a:pt x="33" y="351"/>
                          </a:lnTo>
                          <a:lnTo>
                            <a:pt x="33" y="349"/>
                          </a:lnTo>
                          <a:lnTo>
                            <a:pt x="34" y="353"/>
                          </a:lnTo>
                          <a:lnTo>
                            <a:pt x="34" y="351"/>
                          </a:lnTo>
                          <a:lnTo>
                            <a:pt x="35" y="354"/>
                          </a:lnTo>
                          <a:lnTo>
                            <a:pt x="35" y="350"/>
                          </a:lnTo>
                          <a:lnTo>
                            <a:pt x="35" y="357"/>
                          </a:lnTo>
                          <a:lnTo>
                            <a:pt x="36" y="357"/>
                          </a:lnTo>
                          <a:lnTo>
                            <a:pt x="36" y="360"/>
                          </a:lnTo>
                          <a:lnTo>
                            <a:pt x="37" y="361"/>
                          </a:lnTo>
                          <a:lnTo>
                            <a:pt x="37" y="364"/>
                          </a:lnTo>
                          <a:lnTo>
                            <a:pt x="37" y="368"/>
                          </a:lnTo>
                          <a:lnTo>
                            <a:pt x="38" y="369"/>
                          </a:lnTo>
                          <a:lnTo>
                            <a:pt x="38" y="369"/>
                          </a:lnTo>
                          <a:lnTo>
                            <a:pt x="39" y="367"/>
                          </a:lnTo>
                          <a:lnTo>
                            <a:pt x="39" y="367"/>
                          </a:lnTo>
                          <a:lnTo>
                            <a:pt x="40" y="371"/>
                          </a:lnTo>
                          <a:lnTo>
                            <a:pt x="40" y="372"/>
                          </a:lnTo>
                          <a:lnTo>
                            <a:pt x="40" y="375"/>
                          </a:lnTo>
                          <a:lnTo>
                            <a:pt x="41" y="372"/>
                          </a:lnTo>
                          <a:lnTo>
                            <a:pt x="41" y="374"/>
                          </a:lnTo>
                          <a:lnTo>
                            <a:pt x="42" y="374"/>
                          </a:lnTo>
                          <a:lnTo>
                            <a:pt x="42" y="378"/>
                          </a:lnTo>
                          <a:lnTo>
                            <a:pt x="42" y="377"/>
                          </a:lnTo>
                          <a:lnTo>
                            <a:pt x="43" y="372"/>
                          </a:lnTo>
                          <a:lnTo>
                            <a:pt x="43" y="374"/>
                          </a:lnTo>
                          <a:lnTo>
                            <a:pt x="44" y="371"/>
                          </a:lnTo>
                          <a:lnTo>
                            <a:pt x="44" y="373"/>
                          </a:lnTo>
                          <a:lnTo>
                            <a:pt x="45" y="376"/>
                          </a:lnTo>
                          <a:lnTo>
                            <a:pt x="45" y="379"/>
                          </a:lnTo>
                          <a:lnTo>
                            <a:pt x="45" y="379"/>
                          </a:lnTo>
                          <a:lnTo>
                            <a:pt x="46" y="376"/>
                          </a:lnTo>
                          <a:lnTo>
                            <a:pt x="46" y="378"/>
                          </a:lnTo>
                          <a:lnTo>
                            <a:pt x="47" y="383"/>
                          </a:lnTo>
                          <a:lnTo>
                            <a:pt x="47" y="384"/>
                          </a:lnTo>
                          <a:lnTo>
                            <a:pt x="47" y="380"/>
                          </a:lnTo>
                          <a:lnTo>
                            <a:pt x="48" y="380"/>
                          </a:lnTo>
                          <a:lnTo>
                            <a:pt x="48" y="379"/>
                          </a:lnTo>
                          <a:lnTo>
                            <a:pt x="49" y="378"/>
                          </a:lnTo>
                          <a:lnTo>
                            <a:pt x="49" y="383"/>
                          </a:lnTo>
                          <a:lnTo>
                            <a:pt x="50" y="385"/>
                          </a:lnTo>
                          <a:lnTo>
                            <a:pt x="50" y="386"/>
                          </a:lnTo>
                          <a:lnTo>
                            <a:pt x="50" y="387"/>
                          </a:lnTo>
                          <a:lnTo>
                            <a:pt x="51" y="389"/>
                          </a:lnTo>
                          <a:lnTo>
                            <a:pt x="51" y="390"/>
                          </a:lnTo>
                          <a:lnTo>
                            <a:pt x="52" y="391"/>
                          </a:lnTo>
                          <a:lnTo>
                            <a:pt x="52" y="390"/>
                          </a:lnTo>
                          <a:lnTo>
                            <a:pt x="52" y="393"/>
                          </a:lnTo>
                          <a:lnTo>
                            <a:pt x="53" y="395"/>
                          </a:lnTo>
                          <a:lnTo>
                            <a:pt x="53" y="398"/>
                          </a:lnTo>
                          <a:lnTo>
                            <a:pt x="54" y="395"/>
                          </a:lnTo>
                          <a:lnTo>
                            <a:pt x="54" y="402"/>
                          </a:lnTo>
                          <a:lnTo>
                            <a:pt x="55" y="401"/>
                          </a:lnTo>
                          <a:lnTo>
                            <a:pt x="55" y="404"/>
                          </a:lnTo>
                          <a:lnTo>
                            <a:pt x="55" y="404"/>
                          </a:lnTo>
                          <a:lnTo>
                            <a:pt x="56" y="404"/>
                          </a:lnTo>
                          <a:lnTo>
                            <a:pt x="56" y="403"/>
                          </a:lnTo>
                          <a:lnTo>
                            <a:pt x="57" y="403"/>
                          </a:lnTo>
                          <a:lnTo>
                            <a:pt x="57" y="407"/>
                          </a:lnTo>
                          <a:lnTo>
                            <a:pt x="57" y="399"/>
                          </a:lnTo>
                          <a:lnTo>
                            <a:pt x="58" y="400"/>
                          </a:lnTo>
                          <a:lnTo>
                            <a:pt x="58" y="401"/>
                          </a:lnTo>
                          <a:lnTo>
                            <a:pt x="59" y="403"/>
                          </a:lnTo>
                          <a:lnTo>
                            <a:pt x="59" y="405"/>
                          </a:lnTo>
                          <a:lnTo>
                            <a:pt x="60" y="403"/>
                          </a:lnTo>
                          <a:lnTo>
                            <a:pt x="60" y="402"/>
                          </a:lnTo>
                          <a:lnTo>
                            <a:pt x="60" y="397"/>
                          </a:lnTo>
                          <a:lnTo>
                            <a:pt x="61" y="402"/>
                          </a:lnTo>
                          <a:lnTo>
                            <a:pt x="61" y="403"/>
                          </a:lnTo>
                          <a:lnTo>
                            <a:pt x="62" y="403"/>
                          </a:lnTo>
                          <a:lnTo>
                            <a:pt x="62" y="404"/>
                          </a:lnTo>
                          <a:lnTo>
                            <a:pt x="62" y="404"/>
                          </a:lnTo>
                          <a:lnTo>
                            <a:pt x="63" y="404"/>
                          </a:lnTo>
                          <a:lnTo>
                            <a:pt x="63" y="406"/>
                          </a:lnTo>
                          <a:lnTo>
                            <a:pt x="64" y="404"/>
                          </a:lnTo>
                          <a:lnTo>
                            <a:pt x="64" y="402"/>
                          </a:lnTo>
                          <a:lnTo>
                            <a:pt x="65" y="402"/>
                          </a:lnTo>
                          <a:lnTo>
                            <a:pt x="65" y="404"/>
                          </a:lnTo>
                          <a:lnTo>
                            <a:pt x="65" y="407"/>
                          </a:lnTo>
                          <a:lnTo>
                            <a:pt x="66" y="412"/>
                          </a:lnTo>
                          <a:lnTo>
                            <a:pt x="66" y="415"/>
                          </a:lnTo>
                          <a:lnTo>
                            <a:pt x="67" y="414"/>
                          </a:lnTo>
                          <a:lnTo>
                            <a:pt x="67" y="412"/>
                          </a:lnTo>
                          <a:lnTo>
                            <a:pt x="67" y="414"/>
                          </a:lnTo>
                          <a:lnTo>
                            <a:pt x="68" y="414"/>
                          </a:lnTo>
                          <a:lnTo>
                            <a:pt x="68" y="414"/>
                          </a:lnTo>
                          <a:lnTo>
                            <a:pt x="69" y="414"/>
                          </a:lnTo>
                          <a:lnTo>
                            <a:pt x="69" y="416"/>
                          </a:lnTo>
                          <a:lnTo>
                            <a:pt x="70" y="415"/>
                          </a:lnTo>
                          <a:lnTo>
                            <a:pt x="70" y="418"/>
                          </a:lnTo>
                          <a:lnTo>
                            <a:pt x="70" y="420"/>
                          </a:lnTo>
                          <a:lnTo>
                            <a:pt x="71" y="416"/>
                          </a:lnTo>
                          <a:lnTo>
                            <a:pt x="71" y="415"/>
                          </a:lnTo>
                          <a:lnTo>
                            <a:pt x="72" y="414"/>
                          </a:lnTo>
                          <a:lnTo>
                            <a:pt x="72" y="415"/>
                          </a:lnTo>
                          <a:lnTo>
                            <a:pt x="72" y="415"/>
                          </a:lnTo>
                          <a:lnTo>
                            <a:pt x="73" y="419"/>
                          </a:lnTo>
                          <a:lnTo>
                            <a:pt x="73" y="417"/>
                          </a:lnTo>
                          <a:lnTo>
                            <a:pt x="74" y="418"/>
                          </a:lnTo>
                          <a:lnTo>
                            <a:pt x="74" y="418"/>
                          </a:lnTo>
                          <a:lnTo>
                            <a:pt x="75" y="417"/>
                          </a:lnTo>
                          <a:lnTo>
                            <a:pt x="75" y="417"/>
                          </a:lnTo>
                          <a:lnTo>
                            <a:pt x="75" y="418"/>
                          </a:lnTo>
                          <a:lnTo>
                            <a:pt x="76" y="416"/>
                          </a:lnTo>
                          <a:lnTo>
                            <a:pt x="76" y="416"/>
                          </a:lnTo>
                          <a:lnTo>
                            <a:pt x="77" y="416"/>
                          </a:lnTo>
                          <a:lnTo>
                            <a:pt x="77" y="415"/>
                          </a:lnTo>
                          <a:lnTo>
                            <a:pt x="77" y="420"/>
                          </a:lnTo>
                          <a:lnTo>
                            <a:pt x="78" y="422"/>
                          </a:lnTo>
                          <a:lnTo>
                            <a:pt x="78" y="421"/>
                          </a:lnTo>
                          <a:lnTo>
                            <a:pt x="79" y="422"/>
                          </a:lnTo>
                          <a:lnTo>
                            <a:pt x="79" y="428"/>
                          </a:lnTo>
                          <a:lnTo>
                            <a:pt x="80" y="427"/>
                          </a:lnTo>
                          <a:lnTo>
                            <a:pt x="80" y="432"/>
                          </a:lnTo>
                          <a:lnTo>
                            <a:pt x="80" y="431"/>
                          </a:lnTo>
                          <a:lnTo>
                            <a:pt x="81" y="432"/>
                          </a:lnTo>
                          <a:lnTo>
                            <a:pt x="81" y="433"/>
                          </a:lnTo>
                          <a:lnTo>
                            <a:pt x="82" y="430"/>
                          </a:lnTo>
                          <a:lnTo>
                            <a:pt x="82" y="431"/>
                          </a:lnTo>
                          <a:lnTo>
                            <a:pt x="82" y="433"/>
                          </a:lnTo>
                          <a:lnTo>
                            <a:pt x="83" y="436"/>
                          </a:lnTo>
                          <a:lnTo>
                            <a:pt x="83" y="431"/>
                          </a:lnTo>
                          <a:lnTo>
                            <a:pt x="84" y="431"/>
                          </a:lnTo>
                          <a:lnTo>
                            <a:pt x="84" y="432"/>
                          </a:lnTo>
                          <a:lnTo>
                            <a:pt x="85" y="433"/>
                          </a:lnTo>
                          <a:lnTo>
                            <a:pt x="85" y="430"/>
                          </a:lnTo>
                          <a:lnTo>
                            <a:pt x="85" y="430"/>
                          </a:lnTo>
                          <a:lnTo>
                            <a:pt x="86" y="428"/>
                          </a:lnTo>
                          <a:lnTo>
                            <a:pt x="86" y="431"/>
                          </a:lnTo>
                          <a:lnTo>
                            <a:pt x="87" y="434"/>
                          </a:lnTo>
                          <a:lnTo>
                            <a:pt x="87" y="431"/>
                          </a:lnTo>
                          <a:lnTo>
                            <a:pt x="87" y="427"/>
                          </a:lnTo>
                          <a:lnTo>
                            <a:pt x="88" y="427"/>
                          </a:lnTo>
                          <a:lnTo>
                            <a:pt x="88" y="425"/>
                          </a:lnTo>
                          <a:lnTo>
                            <a:pt x="89" y="429"/>
                          </a:lnTo>
                          <a:lnTo>
                            <a:pt x="89" y="431"/>
                          </a:lnTo>
                          <a:lnTo>
                            <a:pt x="90" y="432"/>
                          </a:lnTo>
                          <a:lnTo>
                            <a:pt x="90" y="430"/>
                          </a:lnTo>
                          <a:lnTo>
                            <a:pt x="90" y="430"/>
                          </a:lnTo>
                          <a:lnTo>
                            <a:pt x="91" y="430"/>
                          </a:lnTo>
                          <a:lnTo>
                            <a:pt x="91" y="426"/>
                          </a:lnTo>
                          <a:lnTo>
                            <a:pt x="92" y="428"/>
                          </a:lnTo>
                          <a:lnTo>
                            <a:pt x="92" y="427"/>
                          </a:lnTo>
                          <a:lnTo>
                            <a:pt x="92" y="430"/>
                          </a:lnTo>
                          <a:lnTo>
                            <a:pt x="93" y="434"/>
                          </a:lnTo>
                          <a:lnTo>
                            <a:pt x="93" y="437"/>
                          </a:lnTo>
                          <a:lnTo>
                            <a:pt x="94" y="434"/>
                          </a:lnTo>
                          <a:lnTo>
                            <a:pt x="94" y="438"/>
                          </a:lnTo>
                          <a:lnTo>
                            <a:pt x="95" y="439"/>
                          </a:lnTo>
                          <a:lnTo>
                            <a:pt x="95" y="438"/>
                          </a:lnTo>
                          <a:lnTo>
                            <a:pt x="95" y="438"/>
                          </a:lnTo>
                          <a:lnTo>
                            <a:pt x="96" y="441"/>
                          </a:lnTo>
                          <a:lnTo>
                            <a:pt x="96" y="442"/>
                          </a:lnTo>
                          <a:lnTo>
                            <a:pt x="97" y="440"/>
                          </a:lnTo>
                          <a:lnTo>
                            <a:pt x="97" y="440"/>
                          </a:lnTo>
                          <a:lnTo>
                            <a:pt x="97" y="440"/>
                          </a:lnTo>
                          <a:lnTo>
                            <a:pt x="98" y="440"/>
                          </a:lnTo>
                          <a:lnTo>
                            <a:pt x="98" y="441"/>
                          </a:lnTo>
                          <a:lnTo>
                            <a:pt x="99" y="444"/>
                          </a:lnTo>
                          <a:lnTo>
                            <a:pt x="99" y="439"/>
                          </a:lnTo>
                          <a:lnTo>
                            <a:pt x="100" y="441"/>
                          </a:lnTo>
                          <a:lnTo>
                            <a:pt x="100" y="444"/>
                          </a:lnTo>
                          <a:lnTo>
                            <a:pt x="100" y="440"/>
                          </a:lnTo>
                          <a:lnTo>
                            <a:pt x="101" y="439"/>
                          </a:lnTo>
                          <a:lnTo>
                            <a:pt x="101" y="433"/>
                          </a:lnTo>
                          <a:lnTo>
                            <a:pt x="102" y="436"/>
                          </a:lnTo>
                          <a:lnTo>
                            <a:pt x="102" y="433"/>
                          </a:lnTo>
                          <a:lnTo>
                            <a:pt x="102" y="430"/>
                          </a:lnTo>
                          <a:lnTo>
                            <a:pt x="103" y="429"/>
                          </a:lnTo>
                          <a:lnTo>
                            <a:pt x="103" y="427"/>
                          </a:lnTo>
                          <a:lnTo>
                            <a:pt x="104" y="428"/>
                          </a:lnTo>
                          <a:lnTo>
                            <a:pt x="104" y="426"/>
                          </a:lnTo>
                          <a:lnTo>
                            <a:pt x="105" y="430"/>
                          </a:lnTo>
                          <a:lnTo>
                            <a:pt x="105" y="433"/>
                          </a:lnTo>
                          <a:lnTo>
                            <a:pt x="105" y="432"/>
                          </a:lnTo>
                          <a:lnTo>
                            <a:pt x="106" y="434"/>
                          </a:lnTo>
                          <a:lnTo>
                            <a:pt x="106" y="435"/>
                          </a:lnTo>
                          <a:lnTo>
                            <a:pt x="107" y="433"/>
                          </a:lnTo>
                          <a:lnTo>
                            <a:pt x="107" y="434"/>
                          </a:lnTo>
                          <a:lnTo>
                            <a:pt x="107" y="433"/>
                          </a:lnTo>
                          <a:lnTo>
                            <a:pt x="108" y="434"/>
                          </a:lnTo>
                          <a:lnTo>
                            <a:pt x="108" y="435"/>
                          </a:lnTo>
                          <a:lnTo>
                            <a:pt x="109" y="435"/>
                          </a:lnTo>
                          <a:lnTo>
                            <a:pt x="109" y="433"/>
                          </a:lnTo>
                          <a:lnTo>
                            <a:pt x="110" y="432"/>
                          </a:lnTo>
                          <a:lnTo>
                            <a:pt x="110" y="434"/>
                          </a:lnTo>
                          <a:lnTo>
                            <a:pt x="110" y="432"/>
                          </a:lnTo>
                          <a:lnTo>
                            <a:pt x="111" y="439"/>
                          </a:lnTo>
                          <a:lnTo>
                            <a:pt x="111" y="439"/>
                          </a:lnTo>
                          <a:lnTo>
                            <a:pt x="112" y="436"/>
                          </a:lnTo>
                          <a:lnTo>
                            <a:pt x="112" y="436"/>
                          </a:lnTo>
                          <a:lnTo>
                            <a:pt x="112" y="435"/>
                          </a:lnTo>
                          <a:lnTo>
                            <a:pt x="113" y="438"/>
                          </a:lnTo>
                          <a:lnTo>
                            <a:pt x="113" y="440"/>
                          </a:lnTo>
                          <a:lnTo>
                            <a:pt x="114" y="442"/>
                          </a:lnTo>
                          <a:lnTo>
                            <a:pt x="114" y="441"/>
                          </a:lnTo>
                          <a:lnTo>
                            <a:pt x="115" y="438"/>
                          </a:lnTo>
                          <a:lnTo>
                            <a:pt x="115" y="433"/>
                          </a:lnTo>
                          <a:lnTo>
                            <a:pt x="115" y="436"/>
                          </a:lnTo>
                          <a:lnTo>
                            <a:pt x="116" y="435"/>
                          </a:lnTo>
                          <a:lnTo>
                            <a:pt x="116" y="432"/>
                          </a:lnTo>
                          <a:lnTo>
                            <a:pt x="117" y="436"/>
                          </a:lnTo>
                          <a:lnTo>
                            <a:pt x="117" y="437"/>
                          </a:lnTo>
                          <a:lnTo>
                            <a:pt x="117" y="435"/>
                          </a:lnTo>
                          <a:lnTo>
                            <a:pt x="118" y="435"/>
                          </a:lnTo>
                          <a:lnTo>
                            <a:pt x="118" y="434"/>
                          </a:lnTo>
                          <a:lnTo>
                            <a:pt x="119" y="435"/>
                          </a:lnTo>
                          <a:lnTo>
                            <a:pt x="119" y="443"/>
                          </a:lnTo>
                          <a:lnTo>
                            <a:pt x="120" y="444"/>
                          </a:lnTo>
                          <a:lnTo>
                            <a:pt x="120" y="440"/>
                          </a:lnTo>
                          <a:lnTo>
                            <a:pt x="120" y="441"/>
                          </a:lnTo>
                          <a:lnTo>
                            <a:pt x="121" y="443"/>
                          </a:lnTo>
                          <a:lnTo>
                            <a:pt x="121" y="446"/>
                          </a:lnTo>
                          <a:lnTo>
                            <a:pt x="122" y="449"/>
                          </a:lnTo>
                          <a:lnTo>
                            <a:pt x="122" y="447"/>
                          </a:lnTo>
                          <a:lnTo>
                            <a:pt x="122" y="448"/>
                          </a:lnTo>
                          <a:lnTo>
                            <a:pt x="123" y="447"/>
                          </a:lnTo>
                          <a:lnTo>
                            <a:pt x="123" y="443"/>
                          </a:lnTo>
                          <a:lnTo>
                            <a:pt x="124" y="445"/>
                          </a:lnTo>
                          <a:lnTo>
                            <a:pt x="124" y="445"/>
                          </a:lnTo>
                          <a:lnTo>
                            <a:pt x="125" y="444"/>
                          </a:lnTo>
                          <a:lnTo>
                            <a:pt x="125" y="443"/>
                          </a:lnTo>
                          <a:lnTo>
                            <a:pt x="125" y="441"/>
                          </a:lnTo>
                          <a:lnTo>
                            <a:pt x="126" y="437"/>
                          </a:lnTo>
                          <a:lnTo>
                            <a:pt x="126" y="439"/>
                          </a:lnTo>
                          <a:lnTo>
                            <a:pt x="127" y="443"/>
                          </a:lnTo>
                          <a:lnTo>
                            <a:pt x="127" y="441"/>
                          </a:lnTo>
                          <a:lnTo>
                            <a:pt x="127" y="442"/>
                          </a:lnTo>
                          <a:lnTo>
                            <a:pt x="128" y="446"/>
                          </a:lnTo>
                          <a:lnTo>
                            <a:pt x="128" y="448"/>
                          </a:lnTo>
                          <a:lnTo>
                            <a:pt x="129" y="444"/>
                          </a:lnTo>
                          <a:lnTo>
                            <a:pt x="129" y="445"/>
                          </a:lnTo>
                          <a:lnTo>
                            <a:pt x="130" y="446"/>
                          </a:lnTo>
                          <a:lnTo>
                            <a:pt x="130" y="447"/>
                          </a:lnTo>
                          <a:lnTo>
                            <a:pt x="130" y="446"/>
                          </a:lnTo>
                          <a:lnTo>
                            <a:pt x="131" y="447"/>
                          </a:lnTo>
                          <a:lnTo>
                            <a:pt x="131" y="447"/>
                          </a:lnTo>
                          <a:lnTo>
                            <a:pt x="132" y="448"/>
                          </a:lnTo>
                          <a:lnTo>
                            <a:pt x="132" y="451"/>
                          </a:lnTo>
                          <a:lnTo>
                            <a:pt x="132" y="450"/>
                          </a:lnTo>
                          <a:lnTo>
                            <a:pt x="133" y="445"/>
                          </a:lnTo>
                          <a:lnTo>
                            <a:pt x="133" y="447"/>
                          </a:lnTo>
                          <a:lnTo>
                            <a:pt x="134" y="446"/>
                          </a:lnTo>
                          <a:lnTo>
                            <a:pt x="134" y="449"/>
                          </a:lnTo>
                          <a:lnTo>
                            <a:pt x="135" y="454"/>
                          </a:lnTo>
                          <a:lnTo>
                            <a:pt x="135" y="449"/>
                          </a:lnTo>
                          <a:lnTo>
                            <a:pt x="135" y="454"/>
                          </a:lnTo>
                          <a:lnTo>
                            <a:pt x="136" y="453"/>
                          </a:lnTo>
                          <a:lnTo>
                            <a:pt x="136" y="453"/>
                          </a:lnTo>
                          <a:lnTo>
                            <a:pt x="137" y="454"/>
                          </a:lnTo>
                          <a:lnTo>
                            <a:pt x="137" y="451"/>
                          </a:lnTo>
                          <a:lnTo>
                            <a:pt x="137" y="452"/>
                          </a:lnTo>
                          <a:lnTo>
                            <a:pt x="138" y="452"/>
                          </a:lnTo>
                          <a:lnTo>
                            <a:pt x="138" y="453"/>
                          </a:lnTo>
                          <a:lnTo>
                            <a:pt x="139" y="457"/>
                          </a:lnTo>
                          <a:lnTo>
                            <a:pt x="139" y="454"/>
                          </a:lnTo>
                          <a:lnTo>
                            <a:pt x="140" y="453"/>
                          </a:lnTo>
                          <a:lnTo>
                            <a:pt x="140" y="450"/>
                          </a:lnTo>
                          <a:lnTo>
                            <a:pt x="140" y="451"/>
                          </a:lnTo>
                          <a:lnTo>
                            <a:pt x="141" y="451"/>
                          </a:lnTo>
                          <a:lnTo>
                            <a:pt x="141" y="453"/>
                          </a:lnTo>
                          <a:lnTo>
                            <a:pt x="142" y="454"/>
                          </a:lnTo>
                          <a:lnTo>
                            <a:pt x="142" y="452"/>
                          </a:lnTo>
                          <a:lnTo>
                            <a:pt x="142" y="454"/>
                          </a:lnTo>
                          <a:lnTo>
                            <a:pt x="143" y="452"/>
                          </a:lnTo>
                          <a:lnTo>
                            <a:pt x="143" y="450"/>
                          </a:lnTo>
                          <a:lnTo>
                            <a:pt x="144" y="447"/>
                          </a:lnTo>
                          <a:lnTo>
                            <a:pt x="144" y="448"/>
                          </a:lnTo>
                          <a:lnTo>
                            <a:pt x="145" y="445"/>
                          </a:lnTo>
                          <a:lnTo>
                            <a:pt x="145" y="446"/>
                          </a:lnTo>
                          <a:lnTo>
                            <a:pt x="145" y="449"/>
                          </a:lnTo>
                          <a:lnTo>
                            <a:pt x="146" y="450"/>
                          </a:lnTo>
                          <a:lnTo>
                            <a:pt x="146" y="450"/>
                          </a:lnTo>
                          <a:lnTo>
                            <a:pt x="147" y="449"/>
                          </a:lnTo>
                          <a:lnTo>
                            <a:pt x="147" y="451"/>
                          </a:lnTo>
                          <a:lnTo>
                            <a:pt x="147" y="451"/>
                          </a:lnTo>
                          <a:lnTo>
                            <a:pt x="148" y="453"/>
                          </a:lnTo>
                          <a:lnTo>
                            <a:pt x="148" y="452"/>
                          </a:lnTo>
                          <a:lnTo>
                            <a:pt x="149" y="452"/>
                          </a:lnTo>
                          <a:lnTo>
                            <a:pt x="149" y="452"/>
                          </a:lnTo>
                          <a:lnTo>
                            <a:pt x="150" y="453"/>
                          </a:lnTo>
                          <a:lnTo>
                            <a:pt x="150" y="454"/>
                          </a:lnTo>
                          <a:lnTo>
                            <a:pt x="150" y="455"/>
                          </a:lnTo>
                          <a:lnTo>
                            <a:pt x="151" y="460"/>
                          </a:lnTo>
                          <a:lnTo>
                            <a:pt x="151" y="456"/>
                          </a:lnTo>
                          <a:lnTo>
                            <a:pt x="152" y="456"/>
                          </a:lnTo>
                          <a:lnTo>
                            <a:pt x="152" y="457"/>
                          </a:lnTo>
                          <a:lnTo>
                            <a:pt x="152" y="457"/>
                          </a:lnTo>
                          <a:lnTo>
                            <a:pt x="153" y="459"/>
                          </a:lnTo>
                          <a:lnTo>
                            <a:pt x="153" y="458"/>
                          </a:lnTo>
                          <a:lnTo>
                            <a:pt x="154" y="457"/>
                          </a:lnTo>
                          <a:lnTo>
                            <a:pt x="154" y="457"/>
                          </a:lnTo>
                          <a:lnTo>
                            <a:pt x="155" y="457"/>
                          </a:lnTo>
                          <a:lnTo>
                            <a:pt x="155" y="457"/>
                          </a:lnTo>
                          <a:lnTo>
                            <a:pt x="155" y="457"/>
                          </a:lnTo>
                          <a:lnTo>
                            <a:pt x="156" y="457"/>
                          </a:lnTo>
                          <a:lnTo>
                            <a:pt x="156" y="453"/>
                          </a:lnTo>
                          <a:lnTo>
                            <a:pt x="157" y="452"/>
                          </a:lnTo>
                          <a:lnTo>
                            <a:pt x="157" y="456"/>
                          </a:lnTo>
                          <a:lnTo>
                            <a:pt x="157" y="458"/>
                          </a:lnTo>
                          <a:lnTo>
                            <a:pt x="158" y="456"/>
                          </a:lnTo>
                          <a:lnTo>
                            <a:pt x="158" y="455"/>
                          </a:lnTo>
                          <a:lnTo>
                            <a:pt x="159" y="456"/>
                          </a:lnTo>
                          <a:lnTo>
                            <a:pt x="159" y="454"/>
                          </a:lnTo>
                          <a:lnTo>
                            <a:pt x="160" y="453"/>
                          </a:lnTo>
                          <a:lnTo>
                            <a:pt x="160" y="453"/>
                          </a:lnTo>
                          <a:lnTo>
                            <a:pt x="160" y="455"/>
                          </a:lnTo>
                          <a:lnTo>
                            <a:pt x="161" y="452"/>
                          </a:lnTo>
                          <a:lnTo>
                            <a:pt x="161" y="455"/>
                          </a:lnTo>
                          <a:lnTo>
                            <a:pt x="162" y="454"/>
                          </a:lnTo>
                          <a:lnTo>
                            <a:pt x="162" y="451"/>
                          </a:lnTo>
                          <a:lnTo>
                            <a:pt x="162" y="449"/>
                          </a:lnTo>
                          <a:lnTo>
                            <a:pt x="163" y="451"/>
                          </a:lnTo>
                          <a:lnTo>
                            <a:pt x="163" y="454"/>
                          </a:lnTo>
                          <a:lnTo>
                            <a:pt x="164" y="458"/>
                          </a:lnTo>
                          <a:lnTo>
                            <a:pt x="164" y="456"/>
                          </a:lnTo>
                          <a:lnTo>
                            <a:pt x="165" y="459"/>
                          </a:lnTo>
                          <a:lnTo>
                            <a:pt x="165" y="459"/>
                          </a:lnTo>
                          <a:lnTo>
                            <a:pt x="165" y="457"/>
                          </a:lnTo>
                          <a:lnTo>
                            <a:pt x="166" y="456"/>
                          </a:lnTo>
                          <a:lnTo>
                            <a:pt x="166" y="460"/>
                          </a:lnTo>
                          <a:lnTo>
                            <a:pt x="167" y="456"/>
                          </a:lnTo>
                          <a:lnTo>
                            <a:pt x="167" y="459"/>
                          </a:lnTo>
                          <a:lnTo>
                            <a:pt x="167" y="459"/>
                          </a:lnTo>
                          <a:lnTo>
                            <a:pt x="168" y="459"/>
                          </a:lnTo>
                          <a:lnTo>
                            <a:pt x="168" y="458"/>
                          </a:lnTo>
                          <a:lnTo>
                            <a:pt x="169" y="458"/>
                          </a:lnTo>
                          <a:lnTo>
                            <a:pt x="169" y="459"/>
                          </a:lnTo>
                          <a:lnTo>
                            <a:pt x="170" y="458"/>
                          </a:lnTo>
                          <a:lnTo>
                            <a:pt x="170" y="460"/>
                          </a:lnTo>
                          <a:lnTo>
                            <a:pt x="170" y="456"/>
                          </a:lnTo>
                          <a:lnTo>
                            <a:pt x="171" y="453"/>
                          </a:lnTo>
                          <a:lnTo>
                            <a:pt x="171" y="454"/>
                          </a:lnTo>
                          <a:lnTo>
                            <a:pt x="172" y="455"/>
                          </a:lnTo>
                          <a:lnTo>
                            <a:pt x="172" y="455"/>
                          </a:lnTo>
                          <a:lnTo>
                            <a:pt x="172" y="455"/>
                          </a:lnTo>
                          <a:lnTo>
                            <a:pt x="173" y="453"/>
                          </a:lnTo>
                          <a:lnTo>
                            <a:pt x="173" y="455"/>
                          </a:lnTo>
                          <a:lnTo>
                            <a:pt x="174" y="452"/>
                          </a:lnTo>
                          <a:lnTo>
                            <a:pt x="174" y="454"/>
                          </a:lnTo>
                          <a:lnTo>
                            <a:pt x="175" y="449"/>
                          </a:lnTo>
                          <a:lnTo>
                            <a:pt x="175" y="449"/>
                          </a:lnTo>
                          <a:lnTo>
                            <a:pt x="175" y="449"/>
                          </a:lnTo>
                          <a:lnTo>
                            <a:pt x="176" y="456"/>
                          </a:lnTo>
                          <a:lnTo>
                            <a:pt x="176" y="456"/>
                          </a:lnTo>
                          <a:lnTo>
                            <a:pt x="177" y="459"/>
                          </a:lnTo>
                          <a:lnTo>
                            <a:pt x="177" y="460"/>
                          </a:lnTo>
                          <a:lnTo>
                            <a:pt x="177" y="452"/>
                          </a:lnTo>
                          <a:lnTo>
                            <a:pt x="178" y="454"/>
                          </a:lnTo>
                          <a:lnTo>
                            <a:pt x="178" y="455"/>
                          </a:lnTo>
                          <a:lnTo>
                            <a:pt x="179" y="456"/>
                          </a:lnTo>
                          <a:lnTo>
                            <a:pt x="179" y="458"/>
                          </a:lnTo>
                          <a:lnTo>
                            <a:pt x="180" y="458"/>
                          </a:lnTo>
                          <a:lnTo>
                            <a:pt x="180" y="457"/>
                          </a:lnTo>
                          <a:lnTo>
                            <a:pt x="180" y="457"/>
                          </a:lnTo>
                          <a:lnTo>
                            <a:pt x="181" y="453"/>
                          </a:lnTo>
                          <a:lnTo>
                            <a:pt x="181" y="450"/>
                          </a:lnTo>
                          <a:lnTo>
                            <a:pt x="182" y="453"/>
                          </a:lnTo>
                          <a:lnTo>
                            <a:pt x="182" y="453"/>
                          </a:lnTo>
                          <a:lnTo>
                            <a:pt x="182" y="450"/>
                          </a:lnTo>
                          <a:lnTo>
                            <a:pt x="183" y="450"/>
                          </a:lnTo>
                          <a:lnTo>
                            <a:pt x="183" y="448"/>
                          </a:lnTo>
                          <a:lnTo>
                            <a:pt x="184" y="447"/>
                          </a:lnTo>
                          <a:lnTo>
                            <a:pt x="184" y="448"/>
                          </a:lnTo>
                          <a:lnTo>
                            <a:pt x="185" y="445"/>
                          </a:lnTo>
                          <a:lnTo>
                            <a:pt x="185" y="447"/>
                          </a:lnTo>
                          <a:lnTo>
                            <a:pt x="185" y="448"/>
                          </a:lnTo>
                          <a:lnTo>
                            <a:pt x="186" y="448"/>
                          </a:lnTo>
                          <a:lnTo>
                            <a:pt x="186" y="444"/>
                          </a:lnTo>
                          <a:lnTo>
                            <a:pt x="187" y="445"/>
                          </a:lnTo>
                          <a:lnTo>
                            <a:pt x="187" y="444"/>
                          </a:lnTo>
                          <a:lnTo>
                            <a:pt x="187" y="445"/>
                          </a:lnTo>
                          <a:lnTo>
                            <a:pt x="188" y="445"/>
                          </a:lnTo>
                          <a:lnTo>
                            <a:pt x="188" y="443"/>
                          </a:lnTo>
                          <a:lnTo>
                            <a:pt x="189" y="443"/>
                          </a:lnTo>
                          <a:lnTo>
                            <a:pt x="189" y="441"/>
                          </a:lnTo>
                          <a:lnTo>
                            <a:pt x="190" y="445"/>
                          </a:lnTo>
                          <a:lnTo>
                            <a:pt x="190" y="440"/>
                          </a:lnTo>
                          <a:lnTo>
                            <a:pt x="190" y="443"/>
                          </a:lnTo>
                          <a:lnTo>
                            <a:pt x="191" y="441"/>
                          </a:lnTo>
                          <a:lnTo>
                            <a:pt x="191" y="443"/>
                          </a:lnTo>
                          <a:lnTo>
                            <a:pt x="192" y="443"/>
                          </a:lnTo>
                          <a:lnTo>
                            <a:pt x="192" y="446"/>
                          </a:lnTo>
                          <a:lnTo>
                            <a:pt x="192" y="446"/>
                          </a:lnTo>
                          <a:lnTo>
                            <a:pt x="193" y="445"/>
                          </a:lnTo>
                          <a:lnTo>
                            <a:pt x="193" y="447"/>
                          </a:lnTo>
                          <a:lnTo>
                            <a:pt x="194" y="447"/>
                          </a:lnTo>
                          <a:lnTo>
                            <a:pt x="194" y="441"/>
                          </a:lnTo>
                          <a:lnTo>
                            <a:pt x="195" y="445"/>
                          </a:lnTo>
                          <a:lnTo>
                            <a:pt x="195" y="449"/>
                          </a:lnTo>
                          <a:lnTo>
                            <a:pt x="195" y="446"/>
                          </a:lnTo>
                          <a:lnTo>
                            <a:pt x="196" y="442"/>
                          </a:lnTo>
                          <a:lnTo>
                            <a:pt x="196" y="440"/>
                          </a:lnTo>
                          <a:lnTo>
                            <a:pt x="197" y="440"/>
                          </a:lnTo>
                          <a:lnTo>
                            <a:pt x="197" y="440"/>
                          </a:lnTo>
                          <a:lnTo>
                            <a:pt x="197" y="443"/>
                          </a:lnTo>
                          <a:lnTo>
                            <a:pt x="198" y="443"/>
                          </a:lnTo>
                          <a:lnTo>
                            <a:pt x="198" y="443"/>
                          </a:lnTo>
                          <a:lnTo>
                            <a:pt x="199" y="442"/>
                          </a:lnTo>
                          <a:lnTo>
                            <a:pt x="199" y="440"/>
                          </a:lnTo>
                          <a:lnTo>
                            <a:pt x="200" y="438"/>
                          </a:lnTo>
                          <a:lnTo>
                            <a:pt x="200" y="439"/>
                          </a:lnTo>
                          <a:lnTo>
                            <a:pt x="200" y="440"/>
                          </a:lnTo>
                          <a:lnTo>
                            <a:pt x="201" y="442"/>
                          </a:lnTo>
                          <a:lnTo>
                            <a:pt x="201" y="442"/>
                          </a:lnTo>
                          <a:lnTo>
                            <a:pt x="202" y="444"/>
                          </a:lnTo>
                          <a:lnTo>
                            <a:pt x="202" y="442"/>
                          </a:lnTo>
                          <a:lnTo>
                            <a:pt x="202" y="447"/>
                          </a:lnTo>
                          <a:lnTo>
                            <a:pt x="203" y="446"/>
                          </a:lnTo>
                          <a:lnTo>
                            <a:pt x="203" y="446"/>
                          </a:lnTo>
                          <a:lnTo>
                            <a:pt x="204" y="448"/>
                          </a:lnTo>
                          <a:lnTo>
                            <a:pt x="204" y="447"/>
                          </a:lnTo>
                          <a:lnTo>
                            <a:pt x="205" y="454"/>
                          </a:lnTo>
                          <a:lnTo>
                            <a:pt x="205" y="452"/>
                          </a:lnTo>
                          <a:lnTo>
                            <a:pt x="205" y="455"/>
                          </a:lnTo>
                          <a:lnTo>
                            <a:pt x="206" y="452"/>
                          </a:lnTo>
                          <a:lnTo>
                            <a:pt x="206" y="454"/>
                          </a:lnTo>
                          <a:lnTo>
                            <a:pt x="207" y="453"/>
                          </a:lnTo>
                          <a:lnTo>
                            <a:pt x="207" y="453"/>
                          </a:lnTo>
                          <a:lnTo>
                            <a:pt x="207" y="454"/>
                          </a:lnTo>
                          <a:lnTo>
                            <a:pt x="208" y="455"/>
                          </a:lnTo>
                          <a:lnTo>
                            <a:pt x="208" y="456"/>
                          </a:lnTo>
                          <a:lnTo>
                            <a:pt x="209" y="456"/>
                          </a:lnTo>
                          <a:lnTo>
                            <a:pt x="209" y="459"/>
                          </a:lnTo>
                          <a:lnTo>
                            <a:pt x="210" y="456"/>
                          </a:lnTo>
                          <a:lnTo>
                            <a:pt x="210" y="454"/>
                          </a:lnTo>
                          <a:lnTo>
                            <a:pt x="210" y="447"/>
                          </a:lnTo>
                          <a:lnTo>
                            <a:pt x="211" y="453"/>
                          </a:lnTo>
                          <a:lnTo>
                            <a:pt x="211" y="457"/>
                          </a:lnTo>
                          <a:lnTo>
                            <a:pt x="212" y="452"/>
                          </a:lnTo>
                          <a:lnTo>
                            <a:pt x="212" y="453"/>
                          </a:lnTo>
                          <a:lnTo>
                            <a:pt x="212" y="452"/>
                          </a:lnTo>
                          <a:lnTo>
                            <a:pt x="213" y="454"/>
                          </a:lnTo>
                          <a:lnTo>
                            <a:pt x="213" y="448"/>
                          </a:lnTo>
                          <a:lnTo>
                            <a:pt x="214" y="452"/>
                          </a:lnTo>
                          <a:lnTo>
                            <a:pt x="214" y="456"/>
                          </a:lnTo>
                          <a:lnTo>
                            <a:pt x="215" y="454"/>
                          </a:lnTo>
                          <a:lnTo>
                            <a:pt x="215" y="453"/>
                          </a:lnTo>
                          <a:lnTo>
                            <a:pt x="215" y="454"/>
                          </a:lnTo>
                          <a:lnTo>
                            <a:pt x="216" y="454"/>
                          </a:lnTo>
                          <a:lnTo>
                            <a:pt x="216" y="457"/>
                          </a:lnTo>
                          <a:lnTo>
                            <a:pt x="217" y="458"/>
                          </a:lnTo>
                          <a:lnTo>
                            <a:pt x="217" y="457"/>
                          </a:lnTo>
                          <a:lnTo>
                            <a:pt x="217" y="456"/>
                          </a:lnTo>
                          <a:lnTo>
                            <a:pt x="218" y="458"/>
                          </a:lnTo>
                          <a:lnTo>
                            <a:pt x="218" y="456"/>
                          </a:lnTo>
                          <a:lnTo>
                            <a:pt x="219" y="460"/>
                          </a:lnTo>
                          <a:lnTo>
                            <a:pt x="219" y="462"/>
                          </a:lnTo>
                          <a:lnTo>
                            <a:pt x="220" y="461"/>
                          </a:lnTo>
                          <a:lnTo>
                            <a:pt x="220" y="463"/>
                          </a:lnTo>
                          <a:lnTo>
                            <a:pt x="220" y="467"/>
                          </a:lnTo>
                          <a:lnTo>
                            <a:pt x="221" y="465"/>
                          </a:lnTo>
                          <a:lnTo>
                            <a:pt x="221" y="464"/>
                          </a:lnTo>
                          <a:lnTo>
                            <a:pt x="222" y="463"/>
                          </a:lnTo>
                          <a:lnTo>
                            <a:pt x="222" y="462"/>
                          </a:lnTo>
                          <a:lnTo>
                            <a:pt x="222" y="463"/>
                          </a:lnTo>
                          <a:lnTo>
                            <a:pt x="223" y="460"/>
                          </a:lnTo>
                          <a:lnTo>
                            <a:pt x="223" y="462"/>
                          </a:lnTo>
                          <a:lnTo>
                            <a:pt x="224" y="460"/>
                          </a:lnTo>
                          <a:lnTo>
                            <a:pt x="224" y="460"/>
                          </a:lnTo>
                          <a:lnTo>
                            <a:pt x="225" y="460"/>
                          </a:lnTo>
                          <a:lnTo>
                            <a:pt x="225" y="460"/>
                          </a:lnTo>
                          <a:lnTo>
                            <a:pt x="225" y="459"/>
                          </a:lnTo>
                          <a:lnTo>
                            <a:pt x="226" y="457"/>
                          </a:lnTo>
                          <a:lnTo>
                            <a:pt x="226" y="455"/>
                          </a:lnTo>
                          <a:lnTo>
                            <a:pt x="227" y="457"/>
                          </a:lnTo>
                          <a:lnTo>
                            <a:pt x="227" y="456"/>
                          </a:lnTo>
                          <a:lnTo>
                            <a:pt x="227" y="454"/>
                          </a:lnTo>
                          <a:lnTo>
                            <a:pt x="228" y="456"/>
                          </a:lnTo>
                          <a:lnTo>
                            <a:pt x="228" y="458"/>
                          </a:lnTo>
                          <a:lnTo>
                            <a:pt x="229" y="460"/>
                          </a:lnTo>
                          <a:lnTo>
                            <a:pt x="229" y="461"/>
                          </a:lnTo>
                          <a:lnTo>
                            <a:pt x="230" y="460"/>
                          </a:lnTo>
                          <a:lnTo>
                            <a:pt x="230" y="460"/>
                          </a:lnTo>
                          <a:lnTo>
                            <a:pt x="230" y="460"/>
                          </a:lnTo>
                          <a:lnTo>
                            <a:pt x="231" y="459"/>
                          </a:lnTo>
                          <a:lnTo>
                            <a:pt x="231" y="456"/>
                          </a:lnTo>
                          <a:lnTo>
                            <a:pt x="232" y="457"/>
                          </a:lnTo>
                          <a:lnTo>
                            <a:pt x="232" y="457"/>
                          </a:lnTo>
                          <a:lnTo>
                            <a:pt x="232" y="457"/>
                          </a:lnTo>
                          <a:lnTo>
                            <a:pt x="233" y="458"/>
                          </a:lnTo>
                          <a:lnTo>
                            <a:pt x="233" y="457"/>
                          </a:lnTo>
                          <a:lnTo>
                            <a:pt x="234" y="459"/>
                          </a:lnTo>
                          <a:lnTo>
                            <a:pt x="234" y="458"/>
                          </a:lnTo>
                          <a:lnTo>
                            <a:pt x="235" y="459"/>
                          </a:lnTo>
                          <a:lnTo>
                            <a:pt x="235" y="460"/>
                          </a:lnTo>
                          <a:lnTo>
                            <a:pt x="235" y="458"/>
                          </a:lnTo>
                          <a:lnTo>
                            <a:pt x="236" y="460"/>
                          </a:lnTo>
                          <a:lnTo>
                            <a:pt x="236" y="459"/>
                          </a:lnTo>
                          <a:lnTo>
                            <a:pt x="237" y="454"/>
                          </a:lnTo>
                          <a:lnTo>
                            <a:pt x="237" y="455"/>
                          </a:lnTo>
                          <a:lnTo>
                            <a:pt x="237" y="455"/>
                          </a:lnTo>
                          <a:lnTo>
                            <a:pt x="238" y="458"/>
                          </a:lnTo>
                          <a:lnTo>
                            <a:pt x="238" y="458"/>
                          </a:lnTo>
                          <a:lnTo>
                            <a:pt x="239" y="454"/>
                          </a:lnTo>
                          <a:lnTo>
                            <a:pt x="239" y="454"/>
                          </a:lnTo>
                          <a:lnTo>
                            <a:pt x="240" y="457"/>
                          </a:lnTo>
                          <a:lnTo>
                            <a:pt x="240" y="454"/>
                          </a:lnTo>
                          <a:lnTo>
                            <a:pt x="240" y="453"/>
                          </a:lnTo>
                          <a:lnTo>
                            <a:pt x="241" y="448"/>
                          </a:lnTo>
                          <a:lnTo>
                            <a:pt x="241" y="452"/>
                          </a:lnTo>
                          <a:lnTo>
                            <a:pt x="242" y="454"/>
                          </a:lnTo>
                          <a:lnTo>
                            <a:pt x="242" y="453"/>
                          </a:lnTo>
                          <a:lnTo>
                            <a:pt x="242" y="453"/>
                          </a:lnTo>
                          <a:lnTo>
                            <a:pt x="243" y="453"/>
                          </a:lnTo>
                          <a:lnTo>
                            <a:pt x="243" y="452"/>
                          </a:lnTo>
                          <a:lnTo>
                            <a:pt x="244" y="455"/>
                          </a:lnTo>
                          <a:lnTo>
                            <a:pt x="244" y="458"/>
                          </a:lnTo>
                          <a:lnTo>
                            <a:pt x="245" y="457"/>
                          </a:lnTo>
                          <a:lnTo>
                            <a:pt x="245" y="457"/>
                          </a:lnTo>
                          <a:lnTo>
                            <a:pt x="245" y="458"/>
                          </a:lnTo>
                          <a:lnTo>
                            <a:pt x="246" y="457"/>
                          </a:lnTo>
                          <a:lnTo>
                            <a:pt x="246" y="460"/>
                          </a:lnTo>
                          <a:lnTo>
                            <a:pt x="247" y="459"/>
                          </a:lnTo>
                          <a:lnTo>
                            <a:pt x="247" y="456"/>
                          </a:lnTo>
                          <a:lnTo>
                            <a:pt x="247" y="458"/>
                          </a:lnTo>
                          <a:lnTo>
                            <a:pt x="248" y="456"/>
                          </a:lnTo>
                          <a:lnTo>
                            <a:pt x="248" y="457"/>
                          </a:lnTo>
                          <a:lnTo>
                            <a:pt x="249" y="454"/>
                          </a:lnTo>
                          <a:lnTo>
                            <a:pt x="249" y="454"/>
                          </a:lnTo>
                          <a:lnTo>
                            <a:pt x="250" y="454"/>
                          </a:lnTo>
                          <a:lnTo>
                            <a:pt x="250" y="452"/>
                          </a:lnTo>
                          <a:lnTo>
                            <a:pt x="250" y="453"/>
                          </a:lnTo>
                          <a:lnTo>
                            <a:pt x="251" y="444"/>
                          </a:lnTo>
                          <a:lnTo>
                            <a:pt x="251" y="442"/>
                          </a:lnTo>
                          <a:lnTo>
                            <a:pt x="252" y="445"/>
                          </a:lnTo>
                          <a:lnTo>
                            <a:pt x="252" y="449"/>
                          </a:lnTo>
                          <a:lnTo>
                            <a:pt x="252" y="447"/>
                          </a:lnTo>
                          <a:lnTo>
                            <a:pt x="253" y="446"/>
                          </a:lnTo>
                          <a:lnTo>
                            <a:pt x="253" y="448"/>
                          </a:lnTo>
                          <a:lnTo>
                            <a:pt x="254" y="449"/>
                          </a:lnTo>
                          <a:lnTo>
                            <a:pt x="254" y="447"/>
                          </a:lnTo>
                          <a:lnTo>
                            <a:pt x="255" y="441"/>
                          </a:lnTo>
                          <a:lnTo>
                            <a:pt x="255" y="445"/>
                          </a:lnTo>
                          <a:lnTo>
                            <a:pt x="255" y="443"/>
                          </a:lnTo>
                          <a:lnTo>
                            <a:pt x="256" y="443"/>
                          </a:lnTo>
                          <a:lnTo>
                            <a:pt x="256" y="444"/>
                          </a:lnTo>
                          <a:lnTo>
                            <a:pt x="257" y="441"/>
                          </a:lnTo>
                          <a:lnTo>
                            <a:pt x="257" y="445"/>
                          </a:lnTo>
                          <a:lnTo>
                            <a:pt x="257" y="447"/>
                          </a:lnTo>
                          <a:lnTo>
                            <a:pt x="258" y="446"/>
                          </a:lnTo>
                          <a:lnTo>
                            <a:pt x="258" y="452"/>
                          </a:lnTo>
                          <a:lnTo>
                            <a:pt x="259" y="448"/>
                          </a:lnTo>
                          <a:lnTo>
                            <a:pt x="259" y="454"/>
                          </a:lnTo>
                          <a:lnTo>
                            <a:pt x="260" y="456"/>
                          </a:lnTo>
                          <a:lnTo>
                            <a:pt x="260" y="455"/>
                          </a:lnTo>
                          <a:lnTo>
                            <a:pt x="260" y="459"/>
                          </a:lnTo>
                          <a:lnTo>
                            <a:pt x="261" y="460"/>
                          </a:lnTo>
                          <a:lnTo>
                            <a:pt x="261" y="457"/>
                          </a:lnTo>
                          <a:lnTo>
                            <a:pt x="262" y="456"/>
                          </a:lnTo>
                          <a:lnTo>
                            <a:pt x="262" y="455"/>
                          </a:lnTo>
                          <a:lnTo>
                            <a:pt x="262" y="455"/>
                          </a:lnTo>
                          <a:lnTo>
                            <a:pt x="263" y="454"/>
                          </a:lnTo>
                          <a:lnTo>
                            <a:pt x="263" y="457"/>
                          </a:lnTo>
                          <a:lnTo>
                            <a:pt x="264" y="458"/>
                          </a:lnTo>
                          <a:lnTo>
                            <a:pt x="264" y="460"/>
                          </a:lnTo>
                          <a:lnTo>
                            <a:pt x="265" y="463"/>
                          </a:lnTo>
                          <a:lnTo>
                            <a:pt x="265" y="461"/>
                          </a:lnTo>
                          <a:lnTo>
                            <a:pt x="265" y="460"/>
                          </a:lnTo>
                          <a:lnTo>
                            <a:pt x="266" y="461"/>
                          </a:lnTo>
                          <a:lnTo>
                            <a:pt x="266" y="463"/>
                          </a:lnTo>
                          <a:lnTo>
                            <a:pt x="267" y="460"/>
                          </a:lnTo>
                          <a:lnTo>
                            <a:pt x="267" y="459"/>
                          </a:lnTo>
                          <a:lnTo>
                            <a:pt x="267" y="461"/>
                          </a:lnTo>
                          <a:lnTo>
                            <a:pt x="268" y="462"/>
                          </a:lnTo>
                          <a:lnTo>
                            <a:pt x="268" y="463"/>
                          </a:lnTo>
                          <a:lnTo>
                            <a:pt x="269" y="465"/>
                          </a:lnTo>
                          <a:lnTo>
                            <a:pt x="269" y="461"/>
                          </a:lnTo>
                          <a:lnTo>
                            <a:pt x="270" y="463"/>
                          </a:lnTo>
                          <a:lnTo>
                            <a:pt x="270" y="459"/>
                          </a:lnTo>
                          <a:lnTo>
                            <a:pt x="270" y="461"/>
                          </a:lnTo>
                          <a:lnTo>
                            <a:pt x="271" y="460"/>
                          </a:lnTo>
                          <a:lnTo>
                            <a:pt x="271" y="459"/>
                          </a:lnTo>
                          <a:lnTo>
                            <a:pt x="272" y="460"/>
                          </a:lnTo>
                          <a:lnTo>
                            <a:pt x="272" y="464"/>
                          </a:lnTo>
                          <a:lnTo>
                            <a:pt x="272" y="466"/>
                          </a:lnTo>
                          <a:lnTo>
                            <a:pt x="273" y="465"/>
                          </a:lnTo>
                          <a:lnTo>
                            <a:pt x="273" y="465"/>
                          </a:lnTo>
                          <a:lnTo>
                            <a:pt x="274" y="469"/>
                          </a:lnTo>
                          <a:lnTo>
                            <a:pt x="274" y="471"/>
                          </a:lnTo>
                          <a:lnTo>
                            <a:pt x="275" y="470"/>
                          </a:lnTo>
                          <a:lnTo>
                            <a:pt x="275" y="471"/>
                          </a:lnTo>
                          <a:lnTo>
                            <a:pt x="275" y="470"/>
                          </a:lnTo>
                          <a:lnTo>
                            <a:pt x="276" y="468"/>
                          </a:lnTo>
                          <a:lnTo>
                            <a:pt x="276" y="470"/>
                          </a:lnTo>
                          <a:lnTo>
                            <a:pt x="277" y="471"/>
                          </a:lnTo>
                          <a:lnTo>
                            <a:pt x="277" y="473"/>
                          </a:lnTo>
                          <a:lnTo>
                            <a:pt x="277" y="471"/>
                          </a:lnTo>
                          <a:lnTo>
                            <a:pt x="278" y="471"/>
                          </a:lnTo>
                          <a:lnTo>
                            <a:pt x="278" y="467"/>
                          </a:lnTo>
                          <a:lnTo>
                            <a:pt x="279" y="467"/>
                          </a:lnTo>
                          <a:lnTo>
                            <a:pt x="279" y="473"/>
                          </a:lnTo>
                          <a:lnTo>
                            <a:pt x="280" y="470"/>
                          </a:lnTo>
                          <a:lnTo>
                            <a:pt x="280" y="469"/>
                          </a:lnTo>
                          <a:lnTo>
                            <a:pt x="280" y="468"/>
                          </a:lnTo>
                          <a:lnTo>
                            <a:pt x="281" y="468"/>
                          </a:lnTo>
                          <a:lnTo>
                            <a:pt x="281" y="464"/>
                          </a:lnTo>
                          <a:lnTo>
                            <a:pt x="282" y="464"/>
                          </a:lnTo>
                          <a:lnTo>
                            <a:pt x="282" y="467"/>
                          </a:lnTo>
                          <a:lnTo>
                            <a:pt x="282" y="469"/>
                          </a:lnTo>
                          <a:lnTo>
                            <a:pt x="283" y="470"/>
                          </a:lnTo>
                          <a:lnTo>
                            <a:pt x="283" y="468"/>
                          </a:lnTo>
                          <a:lnTo>
                            <a:pt x="284" y="470"/>
                          </a:lnTo>
                          <a:lnTo>
                            <a:pt x="284" y="471"/>
                          </a:lnTo>
                          <a:lnTo>
                            <a:pt x="285" y="468"/>
                          </a:lnTo>
                          <a:lnTo>
                            <a:pt x="285" y="471"/>
                          </a:lnTo>
                          <a:lnTo>
                            <a:pt x="285" y="471"/>
                          </a:lnTo>
                          <a:lnTo>
                            <a:pt x="286" y="472"/>
                          </a:lnTo>
                          <a:lnTo>
                            <a:pt x="286" y="473"/>
                          </a:lnTo>
                          <a:lnTo>
                            <a:pt x="287" y="470"/>
                          </a:lnTo>
                          <a:lnTo>
                            <a:pt x="287" y="472"/>
                          </a:lnTo>
                          <a:lnTo>
                            <a:pt x="287" y="472"/>
                          </a:lnTo>
                          <a:lnTo>
                            <a:pt x="288" y="476"/>
                          </a:lnTo>
                          <a:lnTo>
                            <a:pt x="288" y="479"/>
                          </a:lnTo>
                          <a:lnTo>
                            <a:pt x="289" y="482"/>
                          </a:lnTo>
                          <a:lnTo>
                            <a:pt x="289" y="481"/>
                          </a:lnTo>
                          <a:lnTo>
                            <a:pt x="290" y="482"/>
                          </a:lnTo>
                          <a:lnTo>
                            <a:pt x="290" y="479"/>
                          </a:lnTo>
                          <a:lnTo>
                            <a:pt x="290" y="477"/>
                          </a:lnTo>
                          <a:lnTo>
                            <a:pt x="291" y="477"/>
                          </a:lnTo>
                          <a:lnTo>
                            <a:pt x="291" y="481"/>
                          </a:lnTo>
                          <a:lnTo>
                            <a:pt x="292" y="478"/>
                          </a:lnTo>
                          <a:lnTo>
                            <a:pt x="292" y="479"/>
                          </a:lnTo>
                          <a:lnTo>
                            <a:pt x="292" y="479"/>
                          </a:lnTo>
                          <a:lnTo>
                            <a:pt x="293" y="481"/>
                          </a:lnTo>
                          <a:lnTo>
                            <a:pt x="293" y="480"/>
                          </a:lnTo>
                          <a:lnTo>
                            <a:pt x="294" y="479"/>
                          </a:lnTo>
                          <a:lnTo>
                            <a:pt x="294" y="479"/>
                          </a:lnTo>
                          <a:lnTo>
                            <a:pt x="295" y="478"/>
                          </a:lnTo>
                          <a:lnTo>
                            <a:pt x="295" y="474"/>
                          </a:lnTo>
                          <a:lnTo>
                            <a:pt x="295" y="473"/>
                          </a:lnTo>
                          <a:lnTo>
                            <a:pt x="296" y="474"/>
                          </a:lnTo>
                          <a:lnTo>
                            <a:pt x="296" y="474"/>
                          </a:lnTo>
                          <a:lnTo>
                            <a:pt x="297" y="475"/>
                          </a:lnTo>
                          <a:lnTo>
                            <a:pt x="297" y="473"/>
                          </a:lnTo>
                          <a:lnTo>
                            <a:pt x="297" y="474"/>
                          </a:lnTo>
                          <a:lnTo>
                            <a:pt x="298" y="475"/>
                          </a:lnTo>
                          <a:lnTo>
                            <a:pt x="298" y="476"/>
                          </a:lnTo>
                          <a:lnTo>
                            <a:pt x="299" y="477"/>
                          </a:lnTo>
                          <a:lnTo>
                            <a:pt x="299" y="477"/>
                          </a:lnTo>
                          <a:lnTo>
                            <a:pt x="300" y="477"/>
                          </a:lnTo>
                          <a:lnTo>
                            <a:pt x="300" y="482"/>
                          </a:lnTo>
                          <a:lnTo>
                            <a:pt x="300" y="480"/>
                          </a:lnTo>
                          <a:lnTo>
                            <a:pt x="301" y="483"/>
                          </a:lnTo>
                          <a:lnTo>
                            <a:pt x="301" y="482"/>
                          </a:lnTo>
                          <a:lnTo>
                            <a:pt x="302" y="481"/>
                          </a:lnTo>
                          <a:lnTo>
                            <a:pt x="302" y="480"/>
                          </a:lnTo>
                          <a:lnTo>
                            <a:pt x="302" y="480"/>
                          </a:lnTo>
                          <a:lnTo>
                            <a:pt x="303" y="474"/>
                          </a:lnTo>
                          <a:lnTo>
                            <a:pt x="303" y="474"/>
                          </a:lnTo>
                          <a:lnTo>
                            <a:pt x="304" y="478"/>
                          </a:lnTo>
                          <a:lnTo>
                            <a:pt x="304" y="477"/>
                          </a:lnTo>
                          <a:lnTo>
                            <a:pt x="305" y="477"/>
                          </a:lnTo>
                          <a:lnTo>
                            <a:pt x="305" y="479"/>
                          </a:lnTo>
                          <a:lnTo>
                            <a:pt x="305" y="479"/>
                          </a:lnTo>
                          <a:lnTo>
                            <a:pt x="306" y="478"/>
                          </a:lnTo>
                          <a:lnTo>
                            <a:pt x="306" y="473"/>
                          </a:lnTo>
                          <a:lnTo>
                            <a:pt x="307" y="474"/>
                          </a:lnTo>
                          <a:lnTo>
                            <a:pt x="307" y="475"/>
                          </a:lnTo>
                          <a:lnTo>
                            <a:pt x="307" y="473"/>
                          </a:lnTo>
                          <a:lnTo>
                            <a:pt x="308" y="473"/>
                          </a:lnTo>
                          <a:lnTo>
                            <a:pt x="308" y="474"/>
                          </a:lnTo>
                          <a:lnTo>
                            <a:pt x="309" y="473"/>
                          </a:lnTo>
                          <a:lnTo>
                            <a:pt x="309" y="473"/>
                          </a:lnTo>
                          <a:lnTo>
                            <a:pt x="310" y="474"/>
                          </a:lnTo>
                          <a:lnTo>
                            <a:pt x="310" y="474"/>
                          </a:lnTo>
                          <a:lnTo>
                            <a:pt x="310" y="477"/>
                          </a:lnTo>
                          <a:lnTo>
                            <a:pt x="311" y="479"/>
                          </a:lnTo>
                          <a:lnTo>
                            <a:pt x="311" y="479"/>
                          </a:lnTo>
                          <a:lnTo>
                            <a:pt x="312" y="476"/>
                          </a:lnTo>
                          <a:lnTo>
                            <a:pt x="312" y="479"/>
                          </a:lnTo>
                          <a:lnTo>
                            <a:pt x="312" y="479"/>
                          </a:lnTo>
                          <a:lnTo>
                            <a:pt x="313" y="479"/>
                          </a:lnTo>
                          <a:lnTo>
                            <a:pt x="313" y="477"/>
                          </a:lnTo>
                          <a:lnTo>
                            <a:pt x="314" y="479"/>
                          </a:lnTo>
                          <a:lnTo>
                            <a:pt x="314" y="480"/>
                          </a:lnTo>
                          <a:lnTo>
                            <a:pt x="315" y="480"/>
                          </a:lnTo>
                          <a:lnTo>
                            <a:pt x="315" y="484"/>
                          </a:lnTo>
                          <a:lnTo>
                            <a:pt x="315" y="483"/>
                          </a:lnTo>
                          <a:lnTo>
                            <a:pt x="316" y="484"/>
                          </a:lnTo>
                          <a:lnTo>
                            <a:pt x="316" y="488"/>
                          </a:lnTo>
                          <a:lnTo>
                            <a:pt x="317" y="486"/>
                          </a:lnTo>
                          <a:lnTo>
                            <a:pt x="317" y="488"/>
                          </a:lnTo>
                          <a:lnTo>
                            <a:pt x="317" y="487"/>
                          </a:lnTo>
                          <a:lnTo>
                            <a:pt x="318" y="486"/>
                          </a:lnTo>
                          <a:lnTo>
                            <a:pt x="318" y="486"/>
                          </a:lnTo>
                          <a:lnTo>
                            <a:pt x="319" y="488"/>
                          </a:lnTo>
                          <a:lnTo>
                            <a:pt x="319" y="485"/>
                          </a:lnTo>
                          <a:lnTo>
                            <a:pt x="320" y="488"/>
                          </a:lnTo>
                          <a:lnTo>
                            <a:pt x="320" y="485"/>
                          </a:lnTo>
                          <a:lnTo>
                            <a:pt x="320" y="487"/>
                          </a:lnTo>
                          <a:lnTo>
                            <a:pt x="321" y="486"/>
                          </a:lnTo>
                          <a:lnTo>
                            <a:pt x="321" y="487"/>
                          </a:lnTo>
                          <a:lnTo>
                            <a:pt x="322" y="485"/>
                          </a:lnTo>
                          <a:lnTo>
                            <a:pt x="322" y="480"/>
                          </a:lnTo>
                          <a:lnTo>
                            <a:pt x="322" y="484"/>
                          </a:lnTo>
                          <a:lnTo>
                            <a:pt x="323" y="482"/>
                          </a:lnTo>
                          <a:lnTo>
                            <a:pt x="323" y="480"/>
                          </a:lnTo>
                          <a:lnTo>
                            <a:pt x="324" y="480"/>
                          </a:lnTo>
                          <a:lnTo>
                            <a:pt x="324" y="479"/>
                          </a:lnTo>
                          <a:lnTo>
                            <a:pt x="325" y="477"/>
                          </a:lnTo>
                          <a:lnTo>
                            <a:pt x="325" y="478"/>
                          </a:lnTo>
                          <a:lnTo>
                            <a:pt x="325" y="478"/>
                          </a:lnTo>
                          <a:lnTo>
                            <a:pt x="326" y="482"/>
                          </a:lnTo>
                          <a:lnTo>
                            <a:pt x="326" y="482"/>
                          </a:lnTo>
                          <a:lnTo>
                            <a:pt x="327" y="482"/>
                          </a:lnTo>
                          <a:lnTo>
                            <a:pt x="327" y="481"/>
                          </a:lnTo>
                          <a:lnTo>
                            <a:pt x="327" y="484"/>
                          </a:lnTo>
                          <a:lnTo>
                            <a:pt x="328" y="482"/>
                          </a:lnTo>
                          <a:lnTo>
                            <a:pt x="328" y="482"/>
                          </a:lnTo>
                          <a:lnTo>
                            <a:pt x="329" y="485"/>
                          </a:lnTo>
                          <a:lnTo>
                            <a:pt x="329" y="486"/>
                          </a:lnTo>
                          <a:lnTo>
                            <a:pt x="330" y="487"/>
                          </a:lnTo>
                          <a:lnTo>
                            <a:pt x="330" y="488"/>
                          </a:lnTo>
                          <a:lnTo>
                            <a:pt x="330" y="489"/>
                          </a:lnTo>
                          <a:lnTo>
                            <a:pt x="331" y="486"/>
                          </a:lnTo>
                          <a:lnTo>
                            <a:pt x="331" y="487"/>
                          </a:lnTo>
                          <a:lnTo>
                            <a:pt x="332" y="483"/>
                          </a:lnTo>
                          <a:lnTo>
                            <a:pt x="332" y="486"/>
                          </a:lnTo>
                          <a:lnTo>
                            <a:pt x="332" y="484"/>
                          </a:lnTo>
                          <a:lnTo>
                            <a:pt x="333" y="484"/>
                          </a:lnTo>
                          <a:lnTo>
                            <a:pt x="333" y="483"/>
                          </a:lnTo>
                          <a:lnTo>
                            <a:pt x="334" y="484"/>
                          </a:lnTo>
                          <a:lnTo>
                            <a:pt x="334" y="484"/>
                          </a:lnTo>
                          <a:lnTo>
                            <a:pt x="335" y="483"/>
                          </a:lnTo>
                          <a:lnTo>
                            <a:pt x="335" y="481"/>
                          </a:lnTo>
                          <a:lnTo>
                            <a:pt x="335" y="481"/>
                          </a:lnTo>
                          <a:lnTo>
                            <a:pt x="336" y="479"/>
                          </a:lnTo>
                          <a:lnTo>
                            <a:pt x="336" y="478"/>
                          </a:lnTo>
                          <a:lnTo>
                            <a:pt x="337" y="482"/>
                          </a:lnTo>
                          <a:lnTo>
                            <a:pt x="337" y="478"/>
                          </a:lnTo>
                          <a:lnTo>
                            <a:pt x="337" y="479"/>
                          </a:lnTo>
                          <a:lnTo>
                            <a:pt x="338" y="474"/>
                          </a:lnTo>
                          <a:lnTo>
                            <a:pt x="338" y="473"/>
                          </a:lnTo>
                          <a:lnTo>
                            <a:pt x="339" y="475"/>
                          </a:lnTo>
                          <a:lnTo>
                            <a:pt x="339" y="473"/>
                          </a:lnTo>
                          <a:lnTo>
                            <a:pt x="340" y="469"/>
                          </a:lnTo>
                          <a:lnTo>
                            <a:pt x="340" y="470"/>
                          </a:lnTo>
                          <a:lnTo>
                            <a:pt x="340" y="471"/>
                          </a:lnTo>
                          <a:lnTo>
                            <a:pt x="341" y="470"/>
                          </a:lnTo>
                          <a:lnTo>
                            <a:pt x="341" y="467"/>
                          </a:lnTo>
                          <a:lnTo>
                            <a:pt x="342" y="470"/>
                          </a:lnTo>
                          <a:lnTo>
                            <a:pt x="342" y="470"/>
                          </a:lnTo>
                          <a:lnTo>
                            <a:pt x="342" y="470"/>
                          </a:lnTo>
                          <a:lnTo>
                            <a:pt x="343" y="474"/>
                          </a:lnTo>
                          <a:lnTo>
                            <a:pt x="343" y="474"/>
                          </a:lnTo>
                          <a:lnTo>
                            <a:pt x="344" y="470"/>
                          </a:lnTo>
                          <a:lnTo>
                            <a:pt x="344" y="471"/>
                          </a:lnTo>
                          <a:lnTo>
                            <a:pt x="345" y="473"/>
                          </a:lnTo>
                          <a:lnTo>
                            <a:pt x="345" y="476"/>
                          </a:lnTo>
                          <a:lnTo>
                            <a:pt x="345" y="477"/>
                          </a:lnTo>
                          <a:lnTo>
                            <a:pt x="346" y="479"/>
                          </a:lnTo>
                          <a:lnTo>
                            <a:pt x="346" y="471"/>
                          </a:lnTo>
                          <a:lnTo>
                            <a:pt x="347" y="476"/>
                          </a:lnTo>
                          <a:lnTo>
                            <a:pt x="347" y="478"/>
                          </a:lnTo>
                          <a:lnTo>
                            <a:pt x="347" y="475"/>
                          </a:lnTo>
                          <a:lnTo>
                            <a:pt x="348" y="475"/>
                          </a:lnTo>
                          <a:lnTo>
                            <a:pt x="348" y="477"/>
                          </a:lnTo>
                          <a:lnTo>
                            <a:pt x="349" y="474"/>
                          </a:lnTo>
                          <a:lnTo>
                            <a:pt x="349" y="474"/>
                          </a:lnTo>
                          <a:lnTo>
                            <a:pt x="350" y="473"/>
                          </a:lnTo>
                          <a:lnTo>
                            <a:pt x="350" y="472"/>
                          </a:lnTo>
                          <a:lnTo>
                            <a:pt x="350" y="469"/>
                          </a:lnTo>
                          <a:lnTo>
                            <a:pt x="351" y="469"/>
                          </a:lnTo>
                          <a:lnTo>
                            <a:pt x="351" y="469"/>
                          </a:lnTo>
                          <a:lnTo>
                            <a:pt x="352" y="467"/>
                          </a:lnTo>
                          <a:lnTo>
                            <a:pt x="352" y="471"/>
                          </a:lnTo>
                          <a:lnTo>
                            <a:pt x="352" y="472"/>
                          </a:lnTo>
                          <a:lnTo>
                            <a:pt x="353" y="471"/>
                          </a:lnTo>
                          <a:lnTo>
                            <a:pt x="353" y="467"/>
                          </a:lnTo>
                          <a:lnTo>
                            <a:pt x="354" y="469"/>
                          </a:lnTo>
                          <a:lnTo>
                            <a:pt x="354" y="467"/>
                          </a:lnTo>
                          <a:lnTo>
                            <a:pt x="355" y="467"/>
                          </a:lnTo>
                          <a:lnTo>
                            <a:pt x="355" y="467"/>
                          </a:lnTo>
                          <a:lnTo>
                            <a:pt x="355" y="466"/>
                          </a:lnTo>
                          <a:lnTo>
                            <a:pt x="356" y="467"/>
                          </a:lnTo>
                          <a:lnTo>
                            <a:pt x="356" y="467"/>
                          </a:lnTo>
                          <a:lnTo>
                            <a:pt x="357" y="467"/>
                          </a:lnTo>
                          <a:lnTo>
                            <a:pt x="357" y="469"/>
                          </a:lnTo>
                          <a:lnTo>
                            <a:pt x="357" y="473"/>
                          </a:lnTo>
                          <a:lnTo>
                            <a:pt x="358" y="473"/>
                          </a:lnTo>
                          <a:lnTo>
                            <a:pt x="358" y="473"/>
                          </a:lnTo>
                          <a:lnTo>
                            <a:pt x="359" y="475"/>
                          </a:lnTo>
                          <a:lnTo>
                            <a:pt x="359" y="474"/>
                          </a:lnTo>
                          <a:lnTo>
                            <a:pt x="360" y="471"/>
                          </a:lnTo>
                          <a:lnTo>
                            <a:pt x="360" y="472"/>
                          </a:lnTo>
                          <a:lnTo>
                            <a:pt x="360" y="471"/>
                          </a:lnTo>
                          <a:lnTo>
                            <a:pt x="361" y="471"/>
                          </a:lnTo>
                          <a:lnTo>
                            <a:pt x="361" y="474"/>
                          </a:lnTo>
                          <a:lnTo>
                            <a:pt x="362" y="472"/>
                          </a:lnTo>
                          <a:lnTo>
                            <a:pt x="362" y="474"/>
                          </a:lnTo>
                          <a:lnTo>
                            <a:pt x="362" y="472"/>
                          </a:lnTo>
                          <a:lnTo>
                            <a:pt x="363" y="469"/>
                          </a:lnTo>
                          <a:lnTo>
                            <a:pt x="363" y="471"/>
                          </a:lnTo>
                          <a:lnTo>
                            <a:pt x="364" y="472"/>
                          </a:lnTo>
                          <a:lnTo>
                            <a:pt x="364" y="473"/>
                          </a:lnTo>
                          <a:lnTo>
                            <a:pt x="365" y="471"/>
                          </a:lnTo>
                          <a:lnTo>
                            <a:pt x="365" y="468"/>
                          </a:lnTo>
                          <a:lnTo>
                            <a:pt x="365" y="469"/>
                          </a:lnTo>
                          <a:lnTo>
                            <a:pt x="366" y="470"/>
                          </a:lnTo>
                          <a:lnTo>
                            <a:pt x="366" y="470"/>
                          </a:lnTo>
                          <a:lnTo>
                            <a:pt x="367" y="470"/>
                          </a:lnTo>
                          <a:lnTo>
                            <a:pt x="367" y="468"/>
                          </a:lnTo>
                          <a:lnTo>
                            <a:pt x="367" y="467"/>
                          </a:lnTo>
                          <a:lnTo>
                            <a:pt x="368" y="466"/>
                          </a:lnTo>
                          <a:lnTo>
                            <a:pt x="368" y="465"/>
                          </a:lnTo>
                          <a:lnTo>
                            <a:pt x="369" y="468"/>
                          </a:lnTo>
                          <a:lnTo>
                            <a:pt x="369" y="471"/>
                          </a:lnTo>
                          <a:lnTo>
                            <a:pt x="370" y="474"/>
                          </a:lnTo>
                          <a:lnTo>
                            <a:pt x="370" y="474"/>
                          </a:lnTo>
                          <a:lnTo>
                            <a:pt x="370" y="474"/>
                          </a:lnTo>
                          <a:lnTo>
                            <a:pt x="371" y="473"/>
                          </a:lnTo>
                          <a:lnTo>
                            <a:pt x="371" y="474"/>
                          </a:lnTo>
                          <a:lnTo>
                            <a:pt x="372" y="472"/>
                          </a:lnTo>
                          <a:lnTo>
                            <a:pt x="372" y="478"/>
                          </a:lnTo>
                          <a:lnTo>
                            <a:pt x="372" y="479"/>
                          </a:lnTo>
                          <a:lnTo>
                            <a:pt x="373" y="476"/>
                          </a:lnTo>
                          <a:lnTo>
                            <a:pt x="373" y="472"/>
                          </a:lnTo>
                          <a:lnTo>
                            <a:pt x="374" y="472"/>
                          </a:lnTo>
                          <a:lnTo>
                            <a:pt x="374" y="470"/>
                          </a:lnTo>
                          <a:lnTo>
                            <a:pt x="375" y="468"/>
                          </a:lnTo>
                          <a:lnTo>
                            <a:pt x="375" y="469"/>
                          </a:lnTo>
                          <a:lnTo>
                            <a:pt x="375" y="467"/>
                          </a:lnTo>
                          <a:lnTo>
                            <a:pt x="376" y="473"/>
                          </a:lnTo>
                          <a:lnTo>
                            <a:pt x="376" y="472"/>
                          </a:lnTo>
                          <a:lnTo>
                            <a:pt x="377" y="474"/>
                          </a:lnTo>
                          <a:lnTo>
                            <a:pt x="377" y="472"/>
                          </a:lnTo>
                          <a:lnTo>
                            <a:pt x="377" y="477"/>
                          </a:lnTo>
                          <a:lnTo>
                            <a:pt x="378" y="476"/>
                          </a:lnTo>
                          <a:lnTo>
                            <a:pt x="378" y="472"/>
                          </a:lnTo>
                          <a:lnTo>
                            <a:pt x="379" y="470"/>
                          </a:lnTo>
                          <a:lnTo>
                            <a:pt x="379" y="469"/>
                          </a:lnTo>
                          <a:lnTo>
                            <a:pt x="380" y="468"/>
                          </a:lnTo>
                          <a:lnTo>
                            <a:pt x="380" y="469"/>
                          </a:lnTo>
                          <a:lnTo>
                            <a:pt x="380" y="470"/>
                          </a:lnTo>
                          <a:lnTo>
                            <a:pt x="381" y="468"/>
                          </a:lnTo>
                          <a:lnTo>
                            <a:pt x="381" y="464"/>
                          </a:lnTo>
                          <a:lnTo>
                            <a:pt x="382" y="463"/>
                          </a:lnTo>
                          <a:lnTo>
                            <a:pt x="382" y="465"/>
                          </a:lnTo>
                          <a:lnTo>
                            <a:pt x="382" y="469"/>
                          </a:lnTo>
                          <a:lnTo>
                            <a:pt x="383" y="469"/>
                          </a:lnTo>
                          <a:lnTo>
                            <a:pt x="383" y="469"/>
                          </a:lnTo>
                          <a:lnTo>
                            <a:pt x="384" y="468"/>
                          </a:lnTo>
                          <a:lnTo>
                            <a:pt x="384" y="469"/>
                          </a:lnTo>
                          <a:lnTo>
                            <a:pt x="385" y="468"/>
                          </a:lnTo>
                          <a:lnTo>
                            <a:pt x="385" y="470"/>
                          </a:lnTo>
                          <a:lnTo>
                            <a:pt x="385" y="466"/>
                          </a:lnTo>
                          <a:lnTo>
                            <a:pt x="386" y="466"/>
                          </a:lnTo>
                          <a:lnTo>
                            <a:pt x="386" y="470"/>
                          </a:lnTo>
                          <a:lnTo>
                            <a:pt x="387" y="469"/>
                          </a:lnTo>
                          <a:lnTo>
                            <a:pt x="387" y="468"/>
                          </a:lnTo>
                          <a:lnTo>
                            <a:pt x="387" y="468"/>
                          </a:lnTo>
                          <a:lnTo>
                            <a:pt x="388" y="464"/>
                          </a:lnTo>
                          <a:lnTo>
                            <a:pt x="388" y="466"/>
                          </a:lnTo>
                          <a:lnTo>
                            <a:pt x="389" y="468"/>
                          </a:lnTo>
                          <a:lnTo>
                            <a:pt x="389" y="467"/>
                          </a:lnTo>
                          <a:lnTo>
                            <a:pt x="390" y="466"/>
                          </a:lnTo>
                          <a:lnTo>
                            <a:pt x="390" y="469"/>
                          </a:lnTo>
                          <a:lnTo>
                            <a:pt x="390" y="468"/>
                          </a:lnTo>
                          <a:lnTo>
                            <a:pt x="391" y="464"/>
                          </a:lnTo>
                          <a:lnTo>
                            <a:pt x="391" y="468"/>
                          </a:lnTo>
                          <a:lnTo>
                            <a:pt x="392" y="464"/>
                          </a:lnTo>
                          <a:lnTo>
                            <a:pt x="392" y="466"/>
                          </a:lnTo>
                          <a:lnTo>
                            <a:pt x="392" y="466"/>
                          </a:lnTo>
                          <a:lnTo>
                            <a:pt x="393" y="466"/>
                          </a:lnTo>
                          <a:lnTo>
                            <a:pt x="393" y="465"/>
                          </a:lnTo>
                          <a:lnTo>
                            <a:pt x="394" y="463"/>
                          </a:lnTo>
                          <a:lnTo>
                            <a:pt x="394" y="463"/>
                          </a:lnTo>
                          <a:lnTo>
                            <a:pt x="395" y="465"/>
                          </a:lnTo>
                          <a:lnTo>
                            <a:pt x="395" y="467"/>
                          </a:lnTo>
                          <a:lnTo>
                            <a:pt x="395" y="465"/>
                          </a:lnTo>
                          <a:lnTo>
                            <a:pt x="396" y="467"/>
                          </a:lnTo>
                          <a:lnTo>
                            <a:pt x="396" y="465"/>
                          </a:lnTo>
                          <a:lnTo>
                            <a:pt x="397" y="467"/>
                          </a:lnTo>
                          <a:lnTo>
                            <a:pt x="397" y="463"/>
                          </a:lnTo>
                          <a:lnTo>
                            <a:pt x="397" y="466"/>
                          </a:lnTo>
                          <a:lnTo>
                            <a:pt x="398" y="468"/>
                          </a:lnTo>
                          <a:lnTo>
                            <a:pt x="398" y="471"/>
                          </a:lnTo>
                          <a:lnTo>
                            <a:pt x="399" y="469"/>
                          </a:lnTo>
                          <a:lnTo>
                            <a:pt x="399" y="467"/>
                          </a:lnTo>
                          <a:lnTo>
                            <a:pt x="400" y="466"/>
                          </a:lnTo>
                          <a:lnTo>
                            <a:pt x="400" y="467"/>
                          </a:lnTo>
                          <a:lnTo>
                            <a:pt x="400" y="464"/>
                          </a:lnTo>
                          <a:lnTo>
                            <a:pt x="401" y="468"/>
                          </a:lnTo>
                          <a:lnTo>
                            <a:pt x="401" y="470"/>
                          </a:lnTo>
                          <a:lnTo>
                            <a:pt x="402" y="466"/>
                          </a:lnTo>
                          <a:lnTo>
                            <a:pt x="402" y="469"/>
                          </a:lnTo>
                          <a:lnTo>
                            <a:pt x="402" y="467"/>
                          </a:lnTo>
                          <a:lnTo>
                            <a:pt x="403" y="471"/>
                          </a:lnTo>
                          <a:lnTo>
                            <a:pt x="403" y="472"/>
                          </a:lnTo>
                          <a:lnTo>
                            <a:pt x="404" y="469"/>
                          </a:lnTo>
                          <a:lnTo>
                            <a:pt x="404" y="469"/>
                          </a:lnTo>
                          <a:lnTo>
                            <a:pt x="405" y="468"/>
                          </a:lnTo>
                          <a:lnTo>
                            <a:pt x="405" y="469"/>
                          </a:lnTo>
                          <a:lnTo>
                            <a:pt x="405" y="468"/>
                          </a:lnTo>
                          <a:lnTo>
                            <a:pt x="406" y="467"/>
                          </a:lnTo>
                          <a:lnTo>
                            <a:pt x="406" y="463"/>
                          </a:lnTo>
                          <a:lnTo>
                            <a:pt x="407" y="465"/>
                          </a:lnTo>
                          <a:lnTo>
                            <a:pt x="407" y="466"/>
                          </a:lnTo>
                          <a:lnTo>
                            <a:pt x="407" y="469"/>
                          </a:lnTo>
                          <a:lnTo>
                            <a:pt x="408" y="467"/>
                          </a:lnTo>
                          <a:lnTo>
                            <a:pt x="408" y="468"/>
                          </a:lnTo>
                          <a:lnTo>
                            <a:pt x="409" y="470"/>
                          </a:lnTo>
                          <a:lnTo>
                            <a:pt x="409" y="470"/>
                          </a:lnTo>
                          <a:lnTo>
                            <a:pt x="410" y="470"/>
                          </a:lnTo>
                          <a:lnTo>
                            <a:pt x="410" y="471"/>
                          </a:lnTo>
                          <a:lnTo>
                            <a:pt x="410" y="465"/>
                          </a:lnTo>
                          <a:lnTo>
                            <a:pt x="411" y="470"/>
                          </a:lnTo>
                          <a:lnTo>
                            <a:pt x="411" y="470"/>
                          </a:lnTo>
                          <a:lnTo>
                            <a:pt x="412" y="476"/>
                          </a:lnTo>
                          <a:lnTo>
                            <a:pt x="412" y="474"/>
                          </a:lnTo>
                          <a:lnTo>
                            <a:pt x="412" y="471"/>
                          </a:lnTo>
                          <a:lnTo>
                            <a:pt x="413" y="467"/>
                          </a:lnTo>
                          <a:lnTo>
                            <a:pt x="413" y="468"/>
                          </a:lnTo>
                          <a:lnTo>
                            <a:pt x="414" y="470"/>
                          </a:lnTo>
                          <a:lnTo>
                            <a:pt x="414" y="471"/>
                          </a:lnTo>
                          <a:lnTo>
                            <a:pt x="415" y="474"/>
                          </a:lnTo>
                          <a:lnTo>
                            <a:pt x="415" y="471"/>
                          </a:lnTo>
                          <a:lnTo>
                            <a:pt x="415" y="473"/>
                          </a:lnTo>
                          <a:lnTo>
                            <a:pt x="416" y="473"/>
                          </a:lnTo>
                          <a:lnTo>
                            <a:pt x="416" y="475"/>
                          </a:lnTo>
                          <a:lnTo>
                            <a:pt x="417" y="474"/>
                          </a:lnTo>
                          <a:lnTo>
                            <a:pt x="417" y="474"/>
                          </a:lnTo>
                          <a:lnTo>
                            <a:pt x="417" y="472"/>
                          </a:lnTo>
                          <a:lnTo>
                            <a:pt x="418" y="472"/>
                          </a:lnTo>
                          <a:lnTo>
                            <a:pt x="418" y="475"/>
                          </a:lnTo>
                          <a:lnTo>
                            <a:pt x="419" y="475"/>
                          </a:lnTo>
                          <a:lnTo>
                            <a:pt x="419" y="470"/>
                          </a:lnTo>
                          <a:lnTo>
                            <a:pt x="420" y="470"/>
                          </a:lnTo>
                          <a:lnTo>
                            <a:pt x="420" y="469"/>
                          </a:lnTo>
                          <a:lnTo>
                            <a:pt x="420" y="471"/>
                          </a:lnTo>
                          <a:lnTo>
                            <a:pt x="421" y="467"/>
                          </a:lnTo>
                          <a:lnTo>
                            <a:pt x="421" y="466"/>
                          </a:lnTo>
                          <a:lnTo>
                            <a:pt x="422" y="465"/>
                          </a:lnTo>
                          <a:lnTo>
                            <a:pt x="422" y="465"/>
                          </a:lnTo>
                          <a:lnTo>
                            <a:pt x="422" y="468"/>
                          </a:lnTo>
                          <a:lnTo>
                            <a:pt x="423" y="465"/>
                          </a:lnTo>
                          <a:lnTo>
                            <a:pt x="423" y="464"/>
                          </a:lnTo>
                          <a:lnTo>
                            <a:pt x="424" y="462"/>
                          </a:lnTo>
                          <a:lnTo>
                            <a:pt x="424" y="463"/>
                          </a:lnTo>
                          <a:lnTo>
                            <a:pt x="425" y="467"/>
                          </a:lnTo>
                          <a:lnTo>
                            <a:pt x="425" y="470"/>
                          </a:lnTo>
                          <a:lnTo>
                            <a:pt x="425" y="470"/>
                          </a:lnTo>
                          <a:lnTo>
                            <a:pt x="426" y="470"/>
                          </a:lnTo>
                          <a:lnTo>
                            <a:pt x="426" y="470"/>
                          </a:lnTo>
                          <a:lnTo>
                            <a:pt x="427" y="470"/>
                          </a:lnTo>
                          <a:lnTo>
                            <a:pt x="427" y="472"/>
                          </a:lnTo>
                          <a:lnTo>
                            <a:pt x="427" y="473"/>
                          </a:lnTo>
                          <a:lnTo>
                            <a:pt x="428" y="473"/>
                          </a:lnTo>
                          <a:lnTo>
                            <a:pt x="428" y="470"/>
                          </a:lnTo>
                          <a:lnTo>
                            <a:pt x="429" y="472"/>
                          </a:lnTo>
                          <a:lnTo>
                            <a:pt x="429" y="473"/>
                          </a:lnTo>
                          <a:lnTo>
                            <a:pt x="430" y="474"/>
                          </a:lnTo>
                          <a:lnTo>
                            <a:pt x="430" y="472"/>
                          </a:lnTo>
                          <a:lnTo>
                            <a:pt x="430" y="473"/>
                          </a:lnTo>
                          <a:lnTo>
                            <a:pt x="431" y="472"/>
                          </a:lnTo>
                          <a:lnTo>
                            <a:pt x="431" y="471"/>
                          </a:lnTo>
                          <a:lnTo>
                            <a:pt x="432" y="467"/>
                          </a:lnTo>
                          <a:lnTo>
                            <a:pt x="432" y="465"/>
                          </a:lnTo>
                          <a:lnTo>
                            <a:pt x="432" y="466"/>
                          </a:lnTo>
                          <a:lnTo>
                            <a:pt x="433" y="466"/>
                          </a:lnTo>
                          <a:lnTo>
                            <a:pt x="433" y="471"/>
                          </a:lnTo>
                          <a:lnTo>
                            <a:pt x="434" y="465"/>
                          </a:lnTo>
                          <a:lnTo>
                            <a:pt x="434" y="465"/>
                          </a:lnTo>
                          <a:lnTo>
                            <a:pt x="435" y="463"/>
                          </a:lnTo>
                          <a:lnTo>
                            <a:pt x="435" y="464"/>
                          </a:lnTo>
                          <a:lnTo>
                            <a:pt x="435" y="464"/>
                          </a:lnTo>
                          <a:lnTo>
                            <a:pt x="436" y="463"/>
                          </a:lnTo>
                          <a:lnTo>
                            <a:pt x="436" y="463"/>
                          </a:lnTo>
                          <a:lnTo>
                            <a:pt x="437" y="463"/>
                          </a:lnTo>
                          <a:lnTo>
                            <a:pt x="437" y="467"/>
                          </a:lnTo>
                          <a:lnTo>
                            <a:pt x="437" y="467"/>
                          </a:lnTo>
                          <a:lnTo>
                            <a:pt x="438" y="459"/>
                          </a:lnTo>
                          <a:lnTo>
                            <a:pt x="438" y="463"/>
                          </a:lnTo>
                          <a:lnTo>
                            <a:pt x="439" y="464"/>
                          </a:lnTo>
                          <a:lnTo>
                            <a:pt x="439" y="464"/>
                          </a:lnTo>
                          <a:lnTo>
                            <a:pt x="440" y="467"/>
                          </a:lnTo>
                          <a:lnTo>
                            <a:pt x="440" y="464"/>
                          </a:lnTo>
                          <a:lnTo>
                            <a:pt x="440" y="465"/>
                          </a:lnTo>
                          <a:lnTo>
                            <a:pt x="441" y="469"/>
                          </a:lnTo>
                          <a:lnTo>
                            <a:pt x="441" y="468"/>
                          </a:lnTo>
                          <a:lnTo>
                            <a:pt x="442" y="470"/>
                          </a:lnTo>
                          <a:lnTo>
                            <a:pt x="442" y="468"/>
                          </a:lnTo>
                          <a:lnTo>
                            <a:pt x="442" y="467"/>
                          </a:lnTo>
                          <a:lnTo>
                            <a:pt x="443" y="467"/>
                          </a:lnTo>
                          <a:lnTo>
                            <a:pt x="443" y="472"/>
                          </a:lnTo>
                          <a:lnTo>
                            <a:pt x="444" y="473"/>
                          </a:lnTo>
                          <a:lnTo>
                            <a:pt x="444" y="471"/>
                          </a:lnTo>
                          <a:lnTo>
                            <a:pt x="445" y="471"/>
                          </a:lnTo>
                          <a:lnTo>
                            <a:pt x="445" y="473"/>
                          </a:lnTo>
                          <a:lnTo>
                            <a:pt x="445" y="471"/>
                          </a:lnTo>
                          <a:lnTo>
                            <a:pt x="446" y="468"/>
                          </a:lnTo>
                          <a:lnTo>
                            <a:pt x="446" y="468"/>
                          </a:lnTo>
                          <a:lnTo>
                            <a:pt x="447" y="469"/>
                          </a:lnTo>
                          <a:lnTo>
                            <a:pt x="447" y="466"/>
                          </a:lnTo>
                          <a:lnTo>
                            <a:pt x="447" y="464"/>
                          </a:lnTo>
                          <a:lnTo>
                            <a:pt x="448" y="465"/>
                          </a:lnTo>
                          <a:lnTo>
                            <a:pt x="448" y="466"/>
                          </a:lnTo>
                          <a:lnTo>
                            <a:pt x="449" y="464"/>
                          </a:lnTo>
                          <a:lnTo>
                            <a:pt x="449" y="460"/>
                          </a:lnTo>
                          <a:lnTo>
                            <a:pt x="450" y="459"/>
                          </a:lnTo>
                          <a:lnTo>
                            <a:pt x="450" y="465"/>
                          </a:lnTo>
                          <a:lnTo>
                            <a:pt x="450" y="470"/>
                          </a:lnTo>
                          <a:lnTo>
                            <a:pt x="451" y="469"/>
                          </a:lnTo>
                          <a:lnTo>
                            <a:pt x="451" y="470"/>
                          </a:lnTo>
                          <a:lnTo>
                            <a:pt x="452" y="471"/>
                          </a:lnTo>
                          <a:lnTo>
                            <a:pt x="452" y="476"/>
                          </a:lnTo>
                          <a:lnTo>
                            <a:pt x="452" y="474"/>
                          </a:lnTo>
                          <a:lnTo>
                            <a:pt x="453" y="472"/>
                          </a:lnTo>
                          <a:lnTo>
                            <a:pt x="453" y="473"/>
                          </a:lnTo>
                          <a:lnTo>
                            <a:pt x="454" y="474"/>
                          </a:lnTo>
                          <a:lnTo>
                            <a:pt x="454" y="474"/>
                          </a:lnTo>
                          <a:lnTo>
                            <a:pt x="455" y="475"/>
                          </a:lnTo>
                          <a:lnTo>
                            <a:pt x="455" y="473"/>
                          </a:lnTo>
                          <a:lnTo>
                            <a:pt x="455" y="475"/>
                          </a:lnTo>
                          <a:lnTo>
                            <a:pt x="456" y="479"/>
                          </a:lnTo>
                          <a:lnTo>
                            <a:pt x="456" y="478"/>
                          </a:lnTo>
                          <a:lnTo>
                            <a:pt x="457" y="478"/>
                          </a:lnTo>
                          <a:lnTo>
                            <a:pt x="457" y="476"/>
                          </a:lnTo>
                          <a:lnTo>
                            <a:pt x="457" y="481"/>
                          </a:lnTo>
                          <a:lnTo>
                            <a:pt x="458" y="480"/>
                          </a:lnTo>
                          <a:lnTo>
                            <a:pt x="458" y="479"/>
                          </a:lnTo>
                          <a:lnTo>
                            <a:pt x="459" y="481"/>
                          </a:lnTo>
                          <a:lnTo>
                            <a:pt x="459" y="481"/>
                          </a:lnTo>
                          <a:lnTo>
                            <a:pt x="460" y="479"/>
                          </a:lnTo>
                          <a:lnTo>
                            <a:pt x="460" y="477"/>
                          </a:lnTo>
                          <a:lnTo>
                            <a:pt x="460" y="473"/>
                          </a:lnTo>
                          <a:lnTo>
                            <a:pt x="461" y="478"/>
                          </a:lnTo>
                          <a:lnTo>
                            <a:pt x="461" y="480"/>
                          </a:lnTo>
                          <a:lnTo>
                            <a:pt x="462" y="479"/>
                          </a:lnTo>
                          <a:lnTo>
                            <a:pt x="462" y="477"/>
                          </a:lnTo>
                          <a:lnTo>
                            <a:pt x="462" y="474"/>
                          </a:lnTo>
                          <a:lnTo>
                            <a:pt x="463" y="472"/>
                          </a:lnTo>
                          <a:lnTo>
                            <a:pt x="463" y="472"/>
                          </a:lnTo>
                          <a:lnTo>
                            <a:pt x="464" y="472"/>
                          </a:lnTo>
                          <a:lnTo>
                            <a:pt x="464" y="474"/>
                          </a:lnTo>
                          <a:lnTo>
                            <a:pt x="465" y="471"/>
                          </a:lnTo>
                          <a:lnTo>
                            <a:pt x="465" y="472"/>
                          </a:lnTo>
                          <a:lnTo>
                            <a:pt x="465" y="470"/>
                          </a:lnTo>
                          <a:lnTo>
                            <a:pt x="466" y="469"/>
                          </a:lnTo>
                          <a:lnTo>
                            <a:pt x="466" y="469"/>
                          </a:lnTo>
                          <a:lnTo>
                            <a:pt x="467" y="470"/>
                          </a:lnTo>
                          <a:lnTo>
                            <a:pt x="467" y="470"/>
                          </a:lnTo>
                          <a:lnTo>
                            <a:pt x="467" y="472"/>
                          </a:lnTo>
                          <a:lnTo>
                            <a:pt x="468" y="472"/>
                          </a:lnTo>
                          <a:lnTo>
                            <a:pt x="468" y="472"/>
                          </a:lnTo>
                          <a:lnTo>
                            <a:pt x="469" y="475"/>
                          </a:lnTo>
                          <a:lnTo>
                            <a:pt x="469" y="477"/>
                          </a:lnTo>
                          <a:lnTo>
                            <a:pt x="470" y="474"/>
                          </a:lnTo>
                          <a:lnTo>
                            <a:pt x="470" y="472"/>
                          </a:lnTo>
                          <a:lnTo>
                            <a:pt x="470" y="475"/>
                          </a:lnTo>
                          <a:lnTo>
                            <a:pt x="471" y="480"/>
                          </a:lnTo>
                          <a:lnTo>
                            <a:pt x="471" y="480"/>
                          </a:lnTo>
                          <a:lnTo>
                            <a:pt x="472" y="479"/>
                          </a:lnTo>
                          <a:lnTo>
                            <a:pt x="472" y="477"/>
                          </a:lnTo>
                          <a:lnTo>
                            <a:pt x="472" y="473"/>
                          </a:lnTo>
                          <a:lnTo>
                            <a:pt x="473" y="475"/>
                          </a:lnTo>
                          <a:lnTo>
                            <a:pt x="473" y="471"/>
                          </a:lnTo>
                          <a:lnTo>
                            <a:pt x="474" y="469"/>
                          </a:lnTo>
                          <a:lnTo>
                            <a:pt x="474" y="469"/>
                          </a:lnTo>
                          <a:lnTo>
                            <a:pt x="475" y="467"/>
                          </a:lnTo>
                          <a:lnTo>
                            <a:pt x="475" y="468"/>
                          </a:lnTo>
                          <a:lnTo>
                            <a:pt x="475" y="464"/>
                          </a:lnTo>
                          <a:lnTo>
                            <a:pt x="476" y="467"/>
                          </a:lnTo>
                          <a:lnTo>
                            <a:pt x="476" y="463"/>
                          </a:lnTo>
                          <a:lnTo>
                            <a:pt x="477" y="461"/>
                          </a:lnTo>
                          <a:lnTo>
                            <a:pt x="477" y="462"/>
                          </a:lnTo>
                          <a:lnTo>
                            <a:pt x="477" y="463"/>
                          </a:lnTo>
                          <a:lnTo>
                            <a:pt x="478" y="463"/>
                          </a:lnTo>
                          <a:lnTo>
                            <a:pt x="478" y="460"/>
                          </a:lnTo>
                          <a:lnTo>
                            <a:pt x="479" y="458"/>
                          </a:lnTo>
                          <a:lnTo>
                            <a:pt x="479" y="459"/>
                          </a:lnTo>
                          <a:lnTo>
                            <a:pt x="480" y="461"/>
                          </a:lnTo>
                          <a:lnTo>
                            <a:pt x="480" y="464"/>
                          </a:lnTo>
                          <a:lnTo>
                            <a:pt x="480" y="466"/>
                          </a:lnTo>
                          <a:lnTo>
                            <a:pt x="481" y="466"/>
                          </a:lnTo>
                          <a:lnTo>
                            <a:pt x="481" y="467"/>
                          </a:lnTo>
                          <a:lnTo>
                            <a:pt x="482" y="464"/>
                          </a:lnTo>
                          <a:lnTo>
                            <a:pt x="482" y="465"/>
                          </a:lnTo>
                          <a:lnTo>
                            <a:pt x="482" y="469"/>
                          </a:lnTo>
                          <a:lnTo>
                            <a:pt x="483" y="468"/>
                          </a:lnTo>
                          <a:lnTo>
                            <a:pt x="483" y="465"/>
                          </a:lnTo>
                          <a:lnTo>
                            <a:pt x="484" y="465"/>
                          </a:lnTo>
                          <a:lnTo>
                            <a:pt x="484" y="469"/>
                          </a:lnTo>
                          <a:lnTo>
                            <a:pt x="485" y="471"/>
                          </a:lnTo>
                          <a:lnTo>
                            <a:pt x="485" y="472"/>
                          </a:lnTo>
                          <a:lnTo>
                            <a:pt x="485" y="473"/>
                          </a:lnTo>
                          <a:lnTo>
                            <a:pt x="486" y="473"/>
                          </a:lnTo>
                          <a:lnTo>
                            <a:pt x="486" y="475"/>
                          </a:lnTo>
                          <a:lnTo>
                            <a:pt x="487" y="478"/>
                          </a:lnTo>
                          <a:lnTo>
                            <a:pt x="487" y="475"/>
                          </a:lnTo>
                          <a:lnTo>
                            <a:pt x="487" y="476"/>
                          </a:lnTo>
                          <a:lnTo>
                            <a:pt x="488" y="478"/>
                          </a:lnTo>
                          <a:lnTo>
                            <a:pt x="488" y="475"/>
                          </a:lnTo>
                          <a:lnTo>
                            <a:pt x="489" y="472"/>
                          </a:lnTo>
                          <a:lnTo>
                            <a:pt x="489" y="474"/>
                          </a:lnTo>
                          <a:lnTo>
                            <a:pt x="490" y="476"/>
                          </a:lnTo>
                          <a:lnTo>
                            <a:pt x="490" y="476"/>
                          </a:lnTo>
                          <a:lnTo>
                            <a:pt x="490" y="475"/>
                          </a:lnTo>
                          <a:lnTo>
                            <a:pt x="491" y="472"/>
                          </a:lnTo>
                          <a:lnTo>
                            <a:pt x="491" y="471"/>
                          </a:lnTo>
                          <a:lnTo>
                            <a:pt x="492" y="470"/>
                          </a:lnTo>
                          <a:lnTo>
                            <a:pt x="492" y="472"/>
                          </a:lnTo>
                          <a:lnTo>
                            <a:pt x="492" y="474"/>
                          </a:lnTo>
                          <a:lnTo>
                            <a:pt x="493" y="472"/>
                          </a:lnTo>
                          <a:lnTo>
                            <a:pt x="493" y="474"/>
                          </a:lnTo>
                          <a:lnTo>
                            <a:pt x="494" y="473"/>
                          </a:lnTo>
                          <a:lnTo>
                            <a:pt x="494" y="477"/>
                          </a:lnTo>
                          <a:lnTo>
                            <a:pt x="495" y="480"/>
                          </a:lnTo>
                          <a:lnTo>
                            <a:pt x="495" y="477"/>
                          </a:lnTo>
                          <a:lnTo>
                            <a:pt x="495" y="477"/>
                          </a:lnTo>
                          <a:lnTo>
                            <a:pt x="496" y="480"/>
                          </a:lnTo>
                          <a:lnTo>
                            <a:pt x="496" y="479"/>
                          </a:lnTo>
                          <a:lnTo>
                            <a:pt x="497" y="479"/>
                          </a:lnTo>
                          <a:lnTo>
                            <a:pt x="497" y="479"/>
                          </a:lnTo>
                          <a:lnTo>
                            <a:pt x="497" y="480"/>
                          </a:lnTo>
                          <a:lnTo>
                            <a:pt x="498" y="479"/>
                          </a:lnTo>
                          <a:lnTo>
                            <a:pt x="498" y="480"/>
                          </a:lnTo>
                          <a:lnTo>
                            <a:pt x="499" y="481"/>
                          </a:lnTo>
                          <a:lnTo>
                            <a:pt x="499" y="478"/>
                          </a:lnTo>
                          <a:lnTo>
                            <a:pt x="500" y="475"/>
                          </a:lnTo>
                          <a:lnTo>
                            <a:pt x="500" y="478"/>
                          </a:lnTo>
                          <a:lnTo>
                            <a:pt x="500" y="480"/>
                          </a:lnTo>
                          <a:lnTo>
                            <a:pt x="501" y="479"/>
                          </a:lnTo>
                          <a:lnTo>
                            <a:pt x="501" y="482"/>
                          </a:lnTo>
                          <a:lnTo>
                            <a:pt x="502" y="482"/>
                          </a:lnTo>
                          <a:lnTo>
                            <a:pt x="502" y="480"/>
                          </a:lnTo>
                          <a:lnTo>
                            <a:pt x="502" y="481"/>
                          </a:lnTo>
                          <a:lnTo>
                            <a:pt x="503" y="483"/>
                          </a:lnTo>
                          <a:lnTo>
                            <a:pt x="503" y="483"/>
                          </a:lnTo>
                          <a:lnTo>
                            <a:pt x="504" y="481"/>
                          </a:lnTo>
                          <a:lnTo>
                            <a:pt x="504" y="481"/>
                          </a:lnTo>
                          <a:lnTo>
                            <a:pt x="505" y="479"/>
                          </a:lnTo>
                          <a:lnTo>
                            <a:pt x="505" y="482"/>
                          </a:lnTo>
                          <a:lnTo>
                            <a:pt x="505" y="478"/>
                          </a:lnTo>
                          <a:lnTo>
                            <a:pt x="506" y="476"/>
                          </a:lnTo>
                          <a:lnTo>
                            <a:pt x="506" y="476"/>
                          </a:lnTo>
                          <a:lnTo>
                            <a:pt x="507" y="481"/>
                          </a:lnTo>
                          <a:lnTo>
                            <a:pt x="507" y="482"/>
                          </a:lnTo>
                          <a:lnTo>
                            <a:pt x="507" y="486"/>
                          </a:lnTo>
                          <a:lnTo>
                            <a:pt x="508" y="488"/>
                          </a:lnTo>
                          <a:lnTo>
                            <a:pt x="508" y="486"/>
                          </a:lnTo>
                          <a:lnTo>
                            <a:pt x="509" y="486"/>
                          </a:lnTo>
                          <a:lnTo>
                            <a:pt x="509" y="483"/>
                          </a:lnTo>
                          <a:lnTo>
                            <a:pt x="510" y="483"/>
                          </a:lnTo>
                          <a:lnTo>
                            <a:pt x="510" y="485"/>
                          </a:lnTo>
                          <a:lnTo>
                            <a:pt x="510" y="483"/>
                          </a:lnTo>
                          <a:lnTo>
                            <a:pt x="511" y="486"/>
                          </a:lnTo>
                          <a:lnTo>
                            <a:pt x="511" y="489"/>
                          </a:lnTo>
                          <a:lnTo>
                            <a:pt x="512" y="488"/>
                          </a:lnTo>
                          <a:lnTo>
                            <a:pt x="512" y="488"/>
                          </a:lnTo>
                          <a:lnTo>
                            <a:pt x="512" y="485"/>
                          </a:lnTo>
                          <a:lnTo>
                            <a:pt x="513" y="486"/>
                          </a:lnTo>
                          <a:lnTo>
                            <a:pt x="513" y="486"/>
                          </a:lnTo>
                          <a:lnTo>
                            <a:pt x="514" y="486"/>
                          </a:lnTo>
                          <a:lnTo>
                            <a:pt x="514" y="485"/>
                          </a:lnTo>
                          <a:lnTo>
                            <a:pt x="515" y="484"/>
                          </a:lnTo>
                          <a:lnTo>
                            <a:pt x="515" y="478"/>
                          </a:lnTo>
                          <a:lnTo>
                            <a:pt x="515" y="482"/>
                          </a:lnTo>
                          <a:lnTo>
                            <a:pt x="516" y="480"/>
                          </a:lnTo>
                          <a:lnTo>
                            <a:pt x="516" y="482"/>
                          </a:lnTo>
                          <a:lnTo>
                            <a:pt x="517" y="481"/>
                          </a:lnTo>
                          <a:lnTo>
                            <a:pt x="517" y="480"/>
                          </a:lnTo>
                          <a:lnTo>
                            <a:pt x="517" y="480"/>
                          </a:lnTo>
                          <a:lnTo>
                            <a:pt x="518" y="481"/>
                          </a:lnTo>
                          <a:lnTo>
                            <a:pt x="518" y="481"/>
                          </a:lnTo>
                          <a:lnTo>
                            <a:pt x="519" y="479"/>
                          </a:lnTo>
                          <a:lnTo>
                            <a:pt x="519" y="478"/>
                          </a:lnTo>
                          <a:lnTo>
                            <a:pt x="520" y="477"/>
                          </a:lnTo>
                          <a:lnTo>
                            <a:pt x="520" y="479"/>
                          </a:lnTo>
                          <a:lnTo>
                            <a:pt x="520" y="478"/>
                          </a:lnTo>
                          <a:lnTo>
                            <a:pt x="521" y="478"/>
                          </a:lnTo>
                          <a:lnTo>
                            <a:pt x="521" y="480"/>
                          </a:lnTo>
                          <a:lnTo>
                            <a:pt x="522" y="480"/>
                          </a:lnTo>
                          <a:lnTo>
                            <a:pt x="522" y="484"/>
                          </a:lnTo>
                          <a:lnTo>
                            <a:pt x="522" y="483"/>
                          </a:lnTo>
                          <a:lnTo>
                            <a:pt x="523" y="480"/>
                          </a:lnTo>
                          <a:lnTo>
                            <a:pt x="523" y="483"/>
                          </a:lnTo>
                          <a:lnTo>
                            <a:pt x="524" y="483"/>
                          </a:lnTo>
                          <a:lnTo>
                            <a:pt x="524" y="485"/>
                          </a:lnTo>
                          <a:lnTo>
                            <a:pt x="525" y="490"/>
                          </a:lnTo>
                          <a:lnTo>
                            <a:pt x="525" y="490"/>
                          </a:lnTo>
                          <a:lnTo>
                            <a:pt x="525" y="490"/>
                          </a:lnTo>
                          <a:lnTo>
                            <a:pt x="526" y="489"/>
                          </a:lnTo>
                          <a:lnTo>
                            <a:pt x="526" y="490"/>
                          </a:lnTo>
                          <a:lnTo>
                            <a:pt x="527" y="493"/>
                          </a:lnTo>
                          <a:lnTo>
                            <a:pt x="527" y="492"/>
                          </a:lnTo>
                          <a:lnTo>
                            <a:pt x="527" y="497"/>
                          </a:lnTo>
                          <a:lnTo>
                            <a:pt x="528" y="497"/>
                          </a:lnTo>
                          <a:lnTo>
                            <a:pt x="528" y="495"/>
                          </a:lnTo>
                          <a:lnTo>
                            <a:pt x="529" y="498"/>
                          </a:lnTo>
                          <a:lnTo>
                            <a:pt x="529" y="495"/>
                          </a:lnTo>
                          <a:lnTo>
                            <a:pt x="530" y="495"/>
                          </a:lnTo>
                          <a:lnTo>
                            <a:pt x="530" y="496"/>
                          </a:lnTo>
                          <a:lnTo>
                            <a:pt x="530" y="491"/>
                          </a:lnTo>
                          <a:lnTo>
                            <a:pt x="531" y="487"/>
                          </a:lnTo>
                          <a:lnTo>
                            <a:pt x="531" y="487"/>
                          </a:lnTo>
                          <a:lnTo>
                            <a:pt x="532" y="487"/>
                          </a:lnTo>
                          <a:lnTo>
                            <a:pt x="532" y="489"/>
                          </a:lnTo>
                          <a:lnTo>
                            <a:pt x="532" y="484"/>
                          </a:lnTo>
                          <a:lnTo>
                            <a:pt x="533" y="487"/>
                          </a:lnTo>
                          <a:lnTo>
                            <a:pt x="533" y="486"/>
                          </a:lnTo>
                          <a:lnTo>
                            <a:pt x="534" y="487"/>
                          </a:lnTo>
                          <a:lnTo>
                            <a:pt x="534" y="482"/>
                          </a:lnTo>
                          <a:lnTo>
                            <a:pt x="535" y="486"/>
                          </a:lnTo>
                          <a:lnTo>
                            <a:pt x="535" y="486"/>
                          </a:lnTo>
                          <a:lnTo>
                            <a:pt x="535" y="488"/>
                          </a:lnTo>
                          <a:lnTo>
                            <a:pt x="536" y="486"/>
                          </a:lnTo>
                          <a:lnTo>
                            <a:pt x="536" y="488"/>
                          </a:lnTo>
                          <a:lnTo>
                            <a:pt x="537" y="493"/>
                          </a:lnTo>
                          <a:lnTo>
                            <a:pt x="537" y="494"/>
                          </a:lnTo>
                          <a:lnTo>
                            <a:pt x="537" y="496"/>
                          </a:lnTo>
                          <a:lnTo>
                            <a:pt x="538" y="495"/>
                          </a:lnTo>
                          <a:lnTo>
                            <a:pt x="538" y="493"/>
                          </a:lnTo>
                          <a:lnTo>
                            <a:pt x="539" y="491"/>
                          </a:lnTo>
                          <a:lnTo>
                            <a:pt x="539" y="489"/>
                          </a:lnTo>
                          <a:lnTo>
                            <a:pt x="540" y="488"/>
                          </a:lnTo>
                          <a:lnTo>
                            <a:pt x="540" y="492"/>
                          </a:lnTo>
                          <a:lnTo>
                            <a:pt x="540" y="493"/>
                          </a:lnTo>
                          <a:lnTo>
                            <a:pt x="541" y="494"/>
                          </a:lnTo>
                          <a:lnTo>
                            <a:pt x="541" y="493"/>
                          </a:lnTo>
                          <a:lnTo>
                            <a:pt x="542" y="490"/>
                          </a:lnTo>
                          <a:lnTo>
                            <a:pt x="542" y="492"/>
                          </a:lnTo>
                          <a:lnTo>
                            <a:pt x="542" y="495"/>
                          </a:lnTo>
                          <a:lnTo>
                            <a:pt x="543" y="493"/>
                          </a:lnTo>
                          <a:lnTo>
                            <a:pt x="543" y="493"/>
                          </a:lnTo>
                          <a:lnTo>
                            <a:pt x="544" y="491"/>
                          </a:lnTo>
                          <a:lnTo>
                            <a:pt x="544" y="492"/>
                          </a:lnTo>
                          <a:lnTo>
                            <a:pt x="545" y="495"/>
                          </a:lnTo>
                          <a:lnTo>
                            <a:pt x="545" y="494"/>
                          </a:lnTo>
                          <a:lnTo>
                            <a:pt x="545" y="491"/>
                          </a:lnTo>
                          <a:lnTo>
                            <a:pt x="546" y="491"/>
                          </a:lnTo>
                          <a:lnTo>
                            <a:pt x="546" y="493"/>
                          </a:lnTo>
                          <a:lnTo>
                            <a:pt x="547" y="493"/>
                          </a:lnTo>
                          <a:lnTo>
                            <a:pt x="547" y="493"/>
                          </a:lnTo>
                          <a:lnTo>
                            <a:pt x="547" y="491"/>
                          </a:lnTo>
                          <a:lnTo>
                            <a:pt x="548" y="489"/>
                          </a:lnTo>
                          <a:lnTo>
                            <a:pt x="548" y="491"/>
                          </a:lnTo>
                          <a:lnTo>
                            <a:pt x="549" y="493"/>
                          </a:lnTo>
                          <a:lnTo>
                            <a:pt x="549" y="490"/>
                          </a:lnTo>
                          <a:lnTo>
                            <a:pt x="550" y="492"/>
                          </a:lnTo>
                          <a:lnTo>
                            <a:pt x="550" y="495"/>
                          </a:lnTo>
                          <a:lnTo>
                            <a:pt x="550" y="490"/>
                          </a:lnTo>
                          <a:lnTo>
                            <a:pt x="551" y="493"/>
                          </a:lnTo>
                          <a:lnTo>
                            <a:pt x="551" y="493"/>
                          </a:lnTo>
                          <a:lnTo>
                            <a:pt x="552" y="495"/>
                          </a:lnTo>
                          <a:lnTo>
                            <a:pt x="552" y="494"/>
                          </a:lnTo>
                          <a:lnTo>
                            <a:pt x="552" y="497"/>
                          </a:lnTo>
                          <a:lnTo>
                            <a:pt x="553" y="495"/>
                          </a:lnTo>
                          <a:lnTo>
                            <a:pt x="553" y="495"/>
                          </a:lnTo>
                          <a:lnTo>
                            <a:pt x="554" y="496"/>
                          </a:lnTo>
                          <a:lnTo>
                            <a:pt x="554" y="492"/>
                          </a:lnTo>
                          <a:lnTo>
                            <a:pt x="555" y="491"/>
                          </a:lnTo>
                          <a:lnTo>
                            <a:pt x="555" y="497"/>
                          </a:lnTo>
                          <a:lnTo>
                            <a:pt x="555" y="497"/>
                          </a:lnTo>
                          <a:lnTo>
                            <a:pt x="556" y="498"/>
                          </a:lnTo>
                          <a:lnTo>
                            <a:pt x="556" y="496"/>
                          </a:lnTo>
                          <a:lnTo>
                            <a:pt x="557" y="492"/>
                          </a:lnTo>
                          <a:lnTo>
                            <a:pt x="557" y="492"/>
                          </a:lnTo>
                          <a:lnTo>
                            <a:pt x="557" y="490"/>
                          </a:lnTo>
                          <a:lnTo>
                            <a:pt x="558" y="493"/>
                          </a:lnTo>
                          <a:lnTo>
                            <a:pt x="558" y="493"/>
                          </a:lnTo>
                          <a:lnTo>
                            <a:pt x="559" y="491"/>
                          </a:lnTo>
                          <a:lnTo>
                            <a:pt x="559" y="492"/>
                          </a:lnTo>
                          <a:lnTo>
                            <a:pt x="560" y="492"/>
                          </a:lnTo>
                          <a:lnTo>
                            <a:pt x="560" y="487"/>
                          </a:lnTo>
                          <a:lnTo>
                            <a:pt x="560" y="485"/>
                          </a:lnTo>
                          <a:lnTo>
                            <a:pt x="561" y="483"/>
                          </a:lnTo>
                          <a:lnTo>
                            <a:pt x="561" y="490"/>
                          </a:lnTo>
                          <a:lnTo>
                            <a:pt x="562" y="488"/>
                          </a:lnTo>
                          <a:lnTo>
                            <a:pt x="562" y="492"/>
                          </a:lnTo>
                          <a:lnTo>
                            <a:pt x="562" y="492"/>
                          </a:lnTo>
                          <a:lnTo>
                            <a:pt x="563" y="491"/>
                          </a:lnTo>
                          <a:lnTo>
                            <a:pt x="563" y="494"/>
                          </a:lnTo>
                          <a:lnTo>
                            <a:pt x="564" y="494"/>
                          </a:lnTo>
                          <a:lnTo>
                            <a:pt x="564" y="497"/>
                          </a:lnTo>
                          <a:lnTo>
                            <a:pt x="565" y="494"/>
                          </a:lnTo>
                          <a:lnTo>
                            <a:pt x="565" y="497"/>
                          </a:lnTo>
                          <a:lnTo>
                            <a:pt x="565" y="500"/>
                          </a:lnTo>
                          <a:lnTo>
                            <a:pt x="566" y="496"/>
                          </a:lnTo>
                          <a:lnTo>
                            <a:pt x="566" y="497"/>
                          </a:lnTo>
                          <a:lnTo>
                            <a:pt x="567" y="495"/>
                          </a:lnTo>
                          <a:lnTo>
                            <a:pt x="567" y="497"/>
                          </a:lnTo>
                          <a:lnTo>
                            <a:pt x="567" y="495"/>
                          </a:lnTo>
                          <a:lnTo>
                            <a:pt x="568" y="499"/>
                          </a:lnTo>
                          <a:lnTo>
                            <a:pt x="568" y="497"/>
                          </a:lnTo>
                          <a:lnTo>
                            <a:pt x="569" y="496"/>
                          </a:lnTo>
                          <a:lnTo>
                            <a:pt x="569" y="497"/>
                          </a:lnTo>
                          <a:lnTo>
                            <a:pt x="570" y="495"/>
                          </a:lnTo>
                          <a:lnTo>
                            <a:pt x="570" y="493"/>
                          </a:lnTo>
                          <a:lnTo>
                            <a:pt x="570" y="492"/>
                          </a:lnTo>
                          <a:lnTo>
                            <a:pt x="571" y="493"/>
                          </a:lnTo>
                          <a:lnTo>
                            <a:pt x="571" y="492"/>
                          </a:lnTo>
                          <a:lnTo>
                            <a:pt x="572" y="491"/>
                          </a:lnTo>
                          <a:lnTo>
                            <a:pt x="572" y="491"/>
                          </a:lnTo>
                          <a:lnTo>
                            <a:pt x="572" y="488"/>
                          </a:lnTo>
                          <a:lnTo>
                            <a:pt x="573" y="488"/>
                          </a:lnTo>
                          <a:lnTo>
                            <a:pt x="573" y="487"/>
                          </a:lnTo>
                          <a:lnTo>
                            <a:pt x="574" y="484"/>
                          </a:lnTo>
                          <a:lnTo>
                            <a:pt x="574" y="485"/>
                          </a:lnTo>
                          <a:lnTo>
                            <a:pt x="575" y="485"/>
                          </a:lnTo>
                          <a:lnTo>
                            <a:pt x="575" y="489"/>
                          </a:lnTo>
                          <a:lnTo>
                            <a:pt x="575" y="486"/>
                          </a:lnTo>
                          <a:lnTo>
                            <a:pt x="576" y="487"/>
                          </a:lnTo>
                          <a:lnTo>
                            <a:pt x="576" y="490"/>
                          </a:lnTo>
                          <a:lnTo>
                            <a:pt x="577" y="489"/>
                          </a:lnTo>
                          <a:lnTo>
                            <a:pt x="577" y="488"/>
                          </a:lnTo>
                          <a:lnTo>
                            <a:pt x="577" y="487"/>
                          </a:lnTo>
                          <a:lnTo>
                            <a:pt x="578" y="487"/>
                          </a:lnTo>
                          <a:lnTo>
                            <a:pt x="578" y="488"/>
                          </a:lnTo>
                          <a:lnTo>
                            <a:pt x="579" y="487"/>
                          </a:lnTo>
                          <a:lnTo>
                            <a:pt x="579" y="487"/>
                          </a:lnTo>
                          <a:lnTo>
                            <a:pt x="580" y="488"/>
                          </a:lnTo>
                          <a:lnTo>
                            <a:pt x="580" y="488"/>
                          </a:lnTo>
                          <a:lnTo>
                            <a:pt x="580" y="488"/>
                          </a:lnTo>
                          <a:lnTo>
                            <a:pt x="581" y="489"/>
                          </a:lnTo>
                          <a:lnTo>
                            <a:pt x="581" y="490"/>
                          </a:lnTo>
                          <a:lnTo>
                            <a:pt x="582" y="488"/>
                          </a:lnTo>
                          <a:lnTo>
                            <a:pt x="582" y="490"/>
                          </a:lnTo>
                          <a:lnTo>
                            <a:pt x="582" y="488"/>
                          </a:lnTo>
                          <a:lnTo>
                            <a:pt x="583" y="490"/>
                          </a:lnTo>
                          <a:lnTo>
                            <a:pt x="583" y="485"/>
                          </a:lnTo>
                          <a:lnTo>
                            <a:pt x="584" y="485"/>
                          </a:lnTo>
                          <a:lnTo>
                            <a:pt x="584" y="482"/>
                          </a:lnTo>
                          <a:lnTo>
                            <a:pt x="585" y="479"/>
                          </a:lnTo>
                          <a:lnTo>
                            <a:pt x="585" y="482"/>
                          </a:lnTo>
                          <a:lnTo>
                            <a:pt x="585" y="485"/>
                          </a:lnTo>
                          <a:lnTo>
                            <a:pt x="586" y="488"/>
                          </a:lnTo>
                          <a:lnTo>
                            <a:pt x="586" y="481"/>
                          </a:lnTo>
                          <a:lnTo>
                            <a:pt x="587" y="477"/>
                          </a:lnTo>
                          <a:lnTo>
                            <a:pt x="587" y="479"/>
                          </a:lnTo>
                          <a:lnTo>
                            <a:pt x="587" y="480"/>
                          </a:lnTo>
                          <a:lnTo>
                            <a:pt x="588" y="482"/>
                          </a:lnTo>
                          <a:lnTo>
                            <a:pt x="588" y="481"/>
                          </a:lnTo>
                          <a:lnTo>
                            <a:pt x="589" y="481"/>
                          </a:lnTo>
                          <a:lnTo>
                            <a:pt x="589" y="478"/>
                          </a:lnTo>
                          <a:lnTo>
                            <a:pt x="590" y="482"/>
                          </a:lnTo>
                          <a:lnTo>
                            <a:pt x="590" y="476"/>
                          </a:lnTo>
                          <a:lnTo>
                            <a:pt x="590" y="474"/>
                          </a:lnTo>
                          <a:lnTo>
                            <a:pt x="591" y="479"/>
                          </a:lnTo>
                          <a:lnTo>
                            <a:pt x="591" y="478"/>
                          </a:lnTo>
                          <a:lnTo>
                            <a:pt x="592" y="477"/>
                          </a:lnTo>
                          <a:lnTo>
                            <a:pt x="592" y="476"/>
                          </a:lnTo>
                          <a:lnTo>
                            <a:pt x="592" y="479"/>
                          </a:lnTo>
                          <a:lnTo>
                            <a:pt x="593" y="481"/>
                          </a:lnTo>
                          <a:lnTo>
                            <a:pt x="593" y="485"/>
                          </a:lnTo>
                          <a:lnTo>
                            <a:pt x="594" y="482"/>
                          </a:lnTo>
                          <a:lnTo>
                            <a:pt x="594" y="481"/>
                          </a:lnTo>
                          <a:lnTo>
                            <a:pt x="595" y="482"/>
                          </a:lnTo>
                          <a:lnTo>
                            <a:pt x="595" y="486"/>
                          </a:lnTo>
                          <a:lnTo>
                            <a:pt x="595" y="486"/>
                          </a:lnTo>
                          <a:lnTo>
                            <a:pt x="596" y="482"/>
                          </a:lnTo>
                          <a:lnTo>
                            <a:pt x="596" y="479"/>
                          </a:lnTo>
                          <a:lnTo>
                            <a:pt x="597" y="482"/>
                          </a:lnTo>
                          <a:lnTo>
                            <a:pt x="597" y="482"/>
                          </a:lnTo>
                          <a:lnTo>
                            <a:pt x="597" y="484"/>
                          </a:lnTo>
                          <a:lnTo>
                            <a:pt x="598" y="481"/>
                          </a:lnTo>
                          <a:lnTo>
                            <a:pt x="598" y="478"/>
                          </a:lnTo>
                          <a:lnTo>
                            <a:pt x="599" y="474"/>
                          </a:lnTo>
                          <a:lnTo>
                            <a:pt x="599" y="472"/>
                          </a:lnTo>
                          <a:lnTo>
                            <a:pt x="600" y="474"/>
                          </a:lnTo>
                          <a:lnTo>
                            <a:pt x="600" y="477"/>
                          </a:lnTo>
                          <a:lnTo>
                            <a:pt x="600" y="474"/>
                          </a:lnTo>
                          <a:lnTo>
                            <a:pt x="601" y="470"/>
                          </a:lnTo>
                          <a:lnTo>
                            <a:pt x="601" y="472"/>
                          </a:lnTo>
                          <a:lnTo>
                            <a:pt x="602" y="469"/>
                          </a:lnTo>
                          <a:lnTo>
                            <a:pt x="602" y="470"/>
                          </a:lnTo>
                          <a:lnTo>
                            <a:pt x="602" y="467"/>
                          </a:lnTo>
                          <a:lnTo>
                            <a:pt x="603" y="467"/>
                          </a:lnTo>
                          <a:lnTo>
                            <a:pt x="603" y="468"/>
                          </a:lnTo>
                          <a:lnTo>
                            <a:pt x="604" y="467"/>
                          </a:lnTo>
                          <a:lnTo>
                            <a:pt x="604" y="468"/>
                          </a:lnTo>
                          <a:lnTo>
                            <a:pt x="605" y="466"/>
                          </a:lnTo>
                          <a:lnTo>
                            <a:pt x="605" y="470"/>
                          </a:lnTo>
                          <a:lnTo>
                            <a:pt x="605" y="467"/>
                          </a:lnTo>
                          <a:lnTo>
                            <a:pt x="606" y="469"/>
                          </a:lnTo>
                          <a:lnTo>
                            <a:pt x="606" y="472"/>
                          </a:lnTo>
                          <a:lnTo>
                            <a:pt x="607" y="471"/>
                          </a:lnTo>
                          <a:lnTo>
                            <a:pt x="607" y="472"/>
                          </a:lnTo>
                          <a:lnTo>
                            <a:pt x="607" y="474"/>
                          </a:lnTo>
                          <a:lnTo>
                            <a:pt x="608" y="474"/>
                          </a:lnTo>
                          <a:lnTo>
                            <a:pt x="608" y="475"/>
                          </a:lnTo>
                          <a:lnTo>
                            <a:pt x="609" y="475"/>
                          </a:lnTo>
                          <a:lnTo>
                            <a:pt x="609" y="478"/>
                          </a:lnTo>
                          <a:lnTo>
                            <a:pt x="610" y="479"/>
                          </a:lnTo>
                          <a:lnTo>
                            <a:pt x="610" y="482"/>
                          </a:lnTo>
                          <a:lnTo>
                            <a:pt x="610" y="479"/>
                          </a:lnTo>
                          <a:lnTo>
                            <a:pt x="611" y="481"/>
                          </a:lnTo>
                          <a:lnTo>
                            <a:pt x="611" y="482"/>
                          </a:lnTo>
                          <a:lnTo>
                            <a:pt x="612" y="483"/>
                          </a:lnTo>
                          <a:lnTo>
                            <a:pt x="612" y="479"/>
                          </a:lnTo>
                          <a:lnTo>
                            <a:pt x="612" y="478"/>
                          </a:lnTo>
                          <a:lnTo>
                            <a:pt x="613" y="480"/>
                          </a:lnTo>
                          <a:lnTo>
                            <a:pt x="613" y="477"/>
                          </a:lnTo>
                          <a:lnTo>
                            <a:pt x="614" y="479"/>
                          </a:lnTo>
                          <a:lnTo>
                            <a:pt x="614" y="478"/>
                          </a:lnTo>
                          <a:lnTo>
                            <a:pt x="615" y="479"/>
                          </a:lnTo>
                          <a:lnTo>
                            <a:pt x="615" y="481"/>
                          </a:lnTo>
                          <a:lnTo>
                            <a:pt x="615" y="480"/>
                          </a:lnTo>
                          <a:lnTo>
                            <a:pt x="616" y="479"/>
                          </a:lnTo>
                          <a:lnTo>
                            <a:pt x="616" y="484"/>
                          </a:lnTo>
                          <a:lnTo>
                            <a:pt x="617" y="478"/>
                          </a:lnTo>
                          <a:lnTo>
                            <a:pt x="617" y="478"/>
                          </a:lnTo>
                          <a:lnTo>
                            <a:pt x="617" y="480"/>
                          </a:lnTo>
                          <a:lnTo>
                            <a:pt x="618" y="482"/>
                          </a:lnTo>
                          <a:lnTo>
                            <a:pt x="618" y="483"/>
                          </a:lnTo>
                          <a:lnTo>
                            <a:pt x="619" y="479"/>
                          </a:lnTo>
                          <a:lnTo>
                            <a:pt x="619" y="480"/>
                          </a:lnTo>
                          <a:lnTo>
                            <a:pt x="620" y="481"/>
                          </a:lnTo>
                          <a:lnTo>
                            <a:pt x="620" y="482"/>
                          </a:lnTo>
                          <a:lnTo>
                            <a:pt x="620" y="482"/>
                          </a:lnTo>
                          <a:lnTo>
                            <a:pt x="621" y="480"/>
                          </a:lnTo>
                          <a:lnTo>
                            <a:pt x="621" y="483"/>
                          </a:lnTo>
                          <a:lnTo>
                            <a:pt x="622" y="484"/>
                          </a:lnTo>
                          <a:lnTo>
                            <a:pt x="622" y="487"/>
                          </a:lnTo>
                          <a:lnTo>
                            <a:pt x="622" y="483"/>
                          </a:lnTo>
                          <a:lnTo>
                            <a:pt x="623" y="485"/>
                          </a:lnTo>
                          <a:lnTo>
                            <a:pt x="623" y="486"/>
                          </a:lnTo>
                          <a:lnTo>
                            <a:pt x="624" y="487"/>
                          </a:lnTo>
                          <a:lnTo>
                            <a:pt x="624" y="485"/>
                          </a:lnTo>
                          <a:lnTo>
                            <a:pt x="625" y="489"/>
                          </a:lnTo>
                          <a:lnTo>
                            <a:pt x="625" y="493"/>
                          </a:lnTo>
                          <a:lnTo>
                            <a:pt x="625" y="493"/>
                          </a:lnTo>
                          <a:lnTo>
                            <a:pt x="626" y="490"/>
                          </a:lnTo>
                          <a:lnTo>
                            <a:pt x="626" y="490"/>
                          </a:lnTo>
                          <a:lnTo>
                            <a:pt x="627" y="486"/>
                          </a:lnTo>
                          <a:lnTo>
                            <a:pt x="627" y="480"/>
                          </a:lnTo>
                          <a:lnTo>
                            <a:pt x="627" y="487"/>
                          </a:lnTo>
                          <a:lnTo>
                            <a:pt x="628" y="487"/>
                          </a:lnTo>
                          <a:lnTo>
                            <a:pt x="628" y="488"/>
                          </a:lnTo>
                          <a:lnTo>
                            <a:pt x="629" y="485"/>
                          </a:lnTo>
                          <a:lnTo>
                            <a:pt x="629" y="485"/>
                          </a:lnTo>
                          <a:lnTo>
                            <a:pt x="630" y="485"/>
                          </a:lnTo>
                          <a:lnTo>
                            <a:pt x="630" y="485"/>
                          </a:lnTo>
                          <a:lnTo>
                            <a:pt x="630" y="484"/>
                          </a:lnTo>
                          <a:lnTo>
                            <a:pt x="631" y="482"/>
                          </a:lnTo>
                          <a:lnTo>
                            <a:pt x="631" y="480"/>
                          </a:lnTo>
                          <a:lnTo>
                            <a:pt x="632" y="488"/>
                          </a:lnTo>
                          <a:lnTo>
                            <a:pt x="632" y="487"/>
                          </a:lnTo>
                          <a:lnTo>
                            <a:pt x="632" y="487"/>
                          </a:lnTo>
                          <a:lnTo>
                            <a:pt x="633" y="486"/>
                          </a:lnTo>
                          <a:lnTo>
                            <a:pt x="633" y="486"/>
                          </a:lnTo>
                          <a:lnTo>
                            <a:pt x="634" y="485"/>
                          </a:lnTo>
                          <a:lnTo>
                            <a:pt x="634" y="488"/>
                          </a:lnTo>
                          <a:lnTo>
                            <a:pt x="635" y="486"/>
                          </a:lnTo>
                          <a:lnTo>
                            <a:pt x="635" y="485"/>
                          </a:lnTo>
                          <a:lnTo>
                            <a:pt x="635" y="483"/>
                          </a:lnTo>
                          <a:lnTo>
                            <a:pt x="636" y="485"/>
                          </a:lnTo>
                          <a:lnTo>
                            <a:pt x="636" y="485"/>
                          </a:lnTo>
                          <a:lnTo>
                            <a:pt x="637" y="486"/>
                          </a:lnTo>
                          <a:lnTo>
                            <a:pt x="637" y="487"/>
                          </a:lnTo>
                          <a:lnTo>
                            <a:pt x="637" y="486"/>
                          </a:lnTo>
                          <a:lnTo>
                            <a:pt x="638" y="488"/>
                          </a:lnTo>
                          <a:lnTo>
                            <a:pt x="638" y="490"/>
                          </a:lnTo>
                          <a:lnTo>
                            <a:pt x="639" y="489"/>
                          </a:lnTo>
                          <a:lnTo>
                            <a:pt x="639" y="487"/>
                          </a:lnTo>
                          <a:lnTo>
                            <a:pt x="640" y="487"/>
                          </a:lnTo>
                          <a:lnTo>
                            <a:pt x="640" y="489"/>
                          </a:lnTo>
                          <a:lnTo>
                            <a:pt x="640" y="486"/>
                          </a:lnTo>
                          <a:lnTo>
                            <a:pt x="641" y="484"/>
                          </a:lnTo>
                          <a:lnTo>
                            <a:pt x="641" y="489"/>
                          </a:lnTo>
                          <a:lnTo>
                            <a:pt x="642" y="486"/>
                          </a:lnTo>
                          <a:lnTo>
                            <a:pt x="642" y="485"/>
                          </a:lnTo>
                          <a:lnTo>
                            <a:pt x="642" y="482"/>
                          </a:lnTo>
                          <a:lnTo>
                            <a:pt x="643" y="481"/>
                          </a:lnTo>
                          <a:lnTo>
                            <a:pt x="643" y="480"/>
                          </a:lnTo>
                          <a:lnTo>
                            <a:pt x="644" y="478"/>
                          </a:lnTo>
                          <a:lnTo>
                            <a:pt x="644" y="478"/>
                          </a:lnTo>
                          <a:lnTo>
                            <a:pt x="645" y="478"/>
                          </a:lnTo>
                          <a:lnTo>
                            <a:pt x="645" y="481"/>
                          </a:lnTo>
                          <a:lnTo>
                            <a:pt x="645" y="478"/>
                          </a:lnTo>
                          <a:lnTo>
                            <a:pt x="646" y="478"/>
                          </a:lnTo>
                          <a:lnTo>
                            <a:pt x="646" y="479"/>
                          </a:lnTo>
                          <a:lnTo>
                            <a:pt x="647" y="479"/>
                          </a:lnTo>
                          <a:lnTo>
                            <a:pt x="647" y="482"/>
                          </a:lnTo>
                          <a:lnTo>
                            <a:pt x="647" y="482"/>
                          </a:lnTo>
                          <a:lnTo>
                            <a:pt x="648" y="480"/>
                          </a:lnTo>
                          <a:lnTo>
                            <a:pt x="648" y="480"/>
                          </a:lnTo>
                          <a:lnTo>
                            <a:pt x="649" y="479"/>
                          </a:lnTo>
                          <a:lnTo>
                            <a:pt x="649" y="476"/>
                          </a:lnTo>
                          <a:lnTo>
                            <a:pt x="650" y="476"/>
                          </a:lnTo>
                          <a:lnTo>
                            <a:pt x="650" y="479"/>
                          </a:lnTo>
                          <a:lnTo>
                            <a:pt x="650" y="479"/>
                          </a:lnTo>
                          <a:lnTo>
                            <a:pt x="651" y="481"/>
                          </a:lnTo>
                          <a:lnTo>
                            <a:pt x="651" y="482"/>
                          </a:lnTo>
                          <a:lnTo>
                            <a:pt x="652" y="481"/>
                          </a:lnTo>
                          <a:lnTo>
                            <a:pt x="652" y="481"/>
                          </a:lnTo>
                          <a:lnTo>
                            <a:pt x="652" y="482"/>
                          </a:lnTo>
                          <a:lnTo>
                            <a:pt x="653" y="478"/>
                          </a:lnTo>
                          <a:lnTo>
                            <a:pt x="653" y="482"/>
                          </a:lnTo>
                          <a:lnTo>
                            <a:pt x="654" y="477"/>
                          </a:lnTo>
                          <a:lnTo>
                            <a:pt x="654" y="474"/>
                          </a:lnTo>
                          <a:lnTo>
                            <a:pt x="655" y="473"/>
                          </a:lnTo>
                          <a:lnTo>
                            <a:pt x="655" y="474"/>
                          </a:lnTo>
                          <a:lnTo>
                            <a:pt x="655" y="473"/>
                          </a:lnTo>
                          <a:lnTo>
                            <a:pt x="656" y="470"/>
                          </a:lnTo>
                          <a:lnTo>
                            <a:pt x="656" y="466"/>
                          </a:lnTo>
                          <a:lnTo>
                            <a:pt x="657" y="469"/>
                          </a:lnTo>
                          <a:lnTo>
                            <a:pt x="657" y="474"/>
                          </a:lnTo>
                          <a:lnTo>
                            <a:pt x="657" y="472"/>
                          </a:lnTo>
                          <a:lnTo>
                            <a:pt x="658" y="471"/>
                          </a:lnTo>
                          <a:lnTo>
                            <a:pt x="658" y="470"/>
                          </a:lnTo>
                          <a:lnTo>
                            <a:pt x="659" y="472"/>
                          </a:lnTo>
                          <a:lnTo>
                            <a:pt x="659" y="472"/>
                          </a:lnTo>
                          <a:lnTo>
                            <a:pt x="660" y="467"/>
                          </a:lnTo>
                          <a:lnTo>
                            <a:pt x="660" y="469"/>
                          </a:lnTo>
                          <a:lnTo>
                            <a:pt x="660" y="468"/>
                          </a:lnTo>
                          <a:lnTo>
                            <a:pt x="661" y="468"/>
                          </a:lnTo>
                          <a:lnTo>
                            <a:pt x="661" y="468"/>
                          </a:lnTo>
                          <a:lnTo>
                            <a:pt x="662" y="470"/>
                          </a:lnTo>
                          <a:lnTo>
                            <a:pt x="662" y="470"/>
                          </a:lnTo>
                          <a:lnTo>
                            <a:pt x="662" y="472"/>
                          </a:lnTo>
                          <a:lnTo>
                            <a:pt x="663" y="469"/>
                          </a:lnTo>
                          <a:lnTo>
                            <a:pt x="663" y="470"/>
                          </a:lnTo>
                          <a:lnTo>
                            <a:pt x="664" y="469"/>
                          </a:lnTo>
                          <a:lnTo>
                            <a:pt x="664" y="471"/>
                          </a:lnTo>
                          <a:lnTo>
                            <a:pt x="665" y="471"/>
                          </a:lnTo>
                          <a:lnTo>
                            <a:pt x="665" y="466"/>
                          </a:lnTo>
                          <a:lnTo>
                            <a:pt x="665" y="466"/>
                          </a:lnTo>
                          <a:lnTo>
                            <a:pt x="666" y="471"/>
                          </a:lnTo>
                          <a:lnTo>
                            <a:pt x="666" y="471"/>
                          </a:lnTo>
                          <a:lnTo>
                            <a:pt x="667" y="470"/>
                          </a:lnTo>
                          <a:lnTo>
                            <a:pt x="667" y="470"/>
                          </a:lnTo>
                          <a:lnTo>
                            <a:pt x="667" y="471"/>
                          </a:lnTo>
                          <a:lnTo>
                            <a:pt x="668" y="468"/>
                          </a:lnTo>
                          <a:lnTo>
                            <a:pt x="668" y="466"/>
                          </a:lnTo>
                          <a:lnTo>
                            <a:pt x="669" y="468"/>
                          </a:lnTo>
                          <a:lnTo>
                            <a:pt x="669" y="469"/>
                          </a:lnTo>
                          <a:lnTo>
                            <a:pt x="670" y="467"/>
                          </a:lnTo>
                          <a:lnTo>
                            <a:pt x="670" y="463"/>
                          </a:lnTo>
                          <a:lnTo>
                            <a:pt x="670" y="462"/>
                          </a:lnTo>
                          <a:lnTo>
                            <a:pt x="671" y="462"/>
                          </a:lnTo>
                          <a:lnTo>
                            <a:pt x="671" y="459"/>
                          </a:lnTo>
                          <a:lnTo>
                            <a:pt x="672" y="461"/>
                          </a:lnTo>
                          <a:lnTo>
                            <a:pt x="672" y="459"/>
                          </a:lnTo>
                          <a:lnTo>
                            <a:pt x="672" y="463"/>
                          </a:lnTo>
                          <a:lnTo>
                            <a:pt x="673" y="465"/>
                          </a:lnTo>
                          <a:lnTo>
                            <a:pt x="673" y="464"/>
                          </a:lnTo>
                          <a:lnTo>
                            <a:pt x="674" y="462"/>
                          </a:lnTo>
                          <a:lnTo>
                            <a:pt x="674" y="460"/>
                          </a:lnTo>
                          <a:lnTo>
                            <a:pt x="675" y="458"/>
                          </a:lnTo>
                          <a:lnTo>
                            <a:pt x="675" y="458"/>
                          </a:lnTo>
                          <a:lnTo>
                            <a:pt x="675" y="458"/>
                          </a:lnTo>
                          <a:lnTo>
                            <a:pt x="676" y="460"/>
                          </a:lnTo>
                          <a:lnTo>
                            <a:pt x="676" y="462"/>
                          </a:lnTo>
                          <a:lnTo>
                            <a:pt x="677" y="462"/>
                          </a:lnTo>
                          <a:lnTo>
                            <a:pt x="677" y="467"/>
                          </a:lnTo>
                          <a:lnTo>
                            <a:pt x="677" y="467"/>
                          </a:lnTo>
                          <a:lnTo>
                            <a:pt x="678" y="469"/>
                          </a:lnTo>
                          <a:lnTo>
                            <a:pt x="678" y="468"/>
                          </a:lnTo>
                          <a:lnTo>
                            <a:pt x="679" y="470"/>
                          </a:lnTo>
                          <a:lnTo>
                            <a:pt x="679" y="471"/>
                          </a:lnTo>
                          <a:lnTo>
                            <a:pt x="680" y="470"/>
                          </a:lnTo>
                          <a:lnTo>
                            <a:pt x="680" y="472"/>
                          </a:lnTo>
                          <a:lnTo>
                            <a:pt x="680" y="475"/>
                          </a:lnTo>
                          <a:lnTo>
                            <a:pt x="681" y="472"/>
                          </a:lnTo>
                          <a:lnTo>
                            <a:pt x="681" y="473"/>
                          </a:lnTo>
                          <a:lnTo>
                            <a:pt x="682" y="471"/>
                          </a:lnTo>
                          <a:lnTo>
                            <a:pt x="682" y="468"/>
                          </a:lnTo>
                          <a:lnTo>
                            <a:pt x="683" y="469"/>
                          </a:lnTo>
                          <a:lnTo>
                            <a:pt x="683" y="473"/>
                          </a:lnTo>
                          <a:lnTo>
                            <a:pt x="683" y="470"/>
                          </a:lnTo>
                          <a:lnTo>
                            <a:pt x="684" y="465"/>
                          </a:lnTo>
                          <a:lnTo>
                            <a:pt x="684" y="465"/>
                          </a:lnTo>
                          <a:lnTo>
                            <a:pt x="685" y="466"/>
                          </a:lnTo>
                          <a:lnTo>
                            <a:pt x="685" y="461"/>
                          </a:lnTo>
                          <a:lnTo>
                            <a:pt x="685" y="461"/>
                          </a:lnTo>
                          <a:lnTo>
                            <a:pt x="686" y="461"/>
                          </a:lnTo>
                          <a:lnTo>
                            <a:pt x="686" y="460"/>
                          </a:lnTo>
                          <a:lnTo>
                            <a:pt x="687" y="463"/>
                          </a:lnTo>
                          <a:lnTo>
                            <a:pt x="687" y="464"/>
                          </a:lnTo>
                          <a:lnTo>
                            <a:pt x="688" y="461"/>
                          </a:lnTo>
                          <a:lnTo>
                            <a:pt x="688" y="466"/>
                          </a:lnTo>
                          <a:lnTo>
                            <a:pt x="688" y="464"/>
                          </a:lnTo>
                          <a:lnTo>
                            <a:pt x="689" y="466"/>
                          </a:lnTo>
                          <a:lnTo>
                            <a:pt x="689" y="469"/>
                          </a:lnTo>
                          <a:lnTo>
                            <a:pt x="690" y="471"/>
                          </a:lnTo>
                          <a:lnTo>
                            <a:pt x="690" y="471"/>
                          </a:lnTo>
                          <a:lnTo>
                            <a:pt x="690" y="472"/>
                          </a:lnTo>
                          <a:lnTo>
                            <a:pt x="691" y="471"/>
                          </a:lnTo>
                          <a:lnTo>
                            <a:pt x="691" y="470"/>
                          </a:lnTo>
                          <a:lnTo>
                            <a:pt x="692" y="469"/>
                          </a:lnTo>
                          <a:lnTo>
                            <a:pt x="692" y="471"/>
                          </a:lnTo>
                          <a:lnTo>
                            <a:pt x="693" y="472"/>
                          </a:lnTo>
                          <a:lnTo>
                            <a:pt x="693" y="472"/>
                          </a:lnTo>
                          <a:lnTo>
                            <a:pt x="693" y="472"/>
                          </a:lnTo>
                          <a:lnTo>
                            <a:pt x="694" y="477"/>
                          </a:lnTo>
                          <a:lnTo>
                            <a:pt x="694" y="475"/>
                          </a:lnTo>
                          <a:lnTo>
                            <a:pt x="695" y="477"/>
                          </a:lnTo>
                          <a:lnTo>
                            <a:pt x="695" y="476"/>
                          </a:lnTo>
                          <a:lnTo>
                            <a:pt x="695" y="476"/>
                          </a:lnTo>
                          <a:lnTo>
                            <a:pt x="696" y="480"/>
                          </a:lnTo>
                          <a:lnTo>
                            <a:pt x="696" y="476"/>
                          </a:lnTo>
                          <a:lnTo>
                            <a:pt x="697" y="477"/>
                          </a:lnTo>
                          <a:lnTo>
                            <a:pt x="697" y="478"/>
                          </a:lnTo>
                          <a:lnTo>
                            <a:pt x="698" y="479"/>
                          </a:lnTo>
                          <a:lnTo>
                            <a:pt x="698" y="480"/>
                          </a:lnTo>
                          <a:lnTo>
                            <a:pt x="698" y="476"/>
                          </a:lnTo>
                          <a:lnTo>
                            <a:pt x="699" y="475"/>
                          </a:lnTo>
                          <a:lnTo>
                            <a:pt x="699" y="475"/>
                          </a:lnTo>
                          <a:lnTo>
                            <a:pt x="700" y="478"/>
                          </a:lnTo>
                          <a:lnTo>
                            <a:pt x="700" y="478"/>
                          </a:lnTo>
                          <a:lnTo>
                            <a:pt x="700" y="478"/>
                          </a:lnTo>
                          <a:lnTo>
                            <a:pt x="701" y="476"/>
                          </a:lnTo>
                          <a:lnTo>
                            <a:pt x="701" y="480"/>
                          </a:lnTo>
                          <a:lnTo>
                            <a:pt x="702" y="481"/>
                          </a:lnTo>
                          <a:lnTo>
                            <a:pt x="702" y="481"/>
                          </a:lnTo>
                          <a:lnTo>
                            <a:pt x="703" y="484"/>
                          </a:lnTo>
                          <a:lnTo>
                            <a:pt x="703" y="482"/>
                          </a:lnTo>
                          <a:lnTo>
                            <a:pt x="703" y="483"/>
                          </a:lnTo>
                          <a:lnTo>
                            <a:pt x="704" y="483"/>
                          </a:lnTo>
                          <a:lnTo>
                            <a:pt x="704" y="482"/>
                          </a:lnTo>
                          <a:lnTo>
                            <a:pt x="705" y="484"/>
                          </a:lnTo>
                          <a:lnTo>
                            <a:pt x="705" y="482"/>
                          </a:lnTo>
                          <a:lnTo>
                            <a:pt x="705" y="483"/>
                          </a:lnTo>
                          <a:lnTo>
                            <a:pt x="706" y="484"/>
                          </a:lnTo>
                          <a:lnTo>
                            <a:pt x="706" y="486"/>
                          </a:lnTo>
                          <a:lnTo>
                            <a:pt x="707" y="490"/>
                          </a:lnTo>
                          <a:lnTo>
                            <a:pt x="707" y="486"/>
                          </a:lnTo>
                          <a:lnTo>
                            <a:pt x="708" y="483"/>
                          </a:lnTo>
                          <a:lnTo>
                            <a:pt x="708" y="482"/>
                          </a:lnTo>
                          <a:lnTo>
                            <a:pt x="708" y="482"/>
                          </a:lnTo>
                          <a:lnTo>
                            <a:pt x="709" y="481"/>
                          </a:lnTo>
                          <a:lnTo>
                            <a:pt x="709" y="484"/>
                          </a:lnTo>
                          <a:lnTo>
                            <a:pt x="710" y="482"/>
                          </a:lnTo>
                          <a:lnTo>
                            <a:pt x="710" y="482"/>
                          </a:lnTo>
                          <a:lnTo>
                            <a:pt x="710" y="479"/>
                          </a:lnTo>
                          <a:lnTo>
                            <a:pt x="711" y="479"/>
                          </a:lnTo>
                          <a:lnTo>
                            <a:pt x="711" y="482"/>
                          </a:lnTo>
                          <a:lnTo>
                            <a:pt x="712" y="477"/>
                          </a:lnTo>
                          <a:lnTo>
                            <a:pt x="712" y="477"/>
                          </a:lnTo>
                          <a:lnTo>
                            <a:pt x="713" y="475"/>
                          </a:lnTo>
                          <a:lnTo>
                            <a:pt x="713" y="480"/>
                          </a:lnTo>
                          <a:lnTo>
                            <a:pt x="713" y="474"/>
                          </a:lnTo>
                          <a:lnTo>
                            <a:pt x="714" y="476"/>
                          </a:lnTo>
                          <a:lnTo>
                            <a:pt x="714" y="478"/>
                          </a:lnTo>
                          <a:lnTo>
                            <a:pt x="715" y="473"/>
                          </a:lnTo>
                          <a:lnTo>
                            <a:pt x="715" y="475"/>
                          </a:lnTo>
                          <a:lnTo>
                            <a:pt x="715" y="479"/>
                          </a:lnTo>
                          <a:lnTo>
                            <a:pt x="716" y="480"/>
                          </a:lnTo>
                          <a:lnTo>
                            <a:pt x="716" y="483"/>
                          </a:lnTo>
                          <a:lnTo>
                            <a:pt x="717" y="486"/>
                          </a:lnTo>
                          <a:lnTo>
                            <a:pt x="717" y="483"/>
                          </a:lnTo>
                          <a:lnTo>
                            <a:pt x="718" y="481"/>
                          </a:lnTo>
                          <a:lnTo>
                            <a:pt x="718" y="483"/>
                          </a:lnTo>
                          <a:lnTo>
                            <a:pt x="718" y="481"/>
                          </a:lnTo>
                          <a:lnTo>
                            <a:pt x="719" y="480"/>
                          </a:lnTo>
                          <a:lnTo>
                            <a:pt x="719" y="481"/>
                          </a:lnTo>
                          <a:lnTo>
                            <a:pt x="720" y="486"/>
                          </a:lnTo>
                          <a:lnTo>
                            <a:pt x="720" y="488"/>
                          </a:lnTo>
                          <a:lnTo>
                            <a:pt x="720" y="488"/>
                          </a:lnTo>
                          <a:lnTo>
                            <a:pt x="721" y="490"/>
                          </a:lnTo>
                          <a:lnTo>
                            <a:pt x="721" y="489"/>
                          </a:lnTo>
                          <a:lnTo>
                            <a:pt x="722" y="490"/>
                          </a:lnTo>
                          <a:lnTo>
                            <a:pt x="722" y="487"/>
                          </a:lnTo>
                          <a:lnTo>
                            <a:pt x="723" y="494"/>
                          </a:lnTo>
                          <a:lnTo>
                            <a:pt x="723" y="493"/>
                          </a:lnTo>
                          <a:lnTo>
                            <a:pt x="723" y="492"/>
                          </a:lnTo>
                          <a:lnTo>
                            <a:pt x="724" y="489"/>
                          </a:lnTo>
                          <a:lnTo>
                            <a:pt x="724" y="487"/>
                          </a:lnTo>
                          <a:lnTo>
                            <a:pt x="725" y="485"/>
                          </a:lnTo>
                          <a:lnTo>
                            <a:pt x="725" y="485"/>
                          </a:lnTo>
                          <a:lnTo>
                            <a:pt x="725" y="487"/>
                          </a:lnTo>
                          <a:lnTo>
                            <a:pt x="726" y="490"/>
                          </a:lnTo>
                          <a:lnTo>
                            <a:pt x="726" y="489"/>
                          </a:lnTo>
                          <a:lnTo>
                            <a:pt x="727" y="488"/>
                          </a:lnTo>
                          <a:lnTo>
                            <a:pt x="727" y="488"/>
                          </a:lnTo>
                          <a:lnTo>
                            <a:pt x="728" y="491"/>
                          </a:lnTo>
                          <a:lnTo>
                            <a:pt x="728" y="490"/>
                          </a:lnTo>
                          <a:lnTo>
                            <a:pt x="728" y="493"/>
                          </a:lnTo>
                          <a:lnTo>
                            <a:pt x="729" y="489"/>
                          </a:lnTo>
                          <a:lnTo>
                            <a:pt x="729" y="489"/>
                          </a:lnTo>
                          <a:lnTo>
                            <a:pt x="730" y="489"/>
                          </a:lnTo>
                          <a:lnTo>
                            <a:pt x="730" y="490"/>
                          </a:lnTo>
                          <a:lnTo>
                            <a:pt x="730" y="491"/>
                          </a:lnTo>
                          <a:lnTo>
                            <a:pt x="731" y="494"/>
                          </a:lnTo>
                          <a:lnTo>
                            <a:pt x="731" y="494"/>
                          </a:lnTo>
                          <a:lnTo>
                            <a:pt x="732" y="492"/>
                          </a:lnTo>
                          <a:lnTo>
                            <a:pt x="732" y="492"/>
                          </a:lnTo>
                          <a:lnTo>
                            <a:pt x="733" y="492"/>
                          </a:lnTo>
                          <a:lnTo>
                            <a:pt x="733" y="491"/>
                          </a:lnTo>
                          <a:lnTo>
                            <a:pt x="733" y="495"/>
                          </a:lnTo>
                          <a:lnTo>
                            <a:pt x="734" y="491"/>
                          </a:lnTo>
                          <a:lnTo>
                            <a:pt x="734" y="495"/>
                          </a:lnTo>
                          <a:lnTo>
                            <a:pt x="735" y="496"/>
                          </a:lnTo>
                          <a:lnTo>
                            <a:pt x="735" y="496"/>
                          </a:lnTo>
                          <a:lnTo>
                            <a:pt x="735" y="494"/>
                          </a:lnTo>
                          <a:lnTo>
                            <a:pt x="736" y="494"/>
                          </a:lnTo>
                          <a:lnTo>
                            <a:pt x="736" y="493"/>
                          </a:lnTo>
                          <a:lnTo>
                            <a:pt x="737" y="498"/>
                          </a:lnTo>
                          <a:lnTo>
                            <a:pt x="737" y="494"/>
                          </a:lnTo>
                          <a:lnTo>
                            <a:pt x="738" y="496"/>
                          </a:lnTo>
                          <a:lnTo>
                            <a:pt x="738" y="497"/>
                          </a:lnTo>
                          <a:lnTo>
                            <a:pt x="738" y="493"/>
                          </a:lnTo>
                          <a:lnTo>
                            <a:pt x="739" y="494"/>
                          </a:lnTo>
                          <a:lnTo>
                            <a:pt x="739" y="492"/>
                          </a:lnTo>
                          <a:lnTo>
                            <a:pt x="740" y="496"/>
                          </a:lnTo>
                          <a:lnTo>
                            <a:pt x="740" y="496"/>
                          </a:lnTo>
                          <a:lnTo>
                            <a:pt x="740" y="495"/>
                          </a:lnTo>
                          <a:lnTo>
                            <a:pt x="741" y="495"/>
                          </a:lnTo>
                          <a:lnTo>
                            <a:pt x="741" y="493"/>
                          </a:lnTo>
                          <a:lnTo>
                            <a:pt x="742" y="495"/>
                          </a:lnTo>
                          <a:lnTo>
                            <a:pt x="742" y="498"/>
                          </a:lnTo>
                          <a:lnTo>
                            <a:pt x="743" y="495"/>
                          </a:lnTo>
                          <a:lnTo>
                            <a:pt x="743" y="496"/>
                          </a:lnTo>
                          <a:lnTo>
                            <a:pt x="743" y="497"/>
                          </a:lnTo>
                          <a:lnTo>
                            <a:pt x="744" y="499"/>
                          </a:lnTo>
                          <a:lnTo>
                            <a:pt x="744" y="495"/>
                          </a:lnTo>
                          <a:lnTo>
                            <a:pt x="745" y="495"/>
                          </a:lnTo>
                          <a:lnTo>
                            <a:pt x="745" y="499"/>
                          </a:lnTo>
                          <a:lnTo>
                            <a:pt x="745" y="502"/>
                          </a:lnTo>
                          <a:lnTo>
                            <a:pt x="746" y="500"/>
                          </a:lnTo>
                          <a:lnTo>
                            <a:pt x="746" y="502"/>
                          </a:lnTo>
                          <a:lnTo>
                            <a:pt x="747" y="503"/>
                          </a:lnTo>
                          <a:lnTo>
                            <a:pt x="747" y="501"/>
                          </a:lnTo>
                          <a:lnTo>
                            <a:pt x="748" y="503"/>
                          </a:lnTo>
                          <a:lnTo>
                            <a:pt x="748" y="505"/>
                          </a:lnTo>
                          <a:lnTo>
                            <a:pt x="748" y="502"/>
                          </a:lnTo>
                          <a:lnTo>
                            <a:pt x="749" y="502"/>
                          </a:lnTo>
                          <a:lnTo>
                            <a:pt x="749" y="501"/>
                          </a:lnTo>
                          <a:lnTo>
                            <a:pt x="750" y="502"/>
                          </a:lnTo>
                          <a:lnTo>
                            <a:pt x="750" y="500"/>
                          </a:lnTo>
                          <a:lnTo>
                            <a:pt x="750" y="502"/>
                          </a:lnTo>
                          <a:lnTo>
                            <a:pt x="751" y="500"/>
                          </a:lnTo>
                          <a:lnTo>
                            <a:pt x="751" y="502"/>
                          </a:lnTo>
                          <a:lnTo>
                            <a:pt x="752" y="502"/>
                          </a:lnTo>
                          <a:lnTo>
                            <a:pt x="752" y="501"/>
                          </a:lnTo>
                          <a:lnTo>
                            <a:pt x="753" y="499"/>
                          </a:lnTo>
                          <a:lnTo>
                            <a:pt x="753" y="499"/>
                          </a:lnTo>
                          <a:lnTo>
                            <a:pt x="753" y="501"/>
                          </a:lnTo>
                          <a:lnTo>
                            <a:pt x="754" y="502"/>
                          </a:lnTo>
                          <a:lnTo>
                            <a:pt x="754" y="499"/>
                          </a:lnTo>
                          <a:lnTo>
                            <a:pt x="755" y="498"/>
                          </a:lnTo>
                          <a:lnTo>
                            <a:pt x="755" y="496"/>
                          </a:lnTo>
                          <a:lnTo>
                            <a:pt x="755" y="493"/>
                          </a:lnTo>
                          <a:lnTo>
                            <a:pt x="756" y="497"/>
                          </a:lnTo>
                          <a:lnTo>
                            <a:pt x="756" y="498"/>
                          </a:lnTo>
                          <a:lnTo>
                            <a:pt x="757" y="500"/>
                          </a:lnTo>
                          <a:lnTo>
                            <a:pt x="757" y="500"/>
                          </a:lnTo>
                          <a:lnTo>
                            <a:pt x="758" y="499"/>
                          </a:lnTo>
                          <a:lnTo>
                            <a:pt x="758" y="503"/>
                          </a:lnTo>
                          <a:lnTo>
                            <a:pt x="758" y="503"/>
                          </a:lnTo>
                          <a:lnTo>
                            <a:pt x="759" y="502"/>
                          </a:lnTo>
                          <a:lnTo>
                            <a:pt x="759" y="506"/>
                          </a:lnTo>
                          <a:lnTo>
                            <a:pt x="760" y="505"/>
                          </a:lnTo>
                          <a:lnTo>
                            <a:pt x="760" y="507"/>
                          </a:lnTo>
                          <a:lnTo>
                            <a:pt x="760" y="508"/>
                          </a:lnTo>
                          <a:lnTo>
                            <a:pt x="761" y="507"/>
                          </a:lnTo>
                          <a:lnTo>
                            <a:pt x="761" y="509"/>
                          </a:lnTo>
                          <a:lnTo>
                            <a:pt x="762" y="509"/>
                          </a:lnTo>
                          <a:lnTo>
                            <a:pt x="762" y="507"/>
                          </a:lnTo>
                          <a:lnTo>
                            <a:pt x="763" y="513"/>
                          </a:lnTo>
                          <a:lnTo>
                            <a:pt x="763" y="509"/>
                          </a:lnTo>
                          <a:lnTo>
                            <a:pt x="763" y="509"/>
                          </a:lnTo>
                          <a:lnTo>
                            <a:pt x="764" y="509"/>
                          </a:lnTo>
                          <a:lnTo>
                            <a:pt x="764" y="510"/>
                          </a:lnTo>
                          <a:lnTo>
                            <a:pt x="765" y="510"/>
                          </a:lnTo>
                          <a:lnTo>
                            <a:pt x="765" y="509"/>
                          </a:lnTo>
                          <a:lnTo>
                            <a:pt x="765" y="510"/>
                          </a:lnTo>
                          <a:lnTo>
                            <a:pt x="766" y="509"/>
                          </a:lnTo>
                          <a:lnTo>
                            <a:pt x="766" y="509"/>
                          </a:lnTo>
                          <a:lnTo>
                            <a:pt x="767" y="513"/>
                          </a:lnTo>
                          <a:lnTo>
                            <a:pt x="767" y="509"/>
                          </a:lnTo>
                          <a:lnTo>
                            <a:pt x="768" y="509"/>
                          </a:lnTo>
                          <a:lnTo>
                            <a:pt x="768" y="507"/>
                          </a:lnTo>
                          <a:lnTo>
                            <a:pt x="768" y="503"/>
                          </a:lnTo>
                          <a:lnTo>
                            <a:pt x="769" y="501"/>
                          </a:lnTo>
                          <a:lnTo>
                            <a:pt x="769" y="500"/>
                          </a:lnTo>
                          <a:lnTo>
                            <a:pt x="770" y="501"/>
                          </a:lnTo>
                          <a:lnTo>
                            <a:pt x="770" y="501"/>
                          </a:lnTo>
                          <a:lnTo>
                            <a:pt x="770" y="499"/>
                          </a:lnTo>
                          <a:lnTo>
                            <a:pt x="771" y="498"/>
                          </a:lnTo>
                          <a:lnTo>
                            <a:pt x="771" y="501"/>
                          </a:lnTo>
                          <a:lnTo>
                            <a:pt x="772" y="505"/>
                          </a:lnTo>
                          <a:lnTo>
                            <a:pt x="772" y="508"/>
                          </a:lnTo>
                          <a:lnTo>
                            <a:pt x="773" y="508"/>
                          </a:lnTo>
                          <a:lnTo>
                            <a:pt x="773" y="503"/>
                          </a:lnTo>
                          <a:lnTo>
                            <a:pt x="773" y="505"/>
                          </a:lnTo>
                          <a:lnTo>
                            <a:pt x="774" y="505"/>
                          </a:lnTo>
                          <a:lnTo>
                            <a:pt x="774" y="505"/>
                          </a:lnTo>
                          <a:lnTo>
                            <a:pt x="775" y="503"/>
                          </a:lnTo>
                          <a:lnTo>
                            <a:pt x="775" y="504"/>
                          </a:lnTo>
                          <a:lnTo>
                            <a:pt x="775" y="506"/>
                          </a:lnTo>
                          <a:lnTo>
                            <a:pt x="776" y="507"/>
                          </a:lnTo>
                          <a:lnTo>
                            <a:pt x="776" y="508"/>
                          </a:lnTo>
                          <a:lnTo>
                            <a:pt x="777" y="506"/>
                          </a:lnTo>
                          <a:lnTo>
                            <a:pt x="777" y="505"/>
                          </a:lnTo>
                          <a:lnTo>
                            <a:pt x="778" y="504"/>
                          </a:lnTo>
                          <a:lnTo>
                            <a:pt x="778" y="498"/>
                          </a:lnTo>
                          <a:lnTo>
                            <a:pt x="778" y="496"/>
                          </a:lnTo>
                          <a:lnTo>
                            <a:pt x="779" y="502"/>
                          </a:lnTo>
                          <a:lnTo>
                            <a:pt x="779" y="502"/>
                          </a:lnTo>
                          <a:lnTo>
                            <a:pt x="780" y="505"/>
                          </a:lnTo>
                          <a:lnTo>
                            <a:pt x="780" y="500"/>
                          </a:lnTo>
                          <a:lnTo>
                            <a:pt x="780" y="496"/>
                          </a:lnTo>
                          <a:lnTo>
                            <a:pt x="781" y="499"/>
                          </a:lnTo>
                          <a:lnTo>
                            <a:pt x="781" y="499"/>
                          </a:lnTo>
                          <a:lnTo>
                            <a:pt x="782" y="497"/>
                          </a:lnTo>
                          <a:lnTo>
                            <a:pt x="782" y="499"/>
                          </a:lnTo>
                          <a:lnTo>
                            <a:pt x="783" y="496"/>
                          </a:lnTo>
                          <a:lnTo>
                            <a:pt x="783" y="495"/>
                          </a:lnTo>
                          <a:lnTo>
                            <a:pt x="783" y="499"/>
                          </a:lnTo>
                          <a:lnTo>
                            <a:pt x="784" y="498"/>
                          </a:lnTo>
                          <a:lnTo>
                            <a:pt x="784" y="495"/>
                          </a:lnTo>
                          <a:lnTo>
                            <a:pt x="785" y="494"/>
                          </a:lnTo>
                          <a:lnTo>
                            <a:pt x="785" y="494"/>
                          </a:lnTo>
                          <a:lnTo>
                            <a:pt x="785" y="494"/>
                          </a:lnTo>
                          <a:lnTo>
                            <a:pt x="786" y="496"/>
                          </a:lnTo>
                          <a:lnTo>
                            <a:pt x="786" y="497"/>
                          </a:lnTo>
                          <a:lnTo>
                            <a:pt x="787" y="496"/>
                          </a:lnTo>
                          <a:lnTo>
                            <a:pt x="787" y="496"/>
                          </a:lnTo>
                          <a:lnTo>
                            <a:pt x="788" y="494"/>
                          </a:lnTo>
                          <a:lnTo>
                            <a:pt x="788" y="493"/>
                          </a:lnTo>
                          <a:lnTo>
                            <a:pt x="788" y="497"/>
                          </a:lnTo>
                          <a:lnTo>
                            <a:pt x="789" y="497"/>
                          </a:lnTo>
                          <a:lnTo>
                            <a:pt x="789" y="498"/>
                          </a:lnTo>
                          <a:lnTo>
                            <a:pt x="790" y="496"/>
                          </a:lnTo>
                          <a:lnTo>
                            <a:pt x="790" y="497"/>
                          </a:lnTo>
                          <a:lnTo>
                            <a:pt x="790" y="496"/>
                          </a:lnTo>
                          <a:lnTo>
                            <a:pt x="791" y="496"/>
                          </a:lnTo>
                          <a:lnTo>
                            <a:pt x="791" y="497"/>
                          </a:lnTo>
                          <a:lnTo>
                            <a:pt x="792" y="493"/>
                          </a:lnTo>
                          <a:lnTo>
                            <a:pt x="792" y="492"/>
                          </a:lnTo>
                          <a:lnTo>
                            <a:pt x="793" y="492"/>
                          </a:lnTo>
                          <a:lnTo>
                            <a:pt x="793" y="495"/>
                          </a:lnTo>
                          <a:lnTo>
                            <a:pt x="793" y="491"/>
                          </a:lnTo>
                          <a:lnTo>
                            <a:pt x="794" y="489"/>
                          </a:lnTo>
                          <a:lnTo>
                            <a:pt x="794" y="490"/>
                          </a:lnTo>
                          <a:lnTo>
                            <a:pt x="795" y="488"/>
                          </a:lnTo>
                          <a:lnTo>
                            <a:pt x="795" y="483"/>
                          </a:lnTo>
                          <a:lnTo>
                            <a:pt x="795" y="487"/>
                          </a:lnTo>
                          <a:lnTo>
                            <a:pt x="796" y="487"/>
                          </a:lnTo>
                          <a:lnTo>
                            <a:pt x="796" y="486"/>
                          </a:lnTo>
                          <a:lnTo>
                            <a:pt x="797" y="489"/>
                          </a:lnTo>
                          <a:lnTo>
                            <a:pt x="797" y="486"/>
                          </a:lnTo>
                          <a:lnTo>
                            <a:pt x="798" y="490"/>
                          </a:lnTo>
                          <a:lnTo>
                            <a:pt x="798" y="489"/>
                          </a:lnTo>
                          <a:lnTo>
                            <a:pt x="798" y="489"/>
                          </a:lnTo>
                          <a:lnTo>
                            <a:pt x="799" y="493"/>
                          </a:lnTo>
                          <a:lnTo>
                            <a:pt x="799" y="495"/>
                          </a:lnTo>
                          <a:lnTo>
                            <a:pt x="800" y="496"/>
                          </a:lnTo>
                          <a:lnTo>
                            <a:pt x="800" y="496"/>
                          </a:lnTo>
                          <a:lnTo>
                            <a:pt x="800" y="499"/>
                          </a:lnTo>
                          <a:lnTo>
                            <a:pt x="801" y="496"/>
                          </a:lnTo>
                          <a:lnTo>
                            <a:pt x="801" y="497"/>
                          </a:lnTo>
                          <a:lnTo>
                            <a:pt x="802" y="497"/>
                          </a:lnTo>
                          <a:lnTo>
                            <a:pt x="802" y="498"/>
                          </a:lnTo>
                          <a:lnTo>
                            <a:pt x="803" y="494"/>
                          </a:lnTo>
                          <a:lnTo>
                            <a:pt x="803" y="494"/>
                          </a:lnTo>
                          <a:lnTo>
                            <a:pt x="803" y="497"/>
                          </a:lnTo>
                          <a:lnTo>
                            <a:pt x="804" y="495"/>
                          </a:lnTo>
                          <a:lnTo>
                            <a:pt x="804" y="493"/>
                          </a:lnTo>
                          <a:lnTo>
                            <a:pt x="805" y="491"/>
                          </a:lnTo>
                          <a:lnTo>
                            <a:pt x="805" y="491"/>
                          </a:lnTo>
                          <a:lnTo>
                            <a:pt x="805" y="490"/>
                          </a:lnTo>
                          <a:lnTo>
                            <a:pt x="806" y="489"/>
                          </a:lnTo>
                          <a:lnTo>
                            <a:pt x="806" y="490"/>
                          </a:lnTo>
                          <a:lnTo>
                            <a:pt x="807" y="486"/>
                          </a:lnTo>
                          <a:lnTo>
                            <a:pt x="807" y="485"/>
                          </a:lnTo>
                          <a:lnTo>
                            <a:pt x="808" y="485"/>
                          </a:lnTo>
                          <a:lnTo>
                            <a:pt x="808" y="483"/>
                          </a:lnTo>
                          <a:lnTo>
                            <a:pt x="808" y="482"/>
                          </a:lnTo>
                          <a:lnTo>
                            <a:pt x="809" y="484"/>
                          </a:lnTo>
                          <a:lnTo>
                            <a:pt x="809" y="480"/>
                          </a:lnTo>
                          <a:lnTo>
                            <a:pt x="810" y="481"/>
                          </a:lnTo>
                          <a:lnTo>
                            <a:pt x="810" y="478"/>
                          </a:lnTo>
                          <a:lnTo>
                            <a:pt x="810" y="481"/>
                          </a:lnTo>
                          <a:lnTo>
                            <a:pt x="811" y="481"/>
                          </a:lnTo>
                          <a:lnTo>
                            <a:pt x="811" y="484"/>
                          </a:lnTo>
                          <a:lnTo>
                            <a:pt x="812" y="480"/>
                          </a:lnTo>
                          <a:lnTo>
                            <a:pt x="812" y="480"/>
                          </a:lnTo>
                          <a:lnTo>
                            <a:pt x="813" y="478"/>
                          </a:lnTo>
                          <a:lnTo>
                            <a:pt x="813" y="482"/>
                          </a:lnTo>
                          <a:lnTo>
                            <a:pt x="813" y="484"/>
                          </a:lnTo>
                          <a:lnTo>
                            <a:pt x="814" y="482"/>
                          </a:lnTo>
                          <a:lnTo>
                            <a:pt x="814" y="482"/>
                          </a:lnTo>
                          <a:lnTo>
                            <a:pt x="815" y="485"/>
                          </a:lnTo>
                          <a:lnTo>
                            <a:pt x="815" y="487"/>
                          </a:lnTo>
                          <a:lnTo>
                            <a:pt x="815" y="489"/>
                          </a:lnTo>
                          <a:lnTo>
                            <a:pt x="816" y="486"/>
                          </a:lnTo>
                          <a:lnTo>
                            <a:pt x="816" y="484"/>
                          </a:lnTo>
                          <a:lnTo>
                            <a:pt x="817" y="484"/>
                          </a:lnTo>
                          <a:lnTo>
                            <a:pt x="817" y="485"/>
                          </a:lnTo>
                          <a:lnTo>
                            <a:pt x="818" y="485"/>
                          </a:lnTo>
                          <a:lnTo>
                            <a:pt x="818" y="489"/>
                          </a:lnTo>
                          <a:lnTo>
                            <a:pt x="818" y="484"/>
                          </a:lnTo>
                          <a:lnTo>
                            <a:pt x="819" y="483"/>
                          </a:lnTo>
                          <a:lnTo>
                            <a:pt x="819" y="482"/>
                          </a:lnTo>
                          <a:lnTo>
                            <a:pt x="820" y="484"/>
                          </a:lnTo>
                          <a:lnTo>
                            <a:pt x="820" y="486"/>
                          </a:lnTo>
                          <a:lnTo>
                            <a:pt x="820" y="483"/>
                          </a:lnTo>
                          <a:lnTo>
                            <a:pt x="821" y="484"/>
                          </a:lnTo>
                          <a:lnTo>
                            <a:pt x="821" y="481"/>
                          </a:lnTo>
                          <a:lnTo>
                            <a:pt x="822" y="478"/>
                          </a:lnTo>
                          <a:lnTo>
                            <a:pt x="822" y="479"/>
                          </a:lnTo>
                          <a:lnTo>
                            <a:pt x="823" y="477"/>
                          </a:lnTo>
                          <a:lnTo>
                            <a:pt x="823" y="475"/>
                          </a:lnTo>
                          <a:lnTo>
                            <a:pt x="823" y="472"/>
                          </a:lnTo>
                          <a:lnTo>
                            <a:pt x="824" y="473"/>
                          </a:lnTo>
                          <a:lnTo>
                            <a:pt x="824" y="467"/>
                          </a:lnTo>
                          <a:lnTo>
                            <a:pt x="825" y="469"/>
                          </a:lnTo>
                          <a:lnTo>
                            <a:pt x="825" y="470"/>
                          </a:lnTo>
                          <a:lnTo>
                            <a:pt x="825" y="470"/>
                          </a:lnTo>
                          <a:lnTo>
                            <a:pt x="826" y="477"/>
                          </a:lnTo>
                          <a:lnTo>
                            <a:pt x="826" y="475"/>
                          </a:lnTo>
                          <a:lnTo>
                            <a:pt x="827" y="474"/>
                          </a:lnTo>
                          <a:lnTo>
                            <a:pt x="827" y="474"/>
                          </a:lnTo>
                          <a:lnTo>
                            <a:pt x="828" y="474"/>
                          </a:lnTo>
                          <a:lnTo>
                            <a:pt x="828" y="472"/>
                          </a:lnTo>
                          <a:lnTo>
                            <a:pt x="828" y="474"/>
                          </a:lnTo>
                          <a:lnTo>
                            <a:pt x="829" y="478"/>
                          </a:lnTo>
                          <a:lnTo>
                            <a:pt x="829" y="477"/>
                          </a:lnTo>
                          <a:lnTo>
                            <a:pt x="830" y="477"/>
                          </a:lnTo>
                          <a:lnTo>
                            <a:pt x="830" y="478"/>
                          </a:lnTo>
                          <a:lnTo>
                            <a:pt x="830" y="474"/>
                          </a:lnTo>
                          <a:lnTo>
                            <a:pt x="831" y="478"/>
                          </a:lnTo>
                          <a:lnTo>
                            <a:pt x="831" y="478"/>
                          </a:lnTo>
                          <a:lnTo>
                            <a:pt x="832" y="476"/>
                          </a:lnTo>
                          <a:lnTo>
                            <a:pt x="832" y="470"/>
                          </a:lnTo>
                          <a:lnTo>
                            <a:pt x="833" y="472"/>
                          </a:lnTo>
                          <a:lnTo>
                            <a:pt x="833" y="471"/>
                          </a:lnTo>
                          <a:lnTo>
                            <a:pt x="833" y="470"/>
                          </a:lnTo>
                          <a:lnTo>
                            <a:pt x="834" y="474"/>
                          </a:lnTo>
                          <a:lnTo>
                            <a:pt x="834" y="470"/>
                          </a:lnTo>
                          <a:lnTo>
                            <a:pt x="835" y="465"/>
                          </a:lnTo>
                          <a:lnTo>
                            <a:pt x="835" y="465"/>
                          </a:lnTo>
                          <a:lnTo>
                            <a:pt x="835" y="468"/>
                          </a:lnTo>
                          <a:lnTo>
                            <a:pt x="836" y="467"/>
                          </a:lnTo>
                          <a:lnTo>
                            <a:pt x="836" y="468"/>
                          </a:lnTo>
                          <a:lnTo>
                            <a:pt x="837" y="471"/>
                          </a:lnTo>
                          <a:lnTo>
                            <a:pt x="837" y="464"/>
                          </a:lnTo>
                          <a:lnTo>
                            <a:pt x="838" y="462"/>
                          </a:lnTo>
                          <a:lnTo>
                            <a:pt x="838" y="462"/>
                          </a:lnTo>
                          <a:lnTo>
                            <a:pt x="838" y="461"/>
                          </a:lnTo>
                          <a:lnTo>
                            <a:pt x="839" y="463"/>
                          </a:lnTo>
                          <a:lnTo>
                            <a:pt x="839" y="464"/>
                          </a:lnTo>
                          <a:lnTo>
                            <a:pt x="840" y="465"/>
                          </a:lnTo>
                          <a:lnTo>
                            <a:pt x="840" y="465"/>
                          </a:lnTo>
                          <a:lnTo>
                            <a:pt x="840" y="468"/>
                          </a:lnTo>
                          <a:lnTo>
                            <a:pt x="841" y="471"/>
                          </a:lnTo>
                          <a:lnTo>
                            <a:pt x="841" y="466"/>
                          </a:lnTo>
                          <a:lnTo>
                            <a:pt x="842" y="469"/>
                          </a:lnTo>
                          <a:lnTo>
                            <a:pt x="842" y="472"/>
                          </a:lnTo>
                          <a:lnTo>
                            <a:pt x="843" y="475"/>
                          </a:lnTo>
                          <a:lnTo>
                            <a:pt x="843" y="475"/>
                          </a:lnTo>
                          <a:lnTo>
                            <a:pt x="843" y="479"/>
                          </a:lnTo>
                          <a:lnTo>
                            <a:pt x="844" y="478"/>
                          </a:lnTo>
                          <a:lnTo>
                            <a:pt x="844" y="475"/>
                          </a:lnTo>
                          <a:lnTo>
                            <a:pt x="845" y="482"/>
                          </a:lnTo>
                          <a:lnTo>
                            <a:pt x="845" y="480"/>
                          </a:lnTo>
                          <a:lnTo>
                            <a:pt x="845" y="480"/>
                          </a:lnTo>
                          <a:lnTo>
                            <a:pt x="846" y="480"/>
                          </a:lnTo>
                          <a:lnTo>
                            <a:pt x="846" y="482"/>
                          </a:lnTo>
                          <a:lnTo>
                            <a:pt x="847" y="480"/>
                          </a:lnTo>
                          <a:lnTo>
                            <a:pt x="847" y="482"/>
                          </a:lnTo>
                          <a:lnTo>
                            <a:pt x="848" y="480"/>
                          </a:lnTo>
                          <a:lnTo>
                            <a:pt x="848" y="482"/>
                          </a:lnTo>
                          <a:lnTo>
                            <a:pt x="848" y="481"/>
                          </a:lnTo>
                          <a:lnTo>
                            <a:pt x="849" y="483"/>
                          </a:lnTo>
                          <a:lnTo>
                            <a:pt x="849" y="481"/>
                          </a:lnTo>
                          <a:lnTo>
                            <a:pt x="850" y="482"/>
                          </a:lnTo>
                          <a:lnTo>
                            <a:pt x="850" y="480"/>
                          </a:lnTo>
                          <a:lnTo>
                            <a:pt x="850" y="482"/>
                          </a:lnTo>
                          <a:lnTo>
                            <a:pt x="851" y="482"/>
                          </a:lnTo>
                          <a:lnTo>
                            <a:pt x="851" y="481"/>
                          </a:lnTo>
                          <a:lnTo>
                            <a:pt x="852" y="479"/>
                          </a:lnTo>
                          <a:lnTo>
                            <a:pt x="852" y="477"/>
                          </a:lnTo>
                          <a:lnTo>
                            <a:pt x="853" y="477"/>
                          </a:lnTo>
                          <a:lnTo>
                            <a:pt x="853" y="482"/>
                          </a:lnTo>
                          <a:lnTo>
                            <a:pt x="853" y="487"/>
                          </a:lnTo>
                          <a:lnTo>
                            <a:pt x="854" y="485"/>
                          </a:lnTo>
                          <a:lnTo>
                            <a:pt x="854" y="488"/>
                          </a:lnTo>
                          <a:lnTo>
                            <a:pt x="855" y="484"/>
                          </a:lnTo>
                          <a:lnTo>
                            <a:pt x="855" y="483"/>
                          </a:lnTo>
                          <a:lnTo>
                            <a:pt x="855" y="490"/>
                          </a:lnTo>
                          <a:lnTo>
                            <a:pt x="856" y="490"/>
                          </a:lnTo>
                          <a:lnTo>
                            <a:pt x="856" y="488"/>
                          </a:lnTo>
                          <a:lnTo>
                            <a:pt x="857" y="491"/>
                          </a:lnTo>
                          <a:lnTo>
                            <a:pt x="857" y="490"/>
                          </a:lnTo>
                          <a:lnTo>
                            <a:pt x="858" y="490"/>
                          </a:lnTo>
                          <a:lnTo>
                            <a:pt x="858" y="489"/>
                          </a:lnTo>
                          <a:lnTo>
                            <a:pt x="858" y="489"/>
                          </a:lnTo>
                          <a:lnTo>
                            <a:pt x="859" y="490"/>
                          </a:lnTo>
                          <a:lnTo>
                            <a:pt x="859" y="491"/>
                          </a:lnTo>
                          <a:lnTo>
                            <a:pt x="860" y="490"/>
                          </a:lnTo>
                          <a:lnTo>
                            <a:pt x="860" y="491"/>
                          </a:lnTo>
                          <a:lnTo>
                            <a:pt x="860" y="493"/>
                          </a:lnTo>
                          <a:lnTo>
                            <a:pt x="861" y="493"/>
                          </a:lnTo>
                          <a:lnTo>
                            <a:pt x="861" y="491"/>
                          </a:lnTo>
                          <a:lnTo>
                            <a:pt x="862" y="490"/>
                          </a:lnTo>
                          <a:lnTo>
                            <a:pt x="862" y="485"/>
                          </a:lnTo>
                          <a:lnTo>
                            <a:pt x="863" y="485"/>
                          </a:lnTo>
                          <a:lnTo>
                            <a:pt x="863" y="484"/>
                          </a:lnTo>
                          <a:lnTo>
                            <a:pt x="863" y="481"/>
                          </a:lnTo>
                          <a:lnTo>
                            <a:pt x="864" y="483"/>
                          </a:lnTo>
                          <a:lnTo>
                            <a:pt x="864" y="488"/>
                          </a:lnTo>
                          <a:lnTo>
                            <a:pt x="865" y="487"/>
                          </a:lnTo>
                          <a:lnTo>
                            <a:pt x="865" y="483"/>
                          </a:lnTo>
                          <a:lnTo>
                            <a:pt x="865" y="481"/>
                          </a:lnTo>
                          <a:lnTo>
                            <a:pt x="866" y="482"/>
                          </a:lnTo>
                          <a:lnTo>
                            <a:pt x="866" y="478"/>
                          </a:lnTo>
                          <a:lnTo>
                            <a:pt x="867" y="475"/>
                          </a:lnTo>
                          <a:lnTo>
                            <a:pt x="867" y="475"/>
                          </a:lnTo>
                          <a:lnTo>
                            <a:pt x="868" y="473"/>
                          </a:lnTo>
                          <a:lnTo>
                            <a:pt x="868" y="475"/>
                          </a:lnTo>
                          <a:lnTo>
                            <a:pt x="868" y="478"/>
                          </a:lnTo>
                          <a:lnTo>
                            <a:pt x="869" y="478"/>
                          </a:lnTo>
                          <a:lnTo>
                            <a:pt x="869" y="482"/>
                          </a:lnTo>
                          <a:lnTo>
                            <a:pt x="870" y="484"/>
                          </a:lnTo>
                          <a:lnTo>
                            <a:pt x="870" y="481"/>
                          </a:lnTo>
                          <a:lnTo>
                            <a:pt x="870" y="479"/>
                          </a:lnTo>
                          <a:lnTo>
                            <a:pt x="871" y="475"/>
                          </a:lnTo>
                          <a:lnTo>
                            <a:pt x="871" y="477"/>
                          </a:lnTo>
                          <a:lnTo>
                            <a:pt x="872" y="480"/>
                          </a:lnTo>
                          <a:lnTo>
                            <a:pt x="872" y="481"/>
                          </a:lnTo>
                          <a:lnTo>
                            <a:pt x="873" y="482"/>
                          </a:lnTo>
                          <a:lnTo>
                            <a:pt x="873" y="485"/>
                          </a:lnTo>
                          <a:lnTo>
                            <a:pt x="873" y="480"/>
                          </a:lnTo>
                          <a:lnTo>
                            <a:pt x="874" y="482"/>
                          </a:lnTo>
                          <a:lnTo>
                            <a:pt x="874" y="482"/>
                          </a:lnTo>
                          <a:lnTo>
                            <a:pt x="875" y="484"/>
                          </a:lnTo>
                          <a:lnTo>
                            <a:pt x="875" y="483"/>
                          </a:lnTo>
                          <a:lnTo>
                            <a:pt x="875" y="482"/>
                          </a:lnTo>
                          <a:lnTo>
                            <a:pt x="876" y="480"/>
                          </a:lnTo>
                          <a:lnTo>
                            <a:pt x="876" y="479"/>
                          </a:lnTo>
                          <a:lnTo>
                            <a:pt x="877" y="483"/>
                          </a:lnTo>
                          <a:lnTo>
                            <a:pt x="877" y="484"/>
                          </a:lnTo>
                          <a:lnTo>
                            <a:pt x="878" y="485"/>
                          </a:lnTo>
                          <a:lnTo>
                            <a:pt x="878" y="480"/>
                          </a:lnTo>
                          <a:lnTo>
                            <a:pt x="878" y="482"/>
                          </a:lnTo>
                          <a:lnTo>
                            <a:pt x="879" y="481"/>
                          </a:lnTo>
                          <a:lnTo>
                            <a:pt x="879" y="479"/>
                          </a:lnTo>
                          <a:lnTo>
                            <a:pt x="880" y="479"/>
                          </a:lnTo>
                          <a:lnTo>
                            <a:pt x="880" y="479"/>
                          </a:lnTo>
                          <a:lnTo>
                            <a:pt x="880" y="481"/>
                          </a:lnTo>
                          <a:lnTo>
                            <a:pt x="881" y="483"/>
                          </a:lnTo>
                          <a:lnTo>
                            <a:pt x="881" y="482"/>
                          </a:lnTo>
                          <a:lnTo>
                            <a:pt x="882" y="480"/>
                          </a:lnTo>
                          <a:lnTo>
                            <a:pt x="882" y="480"/>
                          </a:lnTo>
                          <a:lnTo>
                            <a:pt x="883" y="480"/>
                          </a:lnTo>
                          <a:lnTo>
                            <a:pt x="883" y="479"/>
                          </a:lnTo>
                          <a:lnTo>
                            <a:pt x="883" y="481"/>
                          </a:lnTo>
                          <a:lnTo>
                            <a:pt x="884" y="481"/>
                          </a:lnTo>
                          <a:lnTo>
                            <a:pt x="884" y="485"/>
                          </a:lnTo>
                          <a:lnTo>
                            <a:pt x="885" y="486"/>
                          </a:lnTo>
                          <a:lnTo>
                            <a:pt x="885" y="485"/>
                          </a:lnTo>
                          <a:lnTo>
                            <a:pt x="885" y="487"/>
                          </a:lnTo>
                          <a:lnTo>
                            <a:pt x="886" y="489"/>
                          </a:lnTo>
                          <a:lnTo>
                            <a:pt x="886" y="486"/>
                          </a:lnTo>
                          <a:lnTo>
                            <a:pt x="887" y="483"/>
                          </a:lnTo>
                          <a:lnTo>
                            <a:pt x="887" y="489"/>
                          </a:lnTo>
                          <a:lnTo>
                            <a:pt x="888" y="487"/>
                          </a:lnTo>
                          <a:lnTo>
                            <a:pt x="888" y="486"/>
                          </a:lnTo>
                          <a:lnTo>
                            <a:pt x="888" y="482"/>
                          </a:lnTo>
                          <a:lnTo>
                            <a:pt x="889" y="482"/>
                          </a:lnTo>
                          <a:lnTo>
                            <a:pt x="889" y="484"/>
                          </a:lnTo>
                          <a:lnTo>
                            <a:pt x="890" y="482"/>
                          </a:lnTo>
                          <a:lnTo>
                            <a:pt x="890" y="482"/>
                          </a:lnTo>
                          <a:lnTo>
                            <a:pt x="890" y="482"/>
                          </a:lnTo>
                          <a:lnTo>
                            <a:pt x="891" y="484"/>
                          </a:lnTo>
                          <a:lnTo>
                            <a:pt x="891" y="478"/>
                          </a:lnTo>
                          <a:lnTo>
                            <a:pt x="892" y="484"/>
                          </a:lnTo>
                          <a:lnTo>
                            <a:pt x="892" y="483"/>
                          </a:lnTo>
                          <a:lnTo>
                            <a:pt x="893" y="481"/>
                          </a:lnTo>
                          <a:lnTo>
                            <a:pt x="893" y="478"/>
                          </a:lnTo>
                          <a:lnTo>
                            <a:pt x="893" y="481"/>
                          </a:lnTo>
                          <a:lnTo>
                            <a:pt x="894" y="484"/>
                          </a:lnTo>
                          <a:lnTo>
                            <a:pt x="894" y="481"/>
                          </a:lnTo>
                          <a:lnTo>
                            <a:pt x="895" y="483"/>
                          </a:lnTo>
                          <a:lnTo>
                            <a:pt x="895" y="483"/>
                          </a:lnTo>
                          <a:lnTo>
                            <a:pt x="895" y="485"/>
                          </a:lnTo>
                          <a:lnTo>
                            <a:pt x="896" y="485"/>
                          </a:lnTo>
                          <a:lnTo>
                            <a:pt x="896" y="482"/>
                          </a:lnTo>
                          <a:lnTo>
                            <a:pt x="897" y="483"/>
                          </a:lnTo>
                          <a:lnTo>
                            <a:pt x="897" y="487"/>
                          </a:lnTo>
                          <a:lnTo>
                            <a:pt x="898" y="487"/>
                          </a:lnTo>
                          <a:lnTo>
                            <a:pt x="898" y="488"/>
                          </a:lnTo>
                          <a:lnTo>
                            <a:pt x="898" y="487"/>
                          </a:lnTo>
                          <a:lnTo>
                            <a:pt x="899" y="488"/>
                          </a:lnTo>
                          <a:lnTo>
                            <a:pt x="899" y="487"/>
                          </a:lnTo>
                          <a:lnTo>
                            <a:pt x="900" y="492"/>
                          </a:lnTo>
                          <a:lnTo>
                            <a:pt x="900" y="492"/>
                          </a:lnTo>
                          <a:lnTo>
                            <a:pt x="900" y="487"/>
                          </a:lnTo>
                          <a:lnTo>
                            <a:pt x="901" y="485"/>
                          </a:lnTo>
                          <a:lnTo>
                            <a:pt x="901" y="488"/>
                          </a:lnTo>
                          <a:lnTo>
                            <a:pt x="902" y="490"/>
                          </a:lnTo>
                          <a:lnTo>
                            <a:pt x="902" y="490"/>
                          </a:lnTo>
                          <a:lnTo>
                            <a:pt x="903" y="492"/>
                          </a:lnTo>
                          <a:lnTo>
                            <a:pt x="903" y="493"/>
                          </a:lnTo>
                          <a:lnTo>
                            <a:pt x="903" y="493"/>
                          </a:lnTo>
                          <a:lnTo>
                            <a:pt x="904" y="494"/>
                          </a:lnTo>
                          <a:lnTo>
                            <a:pt x="904" y="494"/>
                          </a:lnTo>
                          <a:lnTo>
                            <a:pt x="905" y="494"/>
                          </a:lnTo>
                          <a:lnTo>
                            <a:pt x="905" y="494"/>
                          </a:lnTo>
                          <a:lnTo>
                            <a:pt x="905" y="495"/>
                          </a:lnTo>
                          <a:lnTo>
                            <a:pt x="906" y="492"/>
                          </a:lnTo>
                          <a:lnTo>
                            <a:pt x="906" y="491"/>
                          </a:lnTo>
                          <a:lnTo>
                            <a:pt x="907" y="492"/>
                          </a:lnTo>
                          <a:lnTo>
                            <a:pt x="907" y="489"/>
                          </a:lnTo>
                          <a:lnTo>
                            <a:pt x="908" y="487"/>
                          </a:lnTo>
                          <a:lnTo>
                            <a:pt x="908" y="486"/>
                          </a:lnTo>
                          <a:lnTo>
                            <a:pt x="908" y="485"/>
                          </a:lnTo>
                          <a:lnTo>
                            <a:pt x="909" y="490"/>
                          </a:lnTo>
                          <a:lnTo>
                            <a:pt x="909" y="492"/>
                          </a:lnTo>
                          <a:lnTo>
                            <a:pt x="910" y="488"/>
                          </a:lnTo>
                          <a:lnTo>
                            <a:pt x="910" y="487"/>
                          </a:lnTo>
                          <a:lnTo>
                            <a:pt x="910" y="492"/>
                          </a:lnTo>
                          <a:lnTo>
                            <a:pt x="911" y="495"/>
                          </a:lnTo>
                          <a:lnTo>
                            <a:pt x="911" y="497"/>
                          </a:lnTo>
                          <a:lnTo>
                            <a:pt x="912" y="494"/>
                          </a:lnTo>
                          <a:lnTo>
                            <a:pt x="912" y="494"/>
                          </a:lnTo>
                          <a:lnTo>
                            <a:pt x="913" y="496"/>
                          </a:lnTo>
                          <a:lnTo>
                            <a:pt x="913" y="495"/>
                          </a:lnTo>
                          <a:lnTo>
                            <a:pt x="913" y="500"/>
                          </a:lnTo>
                          <a:lnTo>
                            <a:pt x="914" y="501"/>
                          </a:lnTo>
                          <a:lnTo>
                            <a:pt x="914" y="505"/>
                          </a:lnTo>
                          <a:lnTo>
                            <a:pt x="915" y="505"/>
                          </a:lnTo>
                          <a:lnTo>
                            <a:pt x="915" y="502"/>
                          </a:lnTo>
                          <a:lnTo>
                            <a:pt x="915" y="503"/>
                          </a:lnTo>
                          <a:lnTo>
                            <a:pt x="916" y="503"/>
                          </a:lnTo>
                          <a:lnTo>
                            <a:pt x="916" y="500"/>
                          </a:lnTo>
                          <a:lnTo>
                            <a:pt x="917" y="499"/>
                          </a:lnTo>
                          <a:lnTo>
                            <a:pt x="917" y="498"/>
                          </a:lnTo>
                          <a:lnTo>
                            <a:pt x="918" y="501"/>
                          </a:lnTo>
                          <a:lnTo>
                            <a:pt x="918" y="501"/>
                          </a:lnTo>
                          <a:lnTo>
                            <a:pt x="918" y="500"/>
                          </a:lnTo>
                          <a:lnTo>
                            <a:pt x="919" y="498"/>
                          </a:lnTo>
                          <a:lnTo>
                            <a:pt x="919" y="501"/>
                          </a:lnTo>
                          <a:lnTo>
                            <a:pt x="920" y="500"/>
                          </a:lnTo>
                          <a:lnTo>
                            <a:pt x="920" y="504"/>
                          </a:lnTo>
                          <a:lnTo>
                            <a:pt x="920" y="499"/>
                          </a:lnTo>
                          <a:lnTo>
                            <a:pt x="921" y="496"/>
                          </a:lnTo>
                          <a:lnTo>
                            <a:pt x="921" y="494"/>
                          </a:lnTo>
                          <a:lnTo>
                            <a:pt x="922" y="498"/>
                          </a:lnTo>
                          <a:lnTo>
                            <a:pt x="922" y="496"/>
                          </a:lnTo>
                          <a:lnTo>
                            <a:pt x="923" y="492"/>
                          </a:lnTo>
                          <a:lnTo>
                            <a:pt x="923" y="493"/>
                          </a:lnTo>
                          <a:lnTo>
                            <a:pt x="923" y="495"/>
                          </a:lnTo>
                          <a:lnTo>
                            <a:pt x="924" y="497"/>
                          </a:lnTo>
                          <a:lnTo>
                            <a:pt x="924" y="495"/>
                          </a:lnTo>
                          <a:lnTo>
                            <a:pt x="925" y="500"/>
                          </a:lnTo>
                          <a:lnTo>
                            <a:pt x="925" y="498"/>
                          </a:lnTo>
                          <a:lnTo>
                            <a:pt x="925" y="499"/>
                          </a:lnTo>
                          <a:lnTo>
                            <a:pt x="926" y="499"/>
                          </a:lnTo>
                          <a:lnTo>
                            <a:pt x="926" y="497"/>
                          </a:lnTo>
                          <a:lnTo>
                            <a:pt x="927" y="497"/>
                          </a:lnTo>
                          <a:lnTo>
                            <a:pt x="927" y="498"/>
                          </a:lnTo>
                          <a:lnTo>
                            <a:pt x="928" y="498"/>
                          </a:lnTo>
                          <a:lnTo>
                            <a:pt x="928" y="501"/>
                          </a:lnTo>
                          <a:lnTo>
                            <a:pt x="928" y="504"/>
                          </a:lnTo>
                          <a:lnTo>
                            <a:pt x="929" y="503"/>
                          </a:lnTo>
                          <a:lnTo>
                            <a:pt x="929" y="507"/>
                          </a:lnTo>
                          <a:lnTo>
                            <a:pt x="930" y="505"/>
                          </a:lnTo>
                          <a:lnTo>
                            <a:pt x="930" y="503"/>
                          </a:lnTo>
                          <a:lnTo>
                            <a:pt x="930" y="502"/>
                          </a:lnTo>
                          <a:lnTo>
                            <a:pt x="931" y="507"/>
                          </a:lnTo>
                          <a:lnTo>
                            <a:pt x="931" y="506"/>
                          </a:lnTo>
                          <a:lnTo>
                            <a:pt x="932" y="502"/>
                          </a:lnTo>
                          <a:lnTo>
                            <a:pt x="932" y="504"/>
                          </a:lnTo>
                          <a:lnTo>
                            <a:pt x="933" y="507"/>
                          </a:lnTo>
                          <a:lnTo>
                            <a:pt x="933" y="506"/>
                          </a:lnTo>
                          <a:lnTo>
                            <a:pt x="933" y="505"/>
                          </a:lnTo>
                          <a:lnTo>
                            <a:pt x="934" y="507"/>
                          </a:lnTo>
                          <a:lnTo>
                            <a:pt x="934" y="504"/>
                          </a:lnTo>
                          <a:lnTo>
                            <a:pt x="935" y="503"/>
                          </a:lnTo>
                          <a:lnTo>
                            <a:pt x="935" y="502"/>
                          </a:lnTo>
                          <a:lnTo>
                            <a:pt x="935" y="500"/>
                          </a:lnTo>
                          <a:lnTo>
                            <a:pt x="936" y="503"/>
                          </a:lnTo>
                          <a:lnTo>
                            <a:pt x="936" y="497"/>
                          </a:lnTo>
                          <a:lnTo>
                            <a:pt x="937" y="498"/>
                          </a:lnTo>
                          <a:lnTo>
                            <a:pt x="937" y="502"/>
                          </a:lnTo>
                          <a:lnTo>
                            <a:pt x="938" y="497"/>
                          </a:lnTo>
                          <a:lnTo>
                            <a:pt x="938" y="496"/>
                          </a:lnTo>
                          <a:lnTo>
                            <a:pt x="938" y="498"/>
                          </a:lnTo>
                          <a:lnTo>
                            <a:pt x="939" y="502"/>
                          </a:lnTo>
                          <a:lnTo>
                            <a:pt x="939" y="501"/>
                          </a:lnTo>
                          <a:lnTo>
                            <a:pt x="940" y="500"/>
                          </a:lnTo>
                          <a:lnTo>
                            <a:pt x="940" y="508"/>
                          </a:lnTo>
                          <a:lnTo>
                            <a:pt x="940" y="507"/>
                          </a:lnTo>
                          <a:lnTo>
                            <a:pt x="941" y="509"/>
                          </a:lnTo>
                          <a:lnTo>
                            <a:pt x="941" y="507"/>
                          </a:lnTo>
                          <a:lnTo>
                            <a:pt x="942" y="507"/>
                          </a:lnTo>
                          <a:lnTo>
                            <a:pt x="942" y="506"/>
                          </a:lnTo>
                          <a:lnTo>
                            <a:pt x="943" y="507"/>
                          </a:lnTo>
                          <a:lnTo>
                            <a:pt x="943" y="508"/>
                          </a:lnTo>
                          <a:lnTo>
                            <a:pt x="943" y="507"/>
                          </a:lnTo>
                          <a:lnTo>
                            <a:pt x="944" y="503"/>
                          </a:lnTo>
                          <a:lnTo>
                            <a:pt x="944" y="504"/>
                          </a:lnTo>
                          <a:lnTo>
                            <a:pt x="945" y="505"/>
                          </a:lnTo>
                          <a:lnTo>
                            <a:pt x="945" y="505"/>
                          </a:lnTo>
                          <a:lnTo>
                            <a:pt x="945" y="505"/>
                          </a:lnTo>
                          <a:lnTo>
                            <a:pt x="946" y="503"/>
                          </a:lnTo>
                          <a:lnTo>
                            <a:pt x="946" y="501"/>
                          </a:lnTo>
                          <a:lnTo>
                            <a:pt x="947" y="501"/>
                          </a:lnTo>
                          <a:lnTo>
                            <a:pt x="947" y="501"/>
                          </a:lnTo>
                          <a:lnTo>
                            <a:pt x="948" y="499"/>
                          </a:lnTo>
                          <a:lnTo>
                            <a:pt x="948" y="495"/>
                          </a:lnTo>
                          <a:lnTo>
                            <a:pt x="948" y="500"/>
                          </a:lnTo>
                          <a:lnTo>
                            <a:pt x="949" y="499"/>
                          </a:lnTo>
                          <a:lnTo>
                            <a:pt x="949" y="496"/>
                          </a:lnTo>
                          <a:lnTo>
                            <a:pt x="950" y="492"/>
                          </a:lnTo>
                          <a:lnTo>
                            <a:pt x="950" y="493"/>
                          </a:lnTo>
                          <a:lnTo>
                            <a:pt x="950" y="496"/>
                          </a:lnTo>
                          <a:lnTo>
                            <a:pt x="951" y="498"/>
                          </a:lnTo>
                          <a:lnTo>
                            <a:pt x="951" y="500"/>
                          </a:lnTo>
                          <a:lnTo>
                            <a:pt x="952" y="502"/>
                          </a:lnTo>
                          <a:lnTo>
                            <a:pt x="952" y="506"/>
                          </a:lnTo>
                          <a:lnTo>
                            <a:pt x="953" y="508"/>
                          </a:lnTo>
                          <a:lnTo>
                            <a:pt x="953" y="507"/>
                          </a:lnTo>
                          <a:lnTo>
                            <a:pt x="953" y="507"/>
                          </a:lnTo>
                          <a:lnTo>
                            <a:pt x="954" y="508"/>
                          </a:lnTo>
                          <a:lnTo>
                            <a:pt x="954" y="510"/>
                          </a:lnTo>
                          <a:lnTo>
                            <a:pt x="955" y="513"/>
                          </a:lnTo>
                          <a:lnTo>
                            <a:pt x="955" y="517"/>
                          </a:lnTo>
                          <a:lnTo>
                            <a:pt x="955" y="511"/>
                          </a:lnTo>
                          <a:lnTo>
                            <a:pt x="956" y="512"/>
                          </a:lnTo>
                          <a:lnTo>
                            <a:pt x="956" y="516"/>
                          </a:lnTo>
                          <a:lnTo>
                            <a:pt x="957" y="513"/>
                          </a:lnTo>
                          <a:lnTo>
                            <a:pt x="957" y="510"/>
                          </a:lnTo>
                          <a:lnTo>
                            <a:pt x="958" y="507"/>
                          </a:lnTo>
                          <a:lnTo>
                            <a:pt x="958" y="511"/>
                          </a:lnTo>
                          <a:lnTo>
                            <a:pt x="958" y="513"/>
                          </a:lnTo>
                          <a:lnTo>
                            <a:pt x="959" y="511"/>
                          </a:lnTo>
                          <a:lnTo>
                            <a:pt x="959" y="507"/>
                          </a:lnTo>
                          <a:lnTo>
                            <a:pt x="960" y="506"/>
                          </a:lnTo>
                          <a:lnTo>
                            <a:pt x="960" y="508"/>
                          </a:lnTo>
                          <a:lnTo>
                            <a:pt x="960" y="509"/>
                          </a:lnTo>
                          <a:lnTo>
                            <a:pt x="961" y="507"/>
                          </a:lnTo>
                          <a:lnTo>
                            <a:pt x="961" y="504"/>
                          </a:lnTo>
                          <a:lnTo>
                            <a:pt x="962" y="502"/>
                          </a:lnTo>
                          <a:lnTo>
                            <a:pt x="962" y="501"/>
                          </a:lnTo>
                          <a:lnTo>
                            <a:pt x="963" y="505"/>
                          </a:lnTo>
                          <a:lnTo>
                            <a:pt x="963" y="505"/>
                          </a:lnTo>
                          <a:lnTo>
                            <a:pt x="963" y="499"/>
                          </a:lnTo>
                          <a:lnTo>
                            <a:pt x="964" y="500"/>
                          </a:lnTo>
                          <a:lnTo>
                            <a:pt x="964" y="505"/>
                          </a:lnTo>
                          <a:lnTo>
                            <a:pt x="965" y="501"/>
                          </a:lnTo>
                          <a:lnTo>
                            <a:pt x="965" y="503"/>
                          </a:lnTo>
                          <a:lnTo>
                            <a:pt x="965" y="508"/>
                          </a:lnTo>
                          <a:lnTo>
                            <a:pt x="966" y="507"/>
                          </a:lnTo>
                          <a:lnTo>
                            <a:pt x="966" y="502"/>
                          </a:lnTo>
                          <a:lnTo>
                            <a:pt x="967" y="502"/>
                          </a:lnTo>
                          <a:lnTo>
                            <a:pt x="967" y="508"/>
                          </a:lnTo>
                          <a:lnTo>
                            <a:pt x="968" y="505"/>
                          </a:lnTo>
                          <a:lnTo>
                            <a:pt x="968" y="506"/>
                          </a:lnTo>
                          <a:lnTo>
                            <a:pt x="968" y="505"/>
                          </a:lnTo>
                          <a:lnTo>
                            <a:pt x="969" y="506"/>
                          </a:lnTo>
                          <a:lnTo>
                            <a:pt x="969" y="512"/>
                          </a:lnTo>
                          <a:lnTo>
                            <a:pt x="970" y="513"/>
                          </a:lnTo>
                          <a:lnTo>
                            <a:pt x="970" y="511"/>
                          </a:lnTo>
                          <a:lnTo>
                            <a:pt x="970" y="513"/>
                          </a:lnTo>
                          <a:lnTo>
                            <a:pt x="971" y="508"/>
                          </a:lnTo>
                          <a:lnTo>
                            <a:pt x="971" y="505"/>
                          </a:lnTo>
                          <a:lnTo>
                            <a:pt x="972" y="507"/>
                          </a:lnTo>
                          <a:lnTo>
                            <a:pt x="972" y="506"/>
                          </a:lnTo>
                          <a:lnTo>
                            <a:pt x="973" y="504"/>
                          </a:lnTo>
                          <a:lnTo>
                            <a:pt x="973" y="504"/>
                          </a:lnTo>
                          <a:lnTo>
                            <a:pt x="973" y="505"/>
                          </a:lnTo>
                          <a:lnTo>
                            <a:pt x="974" y="501"/>
                          </a:lnTo>
                          <a:lnTo>
                            <a:pt x="974" y="501"/>
                          </a:lnTo>
                          <a:lnTo>
                            <a:pt x="975" y="500"/>
                          </a:lnTo>
                          <a:lnTo>
                            <a:pt x="975" y="499"/>
                          </a:lnTo>
                          <a:lnTo>
                            <a:pt x="975" y="497"/>
                          </a:lnTo>
                          <a:lnTo>
                            <a:pt x="976" y="496"/>
                          </a:lnTo>
                          <a:lnTo>
                            <a:pt x="976" y="498"/>
                          </a:lnTo>
                          <a:lnTo>
                            <a:pt x="977" y="495"/>
                          </a:lnTo>
                          <a:lnTo>
                            <a:pt x="977" y="494"/>
                          </a:lnTo>
                          <a:lnTo>
                            <a:pt x="978" y="493"/>
                          </a:lnTo>
                          <a:lnTo>
                            <a:pt x="978" y="496"/>
                          </a:lnTo>
                          <a:lnTo>
                            <a:pt x="978" y="497"/>
                          </a:lnTo>
                          <a:lnTo>
                            <a:pt x="979" y="496"/>
                          </a:lnTo>
                          <a:lnTo>
                            <a:pt x="979" y="497"/>
                          </a:lnTo>
                          <a:lnTo>
                            <a:pt x="980" y="493"/>
                          </a:lnTo>
                          <a:lnTo>
                            <a:pt x="980" y="496"/>
                          </a:lnTo>
                          <a:lnTo>
                            <a:pt x="980" y="495"/>
                          </a:lnTo>
                          <a:lnTo>
                            <a:pt x="981" y="493"/>
                          </a:lnTo>
                          <a:lnTo>
                            <a:pt x="981" y="491"/>
                          </a:lnTo>
                          <a:lnTo>
                            <a:pt x="982" y="494"/>
                          </a:lnTo>
                          <a:lnTo>
                            <a:pt x="982" y="495"/>
                          </a:lnTo>
                          <a:lnTo>
                            <a:pt x="983" y="493"/>
                          </a:lnTo>
                          <a:lnTo>
                            <a:pt x="983" y="495"/>
                          </a:lnTo>
                          <a:lnTo>
                            <a:pt x="983" y="494"/>
                          </a:lnTo>
                          <a:lnTo>
                            <a:pt x="984" y="493"/>
                          </a:lnTo>
                          <a:lnTo>
                            <a:pt x="984" y="495"/>
                          </a:lnTo>
                          <a:lnTo>
                            <a:pt x="985" y="494"/>
                          </a:lnTo>
                          <a:lnTo>
                            <a:pt x="985" y="494"/>
                          </a:lnTo>
                          <a:lnTo>
                            <a:pt x="985" y="489"/>
                          </a:lnTo>
                          <a:lnTo>
                            <a:pt x="986" y="497"/>
                          </a:lnTo>
                          <a:lnTo>
                            <a:pt x="986" y="500"/>
                          </a:lnTo>
                          <a:lnTo>
                            <a:pt x="987" y="496"/>
                          </a:lnTo>
                          <a:lnTo>
                            <a:pt x="987" y="498"/>
                          </a:lnTo>
                          <a:lnTo>
                            <a:pt x="988" y="499"/>
                          </a:lnTo>
                          <a:lnTo>
                            <a:pt x="988" y="502"/>
                          </a:lnTo>
                          <a:lnTo>
                            <a:pt x="988" y="498"/>
                          </a:lnTo>
                          <a:lnTo>
                            <a:pt x="989" y="498"/>
                          </a:lnTo>
                          <a:lnTo>
                            <a:pt x="989" y="497"/>
                          </a:lnTo>
                          <a:lnTo>
                            <a:pt x="990" y="493"/>
                          </a:lnTo>
                          <a:lnTo>
                            <a:pt x="990" y="490"/>
                          </a:lnTo>
                          <a:lnTo>
                            <a:pt x="990" y="487"/>
                          </a:lnTo>
                          <a:lnTo>
                            <a:pt x="991" y="490"/>
                          </a:lnTo>
                          <a:lnTo>
                            <a:pt x="991" y="489"/>
                          </a:lnTo>
                          <a:lnTo>
                            <a:pt x="992" y="485"/>
                          </a:lnTo>
                          <a:lnTo>
                            <a:pt x="992" y="483"/>
                          </a:lnTo>
                          <a:lnTo>
                            <a:pt x="993" y="483"/>
                          </a:lnTo>
                          <a:lnTo>
                            <a:pt x="993" y="485"/>
                          </a:lnTo>
                          <a:lnTo>
                            <a:pt x="993" y="483"/>
                          </a:lnTo>
                          <a:lnTo>
                            <a:pt x="994" y="486"/>
                          </a:lnTo>
                          <a:lnTo>
                            <a:pt x="994" y="488"/>
                          </a:lnTo>
                          <a:lnTo>
                            <a:pt x="995" y="487"/>
                          </a:lnTo>
                          <a:lnTo>
                            <a:pt x="995" y="489"/>
                          </a:lnTo>
                          <a:lnTo>
                            <a:pt x="995" y="488"/>
                          </a:lnTo>
                          <a:lnTo>
                            <a:pt x="996" y="487"/>
                          </a:lnTo>
                          <a:lnTo>
                            <a:pt x="996" y="491"/>
                          </a:lnTo>
                          <a:lnTo>
                            <a:pt x="997" y="489"/>
                          </a:lnTo>
                          <a:lnTo>
                            <a:pt x="997" y="489"/>
                          </a:lnTo>
                          <a:lnTo>
                            <a:pt x="998" y="491"/>
                          </a:lnTo>
                          <a:lnTo>
                            <a:pt x="998" y="490"/>
                          </a:lnTo>
                          <a:lnTo>
                            <a:pt x="998" y="489"/>
                          </a:lnTo>
                          <a:lnTo>
                            <a:pt x="999" y="488"/>
                          </a:lnTo>
                          <a:lnTo>
                            <a:pt x="999" y="489"/>
                          </a:lnTo>
                          <a:lnTo>
                            <a:pt x="1000" y="489"/>
                          </a:lnTo>
                          <a:lnTo>
                            <a:pt x="1000" y="486"/>
                          </a:lnTo>
                          <a:lnTo>
                            <a:pt x="1000" y="487"/>
                          </a:lnTo>
                          <a:lnTo>
                            <a:pt x="1001" y="490"/>
                          </a:lnTo>
                          <a:lnTo>
                            <a:pt x="1001" y="491"/>
                          </a:lnTo>
                          <a:lnTo>
                            <a:pt x="1002" y="490"/>
                          </a:lnTo>
                          <a:lnTo>
                            <a:pt x="1002" y="488"/>
                          </a:lnTo>
                          <a:lnTo>
                            <a:pt x="1003" y="489"/>
                          </a:lnTo>
                          <a:lnTo>
                            <a:pt x="1003" y="489"/>
                          </a:lnTo>
                          <a:lnTo>
                            <a:pt x="1003" y="484"/>
                          </a:lnTo>
                          <a:lnTo>
                            <a:pt x="1004" y="486"/>
                          </a:lnTo>
                          <a:lnTo>
                            <a:pt x="1004" y="486"/>
                          </a:lnTo>
                          <a:lnTo>
                            <a:pt x="1005" y="480"/>
                          </a:lnTo>
                          <a:lnTo>
                            <a:pt x="1005" y="480"/>
                          </a:lnTo>
                          <a:lnTo>
                            <a:pt x="1005" y="482"/>
                          </a:lnTo>
                          <a:lnTo>
                            <a:pt x="1006" y="481"/>
                          </a:lnTo>
                          <a:lnTo>
                            <a:pt x="1006" y="484"/>
                          </a:lnTo>
                          <a:lnTo>
                            <a:pt x="1007" y="485"/>
                          </a:lnTo>
                          <a:lnTo>
                            <a:pt x="1007" y="486"/>
                          </a:lnTo>
                          <a:lnTo>
                            <a:pt x="1008" y="487"/>
                          </a:lnTo>
                          <a:lnTo>
                            <a:pt x="1008" y="489"/>
                          </a:lnTo>
                          <a:lnTo>
                            <a:pt x="1008" y="491"/>
                          </a:lnTo>
                          <a:lnTo>
                            <a:pt x="1009" y="486"/>
                          </a:lnTo>
                          <a:lnTo>
                            <a:pt x="1009" y="487"/>
                          </a:lnTo>
                          <a:lnTo>
                            <a:pt x="1010" y="486"/>
                          </a:lnTo>
                          <a:lnTo>
                            <a:pt x="1010" y="481"/>
                          </a:lnTo>
                          <a:lnTo>
                            <a:pt x="1010" y="484"/>
                          </a:lnTo>
                          <a:lnTo>
                            <a:pt x="1011" y="483"/>
                          </a:lnTo>
                          <a:lnTo>
                            <a:pt x="1011" y="489"/>
                          </a:lnTo>
                          <a:lnTo>
                            <a:pt x="1012" y="491"/>
                          </a:lnTo>
                          <a:lnTo>
                            <a:pt x="1012" y="490"/>
                          </a:lnTo>
                          <a:lnTo>
                            <a:pt x="1013" y="487"/>
                          </a:lnTo>
                          <a:lnTo>
                            <a:pt x="1013" y="486"/>
                          </a:lnTo>
                          <a:lnTo>
                            <a:pt x="1013" y="486"/>
                          </a:lnTo>
                          <a:lnTo>
                            <a:pt x="1014" y="490"/>
                          </a:lnTo>
                          <a:lnTo>
                            <a:pt x="1014" y="488"/>
                          </a:lnTo>
                          <a:lnTo>
                            <a:pt x="1015" y="485"/>
                          </a:lnTo>
                          <a:lnTo>
                            <a:pt x="1015" y="487"/>
                          </a:lnTo>
                          <a:lnTo>
                            <a:pt x="1015" y="488"/>
                          </a:lnTo>
                          <a:lnTo>
                            <a:pt x="1016" y="487"/>
                          </a:lnTo>
                          <a:lnTo>
                            <a:pt x="1016" y="489"/>
                          </a:lnTo>
                          <a:lnTo>
                            <a:pt x="1017" y="489"/>
                          </a:lnTo>
                          <a:lnTo>
                            <a:pt x="1017" y="486"/>
                          </a:lnTo>
                          <a:lnTo>
                            <a:pt x="1018" y="488"/>
                          </a:lnTo>
                          <a:lnTo>
                            <a:pt x="1018" y="490"/>
                          </a:lnTo>
                          <a:lnTo>
                            <a:pt x="1018" y="491"/>
                          </a:lnTo>
                          <a:lnTo>
                            <a:pt x="1019" y="491"/>
                          </a:lnTo>
                          <a:lnTo>
                            <a:pt x="1019" y="492"/>
                          </a:lnTo>
                          <a:lnTo>
                            <a:pt x="1020" y="491"/>
                          </a:lnTo>
                          <a:lnTo>
                            <a:pt x="1020" y="491"/>
                          </a:lnTo>
                          <a:lnTo>
                            <a:pt x="1020" y="491"/>
                          </a:lnTo>
                          <a:lnTo>
                            <a:pt x="1021" y="491"/>
                          </a:lnTo>
                          <a:lnTo>
                            <a:pt x="1021" y="490"/>
                          </a:lnTo>
                          <a:lnTo>
                            <a:pt x="1022" y="486"/>
                          </a:lnTo>
                          <a:lnTo>
                            <a:pt x="1022" y="490"/>
                          </a:lnTo>
                          <a:lnTo>
                            <a:pt x="1023" y="488"/>
                          </a:lnTo>
                          <a:lnTo>
                            <a:pt x="1023" y="490"/>
                          </a:lnTo>
                          <a:lnTo>
                            <a:pt x="1023" y="489"/>
                          </a:lnTo>
                          <a:lnTo>
                            <a:pt x="1024" y="489"/>
                          </a:lnTo>
                          <a:lnTo>
                            <a:pt x="1024" y="489"/>
                          </a:lnTo>
                          <a:lnTo>
                            <a:pt x="1025" y="490"/>
                          </a:lnTo>
                          <a:lnTo>
                            <a:pt x="1025" y="490"/>
                          </a:lnTo>
                          <a:lnTo>
                            <a:pt x="1025" y="492"/>
                          </a:lnTo>
                          <a:lnTo>
                            <a:pt x="1026" y="491"/>
                          </a:lnTo>
                          <a:lnTo>
                            <a:pt x="1026" y="492"/>
                          </a:lnTo>
                          <a:lnTo>
                            <a:pt x="1027" y="491"/>
                          </a:lnTo>
                          <a:lnTo>
                            <a:pt x="1027" y="489"/>
                          </a:lnTo>
                          <a:lnTo>
                            <a:pt x="1028" y="488"/>
                          </a:lnTo>
                          <a:lnTo>
                            <a:pt x="1028" y="486"/>
                          </a:lnTo>
                          <a:lnTo>
                            <a:pt x="1028" y="488"/>
                          </a:lnTo>
                          <a:lnTo>
                            <a:pt x="1029" y="485"/>
                          </a:lnTo>
                          <a:lnTo>
                            <a:pt x="1029" y="484"/>
                          </a:lnTo>
                          <a:lnTo>
                            <a:pt x="1030" y="481"/>
                          </a:lnTo>
                          <a:lnTo>
                            <a:pt x="1030" y="483"/>
                          </a:lnTo>
                          <a:lnTo>
                            <a:pt x="1030" y="487"/>
                          </a:lnTo>
                          <a:lnTo>
                            <a:pt x="1031" y="484"/>
                          </a:lnTo>
                          <a:lnTo>
                            <a:pt x="1031" y="487"/>
                          </a:lnTo>
                          <a:lnTo>
                            <a:pt x="1032" y="484"/>
                          </a:lnTo>
                          <a:lnTo>
                            <a:pt x="1032" y="483"/>
                          </a:lnTo>
                          <a:lnTo>
                            <a:pt x="1033" y="493"/>
                          </a:lnTo>
                          <a:lnTo>
                            <a:pt x="1033" y="491"/>
                          </a:lnTo>
                          <a:lnTo>
                            <a:pt x="1033" y="487"/>
                          </a:lnTo>
                          <a:lnTo>
                            <a:pt x="1034" y="486"/>
                          </a:lnTo>
                          <a:lnTo>
                            <a:pt x="1034" y="486"/>
                          </a:lnTo>
                          <a:lnTo>
                            <a:pt x="1035" y="487"/>
                          </a:lnTo>
                          <a:lnTo>
                            <a:pt x="1035" y="487"/>
                          </a:lnTo>
                          <a:lnTo>
                            <a:pt x="1035" y="487"/>
                          </a:lnTo>
                          <a:lnTo>
                            <a:pt x="1036" y="488"/>
                          </a:lnTo>
                          <a:lnTo>
                            <a:pt x="1036" y="491"/>
                          </a:lnTo>
                          <a:lnTo>
                            <a:pt x="1037" y="492"/>
                          </a:lnTo>
                          <a:lnTo>
                            <a:pt x="1037" y="491"/>
                          </a:lnTo>
                          <a:lnTo>
                            <a:pt x="1038" y="488"/>
                          </a:lnTo>
                          <a:lnTo>
                            <a:pt x="1038" y="489"/>
                          </a:lnTo>
                          <a:lnTo>
                            <a:pt x="1038" y="495"/>
                          </a:lnTo>
                          <a:lnTo>
                            <a:pt x="1039" y="498"/>
                          </a:lnTo>
                          <a:lnTo>
                            <a:pt x="1039" y="494"/>
                          </a:lnTo>
                          <a:lnTo>
                            <a:pt x="1040" y="492"/>
                          </a:lnTo>
                          <a:lnTo>
                            <a:pt x="1040" y="492"/>
                          </a:lnTo>
                          <a:lnTo>
                            <a:pt x="1040" y="493"/>
                          </a:lnTo>
                          <a:lnTo>
                            <a:pt x="1041" y="494"/>
                          </a:lnTo>
                          <a:lnTo>
                            <a:pt x="1041" y="494"/>
                          </a:lnTo>
                          <a:lnTo>
                            <a:pt x="1042" y="500"/>
                          </a:lnTo>
                          <a:lnTo>
                            <a:pt x="1042" y="493"/>
                          </a:lnTo>
                          <a:lnTo>
                            <a:pt x="1043" y="490"/>
                          </a:lnTo>
                          <a:lnTo>
                            <a:pt x="1043" y="491"/>
                          </a:lnTo>
                          <a:lnTo>
                            <a:pt x="1043" y="485"/>
                          </a:lnTo>
                          <a:lnTo>
                            <a:pt x="1044" y="484"/>
                          </a:lnTo>
                          <a:lnTo>
                            <a:pt x="1044" y="486"/>
                          </a:lnTo>
                          <a:lnTo>
                            <a:pt x="1045" y="485"/>
                          </a:lnTo>
                          <a:lnTo>
                            <a:pt x="1045" y="485"/>
                          </a:lnTo>
                          <a:lnTo>
                            <a:pt x="1045" y="483"/>
                          </a:lnTo>
                          <a:lnTo>
                            <a:pt x="1046" y="483"/>
                          </a:lnTo>
                          <a:lnTo>
                            <a:pt x="1046" y="480"/>
                          </a:lnTo>
                          <a:lnTo>
                            <a:pt x="1047" y="478"/>
                          </a:lnTo>
                          <a:lnTo>
                            <a:pt x="1047" y="478"/>
                          </a:lnTo>
                          <a:lnTo>
                            <a:pt x="1048" y="479"/>
                          </a:lnTo>
                          <a:lnTo>
                            <a:pt x="1048" y="478"/>
                          </a:lnTo>
                          <a:lnTo>
                            <a:pt x="1048" y="474"/>
                          </a:lnTo>
                          <a:lnTo>
                            <a:pt x="1049" y="476"/>
                          </a:lnTo>
                          <a:lnTo>
                            <a:pt x="1049" y="482"/>
                          </a:lnTo>
                          <a:lnTo>
                            <a:pt x="1050" y="484"/>
                          </a:lnTo>
                          <a:lnTo>
                            <a:pt x="1050" y="483"/>
                          </a:lnTo>
                          <a:lnTo>
                            <a:pt x="1050" y="483"/>
                          </a:lnTo>
                          <a:lnTo>
                            <a:pt x="1051" y="484"/>
                          </a:lnTo>
                          <a:lnTo>
                            <a:pt x="1051" y="484"/>
                          </a:lnTo>
                          <a:lnTo>
                            <a:pt x="1052" y="483"/>
                          </a:lnTo>
                          <a:lnTo>
                            <a:pt x="1052" y="487"/>
                          </a:lnTo>
                          <a:lnTo>
                            <a:pt x="1053" y="481"/>
                          </a:lnTo>
                          <a:lnTo>
                            <a:pt x="1053" y="482"/>
                          </a:lnTo>
                          <a:lnTo>
                            <a:pt x="1053" y="483"/>
                          </a:lnTo>
                          <a:lnTo>
                            <a:pt x="1054" y="484"/>
                          </a:lnTo>
                          <a:lnTo>
                            <a:pt x="1054" y="483"/>
                          </a:lnTo>
                          <a:lnTo>
                            <a:pt x="1055" y="481"/>
                          </a:lnTo>
                          <a:lnTo>
                            <a:pt x="1055" y="480"/>
                          </a:lnTo>
                          <a:lnTo>
                            <a:pt x="1055" y="482"/>
                          </a:lnTo>
                          <a:lnTo>
                            <a:pt x="1056" y="483"/>
                          </a:lnTo>
                          <a:lnTo>
                            <a:pt x="1056" y="482"/>
                          </a:lnTo>
                          <a:lnTo>
                            <a:pt x="1057" y="480"/>
                          </a:lnTo>
                          <a:lnTo>
                            <a:pt x="1057" y="483"/>
                          </a:lnTo>
                          <a:lnTo>
                            <a:pt x="1058" y="481"/>
                          </a:lnTo>
                          <a:lnTo>
                            <a:pt x="1058" y="481"/>
                          </a:lnTo>
                          <a:lnTo>
                            <a:pt x="1058" y="478"/>
                          </a:lnTo>
                          <a:lnTo>
                            <a:pt x="1059" y="481"/>
                          </a:lnTo>
                          <a:lnTo>
                            <a:pt x="1059" y="483"/>
                          </a:lnTo>
                          <a:lnTo>
                            <a:pt x="1060" y="480"/>
                          </a:lnTo>
                          <a:lnTo>
                            <a:pt x="1060" y="482"/>
                          </a:lnTo>
                          <a:lnTo>
                            <a:pt x="1060" y="483"/>
                          </a:lnTo>
                          <a:lnTo>
                            <a:pt x="1061" y="481"/>
                          </a:lnTo>
                          <a:lnTo>
                            <a:pt x="1061" y="481"/>
                          </a:lnTo>
                          <a:lnTo>
                            <a:pt x="1062" y="484"/>
                          </a:lnTo>
                          <a:lnTo>
                            <a:pt x="1062" y="486"/>
                          </a:lnTo>
                          <a:lnTo>
                            <a:pt x="1063" y="484"/>
                          </a:lnTo>
                          <a:lnTo>
                            <a:pt x="1063" y="487"/>
                          </a:lnTo>
                          <a:lnTo>
                            <a:pt x="1063" y="489"/>
                          </a:lnTo>
                          <a:lnTo>
                            <a:pt x="1064" y="489"/>
                          </a:lnTo>
                          <a:lnTo>
                            <a:pt x="1064" y="488"/>
                          </a:lnTo>
                          <a:lnTo>
                            <a:pt x="1065" y="487"/>
                          </a:lnTo>
                          <a:lnTo>
                            <a:pt x="1065" y="489"/>
                          </a:lnTo>
                          <a:lnTo>
                            <a:pt x="1065" y="489"/>
                          </a:lnTo>
                          <a:lnTo>
                            <a:pt x="1066" y="488"/>
                          </a:lnTo>
                          <a:lnTo>
                            <a:pt x="1066" y="490"/>
                          </a:lnTo>
                          <a:lnTo>
                            <a:pt x="1067" y="492"/>
                          </a:lnTo>
                          <a:lnTo>
                            <a:pt x="1067" y="493"/>
                          </a:lnTo>
                          <a:lnTo>
                            <a:pt x="1068" y="489"/>
                          </a:lnTo>
                          <a:lnTo>
                            <a:pt x="1068" y="486"/>
                          </a:lnTo>
                          <a:lnTo>
                            <a:pt x="1068" y="489"/>
                          </a:lnTo>
                          <a:lnTo>
                            <a:pt x="1069" y="491"/>
                          </a:lnTo>
                          <a:lnTo>
                            <a:pt x="1069" y="492"/>
                          </a:lnTo>
                          <a:lnTo>
                            <a:pt x="1070" y="488"/>
                          </a:lnTo>
                          <a:lnTo>
                            <a:pt x="1070" y="491"/>
                          </a:lnTo>
                          <a:lnTo>
                            <a:pt x="1070" y="493"/>
                          </a:lnTo>
                          <a:lnTo>
                            <a:pt x="1071" y="494"/>
                          </a:lnTo>
                          <a:lnTo>
                            <a:pt x="1071" y="494"/>
                          </a:lnTo>
                          <a:lnTo>
                            <a:pt x="1072" y="494"/>
                          </a:lnTo>
                          <a:lnTo>
                            <a:pt x="1072" y="492"/>
                          </a:lnTo>
                          <a:lnTo>
                            <a:pt x="1073" y="494"/>
                          </a:lnTo>
                          <a:lnTo>
                            <a:pt x="1073" y="494"/>
                          </a:lnTo>
                          <a:lnTo>
                            <a:pt x="1073" y="496"/>
                          </a:lnTo>
                          <a:lnTo>
                            <a:pt x="1074" y="494"/>
                          </a:lnTo>
                          <a:lnTo>
                            <a:pt x="1074" y="492"/>
                          </a:lnTo>
                          <a:lnTo>
                            <a:pt x="1075" y="491"/>
                          </a:lnTo>
                          <a:lnTo>
                            <a:pt x="1075" y="497"/>
                          </a:lnTo>
                          <a:lnTo>
                            <a:pt x="1075" y="497"/>
                          </a:lnTo>
                          <a:lnTo>
                            <a:pt x="1076" y="497"/>
                          </a:lnTo>
                          <a:lnTo>
                            <a:pt x="1076" y="499"/>
                          </a:lnTo>
                          <a:lnTo>
                            <a:pt x="1077" y="499"/>
                          </a:lnTo>
                          <a:lnTo>
                            <a:pt x="1077" y="499"/>
                          </a:lnTo>
                          <a:lnTo>
                            <a:pt x="1078" y="501"/>
                          </a:lnTo>
                          <a:lnTo>
                            <a:pt x="1078" y="503"/>
                          </a:lnTo>
                          <a:lnTo>
                            <a:pt x="1078" y="501"/>
                          </a:lnTo>
                          <a:lnTo>
                            <a:pt x="1079" y="504"/>
                          </a:lnTo>
                          <a:lnTo>
                            <a:pt x="1079" y="501"/>
                          </a:lnTo>
                          <a:lnTo>
                            <a:pt x="1080" y="505"/>
                          </a:lnTo>
                          <a:lnTo>
                            <a:pt x="1080" y="505"/>
                          </a:lnTo>
                          <a:lnTo>
                            <a:pt x="1080" y="505"/>
                          </a:lnTo>
                          <a:lnTo>
                            <a:pt x="1081" y="505"/>
                          </a:lnTo>
                          <a:lnTo>
                            <a:pt x="1081" y="508"/>
                          </a:lnTo>
                          <a:lnTo>
                            <a:pt x="1082" y="510"/>
                          </a:lnTo>
                          <a:lnTo>
                            <a:pt x="1082" y="509"/>
                          </a:lnTo>
                          <a:lnTo>
                            <a:pt x="1083" y="509"/>
                          </a:lnTo>
                          <a:lnTo>
                            <a:pt x="1083" y="507"/>
                          </a:lnTo>
                          <a:lnTo>
                            <a:pt x="1083" y="510"/>
                          </a:lnTo>
                          <a:lnTo>
                            <a:pt x="1084" y="516"/>
                          </a:lnTo>
                          <a:lnTo>
                            <a:pt x="1084" y="512"/>
                          </a:lnTo>
                          <a:lnTo>
                            <a:pt x="1085" y="509"/>
                          </a:lnTo>
                          <a:lnTo>
                            <a:pt x="1085" y="512"/>
                          </a:lnTo>
                          <a:lnTo>
                            <a:pt x="1085" y="508"/>
                          </a:lnTo>
                          <a:lnTo>
                            <a:pt x="1086" y="506"/>
                          </a:lnTo>
                          <a:lnTo>
                            <a:pt x="1086" y="504"/>
                          </a:lnTo>
                          <a:lnTo>
                            <a:pt x="1087" y="506"/>
                          </a:lnTo>
                          <a:lnTo>
                            <a:pt x="1087" y="504"/>
                          </a:lnTo>
                          <a:lnTo>
                            <a:pt x="1088" y="501"/>
                          </a:lnTo>
                          <a:lnTo>
                            <a:pt x="1088" y="504"/>
                          </a:lnTo>
                          <a:lnTo>
                            <a:pt x="1088" y="503"/>
                          </a:lnTo>
                          <a:lnTo>
                            <a:pt x="1089" y="506"/>
                          </a:lnTo>
                          <a:lnTo>
                            <a:pt x="1089" y="504"/>
                          </a:lnTo>
                          <a:lnTo>
                            <a:pt x="1090" y="506"/>
                          </a:lnTo>
                          <a:lnTo>
                            <a:pt x="1090" y="508"/>
                          </a:lnTo>
                          <a:lnTo>
                            <a:pt x="1090" y="509"/>
                          </a:lnTo>
                          <a:lnTo>
                            <a:pt x="1091" y="506"/>
                          </a:lnTo>
                          <a:lnTo>
                            <a:pt x="1091" y="506"/>
                          </a:lnTo>
                          <a:lnTo>
                            <a:pt x="1092" y="504"/>
                          </a:lnTo>
                          <a:lnTo>
                            <a:pt x="1092" y="503"/>
                          </a:lnTo>
                          <a:lnTo>
                            <a:pt x="1093" y="504"/>
                          </a:lnTo>
                          <a:lnTo>
                            <a:pt x="1093" y="508"/>
                          </a:lnTo>
                          <a:lnTo>
                            <a:pt x="1093" y="506"/>
                          </a:lnTo>
                          <a:lnTo>
                            <a:pt x="1094" y="507"/>
                          </a:lnTo>
                          <a:lnTo>
                            <a:pt x="1094" y="506"/>
                          </a:lnTo>
                          <a:lnTo>
                            <a:pt x="1095" y="502"/>
                          </a:lnTo>
                          <a:lnTo>
                            <a:pt x="1095" y="507"/>
                          </a:lnTo>
                          <a:lnTo>
                            <a:pt x="1095" y="507"/>
                          </a:lnTo>
                          <a:lnTo>
                            <a:pt x="1096" y="507"/>
                          </a:lnTo>
                          <a:lnTo>
                            <a:pt x="1096" y="511"/>
                          </a:lnTo>
                          <a:lnTo>
                            <a:pt x="1097" y="510"/>
                          </a:lnTo>
                          <a:lnTo>
                            <a:pt x="1097" y="510"/>
                          </a:lnTo>
                          <a:lnTo>
                            <a:pt x="1098" y="510"/>
                          </a:lnTo>
                          <a:lnTo>
                            <a:pt x="1098" y="506"/>
                          </a:lnTo>
                          <a:lnTo>
                            <a:pt x="1098" y="507"/>
                          </a:lnTo>
                          <a:lnTo>
                            <a:pt x="1099" y="505"/>
                          </a:lnTo>
                          <a:lnTo>
                            <a:pt x="1099" y="507"/>
                          </a:lnTo>
                          <a:lnTo>
                            <a:pt x="1100" y="503"/>
                          </a:lnTo>
                          <a:lnTo>
                            <a:pt x="1100" y="504"/>
                          </a:lnTo>
                          <a:lnTo>
                            <a:pt x="1100" y="504"/>
                          </a:lnTo>
                          <a:lnTo>
                            <a:pt x="1101" y="501"/>
                          </a:lnTo>
                          <a:lnTo>
                            <a:pt x="1101" y="503"/>
                          </a:lnTo>
                          <a:lnTo>
                            <a:pt x="1102" y="507"/>
                          </a:lnTo>
                          <a:lnTo>
                            <a:pt x="1102" y="504"/>
                          </a:lnTo>
                          <a:lnTo>
                            <a:pt x="1103" y="505"/>
                          </a:lnTo>
                          <a:lnTo>
                            <a:pt x="1103" y="500"/>
                          </a:lnTo>
                          <a:lnTo>
                            <a:pt x="1103" y="501"/>
                          </a:lnTo>
                          <a:lnTo>
                            <a:pt x="1104" y="502"/>
                          </a:lnTo>
                          <a:lnTo>
                            <a:pt x="1104" y="502"/>
                          </a:lnTo>
                          <a:lnTo>
                            <a:pt x="1105" y="498"/>
                          </a:lnTo>
                          <a:lnTo>
                            <a:pt x="1105" y="502"/>
                          </a:lnTo>
                          <a:lnTo>
                            <a:pt x="1105" y="506"/>
                          </a:lnTo>
                          <a:lnTo>
                            <a:pt x="1106" y="508"/>
                          </a:lnTo>
                          <a:lnTo>
                            <a:pt x="1106" y="505"/>
                          </a:lnTo>
                          <a:lnTo>
                            <a:pt x="1107" y="508"/>
                          </a:lnTo>
                          <a:lnTo>
                            <a:pt x="1107" y="503"/>
                          </a:lnTo>
                          <a:lnTo>
                            <a:pt x="1108" y="508"/>
                          </a:lnTo>
                          <a:lnTo>
                            <a:pt x="1108" y="508"/>
                          </a:lnTo>
                          <a:lnTo>
                            <a:pt x="1108" y="510"/>
                          </a:lnTo>
                          <a:lnTo>
                            <a:pt x="1109" y="513"/>
                          </a:lnTo>
                          <a:lnTo>
                            <a:pt x="1109" y="512"/>
                          </a:lnTo>
                          <a:lnTo>
                            <a:pt x="1110" y="509"/>
                          </a:lnTo>
                          <a:lnTo>
                            <a:pt x="1110" y="511"/>
                          </a:lnTo>
                          <a:lnTo>
                            <a:pt x="1110" y="510"/>
                          </a:lnTo>
                          <a:lnTo>
                            <a:pt x="1111" y="508"/>
                          </a:lnTo>
                          <a:lnTo>
                            <a:pt x="1111" y="508"/>
                          </a:lnTo>
                          <a:lnTo>
                            <a:pt x="1112" y="512"/>
                          </a:lnTo>
                          <a:lnTo>
                            <a:pt x="1112" y="516"/>
                          </a:lnTo>
                          <a:lnTo>
                            <a:pt x="1113" y="511"/>
                          </a:lnTo>
                          <a:lnTo>
                            <a:pt x="1113" y="513"/>
                          </a:lnTo>
                          <a:lnTo>
                            <a:pt x="1113" y="511"/>
                          </a:lnTo>
                          <a:lnTo>
                            <a:pt x="1114" y="509"/>
                          </a:lnTo>
                          <a:lnTo>
                            <a:pt x="1114" y="514"/>
                          </a:lnTo>
                          <a:lnTo>
                            <a:pt x="1115" y="513"/>
                          </a:lnTo>
                          <a:lnTo>
                            <a:pt x="1115" y="512"/>
                          </a:lnTo>
                          <a:lnTo>
                            <a:pt x="1115" y="509"/>
                          </a:lnTo>
                          <a:lnTo>
                            <a:pt x="1116" y="510"/>
                          </a:lnTo>
                          <a:lnTo>
                            <a:pt x="1116" y="511"/>
                          </a:lnTo>
                          <a:lnTo>
                            <a:pt x="1117" y="507"/>
                          </a:lnTo>
                          <a:lnTo>
                            <a:pt x="1117" y="508"/>
                          </a:lnTo>
                          <a:lnTo>
                            <a:pt x="1118" y="512"/>
                          </a:lnTo>
                          <a:lnTo>
                            <a:pt x="1118" y="510"/>
                          </a:lnTo>
                          <a:lnTo>
                            <a:pt x="1118" y="507"/>
                          </a:lnTo>
                          <a:lnTo>
                            <a:pt x="1119" y="511"/>
                          </a:lnTo>
                          <a:lnTo>
                            <a:pt x="1119" y="510"/>
                          </a:lnTo>
                          <a:lnTo>
                            <a:pt x="1120" y="512"/>
                          </a:lnTo>
                          <a:lnTo>
                            <a:pt x="1120" y="514"/>
                          </a:lnTo>
                          <a:lnTo>
                            <a:pt x="1120" y="518"/>
                          </a:lnTo>
                          <a:lnTo>
                            <a:pt x="1121" y="519"/>
                          </a:lnTo>
                          <a:lnTo>
                            <a:pt x="1121" y="518"/>
                          </a:lnTo>
                          <a:lnTo>
                            <a:pt x="1122" y="515"/>
                          </a:lnTo>
                          <a:lnTo>
                            <a:pt x="1122" y="515"/>
                          </a:lnTo>
                          <a:lnTo>
                            <a:pt x="1123" y="515"/>
                          </a:lnTo>
                          <a:lnTo>
                            <a:pt x="1123" y="519"/>
                          </a:lnTo>
                          <a:lnTo>
                            <a:pt x="1123" y="519"/>
                          </a:lnTo>
                          <a:lnTo>
                            <a:pt x="1124" y="517"/>
                          </a:lnTo>
                          <a:lnTo>
                            <a:pt x="1124" y="515"/>
                          </a:lnTo>
                          <a:lnTo>
                            <a:pt x="1125" y="513"/>
                          </a:lnTo>
                          <a:lnTo>
                            <a:pt x="1125" y="511"/>
                          </a:lnTo>
                          <a:lnTo>
                            <a:pt x="1125" y="515"/>
                          </a:lnTo>
                          <a:lnTo>
                            <a:pt x="1126" y="513"/>
                          </a:lnTo>
                          <a:lnTo>
                            <a:pt x="1126" y="508"/>
                          </a:lnTo>
                          <a:lnTo>
                            <a:pt x="1127" y="512"/>
                          </a:lnTo>
                          <a:lnTo>
                            <a:pt x="1127" y="511"/>
                          </a:lnTo>
                          <a:lnTo>
                            <a:pt x="1128" y="513"/>
                          </a:lnTo>
                          <a:lnTo>
                            <a:pt x="1128" y="516"/>
                          </a:lnTo>
                          <a:lnTo>
                            <a:pt x="1128" y="510"/>
                          </a:lnTo>
                          <a:lnTo>
                            <a:pt x="1129" y="507"/>
                          </a:lnTo>
                          <a:lnTo>
                            <a:pt x="1129" y="509"/>
                          </a:lnTo>
                          <a:lnTo>
                            <a:pt x="1130" y="510"/>
                          </a:lnTo>
                          <a:lnTo>
                            <a:pt x="1130" y="508"/>
                          </a:lnTo>
                          <a:lnTo>
                            <a:pt x="1130" y="503"/>
                          </a:lnTo>
                          <a:lnTo>
                            <a:pt x="1131" y="508"/>
                          </a:lnTo>
                          <a:lnTo>
                            <a:pt x="1131" y="508"/>
                          </a:lnTo>
                          <a:lnTo>
                            <a:pt x="1132" y="507"/>
                          </a:lnTo>
                          <a:lnTo>
                            <a:pt x="1132" y="505"/>
                          </a:lnTo>
                          <a:lnTo>
                            <a:pt x="1133" y="506"/>
                          </a:lnTo>
                          <a:lnTo>
                            <a:pt x="1133" y="509"/>
                          </a:lnTo>
                          <a:lnTo>
                            <a:pt x="1133" y="505"/>
                          </a:lnTo>
                          <a:lnTo>
                            <a:pt x="1134" y="506"/>
                          </a:lnTo>
                          <a:lnTo>
                            <a:pt x="1134" y="507"/>
                          </a:lnTo>
                          <a:lnTo>
                            <a:pt x="1135" y="512"/>
                          </a:lnTo>
                          <a:lnTo>
                            <a:pt x="1135" y="511"/>
                          </a:lnTo>
                          <a:lnTo>
                            <a:pt x="1135" y="508"/>
                          </a:lnTo>
                          <a:lnTo>
                            <a:pt x="1136" y="512"/>
                          </a:lnTo>
                          <a:lnTo>
                            <a:pt x="1136" y="511"/>
                          </a:lnTo>
                          <a:lnTo>
                            <a:pt x="1137" y="515"/>
                          </a:lnTo>
                          <a:lnTo>
                            <a:pt x="1137" y="513"/>
                          </a:lnTo>
                          <a:lnTo>
                            <a:pt x="1138" y="513"/>
                          </a:lnTo>
                          <a:lnTo>
                            <a:pt x="1138" y="508"/>
                          </a:lnTo>
                          <a:lnTo>
                            <a:pt x="1138" y="509"/>
                          </a:lnTo>
                          <a:lnTo>
                            <a:pt x="1139" y="509"/>
                          </a:lnTo>
                          <a:lnTo>
                            <a:pt x="1139" y="505"/>
                          </a:lnTo>
                          <a:lnTo>
                            <a:pt x="1140" y="507"/>
                          </a:lnTo>
                          <a:lnTo>
                            <a:pt x="1140" y="508"/>
                          </a:lnTo>
                          <a:lnTo>
                            <a:pt x="1140" y="505"/>
                          </a:lnTo>
                          <a:lnTo>
                            <a:pt x="1141" y="507"/>
                          </a:lnTo>
                          <a:lnTo>
                            <a:pt x="1141" y="511"/>
                          </a:lnTo>
                          <a:lnTo>
                            <a:pt x="1142" y="509"/>
                          </a:lnTo>
                          <a:lnTo>
                            <a:pt x="1142" y="508"/>
                          </a:lnTo>
                          <a:lnTo>
                            <a:pt x="1143" y="509"/>
                          </a:lnTo>
                          <a:lnTo>
                            <a:pt x="1143" y="509"/>
                          </a:lnTo>
                          <a:lnTo>
                            <a:pt x="1143" y="506"/>
                          </a:lnTo>
                          <a:lnTo>
                            <a:pt x="1144" y="509"/>
                          </a:lnTo>
                          <a:lnTo>
                            <a:pt x="1144" y="506"/>
                          </a:lnTo>
                          <a:lnTo>
                            <a:pt x="1145" y="505"/>
                          </a:lnTo>
                          <a:lnTo>
                            <a:pt x="1145" y="504"/>
                          </a:lnTo>
                          <a:lnTo>
                            <a:pt x="1145" y="506"/>
                          </a:lnTo>
                          <a:lnTo>
                            <a:pt x="1146" y="505"/>
                          </a:lnTo>
                          <a:lnTo>
                            <a:pt x="1146" y="506"/>
                          </a:lnTo>
                          <a:lnTo>
                            <a:pt x="1147" y="509"/>
                          </a:lnTo>
                          <a:lnTo>
                            <a:pt x="1147" y="507"/>
                          </a:lnTo>
                          <a:lnTo>
                            <a:pt x="1148" y="510"/>
                          </a:lnTo>
                          <a:lnTo>
                            <a:pt x="1148" y="512"/>
                          </a:lnTo>
                          <a:lnTo>
                            <a:pt x="1148" y="513"/>
                          </a:lnTo>
                          <a:lnTo>
                            <a:pt x="1149" y="515"/>
                          </a:lnTo>
                          <a:lnTo>
                            <a:pt x="1149" y="518"/>
                          </a:lnTo>
                          <a:lnTo>
                            <a:pt x="1150" y="519"/>
                          </a:lnTo>
                          <a:lnTo>
                            <a:pt x="1150" y="519"/>
                          </a:lnTo>
                          <a:lnTo>
                            <a:pt x="1150" y="517"/>
                          </a:lnTo>
                          <a:lnTo>
                            <a:pt x="1151" y="517"/>
                          </a:lnTo>
                          <a:lnTo>
                            <a:pt x="1151" y="520"/>
                          </a:lnTo>
                          <a:lnTo>
                            <a:pt x="1152" y="521"/>
                          </a:lnTo>
                          <a:lnTo>
                            <a:pt x="1152" y="519"/>
                          </a:lnTo>
                          <a:lnTo>
                            <a:pt x="1153" y="517"/>
                          </a:lnTo>
                          <a:lnTo>
                            <a:pt x="1153" y="516"/>
                          </a:lnTo>
                          <a:lnTo>
                            <a:pt x="1153" y="516"/>
                          </a:lnTo>
                          <a:lnTo>
                            <a:pt x="1154" y="514"/>
                          </a:lnTo>
                          <a:lnTo>
                            <a:pt x="1154" y="511"/>
                          </a:lnTo>
                          <a:lnTo>
                            <a:pt x="1155" y="513"/>
                          </a:lnTo>
                          <a:lnTo>
                            <a:pt x="1155" y="512"/>
                          </a:lnTo>
                          <a:lnTo>
                            <a:pt x="1155" y="516"/>
                          </a:lnTo>
                          <a:lnTo>
                            <a:pt x="1156" y="515"/>
                          </a:lnTo>
                          <a:lnTo>
                            <a:pt x="1156" y="514"/>
                          </a:lnTo>
                          <a:lnTo>
                            <a:pt x="1157" y="512"/>
                          </a:lnTo>
                          <a:lnTo>
                            <a:pt x="1157" y="515"/>
                          </a:lnTo>
                          <a:lnTo>
                            <a:pt x="1158" y="511"/>
                          </a:lnTo>
                          <a:lnTo>
                            <a:pt x="1158" y="512"/>
                          </a:lnTo>
                          <a:lnTo>
                            <a:pt x="1158" y="510"/>
                          </a:lnTo>
                          <a:lnTo>
                            <a:pt x="1159" y="512"/>
                          </a:lnTo>
                          <a:lnTo>
                            <a:pt x="1159" y="516"/>
                          </a:lnTo>
                          <a:lnTo>
                            <a:pt x="1160" y="519"/>
                          </a:lnTo>
                          <a:lnTo>
                            <a:pt x="1160" y="517"/>
                          </a:lnTo>
                          <a:lnTo>
                            <a:pt x="1160" y="516"/>
                          </a:lnTo>
                          <a:lnTo>
                            <a:pt x="1161" y="515"/>
                          </a:lnTo>
                          <a:lnTo>
                            <a:pt x="1161" y="522"/>
                          </a:lnTo>
                          <a:lnTo>
                            <a:pt x="1162" y="512"/>
                          </a:lnTo>
                          <a:lnTo>
                            <a:pt x="1162" y="512"/>
                          </a:lnTo>
                          <a:lnTo>
                            <a:pt x="1163" y="510"/>
                          </a:lnTo>
                          <a:lnTo>
                            <a:pt x="1163" y="511"/>
                          </a:lnTo>
                          <a:lnTo>
                            <a:pt x="1163" y="508"/>
                          </a:lnTo>
                          <a:lnTo>
                            <a:pt x="1164" y="514"/>
                          </a:lnTo>
                          <a:lnTo>
                            <a:pt x="1164" y="515"/>
                          </a:lnTo>
                          <a:lnTo>
                            <a:pt x="1165" y="512"/>
                          </a:lnTo>
                          <a:lnTo>
                            <a:pt x="1165" y="514"/>
                          </a:lnTo>
                          <a:lnTo>
                            <a:pt x="1165" y="514"/>
                          </a:lnTo>
                          <a:lnTo>
                            <a:pt x="1166" y="514"/>
                          </a:lnTo>
                          <a:lnTo>
                            <a:pt x="1166" y="516"/>
                          </a:lnTo>
                          <a:lnTo>
                            <a:pt x="1167" y="517"/>
                          </a:lnTo>
                          <a:lnTo>
                            <a:pt x="1167" y="518"/>
                          </a:lnTo>
                          <a:lnTo>
                            <a:pt x="1168" y="518"/>
                          </a:lnTo>
                          <a:lnTo>
                            <a:pt x="1168" y="517"/>
                          </a:lnTo>
                          <a:lnTo>
                            <a:pt x="1168" y="514"/>
                          </a:lnTo>
                          <a:lnTo>
                            <a:pt x="1169" y="514"/>
                          </a:lnTo>
                          <a:lnTo>
                            <a:pt x="1169" y="513"/>
                          </a:lnTo>
                          <a:lnTo>
                            <a:pt x="1170" y="513"/>
                          </a:lnTo>
                          <a:lnTo>
                            <a:pt x="1170" y="511"/>
                          </a:lnTo>
                          <a:lnTo>
                            <a:pt x="1170" y="507"/>
                          </a:lnTo>
                          <a:lnTo>
                            <a:pt x="1171" y="505"/>
                          </a:lnTo>
                          <a:lnTo>
                            <a:pt x="1171" y="507"/>
                          </a:lnTo>
                          <a:lnTo>
                            <a:pt x="1172" y="505"/>
                          </a:lnTo>
                          <a:lnTo>
                            <a:pt x="1172" y="505"/>
                          </a:lnTo>
                          <a:lnTo>
                            <a:pt x="1173" y="506"/>
                          </a:lnTo>
                          <a:lnTo>
                            <a:pt x="1173" y="506"/>
                          </a:lnTo>
                          <a:lnTo>
                            <a:pt x="1173" y="509"/>
                          </a:lnTo>
                          <a:lnTo>
                            <a:pt x="1174" y="507"/>
                          </a:lnTo>
                          <a:lnTo>
                            <a:pt x="1174" y="507"/>
                          </a:lnTo>
                          <a:lnTo>
                            <a:pt x="1175" y="508"/>
                          </a:lnTo>
                          <a:lnTo>
                            <a:pt x="1175" y="508"/>
                          </a:lnTo>
                          <a:lnTo>
                            <a:pt x="1175" y="506"/>
                          </a:lnTo>
                          <a:lnTo>
                            <a:pt x="1176" y="509"/>
                          </a:lnTo>
                          <a:lnTo>
                            <a:pt x="1176" y="507"/>
                          </a:lnTo>
                          <a:lnTo>
                            <a:pt x="1177" y="505"/>
                          </a:lnTo>
                          <a:lnTo>
                            <a:pt x="1177" y="505"/>
                          </a:lnTo>
                          <a:lnTo>
                            <a:pt x="1178" y="505"/>
                          </a:lnTo>
                          <a:lnTo>
                            <a:pt x="1178" y="508"/>
                          </a:lnTo>
                          <a:lnTo>
                            <a:pt x="1178" y="508"/>
                          </a:lnTo>
                          <a:lnTo>
                            <a:pt x="1179" y="506"/>
                          </a:lnTo>
                          <a:lnTo>
                            <a:pt x="1179" y="504"/>
                          </a:lnTo>
                          <a:lnTo>
                            <a:pt x="1180" y="503"/>
                          </a:lnTo>
                          <a:lnTo>
                            <a:pt x="1180" y="504"/>
                          </a:lnTo>
                          <a:lnTo>
                            <a:pt x="1180" y="503"/>
                          </a:lnTo>
                          <a:lnTo>
                            <a:pt x="1181" y="499"/>
                          </a:lnTo>
                          <a:lnTo>
                            <a:pt x="1181" y="499"/>
                          </a:lnTo>
                          <a:lnTo>
                            <a:pt x="1182" y="497"/>
                          </a:lnTo>
                          <a:lnTo>
                            <a:pt x="1182" y="496"/>
                          </a:lnTo>
                          <a:lnTo>
                            <a:pt x="1183" y="496"/>
                          </a:lnTo>
                          <a:lnTo>
                            <a:pt x="1183" y="497"/>
                          </a:lnTo>
                          <a:lnTo>
                            <a:pt x="1183" y="500"/>
                          </a:lnTo>
                          <a:lnTo>
                            <a:pt x="1184" y="497"/>
                          </a:lnTo>
                          <a:lnTo>
                            <a:pt x="1184" y="495"/>
                          </a:lnTo>
                          <a:lnTo>
                            <a:pt x="1185" y="497"/>
                          </a:lnTo>
                          <a:lnTo>
                            <a:pt x="1185" y="493"/>
                          </a:lnTo>
                          <a:lnTo>
                            <a:pt x="1185" y="492"/>
                          </a:lnTo>
                          <a:lnTo>
                            <a:pt x="1186" y="495"/>
                          </a:lnTo>
                          <a:lnTo>
                            <a:pt x="1186" y="492"/>
                          </a:lnTo>
                          <a:lnTo>
                            <a:pt x="1187" y="487"/>
                          </a:lnTo>
                          <a:lnTo>
                            <a:pt x="1187" y="489"/>
                          </a:lnTo>
                          <a:lnTo>
                            <a:pt x="1188" y="491"/>
                          </a:lnTo>
                          <a:lnTo>
                            <a:pt x="1188" y="489"/>
                          </a:lnTo>
                          <a:lnTo>
                            <a:pt x="1188" y="495"/>
                          </a:lnTo>
                          <a:lnTo>
                            <a:pt x="1189" y="492"/>
                          </a:lnTo>
                          <a:lnTo>
                            <a:pt x="1189" y="495"/>
                          </a:lnTo>
                          <a:lnTo>
                            <a:pt x="1190" y="494"/>
                          </a:lnTo>
                          <a:lnTo>
                            <a:pt x="1190" y="494"/>
                          </a:lnTo>
                          <a:lnTo>
                            <a:pt x="1190" y="497"/>
                          </a:lnTo>
                          <a:lnTo>
                            <a:pt x="1191" y="497"/>
                          </a:lnTo>
                          <a:lnTo>
                            <a:pt x="1191" y="498"/>
                          </a:lnTo>
                          <a:lnTo>
                            <a:pt x="1192" y="494"/>
                          </a:lnTo>
                          <a:lnTo>
                            <a:pt x="1192" y="493"/>
                          </a:lnTo>
                          <a:lnTo>
                            <a:pt x="1193" y="496"/>
                          </a:lnTo>
                          <a:lnTo>
                            <a:pt x="1193" y="499"/>
                          </a:lnTo>
                          <a:lnTo>
                            <a:pt x="1193" y="502"/>
                          </a:lnTo>
                          <a:lnTo>
                            <a:pt x="1194" y="500"/>
                          </a:lnTo>
                          <a:lnTo>
                            <a:pt x="1194" y="499"/>
                          </a:lnTo>
                          <a:lnTo>
                            <a:pt x="1195" y="496"/>
                          </a:lnTo>
                          <a:lnTo>
                            <a:pt x="1195" y="496"/>
                          </a:lnTo>
                          <a:lnTo>
                            <a:pt x="1195" y="501"/>
                          </a:lnTo>
                          <a:lnTo>
                            <a:pt x="1196" y="498"/>
                          </a:lnTo>
                          <a:lnTo>
                            <a:pt x="1196" y="498"/>
                          </a:lnTo>
                          <a:lnTo>
                            <a:pt x="1197" y="499"/>
                          </a:lnTo>
                          <a:lnTo>
                            <a:pt x="1197" y="497"/>
                          </a:lnTo>
                          <a:lnTo>
                            <a:pt x="1198" y="501"/>
                          </a:lnTo>
                          <a:lnTo>
                            <a:pt x="1198" y="498"/>
                          </a:lnTo>
                          <a:lnTo>
                            <a:pt x="1198" y="496"/>
                          </a:lnTo>
                          <a:lnTo>
                            <a:pt x="1199" y="491"/>
                          </a:lnTo>
                          <a:lnTo>
                            <a:pt x="1199" y="494"/>
                          </a:lnTo>
                          <a:lnTo>
                            <a:pt x="1200" y="495"/>
                          </a:lnTo>
                          <a:lnTo>
                            <a:pt x="1200" y="496"/>
                          </a:lnTo>
                          <a:lnTo>
                            <a:pt x="1200" y="499"/>
                          </a:lnTo>
                          <a:lnTo>
                            <a:pt x="1201" y="495"/>
                          </a:lnTo>
                          <a:lnTo>
                            <a:pt x="1201" y="493"/>
                          </a:lnTo>
                          <a:lnTo>
                            <a:pt x="1202" y="496"/>
                          </a:lnTo>
                          <a:lnTo>
                            <a:pt x="1202" y="496"/>
                          </a:lnTo>
                          <a:lnTo>
                            <a:pt x="1203" y="495"/>
                          </a:lnTo>
                          <a:lnTo>
                            <a:pt x="1203" y="497"/>
                          </a:lnTo>
                          <a:lnTo>
                            <a:pt x="1203" y="498"/>
                          </a:lnTo>
                          <a:lnTo>
                            <a:pt x="1204" y="500"/>
                          </a:lnTo>
                          <a:lnTo>
                            <a:pt x="1204" y="503"/>
                          </a:lnTo>
                          <a:lnTo>
                            <a:pt x="1205" y="504"/>
                          </a:lnTo>
                          <a:lnTo>
                            <a:pt x="1205" y="503"/>
                          </a:lnTo>
                          <a:lnTo>
                            <a:pt x="1205" y="504"/>
                          </a:lnTo>
                          <a:lnTo>
                            <a:pt x="1206" y="505"/>
                          </a:lnTo>
                          <a:lnTo>
                            <a:pt x="1206" y="508"/>
                          </a:lnTo>
                          <a:lnTo>
                            <a:pt x="1207" y="506"/>
                          </a:lnTo>
                          <a:lnTo>
                            <a:pt x="1207" y="505"/>
                          </a:lnTo>
                          <a:lnTo>
                            <a:pt x="1208" y="504"/>
                          </a:lnTo>
                          <a:lnTo>
                            <a:pt x="1208" y="506"/>
                          </a:lnTo>
                          <a:lnTo>
                            <a:pt x="1208" y="505"/>
                          </a:lnTo>
                          <a:lnTo>
                            <a:pt x="1209" y="506"/>
                          </a:lnTo>
                          <a:lnTo>
                            <a:pt x="1209" y="501"/>
                          </a:lnTo>
                          <a:lnTo>
                            <a:pt x="1210" y="500"/>
                          </a:lnTo>
                          <a:lnTo>
                            <a:pt x="1210" y="503"/>
                          </a:lnTo>
                          <a:lnTo>
                            <a:pt x="1210" y="501"/>
                          </a:lnTo>
                          <a:lnTo>
                            <a:pt x="1211" y="503"/>
                          </a:lnTo>
                          <a:lnTo>
                            <a:pt x="1211" y="500"/>
                          </a:lnTo>
                          <a:lnTo>
                            <a:pt x="1212" y="496"/>
                          </a:lnTo>
                          <a:lnTo>
                            <a:pt x="1212" y="498"/>
                          </a:lnTo>
                          <a:lnTo>
                            <a:pt x="1213" y="495"/>
                          </a:lnTo>
                          <a:lnTo>
                            <a:pt x="1213" y="498"/>
                          </a:lnTo>
                          <a:lnTo>
                            <a:pt x="1213" y="498"/>
                          </a:lnTo>
                          <a:lnTo>
                            <a:pt x="1214" y="499"/>
                          </a:lnTo>
                          <a:lnTo>
                            <a:pt x="1214" y="499"/>
                          </a:lnTo>
                          <a:lnTo>
                            <a:pt x="1215" y="498"/>
                          </a:lnTo>
                          <a:lnTo>
                            <a:pt x="1215" y="499"/>
                          </a:lnTo>
                          <a:lnTo>
                            <a:pt x="1215" y="504"/>
                          </a:lnTo>
                          <a:lnTo>
                            <a:pt x="1216" y="504"/>
                          </a:lnTo>
                          <a:lnTo>
                            <a:pt x="1216" y="505"/>
                          </a:lnTo>
                          <a:lnTo>
                            <a:pt x="1217" y="505"/>
                          </a:lnTo>
                          <a:lnTo>
                            <a:pt x="1217" y="507"/>
                          </a:lnTo>
                          <a:lnTo>
                            <a:pt x="1218" y="510"/>
                          </a:lnTo>
                          <a:lnTo>
                            <a:pt x="1218" y="510"/>
                          </a:lnTo>
                          <a:lnTo>
                            <a:pt x="1218" y="509"/>
                          </a:lnTo>
                          <a:lnTo>
                            <a:pt x="1219" y="511"/>
                          </a:lnTo>
                          <a:lnTo>
                            <a:pt x="1219" y="511"/>
                          </a:lnTo>
                          <a:lnTo>
                            <a:pt x="1220" y="509"/>
                          </a:lnTo>
                          <a:lnTo>
                            <a:pt x="1220" y="513"/>
                          </a:lnTo>
                          <a:lnTo>
                            <a:pt x="1220" y="515"/>
                          </a:lnTo>
                          <a:lnTo>
                            <a:pt x="1221" y="512"/>
                          </a:lnTo>
                          <a:lnTo>
                            <a:pt x="1221" y="511"/>
                          </a:lnTo>
                          <a:lnTo>
                            <a:pt x="1222" y="512"/>
                          </a:lnTo>
                          <a:lnTo>
                            <a:pt x="1222" y="513"/>
                          </a:lnTo>
                          <a:lnTo>
                            <a:pt x="1223" y="509"/>
                          </a:lnTo>
                          <a:lnTo>
                            <a:pt x="1223" y="506"/>
                          </a:lnTo>
                          <a:lnTo>
                            <a:pt x="1223" y="504"/>
                          </a:lnTo>
                          <a:lnTo>
                            <a:pt x="1224" y="503"/>
                          </a:lnTo>
                          <a:lnTo>
                            <a:pt x="1224" y="503"/>
                          </a:lnTo>
                          <a:lnTo>
                            <a:pt x="1225" y="503"/>
                          </a:lnTo>
                          <a:lnTo>
                            <a:pt x="1225" y="499"/>
                          </a:lnTo>
                          <a:lnTo>
                            <a:pt x="1225" y="498"/>
                          </a:lnTo>
                          <a:lnTo>
                            <a:pt x="1226" y="498"/>
                          </a:lnTo>
                          <a:lnTo>
                            <a:pt x="1226" y="498"/>
                          </a:lnTo>
                          <a:lnTo>
                            <a:pt x="1227" y="497"/>
                          </a:lnTo>
                          <a:lnTo>
                            <a:pt x="1227" y="495"/>
                          </a:lnTo>
                          <a:lnTo>
                            <a:pt x="1228" y="496"/>
                          </a:lnTo>
                          <a:lnTo>
                            <a:pt x="1228" y="497"/>
                          </a:lnTo>
                          <a:lnTo>
                            <a:pt x="1228" y="498"/>
                          </a:lnTo>
                          <a:lnTo>
                            <a:pt x="1229" y="498"/>
                          </a:lnTo>
                          <a:lnTo>
                            <a:pt x="1229" y="495"/>
                          </a:lnTo>
                          <a:lnTo>
                            <a:pt x="1230" y="499"/>
                          </a:lnTo>
                          <a:lnTo>
                            <a:pt x="1230" y="501"/>
                          </a:lnTo>
                          <a:lnTo>
                            <a:pt x="1230" y="504"/>
                          </a:lnTo>
                          <a:lnTo>
                            <a:pt x="1231" y="502"/>
                          </a:lnTo>
                          <a:lnTo>
                            <a:pt x="1231" y="499"/>
                          </a:lnTo>
                          <a:lnTo>
                            <a:pt x="1232" y="501"/>
                          </a:lnTo>
                          <a:lnTo>
                            <a:pt x="1232" y="502"/>
                          </a:lnTo>
                          <a:lnTo>
                            <a:pt x="1233" y="504"/>
                          </a:lnTo>
                          <a:lnTo>
                            <a:pt x="1233" y="504"/>
                          </a:lnTo>
                          <a:lnTo>
                            <a:pt x="1233" y="508"/>
                          </a:lnTo>
                          <a:lnTo>
                            <a:pt x="1234" y="509"/>
                          </a:lnTo>
                          <a:lnTo>
                            <a:pt x="1234" y="510"/>
                          </a:lnTo>
                          <a:lnTo>
                            <a:pt x="1235" y="506"/>
                          </a:lnTo>
                          <a:lnTo>
                            <a:pt x="1235" y="507"/>
                          </a:lnTo>
                          <a:lnTo>
                            <a:pt x="1235" y="510"/>
                          </a:lnTo>
                          <a:lnTo>
                            <a:pt x="1236" y="515"/>
                          </a:lnTo>
                          <a:lnTo>
                            <a:pt x="1236" y="516"/>
                          </a:lnTo>
                          <a:lnTo>
                            <a:pt x="1237" y="517"/>
                          </a:lnTo>
                          <a:lnTo>
                            <a:pt x="1237" y="515"/>
                          </a:lnTo>
                          <a:lnTo>
                            <a:pt x="1238" y="512"/>
                          </a:lnTo>
                          <a:lnTo>
                            <a:pt x="1238" y="510"/>
                          </a:lnTo>
                          <a:lnTo>
                            <a:pt x="1238" y="509"/>
                          </a:lnTo>
                          <a:lnTo>
                            <a:pt x="1239" y="509"/>
                          </a:lnTo>
                          <a:lnTo>
                            <a:pt x="1239" y="507"/>
                          </a:lnTo>
                          <a:lnTo>
                            <a:pt x="1240" y="509"/>
                          </a:lnTo>
                          <a:lnTo>
                            <a:pt x="1240" y="511"/>
                          </a:lnTo>
                          <a:lnTo>
                            <a:pt x="1240" y="515"/>
                          </a:lnTo>
                          <a:lnTo>
                            <a:pt x="1241" y="514"/>
                          </a:lnTo>
                          <a:lnTo>
                            <a:pt x="1241" y="513"/>
                          </a:lnTo>
                          <a:lnTo>
                            <a:pt x="1242" y="515"/>
                          </a:lnTo>
                          <a:lnTo>
                            <a:pt x="1242" y="516"/>
                          </a:lnTo>
                          <a:lnTo>
                            <a:pt x="1243" y="513"/>
                          </a:lnTo>
                          <a:lnTo>
                            <a:pt x="1243" y="515"/>
                          </a:lnTo>
                          <a:lnTo>
                            <a:pt x="1243" y="516"/>
                          </a:lnTo>
                          <a:lnTo>
                            <a:pt x="1244" y="518"/>
                          </a:lnTo>
                          <a:lnTo>
                            <a:pt x="1244" y="517"/>
                          </a:lnTo>
                          <a:lnTo>
                            <a:pt x="1245" y="515"/>
                          </a:lnTo>
                          <a:lnTo>
                            <a:pt x="1245" y="513"/>
                          </a:lnTo>
                          <a:lnTo>
                            <a:pt x="1245" y="510"/>
                          </a:lnTo>
                          <a:lnTo>
                            <a:pt x="1246" y="513"/>
                          </a:lnTo>
                          <a:lnTo>
                            <a:pt x="1246" y="512"/>
                          </a:lnTo>
                          <a:lnTo>
                            <a:pt x="1247" y="516"/>
                          </a:lnTo>
                          <a:lnTo>
                            <a:pt x="1247" y="514"/>
                          </a:lnTo>
                          <a:lnTo>
                            <a:pt x="1248" y="514"/>
                          </a:lnTo>
                          <a:lnTo>
                            <a:pt x="1248" y="514"/>
                          </a:lnTo>
                          <a:lnTo>
                            <a:pt x="1248" y="515"/>
                          </a:lnTo>
                          <a:lnTo>
                            <a:pt x="1249" y="516"/>
                          </a:lnTo>
                          <a:lnTo>
                            <a:pt x="1249" y="518"/>
                          </a:lnTo>
                          <a:lnTo>
                            <a:pt x="1250" y="515"/>
                          </a:lnTo>
                          <a:lnTo>
                            <a:pt x="1250" y="513"/>
                          </a:lnTo>
                          <a:lnTo>
                            <a:pt x="1250" y="515"/>
                          </a:lnTo>
                          <a:lnTo>
                            <a:pt x="1251" y="512"/>
                          </a:lnTo>
                          <a:lnTo>
                            <a:pt x="1251" y="512"/>
                          </a:lnTo>
                          <a:lnTo>
                            <a:pt x="1252" y="511"/>
                          </a:lnTo>
                          <a:lnTo>
                            <a:pt x="1252" y="511"/>
                          </a:lnTo>
                          <a:lnTo>
                            <a:pt x="1253" y="512"/>
                          </a:lnTo>
                          <a:lnTo>
                            <a:pt x="1253" y="512"/>
                          </a:lnTo>
                          <a:lnTo>
                            <a:pt x="1253" y="509"/>
                          </a:lnTo>
                          <a:lnTo>
                            <a:pt x="1254" y="513"/>
                          </a:lnTo>
                          <a:lnTo>
                            <a:pt x="1254" y="511"/>
                          </a:lnTo>
                          <a:lnTo>
                            <a:pt x="1255" y="515"/>
                          </a:lnTo>
                          <a:lnTo>
                            <a:pt x="1255" y="515"/>
                          </a:lnTo>
                          <a:lnTo>
                            <a:pt x="1255" y="515"/>
                          </a:lnTo>
                          <a:lnTo>
                            <a:pt x="1256" y="512"/>
                          </a:lnTo>
                          <a:lnTo>
                            <a:pt x="1256" y="511"/>
                          </a:lnTo>
                          <a:lnTo>
                            <a:pt x="1257" y="513"/>
                          </a:lnTo>
                          <a:lnTo>
                            <a:pt x="1257" y="515"/>
                          </a:lnTo>
                          <a:lnTo>
                            <a:pt x="1258" y="515"/>
                          </a:lnTo>
                          <a:lnTo>
                            <a:pt x="1258" y="516"/>
                          </a:lnTo>
                          <a:lnTo>
                            <a:pt x="1258" y="516"/>
                          </a:lnTo>
                          <a:lnTo>
                            <a:pt x="1259" y="517"/>
                          </a:lnTo>
                          <a:lnTo>
                            <a:pt x="1259" y="520"/>
                          </a:lnTo>
                          <a:lnTo>
                            <a:pt x="1260" y="523"/>
                          </a:lnTo>
                          <a:lnTo>
                            <a:pt x="1260" y="516"/>
                          </a:lnTo>
                          <a:lnTo>
                            <a:pt x="1260" y="519"/>
                          </a:lnTo>
                          <a:lnTo>
                            <a:pt x="1261" y="518"/>
                          </a:lnTo>
                          <a:lnTo>
                            <a:pt x="1261" y="517"/>
                          </a:lnTo>
                          <a:lnTo>
                            <a:pt x="1262" y="518"/>
                          </a:lnTo>
                          <a:lnTo>
                            <a:pt x="1262" y="514"/>
                          </a:lnTo>
                          <a:lnTo>
                            <a:pt x="1263" y="514"/>
                          </a:lnTo>
                          <a:lnTo>
                            <a:pt x="1263" y="515"/>
                          </a:lnTo>
                          <a:lnTo>
                            <a:pt x="1263" y="515"/>
                          </a:lnTo>
                          <a:lnTo>
                            <a:pt x="1264" y="516"/>
                          </a:lnTo>
                          <a:lnTo>
                            <a:pt x="1264" y="513"/>
                          </a:lnTo>
                          <a:lnTo>
                            <a:pt x="1265" y="510"/>
                          </a:lnTo>
                          <a:lnTo>
                            <a:pt x="1265" y="510"/>
                          </a:lnTo>
                          <a:lnTo>
                            <a:pt x="1265" y="513"/>
                          </a:lnTo>
                          <a:lnTo>
                            <a:pt x="1266" y="511"/>
                          </a:lnTo>
                          <a:lnTo>
                            <a:pt x="1266" y="511"/>
                          </a:lnTo>
                          <a:lnTo>
                            <a:pt x="1267" y="505"/>
                          </a:lnTo>
                          <a:lnTo>
                            <a:pt x="1267" y="504"/>
                          </a:lnTo>
                          <a:lnTo>
                            <a:pt x="1268" y="508"/>
                          </a:lnTo>
                          <a:lnTo>
                            <a:pt x="1268" y="504"/>
                          </a:lnTo>
                          <a:lnTo>
                            <a:pt x="1268" y="508"/>
                          </a:lnTo>
                          <a:lnTo>
                            <a:pt x="1269" y="505"/>
                          </a:lnTo>
                          <a:lnTo>
                            <a:pt x="1269" y="504"/>
                          </a:lnTo>
                          <a:lnTo>
                            <a:pt x="1270" y="503"/>
                          </a:lnTo>
                          <a:lnTo>
                            <a:pt x="1270" y="500"/>
                          </a:lnTo>
                          <a:lnTo>
                            <a:pt x="1270" y="501"/>
                          </a:lnTo>
                          <a:lnTo>
                            <a:pt x="1271" y="507"/>
                          </a:lnTo>
                          <a:lnTo>
                            <a:pt x="1271" y="504"/>
                          </a:lnTo>
                          <a:lnTo>
                            <a:pt x="1272" y="507"/>
                          </a:lnTo>
                          <a:lnTo>
                            <a:pt x="1272" y="508"/>
                          </a:lnTo>
                          <a:lnTo>
                            <a:pt x="1273" y="504"/>
                          </a:lnTo>
                          <a:lnTo>
                            <a:pt x="1273" y="505"/>
                          </a:lnTo>
                          <a:lnTo>
                            <a:pt x="1273" y="505"/>
                          </a:lnTo>
                          <a:lnTo>
                            <a:pt x="1274" y="506"/>
                          </a:lnTo>
                          <a:lnTo>
                            <a:pt x="1274" y="510"/>
                          </a:lnTo>
                          <a:lnTo>
                            <a:pt x="1275" y="509"/>
                          </a:lnTo>
                          <a:lnTo>
                            <a:pt x="1275" y="511"/>
                          </a:lnTo>
                          <a:lnTo>
                            <a:pt x="1275" y="513"/>
                          </a:lnTo>
                          <a:lnTo>
                            <a:pt x="1276" y="510"/>
                          </a:lnTo>
                          <a:lnTo>
                            <a:pt x="1276" y="510"/>
                          </a:lnTo>
                          <a:lnTo>
                            <a:pt x="1277" y="511"/>
                          </a:lnTo>
                          <a:lnTo>
                            <a:pt x="1277" y="511"/>
                          </a:lnTo>
                          <a:lnTo>
                            <a:pt x="1278" y="509"/>
                          </a:lnTo>
                          <a:lnTo>
                            <a:pt x="1278" y="513"/>
                          </a:lnTo>
                          <a:lnTo>
                            <a:pt x="1278" y="509"/>
                          </a:lnTo>
                          <a:lnTo>
                            <a:pt x="1279" y="509"/>
                          </a:lnTo>
                          <a:lnTo>
                            <a:pt x="1279" y="510"/>
                          </a:lnTo>
                          <a:lnTo>
                            <a:pt x="1280" y="507"/>
                          </a:lnTo>
                          <a:lnTo>
                            <a:pt x="1280" y="506"/>
                          </a:lnTo>
                          <a:lnTo>
                            <a:pt x="1280" y="507"/>
                          </a:lnTo>
                          <a:lnTo>
                            <a:pt x="1281" y="508"/>
                          </a:lnTo>
                          <a:lnTo>
                            <a:pt x="1281" y="504"/>
                          </a:lnTo>
                          <a:lnTo>
                            <a:pt x="1282" y="502"/>
                          </a:lnTo>
                          <a:lnTo>
                            <a:pt x="1282" y="506"/>
                          </a:lnTo>
                          <a:lnTo>
                            <a:pt x="1283" y="505"/>
                          </a:lnTo>
                          <a:lnTo>
                            <a:pt x="1283" y="506"/>
                          </a:lnTo>
                          <a:lnTo>
                            <a:pt x="1283" y="501"/>
                          </a:lnTo>
                          <a:lnTo>
                            <a:pt x="1284" y="501"/>
                          </a:lnTo>
                          <a:lnTo>
                            <a:pt x="1284" y="506"/>
                          </a:lnTo>
                          <a:lnTo>
                            <a:pt x="1285" y="507"/>
                          </a:lnTo>
                          <a:lnTo>
                            <a:pt x="1285" y="505"/>
                          </a:lnTo>
                          <a:lnTo>
                            <a:pt x="1285" y="505"/>
                          </a:lnTo>
                          <a:lnTo>
                            <a:pt x="1286" y="507"/>
                          </a:lnTo>
                          <a:lnTo>
                            <a:pt x="1286" y="505"/>
                          </a:lnTo>
                          <a:lnTo>
                            <a:pt x="1287" y="504"/>
                          </a:lnTo>
                          <a:lnTo>
                            <a:pt x="1287" y="507"/>
                          </a:lnTo>
                          <a:lnTo>
                            <a:pt x="1288" y="507"/>
                          </a:lnTo>
                          <a:lnTo>
                            <a:pt x="1288" y="511"/>
                          </a:lnTo>
                          <a:lnTo>
                            <a:pt x="1288" y="509"/>
                          </a:lnTo>
                          <a:lnTo>
                            <a:pt x="1289" y="511"/>
                          </a:lnTo>
                          <a:lnTo>
                            <a:pt x="1289" y="512"/>
                          </a:lnTo>
                          <a:lnTo>
                            <a:pt x="1290" y="515"/>
                          </a:lnTo>
                          <a:lnTo>
                            <a:pt x="1290" y="514"/>
                          </a:lnTo>
                          <a:lnTo>
                            <a:pt x="1290" y="514"/>
                          </a:lnTo>
                          <a:lnTo>
                            <a:pt x="1291" y="512"/>
                          </a:lnTo>
                          <a:lnTo>
                            <a:pt x="1291" y="511"/>
                          </a:lnTo>
                          <a:lnTo>
                            <a:pt x="1292" y="510"/>
                          </a:lnTo>
                          <a:lnTo>
                            <a:pt x="1292" y="516"/>
                          </a:lnTo>
                          <a:lnTo>
                            <a:pt x="1293" y="513"/>
                          </a:lnTo>
                          <a:lnTo>
                            <a:pt x="1293" y="513"/>
                          </a:lnTo>
                          <a:lnTo>
                            <a:pt x="1293" y="511"/>
                          </a:lnTo>
                          <a:lnTo>
                            <a:pt x="1294" y="509"/>
                          </a:lnTo>
                          <a:lnTo>
                            <a:pt x="1294" y="509"/>
                          </a:lnTo>
                          <a:lnTo>
                            <a:pt x="1295" y="506"/>
                          </a:lnTo>
                          <a:lnTo>
                            <a:pt x="1295" y="507"/>
                          </a:lnTo>
                          <a:lnTo>
                            <a:pt x="1295" y="509"/>
                          </a:lnTo>
                          <a:lnTo>
                            <a:pt x="1296" y="505"/>
                          </a:lnTo>
                          <a:lnTo>
                            <a:pt x="1296" y="505"/>
                          </a:lnTo>
                          <a:lnTo>
                            <a:pt x="1297" y="503"/>
                          </a:lnTo>
                          <a:lnTo>
                            <a:pt x="1297" y="507"/>
                          </a:lnTo>
                          <a:lnTo>
                            <a:pt x="1298" y="506"/>
                          </a:lnTo>
                          <a:lnTo>
                            <a:pt x="1298" y="507"/>
                          </a:lnTo>
                          <a:lnTo>
                            <a:pt x="1298" y="506"/>
                          </a:lnTo>
                          <a:lnTo>
                            <a:pt x="1299" y="509"/>
                          </a:lnTo>
                          <a:lnTo>
                            <a:pt x="1299" y="507"/>
                          </a:lnTo>
                          <a:lnTo>
                            <a:pt x="1300" y="507"/>
                          </a:lnTo>
                          <a:lnTo>
                            <a:pt x="1300" y="505"/>
                          </a:lnTo>
                          <a:lnTo>
                            <a:pt x="1300" y="503"/>
                          </a:lnTo>
                          <a:lnTo>
                            <a:pt x="1301" y="505"/>
                          </a:lnTo>
                          <a:lnTo>
                            <a:pt x="1301" y="503"/>
                          </a:lnTo>
                          <a:lnTo>
                            <a:pt x="1302" y="507"/>
                          </a:lnTo>
                          <a:lnTo>
                            <a:pt x="1302" y="507"/>
                          </a:lnTo>
                          <a:lnTo>
                            <a:pt x="1303" y="506"/>
                          </a:lnTo>
                          <a:lnTo>
                            <a:pt x="1303" y="505"/>
                          </a:lnTo>
                          <a:lnTo>
                            <a:pt x="1303" y="506"/>
                          </a:lnTo>
                          <a:lnTo>
                            <a:pt x="1304" y="506"/>
                          </a:lnTo>
                          <a:lnTo>
                            <a:pt x="1304" y="505"/>
                          </a:lnTo>
                          <a:lnTo>
                            <a:pt x="1305" y="505"/>
                          </a:lnTo>
                          <a:lnTo>
                            <a:pt x="1305" y="508"/>
                          </a:lnTo>
                          <a:lnTo>
                            <a:pt x="1305" y="505"/>
                          </a:lnTo>
                          <a:lnTo>
                            <a:pt x="1306" y="505"/>
                          </a:lnTo>
                          <a:lnTo>
                            <a:pt x="1306" y="503"/>
                          </a:lnTo>
                          <a:lnTo>
                            <a:pt x="1307" y="505"/>
                          </a:lnTo>
                          <a:lnTo>
                            <a:pt x="1307" y="502"/>
                          </a:lnTo>
                          <a:lnTo>
                            <a:pt x="1308" y="503"/>
                          </a:lnTo>
                          <a:lnTo>
                            <a:pt x="1308" y="503"/>
                          </a:lnTo>
                          <a:lnTo>
                            <a:pt x="1308" y="505"/>
                          </a:lnTo>
                          <a:lnTo>
                            <a:pt x="1309" y="503"/>
                          </a:lnTo>
                          <a:lnTo>
                            <a:pt x="1309" y="502"/>
                          </a:lnTo>
                          <a:lnTo>
                            <a:pt x="1310" y="498"/>
                          </a:lnTo>
                          <a:lnTo>
                            <a:pt x="1310" y="498"/>
                          </a:lnTo>
                          <a:lnTo>
                            <a:pt x="1310" y="499"/>
                          </a:lnTo>
                          <a:lnTo>
                            <a:pt x="1311" y="499"/>
                          </a:lnTo>
                          <a:lnTo>
                            <a:pt x="1311" y="500"/>
                          </a:lnTo>
                          <a:lnTo>
                            <a:pt x="1312" y="497"/>
                          </a:lnTo>
                          <a:lnTo>
                            <a:pt x="1312" y="497"/>
                          </a:lnTo>
                          <a:lnTo>
                            <a:pt x="1313" y="498"/>
                          </a:lnTo>
                          <a:lnTo>
                            <a:pt x="1313" y="493"/>
                          </a:lnTo>
                          <a:lnTo>
                            <a:pt x="1313" y="497"/>
                          </a:lnTo>
                          <a:lnTo>
                            <a:pt x="1314" y="494"/>
                          </a:lnTo>
                          <a:lnTo>
                            <a:pt x="1314" y="496"/>
                          </a:lnTo>
                          <a:lnTo>
                            <a:pt x="1315" y="495"/>
                          </a:lnTo>
                          <a:lnTo>
                            <a:pt x="1315" y="497"/>
                          </a:lnTo>
                          <a:lnTo>
                            <a:pt x="1315" y="498"/>
                          </a:lnTo>
                          <a:lnTo>
                            <a:pt x="1316" y="502"/>
                          </a:lnTo>
                          <a:lnTo>
                            <a:pt x="1316" y="503"/>
                          </a:lnTo>
                          <a:lnTo>
                            <a:pt x="1317" y="504"/>
                          </a:lnTo>
                          <a:lnTo>
                            <a:pt x="1317" y="506"/>
                          </a:lnTo>
                          <a:lnTo>
                            <a:pt x="1318" y="505"/>
                          </a:lnTo>
                          <a:lnTo>
                            <a:pt x="1318" y="505"/>
                          </a:lnTo>
                          <a:lnTo>
                            <a:pt x="1318" y="506"/>
                          </a:lnTo>
                          <a:lnTo>
                            <a:pt x="1319" y="507"/>
                          </a:lnTo>
                          <a:lnTo>
                            <a:pt x="1319" y="502"/>
                          </a:lnTo>
                          <a:lnTo>
                            <a:pt x="1320" y="504"/>
                          </a:lnTo>
                          <a:lnTo>
                            <a:pt x="1320" y="502"/>
                          </a:lnTo>
                          <a:lnTo>
                            <a:pt x="1320" y="502"/>
                          </a:lnTo>
                          <a:lnTo>
                            <a:pt x="1321" y="504"/>
                          </a:lnTo>
                          <a:lnTo>
                            <a:pt x="1321" y="508"/>
                          </a:lnTo>
                          <a:lnTo>
                            <a:pt x="1322" y="507"/>
                          </a:lnTo>
                          <a:lnTo>
                            <a:pt x="1322" y="504"/>
                          </a:lnTo>
                          <a:lnTo>
                            <a:pt x="1323" y="503"/>
                          </a:lnTo>
                          <a:lnTo>
                            <a:pt x="1323" y="505"/>
                          </a:lnTo>
                          <a:lnTo>
                            <a:pt x="1323" y="500"/>
                          </a:lnTo>
                          <a:lnTo>
                            <a:pt x="1324" y="506"/>
                          </a:lnTo>
                          <a:lnTo>
                            <a:pt x="1324" y="502"/>
                          </a:lnTo>
                          <a:lnTo>
                            <a:pt x="1325" y="500"/>
                          </a:lnTo>
                          <a:lnTo>
                            <a:pt x="1325" y="503"/>
                          </a:lnTo>
                          <a:lnTo>
                            <a:pt x="1325" y="504"/>
                          </a:lnTo>
                          <a:lnTo>
                            <a:pt x="1326" y="505"/>
                          </a:lnTo>
                          <a:lnTo>
                            <a:pt x="1326" y="502"/>
                          </a:lnTo>
                          <a:lnTo>
                            <a:pt x="1327" y="506"/>
                          </a:lnTo>
                          <a:lnTo>
                            <a:pt x="1327" y="503"/>
                          </a:lnTo>
                          <a:lnTo>
                            <a:pt x="1328" y="503"/>
                          </a:lnTo>
                          <a:lnTo>
                            <a:pt x="1328" y="507"/>
                          </a:lnTo>
                          <a:lnTo>
                            <a:pt x="1328" y="505"/>
                          </a:lnTo>
                          <a:lnTo>
                            <a:pt x="1329" y="504"/>
                          </a:lnTo>
                          <a:lnTo>
                            <a:pt x="1329" y="505"/>
                          </a:lnTo>
                          <a:lnTo>
                            <a:pt x="1330" y="501"/>
                          </a:lnTo>
                          <a:lnTo>
                            <a:pt x="1330" y="504"/>
                          </a:lnTo>
                          <a:lnTo>
                            <a:pt x="1330" y="501"/>
                          </a:lnTo>
                          <a:lnTo>
                            <a:pt x="1331" y="504"/>
                          </a:lnTo>
                          <a:lnTo>
                            <a:pt x="1331" y="502"/>
                          </a:lnTo>
                          <a:lnTo>
                            <a:pt x="1332" y="501"/>
                          </a:lnTo>
                          <a:lnTo>
                            <a:pt x="1332" y="501"/>
                          </a:lnTo>
                          <a:lnTo>
                            <a:pt x="1333" y="498"/>
                          </a:lnTo>
                          <a:lnTo>
                            <a:pt x="1333" y="498"/>
                          </a:lnTo>
                          <a:lnTo>
                            <a:pt x="1333" y="499"/>
                          </a:lnTo>
                          <a:lnTo>
                            <a:pt x="1334" y="501"/>
                          </a:lnTo>
                          <a:lnTo>
                            <a:pt x="1334" y="501"/>
                          </a:lnTo>
                          <a:lnTo>
                            <a:pt x="1335" y="501"/>
                          </a:lnTo>
                          <a:lnTo>
                            <a:pt x="1335" y="500"/>
                          </a:lnTo>
                          <a:lnTo>
                            <a:pt x="1335" y="501"/>
                          </a:lnTo>
                          <a:lnTo>
                            <a:pt x="1336" y="499"/>
                          </a:lnTo>
                          <a:lnTo>
                            <a:pt x="1336" y="494"/>
                          </a:lnTo>
                          <a:lnTo>
                            <a:pt x="1337" y="494"/>
                          </a:lnTo>
                          <a:lnTo>
                            <a:pt x="1337" y="491"/>
                          </a:lnTo>
                          <a:lnTo>
                            <a:pt x="1338" y="496"/>
                          </a:lnTo>
                          <a:lnTo>
                            <a:pt x="1338" y="496"/>
                          </a:lnTo>
                          <a:lnTo>
                            <a:pt x="1338" y="498"/>
                          </a:lnTo>
                          <a:lnTo>
                            <a:pt x="1339" y="495"/>
                          </a:lnTo>
                          <a:lnTo>
                            <a:pt x="1339" y="498"/>
                          </a:lnTo>
                          <a:lnTo>
                            <a:pt x="1340" y="498"/>
                          </a:lnTo>
                          <a:lnTo>
                            <a:pt x="1340" y="501"/>
                          </a:lnTo>
                          <a:lnTo>
                            <a:pt x="1340" y="501"/>
                          </a:lnTo>
                          <a:lnTo>
                            <a:pt x="1341" y="501"/>
                          </a:lnTo>
                          <a:lnTo>
                            <a:pt x="1341" y="503"/>
                          </a:lnTo>
                          <a:lnTo>
                            <a:pt x="1342" y="500"/>
                          </a:lnTo>
                          <a:lnTo>
                            <a:pt x="1342" y="500"/>
                          </a:lnTo>
                          <a:lnTo>
                            <a:pt x="1343" y="502"/>
                          </a:lnTo>
                          <a:lnTo>
                            <a:pt x="1343" y="508"/>
                          </a:lnTo>
                          <a:lnTo>
                            <a:pt x="1343" y="504"/>
                          </a:lnTo>
                          <a:lnTo>
                            <a:pt x="1344" y="505"/>
                          </a:lnTo>
                          <a:lnTo>
                            <a:pt x="1344" y="507"/>
                          </a:lnTo>
                          <a:lnTo>
                            <a:pt x="1345" y="504"/>
                          </a:lnTo>
                          <a:lnTo>
                            <a:pt x="1345" y="505"/>
                          </a:lnTo>
                          <a:lnTo>
                            <a:pt x="1345" y="504"/>
                          </a:lnTo>
                          <a:lnTo>
                            <a:pt x="1346" y="507"/>
                          </a:lnTo>
                          <a:lnTo>
                            <a:pt x="1346" y="505"/>
                          </a:lnTo>
                          <a:lnTo>
                            <a:pt x="1347" y="508"/>
                          </a:lnTo>
                          <a:lnTo>
                            <a:pt x="1347" y="509"/>
                          </a:lnTo>
                          <a:lnTo>
                            <a:pt x="1348" y="506"/>
                          </a:lnTo>
                          <a:lnTo>
                            <a:pt x="1348" y="506"/>
                          </a:lnTo>
                          <a:lnTo>
                            <a:pt x="1348" y="506"/>
                          </a:lnTo>
                          <a:lnTo>
                            <a:pt x="1349" y="505"/>
                          </a:lnTo>
                          <a:lnTo>
                            <a:pt x="1349" y="502"/>
                          </a:lnTo>
                          <a:lnTo>
                            <a:pt x="1350" y="498"/>
                          </a:lnTo>
                          <a:lnTo>
                            <a:pt x="1350" y="499"/>
                          </a:lnTo>
                          <a:lnTo>
                            <a:pt x="1350" y="498"/>
                          </a:lnTo>
                          <a:lnTo>
                            <a:pt x="1351" y="499"/>
                          </a:lnTo>
                          <a:lnTo>
                            <a:pt x="1351" y="496"/>
                          </a:lnTo>
                          <a:lnTo>
                            <a:pt x="1352" y="497"/>
                          </a:lnTo>
                          <a:lnTo>
                            <a:pt x="1352" y="495"/>
                          </a:lnTo>
                          <a:lnTo>
                            <a:pt x="1353" y="499"/>
                          </a:lnTo>
                          <a:lnTo>
                            <a:pt x="1353" y="496"/>
                          </a:lnTo>
                          <a:lnTo>
                            <a:pt x="1353" y="495"/>
                          </a:lnTo>
                          <a:lnTo>
                            <a:pt x="1354" y="496"/>
                          </a:lnTo>
                          <a:lnTo>
                            <a:pt x="1354" y="499"/>
                          </a:lnTo>
                          <a:lnTo>
                            <a:pt x="1355" y="497"/>
                          </a:lnTo>
                          <a:lnTo>
                            <a:pt x="1355" y="497"/>
                          </a:lnTo>
                          <a:lnTo>
                            <a:pt x="1355" y="495"/>
                          </a:lnTo>
                          <a:lnTo>
                            <a:pt x="1356" y="499"/>
                          </a:lnTo>
                          <a:lnTo>
                            <a:pt x="1356" y="498"/>
                          </a:lnTo>
                          <a:lnTo>
                            <a:pt x="1357" y="499"/>
                          </a:lnTo>
                          <a:lnTo>
                            <a:pt x="1357" y="501"/>
                          </a:lnTo>
                          <a:lnTo>
                            <a:pt x="1358" y="500"/>
                          </a:lnTo>
                          <a:lnTo>
                            <a:pt x="1358" y="503"/>
                          </a:lnTo>
                          <a:lnTo>
                            <a:pt x="1358" y="501"/>
                          </a:lnTo>
                          <a:lnTo>
                            <a:pt x="1359" y="501"/>
                          </a:lnTo>
                          <a:lnTo>
                            <a:pt x="1359" y="503"/>
                          </a:lnTo>
                          <a:lnTo>
                            <a:pt x="1360" y="505"/>
                          </a:lnTo>
                          <a:lnTo>
                            <a:pt x="1360" y="506"/>
                          </a:lnTo>
                          <a:lnTo>
                            <a:pt x="1360" y="504"/>
                          </a:lnTo>
                          <a:lnTo>
                            <a:pt x="1361" y="503"/>
                          </a:lnTo>
                          <a:lnTo>
                            <a:pt x="1361" y="506"/>
                          </a:lnTo>
                          <a:lnTo>
                            <a:pt x="1362" y="499"/>
                          </a:lnTo>
                          <a:lnTo>
                            <a:pt x="1362" y="497"/>
                          </a:lnTo>
                          <a:lnTo>
                            <a:pt x="1363" y="502"/>
                          </a:lnTo>
                          <a:lnTo>
                            <a:pt x="1363" y="505"/>
                          </a:lnTo>
                          <a:lnTo>
                            <a:pt x="1363" y="504"/>
                          </a:lnTo>
                          <a:lnTo>
                            <a:pt x="1364" y="505"/>
                          </a:lnTo>
                          <a:lnTo>
                            <a:pt x="1364" y="505"/>
                          </a:lnTo>
                          <a:lnTo>
                            <a:pt x="1365" y="503"/>
                          </a:lnTo>
                          <a:lnTo>
                            <a:pt x="1365" y="505"/>
                          </a:lnTo>
                          <a:lnTo>
                            <a:pt x="1365" y="505"/>
                          </a:lnTo>
                          <a:lnTo>
                            <a:pt x="1366" y="504"/>
                          </a:lnTo>
                          <a:lnTo>
                            <a:pt x="1366" y="504"/>
                          </a:lnTo>
                          <a:lnTo>
                            <a:pt x="1367" y="501"/>
                          </a:lnTo>
                          <a:lnTo>
                            <a:pt x="1367" y="504"/>
                          </a:lnTo>
                          <a:lnTo>
                            <a:pt x="1368" y="504"/>
                          </a:lnTo>
                          <a:lnTo>
                            <a:pt x="1368" y="504"/>
                          </a:lnTo>
                          <a:lnTo>
                            <a:pt x="1368" y="509"/>
                          </a:lnTo>
                          <a:lnTo>
                            <a:pt x="1369" y="509"/>
                          </a:lnTo>
                          <a:lnTo>
                            <a:pt x="1369" y="509"/>
                          </a:lnTo>
                          <a:lnTo>
                            <a:pt x="1370" y="511"/>
                          </a:lnTo>
                          <a:lnTo>
                            <a:pt x="1370" y="510"/>
                          </a:lnTo>
                          <a:lnTo>
                            <a:pt x="1370" y="508"/>
                          </a:lnTo>
                          <a:lnTo>
                            <a:pt x="1371" y="512"/>
                          </a:lnTo>
                          <a:lnTo>
                            <a:pt x="1371" y="512"/>
                          </a:lnTo>
                          <a:lnTo>
                            <a:pt x="1372" y="515"/>
                          </a:lnTo>
                          <a:lnTo>
                            <a:pt x="1372" y="514"/>
                          </a:lnTo>
                          <a:lnTo>
                            <a:pt x="1373" y="514"/>
                          </a:lnTo>
                          <a:lnTo>
                            <a:pt x="1373" y="514"/>
                          </a:lnTo>
                          <a:lnTo>
                            <a:pt x="1373" y="515"/>
                          </a:lnTo>
                          <a:lnTo>
                            <a:pt x="1374" y="516"/>
                          </a:lnTo>
                          <a:lnTo>
                            <a:pt x="1374" y="514"/>
                          </a:lnTo>
                          <a:lnTo>
                            <a:pt x="1375" y="518"/>
                          </a:lnTo>
                          <a:lnTo>
                            <a:pt x="1375" y="513"/>
                          </a:lnTo>
                          <a:lnTo>
                            <a:pt x="1375" y="514"/>
                          </a:lnTo>
                          <a:lnTo>
                            <a:pt x="1376" y="518"/>
                          </a:lnTo>
                          <a:lnTo>
                            <a:pt x="1376" y="521"/>
                          </a:lnTo>
                          <a:lnTo>
                            <a:pt x="1377" y="522"/>
                          </a:lnTo>
                          <a:lnTo>
                            <a:pt x="1377" y="522"/>
                          </a:lnTo>
                          <a:lnTo>
                            <a:pt x="1378" y="519"/>
                          </a:lnTo>
                          <a:lnTo>
                            <a:pt x="1378" y="519"/>
                          </a:lnTo>
                          <a:lnTo>
                            <a:pt x="1378" y="518"/>
                          </a:lnTo>
                          <a:lnTo>
                            <a:pt x="1379" y="520"/>
                          </a:lnTo>
                          <a:lnTo>
                            <a:pt x="1379" y="517"/>
                          </a:lnTo>
                          <a:lnTo>
                            <a:pt x="1380" y="517"/>
                          </a:lnTo>
                          <a:lnTo>
                            <a:pt x="1380" y="522"/>
                          </a:lnTo>
                          <a:lnTo>
                            <a:pt x="1380" y="518"/>
                          </a:lnTo>
                          <a:lnTo>
                            <a:pt x="1381" y="518"/>
                          </a:lnTo>
                          <a:lnTo>
                            <a:pt x="1381" y="515"/>
                          </a:lnTo>
                          <a:lnTo>
                            <a:pt x="1382" y="518"/>
                          </a:lnTo>
                          <a:lnTo>
                            <a:pt x="1382" y="518"/>
                          </a:lnTo>
                          <a:lnTo>
                            <a:pt x="1383" y="515"/>
                          </a:lnTo>
                          <a:lnTo>
                            <a:pt x="1383" y="519"/>
                          </a:lnTo>
                          <a:lnTo>
                            <a:pt x="1383" y="516"/>
                          </a:lnTo>
                          <a:lnTo>
                            <a:pt x="1384" y="518"/>
                          </a:lnTo>
                          <a:lnTo>
                            <a:pt x="1384" y="517"/>
                          </a:lnTo>
                          <a:lnTo>
                            <a:pt x="1385" y="520"/>
                          </a:lnTo>
                          <a:lnTo>
                            <a:pt x="1385" y="520"/>
                          </a:lnTo>
                          <a:lnTo>
                            <a:pt x="1385" y="521"/>
                          </a:lnTo>
                          <a:lnTo>
                            <a:pt x="1386" y="521"/>
                          </a:lnTo>
                          <a:lnTo>
                            <a:pt x="1386" y="527"/>
                          </a:lnTo>
                          <a:lnTo>
                            <a:pt x="1387" y="528"/>
                          </a:lnTo>
                          <a:lnTo>
                            <a:pt x="1387" y="529"/>
                          </a:lnTo>
                          <a:lnTo>
                            <a:pt x="1388" y="525"/>
                          </a:lnTo>
                          <a:lnTo>
                            <a:pt x="1388" y="526"/>
                          </a:lnTo>
                          <a:lnTo>
                            <a:pt x="1388" y="525"/>
                          </a:lnTo>
                          <a:lnTo>
                            <a:pt x="1389" y="520"/>
                          </a:lnTo>
                          <a:lnTo>
                            <a:pt x="1389" y="522"/>
                          </a:lnTo>
                          <a:lnTo>
                            <a:pt x="1390" y="524"/>
                          </a:lnTo>
                          <a:lnTo>
                            <a:pt x="1390" y="523"/>
                          </a:lnTo>
                          <a:lnTo>
                            <a:pt x="1390" y="524"/>
                          </a:lnTo>
                          <a:lnTo>
                            <a:pt x="1391" y="524"/>
                          </a:lnTo>
                          <a:lnTo>
                            <a:pt x="1391" y="520"/>
                          </a:lnTo>
                          <a:lnTo>
                            <a:pt x="1392" y="522"/>
                          </a:lnTo>
                          <a:lnTo>
                            <a:pt x="1392" y="520"/>
                          </a:lnTo>
                          <a:lnTo>
                            <a:pt x="1393" y="521"/>
                          </a:lnTo>
                          <a:lnTo>
                            <a:pt x="1393" y="520"/>
                          </a:lnTo>
                          <a:lnTo>
                            <a:pt x="1393" y="519"/>
                          </a:lnTo>
                          <a:lnTo>
                            <a:pt x="1394" y="521"/>
                          </a:lnTo>
                          <a:lnTo>
                            <a:pt x="1394" y="518"/>
                          </a:lnTo>
                          <a:lnTo>
                            <a:pt x="1395" y="520"/>
                          </a:lnTo>
                          <a:lnTo>
                            <a:pt x="1395" y="523"/>
                          </a:lnTo>
                          <a:lnTo>
                            <a:pt x="1395" y="528"/>
                          </a:lnTo>
                          <a:lnTo>
                            <a:pt x="1396" y="522"/>
                          </a:lnTo>
                          <a:lnTo>
                            <a:pt x="1396" y="525"/>
                          </a:lnTo>
                          <a:lnTo>
                            <a:pt x="1397" y="527"/>
                          </a:lnTo>
                          <a:lnTo>
                            <a:pt x="1397" y="524"/>
                          </a:lnTo>
                          <a:lnTo>
                            <a:pt x="1398" y="527"/>
                          </a:lnTo>
                          <a:lnTo>
                            <a:pt x="1398" y="530"/>
                          </a:lnTo>
                          <a:lnTo>
                            <a:pt x="1398" y="524"/>
                          </a:lnTo>
                          <a:lnTo>
                            <a:pt x="1399" y="528"/>
                          </a:lnTo>
                          <a:lnTo>
                            <a:pt x="1399" y="532"/>
                          </a:lnTo>
                          <a:lnTo>
                            <a:pt x="1400" y="528"/>
                          </a:lnTo>
                          <a:lnTo>
                            <a:pt x="1400" y="529"/>
                          </a:lnTo>
                          <a:lnTo>
                            <a:pt x="1400" y="530"/>
                          </a:lnTo>
                          <a:lnTo>
                            <a:pt x="1401" y="531"/>
                          </a:lnTo>
                          <a:lnTo>
                            <a:pt x="1401" y="532"/>
                          </a:lnTo>
                          <a:lnTo>
                            <a:pt x="1402" y="532"/>
                          </a:lnTo>
                          <a:lnTo>
                            <a:pt x="1402" y="531"/>
                          </a:lnTo>
                          <a:lnTo>
                            <a:pt x="1403" y="530"/>
                          </a:lnTo>
                          <a:lnTo>
                            <a:pt x="1403" y="529"/>
                          </a:lnTo>
                          <a:lnTo>
                            <a:pt x="1403" y="525"/>
                          </a:lnTo>
                          <a:lnTo>
                            <a:pt x="1404" y="524"/>
                          </a:lnTo>
                          <a:lnTo>
                            <a:pt x="1404" y="524"/>
                          </a:lnTo>
                          <a:lnTo>
                            <a:pt x="1405" y="521"/>
                          </a:lnTo>
                          <a:lnTo>
                            <a:pt x="1405" y="520"/>
                          </a:lnTo>
                          <a:lnTo>
                            <a:pt x="1405" y="526"/>
                          </a:lnTo>
                          <a:lnTo>
                            <a:pt x="1406" y="524"/>
                          </a:lnTo>
                          <a:lnTo>
                            <a:pt x="1406" y="521"/>
                          </a:lnTo>
                          <a:lnTo>
                            <a:pt x="1407" y="523"/>
                          </a:lnTo>
                          <a:lnTo>
                            <a:pt x="1407" y="520"/>
                          </a:lnTo>
                          <a:lnTo>
                            <a:pt x="1408" y="517"/>
                          </a:lnTo>
                          <a:lnTo>
                            <a:pt x="1408" y="516"/>
                          </a:lnTo>
                          <a:lnTo>
                            <a:pt x="1408" y="514"/>
                          </a:lnTo>
                          <a:lnTo>
                            <a:pt x="1409" y="518"/>
                          </a:lnTo>
                          <a:lnTo>
                            <a:pt x="1409" y="520"/>
                          </a:lnTo>
                          <a:lnTo>
                            <a:pt x="1410" y="519"/>
                          </a:lnTo>
                          <a:lnTo>
                            <a:pt x="1410" y="524"/>
                          </a:lnTo>
                          <a:lnTo>
                            <a:pt x="1411" y="525"/>
                          </a:lnTo>
                          <a:lnTo>
                            <a:pt x="1411" y="527"/>
                          </a:lnTo>
                          <a:lnTo>
                            <a:pt x="1411" y="528"/>
                          </a:lnTo>
                          <a:lnTo>
                            <a:pt x="1412" y="527"/>
                          </a:lnTo>
                          <a:lnTo>
                            <a:pt x="1412" y="523"/>
                          </a:lnTo>
                          <a:lnTo>
                            <a:pt x="1413" y="523"/>
                          </a:lnTo>
                          <a:lnTo>
                            <a:pt x="1413" y="522"/>
                          </a:lnTo>
                          <a:lnTo>
                            <a:pt x="1413" y="525"/>
                          </a:lnTo>
                          <a:lnTo>
                            <a:pt x="1414" y="526"/>
                          </a:lnTo>
                          <a:lnTo>
                            <a:pt x="1414" y="527"/>
                          </a:lnTo>
                          <a:lnTo>
                            <a:pt x="1415" y="527"/>
                          </a:lnTo>
                          <a:lnTo>
                            <a:pt x="1415" y="528"/>
                          </a:lnTo>
                          <a:lnTo>
                            <a:pt x="1416" y="524"/>
                          </a:lnTo>
                          <a:lnTo>
                            <a:pt x="1416" y="525"/>
                          </a:lnTo>
                          <a:lnTo>
                            <a:pt x="1416" y="530"/>
                          </a:lnTo>
                          <a:lnTo>
                            <a:pt x="1417" y="528"/>
                          </a:lnTo>
                          <a:lnTo>
                            <a:pt x="1417" y="528"/>
                          </a:lnTo>
                          <a:lnTo>
                            <a:pt x="1418" y="527"/>
                          </a:lnTo>
                          <a:lnTo>
                            <a:pt x="1418" y="524"/>
                          </a:lnTo>
                          <a:lnTo>
                            <a:pt x="1418" y="522"/>
                          </a:lnTo>
                          <a:lnTo>
                            <a:pt x="1419" y="518"/>
                          </a:lnTo>
                          <a:lnTo>
                            <a:pt x="1419" y="520"/>
                          </a:lnTo>
                          <a:lnTo>
                            <a:pt x="1420" y="517"/>
                          </a:lnTo>
                          <a:lnTo>
                            <a:pt x="1420" y="516"/>
                          </a:lnTo>
                          <a:lnTo>
                            <a:pt x="1421" y="515"/>
                          </a:lnTo>
                          <a:lnTo>
                            <a:pt x="1421" y="514"/>
                          </a:lnTo>
                          <a:lnTo>
                            <a:pt x="1421" y="515"/>
                          </a:lnTo>
                          <a:lnTo>
                            <a:pt x="1422" y="517"/>
                          </a:lnTo>
                          <a:lnTo>
                            <a:pt x="1422" y="515"/>
                          </a:lnTo>
                          <a:lnTo>
                            <a:pt x="1423" y="514"/>
                          </a:lnTo>
                          <a:lnTo>
                            <a:pt x="1423" y="516"/>
                          </a:lnTo>
                          <a:lnTo>
                            <a:pt x="1423" y="516"/>
                          </a:lnTo>
                          <a:lnTo>
                            <a:pt x="1424" y="513"/>
                          </a:lnTo>
                          <a:lnTo>
                            <a:pt x="1424" y="515"/>
                          </a:lnTo>
                          <a:lnTo>
                            <a:pt x="1425" y="518"/>
                          </a:lnTo>
                          <a:lnTo>
                            <a:pt x="1425" y="515"/>
                          </a:lnTo>
                          <a:lnTo>
                            <a:pt x="1426" y="515"/>
                          </a:lnTo>
                          <a:lnTo>
                            <a:pt x="1426" y="512"/>
                          </a:lnTo>
                          <a:lnTo>
                            <a:pt x="1426" y="511"/>
                          </a:lnTo>
                          <a:lnTo>
                            <a:pt x="1427" y="513"/>
                          </a:lnTo>
                          <a:lnTo>
                            <a:pt x="1427" y="515"/>
                          </a:lnTo>
                          <a:lnTo>
                            <a:pt x="1428" y="515"/>
                          </a:lnTo>
                          <a:lnTo>
                            <a:pt x="1428" y="518"/>
                          </a:lnTo>
                          <a:lnTo>
                            <a:pt x="1428" y="513"/>
                          </a:lnTo>
                          <a:lnTo>
                            <a:pt x="1429" y="511"/>
                          </a:lnTo>
                          <a:lnTo>
                            <a:pt x="1429" y="510"/>
                          </a:lnTo>
                          <a:lnTo>
                            <a:pt x="1430" y="509"/>
                          </a:lnTo>
                          <a:lnTo>
                            <a:pt x="1430" y="513"/>
                          </a:lnTo>
                          <a:lnTo>
                            <a:pt x="1431" y="513"/>
                          </a:lnTo>
                          <a:lnTo>
                            <a:pt x="1431" y="513"/>
                          </a:lnTo>
                          <a:lnTo>
                            <a:pt x="1431" y="512"/>
                          </a:lnTo>
                          <a:lnTo>
                            <a:pt x="1432" y="513"/>
                          </a:lnTo>
                          <a:lnTo>
                            <a:pt x="1432" y="510"/>
                          </a:lnTo>
                          <a:lnTo>
                            <a:pt x="1433" y="509"/>
                          </a:lnTo>
                          <a:lnTo>
                            <a:pt x="1433" y="509"/>
                          </a:lnTo>
                          <a:lnTo>
                            <a:pt x="1433" y="513"/>
                          </a:lnTo>
                          <a:lnTo>
                            <a:pt x="1434" y="508"/>
                          </a:lnTo>
                          <a:lnTo>
                            <a:pt x="1434" y="509"/>
                          </a:lnTo>
                          <a:lnTo>
                            <a:pt x="1435" y="507"/>
                          </a:lnTo>
                          <a:lnTo>
                            <a:pt x="1435" y="509"/>
                          </a:lnTo>
                          <a:lnTo>
                            <a:pt x="1436" y="507"/>
                          </a:lnTo>
                          <a:lnTo>
                            <a:pt x="1436" y="499"/>
                          </a:lnTo>
                          <a:lnTo>
                            <a:pt x="1436" y="499"/>
                          </a:lnTo>
                          <a:lnTo>
                            <a:pt x="1437" y="501"/>
                          </a:lnTo>
                          <a:lnTo>
                            <a:pt x="1437" y="502"/>
                          </a:lnTo>
                          <a:lnTo>
                            <a:pt x="1438" y="504"/>
                          </a:lnTo>
                          <a:lnTo>
                            <a:pt x="1438" y="502"/>
                          </a:lnTo>
                          <a:lnTo>
                            <a:pt x="1438" y="501"/>
                          </a:lnTo>
                          <a:lnTo>
                            <a:pt x="1439" y="503"/>
                          </a:lnTo>
                          <a:lnTo>
                            <a:pt x="1439" y="505"/>
                          </a:lnTo>
                          <a:lnTo>
                            <a:pt x="1440" y="503"/>
                          </a:lnTo>
                          <a:lnTo>
                            <a:pt x="1440" y="504"/>
                          </a:lnTo>
                          <a:lnTo>
                            <a:pt x="1441" y="506"/>
                          </a:lnTo>
                          <a:lnTo>
                            <a:pt x="1441" y="508"/>
                          </a:lnTo>
                          <a:lnTo>
                            <a:pt x="1441" y="505"/>
                          </a:lnTo>
                          <a:lnTo>
                            <a:pt x="1442" y="505"/>
                          </a:lnTo>
                          <a:lnTo>
                            <a:pt x="1442" y="505"/>
                          </a:lnTo>
                          <a:lnTo>
                            <a:pt x="1443" y="506"/>
                          </a:lnTo>
                          <a:lnTo>
                            <a:pt x="1443" y="508"/>
                          </a:lnTo>
                          <a:lnTo>
                            <a:pt x="1443" y="505"/>
                          </a:lnTo>
                          <a:lnTo>
                            <a:pt x="1444" y="505"/>
                          </a:lnTo>
                          <a:lnTo>
                            <a:pt x="1444" y="505"/>
                          </a:lnTo>
                          <a:lnTo>
                            <a:pt x="1445" y="506"/>
                          </a:lnTo>
                          <a:lnTo>
                            <a:pt x="1445" y="507"/>
                          </a:lnTo>
                          <a:lnTo>
                            <a:pt x="1446" y="504"/>
                          </a:lnTo>
                          <a:lnTo>
                            <a:pt x="1446" y="505"/>
                          </a:lnTo>
                          <a:lnTo>
                            <a:pt x="1446" y="501"/>
                          </a:lnTo>
                          <a:lnTo>
                            <a:pt x="1447" y="502"/>
                          </a:lnTo>
                          <a:lnTo>
                            <a:pt x="1447" y="501"/>
                          </a:lnTo>
                          <a:lnTo>
                            <a:pt x="1448" y="501"/>
                          </a:lnTo>
                          <a:lnTo>
                            <a:pt x="1448" y="497"/>
                          </a:lnTo>
                          <a:lnTo>
                            <a:pt x="1448" y="500"/>
                          </a:lnTo>
                          <a:lnTo>
                            <a:pt x="1449" y="506"/>
                          </a:lnTo>
                          <a:lnTo>
                            <a:pt x="1449" y="505"/>
                          </a:lnTo>
                          <a:lnTo>
                            <a:pt x="1450" y="500"/>
                          </a:lnTo>
                          <a:lnTo>
                            <a:pt x="1450" y="503"/>
                          </a:lnTo>
                          <a:lnTo>
                            <a:pt x="1451" y="500"/>
                          </a:lnTo>
                          <a:lnTo>
                            <a:pt x="1451" y="498"/>
                          </a:lnTo>
                          <a:lnTo>
                            <a:pt x="1451" y="502"/>
                          </a:lnTo>
                          <a:lnTo>
                            <a:pt x="1452" y="504"/>
                          </a:lnTo>
                          <a:lnTo>
                            <a:pt x="1452" y="504"/>
                          </a:lnTo>
                          <a:lnTo>
                            <a:pt x="1453" y="502"/>
                          </a:lnTo>
                          <a:lnTo>
                            <a:pt x="1453" y="505"/>
                          </a:lnTo>
                          <a:lnTo>
                            <a:pt x="1453" y="504"/>
                          </a:lnTo>
                          <a:lnTo>
                            <a:pt x="1454" y="505"/>
                          </a:lnTo>
                          <a:lnTo>
                            <a:pt x="1454" y="505"/>
                          </a:lnTo>
                          <a:lnTo>
                            <a:pt x="1455" y="507"/>
                          </a:lnTo>
                          <a:lnTo>
                            <a:pt x="1455" y="501"/>
                          </a:lnTo>
                          <a:lnTo>
                            <a:pt x="1456" y="507"/>
                          </a:lnTo>
                          <a:lnTo>
                            <a:pt x="1456" y="506"/>
                          </a:lnTo>
                          <a:lnTo>
                            <a:pt x="1456" y="510"/>
                          </a:lnTo>
                          <a:lnTo>
                            <a:pt x="1457" y="510"/>
                          </a:lnTo>
                          <a:lnTo>
                            <a:pt x="1457" y="511"/>
                          </a:lnTo>
                          <a:lnTo>
                            <a:pt x="1458" y="508"/>
                          </a:lnTo>
                          <a:lnTo>
                            <a:pt x="1458" y="510"/>
                          </a:lnTo>
                          <a:lnTo>
                            <a:pt x="1458" y="511"/>
                          </a:lnTo>
                          <a:lnTo>
                            <a:pt x="1459" y="517"/>
                          </a:lnTo>
                          <a:lnTo>
                            <a:pt x="1459" y="515"/>
                          </a:lnTo>
                          <a:lnTo>
                            <a:pt x="1460" y="515"/>
                          </a:lnTo>
                          <a:lnTo>
                            <a:pt x="1460" y="514"/>
                          </a:lnTo>
                          <a:lnTo>
                            <a:pt x="1461" y="510"/>
                          </a:lnTo>
                          <a:lnTo>
                            <a:pt x="1461" y="514"/>
                          </a:lnTo>
                          <a:lnTo>
                            <a:pt x="1461" y="513"/>
                          </a:lnTo>
                          <a:lnTo>
                            <a:pt x="1462" y="514"/>
                          </a:lnTo>
                          <a:lnTo>
                            <a:pt x="1462" y="513"/>
                          </a:lnTo>
                          <a:lnTo>
                            <a:pt x="1463" y="510"/>
                          </a:lnTo>
                          <a:lnTo>
                            <a:pt x="1463" y="509"/>
                          </a:lnTo>
                          <a:lnTo>
                            <a:pt x="1463" y="508"/>
                          </a:lnTo>
                          <a:lnTo>
                            <a:pt x="1464" y="510"/>
                          </a:lnTo>
                          <a:lnTo>
                            <a:pt x="1464" y="511"/>
                          </a:lnTo>
                          <a:lnTo>
                            <a:pt x="1465" y="513"/>
                          </a:lnTo>
                          <a:lnTo>
                            <a:pt x="1465" y="513"/>
                          </a:lnTo>
                          <a:lnTo>
                            <a:pt x="1466" y="516"/>
                          </a:lnTo>
                          <a:lnTo>
                            <a:pt x="1466" y="514"/>
                          </a:lnTo>
                          <a:lnTo>
                            <a:pt x="1466" y="517"/>
                          </a:lnTo>
                          <a:lnTo>
                            <a:pt x="1467" y="515"/>
                          </a:lnTo>
                          <a:lnTo>
                            <a:pt x="1467" y="514"/>
                          </a:lnTo>
                          <a:lnTo>
                            <a:pt x="1468" y="514"/>
                          </a:lnTo>
                          <a:lnTo>
                            <a:pt x="1468" y="515"/>
                          </a:lnTo>
                          <a:lnTo>
                            <a:pt x="1468" y="513"/>
                          </a:lnTo>
                          <a:lnTo>
                            <a:pt x="1469" y="515"/>
                          </a:lnTo>
                          <a:lnTo>
                            <a:pt x="1469" y="516"/>
                          </a:lnTo>
                          <a:lnTo>
                            <a:pt x="1470" y="516"/>
                          </a:lnTo>
                          <a:lnTo>
                            <a:pt x="1470" y="516"/>
                          </a:lnTo>
                          <a:lnTo>
                            <a:pt x="1471" y="515"/>
                          </a:lnTo>
                          <a:lnTo>
                            <a:pt x="1471" y="519"/>
                          </a:lnTo>
                          <a:lnTo>
                            <a:pt x="1471" y="515"/>
                          </a:lnTo>
                          <a:lnTo>
                            <a:pt x="1472" y="517"/>
                          </a:lnTo>
                          <a:lnTo>
                            <a:pt x="1472" y="521"/>
                          </a:lnTo>
                          <a:lnTo>
                            <a:pt x="1473" y="520"/>
                          </a:lnTo>
                          <a:lnTo>
                            <a:pt x="1473" y="518"/>
                          </a:lnTo>
                          <a:lnTo>
                            <a:pt x="1473" y="517"/>
                          </a:lnTo>
                          <a:lnTo>
                            <a:pt x="1474" y="514"/>
                          </a:lnTo>
                          <a:lnTo>
                            <a:pt x="1474" y="514"/>
                          </a:lnTo>
                          <a:lnTo>
                            <a:pt x="1475" y="513"/>
                          </a:lnTo>
                          <a:lnTo>
                            <a:pt x="1475" y="514"/>
                          </a:lnTo>
                          <a:lnTo>
                            <a:pt x="1476" y="512"/>
                          </a:lnTo>
                          <a:lnTo>
                            <a:pt x="1476" y="512"/>
                          </a:lnTo>
                          <a:lnTo>
                            <a:pt x="1476" y="514"/>
                          </a:lnTo>
                          <a:lnTo>
                            <a:pt x="1477" y="513"/>
                          </a:lnTo>
                          <a:lnTo>
                            <a:pt x="1477" y="512"/>
                          </a:lnTo>
                          <a:lnTo>
                            <a:pt x="1478" y="508"/>
                          </a:lnTo>
                          <a:lnTo>
                            <a:pt x="1478" y="508"/>
                          </a:lnTo>
                          <a:lnTo>
                            <a:pt x="1478" y="508"/>
                          </a:lnTo>
                          <a:lnTo>
                            <a:pt x="1479" y="504"/>
                          </a:lnTo>
                          <a:lnTo>
                            <a:pt x="1479" y="505"/>
                          </a:lnTo>
                          <a:lnTo>
                            <a:pt x="1480" y="508"/>
                          </a:lnTo>
                          <a:lnTo>
                            <a:pt x="1480" y="511"/>
                          </a:lnTo>
                          <a:lnTo>
                            <a:pt x="1481" y="511"/>
                          </a:lnTo>
                          <a:lnTo>
                            <a:pt x="1481" y="513"/>
                          </a:lnTo>
                          <a:lnTo>
                            <a:pt x="1481" y="517"/>
                          </a:lnTo>
                          <a:lnTo>
                            <a:pt x="1482" y="514"/>
                          </a:lnTo>
                          <a:lnTo>
                            <a:pt x="1482" y="512"/>
                          </a:lnTo>
                          <a:lnTo>
                            <a:pt x="1483" y="513"/>
                          </a:lnTo>
                          <a:lnTo>
                            <a:pt x="1483" y="509"/>
                          </a:lnTo>
                          <a:lnTo>
                            <a:pt x="1483" y="515"/>
                          </a:lnTo>
                          <a:lnTo>
                            <a:pt x="1484" y="515"/>
                          </a:lnTo>
                          <a:lnTo>
                            <a:pt x="1484" y="521"/>
                          </a:lnTo>
                          <a:lnTo>
                            <a:pt x="1485" y="515"/>
                          </a:lnTo>
                          <a:lnTo>
                            <a:pt x="1485" y="518"/>
                          </a:lnTo>
                          <a:lnTo>
                            <a:pt x="1486" y="517"/>
                          </a:lnTo>
                          <a:lnTo>
                            <a:pt x="1486" y="515"/>
                          </a:lnTo>
                          <a:lnTo>
                            <a:pt x="1486" y="516"/>
                          </a:lnTo>
                          <a:lnTo>
                            <a:pt x="1487" y="516"/>
                          </a:lnTo>
                          <a:lnTo>
                            <a:pt x="1487" y="518"/>
                          </a:lnTo>
                          <a:lnTo>
                            <a:pt x="1488" y="517"/>
                          </a:lnTo>
                          <a:lnTo>
                            <a:pt x="1488" y="513"/>
                          </a:lnTo>
                          <a:lnTo>
                            <a:pt x="1488" y="510"/>
                          </a:lnTo>
                          <a:lnTo>
                            <a:pt x="1489" y="514"/>
                          </a:lnTo>
                          <a:lnTo>
                            <a:pt x="1489" y="515"/>
                          </a:lnTo>
                          <a:lnTo>
                            <a:pt x="1490" y="517"/>
                          </a:lnTo>
                          <a:lnTo>
                            <a:pt x="1490" y="513"/>
                          </a:lnTo>
                          <a:lnTo>
                            <a:pt x="1491" y="511"/>
                          </a:lnTo>
                          <a:lnTo>
                            <a:pt x="1491" y="509"/>
                          </a:lnTo>
                          <a:lnTo>
                            <a:pt x="1491" y="511"/>
                          </a:lnTo>
                          <a:lnTo>
                            <a:pt x="1492" y="509"/>
                          </a:lnTo>
                          <a:lnTo>
                            <a:pt x="1492" y="510"/>
                          </a:lnTo>
                          <a:lnTo>
                            <a:pt x="1493" y="508"/>
                          </a:lnTo>
                          <a:lnTo>
                            <a:pt x="1493" y="511"/>
                          </a:lnTo>
                          <a:lnTo>
                            <a:pt x="1493" y="509"/>
                          </a:lnTo>
                          <a:lnTo>
                            <a:pt x="1494" y="514"/>
                          </a:lnTo>
                          <a:lnTo>
                            <a:pt x="1494" y="513"/>
                          </a:lnTo>
                          <a:lnTo>
                            <a:pt x="1495" y="513"/>
                          </a:lnTo>
                          <a:lnTo>
                            <a:pt x="1495" y="511"/>
                          </a:lnTo>
                          <a:lnTo>
                            <a:pt x="1496" y="513"/>
                          </a:lnTo>
                          <a:lnTo>
                            <a:pt x="1496" y="512"/>
                          </a:lnTo>
                          <a:lnTo>
                            <a:pt x="1496" y="516"/>
                          </a:lnTo>
                          <a:lnTo>
                            <a:pt x="1497" y="518"/>
                          </a:lnTo>
                          <a:lnTo>
                            <a:pt x="1497" y="520"/>
                          </a:lnTo>
                          <a:lnTo>
                            <a:pt x="1498" y="522"/>
                          </a:lnTo>
                          <a:lnTo>
                            <a:pt x="1498" y="523"/>
                          </a:lnTo>
                          <a:lnTo>
                            <a:pt x="1498" y="525"/>
                          </a:lnTo>
                          <a:lnTo>
                            <a:pt x="1499" y="523"/>
                          </a:lnTo>
                          <a:lnTo>
                            <a:pt x="1499" y="521"/>
                          </a:lnTo>
                          <a:lnTo>
                            <a:pt x="1500" y="524"/>
                          </a:lnTo>
                          <a:lnTo>
                            <a:pt x="1500" y="523"/>
                          </a:lnTo>
                          <a:lnTo>
                            <a:pt x="1501" y="523"/>
                          </a:lnTo>
                          <a:lnTo>
                            <a:pt x="1501" y="521"/>
                          </a:lnTo>
                          <a:lnTo>
                            <a:pt x="1501" y="519"/>
                          </a:lnTo>
                          <a:lnTo>
                            <a:pt x="1502" y="516"/>
                          </a:lnTo>
                          <a:lnTo>
                            <a:pt x="1502" y="512"/>
                          </a:lnTo>
                          <a:lnTo>
                            <a:pt x="1503" y="513"/>
                          </a:lnTo>
                          <a:lnTo>
                            <a:pt x="1503" y="515"/>
                          </a:lnTo>
                          <a:lnTo>
                            <a:pt x="1503" y="513"/>
                          </a:lnTo>
                          <a:lnTo>
                            <a:pt x="1504" y="511"/>
                          </a:lnTo>
                          <a:lnTo>
                            <a:pt x="1504" y="511"/>
                          </a:lnTo>
                          <a:lnTo>
                            <a:pt x="1505" y="511"/>
                          </a:lnTo>
                          <a:lnTo>
                            <a:pt x="1505" y="509"/>
                          </a:lnTo>
                          <a:lnTo>
                            <a:pt x="1506" y="507"/>
                          </a:lnTo>
                          <a:lnTo>
                            <a:pt x="1506" y="513"/>
                          </a:lnTo>
                          <a:lnTo>
                            <a:pt x="1506" y="512"/>
                          </a:lnTo>
                          <a:lnTo>
                            <a:pt x="1507" y="514"/>
                          </a:lnTo>
                          <a:lnTo>
                            <a:pt x="1507" y="513"/>
                          </a:lnTo>
                          <a:lnTo>
                            <a:pt x="1508" y="510"/>
                          </a:lnTo>
                          <a:lnTo>
                            <a:pt x="1508" y="509"/>
                          </a:lnTo>
                          <a:lnTo>
                            <a:pt x="1508" y="508"/>
                          </a:lnTo>
                          <a:lnTo>
                            <a:pt x="1509" y="511"/>
                          </a:lnTo>
                          <a:lnTo>
                            <a:pt x="1509" y="512"/>
                          </a:lnTo>
                          <a:lnTo>
                            <a:pt x="1510" y="512"/>
                          </a:lnTo>
                          <a:lnTo>
                            <a:pt x="1510" y="512"/>
                          </a:lnTo>
                          <a:lnTo>
                            <a:pt x="1511" y="515"/>
                          </a:lnTo>
                          <a:lnTo>
                            <a:pt x="1511" y="508"/>
                          </a:lnTo>
                          <a:lnTo>
                            <a:pt x="1511" y="509"/>
                          </a:lnTo>
                          <a:lnTo>
                            <a:pt x="1512" y="506"/>
                          </a:lnTo>
                          <a:lnTo>
                            <a:pt x="1512" y="508"/>
                          </a:lnTo>
                          <a:lnTo>
                            <a:pt x="1513" y="508"/>
                          </a:lnTo>
                          <a:lnTo>
                            <a:pt x="1513" y="506"/>
                          </a:lnTo>
                          <a:lnTo>
                            <a:pt x="1513" y="509"/>
                          </a:lnTo>
                          <a:lnTo>
                            <a:pt x="1514" y="504"/>
                          </a:lnTo>
                          <a:lnTo>
                            <a:pt x="1514" y="504"/>
                          </a:lnTo>
                          <a:lnTo>
                            <a:pt x="1515" y="505"/>
                          </a:lnTo>
                          <a:lnTo>
                            <a:pt x="1515" y="504"/>
                          </a:lnTo>
                          <a:lnTo>
                            <a:pt x="1516" y="501"/>
                          </a:lnTo>
                          <a:lnTo>
                            <a:pt x="1516" y="505"/>
                          </a:lnTo>
                          <a:lnTo>
                            <a:pt x="1516" y="501"/>
                          </a:lnTo>
                          <a:lnTo>
                            <a:pt x="1517" y="501"/>
                          </a:lnTo>
                          <a:lnTo>
                            <a:pt x="1517" y="499"/>
                          </a:lnTo>
                          <a:lnTo>
                            <a:pt x="1518" y="499"/>
                          </a:lnTo>
                          <a:lnTo>
                            <a:pt x="1518" y="500"/>
                          </a:lnTo>
                          <a:lnTo>
                            <a:pt x="1518" y="502"/>
                          </a:lnTo>
                          <a:lnTo>
                            <a:pt x="1519" y="496"/>
                          </a:lnTo>
                          <a:lnTo>
                            <a:pt x="1519" y="496"/>
                          </a:lnTo>
                          <a:lnTo>
                            <a:pt x="1520" y="497"/>
                          </a:lnTo>
                          <a:lnTo>
                            <a:pt x="1520" y="499"/>
                          </a:lnTo>
                          <a:lnTo>
                            <a:pt x="1521" y="495"/>
                          </a:lnTo>
                          <a:lnTo>
                            <a:pt x="1521" y="499"/>
                          </a:lnTo>
                          <a:lnTo>
                            <a:pt x="1521" y="498"/>
                          </a:lnTo>
                          <a:lnTo>
                            <a:pt x="1522" y="499"/>
                          </a:lnTo>
                          <a:lnTo>
                            <a:pt x="1522" y="502"/>
                          </a:lnTo>
                          <a:lnTo>
                            <a:pt x="1523" y="501"/>
                          </a:lnTo>
                          <a:lnTo>
                            <a:pt x="1523" y="503"/>
                          </a:lnTo>
                          <a:lnTo>
                            <a:pt x="1523" y="501"/>
                          </a:lnTo>
                          <a:lnTo>
                            <a:pt x="1524" y="501"/>
                          </a:lnTo>
                          <a:lnTo>
                            <a:pt x="1524" y="504"/>
                          </a:lnTo>
                          <a:lnTo>
                            <a:pt x="1525" y="503"/>
                          </a:lnTo>
                          <a:lnTo>
                            <a:pt x="1525" y="500"/>
                          </a:lnTo>
                          <a:lnTo>
                            <a:pt x="1526" y="503"/>
                          </a:lnTo>
                          <a:lnTo>
                            <a:pt x="1526" y="508"/>
                          </a:lnTo>
                          <a:lnTo>
                            <a:pt x="1526" y="509"/>
                          </a:lnTo>
                          <a:lnTo>
                            <a:pt x="1527" y="508"/>
                          </a:lnTo>
                          <a:lnTo>
                            <a:pt x="1527" y="504"/>
                          </a:lnTo>
                          <a:lnTo>
                            <a:pt x="1528" y="505"/>
                          </a:lnTo>
                          <a:lnTo>
                            <a:pt x="1528" y="506"/>
                          </a:lnTo>
                          <a:lnTo>
                            <a:pt x="1528" y="509"/>
                          </a:lnTo>
                          <a:lnTo>
                            <a:pt x="1529" y="509"/>
                          </a:lnTo>
                          <a:lnTo>
                            <a:pt x="1529" y="508"/>
                          </a:lnTo>
                          <a:lnTo>
                            <a:pt x="1530" y="504"/>
                          </a:lnTo>
                          <a:lnTo>
                            <a:pt x="1530" y="501"/>
                          </a:lnTo>
                          <a:lnTo>
                            <a:pt x="1531" y="496"/>
                          </a:lnTo>
                          <a:lnTo>
                            <a:pt x="1531" y="499"/>
                          </a:lnTo>
                          <a:lnTo>
                            <a:pt x="1531" y="498"/>
                          </a:lnTo>
                          <a:lnTo>
                            <a:pt x="1532" y="498"/>
                          </a:lnTo>
                          <a:lnTo>
                            <a:pt x="1532" y="496"/>
                          </a:lnTo>
                          <a:lnTo>
                            <a:pt x="1533" y="497"/>
                          </a:lnTo>
                          <a:lnTo>
                            <a:pt x="1533" y="502"/>
                          </a:lnTo>
                          <a:lnTo>
                            <a:pt x="1533" y="499"/>
                          </a:lnTo>
                          <a:lnTo>
                            <a:pt x="1534" y="503"/>
                          </a:lnTo>
                          <a:lnTo>
                            <a:pt x="1534" y="498"/>
                          </a:lnTo>
                          <a:lnTo>
                            <a:pt x="1535" y="500"/>
                          </a:lnTo>
                          <a:lnTo>
                            <a:pt x="1535" y="498"/>
                          </a:lnTo>
                          <a:lnTo>
                            <a:pt x="1536" y="499"/>
                          </a:lnTo>
                          <a:lnTo>
                            <a:pt x="1536" y="499"/>
                          </a:lnTo>
                          <a:lnTo>
                            <a:pt x="1536" y="498"/>
                          </a:lnTo>
                          <a:lnTo>
                            <a:pt x="1537" y="500"/>
                          </a:lnTo>
                          <a:lnTo>
                            <a:pt x="1537" y="500"/>
                          </a:lnTo>
                          <a:lnTo>
                            <a:pt x="1538" y="501"/>
                          </a:lnTo>
                          <a:lnTo>
                            <a:pt x="1538" y="504"/>
                          </a:lnTo>
                          <a:lnTo>
                            <a:pt x="1538" y="504"/>
                          </a:lnTo>
                          <a:lnTo>
                            <a:pt x="1539" y="506"/>
                          </a:lnTo>
                          <a:lnTo>
                            <a:pt x="1539" y="509"/>
                          </a:lnTo>
                          <a:lnTo>
                            <a:pt x="1540" y="509"/>
                          </a:lnTo>
                          <a:lnTo>
                            <a:pt x="1540" y="506"/>
                          </a:lnTo>
                          <a:lnTo>
                            <a:pt x="1541" y="507"/>
                          </a:lnTo>
                          <a:lnTo>
                            <a:pt x="1541" y="508"/>
                          </a:lnTo>
                          <a:lnTo>
                            <a:pt x="1541" y="509"/>
                          </a:lnTo>
                          <a:lnTo>
                            <a:pt x="1542" y="508"/>
                          </a:lnTo>
                          <a:lnTo>
                            <a:pt x="1542" y="505"/>
                          </a:lnTo>
                          <a:lnTo>
                            <a:pt x="1543" y="506"/>
                          </a:lnTo>
                          <a:lnTo>
                            <a:pt x="1543" y="502"/>
                          </a:lnTo>
                          <a:lnTo>
                            <a:pt x="1543" y="505"/>
                          </a:lnTo>
                          <a:lnTo>
                            <a:pt x="1544" y="504"/>
                          </a:lnTo>
                          <a:lnTo>
                            <a:pt x="1544" y="504"/>
                          </a:lnTo>
                          <a:lnTo>
                            <a:pt x="1545" y="502"/>
                          </a:lnTo>
                          <a:lnTo>
                            <a:pt x="1545" y="500"/>
                          </a:lnTo>
                          <a:lnTo>
                            <a:pt x="1546" y="500"/>
                          </a:lnTo>
                          <a:lnTo>
                            <a:pt x="1546" y="498"/>
                          </a:lnTo>
                          <a:lnTo>
                            <a:pt x="1546" y="499"/>
                          </a:lnTo>
                          <a:lnTo>
                            <a:pt x="1547" y="498"/>
                          </a:lnTo>
                          <a:lnTo>
                            <a:pt x="1547" y="500"/>
                          </a:lnTo>
                          <a:lnTo>
                            <a:pt x="1548" y="502"/>
                          </a:lnTo>
                          <a:lnTo>
                            <a:pt x="1548" y="499"/>
                          </a:lnTo>
                          <a:lnTo>
                            <a:pt x="1548" y="501"/>
                          </a:lnTo>
                          <a:lnTo>
                            <a:pt x="1549" y="500"/>
                          </a:lnTo>
                          <a:lnTo>
                            <a:pt x="1549" y="499"/>
                          </a:lnTo>
                          <a:lnTo>
                            <a:pt x="1550" y="500"/>
                          </a:lnTo>
                          <a:lnTo>
                            <a:pt x="1550" y="500"/>
                          </a:lnTo>
                          <a:lnTo>
                            <a:pt x="1551" y="504"/>
                          </a:lnTo>
                          <a:lnTo>
                            <a:pt x="1551" y="507"/>
                          </a:lnTo>
                          <a:lnTo>
                            <a:pt x="1551" y="503"/>
                          </a:lnTo>
                          <a:lnTo>
                            <a:pt x="1552" y="504"/>
                          </a:lnTo>
                          <a:lnTo>
                            <a:pt x="1552" y="503"/>
                          </a:lnTo>
                          <a:lnTo>
                            <a:pt x="1553" y="503"/>
                          </a:lnTo>
                          <a:lnTo>
                            <a:pt x="1553" y="507"/>
                          </a:lnTo>
                          <a:lnTo>
                            <a:pt x="1553" y="508"/>
                          </a:lnTo>
                          <a:lnTo>
                            <a:pt x="1554" y="510"/>
                          </a:lnTo>
                          <a:lnTo>
                            <a:pt x="1554" y="511"/>
                          </a:lnTo>
                          <a:lnTo>
                            <a:pt x="1555" y="508"/>
                          </a:lnTo>
                          <a:lnTo>
                            <a:pt x="1555" y="509"/>
                          </a:lnTo>
                          <a:lnTo>
                            <a:pt x="1556" y="507"/>
                          </a:lnTo>
                          <a:lnTo>
                            <a:pt x="1556" y="510"/>
                          </a:lnTo>
                          <a:lnTo>
                            <a:pt x="1556" y="508"/>
                          </a:lnTo>
                          <a:lnTo>
                            <a:pt x="1557" y="507"/>
                          </a:lnTo>
                          <a:lnTo>
                            <a:pt x="1557" y="508"/>
                          </a:lnTo>
                          <a:lnTo>
                            <a:pt x="1558" y="503"/>
                          </a:lnTo>
                          <a:lnTo>
                            <a:pt x="1558" y="501"/>
                          </a:lnTo>
                          <a:lnTo>
                            <a:pt x="1558" y="503"/>
                          </a:lnTo>
                          <a:lnTo>
                            <a:pt x="1559" y="503"/>
                          </a:lnTo>
                          <a:lnTo>
                            <a:pt x="1559" y="504"/>
                          </a:lnTo>
                          <a:lnTo>
                            <a:pt x="1560" y="506"/>
                          </a:lnTo>
                          <a:lnTo>
                            <a:pt x="1560" y="508"/>
                          </a:lnTo>
                          <a:lnTo>
                            <a:pt x="1561" y="510"/>
                          </a:lnTo>
                          <a:lnTo>
                            <a:pt x="1561" y="504"/>
                          </a:lnTo>
                          <a:lnTo>
                            <a:pt x="1561" y="502"/>
                          </a:lnTo>
                          <a:lnTo>
                            <a:pt x="1562" y="501"/>
                          </a:lnTo>
                          <a:lnTo>
                            <a:pt x="1562" y="503"/>
                          </a:lnTo>
                          <a:lnTo>
                            <a:pt x="1563" y="501"/>
                          </a:lnTo>
                          <a:lnTo>
                            <a:pt x="1563" y="503"/>
                          </a:lnTo>
                          <a:lnTo>
                            <a:pt x="1563" y="507"/>
                          </a:lnTo>
                          <a:lnTo>
                            <a:pt x="1564" y="512"/>
                          </a:lnTo>
                          <a:lnTo>
                            <a:pt x="1564" y="511"/>
                          </a:lnTo>
                          <a:lnTo>
                            <a:pt x="1565" y="509"/>
                          </a:lnTo>
                          <a:lnTo>
                            <a:pt x="1565" y="511"/>
                          </a:lnTo>
                          <a:lnTo>
                            <a:pt x="1566" y="514"/>
                          </a:lnTo>
                          <a:lnTo>
                            <a:pt x="1566" y="513"/>
                          </a:lnTo>
                          <a:lnTo>
                            <a:pt x="1566" y="514"/>
                          </a:lnTo>
                          <a:lnTo>
                            <a:pt x="1567" y="515"/>
                          </a:lnTo>
                          <a:lnTo>
                            <a:pt x="1567" y="519"/>
                          </a:lnTo>
                          <a:lnTo>
                            <a:pt x="1568" y="522"/>
                          </a:lnTo>
                          <a:lnTo>
                            <a:pt x="1568" y="521"/>
                          </a:lnTo>
                          <a:lnTo>
                            <a:pt x="1568" y="519"/>
                          </a:lnTo>
                          <a:lnTo>
                            <a:pt x="1569" y="517"/>
                          </a:lnTo>
                          <a:lnTo>
                            <a:pt x="1569" y="521"/>
                          </a:lnTo>
                          <a:lnTo>
                            <a:pt x="1570" y="520"/>
                          </a:lnTo>
                          <a:lnTo>
                            <a:pt x="1570" y="523"/>
                          </a:lnTo>
                          <a:lnTo>
                            <a:pt x="1571" y="522"/>
                          </a:lnTo>
                          <a:lnTo>
                            <a:pt x="1571" y="523"/>
                          </a:lnTo>
                          <a:lnTo>
                            <a:pt x="1571" y="524"/>
                          </a:lnTo>
                          <a:lnTo>
                            <a:pt x="1572" y="519"/>
                          </a:lnTo>
                          <a:lnTo>
                            <a:pt x="1572" y="516"/>
                          </a:lnTo>
                          <a:lnTo>
                            <a:pt x="1573" y="517"/>
                          </a:lnTo>
                          <a:lnTo>
                            <a:pt x="1573" y="520"/>
                          </a:lnTo>
                          <a:lnTo>
                            <a:pt x="1573" y="516"/>
                          </a:lnTo>
                          <a:lnTo>
                            <a:pt x="1574" y="516"/>
                          </a:lnTo>
                          <a:lnTo>
                            <a:pt x="1574" y="517"/>
                          </a:lnTo>
                          <a:lnTo>
                            <a:pt x="1575" y="519"/>
                          </a:lnTo>
                          <a:lnTo>
                            <a:pt x="1575" y="521"/>
                          </a:lnTo>
                          <a:lnTo>
                            <a:pt x="1576" y="521"/>
                          </a:lnTo>
                          <a:lnTo>
                            <a:pt x="1576" y="521"/>
                          </a:lnTo>
                          <a:lnTo>
                            <a:pt x="1576" y="521"/>
                          </a:lnTo>
                          <a:lnTo>
                            <a:pt x="1577" y="522"/>
                          </a:lnTo>
                          <a:lnTo>
                            <a:pt x="1577" y="524"/>
                          </a:lnTo>
                          <a:lnTo>
                            <a:pt x="1578" y="527"/>
                          </a:lnTo>
                          <a:lnTo>
                            <a:pt x="1578" y="527"/>
                          </a:lnTo>
                          <a:lnTo>
                            <a:pt x="1578" y="523"/>
                          </a:lnTo>
                          <a:lnTo>
                            <a:pt x="1579" y="523"/>
                          </a:lnTo>
                          <a:lnTo>
                            <a:pt x="1579" y="529"/>
                          </a:lnTo>
                          <a:lnTo>
                            <a:pt x="1580" y="532"/>
                          </a:lnTo>
                          <a:lnTo>
                            <a:pt x="1580" y="533"/>
                          </a:lnTo>
                          <a:lnTo>
                            <a:pt x="1581" y="527"/>
                          </a:lnTo>
                          <a:lnTo>
                            <a:pt x="1581" y="527"/>
                          </a:lnTo>
                          <a:lnTo>
                            <a:pt x="1581" y="527"/>
                          </a:lnTo>
                          <a:lnTo>
                            <a:pt x="1582" y="527"/>
                          </a:lnTo>
                          <a:lnTo>
                            <a:pt x="1582" y="529"/>
                          </a:lnTo>
                          <a:lnTo>
                            <a:pt x="1583" y="532"/>
                          </a:lnTo>
                          <a:lnTo>
                            <a:pt x="1583" y="525"/>
                          </a:lnTo>
                          <a:lnTo>
                            <a:pt x="1583" y="524"/>
                          </a:lnTo>
                          <a:lnTo>
                            <a:pt x="1584" y="527"/>
                          </a:lnTo>
                          <a:lnTo>
                            <a:pt x="1584" y="524"/>
                          </a:lnTo>
                          <a:lnTo>
                            <a:pt x="1585" y="525"/>
                          </a:lnTo>
                          <a:lnTo>
                            <a:pt x="1585" y="525"/>
                          </a:lnTo>
                          <a:lnTo>
                            <a:pt x="1586" y="522"/>
                          </a:lnTo>
                          <a:lnTo>
                            <a:pt x="1586" y="521"/>
                          </a:lnTo>
                          <a:lnTo>
                            <a:pt x="1586" y="523"/>
                          </a:lnTo>
                          <a:lnTo>
                            <a:pt x="1587" y="526"/>
                          </a:lnTo>
                          <a:lnTo>
                            <a:pt x="1587" y="524"/>
                          </a:lnTo>
                          <a:lnTo>
                            <a:pt x="1588" y="518"/>
                          </a:lnTo>
                          <a:lnTo>
                            <a:pt x="1588" y="519"/>
                          </a:lnTo>
                          <a:lnTo>
                            <a:pt x="1588" y="521"/>
                          </a:lnTo>
                          <a:lnTo>
                            <a:pt x="1589" y="522"/>
                          </a:lnTo>
                          <a:lnTo>
                            <a:pt x="1589" y="523"/>
                          </a:lnTo>
                          <a:lnTo>
                            <a:pt x="1590" y="525"/>
                          </a:lnTo>
                          <a:lnTo>
                            <a:pt x="1590" y="524"/>
                          </a:lnTo>
                          <a:lnTo>
                            <a:pt x="1591" y="524"/>
                          </a:lnTo>
                          <a:lnTo>
                            <a:pt x="1591" y="521"/>
                          </a:lnTo>
                          <a:lnTo>
                            <a:pt x="1591" y="520"/>
                          </a:lnTo>
                          <a:lnTo>
                            <a:pt x="1592" y="524"/>
                          </a:lnTo>
                          <a:lnTo>
                            <a:pt x="1592" y="526"/>
                          </a:lnTo>
                          <a:lnTo>
                            <a:pt x="1593" y="528"/>
                          </a:lnTo>
                          <a:lnTo>
                            <a:pt x="1593" y="530"/>
                          </a:lnTo>
                          <a:lnTo>
                            <a:pt x="1593" y="528"/>
                          </a:lnTo>
                          <a:lnTo>
                            <a:pt x="1594" y="530"/>
                          </a:lnTo>
                          <a:lnTo>
                            <a:pt x="1594" y="531"/>
                          </a:lnTo>
                          <a:lnTo>
                            <a:pt x="1595" y="532"/>
                          </a:lnTo>
                          <a:lnTo>
                            <a:pt x="1595" y="534"/>
                          </a:lnTo>
                          <a:lnTo>
                            <a:pt x="1596" y="533"/>
                          </a:lnTo>
                          <a:lnTo>
                            <a:pt x="1596" y="535"/>
                          </a:lnTo>
                          <a:lnTo>
                            <a:pt x="1596" y="537"/>
                          </a:lnTo>
                          <a:lnTo>
                            <a:pt x="1597" y="530"/>
                          </a:lnTo>
                          <a:lnTo>
                            <a:pt x="1597" y="535"/>
                          </a:lnTo>
                          <a:lnTo>
                            <a:pt x="1598" y="531"/>
                          </a:lnTo>
                          <a:lnTo>
                            <a:pt x="1598" y="530"/>
                          </a:lnTo>
                          <a:lnTo>
                            <a:pt x="1598" y="526"/>
                          </a:lnTo>
                          <a:lnTo>
                            <a:pt x="1599" y="527"/>
                          </a:lnTo>
                          <a:lnTo>
                            <a:pt x="1599" y="526"/>
                          </a:lnTo>
                          <a:lnTo>
                            <a:pt x="1600" y="528"/>
                          </a:lnTo>
                          <a:lnTo>
                            <a:pt x="1600" y="528"/>
                          </a:lnTo>
                          <a:lnTo>
                            <a:pt x="1601" y="526"/>
                          </a:lnTo>
                          <a:lnTo>
                            <a:pt x="1601" y="525"/>
                          </a:lnTo>
                          <a:lnTo>
                            <a:pt x="1601" y="525"/>
                          </a:lnTo>
                          <a:lnTo>
                            <a:pt x="1602" y="526"/>
                          </a:lnTo>
                          <a:lnTo>
                            <a:pt x="1602" y="522"/>
                          </a:lnTo>
                          <a:lnTo>
                            <a:pt x="1603" y="523"/>
                          </a:lnTo>
                          <a:lnTo>
                            <a:pt x="1603" y="526"/>
                          </a:lnTo>
                          <a:lnTo>
                            <a:pt x="1603" y="526"/>
                          </a:lnTo>
                          <a:lnTo>
                            <a:pt x="1604" y="527"/>
                          </a:lnTo>
                          <a:lnTo>
                            <a:pt x="1604" y="526"/>
                          </a:lnTo>
                          <a:lnTo>
                            <a:pt x="1605" y="526"/>
                          </a:lnTo>
                          <a:lnTo>
                            <a:pt x="1605" y="530"/>
                          </a:lnTo>
                          <a:lnTo>
                            <a:pt x="1606" y="529"/>
                          </a:lnTo>
                          <a:lnTo>
                            <a:pt x="1606" y="526"/>
                          </a:lnTo>
                          <a:lnTo>
                            <a:pt x="1606" y="526"/>
                          </a:lnTo>
                          <a:lnTo>
                            <a:pt x="1607" y="526"/>
                          </a:lnTo>
                          <a:lnTo>
                            <a:pt x="1607" y="527"/>
                          </a:lnTo>
                          <a:lnTo>
                            <a:pt x="1608" y="523"/>
                          </a:lnTo>
                          <a:lnTo>
                            <a:pt x="1608" y="521"/>
                          </a:lnTo>
                          <a:lnTo>
                            <a:pt x="1608" y="521"/>
                          </a:lnTo>
                          <a:lnTo>
                            <a:pt x="1609" y="523"/>
                          </a:lnTo>
                          <a:lnTo>
                            <a:pt x="1609" y="526"/>
                          </a:lnTo>
                          <a:lnTo>
                            <a:pt x="1610" y="524"/>
                          </a:lnTo>
                          <a:lnTo>
                            <a:pt x="1610" y="521"/>
                          </a:lnTo>
                          <a:lnTo>
                            <a:pt x="1611" y="525"/>
                          </a:lnTo>
                          <a:lnTo>
                            <a:pt x="1611" y="520"/>
                          </a:lnTo>
                          <a:lnTo>
                            <a:pt x="1611" y="520"/>
                          </a:lnTo>
                          <a:lnTo>
                            <a:pt x="1612" y="517"/>
                          </a:lnTo>
                          <a:lnTo>
                            <a:pt x="1612" y="517"/>
                          </a:lnTo>
                          <a:lnTo>
                            <a:pt x="1613" y="514"/>
                          </a:lnTo>
                          <a:lnTo>
                            <a:pt x="1613" y="513"/>
                          </a:lnTo>
                          <a:lnTo>
                            <a:pt x="1613" y="511"/>
                          </a:lnTo>
                          <a:lnTo>
                            <a:pt x="1614" y="513"/>
                          </a:lnTo>
                          <a:lnTo>
                            <a:pt x="1614" y="513"/>
                          </a:lnTo>
                          <a:lnTo>
                            <a:pt x="1615" y="509"/>
                          </a:lnTo>
                          <a:lnTo>
                            <a:pt x="1615" y="509"/>
                          </a:lnTo>
                          <a:lnTo>
                            <a:pt x="1616" y="507"/>
                          </a:lnTo>
                          <a:lnTo>
                            <a:pt x="1616" y="507"/>
                          </a:lnTo>
                          <a:lnTo>
                            <a:pt x="1616" y="513"/>
                          </a:lnTo>
                          <a:lnTo>
                            <a:pt x="1617" y="511"/>
                          </a:lnTo>
                          <a:lnTo>
                            <a:pt x="1617" y="511"/>
                          </a:lnTo>
                          <a:lnTo>
                            <a:pt x="1618" y="511"/>
                          </a:lnTo>
                          <a:lnTo>
                            <a:pt x="1618" y="509"/>
                          </a:lnTo>
                          <a:lnTo>
                            <a:pt x="1618" y="507"/>
                          </a:lnTo>
                          <a:lnTo>
                            <a:pt x="1619" y="508"/>
                          </a:lnTo>
                          <a:lnTo>
                            <a:pt x="1619" y="511"/>
                          </a:lnTo>
                          <a:lnTo>
                            <a:pt x="1620" y="513"/>
                          </a:lnTo>
                          <a:lnTo>
                            <a:pt x="1620" y="513"/>
                          </a:lnTo>
                          <a:lnTo>
                            <a:pt x="1621" y="512"/>
                          </a:lnTo>
                          <a:lnTo>
                            <a:pt x="1621" y="509"/>
                          </a:lnTo>
                          <a:lnTo>
                            <a:pt x="1621" y="510"/>
                          </a:lnTo>
                          <a:lnTo>
                            <a:pt x="1622" y="510"/>
                          </a:lnTo>
                          <a:lnTo>
                            <a:pt x="1622" y="512"/>
                          </a:lnTo>
                          <a:lnTo>
                            <a:pt x="1623" y="509"/>
                          </a:lnTo>
                          <a:lnTo>
                            <a:pt x="1623" y="512"/>
                          </a:lnTo>
                          <a:lnTo>
                            <a:pt x="1623" y="512"/>
                          </a:lnTo>
                          <a:lnTo>
                            <a:pt x="1624" y="508"/>
                          </a:lnTo>
                          <a:lnTo>
                            <a:pt x="1624" y="509"/>
                          </a:lnTo>
                          <a:lnTo>
                            <a:pt x="1625" y="513"/>
                          </a:lnTo>
                          <a:lnTo>
                            <a:pt x="1625" y="510"/>
                          </a:lnTo>
                          <a:lnTo>
                            <a:pt x="1626" y="515"/>
                          </a:lnTo>
                          <a:lnTo>
                            <a:pt x="1626" y="513"/>
                          </a:lnTo>
                          <a:lnTo>
                            <a:pt x="1626" y="510"/>
                          </a:lnTo>
                          <a:lnTo>
                            <a:pt x="1627" y="512"/>
                          </a:lnTo>
                          <a:lnTo>
                            <a:pt x="1627" y="508"/>
                          </a:lnTo>
                          <a:lnTo>
                            <a:pt x="1628" y="507"/>
                          </a:lnTo>
                          <a:lnTo>
                            <a:pt x="1628" y="506"/>
                          </a:lnTo>
                          <a:lnTo>
                            <a:pt x="1628" y="506"/>
                          </a:lnTo>
                          <a:lnTo>
                            <a:pt x="1629" y="509"/>
                          </a:lnTo>
                          <a:lnTo>
                            <a:pt x="1629" y="509"/>
                          </a:lnTo>
                          <a:lnTo>
                            <a:pt x="1630" y="512"/>
                          </a:lnTo>
                          <a:lnTo>
                            <a:pt x="1630" y="508"/>
                          </a:lnTo>
                          <a:lnTo>
                            <a:pt x="1631" y="506"/>
                          </a:lnTo>
                          <a:lnTo>
                            <a:pt x="1631" y="506"/>
                          </a:lnTo>
                          <a:lnTo>
                            <a:pt x="1631" y="508"/>
                          </a:lnTo>
                          <a:lnTo>
                            <a:pt x="1632" y="510"/>
                          </a:lnTo>
                          <a:lnTo>
                            <a:pt x="1632" y="511"/>
                          </a:lnTo>
                          <a:lnTo>
                            <a:pt x="1633" y="511"/>
                          </a:lnTo>
                          <a:lnTo>
                            <a:pt x="1633" y="509"/>
                          </a:lnTo>
                          <a:lnTo>
                            <a:pt x="1633" y="510"/>
                          </a:lnTo>
                          <a:lnTo>
                            <a:pt x="1634" y="512"/>
                          </a:lnTo>
                          <a:lnTo>
                            <a:pt x="1634" y="513"/>
                          </a:lnTo>
                          <a:lnTo>
                            <a:pt x="1635" y="517"/>
                          </a:lnTo>
                          <a:lnTo>
                            <a:pt x="1635" y="516"/>
                          </a:lnTo>
                          <a:lnTo>
                            <a:pt x="1636" y="516"/>
                          </a:lnTo>
                          <a:lnTo>
                            <a:pt x="1636" y="518"/>
                          </a:lnTo>
                          <a:lnTo>
                            <a:pt x="1636" y="515"/>
                          </a:lnTo>
                          <a:lnTo>
                            <a:pt x="1637" y="521"/>
                          </a:lnTo>
                          <a:lnTo>
                            <a:pt x="1637" y="520"/>
                          </a:lnTo>
                          <a:lnTo>
                            <a:pt x="1638" y="520"/>
                          </a:lnTo>
                          <a:lnTo>
                            <a:pt x="1638" y="521"/>
                          </a:lnTo>
                          <a:lnTo>
                            <a:pt x="1638" y="519"/>
                          </a:lnTo>
                          <a:lnTo>
                            <a:pt x="1639" y="519"/>
                          </a:lnTo>
                          <a:lnTo>
                            <a:pt x="1639" y="520"/>
                          </a:lnTo>
                          <a:lnTo>
                            <a:pt x="1640" y="517"/>
                          </a:lnTo>
                          <a:lnTo>
                            <a:pt x="1640" y="516"/>
                          </a:lnTo>
                          <a:lnTo>
                            <a:pt x="1641" y="511"/>
                          </a:lnTo>
                          <a:lnTo>
                            <a:pt x="1641" y="517"/>
                          </a:lnTo>
                          <a:lnTo>
                            <a:pt x="1641" y="519"/>
                          </a:lnTo>
                          <a:lnTo>
                            <a:pt x="1642" y="516"/>
                          </a:lnTo>
                          <a:lnTo>
                            <a:pt x="1642" y="513"/>
                          </a:lnTo>
                          <a:lnTo>
                            <a:pt x="1643" y="513"/>
                          </a:lnTo>
                          <a:lnTo>
                            <a:pt x="1643" y="512"/>
                          </a:lnTo>
                          <a:lnTo>
                            <a:pt x="1643" y="512"/>
                          </a:lnTo>
                          <a:lnTo>
                            <a:pt x="1644" y="515"/>
                          </a:lnTo>
                          <a:lnTo>
                            <a:pt x="1644" y="511"/>
                          </a:lnTo>
                          <a:lnTo>
                            <a:pt x="1645" y="509"/>
                          </a:lnTo>
                          <a:lnTo>
                            <a:pt x="1645" y="510"/>
                          </a:lnTo>
                          <a:lnTo>
                            <a:pt x="1646" y="507"/>
                          </a:lnTo>
                          <a:lnTo>
                            <a:pt x="1646" y="509"/>
                          </a:lnTo>
                          <a:lnTo>
                            <a:pt x="1646" y="514"/>
                          </a:lnTo>
                          <a:lnTo>
                            <a:pt x="1647" y="514"/>
                          </a:lnTo>
                          <a:lnTo>
                            <a:pt x="1647" y="516"/>
                          </a:lnTo>
                          <a:lnTo>
                            <a:pt x="1648" y="512"/>
                          </a:lnTo>
                          <a:lnTo>
                            <a:pt x="1648" y="516"/>
                          </a:lnTo>
                          <a:lnTo>
                            <a:pt x="1648" y="516"/>
                          </a:lnTo>
                          <a:lnTo>
                            <a:pt x="1649" y="515"/>
                          </a:lnTo>
                          <a:lnTo>
                            <a:pt x="1649" y="514"/>
                          </a:lnTo>
                          <a:lnTo>
                            <a:pt x="1650" y="515"/>
                          </a:lnTo>
                          <a:lnTo>
                            <a:pt x="1650" y="511"/>
                          </a:lnTo>
                          <a:lnTo>
                            <a:pt x="1651" y="513"/>
                          </a:lnTo>
                          <a:lnTo>
                            <a:pt x="1651" y="517"/>
                          </a:lnTo>
                          <a:lnTo>
                            <a:pt x="1651" y="514"/>
                          </a:lnTo>
                          <a:lnTo>
                            <a:pt x="1652" y="514"/>
                          </a:lnTo>
                          <a:lnTo>
                            <a:pt x="1652" y="516"/>
                          </a:lnTo>
                          <a:lnTo>
                            <a:pt x="1653" y="514"/>
                          </a:lnTo>
                          <a:lnTo>
                            <a:pt x="1653" y="512"/>
                          </a:lnTo>
                          <a:lnTo>
                            <a:pt x="1653" y="514"/>
                          </a:lnTo>
                          <a:lnTo>
                            <a:pt x="1654" y="509"/>
                          </a:lnTo>
                          <a:lnTo>
                            <a:pt x="1654" y="513"/>
                          </a:lnTo>
                          <a:lnTo>
                            <a:pt x="1655" y="512"/>
                          </a:lnTo>
                          <a:lnTo>
                            <a:pt x="1655" y="510"/>
                          </a:lnTo>
                          <a:lnTo>
                            <a:pt x="1656" y="510"/>
                          </a:lnTo>
                          <a:lnTo>
                            <a:pt x="1656" y="509"/>
                          </a:lnTo>
                          <a:lnTo>
                            <a:pt x="1656" y="508"/>
                          </a:lnTo>
                          <a:lnTo>
                            <a:pt x="1657" y="509"/>
                          </a:lnTo>
                          <a:lnTo>
                            <a:pt x="1657" y="505"/>
                          </a:lnTo>
                          <a:lnTo>
                            <a:pt x="1658" y="505"/>
                          </a:lnTo>
                          <a:lnTo>
                            <a:pt x="1658" y="507"/>
                          </a:lnTo>
                          <a:lnTo>
                            <a:pt x="1658" y="510"/>
                          </a:lnTo>
                          <a:lnTo>
                            <a:pt x="1659" y="507"/>
                          </a:lnTo>
                          <a:lnTo>
                            <a:pt x="1659" y="507"/>
                          </a:lnTo>
                          <a:lnTo>
                            <a:pt x="1660" y="507"/>
                          </a:lnTo>
                          <a:lnTo>
                            <a:pt x="1660" y="509"/>
                          </a:lnTo>
                          <a:lnTo>
                            <a:pt x="1661" y="511"/>
                          </a:lnTo>
                          <a:lnTo>
                            <a:pt x="1661" y="510"/>
                          </a:lnTo>
                          <a:lnTo>
                            <a:pt x="1661" y="511"/>
                          </a:lnTo>
                          <a:lnTo>
                            <a:pt x="1662" y="513"/>
                          </a:lnTo>
                          <a:lnTo>
                            <a:pt x="1662" y="510"/>
                          </a:lnTo>
                          <a:lnTo>
                            <a:pt x="1663" y="509"/>
                          </a:lnTo>
                          <a:lnTo>
                            <a:pt x="1663" y="509"/>
                          </a:lnTo>
                          <a:lnTo>
                            <a:pt x="1663" y="517"/>
                          </a:lnTo>
                          <a:lnTo>
                            <a:pt x="1664" y="516"/>
                          </a:lnTo>
                          <a:lnTo>
                            <a:pt x="1664" y="514"/>
                          </a:lnTo>
                          <a:lnTo>
                            <a:pt x="1665" y="511"/>
                          </a:lnTo>
                          <a:lnTo>
                            <a:pt x="1665" y="510"/>
                          </a:lnTo>
                          <a:lnTo>
                            <a:pt x="1666" y="513"/>
                          </a:lnTo>
                          <a:lnTo>
                            <a:pt x="1666" y="513"/>
                          </a:lnTo>
                          <a:lnTo>
                            <a:pt x="1666" y="512"/>
                          </a:lnTo>
                          <a:lnTo>
                            <a:pt x="1667" y="514"/>
                          </a:lnTo>
                          <a:lnTo>
                            <a:pt x="1667" y="512"/>
                          </a:lnTo>
                          <a:lnTo>
                            <a:pt x="1668" y="513"/>
                          </a:lnTo>
                          <a:lnTo>
                            <a:pt x="1668" y="514"/>
                          </a:lnTo>
                          <a:lnTo>
                            <a:pt x="1668" y="514"/>
                          </a:lnTo>
                          <a:lnTo>
                            <a:pt x="1669" y="512"/>
                          </a:lnTo>
                          <a:lnTo>
                            <a:pt x="1669" y="510"/>
                          </a:lnTo>
                          <a:lnTo>
                            <a:pt x="1670" y="511"/>
                          </a:lnTo>
                          <a:lnTo>
                            <a:pt x="1670" y="509"/>
                          </a:lnTo>
                          <a:lnTo>
                            <a:pt x="1671" y="506"/>
                          </a:lnTo>
                          <a:lnTo>
                            <a:pt x="1671" y="510"/>
                          </a:lnTo>
                          <a:lnTo>
                            <a:pt x="1671" y="509"/>
                          </a:lnTo>
                          <a:lnTo>
                            <a:pt x="1672" y="507"/>
                          </a:lnTo>
                          <a:lnTo>
                            <a:pt x="1672" y="507"/>
                          </a:lnTo>
                          <a:lnTo>
                            <a:pt x="1673" y="504"/>
                          </a:lnTo>
                          <a:lnTo>
                            <a:pt x="1673" y="508"/>
                          </a:lnTo>
                          <a:lnTo>
                            <a:pt x="1673" y="507"/>
                          </a:lnTo>
                          <a:lnTo>
                            <a:pt x="1674" y="508"/>
                          </a:lnTo>
                          <a:lnTo>
                            <a:pt x="1674" y="510"/>
                          </a:lnTo>
                          <a:lnTo>
                            <a:pt x="1675" y="510"/>
                          </a:lnTo>
                          <a:lnTo>
                            <a:pt x="1675" y="507"/>
                          </a:lnTo>
                          <a:lnTo>
                            <a:pt x="1676" y="508"/>
                          </a:lnTo>
                          <a:lnTo>
                            <a:pt x="1676" y="508"/>
                          </a:lnTo>
                          <a:lnTo>
                            <a:pt x="1676" y="509"/>
                          </a:lnTo>
                          <a:lnTo>
                            <a:pt x="1677" y="508"/>
                          </a:lnTo>
                          <a:lnTo>
                            <a:pt x="1677" y="505"/>
                          </a:lnTo>
                          <a:lnTo>
                            <a:pt x="1678" y="507"/>
                          </a:lnTo>
                          <a:lnTo>
                            <a:pt x="1678" y="507"/>
                          </a:lnTo>
                          <a:lnTo>
                            <a:pt x="1678" y="508"/>
                          </a:lnTo>
                          <a:lnTo>
                            <a:pt x="1679" y="507"/>
                          </a:lnTo>
                          <a:lnTo>
                            <a:pt x="1679" y="504"/>
                          </a:lnTo>
                          <a:lnTo>
                            <a:pt x="1680" y="503"/>
                          </a:lnTo>
                          <a:lnTo>
                            <a:pt x="1680" y="505"/>
                          </a:lnTo>
                          <a:lnTo>
                            <a:pt x="1681" y="505"/>
                          </a:lnTo>
                          <a:lnTo>
                            <a:pt x="1681" y="505"/>
                          </a:lnTo>
                          <a:lnTo>
                            <a:pt x="1681" y="503"/>
                          </a:lnTo>
                          <a:lnTo>
                            <a:pt x="1682" y="506"/>
                          </a:lnTo>
                          <a:lnTo>
                            <a:pt x="1682" y="501"/>
                          </a:lnTo>
                          <a:lnTo>
                            <a:pt x="1683" y="502"/>
                          </a:lnTo>
                          <a:lnTo>
                            <a:pt x="1683" y="502"/>
                          </a:lnTo>
                          <a:lnTo>
                            <a:pt x="1683" y="502"/>
                          </a:lnTo>
                          <a:lnTo>
                            <a:pt x="1684" y="505"/>
                          </a:lnTo>
                          <a:lnTo>
                            <a:pt x="1684" y="503"/>
                          </a:lnTo>
                          <a:lnTo>
                            <a:pt x="1685" y="504"/>
                          </a:lnTo>
                          <a:lnTo>
                            <a:pt x="1685" y="505"/>
                          </a:lnTo>
                          <a:lnTo>
                            <a:pt x="1686" y="502"/>
                          </a:lnTo>
                          <a:lnTo>
                            <a:pt x="1686" y="502"/>
                          </a:lnTo>
                          <a:lnTo>
                            <a:pt x="1686" y="501"/>
                          </a:lnTo>
                          <a:lnTo>
                            <a:pt x="1687" y="504"/>
                          </a:lnTo>
                          <a:lnTo>
                            <a:pt x="1687" y="502"/>
                          </a:lnTo>
                          <a:lnTo>
                            <a:pt x="1688" y="500"/>
                          </a:lnTo>
                          <a:lnTo>
                            <a:pt x="1688" y="503"/>
                          </a:lnTo>
                          <a:lnTo>
                            <a:pt x="1688" y="501"/>
                          </a:lnTo>
                          <a:lnTo>
                            <a:pt x="1689" y="503"/>
                          </a:lnTo>
                          <a:lnTo>
                            <a:pt x="1689" y="501"/>
                          </a:lnTo>
                          <a:lnTo>
                            <a:pt x="1690" y="503"/>
                          </a:lnTo>
                          <a:lnTo>
                            <a:pt x="1690" y="506"/>
                          </a:lnTo>
                          <a:lnTo>
                            <a:pt x="1691" y="503"/>
                          </a:lnTo>
                          <a:lnTo>
                            <a:pt x="1691" y="504"/>
                          </a:lnTo>
                          <a:lnTo>
                            <a:pt x="1691" y="505"/>
                          </a:lnTo>
                          <a:lnTo>
                            <a:pt x="1692" y="505"/>
                          </a:lnTo>
                          <a:lnTo>
                            <a:pt x="1692" y="510"/>
                          </a:lnTo>
                          <a:lnTo>
                            <a:pt x="1693" y="506"/>
                          </a:lnTo>
                          <a:lnTo>
                            <a:pt x="1693" y="508"/>
                          </a:lnTo>
                          <a:lnTo>
                            <a:pt x="1693" y="510"/>
                          </a:lnTo>
                          <a:lnTo>
                            <a:pt x="1694" y="511"/>
                          </a:lnTo>
                          <a:lnTo>
                            <a:pt x="1694" y="507"/>
                          </a:lnTo>
                          <a:lnTo>
                            <a:pt x="1695" y="507"/>
                          </a:lnTo>
                          <a:lnTo>
                            <a:pt x="1695" y="504"/>
                          </a:lnTo>
                          <a:lnTo>
                            <a:pt x="1696" y="504"/>
                          </a:lnTo>
                          <a:lnTo>
                            <a:pt x="1696" y="501"/>
                          </a:lnTo>
                          <a:lnTo>
                            <a:pt x="1696" y="505"/>
                          </a:lnTo>
                          <a:lnTo>
                            <a:pt x="1697" y="503"/>
                          </a:lnTo>
                          <a:lnTo>
                            <a:pt x="1697" y="502"/>
                          </a:lnTo>
                          <a:lnTo>
                            <a:pt x="1698" y="496"/>
                          </a:lnTo>
                          <a:lnTo>
                            <a:pt x="1698" y="496"/>
                          </a:lnTo>
                          <a:lnTo>
                            <a:pt x="1698" y="492"/>
                          </a:lnTo>
                          <a:lnTo>
                            <a:pt x="1699" y="492"/>
                          </a:lnTo>
                          <a:lnTo>
                            <a:pt x="1699" y="497"/>
                          </a:lnTo>
                          <a:lnTo>
                            <a:pt x="1700" y="497"/>
                          </a:lnTo>
                          <a:lnTo>
                            <a:pt x="1700" y="495"/>
                          </a:lnTo>
                          <a:lnTo>
                            <a:pt x="1701" y="496"/>
                          </a:lnTo>
                          <a:lnTo>
                            <a:pt x="1701" y="498"/>
                          </a:lnTo>
                          <a:lnTo>
                            <a:pt x="1701" y="497"/>
                          </a:lnTo>
                          <a:lnTo>
                            <a:pt x="1702" y="496"/>
                          </a:lnTo>
                          <a:lnTo>
                            <a:pt x="1702" y="498"/>
                          </a:lnTo>
                          <a:lnTo>
                            <a:pt x="1703" y="499"/>
                          </a:lnTo>
                          <a:lnTo>
                            <a:pt x="1703" y="501"/>
                          </a:lnTo>
                          <a:lnTo>
                            <a:pt x="1703" y="500"/>
                          </a:lnTo>
                          <a:lnTo>
                            <a:pt x="1704" y="498"/>
                          </a:lnTo>
                          <a:lnTo>
                            <a:pt x="1704" y="498"/>
                          </a:lnTo>
                          <a:lnTo>
                            <a:pt x="1705" y="497"/>
                          </a:lnTo>
                          <a:lnTo>
                            <a:pt x="1705" y="498"/>
                          </a:lnTo>
                          <a:lnTo>
                            <a:pt x="1706" y="497"/>
                          </a:lnTo>
                          <a:lnTo>
                            <a:pt x="1706" y="495"/>
                          </a:lnTo>
                          <a:lnTo>
                            <a:pt x="1706" y="492"/>
                          </a:lnTo>
                          <a:lnTo>
                            <a:pt x="1707" y="492"/>
                          </a:lnTo>
                          <a:lnTo>
                            <a:pt x="1707" y="494"/>
                          </a:lnTo>
                          <a:lnTo>
                            <a:pt x="1708" y="491"/>
                          </a:lnTo>
                          <a:lnTo>
                            <a:pt x="1708" y="490"/>
                          </a:lnTo>
                          <a:lnTo>
                            <a:pt x="1708" y="493"/>
                          </a:lnTo>
                          <a:lnTo>
                            <a:pt x="1709" y="492"/>
                          </a:lnTo>
                          <a:lnTo>
                            <a:pt x="1709" y="494"/>
                          </a:lnTo>
                          <a:lnTo>
                            <a:pt x="1710" y="492"/>
                          </a:lnTo>
                          <a:lnTo>
                            <a:pt x="1710" y="495"/>
                          </a:lnTo>
                          <a:lnTo>
                            <a:pt x="1711" y="495"/>
                          </a:lnTo>
                          <a:lnTo>
                            <a:pt x="1711" y="495"/>
                          </a:lnTo>
                          <a:lnTo>
                            <a:pt x="1711" y="494"/>
                          </a:lnTo>
                          <a:lnTo>
                            <a:pt x="1712" y="491"/>
                          </a:lnTo>
                          <a:lnTo>
                            <a:pt x="1712" y="494"/>
                          </a:lnTo>
                          <a:lnTo>
                            <a:pt x="1713" y="498"/>
                          </a:lnTo>
                          <a:lnTo>
                            <a:pt x="1713" y="496"/>
                          </a:lnTo>
                          <a:lnTo>
                            <a:pt x="1713" y="493"/>
                          </a:lnTo>
                          <a:lnTo>
                            <a:pt x="1714" y="492"/>
                          </a:lnTo>
                          <a:lnTo>
                            <a:pt x="1714" y="496"/>
                          </a:lnTo>
                          <a:lnTo>
                            <a:pt x="1715" y="495"/>
                          </a:lnTo>
                          <a:lnTo>
                            <a:pt x="1715" y="491"/>
                          </a:lnTo>
                          <a:lnTo>
                            <a:pt x="1716" y="495"/>
                          </a:lnTo>
                          <a:lnTo>
                            <a:pt x="1716" y="494"/>
                          </a:lnTo>
                          <a:lnTo>
                            <a:pt x="1716" y="495"/>
                          </a:lnTo>
                          <a:lnTo>
                            <a:pt x="1717" y="495"/>
                          </a:lnTo>
                          <a:lnTo>
                            <a:pt x="1717" y="499"/>
                          </a:lnTo>
                          <a:lnTo>
                            <a:pt x="1718" y="496"/>
                          </a:lnTo>
                          <a:lnTo>
                            <a:pt x="1718" y="498"/>
                          </a:lnTo>
                          <a:lnTo>
                            <a:pt x="1718" y="498"/>
                          </a:lnTo>
                          <a:lnTo>
                            <a:pt x="1719" y="499"/>
                          </a:lnTo>
                          <a:lnTo>
                            <a:pt x="1719" y="498"/>
                          </a:lnTo>
                          <a:lnTo>
                            <a:pt x="1720" y="503"/>
                          </a:lnTo>
                          <a:lnTo>
                            <a:pt x="1720" y="501"/>
                          </a:lnTo>
                          <a:lnTo>
                            <a:pt x="1721" y="500"/>
                          </a:lnTo>
                          <a:lnTo>
                            <a:pt x="1721" y="499"/>
                          </a:lnTo>
                          <a:lnTo>
                            <a:pt x="1721" y="495"/>
                          </a:lnTo>
                          <a:lnTo>
                            <a:pt x="1722" y="499"/>
                          </a:lnTo>
                          <a:lnTo>
                            <a:pt x="1722" y="498"/>
                          </a:lnTo>
                          <a:lnTo>
                            <a:pt x="1723" y="498"/>
                          </a:lnTo>
                          <a:lnTo>
                            <a:pt x="1723" y="498"/>
                          </a:lnTo>
                          <a:lnTo>
                            <a:pt x="1723" y="500"/>
                          </a:lnTo>
                          <a:lnTo>
                            <a:pt x="1724" y="501"/>
                          </a:lnTo>
                          <a:lnTo>
                            <a:pt x="1724" y="506"/>
                          </a:lnTo>
                          <a:lnTo>
                            <a:pt x="1725" y="502"/>
                          </a:lnTo>
                          <a:lnTo>
                            <a:pt x="1725" y="506"/>
                          </a:lnTo>
                          <a:lnTo>
                            <a:pt x="1726" y="506"/>
                          </a:lnTo>
                          <a:lnTo>
                            <a:pt x="1726" y="504"/>
                          </a:lnTo>
                          <a:lnTo>
                            <a:pt x="1726" y="503"/>
                          </a:lnTo>
                          <a:lnTo>
                            <a:pt x="1727" y="503"/>
                          </a:lnTo>
                          <a:lnTo>
                            <a:pt x="1727" y="504"/>
                          </a:lnTo>
                          <a:lnTo>
                            <a:pt x="1728" y="496"/>
                          </a:lnTo>
                          <a:lnTo>
                            <a:pt x="1728" y="500"/>
                          </a:lnTo>
                          <a:lnTo>
                            <a:pt x="1728" y="501"/>
                          </a:lnTo>
                          <a:lnTo>
                            <a:pt x="1729" y="501"/>
                          </a:lnTo>
                          <a:lnTo>
                            <a:pt x="1729" y="504"/>
                          </a:lnTo>
                          <a:lnTo>
                            <a:pt x="1730" y="504"/>
                          </a:lnTo>
                          <a:lnTo>
                            <a:pt x="1730" y="501"/>
                          </a:lnTo>
                          <a:lnTo>
                            <a:pt x="1731" y="506"/>
                          </a:lnTo>
                          <a:lnTo>
                            <a:pt x="1731" y="512"/>
                          </a:lnTo>
                          <a:lnTo>
                            <a:pt x="1731" y="516"/>
                          </a:lnTo>
                          <a:lnTo>
                            <a:pt x="1732" y="512"/>
                          </a:lnTo>
                          <a:lnTo>
                            <a:pt x="1732" y="511"/>
                          </a:lnTo>
                          <a:lnTo>
                            <a:pt x="1733" y="510"/>
                          </a:lnTo>
                          <a:lnTo>
                            <a:pt x="1733" y="511"/>
                          </a:lnTo>
                          <a:lnTo>
                            <a:pt x="1733" y="514"/>
                          </a:lnTo>
                          <a:lnTo>
                            <a:pt x="1734" y="511"/>
                          </a:lnTo>
                          <a:lnTo>
                            <a:pt x="1734" y="510"/>
                          </a:lnTo>
                          <a:lnTo>
                            <a:pt x="1735" y="508"/>
                          </a:lnTo>
                          <a:lnTo>
                            <a:pt x="1735" y="514"/>
                          </a:lnTo>
                          <a:lnTo>
                            <a:pt x="1736" y="516"/>
                          </a:lnTo>
                          <a:lnTo>
                            <a:pt x="1736" y="514"/>
                          </a:lnTo>
                          <a:lnTo>
                            <a:pt x="1736" y="515"/>
                          </a:lnTo>
                          <a:lnTo>
                            <a:pt x="1737" y="516"/>
                          </a:lnTo>
                          <a:lnTo>
                            <a:pt x="1737" y="515"/>
                          </a:lnTo>
                          <a:lnTo>
                            <a:pt x="1738" y="515"/>
                          </a:lnTo>
                          <a:lnTo>
                            <a:pt x="1738" y="514"/>
                          </a:lnTo>
                          <a:lnTo>
                            <a:pt x="1738" y="513"/>
                          </a:lnTo>
                          <a:lnTo>
                            <a:pt x="1739" y="512"/>
                          </a:lnTo>
                          <a:lnTo>
                            <a:pt x="1739" y="514"/>
                          </a:lnTo>
                          <a:lnTo>
                            <a:pt x="1740" y="512"/>
                          </a:lnTo>
                          <a:lnTo>
                            <a:pt x="1740" y="513"/>
                          </a:lnTo>
                          <a:lnTo>
                            <a:pt x="1741" y="514"/>
                          </a:lnTo>
                          <a:lnTo>
                            <a:pt x="1741" y="512"/>
                          </a:lnTo>
                          <a:lnTo>
                            <a:pt x="1741" y="516"/>
                          </a:lnTo>
                          <a:lnTo>
                            <a:pt x="1742" y="520"/>
                          </a:lnTo>
                          <a:lnTo>
                            <a:pt x="1742" y="520"/>
                          </a:lnTo>
                          <a:lnTo>
                            <a:pt x="1743" y="523"/>
                          </a:lnTo>
                          <a:lnTo>
                            <a:pt x="1743" y="522"/>
                          </a:lnTo>
                          <a:lnTo>
                            <a:pt x="1743" y="522"/>
                          </a:lnTo>
                          <a:lnTo>
                            <a:pt x="1744" y="520"/>
                          </a:lnTo>
                          <a:lnTo>
                            <a:pt x="1744" y="519"/>
                          </a:lnTo>
                          <a:lnTo>
                            <a:pt x="1745" y="522"/>
                          </a:lnTo>
                          <a:lnTo>
                            <a:pt x="1745" y="519"/>
                          </a:lnTo>
                          <a:lnTo>
                            <a:pt x="1746" y="517"/>
                          </a:lnTo>
                          <a:lnTo>
                            <a:pt x="1746" y="520"/>
                          </a:lnTo>
                          <a:lnTo>
                            <a:pt x="1746" y="518"/>
                          </a:lnTo>
                          <a:lnTo>
                            <a:pt x="1747" y="518"/>
                          </a:lnTo>
                          <a:lnTo>
                            <a:pt x="1747" y="517"/>
                          </a:lnTo>
                          <a:lnTo>
                            <a:pt x="1748" y="518"/>
                          </a:lnTo>
                          <a:lnTo>
                            <a:pt x="1748" y="518"/>
                          </a:lnTo>
                          <a:lnTo>
                            <a:pt x="1748" y="516"/>
                          </a:lnTo>
                          <a:lnTo>
                            <a:pt x="1749" y="517"/>
                          </a:lnTo>
                          <a:lnTo>
                            <a:pt x="1749" y="520"/>
                          </a:lnTo>
                          <a:lnTo>
                            <a:pt x="1750" y="518"/>
                          </a:lnTo>
                          <a:lnTo>
                            <a:pt x="1750" y="518"/>
                          </a:lnTo>
                          <a:lnTo>
                            <a:pt x="1751" y="521"/>
                          </a:lnTo>
                          <a:lnTo>
                            <a:pt x="1751" y="520"/>
                          </a:lnTo>
                          <a:lnTo>
                            <a:pt x="1751" y="519"/>
                          </a:lnTo>
                          <a:lnTo>
                            <a:pt x="1752" y="519"/>
                          </a:lnTo>
                          <a:lnTo>
                            <a:pt x="1752" y="517"/>
                          </a:lnTo>
                          <a:lnTo>
                            <a:pt x="1753" y="518"/>
                          </a:lnTo>
                          <a:lnTo>
                            <a:pt x="1753" y="519"/>
                          </a:lnTo>
                          <a:lnTo>
                            <a:pt x="1753" y="516"/>
                          </a:lnTo>
                          <a:lnTo>
                            <a:pt x="1754" y="518"/>
                          </a:lnTo>
                          <a:lnTo>
                            <a:pt x="1754" y="516"/>
                          </a:lnTo>
                          <a:lnTo>
                            <a:pt x="1755" y="514"/>
                          </a:lnTo>
                          <a:lnTo>
                            <a:pt x="1755" y="520"/>
                          </a:lnTo>
                          <a:lnTo>
                            <a:pt x="1756" y="516"/>
                          </a:lnTo>
                          <a:lnTo>
                            <a:pt x="1756" y="518"/>
                          </a:lnTo>
                          <a:lnTo>
                            <a:pt x="1756" y="519"/>
                          </a:lnTo>
                          <a:lnTo>
                            <a:pt x="1757" y="516"/>
                          </a:lnTo>
                          <a:lnTo>
                            <a:pt x="1757" y="517"/>
                          </a:lnTo>
                          <a:lnTo>
                            <a:pt x="1758" y="516"/>
                          </a:lnTo>
                          <a:lnTo>
                            <a:pt x="1758" y="517"/>
                          </a:lnTo>
                          <a:lnTo>
                            <a:pt x="1758" y="517"/>
                          </a:lnTo>
                          <a:lnTo>
                            <a:pt x="1759" y="518"/>
                          </a:lnTo>
                          <a:lnTo>
                            <a:pt x="1759" y="521"/>
                          </a:lnTo>
                          <a:lnTo>
                            <a:pt x="1760" y="524"/>
                          </a:lnTo>
                          <a:lnTo>
                            <a:pt x="1760" y="524"/>
                          </a:lnTo>
                          <a:lnTo>
                            <a:pt x="1761" y="524"/>
                          </a:lnTo>
                          <a:lnTo>
                            <a:pt x="1761" y="526"/>
                          </a:lnTo>
                          <a:lnTo>
                            <a:pt x="1761" y="526"/>
                          </a:lnTo>
                          <a:lnTo>
                            <a:pt x="1762" y="526"/>
                          </a:lnTo>
                          <a:lnTo>
                            <a:pt x="1762" y="525"/>
                          </a:lnTo>
                          <a:lnTo>
                            <a:pt x="1763" y="525"/>
                          </a:lnTo>
                          <a:lnTo>
                            <a:pt x="1763" y="525"/>
                          </a:lnTo>
                          <a:lnTo>
                            <a:pt x="1763" y="527"/>
                          </a:lnTo>
                          <a:lnTo>
                            <a:pt x="1764" y="521"/>
                          </a:lnTo>
                          <a:lnTo>
                            <a:pt x="1764" y="522"/>
                          </a:lnTo>
                          <a:lnTo>
                            <a:pt x="1765" y="523"/>
                          </a:lnTo>
                          <a:lnTo>
                            <a:pt x="1765" y="523"/>
                          </a:lnTo>
                          <a:lnTo>
                            <a:pt x="1766" y="525"/>
                          </a:lnTo>
                          <a:lnTo>
                            <a:pt x="1766" y="523"/>
                          </a:lnTo>
                          <a:lnTo>
                            <a:pt x="1766" y="523"/>
                          </a:lnTo>
                          <a:lnTo>
                            <a:pt x="1767" y="522"/>
                          </a:lnTo>
                          <a:lnTo>
                            <a:pt x="1767" y="519"/>
                          </a:lnTo>
                          <a:lnTo>
                            <a:pt x="1768" y="516"/>
                          </a:lnTo>
                          <a:lnTo>
                            <a:pt x="1768" y="518"/>
                          </a:lnTo>
                          <a:lnTo>
                            <a:pt x="1768" y="515"/>
                          </a:lnTo>
                          <a:lnTo>
                            <a:pt x="1769" y="515"/>
                          </a:lnTo>
                          <a:lnTo>
                            <a:pt x="1769" y="516"/>
                          </a:lnTo>
                          <a:lnTo>
                            <a:pt x="1770" y="517"/>
                          </a:lnTo>
                          <a:lnTo>
                            <a:pt x="1770" y="515"/>
                          </a:lnTo>
                          <a:lnTo>
                            <a:pt x="1771" y="518"/>
                          </a:lnTo>
                          <a:lnTo>
                            <a:pt x="1771" y="517"/>
                          </a:lnTo>
                          <a:lnTo>
                            <a:pt x="1771" y="519"/>
                          </a:lnTo>
                          <a:lnTo>
                            <a:pt x="1772" y="517"/>
                          </a:lnTo>
                          <a:lnTo>
                            <a:pt x="1772" y="519"/>
                          </a:lnTo>
                          <a:lnTo>
                            <a:pt x="1773" y="522"/>
                          </a:lnTo>
                          <a:lnTo>
                            <a:pt x="1773" y="524"/>
                          </a:lnTo>
                          <a:lnTo>
                            <a:pt x="1773" y="526"/>
                          </a:lnTo>
                          <a:lnTo>
                            <a:pt x="1774" y="526"/>
                          </a:lnTo>
                          <a:lnTo>
                            <a:pt x="1774" y="523"/>
                          </a:lnTo>
                          <a:lnTo>
                            <a:pt x="1775" y="528"/>
                          </a:lnTo>
                          <a:lnTo>
                            <a:pt x="1775" y="527"/>
                          </a:lnTo>
                          <a:lnTo>
                            <a:pt x="1776" y="529"/>
                          </a:lnTo>
                          <a:lnTo>
                            <a:pt x="1776" y="532"/>
                          </a:lnTo>
                          <a:lnTo>
                            <a:pt x="1776" y="532"/>
                          </a:lnTo>
                          <a:lnTo>
                            <a:pt x="1777" y="531"/>
                          </a:lnTo>
                          <a:lnTo>
                            <a:pt x="1777" y="529"/>
                          </a:lnTo>
                          <a:lnTo>
                            <a:pt x="1778" y="528"/>
                          </a:lnTo>
                          <a:lnTo>
                            <a:pt x="1778" y="527"/>
                          </a:lnTo>
                          <a:lnTo>
                            <a:pt x="1778" y="534"/>
                          </a:lnTo>
                          <a:lnTo>
                            <a:pt x="1779" y="531"/>
                          </a:lnTo>
                          <a:lnTo>
                            <a:pt x="1779" y="529"/>
                          </a:lnTo>
                          <a:lnTo>
                            <a:pt x="1780" y="531"/>
                          </a:lnTo>
                          <a:lnTo>
                            <a:pt x="1780" y="531"/>
                          </a:lnTo>
                          <a:lnTo>
                            <a:pt x="1781" y="527"/>
                          </a:lnTo>
                          <a:lnTo>
                            <a:pt x="1781" y="531"/>
                          </a:lnTo>
                          <a:lnTo>
                            <a:pt x="1781" y="528"/>
                          </a:lnTo>
                          <a:lnTo>
                            <a:pt x="1782" y="526"/>
                          </a:lnTo>
                          <a:lnTo>
                            <a:pt x="1782" y="527"/>
                          </a:lnTo>
                          <a:lnTo>
                            <a:pt x="1783" y="530"/>
                          </a:lnTo>
                          <a:lnTo>
                            <a:pt x="1783" y="532"/>
                          </a:lnTo>
                          <a:lnTo>
                            <a:pt x="1783" y="531"/>
                          </a:lnTo>
                          <a:lnTo>
                            <a:pt x="1784" y="530"/>
                          </a:lnTo>
                          <a:lnTo>
                            <a:pt x="1784" y="528"/>
                          </a:lnTo>
                          <a:lnTo>
                            <a:pt x="1785" y="531"/>
                          </a:lnTo>
                          <a:lnTo>
                            <a:pt x="1785" y="528"/>
                          </a:lnTo>
                          <a:lnTo>
                            <a:pt x="1786" y="531"/>
                          </a:lnTo>
                          <a:lnTo>
                            <a:pt x="1786" y="534"/>
                          </a:lnTo>
                          <a:lnTo>
                            <a:pt x="1786" y="538"/>
                          </a:lnTo>
                          <a:lnTo>
                            <a:pt x="1787" y="536"/>
                          </a:lnTo>
                          <a:lnTo>
                            <a:pt x="1787" y="539"/>
                          </a:lnTo>
                          <a:lnTo>
                            <a:pt x="1788" y="535"/>
                          </a:lnTo>
                          <a:lnTo>
                            <a:pt x="1788" y="542"/>
                          </a:lnTo>
                          <a:lnTo>
                            <a:pt x="1788" y="543"/>
                          </a:lnTo>
                          <a:lnTo>
                            <a:pt x="1789" y="543"/>
                          </a:lnTo>
                          <a:lnTo>
                            <a:pt x="1789" y="545"/>
                          </a:lnTo>
                          <a:lnTo>
                            <a:pt x="1790" y="545"/>
                          </a:lnTo>
                          <a:lnTo>
                            <a:pt x="1790" y="548"/>
                          </a:lnTo>
                          <a:lnTo>
                            <a:pt x="1791" y="543"/>
                          </a:lnTo>
                          <a:lnTo>
                            <a:pt x="1791" y="544"/>
                          </a:lnTo>
                          <a:lnTo>
                            <a:pt x="1791" y="542"/>
                          </a:lnTo>
                          <a:lnTo>
                            <a:pt x="1792" y="540"/>
                          </a:lnTo>
                          <a:lnTo>
                            <a:pt x="1792" y="538"/>
                          </a:lnTo>
                          <a:lnTo>
                            <a:pt x="1793" y="541"/>
                          </a:lnTo>
                          <a:lnTo>
                            <a:pt x="1793" y="541"/>
                          </a:lnTo>
                          <a:lnTo>
                            <a:pt x="1793" y="536"/>
                          </a:lnTo>
                          <a:lnTo>
                            <a:pt x="1794" y="533"/>
                          </a:lnTo>
                          <a:lnTo>
                            <a:pt x="1794" y="539"/>
                          </a:lnTo>
                          <a:lnTo>
                            <a:pt x="1795" y="536"/>
                          </a:lnTo>
                          <a:lnTo>
                            <a:pt x="1795" y="530"/>
                          </a:lnTo>
                          <a:lnTo>
                            <a:pt x="1796" y="528"/>
                          </a:lnTo>
                          <a:lnTo>
                            <a:pt x="1796" y="531"/>
                          </a:lnTo>
                          <a:lnTo>
                            <a:pt x="1796" y="534"/>
                          </a:lnTo>
                          <a:lnTo>
                            <a:pt x="1797" y="533"/>
                          </a:lnTo>
                          <a:lnTo>
                            <a:pt x="1797" y="533"/>
                          </a:lnTo>
                          <a:lnTo>
                            <a:pt x="1798" y="532"/>
                          </a:lnTo>
                          <a:lnTo>
                            <a:pt x="1798" y="530"/>
                          </a:lnTo>
                          <a:lnTo>
                            <a:pt x="1798" y="536"/>
                          </a:lnTo>
                          <a:lnTo>
                            <a:pt x="1799" y="534"/>
                          </a:lnTo>
                          <a:lnTo>
                            <a:pt x="1799" y="536"/>
                          </a:lnTo>
                          <a:lnTo>
                            <a:pt x="1800" y="535"/>
                          </a:lnTo>
                          <a:lnTo>
                            <a:pt x="1800" y="535"/>
                          </a:lnTo>
                          <a:lnTo>
                            <a:pt x="1801" y="532"/>
                          </a:lnTo>
                          <a:lnTo>
                            <a:pt x="1801" y="531"/>
                          </a:lnTo>
                          <a:lnTo>
                            <a:pt x="1801" y="528"/>
                          </a:lnTo>
                          <a:lnTo>
                            <a:pt x="1802" y="534"/>
                          </a:lnTo>
                          <a:lnTo>
                            <a:pt x="1802" y="535"/>
                          </a:lnTo>
                          <a:lnTo>
                            <a:pt x="1803" y="536"/>
                          </a:lnTo>
                          <a:lnTo>
                            <a:pt x="1803" y="536"/>
                          </a:lnTo>
                          <a:lnTo>
                            <a:pt x="1803" y="537"/>
                          </a:lnTo>
                          <a:lnTo>
                            <a:pt x="1804" y="540"/>
                          </a:lnTo>
                          <a:lnTo>
                            <a:pt x="1804" y="535"/>
                          </a:lnTo>
                          <a:lnTo>
                            <a:pt x="1805" y="541"/>
                          </a:lnTo>
                          <a:lnTo>
                            <a:pt x="1805" y="541"/>
                          </a:lnTo>
                          <a:lnTo>
                            <a:pt x="1806" y="539"/>
                          </a:lnTo>
                          <a:lnTo>
                            <a:pt x="1806" y="540"/>
                          </a:lnTo>
                          <a:lnTo>
                            <a:pt x="1806" y="542"/>
                          </a:lnTo>
                          <a:lnTo>
                            <a:pt x="1807" y="537"/>
                          </a:lnTo>
                          <a:lnTo>
                            <a:pt x="1807" y="538"/>
                          </a:lnTo>
                          <a:lnTo>
                            <a:pt x="1808" y="537"/>
                          </a:lnTo>
                          <a:lnTo>
                            <a:pt x="1808" y="535"/>
                          </a:lnTo>
                          <a:lnTo>
                            <a:pt x="1808" y="536"/>
                          </a:lnTo>
                          <a:lnTo>
                            <a:pt x="1809" y="539"/>
                          </a:lnTo>
                          <a:lnTo>
                            <a:pt x="1809" y="542"/>
                          </a:lnTo>
                          <a:lnTo>
                            <a:pt x="1810" y="540"/>
                          </a:lnTo>
                          <a:lnTo>
                            <a:pt x="1810" y="540"/>
                          </a:lnTo>
                          <a:lnTo>
                            <a:pt x="1811" y="537"/>
                          </a:lnTo>
                          <a:lnTo>
                            <a:pt x="1811" y="542"/>
                          </a:lnTo>
                          <a:lnTo>
                            <a:pt x="1811" y="538"/>
                          </a:lnTo>
                          <a:lnTo>
                            <a:pt x="1812" y="540"/>
                          </a:lnTo>
                          <a:lnTo>
                            <a:pt x="1812" y="539"/>
                          </a:lnTo>
                          <a:lnTo>
                            <a:pt x="1813" y="536"/>
                          </a:lnTo>
                          <a:lnTo>
                            <a:pt x="1813" y="535"/>
                          </a:lnTo>
                          <a:lnTo>
                            <a:pt x="1813" y="532"/>
                          </a:lnTo>
                          <a:lnTo>
                            <a:pt x="1814" y="535"/>
                          </a:lnTo>
                          <a:lnTo>
                            <a:pt x="1814" y="538"/>
                          </a:lnTo>
                          <a:lnTo>
                            <a:pt x="1815" y="538"/>
                          </a:lnTo>
                          <a:lnTo>
                            <a:pt x="1815" y="540"/>
                          </a:lnTo>
                          <a:lnTo>
                            <a:pt x="1816" y="539"/>
                          </a:lnTo>
                          <a:lnTo>
                            <a:pt x="1816" y="537"/>
                          </a:lnTo>
                          <a:lnTo>
                            <a:pt x="1816" y="533"/>
                          </a:lnTo>
                          <a:lnTo>
                            <a:pt x="1817" y="536"/>
                          </a:lnTo>
                          <a:lnTo>
                            <a:pt x="1817" y="534"/>
                          </a:lnTo>
                          <a:lnTo>
                            <a:pt x="1818" y="534"/>
                          </a:lnTo>
                          <a:lnTo>
                            <a:pt x="1818" y="529"/>
                          </a:lnTo>
                          <a:lnTo>
                            <a:pt x="1818" y="526"/>
                          </a:lnTo>
                          <a:lnTo>
                            <a:pt x="1819" y="525"/>
                          </a:lnTo>
                          <a:lnTo>
                            <a:pt x="1819" y="526"/>
                          </a:lnTo>
                          <a:lnTo>
                            <a:pt x="1820" y="524"/>
                          </a:lnTo>
                          <a:lnTo>
                            <a:pt x="1820" y="526"/>
                          </a:lnTo>
                          <a:lnTo>
                            <a:pt x="1821" y="528"/>
                          </a:lnTo>
                          <a:lnTo>
                            <a:pt x="1821" y="523"/>
                          </a:lnTo>
                          <a:lnTo>
                            <a:pt x="1821" y="522"/>
                          </a:lnTo>
                          <a:lnTo>
                            <a:pt x="1822" y="517"/>
                          </a:lnTo>
                          <a:lnTo>
                            <a:pt x="1822" y="515"/>
                          </a:lnTo>
                          <a:lnTo>
                            <a:pt x="1823" y="513"/>
                          </a:lnTo>
                          <a:lnTo>
                            <a:pt x="1823" y="519"/>
                          </a:lnTo>
                          <a:lnTo>
                            <a:pt x="1823" y="520"/>
                          </a:lnTo>
                          <a:lnTo>
                            <a:pt x="1824" y="521"/>
                          </a:lnTo>
                          <a:lnTo>
                            <a:pt x="1824" y="520"/>
                          </a:lnTo>
                          <a:lnTo>
                            <a:pt x="1825" y="517"/>
                          </a:lnTo>
                          <a:lnTo>
                            <a:pt x="1825" y="515"/>
                          </a:lnTo>
                          <a:lnTo>
                            <a:pt x="1826" y="515"/>
                          </a:lnTo>
                          <a:lnTo>
                            <a:pt x="1826" y="513"/>
                          </a:lnTo>
                          <a:lnTo>
                            <a:pt x="1826" y="518"/>
                          </a:lnTo>
                          <a:lnTo>
                            <a:pt x="1827" y="521"/>
                          </a:lnTo>
                          <a:lnTo>
                            <a:pt x="1827" y="523"/>
                          </a:lnTo>
                          <a:lnTo>
                            <a:pt x="1828" y="517"/>
                          </a:lnTo>
                          <a:lnTo>
                            <a:pt x="1828" y="514"/>
                          </a:lnTo>
                          <a:lnTo>
                            <a:pt x="1828" y="511"/>
                          </a:lnTo>
                          <a:lnTo>
                            <a:pt x="1829" y="510"/>
                          </a:lnTo>
                          <a:lnTo>
                            <a:pt x="1829" y="514"/>
                          </a:lnTo>
                          <a:lnTo>
                            <a:pt x="1830" y="515"/>
                          </a:lnTo>
                          <a:lnTo>
                            <a:pt x="1830" y="519"/>
                          </a:lnTo>
                          <a:lnTo>
                            <a:pt x="1831" y="521"/>
                          </a:lnTo>
                          <a:lnTo>
                            <a:pt x="1831" y="517"/>
                          </a:lnTo>
                          <a:lnTo>
                            <a:pt x="1831" y="518"/>
                          </a:lnTo>
                          <a:lnTo>
                            <a:pt x="1832" y="521"/>
                          </a:lnTo>
                          <a:lnTo>
                            <a:pt x="1832" y="520"/>
                          </a:lnTo>
                          <a:lnTo>
                            <a:pt x="1833" y="521"/>
                          </a:lnTo>
                          <a:lnTo>
                            <a:pt x="1833" y="520"/>
                          </a:lnTo>
                          <a:lnTo>
                            <a:pt x="1833" y="521"/>
                          </a:lnTo>
                          <a:lnTo>
                            <a:pt x="1834" y="522"/>
                          </a:lnTo>
                          <a:lnTo>
                            <a:pt x="1834" y="519"/>
                          </a:lnTo>
                          <a:lnTo>
                            <a:pt x="1835" y="518"/>
                          </a:lnTo>
                          <a:lnTo>
                            <a:pt x="1835" y="518"/>
                          </a:lnTo>
                          <a:lnTo>
                            <a:pt x="1836" y="516"/>
                          </a:lnTo>
                          <a:lnTo>
                            <a:pt x="1836" y="515"/>
                          </a:lnTo>
                          <a:lnTo>
                            <a:pt x="1836" y="514"/>
                          </a:lnTo>
                          <a:lnTo>
                            <a:pt x="1837" y="516"/>
                          </a:lnTo>
                          <a:lnTo>
                            <a:pt x="1837" y="516"/>
                          </a:lnTo>
                          <a:lnTo>
                            <a:pt x="1838" y="514"/>
                          </a:lnTo>
                          <a:lnTo>
                            <a:pt x="1838" y="512"/>
                          </a:lnTo>
                          <a:lnTo>
                            <a:pt x="1838" y="514"/>
                          </a:lnTo>
                          <a:lnTo>
                            <a:pt x="1839" y="514"/>
                          </a:lnTo>
                          <a:lnTo>
                            <a:pt x="1839" y="516"/>
                          </a:lnTo>
                          <a:lnTo>
                            <a:pt x="1840" y="511"/>
                          </a:lnTo>
                          <a:lnTo>
                            <a:pt x="1840" y="512"/>
                          </a:lnTo>
                          <a:lnTo>
                            <a:pt x="1841" y="511"/>
                          </a:lnTo>
                          <a:lnTo>
                            <a:pt x="1841" y="513"/>
                          </a:lnTo>
                          <a:lnTo>
                            <a:pt x="1841" y="511"/>
                          </a:lnTo>
                          <a:lnTo>
                            <a:pt x="1842" y="510"/>
                          </a:lnTo>
                          <a:lnTo>
                            <a:pt x="1842" y="507"/>
                          </a:lnTo>
                          <a:lnTo>
                            <a:pt x="1843" y="509"/>
                          </a:lnTo>
                          <a:lnTo>
                            <a:pt x="1843" y="510"/>
                          </a:lnTo>
                          <a:lnTo>
                            <a:pt x="1843" y="510"/>
                          </a:lnTo>
                          <a:lnTo>
                            <a:pt x="1844" y="513"/>
                          </a:lnTo>
                          <a:lnTo>
                            <a:pt x="1844" y="513"/>
                          </a:lnTo>
                          <a:lnTo>
                            <a:pt x="1845" y="510"/>
                          </a:lnTo>
                          <a:lnTo>
                            <a:pt x="1845" y="509"/>
                          </a:lnTo>
                          <a:lnTo>
                            <a:pt x="1846" y="516"/>
                          </a:lnTo>
                          <a:lnTo>
                            <a:pt x="1846" y="512"/>
                          </a:lnTo>
                          <a:lnTo>
                            <a:pt x="1846" y="514"/>
                          </a:lnTo>
                          <a:lnTo>
                            <a:pt x="1847" y="513"/>
                          </a:lnTo>
                          <a:lnTo>
                            <a:pt x="1847" y="513"/>
                          </a:lnTo>
                          <a:lnTo>
                            <a:pt x="1848" y="514"/>
                          </a:lnTo>
                          <a:lnTo>
                            <a:pt x="1848" y="512"/>
                          </a:lnTo>
                          <a:lnTo>
                            <a:pt x="1848" y="511"/>
                          </a:lnTo>
                          <a:lnTo>
                            <a:pt x="1849" y="512"/>
                          </a:lnTo>
                          <a:lnTo>
                            <a:pt x="1849" y="515"/>
                          </a:lnTo>
                          <a:lnTo>
                            <a:pt x="1850" y="515"/>
                          </a:lnTo>
                          <a:lnTo>
                            <a:pt x="1850" y="515"/>
                          </a:lnTo>
                          <a:lnTo>
                            <a:pt x="1851" y="514"/>
                          </a:lnTo>
                          <a:lnTo>
                            <a:pt x="1851" y="513"/>
                          </a:lnTo>
                          <a:lnTo>
                            <a:pt x="1851" y="512"/>
                          </a:lnTo>
                          <a:lnTo>
                            <a:pt x="1852" y="515"/>
                          </a:lnTo>
                          <a:lnTo>
                            <a:pt x="1852" y="516"/>
                          </a:lnTo>
                          <a:lnTo>
                            <a:pt x="1853" y="512"/>
                          </a:lnTo>
                          <a:lnTo>
                            <a:pt x="1853" y="511"/>
                          </a:lnTo>
                          <a:lnTo>
                            <a:pt x="1853" y="512"/>
                          </a:lnTo>
                          <a:lnTo>
                            <a:pt x="1854" y="509"/>
                          </a:lnTo>
                          <a:lnTo>
                            <a:pt x="1854" y="514"/>
                          </a:lnTo>
                          <a:lnTo>
                            <a:pt x="1855" y="517"/>
                          </a:lnTo>
                          <a:lnTo>
                            <a:pt x="1855" y="510"/>
                          </a:lnTo>
                          <a:lnTo>
                            <a:pt x="1856" y="512"/>
                          </a:lnTo>
                          <a:lnTo>
                            <a:pt x="1856" y="514"/>
                          </a:lnTo>
                          <a:lnTo>
                            <a:pt x="1856" y="513"/>
                          </a:lnTo>
                          <a:lnTo>
                            <a:pt x="1857" y="512"/>
                          </a:lnTo>
                          <a:lnTo>
                            <a:pt x="1857" y="511"/>
                          </a:lnTo>
                          <a:lnTo>
                            <a:pt x="1858" y="511"/>
                          </a:lnTo>
                          <a:lnTo>
                            <a:pt x="1858" y="513"/>
                          </a:lnTo>
                          <a:lnTo>
                            <a:pt x="1858" y="515"/>
                          </a:lnTo>
                          <a:lnTo>
                            <a:pt x="1859" y="517"/>
                          </a:lnTo>
                          <a:lnTo>
                            <a:pt x="1859" y="519"/>
                          </a:lnTo>
                          <a:lnTo>
                            <a:pt x="1860" y="520"/>
                          </a:lnTo>
                          <a:lnTo>
                            <a:pt x="1860" y="520"/>
                          </a:lnTo>
                          <a:lnTo>
                            <a:pt x="1861" y="520"/>
                          </a:lnTo>
                          <a:lnTo>
                            <a:pt x="1861" y="519"/>
                          </a:lnTo>
                          <a:lnTo>
                            <a:pt x="1861" y="518"/>
                          </a:lnTo>
                          <a:lnTo>
                            <a:pt x="1862" y="518"/>
                          </a:lnTo>
                          <a:lnTo>
                            <a:pt x="1862" y="517"/>
                          </a:lnTo>
                          <a:lnTo>
                            <a:pt x="1863" y="518"/>
                          </a:lnTo>
                          <a:lnTo>
                            <a:pt x="1863" y="516"/>
                          </a:lnTo>
                          <a:lnTo>
                            <a:pt x="1863" y="516"/>
                          </a:lnTo>
                          <a:lnTo>
                            <a:pt x="1864" y="514"/>
                          </a:lnTo>
                          <a:lnTo>
                            <a:pt x="1864" y="508"/>
                          </a:lnTo>
                          <a:lnTo>
                            <a:pt x="1865" y="511"/>
                          </a:lnTo>
                          <a:lnTo>
                            <a:pt x="1865" y="507"/>
                          </a:lnTo>
                          <a:lnTo>
                            <a:pt x="1866" y="509"/>
                          </a:lnTo>
                          <a:lnTo>
                            <a:pt x="1866" y="507"/>
                          </a:lnTo>
                          <a:lnTo>
                            <a:pt x="1866" y="504"/>
                          </a:lnTo>
                          <a:lnTo>
                            <a:pt x="1867" y="503"/>
                          </a:lnTo>
                          <a:lnTo>
                            <a:pt x="1867" y="507"/>
                          </a:lnTo>
                          <a:lnTo>
                            <a:pt x="1868" y="508"/>
                          </a:lnTo>
                          <a:lnTo>
                            <a:pt x="1868" y="508"/>
                          </a:lnTo>
                          <a:lnTo>
                            <a:pt x="1868" y="507"/>
                          </a:lnTo>
                          <a:lnTo>
                            <a:pt x="1869" y="510"/>
                          </a:lnTo>
                          <a:lnTo>
                            <a:pt x="1869" y="510"/>
                          </a:lnTo>
                          <a:lnTo>
                            <a:pt x="1870" y="511"/>
                          </a:lnTo>
                          <a:lnTo>
                            <a:pt x="1870" y="510"/>
                          </a:lnTo>
                          <a:lnTo>
                            <a:pt x="1871" y="508"/>
                          </a:lnTo>
                          <a:lnTo>
                            <a:pt x="1871" y="511"/>
                          </a:lnTo>
                          <a:lnTo>
                            <a:pt x="1871" y="513"/>
                          </a:lnTo>
                          <a:lnTo>
                            <a:pt x="1872" y="513"/>
                          </a:lnTo>
                          <a:lnTo>
                            <a:pt x="1872" y="513"/>
                          </a:lnTo>
                          <a:lnTo>
                            <a:pt x="1873" y="512"/>
                          </a:lnTo>
                          <a:lnTo>
                            <a:pt x="1873" y="514"/>
                          </a:lnTo>
                          <a:lnTo>
                            <a:pt x="1873" y="513"/>
                          </a:lnTo>
                          <a:lnTo>
                            <a:pt x="1874" y="514"/>
                          </a:lnTo>
                          <a:lnTo>
                            <a:pt x="1874" y="517"/>
                          </a:lnTo>
                          <a:lnTo>
                            <a:pt x="1875" y="515"/>
                          </a:lnTo>
                          <a:lnTo>
                            <a:pt x="1875" y="514"/>
                          </a:lnTo>
                          <a:lnTo>
                            <a:pt x="1876" y="515"/>
                          </a:lnTo>
                          <a:lnTo>
                            <a:pt x="1876" y="517"/>
                          </a:lnTo>
                          <a:lnTo>
                            <a:pt x="1876" y="519"/>
                          </a:lnTo>
                          <a:lnTo>
                            <a:pt x="1877" y="518"/>
                          </a:lnTo>
                          <a:lnTo>
                            <a:pt x="1877" y="516"/>
                          </a:lnTo>
                          <a:lnTo>
                            <a:pt x="1878" y="516"/>
                          </a:lnTo>
                          <a:lnTo>
                            <a:pt x="1878" y="512"/>
                          </a:lnTo>
                          <a:lnTo>
                            <a:pt x="1878" y="514"/>
                          </a:lnTo>
                          <a:lnTo>
                            <a:pt x="1879" y="513"/>
                          </a:lnTo>
                          <a:lnTo>
                            <a:pt x="1879" y="513"/>
                          </a:lnTo>
                          <a:lnTo>
                            <a:pt x="1880" y="514"/>
                          </a:lnTo>
                          <a:lnTo>
                            <a:pt x="1880" y="512"/>
                          </a:lnTo>
                          <a:lnTo>
                            <a:pt x="1881" y="513"/>
                          </a:lnTo>
                          <a:lnTo>
                            <a:pt x="1881" y="515"/>
                          </a:lnTo>
                          <a:lnTo>
                            <a:pt x="1881" y="518"/>
                          </a:lnTo>
                          <a:lnTo>
                            <a:pt x="1882" y="519"/>
                          </a:lnTo>
                          <a:lnTo>
                            <a:pt x="1882" y="522"/>
                          </a:lnTo>
                          <a:lnTo>
                            <a:pt x="1883" y="523"/>
                          </a:lnTo>
                          <a:lnTo>
                            <a:pt x="1883" y="523"/>
                          </a:lnTo>
                          <a:lnTo>
                            <a:pt x="1883" y="527"/>
                          </a:lnTo>
                          <a:lnTo>
                            <a:pt x="1884" y="522"/>
                          </a:lnTo>
                          <a:lnTo>
                            <a:pt x="1884" y="521"/>
                          </a:lnTo>
                          <a:lnTo>
                            <a:pt x="1885" y="524"/>
                          </a:lnTo>
                          <a:lnTo>
                            <a:pt x="1885" y="524"/>
                          </a:lnTo>
                          <a:lnTo>
                            <a:pt x="1886" y="525"/>
                          </a:lnTo>
                          <a:lnTo>
                            <a:pt x="1886" y="525"/>
                          </a:lnTo>
                          <a:lnTo>
                            <a:pt x="1886" y="528"/>
                          </a:lnTo>
                          <a:lnTo>
                            <a:pt x="1887" y="524"/>
                          </a:lnTo>
                          <a:lnTo>
                            <a:pt x="1887" y="527"/>
                          </a:lnTo>
                          <a:lnTo>
                            <a:pt x="1888" y="528"/>
                          </a:lnTo>
                          <a:lnTo>
                            <a:pt x="1888" y="529"/>
                          </a:lnTo>
                          <a:lnTo>
                            <a:pt x="1888" y="530"/>
                          </a:lnTo>
                          <a:lnTo>
                            <a:pt x="1889" y="530"/>
                          </a:lnTo>
                          <a:lnTo>
                            <a:pt x="1889" y="528"/>
                          </a:lnTo>
                          <a:lnTo>
                            <a:pt x="1890" y="530"/>
                          </a:lnTo>
                          <a:lnTo>
                            <a:pt x="1890" y="528"/>
                          </a:lnTo>
                          <a:lnTo>
                            <a:pt x="1891" y="526"/>
                          </a:lnTo>
                          <a:lnTo>
                            <a:pt x="1891" y="527"/>
                          </a:lnTo>
                          <a:lnTo>
                            <a:pt x="1891" y="527"/>
                          </a:lnTo>
                          <a:lnTo>
                            <a:pt x="1892" y="526"/>
                          </a:lnTo>
                          <a:lnTo>
                            <a:pt x="1892" y="528"/>
                          </a:lnTo>
                          <a:lnTo>
                            <a:pt x="1893" y="530"/>
                          </a:lnTo>
                          <a:lnTo>
                            <a:pt x="1893" y="527"/>
                          </a:lnTo>
                          <a:lnTo>
                            <a:pt x="1893" y="531"/>
                          </a:lnTo>
                          <a:lnTo>
                            <a:pt x="1894" y="528"/>
                          </a:lnTo>
                          <a:lnTo>
                            <a:pt x="1894" y="529"/>
                          </a:lnTo>
                          <a:lnTo>
                            <a:pt x="1895" y="526"/>
                          </a:lnTo>
                          <a:lnTo>
                            <a:pt x="1895" y="525"/>
                          </a:lnTo>
                          <a:lnTo>
                            <a:pt x="1896" y="526"/>
                          </a:lnTo>
                          <a:lnTo>
                            <a:pt x="1896" y="529"/>
                          </a:lnTo>
                          <a:lnTo>
                            <a:pt x="1896" y="531"/>
                          </a:lnTo>
                          <a:lnTo>
                            <a:pt x="1897" y="526"/>
                          </a:lnTo>
                          <a:lnTo>
                            <a:pt x="1897" y="530"/>
                          </a:lnTo>
                          <a:lnTo>
                            <a:pt x="1898" y="528"/>
                          </a:lnTo>
                          <a:lnTo>
                            <a:pt x="1898" y="529"/>
                          </a:lnTo>
                          <a:lnTo>
                            <a:pt x="1898" y="526"/>
                          </a:lnTo>
                          <a:lnTo>
                            <a:pt x="1899" y="524"/>
                          </a:lnTo>
                          <a:lnTo>
                            <a:pt x="1899" y="524"/>
                          </a:lnTo>
                          <a:lnTo>
                            <a:pt x="1900" y="523"/>
                          </a:lnTo>
                          <a:lnTo>
                            <a:pt x="1900" y="526"/>
                          </a:lnTo>
                          <a:lnTo>
                            <a:pt x="1901" y="526"/>
                          </a:lnTo>
                          <a:lnTo>
                            <a:pt x="1901" y="526"/>
                          </a:lnTo>
                          <a:lnTo>
                            <a:pt x="1901" y="526"/>
                          </a:lnTo>
                          <a:lnTo>
                            <a:pt x="1902" y="522"/>
                          </a:lnTo>
                          <a:lnTo>
                            <a:pt x="1902" y="518"/>
                          </a:lnTo>
                          <a:lnTo>
                            <a:pt x="1903" y="524"/>
                          </a:lnTo>
                          <a:lnTo>
                            <a:pt x="1903" y="522"/>
                          </a:lnTo>
                          <a:lnTo>
                            <a:pt x="1903" y="520"/>
                          </a:lnTo>
                          <a:lnTo>
                            <a:pt x="1904" y="523"/>
                          </a:lnTo>
                          <a:lnTo>
                            <a:pt x="1904" y="521"/>
                          </a:lnTo>
                          <a:lnTo>
                            <a:pt x="1905" y="524"/>
                          </a:lnTo>
                          <a:lnTo>
                            <a:pt x="1905" y="525"/>
                          </a:lnTo>
                          <a:lnTo>
                            <a:pt x="1906" y="525"/>
                          </a:lnTo>
                          <a:lnTo>
                            <a:pt x="1906" y="524"/>
                          </a:lnTo>
                          <a:lnTo>
                            <a:pt x="1906" y="524"/>
                          </a:lnTo>
                          <a:lnTo>
                            <a:pt x="1907" y="521"/>
                          </a:lnTo>
                          <a:lnTo>
                            <a:pt x="1907" y="519"/>
                          </a:lnTo>
                          <a:lnTo>
                            <a:pt x="1908" y="518"/>
                          </a:lnTo>
                          <a:lnTo>
                            <a:pt x="1908" y="517"/>
                          </a:lnTo>
                          <a:lnTo>
                            <a:pt x="1908" y="520"/>
                          </a:lnTo>
                          <a:lnTo>
                            <a:pt x="1909" y="519"/>
                          </a:lnTo>
                          <a:lnTo>
                            <a:pt x="1909" y="520"/>
                          </a:lnTo>
                          <a:lnTo>
                            <a:pt x="1910" y="521"/>
                          </a:lnTo>
                          <a:lnTo>
                            <a:pt x="1910" y="516"/>
                          </a:lnTo>
                          <a:lnTo>
                            <a:pt x="1911" y="520"/>
                          </a:lnTo>
                          <a:lnTo>
                            <a:pt x="1911" y="518"/>
                          </a:lnTo>
                          <a:lnTo>
                            <a:pt x="1911" y="520"/>
                          </a:lnTo>
                          <a:lnTo>
                            <a:pt x="1912" y="520"/>
                          </a:lnTo>
                          <a:lnTo>
                            <a:pt x="1912" y="523"/>
                          </a:lnTo>
                          <a:lnTo>
                            <a:pt x="1913" y="520"/>
                          </a:lnTo>
                          <a:lnTo>
                            <a:pt x="1913" y="523"/>
                          </a:lnTo>
                          <a:lnTo>
                            <a:pt x="1913" y="524"/>
                          </a:lnTo>
                          <a:lnTo>
                            <a:pt x="1914" y="523"/>
                          </a:lnTo>
                          <a:lnTo>
                            <a:pt x="1914" y="519"/>
                          </a:lnTo>
                          <a:lnTo>
                            <a:pt x="1915" y="520"/>
                          </a:lnTo>
                          <a:lnTo>
                            <a:pt x="1915" y="526"/>
                          </a:lnTo>
                          <a:lnTo>
                            <a:pt x="1916" y="527"/>
                          </a:lnTo>
                          <a:lnTo>
                            <a:pt x="1916" y="524"/>
                          </a:lnTo>
                          <a:lnTo>
                            <a:pt x="1916" y="525"/>
                          </a:lnTo>
                          <a:lnTo>
                            <a:pt x="1917" y="526"/>
                          </a:lnTo>
                          <a:lnTo>
                            <a:pt x="1917" y="529"/>
                          </a:lnTo>
                          <a:lnTo>
                            <a:pt x="1918" y="533"/>
                          </a:lnTo>
                          <a:lnTo>
                            <a:pt x="1918" y="529"/>
                          </a:lnTo>
                          <a:lnTo>
                            <a:pt x="1918" y="525"/>
                          </a:lnTo>
                          <a:lnTo>
                            <a:pt x="1919" y="525"/>
                          </a:lnTo>
                          <a:lnTo>
                            <a:pt x="1919" y="526"/>
                          </a:lnTo>
                          <a:lnTo>
                            <a:pt x="1920" y="525"/>
                          </a:lnTo>
                          <a:lnTo>
                            <a:pt x="1920" y="522"/>
                          </a:lnTo>
                          <a:lnTo>
                            <a:pt x="1921" y="520"/>
                          </a:lnTo>
                          <a:lnTo>
                            <a:pt x="1921" y="517"/>
                          </a:lnTo>
                          <a:lnTo>
                            <a:pt x="1921" y="518"/>
                          </a:lnTo>
                          <a:lnTo>
                            <a:pt x="1922" y="516"/>
                          </a:lnTo>
                          <a:lnTo>
                            <a:pt x="1922" y="518"/>
                          </a:lnTo>
                          <a:lnTo>
                            <a:pt x="1923" y="516"/>
                          </a:lnTo>
                          <a:lnTo>
                            <a:pt x="1923" y="519"/>
                          </a:lnTo>
                          <a:lnTo>
                            <a:pt x="1923" y="517"/>
                          </a:lnTo>
                          <a:lnTo>
                            <a:pt x="1924" y="519"/>
                          </a:lnTo>
                          <a:lnTo>
                            <a:pt x="1924" y="518"/>
                          </a:lnTo>
                          <a:lnTo>
                            <a:pt x="1925" y="518"/>
                          </a:lnTo>
                          <a:lnTo>
                            <a:pt x="1925" y="517"/>
                          </a:lnTo>
                          <a:lnTo>
                            <a:pt x="1926" y="518"/>
                          </a:lnTo>
                          <a:lnTo>
                            <a:pt x="1926" y="517"/>
                          </a:lnTo>
                          <a:lnTo>
                            <a:pt x="1926" y="514"/>
                          </a:lnTo>
                          <a:lnTo>
                            <a:pt x="1927" y="513"/>
                          </a:lnTo>
                          <a:lnTo>
                            <a:pt x="1927" y="521"/>
                          </a:lnTo>
                          <a:lnTo>
                            <a:pt x="1928" y="517"/>
                          </a:lnTo>
                          <a:lnTo>
                            <a:pt x="1928" y="518"/>
                          </a:lnTo>
                          <a:lnTo>
                            <a:pt x="1928" y="522"/>
                          </a:lnTo>
                          <a:lnTo>
                            <a:pt x="1929" y="520"/>
                          </a:lnTo>
                          <a:lnTo>
                            <a:pt x="1929" y="520"/>
                          </a:lnTo>
                          <a:lnTo>
                            <a:pt x="1930" y="522"/>
                          </a:lnTo>
                          <a:lnTo>
                            <a:pt x="1930" y="520"/>
                          </a:lnTo>
                          <a:lnTo>
                            <a:pt x="1931" y="518"/>
                          </a:lnTo>
                          <a:lnTo>
                            <a:pt x="1931" y="519"/>
                          </a:lnTo>
                          <a:lnTo>
                            <a:pt x="1931" y="517"/>
                          </a:lnTo>
                          <a:lnTo>
                            <a:pt x="1932" y="517"/>
                          </a:lnTo>
                          <a:lnTo>
                            <a:pt x="1932" y="517"/>
                          </a:lnTo>
                          <a:lnTo>
                            <a:pt x="1933" y="517"/>
                          </a:lnTo>
                          <a:lnTo>
                            <a:pt x="1933" y="513"/>
                          </a:lnTo>
                          <a:lnTo>
                            <a:pt x="1933" y="516"/>
                          </a:lnTo>
                          <a:lnTo>
                            <a:pt x="1934" y="511"/>
                          </a:lnTo>
                          <a:lnTo>
                            <a:pt x="1934" y="508"/>
                          </a:lnTo>
                          <a:lnTo>
                            <a:pt x="1935" y="507"/>
                          </a:lnTo>
                          <a:lnTo>
                            <a:pt x="1935" y="511"/>
                          </a:lnTo>
                          <a:lnTo>
                            <a:pt x="1936" y="509"/>
                          </a:lnTo>
                          <a:lnTo>
                            <a:pt x="1936" y="506"/>
                          </a:lnTo>
                          <a:lnTo>
                            <a:pt x="1936" y="506"/>
                          </a:lnTo>
                          <a:lnTo>
                            <a:pt x="1937" y="508"/>
                          </a:lnTo>
                          <a:lnTo>
                            <a:pt x="1937" y="509"/>
                          </a:lnTo>
                          <a:lnTo>
                            <a:pt x="1938" y="509"/>
                          </a:lnTo>
                          <a:lnTo>
                            <a:pt x="1938" y="507"/>
                          </a:lnTo>
                          <a:lnTo>
                            <a:pt x="1938" y="509"/>
                          </a:lnTo>
                          <a:lnTo>
                            <a:pt x="1939" y="505"/>
                          </a:lnTo>
                          <a:lnTo>
                            <a:pt x="1939" y="505"/>
                          </a:lnTo>
                          <a:lnTo>
                            <a:pt x="1940" y="507"/>
                          </a:lnTo>
                          <a:lnTo>
                            <a:pt x="1940" y="506"/>
                          </a:lnTo>
                          <a:lnTo>
                            <a:pt x="1941" y="504"/>
                          </a:lnTo>
                          <a:lnTo>
                            <a:pt x="1941" y="504"/>
                          </a:lnTo>
                          <a:lnTo>
                            <a:pt x="1941" y="503"/>
                          </a:lnTo>
                          <a:lnTo>
                            <a:pt x="1942" y="506"/>
                          </a:lnTo>
                          <a:lnTo>
                            <a:pt x="1942" y="504"/>
                          </a:lnTo>
                          <a:lnTo>
                            <a:pt x="1943" y="505"/>
                          </a:lnTo>
                          <a:lnTo>
                            <a:pt x="1943" y="503"/>
                          </a:lnTo>
                          <a:lnTo>
                            <a:pt x="1943" y="507"/>
                          </a:lnTo>
                          <a:lnTo>
                            <a:pt x="1944" y="503"/>
                          </a:lnTo>
                          <a:lnTo>
                            <a:pt x="1944" y="505"/>
                          </a:lnTo>
                          <a:lnTo>
                            <a:pt x="1945" y="507"/>
                          </a:lnTo>
                          <a:lnTo>
                            <a:pt x="1945" y="507"/>
                          </a:lnTo>
                          <a:lnTo>
                            <a:pt x="1946" y="507"/>
                          </a:lnTo>
                          <a:lnTo>
                            <a:pt x="1946" y="509"/>
                          </a:lnTo>
                          <a:lnTo>
                            <a:pt x="1946" y="505"/>
                          </a:lnTo>
                          <a:lnTo>
                            <a:pt x="1947" y="505"/>
                          </a:lnTo>
                          <a:lnTo>
                            <a:pt x="1947" y="501"/>
                          </a:lnTo>
                          <a:lnTo>
                            <a:pt x="1948" y="500"/>
                          </a:lnTo>
                          <a:lnTo>
                            <a:pt x="1948" y="498"/>
                          </a:lnTo>
                          <a:lnTo>
                            <a:pt x="1948" y="499"/>
                          </a:lnTo>
                          <a:lnTo>
                            <a:pt x="1949" y="502"/>
                          </a:lnTo>
                          <a:lnTo>
                            <a:pt x="1949" y="502"/>
                          </a:lnTo>
                          <a:lnTo>
                            <a:pt x="1950" y="500"/>
                          </a:lnTo>
                          <a:lnTo>
                            <a:pt x="1950" y="497"/>
                          </a:lnTo>
                          <a:lnTo>
                            <a:pt x="1951" y="496"/>
                          </a:lnTo>
                          <a:lnTo>
                            <a:pt x="1951" y="493"/>
                          </a:lnTo>
                          <a:lnTo>
                            <a:pt x="1951" y="498"/>
                          </a:lnTo>
                          <a:lnTo>
                            <a:pt x="1952" y="499"/>
                          </a:lnTo>
                          <a:lnTo>
                            <a:pt x="1952" y="505"/>
                          </a:lnTo>
                          <a:lnTo>
                            <a:pt x="1953" y="503"/>
                          </a:lnTo>
                          <a:lnTo>
                            <a:pt x="1953" y="504"/>
                          </a:lnTo>
                          <a:lnTo>
                            <a:pt x="1953" y="503"/>
                          </a:lnTo>
                          <a:lnTo>
                            <a:pt x="1954" y="503"/>
                          </a:lnTo>
                          <a:lnTo>
                            <a:pt x="1954" y="502"/>
                          </a:lnTo>
                          <a:lnTo>
                            <a:pt x="1955" y="504"/>
                          </a:lnTo>
                          <a:lnTo>
                            <a:pt x="1955" y="508"/>
                          </a:lnTo>
                          <a:lnTo>
                            <a:pt x="1956" y="510"/>
                          </a:lnTo>
                          <a:lnTo>
                            <a:pt x="1956" y="510"/>
                          </a:lnTo>
                          <a:lnTo>
                            <a:pt x="1956" y="510"/>
                          </a:lnTo>
                          <a:lnTo>
                            <a:pt x="1957" y="512"/>
                          </a:lnTo>
                          <a:lnTo>
                            <a:pt x="1957" y="513"/>
                          </a:lnTo>
                          <a:lnTo>
                            <a:pt x="1958" y="512"/>
                          </a:lnTo>
                          <a:lnTo>
                            <a:pt x="1958" y="512"/>
                          </a:lnTo>
                          <a:lnTo>
                            <a:pt x="1958" y="515"/>
                          </a:lnTo>
                          <a:lnTo>
                            <a:pt x="1959" y="513"/>
                          </a:lnTo>
                          <a:lnTo>
                            <a:pt x="1959" y="512"/>
                          </a:lnTo>
                          <a:lnTo>
                            <a:pt x="1960" y="512"/>
                          </a:lnTo>
                          <a:lnTo>
                            <a:pt x="1960" y="513"/>
                          </a:lnTo>
                          <a:lnTo>
                            <a:pt x="1961" y="510"/>
                          </a:lnTo>
                          <a:lnTo>
                            <a:pt x="1961" y="507"/>
                          </a:lnTo>
                          <a:lnTo>
                            <a:pt x="1961" y="506"/>
                          </a:lnTo>
                          <a:lnTo>
                            <a:pt x="1962" y="511"/>
                          </a:lnTo>
                          <a:lnTo>
                            <a:pt x="1962" y="515"/>
                          </a:lnTo>
                          <a:lnTo>
                            <a:pt x="1963" y="513"/>
                          </a:lnTo>
                          <a:lnTo>
                            <a:pt x="1963" y="510"/>
                          </a:lnTo>
                          <a:lnTo>
                            <a:pt x="1963" y="511"/>
                          </a:lnTo>
                          <a:lnTo>
                            <a:pt x="1964" y="517"/>
                          </a:lnTo>
                          <a:lnTo>
                            <a:pt x="1964" y="513"/>
                          </a:lnTo>
                          <a:lnTo>
                            <a:pt x="1965" y="513"/>
                          </a:lnTo>
                          <a:lnTo>
                            <a:pt x="1965" y="511"/>
                          </a:lnTo>
                          <a:lnTo>
                            <a:pt x="1966" y="512"/>
                          </a:lnTo>
                          <a:lnTo>
                            <a:pt x="1966" y="512"/>
                          </a:lnTo>
                          <a:lnTo>
                            <a:pt x="1966" y="516"/>
                          </a:lnTo>
                          <a:lnTo>
                            <a:pt x="1967" y="518"/>
                          </a:lnTo>
                          <a:lnTo>
                            <a:pt x="1967" y="519"/>
                          </a:lnTo>
                          <a:lnTo>
                            <a:pt x="1968" y="517"/>
                          </a:lnTo>
                          <a:lnTo>
                            <a:pt x="1968" y="514"/>
                          </a:lnTo>
                          <a:lnTo>
                            <a:pt x="1968" y="514"/>
                          </a:lnTo>
                          <a:lnTo>
                            <a:pt x="1969" y="512"/>
                          </a:lnTo>
                          <a:lnTo>
                            <a:pt x="1969" y="515"/>
                          </a:lnTo>
                          <a:lnTo>
                            <a:pt x="1970" y="518"/>
                          </a:lnTo>
                          <a:lnTo>
                            <a:pt x="1970" y="516"/>
                          </a:lnTo>
                          <a:lnTo>
                            <a:pt x="1971" y="514"/>
                          </a:lnTo>
                          <a:lnTo>
                            <a:pt x="1971" y="514"/>
                          </a:lnTo>
                          <a:lnTo>
                            <a:pt x="1971" y="512"/>
                          </a:lnTo>
                          <a:lnTo>
                            <a:pt x="1972" y="513"/>
                          </a:lnTo>
                          <a:lnTo>
                            <a:pt x="1972" y="516"/>
                          </a:lnTo>
                          <a:lnTo>
                            <a:pt x="1973" y="517"/>
                          </a:lnTo>
                          <a:lnTo>
                            <a:pt x="1973" y="513"/>
                          </a:lnTo>
                          <a:lnTo>
                            <a:pt x="1973" y="513"/>
                          </a:lnTo>
                          <a:lnTo>
                            <a:pt x="1974" y="513"/>
                          </a:lnTo>
                          <a:lnTo>
                            <a:pt x="1974" y="514"/>
                          </a:lnTo>
                          <a:lnTo>
                            <a:pt x="1975" y="511"/>
                          </a:lnTo>
                          <a:lnTo>
                            <a:pt x="1975" y="509"/>
                          </a:lnTo>
                          <a:lnTo>
                            <a:pt x="1976" y="508"/>
                          </a:lnTo>
                          <a:lnTo>
                            <a:pt x="1976" y="510"/>
                          </a:lnTo>
                          <a:lnTo>
                            <a:pt x="1976" y="510"/>
                          </a:lnTo>
                          <a:lnTo>
                            <a:pt x="1977" y="507"/>
                          </a:lnTo>
                          <a:lnTo>
                            <a:pt x="1977" y="503"/>
                          </a:lnTo>
                          <a:lnTo>
                            <a:pt x="1978" y="506"/>
                          </a:lnTo>
                          <a:lnTo>
                            <a:pt x="1978" y="509"/>
                          </a:lnTo>
                          <a:lnTo>
                            <a:pt x="1978" y="508"/>
                          </a:lnTo>
                          <a:lnTo>
                            <a:pt x="1979" y="510"/>
                          </a:lnTo>
                          <a:lnTo>
                            <a:pt x="1979" y="508"/>
                          </a:lnTo>
                          <a:lnTo>
                            <a:pt x="1980" y="507"/>
                          </a:lnTo>
                          <a:lnTo>
                            <a:pt x="1980" y="507"/>
                          </a:lnTo>
                          <a:lnTo>
                            <a:pt x="1981" y="511"/>
                          </a:lnTo>
                          <a:lnTo>
                            <a:pt x="1981" y="508"/>
                          </a:lnTo>
                          <a:lnTo>
                            <a:pt x="1981" y="514"/>
                          </a:lnTo>
                          <a:lnTo>
                            <a:pt x="1982" y="518"/>
                          </a:lnTo>
                          <a:lnTo>
                            <a:pt x="1982" y="517"/>
                          </a:lnTo>
                          <a:lnTo>
                            <a:pt x="1983" y="518"/>
                          </a:lnTo>
                          <a:lnTo>
                            <a:pt x="1983" y="519"/>
                          </a:lnTo>
                          <a:lnTo>
                            <a:pt x="1983" y="519"/>
                          </a:lnTo>
                          <a:lnTo>
                            <a:pt x="1984" y="520"/>
                          </a:lnTo>
                          <a:lnTo>
                            <a:pt x="1984" y="522"/>
                          </a:lnTo>
                          <a:lnTo>
                            <a:pt x="1985" y="521"/>
                          </a:lnTo>
                          <a:lnTo>
                            <a:pt x="1985" y="523"/>
                          </a:lnTo>
                          <a:lnTo>
                            <a:pt x="1986" y="521"/>
                          </a:lnTo>
                          <a:lnTo>
                            <a:pt x="1986" y="523"/>
                          </a:lnTo>
                          <a:lnTo>
                            <a:pt x="1986" y="522"/>
                          </a:lnTo>
                          <a:lnTo>
                            <a:pt x="1987" y="523"/>
                          </a:lnTo>
                          <a:lnTo>
                            <a:pt x="1987" y="525"/>
                          </a:lnTo>
                          <a:lnTo>
                            <a:pt x="1988" y="525"/>
                          </a:lnTo>
                          <a:lnTo>
                            <a:pt x="1988" y="521"/>
                          </a:lnTo>
                          <a:lnTo>
                            <a:pt x="1988" y="518"/>
                          </a:lnTo>
                          <a:lnTo>
                            <a:pt x="1989" y="517"/>
                          </a:lnTo>
                          <a:lnTo>
                            <a:pt x="1989" y="520"/>
                          </a:lnTo>
                          <a:lnTo>
                            <a:pt x="1990" y="514"/>
                          </a:lnTo>
                          <a:lnTo>
                            <a:pt x="1990" y="518"/>
                          </a:lnTo>
                          <a:lnTo>
                            <a:pt x="1991" y="518"/>
                          </a:lnTo>
                          <a:lnTo>
                            <a:pt x="1991" y="516"/>
                          </a:lnTo>
                          <a:lnTo>
                            <a:pt x="1991" y="515"/>
                          </a:lnTo>
                          <a:lnTo>
                            <a:pt x="1992" y="514"/>
                          </a:lnTo>
                          <a:lnTo>
                            <a:pt x="1992" y="512"/>
                          </a:lnTo>
                          <a:lnTo>
                            <a:pt x="1993" y="517"/>
                          </a:lnTo>
                          <a:lnTo>
                            <a:pt x="1993" y="517"/>
                          </a:lnTo>
                          <a:lnTo>
                            <a:pt x="1993" y="519"/>
                          </a:lnTo>
                          <a:lnTo>
                            <a:pt x="1994" y="523"/>
                          </a:lnTo>
                          <a:lnTo>
                            <a:pt x="1994" y="525"/>
                          </a:lnTo>
                          <a:lnTo>
                            <a:pt x="1995" y="524"/>
                          </a:lnTo>
                          <a:lnTo>
                            <a:pt x="1995" y="520"/>
                          </a:lnTo>
                          <a:lnTo>
                            <a:pt x="1996" y="522"/>
                          </a:lnTo>
                          <a:lnTo>
                            <a:pt x="1996" y="526"/>
                          </a:lnTo>
                          <a:lnTo>
                            <a:pt x="1996" y="524"/>
                          </a:lnTo>
                          <a:lnTo>
                            <a:pt x="1997" y="523"/>
                          </a:lnTo>
                          <a:lnTo>
                            <a:pt x="1997" y="522"/>
                          </a:lnTo>
                          <a:lnTo>
                            <a:pt x="1998" y="523"/>
                          </a:lnTo>
                          <a:lnTo>
                            <a:pt x="1998" y="525"/>
                          </a:lnTo>
                          <a:lnTo>
                            <a:pt x="1998" y="527"/>
                          </a:lnTo>
                          <a:lnTo>
                            <a:pt x="1999" y="523"/>
                          </a:lnTo>
                          <a:lnTo>
                            <a:pt x="1999" y="520"/>
                          </a:lnTo>
                          <a:lnTo>
                            <a:pt x="2000" y="529"/>
                          </a:lnTo>
                          <a:lnTo>
                            <a:pt x="2000" y="530"/>
                          </a:lnTo>
                          <a:lnTo>
                            <a:pt x="2001" y="530"/>
                          </a:lnTo>
                          <a:lnTo>
                            <a:pt x="2001" y="524"/>
                          </a:lnTo>
                          <a:lnTo>
                            <a:pt x="2001" y="523"/>
                          </a:lnTo>
                          <a:lnTo>
                            <a:pt x="2002" y="527"/>
                          </a:lnTo>
                          <a:lnTo>
                            <a:pt x="2002" y="525"/>
                          </a:lnTo>
                          <a:lnTo>
                            <a:pt x="2003" y="527"/>
                          </a:lnTo>
                          <a:lnTo>
                            <a:pt x="2003" y="528"/>
                          </a:lnTo>
                          <a:lnTo>
                            <a:pt x="2003" y="526"/>
                          </a:lnTo>
                          <a:lnTo>
                            <a:pt x="2004" y="526"/>
                          </a:lnTo>
                          <a:lnTo>
                            <a:pt x="2004" y="526"/>
                          </a:lnTo>
                          <a:lnTo>
                            <a:pt x="2005" y="526"/>
                          </a:lnTo>
                          <a:lnTo>
                            <a:pt x="2005" y="524"/>
                          </a:lnTo>
                          <a:lnTo>
                            <a:pt x="2006" y="522"/>
                          </a:lnTo>
                          <a:lnTo>
                            <a:pt x="2006" y="521"/>
                          </a:lnTo>
                          <a:lnTo>
                            <a:pt x="2006" y="523"/>
                          </a:lnTo>
                          <a:lnTo>
                            <a:pt x="2007" y="521"/>
                          </a:lnTo>
                          <a:lnTo>
                            <a:pt x="2007" y="524"/>
                          </a:lnTo>
                          <a:lnTo>
                            <a:pt x="2008" y="521"/>
                          </a:lnTo>
                          <a:lnTo>
                            <a:pt x="2008" y="524"/>
                          </a:lnTo>
                          <a:lnTo>
                            <a:pt x="2008" y="526"/>
                          </a:lnTo>
                          <a:lnTo>
                            <a:pt x="2009" y="525"/>
                          </a:lnTo>
                          <a:lnTo>
                            <a:pt x="2009" y="529"/>
                          </a:lnTo>
                          <a:lnTo>
                            <a:pt x="2010" y="526"/>
                          </a:lnTo>
                          <a:lnTo>
                            <a:pt x="2010" y="528"/>
                          </a:lnTo>
                          <a:lnTo>
                            <a:pt x="2011" y="529"/>
                          </a:lnTo>
                          <a:lnTo>
                            <a:pt x="2011" y="534"/>
                          </a:lnTo>
                          <a:lnTo>
                            <a:pt x="2011" y="535"/>
                          </a:lnTo>
                          <a:lnTo>
                            <a:pt x="2012" y="535"/>
                          </a:lnTo>
                          <a:lnTo>
                            <a:pt x="2012" y="532"/>
                          </a:lnTo>
                          <a:lnTo>
                            <a:pt x="2013" y="534"/>
                          </a:lnTo>
                          <a:lnTo>
                            <a:pt x="2013" y="527"/>
                          </a:lnTo>
                          <a:lnTo>
                            <a:pt x="2013" y="530"/>
                          </a:lnTo>
                          <a:lnTo>
                            <a:pt x="2014" y="529"/>
                          </a:lnTo>
                          <a:lnTo>
                            <a:pt x="2014" y="533"/>
                          </a:lnTo>
                          <a:lnTo>
                            <a:pt x="2015" y="532"/>
                          </a:lnTo>
                          <a:lnTo>
                            <a:pt x="2015" y="531"/>
                          </a:lnTo>
                          <a:lnTo>
                            <a:pt x="2016" y="533"/>
                          </a:lnTo>
                          <a:lnTo>
                            <a:pt x="2016" y="531"/>
                          </a:lnTo>
                          <a:lnTo>
                            <a:pt x="2016" y="528"/>
                          </a:lnTo>
                          <a:lnTo>
                            <a:pt x="2017" y="527"/>
                          </a:lnTo>
                          <a:lnTo>
                            <a:pt x="2017" y="527"/>
                          </a:lnTo>
                          <a:lnTo>
                            <a:pt x="2018" y="525"/>
                          </a:lnTo>
                          <a:lnTo>
                            <a:pt x="2018" y="528"/>
                          </a:lnTo>
                          <a:lnTo>
                            <a:pt x="2018" y="524"/>
                          </a:lnTo>
                          <a:lnTo>
                            <a:pt x="2019" y="525"/>
                          </a:lnTo>
                          <a:lnTo>
                            <a:pt x="2019" y="521"/>
                          </a:lnTo>
                          <a:lnTo>
                            <a:pt x="2020" y="520"/>
                          </a:lnTo>
                          <a:lnTo>
                            <a:pt x="2020" y="519"/>
                          </a:lnTo>
                          <a:lnTo>
                            <a:pt x="2021" y="522"/>
                          </a:lnTo>
                          <a:lnTo>
                            <a:pt x="2021" y="524"/>
                          </a:lnTo>
                          <a:lnTo>
                            <a:pt x="2021" y="525"/>
                          </a:lnTo>
                          <a:lnTo>
                            <a:pt x="2022" y="525"/>
                          </a:lnTo>
                          <a:lnTo>
                            <a:pt x="2022" y="525"/>
                          </a:lnTo>
                          <a:lnTo>
                            <a:pt x="2023" y="522"/>
                          </a:lnTo>
                          <a:lnTo>
                            <a:pt x="2023" y="524"/>
                          </a:lnTo>
                          <a:lnTo>
                            <a:pt x="2023" y="526"/>
                          </a:lnTo>
                          <a:lnTo>
                            <a:pt x="2024" y="525"/>
                          </a:lnTo>
                          <a:lnTo>
                            <a:pt x="2024" y="525"/>
                          </a:lnTo>
                          <a:lnTo>
                            <a:pt x="2025" y="529"/>
                          </a:lnTo>
                          <a:lnTo>
                            <a:pt x="2025" y="531"/>
                          </a:lnTo>
                          <a:lnTo>
                            <a:pt x="2026" y="530"/>
                          </a:lnTo>
                          <a:lnTo>
                            <a:pt x="2026" y="528"/>
                          </a:lnTo>
                          <a:lnTo>
                            <a:pt x="2026" y="528"/>
                          </a:lnTo>
                          <a:lnTo>
                            <a:pt x="2027" y="528"/>
                          </a:lnTo>
                          <a:lnTo>
                            <a:pt x="2027" y="528"/>
                          </a:lnTo>
                          <a:lnTo>
                            <a:pt x="2028" y="526"/>
                          </a:lnTo>
                          <a:lnTo>
                            <a:pt x="2028" y="524"/>
                          </a:lnTo>
                          <a:lnTo>
                            <a:pt x="2028" y="528"/>
                          </a:lnTo>
                          <a:lnTo>
                            <a:pt x="2029" y="528"/>
                          </a:lnTo>
                          <a:lnTo>
                            <a:pt x="2029" y="528"/>
                          </a:lnTo>
                          <a:lnTo>
                            <a:pt x="2030" y="526"/>
                          </a:lnTo>
                          <a:lnTo>
                            <a:pt x="2030" y="529"/>
                          </a:lnTo>
                          <a:lnTo>
                            <a:pt x="2031" y="529"/>
                          </a:lnTo>
                          <a:lnTo>
                            <a:pt x="2031" y="526"/>
                          </a:lnTo>
                          <a:lnTo>
                            <a:pt x="2031" y="525"/>
                          </a:lnTo>
                          <a:lnTo>
                            <a:pt x="2032" y="531"/>
                          </a:lnTo>
                          <a:lnTo>
                            <a:pt x="2032" y="531"/>
                          </a:lnTo>
                          <a:lnTo>
                            <a:pt x="2033" y="527"/>
                          </a:lnTo>
                          <a:lnTo>
                            <a:pt x="2033" y="526"/>
                          </a:lnTo>
                          <a:lnTo>
                            <a:pt x="2033" y="524"/>
                          </a:lnTo>
                          <a:lnTo>
                            <a:pt x="2034" y="523"/>
                          </a:lnTo>
                          <a:lnTo>
                            <a:pt x="2034" y="525"/>
                          </a:lnTo>
                          <a:lnTo>
                            <a:pt x="2035" y="528"/>
                          </a:lnTo>
                          <a:lnTo>
                            <a:pt x="2035" y="526"/>
                          </a:lnTo>
                          <a:lnTo>
                            <a:pt x="2036" y="526"/>
                          </a:lnTo>
                          <a:lnTo>
                            <a:pt x="2036" y="524"/>
                          </a:lnTo>
                          <a:lnTo>
                            <a:pt x="2036" y="525"/>
                          </a:lnTo>
                          <a:lnTo>
                            <a:pt x="2037" y="528"/>
                          </a:lnTo>
                          <a:lnTo>
                            <a:pt x="2037" y="528"/>
                          </a:lnTo>
                          <a:lnTo>
                            <a:pt x="2038" y="526"/>
                          </a:lnTo>
                          <a:lnTo>
                            <a:pt x="2038" y="529"/>
                          </a:lnTo>
                          <a:lnTo>
                            <a:pt x="2038" y="528"/>
                          </a:lnTo>
                          <a:lnTo>
                            <a:pt x="2039" y="528"/>
                          </a:lnTo>
                          <a:lnTo>
                            <a:pt x="2039" y="528"/>
                          </a:lnTo>
                          <a:lnTo>
                            <a:pt x="2040" y="531"/>
                          </a:lnTo>
                          <a:lnTo>
                            <a:pt x="2040" y="529"/>
                          </a:lnTo>
                          <a:lnTo>
                            <a:pt x="2041" y="529"/>
                          </a:lnTo>
                          <a:lnTo>
                            <a:pt x="2041" y="532"/>
                          </a:lnTo>
                          <a:lnTo>
                            <a:pt x="2041" y="535"/>
                          </a:lnTo>
                          <a:lnTo>
                            <a:pt x="2042" y="531"/>
                          </a:lnTo>
                          <a:lnTo>
                            <a:pt x="2042" y="529"/>
                          </a:lnTo>
                          <a:lnTo>
                            <a:pt x="2043" y="529"/>
                          </a:lnTo>
                          <a:lnTo>
                            <a:pt x="2043" y="530"/>
                          </a:lnTo>
                          <a:lnTo>
                            <a:pt x="2043" y="526"/>
                          </a:lnTo>
                          <a:lnTo>
                            <a:pt x="2044" y="530"/>
                          </a:lnTo>
                          <a:lnTo>
                            <a:pt x="2044" y="529"/>
                          </a:lnTo>
                          <a:lnTo>
                            <a:pt x="2045" y="528"/>
                          </a:lnTo>
                          <a:lnTo>
                            <a:pt x="2045" y="532"/>
                          </a:lnTo>
                          <a:lnTo>
                            <a:pt x="2046" y="531"/>
                          </a:lnTo>
                          <a:lnTo>
                            <a:pt x="2046" y="525"/>
                          </a:lnTo>
                          <a:lnTo>
                            <a:pt x="2046" y="526"/>
                          </a:lnTo>
                          <a:lnTo>
                            <a:pt x="2047" y="527"/>
                          </a:lnTo>
                          <a:lnTo>
                            <a:pt x="2047" y="525"/>
                          </a:lnTo>
                          <a:lnTo>
                            <a:pt x="2048" y="527"/>
                          </a:lnTo>
                          <a:lnTo>
                            <a:pt x="2048" y="532"/>
                          </a:lnTo>
                          <a:lnTo>
                            <a:pt x="2048" y="535"/>
                          </a:lnTo>
                          <a:lnTo>
                            <a:pt x="2049" y="536"/>
                          </a:lnTo>
                          <a:lnTo>
                            <a:pt x="2049" y="538"/>
                          </a:lnTo>
                          <a:lnTo>
                            <a:pt x="2050" y="536"/>
                          </a:lnTo>
                          <a:lnTo>
                            <a:pt x="2050" y="539"/>
                          </a:lnTo>
                          <a:lnTo>
                            <a:pt x="2051" y="537"/>
                          </a:lnTo>
                          <a:lnTo>
                            <a:pt x="2051" y="535"/>
                          </a:lnTo>
                          <a:lnTo>
                            <a:pt x="2051" y="534"/>
                          </a:lnTo>
                          <a:lnTo>
                            <a:pt x="2052" y="534"/>
                          </a:lnTo>
                          <a:lnTo>
                            <a:pt x="2052" y="537"/>
                          </a:lnTo>
                          <a:lnTo>
                            <a:pt x="2053" y="538"/>
                          </a:lnTo>
                          <a:lnTo>
                            <a:pt x="2053" y="542"/>
                          </a:lnTo>
                          <a:lnTo>
                            <a:pt x="2053" y="542"/>
                          </a:lnTo>
                          <a:lnTo>
                            <a:pt x="2054" y="539"/>
                          </a:lnTo>
                          <a:lnTo>
                            <a:pt x="2054" y="539"/>
                          </a:lnTo>
                          <a:lnTo>
                            <a:pt x="2055" y="541"/>
                          </a:lnTo>
                          <a:lnTo>
                            <a:pt x="2055" y="542"/>
                          </a:lnTo>
                          <a:lnTo>
                            <a:pt x="2056" y="544"/>
                          </a:lnTo>
                          <a:lnTo>
                            <a:pt x="2056" y="542"/>
                          </a:lnTo>
                          <a:lnTo>
                            <a:pt x="2056" y="540"/>
                          </a:lnTo>
                          <a:lnTo>
                            <a:pt x="2057" y="538"/>
                          </a:lnTo>
                          <a:lnTo>
                            <a:pt x="2057" y="543"/>
                          </a:lnTo>
                          <a:lnTo>
                            <a:pt x="2058" y="542"/>
                          </a:lnTo>
                          <a:lnTo>
                            <a:pt x="2058" y="539"/>
                          </a:lnTo>
                          <a:lnTo>
                            <a:pt x="2058" y="538"/>
                          </a:lnTo>
                          <a:lnTo>
                            <a:pt x="2059" y="543"/>
                          </a:lnTo>
                          <a:lnTo>
                            <a:pt x="2059" y="540"/>
                          </a:lnTo>
                          <a:lnTo>
                            <a:pt x="2060" y="538"/>
                          </a:lnTo>
                          <a:lnTo>
                            <a:pt x="2060" y="541"/>
                          </a:lnTo>
                          <a:lnTo>
                            <a:pt x="2061" y="545"/>
                          </a:lnTo>
                          <a:lnTo>
                            <a:pt x="2061" y="544"/>
                          </a:lnTo>
                          <a:lnTo>
                            <a:pt x="2061" y="547"/>
                          </a:lnTo>
                          <a:lnTo>
                            <a:pt x="2062" y="552"/>
                          </a:lnTo>
                          <a:lnTo>
                            <a:pt x="2062" y="548"/>
                          </a:lnTo>
                          <a:lnTo>
                            <a:pt x="2063" y="550"/>
                          </a:lnTo>
                          <a:lnTo>
                            <a:pt x="2063" y="551"/>
                          </a:lnTo>
                          <a:lnTo>
                            <a:pt x="2063" y="550"/>
                          </a:lnTo>
                          <a:lnTo>
                            <a:pt x="2064" y="545"/>
                          </a:lnTo>
                          <a:lnTo>
                            <a:pt x="2064" y="549"/>
                          </a:lnTo>
                          <a:lnTo>
                            <a:pt x="2065" y="550"/>
                          </a:lnTo>
                          <a:lnTo>
                            <a:pt x="2065" y="552"/>
                          </a:lnTo>
                          <a:lnTo>
                            <a:pt x="2066" y="549"/>
                          </a:lnTo>
                          <a:lnTo>
                            <a:pt x="2066" y="548"/>
                          </a:lnTo>
                          <a:lnTo>
                            <a:pt x="2066" y="549"/>
                          </a:lnTo>
                          <a:lnTo>
                            <a:pt x="2067" y="551"/>
                          </a:lnTo>
                          <a:lnTo>
                            <a:pt x="2067" y="553"/>
                          </a:lnTo>
                          <a:lnTo>
                            <a:pt x="2068" y="554"/>
                          </a:lnTo>
                          <a:lnTo>
                            <a:pt x="2068" y="550"/>
                          </a:lnTo>
                          <a:lnTo>
                            <a:pt x="2068" y="550"/>
                          </a:lnTo>
                          <a:lnTo>
                            <a:pt x="2069" y="549"/>
                          </a:lnTo>
                          <a:lnTo>
                            <a:pt x="2069" y="550"/>
                          </a:lnTo>
                          <a:lnTo>
                            <a:pt x="2070" y="552"/>
                          </a:lnTo>
                          <a:lnTo>
                            <a:pt x="2070" y="553"/>
                          </a:lnTo>
                          <a:lnTo>
                            <a:pt x="2071" y="550"/>
                          </a:lnTo>
                          <a:lnTo>
                            <a:pt x="2071" y="553"/>
                          </a:lnTo>
                          <a:lnTo>
                            <a:pt x="2071" y="549"/>
                          </a:lnTo>
                          <a:lnTo>
                            <a:pt x="2072" y="546"/>
                          </a:lnTo>
                          <a:lnTo>
                            <a:pt x="2072" y="550"/>
                          </a:lnTo>
                          <a:lnTo>
                            <a:pt x="2073" y="547"/>
                          </a:lnTo>
                          <a:lnTo>
                            <a:pt x="2073" y="545"/>
                          </a:lnTo>
                          <a:lnTo>
                            <a:pt x="2073" y="545"/>
                          </a:lnTo>
                          <a:lnTo>
                            <a:pt x="2074" y="548"/>
                          </a:lnTo>
                          <a:lnTo>
                            <a:pt x="2074" y="544"/>
                          </a:lnTo>
                          <a:lnTo>
                            <a:pt x="2075" y="544"/>
                          </a:lnTo>
                          <a:lnTo>
                            <a:pt x="2075" y="544"/>
                          </a:lnTo>
                          <a:lnTo>
                            <a:pt x="2076" y="546"/>
                          </a:lnTo>
                          <a:lnTo>
                            <a:pt x="2076" y="546"/>
                          </a:lnTo>
                          <a:lnTo>
                            <a:pt x="2076" y="543"/>
                          </a:lnTo>
                          <a:lnTo>
                            <a:pt x="2077" y="540"/>
                          </a:lnTo>
                          <a:lnTo>
                            <a:pt x="2077" y="539"/>
                          </a:lnTo>
                          <a:lnTo>
                            <a:pt x="2078" y="538"/>
                          </a:lnTo>
                          <a:lnTo>
                            <a:pt x="2078" y="543"/>
                          </a:lnTo>
                          <a:lnTo>
                            <a:pt x="2078" y="546"/>
                          </a:lnTo>
                          <a:lnTo>
                            <a:pt x="2079" y="544"/>
                          </a:lnTo>
                          <a:lnTo>
                            <a:pt x="2079" y="547"/>
                          </a:lnTo>
                          <a:lnTo>
                            <a:pt x="2080" y="547"/>
                          </a:lnTo>
                          <a:lnTo>
                            <a:pt x="2080" y="545"/>
                          </a:lnTo>
                          <a:lnTo>
                            <a:pt x="2081" y="543"/>
                          </a:lnTo>
                          <a:lnTo>
                            <a:pt x="2081" y="544"/>
                          </a:lnTo>
                          <a:lnTo>
                            <a:pt x="2081" y="549"/>
                          </a:lnTo>
                          <a:lnTo>
                            <a:pt x="2082" y="552"/>
                          </a:lnTo>
                          <a:lnTo>
                            <a:pt x="2082" y="549"/>
                          </a:lnTo>
                          <a:lnTo>
                            <a:pt x="2083" y="547"/>
                          </a:lnTo>
                          <a:lnTo>
                            <a:pt x="2083" y="547"/>
                          </a:lnTo>
                          <a:lnTo>
                            <a:pt x="2083" y="545"/>
                          </a:lnTo>
                          <a:lnTo>
                            <a:pt x="2084" y="548"/>
                          </a:lnTo>
                          <a:lnTo>
                            <a:pt x="2084" y="549"/>
                          </a:lnTo>
                          <a:lnTo>
                            <a:pt x="2085" y="545"/>
                          </a:lnTo>
                          <a:lnTo>
                            <a:pt x="2085" y="542"/>
                          </a:lnTo>
                          <a:lnTo>
                            <a:pt x="2086" y="538"/>
                          </a:lnTo>
                          <a:lnTo>
                            <a:pt x="2086" y="539"/>
                          </a:lnTo>
                          <a:lnTo>
                            <a:pt x="2086" y="539"/>
                          </a:lnTo>
                          <a:lnTo>
                            <a:pt x="2087" y="538"/>
                          </a:lnTo>
                          <a:lnTo>
                            <a:pt x="2087" y="537"/>
                          </a:lnTo>
                          <a:lnTo>
                            <a:pt x="2088" y="533"/>
                          </a:lnTo>
                          <a:lnTo>
                            <a:pt x="2088" y="532"/>
                          </a:lnTo>
                          <a:lnTo>
                            <a:pt x="2088" y="532"/>
                          </a:lnTo>
                          <a:lnTo>
                            <a:pt x="2089" y="534"/>
                          </a:lnTo>
                          <a:lnTo>
                            <a:pt x="2089" y="535"/>
                          </a:lnTo>
                          <a:lnTo>
                            <a:pt x="2090" y="533"/>
                          </a:lnTo>
                          <a:lnTo>
                            <a:pt x="2090" y="535"/>
                          </a:lnTo>
                          <a:lnTo>
                            <a:pt x="2091" y="534"/>
                          </a:lnTo>
                          <a:lnTo>
                            <a:pt x="2091" y="535"/>
                          </a:lnTo>
                          <a:lnTo>
                            <a:pt x="2091" y="538"/>
                          </a:lnTo>
                          <a:lnTo>
                            <a:pt x="2092" y="539"/>
                          </a:lnTo>
                          <a:lnTo>
                            <a:pt x="2092" y="539"/>
                          </a:lnTo>
                          <a:lnTo>
                            <a:pt x="2093" y="541"/>
                          </a:lnTo>
                          <a:lnTo>
                            <a:pt x="2093" y="536"/>
                          </a:lnTo>
                          <a:lnTo>
                            <a:pt x="2093" y="535"/>
                          </a:lnTo>
                          <a:lnTo>
                            <a:pt x="2094" y="537"/>
                          </a:lnTo>
                          <a:lnTo>
                            <a:pt x="2094" y="534"/>
                          </a:lnTo>
                          <a:lnTo>
                            <a:pt x="2095" y="535"/>
                          </a:lnTo>
                          <a:lnTo>
                            <a:pt x="2095" y="536"/>
                          </a:lnTo>
                          <a:lnTo>
                            <a:pt x="2096" y="536"/>
                          </a:lnTo>
                          <a:lnTo>
                            <a:pt x="2096" y="537"/>
                          </a:lnTo>
                          <a:lnTo>
                            <a:pt x="2096" y="534"/>
                          </a:lnTo>
                          <a:lnTo>
                            <a:pt x="2097" y="535"/>
                          </a:lnTo>
                          <a:lnTo>
                            <a:pt x="2097" y="537"/>
                          </a:lnTo>
                          <a:lnTo>
                            <a:pt x="2098" y="536"/>
                          </a:lnTo>
                          <a:lnTo>
                            <a:pt x="2098" y="532"/>
                          </a:lnTo>
                          <a:lnTo>
                            <a:pt x="2098" y="532"/>
                          </a:lnTo>
                          <a:lnTo>
                            <a:pt x="2099" y="529"/>
                          </a:lnTo>
                          <a:lnTo>
                            <a:pt x="2099" y="528"/>
                          </a:lnTo>
                          <a:lnTo>
                            <a:pt x="2100" y="526"/>
                          </a:lnTo>
                          <a:lnTo>
                            <a:pt x="2100" y="525"/>
                          </a:lnTo>
                          <a:lnTo>
                            <a:pt x="2101" y="525"/>
                          </a:lnTo>
                          <a:lnTo>
                            <a:pt x="2101" y="527"/>
                          </a:lnTo>
                          <a:lnTo>
                            <a:pt x="2101" y="525"/>
                          </a:lnTo>
                          <a:lnTo>
                            <a:pt x="2102" y="523"/>
                          </a:lnTo>
                          <a:lnTo>
                            <a:pt x="2102" y="523"/>
                          </a:lnTo>
                          <a:lnTo>
                            <a:pt x="2103" y="523"/>
                          </a:lnTo>
                          <a:lnTo>
                            <a:pt x="2103" y="523"/>
                          </a:lnTo>
                          <a:lnTo>
                            <a:pt x="2103" y="523"/>
                          </a:lnTo>
                          <a:lnTo>
                            <a:pt x="2104" y="521"/>
                          </a:lnTo>
                          <a:lnTo>
                            <a:pt x="2104" y="520"/>
                          </a:lnTo>
                          <a:lnTo>
                            <a:pt x="2105" y="519"/>
                          </a:lnTo>
                          <a:lnTo>
                            <a:pt x="2105" y="527"/>
                          </a:lnTo>
                          <a:lnTo>
                            <a:pt x="2106" y="531"/>
                          </a:lnTo>
                          <a:lnTo>
                            <a:pt x="2106" y="531"/>
                          </a:lnTo>
                          <a:lnTo>
                            <a:pt x="2106" y="529"/>
                          </a:lnTo>
                          <a:lnTo>
                            <a:pt x="2107" y="530"/>
                          </a:lnTo>
                          <a:lnTo>
                            <a:pt x="2107" y="527"/>
                          </a:lnTo>
                          <a:lnTo>
                            <a:pt x="2108" y="528"/>
                          </a:lnTo>
                          <a:lnTo>
                            <a:pt x="2108" y="527"/>
                          </a:lnTo>
                          <a:lnTo>
                            <a:pt x="2108" y="528"/>
                          </a:lnTo>
                          <a:lnTo>
                            <a:pt x="2109" y="531"/>
                          </a:lnTo>
                          <a:lnTo>
                            <a:pt x="2109" y="533"/>
                          </a:lnTo>
                          <a:lnTo>
                            <a:pt x="2110" y="532"/>
                          </a:lnTo>
                          <a:lnTo>
                            <a:pt x="2110" y="534"/>
                          </a:lnTo>
                          <a:lnTo>
                            <a:pt x="2111" y="534"/>
                          </a:lnTo>
                          <a:lnTo>
                            <a:pt x="2111" y="536"/>
                          </a:lnTo>
                          <a:lnTo>
                            <a:pt x="2111" y="537"/>
                          </a:lnTo>
                          <a:lnTo>
                            <a:pt x="2112" y="536"/>
                          </a:lnTo>
                          <a:lnTo>
                            <a:pt x="2112" y="530"/>
                          </a:lnTo>
                          <a:lnTo>
                            <a:pt x="2113" y="531"/>
                          </a:lnTo>
                          <a:lnTo>
                            <a:pt x="2113" y="527"/>
                          </a:lnTo>
                          <a:lnTo>
                            <a:pt x="2113" y="528"/>
                          </a:lnTo>
                          <a:lnTo>
                            <a:pt x="2114" y="529"/>
                          </a:lnTo>
                          <a:lnTo>
                            <a:pt x="2114" y="525"/>
                          </a:lnTo>
                          <a:lnTo>
                            <a:pt x="2115" y="528"/>
                          </a:lnTo>
                          <a:lnTo>
                            <a:pt x="2115" y="531"/>
                          </a:lnTo>
                          <a:lnTo>
                            <a:pt x="2116" y="531"/>
                          </a:lnTo>
                          <a:lnTo>
                            <a:pt x="2116" y="530"/>
                          </a:lnTo>
                          <a:lnTo>
                            <a:pt x="2116" y="525"/>
                          </a:lnTo>
                          <a:lnTo>
                            <a:pt x="2117" y="526"/>
                          </a:lnTo>
                          <a:lnTo>
                            <a:pt x="2117" y="526"/>
                          </a:lnTo>
                          <a:lnTo>
                            <a:pt x="2118" y="529"/>
                          </a:lnTo>
                          <a:lnTo>
                            <a:pt x="2118" y="528"/>
                          </a:lnTo>
                          <a:lnTo>
                            <a:pt x="2118" y="528"/>
                          </a:lnTo>
                          <a:lnTo>
                            <a:pt x="2119" y="532"/>
                          </a:lnTo>
                          <a:lnTo>
                            <a:pt x="2119" y="530"/>
                          </a:lnTo>
                          <a:lnTo>
                            <a:pt x="2120" y="532"/>
                          </a:lnTo>
                          <a:lnTo>
                            <a:pt x="2120" y="532"/>
                          </a:lnTo>
                          <a:lnTo>
                            <a:pt x="2121" y="530"/>
                          </a:lnTo>
                          <a:lnTo>
                            <a:pt x="2121" y="530"/>
                          </a:lnTo>
                          <a:lnTo>
                            <a:pt x="2121" y="532"/>
                          </a:lnTo>
                          <a:lnTo>
                            <a:pt x="2122" y="529"/>
                          </a:lnTo>
                          <a:lnTo>
                            <a:pt x="2122" y="530"/>
                          </a:lnTo>
                          <a:lnTo>
                            <a:pt x="2123" y="528"/>
                          </a:lnTo>
                          <a:lnTo>
                            <a:pt x="2123" y="532"/>
                          </a:lnTo>
                          <a:lnTo>
                            <a:pt x="2123" y="531"/>
                          </a:lnTo>
                          <a:lnTo>
                            <a:pt x="2124" y="529"/>
                          </a:lnTo>
                          <a:lnTo>
                            <a:pt x="2124" y="529"/>
                          </a:lnTo>
                          <a:lnTo>
                            <a:pt x="2125" y="530"/>
                          </a:lnTo>
                          <a:lnTo>
                            <a:pt x="2125" y="529"/>
                          </a:lnTo>
                          <a:lnTo>
                            <a:pt x="2126" y="532"/>
                          </a:lnTo>
                          <a:lnTo>
                            <a:pt x="2126" y="530"/>
                          </a:lnTo>
                          <a:lnTo>
                            <a:pt x="2126" y="524"/>
                          </a:lnTo>
                          <a:lnTo>
                            <a:pt x="2127" y="523"/>
                          </a:lnTo>
                          <a:lnTo>
                            <a:pt x="2127" y="526"/>
                          </a:lnTo>
                          <a:lnTo>
                            <a:pt x="2128" y="527"/>
                          </a:lnTo>
                          <a:lnTo>
                            <a:pt x="2128" y="525"/>
                          </a:lnTo>
                          <a:lnTo>
                            <a:pt x="2128" y="529"/>
                          </a:lnTo>
                          <a:lnTo>
                            <a:pt x="2129" y="526"/>
                          </a:lnTo>
                          <a:lnTo>
                            <a:pt x="2129" y="526"/>
                          </a:lnTo>
                          <a:lnTo>
                            <a:pt x="2130" y="529"/>
                          </a:lnTo>
                          <a:lnTo>
                            <a:pt x="2130" y="525"/>
                          </a:lnTo>
                          <a:lnTo>
                            <a:pt x="2131" y="528"/>
                          </a:lnTo>
                          <a:lnTo>
                            <a:pt x="2131" y="526"/>
                          </a:lnTo>
                          <a:lnTo>
                            <a:pt x="2131" y="527"/>
                          </a:lnTo>
                          <a:lnTo>
                            <a:pt x="2132" y="526"/>
                          </a:lnTo>
                          <a:lnTo>
                            <a:pt x="2132" y="529"/>
                          </a:lnTo>
                          <a:lnTo>
                            <a:pt x="2133" y="529"/>
                          </a:lnTo>
                          <a:lnTo>
                            <a:pt x="2133" y="525"/>
                          </a:lnTo>
                          <a:lnTo>
                            <a:pt x="2133" y="530"/>
                          </a:lnTo>
                          <a:lnTo>
                            <a:pt x="2134" y="527"/>
                          </a:lnTo>
                          <a:lnTo>
                            <a:pt x="2134" y="533"/>
                          </a:lnTo>
                          <a:lnTo>
                            <a:pt x="2135" y="533"/>
                          </a:lnTo>
                          <a:lnTo>
                            <a:pt x="2135" y="534"/>
                          </a:lnTo>
                          <a:lnTo>
                            <a:pt x="2136" y="534"/>
                          </a:lnTo>
                          <a:lnTo>
                            <a:pt x="2136" y="535"/>
                          </a:lnTo>
                          <a:lnTo>
                            <a:pt x="2136" y="532"/>
                          </a:lnTo>
                          <a:lnTo>
                            <a:pt x="2137" y="534"/>
                          </a:lnTo>
                          <a:lnTo>
                            <a:pt x="2137" y="535"/>
                          </a:lnTo>
                          <a:lnTo>
                            <a:pt x="2138" y="536"/>
                          </a:lnTo>
                          <a:lnTo>
                            <a:pt x="2138" y="533"/>
                          </a:lnTo>
                          <a:lnTo>
                            <a:pt x="2139" y="534"/>
                          </a:lnTo>
                          <a:lnTo>
                            <a:pt x="2139" y="536"/>
                          </a:lnTo>
                          <a:lnTo>
                            <a:pt x="2139" y="537"/>
                          </a:lnTo>
                          <a:lnTo>
                            <a:pt x="2140" y="537"/>
                          </a:lnTo>
                          <a:lnTo>
                            <a:pt x="2140" y="539"/>
                          </a:lnTo>
                          <a:lnTo>
                            <a:pt x="2141" y="538"/>
                          </a:lnTo>
                          <a:lnTo>
                            <a:pt x="2141" y="535"/>
                          </a:lnTo>
                          <a:lnTo>
                            <a:pt x="2141" y="531"/>
                          </a:lnTo>
                          <a:lnTo>
                            <a:pt x="2142" y="531"/>
                          </a:lnTo>
                          <a:lnTo>
                            <a:pt x="2142" y="535"/>
                          </a:lnTo>
                          <a:lnTo>
                            <a:pt x="2143" y="530"/>
                          </a:lnTo>
                          <a:lnTo>
                            <a:pt x="2143" y="533"/>
                          </a:lnTo>
                          <a:lnTo>
                            <a:pt x="2144" y="537"/>
                          </a:lnTo>
                          <a:lnTo>
                            <a:pt x="2144" y="536"/>
                          </a:lnTo>
                          <a:lnTo>
                            <a:pt x="2144" y="535"/>
                          </a:lnTo>
                          <a:lnTo>
                            <a:pt x="2145" y="531"/>
                          </a:lnTo>
                          <a:lnTo>
                            <a:pt x="2145" y="535"/>
                          </a:lnTo>
                          <a:lnTo>
                            <a:pt x="2146" y="532"/>
                          </a:lnTo>
                          <a:lnTo>
                            <a:pt x="2146" y="533"/>
                          </a:lnTo>
                          <a:lnTo>
                            <a:pt x="2146" y="533"/>
                          </a:lnTo>
                          <a:lnTo>
                            <a:pt x="2147" y="530"/>
                          </a:lnTo>
                          <a:lnTo>
                            <a:pt x="2147" y="531"/>
                          </a:lnTo>
                          <a:lnTo>
                            <a:pt x="2148" y="536"/>
                          </a:lnTo>
                          <a:lnTo>
                            <a:pt x="2148" y="534"/>
                          </a:lnTo>
                          <a:lnTo>
                            <a:pt x="2149" y="534"/>
                          </a:lnTo>
                          <a:lnTo>
                            <a:pt x="2149" y="537"/>
                          </a:lnTo>
                          <a:lnTo>
                            <a:pt x="2149" y="537"/>
                          </a:lnTo>
                          <a:lnTo>
                            <a:pt x="2150" y="540"/>
                          </a:lnTo>
                          <a:lnTo>
                            <a:pt x="2150" y="537"/>
                          </a:lnTo>
                          <a:lnTo>
                            <a:pt x="2151" y="539"/>
                          </a:lnTo>
                          <a:lnTo>
                            <a:pt x="2151" y="541"/>
                          </a:lnTo>
                          <a:lnTo>
                            <a:pt x="2151" y="539"/>
                          </a:lnTo>
                          <a:lnTo>
                            <a:pt x="2152" y="537"/>
                          </a:lnTo>
                          <a:lnTo>
                            <a:pt x="2152" y="540"/>
                          </a:lnTo>
                          <a:lnTo>
                            <a:pt x="2153" y="544"/>
                          </a:lnTo>
                          <a:lnTo>
                            <a:pt x="2153" y="540"/>
                          </a:lnTo>
                          <a:lnTo>
                            <a:pt x="2154" y="540"/>
                          </a:lnTo>
                          <a:lnTo>
                            <a:pt x="2154" y="538"/>
                          </a:lnTo>
                          <a:lnTo>
                            <a:pt x="2154" y="539"/>
                          </a:lnTo>
                          <a:lnTo>
                            <a:pt x="2155" y="540"/>
                          </a:lnTo>
                          <a:lnTo>
                            <a:pt x="2155" y="541"/>
                          </a:lnTo>
                          <a:lnTo>
                            <a:pt x="2156" y="541"/>
                          </a:lnTo>
                          <a:lnTo>
                            <a:pt x="2156" y="543"/>
                          </a:lnTo>
                          <a:lnTo>
                            <a:pt x="2156" y="539"/>
                          </a:lnTo>
                          <a:lnTo>
                            <a:pt x="2157" y="538"/>
                          </a:lnTo>
                          <a:lnTo>
                            <a:pt x="2157" y="536"/>
                          </a:lnTo>
                          <a:lnTo>
                            <a:pt x="2158" y="536"/>
                          </a:lnTo>
                          <a:lnTo>
                            <a:pt x="2158" y="537"/>
                          </a:lnTo>
                          <a:lnTo>
                            <a:pt x="2159" y="539"/>
                          </a:lnTo>
                          <a:lnTo>
                            <a:pt x="2159" y="540"/>
                          </a:lnTo>
                          <a:lnTo>
                            <a:pt x="2159" y="540"/>
                          </a:lnTo>
                          <a:lnTo>
                            <a:pt x="2160" y="541"/>
                          </a:lnTo>
                          <a:lnTo>
                            <a:pt x="2160" y="540"/>
                          </a:lnTo>
                          <a:lnTo>
                            <a:pt x="2161" y="543"/>
                          </a:lnTo>
                          <a:lnTo>
                            <a:pt x="2161" y="539"/>
                          </a:lnTo>
                          <a:lnTo>
                            <a:pt x="2161" y="540"/>
                          </a:lnTo>
                          <a:lnTo>
                            <a:pt x="2162" y="541"/>
                          </a:lnTo>
                          <a:lnTo>
                            <a:pt x="2162" y="539"/>
                          </a:lnTo>
                          <a:lnTo>
                            <a:pt x="2163" y="540"/>
                          </a:lnTo>
                          <a:lnTo>
                            <a:pt x="2163" y="545"/>
                          </a:lnTo>
                          <a:lnTo>
                            <a:pt x="2164" y="547"/>
                          </a:lnTo>
                          <a:lnTo>
                            <a:pt x="2164" y="548"/>
                          </a:lnTo>
                          <a:lnTo>
                            <a:pt x="2164" y="547"/>
                          </a:lnTo>
                          <a:lnTo>
                            <a:pt x="2165" y="543"/>
                          </a:lnTo>
                          <a:lnTo>
                            <a:pt x="2165" y="541"/>
                          </a:lnTo>
                          <a:lnTo>
                            <a:pt x="2166" y="543"/>
                          </a:lnTo>
                          <a:lnTo>
                            <a:pt x="2166" y="544"/>
                          </a:lnTo>
                          <a:lnTo>
                            <a:pt x="2166" y="544"/>
                          </a:lnTo>
                          <a:lnTo>
                            <a:pt x="2167" y="542"/>
                          </a:lnTo>
                          <a:lnTo>
                            <a:pt x="2167" y="540"/>
                          </a:lnTo>
                          <a:lnTo>
                            <a:pt x="2168" y="538"/>
                          </a:lnTo>
                          <a:lnTo>
                            <a:pt x="2168" y="537"/>
                          </a:lnTo>
                          <a:lnTo>
                            <a:pt x="2169" y="540"/>
                          </a:lnTo>
                          <a:lnTo>
                            <a:pt x="2169" y="541"/>
                          </a:lnTo>
                          <a:lnTo>
                            <a:pt x="2169" y="540"/>
                          </a:lnTo>
                          <a:lnTo>
                            <a:pt x="2170" y="540"/>
                          </a:lnTo>
                          <a:lnTo>
                            <a:pt x="2170" y="536"/>
                          </a:lnTo>
                          <a:lnTo>
                            <a:pt x="2171" y="538"/>
                          </a:lnTo>
                          <a:lnTo>
                            <a:pt x="2171" y="534"/>
                          </a:lnTo>
                          <a:lnTo>
                            <a:pt x="2171" y="530"/>
                          </a:lnTo>
                          <a:lnTo>
                            <a:pt x="2172" y="532"/>
                          </a:lnTo>
                          <a:lnTo>
                            <a:pt x="2172" y="532"/>
                          </a:lnTo>
                          <a:lnTo>
                            <a:pt x="2173" y="531"/>
                          </a:lnTo>
                          <a:lnTo>
                            <a:pt x="2173" y="527"/>
                          </a:lnTo>
                          <a:lnTo>
                            <a:pt x="2174" y="529"/>
                          </a:lnTo>
                          <a:lnTo>
                            <a:pt x="2174" y="530"/>
                          </a:lnTo>
                          <a:lnTo>
                            <a:pt x="2174" y="530"/>
                          </a:lnTo>
                          <a:lnTo>
                            <a:pt x="2175" y="529"/>
                          </a:lnTo>
                          <a:lnTo>
                            <a:pt x="2175" y="529"/>
                          </a:lnTo>
                          <a:lnTo>
                            <a:pt x="2176" y="529"/>
                          </a:lnTo>
                          <a:lnTo>
                            <a:pt x="2176" y="533"/>
                          </a:lnTo>
                          <a:lnTo>
                            <a:pt x="2176" y="531"/>
                          </a:lnTo>
                          <a:lnTo>
                            <a:pt x="2177" y="529"/>
                          </a:lnTo>
                          <a:lnTo>
                            <a:pt x="2177" y="531"/>
                          </a:lnTo>
                          <a:lnTo>
                            <a:pt x="2178" y="532"/>
                          </a:lnTo>
                          <a:lnTo>
                            <a:pt x="2178" y="532"/>
                          </a:lnTo>
                          <a:lnTo>
                            <a:pt x="2179" y="533"/>
                          </a:lnTo>
                          <a:lnTo>
                            <a:pt x="2179" y="534"/>
                          </a:lnTo>
                          <a:lnTo>
                            <a:pt x="2179" y="536"/>
                          </a:lnTo>
                          <a:lnTo>
                            <a:pt x="2180" y="532"/>
                          </a:lnTo>
                          <a:lnTo>
                            <a:pt x="2180" y="530"/>
                          </a:lnTo>
                          <a:lnTo>
                            <a:pt x="2181" y="530"/>
                          </a:lnTo>
                          <a:lnTo>
                            <a:pt x="2181" y="529"/>
                          </a:lnTo>
                          <a:lnTo>
                            <a:pt x="2181" y="528"/>
                          </a:lnTo>
                          <a:lnTo>
                            <a:pt x="2182" y="527"/>
                          </a:lnTo>
                          <a:lnTo>
                            <a:pt x="2182" y="529"/>
                          </a:lnTo>
                          <a:lnTo>
                            <a:pt x="2183" y="526"/>
                          </a:lnTo>
                          <a:lnTo>
                            <a:pt x="2183" y="529"/>
                          </a:lnTo>
                          <a:lnTo>
                            <a:pt x="2184" y="529"/>
                          </a:lnTo>
                          <a:lnTo>
                            <a:pt x="2184" y="529"/>
                          </a:lnTo>
                          <a:lnTo>
                            <a:pt x="2184" y="528"/>
                          </a:lnTo>
                          <a:lnTo>
                            <a:pt x="2185" y="526"/>
                          </a:lnTo>
                          <a:lnTo>
                            <a:pt x="2185" y="525"/>
                          </a:lnTo>
                          <a:lnTo>
                            <a:pt x="2186" y="524"/>
                          </a:lnTo>
                          <a:lnTo>
                            <a:pt x="2186" y="524"/>
                          </a:lnTo>
                          <a:lnTo>
                            <a:pt x="2186" y="525"/>
                          </a:lnTo>
                          <a:lnTo>
                            <a:pt x="2187" y="525"/>
                          </a:lnTo>
                          <a:lnTo>
                            <a:pt x="2187" y="525"/>
                          </a:lnTo>
                          <a:lnTo>
                            <a:pt x="2188" y="530"/>
                          </a:lnTo>
                          <a:lnTo>
                            <a:pt x="2188" y="530"/>
                          </a:lnTo>
                          <a:lnTo>
                            <a:pt x="2189" y="529"/>
                          </a:lnTo>
                          <a:lnTo>
                            <a:pt x="2189" y="532"/>
                          </a:lnTo>
                          <a:lnTo>
                            <a:pt x="2189" y="533"/>
                          </a:lnTo>
                          <a:lnTo>
                            <a:pt x="2190" y="533"/>
                          </a:lnTo>
                          <a:lnTo>
                            <a:pt x="2190" y="537"/>
                          </a:lnTo>
                          <a:lnTo>
                            <a:pt x="2191" y="531"/>
                          </a:lnTo>
                          <a:lnTo>
                            <a:pt x="2191" y="534"/>
                          </a:lnTo>
                          <a:lnTo>
                            <a:pt x="2191" y="535"/>
                          </a:lnTo>
                          <a:lnTo>
                            <a:pt x="2192" y="532"/>
                          </a:lnTo>
                          <a:lnTo>
                            <a:pt x="2192" y="535"/>
                          </a:lnTo>
                          <a:lnTo>
                            <a:pt x="2193" y="531"/>
                          </a:lnTo>
                          <a:lnTo>
                            <a:pt x="2193" y="529"/>
                          </a:lnTo>
                          <a:lnTo>
                            <a:pt x="2194" y="532"/>
                          </a:lnTo>
                          <a:lnTo>
                            <a:pt x="2194" y="532"/>
                          </a:lnTo>
                          <a:lnTo>
                            <a:pt x="2194" y="534"/>
                          </a:lnTo>
                          <a:lnTo>
                            <a:pt x="2195" y="528"/>
                          </a:lnTo>
                          <a:lnTo>
                            <a:pt x="2195" y="529"/>
                          </a:lnTo>
                          <a:lnTo>
                            <a:pt x="2196" y="531"/>
                          </a:lnTo>
                          <a:lnTo>
                            <a:pt x="2196" y="530"/>
                          </a:lnTo>
                          <a:lnTo>
                            <a:pt x="2196" y="529"/>
                          </a:lnTo>
                          <a:lnTo>
                            <a:pt x="2197" y="528"/>
                          </a:lnTo>
                          <a:lnTo>
                            <a:pt x="2197" y="532"/>
                          </a:lnTo>
                          <a:lnTo>
                            <a:pt x="2198" y="529"/>
                          </a:lnTo>
                          <a:lnTo>
                            <a:pt x="2198" y="531"/>
                          </a:lnTo>
                          <a:lnTo>
                            <a:pt x="2199" y="529"/>
                          </a:lnTo>
                          <a:lnTo>
                            <a:pt x="2199" y="529"/>
                          </a:lnTo>
                          <a:lnTo>
                            <a:pt x="2199" y="528"/>
                          </a:lnTo>
                          <a:lnTo>
                            <a:pt x="2200" y="522"/>
                          </a:lnTo>
                          <a:lnTo>
                            <a:pt x="2200" y="530"/>
                          </a:lnTo>
                          <a:lnTo>
                            <a:pt x="2201" y="532"/>
                          </a:lnTo>
                          <a:lnTo>
                            <a:pt x="2201" y="529"/>
                          </a:lnTo>
                          <a:lnTo>
                            <a:pt x="2201" y="527"/>
                          </a:lnTo>
                          <a:lnTo>
                            <a:pt x="2202" y="529"/>
                          </a:lnTo>
                          <a:lnTo>
                            <a:pt x="2202" y="525"/>
                          </a:lnTo>
                          <a:lnTo>
                            <a:pt x="2203" y="527"/>
                          </a:lnTo>
                          <a:lnTo>
                            <a:pt x="2203" y="525"/>
                          </a:lnTo>
                          <a:lnTo>
                            <a:pt x="2204" y="525"/>
                          </a:lnTo>
                          <a:lnTo>
                            <a:pt x="2204" y="523"/>
                          </a:lnTo>
                          <a:lnTo>
                            <a:pt x="2204" y="525"/>
                          </a:lnTo>
                          <a:lnTo>
                            <a:pt x="2205" y="524"/>
                          </a:lnTo>
                          <a:lnTo>
                            <a:pt x="2205" y="521"/>
                          </a:lnTo>
                          <a:lnTo>
                            <a:pt x="2206" y="525"/>
                          </a:lnTo>
                          <a:lnTo>
                            <a:pt x="2206" y="525"/>
                          </a:lnTo>
                          <a:lnTo>
                            <a:pt x="2206" y="525"/>
                          </a:lnTo>
                          <a:lnTo>
                            <a:pt x="2207" y="525"/>
                          </a:lnTo>
                          <a:lnTo>
                            <a:pt x="2207" y="524"/>
                          </a:lnTo>
                          <a:lnTo>
                            <a:pt x="2208" y="522"/>
                          </a:lnTo>
                          <a:lnTo>
                            <a:pt x="2208" y="521"/>
                          </a:lnTo>
                          <a:lnTo>
                            <a:pt x="2209" y="522"/>
                          </a:lnTo>
                          <a:lnTo>
                            <a:pt x="2209" y="523"/>
                          </a:lnTo>
                          <a:lnTo>
                            <a:pt x="2209" y="518"/>
                          </a:lnTo>
                          <a:lnTo>
                            <a:pt x="2210" y="522"/>
                          </a:lnTo>
                          <a:lnTo>
                            <a:pt x="2210" y="525"/>
                          </a:lnTo>
                          <a:lnTo>
                            <a:pt x="2211" y="522"/>
                          </a:lnTo>
                          <a:lnTo>
                            <a:pt x="2211" y="523"/>
                          </a:lnTo>
                          <a:lnTo>
                            <a:pt x="2211" y="518"/>
                          </a:lnTo>
                          <a:lnTo>
                            <a:pt x="2212" y="519"/>
                          </a:lnTo>
                          <a:lnTo>
                            <a:pt x="2212" y="520"/>
                          </a:lnTo>
                          <a:lnTo>
                            <a:pt x="2213" y="519"/>
                          </a:lnTo>
                          <a:lnTo>
                            <a:pt x="2213" y="517"/>
                          </a:lnTo>
                          <a:lnTo>
                            <a:pt x="2214" y="517"/>
                          </a:lnTo>
                          <a:lnTo>
                            <a:pt x="2214" y="514"/>
                          </a:lnTo>
                          <a:lnTo>
                            <a:pt x="2214" y="515"/>
                          </a:lnTo>
                          <a:lnTo>
                            <a:pt x="2215" y="517"/>
                          </a:lnTo>
                          <a:lnTo>
                            <a:pt x="2215" y="522"/>
                          </a:lnTo>
                          <a:lnTo>
                            <a:pt x="2216" y="520"/>
                          </a:lnTo>
                          <a:lnTo>
                            <a:pt x="2216" y="521"/>
                          </a:lnTo>
                          <a:lnTo>
                            <a:pt x="2216" y="521"/>
                          </a:lnTo>
                          <a:lnTo>
                            <a:pt x="2217" y="522"/>
                          </a:lnTo>
                          <a:lnTo>
                            <a:pt x="2217" y="523"/>
                          </a:lnTo>
                          <a:lnTo>
                            <a:pt x="2218" y="524"/>
                          </a:lnTo>
                          <a:lnTo>
                            <a:pt x="2218" y="522"/>
                          </a:lnTo>
                          <a:lnTo>
                            <a:pt x="2219" y="523"/>
                          </a:lnTo>
                          <a:lnTo>
                            <a:pt x="2219" y="522"/>
                          </a:lnTo>
                          <a:lnTo>
                            <a:pt x="2219" y="521"/>
                          </a:lnTo>
                          <a:lnTo>
                            <a:pt x="2220" y="523"/>
                          </a:lnTo>
                          <a:lnTo>
                            <a:pt x="2220" y="525"/>
                          </a:lnTo>
                          <a:lnTo>
                            <a:pt x="2221" y="524"/>
                          </a:lnTo>
                          <a:lnTo>
                            <a:pt x="2221" y="529"/>
                          </a:lnTo>
                          <a:lnTo>
                            <a:pt x="2221" y="527"/>
                          </a:lnTo>
                          <a:lnTo>
                            <a:pt x="2222" y="529"/>
                          </a:lnTo>
                          <a:lnTo>
                            <a:pt x="2222" y="527"/>
                          </a:lnTo>
                          <a:lnTo>
                            <a:pt x="2223" y="523"/>
                          </a:lnTo>
                          <a:lnTo>
                            <a:pt x="2223" y="523"/>
                          </a:lnTo>
                          <a:lnTo>
                            <a:pt x="2224" y="524"/>
                          </a:lnTo>
                          <a:lnTo>
                            <a:pt x="2224" y="526"/>
                          </a:lnTo>
                          <a:lnTo>
                            <a:pt x="2224" y="524"/>
                          </a:lnTo>
                          <a:lnTo>
                            <a:pt x="2225" y="524"/>
                          </a:lnTo>
                          <a:lnTo>
                            <a:pt x="2225" y="526"/>
                          </a:lnTo>
                          <a:lnTo>
                            <a:pt x="2226" y="526"/>
                          </a:lnTo>
                          <a:lnTo>
                            <a:pt x="2226" y="526"/>
                          </a:lnTo>
                          <a:lnTo>
                            <a:pt x="2226" y="525"/>
                          </a:lnTo>
                          <a:lnTo>
                            <a:pt x="2227" y="522"/>
                          </a:lnTo>
                          <a:lnTo>
                            <a:pt x="2227" y="521"/>
                          </a:lnTo>
                          <a:lnTo>
                            <a:pt x="2228" y="523"/>
                          </a:lnTo>
                          <a:lnTo>
                            <a:pt x="2228" y="518"/>
                          </a:lnTo>
                          <a:lnTo>
                            <a:pt x="2229" y="520"/>
                          </a:lnTo>
                          <a:lnTo>
                            <a:pt x="2229" y="522"/>
                          </a:lnTo>
                          <a:lnTo>
                            <a:pt x="2229" y="521"/>
                          </a:lnTo>
                          <a:lnTo>
                            <a:pt x="2230" y="518"/>
                          </a:lnTo>
                          <a:lnTo>
                            <a:pt x="2230" y="519"/>
                          </a:lnTo>
                          <a:lnTo>
                            <a:pt x="2231" y="521"/>
                          </a:lnTo>
                          <a:lnTo>
                            <a:pt x="2231" y="522"/>
                          </a:lnTo>
                          <a:lnTo>
                            <a:pt x="2231" y="527"/>
                          </a:lnTo>
                          <a:lnTo>
                            <a:pt x="2232" y="526"/>
                          </a:lnTo>
                          <a:lnTo>
                            <a:pt x="2232" y="524"/>
                          </a:lnTo>
                          <a:lnTo>
                            <a:pt x="2233" y="527"/>
                          </a:lnTo>
                          <a:lnTo>
                            <a:pt x="2233" y="527"/>
                          </a:lnTo>
                          <a:lnTo>
                            <a:pt x="2234" y="526"/>
                          </a:lnTo>
                          <a:lnTo>
                            <a:pt x="2234" y="525"/>
                          </a:lnTo>
                          <a:lnTo>
                            <a:pt x="2234" y="526"/>
                          </a:lnTo>
                          <a:lnTo>
                            <a:pt x="2235" y="526"/>
                          </a:lnTo>
                          <a:lnTo>
                            <a:pt x="2235" y="527"/>
                          </a:lnTo>
                          <a:lnTo>
                            <a:pt x="2236" y="530"/>
                          </a:lnTo>
                          <a:lnTo>
                            <a:pt x="2236" y="529"/>
                          </a:lnTo>
                          <a:lnTo>
                            <a:pt x="2236" y="528"/>
                          </a:lnTo>
                          <a:lnTo>
                            <a:pt x="2237" y="528"/>
                          </a:lnTo>
                          <a:lnTo>
                            <a:pt x="2237" y="529"/>
                          </a:lnTo>
                          <a:lnTo>
                            <a:pt x="2238" y="529"/>
                          </a:lnTo>
                          <a:lnTo>
                            <a:pt x="2238" y="531"/>
                          </a:lnTo>
                          <a:lnTo>
                            <a:pt x="2239" y="527"/>
                          </a:lnTo>
                          <a:lnTo>
                            <a:pt x="2239" y="528"/>
                          </a:lnTo>
                          <a:lnTo>
                            <a:pt x="2239" y="525"/>
                          </a:lnTo>
                          <a:lnTo>
                            <a:pt x="2240" y="524"/>
                          </a:lnTo>
                          <a:lnTo>
                            <a:pt x="2240" y="523"/>
                          </a:lnTo>
                          <a:lnTo>
                            <a:pt x="2241" y="526"/>
                          </a:lnTo>
                          <a:lnTo>
                            <a:pt x="2241" y="524"/>
                          </a:lnTo>
                          <a:lnTo>
                            <a:pt x="2241" y="519"/>
                          </a:lnTo>
                          <a:lnTo>
                            <a:pt x="2242" y="520"/>
                          </a:lnTo>
                          <a:lnTo>
                            <a:pt x="2242" y="522"/>
                          </a:lnTo>
                          <a:lnTo>
                            <a:pt x="2243" y="523"/>
                          </a:lnTo>
                          <a:lnTo>
                            <a:pt x="2243" y="525"/>
                          </a:lnTo>
                          <a:lnTo>
                            <a:pt x="2244" y="523"/>
                          </a:lnTo>
                          <a:lnTo>
                            <a:pt x="2244" y="525"/>
                          </a:lnTo>
                          <a:lnTo>
                            <a:pt x="2244" y="524"/>
                          </a:lnTo>
                          <a:lnTo>
                            <a:pt x="2245" y="526"/>
                          </a:lnTo>
                          <a:lnTo>
                            <a:pt x="2245" y="525"/>
                          </a:lnTo>
                          <a:lnTo>
                            <a:pt x="2246" y="530"/>
                          </a:lnTo>
                          <a:lnTo>
                            <a:pt x="2246" y="530"/>
                          </a:lnTo>
                          <a:lnTo>
                            <a:pt x="2246" y="530"/>
                          </a:lnTo>
                          <a:lnTo>
                            <a:pt x="2247" y="526"/>
                          </a:lnTo>
                          <a:lnTo>
                            <a:pt x="2247" y="529"/>
                          </a:lnTo>
                          <a:lnTo>
                            <a:pt x="2248" y="534"/>
                          </a:lnTo>
                          <a:lnTo>
                            <a:pt x="2248" y="535"/>
                          </a:lnTo>
                          <a:lnTo>
                            <a:pt x="2249" y="537"/>
                          </a:lnTo>
                          <a:lnTo>
                            <a:pt x="2249" y="537"/>
                          </a:lnTo>
                          <a:lnTo>
                            <a:pt x="2249" y="534"/>
                          </a:lnTo>
                          <a:lnTo>
                            <a:pt x="2250" y="535"/>
                          </a:lnTo>
                          <a:lnTo>
                            <a:pt x="2250" y="536"/>
                          </a:lnTo>
                          <a:lnTo>
                            <a:pt x="2251" y="535"/>
                          </a:lnTo>
                          <a:lnTo>
                            <a:pt x="2251" y="535"/>
                          </a:lnTo>
                          <a:lnTo>
                            <a:pt x="2251" y="531"/>
                          </a:lnTo>
                          <a:lnTo>
                            <a:pt x="2252" y="527"/>
                          </a:lnTo>
                          <a:lnTo>
                            <a:pt x="2252" y="528"/>
                          </a:lnTo>
                          <a:lnTo>
                            <a:pt x="2253" y="535"/>
                          </a:lnTo>
                          <a:lnTo>
                            <a:pt x="2253" y="532"/>
                          </a:lnTo>
                          <a:lnTo>
                            <a:pt x="2254" y="533"/>
                          </a:lnTo>
                          <a:lnTo>
                            <a:pt x="2254" y="534"/>
                          </a:lnTo>
                          <a:lnTo>
                            <a:pt x="2254" y="531"/>
                          </a:lnTo>
                          <a:lnTo>
                            <a:pt x="2255" y="533"/>
                          </a:lnTo>
                          <a:lnTo>
                            <a:pt x="2255" y="530"/>
                          </a:lnTo>
                          <a:lnTo>
                            <a:pt x="2256" y="528"/>
                          </a:lnTo>
                          <a:lnTo>
                            <a:pt x="2256" y="529"/>
                          </a:lnTo>
                          <a:lnTo>
                            <a:pt x="2256" y="527"/>
                          </a:lnTo>
                          <a:lnTo>
                            <a:pt x="2257" y="525"/>
                          </a:lnTo>
                          <a:lnTo>
                            <a:pt x="2257" y="530"/>
                          </a:lnTo>
                          <a:lnTo>
                            <a:pt x="2258" y="532"/>
                          </a:lnTo>
                          <a:lnTo>
                            <a:pt x="2258" y="530"/>
                          </a:lnTo>
                          <a:lnTo>
                            <a:pt x="2259" y="529"/>
                          </a:lnTo>
                          <a:lnTo>
                            <a:pt x="2259" y="530"/>
                          </a:lnTo>
                          <a:lnTo>
                            <a:pt x="2259" y="528"/>
                          </a:lnTo>
                          <a:lnTo>
                            <a:pt x="2260" y="530"/>
                          </a:lnTo>
                          <a:lnTo>
                            <a:pt x="2260" y="527"/>
                          </a:lnTo>
                          <a:lnTo>
                            <a:pt x="2261" y="523"/>
                          </a:lnTo>
                          <a:lnTo>
                            <a:pt x="2261" y="528"/>
                          </a:lnTo>
                          <a:lnTo>
                            <a:pt x="2261" y="528"/>
                          </a:lnTo>
                          <a:lnTo>
                            <a:pt x="2262" y="528"/>
                          </a:lnTo>
                          <a:lnTo>
                            <a:pt x="2262" y="528"/>
                          </a:lnTo>
                          <a:lnTo>
                            <a:pt x="2263" y="530"/>
                          </a:lnTo>
                          <a:lnTo>
                            <a:pt x="2263" y="530"/>
                          </a:lnTo>
                          <a:lnTo>
                            <a:pt x="2264" y="534"/>
                          </a:lnTo>
                          <a:lnTo>
                            <a:pt x="2264" y="529"/>
                          </a:lnTo>
                          <a:lnTo>
                            <a:pt x="2264" y="528"/>
                          </a:lnTo>
                          <a:lnTo>
                            <a:pt x="2265" y="530"/>
                          </a:lnTo>
                          <a:lnTo>
                            <a:pt x="2265" y="531"/>
                          </a:lnTo>
                          <a:lnTo>
                            <a:pt x="2266" y="530"/>
                          </a:lnTo>
                          <a:lnTo>
                            <a:pt x="2266" y="527"/>
                          </a:lnTo>
                          <a:lnTo>
                            <a:pt x="2266" y="528"/>
                          </a:lnTo>
                          <a:lnTo>
                            <a:pt x="2267" y="526"/>
                          </a:lnTo>
                          <a:lnTo>
                            <a:pt x="2267" y="524"/>
                          </a:lnTo>
                          <a:lnTo>
                            <a:pt x="2268" y="524"/>
                          </a:lnTo>
                          <a:lnTo>
                            <a:pt x="2268" y="521"/>
                          </a:lnTo>
                          <a:lnTo>
                            <a:pt x="2269" y="522"/>
                          </a:lnTo>
                          <a:lnTo>
                            <a:pt x="2269" y="523"/>
                          </a:lnTo>
                          <a:lnTo>
                            <a:pt x="2269" y="522"/>
                          </a:lnTo>
                          <a:lnTo>
                            <a:pt x="2270" y="521"/>
                          </a:lnTo>
                          <a:lnTo>
                            <a:pt x="2270" y="526"/>
                          </a:lnTo>
                          <a:lnTo>
                            <a:pt x="2271" y="527"/>
                          </a:lnTo>
                          <a:lnTo>
                            <a:pt x="2271" y="526"/>
                          </a:lnTo>
                          <a:lnTo>
                            <a:pt x="2271" y="525"/>
                          </a:lnTo>
                          <a:lnTo>
                            <a:pt x="2272" y="524"/>
                          </a:lnTo>
                          <a:lnTo>
                            <a:pt x="2272" y="527"/>
                          </a:lnTo>
                          <a:lnTo>
                            <a:pt x="2273" y="528"/>
                          </a:lnTo>
                          <a:lnTo>
                            <a:pt x="2273" y="528"/>
                          </a:lnTo>
                          <a:lnTo>
                            <a:pt x="2274" y="530"/>
                          </a:lnTo>
                          <a:lnTo>
                            <a:pt x="2274" y="528"/>
                          </a:lnTo>
                          <a:lnTo>
                            <a:pt x="2274" y="530"/>
                          </a:lnTo>
                          <a:lnTo>
                            <a:pt x="2275" y="528"/>
                          </a:lnTo>
                          <a:lnTo>
                            <a:pt x="2275" y="530"/>
                          </a:lnTo>
                          <a:lnTo>
                            <a:pt x="2276" y="532"/>
                          </a:lnTo>
                          <a:lnTo>
                            <a:pt x="2276" y="534"/>
                          </a:lnTo>
                          <a:lnTo>
                            <a:pt x="2276" y="532"/>
                          </a:lnTo>
                          <a:lnTo>
                            <a:pt x="2277" y="532"/>
                          </a:lnTo>
                          <a:lnTo>
                            <a:pt x="2277" y="529"/>
                          </a:lnTo>
                          <a:lnTo>
                            <a:pt x="2278" y="531"/>
                          </a:lnTo>
                          <a:lnTo>
                            <a:pt x="2278" y="530"/>
                          </a:lnTo>
                          <a:lnTo>
                            <a:pt x="2279" y="532"/>
                          </a:lnTo>
                          <a:lnTo>
                            <a:pt x="2279" y="532"/>
                          </a:lnTo>
                          <a:lnTo>
                            <a:pt x="2279" y="530"/>
                          </a:lnTo>
                          <a:lnTo>
                            <a:pt x="2280" y="530"/>
                          </a:lnTo>
                          <a:lnTo>
                            <a:pt x="2280" y="534"/>
                          </a:lnTo>
                          <a:lnTo>
                            <a:pt x="2281" y="532"/>
                          </a:lnTo>
                          <a:lnTo>
                            <a:pt x="2281" y="531"/>
                          </a:lnTo>
                          <a:lnTo>
                            <a:pt x="2281" y="530"/>
                          </a:lnTo>
                          <a:lnTo>
                            <a:pt x="2282" y="530"/>
                          </a:lnTo>
                          <a:lnTo>
                            <a:pt x="2282" y="530"/>
                          </a:lnTo>
                          <a:lnTo>
                            <a:pt x="2283" y="531"/>
                          </a:lnTo>
                          <a:lnTo>
                            <a:pt x="2283" y="530"/>
                          </a:lnTo>
                          <a:lnTo>
                            <a:pt x="2284" y="531"/>
                          </a:lnTo>
                          <a:lnTo>
                            <a:pt x="2284" y="530"/>
                          </a:lnTo>
                          <a:lnTo>
                            <a:pt x="2284" y="531"/>
                          </a:lnTo>
                          <a:lnTo>
                            <a:pt x="2285" y="527"/>
                          </a:lnTo>
                          <a:lnTo>
                            <a:pt x="2285" y="526"/>
                          </a:lnTo>
                          <a:lnTo>
                            <a:pt x="2286" y="529"/>
                          </a:lnTo>
                          <a:lnTo>
                            <a:pt x="2286" y="532"/>
                          </a:lnTo>
                          <a:lnTo>
                            <a:pt x="2286" y="532"/>
                          </a:lnTo>
                          <a:lnTo>
                            <a:pt x="2287" y="533"/>
                          </a:lnTo>
                          <a:lnTo>
                            <a:pt x="2287" y="532"/>
                          </a:lnTo>
                          <a:lnTo>
                            <a:pt x="2288" y="529"/>
                          </a:lnTo>
                          <a:lnTo>
                            <a:pt x="2288" y="527"/>
                          </a:lnTo>
                          <a:lnTo>
                            <a:pt x="2289" y="530"/>
                          </a:lnTo>
                          <a:lnTo>
                            <a:pt x="2289" y="536"/>
                          </a:lnTo>
                          <a:lnTo>
                            <a:pt x="2289" y="531"/>
                          </a:lnTo>
                          <a:lnTo>
                            <a:pt x="2290" y="533"/>
                          </a:lnTo>
                          <a:lnTo>
                            <a:pt x="2290" y="530"/>
                          </a:lnTo>
                          <a:lnTo>
                            <a:pt x="2291" y="530"/>
                          </a:lnTo>
                          <a:lnTo>
                            <a:pt x="2291" y="530"/>
                          </a:lnTo>
                          <a:lnTo>
                            <a:pt x="2291" y="535"/>
                          </a:lnTo>
                          <a:lnTo>
                            <a:pt x="2292" y="534"/>
                          </a:lnTo>
                          <a:lnTo>
                            <a:pt x="2292" y="532"/>
                          </a:lnTo>
                          <a:lnTo>
                            <a:pt x="2293" y="532"/>
                          </a:lnTo>
                          <a:lnTo>
                            <a:pt x="2293" y="533"/>
                          </a:lnTo>
                          <a:lnTo>
                            <a:pt x="2294" y="530"/>
                          </a:lnTo>
                          <a:lnTo>
                            <a:pt x="2294" y="527"/>
                          </a:lnTo>
                          <a:lnTo>
                            <a:pt x="2294" y="530"/>
                          </a:lnTo>
                          <a:lnTo>
                            <a:pt x="2295" y="533"/>
                          </a:lnTo>
                          <a:lnTo>
                            <a:pt x="2295" y="530"/>
                          </a:lnTo>
                          <a:lnTo>
                            <a:pt x="2296" y="533"/>
                          </a:lnTo>
                          <a:lnTo>
                            <a:pt x="2296" y="533"/>
                          </a:lnTo>
                          <a:lnTo>
                            <a:pt x="2296" y="530"/>
                          </a:lnTo>
                          <a:lnTo>
                            <a:pt x="2297" y="528"/>
                          </a:lnTo>
                          <a:lnTo>
                            <a:pt x="2297" y="531"/>
                          </a:lnTo>
                          <a:lnTo>
                            <a:pt x="2298" y="532"/>
                          </a:lnTo>
                          <a:lnTo>
                            <a:pt x="2298" y="532"/>
                          </a:lnTo>
                          <a:lnTo>
                            <a:pt x="2299" y="529"/>
                          </a:lnTo>
                          <a:lnTo>
                            <a:pt x="2299" y="533"/>
                          </a:lnTo>
                          <a:lnTo>
                            <a:pt x="2299" y="531"/>
                          </a:lnTo>
                          <a:lnTo>
                            <a:pt x="2300" y="534"/>
                          </a:lnTo>
                          <a:lnTo>
                            <a:pt x="2300" y="535"/>
                          </a:lnTo>
                          <a:lnTo>
                            <a:pt x="2301" y="531"/>
                          </a:lnTo>
                          <a:lnTo>
                            <a:pt x="2301" y="536"/>
                          </a:lnTo>
                          <a:lnTo>
                            <a:pt x="2301" y="538"/>
                          </a:lnTo>
                          <a:lnTo>
                            <a:pt x="2302" y="539"/>
                          </a:lnTo>
                          <a:lnTo>
                            <a:pt x="2302" y="537"/>
                          </a:lnTo>
                          <a:lnTo>
                            <a:pt x="2303" y="535"/>
                          </a:lnTo>
                          <a:lnTo>
                            <a:pt x="2303" y="538"/>
                          </a:lnTo>
                          <a:lnTo>
                            <a:pt x="2304" y="544"/>
                          </a:lnTo>
                          <a:lnTo>
                            <a:pt x="2304" y="546"/>
                          </a:lnTo>
                          <a:lnTo>
                            <a:pt x="2304" y="539"/>
                          </a:lnTo>
                          <a:lnTo>
                            <a:pt x="2305" y="544"/>
                          </a:lnTo>
                          <a:lnTo>
                            <a:pt x="2305" y="546"/>
                          </a:lnTo>
                          <a:lnTo>
                            <a:pt x="2306" y="544"/>
                          </a:lnTo>
                          <a:lnTo>
                            <a:pt x="2306" y="545"/>
                          </a:lnTo>
                          <a:lnTo>
                            <a:pt x="2306" y="543"/>
                          </a:lnTo>
                          <a:lnTo>
                            <a:pt x="2307" y="544"/>
                          </a:lnTo>
                          <a:lnTo>
                            <a:pt x="2307" y="542"/>
                          </a:lnTo>
                          <a:lnTo>
                            <a:pt x="2308" y="540"/>
                          </a:lnTo>
                          <a:lnTo>
                            <a:pt x="2308" y="541"/>
                          </a:lnTo>
                          <a:lnTo>
                            <a:pt x="2309" y="541"/>
                          </a:lnTo>
                          <a:lnTo>
                            <a:pt x="2309" y="543"/>
                          </a:lnTo>
                          <a:lnTo>
                            <a:pt x="2309" y="542"/>
                          </a:lnTo>
                          <a:lnTo>
                            <a:pt x="2310" y="540"/>
                          </a:lnTo>
                          <a:lnTo>
                            <a:pt x="2310" y="542"/>
                          </a:lnTo>
                          <a:lnTo>
                            <a:pt x="2311" y="540"/>
                          </a:lnTo>
                          <a:lnTo>
                            <a:pt x="2311" y="540"/>
                          </a:lnTo>
                          <a:lnTo>
                            <a:pt x="2311" y="536"/>
                          </a:lnTo>
                          <a:lnTo>
                            <a:pt x="2312" y="537"/>
                          </a:lnTo>
                          <a:lnTo>
                            <a:pt x="2312" y="537"/>
                          </a:lnTo>
                          <a:lnTo>
                            <a:pt x="2313" y="532"/>
                          </a:lnTo>
                          <a:lnTo>
                            <a:pt x="2313" y="536"/>
                          </a:lnTo>
                          <a:lnTo>
                            <a:pt x="2314" y="537"/>
                          </a:lnTo>
                          <a:lnTo>
                            <a:pt x="2314" y="536"/>
                          </a:lnTo>
                          <a:lnTo>
                            <a:pt x="2314" y="534"/>
                          </a:lnTo>
                          <a:lnTo>
                            <a:pt x="2315" y="535"/>
                          </a:lnTo>
                          <a:lnTo>
                            <a:pt x="2315" y="533"/>
                          </a:lnTo>
                          <a:lnTo>
                            <a:pt x="2316" y="531"/>
                          </a:lnTo>
                          <a:lnTo>
                            <a:pt x="2316" y="535"/>
                          </a:lnTo>
                          <a:lnTo>
                            <a:pt x="2316" y="537"/>
                          </a:lnTo>
                          <a:lnTo>
                            <a:pt x="2317" y="537"/>
                          </a:lnTo>
                          <a:lnTo>
                            <a:pt x="2317" y="539"/>
                          </a:lnTo>
                          <a:lnTo>
                            <a:pt x="2318" y="539"/>
                          </a:lnTo>
                          <a:lnTo>
                            <a:pt x="2318" y="540"/>
                          </a:lnTo>
                          <a:lnTo>
                            <a:pt x="2319" y="538"/>
                          </a:lnTo>
                          <a:lnTo>
                            <a:pt x="2319" y="540"/>
                          </a:lnTo>
                          <a:lnTo>
                            <a:pt x="2319" y="542"/>
                          </a:lnTo>
                          <a:lnTo>
                            <a:pt x="2320" y="538"/>
                          </a:lnTo>
                          <a:lnTo>
                            <a:pt x="2320" y="539"/>
                          </a:lnTo>
                          <a:lnTo>
                            <a:pt x="2321" y="537"/>
                          </a:lnTo>
                          <a:lnTo>
                            <a:pt x="2321" y="536"/>
                          </a:lnTo>
                          <a:lnTo>
                            <a:pt x="2321" y="537"/>
                          </a:lnTo>
                          <a:lnTo>
                            <a:pt x="2322" y="536"/>
                          </a:lnTo>
                          <a:lnTo>
                            <a:pt x="2322" y="534"/>
                          </a:lnTo>
                          <a:lnTo>
                            <a:pt x="2323" y="532"/>
                          </a:lnTo>
                          <a:lnTo>
                            <a:pt x="2323" y="531"/>
                          </a:lnTo>
                          <a:lnTo>
                            <a:pt x="2324" y="532"/>
                          </a:lnTo>
                          <a:lnTo>
                            <a:pt x="2324" y="529"/>
                          </a:lnTo>
                          <a:lnTo>
                            <a:pt x="2324" y="531"/>
                          </a:lnTo>
                          <a:lnTo>
                            <a:pt x="2325" y="534"/>
                          </a:lnTo>
                          <a:lnTo>
                            <a:pt x="2325" y="534"/>
                          </a:lnTo>
                          <a:lnTo>
                            <a:pt x="2326" y="531"/>
                          </a:lnTo>
                          <a:lnTo>
                            <a:pt x="2326" y="531"/>
                          </a:lnTo>
                          <a:lnTo>
                            <a:pt x="2326" y="532"/>
                          </a:lnTo>
                          <a:lnTo>
                            <a:pt x="2327" y="535"/>
                          </a:lnTo>
                          <a:lnTo>
                            <a:pt x="2327" y="534"/>
                          </a:lnTo>
                          <a:lnTo>
                            <a:pt x="2328" y="531"/>
                          </a:lnTo>
                          <a:lnTo>
                            <a:pt x="2328" y="530"/>
                          </a:lnTo>
                          <a:lnTo>
                            <a:pt x="2329" y="529"/>
                          </a:lnTo>
                          <a:lnTo>
                            <a:pt x="2329" y="529"/>
                          </a:lnTo>
                          <a:lnTo>
                            <a:pt x="2329" y="530"/>
                          </a:lnTo>
                          <a:lnTo>
                            <a:pt x="2330" y="533"/>
                          </a:lnTo>
                          <a:lnTo>
                            <a:pt x="2330" y="535"/>
                          </a:lnTo>
                          <a:lnTo>
                            <a:pt x="2331" y="536"/>
                          </a:lnTo>
                          <a:lnTo>
                            <a:pt x="2331" y="535"/>
                          </a:lnTo>
                          <a:lnTo>
                            <a:pt x="2331" y="538"/>
                          </a:lnTo>
                          <a:lnTo>
                            <a:pt x="2332" y="535"/>
                          </a:lnTo>
                          <a:lnTo>
                            <a:pt x="2332" y="536"/>
                          </a:lnTo>
                          <a:lnTo>
                            <a:pt x="2333" y="539"/>
                          </a:lnTo>
                          <a:lnTo>
                            <a:pt x="2333" y="542"/>
                          </a:lnTo>
                          <a:lnTo>
                            <a:pt x="2334" y="540"/>
                          </a:lnTo>
                          <a:lnTo>
                            <a:pt x="2334" y="536"/>
                          </a:lnTo>
                          <a:lnTo>
                            <a:pt x="2334" y="540"/>
                          </a:lnTo>
                          <a:lnTo>
                            <a:pt x="2335" y="539"/>
                          </a:lnTo>
                          <a:lnTo>
                            <a:pt x="2335" y="535"/>
                          </a:lnTo>
                          <a:lnTo>
                            <a:pt x="2336" y="534"/>
                          </a:lnTo>
                          <a:lnTo>
                            <a:pt x="2336" y="532"/>
                          </a:lnTo>
                          <a:lnTo>
                            <a:pt x="2336" y="534"/>
                          </a:lnTo>
                          <a:lnTo>
                            <a:pt x="2337" y="529"/>
                          </a:lnTo>
                          <a:lnTo>
                            <a:pt x="2337" y="530"/>
                          </a:lnTo>
                          <a:lnTo>
                            <a:pt x="2338" y="533"/>
                          </a:lnTo>
                          <a:lnTo>
                            <a:pt x="2338" y="527"/>
                          </a:lnTo>
                          <a:lnTo>
                            <a:pt x="2339" y="527"/>
                          </a:lnTo>
                          <a:lnTo>
                            <a:pt x="2339" y="530"/>
                          </a:lnTo>
                          <a:lnTo>
                            <a:pt x="2339" y="527"/>
                          </a:lnTo>
                          <a:lnTo>
                            <a:pt x="2340" y="531"/>
                          </a:lnTo>
                          <a:lnTo>
                            <a:pt x="2340" y="533"/>
                          </a:lnTo>
                          <a:lnTo>
                            <a:pt x="2341" y="536"/>
                          </a:lnTo>
                          <a:lnTo>
                            <a:pt x="2341" y="534"/>
                          </a:lnTo>
                          <a:lnTo>
                            <a:pt x="2341" y="534"/>
                          </a:lnTo>
                          <a:lnTo>
                            <a:pt x="2342" y="534"/>
                          </a:lnTo>
                          <a:lnTo>
                            <a:pt x="2342" y="535"/>
                          </a:lnTo>
                          <a:lnTo>
                            <a:pt x="2343" y="533"/>
                          </a:lnTo>
                          <a:lnTo>
                            <a:pt x="2343" y="532"/>
                          </a:lnTo>
                          <a:lnTo>
                            <a:pt x="2344" y="534"/>
                          </a:lnTo>
                          <a:lnTo>
                            <a:pt x="2344" y="534"/>
                          </a:lnTo>
                          <a:lnTo>
                            <a:pt x="2344" y="530"/>
                          </a:lnTo>
                          <a:lnTo>
                            <a:pt x="2345" y="533"/>
                          </a:lnTo>
                          <a:lnTo>
                            <a:pt x="2345" y="532"/>
                          </a:lnTo>
                          <a:lnTo>
                            <a:pt x="2346" y="534"/>
                          </a:lnTo>
                          <a:lnTo>
                            <a:pt x="2346" y="540"/>
                          </a:lnTo>
                          <a:lnTo>
                            <a:pt x="2346" y="542"/>
                          </a:lnTo>
                          <a:lnTo>
                            <a:pt x="2347" y="540"/>
                          </a:lnTo>
                          <a:lnTo>
                            <a:pt x="2347" y="538"/>
                          </a:lnTo>
                          <a:lnTo>
                            <a:pt x="2348" y="538"/>
                          </a:lnTo>
                          <a:lnTo>
                            <a:pt x="2348" y="537"/>
                          </a:lnTo>
                          <a:lnTo>
                            <a:pt x="2349" y="540"/>
                          </a:lnTo>
                          <a:lnTo>
                            <a:pt x="2349" y="538"/>
                          </a:lnTo>
                          <a:lnTo>
                            <a:pt x="2349" y="535"/>
                          </a:lnTo>
                          <a:lnTo>
                            <a:pt x="2350" y="531"/>
                          </a:lnTo>
                          <a:lnTo>
                            <a:pt x="2350" y="531"/>
                          </a:lnTo>
                          <a:lnTo>
                            <a:pt x="2351" y="532"/>
                          </a:lnTo>
                          <a:lnTo>
                            <a:pt x="2351" y="531"/>
                          </a:lnTo>
                          <a:lnTo>
                            <a:pt x="2351" y="529"/>
                          </a:lnTo>
                          <a:lnTo>
                            <a:pt x="2352" y="532"/>
                          </a:lnTo>
                          <a:lnTo>
                            <a:pt x="2352" y="534"/>
                          </a:lnTo>
                          <a:lnTo>
                            <a:pt x="2353" y="536"/>
                          </a:lnTo>
                          <a:lnTo>
                            <a:pt x="2353" y="535"/>
                          </a:lnTo>
                          <a:lnTo>
                            <a:pt x="2354" y="535"/>
                          </a:lnTo>
                          <a:lnTo>
                            <a:pt x="2354" y="538"/>
                          </a:lnTo>
                          <a:lnTo>
                            <a:pt x="2354" y="540"/>
                          </a:lnTo>
                          <a:lnTo>
                            <a:pt x="2355" y="543"/>
                          </a:lnTo>
                          <a:lnTo>
                            <a:pt x="2355" y="544"/>
                          </a:lnTo>
                          <a:lnTo>
                            <a:pt x="2356" y="544"/>
                          </a:lnTo>
                          <a:lnTo>
                            <a:pt x="2356" y="545"/>
                          </a:lnTo>
                          <a:lnTo>
                            <a:pt x="2356" y="546"/>
                          </a:lnTo>
                          <a:lnTo>
                            <a:pt x="2357" y="541"/>
                          </a:lnTo>
                          <a:lnTo>
                            <a:pt x="2357" y="543"/>
                          </a:lnTo>
                          <a:lnTo>
                            <a:pt x="2358" y="544"/>
                          </a:lnTo>
                          <a:lnTo>
                            <a:pt x="2358" y="545"/>
                          </a:lnTo>
                          <a:lnTo>
                            <a:pt x="2359" y="545"/>
                          </a:lnTo>
                          <a:lnTo>
                            <a:pt x="2359" y="548"/>
                          </a:lnTo>
                          <a:lnTo>
                            <a:pt x="2359" y="551"/>
                          </a:lnTo>
                          <a:lnTo>
                            <a:pt x="2360" y="550"/>
                          </a:lnTo>
                          <a:lnTo>
                            <a:pt x="2360" y="549"/>
                          </a:lnTo>
                          <a:lnTo>
                            <a:pt x="2361" y="549"/>
                          </a:lnTo>
                          <a:lnTo>
                            <a:pt x="2361" y="544"/>
                          </a:lnTo>
                          <a:lnTo>
                            <a:pt x="2361" y="547"/>
                          </a:lnTo>
                          <a:lnTo>
                            <a:pt x="2362" y="547"/>
                          </a:lnTo>
                          <a:lnTo>
                            <a:pt x="2362" y="543"/>
                          </a:lnTo>
                          <a:lnTo>
                            <a:pt x="2363" y="546"/>
                          </a:lnTo>
                          <a:lnTo>
                            <a:pt x="2363" y="548"/>
                          </a:lnTo>
                          <a:lnTo>
                            <a:pt x="2364" y="547"/>
                          </a:lnTo>
                          <a:lnTo>
                            <a:pt x="2364" y="547"/>
                          </a:lnTo>
                          <a:lnTo>
                            <a:pt x="2364" y="550"/>
                          </a:lnTo>
                          <a:lnTo>
                            <a:pt x="2365" y="549"/>
                          </a:lnTo>
                          <a:lnTo>
                            <a:pt x="2365" y="546"/>
                          </a:lnTo>
                          <a:lnTo>
                            <a:pt x="2366" y="543"/>
                          </a:lnTo>
                          <a:lnTo>
                            <a:pt x="2366" y="545"/>
                          </a:lnTo>
                          <a:lnTo>
                            <a:pt x="2366" y="547"/>
                          </a:lnTo>
                          <a:lnTo>
                            <a:pt x="2367" y="546"/>
                          </a:lnTo>
                          <a:lnTo>
                            <a:pt x="2367" y="543"/>
                          </a:lnTo>
                          <a:lnTo>
                            <a:pt x="2368" y="538"/>
                          </a:lnTo>
                          <a:lnTo>
                            <a:pt x="2368" y="543"/>
                          </a:lnTo>
                          <a:lnTo>
                            <a:pt x="2369" y="544"/>
                          </a:lnTo>
                          <a:lnTo>
                            <a:pt x="2369" y="547"/>
                          </a:lnTo>
                          <a:lnTo>
                            <a:pt x="2369" y="546"/>
                          </a:lnTo>
                          <a:lnTo>
                            <a:pt x="2370" y="544"/>
                          </a:lnTo>
                          <a:lnTo>
                            <a:pt x="2370" y="549"/>
                          </a:lnTo>
                          <a:lnTo>
                            <a:pt x="2371" y="550"/>
                          </a:lnTo>
                          <a:lnTo>
                            <a:pt x="2371" y="545"/>
                          </a:lnTo>
                          <a:lnTo>
                            <a:pt x="2371" y="548"/>
                          </a:lnTo>
                          <a:lnTo>
                            <a:pt x="2372" y="550"/>
                          </a:lnTo>
                          <a:lnTo>
                            <a:pt x="2372" y="548"/>
                          </a:lnTo>
                          <a:lnTo>
                            <a:pt x="2373" y="552"/>
                          </a:lnTo>
                          <a:lnTo>
                            <a:pt x="2373" y="551"/>
                          </a:lnTo>
                          <a:lnTo>
                            <a:pt x="2374" y="549"/>
                          </a:lnTo>
                          <a:lnTo>
                            <a:pt x="2374" y="545"/>
                          </a:lnTo>
                          <a:lnTo>
                            <a:pt x="2374" y="544"/>
                          </a:lnTo>
                          <a:lnTo>
                            <a:pt x="2375" y="545"/>
                          </a:lnTo>
                          <a:lnTo>
                            <a:pt x="2375" y="546"/>
                          </a:lnTo>
                          <a:lnTo>
                            <a:pt x="2376" y="546"/>
                          </a:lnTo>
                          <a:lnTo>
                            <a:pt x="2376" y="544"/>
                          </a:lnTo>
                          <a:lnTo>
                            <a:pt x="2376" y="538"/>
                          </a:lnTo>
                          <a:lnTo>
                            <a:pt x="2377" y="544"/>
                          </a:lnTo>
                          <a:lnTo>
                            <a:pt x="2377" y="546"/>
                          </a:lnTo>
                          <a:lnTo>
                            <a:pt x="2378" y="545"/>
                          </a:lnTo>
                          <a:lnTo>
                            <a:pt x="2378" y="545"/>
                          </a:lnTo>
                          <a:lnTo>
                            <a:pt x="2379" y="545"/>
                          </a:lnTo>
                          <a:lnTo>
                            <a:pt x="2379" y="542"/>
                          </a:lnTo>
                          <a:lnTo>
                            <a:pt x="2379" y="539"/>
                          </a:lnTo>
                          <a:lnTo>
                            <a:pt x="2380" y="542"/>
                          </a:lnTo>
                          <a:lnTo>
                            <a:pt x="2380" y="542"/>
                          </a:lnTo>
                          <a:lnTo>
                            <a:pt x="2381" y="542"/>
                          </a:lnTo>
                          <a:lnTo>
                            <a:pt x="2381" y="545"/>
                          </a:lnTo>
                          <a:lnTo>
                            <a:pt x="2381" y="543"/>
                          </a:lnTo>
                          <a:lnTo>
                            <a:pt x="2382" y="542"/>
                          </a:lnTo>
                          <a:lnTo>
                            <a:pt x="2382" y="539"/>
                          </a:lnTo>
                          <a:lnTo>
                            <a:pt x="2383" y="541"/>
                          </a:lnTo>
                          <a:lnTo>
                            <a:pt x="2383" y="543"/>
                          </a:lnTo>
                          <a:lnTo>
                            <a:pt x="2384" y="544"/>
                          </a:lnTo>
                          <a:lnTo>
                            <a:pt x="2384" y="546"/>
                          </a:lnTo>
                          <a:lnTo>
                            <a:pt x="2384" y="541"/>
                          </a:lnTo>
                          <a:lnTo>
                            <a:pt x="2385" y="539"/>
                          </a:lnTo>
                          <a:lnTo>
                            <a:pt x="2385" y="540"/>
                          </a:lnTo>
                          <a:lnTo>
                            <a:pt x="2386" y="540"/>
                          </a:lnTo>
                          <a:lnTo>
                            <a:pt x="2386" y="544"/>
                          </a:lnTo>
                          <a:lnTo>
                            <a:pt x="2386" y="542"/>
                          </a:lnTo>
                          <a:lnTo>
                            <a:pt x="2387" y="542"/>
                          </a:lnTo>
                          <a:lnTo>
                            <a:pt x="2387" y="544"/>
                          </a:lnTo>
                          <a:lnTo>
                            <a:pt x="2388" y="539"/>
                          </a:lnTo>
                          <a:lnTo>
                            <a:pt x="2388" y="540"/>
                          </a:lnTo>
                          <a:lnTo>
                            <a:pt x="2389" y="541"/>
                          </a:lnTo>
                          <a:lnTo>
                            <a:pt x="2389" y="538"/>
                          </a:lnTo>
                          <a:lnTo>
                            <a:pt x="2389" y="539"/>
                          </a:lnTo>
                          <a:lnTo>
                            <a:pt x="2390" y="538"/>
                          </a:lnTo>
                          <a:lnTo>
                            <a:pt x="2390" y="538"/>
                          </a:lnTo>
                          <a:lnTo>
                            <a:pt x="2391" y="533"/>
                          </a:lnTo>
                          <a:lnTo>
                            <a:pt x="2391" y="533"/>
                          </a:lnTo>
                          <a:lnTo>
                            <a:pt x="2391" y="533"/>
                          </a:lnTo>
                          <a:lnTo>
                            <a:pt x="2392" y="535"/>
                          </a:lnTo>
                          <a:lnTo>
                            <a:pt x="2392" y="532"/>
                          </a:lnTo>
                          <a:lnTo>
                            <a:pt x="2393" y="535"/>
                          </a:lnTo>
                          <a:lnTo>
                            <a:pt x="2393" y="532"/>
                          </a:lnTo>
                          <a:lnTo>
                            <a:pt x="2394" y="534"/>
                          </a:lnTo>
                          <a:lnTo>
                            <a:pt x="2394" y="534"/>
                          </a:lnTo>
                          <a:lnTo>
                            <a:pt x="2394" y="534"/>
                          </a:lnTo>
                          <a:lnTo>
                            <a:pt x="2395" y="534"/>
                          </a:lnTo>
                          <a:lnTo>
                            <a:pt x="2395" y="537"/>
                          </a:lnTo>
                          <a:lnTo>
                            <a:pt x="2396" y="533"/>
                          </a:lnTo>
                          <a:lnTo>
                            <a:pt x="2396" y="534"/>
                          </a:lnTo>
                          <a:lnTo>
                            <a:pt x="2396" y="535"/>
                          </a:lnTo>
                          <a:lnTo>
                            <a:pt x="2397" y="537"/>
                          </a:lnTo>
                          <a:lnTo>
                            <a:pt x="2397" y="538"/>
                          </a:lnTo>
                          <a:lnTo>
                            <a:pt x="2398" y="537"/>
                          </a:lnTo>
                          <a:lnTo>
                            <a:pt x="2398" y="530"/>
                          </a:lnTo>
                          <a:lnTo>
                            <a:pt x="2399" y="535"/>
                          </a:lnTo>
                          <a:lnTo>
                            <a:pt x="2399" y="534"/>
                          </a:lnTo>
                          <a:lnTo>
                            <a:pt x="2399" y="535"/>
                          </a:lnTo>
                          <a:lnTo>
                            <a:pt x="2400" y="538"/>
                          </a:lnTo>
                          <a:lnTo>
                            <a:pt x="2400" y="538"/>
                          </a:lnTo>
                          <a:lnTo>
                            <a:pt x="2401" y="537"/>
                          </a:lnTo>
                          <a:lnTo>
                            <a:pt x="2401" y="536"/>
                          </a:lnTo>
                          <a:lnTo>
                            <a:pt x="2401" y="532"/>
                          </a:lnTo>
                          <a:lnTo>
                            <a:pt x="2402" y="534"/>
                          </a:lnTo>
                          <a:lnTo>
                            <a:pt x="2402" y="530"/>
                          </a:lnTo>
                          <a:lnTo>
                            <a:pt x="2403" y="533"/>
                          </a:lnTo>
                          <a:lnTo>
                            <a:pt x="2403" y="531"/>
                          </a:lnTo>
                          <a:lnTo>
                            <a:pt x="2404" y="528"/>
                          </a:lnTo>
                          <a:lnTo>
                            <a:pt x="2404" y="530"/>
                          </a:lnTo>
                          <a:lnTo>
                            <a:pt x="2404" y="530"/>
                          </a:lnTo>
                          <a:lnTo>
                            <a:pt x="2405" y="527"/>
                          </a:lnTo>
                          <a:lnTo>
                            <a:pt x="2405" y="527"/>
                          </a:lnTo>
                          <a:lnTo>
                            <a:pt x="2406" y="526"/>
                          </a:lnTo>
                          <a:lnTo>
                            <a:pt x="2406" y="525"/>
                          </a:lnTo>
                          <a:lnTo>
                            <a:pt x="2406" y="523"/>
                          </a:lnTo>
                          <a:lnTo>
                            <a:pt x="2407" y="523"/>
                          </a:lnTo>
                          <a:lnTo>
                            <a:pt x="2407" y="518"/>
                          </a:lnTo>
                          <a:lnTo>
                            <a:pt x="2408" y="514"/>
                          </a:lnTo>
                          <a:lnTo>
                            <a:pt x="2408" y="517"/>
                          </a:lnTo>
                          <a:lnTo>
                            <a:pt x="2409" y="518"/>
                          </a:lnTo>
                          <a:lnTo>
                            <a:pt x="2409" y="518"/>
                          </a:lnTo>
                          <a:lnTo>
                            <a:pt x="2409" y="520"/>
                          </a:lnTo>
                          <a:lnTo>
                            <a:pt x="2410" y="518"/>
                          </a:lnTo>
                          <a:lnTo>
                            <a:pt x="2410" y="518"/>
                          </a:lnTo>
                          <a:lnTo>
                            <a:pt x="2411" y="519"/>
                          </a:lnTo>
                          <a:lnTo>
                            <a:pt x="2411" y="521"/>
                          </a:lnTo>
                          <a:lnTo>
                            <a:pt x="2411" y="518"/>
                          </a:lnTo>
                          <a:lnTo>
                            <a:pt x="2412" y="517"/>
                          </a:lnTo>
                          <a:lnTo>
                            <a:pt x="2412" y="519"/>
                          </a:lnTo>
                          <a:lnTo>
                            <a:pt x="2413" y="519"/>
                          </a:lnTo>
                          <a:lnTo>
                            <a:pt x="2413" y="519"/>
                          </a:lnTo>
                          <a:lnTo>
                            <a:pt x="2414" y="522"/>
                          </a:lnTo>
                          <a:lnTo>
                            <a:pt x="2414" y="525"/>
                          </a:lnTo>
                          <a:lnTo>
                            <a:pt x="2414" y="524"/>
                          </a:lnTo>
                          <a:lnTo>
                            <a:pt x="2415" y="527"/>
                          </a:lnTo>
                          <a:lnTo>
                            <a:pt x="2415" y="529"/>
                          </a:lnTo>
                          <a:lnTo>
                            <a:pt x="2416" y="530"/>
                          </a:lnTo>
                          <a:lnTo>
                            <a:pt x="2416" y="531"/>
                          </a:lnTo>
                          <a:lnTo>
                            <a:pt x="2416" y="533"/>
                          </a:lnTo>
                          <a:lnTo>
                            <a:pt x="2417" y="530"/>
                          </a:lnTo>
                          <a:lnTo>
                            <a:pt x="2417" y="532"/>
                          </a:lnTo>
                          <a:lnTo>
                            <a:pt x="2418" y="529"/>
                          </a:lnTo>
                          <a:lnTo>
                            <a:pt x="2418" y="528"/>
                          </a:lnTo>
                          <a:lnTo>
                            <a:pt x="2419" y="526"/>
                          </a:lnTo>
                          <a:lnTo>
                            <a:pt x="2419" y="525"/>
                          </a:lnTo>
                          <a:lnTo>
                            <a:pt x="2419" y="526"/>
                          </a:lnTo>
                          <a:lnTo>
                            <a:pt x="2420" y="527"/>
                          </a:lnTo>
                          <a:lnTo>
                            <a:pt x="2420" y="523"/>
                          </a:lnTo>
                          <a:lnTo>
                            <a:pt x="2421" y="523"/>
                          </a:lnTo>
                          <a:lnTo>
                            <a:pt x="2421" y="520"/>
                          </a:lnTo>
                          <a:lnTo>
                            <a:pt x="2421" y="520"/>
                          </a:lnTo>
                          <a:lnTo>
                            <a:pt x="2422" y="522"/>
                          </a:lnTo>
                          <a:lnTo>
                            <a:pt x="2422" y="525"/>
                          </a:lnTo>
                          <a:lnTo>
                            <a:pt x="2423" y="525"/>
                          </a:lnTo>
                          <a:lnTo>
                            <a:pt x="2423" y="522"/>
                          </a:lnTo>
                          <a:lnTo>
                            <a:pt x="2424" y="527"/>
                          </a:lnTo>
                          <a:lnTo>
                            <a:pt x="2424" y="529"/>
                          </a:lnTo>
                          <a:lnTo>
                            <a:pt x="2424" y="525"/>
                          </a:lnTo>
                          <a:lnTo>
                            <a:pt x="2425" y="527"/>
                          </a:lnTo>
                          <a:lnTo>
                            <a:pt x="2425" y="527"/>
                          </a:lnTo>
                          <a:lnTo>
                            <a:pt x="2426" y="534"/>
                          </a:lnTo>
                          <a:lnTo>
                            <a:pt x="2426" y="528"/>
                          </a:lnTo>
                          <a:lnTo>
                            <a:pt x="2426" y="528"/>
                          </a:lnTo>
                          <a:lnTo>
                            <a:pt x="2427" y="531"/>
                          </a:lnTo>
                          <a:lnTo>
                            <a:pt x="2427" y="531"/>
                          </a:lnTo>
                          <a:lnTo>
                            <a:pt x="2428" y="529"/>
                          </a:lnTo>
                          <a:lnTo>
                            <a:pt x="2428" y="533"/>
                          </a:lnTo>
                          <a:lnTo>
                            <a:pt x="2429" y="537"/>
                          </a:lnTo>
                          <a:lnTo>
                            <a:pt x="2429" y="534"/>
                          </a:lnTo>
                          <a:lnTo>
                            <a:pt x="2429" y="533"/>
                          </a:lnTo>
                          <a:lnTo>
                            <a:pt x="2430" y="533"/>
                          </a:lnTo>
                          <a:lnTo>
                            <a:pt x="2430" y="533"/>
                          </a:lnTo>
                          <a:lnTo>
                            <a:pt x="2431" y="537"/>
                          </a:lnTo>
                          <a:lnTo>
                            <a:pt x="2431" y="536"/>
                          </a:lnTo>
                          <a:lnTo>
                            <a:pt x="2431" y="537"/>
                          </a:lnTo>
                          <a:lnTo>
                            <a:pt x="2432" y="534"/>
                          </a:lnTo>
                          <a:lnTo>
                            <a:pt x="2432" y="534"/>
                          </a:lnTo>
                          <a:lnTo>
                            <a:pt x="2433" y="537"/>
                          </a:lnTo>
                          <a:lnTo>
                            <a:pt x="2433" y="535"/>
                          </a:lnTo>
                          <a:lnTo>
                            <a:pt x="2434" y="540"/>
                          </a:lnTo>
                          <a:lnTo>
                            <a:pt x="2434" y="540"/>
                          </a:lnTo>
                          <a:lnTo>
                            <a:pt x="2434" y="541"/>
                          </a:lnTo>
                          <a:lnTo>
                            <a:pt x="2435" y="538"/>
                          </a:lnTo>
                          <a:lnTo>
                            <a:pt x="2435" y="539"/>
                          </a:lnTo>
                          <a:lnTo>
                            <a:pt x="2436" y="536"/>
                          </a:lnTo>
                          <a:lnTo>
                            <a:pt x="2436" y="539"/>
                          </a:lnTo>
                          <a:lnTo>
                            <a:pt x="2436" y="537"/>
                          </a:lnTo>
                          <a:lnTo>
                            <a:pt x="2437" y="544"/>
                          </a:lnTo>
                          <a:lnTo>
                            <a:pt x="2437" y="541"/>
                          </a:lnTo>
                          <a:lnTo>
                            <a:pt x="2438" y="545"/>
                          </a:lnTo>
                          <a:lnTo>
                            <a:pt x="2438" y="544"/>
                          </a:lnTo>
                          <a:lnTo>
                            <a:pt x="2439" y="544"/>
                          </a:lnTo>
                          <a:lnTo>
                            <a:pt x="2439" y="543"/>
                          </a:lnTo>
                          <a:lnTo>
                            <a:pt x="2439" y="545"/>
                          </a:lnTo>
                          <a:lnTo>
                            <a:pt x="2440" y="543"/>
                          </a:lnTo>
                          <a:lnTo>
                            <a:pt x="2440" y="544"/>
                          </a:lnTo>
                          <a:lnTo>
                            <a:pt x="2441" y="545"/>
                          </a:lnTo>
                          <a:lnTo>
                            <a:pt x="2441" y="545"/>
                          </a:lnTo>
                          <a:lnTo>
                            <a:pt x="2441" y="545"/>
                          </a:lnTo>
                          <a:lnTo>
                            <a:pt x="2442" y="548"/>
                          </a:lnTo>
                          <a:lnTo>
                            <a:pt x="2442" y="553"/>
                          </a:lnTo>
                          <a:lnTo>
                            <a:pt x="2443" y="550"/>
                          </a:lnTo>
                          <a:lnTo>
                            <a:pt x="2443" y="551"/>
                          </a:lnTo>
                          <a:lnTo>
                            <a:pt x="2444" y="547"/>
                          </a:lnTo>
                          <a:lnTo>
                            <a:pt x="2444" y="546"/>
                          </a:lnTo>
                          <a:lnTo>
                            <a:pt x="2444" y="549"/>
                          </a:lnTo>
                          <a:lnTo>
                            <a:pt x="2445" y="550"/>
                          </a:lnTo>
                          <a:lnTo>
                            <a:pt x="2445" y="547"/>
                          </a:lnTo>
                          <a:lnTo>
                            <a:pt x="2446" y="547"/>
                          </a:lnTo>
                          <a:lnTo>
                            <a:pt x="2446" y="548"/>
                          </a:lnTo>
                          <a:lnTo>
                            <a:pt x="2446" y="550"/>
                          </a:lnTo>
                          <a:lnTo>
                            <a:pt x="2447" y="550"/>
                          </a:lnTo>
                          <a:lnTo>
                            <a:pt x="2447" y="552"/>
                          </a:lnTo>
                          <a:lnTo>
                            <a:pt x="2448" y="548"/>
                          </a:lnTo>
                          <a:lnTo>
                            <a:pt x="2448" y="548"/>
                          </a:lnTo>
                          <a:lnTo>
                            <a:pt x="2449" y="547"/>
                          </a:lnTo>
                          <a:lnTo>
                            <a:pt x="2449" y="544"/>
                          </a:lnTo>
                          <a:lnTo>
                            <a:pt x="2449" y="547"/>
                          </a:lnTo>
                          <a:lnTo>
                            <a:pt x="2450" y="546"/>
                          </a:lnTo>
                          <a:lnTo>
                            <a:pt x="2450" y="549"/>
                          </a:lnTo>
                          <a:lnTo>
                            <a:pt x="2451" y="548"/>
                          </a:lnTo>
                          <a:lnTo>
                            <a:pt x="2451" y="548"/>
                          </a:lnTo>
                          <a:lnTo>
                            <a:pt x="2451" y="546"/>
                          </a:lnTo>
                          <a:lnTo>
                            <a:pt x="2452" y="547"/>
                          </a:lnTo>
                          <a:lnTo>
                            <a:pt x="2452" y="544"/>
                          </a:lnTo>
                          <a:lnTo>
                            <a:pt x="2453" y="546"/>
                          </a:lnTo>
                          <a:lnTo>
                            <a:pt x="2453" y="544"/>
                          </a:lnTo>
                          <a:lnTo>
                            <a:pt x="2454" y="547"/>
                          </a:lnTo>
                          <a:lnTo>
                            <a:pt x="2454" y="549"/>
                          </a:lnTo>
                          <a:lnTo>
                            <a:pt x="2454" y="550"/>
                          </a:lnTo>
                          <a:lnTo>
                            <a:pt x="2455" y="551"/>
                          </a:lnTo>
                          <a:lnTo>
                            <a:pt x="2455" y="551"/>
                          </a:lnTo>
                          <a:lnTo>
                            <a:pt x="2456" y="552"/>
                          </a:lnTo>
                          <a:lnTo>
                            <a:pt x="2456" y="551"/>
                          </a:lnTo>
                          <a:lnTo>
                            <a:pt x="2456" y="552"/>
                          </a:lnTo>
                          <a:lnTo>
                            <a:pt x="2457" y="554"/>
                          </a:lnTo>
                          <a:lnTo>
                            <a:pt x="2457" y="553"/>
                          </a:lnTo>
                          <a:lnTo>
                            <a:pt x="2458" y="554"/>
                          </a:lnTo>
                          <a:lnTo>
                            <a:pt x="2458" y="556"/>
                          </a:lnTo>
                          <a:lnTo>
                            <a:pt x="2459" y="558"/>
                          </a:lnTo>
                          <a:lnTo>
                            <a:pt x="2459" y="558"/>
                          </a:lnTo>
                          <a:lnTo>
                            <a:pt x="2459" y="555"/>
                          </a:lnTo>
                          <a:lnTo>
                            <a:pt x="2460" y="553"/>
                          </a:lnTo>
                          <a:lnTo>
                            <a:pt x="2460" y="551"/>
                          </a:lnTo>
                          <a:lnTo>
                            <a:pt x="2461" y="551"/>
                          </a:lnTo>
                          <a:lnTo>
                            <a:pt x="2461" y="552"/>
                          </a:lnTo>
                          <a:lnTo>
                            <a:pt x="2461" y="553"/>
                          </a:lnTo>
                          <a:lnTo>
                            <a:pt x="2462" y="556"/>
                          </a:lnTo>
                          <a:lnTo>
                            <a:pt x="2462" y="560"/>
                          </a:lnTo>
                          <a:lnTo>
                            <a:pt x="2463" y="559"/>
                          </a:lnTo>
                          <a:lnTo>
                            <a:pt x="2463" y="559"/>
                          </a:lnTo>
                          <a:lnTo>
                            <a:pt x="2464" y="555"/>
                          </a:lnTo>
                          <a:lnTo>
                            <a:pt x="2464" y="554"/>
                          </a:lnTo>
                          <a:lnTo>
                            <a:pt x="2464" y="557"/>
                          </a:lnTo>
                          <a:lnTo>
                            <a:pt x="2465" y="559"/>
                          </a:lnTo>
                          <a:lnTo>
                            <a:pt x="2465" y="558"/>
                          </a:lnTo>
                          <a:lnTo>
                            <a:pt x="2466" y="558"/>
                          </a:lnTo>
                          <a:lnTo>
                            <a:pt x="2466" y="561"/>
                          </a:lnTo>
                          <a:lnTo>
                            <a:pt x="2466" y="562"/>
                          </a:lnTo>
                          <a:lnTo>
                            <a:pt x="2467" y="560"/>
                          </a:lnTo>
                          <a:lnTo>
                            <a:pt x="2467" y="563"/>
                          </a:lnTo>
                          <a:lnTo>
                            <a:pt x="2468" y="563"/>
                          </a:lnTo>
                          <a:lnTo>
                            <a:pt x="2468" y="558"/>
                          </a:lnTo>
                          <a:lnTo>
                            <a:pt x="2469" y="558"/>
                          </a:lnTo>
                          <a:lnTo>
                            <a:pt x="2469" y="559"/>
                          </a:lnTo>
                          <a:lnTo>
                            <a:pt x="2469" y="559"/>
                          </a:lnTo>
                          <a:lnTo>
                            <a:pt x="2470" y="560"/>
                          </a:lnTo>
                          <a:lnTo>
                            <a:pt x="2470" y="556"/>
                          </a:lnTo>
                          <a:lnTo>
                            <a:pt x="2471" y="558"/>
                          </a:lnTo>
                          <a:lnTo>
                            <a:pt x="2471" y="555"/>
                          </a:lnTo>
                          <a:lnTo>
                            <a:pt x="2471" y="558"/>
                          </a:lnTo>
                          <a:lnTo>
                            <a:pt x="2472" y="559"/>
                          </a:lnTo>
                          <a:lnTo>
                            <a:pt x="2472" y="560"/>
                          </a:lnTo>
                          <a:lnTo>
                            <a:pt x="2473" y="557"/>
                          </a:lnTo>
                          <a:lnTo>
                            <a:pt x="2473" y="558"/>
                          </a:lnTo>
                          <a:lnTo>
                            <a:pt x="2474" y="556"/>
                          </a:lnTo>
                          <a:lnTo>
                            <a:pt x="2474" y="557"/>
                          </a:lnTo>
                          <a:lnTo>
                            <a:pt x="2474" y="556"/>
                          </a:lnTo>
                          <a:lnTo>
                            <a:pt x="2475" y="554"/>
                          </a:lnTo>
                          <a:lnTo>
                            <a:pt x="2475" y="555"/>
                          </a:lnTo>
                          <a:lnTo>
                            <a:pt x="2476" y="553"/>
                          </a:lnTo>
                          <a:lnTo>
                            <a:pt x="2476" y="555"/>
                          </a:lnTo>
                          <a:lnTo>
                            <a:pt x="2476" y="552"/>
                          </a:lnTo>
                          <a:lnTo>
                            <a:pt x="2477" y="555"/>
                          </a:lnTo>
                          <a:lnTo>
                            <a:pt x="2477" y="556"/>
                          </a:lnTo>
                          <a:lnTo>
                            <a:pt x="2478" y="554"/>
                          </a:lnTo>
                          <a:lnTo>
                            <a:pt x="2478" y="554"/>
                          </a:lnTo>
                          <a:lnTo>
                            <a:pt x="2479" y="555"/>
                          </a:lnTo>
                          <a:lnTo>
                            <a:pt x="2479" y="556"/>
                          </a:lnTo>
                          <a:lnTo>
                            <a:pt x="2479" y="556"/>
                          </a:lnTo>
                          <a:lnTo>
                            <a:pt x="2480" y="556"/>
                          </a:lnTo>
                          <a:lnTo>
                            <a:pt x="2480" y="556"/>
                          </a:lnTo>
                          <a:lnTo>
                            <a:pt x="2481" y="556"/>
                          </a:lnTo>
                          <a:lnTo>
                            <a:pt x="2481" y="555"/>
                          </a:lnTo>
                          <a:lnTo>
                            <a:pt x="2481" y="556"/>
                          </a:lnTo>
                          <a:lnTo>
                            <a:pt x="2482" y="557"/>
                          </a:lnTo>
                          <a:lnTo>
                            <a:pt x="2482" y="559"/>
                          </a:lnTo>
                          <a:lnTo>
                            <a:pt x="2483" y="557"/>
                          </a:lnTo>
                          <a:lnTo>
                            <a:pt x="2483" y="559"/>
                          </a:lnTo>
                          <a:lnTo>
                            <a:pt x="2484" y="557"/>
                          </a:lnTo>
                          <a:lnTo>
                            <a:pt x="2484" y="558"/>
                          </a:lnTo>
                          <a:lnTo>
                            <a:pt x="2484" y="555"/>
                          </a:lnTo>
                          <a:lnTo>
                            <a:pt x="2485" y="555"/>
                          </a:lnTo>
                          <a:lnTo>
                            <a:pt x="2485" y="554"/>
                          </a:lnTo>
                          <a:lnTo>
                            <a:pt x="2486" y="553"/>
                          </a:lnTo>
                          <a:lnTo>
                            <a:pt x="2486" y="555"/>
                          </a:lnTo>
                          <a:lnTo>
                            <a:pt x="2486" y="552"/>
                          </a:lnTo>
                          <a:lnTo>
                            <a:pt x="2487" y="554"/>
                          </a:lnTo>
                          <a:lnTo>
                            <a:pt x="2487" y="554"/>
                          </a:lnTo>
                          <a:lnTo>
                            <a:pt x="2488" y="549"/>
                          </a:lnTo>
                          <a:lnTo>
                            <a:pt x="2488" y="544"/>
                          </a:lnTo>
                          <a:lnTo>
                            <a:pt x="2489" y="548"/>
                          </a:lnTo>
                          <a:lnTo>
                            <a:pt x="2489" y="545"/>
                          </a:lnTo>
                          <a:lnTo>
                            <a:pt x="2489" y="541"/>
                          </a:lnTo>
                          <a:lnTo>
                            <a:pt x="2490" y="541"/>
                          </a:lnTo>
                          <a:lnTo>
                            <a:pt x="2490" y="535"/>
                          </a:lnTo>
                          <a:lnTo>
                            <a:pt x="2491" y="531"/>
                          </a:lnTo>
                          <a:lnTo>
                            <a:pt x="2491" y="532"/>
                          </a:lnTo>
                          <a:lnTo>
                            <a:pt x="2491" y="533"/>
                          </a:lnTo>
                          <a:lnTo>
                            <a:pt x="2492" y="534"/>
                          </a:lnTo>
                          <a:lnTo>
                            <a:pt x="2492" y="537"/>
                          </a:lnTo>
                          <a:lnTo>
                            <a:pt x="2493" y="535"/>
                          </a:lnTo>
                          <a:lnTo>
                            <a:pt x="2493" y="536"/>
                          </a:lnTo>
                          <a:lnTo>
                            <a:pt x="2494" y="537"/>
                          </a:lnTo>
                          <a:lnTo>
                            <a:pt x="2494" y="536"/>
                          </a:lnTo>
                          <a:lnTo>
                            <a:pt x="2494" y="539"/>
                          </a:lnTo>
                          <a:lnTo>
                            <a:pt x="2495" y="539"/>
                          </a:lnTo>
                          <a:lnTo>
                            <a:pt x="2495" y="539"/>
                          </a:lnTo>
                          <a:lnTo>
                            <a:pt x="2496" y="540"/>
                          </a:lnTo>
                          <a:lnTo>
                            <a:pt x="2496" y="541"/>
                          </a:lnTo>
                          <a:lnTo>
                            <a:pt x="2496" y="545"/>
                          </a:lnTo>
                          <a:lnTo>
                            <a:pt x="2497" y="544"/>
                          </a:lnTo>
                          <a:lnTo>
                            <a:pt x="2497" y="543"/>
                          </a:lnTo>
                          <a:lnTo>
                            <a:pt x="2498" y="543"/>
                          </a:lnTo>
                          <a:lnTo>
                            <a:pt x="2498" y="546"/>
                          </a:lnTo>
                          <a:lnTo>
                            <a:pt x="2499" y="545"/>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13" name="Line 194">
                      <a:extLst>
                        <a:ext uri="{FF2B5EF4-FFF2-40B4-BE49-F238E27FC236}">
                          <a16:creationId xmlns:a16="http://schemas.microsoft.com/office/drawing/2014/main" id="{E01CA188-0120-41E1-82A6-E97AAC11BCB1}"/>
                        </a:ext>
                      </a:extLst>
                    </p:cNvPr>
                    <p:cNvSpPr>
                      <a:spLocks noChangeShapeType="1"/>
                    </p:cNvSpPr>
                    <p:nvPr/>
                  </p:nvSpPr>
                  <p:spPr bwMode="auto">
                    <a:xfrm>
                      <a:off x="10769600" y="8331200"/>
                      <a:ext cx="0" cy="2125663"/>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14" name="Line 195">
                      <a:extLst>
                        <a:ext uri="{FF2B5EF4-FFF2-40B4-BE49-F238E27FC236}">
                          <a16:creationId xmlns:a16="http://schemas.microsoft.com/office/drawing/2014/main" id="{6414A9A7-043B-4E72-86AF-B31811CE6F23}"/>
                        </a:ext>
                      </a:extLst>
                    </p:cNvPr>
                    <p:cNvSpPr>
                      <a:spLocks noChangeShapeType="1"/>
                    </p:cNvSpPr>
                    <p:nvPr/>
                  </p:nvSpPr>
                  <p:spPr bwMode="auto">
                    <a:xfrm flipV="1">
                      <a:off x="10771188" y="10329863"/>
                      <a:ext cx="0" cy="12700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15" name="Freeform 196">
                      <a:extLst>
                        <a:ext uri="{FF2B5EF4-FFF2-40B4-BE49-F238E27FC236}">
                          <a16:creationId xmlns:a16="http://schemas.microsoft.com/office/drawing/2014/main" id="{4BAF91DB-23DB-41CD-9394-EDAACA13A0E8}"/>
                        </a:ext>
                      </a:extLst>
                    </p:cNvPr>
                    <p:cNvSpPr>
                      <a:spLocks/>
                    </p:cNvSpPr>
                    <p:nvPr/>
                  </p:nvSpPr>
                  <p:spPr bwMode="auto">
                    <a:xfrm flipV="1">
                      <a:off x="10771188" y="9920288"/>
                      <a:ext cx="269875" cy="409575"/>
                    </a:xfrm>
                    <a:custGeom>
                      <a:avLst/>
                      <a:gdLst>
                        <a:gd name="T0" fmla="*/ 3 w 183"/>
                        <a:gd name="T1" fmla="*/ 152 h 306"/>
                        <a:gd name="T2" fmla="*/ 6 w 183"/>
                        <a:gd name="T3" fmla="*/ 193 h 306"/>
                        <a:gd name="T4" fmla="*/ 9 w 183"/>
                        <a:gd name="T5" fmla="*/ 222 h 306"/>
                        <a:gd name="T6" fmla="*/ 11 w 183"/>
                        <a:gd name="T7" fmla="*/ 244 h 306"/>
                        <a:gd name="T8" fmla="*/ 14 w 183"/>
                        <a:gd name="T9" fmla="*/ 256 h 306"/>
                        <a:gd name="T10" fmla="*/ 17 w 183"/>
                        <a:gd name="T11" fmla="*/ 258 h 306"/>
                        <a:gd name="T12" fmla="*/ 20 w 183"/>
                        <a:gd name="T13" fmla="*/ 268 h 306"/>
                        <a:gd name="T14" fmla="*/ 23 w 183"/>
                        <a:gd name="T15" fmla="*/ 278 h 306"/>
                        <a:gd name="T16" fmla="*/ 26 w 183"/>
                        <a:gd name="T17" fmla="*/ 284 h 306"/>
                        <a:gd name="T18" fmla="*/ 29 w 183"/>
                        <a:gd name="T19" fmla="*/ 287 h 306"/>
                        <a:gd name="T20" fmla="*/ 32 w 183"/>
                        <a:gd name="T21" fmla="*/ 289 h 306"/>
                        <a:gd name="T22" fmla="*/ 35 w 183"/>
                        <a:gd name="T23" fmla="*/ 293 h 306"/>
                        <a:gd name="T24" fmla="*/ 38 w 183"/>
                        <a:gd name="T25" fmla="*/ 291 h 306"/>
                        <a:gd name="T26" fmla="*/ 41 w 183"/>
                        <a:gd name="T27" fmla="*/ 295 h 306"/>
                        <a:gd name="T28" fmla="*/ 44 w 183"/>
                        <a:gd name="T29" fmla="*/ 296 h 306"/>
                        <a:gd name="T30" fmla="*/ 46 w 183"/>
                        <a:gd name="T31" fmla="*/ 290 h 306"/>
                        <a:gd name="T32" fmla="*/ 49 w 183"/>
                        <a:gd name="T33" fmla="*/ 296 h 306"/>
                        <a:gd name="T34" fmla="*/ 52 w 183"/>
                        <a:gd name="T35" fmla="*/ 296 h 306"/>
                        <a:gd name="T36" fmla="*/ 55 w 183"/>
                        <a:gd name="T37" fmla="*/ 297 h 306"/>
                        <a:gd name="T38" fmla="*/ 58 w 183"/>
                        <a:gd name="T39" fmla="*/ 298 h 306"/>
                        <a:gd name="T40" fmla="*/ 61 w 183"/>
                        <a:gd name="T41" fmla="*/ 291 h 306"/>
                        <a:gd name="T42" fmla="*/ 64 w 183"/>
                        <a:gd name="T43" fmla="*/ 289 h 306"/>
                        <a:gd name="T44" fmla="*/ 67 w 183"/>
                        <a:gd name="T45" fmla="*/ 289 h 306"/>
                        <a:gd name="T46" fmla="*/ 70 w 183"/>
                        <a:gd name="T47" fmla="*/ 289 h 306"/>
                        <a:gd name="T48" fmla="*/ 73 w 183"/>
                        <a:gd name="T49" fmla="*/ 286 h 306"/>
                        <a:gd name="T50" fmla="*/ 76 w 183"/>
                        <a:gd name="T51" fmla="*/ 287 h 306"/>
                        <a:gd name="T52" fmla="*/ 79 w 183"/>
                        <a:gd name="T53" fmla="*/ 287 h 306"/>
                        <a:gd name="T54" fmla="*/ 81 w 183"/>
                        <a:gd name="T55" fmla="*/ 290 h 306"/>
                        <a:gd name="T56" fmla="*/ 84 w 183"/>
                        <a:gd name="T57" fmla="*/ 291 h 306"/>
                        <a:gd name="T58" fmla="*/ 87 w 183"/>
                        <a:gd name="T59" fmla="*/ 287 h 306"/>
                        <a:gd name="T60" fmla="*/ 90 w 183"/>
                        <a:gd name="T61" fmla="*/ 285 h 306"/>
                        <a:gd name="T62" fmla="*/ 93 w 183"/>
                        <a:gd name="T63" fmla="*/ 291 h 306"/>
                        <a:gd name="T64" fmla="*/ 96 w 183"/>
                        <a:gd name="T65" fmla="*/ 292 h 306"/>
                        <a:gd name="T66" fmla="*/ 99 w 183"/>
                        <a:gd name="T67" fmla="*/ 290 h 306"/>
                        <a:gd name="T68" fmla="*/ 102 w 183"/>
                        <a:gd name="T69" fmla="*/ 289 h 306"/>
                        <a:gd name="T70" fmla="*/ 105 w 183"/>
                        <a:gd name="T71" fmla="*/ 285 h 306"/>
                        <a:gd name="T72" fmla="*/ 108 w 183"/>
                        <a:gd name="T73" fmla="*/ 289 h 306"/>
                        <a:gd name="T74" fmla="*/ 111 w 183"/>
                        <a:gd name="T75" fmla="*/ 293 h 306"/>
                        <a:gd name="T76" fmla="*/ 114 w 183"/>
                        <a:gd name="T77" fmla="*/ 289 h 306"/>
                        <a:gd name="T78" fmla="*/ 116 w 183"/>
                        <a:gd name="T79" fmla="*/ 289 h 306"/>
                        <a:gd name="T80" fmla="*/ 119 w 183"/>
                        <a:gd name="T81" fmla="*/ 291 h 306"/>
                        <a:gd name="T82" fmla="*/ 122 w 183"/>
                        <a:gd name="T83" fmla="*/ 295 h 306"/>
                        <a:gd name="T84" fmla="*/ 125 w 183"/>
                        <a:gd name="T85" fmla="*/ 297 h 306"/>
                        <a:gd name="T86" fmla="*/ 128 w 183"/>
                        <a:gd name="T87" fmla="*/ 298 h 306"/>
                        <a:gd name="T88" fmla="*/ 131 w 183"/>
                        <a:gd name="T89" fmla="*/ 297 h 306"/>
                        <a:gd name="T90" fmla="*/ 134 w 183"/>
                        <a:gd name="T91" fmla="*/ 299 h 306"/>
                        <a:gd name="T92" fmla="*/ 137 w 183"/>
                        <a:gd name="T93" fmla="*/ 305 h 306"/>
                        <a:gd name="T94" fmla="*/ 140 w 183"/>
                        <a:gd name="T95" fmla="*/ 302 h 306"/>
                        <a:gd name="T96" fmla="*/ 143 w 183"/>
                        <a:gd name="T97" fmla="*/ 297 h 306"/>
                        <a:gd name="T98" fmla="*/ 146 w 183"/>
                        <a:gd name="T99" fmla="*/ 298 h 306"/>
                        <a:gd name="T100" fmla="*/ 149 w 183"/>
                        <a:gd name="T101" fmla="*/ 299 h 306"/>
                        <a:gd name="T102" fmla="*/ 151 w 183"/>
                        <a:gd name="T103" fmla="*/ 298 h 306"/>
                        <a:gd name="T104" fmla="*/ 154 w 183"/>
                        <a:gd name="T105" fmla="*/ 303 h 306"/>
                        <a:gd name="T106" fmla="*/ 157 w 183"/>
                        <a:gd name="T107" fmla="*/ 298 h 306"/>
                        <a:gd name="T108" fmla="*/ 160 w 183"/>
                        <a:gd name="T109" fmla="*/ 302 h 306"/>
                        <a:gd name="T110" fmla="*/ 163 w 183"/>
                        <a:gd name="T111" fmla="*/ 300 h 306"/>
                        <a:gd name="T112" fmla="*/ 166 w 183"/>
                        <a:gd name="T113" fmla="*/ 305 h 306"/>
                        <a:gd name="T114" fmla="*/ 169 w 183"/>
                        <a:gd name="T115" fmla="*/ 302 h 306"/>
                        <a:gd name="T116" fmla="*/ 172 w 183"/>
                        <a:gd name="T117" fmla="*/ 301 h 306"/>
                        <a:gd name="T118" fmla="*/ 175 w 183"/>
                        <a:gd name="T119" fmla="*/ 303 h 306"/>
                        <a:gd name="T120" fmla="*/ 178 w 183"/>
                        <a:gd name="T121" fmla="*/ 306 h 306"/>
                        <a:gd name="T122" fmla="*/ 181 w 183"/>
                        <a:gd name="T123" fmla="*/ 30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306">
                          <a:moveTo>
                            <a:pt x="0" y="0"/>
                          </a:moveTo>
                          <a:lnTo>
                            <a:pt x="1" y="67"/>
                          </a:lnTo>
                          <a:lnTo>
                            <a:pt x="1" y="97"/>
                          </a:lnTo>
                          <a:lnTo>
                            <a:pt x="1" y="113"/>
                          </a:lnTo>
                          <a:lnTo>
                            <a:pt x="2" y="129"/>
                          </a:lnTo>
                          <a:lnTo>
                            <a:pt x="2" y="142"/>
                          </a:lnTo>
                          <a:lnTo>
                            <a:pt x="3" y="152"/>
                          </a:lnTo>
                          <a:lnTo>
                            <a:pt x="3" y="162"/>
                          </a:lnTo>
                          <a:lnTo>
                            <a:pt x="4" y="170"/>
                          </a:lnTo>
                          <a:lnTo>
                            <a:pt x="4" y="174"/>
                          </a:lnTo>
                          <a:lnTo>
                            <a:pt x="4" y="177"/>
                          </a:lnTo>
                          <a:lnTo>
                            <a:pt x="5" y="183"/>
                          </a:lnTo>
                          <a:lnTo>
                            <a:pt x="5" y="188"/>
                          </a:lnTo>
                          <a:lnTo>
                            <a:pt x="6" y="193"/>
                          </a:lnTo>
                          <a:lnTo>
                            <a:pt x="6" y="196"/>
                          </a:lnTo>
                          <a:lnTo>
                            <a:pt x="6" y="199"/>
                          </a:lnTo>
                          <a:lnTo>
                            <a:pt x="7" y="202"/>
                          </a:lnTo>
                          <a:lnTo>
                            <a:pt x="7" y="207"/>
                          </a:lnTo>
                          <a:lnTo>
                            <a:pt x="8" y="210"/>
                          </a:lnTo>
                          <a:lnTo>
                            <a:pt x="8" y="215"/>
                          </a:lnTo>
                          <a:lnTo>
                            <a:pt x="9" y="222"/>
                          </a:lnTo>
                          <a:lnTo>
                            <a:pt x="9" y="221"/>
                          </a:lnTo>
                          <a:lnTo>
                            <a:pt x="9" y="227"/>
                          </a:lnTo>
                          <a:lnTo>
                            <a:pt x="10" y="229"/>
                          </a:lnTo>
                          <a:lnTo>
                            <a:pt x="10" y="229"/>
                          </a:lnTo>
                          <a:lnTo>
                            <a:pt x="11" y="232"/>
                          </a:lnTo>
                          <a:lnTo>
                            <a:pt x="11" y="236"/>
                          </a:lnTo>
                          <a:lnTo>
                            <a:pt x="11" y="244"/>
                          </a:lnTo>
                          <a:lnTo>
                            <a:pt x="12" y="244"/>
                          </a:lnTo>
                          <a:lnTo>
                            <a:pt x="12" y="245"/>
                          </a:lnTo>
                          <a:lnTo>
                            <a:pt x="13" y="244"/>
                          </a:lnTo>
                          <a:lnTo>
                            <a:pt x="13" y="246"/>
                          </a:lnTo>
                          <a:lnTo>
                            <a:pt x="14" y="250"/>
                          </a:lnTo>
                          <a:lnTo>
                            <a:pt x="14" y="252"/>
                          </a:lnTo>
                          <a:lnTo>
                            <a:pt x="14" y="256"/>
                          </a:lnTo>
                          <a:lnTo>
                            <a:pt x="15" y="255"/>
                          </a:lnTo>
                          <a:lnTo>
                            <a:pt x="15" y="255"/>
                          </a:lnTo>
                          <a:lnTo>
                            <a:pt x="16" y="253"/>
                          </a:lnTo>
                          <a:lnTo>
                            <a:pt x="16" y="258"/>
                          </a:lnTo>
                          <a:lnTo>
                            <a:pt x="16" y="258"/>
                          </a:lnTo>
                          <a:lnTo>
                            <a:pt x="17" y="258"/>
                          </a:lnTo>
                          <a:lnTo>
                            <a:pt x="17" y="258"/>
                          </a:lnTo>
                          <a:lnTo>
                            <a:pt x="18" y="259"/>
                          </a:lnTo>
                          <a:lnTo>
                            <a:pt x="18" y="259"/>
                          </a:lnTo>
                          <a:lnTo>
                            <a:pt x="19" y="259"/>
                          </a:lnTo>
                          <a:lnTo>
                            <a:pt x="19" y="259"/>
                          </a:lnTo>
                          <a:lnTo>
                            <a:pt x="19" y="264"/>
                          </a:lnTo>
                          <a:lnTo>
                            <a:pt x="20" y="266"/>
                          </a:lnTo>
                          <a:lnTo>
                            <a:pt x="20" y="268"/>
                          </a:lnTo>
                          <a:lnTo>
                            <a:pt x="21" y="268"/>
                          </a:lnTo>
                          <a:lnTo>
                            <a:pt x="21" y="271"/>
                          </a:lnTo>
                          <a:lnTo>
                            <a:pt x="21" y="272"/>
                          </a:lnTo>
                          <a:lnTo>
                            <a:pt x="22" y="277"/>
                          </a:lnTo>
                          <a:lnTo>
                            <a:pt x="22" y="274"/>
                          </a:lnTo>
                          <a:lnTo>
                            <a:pt x="23" y="278"/>
                          </a:lnTo>
                          <a:lnTo>
                            <a:pt x="23" y="278"/>
                          </a:lnTo>
                          <a:lnTo>
                            <a:pt x="24" y="280"/>
                          </a:lnTo>
                          <a:lnTo>
                            <a:pt x="24" y="280"/>
                          </a:lnTo>
                          <a:lnTo>
                            <a:pt x="24" y="280"/>
                          </a:lnTo>
                          <a:lnTo>
                            <a:pt x="25" y="281"/>
                          </a:lnTo>
                          <a:lnTo>
                            <a:pt x="25" y="282"/>
                          </a:lnTo>
                          <a:lnTo>
                            <a:pt x="26" y="283"/>
                          </a:lnTo>
                          <a:lnTo>
                            <a:pt x="26" y="284"/>
                          </a:lnTo>
                          <a:lnTo>
                            <a:pt x="26" y="286"/>
                          </a:lnTo>
                          <a:lnTo>
                            <a:pt x="27" y="289"/>
                          </a:lnTo>
                          <a:lnTo>
                            <a:pt x="27" y="287"/>
                          </a:lnTo>
                          <a:lnTo>
                            <a:pt x="28" y="287"/>
                          </a:lnTo>
                          <a:lnTo>
                            <a:pt x="28" y="288"/>
                          </a:lnTo>
                          <a:lnTo>
                            <a:pt x="29" y="289"/>
                          </a:lnTo>
                          <a:lnTo>
                            <a:pt x="29" y="287"/>
                          </a:lnTo>
                          <a:lnTo>
                            <a:pt x="29" y="289"/>
                          </a:lnTo>
                          <a:lnTo>
                            <a:pt x="30" y="285"/>
                          </a:lnTo>
                          <a:lnTo>
                            <a:pt x="30" y="286"/>
                          </a:lnTo>
                          <a:lnTo>
                            <a:pt x="31" y="289"/>
                          </a:lnTo>
                          <a:lnTo>
                            <a:pt x="31" y="287"/>
                          </a:lnTo>
                          <a:lnTo>
                            <a:pt x="31" y="290"/>
                          </a:lnTo>
                          <a:lnTo>
                            <a:pt x="32" y="289"/>
                          </a:lnTo>
                          <a:lnTo>
                            <a:pt x="32" y="289"/>
                          </a:lnTo>
                          <a:lnTo>
                            <a:pt x="33" y="290"/>
                          </a:lnTo>
                          <a:lnTo>
                            <a:pt x="33" y="289"/>
                          </a:lnTo>
                          <a:lnTo>
                            <a:pt x="34" y="289"/>
                          </a:lnTo>
                          <a:lnTo>
                            <a:pt x="34" y="292"/>
                          </a:lnTo>
                          <a:lnTo>
                            <a:pt x="34" y="292"/>
                          </a:lnTo>
                          <a:lnTo>
                            <a:pt x="35" y="293"/>
                          </a:lnTo>
                          <a:lnTo>
                            <a:pt x="35" y="291"/>
                          </a:lnTo>
                          <a:lnTo>
                            <a:pt x="36" y="289"/>
                          </a:lnTo>
                          <a:lnTo>
                            <a:pt x="36" y="292"/>
                          </a:lnTo>
                          <a:lnTo>
                            <a:pt x="36" y="291"/>
                          </a:lnTo>
                          <a:lnTo>
                            <a:pt x="37" y="292"/>
                          </a:lnTo>
                          <a:lnTo>
                            <a:pt x="37" y="293"/>
                          </a:lnTo>
                          <a:lnTo>
                            <a:pt x="38" y="291"/>
                          </a:lnTo>
                          <a:lnTo>
                            <a:pt x="38" y="294"/>
                          </a:lnTo>
                          <a:lnTo>
                            <a:pt x="39" y="295"/>
                          </a:lnTo>
                          <a:lnTo>
                            <a:pt x="39" y="292"/>
                          </a:lnTo>
                          <a:lnTo>
                            <a:pt x="39" y="295"/>
                          </a:lnTo>
                          <a:lnTo>
                            <a:pt x="40" y="299"/>
                          </a:lnTo>
                          <a:lnTo>
                            <a:pt x="40" y="300"/>
                          </a:lnTo>
                          <a:lnTo>
                            <a:pt x="41" y="295"/>
                          </a:lnTo>
                          <a:lnTo>
                            <a:pt x="41" y="293"/>
                          </a:lnTo>
                          <a:lnTo>
                            <a:pt x="41" y="294"/>
                          </a:lnTo>
                          <a:lnTo>
                            <a:pt x="42" y="296"/>
                          </a:lnTo>
                          <a:lnTo>
                            <a:pt x="42" y="295"/>
                          </a:lnTo>
                          <a:lnTo>
                            <a:pt x="43" y="298"/>
                          </a:lnTo>
                          <a:lnTo>
                            <a:pt x="43" y="298"/>
                          </a:lnTo>
                          <a:lnTo>
                            <a:pt x="44" y="296"/>
                          </a:lnTo>
                          <a:lnTo>
                            <a:pt x="44" y="295"/>
                          </a:lnTo>
                          <a:lnTo>
                            <a:pt x="44" y="293"/>
                          </a:lnTo>
                          <a:lnTo>
                            <a:pt x="45" y="294"/>
                          </a:lnTo>
                          <a:lnTo>
                            <a:pt x="45" y="293"/>
                          </a:lnTo>
                          <a:lnTo>
                            <a:pt x="46" y="293"/>
                          </a:lnTo>
                          <a:lnTo>
                            <a:pt x="46" y="292"/>
                          </a:lnTo>
                          <a:lnTo>
                            <a:pt x="46" y="290"/>
                          </a:lnTo>
                          <a:lnTo>
                            <a:pt x="47" y="290"/>
                          </a:lnTo>
                          <a:lnTo>
                            <a:pt x="47" y="292"/>
                          </a:lnTo>
                          <a:lnTo>
                            <a:pt x="48" y="293"/>
                          </a:lnTo>
                          <a:lnTo>
                            <a:pt x="48" y="294"/>
                          </a:lnTo>
                          <a:lnTo>
                            <a:pt x="49" y="295"/>
                          </a:lnTo>
                          <a:lnTo>
                            <a:pt x="49" y="295"/>
                          </a:lnTo>
                          <a:lnTo>
                            <a:pt x="49" y="296"/>
                          </a:lnTo>
                          <a:lnTo>
                            <a:pt x="50" y="296"/>
                          </a:lnTo>
                          <a:lnTo>
                            <a:pt x="50" y="295"/>
                          </a:lnTo>
                          <a:lnTo>
                            <a:pt x="51" y="297"/>
                          </a:lnTo>
                          <a:lnTo>
                            <a:pt x="51" y="295"/>
                          </a:lnTo>
                          <a:lnTo>
                            <a:pt x="51" y="294"/>
                          </a:lnTo>
                          <a:lnTo>
                            <a:pt x="52" y="293"/>
                          </a:lnTo>
                          <a:lnTo>
                            <a:pt x="52" y="296"/>
                          </a:lnTo>
                          <a:lnTo>
                            <a:pt x="53" y="297"/>
                          </a:lnTo>
                          <a:lnTo>
                            <a:pt x="53" y="296"/>
                          </a:lnTo>
                          <a:lnTo>
                            <a:pt x="54" y="297"/>
                          </a:lnTo>
                          <a:lnTo>
                            <a:pt x="54" y="297"/>
                          </a:lnTo>
                          <a:lnTo>
                            <a:pt x="54" y="300"/>
                          </a:lnTo>
                          <a:lnTo>
                            <a:pt x="55" y="298"/>
                          </a:lnTo>
                          <a:lnTo>
                            <a:pt x="55" y="297"/>
                          </a:lnTo>
                          <a:lnTo>
                            <a:pt x="56" y="300"/>
                          </a:lnTo>
                          <a:lnTo>
                            <a:pt x="56" y="298"/>
                          </a:lnTo>
                          <a:lnTo>
                            <a:pt x="56" y="296"/>
                          </a:lnTo>
                          <a:lnTo>
                            <a:pt x="57" y="297"/>
                          </a:lnTo>
                          <a:lnTo>
                            <a:pt x="57" y="295"/>
                          </a:lnTo>
                          <a:lnTo>
                            <a:pt x="58" y="295"/>
                          </a:lnTo>
                          <a:lnTo>
                            <a:pt x="58" y="298"/>
                          </a:lnTo>
                          <a:lnTo>
                            <a:pt x="59" y="295"/>
                          </a:lnTo>
                          <a:lnTo>
                            <a:pt x="59" y="296"/>
                          </a:lnTo>
                          <a:lnTo>
                            <a:pt x="59" y="294"/>
                          </a:lnTo>
                          <a:lnTo>
                            <a:pt x="60" y="291"/>
                          </a:lnTo>
                          <a:lnTo>
                            <a:pt x="60" y="292"/>
                          </a:lnTo>
                          <a:lnTo>
                            <a:pt x="61" y="291"/>
                          </a:lnTo>
                          <a:lnTo>
                            <a:pt x="61" y="291"/>
                          </a:lnTo>
                          <a:lnTo>
                            <a:pt x="61" y="292"/>
                          </a:lnTo>
                          <a:lnTo>
                            <a:pt x="62" y="291"/>
                          </a:lnTo>
                          <a:lnTo>
                            <a:pt x="62" y="290"/>
                          </a:lnTo>
                          <a:lnTo>
                            <a:pt x="63" y="291"/>
                          </a:lnTo>
                          <a:lnTo>
                            <a:pt x="63" y="291"/>
                          </a:lnTo>
                          <a:lnTo>
                            <a:pt x="64" y="290"/>
                          </a:lnTo>
                          <a:lnTo>
                            <a:pt x="64" y="289"/>
                          </a:lnTo>
                          <a:lnTo>
                            <a:pt x="64" y="291"/>
                          </a:lnTo>
                          <a:lnTo>
                            <a:pt x="65" y="293"/>
                          </a:lnTo>
                          <a:lnTo>
                            <a:pt x="65" y="291"/>
                          </a:lnTo>
                          <a:lnTo>
                            <a:pt x="66" y="289"/>
                          </a:lnTo>
                          <a:lnTo>
                            <a:pt x="66" y="289"/>
                          </a:lnTo>
                          <a:lnTo>
                            <a:pt x="66" y="289"/>
                          </a:lnTo>
                          <a:lnTo>
                            <a:pt x="67" y="289"/>
                          </a:lnTo>
                          <a:lnTo>
                            <a:pt x="67" y="286"/>
                          </a:lnTo>
                          <a:lnTo>
                            <a:pt x="68" y="289"/>
                          </a:lnTo>
                          <a:lnTo>
                            <a:pt x="68" y="289"/>
                          </a:lnTo>
                          <a:lnTo>
                            <a:pt x="69" y="289"/>
                          </a:lnTo>
                          <a:lnTo>
                            <a:pt x="69" y="287"/>
                          </a:lnTo>
                          <a:lnTo>
                            <a:pt x="69" y="290"/>
                          </a:lnTo>
                          <a:lnTo>
                            <a:pt x="70" y="289"/>
                          </a:lnTo>
                          <a:lnTo>
                            <a:pt x="70" y="292"/>
                          </a:lnTo>
                          <a:lnTo>
                            <a:pt x="71" y="288"/>
                          </a:lnTo>
                          <a:lnTo>
                            <a:pt x="71" y="288"/>
                          </a:lnTo>
                          <a:lnTo>
                            <a:pt x="71" y="286"/>
                          </a:lnTo>
                          <a:lnTo>
                            <a:pt x="72" y="287"/>
                          </a:lnTo>
                          <a:lnTo>
                            <a:pt x="72" y="287"/>
                          </a:lnTo>
                          <a:lnTo>
                            <a:pt x="73" y="286"/>
                          </a:lnTo>
                          <a:lnTo>
                            <a:pt x="73" y="285"/>
                          </a:lnTo>
                          <a:lnTo>
                            <a:pt x="74" y="285"/>
                          </a:lnTo>
                          <a:lnTo>
                            <a:pt x="74" y="283"/>
                          </a:lnTo>
                          <a:lnTo>
                            <a:pt x="74" y="284"/>
                          </a:lnTo>
                          <a:lnTo>
                            <a:pt x="75" y="287"/>
                          </a:lnTo>
                          <a:lnTo>
                            <a:pt x="75" y="289"/>
                          </a:lnTo>
                          <a:lnTo>
                            <a:pt x="76" y="287"/>
                          </a:lnTo>
                          <a:lnTo>
                            <a:pt x="76" y="286"/>
                          </a:lnTo>
                          <a:lnTo>
                            <a:pt x="76" y="286"/>
                          </a:lnTo>
                          <a:lnTo>
                            <a:pt x="77" y="285"/>
                          </a:lnTo>
                          <a:lnTo>
                            <a:pt x="77" y="287"/>
                          </a:lnTo>
                          <a:lnTo>
                            <a:pt x="78" y="287"/>
                          </a:lnTo>
                          <a:lnTo>
                            <a:pt x="78" y="287"/>
                          </a:lnTo>
                          <a:lnTo>
                            <a:pt x="79" y="287"/>
                          </a:lnTo>
                          <a:lnTo>
                            <a:pt x="79" y="286"/>
                          </a:lnTo>
                          <a:lnTo>
                            <a:pt x="79" y="286"/>
                          </a:lnTo>
                          <a:lnTo>
                            <a:pt x="80" y="286"/>
                          </a:lnTo>
                          <a:lnTo>
                            <a:pt x="80" y="286"/>
                          </a:lnTo>
                          <a:lnTo>
                            <a:pt x="81" y="287"/>
                          </a:lnTo>
                          <a:lnTo>
                            <a:pt x="81" y="290"/>
                          </a:lnTo>
                          <a:lnTo>
                            <a:pt x="81" y="290"/>
                          </a:lnTo>
                          <a:lnTo>
                            <a:pt x="82" y="288"/>
                          </a:lnTo>
                          <a:lnTo>
                            <a:pt x="82" y="290"/>
                          </a:lnTo>
                          <a:lnTo>
                            <a:pt x="83" y="288"/>
                          </a:lnTo>
                          <a:lnTo>
                            <a:pt x="83" y="289"/>
                          </a:lnTo>
                          <a:lnTo>
                            <a:pt x="84" y="289"/>
                          </a:lnTo>
                          <a:lnTo>
                            <a:pt x="84" y="291"/>
                          </a:lnTo>
                          <a:lnTo>
                            <a:pt x="84" y="291"/>
                          </a:lnTo>
                          <a:lnTo>
                            <a:pt x="85" y="289"/>
                          </a:lnTo>
                          <a:lnTo>
                            <a:pt x="85" y="288"/>
                          </a:lnTo>
                          <a:lnTo>
                            <a:pt x="86" y="291"/>
                          </a:lnTo>
                          <a:lnTo>
                            <a:pt x="86" y="289"/>
                          </a:lnTo>
                          <a:lnTo>
                            <a:pt x="86" y="285"/>
                          </a:lnTo>
                          <a:lnTo>
                            <a:pt x="87" y="287"/>
                          </a:lnTo>
                          <a:lnTo>
                            <a:pt x="87" y="287"/>
                          </a:lnTo>
                          <a:lnTo>
                            <a:pt x="88" y="285"/>
                          </a:lnTo>
                          <a:lnTo>
                            <a:pt x="88" y="288"/>
                          </a:lnTo>
                          <a:lnTo>
                            <a:pt x="89" y="285"/>
                          </a:lnTo>
                          <a:lnTo>
                            <a:pt x="89" y="286"/>
                          </a:lnTo>
                          <a:lnTo>
                            <a:pt x="89" y="285"/>
                          </a:lnTo>
                          <a:lnTo>
                            <a:pt x="90" y="279"/>
                          </a:lnTo>
                          <a:lnTo>
                            <a:pt x="90" y="285"/>
                          </a:lnTo>
                          <a:lnTo>
                            <a:pt x="91" y="286"/>
                          </a:lnTo>
                          <a:lnTo>
                            <a:pt x="91" y="287"/>
                          </a:lnTo>
                          <a:lnTo>
                            <a:pt x="91" y="285"/>
                          </a:lnTo>
                          <a:lnTo>
                            <a:pt x="92" y="286"/>
                          </a:lnTo>
                          <a:lnTo>
                            <a:pt x="92" y="287"/>
                          </a:lnTo>
                          <a:lnTo>
                            <a:pt x="93" y="290"/>
                          </a:lnTo>
                          <a:lnTo>
                            <a:pt x="93" y="291"/>
                          </a:lnTo>
                          <a:lnTo>
                            <a:pt x="94" y="289"/>
                          </a:lnTo>
                          <a:lnTo>
                            <a:pt x="94" y="289"/>
                          </a:lnTo>
                          <a:lnTo>
                            <a:pt x="94" y="293"/>
                          </a:lnTo>
                          <a:lnTo>
                            <a:pt x="95" y="294"/>
                          </a:lnTo>
                          <a:lnTo>
                            <a:pt x="95" y="292"/>
                          </a:lnTo>
                          <a:lnTo>
                            <a:pt x="96" y="285"/>
                          </a:lnTo>
                          <a:lnTo>
                            <a:pt x="96" y="292"/>
                          </a:lnTo>
                          <a:lnTo>
                            <a:pt x="96" y="295"/>
                          </a:lnTo>
                          <a:lnTo>
                            <a:pt x="97" y="294"/>
                          </a:lnTo>
                          <a:lnTo>
                            <a:pt x="97" y="294"/>
                          </a:lnTo>
                          <a:lnTo>
                            <a:pt x="98" y="293"/>
                          </a:lnTo>
                          <a:lnTo>
                            <a:pt x="98" y="290"/>
                          </a:lnTo>
                          <a:lnTo>
                            <a:pt x="99" y="291"/>
                          </a:lnTo>
                          <a:lnTo>
                            <a:pt x="99" y="290"/>
                          </a:lnTo>
                          <a:lnTo>
                            <a:pt x="99" y="291"/>
                          </a:lnTo>
                          <a:lnTo>
                            <a:pt x="100" y="291"/>
                          </a:lnTo>
                          <a:lnTo>
                            <a:pt x="100" y="293"/>
                          </a:lnTo>
                          <a:lnTo>
                            <a:pt x="101" y="290"/>
                          </a:lnTo>
                          <a:lnTo>
                            <a:pt x="101" y="290"/>
                          </a:lnTo>
                          <a:lnTo>
                            <a:pt x="101" y="287"/>
                          </a:lnTo>
                          <a:lnTo>
                            <a:pt x="102" y="289"/>
                          </a:lnTo>
                          <a:lnTo>
                            <a:pt x="102" y="288"/>
                          </a:lnTo>
                          <a:lnTo>
                            <a:pt x="103" y="288"/>
                          </a:lnTo>
                          <a:lnTo>
                            <a:pt x="103" y="287"/>
                          </a:lnTo>
                          <a:lnTo>
                            <a:pt x="104" y="286"/>
                          </a:lnTo>
                          <a:lnTo>
                            <a:pt x="104" y="285"/>
                          </a:lnTo>
                          <a:lnTo>
                            <a:pt x="104" y="287"/>
                          </a:lnTo>
                          <a:lnTo>
                            <a:pt x="105" y="285"/>
                          </a:lnTo>
                          <a:lnTo>
                            <a:pt x="105" y="288"/>
                          </a:lnTo>
                          <a:lnTo>
                            <a:pt x="106" y="289"/>
                          </a:lnTo>
                          <a:lnTo>
                            <a:pt x="106" y="288"/>
                          </a:lnTo>
                          <a:lnTo>
                            <a:pt x="106" y="286"/>
                          </a:lnTo>
                          <a:lnTo>
                            <a:pt x="107" y="287"/>
                          </a:lnTo>
                          <a:lnTo>
                            <a:pt x="107" y="288"/>
                          </a:lnTo>
                          <a:lnTo>
                            <a:pt x="108" y="289"/>
                          </a:lnTo>
                          <a:lnTo>
                            <a:pt x="108" y="290"/>
                          </a:lnTo>
                          <a:lnTo>
                            <a:pt x="109" y="290"/>
                          </a:lnTo>
                          <a:lnTo>
                            <a:pt x="109" y="292"/>
                          </a:lnTo>
                          <a:lnTo>
                            <a:pt x="109" y="293"/>
                          </a:lnTo>
                          <a:lnTo>
                            <a:pt x="110" y="292"/>
                          </a:lnTo>
                          <a:lnTo>
                            <a:pt x="110" y="295"/>
                          </a:lnTo>
                          <a:lnTo>
                            <a:pt x="111" y="293"/>
                          </a:lnTo>
                          <a:lnTo>
                            <a:pt x="111" y="292"/>
                          </a:lnTo>
                          <a:lnTo>
                            <a:pt x="111" y="291"/>
                          </a:lnTo>
                          <a:lnTo>
                            <a:pt x="112" y="289"/>
                          </a:lnTo>
                          <a:lnTo>
                            <a:pt x="112" y="288"/>
                          </a:lnTo>
                          <a:lnTo>
                            <a:pt x="113" y="289"/>
                          </a:lnTo>
                          <a:lnTo>
                            <a:pt x="113" y="290"/>
                          </a:lnTo>
                          <a:lnTo>
                            <a:pt x="114" y="289"/>
                          </a:lnTo>
                          <a:lnTo>
                            <a:pt x="114" y="293"/>
                          </a:lnTo>
                          <a:lnTo>
                            <a:pt x="114" y="288"/>
                          </a:lnTo>
                          <a:lnTo>
                            <a:pt x="115" y="290"/>
                          </a:lnTo>
                          <a:lnTo>
                            <a:pt x="115" y="289"/>
                          </a:lnTo>
                          <a:lnTo>
                            <a:pt x="116" y="288"/>
                          </a:lnTo>
                          <a:lnTo>
                            <a:pt x="116" y="288"/>
                          </a:lnTo>
                          <a:lnTo>
                            <a:pt x="116" y="289"/>
                          </a:lnTo>
                          <a:lnTo>
                            <a:pt x="117" y="288"/>
                          </a:lnTo>
                          <a:lnTo>
                            <a:pt x="117" y="289"/>
                          </a:lnTo>
                          <a:lnTo>
                            <a:pt x="118" y="287"/>
                          </a:lnTo>
                          <a:lnTo>
                            <a:pt x="118" y="291"/>
                          </a:lnTo>
                          <a:lnTo>
                            <a:pt x="119" y="290"/>
                          </a:lnTo>
                          <a:lnTo>
                            <a:pt x="119" y="294"/>
                          </a:lnTo>
                          <a:lnTo>
                            <a:pt x="119" y="291"/>
                          </a:lnTo>
                          <a:lnTo>
                            <a:pt x="120" y="291"/>
                          </a:lnTo>
                          <a:lnTo>
                            <a:pt x="120" y="294"/>
                          </a:lnTo>
                          <a:lnTo>
                            <a:pt x="121" y="294"/>
                          </a:lnTo>
                          <a:lnTo>
                            <a:pt x="121" y="296"/>
                          </a:lnTo>
                          <a:lnTo>
                            <a:pt x="121" y="297"/>
                          </a:lnTo>
                          <a:lnTo>
                            <a:pt x="122" y="294"/>
                          </a:lnTo>
                          <a:lnTo>
                            <a:pt x="122" y="295"/>
                          </a:lnTo>
                          <a:lnTo>
                            <a:pt x="123" y="295"/>
                          </a:lnTo>
                          <a:lnTo>
                            <a:pt x="123" y="296"/>
                          </a:lnTo>
                          <a:lnTo>
                            <a:pt x="124" y="294"/>
                          </a:lnTo>
                          <a:lnTo>
                            <a:pt x="124" y="293"/>
                          </a:lnTo>
                          <a:lnTo>
                            <a:pt x="124" y="297"/>
                          </a:lnTo>
                          <a:lnTo>
                            <a:pt x="125" y="296"/>
                          </a:lnTo>
                          <a:lnTo>
                            <a:pt x="125" y="297"/>
                          </a:lnTo>
                          <a:lnTo>
                            <a:pt x="126" y="296"/>
                          </a:lnTo>
                          <a:lnTo>
                            <a:pt x="126" y="295"/>
                          </a:lnTo>
                          <a:lnTo>
                            <a:pt x="126" y="296"/>
                          </a:lnTo>
                          <a:lnTo>
                            <a:pt x="127" y="299"/>
                          </a:lnTo>
                          <a:lnTo>
                            <a:pt x="127" y="298"/>
                          </a:lnTo>
                          <a:lnTo>
                            <a:pt x="128" y="296"/>
                          </a:lnTo>
                          <a:lnTo>
                            <a:pt x="128" y="298"/>
                          </a:lnTo>
                          <a:lnTo>
                            <a:pt x="129" y="298"/>
                          </a:lnTo>
                          <a:lnTo>
                            <a:pt x="129" y="295"/>
                          </a:lnTo>
                          <a:lnTo>
                            <a:pt x="129" y="294"/>
                          </a:lnTo>
                          <a:lnTo>
                            <a:pt x="130" y="293"/>
                          </a:lnTo>
                          <a:lnTo>
                            <a:pt x="130" y="293"/>
                          </a:lnTo>
                          <a:lnTo>
                            <a:pt x="131" y="296"/>
                          </a:lnTo>
                          <a:lnTo>
                            <a:pt x="131" y="297"/>
                          </a:lnTo>
                          <a:lnTo>
                            <a:pt x="131" y="299"/>
                          </a:lnTo>
                          <a:lnTo>
                            <a:pt x="132" y="298"/>
                          </a:lnTo>
                          <a:lnTo>
                            <a:pt x="132" y="299"/>
                          </a:lnTo>
                          <a:lnTo>
                            <a:pt x="133" y="301"/>
                          </a:lnTo>
                          <a:lnTo>
                            <a:pt x="133" y="298"/>
                          </a:lnTo>
                          <a:lnTo>
                            <a:pt x="134" y="300"/>
                          </a:lnTo>
                          <a:lnTo>
                            <a:pt x="134" y="299"/>
                          </a:lnTo>
                          <a:lnTo>
                            <a:pt x="134" y="301"/>
                          </a:lnTo>
                          <a:lnTo>
                            <a:pt x="135" y="302"/>
                          </a:lnTo>
                          <a:lnTo>
                            <a:pt x="135" y="303"/>
                          </a:lnTo>
                          <a:lnTo>
                            <a:pt x="136" y="303"/>
                          </a:lnTo>
                          <a:lnTo>
                            <a:pt x="136" y="303"/>
                          </a:lnTo>
                          <a:lnTo>
                            <a:pt x="136" y="304"/>
                          </a:lnTo>
                          <a:lnTo>
                            <a:pt x="137" y="305"/>
                          </a:lnTo>
                          <a:lnTo>
                            <a:pt x="137" y="302"/>
                          </a:lnTo>
                          <a:lnTo>
                            <a:pt x="138" y="305"/>
                          </a:lnTo>
                          <a:lnTo>
                            <a:pt x="138" y="303"/>
                          </a:lnTo>
                          <a:lnTo>
                            <a:pt x="139" y="304"/>
                          </a:lnTo>
                          <a:lnTo>
                            <a:pt x="139" y="301"/>
                          </a:lnTo>
                          <a:lnTo>
                            <a:pt x="139" y="303"/>
                          </a:lnTo>
                          <a:lnTo>
                            <a:pt x="140" y="302"/>
                          </a:lnTo>
                          <a:lnTo>
                            <a:pt x="140" y="302"/>
                          </a:lnTo>
                          <a:lnTo>
                            <a:pt x="141" y="301"/>
                          </a:lnTo>
                          <a:lnTo>
                            <a:pt x="141" y="299"/>
                          </a:lnTo>
                          <a:lnTo>
                            <a:pt x="141" y="302"/>
                          </a:lnTo>
                          <a:lnTo>
                            <a:pt x="142" y="303"/>
                          </a:lnTo>
                          <a:lnTo>
                            <a:pt x="142" y="298"/>
                          </a:lnTo>
                          <a:lnTo>
                            <a:pt x="143" y="297"/>
                          </a:lnTo>
                          <a:lnTo>
                            <a:pt x="143" y="301"/>
                          </a:lnTo>
                          <a:lnTo>
                            <a:pt x="144" y="298"/>
                          </a:lnTo>
                          <a:lnTo>
                            <a:pt x="144" y="298"/>
                          </a:lnTo>
                          <a:lnTo>
                            <a:pt x="144" y="297"/>
                          </a:lnTo>
                          <a:lnTo>
                            <a:pt x="145" y="301"/>
                          </a:lnTo>
                          <a:lnTo>
                            <a:pt x="145" y="299"/>
                          </a:lnTo>
                          <a:lnTo>
                            <a:pt x="146" y="298"/>
                          </a:lnTo>
                          <a:lnTo>
                            <a:pt x="146" y="299"/>
                          </a:lnTo>
                          <a:lnTo>
                            <a:pt x="146" y="300"/>
                          </a:lnTo>
                          <a:lnTo>
                            <a:pt x="147" y="297"/>
                          </a:lnTo>
                          <a:lnTo>
                            <a:pt x="147" y="303"/>
                          </a:lnTo>
                          <a:lnTo>
                            <a:pt x="148" y="300"/>
                          </a:lnTo>
                          <a:lnTo>
                            <a:pt x="148" y="300"/>
                          </a:lnTo>
                          <a:lnTo>
                            <a:pt x="149" y="299"/>
                          </a:lnTo>
                          <a:lnTo>
                            <a:pt x="149" y="298"/>
                          </a:lnTo>
                          <a:lnTo>
                            <a:pt x="149" y="300"/>
                          </a:lnTo>
                          <a:lnTo>
                            <a:pt x="150" y="300"/>
                          </a:lnTo>
                          <a:lnTo>
                            <a:pt x="150" y="301"/>
                          </a:lnTo>
                          <a:lnTo>
                            <a:pt x="151" y="300"/>
                          </a:lnTo>
                          <a:lnTo>
                            <a:pt x="151" y="298"/>
                          </a:lnTo>
                          <a:lnTo>
                            <a:pt x="151" y="298"/>
                          </a:lnTo>
                          <a:lnTo>
                            <a:pt x="152" y="300"/>
                          </a:lnTo>
                          <a:lnTo>
                            <a:pt x="152" y="297"/>
                          </a:lnTo>
                          <a:lnTo>
                            <a:pt x="153" y="301"/>
                          </a:lnTo>
                          <a:lnTo>
                            <a:pt x="153" y="301"/>
                          </a:lnTo>
                          <a:lnTo>
                            <a:pt x="154" y="304"/>
                          </a:lnTo>
                          <a:lnTo>
                            <a:pt x="154" y="303"/>
                          </a:lnTo>
                          <a:lnTo>
                            <a:pt x="154" y="303"/>
                          </a:lnTo>
                          <a:lnTo>
                            <a:pt x="155" y="302"/>
                          </a:lnTo>
                          <a:lnTo>
                            <a:pt x="155" y="301"/>
                          </a:lnTo>
                          <a:lnTo>
                            <a:pt x="156" y="298"/>
                          </a:lnTo>
                          <a:lnTo>
                            <a:pt x="156" y="300"/>
                          </a:lnTo>
                          <a:lnTo>
                            <a:pt x="156" y="301"/>
                          </a:lnTo>
                          <a:lnTo>
                            <a:pt x="157" y="301"/>
                          </a:lnTo>
                          <a:lnTo>
                            <a:pt x="157" y="298"/>
                          </a:lnTo>
                          <a:lnTo>
                            <a:pt x="158" y="297"/>
                          </a:lnTo>
                          <a:lnTo>
                            <a:pt x="158" y="298"/>
                          </a:lnTo>
                          <a:lnTo>
                            <a:pt x="159" y="299"/>
                          </a:lnTo>
                          <a:lnTo>
                            <a:pt x="159" y="297"/>
                          </a:lnTo>
                          <a:lnTo>
                            <a:pt x="159" y="297"/>
                          </a:lnTo>
                          <a:lnTo>
                            <a:pt x="160" y="300"/>
                          </a:lnTo>
                          <a:lnTo>
                            <a:pt x="160" y="302"/>
                          </a:lnTo>
                          <a:lnTo>
                            <a:pt x="161" y="299"/>
                          </a:lnTo>
                          <a:lnTo>
                            <a:pt x="161" y="297"/>
                          </a:lnTo>
                          <a:lnTo>
                            <a:pt x="161" y="298"/>
                          </a:lnTo>
                          <a:lnTo>
                            <a:pt x="162" y="301"/>
                          </a:lnTo>
                          <a:lnTo>
                            <a:pt x="162" y="302"/>
                          </a:lnTo>
                          <a:lnTo>
                            <a:pt x="163" y="300"/>
                          </a:lnTo>
                          <a:lnTo>
                            <a:pt x="163" y="300"/>
                          </a:lnTo>
                          <a:lnTo>
                            <a:pt x="164" y="301"/>
                          </a:lnTo>
                          <a:lnTo>
                            <a:pt x="164" y="302"/>
                          </a:lnTo>
                          <a:lnTo>
                            <a:pt x="164" y="305"/>
                          </a:lnTo>
                          <a:lnTo>
                            <a:pt x="165" y="303"/>
                          </a:lnTo>
                          <a:lnTo>
                            <a:pt x="165" y="303"/>
                          </a:lnTo>
                          <a:lnTo>
                            <a:pt x="166" y="305"/>
                          </a:lnTo>
                          <a:lnTo>
                            <a:pt x="166" y="305"/>
                          </a:lnTo>
                          <a:lnTo>
                            <a:pt x="166" y="305"/>
                          </a:lnTo>
                          <a:lnTo>
                            <a:pt x="167" y="303"/>
                          </a:lnTo>
                          <a:lnTo>
                            <a:pt x="167" y="302"/>
                          </a:lnTo>
                          <a:lnTo>
                            <a:pt x="168" y="304"/>
                          </a:lnTo>
                          <a:lnTo>
                            <a:pt x="168" y="303"/>
                          </a:lnTo>
                          <a:lnTo>
                            <a:pt x="169" y="301"/>
                          </a:lnTo>
                          <a:lnTo>
                            <a:pt x="169" y="302"/>
                          </a:lnTo>
                          <a:lnTo>
                            <a:pt x="169" y="302"/>
                          </a:lnTo>
                          <a:lnTo>
                            <a:pt x="170" y="302"/>
                          </a:lnTo>
                          <a:lnTo>
                            <a:pt x="170" y="302"/>
                          </a:lnTo>
                          <a:lnTo>
                            <a:pt x="171" y="300"/>
                          </a:lnTo>
                          <a:lnTo>
                            <a:pt x="171" y="295"/>
                          </a:lnTo>
                          <a:lnTo>
                            <a:pt x="171" y="299"/>
                          </a:lnTo>
                          <a:lnTo>
                            <a:pt x="172" y="301"/>
                          </a:lnTo>
                          <a:lnTo>
                            <a:pt x="172" y="301"/>
                          </a:lnTo>
                          <a:lnTo>
                            <a:pt x="173" y="299"/>
                          </a:lnTo>
                          <a:lnTo>
                            <a:pt x="173" y="302"/>
                          </a:lnTo>
                          <a:lnTo>
                            <a:pt x="174" y="304"/>
                          </a:lnTo>
                          <a:lnTo>
                            <a:pt x="174" y="303"/>
                          </a:lnTo>
                          <a:lnTo>
                            <a:pt x="174" y="304"/>
                          </a:lnTo>
                          <a:lnTo>
                            <a:pt x="175" y="303"/>
                          </a:lnTo>
                          <a:lnTo>
                            <a:pt x="175" y="304"/>
                          </a:lnTo>
                          <a:lnTo>
                            <a:pt x="176" y="301"/>
                          </a:lnTo>
                          <a:lnTo>
                            <a:pt x="176" y="304"/>
                          </a:lnTo>
                          <a:lnTo>
                            <a:pt x="176" y="300"/>
                          </a:lnTo>
                          <a:lnTo>
                            <a:pt x="177" y="303"/>
                          </a:lnTo>
                          <a:lnTo>
                            <a:pt x="177" y="305"/>
                          </a:lnTo>
                          <a:lnTo>
                            <a:pt x="178" y="306"/>
                          </a:lnTo>
                          <a:lnTo>
                            <a:pt x="178" y="305"/>
                          </a:lnTo>
                          <a:lnTo>
                            <a:pt x="179" y="305"/>
                          </a:lnTo>
                          <a:lnTo>
                            <a:pt x="179" y="303"/>
                          </a:lnTo>
                          <a:lnTo>
                            <a:pt x="179" y="303"/>
                          </a:lnTo>
                          <a:lnTo>
                            <a:pt x="180" y="304"/>
                          </a:lnTo>
                          <a:lnTo>
                            <a:pt x="180" y="303"/>
                          </a:lnTo>
                          <a:lnTo>
                            <a:pt x="181" y="303"/>
                          </a:lnTo>
                          <a:lnTo>
                            <a:pt x="181" y="301"/>
                          </a:lnTo>
                          <a:lnTo>
                            <a:pt x="181" y="303"/>
                          </a:lnTo>
                          <a:lnTo>
                            <a:pt x="182" y="301"/>
                          </a:lnTo>
                          <a:lnTo>
                            <a:pt x="182" y="301"/>
                          </a:lnTo>
                          <a:lnTo>
                            <a:pt x="183" y="297"/>
                          </a:lnTo>
                          <a:lnTo>
                            <a:pt x="183" y="301"/>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16" name="Freeform 197">
                      <a:extLst>
                        <a:ext uri="{FF2B5EF4-FFF2-40B4-BE49-F238E27FC236}">
                          <a16:creationId xmlns:a16="http://schemas.microsoft.com/office/drawing/2014/main" id="{DC2D05F4-EA8E-481E-BBF7-37FF61E0A0B0}"/>
                        </a:ext>
                      </a:extLst>
                    </p:cNvPr>
                    <p:cNvSpPr>
                      <a:spLocks/>
                    </p:cNvSpPr>
                    <p:nvPr/>
                  </p:nvSpPr>
                  <p:spPr bwMode="auto">
                    <a:xfrm flipV="1">
                      <a:off x="7018338" y="9898977"/>
                      <a:ext cx="71438" cy="36513"/>
                    </a:xfrm>
                    <a:custGeom>
                      <a:avLst/>
                      <a:gdLst>
                        <a:gd name="T0" fmla="*/ 0 w 48"/>
                        <a:gd name="T1" fmla="*/ 7 h 27"/>
                        <a:gd name="T2" fmla="*/ 1 w 48"/>
                        <a:gd name="T3" fmla="*/ 12 h 27"/>
                        <a:gd name="T4" fmla="*/ 2 w 48"/>
                        <a:gd name="T5" fmla="*/ 11 h 27"/>
                        <a:gd name="T6" fmla="*/ 2 w 48"/>
                        <a:gd name="T7" fmla="*/ 12 h 27"/>
                        <a:gd name="T8" fmla="*/ 3 w 48"/>
                        <a:gd name="T9" fmla="*/ 14 h 27"/>
                        <a:gd name="T10" fmla="*/ 4 w 48"/>
                        <a:gd name="T11" fmla="*/ 13 h 27"/>
                        <a:gd name="T12" fmla="*/ 5 w 48"/>
                        <a:gd name="T13" fmla="*/ 16 h 27"/>
                        <a:gd name="T14" fmla="*/ 6 w 48"/>
                        <a:gd name="T15" fmla="*/ 17 h 27"/>
                        <a:gd name="T16" fmla="*/ 7 w 48"/>
                        <a:gd name="T17" fmla="*/ 23 h 27"/>
                        <a:gd name="T18" fmla="*/ 7 w 48"/>
                        <a:gd name="T19" fmla="*/ 19 h 27"/>
                        <a:gd name="T20" fmla="*/ 8 w 48"/>
                        <a:gd name="T21" fmla="*/ 17 h 27"/>
                        <a:gd name="T22" fmla="*/ 9 w 48"/>
                        <a:gd name="T23" fmla="*/ 19 h 27"/>
                        <a:gd name="T24" fmla="*/ 10 w 48"/>
                        <a:gd name="T25" fmla="*/ 14 h 27"/>
                        <a:gd name="T26" fmla="*/ 11 w 48"/>
                        <a:gd name="T27" fmla="*/ 15 h 27"/>
                        <a:gd name="T28" fmla="*/ 12 w 48"/>
                        <a:gd name="T29" fmla="*/ 15 h 27"/>
                        <a:gd name="T30" fmla="*/ 12 w 48"/>
                        <a:gd name="T31" fmla="*/ 15 h 27"/>
                        <a:gd name="T32" fmla="*/ 13 w 48"/>
                        <a:gd name="T33" fmla="*/ 14 h 27"/>
                        <a:gd name="T34" fmla="*/ 14 w 48"/>
                        <a:gd name="T35" fmla="*/ 13 h 27"/>
                        <a:gd name="T36" fmla="*/ 15 w 48"/>
                        <a:gd name="T37" fmla="*/ 15 h 27"/>
                        <a:gd name="T38" fmla="*/ 16 w 48"/>
                        <a:gd name="T39" fmla="*/ 13 h 27"/>
                        <a:gd name="T40" fmla="*/ 17 w 48"/>
                        <a:gd name="T41" fmla="*/ 13 h 27"/>
                        <a:gd name="T42" fmla="*/ 17 w 48"/>
                        <a:gd name="T43" fmla="*/ 11 h 27"/>
                        <a:gd name="T44" fmla="*/ 18 w 48"/>
                        <a:gd name="T45" fmla="*/ 17 h 27"/>
                        <a:gd name="T46" fmla="*/ 19 w 48"/>
                        <a:gd name="T47" fmla="*/ 16 h 27"/>
                        <a:gd name="T48" fmla="*/ 20 w 48"/>
                        <a:gd name="T49" fmla="*/ 16 h 27"/>
                        <a:gd name="T50" fmla="*/ 21 w 48"/>
                        <a:gd name="T51" fmla="*/ 18 h 27"/>
                        <a:gd name="T52" fmla="*/ 22 w 48"/>
                        <a:gd name="T53" fmla="*/ 18 h 27"/>
                        <a:gd name="T54" fmla="*/ 22 w 48"/>
                        <a:gd name="T55" fmla="*/ 16 h 27"/>
                        <a:gd name="T56" fmla="*/ 23 w 48"/>
                        <a:gd name="T57" fmla="*/ 15 h 27"/>
                        <a:gd name="T58" fmla="*/ 24 w 48"/>
                        <a:gd name="T59" fmla="*/ 15 h 27"/>
                        <a:gd name="T60" fmla="*/ 25 w 48"/>
                        <a:gd name="T61" fmla="*/ 16 h 27"/>
                        <a:gd name="T62" fmla="*/ 26 w 48"/>
                        <a:gd name="T63" fmla="*/ 13 h 27"/>
                        <a:gd name="T64" fmla="*/ 27 w 48"/>
                        <a:gd name="T65" fmla="*/ 11 h 27"/>
                        <a:gd name="T66" fmla="*/ 27 w 48"/>
                        <a:gd name="T67" fmla="*/ 10 h 27"/>
                        <a:gd name="T68" fmla="*/ 28 w 48"/>
                        <a:gd name="T69" fmla="*/ 7 h 27"/>
                        <a:gd name="T70" fmla="*/ 29 w 48"/>
                        <a:gd name="T71" fmla="*/ 11 h 27"/>
                        <a:gd name="T72" fmla="*/ 30 w 48"/>
                        <a:gd name="T73" fmla="*/ 11 h 27"/>
                        <a:gd name="T74" fmla="*/ 31 w 48"/>
                        <a:gd name="T75" fmla="*/ 15 h 27"/>
                        <a:gd name="T76" fmla="*/ 32 w 48"/>
                        <a:gd name="T77" fmla="*/ 17 h 27"/>
                        <a:gd name="T78" fmla="*/ 32 w 48"/>
                        <a:gd name="T79" fmla="*/ 19 h 27"/>
                        <a:gd name="T80" fmla="*/ 33 w 48"/>
                        <a:gd name="T81" fmla="*/ 24 h 27"/>
                        <a:gd name="T82" fmla="*/ 34 w 48"/>
                        <a:gd name="T83" fmla="*/ 23 h 27"/>
                        <a:gd name="T84" fmla="*/ 35 w 48"/>
                        <a:gd name="T85" fmla="*/ 22 h 27"/>
                        <a:gd name="T86" fmla="*/ 36 w 48"/>
                        <a:gd name="T87" fmla="*/ 23 h 27"/>
                        <a:gd name="T88" fmla="*/ 37 w 48"/>
                        <a:gd name="T89" fmla="*/ 19 h 27"/>
                        <a:gd name="T90" fmla="*/ 37 w 48"/>
                        <a:gd name="T91" fmla="*/ 22 h 27"/>
                        <a:gd name="T92" fmla="*/ 38 w 48"/>
                        <a:gd name="T93" fmla="*/ 20 h 27"/>
                        <a:gd name="T94" fmla="*/ 39 w 48"/>
                        <a:gd name="T95" fmla="*/ 21 h 27"/>
                        <a:gd name="T96" fmla="*/ 40 w 48"/>
                        <a:gd name="T97" fmla="*/ 19 h 27"/>
                        <a:gd name="T98" fmla="*/ 41 w 48"/>
                        <a:gd name="T99" fmla="*/ 17 h 27"/>
                        <a:gd name="T100" fmla="*/ 42 w 48"/>
                        <a:gd name="T101" fmla="*/ 18 h 27"/>
                        <a:gd name="T102" fmla="*/ 42 w 48"/>
                        <a:gd name="T103" fmla="*/ 17 h 27"/>
                        <a:gd name="T104" fmla="*/ 43 w 48"/>
                        <a:gd name="T105" fmla="*/ 21 h 27"/>
                        <a:gd name="T106" fmla="*/ 44 w 48"/>
                        <a:gd name="T107" fmla="*/ 26 h 27"/>
                        <a:gd name="T108" fmla="*/ 45 w 48"/>
                        <a:gd name="T109" fmla="*/ 24 h 27"/>
                        <a:gd name="T110" fmla="*/ 46 w 48"/>
                        <a:gd name="T111" fmla="*/ 23 h 27"/>
                        <a:gd name="T112" fmla="*/ 47 w 48"/>
                        <a:gd name="T113" fmla="*/ 25 h 27"/>
                        <a:gd name="T114" fmla="*/ 47 w 48"/>
                        <a:gd name="T115" fmla="*/ 27 h 27"/>
                        <a:gd name="T116" fmla="*/ 48 w 48"/>
                        <a:gd name="T117"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27">
                          <a:moveTo>
                            <a:pt x="0" y="7"/>
                          </a:moveTo>
                          <a:lnTo>
                            <a:pt x="0" y="7"/>
                          </a:lnTo>
                          <a:lnTo>
                            <a:pt x="0" y="11"/>
                          </a:lnTo>
                          <a:lnTo>
                            <a:pt x="1" y="12"/>
                          </a:lnTo>
                          <a:lnTo>
                            <a:pt x="1" y="11"/>
                          </a:lnTo>
                          <a:lnTo>
                            <a:pt x="2" y="11"/>
                          </a:lnTo>
                          <a:lnTo>
                            <a:pt x="2" y="11"/>
                          </a:lnTo>
                          <a:lnTo>
                            <a:pt x="2" y="12"/>
                          </a:lnTo>
                          <a:lnTo>
                            <a:pt x="3" y="13"/>
                          </a:lnTo>
                          <a:lnTo>
                            <a:pt x="3" y="14"/>
                          </a:lnTo>
                          <a:lnTo>
                            <a:pt x="4" y="12"/>
                          </a:lnTo>
                          <a:lnTo>
                            <a:pt x="4" y="13"/>
                          </a:lnTo>
                          <a:lnTo>
                            <a:pt x="5" y="15"/>
                          </a:lnTo>
                          <a:lnTo>
                            <a:pt x="5" y="16"/>
                          </a:lnTo>
                          <a:lnTo>
                            <a:pt x="5" y="19"/>
                          </a:lnTo>
                          <a:lnTo>
                            <a:pt x="6" y="17"/>
                          </a:lnTo>
                          <a:lnTo>
                            <a:pt x="6" y="21"/>
                          </a:lnTo>
                          <a:lnTo>
                            <a:pt x="7" y="23"/>
                          </a:lnTo>
                          <a:lnTo>
                            <a:pt x="7" y="20"/>
                          </a:lnTo>
                          <a:lnTo>
                            <a:pt x="7" y="19"/>
                          </a:lnTo>
                          <a:lnTo>
                            <a:pt x="8" y="18"/>
                          </a:lnTo>
                          <a:lnTo>
                            <a:pt x="8" y="17"/>
                          </a:lnTo>
                          <a:lnTo>
                            <a:pt x="9" y="17"/>
                          </a:lnTo>
                          <a:lnTo>
                            <a:pt x="9" y="19"/>
                          </a:lnTo>
                          <a:lnTo>
                            <a:pt x="10" y="16"/>
                          </a:lnTo>
                          <a:lnTo>
                            <a:pt x="10" y="14"/>
                          </a:lnTo>
                          <a:lnTo>
                            <a:pt x="10" y="14"/>
                          </a:lnTo>
                          <a:lnTo>
                            <a:pt x="11" y="15"/>
                          </a:lnTo>
                          <a:lnTo>
                            <a:pt x="11" y="14"/>
                          </a:lnTo>
                          <a:lnTo>
                            <a:pt x="12" y="15"/>
                          </a:lnTo>
                          <a:lnTo>
                            <a:pt x="12" y="15"/>
                          </a:lnTo>
                          <a:lnTo>
                            <a:pt x="12" y="15"/>
                          </a:lnTo>
                          <a:lnTo>
                            <a:pt x="13" y="17"/>
                          </a:lnTo>
                          <a:lnTo>
                            <a:pt x="13" y="14"/>
                          </a:lnTo>
                          <a:lnTo>
                            <a:pt x="14" y="15"/>
                          </a:lnTo>
                          <a:lnTo>
                            <a:pt x="14" y="13"/>
                          </a:lnTo>
                          <a:lnTo>
                            <a:pt x="15" y="16"/>
                          </a:lnTo>
                          <a:lnTo>
                            <a:pt x="15" y="15"/>
                          </a:lnTo>
                          <a:lnTo>
                            <a:pt x="15" y="13"/>
                          </a:lnTo>
                          <a:lnTo>
                            <a:pt x="16" y="13"/>
                          </a:lnTo>
                          <a:lnTo>
                            <a:pt x="16" y="12"/>
                          </a:lnTo>
                          <a:lnTo>
                            <a:pt x="17" y="13"/>
                          </a:lnTo>
                          <a:lnTo>
                            <a:pt x="17" y="12"/>
                          </a:lnTo>
                          <a:lnTo>
                            <a:pt x="17" y="11"/>
                          </a:lnTo>
                          <a:lnTo>
                            <a:pt x="18" y="14"/>
                          </a:lnTo>
                          <a:lnTo>
                            <a:pt x="18" y="17"/>
                          </a:lnTo>
                          <a:lnTo>
                            <a:pt x="19" y="14"/>
                          </a:lnTo>
                          <a:lnTo>
                            <a:pt x="19" y="16"/>
                          </a:lnTo>
                          <a:lnTo>
                            <a:pt x="20" y="13"/>
                          </a:lnTo>
                          <a:lnTo>
                            <a:pt x="20" y="16"/>
                          </a:lnTo>
                          <a:lnTo>
                            <a:pt x="20" y="18"/>
                          </a:lnTo>
                          <a:lnTo>
                            <a:pt x="21" y="18"/>
                          </a:lnTo>
                          <a:lnTo>
                            <a:pt x="21" y="17"/>
                          </a:lnTo>
                          <a:lnTo>
                            <a:pt x="22" y="18"/>
                          </a:lnTo>
                          <a:lnTo>
                            <a:pt x="22" y="18"/>
                          </a:lnTo>
                          <a:lnTo>
                            <a:pt x="22" y="16"/>
                          </a:lnTo>
                          <a:lnTo>
                            <a:pt x="23" y="13"/>
                          </a:lnTo>
                          <a:lnTo>
                            <a:pt x="23" y="15"/>
                          </a:lnTo>
                          <a:lnTo>
                            <a:pt x="24" y="14"/>
                          </a:lnTo>
                          <a:lnTo>
                            <a:pt x="24" y="15"/>
                          </a:lnTo>
                          <a:lnTo>
                            <a:pt x="25" y="14"/>
                          </a:lnTo>
                          <a:lnTo>
                            <a:pt x="25" y="16"/>
                          </a:lnTo>
                          <a:lnTo>
                            <a:pt x="25" y="15"/>
                          </a:lnTo>
                          <a:lnTo>
                            <a:pt x="26" y="13"/>
                          </a:lnTo>
                          <a:lnTo>
                            <a:pt x="26" y="14"/>
                          </a:lnTo>
                          <a:lnTo>
                            <a:pt x="27" y="11"/>
                          </a:lnTo>
                          <a:lnTo>
                            <a:pt x="27" y="10"/>
                          </a:lnTo>
                          <a:lnTo>
                            <a:pt x="27" y="10"/>
                          </a:lnTo>
                          <a:lnTo>
                            <a:pt x="28" y="6"/>
                          </a:lnTo>
                          <a:lnTo>
                            <a:pt x="28" y="7"/>
                          </a:lnTo>
                          <a:lnTo>
                            <a:pt x="29" y="12"/>
                          </a:lnTo>
                          <a:lnTo>
                            <a:pt x="29" y="11"/>
                          </a:lnTo>
                          <a:lnTo>
                            <a:pt x="30" y="10"/>
                          </a:lnTo>
                          <a:lnTo>
                            <a:pt x="30" y="11"/>
                          </a:lnTo>
                          <a:lnTo>
                            <a:pt x="30" y="14"/>
                          </a:lnTo>
                          <a:lnTo>
                            <a:pt x="31" y="15"/>
                          </a:lnTo>
                          <a:lnTo>
                            <a:pt x="31" y="13"/>
                          </a:lnTo>
                          <a:lnTo>
                            <a:pt x="32" y="17"/>
                          </a:lnTo>
                          <a:lnTo>
                            <a:pt x="32" y="16"/>
                          </a:lnTo>
                          <a:lnTo>
                            <a:pt x="32" y="19"/>
                          </a:lnTo>
                          <a:lnTo>
                            <a:pt x="33" y="22"/>
                          </a:lnTo>
                          <a:lnTo>
                            <a:pt x="33" y="24"/>
                          </a:lnTo>
                          <a:lnTo>
                            <a:pt x="34" y="22"/>
                          </a:lnTo>
                          <a:lnTo>
                            <a:pt x="34" y="23"/>
                          </a:lnTo>
                          <a:lnTo>
                            <a:pt x="35" y="21"/>
                          </a:lnTo>
                          <a:lnTo>
                            <a:pt x="35" y="22"/>
                          </a:lnTo>
                          <a:lnTo>
                            <a:pt x="35" y="22"/>
                          </a:lnTo>
                          <a:lnTo>
                            <a:pt x="36" y="23"/>
                          </a:lnTo>
                          <a:lnTo>
                            <a:pt x="36" y="16"/>
                          </a:lnTo>
                          <a:lnTo>
                            <a:pt x="37" y="19"/>
                          </a:lnTo>
                          <a:lnTo>
                            <a:pt x="37" y="20"/>
                          </a:lnTo>
                          <a:lnTo>
                            <a:pt x="37" y="22"/>
                          </a:lnTo>
                          <a:lnTo>
                            <a:pt x="38" y="23"/>
                          </a:lnTo>
                          <a:lnTo>
                            <a:pt x="38" y="20"/>
                          </a:lnTo>
                          <a:lnTo>
                            <a:pt x="39" y="21"/>
                          </a:lnTo>
                          <a:lnTo>
                            <a:pt x="39" y="21"/>
                          </a:lnTo>
                          <a:lnTo>
                            <a:pt x="40" y="23"/>
                          </a:lnTo>
                          <a:lnTo>
                            <a:pt x="40" y="19"/>
                          </a:lnTo>
                          <a:lnTo>
                            <a:pt x="40" y="21"/>
                          </a:lnTo>
                          <a:lnTo>
                            <a:pt x="41" y="17"/>
                          </a:lnTo>
                          <a:lnTo>
                            <a:pt x="41" y="16"/>
                          </a:lnTo>
                          <a:lnTo>
                            <a:pt x="42" y="18"/>
                          </a:lnTo>
                          <a:lnTo>
                            <a:pt x="42" y="19"/>
                          </a:lnTo>
                          <a:lnTo>
                            <a:pt x="42" y="17"/>
                          </a:lnTo>
                          <a:lnTo>
                            <a:pt x="43" y="17"/>
                          </a:lnTo>
                          <a:lnTo>
                            <a:pt x="43" y="21"/>
                          </a:lnTo>
                          <a:lnTo>
                            <a:pt x="44" y="25"/>
                          </a:lnTo>
                          <a:lnTo>
                            <a:pt x="44" y="26"/>
                          </a:lnTo>
                          <a:lnTo>
                            <a:pt x="45" y="25"/>
                          </a:lnTo>
                          <a:lnTo>
                            <a:pt x="45" y="24"/>
                          </a:lnTo>
                          <a:lnTo>
                            <a:pt x="45" y="23"/>
                          </a:lnTo>
                          <a:lnTo>
                            <a:pt x="46" y="23"/>
                          </a:lnTo>
                          <a:lnTo>
                            <a:pt x="46" y="25"/>
                          </a:lnTo>
                          <a:lnTo>
                            <a:pt x="47" y="25"/>
                          </a:lnTo>
                          <a:lnTo>
                            <a:pt x="47" y="27"/>
                          </a:lnTo>
                          <a:lnTo>
                            <a:pt x="47" y="27"/>
                          </a:lnTo>
                          <a:lnTo>
                            <a:pt x="48" y="25"/>
                          </a:lnTo>
                          <a:lnTo>
                            <a:pt x="48" y="0"/>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17" name="Line 198">
                      <a:extLst>
                        <a:ext uri="{FF2B5EF4-FFF2-40B4-BE49-F238E27FC236}">
                          <a16:creationId xmlns:a16="http://schemas.microsoft.com/office/drawing/2014/main" id="{CAE7166D-F7A4-4557-8286-951B92F930A9}"/>
                        </a:ext>
                      </a:extLst>
                    </p:cNvPr>
                    <p:cNvSpPr>
                      <a:spLocks noChangeShapeType="1"/>
                    </p:cNvSpPr>
                    <p:nvPr/>
                  </p:nvSpPr>
                  <p:spPr bwMode="auto">
                    <a:xfrm flipV="1">
                      <a:off x="7089775" y="7729537"/>
                      <a:ext cx="0" cy="2186313"/>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18" name="Line 199">
                      <a:extLst>
                        <a:ext uri="{FF2B5EF4-FFF2-40B4-BE49-F238E27FC236}">
                          <a16:creationId xmlns:a16="http://schemas.microsoft.com/office/drawing/2014/main" id="{D5867B0A-8208-428E-87F5-13D0BA693CC1}"/>
                        </a:ext>
                      </a:extLst>
                    </p:cNvPr>
                    <p:cNvSpPr>
                      <a:spLocks noChangeShapeType="1"/>
                    </p:cNvSpPr>
                    <p:nvPr/>
                  </p:nvSpPr>
                  <p:spPr bwMode="auto">
                    <a:xfrm>
                      <a:off x="7091363" y="7729538"/>
                      <a:ext cx="0" cy="561975"/>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19" name="Freeform 200">
                      <a:extLst>
                        <a:ext uri="{FF2B5EF4-FFF2-40B4-BE49-F238E27FC236}">
                          <a16:creationId xmlns:a16="http://schemas.microsoft.com/office/drawing/2014/main" id="{7E0225BA-91F5-4632-8A73-54118B42C42B}"/>
                        </a:ext>
                      </a:extLst>
                    </p:cNvPr>
                    <p:cNvSpPr>
                      <a:spLocks/>
                    </p:cNvSpPr>
                    <p:nvPr/>
                  </p:nvSpPr>
                  <p:spPr bwMode="auto">
                    <a:xfrm flipV="1">
                      <a:off x="7091363" y="7821613"/>
                      <a:ext cx="3678238" cy="1058863"/>
                    </a:xfrm>
                    <a:custGeom>
                      <a:avLst/>
                      <a:gdLst>
                        <a:gd name="T0" fmla="*/ 38 w 2499"/>
                        <a:gd name="T1" fmla="*/ 522 h 793"/>
                        <a:gd name="T2" fmla="*/ 77 w 2499"/>
                        <a:gd name="T3" fmla="*/ 587 h 793"/>
                        <a:gd name="T4" fmla="*/ 117 w 2499"/>
                        <a:gd name="T5" fmla="*/ 614 h 793"/>
                        <a:gd name="T6" fmla="*/ 156 w 2499"/>
                        <a:gd name="T7" fmla="*/ 619 h 793"/>
                        <a:gd name="T8" fmla="*/ 195 w 2499"/>
                        <a:gd name="T9" fmla="*/ 636 h 793"/>
                        <a:gd name="T10" fmla="*/ 234 w 2499"/>
                        <a:gd name="T11" fmla="*/ 656 h 793"/>
                        <a:gd name="T12" fmla="*/ 273 w 2499"/>
                        <a:gd name="T13" fmla="*/ 646 h 793"/>
                        <a:gd name="T14" fmla="*/ 312 w 2499"/>
                        <a:gd name="T15" fmla="*/ 645 h 793"/>
                        <a:gd name="T16" fmla="*/ 352 w 2499"/>
                        <a:gd name="T17" fmla="*/ 662 h 793"/>
                        <a:gd name="T18" fmla="*/ 391 w 2499"/>
                        <a:gd name="T19" fmla="*/ 682 h 793"/>
                        <a:gd name="T20" fmla="*/ 430 w 2499"/>
                        <a:gd name="T21" fmla="*/ 678 h 793"/>
                        <a:gd name="T22" fmla="*/ 469 w 2499"/>
                        <a:gd name="T23" fmla="*/ 650 h 793"/>
                        <a:gd name="T24" fmla="*/ 508 w 2499"/>
                        <a:gd name="T25" fmla="*/ 679 h 793"/>
                        <a:gd name="T26" fmla="*/ 547 w 2499"/>
                        <a:gd name="T27" fmla="*/ 684 h 793"/>
                        <a:gd name="T28" fmla="*/ 587 w 2499"/>
                        <a:gd name="T29" fmla="*/ 688 h 793"/>
                        <a:gd name="T30" fmla="*/ 626 w 2499"/>
                        <a:gd name="T31" fmla="*/ 669 h 793"/>
                        <a:gd name="T32" fmla="*/ 665 w 2499"/>
                        <a:gd name="T33" fmla="*/ 690 h 793"/>
                        <a:gd name="T34" fmla="*/ 704 w 2499"/>
                        <a:gd name="T35" fmla="*/ 688 h 793"/>
                        <a:gd name="T36" fmla="*/ 743 w 2499"/>
                        <a:gd name="T37" fmla="*/ 690 h 793"/>
                        <a:gd name="T38" fmla="*/ 783 w 2499"/>
                        <a:gd name="T39" fmla="*/ 680 h 793"/>
                        <a:gd name="T40" fmla="*/ 822 w 2499"/>
                        <a:gd name="T41" fmla="*/ 688 h 793"/>
                        <a:gd name="T42" fmla="*/ 861 w 2499"/>
                        <a:gd name="T43" fmla="*/ 704 h 793"/>
                        <a:gd name="T44" fmla="*/ 900 w 2499"/>
                        <a:gd name="T45" fmla="*/ 689 h 793"/>
                        <a:gd name="T46" fmla="*/ 939 w 2499"/>
                        <a:gd name="T47" fmla="*/ 696 h 793"/>
                        <a:gd name="T48" fmla="*/ 978 w 2499"/>
                        <a:gd name="T49" fmla="*/ 712 h 793"/>
                        <a:gd name="T50" fmla="*/ 1018 w 2499"/>
                        <a:gd name="T51" fmla="*/ 692 h 793"/>
                        <a:gd name="T52" fmla="*/ 1057 w 2499"/>
                        <a:gd name="T53" fmla="*/ 690 h 793"/>
                        <a:gd name="T54" fmla="*/ 1096 w 2499"/>
                        <a:gd name="T55" fmla="*/ 709 h 793"/>
                        <a:gd name="T56" fmla="*/ 1135 w 2499"/>
                        <a:gd name="T57" fmla="*/ 707 h 793"/>
                        <a:gd name="T58" fmla="*/ 1174 w 2499"/>
                        <a:gd name="T59" fmla="*/ 700 h 793"/>
                        <a:gd name="T60" fmla="*/ 1213 w 2499"/>
                        <a:gd name="T61" fmla="*/ 715 h 793"/>
                        <a:gd name="T62" fmla="*/ 1253 w 2499"/>
                        <a:gd name="T63" fmla="*/ 713 h 793"/>
                        <a:gd name="T64" fmla="*/ 1292 w 2499"/>
                        <a:gd name="T65" fmla="*/ 705 h 793"/>
                        <a:gd name="T66" fmla="*/ 1331 w 2499"/>
                        <a:gd name="T67" fmla="*/ 696 h 793"/>
                        <a:gd name="T68" fmla="*/ 1370 w 2499"/>
                        <a:gd name="T69" fmla="*/ 719 h 793"/>
                        <a:gd name="T70" fmla="*/ 1409 w 2499"/>
                        <a:gd name="T71" fmla="*/ 715 h 793"/>
                        <a:gd name="T72" fmla="*/ 1448 w 2499"/>
                        <a:gd name="T73" fmla="*/ 714 h 793"/>
                        <a:gd name="T74" fmla="*/ 1488 w 2499"/>
                        <a:gd name="T75" fmla="*/ 734 h 793"/>
                        <a:gd name="T76" fmla="*/ 1527 w 2499"/>
                        <a:gd name="T77" fmla="*/ 731 h 793"/>
                        <a:gd name="T78" fmla="*/ 1566 w 2499"/>
                        <a:gd name="T79" fmla="*/ 741 h 793"/>
                        <a:gd name="T80" fmla="*/ 1605 w 2499"/>
                        <a:gd name="T81" fmla="*/ 705 h 793"/>
                        <a:gd name="T82" fmla="*/ 1644 w 2499"/>
                        <a:gd name="T83" fmla="*/ 718 h 793"/>
                        <a:gd name="T84" fmla="*/ 1683 w 2499"/>
                        <a:gd name="T85" fmla="*/ 737 h 793"/>
                        <a:gd name="T86" fmla="*/ 1723 w 2499"/>
                        <a:gd name="T87" fmla="*/ 745 h 793"/>
                        <a:gd name="T88" fmla="*/ 1762 w 2499"/>
                        <a:gd name="T89" fmla="*/ 731 h 793"/>
                        <a:gd name="T90" fmla="*/ 1801 w 2499"/>
                        <a:gd name="T91" fmla="*/ 727 h 793"/>
                        <a:gd name="T92" fmla="*/ 1840 w 2499"/>
                        <a:gd name="T93" fmla="*/ 724 h 793"/>
                        <a:gd name="T94" fmla="*/ 1879 w 2499"/>
                        <a:gd name="T95" fmla="*/ 738 h 793"/>
                        <a:gd name="T96" fmla="*/ 1918 w 2499"/>
                        <a:gd name="T97" fmla="*/ 732 h 793"/>
                        <a:gd name="T98" fmla="*/ 1958 w 2499"/>
                        <a:gd name="T99" fmla="*/ 752 h 793"/>
                        <a:gd name="T100" fmla="*/ 1997 w 2499"/>
                        <a:gd name="T101" fmla="*/ 749 h 793"/>
                        <a:gd name="T102" fmla="*/ 2036 w 2499"/>
                        <a:gd name="T103" fmla="*/ 751 h 793"/>
                        <a:gd name="T104" fmla="*/ 2075 w 2499"/>
                        <a:gd name="T105" fmla="*/ 740 h 793"/>
                        <a:gd name="T106" fmla="*/ 2114 w 2499"/>
                        <a:gd name="T107" fmla="*/ 749 h 793"/>
                        <a:gd name="T108" fmla="*/ 2154 w 2499"/>
                        <a:gd name="T109" fmla="*/ 752 h 793"/>
                        <a:gd name="T110" fmla="*/ 2193 w 2499"/>
                        <a:gd name="T111" fmla="*/ 761 h 793"/>
                        <a:gd name="T112" fmla="*/ 2232 w 2499"/>
                        <a:gd name="T113" fmla="*/ 756 h 793"/>
                        <a:gd name="T114" fmla="*/ 2271 w 2499"/>
                        <a:gd name="T115" fmla="*/ 770 h 793"/>
                        <a:gd name="T116" fmla="*/ 2310 w 2499"/>
                        <a:gd name="T117" fmla="*/ 759 h 793"/>
                        <a:gd name="T118" fmla="*/ 2349 w 2499"/>
                        <a:gd name="T119" fmla="*/ 766 h 793"/>
                        <a:gd name="T120" fmla="*/ 2389 w 2499"/>
                        <a:gd name="T121" fmla="*/ 777 h 793"/>
                        <a:gd name="T122" fmla="*/ 2428 w 2499"/>
                        <a:gd name="T123" fmla="*/ 781 h 793"/>
                        <a:gd name="T124" fmla="*/ 2467 w 2499"/>
                        <a:gd name="T125" fmla="*/ 771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99" h="793">
                          <a:moveTo>
                            <a:pt x="0" y="441"/>
                          </a:moveTo>
                          <a:lnTo>
                            <a:pt x="0" y="30"/>
                          </a:lnTo>
                          <a:lnTo>
                            <a:pt x="0" y="0"/>
                          </a:lnTo>
                          <a:lnTo>
                            <a:pt x="1" y="21"/>
                          </a:lnTo>
                          <a:lnTo>
                            <a:pt x="1" y="44"/>
                          </a:lnTo>
                          <a:lnTo>
                            <a:pt x="2" y="69"/>
                          </a:lnTo>
                          <a:lnTo>
                            <a:pt x="2" y="91"/>
                          </a:lnTo>
                          <a:lnTo>
                            <a:pt x="2" y="105"/>
                          </a:lnTo>
                          <a:lnTo>
                            <a:pt x="3" y="117"/>
                          </a:lnTo>
                          <a:lnTo>
                            <a:pt x="3" y="134"/>
                          </a:lnTo>
                          <a:lnTo>
                            <a:pt x="4" y="148"/>
                          </a:lnTo>
                          <a:lnTo>
                            <a:pt x="4" y="160"/>
                          </a:lnTo>
                          <a:lnTo>
                            <a:pt x="5" y="175"/>
                          </a:lnTo>
                          <a:lnTo>
                            <a:pt x="5" y="185"/>
                          </a:lnTo>
                          <a:lnTo>
                            <a:pt x="5" y="193"/>
                          </a:lnTo>
                          <a:lnTo>
                            <a:pt x="6" y="205"/>
                          </a:lnTo>
                          <a:lnTo>
                            <a:pt x="6" y="218"/>
                          </a:lnTo>
                          <a:lnTo>
                            <a:pt x="7" y="225"/>
                          </a:lnTo>
                          <a:lnTo>
                            <a:pt x="7" y="236"/>
                          </a:lnTo>
                          <a:lnTo>
                            <a:pt x="7" y="245"/>
                          </a:lnTo>
                          <a:lnTo>
                            <a:pt x="8" y="250"/>
                          </a:lnTo>
                          <a:lnTo>
                            <a:pt x="8" y="262"/>
                          </a:lnTo>
                          <a:lnTo>
                            <a:pt x="9" y="268"/>
                          </a:lnTo>
                          <a:lnTo>
                            <a:pt x="9" y="275"/>
                          </a:lnTo>
                          <a:lnTo>
                            <a:pt x="10" y="282"/>
                          </a:lnTo>
                          <a:lnTo>
                            <a:pt x="10" y="285"/>
                          </a:lnTo>
                          <a:lnTo>
                            <a:pt x="10" y="293"/>
                          </a:lnTo>
                          <a:lnTo>
                            <a:pt x="11" y="301"/>
                          </a:lnTo>
                          <a:lnTo>
                            <a:pt x="11" y="308"/>
                          </a:lnTo>
                          <a:lnTo>
                            <a:pt x="12" y="316"/>
                          </a:lnTo>
                          <a:lnTo>
                            <a:pt x="12" y="318"/>
                          </a:lnTo>
                          <a:lnTo>
                            <a:pt x="12" y="320"/>
                          </a:lnTo>
                          <a:lnTo>
                            <a:pt x="13" y="329"/>
                          </a:lnTo>
                          <a:lnTo>
                            <a:pt x="13" y="334"/>
                          </a:lnTo>
                          <a:lnTo>
                            <a:pt x="14" y="342"/>
                          </a:lnTo>
                          <a:lnTo>
                            <a:pt x="14" y="346"/>
                          </a:lnTo>
                          <a:lnTo>
                            <a:pt x="15" y="350"/>
                          </a:lnTo>
                          <a:lnTo>
                            <a:pt x="15" y="358"/>
                          </a:lnTo>
                          <a:lnTo>
                            <a:pt x="15" y="363"/>
                          </a:lnTo>
                          <a:lnTo>
                            <a:pt x="16" y="368"/>
                          </a:lnTo>
                          <a:lnTo>
                            <a:pt x="16" y="368"/>
                          </a:lnTo>
                          <a:lnTo>
                            <a:pt x="17" y="375"/>
                          </a:lnTo>
                          <a:lnTo>
                            <a:pt x="17" y="380"/>
                          </a:lnTo>
                          <a:lnTo>
                            <a:pt x="17" y="384"/>
                          </a:lnTo>
                          <a:lnTo>
                            <a:pt x="18" y="389"/>
                          </a:lnTo>
                          <a:lnTo>
                            <a:pt x="18" y="395"/>
                          </a:lnTo>
                          <a:lnTo>
                            <a:pt x="19" y="394"/>
                          </a:lnTo>
                          <a:lnTo>
                            <a:pt x="19" y="399"/>
                          </a:lnTo>
                          <a:lnTo>
                            <a:pt x="20" y="404"/>
                          </a:lnTo>
                          <a:lnTo>
                            <a:pt x="20" y="410"/>
                          </a:lnTo>
                          <a:lnTo>
                            <a:pt x="20" y="411"/>
                          </a:lnTo>
                          <a:lnTo>
                            <a:pt x="21" y="414"/>
                          </a:lnTo>
                          <a:lnTo>
                            <a:pt x="21" y="417"/>
                          </a:lnTo>
                          <a:lnTo>
                            <a:pt x="22" y="421"/>
                          </a:lnTo>
                          <a:lnTo>
                            <a:pt x="22" y="427"/>
                          </a:lnTo>
                          <a:lnTo>
                            <a:pt x="22" y="424"/>
                          </a:lnTo>
                          <a:lnTo>
                            <a:pt x="23" y="426"/>
                          </a:lnTo>
                          <a:lnTo>
                            <a:pt x="23" y="433"/>
                          </a:lnTo>
                          <a:lnTo>
                            <a:pt x="24" y="440"/>
                          </a:lnTo>
                          <a:lnTo>
                            <a:pt x="24" y="441"/>
                          </a:lnTo>
                          <a:lnTo>
                            <a:pt x="25" y="444"/>
                          </a:lnTo>
                          <a:lnTo>
                            <a:pt x="25" y="448"/>
                          </a:lnTo>
                          <a:lnTo>
                            <a:pt x="25" y="452"/>
                          </a:lnTo>
                          <a:lnTo>
                            <a:pt x="26" y="453"/>
                          </a:lnTo>
                          <a:lnTo>
                            <a:pt x="26" y="455"/>
                          </a:lnTo>
                          <a:lnTo>
                            <a:pt x="27" y="456"/>
                          </a:lnTo>
                          <a:lnTo>
                            <a:pt x="27" y="458"/>
                          </a:lnTo>
                          <a:lnTo>
                            <a:pt x="27" y="464"/>
                          </a:lnTo>
                          <a:lnTo>
                            <a:pt x="28" y="468"/>
                          </a:lnTo>
                          <a:lnTo>
                            <a:pt x="28" y="470"/>
                          </a:lnTo>
                          <a:lnTo>
                            <a:pt x="29" y="473"/>
                          </a:lnTo>
                          <a:lnTo>
                            <a:pt x="29" y="473"/>
                          </a:lnTo>
                          <a:lnTo>
                            <a:pt x="30" y="474"/>
                          </a:lnTo>
                          <a:lnTo>
                            <a:pt x="30" y="475"/>
                          </a:lnTo>
                          <a:lnTo>
                            <a:pt x="30" y="476"/>
                          </a:lnTo>
                          <a:lnTo>
                            <a:pt x="31" y="478"/>
                          </a:lnTo>
                          <a:lnTo>
                            <a:pt x="31" y="478"/>
                          </a:lnTo>
                          <a:lnTo>
                            <a:pt x="32" y="479"/>
                          </a:lnTo>
                          <a:lnTo>
                            <a:pt x="32" y="480"/>
                          </a:lnTo>
                          <a:lnTo>
                            <a:pt x="32" y="482"/>
                          </a:lnTo>
                          <a:lnTo>
                            <a:pt x="33" y="488"/>
                          </a:lnTo>
                          <a:lnTo>
                            <a:pt x="33" y="484"/>
                          </a:lnTo>
                          <a:lnTo>
                            <a:pt x="34" y="489"/>
                          </a:lnTo>
                          <a:lnTo>
                            <a:pt x="34" y="494"/>
                          </a:lnTo>
                          <a:lnTo>
                            <a:pt x="35" y="498"/>
                          </a:lnTo>
                          <a:lnTo>
                            <a:pt x="35" y="500"/>
                          </a:lnTo>
                          <a:lnTo>
                            <a:pt x="35" y="503"/>
                          </a:lnTo>
                          <a:lnTo>
                            <a:pt x="36" y="505"/>
                          </a:lnTo>
                          <a:lnTo>
                            <a:pt x="36" y="507"/>
                          </a:lnTo>
                          <a:lnTo>
                            <a:pt x="37" y="511"/>
                          </a:lnTo>
                          <a:lnTo>
                            <a:pt x="37" y="511"/>
                          </a:lnTo>
                          <a:lnTo>
                            <a:pt x="37" y="515"/>
                          </a:lnTo>
                          <a:lnTo>
                            <a:pt x="38" y="522"/>
                          </a:lnTo>
                          <a:lnTo>
                            <a:pt x="38" y="522"/>
                          </a:lnTo>
                          <a:lnTo>
                            <a:pt x="39" y="521"/>
                          </a:lnTo>
                          <a:lnTo>
                            <a:pt x="39" y="524"/>
                          </a:lnTo>
                          <a:lnTo>
                            <a:pt x="40" y="531"/>
                          </a:lnTo>
                          <a:lnTo>
                            <a:pt x="40" y="529"/>
                          </a:lnTo>
                          <a:lnTo>
                            <a:pt x="40" y="533"/>
                          </a:lnTo>
                          <a:lnTo>
                            <a:pt x="41" y="530"/>
                          </a:lnTo>
                          <a:lnTo>
                            <a:pt x="41" y="530"/>
                          </a:lnTo>
                          <a:lnTo>
                            <a:pt x="42" y="528"/>
                          </a:lnTo>
                          <a:lnTo>
                            <a:pt x="42" y="526"/>
                          </a:lnTo>
                          <a:lnTo>
                            <a:pt x="42" y="525"/>
                          </a:lnTo>
                          <a:lnTo>
                            <a:pt x="43" y="525"/>
                          </a:lnTo>
                          <a:lnTo>
                            <a:pt x="43" y="535"/>
                          </a:lnTo>
                          <a:lnTo>
                            <a:pt x="44" y="538"/>
                          </a:lnTo>
                          <a:lnTo>
                            <a:pt x="44" y="539"/>
                          </a:lnTo>
                          <a:lnTo>
                            <a:pt x="45" y="546"/>
                          </a:lnTo>
                          <a:lnTo>
                            <a:pt x="45" y="541"/>
                          </a:lnTo>
                          <a:lnTo>
                            <a:pt x="45" y="544"/>
                          </a:lnTo>
                          <a:lnTo>
                            <a:pt x="46" y="541"/>
                          </a:lnTo>
                          <a:lnTo>
                            <a:pt x="46" y="539"/>
                          </a:lnTo>
                          <a:lnTo>
                            <a:pt x="47" y="536"/>
                          </a:lnTo>
                          <a:lnTo>
                            <a:pt x="47" y="540"/>
                          </a:lnTo>
                          <a:lnTo>
                            <a:pt x="47" y="550"/>
                          </a:lnTo>
                          <a:lnTo>
                            <a:pt x="48" y="545"/>
                          </a:lnTo>
                          <a:lnTo>
                            <a:pt x="48" y="545"/>
                          </a:lnTo>
                          <a:lnTo>
                            <a:pt x="49" y="544"/>
                          </a:lnTo>
                          <a:lnTo>
                            <a:pt x="49" y="549"/>
                          </a:lnTo>
                          <a:lnTo>
                            <a:pt x="50" y="553"/>
                          </a:lnTo>
                          <a:lnTo>
                            <a:pt x="50" y="556"/>
                          </a:lnTo>
                          <a:lnTo>
                            <a:pt x="50" y="555"/>
                          </a:lnTo>
                          <a:lnTo>
                            <a:pt x="51" y="551"/>
                          </a:lnTo>
                          <a:lnTo>
                            <a:pt x="51" y="553"/>
                          </a:lnTo>
                          <a:lnTo>
                            <a:pt x="52" y="556"/>
                          </a:lnTo>
                          <a:lnTo>
                            <a:pt x="52" y="559"/>
                          </a:lnTo>
                          <a:lnTo>
                            <a:pt x="52" y="564"/>
                          </a:lnTo>
                          <a:lnTo>
                            <a:pt x="53" y="564"/>
                          </a:lnTo>
                          <a:lnTo>
                            <a:pt x="53" y="567"/>
                          </a:lnTo>
                          <a:lnTo>
                            <a:pt x="54" y="565"/>
                          </a:lnTo>
                          <a:lnTo>
                            <a:pt x="54" y="563"/>
                          </a:lnTo>
                          <a:lnTo>
                            <a:pt x="55" y="564"/>
                          </a:lnTo>
                          <a:lnTo>
                            <a:pt x="55" y="565"/>
                          </a:lnTo>
                          <a:lnTo>
                            <a:pt x="55" y="564"/>
                          </a:lnTo>
                          <a:lnTo>
                            <a:pt x="56" y="563"/>
                          </a:lnTo>
                          <a:lnTo>
                            <a:pt x="56" y="568"/>
                          </a:lnTo>
                          <a:lnTo>
                            <a:pt x="57" y="571"/>
                          </a:lnTo>
                          <a:lnTo>
                            <a:pt x="57" y="573"/>
                          </a:lnTo>
                          <a:lnTo>
                            <a:pt x="57" y="572"/>
                          </a:lnTo>
                          <a:lnTo>
                            <a:pt x="58" y="569"/>
                          </a:lnTo>
                          <a:lnTo>
                            <a:pt x="58" y="569"/>
                          </a:lnTo>
                          <a:lnTo>
                            <a:pt x="59" y="571"/>
                          </a:lnTo>
                          <a:lnTo>
                            <a:pt x="59" y="570"/>
                          </a:lnTo>
                          <a:lnTo>
                            <a:pt x="60" y="568"/>
                          </a:lnTo>
                          <a:lnTo>
                            <a:pt x="60" y="567"/>
                          </a:lnTo>
                          <a:lnTo>
                            <a:pt x="60" y="568"/>
                          </a:lnTo>
                          <a:lnTo>
                            <a:pt x="61" y="565"/>
                          </a:lnTo>
                          <a:lnTo>
                            <a:pt x="61" y="568"/>
                          </a:lnTo>
                          <a:lnTo>
                            <a:pt x="62" y="567"/>
                          </a:lnTo>
                          <a:lnTo>
                            <a:pt x="62" y="568"/>
                          </a:lnTo>
                          <a:lnTo>
                            <a:pt x="62" y="573"/>
                          </a:lnTo>
                          <a:lnTo>
                            <a:pt x="63" y="573"/>
                          </a:lnTo>
                          <a:lnTo>
                            <a:pt x="63" y="572"/>
                          </a:lnTo>
                          <a:lnTo>
                            <a:pt x="64" y="575"/>
                          </a:lnTo>
                          <a:lnTo>
                            <a:pt x="64" y="572"/>
                          </a:lnTo>
                          <a:lnTo>
                            <a:pt x="65" y="572"/>
                          </a:lnTo>
                          <a:lnTo>
                            <a:pt x="65" y="570"/>
                          </a:lnTo>
                          <a:lnTo>
                            <a:pt x="65" y="570"/>
                          </a:lnTo>
                          <a:lnTo>
                            <a:pt x="66" y="571"/>
                          </a:lnTo>
                          <a:lnTo>
                            <a:pt x="66" y="579"/>
                          </a:lnTo>
                          <a:lnTo>
                            <a:pt x="67" y="581"/>
                          </a:lnTo>
                          <a:lnTo>
                            <a:pt x="67" y="578"/>
                          </a:lnTo>
                          <a:lnTo>
                            <a:pt x="67" y="581"/>
                          </a:lnTo>
                          <a:lnTo>
                            <a:pt x="68" y="581"/>
                          </a:lnTo>
                          <a:lnTo>
                            <a:pt x="68" y="585"/>
                          </a:lnTo>
                          <a:lnTo>
                            <a:pt x="69" y="584"/>
                          </a:lnTo>
                          <a:lnTo>
                            <a:pt x="69" y="589"/>
                          </a:lnTo>
                          <a:lnTo>
                            <a:pt x="70" y="588"/>
                          </a:lnTo>
                          <a:lnTo>
                            <a:pt x="70" y="588"/>
                          </a:lnTo>
                          <a:lnTo>
                            <a:pt x="70" y="587"/>
                          </a:lnTo>
                          <a:lnTo>
                            <a:pt x="71" y="582"/>
                          </a:lnTo>
                          <a:lnTo>
                            <a:pt x="71" y="578"/>
                          </a:lnTo>
                          <a:lnTo>
                            <a:pt x="72" y="580"/>
                          </a:lnTo>
                          <a:lnTo>
                            <a:pt x="72" y="584"/>
                          </a:lnTo>
                          <a:lnTo>
                            <a:pt x="72" y="586"/>
                          </a:lnTo>
                          <a:lnTo>
                            <a:pt x="73" y="587"/>
                          </a:lnTo>
                          <a:lnTo>
                            <a:pt x="73" y="588"/>
                          </a:lnTo>
                          <a:lnTo>
                            <a:pt x="74" y="587"/>
                          </a:lnTo>
                          <a:lnTo>
                            <a:pt x="74" y="589"/>
                          </a:lnTo>
                          <a:lnTo>
                            <a:pt x="75" y="587"/>
                          </a:lnTo>
                          <a:lnTo>
                            <a:pt x="75" y="591"/>
                          </a:lnTo>
                          <a:lnTo>
                            <a:pt x="75" y="592"/>
                          </a:lnTo>
                          <a:lnTo>
                            <a:pt x="76" y="592"/>
                          </a:lnTo>
                          <a:lnTo>
                            <a:pt x="76" y="589"/>
                          </a:lnTo>
                          <a:lnTo>
                            <a:pt x="77" y="586"/>
                          </a:lnTo>
                          <a:lnTo>
                            <a:pt x="77" y="585"/>
                          </a:lnTo>
                          <a:lnTo>
                            <a:pt x="77" y="587"/>
                          </a:lnTo>
                          <a:lnTo>
                            <a:pt x="78" y="591"/>
                          </a:lnTo>
                          <a:lnTo>
                            <a:pt x="78" y="591"/>
                          </a:lnTo>
                          <a:lnTo>
                            <a:pt x="79" y="593"/>
                          </a:lnTo>
                          <a:lnTo>
                            <a:pt x="79" y="593"/>
                          </a:lnTo>
                          <a:lnTo>
                            <a:pt x="80" y="598"/>
                          </a:lnTo>
                          <a:lnTo>
                            <a:pt x="80" y="598"/>
                          </a:lnTo>
                          <a:lnTo>
                            <a:pt x="80" y="600"/>
                          </a:lnTo>
                          <a:lnTo>
                            <a:pt x="81" y="599"/>
                          </a:lnTo>
                          <a:lnTo>
                            <a:pt x="81" y="594"/>
                          </a:lnTo>
                          <a:lnTo>
                            <a:pt x="82" y="597"/>
                          </a:lnTo>
                          <a:lnTo>
                            <a:pt x="82" y="595"/>
                          </a:lnTo>
                          <a:lnTo>
                            <a:pt x="82" y="596"/>
                          </a:lnTo>
                          <a:lnTo>
                            <a:pt x="83" y="600"/>
                          </a:lnTo>
                          <a:lnTo>
                            <a:pt x="83" y="603"/>
                          </a:lnTo>
                          <a:lnTo>
                            <a:pt x="84" y="600"/>
                          </a:lnTo>
                          <a:lnTo>
                            <a:pt x="84" y="603"/>
                          </a:lnTo>
                          <a:lnTo>
                            <a:pt x="85" y="603"/>
                          </a:lnTo>
                          <a:lnTo>
                            <a:pt x="85" y="600"/>
                          </a:lnTo>
                          <a:lnTo>
                            <a:pt x="85" y="600"/>
                          </a:lnTo>
                          <a:lnTo>
                            <a:pt x="86" y="596"/>
                          </a:lnTo>
                          <a:lnTo>
                            <a:pt x="86" y="597"/>
                          </a:lnTo>
                          <a:lnTo>
                            <a:pt x="87" y="603"/>
                          </a:lnTo>
                          <a:lnTo>
                            <a:pt x="87" y="601"/>
                          </a:lnTo>
                          <a:lnTo>
                            <a:pt x="87" y="597"/>
                          </a:lnTo>
                          <a:lnTo>
                            <a:pt x="88" y="600"/>
                          </a:lnTo>
                          <a:lnTo>
                            <a:pt x="88" y="599"/>
                          </a:lnTo>
                          <a:lnTo>
                            <a:pt x="89" y="599"/>
                          </a:lnTo>
                          <a:lnTo>
                            <a:pt x="89" y="603"/>
                          </a:lnTo>
                          <a:lnTo>
                            <a:pt x="90" y="603"/>
                          </a:lnTo>
                          <a:lnTo>
                            <a:pt x="90" y="600"/>
                          </a:lnTo>
                          <a:lnTo>
                            <a:pt x="90" y="602"/>
                          </a:lnTo>
                          <a:lnTo>
                            <a:pt x="91" y="600"/>
                          </a:lnTo>
                          <a:lnTo>
                            <a:pt x="91" y="605"/>
                          </a:lnTo>
                          <a:lnTo>
                            <a:pt x="92" y="603"/>
                          </a:lnTo>
                          <a:lnTo>
                            <a:pt x="92" y="605"/>
                          </a:lnTo>
                          <a:lnTo>
                            <a:pt x="92" y="605"/>
                          </a:lnTo>
                          <a:lnTo>
                            <a:pt x="93" y="607"/>
                          </a:lnTo>
                          <a:lnTo>
                            <a:pt x="93" y="607"/>
                          </a:lnTo>
                          <a:lnTo>
                            <a:pt x="94" y="606"/>
                          </a:lnTo>
                          <a:lnTo>
                            <a:pt x="94" y="611"/>
                          </a:lnTo>
                          <a:lnTo>
                            <a:pt x="95" y="606"/>
                          </a:lnTo>
                          <a:lnTo>
                            <a:pt x="95" y="604"/>
                          </a:lnTo>
                          <a:lnTo>
                            <a:pt x="95" y="604"/>
                          </a:lnTo>
                          <a:lnTo>
                            <a:pt x="96" y="604"/>
                          </a:lnTo>
                          <a:lnTo>
                            <a:pt x="96" y="609"/>
                          </a:lnTo>
                          <a:lnTo>
                            <a:pt x="97" y="609"/>
                          </a:lnTo>
                          <a:lnTo>
                            <a:pt x="97" y="611"/>
                          </a:lnTo>
                          <a:lnTo>
                            <a:pt x="97" y="610"/>
                          </a:lnTo>
                          <a:lnTo>
                            <a:pt x="98" y="612"/>
                          </a:lnTo>
                          <a:lnTo>
                            <a:pt x="98" y="610"/>
                          </a:lnTo>
                          <a:lnTo>
                            <a:pt x="99" y="612"/>
                          </a:lnTo>
                          <a:lnTo>
                            <a:pt x="99" y="609"/>
                          </a:lnTo>
                          <a:lnTo>
                            <a:pt x="100" y="613"/>
                          </a:lnTo>
                          <a:lnTo>
                            <a:pt x="100" y="614"/>
                          </a:lnTo>
                          <a:lnTo>
                            <a:pt x="100" y="608"/>
                          </a:lnTo>
                          <a:lnTo>
                            <a:pt x="101" y="604"/>
                          </a:lnTo>
                          <a:lnTo>
                            <a:pt x="101" y="604"/>
                          </a:lnTo>
                          <a:lnTo>
                            <a:pt x="102" y="602"/>
                          </a:lnTo>
                          <a:lnTo>
                            <a:pt x="102" y="601"/>
                          </a:lnTo>
                          <a:lnTo>
                            <a:pt x="102" y="603"/>
                          </a:lnTo>
                          <a:lnTo>
                            <a:pt x="103" y="602"/>
                          </a:lnTo>
                          <a:lnTo>
                            <a:pt x="103" y="599"/>
                          </a:lnTo>
                          <a:lnTo>
                            <a:pt x="104" y="603"/>
                          </a:lnTo>
                          <a:lnTo>
                            <a:pt x="104" y="604"/>
                          </a:lnTo>
                          <a:lnTo>
                            <a:pt x="105" y="604"/>
                          </a:lnTo>
                          <a:lnTo>
                            <a:pt x="105" y="605"/>
                          </a:lnTo>
                          <a:lnTo>
                            <a:pt x="105" y="609"/>
                          </a:lnTo>
                          <a:lnTo>
                            <a:pt x="106" y="606"/>
                          </a:lnTo>
                          <a:lnTo>
                            <a:pt x="106" y="601"/>
                          </a:lnTo>
                          <a:lnTo>
                            <a:pt x="107" y="607"/>
                          </a:lnTo>
                          <a:lnTo>
                            <a:pt x="107" y="605"/>
                          </a:lnTo>
                          <a:lnTo>
                            <a:pt x="107" y="608"/>
                          </a:lnTo>
                          <a:lnTo>
                            <a:pt x="108" y="606"/>
                          </a:lnTo>
                          <a:lnTo>
                            <a:pt x="108" y="607"/>
                          </a:lnTo>
                          <a:lnTo>
                            <a:pt x="109" y="608"/>
                          </a:lnTo>
                          <a:lnTo>
                            <a:pt x="109" y="615"/>
                          </a:lnTo>
                          <a:lnTo>
                            <a:pt x="110" y="617"/>
                          </a:lnTo>
                          <a:lnTo>
                            <a:pt x="110" y="613"/>
                          </a:lnTo>
                          <a:lnTo>
                            <a:pt x="110" y="614"/>
                          </a:lnTo>
                          <a:lnTo>
                            <a:pt x="111" y="614"/>
                          </a:lnTo>
                          <a:lnTo>
                            <a:pt x="111" y="617"/>
                          </a:lnTo>
                          <a:lnTo>
                            <a:pt x="112" y="617"/>
                          </a:lnTo>
                          <a:lnTo>
                            <a:pt x="112" y="619"/>
                          </a:lnTo>
                          <a:lnTo>
                            <a:pt x="112" y="617"/>
                          </a:lnTo>
                          <a:lnTo>
                            <a:pt x="113" y="614"/>
                          </a:lnTo>
                          <a:lnTo>
                            <a:pt x="113" y="616"/>
                          </a:lnTo>
                          <a:lnTo>
                            <a:pt x="114" y="615"/>
                          </a:lnTo>
                          <a:lnTo>
                            <a:pt x="114" y="612"/>
                          </a:lnTo>
                          <a:lnTo>
                            <a:pt x="115" y="611"/>
                          </a:lnTo>
                          <a:lnTo>
                            <a:pt x="115" y="611"/>
                          </a:lnTo>
                          <a:lnTo>
                            <a:pt x="115" y="614"/>
                          </a:lnTo>
                          <a:lnTo>
                            <a:pt x="116" y="615"/>
                          </a:lnTo>
                          <a:lnTo>
                            <a:pt x="116" y="613"/>
                          </a:lnTo>
                          <a:lnTo>
                            <a:pt x="117" y="614"/>
                          </a:lnTo>
                          <a:lnTo>
                            <a:pt x="117" y="617"/>
                          </a:lnTo>
                          <a:lnTo>
                            <a:pt x="117" y="617"/>
                          </a:lnTo>
                          <a:lnTo>
                            <a:pt x="118" y="613"/>
                          </a:lnTo>
                          <a:lnTo>
                            <a:pt x="118" y="615"/>
                          </a:lnTo>
                          <a:lnTo>
                            <a:pt x="119" y="620"/>
                          </a:lnTo>
                          <a:lnTo>
                            <a:pt x="119" y="622"/>
                          </a:lnTo>
                          <a:lnTo>
                            <a:pt x="120" y="624"/>
                          </a:lnTo>
                          <a:lnTo>
                            <a:pt x="120" y="623"/>
                          </a:lnTo>
                          <a:lnTo>
                            <a:pt x="120" y="627"/>
                          </a:lnTo>
                          <a:lnTo>
                            <a:pt x="121" y="626"/>
                          </a:lnTo>
                          <a:lnTo>
                            <a:pt x="121" y="624"/>
                          </a:lnTo>
                          <a:lnTo>
                            <a:pt x="122" y="624"/>
                          </a:lnTo>
                          <a:lnTo>
                            <a:pt x="122" y="624"/>
                          </a:lnTo>
                          <a:lnTo>
                            <a:pt x="122" y="625"/>
                          </a:lnTo>
                          <a:lnTo>
                            <a:pt x="123" y="627"/>
                          </a:lnTo>
                          <a:lnTo>
                            <a:pt x="123" y="630"/>
                          </a:lnTo>
                          <a:lnTo>
                            <a:pt x="124" y="630"/>
                          </a:lnTo>
                          <a:lnTo>
                            <a:pt x="124" y="629"/>
                          </a:lnTo>
                          <a:lnTo>
                            <a:pt x="125" y="629"/>
                          </a:lnTo>
                          <a:lnTo>
                            <a:pt x="125" y="630"/>
                          </a:lnTo>
                          <a:lnTo>
                            <a:pt x="125" y="630"/>
                          </a:lnTo>
                          <a:lnTo>
                            <a:pt x="126" y="627"/>
                          </a:lnTo>
                          <a:lnTo>
                            <a:pt x="126" y="625"/>
                          </a:lnTo>
                          <a:lnTo>
                            <a:pt x="127" y="625"/>
                          </a:lnTo>
                          <a:lnTo>
                            <a:pt x="127" y="626"/>
                          </a:lnTo>
                          <a:lnTo>
                            <a:pt x="127" y="622"/>
                          </a:lnTo>
                          <a:lnTo>
                            <a:pt x="128" y="620"/>
                          </a:lnTo>
                          <a:lnTo>
                            <a:pt x="128" y="623"/>
                          </a:lnTo>
                          <a:lnTo>
                            <a:pt x="129" y="622"/>
                          </a:lnTo>
                          <a:lnTo>
                            <a:pt x="129" y="621"/>
                          </a:lnTo>
                          <a:lnTo>
                            <a:pt x="130" y="624"/>
                          </a:lnTo>
                          <a:lnTo>
                            <a:pt x="130" y="622"/>
                          </a:lnTo>
                          <a:lnTo>
                            <a:pt x="130" y="621"/>
                          </a:lnTo>
                          <a:lnTo>
                            <a:pt x="131" y="624"/>
                          </a:lnTo>
                          <a:lnTo>
                            <a:pt x="131" y="624"/>
                          </a:lnTo>
                          <a:lnTo>
                            <a:pt x="132" y="627"/>
                          </a:lnTo>
                          <a:lnTo>
                            <a:pt x="132" y="626"/>
                          </a:lnTo>
                          <a:lnTo>
                            <a:pt x="132" y="624"/>
                          </a:lnTo>
                          <a:lnTo>
                            <a:pt x="133" y="626"/>
                          </a:lnTo>
                          <a:lnTo>
                            <a:pt x="133" y="625"/>
                          </a:lnTo>
                          <a:lnTo>
                            <a:pt x="134" y="627"/>
                          </a:lnTo>
                          <a:lnTo>
                            <a:pt x="134" y="632"/>
                          </a:lnTo>
                          <a:lnTo>
                            <a:pt x="135" y="627"/>
                          </a:lnTo>
                          <a:lnTo>
                            <a:pt x="135" y="624"/>
                          </a:lnTo>
                          <a:lnTo>
                            <a:pt x="135" y="624"/>
                          </a:lnTo>
                          <a:lnTo>
                            <a:pt x="136" y="627"/>
                          </a:lnTo>
                          <a:lnTo>
                            <a:pt x="136" y="632"/>
                          </a:lnTo>
                          <a:lnTo>
                            <a:pt x="137" y="633"/>
                          </a:lnTo>
                          <a:lnTo>
                            <a:pt x="137" y="631"/>
                          </a:lnTo>
                          <a:lnTo>
                            <a:pt x="137" y="635"/>
                          </a:lnTo>
                          <a:lnTo>
                            <a:pt x="138" y="633"/>
                          </a:lnTo>
                          <a:lnTo>
                            <a:pt x="138" y="630"/>
                          </a:lnTo>
                          <a:lnTo>
                            <a:pt x="139" y="631"/>
                          </a:lnTo>
                          <a:lnTo>
                            <a:pt x="139" y="631"/>
                          </a:lnTo>
                          <a:lnTo>
                            <a:pt x="140" y="631"/>
                          </a:lnTo>
                          <a:lnTo>
                            <a:pt x="140" y="627"/>
                          </a:lnTo>
                          <a:lnTo>
                            <a:pt x="140" y="628"/>
                          </a:lnTo>
                          <a:lnTo>
                            <a:pt x="141" y="627"/>
                          </a:lnTo>
                          <a:lnTo>
                            <a:pt x="141" y="624"/>
                          </a:lnTo>
                          <a:lnTo>
                            <a:pt x="142" y="628"/>
                          </a:lnTo>
                          <a:lnTo>
                            <a:pt x="142" y="628"/>
                          </a:lnTo>
                          <a:lnTo>
                            <a:pt x="142" y="625"/>
                          </a:lnTo>
                          <a:lnTo>
                            <a:pt x="143" y="625"/>
                          </a:lnTo>
                          <a:lnTo>
                            <a:pt x="143" y="628"/>
                          </a:lnTo>
                          <a:lnTo>
                            <a:pt x="144" y="627"/>
                          </a:lnTo>
                          <a:lnTo>
                            <a:pt x="144" y="626"/>
                          </a:lnTo>
                          <a:lnTo>
                            <a:pt x="145" y="623"/>
                          </a:lnTo>
                          <a:lnTo>
                            <a:pt x="145" y="623"/>
                          </a:lnTo>
                          <a:lnTo>
                            <a:pt x="145" y="618"/>
                          </a:lnTo>
                          <a:lnTo>
                            <a:pt x="146" y="620"/>
                          </a:lnTo>
                          <a:lnTo>
                            <a:pt x="146" y="618"/>
                          </a:lnTo>
                          <a:lnTo>
                            <a:pt x="147" y="621"/>
                          </a:lnTo>
                          <a:lnTo>
                            <a:pt x="147" y="624"/>
                          </a:lnTo>
                          <a:lnTo>
                            <a:pt x="147" y="625"/>
                          </a:lnTo>
                          <a:lnTo>
                            <a:pt x="148" y="626"/>
                          </a:lnTo>
                          <a:lnTo>
                            <a:pt x="148" y="623"/>
                          </a:lnTo>
                          <a:lnTo>
                            <a:pt x="149" y="622"/>
                          </a:lnTo>
                          <a:lnTo>
                            <a:pt x="149" y="619"/>
                          </a:lnTo>
                          <a:lnTo>
                            <a:pt x="150" y="623"/>
                          </a:lnTo>
                          <a:lnTo>
                            <a:pt x="150" y="621"/>
                          </a:lnTo>
                          <a:lnTo>
                            <a:pt x="150" y="622"/>
                          </a:lnTo>
                          <a:lnTo>
                            <a:pt x="151" y="622"/>
                          </a:lnTo>
                          <a:lnTo>
                            <a:pt x="151" y="621"/>
                          </a:lnTo>
                          <a:lnTo>
                            <a:pt x="152" y="621"/>
                          </a:lnTo>
                          <a:lnTo>
                            <a:pt x="152" y="623"/>
                          </a:lnTo>
                          <a:lnTo>
                            <a:pt x="152" y="623"/>
                          </a:lnTo>
                          <a:lnTo>
                            <a:pt x="153" y="622"/>
                          </a:lnTo>
                          <a:lnTo>
                            <a:pt x="153" y="620"/>
                          </a:lnTo>
                          <a:lnTo>
                            <a:pt x="154" y="613"/>
                          </a:lnTo>
                          <a:lnTo>
                            <a:pt x="154" y="616"/>
                          </a:lnTo>
                          <a:lnTo>
                            <a:pt x="155" y="615"/>
                          </a:lnTo>
                          <a:lnTo>
                            <a:pt x="155" y="619"/>
                          </a:lnTo>
                          <a:lnTo>
                            <a:pt x="155" y="619"/>
                          </a:lnTo>
                          <a:lnTo>
                            <a:pt x="156" y="619"/>
                          </a:lnTo>
                          <a:lnTo>
                            <a:pt x="156" y="621"/>
                          </a:lnTo>
                          <a:lnTo>
                            <a:pt x="157" y="621"/>
                          </a:lnTo>
                          <a:lnTo>
                            <a:pt x="157" y="619"/>
                          </a:lnTo>
                          <a:lnTo>
                            <a:pt x="157" y="622"/>
                          </a:lnTo>
                          <a:lnTo>
                            <a:pt x="158" y="616"/>
                          </a:lnTo>
                          <a:lnTo>
                            <a:pt x="158" y="621"/>
                          </a:lnTo>
                          <a:lnTo>
                            <a:pt x="159" y="621"/>
                          </a:lnTo>
                          <a:lnTo>
                            <a:pt x="159" y="624"/>
                          </a:lnTo>
                          <a:lnTo>
                            <a:pt x="160" y="624"/>
                          </a:lnTo>
                          <a:lnTo>
                            <a:pt x="160" y="624"/>
                          </a:lnTo>
                          <a:lnTo>
                            <a:pt x="160" y="624"/>
                          </a:lnTo>
                          <a:lnTo>
                            <a:pt x="161" y="624"/>
                          </a:lnTo>
                          <a:lnTo>
                            <a:pt x="161" y="621"/>
                          </a:lnTo>
                          <a:lnTo>
                            <a:pt x="162" y="620"/>
                          </a:lnTo>
                          <a:lnTo>
                            <a:pt x="162" y="624"/>
                          </a:lnTo>
                          <a:lnTo>
                            <a:pt x="162" y="624"/>
                          </a:lnTo>
                          <a:lnTo>
                            <a:pt x="163" y="622"/>
                          </a:lnTo>
                          <a:lnTo>
                            <a:pt x="163" y="624"/>
                          </a:lnTo>
                          <a:lnTo>
                            <a:pt x="164" y="626"/>
                          </a:lnTo>
                          <a:lnTo>
                            <a:pt x="164" y="626"/>
                          </a:lnTo>
                          <a:lnTo>
                            <a:pt x="165" y="624"/>
                          </a:lnTo>
                          <a:lnTo>
                            <a:pt x="165" y="622"/>
                          </a:lnTo>
                          <a:lnTo>
                            <a:pt x="165" y="621"/>
                          </a:lnTo>
                          <a:lnTo>
                            <a:pt x="166" y="621"/>
                          </a:lnTo>
                          <a:lnTo>
                            <a:pt x="166" y="619"/>
                          </a:lnTo>
                          <a:lnTo>
                            <a:pt x="167" y="625"/>
                          </a:lnTo>
                          <a:lnTo>
                            <a:pt x="167" y="626"/>
                          </a:lnTo>
                          <a:lnTo>
                            <a:pt x="167" y="626"/>
                          </a:lnTo>
                          <a:lnTo>
                            <a:pt x="168" y="623"/>
                          </a:lnTo>
                          <a:lnTo>
                            <a:pt x="168" y="621"/>
                          </a:lnTo>
                          <a:lnTo>
                            <a:pt x="169" y="621"/>
                          </a:lnTo>
                          <a:lnTo>
                            <a:pt x="169" y="624"/>
                          </a:lnTo>
                          <a:lnTo>
                            <a:pt x="170" y="625"/>
                          </a:lnTo>
                          <a:lnTo>
                            <a:pt x="170" y="622"/>
                          </a:lnTo>
                          <a:lnTo>
                            <a:pt x="170" y="623"/>
                          </a:lnTo>
                          <a:lnTo>
                            <a:pt x="171" y="625"/>
                          </a:lnTo>
                          <a:lnTo>
                            <a:pt x="171" y="626"/>
                          </a:lnTo>
                          <a:lnTo>
                            <a:pt x="172" y="626"/>
                          </a:lnTo>
                          <a:lnTo>
                            <a:pt x="172" y="625"/>
                          </a:lnTo>
                          <a:lnTo>
                            <a:pt x="172" y="628"/>
                          </a:lnTo>
                          <a:lnTo>
                            <a:pt x="173" y="627"/>
                          </a:lnTo>
                          <a:lnTo>
                            <a:pt x="173" y="628"/>
                          </a:lnTo>
                          <a:lnTo>
                            <a:pt x="174" y="626"/>
                          </a:lnTo>
                          <a:lnTo>
                            <a:pt x="174" y="625"/>
                          </a:lnTo>
                          <a:lnTo>
                            <a:pt x="175" y="626"/>
                          </a:lnTo>
                          <a:lnTo>
                            <a:pt x="175" y="634"/>
                          </a:lnTo>
                          <a:lnTo>
                            <a:pt x="175" y="631"/>
                          </a:lnTo>
                          <a:lnTo>
                            <a:pt x="176" y="629"/>
                          </a:lnTo>
                          <a:lnTo>
                            <a:pt x="176" y="631"/>
                          </a:lnTo>
                          <a:lnTo>
                            <a:pt x="177" y="628"/>
                          </a:lnTo>
                          <a:lnTo>
                            <a:pt x="177" y="631"/>
                          </a:lnTo>
                          <a:lnTo>
                            <a:pt x="177" y="632"/>
                          </a:lnTo>
                          <a:lnTo>
                            <a:pt x="178" y="634"/>
                          </a:lnTo>
                          <a:lnTo>
                            <a:pt x="178" y="633"/>
                          </a:lnTo>
                          <a:lnTo>
                            <a:pt x="179" y="634"/>
                          </a:lnTo>
                          <a:lnTo>
                            <a:pt x="179" y="635"/>
                          </a:lnTo>
                          <a:lnTo>
                            <a:pt x="180" y="633"/>
                          </a:lnTo>
                          <a:lnTo>
                            <a:pt x="180" y="632"/>
                          </a:lnTo>
                          <a:lnTo>
                            <a:pt x="180" y="632"/>
                          </a:lnTo>
                          <a:lnTo>
                            <a:pt x="181" y="635"/>
                          </a:lnTo>
                          <a:lnTo>
                            <a:pt x="181" y="632"/>
                          </a:lnTo>
                          <a:lnTo>
                            <a:pt x="182" y="630"/>
                          </a:lnTo>
                          <a:lnTo>
                            <a:pt x="182" y="627"/>
                          </a:lnTo>
                          <a:lnTo>
                            <a:pt x="182" y="624"/>
                          </a:lnTo>
                          <a:lnTo>
                            <a:pt x="183" y="626"/>
                          </a:lnTo>
                          <a:lnTo>
                            <a:pt x="183" y="629"/>
                          </a:lnTo>
                          <a:lnTo>
                            <a:pt x="184" y="632"/>
                          </a:lnTo>
                          <a:lnTo>
                            <a:pt x="184" y="625"/>
                          </a:lnTo>
                          <a:lnTo>
                            <a:pt x="185" y="623"/>
                          </a:lnTo>
                          <a:lnTo>
                            <a:pt x="185" y="626"/>
                          </a:lnTo>
                          <a:lnTo>
                            <a:pt x="185" y="621"/>
                          </a:lnTo>
                          <a:lnTo>
                            <a:pt x="186" y="622"/>
                          </a:lnTo>
                          <a:lnTo>
                            <a:pt x="186" y="623"/>
                          </a:lnTo>
                          <a:lnTo>
                            <a:pt x="187" y="622"/>
                          </a:lnTo>
                          <a:lnTo>
                            <a:pt x="187" y="627"/>
                          </a:lnTo>
                          <a:lnTo>
                            <a:pt x="187" y="630"/>
                          </a:lnTo>
                          <a:lnTo>
                            <a:pt x="188" y="633"/>
                          </a:lnTo>
                          <a:lnTo>
                            <a:pt x="188" y="631"/>
                          </a:lnTo>
                          <a:lnTo>
                            <a:pt x="189" y="633"/>
                          </a:lnTo>
                          <a:lnTo>
                            <a:pt x="189" y="633"/>
                          </a:lnTo>
                          <a:lnTo>
                            <a:pt x="190" y="633"/>
                          </a:lnTo>
                          <a:lnTo>
                            <a:pt x="190" y="634"/>
                          </a:lnTo>
                          <a:lnTo>
                            <a:pt x="190" y="631"/>
                          </a:lnTo>
                          <a:lnTo>
                            <a:pt x="191" y="634"/>
                          </a:lnTo>
                          <a:lnTo>
                            <a:pt x="191" y="635"/>
                          </a:lnTo>
                          <a:lnTo>
                            <a:pt x="192" y="638"/>
                          </a:lnTo>
                          <a:lnTo>
                            <a:pt x="192" y="639"/>
                          </a:lnTo>
                          <a:lnTo>
                            <a:pt x="192" y="635"/>
                          </a:lnTo>
                          <a:lnTo>
                            <a:pt x="193" y="632"/>
                          </a:lnTo>
                          <a:lnTo>
                            <a:pt x="193" y="638"/>
                          </a:lnTo>
                          <a:lnTo>
                            <a:pt x="194" y="637"/>
                          </a:lnTo>
                          <a:lnTo>
                            <a:pt x="194" y="635"/>
                          </a:lnTo>
                          <a:lnTo>
                            <a:pt x="195" y="635"/>
                          </a:lnTo>
                          <a:lnTo>
                            <a:pt x="195" y="636"/>
                          </a:lnTo>
                          <a:lnTo>
                            <a:pt x="195" y="632"/>
                          </a:lnTo>
                          <a:lnTo>
                            <a:pt x="196" y="632"/>
                          </a:lnTo>
                          <a:lnTo>
                            <a:pt x="196" y="633"/>
                          </a:lnTo>
                          <a:lnTo>
                            <a:pt x="197" y="630"/>
                          </a:lnTo>
                          <a:lnTo>
                            <a:pt x="197" y="628"/>
                          </a:lnTo>
                          <a:lnTo>
                            <a:pt x="197" y="628"/>
                          </a:lnTo>
                          <a:lnTo>
                            <a:pt x="198" y="629"/>
                          </a:lnTo>
                          <a:lnTo>
                            <a:pt x="198" y="631"/>
                          </a:lnTo>
                          <a:lnTo>
                            <a:pt x="199" y="629"/>
                          </a:lnTo>
                          <a:lnTo>
                            <a:pt x="199" y="631"/>
                          </a:lnTo>
                          <a:lnTo>
                            <a:pt x="200" y="632"/>
                          </a:lnTo>
                          <a:lnTo>
                            <a:pt x="200" y="636"/>
                          </a:lnTo>
                          <a:lnTo>
                            <a:pt x="200" y="638"/>
                          </a:lnTo>
                          <a:lnTo>
                            <a:pt x="201" y="631"/>
                          </a:lnTo>
                          <a:lnTo>
                            <a:pt x="201" y="630"/>
                          </a:lnTo>
                          <a:lnTo>
                            <a:pt x="202" y="630"/>
                          </a:lnTo>
                          <a:lnTo>
                            <a:pt x="202" y="634"/>
                          </a:lnTo>
                          <a:lnTo>
                            <a:pt x="202" y="631"/>
                          </a:lnTo>
                          <a:lnTo>
                            <a:pt x="203" y="631"/>
                          </a:lnTo>
                          <a:lnTo>
                            <a:pt x="203" y="633"/>
                          </a:lnTo>
                          <a:lnTo>
                            <a:pt x="204" y="636"/>
                          </a:lnTo>
                          <a:lnTo>
                            <a:pt x="204" y="636"/>
                          </a:lnTo>
                          <a:lnTo>
                            <a:pt x="205" y="636"/>
                          </a:lnTo>
                          <a:lnTo>
                            <a:pt x="205" y="639"/>
                          </a:lnTo>
                          <a:lnTo>
                            <a:pt x="205" y="638"/>
                          </a:lnTo>
                          <a:lnTo>
                            <a:pt x="206" y="638"/>
                          </a:lnTo>
                          <a:lnTo>
                            <a:pt x="206" y="638"/>
                          </a:lnTo>
                          <a:lnTo>
                            <a:pt x="207" y="641"/>
                          </a:lnTo>
                          <a:lnTo>
                            <a:pt x="207" y="642"/>
                          </a:lnTo>
                          <a:lnTo>
                            <a:pt x="207" y="645"/>
                          </a:lnTo>
                          <a:lnTo>
                            <a:pt x="208" y="648"/>
                          </a:lnTo>
                          <a:lnTo>
                            <a:pt x="208" y="645"/>
                          </a:lnTo>
                          <a:lnTo>
                            <a:pt x="209" y="650"/>
                          </a:lnTo>
                          <a:lnTo>
                            <a:pt x="209" y="647"/>
                          </a:lnTo>
                          <a:lnTo>
                            <a:pt x="210" y="647"/>
                          </a:lnTo>
                          <a:lnTo>
                            <a:pt x="210" y="644"/>
                          </a:lnTo>
                          <a:lnTo>
                            <a:pt x="210" y="646"/>
                          </a:lnTo>
                          <a:lnTo>
                            <a:pt x="211" y="651"/>
                          </a:lnTo>
                          <a:lnTo>
                            <a:pt x="211" y="653"/>
                          </a:lnTo>
                          <a:lnTo>
                            <a:pt x="212" y="649"/>
                          </a:lnTo>
                          <a:lnTo>
                            <a:pt x="212" y="647"/>
                          </a:lnTo>
                          <a:lnTo>
                            <a:pt x="212" y="648"/>
                          </a:lnTo>
                          <a:lnTo>
                            <a:pt x="213" y="649"/>
                          </a:lnTo>
                          <a:lnTo>
                            <a:pt x="213" y="651"/>
                          </a:lnTo>
                          <a:lnTo>
                            <a:pt x="214" y="654"/>
                          </a:lnTo>
                          <a:lnTo>
                            <a:pt x="214" y="655"/>
                          </a:lnTo>
                          <a:lnTo>
                            <a:pt x="215" y="653"/>
                          </a:lnTo>
                          <a:lnTo>
                            <a:pt x="215" y="653"/>
                          </a:lnTo>
                          <a:lnTo>
                            <a:pt x="215" y="649"/>
                          </a:lnTo>
                          <a:lnTo>
                            <a:pt x="216" y="653"/>
                          </a:lnTo>
                          <a:lnTo>
                            <a:pt x="216" y="655"/>
                          </a:lnTo>
                          <a:lnTo>
                            <a:pt x="217" y="653"/>
                          </a:lnTo>
                          <a:lnTo>
                            <a:pt x="217" y="657"/>
                          </a:lnTo>
                          <a:lnTo>
                            <a:pt x="217" y="656"/>
                          </a:lnTo>
                          <a:lnTo>
                            <a:pt x="218" y="658"/>
                          </a:lnTo>
                          <a:lnTo>
                            <a:pt x="218" y="663"/>
                          </a:lnTo>
                          <a:lnTo>
                            <a:pt x="219" y="661"/>
                          </a:lnTo>
                          <a:lnTo>
                            <a:pt x="219" y="662"/>
                          </a:lnTo>
                          <a:lnTo>
                            <a:pt x="220" y="668"/>
                          </a:lnTo>
                          <a:lnTo>
                            <a:pt x="220" y="666"/>
                          </a:lnTo>
                          <a:lnTo>
                            <a:pt x="220" y="665"/>
                          </a:lnTo>
                          <a:lnTo>
                            <a:pt x="221" y="663"/>
                          </a:lnTo>
                          <a:lnTo>
                            <a:pt x="221" y="668"/>
                          </a:lnTo>
                          <a:lnTo>
                            <a:pt x="222" y="666"/>
                          </a:lnTo>
                          <a:lnTo>
                            <a:pt x="222" y="663"/>
                          </a:lnTo>
                          <a:lnTo>
                            <a:pt x="222" y="663"/>
                          </a:lnTo>
                          <a:lnTo>
                            <a:pt x="223" y="660"/>
                          </a:lnTo>
                          <a:lnTo>
                            <a:pt x="223" y="659"/>
                          </a:lnTo>
                          <a:lnTo>
                            <a:pt x="224" y="655"/>
                          </a:lnTo>
                          <a:lnTo>
                            <a:pt x="224" y="657"/>
                          </a:lnTo>
                          <a:lnTo>
                            <a:pt x="225" y="661"/>
                          </a:lnTo>
                          <a:lnTo>
                            <a:pt x="225" y="657"/>
                          </a:lnTo>
                          <a:lnTo>
                            <a:pt x="225" y="662"/>
                          </a:lnTo>
                          <a:lnTo>
                            <a:pt x="226" y="663"/>
                          </a:lnTo>
                          <a:lnTo>
                            <a:pt x="226" y="660"/>
                          </a:lnTo>
                          <a:lnTo>
                            <a:pt x="227" y="659"/>
                          </a:lnTo>
                          <a:lnTo>
                            <a:pt x="227" y="657"/>
                          </a:lnTo>
                          <a:lnTo>
                            <a:pt x="227" y="660"/>
                          </a:lnTo>
                          <a:lnTo>
                            <a:pt x="228" y="657"/>
                          </a:lnTo>
                          <a:lnTo>
                            <a:pt x="228" y="662"/>
                          </a:lnTo>
                          <a:lnTo>
                            <a:pt x="229" y="663"/>
                          </a:lnTo>
                          <a:lnTo>
                            <a:pt x="229" y="660"/>
                          </a:lnTo>
                          <a:lnTo>
                            <a:pt x="230" y="659"/>
                          </a:lnTo>
                          <a:lnTo>
                            <a:pt x="230" y="661"/>
                          </a:lnTo>
                          <a:lnTo>
                            <a:pt x="230" y="657"/>
                          </a:lnTo>
                          <a:lnTo>
                            <a:pt x="231" y="657"/>
                          </a:lnTo>
                          <a:lnTo>
                            <a:pt x="231" y="661"/>
                          </a:lnTo>
                          <a:lnTo>
                            <a:pt x="232" y="658"/>
                          </a:lnTo>
                          <a:lnTo>
                            <a:pt x="232" y="658"/>
                          </a:lnTo>
                          <a:lnTo>
                            <a:pt x="232" y="660"/>
                          </a:lnTo>
                          <a:lnTo>
                            <a:pt x="233" y="657"/>
                          </a:lnTo>
                          <a:lnTo>
                            <a:pt x="233" y="659"/>
                          </a:lnTo>
                          <a:lnTo>
                            <a:pt x="234" y="658"/>
                          </a:lnTo>
                          <a:lnTo>
                            <a:pt x="234" y="656"/>
                          </a:lnTo>
                          <a:lnTo>
                            <a:pt x="235" y="656"/>
                          </a:lnTo>
                          <a:lnTo>
                            <a:pt x="235" y="660"/>
                          </a:lnTo>
                          <a:lnTo>
                            <a:pt x="235" y="662"/>
                          </a:lnTo>
                          <a:lnTo>
                            <a:pt x="236" y="664"/>
                          </a:lnTo>
                          <a:lnTo>
                            <a:pt x="236" y="664"/>
                          </a:lnTo>
                          <a:lnTo>
                            <a:pt x="237" y="663"/>
                          </a:lnTo>
                          <a:lnTo>
                            <a:pt x="237" y="660"/>
                          </a:lnTo>
                          <a:lnTo>
                            <a:pt x="237" y="660"/>
                          </a:lnTo>
                          <a:lnTo>
                            <a:pt x="238" y="660"/>
                          </a:lnTo>
                          <a:lnTo>
                            <a:pt x="238" y="658"/>
                          </a:lnTo>
                          <a:lnTo>
                            <a:pt x="239" y="656"/>
                          </a:lnTo>
                          <a:lnTo>
                            <a:pt x="239" y="659"/>
                          </a:lnTo>
                          <a:lnTo>
                            <a:pt x="240" y="660"/>
                          </a:lnTo>
                          <a:lnTo>
                            <a:pt x="240" y="659"/>
                          </a:lnTo>
                          <a:lnTo>
                            <a:pt x="240" y="655"/>
                          </a:lnTo>
                          <a:lnTo>
                            <a:pt x="241" y="654"/>
                          </a:lnTo>
                          <a:lnTo>
                            <a:pt x="241" y="657"/>
                          </a:lnTo>
                          <a:lnTo>
                            <a:pt x="242" y="655"/>
                          </a:lnTo>
                          <a:lnTo>
                            <a:pt x="242" y="658"/>
                          </a:lnTo>
                          <a:lnTo>
                            <a:pt x="242" y="650"/>
                          </a:lnTo>
                          <a:lnTo>
                            <a:pt x="243" y="652"/>
                          </a:lnTo>
                          <a:lnTo>
                            <a:pt x="243" y="654"/>
                          </a:lnTo>
                          <a:lnTo>
                            <a:pt x="244" y="656"/>
                          </a:lnTo>
                          <a:lnTo>
                            <a:pt x="244" y="659"/>
                          </a:lnTo>
                          <a:lnTo>
                            <a:pt x="245" y="662"/>
                          </a:lnTo>
                          <a:lnTo>
                            <a:pt x="245" y="665"/>
                          </a:lnTo>
                          <a:lnTo>
                            <a:pt x="245" y="663"/>
                          </a:lnTo>
                          <a:lnTo>
                            <a:pt x="246" y="661"/>
                          </a:lnTo>
                          <a:lnTo>
                            <a:pt x="246" y="666"/>
                          </a:lnTo>
                          <a:lnTo>
                            <a:pt x="247" y="668"/>
                          </a:lnTo>
                          <a:lnTo>
                            <a:pt x="247" y="665"/>
                          </a:lnTo>
                          <a:lnTo>
                            <a:pt x="247" y="664"/>
                          </a:lnTo>
                          <a:lnTo>
                            <a:pt x="248" y="660"/>
                          </a:lnTo>
                          <a:lnTo>
                            <a:pt x="248" y="660"/>
                          </a:lnTo>
                          <a:lnTo>
                            <a:pt x="249" y="660"/>
                          </a:lnTo>
                          <a:lnTo>
                            <a:pt x="249" y="660"/>
                          </a:lnTo>
                          <a:lnTo>
                            <a:pt x="250" y="661"/>
                          </a:lnTo>
                          <a:lnTo>
                            <a:pt x="250" y="657"/>
                          </a:lnTo>
                          <a:lnTo>
                            <a:pt x="250" y="659"/>
                          </a:lnTo>
                          <a:lnTo>
                            <a:pt x="251" y="658"/>
                          </a:lnTo>
                          <a:lnTo>
                            <a:pt x="251" y="654"/>
                          </a:lnTo>
                          <a:lnTo>
                            <a:pt x="252" y="653"/>
                          </a:lnTo>
                          <a:lnTo>
                            <a:pt x="252" y="653"/>
                          </a:lnTo>
                          <a:lnTo>
                            <a:pt x="252" y="658"/>
                          </a:lnTo>
                          <a:lnTo>
                            <a:pt x="253" y="659"/>
                          </a:lnTo>
                          <a:lnTo>
                            <a:pt x="253" y="659"/>
                          </a:lnTo>
                          <a:lnTo>
                            <a:pt x="254" y="654"/>
                          </a:lnTo>
                          <a:lnTo>
                            <a:pt x="254" y="653"/>
                          </a:lnTo>
                          <a:lnTo>
                            <a:pt x="255" y="653"/>
                          </a:lnTo>
                          <a:lnTo>
                            <a:pt x="255" y="652"/>
                          </a:lnTo>
                          <a:lnTo>
                            <a:pt x="255" y="649"/>
                          </a:lnTo>
                          <a:lnTo>
                            <a:pt x="256" y="648"/>
                          </a:lnTo>
                          <a:lnTo>
                            <a:pt x="256" y="650"/>
                          </a:lnTo>
                          <a:lnTo>
                            <a:pt x="257" y="649"/>
                          </a:lnTo>
                          <a:lnTo>
                            <a:pt x="257" y="650"/>
                          </a:lnTo>
                          <a:lnTo>
                            <a:pt x="257" y="650"/>
                          </a:lnTo>
                          <a:lnTo>
                            <a:pt x="258" y="653"/>
                          </a:lnTo>
                          <a:lnTo>
                            <a:pt x="258" y="653"/>
                          </a:lnTo>
                          <a:lnTo>
                            <a:pt x="259" y="650"/>
                          </a:lnTo>
                          <a:lnTo>
                            <a:pt x="259" y="650"/>
                          </a:lnTo>
                          <a:lnTo>
                            <a:pt x="260" y="652"/>
                          </a:lnTo>
                          <a:lnTo>
                            <a:pt x="260" y="656"/>
                          </a:lnTo>
                          <a:lnTo>
                            <a:pt x="260" y="660"/>
                          </a:lnTo>
                          <a:lnTo>
                            <a:pt x="261" y="656"/>
                          </a:lnTo>
                          <a:lnTo>
                            <a:pt x="261" y="659"/>
                          </a:lnTo>
                          <a:lnTo>
                            <a:pt x="262" y="664"/>
                          </a:lnTo>
                          <a:lnTo>
                            <a:pt x="262" y="664"/>
                          </a:lnTo>
                          <a:lnTo>
                            <a:pt x="262" y="663"/>
                          </a:lnTo>
                          <a:lnTo>
                            <a:pt x="263" y="657"/>
                          </a:lnTo>
                          <a:lnTo>
                            <a:pt x="263" y="655"/>
                          </a:lnTo>
                          <a:lnTo>
                            <a:pt x="264" y="655"/>
                          </a:lnTo>
                          <a:lnTo>
                            <a:pt x="264" y="653"/>
                          </a:lnTo>
                          <a:lnTo>
                            <a:pt x="265" y="652"/>
                          </a:lnTo>
                          <a:lnTo>
                            <a:pt x="265" y="654"/>
                          </a:lnTo>
                          <a:lnTo>
                            <a:pt x="265" y="653"/>
                          </a:lnTo>
                          <a:lnTo>
                            <a:pt x="266" y="653"/>
                          </a:lnTo>
                          <a:lnTo>
                            <a:pt x="266" y="649"/>
                          </a:lnTo>
                          <a:lnTo>
                            <a:pt x="267" y="648"/>
                          </a:lnTo>
                          <a:lnTo>
                            <a:pt x="267" y="650"/>
                          </a:lnTo>
                          <a:lnTo>
                            <a:pt x="267" y="645"/>
                          </a:lnTo>
                          <a:lnTo>
                            <a:pt x="268" y="643"/>
                          </a:lnTo>
                          <a:lnTo>
                            <a:pt x="268" y="643"/>
                          </a:lnTo>
                          <a:lnTo>
                            <a:pt x="269" y="643"/>
                          </a:lnTo>
                          <a:lnTo>
                            <a:pt x="269" y="644"/>
                          </a:lnTo>
                          <a:lnTo>
                            <a:pt x="270" y="646"/>
                          </a:lnTo>
                          <a:lnTo>
                            <a:pt x="270" y="644"/>
                          </a:lnTo>
                          <a:lnTo>
                            <a:pt x="270" y="640"/>
                          </a:lnTo>
                          <a:lnTo>
                            <a:pt x="271" y="644"/>
                          </a:lnTo>
                          <a:lnTo>
                            <a:pt x="271" y="649"/>
                          </a:lnTo>
                          <a:lnTo>
                            <a:pt x="272" y="647"/>
                          </a:lnTo>
                          <a:lnTo>
                            <a:pt x="272" y="647"/>
                          </a:lnTo>
                          <a:lnTo>
                            <a:pt x="272" y="647"/>
                          </a:lnTo>
                          <a:lnTo>
                            <a:pt x="273" y="647"/>
                          </a:lnTo>
                          <a:lnTo>
                            <a:pt x="273" y="646"/>
                          </a:lnTo>
                          <a:lnTo>
                            <a:pt x="274" y="651"/>
                          </a:lnTo>
                          <a:lnTo>
                            <a:pt x="274" y="648"/>
                          </a:lnTo>
                          <a:lnTo>
                            <a:pt x="275" y="651"/>
                          </a:lnTo>
                          <a:lnTo>
                            <a:pt x="275" y="653"/>
                          </a:lnTo>
                          <a:lnTo>
                            <a:pt x="275" y="652"/>
                          </a:lnTo>
                          <a:lnTo>
                            <a:pt x="276" y="650"/>
                          </a:lnTo>
                          <a:lnTo>
                            <a:pt x="276" y="651"/>
                          </a:lnTo>
                          <a:lnTo>
                            <a:pt x="277" y="651"/>
                          </a:lnTo>
                          <a:lnTo>
                            <a:pt x="277" y="652"/>
                          </a:lnTo>
                          <a:lnTo>
                            <a:pt x="277" y="651"/>
                          </a:lnTo>
                          <a:lnTo>
                            <a:pt x="278" y="648"/>
                          </a:lnTo>
                          <a:lnTo>
                            <a:pt x="278" y="652"/>
                          </a:lnTo>
                          <a:lnTo>
                            <a:pt x="279" y="651"/>
                          </a:lnTo>
                          <a:lnTo>
                            <a:pt x="279" y="650"/>
                          </a:lnTo>
                          <a:lnTo>
                            <a:pt x="280" y="646"/>
                          </a:lnTo>
                          <a:lnTo>
                            <a:pt x="280" y="651"/>
                          </a:lnTo>
                          <a:lnTo>
                            <a:pt x="280" y="655"/>
                          </a:lnTo>
                          <a:lnTo>
                            <a:pt x="281" y="650"/>
                          </a:lnTo>
                          <a:lnTo>
                            <a:pt x="281" y="650"/>
                          </a:lnTo>
                          <a:lnTo>
                            <a:pt x="282" y="647"/>
                          </a:lnTo>
                          <a:lnTo>
                            <a:pt x="282" y="647"/>
                          </a:lnTo>
                          <a:lnTo>
                            <a:pt x="282" y="647"/>
                          </a:lnTo>
                          <a:lnTo>
                            <a:pt x="283" y="645"/>
                          </a:lnTo>
                          <a:lnTo>
                            <a:pt x="283" y="644"/>
                          </a:lnTo>
                          <a:lnTo>
                            <a:pt x="284" y="645"/>
                          </a:lnTo>
                          <a:lnTo>
                            <a:pt x="284" y="645"/>
                          </a:lnTo>
                          <a:lnTo>
                            <a:pt x="285" y="647"/>
                          </a:lnTo>
                          <a:lnTo>
                            <a:pt x="285" y="645"/>
                          </a:lnTo>
                          <a:lnTo>
                            <a:pt x="285" y="646"/>
                          </a:lnTo>
                          <a:lnTo>
                            <a:pt x="286" y="645"/>
                          </a:lnTo>
                          <a:lnTo>
                            <a:pt x="286" y="645"/>
                          </a:lnTo>
                          <a:lnTo>
                            <a:pt x="287" y="644"/>
                          </a:lnTo>
                          <a:lnTo>
                            <a:pt x="287" y="639"/>
                          </a:lnTo>
                          <a:lnTo>
                            <a:pt x="287" y="637"/>
                          </a:lnTo>
                          <a:lnTo>
                            <a:pt x="288" y="640"/>
                          </a:lnTo>
                          <a:lnTo>
                            <a:pt x="288" y="645"/>
                          </a:lnTo>
                          <a:lnTo>
                            <a:pt x="289" y="648"/>
                          </a:lnTo>
                          <a:lnTo>
                            <a:pt x="289" y="648"/>
                          </a:lnTo>
                          <a:lnTo>
                            <a:pt x="290" y="650"/>
                          </a:lnTo>
                          <a:lnTo>
                            <a:pt x="290" y="645"/>
                          </a:lnTo>
                          <a:lnTo>
                            <a:pt x="290" y="645"/>
                          </a:lnTo>
                          <a:lnTo>
                            <a:pt x="291" y="645"/>
                          </a:lnTo>
                          <a:lnTo>
                            <a:pt x="291" y="647"/>
                          </a:lnTo>
                          <a:lnTo>
                            <a:pt x="292" y="642"/>
                          </a:lnTo>
                          <a:lnTo>
                            <a:pt x="292" y="644"/>
                          </a:lnTo>
                          <a:lnTo>
                            <a:pt x="292" y="647"/>
                          </a:lnTo>
                          <a:lnTo>
                            <a:pt x="293" y="649"/>
                          </a:lnTo>
                          <a:lnTo>
                            <a:pt x="293" y="645"/>
                          </a:lnTo>
                          <a:lnTo>
                            <a:pt x="294" y="643"/>
                          </a:lnTo>
                          <a:lnTo>
                            <a:pt x="294" y="641"/>
                          </a:lnTo>
                          <a:lnTo>
                            <a:pt x="295" y="643"/>
                          </a:lnTo>
                          <a:lnTo>
                            <a:pt x="295" y="641"/>
                          </a:lnTo>
                          <a:lnTo>
                            <a:pt x="295" y="641"/>
                          </a:lnTo>
                          <a:lnTo>
                            <a:pt x="296" y="639"/>
                          </a:lnTo>
                          <a:lnTo>
                            <a:pt x="296" y="636"/>
                          </a:lnTo>
                          <a:lnTo>
                            <a:pt x="297" y="633"/>
                          </a:lnTo>
                          <a:lnTo>
                            <a:pt x="297" y="636"/>
                          </a:lnTo>
                          <a:lnTo>
                            <a:pt x="297" y="642"/>
                          </a:lnTo>
                          <a:lnTo>
                            <a:pt x="298" y="641"/>
                          </a:lnTo>
                          <a:lnTo>
                            <a:pt x="298" y="639"/>
                          </a:lnTo>
                          <a:lnTo>
                            <a:pt x="299" y="638"/>
                          </a:lnTo>
                          <a:lnTo>
                            <a:pt x="299" y="638"/>
                          </a:lnTo>
                          <a:lnTo>
                            <a:pt x="300" y="639"/>
                          </a:lnTo>
                          <a:lnTo>
                            <a:pt x="300" y="642"/>
                          </a:lnTo>
                          <a:lnTo>
                            <a:pt x="300" y="643"/>
                          </a:lnTo>
                          <a:lnTo>
                            <a:pt x="301" y="638"/>
                          </a:lnTo>
                          <a:lnTo>
                            <a:pt x="301" y="638"/>
                          </a:lnTo>
                          <a:lnTo>
                            <a:pt x="302" y="634"/>
                          </a:lnTo>
                          <a:lnTo>
                            <a:pt x="302" y="639"/>
                          </a:lnTo>
                          <a:lnTo>
                            <a:pt x="302" y="645"/>
                          </a:lnTo>
                          <a:lnTo>
                            <a:pt x="303" y="645"/>
                          </a:lnTo>
                          <a:lnTo>
                            <a:pt x="303" y="647"/>
                          </a:lnTo>
                          <a:lnTo>
                            <a:pt x="304" y="647"/>
                          </a:lnTo>
                          <a:lnTo>
                            <a:pt x="304" y="648"/>
                          </a:lnTo>
                          <a:lnTo>
                            <a:pt x="305" y="646"/>
                          </a:lnTo>
                          <a:lnTo>
                            <a:pt x="305" y="653"/>
                          </a:lnTo>
                          <a:lnTo>
                            <a:pt x="305" y="657"/>
                          </a:lnTo>
                          <a:lnTo>
                            <a:pt x="306" y="656"/>
                          </a:lnTo>
                          <a:lnTo>
                            <a:pt x="306" y="651"/>
                          </a:lnTo>
                          <a:lnTo>
                            <a:pt x="307" y="649"/>
                          </a:lnTo>
                          <a:lnTo>
                            <a:pt x="307" y="651"/>
                          </a:lnTo>
                          <a:lnTo>
                            <a:pt x="307" y="651"/>
                          </a:lnTo>
                          <a:lnTo>
                            <a:pt x="308" y="651"/>
                          </a:lnTo>
                          <a:lnTo>
                            <a:pt x="308" y="649"/>
                          </a:lnTo>
                          <a:lnTo>
                            <a:pt x="309" y="648"/>
                          </a:lnTo>
                          <a:lnTo>
                            <a:pt x="309" y="648"/>
                          </a:lnTo>
                          <a:lnTo>
                            <a:pt x="310" y="646"/>
                          </a:lnTo>
                          <a:lnTo>
                            <a:pt x="310" y="644"/>
                          </a:lnTo>
                          <a:lnTo>
                            <a:pt x="310" y="643"/>
                          </a:lnTo>
                          <a:lnTo>
                            <a:pt x="311" y="645"/>
                          </a:lnTo>
                          <a:lnTo>
                            <a:pt x="311" y="645"/>
                          </a:lnTo>
                          <a:lnTo>
                            <a:pt x="312" y="645"/>
                          </a:lnTo>
                          <a:lnTo>
                            <a:pt x="312" y="645"/>
                          </a:lnTo>
                          <a:lnTo>
                            <a:pt x="312" y="645"/>
                          </a:lnTo>
                          <a:lnTo>
                            <a:pt x="313" y="647"/>
                          </a:lnTo>
                          <a:lnTo>
                            <a:pt x="313" y="649"/>
                          </a:lnTo>
                          <a:lnTo>
                            <a:pt x="314" y="647"/>
                          </a:lnTo>
                          <a:lnTo>
                            <a:pt x="314" y="643"/>
                          </a:lnTo>
                          <a:lnTo>
                            <a:pt x="315" y="647"/>
                          </a:lnTo>
                          <a:lnTo>
                            <a:pt x="315" y="650"/>
                          </a:lnTo>
                          <a:lnTo>
                            <a:pt x="315" y="647"/>
                          </a:lnTo>
                          <a:lnTo>
                            <a:pt x="316" y="647"/>
                          </a:lnTo>
                          <a:lnTo>
                            <a:pt x="316" y="647"/>
                          </a:lnTo>
                          <a:lnTo>
                            <a:pt x="317" y="652"/>
                          </a:lnTo>
                          <a:lnTo>
                            <a:pt x="317" y="652"/>
                          </a:lnTo>
                          <a:lnTo>
                            <a:pt x="317" y="652"/>
                          </a:lnTo>
                          <a:lnTo>
                            <a:pt x="318" y="650"/>
                          </a:lnTo>
                          <a:lnTo>
                            <a:pt x="318" y="651"/>
                          </a:lnTo>
                          <a:lnTo>
                            <a:pt x="319" y="654"/>
                          </a:lnTo>
                          <a:lnTo>
                            <a:pt x="319" y="658"/>
                          </a:lnTo>
                          <a:lnTo>
                            <a:pt x="320" y="653"/>
                          </a:lnTo>
                          <a:lnTo>
                            <a:pt x="320" y="655"/>
                          </a:lnTo>
                          <a:lnTo>
                            <a:pt x="320" y="654"/>
                          </a:lnTo>
                          <a:lnTo>
                            <a:pt x="321" y="654"/>
                          </a:lnTo>
                          <a:lnTo>
                            <a:pt x="321" y="651"/>
                          </a:lnTo>
                          <a:lnTo>
                            <a:pt x="322" y="652"/>
                          </a:lnTo>
                          <a:lnTo>
                            <a:pt x="322" y="652"/>
                          </a:lnTo>
                          <a:lnTo>
                            <a:pt x="322" y="657"/>
                          </a:lnTo>
                          <a:lnTo>
                            <a:pt x="323" y="653"/>
                          </a:lnTo>
                          <a:lnTo>
                            <a:pt x="323" y="653"/>
                          </a:lnTo>
                          <a:lnTo>
                            <a:pt x="324" y="645"/>
                          </a:lnTo>
                          <a:lnTo>
                            <a:pt x="324" y="644"/>
                          </a:lnTo>
                          <a:lnTo>
                            <a:pt x="325" y="646"/>
                          </a:lnTo>
                          <a:lnTo>
                            <a:pt x="325" y="647"/>
                          </a:lnTo>
                          <a:lnTo>
                            <a:pt x="325" y="647"/>
                          </a:lnTo>
                          <a:lnTo>
                            <a:pt x="326" y="642"/>
                          </a:lnTo>
                          <a:lnTo>
                            <a:pt x="326" y="645"/>
                          </a:lnTo>
                          <a:lnTo>
                            <a:pt x="327" y="649"/>
                          </a:lnTo>
                          <a:lnTo>
                            <a:pt x="327" y="651"/>
                          </a:lnTo>
                          <a:lnTo>
                            <a:pt x="327" y="651"/>
                          </a:lnTo>
                          <a:lnTo>
                            <a:pt x="328" y="654"/>
                          </a:lnTo>
                          <a:lnTo>
                            <a:pt x="328" y="655"/>
                          </a:lnTo>
                          <a:lnTo>
                            <a:pt x="329" y="657"/>
                          </a:lnTo>
                          <a:lnTo>
                            <a:pt x="329" y="655"/>
                          </a:lnTo>
                          <a:lnTo>
                            <a:pt x="330" y="660"/>
                          </a:lnTo>
                          <a:lnTo>
                            <a:pt x="330" y="659"/>
                          </a:lnTo>
                          <a:lnTo>
                            <a:pt x="330" y="657"/>
                          </a:lnTo>
                          <a:lnTo>
                            <a:pt x="331" y="656"/>
                          </a:lnTo>
                          <a:lnTo>
                            <a:pt x="331" y="659"/>
                          </a:lnTo>
                          <a:lnTo>
                            <a:pt x="332" y="658"/>
                          </a:lnTo>
                          <a:lnTo>
                            <a:pt x="332" y="658"/>
                          </a:lnTo>
                          <a:lnTo>
                            <a:pt x="332" y="656"/>
                          </a:lnTo>
                          <a:lnTo>
                            <a:pt x="333" y="658"/>
                          </a:lnTo>
                          <a:lnTo>
                            <a:pt x="333" y="656"/>
                          </a:lnTo>
                          <a:lnTo>
                            <a:pt x="334" y="655"/>
                          </a:lnTo>
                          <a:lnTo>
                            <a:pt x="334" y="655"/>
                          </a:lnTo>
                          <a:lnTo>
                            <a:pt x="335" y="652"/>
                          </a:lnTo>
                          <a:lnTo>
                            <a:pt x="335" y="654"/>
                          </a:lnTo>
                          <a:lnTo>
                            <a:pt x="335" y="655"/>
                          </a:lnTo>
                          <a:lnTo>
                            <a:pt x="336" y="654"/>
                          </a:lnTo>
                          <a:lnTo>
                            <a:pt x="336" y="653"/>
                          </a:lnTo>
                          <a:lnTo>
                            <a:pt x="337" y="648"/>
                          </a:lnTo>
                          <a:lnTo>
                            <a:pt x="337" y="651"/>
                          </a:lnTo>
                          <a:lnTo>
                            <a:pt x="337" y="657"/>
                          </a:lnTo>
                          <a:lnTo>
                            <a:pt x="338" y="655"/>
                          </a:lnTo>
                          <a:lnTo>
                            <a:pt x="338" y="654"/>
                          </a:lnTo>
                          <a:lnTo>
                            <a:pt x="339" y="658"/>
                          </a:lnTo>
                          <a:lnTo>
                            <a:pt x="339" y="653"/>
                          </a:lnTo>
                          <a:lnTo>
                            <a:pt x="340" y="654"/>
                          </a:lnTo>
                          <a:lnTo>
                            <a:pt x="340" y="651"/>
                          </a:lnTo>
                          <a:lnTo>
                            <a:pt x="340" y="656"/>
                          </a:lnTo>
                          <a:lnTo>
                            <a:pt x="341" y="656"/>
                          </a:lnTo>
                          <a:lnTo>
                            <a:pt x="341" y="659"/>
                          </a:lnTo>
                          <a:lnTo>
                            <a:pt x="342" y="664"/>
                          </a:lnTo>
                          <a:lnTo>
                            <a:pt x="342" y="669"/>
                          </a:lnTo>
                          <a:lnTo>
                            <a:pt x="342" y="662"/>
                          </a:lnTo>
                          <a:lnTo>
                            <a:pt x="343" y="662"/>
                          </a:lnTo>
                          <a:lnTo>
                            <a:pt x="343" y="662"/>
                          </a:lnTo>
                          <a:lnTo>
                            <a:pt x="344" y="660"/>
                          </a:lnTo>
                          <a:lnTo>
                            <a:pt x="344" y="658"/>
                          </a:lnTo>
                          <a:lnTo>
                            <a:pt x="345" y="663"/>
                          </a:lnTo>
                          <a:lnTo>
                            <a:pt x="345" y="665"/>
                          </a:lnTo>
                          <a:lnTo>
                            <a:pt x="345" y="663"/>
                          </a:lnTo>
                          <a:lnTo>
                            <a:pt x="346" y="665"/>
                          </a:lnTo>
                          <a:lnTo>
                            <a:pt x="346" y="664"/>
                          </a:lnTo>
                          <a:lnTo>
                            <a:pt x="347" y="665"/>
                          </a:lnTo>
                          <a:lnTo>
                            <a:pt x="347" y="670"/>
                          </a:lnTo>
                          <a:lnTo>
                            <a:pt x="347" y="672"/>
                          </a:lnTo>
                          <a:lnTo>
                            <a:pt x="348" y="673"/>
                          </a:lnTo>
                          <a:lnTo>
                            <a:pt x="348" y="673"/>
                          </a:lnTo>
                          <a:lnTo>
                            <a:pt x="349" y="671"/>
                          </a:lnTo>
                          <a:lnTo>
                            <a:pt x="349" y="668"/>
                          </a:lnTo>
                          <a:lnTo>
                            <a:pt x="350" y="666"/>
                          </a:lnTo>
                          <a:lnTo>
                            <a:pt x="350" y="669"/>
                          </a:lnTo>
                          <a:lnTo>
                            <a:pt x="350" y="666"/>
                          </a:lnTo>
                          <a:lnTo>
                            <a:pt x="351" y="666"/>
                          </a:lnTo>
                          <a:lnTo>
                            <a:pt x="351" y="665"/>
                          </a:lnTo>
                          <a:lnTo>
                            <a:pt x="352" y="662"/>
                          </a:lnTo>
                          <a:lnTo>
                            <a:pt x="352" y="665"/>
                          </a:lnTo>
                          <a:lnTo>
                            <a:pt x="352" y="664"/>
                          </a:lnTo>
                          <a:lnTo>
                            <a:pt x="353" y="668"/>
                          </a:lnTo>
                          <a:lnTo>
                            <a:pt x="353" y="667"/>
                          </a:lnTo>
                          <a:lnTo>
                            <a:pt x="354" y="666"/>
                          </a:lnTo>
                          <a:lnTo>
                            <a:pt x="354" y="665"/>
                          </a:lnTo>
                          <a:lnTo>
                            <a:pt x="355" y="664"/>
                          </a:lnTo>
                          <a:lnTo>
                            <a:pt x="355" y="665"/>
                          </a:lnTo>
                          <a:lnTo>
                            <a:pt x="355" y="663"/>
                          </a:lnTo>
                          <a:lnTo>
                            <a:pt x="356" y="666"/>
                          </a:lnTo>
                          <a:lnTo>
                            <a:pt x="356" y="670"/>
                          </a:lnTo>
                          <a:lnTo>
                            <a:pt x="357" y="675"/>
                          </a:lnTo>
                          <a:lnTo>
                            <a:pt x="357" y="676"/>
                          </a:lnTo>
                          <a:lnTo>
                            <a:pt x="357" y="676"/>
                          </a:lnTo>
                          <a:lnTo>
                            <a:pt x="358" y="677"/>
                          </a:lnTo>
                          <a:lnTo>
                            <a:pt x="358" y="678"/>
                          </a:lnTo>
                          <a:lnTo>
                            <a:pt x="359" y="676"/>
                          </a:lnTo>
                          <a:lnTo>
                            <a:pt x="359" y="677"/>
                          </a:lnTo>
                          <a:lnTo>
                            <a:pt x="360" y="679"/>
                          </a:lnTo>
                          <a:lnTo>
                            <a:pt x="360" y="677"/>
                          </a:lnTo>
                          <a:lnTo>
                            <a:pt x="360" y="678"/>
                          </a:lnTo>
                          <a:lnTo>
                            <a:pt x="361" y="678"/>
                          </a:lnTo>
                          <a:lnTo>
                            <a:pt x="361" y="679"/>
                          </a:lnTo>
                          <a:lnTo>
                            <a:pt x="362" y="681"/>
                          </a:lnTo>
                          <a:lnTo>
                            <a:pt x="362" y="679"/>
                          </a:lnTo>
                          <a:lnTo>
                            <a:pt x="362" y="677"/>
                          </a:lnTo>
                          <a:lnTo>
                            <a:pt x="363" y="678"/>
                          </a:lnTo>
                          <a:lnTo>
                            <a:pt x="363" y="676"/>
                          </a:lnTo>
                          <a:lnTo>
                            <a:pt x="364" y="674"/>
                          </a:lnTo>
                          <a:lnTo>
                            <a:pt x="364" y="671"/>
                          </a:lnTo>
                          <a:lnTo>
                            <a:pt x="365" y="666"/>
                          </a:lnTo>
                          <a:lnTo>
                            <a:pt x="365" y="673"/>
                          </a:lnTo>
                          <a:lnTo>
                            <a:pt x="365" y="670"/>
                          </a:lnTo>
                          <a:lnTo>
                            <a:pt x="366" y="673"/>
                          </a:lnTo>
                          <a:lnTo>
                            <a:pt x="366" y="673"/>
                          </a:lnTo>
                          <a:lnTo>
                            <a:pt x="367" y="674"/>
                          </a:lnTo>
                          <a:lnTo>
                            <a:pt x="367" y="674"/>
                          </a:lnTo>
                          <a:lnTo>
                            <a:pt x="367" y="674"/>
                          </a:lnTo>
                          <a:lnTo>
                            <a:pt x="368" y="673"/>
                          </a:lnTo>
                          <a:lnTo>
                            <a:pt x="368" y="676"/>
                          </a:lnTo>
                          <a:lnTo>
                            <a:pt x="369" y="678"/>
                          </a:lnTo>
                          <a:lnTo>
                            <a:pt x="369" y="676"/>
                          </a:lnTo>
                          <a:lnTo>
                            <a:pt x="370" y="675"/>
                          </a:lnTo>
                          <a:lnTo>
                            <a:pt x="370" y="671"/>
                          </a:lnTo>
                          <a:lnTo>
                            <a:pt x="370" y="672"/>
                          </a:lnTo>
                          <a:lnTo>
                            <a:pt x="371" y="672"/>
                          </a:lnTo>
                          <a:lnTo>
                            <a:pt x="371" y="672"/>
                          </a:lnTo>
                          <a:lnTo>
                            <a:pt x="372" y="674"/>
                          </a:lnTo>
                          <a:lnTo>
                            <a:pt x="372" y="677"/>
                          </a:lnTo>
                          <a:lnTo>
                            <a:pt x="372" y="672"/>
                          </a:lnTo>
                          <a:lnTo>
                            <a:pt x="373" y="671"/>
                          </a:lnTo>
                          <a:lnTo>
                            <a:pt x="373" y="675"/>
                          </a:lnTo>
                          <a:lnTo>
                            <a:pt x="374" y="676"/>
                          </a:lnTo>
                          <a:lnTo>
                            <a:pt x="374" y="675"/>
                          </a:lnTo>
                          <a:lnTo>
                            <a:pt x="375" y="674"/>
                          </a:lnTo>
                          <a:lnTo>
                            <a:pt x="375" y="671"/>
                          </a:lnTo>
                          <a:lnTo>
                            <a:pt x="375" y="677"/>
                          </a:lnTo>
                          <a:lnTo>
                            <a:pt x="376" y="675"/>
                          </a:lnTo>
                          <a:lnTo>
                            <a:pt x="376" y="674"/>
                          </a:lnTo>
                          <a:lnTo>
                            <a:pt x="377" y="675"/>
                          </a:lnTo>
                          <a:lnTo>
                            <a:pt x="377" y="670"/>
                          </a:lnTo>
                          <a:lnTo>
                            <a:pt x="377" y="674"/>
                          </a:lnTo>
                          <a:lnTo>
                            <a:pt x="378" y="677"/>
                          </a:lnTo>
                          <a:lnTo>
                            <a:pt x="378" y="671"/>
                          </a:lnTo>
                          <a:lnTo>
                            <a:pt x="379" y="671"/>
                          </a:lnTo>
                          <a:lnTo>
                            <a:pt x="379" y="670"/>
                          </a:lnTo>
                          <a:lnTo>
                            <a:pt x="380" y="670"/>
                          </a:lnTo>
                          <a:lnTo>
                            <a:pt x="380" y="674"/>
                          </a:lnTo>
                          <a:lnTo>
                            <a:pt x="380" y="669"/>
                          </a:lnTo>
                          <a:lnTo>
                            <a:pt x="381" y="672"/>
                          </a:lnTo>
                          <a:lnTo>
                            <a:pt x="381" y="671"/>
                          </a:lnTo>
                          <a:lnTo>
                            <a:pt x="382" y="672"/>
                          </a:lnTo>
                          <a:lnTo>
                            <a:pt x="382" y="673"/>
                          </a:lnTo>
                          <a:lnTo>
                            <a:pt x="382" y="674"/>
                          </a:lnTo>
                          <a:lnTo>
                            <a:pt x="383" y="674"/>
                          </a:lnTo>
                          <a:lnTo>
                            <a:pt x="383" y="674"/>
                          </a:lnTo>
                          <a:lnTo>
                            <a:pt x="384" y="680"/>
                          </a:lnTo>
                          <a:lnTo>
                            <a:pt x="384" y="682"/>
                          </a:lnTo>
                          <a:lnTo>
                            <a:pt x="385" y="682"/>
                          </a:lnTo>
                          <a:lnTo>
                            <a:pt x="385" y="681"/>
                          </a:lnTo>
                          <a:lnTo>
                            <a:pt x="385" y="685"/>
                          </a:lnTo>
                          <a:lnTo>
                            <a:pt x="386" y="682"/>
                          </a:lnTo>
                          <a:lnTo>
                            <a:pt x="386" y="682"/>
                          </a:lnTo>
                          <a:lnTo>
                            <a:pt x="387" y="680"/>
                          </a:lnTo>
                          <a:lnTo>
                            <a:pt x="387" y="682"/>
                          </a:lnTo>
                          <a:lnTo>
                            <a:pt x="387" y="686"/>
                          </a:lnTo>
                          <a:lnTo>
                            <a:pt x="388" y="687"/>
                          </a:lnTo>
                          <a:lnTo>
                            <a:pt x="388" y="681"/>
                          </a:lnTo>
                          <a:lnTo>
                            <a:pt x="389" y="682"/>
                          </a:lnTo>
                          <a:lnTo>
                            <a:pt x="389" y="686"/>
                          </a:lnTo>
                          <a:lnTo>
                            <a:pt x="390" y="683"/>
                          </a:lnTo>
                          <a:lnTo>
                            <a:pt x="390" y="681"/>
                          </a:lnTo>
                          <a:lnTo>
                            <a:pt x="390" y="683"/>
                          </a:lnTo>
                          <a:lnTo>
                            <a:pt x="391" y="682"/>
                          </a:lnTo>
                          <a:lnTo>
                            <a:pt x="391" y="680"/>
                          </a:lnTo>
                          <a:lnTo>
                            <a:pt x="392" y="677"/>
                          </a:lnTo>
                          <a:lnTo>
                            <a:pt x="392" y="675"/>
                          </a:lnTo>
                          <a:lnTo>
                            <a:pt x="392" y="676"/>
                          </a:lnTo>
                          <a:lnTo>
                            <a:pt x="393" y="676"/>
                          </a:lnTo>
                          <a:lnTo>
                            <a:pt x="393" y="683"/>
                          </a:lnTo>
                          <a:lnTo>
                            <a:pt x="394" y="680"/>
                          </a:lnTo>
                          <a:lnTo>
                            <a:pt x="394" y="680"/>
                          </a:lnTo>
                          <a:lnTo>
                            <a:pt x="395" y="678"/>
                          </a:lnTo>
                          <a:lnTo>
                            <a:pt x="395" y="678"/>
                          </a:lnTo>
                          <a:lnTo>
                            <a:pt x="395" y="680"/>
                          </a:lnTo>
                          <a:lnTo>
                            <a:pt x="396" y="681"/>
                          </a:lnTo>
                          <a:lnTo>
                            <a:pt x="396" y="679"/>
                          </a:lnTo>
                          <a:lnTo>
                            <a:pt x="397" y="682"/>
                          </a:lnTo>
                          <a:lnTo>
                            <a:pt x="397" y="683"/>
                          </a:lnTo>
                          <a:lnTo>
                            <a:pt x="397" y="683"/>
                          </a:lnTo>
                          <a:lnTo>
                            <a:pt x="398" y="683"/>
                          </a:lnTo>
                          <a:lnTo>
                            <a:pt x="398" y="683"/>
                          </a:lnTo>
                          <a:lnTo>
                            <a:pt x="399" y="679"/>
                          </a:lnTo>
                          <a:lnTo>
                            <a:pt x="399" y="679"/>
                          </a:lnTo>
                          <a:lnTo>
                            <a:pt x="400" y="683"/>
                          </a:lnTo>
                          <a:lnTo>
                            <a:pt x="400" y="686"/>
                          </a:lnTo>
                          <a:lnTo>
                            <a:pt x="400" y="686"/>
                          </a:lnTo>
                          <a:lnTo>
                            <a:pt x="401" y="685"/>
                          </a:lnTo>
                          <a:lnTo>
                            <a:pt x="401" y="689"/>
                          </a:lnTo>
                          <a:lnTo>
                            <a:pt x="402" y="686"/>
                          </a:lnTo>
                          <a:lnTo>
                            <a:pt x="402" y="688"/>
                          </a:lnTo>
                          <a:lnTo>
                            <a:pt x="402" y="686"/>
                          </a:lnTo>
                          <a:lnTo>
                            <a:pt x="403" y="685"/>
                          </a:lnTo>
                          <a:lnTo>
                            <a:pt x="403" y="683"/>
                          </a:lnTo>
                          <a:lnTo>
                            <a:pt x="404" y="685"/>
                          </a:lnTo>
                          <a:lnTo>
                            <a:pt x="404" y="685"/>
                          </a:lnTo>
                          <a:lnTo>
                            <a:pt x="405" y="684"/>
                          </a:lnTo>
                          <a:lnTo>
                            <a:pt x="405" y="683"/>
                          </a:lnTo>
                          <a:lnTo>
                            <a:pt x="405" y="682"/>
                          </a:lnTo>
                          <a:lnTo>
                            <a:pt x="406" y="677"/>
                          </a:lnTo>
                          <a:lnTo>
                            <a:pt x="406" y="678"/>
                          </a:lnTo>
                          <a:lnTo>
                            <a:pt x="407" y="679"/>
                          </a:lnTo>
                          <a:lnTo>
                            <a:pt x="407" y="682"/>
                          </a:lnTo>
                          <a:lnTo>
                            <a:pt x="407" y="679"/>
                          </a:lnTo>
                          <a:lnTo>
                            <a:pt x="408" y="678"/>
                          </a:lnTo>
                          <a:lnTo>
                            <a:pt x="408" y="684"/>
                          </a:lnTo>
                          <a:lnTo>
                            <a:pt x="409" y="685"/>
                          </a:lnTo>
                          <a:lnTo>
                            <a:pt x="409" y="685"/>
                          </a:lnTo>
                          <a:lnTo>
                            <a:pt x="410" y="685"/>
                          </a:lnTo>
                          <a:lnTo>
                            <a:pt x="410" y="684"/>
                          </a:lnTo>
                          <a:lnTo>
                            <a:pt x="410" y="683"/>
                          </a:lnTo>
                          <a:lnTo>
                            <a:pt x="411" y="683"/>
                          </a:lnTo>
                          <a:lnTo>
                            <a:pt x="411" y="682"/>
                          </a:lnTo>
                          <a:lnTo>
                            <a:pt x="412" y="687"/>
                          </a:lnTo>
                          <a:lnTo>
                            <a:pt x="412" y="685"/>
                          </a:lnTo>
                          <a:lnTo>
                            <a:pt x="412" y="684"/>
                          </a:lnTo>
                          <a:lnTo>
                            <a:pt x="413" y="681"/>
                          </a:lnTo>
                          <a:lnTo>
                            <a:pt x="413" y="684"/>
                          </a:lnTo>
                          <a:lnTo>
                            <a:pt x="414" y="686"/>
                          </a:lnTo>
                          <a:lnTo>
                            <a:pt x="414" y="690"/>
                          </a:lnTo>
                          <a:lnTo>
                            <a:pt x="415" y="688"/>
                          </a:lnTo>
                          <a:lnTo>
                            <a:pt x="415" y="690"/>
                          </a:lnTo>
                          <a:lnTo>
                            <a:pt x="415" y="692"/>
                          </a:lnTo>
                          <a:lnTo>
                            <a:pt x="416" y="690"/>
                          </a:lnTo>
                          <a:lnTo>
                            <a:pt x="416" y="688"/>
                          </a:lnTo>
                          <a:lnTo>
                            <a:pt x="417" y="686"/>
                          </a:lnTo>
                          <a:lnTo>
                            <a:pt x="417" y="686"/>
                          </a:lnTo>
                          <a:lnTo>
                            <a:pt x="417" y="691"/>
                          </a:lnTo>
                          <a:lnTo>
                            <a:pt x="418" y="690"/>
                          </a:lnTo>
                          <a:lnTo>
                            <a:pt x="418" y="686"/>
                          </a:lnTo>
                          <a:lnTo>
                            <a:pt x="419" y="686"/>
                          </a:lnTo>
                          <a:lnTo>
                            <a:pt x="419" y="687"/>
                          </a:lnTo>
                          <a:lnTo>
                            <a:pt x="420" y="683"/>
                          </a:lnTo>
                          <a:lnTo>
                            <a:pt x="420" y="681"/>
                          </a:lnTo>
                          <a:lnTo>
                            <a:pt x="420" y="676"/>
                          </a:lnTo>
                          <a:lnTo>
                            <a:pt x="421" y="674"/>
                          </a:lnTo>
                          <a:lnTo>
                            <a:pt x="421" y="670"/>
                          </a:lnTo>
                          <a:lnTo>
                            <a:pt x="422" y="670"/>
                          </a:lnTo>
                          <a:lnTo>
                            <a:pt x="422" y="673"/>
                          </a:lnTo>
                          <a:lnTo>
                            <a:pt x="422" y="670"/>
                          </a:lnTo>
                          <a:lnTo>
                            <a:pt x="423" y="679"/>
                          </a:lnTo>
                          <a:lnTo>
                            <a:pt x="423" y="680"/>
                          </a:lnTo>
                          <a:lnTo>
                            <a:pt x="424" y="680"/>
                          </a:lnTo>
                          <a:lnTo>
                            <a:pt x="424" y="676"/>
                          </a:lnTo>
                          <a:lnTo>
                            <a:pt x="425" y="674"/>
                          </a:lnTo>
                          <a:lnTo>
                            <a:pt x="425" y="674"/>
                          </a:lnTo>
                          <a:lnTo>
                            <a:pt x="425" y="672"/>
                          </a:lnTo>
                          <a:lnTo>
                            <a:pt x="426" y="674"/>
                          </a:lnTo>
                          <a:lnTo>
                            <a:pt x="426" y="673"/>
                          </a:lnTo>
                          <a:lnTo>
                            <a:pt x="427" y="674"/>
                          </a:lnTo>
                          <a:lnTo>
                            <a:pt x="427" y="678"/>
                          </a:lnTo>
                          <a:lnTo>
                            <a:pt x="427" y="678"/>
                          </a:lnTo>
                          <a:lnTo>
                            <a:pt x="428" y="679"/>
                          </a:lnTo>
                          <a:lnTo>
                            <a:pt x="428" y="679"/>
                          </a:lnTo>
                          <a:lnTo>
                            <a:pt x="429" y="678"/>
                          </a:lnTo>
                          <a:lnTo>
                            <a:pt x="429" y="678"/>
                          </a:lnTo>
                          <a:lnTo>
                            <a:pt x="430" y="679"/>
                          </a:lnTo>
                          <a:lnTo>
                            <a:pt x="430" y="678"/>
                          </a:lnTo>
                          <a:lnTo>
                            <a:pt x="430" y="676"/>
                          </a:lnTo>
                          <a:lnTo>
                            <a:pt x="431" y="675"/>
                          </a:lnTo>
                          <a:lnTo>
                            <a:pt x="431" y="676"/>
                          </a:lnTo>
                          <a:lnTo>
                            <a:pt x="432" y="673"/>
                          </a:lnTo>
                          <a:lnTo>
                            <a:pt x="432" y="669"/>
                          </a:lnTo>
                          <a:lnTo>
                            <a:pt x="432" y="669"/>
                          </a:lnTo>
                          <a:lnTo>
                            <a:pt x="433" y="669"/>
                          </a:lnTo>
                          <a:lnTo>
                            <a:pt x="433" y="670"/>
                          </a:lnTo>
                          <a:lnTo>
                            <a:pt x="434" y="668"/>
                          </a:lnTo>
                          <a:lnTo>
                            <a:pt x="434" y="664"/>
                          </a:lnTo>
                          <a:lnTo>
                            <a:pt x="435" y="662"/>
                          </a:lnTo>
                          <a:lnTo>
                            <a:pt x="435" y="659"/>
                          </a:lnTo>
                          <a:lnTo>
                            <a:pt x="435" y="655"/>
                          </a:lnTo>
                          <a:lnTo>
                            <a:pt x="436" y="658"/>
                          </a:lnTo>
                          <a:lnTo>
                            <a:pt x="436" y="656"/>
                          </a:lnTo>
                          <a:lnTo>
                            <a:pt x="437" y="656"/>
                          </a:lnTo>
                          <a:lnTo>
                            <a:pt x="437" y="657"/>
                          </a:lnTo>
                          <a:lnTo>
                            <a:pt x="437" y="658"/>
                          </a:lnTo>
                          <a:lnTo>
                            <a:pt x="438" y="654"/>
                          </a:lnTo>
                          <a:lnTo>
                            <a:pt x="438" y="652"/>
                          </a:lnTo>
                          <a:lnTo>
                            <a:pt x="439" y="655"/>
                          </a:lnTo>
                          <a:lnTo>
                            <a:pt x="439" y="662"/>
                          </a:lnTo>
                          <a:lnTo>
                            <a:pt x="440" y="660"/>
                          </a:lnTo>
                          <a:lnTo>
                            <a:pt x="440" y="658"/>
                          </a:lnTo>
                          <a:lnTo>
                            <a:pt x="440" y="655"/>
                          </a:lnTo>
                          <a:lnTo>
                            <a:pt x="441" y="652"/>
                          </a:lnTo>
                          <a:lnTo>
                            <a:pt x="441" y="650"/>
                          </a:lnTo>
                          <a:lnTo>
                            <a:pt x="442" y="649"/>
                          </a:lnTo>
                          <a:lnTo>
                            <a:pt x="442" y="655"/>
                          </a:lnTo>
                          <a:lnTo>
                            <a:pt x="442" y="652"/>
                          </a:lnTo>
                          <a:lnTo>
                            <a:pt x="443" y="656"/>
                          </a:lnTo>
                          <a:lnTo>
                            <a:pt x="443" y="655"/>
                          </a:lnTo>
                          <a:lnTo>
                            <a:pt x="444" y="659"/>
                          </a:lnTo>
                          <a:lnTo>
                            <a:pt x="444" y="657"/>
                          </a:lnTo>
                          <a:lnTo>
                            <a:pt x="445" y="657"/>
                          </a:lnTo>
                          <a:lnTo>
                            <a:pt x="445" y="658"/>
                          </a:lnTo>
                          <a:lnTo>
                            <a:pt x="445" y="655"/>
                          </a:lnTo>
                          <a:lnTo>
                            <a:pt x="446" y="655"/>
                          </a:lnTo>
                          <a:lnTo>
                            <a:pt x="446" y="652"/>
                          </a:lnTo>
                          <a:lnTo>
                            <a:pt x="447" y="648"/>
                          </a:lnTo>
                          <a:lnTo>
                            <a:pt x="447" y="651"/>
                          </a:lnTo>
                          <a:lnTo>
                            <a:pt x="447" y="649"/>
                          </a:lnTo>
                          <a:lnTo>
                            <a:pt x="448" y="648"/>
                          </a:lnTo>
                          <a:lnTo>
                            <a:pt x="448" y="645"/>
                          </a:lnTo>
                          <a:lnTo>
                            <a:pt x="449" y="645"/>
                          </a:lnTo>
                          <a:lnTo>
                            <a:pt x="449" y="644"/>
                          </a:lnTo>
                          <a:lnTo>
                            <a:pt x="450" y="643"/>
                          </a:lnTo>
                          <a:lnTo>
                            <a:pt x="450" y="642"/>
                          </a:lnTo>
                          <a:lnTo>
                            <a:pt x="450" y="640"/>
                          </a:lnTo>
                          <a:lnTo>
                            <a:pt x="451" y="634"/>
                          </a:lnTo>
                          <a:lnTo>
                            <a:pt x="451" y="639"/>
                          </a:lnTo>
                          <a:lnTo>
                            <a:pt x="452" y="641"/>
                          </a:lnTo>
                          <a:lnTo>
                            <a:pt x="452" y="641"/>
                          </a:lnTo>
                          <a:lnTo>
                            <a:pt x="452" y="640"/>
                          </a:lnTo>
                          <a:lnTo>
                            <a:pt x="453" y="640"/>
                          </a:lnTo>
                          <a:lnTo>
                            <a:pt x="453" y="643"/>
                          </a:lnTo>
                          <a:lnTo>
                            <a:pt x="454" y="642"/>
                          </a:lnTo>
                          <a:lnTo>
                            <a:pt x="454" y="644"/>
                          </a:lnTo>
                          <a:lnTo>
                            <a:pt x="455" y="643"/>
                          </a:lnTo>
                          <a:lnTo>
                            <a:pt x="455" y="642"/>
                          </a:lnTo>
                          <a:lnTo>
                            <a:pt x="455" y="643"/>
                          </a:lnTo>
                          <a:lnTo>
                            <a:pt x="456" y="641"/>
                          </a:lnTo>
                          <a:lnTo>
                            <a:pt x="456" y="643"/>
                          </a:lnTo>
                          <a:lnTo>
                            <a:pt x="457" y="645"/>
                          </a:lnTo>
                          <a:lnTo>
                            <a:pt x="457" y="647"/>
                          </a:lnTo>
                          <a:lnTo>
                            <a:pt x="457" y="648"/>
                          </a:lnTo>
                          <a:lnTo>
                            <a:pt x="458" y="648"/>
                          </a:lnTo>
                          <a:lnTo>
                            <a:pt x="458" y="648"/>
                          </a:lnTo>
                          <a:lnTo>
                            <a:pt x="459" y="647"/>
                          </a:lnTo>
                          <a:lnTo>
                            <a:pt x="459" y="648"/>
                          </a:lnTo>
                          <a:lnTo>
                            <a:pt x="460" y="650"/>
                          </a:lnTo>
                          <a:lnTo>
                            <a:pt x="460" y="648"/>
                          </a:lnTo>
                          <a:lnTo>
                            <a:pt x="460" y="642"/>
                          </a:lnTo>
                          <a:lnTo>
                            <a:pt x="461" y="643"/>
                          </a:lnTo>
                          <a:lnTo>
                            <a:pt x="461" y="645"/>
                          </a:lnTo>
                          <a:lnTo>
                            <a:pt x="462" y="644"/>
                          </a:lnTo>
                          <a:lnTo>
                            <a:pt x="462" y="644"/>
                          </a:lnTo>
                          <a:lnTo>
                            <a:pt x="462" y="641"/>
                          </a:lnTo>
                          <a:lnTo>
                            <a:pt x="463" y="642"/>
                          </a:lnTo>
                          <a:lnTo>
                            <a:pt x="463" y="641"/>
                          </a:lnTo>
                          <a:lnTo>
                            <a:pt x="464" y="642"/>
                          </a:lnTo>
                          <a:lnTo>
                            <a:pt x="464" y="641"/>
                          </a:lnTo>
                          <a:lnTo>
                            <a:pt x="465" y="643"/>
                          </a:lnTo>
                          <a:lnTo>
                            <a:pt x="465" y="638"/>
                          </a:lnTo>
                          <a:lnTo>
                            <a:pt x="465" y="640"/>
                          </a:lnTo>
                          <a:lnTo>
                            <a:pt x="466" y="642"/>
                          </a:lnTo>
                          <a:lnTo>
                            <a:pt x="466" y="639"/>
                          </a:lnTo>
                          <a:lnTo>
                            <a:pt x="467" y="643"/>
                          </a:lnTo>
                          <a:lnTo>
                            <a:pt x="467" y="643"/>
                          </a:lnTo>
                          <a:lnTo>
                            <a:pt x="467" y="643"/>
                          </a:lnTo>
                          <a:lnTo>
                            <a:pt x="468" y="646"/>
                          </a:lnTo>
                          <a:lnTo>
                            <a:pt x="468" y="648"/>
                          </a:lnTo>
                          <a:lnTo>
                            <a:pt x="469" y="653"/>
                          </a:lnTo>
                          <a:lnTo>
                            <a:pt x="469" y="650"/>
                          </a:lnTo>
                          <a:lnTo>
                            <a:pt x="470" y="653"/>
                          </a:lnTo>
                          <a:lnTo>
                            <a:pt x="470" y="651"/>
                          </a:lnTo>
                          <a:lnTo>
                            <a:pt x="470" y="653"/>
                          </a:lnTo>
                          <a:lnTo>
                            <a:pt x="471" y="659"/>
                          </a:lnTo>
                          <a:lnTo>
                            <a:pt x="471" y="658"/>
                          </a:lnTo>
                          <a:lnTo>
                            <a:pt x="472" y="663"/>
                          </a:lnTo>
                          <a:lnTo>
                            <a:pt x="472" y="665"/>
                          </a:lnTo>
                          <a:lnTo>
                            <a:pt x="472" y="667"/>
                          </a:lnTo>
                          <a:lnTo>
                            <a:pt x="473" y="659"/>
                          </a:lnTo>
                          <a:lnTo>
                            <a:pt x="473" y="661"/>
                          </a:lnTo>
                          <a:lnTo>
                            <a:pt x="474" y="659"/>
                          </a:lnTo>
                          <a:lnTo>
                            <a:pt x="474" y="659"/>
                          </a:lnTo>
                          <a:lnTo>
                            <a:pt x="475" y="661"/>
                          </a:lnTo>
                          <a:lnTo>
                            <a:pt x="475" y="660"/>
                          </a:lnTo>
                          <a:lnTo>
                            <a:pt x="475" y="659"/>
                          </a:lnTo>
                          <a:lnTo>
                            <a:pt x="476" y="656"/>
                          </a:lnTo>
                          <a:lnTo>
                            <a:pt x="476" y="655"/>
                          </a:lnTo>
                          <a:lnTo>
                            <a:pt x="477" y="657"/>
                          </a:lnTo>
                          <a:lnTo>
                            <a:pt x="477" y="657"/>
                          </a:lnTo>
                          <a:lnTo>
                            <a:pt x="477" y="658"/>
                          </a:lnTo>
                          <a:lnTo>
                            <a:pt x="478" y="658"/>
                          </a:lnTo>
                          <a:lnTo>
                            <a:pt x="478" y="661"/>
                          </a:lnTo>
                          <a:lnTo>
                            <a:pt x="479" y="664"/>
                          </a:lnTo>
                          <a:lnTo>
                            <a:pt x="479" y="662"/>
                          </a:lnTo>
                          <a:lnTo>
                            <a:pt x="480" y="664"/>
                          </a:lnTo>
                          <a:lnTo>
                            <a:pt x="480" y="665"/>
                          </a:lnTo>
                          <a:lnTo>
                            <a:pt x="480" y="664"/>
                          </a:lnTo>
                          <a:lnTo>
                            <a:pt x="481" y="667"/>
                          </a:lnTo>
                          <a:lnTo>
                            <a:pt x="481" y="663"/>
                          </a:lnTo>
                          <a:lnTo>
                            <a:pt x="482" y="668"/>
                          </a:lnTo>
                          <a:lnTo>
                            <a:pt x="482" y="667"/>
                          </a:lnTo>
                          <a:lnTo>
                            <a:pt x="482" y="665"/>
                          </a:lnTo>
                          <a:lnTo>
                            <a:pt x="483" y="662"/>
                          </a:lnTo>
                          <a:lnTo>
                            <a:pt x="483" y="660"/>
                          </a:lnTo>
                          <a:lnTo>
                            <a:pt x="484" y="663"/>
                          </a:lnTo>
                          <a:lnTo>
                            <a:pt x="484" y="667"/>
                          </a:lnTo>
                          <a:lnTo>
                            <a:pt x="485" y="669"/>
                          </a:lnTo>
                          <a:lnTo>
                            <a:pt x="485" y="671"/>
                          </a:lnTo>
                          <a:lnTo>
                            <a:pt x="485" y="668"/>
                          </a:lnTo>
                          <a:lnTo>
                            <a:pt x="486" y="672"/>
                          </a:lnTo>
                          <a:lnTo>
                            <a:pt x="486" y="669"/>
                          </a:lnTo>
                          <a:lnTo>
                            <a:pt x="487" y="665"/>
                          </a:lnTo>
                          <a:lnTo>
                            <a:pt x="487" y="669"/>
                          </a:lnTo>
                          <a:lnTo>
                            <a:pt x="487" y="669"/>
                          </a:lnTo>
                          <a:lnTo>
                            <a:pt x="488" y="668"/>
                          </a:lnTo>
                          <a:lnTo>
                            <a:pt x="488" y="669"/>
                          </a:lnTo>
                          <a:lnTo>
                            <a:pt x="489" y="669"/>
                          </a:lnTo>
                          <a:lnTo>
                            <a:pt x="489" y="675"/>
                          </a:lnTo>
                          <a:lnTo>
                            <a:pt x="490" y="667"/>
                          </a:lnTo>
                          <a:lnTo>
                            <a:pt x="490" y="664"/>
                          </a:lnTo>
                          <a:lnTo>
                            <a:pt x="490" y="667"/>
                          </a:lnTo>
                          <a:lnTo>
                            <a:pt x="491" y="663"/>
                          </a:lnTo>
                          <a:lnTo>
                            <a:pt x="491" y="660"/>
                          </a:lnTo>
                          <a:lnTo>
                            <a:pt x="492" y="662"/>
                          </a:lnTo>
                          <a:lnTo>
                            <a:pt x="492" y="662"/>
                          </a:lnTo>
                          <a:lnTo>
                            <a:pt x="492" y="662"/>
                          </a:lnTo>
                          <a:lnTo>
                            <a:pt x="493" y="666"/>
                          </a:lnTo>
                          <a:lnTo>
                            <a:pt x="493" y="666"/>
                          </a:lnTo>
                          <a:lnTo>
                            <a:pt x="494" y="667"/>
                          </a:lnTo>
                          <a:lnTo>
                            <a:pt x="494" y="669"/>
                          </a:lnTo>
                          <a:lnTo>
                            <a:pt x="495" y="670"/>
                          </a:lnTo>
                          <a:lnTo>
                            <a:pt x="495" y="667"/>
                          </a:lnTo>
                          <a:lnTo>
                            <a:pt x="495" y="667"/>
                          </a:lnTo>
                          <a:lnTo>
                            <a:pt x="496" y="664"/>
                          </a:lnTo>
                          <a:lnTo>
                            <a:pt x="496" y="669"/>
                          </a:lnTo>
                          <a:lnTo>
                            <a:pt x="497" y="673"/>
                          </a:lnTo>
                          <a:lnTo>
                            <a:pt x="497" y="672"/>
                          </a:lnTo>
                          <a:lnTo>
                            <a:pt x="497" y="672"/>
                          </a:lnTo>
                          <a:lnTo>
                            <a:pt x="498" y="674"/>
                          </a:lnTo>
                          <a:lnTo>
                            <a:pt x="498" y="674"/>
                          </a:lnTo>
                          <a:lnTo>
                            <a:pt x="499" y="675"/>
                          </a:lnTo>
                          <a:lnTo>
                            <a:pt x="499" y="675"/>
                          </a:lnTo>
                          <a:lnTo>
                            <a:pt x="500" y="680"/>
                          </a:lnTo>
                          <a:lnTo>
                            <a:pt x="500" y="680"/>
                          </a:lnTo>
                          <a:lnTo>
                            <a:pt x="500" y="675"/>
                          </a:lnTo>
                          <a:lnTo>
                            <a:pt x="501" y="675"/>
                          </a:lnTo>
                          <a:lnTo>
                            <a:pt x="501" y="677"/>
                          </a:lnTo>
                          <a:lnTo>
                            <a:pt x="502" y="675"/>
                          </a:lnTo>
                          <a:lnTo>
                            <a:pt x="502" y="675"/>
                          </a:lnTo>
                          <a:lnTo>
                            <a:pt x="502" y="675"/>
                          </a:lnTo>
                          <a:lnTo>
                            <a:pt x="503" y="678"/>
                          </a:lnTo>
                          <a:lnTo>
                            <a:pt x="503" y="675"/>
                          </a:lnTo>
                          <a:lnTo>
                            <a:pt x="504" y="675"/>
                          </a:lnTo>
                          <a:lnTo>
                            <a:pt x="504" y="677"/>
                          </a:lnTo>
                          <a:lnTo>
                            <a:pt x="505" y="679"/>
                          </a:lnTo>
                          <a:lnTo>
                            <a:pt x="505" y="679"/>
                          </a:lnTo>
                          <a:lnTo>
                            <a:pt x="505" y="679"/>
                          </a:lnTo>
                          <a:lnTo>
                            <a:pt x="506" y="679"/>
                          </a:lnTo>
                          <a:lnTo>
                            <a:pt x="506" y="682"/>
                          </a:lnTo>
                          <a:lnTo>
                            <a:pt x="507" y="677"/>
                          </a:lnTo>
                          <a:lnTo>
                            <a:pt x="507" y="675"/>
                          </a:lnTo>
                          <a:lnTo>
                            <a:pt x="507" y="675"/>
                          </a:lnTo>
                          <a:lnTo>
                            <a:pt x="508" y="678"/>
                          </a:lnTo>
                          <a:lnTo>
                            <a:pt x="508" y="679"/>
                          </a:lnTo>
                          <a:lnTo>
                            <a:pt x="509" y="680"/>
                          </a:lnTo>
                          <a:lnTo>
                            <a:pt x="509" y="681"/>
                          </a:lnTo>
                          <a:lnTo>
                            <a:pt x="510" y="680"/>
                          </a:lnTo>
                          <a:lnTo>
                            <a:pt x="510" y="683"/>
                          </a:lnTo>
                          <a:lnTo>
                            <a:pt x="510" y="685"/>
                          </a:lnTo>
                          <a:lnTo>
                            <a:pt x="511" y="686"/>
                          </a:lnTo>
                          <a:lnTo>
                            <a:pt x="511" y="684"/>
                          </a:lnTo>
                          <a:lnTo>
                            <a:pt x="512" y="683"/>
                          </a:lnTo>
                          <a:lnTo>
                            <a:pt x="512" y="683"/>
                          </a:lnTo>
                          <a:lnTo>
                            <a:pt x="512" y="680"/>
                          </a:lnTo>
                          <a:lnTo>
                            <a:pt x="513" y="683"/>
                          </a:lnTo>
                          <a:lnTo>
                            <a:pt x="513" y="683"/>
                          </a:lnTo>
                          <a:lnTo>
                            <a:pt x="514" y="683"/>
                          </a:lnTo>
                          <a:lnTo>
                            <a:pt x="514" y="685"/>
                          </a:lnTo>
                          <a:lnTo>
                            <a:pt x="515" y="687"/>
                          </a:lnTo>
                          <a:lnTo>
                            <a:pt x="515" y="688"/>
                          </a:lnTo>
                          <a:lnTo>
                            <a:pt x="515" y="684"/>
                          </a:lnTo>
                          <a:lnTo>
                            <a:pt x="516" y="682"/>
                          </a:lnTo>
                          <a:lnTo>
                            <a:pt x="516" y="682"/>
                          </a:lnTo>
                          <a:lnTo>
                            <a:pt x="517" y="678"/>
                          </a:lnTo>
                          <a:lnTo>
                            <a:pt x="517" y="682"/>
                          </a:lnTo>
                          <a:lnTo>
                            <a:pt x="517" y="683"/>
                          </a:lnTo>
                          <a:lnTo>
                            <a:pt x="518" y="682"/>
                          </a:lnTo>
                          <a:lnTo>
                            <a:pt x="518" y="677"/>
                          </a:lnTo>
                          <a:lnTo>
                            <a:pt x="519" y="678"/>
                          </a:lnTo>
                          <a:lnTo>
                            <a:pt x="519" y="672"/>
                          </a:lnTo>
                          <a:lnTo>
                            <a:pt x="520" y="672"/>
                          </a:lnTo>
                          <a:lnTo>
                            <a:pt x="520" y="678"/>
                          </a:lnTo>
                          <a:lnTo>
                            <a:pt x="520" y="671"/>
                          </a:lnTo>
                          <a:lnTo>
                            <a:pt x="521" y="673"/>
                          </a:lnTo>
                          <a:lnTo>
                            <a:pt x="521" y="675"/>
                          </a:lnTo>
                          <a:lnTo>
                            <a:pt x="522" y="675"/>
                          </a:lnTo>
                          <a:lnTo>
                            <a:pt x="522" y="676"/>
                          </a:lnTo>
                          <a:lnTo>
                            <a:pt x="522" y="674"/>
                          </a:lnTo>
                          <a:lnTo>
                            <a:pt x="523" y="676"/>
                          </a:lnTo>
                          <a:lnTo>
                            <a:pt x="523" y="677"/>
                          </a:lnTo>
                          <a:lnTo>
                            <a:pt x="524" y="678"/>
                          </a:lnTo>
                          <a:lnTo>
                            <a:pt x="524" y="675"/>
                          </a:lnTo>
                          <a:lnTo>
                            <a:pt x="525" y="677"/>
                          </a:lnTo>
                          <a:lnTo>
                            <a:pt x="525" y="677"/>
                          </a:lnTo>
                          <a:lnTo>
                            <a:pt x="525" y="679"/>
                          </a:lnTo>
                          <a:lnTo>
                            <a:pt x="526" y="677"/>
                          </a:lnTo>
                          <a:lnTo>
                            <a:pt x="526" y="679"/>
                          </a:lnTo>
                          <a:lnTo>
                            <a:pt x="527" y="681"/>
                          </a:lnTo>
                          <a:lnTo>
                            <a:pt x="527" y="680"/>
                          </a:lnTo>
                          <a:lnTo>
                            <a:pt x="527" y="677"/>
                          </a:lnTo>
                          <a:lnTo>
                            <a:pt x="528" y="678"/>
                          </a:lnTo>
                          <a:lnTo>
                            <a:pt x="528" y="677"/>
                          </a:lnTo>
                          <a:lnTo>
                            <a:pt x="529" y="677"/>
                          </a:lnTo>
                          <a:lnTo>
                            <a:pt x="529" y="673"/>
                          </a:lnTo>
                          <a:lnTo>
                            <a:pt x="530" y="670"/>
                          </a:lnTo>
                          <a:lnTo>
                            <a:pt x="530" y="670"/>
                          </a:lnTo>
                          <a:lnTo>
                            <a:pt x="530" y="670"/>
                          </a:lnTo>
                          <a:lnTo>
                            <a:pt x="531" y="670"/>
                          </a:lnTo>
                          <a:lnTo>
                            <a:pt x="531" y="670"/>
                          </a:lnTo>
                          <a:lnTo>
                            <a:pt x="532" y="672"/>
                          </a:lnTo>
                          <a:lnTo>
                            <a:pt x="532" y="671"/>
                          </a:lnTo>
                          <a:lnTo>
                            <a:pt x="532" y="668"/>
                          </a:lnTo>
                          <a:lnTo>
                            <a:pt x="533" y="667"/>
                          </a:lnTo>
                          <a:lnTo>
                            <a:pt x="533" y="672"/>
                          </a:lnTo>
                          <a:lnTo>
                            <a:pt x="534" y="672"/>
                          </a:lnTo>
                          <a:lnTo>
                            <a:pt x="534" y="675"/>
                          </a:lnTo>
                          <a:lnTo>
                            <a:pt x="535" y="677"/>
                          </a:lnTo>
                          <a:lnTo>
                            <a:pt x="535" y="681"/>
                          </a:lnTo>
                          <a:lnTo>
                            <a:pt x="535" y="679"/>
                          </a:lnTo>
                          <a:lnTo>
                            <a:pt x="536" y="671"/>
                          </a:lnTo>
                          <a:lnTo>
                            <a:pt x="536" y="675"/>
                          </a:lnTo>
                          <a:lnTo>
                            <a:pt x="537" y="679"/>
                          </a:lnTo>
                          <a:lnTo>
                            <a:pt x="537" y="679"/>
                          </a:lnTo>
                          <a:lnTo>
                            <a:pt x="537" y="678"/>
                          </a:lnTo>
                          <a:lnTo>
                            <a:pt x="538" y="676"/>
                          </a:lnTo>
                          <a:lnTo>
                            <a:pt x="538" y="676"/>
                          </a:lnTo>
                          <a:lnTo>
                            <a:pt x="539" y="683"/>
                          </a:lnTo>
                          <a:lnTo>
                            <a:pt x="539" y="683"/>
                          </a:lnTo>
                          <a:lnTo>
                            <a:pt x="540" y="687"/>
                          </a:lnTo>
                          <a:lnTo>
                            <a:pt x="540" y="684"/>
                          </a:lnTo>
                          <a:lnTo>
                            <a:pt x="540" y="684"/>
                          </a:lnTo>
                          <a:lnTo>
                            <a:pt x="541" y="680"/>
                          </a:lnTo>
                          <a:lnTo>
                            <a:pt x="541" y="678"/>
                          </a:lnTo>
                          <a:lnTo>
                            <a:pt x="542" y="682"/>
                          </a:lnTo>
                          <a:lnTo>
                            <a:pt x="542" y="684"/>
                          </a:lnTo>
                          <a:lnTo>
                            <a:pt x="542" y="684"/>
                          </a:lnTo>
                          <a:lnTo>
                            <a:pt x="543" y="680"/>
                          </a:lnTo>
                          <a:lnTo>
                            <a:pt x="543" y="678"/>
                          </a:lnTo>
                          <a:lnTo>
                            <a:pt x="544" y="680"/>
                          </a:lnTo>
                          <a:lnTo>
                            <a:pt x="544" y="679"/>
                          </a:lnTo>
                          <a:lnTo>
                            <a:pt x="545" y="679"/>
                          </a:lnTo>
                          <a:lnTo>
                            <a:pt x="545" y="678"/>
                          </a:lnTo>
                          <a:lnTo>
                            <a:pt x="545" y="678"/>
                          </a:lnTo>
                          <a:lnTo>
                            <a:pt x="546" y="680"/>
                          </a:lnTo>
                          <a:lnTo>
                            <a:pt x="546" y="683"/>
                          </a:lnTo>
                          <a:lnTo>
                            <a:pt x="547" y="687"/>
                          </a:lnTo>
                          <a:lnTo>
                            <a:pt x="547" y="682"/>
                          </a:lnTo>
                          <a:lnTo>
                            <a:pt x="547" y="684"/>
                          </a:lnTo>
                          <a:lnTo>
                            <a:pt x="548" y="683"/>
                          </a:lnTo>
                          <a:lnTo>
                            <a:pt x="548" y="681"/>
                          </a:lnTo>
                          <a:lnTo>
                            <a:pt x="549" y="681"/>
                          </a:lnTo>
                          <a:lnTo>
                            <a:pt x="549" y="680"/>
                          </a:lnTo>
                          <a:lnTo>
                            <a:pt x="550" y="683"/>
                          </a:lnTo>
                          <a:lnTo>
                            <a:pt x="550" y="685"/>
                          </a:lnTo>
                          <a:lnTo>
                            <a:pt x="550" y="682"/>
                          </a:lnTo>
                          <a:lnTo>
                            <a:pt x="551" y="683"/>
                          </a:lnTo>
                          <a:lnTo>
                            <a:pt x="551" y="685"/>
                          </a:lnTo>
                          <a:lnTo>
                            <a:pt x="552" y="688"/>
                          </a:lnTo>
                          <a:lnTo>
                            <a:pt x="552" y="686"/>
                          </a:lnTo>
                          <a:lnTo>
                            <a:pt x="552" y="687"/>
                          </a:lnTo>
                          <a:lnTo>
                            <a:pt x="553" y="687"/>
                          </a:lnTo>
                          <a:lnTo>
                            <a:pt x="553" y="688"/>
                          </a:lnTo>
                          <a:lnTo>
                            <a:pt x="554" y="688"/>
                          </a:lnTo>
                          <a:lnTo>
                            <a:pt x="554" y="688"/>
                          </a:lnTo>
                          <a:lnTo>
                            <a:pt x="555" y="689"/>
                          </a:lnTo>
                          <a:lnTo>
                            <a:pt x="555" y="689"/>
                          </a:lnTo>
                          <a:lnTo>
                            <a:pt x="555" y="688"/>
                          </a:lnTo>
                          <a:lnTo>
                            <a:pt x="556" y="684"/>
                          </a:lnTo>
                          <a:lnTo>
                            <a:pt x="556" y="686"/>
                          </a:lnTo>
                          <a:lnTo>
                            <a:pt x="557" y="685"/>
                          </a:lnTo>
                          <a:lnTo>
                            <a:pt x="557" y="683"/>
                          </a:lnTo>
                          <a:lnTo>
                            <a:pt x="557" y="685"/>
                          </a:lnTo>
                          <a:lnTo>
                            <a:pt x="558" y="679"/>
                          </a:lnTo>
                          <a:lnTo>
                            <a:pt x="558" y="682"/>
                          </a:lnTo>
                          <a:lnTo>
                            <a:pt x="559" y="685"/>
                          </a:lnTo>
                          <a:lnTo>
                            <a:pt x="559" y="684"/>
                          </a:lnTo>
                          <a:lnTo>
                            <a:pt x="560" y="684"/>
                          </a:lnTo>
                          <a:lnTo>
                            <a:pt x="560" y="683"/>
                          </a:lnTo>
                          <a:lnTo>
                            <a:pt x="560" y="682"/>
                          </a:lnTo>
                          <a:lnTo>
                            <a:pt x="561" y="681"/>
                          </a:lnTo>
                          <a:lnTo>
                            <a:pt x="561" y="679"/>
                          </a:lnTo>
                          <a:lnTo>
                            <a:pt x="562" y="677"/>
                          </a:lnTo>
                          <a:lnTo>
                            <a:pt x="562" y="681"/>
                          </a:lnTo>
                          <a:lnTo>
                            <a:pt x="562" y="680"/>
                          </a:lnTo>
                          <a:lnTo>
                            <a:pt x="563" y="683"/>
                          </a:lnTo>
                          <a:lnTo>
                            <a:pt x="563" y="684"/>
                          </a:lnTo>
                          <a:lnTo>
                            <a:pt x="564" y="688"/>
                          </a:lnTo>
                          <a:lnTo>
                            <a:pt x="564" y="690"/>
                          </a:lnTo>
                          <a:lnTo>
                            <a:pt x="565" y="694"/>
                          </a:lnTo>
                          <a:lnTo>
                            <a:pt x="565" y="689"/>
                          </a:lnTo>
                          <a:lnTo>
                            <a:pt x="565" y="686"/>
                          </a:lnTo>
                          <a:lnTo>
                            <a:pt x="566" y="689"/>
                          </a:lnTo>
                          <a:lnTo>
                            <a:pt x="566" y="688"/>
                          </a:lnTo>
                          <a:lnTo>
                            <a:pt x="567" y="693"/>
                          </a:lnTo>
                          <a:lnTo>
                            <a:pt x="567" y="692"/>
                          </a:lnTo>
                          <a:lnTo>
                            <a:pt x="567" y="689"/>
                          </a:lnTo>
                          <a:lnTo>
                            <a:pt x="568" y="685"/>
                          </a:lnTo>
                          <a:lnTo>
                            <a:pt x="568" y="687"/>
                          </a:lnTo>
                          <a:lnTo>
                            <a:pt x="569" y="691"/>
                          </a:lnTo>
                          <a:lnTo>
                            <a:pt x="569" y="690"/>
                          </a:lnTo>
                          <a:lnTo>
                            <a:pt x="570" y="689"/>
                          </a:lnTo>
                          <a:lnTo>
                            <a:pt x="570" y="687"/>
                          </a:lnTo>
                          <a:lnTo>
                            <a:pt x="570" y="690"/>
                          </a:lnTo>
                          <a:lnTo>
                            <a:pt x="571" y="689"/>
                          </a:lnTo>
                          <a:lnTo>
                            <a:pt x="571" y="687"/>
                          </a:lnTo>
                          <a:lnTo>
                            <a:pt x="572" y="685"/>
                          </a:lnTo>
                          <a:lnTo>
                            <a:pt x="572" y="684"/>
                          </a:lnTo>
                          <a:lnTo>
                            <a:pt x="572" y="685"/>
                          </a:lnTo>
                          <a:lnTo>
                            <a:pt x="573" y="685"/>
                          </a:lnTo>
                          <a:lnTo>
                            <a:pt x="573" y="685"/>
                          </a:lnTo>
                          <a:lnTo>
                            <a:pt x="574" y="686"/>
                          </a:lnTo>
                          <a:lnTo>
                            <a:pt x="574" y="687"/>
                          </a:lnTo>
                          <a:lnTo>
                            <a:pt x="575" y="690"/>
                          </a:lnTo>
                          <a:lnTo>
                            <a:pt x="575" y="685"/>
                          </a:lnTo>
                          <a:lnTo>
                            <a:pt x="575" y="684"/>
                          </a:lnTo>
                          <a:lnTo>
                            <a:pt x="576" y="687"/>
                          </a:lnTo>
                          <a:lnTo>
                            <a:pt x="576" y="688"/>
                          </a:lnTo>
                          <a:lnTo>
                            <a:pt x="577" y="692"/>
                          </a:lnTo>
                          <a:lnTo>
                            <a:pt x="577" y="689"/>
                          </a:lnTo>
                          <a:lnTo>
                            <a:pt x="577" y="686"/>
                          </a:lnTo>
                          <a:lnTo>
                            <a:pt x="578" y="684"/>
                          </a:lnTo>
                          <a:lnTo>
                            <a:pt x="578" y="685"/>
                          </a:lnTo>
                          <a:lnTo>
                            <a:pt x="579" y="683"/>
                          </a:lnTo>
                          <a:lnTo>
                            <a:pt x="579" y="685"/>
                          </a:lnTo>
                          <a:lnTo>
                            <a:pt x="580" y="686"/>
                          </a:lnTo>
                          <a:lnTo>
                            <a:pt x="580" y="685"/>
                          </a:lnTo>
                          <a:lnTo>
                            <a:pt x="580" y="682"/>
                          </a:lnTo>
                          <a:lnTo>
                            <a:pt x="581" y="685"/>
                          </a:lnTo>
                          <a:lnTo>
                            <a:pt x="581" y="690"/>
                          </a:lnTo>
                          <a:lnTo>
                            <a:pt x="582" y="687"/>
                          </a:lnTo>
                          <a:lnTo>
                            <a:pt x="582" y="683"/>
                          </a:lnTo>
                          <a:lnTo>
                            <a:pt x="582" y="686"/>
                          </a:lnTo>
                          <a:lnTo>
                            <a:pt x="583" y="686"/>
                          </a:lnTo>
                          <a:lnTo>
                            <a:pt x="583" y="686"/>
                          </a:lnTo>
                          <a:lnTo>
                            <a:pt x="584" y="692"/>
                          </a:lnTo>
                          <a:lnTo>
                            <a:pt x="584" y="696"/>
                          </a:lnTo>
                          <a:lnTo>
                            <a:pt x="585" y="698"/>
                          </a:lnTo>
                          <a:lnTo>
                            <a:pt x="585" y="696"/>
                          </a:lnTo>
                          <a:lnTo>
                            <a:pt x="585" y="696"/>
                          </a:lnTo>
                          <a:lnTo>
                            <a:pt x="586" y="695"/>
                          </a:lnTo>
                          <a:lnTo>
                            <a:pt x="586" y="693"/>
                          </a:lnTo>
                          <a:lnTo>
                            <a:pt x="587" y="688"/>
                          </a:lnTo>
                          <a:lnTo>
                            <a:pt x="587" y="684"/>
                          </a:lnTo>
                          <a:lnTo>
                            <a:pt x="587" y="685"/>
                          </a:lnTo>
                          <a:lnTo>
                            <a:pt x="588" y="690"/>
                          </a:lnTo>
                          <a:lnTo>
                            <a:pt x="588" y="688"/>
                          </a:lnTo>
                          <a:lnTo>
                            <a:pt x="589" y="685"/>
                          </a:lnTo>
                          <a:lnTo>
                            <a:pt x="589" y="683"/>
                          </a:lnTo>
                          <a:lnTo>
                            <a:pt x="590" y="688"/>
                          </a:lnTo>
                          <a:lnTo>
                            <a:pt x="590" y="686"/>
                          </a:lnTo>
                          <a:lnTo>
                            <a:pt x="590" y="687"/>
                          </a:lnTo>
                          <a:lnTo>
                            <a:pt x="591" y="689"/>
                          </a:lnTo>
                          <a:lnTo>
                            <a:pt x="591" y="688"/>
                          </a:lnTo>
                          <a:lnTo>
                            <a:pt x="592" y="688"/>
                          </a:lnTo>
                          <a:lnTo>
                            <a:pt x="592" y="689"/>
                          </a:lnTo>
                          <a:lnTo>
                            <a:pt x="592" y="685"/>
                          </a:lnTo>
                          <a:lnTo>
                            <a:pt x="593" y="684"/>
                          </a:lnTo>
                          <a:lnTo>
                            <a:pt x="593" y="682"/>
                          </a:lnTo>
                          <a:lnTo>
                            <a:pt x="594" y="685"/>
                          </a:lnTo>
                          <a:lnTo>
                            <a:pt x="594" y="684"/>
                          </a:lnTo>
                          <a:lnTo>
                            <a:pt x="595" y="685"/>
                          </a:lnTo>
                          <a:lnTo>
                            <a:pt x="595" y="686"/>
                          </a:lnTo>
                          <a:lnTo>
                            <a:pt x="595" y="686"/>
                          </a:lnTo>
                          <a:lnTo>
                            <a:pt x="596" y="688"/>
                          </a:lnTo>
                          <a:lnTo>
                            <a:pt x="596" y="683"/>
                          </a:lnTo>
                          <a:lnTo>
                            <a:pt x="597" y="687"/>
                          </a:lnTo>
                          <a:lnTo>
                            <a:pt x="597" y="689"/>
                          </a:lnTo>
                          <a:lnTo>
                            <a:pt x="597" y="688"/>
                          </a:lnTo>
                          <a:lnTo>
                            <a:pt x="598" y="684"/>
                          </a:lnTo>
                          <a:lnTo>
                            <a:pt x="598" y="692"/>
                          </a:lnTo>
                          <a:lnTo>
                            <a:pt x="599" y="689"/>
                          </a:lnTo>
                          <a:lnTo>
                            <a:pt x="599" y="690"/>
                          </a:lnTo>
                          <a:lnTo>
                            <a:pt x="600" y="686"/>
                          </a:lnTo>
                          <a:lnTo>
                            <a:pt x="600" y="685"/>
                          </a:lnTo>
                          <a:lnTo>
                            <a:pt x="600" y="685"/>
                          </a:lnTo>
                          <a:lnTo>
                            <a:pt x="601" y="687"/>
                          </a:lnTo>
                          <a:lnTo>
                            <a:pt x="601" y="683"/>
                          </a:lnTo>
                          <a:lnTo>
                            <a:pt x="602" y="683"/>
                          </a:lnTo>
                          <a:lnTo>
                            <a:pt x="602" y="684"/>
                          </a:lnTo>
                          <a:lnTo>
                            <a:pt x="602" y="688"/>
                          </a:lnTo>
                          <a:lnTo>
                            <a:pt x="603" y="686"/>
                          </a:lnTo>
                          <a:lnTo>
                            <a:pt x="603" y="689"/>
                          </a:lnTo>
                          <a:lnTo>
                            <a:pt x="604" y="689"/>
                          </a:lnTo>
                          <a:lnTo>
                            <a:pt x="604" y="683"/>
                          </a:lnTo>
                          <a:lnTo>
                            <a:pt x="605" y="683"/>
                          </a:lnTo>
                          <a:lnTo>
                            <a:pt x="605" y="686"/>
                          </a:lnTo>
                          <a:lnTo>
                            <a:pt x="605" y="686"/>
                          </a:lnTo>
                          <a:lnTo>
                            <a:pt x="606" y="682"/>
                          </a:lnTo>
                          <a:lnTo>
                            <a:pt x="606" y="682"/>
                          </a:lnTo>
                          <a:lnTo>
                            <a:pt x="607" y="687"/>
                          </a:lnTo>
                          <a:lnTo>
                            <a:pt x="607" y="689"/>
                          </a:lnTo>
                          <a:lnTo>
                            <a:pt x="607" y="688"/>
                          </a:lnTo>
                          <a:lnTo>
                            <a:pt x="608" y="682"/>
                          </a:lnTo>
                          <a:lnTo>
                            <a:pt x="608" y="678"/>
                          </a:lnTo>
                          <a:lnTo>
                            <a:pt x="609" y="684"/>
                          </a:lnTo>
                          <a:lnTo>
                            <a:pt x="609" y="682"/>
                          </a:lnTo>
                          <a:lnTo>
                            <a:pt x="610" y="687"/>
                          </a:lnTo>
                          <a:lnTo>
                            <a:pt x="610" y="688"/>
                          </a:lnTo>
                          <a:lnTo>
                            <a:pt x="610" y="687"/>
                          </a:lnTo>
                          <a:lnTo>
                            <a:pt x="611" y="686"/>
                          </a:lnTo>
                          <a:lnTo>
                            <a:pt x="611" y="688"/>
                          </a:lnTo>
                          <a:lnTo>
                            <a:pt x="612" y="689"/>
                          </a:lnTo>
                          <a:lnTo>
                            <a:pt x="612" y="682"/>
                          </a:lnTo>
                          <a:lnTo>
                            <a:pt x="612" y="682"/>
                          </a:lnTo>
                          <a:lnTo>
                            <a:pt x="613" y="685"/>
                          </a:lnTo>
                          <a:lnTo>
                            <a:pt x="613" y="684"/>
                          </a:lnTo>
                          <a:lnTo>
                            <a:pt x="614" y="686"/>
                          </a:lnTo>
                          <a:lnTo>
                            <a:pt x="614" y="684"/>
                          </a:lnTo>
                          <a:lnTo>
                            <a:pt x="615" y="685"/>
                          </a:lnTo>
                          <a:lnTo>
                            <a:pt x="615" y="680"/>
                          </a:lnTo>
                          <a:lnTo>
                            <a:pt x="615" y="680"/>
                          </a:lnTo>
                          <a:lnTo>
                            <a:pt x="616" y="681"/>
                          </a:lnTo>
                          <a:lnTo>
                            <a:pt x="616" y="677"/>
                          </a:lnTo>
                          <a:lnTo>
                            <a:pt x="617" y="676"/>
                          </a:lnTo>
                          <a:lnTo>
                            <a:pt x="617" y="678"/>
                          </a:lnTo>
                          <a:lnTo>
                            <a:pt x="617" y="675"/>
                          </a:lnTo>
                          <a:lnTo>
                            <a:pt x="618" y="675"/>
                          </a:lnTo>
                          <a:lnTo>
                            <a:pt x="618" y="674"/>
                          </a:lnTo>
                          <a:lnTo>
                            <a:pt x="619" y="676"/>
                          </a:lnTo>
                          <a:lnTo>
                            <a:pt x="619" y="676"/>
                          </a:lnTo>
                          <a:lnTo>
                            <a:pt x="620" y="676"/>
                          </a:lnTo>
                          <a:lnTo>
                            <a:pt x="620" y="676"/>
                          </a:lnTo>
                          <a:lnTo>
                            <a:pt x="620" y="672"/>
                          </a:lnTo>
                          <a:lnTo>
                            <a:pt x="621" y="672"/>
                          </a:lnTo>
                          <a:lnTo>
                            <a:pt x="621" y="672"/>
                          </a:lnTo>
                          <a:lnTo>
                            <a:pt x="622" y="673"/>
                          </a:lnTo>
                          <a:lnTo>
                            <a:pt x="622" y="676"/>
                          </a:lnTo>
                          <a:lnTo>
                            <a:pt x="622" y="675"/>
                          </a:lnTo>
                          <a:lnTo>
                            <a:pt x="623" y="677"/>
                          </a:lnTo>
                          <a:lnTo>
                            <a:pt x="623" y="670"/>
                          </a:lnTo>
                          <a:lnTo>
                            <a:pt x="624" y="672"/>
                          </a:lnTo>
                          <a:lnTo>
                            <a:pt x="624" y="673"/>
                          </a:lnTo>
                          <a:lnTo>
                            <a:pt x="625" y="673"/>
                          </a:lnTo>
                          <a:lnTo>
                            <a:pt x="625" y="675"/>
                          </a:lnTo>
                          <a:lnTo>
                            <a:pt x="625" y="674"/>
                          </a:lnTo>
                          <a:lnTo>
                            <a:pt x="626" y="669"/>
                          </a:lnTo>
                          <a:lnTo>
                            <a:pt x="626" y="666"/>
                          </a:lnTo>
                          <a:lnTo>
                            <a:pt x="627" y="665"/>
                          </a:lnTo>
                          <a:lnTo>
                            <a:pt x="627" y="667"/>
                          </a:lnTo>
                          <a:lnTo>
                            <a:pt x="627" y="663"/>
                          </a:lnTo>
                          <a:lnTo>
                            <a:pt x="628" y="665"/>
                          </a:lnTo>
                          <a:lnTo>
                            <a:pt x="628" y="667"/>
                          </a:lnTo>
                          <a:lnTo>
                            <a:pt x="629" y="667"/>
                          </a:lnTo>
                          <a:lnTo>
                            <a:pt x="629" y="664"/>
                          </a:lnTo>
                          <a:lnTo>
                            <a:pt x="630" y="666"/>
                          </a:lnTo>
                          <a:lnTo>
                            <a:pt x="630" y="663"/>
                          </a:lnTo>
                          <a:lnTo>
                            <a:pt x="630" y="663"/>
                          </a:lnTo>
                          <a:lnTo>
                            <a:pt x="631" y="663"/>
                          </a:lnTo>
                          <a:lnTo>
                            <a:pt x="631" y="661"/>
                          </a:lnTo>
                          <a:lnTo>
                            <a:pt x="632" y="659"/>
                          </a:lnTo>
                          <a:lnTo>
                            <a:pt x="632" y="661"/>
                          </a:lnTo>
                          <a:lnTo>
                            <a:pt x="632" y="664"/>
                          </a:lnTo>
                          <a:lnTo>
                            <a:pt x="633" y="665"/>
                          </a:lnTo>
                          <a:lnTo>
                            <a:pt x="633" y="665"/>
                          </a:lnTo>
                          <a:lnTo>
                            <a:pt x="634" y="665"/>
                          </a:lnTo>
                          <a:lnTo>
                            <a:pt x="634" y="665"/>
                          </a:lnTo>
                          <a:lnTo>
                            <a:pt x="635" y="665"/>
                          </a:lnTo>
                          <a:lnTo>
                            <a:pt x="635" y="667"/>
                          </a:lnTo>
                          <a:lnTo>
                            <a:pt x="635" y="668"/>
                          </a:lnTo>
                          <a:lnTo>
                            <a:pt x="636" y="666"/>
                          </a:lnTo>
                          <a:lnTo>
                            <a:pt x="636" y="664"/>
                          </a:lnTo>
                          <a:lnTo>
                            <a:pt x="637" y="667"/>
                          </a:lnTo>
                          <a:lnTo>
                            <a:pt x="637" y="667"/>
                          </a:lnTo>
                          <a:lnTo>
                            <a:pt x="637" y="665"/>
                          </a:lnTo>
                          <a:lnTo>
                            <a:pt x="638" y="658"/>
                          </a:lnTo>
                          <a:lnTo>
                            <a:pt x="638" y="660"/>
                          </a:lnTo>
                          <a:lnTo>
                            <a:pt x="639" y="665"/>
                          </a:lnTo>
                          <a:lnTo>
                            <a:pt x="639" y="667"/>
                          </a:lnTo>
                          <a:lnTo>
                            <a:pt x="640" y="670"/>
                          </a:lnTo>
                          <a:lnTo>
                            <a:pt x="640" y="672"/>
                          </a:lnTo>
                          <a:lnTo>
                            <a:pt x="640" y="672"/>
                          </a:lnTo>
                          <a:lnTo>
                            <a:pt x="641" y="674"/>
                          </a:lnTo>
                          <a:lnTo>
                            <a:pt x="641" y="675"/>
                          </a:lnTo>
                          <a:lnTo>
                            <a:pt x="642" y="671"/>
                          </a:lnTo>
                          <a:lnTo>
                            <a:pt x="642" y="670"/>
                          </a:lnTo>
                          <a:lnTo>
                            <a:pt x="642" y="667"/>
                          </a:lnTo>
                          <a:lnTo>
                            <a:pt x="643" y="667"/>
                          </a:lnTo>
                          <a:lnTo>
                            <a:pt x="643" y="668"/>
                          </a:lnTo>
                          <a:lnTo>
                            <a:pt x="644" y="670"/>
                          </a:lnTo>
                          <a:lnTo>
                            <a:pt x="644" y="672"/>
                          </a:lnTo>
                          <a:lnTo>
                            <a:pt x="645" y="670"/>
                          </a:lnTo>
                          <a:lnTo>
                            <a:pt x="645" y="670"/>
                          </a:lnTo>
                          <a:lnTo>
                            <a:pt x="645" y="670"/>
                          </a:lnTo>
                          <a:lnTo>
                            <a:pt x="646" y="668"/>
                          </a:lnTo>
                          <a:lnTo>
                            <a:pt x="646" y="666"/>
                          </a:lnTo>
                          <a:lnTo>
                            <a:pt x="647" y="661"/>
                          </a:lnTo>
                          <a:lnTo>
                            <a:pt x="647" y="663"/>
                          </a:lnTo>
                          <a:lnTo>
                            <a:pt x="647" y="663"/>
                          </a:lnTo>
                          <a:lnTo>
                            <a:pt x="648" y="665"/>
                          </a:lnTo>
                          <a:lnTo>
                            <a:pt x="648" y="670"/>
                          </a:lnTo>
                          <a:lnTo>
                            <a:pt x="649" y="667"/>
                          </a:lnTo>
                          <a:lnTo>
                            <a:pt x="649" y="672"/>
                          </a:lnTo>
                          <a:lnTo>
                            <a:pt x="650" y="675"/>
                          </a:lnTo>
                          <a:lnTo>
                            <a:pt x="650" y="677"/>
                          </a:lnTo>
                          <a:lnTo>
                            <a:pt x="650" y="675"/>
                          </a:lnTo>
                          <a:lnTo>
                            <a:pt x="651" y="676"/>
                          </a:lnTo>
                          <a:lnTo>
                            <a:pt x="651" y="674"/>
                          </a:lnTo>
                          <a:lnTo>
                            <a:pt x="652" y="676"/>
                          </a:lnTo>
                          <a:lnTo>
                            <a:pt x="652" y="677"/>
                          </a:lnTo>
                          <a:lnTo>
                            <a:pt x="652" y="675"/>
                          </a:lnTo>
                          <a:lnTo>
                            <a:pt x="653" y="675"/>
                          </a:lnTo>
                          <a:lnTo>
                            <a:pt x="653" y="673"/>
                          </a:lnTo>
                          <a:lnTo>
                            <a:pt x="654" y="672"/>
                          </a:lnTo>
                          <a:lnTo>
                            <a:pt x="654" y="673"/>
                          </a:lnTo>
                          <a:lnTo>
                            <a:pt x="655" y="673"/>
                          </a:lnTo>
                          <a:lnTo>
                            <a:pt x="655" y="671"/>
                          </a:lnTo>
                          <a:lnTo>
                            <a:pt x="655" y="676"/>
                          </a:lnTo>
                          <a:lnTo>
                            <a:pt x="656" y="674"/>
                          </a:lnTo>
                          <a:lnTo>
                            <a:pt x="656" y="673"/>
                          </a:lnTo>
                          <a:lnTo>
                            <a:pt x="657" y="675"/>
                          </a:lnTo>
                          <a:lnTo>
                            <a:pt x="657" y="673"/>
                          </a:lnTo>
                          <a:lnTo>
                            <a:pt x="657" y="675"/>
                          </a:lnTo>
                          <a:lnTo>
                            <a:pt x="658" y="677"/>
                          </a:lnTo>
                          <a:lnTo>
                            <a:pt x="658" y="677"/>
                          </a:lnTo>
                          <a:lnTo>
                            <a:pt x="659" y="676"/>
                          </a:lnTo>
                          <a:lnTo>
                            <a:pt x="659" y="677"/>
                          </a:lnTo>
                          <a:lnTo>
                            <a:pt x="660" y="679"/>
                          </a:lnTo>
                          <a:lnTo>
                            <a:pt x="660" y="680"/>
                          </a:lnTo>
                          <a:lnTo>
                            <a:pt x="660" y="679"/>
                          </a:lnTo>
                          <a:lnTo>
                            <a:pt x="661" y="676"/>
                          </a:lnTo>
                          <a:lnTo>
                            <a:pt x="661" y="681"/>
                          </a:lnTo>
                          <a:lnTo>
                            <a:pt x="662" y="682"/>
                          </a:lnTo>
                          <a:lnTo>
                            <a:pt x="662" y="680"/>
                          </a:lnTo>
                          <a:lnTo>
                            <a:pt x="662" y="678"/>
                          </a:lnTo>
                          <a:lnTo>
                            <a:pt x="663" y="682"/>
                          </a:lnTo>
                          <a:lnTo>
                            <a:pt x="663" y="690"/>
                          </a:lnTo>
                          <a:lnTo>
                            <a:pt x="664" y="690"/>
                          </a:lnTo>
                          <a:lnTo>
                            <a:pt x="664" y="691"/>
                          </a:lnTo>
                          <a:lnTo>
                            <a:pt x="665" y="689"/>
                          </a:lnTo>
                          <a:lnTo>
                            <a:pt x="665" y="690"/>
                          </a:lnTo>
                          <a:lnTo>
                            <a:pt x="665" y="691"/>
                          </a:lnTo>
                          <a:lnTo>
                            <a:pt x="666" y="691"/>
                          </a:lnTo>
                          <a:lnTo>
                            <a:pt x="666" y="689"/>
                          </a:lnTo>
                          <a:lnTo>
                            <a:pt x="667" y="687"/>
                          </a:lnTo>
                          <a:lnTo>
                            <a:pt x="667" y="687"/>
                          </a:lnTo>
                          <a:lnTo>
                            <a:pt x="667" y="688"/>
                          </a:lnTo>
                          <a:lnTo>
                            <a:pt x="668" y="689"/>
                          </a:lnTo>
                          <a:lnTo>
                            <a:pt x="668" y="690"/>
                          </a:lnTo>
                          <a:lnTo>
                            <a:pt x="669" y="689"/>
                          </a:lnTo>
                          <a:lnTo>
                            <a:pt x="669" y="688"/>
                          </a:lnTo>
                          <a:lnTo>
                            <a:pt x="670" y="685"/>
                          </a:lnTo>
                          <a:lnTo>
                            <a:pt x="670" y="682"/>
                          </a:lnTo>
                          <a:lnTo>
                            <a:pt x="670" y="687"/>
                          </a:lnTo>
                          <a:lnTo>
                            <a:pt x="671" y="682"/>
                          </a:lnTo>
                          <a:lnTo>
                            <a:pt x="671" y="685"/>
                          </a:lnTo>
                          <a:lnTo>
                            <a:pt x="672" y="684"/>
                          </a:lnTo>
                          <a:lnTo>
                            <a:pt x="672" y="686"/>
                          </a:lnTo>
                          <a:lnTo>
                            <a:pt x="672" y="684"/>
                          </a:lnTo>
                          <a:lnTo>
                            <a:pt x="673" y="685"/>
                          </a:lnTo>
                          <a:lnTo>
                            <a:pt x="673" y="690"/>
                          </a:lnTo>
                          <a:lnTo>
                            <a:pt x="674" y="690"/>
                          </a:lnTo>
                          <a:lnTo>
                            <a:pt x="674" y="691"/>
                          </a:lnTo>
                          <a:lnTo>
                            <a:pt x="675" y="690"/>
                          </a:lnTo>
                          <a:lnTo>
                            <a:pt x="675" y="690"/>
                          </a:lnTo>
                          <a:lnTo>
                            <a:pt x="675" y="691"/>
                          </a:lnTo>
                          <a:lnTo>
                            <a:pt x="676" y="691"/>
                          </a:lnTo>
                          <a:lnTo>
                            <a:pt x="676" y="694"/>
                          </a:lnTo>
                          <a:lnTo>
                            <a:pt x="677" y="696"/>
                          </a:lnTo>
                          <a:lnTo>
                            <a:pt x="677" y="697"/>
                          </a:lnTo>
                          <a:lnTo>
                            <a:pt x="677" y="696"/>
                          </a:lnTo>
                          <a:lnTo>
                            <a:pt x="678" y="699"/>
                          </a:lnTo>
                          <a:lnTo>
                            <a:pt x="678" y="700"/>
                          </a:lnTo>
                          <a:lnTo>
                            <a:pt x="679" y="692"/>
                          </a:lnTo>
                          <a:lnTo>
                            <a:pt x="679" y="693"/>
                          </a:lnTo>
                          <a:lnTo>
                            <a:pt x="680" y="689"/>
                          </a:lnTo>
                          <a:lnTo>
                            <a:pt x="680" y="691"/>
                          </a:lnTo>
                          <a:lnTo>
                            <a:pt x="680" y="701"/>
                          </a:lnTo>
                          <a:lnTo>
                            <a:pt x="681" y="701"/>
                          </a:lnTo>
                          <a:lnTo>
                            <a:pt x="681" y="695"/>
                          </a:lnTo>
                          <a:lnTo>
                            <a:pt x="682" y="691"/>
                          </a:lnTo>
                          <a:lnTo>
                            <a:pt x="682" y="690"/>
                          </a:lnTo>
                          <a:lnTo>
                            <a:pt x="683" y="692"/>
                          </a:lnTo>
                          <a:lnTo>
                            <a:pt x="683" y="691"/>
                          </a:lnTo>
                          <a:lnTo>
                            <a:pt x="683" y="684"/>
                          </a:lnTo>
                          <a:lnTo>
                            <a:pt x="684" y="685"/>
                          </a:lnTo>
                          <a:lnTo>
                            <a:pt x="684" y="684"/>
                          </a:lnTo>
                          <a:lnTo>
                            <a:pt x="685" y="687"/>
                          </a:lnTo>
                          <a:lnTo>
                            <a:pt x="685" y="689"/>
                          </a:lnTo>
                          <a:lnTo>
                            <a:pt x="685" y="688"/>
                          </a:lnTo>
                          <a:lnTo>
                            <a:pt x="686" y="685"/>
                          </a:lnTo>
                          <a:lnTo>
                            <a:pt x="686" y="685"/>
                          </a:lnTo>
                          <a:lnTo>
                            <a:pt x="687" y="686"/>
                          </a:lnTo>
                          <a:lnTo>
                            <a:pt x="687" y="690"/>
                          </a:lnTo>
                          <a:lnTo>
                            <a:pt x="688" y="689"/>
                          </a:lnTo>
                          <a:lnTo>
                            <a:pt x="688" y="687"/>
                          </a:lnTo>
                          <a:lnTo>
                            <a:pt x="688" y="691"/>
                          </a:lnTo>
                          <a:lnTo>
                            <a:pt x="689" y="691"/>
                          </a:lnTo>
                          <a:lnTo>
                            <a:pt x="689" y="693"/>
                          </a:lnTo>
                          <a:lnTo>
                            <a:pt x="690" y="691"/>
                          </a:lnTo>
                          <a:lnTo>
                            <a:pt x="690" y="694"/>
                          </a:lnTo>
                          <a:lnTo>
                            <a:pt x="690" y="693"/>
                          </a:lnTo>
                          <a:lnTo>
                            <a:pt x="691" y="698"/>
                          </a:lnTo>
                          <a:lnTo>
                            <a:pt x="691" y="695"/>
                          </a:lnTo>
                          <a:lnTo>
                            <a:pt x="692" y="694"/>
                          </a:lnTo>
                          <a:lnTo>
                            <a:pt x="692" y="699"/>
                          </a:lnTo>
                          <a:lnTo>
                            <a:pt x="693" y="703"/>
                          </a:lnTo>
                          <a:lnTo>
                            <a:pt x="693" y="697"/>
                          </a:lnTo>
                          <a:lnTo>
                            <a:pt x="693" y="698"/>
                          </a:lnTo>
                          <a:lnTo>
                            <a:pt x="694" y="696"/>
                          </a:lnTo>
                          <a:lnTo>
                            <a:pt x="694" y="701"/>
                          </a:lnTo>
                          <a:lnTo>
                            <a:pt x="695" y="700"/>
                          </a:lnTo>
                          <a:lnTo>
                            <a:pt x="695" y="699"/>
                          </a:lnTo>
                          <a:lnTo>
                            <a:pt x="695" y="698"/>
                          </a:lnTo>
                          <a:lnTo>
                            <a:pt x="696" y="702"/>
                          </a:lnTo>
                          <a:lnTo>
                            <a:pt x="696" y="695"/>
                          </a:lnTo>
                          <a:lnTo>
                            <a:pt x="697" y="691"/>
                          </a:lnTo>
                          <a:lnTo>
                            <a:pt x="697" y="689"/>
                          </a:lnTo>
                          <a:lnTo>
                            <a:pt x="698" y="688"/>
                          </a:lnTo>
                          <a:lnTo>
                            <a:pt x="698" y="689"/>
                          </a:lnTo>
                          <a:lnTo>
                            <a:pt x="698" y="688"/>
                          </a:lnTo>
                          <a:lnTo>
                            <a:pt x="699" y="687"/>
                          </a:lnTo>
                          <a:lnTo>
                            <a:pt x="699" y="683"/>
                          </a:lnTo>
                          <a:lnTo>
                            <a:pt x="700" y="684"/>
                          </a:lnTo>
                          <a:lnTo>
                            <a:pt x="700" y="686"/>
                          </a:lnTo>
                          <a:lnTo>
                            <a:pt x="700" y="687"/>
                          </a:lnTo>
                          <a:lnTo>
                            <a:pt x="701" y="690"/>
                          </a:lnTo>
                          <a:lnTo>
                            <a:pt x="701" y="683"/>
                          </a:lnTo>
                          <a:lnTo>
                            <a:pt x="702" y="684"/>
                          </a:lnTo>
                          <a:lnTo>
                            <a:pt x="702" y="687"/>
                          </a:lnTo>
                          <a:lnTo>
                            <a:pt x="703" y="687"/>
                          </a:lnTo>
                          <a:lnTo>
                            <a:pt x="703" y="687"/>
                          </a:lnTo>
                          <a:lnTo>
                            <a:pt x="703" y="687"/>
                          </a:lnTo>
                          <a:lnTo>
                            <a:pt x="704" y="681"/>
                          </a:lnTo>
                          <a:lnTo>
                            <a:pt x="704" y="688"/>
                          </a:lnTo>
                          <a:lnTo>
                            <a:pt x="705" y="691"/>
                          </a:lnTo>
                          <a:lnTo>
                            <a:pt x="705" y="698"/>
                          </a:lnTo>
                          <a:lnTo>
                            <a:pt x="705" y="698"/>
                          </a:lnTo>
                          <a:lnTo>
                            <a:pt x="706" y="697"/>
                          </a:lnTo>
                          <a:lnTo>
                            <a:pt x="706" y="694"/>
                          </a:lnTo>
                          <a:lnTo>
                            <a:pt x="707" y="694"/>
                          </a:lnTo>
                          <a:lnTo>
                            <a:pt x="707" y="697"/>
                          </a:lnTo>
                          <a:lnTo>
                            <a:pt x="708" y="697"/>
                          </a:lnTo>
                          <a:lnTo>
                            <a:pt x="708" y="695"/>
                          </a:lnTo>
                          <a:lnTo>
                            <a:pt x="708" y="696"/>
                          </a:lnTo>
                          <a:lnTo>
                            <a:pt x="709" y="698"/>
                          </a:lnTo>
                          <a:lnTo>
                            <a:pt x="709" y="702"/>
                          </a:lnTo>
                          <a:lnTo>
                            <a:pt x="710" y="704"/>
                          </a:lnTo>
                          <a:lnTo>
                            <a:pt x="710" y="702"/>
                          </a:lnTo>
                          <a:lnTo>
                            <a:pt x="710" y="709"/>
                          </a:lnTo>
                          <a:lnTo>
                            <a:pt x="711" y="707"/>
                          </a:lnTo>
                          <a:lnTo>
                            <a:pt x="711" y="706"/>
                          </a:lnTo>
                          <a:lnTo>
                            <a:pt x="712" y="707"/>
                          </a:lnTo>
                          <a:lnTo>
                            <a:pt x="712" y="703"/>
                          </a:lnTo>
                          <a:lnTo>
                            <a:pt x="713" y="702"/>
                          </a:lnTo>
                          <a:lnTo>
                            <a:pt x="713" y="705"/>
                          </a:lnTo>
                          <a:lnTo>
                            <a:pt x="713" y="712"/>
                          </a:lnTo>
                          <a:lnTo>
                            <a:pt x="714" y="710"/>
                          </a:lnTo>
                          <a:lnTo>
                            <a:pt x="714" y="705"/>
                          </a:lnTo>
                          <a:lnTo>
                            <a:pt x="715" y="705"/>
                          </a:lnTo>
                          <a:lnTo>
                            <a:pt x="715" y="704"/>
                          </a:lnTo>
                          <a:lnTo>
                            <a:pt x="715" y="700"/>
                          </a:lnTo>
                          <a:lnTo>
                            <a:pt x="716" y="704"/>
                          </a:lnTo>
                          <a:lnTo>
                            <a:pt x="716" y="707"/>
                          </a:lnTo>
                          <a:lnTo>
                            <a:pt x="717" y="707"/>
                          </a:lnTo>
                          <a:lnTo>
                            <a:pt x="717" y="708"/>
                          </a:lnTo>
                          <a:lnTo>
                            <a:pt x="718" y="710"/>
                          </a:lnTo>
                          <a:lnTo>
                            <a:pt x="718" y="706"/>
                          </a:lnTo>
                          <a:lnTo>
                            <a:pt x="718" y="705"/>
                          </a:lnTo>
                          <a:lnTo>
                            <a:pt x="719" y="705"/>
                          </a:lnTo>
                          <a:lnTo>
                            <a:pt x="719" y="707"/>
                          </a:lnTo>
                          <a:lnTo>
                            <a:pt x="720" y="706"/>
                          </a:lnTo>
                          <a:lnTo>
                            <a:pt x="720" y="708"/>
                          </a:lnTo>
                          <a:lnTo>
                            <a:pt x="720" y="709"/>
                          </a:lnTo>
                          <a:lnTo>
                            <a:pt x="721" y="706"/>
                          </a:lnTo>
                          <a:lnTo>
                            <a:pt x="721" y="705"/>
                          </a:lnTo>
                          <a:lnTo>
                            <a:pt x="722" y="709"/>
                          </a:lnTo>
                          <a:lnTo>
                            <a:pt x="722" y="708"/>
                          </a:lnTo>
                          <a:lnTo>
                            <a:pt x="723" y="706"/>
                          </a:lnTo>
                          <a:lnTo>
                            <a:pt x="723" y="709"/>
                          </a:lnTo>
                          <a:lnTo>
                            <a:pt x="723" y="711"/>
                          </a:lnTo>
                          <a:lnTo>
                            <a:pt x="724" y="712"/>
                          </a:lnTo>
                          <a:lnTo>
                            <a:pt x="724" y="711"/>
                          </a:lnTo>
                          <a:lnTo>
                            <a:pt x="725" y="707"/>
                          </a:lnTo>
                          <a:lnTo>
                            <a:pt x="725" y="710"/>
                          </a:lnTo>
                          <a:lnTo>
                            <a:pt x="725" y="707"/>
                          </a:lnTo>
                          <a:lnTo>
                            <a:pt x="726" y="706"/>
                          </a:lnTo>
                          <a:lnTo>
                            <a:pt x="726" y="707"/>
                          </a:lnTo>
                          <a:lnTo>
                            <a:pt x="727" y="708"/>
                          </a:lnTo>
                          <a:lnTo>
                            <a:pt x="727" y="706"/>
                          </a:lnTo>
                          <a:lnTo>
                            <a:pt x="728" y="707"/>
                          </a:lnTo>
                          <a:lnTo>
                            <a:pt x="728" y="706"/>
                          </a:lnTo>
                          <a:lnTo>
                            <a:pt x="728" y="707"/>
                          </a:lnTo>
                          <a:lnTo>
                            <a:pt x="729" y="708"/>
                          </a:lnTo>
                          <a:lnTo>
                            <a:pt x="729" y="708"/>
                          </a:lnTo>
                          <a:lnTo>
                            <a:pt x="730" y="703"/>
                          </a:lnTo>
                          <a:lnTo>
                            <a:pt x="730" y="705"/>
                          </a:lnTo>
                          <a:lnTo>
                            <a:pt x="730" y="702"/>
                          </a:lnTo>
                          <a:lnTo>
                            <a:pt x="731" y="709"/>
                          </a:lnTo>
                          <a:lnTo>
                            <a:pt x="731" y="711"/>
                          </a:lnTo>
                          <a:lnTo>
                            <a:pt x="732" y="712"/>
                          </a:lnTo>
                          <a:lnTo>
                            <a:pt x="732" y="707"/>
                          </a:lnTo>
                          <a:lnTo>
                            <a:pt x="733" y="707"/>
                          </a:lnTo>
                          <a:lnTo>
                            <a:pt x="733" y="703"/>
                          </a:lnTo>
                          <a:lnTo>
                            <a:pt x="733" y="701"/>
                          </a:lnTo>
                          <a:lnTo>
                            <a:pt x="734" y="704"/>
                          </a:lnTo>
                          <a:lnTo>
                            <a:pt x="734" y="702"/>
                          </a:lnTo>
                          <a:lnTo>
                            <a:pt x="735" y="702"/>
                          </a:lnTo>
                          <a:lnTo>
                            <a:pt x="735" y="699"/>
                          </a:lnTo>
                          <a:lnTo>
                            <a:pt x="735" y="697"/>
                          </a:lnTo>
                          <a:lnTo>
                            <a:pt x="736" y="703"/>
                          </a:lnTo>
                          <a:lnTo>
                            <a:pt x="736" y="703"/>
                          </a:lnTo>
                          <a:lnTo>
                            <a:pt x="737" y="700"/>
                          </a:lnTo>
                          <a:lnTo>
                            <a:pt x="737" y="697"/>
                          </a:lnTo>
                          <a:lnTo>
                            <a:pt x="738" y="697"/>
                          </a:lnTo>
                          <a:lnTo>
                            <a:pt x="738" y="695"/>
                          </a:lnTo>
                          <a:lnTo>
                            <a:pt x="738" y="696"/>
                          </a:lnTo>
                          <a:lnTo>
                            <a:pt x="739" y="699"/>
                          </a:lnTo>
                          <a:lnTo>
                            <a:pt x="739" y="695"/>
                          </a:lnTo>
                          <a:lnTo>
                            <a:pt x="740" y="697"/>
                          </a:lnTo>
                          <a:lnTo>
                            <a:pt x="740" y="696"/>
                          </a:lnTo>
                          <a:lnTo>
                            <a:pt x="740" y="694"/>
                          </a:lnTo>
                          <a:lnTo>
                            <a:pt x="741" y="688"/>
                          </a:lnTo>
                          <a:lnTo>
                            <a:pt x="741" y="691"/>
                          </a:lnTo>
                          <a:lnTo>
                            <a:pt x="742" y="688"/>
                          </a:lnTo>
                          <a:lnTo>
                            <a:pt x="742" y="688"/>
                          </a:lnTo>
                          <a:lnTo>
                            <a:pt x="743" y="689"/>
                          </a:lnTo>
                          <a:lnTo>
                            <a:pt x="743" y="687"/>
                          </a:lnTo>
                          <a:lnTo>
                            <a:pt x="743" y="690"/>
                          </a:lnTo>
                          <a:lnTo>
                            <a:pt x="744" y="694"/>
                          </a:lnTo>
                          <a:lnTo>
                            <a:pt x="744" y="691"/>
                          </a:lnTo>
                          <a:lnTo>
                            <a:pt x="745" y="697"/>
                          </a:lnTo>
                          <a:lnTo>
                            <a:pt x="745" y="691"/>
                          </a:lnTo>
                          <a:lnTo>
                            <a:pt x="745" y="690"/>
                          </a:lnTo>
                          <a:lnTo>
                            <a:pt x="746" y="691"/>
                          </a:lnTo>
                          <a:lnTo>
                            <a:pt x="746" y="692"/>
                          </a:lnTo>
                          <a:lnTo>
                            <a:pt x="747" y="699"/>
                          </a:lnTo>
                          <a:lnTo>
                            <a:pt x="747" y="696"/>
                          </a:lnTo>
                          <a:lnTo>
                            <a:pt x="748" y="695"/>
                          </a:lnTo>
                          <a:lnTo>
                            <a:pt x="748" y="694"/>
                          </a:lnTo>
                          <a:lnTo>
                            <a:pt x="748" y="697"/>
                          </a:lnTo>
                          <a:lnTo>
                            <a:pt x="749" y="695"/>
                          </a:lnTo>
                          <a:lnTo>
                            <a:pt x="749" y="699"/>
                          </a:lnTo>
                          <a:lnTo>
                            <a:pt x="750" y="699"/>
                          </a:lnTo>
                          <a:lnTo>
                            <a:pt x="750" y="695"/>
                          </a:lnTo>
                          <a:lnTo>
                            <a:pt x="750" y="694"/>
                          </a:lnTo>
                          <a:lnTo>
                            <a:pt x="751" y="695"/>
                          </a:lnTo>
                          <a:lnTo>
                            <a:pt x="751" y="691"/>
                          </a:lnTo>
                          <a:lnTo>
                            <a:pt x="752" y="691"/>
                          </a:lnTo>
                          <a:lnTo>
                            <a:pt x="752" y="692"/>
                          </a:lnTo>
                          <a:lnTo>
                            <a:pt x="753" y="691"/>
                          </a:lnTo>
                          <a:lnTo>
                            <a:pt x="753" y="690"/>
                          </a:lnTo>
                          <a:lnTo>
                            <a:pt x="753" y="689"/>
                          </a:lnTo>
                          <a:lnTo>
                            <a:pt x="754" y="686"/>
                          </a:lnTo>
                          <a:lnTo>
                            <a:pt x="754" y="687"/>
                          </a:lnTo>
                          <a:lnTo>
                            <a:pt x="755" y="684"/>
                          </a:lnTo>
                          <a:lnTo>
                            <a:pt x="755" y="685"/>
                          </a:lnTo>
                          <a:lnTo>
                            <a:pt x="755" y="683"/>
                          </a:lnTo>
                          <a:lnTo>
                            <a:pt x="756" y="677"/>
                          </a:lnTo>
                          <a:lnTo>
                            <a:pt x="756" y="681"/>
                          </a:lnTo>
                          <a:lnTo>
                            <a:pt x="757" y="681"/>
                          </a:lnTo>
                          <a:lnTo>
                            <a:pt x="757" y="685"/>
                          </a:lnTo>
                          <a:lnTo>
                            <a:pt x="758" y="683"/>
                          </a:lnTo>
                          <a:lnTo>
                            <a:pt x="758" y="685"/>
                          </a:lnTo>
                          <a:lnTo>
                            <a:pt x="758" y="685"/>
                          </a:lnTo>
                          <a:lnTo>
                            <a:pt x="759" y="685"/>
                          </a:lnTo>
                          <a:lnTo>
                            <a:pt x="759" y="687"/>
                          </a:lnTo>
                          <a:lnTo>
                            <a:pt x="760" y="690"/>
                          </a:lnTo>
                          <a:lnTo>
                            <a:pt x="760" y="687"/>
                          </a:lnTo>
                          <a:lnTo>
                            <a:pt x="760" y="691"/>
                          </a:lnTo>
                          <a:lnTo>
                            <a:pt x="761" y="692"/>
                          </a:lnTo>
                          <a:lnTo>
                            <a:pt x="761" y="693"/>
                          </a:lnTo>
                          <a:lnTo>
                            <a:pt x="762" y="689"/>
                          </a:lnTo>
                          <a:lnTo>
                            <a:pt x="762" y="686"/>
                          </a:lnTo>
                          <a:lnTo>
                            <a:pt x="763" y="685"/>
                          </a:lnTo>
                          <a:lnTo>
                            <a:pt x="763" y="687"/>
                          </a:lnTo>
                          <a:lnTo>
                            <a:pt x="763" y="685"/>
                          </a:lnTo>
                          <a:lnTo>
                            <a:pt x="764" y="683"/>
                          </a:lnTo>
                          <a:lnTo>
                            <a:pt x="764" y="683"/>
                          </a:lnTo>
                          <a:lnTo>
                            <a:pt x="765" y="680"/>
                          </a:lnTo>
                          <a:lnTo>
                            <a:pt x="765" y="677"/>
                          </a:lnTo>
                          <a:lnTo>
                            <a:pt x="765" y="677"/>
                          </a:lnTo>
                          <a:lnTo>
                            <a:pt x="766" y="675"/>
                          </a:lnTo>
                          <a:lnTo>
                            <a:pt x="766" y="681"/>
                          </a:lnTo>
                          <a:lnTo>
                            <a:pt x="767" y="681"/>
                          </a:lnTo>
                          <a:lnTo>
                            <a:pt x="767" y="679"/>
                          </a:lnTo>
                          <a:lnTo>
                            <a:pt x="768" y="670"/>
                          </a:lnTo>
                          <a:lnTo>
                            <a:pt x="768" y="666"/>
                          </a:lnTo>
                          <a:lnTo>
                            <a:pt x="768" y="670"/>
                          </a:lnTo>
                          <a:lnTo>
                            <a:pt x="769" y="672"/>
                          </a:lnTo>
                          <a:lnTo>
                            <a:pt x="769" y="671"/>
                          </a:lnTo>
                          <a:lnTo>
                            <a:pt x="770" y="673"/>
                          </a:lnTo>
                          <a:lnTo>
                            <a:pt x="770" y="673"/>
                          </a:lnTo>
                          <a:lnTo>
                            <a:pt x="770" y="673"/>
                          </a:lnTo>
                          <a:lnTo>
                            <a:pt x="771" y="675"/>
                          </a:lnTo>
                          <a:lnTo>
                            <a:pt x="771" y="673"/>
                          </a:lnTo>
                          <a:lnTo>
                            <a:pt x="772" y="675"/>
                          </a:lnTo>
                          <a:lnTo>
                            <a:pt x="772" y="667"/>
                          </a:lnTo>
                          <a:lnTo>
                            <a:pt x="773" y="665"/>
                          </a:lnTo>
                          <a:lnTo>
                            <a:pt x="773" y="668"/>
                          </a:lnTo>
                          <a:lnTo>
                            <a:pt x="773" y="672"/>
                          </a:lnTo>
                          <a:lnTo>
                            <a:pt x="774" y="673"/>
                          </a:lnTo>
                          <a:lnTo>
                            <a:pt x="774" y="677"/>
                          </a:lnTo>
                          <a:lnTo>
                            <a:pt x="775" y="679"/>
                          </a:lnTo>
                          <a:lnTo>
                            <a:pt x="775" y="679"/>
                          </a:lnTo>
                          <a:lnTo>
                            <a:pt x="775" y="681"/>
                          </a:lnTo>
                          <a:lnTo>
                            <a:pt x="776" y="680"/>
                          </a:lnTo>
                          <a:lnTo>
                            <a:pt x="776" y="680"/>
                          </a:lnTo>
                          <a:lnTo>
                            <a:pt x="777" y="677"/>
                          </a:lnTo>
                          <a:lnTo>
                            <a:pt x="777" y="678"/>
                          </a:lnTo>
                          <a:lnTo>
                            <a:pt x="778" y="678"/>
                          </a:lnTo>
                          <a:lnTo>
                            <a:pt x="778" y="677"/>
                          </a:lnTo>
                          <a:lnTo>
                            <a:pt x="778" y="674"/>
                          </a:lnTo>
                          <a:lnTo>
                            <a:pt x="779" y="677"/>
                          </a:lnTo>
                          <a:lnTo>
                            <a:pt x="779" y="677"/>
                          </a:lnTo>
                          <a:lnTo>
                            <a:pt x="780" y="678"/>
                          </a:lnTo>
                          <a:lnTo>
                            <a:pt x="780" y="677"/>
                          </a:lnTo>
                          <a:lnTo>
                            <a:pt x="780" y="681"/>
                          </a:lnTo>
                          <a:lnTo>
                            <a:pt x="781" y="679"/>
                          </a:lnTo>
                          <a:lnTo>
                            <a:pt x="781" y="677"/>
                          </a:lnTo>
                          <a:lnTo>
                            <a:pt x="782" y="681"/>
                          </a:lnTo>
                          <a:lnTo>
                            <a:pt x="782" y="680"/>
                          </a:lnTo>
                          <a:lnTo>
                            <a:pt x="783" y="680"/>
                          </a:lnTo>
                          <a:lnTo>
                            <a:pt x="783" y="675"/>
                          </a:lnTo>
                          <a:lnTo>
                            <a:pt x="783" y="672"/>
                          </a:lnTo>
                          <a:lnTo>
                            <a:pt x="784" y="672"/>
                          </a:lnTo>
                          <a:lnTo>
                            <a:pt x="784" y="671"/>
                          </a:lnTo>
                          <a:lnTo>
                            <a:pt x="785" y="672"/>
                          </a:lnTo>
                          <a:lnTo>
                            <a:pt x="785" y="672"/>
                          </a:lnTo>
                          <a:lnTo>
                            <a:pt x="785" y="670"/>
                          </a:lnTo>
                          <a:lnTo>
                            <a:pt x="786" y="671"/>
                          </a:lnTo>
                          <a:lnTo>
                            <a:pt x="786" y="673"/>
                          </a:lnTo>
                          <a:lnTo>
                            <a:pt x="787" y="672"/>
                          </a:lnTo>
                          <a:lnTo>
                            <a:pt x="787" y="672"/>
                          </a:lnTo>
                          <a:lnTo>
                            <a:pt x="788" y="670"/>
                          </a:lnTo>
                          <a:lnTo>
                            <a:pt x="788" y="667"/>
                          </a:lnTo>
                          <a:lnTo>
                            <a:pt x="788" y="670"/>
                          </a:lnTo>
                          <a:lnTo>
                            <a:pt x="789" y="674"/>
                          </a:lnTo>
                          <a:lnTo>
                            <a:pt x="789" y="674"/>
                          </a:lnTo>
                          <a:lnTo>
                            <a:pt x="790" y="674"/>
                          </a:lnTo>
                          <a:lnTo>
                            <a:pt x="790" y="675"/>
                          </a:lnTo>
                          <a:lnTo>
                            <a:pt x="790" y="674"/>
                          </a:lnTo>
                          <a:lnTo>
                            <a:pt x="791" y="670"/>
                          </a:lnTo>
                          <a:lnTo>
                            <a:pt x="791" y="671"/>
                          </a:lnTo>
                          <a:lnTo>
                            <a:pt x="792" y="672"/>
                          </a:lnTo>
                          <a:lnTo>
                            <a:pt x="792" y="674"/>
                          </a:lnTo>
                          <a:lnTo>
                            <a:pt x="793" y="674"/>
                          </a:lnTo>
                          <a:lnTo>
                            <a:pt x="793" y="674"/>
                          </a:lnTo>
                          <a:lnTo>
                            <a:pt x="793" y="672"/>
                          </a:lnTo>
                          <a:lnTo>
                            <a:pt x="794" y="670"/>
                          </a:lnTo>
                          <a:lnTo>
                            <a:pt x="794" y="664"/>
                          </a:lnTo>
                          <a:lnTo>
                            <a:pt x="795" y="663"/>
                          </a:lnTo>
                          <a:lnTo>
                            <a:pt x="795" y="668"/>
                          </a:lnTo>
                          <a:lnTo>
                            <a:pt x="795" y="668"/>
                          </a:lnTo>
                          <a:lnTo>
                            <a:pt x="796" y="667"/>
                          </a:lnTo>
                          <a:lnTo>
                            <a:pt x="796" y="670"/>
                          </a:lnTo>
                          <a:lnTo>
                            <a:pt x="797" y="668"/>
                          </a:lnTo>
                          <a:lnTo>
                            <a:pt x="797" y="665"/>
                          </a:lnTo>
                          <a:lnTo>
                            <a:pt x="798" y="662"/>
                          </a:lnTo>
                          <a:lnTo>
                            <a:pt x="798" y="663"/>
                          </a:lnTo>
                          <a:lnTo>
                            <a:pt x="798" y="658"/>
                          </a:lnTo>
                          <a:lnTo>
                            <a:pt x="799" y="663"/>
                          </a:lnTo>
                          <a:lnTo>
                            <a:pt x="799" y="663"/>
                          </a:lnTo>
                          <a:lnTo>
                            <a:pt x="800" y="662"/>
                          </a:lnTo>
                          <a:lnTo>
                            <a:pt x="800" y="662"/>
                          </a:lnTo>
                          <a:lnTo>
                            <a:pt x="800" y="662"/>
                          </a:lnTo>
                          <a:lnTo>
                            <a:pt x="801" y="656"/>
                          </a:lnTo>
                          <a:lnTo>
                            <a:pt x="801" y="663"/>
                          </a:lnTo>
                          <a:lnTo>
                            <a:pt x="802" y="665"/>
                          </a:lnTo>
                          <a:lnTo>
                            <a:pt x="802" y="661"/>
                          </a:lnTo>
                          <a:lnTo>
                            <a:pt x="803" y="662"/>
                          </a:lnTo>
                          <a:lnTo>
                            <a:pt x="803" y="665"/>
                          </a:lnTo>
                          <a:lnTo>
                            <a:pt x="803" y="667"/>
                          </a:lnTo>
                          <a:lnTo>
                            <a:pt x="804" y="665"/>
                          </a:lnTo>
                          <a:lnTo>
                            <a:pt x="804" y="663"/>
                          </a:lnTo>
                          <a:lnTo>
                            <a:pt x="805" y="667"/>
                          </a:lnTo>
                          <a:lnTo>
                            <a:pt x="805" y="666"/>
                          </a:lnTo>
                          <a:lnTo>
                            <a:pt x="805" y="669"/>
                          </a:lnTo>
                          <a:lnTo>
                            <a:pt x="806" y="668"/>
                          </a:lnTo>
                          <a:lnTo>
                            <a:pt x="806" y="663"/>
                          </a:lnTo>
                          <a:lnTo>
                            <a:pt x="807" y="663"/>
                          </a:lnTo>
                          <a:lnTo>
                            <a:pt x="807" y="668"/>
                          </a:lnTo>
                          <a:lnTo>
                            <a:pt x="808" y="667"/>
                          </a:lnTo>
                          <a:lnTo>
                            <a:pt x="808" y="668"/>
                          </a:lnTo>
                          <a:lnTo>
                            <a:pt x="808" y="669"/>
                          </a:lnTo>
                          <a:lnTo>
                            <a:pt x="809" y="673"/>
                          </a:lnTo>
                          <a:lnTo>
                            <a:pt x="809" y="675"/>
                          </a:lnTo>
                          <a:lnTo>
                            <a:pt x="810" y="674"/>
                          </a:lnTo>
                          <a:lnTo>
                            <a:pt x="810" y="674"/>
                          </a:lnTo>
                          <a:lnTo>
                            <a:pt x="810" y="669"/>
                          </a:lnTo>
                          <a:lnTo>
                            <a:pt x="811" y="674"/>
                          </a:lnTo>
                          <a:lnTo>
                            <a:pt x="811" y="673"/>
                          </a:lnTo>
                          <a:lnTo>
                            <a:pt x="812" y="674"/>
                          </a:lnTo>
                          <a:lnTo>
                            <a:pt x="812" y="674"/>
                          </a:lnTo>
                          <a:lnTo>
                            <a:pt x="813" y="673"/>
                          </a:lnTo>
                          <a:lnTo>
                            <a:pt x="813" y="673"/>
                          </a:lnTo>
                          <a:lnTo>
                            <a:pt x="813" y="673"/>
                          </a:lnTo>
                          <a:lnTo>
                            <a:pt x="814" y="675"/>
                          </a:lnTo>
                          <a:lnTo>
                            <a:pt x="814" y="679"/>
                          </a:lnTo>
                          <a:lnTo>
                            <a:pt x="815" y="678"/>
                          </a:lnTo>
                          <a:lnTo>
                            <a:pt x="815" y="674"/>
                          </a:lnTo>
                          <a:lnTo>
                            <a:pt x="815" y="678"/>
                          </a:lnTo>
                          <a:lnTo>
                            <a:pt x="816" y="682"/>
                          </a:lnTo>
                          <a:lnTo>
                            <a:pt x="816" y="687"/>
                          </a:lnTo>
                          <a:lnTo>
                            <a:pt x="817" y="685"/>
                          </a:lnTo>
                          <a:lnTo>
                            <a:pt x="817" y="685"/>
                          </a:lnTo>
                          <a:lnTo>
                            <a:pt x="818" y="689"/>
                          </a:lnTo>
                          <a:lnTo>
                            <a:pt x="818" y="690"/>
                          </a:lnTo>
                          <a:lnTo>
                            <a:pt x="818" y="689"/>
                          </a:lnTo>
                          <a:lnTo>
                            <a:pt x="819" y="690"/>
                          </a:lnTo>
                          <a:lnTo>
                            <a:pt x="819" y="693"/>
                          </a:lnTo>
                          <a:lnTo>
                            <a:pt x="820" y="690"/>
                          </a:lnTo>
                          <a:lnTo>
                            <a:pt x="820" y="688"/>
                          </a:lnTo>
                          <a:lnTo>
                            <a:pt x="820" y="689"/>
                          </a:lnTo>
                          <a:lnTo>
                            <a:pt x="821" y="689"/>
                          </a:lnTo>
                          <a:lnTo>
                            <a:pt x="821" y="689"/>
                          </a:lnTo>
                          <a:lnTo>
                            <a:pt x="822" y="688"/>
                          </a:lnTo>
                          <a:lnTo>
                            <a:pt x="822" y="686"/>
                          </a:lnTo>
                          <a:lnTo>
                            <a:pt x="823" y="687"/>
                          </a:lnTo>
                          <a:lnTo>
                            <a:pt x="823" y="687"/>
                          </a:lnTo>
                          <a:lnTo>
                            <a:pt x="823" y="689"/>
                          </a:lnTo>
                          <a:lnTo>
                            <a:pt x="824" y="687"/>
                          </a:lnTo>
                          <a:lnTo>
                            <a:pt x="824" y="690"/>
                          </a:lnTo>
                          <a:lnTo>
                            <a:pt x="825" y="685"/>
                          </a:lnTo>
                          <a:lnTo>
                            <a:pt x="825" y="685"/>
                          </a:lnTo>
                          <a:lnTo>
                            <a:pt x="825" y="685"/>
                          </a:lnTo>
                          <a:lnTo>
                            <a:pt x="826" y="685"/>
                          </a:lnTo>
                          <a:lnTo>
                            <a:pt x="826" y="682"/>
                          </a:lnTo>
                          <a:lnTo>
                            <a:pt x="827" y="686"/>
                          </a:lnTo>
                          <a:lnTo>
                            <a:pt x="827" y="685"/>
                          </a:lnTo>
                          <a:lnTo>
                            <a:pt x="828" y="686"/>
                          </a:lnTo>
                          <a:lnTo>
                            <a:pt x="828" y="689"/>
                          </a:lnTo>
                          <a:lnTo>
                            <a:pt x="828" y="690"/>
                          </a:lnTo>
                          <a:lnTo>
                            <a:pt x="829" y="691"/>
                          </a:lnTo>
                          <a:lnTo>
                            <a:pt x="829" y="692"/>
                          </a:lnTo>
                          <a:lnTo>
                            <a:pt x="830" y="695"/>
                          </a:lnTo>
                          <a:lnTo>
                            <a:pt x="830" y="700"/>
                          </a:lnTo>
                          <a:lnTo>
                            <a:pt x="830" y="698"/>
                          </a:lnTo>
                          <a:lnTo>
                            <a:pt x="831" y="699"/>
                          </a:lnTo>
                          <a:lnTo>
                            <a:pt x="831" y="695"/>
                          </a:lnTo>
                          <a:lnTo>
                            <a:pt x="832" y="694"/>
                          </a:lnTo>
                          <a:lnTo>
                            <a:pt x="832" y="700"/>
                          </a:lnTo>
                          <a:lnTo>
                            <a:pt x="833" y="703"/>
                          </a:lnTo>
                          <a:lnTo>
                            <a:pt x="833" y="697"/>
                          </a:lnTo>
                          <a:lnTo>
                            <a:pt x="833" y="694"/>
                          </a:lnTo>
                          <a:lnTo>
                            <a:pt x="834" y="698"/>
                          </a:lnTo>
                          <a:lnTo>
                            <a:pt x="834" y="694"/>
                          </a:lnTo>
                          <a:lnTo>
                            <a:pt x="835" y="692"/>
                          </a:lnTo>
                          <a:lnTo>
                            <a:pt x="835" y="692"/>
                          </a:lnTo>
                          <a:lnTo>
                            <a:pt x="835" y="692"/>
                          </a:lnTo>
                          <a:lnTo>
                            <a:pt x="836" y="697"/>
                          </a:lnTo>
                          <a:lnTo>
                            <a:pt x="836" y="695"/>
                          </a:lnTo>
                          <a:lnTo>
                            <a:pt x="837" y="694"/>
                          </a:lnTo>
                          <a:lnTo>
                            <a:pt x="837" y="697"/>
                          </a:lnTo>
                          <a:lnTo>
                            <a:pt x="838" y="697"/>
                          </a:lnTo>
                          <a:lnTo>
                            <a:pt x="838" y="694"/>
                          </a:lnTo>
                          <a:lnTo>
                            <a:pt x="838" y="691"/>
                          </a:lnTo>
                          <a:lnTo>
                            <a:pt x="839" y="688"/>
                          </a:lnTo>
                          <a:lnTo>
                            <a:pt x="839" y="689"/>
                          </a:lnTo>
                          <a:lnTo>
                            <a:pt x="840" y="689"/>
                          </a:lnTo>
                          <a:lnTo>
                            <a:pt x="840" y="689"/>
                          </a:lnTo>
                          <a:lnTo>
                            <a:pt x="840" y="686"/>
                          </a:lnTo>
                          <a:lnTo>
                            <a:pt x="841" y="686"/>
                          </a:lnTo>
                          <a:lnTo>
                            <a:pt x="841" y="689"/>
                          </a:lnTo>
                          <a:lnTo>
                            <a:pt x="842" y="691"/>
                          </a:lnTo>
                          <a:lnTo>
                            <a:pt x="842" y="691"/>
                          </a:lnTo>
                          <a:lnTo>
                            <a:pt x="843" y="691"/>
                          </a:lnTo>
                          <a:lnTo>
                            <a:pt x="843" y="692"/>
                          </a:lnTo>
                          <a:lnTo>
                            <a:pt x="843" y="691"/>
                          </a:lnTo>
                          <a:lnTo>
                            <a:pt x="844" y="692"/>
                          </a:lnTo>
                          <a:lnTo>
                            <a:pt x="844" y="688"/>
                          </a:lnTo>
                          <a:lnTo>
                            <a:pt x="845" y="689"/>
                          </a:lnTo>
                          <a:lnTo>
                            <a:pt x="845" y="690"/>
                          </a:lnTo>
                          <a:lnTo>
                            <a:pt x="845" y="688"/>
                          </a:lnTo>
                          <a:lnTo>
                            <a:pt x="846" y="691"/>
                          </a:lnTo>
                          <a:lnTo>
                            <a:pt x="846" y="694"/>
                          </a:lnTo>
                          <a:lnTo>
                            <a:pt x="847" y="696"/>
                          </a:lnTo>
                          <a:lnTo>
                            <a:pt x="847" y="698"/>
                          </a:lnTo>
                          <a:lnTo>
                            <a:pt x="848" y="701"/>
                          </a:lnTo>
                          <a:lnTo>
                            <a:pt x="848" y="699"/>
                          </a:lnTo>
                          <a:lnTo>
                            <a:pt x="848" y="697"/>
                          </a:lnTo>
                          <a:lnTo>
                            <a:pt x="849" y="694"/>
                          </a:lnTo>
                          <a:lnTo>
                            <a:pt x="849" y="692"/>
                          </a:lnTo>
                          <a:lnTo>
                            <a:pt x="850" y="695"/>
                          </a:lnTo>
                          <a:lnTo>
                            <a:pt x="850" y="692"/>
                          </a:lnTo>
                          <a:lnTo>
                            <a:pt x="850" y="692"/>
                          </a:lnTo>
                          <a:lnTo>
                            <a:pt x="851" y="692"/>
                          </a:lnTo>
                          <a:lnTo>
                            <a:pt x="851" y="690"/>
                          </a:lnTo>
                          <a:lnTo>
                            <a:pt x="852" y="693"/>
                          </a:lnTo>
                          <a:lnTo>
                            <a:pt x="852" y="690"/>
                          </a:lnTo>
                          <a:lnTo>
                            <a:pt x="853" y="690"/>
                          </a:lnTo>
                          <a:lnTo>
                            <a:pt x="853" y="692"/>
                          </a:lnTo>
                          <a:lnTo>
                            <a:pt x="853" y="693"/>
                          </a:lnTo>
                          <a:lnTo>
                            <a:pt x="854" y="692"/>
                          </a:lnTo>
                          <a:lnTo>
                            <a:pt x="854" y="692"/>
                          </a:lnTo>
                          <a:lnTo>
                            <a:pt x="855" y="695"/>
                          </a:lnTo>
                          <a:lnTo>
                            <a:pt x="855" y="694"/>
                          </a:lnTo>
                          <a:lnTo>
                            <a:pt x="855" y="690"/>
                          </a:lnTo>
                          <a:lnTo>
                            <a:pt x="856" y="691"/>
                          </a:lnTo>
                          <a:lnTo>
                            <a:pt x="856" y="693"/>
                          </a:lnTo>
                          <a:lnTo>
                            <a:pt x="857" y="694"/>
                          </a:lnTo>
                          <a:lnTo>
                            <a:pt x="857" y="695"/>
                          </a:lnTo>
                          <a:lnTo>
                            <a:pt x="858" y="696"/>
                          </a:lnTo>
                          <a:lnTo>
                            <a:pt x="858" y="697"/>
                          </a:lnTo>
                          <a:lnTo>
                            <a:pt x="858" y="697"/>
                          </a:lnTo>
                          <a:lnTo>
                            <a:pt x="859" y="701"/>
                          </a:lnTo>
                          <a:lnTo>
                            <a:pt x="859" y="702"/>
                          </a:lnTo>
                          <a:lnTo>
                            <a:pt x="860" y="701"/>
                          </a:lnTo>
                          <a:lnTo>
                            <a:pt x="860" y="703"/>
                          </a:lnTo>
                          <a:lnTo>
                            <a:pt x="860" y="703"/>
                          </a:lnTo>
                          <a:lnTo>
                            <a:pt x="861" y="704"/>
                          </a:lnTo>
                          <a:lnTo>
                            <a:pt x="861" y="701"/>
                          </a:lnTo>
                          <a:lnTo>
                            <a:pt x="862" y="698"/>
                          </a:lnTo>
                          <a:lnTo>
                            <a:pt x="862" y="698"/>
                          </a:lnTo>
                          <a:lnTo>
                            <a:pt x="863" y="703"/>
                          </a:lnTo>
                          <a:lnTo>
                            <a:pt x="863" y="702"/>
                          </a:lnTo>
                          <a:lnTo>
                            <a:pt x="863" y="698"/>
                          </a:lnTo>
                          <a:lnTo>
                            <a:pt x="864" y="692"/>
                          </a:lnTo>
                          <a:lnTo>
                            <a:pt x="864" y="695"/>
                          </a:lnTo>
                          <a:lnTo>
                            <a:pt x="865" y="690"/>
                          </a:lnTo>
                          <a:lnTo>
                            <a:pt x="865" y="690"/>
                          </a:lnTo>
                          <a:lnTo>
                            <a:pt x="865" y="693"/>
                          </a:lnTo>
                          <a:lnTo>
                            <a:pt x="866" y="692"/>
                          </a:lnTo>
                          <a:lnTo>
                            <a:pt x="866" y="693"/>
                          </a:lnTo>
                          <a:lnTo>
                            <a:pt x="867" y="691"/>
                          </a:lnTo>
                          <a:lnTo>
                            <a:pt x="867" y="692"/>
                          </a:lnTo>
                          <a:lnTo>
                            <a:pt x="868" y="689"/>
                          </a:lnTo>
                          <a:lnTo>
                            <a:pt x="868" y="691"/>
                          </a:lnTo>
                          <a:lnTo>
                            <a:pt x="868" y="690"/>
                          </a:lnTo>
                          <a:lnTo>
                            <a:pt x="869" y="691"/>
                          </a:lnTo>
                          <a:lnTo>
                            <a:pt x="869" y="692"/>
                          </a:lnTo>
                          <a:lnTo>
                            <a:pt x="870" y="695"/>
                          </a:lnTo>
                          <a:lnTo>
                            <a:pt x="870" y="695"/>
                          </a:lnTo>
                          <a:lnTo>
                            <a:pt x="870" y="697"/>
                          </a:lnTo>
                          <a:lnTo>
                            <a:pt x="871" y="696"/>
                          </a:lnTo>
                          <a:lnTo>
                            <a:pt x="871" y="695"/>
                          </a:lnTo>
                          <a:lnTo>
                            <a:pt x="872" y="693"/>
                          </a:lnTo>
                          <a:lnTo>
                            <a:pt x="872" y="693"/>
                          </a:lnTo>
                          <a:lnTo>
                            <a:pt x="873" y="694"/>
                          </a:lnTo>
                          <a:lnTo>
                            <a:pt x="873" y="697"/>
                          </a:lnTo>
                          <a:lnTo>
                            <a:pt x="873" y="699"/>
                          </a:lnTo>
                          <a:lnTo>
                            <a:pt x="874" y="696"/>
                          </a:lnTo>
                          <a:lnTo>
                            <a:pt x="874" y="697"/>
                          </a:lnTo>
                          <a:lnTo>
                            <a:pt x="875" y="696"/>
                          </a:lnTo>
                          <a:lnTo>
                            <a:pt x="875" y="697"/>
                          </a:lnTo>
                          <a:lnTo>
                            <a:pt x="875" y="696"/>
                          </a:lnTo>
                          <a:lnTo>
                            <a:pt x="876" y="695"/>
                          </a:lnTo>
                          <a:lnTo>
                            <a:pt x="876" y="693"/>
                          </a:lnTo>
                          <a:lnTo>
                            <a:pt x="877" y="693"/>
                          </a:lnTo>
                          <a:lnTo>
                            <a:pt x="877" y="694"/>
                          </a:lnTo>
                          <a:lnTo>
                            <a:pt x="878" y="693"/>
                          </a:lnTo>
                          <a:lnTo>
                            <a:pt x="878" y="690"/>
                          </a:lnTo>
                          <a:lnTo>
                            <a:pt x="878" y="690"/>
                          </a:lnTo>
                          <a:lnTo>
                            <a:pt x="879" y="690"/>
                          </a:lnTo>
                          <a:lnTo>
                            <a:pt x="879" y="687"/>
                          </a:lnTo>
                          <a:lnTo>
                            <a:pt x="880" y="686"/>
                          </a:lnTo>
                          <a:lnTo>
                            <a:pt x="880" y="686"/>
                          </a:lnTo>
                          <a:lnTo>
                            <a:pt x="880" y="684"/>
                          </a:lnTo>
                          <a:lnTo>
                            <a:pt x="881" y="687"/>
                          </a:lnTo>
                          <a:lnTo>
                            <a:pt x="881" y="694"/>
                          </a:lnTo>
                          <a:lnTo>
                            <a:pt x="882" y="686"/>
                          </a:lnTo>
                          <a:lnTo>
                            <a:pt x="882" y="682"/>
                          </a:lnTo>
                          <a:lnTo>
                            <a:pt x="883" y="683"/>
                          </a:lnTo>
                          <a:lnTo>
                            <a:pt x="883" y="681"/>
                          </a:lnTo>
                          <a:lnTo>
                            <a:pt x="883" y="683"/>
                          </a:lnTo>
                          <a:lnTo>
                            <a:pt x="884" y="687"/>
                          </a:lnTo>
                          <a:lnTo>
                            <a:pt x="884" y="691"/>
                          </a:lnTo>
                          <a:lnTo>
                            <a:pt x="885" y="690"/>
                          </a:lnTo>
                          <a:lnTo>
                            <a:pt x="885" y="694"/>
                          </a:lnTo>
                          <a:lnTo>
                            <a:pt x="885" y="693"/>
                          </a:lnTo>
                          <a:lnTo>
                            <a:pt x="886" y="694"/>
                          </a:lnTo>
                          <a:lnTo>
                            <a:pt x="886" y="692"/>
                          </a:lnTo>
                          <a:lnTo>
                            <a:pt x="887" y="689"/>
                          </a:lnTo>
                          <a:lnTo>
                            <a:pt x="887" y="692"/>
                          </a:lnTo>
                          <a:lnTo>
                            <a:pt x="888" y="688"/>
                          </a:lnTo>
                          <a:lnTo>
                            <a:pt x="888" y="687"/>
                          </a:lnTo>
                          <a:lnTo>
                            <a:pt x="888" y="685"/>
                          </a:lnTo>
                          <a:lnTo>
                            <a:pt x="889" y="686"/>
                          </a:lnTo>
                          <a:lnTo>
                            <a:pt x="889" y="684"/>
                          </a:lnTo>
                          <a:lnTo>
                            <a:pt x="890" y="686"/>
                          </a:lnTo>
                          <a:lnTo>
                            <a:pt x="890" y="688"/>
                          </a:lnTo>
                          <a:lnTo>
                            <a:pt x="890" y="688"/>
                          </a:lnTo>
                          <a:lnTo>
                            <a:pt x="891" y="685"/>
                          </a:lnTo>
                          <a:lnTo>
                            <a:pt x="891" y="686"/>
                          </a:lnTo>
                          <a:lnTo>
                            <a:pt x="892" y="693"/>
                          </a:lnTo>
                          <a:lnTo>
                            <a:pt x="892" y="689"/>
                          </a:lnTo>
                          <a:lnTo>
                            <a:pt x="893" y="688"/>
                          </a:lnTo>
                          <a:lnTo>
                            <a:pt x="893" y="686"/>
                          </a:lnTo>
                          <a:lnTo>
                            <a:pt x="893" y="682"/>
                          </a:lnTo>
                          <a:lnTo>
                            <a:pt x="894" y="683"/>
                          </a:lnTo>
                          <a:lnTo>
                            <a:pt x="894" y="686"/>
                          </a:lnTo>
                          <a:lnTo>
                            <a:pt x="895" y="688"/>
                          </a:lnTo>
                          <a:lnTo>
                            <a:pt x="895" y="690"/>
                          </a:lnTo>
                          <a:lnTo>
                            <a:pt x="895" y="686"/>
                          </a:lnTo>
                          <a:lnTo>
                            <a:pt x="896" y="686"/>
                          </a:lnTo>
                          <a:lnTo>
                            <a:pt x="896" y="687"/>
                          </a:lnTo>
                          <a:lnTo>
                            <a:pt x="897" y="691"/>
                          </a:lnTo>
                          <a:lnTo>
                            <a:pt x="897" y="689"/>
                          </a:lnTo>
                          <a:lnTo>
                            <a:pt x="898" y="685"/>
                          </a:lnTo>
                          <a:lnTo>
                            <a:pt x="898" y="688"/>
                          </a:lnTo>
                          <a:lnTo>
                            <a:pt x="898" y="687"/>
                          </a:lnTo>
                          <a:lnTo>
                            <a:pt x="899" y="692"/>
                          </a:lnTo>
                          <a:lnTo>
                            <a:pt x="899" y="696"/>
                          </a:lnTo>
                          <a:lnTo>
                            <a:pt x="900" y="694"/>
                          </a:lnTo>
                          <a:lnTo>
                            <a:pt x="900" y="689"/>
                          </a:lnTo>
                          <a:lnTo>
                            <a:pt x="900" y="693"/>
                          </a:lnTo>
                          <a:lnTo>
                            <a:pt x="901" y="689"/>
                          </a:lnTo>
                          <a:lnTo>
                            <a:pt x="901" y="690"/>
                          </a:lnTo>
                          <a:lnTo>
                            <a:pt x="902" y="690"/>
                          </a:lnTo>
                          <a:lnTo>
                            <a:pt x="902" y="688"/>
                          </a:lnTo>
                          <a:lnTo>
                            <a:pt x="903" y="691"/>
                          </a:lnTo>
                          <a:lnTo>
                            <a:pt x="903" y="689"/>
                          </a:lnTo>
                          <a:lnTo>
                            <a:pt x="903" y="686"/>
                          </a:lnTo>
                          <a:lnTo>
                            <a:pt x="904" y="684"/>
                          </a:lnTo>
                          <a:lnTo>
                            <a:pt x="904" y="685"/>
                          </a:lnTo>
                          <a:lnTo>
                            <a:pt x="905" y="683"/>
                          </a:lnTo>
                          <a:lnTo>
                            <a:pt x="905" y="680"/>
                          </a:lnTo>
                          <a:lnTo>
                            <a:pt x="905" y="682"/>
                          </a:lnTo>
                          <a:lnTo>
                            <a:pt x="906" y="679"/>
                          </a:lnTo>
                          <a:lnTo>
                            <a:pt x="906" y="677"/>
                          </a:lnTo>
                          <a:lnTo>
                            <a:pt x="907" y="676"/>
                          </a:lnTo>
                          <a:lnTo>
                            <a:pt x="907" y="675"/>
                          </a:lnTo>
                          <a:lnTo>
                            <a:pt x="908" y="672"/>
                          </a:lnTo>
                          <a:lnTo>
                            <a:pt x="908" y="674"/>
                          </a:lnTo>
                          <a:lnTo>
                            <a:pt x="908" y="677"/>
                          </a:lnTo>
                          <a:lnTo>
                            <a:pt x="909" y="676"/>
                          </a:lnTo>
                          <a:lnTo>
                            <a:pt x="909" y="678"/>
                          </a:lnTo>
                          <a:lnTo>
                            <a:pt x="910" y="678"/>
                          </a:lnTo>
                          <a:lnTo>
                            <a:pt x="910" y="675"/>
                          </a:lnTo>
                          <a:lnTo>
                            <a:pt x="910" y="677"/>
                          </a:lnTo>
                          <a:lnTo>
                            <a:pt x="911" y="678"/>
                          </a:lnTo>
                          <a:lnTo>
                            <a:pt x="911" y="683"/>
                          </a:lnTo>
                          <a:lnTo>
                            <a:pt x="912" y="686"/>
                          </a:lnTo>
                          <a:lnTo>
                            <a:pt x="912" y="684"/>
                          </a:lnTo>
                          <a:lnTo>
                            <a:pt x="913" y="682"/>
                          </a:lnTo>
                          <a:lnTo>
                            <a:pt x="913" y="682"/>
                          </a:lnTo>
                          <a:lnTo>
                            <a:pt x="913" y="684"/>
                          </a:lnTo>
                          <a:lnTo>
                            <a:pt x="914" y="681"/>
                          </a:lnTo>
                          <a:lnTo>
                            <a:pt x="914" y="685"/>
                          </a:lnTo>
                          <a:lnTo>
                            <a:pt x="915" y="687"/>
                          </a:lnTo>
                          <a:lnTo>
                            <a:pt x="915" y="685"/>
                          </a:lnTo>
                          <a:lnTo>
                            <a:pt x="915" y="685"/>
                          </a:lnTo>
                          <a:lnTo>
                            <a:pt x="916" y="687"/>
                          </a:lnTo>
                          <a:lnTo>
                            <a:pt x="916" y="684"/>
                          </a:lnTo>
                          <a:lnTo>
                            <a:pt x="917" y="684"/>
                          </a:lnTo>
                          <a:lnTo>
                            <a:pt x="917" y="687"/>
                          </a:lnTo>
                          <a:lnTo>
                            <a:pt x="918" y="687"/>
                          </a:lnTo>
                          <a:lnTo>
                            <a:pt x="918" y="687"/>
                          </a:lnTo>
                          <a:lnTo>
                            <a:pt x="918" y="691"/>
                          </a:lnTo>
                          <a:lnTo>
                            <a:pt x="919" y="688"/>
                          </a:lnTo>
                          <a:lnTo>
                            <a:pt x="919" y="684"/>
                          </a:lnTo>
                          <a:lnTo>
                            <a:pt x="920" y="685"/>
                          </a:lnTo>
                          <a:lnTo>
                            <a:pt x="920" y="688"/>
                          </a:lnTo>
                          <a:lnTo>
                            <a:pt x="920" y="686"/>
                          </a:lnTo>
                          <a:lnTo>
                            <a:pt x="921" y="688"/>
                          </a:lnTo>
                          <a:lnTo>
                            <a:pt x="921" y="687"/>
                          </a:lnTo>
                          <a:lnTo>
                            <a:pt x="922" y="681"/>
                          </a:lnTo>
                          <a:lnTo>
                            <a:pt x="922" y="686"/>
                          </a:lnTo>
                          <a:lnTo>
                            <a:pt x="923" y="682"/>
                          </a:lnTo>
                          <a:lnTo>
                            <a:pt x="923" y="685"/>
                          </a:lnTo>
                          <a:lnTo>
                            <a:pt x="923" y="687"/>
                          </a:lnTo>
                          <a:lnTo>
                            <a:pt x="924" y="690"/>
                          </a:lnTo>
                          <a:lnTo>
                            <a:pt x="924" y="690"/>
                          </a:lnTo>
                          <a:lnTo>
                            <a:pt x="925" y="688"/>
                          </a:lnTo>
                          <a:lnTo>
                            <a:pt x="925" y="694"/>
                          </a:lnTo>
                          <a:lnTo>
                            <a:pt x="925" y="696"/>
                          </a:lnTo>
                          <a:lnTo>
                            <a:pt x="926" y="699"/>
                          </a:lnTo>
                          <a:lnTo>
                            <a:pt x="926" y="698"/>
                          </a:lnTo>
                          <a:lnTo>
                            <a:pt x="927" y="698"/>
                          </a:lnTo>
                          <a:lnTo>
                            <a:pt x="927" y="703"/>
                          </a:lnTo>
                          <a:lnTo>
                            <a:pt x="928" y="702"/>
                          </a:lnTo>
                          <a:lnTo>
                            <a:pt x="928" y="700"/>
                          </a:lnTo>
                          <a:lnTo>
                            <a:pt x="928" y="704"/>
                          </a:lnTo>
                          <a:lnTo>
                            <a:pt x="929" y="706"/>
                          </a:lnTo>
                          <a:lnTo>
                            <a:pt x="929" y="703"/>
                          </a:lnTo>
                          <a:lnTo>
                            <a:pt x="930" y="703"/>
                          </a:lnTo>
                          <a:lnTo>
                            <a:pt x="930" y="703"/>
                          </a:lnTo>
                          <a:lnTo>
                            <a:pt x="930" y="702"/>
                          </a:lnTo>
                          <a:lnTo>
                            <a:pt x="931" y="699"/>
                          </a:lnTo>
                          <a:lnTo>
                            <a:pt x="931" y="702"/>
                          </a:lnTo>
                          <a:lnTo>
                            <a:pt x="932" y="707"/>
                          </a:lnTo>
                          <a:lnTo>
                            <a:pt x="932" y="702"/>
                          </a:lnTo>
                          <a:lnTo>
                            <a:pt x="933" y="700"/>
                          </a:lnTo>
                          <a:lnTo>
                            <a:pt x="933" y="701"/>
                          </a:lnTo>
                          <a:lnTo>
                            <a:pt x="933" y="701"/>
                          </a:lnTo>
                          <a:lnTo>
                            <a:pt x="934" y="699"/>
                          </a:lnTo>
                          <a:lnTo>
                            <a:pt x="934" y="697"/>
                          </a:lnTo>
                          <a:lnTo>
                            <a:pt x="935" y="698"/>
                          </a:lnTo>
                          <a:lnTo>
                            <a:pt x="935" y="697"/>
                          </a:lnTo>
                          <a:lnTo>
                            <a:pt x="935" y="697"/>
                          </a:lnTo>
                          <a:lnTo>
                            <a:pt x="936" y="699"/>
                          </a:lnTo>
                          <a:lnTo>
                            <a:pt x="936" y="699"/>
                          </a:lnTo>
                          <a:lnTo>
                            <a:pt x="937" y="702"/>
                          </a:lnTo>
                          <a:lnTo>
                            <a:pt x="937" y="703"/>
                          </a:lnTo>
                          <a:lnTo>
                            <a:pt x="938" y="706"/>
                          </a:lnTo>
                          <a:lnTo>
                            <a:pt x="938" y="704"/>
                          </a:lnTo>
                          <a:lnTo>
                            <a:pt x="938" y="702"/>
                          </a:lnTo>
                          <a:lnTo>
                            <a:pt x="939" y="700"/>
                          </a:lnTo>
                          <a:lnTo>
                            <a:pt x="939" y="696"/>
                          </a:lnTo>
                          <a:lnTo>
                            <a:pt x="940" y="699"/>
                          </a:lnTo>
                          <a:lnTo>
                            <a:pt x="940" y="702"/>
                          </a:lnTo>
                          <a:lnTo>
                            <a:pt x="940" y="705"/>
                          </a:lnTo>
                          <a:lnTo>
                            <a:pt x="941" y="704"/>
                          </a:lnTo>
                          <a:lnTo>
                            <a:pt x="941" y="705"/>
                          </a:lnTo>
                          <a:lnTo>
                            <a:pt x="942" y="704"/>
                          </a:lnTo>
                          <a:lnTo>
                            <a:pt x="942" y="705"/>
                          </a:lnTo>
                          <a:lnTo>
                            <a:pt x="943" y="706"/>
                          </a:lnTo>
                          <a:lnTo>
                            <a:pt x="943" y="707"/>
                          </a:lnTo>
                          <a:lnTo>
                            <a:pt x="943" y="699"/>
                          </a:lnTo>
                          <a:lnTo>
                            <a:pt x="944" y="700"/>
                          </a:lnTo>
                          <a:lnTo>
                            <a:pt x="944" y="702"/>
                          </a:lnTo>
                          <a:lnTo>
                            <a:pt x="945" y="705"/>
                          </a:lnTo>
                          <a:lnTo>
                            <a:pt x="945" y="705"/>
                          </a:lnTo>
                          <a:lnTo>
                            <a:pt x="945" y="700"/>
                          </a:lnTo>
                          <a:lnTo>
                            <a:pt x="946" y="697"/>
                          </a:lnTo>
                          <a:lnTo>
                            <a:pt x="946" y="698"/>
                          </a:lnTo>
                          <a:lnTo>
                            <a:pt x="947" y="694"/>
                          </a:lnTo>
                          <a:lnTo>
                            <a:pt x="947" y="692"/>
                          </a:lnTo>
                          <a:lnTo>
                            <a:pt x="948" y="691"/>
                          </a:lnTo>
                          <a:lnTo>
                            <a:pt x="948" y="692"/>
                          </a:lnTo>
                          <a:lnTo>
                            <a:pt x="948" y="696"/>
                          </a:lnTo>
                          <a:lnTo>
                            <a:pt x="949" y="698"/>
                          </a:lnTo>
                          <a:lnTo>
                            <a:pt x="949" y="699"/>
                          </a:lnTo>
                          <a:lnTo>
                            <a:pt x="950" y="697"/>
                          </a:lnTo>
                          <a:lnTo>
                            <a:pt x="950" y="695"/>
                          </a:lnTo>
                          <a:lnTo>
                            <a:pt x="950" y="693"/>
                          </a:lnTo>
                          <a:lnTo>
                            <a:pt x="951" y="693"/>
                          </a:lnTo>
                          <a:lnTo>
                            <a:pt x="951" y="693"/>
                          </a:lnTo>
                          <a:lnTo>
                            <a:pt x="952" y="694"/>
                          </a:lnTo>
                          <a:lnTo>
                            <a:pt x="952" y="694"/>
                          </a:lnTo>
                          <a:lnTo>
                            <a:pt x="953" y="693"/>
                          </a:lnTo>
                          <a:lnTo>
                            <a:pt x="953" y="696"/>
                          </a:lnTo>
                          <a:lnTo>
                            <a:pt x="953" y="696"/>
                          </a:lnTo>
                          <a:lnTo>
                            <a:pt x="954" y="695"/>
                          </a:lnTo>
                          <a:lnTo>
                            <a:pt x="954" y="695"/>
                          </a:lnTo>
                          <a:lnTo>
                            <a:pt x="955" y="693"/>
                          </a:lnTo>
                          <a:lnTo>
                            <a:pt x="955" y="696"/>
                          </a:lnTo>
                          <a:lnTo>
                            <a:pt x="955" y="698"/>
                          </a:lnTo>
                          <a:lnTo>
                            <a:pt x="956" y="701"/>
                          </a:lnTo>
                          <a:lnTo>
                            <a:pt x="956" y="704"/>
                          </a:lnTo>
                          <a:lnTo>
                            <a:pt x="957" y="701"/>
                          </a:lnTo>
                          <a:lnTo>
                            <a:pt x="957" y="700"/>
                          </a:lnTo>
                          <a:lnTo>
                            <a:pt x="958" y="701"/>
                          </a:lnTo>
                          <a:lnTo>
                            <a:pt x="958" y="702"/>
                          </a:lnTo>
                          <a:lnTo>
                            <a:pt x="958" y="703"/>
                          </a:lnTo>
                          <a:lnTo>
                            <a:pt x="959" y="701"/>
                          </a:lnTo>
                          <a:lnTo>
                            <a:pt x="959" y="704"/>
                          </a:lnTo>
                          <a:lnTo>
                            <a:pt x="960" y="701"/>
                          </a:lnTo>
                          <a:lnTo>
                            <a:pt x="960" y="701"/>
                          </a:lnTo>
                          <a:lnTo>
                            <a:pt x="960" y="707"/>
                          </a:lnTo>
                          <a:lnTo>
                            <a:pt x="961" y="706"/>
                          </a:lnTo>
                          <a:lnTo>
                            <a:pt x="961" y="706"/>
                          </a:lnTo>
                          <a:lnTo>
                            <a:pt x="962" y="702"/>
                          </a:lnTo>
                          <a:lnTo>
                            <a:pt x="962" y="699"/>
                          </a:lnTo>
                          <a:lnTo>
                            <a:pt x="963" y="703"/>
                          </a:lnTo>
                          <a:lnTo>
                            <a:pt x="963" y="701"/>
                          </a:lnTo>
                          <a:lnTo>
                            <a:pt x="963" y="703"/>
                          </a:lnTo>
                          <a:lnTo>
                            <a:pt x="964" y="704"/>
                          </a:lnTo>
                          <a:lnTo>
                            <a:pt x="964" y="700"/>
                          </a:lnTo>
                          <a:lnTo>
                            <a:pt x="965" y="702"/>
                          </a:lnTo>
                          <a:lnTo>
                            <a:pt x="965" y="701"/>
                          </a:lnTo>
                          <a:lnTo>
                            <a:pt x="965" y="697"/>
                          </a:lnTo>
                          <a:lnTo>
                            <a:pt x="966" y="697"/>
                          </a:lnTo>
                          <a:lnTo>
                            <a:pt x="966" y="699"/>
                          </a:lnTo>
                          <a:lnTo>
                            <a:pt x="967" y="699"/>
                          </a:lnTo>
                          <a:lnTo>
                            <a:pt x="967" y="701"/>
                          </a:lnTo>
                          <a:lnTo>
                            <a:pt x="968" y="701"/>
                          </a:lnTo>
                          <a:lnTo>
                            <a:pt x="968" y="702"/>
                          </a:lnTo>
                          <a:lnTo>
                            <a:pt x="968" y="700"/>
                          </a:lnTo>
                          <a:lnTo>
                            <a:pt x="969" y="701"/>
                          </a:lnTo>
                          <a:lnTo>
                            <a:pt x="969" y="705"/>
                          </a:lnTo>
                          <a:lnTo>
                            <a:pt x="970" y="705"/>
                          </a:lnTo>
                          <a:lnTo>
                            <a:pt x="970" y="704"/>
                          </a:lnTo>
                          <a:lnTo>
                            <a:pt x="970" y="709"/>
                          </a:lnTo>
                          <a:lnTo>
                            <a:pt x="971" y="716"/>
                          </a:lnTo>
                          <a:lnTo>
                            <a:pt x="971" y="711"/>
                          </a:lnTo>
                          <a:lnTo>
                            <a:pt x="972" y="708"/>
                          </a:lnTo>
                          <a:lnTo>
                            <a:pt x="972" y="707"/>
                          </a:lnTo>
                          <a:lnTo>
                            <a:pt x="973" y="711"/>
                          </a:lnTo>
                          <a:lnTo>
                            <a:pt x="973" y="710"/>
                          </a:lnTo>
                          <a:lnTo>
                            <a:pt x="973" y="708"/>
                          </a:lnTo>
                          <a:lnTo>
                            <a:pt x="974" y="706"/>
                          </a:lnTo>
                          <a:lnTo>
                            <a:pt x="974" y="706"/>
                          </a:lnTo>
                          <a:lnTo>
                            <a:pt x="975" y="711"/>
                          </a:lnTo>
                          <a:lnTo>
                            <a:pt x="975" y="710"/>
                          </a:lnTo>
                          <a:lnTo>
                            <a:pt x="975" y="709"/>
                          </a:lnTo>
                          <a:lnTo>
                            <a:pt x="976" y="711"/>
                          </a:lnTo>
                          <a:lnTo>
                            <a:pt x="976" y="709"/>
                          </a:lnTo>
                          <a:lnTo>
                            <a:pt x="977" y="709"/>
                          </a:lnTo>
                          <a:lnTo>
                            <a:pt x="977" y="708"/>
                          </a:lnTo>
                          <a:lnTo>
                            <a:pt x="978" y="710"/>
                          </a:lnTo>
                          <a:lnTo>
                            <a:pt x="978" y="707"/>
                          </a:lnTo>
                          <a:lnTo>
                            <a:pt x="978" y="712"/>
                          </a:lnTo>
                          <a:lnTo>
                            <a:pt x="979" y="709"/>
                          </a:lnTo>
                          <a:lnTo>
                            <a:pt x="979" y="704"/>
                          </a:lnTo>
                          <a:lnTo>
                            <a:pt x="980" y="710"/>
                          </a:lnTo>
                          <a:lnTo>
                            <a:pt x="980" y="712"/>
                          </a:lnTo>
                          <a:lnTo>
                            <a:pt x="980" y="710"/>
                          </a:lnTo>
                          <a:lnTo>
                            <a:pt x="981" y="709"/>
                          </a:lnTo>
                          <a:lnTo>
                            <a:pt x="981" y="711"/>
                          </a:lnTo>
                          <a:lnTo>
                            <a:pt x="982" y="711"/>
                          </a:lnTo>
                          <a:lnTo>
                            <a:pt x="982" y="712"/>
                          </a:lnTo>
                          <a:lnTo>
                            <a:pt x="983" y="716"/>
                          </a:lnTo>
                          <a:lnTo>
                            <a:pt x="983" y="716"/>
                          </a:lnTo>
                          <a:lnTo>
                            <a:pt x="983" y="716"/>
                          </a:lnTo>
                          <a:lnTo>
                            <a:pt x="984" y="716"/>
                          </a:lnTo>
                          <a:lnTo>
                            <a:pt x="984" y="716"/>
                          </a:lnTo>
                          <a:lnTo>
                            <a:pt x="985" y="714"/>
                          </a:lnTo>
                          <a:lnTo>
                            <a:pt x="985" y="714"/>
                          </a:lnTo>
                          <a:lnTo>
                            <a:pt x="985" y="715"/>
                          </a:lnTo>
                          <a:lnTo>
                            <a:pt x="986" y="714"/>
                          </a:lnTo>
                          <a:lnTo>
                            <a:pt x="986" y="718"/>
                          </a:lnTo>
                          <a:lnTo>
                            <a:pt x="987" y="712"/>
                          </a:lnTo>
                          <a:lnTo>
                            <a:pt x="987" y="716"/>
                          </a:lnTo>
                          <a:lnTo>
                            <a:pt x="988" y="718"/>
                          </a:lnTo>
                          <a:lnTo>
                            <a:pt x="988" y="721"/>
                          </a:lnTo>
                          <a:lnTo>
                            <a:pt x="988" y="720"/>
                          </a:lnTo>
                          <a:lnTo>
                            <a:pt x="989" y="718"/>
                          </a:lnTo>
                          <a:lnTo>
                            <a:pt x="989" y="712"/>
                          </a:lnTo>
                          <a:lnTo>
                            <a:pt x="990" y="712"/>
                          </a:lnTo>
                          <a:lnTo>
                            <a:pt x="990" y="711"/>
                          </a:lnTo>
                          <a:lnTo>
                            <a:pt x="990" y="708"/>
                          </a:lnTo>
                          <a:lnTo>
                            <a:pt x="991" y="709"/>
                          </a:lnTo>
                          <a:lnTo>
                            <a:pt x="991" y="707"/>
                          </a:lnTo>
                          <a:lnTo>
                            <a:pt x="992" y="707"/>
                          </a:lnTo>
                          <a:lnTo>
                            <a:pt x="992" y="708"/>
                          </a:lnTo>
                          <a:lnTo>
                            <a:pt x="993" y="710"/>
                          </a:lnTo>
                          <a:lnTo>
                            <a:pt x="993" y="710"/>
                          </a:lnTo>
                          <a:lnTo>
                            <a:pt x="993" y="706"/>
                          </a:lnTo>
                          <a:lnTo>
                            <a:pt x="994" y="708"/>
                          </a:lnTo>
                          <a:lnTo>
                            <a:pt x="994" y="708"/>
                          </a:lnTo>
                          <a:lnTo>
                            <a:pt x="995" y="710"/>
                          </a:lnTo>
                          <a:lnTo>
                            <a:pt x="995" y="709"/>
                          </a:lnTo>
                          <a:lnTo>
                            <a:pt x="995" y="711"/>
                          </a:lnTo>
                          <a:lnTo>
                            <a:pt x="996" y="711"/>
                          </a:lnTo>
                          <a:lnTo>
                            <a:pt x="996" y="710"/>
                          </a:lnTo>
                          <a:lnTo>
                            <a:pt x="997" y="710"/>
                          </a:lnTo>
                          <a:lnTo>
                            <a:pt x="997" y="714"/>
                          </a:lnTo>
                          <a:lnTo>
                            <a:pt x="998" y="709"/>
                          </a:lnTo>
                          <a:lnTo>
                            <a:pt x="998" y="711"/>
                          </a:lnTo>
                          <a:lnTo>
                            <a:pt x="998" y="714"/>
                          </a:lnTo>
                          <a:lnTo>
                            <a:pt x="999" y="711"/>
                          </a:lnTo>
                          <a:lnTo>
                            <a:pt x="999" y="709"/>
                          </a:lnTo>
                          <a:lnTo>
                            <a:pt x="1000" y="707"/>
                          </a:lnTo>
                          <a:lnTo>
                            <a:pt x="1000" y="710"/>
                          </a:lnTo>
                          <a:lnTo>
                            <a:pt x="1000" y="709"/>
                          </a:lnTo>
                          <a:lnTo>
                            <a:pt x="1001" y="711"/>
                          </a:lnTo>
                          <a:lnTo>
                            <a:pt x="1001" y="708"/>
                          </a:lnTo>
                          <a:lnTo>
                            <a:pt x="1002" y="706"/>
                          </a:lnTo>
                          <a:lnTo>
                            <a:pt x="1002" y="705"/>
                          </a:lnTo>
                          <a:lnTo>
                            <a:pt x="1003" y="706"/>
                          </a:lnTo>
                          <a:lnTo>
                            <a:pt x="1003" y="708"/>
                          </a:lnTo>
                          <a:lnTo>
                            <a:pt x="1003" y="704"/>
                          </a:lnTo>
                          <a:lnTo>
                            <a:pt x="1004" y="699"/>
                          </a:lnTo>
                          <a:lnTo>
                            <a:pt x="1004" y="704"/>
                          </a:lnTo>
                          <a:lnTo>
                            <a:pt x="1005" y="706"/>
                          </a:lnTo>
                          <a:lnTo>
                            <a:pt x="1005" y="705"/>
                          </a:lnTo>
                          <a:lnTo>
                            <a:pt x="1005" y="705"/>
                          </a:lnTo>
                          <a:lnTo>
                            <a:pt x="1006" y="709"/>
                          </a:lnTo>
                          <a:lnTo>
                            <a:pt x="1006" y="706"/>
                          </a:lnTo>
                          <a:lnTo>
                            <a:pt x="1007" y="706"/>
                          </a:lnTo>
                          <a:lnTo>
                            <a:pt x="1007" y="705"/>
                          </a:lnTo>
                          <a:lnTo>
                            <a:pt x="1008" y="706"/>
                          </a:lnTo>
                          <a:lnTo>
                            <a:pt x="1008" y="705"/>
                          </a:lnTo>
                          <a:lnTo>
                            <a:pt x="1008" y="706"/>
                          </a:lnTo>
                          <a:lnTo>
                            <a:pt x="1009" y="709"/>
                          </a:lnTo>
                          <a:lnTo>
                            <a:pt x="1009" y="709"/>
                          </a:lnTo>
                          <a:lnTo>
                            <a:pt x="1010" y="709"/>
                          </a:lnTo>
                          <a:lnTo>
                            <a:pt x="1010" y="706"/>
                          </a:lnTo>
                          <a:lnTo>
                            <a:pt x="1010" y="701"/>
                          </a:lnTo>
                          <a:lnTo>
                            <a:pt x="1011" y="701"/>
                          </a:lnTo>
                          <a:lnTo>
                            <a:pt x="1011" y="701"/>
                          </a:lnTo>
                          <a:lnTo>
                            <a:pt x="1012" y="702"/>
                          </a:lnTo>
                          <a:lnTo>
                            <a:pt x="1012" y="704"/>
                          </a:lnTo>
                          <a:lnTo>
                            <a:pt x="1013" y="702"/>
                          </a:lnTo>
                          <a:lnTo>
                            <a:pt x="1013" y="700"/>
                          </a:lnTo>
                          <a:lnTo>
                            <a:pt x="1013" y="702"/>
                          </a:lnTo>
                          <a:lnTo>
                            <a:pt x="1014" y="701"/>
                          </a:lnTo>
                          <a:lnTo>
                            <a:pt x="1014" y="703"/>
                          </a:lnTo>
                          <a:lnTo>
                            <a:pt x="1015" y="699"/>
                          </a:lnTo>
                          <a:lnTo>
                            <a:pt x="1015" y="696"/>
                          </a:lnTo>
                          <a:lnTo>
                            <a:pt x="1015" y="697"/>
                          </a:lnTo>
                          <a:lnTo>
                            <a:pt x="1016" y="697"/>
                          </a:lnTo>
                          <a:lnTo>
                            <a:pt x="1016" y="692"/>
                          </a:lnTo>
                          <a:lnTo>
                            <a:pt x="1017" y="695"/>
                          </a:lnTo>
                          <a:lnTo>
                            <a:pt x="1017" y="692"/>
                          </a:lnTo>
                          <a:lnTo>
                            <a:pt x="1018" y="692"/>
                          </a:lnTo>
                          <a:lnTo>
                            <a:pt x="1018" y="694"/>
                          </a:lnTo>
                          <a:lnTo>
                            <a:pt x="1018" y="694"/>
                          </a:lnTo>
                          <a:lnTo>
                            <a:pt x="1019" y="696"/>
                          </a:lnTo>
                          <a:lnTo>
                            <a:pt x="1019" y="699"/>
                          </a:lnTo>
                          <a:lnTo>
                            <a:pt x="1020" y="699"/>
                          </a:lnTo>
                          <a:lnTo>
                            <a:pt x="1020" y="699"/>
                          </a:lnTo>
                          <a:lnTo>
                            <a:pt x="1020" y="698"/>
                          </a:lnTo>
                          <a:lnTo>
                            <a:pt x="1021" y="698"/>
                          </a:lnTo>
                          <a:lnTo>
                            <a:pt x="1021" y="696"/>
                          </a:lnTo>
                          <a:lnTo>
                            <a:pt x="1022" y="694"/>
                          </a:lnTo>
                          <a:lnTo>
                            <a:pt x="1022" y="697"/>
                          </a:lnTo>
                          <a:lnTo>
                            <a:pt x="1023" y="703"/>
                          </a:lnTo>
                          <a:lnTo>
                            <a:pt x="1023" y="702"/>
                          </a:lnTo>
                          <a:lnTo>
                            <a:pt x="1023" y="705"/>
                          </a:lnTo>
                          <a:lnTo>
                            <a:pt x="1024" y="706"/>
                          </a:lnTo>
                          <a:lnTo>
                            <a:pt x="1024" y="704"/>
                          </a:lnTo>
                          <a:lnTo>
                            <a:pt x="1025" y="705"/>
                          </a:lnTo>
                          <a:lnTo>
                            <a:pt x="1025" y="710"/>
                          </a:lnTo>
                          <a:lnTo>
                            <a:pt x="1025" y="708"/>
                          </a:lnTo>
                          <a:lnTo>
                            <a:pt x="1026" y="706"/>
                          </a:lnTo>
                          <a:lnTo>
                            <a:pt x="1026" y="696"/>
                          </a:lnTo>
                          <a:lnTo>
                            <a:pt x="1027" y="695"/>
                          </a:lnTo>
                          <a:lnTo>
                            <a:pt x="1027" y="699"/>
                          </a:lnTo>
                          <a:lnTo>
                            <a:pt x="1028" y="700"/>
                          </a:lnTo>
                          <a:lnTo>
                            <a:pt x="1028" y="703"/>
                          </a:lnTo>
                          <a:lnTo>
                            <a:pt x="1028" y="699"/>
                          </a:lnTo>
                          <a:lnTo>
                            <a:pt x="1029" y="701"/>
                          </a:lnTo>
                          <a:lnTo>
                            <a:pt x="1029" y="699"/>
                          </a:lnTo>
                          <a:lnTo>
                            <a:pt x="1030" y="698"/>
                          </a:lnTo>
                          <a:lnTo>
                            <a:pt x="1030" y="696"/>
                          </a:lnTo>
                          <a:lnTo>
                            <a:pt x="1030" y="697"/>
                          </a:lnTo>
                          <a:lnTo>
                            <a:pt x="1031" y="697"/>
                          </a:lnTo>
                          <a:lnTo>
                            <a:pt x="1031" y="697"/>
                          </a:lnTo>
                          <a:lnTo>
                            <a:pt x="1032" y="695"/>
                          </a:lnTo>
                          <a:lnTo>
                            <a:pt x="1032" y="696"/>
                          </a:lnTo>
                          <a:lnTo>
                            <a:pt x="1033" y="692"/>
                          </a:lnTo>
                          <a:lnTo>
                            <a:pt x="1033" y="695"/>
                          </a:lnTo>
                          <a:lnTo>
                            <a:pt x="1033" y="695"/>
                          </a:lnTo>
                          <a:lnTo>
                            <a:pt x="1034" y="700"/>
                          </a:lnTo>
                          <a:lnTo>
                            <a:pt x="1034" y="698"/>
                          </a:lnTo>
                          <a:lnTo>
                            <a:pt x="1035" y="698"/>
                          </a:lnTo>
                          <a:lnTo>
                            <a:pt x="1035" y="697"/>
                          </a:lnTo>
                          <a:lnTo>
                            <a:pt x="1035" y="699"/>
                          </a:lnTo>
                          <a:lnTo>
                            <a:pt x="1036" y="698"/>
                          </a:lnTo>
                          <a:lnTo>
                            <a:pt x="1036" y="698"/>
                          </a:lnTo>
                          <a:lnTo>
                            <a:pt x="1037" y="701"/>
                          </a:lnTo>
                          <a:lnTo>
                            <a:pt x="1037" y="697"/>
                          </a:lnTo>
                          <a:lnTo>
                            <a:pt x="1038" y="696"/>
                          </a:lnTo>
                          <a:lnTo>
                            <a:pt x="1038" y="699"/>
                          </a:lnTo>
                          <a:lnTo>
                            <a:pt x="1038" y="699"/>
                          </a:lnTo>
                          <a:lnTo>
                            <a:pt x="1039" y="697"/>
                          </a:lnTo>
                          <a:lnTo>
                            <a:pt x="1039" y="700"/>
                          </a:lnTo>
                          <a:lnTo>
                            <a:pt x="1040" y="702"/>
                          </a:lnTo>
                          <a:lnTo>
                            <a:pt x="1040" y="699"/>
                          </a:lnTo>
                          <a:lnTo>
                            <a:pt x="1040" y="695"/>
                          </a:lnTo>
                          <a:lnTo>
                            <a:pt x="1041" y="689"/>
                          </a:lnTo>
                          <a:lnTo>
                            <a:pt x="1041" y="692"/>
                          </a:lnTo>
                          <a:lnTo>
                            <a:pt x="1042" y="692"/>
                          </a:lnTo>
                          <a:lnTo>
                            <a:pt x="1042" y="691"/>
                          </a:lnTo>
                          <a:lnTo>
                            <a:pt x="1043" y="691"/>
                          </a:lnTo>
                          <a:lnTo>
                            <a:pt x="1043" y="689"/>
                          </a:lnTo>
                          <a:lnTo>
                            <a:pt x="1043" y="686"/>
                          </a:lnTo>
                          <a:lnTo>
                            <a:pt x="1044" y="690"/>
                          </a:lnTo>
                          <a:lnTo>
                            <a:pt x="1044" y="693"/>
                          </a:lnTo>
                          <a:lnTo>
                            <a:pt x="1045" y="692"/>
                          </a:lnTo>
                          <a:lnTo>
                            <a:pt x="1045" y="688"/>
                          </a:lnTo>
                          <a:lnTo>
                            <a:pt x="1045" y="689"/>
                          </a:lnTo>
                          <a:lnTo>
                            <a:pt x="1046" y="695"/>
                          </a:lnTo>
                          <a:lnTo>
                            <a:pt x="1046" y="691"/>
                          </a:lnTo>
                          <a:lnTo>
                            <a:pt x="1047" y="688"/>
                          </a:lnTo>
                          <a:lnTo>
                            <a:pt x="1047" y="693"/>
                          </a:lnTo>
                          <a:lnTo>
                            <a:pt x="1048" y="691"/>
                          </a:lnTo>
                          <a:lnTo>
                            <a:pt x="1048" y="689"/>
                          </a:lnTo>
                          <a:lnTo>
                            <a:pt x="1048" y="689"/>
                          </a:lnTo>
                          <a:lnTo>
                            <a:pt x="1049" y="685"/>
                          </a:lnTo>
                          <a:lnTo>
                            <a:pt x="1049" y="690"/>
                          </a:lnTo>
                          <a:lnTo>
                            <a:pt x="1050" y="690"/>
                          </a:lnTo>
                          <a:lnTo>
                            <a:pt x="1050" y="691"/>
                          </a:lnTo>
                          <a:lnTo>
                            <a:pt x="1050" y="693"/>
                          </a:lnTo>
                          <a:lnTo>
                            <a:pt x="1051" y="696"/>
                          </a:lnTo>
                          <a:lnTo>
                            <a:pt x="1051" y="693"/>
                          </a:lnTo>
                          <a:lnTo>
                            <a:pt x="1052" y="690"/>
                          </a:lnTo>
                          <a:lnTo>
                            <a:pt x="1052" y="692"/>
                          </a:lnTo>
                          <a:lnTo>
                            <a:pt x="1053" y="696"/>
                          </a:lnTo>
                          <a:lnTo>
                            <a:pt x="1053" y="699"/>
                          </a:lnTo>
                          <a:lnTo>
                            <a:pt x="1053" y="696"/>
                          </a:lnTo>
                          <a:lnTo>
                            <a:pt x="1054" y="695"/>
                          </a:lnTo>
                          <a:lnTo>
                            <a:pt x="1054" y="695"/>
                          </a:lnTo>
                          <a:lnTo>
                            <a:pt x="1055" y="695"/>
                          </a:lnTo>
                          <a:lnTo>
                            <a:pt x="1055" y="691"/>
                          </a:lnTo>
                          <a:lnTo>
                            <a:pt x="1055" y="692"/>
                          </a:lnTo>
                          <a:lnTo>
                            <a:pt x="1056" y="687"/>
                          </a:lnTo>
                          <a:lnTo>
                            <a:pt x="1056" y="689"/>
                          </a:lnTo>
                          <a:lnTo>
                            <a:pt x="1057" y="690"/>
                          </a:lnTo>
                          <a:lnTo>
                            <a:pt x="1057" y="689"/>
                          </a:lnTo>
                          <a:lnTo>
                            <a:pt x="1058" y="690"/>
                          </a:lnTo>
                          <a:lnTo>
                            <a:pt x="1058" y="688"/>
                          </a:lnTo>
                          <a:lnTo>
                            <a:pt x="1058" y="689"/>
                          </a:lnTo>
                          <a:lnTo>
                            <a:pt x="1059" y="691"/>
                          </a:lnTo>
                          <a:lnTo>
                            <a:pt x="1059" y="688"/>
                          </a:lnTo>
                          <a:lnTo>
                            <a:pt x="1060" y="692"/>
                          </a:lnTo>
                          <a:lnTo>
                            <a:pt x="1060" y="690"/>
                          </a:lnTo>
                          <a:lnTo>
                            <a:pt x="1060" y="691"/>
                          </a:lnTo>
                          <a:lnTo>
                            <a:pt x="1061" y="690"/>
                          </a:lnTo>
                          <a:lnTo>
                            <a:pt x="1061" y="686"/>
                          </a:lnTo>
                          <a:lnTo>
                            <a:pt x="1062" y="685"/>
                          </a:lnTo>
                          <a:lnTo>
                            <a:pt x="1062" y="685"/>
                          </a:lnTo>
                          <a:lnTo>
                            <a:pt x="1063" y="688"/>
                          </a:lnTo>
                          <a:lnTo>
                            <a:pt x="1063" y="691"/>
                          </a:lnTo>
                          <a:lnTo>
                            <a:pt x="1063" y="687"/>
                          </a:lnTo>
                          <a:lnTo>
                            <a:pt x="1064" y="687"/>
                          </a:lnTo>
                          <a:lnTo>
                            <a:pt x="1064" y="692"/>
                          </a:lnTo>
                          <a:lnTo>
                            <a:pt x="1065" y="696"/>
                          </a:lnTo>
                          <a:lnTo>
                            <a:pt x="1065" y="695"/>
                          </a:lnTo>
                          <a:lnTo>
                            <a:pt x="1065" y="693"/>
                          </a:lnTo>
                          <a:lnTo>
                            <a:pt x="1066" y="702"/>
                          </a:lnTo>
                          <a:lnTo>
                            <a:pt x="1066" y="700"/>
                          </a:lnTo>
                          <a:lnTo>
                            <a:pt x="1067" y="698"/>
                          </a:lnTo>
                          <a:lnTo>
                            <a:pt x="1067" y="697"/>
                          </a:lnTo>
                          <a:lnTo>
                            <a:pt x="1068" y="694"/>
                          </a:lnTo>
                          <a:lnTo>
                            <a:pt x="1068" y="692"/>
                          </a:lnTo>
                          <a:lnTo>
                            <a:pt x="1068" y="692"/>
                          </a:lnTo>
                          <a:lnTo>
                            <a:pt x="1069" y="696"/>
                          </a:lnTo>
                          <a:lnTo>
                            <a:pt x="1069" y="695"/>
                          </a:lnTo>
                          <a:lnTo>
                            <a:pt x="1070" y="696"/>
                          </a:lnTo>
                          <a:lnTo>
                            <a:pt x="1070" y="698"/>
                          </a:lnTo>
                          <a:lnTo>
                            <a:pt x="1070" y="698"/>
                          </a:lnTo>
                          <a:lnTo>
                            <a:pt x="1071" y="699"/>
                          </a:lnTo>
                          <a:lnTo>
                            <a:pt x="1071" y="699"/>
                          </a:lnTo>
                          <a:lnTo>
                            <a:pt x="1072" y="700"/>
                          </a:lnTo>
                          <a:lnTo>
                            <a:pt x="1072" y="701"/>
                          </a:lnTo>
                          <a:lnTo>
                            <a:pt x="1073" y="703"/>
                          </a:lnTo>
                          <a:lnTo>
                            <a:pt x="1073" y="703"/>
                          </a:lnTo>
                          <a:lnTo>
                            <a:pt x="1073" y="700"/>
                          </a:lnTo>
                          <a:lnTo>
                            <a:pt x="1074" y="700"/>
                          </a:lnTo>
                          <a:lnTo>
                            <a:pt x="1074" y="701"/>
                          </a:lnTo>
                          <a:lnTo>
                            <a:pt x="1075" y="700"/>
                          </a:lnTo>
                          <a:lnTo>
                            <a:pt x="1075" y="696"/>
                          </a:lnTo>
                          <a:lnTo>
                            <a:pt x="1075" y="698"/>
                          </a:lnTo>
                          <a:lnTo>
                            <a:pt x="1076" y="699"/>
                          </a:lnTo>
                          <a:lnTo>
                            <a:pt x="1076" y="695"/>
                          </a:lnTo>
                          <a:lnTo>
                            <a:pt x="1077" y="692"/>
                          </a:lnTo>
                          <a:lnTo>
                            <a:pt x="1077" y="695"/>
                          </a:lnTo>
                          <a:lnTo>
                            <a:pt x="1078" y="694"/>
                          </a:lnTo>
                          <a:lnTo>
                            <a:pt x="1078" y="696"/>
                          </a:lnTo>
                          <a:lnTo>
                            <a:pt x="1078" y="697"/>
                          </a:lnTo>
                          <a:lnTo>
                            <a:pt x="1079" y="701"/>
                          </a:lnTo>
                          <a:lnTo>
                            <a:pt x="1079" y="702"/>
                          </a:lnTo>
                          <a:lnTo>
                            <a:pt x="1080" y="702"/>
                          </a:lnTo>
                          <a:lnTo>
                            <a:pt x="1080" y="702"/>
                          </a:lnTo>
                          <a:lnTo>
                            <a:pt x="1080" y="707"/>
                          </a:lnTo>
                          <a:lnTo>
                            <a:pt x="1081" y="708"/>
                          </a:lnTo>
                          <a:lnTo>
                            <a:pt x="1081" y="710"/>
                          </a:lnTo>
                          <a:lnTo>
                            <a:pt x="1082" y="707"/>
                          </a:lnTo>
                          <a:lnTo>
                            <a:pt x="1082" y="707"/>
                          </a:lnTo>
                          <a:lnTo>
                            <a:pt x="1083" y="707"/>
                          </a:lnTo>
                          <a:lnTo>
                            <a:pt x="1083" y="707"/>
                          </a:lnTo>
                          <a:lnTo>
                            <a:pt x="1083" y="707"/>
                          </a:lnTo>
                          <a:lnTo>
                            <a:pt x="1084" y="708"/>
                          </a:lnTo>
                          <a:lnTo>
                            <a:pt x="1084" y="709"/>
                          </a:lnTo>
                          <a:lnTo>
                            <a:pt x="1085" y="707"/>
                          </a:lnTo>
                          <a:lnTo>
                            <a:pt x="1085" y="706"/>
                          </a:lnTo>
                          <a:lnTo>
                            <a:pt x="1085" y="705"/>
                          </a:lnTo>
                          <a:lnTo>
                            <a:pt x="1086" y="708"/>
                          </a:lnTo>
                          <a:lnTo>
                            <a:pt x="1086" y="707"/>
                          </a:lnTo>
                          <a:lnTo>
                            <a:pt x="1087" y="709"/>
                          </a:lnTo>
                          <a:lnTo>
                            <a:pt x="1087" y="710"/>
                          </a:lnTo>
                          <a:lnTo>
                            <a:pt x="1088" y="709"/>
                          </a:lnTo>
                          <a:lnTo>
                            <a:pt x="1088" y="707"/>
                          </a:lnTo>
                          <a:lnTo>
                            <a:pt x="1088" y="704"/>
                          </a:lnTo>
                          <a:lnTo>
                            <a:pt x="1089" y="702"/>
                          </a:lnTo>
                          <a:lnTo>
                            <a:pt x="1089" y="703"/>
                          </a:lnTo>
                          <a:lnTo>
                            <a:pt x="1090" y="701"/>
                          </a:lnTo>
                          <a:lnTo>
                            <a:pt x="1090" y="700"/>
                          </a:lnTo>
                          <a:lnTo>
                            <a:pt x="1090" y="701"/>
                          </a:lnTo>
                          <a:lnTo>
                            <a:pt x="1091" y="701"/>
                          </a:lnTo>
                          <a:lnTo>
                            <a:pt x="1091" y="703"/>
                          </a:lnTo>
                          <a:lnTo>
                            <a:pt x="1092" y="703"/>
                          </a:lnTo>
                          <a:lnTo>
                            <a:pt x="1092" y="704"/>
                          </a:lnTo>
                          <a:lnTo>
                            <a:pt x="1093" y="707"/>
                          </a:lnTo>
                          <a:lnTo>
                            <a:pt x="1093" y="708"/>
                          </a:lnTo>
                          <a:lnTo>
                            <a:pt x="1093" y="710"/>
                          </a:lnTo>
                          <a:lnTo>
                            <a:pt x="1094" y="708"/>
                          </a:lnTo>
                          <a:lnTo>
                            <a:pt x="1094" y="706"/>
                          </a:lnTo>
                          <a:lnTo>
                            <a:pt x="1095" y="707"/>
                          </a:lnTo>
                          <a:lnTo>
                            <a:pt x="1095" y="711"/>
                          </a:lnTo>
                          <a:lnTo>
                            <a:pt x="1095" y="708"/>
                          </a:lnTo>
                          <a:lnTo>
                            <a:pt x="1096" y="709"/>
                          </a:lnTo>
                          <a:lnTo>
                            <a:pt x="1096" y="708"/>
                          </a:lnTo>
                          <a:lnTo>
                            <a:pt x="1097" y="707"/>
                          </a:lnTo>
                          <a:lnTo>
                            <a:pt x="1097" y="700"/>
                          </a:lnTo>
                          <a:lnTo>
                            <a:pt x="1098" y="704"/>
                          </a:lnTo>
                          <a:lnTo>
                            <a:pt x="1098" y="701"/>
                          </a:lnTo>
                          <a:lnTo>
                            <a:pt x="1098" y="702"/>
                          </a:lnTo>
                          <a:lnTo>
                            <a:pt x="1099" y="702"/>
                          </a:lnTo>
                          <a:lnTo>
                            <a:pt x="1099" y="704"/>
                          </a:lnTo>
                          <a:lnTo>
                            <a:pt x="1100" y="702"/>
                          </a:lnTo>
                          <a:lnTo>
                            <a:pt x="1100" y="701"/>
                          </a:lnTo>
                          <a:lnTo>
                            <a:pt x="1100" y="705"/>
                          </a:lnTo>
                          <a:lnTo>
                            <a:pt x="1101" y="703"/>
                          </a:lnTo>
                          <a:lnTo>
                            <a:pt x="1101" y="702"/>
                          </a:lnTo>
                          <a:lnTo>
                            <a:pt x="1102" y="703"/>
                          </a:lnTo>
                          <a:lnTo>
                            <a:pt x="1102" y="703"/>
                          </a:lnTo>
                          <a:lnTo>
                            <a:pt x="1103" y="700"/>
                          </a:lnTo>
                          <a:lnTo>
                            <a:pt x="1103" y="701"/>
                          </a:lnTo>
                          <a:lnTo>
                            <a:pt x="1103" y="700"/>
                          </a:lnTo>
                          <a:lnTo>
                            <a:pt x="1104" y="702"/>
                          </a:lnTo>
                          <a:lnTo>
                            <a:pt x="1104" y="701"/>
                          </a:lnTo>
                          <a:lnTo>
                            <a:pt x="1105" y="701"/>
                          </a:lnTo>
                          <a:lnTo>
                            <a:pt x="1105" y="701"/>
                          </a:lnTo>
                          <a:lnTo>
                            <a:pt x="1105" y="707"/>
                          </a:lnTo>
                          <a:lnTo>
                            <a:pt x="1106" y="704"/>
                          </a:lnTo>
                          <a:lnTo>
                            <a:pt x="1106" y="702"/>
                          </a:lnTo>
                          <a:lnTo>
                            <a:pt x="1107" y="705"/>
                          </a:lnTo>
                          <a:lnTo>
                            <a:pt x="1107" y="709"/>
                          </a:lnTo>
                          <a:lnTo>
                            <a:pt x="1108" y="709"/>
                          </a:lnTo>
                          <a:lnTo>
                            <a:pt x="1108" y="710"/>
                          </a:lnTo>
                          <a:lnTo>
                            <a:pt x="1108" y="714"/>
                          </a:lnTo>
                          <a:lnTo>
                            <a:pt x="1109" y="710"/>
                          </a:lnTo>
                          <a:lnTo>
                            <a:pt x="1109" y="709"/>
                          </a:lnTo>
                          <a:lnTo>
                            <a:pt x="1110" y="714"/>
                          </a:lnTo>
                          <a:lnTo>
                            <a:pt x="1110" y="711"/>
                          </a:lnTo>
                          <a:lnTo>
                            <a:pt x="1110" y="711"/>
                          </a:lnTo>
                          <a:lnTo>
                            <a:pt x="1111" y="715"/>
                          </a:lnTo>
                          <a:lnTo>
                            <a:pt x="1111" y="713"/>
                          </a:lnTo>
                          <a:lnTo>
                            <a:pt x="1112" y="713"/>
                          </a:lnTo>
                          <a:lnTo>
                            <a:pt x="1112" y="709"/>
                          </a:lnTo>
                          <a:lnTo>
                            <a:pt x="1113" y="708"/>
                          </a:lnTo>
                          <a:lnTo>
                            <a:pt x="1113" y="711"/>
                          </a:lnTo>
                          <a:lnTo>
                            <a:pt x="1113" y="709"/>
                          </a:lnTo>
                          <a:lnTo>
                            <a:pt x="1114" y="706"/>
                          </a:lnTo>
                          <a:lnTo>
                            <a:pt x="1114" y="705"/>
                          </a:lnTo>
                          <a:lnTo>
                            <a:pt x="1115" y="708"/>
                          </a:lnTo>
                          <a:lnTo>
                            <a:pt x="1115" y="707"/>
                          </a:lnTo>
                          <a:lnTo>
                            <a:pt x="1115" y="707"/>
                          </a:lnTo>
                          <a:lnTo>
                            <a:pt x="1116" y="706"/>
                          </a:lnTo>
                          <a:lnTo>
                            <a:pt x="1116" y="704"/>
                          </a:lnTo>
                          <a:lnTo>
                            <a:pt x="1117" y="704"/>
                          </a:lnTo>
                          <a:lnTo>
                            <a:pt x="1117" y="702"/>
                          </a:lnTo>
                          <a:lnTo>
                            <a:pt x="1118" y="701"/>
                          </a:lnTo>
                          <a:lnTo>
                            <a:pt x="1118" y="704"/>
                          </a:lnTo>
                          <a:lnTo>
                            <a:pt x="1118" y="707"/>
                          </a:lnTo>
                          <a:lnTo>
                            <a:pt x="1119" y="711"/>
                          </a:lnTo>
                          <a:lnTo>
                            <a:pt x="1119" y="710"/>
                          </a:lnTo>
                          <a:lnTo>
                            <a:pt x="1120" y="708"/>
                          </a:lnTo>
                          <a:lnTo>
                            <a:pt x="1120" y="706"/>
                          </a:lnTo>
                          <a:lnTo>
                            <a:pt x="1120" y="708"/>
                          </a:lnTo>
                          <a:lnTo>
                            <a:pt x="1121" y="710"/>
                          </a:lnTo>
                          <a:lnTo>
                            <a:pt x="1121" y="707"/>
                          </a:lnTo>
                          <a:lnTo>
                            <a:pt x="1122" y="713"/>
                          </a:lnTo>
                          <a:lnTo>
                            <a:pt x="1122" y="709"/>
                          </a:lnTo>
                          <a:lnTo>
                            <a:pt x="1123" y="707"/>
                          </a:lnTo>
                          <a:lnTo>
                            <a:pt x="1123" y="712"/>
                          </a:lnTo>
                          <a:lnTo>
                            <a:pt x="1123" y="715"/>
                          </a:lnTo>
                          <a:lnTo>
                            <a:pt x="1124" y="714"/>
                          </a:lnTo>
                          <a:lnTo>
                            <a:pt x="1124" y="709"/>
                          </a:lnTo>
                          <a:lnTo>
                            <a:pt x="1125" y="709"/>
                          </a:lnTo>
                          <a:lnTo>
                            <a:pt x="1125" y="708"/>
                          </a:lnTo>
                          <a:lnTo>
                            <a:pt x="1125" y="710"/>
                          </a:lnTo>
                          <a:lnTo>
                            <a:pt x="1126" y="709"/>
                          </a:lnTo>
                          <a:lnTo>
                            <a:pt x="1126" y="708"/>
                          </a:lnTo>
                          <a:lnTo>
                            <a:pt x="1127" y="707"/>
                          </a:lnTo>
                          <a:lnTo>
                            <a:pt x="1127" y="706"/>
                          </a:lnTo>
                          <a:lnTo>
                            <a:pt x="1128" y="708"/>
                          </a:lnTo>
                          <a:lnTo>
                            <a:pt x="1128" y="710"/>
                          </a:lnTo>
                          <a:lnTo>
                            <a:pt x="1128" y="705"/>
                          </a:lnTo>
                          <a:lnTo>
                            <a:pt x="1129" y="705"/>
                          </a:lnTo>
                          <a:lnTo>
                            <a:pt x="1129" y="705"/>
                          </a:lnTo>
                          <a:lnTo>
                            <a:pt x="1130" y="701"/>
                          </a:lnTo>
                          <a:lnTo>
                            <a:pt x="1130" y="699"/>
                          </a:lnTo>
                          <a:lnTo>
                            <a:pt x="1130" y="702"/>
                          </a:lnTo>
                          <a:lnTo>
                            <a:pt x="1131" y="703"/>
                          </a:lnTo>
                          <a:lnTo>
                            <a:pt x="1131" y="704"/>
                          </a:lnTo>
                          <a:lnTo>
                            <a:pt x="1132" y="702"/>
                          </a:lnTo>
                          <a:lnTo>
                            <a:pt x="1132" y="705"/>
                          </a:lnTo>
                          <a:lnTo>
                            <a:pt x="1133" y="705"/>
                          </a:lnTo>
                          <a:lnTo>
                            <a:pt x="1133" y="705"/>
                          </a:lnTo>
                          <a:lnTo>
                            <a:pt x="1133" y="704"/>
                          </a:lnTo>
                          <a:lnTo>
                            <a:pt x="1134" y="703"/>
                          </a:lnTo>
                          <a:lnTo>
                            <a:pt x="1134" y="708"/>
                          </a:lnTo>
                          <a:lnTo>
                            <a:pt x="1135" y="710"/>
                          </a:lnTo>
                          <a:lnTo>
                            <a:pt x="1135" y="707"/>
                          </a:lnTo>
                          <a:lnTo>
                            <a:pt x="1135" y="707"/>
                          </a:lnTo>
                          <a:lnTo>
                            <a:pt x="1136" y="710"/>
                          </a:lnTo>
                          <a:lnTo>
                            <a:pt x="1136" y="709"/>
                          </a:lnTo>
                          <a:lnTo>
                            <a:pt x="1137" y="712"/>
                          </a:lnTo>
                          <a:lnTo>
                            <a:pt x="1137" y="714"/>
                          </a:lnTo>
                          <a:lnTo>
                            <a:pt x="1138" y="715"/>
                          </a:lnTo>
                          <a:lnTo>
                            <a:pt x="1138" y="714"/>
                          </a:lnTo>
                          <a:lnTo>
                            <a:pt x="1138" y="714"/>
                          </a:lnTo>
                          <a:lnTo>
                            <a:pt x="1139" y="717"/>
                          </a:lnTo>
                          <a:lnTo>
                            <a:pt x="1139" y="716"/>
                          </a:lnTo>
                          <a:lnTo>
                            <a:pt x="1140" y="717"/>
                          </a:lnTo>
                          <a:lnTo>
                            <a:pt x="1140" y="717"/>
                          </a:lnTo>
                          <a:lnTo>
                            <a:pt x="1140" y="718"/>
                          </a:lnTo>
                          <a:lnTo>
                            <a:pt x="1141" y="712"/>
                          </a:lnTo>
                          <a:lnTo>
                            <a:pt x="1141" y="714"/>
                          </a:lnTo>
                          <a:lnTo>
                            <a:pt x="1142" y="710"/>
                          </a:lnTo>
                          <a:lnTo>
                            <a:pt x="1142" y="714"/>
                          </a:lnTo>
                          <a:lnTo>
                            <a:pt x="1143" y="718"/>
                          </a:lnTo>
                          <a:lnTo>
                            <a:pt x="1143" y="715"/>
                          </a:lnTo>
                          <a:lnTo>
                            <a:pt x="1143" y="711"/>
                          </a:lnTo>
                          <a:lnTo>
                            <a:pt x="1144" y="709"/>
                          </a:lnTo>
                          <a:lnTo>
                            <a:pt x="1144" y="712"/>
                          </a:lnTo>
                          <a:lnTo>
                            <a:pt x="1145" y="714"/>
                          </a:lnTo>
                          <a:lnTo>
                            <a:pt x="1145" y="716"/>
                          </a:lnTo>
                          <a:lnTo>
                            <a:pt x="1145" y="715"/>
                          </a:lnTo>
                          <a:lnTo>
                            <a:pt x="1146" y="713"/>
                          </a:lnTo>
                          <a:lnTo>
                            <a:pt x="1146" y="713"/>
                          </a:lnTo>
                          <a:lnTo>
                            <a:pt x="1147" y="713"/>
                          </a:lnTo>
                          <a:lnTo>
                            <a:pt x="1147" y="709"/>
                          </a:lnTo>
                          <a:lnTo>
                            <a:pt x="1148" y="711"/>
                          </a:lnTo>
                          <a:lnTo>
                            <a:pt x="1148" y="713"/>
                          </a:lnTo>
                          <a:lnTo>
                            <a:pt x="1148" y="718"/>
                          </a:lnTo>
                          <a:lnTo>
                            <a:pt x="1149" y="714"/>
                          </a:lnTo>
                          <a:lnTo>
                            <a:pt x="1149" y="717"/>
                          </a:lnTo>
                          <a:lnTo>
                            <a:pt x="1150" y="716"/>
                          </a:lnTo>
                          <a:lnTo>
                            <a:pt x="1150" y="713"/>
                          </a:lnTo>
                          <a:lnTo>
                            <a:pt x="1150" y="716"/>
                          </a:lnTo>
                          <a:lnTo>
                            <a:pt x="1151" y="716"/>
                          </a:lnTo>
                          <a:lnTo>
                            <a:pt x="1151" y="715"/>
                          </a:lnTo>
                          <a:lnTo>
                            <a:pt x="1152" y="716"/>
                          </a:lnTo>
                          <a:lnTo>
                            <a:pt x="1152" y="709"/>
                          </a:lnTo>
                          <a:lnTo>
                            <a:pt x="1153" y="710"/>
                          </a:lnTo>
                          <a:lnTo>
                            <a:pt x="1153" y="707"/>
                          </a:lnTo>
                          <a:lnTo>
                            <a:pt x="1153" y="705"/>
                          </a:lnTo>
                          <a:lnTo>
                            <a:pt x="1154" y="708"/>
                          </a:lnTo>
                          <a:lnTo>
                            <a:pt x="1154" y="709"/>
                          </a:lnTo>
                          <a:lnTo>
                            <a:pt x="1155" y="707"/>
                          </a:lnTo>
                          <a:lnTo>
                            <a:pt x="1155" y="709"/>
                          </a:lnTo>
                          <a:lnTo>
                            <a:pt x="1155" y="711"/>
                          </a:lnTo>
                          <a:lnTo>
                            <a:pt x="1156" y="711"/>
                          </a:lnTo>
                          <a:lnTo>
                            <a:pt x="1156" y="710"/>
                          </a:lnTo>
                          <a:lnTo>
                            <a:pt x="1157" y="706"/>
                          </a:lnTo>
                          <a:lnTo>
                            <a:pt x="1157" y="708"/>
                          </a:lnTo>
                          <a:lnTo>
                            <a:pt x="1158" y="706"/>
                          </a:lnTo>
                          <a:lnTo>
                            <a:pt x="1158" y="711"/>
                          </a:lnTo>
                          <a:lnTo>
                            <a:pt x="1158" y="709"/>
                          </a:lnTo>
                          <a:lnTo>
                            <a:pt x="1159" y="704"/>
                          </a:lnTo>
                          <a:lnTo>
                            <a:pt x="1159" y="704"/>
                          </a:lnTo>
                          <a:lnTo>
                            <a:pt x="1160" y="703"/>
                          </a:lnTo>
                          <a:lnTo>
                            <a:pt x="1160" y="704"/>
                          </a:lnTo>
                          <a:lnTo>
                            <a:pt x="1160" y="705"/>
                          </a:lnTo>
                          <a:lnTo>
                            <a:pt x="1161" y="706"/>
                          </a:lnTo>
                          <a:lnTo>
                            <a:pt x="1161" y="706"/>
                          </a:lnTo>
                          <a:lnTo>
                            <a:pt x="1162" y="709"/>
                          </a:lnTo>
                          <a:lnTo>
                            <a:pt x="1162" y="710"/>
                          </a:lnTo>
                          <a:lnTo>
                            <a:pt x="1163" y="714"/>
                          </a:lnTo>
                          <a:lnTo>
                            <a:pt x="1163" y="717"/>
                          </a:lnTo>
                          <a:lnTo>
                            <a:pt x="1163" y="711"/>
                          </a:lnTo>
                          <a:lnTo>
                            <a:pt x="1164" y="714"/>
                          </a:lnTo>
                          <a:lnTo>
                            <a:pt x="1164" y="714"/>
                          </a:lnTo>
                          <a:lnTo>
                            <a:pt x="1165" y="712"/>
                          </a:lnTo>
                          <a:lnTo>
                            <a:pt x="1165" y="711"/>
                          </a:lnTo>
                          <a:lnTo>
                            <a:pt x="1165" y="712"/>
                          </a:lnTo>
                          <a:lnTo>
                            <a:pt x="1166" y="713"/>
                          </a:lnTo>
                          <a:lnTo>
                            <a:pt x="1166" y="712"/>
                          </a:lnTo>
                          <a:lnTo>
                            <a:pt x="1167" y="707"/>
                          </a:lnTo>
                          <a:lnTo>
                            <a:pt x="1167" y="708"/>
                          </a:lnTo>
                          <a:lnTo>
                            <a:pt x="1168" y="707"/>
                          </a:lnTo>
                          <a:lnTo>
                            <a:pt x="1168" y="705"/>
                          </a:lnTo>
                          <a:lnTo>
                            <a:pt x="1168" y="711"/>
                          </a:lnTo>
                          <a:lnTo>
                            <a:pt x="1169" y="704"/>
                          </a:lnTo>
                          <a:lnTo>
                            <a:pt x="1169" y="706"/>
                          </a:lnTo>
                          <a:lnTo>
                            <a:pt x="1170" y="707"/>
                          </a:lnTo>
                          <a:lnTo>
                            <a:pt x="1170" y="705"/>
                          </a:lnTo>
                          <a:lnTo>
                            <a:pt x="1170" y="704"/>
                          </a:lnTo>
                          <a:lnTo>
                            <a:pt x="1171" y="702"/>
                          </a:lnTo>
                          <a:lnTo>
                            <a:pt x="1171" y="701"/>
                          </a:lnTo>
                          <a:lnTo>
                            <a:pt x="1172" y="700"/>
                          </a:lnTo>
                          <a:lnTo>
                            <a:pt x="1172" y="694"/>
                          </a:lnTo>
                          <a:lnTo>
                            <a:pt x="1173" y="697"/>
                          </a:lnTo>
                          <a:lnTo>
                            <a:pt x="1173" y="699"/>
                          </a:lnTo>
                          <a:lnTo>
                            <a:pt x="1173" y="701"/>
                          </a:lnTo>
                          <a:lnTo>
                            <a:pt x="1174" y="701"/>
                          </a:lnTo>
                          <a:lnTo>
                            <a:pt x="1174" y="700"/>
                          </a:lnTo>
                          <a:lnTo>
                            <a:pt x="1175" y="699"/>
                          </a:lnTo>
                          <a:lnTo>
                            <a:pt x="1175" y="701"/>
                          </a:lnTo>
                          <a:lnTo>
                            <a:pt x="1175" y="700"/>
                          </a:lnTo>
                          <a:lnTo>
                            <a:pt x="1176" y="705"/>
                          </a:lnTo>
                          <a:lnTo>
                            <a:pt x="1176" y="706"/>
                          </a:lnTo>
                          <a:lnTo>
                            <a:pt x="1177" y="704"/>
                          </a:lnTo>
                          <a:lnTo>
                            <a:pt x="1177" y="705"/>
                          </a:lnTo>
                          <a:lnTo>
                            <a:pt x="1178" y="708"/>
                          </a:lnTo>
                          <a:lnTo>
                            <a:pt x="1178" y="707"/>
                          </a:lnTo>
                          <a:lnTo>
                            <a:pt x="1178" y="707"/>
                          </a:lnTo>
                          <a:lnTo>
                            <a:pt x="1179" y="703"/>
                          </a:lnTo>
                          <a:lnTo>
                            <a:pt x="1179" y="705"/>
                          </a:lnTo>
                          <a:lnTo>
                            <a:pt x="1180" y="706"/>
                          </a:lnTo>
                          <a:lnTo>
                            <a:pt x="1180" y="705"/>
                          </a:lnTo>
                          <a:lnTo>
                            <a:pt x="1180" y="706"/>
                          </a:lnTo>
                          <a:lnTo>
                            <a:pt x="1181" y="704"/>
                          </a:lnTo>
                          <a:lnTo>
                            <a:pt x="1181" y="703"/>
                          </a:lnTo>
                          <a:lnTo>
                            <a:pt x="1182" y="698"/>
                          </a:lnTo>
                          <a:lnTo>
                            <a:pt x="1182" y="702"/>
                          </a:lnTo>
                          <a:lnTo>
                            <a:pt x="1183" y="701"/>
                          </a:lnTo>
                          <a:lnTo>
                            <a:pt x="1183" y="702"/>
                          </a:lnTo>
                          <a:lnTo>
                            <a:pt x="1183" y="698"/>
                          </a:lnTo>
                          <a:lnTo>
                            <a:pt x="1184" y="700"/>
                          </a:lnTo>
                          <a:lnTo>
                            <a:pt x="1184" y="699"/>
                          </a:lnTo>
                          <a:lnTo>
                            <a:pt x="1185" y="701"/>
                          </a:lnTo>
                          <a:lnTo>
                            <a:pt x="1185" y="699"/>
                          </a:lnTo>
                          <a:lnTo>
                            <a:pt x="1185" y="696"/>
                          </a:lnTo>
                          <a:lnTo>
                            <a:pt x="1186" y="697"/>
                          </a:lnTo>
                          <a:lnTo>
                            <a:pt x="1186" y="697"/>
                          </a:lnTo>
                          <a:lnTo>
                            <a:pt x="1187" y="702"/>
                          </a:lnTo>
                          <a:lnTo>
                            <a:pt x="1187" y="703"/>
                          </a:lnTo>
                          <a:lnTo>
                            <a:pt x="1188" y="705"/>
                          </a:lnTo>
                          <a:lnTo>
                            <a:pt x="1188" y="706"/>
                          </a:lnTo>
                          <a:lnTo>
                            <a:pt x="1188" y="706"/>
                          </a:lnTo>
                          <a:lnTo>
                            <a:pt x="1189" y="704"/>
                          </a:lnTo>
                          <a:lnTo>
                            <a:pt x="1189" y="705"/>
                          </a:lnTo>
                          <a:lnTo>
                            <a:pt x="1190" y="707"/>
                          </a:lnTo>
                          <a:lnTo>
                            <a:pt x="1190" y="708"/>
                          </a:lnTo>
                          <a:lnTo>
                            <a:pt x="1190" y="705"/>
                          </a:lnTo>
                          <a:lnTo>
                            <a:pt x="1191" y="706"/>
                          </a:lnTo>
                          <a:lnTo>
                            <a:pt x="1191" y="708"/>
                          </a:lnTo>
                          <a:lnTo>
                            <a:pt x="1192" y="710"/>
                          </a:lnTo>
                          <a:lnTo>
                            <a:pt x="1192" y="716"/>
                          </a:lnTo>
                          <a:lnTo>
                            <a:pt x="1193" y="718"/>
                          </a:lnTo>
                          <a:lnTo>
                            <a:pt x="1193" y="717"/>
                          </a:lnTo>
                          <a:lnTo>
                            <a:pt x="1193" y="715"/>
                          </a:lnTo>
                          <a:lnTo>
                            <a:pt x="1194" y="712"/>
                          </a:lnTo>
                          <a:lnTo>
                            <a:pt x="1194" y="714"/>
                          </a:lnTo>
                          <a:lnTo>
                            <a:pt x="1195" y="717"/>
                          </a:lnTo>
                          <a:lnTo>
                            <a:pt x="1195" y="716"/>
                          </a:lnTo>
                          <a:lnTo>
                            <a:pt x="1195" y="713"/>
                          </a:lnTo>
                          <a:lnTo>
                            <a:pt x="1196" y="718"/>
                          </a:lnTo>
                          <a:lnTo>
                            <a:pt x="1196" y="710"/>
                          </a:lnTo>
                          <a:lnTo>
                            <a:pt x="1197" y="712"/>
                          </a:lnTo>
                          <a:lnTo>
                            <a:pt x="1197" y="711"/>
                          </a:lnTo>
                          <a:lnTo>
                            <a:pt x="1198" y="710"/>
                          </a:lnTo>
                          <a:lnTo>
                            <a:pt x="1198" y="708"/>
                          </a:lnTo>
                          <a:lnTo>
                            <a:pt x="1198" y="708"/>
                          </a:lnTo>
                          <a:lnTo>
                            <a:pt x="1199" y="709"/>
                          </a:lnTo>
                          <a:lnTo>
                            <a:pt x="1199" y="706"/>
                          </a:lnTo>
                          <a:lnTo>
                            <a:pt x="1200" y="707"/>
                          </a:lnTo>
                          <a:lnTo>
                            <a:pt x="1200" y="708"/>
                          </a:lnTo>
                          <a:lnTo>
                            <a:pt x="1200" y="706"/>
                          </a:lnTo>
                          <a:lnTo>
                            <a:pt x="1201" y="707"/>
                          </a:lnTo>
                          <a:lnTo>
                            <a:pt x="1201" y="709"/>
                          </a:lnTo>
                          <a:lnTo>
                            <a:pt x="1202" y="710"/>
                          </a:lnTo>
                          <a:lnTo>
                            <a:pt x="1202" y="710"/>
                          </a:lnTo>
                          <a:lnTo>
                            <a:pt x="1203" y="709"/>
                          </a:lnTo>
                          <a:lnTo>
                            <a:pt x="1203" y="708"/>
                          </a:lnTo>
                          <a:lnTo>
                            <a:pt x="1203" y="706"/>
                          </a:lnTo>
                          <a:lnTo>
                            <a:pt x="1204" y="711"/>
                          </a:lnTo>
                          <a:lnTo>
                            <a:pt x="1204" y="709"/>
                          </a:lnTo>
                          <a:lnTo>
                            <a:pt x="1205" y="711"/>
                          </a:lnTo>
                          <a:lnTo>
                            <a:pt x="1205" y="719"/>
                          </a:lnTo>
                          <a:lnTo>
                            <a:pt x="1205" y="716"/>
                          </a:lnTo>
                          <a:lnTo>
                            <a:pt x="1206" y="719"/>
                          </a:lnTo>
                          <a:lnTo>
                            <a:pt x="1206" y="716"/>
                          </a:lnTo>
                          <a:lnTo>
                            <a:pt x="1207" y="716"/>
                          </a:lnTo>
                          <a:lnTo>
                            <a:pt x="1207" y="715"/>
                          </a:lnTo>
                          <a:lnTo>
                            <a:pt x="1208" y="716"/>
                          </a:lnTo>
                          <a:lnTo>
                            <a:pt x="1208" y="716"/>
                          </a:lnTo>
                          <a:lnTo>
                            <a:pt x="1208" y="717"/>
                          </a:lnTo>
                          <a:lnTo>
                            <a:pt x="1209" y="721"/>
                          </a:lnTo>
                          <a:lnTo>
                            <a:pt x="1209" y="724"/>
                          </a:lnTo>
                          <a:lnTo>
                            <a:pt x="1210" y="722"/>
                          </a:lnTo>
                          <a:lnTo>
                            <a:pt x="1210" y="718"/>
                          </a:lnTo>
                          <a:lnTo>
                            <a:pt x="1210" y="714"/>
                          </a:lnTo>
                          <a:lnTo>
                            <a:pt x="1211" y="710"/>
                          </a:lnTo>
                          <a:lnTo>
                            <a:pt x="1211" y="712"/>
                          </a:lnTo>
                          <a:lnTo>
                            <a:pt x="1212" y="711"/>
                          </a:lnTo>
                          <a:lnTo>
                            <a:pt x="1212" y="709"/>
                          </a:lnTo>
                          <a:lnTo>
                            <a:pt x="1213" y="708"/>
                          </a:lnTo>
                          <a:lnTo>
                            <a:pt x="1213" y="711"/>
                          </a:lnTo>
                          <a:lnTo>
                            <a:pt x="1213" y="715"/>
                          </a:lnTo>
                          <a:lnTo>
                            <a:pt x="1214" y="715"/>
                          </a:lnTo>
                          <a:lnTo>
                            <a:pt x="1214" y="711"/>
                          </a:lnTo>
                          <a:lnTo>
                            <a:pt x="1215" y="708"/>
                          </a:lnTo>
                          <a:lnTo>
                            <a:pt x="1215" y="704"/>
                          </a:lnTo>
                          <a:lnTo>
                            <a:pt x="1215" y="704"/>
                          </a:lnTo>
                          <a:lnTo>
                            <a:pt x="1216" y="704"/>
                          </a:lnTo>
                          <a:lnTo>
                            <a:pt x="1216" y="701"/>
                          </a:lnTo>
                          <a:lnTo>
                            <a:pt x="1217" y="700"/>
                          </a:lnTo>
                          <a:lnTo>
                            <a:pt x="1217" y="700"/>
                          </a:lnTo>
                          <a:lnTo>
                            <a:pt x="1218" y="702"/>
                          </a:lnTo>
                          <a:lnTo>
                            <a:pt x="1218" y="703"/>
                          </a:lnTo>
                          <a:lnTo>
                            <a:pt x="1218" y="706"/>
                          </a:lnTo>
                          <a:lnTo>
                            <a:pt x="1219" y="707"/>
                          </a:lnTo>
                          <a:lnTo>
                            <a:pt x="1219" y="705"/>
                          </a:lnTo>
                          <a:lnTo>
                            <a:pt x="1220" y="704"/>
                          </a:lnTo>
                          <a:lnTo>
                            <a:pt x="1220" y="709"/>
                          </a:lnTo>
                          <a:lnTo>
                            <a:pt x="1220" y="713"/>
                          </a:lnTo>
                          <a:lnTo>
                            <a:pt x="1221" y="711"/>
                          </a:lnTo>
                          <a:lnTo>
                            <a:pt x="1221" y="711"/>
                          </a:lnTo>
                          <a:lnTo>
                            <a:pt x="1222" y="710"/>
                          </a:lnTo>
                          <a:lnTo>
                            <a:pt x="1222" y="712"/>
                          </a:lnTo>
                          <a:lnTo>
                            <a:pt x="1223" y="713"/>
                          </a:lnTo>
                          <a:lnTo>
                            <a:pt x="1223" y="716"/>
                          </a:lnTo>
                          <a:lnTo>
                            <a:pt x="1223" y="719"/>
                          </a:lnTo>
                          <a:lnTo>
                            <a:pt x="1224" y="720"/>
                          </a:lnTo>
                          <a:lnTo>
                            <a:pt x="1224" y="718"/>
                          </a:lnTo>
                          <a:lnTo>
                            <a:pt x="1225" y="715"/>
                          </a:lnTo>
                          <a:lnTo>
                            <a:pt x="1225" y="717"/>
                          </a:lnTo>
                          <a:lnTo>
                            <a:pt x="1225" y="714"/>
                          </a:lnTo>
                          <a:lnTo>
                            <a:pt x="1226" y="712"/>
                          </a:lnTo>
                          <a:lnTo>
                            <a:pt x="1226" y="710"/>
                          </a:lnTo>
                          <a:lnTo>
                            <a:pt x="1227" y="706"/>
                          </a:lnTo>
                          <a:lnTo>
                            <a:pt x="1227" y="702"/>
                          </a:lnTo>
                          <a:lnTo>
                            <a:pt x="1228" y="701"/>
                          </a:lnTo>
                          <a:lnTo>
                            <a:pt x="1228" y="703"/>
                          </a:lnTo>
                          <a:lnTo>
                            <a:pt x="1228" y="703"/>
                          </a:lnTo>
                          <a:lnTo>
                            <a:pt x="1229" y="705"/>
                          </a:lnTo>
                          <a:lnTo>
                            <a:pt x="1229" y="702"/>
                          </a:lnTo>
                          <a:lnTo>
                            <a:pt x="1230" y="708"/>
                          </a:lnTo>
                          <a:lnTo>
                            <a:pt x="1230" y="710"/>
                          </a:lnTo>
                          <a:lnTo>
                            <a:pt x="1230" y="708"/>
                          </a:lnTo>
                          <a:lnTo>
                            <a:pt x="1231" y="710"/>
                          </a:lnTo>
                          <a:lnTo>
                            <a:pt x="1231" y="712"/>
                          </a:lnTo>
                          <a:lnTo>
                            <a:pt x="1232" y="711"/>
                          </a:lnTo>
                          <a:lnTo>
                            <a:pt x="1232" y="709"/>
                          </a:lnTo>
                          <a:lnTo>
                            <a:pt x="1233" y="709"/>
                          </a:lnTo>
                          <a:lnTo>
                            <a:pt x="1233" y="711"/>
                          </a:lnTo>
                          <a:lnTo>
                            <a:pt x="1233" y="712"/>
                          </a:lnTo>
                          <a:lnTo>
                            <a:pt x="1234" y="710"/>
                          </a:lnTo>
                          <a:lnTo>
                            <a:pt x="1234" y="713"/>
                          </a:lnTo>
                          <a:lnTo>
                            <a:pt x="1235" y="712"/>
                          </a:lnTo>
                          <a:lnTo>
                            <a:pt x="1235" y="710"/>
                          </a:lnTo>
                          <a:lnTo>
                            <a:pt x="1235" y="710"/>
                          </a:lnTo>
                          <a:lnTo>
                            <a:pt x="1236" y="711"/>
                          </a:lnTo>
                          <a:lnTo>
                            <a:pt x="1236" y="714"/>
                          </a:lnTo>
                          <a:lnTo>
                            <a:pt x="1237" y="714"/>
                          </a:lnTo>
                          <a:lnTo>
                            <a:pt x="1237" y="714"/>
                          </a:lnTo>
                          <a:lnTo>
                            <a:pt x="1238" y="710"/>
                          </a:lnTo>
                          <a:lnTo>
                            <a:pt x="1238" y="707"/>
                          </a:lnTo>
                          <a:lnTo>
                            <a:pt x="1238" y="709"/>
                          </a:lnTo>
                          <a:lnTo>
                            <a:pt x="1239" y="706"/>
                          </a:lnTo>
                          <a:lnTo>
                            <a:pt x="1239" y="709"/>
                          </a:lnTo>
                          <a:lnTo>
                            <a:pt x="1240" y="709"/>
                          </a:lnTo>
                          <a:lnTo>
                            <a:pt x="1240" y="710"/>
                          </a:lnTo>
                          <a:lnTo>
                            <a:pt x="1240" y="709"/>
                          </a:lnTo>
                          <a:lnTo>
                            <a:pt x="1241" y="708"/>
                          </a:lnTo>
                          <a:lnTo>
                            <a:pt x="1241" y="707"/>
                          </a:lnTo>
                          <a:lnTo>
                            <a:pt x="1242" y="703"/>
                          </a:lnTo>
                          <a:lnTo>
                            <a:pt x="1242" y="706"/>
                          </a:lnTo>
                          <a:lnTo>
                            <a:pt x="1243" y="713"/>
                          </a:lnTo>
                          <a:lnTo>
                            <a:pt x="1243" y="710"/>
                          </a:lnTo>
                          <a:lnTo>
                            <a:pt x="1243" y="704"/>
                          </a:lnTo>
                          <a:lnTo>
                            <a:pt x="1244" y="703"/>
                          </a:lnTo>
                          <a:lnTo>
                            <a:pt x="1244" y="706"/>
                          </a:lnTo>
                          <a:lnTo>
                            <a:pt x="1245" y="709"/>
                          </a:lnTo>
                          <a:lnTo>
                            <a:pt x="1245" y="712"/>
                          </a:lnTo>
                          <a:lnTo>
                            <a:pt x="1245" y="710"/>
                          </a:lnTo>
                          <a:lnTo>
                            <a:pt x="1246" y="709"/>
                          </a:lnTo>
                          <a:lnTo>
                            <a:pt x="1246" y="711"/>
                          </a:lnTo>
                          <a:lnTo>
                            <a:pt x="1247" y="713"/>
                          </a:lnTo>
                          <a:lnTo>
                            <a:pt x="1247" y="710"/>
                          </a:lnTo>
                          <a:lnTo>
                            <a:pt x="1248" y="706"/>
                          </a:lnTo>
                          <a:lnTo>
                            <a:pt x="1248" y="710"/>
                          </a:lnTo>
                          <a:lnTo>
                            <a:pt x="1248" y="710"/>
                          </a:lnTo>
                          <a:lnTo>
                            <a:pt x="1249" y="711"/>
                          </a:lnTo>
                          <a:lnTo>
                            <a:pt x="1249" y="711"/>
                          </a:lnTo>
                          <a:lnTo>
                            <a:pt x="1250" y="713"/>
                          </a:lnTo>
                          <a:lnTo>
                            <a:pt x="1250" y="714"/>
                          </a:lnTo>
                          <a:lnTo>
                            <a:pt x="1250" y="713"/>
                          </a:lnTo>
                          <a:lnTo>
                            <a:pt x="1251" y="713"/>
                          </a:lnTo>
                          <a:lnTo>
                            <a:pt x="1251" y="717"/>
                          </a:lnTo>
                          <a:lnTo>
                            <a:pt x="1252" y="720"/>
                          </a:lnTo>
                          <a:lnTo>
                            <a:pt x="1252" y="717"/>
                          </a:lnTo>
                          <a:lnTo>
                            <a:pt x="1253" y="713"/>
                          </a:lnTo>
                          <a:lnTo>
                            <a:pt x="1253" y="709"/>
                          </a:lnTo>
                          <a:lnTo>
                            <a:pt x="1253" y="709"/>
                          </a:lnTo>
                          <a:lnTo>
                            <a:pt x="1254" y="710"/>
                          </a:lnTo>
                          <a:lnTo>
                            <a:pt x="1254" y="710"/>
                          </a:lnTo>
                          <a:lnTo>
                            <a:pt x="1255" y="710"/>
                          </a:lnTo>
                          <a:lnTo>
                            <a:pt x="1255" y="711"/>
                          </a:lnTo>
                          <a:lnTo>
                            <a:pt x="1255" y="710"/>
                          </a:lnTo>
                          <a:lnTo>
                            <a:pt x="1256" y="708"/>
                          </a:lnTo>
                          <a:lnTo>
                            <a:pt x="1256" y="707"/>
                          </a:lnTo>
                          <a:lnTo>
                            <a:pt x="1257" y="710"/>
                          </a:lnTo>
                          <a:lnTo>
                            <a:pt x="1257" y="708"/>
                          </a:lnTo>
                          <a:lnTo>
                            <a:pt x="1258" y="705"/>
                          </a:lnTo>
                          <a:lnTo>
                            <a:pt x="1258" y="708"/>
                          </a:lnTo>
                          <a:lnTo>
                            <a:pt x="1258" y="709"/>
                          </a:lnTo>
                          <a:lnTo>
                            <a:pt x="1259" y="706"/>
                          </a:lnTo>
                          <a:lnTo>
                            <a:pt x="1259" y="706"/>
                          </a:lnTo>
                          <a:lnTo>
                            <a:pt x="1260" y="710"/>
                          </a:lnTo>
                          <a:lnTo>
                            <a:pt x="1260" y="711"/>
                          </a:lnTo>
                          <a:lnTo>
                            <a:pt x="1260" y="715"/>
                          </a:lnTo>
                          <a:lnTo>
                            <a:pt x="1261" y="713"/>
                          </a:lnTo>
                          <a:lnTo>
                            <a:pt x="1261" y="712"/>
                          </a:lnTo>
                          <a:lnTo>
                            <a:pt x="1262" y="715"/>
                          </a:lnTo>
                          <a:lnTo>
                            <a:pt x="1262" y="718"/>
                          </a:lnTo>
                          <a:lnTo>
                            <a:pt x="1263" y="714"/>
                          </a:lnTo>
                          <a:lnTo>
                            <a:pt x="1263" y="716"/>
                          </a:lnTo>
                          <a:lnTo>
                            <a:pt x="1263" y="717"/>
                          </a:lnTo>
                          <a:lnTo>
                            <a:pt x="1264" y="719"/>
                          </a:lnTo>
                          <a:lnTo>
                            <a:pt x="1264" y="717"/>
                          </a:lnTo>
                          <a:lnTo>
                            <a:pt x="1265" y="718"/>
                          </a:lnTo>
                          <a:lnTo>
                            <a:pt x="1265" y="712"/>
                          </a:lnTo>
                          <a:lnTo>
                            <a:pt x="1265" y="709"/>
                          </a:lnTo>
                          <a:lnTo>
                            <a:pt x="1266" y="710"/>
                          </a:lnTo>
                          <a:lnTo>
                            <a:pt x="1266" y="712"/>
                          </a:lnTo>
                          <a:lnTo>
                            <a:pt x="1267" y="708"/>
                          </a:lnTo>
                          <a:lnTo>
                            <a:pt x="1267" y="704"/>
                          </a:lnTo>
                          <a:lnTo>
                            <a:pt x="1268" y="702"/>
                          </a:lnTo>
                          <a:lnTo>
                            <a:pt x="1268" y="697"/>
                          </a:lnTo>
                          <a:lnTo>
                            <a:pt x="1268" y="696"/>
                          </a:lnTo>
                          <a:lnTo>
                            <a:pt x="1269" y="696"/>
                          </a:lnTo>
                          <a:lnTo>
                            <a:pt x="1269" y="695"/>
                          </a:lnTo>
                          <a:lnTo>
                            <a:pt x="1270" y="700"/>
                          </a:lnTo>
                          <a:lnTo>
                            <a:pt x="1270" y="699"/>
                          </a:lnTo>
                          <a:lnTo>
                            <a:pt x="1270" y="700"/>
                          </a:lnTo>
                          <a:lnTo>
                            <a:pt x="1271" y="701"/>
                          </a:lnTo>
                          <a:lnTo>
                            <a:pt x="1271" y="700"/>
                          </a:lnTo>
                          <a:lnTo>
                            <a:pt x="1272" y="701"/>
                          </a:lnTo>
                          <a:lnTo>
                            <a:pt x="1272" y="703"/>
                          </a:lnTo>
                          <a:lnTo>
                            <a:pt x="1273" y="707"/>
                          </a:lnTo>
                          <a:lnTo>
                            <a:pt x="1273" y="706"/>
                          </a:lnTo>
                          <a:lnTo>
                            <a:pt x="1273" y="705"/>
                          </a:lnTo>
                          <a:lnTo>
                            <a:pt x="1274" y="702"/>
                          </a:lnTo>
                          <a:lnTo>
                            <a:pt x="1274" y="706"/>
                          </a:lnTo>
                          <a:lnTo>
                            <a:pt x="1275" y="707"/>
                          </a:lnTo>
                          <a:lnTo>
                            <a:pt x="1275" y="711"/>
                          </a:lnTo>
                          <a:lnTo>
                            <a:pt x="1275" y="709"/>
                          </a:lnTo>
                          <a:lnTo>
                            <a:pt x="1276" y="708"/>
                          </a:lnTo>
                          <a:lnTo>
                            <a:pt x="1276" y="709"/>
                          </a:lnTo>
                          <a:lnTo>
                            <a:pt x="1277" y="709"/>
                          </a:lnTo>
                          <a:lnTo>
                            <a:pt x="1277" y="711"/>
                          </a:lnTo>
                          <a:lnTo>
                            <a:pt x="1278" y="711"/>
                          </a:lnTo>
                          <a:lnTo>
                            <a:pt x="1278" y="712"/>
                          </a:lnTo>
                          <a:lnTo>
                            <a:pt x="1278" y="710"/>
                          </a:lnTo>
                          <a:lnTo>
                            <a:pt x="1279" y="707"/>
                          </a:lnTo>
                          <a:lnTo>
                            <a:pt x="1279" y="707"/>
                          </a:lnTo>
                          <a:lnTo>
                            <a:pt x="1280" y="709"/>
                          </a:lnTo>
                          <a:lnTo>
                            <a:pt x="1280" y="708"/>
                          </a:lnTo>
                          <a:lnTo>
                            <a:pt x="1280" y="706"/>
                          </a:lnTo>
                          <a:lnTo>
                            <a:pt x="1281" y="706"/>
                          </a:lnTo>
                          <a:lnTo>
                            <a:pt x="1281" y="704"/>
                          </a:lnTo>
                          <a:lnTo>
                            <a:pt x="1282" y="702"/>
                          </a:lnTo>
                          <a:lnTo>
                            <a:pt x="1282" y="699"/>
                          </a:lnTo>
                          <a:lnTo>
                            <a:pt x="1283" y="694"/>
                          </a:lnTo>
                          <a:lnTo>
                            <a:pt x="1283" y="691"/>
                          </a:lnTo>
                          <a:lnTo>
                            <a:pt x="1283" y="693"/>
                          </a:lnTo>
                          <a:lnTo>
                            <a:pt x="1284" y="698"/>
                          </a:lnTo>
                          <a:lnTo>
                            <a:pt x="1284" y="700"/>
                          </a:lnTo>
                          <a:lnTo>
                            <a:pt x="1285" y="702"/>
                          </a:lnTo>
                          <a:lnTo>
                            <a:pt x="1285" y="702"/>
                          </a:lnTo>
                          <a:lnTo>
                            <a:pt x="1285" y="699"/>
                          </a:lnTo>
                          <a:lnTo>
                            <a:pt x="1286" y="701"/>
                          </a:lnTo>
                          <a:lnTo>
                            <a:pt x="1286" y="704"/>
                          </a:lnTo>
                          <a:lnTo>
                            <a:pt x="1287" y="702"/>
                          </a:lnTo>
                          <a:lnTo>
                            <a:pt x="1287" y="704"/>
                          </a:lnTo>
                          <a:lnTo>
                            <a:pt x="1288" y="701"/>
                          </a:lnTo>
                          <a:lnTo>
                            <a:pt x="1288" y="697"/>
                          </a:lnTo>
                          <a:lnTo>
                            <a:pt x="1288" y="703"/>
                          </a:lnTo>
                          <a:lnTo>
                            <a:pt x="1289" y="702"/>
                          </a:lnTo>
                          <a:lnTo>
                            <a:pt x="1289" y="705"/>
                          </a:lnTo>
                          <a:lnTo>
                            <a:pt x="1290" y="705"/>
                          </a:lnTo>
                          <a:lnTo>
                            <a:pt x="1290" y="706"/>
                          </a:lnTo>
                          <a:lnTo>
                            <a:pt x="1290" y="701"/>
                          </a:lnTo>
                          <a:lnTo>
                            <a:pt x="1291" y="703"/>
                          </a:lnTo>
                          <a:lnTo>
                            <a:pt x="1291" y="702"/>
                          </a:lnTo>
                          <a:lnTo>
                            <a:pt x="1292" y="705"/>
                          </a:lnTo>
                          <a:lnTo>
                            <a:pt x="1292" y="703"/>
                          </a:lnTo>
                          <a:lnTo>
                            <a:pt x="1293" y="700"/>
                          </a:lnTo>
                          <a:lnTo>
                            <a:pt x="1293" y="697"/>
                          </a:lnTo>
                          <a:lnTo>
                            <a:pt x="1293" y="697"/>
                          </a:lnTo>
                          <a:lnTo>
                            <a:pt x="1294" y="702"/>
                          </a:lnTo>
                          <a:lnTo>
                            <a:pt x="1294" y="701"/>
                          </a:lnTo>
                          <a:lnTo>
                            <a:pt x="1295" y="694"/>
                          </a:lnTo>
                          <a:lnTo>
                            <a:pt x="1295" y="695"/>
                          </a:lnTo>
                          <a:lnTo>
                            <a:pt x="1295" y="692"/>
                          </a:lnTo>
                          <a:lnTo>
                            <a:pt x="1296" y="695"/>
                          </a:lnTo>
                          <a:lnTo>
                            <a:pt x="1296" y="694"/>
                          </a:lnTo>
                          <a:lnTo>
                            <a:pt x="1297" y="692"/>
                          </a:lnTo>
                          <a:lnTo>
                            <a:pt x="1297" y="695"/>
                          </a:lnTo>
                          <a:lnTo>
                            <a:pt x="1298" y="696"/>
                          </a:lnTo>
                          <a:lnTo>
                            <a:pt x="1298" y="697"/>
                          </a:lnTo>
                          <a:lnTo>
                            <a:pt x="1298" y="696"/>
                          </a:lnTo>
                          <a:lnTo>
                            <a:pt x="1299" y="695"/>
                          </a:lnTo>
                          <a:lnTo>
                            <a:pt x="1299" y="699"/>
                          </a:lnTo>
                          <a:lnTo>
                            <a:pt x="1300" y="698"/>
                          </a:lnTo>
                          <a:lnTo>
                            <a:pt x="1300" y="695"/>
                          </a:lnTo>
                          <a:lnTo>
                            <a:pt x="1300" y="692"/>
                          </a:lnTo>
                          <a:lnTo>
                            <a:pt x="1301" y="693"/>
                          </a:lnTo>
                          <a:lnTo>
                            <a:pt x="1301" y="695"/>
                          </a:lnTo>
                          <a:lnTo>
                            <a:pt x="1302" y="701"/>
                          </a:lnTo>
                          <a:lnTo>
                            <a:pt x="1302" y="700"/>
                          </a:lnTo>
                          <a:lnTo>
                            <a:pt x="1303" y="695"/>
                          </a:lnTo>
                          <a:lnTo>
                            <a:pt x="1303" y="697"/>
                          </a:lnTo>
                          <a:lnTo>
                            <a:pt x="1303" y="700"/>
                          </a:lnTo>
                          <a:lnTo>
                            <a:pt x="1304" y="698"/>
                          </a:lnTo>
                          <a:lnTo>
                            <a:pt x="1304" y="698"/>
                          </a:lnTo>
                          <a:lnTo>
                            <a:pt x="1305" y="702"/>
                          </a:lnTo>
                          <a:lnTo>
                            <a:pt x="1305" y="700"/>
                          </a:lnTo>
                          <a:lnTo>
                            <a:pt x="1305" y="699"/>
                          </a:lnTo>
                          <a:lnTo>
                            <a:pt x="1306" y="697"/>
                          </a:lnTo>
                          <a:lnTo>
                            <a:pt x="1306" y="698"/>
                          </a:lnTo>
                          <a:lnTo>
                            <a:pt x="1307" y="697"/>
                          </a:lnTo>
                          <a:lnTo>
                            <a:pt x="1307" y="697"/>
                          </a:lnTo>
                          <a:lnTo>
                            <a:pt x="1308" y="695"/>
                          </a:lnTo>
                          <a:lnTo>
                            <a:pt x="1308" y="694"/>
                          </a:lnTo>
                          <a:lnTo>
                            <a:pt x="1308" y="695"/>
                          </a:lnTo>
                          <a:lnTo>
                            <a:pt x="1309" y="699"/>
                          </a:lnTo>
                          <a:lnTo>
                            <a:pt x="1309" y="697"/>
                          </a:lnTo>
                          <a:lnTo>
                            <a:pt x="1310" y="696"/>
                          </a:lnTo>
                          <a:lnTo>
                            <a:pt x="1310" y="695"/>
                          </a:lnTo>
                          <a:lnTo>
                            <a:pt x="1310" y="690"/>
                          </a:lnTo>
                          <a:lnTo>
                            <a:pt x="1311" y="689"/>
                          </a:lnTo>
                          <a:lnTo>
                            <a:pt x="1311" y="688"/>
                          </a:lnTo>
                          <a:lnTo>
                            <a:pt x="1312" y="693"/>
                          </a:lnTo>
                          <a:lnTo>
                            <a:pt x="1312" y="691"/>
                          </a:lnTo>
                          <a:lnTo>
                            <a:pt x="1313" y="689"/>
                          </a:lnTo>
                          <a:lnTo>
                            <a:pt x="1313" y="691"/>
                          </a:lnTo>
                          <a:lnTo>
                            <a:pt x="1313" y="694"/>
                          </a:lnTo>
                          <a:lnTo>
                            <a:pt x="1314" y="695"/>
                          </a:lnTo>
                          <a:lnTo>
                            <a:pt x="1314" y="696"/>
                          </a:lnTo>
                          <a:lnTo>
                            <a:pt x="1315" y="693"/>
                          </a:lnTo>
                          <a:lnTo>
                            <a:pt x="1315" y="694"/>
                          </a:lnTo>
                          <a:lnTo>
                            <a:pt x="1315" y="694"/>
                          </a:lnTo>
                          <a:lnTo>
                            <a:pt x="1316" y="695"/>
                          </a:lnTo>
                          <a:lnTo>
                            <a:pt x="1316" y="690"/>
                          </a:lnTo>
                          <a:lnTo>
                            <a:pt x="1317" y="690"/>
                          </a:lnTo>
                          <a:lnTo>
                            <a:pt x="1317" y="690"/>
                          </a:lnTo>
                          <a:lnTo>
                            <a:pt x="1318" y="692"/>
                          </a:lnTo>
                          <a:lnTo>
                            <a:pt x="1318" y="691"/>
                          </a:lnTo>
                          <a:lnTo>
                            <a:pt x="1318" y="693"/>
                          </a:lnTo>
                          <a:lnTo>
                            <a:pt x="1319" y="691"/>
                          </a:lnTo>
                          <a:lnTo>
                            <a:pt x="1319" y="690"/>
                          </a:lnTo>
                          <a:lnTo>
                            <a:pt x="1320" y="692"/>
                          </a:lnTo>
                          <a:lnTo>
                            <a:pt x="1320" y="692"/>
                          </a:lnTo>
                          <a:lnTo>
                            <a:pt x="1320" y="694"/>
                          </a:lnTo>
                          <a:lnTo>
                            <a:pt x="1321" y="693"/>
                          </a:lnTo>
                          <a:lnTo>
                            <a:pt x="1321" y="692"/>
                          </a:lnTo>
                          <a:lnTo>
                            <a:pt x="1322" y="692"/>
                          </a:lnTo>
                          <a:lnTo>
                            <a:pt x="1322" y="694"/>
                          </a:lnTo>
                          <a:lnTo>
                            <a:pt x="1323" y="690"/>
                          </a:lnTo>
                          <a:lnTo>
                            <a:pt x="1323" y="687"/>
                          </a:lnTo>
                          <a:lnTo>
                            <a:pt x="1323" y="687"/>
                          </a:lnTo>
                          <a:lnTo>
                            <a:pt x="1324" y="689"/>
                          </a:lnTo>
                          <a:lnTo>
                            <a:pt x="1324" y="693"/>
                          </a:lnTo>
                          <a:lnTo>
                            <a:pt x="1325" y="688"/>
                          </a:lnTo>
                          <a:lnTo>
                            <a:pt x="1325" y="686"/>
                          </a:lnTo>
                          <a:lnTo>
                            <a:pt x="1325" y="690"/>
                          </a:lnTo>
                          <a:lnTo>
                            <a:pt x="1326" y="688"/>
                          </a:lnTo>
                          <a:lnTo>
                            <a:pt x="1326" y="688"/>
                          </a:lnTo>
                          <a:lnTo>
                            <a:pt x="1327" y="685"/>
                          </a:lnTo>
                          <a:lnTo>
                            <a:pt x="1327" y="691"/>
                          </a:lnTo>
                          <a:lnTo>
                            <a:pt x="1328" y="694"/>
                          </a:lnTo>
                          <a:lnTo>
                            <a:pt x="1328" y="696"/>
                          </a:lnTo>
                          <a:lnTo>
                            <a:pt x="1328" y="699"/>
                          </a:lnTo>
                          <a:lnTo>
                            <a:pt x="1329" y="699"/>
                          </a:lnTo>
                          <a:lnTo>
                            <a:pt x="1329" y="697"/>
                          </a:lnTo>
                          <a:lnTo>
                            <a:pt x="1330" y="701"/>
                          </a:lnTo>
                          <a:lnTo>
                            <a:pt x="1330" y="699"/>
                          </a:lnTo>
                          <a:lnTo>
                            <a:pt x="1330" y="699"/>
                          </a:lnTo>
                          <a:lnTo>
                            <a:pt x="1331" y="696"/>
                          </a:lnTo>
                          <a:lnTo>
                            <a:pt x="1331" y="701"/>
                          </a:lnTo>
                          <a:lnTo>
                            <a:pt x="1332" y="704"/>
                          </a:lnTo>
                          <a:lnTo>
                            <a:pt x="1332" y="700"/>
                          </a:lnTo>
                          <a:lnTo>
                            <a:pt x="1333" y="699"/>
                          </a:lnTo>
                          <a:lnTo>
                            <a:pt x="1333" y="698"/>
                          </a:lnTo>
                          <a:lnTo>
                            <a:pt x="1333" y="696"/>
                          </a:lnTo>
                          <a:lnTo>
                            <a:pt x="1334" y="697"/>
                          </a:lnTo>
                          <a:lnTo>
                            <a:pt x="1334" y="698"/>
                          </a:lnTo>
                          <a:lnTo>
                            <a:pt x="1335" y="699"/>
                          </a:lnTo>
                          <a:lnTo>
                            <a:pt x="1335" y="698"/>
                          </a:lnTo>
                          <a:lnTo>
                            <a:pt x="1335" y="700"/>
                          </a:lnTo>
                          <a:lnTo>
                            <a:pt x="1336" y="702"/>
                          </a:lnTo>
                          <a:lnTo>
                            <a:pt x="1336" y="701"/>
                          </a:lnTo>
                          <a:lnTo>
                            <a:pt x="1337" y="696"/>
                          </a:lnTo>
                          <a:lnTo>
                            <a:pt x="1337" y="701"/>
                          </a:lnTo>
                          <a:lnTo>
                            <a:pt x="1338" y="697"/>
                          </a:lnTo>
                          <a:lnTo>
                            <a:pt x="1338" y="698"/>
                          </a:lnTo>
                          <a:lnTo>
                            <a:pt x="1338" y="696"/>
                          </a:lnTo>
                          <a:lnTo>
                            <a:pt x="1339" y="697"/>
                          </a:lnTo>
                          <a:lnTo>
                            <a:pt x="1339" y="701"/>
                          </a:lnTo>
                          <a:lnTo>
                            <a:pt x="1340" y="697"/>
                          </a:lnTo>
                          <a:lnTo>
                            <a:pt x="1340" y="694"/>
                          </a:lnTo>
                          <a:lnTo>
                            <a:pt x="1340" y="697"/>
                          </a:lnTo>
                          <a:lnTo>
                            <a:pt x="1341" y="696"/>
                          </a:lnTo>
                          <a:lnTo>
                            <a:pt x="1341" y="700"/>
                          </a:lnTo>
                          <a:lnTo>
                            <a:pt x="1342" y="699"/>
                          </a:lnTo>
                          <a:lnTo>
                            <a:pt x="1342" y="701"/>
                          </a:lnTo>
                          <a:lnTo>
                            <a:pt x="1343" y="705"/>
                          </a:lnTo>
                          <a:lnTo>
                            <a:pt x="1343" y="704"/>
                          </a:lnTo>
                          <a:lnTo>
                            <a:pt x="1343" y="704"/>
                          </a:lnTo>
                          <a:lnTo>
                            <a:pt x="1344" y="705"/>
                          </a:lnTo>
                          <a:lnTo>
                            <a:pt x="1344" y="706"/>
                          </a:lnTo>
                          <a:lnTo>
                            <a:pt x="1345" y="705"/>
                          </a:lnTo>
                          <a:lnTo>
                            <a:pt x="1345" y="706"/>
                          </a:lnTo>
                          <a:lnTo>
                            <a:pt x="1345" y="709"/>
                          </a:lnTo>
                          <a:lnTo>
                            <a:pt x="1346" y="711"/>
                          </a:lnTo>
                          <a:lnTo>
                            <a:pt x="1346" y="712"/>
                          </a:lnTo>
                          <a:lnTo>
                            <a:pt x="1347" y="709"/>
                          </a:lnTo>
                          <a:lnTo>
                            <a:pt x="1347" y="713"/>
                          </a:lnTo>
                          <a:lnTo>
                            <a:pt x="1348" y="711"/>
                          </a:lnTo>
                          <a:lnTo>
                            <a:pt x="1348" y="710"/>
                          </a:lnTo>
                          <a:lnTo>
                            <a:pt x="1348" y="708"/>
                          </a:lnTo>
                          <a:lnTo>
                            <a:pt x="1349" y="705"/>
                          </a:lnTo>
                          <a:lnTo>
                            <a:pt x="1349" y="699"/>
                          </a:lnTo>
                          <a:lnTo>
                            <a:pt x="1350" y="703"/>
                          </a:lnTo>
                          <a:lnTo>
                            <a:pt x="1350" y="701"/>
                          </a:lnTo>
                          <a:lnTo>
                            <a:pt x="1350" y="701"/>
                          </a:lnTo>
                          <a:lnTo>
                            <a:pt x="1351" y="705"/>
                          </a:lnTo>
                          <a:lnTo>
                            <a:pt x="1351" y="700"/>
                          </a:lnTo>
                          <a:lnTo>
                            <a:pt x="1352" y="703"/>
                          </a:lnTo>
                          <a:lnTo>
                            <a:pt x="1352" y="704"/>
                          </a:lnTo>
                          <a:lnTo>
                            <a:pt x="1353" y="706"/>
                          </a:lnTo>
                          <a:lnTo>
                            <a:pt x="1353" y="704"/>
                          </a:lnTo>
                          <a:lnTo>
                            <a:pt x="1353" y="706"/>
                          </a:lnTo>
                          <a:lnTo>
                            <a:pt x="1354" y="710"/>
                          </a:lnTo>
                          <a:lnTo>
                            <a:pt x="1354" y="711"/>
                          </a:lnTo>
                          <a:lnTo>
                            <a:pt x="1355" y="710"/>
                          </a:lnTo>
                          <a:lnTo>
                            <a:pt x="1355" y="708"/>
                          </a:lnTo>
                          <a:lnTo>
                            <a:pt x="1355" y="712"/>
                          </a:lnTo>
                          <a:lnTo>
                            <a:pt x="1356" y="715"/>
                          </a:lnTo>
                          <a:lnTo>
                            <a:pt x="1356" y="716"/>
                          </a:lnTo>
                          <a:lnTo>
                            <a:pt x="1357" y="717"/>
                          </a:lnTo>
                          <a:lnTo>
                            <a:pt x="1357" y="718"/>
                          </a:lnTo>
                          <a:lnTo>
                            <a:pt x="1358" y="719"/>
                          </a:lnTo>
                          <a:lnTo>
                            <a:pt x="1358" y="720"/>
                          </a:lnTo>
                          <a:lnTo>
                            <a:pt x="1358" y="723"/>
                          </a:lnTo>
                          <a:lnTo>
                            <a:pt x="1359" y="726"/>
                          </a:lnTo>
                          <a:lnTo>
                            <a:pt x="1359" y="724"/>
                          </a:lnTo>
                          <a:lnTo>
                            <a:pt x="1360" y="720"/>
                          </a:lnTo>
                          <a:lnTo>
                            <a:pt x="1360" y="720"/>
                          </a:lnTo>
                          <a:lnTo>
                            <a:pt x="1360" y="719"/>
                          </a:lnTo>
                          <a:lnTo>
                            <a:pt x="1361" y="721"/>
                          </a:lnTo>
                          <a:lnTo>
                            <a:pt x="1361" y="720"/>
                          </a:lnTo>
                          <a:lnTo>
                            <a:pt x="1362" y="719"/>
                          </a:lnTo>
                          <a:lnTo>
                            <a:pt x="1362" y="722"/>
                          </a:lnTo>
                          <a:lnTo>
                            <a:pt x="1363" y="721"/>
                          </a:lnTo>
                          <a:lnTo>
                            <a:pt x="1363" y="724"/>
                          </a:lnTo>
                          <a:lnTo>
                            <a:pt x="1363" y="723"/>
                          </a:lnTo>
                          <a:lnTo>
                            <a:pt x="1364" y="723"/>
                          </a:lnTo>
                          <a:lnTo>
                            <a:pt x="1364" y="724"/>
                          </a:lnTo>
                          <a:lnTo>
                            <a:pt x="1365" y="721"/>
                          </a:lnTo>
                          <a:lnTo>
                            <a:pt x="1365" y="723"/>
                          </a:lnTo>
                          <a:lnTo>
                            <a:pt x="1365" y="724"/>
                          </a:lnTo>
                          <a:lnTo>
                            <a:pt x="1366" y="721"/>
                          </a:lnTo>
                          <a:lnTo>
                            <a:pt x="1366" y="720"/>
                          </a:lnTo>
                          <a:lnTo>
                            <a:pt x="1367" y="720"/>
                          </a:lnTo>
                          <a:lnTo>
                            <a:pt x="1367" y="720"/>
                          </a:lnTo>
                          <a:lnTo>
                            <a:pt x="1368" y="721"/>
                          </a:lnTo>
                          <a:lnTo>
                            <a:pt x="1368" y="723"/>
                          </a:lnTo>
                          <a:lnTo>
                            <a:pt x="1368" y="723"/>
                          </a:lnTo>
                          <a:lnTo>
                            <a:pt x="1369" y="723"/>
                          </a:lnTo>
                          <a:lnTo>
                            <a:pt x="1369" y="719"/>
                          </a:lnTo>
                          <a:lnTo>
                            <a:pt x="1370" y="722"/>
                          </a:lnTo>
                          <a:lnTo>
                            <a:pt x="1370" y="719"/>
                          </a:lnTo>
                          <a:lnTo>
                            <a:pt x="1370" y="721"/>
                          </a:lnTo>
                          <a:lnTo>
                            <a:pt x="1371" y="718"/>
                          </a:lnTo>
                          <a:lnTo>
                            <a:pt x="1371" y="717"/>
                          </a:lnTo>
                          <a:lnTo>
                            <a:pt x="1372" y="718"/>
                          </a:lnTo>
                          <a:lnTo>
                            <a:pt x="1372" y="720"/>
                          </a:lnTo>
                          <a:lnTo>
                            <a:pt x="1373" y="721"/>
                          </a:lnTo>
                          <a:lnTo>
                            <a:pt x="1373" y="722"/>
                          </a:lnTo>
                          <a:lnTo>
                            <a:pt x="1373" y="720"/>
                          </a:lnTo>
                          <a:lnTo>
                            <a:pt x="1374" y="723"/>
                          </a:lnTo>
                          <a:lnTo>
                            <a:pt x="1374" y="720"/>
                          </a:lnTo>
                          <a:lnTo>
                            <a:pt x="1375" y="721"/>
                          </a:lnTo>
                          <a:lnTo>
                            <a:pt x="1375" y="723"/>
                          </a:lnTo>
                          <a:lnTo>
                            <a:pt x="1375" y="721"/>
                          </a:lnTo>
                          <a:lnTo>
                            <a:pt x="1376" y="720"/>
                          </a:lnTo>
                          <a:lnTo>
                            <a:pt x="1376" y="721"/>
                          </a:lnTo>
                          <a:lnTo>
                            <a:pt x="1377" y="718"/>
                          </a:lnTo>
                          <a:lnTo>
                            <a:pt x="1377" y="718"/>
                          </a:lnTo>
                          <a:lnTo>
                            <a:pt x="1378" y="726"/>
                          </a:lnTo>
                          <a:lnTo>
                            <a:pt x="1378" y="720"/>
                          </a:lnTo>
                          <a:lnTo>
                            <a:pt x="1378" y="717"/>
                          </a:lnTo>
                          <a:lnTo>
                            <a:pt x="1379" y="719"/>
                          </a:lnTo>
                          <a:lnTo>
                            <a:pt x="1379" y="718"/>
                          </a:lnTo>
                          <a:lnTo>
                            <a:pt x="1380" y="717"/>
                          </a:lnTo>
                          <a:lnTo>
                            <a:pt x="1380" y="716"/>
                          </a:lnTo>
                          <a:lnTo>
                            <a:pt x="1380" y="716"/>
                          </a:lnTo>
                          <a:lnTo>
                            <a:pt x="1381" y="717"/>
                          </a:lnTo>
                          <a:lnTo>
                            <a:pt x="1381" y="710"/>
                          </a:lnTo>
                          <a:lnTo>
                            <a:pt x="1382" y="710"/>
                          </a:lnTo>
                          <a:lnTo>
                            <a:pt x="1382" y="711"/>
                          </a:lnTo>
                          <a:lnTo>
                            <a:pt x="1383" y="717"/>
                          </a:lnTo>
                          <a:lnTo>
                            <a:pt x="1383" y="720"/>
                          </a:lnTo>
                          <a:lnTo>
                            <a:pt x="1383" y="721"/>
                          </a:lnTo>
                          <a:lnTo>
                            <a:pt x="1384" y="722"/>
                          </a:lnTo>
                          <a:lnTo>
                            <a:pt x="1384" y="723"/>
                          </a:lnTo>
                          <a:lnTo>
                            <a:pt x="1385" y="721"/>
                          </a:lnTo>
                          <a:lnTo>
                            <a:pt x="1385" y="723"/>
                          </a:lnTo>
                          <a:lnTo>
                            <a:pt x="1385" y="722"/>
                          </a:lnTo>
                          <a:lnTo>
                            <a:pt x="1386" y="721"/>
                          </a:lnTo>
                          <a:lnTo>
                            <a:pt x="1386" y="724"/>
                          </a:lnTo>
                          <a:lnTo>
                            <a:pt x="1387" y="721"/>
                          </a:lnTo>
                          <a:lnTo>
                            <a:pt x="1387" y="723"/>
                          </a:lnTo>
                          <a:lnTo>
                            <a:pt x="1388" y="722"/>
                          </a:lnTo>
                          <a:lnTo>
                            <a:pt x="1388" y="719"/>
                          </a:lnTo>
                          <a:lnTo>
                            <a:pt x="1388" y="718"/>
                          </a:lnTo>
                          <a:lnTo>
                            <a:pt x="1389" y="721"/>
                          </a:lnTo>
                          <a:lnTo>
                            <a:pt x="1389" y="718"/>
                          </a:lnTo>
                          <a:lnTo>
                            <a:pt x="1390" y="722"/>
                          </a:lnTo>
                          <a:lnTo>
                            <a:pt x="1390" y="723"/>
                          </a:lnTo>
                          <a:lnTo>
                            <a:pt x="1390" y="722"/>
                          </a:lnTo>
                          <a:lnTo>
                            <a:pt x="1391" y="719"/>
                          </a:lnTo>
                          <a:lnTo>
                            <a:pt x="1391" y="718"/>
                          </a:lnTo>
                          <a:lnTo>
                            <a:pt x="1392" y="719"/>
                          </a:lnTo>
                          <a:lnTo>
                            <a:pt x="1392" y="718"/>
                          </a:lnTo>
                          <a:lnTo>
                            <a:pt x="1393" y="717"/>
                          </a:lnTo>
                          <a:lnTo>
                            <a:pt x="1393" y="710"/>
                          </a:lnTo>
                          <a:lnTo>
                            <a:pt x="1393" y="707"/>
                          </a:lnTo>
                          <a:lnTo>
                            <a:pt x="1394" y="705"/>
                          </a:lnTo>
                          <a:lnTo>
                            <a:pt x="1394" y="709"/>
                          </a:lnTo>
                          <a:lnTo>
                            <a:pt x="1395" y="712"/>
                          </a:lnTo>
                          <a:lnTo>
                            <a:pt x="1395" y="713"/>
                          </a:lnTo>
                          <a:lnTo>
                            <a:pt x="1395" y="710"/>
                          </a:lnTo>
                          <a:lnTo>
                            <a:pt x="1396" y="713"/>
                          </a:lnTo>
                          <a:lnTo>
                            <a:pt x="1396" y="715"/>
                          </a:lnTo>
                          <a:lnTo>
                            <a:pt x="1397" y="713"/>
                          </a:lnTo>
                          <a:lnTo>
                            <a:pt x="1397" y="711"/>
                          </a:lnTo>
                          <a:lnTo>
                            <a:pt x="1398" y="712"/>
                          </a:lnTo>
                          <a:lnTo>
                            <a:pt x="1398" y="714"/>
                          </a:lnTo>
                          <a:lnTo>
                            <a:pt x="1398" y="713"/>
                          </a:lnTo>
                          <a:lnTo>
                            <a:pt x="1399" y="713"/>
                          </a:lnTo>
                          <a:lnTo>
                            <a:pt x="1399" y="714"/>
                          </a:lnTo>
                          <a:lnTo>
                            <a:pt x="1400" y="717"/>
                          </a:lnTo>
                          <a:lnTo>
                            <a:pt x="1400" y="719"/>
                          </a:lnTo>
                          <a:lnTo>
                            <a:pt x="1400" y="721"/>
                          </a:lnTo>
                          <a:lnTo>
                            <a:pt x="1401" y="722"/>
                          </a:lnTo>
                          <a:lnTo>
                            <a:pt x="1401" y="722"/>
                          </a:lnTo>
                          <a:lnTo>
                            <a:pt x="1402" y="720"/>
                          </a:lnTo>
                          <a:lnTo>
                            <a:pt x="1402" y="721"/>
                          </a:lnTo>
                          <a:lnTo>
                            <a:pt x="1403" y="724"/>
                          </a:lnTo>
                          <a:lnTo>
                            <a:pt x="1403" y="725"/>
                          </a:lnTo>
                          <a:lnTo>
                            <a:pt x="1403" y="728"/>
                          </a:lnTo>
                          <a:lnTo>
                            <a:pt x="1404" y="727"/>
                          </a:lnTo>
                          <a:lnTo>
                            <a:pt x="1404" y="723"/>
                          </a:lnTo>
                          <a:lnTo>
                            <a:pt x="1405" y="724"/>
                          </a:lnTo>
                          <a:lnTo>
                            <a:pt x="1405" y="725"/>
                          </a:lnTo>
                          <a:lnTo>
                            <a:pt x="1405" y="724"/>
                          </a:lnTo>
                          <a:lnTo>
                            <a:pt x="1406" y="724"/>
                          </a:lnTo>
                          <a:lnTo>
                            <a:pt x="1406" y="719"/>
                          </a:lnTo>
                          <a:lnTo>
                            <a:pt x="1407" y="718"/>
                          </a:lnTo>
                          <a:lnTo>
                            <a:pt x="1407" y="719"/>
                          </a:lnTo>
                          <a:lnTo>
                            <a:pt x="1408" y="718"/>
                          </a:lnTo>
                          <a:lnTo>
                            <a:pt x="1408" y="717"/>
                          </a:lnTo>
                          <a:lnTo>
                            <a:pt x="1408" y="714"/>
                          </a:lnTo>
                          <a:lnTo>
                            <a:pt x="1409" y="713"/>
                          </a:lnTo>
                          <a:lnTo>
                            <a:pt x="1409" y="715"/>
                          </a:lnTo>
                          <a:lnTo>
                            <a:pt x="1410" y="718"/>
                          </a:lnTo>
                          <a:lnTo>
                            <a:pt x="1410" y="712"/>
                          </a:lnTo>
                          <a:lnTo>
                            <a:pt x="1411" y="716"/>
                          </a:lnTo>
                          <a:lnTo>
                            <a:pt x="1411" y="718"/>
                          </a:lnTo>
                          <a:lnTo>
                            <a:pt x="1411" y="714"/>
                          </a:lnTo>
                          <a:lnTo>
                            <a:pt x="1412" y="721"/>
                          </a:lnTo>
                          <a:lnTo>
                            <a:pt x="1412" y="724"/>
                          </a:lnTo>
                          <a:lnTo>
                            <a:pt x="1413" y="722"/>
                          </a:lnTo>
                          <a:lnTo>
                            <a:pt x="1413" y="722"/>
                          </a:lnTo>
                          <a:lnTo>
                            <a:pt x="1413" y="725"/>
                          </a:lnTo>
                          <a:lnTo>
                            <a:pt x="1414" y="719"/>
                          </a:lnTo>
                          <a:lnTo>
                            <a:pt x="1414" y="719"/>
                          </a:lnTo>
                          <a:lnTo>
                            <a:pt x="1415" y="721"/>
                          </a:lnTo>
                          <a:lnTo>
                            <a:pt x="1415" y="720"/>
                          </a:lnTo>
                          <a:lnTo>
                            <a:pt x="1416" y="717"/>
                          </a:lnTo>
                          <a:lnTo>
                            <a:pt x="1416" y="717"/>
                          </a:lnTo>
                          <a:lnTo>
                            <a:pt x="1416" y="719"/>
                          </a:lnTo>
                          <a:lnTo>
                            <a:pt x="1417" y="722"/>
                          </a:lnTo>
                          <a:lnTo>
                            <a:pt x="1417" y="723"/>
                          </a:lnTo>
                          <a:lnTo>
                            <a:pt x="1418" y="725"/>
                          </a:lnTo>
                          <a:lnTo>
                            <a:pt x="1418" y="720"/>
                          </a:lnTo>
                          <a:lnTo>
                            <a:pt x="1418" y="719"/>
                          </a:lnTo>
                          <a:lnTo>
                            <a:pt x="1419" y="722"/>
                          </a:lnTo>
                          <a:lnTo>
                            <a:pt x="1419" y="721"/>
                          </a:lnTo>
                          <a:lnTo>
                            <a:pt x="1420" y="717"/>
                          </a:lnTo>
                          <a:lnTo>
                            <a:pt x="1420" y="715"/>
                          </a:lnTo>
                          <a:lnTo>
                            <a:pt x="1421" y="716"/>
                          </a:lnTo>
                          <a:lnTo>
                            <a:pt x="1421" y="712"/>
                          </a:lnTo>
                          <a:lnTo>
                            <a:pt x="1421" y="713"/>
                          </a:lnTo>
                          <a:lnTo>
                            <a:pt x="1422" y="712"/>
                          </a:lnTo>
                          <a:lnTo>
                            <a:pt x="1422" y="718"/>
                          </a:lnTo>
                          <a:lnTo>
                            <a:pt x="1423" y="719"/>
                          </a:lnTo>
                          <a:lnTo>
                            <a:pt x="1423" y="716"/>
                          </a:lnTo>
                          <a:lnTo>
                            <a:pt x="1423" y="720"/>
                          </a:lnTo>
                          <a:lnTo>
                            <a:pt x="1424" y="719"/>
                          </a:lnTo>
                          <a:lnTo>
                            <a:pt x="1424" y="722"/>
                          </a:lnTo>
                          <a:lnTo>
                            <a:pt x="1425" y="723"/>
                          </a:lnTo>
                          <a:lnTo>
                            <a:pt x="1425" y="725"/>
                          </a:lnTo>
                          <a:lnTo>
                            <a:pt x="1426" y="720"/>
                          </a:lnTo>
                          <a:lnTo>
                            <a:pt x="1426" y="718"/>
                          </a:lnTo>
                          <a:lnTo>
                            <a:pt x="1426" y="722"/>
                          </a:lnTo>
                          <a:lnTo>
                            <a:pt x="1427" y="722"/>
                          </a:lnTo>
                          <a:lnTo>
                            <a:pt x="1427" y="716"/>
                          </a:lnTo>
                          <a:lnTo>
                            <a:pt x="1428" y="722"/>
                          </a:lnTo>
                          <a:lnTo>
                            <a:pt x="1428" y="722"/>
                          </a:lnTo>
                          <a:lnTo>
                            <a:pt x="1428" y="719"/>
                          </a:lnTo>
                          <a:lnTo>
                            <a:pt x="1429" y="721"/>
                          </a:lnTo>
                          <a:lnTo>
                            <a:pt x="1429" y="718"/>
                          </a:lnTo>
                          <a:lnTo>
                            <a:pt x="1430" y="717"/>
                          </a:lnTo>
                          <a:lnTo>
                            <a:pt x="1430" y="719"/>
                          </a:lnTo>
                          <a:lnTo>
                            <a:pt x="1431" y="722"/>
                          </a:lnTo>
                          <a:lnTo>
                            <a:pt x="1431" y="724"/>
                          </a:lnTo>
                          <a:lnTo>
                            <a:pt x="1431" y="717"/>
                          </a:lnTo>
                          <a:lnTo>
                            <a:pt x="1432" y="721"/>
                          </a:lnTo>
                          <a:lnTo>
                            <a:pt x="1432" y="721"/>
                          </a:lnTo>
                          <a:lnTo>
                            <a:pt x="1433" y="721"/>
                          </a:lnTo>
                          <a:lnTo>
                            <a:pt x="1433" y="718"/>
                          </a:lnTo>
                          <a:lnTo>
                            <a:pt x="1433" y="715"/>
                          </a:lnTo>
                          <a:lnTo>
                            <a:pt x="1434" y="715"/>
                          </a:lnTo>
                          <a:lnTo>
                            <a:pt x="1434" y="718"/>
                          </a:lnTo>
                          <a:lnTo>
                            <a:pt x="1435" y="718"/>
                          </a:lnTo>
                          <a:lnTo>
                            <a:pt x="1435" y="710"/>
                          </a:lnTo>
                          <a:lnTo>
                            <a:pt x="1436" y="707"/>
                          </a:lnTo>
                          <a:lnTo>
                            <a:pt x="1436" y="711"/>
                          </a:lnTo>
                          <a:lnTo>
                            <a:pt x="1436" y="712"/>
                          </a:lnTo>
                          <a:lnTo>
                            <a:pt x="1437" y="713"/>
                          </a:lnTo>
                          <a:lnTo>
                            <a:pt x="1437" y="713"/>
                          </a:lnTo>
                          <a:lnTo>
                            <a:pt x="1438" y="711"/>
                          </a:lnTo>
                          <a:lnTo>
                            <a:pt x="1438" y="715"/>
                          </a:lnTo>
                          <a:lnTo>
                            <a:pt x="1438" y="720"/>
                          </a:lnTo>
                          <a:lnTo>
                            <a:pt x="1439" y="720"/>
                          </a:lnTo>
                          <a:lnTo>
                            <a:pt x="1439" y="719"/>
                          </a:lnTo>
                          <a:lnTo>
                            <a:pt x="1440" y="721"/>
                          </a:lnTo>
                          <a:lnTo>
                            <a:pt x="1440" y="722"/>
                          </a:lnTo>
                          <a:lnTo>
                            <a:pt x="1441" y="721"/>
                          </a:lnTo>
                          <a:lnTo>
                            <a:pt x="1441" y="723"/>
                          </a:lnTo>
                          <a:lnTo>
                            <a:pt x="1441" y="729"/>
                          </a:lnTo>
                          <a:lnTo>
                            <a:pt x="1442" y="725"/>
                          </a:lnTo>
                          <a:lnTo>
                            <a:pt x="1442" y="724"/>
                          </a:lnTo>
                          <a:lnTo>
                            <a:pt x="1443" y="722"/>
                          </a:lnTo>
                          <a:lnTo>
                            <a:pt x="1443" y="722"/>
                          </a:lnTo>
                          <a:lnTo>
                            <a:pt x="1443" y="724"/>
                          </a:lnTo>
                          <a:lnTo>
                            <a:pt x="1444" y="723"/>
                          </a:lnTo>
                          <a:lnTo>
                            <a:pt x="1444" y="724"/>
                          </a:lnTo>
                          <a:lnTo>
                            <a:pt x="1445" y="721"/>
                          </a:lnTo>
                          <a:lnTo>
                            <a:pt x="1445" y="720"/>
                          </a:lnTo>
                          <a:lnTo>
                            <a:pt x="1446" y="719"/>
                          </a:lnTo>
                          <a:lnTo>
                            <a:pt x="1446" y="717"/>
                          </a:lnTo>
                          <a:lnTo>
                            <a:pt x="1446" y="715"/>
                          </a:lnTo>
                          <a:lnTo>
                            <a:pt x="1447" y="717"/>
                          </a:lnTo>
                          <a:lnTo>
                            <a:pt x="1447" y="715"/>
                          </a:lnTo>
                          <a:lnTo>
                            <a:pt x="1448" y="715"/>
                          </a:lnTo>
                          <a:lnTo>
                            <a:pt x="1448" y="712"/>
                          </a:lnTo>
                          <a:lnTo>
                            <a:pt x="1448" y="714"/>
                          </a:lnTo>
                          <a:lnTo>
                            <a:pt x="1449" y="713"/>
                          </a:lnTo>
                          <a:lnTo>
                            <a:pt x="1449" y="715"/>
                          </a:lnTo>
                          <a:lnTo>
                            <a:pt x="1450" y="710"/>
                          </a:lnTo>
                          <a:lnTo>
                            <a:pt x="1450" y="709"/>
                          </a:lnTo>
                          <a:lnTo>
                            <a:pt x="1451" y="708"/>
                          </a:lnTo>
                          <a:lnTo>
                            <a:pt x="1451" y="710"/>
                          </a:lnTo>
                          <a:lnTo>
                            <a:pt x="1451" y="710"/>
                          </a:lnTo>
                          <a:lnTo>
                            <a:pt x="1452" y="709"/>
                          </a:lnTo>
                          <a:lnTo>
                            <a:pt x="1452" y="703"/>
                          </a:lnTo>
                          <a:lnTo>
                            <a:pt x="1453" y="708"/>
                          </a:lnTo>
                          <a:lnTo>
                            <a:pt x="1453" y="710"/>
                          </a:lnTo>
                          <a:lnTo>
                            <a:pt x="1453" y="713"/>
                          </a:lnTo>
                          <a:lnTo>
                            <a:pt x="1454" y="711"/>
                          </a:lnTo>
                          <a:lnTo>
                            <a:pt x="1454" y="714"/>
                          </a:lnTo>
                          <a:lnTo>
                            <a:pt x="1455" y="715"/>
                          </a:lnTo>
                          <a:lnTo>
                            <a:pt x="1455" y="712"/>
                          </a:lnTo>
                          <a:lnTo>
                            <a:pt x="1456" y="715"/>
                          </a:lnTo>
                          <a:lnTo>
                            <a:pt x="1456" y="713"/>
                          </a:lnTo>
                          <a:lnTo>
                            <a:pt x="1456" y="718"/>
                          </a:lnTo>
                          <a:lnTo>
                            <a:pt x="1457" y="719"/>
                          </a:lnTo>
                          <a:lnTo>
                            <a:pt x="1457" y="716"/>
                          </a:lnTo>
                          <a:lnTo>
                            <a:pt x="1458" y="716"/>
                          </a:lnTo>
                          <a:lnTo>
                            <a:pt x="1458" y="717"/>
                          </a:lnTo>
                          <a:lnTo>
                            <a:pt x="1458" y="714"/>
                          </a:lnTo>
                          <a:lnTo>
                            <a:pt x="1459" y="716"/>
                          </a:lnTo>
                          <a:lnTo>
                            <a:pt x="1459" y="712"/>
                          </a:lnTo>
                          <a:lnTo>
                            <a:pt x="1460" y="712"/>
                          </a:lnTo>
                          <a:lnTo>
                            <a:pt x="1460" y="714"/>
                          </a:lnTo>
                          <a:lnTo>
                            <a:pt x="1461" y="714"/>
                          </a:lnTo>
                          <a:lnTo>
                            <a:pt x="1461" y="715"/>
                          </a:lnTo>
                          <a:lnTo>
                            <a:pt x="1461" y="714"/>
                          </a:lnTo>
                          <a:lnTo>
                            <a:pt x="1462" y="713"/>
                          </a:lnTo>
                          <a:lnTo>
                            <a:pt x="1462" y="712"/>
                          </a:lnTo>
                          <a:lnTo>
                            <a:pt x="1463" y="714"/>
                          </a:lnTo>
                          <a:lnTo>
                            <a:pt x="1463" y="717"/>
                          </a:lnTo>
                          <a:lnTo>
                            <a:pt x="1463" y="713"/>
                          </a:lnTo>
                          <a:lnTo>
                            <a:pt x="1464" y="712"/>
                          </a:lnTo>
                          <a:lnTo>
                            <a:pt x="1464" y="708"/>
                          </a:lnTo>
                          <a:lnTo>
                            <a:pt x="1465" y="714"/>
                          </a:lnTo>
                          <a:lnTo>
                            <a:pt x="1465" y="713"/>
                          </a:lnTo>
                          <a:lnTo>
                            <a:pt x="1466" y="716"/>
                          </a:lnTo>
                          <a:lnTo>
                            <a:pt x="1466" y="714"/>
                          </a:lnTo>
                          <a:lnTo>
                            <a:pt x="1466" y="717"/>
                          </a:lnTo>
                          <a:lnTo>
                            <a:pt x="1467" y="719"/>
                          </a:lnTo>
                          <a:lnTo>
                            <a:pt x="1467" y="726"/>
                          </a:lnTo>
                          <a:lnTo>
                            <a:pt x="1468" y="724"/>
                          </a:lnTo>
                          <a:lnTo>
                            <a:pt x="1468" y="728"/>
                          </a:lnTo>
                          <a:lnTo>
                            <a:pt x="1468" y="723"/>
                          </a:lnTo>
                          <a:lnTo>
                            <a:pt x="1469" y="724"/>
                          </a:lnTo>
                          <a:lnTo>
                            <a:pt x="1469" y="725"/>
                          </a:lnTo>
                          <a:lnTo>
                            <a:pt x="1470" y="725"/>
                          </a:lnTo>
                          <a:lnTo>
                            <a:pt x="1470" y="730"/>
                          </a:lnTo>
                          <a:lnTo>
                            <a:pt x="1471" y="730"/>
                          </a:lnTo>
                          <a:lnTo>
                            <a:pt x="1471" y="729"/>
                          </a:lnTo>
                          <a:lnTo>
                            <a:pt x="1471" y="730"/>
                          </a:lnTo>
                          <a:lnTo>
                            <a:pt x="1472" y="730"/>
                          </a:lnTo>
                          <a:lnTo>
                            <a:pt x="1472" y="734"/>
                          </a:lnTo>
                          <a:lnTo>
                            <a:pt x="1473" y="733"/>
                          </a:lnTo>
                          <a:lnTo>
                            <a:pt x="1473" y="736"/>
                          </a:lnTo>
                          <a:lnTo>
                            <a:pt x="1473" y="736"/>
                          </a:lnTo>
                          <a:lnTo>
                            <a:pt x="1474" y="732"/>
                          </a:lnTo>
                          <a:lnTo>
                            <a:pt x="1474" y="731"/>
                          </a:lnTo>
                          <a:lnTo>
                            <a:pt x="1475" y="730"/>
                          </a:lnTo>
                          <a:lnTo>
                            <a:pt x="1475" y="730"/>
                          </a:lnTo>
                          <a:lnTo>
                            <a:pt x="1476" y="726"/>
                          </a:lnTo>
                          <a:lnTo>
                            <a:pt x="1476" y="727"/>
                          </a:lnTo>
                          <a:lnTo>
                            <a:pt x="1476" y="728"/>
                          </a:lnTo>
                          <a:lnTo>
                            <a:pt x="1477" y="724"/>
                          </a:lnTo>
                          <a:lnTo>
                            <a:pt x="1477" y="728"/>
                          </a:lnTo>
                          <a:lnTo>
                            <a:pt x="1478" y="729"/>
                          </a:lnTo>
                          <a:lnTo>
                            <a:pt x="1478" y="726"/>
                          </a:lnTo>
                          <a:lnTo>
                            <a:pt x="1478" y="727"/>
                          </a:lnTo>
                          <a:lnTo>
                            <a:pt x="1479" y="731"/>
                          </a:lnTo>
                          <a:lnTo>
                            <a:pt x="1479" y="731"/>
                          </a:lnTo>
                          <a:lnTo>
                            <a:pt x="1480" y="727"/>
                          </a:lnTo>
                          <a:lnTo>
                            <a:pt x="1480" y="726"/>
                          </a:lnTo>
                          <a:lnTo>
                            <a:pt x="1481" y="727"/>
                          </a:lnTo>
                          <a:lnTo>
                            <a:pt x="1481" y="732"/>
                          </a:lnTo>
                          <a:lnTo>
                            <a:pt x="1481" y="735"/>
                          </a:lnTo>
                          <a:lnTo>
                            <a:pt x="1482" y="738"/>
                          </a:lnTo>
                          <a:lnTo>
                            <a:pt x="1482" y="739"/>
                          </a:lnTo>
                          <a:lnTo>
                            <a:pt x="1483" y="737"/>
                          </a:lnTo>
                          <a:lnTo>
                            <a:pt x="1483" y="737"/>
                          </a:lnTo>
                          <a:lnTo>
                            <a:pt x="1483" y="740"/>
                          </a:lnTo>
                          <a:lnTo>
                            <a:pt x="1484" y="736"/>
                          </a:lnTo>
                          <a:lnTo>
                            <a:pt x="1484" y="732"/>
                          </a:lnTo>
                          <a:lnTo>
                            <a:pt x="1485" y="741"/>
                          </a:lnTo>
                          <a:lnTo>
                            <a:pt x="1485" y="740"/>
                          </a:lnTo>
                          <a:lnTo>
                            <a:pt x="1486" y="740"/>
                          </a:lnTo>
                          <a:lnTo>
                            <a:pt x="1486" y="735"/>
                          </a:lnTo>
                          <a:lnTo>
                            <a:pt x="1486" y="738"/>
                          </a:lnTo>
                          <a:lnTo>
                            <a:pt x="1487" y="733"/>
                          </a:lnTo>
                          <a:lnTo>
                            <a:pt x="1487" y="734"/>
                          </a:lnTo>
                          <a:lnTo>
                            <a:pt x="1488" y="734"/>
                          </a:lnTo>
                          <a:lnTo>
                            <a:pt x="1488" y="734"/>
                          </a:lnTo>
                          <a:lnTo>
                            <a:pt x="1488" y="729"/>
                          </a:lnTo>
                          <a:lnTo>
                            <a:pt x="1489" y="732"/>
                          </a:lnTo>
                          <a:lnTo>
                            <a:pt x="1489" y="731"/>
                          </a:lnTo>
                          <a:lnTo>
                            <a:pt x="1490" y="732"/>
                          </a:lnTo>
                          <a:lnTo>
                            <a:pt x="1490" y="730"/>
                          </a:lnTo>
                          <a:lnTo>
                            <a:pt x="1491" y="734"/>
                          </a:lnTo>
                          <a:lnTo>
                            <a:pt x="1491" y="733"/>
                          </a:lnTo>
                          <a:lnTo>
                            <a:pt x="1491" y="737"/>
                          </a:lnTo>
                          <a:lnTo>
                            <a:pt x="1492" y="739"/>
                          </a:lnTo>
                          <a:lnTo>
                            <a:pt x="1492" y="736"/>
                          </a:lnTo>
                          <a:lnTo>
                            <a:pt x="1493" y="736"/>
                          </a:lnTo>
                          <a:lnTo>
                            <a:pt x="1493" y="736"/>
                          </a:lnTo>
                          <a:lnTo>
                            <a:pt x="1493" y="729"/>
                          </a:lnTo>
                          <a:lnTo>
                            <a:pt x="1494" y="728"/>
                          </a:lnTo>
                          <a:lnTo>
                            <a:pt x="1494" y="729"/>
                          </a:lnTo>
                          <a:lnTo>
                            <a:pt x="1495" y="728"/>
                          </a:lnTo>
                          <a:lnTo>
                            <a:pt x="1495" y="731"/>
                          </a:lnTo>
                          <a:lnTo>
                            <a:pt x="1496" y="732"/>
                          </a:lnTo>
                          <a:lnTo>
                            <a:pt x="1496" y="733"/>
                          </a:lnTo>
                          <a:lnTo>
                            <a:pt x="1496" y="736"/>
                          </a:lnTo>
                          <a:lnTo>
                            <a:pt x="1497" y="737"/>
                          </a:lnTo>
                          <a:lnTo>
                            <a:pt x="1497" y="740"/>
                          </a:lnTo>
                          <a:lnTo>
                            <a:pt x="1498" y="732"/>
                          </a:lnTo>
                          <a:lnTo>
                            <a:pt x="1498" y="730"/>
                          </a:lnTo>
                          <a:lnTo>
                            <a:pt x="1498" y="737"/>
                          </a:lnTo>
                          <a:lnTo>
                            <a:pt x="1499" y="739"/>
                          </a:lnTo>
                          <a:lnTo>
                            <a:pt x="1499" y="736"/>
                          </a:lnTo>
                          <a:lnTo>
                            <a:pt x="1500" y="742"/>
                          </a:lnTo>
                          <a:lnTo>
                            <a:pt x="1500" y="741"/>
                          </a:lnTo>
                          <a:lnTo>
                            <a:pt x="1501" y="732"/>
                          </a:lnTo>
                          <a:lnTo>
                            <a:pt x="1501" y="731"/>
                          </a:lnTo>
                          <a:lnTo>
                            <a:pt x="1501" y="728"/>
                          </a:lnTo>
                          <a:lnTo>
                            <a:pt x="1502" y="729"/>
                          </a:lnTo>
                          <a:lnTo>
                            <a:pt x="1502" y="733"/>
                          </a:lnTo>
                          <a:lnTo>
                            <a:pt x="1503" y="731"/>
                          </a:lnTo>
                          <a:lnTo>
                            <a:pt x="1503" y="726"/>
                          </a:lnTo>
                          <a:lnTo>
                            <a:pt x="1503" y="728"/>
                          </a:lnTo>
                          <a:lnTo>
                            <a:pt x="1504" y="726"/>
                          </a:lnTo>
                          <a:lnTo>
                            <a:pt x="1504" y="725"/>
                          </a:lnTo>
                          <a:lnTo>
                            <a:pt x="1505" y="727"/>
                          </a:lnTo>
                          <a:lnTo>
                            <a:pt x="1505" y="725"/>
                          </a:lnTo>
                          <a:lnTo>
                            <a:pt x="1506" y="724"/>
                          </a:lnTo>
                          <a:lnTo>
                            <a:pt x="1506" y="722"/>
                          </a:lnTo>
                          <a:lnTo>
                            <a:pt x="1506" y="728"/>
                          </a:lnTo>
                          <a:lnTo>
                            <a:pt x="1507" y="730"/>
                          </a:lnTo>
                          <a:lnTo>
                            <a:pt x="1507" y="725"/>
                          </a:lnTo>
                          <a:lnTo>
                            <a:pt x="1508" y="726"/>
                          </a:lnTo>
                          <a:lnTo>
                            <a:pt x="1508" y="723"/>
                          </a:lnTo>
                          <a:lnTo>
                            <a:pt x="1508" y="730"/>
                          </a:lnTo>
                          <a:lnTo>
                            <a:pt x="1509" y="731"/>
                          </a:lnTo>
                          <a:lnTo>
                            <a:pt x="1509" y="732"/>
                          </a:lnTo>
                          <a:lnTo>
                            <a:pt x="1510" y="732"/>
                          </a:lnTo>
                          <a:lnTo>
                            <a:pt x="1510" y="736"/>
                          </a:lnTo>
                          <a:lnTo>
                            <a:pt x="1511" y="739"/>
                          </a:lnTo>
                          <a:lnTo>
                            <a:pt x="1511" y="740"/>
                          </a:lnTo>
                          <a:lnTo>
                            <a:pt x="1511" y="739"/>
                          </a:lnTo>
                          <a:lnTo>
                            <a:pt x="1512" y="738"/>
                          </a:lnTo>
                          <a:lnTo>
                            <a:pt x="1512" y="738"/>
                          </a:lnTo>
                          <a:lnTo>
                            <a:pt x="1513" y="738"/>
                          </a:lnTo>
                          <a:lnTo>
                            <a:pt x="1513" y="737"/>
                          </a:lnTo>
                          <a:lnTo>
                            <a:pt x="1513" y="739"/>
                          </a:lnTo>
                          <a:lnTo>
                            <a:pt x="1514" y="734"/>
                          </a:lnTo>
                          <a:lnTo>
                            <a:pt x="1514" y="737"/>
                          </a:lnTo>
                          <a:lnTo>
                            <a:pt x="1515" y="739"/>
                          </a:lnTo>
                          <a:lnTo>
                            <a:pt x="1515" y="740"/>
                          </a:lnTo>
                          <a:lnTo>
                            <a:pt x="1516" y="741"/>
                          </a:lnTo>
                          <a:lnTo>
                            <a:pt x="1516" y="739"/>
                          </a:lnTo>
                          <a:lnTo>
                            <a:pt x="1516" y="738"/>
                          </a:lnTo>
                          <a:lnTo>
                            <a:pt x="1517" y="736"/>
                          </a:lnTo>
                          <a:lnTo>
                            <a:pt x="1517" y="739"/>
                          </a:lnTo>
                          <a:lnTo>
                            <a:pt x="1518" y="734"/>
                          </a:lnTo>
                          <a:lnTo>
                            <a:pt x="1518" y="734"/>
                          </a:lnTo>
                          <a:lnTo>
                            <a:pt x="1518" y="734"/>
                          </a:lnTo>
                          <a:lnTo>
                            <a:pt x="1519" y="727"/>
                          </a:lnTo>
                          <a:lnTo>
                            <a:pt x="1519" y="727"/>
                          </a:lnTo>
                          <a:lnTo>
                            <a:pt x="1520" y="726"/>
                          </a:lnTo>
                          <a:lnTo>
                            <a:pt x="1520" y="732"/>
                          </a:lnTo>
                          <a:lnTo>
                            <a:pt x="1521" y="734"/>
                          </a:lnTo>
                          <a:lnTo>
                            <a:pt x="1521" y="734"/>
                          </a:lnTo>
                          <a:lnTo>
                            <a:pt x="1521" y="728"/>
                          </a:lnTo>
                          <a:lnTo>
                            <a:pt x="1522" y="729"/>
                          </a:lnTo>
                          <a:lnTo>
                            <a:pt x="1522" y="730"/>
                          </a:lnTo>
                          <a:lnTo>
                            <a:pt x="1523" y="732"/>
                          </a:lnTo>
                          <a:lnTo>
                            <a:pt x="1523" y="732"/>
                          </a:lnTo>
                          <a:lnTo>
                            <a:pt x="1523" y="730"/>
                          </a:lnTo>
                          <a:lnTo>
                            <a:pt x="1524" y="731"/>
                          </a:lnTo>
                          <a:lnTo>
                            <a:pt x="1524" y="732"/>
                          </a:lnTo>
                          <a:lnTo>
                            <a:pt x="1525" y="727"/>
                          </a:lnTo>
                          <a:lnTo>
                            <a:pt x="1525" y="728"/>
                          </a:lnTo>
                          <a:lnTo>
                            <a:pt x="1526" y="732"/>
                          </a:lnTo>
                          <a:lnTo>
                            <a:pt x="1526" y="734"/>
                          </a:lnTo>
                          <a:lnTo>
                            <a:pt x="1526" y="731"/>
                          </a:lnTo>
                          <a:lnTo>
                            <a:pt x="1527" y="731"/>
                          </a:lnTo>
                          <a:lnTo>
                            <a:pt x="1527" y="733"/>
                          </a:lnTo>
                          <a:lnTo>
                            <a:pt x="1528" y="731"/>
                          </a:lnTo>
                          <a:lnTo>
                            <a:pt x="1528" y="733"/>
                          </a:lnTo>
                          <a:lnTo>
                            <a:pt x="1528" y="734"/>
                          </a:lnTo>
                          <a:lnTo>
                            <a:pt x="1529" y="730"/>
                          </a:lnTo>
                          <a:lnTo>
                            <a:pt x="1529" y="732"/>
                          </a:lnTo>
                          <a:lnTo>
                            <a:pt x="1530" y="731"/>
                          </a:lnTo>
                          <a:lnTo>
                            <a:pt x="1530" y="729"/>
                          </a:lnTo>
                          <a:lnTo>
                            <a:pt x="1531" y="725"/>
                          </a:lnTo>
                          <a:lnTo>
                            <a:pt x="1531" y="724"/>
                          </a:lnTo>
                          <a:lnTo>
                            <a:pt x="1531" y="725"/>
                          </a:lnTo>
                          <a:lnTo>
                            <a:pt x="1532" y="724"/>
                          </a:lnTo>
                          <a:lnTo>
                            <a:pt x="1532" y="727"/>
                          </a:lnTo>
                          <a:lnTo>
                            <a:pt x="1533" y="727"/>
                          </a:lnTo>
                          <a:lnTo>
                            <a:pt x="1533" y="727"/>
                          </a:lnTo>
                          <a:lnTo>
                            <a:pt x="1533" y="724"/>
                          </a:lnTo>
                          <a:lnTo>
                            <a:pt x="1534" y="725"/>
                          </a:lnTo>
                          <a:lnTo>
                            <a:pt x="1534" y="725"/>
                          </a:lnTo>
                          <a:lnTo>
                            <a:pt x="1535" y="722"/>
                          </a:lnTo>
                          <a:lnTo>
                            <a:pt x="1535" y="723"/>
                          </a:lnTo>
                          <a:lnTo>
                            <a:pt x="1536" y="724"/>
                          </a:lnTo>
                          <a:lnTo>
                            <a:pt x="1536" y="725"/>
                          </a:lnTo>
                          <a:lnTo>
                            <a:pt x="1536" y="723"/>
                          </a:lnTo>
                          <a:lnTo>
                            <a:pt x="1537" y="723"/>
                          </a:lnTo>
                          <a:lnTo>
                            <a:pt x="1537" y="726"/>
                          </a:lnTo>
                          <a:lnTo>
                            <a:pt x="1538" y="731"/>
                          </a:lnTo>
                          <a:lnTo>
                            <a:pt x="1538" y="734"/>
                          </a:lnTo>
                          <a:lnTo>
                            <a:pt x="1538" y="731"/>
                          </a:lnTo>
                          <a:lnTo>
                            <a:pt x="1539" y="731"/>
                          </a:lnTo>
                          <a:lnTo>
                            <a:pt x="1539" y="735"/>
                          </a:lnTo>
                          <a:lnTo>
                            <a:pt x="1540" y="737"/>
                          </a:lnTo>
                          <a:lnTo>
                            <a:pt x="1540" y="737"/>
                          </a:lnTo>
                          <a:lnTo>
                            <a:pt x="1541" y="743"/>
                          </a:lnTo>
                          <a:lnTo>
                            <a:pt x="1541" y="744"/>
                          </a:lnTo>
                          <a:lnTo>
                            <a:pt x="1541" y="740"/>
                          </a:lnTo>
                          <a:lnTo>
                            <a:pt x="1542" y="741"/>
                          </a:lnTo>
                          <a:lnTo>
                            <a:pt x="1542" y="739"/>
                          </a:lnTo>
                          <a:lnTo>
                            <a:pt x="1543" y="738"/>
                          </a:lnTo>
                          <a:lnTo>
                            <a:pt x="1543" y="739"/>
                          </a:lnTo>
                          <a:lnTo>
                            <a:pt x="1543" y="737"/>
                          </a:lnTo>
                          <a:lnTo>
                            <a:pt x="1544" y="735"/>
                          </a:lnTo>
                          <a:lnTo>
                            <a:pt x="1544" y="734"/>
                          </a:lnTo>
                          <a:lnTo>
                            <a:pt x="1545" y="733"/>
                          </a:lnTo>
                          <a:lnTo>
                            <a:pt x="1545" y="731"/>
                          </a:lnTo>
                          <a:lnTo>
                            <a:pt x="1546" y="733"/>
                          </a:lnTo>
                          <a:lnTo>
                            <a:pt x="1546" y="735"/>
                          </a:lnTo>
                          <a:lnTo>
                            <a:pt x="1546" y="732"/>
                          </a:lnTo>
                          <a:lnTo>
                            <a:pt x="1547" y="732"/>
                          </a:lnTo>
                          <a:lnTo>
                            <a:pt x="1547" y="735"/>
                          </a:lnTo>
                          <a:lnTo>
                            <a:pt x="1548" y="732"/>
                          </a:lnTo>
                          <a:lnTo>
                            <a:pt x="1548" y="731"/>
                          </a:lnTo>
                          <a:lnTo>
                            <a:pt x="1548" y="732"/>
                          </a:lnTo>
                          <a:lnTo>
                            <a:pt x="1549" y="730"/>
                          </a:lnTo>
                          <a:lnTo>
                            <a:pt x="1549" y="731"/>
                          </a:lnTo>
                          <a:lnTo>
                            <a:pt x="1550" y="731"/>
                          </a:lnTo>
                          <a:lnTo>
                            <a:pt x="1550" y="731"/>
                          </a:lnTo>
                          <a:lnTo>
                            <a:pt x="1551" y="734"/>
                          </a:lnTo>
                          <a:lnTo>
                            <a:pt x="1551" y="733"/>
                          </a:lnTo>
                          <a:lnTo>
                            <a:pt x="1551" y="737"/>
                          </a:lnTo>
                          <a:lnTo>
                            <a:pt x="1552" y="732"/>
                          </a:lnTo>
                          <a:lnTo>
                            <a:pt x="1552" y="732"/>
                          </a:lnTo>
                          <a:lnTo>
                            <a:pt x="1553" y="733"/>
                          </a:lnTo>
                          <a:lnTo>
                            <a:pt x="1553" y="736"/>
                          </a:lnTo>
                          <a:lnTo>
                            <a:pt x="1553" y="736"/>
                          </a:lnTo>
                          <a:lnTo>
                            <a:pt x="1554" y="737"/>
                          </a:lnTo>
                          <a:lnTo>
                            <a:pt x="1554" y="739"/>
                          </a:lnTo>
                          <a:lnTo>
                            <a:pt x="1555" y="739"/>
                          </a:lnTo>
                          <a:lnTo>
                            <a:pt x="1555" y="737"/>
                          </a:lnTo>
                          <a:lnTo>
                            <a:pt x="1556" y="739"/>
                          </a:lnTo>
                          <a:lnTo>
                            <a:pt x="1556" y="736"/>
                          </a:lnTo>
                          <a:lnTo>
                            <a:pt x="1556" y="735"/>
                          </a:lnTo>
                          <a:lnTo>
                            <a:pt x="1557" y="734"/>
                          </a:lnTo>
                          <a:lnTo>
                            <a:pt x="1557" y="735"/>
                          </a:lnTo>
                          <a:lnTo>
                            <a:pt x="1558" y="735"/>
                          </a:lnTo>
                          <a:lnTo>
                            <a:pt x="1558" y="733"/>
                          </a:lnTo>
                          <a:lnTo>
                            <a:pt x="1558" y="732"/>
                          </a:lnTo>
                          <a:lnTo>
                            <a:pt x="1559" y="729"/>
                          </a:lnTo>
                          <a:lnTo>
                            <a:pt x="1559" y="732"/>
                          </a:lnTo>
                          <a:lnTo>
                            <a:pt x="1560" y="737"/>
                          </a:lnTo>
                          <a:lnTo>
                            <a:pt x="1560" y="737"/>
                          </a:lnTo>
                          <a:lnTo>
                            <a:pt x="1561" y="732"/>
                          </a:lnTo>
                          <a:lnTo>
                            <a:pt x="1561" y="728"/>
                          </a:lnTo>
                          <a:lnTo>
                            <a:pt x="1561" y="726"/>
                          </a:lnTo>
                          <a:lnTo>
                            <a:pt x="1562" y="730"/>
                          </a:lnTo>
                          <a:lnTo>
                            <a:pt x="1562" y="725"/>
                          </a:lnTo>
                          <a:lnTo>
                            <a:pt x="1563" y="727"/>
                          </a:lnTo>
                          <a:lnTo>
                            <a:pt x="1563" y="731"/>
                          </a:lnTo>
                          <a:lnTo>
                            <a:pt x="1563" y="731"/>
                          </a:lnTo>
                          <a:lnTo>
                            <a:pt x="1564" y="732"/>
                          </a:lnTo>
                          <a:lnTo>
                            <a:pt x="1564" y="735"/>
                          </a:lnTo>
                          <a:lnTo>
                            <a:pt x="1565" y="735"/>
                          </a:lnTo>
                          <a:lnTo>
                            <a:pt x="1565" y="738"/>
                          </a:lnTo>
                          <a:lnTo>
                            <a:pt x="1566" y="737"/>
                          </a:lnTo>
                          <a:lnTo>
                            <a:pt x="1566" y="741"/>
                          </a:lnTo>
                          <a:lnTo>
                            <a:pt x="1566" y="744"/>
                          </a:lnTo>
                          <a:lnTo>
                            <a:pt x="1567" y="742"/>
                          </a:lnTo>
                          <a:lnTo>
                            <a:pt x="1567" y="740"/>
                          </a:lnTo>
                          <a:lnTo>
                            <a:pt x="1568" y="742"/>
                          </a:lnTo>
                          <a:lnTo>
                            <a:pt x="1568" y="736"/>
                          </a:lnTo>
                          <a:lnTo>
                            <a:pt x="1568" y="738"/>
                          </a:lnTo>
                          <a:lnTo>
                            <a:pt x="1569" y="741"/>
                          </a:lnTo>
                          <a:lnTo>
                            <a:pt x="1569" y="738"/>
                          </a:lnTo>
                          <a:lnTo>
                            <a:pt x="1570" y="738"/>
                          </a:lnTo>
                          <a:lnTo>
                            <a:pt x="1570" y="736"/>
                          </a:lnTo>
                          <a:lnTo>
                            <a:pt x="1571" y="736"/>
                          </a:lnTo>
                          <a:lnTo>
                            <a:pt x="1571" y="734"/>
                          </a:lnTo>
                          <a:lnTo>
                            <a:pt x="1571" y="735"/>
                          </a:lnTo>
                          <a:lnTo>
                            <a:pt x="1572" y="735"/>
                          </a:lnTo>
                          <a:lnTo>
                            <a:pt x="1572" y="737"/>
                          </a:lnTo>
                          <a:lnTo>
                            <a:pt x="1573" y="733"/>
                          </a:lnTo>
                          <a:lnTo>
                            <a:pt x="1573" y="734"/>
                          </a:lnTo>
                          <a:lnTo>
                            <a:pt x="1573" y="734"/>
                          </a:lnTo>
                          <a:lnTo>
                            <a:pt x="1574" y="732"/>
                          </a:lnTo>
                          <a:lnTo>
                            <a:pt x="1574" y="731"/>
                          </a:lnTo>
                          <a:lnTo>
                            <a:pt x="1575" y="732"/>
                          </a:lnTo>
                          <a:lnTo>
                            <a:pt x="1575" y="728"/>
                          </a:lnTo>
                          <a:lnTo>
                            <a:pt x="1576" y="725"/>
                          </a:lnTo>
                          <a:lnTo>
                            <a:pt x="1576" y="724"/>
                          </a:lnTo>
                          <a:lnTo>
                            <a:pt x="1576" y="726"/>
                          </a:lnTo>
                          <a:lnTo>
                            <a:pt x="1577" y="728"/>
                          </a:lnTo>
                          <a:lnTo>
                            <a:pt x="1577" y="726"/>
                          </a:lnTo>
                          <a:lnTo>
                            <a:pt x="1578" y="727"/>
                          </a:lnTo>
                          <a:lnTo>
                            <a:pt x="1578" y="724"/>
                          </a:lnTo>
                          <a:lnTo>
                            <a:pt x="1578" y="726"/>
                          </a:lnTo>
                          <a:lnTo>
                            <a:pt x="1579" y="732"/>
                          </a:lnTo>
                          <a:lnTo>
                            <a:pt x="1579" y="730"/>
                          </a:lnTo>
                          <a:lnTo>
                            <a:pt x="1580" y="729"/>
                          </a:lnTo>
                          <a:lnTo>
                            <a:pt x="1580" y="737"/>
                          </a:lnTo>
                          <a:lnTo>
                            <a:pt x="1581" y="732"/>
                          </a:lnTo>
                          <a:lnTo>
                            <a:pt x="1581" y="731"/>
                          </a:lnTo>
                          <a:lnTo>
                            <a:pt x="1581" y="730"/>
                          </a:lnTo>
                          <a:lnTo>
                            <a:pt x="1582" y="731"/>
                          </a:lnTo>
                          <a:lnTo>
                            <a:pt x="1582" y="731"/>
                          </a:lnTo>
                          <a:lnTo>
                            <a:pt x="1583" y="733"/>
                          </a:lnTo>
                          <a:lnTo>
                            <a:pt x="1583" y="735"/>
                          </a:lnTo>
                          <a:lnTo>
                            <a:pt x="1583" y="733"/>
                          </a:lnTo>
                          <a:lnTo>
                            <a:pt x="1584" y="740"/>
                          </a:lnTo>
                          <a:lnTo>
                            <a:pt x="1584" y="740"/>
                          </a:lnTo>
                          <a:lnTo>
                            <a:pt x="1585" y="736"/>
                          </a:lnTo>
                          <a:lnTo>
                            <a:pt x="1585" y="730"/>
                          </a:lnTo>
                          <a:lnTo>
                            <a:pt x="1586" y="732"/>
                          </a:lnTo>
                          <a:lnTo>
                            <a:pt x="1586" y="733"/>
                          </a:lnTo>
                          <a:lnTo>
                            <a:pt x="1586" y="729"/>
                          </a:lnTo>
                          <a:lnTo>
                            <a:pt x="1587" y="727"/>
                          </a:lnTo>
                          <a:lnTo>
                            <a:pt x="1587" y="729"/>
                          </a:lnTo>
                          <a:lnTo>
                            <a:pt x="1588" y="729"/>
                          </a:lnTo>
                          <a:lnTo>
                            <a:pt x="1588" y="724"/>
                          </a:lnTo>
                          <a:lnTo>
                            <a:pt x="1588" y="720"/>
                          </a:lnTo>
                          <a:lnTo>
                            <a:pt x="1589" y="722"/>
                          </a:lnTo>
                          <a:lnTo>
                            <a:pt x="1589" y="717"/>
                          </a:lnTo>
                          <a:lnTo>
                            <a:pt x="1590" y="718"/>
                          </a:lnTo>
                          <a:lnTo>
                            <a:pt x="1590" y="714"/>
                          </a:lnTo>
                          <a:lnTo>
                            <a:pt x="1591" y="714"/>
                          </a:lnTo>
                          <a:lnTo>
                            <a:pt x="1591" y="714"/>
                          </a:lnTo>
                          <a:lnTo>
                            <a:pt x="1591" y="717"/>
                          </a:lnTo>
                          <a:lnTo>
                            <a:pt x="1592" y="719"/>
                          </a:lnTo>
                          <a:lnTo>
                            <a:pt x="1592" y="720"/>
                          </a:lnTo>
                          <a:lnTo>
                            <a:pt x="1593" y="723"/>
                          </a:lnTo>
                          <a:lnTo>
                            <a:pt x="1593" y="727"/>
                          </a:lnTo>
                          <a:lnTo>
                            <a:pt x="1593" y="725"/>
                          </a:lnTo>
                          <a:lnTo>
                            <a:pt x="1594" y="724"/>
                          </a:lnTo>
                          <a:lnTo>
                            <a:pt x="1594" y="722"/>
                          </a:lnTo>
                          <a:lnTo>
                            <a:pt x="1595" y="725"/>
                          </a:lnTo>
                          <a:lnTo>
                            <a:pt x="1595" y="728"/>
                          </a:lnTo>
                          <a:lnTo>
                            <a:pt x="1596" y="726"/>
                          </a:lnTo>
                          <a:lnTo>
                            <a:pt x="1596" y="723"/>
                          </a:lnTo>
                          <a:lnTo>
                            <a:pt x="1596" y="720"/>
                          </a:lnTo>
                          <a:lnTo>
                            <a:pt x="1597" y="722"/>
                          </a:lnTo>
                          <a:lnTo>
                            <a:pt x="1597" y="721"/>
                          </a:lnTo>
                          <a:lnTo>
                            <a:pt x="1598" y="719"/>
                          </a:lnTo>
                          <a:lnTo>
                            <a:pt x="1598" y="719"/>
                          </a:lnTo>
                          <a:lnTo>
                            <a:pt x="1598" y="717"/>
                          </a:lnTo>
                          <a:lnTo>
                            <a:pt x="1599" y="719"/>
                          </a:lnTo>
                          <a:lnTo>
                            <a:pt x="1599" y="715"/>
                          </a:lnTo>
                          <a:lnTo>
                            <a:pt x="1600" y="716"/>
                          </a:lnTo>
                          <a:lnTo>
                            <a:pt x="1600" y="715"/>
                          </a:lnTo>
                          <a:lnTo>
                            <a:pt x="1601" y="717"/>
                          </a:lnTo>
                          <a:lnTo>
                            <a:pt x="1601" y="720"/>
                          </a:lnTo>
                          <a:lnTo>
                            <a:pt x="1601" y="721"/>
                          </a:lnTo>
                          <a:lnTo>
                            <a:pt x="1602" y="717"/>
                          </a:lnTo>
                          <a:lnTo>
                            <a:pt x="1602" y="713"/>
                          </a:lnTo>
                          <a:lnTo>
                            <a:pt x="1603" y="714"/>
                          </a:lnTo>
                          <a:lnTo>
                            <a:pt x="1603" y="711"/>
                          </a:lnTo>
                          <a:lnTo>
                            <a:pt x="1603" y="713"/>
                          </a:lnTo>
                          <a:lnTo>
                            <a:pt x="1604" y="709"/>
                          </a:lnTo>
                          <a:lnTo>
                            <a:pt x="1604" y="702"/>
                          </a:lnTo>
                          <a:lnTo>
                            <a:pt x="1605" y="705"/>
                          </a:lnTo>
                          <a:lnTo>
                            <a:pt x="1605" y="705"/>
                          </a:lnTo>
                          <a:lnTo>
                            <a:pt x="1606" y="708"/>
                          </a:lnTo>
                          <a:lnTo>
                            <a:pt x="1606" y="713"/>
                          </a:lnTo>
                          <a:lnTo>
                            <a:pt x="1606" y="712"/>
                          </a:lnTo>
                          <a:lnTo>
                            <a:pt x="1607" y="714"/>
                          </a:lnTo>
                          <a:lnTo>
                            <a:pt x="1607" y="717"/>
                          </a:lnTo>
                          <a:lnTo>
                            <a:pt x="1608" y="718"/>
                          </a:lnTo>
                          <a:lnTo>
                            <a:pt x="1608" y="719"/>
                          </a:lnTo>
                          <a:lnTo>
                            <a:pt x="1608" y="719"/>
                          </a:lnTo>
                          <a:lnTo>
                            <a:pt x="1609" y="717"/>
                          </a:lnTo>
                          <a:lnTo>
                            <a:pt x="1609" y="721"/>
                          </a:lnTo>
                          <a:lnTo>
                            <a:pt x="1610" y="719"/>
                          </a:lnTo>
                          <a:lnTo>
                            <a:pt x="1610" y="721"/>
                          </a:lnTo>
                          <a:lnTo>
                            <a:pt x="1611" y="719"/>
                          </a:lnTo>
                          <a:lnTo>
                            <a:pt x="1611" y="724"/>
                          </a:lnTo>
                          <a:lnTo>
                            <a:pt x="1611" y="719"/>
                          </a:lnTo>
                          <a:lnTo>
                            <a:pt x="1612" y="718"/>
                          </a:lnTo>
                          <a:lnTo>
                            <a:pt x="1612" y="716"/>
                          </a:lnTo>
                          <a:lnTo>
                            <a:pt x="1613" y="713"/>
                          </a:lnTo>
                          <a:lnTo>
                            <a:pt x="1613" y="713"/>
                          </a:lnTo>
                          <a:lnTo>
                            <a:pt x="1613" y="714"/>
                          </a:lnTo>
                          <a:lnTo>
                            <a:pt x="1614" y="711"/>
                          </a:lnTo>
                          <a:lnTo>
                            <a:pt x="1614" y="712"/>
                          </a:lnTo>
                          <a:lnTo>
                            <a:pt x="1615" y="711"/>
                          </a:lnTo>
                          <a:lnTo>
                            <a:pt x="1615" y="707"/>
                          </a:lnTo>
                          <a:lnTo>
                            <a:pt x="1616" y="710"/>
                          </a:lnTo>
                          <a:lnTo>
                            <a:pt x="1616" y="711"/>
                          </a:lnTo>
                          <a:lnTo>
                            <a:pt x="1616" y="710"/>
                          </a:lnTo>
                          <a:lnTo>
                            <a:pt x="1617" y="707"/>
                          </a:lnTo>
                          <a:lnTo>
                            <a:pt x="1617" y="707"/>
                          </a:lnTo>
                          <a:lnTo>
                            <a:pt x="1618" y="714"/>
                          </a:lnTo>
                          <a:lnTo>
                            <a:pt x="1618" y="710"/>
                          </a:lnTo>
                          <a:lnTo>
                            <a:pt x="1618" y="708"/>
                          </a:lnTo>
                          <a:lnTo>
                            <a:pt x="1619" y="710"/>
                          </a:lnTo>
                          <a:lnTo>
                            <a:pt x="1619" y="710"/>
                          </a:lnTo>
                          <a:lnTo>
                            <a:pt x="1620" y="714"/>
                          </a:lnTo>
                          <a:lnTo>
                            <a:pt x="1620" y="713"/>
                          </a:lnTo>
                          <a:lnTo>
                            <a:pt x="1621" y="715"/>
                          </a:lnTo>
                          <a:lnTo>
                            <a:pt x="1621" y="715"/>
                          </a:lnTo>
                          <a:lnTo>
                            <a:pt x="1621" y="715"/>
                          </a:lnTo>
                          <a:lnTo>
                            <a:pt x="1622" y="712"/>
                          </a:lnTo>
                          <a:lnTo>
                            <a:pt x="1622" y="713"/>
                          </a:lnTo>
                          <a:lnTo>
                            <a:pt x="1623" y="717"/>
                          </a:lnTo>
                          <a:lnTo>
                            <a:pt x="1623" y="718"/>
                          </a:lnTo>
                          <a:lnTo>
                            <a:pt x="1623" y="718"/>
                          </a:lnTo>
                          <a:lnTo>
                            <a:pt x="1624" y="720"/>
                          </a:lnTo>
                          <a:lnTo>
                            <a:pt x="1624" y="720"/>
                          </a:lnTo>
                          <a:lnTo>
                            <a:pt x="1625" y="719"/>
                          </a:lnTo>
                          <a:lnTo>
                            <a:pt x="1625" y="720"/>
                          </a:lnTo>
                          <a:lnTo>
                            <a:pt x="1626" y="723"/>
                          </a:lnTo>
                          <a:lnTo>
                            <a:pt x="1626" y="722"/>
                          </a:lnTo>
                          <a:lnTo>
                            <a:pt x="1626" y="724"/>
                          </a:lnTo>
                          <a:lnTo>
                            <a:pt x="1627" y="724"/>
                          </a:lnTo>
                          <a:lnTo>
                            <a:pt x="1627" y="716"/>
                          </a:lnTo>
                          <a:lnTo>
                            <a:pt x="1628" y="723"/>
                          </a:lnTo>
                          <a:lnTo>
                            <a:pt x="1628" y="723"/>
                          </a:lnTo>
                          <a:lnTo>
                            <a:pt x="1628" y="722"/>
                          </a:lnTo>
                          <a:lnTo>
                            <a:pt x="1629" y="721"/>
                          </a:lnTo>
                          <a:lnTo>
                            <a:pt x="1629" y="717"/>
                          </a:lnTo>
                          <a:lnTo>
                            <a:pt x="1630" y="719"/>
                          </a:lnTo>
                          <a:lnTo>
                            <a:pt x="1630" y="721"/>
                          </a:lnTo>
                          <a:lnTo>
                            <a:pt x="1631" y="725"/>
                          </a:lnTo>
                          <a:lnTo>
                            <a:pt x="1631" y="726"/>
                          </a:lnTo>
                          <a:lnTo>
                            <a:pt x="1631" y="722"/>
                          </a:lnTo>
                          <a:lnTo>
                            <a:pt x="1632" y="725"/>
                          </a:lnTo>
                          <a:lnTo>
                            <a:pt x="1632" y="729"/>
                          </a:lnTo>
                          <a:lnTo>
                            <a:pt x="1633" y="728"/>
                          </a:lnTo>
                          <a:lnTo>
                            <a:pt x="1633" y="729"/>
                          </a:lnTo>
                          <a:lnTo>
                            <a:pt x="1633" y="729"/>
                          </a:lnTo>
                          <a:lnTo>
                            <a:pt x="1634" y="724"/>
                          </a:lnTo>
                          <a:lnTo>
                            <a:pt x="1634" y="724"/>
                          </a:lnTo>
                          <a:lnTo>
                            <a:pt x="1635" y="725"/>
                          </a:lnTo>
                          <a:lnTo>
                            <a:pt x="1635" y="724"/>
                          </a:lnTo>
                          <a:lnTo>
                            <a:pt x="1636" y="722"/>
                          </a:lnTo>
                          <a:lnTo>
                            <a:pt x="1636" y="723"/>
                          </a:lnTo>
                          <a:lnTo>
                            <a:pt x="1636" y="726"/>
                          </a:lnTo>
                          <a:lnTo>
                            <a:pt x="1637" y="725"/>
                          </a:lnTo>
                          <a:lnTo>
                            <a:pt x="1637" y="723"/>
                          </a:lnTo>
                          <a:lnTo>
                            <a:pt x="1638" y="721"/>
                          </a:lnTo>
                          <a:lnTo>
                            <a:pt x="1638" y="724"/>
                          </a:lnTo>
                          <a:lnTo>
                            <a:pt x="1638" y="725"/>
                          </a:lnTo>
                          <a:lnTo>
                            <a:pt x="1639" y="724"/>
                          </a:lnTo>
                          <a:lnTo>
                            <a:pt x="1639" y="719"/>
                          </a:lnTo>
                          <a:lnTo>
                            <a:pt x="1640" y="719"/>
                          </a:lnTo>
                          <a:lnTo>
                            <a:pt x="1640" y="723"/>
                          </a:lnTo>
                          <a:lnTo>
                            <a:pt x="1641" y="724"/>
                          </a:lnTo>
                          <a:lnTo>
                            <a:pt x="1641" y="724"/>
                          </a:lnTo>
                          <a:lnTo>
                            <a:pt x="1641" y="720"/>
                          </a:lnTo>
                          <a:lnTo>
                            <a:pt x="1642" y="718"/>
                          </a:lnTo>
                          <a:lnTo>
                            <a:pt x="1642" y="721"/>
                          </a:lnTo>
                          <a:lnTo>
                            <a:pt x="1643" y="717"/>
                          </a:lnTo>
                          <a:lnTo>
                            <a:pt x="1643" y="718"/>
                          </a:lnTo>
                          <a:lnTo>
                            <a:pt x="1643" y="714"/>
                          </a:lnTo>
                          <a:lnTo>
                            <a:pt x="1644" y="711"/>
                          </a:lnTo>
                          <a:lnTo>
                            <a:pt x="1644" y="718"/>
                          </a:lnTo>
                          <a:lnTo>
                            <a:pt x="1645" y="719"/>
                          </a:lnTo>
                          <a:lnTo>
                            <a:pt x="1645" y="717"/>
                          </a:lnTo>
                          <a:lnTo>
                            <a:pt x="1646" y="717"/>
                          </a:lnTo>
                          <a:lnTo>
                            <a:pt x="1646" y="718"/>
                          </a:lnTo>
                          <a:lnTo>
                            <a:pt x="1646" y="721"/>
                          </a:lnTo>
                          <a:lnTo>
                            <a:pt x="1647" y="723"/>
                          </a:lnTo>
                          <a:lnTo>
                            <a:pt x="1647" y="722"/>
                          </a:lnTo>
                          <a:lnTo>
                            <a:pt x="1648" y="727"/>
                          </a:lnTo>
                          <a:lnTo>
                            <a:pt x="1648" y="728"/>
                          </a:lnTo>
                          <a:lnTo>
                            <a:pt x="1648" y="730"/>
                          </a:lnTo>
                          <a:lnTo>
                            <a:pt x="1649" y="725"/>
                          </a:lnTo>
                          <a:lnTo>
                            <a:pt x="1649" y="729"/>
                          </a:lnTo>
                          <a:lnTo>
                            <a:pt x="1650" y="731"/>
                          </a:lnTo>
                          <a:lnTo>
                            <a:pt x="1650" y="731"/>
                          </a:lnTo>
                          <a:lnTo>
                            <a:pt x="1651" y="727"/>
                          </a:lnTo>
                          <a:lnTo>
                            <a:pt x="1651" y="725"/>
                          </a:lnTo>
                          <a:lnTo>
                            <a:pt x="1651" y="724"/>
                          </a:lnTo>
                          <a:lnTo>
                            <a:pt x="1652" y="725"/>
                          </a:lnTo>
                          <a:lnTo>
                            <a:pt x="1652" y="726"/>
                          </a:lnTo>
                          <a:lnTo>
                            <a:pt x="1653" y="732"/>
                          </a:lnTo>
                          <a:lnTo>
                            <a:pt x="1653" y="733"/>
                          </a:lnTo>
                          <a:lnTo>
                            <a:pt x="1653" y="732"/>
                          </a:lnTo>
                          <a:lnTo>
                            <a:pt x="1654" y="727"/>
                          </a:lnTo>
                          <a:lnTo>
                            <a:pt x="1654" y="728"/>
                          </a:lnTo>
                          <a:lnTo>
                            <a:pt x="1655" y="726"/>
                          </a:lnTo>
                          <a:lnTo>
                            <a:pt x="1655" y="729"/>
                          </a:lnTo>
                          <a:lnTo>
                            <a:pt x="1656" y="726"/>
                          </a:lnTo>
                          <a:lnTo>
                            <a:pt x="1656" y="727"/>
                          </a:lnTo>
                          <a:lnTo>
                            <a:pt x="1656" y="722"/>
                          </a:lnTo>
                          <a:lnTo>
                            <a:pt x="1657" y="723"/>
                          </a:lnTo>
                          <a:lnTo>
                            <a:pt x="1657" y="724"/>
                          </a:lnTo>
                          <a:lnTo>
                            <a:pt x="1658" y="722"/>
                          </a:lnTo>
                          <a:lnTo>
                            <a:pt x="1658" y="722"/>
                          </a:lnTo>
                          <a:lnTo>
                            <a:pt x="1658" y="728"/>
                          </a:lnTo>
                          <a:lnTo>
                            <a:pt x="1659" y="729"/>
                          </a:lnTo>
                          <a:lnTo>
                            <a:pt x="1659" y="733"/>
                          </a:lnTo>
                          <a:lnTo>
                            <a:pt x="1660" y="731"/>
                          </a:lnTo>
                          <a:lnTo>
                            <a:pt x="1660" y="732"/>
                          </a:lnTo>
                          <a:lnTo>
                            <a:pt x="1661" y="727"/>
                          </a:lnTo>
                          <a:lnTo>
                            <a:pt x="1661" y="729"/>
                          </a:lnTo>
                          <a:lnTo>
                            <a:pt x="1661" y="731"/>
                          </a:lnTo>
                          <a:lnTo>
                            <a:pt x="1662" y="735"/>
                          </a:lnTo>
                          <a:lnTo>
                            <a:pt x="1662" y="738"/>
                          </a:lnTo>
                          <a:lnTo>
                            <a:pt x="1663" y="740"/>
                          </a:lnTo>
                          <a:lnTo>
                            <a:pt x="1663" y="737"/>
                          </a:lnTo>
                          <a:lnTo>
                            <a:pt x="1663" y="737"/>
                          </a:lnTo>
                          <a:lnTo>
                            <a:pt x="1664" y="741"/>
                          </a:lnTo>
                          <a:lnTo>
                            <a:pt x="1664" y="741"/>
                          </a:lnTo>
                          <a:lnTo>
                            <a:pt x="1665" y="738"/>
                          </a:lnTo>
                          <a:lnTo>
                            <a:pt x="1665" y="738"/>
                          </a:lnTo>
                          <a:lnTo>
                            <a:pt x="1666" y="739"/>
                          </a:lnTo>
                          <a:lnTo>
                            <a:pt x="1666" y="737"/>
                          </a:lnTo>
                          <a:lnTo>
                            <a:pt x="1666" y="737"/>
                          </a:lnTo>
                          <a:lnTo>
                            <a:pt x="1667" y="737"/>
                          </a:lnTo>
                          <a:lnTo>
                            <a:pt x="1667" y="735"/>
                          </a:lnTo>
                          <a:lnTo>
                            <a:pt x="1668" y="738"/>
                          </a:lnTo>
                          <a:lnTo>
                            <a:pt x="1668" y="739"/>
                          </a:lnTo>
                          <a:lnTo>
                            <a:pt x="1668" y="734"/>
                          </a:lnTo>
                          <a:lnTo>
                            <a:pt x="1669" y="736"/>
                          </a:lnTo>
                          <a:lnTo>
                            <a:pt x="1669" y="734"/>
                          </a:lnTo>
                          <a:lnTo>
                            <a:pt x="1670" y="736"/>
                          </a:lnTo>
                          <a:lnTo>
                            <a:pt x="1670" y="734"/>
                          </a:lnTo>
                          <a:lnTo>
                            <a:pt x="1671" y="733"/>
                          </a:lnTo>
                          <a:lnTo>
                            <a:pt x="1671" y="734"/>
                          </a:lnTo>
                          <a:lnTo>
                            <a:pt x="1671" y="733"/>
                          </a:lnTo>
                          <a:lnTo>
                            <a:pt x="1672" y="734"/>
                          </a:lnTo>
                          <a:lnTo>
                            <a:pt x="1672" y="730"/>
                          </a:lnTo>
                          <a:lnTo>
                            <a:pt x="1673" y="728"/>
                          </a:lnTo>
                          <a:lnTo>
                            <a:pt x="1673" y="729"/>
                          </a:lnTo>
                          <a:lnTo>
                            <a:pt x="1673" y="728"/>
                          </a:lnTo>
                          <a:lnTo>
                            <a:pt x="1674" y="730"/>
                          </a:lnTo>
                          <a:lnTo>
                            <a:pt x="1674" y="733"/>
                          </a:lnTo>
                          <a:lnTo>
                            <a:pt x="1675" y="732"/>
                          </a:lnTo>
                          <a:lnTo>
                            <a:pt x="1675" y="734"/>
                          </a:lnTo>
                          <a:lnTo>
                            <a:pt x="1676" y="733"/>
                          </a:lnTo>
                          <a:lnTo>
                            <a:pt x="1676" y="733"/>
                          </a:lnTo>
                          <a:lnTo>
                            <a:pt x="1676" y="736"/>
                          </a:lnTo>
                          <a:lnTo>
                            <a:pt x="1677" y="740"/>
                          </a:lnTo>
                          <a:lnTo>
                            <a:pt x="1677" y="742"/>
                          </a:lnTo>
                          <a:lnTo>
                            <a:pt x="1678" y="738"/>
                          </a:lnTo>
                          <a:lnTo>
                            <a:pt x="1678" y="739"/>
                          </a:lnTo>
                          <a:lnTo>
                            <a:pt x="1678" y="738"/>
                          </a:lnTo>
                          <a:lnTo>
                            <a:pt x="1679" y="740"/>
                          </a:lnTo>
                          <a:lnTo>
                            <a:pt x="1679" y="741"/>
                          </a:lnTo>
                          <a:lnTo>
                            <a:pt x="1680" y="741"/>
                          </a:lnTo>
                          <a:lnTo>
                            <a:pt x="1680" y="739"/>
                          </a:lnTo>
                          <a:lnTo>
                            <a:pt x="1681" y="741"/>
                          </a:lnTo>
                          <a:lnTo>
                            <a:pt x="1681" y="735"/>
                          </a:lnTo>
                          <a:lnTo>
                            <a:pt x="1681" y="733"/>
                          </a:lnTo>
                          <a:lnTo>
                            <a:pt x="1682" y="732"/>
                          </a:lnTo>
                          <a:lnTo>
                            <a:pt x="1682" y="735"/>
                          </a:lnTo>
                          <a:lnTo>
                            <a:pt x="1683" y="733"/>
                          </a:lnTo>
                          <a:lnTo>
                            <a:pt x="1683" y="732"/>
                          </a:lnTo>
                          <a:lnTo>
                            <a:pt x="1683" y="737"/>
                          </a:lnTo>
                          <a:lnTo>
                            <a:pt x="1684" y="738"/>
                          </a:lnTo>
                          <a:lnTo>
                            <a:pt x="1684" y="731"/>
                          </a:lnTo>
                          <a:lnTo>
                            <a:pt x="1685" y="733"/>
                          </a:lnTo>
                          <a:lnTo>
                            <a:pt x="1685" y="737"/>
                          </a:lnTo>
                          <a:lnTo>
                            <a:pt x="1686" y="731"/>
                          </a:lnTo>
                          <a:lnTo>
                            <a:pt x="1686" y="731"/>
                          </a:lnTo>
                          <a:lnTo>
                            <a:pt x="1686" y="728"/>
                          </a:lnTo>
                          <a:lnTo>
                            <a:pt x="1687" y="728"/>
                          </a:lnTo>
                          <a:lnTo>
                            <a:pt x="1687" y="728"/>
                          </a:lnTo>
                          <a:lnTo>
                            <a:pt x="1688" y="726"/>
                          </a:lnTo>
                          <a:lnTo>
                            <a:pt x="1688" y="731"/>
                          </a:lnTo>
                          <a:lnTo>
                            <a:pt x="1688" y="733"/>
                          </a:lnTo>
                          <a:lnTo>
                            <a:pt x="1689" y="731"/>
                          </a:lnTo>
                          <a:lnTo>
                            <a:pt x="1689" y="732"/>
                          </a:lnTo>
                          <a:lnTo>
                            <a:pt x="1690" y="733"/>
                          </a:lnTo>
                          <a:lnTo>
                            <a:pt x="1690" y="735"/>
                          </a:lnTo>
                          <a:lnTo>
                            <a:pt x="1691" y="732"/>
                          </a:lnTo>
                          <a:lnTo>
                            <a:pt x="1691" y="738"/>
                          </a:lnTo>
                          <a:lnTo>
                            <a:pt x="1691" y="736"/>
                          </a:lnTo>
                          <a:lnTo>
                            <a:pt x="1692" y="734"/>
                          </a:lnTo>
                          <a:lnTo>
                            <a:pt x="1692" y="735"/>
                          </a:lnTo>
                          <a:lnTo>
                            <a:pt x="1693" y="735"/>
                          </a:lnTo>
                          <a:lnTo>
                            <a:pt x="1693" y="740"/>
                          </a:lnTo>
                          <a:lnTo>
                            <a:pt x="1693" y="741"/>
                          </a:lnTo>
                          <a:lnTo>
                            <a:pt x="1694" y="742"/>
                          </a:lnTo>
                          <a:lnTo>
                            <a:pt x="1694" y="739"/>
                          </a:lnTo>
                          <a:lnTo>
                            <a:pt x="1695" y="740"/>
                          </a:lnTo>
                          <a:lnTo>
                            <a:pt x="1695" y="739"/>
                          </a:lnTo>
                          <a:lnTo>
                            <a:pt x="1696" y="741"/>
                          </a:lnTo>
                          <a:lnTo>
                            <a:pt x="1696" y="738"/>
                          </a:lnTo>
                          <a:lnTo>
                            <a:pt x="1696" y="739"/>
                          </a:lnTo>
                          <a:lnTo>
                            <a:pt x="1697" y="740"/>
                          </a:lnTo>
                          <a:lnTo>
                            <a:pt x="1697" y="739"/>
                          </a:lnTo>
                          <a:lnTo>
                            <a:pt x="1698" y="739"/>
                          </a:lnTo>
                          <a:lnTo>
                            <a:pt x="1698" y="739"/>
                          </a:lnTo>
                          <a:lnTo>
                            <a:pt x="1698" y="737"/>
                          </a:lnTo>
                          <a:lnTo>
                            <a:pt x="1699" y="740"/>
                          </a:lnTo>
                          <a:lnTo>
                            <a:pt x="1699" y="737"/>
                          </a:lnTo>
                          <a:lnTo>
                            <a:pt x="1700" y="739"/>
                          </a:lnTo>
                          <a:lnTo>
                            <a:pt x="1700" y="741"/>
                          </a:lnTo>
                          <a:lnTo>
                            <a:pt x="1701" y="743"/>
                          </a:lnTo>
                          <a:lnTo>
                            <a:pt x="1701" y="739"/>
                          </a:lnTo>
                          <a:lnTo>
                            <a:pt x="1701" y="739"/>
                          </a:lnTo>
                          <a:lnTo>
                            <a:pt x="1702" y="741"/>
                          </a:lnTo>
                          <a:lnTo>
                            <a:pt x="1702" y="744"/>
                          </a:lnTo>
                          <a:lnTo>
                            <a:pt x="1703" y="742"/>
                          </a:lnTo>
                          <a:lnTo>
                            <a:pt x="1703" y="739"/>
                          </a:lnTo>
                          <a:lnTo>
                            <a:pt x="1703" y="739"/>
                          </a:lnTo>
                          <a:lnTo>
                            <a:pt x="1704" y="734"/>
                          </a:lnTo>
                          <a:lnTo>
                            <a:pt x="1704" y="736"/>
                          </a:lnTo>
                          <a:lnTo>
                            <a:pt x="1705" y="738"/>
                          </a:lnTo>
                          <a:lnTo>
                            <a:pt x="1705" y="742"/>
                          </a:lnTo>
                          <a:lnTo>
                            <a:pt x="1706" y="746"/>
                          </a:lnTo>
                          <a:lnTo>
                            <a:pt x="1706" y="746"/>
                          </a:lnTo>
                          <a:lnTo>
                            <a:pt x="1706" y="741"/>
                          </a:lnTo>
                          <a:lnTo>
                            <a:pt x="1707" y="742"/>
                          </a:lnTo>
                          <a:lnTo>
                            <a:pt x="1707" y="745"/>
                          </a:lnTo>
                          <a:lnTo>
                            <a:pt x="1708" y="749"/>
                          </a:lnTo>
                          <a:lnTo>
                            <a:pt x="1708" y="746"/>
                          </a:lnTo>
                          <a:lnTo>
                            <a:pt x="1708" y="747"/>
                          </a:lnTo>
                          <a:lnTo>
                            <a:pt x="1709" y="745"/>
                          </a:lnTo>
                          <a:lnTo>
                            <a:pt x="1709" y="749"/>
                          </a:lnTo>
                          <a:lnTo>
                            <a:pt x="1710" y="744"/>
                          </a:lnTo>
                          <a:lnTo>
                            <a:pt x="1710" y="746"/>
                          </a:lnTo>
                          <a:lnTo>
                            <a:pt x="1711" y="745"/>
                          </a:lnTo>
                          <a:lnTo>
                            <a:pt x="1711" y="744"/>
                          </a:lnTo>
                          <a:lnTo>
                            <a:pt x="1711" y="743"/>
                          </a:lnTo>
                          <a:lnTo>
                            <a:pt x="1712" y="747"/>
                          </a:lnTo>
                          <a:lnTo>
                            <a:pt x="1712" y="748"/>
                          </a:lnTo>
                          <a:lnTo>
                            <a:pt x="1713" y="750"/>
                          </a:lnTo>
                          <a:lnTo>
                            <a:pt x="1713" y="752"/>
                          </a:lnTo>
                          <a:lnTo>
                            <a:pt x="1713" y="749"/>
                          </a:lnTo>
                          <a:lnTo>
                            <a:pt x="1714" y="749"/>
                          </a:lnTo>
                          <a:lnTo>
                            <a:pt x="1714" y="749"/>
                          </a:lnTo>
                          <a:lnTo>
                            <a:pt x="1715" y="750"/>
                          </a:lnTo>
                          <a:lnTo>
                            <a:pt x="1715" y="746"/>
                          </a:lnTo>
                          <a:lnTo>
                            <a:pt x="1716" y="748"/>
                          </a:lnTo>
                          <a:lnTo>
                            <a:pt x="1716" y="749"/>
                          </a:lnTo>
                          <a:lnTo>
                            <a:pt x="1716" y="742"/>
                          </a:lnTo>
                          <a:lnTo>
                            <a:pt x="1717" y="743"/>
                          </a:lnTo>
                          <a:lnTo>
                            <a:pt x="1717" y="744"/>
                          </a:lnTo>
                          <a:lnTo>
                            <a:pt x="1718" y="744"/>
                          </a:lnTo>
                          <a:lnTo>
                            <a:pt x="1718" y="746"/>
                          </a:lnTo>
                          <a:lnTo>
                            <a:pt x="1718" y="749"/>
                          </a:lnTo>
                          <a:lnTo>
                            <a:pt x="1719" y="748"/>
                          </a:lnTo>
                          <a:lnTo>
                            <a:pt x="1719" y="747"/>
                          </a:lnTo>
                          <a:lnTo>
                            <a:pt x="1720" y="748"/>
                          </a:lnTo>
                          <a:lnTo>
                            <a:pt x="1720" y="745"/>
                          </a:lnTo>
                          <a:lnTo>
                            <a:pt x="1721" y="741"/>
                          </a:lnTo>
                          <a:lnTo>
                            <a:pt x="1721" y="742"/>
                          </a:lnTo>
                          <a:lnTo>
                            <a:pt x="1721" y="747"/>
                          </a:lnTo>
                          <a:lnTo>
                            <a:pt x="1722" y="745"/>
                          </a:lnTo>
                          <a:lnTo>
                            <a:pt x="1722" y="749"/>
                          </a:lnTo>
                          <a:lnTo>
                            <a:pt x="1723" y="745"/>
                          </a:lnTo>
                          <a:lnTo>
                            <a:pt x="1723" y="740"/>
                          </a:lnTo>
                          <a:lnTo>
                            <a:pt x="1723" y="742"/>
                          </a:lnTo>
                          <a:lnTo>
                            <a:pt x="1724" y="739"/>
                          </a:lnTo>
                          <a:lnTo>
                            <a:pt x="1724" y="743"/>
                          </a:lnTo>
                          <a:lnTo>
                            <a:pt x="1725" y="743"/>
                          </a:lnTo>
                          <a:lnTo>
                            <a:pt x="1725" y="741"/>
                          </a:lnTo>
                          <a:lnTo>
                            <a:pt x="1726" y="739"/>
                          </a:lnTo>
                          <a:lnTo>
                            <a:pt x="1726" y="744"/>
                          </a:lnTo>
                          <a:lnTo>
                            <a:pt x="1726" y="742"/>
                          </a:lnTo>
                          <a:lnTo>
                            <a:pt x="1727" y="745"/>
                          </a:lnTo>
                          <a:lnTo>
                            <a:pt x="1727" y="740"/>
                          </a:lnTo>
                          <a:lnTo>
                            <a:pt x="1728" y="739"/>
                          </a:lnTo>
                          <a:lnTo>
                            <a:pt x="1728" y="742"/>
                          </a:lnTo>
                          <a:lnTo>
                            <a:pt x="1728" y="740"/>
                          </a:lnTo>
                          <a:lnTo>
                            <a:pt x="1729" y="735"/>
                          </a:lnTo>
                          <a:lnTo>
                            <a:pt x="1729" y="736"/>
                          </a:lnTo>
                          <a:lnTo>
                            <a:pt x="1730" y="742"/>
                          </a:lnTo>
                          <a:lnTo>
                            <a:pt x="1730" y="746"/>
                          </a:lnTo>
                          <a:lnTo>
                            <a:pt x="1731" y="744"/>
                          </a:lnTo>
                          <a:lnTo>
                            <a:pt x="1731" y="742"/>
                          </a:lnTo>
                          <a:lnTo>
                            <a:pt x="1731" y="743"/>
                          </a:lnTo>
                          <a:lnTo>
                            <a:pt x="1732" y="745"/>
                          </a:lnTo>
                          <a:lnTo>
                            <a:pt x="1732" y="743"/>
                          </a:lnTo>
                          <a:lnTo>
                            <a:pt x="1733" y="742"/>
                          </a:lnTo>
                          <a:lnTo>
                            <a:pt x="1733" y="744"/>
                          </a:lnTo>
                          <a:lnTo>
                            <a:pt x="1733" y="748"/>
                          </a:lnTo>
                          <a:lnTo>
                            <a:pt x="1734" y="748"/>
                          </a:lnTo>
                          <a:lnTo>
                            <a:pt x="1734" y="750"/>
                          </a:lnTo>
                          <a:lnTo>
                            <a:pt x="1735" y="753"/>
                          </a:lnTo>
                          <a:lnTo>
                            <a:pt x="1735" y="752"/>
                          </a:lnTo>
                          <a:lnTo>
                            <a:pt x="1736" y="751"/>
                          </a:lnTo>
                          <a:lnTo>
                            <a:pt x="1736" y="743"/>
                          </a:lnTo>
                          <a:lnTo>
                            <a:pt x="1736" y="747"/>
                          </a:lnTo>
                          <a:lnTo>
                            <a:pt x="1737" y="748"/>
                          </a:lnTo>
                          <a:lnTo>
                            <a:pt x="1737" y="750"/>
                          </a:lnTo>
                          <a:lnTo>
                            <a:pt x="1738" y="745"/>
                          </a:lnTo>
                          <a:lnTo>
                            <a:pt x="1738" y="746"/>
                          </a:lnTo>
                          <a:lnTo>
                            <a:pt x="1738" y="743"/>
                          </a:lnTo>
                          <a:lnTo>
                            <a:pt x="1739" y="741"/>
                          </a:lnTo>
                          <a:lnTo>
                            <a:pt x="1739" y="738"/>
                          </a:lnTo>
                          <a:lnTo>
                            <a:pt x="1740" y="736"/>
                          </a:lnTo>
                          <a:lnTo>
                            <a:pt x="1740" y="735"/>
                          </a:lnTo>
                          <a:lnTo>
                            <a:pt x="1741" y="738"/>
                          </a:lnTo>
                          <a:lnTo>
                            <a:pt x="1741" y="731"/>
                          </a:lnTo>
                          <a:lnTo>
                            <a:pt x="1741" y="733"/>
                          </a:lnTo>
                          <a:lnTo>
                            <a:pt x="1742" y="732"/>
                          </a:lnTo>
                          <a:lnTo>
                            <a:pt x="1742" y="735"/>
                          </a:lnTo>
                          <a:lnTo>
                            <a:pt x="1743" y="733"/>
                          </a:lnTo>
                          <a:lnTo>
                            <a:pt x="1743" y="729"/>
                          </a:lnTo>
                          <a:lnTo>
                            <a:pt x="1743" y="731"/>
                          </a:lnTo>
                          <a:lnTo>
                            <a:pt x="1744" y="730"/>
                          </a:lnTo>
                          <a:lnTo>
                            <a:pt x="1744" y="732"/>
                          </a:lnTo>
                          <a:lnTo>
                            <a:pt x="1745" y="734"/>
                          </a:lnTo>
                          <a:lnTo>
                            <a:pt x="1745" y="733"/>
                          </a:lnTo>
                          <a:lnTo>
                            <a:pt x="1746" y="734"/>
                          </a:lnTo>
                          <a:lnTo>
                            <a:pt x="1746" y="732"/>
                          </a:lnTo>
                          <a:lnTo>
                            <a:pt x="1746" y="733"/>
                          </a:lnTo>
                          <a:lnTo>
                            <a:pt x="1747" y="733"/>
                          </a:lnTo>
                          <a:lnTo>
                            <a:pt x="1747" y="733"/>
                          </a:lnTo>
                          <a:lnTo>
                            <a:pt x="1748" y="735"/>
                          </a:lnTo>
                          <a:lnTo>
                            <a:pt x="1748" y="735"/>
                          </a:lnTo>
                          <a:lnTo>
                            <a:pt x="1748" y="737"/>
                          </a:lnTo>
                          <a:lnTo>
                            <a:pt x="1749" y="738"/>
                          </a:lnTo>
                          <a:lnTo>
                            <a:pt x="1749" y="734"/>
                          </a:lnTo>
                          <a:lnTo>
                            <a:pt x="1750" y="731"/>
                          </a:lnTo>
                          <a:lnTo>
                            <a:pt x="1750" y="732"/>
                          </a:lnTo>
                          <a:lnTo>
                            <a:pt x="1751" y="732"/>
                          </a:lnTo>
                          <a:lnTo>
                            <a:pt x="1751" y="736"/>
                          </a:lnTo>
                          <a:lnTo>
                            <a:pt x="1751" y="736"/>
                          </a:lnTo>
                          <a:lnTo>
                            <a:pt x="1752" y="737"/>
                          </a:lnTo>
                          <a:lnTo>
                            <a:pt x="1752" y="734"/>
                          </a:lnTo>
                          <a:lnTo>
                            <a:pt x="1753" y="731"/>
                          </a:lnTo>
                          <a:lnTo>
                            <a:pt x="1753" y="733"/>
                          </a:lnTo>
                          <a:lnTo>
                            <a:pt x="1753" y="733"/>
                          </a:lnTo>
                          <a:lnTo>
                            <a:pt x="1754" y="732"/>
                          </a:lnTo>
                          <a:lnTo>
                            <a:pt x="1754" y="735"/>
                          </a:lnTo>
                          <a:lnTo>
                            <a:pt x="1755" y="735"/>
                          </a:lnTo>
                          <a:lnTo>
                            <a:pt x="1755" y="729"/>
                          </a:lnTo>
                          <a:lnTo>
                            <a:pt x="1756" y="729"/>
                          </a:lnTo>
                          <a:lnTo>
                            <a:pt x="1756" y="727"/>
                          </a:lnTo>
                          <a:lnTo>
                            <a:pt x="1756" y="731"/>
                          </a:lnTo>
                          <a:lnTo>
                            <a:pt x="1757" y="728"/>
                          </a:lnTo>
                          <a:lnTo>
                            <a:pt x="1757" y="729"/>
                          </a:lnTo>
                          <a:lnTo>
                            <a:pt x="1758" y="728"/>
                          </a:lnTo>
                          <a:lnTo>
                            <a:pt x="1758" y="738"/>
                          </a:lnTo>
                          <a:lnTo>
                            <a:pt x="1758" y="738"/>
                          </a:lnTo>
                          <a:lnTo>
                            <a:pt x="1759" y="734"/>
                          </a:lnTo>
                          <a:lnTo>
                            <a:pt x="1759" y="734"/>
                          </a:lnTo>
                          <a:lnTo>
                            <a:pt x="1760" y="735"/>
                          </a:lnTo>
                          <a:lnTo>
                            <a:pt x="1760" y="735"/>
                          </a:lnTo>
                          <a:lnTo>
                            <a:pt x="1761" y="734"/>
                          </a:lnTo>
                          <a:lnTo>
                            <a:pt x="1761" y="731"/>
                          </a:lnTo>
                          <a:lnTo>
                            <a:pt x="1761" y="732"/>
                          </a:lnTo>
                          <a:lnTo>
                            <a:pt x="1762" y="731"/>
                          </a:lnTo>
                          <a:lnTo>
                            <a:pt x="1762" y="731"/>
                          </a:lnTo>
                          <a:lnTo>
                            <a:pt x="1763" y="736"/>
                          </a:lnTo>
                          <a:lnTo>
                            <a:pt x="1763" y="738"/>
                          </a:lnTo>
                          <a:lnTo>
                            <a:pt x="1763" y="734"/>
                          </a:lnTo>
                          <a:lnTo>
                            <a:pt x="1764" y="738"/>
                          </a:lnTo>
                          <a:lnTo>
                            <a:pt x="1764" y="739"/>
                          </a:lnTo>
                          <a:lnTo>
                            <a:pt x="1765" y="736"/>
                          </a:lnTo>
                          <a:lnTo>
                            <a:pt x="1765" y="737"/>
                          </a:lnTo>
                          <a:lnTo>
                            <a:pt x="1766" y="740"/>
                          </a:lnTo>
                          <a:lnTo>
                            <a:pt x="1766" y="739"/>
                          </a:lnTo>
                          <a:lnTo>
                            <a:pt x="1766" y="733"/>
                          </a:lnTo>
                          <a:lnTo>
                            <a:pt x="1767" y="732"/>
                          </a:lnTo>
                          <a:lnTo>
                            <a:pt x="1767" y="735"/>
                          </a:lnTo>
                          <a:lnTo>
                            <a:pt x="1768" y="734"/>
                          </a:lnTo>
                          <a:lnTo>
                            <a:pt x="1768" y="736"/>
                          </a:lnTo>
                          <a:lnTo>
                            <a:pt x="1768" y="737"/>
                          </a:lnTo>
                          <a:lnTo>
                            <a:pt x="1769" y="730"/>
                          </a:lnTo>
                          <a:lnTo>
                            <a:pt x="1769" y="732"/>
                          </a:lnTo>
                          <a:lnTo>
                            <a:pt x="1770" y="731"/>
                          </a:lnTo>
                          <a:lnTo>
                            <a:pt x="1770" y="737"/>
                          </a:lnTo>
                          <a:lnTo>
                            <a:pt x="1771" y="737"/>
                          </a:lnTo>
                          <a:lnTo>
                            <a:pt x="1771" y="732"/>
                          </a:lnTo>
                          <a:lnTo>
                            <a:pt x="1771" y="731"/>
                          </a:lnTo>
                          <a:lnTo>
                            <a:pt x="1772" y="733"/>
                          </a:lnTo>
                          <a:lnTo>
                            <a:pt x="1772" y="737"/>
                          </a:lnTo>
                          <a:lnTo>
                            <a:pt x="1773" y="735"/>
                          </a:lnTo>
                          <a:lnTo>
                            <a:pt x="1773" y="730"/>
                          </a:lnTo>
                          <a:lnTo>
                            <a:pt x="1773" y="728"/>
                          </a:lnTo>
                          <a:lnTo>
                            <a:pt x="1774" y="724"/>
                          </a:lnTo>
                          <a:lnTo>
                            <a:pt x="1774" y="729"/>
                          </a:lnTo>
                          <a:lnTo>
                            <a:pt x="1775" y="726"/>
                          </a:lnTo>
                          <a:lnTo>
                            <a:pt x="1775" y="730"/>
                          </a:lnTo>
                          <a:lnTo>
                            <a:pt x="1776" y="728"/>
                          </a:lnTo>
                          <a:lnTo>
                            <a:pt x="1776" y="731"/>
                          </a:lnTo>
                          <a:lnTo>
                            <a:pt x="1776" y="732"/>
                          </a:lnTo>
                          <a:lnTo>
                            <a:pt x="1777" y="731"/>
                          </a:lnTo>
                          <a:lnTo>
                            <a:pt x="1777" y="727"/>
                          </a:lnTo>
                          <a:lnTo>
                            <a:pt x="1778" y="732"/>
                          </a:lnTo>
                          <a:lnTo>
                            <a:pt x="1778" y="732"/>
                          </a:lnTo>
                          <a:lnTo>
                            <a:pt x="1778" y="734"/>
                          </a:lnTo>
                          <a:lnTo>
                            <a:pt x="1779" y="731"/>
                          </a:lnTo>
                          <a:lnTo>
                            <a:pt x="1779" y="731"/>
                          </a:lnTo>
                          <a:lnTo>
                            <a:pt x="1780" y="733"/>
                          </a:lnTo>
                          <a:lnTo>
                            <a:pt x="1780" y="731"/>
                          </a:lnTo>
                          <a:lnTo>
                            <a:pt x="1781" y="730"/>
                          </a:lnTo>
                          <a:lnTo>
                            <a:pt x="1781" y="728"/>
                          </a:lnTo>
                          <a:lnTo>
                            <a:pt x="1781" y="727"/>
                          </a:lnTo>
                          <a:lnTo>
                            <a:pt x="1782" y="727"/>
                          </a:lnTo>
                          <a:lnTo>
                            <a:pt x="1782" y="729"/>
                          </a:lnTo>
                          <a:lnTo>
                            <a:pt x="1783" y="727"/>
                          </a:lnTo>
                          <a:lnTo>
                            <a:pt x="1783" y="727"/>
                          </a:lnTo>
                          <a:lnTo>
                            <a:pt x="1783" y="728"/>
                          </a:lnTo>
                          <a:lnTo>
                            <a:pt x="1784" y="730"/>
                          </a:lnTo>
                          <a:lnTo>
                            <a:pt x="1784" y="726"/>
                          </a:lnTo>
                          <a:lnTo>
                            <a:pt x="1785" y="726"/>
                          </a:lnTo>
                          <a:lnTo>
                            <a:pt x="1785" y="725"/>
                          </a:lnTo>
                          <a:lnTo>
                            <a:pt x="1786" y="726"/>
                          </a:lnTo>
                          <a:lnTo>
                            <a:pt x="1786" y="725"/>
                          </a:lnTo>
                          <a:lnTo>
                            <a:pt x="1786" y="727"/>
                          </a:lnTo>
                          <a:lnTo>
                            <a:pt x="1787" y="726"/>
                          </a:lnTo>
                          <a:lnTo>
                            <a:pt x="1787" y="727"/>
                          </a:lnTo>
                          <a:lnTo>
                            <a:pt x="1788" y="725"/>
                          </a:lnTo>
                          <a:lnTo>
                            <a:pt x="1788" y="725"/>
                          </a:lnTo>
                          <a:lnTo>
                            <a:pt x="1788" y="732"/>
                          </a:lnTo>
                          <a:lnTo>
                            <a:pt x="1789" y="730"/>
                          </a:lnTo>
                          <a:lnTo>
                            <a:pt x="1789" y="728"/>
                          </a:lnTo>
                          <a:lnTo>
                            <a:pt x="1790" y="727"/>
                          </a:lnTo>
                          <a:lnTo>
                            <a:pt x="1790" y="725"/>
                          </a:lnTo>
                          <a:lnTo>
                            <a:pt x="1791" y="722"/>
                          </a:lnTo>
                          <a:lnTo>
                            <a:pt x="1791" y="722"/>
                          </a:lnTo>
                          <a:lnTo>
                            <a:pt x="1791" y="724"/>
                          </a:lnTo>
                          <a:lnTo>
                            <a:pt x="1792" y="728"/>
                          </a:lnTo>
                          <a:lnTo>
                            <a:pt x="1792" y="731"/>
                          </a:lnTo>
                          <a:lnTo>
                            <a:pt x="1793" y="728"/>
                          </a:lnTo>
                          <a:lnTo>
                            <a:pt x="1793" y="728"/>
                          </a:lnTo>
                          <a:lnTo>
                            <a:pt x="1793" y="726"/>
                          </a:lnTo>
                          <a:lnTo>
                            <a:pt x="1794" y="731"/>
                          </a:lnTo>
                          <a:lnTo>
                            <a:pt x="1794" y="733"/>
                          </a:lnTo>
                          <a:lnTo>
                            <a:pt x="1795" y="733"/>
                          </a:lnTo>
                          <a:lnTo>
                            <a:pt x="1795" y="730"/>
                          </a:lnTo>
                          <a:lnTo>
                            <a:pt x="1796" y="729"/>
                          </a:lnTo>
                          <a:lnTo>
                            <a:pt x="1796" y="732"/>
                          </a:lnTo>
                          <a:lnTo>
                            <a:pt x="1796" y="730"/>
                          </a:lnTo>
                          <a:lnTo>
                            <a:pt x="1797" y="730"/>
                          </a:lnTo>
                          <a:lnTo>
                            <a:pt x="1797" y="730"/>
                          </a:lnTo>
                          <a:lnTo>
                            <a:pt x="1798" y="729"/>
                          </a:lnTo>
                          <a:lnTo>
                            <a:pt x="1798" y="728"/>
                          </a:lnTo>
                          <a:lnTo>
                            <a:pt x="1798" y="726"/>
                          </a:lnTo>
                          <a:lnTo>
                            <a:pt x="1799" y="730"/>
                          </a:lnTo>
                          <a:lnTo>
                            <a:pt x="1799" y="730"/>
                          </a:lnTo>
                          <a:lnTo>
                            <a:pt x="1800" y="729"/>
                          </a:lnTo>
                          <a:lnTo>
                            <a:pt x="1800" y="727"/>
                          </a:lnTo>
                          <a:lnTo>
                            <a:pt x="1801" y="726"/>
                          </a:lnTo>
                          <a:lnTo>
                            <a:pt x="1801" y="727"/>
                          </a:lnTo>
                          <a:lnTo>
                            <a:pt x="1801" y="729"/>
                          </a:lnTo>
                          <a:lnTo>
                            <a:pt x="1802" y="727"/>
                          </a:lnTo>
                          <a:lnTo>
                            <a:pt x="1802" y="735"/>
                          </a:lnTo>
                          <a:lnTo>
                            <a:pt x="1803" y="736"/>
                          </a:lnTo>
                          <a:lnTo>
                            <a:pt x="1803" y="735"/>
                          </a:lnTo>
                          <a:lnTo>
                            <a:pt x="1803" y="736"/>
                          </a:lnTo>
                          <a:lnTo>
                            <a:pt x="1804" y="740"/>
                          </a:lnTo>
                          <a:lnTo>
                            <a:pt x="1804" y="741"/>
                          </a:lnTo>
                          <a:lnTo>
                            <a:pt x="1805" y="735"/>
                          </a:lnTo>
                          <a:lnTo>
                            <a:pt x="1805" y="734"/>
                          </a:lnTo>
                          <a:lnTo>
                            <a:pt x="1806" y="733"/>
                          </a:lnTo>
                          <a:lnTo>
                            <a:pt x="1806" y="735"/>
                          </a:lnTo>
                          <a:lnTo>
                            <a:pt x="1806" y="738"/>
                          </a:lnTo>
                          <a:lnTo>
                            <a:pt x="1807" y="737"/>
                          </a:lnTo>
                          <a:lnTo>
                            <a:pt x="1807" y="735"/>
                          </a:lnTo>
                          <a:lnTo>
                            <a:pt x="1808" y="735"/>
                          </a:lnTo>
                          <a:lnTo>
                            <a:pt x="1808" y="735"/>
                          </a:lnTo>
                          <a:lnTo>
                            <a:pt x="1808" y="738"/>
                          </a:lnTo>
                          <a:lnTo>
                            <a:pt x="1809" y="738"/>
                          </a:lnTo>
                          <a:lnTo>
                            <a:pt x="1809" y="737"/>
                          </a:lnTo>
                          <a:lnTo>
                            <a:pt x="1810" y="738"/>
                          </a:lnTo>
                          <a:lnTo>
                            <a:pt x="1810" y="734"/>
                          </a:lnTo>
                          <a:lnTo>
                            <a:pt x="1811" y="732"/>
                          </a:lnTo>
                          <a:lnTo>
                            <a:pt x="1811" y="736"/>
                          </a:lnTo>
                          <a:lnTo>
                            <a:pt x="1811" y="733"/>
                          </a:lnTo>
                          <a:lnTo>
                            <a:pt x="1812" y="731"/>
                          </a:lnTo>
                          <a:lnTo>
                            <a:pt x="1812" y="733"/>
                          </a:lnTo>
                          <a:lnTo>
                            <a:pt x="1813" y="732"/>
                          </a:lnTo>
                          <a:lnTo>
                            <a:pt x="1813" y="731"/>
                          </a:lnTo>
                          <a:lnTo>
                            <a:pt x="1813" y="733"/>
                          </a:lnTo>
                          <a:lnTo>
                            <a:pt x="1814" y="735"/>
                          </a:lnTo>
                          <a:lnTo>
                            <a:pt x="1814" y="737"/>
                          </a:lnTo>
                          <a:lnTo>
                            <a:pt x="1815" y="742"/>
                          </a:lnTo>
                          <a:lnTo>
                            <a:pt x="1815" y="740"/>
                          </a:lnTo>
                          <a:lnTo>
                            <a:pt x="1816" y="741"/>
                          </a:lnTo>
                          <a:lnTo>
                            <a:pt x="1816" y="740"/>
                          </a:lnTo>
                          <a:lnTo>
                            <a:pt x="1816" y="741"/>
                          </a:lnTo>
                          <a:lnTo>
                            <a:pt x="1817" y="739"/>
                          </a:lnTo>
                          <a:lnTo>
                            <a:pt x="1817" y="742"/>
                          </a:lnTo>
                          <a:lnTo>
                            <a:pt x="1818" y="742"/>
                          </a:lnTo>
                          <a:lnTo>
                            <a:pt x="1818" y="748"/>
                          </a:lnTo>
                          <a:lnTo>
                            <a:pt x="1818" y="745"/>
                          </a:lnTo>
                          <a:lnTo>
                            <a:pt x="1819" y="744"/>
                          </a:lnTo>
                          <a:lnTo>
                            <a:pt x="1819" y="747"/>
                          </a:lnTo>
                          <a:lnTo>
                            <a:pt x="1820" y="747"/>
                          </a:lnTo>
                          <a:lnTo>
                            <a:pt x="1820" y="744"/>
                          </a:lnTo>
                          <a:lnTo>
                            <a:pt x="1821" y="747"/>
                          </a:lnTo>
                          <a:lnTo>
                            <a:pt x="1821" y="743"/>
                          </a:lnTo>
                          <a:lnTo>
                            <a:pt x="1821" y="741"/>
                          </a:lnTo>
                          <a:lnTo>
                            <a:pt x="1822" y="736"/>
                          </a:lnTo>
                          <a:lnTo>
                            <a:pt x="1822" y="737"/>
                          </a:lnTo>
                          <a:lnTo>
                            <a:pt x="1823" y="740"/>
                          </a:lnTo>
                          <a:lnTo>
                            <a:pt x="1823" y="736"/>
                          </a:lnTo>
                          <a:lnTo>
                            <a:pt x="1823" y="736"/>
                          </a:lnTo>
                          <a:lnTo>
                            <a:pt x="1824" y="737"/>
                          </a:lnTo>
                          <a:lnTo>
                            <a:pt x="1824" y="738"/>
                          </a:lnTo>
                          <a:lnTo>
                            <a:pt x="1825" y="740"/>
                          </a:lnTo>
                          <a:lnTo>
                            <a:pt x="1825" y="738"/>
                          </a:lnTo>
                          <a:lnTo>
                            <a:pt x="1826" y="736"/>
                          </a:lnTo>
                          <a:lnTo>
                            <a:pt x="1826" y="738"/>
                          </a:lnTo>
                          <a:lnTo>
                            <a:pt x="1826" y="740"/>
                          </a:lnTo>
                          <a:lnTo>
                            <a:pt x="1827" y="738"/>
                          </a:lnTo>
                          <a:lnTo>
                            <a:pt x="1827" y="735"/>
                          </a:lnTo>
                          <a:lnTo>
                            <a:pt x="1828" y="735"/>
                          </a:lnTo>
                          <a:lnTo>
                            <a:pt x="1828" y="736"/>
                          </a:lnTo>
                          <a:lnTo>
                            <a:pt x="1828" y="734"/>
                          </a:lnTo>
                          <a:lnTo>
                            <a:pt x="1829" y="737"/>
                          </a:lnTo>
                          <a:lnTo>
                            <a:pt x="1829" y="737"/>
                          </a:lnTo>
                          <a:lnTo>
                            <a:pt x="1830" y="736"/>
                          </a:lnTo>
                          <a:lnTo>
                            <a:pt x="1830" y="735"/>
                          </a:lnTo>
                          <a:lnTo>
                            <a:pt x="1831" y="737"/>
                          </a:lnTo>
                          <a:lnTo>
                            <a:pt x="1831" y="733"/>
                          </a:lnTo>
                          <a:lnTo>
                            <a:pt x="1831" y="735"/>
                          </a:lnTo>
                          <a:lnTo>
                            <a:pt x="1832" y="740"/>
                          </a:lnTo>
                          <a:lnTo>
                            <a:pt x="1832" y="737"/>
                          </a:lnTo>
                          <a:lnTo>
                            <a:pt x="1833" y="734"/>
                          </a:lnTo>
                          <a:lnTo>
                            <a:pt x="1833" y="731"/>
                          </a:lnTo>
                          <a:lnTo>
                            <a:pt x="1833" y="734"/>
                          </a:lnTo>
                          <a:lnTo>
                            <a:pt x="1834" y="733"/>
                          </a:lnTo>
                          <a:lnTo>
                            <a:pt x="1834" y="730"/>
                          </a:lnTo>
                          <a:lnTo>
                            <a:pt x="1835" y="730"/>
                          </a:lnTo>
                          <a:lnTo>
                            <a:pt x="1835" y="728"/>
                          </a:lnTo>
                          <a:lnTo>
                            <a:pt x="1836" y="728"/>
                          </a:lnTo>
                          <a:lnTo>
                            <a:pt x="1836" y="732"/>
                          </a:lnTo>
                          <a:lnTo>
                            <a:pt x="1836" y="728"/>
                          </a:lnTo>
                          <a:lnTo>
                            <a:pt x="1837" y="729"/>
                          </a:lnTo>
                          <a:lnTo>
                            <a:pt x="1837" y="726"/>
                          </a:lnTo>
                          <a:lnTo>
                            <a:pt x="1838" y="729"/>
                          </a:lnTo>
                          <a:lnTo>
                            <a:pt x="1838" y="724"/>
                          </a:lnTo>
                          <a:lnTo>
                            <a:pt x="1838" y="727"/>
                          </a:lnTo>
                          <a:lnTo>
                            <a:pt x="1839" y="722"/>
                          </a:lnTo>
                          <a:lnTo>
                            <a:pt x="1839" y="723"/>
                          </a:lnTo>
                          <a:lnTo>
                            <a:pt x="1840" y="726"/>
                          </a:lnTo>
                          <a:lnTo>
                            <a:pt x="1840" y="724"/>
                          </a:lnTo>
                          <a:lnTo>
                            <a:pt x="1841" y="726"/>
                          </a:lnTo>
                          <a:lnTo>
                            <a:pt x="1841" y="725"/>
                          </a:lnTo>
                          <a:lnTo>
                            <a:pt x="1841" y="727"/>
                          </a:lnTo>
                          <a:lnTo>
                            <a:pt x="1842" y="731"/>
                          </a:lnTo>
                          <a:lnTo>
                            <a:pt x="1842" y="727"/>
                          </a:lnTo>
                          <a:lnTo>
                            <a:pt x="1843" y="727"/>
                          </a:lnTo>
                          <a:lnTo>
                            <a:pt x="1843" y="735"/>
                          </a:lnTo>
                          <a:lnTo>
                            <a:pt x="1843" y="730"/>
                          </a:lnTo>
                          <a:lnTo>
                            <a:pt x="1844" y="727"/>
                          </a:lnTo>
                          <a:lnTo>
                            <a:pt x="1844" y="725"/>
                          </a:lnTo>
                          <a:lnTo>
                            <a:pt x="1845" y="726"/>
                          </a:lnTo>
                          <a:lnTo>
                            <a:pt x="1845" y="730"/>
                          </a:lnTo>
                          <a:lnTo>
                            <a:pt x="1846" y="733"/>
                          </a:lnTo>
                          <a:lnTo>
                            <a:pt x="1846" y="729"/>
                          </a:lnTo>
                          <a:lnTo>
                            <a:pt x="1846" y="731"/>
                          </a:lnTo>
                          <a:lnTo>
                            <a:pt x="1847" y="728"/>
                          </a:lnTo>
                          <a:lnTo>
                            <a:pt x="1847" y="733"/>
                          </a:lnTo>
                          <a:lnTo>
                            <a:pt x="1848" y="732"/>
                          </a:lnTo>
                          <a:lnTo>
                            <a:pt x="1848" y="734"/>
                          </a:lnTo>
                          <a:lnTo>
                            <a:pt x="1848" y="734"/>
                          </a:lnTo>
                          <a:lnTo>
                            <a:pt x="1849" y="730"/>
                          </a:lnTo>
                          <a:lnTo>
                            <a:pt x="1849" y="731"/>
                          </a:lnTo>
                          <a:lnTo>
                            <a:pt x="1850" y="733"/>
                          </a:lnTo>
                          <a:lnTo>
                            <a:pt x="1850" y="733"/>
                          </a:lnTo>
                          <a:lnTo>
                            <a:pt x="1851" y="739"/>
                          </a:lnTo>
                          <a:lnTo>
                            <a:pt x="1851" y="738"/>
                          </a:lnTo>
                          <a:lnTo>
                            <a:pt x="1851" y="734"/>
                          </a:lnTo>
                          <a:lnTo>
                            <a:pt x="1852" y="736"/>
                          </a:lnTo>
                          <a:lnTo>
                            <a:pt x="1852" y="734"/>
                          </a:lnTo>
                          <a:lnTo>
                            <a:pt x="1853" y="731"/>
                          </a:lnTo>
                          <a:lnTo>
                            <a:pt x="1853" y="731"/>
                          </a:lnTo>
                          <a:lnTo>
                            <a:pt x="1853" y="735"/>
                          </a:lnTo>
                          <a:lnTo>
                            <a:pt x="1854" y="733"/>
                          </a:lnTo>
                          <a:lnTo>
                            <a:pt x="1854" y="736"/>
                          </a:lnTo>
                          <a:lnTo>
                            <a:pt x="1855" y="735"/>
                          </a:lnTo>
                          <a:lnTo>
                            <a:pt x="1855" y="733"/>
                          </a:lnTo>
                          <a:lnTo>
                            <a:pt x="1856" y="735"/>
                          </a:lnTo>
                          <a:lnTo>
                            <a:pt x="1856" y="743"/>
                          </a:lnTo>
                          <a:lnTo>
                            <a:pt x="1856" y="745"/>
                          </a:lnTo>
                          <a:lnTo>
                            <a:pt x="1857" y="739"/>
                          </a:lnTo>
                          <a:lnTo>
                            <a:pt x="1857" y="736"/>
                          </a:lnTo>
                          <a:lnTo>
                            <a:pt x="1858" y="738"/>
                          </a:lnTo>
                          <a:lnTo>
                            <a:pt x="1858" y="738"/>
                          </a:lnTo>
                          <a:lnTo>
                            <a:pt x="1858" y="740"/>
                          </a:lnTo>
                          <a:lnTo>
                            <a:pt x="1859" y="739"/>
                          </a:lnTo>
                          <a:lnTo>
                            <a:pt x="1859" y="735"/>
                          </a:lnTo>
                          <a:lnTo>
                            <a:pt x="1860" y="733"/>
                          </a:lnTo>
                          <a:lnTo>
                            <a:pt x="1860" y="736"/>
                          </a:lnTo>
                          <a:lnTo>
                            <a:pt x="1861" y="735"/>
                          </a:lnTo>
                          <a:lnTo>
                            <a:pt x="1861" y="733"/>
                          </a:lnTo>
                          <a:lnTo>
                            <a:pt x="1861" y="731"/>
                          </a:lnTo>
                          <a:lnTo>
                            <a:pt x="1862" y="729"/>
                          </a:lnTo>
                          <a:lnTo>
                            <a:pt x="1862" y="731"/>
                          </a:lnTo>
                          <a:lnTo>
                            <a:pt x="1863" y="728"/>
                          </a:lnTo>
                          <a:lnTo>
                            <a:pt x="1863" y="726"/>
                          </a:lnTo>
                          <a:lnTo>
                            <a:pt x="1863" y="726"/>
                          </a:lnTo>
                          <a:lnTo>
                            <a:pt x="1864" y="729"/>
                          </a:lnTo>
                          <a:lnTo>
                            <a:pt x="1864" y="726"/>
                          </a:lnTo>
                          <a:lnTo>
                            <a:pt x="1865" y="729"/>
                          </a:lnTo>
                          <a:lnTo>
                            <a:pt x="1865" y="729"/>
                          </a:lnTo>
                          <a:lnTo>
                            <a:pt x="1866" y="728"/>
                          </a:lnTo>
                          <a:lnTo>
                            <a:pt x="1866" y="726"/>
                          </a:lnTo>
                          <a:lnTo>
                            <a:pt x="1866" y="728"/>
                          </a:lnTo>
                          <a:lnTo>
                            <a:pt x="1867" y="730"/>
                          </a:lnTo>
                          <a:lnTo>
                            <a:pt x="1867" y="728"/>
                          </a:lnTo>
                          <a:lnTo>
                            <a:pt x="1868" y="727"/>
                          </a:lnTo>
                          <a:lnTo>
                            <a:pt x="1868" y="731"/>
                          </a:lnTo>
                          <a:lnTo>
                            <a:pt x="1868" y="729"/>
                          </a:lnTo>
                          <a:lnTo>
                            <a:pt x="1869" y="727"/>
                          </a:lnTo>
                          <a:lnTo>
                            <a:pt x="1869" y="731"/>
                          </a:lnTo>
                          <a:lnTo>
                            <a:pt x="1870" y="730"/>
                          </a:lnTo>
                          <a:lnTo>
                            <a:pt x="1870" y="729"/>
                          </a:lnTo>
                          <a:lnTo>
                            <a:pt x="1871" y="732"/>
                          </a:lnTo>
                          <a:lnTo>
                            <a:pt x="1871" y="734"/>
                          </a:lnTo>
                          <a:lnTo>
                            <a:pt x="1871" y="735"/>
                          </a:lnTo>
                          <a:lnTo>
                            <a:pt x="1872" y="740"/>
                          </a:lnTo>
                          <a:lnTo>
                            <a:pt x="1872" y="737"/>
                          </a:lnTo>
                          <a:lnTo>
                            <a:pt x="1873" y="741"/>
                          </a:lnTo>
                          <a:lnTo>
                            <a:pt x="1873" y="739"/>
                          </a:lnTo>
                          <a:lnTo>
                            <a:pt x="1873" y="737"/>
                          </a:lnTo>
                          <a:lnTo>
                            <a:pt x="1874" y="735"/>
                          </a:lnTo>
                          <a:lnTo>
                            <a:pt x="1874" y="737"/>
                          </a:lnTo>
                          <a:lnTo>
                            <a:pt x="1875" y="739"/>
                          </a:lnTo>
                          <a:lnTo>
                            <a:pt x="1875" y="736"/>
                          </a:lnTo>
                          <a:lnTo>
                            <a:pt x="1876" y="737"/>
                          </a:lnTo>
                          <a:lnTo>
                            <a:pt x="1876" y="738"/>
                          </a:lnTo>
                          <a:lnTo>
                            <a:pt x="1876" y="740"/>
                          </a:lnTo>
                          <a:lnTo>
                            <a:pt x="1877" y="737"/>
                          </a:lnTo>
                          <a:lnTo>
                            <a:pt x="1877" y="732"/>
                          </a:lnTo>
                          <a:lnTo>
                            <a:pt x="1878" y="731"/>
                          </a:lnTo>
                          <a:lnTo>
                            <a:pt x="1878" y="733"/>
                          </a:lnTo>
                          <a:lnTo>
                            <a:pt x="1878" y="737"/>
                          </a:lnTo>
                          <a:lnTo>
                            <a:pt x="1879" y="736"/>
                          </a:lnTo>
                          <a:lnTo>
                            <a:pt x="1879" y="738"/>
                          </a:lnTo>
                          <a:lnTo>
                            <a:pt x="1880" y="738"/>
                          </a:lnTo>
                          <a:lnTo>
                            <a:pt x="1880" y="733"/>
                          </a:lnTo>
                          <a:lnTo>
                            <a:pt x="1881" y="734"/>
                          </a:lnTo>
                          <a:lnTo>
                            <a:pt x="1881" y="735"/>
                          </a:lnTo>
                          <a:lnTo>
                            <a:pt x="1881" y="734"/>
                          </a:lnTo>
                          <a:lnTo>
                            <a:pt x="1882" y="734"/>
                          </a:lnTo>
                          <a:lnTo>
                            <a:pt x="1882" y="737"/>
                          </a:lnTo>
                          <a:lnTo>
                            <a:pt x="1883" y="733"/>
                          </a:lnTo>
                          <a:lnTo>
                            <a:pt x="1883" y="728"/>
                          </a:lnTo>
                          <a:lnTo>
                            <a:pt x="1883" y="728"/>
                          </a:lnTo>
                          <a:lnTo>
                            <a:pt x="1884" y="735"/>
                          </a:lnTo>
                          <a:lnTo>
                            <a:pt x="1884" y="734"/>
                          </a:lnTo>
                          <a:lnTo>
                            <a:pt x="1885" y="735"/>
                          </a:lnTo>
                          <a:lnTo>
                            <a:pt x="1885" y="736"/>
                          </a:lnTo>
                          <a:lnTo>
                            <a:pt x="1886" y="734"/>
                          </a:lnTo>
                          <a:lnTo>
                            <a:pt x="1886" y="733"/>
                          </a:lnTo>
                          <a:lnTo>
                            <a:pt x="1886" y="732"/>
                          </a:lnTo>
                          <a:lnTo>
                            <a:pt x="1887" y="733"/>
                          </a:lnTo>
                          <a:lnTo>
                            <a:pt x="1887" y="732"/>
                          </a:lnTo>
                          <a:lnTo>
                            <a:pt x="1888" y="733"/>
                          </a:lnTo>
                          <a:lnTo>
                            <a:pt x="1888" y="735"/>
                          </a:lnTo>
                          <a:lnTo>
                            <a:pt x="1888" y="732"/>
                          </a:lnTo>
                          <a:lnTo>
                            <a:pt x="1889" y="730"/>
                          </a:lnTo>
                          <a:lnTo>
                            <a:pt x="1889" y="728"/>
                          </a:lnTo>
                          <a:lnTo>
                            <a:pt x="1890" y="730"/>
                          </a:lnTo>
                          <a:lnTo>
                            <a:pt x="1890" y="729"/>
                          </a:lnTo>
                          <a:lnTo>
                            <a:pt x="1891" y="729"/>
                          </a:lnTo>
                          <a:lnTo>
                            <a:pt x="1891" y="727"/>
                          </a:lnTo>
                          <a:lnTo>
                            <a:pt x="1891" y="726"/>
                          </a:lnTo>
                          <a:lnTo>
                            <a:pt x="1892" y="729"/>
                          </a:lnTo>
                          <a:lnTo>
                            <a:pt x="1892" y="727"/>
                          </a:lnTo>
                          <a:lnTo>
                            <a:pt x="1893" y="727"/>
                          </a:lnTo>
                          <a:lnTo>
                            <a:pt x="1893" y="725"/>
                          </a:lnTo>
                          <a:lnTo>
                            <a:pt x="1893" y="725"/>
                          </a:lnTo>
                          <a:lnTo>
                            <a:pt x="1894" y="725"/>
                          </a:lnTo>
                          <a:lnTo>
                            <a:pt x="1894" y="728"/>
                          </a:lnTo>
                          <a:lnTo>
                            <a:pt x="1895" y="725"/>
                          </a:lnTo>
                          <a:lnTo>
                            <a:pt x="1895" y="725"/>
                          </a:lnTo>
                          <a:lnTo>
                            <a:pt x="1896" y="727"/>
                          </a:lnTo>
                          <a:lnTo>
                            <a:pt x="1896" y="731"/>
                          </a:lnTo>
                          <a:lnTo>
                            <a:pt x="1896" y="728"/>
                          </a:lnTo>
                          <a:lnTo>
                            <a:pt x="1897" y="723"/>
                          </a:lnTo>
                          <a:lnTo>
                            <a:pt x="1897" y="723"/>
                          </a:lnTo>
                          <a:lnTo>
                            <a:pt x="1898" y="724"/>
                          </a:lnTo>
                          <a:lnTo>
                            <a:pt x="1898" y="725"/>
                          </a:lnTo>
                          <a:lnTo>
                            <a:pt x="1898" y="726"/>
                          </a:lnTo>
                          <a:lnTo>
                            <a:pt x="1899" y="729"/>
                          </a:lnTo>
                          <a:lnTo>
                            <a:pt x="1899" y="730"/>
                          </a:lnTo>
                          <a:lnTo>
                            <a:pt x="1900" y="731"/>
                          </a:lnTo>
                          <a:lnTo>
                            <a:pt x="1900" y="734"/>
                          </a:lnTo>
                          <a:lnTo>
                            <a:pt x="1901" y="731"/>
                          </a:lnTo>
                          <a:lnTo>
                            <a:pt x="1901" y="733"/>
                          </a:lnTo>
                          <a:lnTo>
                            <a:pt x="1901" y="735"/>
                          </a:lnTo>
                          <a:lnTo>
                            <a:pt x="1902" y="732"/>
                          </a:lnTo>
                          <a:lnTo>
                            <a:pt x="1902" y="729"/>
                          </a:lnTo>
                          <a:lnTo>
                            <a:pt x="1903" y="730"/>
                          </a:lnTo>
                          <a:lnTo>
                            <a:pt x="1903" y="730"/>
                          </a:lnTo>
                          <a:lnTo>
                            <a:pt x="1903" y="734"/>
                          </a:lnTo>
                          <a:lnTo>
                            <a:pt x="1904" y="734"/>
                          </a:lnTo>
                          <a:lnTo>
                            <a:pt x="1904" y="733"/>
                          </a:lnTo>
                          <a:lnTo>
                            <a:pt x="1905" y="731"/>
                          </a:lnTo>
                          <a:lnTo>
                            <a:pt x="1905" y="726"/>
                          </a:lnTo>
                          <a:lnTo>
                            <a:pt x="1906" y="729"/>
                          </a:lnTo>
                          <a:lnTo>
                            <a:pt x="1906" y="728"/>
                          </a:lnTo>
                          <a:lnTo>
                            <a:pt x="1906" y="731"/>
                          </a:lnTo>
                          <a:lnTo>
                            <a:pt x="1907" y="734"/>
                          </a:lnTo>
                          <a:lnTo>
                            <a:pt x="1907" y="734"/>
                          </a:lnTo>
                          <a:lnTo>
                            <a:pt x="1908" y="731"/>
                          </a:lnTo>
                          <a:lnTo>
                            <a:pt x="1908" y="726"/>
                          </a:lnTo>
                          <a:lnTo>
                            <a:pt x="1908" y="731"/>
                          </a:lnTo>
                          <a:lnTo>
                            <a:pt x="1909" y="733"/>
                          </a:lnTo>
                          <a:lnTo>
                            <a:pt x="1909" y="732"/>
                          </a:lnTo>
                          <a:lnTo>
                            <a:pt x="1910" y="727"/>
                          </a:lnTo>
                          <a:lnTo>
                            <a:pt x="1910" y="729"/>
                          </a:lnTo>
                          <a:lnTo>
                            <a:pt x="1911" y="731"/>
                          </a:lnTo>
                          <a:lnTo>
                            <a:pt x="1911" y="734"/>
                          </a:lnTo>
                          <a:lnTo>
                            <a:pt x="1911" y="731"/>
                          </a:lnTo>
                          <a:lnTo>
                            <a:pt x="1912" y="727"/>
                          </a:lnTo>
                          <a:lnTo>
                            <a:pt x="1912" y="726"/>
                          </a:lnTo>
                          <a:lnTo>
                            <a:pt x="1913" y="724"/>
                          </a:lnTo>
                          <a:lnTo>
                            <a:pt x="1913" y="724"/>
                          </a:lnTo>
                          <a:lnTo>
                            <a:pt x="1913" y="729"/>
                          </a:lnTo>
                          <a:lnTo>
                            <a:pt x="1914" y="734"/>
                          </a:lnTo>
                          <a:lnTo>
                            <a:pt x="1914" y="735"/>
                          </a:lnTo>
                          <a:lnTo>
                            <a:pt x="1915" y="739"/>
                          </a:lnTo>
                          <a:lnTo>
                            <a:pt x="1915" y="731"/>
                          </a:lnTo>
                          <a:lnTo>
                            <a:pt x="1916" y="729"/>
                          </a:lnTo>
                          <a:lnTo>
                            <a:pt x="1916" y="730"/>
                          </a:lnTo>
                          <a:lnTo>
                            <a:pt x="1916" y="735"/>
                          </a:lnTo>
                          <a:lnTo>
                            <a:pt x="1917" y="731"/>
                          </a:lnTo>
                          <a:lnTo>
                            <a:pt x="1917" y="732"/>
                          </a:lnTo>
                          <a:lnTo>
                            <a:pt x="1918" y="733"/>
                          </a:lnTo>
                          <a:lnTo>
                            <a:pt x="1918" y="733"/>
                          </a:lnTo>
                          <a:lnTo>
                            <a:pt x="1918" y="732"/>
                          </a:lnTo>
                          <a:lnTo>
                            <a:pt x="1919" y="732"/>
                          </a:lnTo>
                          <a:lnTo>
                            <a:pt x="1919" y="736"/>
                          </a:lnTo>
                          <a:lnTo>
                            <a:pt x="1920" y="734"/>
                          </a:lnTo>
                          <a:lnTo>
                            <a:pt x="1920" y="732"/>
                          </a:lnTo>
                          <a:lnTo>
                            <a:pt x="1921" y="730"/>
                          </a:lnTo>
                          <a:lnTo>
                            <a:pt x="1921" y="727"/>
                          </a:lnTo>
                          <a:lnTo>
                            <a:pt x="1921" y="724"/>
                          </a:lnTo>
                          <a:lnTo>
                            <a:pt x="1922" y="725"/>
                          </a:lnTo>
                          <a:lnTo>
                            <a:pt x="1922" y="726"/>
                          </a:lnTo>
                          <a:lnTo>
                            <a:pt x="1923" y="727"/>
                          </a:lnTo>
                          <a:lnTo>
                            <a:pt x="1923" y="727"/>
                          </a:lnTo>
                          <a:lnTo>
                            <a:pt x="1923" y="731"/>
                          </a:lnTo>
                          <a:lnTo>
                            <a:pt x="1924" y="726"/>
                          </a:lnTo>
                          <a:lnTo>
                            <a:pt x="1924" y="728"/>
                          </a:lnTo>
                          <a:lnTo>
                            <a:pt x="1925" y="729"/>
                          </a:lnTo>
                          <a:lnTo>
                            <a:pt x="1925" y="735"/>
                          </a:lnTo>
                          <a:lnTo>
                            <a:pt x="1926" y="733"/>
                          </a:lnTo>
                          <a:lnTo>
                            <a:pt x="1926" y="733"/>
                          </a:lnTo>
                          <a:lnTo>
                            <a:pt x="1926" y="729"/>
                          </a:lnTo>
                          <a:lnTo>
                            <a:pt x="1927" y="733"/>
                          </a:lnTo>
                          <a:lnTo>
                            <a:pt x="1927" y="736"/>
                          </a:lnTo>
                          <a:lnTo>
                            <a:pt x="1928" y="737"/>
                          </a:lnTo>
                          <a:lnTo>
                            <a:pt x="1928" y="739"/>
                          </a:lnTo>
                          <a:lnTo>
                            <a:pt x="1928" y="739"/>
                          </a:lnTo>
                          <a:lnTo>
                            <a:pt x="1929" y="734"/>
                          </a:lnTo>
                          <a:lnTo>
                            <a:pt x="1929" y="736"/>
                          </a:lnTo>
                          <a:lnTo>
                            <a:pt x="1930" y="736"/>
                          </a:lnTo>
                          <a:lnTo>
                            <a:pt x="1930" y="736"/>
                          </a:lnTo>
                          <a:lnTo>
                            <a:pt x="1931" y="736"/>
                          </a:lnTo>
                          <a:lnTo>
                            <a:pt x="1931" y="741"/>
                          </a:lnTo>
                          <a:lnTo>
                            <a:pt x="1931" y="739"/>
                          </a:lnTo>
                          <a:lnTo>
                            <a:pt x="1932" y="740"/>
                          </a:lnTo>
                          <a:lnTo>
                            <a:pt x="1932" y="737"/>
                          </a:lnTo>
                          <a:lnTo>
                            <a:pt x="1933" y="738"/>
                          </a:lnTo>
                          <a:lnTo>
                            <a:pt x="1933" y="742"/>
                          </a:lnTo>
                          <a:lnTo>
                            <a:pt x="1933" y="739"/>
                          </a:lnTo>
                          <a:lnTo>
                            <a:pt x="1934" y="738"/>
                          </a:lnTo>
                          <a:lnTo>
                            <a:pt x="1934" y="738"/>
                          </a:lnTo>
                          <a:lnTo>
                            <a:pt x="1935" y="735"/>
                          </a:lnTo>
                          <a:lnTo>
                            <a:pt x="1935" y="733"/>
                          </a:lnTo>
                          <a:lnTo>
                            <a:pt x="1936" y="736"/>
                          </a:lnTo>
                          <a:lnTo>
                            <a:pt x="1936" y="731"/>
                          </a:lnTo>
                          <a:lnTo>
                            <a:pt x="1936" y="734"/>
                          </a:lnTo>
                          <a:lnTo>
                            <a:pt x="1937" y="739"/>
                          </a:lnTo>
                          <a:lnTo>
                            <a:pt x="1937" y="744"/>
                          </a:lnTo>
                          <a:lnTo>
                            <a:pt x="1938" y="745"/>
                          </a:lnTo>
                          <a:lnTo>
                            <a:pt x="1938" y="743"/>
                          </a:lnTo>
                          <a:lnTo>
                            <a:pt x="1938" y="742"/>
                          </a:lnTo>
                          <a:lnTo>
                            <a:pt x="1939" y="741"/>
                          </a:lnTo>
                          <a:lnTo>
                            <a:pt x="1939" y="740"/>
                          </a:lnTo>
                          <a:lnTo>
                            <a:pt x="1940" y="743"/>
                          </a:lnTo>
                          <a:lnTo>
                            <a:pt x="1940" y="744"/>
                          </a:lnTo>
                          <a:lnTo>
                            <a:pt x="1941" y="744"/>
                          </a:lnTo>
                          <a:lnTo>
                            <a:pt x="1941" y="743"/>
                          </a:lnTo>
                          <a:lnTo>
                            <a:pt x="1941" y="743"/>
                          </a:lnTo>
                          <a:lnTo>
                            <a:pt x="1942" y="740"/>
                          </a:lnTo>
                          <a:lnTo>
                            <a:pt x="1942" y="748"/>
                          </a:lnTo>
                          <a:lnTo>
                            <a:pt x="1943" y="746"/>
                          </a:lnTo>
                          <a:lnTo>
                            <a:pt x="1943" y="748"/>
                          </a:lnTo>
                          <a:lnTo>
                            <a:pt x="1943" y="746"/>
                          </a:lnTo>
                          <a:lnTo>
                            <a:pt x="1944" y="748"/>
                          </a:lnTo>
                          <a:lnTo>
                            <a:pt x="1944" y="749"/>
                          </a:lnTo>
                          <a:lnTo>
                            <a:pt x="1945" y="750"/>
                          </a:lnTo>
                          <a:lnTo>
                            <a:pt x="1945" y="750"/>
                          </a:lnTo>
                          <a:lnTo>
                            <a:pt x="1946" y="751"/>
                          </a:lnTo>
                          <a:lnTo>
                            <a:pt x="1946" y="749"/>
                          </a:lnTo>
                          <a:lnTo>
                            <a:pt x="1946" y="746"/>
                          </a:lnTo>
                          <a:lnTo>
                            <a:pt x="1947" y="746"/>
                          </a:lnTo>
                          <a:lnTo>
                            <a:pt x="1947" y="745"/>
                          </a:lnTo>
                          <a:lnTo>
                            <a:pt x="1948" y="738"/>
                          </a:lnTo>
                          <a:lnTo>
                            <a:pt x="1948" y="736"/>
                          </a:lnTo>
                          <a:lnTo>
                            <a:pt x="1948" y="743"/>
                          </a:lnTo>
                          <a:lnTo>
                            <a:pt x="1949" y="747"/>
                          </a:lnTo>
                          <a:lnTo>
                            <a:pt x="1949" y="744"/>
                          </a:lnTo>
                          <a:lnTo>
                            <a:pt x="1950" y="745"/>
                          </a:lnTo>
                          <a:lnTo>
                            <a:pt x="1950" y="747"/>
                          </a:lnTo>
                          <a:lnTo>
                            <a:pt x="1951" y="744"/>
                          </a:lnTo>
                          <a:lnTo>
                            <a:pt x="1951" y="743"/>
                          </a:lnTo>
                          <a:lnTo>
                            <a:pt x="1951" y="743"/>
                          </a:lnTo>
                          <a:lnTo>
                            <a:pt x="1952" y="746"/>
                          </a:lnTo>
                          <a:lnTo>
                            <a:pt x="1952" y="742"/>
                          </a:lnTo>
                          <a:lnTo>
                            <a:pt x="1953" y="746"/>
                          </a:lnTo>
                          <a:lnTo>
                            <a:pt x="1953" y="744"/>
                          </a:lnTo>
                          <a:lnTo>
                            <a:pt x="1953" y="745"/>
                          </a:lnTo>
                          <a:lnTo>
                            <a:pt x="1954" y="746"/>
                          </a:lnTo>
                          <a:lnTo>
                            <a:pt x="1954" y="745"/>
                          </a:lnTo>
                          <a:lnTo>
                            <a:pt x="1955" y="741"/>
                          </a:lnTo>
                          <a:lnTo>
                            <a:pt x="1955" y="745"/>
                          </a:lnTo>
                          <a:lnTo>
                            <a:pt x="1956" y="748"/>
                          </a:lnTo>
                          <a:lnTo>
                            <a:pt x="1956" y="752"/>
                          </a:lnTo>
                          <a:lnTo>
                            <a:pt x="1956" y="752"/>
                          </a:lnTo>
                          <a:lnTo>
                            <a:pt x="1957" y="751"/>
                          </a:lnTo>
                          <a:lnTo>
                            <a:pt x="1957" y="752"/>
                          </a:lnTo>
                          <a:lnTo>
                            <a:pt x="1958" y="752"/>
                          </a:lnTo>
                          <a:lnTo>
                            <a:pt x="1958" y="754"/>
                          </a:lnTo>
                          <a:lnTo>
                            <a:pt x="1958" y="744"/>
                          </a:lnTo>
                          <a:lnTo>
                            <a:pt x="1959" y="747"/>
                          </a:lnTo>
                          <a:lnTo>
                            <a:pt x="1959" y="754"/>
                          </a:lnTo>
                          <a:lnTo>
                            <a:pt x="1960" y="752"/>
                          </a:lnTo>
                          <a:lnTo>
                            <a:pt x="1960" y="749"/>
                          </a:lnTo>
                          <a:lnTo>
                            <a:pt x="1961" y="748"/>
                          </a:lnTo>
                          <a:lnTo>
                            <a:pt x="1961" y="748"/>
                          </a:lnTo>
                          <a:lnTo>
                            <a:pt x="1961" y="748"/>
                          </a:lnTo>
                          <a:lnTo>
                            <a:pt x="1962" y="747"/>
                          </a:lnTo>
                          <a:lnTo>
                            <a:pt x="1962" y="742"/>
                          </a:lnTo>
                          <a:lnTo>
                            <a:pt x="1963" y="743"/>
                          </a:lnTo>
                          <a:lnTo>
                            <a:pt x="1963" y="743"/>
                          </a:lnTo>
                          <a:lnTo>
                            <a:pt x="1963" y="746"/>
                          </a:lnTo>
                          <a:lnTo>
                            <a:pt x="1964" y="740"/>
                          </a:lnTo>
                          <a:lnTo>
                            <a:pt x="1964" y="739"/>
                          </a:lnTo>
                          <a:lnTo>
                            <a:pt x="1965" y="742"/>
                          </a:lnTo>
                          <a:lnTo>
                            <a:pt x="1965" y="739"/>
                          </a:lnTo>
                          <a:lnTo>
                            <a:pt x="1966" y="740"/>
                          </a:lnTo>
                          <a:lnTo>
                            <a:pt x="1966" y="739"/>
                          </a:lnTo>
                          <a:lnTo>
                            <a:pt x="1966" y="739"/>
                          </a:lnTo>
                          <a:lnTo>
                            <a:pt x="1967" y="740"/>
                          </a:lnTo>
                          <a:lnTo>
                            <a:pt x="1967" y="741"/>
                          </a:lnTo>
                          <a:lnTo>
                            <a:pt x="1968" y="742"/>
                          </a:lnTo>
                          <a:lnTo>
                            <a:pt x="1968" y="740"/>
                          </a:lnTo>
                          <a:lnTo>
                            <a:pt x="1968" y="742"/>
                          </a:lnTo>
                          <a:lnTo>
                            <a:pt x="1969" y="745"/>
                          </a:lnTo>
                          <a:lnTo>
                            <a:pt x="1969" y="745"/>
                          </a:lnTo>
                          <a:lnTo>
                            <a:pt x="1970" y="745"/>
                          </a:lnTo>
                          <a:lnTo>
                            <a:pt x="1970" y="744"/>
                          </a:lnTo>
                          <a:lnTo>
                            <a:pt x="1971" y="743"/>
                          </a:lnTo>
                          <a:lnTo>
                            <a:pt x="1971" y="749"/>
                          </a:lnTo>
                          <a:lnTo>
                            <a:pt x="1971" y="746"/>
                          </a:lnTo>
                          <a:lnTo>
                            <a:pt x="1972" y="747"/>
                          </a:lnTo>
                          <a:lnTo>
                            <a:pt x="1972" y="748"/>
                          </a:lnTo>
                          <a:lnTo>
                            <a:pt x="1973" y="746"/>
                          </a:lnTo>
                          <a:lnTo>
                            <a:pt x="1973" y="744"/>
                          </a:lnTo>
                          <a:lnTo>
                            <a:pt x="1973" y="746"/>
                          </a:lnTo>
                          <a:lnTo>
                            <a:pt x="1974" y="744"/>
                          </a:lnTo>
                          <a:lnTo>
                            <a:pt x="1974" y="744"/>
                          </a:lnTo>
                          <a:lnTo>
                            <a:pt x="1975" y="744"/>
                          </a:lnTo>
                          <a:lnTo>
                            <a:pt x="1975" y="742"/>
                          </a:lnTo>
                          <a:lnTo>
                            <a:pt x="1976" y="737"/>
                          </a:lnTo>
                          <a:lnTo>
                            <a:pt x="1976" y="738"/>
                          </a:lnTo>
                          <a:lnTo>
                            <a:pt x="1976" y="736"/>
                          </a:lnTo>
                          <a:lnTo>
                            <a:pt x="1977" y="739"/>
                          </a:lnTo>
                          <a:lnTo>
                            <a:pt x="1977" y="745"/>
                          </a:lnTo>
                          <a:lnTo>
                            <a:pt x="1978" y="741"/>
                          </a:lnTo>
                          <a:lnTo>
                            <a:pt x="1978" y="742"/>
                          </a:lnTo>
                          <a:lnTo>
                            <a:pt x="1978" y="742"/>
                          </a:lnTo>
                          <a:lnTo>
                            <a:pt x="1979" y="742"/>
                          </a:lnTo>
                          <a:lnTo>
                            <a:pt x="1979" y="742"/>
                          </a:lnTo>
                          <a:lnTo>
                            <a:pt x="1980" y="744"/>
                          </a:lnTo>
                          <a:lnTo>
                            <a:pt x="1980" y="746"/>
                          </a:lnTo>
                          <a:lnTo>
                            <a:pt x="1981" y="746"/>
                          </a:lnTo>
                          <a:lnTo>
                            <a:pt x="1981" y="748"/>
                          </a:lnTo>
                          <a:lnTo>
                            <a:pt x="1981" y="750"/>
                          </a:lnTo>
                          <a:lnTo>
                            <a:pt x="1982" y="751"/>
                          </a:lnTo>
                          <a:lnTo>
                            <a:pt x="1982" y="751"/>
                          </a:lnTo>
                          <a:lnTo>
                            <a:pt x="1983" y="750"/>
                          </a:lnTo>
                          <a:lnTo>
                            <a:pt x="1983" y="752"/>
                          </a:lnTo>
                          <a:lnTo>
                            <a:pt x="1983" y="755"/>
                          </a:lnTo>
                          <a:lnTo>
                            <a:pt x="1984" y="756"/>
                          </a:lnTo>
                          <a:lnTo>
                            <a:pt x="1984" y="753"/>
                          </a:lnTo>
                          <a:lnTo>
                            <a:pt x="1985" y="755"/>
                          </a:lnTo>
                          <a:lnTo>
                            <a:pt x="1985" y="752"/>
                          </a:lnTo>
                          <a:lnTo>
                            <a:pt x="1986" y="756"/>
                          </a:lnTo>
                          <a:lnTo>
                            <a:pt x="1986" y="757"/>
                          </a:lnTo>
                          <a:lnTo>
                            <a:pt x="1986" y="756"/>
                          </a:lnTo>
                          <a:lnTo>
                            <a:pt x="1987" y="755"/>
                          </a:lnTo>
                          <a:lnTo>
                            <a:pt x="1987" y="752"/>
                          </a:lnTo>
                          <a:lnTo>
                            <a:pt x="1988" y="752"/>
                          </a:lnTo>
                          <a:lnTo>
                            <a:pt x="1988" y="753"/>
                          </a:lnTo>
                          <a:lnTo>
                            <a:pt x="1988" y="753"/>
                          </a:lnTo>
                          <a:lnTo>
                            <a:pt x="1989" y="756"/>
                          </a:lnTo>
                          <a:lnTo>
                            <a:pt x="1989" y="758"/>
                          </a:lnTo>
                          <a:lnTo>
                            <a:pt x="1990" y="755"/>
                          </a:lnTo>
                          <a:lnTo>
                            <a:pt x="1990" y="758"/>
                          </a:lnTo>
                          <a:lnTo>
                            <a:pt x="1991" y="757"/>
                          </a:lnTo>
                          <a:lnTo>
                            <a:pt x="1991" y="752"/>
                          </a:lnTo>
                          <a:lnTo>
                            <a:pt x="1991" y="753"/>
                          </a:lnTo>
                          <a:lnTo>
                            <a:pt x="1992" y="752"/>
                          </a:lnTo>
                          <a:lnTo>
                            <a:pt x="1992" y="752"/>
                          </a:lnTo>
                          <a:lnTo>
                            <a:pt x="1993" y="747"/>
                          </a:lnTo>
                          <a:lnTo>
                            <a:pt x="1993" y="747"/>
                          </a:lnTo>
                          <a:lnTo>
                            <a:pt x="1993" y="745"/>
                          </a:lnTo>
                          <a:lnTo>
                            <a:pt x="1994" y="749"/>
                          </a:lnTo>
                          <a:lnTo>
                            <a:pt x="1994" y="749"/>
                          </a:lnTo>
                          <a:lnTo>
                            <a:pt x="1995" y="754"/>
                          </a:lnTo>
                          <a:lnTo>
                            <a:pt x="1995" y="754"/>
                          </a:lnTo>
                          <a:lnTo>
                            <a:pt x="1996" y="750"/>
                          </a:lnTo>
                          <a:lnTo>
                            <a:pt x="1996" y="750"/>
                          </a:lnTo>
                          <a:lnTo>
                            <a:pt x="1996" y="745"/>
                          </a:lnTo>
                          <a:lnTo>
                            <a:pt x="1997" y="749"/>
                          </a:lnTo>
                          <a:lnTo>
                            <a:pt x="1997" y="751"/>
                          </a:lnTo>
                          <a:lnTo>
                            <a:pt x="1998" y="749"/>
                          </a:lnTo>
                          <a:lnTo>
                            <a:pt x="1998" y="751"/>
                          </a:lnTo>
                          <a:lnTo>
                            <a:pt x="1998" y="752"/>
                          </a:lnTo>
                          <a:lnTo>
                            <a:pt x="1999" y="756"/>
                          </a:lnTo>
                          <a:lnTo>
                            <a:pt x="1999" y="759"/>
                          </a:lnTo>
                          <a:lnTo>
                            <a:pt x="2000" y="754"/>
                          </a:lnTo>
                          <a:lnTo>
                            <a:pt x="2000" y="758"/>
                          </a:lnTo>
                          <a:lnTo>
                            <a:pt x="2001" y="756"/>
                          </a:lnTo>
                          <a:lnTo>
                            <a:pt x="2001" y="756"/>
                          </a:lnTo>
                          <a:lnTo>
                            <a:pt x="2001" y="757"/>
                          </a:lnTo>
                          <a:lnTo>
                            <a:pt x="2002" y="759"/>
                          </a:lnTo>
                          <a:lnTo>
                            <a:pt x="2002" y="760"/>
                          </a:lnTo>
                          <a:lnTo>
                            <a:pt x="2003" y="757"/>
                          </a:lnTo>
                          <a:lnTo>
                            <a:pt x="2003" y="757"/>
                          </a:lnTo>
                          <a:lnTo>
                            <a:pt x="2003" y="757"/>
                          </a:lnTo>
                          <a:lnTo>
                            <a:pt x="2004" y="758"/>
                          </a:lnTo>
                          <a:lnTo>
                            <a:pt x="2004" y="760"/>
                          </a:lnTo>
                          <a:lnTo>
                            <a:pt x="2005" y="760"/>
                          </a:lnTo>
                          <a:lnTo>
                            <a:pt x="2005" y="756"/>
                          </a:lnTo>
                          <a:lnTo>
                            <a:pt x="2006" y="751"/>
                          </a:lnTo>
                          <a:lnTo>
                            <a:pt x="2006" y="755"/>
                          </a:lnTo>
                          <a:lnTo>
                            <a:pt x="2006" y="758"/>
                          </a:lnTo>
                          <a:lnTo>
                            <a:pt x="2007" y="753"/>
                          </a:lnTo>
                          <a:lnTo>
                            <a:pt x="2007" y="751"/>
                          </a:lnTo>
                          <a:lnTo>
                            <a:pt x="2008" y="749"/>
                          </a:lnTo>
                          <a:lnTo>
                            <a:pt x="2008" y="754"/>
                          </a:lnTo>
                          <a:lnTo>
                            <a:pt x="2008" y="757"/>
                          </a:lnTo>
                          <a:lnTo>
                            <a:pt x="2009" y="754"/>
                          </a:lnTo>
                          <a:lnTo>
                            <a:pt x="2009" y="752"/>
                          </a:lnTo>
                          <a:lnTo>
                            <a:pt x="2010" y="755"/>
                          </a:lnTo>
                          <a:lnTo>
                            <a:pt x="2010" y="754"/>
                          </a:lnTo>
                          <a:lnTo>
                            <a:pt x="2011" y="757"/>
                          </a:lnTo>
                          <a:lnTo>
                            <a:pt x="2011" y="759"/>
                          </a:lnTo>
                          <a:lnTo>
                            <a:pt x="2011" y="759"/>
                          </a:lnTo>
                          <a:lnTo>
                            <a:pt x="2012" y="762"/>
                          </a:lnTo>
                          <a:lnTo>
                            <a:pt x="2012" y="754"/>
                          </a:lnTo>
                          <a:lnTo>
                            <a:pt x="2013" y="758"/>
                          </a:lnTo>
                          <a:lnTo>
                            <a:pt x="2013" y="758"/>
                          </a:lnTo>
                          <a:lnTo>
                            <a:pt x="2013" y="756"/>
                          </a:lnTo>
                          <a:lnTo>
                            <a:pt x="2014" y="762"/>
                          </a:lnTo>
                          <a:lnTo>
                            <a:pt x="2014" y="762"/>
                          </a:lnTo>
                          <a:lnTo>
                            <a:pt x="2015" y="761"/>
                          </a:lnTo>
                          <a:lnTo>
                            <a:pt x="2015" y="766"/>
                          </a:lnTo>
                          <a:lnTo>
                            <a:pt x="2016" y="757"/>
                          </a:lnTo>
                          <a:lnTo>
                            <a:pt x="2016" y="755"/>
                          </a:lnTo>
                          <a:lnTo>
                            <a:pt x="2016" y="755"/>
                          </a:lnTo>
                          <a:lnTo>
                            <a:pt x="2017" y="752"/>
                          </a:lnTo>
                          <a:lnTo>
                            <a:pt x="2017" y="757"/>
                          </a:lnTo>
                          <a:lnTo>
                            <a:pt x="2018" y="756"/>
                          </a:lnTo>
                          <a:lnTo>
                            <a:pt x="2018" y="758"/>
                          </a:lnTo>
                          <a:lnTo>
                            <a:pt x="2018" y="756"/>
                          </a:lnTo>
                          <a:lnTo>
                            <a:pt x="2019" y="752"/>
                          </a:lnTo>
                          <a:lnTo>
                            <a:pt x="2019" y="749"/>
                          </a:lnTo>
                          <a:lnTo>
                            <a:pt x="2020" y="749"/>
                          </a:lnTo>
                          <a:lnTo>
                            <a:pt x="2020" y="745"/>
                          </a:lnTo>
                          <a:lnTo>
                            <a:pt x="2021" y="748"/>
                          </a:lnTo>
                          <a:lnTo>
                            <a:pt x="2021" y="749"/>
                          </a:lnTo>
                          <a:lnTo>
                            <a:pt x="2021" y="752"/>
                          </a:lnTo>
                          <a:lnTo>
                            <a:pt x="2022" y="751"/>
                          </a:lnTo>
                          <a:lnTo>
                            <a:pt x="2022" y="753"/>
                          </a:lnTo>
                          <a:lnTo>
                            <a:pt x="2023" y="751"/>
                          </a:lnTo>
                          <a:lnTo>
                            <a:pt x="2023" y="754"/>
                          </a:lnTo>
                          <a:lnTo>
                            <a:pt x="2023" y="755"/>
                          </a:lnTo>
                          <a:lnTo>
                            <a:pt x="2024" y="759"/>
                          </a:lnTo>
                          <a:lnTo>
                            <a:pt x="2024" y="756"/>
                          </a:lnTo>
                          <a:lnTo>
                            <a:pt x="2025" y="761"/>
                          </a:lnTo>
                          <a:lnTo>
                            <a:pt x="2025" y="764"/>
                          </a:lnTo>
                          <a:lnTo>
                            <a:pt x="2026" y="765"/>
                          </a:lnTo>
                          <a:lnTo>
                            <a:pt x="2026" y="766"/>
                          </a:lnTo>
                          <a:lnTo>
                            <a:pt x="2026" y="763"/>
                          </a:lnTo>
                          <a:lnTo>
                            <a:pt x="2027" y="769"/>
                          </a:lnTo>
                          <a:lnTo>
                            <a:pt x="2027" y="769"/>
                          </a:lnTo>
                          <a:lnTo>
                            <a:pt x="2028" y="768"/>
                          </a:lnTo>
                          <a:lnTo>
                            <a:pt x="2028" y="769"/>
                          </a:lnTo>
                          <a:lnTo>
                            <a:pt x="2028" y="768"/>
                          </a:lnTo>
                          <a:lnTo>
                            <a:pt x="2029" y="765"/>
                          </a:lnTo>
                          <a:lnTo>
                            <a:pt x="2029" y="758"/>
                          </a:lnTo>
                          <a:lnTo>
                            <a:pt x="2030" y="755"/>
                          </a:lnTo>
                          <a:lnTo>
                            <a:pt x="2030" y="757"/>
                          </a:lnTo>
                          <a:lnTo>
                            <a:pt x="2031" y="758"/>
                          </a:lnTo>
                          <a:lnTo>
                            <a:pt x="2031" y="759"/>
                          </a:lnTo>
                          <a:lnTo>
                            <a:pt x="2031" y="756"/>
                          </a:lnTo>
                          <a:lnTo>
                            <a:pt x="2032" y="754"/>
                          </a:lnTo>
                          <a:lnTo>
                            <a:pt x="2032" y="751"/>
                          </a:lnTo>
                          <a:lnTo>
                            <a:pt x="2033" y="753"/>
                          </a:lnTo>
                          <a:lnTo>
                            <a:pt x="2033" y="753"/>
                          </a:lnTo>
                          <a:lnTo>
                            <a:pt x="2033" y="752"/>
                          </a:lnTo>
                          <a:lnTo>
                            <a:pt x="2034" y="754"/>
                          </a:lnTo>
                          <a:lnTo>
                            <a:pt x="2034" y="755"/>
                          </a:lnTo>
                          <a:lnTo>
                            <a:pt x="2035" y="755"/>
                          </a:lnTo>
                          <a:lnTo>
                            <a:pt x="2035" y="750"/>
                          </a:lnTo>
                          <a:lnTo>
                            <a:pt x="2036" y="750"/>
                          </a:lnTo>
                          <a:lnTo>
                            <a:pt x="2036" y="751"/>
                          </a:lnTo>
                          <a:lnTo>
                            <a:pt x="2036" y="751"/>
                          </a:lnTo>
                          <a:lnTo>
                            <a:pt x="2037" y="756"/>
                          </a:lnTo>
                          <a:lnTo>
                            <a:pt x="2037" y="756"/>
                          </a:lnTo>
                          <a:lnTo>
                            <a:pt x="2038" y="758"/>
                          </a:lnTo>
                          <a:lnTo>
                            <a:pt x="2038" y="757"/>
                          </a:lnTo>
                          <a:lnTo>
                            <a:pt x="2038" y="759"/>
                          </a:lnTo>
                          <a:lnTo>
                            <a:pt x="2039" y="759"/>
                          </a:lnTo>
                          <a:lnTo>
                            <a:pt x="2039" y="761"/>
                          </a:lnTo>
                          <a:lnTo>
                            <a:pt x="2040" y="761"/>
                          </a:lnTo>
                          <a:lnTo>
                            <a:pt x="2040" y="762"/>
                          </a:lnTo>
                          <a:lnTo>
                            <a:pt x="2041" y="763"/>
                          </a:lnTo>
                          <a:lnTo>
                            <a:pt x="2041" y="764"/>
                          </a:lnTo>
                          <a:lnTo>
                            <a:pt x="2041" y="760"/>
                          </a:lnTo>
                          <a:lnTo>
                            <a:pt x="2042" y="756"/>
                          </a:lnTo>
                          <a:lnTo>
                            <a:pt x="2042" y="754"/>
                          </a:lnTo>
                          <a:lnTo>
                            <a:pt x="2043" y="752"/>
                          </a:lnTo>
                          <a:lnTo>
                            <a:pt x="2043" y="748"/>
                          </a:lnTo>
                          <a:lnTo>
                            <a:pt x="2043" y="750"/>
                          </a:lnTo>
                          <a:lnTo>
                            <a:pt x="2044" y="747"/>
                          </a:lnTo>
                          <a:lnTo>
                            <a:pt x="2044" y="751"/>
                          </a:lnTo>
                          <a:lnTo>
                            <a:pt x="2045" y="747"/>
                          </a:lnTo>
                          <a:lnTo>
                            <a:pt x="2045" y="747"/>
                          </a:lnTo>
                          <a:lnTo>
                            <a:pt x="2046" y="747"/>
                          </a:lnTo>
                          <a:lnTo>
                            <a:pt x="2046" y="752"/>
                          </a:lnTo>
                          <a:lnTo>
                            <a:pt x="2046" y="751"/>
                          </a:lnTo>
                          <a:lnTo>
                            <a:pt x="2047" y="746"/>
                          </a:lnTo>
                          <a:lnTo>
                            <a:pt x="2047" y="746"/>
                          </a:lnTo>
                          <a:lnTo>
                            <a:pt x="2048" y="749"/>
                          </a:lnTo>
                          <a:lnTo>
                            <a:pt x="2048" y="750"/>
                          </a:lnTo>
                          <a:lnTo>
                            <a:pt x="2048" y="750"/>
                          </a:lnTo>
                          <a:lnTo>
                            <a:pt x="2049" y="751"/>
                          </a:lnTo>
                          <a:lnTo>
                            <a:pt x="2049" y="749"/>
                          </a:lnTo>
                          <a:lnTo>
                            <a:pt x="2050" y="751"/>
                          </a:lnTo>
                          <a:lnTo>
                            <a:pt x="2050" y="752"/>
                          </a:lnTo>
                          <a:lnTo>
                            <a:pt x="2051" y="756"/>
                          </a:lnTo>
                          <a:lnTo>
                            <a:pt x="2051" y="757"/>
                          </a:lnTo>
                          <a:lnTo>
                            <a:pt x="2051" y="754"/>
                          </a:lnTo>
                          <a:lnTo>
                            <a:pt x="2052" y="751"/>
                          </a:lnTo>
                          <a:lnTo>
                            <a:pt x="2052" y="749"/>
                          </a:lnTo>
                          <a:lnTo>
                            <a:pt x="2053" y="756"/>
                          </a:lnTo>
                          <a:lnTo>
                            <a:pt x="2053" y="756"/>
                          </a:lnTo>
                          <a:lnTo>
                            <a:pt x="2053" y="756"/>
                          </a:lnTo>
                          <a:lnTo>
                            <a:pt x="2054" y="762"/>
                          </a:lnTo>
                          <a:lnTo>
                            <a:pt x="2054" y="763"/>
                          </a:lnTo>
                          <a:lnTo>
                            <a:pt x="2055" y="758"/>
                          </a:lnTo>
                          <a:lnTo>
                            <a:pt x="2055" y="756"/>
                          </a:lnTo>
                          <a:lnTo>
                            <a:pt x="2056" y="759"/>
                          </a:lnTo>
                          <a:lnTo>
                            <a:pt x="2056" y="761"/>
                          </a:lnTo>
                          <a:lnTo>
                            <a:pt x="2056" y="763"/>
                          </a:lnTo>
                          <a:lnTo>
                            <a:pt x="2057" y="759"/>
                          </a:lnTo>
                          <a:lnTo>
                            <a:pt x="2057" y="760"/>
                          </a:lnTo>
                          <a:lnTo>
                            <a:pt x="2058" y="756"/>
                          </a:lnTo>
                          <a:lnTo>
                            <a:pt x="2058" y="757"/>
                          </a:lnTo>
                          <a:lnTo>
                            <a:pt x="2058" y="760"/>
                          </a:lnTo>
                          <a:lnTo>
                            <a:pt x="2059" y="756"/>
                          </a:lnTo>
                          <a:lnTo>
                            <a:pt x="2059" y="753"/>
                          </a:lnTo>
                          <a:lnTo>
                            <a:pt x="2060" y="753"/>
                          </a:lnTo>
                          <a:lnTo>
                            <a:pt x="2060" y="753"/>
                          </a:lnTo>
                          <a:lnTo>
                            <a:pt x="2061" y="752"/>
                          </a:lnTo>
                          <a:lnTo>
                            <a:pt x="2061" y="748"/>
                          </a:lnTo>
                          <a:lnTo>
                            <a:pt x="2061" y="752"/>
                          </a:lnTo>
                          <a:lnTo>
                            <a:pt x="2062" y="757"/>
                          </a:lnTo>
                          <a:lnTo>
                            <a:pt x="2062" y="757"/>
                          </a:lnTo>
                          <a:lnTo>
                            <a:pt x="2063" y="758"/>
                          </a:lnTo>
                          <a:lnTo>
                            <a:pt x="2063" y="755"/>
                          </a:lnTo>
                          <a:lnTo>
                            <a:pt x="2063" y="757"/>
                          </a:lnTo>
                          <a:lnTo>
                            <a:pt x="2064" y="759"/>
                          </a:lnTo>
                          <a:lnTo>
                            <a:pt x="2064" y="753"/>
                          </a:lnTo>
                          <a:lnTo>
                            <a:pt x="2065" y="754"/>
                          </a:lnTo>
                          <a:lnTo>
                            <a:pt x="2065" y="751"/>
                          </a:lnTo>
                          <a:lnTo>
                            <a:pt x="2066" y="747"/>
                          </a:lnTo>
                          <a:lnTo>
                            <a:pt x="2066" y="749"/>
                          </a:lnTo>
                          <a:lnTo>
                            <a:pt x="2066" y="752"/>
                          </a:lnTo>
                          <a:lnTo>
                            <a:pt x="2067" y="749"/>
                          </a:lnTo>
                          <a:lnTo>
                            <a:pt x="2067" y="748"/>
                          </a:lnTo>
                          <a:lnTo>
                            <a:pt x="2068" y="749"/>
                          </a:lnTo>
                          <a:lnTo>
                            <a:pt x="2068" y="751"/>
                          </a:lnTo>
                          <a:lnTo>
                            <a:pt x="2068" y="754"/>
                          </a:lnTo>
                          <a:lnTo>
                            <a:pt x="2069" y="750"/>
                          </a:lnTo>
                          <a:lnTo>
                            <a:pt x="2069" y="750"/>
                          </a:lnTo>
                          <a:lnTo>
                            <a:pt x="2070" y="747"/>
                          </a:lnTo>
                          <a:lnTo>
                            <a:pt x="2070" y="747"/>
                          </a:lnTo>
                          <a:lnTo>
                            <a:pt x="2071" y="746"/>
                          </a:lnTo>
                          <a:lnTo>
                            <a:pt x="2071" y="748"/>
                          </a:lnTo>
                          <a:lnTo>
                            <a:pt x="2071" y="753"/>
                          </a:lnTo>
                          <a:lnTo>
                            <a:pt x="2072" y="748"/>
                          </a:lnTo>
                          <a:lnTo>
                            <a:pt x="2072" y="748"/>
                          </a:lnTo>
                          <a:lnTo>
                            <a:pt x="2073" y="745"/>
                          </a:lnTo>
                          <a:lnTo>
                            <a:pt x="2073" y="742"/>
                          </a:lnTo>
                          <a:lnTo>
                            <a:pt x="2073" y="740"/>
                          </a:lnTo>
                          <a:lnTo>
                            <a:pt x="2074" y="743"/>
                          </a:lnTo>
                          <a:lnTo>
                            <a:pt x="2074" y="741"/>
                          </a:lnTo>
                          <a:lnTo>
                            <a:pt x="2075" y="737"/>
                          </a:lnTo>
                          <a:lnTo>
                            <a:pt x="2075" y="740"/>
                          </a:lnTo>
                          <a:lnTo>
                            <a:pt x="2076" y="743"/>
                          </a:lnTo>
                          <a:lnTo>
                            <a:pt x="2076" y="746"/>
                          </a:lnTo>
                          <a:lnTo>
                            <a:pt x="2076" y="747"/>
                          </a:lnTo>
                          <a:lnTo>
                            <a:pt x="2077" y="743"/>
                          </a:lnTo>
                          <a:lnTo>
                            <a:pt x="2077" y="742"/>
                          </a:lnTo>
                          <a:lnTo>
                            <a:pt x="2078" y="745"/>
                          </a:lnTo>
                          <a:lnTo>
                            <a:pt x="2078" y="741"/>
                          </a:lnTo>
                          <a:lnTo>
                            <a:pt x="2078" y="745"/>
                          </a:lnTo>
                          <a:lnTo>
                            <a:pt x="2079" y="749"/>
                          </a:lnTo>
                          <a:lnTo>
                            <a:pt x="2079" y="748"/>
                          </a:lnTo>
                          <a:lnTo>
                            <a:pt x="2080" y="754"/>
                          </a:lnTo>
                          <a:lnTo>
                            <a:pt x="2080" y="747"/>
                          </a:lnTo>
                          <a:lnTo>
                            <a:pt x="2081" y="751"/>
                          </a:lnTo>
                          <a:lnTo>
                            <a:pt x="2081" y="750"/>
                          </a:lnTo>
                          <a:lnTo>
                            <a:pt x="2081" y="753"/>
                          </a:lnTo>
                          <a:lnTo>
                            <a:pt x="2082" y="753"/>
                          </a:lnTo>
                          <a:lnTo>
                            <a:pt x="2082" y="752"/>
                          </a:lnTo>
                          <a:lnTo>
                            <a:pt x="2083" y="750"/>
                          </a:lnTo>
                          <a:lnTo>
                            <a:pt x="2083" y="749"/>
                          </a:lnTo>
                          <a:lnTo>
                            <a:pt x="2083" y="745"/>
                          </a:lnTo>
                          <a:lnTo>
                            <a:pt x="2084" y="748"/>
                          </a:lnTo>
                          <a:lnTo>
                            <a:pt x="2084" y="748"/>
                          </a:lnTo>
                          <a:lnTo>
                            <a:pt x="2085" y="748"/>
                          </a:lnTo>
                          <a:lnTo>
                            <a:pt x="2085" y="748"/>
                          </a:lnTo>
                          <a:lnTo>
                            <a:pt x="2086" y="746"/>
                          </a:lnTo>
                          <a:lnTo>
                            <a:pt x="2086" y="745"/>
                          </a:lnTo>
                          <a:lnTo>
                            <a:pt x="2086" y="747"/>
                          </a:lnTo>
                          <a:lnTo>
                            <a:pt x="2087" y="743"/>
                          </a:lnTo>
                          <a:lnTo>
                            <a:pt x="2087" y="740"/>
                          </a:lnTo>
                          <a:lnTo>
                            <a:pt x="2088" y="742"/>
                          </a:lnTo>
                          <a:lnTo>
                            <a:pt x="2088" y="743"/>
                          </a:lnTo>
                          <a:lnTo>
                            <a:pt x="2088" y="744"/>
                          </a:lnTo>
                          <a:lnTo>
                            <a:pt x="2089" y="744"/>
                          </a:lnTo>
                          <a:lnTo>
                            <a:pt x="2089" y="744"/>
                          </a:lnTo>
                          <a:lnTo>
                            <a:pt x="2090" y="742"/>
                          </a:lnTo>
                          <a:lnTo>
                            <a:pt x="2090" y="743"/>
                          </a:lnTo>
                          <a:lnTo>
                            <a:pt x="2091" y="744"/>
                          </a:lnTo>
                          <a:lnTo>
                            <a:pt x="2091" y="744"/>
                          </a:lnTo>
                          <a:lnTo>
                            <a:pt x="2091" y="743"/>
                          </a:lnTo>
                          <a:lnTo>
                            <a:pt x="2092" y="745"/>
                          </a:lnTo>
                          <a:lnTo>
                            <a:pt x="2092" y="742"/>
                          </a:lnTo>
                          <a:lnTo>
                            <a:pt x="2093" y="742"/>
                          </a:lnTo>
                          <a:lnTo>
                            <a:pt x="2093" y="738"/>
                          </a:lnTo>
                          <a:lnTo>
                            <a:pt x="2093" y="736"/>
                          </a:lnTo>
                          <a:lnTo>
                            <a:pt x="2094" y="740"/>
                          </a:lnTo>
                          <a:lnTo>
                            <a:pt x="2094" y="742"/>
                          </a:lnTo>
                          <a:lnTo>
                            <a:pt x="2095" y="741"/>
                          </a:lnTo>
                          <a:lnTo>
                            <a:pt x="2095" y="742"/>
                          </a:lnTo>
                          <a:lnTo>
                            <a:pt x="2096" y="743"/>
                          </a:lnTo>
                          <a:lnTo>
                            <a:pt x="2096" y="743"/>
                          </a:lnTo>
                          <a:lnTo>
                            <a:pt x="2096" y="743"/>
                          </a:lnTo>
                          <a:lnTo>
                            <a:pt x="2097" y="743"/>
                          </a:lnTo>
                          <a:lnTo>
                            <a:pt x="2097" y="743"/>
                          </a:lnTo>
                          <a:lnTo>
                            <a:pt x="2098" y="745"/>
                          </a:lnTo>
                          <a:lnTo>
                            <a:pt x="2098" y="746"/>
                          </a:lnTo>
                          <a:lnTo>
                            <a:pt x="2098" y="744"/>
                          </a:lnTo>
                          <a:lnTo>
                            <a:pt x="2099" y="734"/>
                          </a:lnTo>
                          <a:lnTo>
                            <a:pt x="2099" y="737"/>
                          </a:lnTo>
                          <a:lnTo>
                            <a:pt x="2100" y="738"/>
                          </a:lnTo>
                          <a:lnTo>
                            <a:pt x="2100" y="735"/>
                          </a:lnTo>
                          <a:lnTo>
                            <a:pt x="2101" y="736"/>
                          </a:lnTo>
                          <a:lnTo>
                            <a:pt x="2101" y="737"/>
                          </a:lnTo>
                          <a:lnTo>
                            <a:pt x="2101" y="737"/>
                          </a:lnTo>
                          <a:lnTo>
                            <a:pt x="2102" y="734"/>
                          </a:lnTo>
                          <a:lnTo>
                            <a:pt x="2102" y="734"/>
                          </a:lnTo>
                          <a:lnTo>
                            <a:pt x="2103" y="733"/>
                          </a:lnTo>
                          <a:lnTo>
                            <a:pt x="2103" y="735"/>
                          </a:lnTo>
                          <a:lnTo>
                            <a:pt x="2103" y="735"/>
                          </a:lnTo>
                          <a:lnTo>
                            <a:pt x="2104" y="735"/>
                          </a:lnTo>
                          <a:lnTo>
                            <a:pt x="2104" y="735"/>
                          </a:lnTo>
                          <a:lnTo>
                            <a:pt x="2105" y="734"/>
                          </a:lnTo>
                          <a:lnTo>
                            <a:pt x="2105" y="732"/>
                          </a:lnTo>
                          <a:lnTo>
                            <a:pt x="2106" y="737"/>
                          </a:lnTo>
                          <a:lnTo>
                            <a:pt x="2106" y="736"/>
                          </a:lnTo>
                          <a:lnTo>
                            <a:pt x="2106" y="738"/>
                          </a:lnTo>
                          <a:lnTo>
                            <a:pt x="2107" y="738"/>
                          </a:lnTo>
                          <a:lnTo>
                            <a:pt x="2107" y="740"/>
                          </a:lnTo>
                          <a:lnTo>
                            <a:pt x="2108" y="739"/>
                          </a:lnTo>
                          <a:lnTo>
                            <a:pt x="2108" y="743"/>
                          </a:lnTo>
                          <a:lnTo>
                            <a:pt x="2108" y="743"/>
                          </a:lnTo>
                          <a:lnTo>
                            <a:pt x="2109" y="738"/>
                          </a:lnTo>
                          <a:lnTo>
                            <a:pt x="2109" y="736"/>
                          </a:lnTo>
                          <a:lnTo>
                            <a:pt x="2110" y="741"/>
                          </a:lnTo>
                          <a:lnTo>
                            <a:pt x="2110" y="743"/>
                          </a:lnTo>
                          <a:lnTo>
                            <a:pt x="2111" y="742"/>
                          </a:lnTo>
                          <a:lnTo>
                            <a:pt x="2111" y="745"/>
                          </a:lnTo>
                          <a:lnTo>
                            <a:pt x="2111" y="743"/>
                          </a:lnTo>
                          <a:lnTo>
                            <a:pt x="2112" y="744"/>
                          </a:lnTo>
                          <a:lnTo>
                            <a:pt x="2112" y="744"/>
                          </a:lnTo>
                          <a:lnTo>
                            <a:pt x="2113" y="744"/>
                          </a:lnTo>
                          <a:lnTo>
                            <a:pt x="2113" y="745"/>
                          </a:lnTo>
                          <a:lnTo>
                            <a:pt x="2113" y="745"/>
                          </a:lnTo>
                          <a:lnTo>
                            <a:pt x="2114" y="750"/>
                          </a:lnTo>
                          <a:lnTo>
                            <a:pt x="2114" y="749"/>
                          </a:lnTo>
                          <a:lnTo>
                            <a:pt x="2115" y="749"/>
                          </a:lnTo>
                          <a:lnTo>
                            <a:pt x="2115" y="744"/>
                          </a:lnTo>
                          <a:lnTo>
                            <a:pt x="2116" y="740"/>
                          </a:lnTo>
                          <a:lnTo>
                            <a:pt x="2116" y="741"/>
                          </a:lnTo>
                          <a:lnTo>
                            <a:pt x="2116" y="743"/>
                          </a:lnTo>
                          <a:lnTo>
                            <a:pt x="2117" y="743"/>
                          </a:lnTo>
                          <a:lnTo>
                            <a:pt x="2117" y="746"/>
                          </a:lnTo>
                          <a:lnTo>
                            <a:pt x="2118" y="742"/>
                          </a:lnTo>
                          <a:lnTo>
                            <a:pt x="2118" y="743"/>
                          </a:lnTo>
                          <a:lnTo>
                            <a:pt x="2118" y="744"/>
                          </a:lnTo>
                          <a:lnTo>
                            <a:pt x="2119" y="744"/>
                          </a:lnTo>
                          <a:lnTo>
                            <a:pt x="2119" y="741"/>
                          </a:lnTo>
                          <a:lnTo>
                            <a:pt x="2120" y="740"/>
                          </a:lnTo>
                          <a:lnTo>
                            <a:pt x="2120" y="741"/>
                          </a:lnTo>
                          <a:lnTo>
                            <a:pt x="2121" y="742"/>
                          </a:lnTo>
                          <a:lnTo>
                            <a:pt x="2121" y="743"/>
                          </a:lnTo>
                          <a:lnTo>
                            <a:pt x="2121" y="743"/>
                          </a:lnTo>
                          <a:lnTo>
                            <a:pt x="2122" y="741"/>
                          </a:lnTo>
                          <a:lnTo>
                            <a:pt x="2122" y="741"/>
                          </a:lnTo>
                          <a:lnTo>
                            <a:pt x="2123" y="745"/>
                          </a:lnTo>
                          <a:lnTo>
                            <a:pt x="2123" y="744"/>
                          </a:lnTo>
                          <a:lnTo>
                            <a:pt x="2123" y="745"/>
                          </a:lnTo>
                          <a:lnTo>
                            <a:pt x="2124" y="744"/>
                          </a:lnTo>
                          <a:lnTo>
                            <a:pt x="2124" y="745"/>
                          </a:lnTo>
                          <a:lnTo>
                            <a:pt x="2125" y="742"/>
                          </a:lnTo>
                          <a:lnTo>
                            <a:pt x="2125" y="747"/>
                          </a:lnTo>
                          <a:lnTo>
                            <a:pt x="2126" y="745"/>
                          </a:lnTo>
                          <a:lnTo>
                            <a:pt x="2126" y="742"/>
                          </a:lnTo>
                          <a:lnTo>
                            <a:pt x="2126" y="744"/>
                          </a:lnTo>
                          <a:lnTo>
                            <a:pt x="2127" y="737"/>
                          </a:lnTo>
                          <a:lnTo>
                            <a:pt x="2127" y="743"/>
                          </a:lnTo>
                          <a:lnTo>
                            <a:pt x="2128" y="745"/>
                          </a:lnTo>
                          <a:lnTo>
                            <a:pt x="2128" y="739"/>
                          </a:lnTo>
                          <a:lnTo>
                            <a:pt x="2128" y="737"/>
                          </a:lnTo>
                          <a:lnTo>
                            <a:pt x="2129" y="737"/>
                          </a:lnTo>
                          <a:lnTo>
                            <a:pt x="2129" y="740"/>
                          </a:lnTo>
                          <a:lnTo>
                            <a:pt x="2130" y="739"/>
                          </a:lnTo>
                          <a:lnTo>
                            <a:pt x="2130" y="738"/>
                          </a:lnTo>
                          <a:lnTo>
                            <a:pt x="2131" y="739"/>
                          </a:lnTo>
                          <a:lnTo>
                            <a:pt x="2131" y="737"/>
                          </a:lnTo>
                          <a:lnTo>
                            <a:pt x="2131" y="736"/>
                          </a:lnTo>
                          <a:lnTo>
                            <a:pt x="2132" y="741"/>
                          </a:lnTo>
                          <a:lnTo>
                            <a:pt x="2132" y="745"/>
                          </a:lnTo>
                          <a:lnTo>
                            <a:pt x="2133" y="747"/>
                          </a:lnTo>
                          <a:lnTo>
                            <a:pt x="2133" y="746"/>
                          </a:lnTo>
                          <a:lnTo>
                            <a:pt x="2133" y="746"/>
                          </a:lnTo>
                          <a:lnTo>
                            <a:pt x="2134" y="746"/>
                          </a:lnTo>
                          <a:lnTo>
                            <a:pt x="2134" y="746"/>
                          </a:lnTo>
                          <a:lnTo>
                            <a:pt x="2135" y="745"/>
                          </a:lnTo>
                          <a:lnTo>
                            <a:pt x="2135" y="745"/>
                          </a:lnTo>
                          <a:lnTo>
                            <a:pt x="2136" y="743"/>
                          </a:lnTo>
                          <a:lnTo>
                            <a:pt x="2136" y="739"/>
                          </a:lnTo>
                          <a:lnTo>
                            <a:pt x="2136" y="738"/>
                          </a:lnTo>
                          <a:lnTo>
                            <a:pt x="2137" y="745"/>
                          </a:lnTo>
                          <a:lnTo>
                            <a:pt x="2137" y="746"/>
                          </a:lnTo>
                          <a:lnTo>
                            <a:pt x="2138" y="742"/>
                          </a:lnTo>
                          <a:lnTo>
                            <a:pt x="2138" y="740"/>
                          </a:lnTo>
                          <a:lnTo>
                            <a:pt x="2139" y="743"/>
                          </a:lnTo>
                          <a:lnTo>
                            <a:pt x="2139" y="743"/>
                          </a:lnTo>
                          <a:lnTo>
                            <a:pt x="2139" y="744"/>
                          </a:lnTo>
                          <a:lnTo>
                            <a:pt x="2140" y="748"/>
                          </a:lnTo>
                          <a:lnTo>
                            <a:pt x="2140" y="750"/>
                          </a:lnTo>
                          <a:lnTo>
                            <a:pt x="2141" y="746"/>
                          </a:lnTo>
                          <a:lnTo>
                            <a:pt x="2141" y="748"/>
                          </a:lnTo>
                          <a:lnTo>
                            <a:pt x="2141" y="745"/>
                          </a:lnTo>
                          <a:lnTo>
                            <a:pt x="2142" y="743"/>
                          </a:lnTo>
                          <a:lnTo>
                            <a:pt x="2142" y="745"/>
                          </a:lnTo>
                          <a:lnTo>
                            <a:pt x="2143" y="748"/>
                          </a:lnTo>
                          <a:lnTo>
                            <a:pt x="2143" y="747"/>
                          </a:lnTo>
                          <a:lnTo>
                            <a:pt x="2144" y="747"/>
                          </a:lnTo>
                          <a:lnTo>
                            <a:pt x="2144" y="744"/>
                          </a:lnTo>
                          <a:lnTo>
                            <a:pt x="2144" y="744"/>
                          </a:lnTo>
                          <a:lnTo>
                            <a:pt x="2145" y="742"/>
                          </a:lnTo>
                          <a:lnTo>
                            <a:pt x="2145" y="738"/>
                          </a:lnTo>
                          <a:lnTo>
                            <a:pt x="2146" y="738"/>
                          </a:lnTo>
                          <a:lnTo>
                            <a:pt x="2146" y="740"/>
                          </a:lnTo>
                          <a:lnTo>
                            <a:pt x="2146" y="743"/>
                          </a:lnTo>
                          <a:lnTo>
                            <a:pt x="2147" y="743"/>
                          </a:lnTo>
                          <a:lnTo>
                            <a:pt x="2147" y="741"/>
                          </a:lnTo>
                          <a:lnTo>
                            <a:pt x="2148" y="746"/>
                          </a:lnTo>
                          <a:lnTo>
                            <a:pt x="2148" y="744"/>
                          </a:lnTo>
                          <a:lnTo>
                            <a:pt x="2149" y="743"/>
                          </a:lnTo>
                          <a:lnTo>
                            <a:pt x="2149" y="743"/>
                          </a:lnTo>
                          <a:lnTo>
                            <a:pt x="2149" y="741"/>
                          </a:lnTo>
                          <a:lnTo>
                            <a:pt x="2150" y="742"/>
                          </a:lnTo>
                          <a:lnTo>
                            <a:pt x="2150" y="745"/>
                          </a:lnTo>
                          <a:lnTo>
                            <a:pt x="2151" y="742"/>
                          </a:lnTo>
                          <a:lnTo>
                            <a:pt x="2151" y="746"/>
                          </a:lnTo>
                          <a:lnTo>
                            <a:pt x="2151" y="746"/>
                          </a:lnTo>
                          <a:lnTo>
                            <a:pt x="2152" y="741"/>
                          </a:lnTo>
                          <a:lnTo>
                            <a:pt x="2152" y="750"/>
                          </a:lnTo>
                          <a:lnTo>
                            <a:pt x="2153" y="751"/>
                          </a:lnTo>
                          <a:lnTo>
                            <a:pt x="2153" y="752"/>
                          </a:lnTo>
                          <a:lnTo>
                            <a:pt x="2154" y="752"/>
                          </a:lnTo>
                          <a:lnTo>
                            <a:pt x="2154" y="748"/>
                          </a:lnTo>
                          <a:lnTo>
                            <a:pt x="2154" y="750"/>
                          </a:lnTo>
                          <a:lnTo>
                            <a:pt x="2155" y="745"/>
                          </a:lnTo>
                          <a:lnTo>
                            <a:pt x="2155" y="746"/>
                          </a:lnTo>
                          <a:lnTo>
                            <a:pt x="2156" y="743"/>
                          </a:lnTo>
                          <a:lnTo>
                            <a:pt x="2156" y="746"/>
                          </a:lnTo>
                          <a:lnTo>
                            <a:pt x="2156" y="747"/>
                          </a:lnTo>
                          <a:lnTo>
                            <a:pt x="2157" y="744"/>
                          </a:lnTo>
                          <a:lnTo>
                            <a:pt x="2157" y="740"/>
                          </a:lnTo>
                          <a:lnTo>
                            <a:pt x="2158" y="744"/>
                          </a:lnTo>
                          <a:lnTo>
                            <a:pt x="2158" y="746"/>
                          </a:lnTo>
                          <a:lnTo>
                            <a:pt x="2159" y="745"/>
                          </a:lnTo>
                          <a:lnTo>
                            <a:pt x="2159" y="743"/>
                          </a:lnTo>
                          <a:lnTo>
                            <a:pt x="2159" y="740"/>
                          </a:lnTo>
                          <a:lnTo>
                            <a:pt x="2160" y="742"/>
                          </a:lnTo>
                          <a:lnTo>
                            <a:pt x="2160" y="743"/>
                          </a:lnTo>
                          <a:lnTo>
                            <a:pt x="2161" y="742"/>
                          </a:lnTo>
                          <a:lnTo>
                            <a:pt x="2161" y="744"/>
                          </a:lnTo>
                          <a:lnTo>
                            <a:pt x="2161" y="743"/>
                          </a:lnTo>
                          <a:lnTo>
                            <a:pt x="2162" y="744"/>
                          </a:lnTo>
                          <a:lnTo>
                            <a:pt x="2162" y="745"/>
                          </a:lnTo>
                          <a:lnTo>
                            <a:pt x="2163" y="742"/>
                          </a:lnTo>
                          <a:lnTo>
                            <a:pt x="2163" y="745"/>
                          </a:lnTo>
                          <a:lnTo>
                            <a:pt x="2164" y="745"/>
                          </a:lnTo>
                          <a:lnTo>
                            <a:pt x="2164" y="747"/>
                          </a:lnTo>
                          <a:lnTo>
                            <a:pt x="2164" y="746"/>
                          </a:lnTo>
                          <a:lnTo>
                            <a:pt x="2165" y="754"/>
                          </a:lnTo>
                          <a:lnTo>
                            <a:pt x="2165" y="758"/>
                          </a:lnTo>
                          <a:lnTo>
                            <a:pt x="2166" y="757"/>
                          </a:lnTo>
                          <a:lnTo>
                            <a:pt x="2166" y="753"/>
                          </a:lnTo>
                          <a:lnTo>
                            <a:pt x="2166" y="753"/>
                          </a:lnTo>
                          <a:lnTo>
                            <a:pt x="2167" y="753"/>
                          </a:lnTo>
                          <a:lnTo>
                            <a:pt x="2167" y="754"/>
                          </a:lnTo>
                          <a:lnTo>
                            <a:pt x="2168" y="752"/>
                          </a:lnTo>
                          <a:lnTo>
                            <a:pt x="2168" y="750"/>
                          </a:lnTo>
                          <a:lnTo>
                            <a:pt x="2169" y="747"/>
                          </a:lnTo>
                          <a:lnTo>
                            <a:pt x="2169" y="747"/>
                          </a:lnTo>
                          <a:lnTo>
                            <a:pt x="2169" y="750"/>
                          </a:lnTo>
                          <a:lnTo>
                            <a:pt x="2170" y="747"/>
                          </a:lnTo>
                          <a:lnTo>
                            <a:pt x="2170" y="745"/>
                          </a:lnTo>
                          <a:lnTo>
                            <a:pt x="2171" y="745"/>
                          </a:lnTo>
                          <a:lnTo>
                            <a:pt x="2171" y="747"/>
                          </a:lnTo>
                          <a:lnTo>
                            <a:pt x="2171" y="746"/>
                          </a:lnTo>
                          <a:lnTo>
                            <a:pt x="2172" y="741"/>
                          </a:lnTo>
                          <a:lnTo>
                            <a:pt x="2172" y="739"/>
                          </a:lnTo>
                          <a:lnTo>
                            <a:pt x="2173" y="738"/>
                          </a:lnTo>
                          <a:lnTo>
                            <a:pt x="2173" y="739"/>
                          </a:lnTo>
                          <a:lnTo>
                            <a:pt x="2174" y="740"/>
                          </a:lnTo>
                          <a:lnTo>
                            <a:pt x="2174" y="744"/>
                          </a:lnTo>
                          <a:lnTo>
                            <a:pt x="2174" y="744"/>
                          </a:lnTo>
                          <a:lnTo>
                            <a:pt x="2175" y="748"/>
                          </a:lnTo>
                          <a:lnTo>
                            <a:pt x="2175" y="751"/>
                          </a:lnTo>
                          <a:lnTo>
                            <a:pt x="2176" y="748"/>
                          </a:lnTo>
                          <a:lnTo>
                            <a:pt x="2176" y="745"/>
                          </a:lnTo>
                          <a:lnTo>
                            <a:pt x="2176" y="748"/>
                          </a:lnTo>
                          <a:lnTo>
                            <a:pt x="2177" y="750"/>
                          </a:lnTo>
                          <a:lnTo>
                            <a:pt x="2177" y="746"/>
                          </a:lnTo>
                          <a:lnTo>
                            <a:pt x="2178" y="745"/>
                          </a:lnTo>
                          <a:lnTo>
                            <a:pt x="2178" y="747"/>
                          </a:lnTo>
                          <a:lnTo>
                            <a:pt x="2179" y="750"/>
                          </a:lnTo>
                          <a:lnTo>
                            <a:pt x="2179" y="749"/>
                          </a:lnTo>
                          <a:lnTo>
                            <a:pt x="2179" y="752"/>
                          </a:lnTo>
                          <a:lnTo>
                            <a:pt x="2180" y="755"/>
                          </a:lnTo>
                          <a:lnTo>
                            <a:pt x="2180" y="756"/>
                          </a:lnTo>
                          <a:lnTo>
                            <a:pt x="2181" y="757"/>
                          </a:lnTo>
                          <a:lnTo>
                            <a:pt x="2181" y="753"/>
                          </a:lnTo>
                          <a:lnTo>
                            <a:pt x="2181" y="754"/>
                          </a:lnTo>
                          <a:lnTo>
                            <a:pt x="2182" y="752"/>
                          </a:lnTo>
                          <a:lnTo>
                            <a:pt x="2182" y="756"/>
                          </a:lnTo>
                          <a:lnTo>
                            <a:pt x="2183" y="753"/>
                          </a:lnTo>
                          <a:lnTo>
                            <a:pt x="2183" y="755"/>
                          </a:lnTo>
                          <a:lnTo>
                            <a:pt x="2184" y="753"/>
                          </a:lnTo>
                          <a:lnTo>
                            <a:pt x="2184" y="753"/>
                          </a:lnTo>
                          <a:lnTo>
                            <a:pt x="2184" y="753"/>
                          </a:lnTo>
                          <a:lnTo>
                            <a:pt x="2185" y="754"/>
                          </a:lnTo>
                          <a:lnTo>
                            <a:pt x="2185" y="756"/>
                          </a:lnTo>
                          <a:lnTo>
                            <a:pt x="2186" y="756"/>
                          </a:lnTo>
                          <a:lnTo>
                            <a:pt x="2186" y="757"/>
                          </a:lnTo>
                          <a:lnTo>
                            <a:pt x="2186" y="758"/>
                          </a:lnTo>
                          <a:lnTo>
                            <a:pt x="2187" y="749"/>
                          </a:lnTo>
                          <a:lnTo>
                            <a:pt x="2187" y="753"/>
                          </a:lnTo>
                          <a:lnTo>
                            <a:pt x="2188" y="759"/>
                          </a:lnTo>
                          <a:lnTo>
                            <a:pt x="2188" y="760"/>
                          </a:lnTo>
                          <a:lnTo>
                            <a:pt x="2189" y="761"/>
                          </a:lnTo>
                          <a:lnTo>
                            <a:pt x="2189" y="761"/>
                          </a:lnTo>
                          <a:lnTo>
                            <a:pt x="2189" y="762"/>
                          </a:lnTo>
                          <a:lnTo>
                            <a:pt x="2190" y="764"/>
                          </a:lnTo>
                          <a:lnTo>
                            <a:pt x="2190" y="765"/>
                          </a:lnTo>
                          <a:lnTo>
                            <a:pt x="2191" y="765"/>
                          </a:lnTo>
                          <a:lnTo>
                            <a:pt x="2191" y="761"/>
                          </a:lnTo>
                          <a:lnTo>
                            <a:pt x="2191" y="761"/>
                          </a:lnTo>
                          <a:lnTo>
                            <a:pt x="2192" y="760"/>
                          </a:lnTo>
                          <a:lnTo>
                            <a:pt x="2192" y="758"/>
                          </a:lnTo>
                          <a:lnTo>
                            <a:pt x="2193" y="761"/>
                          </a:lnTo>
                          <a:lnTo>
                            <a:pt x="2193" y="762"/>
                          </a:lnTo>
                          <a:lnTo>
                            <a:pt x="2194" y="760"/>
                          </a:lnTo>
                          <a:lnTo>
                            <a:pt x="2194" y="759"/>
                          </a:lnTo>
                          <a:lnTo>
                            <a:pt x="2194" y="762"/>
                          </a:lnTo>
                          <a:lnTo>
                            <a:pt x="2195" y="759"/>
                          </a:lnTo>
                          <a:lnTo>
                            <a:pt x="2195" y="760"/>
                          </a:lnTo>
                          <a:lnTo>
                            <a:pt x="2196" y="761"/>
                          </a:lnTo>
                          <a:lnTo>
                            <a:pt x="2196" y="756"/>
                          </a:lnTo>
                          <a:lnTo>
                            <a:pt x="2196" y="755"/>
                          </a:lnTo>
                          <a:lnTo>
                            <a:pt x="2197" y="753"/>
                          </a:lnTo>
                          <a:lnTo>
                            <a:pt x="2197" y="751"/>
                          </a:lnTo>
                          <a:lnTo>
                            <a:pt x="2198" y="758"/>
                          </a:lnTo>
                          <a:lnTo>
                            <a:pt x="2198" y="754"/>
                          </a:lnTo>
                          <a:lnTo>
                            <a:pt x="2199" y="750"/>
                          </a:lnTo>
                          <a:lnTo>
                            <a:pt x="2199" y="753"/>
                          </a:lnTo>
                          <a:lnTo>
                            <a:pt x="2199" y="753"/>
                          </a:lnTo>
                          <a:lnTo>
                            <a:pt x="2200" y="754"/>
                          </a:lnTo>
                          <a:lnTo>
                            <a:pt x="2200" y="750"/>
                          </a:lnTo>
                          <a:lnTo>
                            <a:pt x="2201" y="754"/>
                          </a:lnTo>
                          <a:lnTo>
                            <a:pt x="2201" y="752"/>
                          </a:lnTo>
                          <a:lnTo>
                            <a:pt x="2201" y="751"/>
                          </a:lnTo>
                          <a:lnTo>
                            <a:pt x="2202" y="751"/>
                          </a:lnTo>
                          <a:lnTo>
                            <a:pt x="2202" y="752"/>
                          </a:lnTo>
                          <a:lnTo>
                            <a:pt x="2203" y="756"/>
                          </a:lnTo>
                          <a:lnTo>
                            <a:pt x="2203" y="756"/>
                          </a:lnTo>
                          <a:lnTo>
                            <a:pt x="2204" y="758"/>
                          </a:lnTo>
                          <a:lnTo>
                            <a:pt x="2204" y="755"/>
                          </a:lnTo>
                          <a:lnTo>
                            <a:pt x="2204" y="754"/>
                          </a:lnTo>
                          <a:lnTo>
                            <a:pt x="2205" y="755"/>
                          </a:lnTo>
                          <a:lnTo>
                            <a:pt x="2205" y="759"/>
                          </a:lnTo>
                          <a:lnTo>
                            <a:pt x="2206" y="757"/>
                          </a:lnTo>
                          <a:lnTo>
                            <a:pt x="2206" y="759"/>
                          </a:lnTo>
                          <a:lnTo>
                            <a:pt x="2206" y="762"/>
                          </a:lnTo>
                          <a:lnTo>
                            <a:pt x="2207" y="764"/>
                          </a:lnTo>
                          <a:lnTo>
                            <a:pt x="2207" y="764"/>
                          </a:lnTo>
                          <a:lnTo>
                            <a:pt x="2208" y="756"/>
                          </a:lnTo>
                          <a:lnTo>
                            <a:pt x="2208" y="762"/>
                          </a:lnTo>
                          <a:lnTo>
                            <a:pt x="2209" y="759"/>
                          </a:lnTo>
                          <a:lnTo>
                            <a:pt x="2209" y="757"/>
                          </a:lnTo>
                          <a:lnTo>
                            <a:pt x="2209" y="758"/>
                          </a:lnTo>
                          <a:lnTo>
                            <a:pt x="2210" y="755"/>
                          </a:lnTo>
                          <a:lnTo>
                            <a:pt x="2210" y="755"/>
                          </a:lnTo>
                          <a:lnTo>
                            <a:pt x="2211" y="756"/>
                          </a:lnTo>
                          <a:lnTo>
                            <a:pt x="2211" y="759"/>
                          </a:lnTo>
                          <a:lnTo>
                            <a:pt x="2211" y="760"/>
                          </a:lnTo>
                          <a:lnTo>
                            <a:pt x="2212" y="761"/>
                          </a:lnTo>
                          <a:lnTo>
                            <a:pt x="2212" y="759"/>
                          </a:lnTo>
                          <a:lnTo>
                            <a:pt x="2213" y="760"/>
                          </a:lnTo>
                          <a:lnTo>
                            <a:pt x="2213" y="763"/>
                          </a:lnTo>
                          <a:lnTo>
                            <a:pt x="2214" y="763"/>
                          </a:lnTo>
                          <a:lnTo>
                            <a:pt x="2214" y="761"/>
                          </a:lnTo>
                          <a:lnTo>
                            <a:pt x="2214" y="760"/>
                          </a:lnTo>
                          <a:lnTo>
                            <a:pt x="2215" y="760"/>
                          </a:lnTo>
                          <a:lnTo>
                            <a:pt x="2215" y="757"/>
                          </a:lnTo>
                          <a:lnTo>
                            <a:pt x="2216" y="758"/>
                          </a:lnTo>
                          <a:lnTo>
                            <a:pt x="2216" y="758"/>
                          </a:lnTo>
                          <a:lnTo>
                            <a:pt x="2216" y="766"/>
                          </a:lnTo>
                          <a:lnTo>
                            <a:pt x="2217" y="766"/>
                          </a:lnTo>
                          <a:lnTo>
                            <a:pt x="2217" y="764"/>
                          </a:lnTo>
                          <a:lnTo>
                            <a:pt x="2218" y="766"/>
                          </a:lnTo>
                          <a:lnTo>
                            <a:pt x="2218" y="765"/>
                          </a:lnTo>
                          <a:lnTo>
                            <a:pt x="2219" y="770"/>
                          </a:lnTo>
                          <a:lnTo>
                            <a:pt x="2219" y="767"/>
                          </a:lnTo>
                          <a:lnTo>
                            <a:pt x="2219" y="763"/>
                          </a:lnTo>
                          <a:lnTo>
                            <a:pt x="2220" y="762"/>
                          </a:lnTo>
                          <a:lnTo>
                            <a:pt x="2220" y="765"/>
                          </a:lnTo>
                          <a:lnTo>
                            <a:pt x="2221" y="769"/>
                          </a:lnTo>
                          <a:lnTo>
                            <a:pt x="2221" y="768"/>
                          </a:lnTo>
                          <a:lnTo>
                            <a:pt x="2221" y="764"/>
                          </a:lnTo>
                          <a:lnTo>
                            <a:pt x="2222" y="763"/>
                          </a:lnTo>
                          <a:lnTo>
                            <a:pt x="2222" y="771"/>
                          </a:lnTo>
                          <a:lnTo>
                            <a:pt x="2223" y="767"/>
                          </a:lnTo>
                          <a:lnTo>
                            <a:pt x="2223" y="766"/>
                          </a:lnTo>
                          <a:lnTo>
                            <a:pt x="2224" y="766"/>
                          </a:lnTo>
                          <a:lnTo>
                            <a:pt x="2224" y="769"/>
                          </a:lnTo>
                          <a:lnTo>
                            <a:pt x="2224" y="769"/>
                          </a:lnTo>
                          <a:lnTo>
                            <a:pt x="2225" y="765"/>
                          </a:lnTo>
                          <a:lnTo>
                            <a:pt x="2225" y="763"/>
                          </a:lnTo>
                          <a:lnTo>
                            <a:pt x="2226" y="759"/>
                          </a:lnTo>
                          <a:lnTo>
                            <a:pt x="2226" y="759"/>
                          </a:lnTo>
                          <a:lnTo>
                            <a:pt x="2226" y="760"/>
                          </a:lnTo>
                          <a:lnTo>
                            <a:pt x="2227" y="755"/>
                          </a:lnTo>
                          <a:lnTo>
                            <a:pt x="2227" y="759"/>
                          </a:lnTo>
                          <a:lnTo>
                            <a:pt x="2228" y="757"/>
                          </a:lnTo>
                          <a:lnTo>
                            <a:pt x="2228" y="755"/>
                          </a:lnTo>
                          <a:lnTo>
                            <a:pt x="2229" y="755"/>
                          </a:lnTo>
                          <a:lnTo>
                            <a:pt x="2229" y="754"/>
                          </a:lnTo>
                          <a:lnTo>
                            <a:pt x="2229" y="748"/>
                          </a:lnTo>
                          <a:lnTo>
                            <a:pt x="2230" y="755"/>
                          </a:lnTo>
                          <a:lnTo>
                            <a:pt x="2230" y="752"/>
                          </a:lnTo>
                          <a:lnTo>
                            <a:pt x="2231" y="756"/>
                          </a:lnTo>
                          <a:lnTo>
                            <a:pt x="2231" y="757"/>
                          </a:lnTo>
                          <a:lnTo>
                            <a:pt x="2231" y="759"/>
                          </a:lnTo>
                          <a:lnTo>
                            <a:pt x="2232" y="756"/>
                          </a:lnTo>
                          <a:lnTo>
                            <a:pt x="2232" y="753"/>
                          </a:lnTo>
                          <a:lnTo>
                            <a:pt x="2233" y="756"/>
                          </a:lnTo>
                          <a:lnTo>
                            <a:pt x="2233" y="757"/>
                          </a:lnTo>
                          <a:lnTo>
                            <a:pt x="2234" y="761"/>
                          </a:lnTo>
                          <a:lnTo>
                            <a:pt x="2234" y="761"/>
                          </a:lnTo>
                          <a:lnTo>
                            <a:pt x="2234" y="762"/>
                          </a:lnTo>
                          <a:lnTo>
                            <a:pt x="2235" y="762"/>
                          </a:lnTo>
                          <a:lnTo>
                            <a:pt x="2235" y="767"/>
                          </a:lnTo>
                          <a:lnTo>
                            <a:pt x="2236" y="768"/>
                          </a:lnTo>
                          <a:lnTo>
                            <a:pt x="2236" y="763"/>
                          </a:lnTo>
                          <a:lnTo>
                            <a:pt x="2236" y="765"/>
                          </a:lnTo>
                          <a:lnTo>
                            <a:pt x="2237" y="765"/>
                          </a:lnTo>
                          <a:lnTo>
                            <a:pt x="2237" y="767"/>
                          </a:lnTo>
                          <a:lnTo>
                            <a:pt x="2238" y="767"/>
                          </a:lnTo>
                          <a:lnTo>
                            <a:pt x="2238" y="767"/>
                          </a:lnTo>
                          <a:lnTo>
                            <a:pt x="2239" y="765"/>
                          </a:lnTo>
                          <a:lnTo>
                            <a:pt x="2239" y="762"/>
                          </a:lnTo>
                          <a:lnTo>
                            <a:pt x="2239" y="767"/>
                          </a:lnTo>
                          <a:lnTo>
                            <a:pt x="2240" y="759"/>
                          </a:lnTo>
                          <a:lnTo>
                            <a:pt x="2240" y="763"/>
                          </a:lnTo>
                          <a:lnTo>
                            <a:pt x="2241" y="762"/>
                          </a:lnTo>
                          <a:lnTo>
                            <a:pt x="2241" y="763"/>
                          </a:lnTo>
                          <a:lnTo>
                            <a:pt x="2241" y="764"/>
                          </a:lnTo>
                          <a:lnTo>
                            <a:pt x="2242" y="766"/>
                          </a:lnTo>
                          <a:lnTo>
                            <a:pt x="2242" y="764"/>
                          </a:lnTo>
                          <a:lnTo>
                            <a:pt x="2243" y="762"/>
                          </a:lnTo>
                          <a:lnTo>
                            <a:pt x="2243" y="758"/>
                          </a:lnTo>
                          <a:lnTo>
                            <a:pt x="2244" y="760"/>
                          </a:lnTo>
                          <a:lnTo>
                            <a:pt x="2244" y="759"/>
                          </a:lnTo>
                          <a:lnTo>
                            <a:pt x="2244" y="762"/>
                          </a:lnTo>
                          <a:lnTo>
                            <a:pt x="2245" y="762"/>
                          </a:lnTo>
                          <a:lnTo>
                            <a:pt x="2245" y="761"/>
                          </a:lnTo>
                          <a:lnTo>
                            <a:pt x="2246" y="765"/>
                          </a:lnTo>
                          <a:lnTo>
                            <a:pt x="2246" y="761"/>
                          </a:lnTo>
                          <a:lnTo>
                            <a:pt x="2246" y="762"/>
                          </a:lnTo>
                          <a:lnTo>
                            <a:pt x="2247" y="765"/>
                          </a:lnTo>
                          <a:lnTo>
                            <a:pt x="2247" y="766"/>
                          </a:lnTo>
                          <a:lnTo>
                            <a:pt x="2248" y="771"/>
                          </a:lnTo>
                          <a:lnTo>
                            <a:pt x="2248" y="767"/>
                          </a:lnTo>
                          <a:lnTo>
                            <a:pt x="2249" y="766"/>
                          </a:lnTo>
                          <a:lnTo>
                            <a:pt x="2249" y="763"/>
                          </a:lnTo>
                          <a:lnTo>
                            <a:pt x="2249" y="765"/>
                          </a:lnTo>
                          <a:lnTo>
                            <a:pt x="2250" y="764"/>
                          </a:lnTo>
                          <a:lnTo>
                            <a:pt x="2250" y="766"/>
                          </a:lnTo>
                          <a:lnTo>
                            <a:pt x="2251" y="765"/>
                          </a:lnTo>
                          <a:lnTo>
                            <a:pt x="2251" y="766"/>
                          </a:lnTo>
                          <a:lnTo>
                            <a:pt x="2251" y="770"/>
                          </a:lnTo>
                          <a:lnTo>
                            <a:pt x="2252" y="770"/>
                          </a:lnTo>
                          <a:lnTo>
                            <a:pt x="2252" y="770"/>
                          </a:lnTo>
                          <a:lnTo>
                            <a:pt x="2253" y="772"/>
                          </a:lnTo>
                          <a:lnTo>
                            <a:pt x="2253" y="771"/>
                          </a:lnTo>
                          <a:lnTo>
                            <a:pt x="2254" y="770"/>
                          </a:lnTo>
                          <a:lnTo>
                            <a:pt x="2254" y="768"/>
                          </a:lnTo>
                          <a:lnTo>
                            <a:pt x="2254" y="764"/>
                          </a:lnTo>
                          <a:lnTo>
                            <a:pt x="2255" y="763"/>
                          </a:lnTo>
                          <a:lnTo>
                            <a:pt x="2255" y="765"/>
                          </a:lnTo>
                          <a:lnTo>
                            <a:pt x="2256" y="766"/>
                          </a:lnTo>
                          <a:lnTo>
                            <a:pt x="2256" y="767"/>
                          </a:lnTo>
                          <a:lnTo>
                            <a:pt x="2256" y="763"/>
                          </a:lnTo>
                          <a:lnTo>
                            <a:pt x="2257" y="764"/>
                          </a:lnTo>
                          <a:lnTo>
                            <a:pt x="2257" y="766"/>
                          </a:lnTo>
                          <a:lnTo>
                            <a:pt x="2258" y="767"/>
                          </a:lnTo>
                          <a:lnTo>
                            <a:pt x="2258" y="770"/>
                          </a:lnTo>
                          <a:lnTo>
                            <a:pt x="2259" y="770"/>
                          </a:lnTo>
                          <a:lnTo>
                            <a:pt x="2259" y="769"/>
                          </a:lnTo>
                          <a:lnTo>
                            <a:pt x="2259" y="775"/>
                          </a:lnTo>
                          <a:lnTo>
                            <a:pt x="2260" y="777"/>
                          </a:lnTo>
                          <a:lnTo>
                            <a:pt x="2260" y="775"/>
                          </a:lnTo>
                          <a:lnTo>
                            <a:pt x="2261" y="775"/>
                          </a:lnTo>
                          <a:lnTo>
                            <a:pt x="2261" y="776"/>
                          </a:lnTo>
                          <a:lnTo>
                            <a:pt x="2261" y="778"/>
                          </a:lnTo>
                          <a:lnTo>
                            <a:pt x="2262" y="775"/>
                          </a:lnTo>
                          <a:lnTo>
                            <a:pt x="2262" y="777"/>
                          </a:lnTo>
                          <a:lnTo>
                            <a:pt x="2263" y="779"/>
                          </a:lnTo>
                          <a:lnTo>
                            <a:pt x="2263" y="778"/>
                          </a:lnTo>
                          <a:lnTo>
                            <a:pt x="2264" y="773"/>
                          </a:lnTo>
                          <a:lnTo>
                            <a:pt x="2264" y="776"/>
                          </a:lnTo>
                          <a:lnTo>
                            <a:pt x="2264" y="777"/>
                          </a:lnTo>
                          <a:lnTo>
                            <a:pt x="2265" y="772"/>
                          </a:lnTo>
                          <a:lnTo>
                            <a:pt x="2265" y="773"/>
                          </a:lnTo>
                          <a:lnTo>
                            <a:pt x="2266" y="766"/>
                          </a:lnTo>
                          <a:lnTo>
                            <a:pt x="2266" y="767"/>
                          </a:lnTo>
                          <a:lnTo>
                            <a:pt x="2266" y="769"/>
                          </a:lnTo>
                          <a:lnTo>
                            <a:pt x="2267" y="767"/>
                          </a:lnTo>
                          <a:lnTo>
                            <a:pt x="2267" y="768"/>
                          </a:lnTo>
                          <a:lnTo>
                            <a:pt x="2268" y="769"/>
                          </a:lnTo>
                          <a:lnTo>
                            <a:pt x="2268" y="774"/>
                          </a:lnTo>
                          <a:lnTo>
                            <a:pt x="2269" y="773"/>
                          </a:lnTo>
                          <a:lnTo>
                            <a:pt x="2269" y="773"/>
                          </a:lnTo>
                          <a:lnTo>
                            <a:pt x="2269" y="771"/>
                          </a:lnTo>
                          <a:lnTo>
                            <a:pt x="2270" y="771"/>
                          </a:lnTo>
                          <a:lnTo>
                            <a:pt x="2270" y="774"/>
                          </a:lnTo>
                          <a:lnTo>
                            <a:pt x="2271" y="772"/>
                          </a:lnTo>
                          <a:lnTo>
                            <a:pt x="2271" y="770"/>
                          </a:lnTo>
                          <a:lnTo>
                            <a:pt x="2271" y="772"/>
                          </a:lnTo>
                          <a:lnTo>
                            <a:pt x="2272" y="773"/>
                          </a:lnTo>
                          <a:lnTo>
                            <a:pt x="2272" y="777"/>
                          </a:lnTo>
                          <a:lnTo>
                            <a:pt x="2273" y="779"/>
                          </a:lnTo>
                          <a:lnTo>
                            <a:pt x="2273" y="776"/>
                          </a:lnTo>
                          <a:lnTo>
                            <a:pt x="2274" y="773"/>
                          </a:lnTo>
                          <a:lnTo>
                            <a:pt x="2274" y="771"/>
                          </a:lnTo>
                          <a:lnTo>
                            <a:pt x="2274" y="770"/>
                          </a:lnTo>
                          <a:lnTo>
                            <a:pt x="2275" y="767"/>
                          </a:lnTo>
                          <a:lnTo>
                            <a:pt x="2275" y="769"/>
                          </a:lnTo>
                          <a:lnTo>
                            <a:pt x="2276" y="772"/>
                          </a:lnTo>
                          <a:lnTo>
                            <a:pt x="2276" y="767"/>
                          </a:lnTo>
                          <a:lnTo>
                            <a:pt x="2276" y="766"/>
                          </a:lnTo>
                          <a:lnTo>
                            <a:pt x="2277" y="762"/>
                          </a:lnTo>
                          <a:lnTo>
                            <a:pt x="2277" y="764"/>
                          </a:lnTo>
                          <a:lnTo>
                            <a:pt x="2278" y="767"/>
                          </a:lnTo>
                          <a:lnTo>
                            <a:pt x="2278" y="769"/>
                          </a:lnTo>
                          <a:lnTo>
                            <a:pt x="2279" y="767"/>
                          </a:lnTo>
                          <a:lnTo>
                            <a:pt x="2279" y="771"/>
                          </a:lnTo>
                          <a:lnTo>
                            <a:pt x="2279" y="771"/>
                          </a:lnTo>
                          <a:lnTo>
                            <a:pt x="2280" y="768"/>
                          </a:lnTo>
                          <a:lnTo>
                            <a:pt x="2280" y="768"/>
                          </a:lnTo>
                          <a:lnTo>
                            <a:pt x="2281" y="768"/>
                          </a:lnTo>
                          <a:lnTo>
                            <a:pt x="2281" y="768"/>
                          </a:lnTo>
                          <a:lnTo>
                            <a:pt x="2281" y="764"/>
                          </a:lnTo>
                          <a:lnTo>
                            <a:pt x="2282" y="766"/>
                          </a:lnTo>
                          <a:lnTo>
                            <a:pt x="2282" y="760"/>
                          </a:lnTo>
                          <a:lnTo>
                            <a:pt x="2283" y="758"/>
                          </a:lnTo>
                          <a:lnTo>
                            <a:pt x="2283" y="758"/>
                          </a:lnTo>
                          <a:lnTo>
                            <a:pt x="2284" y="756"/>
                          </a:lnTo>
                          <a:lnTo>
                            <a:pt x="2284" y="757"/>
                          </a:lnTo>
                          <a:lnTo>
                            <a:pt x="2284" y="758"/>
                          </a:lnTo>
                          <a:lnTo>
                            <a:pt x="2285" y="758"/>
                          </a:lnTo>
                          <a:lnTo>
                            <a:pt x="2285" y="757"/>
                          </a:lnTo>
                          <a:lnTo>
                            <a:pt x="2286" y="756"/>
                          </a:lnTo>
                          <a:lnTo>
                            <a:pt x="2286" y="759"/>
                          </a:lnTo>
                          <a:lnTo>
                            <a:pt x="2286" y="758"/>
                          </a:lnTo>
                          <a:lnTo>
                            <a:pt x="2287" y="759"/>
                          </a:lnTo>
                          <a:lnTo>
                            <a:pt x="2287" y="761"/>
                          </a:lnTo>
                          <a:lnTo>
                            <a:pt x="2288" y="762"/>
                          </a:lnTo>
                          <a:lnTo>
                            <a:pt x="2288" y="764"/>
                          </a:lnTo>
                          <a:lnTo>
                            <a:pt x="2289" y="764"/>
                          </a:lnTo>
                          <a:lnTo>
                            <a:pt x="2289" y="760"/>
                          </a:lnTo>
                          <a:lnTo>
                            <a:pt x="2289" y="763"/>
                          </a:lnTo>
                          <a:lnTo>
                            <a:pt x="2290" y="761"/>
                          </a:lnTo>
                          <a:lnTo>
                            <a:pt x="2290" y="763"/>
                          </a:lnTo>
                          <a:lnTo>
                            <a:pt x="2291" y="763"/>
                          </a:lnTo>
                          <a:lnTo>
                            <a:pt x="2291" y="768"/>
                          </a:lnTo>
                          <a:lnTo>
                            <a:pt x="2291" y="764"/>
                          </a:lnTo>
                          <a:lnTo>
                            <a:pt x="2292" y="762"/>
                          </a:lnTo>
                          <a:lnTo>
                            <a:pt x="2292" y="765"/>
                          </a:lnTo>
                          <a:lnTo>
                            <a:pt x="2293" y="762"/>
                          </a:lnTo>
                          <a:lnTo>
                            <a:pt x="2293" y="757"/>
                          </a:lnTo>
                          <a:lnTo>
                            <a:pt x="2294" y="761"/>
                          </a:lnTo>
                          <a:lnTo>
                            <a:pt x="2294" y="763"/>
                          </a:lnTo>
                          <a:lnTo>
                            <a:pt x="2294" y="756"/>
                          </a:lnTo>
                          <a:lnTo>
                            <a:pt x="2295" y="753"/>
                          </a:lnTo>
                          <a:lnTo>
                            <a:pt x="2295" y="759"/>
                          </a:lnTo>
                          <a:lnTo>
                            <a:pt x="2296" y="756"/>
                          </a:lnTo>
                          <a:lnTo>
                            <a:pt x="2296" y="756"/>
                          </a:lnTo>
                          <a:lnTo>
                            <a:pt x="2296" y="756"/>
                          </a:lnTo>
                          <a:lnTo>
                            <a:pt x="2297" y="753"/>
                          </a:lnTo>
                          <a:lnTo>
                            <a:pt x="2297" y="754"/>
                          </a:lnTo>
                          <a:lnTo>
                            <a:pt x="2298" y="758"/>
                          </a:lnTo>
                          <a:lnTo>
                            <a:pt x="2298" y="758"/>
                          </a:lnTo>
                          <a:lnTo>
                            <a:pt x="2299" y="757"/>
                          </a:lnTo>
                          <a:lnTo>
                            <a:pt x="2299" y="759"/>
                          </a:lnTo>
                          <a:lnTo>
                            <a:pt x="2299" y="760"/>
                          </a:lnTo>
                          <a:lnTo>
                            <a:pt x="2300" y="762"/>
                          </a:lnTo>
                          <a:lnTo>
                            <a:pt x="2300" y="761"/>
                          </a:lnTo>
                          <a:lnTo>
                            <a:pt x="2301" y="761"/>
                          </a:lnTo>
                          <a:lnTo>
                            <a:pt x="2301" y="761"/>
                          </a:lnTo>
                          <a:lnTo>
                            <a:pt x="2301" y="758"/>
                          </a:lnTo>
                          <a:lnTo>
                            <a:pt x="2302" y="762"/>
                          </a:lnTo>
                          <a:lnTo>
                            <a:pt x="2302" y="770"/>
                          </a:lnTo>
                          <a:lnTo>
                            <a:pt x="2303" y="772"/>
                          </a:lnTo>
                          <a:lnTo>
                            <a:pt x="2303" y="772"/>
                          </a:lnTo>
                          <a:lnTo>
                            <a:pt x="2304" y="771"/>
                          </a:lnTo>
                          <a:lnTo>
                            <a:pt x="2304" y="773"/>
                          </a:lnTo>
                          <a:lnTo>
                            <a:pt x="2304" y="769"/>
                          </a:lnTo>
                          <a:lnTo>
                            <a:pt x="2305" y="773"/>
                          </a:lnTo>
                          <a:lnTo>
                            <a:pt x="2305" y="765"/>
                          </a:lnTo>
                          <a:lnTo>
                            <a:pt x="2306" y="763"/>
                          </a:lnTo>
                          <a:lnTo>
                            <a:pt x="2306" y="759"/>
                          </a:lnTo>
                          <a:lnTo>
                            <a:pt x="2306" y="756"/>
                          </a:lnTo>
                          <a:lnTo>
                            <a:pt x="2307" y="755"/>
                          </a:lnTo>
                          <a:lnTo>
                            <a:pt x="2307" y="761"/>
                          </a:lnTo>
                          <a:lnTo>
                            <a:pt x="2308" y="760"/>
                          </a:lnTo>
                          <a:lnTo>
                            <a:pt x="2308" y="761"/>
                          </a:lnTo>
                          <a:lnTo>
                            <a:pt x="2309" y="756"/>
                          </a:lnTo>
                          <a:lnTo>
                            <a:pt x="2309" y="759"/>
                          </a:lnTo>
                          <a:lnTo>
                            <a:pt x="2309" y="759"/>
                          </a:lnTo>
                          <a:lnTo>
                            <a:pt x="2310" y="759"/>
                          </a:lnTo>
                          <a:lnTo>
                            <a:pt x="2310" y="759"/>
                          </a:lnTo>
                          <a:lnTo>
                            <a:pt x="2311" y="761"/>
                          </a:lnTo>
                          <a:lnTo>
                            <a:pt x="2311" y="763"/>
                          </a:lnTo>
                          <a:lnTo>
                            <a:pt x="2311" y="763"/>
                          </a:lnTo>
                          <a:lnTo>
                            <a:pt x="2312" y="765"/>
                          </a:lnTo>
                          <a:lnTo>
                            <a:pt x="2312" y="767"/>
                          </a:lnTo>
                          <a:lnTo>
                            <a:pt x="2313" y="768"/>
                          </a:lnTo>
                          <a:lnTo>
                            <a:pt x="2313" y="770"/>
                          </a:lnTo>
                          <a:lnTo>
                            <a:pt x="2314" y="764"/>
                          </a:lnTo>
                          <a:lnTo>
                            <a:pt x="2314" y="769"/>
                          </a:lnTo>
                          <a:lnTo>
                            <a:pt x="2314" y="767"/>
                          </a:lnTo>
                          <a:lnTo>
                            <a:pt x="2315" y="771"/>
                          </a:lnTo>
                          <a:lnTo>
                            <a:pt x="2315" y="767"/>
                          </a:lnTo>
                          <a:lnTo>
                            <a:pt x="2316" y="768"/>
                          </a:lnTo>
                          <a:lnTo>
                            <a:pt x="2316" y="770"/>
                          </a:lnTo>
                          <a:lnTo>
                            <a:pt x="2316" y="765"/>
                          </a:lnTo>
                          <a:lnTo>
                            <a:pt x="2317" y="764"/>
                          </a:lnTo>
                          <a:lnTo>
                            <a:pt x="2317" y="772"/>
                          </a:lnTo>
                          <a:lnTo>
                            <a:pt x="2318" y="774"/>
                          </a:lnTo>
                          <a:lnTo>
                            <a:pt x="2318" y="772"/>
                          </a:lnTo>
                          <a:lnTo>
                            <a:pt x="2319" y="768"/>
                          </a:lnTo>
                          <a:lnTo>
                            <a:pt x="2319" y="771"/>
                          </a:lnTo>
                          <a:lnTo>
                            <a:pt x="2319" y="774"/>
                          </a:lnTo>
                          <a:lnTo>
                            <a:pt x="2320" y="770"/>
                          </a:lnTo>
                          <a:lnTo>
                            <a:pt x="2320" y="770"/>
                          </a:lnTo>
                          <a:lnTo>
                            <a:pt x="2321" y="767"/>
                          </a:lnTo>
                          <a:lnTo>
                            <a:pt x="2321" y="769"/>
                          </a:lnTo>
                          <a:lnTo>
                            <a:pt x="2321" y="770"/>
                          </a:lnTo>
                          <a:lnTo>
                            <a:pt x="2322" y="768"/>
                          </a:lnTo>
                          <a:lnTo>
                            <a:pt x="2322" y="767"/>
                          </a:lnTo>
                          <a:lnTo>
                            <a:pt x="2323" y="764"/>
                          </a:lnTo>
                          <a:lnTo>
                            <a:pt x="2323" y="763"/>
                          </a:lnTo>
                          <a:lnTo>
                            <a:pt x="2324" y="761"/>
                          </a:lnTo>
                          <a:lnTo>
                            <a:pt x="2324" y="764"/>
                          </a:lnTo>
                          <a:lnTo>
                            <a:pt x="2324" y="767"/>
                          </a:lnTo>
                          <a:lnTo>
                            <a:pt x="2325" y="764"/>
                          </a:lnTo>
                          <a:lnTo>
                            <a:pt x="2325" y="760"/>
                          </a:lnTo>
                          <a:lnTo>
                            <a:pt x="2326" y="755"/>
                          </a:lnTo>
                          <a:lnTo>
                            <a:pt x="2326" y="757"/>
                          </a:lnTo>
                          <a:lnTo>
                            <a:pt x="2326" y="760"/>
                          </a:lnTo>
                          <a:lnTo>
                            <a:pt x="2327" y="761"/>
                          </a:lnTo>
                          <a:lnTo>
                            <a:pt x="2327" y="761"/>
                          </a:lnTo>
                          <a:lnTo>
                            <a:pt x="2328" y="760"/>
                          </a:lnTo>
                          <a:lnTo>
                            <a:pt x="2328" y="766"/>
                          </a:lnTo>
                          <a:lnTo>
                            <a:pt x="2329" y="760"/>
                          </a:lnTo>
                          <a:lnTo>
                            <a:pt x="2329" y="760"/>
                          </a:lnTo>
                          <a:lnTo>
                            <a:pt x="2329" y="763"/>
                          </a:lnTo>
                          <a:lnTo>
                            <a:pt x="2330" y="766"/>
                          </a:lnTo>
                          <a:lnTo>
                            <a:pt x="2330" y="764"/>
                          </a:lnTo>
                          <a:lnTo>
                            <a:pt x="2331" y="765"/>
                          </a:lnTo>
                          <a:lnTo>
                            <a:pt x="2331" y="763"/>
                          </a:lnTo>
                          <a:lnTo>
                            <a:pt x="2331" y="760"/>
                          </a:lnTo>
                          <a:lnTo>
                            <a:pt x="2332" y="761"/>
                          </a:lnTo>
                          <a:lnTo>
                            <a:pt x="2332" y="761"/>
                          </a:lnTo>
                          <a:lnTo>
                            <a:pt x="2333" y="764"/>
                          </a:lnTo>
                          <a:lnTo>
                            <a:pt x="2333" y="766"/>
                          </a:lnTo>
                          <a:lnTo>
                            <a:pt x="2334" y="766"/>
                          </a:lnTo>
                          <a:lnTo>
                            <a:pt x="2334" y="769"/>
                          </a:lnTo>
                          <a:lnTo>
                            <a:pt x="2334" y="767"/>
                          </a:lnTo>
                          <a:lnTo>
                            <a:pt x="2335" y="768"/>
                          </a:lnTo>
                          <a:lnTo>
                            <a:pt x="2335" y="769"/>
                          </a:lnTo>
                          <a:lnTo>
                            <a:pt x="2336" y="767"/>
                          </a:lnTo>
                          <a:lnTo>
                            <a:pt x="2336" y="767"/>
                          </a:lnTo>
                          <a:lnTo>
                            <a:pt x="2336" y="772"/>
                          </a:lnTo>
                          <a:lnTo>
                            <a:pt x="2337" y="772"/>
                          </a:lnTo>
                          <a:lnTo>
                            <a:pt x="2337" y="769"/>
                          </a:lnTo>
                          <a:lnTo>
                            <a:pt x="2338" y="768"/>
                          </a:lnTo>
                          <a:lnTo>
                            <a:pt x="2338" y="765"/>
                          </a:lnTo>
                          <a:lnTo>
                            <a:pt x="2339" y="764"/>
                          </a:lnTo>
                          <a:lnTo>
                            <a:pt x="2339" y="762"/>
                          </a:lnTo>
                          <a:lnTo>
                            <a:pt x="2339" y="766"/>
                          </a:lnTo>
                          <a:lnTo>
                            <a:pt x="2340" y="767"/>
                          </a:lnTo>
                          <a:lnTo>
                            <a:pt x="2340" y="764"/>
                          </a:lnTo>
                          <a:lnTo>
                            <a:pt x="2341" y="761"/>
                          </a:lnTo>
                          <a:lnTo>
                            <a:pt x="2341" y="763"/>
                          </a:lnTo>
                          <a:lnTo>
                            <a:pt x="2341" y="764"/>
                          </a:lnTo>
                          <a:lnTo>
                            <a:pt x="2342" y="769"/>
                          </a:lnTo>
                          <a:lnTo>
                            <a:pt x="2342" y="769"/>
                          </a:lnTo>
                          <a:lnTo>
                            <a:pt x="2343" y="769"/>
                          </a:lnTo>
                          <a:lnTo>
                            <a:pt x="2343" y="770"/>
                          </a:lnTo>
                          <a:lnTo>
                            <a:pt x="2344" y="768"/>
                          </a:lnTo>
                          <a:lnTo>
                            <a:pt x="2344" y="768"/>
                          </a:lnTo>
                          <a:lnTo>
                            <a:pt x="2344" y="772"/>
                          </a:lnTo>
                          <a:lnTo>
                            <a:pt x="2345" y="773"/>
                          </a:lnTo>
                          <a:lnTo>
                            <a:pt x="2345" y="772"/>
                          </a:lnTo>
                          <a:lnTo>
                            <a:pt x="2346" y="769"/>
                          </a:lnTo>
                          <a:lnTo>
                            <a:pt x="2346" y="776"/>
                          </a:lnTo>
                          <a:lnTo>
                            <a:pt x="2346" y="774"/>
                          </a:lnTo>
                          <a:lnTo>
                            <a:pt x="2347" y="774"/>
                          </a:lnTo>
                          <a:lnTo>
                            <a:pt x="2347" y="770"/>
                          </a:lnTo>
                          <a:lnTo>
                            <a:pt x="2348" y="769"/>
                          </a:lnTo>
                          <a:lnTo>
                            <a:pt x="2348" y="770"/>
                          </a:lnTo>
                          <a:lnTo>
                            <a:pt x="2349" y="769"/>
                          </a:lnTo>
                          <a:lnTo>
                            <a:pt x="2349" y="766"/>
                          </a:lnTo>
                          <a:lnTo>
                            <a:pt x="2349" y="766"/>
                          </a:lnTo>
                          <a:lnTo>
                            <a:pt x="2350" y="768"/>
                          </a:lnTo>
                          <a:lnTo>
                            <a:pt x="2350" y="769"/>
                          </a:lnTo>
                          <a:lnTo>
                            <a:pt x="2351" y="766"/>
                          </a:lnTo>
                          <a:lnTo>
                            <a:pt x="2351" y="766"/>
                          </a:lnTo>
                          <a:lnTo>
                            <a:pt x="2351" y="771"/>
                          </a:lnTo>
                          <a:lnTo>
                            <a:pt x="2352" y="775"/>
                          </a:lnTo>
                          <a:lnTo>
                            <a:pt x="2352" y="773"/>
                          </a:lnTo>
                          <a:lnTo>
                            <a:pt x="2353" y="770"/>
                          </a:lnTo>
                          <a:lnTo>
                            <a:pt x="2353" y="763"/>
                          </a:lnTo>
                          <a:lnTo>
                            <a:pt x="2354" y="763"/>
                          </a:lnTo>
                          <a:lnTo>
                            <a:pt x="2354" y="762"/>
                          </a:lnTo>
                          <a:lnTo>
                            <a:pt x="2354" y="760"/>
                          </a:lnTo>
                          <a:lnTo>
                            <a:pt x="2355" y="759"/>
                          </a:lnTo>
                          <a:lnTo>
                            <a:pt x="2355" y="761"/>
                          </a:lnTo>
                          <a:lnTo>
                            <a:pt x="2356" y="763"/>
                          </a:lnTo>
                          <a:lnTo>
                            <a:pt x="2356" y="762"/>
                          </a:lnTo>
                          <a:lnTo>
                            <a:pt x="2356" y="760"/>
                          </a:lnTo>
                          <a:lnTo>
                            <a:pt x="2357" y="761"/>
                          </a:lnTo>
                          <a:lnTo>
                            <a:pt x="2357" y="765"/>
                          </a:lnTo>
                          <a:lnTo>
                            <a:pt x="2358" y="773"/>
                          </a:lnTo>
                          <a:lnTo>
                            <a:pt x="2358" y="772"/>
                          </a:lnTo>
                          <a:lnTo>
                            <a:pt x="2359" y="769"/>
                          </a:lnTo>
                          <a:lnTo>
                            <a:pt x="2359" y="768"/>
                          </a:lnTo>
                          <a:lnTo>
                            <a:pt x="2359" y="772"/>
                          </a:lnTo>
                          <a:lnTo>
                            <a:pt x="2360" y="776"/>
                          </a:lnTo>
                          <a:lnTo>
                            <a:pt x="2360" y="775"/>
                          </a:lnTo>
                          <a:lnTo>
                            <a:pt x="2361" y="779"/>
                          </a:lnTo>
                          <a:lnTo>
                            <a:pt x="2361" y="776"/>
                          </a:lnTo>
                          <a:lnTo>
                            <a:pt x="2361" y="776"/>
                          </a:lnTo>
                          <a:lnTo>
                            <a:pt x="2362" y="776"/>
                          </a:lnTo>
                          <a:lnTo>
                            <a:pt x="2362" y="770"/>
                          </a:lnTo>
                          <a:lnTo>
                            <a:pt x="2363" y="773"/>
                          </a:lnTo>
                          <a:lnTo>
                            <a:pt x="2363" y="766"/>
                          </a:lnTo>
                          <a:lnTo>
                            <a:pt x="2364" y="767"/>
                          </a:lnTo>
                          <a:lnTo>
                            <a:pt x="2364" y="770"/>
                          </a:lnTo>
                          <a:lnTo>
                            <a:pt x="2364" y="767"/>
                          </a:lnTo>
                          <a:lnTo>
                            <a:pt x="2365" y="766"/>
                          </a:lnTo>
                          <a:lnTo>
                            <a:pt x="2365" y="762"/>
                          </a:lnTo>
                          <a:lnTo>
                            <a:pt x="2366" y="765"/>
                          </a:lnTo>
                          <a:lnTo>
                            <a:pt x="2366" y="763"/>
                          </a:lnTo>
                          <a:lnTo>
                            <a:pt x="2366" y="766"/>
                          </a:lnTo>
                          <a:lnTo>
                            <a:pt x="2367" y="766"/>
                          </a:lnTo>
                          <a:lnTo>
                            <a:pt x="2367" y="765"/>
                          </a:lnTo>
                          <a:lnTo>
                            <a:pt x="2368" y="767"/>
                          </a:lnTo>
                          <a:lnTo>
                            <a:pt x="2368" y="764"/>
                          </a:lnTo>
                          <a:lnTo>
                            <a:pt x="2369" y="770"/>
                          </a:lnTo>
                          <a:lnTo>
                            <a:pt x="2369" y="768"/>
                          </a:lnTo>
                          <a:lnTo>
                            <a:pt x="2369" y="766"/>
                          </a:lnTo>
                          <a:lnTo>
                            <a:pt x="2370" y="763"/>
                          </a:lnTo>
                          <a:lnTo>
                            <a:pt x="2370" y="764"/>
                          </a:lnTo>
                          <a:lnTo>
                            <a:pt x="2371" y="765"/>
                          </a:lnTo>
                          <a:lnTo>
                            <a:pt x="2371" y="764"/>
                          </a:lnTo>
                          <a:lnTo>
                            <a:pt x="2371" y="769"/>
                          </a:lnTo>
                          <a:lnTo>
                            <a:pt x="2372" y="770"/>
                          </a:lnTo>
                          <a:lnTo>
                            <a:pt x="2372" y="771"/>
                          </a:lnTo>
                          <a:lnTo>
                            <a:pt x="2373" y="771"/>
                          </a:lnTo>
                          <a:lnTo>
                            <a:pt x="2373" y="774"/>
                          </a:lnTo>
                          <a:lnTo>
                            <a:pt x="2374" y="772"/>
                          </a:lnTo>
                          <a:lnTo>
                            <a:pt x="2374" y="775"/>
                          </a:lnTo>
                          <a:lnTo>
                            <a:pt x="2374" y="779"/>
                          </a:lnTo>
                          <a:lnTo>
                            <a:pt x="2375" y="777"/>
                          </a:lnTo>
                          <a:lnTo>
                            <a:pt x="2375" y="776"/>
                          </a:lnTo>
                          <a:lnTo>
                            <a:pt x="2376" y="772"/>
                          </a:lnTo>
                          <a:lnTo>
                            <a:pt x="2376" y="770"/>
                          </a:lnTo>
                          <a:lnTo>
                            <a:pt x="2376" y="769"/>
                          </a:lnTo>
                          <a:lnTo>
                            <a:pt x="2377" y="772"/>
                          </a:lnTo>
                          <a:lnTo>
                            <a:pt x="2377" y="775"/>
                          </a:lnTo>
                          <a:lnTo>
                            <a:pt x="2378" y="774"/>
                          </a:lnTo>
                          <a:lnTo>
                            <a:pt x="2378" y="773"/>
                          </a:lnTo>
                          <a:lnTo>
                            <a:pt x="2379" y="772"/>
                          </a:lnTo>
                          <a:lnTo>
                            <a:pt x="2379" y="769"/>
                          </a:lnTo>
                          <a:lnTo>
                            <a:pt x="2379" y="770"/>
                          </a:lnTo>
                          <a:lnTo>
                            <a:pt x="2380" y="766"/>
                          </a:lnTo>
                          <a:lnTo>
                            <a:pt x="2380" y="769"/>
                          </a:lnTo>
                          <a:lnTo>
                            <a:pt x="2381" y="773"/>
                          </a:lnTo>
                          <a:lnTo>
                            <a:pt x="2381" y="772"/>
                          </a:lnTo>
                          <a:lnTo>
                            <a:pt x="2381" y="771"/>
                          </a:lnTo>
                          <a:lnTo>
                            <a:pt x="2382" y="770"/>
                          </a:lnTo>
                          <a:lnTo>
                            <a:pt x="2382" y="770"/>
                          </a:lnTo>
                          <a:lnTo>
                            <a:pt x="2383" y="769"/>
                          </a:lnTo>
                          <a:lnTo>
                            <a:pt x="2383" y="769"/>
                          </a:lnTo>
                          <a:lnTo>
                            <a:pt x="2384" y="773"/>
                          </a:lnTo>
                          <a:lnTo>
                            <a:pt x="2384" y="775"/>
                          </a:lnTo>
                          <a:lnTo>
                            <a:pt x="2384" y="778"/>
                          </a:lnTo>
                          <a:lnTo>
                            <a:pt x="2385" y="778"/>
                          </a:lnTo>
                          <a:lnTo>
                            <a:pt x="2385" y="775"/>
                          </a:lnTo>
                          <a:lnTo>
                            <a:pt x="2386" y="778"/>
                          </a:lnTo>
                          <a:lnTo>
                            <a:pt x="2386" y="776"/>
                          </a:lnTo>
                          <a:lnTo>
                            <a:pt x="2386" y="779"/>
                          </a:lnTo>
                          <a:lnTo>
                            <a:pt x="2387" y="781"/>
                          </a:lnTo>
                          <a:lnTo>
                            <a:pt x="2387" y="782"/>
                          </a:lnTo>
                          <a:lnTo>
                            <a:pt x="2388" y="782"/>
                          </a:lnTo>
                          <a:lnTo>
                            <a:pt x="2388" y="778"/>
                          </a:lnTo>
                          <a:lnTo>
                            <a:pt x="2389" y="777"/>
                          </a:lnTo>
                          <a:lnTo>
                            <a:pt x="2389" y="778"/>
                          </a:lnTo>
                          <a:lnTo>
                            <a:pt x="2389" y="779"/>
                          </a:lnTo>
                          <a:lnTo>
                            <a:pt x="2390" y="779"/>
                          </a:lnTo>
                          <a:lnTo>
                            <a:pt x="2390" y="776"/>
                          </a:lnTo>
                          <a:lnTo>
                            <a:pt x="2391" y="775"/>
                          </a:lnTo>
                          <a:lnTo>
                            <a:pt x="2391" y="776"/>
                          </a:lnTo>
                          <a:lnTo>
                            <a:pt x="2391" y="775"/>
                          </a:lnTo>
                          <a:lnTo>
                            <a:pt x="2392" y="768"/>
                          </a:lnTo>
                          <a:lnTo>
                            <a:pt x="2392" y="770"/>
                          </a:lnTo>
                          <a:lnTo>
                            <a:pt x="2393" y="773"/>
                          </a:lnTo>
                          <a:lnTo>
                            <a:pt x="2393" y="771"/>
                          </a:lnTo>
                          <a:lnTo>
                            <a:pt x="2394" y="772"/>
                          </a:lnTo>
                          <a:lnTo>
                            <a:pt x="2394" y="776"/>
                          </a:lnTo>
                          <a:lnTo>
                            <a:pt x="2394" y="777"/>
                          </a:lnTo>
                          <a:lnTo>
                            <a:pt x="2395" y="777"/>
                          </a:lnTo>
                          <a:lnTo>
                            <a:pt x="2395" y="775"/>
                          </a:lnTo>
                          <a:lnTo>
                            <a:pt x="2396" y="775"/>
                          </a:lnTo>
                          <a:lnTo>
                            <a:pt x="2396" y="776"/>
                          </a:lnTo>
                          <a:lnTo>
                            <a:pt x="2396" y="774"/>
                          </a:lnTo>
                          <a:lnTo>
                            <a:pt x="2397" y="776"/>
                          </a:lnTo>
                          <a:lnTo>
                            <a:pt x="2397" y="779"/>
                          </a:lnTo>
                          <a:lnTo>
                            <a:pt x="2398" y="781"/>
                          </a:lnTo>
                          <a:lnTo>
                            <a:pt x="2398" y="784"/>
                          </a:lnTo>
                          <a:lnTo>
                            <a:pt x="2399" y="782"/>
                          </a:lnTo>
                          <a:lnTo>
                            <a:pt x="2399" y="783"/>
                          </a:lnTo>
                          <a:lnTo>
                            <a:pt x="2399" y="788"/>
                          </a:lnTo>
                          <a:lnTo>
                            <a:pt x="2400" y="787"/>
                          </a:lnTo>
                          <a:lnTo>
                            <a:pt x="2400" y="785"/>
                          </a:lnTo>
                          <a:lnTo>
                            <a:pt x="2401" y="786"/>
                          </a:lnTo>
                          <a:lnTo>
                            <a:pt x="2401" y="785"/>
                          </a:lnTo>
                          <a:lnTo>
                            <a:pt x="2401" y="779"/>
                          </a:lnTo>
                          <a:lnTo>
                            <a:pt x="2402" y="784"/>
                          </a:lnTo>
                          <a:lnTo>
                            <a:pt x="2402" y="782"/>
                          </a:lnTo>
                          <a:lnTo>
                            <a:pt x="2403" y="780"/>
                          </a:lnTo>
                          <a:lnTo>
                            <a:pt x="2403" y="781"/>
                          </a:lnTo>
                          <a:lnTo>
                            <a:pt x="2404" y="779"/>
                          </a:lnTo>
                          <a:lnTo>
                            <a:pt x="2404" y="777"/>
                          </a:lnTo>
                          <a:lnTo>
                            <a:pt x="2404" y="779"/>
                          </a:lnTo>
                          <a:lnTo>
                            <a:pt x="2405" y="777"/>
                          </a:lnTo>
                          <a:lnTo>
                            <a:pt x="2405" y="778"/>
                          </a:lnTo>
                          <a:lnTo>
                            <a:pt x="2406" y="778"/>
                          </a:lnTo>
                          <a:lnTo>
                            <a:pt x="2406" y="778"/>
                          </a:lnTo>
                          <a:lnTo>
                            <a:pt x="2406" y="777"/>
                          </a:lnTo>
                          <a:lnTo>
                            <a:pt x="2407" y="774"/>
                          </a:lnTo>
                          <a:lnTo>
                            <a:pt x="2407" y="776"/>
                          </a:lnTo>
                          <a:lnTo>
                            <a:pt x="2408" y="771"/>
                          </a:lnTo>
                          <a:lnTo>
                            <a:pt x="2408" y="772"/>
                          </a:lnTo>
                          <a:lnTo>
                            <a:pt x="2409" y="774"/>
                          </a:lnTo>
                          <a:lnTo>
                            <a:pt x="2409" y="775"/>
                          </a:lnTo>
                          <a:lnTo>
                            <a:pt x="2409" y="770"/>
                          </a:lnTo>
                          <a:lnTo>
                            <a:pt x="2410" y="772"/>
                          </a:lnTo>
                          <a:lnTo>
                            <a:pt x="2410" y="772"/>
                          </a:lnTo>
                          <a:lnTo>
                            <a:pt x="2411" y="772"/>
                          </a:lnTo>
                          <a:lnTo>
                            <a:pt x="2411" y="771"/>
                          </a:lnTo>
                          <a:lnTo>
                            <a:pt x="2411" y="771"/>
                          </a:lnTo>
                          <a:lnTo>
                            <a:pt x="2412" y="772"/>
                          </a:lnTo>
                          <a:lnTo>
                            <a:pt x="2412" y="773"/>
                          </a:lnTo>
                          <a:lnTo>
                            <a:pt x="2413" y="776"/>
                          </a:lnTo>
                          <a:lnTo>
                            <a:pt x="2413" y="775"/>
                          </a:lnTo>
                          <a:lnTo>
                            <a:pt x="2414" y="776"/>
                          </a:lnTo>
                          <a:lnTo>
                            <a:pt x="2414" y="779"/>
                          </a:lnTo>
                          <a:lnTo>
                            <a:pt x="2414" y="782"/>
                          </a:lnTo>
                          <a:lnTo>
                            <a:pt x="2415" y="784"/>
                          </a:lnTo>
                          <a:lnTo>
                            <a:pt x="2415" y="785"/>
                          </a:lnTo>
                          <a:lnTo>
                            <a:pt x="2416" y="785"/>
                          </a:lnTo>
                          <a:lnTo>
                            <a:pt x="2416" y="780"/>
                          </a:lnTo>
                          <a:lnTo>
                            <a:pt x="2416" y="785"/>
                          </a:lnTo>
                          <a:lnTo>
                            <a:pt x="2417" y="784"/>
                          </a:lnTo>
                          <a:lnTo>
                            <a:pt x="2417" y="788"/>
                          </a:lnTo>
                          <a:lnTo>
                            <a:pt x="2418" y="788"/>
                          </a:lnTo>
                          <a:lnTo>
                            <a:pt x="2418" y="783"/>
                          </a:lnTo>
                          <a:lnTo>
                            <a:pt x="2419" y="780"/>
                          </a:lnTo>
                          <a:lnTo>
                            <a:pt x="2419" y="779"/>
                          </a:lnTo>
                          <a:lnTo>
                            <a:pt x="2419" y="778"/>
                          </a:lnTo>
                          <a:lnTo>
                            <a:pt x="2420" y="778"/>
                          </a:lnTo>
                          <a:lnTo>
                            <a:pt x="2420" y="780"/>
                          </a:lnTo>
                          <a:lnTo>
                            <a:pt x="2421" y="783"/>
                          </a:lnTo>
                          <a:lnTo>
                            <a:pt x="2421" y="781"/>
                          </a:lnTo>
                          <a:lnTo>
                            <a:pt x="2421" y="779"/>
                          </a:lnTo>
                          <a:lnTo>
                            <a:pt x="2422" y="777"/>
                          </a:lnTo>
                          <a:lnTo>
                            <a:pt x="2422" y="781"/>
                          </a:lnTo>
                          <a:lnTo>
                            <a:pt x="2423" y="780"/>
                          </a:lnTo>
                          <a:lnTo>
                            <a:pt x="2423" y="779"/>
                          </a:lnTo>
                          <a:lnTo>
                            <a:pt x="2424" y="783"/>
                          </a:lnTo>
                          <a:lnTo>
                            <a:pt x="2424" y="782"/>
                          </a:lnTo>
                          <a:lnTo>
                            <a:pt x="2424" y="780"/>
                          </a:lnTo>
                          <a:lnTo>
                            <a:pt x="2425" y="776"/>
                          </a:lnTo>
                          <a:lnTo>
                            <a:pt x="2425" y="781"/>
                          </a:lnTo>
                          <a:lnTo>
                            <a:pt x="2426" y="773"/>
                          </a:lnTo>
                          <a:lnTo>
                            <a:pt x="2426" y="782"/>
                          </a:lnTo>
                          <a:lnTo>
                            <a:pt x="2426" y="780"/>
                          </a:lnTo>
                          <a:lnTo>
                            <a:pt x="2427" y="783"/>
                          </a:lnTo>
                          <a:lnTo>
                            <a:pt x="2427" y="784"/>
                          </a:lnTo>
                          <a:lnTo>
                            <a:pt x="2428" y="781"/>
                          </a:lnTo>
                          <a:lnTo>
                            <a:pt x="2428" y="781"/>
                          </a:lnTo>
                          <a:lnTo>
                            <a:pt x="2429" y="785"/>
                          </a:lnTo>
                          <a:lnTo>
                            <a:pt x="2429" y="788"/>
                          </a:lnTo>
                          <a:lnTo>
                            <a:pt x="2429" y="789"/>
                          </a:lnTo>
                          <a:lnTo>
                            <a:pt x="2430" y="787"/>
                          </a:lnTo>
                          <a:lnTo>
                            <a:pt x="2430" y="786"/>
                          </a:lnTo>
                          <a:lnTo>
                            <a:pt x="2431" y="782"/>
                          </a:lnTo>
                          <a:lnTo>
                            <a:pt x="2431" y="784"/>
                          </a:lnTo>
                          <a:lnTo>
                            <a:pt x="2431" y="784"/>
                          </a:lnTo>
                          <a:lnTo>
                            <a:pt x="2432" y="785"/>
                          </a:lnTo>
                          <a:lnTo>
                            <a:pt x="2432" y="782"/>
                          </a:lnTo>
                          <a:lnTo>
                            <a:pt x="2433" y="781"/>
                          </a:lnTo>
                          <a:lnTo>
                            <a:pt x="2433" y="779"/>
                          </a:lnTo>
                          <a:lnTo>
                            <a:pt x="2434" y="781"/>
                          </a:lnTo>
                          <a:lnTo>
                            <a:pt x="2434" y="781"/>
                          </a:lnTo>
                          <a:lnTo>
                            <a:pt x="2434" y="781"/>
                          </a:lnTo>
                          <a:lnTo>
                            <a:pt x="2435" y="778"/>
                          </a:lnTo>
                          <a:lnTo>
                            <a:pt x="2435" y="780"/>
                          </a:lnTo>
                          <a:lnTo>
                            <a:pt x="2436" y="781"/>
                          </a:lnTo>
                          <a:lnTo>
                            <a:pt x="2436" y="779"/>
                          </a:lnTo>
                          <a:lnTo>
                            <a:pt x="2436" y="778"/>
                          </a:lnTo>
                          <a:lnTo>
                            <a:pt x="2437" y="779"/>
                          </a:lnTo>
                          <a:lnTo>
                            <a:pt x="2437" y="781"/>
                          </a:lnTo>
                          <a:lnTo>
                            <a:pt x="2438" y="785"/>
                          </a:lnTo>
                          <a:lnTo>
                            <a:pt x="2438" y="779"/>
                          </a:lnTo>
                          <a:lnTo>
                            <a:pt x="2439" y="777"/>
                          </a:lnTo>
                          <a:lnTo>
                            <a:pt x="2439" y="780"/>
                          </a:lnTo>
                          <a:lnTo>
                            <a:pt x="2439" y="781"/>
                          </a:lnTo>
                          <a:lnTo>
                            <a:pt x="2440" y="782"/>
                          </a:lnTo>
                          <a:lnTo>
                            <a:pt x="2440" y="785"/>
                          </a:lnTo>
                          <a:lnTo>
                            <a:pt x="2441" y="786"/>
                          </a:lnTo>
                          <a:lnTo>
                            <a:pt x="2441" y="787"/>
                          </a:lnTo>
                          <a:lnTo>
                            <a:pt x="2441" y="789"/>
                          </a:lnTo>
                          <a:lnTo>
                            <a:pt x="2442" y="791"/>
                          </a:lnTo>
                          <a:lnTo>
                            <a:pt x="2442" y="791"/>
                          </a:lnTo>
                          <a:lnTo>
                            <a:pt x="2443" y="793"/>
                          </a:lnTo>
                          <a:lnTo>
                            <a:pt x="2443" y="792"/>
                          </a:lnTo>
                          <a:lnTo>
                            <a:pt x="2444" y="793"/>
                          </a:lnTo>
                          <a:lnTo>
                            <a:pt x="2444" y="791"/>
                          </a:lnTo>
                          <a:lnTo>
                            <a:pt x="2444" y="786"/>
                          </a:lnTo>
                          <a:lnTo>
                            <a:pt x="2445" y="782"/>
                          </a:lnTo>
                          <a:lnTo>
                            <a:pt x="2445" y="786"/>
                          </a:lnTo>
                          <a:lnTo>
                            <a:pt x="2446" y="786"/>
                          </a:lnTo>
                          <a:lnTo>
                            <a:pt x="2446" y="786"/>
                          </a:lnTo>
                          <a:lnTo>
                            <a:pt x="2446" y="786"/>
                          </a:lnTo>
                          <a:lnTo>
                            <a:pt x="2447" y="787"/>
                          </a:lnTo>
                          <a:lnTo>
                            <a:pt x="2447" y="785"/>
                          </a:lnTo>
                          <a:lnTo>
                            <a:pt x="2448" y="782"/>
                          </a:lnTo>
                          <a:lnTo>
                            <a:pt x="2448" y="783"/>
                          </a:lnTo>
                          <a:lnTo>
                            <a:pt x="2449" y="780"/>
                          </a:lnTo>
                          <a:lnTo>
                            <a:pt x="2449" y="776"/>
                          </a:lnTo>
                          <a:lnTo>
                            <a:pt x="2449" y="774"/>
                          </a:lnTo>
                          <a:lnTo>
                            <a:pt x="2450" y="776"/>
                          </a:lnTo>
                          <a:lnTo>
                            <a:pt x="2450" y="776"/>
                          </a:lnTo>
                          <a:lnTo>
                            <a:pt x="2451" y="776"/>
                          </a:lnTo>
                          <a:lnTo>
                            <a:pt x="2451" y="774"/>
                          </a:lnTo>
                          <a:lnTo>
                            <a:pt x="2451" y="772"/>
                          </a:lnTo>
                          <a:lnTo>
                            <a:pt x="2452" y="770"/>
                          </a:lnTo>
                          <a:lnTo>
                            <a:pt x="2452" y="769"/>
                          </a:lnTo>
                          <a:lnTo>
                            <a:pt x="2453" y="771"/>
                          </a:lnTo>
                          <a:lnTo>
                            <a:pt x="2453" y="774"/>
                          </a:lnTo>
                          <a:lnTo>
                            <a:pt x="2454" y="770"/>
                          </a:lnTo>
                          <a:lnTo>
                            <a:pt x="2454" y="775"/>
                          </a:lnTo>
                          <a:lnTo>
                            <a:pt x="2454" y="773"/>
                          </a:lnTo>
                          <a:lnTo>
                            <a:pt x="2455" y="772"/>
                          </a:lnTo>
                          <a:lnTo>
                            <a:pt x="2455" y="773"/>
                          </a:lnTo>
                          <a:lnTo>
                            <a:pt x="2456" y="776"/>
                          </a:lnTo>
                          <a:lnTo>
                            <a:pt x="2456" y="778"/>
                          </a:lnTo>
                          <a:lnTo>
                            <a:pt x="2456" y="779"/>
                          </a:lnTo>
                          <a:lnTo>
                            <a:pt x="2457" y="781"/>
                          </a:lnTo>
                          <a:lnTo>
                            <a:pt x="2457" y="777"/>
                          </a:lnTo>
                          <a:lnTo>
                            <a:pt x="2458" y="776"/>
                          </a:lnTo>
                          <a:lnTo>
                            <a:pt x="2458" y="775"/>
                          </a:lnTo>
                          <a:lnTo>
                            <a:pt x="2459" y="775"/>
                          </a:lnTo>
                          <a:lnTo>
                            <a:pt x="2459" y="776"/>
                          </a:lnTo>
                          <a:lnTo>
                            <a:pt x="2459" y="773"/>
                          </a:lnTo>
                          <a:lnTo>
                            <a:pt x="2460" y="772"/>
                          </a:lnTo>
                          <a:lnTo>
                            <a:pt x="2460" y="774"/>
                          </a:lnTo>
                          <a:lnTo>
                            <a:pt x="2461" y="769"/>
                          </a:lnTo>
                          <a:lnTo>
                            <a:pt x="2461" y="772"/>
                          </a:lnTo>
                          <a:lnTo>
                            <a:pt x="2461" y="772"/>
                          </a:lnTo>
                          <a:lnTo>
                            <a:pt x="2462" y="772"/>
                          </a:lnTo>
                          <a:lnTo>
                            <a:pt x="2462" y="768"/>
                          </a:lnTo>
                          <a:lnTo>
                            <a:pt x="2463" y="768"/>
                          </a:lnTo>
                          <a:lnTo>
                            <a:pt x="2463" y="763"/>
                          </a:lnTo>
                          <a:lnTo>
                            <a:pt x="2464" y="768"/>
                          </a:lnTo>
                          <a:lnTo>
                            <a:pt x="2464" y="769"/>
                          </a:lnTo>
                          <a:lnTo>
                            <a:pt x="2464" y="766"/>
                          </a:lnTo>
                          <a:lnTo>
                            <a:pt x="2465" y="767"/>
                          </a:lnTo>
                          <a:lnTo>
                            <a:pt x="2465" y="767"/>
                          </a:lnTo>
                          <a:lnTo>
                            <a:pt x="2466" y="763"/>
                          </a:lnTo>
                          <a:lnTo>
                            <a:pt x="2466" y="763"/>
                          </a:lnTo>
                          <a:lnTo>
                            <a:pt x="2466" y="765"/>
                          </a:lnTo>
                          <a:lnTo>
                            <a:pt x="2467" y="771"/>
                          </a:lnTo>
                          <a:lnTo>
                            <a:pt x="2467" y="768"/>
                          </a:lnTo>
                          <a:lnTo>
                            <a:pt x="2468" y="770"/>
                          </a:lnTo>
                          <a:lnTo>
                            <a:pt x="2468" y="763"/>
                          </a:lnTo>
                          <a:lnTo>
                            <a:pt x="2469" y="766"/>
                          </a:lnTo>
                          <a:lnTo>
                            <a:pt x="2469" y="766"/>
                          </a:lnTo>
                          <a:lnTo>
                            <a:pt x="2469" y="764"/>
                          </a:lnTo>
                          <a:lnTo>
                            <a:pt x="2470" y="767"/>
                          </a:lnTo>
                          <a:lnTo>
                            <a:pt x="2470" y="767"/>
                          </a:lnTo>
                          <a:lnTo>
                            <a:pt x="2471" y="770"/>
                          </a:lnTo>
                          <a:lnTo>
                            <a:pt x="2471" y="769"/>
                          </a:lnTo>
                          <a:lnTo>
                            <a:pt x="2471" y="773"/>
                          </a:lnTo>
                          <a:lnTo>
                            <a:pt x="2472" y="772"/>
                          </a:lnTo>
                          <a:lnTo>
                            <a:pt x="2472" y="770"/>
                          </a:lnTo>
                          <a:lnTo>
                            <a:pt x="2473" y="771"/>
                          </a:lnTo>
                          <a:lnTo>
                            <a:pt x="2473" y="770"/>
                          </a:lnTo>
                          <a:lnTo>
                            <a:pt x="2474" y="771"/>
                          </a:lnTo>
                          <a:lnTo>
                            <a:pt x="2474" y="772"/>
                          </a:lnTo>
                          <a:lnTo>
                            <a:pt x="2474" y="771"/>
                          </a:lnTo>
                          <a:lnTo>
                            <a:pt x="2475" y="775"/>
                          </a:lnTo>
                          <a:lnTo>
                            <a:pt x="2475" y="774"/>
                          </a:lnTo>
                          <a:lnTo>
                            <a:pt x="2476" y="774"/>
                          </a:lnTo>
                          <a:lnTo>
                            <a:pt x="2476" y="774"/>
                          </a:lnTo>
                          <a:lnTo>
                            <a:pt x="2476" y="772"/>
                          </a:lnTo>
                          <a:lnTo>
                            <a:pt x="2477" y="766"/>
                          </a:lnTo>
                          <a:lnTo>
                            <a:pt x="2477" y="770"/>
                          </a:lnTo>
                          <a:lnTo>
                            <a:pt x="2478" y="769"/>
                          </a:lnTo>
                          <a:lnTo>
                            <a:pt x="2478" y="771"/>
                          </a:lnTo>
                          <a:lnTo>
                            <a:pt x="2479" y="771"/>
                          </a:lnTo>
                          <a:lnTo>
                            <a:pt x="2479" y="772"/>
                          </a:lnTo>
                          <a:lnTo>
                            <a:pt x="2479" y="768"/>
                          </a:lnTo>
                          <a:lnTo>
                            <a:pt x="2480" y="768"/>
                          </a:lnTo>
                          <a:lnTo>
                            <a:pt x="2480" y="774"/>
                          </a:lnTo>
                          <a:lnTo>
                            <a:pt x="2481" y="774"/>
                          </a:lnTo>
                          <a:lnTo>
                            <a:pt x="2481" y="772"/>
                          </a:lnTo>
                          <a:lnTo>
                            <a:pt x="2481" y="773"/>
                          </a:lnTo>
                          <a:lnTo>
                            <a:pt x="2482" y="774"/>
                          </a:lnTo>
                          <a:lnTo>
                            <a:pt x="2482" y="775"/>
                          </a:lnTo>
                          <a:lnTo>
                            <a:pt x="2483" y="773"/>
                          </a:lnTo>
                          <a:lnTo>
                            <a:pt x="2483" y="772"/>
                          </a:lnTo>
                          <a:lnTo>
                            <a:pt x="2484" y="769"/>
                          </a:lnTo>
                          <a:lnTo>
                            <a:pt x="2484" y="768"/>
                          </a:lnTo>
                          <a:lnTo>
                            <a:pt x="2484" y="774"/>
                          </a:lnTo>
                          <a:lnTo>
                            <a:pt x="2485" y="772"/>
                          </a:lnTo>
                          <a:lnTo>
                            <a:pt x="2485" y="772"/>
                          </a:lnTo>
                          <a:lnTo>
                            <a:pt x="2486" y="774"/>
                          </a:lnTo>
                          <a:lnTo>
                            <a:pt x="2486" y="776"/>
                          </a:lnTo>
                          <a:lnTo>
                            <a:pt x="2486" y="780"/>
                          </a:lnTo>
                          <a:lnTo>
                            <a:pt x="2487" y="780"/>
                          </a:lnTo>
                          <a:lnTo>
                            <a:pt x="2487" y="776"/>
                          </a:lnTo>
                          <a:lnTo>
                            <a:pt x="2488" y="769"/>
                          </a:lnTo>
                          <a:lnTo>
                            <a:pt x="2488" y="771"/>
                          </a:lnTo>
                          <a:lnTo>
                            <a:pt x="2489" y="766"/>
                          </a:lnTo>
                          <a:lnTo>
                            <a:pt x="2489" y="765"/>
                          </a:lnTo>
                          <a:lnTo>
                            <a:pt x="2489" y="766"/>
                          </a:lnTo>
                          <a:lnTo>
                            <a:pt x="2490" y="768"/>
                          </a:lnTo>
                          <a:lnTo>
                            <a:pt x="2490" y="772"/>
                          </a:lnTo>
                          <a:lnTo>
                            <a:pt x="2491" y="772"/>
                          </a:lnTo>
                          <a:lnTo>
                            <a:pt x="2491" y="770"/>
                          </a:lnTo>
                          <a:lnTo>
                            <a:pt x="2491" y="771"/>
                          </a:lnTo>
                          <a:lnTo>
                            <a:pt x="2492" y="766"/>
                          </a:lnTo>
                          <a:lnTo>
                            <a:pt x="2492" y="767"/>
                          </a:lnTo>
                          <a:lnTo>
                            <a:pt x="2493" y="765"/>
                          </a:lnTo>
                          <a:lnTo>
                            <a:pt x="2493" y="769"/>
                          </a:lnTo>
                          <a:lnTo>
                            <a:pt x="2494" y="766"/>
                          </a:lnTo>
                          <a:lnTo>
                            <a:pt x="2494" y="767"/>
                          </a:lnTo>
                          <a:lnTo>
                            <a:pt x="2494" y="768"/>
                          </a:lnTo>
                          <a:lnTo>
                            <a:pt x="2495" y="767"/>
                          </a:lnTo>
                          <a:lnTo>
                            <a:pt x="2495" y="762"/>
                          </a:lnTo>
                          <a:lnTo>
                            <a:pt x="2496" y="769"/>
                          </a:lnTo>
                          <a:lnTo>
                            <a:pt x="2496" y="769"/>
                          </a:lnTo>
                          <a:lnTo>
                            <a:pt x="2496" y="769"/>
                          </a:lnTo>
                          <a:lnTo>
                            <a:pt x="2497" y="771"/>
                          </a:lnTo>
                          <a:lnTo>
                            <a:pt x="2497" y="775"/>
                          </a:lnTo>
                          <a:lnTo>
                            <a:pt x="2498" y="773"/>
                          </a:lnTo>
                          <a:lnTo>
                            <a:pt x="2498" y="773"/>
                          </a:lnTo>
                          <a:lnTo>
                            <a:pt x="2499" y="778"/>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20" name="Line 201">
                      <a:extLst>
                        <a:ext uri="{FF2B5EF4-FFF2-40B4-BE49-F238E27FC236}">
                          <a16:creationId xmlns:a16="http://schemas.microsoft.com/office/drawing/2014/main" id="{7C78B9CF-875E-4F6E-AEBA-7F1E648E8DF2}"/>
                        </a:ext>
                      </a:extLst>
                    </p:cNvPr>
                    <p:cNvSpPr>
                      <a:spLocks noChangeShapeType="1"/>
                    </p:cNvSpPr>
                    <p:nvPr/>
                  </p:nvSpPr>
                  <p:spPr bwMode="auto">
                    <a:xfrm>
                      <a:off x="10769600" y="7840663"/>
                      <a:ext cx="0" cy="261620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21" name="Line 202">
                      <a:extLst>
                        <a:ext uri="{FF2B5EF4-FFF2-40B4-BE49-F238E27FC236}">
                          <a16:creationId xmlns:a16="http://schemas.microsoft.com/office/drawing/2014/main" id="{56ED1250-26BF-4888-B8DB-CFBE77C7EE9B}"/>
                        </a:ext>
                      </a:extLst>
                    </p:cNvPr>
                    <p:cNvSpPr>
                      <a:spLocks noChangeShapeType="1"/>
                    </p:cNvSpPr>
                    <p:nvPr/>
                  </p:nvSpPr>
                  <p:spPr bwMode="auto">
                    <a:xfrm flipV="1">
                      <a:off x="10771188" y="10444163"/>
                      <a:ext cx="0" cy="12700"/>
                    </a:xfrm>
                    <a:prstGeom prst="line">
                      <a:avLst/>
                    </a:prstGeom>
                    <a:noFill/>
                    <a:ln w="9525">
                      <a:solidFill>
                        <a:srgbClr val="FF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22" name="Freeform 203">
                      <a:extLst>
                        <a:ext uri="{FF2B5EF4-FFF2-40B4-BE49-F238E27FC236}">
                          <a16:creationId xmlns:a16="http://schemas.microsoft.com/office/drawing/2014/main" id="{8F91EBB6-D1BD-4281-A194-6E775775F2AC}"/>
                        </a:ext>
                      </a:extLst>
                    </p:cNvPr>
                    <p:cNvSpPr>
                      <a:spLocks/>
                    </p:cNvSpPr>
                    <p:nvPr/>
                  </p:nvSpPr>
                  <p:spPr bwMode="auto">
                    <a:xfrm flipV="1">
                      <a:off x="10771188" y="9955213"/>
                      <a:ext cx="269875" cy="488950"/>
                    </a:xfrm>
                    <a:custGeom>
                      <a:avLst/>
                      <a:gdLst>
                        <a:gd name="T0" fmla="*/ 3 w 183"/>
                        <a:gd name="T1" fmla="*/ 165 h 366"/>
                        <a:gd name="T2" fmla="*/ 6 w 183"/>
                        <a:gd name="T3" fmla="*/ 210 h 366"/>
                        <a:gd name="T4" fmla="*/ 9 w 183"/>
                        <a:gd name="T5" fmla="*/ 244 h 366"/>
                        <a:gd name="T6" fmla="*/ 11 w 183"/>
                        <a:gd name="T7" fmla="*/ 268 h 366"/>
                        <a:gd name="T8" fmla="*/ 14 w 183"/>
                        <a:gd name="T9" fmla="*/ 284 h 366"/>
                        <a:gd name="T10" fmla="*/ 17 w 183"/>
                        <a:gd name="T11" fmla="*/ 295 h 366"/>
                        <a:gd name="T12" fmla="*/ 20 w 183"/>
                        <a:gd name="T13" fmla="*/ 305 h 366"/>
                        <a:gd name="T14" fmla="*/ 23 w 183"/>
                        <a:gd name="T15" fmla="*/ 316 h 366"/>
                        <a:gd name="T16" fmla="*/ 26 w 183"/>
                        <a:gd name="T17" fmla="*/ 324 h 366"/>
                        <a:gd name="T18" fmla="*/ 29 w 183"/>
                        <a:gd name="T19" fmla="*/ 332 h 366"/>
                        <a:gd name="T20" fmla="*/ 32 w 183"/>
                        <a:gd name="T21" fmla="*/ 334 h 366"/>
                        <a:gd name="T22" fmla="*/ 35 w 183"/>
                        <a:gd name="T23" fmla="*/ 335 h 366"/>
                        <a:gd name="T24" fmla="*/ 38 w 183"/>
                        <a:gd name="T25" fmla="*/ 338 h 366"/>
                        <a:gd name="T26" fmla="*/ 41 w 183"/>
                        <a:gd name="T27" fmla="*/ 345 h 366"/>
                        <a:gd name="T28" fmla="*/ 44 w 183"/>
                        <a:gd name="T29" fmla="*/ 347 h 366"/>
                        <a:gd name="T30" fmla="*/ 46 w 183"/>
                        <a:gd name="T31" fmla="*/ 347 h 366"/>
                        <a:gd name="T32" fmla="*/ 49 w 183"/>
                        <a:gd name="T33" fmla="*/ 352 h 366"/>
                        <a:gd name="T34" fmla="*/ 52 w 183"/>
                        <a:gd name="T35" fmla="*/ 357 h 366"/>
                        <a:gd name="T36" fmla="*/ 55 w 183"/>
                        <a:gd name="T37" fmla="*/ 357 h 366"/>
                        <a:gd name="T38" fmla="*/ 58 w 183"/>
                        <a:gd name="T39" fmla="*/ 358 h 366"/>
                        <a:gd name="T40" fmla="*/ 61 w 183"/>
                        <a:gd name="T41" fmla="*/ 363 h 366"/>
                        <a:gd name="T42" fmla="*/ 64 w 183"/>
                        <a:gd name="T43" fmla="*/ 360 h 366"/>
                        <a:gd name="T44" fmla="*/ 67 w 183"/>
                        <a:gd name="T45" fmla="*/ 364 h 366"/>
                        <a:gd name="T46" fmla="*/ 70 w 183"/>
                        <a:gd name="T47" fmla="*/ 364 h 366"/>
                        <a:gd name="T48" fmla="*/ 73 w 183"/>
                        <a:gd name="T49" fmla="*/ 358 h 366"/>
                        <a:gd name="T50" fmla="*/ 76 w 183"/>
                        <a:gd name="T51" fmla="*/ 358 h 366"/>
                        <a:gd name="T52" fmla="*/ 79 w 183"/>
                        <a:gd name="T53" fmla="*/ 359 h 366"/>
                        <a:gd name="T54" fmla="*/ 81 w 183"/>
                        <a:gd name="T55" fmla="*/ 361 h 366"/>
                        <a:gd name="T56" fmla="*/ 84 w 183"/>
                        <a:gd name="T57" fmla="*/ 361 h 366"/>
                        <a:gd name="T58" fmla="*/ 87 w 183"/>
                        <a:gd name="T59" fmla="*/ 356 h 366"/>
                        <a:gd name="T60" fmla="*/ 90 w 183"/>
                        <a:gd name="T61" fmla="*/ 356 h 366"/>
                        <a:gd name="T62" fmla="*/ 93 w 183"/>
                        <a:gd name="T63" fmla="*/ 356 h 366"/>
                        <a:gd name="T64" fmla="*/ 96 w 183"/>
                        <a:gd name="T65" fmla="*/ 358 h 366"/>
                        <a:gd name="T66" fmla="*/ 99 w 183"/>
                        <a:gd name="T67" fmla="*/ 356 h 366"/>
                        <a:gd name="T68" fmla="*/ 102 w 183"/>
                        <a:gd name="T69" fmla="*/ 353 h 366"/>
                        <a:gd name="T70" fmla="*/ 105 w 183"/>
                        <a:gd name="T71" fmla="*/ 352 h 366"/>
                        <a:gd name="T72" fmla="*/ 108 w 183"/>
                        <a:gd name="T73" fmla="*/ 354 h 366"/>
                        <a:gd name="T74" fmla="*/ 111 w 183"/>
                        <a:gd name="T75" fmla="*/ 359 h 366"/>
                        <a:gd name="T76" fmla="*/ 114 w 183"/>
                        <a:gd name="T77" fmla="*/ 353 h 366"/>
                        <a:gd name="T78" fmla="*/ 116 w 183"/>
                        <a:gd name="T79" fmla="*/ 350 h 366"/>
                        <a:gd name="T80" fmla="*/ 119 w 183"/>
                        <a:gd name="T81" fmla="*/ 349 h 366"/>
                        <a:gd name="T82" fmla="*/ 122 w 183"/>
                        <a:gd name="T83" fmla="*/ 350 h 366"/>
                        <a:gd name="T84" fmla="*/ 125 w 183"/>
                        <a:gd name="T85" fmla="*/ 348 h 366"/>
                        <a:gd name="T86" fmla="*/ 128 w 183"/>
                        <a:gd name="T87" fmla="*/ 349 h 366"/>
                        <a:gd name="T88" fmla="*/ 131 w 183"/>
                        <a:gd name="T89" fmla="*/ 348 h 366"/>
                        <a:gd name="T90" fmla="*/ 134 w 183"/>
                        <a:gd name="T91" fmla="*/ 353 h 366"/>
                        <a:gd name="T92" fmla="*/ 137 w 183"/>
                        <a:gd name="T93" fmla="*/ 356 h 366"/>
                        <a:gd name="T94" fmla="*/ 140 w 183"/>
                        <a:gd name="T95" fmla="*/ 355 h 366"/>
                        <a:gd name="T96" fmla="*/ 143 w 183"/>
                        <a:gd name="T97" fmla="*/ 356 h 366"/>
                        <a:gd name="T98" fmla="*/ 146 w 183"/>
                        <a:gd name="T99" fmla="*/ 352 h 366"/>
                        <a:gd name="T100" fmla="*/ 149 w 183"/>
                        <a:gd name="T101" fmla="*/ 360 h 366"/>
                        <a:gd name="T102" fmla="*/ 151 w 183"/>
                        <a:gd name="T103" fmla="*/ 361 h 366"/>
                        <a:gd name="T104" fmla="*/ 154 w 183"/>
                        <a:gd name="T105" fmla="*/ 357 h 366"/>
                        <a:gd name="T106" fmla="*/ 157 w 183"/>
                        <a:gd name="T107" fmla="*/ 355 h 366"/>
                        <a:gd name="T108" fmla="*/ 160 w 183"/>
                        <a:gd name="T109" fmla="*/ 353 h 366"/>
                        <a:gd name="T110" fmla="*/ 163 w 183"/>
                        <a:gd name="T111" fmla="*/ 356 h 366"/>
                        <a:gd name="T112" fmla="*/ 166 w 183"/>
                        <a:gd name="T113" fmla="*/ 359 h 366"/>
                        <a:gd name="T114" fmla="*/ 169 w 183"/>
                        <a:gd name="T115" fmla="*/ 357 h 366"/>
                        <a:gd name="T116" fmla="*/ 172 w 183"/>
                        <a:gd name="T117" fmla="*/ 355 h 366"/>
                        <a:gd name="T118" fmla="*/ 175 w 183"/>
                        <a:gd name="T119" fmla="*/ 356 h 366"/>
                        <a:gd name="T120" fmla="*/ 178 w 183"/>
                        <a:gd name="T121" fmla="*/ 359 h 366"/>
                        <a:gd name="T122" fmla="*/ 181 w 183"/>
                        <a:gd name="T123" fmla="*/ 358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3" h="366">
                          <a:moveTo>
                            <a:pt x="0" y="0"/>
                          </a:moveTo>
                          <a:lnTo>
                            <a:pt x="1" y="70"/>
                          </a:lnTo>
                          <a:lnTo>
                            <a:pt x="1" y="105"/>
                          </a:lnTo>
                          <a:lnTo>
                            <a:pt x="1" y="123"/>
                          </a:lnTo>
                          <a:lnTo>
                            <a:pt x="2" y="138"/>
                          </a:lnTo>
                          <a:lnTo>
                            <a:pt x="2" y="154"/>
                          </a:lnTo>
                          <a:lnTo>
                            <a:pt x="3" y="165"/>
                          </a:lnTo>
                          <a:lnTo>
                            <a:pt x="3" y="175"/>
                          </a:lnTo>
                          <a:lnTo>
                            <a:pt x="4" y="182"/>
                          </a:lnTo>
                          <a:lnTo>
                            <a:pt x="4" y="190"/>
                          </a:lnTo>
                          <a:lnTo>
                            <a:pt x="4" y="192"/>
                          </a:lnTo>
                          <a:lnTo>
                            <a:pt x="5" y="198"/>
                          </a:lnTo>
                          <a:lnTo>
                            <a:pt x="5" y="205"/>
                          </a:lnTo>
                          <a:lnTo>
                            <a:pt x="6" y="210"/>
                          </a:lnTo>
                          <a:lnTo>
                            <a:pt x="6" y="215"/>
                          </a:lnTo>
                          <a:lnTo>
                            <a:pt x="6" y="222"/>
                          </a:lnTo>
                          <a:lnTo>
                            <a:pt x="7" y="224"/>
                          </a:lnTo>
                          <a:lnTo>
                            <a:pt x="7" y="230"/>
                          </a:lnTo>
                          <a:lnTo>
                            <a:pt x="8" y="235"/>
                          </a:lnTo>
                          <a:lnTo>
                            <a:pt x="8" y="240"/>
                          </a:lnTo>
                          <a:lnTo>
                            <a:pt x="9" y="244"/>
                          </a:lnTo>
                          <a:lnTo>
                            <a:pt x="9" y="247"/>
                          </a:lnTo>
                          <a:lnTo>
                            <a:pt x="9" y="251"/>
                          </a:lnTo>
                          <a:lnTo>
                            <a:pt x="10" y="254"/>
                          </a:lnTo>
                          <a:lnTo>
                            <a:pt x="10" y="257"/>
                          </a:lnTo>
                          <a:lnTo>
                            <a:pt x="11" y="263"/>
                          </a:lnTo>
                          <a:lnTo>
                            <a:pt x="11" y="264"/>
                          </a:lnTo>
                          <a:lnTo>
                            <a:pt x="11" y="268"/>
                          </a:lnTo>
                          <a:lnTo>
                            <a:pt x="12" y="271"/>
                          </a:lnTo>
                          <a:lnTo>
                            <a:pt x="12" y="273"/>
                          </a:lnTo>
                          <a:lnTo>
                            <a:pt x="13" y="274"/>
                          </a:lnTo>
                          <a:lnTo>
                            <a:pt x="13" y="278"/>
                          </a:lnTo>
                          <a:lnTo>
                            <a:pt x="14" y="278"/>
                          </a:lnTo>
                          <a:lnTo>
                            <a:pt x="14" y="281"/>
                          </a:lnTo>
                          <a:lnTo>
                            <a:pt x="14" y="284"/>
                          </a:lnTo>
                          <a:lnTo>
                            <a:pt x="15" y="286"/>
                          </a:lnTo>
                          <a:lnTo>
                            <a:pt x="15" y="286"/>
                          </a:lnTo>
                          <a:lnTo>
                            <a:pt x="16" y="286"/>
                          </a:lnTo>
                          <a:lnTo>
                            <a:pt x="16" y="291"/>
                          </a:lnTo>
                          <a:lnTo>
                            <a:pt x="16" y="294"/>
                          </a:lnTo>
                          <a:lnTo>
                            <a:pt x="17" y="293"/>
                          </a:lnTo>
                          <a:lnTo>
                            <a:pt x="17" y="295"/>
                          </a:lnTo>
                          <a:lnTo>
                            <a:pt x="18" y="299"/>
                          </a:lnTo>
                          <a:lnTo>
                            <a:pt x="18" y="298"/>
                          </a:lnTo>
                          <a:lnTo>
                            <a:pt x="19" y="300"/>
                          </a:lnTo>
                          <a:lnTo>
                            <a:pt x="19" y="300"/>
                          </a:lnTo>
                          <a:lnTo>
                            <a:pt x="19" y="303"/>
                          </a:lnTo>
                          <a:lnTo>
                            <a:pt x="20" y="302"/>
                          </a:lnTo>
                          <a:lnTo>
                            <a:pt x="20" y="305"/>
                          </a:lnTo>
                          <a:lnTo>
                            <a:pt x="21" y="302"/>
                          </a:lnTo>
                          <a:lnTo>
                            <a:pt x="21" y="304"/>
                          </a:lnTo>
                          <a:lnTo>
                            <a:pt x="21" y="307"/>
                          </a:lnTo>
                          <a:lnTo>
                            <a:pt x="22" y="309"/>
                          </a:lnTo>
                          <a:lnTo>
                            <a:pt x="22" y="313"/>
                          </a:lnTo>
                          <a:lnTo>
                            <a:pt x="23" y="313"/>
                          </a:lnTo>
                          <a:lnTo>
                            <a:pt x="23" y="316"/>
                          </a:lnTo>
                          <a:lnTo>
                            <a:pt x="24" y="318"/>
                          </a:lnTo>
                          <a:lnTo>
                            <a:pt x="24" y="318"/>
                          </a:lnTo>
                          <a:lnTo>
                            <a:pt x="24" y="321"/>
                          </a:lnTo>
                          <a:lnTo>
                            <a:pt x="25" y="323"/>
                          </a:lnTo>
                          <a:lnTo>
                            <a:pt x="25" y="324"/>
                          </a:lnTo>
                          <a:lnTo>
                            <a:pt x="26" y="323"/>
                          </a:lnTo>
                          <a:lnTo>
                            <a:pt x="26" y="324"/>
                          </a:lnTo>
                          <a:lnTo>
                            <a:pt x="26" y="328"/>
                          </a:lnTo>
                          <a:lnTo>
                            <a:pt x="27" y="331"/>
                          </a:lnTo>
                          <a:lnTo>
                            <a:pt x="27" y="329"/>
                          </a:lnTo>
                          <a:lnTo>
                            <a:pt x="28" y="331"/>
                          </a:lnTo>
                          <a:lnTo>
                            <a:pt x="28" y="330"/>
                          </a:lnTo>
                          <a:lnTo>
                            <a:pt x="29" y="333"/>
                          </a:lnTo>
                          <a:lnTo>
                            <a:pt x="29" y="332"/>
                          </a:lnTo>
                          <a:lnTo>
                            <a:pt x="29" y="333"/>
                          </a:lnTo>
                          <a:lnTo>
                            <a:pt x="30" y="331"/>
                          </a:lnTo>
                          <a:lnTo>
                            <a:pt x="30" y="330"/>
                          </a:lnTo>
                          <a:lnTo>
                            <a:pt x="31" y="332"/>
                          </a:lnTo>
                          <a:lnTo>
                            <a:pt x="31" y="337"/>
                          </a:lnTo>
                          <a:lnTo>
                            <a:pt x="31" y="337"/>
                          </a:lnTo>
                          <a:lnTo>
                            <a:pt x="32" y="334"/>
                          </a:lnTo>
                          <a:lnTo>
                            <a:pt x="32" y="335"/>
                          </a:lnTo>
                          <a:lnTo>
                            <a:pt x="33" y="333"/>
                          </a:lnTo>
                          <a:lnTo>
                            <a:pt x="33" y="335"/>
                          </a:lnTo>
                          <a:lnTo>
                            <a:pt x="34" y="334"/>
                          </a:lnTo>
                          <a:lnTo>
                            <a:pt x="34" y="337"/>
                          </a:lnTo>
                          <a:lnTo>
                            <a:pt x="34" y="335"/>
                          </a:lnTo>
                          <a:lnTo>
                            <a:pt x="35" y="335"/>
                          </a:lnTo>
                          <a:lnTo>
                            <a:pt x="35" y="335"/>
                          </a:lnTo>
                          <a:lnTo>
                            <a:pt x="36" y="334"/>
                          </a:lnTo>
                          <a:lnTo>
                            <a:pt x="36" y="335"/>
                          </a:lnTo>
                          <a:lnTo>
                            <a:pt x="36" y="335"/>
                          </a:lnTo>
                          <a:lnTo>
                            <a:pt x="37" y="339"/>
                          </a:lnTo>
                          <a:lnTo>
                            <a:pt x="37" y="337"/>
                          </a:lnTo>
                          <a:lnTo>
                            <a:pt x="38" y="338"/>
                          </a:lnTo>
                          <a:lnTo>
                            <a:pt x="38" y="336"/>
                          </a:lnTo>
                          <a:lnTo>
                            <a:pt x="39" y="340"/>
                          </a:lnTo>
                          <a:lnTo>
                            <a:pt x="39" y="342"/>
                          </a:lnTo>
                          <a:lnTo>
                            <a:pt x="39" y="345"/>
                          </a:lnTo>
                          <a:lnTo>
                            <a:pt x="40" y="345"/>
                          </a:lnTo>
                          <a:lnTo>
                            <a:pt x="40" y="343"/>
                          </a:lnTo>
                          <a:lnTo>
                            <a:pt x="41" y="345"/>
                          </a:lnTo>
                          <a:lnTo>
                            <a:pt x="41" y="344"/>
                          </a:lnTo>
                          <a:lnTo>
                            <a:pt x="41" y="346"/>
                          </a:lnTo>
                          <a:lnTo>
                            <a:pt x="42" y="347"/>
                          </a:lnTo>
                          <a:lnTo>
                            <a:pt x="42" y="348"/>
                          </a:lnTo>
                          <a:lnTo>
                            <a:pt x="43" y="347"/>
                          </a:lnTo>
                          <a:lnTo>
                            <a:pt x="43" y="346"/>
                          </a:lnTo>
                          <a:lnTo>
                            <a:pt x="44" y="347"/>
                          </a:lnTo>
                          <a:lnTo>
                            <a:pt x="44" y="344"/>
                          </a:lnTo>
                          <a:lnTo>
                            <a:pt x="44" y="343"/>
                          </a:lnTo>
                          <a:lnTo>
                            <a:pt x="45" y="349"/>
                          </a:lnTo>
                          <a:lnTo>
                            <a:pt x="45" y="347"/>
                          </a:lnTo>
                          <a:lnTo>
                            <a:pt x="46" y="346"/>
                          </a:lnTo>
                          <a:lnTo>
                            <a:pt x="46" y="346"/>
                          </a:lnTo>
                          <a:lnTo>
                            <a:pt x="46" y="347"/>
                          </a:lnTo>
                          <a:lnTo>
                            <a:pt x="47" y="345"/>
                          </a:lnTo>
                          <a:lnTo>
                            <a:pt x="47" y="348"/>
                          </a:lnTo>
                          <a:lnTo>
                            <a:pt x="48" y="348"/>
                          </a:lnTo>
                          <a:lnTo>
                            <a:pt x="48" y="352"/>
                          </a:lnTo>
                          <a:lnTo>
                            <a:pt x="49" y="351"/>
                          </a:lnTo>
                          <a:lnTo>
                            <a:pt x="49" y="351"/>
                          </a:lnTo>
                          <a:lnTo>
                            <a:pt x="49" y="352"/>
                          </a:lnTo>
                          <a:lnTo>
                            <a:pt x="50" y="355"/>
                          </a:lnTo>
                          <a:lnTo>
                            <a:pt x="50" y="356"/>
                          </a:lnTo>
                          <a:lnTo>
                            <a:pt x="51" y="356"/>
                          </a:lnTo>
                          <a:lnTo>
                            <a:pt x="51" y="358"/>
                          </a:lnTo>
                          <a:lnTo>
                            <a:pt x="51" y="355"/>
                          </a:lnTo>
                          <a:lnTo>
                            <a:pt x="52" y="356"/>
                          </a:lnTo>
                          <a:lnTo>
                            <a:pt x="52" y="357"/>
                          </a:lnTo>
                          <a:lnTo>
                            <a:pt x="53" y="355"/>
                          </a:lnTo>
                          <a:lnTo>
                            <a:pt x="53" y="357"/>
                          </a:lnTo>
                          <a:lnTo>
                            <a:pt x="54" y="354"/>
                          </a:lnTo>
                          <a:lnTo>
                            <a:pt x="54" y="355"/>
                          </a:lnTo>
                          <a:lnTo>
                            <a:pt x="54" y="356"/>
                          </a:lnTo>
                          <a:lnTo>
                            <a:pt x="55" y="357"/>
                          </a:lnTo>
                          <a:lnTo>
                            <a:pt x="55" y="357"/>
                          </a:lnTo>
                          <a:lnTo>
                            <a:pt x="56" y="357"/>
                          </a:lnTo>
                          <a:lnTo>
                            <a:pt x="56" y="356"/>
                          </a:lnTo>
                          <a:lnTo>
                            <a:pt x="56" y="360"/>
                          </a:lnTo>
                          <a:lnTo>
                            <a:pt x="57" y="360"/>
                          </a:lnTo>
                          <a:lnTo>
                            <a:pt x="57" y="357"/>
                          </a:lnTo>
                          <a:lnTo>
                            <a:pt x="58" y="357"/>
                          </a:lnTo>
                          <a:lnTo>
                            <a:pt x="58" y="358"/>
                          </a:lnTo>
                          <a:lnTo>
                            <a:pt x="59" y="360"/>
                          </a:lnTo>
                          <a:lnTo>
                            <a:pt x="59" y="358"/>
                          </a:lnTo>
                          <a:lnTo>
                            <a:pt x="59" y="354"/>
                          </a:lnTo>
                          <a:lnTo>
                            <a:pt x="60" y="356"/>
                          </a:lnTo>
                          <a:lnTo>
                            <a:pt x="60" y="358"/>
                          </a:lnTo>
                          <a:lnTo>
                            <a:pt x="61" y="356"/>
                          </a:lnTo>
                          <a:lnTo>
                            <a:pt x="61" y="363"/>
                          </a:lnTo>
                          <a:lnTo>
                            <a:pt x="61" y="361"/>
                          </a:lnTo>
                          <a:lnTo>
                            <a:pt x="62" y="363"/>
                          </a:lnTo>
                          <a:lnTo>
                            <a:pt x="62" y="361"/>
                          </a:lnTo>
                          <a:lnTo>
                            <a:pt x="63" y="361"/>
                          </a:lnTo>
                          <a:lnTo>
                            <a:pt x="63" y="360"/>
                          </a:lnTo>
                          <a:lnTo>
                            <a:pt x="64" y="361"/>
                          </a:lnTo>
                          <a:lnTo>
                            <a:pt x="64" y="360"/>
                          </a:lnTo>
                          <a:lnTo>
                            <a:pt x="64" y="366"/>
                          </a:lnTo>
                          <a:lnTo>
                            <a:pt x="65" y="363"/>
                          </a:lnTo>
                          <a:lnTo>
                            <a:pt x="65" y="361"/>
                          </a:lnTo>
                          <a:lnTo>
                            <a:pt x="66" y="363"/>
                          </a:lnTo>
                          <a:lnTo>
                            <a:pt x="66" y="365"/>
                          </a:lnTo>
                          <a:lnTo>
                            <a:pt x="66" y="362"/>
                          </a:lnTo>
                          <a:lnTo>
                            <a:pt x="67" y="364"/>
                          </a:lnTo>
                          <a:lnTo>
                            <a:pt x="67" y="364"/>
                          </a:lnTo>
                          <a:lnTo>
                            <a:pt x="68" y="364"/>
                          </a:lnTo>
                          <a:lnTo>
                            <a:pt x="68" y="365"/>
                          </a:lnTo>
                          <a:lnTo>
                            <a:pt x="69" y="366"/>
                          </a:lnTo>
                          <a:lnTo>
                            <a:pt x="69" y="364"/>
                          </a:lnTo>
                          <a:lnTo>
                            <a:pt x="69" y="361"/>
                          </a:lnTo>
                          <a:lnTo>
                            <a:pt x="70" y="364"/>
                          </a:lnTo>
                          <a:lnTo>
                            <a:pt x="70" y="363"/>
                          </a:lnTo>
                          <a:lnTo>
                            <a:pt x="71" y="360"/>
                          </a:lnTo>
                          <a:lnTo>
                            <a:pt x="71" y="361"/>
                          </a:lnTo>
                          <a:lnTo>
                            <a:pt x="71" y="360"/>
                          </a:lnTo>
                          <a:lnTo>
                            <a:pt x="72" y="356"/>
                          </a:lnTo>
                          <a:lnTo>
                            <a:pt x="72" y="356"/>
                          </a:lnTo>
                          <a:lnTo>
                            <a:pt x="73" y="358"/>
                          </a:lnTo>
                          <a:lnTo>
                            <a:pt x="73" y="355"/>
                          </a:lnTo>
                          <a:lnTo>
                            <a:pt x="74" y="357"/>
                          </a:lnTo>
                          <a:lnTo>
                            <a:pt x="74" y="356"/>
                          </a:lnTo>
                          <a:lnTo>
                            <a:pt x="74" y="357"/>
                          </a:lnTo>
                          <a:lnTo>
                            <a:pt x="75" y="356"/>
                          </a:lnTo>
                          <a:lnTo>
                            <a:pt x="75" y="355"/>
                          </a:lnTo>
                          <a:lnTo>
                            <a:pt x="76" y="358"/>
                          </a:lnTo>
                          <a:lnTo>
                            <a:pt x="76" y="356"/>
                          </a:lnTo>
                          <a:lnTo>
                            <a:pt x="76" y="360"/>
                          </a:lnTo>
                          <a:lnTo>
                            <a:pt x="77" y="358"/>
                          </a:lnTo>
                          <a:lnTo>
                            <a:pt x="77" y="357"/>
                          </a:lnTo>
                          <a:lnTo>
                            <a:pt x="78" y="359"/>
                          </a:lnTo>
                          <a:lnTo>
                            <a:pt x="78" y="359"/>
                          </a:lnTo>
                          <a:lnTo>
                            <a:pt x="79" y="359"/>
                          </a:lnTo>
                          <a:lnTo>
                            <a:pt x="79" y="360"/>
                          </a:lnTo>
                          <a:lnTo>
                            <a:pt x="79" y="361"/>
                          </a:lnTo>
                          <a:lnTo>
                            <a:pt x="80" y="359"/>
                          </a:lnTo>
                          <a:lnTo>
                            <a:pt x="80" y="362"/>
                          </a:lnTo>
                          <a:lnTo>
                            <a:pt x="81" y="363"/>
                          </a:lnTo>
                          <a:lnTo>
                            <a:pt x="81" y="361"/>
                          </a:lnTo>
                          <a:lnTo>
                            <a:pt x="81" y="361"/>
                          </a:lnTo>
                          <a:lnTo>
                            <a:pt x="82" y="361"/>
                          </a:lnTo>
                          <a:lnTo>
                            <a:pt x="82" y="362"/>
                          </a:lnTo>
                          <a:lnTo>
                            <a:pt x="83" y="365"/>
                          </a:lnTo>
                          <a:lnTo>
                            <a:pt x="83" y="363"/>
                          </a:lnTo>
                          <a:lnTo>
                            <a:pt x="84" y="363"/>
                          </a:lnTo>
                          <a:lnTo>
                            <a:pt x="84" y="361"/>
                          </a:lnTo>
                          <a:lnTo>
                            <a:pt x="84" y="361"/>
                          </a:lnTo>
                          <a:lnTo>
                            <a:pt x="85" y="361"/>
                          </a:lnTo>
                          <a:lnTo>
                            <a:pt x="85" y="357"/>
                          </a:lnTo>
                          <a:lnTo>
                            <a:pt x="86" y="359"/>
                          </a:lnTo>
                          <a:lnTo>
                            <a:pt x="86" y="357"/>
                          </a:lnTo>
                          <a:lnTo>
                            <a:pt x="86" y="356"/>
                          </a:lnTo>
                          <a:lnTo>
                            <a:pt x="87" y="355"/>
                          </a:lnTo>
                          <a:lnTo>
                            <a:pt x="87" y="356"/>
                          </a:lnTo>
                          <a:lnTo>
                            <a:pt x="88" y="354"/>
                          </a:lnTo>
                          <a:lnTo>
                            <a:pt x="88" y="353"/>
                          </a:lnTo>
                          <a:lnTo>
                            <a:pt x="89" y="356"/>
                          </a:lnTo>
                          <a:lnTo>
                            <a:pt x="89" y="358"/>
                          </a:lnTo>
                          <a:lnTo>
                            <a:pt x="89" y="354"/>
                          </a:lnTo>
                          <a:lnTo>
                            <a:pt x="90" y="355"/>
                          </a:lnTo>
                          <a:lnTo>
                            <a:pt x="90" y="356"/>
                          </a:lnTo>
                          <a:lnTo>
                            <a:pt x="91" y="359"/>
                          </a:lnTo>
                          <a:lnTo>
                            <a:pt x="91" y="358"/>
                          </a:lnTo>
                          <a:lnTo>
                            <a:pt x="91" y="355"/>
                          </a:lnTo>
                          <a:lnTo>
                            <a:pt x="92" y="358"/>
                          </a:lnTo>
                          <a:lnTo>
                            <a:pt x="92" y="358"/>
                          </a:lnTo>
                          <a:lnTo>
                            <a:pt x="93" y="357"/>
                          </a:lnTo>
                          <a:lnTo>
                            <a:pt x="93" y="356"/>
                          </a:lnTo>
                          <a:lnTo>
                            <a:pt x="94" y="357"/>
                          </a:lnTo>
                          <a:lnTo>
                            <a:pt x="94" y="356"/>
                          </a:lnTo>
                          <a:lnTo>
                            <a:pt x="94" y="357"/>
                          </a:lnTo>
                          <a:lnTo>
                            <a:pt x="95" y="359"/>
                          </a:lnTo>
                          <a:lnTo>
                            <a:pt x="95" y="359"/>
                          </a:lnTo>
                          <a:lnTo>
                            <a:pt x="96" y="360"/>
                          </a:lnTo>
                          <a:lnTo>
                            <a:pt x="96" y="358"/>
                          </a:lnTo>
                          <a:lnTo>
                            <a:pt x="96" y="358"/>
                          </a:lnTo>
                          <a:lnTo>
                            <a:pt x="97" y="357"/>
                          </a:lnTo>
                          <a:lnTo>
                            <a:pt x="97" y="356"/>
                          </a:lnTo>
                          <a:lnTo>
                            <a:pt x="98" y="360"/>
                          </a:lnTo>
                          <a:lnTo>
                            <a:pt x="98" y="358"/>
                          </a:lnTo>
                          <a:lnTo>
                            <a:pt x="99" y="356"/>
                          </a:lnTo>
                          <a:lnTo>
                            <a:pt x="99" y="356"/>
                          </a:lnTo>
                          <a:lnTo>
                            <a:pt x="99" y="355"/>
                          </a:lnTo>
                          <a:lnTo>
                            <a:pt x="100" y="356"/>
                          </a:lnTo>
                          <a:lnTo>
                            <a:pt x="100" y="356"/>
                          </a:lnTo>
                          <a:lnTo>
                            <a:pt x="101" y="353"/>
                          </a:lnTo>
                          <a:lnTo>
                            <a:pt x="101" y="355"/>
                          </a:lnTo>
                          <a:lnTo>
                            <a:pt x="101" y="351"/>
                          </a:lnTo>
                          <a:lnTo>
                            <a:pt x="102" y="353"/>
                          </a:lnTo>
                          <a:lnTo>
                            <a:pt x="102" y="350"/>
                          </a:lnTo>
                          <a:lnTo>
                            <a:pt x="103" y="351"/>
                          </a:lnTo>
                          <a:lnTo>
                            <a:pt x="103" y="352"/>
                          </a:lnTo>
                          <a:lnTo>
                            <a:pt x="104" y="352"/>
                          </a:lnTo>
                          <a:lnTo>
                            <a:pt x="104" y="352"/>
                          </a:lnTo>
                          <a:lnTo>
                            <a:pt x="104" y="355"/>
                          </a:lnTo>
                          <a:lnTo>
                            <a:pt x="105" y="352"/>
                          </a:lnTo>
                          <a:lnTo>
                            <a:pt x="105" y="351"/>
                          </a:lnTo>
                          <a:lnTo>
                            <a:pt x="106" y="353"/>
                          </a:lnTo>
                          <a:lnTo>
                            <a:pt x="106" y="355"/>
                          </a:lnTo>
                          <a:lnTo>
                            <a:pt x="106" y="355"/>
                          </a:lnTo>
                          <a:lnTo>
                            <a:pt x="107" y="356"/>
                          </a:lnTo>
                          <a:lnTo>
                            <a:pt x="107" y="353"/>
                          </a:lnTo>
                          <a:lnTo>
                            <a:pt x="108" y="354"/>
                          </a:lnTo>
                          <a:lnTo>
                            <a:pt x="108" y="358"/>
                          </a:lnTo>
                          <a:lnTo>
                            <a:pt x="109" y="359"/>
                          </a:lnTo>
                          <a:lnTo>
                            <a:pt x="109" y="358"/>
                          </a:lnTo>
                          <a:lnTo>
                            <a:pt x="109" y="358"/>
                          </a:lnTo>
                          <a:lnTo>
                            <a:pt x="110" y="357"/>
                          </a:lnTo>
                          <a:lnTo>
                            <a:pt x="110" y="356"/>
                          </a:lnTo>
                          <a:lnTo>
                            <a:pt x="111" y="359"/>
                          </a:lnTo>
                          <a:lnTo>
                            <a:pt x="111" y="357"/>
                          </a:lnTo>
                          <a:lnTo>
                            <a:pt x="111" y="361"/>
                          </a:lnTo>
                          <a:lnTo>
                            <a:pt x="112" y="358"/>
                          </a:lnTo>
                          <a:lnTo>
                            <a:pt x="112" y="358"/>
                          </a:lnTo>
                          <a:lnTo>
                            <a:pt x="113" y="355"/>
                          </a:lnTo>
                          <a:lnTo>
                            <a:pt x="113" y="354"/>
                          </a:lnTo>
                          <a:lnTo>
                            <a:pt x="114" y="353"/>
                          </a:lnTo>
                          <a:lnTo>
                            <a:pt x="114" y="354"/>
                          </a:lnTo>
                          <a:lnTo>
                            <a:pt x="114" y="352"/>
                          </a:lnTo>
                          <a:lnTo>
                            <a:pt x="115" y="356"/>
                          </a:lnTo>
                          <a:lnTo>
                            <a:pt x="115" y="352"/>
                          </a:lnTo>
                          <a:lnTo>
                            <a:pt x="116" y="350"/>
                          </a:lnTo>
                          <a:lnTo>
                            <a:pt x="116" y="349"/>
                          </a:lnTo>
                          <a:lnTo>
                            <a:pt x="116" y="350"/>
                          </a:lnTo>
                          <a:lnTo>
                            <a:pt x="117" y="350"/>
                          </a:lnTo>
                          <a:lnTo>
                            <a:pt x="117" y="350"/>
                          </a:lnTo>
                          <a:lnTo>
                            <a:pt x="118" y="347"/>
                          </a:lnTo>
                          <a:lnTo>
                            <a:pt x="118" y="352"/>
                          </a:lnTo>
                          <a:lnTo>
                            <a:pt x="119" y="349"/>
                          </a:lnTo>
                          <a:lnTo>
                            <a:pt x="119" y="349"/>
                          </a:lnTo>
                          <a:lnTo>
                            <a:pt x="119" y="349"/>
                          </a:lnTo>
                          <a:lnTo>
                            <a:pt x="120" y="350"/>
                          </a:lnTo>
                          <a:lnTo>
                            <a:pt x="120" y="351"/>
                          </a:lnTo>
                          <a:lnTo>
                            <a:pt x="121" y="349"/>
                          </a:lnTo>
                          <a:lnTo>
                            <a:pt x="121" y="350"/>
                          </a:lnTo>
                          <a:lnTo>
                            <a:pt x="121" y="354"/>
                          </a:lnTo>
                          <a:lnTo>
                            <a:pt x="122" y="353"/>
                          </a:lnTo>
                          <a:lnTo>
                            <a:pt x="122" y="350"/>
                          </a:lnTo>
                          <a:lnTo>
                            <a:pt x="123" y="351"/>
                          </a:lnTo>
                          <a:lnTo>
                            <a:pt x="123" y="354"/>
                          </a:lnTo>
                          <a:lnTo>
                            <a:pt x="124" y="349"/>
                          </a:lnTo>
                          <a:lnTo>
                            <a:pt x="124" y="350"/>
                          </a:lnTo>
                          <a:lnTo>
                            <a:pt x="124" y="350"/>
                          </a:lnTo>
                          <a:lnTo>
                            <a:pt x="125" y="347"/>
                          </a:lnTo>
                          <a:lnTo>
                            <a:pt x="125" y="348"/>
                          </a:lnTo>
                          <a:lnTo>
                            <a:pt x="126" y="350"/>
                          </a:lnTo>
                          <a:lnTo>
                            <a:pt x="126" y="352"/>
                          </a:lnTo>
                          <a:lnTo>
                            <a:pt x="126" y="352"/>
                          </a:lnTo>
                          <a:lnTo>
                            <a:pt x="127" y="351"/>
                          </a:lnTo>
                          <a:lnTo>
                            <a:pt x="127" y="348"/>
                          </a:lnTo>
                          <a:lnTo>
                            <a:pt x="128" y="348"/>
                          </a:lnTo>
                          <a:lnTo>
                            <a:pt x="128" y="349"/>
                          </a:lnTo>
                          <a:lnTo>
                            <a:pt x="129" y="347"/>
                          </a:lnTo>
                          <a:lnTo>
                            <a:pt x="129" y="347"/>
                          </a:lnTo>
                          <a:lnTo>
                            <a:pt x="129" y="346"/>
                          </a:lnTo>
                          <a:lnTo>
                            <a:pt x="130" y="348"/>
                          </a:lnTo>
                          <a:lnTo>
                            <a:pt x="130" y="349"/>
                          </a:lnTo>
                          <a:lnTo>
                            <a:pt x="131" y="348"/>
                          </a:lnTo>
                          <a:lnTo>
                            <a:pt x="131" y="348"/>
                          </a:lnTo>
                          <a:lnTo>
                            <a:pt x="131" y="347"/>
                          </a:lnTo>
                          <a:lnTo>
                            <a:pt x="132" y="346"/>
                          </a:lnTo>
                          <a:lnTo>
                            <a:pt x="132" y="349"/>
                          </a:lnTo>
                          <a:lnTo>
                            <a:pt x="133" y="346"/>
                          </a:lnTo>
                          <a:lnTo>
                            <a:pt x="133" y="350"/>
                          </a:lnTo>
                          <a:lnTo>
                            <a:pt x="134" y="354"/>
                          </a:lnTo>
                          <a:lnTo>
                            <a:pt x="134" y="353"/>
                          </a:lnTo>
                          <a:lnTo>
                            <a:pt x="134" y="355"/>
                          </a:lnTo>
                          <a:lnTo>
                            <a:pt x="135" y="353"/>
                          </a:lnTo>
                          <a:lnTo>
                            <a:pt x="135" y="351"/>
                          </a:lnTo>
                          <a:lnTo>
                            <a:pt x="136" y="354"/>
                          </a:lnTo>
                          <a:lnTo>
                            <a:pt x="136" y="355"/>
                          </a:lnTo>
                          <a:lnTo>
                            <a:pt x="136" y="356"/>
                          </a:lnTo>
                          <a:lnTo>
                            <a:pt x="137" y="356"/>
                          </a:lnTo>
                          <a:lnTo>
                            <a:pt x="137" y="356"/>
                          </a:lnTo>
                          <a:lnTo>
                            <a:pt x="138" y="354"/>
                          </a:lnTo>
                          <a:lnTo>
                            <a:pt x="138" y="355"/>
                          </a:lnTo>
                          <a:lnTo>
                            <a:pt x="139" y="354"/>
                          </a:lnTo>
                          <a:lnTo>
                            <a:pt x="139" y="362"/>
                          </a:lnTo>
                          <a:lnTo>
                            <a:pt x="139" y="360"/>
                          </a:lnTo>
                          <a:lnTo>
                            <a:pt x="140" y="355"/>
                          </a:lnTo>
                          <a:lnTo>
                            <a:pt x="140" y="354"/>
                          </a:lnTo>
                          <a:lnTo>
                            <a:pt x="141" y="355"/>
                          </a:lnTo>
                          <a:lnTo>
                            <a:pt x="141" y="355"/>
                          </a:lnTo>
                          <a:lnTo>
                            <a:pt x="141" y="358"/>
                          </a:lnTo>
                          <a:lnTo>
                            <a:pt x="142" y="355"/>
                          </a:lnTo>
                          <a:lnTo>
                            <a:pt x="142" y="355"/>
                          </a:lnTo>
                          <a:lnTo>
                            <a:pt x="143" y="356"/>
                          </a:lnTo>
                          <a:lnTo>
                            <a:pt x="143" y="355"/>
                          </a:lnTo>
                          <a:lnTo>
                            <a:pt x="144" y="357"/>
                          </a:lnTo>
                          <a:lnTo>
                            <a:pt x="144" y="355"/>
                          </a:lnTo>
                          <a:lnTo>
                            <a:pt x="144" y="352"/>
                          </a:lnTo>
                          <a:lnTo>
                            <a:pt x="145" y="351"/>
                          </a:lnTo>
                          <a:lnTo>
                            <a:pt x="145" y="350"/>
                          </a:lnTo>
                          <a:lnTo>
                            <a:pt x="146" y="352"/>
                          </a:lnTo>
                          <a:lnTo>
                            <a:pt x="146" y="353"/>
                          </a:lnTo>
                          <a:lnTo>
                            <a:pt x="146" y="354"/>
                          </a:lnTo>
                          <a:lnTo>
                            <a:pt x="147" y="353"/>
                          </a:lnTo>
                          <a:lnTo>
                            <a:pt x="147" y="355"/>
                          </a:lnTo>
                          <a:lnTo>
                            <a:pt x="148" y="359"/>
                          </a:lnTo>
                          <a:lnTo>
                            <a:pt x="148" y="357"/>
                          </a:lnTo>
                          <a:lnTo>
                            <a:pt x="149" y="360"/>
                          </a:lnTo>
                          <a:lnTo>
                            <a:pt x="149" y="358"/>
                          </a:lnTo>
                          <a:lnTo>
                            <a:pt x="149" y="360"/>
                          </a:lnTo>
                          <a:lnTo>
                            <a:pt x="150" y="362"/>
                          </a:lnTo>
                          <a:lnTo>
                            <a:pt x="150" y="364"/>
                          </a:lnTo>
                          <a:lnTo>
                            <a:pt x="151" y="361"/>
                          </a:lnTo>
                          <a:lnTo>
                            <a:pt x="151" y="359"/>
                          </a:lnTo>
                          <a:lnTo>
                            <a:pt x="151" y="361"/>
                          </a:lnTo>
                          <a:lnTo>
                            <a:pt x="152" y="359"/>
                          </a:lnTo>
                          <a:lnTo>
                            <a:pt x="152" y="358"/>
                          </a:lnTo>
                          <a:lnTo>
                            <a:pt x="153" y="359"/>
                          </a:lnTo>
                          <a:lnTo>
                            <a:pt x="153" y="360"/>
                          </a:lnTo>
                          <a:lnTo>
                            <a:pt x="154" y="361"/>
                          </a:lnTo>
                          <a:lnTo>
                            <a:pt x="154" y="357"/>
                          </a:lnTo>
                          <a:lnTo>
                            <a:pt x="154" y="357"/>
                          </a:lnTo>
                          <a:lnTo>
                            <a:pt x="155" y="357"/>
                          </a:lnTo>
                          <a:lnTo>
                            <a:pt x="155" y="355"/>
                          </a:lnTo>
                          <a:lnTo>
                            <a:pt x="156" y="356"/>
                          </a:lnTo>
                          <a:lnTo>
                            <a:pt x="156" y="357"/>
                          </a:lnTo>
                          <a:lnTo>
                            <a:pt x="156" y="355"/>
                          </a:lnTo>
                          <a:lnTo>
                            <a:pt x="157" y="356"/>
                          </a:lnTo>
                          <a:lnTo>
                            <a:pt x="157" y="355"/>
                          </a:lnTo>
                          <a:lnTo>
                            <a:pt x="158" y="356"/>
                          </a:lnTo>
                          <a:lnTo>
                            <a:pt x="158" y="350"/>
                          </a:lnTo>
                          <a:lnTo>
                            <a:pt x="159" y="353"/>
                          </a:lnTo>
                          <a:lnTo>
                            <a:pt x="159" y="355"/>
                          </a:lnTo>
                          <a:lnTo>
                            <a:pt x="159" y="352"/>
                          </a:lnTo>
                          <a:lnTo>
                            <a:pt x="160" y="354"/>
                          </a:lnTo>
                          <a:lnTo>
                            <a:pt x="160" y="353"/>
                          </a:lnTo>
                          <a:lnTo>
                            <a:pt x="161" y="350"/>
                          </a:lnTo>
                          <a:lnTo>
                            <a:pt x="161" y="354"/>
                          </a:lnTo>
                          <a:lnTo>
                            <a:pt x="161" y="355"/>
                          </a:lnTo>
                          <a:lnTo>
                            <a:pt x="162" y="356"/>
                          </a:lnTo>
                          <a:lnTo>
                            <a:pt x="162" y="358"/>
                          </a:lnTo>
                          <a:lnTo>
                            <a:pt x="163" y="357"/>
                          </a:lnTo>
                          <a:lnTo>
                            <a:pt x="163" y="356"/>
                          </a:lnTo>
                          <a:lnTo>
                            <a:pt x="164" y="357"/>
                          </a:lnTo>
                          <a:lnTo>
                            <a:pt x="164" y="359"/>
                          </a:lnTo>
                          <a:lnTo>
                            <a:pt x="164" y="359"/>
                          </a:lnTo>
                          <a:lnTo>
                            <a:pt x="165" y="359"/>
                          </a:lnTo>
                          <a:lnTo>
                            <a:pt x="165" y="360"/>
                          </a:lnTo>
                          <a:lnTo>
                            <a:pt x="166" y="359"/>
                          </a:lnTo>
                          <a:lnTo>
                            <a:pt x="166" y="359"/>
                          </a:lnTo>
                          <a:lnTo>
                            <a:pt x="166" y="361"/>
                          </a:lnTo>
                          <a:lnTo>
                            <a:pt x="167" y="358"/>
                          </a:lnTo>
                          <a:lnTo>
                            <a:pt x="167" y="357"/>
                          </a:lnTo>
                          <a:lnTo>
                            <a:pt x="168" y="357"/>
                          </a:lnTo>
                          <a:lnTo>
                            <a:pt x="168" y="355"/>
                          </a:lnTo>
                          <a:lnTo>
                            <a:pt x="169" y="356"/>
                          </a:lnTo>
                          <a:lnTo>
                            <a:pt x="169" y="357"/>
                          </a:lnTo>
                          <a:lnTo>
                            <a:pt x="169" y="354"/>
                          </a:lnTo>
                          <a:lnTo>
                            <a:pt x="170" y="355"/>
                          </a:lnTo>
                          <a:lnTo>
                            <a:pt x="170" y="353"/>
                          </a:lnTo>
                          <a:lnTo>
                            <a:pt x="171" y="353"/>
                          </a:lnTo>
                          <a:lnTo>
                            <a:pt x="171" y="353"/>
                          </a:lnTo>
                          <a:lnTo>
                            <a:pt x="171" y="353"/>
                          </a:lnTo>
                          <a:lnTo>
                            <a:pt x="172" y="355"/>
                          </a:lnTo>
                          <a:lnTo>
                            <a:pt x="172" y="353"/>
                          </a:lnTo>
                          <a:lnTo>
                            <a:pt x="173" y="350"/>
                          </a:lnTo>
                          <a:lnTo>
                            <a:pt x="173" y="351"/>
                          </a:lnTo>
                          <a:lnTo>
                            <a:pt x="174" y="350"/>
                          </a:lnTo>
                          <a:lnTo>
                            <a:pt x="174" y="352"/>
                          </a:lnTo>
                          <a:lnTo>
                            <a:pt x="174" y="354"/>
                          </a:lnTo>
                          <a:lnTo>
                            <a:pt x="175" y="356"/>
                          </a:lnTo>
                          <a:lnTo>
                            <a:pt x="175" y="354"/>
                          </a:lnTo>
                          <a:lnTo>
                            <a:pt x="176" y="356"/>
                          </a:lnTo>
                          <a:lnTo>
                            <a:pt x="176" y="357"/>
                          </a:lnTo>
                          <a:lnTo>
                            <a:pt x="176" y="357"/>
                          </a:lnTo>
                          <a:lnTo>
                            <a:pt x="177" y="361"/>
                          </a:lnTo>
                          <a:lnTo>
                            <a:pt x="177" y="359"/>
                          </a:lnTo>
                          <a:lnTo>
                            <a:pt x="178" y="359"/>
                          </a:lnTo>
                          <a:lnTo>
                            <a:pt x="178" y="357"/>
                          </a:lnTo>
                          <a:lnTo>
                            <a:pt x="179" y="357"/>
                          </a:lnTo>
                          <a:lnTo>
                            <a:pt x="179" y="357"/>
                          </a:lnTo>
                          <a:lnTo>
                            <a:pt x="179" y="359"/>
                          </a:lnTo>
                          <a:lnTo>
                            <a:pt x="180" y="358"/>
                          </a:lnTo>
                          <a:lnTo>
                            <a:pt x="180" y="358"/>
                          </a:lnTo>
                          <a:lnTo>
                            <a:pt x="181" y="358"/>
                          </a:lnTo>
                          <a:lnTo>
                            <a:pt x="181" y="357"/>
                          </a:lnTo>
                          <a:lnTo>
                            <a:pt x="181" y="357"/>
                          </a:lnTo>
                          <a:lnTo>
                            <a:pt x="182" y="358"/>
                          </a:lnTo>
                          <a:lnTo>
                            <a:pt x="182" y="355"/>
                          </a:lnTo>
                          <a:lnTo>
                            <a:pt x="183" y="356"/>
                          </a:lnTo>
                          <a:lnTo>
                            <a:pt x="183" y="355"/>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gn="ctr"/>
                      <a:endParaRPr lang="en-US" sz="2000" b="1">
                        <a:latin typeface="Arial" panose="020B0604020202020204" pitchFamily="34" charset="0"/>
                        <a:cs typeface="Arial" panose="020B0604020202020204" pitchFamily="34" charset="0"/>
                      </a:endParaRPr>
                    </a:p>
                  </p:txBody>
                </p:sp>
                <p:sp>
                  <p:nvSpPr>
                    <p:cNvPr id="1723" name="Rectangle 89">
                      <a:extLst>
                        <a:ext uri="{FF2B5EF4-FFF2-40B4-BE49-F238E27FC236}">
                          <a16:creationId xmlns:a16="http://schemas.microsoft.com/office/drawing/2014/main" id="{ED3262C3-2ABF-495A-8153-D0E30BEB51FF}"/>
                        </a:ext>
                      </a:extLst>
                    </p:cNvPr>
                    <p:cNvSpPr>
                      <a:spLocks noChangeArrowheads="1"/>
                    </p:cNvSpPr>
                    <p:nvPr/>
                  </p:nvSpPr>
                  <p:spPr bwMode="auto">
                    <a:xfrm>
                      <a:off x="8484194" y="10827808"/>
                      <a:ext cx="976421"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b="1" dirty="0">
                          <a:solidFill>
                            <a:srgbClr val="000000"/>
                          </a:solidFill>
                          <a:latin typeface="Arial" panose="020B0604020202020204" pitchFamily="34" charset="0"/>
                          <a:cs typeface="Arial" pitchFamily="34" charset="0"/>
                        </a:rPr>
                        <a:t>Time (s)</a:t>
                      </a:r>
                      <a:endParaRPr lang="en-US" sz="2000" dirty="0">
                        <a:latin typeface="Arial" pitchFamily="34" charset="0"/>
                        <a:cs typeface="Arial" pitchFamily="34" charset="0"/>
                      </a:endParaRPr>
                    </a:p>
                  </p:txBody>
                </p:sp>
                <p:grpSp>
                  <p:nvGrpSpPr>
                    <p:cNvPr id="1724" name="Group 1723">
                      <a:extLst>
                        <a:ext uri="{FF2B5EF4-FFF2-40B4-BE49-F238E27FC236}">
                          <a16:creationId xmlns:a16="http://schemas.microsoft.com/office/drawing/2014/main" id="{9A58564B-4DAC-45C9-8D80-2500D1652344}"/>
                        </a:ext>
                      </a:extLst>
                    </p:cNvPr>
                    <p:cNvGrpSpPr/>
                    <p:nvPr/>
                  </p:nvGrpSpPr>
                  <p:grpSpPr>
                    <a:xfrm>
                      <a:off x="6358263" y="7597996"/>
                      <a:ext cx="440826" cy="3035102"/>
                      <a:chOff x="821069" y="7576225"/>
                      <a:chExt cx="440826" cy="3035102"/>
                    </a:xfrm>
                  </p:grpSpPr>
                  <p:sp>
                    <p:nvSpPr>
                      <p:cNvPr id="1725" name="Rectangle 31">
                        <a:extLst>
                          <a:ext uri="{FF2B5EF4-FFF2-40B4-BE49-F238E27FC236}">
                            <a16:creationId xmlns:a16="http://schemas.microsoft.com/office/drawing/2014/main" id="{753DF63B-7BD6-4DE2-8447-B524AF88150E}"/>
                          </a:ext>
                        </a:extLst>
                      </p:cNvPr>
                      <p:cNvSpPr>
                        <a:spLocks noChangeArrowheads="1"/>
                      </p:cNvSpPr>
                      <p:nvPr/>
                    </p:nvSpPr>
                    <p:spPr bwMode="auto">
                      <a:xfrm>
                        <a:off x="821069" y="10303550"/>
                        <a:ext cx="4408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-0.5</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726" name="Rectangle 32">
                        <a:extLst>
                          <a:ext uri="{FF2B5EF4-FFF2-40B4-BE49-F238E27FC236}">
                            <a16:creationId xmlns:a16="http://schemas.microsoft.com/office/drawing/2014/main" id="{149B8CFB-FE16-48E1-A95F-0F40A469204E}"/>
                          </a:ext>
                        </a:extLst>
                      </p:cNvPr>
                      <p:cNvSpPr>
                        <a:spLocks noChangeArrowheads="1"/>
                      </p:cNvSpPr>
                      <p:nvPr/>
                    </p:nvSpPr>
                    <p:spPr bwMode="auto">
                      <a:xfrm>
                        <a:off x="1119227" y="9757450"/>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1727" name="Rectangle 33">
                        <a:extLst>
                          <a:ext uri="{FF2B5EF4-FFF2-40B4-BE49-F238E27FC236}">
                            <a16:creationId xmlns:a16="http://schemas.microsoft.com/office/drawing/2014/main" id="{ADF2DB71-DA1B-4B73-A40F-48D638E6C89E}"/>
                          </a:ext>
                        </a:extLst>
                      </p:cNvPr>
                      <p:cNvSpPr>
                        <a:spLocks noChangeArrowheads="1"/>
                      </p:cNvSpPr>
                      <p:nvPr/>
                    </p:nvSpPr>
                    <p:spPr bwMode="auto">
                      <a:xfrm>
                        <a:off x="906028" y="9211350"/>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lang="en-US" altLang="en-US" sz="2000" b="1" dirty="0">
                            <a:solidFill>
                              <a:srgbClr val="000000"/>
                            </a:solidFill>
                            <a:cs typeface="Arial" panose="020B0604020202020204" pitchFamily="34" charset="0"/>
                          </a:rPr>
                          <a:t>0.5</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728" name="Rectangle 34">
                        <a:extLst>
                          <a:ext uri="{FF2B5EF4-FFF2-40B4-BE49-F238E27FC236}">
                            <a16:creationId xmlns:a16="http://schemas.microsoft.com/office/drawing/2014/main" id="{E31AA0C9-AB2C-46E1-B5DD-F7CF2468DC50}"/>
                          </a:ext>
                        </a:extLst>
                      </p:cNvPr>
                      <p:cNvSpPr>
                        <a:spLocks noChangeArrowheads="1"/>
                      </p:cNvSpPr>
                      <p:nvPr/>
                    </p:nvSpPr>
                    <p:spPr bwMode="auto">
                      <a:xfrm>
                        <a:off x="1119227" y="8665250"/>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1</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729" name="Rectangle 35">
                        <a:extLst>
                          <a:ext uri="{FF2B5EF4-FFF2-40B4-BE49-F238E27FC236}">
                            <a16:creationId xmlns:a16="http://schemas.microsoft.com/office/drawing/2014/main" id="{4B96D9C7-41D4-405A-ABD6-56AB8AB4BF84}"/>
                          </a:ext>
                        </a:extLst>
                      </p:cNvPr>
                      <p:cNvSpPr>
                        <a:spLocks noChangeArrowheads="1"/>
                      </p:cNvSpPr>
                      <p:nvPr/>
                    </p:nvSpPr>
                    <p:spPr bwMode="auto">
                      <a:xfrm>
                        <a:off x="906028" y="8120737"/>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1.5</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1730" name="Rectangle 36">
                        <a:extLst>
                          <a:ext uri="{FF2B5EF4-FFF2-40B4-BE49-F238E27FC236}">
                            <a16:creationId xmlns:a16="http://schemas.microsoft.com/office/drawing/2014/main" id="{28515108-B150-4BE3-B018-2295230168D4}"/>
                          </a:ext>
                        </a:extLst>
                      </p:cNvPr>
                      <p:cNvSpPr>
                        <a:spLocks noChangeArrowheads="1"/>
                      </p:cNvSpPr>
                      <p:nvPr/>
                    </p:nvSpPr>
                    <p:spPr bwMode="auto">
                      <a:xfrm>
                        <a:off x="1119227" y="7576225"/>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2</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grpSp>
              </p:grpSp>
              <p:sp>
                <p:nvSpPr>
                  <p:cNvPr id="1629" name="Rectangle 105">
                    <a:extLst>
                      <a:ext uri="{FF2B5EF4-FFF2-40B4-BE49-F238E27FC236}">
                        <a16:creationId xmlns:a16="http://schemas.microsoft.com/office/drawing/2014/main" id="{7D6C80EA-CF07-4C4C-A928-6D4A85B5A9D7}"/>
                      </a:ext>
                    </a:extLst>
                  </p:cNvPr>
                  <p:cNvSpPr>
                    <a:spLocks noChangeArrowheads="1"/>
                  </p:cNvSpPr>
                  <p:nvPr/>
                </p:nvSpPr>
                <p:spPr bwMode="auto">
                  <a:xfrm rot="16200000">
                    <a:off x="5510764" y="3317941"/>
                    <a:ext cx="1793761"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b="1" dirty="0">
                        <a:solidFill>
                          <a:srgbClr val="000000"/>
                        </a:solidFill>
                        <a:latin typeface="Arial" panose="020B0604020202020204" pitchFamily="34" charset="0"/>
                        <a:cs typeface="Arial" pitchFamily="34" charset="0"/>
                      </a:rPr>
                      <a:t>K current  (</a:t>
                    </a:r>
                    <a:r>
                      <a:rPr lang="en-US" sz="2000" b="1" dirty="0" err="1">
                        <a:solidFill>
                          <a:srgbClr val="000000"/>
                        </a:solidFill>
                        <a:latin typeface="Arial" panose="020B0604020202020204" pitchFamily="34" charset="0"/>
                        <a:cs typeface="Arial" pitchFamily="34" charset="0"/>
                      </a:rPr>
                      <a:t>nA</a:t>
                    </a:r>
                    <a:r>
                      <a:rPr lang="en-US" sz="2000" b="1" dirty="0">
                        <a:solidFill>
                          <a:srgbClr val="000000"/>
                        </a:solidFill>
                        <a:latin typeface="Arial" panose="020B0604020202020204" pitchFamily="34" charset="0"/>
                        <a:cs typeface="Arial" pitchFamily="34" charset="0"/>
                      </a:rPr>
                      <a:t>)</a:t>
                    </a:r>
                    <a:endParaRPr lang="en-US" sz="2000" dirty="0">
                      <a:latin typeface="Arial" pitchFamily="34" charset="0"/>
                      <a:cs typeface="Arial" pitchFamily="34" charset="0"/>
                    </a:endParaRPr>
                  </a:p>
                </p:txBody>
              </p:sp>
              <p:sp>
                <p:nvSpPr>
                  <p:cNvPr id="1630" name="TextBox 1629">
                    <a:extLst>
                      <a:ext uri="{FF2B5EF4-FFF2-40B4-BE49-F238E27FC236}">
                        <a16:creationId xmlns:a16="http://schemas.microsoft.com/office/drawing/2014/main" id="{620A592F-7682-40D0-9CFA-043D3ECB395B}"/>
                      </a:ext>
                    </a:extLst>
                  </p:cNvPr>
                  <p:cNvSpPr txBox="1"/>
                  <p:nvPr/>
                </p:nvSpPr>
                <p:spPr>
                  <a:xfrm>
                    <a:off x="7511921" y="1802232"/>
                    <a:ext cx="1128355" cy="400110"/>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anose="020B0604020202020204" pitchFamily="34" charset="0"/>
                      </a:rPr>
                      <a:t>NS1643 </a:t>
                    </a:r>
                  </a:p>
                </p:txBody>
              </p:sp>
            </p:grpSp>
            <p:sp>
              <p:nvSpPr>
                <p:cNvPr id="1626" name="Rectangle 105">
                  <a:extLst>
                    <a:ext uri="{FF2B5EF4-FFF2-40B4-BE49-F238E27FC236}">
                      <a16:creationId xmlns:a16="http://schemas.microsoft.com/office/drawing/2014/main" id="{D9C1DAE1-F504-4C69-85EE-852B1541D072}"/>
                    </a:ext>
                  </a:extLst>
                </p:cNvPr>
                <p:cNvSpPr>
                  <a:spLocks noChangeArrowheads="1"/>
                </p:cNvSpPr>
                <p:nvPr/>
              </p:nvSpPr>
              <p:spPr bwMode="auto">
                <a:xfrm rot="16200000">
                  <a:off x="64764" y="3317940"/>
                  <a:ext cx="1793761"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b="1" dirty="0">
                      <a:solidFill>
                        <a:srgbClr val="000000"/>
                      </a:solidFill>
                      <a:latin typeface="Arial" panose="020B0604020202020204" pitchFamily="34" charset="0"/>
                      <a:cs typeface="Arial" pitchFamily="34" charset="0"/>
                    </a:rPr>
                    <a:t>K current  (</a:t>
                  </a:r>
                  <a:r>
                    <a:rPr lang="en-US" sz="2000" b="1" dirty="0" err="1">
                      <a:solidFill>
                        <a:srgbClr val="000000"/>
                      </a:solidFill>
                      <a:latin typeface="Arial" panose="020B0604020202020204" pitchFamily="34" charset="0"/>
                      <a:cs typeface="Arial" pitchFamily="34" charset="0"/>
                    </a:rPr>
                    <a:t>nA</a:t>
                  </a:r>
                  <a:r>
                    <a:rPr lang="en-US" sz="2000" b="1" dirty="0">
                      <a:solidFill>
                        <a:srgbClr val="000000"/>
                      </a:solidFill>
                      <a:latin typeface="Arial" panose="020B0604020202020204" pitchFamily="34" charset="0"/>
                      <a:cs typeface="Arial" pitchFamily="34" charset="0"/>
                    </a:rPr>
                    <a:t>)</a:t>
                  </a:r>
                  <a:endParaRPr lang="en-US" sz="2000" dirty="0">
                    <a:latin typeface="Arial" pitchFamily="34" charset="0"/>
                    <a:cs typeface="Arial" pitchFamily="34" charset="0"/>
                  </a:endParaRPr>
                </a:p>
              </p:txBody>
            </p:sp>
            <p:sp>
              <p:nvSpPr>
                <p:cNvPr id="1627" name="TextBox 1626">
                  <a:extLst>
                    <a:ext uri="{FF2B5EF4-FFF2-40B4-BE49-F238E27FC236}">
                      <a16:creationId xmlns:a16="http://schemas.microsoft.com/office/drawing/2014/main" id="{B3DCB6E6-BC31-4574-B79C-C0486361DCCE}"/>
                    </a:ext>
                  </a:extLst>
                </p:cNvPr>
                <p:cNvSpPr txBox="1"/>
                <p:nvPr/>
              </p:nvSpPr>
              <p:spPr>
                <a:xfrm>
                  <a:off x="6146350" y="5749712"/>
                  <a:ext cx="434734" cy="584775"/>
                </a:xfrm>
                <a:prstGeom prst="rect">
                  <a:avLst/>
                </a:prstGeom>
                <a:noFill/>
              </p:spPr>
              <p:txBody>
                <a:bodyPr wrap="none" rtlCol="0">
                  <a:spAutoFit/>
                </a:bodyPr>
                <a:lstStyle/>
                <a:p>
                  <a:r>
                    <a:rPr lang="en-US" sz="3200" b="1" dirty="0">
                      <a:latin typeface="Arial" pitchFamily="34" charset="0"/>
                      <a:cs typeface="Arial" pitchFamily="34" charset="0"/>
                    </a:rPr>
                    <a:t>b</a:t>
                  </a:r>
                </a:p>
              </p:txBody>
            </p:sp>
          </p:grpSp>
          <p:sp>
            <p:nvSpPr>
              <p:cNvPr id="1619" name="Title 1">
                <a:extLst>
                  <a:ext uri="{FF2B5EF4-FFF2-40B4-BE49-F238E27FC236}">
                    <a16:creationId xmlns:a16="http://schemas.microsoft.com/office/drawing/2014/main" id="{83FFCBFB-2B8D-4165-8B80-0B02C4BD763C}"/>
                  </a:ext>
                </a:extLst>
              </p:cNvPr>
              <p:cNvSpPr txBox="1">
                <a:spLocks/>
              </p:cNvSpPr>
              <p:nvPr/>
            </p:nvSpPr>
            <p:spPr>
              <a:xfrm>
                <a:off x="13441170" y="22857935"/>
                <a:ext cx="11620500" cy="1085040"/>
              </a:xfrm>
              <a:prstGeom prst="rect">
                <a:avLst/>
              </a:prstGeom>
              <a:solidFill>
                <a:srgbClr val="006600">
                  <a:alpha val="15000"/>
                </a:srgbClr>
              </a:solidFill>
              <a:ln>
                <a:solidFill>
                  <a:schemeClr val="accent2"/>
                </a:solidFill>
              </a:ln>
            </p:spPr>
            <p:txBody>
              <a:bodyPr vert="horz" lIns="156746" tIns="78373" rIns="156746" bIns="78373" rtlCol="0" anchor="ctr">
                <a:noAutofit/>
              </a:bodyPr>
              <a:lstStyle/>
              <a:p>
                <a:pPr algn="ctr" defTabSz="5013590">
                  <a:spcBef>
                    <a:spcPct val="0"/>
                  </a:spcBef>
                  <a:defRPr/>
                </a:pPr>
                <a:r>
                  <a:rPr lang="en-US" sz="3200" b="1" dirty="0">
                    <a:latin typeface="Arial" panose="020B0604020202020204" pitchFamily="34" charset="0"/>
                    <a:cs typeface="Arial" panose="020B0604020202020204" pitchFamily="34" charset="0"/>
                  </a:rPr>
                  <a:t>APD is shortened in the presence of K channel agonists NS1643 and ML277</a:t>
                </a:r>
              </a:p>
            </p:txBody>
          </p:sp>
        </p:grpSp>
        <p:grpSp>
          <p:nvGrpSpPr>
            <p:cNvPr id="27" name="Group 26">
              <a:extLst>
                <a:ext uri="{FF2B5EF4-FFF2-40B4-BE49-F238E27FC236}">
                  <a16:creationId xmlns:a16="http://schemas.microsoft.com/office/drawing/2014/main" id="{8936A863-2806-40A4-B076-3EBA153AB5B2}"/>
                </a:ext>
              </a:extLst>
            </p:cNvPr>
            <p:cNvGrpSpPr/>
            <p:nvPr/>
          </p:nvGrpSpPr>
          <p:grpSpPr>
            <a:xfrm>
              <a:off x="25877180" y="17907000"/>
              <a:ext cx="12123930" cy="19686537"/>
              <a:chOff x="26098500" y="17779229"/>
              <a:chExt cx="12123930" cy="19460313"/>
            </a:xfrm>
          </p:grpSpPr>
          <p:sp>
            <p:nvSpPr>
              <p:cNvPr id="2070" name="Rectangle 16007">
                <a:extLst>
                  <a:ext uri="{FF2B5EF4-FFF2-40B4-BE49-F238E27FC236}">
                    <a16:creationId xmlns:a16="http://schemas.microsoft.com/office/drawing/2014/main" id="{F5471069-3243-4ED4-9E3F-6BBFDDFE930F}"/>
                  </a:ext>
                </a:extLst>
              </p:cNvPr>
              <p:cNvSpPr>
                <a:spLocks noChangeArrowheads="1"/>
              </p:cNvSpPr>
              <p:nvPr/>
            </p:nvSpPr>
            <p:spPr bwMode="auto">
              <a:xfrm>
                <a:off x="26098500" y="17779229"/>
                <a:ext cx="12123930" cy="19460313"/>
              </a:xfrm>
              <a:prstGeom prst="rect">
                <a:avLst/>
              </a:prstGeom>
              <a:solidFill>
                <a:schemeClr val="bg1"/>
              </a:solidFill>
              <a:ln w="57150">
                <a:solidFill>
                  <a:schemeClr val="tx1"/>
                </a:solidFill>
                <a:miter lim="800000"/>
                <a:headEnd/>
                <a:tailEnd/>
              </a:ln>
            </p:spPr>
            <p:txBody>
              <a:bodyPr wrap="none" anchor="ctr"/>
              <a:lstStyle/>
              <a:p>
                <a:pPr eaLnBrk="0" hangingPunct="0"/>
                <a:endParaRPr lang="en-US"/>
              </a:p>
            </p:txBody>
          </p:sp>
          <p:sp>
            <p:nvSpPr>
              <p:cNvPr id="2071" name="Rectangle 1">
                <a:extLst>
                  <a:ext uri="{FF2B5EF4-FFF2-40B4-BE49-F238E27FC236}">
                    <a16:creationId xmlns:a16="http://schemas.microsoft.com/office/drawing/2014/main" id="{1EFCA6BD-914C-44C2-B7BE-01D5309C2400}"/>
                  </a:ext>
                </a:extLst>
              </p:cNvPr>
              <p:cNvSpPr>
                <a:spLocks noChangeArrowheads="1"/>
              </p:cNvSpPr>
              <p:nvPr/>
            </p:nvSpPr>
            <p:spPr bwMode="auto">
              <a:xfrm>
                <a:off x="26319820" y="35181621"/>
                <a:ext cx="11568881" cy="1785104"/>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algn="just" defTabSz="914400" fontAlgn="base">
                  <a:spcBef>
                    <a:spcPct val="0"/>
                  </a:spcBef>
                  <a:spcAft>
                    <a:spcPct val="0"/>
                  </a:spcAft>
                </a:pPr>
                <a:r>
                  <a:rPr lang="en-US" sz="2200" b="1" dirty="0">
                    <a:latin typeface="Arial" pitchFamily="34" charset="0"/>
                    <a:cs typeface="Arial" pitchFamily="34" charset="0"/>
                  </a:rPr>
                  <a:t>Fig.7 </a:t>
                </a:r>
                <a:r>
                  <a:rPr lang="en-US" sz="2200" dirty="0">
                    <a:latin typeface="Arial" pitchFamily="34" charset="0"/>
                    <a:cs typeface="Arial" pitchFamily="34" charset="0"/>
                  </a:rPr>
                  <a:t>Effect of K channel agonists NS1643 (</a:t>
                </a:r>
                <a:r>
                  <a:rPr lang="en-US" sz="2200" b="1" dirty="0">
                    <a:latin typeface="Arial" pitchFamily="34" charset="0"/>
                    <a:cs typeface="Arial" pitchFamily="34" charset="0"/>
                  </a:rPr>
                  <a:t>A</a:t>
                </a:r>
                <a:r>
                  <a:rPr lang="en-US" sz="2200" dirty="0">
                    <a:latin typeface="Arial" pitchFamily="34" charset="0"/>
                    <a:cs typeface="Arial" pitchFamily="34" charset="0"/>
                  </a:rPr>
                  <a:t>) and ML277 (</a:t>
                </a:r>
                <a:r>
                  <a:rPr lang="en-US" sz="2200" b="1" dirty="0">
                    <a:latin typeface="Arial" pitchFamily="34" charset="0"/>
                    <a:cs typeface="Arial" pitchFamily="34" charset="0"/>
                  </a:rPr>
                  <a:t>B</a:t>
                </a:r>
                <a:r>
                  <a:rPr lang="en-US" sz="2200" dirty="0">
                    <a:latin typeface="Arial" pitchFamily="34" charset="0"/>
                    <a:cs typeface="Arial" pitchFamily="34" charset="0"/>
                  </a:rPr>
                  <a:t>) on </a:t>
                </a:r>
                <a:r>
                  <a:rPr lang="en-US" sz="2200" dirty="0" err="1">
                    <a:latin typeface="Arial" pitchFamily="34" charset="0"/>
                    <a:cs typeface="Arial" pitchFamily="34" charset="0"/>
                  </a:rPr>
                  <a:t>CaT</a:t>
                </a:r>
                <a:r>
                  <a:rPr lang="en-US" sz="2200" dirty="0">
                    <a:latin typeface="Arial" pitchFamily="34" charset="0"/>
                    <a:cs typeface="Arial" pitchFamily="34" charset="0"/>
                  </a:rPr>
                  <a:t> alternans in current-clamped atrial myocytes. Action potential and </a:t>
                </a:r>
                <a:r>
                  <a:rPr lang="en-US" sz="2200" dirty="0">
                    <a:latin typeface="Arial" panose="020B0604020202020204" pitchFamily="34" charset="0"/>
                    <a:ea typeface="Arial" panose="020B0604020202020204" pitchFamily="34" charset="0"/>
                    <a:cs typeface="Arial" panose="020B0604020202020204" pitchFamily="34" charset="0"/>
                  </a:rPr>
                  <a:t>[Ca]</a:t>
                </a:r>
                <a:r>
                  <a:rPr lang="en-US" sz="2200" baseline="-25000" dirty="0" err="1">
                    <a:latin typeface="Arial" panose="020B0604020202020204" pitchFamily="34" charset="0"/>
                    <a:ea typeface="Arial" panose="020B0604020202020204" pitchFamily="34" charset="0"/>
                    <a:cs typeface="Arial" panose="020B0604020202020204" pitchFamily="34" charset="0"/>
                  </a:rPr>
                  <a:t>i</a:t>
                </a:r>
                <a:r>
                  <a:rPr lang="en-US" sz="2200" dirty="0">
                    <a:latin typeface="Arial" panose="020B0604020202020204" pitchFamily="34" charset="0"/>
                    <a:ea typeface="Arial" panose="020B0604020202020204" pitchFamily="34" charset="0"/>
                    <a:cs typeface="Arial" panose="020B0604020202020204" pitchFamily="34" charset="0"/>
                  </a:rPr>
                  <a:t> traces observed before and after application of NS1643 or ML277 are shown in panels </a:t>
                </a:r>
                <a:r>
                  <a:rPr lang="en-US" sz="2200" b="1" dirty="0">
                    <a:latin typeface="Arial" panose="020B0604020202020204" pitchFamily="34" charset="0"/>
                    <a:ea typeface="Arial" panose="020B0604020202020204" pitchFamily="34" charset="0"/>
                    <a:cs typeface="Arial" panose="020B0604020202020204" pitchFamily="34" charset="0"/>
                  </a:rPr>
                  <a:t>a</a:t>
                </a:r>
                <a:r>
                  <a:rPr lang="en-US" sz="2200" dirty="0">
                    <a:latin typeface="Arial" panose="020B0604020202020204" pitchFamily="34" charset="0"/>
                    <a:ea typeface="Arial" panose="020B0604020202020204" pitchFamily="34" charset="0"/>
                    <a:cs typeface="Arial" panose="020B0604020202020204" pitchFamily="34" charset="0"/>
                  </a:rPr>
                  <a:t>. Panels </a:t>
                </a:r>
                <a:r>
                  <a:rPr lang="en-US" sz="2200" b="1" dirty="0">
                    <a:latin typeface="Arial" panose="020B0604020202020204" pitchFamily="34" charset="0"/>
                    <a:ea typeface="Arial" panose="020B0604020202020204" pitchFamily="34" charset="0"/>
                    <a:cs typeface="Arial" panose="020B0604020202020204" pitchFamily="34" charset="0"/>
                  </a:rPr>
                  <a:t>b</a:t>
                </a:r>
                <a:r>
                  <a:rPr lang="en-US" sz="2200" dirty="0">
                    <a:latin typeface="Arial" panose="020B0604020202020204" pitchFamily="34" charset="0"/>
                    <a:ea typeface="Arial" panose="020B0604020202020204" pitchFamily="34" charset="0"/>
                    <a:cs typeface="Arial" panose="020B0604020202020204" pitchFamily="34" charset="0"/>
                  </a:rPr>
                  <a:t>: </a:t>
                </a:r>
                <a:r>
                  <a:rPr lang="en-US" sz="2200" dirty="0" err="1">
                    <a:latin typeface="Arial" panose="020B0604020202020204" pitchFamily="34" charset="0"/>
                    <a:ea typeface="Arial" panose="020B0604020202020204" pitchFamily="34" charset="0"/>
                    <a:cs typeface="Arial" panose="020B0604020202020204" pitchFamily="34" charset="0"/>
                  </a:rPr>
                  <a:t>CaT</a:t>
                </a:r>
                <a:r>
                  <a:rPr lang="en-US" sz="2200" dirty="0">
                    <a:latin typeface="Arial" panose="020B0604020202020204" pitchFamily="34" charset="0"/>
                    <a:ea typeface="Arial" panose="020B0604020202020204" pitchFamily="34" charset="0"/>
                    <a:cs typeface="Arial" panose="020B0604020202020204" pitchFamily="34" charset="0"/>
                  </a:rPr>
                  <a:t> alternans ratio in individual cells in control and after the application of K channels agonists. Panels </a:t>
                </a:r>
                <a:r>
                  <a:rPr lang="en-US" sz="2200" b="1" dirty="0">
                    <a:latin typeface="Arial" panose="020B0604020202020204" pitchFamily="34" charset="0"/>
                    <a:ea typeface="Arial" panose="020B0604020202020204" pitchFamily="34" charset="0"/>
                    <a:cs typeface="Arial" panose="020B0604020202020204" pitchFamily="34" charset="0"/>
                  </a:rPr>
                  <a:t>c</a:t>
                </a:r>
                <a:r>
                  <a:rPr lang="en-US" sz="2200" dirty="0">
                    <a:latin typeface="Arial" panose="020B0604020202020204" pitchFamily="34" charset="0"/>
                    <a:ea typeface="Arial" panose="020B0604020202020204" pitchFamily="34" charset="0"/>
                    <a:cs typeface="Arial" panose="020B0604020202020204" pitchFamily="34" charset="0"/>
                  </a:rPr>
                  <a:t>: mean </a:t>
                </a:r>
                <a:r>
                  <a:rPr lang="en-US" sz="2200" dirty="0" err="1">
                    <a:latin typeface="Arial" panose="020B0604020202020204" pitchFamily="34" charset="0"/>
                    <a:ea typeface="Arial" panose="020B0604020202020204" pitchFamily="34" charset="0"/>
                    <a:cs typeface="Arial" panose="020B0604020202020204" pitchFamily="34" charset="0"/>
                  </a:rPr>
                  <a:t>CaT</a:t>
                </a:r>
                <a:r>
                  <a:rPr lang="en-US" sz="2200" dirty="0">
                    <a:latin typeface="Arial" panose="020B0604020202020204" pitchFamily="34" charset="0"/>
                    <a:ea typeface="Arial" panose="020B0604020202020204" pitchFamily="34" charset="0"/>
                    <a:cs typeface="Arial" panose="020B0604020202020204" pitchFamily="34" charset="0"/>
                  </a:rPr>
                  <a:t> alternans ratio in control and in presence of K channel agonists</a:t>
                </a:r>
                <a:endParaRPr lang="en-US" sz="2200" dirty="0">
                  <a:latin typeface="Arial" pitchFamily="34" charset="0"/>
                  <a:cs typeface="Arial" pitchFamily="34" charset="0"/>
                </a:endParaRPr>
              </a:p>
            </p:txBody>
          </p:sp>
          <p:grpSp>
            <p:nvGrpSpPr>
              <p:cNvPr id="25" name="Group 24">
                <a:extLst>
                  <a:ext uri="{FF2B5EF4-FFF2-40B4-BE49-F238E27FC236}">
                    <a16:creationId xmlns:a16="http://schemas.microsoft.com/office/drawing/2014/main" id="{77790DFF-C3E8-4D0E-963C-D18984E49FC4}"/>
                  </a:ext>
                </a:extLst>
              </p:cNvPr>
              <p:cNvGrpSpPr/>
              <p:nvPr/>
            </p:nvGrpSpPr>
            <p:grpSpPr>
              <a:xfrm>
                <a:off x="26346032" y="19095022"/>
                <a:ext cx="10748715" cy="7384810"/>
                <a:chOff x="26346032" y="19277902"/>
                <a:chExt cx="10748715" cy="7384810"/>
              </a:xfrm>
            </p:grpSpPr>
            <p:grpSp>
              <p:nvGrpSpPr>
                <p:cNvPr id="2078" name="Group 2077">
                  <a:extLst>
                    <a:ext uri="{FF2B5EF4-FFF2-40B4-BE49-F238E27FC236}">
                      <a16:creationId xmlns:a16="http://schemas.microsoft.com/office/drawing/2014/main" id="{42E52C71-CD2F-41B2-B726-C1B28E403925}"/>
                    </a:ext>
                  </a:extLst>
                </p:cNvPr>
                <p:cNvGrpSpPr/>
                <p:nvPr/>
              </p:nvGrpSpPr>
              <p:grpSpPr>
                <a:xfrm>
                  <a:off x="27585319" y="23391015"/>
                  <a:ext cx="4305551" cy="3271697"/>
                  <a:chOff x="8419381" y="6811295"/>
                  <a:chExt cx="5066291" cy="4523691"/>
                </a:xfrm>
              </p:grpSpPr>
              <p:sp>
                <p:nvSpPr>
                  <p:cNvPr id="2195" name="Rectangle 78">
                    <a:extLst>
                      <a:ext uri="{FF2B5EF4-FFF2-40B4-BE49-F238E27FC236}">
                        <a16:creationId xmlns:a16="http://schemas.microsoft.com/office/drawing/2014/main" id="{7C1A3C1B-7E18-4531-9740-8906525007D2}"/>
                      </a:ext>
                    </a:extLst>
                  </p:cNvPr>
                  <p:cNvSpPr>
                    <a:spLocks noChangeArrowheads="1"/>
                  </p:cNvSpPr>
                  <p:nvPr/>
                </p:nvSpPr>
                <p:spPr bwMode="auto">
                  <a:xfrm>
                    <a:off x="9287993" y="10885240"/>
                    <a:ext cx="1134277" cy="44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Control</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grpSp>
                <p:nvGrpSpPr>
                  <p:cNvPr id="2196" name="Group 2195">
                    <a:extLst>
                      <a:ext uri="{FF2B5EF4-FFF2-40B4-BE49-F238E27FC236}">
                        <a16:creationId xmlns:a16="http://schemas.microsoft.com/office/drawing/2014/main" id="{A24F44CA-91CB-46CF-B00D-3021335BE182}"/>
                      </a:ext>
                    </a:extLst>
                  </p:cNvPr>
                  <p:cNvGrpSpPr/>
                  <p:nvPr/>
                </p:nvGrpSpPr>
                <p:grpSpPr>
                  <a:xfrm>
                    <a:off x="8419381" y="6811295"/>
                    <a:ext cx="5066291" cy="4523691"/>
                    <a:chOff x="8419381" y="6811295"/>
                    <a:chExt cx="5066291" cy="4523691"/>
                  </a:xfrm>
                </p:grpSpPr>
                <p:grpSp>
                  <p:nvGrpSpPr>
                    <p:cNvPr id="2197" name="Group 2196">
                      <a:extLst>
                        <a:ext uri="{FF2B5EF4-FFF2-40B4-BE49-F238E27FC236}">
                          <a16:creationId xmlns:a16="http://schemas.microsoft.com/office/drawing/2014/main" id="{E1360C50-8371-4135-874D-2FD28FC789F4}"/>
                        </a:ext>
                      </a:extLst>
                    </p:cNvPr>
                    <p:cNvGrpSpPr/>
                    <p:nvPr/>
                  </p:nvGrpSpPr>
                  <p:grpSpPr>
                    <a:xfrm>
                      <a:off x="8943225" y="6811295"/>
                      <a:ext cx="4526590" cy="4194670"/>
                      <a:chOff x="4564656" y="7374003"/>
                      <a:chExt cx="4526590" cy="4194670"/>
                    </a:xfrm>
                  </p:grpSpPr>
                  <p:sp>
                    <p:nvSpPr>
                      <p:cNvPr id="2200" name="Line 39">
                        <a:extLst>
                          <a:ext uri="{FF2B5EF4-FFF2-40B4-BE49-F238E27FC236}">
                            <a16:creationId xmlns:a16="http://schemas.microsoft.com/office/drawing/2014/main" id="{C9E7A352-0E43-499C-BC67-C36AA6619200}"/>
                          </a:ext>
                        </a:extLst>
                      </p:cNvPr>
                      <p:cNvSpPr>
                        <a:spLocks noChangeShapeType="1"/>
                      </p:cNvSpPr>
                      <p:nvPr/>
                    </p:nvSpPr>
                    <p:spPr bwMode="auto">
                      <a:xfrm flipV="1">
                        <a:off x="5197475" y="7597775"/>
                        <a:ext cx="0" cy="3735388"/>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01" name="Freeform 40">
                        <a:extLst>
                          <a:ext uri="{FF2B5EF4-FFF2-40B4-BE49-F238E27FC236}">
                            <a16:creationId xmlns:a16="http://schemas.microsoft.com/office/drawing/2014/main" id="{73F09D8B-B38D-42DD-8D12-26308AF1BB68}"/>
                          </a:ext>
                        </a:extLst>
                      </p:cNvPr>
                      <p:cNvSpPr>
                        <a:spLocks noEditPoints="1"/>
                      </p:cNvSpPr>
                      <p:nvPr/>
                    </p:nvSpPr>
                    <p:spPr bwMode="auto">
                      <a:xfrm>
                        <a:off x="5095875" y="7597775"/>
                        <a:ext cx="101600" cy="3735388"/>
                      </a:xfrm>
                      <a:custGeom>
                        <a:avLst/>
                        <a:gdLst>
                          <a:gd name="T0" fmla="*/ 0 w 64"/>
                          <a:gd name="T1" fmla="*/ 2353 h 2353"/>
                          <a:gd name="T2" fmla="*/ 64 w 64"/>
                          <a:gd name="T3" fmla="*/ 2353 h 2353"/>
                          <a:gd name="T4" fmla="*/ 0 w 64"/>
                          <a:gd name="T5" fmla="*/ 1885 h 2353"/>
                          <a:gd name="T6" fmla="*/ 64 w 64"/>
                          <a:gd name="T7" fmla="*/ 1885 h 2353"/>
                          <a:gd name="T8" fmla="*/ 0 w 64"/>
                          <a:gd name="T9" fmla="*/ 1410 h 2353"/>
                          <a:gd name="T10" fmla="*/ 64 w 64"/>
                          <a:gd name="T11" fmla="*/ 1410 h 2353"/>
                          <a:gd name="T12" fmla="*/ 0 w 64"/>
                          <a:gd name="T13" fmla="*/ 942 h 2353"/>
                          <a:gd name="T14" fmla="*/ 64 w 64"/>
                          <a:gd name="T15" fmla="*/ 942 h 2353"/>
                          <a:gd name="T16" fmla="*/ 0 w 64"/>
                          <a:gd name="T17" fmla="*/ 467 h 2353"/>
                          <a:gd name="T18" fmla="*/ 64 w 64"/>
                          <a:gd name="T19" fmla="*/ 467 h 2353"/>
                          <a:gd name="T20" fmla="*/ 0 w 64"/>
                          <a:gd name="T21" fmla="*/ 0 h 2353"/>
                          <a:gd name="T22" fmla="*/ 64 w 64"/>
                          <a:gd name="T23" fmla="*/ 0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 h="2353">
                            <a:moveTo>
                              <a:pt x="0" y="2353"/>
                            </a:moveTo>
                            <a:lnTo>
                              <a:pt x="64" y="2353"/>
                            </a:lnTo>
                            <a:moveTo>
                              <a:pt x="0" y="1885"/>
                            </a:moveTo>
                            <a:lnTo>
                              <a:pt x="64" y="1885"/>
                            </a:lnTo>
                            <a:moveTo>
                              <a:pt x="0" y="1410"/>
                            </a:moveTo>
                            <a:lnTo>
                              <a:pt x="64" y="1410"/>
                            </a:lnTo>
                            <a:moveTo>
                              <a:pt x="0" y="942"/>
                            </a:moveTo>
                            <a:lnTo>
                              <a:pt x="64" y="942"/>
                            </a:lnTo>
                            <a:moveTo>
                              <a:pt x="0" y="467"/>
                            </a:moveTo>
                            <a:lnTo>
                              <a:pt x="64" y="467"/>
                            </a:lnTo>
                            <a:moveTo>
                              <a:pt x="0" y="0"/>
                            </a:moveTo>
                            <a:lnTo>
                              <a:pt x="64" y="0"/>
                            </a:lnTo>
                          </a:path>
                        </a:pathLst>
                      </a:cu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02" name="Line 41">
                        <a:extLst>
                          <a:ext uri="{FF2B5EF4-FFF2-40B4-BE49-F238E27FC236}">
                            <a16:creationId xmlns:a16="http://schemas.microsoft.com/office/drawing/2014/main" id="{1037E454-7957-40BA-BBD8-130105367D0C}"/>
                          </a:ext>
                        </a:extLst>
                      </p:cNvPr>
                      <p:cNvSpPr>
                        <a:spLocks noChangeShapeType="1"/>
                      </p:cNvSpPr>
                      <p:nvPr/>
                    </p:nvSpPr>
                    <p:spPr bwMode="auto">
                      <a:xfrm>
                        <a:off x="5197475" y="11333163"/>
                        <a:ext cx="3893771" cy="0"/>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03" name="Line 42">
                        <a:extLst>
                          <a:ext uri="{FF2B5EF4-FFF2-40B4-BE49-F238E27FC236}">
                            <a16:creationId xmlns:a16="http://schemas.microsoft.com/office/drawing/2014/main" id="{BA21A3BF-0906-4C8A-8A12-085DD1716858}"/>
                          </a:ext>
                        </a:extLst>
                      </p:cNvPr>
                      <p:cNvSpPr>
                        <a:spLocks noChangeShapeType="1"/>
                      </p:cNvSpPr>
                      <p:nvPr/>
                    </p:nvSpPr>
                    <p:spPr bwMode="auto">
                      <a:xfrm>
                        <a:off x="5459529" y="9561513"/>
                        <a:ext cx="3230563" cy="957263"/>
                      </a:xfrm>
                      <a:prstGeom prst="line">
                        <a:avLst/>
                      </a:prstGeom>
                      <a:noFill/>
                      <a:ln w="28575" cap="rnd">
                        <a:solidFill>
                          <a:srgbClr val="4472C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04" name="Oval 43">
                        <a:extLst>
                          <a:ext uri="{FF2B5EF4-FFF2-40B4-BE49-F238E27FC236}">
                            <a16:creationId xmlns:a16="http://schemas.microsoft.com/office/drawing/2014/main" id="{75C290B6-D219-4777-BC1A-095424624CAD}"/>
                          </a:ext>
                        </a:extLst>
                      </p:cNvPr>
                      <p:cNvSpPr>
                        <a:spLocks noChangeArrowheads="1"/>
                      </p:cNvSpPr>
                      <p:nvPr/>
                    </p:nvSpPr>
                    <p:spPr bwMode="auto">
                      <a:xfrm>
                        <a:off x="5416667" y="9526588"/>
                        <a:ext cx="87313" cy="71438"/>
                      </a:xfrm>
                      <a:prstGeom prst="ellipse">
                        <a:avLst/>
                      </a:prstGeom>
                      <a:solidFill>
                        <a:srgbClr val="4472C4"/>
                      </a:solid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05" name="Oval 44">
                        <a:extLst>
                          <a:ext uri="{FF2B5EF4-FFF2-40B4-BE49-F238E27FC236}">
                            <a16:creationId xmlns:a16="http://schemas.microsoft.com/office/drawing/2014/main" id="{9F5F46C6-0D35-459B-9CCB-7097EB134E28}"/>
                          </a:ext>
                        </a:extLst>
                      </p:cNvPr>
                      <p:cNvSpPr>
                        <a:spLocks noChangeArrowheads="1"/>
                      </p:cNvSpPr>
                      <p:nvPr/>
                    </p:nvSpPr>
                    <p:spPr bwMode="auto">
                      <a:xfrm>
                        <a:off x="5416667" y="9526588"/>
                        <a:ext cx="87313" cy="71438"/>
                      </a:xfrm>
                      <a:prstGeom prst="ellipse">
                        <a:avLst/>
                      </a:prstGeom>
                      <a:noFill/>
                      <a:ln w="28575"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06" name="Oval 45">
                        <a:extLst>
                          <a:ext uri="{FF2B5EF4-FFF2-40B4-BE49-F238E27FC236}">
                            <a16:creationId xmlns:a16="http://schemas.microsoft.com/office/drawing/2014/main" id="{8C95AC07-176F-42F8-B2FB-D392D22AC37F}"/>
                          </a:ext>
                        </a:extLst>
                      </p:cNvPr>
                      <p:cNvSpPr>
                        <a:spLocks noChangeArrowheads="1"/>
                      </p:cNvSpPr>
                      <p:nvPr/>
                    </p:nvSpPr>
                    <p:spPr bwMode="auto">
                      <a:xfrm>
                        <a:off x="8647229" y="10483850"/>
                        <a:ext cx="87313" cy="73025"/>
                      </a:xfrm>
                      <a:prstGeom prst="ellipse">
                        <a:avLst/>
                      </a:prstGeom>
                      <a:solidFill>
                        <a:srgbClr val="4472C4"/>
                      </a:solid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07" name="Oval 46">
                        <a:extLst>
                          <a:ext uri="{FF2B5EF4-FFF2-40B4-BE49-F238E27FC236}">
                            <a16:creationId xmlns:a16="http://schemas.microsoft.com/office/drawing/2014/main" id="{1405C1FE-00B9-4C95-80D8-0D4A67CA8C1D}"/>
                          </a:ext>
                        </a:extLst>
                      </p:cNvPr>
                      <p:cNvSpPr>
                        <a:spLocks noChangeArrowheads="1"/>
                      </p:cNvSpPr>
                      <p:nvPr/>
                    </p:nvSpPr>
                    <p:spPr bwMode="auto">
                      <a:xfrm>
                        <a:off x="8647229" y="10483850"/>
                        <a:ext cx="87313" cy="73025"/>
                      </a:xfrm>
                      <a:prstGeom prst="ellipse">
                        <a:avLst/>
                      </a:prstGeom>
                      <a:noFill/>
                      <a:ln w="28575"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08" name="Line 47">
                        <a:extLst>
                          <a:ext uri="{FF2B5EF4-FFF2-40B4-BE49-F238E27FC236}">
                            <a16:creationId xmlns:a16="http://schemas.microsoft.com/office/drawing/2014/main" id="{340B64B0-BF58-454C-8357-1EEA1F748C84}"/>
                          </a:ext>
                        </a:extLst>
                      </p:cNvPr>
                      <p:cNvSpPr>
                        <a:spLocks noChangeShapeType="1"/>
                      </p:cNvSpPr>
                      <p:nvPr/>
                    </p:nvSpPr>
                    <p:spPr bwMode="auto">
                      <a:xfrm>
                        <a:off x="5459529" y="9166225"/>
                        <a:ext cx="3230563" cy="2058988"/>
                      </a:xfrm>
                      <a:prstGeom prst="line">
                        <a:avLst/>
                      </a:prstGeom>
                      <a:noFill/>
                      <a:ln w="28575" cap="rnd">
                        <a:solidFill>
                          <a:srgbClr val="ED7D3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09" name="Oval 48">
                        <a:extLst>
                          <a:ext uri="{FF2B5EF4-FFF2-40B4-BE49-F238E27FC236}">
                            <a16:creationId xmlns:a16="http://schemas.microsoft.com/office/drawing/2014/main" id="{B09EF488-D7D4-4626-B982-6892DF09B010}"/>
                          </a:ext>
                        </a:extLst>
                      </p:cNvPr>
                      <p:cNvSpPr>
                        <a:spLocks noChangeArrowheads="1"/>
                      </p:cNvSpPr>
                      <p:nvPr/>
                    </p:nvSpPr>
                    <p:spPr bwMode="auto">
                      <a:xfrm>
                        <a:off x="5416667" y="9131300"/>
                        <a:ext cx="87313" cy="71438"/>
                      </a:xfrm>
                      <a:prstGeom prst="ellipse">
                        <a:avLst/>
                      </a:prstGeom>
                      <a:solidFill>
                        <a:srgbClr val="ED7D31"/>
                      </a:solid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10" name="Oval 49">
                        <a:extLst>
                          <a:ext uri="{FF2B5EF4-FFF2-40B4-BE49-F238E27FC236}">
                            <a16:creationId xmlns:a16="http://schemas.microsoft.com/office/drawing/2014/main" id="{F8F729B8-2A31-4DCB-B628-1536556D93BE}"/>
                          </a:ext>
                        </a:extLst>
                      </p:cNvPr>
                      <p:cNvSpPr>
                        <a:spLocks noChangeArrowheads="1"/>
                      </p:cNvSpPr>
                      <p:nvPr/>
                    </p:nvSpPr>
                    <p:spPr bwMode="auto">
                      <a:xfrm>
                        <a:off x="5416667" y="9131300"/>
                        <a:ext cx="87313" cy="71438"/>
                      </a:xfrm>
                      <a:prstGeom prst="ellipse">
                        <a:avLst/>
                      </a:prstGeom>
                      <a:noFill/>
                      <a:ln w="28575"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11" name="Oval 50">
                        <a:extLst>
                          <a:ext uri="{FF2B5EF4-FFF2-40B4-BE49-F238E27FC236}">
                            <a16:creationId xmlns:a16="http://schemas.microsoft.com/office/drawing/2014/main" id="{EFC1D7A3-851B-4032-984C-D874B4EC8D57}"/>
                          </a:ext>
                        </a:extLst>
                      </p:cNvPr>
                      <p:cNvSpPr>
                        <a:spLocks noChangeArrowheads="1"/>
                      </p:cNvSpPr>
                      <p:nvPr/>
                    </p:nvSpPr>
                    <p:spPr bwMode="auto">
                      <a:xfrm>
                        <a:off x="8647229" y="11190288"/>
                        <a:ext cx="87313" cy="73025"/>
                      </a:xfrm>
                      <a:prstGeom prst="ellipse">
                        <a:avLst/>
                      </a:prstGeom>
                      <a:solidFill>
                        <a:srgbClr val="ED7D31"/>
                      </a:solid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12" name="Oval 51">
                        <a:extLst>
                          <a:ext uri="{FF2B5EF4-FFF2-40B4-BE49-F238E27FC236}">
                            <a16:creationId xmlns:a16="http://schemas.microsoft.com/office/drawing/2014/main" id="{73A6D794-0662-411B-9A4A-C851C6CDC252}"/>
                          </a:ext>
                        </a:extLst>
                      </p:cNvPr>
                      <p:cNvSpPr>
                        <a:spLocks noChangeArrowheads="1"/>
                      </p:cNvSpPr>
                      <p:nvPr/>
                    </p:nvSpPr>
                    <p:spPr bwMode="auto">
                      <a:xfrm>
                        <a:off x="8647229" y="11190288"/>
                        <a:ext cx="87313" cy="73025"/>
                      </a:xfrm>
                      <a:prstGeom prst="ellipse">
                        <a:avLst/>
                      </a:prstGeom>
                      <a:noFill/>
                      <a:ln w="28575"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13" name="Line 52">
                        <a:extLst>
                          <a:ext uri="{FF2B5EF4-FFF2-40B4-BE49-F238E27FC236}">
                            <a16:creationId xmlns:a16="http://schemas.microsoft.com/office/drawing/2014/main" id="{E25ECBF4-1F8B-4C14-A3F1-815AB50520BD}"/>
                          </a:ext>
                        </a:extLst>
                      </p:cNvPr>
                      <p:cNvSpPr>
                        <a:spLocks noChangeShapeType="1"/>
                      </p:cNvSpPr>
                      <p:nvPr/>
                    </p:nvSpPr>
                    <p:spPr bwMode="auto">
                      <a:xfrm>
                        <a:off x="5459529" y="8770938"/>
                        <a:ext cx="3230563" cy="1376363"/>
                      </a:xfrm>
                      <a:prstGeom prst="line">
                        <a:avLst/>
                      </a:prstGeom>
                      <a:noFill/>
                      <a:ln w="28575" cap="rnd">
                        <a:solidFill>
                          <a:srgbClr val="A5A5A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14" name="Oval 53">
                        <a:extLst>
                          <a:ext uri="{FF2B5EF4-FFF2-40B4-BE49-F238E27FC236}">
                            <a16:creationId xmlns:a16="http://schemas.microsoft.com/office/drawing/2014/main" id="{23C5E437-1A23-4F5C-BB98-7B77BB8FD072}"/>
                          </a:ext>
                        </a:extLst>
                      </p:cNvPr>
                      <p:cNvSpPr>
                        <a:spLocks noChangeArrowheads="1"/>
                      </p:cNvSpPr>
                      <p:nvPr/>
                    </p:nvSpPr>
                    <p:spPr bwMode="auto">
                      <a:xfrm>
                        <a:off x="5416667" y="8736013"/>
                        <a:ext cx="87313" cy="71438"/>
                      </a:xfrm>
                      <a:prstGeom prst="ellipse">
                        <a:avLst/>
                      </a:prstGeom>
                      <a:solidFill>
                        <a:srgbClr val="A5A5A5"/>
                      </a:solid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15" name="Oval 54">
                        <a:extLst>
                          <a:ext uri="{FF2B5EF4-FFF2-40B4-BE49-F238E27FC236}">
                            <a16:creationId xmlns:a16="http://schemas.microsoft.com/office/drawing/2014/main" id="{88FCF1F9-83AE-40E9-9E40-3AD1BB7E7FAC}"/>
                          </a:ext>
                        </a:extLst>
                      </p:cNvPr>
                      <p:cNvSpPr>
                        <a:spLocks noChangeArrowheads="1"/>
                      </p:cNvSpPr>
                      <p:nvPr/>
                    </p:nvSpPr>
                    <p:spPr bwMode="auto">
                      <a:xfrm>
                        <a:off x="5416667" y="8736013"/>
                        <a:ext cx="87313" cy="71438"/>
                      </a:xfrm>
                      <a:prstGeom prst="ellipse">
                        <a:avLst/>
                      </a:prstGeom>
                      <a:noFill/>
                      <a:ln w="28575"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16" name="Oval 55">
                        <a:extLst>
                          <a:ext uri="{FF2B5EF4-FFF2-40B4-BE49-F238E27FC236}">
                            <a16:creationId xmlns:a16="http://schemas.microsoft.com/office/drawing/2014/main" id="{889692C7-3000-4047-BF3A-3E305AC1A8F4}"/>
                          </a:ext>
                        </a:extLst>
                      </p:cNvPr>
                      <p:cNvSpPr>
                        <a:spLocks noChangeArrowheads="1"/>
                      </p:cNvSpPr>
                      <p:nvPr/>
                    </p:nvSpPr>
                    <p:spPr bwMode="auto">
                      <a:xfrm>
                        <a:off x="8647229" y="10113963"/>
                        <a:ext cx="87313" cy="71438"/>
                      </a:xfrm>
                      <a:prstGeom prst="ellipse">
                        <a:avLst/>
                      </a:prstGeom>
                      <a:solidFill>
                        <a:srgbClr val="A5A5A5"/>
                      </a:solid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17" name="Oval 56">
                        <a:extLst>
                          <a:ext uri="{FF2B5EF4-FFF2-40B4-BE49-F238E27FC236}">
                            <a16:creationId xmlns:a16="http://schemas.microsoft.com/office/drawing/2014/main" id="{D4A7D526-C689-4652-B3A4-D90D9EAC238A}"/>
                          </a:ext>
                        </a:extLst>
                      </p:cNvPr>
                      <p:cNvSpPr>
                        <a:spLocks noChangeArrowheads="1"/>
                      </p:cNvSpPr>
                      <p:nvPr/>
                    </p:nvSpPr>
                    <p:spPr bwMode="auto">
                      <a:xfrm>
                        <a:off x="8647229" y="10112375"/>
                        <a:ext cx="87313" cy="73025"/>
                      </a:xfrm>
                      <a:prstGeom prst="ellipse">
                        <a:avLst/>
                      </a:prstGeom>
                      <a:noFill/>
                      <a:ln w="28575"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18" name="Line 57">
                        <a:extLst>
                          <a:ext uri="{FF2B5EF4-FFF2-40B4-BE49-F238E27FC236}">
                            <a16:creationId xmlns:a16="http://schemas.microsoft.com/office/drawing/2014/main" id="{47E14859-3A1A-486D-BB36-437EC72F0958}"/>
                          </a:ext>
                        </a:extLst>
                      </p:cNvPr>
                      <p:cNvSpPr>
                        <a:spLocks noChangeShapeType="1"/>
                      </p:cNvSpPr>
                      <p:nvPr/>
                    </p:nvSpPr>
                    <p:spPr bwMode="auto">
                      <a:xfrm>
                        <a:off x="5459529" y="8855075"/>
                        <a:ext cx="3230563" cy="1687513"/>
                      </a:xfrm>
                      <a:prstGeom prst="line">
                        <a:avLst/>
                      </a:prstGeom>
                      <a:noFill/>
                      <a:ln w="28575" cap="rnd">
                        <a:solidFill>
                          <a:srgbClr val="FFC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19" name="Oval 58">
                        <a:extLst>
                          <a:ext uri="{FF2B5EF4-FFF2-40B4-BE49-F238E27FC236}">
                            <a16:creationId xmlns:a16="http://schemas.microsoft.com/office/drawing/2014/main" id="{DF0BE99E-ED67-4305-9C45-3A9F09D5BBB2}"/>
                          </a:ext>
                        </a:extLst>
                      </p:cNvPr>
                      <p:cNvSpPr>
                        <a:spLocks noChangeArrowheads="1"/>
                      </p:cNvSpPr>
                      <p:nvPr/>
                    </p:nvSpPr>
                    <p:spPr bwMode="auto">
                      <a:xfrm>
                        <a:off x="5416667" y="8820150"/>
                        <a:ext cx="87313" cy="71438"/>
                      </a:xfrm>
                      <a:prstGeom prst="ellipse">
                        <a:avLst/>
                      </a:prstGeom>
                      <a:solidFill>
                        <a:srgbClr val="FFC000"/>
                      </a:solid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20" name="Oval 59">
                        <a:extLst>
                          <a:ext uri="{FF2B5EF4-FFF2-40B4-BE49-F238E27FC236}">
                            <a16:creationId xmlns:a16="http://schemas.microsoft.com/office/drawing/2014/main" id="{25FB9BD9-1616-42B0-8D4D-BFBEF70586F6}"/>
                          </a:ext>
                        </a:extLst>
                      </p:cNvPr>
                      <p:cNvSpPr>
                        <a:spLocks noChangeArrowheads="1"/>
                      </p:cNvSpPr>
                      <p:nvPr/>
                    </p:nvSpPr>
                    <p:spPr bwMode="auto">
                      <a:xfrm>
                        <a:off x="5416667" y="8820150"/>
                        <a:ext cx="87313" cy="71438"/>
                      </a:xfrm>
                      <a:prstGeom prst="ellipse">
                        <a:avLst/>
                      </a:prstGeom>
                      <a:noFill/>
                      <a:ln w="28575"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21" name="Oval 60">
                        <a:extLst>
                          <a:ext uri="{FF2B5EF4-FFF2-40B4-BE49-F238E27FC236}">
                            <a16:creationId xmlns:a16="http://schemas.microsoft.com/office/drawing/2014/main" id="{CCD5069E-48EE-4B33-926C-3EB65644C627}"/>
                          </a:ext>
                        </a:extLst>
                      </p:cNvPr>
                      <p:cNvSpPr>
                        <a:spLocks noChangeArrowheads="1"/>
                      </p:cNvSpPr>
                      <p:nvPr/>
                    </p:nvSpPr>
                    <p:spPr bwMode="auto">
                      <a:xfrm>
                        <a:off x="8647229" y="10507663"/>
                        <a:ext cx="87313" cy="73025"/>
                      </a:xfrm>
                      <a:prstGeom prst="ellipse">
                        <a:avLst/>
                      </a:prstGeom>
                      <a:solidFill>
                        <a:srgbClr val="FFC000"/>
                      </a:solid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22" name="Oval 61">
                        <a:extLst>
                          <a:ext uri="{FF2B5EF4-FFF2-40B4-BE49-F238E27FC236}">
                            <a16:creationId xmlns:a16="http://schemas.microsoft.com/office/drawing/2014/main" id="{B23A2FC2-7C1F-40F6-90AE-93E61E287875}"/>
                          </a:ext>
                        </a:extLst>
                      </p:cNvPr>
                      <p:cNvSpPr>
                        <a:spLocks noChangeArrowheads="1"/>
                      </p:cNvSpPr>
                      <p:nvPr/>
                    </p:nvSpPr>
                    <p:spPr bwMode="auto">
                      <a:xfrm>
                        <a:off x="8647229" y="10507663"/>
                        <a:ext cx="87313" cy="73025"/>
                      </a:xfrm>
                      <a:prstGeom prst="ellipse">
                        <a:avLst/>
                      </a:prstGeom>
                      <a:noFill/>
                      <a:ln w="28575"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23" name="Rectangle 62">
                        <a:extLst>
                          <a:ext uri="{FF2B5EF4-FFF2-40B4-BE49-F238E27FC236}">
                            <a16:creationId xmlns:a16="http://schemas.microsoft.com/office/drawing/2014/main" id="{8A475044-1008-41DE-B0DD-4076831B7573}"/>
                          </a:ext>
                        </a:extLst>
                      </p:cNvPr>
                      <p:cNvSpPr>
                        <a:spLocks noChangeArrowheads="1"/>
                      </p:cNvSpPr>
                      <p:nvPr/>
                    </p:nvSpPr>
                    <p:spPr bwMode="auto">
                      <a:xfrm>
                        <a:off x="4823418" y="11118927"/>
                        <a:ext cx="177419" cy="44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224" name="Rectangle 63">
                        <a:extLst>
                          <a:ext uri="{FF2B5EF4-FFF2-40B4-BE49-F238E27FC236}">
                            <a16:creationId xmlns:a16="http://schemas.microsoft.com/office/drawing/2014/main" id="{D2374997-8B25-4552-88C1-4B2B2098F6AE}"/>
                          </a:ext>
                        </a:extLst>
                      </p:cNvPr>
                      <p:cNvSpPr>
                        <a:spLocks noChangeArrowheads="1"/>
                      </p:cNvSpPr>
                      <p:nvPr/>
                    </p:nvSpPr>
                    <p:spPr bwMode="auto">
                      <a:xfrm>
                        <a:off x="4564656" y="10397121"/>
                        <a:ext cx="442548" cy="44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0.2</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225" name="Rectangle 64">
                        <a:extLst>
                          <a:ext uri="{FF2B5EF4-FFF2-40B4-BE49-F238E27FC236}">
                            <a16:creationId xmlns:a16="http://schemas.microsoft.com/office/drawing/2014/main" id="{C1EC16C1-C62C-466B-BA31-614F4EDB5F4C}"/>
                          </a:ext>
                        </a:extLst>
                      </p:cNvPr>
                      <p:cNvSpPr>
                        <a:spLocks noChangeArrowheads="1"/>
                      </p:cNvSpPr>
                      <p:nvPr/>
                    </p:nvSpPr>
                    <p:spPr bwMode="auto">
                      <a:xfrm>
                        <a:off x="4564656" y="9647819"/>
                        <a:ext cx="442548" cy="44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0.4</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226" name="Rectangle 65">
                        <a:extLst>
                          <a:ext uri="{FF2B5EF4-FFF2-40B4-BE49-F238E27FC236}">
                            <a16:creationId xmlns:a16="http://schemas.microsoft.com/office/drawing/2014/main" id="{37A715E3-353A-477F-B998-F3F7D59E8E96}"/>
                          </a:ext>
                        </a:extLst>
                      </p:cNvPr>
                      <p:cNvSpPr>
                        <a:spLocks noChangeArrowheads="1"/>
                      </p:cNvSpPr>
                      <p:nvPr/>
                    </p:nvSpPr>
                    <p:spPr bwMode="auto">
                      <a:xfrm>
                        <a:off x="4564656" y="8898518"/>
                        <a:ext cx="442548" cy="44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0.6</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227" name="Rectangle 66">
                        <a:extLst>
                          <a:ext uri="{FF2B5EF4-FFF2-40B4-BE49-F238E27FC236}">
                            <a16:creationId xmlns:a16="http://schemas.microsoft.com/office/drawing/2014/main" id="{E3C95C80-289E-4621-BCBC-96646E2AFF58}"/>
                          </a:ext>
                        </a:extLst>
                      </p:cNvPr>
                      <p:cNvSpPr>
                        <a:spLocks noChangeArrowheads="1"/>
                      </p:cNvSpPr>
                      <p:nvPr/>
                    </p:nvSpPr>
                    <p:spPr bwMode="auto">
                      <a:xfrm>
                        <a:off x="4564657" y="8149217"/>
                        <a:ext cx="442548" cy="44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0.8</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228" name="Rectangle 67">
                        <a:extLst>
                          <a:ext uri="{FF2B5EF4-FFF2-40B4-BE49-F238E27FC236}">
                            <a16:creationId xmlns:a16="http://schemas.microsoft.com/office/drawing/2014/main" id="{1809C9ED-AA1E-4A55-83B8-1223F8C1C208}"/>
                          </a:ext>
                        </a:extLst>
                      </p:cNvPr>
                      <p:cNvSpPr>
                        <a:spLocks noChangeArrowheads="1"/>
                      </p:cNvSpPr>
                      <p:nvPr/>
                    </p:nvSpPr>
                    <p:spPr bwMode="auto">
                      <a:xfrm>
                        <a:off x="4866391" y="7374003"/>
                        <a:ext cx="177419" cy="44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1</a:t>
                        </a:r>
                        <a:endParaRPr kumimoji="0" lang="en-US" altLang="en-US" sz="2000" b="1" i="0" u="none" strike="noStrike" cap="none" normalizeH="0" baseline="0">
                          <a:ln>
                            <a:noFill/>
                          </a:ln>
                          <a:solidFill>
                            <a:schemeClr val="tx1"/>
                          </a:solidFill>
                          <a:effectLst/>
                          <a:cs typeface="Arial" panose="020B0604020202020204" pitchFamily="34" charset="0"/>
                        </a:endParaRPr>
                      </a:p>
                    </p:txBody>
                  </p:sp>
                </p:grpSp>
                <p:sp>
                  <p:nvSpPr>
                    <p:cNvPr id="2198" name="Rectangle 79">
                      <a:extLst>
                        <a:ext uri="{FF2B5EF4-FFF2-40B4-BE49-F238E27FC236}">
                          <a16:creationId xmlns:a16="http://schemas.microsoft.com/office/drawing/2014/main" id="{CC9B75E8-A9DF-41D5-A5BB-E0EB9DDC07CC}"/>
                        </a:ext>
                      </a:extLst>
                    </p:cNvPr>
                    <p:cNvSpPr>
                      <a:spLocks noChangeArrowheads="1"/>
                    </p:cNvSpPr>
                    <p:nvPr/>
                  </p:nvSpPr>
                  <p:spPr bwMode="auto">
                    <a:xfrm>
                      <a:off x="12331460" y="10885240"/>
                      <a:ext cx="1154212" cy="449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FF0000"/>
                          </a:solidFill>
                          <a:effectLst/>
                          <a:cs typeface="Arial" panose="020B0604020202020204" pitchFamily="34" charset="0"/>
                        </a:rPr>
                        <a:t>NS1643</a:t>
                      </a:r>
                    </a:p>
                  </p:txBody>
                </p:sp>
                <p:sp>
                  <p:nvSpPr>
                    <p:cNvPr id="2199" name="Rectangle 104">
                      <a:extLst>
                        <a:ext uri="{FF2B5EF4-FFF2-40B4-BE49-F238E27FC236}">
                          <a16:creationId xmlns:a16="http://schemas.microsoft.com/office/drawing/2014/main" id="{DAA44AC2-AB2B-463A-9887-81A0A46EF0D0}"/>
                        </a:ext>
                      </a:extLst>
                    </p:cNvPr>
                    <p:cNvSpPr>
                      <a:spLocks noChangeArrowheads="1"/>
                    </p:cNvSpPr>
                    <p:nvPr/>
                  </p:nvSpPr>
                  <p:spPr bwMode="auto">
                    <a:xfrm rot="16200000">
                      <a:off x="6914839" y="8666487"/>
                      <a:ext cx="3391828" cy="3827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2000" b="1" dirty="0" err="1">
                          <a:solidFill>
                            <a:srgbClr val="000000"/>
                          </a:solidFill>
                          <a:latin typeface="Arial" panose="020B0604020202020204" pitchFamily="34" charset="0"/>
                          <a:cs typeface="Arial" pitchFamily="34" charset="0"/>
                        </a:rPr>
                        <a:t>CaT</a:t>
                      </a:r>
                      <a:r>
                        <a:rPr lang="en-US" sz="2000" b="1" dirty="0">
                          <a:solidFill>
                            <a:srgbClr val="000000"/>
                          </a:solidFill>
                          <a:latin typeface="Arial" panose="020B0604020202020204" pitchFamily="34" charset="0"/>
                          <a:cs typeface="Arial" pitchFamily="34" charset="0"/>
                        </a:rPr>
                        <a:t> alternans ratio</a:t>
                      </a:r>
                      <a:endParaRPr kumimoji="0" lang="en-US" sz="2000" b="1" i="0" u="none" strike="noStrike" cap="none" normalizeH="0" baseline="0" dirty="0">
                        <a:ln>
                          <a:noFill/>
                        </a:ln>
                        <a:solidFill>
                          <a:schemeClr val="tx1"/>
                        </a:solidFill>
                        <a:effectLst/>
                        <a:latin typeface="Arial" panose="020B0604020202020204" pitchFamily="34" charset="0"/>
                        <a:cs typeface="Arial" pitchFamily="34" charset="0"/>
                      </a:endParaRPr>
                    </a:p>
                  </p:txBody>
                </p:sp>
              </p:grpSp>
            </p:grpSp>
            <p:sp>
              <p:nvSpPr>
                <p:cNvPr id="2079" name="TextBox 2078">
                  <a:extLst>
                    <a:ext uri="{FF2B5EF4-FFF2-40B4-BE49-F238E27FC236}">
                      <a16:creationId xmlns:a16="http://schemas.microsoft.com/office/drawing/2014/main" id="{49702530-624A-4FCE-BF1C-E64EF7CE8972}"/>
                    </a:ext>
                  </a:extLst>
                </p:cNvPr>
                <p:cNvSpPr txBox="1"/>
                <p:nvPr/>
              </p:nvSpPr>
              <p:spPr>
                <a:xfrm>
                  <a:off x="26346032" y="19277902"/>
                  <a:ext cx="458339" cy="583967"/>
                </a:xfrm>
                <a:prstGeom prst="rect">
                  <a:avLst/>
                </a:prstGeom>
                <a:noFill/>
              </p:spPr>
              <p:txBody>
                <a:bodyPr wrap="square" rtlCol="0">
                  <a:spAutoFit/>
                </a:bodyPr>
                <a:lstStyle/>
                <a:p>
                  <a:r>
                    <a:rPr lang="en-US" sz="3200" b="1" dirty="0">
                      <a:latin typeface="Arial" panose="020B0604020202020204" pitchFamily="34" charset="0"/>
                      <a:cs typeface="Arial" pitchFamily="34" charset="0"/>
                    </a:rPr>
                    <a:t>A</a:t>
                  </a:r>
                </a:p>
              </p:txBody>
            </p:sp>
            <p:grpSp>
              <p:nvGrpSpPr>
                <p:cNvPr id="2080" name="Group 2079">
                  <a:extLst>
                    <a:ext uri="{FF2B5EF4-FFF2-40B4-BE49-F238E27FC236}">
                      <a16:creationId xmlns:a16="http://schemas.microsoft.com/office/drawing/2014/main" id="{6B968191-332C-46B2-981D-E8C28CA98161}"/>
                    </a:ext>
                  </a:extLst>
                </p:cNvPr>
                <p:cNvGrpSpPr/>
                <p:nvPr/>
              </p:nvGrpSpPr>
              <p:grpSpPr>
                <a:xfrm>
                  <a:off x="28123439" y="21422847"/>
                  <a:ext cx="8971308" cy="1689663"/>
                  <a:chOff x="602610" y="9598716"/>
                  <a:chExt cx="6558293" cy="2517990"/>
                </a:xfrm>
              </p:grpSpPr>
              <p:sp>
                <p:nvSpPr>
                  <p:cNvPr id="2187" name="Line 8">
                    <a:extLst>
                      <a:ext uri="{FF2B5EF4-FFF2-40B4-BE49-F238E27FC236}">
                        <a16:creationId xmlns:a16="http://schemas.microsoft.com/office/drawing/2014/main" id="{399F75D4-8858-49EF-B1CC-F442D1A09FFA}"/>
                      </a:ext>
                    </a:extLst>
                  </p:cNvPr>
                  <p:cNvSpPr>
                    <a:spLocks noChangeShapeType="1"/>
                  </p:cNvSpPr>
                  <p:nvPr/>
                </p:nvSpPr>
                <p:spPr bwMode="auto">
                  <a:xfrm>
                    <a:off x="6417308" y="11789669"/>
                    <a:ext cx="743595"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88" name="Line 58">
                    <a:extLst>
                      <a:ext uri="{FF2B5EF4-FFF2-40B4-BE49-F238E27FC236}">
                        <a16:creationId xmlns:a16="http://schemas.microsoft.com/office/drawing/2014/main" id="{D6CE7110-337B-4622-80CA-5733D450D265}"/>
                      </a:ext>
                    </a:extLst>
                  </p:cNvPr>
                  <p:cNvSpPr>
                    <a:spLocks noChangeShapeType="1"/>
                  </p:cNvSpPr>
                  <p:nvPr/>
                </p:nvSpPr>
                <p:spPr bwMode="auto">
                  <a:xfrm flipV="1">
                    <a:off x="927275" y="9798724"/>
                    <a:ext cx="0" cy="2033258"/>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89" name="Line 59">
                    <a:extLst>
                      <a:ext uri="{FF2B5EF4-FFF2-40B4-BE49-F238E27FC236}">
                        <a16:creationId xmlns:a16="http://schemas.microsoft.com/office/drawing/2014/main" id="{B0888AB1-78A6-49EC-99CD-0AC3905FAA7A}"/>
                      </a:ext>
                    </a:extLst>
                  </p:cNvPr>
                  <p:cNvSpPr>
                    <a:spLocks noChangeShapeType="1"/>
                  </p:cNvSpPr>
                  <p:nvPr/>
                </p:nvSpPr>
                <p:spPr bwMode="auto">
                  <a:xfrm>
                    <a:off x="890633" y="11831983"/>
                    <a:ext cx="36642"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90" name="Line 67">
                    <a:extLst>
                      <a:ext uri="{FF2B5EF4-FFF2-40B4-BE49-F238E27FC236}">
                        <a16:creationId xmlns:a16="http://schemas.microsoft.com/office/drawing/2014/main" id="{072C0C77-7630-4F7A-9702-E71CA5B9FEC1}"/>
                      </a:ext>
                    </a:extLst>
                  </p:cNvPr>
                  <p:cNvSpPr>
                    <a:spLocks noChangeShapeType="1"/>
                  </p:cNvSpPr>
                  <p:nvPr/>
                </p:nvSpPr>
                <p:spPr bwMode="auto">
                  <a:xfrm>
                    <a:off x="890633" y="9798724"/>
                    <a:ext cx="36642"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91" name="Rectangle 68">
                    <a:extLst>
                      <a:ext uri="{FF2B5EF4-FFF2-40B4-BE49-F238E27FC236}">
                        <a16:creationId xmlns:a16="http://schemas.microsoft.com/office/drawing/2014/main" id="{B75E5CDA-7751-4633-9693-B482373367E6}"/>
                      </a:ext>
                    </a:extLst>
                  </p:cNvPr>
                  <p:cNvSpPr>
                    <a:spLocks noChangeArrowheads="1"/>
                  </p:cNvSpPr>
                  <p:nvPr/>
                </p:nvSpPr>
                <p:spPr bwMode="auto">
                  <a:xfrm>
                    <a:off x="602610" y="11631975"/>
                    <a:ext cx="274937" cy="484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2.0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192" name="Rectangle 76">
                    <a:extLst>
                      <a:ext uri="{FF2B5EF4-FFF2-40B4-BE49-F238E27FC236}">
                        <a16:creationId xmlns:a16="http://schemas.microsoft.com/office/drawing/2014/main" id="{52B7861F-A2A2-4681-AC9C-037BC6DB162A}"/>
                      </a:ext>
                    </a:extLst>
                  </p:cNvPr>
                  <p:cNvSpPr>
                    <a:spLocks noChangeArrowheads="1"/>
                  </p:cNvSpPr>
                  <p:nvPr/>
                </p:nvSpPr>
                <p:spPr bwMode="auto">
                  <a:xfrm>
                    <a:off x="602610" y="9598716"/>
                    <a:ext cx="274937" cy="4847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4.0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193" name="Freeform 77">
                    <a:extLst>
                      <a:ext uri="{FF2B5EF4-FFF2-40B4-BE49-F238E27FC236}">
                        <a16:creationId xmlns:a16="http://schemas.microsoft.com/office/drawing/2014/main" id="{8277660E-F2FA-467D-AF6A-3C0A2A77DFC4}"/>
                      </a:ext>
                    </a:extLst>
                  </p:cNvPr>
                  <p:cNvSpPr>
                    <a:spLocks/>
                  </p:cNvSpPr>
                  <p:nvPr/>
                </p:nvSpPr>
                <p:spPr bwMode="auto">
                  <a:xfrm flipV="1">
                    <a:off x="1018403" y="9809807"/>
                    <a:ext cx="2751991" cy="1812602"/>
                  </a:xfrm>
                  <a:custGeom>
                    <a:avLst/>
                    <a:gdLst>
                      <a:gd name="T0" fmla="*/ 59 w 3787"/>
                      <a:gd name="T1" fmla="*/ 1577 h 3119"/>
                      <a:gd name="T2" fmla="*/ 119 w 3787"/>
                      <a:gd name="T3" fmla="*/ 2355 h 3119"/>
                      <a:gd name="T4" fmla="*/ 178 w 3787"/>
                      <a:gd name="T5" fmla="*/ 2866 h 3119"/>
                      <a:gd name="T6" fmla="*/ 238 w 3787"/>
                      <a:gd name="T7" fmla="*/ 1656 h 3119"/>
                      <a:gd name="T8" fmla="*/ 298 w 3787"/>
                      <a:gd name="T9" fmla="*/ 1802 h 3119"/>
                      <a:gd name="T10" fmla="*/ 358 w 3787"/>
                      <a:gd name="T11" fmla="*/ 1764 h 3119"/>
                      <a:gd name="T12" fmla="*/ 417 w 3787"/>
                      <a:gd name="T13" fmla="*/ 1200 h 3119"/>
                      <a:gd name="T14" fmla="*/ 477 w 3787"/>
                      <a:gd name="T15" fmla="*/ 781 h 3119"/>
                      <a:gd name="T16" fmla="*/ 537 w 3787"/>
                      <a:gd name="T17" fmla="*/ 796 h 3119"/>
                      <a:gd name="T18" fmla="*/ 596 w 3787"/>
                      <a:gd name="T19" fmla="*/ 524 h 3119"/>
                      <a:gd name="T20" fmla="*/ 656 w 3787"/>
                      <a:gd name="T21" fmla="*/ 443 h 3119"/>
                      <a:gd name="T22" fmla="*/ 716 w 3787"/>
                      <a:gd name="T23" fmla="*/ 1230 h 3119"/>
                      <a:gd name="T24" fmla="*/ 775 w 3787"/>
                      <a:gd name="T25" fmla="*/ 1507 h 3119"/>
                      <a:gd name="T26" fmla="*/ 835 w 3787"/>
                      <a:gd name="T27" fmla="*/ 959 h 3119"/>
                      <a:gd name="T28" fmla="*/ 895 w 3787"/>
                      <a:gd name="T29" fmla="*/ 978 h 3119"/>
                      <a:gd name="T30" fmla="*/ 954 w 3787"/>
                      <a:gd name="T31" fmla="*/ 593 h 3119"/>
                      <a:gd name="T32" fmla="*/ 1014 w 3787"/>
                      <a:gd name="T33" fmla="*/ 343 h 3119"/>
                      <a:gd name="T34" fmla="*/ 1074 w 3787"/>
                      <a:gd name="T35" fmla="*/ 424 h 3119"/>
                      <a:gd name="T36" fmla="*/ 1134 w 3787"/>
                      <a:gd name="T37" fmla="*/ 416 h 3119"/>
                      <a:gd name="T38" fmla="*/ 1193 w 3787"/>
                      <a:gd name="T39" fmla="*/ 291 h 3119"/>
                      <a:gd name="T40" fmla="*/ 1253 w 3787"/>
                      <a:gd name="T41" fmla="*/ 67 h 3119"/>
                      <a:gd name="T42" fmla="*/ 1313 w 3787"/>
                      <a:gd name="T43" fmla="*/ 773 h 3119"/>
                      <a:gd name="T44" fmla="*/ 1372 w 3787"/>
                      <a:gd name="T45" fmla="*/ 2359 h 3119"/>
                      <a:gd name="T46" fmla="*/ 1432 w 3787"/>
                      <a:gd name="T47" fmla="*/ 2391 h 3119"/>
                      <a:gd name="T48" fmla="*/ 1492 w 3787"/>
                      <a:gd name="T49" fmla="*/ 2439 h 3119"/>
                      <a:gd name="T50" fmla="*/ 1551 w 3787"/>
                      <a:gd name="T51" fmla="*/ 1912 h 3119"/>
                      <a:gd name="T52" fmla="*/ 1611 w 3787"/>
                      <a:gd name="T53" fmla="*/ 1646 h 3119"/>
                      <a:gd name="T54" fmla="*/ 1671 w 3787"/>
                      <a:gd name="T55" fmla="*/ 1169 h 3119"/>
                      <a:gd name="T56" fmla="*/ 1730 w 3787"/>
                      <a:gd name="T57" fmla="*/ 980 h 3119"/>
                      <a:gd name="T58" fmla="*/ 1790 w 3787"/>
                      <a:gd name="T59" fmla="*/ 633 h 3119"/>
                      <a:gd name="T60" fmla="*/ 1850 w 3787"/>
                      <a:gd name="T61" fmla="*/ 487 h 3119"/>
                      <a:gd name="T62" fmla="*/ 1910 w 3787"/>
                      <a:gd name="T63" fmla="*/ 527 h 3119"/>
                      <a:gd name="T64" fmla="*/ 1969 w 3787"/>
                      <a:gd name="T65" fmla="*/ 1331 h 3119"/>
                      <a:gd name="T66" fmla="*/ 2029 w 3787"/>
                      <a:gd name="T67" fmla="*/ 1445 h 3119"/>
                      <a:gd name="T68" fmla="*/ 2089 w 3787"/>
                      <a:gd name="T69" fmla="*/ 1570 h 3119"/>
                      <a:gd name="T70" fmla="*/ 2148 w 3787"/>
                      <a:gd name="T71" fmla="*/ 901 h 3119"/>
                      <a:gd name="T72" fmla="*/ 2208 w 3787"/>
                      <a:gd name="T73" fmla="*/ 827 h 3119"/>
                      <a:gd name="T74" fmla="*/ 2268 w 3787"/>
                      <a:gd name="T75" fmla="*/ 623 h 3119"/>
                      <a:gd name="T76" fmla="*/ 2327 w 3787"/>
                      <a:gd name="T77" fmla="*/ 410 h 3119"/>
                      <a:gd name="T78" fmla="*/ 2387 w 3787"/>
                      <a:gd name="T79" fmla="*/ 276 h 3119"/>
                      <a:gd name="T80" fmla="*/ 2447 w 3787"/>
                      <a:gd name="T81" fmla="*/ 222 h 3119"/>
                      <a:gd name="T82" fmla="*/ 2507 w 3787"/>
                      <a:gd name="T83" fmla="*/ 265 h 3119"/>
                      <a:gd name="T84" fmla="*/ 2566 w 3787"/>
                      <a:gd name="T85" fmla="*/ 255 h 3119"/>
                      <a:gd name="T86" fmla="*/ 2626 w 3787"/>
                      <a:gd name="T87" fmla="*/ 2029 h 3119"/>
                      <a:gd name="T88" fmla="*/ 2686 w 3787"/>
                      <a:gd name="T89" fmla="*/ 2886 h 3119"/>
                      <a:gd name="T90" fmla="*/ 2745 w 3787"/>
                      <a:gd name="T91" fmla="*/ 2625 h 3119"/>
                      <a:gd name="T92" fmla="*/ 2805 w 3787"/>
                      <a:gd name="T93" fmla="*/ 2029 h 3119"/>
                      <a:gd name="T94" fmla="*/ 2865 w 3787"/>
                      <a:gd name="T95" fmla="*/ 1670 h 3119"/>
                      <a:gd name="T96" fmla="*/ 2924 w 3787"/>
                      <a:gd name="T97" fmla="*/ 1408 h 3119"/>
                      <a:gd name="T98" fmla="*/ 2984 w 3787"/>
                      <a:gd name="T99" fmla="*/ 1036 h 3119"/>
                      <a:gd name="T100" fmla="*/ 3044 w 3787"/>
                      <a:gd name="T101" fmla="*/ 873 h 3119"/>
                      <a:gd name="T102" fmla="*/ 3103 w 3787"/>
                      <a:gd name="T103" fmla="*/ 609 h 3119"/>
                      <a:gd name="T104" fmla="*/ 3163 w 3787"/>
                      <a:gd name="T105" fmla="*/ 475 h 3119"/>
                      <a:gd name="T106" fmla="*/ 3223 w 3787"/>
                      <a:gd name="T107" fmla="*/ 712 h 3119"/>
                      <a:gd name="T108" fmla="*/ 3283 w 3787"/>
                      <a:gd name="T109" fmla="*/ 1280 h 3119"/>
                      <a:gd name="T110" fmla="*/ 3342 w 3787"/>
                      <a:gd name="T111" fmla="*/ 978 h 3119"/>
                      <a:gd name="T112" fmla="*/ 3402 w 3787"/>
                      <a:gd name="T113" fmla="*/ 1027 h 3119"/>
                      <a:gd name="T114" fmla="*/ 3462 w 3787"/>
                      <a:gd name="T115" fmla="*/ 897 h 3119"/>
                      <a:gd name="T116" fmla="*/ 3521 w 3787"/>
                      <a:gd name="T117" fmla="*/ 594 h 3119"/>
                      <a:gd name="T118" fmla="*/ 3581 w 3787"/>
                      <a:gd name="T119" fmla="*/ 442 h 3119"/>
                      <a:gd name="T120" fmla="*/ 3641 w 3787"/>
                      <a:gd name="T121" fmla="*/ 441 h 3119"/>
                      <a:gd name="T122" fmla="*/ 3700 w 3787"/>
                      <a:gd name="T123" fmla="*/ 285 h 3119"/>
                      <a:gd name="T124" fmla="*/ 3760 w 3787"/>
                      <a:gd name="T125" fmla="*/ 261 h 3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7" h="3119">
                        <a:moveTo>
                          <a:pt x="0" y="113"/>
                        </a:moveTo>
                        <a:lnTo>
                          <a:pt x="0" y="116"/>
                        </a:lnTo>
                        <a:lnTo>
                          <a:pt x="1" y="119"/>
                        </a:lnTo>
                        <a:lnTo>
                          <a:pt x="1" y="121"/>
                        </a:lnTo>
                        <a:lnTo>
                          <a:pt x="2" y="124"/>
                        </a:lnTo>
                        <a:lnTo>
                          <a:pt x="2" y="124"/>
                        </a:lnTo>
                        <a:lnTo>
                          <a:pt x="3" y="123"/>
                        </a:lnTo>
                        <a:lnTo>
                          <a:pt x="3" y="123"/>
                        </a:lnTo>
                        <a:lnTo>
                          <a:pt x="4" y="122"/>
                        </a:lnTo>
                        <a:lnTo>
                          <a:pt x="4" y="121"/>
                        </a:lnTo>
                        <a:lnTo>
                          <a:pt x="5" y="120"/>
                        </a:lnTo>
                        <a:lnTo>
                          <a:pt x="5" y="119"/>
                        </a:lnTo>
                        <a:lnTo>
                          <a:pt x="6" y="118"/>
                        </a:lnTo>
                        <a:lnTo>
                          <a:pt x="7" y="117"/>
                        </a:lnTo>
                        <a:lnTo>
                          <a:pt x="7" y="116"/>
                        </a:lnTo>
                        <a:lnTo>
                          <a:pt x="8" y="115"/>
                        </a:lnTo>
                        <a:lnTo>
                          <a:pt x="8" y="114"/>
                        </a:lnTo>
                        <a:lnTo>
                          <a:pt x="9" y="113"/>
                        </a:lnTo>
                        <a:lnTo>
                          <a:pt x="9" y="112"/>
                        </a:lnTo>
                        <a:lnTo>
                          <a:pt x="10" y="112"/>
                        </a:lnTo>
                        <a:lnTo>
                          <a:pt x="10" y="112"/>
                        </a:lnTo>
                        <a:lnTo>
                          <a:pt x="11" y="112"/>
                        </a:lnTo>
                        <a:lnTo>
                          <a:pt x="11" y="112"/>
                        </a:lnTo>
                        <a:lnTo>
                          <a:pt x="12" y="113"/>
                        </a:lnTo>
                        <a:lnTo>
                          <a:pt x="12" y="115"/>
                        </a:lnTo>
                        <a:lnTo>
                          <a:pt x="13" y="118"/>
                        </a:lnTo>
                        <a:lnTo>
                          <a:pt x="13" y="120"/>
                        </a:lnTo>
                        <a:lnTo>
                          <a:pt x="14" y="124"/>
                        </a:lnTo>
                        <a:lnTo>
                          <a:pt x="14" y="128"/>
                        </a:lnTo>
                        <a:lnTo>
                          <a:pt x="15" y="132"/>
                        </a:lnTo>
                        <a:lnTo>
                          <a:pt x="15" y="136"/>
                        </a:lnTo>
                        <a:lnTo>
                          <a:pt x="16" y="141"/>
                        </a:lnTo>
                        <a:lnTo>
                          <a:pt x="16" y="145"/>
                        </a:lnTo>
                        <a:lnTo>
                          <a:pt x="17" y="150"/>
                        </a:lnTo>
                        <a:lnTo>
                          <a:pt x="17" y="155"/>
                        </a:lnTo>
                        <a:lnTo>
                          <a:pt x="18" y="159"/>
                        </a:lnTo>
                        <a:lnTo>
                          <a:pt x="18" y="163"/>
                        </a:lnTo>
                        <a:lnTo>
                          <a:pt x="19" y="168"/>
                        </a:lnTo>
                        <a:lnTo>
                          <a:pt x="19" y="171"/>
                        </a:lnTo>
                        <a:lnTo>
                          <a:pt x="20" y="175"/>
                        </a:lnTo>
                        <a:lnTo>
                          <a:pt x="20" y="178"/>
                        </a:lnTo>
                        <a:lnTo>
                          <a:pt x="21" y="181"/>
                        </a:lnTo>
                        <a:lnTo>
                          <a:pt x="21" y="185"/>
                        </a:lnTo>
                        <a:lnTo>
                          <a:pt x="22" y="190"/>
                        </a:lnTo>
                        <a:lnTo>
                          <a:pt x="22" y="195"/>
                        </a:lnTo>
                        <a:lnTo>
                          <a:pt x="23" y="200"/>
                        </a:lnTo>
                        <a:lnTo>
                          <a:pt x="23" y="206"/>
                        </a:lnTo>
                        <a:lnTo>
                          <a:pt x="24" y="213"/>
                        </a:lnTo>
                        <a:lnTo>
                          <a:pt x="24" y="221"/>
                        </a:lnTo>
                        <a:lnTo>
                          <a:pt x="25" y="231"/>
                        </a:lnTo>
                        <a:lnTo>
                          <a:pt x="25" y="241"/>
                        </a:lnTo>
                        <a:lnTo>
                          <a:pt x="26" y="253"/>
                        </a:lnTo>
                        <a:lnTo>
                          <a:pt x="26" y="267"/>
                        </a:lnTo>
                        <a:lnTo>
                          <a:pt x="27" y="282"/>
                        </a:lnTo>
                        <a:lnTo>
                          <a:pt x="27" y="297"/>
                        </a:lnTo>
                        <a:lnTo>
                          <a:pt x="28" y="313"/>
                        </a:lnTo>
                        <a:lnTo>
                          <a:pt x="28" y="329"/>
                        </a:lnTo>
                        <a:lnTo>
                          <a:pt x="29" y="348"/>
                        </a:lnTo>
                        <a:lnTo>
                          <a:pt x="29" y="367"/>
                        </a:lnTo>
                        <a:lnTo>
                          <a:pt x="30" y="386"/>
                        </a:lnTo>
                        <a:lnTo>
                          <a:pt x="30" y="404"/>
                        </a:lnTo>
                        <a:lnTo>
                          <a:pt x="31" y="422"/>
                        </a:lnTo>
                        <a:lnTo>
                          <a:pt x="32" y="440"/>
                        </a:lnTo>
                        <a:lnTo>
                          <a:pt x="32" y="457"/>
                        </a:lnTo>
                        <a:lnTo>
                          <a:pt x="33" y="474"/>
                        </a:lnTo>
                        <a:lnTo>
                          <a:pt x="33" y="490"/>
                        </a:lnTo>
                        <a:lnTo>
                          <a:pt x="34" y="505"/>
                        </a:lnTo>
                        <a:lnTo>
                          <a:pt x="34" y="520"/>
                        </a:lnTo>
                        <a:lnTo>
                          <a:pt x="35" y="533"/>
                        </a:lnTo>
                        <a:lnTo>
                          <a:pt x="35" y="544"/>
                        </a:lnTo>
                        <a:lnTo>
                          <a:pt x="36" y="556"/>
                        </a:lnTo>
                        <a:lnTo>
                          <a:pt x="36" y="566"/>
                        </a:lnTo>
                        <a:lnTo>
                          <a:pt x="37" y="577"/>
                        </a:lnTo>
                        <a:lnTo>
                          <a:pt x="37" y="587"/>
                        </a:lnTo>
                        <a:lnTo>
                          <a:pt x="38" y="599"/>
                        </a:lnTo>
                        <a:lnTo>
                          <a:pt x="38" y="610"/>
                        </a:lnTo>
                        <a:lnTo>
                          <a:pt x="39" y="622"/>
                        </a:lnTo>
                        <a:lnTo>
                          <a:pt x="39" y="635"/>
                        </a:lnTo>
                        <a:lnTo>
                          <a:pt x="40" y="651"/>
                        </a:lnTo>
                        <a:lnTo>
                          <a:pt x="40" y="667"/>
                        </a:lnTo>
                        <a:lnTo>
                          <a:pt x="41" y="686"/>
                        </a:lnTo>
                        <a:lnTo>
                          <a:pt x="41" y="706"/>
                        </a:lnTo>
                        <a:lnTo>
                          <a:pt x="42" y="729"/>
                        </a:lnTo>
                        <a:lnTo>
                          <a:pt x="42" y="753"/>
                        </a:lnTo>
                        <a:lnTo>
                          <a:pt x="43" y="779"/>
                        </a:lnTo>
                        <a:lnTo>
                          <a:pt x="43" y="805"/>
                        </a:lnTo>
                        <a:lnTo>
                          <a:pt x="44" y="831"/>
                        </a:lnTo>
                        <a:lnTo>
                          <a:pt x="44" y="860"/>
                        </a:lnTo>
                        <a:lnTo>
                          <a:pt x="45" y="888"/>
                        </a:lnTo>
                        <a:lnTo>
                          <a:pt x="45" y="914"/>
                        </a:lnTo>
                        <a:lnTo>
                          <a:pt x="46" y="941"/>
                        </a:lnTo>
                        <a:lnTo>
                          <a:pt x="46" y="967"/>
                        </a:lnTo>
                        <a:lnTo>
                          <a:pt x="47" y="993"/>
                        </a:lnTo>
                        <a:lnTo>
                          <a:pt x="47" y="1017"/>
                        </a:lnTo>
                        <a:lnTo>
                          <a:pt x="48" y="1039"/>
                        </a:lnTo>
                        <a:lnTo>
                          <a:pt x="48" y="1062"/>
                        </a:lnTo>
                        <a:lnTo>
                          <a:pt x="49" y="1084"/>
                        </a:lnTo>
                        <a:lnTo>
                          <a:pt x="49" y="1107"/>
                        </a:lnTo>
                        <a:lnTo>
                          <a:pt x="50" y="1130"/>
                        </a:lnTo>
                        <a:lnTo>
                          <a:pt x="50" y="1152"/>
                        </a:lnTo>
                        <a:lnTo>
                          <a:pt x="51" y="1176"/>
                        </a:lnTo>
                        <a:lnTo>
                          <a:pt x="51" y="1200"/>
                        </a:lnTo>
                        <a:lnTo>
                          <a:pt x="52" y="1225"/>
                        </a:lnTo>
                        <a:lnTo>
                          <a:pt x="52" y="1250"/>
                        </a:lnTo>
                        <a:lnTo>
                          <a:pt x="53" y="1276"/>
                        </a:lnTo>
                        <a:lnTo>
                          <a:pt x="53" y="1306"/>
                        </a:lnTo>
                        <a:lnTo>
                          <a:pt x="54" y="1335"/>
                        </a:lnTo>
                        <a:lnTo>
                          <a:pt x="54" y="1365"/>
                        </a:lnTo>
                        <a:lnTo>
                          <a:pt x="55" y="1394"/>
                        </a:lnTo>
                        <a:lnTo>
                          <a:pt x="55" y="1423"/>
                        </a:lnTo>
                        <a:lnTo>
                          <a:pt x="56" y="1450"/>
                        </a:lnTo>
                        <a:lnTo>
                          <a:pt x="57" y="1477"/>
                        </a:lnTo>
                        <a:lnTo>
                          <a:pt x="57" y="1501"/>
                        </a:lnTo>
                        <a:lnTo>
                          <a:pt x="58" y="1525"/>
                        </a:lnTo>
                        <a:lnTo>
                          <a:pt x="58" y="1546"/>
                        </a:lnTo>
                        <a:lnTo>
                          <a:pt x="59" y="1563"/>
                        </a:lnTo>
                        <a:lnTo>
                          <a:pt x="59" y="1577"/>
                        </a:lnTo>
                        <a:lnTo>
                          <a:pt x="60" y="1588"/>
                        </a:lnTo>
                        <a:lnTo>
                          <a:pt x="60" y="1595"/>
                        </a:lnTo>
                        <a:lnTo>
                          <a:pt x="61" y="1598"/>
                        </a:lnTo>
                        <a:lnTo>
                          <a:pt x="61" y="1600"/>
                        </a:lnTo>
                        <a:lnTo>
                          <a:pt x="62" y="1600"/>
                        </a:lnTo>
                        <a:lnTo>
                          <a:pt x="62" y="1599"/>
                        </a:lnTo>
                        <a:lnTo>
                          <a:pt x="63" y="1597"/>
                        </a:lnTo>
                        <a:lnTo>
                          <a:pt x="63" y="1595"/>
                        </a:lnTo>
                        <a:lnTo>
                          <a:pt x="64" y="1593"/>
                        </a:lnTo>
                        <a:lnTo>
                          <a:pt x="64" y="1593"/>
                        </a:lnTo>
                        <a:lnTo>
                          <a:pt x="65" y="1594"/>
                        </a:lnTo>
                        <a:lnTo>
                          <a:pt x="65" y="1597"/>
                        </a:lnTo>
                        <a:lnTo>
                          <a:pt x="66" y="1602"/>
                        </a:lnTo>
                        <a:lnTo>
                          <a:pt x="66" y="1610"/>
                        </a:lnTo>
                        <a:lnTo>
                          <a:pt x="67" y="1622"/>
                        </a:lnTo>
                        <a:lnTo>
                          <a:pt x="67" y="1635"/>
                        </a:lnTo>
                        <a:lnTo>
                          <a:pt x="68" y="1650"/>
                        </a:lnTo>
                        <a:lnTo>
                          <a:pt x="68" y="1668"/>
                        </a:lnTo>
                        <a:lnTo>
                          <a:pt x="69" y="1688"/>
                        </a:lnTo>
                        <a:lnTo>
                          <a:pt x="69" y="1710"/>
                        </a:lnTo>
                        <a:lnTo>
                          <a:pt x="70" y="1733"/>
                        </a:lnTo>
                        <a:lnTo>
                          <a:pt x="70" y="1757"/>
                        </a:lnTo>
                        <a:lnTo>
                          <a:pt x="71" y="1784"/>
                        </a:lnTo>
                        <a:lnTo>
                          <a:pt x="71" y="1809"/>
                        </a:lnTo>
                        <a:lnTo>
                          <a:pt x="72" y="1836"/>
                        </a:lnTo>
                        <a:lnTo>
                          <a:pt x="72" y="1865"/>
                        </a:lnTo>
                        <a:lnTo>
                          <a:pt x="73" y="1896"/>
                        </a:lnTo>
                        <a:lnTo>
                          <a:pt x="73" y="1927"/>
                        </a:lnTo>
                        <a:lnTo>
                          <a:pt x="74" y="1959"/>
                        </a:lnTo>
                        <a:lnTo>
                          <a:pt x="74" y="1993"/>
                        </a:lnTo>
                        <a:lnTo>
                          <a:pt x="75" y="2028"/>
                        </a:lnTo>
                        <a:lnTo>
                          <a:pt x="75" y="2064"/>
                        </a:lnTo>
                        <a:lnTo>
                          <a:pt x="76" y="2102"/>
                        </a:lnTo>
                        <a:lnTo>
                          <a:pt x="76" y="2138"/>
                        </a:lnTo>
                        <a:lnTo>
                          <a:pt x="77" y="2176"/>
                        </a:lnTo>
                        <a:lnTo>
                          <a:pt x="77" y="2215"/>
                        </a:lnTo>
                        <a:lnTo>
                          <a:pt x="78" y="2256"/>
                        </a:lnTo>
                        <a:lnTo>
                          <a:pt x="78" y="2294"/>
                        </a:lnTo>
                        <a:lnTo>
                          <a:pt x="79" y="2332"/>
                        </a:lnTo>
                        <a:lnTo>
                          <a:pt x="79" y="2371"/>
                        </a:lnTo>
                        <a:lnTo>
                          <a:pt x="80" y="2407"/>
                        </a:lnTo>
                        <a:lnTo>
                          <a:pt x="80" y="2441"/>
                        </a:lnTo>
                        <a:lnTo>
                          <a:pt x="81" y="2473"/>
                        </a:lnTo>
                        <a:lnTo>
                          <a:pt x="82" y="2500"/>
                        </a:lnTo>
                        <a:lnTo>
                          <a:pt x="82" y="2528"/>
                        </a:lnTo>
                        <a:lnTo>
                          <a:pt x="83" y="2550"/>
                        </a:lnTo>
                        <a:lnTo>
                          <a:pt x="83" y="2571"/>
                        </a:lnTo>
                        <a:lnTo>
                          <a:pt x="84" y="2589"/>
                        </a:lnTo>
                        <a:lnTo>
                          <a:pt x="84" y="2600"/>
                        </a:lnTo>
                        <a:lnTo>
                          <a:pt x="85" y="2608"/>
                        </a:lnTo>
                        <a:lnTo>
                          <a:pt x="85" y="2611"/>
                        </a:lnTo>
                        <a:lnTo>
                          <a:pt x="86" y="2612"/>
                        </a:lnTo>
                        <a:lnTo>
                          <a:pt x="86" y="2611"/>
                        </a:lnTo>
                        <a:lnTo>
                          <a:pt x="87" y="2607"/>
                        </a:lnTo>
                        <a:lnTo>
                          <a:pt x="87" y="2597"/>
                        </a:lnTo>
                        <a:lnTo>
                          <a:pt x="88" y="2588"/>
                        </a:lnTo>
                        <a:lnTo>
                          <a:pt x="88" y="2572"/>
                        </a:lnTo>
                        <a:lnTo>
                          <a:pt x="89" y="2556"/>
                        </a:lnTo>
                        <a:lnTo>
                          <a:pt x="89" y="2534"/>
                        </a:lnTo>
                        <a:lnTo>
                          <a:pt x="90" y="2510"/>
                        </a:lnTo>
                        <a:lnTo>
                          <a:pt x="90" y="2486"/>
                        </a:lnTo>
                        <a:lnTo>
                          <a:pt x="91" y="2461"/>
                        </a:lnTo>
                        <a:lnTo>
                          <a:pt x="91" y="2434"/>
                        </a:lnTo>
                        <a:lnTo>
                          <a:pt x="92" y="2406"/>
                        </a:lnTo>
                        <a:lnTo>
                          <a:pt x="92" y="2378"/>
                        </a:lnTo>
                        <a:lnTo>
                          <a:pt x="93" y="2352"/>
                        </a:lnTo>
                        <a:lnTo>
                          <a:pt x="93" y="2328"/>
                        </a:lnTo>
                        <a:lnTo>
                          <a:pt x="94" y="2305"/>
                        </a:lnTo>
                        <a:lnTo>
                          <a:pt x="94" y="2287"/>
                        </a:lnTo>
                        <a:lnTo>
                          <a:pt x="95" y="2272"/>
                        </a:lnTo>
                        <a:lnTo>
                          <a:pt x="95" y="2263"/>
                        </a:lnTo>
                        <a:lnTo>
                          <a:pt x="96" y="2255"/>
                        </a:lnTo>
                        <a:lnTo>
                          <a:pt x="96" y="2252"/>
                        </a:lnTo>
                        <a:lnTo>
                          <a:pt x="97" y="2253"/>
                        </a:lnTo>
                        <a:lnTo>
                          <a:pt x="97" y="2260"/>
                        </a:lnTo>
                        <a:lnTo>
                          <a:pt x="98" y="2270"/>
                        </a:lnTo>
                        <a:lnTo>
                          <a:pt x="98" y="2281"/>
                        </a:lnTo>
                        <a:lnTo>
                          <a:pt x="99" y="2295"/>
                        </a:lnTo>
                        <a:lnTo>
                          <a:pt x="99" y="2310"/>
                        </a:lnTo>
                        <a:lnTo>
                          <a:pt x="100" y="2327"/>
                        </a:lnTo>
                        <a:lnTo>
                          <a:pt x="100" y="2341"/>
                        </a:lnTo>
                        <a:lnTo>
                          <a:pt x="101" y="2357"/>
                        </a:lnTo>
                        <a:lnTo>
                          <a:pt x="101" y="2373"/>
                        </a:lnTo>
                        <a:lnTo>
                          <a:pt x="102" y="2386"/>
                        </a:lnTo>
                        <a:lnTo>
                          <a:pt x="102" y="2397"/>
                        </a:lnTo>
                        <a:lnTo>
                          <a:pt x="103" y="2407"/>
                        </a:lnTo>
                        <a:lnTo>
                          <a:pt x="103" y="2413"/>
                        </a:lnTo>
                        <a:lnTo>
                          <a:pt x="104" y="2415"/>
                        </a:lnTo>
                        <a:lnTo>
                          <a:pt x="104" y="2417"/>
                        </a:lnTo>
                        <a:lnTo>
                          <a:pt x="105" y="2416"/>
                        </a:lnTo>
                        <a:lnTo>
                          <a:pt x="105" y="2413"/>
                        </a:lnTo>
                        <a:lnTo>
                          <a:pt x="106" y="2407"/>
                        </a:lnTo>
                        <a:lnTo>
                          <a:pt x="107" y="2402"/>
                        </a:lnTo>
                        <a:lnTo>
                          <a:pt x="107" y="2396"/>
                        </a:lnTo>
                        <a:lnTo>
                          <a:pt x="108" y="2390"/>
                        </a:lnTo>
                        <a:lnTo>
                          <a:pt x="108" y="2384"/>
                        </a:lnTo>
                        <a:lnTo>
                          <a:pt x="109" y="2377"/>
                        </a:lnTo>
                        <a:lnTo>
                          <a:pt x="109" y="2371"/>
                        </a:lnTo>
                        <a:lnTo>
                          <a:pt x="110" y="2368"/>
                        </a:lnTo>
                        <a:lnTo>
                          <a:pt x="110" y="2365"/>
                        </a:lnTo>
                        <a:lnTo>
                          <a:pt x="111" y="2363"/>
                        </a:lnTo>
                        <a:lnTo>
                          <a:pt x="111" y="2361"/>
                        </a:lnTo>
                        <a:lnTo>
                          <a:pt x="112" y="2360"/>
                        </a:lnTo>
                        <a:lnTo>
                          <a:pt x="112" y="2363"/>
                        </a:lnTo>
                        <a:lnTo>
                          <a:pt x="113" y="2363"/>
                        </a:lnTo>
                        <a:lnTo>
                          <a:pt x="113" y="2362"/>
                        </a:lnTo>
                        <a:lnTo>
                          <a:pt x="114" y="2361"/>
                        </a:lnTo>
                        <a:lnTo>
                          <a:pt x="114" y="2361"/>
                        </a:lnTo>
                        <a:lnTo>
                          <a:pt x="115" y="2362"/>
                        </a:lnTo>
                        <a:lnTo>
                          <a:pt x="115" y="2363"/>
                        </a:lnTo>
                        <a:lnTo>
                          <a:pt x="116" y="2362"/>
                        </a:lnTo>
                        <a:lnTo>
                          <a:pt x="116" y="2359"/>
                        </a:lnTo>
                        <a:lnTo>
                          <a:pt x="117" y="2357"/>
                        </a:lnTo>
                        <a:lnTo>
                          <a:pt x="117" y="2357"/>
                        </a:lnTo>
                        <a:lnTo>
                          <a:pt x="118" y="2354"/>
                        </a:lnTo>
                        <a:lnTo>
                          <a:pt x="118" y="2353"/>
                        </a:lnTo>
                        <a:lnTo>
                          <a:pt x="119" y="2355"/>
                        </a:lnTo>
                        <a:lnTo>
                          <a:pt x="119" y="2359"/>
                        </a:lnTo>
                        <a:lnTo>
                          <a:pt x="120" y="2367"/>
                        </a:lnTo>
                        <a:lnTo>
                          <a:pt x="120" y="2374"/>
                        </a:lnTo>
                        <a:lnTo>
                          <a:pt x="121" y="2383"/>
                        </a:lnTo>
                        <a:lnTo>
                          <a:pt x="121" y="2395"/>
                        </a:lnTo>
                        <a:lnTo>
                          <a:pt x="122" y="2408"/>
                        </a:lnTo>
                        <a:lnTo>
                          <a:pt x="122" y="2424"/>
                        </a:lnTo>
                        <a:lnTo>
                          <a:pt x="123" y="2441"/>
                        </a:lnTo>
                        <a:lnTo>
                          <a:pt x="123" y="2460"/>
                        </a:lnTo>
                        <a:lnTo>
                          <a:pt x="124" y="2480"/>
                        </a:lnTo>
                        <a:lnTo>
                          <a:pt x="124" y="2500"/>
                        </a:lnTo>
                        <a:lnTo>
                          <a:pt x="125" y="2521"/>
                        </a:lnTo>
                        <a:lnTo>
                          <a:pt x="125" y="2542"/>
                        </a:lnTo>
                        <a:lnTo>
                          <a:pt x="126" y="2562"/>
                        </a:lnTo>
                        <a:lnTo>
                          <a:pt x="126" y="2579"/>
                        </a:lnTo>
                        <a:lnTo>
                          <a:pt x="127" y="2598"/>
                        </a:lnTo>
                        <a:lnTo>
                          <a:pt x="127" y="2614"/>
                        </a:lnTo>
                        <a:lnTo>
                          <a:pt x="128" y="2631"/>
                        </a:lnTo>
                        <a:lnTo>
                          <a:pt x="128" y="2644"/>
                        </a:lnTo>
                        <a:lnTo>
                          <a:pt x="129" y="2654"/>
                        </a:lnTo>
                        <a:lnTo>
                          <a:pt x="129" y="2665"/>
                        </a:lnTo>
                        <a:lnTo>
                          <a:pt x="130" y="2672"/>
                        </a:lnTo>
                        <a:lnTo>
                          <a:pt x="130" y="2679"/>
                        </a:lnTo>
                        <a:lnTo>
                          <a:pt x="131" y="2680"/>
                        </a:lnTo>
                        <a:lnTo>
                          <a:pt x="132" y="2679"/>
                        </a:lnTo>
                        <a:lnTo>
                          <a:pt x="132" y="2675"/>
                        </a:lnTo>
                        <a:lnTo>
                          <a:pt x="133" y="2672"/>
                        </a:lnTo>
                        <a:lnTo>
                          <a:pt x="133" y="2665"/>
                        </a:lnTo>
                        <a:lnTo>
                          <a:pt x="134" y="2655"/>
                        </a:lnTo>
                        <a:lnTo>
                          <a:pt x="134" y="2644"/>
                        </a:lnTo>
                        <a:lnTo>
                          <a:pt x="135" y="2633"/>
                        </a:lnTo>
                        <a:lnTo>
                          <a:pt x="135" y="2620"/>
                        </a:lnTo>
                        <a:lnTo>
                          <a:pt x="136" y="2603"/>
                        </a:lnTo>
                        <a:lnTo>
                          <a:pt x="136" y="2586"/>
                        </a:lnTo>
                        <a:lnTo>
                          <a:pt x="137" y="2570"/>
                        </a:lnTo>
                        <a:lnTo>
                          <a:pt x="137" y="2554"/>
                        </a:lnTo>
                        <a:lnTo>
                          <a:pt x="138" y="2535"/>
                        </a:lnTo>
                        <a:lnTo>
                          <a:pt x="138" y="2515"/>
                        </a:lnTo>
                        <a:lnTo>
                          <a:pt x="139" y="2495"/>
                        </a:lnTo>
                        <a:lnTo>
                          <a:pt x="139" y="2476"/>
                        </a:lnTo>
                        <a:lnTo>
                          <a:pt x="140" y="2457"/>
                        </a:lnTo>
                        <a:lnTo>
                          <a:pt x="140" y="2437"/>
                        </a:lnTo>
                        <a:lnTo>
                          <a:pt x="141" y="2419"/>
                        </a:lnTo>
                        <a:lnTo>
                          <a:pt x="141" y="2403"/>
                        </a:lnTo>
                        <a:lnTo>
                          <a:pt x="142" y="2390"/>
                        </a:lnTo>
                        <a:lnTo>
                          <a:pt x="142" y="2379"/>
                        </a:lnTo>
                        <a:lnTo>
                          <a:pt x="143" y="2370"/>
                        </a:lnTo>
                        <a:lnTo>
                          <a:pt x="143" y="2365"/>
                        </a:lnTo>
                        <a:lnTo>
                          <a:pt x="144" y="2364"/>
                        </a:lnTo>
                        <a:lnTo>
                          <a:pt x="144" y="2368"/>
                        </a:lnTo>
                        <a:lnTo>
                          <a:pt x="145" y="2379"/>
                        </a:lnTo>
                        <a:lnTo>
                          <a:pt x="145" y="2391"/>
                        </a:lnTo>
                        <a:lnTo>
                          <a:pt x="146" y="2407"/>
                        </a:lnTo>
                        <a:lnTo>
                          <a:pt x="146" y="2427"/>
                        </a:lnTo>
                        <a:lnTo>
                          <a:pt x="147" y="2449"/>
                        </a:lnTo>
                        <a:lnTo>
                          <a:pt x="147" y="2473"/>
                        </a:lnTo>
                        <a:lnTo>
                          <a:pt x="148" y="2497"/>
                        </a:lnTo>
                        <a:lnTo>
                          <a:pt x="148" y="2521"/>
                        </a:lnTo>
                        <a:lnTo>
                          <a:pt x="149" y="2548"/>
                        </a:lnTo>
                        <a:lnTo>
                          <a:pt x="149" y="2572"/>
                        </a:lnTo>
                        <a:lnTo>
                          <a:pt x="150" y="2596"/>
                        </a:lnTo>
                        <a:lnTo>
                          <a:pt x="150" y="2616"/>
                        </a:lnTo>
                        <a:lnTo>
                          <a:pt x="151" y="2632"/>
                        </a:lnTo>
                        <a:lnTo>
                          <a:pt x="151" y="2650"/>
                        </a:lnTo>
                        <a:lnTo>
                          <a:pt x="152" y="2665"/>
                        </a:lnTo>
                        <a:lnTo>
                          <a:pt x="152" y="2680"/>
                        </a:lnTo>
                        <a:lnTo>
                          <a:pt x="153" y="2691"/>
                        </a:lnTo>
                        <a:lnTo>
                          <a:pt x="153" y="2703"/>
                        </a:lnTo>
                        <a:lnTo>
                          <a:pt x="154" y="2713"/>
                        </a:lnTo>
                        <a:lnTo>
                          <a:pt x="154" y="2726"/>
                        </a:lnTo>
                        <a:lnTo>
                          <a:pt x="155" y="2733"/>
                        </a:lnTo>
                        <a:lnTo>
                          <a:pt x="155" y="2742"/>
                        </a:lnTo>
                        <a:lnTo>
                          <a:pt x="156" y="2748"/>
                        </a:lnTo>
                        <a:lnTo>
                          <a:pt x="157" y="2752"/>
                        </a:lnTo>
                        <a:lnTo>
                          <a:pt x="157" y="2754"/>
                        </a:lnTo>
                        <a:lnTo>
                          <a:pt x="158" y="2753"/>
                        </a:lnTo>
                        <a:lnTo>
                          <a:pt x="158" y="2750"/>
                        </a:lnTo>
                        <a:lnTo>
                          <a:pt x="159" y="2745"/>
                        </a:lnTo>
                        <a:lnTo>
                          <a:pt x="159" y="2736"/>
                        </a:lnTo>
                        <a:lnTo>
                          <a:pt x="160" y="2724"/>
                        </a:lnTo>
                        <a:lnTo>
                          <a:pt x="160" y="2710"/>
                        </a:lnTo>
                        <a:lnTo>
                          <a:pt x="161" y="2690"/>
                        </a:lnTo>
                        <a:lnTo>
                          <a:pt x="161" y="2670"/>
                        </a:lnTo>
                        <a:lnTo>
                          <a:pt x="162" y="2647"/>
                        </a:lnTo>
                        <a:lnTo>
                          <a:pt x="162" y="2623"/>
                        </a:lnTo>
                        <a:lnTo>
                          <a:pt x="163" y="2602"/>
                        </a:lnTo>
                        <a:lnTo>
                          <a:pt x="163" y="2582"/>
                        </a:lnTo>
                        <a:lnTo>
                          <a:pt x="164" y="2561"/>
                        </a:lnTo>
                        <a:lnTo>
                          <a:pt x="164" y="2542"/>
                        </a:lnTo>
                        <a:lnTo>
                          <a:pt x="165" y="2523"/>
                        </a:lnTo>
                        <a:lnTo>
                          <a:pt x="165" y="2509"/>
                        </a:lnTo>
                        <a:lnTo>
                          <a:pt x="166" y="2497"/>
                        </a:lnTo>
                        <a:lnTo>
                          <a:pt x="166" y="2485"/>
                        </a:lnTo>
                        <a:lnTo>
                          <a:pt x="167" y="2474"/>
                        </a:lnTo>
                        <a:lnTo>
                          <a:pt x="167" y="2466"/>
                        </a:lnTo>
                        <a:lnTo>
                          <a:pt x="168" y="2458"/>
                        </a:lnTo>
                        <a:lnTo>
                          <a:pt x="168" y="2453"/>
                        </a:lnTo>
                        <a:lnTo>
                          <a:pt x="169" y="2450"/>
                        </a:lnTo>
                        <a:lnTo>
                          <a:pt x="169" y="2447"/>
                        </a:lnTo>
                        <a:lnTo>
                          <a:pt x="170" y="2445"/>
                        </a:lnTo>
                        <a:lnTo>
                          <a:pt x="170" y="2445"/>
                        </a:lnTo>
                        <a:lnTo>
                          <a:pt x="171" y="2449"/>
                        </a:lnTo>
                        <a:lnTo>
                          <a:pt x="171" y="2454"/>
                        </a:lnTo>
                        <a:lnTo>
                          <a:pt x="172" y="2463"/>
                        </a:lnTo>
                        <a:lnTo>
                          <a:pt x="172" y="2475"/>
                        </a:lnTo>
                        <a:lnTo>
                          <a:pt x="173" y="2491"/>
                        </a:lnTo>
                        <a:lnTo>
                          <a:pt x="173" y="2509"/>
                        </a:lnTo>
                        <a:lnTo>
                          <a:pt x="174" y="2535"/>
                        </a:lnTo>
                        <a:lnTo>
                          <a:pt x="174" y="2564"/>
                        </a:lnTo>
                        <a:lnTo>
                          <a:pt x="175" y="2594"/>
                        </a:lnTo>
                        <a:lnTo>
                          <a:pt x="175" y="2629"/>
                        </a:lnTo>
                        <a:lnTo>
                          <a:pt x="176" y="2666"/>
                        </a:lnTo>
                        <a:lnTo>
                          <a:pt x="176" y="2706"/>
                        </a:lnTo>
                        <a:lnTo>
                          <a:pt x="177" y="2746"/>
                        </a:lnTo>
                        <a:lnTo>
                          <a:pt x="177" y="2787"/>
                        </a:lnTo>
                        <a:lnTo>
                          <a:pt x="178" y="2825"/>
                        </a:lnTo>
                        <a:lnTo>
                          <a:pt x="178" y="2866"/>
                        </a:lnTo>
                        <a:lnTo>
                          <a:pt x="179" y="2906"/>
                        </a:lnTo>
                        <a:lnTo>
                          <a:pt x="179" y="2944"/>
                        </a:lnTo>
                        <a:lnTo>
                          <a:pt x="180" y="2977"/>
                        </a:lnTo>
                        <a:lnTo>
                          <a:pt x="180" y="3009"/>
                        </a:lnTo>
                        <a:lnTo>
                          <a:pt x="181" y="3037"/>
                        </a:lnTo>
                        <a:lnTo>
                          <a:pt x="182" y="3060"/>
                        </a:lnTo>
                        <a:lnTo>
                          <a:pt x="182" y="3080"/>
                        </a:lnTo>
                        <a:lnTo>
                          <a:pt x="183" y="3095"/>
                        </a:lnTo>
                        <a:lnTo>
                          <a:pt x="183" y="3105"/>
                        </a:lnTo>
                        <a:lnTo>
                          <a:pt x="184" y="3113"/>
                        </a:lnTo>
                        <a:lnTo>
                          <a:pt x="184" y="3119"/>
                        </a:lnTo>
                        <a:lnTo>
                          <a:pt x="185" y="3118"/>
                        </a:lnTo>
                        <a:lnTo>
                          <a:pt x="185" y="3112"/>
                        </a:lnTo>
                        <a:lnTo>
                          <a:pt x="186" y="3102"/>
                        </a:lnTo>
                        <a:lnTo>
                          <a:pt x="186" y="3091"/>
                        </a:lnTo>
                        <a:lnTo>
                          <a:pt x="187" y="3073"/>
                        </a:lnTo>
                        <a:lnTo>
                          <a:pt x="187" y="3052"/>
                        </a:lnTo>
                        <a:lnTo>
                          <a:pt x="188" y="3028"/>
                        </a:lnTo>
                        <a:lnTo>
                          <a:pt x="188" y="3000"/>
                        </a:lnTo>
                        <a:lnTo>
                          <a:pt x="189" y="2969"/>
                        </a:lnTo>
                        <a:lnTo>
                          <a:pt x="189" y="2934"/>
                        </a:lnTo>
                        <a:lnTo>
                          <a:pt x="190" y="2896"/>
                        </a:lnTo>
                        <a:lnTo>
                          <a:pt x="190" y="2856"/>
                        </a:lnTo>
                        <a:lnTo>
                          <a:pt x="191" y="2815"/>
                        </a:lnTo>
                        <a:lnTo>
                          <a:pt x="191" y="2772"/>
                        </a:lnTo>
                        <a:lnTo>
                          <a:pt x="192" y="2730"/>
                        </a:lnTo>
                        <a:lnTo>
                          <a:pt x="192" y="2685"/>
                        </a:lnTo>
                        <a:lnTo>
                          <a:pt x="193" y="2645"/>
                        </a:lnTo>
                        <a:lnTo>
                          <a:pt x="193" y="2605"/>
                        </a:lnTo>
                        <a:lnTo>
                          <a:pt x="194" y="2569"/>
                        </a:lnTo>
                        <a:lnTo>
                          <a:pt x="194" y="2535"/>
                        </a:lnTo>
                        <a:lnTo>
                          <a:pt x="195" y="2505"/>
                        </a:lnTo>
                        <a:lnTo>
                          <a:pt x="195" y="2478"/>
                        </a:lnTo>
                        <a:lnTo>
                          <a:pt x="196" y="2457"/>
                        </a:lnTo>
                        <a:lnTo>
                          <a:pt x="196" y="2437"/>
                        </a:lnTo>
                        <a:lnTo>
                          <a:pt x="197" y="2424"/>
                        </a:lnTo>
                        <a:lnTo>
                          <a:pt x="197" y="2415"/>
                        </a:lnTo>
                        <a:lnTo>
                          <a:pt x="198" y="2408"/>
                        </a:lnTo>
                        <a:lnTo>
                          <a:pt x="198" y="2405"/>
                        </a:lnTo>
                        <a:lnTo>
                          <a:pt x="199" y="2403"/>
                        </a:lnTo>
                        <a:lnTo>
                          <a:pt x="199" y="2404"/>
                        </a:lnTo>
                        <a:lnTo>
                          <a:pt x="200" y="2406"/>
                        </a:lnTo>
                        <a:lnTo>
                          <a:pt x="200" y="2410"/>
                        </a:lnTo>
                        <a:lnTo>
                          <a:pt x="201" y="2414"/>
                        </a:lnTo>
                        <a:lnTo>
                          <a:pt x="201" y="2419"/>
                        </a:lnTo>
                        <a:lnTo>
                          <a:pt x="202" y="2422"/>
                        </a:lnTo>
                        <a:lnTo>
                          <a:pt x="202" y="2426"/>
                        </a:lnTo>
                        <a:lnTo>
                          <a:pt x="203" y="2425"/>
                        </a:lnTo>
                        <a:lnTo>
                          <a:pt x="203" y="2421"/>
                        </a:lnTo>
                        <a:lnTo>
                          <a:pt x="204" y="2418"/>
                        </a:lnTo>
                        <a:lnTo>
                          <a:pt x="204" y="2411"/>
                        </a:lnTo>
                        <a:lnTo>
                          <a:pt x="205" y="2401"/>
                        </a:lnTo>
                        <a:lnTo>
                          <a:pt x="205" y="2390"/>
                        </a:lnTo>
                        <a:lnTo>
                          <a:pt x="206" y="2375"/>
                        </a:lnTo>
                        <a:lnTo>
                          <a:pt x="207" y="2359"/>
                        </a:lnTo>
                        <a:lnTo>
                          <a:pt x="207" y="2340"/>
                        </a:lnTo>
                        <a:lnTo>
                          <a:pt x="208" y="2319"/>
                        </a:lnTo>
                        <a:lnTo>
                          <a:pt x="208" y="2297"/>
                        </a:lnTo>
                        <a:lnTo>
                          <a:pt x="209" y="2273"/>
                        </a:lnTo>
                        <a:lnTo>
                          <a:pt x="209" y="2253"/>
                        </a:lnTo>
                        <a:lnTo>
                          <a:pt x="210" y="2233"/>
                        </a:lnTo>
                        <a:lnTo>
                          <a:pt x="210" y="2212"/>
                        </a:lnTo>
                        <a:lnTo>
                          <a:pt x="211" y="2193"/>
                        </a:lnTo>
                        <a:lnTo>
                          <a:pt x="211" y="2177"/>
                        </a:lnTo>
                        <a:lnTo>
                          <a:pt x="212" y="2163"/>
                        </a:lnTo>
                        <a:lnTo>
                          <a:pt x="212" y="2153"/>
                        </a:lnTo>
                        <a:lnTo>
                          <a:pt x="213" y="2148"/>
                        </a:lnTo>
                        <a:lnTo>
                          <a:pt x="213" y="2147"/>
                        </a:lnTo>
                        <a:lnTo>
                          <a:pt x="214" y="2150"/>
                        </a:lnTo>
                        <a:lnTo>
                          <a:pt x="214" y="2154"/>
                        </a:lnTo>
                        <a:lnTo>
                          <a:pt x="215" y="2164"/>
                        </a:lnTo>
                        <a:lnTo>
                          <a:pt x="215" y="2175"/>
                        </a:lnTo>
                        <a:lnTo>
                          <a:pt x="216" y="2186"/>
                        </a:lnTo>
                        <a:lnTo>
                          <a:pt x="216" y="2202"/>
                        </a:lnTo>
                        <a:lnTo>
                          <a:pt x="217" y="2221"/>
                        </a:lnTo>
                        <a:lnTo>
                          <a:pt x="217" y="2240"/>
                        </a:lnTo>
                        <a:lnTo>
                          <a:pt x="218" y="2257"/>
                        </a:lnTo>
                        <a:lnTo>
                          <a:pt x="218" y="2273"/>
                        </a:lnTo>
                        <a:lnTo>
                          <a:pt x="219" y="2286"/>
                        </a:lnTo>
                        <a:lnTo>
                          <a:pt x="219" y="2297"/>
                        </a:lnTo>
                        <a:lnTo>
                          <a:pt x="220" y="2308"/>
                        </a:lnTo>
                        <a:lnTo>
                          <a:pt x="220" y="2316"/>
                        </a:lnTo>
                        <a:lnTo>
                          <a:pt x="221" y="2321"/>
                        </a:lnTo>
                        <a:lnTo>
                          <a:pt x="221" y="2323"/>
                        </a:lnTo>
                        <a:lnTo>
                          <a:pt x="222" y="2325"/>
                        </a:lnTo>
                        <a:lnTo>
                          <a:pt x="222" y="2319"/>
                        </a:lnTo>
                        <a:lnTo>
                          <a:pt x="223" y="2311"/>
                        </a:lnTo>
                        <a:lnTo>
                          <a:pt x="223" y="2301"/>
                        </a:lnTo>
                        <a:lnTo>
                          <a:pt x="224" y="2289"/>
                        </a:lnTo>
                        <a:lnTo>
                          <a:pt x="224" y="2275"/>
                        </a:lnTo>
                        <a:lnTo>
                          <a:pt x="225" y="2256"/>
                        </a:lnTo>
                        <a:lnTo>
                          <a:pt x="225" y="2237"/>
                        </a:lnTo>
                        <a:lnTo>
                          <a:pt x="226" y="2217"/>
                        </a:lnTo>
                        <a:lnTo>
                          <a:pt x="226" y="2193"/>
                        </a:lnTo>
                        <a:lnTo>
                          <a:pt x="227" y="2166"/>
                        </a:lnTo>
                        <a:lnTo>
                          <a:pt x="227" y="2138"/>
                        </a:lnTo>
                        <a:lnTo>
                          <a:pt x="228" y="2107"/>
                        </a:lnTo>
                        <a:lnTo>
                          <a:pt x="228" y="2076"/>
                        </a:lnTo>
                        <a:lnTo>
                          <a:pt x="229" y="2044"/>
                        </a:lnTo>
                        <a:lnTo>
                          <a:pt x="229" y="2010"/>
                        </a:lnTo>
                        <a:lnTo>
                          <a:pt x="230" y="1975"/>
                        </a:lnTo>
                        <a:lnTo>
                          <a:pt x="230" y="1939"/>
                        </a:lnTo>
                        <a:lnTo>
                          <a:pt x="231" y="1905"/>
                        </a:lnTo>
                        <a:lnTo>
                          <a:pt x="232" y="1869"/>
                        </a:lnTo>
                        <a:lnTo>
                          <a:pt x="232" y="1834"/>
                        </a:lnTo>
                        <a:lnTo>
                          <a:pt x="233" y="1800"/>
                        </a:lnTo>
                        <a:lnTo>
                          <a:pt x="233" y="1770"/>
                        </a:lnTo>
                        <a:lnTo>
                          <a:pt x="234" y="1744"/>
                        </a:lnTo>
                        <a:lnTo>
                          <a:pt x="234" y="1718"/>
                        </a:lnTo>
                        <a:lnTo>
                          <a:pt x="235" y="1696"/>
                        </a:lnTo>
                        <a:lnTo>
                          <a:pt x="235" y="1678"/>
                        </a:lnTo>
                        <a:lnTo>
                          <a:pt x="236" y="1664"/>
                        </a:lnTo>
                        <a:lnTo>
                          <a:pt x="236" y="1653"/>
                        </a:lnTo>
                        <a:lnTo>
                          <a:pt x="237" y="1647"/>
                        </a:lnTo>
                        <a:lnTo>
                          <a:pt x="237" y="1644"/>
                        </a:lnTo>
                        <a:lnTo>
                          <a:pt x="238" y="1649"/>
                        </a:lnTo>
                        <a:lnTo>
                          <a:pt x="238" y="1656"/>
                        </a:lnTo>
                        <a:lnTo>
                          <a:pt x="239" y="1667"/>
                        </a:lnTo>
                        <a:lnTo>
                          <a:pt x="239" y="1681"/>
                        </a:lnTo>
                        <a:lnTo>
                          <a:pt x="240" y="1699"/>
                        </a:lnTo>
                        <a:lnTo>
                          <a:pt x="240" y="1722"/>
                        </a:lnTo>
                        <a:lnTo>
                          <a:pt x="241" y="1745"/>
                        </a:lnTo>
                        <a:lnTo>
                          <a:pt x="241" y="1772"/>
                        </a:lnTo>
                        <a:lnTo>
                          <a:pt x="242" y="1800"/>
                        </a:lnTo>
                        <a:lnTo>
                          <a:pt x="242" y="1828"/>
                        </a:lnTo>
                        <a:lnTo>
                          <a:pt x="243" y="1857"/>
                        </a:lnTo>
                        <a:lnTo>
                          <a:pt x="243" y="1887"/>
                        </a:lnTo>
                        <a:lnTo>
                          <a:pt x="244" y="1915"/>
                        </a:lnTo>
                        <a:lnTo>
                          <a:pt x="244" y="1941"/>
                        </a:lnTo>
                        <a:lnTo>
                          <a:pt x="245" y="1966"/>
                        </a:lnTo>
                        <a:lnTo>
                          <a:pt x="245" y="1988"/>
                        </a:lnTo>
                        <a:lnTo>
                          <a:pt x="246" y="2007"/>
                        </a:lnTo>
                        <a:lnTo>
                          <a:pt x="246" y="2023"/>
                        </a:lnTo>
                        <a:lnTo>
                          <a:pt x="247" y="2039"/>
                        </a:lnTo>
                        <a:lnTo>
                          <a:pt x="247" y="2049"/>
                        </a:lnTo>
                        <a:lnTo>
                          <a:pt x="248" y="2056"/>
                        </a:lnTo>
                        <a:lnTo>
                          <a:pt x="248" y="2061"/>
                        </a:lnTo>
                        <a:lnTo>
                          <a:pt x="249" y="2065"/>
                        </a:lnTo>
                        <a:lnTo>
                          <a:pt x="249" y="2067"/>
                        </a:lnTo>
                        <a:lnTo>
                          <a:pt x="250" y="2068"/>
                        </a:lnTo>
                        <a:lnTo>
                          <a:pt x="250" y="2067"/>
                        </a:lnTo>
                        <a:lnTo>
                          <a:pt x="251" y="2068"/>
                        </a:lnTo>
                        <a:lnTo>
                          <a:pt x="251" y="2069"/>
                        </a:lnTo>
                        <a:lnTo>
                          <a:pt x="252" y="2069"/>
                        </a:lnTo>
                        <a:lnTo>
                          <a:pt x="252" y="2070"/>
                        </a:lnTo>
                        <a:lnTo>
                          <a:pt x="253" y="2071"/>
                        </a:lnTo>
                        <a:lnTo>
                          <a:pt x="253" y="2072"/>
                        </a:lnTo>
                        <a:lnTo>
                          <a:pt x="254" y="2073"/>
                        </a:lnTo>
                        <a:lnTo>
                          <a:pt x="254" y="2073"/>
                        </a:lnTo>
                        <a:lnTo>
                          <a:pt x="255" y="2072"/>
                        </a:lnTo>
                        <a:lnTo>
                          <a:pt x="255" y="2071"/>
                        </a:lnTo>
                        <a:lnTo>
                          <a:pt x="256" y="2069"/>
                        </a:lnTo>
                        <a:lnTo>
                          <a:pt x="257" y="2066"/>
                        </a:lnTo>
                        <a:lnTo>
                          <a:pt x="257" y="2058"/>
                        </a:lnTo>
                        <a:lnTo>
                          <a:pt x="258" y="2051"/>
                        </a:lnTo>
                        <a:lnTo>
                          <a:pt x="258" y="2041"/>
                        </a:lnTo>
                        <a:lnTo>
                          <a:pt x="259" y="2028"/>
                        </a:lnTo>
                        <a:lnTo>
                          <a:pt x="259" y="2013"/>
                        </a:lnTo>
                        <a:lnTo>
                          <a:pt x="260" y="1997"/>
                        </a:lnTo>
                        <a:lnTo>
                          <a:pt x="260" y="1980"/>
                        </a:lnTo>
                        <a:lnTo>
                          <a:pt x="261" y="1963"/>
                        </a:lnTo>
                        <a:lnTo>
                          <a:pt x="261" y="1944"/>
                        </a:lnTo>
                        <a:lnTo>
                          <a:pt x="262" y="1925"/>
                        </a:lnTo>
                        <a:lnTo>
                          <a:pt x="262" y="1907"/>
                        </a:lnTo>
                        <a:lnTo>
                          <a:pt x="263" y="1891"/>
                        </a:lnTo>
                        <a:lnTo>
                          <a:pt x="263" y="1875"/>
                        </a:lnTo>
                        <a:lnTo>
                          <a:pt x="264" y="1860"/>
                        </a:lnTo>
                        <a:lnTo>
                          <a:pt x="264" y="1847"/>
                        </a:lnTo>
                        <a:lnTo>
                          <a:pt x="265" y="1837"/>
                        </a:lnTo>
                        <a:lnTo>
                          <a:pt x="265" y="1830"/>
                        </a:lnTo>
                        <a:lnTo>
                          <a:pt x="266" y="1826"/>
                        </a:lnTo>
                        <a:lnTo>
                          <a:pt x="266" y="1823"/>
                        </a:lnTo>
                        <a:lnTo>
                          <a:pt x="267" y="1825"/>
                        </a:lnTo>
                        <a:lnTo>
                          <a:pt x="267" y="1828"/>
                        </a:lnTo>
                        <a:lnTo>
                          <a:pt x="268" y="1832"/>
                        </a:lnTo>
                        <a:lnTo>
                          <a:pt x="268" y="1838"/>
                        </a:lnTo>
                        <a:lnTo>
                          <a:pt x="269" y="1845"/>
                        </a:lnTo>
                        <a:lnTo>
                          <a:pt x="269" y="1855"/>
                        </a:lnTo>
                        <a:lnTo>
                          <a:pt x="270" y="1865"/>
                        </a:lnTo>
                        <a:lnTo>
                          <a:pt x="270" y="1874"/>
                        </a:lnTo>
                        <a:lnTo>
                          <a:pt x="271" y="1885"/>
                        </a:lnTo>
                        <a:lnTo>
                          <a:pt x="271" y="1895"/>
                        </a:lnTo>
                        <a:lnTo>
                          <a:pt x="272" y="1906"/>
                        </a:lnTo>
                        <a:lnTo>
                          <a:pt x="272" y="1916"/>
                        </a:lnTo>
                        <a:lnTo>
                          <a:pt x="273" y="1926"/>
                        </a:lnTo>
                        <a:lnTo>
                          <a:pt x="273" y="1937"/>
                        </a:lnTo>
                        <a:lnTo>
                          <a:pt x="274" y="1949"/>
                        </a:lnTo>
                        <a:lnTo>
                          <a:pt x="274" y="1959"/>
                        </a:lnTo>
                        <a:lnTo>
                          <a:pt x="275" y="1971"/>
                        </a:lnTo>
                        <a:lnTo>
                          <a:pt x="275" y="1982"/>
                        </a:lnTo>
                        <a:lnTo>
                          <a:pt x="276" y="1993"/>
                        </a:lnTo>
                        <a:lnTo>
                          <a:pt x="276" y="2004"/>
                        </a:lnTo>
                        <a:lnTo>
                          <a:pt x="277" y="2014"/>
                        </a:lnTo>
                        <a:lnTo>
                          <a:pt x="277" y="2023"/>
                        </a:lnTo>
                        <a:lnTo>
                          <a:pt x="278" y="2030"/>
                        </a:lnTo>
                        <a:lnTo>
                          <a:pt x="278" y="2035"/>
                        </a:lnTo>
                        <a:lnTo>
                          <a:pt x="279" y="2037"/>
                        </a:lnTo>
                        <a:lnTo>
                          <a:pt x="279" y="2036"/>
                        </a:lnTo>
                        <a:lnTo>
                          <a:pt x="280" y="2033"/>
                        </a:lnTo>
                        <a:lnTo>
                          <a:pt x="280" y="2028"/>
                        </a:lnTo>
                        <a:lnTo>
                          <a:pt x="281" y="2018"/>
                        </a:lnTo>
                        <a:lnTo>
                          <a:pt x="282" y="2007"/>
                        </a:lnTo>
                        <a:lnTo>
                          <a:pt x="282" y="1993"/>
                        </a:lnTo>
                        <a:lnTo>
                          <a:pt x="283" y="1979"/>
                        </a:lnTo>
                        <a:lnTo>
                          <a:pt x="283" y="1962"/>
                        </a:lnTo>
                        <a:lnTo>
                          <a:pt x="284" y="1946"/>
                        </a:lnTo>
                        <a:lnTo>
                          <a:pt x="284" y="1929"/>
                        </a:lnTo>
                        <a:lnTo>
                          <a:pt x="285" y="1913"/>
                        </a:lnTo>
                        <a:lnTo>
                          <a:pt x="285" y="1899"/>
                        </a:lnTo>
                        <a:lnTo>
                          <a:pt x="286" y="1886"/>
                        </a:lnTo>
                        <a:lnTo>
                          <a:pt x="286" y="1872"/>
                        </a:lnTo>
                        <a:lnTo>
                          <a:pt x="287" y="1862"/>
                        </a:lnTo>
                        <a:lnTo>
                          <a:pt x="287" y="1853"/>
                        </a:lnTo>
                        <a:lnTo>
                          <a:pt x="288" y="1847"/>
                        </a:lnTo>
                        <a:lnTo>
                          <a:pt x="288" y="1841"/>
                        </a:lnTo>
                        <a:lnTo>
                          <a:pt x="289" y="1837"/>
                        </a:lnTo>
                        <a:lnTo>
                          <a:pt x="289" y="1835"/>
                        </a:lnTo>
                        <a:lnTo>
                          <a:pt x="290" y="1833"/>
                        </a:lnTo>
                        <a:lnTo>
                          <a:pt x="290" y="1833"/>
                        </a:lnTo>
                        <a:lnTo>
                          <a:pt x="291" y="1834"/>
                        </a:lnTo>
                        <a:lnTo>
                          <a:pt x="291" y="1834"/>
                        </a:lnTo>
                        <a:lnTo>
                          <a:pt x="292" y="1835"/>
                        </a:lnTo>
                        <a:lnTo>
                          <a:pt x="292" y="1836"/>
                        </a:lnTo>
                        <a:lnTo>
                          <a:pt x="293" y="1837"/>
                        </a:lnTo>
                        <a:lnTo>
                          <a:pt x="293" y="1837"/>
                        </a:lnTo>
                        <a:lnTo>
                          <a:pt x="294" y="1836"/>
                        </a:lnTo>
                        <a:lnTo>
                          <a:pt x="294" y="1835"/>
                        </a:lnTo>
                        <a:lnTo>
                          <a:pt x="295" y="1833"/>
                        </a:lnTo>
                        <a:lnTo>
                          <a:pt x="295" y="1830"/>
                        </a:lnTo>
                        <a:lnTo>
                          <a:pt x="296" y="1825"/>
                        </a:lnTo>
                        <a:lnTo>
                          <a:pt x="296" y="1821"/>
                        </a:lnTo>
                        <a:lnTo>
                          <a:pt x="297" y="1815"/>
                        </a:lnTo>
                        <a:lnTo>
                          <a:pt x="297" y="1809"/>
                        </a:lnTo>
                        <a:lnTo>
                          <a:pt x="298" y="1802"/>
                        </a:lnTo>
                        <a:lnTo>
                          <a:pt x="298" y="1797"/>
                        </a:lnTo>
                        <a:lnTo>
                          <a:pt x="299" y="1789"/>
                        </a:lnTo>
                        <a:lnTo>
                          <a:pt x="299" y="1781"/>
                        </a:lnTo>
                        <a:lnTo>
                          <a:pt x="300" y="1774"/>
                        </a:lnTo>
                        <a:lnTo>
                          <a:pt x="300" y="1766"/>
                        </a:lnTo>
                        <a:lnTo>
                          <a:pt x="301" y="1756"/>
                        </a:lnTo>
                        <a:lnTo>
                          <a:pt x="301" y="1748"/>
                        </a:lnTo>
                        <a:lnTo>
                          <a:pt x="302" y="1741"/>
                        </a:lnTo>
                        <a:lnTo>
                          <a:pt x="302" y="1733"/>
                        </a:lnTo>
                        <a:lnTo>
                          <a:pt x="303" y="1723"/>
                        </a:lnTo>
                        <a:lnTo>
                          <a:pt x="303" y="1713"/>
                        </a:lnTo>
                        <a:lnTo>
                          <a:pt x="304" y="1702"/>
                        </a:lnTo>
                        <a:lnTo>
                          <a:pt x="304" y="1692"/>
                        </a:lnTo>
                        <a:lnTo>
                          <a:pt x="305" y="1682"/>
                        </a:lnTo>
                        <a:lnTo>
                          <a:pt x="305" y="1671"/>
                        </a:lnTo>
                        <a:lnTo>
                          <a:pt x="306" y="1659"/>
                        </a:lnTo>
                        <a:lnTo>
                          <a:pt x="307" y="1648"/>
                        </a:lnTo>
                        <a:lnTo>
                          <a:pt x="307" y="1638"/>
                        </a:lnTo>
                        <a:lnTo>
                          <a:pt x="308" y="1626"/>
                        </a:lnTo>
                        <a:lnTo>
                          <a:pt x="308" y="1614"/>
                        </a:lnTo>
                        <a:lnTo>
                          <a:pt x="309" y="1603"/>
                        </a:lnTo>
                        <a:lnTo>
                          <a:pt x="309" y="1592"/>
                        </a:lnTo>
                        <a:lnTo>
                          <a:pt x="310" y="1582"/>
                        </a:lnTo>
                        <a:lnTo>
                          <a:pt x="310" y="1572"/>
                        </a:lnTo>
                        <a:lnTo>
                          <a:pt x="311" y="1561"/>
                        </a:lnTo>
                        <a:lnTo>
                          <a:pt x="311" y="1552"/>
                        </a:lnTo>
                        <a:lnTo>
                          <a:pt x="312" y="1543"/>
                        </a:lnTo>
                        <a:lnTo>
                          <a:pt x="312" y="1535"/>
                        </a:lnTo>
                        <a:lnTo>
                          <a:pt x="313" y="1526"/>
                        </a:lnTo>
                        <a:lnTo>
                          <a:pt x="313" y="1518"/>
                        </a:lnTo>
                        <a:lnTo>
                          <a:pt x="314" y="1510"/>
                        </a:lnTo>
                        <a:lnTo>
                          <a:pt x="314" y="1503"/>
                        </a:lnTo>
                        <a:lnTo>
                          <a:pt x="315" y="1496"/>
                        </a:lnTo>
                        <a:lnTo>
                          <a:pt x="315" y="1489"/>
                        </a:lnTo>
                        <a:lnTo>
                          <a:pt x="316" y="1483"/>
                        </a:lnTo>
                        <a:lnTo>
                          <a:pt x="316" y="1477"/>
                        </a:lnTo>
                        <a:lnTo>
                          <a:pt x="317" y="1472"/>
                        </a:lnTo>
                        <a:lnTo>
                          <a:pt x="317" y="1466"/>
                        </a:lnTo>
                        <a:lnTo>
                          <a:pt x="318" y="1460"/>
                        </a:lnTo>
                        <a:lnTo>
                          <a:pt x="318" y="1456"/>
                        </a:lnTo>
                        <a:lnTo>
                          <a:pt x="319" y="1454"/>
                        </a:lnTo>
                        <a:lnTo>
                          <a:pt x="319" y="1451"/>
                        </a:lnTo>
                        <a:lnTo>
                          <a:pt x="320" y="1451"/>
                        </a:lnTo>
                        <a:lnTo>
                          <a:pt x="320" y="1450"/>
                        </a:lnTo>
                        <a:lnTo>
                          <a:pt x="321" y="1451"/>
                        </a:lnTo>
                        <a:lnTo>
                          <a:pt x="321" y="1455"/>
                        </a:lnTo>
                        <a:lnTo>
                          <a:pt x="322" y="1459"/>
                        </a:lnTo>
                        <a:lnTo>
                          <a:pt x="322" y="1467"/>
                        </a:lnTo>
                        <a:lnTo>
                          <a:pt x="323" y="1475"/>
                        </a:lnTo>
                        <a:lnTo>
                          <a:pt x="323" y="1485"/>
                        </a:lnTo>
                        <a:lnTo>
                          <a:pt x="324" y="1497"/>
                        </a:lnTo>
                        <a:lnTo>
                          <a:pt x="324" y="1510"/>
                        </a:lnTo>
                        <a:lnTo>
                          <a:pt x="325" y="1524"/>
                        </a:lnTo>
                        <a:lnTo>
                          <a:pt x="325" y="1540"/>
                        </a:lnTo>
                        <a:lnTo>
                          <a:pt x="326" y="1556"/>
                        </a:lnTo>
                        <a:lnTo>
                          <a:pt x="326" y="1573"/>
                        </a:lnTo>
                        <a:lnTo>
                          <a:pt x="327" y="1592"/>
                        </a:lnTo>
                        <a:lnTo>
                          <a:pt x="327" y="1609"/>
                        </a:lnTo>
                        <a:lnTo>
                          <a:pt x="328" y="1628"/>
                        </a:lnTo>
                        <a:lnTo>
                          <a:pt x="328" y="1645"/>
                        </a:lnTo>
                        <a:lnTo>
                          <a:pt x="329" y="1662"/>
                        </a:lnTo>
                        <a:lnTo>
                          <a:pt x="329" y="1676"/>
                        </a:lnTo>
                        <a:lnTo>
                          <a:pt x="330" y="1689"/>
                        </a:lnTo>
                        <a:lnTo>
                          <a:pt x="330" y="1700"/>
                        </a:lnTo>
                        <a:lnTo>
                          <a:pt x="331" y="1708"/>
                        </a:lnTo>
                        <a:lnTo>
                          <a:pt x="332" y="1715"/>
                        </a:lnTo>
                        <a:lnTo>
                          <a:pt x="332" y="1721"/>
                        </a:lnTo>
                        <a:lnTo>
                          <a:pt x="333" y="1721"/>
                        </a:lnTo>
                        <a:lnTo>
                          <a:pt x="333" y="1719"/>
                        </a:lnTo>
                        <a:lnTo>
                          <a:pt x="334" y="1715"/>
                        </a:lnTo>
                        <a:lnTo>
                          <a:pt x="334" y="1708"/>
                        </a:lnTo>
                        <a:lnTo>
                          <a:pt x="335" y="1697"/>
                        </a:lnTo>
                        <a:lnTo>
                          <a:pt x="335" y="1684"/>
                        </a:lnTo>
                        <a:lnTo>
                          <a:pt x="336" y="1671"/>
                        </a:lnTo>
                        <a:lnTo>
                          <a:pt x="336" y="1656"/>
                        </a:lnTo>
                        <a:lnTo>
                          <a:pt x="337" y="1641"/>
                        </a:lnTo>
                        <a:lnTo>
                          <a:pt x="337" y="1625"/>
                        </a:lnTo>
                        <a:lnTo>
                          <a:pt x="338" y="1609"/>
                        </a:lnTo>
                        <a:lnTo>
                          <a:pt x="338" y="1594"/>
                        </a:lnTo>
                        <a:lnTo>
                          <a:pt x="339" y="1583"/>
                        </a:lnTo>
                        <a:lnTo>
                          <a:pt x="339" y="1573"/>
                        </a:lnTo>
                        <a:lnTo>
                          <a:pt x="340" y="1562"/>
                        </a:lnTo>
                        <a:lnTo>
                          <a:pt x="340" y="1556"/>
                        </a:lnTo>
                        <a:lnTo>
                          <a:pt x="341" y="1553"/>
                        </a:lnTo>
                        <a:lnTo>
                          <a:pt x="341" y="1552"/>
                        </a:lnTo>
                        <a:lnTo>
                          <a:pt x="342" y="1552"/>
                        </a:lnTo>
                        <a:lnTo>
                          <a:pt x="342" y="1554"/>
                        </a:lnTo>
                        <a:lnTo>
                          <a:pt x="343" y="1558"/>
                        </a:lnTo>
                        <a:lnTo>
                          <a:pt x="343" y="1562"/>
                        </a:lnTo>
                        <a:lnTo>
                          <a:pt x="344" y="1569"/>
                        </a:lnTo>
                        <a:lnTo>
                          <a:pt x="344" y="1574"/>
                        </a:lnTo>
                        <a:lnTo>
                          <a:pt x="345" y="1580"/>
                        </a:lnTo>
                        <a:lnTo>
                          <a:pt x="345" y="1584"/>
                        </a:lnTo>
                        <a:lnTo>
                          <a:pt x="346" y="1591"/>
                        </a:lnTo>
                        <a:lnTo>
                          <a:pt x="346" y="1596"/>
                        </a:lnTo>
                        <a:lnTo>
                          <a:pt x="347" y="1601"/>
                        </a:lnTo>
                        <a:lnTo>
                          <a:pt x="347" y="1607"/>
                        </a:lnTo>
                        <a:lnTo>
                          <a:pt x="348" y="1613"/>
                        </a:lnTo>
                        <a:lnTo>
                          <a:pt x="348" y="1622"/>
                        </a:lnTo>
                        <a:lnTo>
                          <a:pt x="349" y="1631"/>
                        </a:lnTo>
                        <a:lnTo>
                          <a:pt x="349" y="1640"/>
                        </a:lnTo>
                        <a:lnTo>
                          <a:pt x="350" y="1648"/>
                        </a:lnTo>
                        <a:lnTo>
                          <a:pt x="350" y="1660"/>
                        </a:lnTo>
                        <a:lnTo>
                          <a:pt x="351" y="1673"/>
                        </a:lnTo>
                        <a:lnTo>
                          <a:pt x="351" y="1687"/>
                        </a:lnTo>
                        <a:lnTo>
                          <a:pt x="352" y="1701"/>
                        </a:lnTo>
                        <a:lnTo>
                          <a:pt x="352" y="1716"/>
                        </a:lnTo>
                        <a:lnTo>
                          <a:pt x="353" y="1729"/>
                        </a:lnTo>
                        <a:lnTo>
                          <a:pt x="353" y="1743"/>
                        </a:lnTo>
                        <a:lnTo>
                          <a:pt x="354" y="1755"/>
                        </a:lnTo>
                        <a:lnTo>
                          <a:pt x="354" y="1764"/>
                        </a:lnTo>
                        <a:lnTo>
                          <a:pt x="355" y="1770"/>
                        </a:lnTo>
                        <a:lnTo>
                          <a:pt x="355" y="1776"/>
                        </a:lnTo>
                        <a:lnTo>
                          <a:pt x="356" y="1779"/>
                        </a:lnTo>
                        <a:lnTo>
                          <a:pt x="357" y="1778"/>
                        </a:lnTo>
                        <a:lnTo>
                          <a:pt x="357" y="1772"/>
                        </a:lnTo>
                        <a:lnTo>
                          <a:pt x="358" y="1764"/>
                        </a:lnTo>
                        <a:lnTo>
                          <a:pt x="358" y="1751"/>
                        </a:lnTo>
                        <a:lnTo>
                          <a:pt x="359" y="1733"/>
                        </a:lnTo>
                        <a:lnTo>
                          <a:pt x="359" y="1713"/>
                        </a:lnTo>
                        <a:lnTo>
                          <a:pt x="360" y="1688"/>
                        </a:lnTo>
                        <a:lnTo>
                          <a:pt x="360" y="1662"/>
                        </a:lnTo>
                        <a:lnTo>
                          <a:pt x="361" y="1632"/>
                        </a:lnTo>
                        <a:lnTo>
                          <a:pt x="361" y="1601"/>
                        </a:lnTo>
                        <a:lnTo>
                          <a:pt x="362" y="1569"/>
                        </a:lnTo>
                        <a:lnTo>
                          <a:pt x="362" y="1535"/>
                        </a:lnTo>
                        <a:lnTo>
                          <a:pt x="363" y="1502"/>
                        </a:lnTo>
                        <a:lnTo>
                          <a:pt x="363" y="1470"/>
                        </a:lnTo>
                        <a:lnTo>
                          <a:pt x="364" y="1438"/>
                        </a:lnTo>
                        <a:lnTo>
                          <a:pt x="364" y="1409"/>
                        </a:lnTo>
                        <a:lnTo>
                          <a:pt x="365" y="1381"/>
                        </a:lnTo>
                        <a:lnTo>
                          <a:pt x="365" y="1357"/>
                        </a:lnTo>
                        <a:lnTo>
                          <a:pt x="366" y="1335"/>
                        </a:lnTo>
                        <a:lnTo>
                          <a:pt x="366" y="1317"/>
                        </a:lnTo>
                        <a:lnTo>
                          <a:pt x="367" y="1302"/>
                        </a:lnTo>
                        <a:lnTo>
                          <a:pt x="367" y="1291"/>
                        </a:lnTo>
                        <a:lnTo>
                          <a:pt x="368" y="1281"/>
                        </a:lnTo>
                        <a:lnTo>
                          <a:pt x="368" y="1275"/>
                        </a:lnTo>
                        <a:lnTo>
                          <a:pt x="369" y="1270"/>
                        </a:lnTo>
                        <a:lnTo>
                          <a:pt x="369" y="1269"/>
                        </a:lnTo>
                        <a:lnTo>
                          <a:pt x="370" y="1269"/>
                        </a:lnTo>
                        <a:lnTo>
                          <a:pt x="370" y="1271"/>
                        </a:lnTo>
                        <a:lnTo>
                          <a:pt x="371" y="1274"/>
                        </a:lnTo>
                        <a:lnTo>
                          <a:pt x="371" y="1276"/>
                        </a:lnTo>
                        <a:lnTo>
                          <a:pt x="372" y="1279"/>
                        </a:lnTo>
                        <a:lnTo>
                          <a:pt x="372" y="1282"/>
                        </a:lnTo>
                        <a:lnTo>
                          <a:pt x="373" y="1284"/>
                        </a:lnTo>
                        <a:lnTo>
                          <a:pt x="373" y="1285"/>
                        </a:lnTo>
                        <a:lnTo>
                          <a:pt x="374" y="1286"/>
                        </a:lnTo>
                        <a:lnTo>
                          <a:pt x="374" y="1286"/>
                        </a:lnTo>
                        <a:lnTo>
                          <a:pt x="375" y="1285"/>
                        </a:lnTo>
                        <a:lnTo>
                          <a:pt x="375" y="1282"/>
                        </a:lnTo>
                        <a:lnTo>
                          <a:pt x="376" y="1278"/>
                        </a:lnTo>
                        <a:lnTo>
                          <a:pt x="376" y="1272"/>
                        </a:lnTo>
                        <a:lnTo>
                          <a:pt x="377" y="1267"/>
                        </a:lnTo>
                        <a:lnTo>
                          <a:pt x="377" y="1260"/>
                        </a:lnTo>
                        <a:lnTo>
                          <a:pt x="378" y="1253"/>
                        </a:lnTo>
                        <a:lnTo>
                          <a:pt x="378" y="1245"/>
                        </a:lnTo>
                        <a:lnTo>
                          <a:pt x="379" y="1237"/>
                        </a:lnTo>
                        <a:lnTo>
                          <a:pt x="379" y="1229"/>
                        </a:lnTo>
                        <a:lnTo>
                          <a:pt x="380" y="1222"/>
                        </a:lnTo>
                        <a:lnTo>
                          <a:pt x="380" y="1214"/>
                        </a:lnTo>
                        <a:lnTo>
                          <a:pt x="381" y="1207"/>
                        </a:lnTo>
                        <a:lnTo>
                          <a:pt x="382" y="1203"/>
                        </a:lnTo>
                        <a:lnTo>
                          <a:pt x="382" y="1198"/>
                        </a:lnTo>
                        <a:lnTo>
                          <a:pt x="383" y="1196"/>
                        </a:lnTo>
                        <a:lnTo>
                          <a:pt x="383" y="1194"/>
                        </a:lnTo>
                        <a:lnTo>
                          <a:pt x="384" y="1193"/>
                        </a:lnTo>
                        <a:lnTo>
                          <a:pt x="384" y="1194"/>
                        </a:lnTo>
                        <a:lnTo>
                          <a:pt x="385" y="1195"/>
                        </a:lnTo>
                        <a:lnTo>
                          <a:pt x="385" y="1196"/>
                        </a:lnTo>
                        <a:lnTo>
                          <a:pt x="386" y="1197"/>
                        </a:lnTo>
                        <a:lnTo>
                          <a:pt x="386" y="1200"/>
                        </a:lnTo>
                        <a:lnTo>
                          <a:pt x="387" y="1202"/>
                        </a:lnTo>
                        <a:lnTo>
                          <a:pt x="387" y="1204"/>
                        </a:lnTo>
                        <a:lnTo>
                          <a:pt x="388" y="1205"/>
                        </a:lnTo>
                        <a:lnTo>
                          <a:pt x="388" y="1207"/>
                        </a:lnTo>
                        <a:lnTo>
                          <a:pt x="389" y="1207"/>
                        </a:lnTo>
                        <a:lnTo>
                          <a:pt x="389" y="1206"/>
                        </a:lnTo>
                        <a:lnTo>
                          <a:pt x="390" y="1205"/>
                        </a:lnTo>
                        <a:lnTo>
                          <a:pt x="390" y="1203"/>
                        </a:lnTo>
                        <a:lnTo>
                          <a:pt x="391" y="1200"/>
                        </a:lnTo>
                        <a:lnTo>
                          <a:pt x="391" y="1199"/>
                        </a:lnTo>
                        <a:lnTo>
                          <a:pt x="392" y="1195"/>
                        </a:lnTo>
                        <a:lnTo>
                          <a:pt x="392" y="1192"/>
                        </a:lnTo>
                        <a:lnTo>
                          <a:pt x="393" y="1190"/>
                        </a:lnTo>
                        <a:lnTo>
                          <a:pt x="393" y="1187"/>
                        </a:lnTo>
                        <a:lnTo>
                          <a:pt x="394" y="1184"/>
                        </a:lnTo>
                        <a:lnTo>
                          <a:pt x="394" y="1183"/>
                        </a:lnTo>
                        <a:lnTo>
                          <a:pt x="395" y="1182"/>
                        </a:lnTo>
                        <a:lnTo>
                          <a:pt x="395" y="1183"/>
                        </a:lnTo>
                        <a:lnTo>
                          <a:pt x="396" y="1185"/>
                        </a:lnTo>
                        <a:lnTo>
                          <a:pt x="396" y="1188"/>
                        </a:lnTo>
                        <a:lnTo>
                          <a:pt x="397" y="1193"/>
                        </a:lnTo>
                        <a:lnTo>
                          <a:pt x="397" y="1200"/>
                        </a:lnTo>
                        <a:lnTo>
                          <a:pt x="398" y="1209"/>
                        </a:lnTo>
                        <a:lnTo>
                          <a:pt x="398" y="1219"/>
                        </a:lnTo>
                        <a:lnTo>
                          <a:pt x="399" y="1230"/>
                        </a:lnTo>
                        <a:lnTo>
                          <a:pt x="399" y="1243"/>
                        </a:lnTo>
                        <a:lnTo>
                          <a:pt x="400" y="1255"/>
                        </a:lnTo>
                        <a:lnTo>
                          <a:pt x="400" y="1271"/>
                        </a:lnTo>
                        <a:lnTo>
                          <a:pt x="401" y="1286"/>
                        </a:lnTo>
                        <a:lnTo>
                          <a:pt x="401" y="1302"/>
                        </a:lnTo>
                        <a:lnTo>
                          <a:pt x="402" y="1318"/>
                        </a:lnTo>
                        <a:lnTo>
                          <a:pt x="402" y="1333"/>
                        </a:lnTo>
                        <a:lnTo>
                          <a:pt x="403" y="1348"/>
                        </a:lnTo>
                        <a:lnTo>
                          <a:pt x="403" y="1361"/>
                        </a:lnTo>
                        <a:lnTo>
                          <a:pt x="404" y="1374"/>
                        </a:lnTo>
                        <a:lnTo>
                          <a:pt x="404" y="1384"/>
                        </a:lnTo>
                        <a:lnTo>
                          <a:pt x="405" y="1393"/>
                        </a:lnTo>
                        <a:lnTo>
                          <a:pt x="405" y="1400"/>
                        </a:lnTo>
                        <a:lnTo>
                          <a:pt x="406" y="1406"/>
                        </a:lnTo>
                        <a:lnTo>
                          <a:pt x="407" y="1406"/>
                        </a:lnTo>
                        <a:lnTo>
                          <a:pt x="407" y="1406"/>
                        </a:lnTo>
                        <a:lnTo>
                          <a:pt x="408" y="1403"/>
                        </a:lnTo>
                        <a:lnTo>
                          <a:pt x="408" y="1399"/>
                        </a:lnTo>
                        <a:lnTo>
                          <a:pt x="409" y="1392"/>
                        </a:lnTo>
                        <a:lnTo>
                          <a:pt x="409" y="1383"/>
                        </a:lnTo>
                        <a:lnTo>
                          <a:pt x="410" y="1374"/>
                        </a:lnTo>
                        <a:lnTo>
                          <a:pt x="410" y="1363"/>
                        </a:lnTo>
                        <a:lnTo>
                          <a:pt x="411" y="1352"/>
                        </a:lnTo>
                        <a:lnTo>
                          <a:pt x="411" y="1339"/>
                        </a:lnTo>
                        <a:lnTo>
                          <a:pt x="412" y="1327"/>
                        </a:lnTo>
                        <a:lnTo>
                          <a:pt x="412" y="1313"/>
                        </a:lnTo>
                        <a:lnTo>
                          <a:pt x="413" y="1299"/>
                        </a:lnTo>
                        <a:lnTo>
                          <a:pt x="413" y="1287"/>
                        </a:lnTo>
                        <a:lnTo>
                          <a:pt x="414" y="1274"/>
                        </a:lnTo>
                        <a:lnTo>
                          <a:pt x="414" y="1262"/>
                        </a:lnTo>
                        <a:lnTo>
                          <a:pt x="415" y="1251"/>
                        </a:lnTo>
                        <a:lnTo>
                          <a:pt x="415" y="1238"/>
                        </a:lnTo>
                        <a:lnTo>
                          <a:pt x="416" y="1228"/>
                        </a:lnTo>
                        <a:lnTo>
                          <a:pt x="416" y="1218"/>
                        </a:lnTo>
                        <a:lnTo>
                          <a:pt x="417" y="1208"/>
                        </a:lnTo>
                        <a:lnTo>
                          <a:pt x="417" y="1200"/>
                        </a:lnTo>
                        <a:lnTo>
                          <a:pt x="418" y="1192"/>
                        </a:lnTo>
                        <a:lnTo>
                          <a:pt x="418" y="1185"/>
                        </a:lnTo>
                        <a:lnTo>
                          <a:pt x="419" y="1181"/>
                        </a:lnTo>
                        <a:lnTo>
                          <a:pt x="419" y="1176"/>
                        </a:lnTo>
                        <a:lnTo>
                          <a:pt x="420" y="1173"/>
                        </a:lnTo>
                        <a:lnTo>
                          <a:pt x="420" y="1171"/>
                        </a:lnTo>
                        <a:lnTo>
                          <a:pt x="421" y="1169"/>
                        </a:lnTo>
                        <a:lnTo>
                          <a:pt x="421" y="1169"/>
                        </a:lnTo>
                        <a:lnTo>
                          <a:pt x="422" y="1169"/>
                        </a:lnTo>
                        <a:lnTo>
                          <a:pt x="422" y="1168"/>
                        </a:lnTo>
                        <a:lnTo>
                          <a:pt x="423" y="1168"/>
                        </a:lnTo>
                        <a:lnTo>
                          <a:pt x="423" y="1168"/>
                        </a:lnTo>
                        <a:lnTo>
                          <a:pt x="424" y="1169"/>
                        </a:lnTo>
                        <a:lnTo>
                          <a:pt x="424" y="1172"/>
                        </a:lnTo>
                        <a:lnTo>
                          <a:pt x="425" y="1173"/>
                        </a:lnTo>
                        <a:lnTo>
                          <a:pt x="425" y="1176"/>
                        </a:lnTo>
                        <a:lnTo>
                          <a:pt x="426" y="1179"/>
                        </a:lnTo>
                        <a:lnTo>
                          <a:pt x="426" y="1182"/>
                        </a:lnTo>
                        <a:lnTo>
                          <a:pt x="427" y="1187"/>
                        </a:lnTo>
                        <a:lnTo>
                          <a:pt x="427" y="1191"/>
                        </a:lnTo>
                        <a:lnTo>
                          <a:pt x="428" y="1196"/>
                        </a:lnTo>
                        <a:lnTo>
                          <a:pt x="428" y="1204"/>
                        </a:lnTo>
                        <a:lnTo>
                          <a:pt x="429" y="1209"/>
                        </a:lnTo>
                        <a:lnTo>
                          <a:pt x="429" y="1215"/>
                        </a:lnTo>
                        <a:lnTo>
                          <a:pt x="430" y="1220"/>
                        </a:lnTo>
                        <a:lnTo>
                          <a:pt x="430" y="1224"/>
                        </a:lnTo>
                        <a:lnTo>
                          <a:pt x="431" y="1229"/>
                        </a:lnTo>
                        <a:lnTo>
                          <a:pt x="432" y="1231"/>
                        </a:lnTo>
                        <a:lnTo>
                          <a:pt x="432" y="1231"/>
                        </a:lnTo>
                        <a:lnTo>
                          <a:pt x="433" y="1230"/>
                        </a:lnTo>
                        <a:lnTo>
                          <a:pt x="433" y="1226"/>
                        </a:lnTo>
                        <a:lnTo>
                          <a:pt x="434" y="1221"/>
                        </a:lnTo>
                        <a:lnTo>
                          <a:pt x="434" y="1214"/>
                        </a:lnTo>
                        <a:lnTo>
                          <a:pt x="435" y="1205"/>
                        </a:lnTo>
                        <a:lnTo>
                          <a:pt x="435" y="1195"/>
                        </a:lnTo>
                        <a:lnTo>
                          <a:pt x="436" y="1184"/>
                        </a:lnTo>
                        <a:lnTo>
                          <a:pt x="436" y="1171"/>
                        </a:lnTo>
                        <a:lnTo>
                          <a:pt x="437" y="1157"/>
                        </a:lnTo>
                        <a:lnTo>
                          <a:pt x="437" y="1144"/>
                        </a:lnTo>
                        <a:lnTo>
                          <a:pt x="438" y="1131"/>
                        </a:lnTo>
                        <a:lnTo>
                          <a:pt x="438" y="1120"/>
                        </a:lnTo>
                        <a:lnTo>
                          <a:pt x="439" y="1108"/>
                        </a:lnTo>
                        <a:lnTo>
                          <a:pt x="439" y="1097"/>
                        </a:lnTo>
                        <a:lnTo>
                          <a:pt x="440" y="1088"/>
                        </a:lnTo>
                        <a:lnTo>
                          <a:pt x="440" y="1080"/>
                        </a:lnTo>
                        <a:lnTo>
                          <a:pt x="441" y="1073"/>
                        </a:lnTo>
                        <a:lnTo>
                          <a:pt x="441" y="1069"/>
                        </a:lnTo>
                        <a:lnTo>
                          <a:pt x="442" y="1066"/>
                        </a:lnTo>
                        <a:lnTo>
                          <a:pt x="442" y="1064"/>
                        </a:lnTo>
                        <a:lnTo>
                          <a:pt x="443" y="1064"/>
                        </a:lnTo>
                        <a:lnTo>
                          <a:pt x="443" y="1064"/>
                        </a:lnTo>
                        <a:lnTo>
                          <a:pt x="444" y="1064"/>
                        </a:lnTo>
                        <a:lnTo>
                          <a:pt x="444" y="1063"/>
                        </a:lnTo>
                        <a:lnTo>
                          <a:pt x="445" y="1064"/>
                        </a:lnTo>
                        <a:lnTo>
                          <a:pt x="445" y="1064"/>
                        </a:lnTo>
                        <a:lnTo>
                          <a:pt x="446" y="1064"/>
                        </a:lnTo>
                        <a:lnTo>
                          <a:pt x="446" y="1063"/>
                        </a:lnTo>
                        <a:lnTo>
                          <a:pt x="447" y="1062"/>
                        </a:lnTo>
                        <a:lnTo>
                          <a:pt x="447" y="1058"/>
                        </a:lnTo>
                        <a:lnTo>
                          <a:pt x="448" y="1054"/>
                        </a:lnTo>
                        <a:lnTo>
                          <a:pt x="448" y="1047"/>
                        </a:lnTo>
                        <a:lnTo>
                          <a:pt x="449" y="1040"/>
                        </a:lnTo>
                        <a:lnTo>
                          <a:pt x="449" y="1030"/>
                        </a:lnTo>
                        <a:lnTo>
                          <a:pt x="450" y="1020"/>
                        </a:lnTo>
                        <a:lnTo>
                          <a:pt x="450" y="1010"/>
                        </a:lnTo>
                        <a:lnTo>
                          <a:pt x="451" y="999"/>
                        </a:lnTo>
                        <a:lnTo>
                          <a:pt x="451" y="987"/>
                        </a:lnTo>
                        <a:lnTo>
                          <a:pt x="452" y="975"/>
                        </a:lnTo>
                        <a:lnTo>
                          <a:pt x="452" y="963"/>
                        </a:lnTo>
                        <a:lnTo>
                          <a:pt x="453" y="949"/>
                        </a:lnTo>
                        <a:lnTo>
                          <a:pt x="453" y="937"/>
                        </a:lnTo>
                        <a:lnTo>
                          <a:pt x="454" y="924"/>
                        </a:lnTo>
                        <a:lnTo>
                          <a:pt x="454" y="914"/>
                        </a:lnTo>
                        <a:lnTo>
                          <a:pt x="455" y="905"/>
                        </a:lnTo>
                        <a:lnTo>
                          <a:pt x="455" y="896"/>
                        </a:lnTo>
                        <a:lnTo>
                          <a:pt x="456" y="888"/>
                        </a:lnTo>
                        <a:lnTo>
                          <a:pt x="457" y="881"/>
                        </a:lnTo>
                        <a:lnTo>
                          <a:pt x="457" y="876"/>
                        </a:lnTo>
                        <a:lnTo>
                          <a:pt x="458" y="872"/>
                        </a:lnTo>
                        <a:lnTo>
                          <a:pt x="458" y="870"/>
                        </a:lnTo>
                        <a:lnTo>
                          <a:pt x="459" y="869"/>
                        </a:lnTo>
                        <a:lnTo>
                          <a:pt x="459" y="870"/>
                        </a:lnTo>
                        <a:lnTo>
                          <a:pt x="460" y="873"/>
                        </a:lnTo>
                        <a:lnTo>
                          <a:pt x="460" y="877"/>
                        </a:lnTo>
                        <a:lnTo>
                          <a:pt x="461" y="882"/>
                        </a:lnTo>
                        <a:lnTo>
                          <a:pt x="461" y="889"/>
                        </a:lnTo>
                        <a:lnTo>
                          <a:pt x="462" y="895"/>
                        </a:lnTo>
                        <a:lnTo>
                          <a:pt x="462" y="902"/>
                        </a:lnTo>
                        <a:lnTo>
                          <a:pt x="463" y="909"/>
                        </a:lnTo>
                        <a:lnTo>
                          <a:pt x="463" y="915"/>
                        </a:lnTo>
                        <a:lnTo>
                          <a:pt x="464" y="920"/>
                        </a:lnTo>
                        <a:lnTo>
                          <a:pt x="464" y="925"/>
                        </a:lnTo>
                        <a:lnTo>
                          <a:pt x="465" y="927"/>
                        </a:lnTo>
                        <a:lnTo>
                          <a:pt x="465" y="929"/>
                        </a:lnTo>
                        <a:lnTo>
                          <a:pt x="466" y="929"/>
                        </a:lnTo>
                        <a:lnTo>
                          <a:pt x="466" y="926"/>
                        </a:lnTo>
                        <a:lnTo>
                          <a:pt x="467" y="921"/>
                        </a:lnTo>
                        <a:lnTo>
                          <a:pt x="467" y="915"/>
                        </a:lnTo>
                        <a:lnTo>
                          <a:pt x="468" y="907"/>
                        </a:lnTo>
                        <a:lnTo>
                          <a:pt x="468" y="899"/>
                        </a:lnTo>
                        <a:lnTo>
                          <a:pt x="469" y="890"/>
                        </a:lnTo>
                        <a:lnTo>
                          <a:pt x="469" y="881"/>
                        </a:lnTo>
                        <a:lnTo>
                          <a:pt x="470" y="873"/>
                        </a:lnTo>
                        <a:lnTo>
                          <a:pt x="470" y="864"/>
                        </a:lnTo>
                        <a:lnTo>
                          <a:pt x="471" y="855"/>
                        </a:lnTo>
                        <a:lnTo>
                          <a:pt x="471" y="847"/>
                        </a:lnTo>
                        <a:lnTo>
                          <a:pt x="472" y="839"/>
                        </a:lnTo>
                        <a:lnTo>
                          <a:pt x="472" y="832"/>
                        </a:lnTo>
                        <a:lnTo>
                          <a:pt x="473" y="826"/>
                        </a:lnTo>
                        <a:lnTo>
                          <a:pt x="473" y="822"/>
                        </a:lnTo>
                        <a:lnTo>
                          <a:pt x="474" y="816"/>
                        </a:lnTo>
                        <a:lnTo>
                          <a:pt x="474" y="811"/>
                        </a:lnTo>
                        <a:lnTo>
                          <a:pt x="475" y="806"/>
                        </a:lnTo>
                        <a:lnTo>
                          <a:pt x="475" y="801"/>
                        </a:lnTo>
                        <a:lnTo>
                          <a:pt x="476" y="794"/>
                        </a:lnTo>
                        <a:lnTo>
                          <a:pt x="476" y="788"/>
                        </a:lnTo>
                        <a:lnTo>
                          <a:pt x="477" y="781"/>
                        </a:lnTo>
                        <a:lnTo>
                          <a:pt x="477" y="775"/>
                        </a:lnTo>
                        <a:lnTo>
                          <a:pt x="478" y="767"/>
                        </a:lnTo>
                        <a:lnTo>
                          <a:pt x="478" y="760"/>
                        </a:lnTo>
                        <a:lnTo>
                          <a:pt x="479" y="753"/>
                        </a:lnTo>
                        <a:lnTo>
                          <a:pt x="479" y="745"/>
                        </a:lnTo>
                        <a:lnTo>
                          <a:pt x="480" y="739"/>
                        </a:lnTo>
                        <a:lnTo>
                          <a:pt x="480" y="734"/>
                        </a:lnTo>
                        <a:lnTo>
                          <a:pt x="481" y="731"/>
                        </a:lnTo>
                        <a:lnTo>
                          <a:pt x="482" y="729"/>
                        </a:lnTo>
                        <a:lnTo>
                          <a:pt x="482" y="730"/>
                        </a:lnTo>
                        <a:lnTo>
                          <a:pt x="483" y="732"/>
                        </a:lnTo>
                        <a:lnTo>
                          <a:pt x="483" y="736"/>
                        </a:lnTo>
                        <a:lnTo>
                          <a:pt x="484" y="744"/>
                        </a:lnTo>
                        <a:lnTo>
                          <a:pt x="484" y="753"/>
                        </a:lnTo>
                        <a:lnTo>
                          <a:pt x="485" y="766"/>
                        </a:lnTo>
                        <a:lnTo>
                          <a:pt x="485" y="781"/>
                        </a:lnTo>
                        <a:lnTo>
                          <a:pt x="486" y="797"/>
                        </a:lnTo>
                        <a:lnTo>
                          <a:pt x="486" y="814"/>
                        </a:lnTo>
                        <a:lnTo>
                          <a:pt x="487" y="833"/>
                        </a:lnTo>
                        <a:lnTo>
                          <a:pt x="487" y="852"/>
                        </a:lnTo>
                        <a:lnTo>
                          <a:pt x="488" y="872"/>
                        </a:lnTo>
                        <a:lnTo>
                          <a:pt x="488" y="891"/>
                        </a:lnTo>
                        <a:lnTo>
                          <a:pt x="489" y="910"/>
                        </a:lnTo>
                        <a:lnTo>
                          <a:pt x="489" y="927"/>
                        </a:lnTo>
                        <a:lnTo>
                          <a:pt x="490" y="943"/>
                        </a:lnTo>
                        <a:lnTo>
                          <a:pt x="490" y="957"/>
                        </a:lnTo>
                        <a:lnTo>
                          <a:pt x="491" y="968"/>
                        </a:lnTo>
                        <a:lnTo>
                          <a:pt x="491" y="976"/>
                        </a:lnTo>
                        <a:lnTo>
                          <a:pt x="492" y="984"/>
                        </a:lnTo>
                        <a:lnTo>
                          <a:pt x="492" y="987"/>
                        </a:lnTo>
                        <a:lnTo>
                          <a:pt x="493" y="988"/>
                        </a:lnTo>
                        <a:lnTo>
                          <a:pt x="493" y="986"/>
                        </a:lnTo>
                        <a:lnTo>
                          <a:pt x="494" y="981"/>
                        </a:lnTo>
                        <a:lnTo>
                          <a:pt x="494" y="973"/>
                        </a:lnTo>
                        <a:lnTo>
                          <a:pt x="495" y="962"/>
                        </a:lnTo>
                        <a:lnTo>
                          <a:pt x="495" y="951"/>
                        </a:lnTo>
                        <a:lnTo>
                          <a:pt x="496" y="936"/>
                        </a:lnTo>
                        <a:lnTo>
                          <a:pt x="496" y="922"/>
                        </a:lnTo>
                        <a:lnTo>
                          <a:pt x="497" y="906"/>
                        </a:lnTo>
                        <a:lnTo>
                          <a:pt x="497" y="890"/>
                        </a:lnTo>
                        <a:lnTo>
                          <a:pt x="498" y="874"/>
                        </a:lnTo>
                        <a:lnTo>
                          <a:pt x="498" y="859"/>
                        </a:lnTo>
                        <a:lnTo>
                          <a:pt x="499" y="844"/>
                        </a:lnTo>
                        <a:lnTo>
                          <a:pt x="499" y="831"/>
                        </a:lnTo>
                        <a:lnTo>
                          <a:pt x="500" y="819"/>
                        </a:lnTo>
                        <a:lnTo>
                          <a:pt x="500" y="809"/>
                        </a:lnTo>
                        <a:lnTo>
                          <a:pt x="501" y="801"/>
                        </a:lnTo>
                        <a:lnTo>
                          <a:pt x="501" y="795"/>
                        </a:lnTo>
                        <a:lnTo>
                          <a:pt x="502" y="791"/>
                        </a:lnTo>
                        <a:lnTo>
                          <a:pt x="502" y="790"/>
                        </a:lnTo>
                        <a:lnTo>
                          <a:pt x="503" y="788"/>
                        </a:lnTo>
                        <a:lnTo>
                          <a:pt x="503" y="788"/>
                        </a:lnTo>
                        <a:lnTo>
                          <a:pt x="504" y="789"/>
                        </a:lnTo>
                        <a:lnTo>
                          <a:pt x="504" y="790"/>
                        </a:lnTo>
                        <a:lnTo>
                          <a:pt x="505" y="792"/>
                        </a:lnTo>
                        <a:lnTo>
                          <a:pt x="505" y="794"/>
                        </a:lnTo>
                        <a:lnTo>
                          <a:pt x="506" y="796"/>
                        </a:lnTo>
                        <a:lnTo>
                          <a:pt x="507" y="798"/>
                        </a:lnTo>
                        <a:lnTo>
                          <a:pt x="507" y="801"/>
                        </a:lnTo>
                        <a:lnTo>
                          <a:pt x="508" y="803"/>
                        </a:lnTo>
                        <a:lnTo>
                          <a:pt x="508" y="805"/>
                        </a:lnTo>
                        <a:lnTo>
                          <a:pt x="509" y="806"/>
                        </a:lnTo>
                        <a:lnTo>
                          <a:pt x="509" y="809"/>
                        </a:lnTo>
                        <a:lnTo>
                          <a:pt x="510" y="811"/>
                        </a:lnTo>
                        <a:lnTo>
                          <a:pt x="510" y="814"/>
                        </a:lnTo>
                        <a:lnTo>
                          <a:pt x="511" y="817"/>
                        </a:lnTo>
                        <a:lnTo>
                          <a:pt x="511" y="820"/>
                        </a:lnTo>
                        <a:lnTo>
                          <a:pt x="512" y="823"/>
                        </a:lnTo>
                        <a:lnTo>
                          <a:pt x="512" y="826"/>
                        </a:lnTo>
                        <a:lnTo>
                          <a:pt x="513" y="827"/>
                        </a:lnTo>
                        <a:lnTo>
                          <a:pt x="513" y="828"/>
                        </a:lnTo>
                        <a:lnTo>
                          <a:pt x="514" y="827"/>
                        </a:lnTo>
                        <a:lnTo>
                          <a:pt x="514" y="824"/>
                        </a:lnTo>
                        <a:lnTo>
                          <a:pt x="515" y="821"/>
                        </a:lnTo>
                        <a:lnTo>
                          <a:pt x="515" y="815"/>
                        </a:lnTo>
                        <a:lnTo>
                          <a:pt x="516" y="808"/>
                        </a:lnTo>
                        <a:lnTo>
                          <a:pt x="516" y="799"/>
                        </a:lnTo>
                        <a:lnTo>
                          <a:pt x="517" y="789"/>
                        </a:lnTo>
                        <a:lnTo>
                          <a:pt x="517" y="778"/>
                        </a:lnTo>
                        <a:lnTo>
                          <a:pt x="518" y="768"/>
                        </a:lnTo>
                        <a:lnTo>
                          <a:pt x="518" y="758"/>
                        </a:lnTo>
                        <a:lnTo>
                          <a:pt x="519" y="750"/>
                        </a:lnTo>
                        <a:lnTo>
                          <a:pt x="519" y="742"/>
                        </a:lnTo>
                        <a:lnTo>
                          <a:pt x="520" y="737"/>
                        </a:lnTo>
                        <a:lnTo>
                          <a:pt x="520" y="734"/>
                        </a:lnTo>
                        <a:lnTo>
                          <a:pt x="521" y="731"/>
                        </a:lnTo>
                        <a:lnTo>
                          <a:pt x="521" y="732"/>
                        </a:lnTo>
                        <a:lnTo>
                          <a:pt x="522" y="735"/>
                        </a:lnTo>
                        <a:lnTo>
                          <a:pt x="522" y="739"/>
                        </a:lnTo>
                        <a:lnTo>
                          <a:pt x="523" y="746"/>
                        </a:lnTo>
                        <a:lnTo>
                          <a:pt x="523" y="755"/>
                        </a:lnTo>
                        <a:lnTo>
                          <a:pt x="524" y="763"/>
                        </a:lnTo>
                        <a:lnTo>
                          <a:pt x="524" y="772"/>
                        </a:lnTo>
                        <a:lnTo>
                          <a:pt x="525" y="782"/>
                        </a:lnTo>
                        <a:lnTo>
                          <a:pt x="525" y="793"/>
                        </a:lnTo>
                        <a:lnTo>
                          <a:pt x="526" y="803"/>
                        </a:lnTo>
                        <a:lnTo>
                          <a:pt x="526" y="812"/>
                        </a:lnTo>
                        <a:lnTo>
                          <a:pt x="527" y="822"/>
                        </a:lnTo>
                        <a:lnTo>
                          <a:pt x="527" y="831"/>
                        </a:lnTo>
                        <a:lnTo>
                          <a:pt x="528" y="838"/>
                        </a:lnTo>
                        <a:lnTo>
                          <a:pt x="528" y="845"/>
                        </a:lnTo>
                        <a:lnTo>
                          <a:pt x="529" y="850"/>
                        </a:lnTo>
                        <a:lnTo>
                          <a:pt x="529" y="855"/>
                        </a:lnTo>
                        <a:lnTo>
                          <a:pt x="530" y="859"/>
                        </a:lnTo>
                        <a:lnTo>
                          <a:pt x="530" y="861"/>
                        </a:lnTo>
                        <a:lnTo>
                          <a:pt x="531" y="861"/>
                        </a:lnTo>
                        <a:lnTo>
                          <a:pt x="532" y="861"/>
                        </a:lnTo>
                        <a:lnTo>
                          <a:pt x="532" y="858"/>
                        </a:lnTo>
                        <a:lnTo>
                          <a:pt x="533" y="855"/>
                        </a:lnTo>
                        <a:lnTo>
                          <a:pt x="533" y="850"/>
                        </a:lnTo>
                        <a:lnTo>
                          <a:pt x="534" y="845"/>
                        </a:lnTo>
                        <a:lnTo>
                          <a:pt x="534" y="838"/>
                        </a:lnTo>
                        <a:lnTo>
                          <a:pt x="535" y="830"/>
                        </a:lnTo>
                        <a:lnTo>
                          <a:pt x="535" y="822"/>
                        </a:lnTo>
                        <a:lnTo>
                          <a:pt x="536" y="813"/>
                        </a:lnTo>
                        <a:lnTo>
                          <a:pt x="536" y="805"/>
                        </a:lnTo>
                        <a:lnTo>
                          <a:pt x="537" y="796"/>
                        </a:lnTo>
                        <a:lnTo>
                          <a:pt x="537" y="788"/>
                        </a:lnTo>
                        <a:lnTo>
                          <a:pt x="538" y="779"/>
                        </a:lnTo>
                        <a:lnTo>
                          <a:pt x="538" y="772"/>
                        </a:lnTo>
                        <a:lnTo>
                          <a:pt x="539" y="766"/>
                        </a:lnTo>
                        <a:lnTo>
                          <a:pt x="539" y="761"/>
                        </a:lnTo>
                        <a:lnTo>
                          <a:pt x="540" y="757"/>
                        </a:lnTo>
                        <a:lnTo>
                          <a:pt x="540" y="754"/>
                        </a:lnTo>
                        <a:lnTo>
                          <a:pt x="541" y="752"/>
                        </a:lnTo>
                        <a:lnTo>
                          <a:pt x="541" y="751"/>
                        </a:lnTo>
                        <a:lnTo>
                          <a:pt x="542" y="751"/>
                        </a:lnTo>
                        <a:lnTo>
                          <a:pt x="542" y="752"/>
                        </a:lnTo>
                        <a:lnTo>
                          <a:pt x="543" y="754"/>
                        </a:lnTo>
                        <a:lnTo>
                          <a:pt x="543" y="757"/>
                        </a:lnTo>
                        <a:lnTo>
                          <a:pt x="544" y="759"/>
                        </a:lnTo>
                        <a:lnTo>
                          <a:pt x="544" y="762"/>
                        </a:lnTo>
                        <a:lnTo>
                          <a:pt x="545" y="764"/>
                        </a:lnTo>
                        <a:lnTo>
                          <a:pt x="545" y="766"/>
                        </a:lnTo>
                        <a:lnTo>
                          <a:pt x="546" y="767"/>
                        </a:lnTo>
                        <a:lnTo>
                          <a:pt x="546" y="768"/>
                        </a:lnTo>
                        <a:lnTo>
                          <a:pt x="547" y="768"/>
                        </a:lnTo>
                        <a:lnTo>
                          <a:pt x="547" y="768"/>
                        </a:lnTo>
                        <a:lnTo>
                          <a:pt x="548" y="767"/>
                        </a:lnTo>
                        <a:lnTo>
                          <a:pt x="548" y="765"/>
                        </a:lnTo>
                        <a:lnTo>
                          <a:pt x="549" y="763"/>
                        </a:lnTo>
                        <a:lnTo>
                          <a:pt x="549" y="760"/>
                        </a:lnTo>
                        <a:lnTo>
                          <a:pt x="550" y="757"/>
                        </a:lnTo>
                        <a:lnTo>
                          <a:pt x="550" y="754"/>
                        </a:lnTo>
                        <a:lnTo>
                          <a:pt x="551" y="752"/>
                        </a:lnTo>
                        <a:lnTo>
                          <a:pt x="551" y="750"/>
                        </a:lnTo>
                        <a:lnTo>
                          <a:pt x="552" y="748"/>
                        </a:lnTo>
                        <a:lnTo>
                          <a:pt x="552" y="747"/>
                        </a:lnTo>
                        <a:lnTo>
                          <a:pt x="553" y="746"/>
                        </a:lnTo>
                        <a:lnTo>
                          <a:pt x="553" y="745"/>
                        </a:lnTo>
                        <a:lnTo>
                          <a:pt x="554" y="745"/>
                        </a:lnTo>
                        <a:lnTo>
                          <a:pt x="554" y="744"/>
                        </a:lnTo>
                        <a:lnTo>
                          <a:pt x="555" y="743"/>
                        </a:lnTo>
                        <a:lnTo>
                          <a:pt x="555" y="742"/>
                        </a:lnTo>
                        <a:lnTo>
                          <a:pt x="556" y="739"/>
                        </a:lnTo>
                        <a:lnTo>
                          <a:pt x="557" y="737"/>
                        </a:lnTo>
                        <a:lnTo>
                          <a:pt x="557" y="733"/>
                        </a:lnTo>
                        <a:lnTo>
                          <a:pt x="558" y="728"/>
                        </a:lnTo>
                        <a:lnTo>
                          <a:pt x="558" y="723"/>
                        </a:lnTo>
                        <a:lnTo>
                          <a:pt x="559" y="718"/>
                        </a:lnTo>
                        <a:lnTo>
                          <a:pt x="559" y="712"/>
                        </a:lnTo>
                        <a:lnTo>
                          <a:pt x="560" y="706"/>
                        </a:lnTo>
                        <a:lnTo>
                          <a:pt x="560" y="699"/>
                        </a:lnTo>
                        <a:lnTo>
                          <a:pt x="561" y="694"/>
                        </a:lnTo>
                        <a:lnTo>
                          <a:pt x="561" y="690"/>
                        </a:lnTo>
                        <a:lnTo>
                          <a:pt x="562" y="684"/>
                        </a:lnTo>
                        <a:lnTo>
                          <a:pt x="562" y="682"/>
                        </a:lnTo>
                        <a:lnTo>
                          <a:pt x="563" y="681"/>
                        </a:lnTo>
                        <a:lnTo>
                          <a:pt x="563" y="679"/>
                        </a:lnTo>
                        <a:lnTo>
                          <a:pt x="564" y="679"/>
                        </a:lnTo>
                        <a:lnTo>
                          <a:pt x="564" y="679"/>
                        </a:lnTo>
                        <a:lnTo>
                          <a:pt x="565" y="680"/>
                        </a:lnTo>
                        <a:lnTo>
                          <a:pt x="565" y="682"/>
                        </a:lnTo>
                        <a:lnTo>
                          <a:pt x="566" y="683"/>
                        </a:lnTo>
                        <a:lnTo>
                          <a:pt x="566" y="685"/>
                        </a:lnTo>
                        <a:lnTo>
                          <a:pt x="567" y="687"/>
                        </a:lnTo>
                        <a:lnTo>
                          <a:pt x="567" y="687"/>
                        </a:lnTo>
                        <a:lnTo>
                          <a:pt x="568" y="688"/>
                        </a:lnTo>
                        <a:lnTo>
                          <a:pt x="568" y="687"/>
                        </a:lnTo>
                        <a:lnTo>
                          <a:pt x="569" y="685"/>
                        </a:lnTo>
                        <a:lnTo>
                          <a:pt x="569" y="683"/>
                        </a:lnTo>
                        <a:lnTo>
                          <a:pt x="570" y="680"/>
                        </a:lnTo>
                        <a:lnTo>
                          <a:pt x="570" y="677"/>
                        </a:lnTo>
                        <a:lnTo>
                          <a:pt x="571" y="674"/>
                        </a:lnTo>
                        <a:lnTo>
                          <a:pt x="571" y="670"/>
                        </a:lnTo>
                        <a:lnTo>
                          <a:pt x="572" y="667"/>
                        </a:lnTo>
                        <a:lnTo>
                          <a:pt x="572" y="663"/>
                        </a:lnTo>
                        <a:lnTo>
                          <a:pt x="573" y="659"/>
                        </a:lnTo>
                        <a:lnTo>
                          <a:pt x="573" y="656"/>
                        </a:lnTo>
                        <a:lnTo>
                          <a:pt x="574" y="655"/>
                        </a:lnTo>
                        <a:lnTo>
                          <a:pt x="574" y="653"/>
                        </a:lnTo>
                        <a:lnTo>
                          <a:pt x="575" y="651"/>
                        </a:lnTo>
                        <a:lnTo>
                          <a:pt x="575" y="650"/>
                        </a:lnTo>
                        <a:lnTo>
                          <a:pt x="576" y="649"/>
                        </a:lnTo>
                        <a:lnTo>
                          <a:pt x="576" y="648"/>
                        </a:lnTo>
                        <a:lnTo>
                          <a:pt x="577" y="647"/>
                        </a:lnTo>
                        <a:lnTo>
                          <a:pt x="577" y="646"/>
                        </a:lnTo>
                        <a:lnTo>
                          <a:pt x="578" y="646"/>
                        </a:lnTo>
                        <a:lnTo>
                          <a:pt x="578" y="645"/>
                        </a:lnTo>
                        <a:lnTo>
                          <a:pt x="579" y="645"/>
                        </a:lnTo>
                        <a:lnTo>
                          <a:pt x="579" y="645"/>
                        </a:lnTo>
                        <a:lnTo>
                          <a:pt x="580" y="644"/>
                        </a:lnTo>
                        <a:lnTo>
                          <a:pt x="580" y="645"/>
                        </a:lnTo>
                        <a:lnTo>
                          <a:pt x="581" y="646"/>
                        </a:lnTo>
                        <a:lnTo>
                          <a:pt x="582" y="647"/>
                        </a:lnTo>
                        <a:lnTo>
                          <a:pt x="582" y="650"/>
                        </a:lnTo>
                        <a:lnTo>
                          <a:pt x="583" y="653"/>
                        </a:lnTo>
                        <a:lnTo>
                          <a:pt x="583" y="656"/>
                        </a:lnTo>
                        <a:lnTo>
                          <a:pt x="584" y="660"/>
                        </a:lnTo>
                        <a:lnTo>
                          <a:pt x="584" y="664"/>
                        </a:lnTo>
                        <a:lnTo>
                          <a:pt x="585" y="668"/>
                        </a:lnTo>
                        <a:lnTo>
                          <a:pt x="585" y="673"/>
                        </a:lnTo>
                        <a:lnTo>
                          <a:pt x="586" y="677"/>
                        </a:lnTo>
                        <a:lnTo>
                          <a:pt x="586" y="681"/>
                        </a:lnTo>
                        <a:lnTo>
                          <a:pt x="587" y="685"/>
                        </a:lnTo>
                        <a:lnTo>
                          <a:pt x="587" y="688"/>
                        </a:lnTo>
                        <a:lnTo>
                          <a:pt x="588" y="689"/>
                        </a:lnTo>
                        <a:lnTo>
                          <a:pt x="588" y="690"/>
                        </a:lnTo>
                        <a:lnTo>
                          <a:pt x="589" y="689"/>
                        </a:lnTo>
                        <a:lnTo>
                          <a:pt x="589" y="688"/>
                        </a:lnTo>
                        <a:lnTo>
                          <a:pt x="590" y="686"/>
                        </a:lnTo>
                        <a:lnTo>
                          <a:pt x="590" y="681"/>
                        </a:lnTo>
                        <a:lnTo>
                          <a:pt x="591" y="675"/>
                        </a:lnTo>
                        <a:lnTo>
                          <a:pt x="591" y="668"/>
                        </a:lnTo>
                        <a:lnTo>
                          <a:pt x="592" y="659"/>
                        </a:lnTo>
                        <a:lnTo>
                          <a:pt x="592" y="647"/>
                        </a:lnTo>
                        <a:lnTo>
                          <a:pt x="593" y="636"/>
                        </a:lnTo>
                        <a:lnTo>
                          <a:pt x="593" y="622"/>
                        </a:lnTo>
                        <a:lnTo>
                          <a:pt x="594" y="608"/>
                        </a:lnTo>
                        <a:lnTo>
                          <a:pt x="594" y="592"/>
                        </a:lnTo>
                        <a:lnTo>
                          <a:pt x="595" y="576"/>
                        </a:lnTo>
                        <a:lnTo>
                          <a:pt x="595" y="559"/>
                        </a:lnTo>
                        <a:lnTo>
                          <a:pt x="596" y="541"/>
                        </a:lnTo>
                        <a:lnTo>
                          <a:pt x="596" y="524"/>
                        </a:lnTo>
                        <a:lnTo>
                          <a:pt x="597" y="506"/>
                        </a:lnTo>
                        <a:lnTo>
                          <a:pt x="597" y="490"/>
                        </a:lnTo>
                        <a:lnTo>
                          <a:pt x="598" y="474"/>
                        </a:lnTo>
                        <a:lnTo>
                          <a:pt x="598" y="460"/>
                        </a:lnTo>
                        <a:lnTo>
                          <a:pt x="599" y="446"/>
                        </a:lnTo>
                        <a:lnTo>
                          <a:pt x="599" y="433"/>
                        </a:lnTo>
                        <a:lnTo>
                          <a:pt x="600" y="422"/>
                        </a:lnTo>
                        <a:lnTo>
                          <a:pt x="600" y="413"/>
                        </a:lnTo>
                        <a:lnTo>
                          <a:pt x="601" y="405"/>
                        </a:lnTo>
                        <a:lnTo>
                          <a:pt x="601" y="398"/>
                        </a:lnTo>
                        <a:lnTo>
                          <a:pt x="602" y="394"/>
                        </a:lnTo>
                        <a:lnTo>
                          <a:pt x="602" y="391"/>
                        </a:lnTo>
                        <a:lnTo>
                          <a:pt x="603" y="390"/>
                        </a:lnTo>
                        <a:lnTo>
                          <a:pt x="603" y="390"/>
                        </a:lnTo>
                        <a:lnTo>
                          <a:pt x="604" y="392"/>
                        </a:lnTo>
                        <a:lnTo>
                          <a:pt x="604" y="395"/>
                        </a:lnTo>
                        <a:lnTo>
                          <a:pt x="605" y="400"/>
                        </a:lnTo>
                        <a:lnTo>
                          <a:pt x="605" y="405"/>
                        </a:lnTo>
                        <a:lnTo>
                          <a:pt x="606" y="411"/>
                        </a:lnTo>
                        <a:lnTo>
                          <a:pt x="607" y="418"/>
                        </a:lnTo>
                        <a:lnTo>
                          <a:pt x="607" y="426"/>
                        </a:lnTo>
                        <a:lnTo>
                          <a:pt x="608" y="434"/>
                        </a:lnTo>
                        <a:lnTo>
                          <a:pt x="608" y="442"/>
                        </a:lnTo>
                        <a:lnTo>
                          <a:pt x="609" y="450"/>
                        </a:lnTo>
                        <a:lnTo>
                          <a:pt x="609" y="457"/>
                        </a:lnTo>
                        <a:lnTo>
                          <a:pt x="610" y="463"/>
                        </a:lnTo>
                        <a:lnTo>
                          <a:pt x="610" y="468"/>
                        </a:lnTo>
                        <a:lnTo>
                          <a:pt x="611" y="472"/>
                        </a:lnTo>
                        <a:lnTo>
                          <a:pt x="611" y="475"/>
                        </a:lnTo>
                        <a:lnTo>
                          <a:pt x="612" y="476"/>
                        </a:lnTo>
                        <a:lnTo>
                          <a:pt x="612" y="477"/>
                        </a:lnTo>
                        <a:lnTo>
                          <a:pt x="613" y="475"/>
                        </a:lnTo>
                        <a:lnTo>
                          <a:pt x="613" y="474"/>
                        </a:lnTo>
                        <a:lnTo>
                          <a:pt x="614" y="471"/>
                        </a:lnTo>
                        <a:lnTo>
                          <a:pt x="614" y="469"/>
                        </a:lnTo>
                        <a:lnTo>
                          <a:pt x="615" y="467"/>
                        </a:lnTo>
                        <a:lnTo>
                          <a:pt x="615" y="465"/>
                        </a:lnTo>
                        <a:lnTo>
                          <a:pt x="616" y="464"/>
                        </a:lnTo>
                        <a:lnTo>
                          <a:pt x="616" y="464"/>
                        </a:lnTo>
                        <a:lnTo>
                          <a:pt x="617" y="466"/>
                        </a:lnTo>
                        <a:lnTo>
                          <a:pt x="617" y="470"/>
                        </a:lnTo>
                        <a:lnTo>
                          <a:pt x="618" y="475"/>
                        </a:lnTo>
                        <a:lnTo>
                          <a:pt x="618" y="481"/>
                        </a:lnTo>
                        <a:lnTo>
                          <a:pt x="619" y="489"/>
                        </a:lnTo>
                        <a:lnTo>
                          <a:pt x="619" y="498"/>
                        </a:lnTo>
                        <a:lnTo>
                          <a:pt x="620" y="509"/>
                        </a:lnTo>
                        <a:lnTo>
                          <a:pt x="620" y="519"/>
                        </a:lnTo>
                        <a:lnTo>
                          <a:pt x="621" y="530"/>
                        </a:lnTo>
                        <a:lnTo>
                          <a:pt x="621" y="541"/>
                        </a:lnTo>
                        <a:lnTo>
                          <a:pt x="622" y="552"/>
                        </a:lnTo>
                        <a:lnTo>
                          <a:pt x="622" y="563"/>
                        </a:lnTo>
                        <a:lnTo>
                          <a:pt x="623" y="574"/>
                        </a:lnTo>
                        <a:lnTo>
                          <a:pt x="623" y="584"/>
                        </a:lnTo>
                        <a:lnTo>
                          <a:pt x="624" y="593"/>
                        </a:lnTo>
                        <a:lnTo>
                          <a:pt x="624" y="602"/>
                        </a:lnTo>
                        <a:lnTo>
                          <a:pt x="625" y="610"/>
                        </a:lnTo>
                        <a:lnTo>
                          <a:pt x="625" y="618"/>
                        </a:lnTo>
                        <a:lnTo>
                          <a:pt x="626" y="624"/>
                        </a:lnTo>
                        <a:lnTo>
                          <a:pt x="626" y="630"/>
                        </a:lnTo>
                        <a:lnTo>
                          <a:pt x="627" y="635"/>
                        </a:lnTo>
                        <a:lnTo>
                          <a:pt x="627" y="639"/>
                        </a:lnTo>
                        <a:lnTo>
                          <a:pt x="628" y="641"/>
                        </a:lnTo>
                        <a:lnTo>
                          <a:pt x="628" y="642"/>
                        </a:lnTo>
                        <a:lnTo>
                          <a:pt x="629" y="642"/>
                        </a:lnTo>
                        <a:lnTo>
                          <a:pt x="629" y="640"/>
                        </a:lnTo>
                        <a:lnTo>
                          <a:pt x="630" y="636"/>
                        </a:lnTo>
                        <a:lnTo>
                          <a:pt x="630" y="632"/>
                        </a:lnTo>
                        <a:lnTo>
                          <a:pt x="631" y="625"/>
                        </a:lnTo>
                        <a:lnTo>
                          <a:pt x="632" y="609"/>
                        </a:lnTo>
                        <a:lnTo>
                          <a:pt x="632" y="591"/>
                        </a:lnTo>
                        <a:lnTo>
                          <a:pt x="633" y="573"/>
                        </a:lnTo>
                        <a:lnTo>
                          <a:pt x="633" y="553"/>
                        </a:lnTo>
                        <a:lnTo>
                          <a:pt x="634" y="532"/>
                        </a:lnTo>
                        <a:lnTo>
                          <a:pt x="634" y="510"/>
                        </a:lnTo>
                        <a:lnTo>
                          <a:pt x="635" y="488"/>
                        </a:lnTo>
                        <a:lnTo>
                          <a:pt x="635" y="466"/>
                        </a:lnTo>
                        <a:lnTo>
                          <a:pt x="636" y="444"/>
                        </a:lnTo>
                        <a:lnTo>
                          <a:pt x="636" y="423"/>
                        </a:lnTo>
                        <a:lnTo>
                          <a:pt x="637" y="401"/>
                        </a:lnTo>
                        <a:lnTo>
                          <a:pt x="637" y="380"/>
                        </a:lnTo>
                        <a:lnTo>
                          <a:pt x="638" y="368"/>
                        </a:lnTo>
                        <a:lnTo>
                          <a:pt x="638" y="357"/>
                        </a:lnTo>
                        <a:lnTo>
                          <a:pt x="639" y="348"/>
                        </a:lnTo>
                        <a:lnTo>
                          <a:pt x="639" y="340"/>
                        </a:lnTo>
                        <a:lnTo>
                          <a:pt x="640" y="332"/>
                        </a:lnTo>
                        <a:lnTo>
                          <a:pt x="640" y="327"/>
                        </a:lnTo>
                        <a:lnTo>
                          <a:pt x="641" y="323"/>
                        </a:lnTo>
                        <a:lnTo>
                          <a:pt x="641" y="321"/>
                        </a:lnTo>
                        <a:lnTo>
                          <a:pt x="642" y="320"/>
                        </a:lnTo>
                        <a:lnTo>
                          <a:pt x="642" y="321"/>
                        </a:lnTo>
                        <a:lnTo>
                          <a:pt x="643" y="323"/>
                        </a:lnTo>
                        <a:lnTo>
                          <a:pt x="643" y="327"/>
                        </a:lnTo>
                        <a:lnTo>
                          <a:pt x="644" y="333"/>
                        </a:lnTo>
                        <a:lnTo>
                          <a:pt x="644" y="340"/>
                        </a:lnTo>
                        <a:lnTo>
                          <a:pt x="645" y="347"/>
                        </a:lnTo>
                        <a:lnTo>
                          <a:pt x="645" y="357"/>
                        </a:lnTo>
                        <a:lnTo>
                          <a:pt x="646" y="367"/>
                        </a:lnTo>
                        <a:lnTo>
                          <a:pt x="646" y="377"/>
                        </a:lnTo>
                        <a:lnTo>
                          <a:pt x="647" y="386"/>
                        </a:lnTo>
                        <a:lnTo>
                          <a:pt x="647" y="396"/>
                        </a:lnTo>
                        <a:lnTo>
                          <a:pt x="648" y="406"/>
                        </a:lnTo>
                        <a:lnTo>
                          <a:pt x="648" y="415"/>
                        </a:lnTo>
                        <a:lnTo>
                          <a:pt x="649" y="424"/>
                        </a:lnTo>
                        <a:lnTo>
                          <a:pt x="649" y="432"/>
                        </a:lnTo>
                        <a:lnTo>
                          <a:pt x="650" y="439"/>
                        </a:lnTo>
                        <a:lnTo>
                          <a:pt x="650" y="444"/>
                        </a:lnTo>
                        <a:lnTo>
                          <a:pt x="651" y="449"/>
                        </a:lnTo>
                        <a:lnTo>
                          <a:pt x="651" y="453"/>
                        </a:lnTo>
                        <a:lnTo>
                          <a:pt x="652" y="455"/>
                        </a:lnTo>
                        <a:lnTo>
                          <a:pt x="652" y="457"/>
                        </a:lnTo>
                        <a:lnTo>
                          <a:pt x="653" y="458"/>
                        </a:lnTo>
                        <a:lnTo>
                          <a:pt x="653" y="457"/>
                        </a:lnTo>
                        <a:lnTo>
                          <a:pt x="654" y="456"/>
                        </a:lnTo>
                        <a:lnTo>
                          <a:pt x="654" y="453"/>
                        </a:lnTo>
                        <a:lnTo>
                          <a:pt x="655" y="450"/>
                        </a:lnTo>
                        <a:lnTo>
                          <a:pt x="655" y="447"/>
                        </a:lnTo>
                        <a:lnTo>
                          <a:pt x="656" y="443"/>
                        </a:lnTo>
                        <a:lnTo>
                          <a:pt x="657" y="438"/>
                        </a:lnTo>
                        <a:lnTo>
                          <a:pt x="657" y="433"/>
                        </a:lnTo>
                        <a:lnTo>
                          <a:pt x="658" y="428"/>
                        </a:lnTo>
                        <a:lnTo>
                          <a:pt x="658" y="422"/>
                        </a:lnTo>
                        <a:lnTo>
                          <a:pt x="659" y="417"/>
                        </a:lnTo>
                        <a:lnTo>
                          <a:pt x="659" y="411"/>
                        </a:lnTo>
                        <a:lnTo>
                          <a:pt x="660" y="405"/>
                        </a:lnTo>
                        <a:lnTo>
                          <a:pt x="660" y="400"/>
                        </a:lnTo>
                        <a:lnTo>
                          <a:pt x="661" y="395"/>
                        </a:lnTo>
                        <a:lnTo>
                          <a:pt x="661" y="389"/>
                        </a:lnTo>
                        <a:lnTo>
                          <a:pt x="662" y="385"/>
                        </a:lnTo>
                        <a:lnTo>
                          <a:pt x="662" y="381"/>
                        </a:lnTo>
                        <a:lnTo>
                          <a:pt x="663" y="377"/>
                        </a:lnTo>
                        <a:lnTo>
                          <a:pt x="663" y="375"/>
                        </a:lnTo>
                        <a:lnTo>
                          <a:pt x="664" y="375"/>
                        </a:lnTo>
                        <a:lnTo>
                          <a:pt x="664" y="375"/>
                        </a:lnTo>
                        <a:lnTo>
                          <a:pt x="665" y="376"/>
                        </a:lnTo>
                        <a:lnTo>
                          <a:pt x="665" y="378"/>
                        </a:lnTo>
                        <a:lnTo>
                          <a:pt x="666" y="381"/>
                        </a:lnTo>
                        <a:lnTo>
                          <a:pt x="666" y="385"/>
                        </a:lnTo>
                        <a:lnTo>
                          <a:pt x="667" y="390"/>
                        </a:lnTo>
                        <a:lnTo>
                          <a:pt x="667" y="396"/>
                        </a:lnTo>
                        <a:lnTo>
                          <a:pt x="668" y="403"/>
                        </a:lnTo>
                        <a:lnTo>
                          <a:pt x="668" y="410"/>
                        </a:lnTo>
                        <a:lnTo>
                          <a:pt x="669" y="417"/>
                        </a:lnTo>
                        <a:lnTo>
                          <a:pt x="669" y="424"/>
                        </a:lnTo>
                        <a:lnTo>
                          <a:pt x="670" y="432"/>
                        </a:lnTo>
                        <a:lnTo>
                          <a:pt x="670" y="439"/>
                        </a:lnTo>
                        <a:lnTo>
                          <a:pt x="671" y="446"/>
                        </a:lnTo>
                        <a:lnTo>
                          <a:pt x="671" y="452"/>
                        </a:lnTo>
                        <a:lnTo>
                          <a:pt x="672" y="459"/>
                        </a:lnTo>
                        <a:lnTo>
                          <a:pt x="672" y="467"/>
                        </a:lnTo>
                        <a:lnTo>
                          <a:pt x="673" y="474"/>
                        </a:lnTo>
                        <a:lnTo>
                          <a:pt x="673" y="482"/>
                        </a:lnTo>
                        <a:lnTo>
                          <a:pt x="674" y="490"/>
                        </a:lnTo>
                        <a:lnTo>
                          <a:pt x="674" y="499"/>
                        </a:lnTo>
                        <a:lnTo>
                          <a:pt x="675" y="510"/>
                        </a:lnTo>
                        <a:lnTo>
                          <a:pt x="675" y="521"/>
                        </a:lnTo>
                        <a:lnTo>
                          <a:pt x="676" y="533"/>
                        </a:lnTo>
                        <a:lnTo>
                          <a:pt x="676" y="546"/>
                        </a:lnTo>
                        <a:lnTo>
                          <a:pt x="677" y="559"/>
                        </a:lnTo>
                        <a:lnTo>
                          <a:pt x="677" y="574"/>
                        </a:lnTo>
                        <a:lnTo>
                          <a:pt x="678" y="589"/>
                        </a:lnTo>
                        <a:lnTo>
                          <a:pt x="678" y="604"/>
                        </a:lnTo>
                        <a:lnTo>
                          <a:pt x="679" y="619"/>
                        </a:lnTo>
                        <a:lnTo>
                          <a:pt x="679" y="634"/>
                        </a:lnTo>
                        <a:lnTo>
                          <a:pt x="680" y="649"/>
                        </a:lnTo>
                        <a:lnTo>
                          <a:pt x="680" y="663"/>
                        </a:lnTo>
                        <a:lnTo>
                          <a:pt x="681" y="676"/>
                        </a:lnTo>
                        <a:lnTo>
                          <a:pt x="682" y="688"/>
                        </a:lnTo>
                        <a:lnTo>
                          <a:pt x="682" y="701"/>
                        </a:lnTo>
                        <a:lnTo>
                          <a:pt x="683" y="713"/>
                        </a:lnTo>
                        <a:lnTo>
                          <a:pt x="683" y="724"/>
                        </a:lnTo>
                        <a:lnTo>
                          <a:pt x="684" y="736"/>
                        </a:lnTo>
                        <a:lnTo>
                          <a:pt x="684" y="749"/>
                        </a:lnTo>
                        <a:lnTo>
                          <a:pt x="685" y="762"/>
                        </a:lnTo>
                        <a:lnTo>
                          <a:pt x="685" y="774"/>
                        </a:lnTo>
                        <a:lnTo>
                          <a:pt x="686" y="788"/>
                        </a:lnTo>
                        <a:lnTo>
                          <a:pt x="686" y="803"/>
                        </a:lnTo>
                        <a:lnTo>
                          <a:pt x="687" y="819"/>
                        </a:lnTo>
                        <a:lnTo>
                          <a:pt x="687" y="836"/>
                        </a:lnTo>
                        <a:lnTo>
                          <a:pt x="688" y="855"/>
                        </a:lnTo>
                        <a:lnTo>
                          <a:pt x="688" y="873"/>
                        </a:lnTo>
                        <a:lnTo>
                          <a:pt x="689" y="893"/>
                        </a:lnTo>
                        <a:lnTo>
                          <a:pt x="689" y="912"/>
                        </a:lnTo>
                        <a:lnTo>
                          <a:pt x="690" y="931"/>
                        </a:lnTo>
                        <a:lnTo>
                          <a:pt x="690" y="949"/>
                        </a:lnTo>
                        <a:lnTo>
                          <a:pt x="691" y="966"/>
                        </a:lnTo>
                        <a:lnTo>
                          <a:pt x="691" y="984"/>
                        </a:lnTo>
                        <a:lnTo>
                          <a:pt x="692" y="1000"/>
                        </a:lnTo>
                        <a:lnTo>
                          <a:pt x="692" y="1014"/>
                        </a:lnTo>
                        <a:lnTo>
                          <a:pt x="693" y="1026"/>
                        </a:lnTo>
                        <a:lnTo>
                          <a:pt x="693" y="1036"/>
                        </a:lnTo>
                        <a:lnTo>
                          <a:pt x="694" y="1045"/>
                        </a:lnTo>
                        <a:lnTo>
                          <a:pt x="694" y="1051"/>
                        </a:lnTo>
                        <a:lnTo>
                          <a:pt x="695" y="1056"/>
                        </a:lnTo>
                        <a:lnTo>
                          <a:pt x="695" y="1058"/>
                        </a:lnTo>
                        <a:lnTo>
                          <a:pt x="696" y="1060"/>
                        </a:lnTo>
                        <a:lnTo>
                          <a:pt x="696" y="1061"/>
                        </a:lnTo>
                        <a:lnTo>
                          <a:pt x="697" y="1061"/>
                        </a:lnTo>
                        <a:lnTo>
                          <a:pt x="697" y="1057"/>
                        </a:lnTo>
                        <a:lnTo>
                          <a:pt x="698" y="1054"/>
                        </a:lnTo>
                        <a:lnTo>
                          <a:pt x="698" y="1049"/>
                        </a:lnTo>
                        <a:lnTo>
                          <a:pt x="699" y="1045"/>
                        </a:lnTo>
                        <a:lnTo>
                          <a:pt x="699" y="1038"/>
                        </a:lnTo>
                        <a:lnTo>
                          <a:pt x="700" y="1032"/>
                        </a:lnTo>
                        <a:lnTo>
                          <a:pt x="700" y="1026"/>
                        </a:lnTo>
                        <a:lnTo>
                          <a:pt x="701" y="1019"/>
                        </a:lnTo>
                        <a:lnTo>
                          <a:pt x="701" y="1013"/>
                        </a:lnTo>
                        <a:lnTo>
                          <a:pt x="702" y="1006"/>
                        </a:lnTo>
                        <a:lnTo>
                          <a:pt x="702" y="999"/>
                        </a:lnTo>
                        <a:lnTo>
                          <a:pt x="703" y="993"/>
                        </a:lnTo>
                        <a:lnTo>
                          <a:pt x="703" y="989"/>
                        </a:lnTo>
                        <a:lnTo>
                          <a:pt x="704" y="985"/>
                        </a:lnTo>
                        <a:lnTo>
                          <a:pt x="704" y="981"/>
                        </a:lnTo>
                        <a:lnTo>
                          <a:pt x="705" y="979"/>
                        </a:lnTo>
                        <a:lnTo>
                          <a:pt x="705" y="979"/>
                        </a:lnTo>
                        <a:lnTo>
                          <a:pt x="706" y="980"/>
                        </a:lnTo>
                        <a:lnTo>
                          <a:pt x="707" y="981"/>
                        </a:lnTo>
                        <a:lnTo>
                          <a:pt x="707" y="984"/>
                        </a:lnTo>
                        <a:lnTo>
                          <a:pt x="708" y="989"/>
                        </a:lnTo>
                        <a:lnTo>
                          <a:pt x="708" y="996"/>
                        </a:lnTo>
                        <a:lnTo>
                          <a:pt x="709" y="1005"/>
                        </a:lnTo>
                        <a:lnTo>
                          <a:pt x="709" y="1015"/>
                        </a:lnTo>
                        <a:lnTo>
                          <a:pt x="710" y="1029"/>
                        </a:lnTo>
                        <a:lnTo>
                          <a:pt x="710" y="1043"/>
                        </a:lnTo>
                        <a:lnTo>
                          <a:pt x="711" y="1058"/>
                        </a:lnTo>
                        <a:lnTo>
                          <a:pt x="711" y="1075"/>
                        </a:lnTo>
                        <a:lnTo>
                          <a:pt x="712" y="1093"/>
                        </a:lnTo>
                        <a:lnTo>
                          <a:pt x="712" y="1112"/>
                        </a:lnTo>
                        <a:lnTo>
                          <a:pt x="713" y="1133"/>
                        </a:lnTo>
                        <a:lnTo>
                          <a:pt x="713" y="1152"/>
                        </a:lnTo>
                        <a:lnTo>
                          <a:pt x="714" y="1171"/>
                        </a:lnTo>
                        <a:lnTo>
                          <a:pt x="714" y="1189"/>
                        </a:lnTo>
                        <a:lnTo>
                          <a:pt x="715" y="1206"/>
                        </a:lnTo>
                        <a:lnTo>
                          <a:pt x="715" y="1219"/>
                        </a:lnTo>
                        <a:lnTo>
                          <a:pt x="716" y="1230"/>
                        </a:lnTo>
                        <a:lnTo>
                          <a:pt x="716" y="1239"/>
                        </a:lnTo>
                        <a:lnTo>
                          <a:pt x="717" y="1245"/>
                        </a:lnTo>
                        <a:lnTo>
                          <a:pt x="717" y="1247"/>
                        </a:lnTo>
                        <a:lnTo>
                          <a:pt x="718" y="1247"/>
                        </a:lnTo>
                        <a:lnTo>
                          <a:pt x="718" y="1244"/>
                        </a:lnTo>
                        <a:lnTo>
                          <a:pt x="719" y="1239"/>
                        </a:lnTo>
                        <a:lnTo>
                          <a:pt x="719" y="1232"/>
                        </a:lnTo>
                        <a:lnTo>
                          <a:pt x="720" y="1224"/>
                        </a:lnTo>
                        <a:lnTo>
                          <a:pt x="720" y="1213"/>
                        </a:lnTo>
                        <a:lnTo>
                          <a:pt x="721" y="1203"/>
                        </a:lnTo>
                        <a:lnTo>
                          <a:pt x="721" y="1194"/>
                        </a:lnTo>
                        <a:lnTo>
                          <a:pt x="722" y="1184"/>
                        </a:lnTo>
                        <a:lnTo>
                          <a:pt x="722" y="1174"/>
                        </a:lnTo>
                        <a:lnTo>
                          <a:pt x="723" y="1166"/>
                        </a:lnTo>
                        <a:lnTo>
                          <a:pt x="723" y="1159"/>
                        </a:lnTo>
                        <a:lnTo>
                          <a:pt x="724" y="1155"/>
                        </a:lnTo>
                        <a:lnTo>
                          <a:pt x="724" y="1152"/>
                        </a:lnTo>
                        <a:lnTo>
                          <a:pt x="725" y="1151"/>
                        </a:lnTo>
                        <a:lnTo>
                          <a:pt x="725" y="1152"/>
                        </a:lnTo>
                        <a:lnTo>
                          <a:pt x="726" y="1155"/>
                        </a:lnTo>
                        <a:lnTo>
                          <a:pt x="726" y="1162"/>
                        </a:lnTo>
                        <a:lnTo>
                          <a:pt x="727" y="1168"/>
                        </a:lnTo>
                        <a:lnTo>
                          <a:pt x="727" y="1178"/>
                        </a:lnTo>
                        <a:lnTo>
                          <a:pt x="728" y="1189"/>
                        </a:lnTo>
                        <a:lnTo>
                          <a:pt x="728" y="1202"/>
                        </a:lnTo>
                        <a:lnTo>
                          <a:pt x="729" y="1215"/>
                        </a:lnTo>
                        <a:lnTo>
                          <a:pt x="729" y="1230"/>
                        </a:lnTo>
                        <a:lnTo>
                          <a:pt x="730" y="1245"/>
                        </a:lnTo>
                        <a:lnTo>
                          <a:pt x="730" y="1259"/>
                        </a:lnTo>
                        <a:lnTo>
                          <a:pt x="731" y="1273"/>
                        </a:lnTo>
                        <a:lnTo>
                          <a:pt x="732" y="1287"/>
                        </a:lnTo>
                        <a:lnTo>
                          <a:pt x="732" y="1299"/>
                        </a:lnTo>
                        <a:lnTo>
                          <a:pt x="733" y="1309"/>
                        </a:lnTo>
                        <a:lnTo>
                          <a:pt x="733" y="1317"/>
                        </a:lnTo>
                        <a:lnTo>
                          <a:pt x="734" y="1324"/>
                        </a:lnTo>
                        <a:lnTo>
                          <a:pt x="734" y="1329"/>
                        </a:lnTo>
                        <a:lnTo>
                          <a:pt x="735" y="1334"/>
                        </a:lnTo>
                        <a:lnTo>
                          <a:pt x="735" y="1337"/>
                        </a:lnTo>
                        <a:lnTo>
                          <a:pt x="736" y="1338"/>
                        </a:lnTo>
                        <a:lnTo>
                          <a:pt x="736" y="1338"/>
                        </a:lnTo>
                        <a:lnTo>
                          <a:pt x="737" y="1337"/>
                        </a:lnTo>
                        <a:lnTo>
                          <a:pt x="737" y="1335"/>
                        </a:lnTo>
                        <a:lnTo>
                          <a:pt x="738" y="1332"/>
                        </a:lnTo>
                        <a:lnTo>
                          <a:pt x="738" y="1328"/>
                        </a:lnTo>
                        <a:lnTo>
                          <a:pt x="739" y="1324"/>
                        </a:lnTo>
                        <a:lnTo>
                          <a:pt x="739" y="1319"/>
                        </a:lnTo>
                        <a:lnTo>
                          <a:pt x="740" y="1311"/>
                        </a:lnTo>
                        <a:lnTo>
                          <a:pt x="740" y="1302"/>
                        </a:lnTo>
                        <a:lnTo>
                          <a:pt x="741" y="1291"/>
                        </a:lnTo>
                        <a:lnTo>
                          <a:pt x="741" y="1279"/>
                        </a:lnTo>
                        <a:lnTo>
                          <a:pt x="742" y="1267"/>
                        </a:lnTo>
                        <a:lnTo>
                          <a:pt x="742" y="1255"/>
                        </a:lnTo>
                        <a:lnTo>
                          <a:pt x="743" y="1243"/>
                        </a:lnTo>
                        <a:lnTo>
                          <a:pt x="743" y="1231"/>
                        </a:lnTo>
                        <a:lnTo>
                          <a:pt x="744" y="1219"/>
                        </a:lnTo>
                        <a:lnTo>
                          <a:pt x="744" y="1208"/>
                        </a:lnTo>
                        <a:lnTo>
                          <a:pt x="745" y="1198"/>
                        </a:lnTo>
                        <a:lnTo>
                          <a:pt x="745" y="1189"/>
                        </a:lnTo>
                        <a:lnTo>
                          <a:pt x="746" y="1183"/>
                        </a:lnTo>
                        <a:lnTo>
                          <a:pt x="746" y="1178"/>
                        </a:lnTo>
                        <a:lnTo>
                          <a:pt x="747" y="1175"/>
                        </a:lnTo>
                        <a:lnTo>
                          <a:pt x="747" y="1173"/>
                        </a:lnTo>
                        <a:lnTo>
                          <a:pt x="748" y="1173"/>
                        </a:lnTo>
                        <a:lnTo>
                          <a:pt x="748" y="1174"/>
                        </a:lnTo>
                        <a:lnTo>
                          <a:pt x="749" y="1178"/>
                        </a:lnTo>
                        <a:lnTo>
                          <a:pt x="749" y="1182"/>
                        </a:lnTo>
                        <a:lnTo>
                          <a:pt x="750" y="1189"/>
                        </a:lnTo>
                        <a:lnTo>
                          <a:pt x="750" y="1197"/>
                        </a:lnTo>
                        <a:lnTo>
                          <a:pt x="751" y="1205"/>
                        </a:lnTo>
                        <a:lnTo>
                          <a:pt x="751" y="1215"/>
                        </a:lnTo>
                        <a:lnTo>
                          <a:pt x="752" y="1226"/>
                        </a:lnTo>
                        <a:lnTo>
                          <a:pt x="752" y="1236"/>
                        </a:lnTo>
                        <a:lnTo>
                          <a:pt x="753" y="1244"/>
                        </a:lnTo>
                        <a:lnTo>
                          <a:pt x="753" y="1255"/>
                        </a:lnTo>
                        <a:lnTo>
                          <a:pt x="754" y="1265"/>
                        </a:lnTo>
                        <a:lnTo>
                          <a:pt x="754" y="1275"/>
                        </a:lnTo>
                        <a:lnTo>
                          <a:pt x="755" y="1281"/>
                        </a:lnTo>
                        <a:lnTo>
                          <a:pt x="755" y="1288"/>
                        </a:lnTo>
                        <a:lnTo>
                          <a:pt x="756" y="1292"/>
                        </a:lnTo>
                        <a:lnTo>
                          <a:pt x="757" y="1298"/>
                        </a:lnTo>
                        <a:lnTo>
                          <a:pt x="757" y="1304"/>
                        </a:lnTo>
                        <a:lnTo>
                          <a:pt x="758" y="1307"/>
                        </a:lnTo>
                        <a:lnTo>
                          <a:pt x="758" y="1311"/>
                        </a:lnTo>
                        <a:lnTo>
                          <a:pt x="759" y="1316"/>
                        </a:lnTo>
                        <a:lnTo>
                          <a:pt x="759" y="1323"/>
                        </a:lnTo>
                        <a:lnTo>
                          <a:pt x="760" y="1328"/>
                        </a:lnTo>
                        <a:lnTo>
                          <a:pt x="760" y="1335"/>
                        </a:lnTo>
                        <a:lnTo>
                          <a:pt x="761" y="1342"/>
                        </a:lnTo>
                        <a:lnTo>
                          <a:pt x="761" y="1352"/>
                        </a:lnTo>
                        <a:lnTo>
                          <a:pt x="762" y="1364"/>
                        </a:lnTo>
                        <a:lnTo>
                          <a:pt x="762" y="1377"/>
                        </a:lnTo>
                        <a:lnTo>
                          <a:pt x="763" y="1389"/>
                        </a:lnTo>
                        <a:lnTo>
                          <a:pt x="763" y="1405"/>
                        </a:lnTo>
                        <a:lnTo>
                          <a:pt x="764" y="1422"/>
                        </a:lnTo>
                        <a:lnTo>
                          <a:pt x="764" y="1442"/>
                        </a:lnTo>
                        <a:lnTo>
                          <a:pt x="765" y="1460"/>
                        </a:lnTo>
                        <a:lnTo>
                          <a:pt x="765" y="1481"/>
                        </a:lnTo>
                        <a:lnTo>
                          <a:pt x="766" y="1502"/>
                        </a:lnTo>
                        <a:lnTo>
                          <a:pt x="766" y="1522"/>
                        </a:lnTo>
                        <a:lnTo>
                          <a:pt x="767" y="1542"/>
                        </a:lnTo>
                        <a:lnTo>
                          <a:pt x="767" y="1561"/>
                        </a:lnTo>
                        <a:lnTo>
                          <a:pt x="768" y="1576"/>
                        </a:lnTo>
                        <a:lnTo>
                          <a:pt x="768" y="1589"/>
                        </a:lnTo>
                        <a:lnTo>
                          <a:pt x="769" y="1599"/>
                        </a:lnTo>
                        <a:lnTo>
                          <a:pt x="769" y="1605"/>
                        </a:lnTo>
                        <a:lnTo>
                          <a:pt x="770" y="1608"/>
                        </a:lnTo>
                        <a:lnTo>
                          <a:pt x="770" y="1606"/>
                        </a:lnTo>
                        <a:lnTo>
                          <a:pt x="771" y="1603"/>
                        </a:lnTo>
                        <a:lnTo>
                          <a:pt x="771" y="1595"/>
                        </a:lnTo>
                        <a:lnTo>
                          <a:pt x="772" y="1586"/>
                        </a:lnTo>
                        <a:lnTo>
                          <a:pt x="772" y="1576"/>
                        </a:lnTo>
                        <a:lnTo>
                          <a:pt x="773" y="1565"/>
                        </a:lnTo>
                        <a:lnTo>
                          <a:pt x="773" y="1551"/>
                        </a:lnTo>
                        <a:lnTo>
                          <a:pt x="774" y="1539"/>
                        </a:lnTo>
                        <a:lnTo>
                          <a:pt x="774" y="1527"/>
                        </a:lnTo>
                        <a:lnTo>
                          <a:pt x="775" y="1517"/>
                        </a:lnTo>
                        <a:lnTo>
                          <a:pt x="775" y="1507"/>
                        </a:lnTo>
                        <a:lnTo>
                          <a:pt x="776" y="1498"/>
                        </a:lnTo>
                        <a:lnTo>
                          <a:pt x="776" y="1490"/>
                        </a:lnTo>
                        <a:lnTo>
                          <a:pt x="777" y="1484"/>
                        </a:lnTo>
                        <a:lnTo>
                          <a:pt x="777" y="1478"/>
                        </a:lnTo>
                        <a:lnTo>
                          <a:pt x="778" y="1472"/>
                        </a:lnTo>
                        <a:lnTo>
                          <a:pt x="778" y="1465"/>
                        </a:lnTo>
                        <a:lnTo>
                          <a:pt x="779" y="1459"/>
                        </a:lnTo>
                        <a:lnTo>
                          <a:pt x="779" y="1455"/>
                        </a:lnTo>
                        <a:lnTo>
                          <a:pt x="780" y="1450"/>
                        </a:lnTo>
                        <a:lnTo>
                          <a:pt x="780" y="1444"/>
                        </a:lnTo>
                        <a:lnTo>
                          <a:pt x="781" y="1439"/>
                        </a:lnTo>
                        <a:lnTo>
                          <a:pt x="782" y="1434"/>
                        </a:lnTo>
                        <a:lnTo>
                          <a:pt x="782" y="1430"/>
                        </a:lnTo>
                        <a:lnTo>
                          <a:pt x="783" y="1426"/>
                        </a:lnTo>
                        <a:lnTo>
                          <a:pt x="783" y="1422"/>
                        </a:lnTo>
                        <a:lnTo>
                          <a:pt x="784" y="1419"/>
                        </a:lnTo>
                        <a:lnTo>
                          <a:pt x="784" y="1416"/>
                        </a:lnTo>
                        <a:lnTo>
                          <a:pt x="785" y="1415"/>
                        </a:lnTo>
                        <a:lnTo>
                          <a:pt x="785" y="1415"/>
                        </a:lnTo>
                        <a:lnTo>
                          <a:pt x="786" y="1415"/>
                        </a:lnTo>
                        <a:lnTo>
                          <a:pt x="786" y="1418"/>
                        </a:lnTo>
                        <a:lnTo>
                          <a:pt x="787" y="1420"/>
                        </a:lnTo>
                        <a:lnTo>
                          <a:pt x="787" y="1423"/>
                        </a:lnTo>
                        <a:lnTo>
                          <a:pt x="788" y="1427"/>
                        </a:lnTo>
                        <a:lnTo>
                          <a:pt x="788" y="1430"/>
                        </a:lnTo>
                        <a:lnTo>
                          <a:pt x="789" y="1434"/>
                        </a:lnTo>
                        <a:lnTo>
                          <a:pt x="789" y="1438"/>
                        </a:lnTo>
                        <a:lnTo>
                          <a:pt x="790" y="1440"/>
                        </a:lnTo>
                        <a:lnTo>
                          <a:pt x="790" y="1441"/>
                        </a:lnTo>
                        <a:lnTo>
                          <a:pt x="791" y="1443"/>
                        </a:lnTo>
                        <a:lnTo>
                          <a:pt x="791" y="1440"/>
                        </a:lnTo>
                        <a:lnTo>
                          <a:pt x="792" y="1435"/>
                        </a:lnTo>
                        <a:lnTo>
                          <a:pt x="792" y="1428"/>
                        </a:lnTo>
                        <a:lnTo>
                          <a:pt x="793" y="1420"/>
                        </a:lnTo>
                        <a:lnTo>
                          <a:pt x="793" y="1408"/>
                        </a:lnTo>
                        <a:lnTo>
                          <a:pt x="794" y="1392"/>
                        </a:lnTo>
                        <a:lnTo>
                          <a:pt x="794" y="1376"/>
                        </a:lnTo>
                        <a:lnTo>
                          <a:pt x="795" y="1358"/>
                        </a:lnTo>
                        <a:lnTo>
                          <a:pt x="795" y="1338"/>
                        </a:lnTo>
                        <a:lnTo>
                          <a:pt x="796" y="1318"/>
                        </a:lnTo>
                        <a:lnTo>
                          <a:pt x="796" y="1299"/>
                        </a:lnTo>
                        <a:lnTo>
                          <a:pt x="797" y="1277"/>
                        </a:lnTo>
                        <a:lnTo>
                          <a:pt x="797" y="1257"/>
                        </a:lnTo>
                        <a:lnTo>
                          <a:pt x="798" y="1239"/>
                        </a:lnTo>
                        <a:lnTo>
                          <a:pt x="798" y="1221"/>
                        </a:lnTo>
                        <a:lnTo>
                          <a:pt x="799" y="1205"/>
                        </a:lnTo>
                        <a:lnTo>
                          <a:pt x="799" y="1191"/>
                        </a:lnTo>
                        <a:lnTo>
                          <a:pt x="800" y="1179"/>
                        </a:lnTo>
                        <a:lnTo>
                          <a:pt x="800" y="1169"/>
                        </a:lnTo>
                        <a:lnTo>
                          <a:pt x="801" y="1159"/>
                        </a:lnTo>
                        <a:lnTo>
                          <a:pt x="801" y="1152"/>
                        </a:lnTo>
                        <a:lnTo>
                          <a:pt x="802" y="1146"/>
                        </a:lnTo>
                        <a:lnTo>
                          <a:pt x="802" y="1141"/>
                        </a:lnTo>
                        <a:lnTo>
                          <a:pt x="803" y="1138"/>
                        </a:lnTo>
                        <a:lnTo>
                          <a:pt x="803" y="1135"/>
                        </a:lnTo>
                        <a:lnTo>
                          <a:pt x="804" y="1135"/>
                        </a:lnTo>
                        <a:lnTo>
                          <a:pt x="804" y="1134"/>
                        </a:lnTo>
                        <a:lnTo>
                          <a:pt x="805" y="1135"/>
                        </a:lnTo>
                        <a:lnTo>
                          <a:pt x="805" y="1138"/>
                        </a:lnTo>
                        <a:lnTo>
                          <a:pt x="806" y="1141"/>
                        </a:lnTo>
                        <a:lnTo>
                          <a:pt x="807" y="1144"/>
                        </a:lnTo>
                        <a:lnTo>
                          <a:pt x="807" y="1149"/>
                        </a:lnTo>
                        <a:lnTo>
                          <a:pt x="808" y="1154"/>
                        </a:lnTo>
                        <a:lnTo>
                          <a:pt x="808" y="1159"/>
                        </a:lnTo>
                        <a:lnTo>
                          <a:pt x="809" y="1165"/>
                        </a:lnTo>
                        <a:lnTo>
                          <a:pt x="809" y="1172"/>
                        </a:lnTo>
                        <a:lnTo>
                          <a:pt x="810" y="1179"/>
                        </a:lnTo>
                        <a:lnTo>
                          <a:pt x="810" y="1187"/>
                        </a:lnTo>
                        <a:lnTo>
                          <a:pt x="811" y="1193"/>
                        </a:lnTo>
                        <a:lnTo>
                          <a:pt x="811" y="1200"/>
                        </a:lnTo>
                        <a:lnTo>
                          <a:pt x="812" y="1207"/>
                        </a:lnTo>
                        <a:lnTo>
                          <a:pt x="812" y="1213"/>
                        </a:lnTo>
                        <a:lnTo>
                          <a:pt x="813" y="1219"/>
                        </a:lnTo>
                        <a:lnTo>
                          <a:pt x="813" y="1225"/>
                        </a:lnTo>
                        <a:lnTo>
                          <a:pt x="814" y="1230"/>
                        </a:lnTo>
                        <a:lnTo>
                          <a:pt x="814" y="1235"/>
                        </a:lnTo>
                        <a:lnTo>
                          <a:pt x="815" y="1237"/>
                        </a:lnTo>
                        <a:lnTo>
                          <a:pt x="815" y="1237"/>
                        </a:lnTo>
                        <a:lnTo>
                          <a:pt x="816" y="1237"/>
                        </a:lnTo>
                        <a:lnTo>
                          <a:pt x="816" y="1231"/>
                        </a:lnTo>
                        <a:lnTo>
                          <a:pt x="817" y="1227"/>
                        </a:lnTo>
                        <a:lnTo>
                          <a:pt x="817" y="1220"/>
                        </a:lnTo>
                        <a:lnTo>
                          <a:pt x="818" y="1210"/>
                        </a:lnTo>
                        <a:lnTo>
                          <a:pt x="818" y="1199"/>
                        </a:lnTo>
                        <a:lnTo>
                          <a:pt x="819" y="1188"/>
                        </a:lnTo>
                        <a:lnTo>
                          <a:pt x="819" y="1176"/>
                        </a:lnTo>
                        <a:lnTo>
                          <a:pt x="820" y="1164"/>
                        </a:lnTo>
                        <a:lnTo>
                          <a:pt x="820" y="1152"/>
                        </a:lnTo>
                        <a:lnTo>
                          <a:pt x="821" y="1143"/>
                        </a:lnTo>
                        <a:lnTo>
                          <a:pt x="821" y="1137"/>
                        </a:lnTo>
                        <a:lnTo>
                          <a:pt x="822" y="1132"/>
                        </a:lnTo>
                        <a:lnTo>
                          <a:pt x="822" y="1131"/>
                        </a:lnTo>
                        <a:lnTo>
                          <a:pt x="823" y="1132"/>
                        </a:lnTo>
                        <a:lnTo>
                          <a:pt x="823" y="1136"/>
                        </a:lnTo>
                        <a:lnTo>
                          <a:pt x="824" y="1142"/>
                        </a:lnTo>
                        <a:lnTo>
                          <a:pt x="824" y="1151"/>
                        </a:lnTo>
                        <a:lnTo>
                          <a:pt x="825" y="1159"/>
                        </a:lnTo>
                        <a:lnTo>
                          <a:pt x="825" y="1169"/>
                        </a:lnTo>
                        <a:lnTo>
                          <a:pt x="826" y="1178"/>
                        </a:lnTo>
                        <a:lnTo>
                          <a:pt x="826" y="1185"/>
                        </a:lnTo>
                        <a:lnTo>
                          <a:pt x="827" y="1190"/>
                        </a:lnTo>
                        <a:lnTo>
                          <a:pt x="827" y="1191"/>
                        </a:lnTo>
                        <a:lnTo>
                          <a:pt x="828" y="1190"/>
                        </a:lnTo>
                        <a:lnTo>
                          <a:pt x="828" y="1185"/>
                        </a:lnTo>
                        <a:lnTo>
                          <a:pt x="829" y="1175"/>
                        </a:lnTo>
                        <a:lnTo>
                          <a:pt x="829" y="1163"/>
                        </a:lnTo>
                        <a:lnTo>
                          <a:pt x="830" y="1148"/>
                        </a:lnTo>
                        <a:lnTo>
                          <a:pt x="830" y="1130"/>
                        </a:lnTo>
                        <a:lnTo>
                          <a:pt x="831" y="1109"/>
                        </a:lnTo>
                        <a:lnTo>
                          <a:pt x="832" y="1087"/>
                        </a:lnTo>
                        <a:lnTo>
                          <a:pt x="832" y="1065"/>
                        </a:lnTo>
                        <a:lnTo>
                          <a:pt x="833" y="1044"/>
                        </a:lnTo>
                        <a:lnTo>
                          <a:pt x="833" y="1023"/>
                        </a:lnTo>
                        <a:lnTo>
                          <a:pt x="834" y="1005"/>
                        </a:lnTo>
                        <a:lnTo>
                          <a:pt x="834" y="987"/>
                        </a:lnTo>
                        <a:lnTo>
                          <a:pt x="835" y="972"/>
                        </a:lnTo>
                        <a:lnTo>
                          <a:pt x="835" y="959"/>
                        </a:lnTo>
                        <a:lnTo>
                          <a:pt x="836" y="948"/>
                        </a:lnTo>
                        <a:lnTo>
                          <a:pt x="836" y="941"/>
                        </a:lnTo>
                        <a:lnTo>
                          <a:pt x="837" y="934"/>
                        </a:lnTo>
                        <a:lnTo>
                          <a:pt x="837" y="931"/>
                        </a:lnTo>
                        <a:lnTo>
                          <a:pt x="838" y="928"/>
                        </a:lnTo>
                        <a:lnTo>
                          <a:pt x="838" y="927"/>
                        </a:lnTo>
                        <a:lnTo>
                          <a:pt x="839" y="926"/>
                        </a:lnTo>
                        <a:lnTo>
                          <a:pt x="839" y="927"/>
                        </a:lnTo>
                        <a:lnTo>
                          <a:pt x="840" y="928"/>
                        </a:lnTo>
                        <a:lnTo>
                          <a:pt x="840" y="930"/>
                        </a:lnTo>
                        <a:lnTo>
                          <a:pt x="841" y="933"/>
                        </a:lnTo>
                        <a:lnTo>
                          <a:pt x="841" y="936"/>
                        </a:lnTo>
                        <a:lnTo>
                          <a:pt x="842" y="938"/>
                        </a:lnTo>
                        <a:lnTo>
                          <a:pt x="842" y="941"/>
                        </a:lnTo>
                        <a:lnTo>
                          <a:pt x="843" y="944"/>
                        </a:lnTo>
                        <a:lnTo>
                          <a:pt x="843" y="945"/>
                        </a:lnTo>
                        <a:lnTo>
                          <a:pt x="844" y="948"/>
                        </a:lnTo>
                        <a:lnTo>
                          <a:pt x="844" y="948"/>
                        </a:lnTo>
                        <a:lnTo>
                          <a:pt x="845" y="949"/>
                        </a:lnTo>
                        <a:lnTo>
                          <a:pt x="845" y="949"/>
                        </a:lnTo>
                        <a:lnTo>
                          <a:pt x="846" y="948"/>
                        </a:lnTo>
                        <a:lnTo>
                          <a:pt x="846" y="947"/>
                        </a:lnTo>
                        <a:lnTo>
                          <a:pt x="847" y="946"/>
                        </a:lnTo>
                        <a:lnTo>
                          <a:pt x="847" y="945"/>
                        </a:lnTo>
                        <a:lnTo>
                          <a:pt x="848" y="943"/>
                        </a:lnTo>
                        <a:lnTo>
                          <a:pt x="848" y="942"/>
                        </a:lnTo>
                        <a:lnTo>
                          <a:pt x="849" y="941"/>
                        </a:lnTo>
                        <a:lnTo>
                          <a:pt x="849" y="940"/>
                        </a:lnTo>
                        <a:lnTo>
                          <a:pt x="850" y="940"/>
                        </a:lnTo>
                        <a:lnTo>
                          <a:pt x="850" y="941"/>
                        </a:lnTo>
                        <a:lnTo>
                          <a:pt x="851" y="943"/>
                        </a:lnTo>
                        <a:lnTo>
                          <a:pt x="851" y="946"/>
                        </a:lnTo>
                        <a:lnTo>
                          <a:pt x="852" y="950"/>
                        </a:lnTo>
                        <a:lnTo>
                          <a:pt x="852" y="954"/>
                        </a:lnTo>
                        <a:lnTo>
                          <a:pt x="853" y="959"/>
                        </a:lnTo>
                        <a:lnTo>
                          <a:pt x="853" y="963"/>
                        </a:lnTo>
                        <a:lnTo>
                          <a:pt x="854" y="968"/>
                        </a:lnTo>
                        <a:lnTo>
                          <a:pt x="854" y="972"/>
                        </a:lnTo>
                        <a:lnTo>
                          <a:pt x="855" y="977"/>
                        </a:lnTo>
                        <a:lnTo>
                          <a:pt x="855" y="981"/>
                        </a:lnTo>
                        <a:lnTo>
                          <a:pt x="856" y="984"/>
                        </a:lnTo>
                        <a:lnTo>
                          <a:pt x="857" y="986"/>
                        </a:lnTo>
                        <a:lnTo>
                          <a:pt x="857" y="987"/>
                        </a:lnTo>
                        <a:lnTo>
                          <a:pt x="858" y="988"/>
                        </a:lnTo>
                        <a:lnTo>
                          <a:pt x="858" y="987"/>
                        </a:lnTo>
                        <a:lnTo>
                          <a:pt x="859" y="985"/>
                        </a:lnTo>
                        <a:lnTo>
                          <a:pt x="859" y="983"/>
                        </a:lnTo>
                        <a:lnTo>
                          <a:pt x="860" y="980"/>
                        </a:lnTo>
                        <a:lnTo>
                          <a:pt x="860" y="976"/>
                        </a:lnTo>
                        <a:lnTo>
                          <a:pt x="861" y="971"/>
                        </a:lnTo>
                        <a:lnTo>
                          <a:pt x="861" y="965"/>
                        </a:lnTo>
                        <a:lnTo>
                          <a:pt x="862" y="959"/>
                        </a:lnTo>
                        <a:lnTo>
                          <a:pt x="862" y="952"/>
                        </a:lnTo>
                        <a:lnTo>
                          <a:pt x="863" y="945"/>
                        </a:lnTo>
                        <a:lnTo>
                          <a:pt x="863" y="937"/>
                        </a:lnTo>
                        <a:lnTo>
                          <a:pt x="864" y="928"/>
                        </a:lnTo>
                        <a:lnTo>
                          <a:pt x="864" y="920"/>
                        </a:lnTo>
                        <a:lnTo>
                          <a:pt x="865" y="911"/>
                        </a:lnTo>
                        <a:lnTo>
                          <a:pt x="865" y="903"/>
                        </a:lnTo>
                        <a:lnTo>
                          <a:pt x="866" y="894"/>
                        </a:lnTo>
                        <a:lnTo>
                          <a:pt x="866" y="887"/>
                        </a:lnTo>
                        <a:lnTo>
                          <a:pt x="867" y="879"/>
                        </a:lnTo>
                        <a:lnTo>
                          <a:pt x="867" y="873"/>
                        </a:lnTo>
                        <a:lnTo>
                          <a:pt x="868" y="867"/>
                        </a:lnTo>
                        <a:lnTo>
                          <a:pt x="868" y="862"/>
                        </a:lnTo>
                        <a:lnTo>
                          <a:pt x="869" y="857"/>
                        </a:lnTo>
                        <a:lnTo>
                          <a:pt x="869" y="851"/>
                        </a:lnTo>
                        <a:lnTo>
                          <a:pt x="870" y="846"/>
                        </a:lnTo>
                        <a:lnTo>
                          <a:pt x="870" y="839"/>
                        </a:lnTo>
                        <a:lnTo>
                          <a:pt x="871" y="833"/>
                        </a:lnTo>
                        <a:lnTo>
                          <a:pt x="871" y="824"/>
                        </a:lnTo>
                        <a:lnTo>
                          <a:pt x="872" y="816"/>
                        </a:lnTo>
                        <a:lnTo>
                          <a:pt x="872" y="806"/>
                        </a:lnTo>
                        <a:lnTo>
                          <a:pt x="873" y="794"/>
                        </a:lnTo>
                        <a:lnTo>
                          <a:pt x="873" y="783"/>
                        </a:lnTo>
                        <a:lnTo>
                          <a:pt x="874" y="770"/>
                        </a:lnTo>
                        <a:lnTo>
                          <a:pt x="874" y="758"/>
                        </a:lnTo>
                        <a:lnTo>
                          <a:pt x="875" y="745"/>
                        </a:lnTo>
                        <a:lnTo>
                          <a:pt x="875" y="732"/>
                        </a:lnTo>
                        <a:lnTo>
                          <a:pt x="876" y="720"/>
                        </a:lnTo>
                        <a:lnTo>
                          <a:pt x="876" y="708"/>
                        </a:lnTo>
                        <a:lnTo>
                          <a:pt x="877" y="697"/>
                        </a:lnTo>
                        <a:lnTo>
                          <a:pt x="877" y="688"/>
                        </a:lnTo>
                        <a:lnTo>
                          <a:pt x="878" y="678"/>
                        </a:lnTo>
                        <a:lnTo>
                          <a:pt x="878" y="671"/>
                        </a:lnTo>
                        <a:lnTo>
                          <a:pt x="879" y="665"/>
                        </a:lnTo>
                        <a:lnTo>
                          <a:pt x="879" y="660"/>
                        </a:lnTo>
                        <a:lnTo>
                          <a:pt x="880" y="657"/>
                        </a:lnTo>
                        <a:lnTo>
                          <a:pt x="880" y="655"/>
                        </a:lnTo>
                        <a:lnTo>
                          <a:pt x="881" y="655"/>
                        </a:lnTo>
                        <a:lnTo>
                          <a:pt x="882" y="656"/>
                        </a:lnTo>
                        <a:lnTo>
                          <a:pt x="882" y="659"/>
                        </a:lnTo>
                        <a:lnTo>
                          <a:pt x="883" y="663"/>
                        </a:lnTo>
                        <a:lnTo>
                          <a:pt x="883" y="669"/>
                        </a:lnTo>
                        <a:lnTo>
                          <a:pt x="884" y="677"/>
                        </a:lnTo>
                        <a:lnTo>
                          <a:pt x="884" y="686"/>
                        </a:lnTo>
                        <a:lnTo>
                          <a:pt x="885" y="696"/>
                        </a:lnTo>
                        <a:lnTo>
                          <a:pt x="885" y="707"/>
                        </a:lnTo>
                        <a:lnTo>
                          <a:pt x="886" y="718"/>
                        </a:lnTo>
                        <a:lnTo>
                          <a:pt x="886" y="732"/>
                        </a:lnTo>
                        <a:lnTo>
                          <a:pt x="887" y="745"/>
                        </a:lnTo>
                        <a:lnTo>
                          <a:pt x="887" y="760"/>
                        </a:lnTo>
                        <a:lnTo>
                          <a:pt x="888" y="775"/>
                        </a:lnTo>
                        <a:lnTo>
                          <a:pt x="888" y="791"/>
                        </a:lnTo>
                        <a:lnTo>
                          <a:pt x="889" y="807"/>
                        </a:lnTo>
                        <a:lnTo>
                          <a:pt x="889" y="821"/>
                        </a:lnTo>
                        <a:lnTo>
                          <a:pt x="890" y="837"/>
                        </a:lnTo>
                        <a:lnTo>
                          <a:pt x="890" y="854"/>
                        </a:lnTo>
                        <a:lnTo>
                          <a:pt x="891" y="869"/>
                        </a:lnTo>
                        <a:lnTo>
                          <a:pt x="891" y="884"/>
                        </a:lnTo>
                        <a:lnTo>
                          <a:pt x="892" y="899"/>
                        </a:lnTo>
                        <a:lnTo>
                          <a:pt x="892" y="914"/>
                        </a:lnTo>
                        <a:lnTo>
                          <a:pt x="893" y="929"/>
                        </a:lnTo>
                        <a:lnTo>
                          <a:pt x="893" y="943"/>
                        </a:lnTo>
                        <a:lnTo>
                          <a:pt x="894" y="955"/>
                        </a:lnTo>
                        <a:lnTo>
                          <a:pt x="894" y="967"/>
                        </a:lnTo>
                        <a:lnTo>
                          <a:pt x="895" y="978"/>
                        </a:lnTo>
                        <a:lnTo>
                          <a:pt x="895" y="989"/>
                        </a:lnTo>
                        <a:lnTo>
                          <a:pt x="896" y="997"/>
                        </a:lnTo>
                        <a:lnTo>
                          <a:pt x="896" y="1004"/>
                        </a:lnTo>
                        <a:lnTo>
                          <a:pt x="897" y="1011"/>
                        </a:lnTo>
                        <a:lnTo>
                          <a:pt x="897" y="1016"/>
                        </a:lnTo>
                        <a:lnTo>
                          <a:pt x="898" y="1021"/>
                        </a:lnTo>
                        <a:lnTo>
                          <a:pt x="898" y="1024"/>
                        </a:lnTo>
                        <a:lnTo>
                          <a:pt x="899" y="1026"/>
                        </a:lnTo>
                        <a:lnTo>
                          <a:pt x="899" y="1026"/>
                        </a:lnTo>
                        <a:lnTo>
                          <a:pt x="900" y="1027"/>
                        </a:lnTo>
                        <a:lnTo>
                          <a:pt x="900" y="1025"/>
                        </a:lnTo>
                        <a:lnTo>
                          <a:pt x="901" y="1023"/>
                        </a:lnTo>
                        <a:lnTo>
                          <a:pt x="901" y="1018"/>
                        </a:lnTo>
                        <a:lnTo>
                          <a:pt x="902" y="1012"/>
                        </a:lnTo>
                        <a:lnTo>
                          <a:pt x="902" y="1004"/>
                        </a:lnTo>
                        <a:lnTo>
                          <a:pt x="903" y="993"/>
                        </a:lnTo>
                        <a:lnTo>
                          <a:pt x="903" y="980"/>
                        </a:lnTo>
                        <a:lnTo>
                          <a:pt x="904" y="964"/>
                        </a:lnTo>
                        <a:lnTo>
                          <a:pt x="904" y="945"/>
                        </a:lnTo>
                        <a:lnTo>
                          <a:pt x="905" y="925"/>
                        </a:lnTo>
                        <a:lnTo>
                          <a:pt x="905" y="903"/>
                        </a:lnTo>
                        <a:lnTo>
                          <a:pt x="906" y="878"/>
                        </a:lnTo>
                        <a:lnTo>
                          <a:pt x="907" y="853"/>
                        </a:lnTo>
                        <a:lnTo>
                          <a:pt x="907" y="825"/>
                        </a:lnTo>
                        <a:lnTo>
                          <a:pt x="908" y="799"/>
                        </a:lnTo>
                        <a:lnTo>
                          <a:pt x="908" y="773"/>
                        </a:lnTo>
                        <a:lnTo>
                          <a:pt x="909" y="747"/>
                        </a:lnTo>
                        <a:lnTo>
                          <a:pt x="909" y="722"/>
                        </a:lnTo>
                        <a:lnTo>
                          <a:pt x="910" y="700"/>
                        </a:lnTo>
                        <a:lnTo>
                          <a:pt x="910" y="679"/>
                        </a:lnTo>
                        <a:lnTo>
                          <a:pt x="911" y="660"/>
                        </a:lnTo>
                        <a:lnTo>
                          <a:pt x="911" y="643"/>
                        </a:lnTo>
                        <a:lnTo>
                          <a:pt x="912" y="629"/>
                        </a:lnTo>
                        <a:lnTo>
                          <a:pt x="912" y="617"/>
                        </a:lnTo>
                        <a:lnTo>
                          <a:pt x="913" y="607"/>
                        </a:lnTo>
                        <a:lnTo>
                          <a:pt x="913" y="600"/>
                        </a:lnTo>
                        <a:lnTo>
                          <a:pt x="914" y="595"/>
                        </a:lnTo>
                        <a:lnTo>
                          <a:pt x="914" y="590"/>
                        </a:lnTo>
                        <a:lnTo>
                          <a:pt x="915" y="588"/>
                        </a:lnTo>
                        <a:lnTo>
                          <a:pt x="915" y="587"/>
                        </a:lnTo>
                        <a:lnTo>
                          <a:pt x="916" y="588"/>
                        </a:lnTo>
                        <a:lnTo>
                          <a:pt x="916" y="589"/>
                        </a:lnTo>
                        <a:lnTo>
                          <a:pt x="917" y="592"/>
                        </a:lnTo>
                        <a:lnTo>
                          <a:pt x="917" y="594"/>
                        </a:lnTo>
                        <a:lnTo>
                          <a:pt x="918" y="597"/>
                        </a:lnTo>
                        <a:lnTo>
                          <a:pt x="918" y="600"/>
                        </a:lnTo>
                        <a:lnTo>
                          <a:pt x="919" y="604"/>
                        </a:lnTo>
                        <a:lnTo>
                          <a:pt x="919" y="607"/>
                        </a:lnTo>
                        <a:lnTo>
                          <a:pt x="920" y="610"/>
                        </a:lnTo>
                        <a:lnTo>
                          <a:pt x="920" y="613"/>
                        </a:lnTo>
                        <a:lnTo>
                          <a:pt x="921" y="616"/>
                        </a:lnTo>
                        <a:lnTo>
                          <a:pt x="921" y="619"/>
                        </a:lnTo>
                        <a:lnTo>
                          <a:pt x="922" y="620"/>
                        </a:lnTo>
                        <a:lnTo>
                          <a:pt x="922" y="622"/>
                        </a:lnTo>
                        <a:lnTo>
                          <a:pt x="923" y="623"/>
                        </a:lnTo>
                        <a:lnTo>
                          <a:pt x="923" y="623"/>
                        </a:lnTo>
                        <a:lnTo>
                          <a:pt x="924" y="624"/>
                        </a:lnTo>
                        <a:lnTo>
                          <a:pt x="924" y="624"/>
                        </a:lnTo>
                        <a:lnTo>
                          <a:pt x="925" y="624"/>
                        </a:lnTo>
                        <a:lnTo>
                          <a:pt x="925" y="624"/>
                        </a:lnTo>
                        <a:lnTo>
                          <a:pt x="926" y="625"/>
                        </a:lnTo>
                        <a:lnTo>
                          <a:pt x="926" y="626"/>
                        </a:lnTo>
                        <a:lnTo>
                          <a:pt x="927" y="628"/>
                        </a:lnTo>
                        <a:lnTo>
                          <a:pt x="927" y="630"/>
                        </a:lnTo>
                        <a:lnTo>
                          <a:pt x="928" y="633"/>
                        </a:lnTo>
                        <a:lnTo>
                          <a:pt x="928" y="637"/>
                        </a:lnTo>
                        <a:lnTo>
                          <a:pt x="929" y="643"/>
                        </a:lnTo>
                        <a:lnTo>
                          <a:pt x="929" y="650"/>
                        </a:lnTo>
                        <a:lnTo>
                          <a:pt x="930" y="656"/>
                        </a:lnTo>
                        <a:lnTo>
                          <a:pt x="930" y="662"/>
                        </a:lnTo>
                        <a:lnTo>
                          <a:pt x="931" y="669"/>
                        </a:lnTo>
                        <a:lnTo>
                          <a:pt x="932" y="677"/>
                        </a:lnTo>
                        <a:lnTo>
                          <a:pt x="932" y="685"/>
                        </a:lnTo>
                        <a:lnTo>
                          <a:pt x="933" y="694"/>
                        </a:lnTo>
                        <a:lnTo>
                          <a:pt x="933" y="702"/>
                        </a:lnTo>
                        <a:lnTo>
                          <a:pt x="934" y="711"/>
                        </a:lnTo>
                        <a:lnTo>
                          <a:pt x="934" y="719"/>
                        </a:lnTo>
                        <a:lnTo>
                          <a:pt x="935" y="727"/>
                        </a:lnTo>
                        <a:lnTo>
                          <a:pt x="935" y="735"/>
                        </a:lnTo>
                        <a:lnTo>
                          <a:pt x="936" y="743"/>
                        </a:lnTo>
                        <a:lnTo>
                          <a:pt x="936" y="752"/>
                        </a:lnTo>
                        <a:lnTo>
                          <a:pt x="937" y="762"/>
                        </a:lnTo>
                        <a:lnTo>
                          <a:pt x="937" y="772"/>
                        </a:lnTo>
                        <a:lnTo>
                          <a:pt x="938" y="779"/>
                        </a:lnTo>
                        <a:lnTo>
                          <a:pt x="938" y="787"/>
                        </a:lnTo>
                        <a:lnTo>
                          <a:pt x="939" y="793"/>
                        </a:lnTo>
                        <a:lnTo>
                          <a:pt x="939" y="800"/>
                        </a:lnTo>
                        <a:lnTo>
                          <a:pt x="940" y="806"/>
                        </a:lnTo>
                        <a:lnTo>
                          <a:pt x="940" y="812"/>
                        </a:lnTo>
                        <a:lnTo>
                          <a:pt x="941" y="816"/>
                        </a:lnTo>
                        <a:lnTo>
                          <a:pt x="941" y="819"/>
                        </a:lnTo>
                        <a:lnTo>
                          <a:pt x="942" y="822"/>
                        </a:lnTo>
                        <a:lnTo>
                          <a:pt x="942" y="822"/>
                        </a:lnTo>
                        <a:lnTo>
                          <a:pt x="943" y="821"/>
                        </a:lnTo>
                        <a:lnTo>
                          <a:pt x="943" y="819"/>
                        </a:lnTo>
                        <a:lnTo>
                          <a:pt x="944" y="817"/>
                        </a:lnTo>
                        <a:lnTo>
                          <a:pt x="944" y="815"/>
                        </a:lnTo>
                        <a:lnTo>
                          <a:pt x="945" y="811"/>
                        </a:lnTo>
                        <a:lnTo>
                          <a:pt x="945" y="805"/>
                        </a:lnTo>
                        <a:lnTo>
                          <a:pt x="946" y="798"/>
                        </a:lnTo>
                        <a:lnTo>
                          <a:pt x="946" y="792"/>
                        </a:lnTo>
                        <a:lnTo>
                          <a:pt x="947" y="783"/>
                        </a:lnTo>
                        <a:lnTo>
                          <a:pt x="947" y="773"/>
                        </a:lnTo>
                        <a:lnTo>
                          <a:pt x="948" y="762"/>
                        </a:lnTo>
                        <a:lnTo>
                          <a:pt x="948" y="750"/>
                        </a:lnTo>
                        <a:lnTo>
                          <a:pt x="949" y="739"/>
                        </a:lnTo>
                        <a:lnTo>
                          <a:pt x="949" y="726"/>
                        </a:lnTo>
                        <a:lnTo>
                          <a:pt x="950" y="713"/>
                        </a:lnTo>
                        <a:lnTo>
                          <a:pt x="950" y="699"/>
                        </a:lnTo>
                        <a:lnTo>
                          <a:pt x="951" y="685"/>
                        </a:lnTo>
                        <a:lnTo>
                          <a:pt x="951" y="671"/>
                        </a:lnTo>
                        <a:lnTo>
                          <a:pt x="952" y="657"/>
                        </a:lnTo>
                        <a:lnTo>
                          <a:pt x="952" y="643"/>
                        </a:lnTo>
                        <a:lnTo>
                          <a:pt x="953" y="630"/>
                        </a:lnTo>
                        <a:lnTo>
                          <a:pt x="953" y="617"/>
                        </a:lnTo>
                        <a:lnTo>
                          <a:pt x="954" y="605"/>
                        </a:lnTo>
                        <a:lnTo>
                          <a:pt x="954" y="593"/>
                        </a:lnTo>
                        <a:lnTo>
                          <a:pt x="955" y="582"/>
                        </a:lnTo>
                        <a:lnTo>
                          <a:pt x="955" y="573"/>
                        </a:lnTo>
                        <a:lnTo>
                          <a:pt x="956" y="564"/>
                        </a:lnTo>
                        <a:lnTo>
                          <a:pt x="957" y="556"/>
                        </a:lnTo>
                        <a:lnTo>
                          <a:pt x="957" y="549"/>
                        </a:lnTo>
                        <a:lnTo>
                          <a:pt x="958" y="543"/>
                        </a:lnTo>
                        <a:lnTo>
                          <a:pt x="958" y="539"/>
                        </a:lnTo>
                        <a:lnTo>
                          <a:pt x="959" y="536"/>
                        </a:lnTo>
                        <a:lnTo>
                          <a:pt x="959" y="534"/>
                        </a:lnTo>
                        <a:lnTo>
                          <a:pt x="960" y="532"/>
                        </a:lnTo>
                        <a:lnTo>
                          <a:pt x="960" y="532"/>
                        </a:lnTo>
                        <a:lnTo>
                          <a:pt x="961" y="533"/>
                        </a:lnTo>
                        <a:lnTo>
                          <a:pt x="961" y="534"/>
                        </a:lnTo>
                        <a:lnTo>
                          <a:pt x="962" y="536"/>
                        </a:lnTo>
                        <a:lnTo>
                          <a:pt x="962" y="538"/>
                        </a:lnTo>
                        <a:lnTo>
                          <a:pt x="963" y="541"/>
                        </a:lnTo>
                        <a:lnTo>
                          <a:pt x="963" y="545"/>
                        </a:lnTo>
                        <a:lnTo>
                          <a:pt x="964" y="548"/>
                        </a:lnTo>
                        <a:lnTo>
                          <a:pt x="964" y="552"/>
                        </a:lnTo>
                        <a:lnTo>
                          <a:pt x="965" y="557"/>
                        </a:lnTo>
                        <a:lnTo>
                          <a:pt x="965" y="561"/>
                        </a:lnTo>
                        <a:lnTo>
                          <a:pt x="966" y="567"/>
                        </a:lnTo>
                        <a:lnTo>
                          <a:pt x="966" y="573"/>
                        </a:lnTo>
                        <a:lnTo>
                          <a:pt x="967" y="579"/>
                        </a:lnTo>
                        <a:lnTo>
                          <a:pt x="967" y="586"/>
                        </a:lnTo>
                        <a:lnTo>
                          <a:pt x="968" y="593"/>
                        </a:lnTo>
                        <a:lnTo>
                          <a:pt x="968" y="600"/>
                        </a:lnTo>
                        <a:lnTo>
                          <a:pt x="969" y="607"/>
                        </a:lnTo>
                        <a:lnTo>
                          <a:pt x="969" y="615"/>
                        </a:lnTo>
                        <a:lnTo>
                          <a:pt x="970" y="624"/>
                        </a:lnTo>
                        <a:lnTo>
                          <a:pt x="970" y="632"/>
                        </a:lnTo>
                        <a:lnTo>
                          <a:pt x="971" y="640"/>
                        </a:lnTo>
                        <a:lnTo>
                          <a:pt x="971" y="648"/>
                        </a:lnTo>
                        <a:lnTo>
                          <a:pt x="972" y="656"/>
                        </a:lnTo>
                        <a:lnTo>
                          <a:pt x="972" y="664"/>
                        </a:lnTo>
                        <a:lnTo>
                          <a:pt x="973" y="671"/>
                        </a:lnTo>
                        <a:lnTo>
                          <a:pt x="973" y="678"/>
                        </a:lnTo>
                        <a:lnTo>
                          <a:pt x="974" y="685"/>
                        </a:lnTo>
                        <a:lnTo>
                          <a:pt x="974" y="691"/>
                        </a:lnTo>
                        <a:lnTo>
                          <a:pt x="975" y="698"/>
                        </a:lnTo>
                        <a:lnTo>
                          <a:pt x="975" y="703"/>
                        </a:lnTo>
                        <a:lnTo>
                          <a:pt x="976" y="707"/>
                        </a:lnTo>
                        <a:lnTo>
                          <a:pt x="976" y="711"/>
                        </a:lnTo>
                        <a:lnTo>
                          <a:pt x="977" y="715"/>
                        </a:lnTo>
                        <a:lnTo>
                          <a:pt x="977" y="718"/>
                        </a:lnTo>
                        <a:lnTo>
                          <a:pt x="978" y="720"/>
                        </a:lnTo>
                        <a:lnTo>
                          <a:pt x="978" y="721"/>
                        </a:lnTo>
                        <a:lnTo>
                          <a:pt x="979" y="723"/>
                        </a:lnTo>
                        <a:lnTo>
                          <a:pt x="979" y="725"/>
                        </a:lnTo>
                        <a:lnTo>
                          <a:pt x="980" y="726"/>
                        </a:lnTo>
                        <a:lnTo>
                          <a:pt x="980" y="727"/>
                        </a:lnTo>
                        <a:lnTo>
                          <a:pt x="981" y="728"/>
                        </a:lnTo>
                        <a:lnTo>
                          <a:pt x="982" y="729"/>
                        </a:lnTo>
                        <a:lnTo>
                          <a:pt x="982" y="729"/>
                        </a:lnTo>
                        <a:lnTo>
                          <a:pt x="983" y="730"/>
                        </a:lnTo>
                        <a:lnTo>
                          <a:pt x="983" y="729"/>
                        </a:lnTo>
                        <a:lnTo>
                          <a:pt x="984" y="730"/>
                        </a:lnTo>
                        <a:lnTo>
                          <a:pt x="984" y="729"/>
                        </a:lnTo>
                        <a:lnTo>
                          <a:pt x="985" y="727"/>
                        </a:lnTo>
                        <a:lnTo>
                          <a:pt x="985" y="726"/>
                        </a:lnTo>
                        <a:lnTo>
                          <a:pt x="986" y="723"/>
                        </a:lnTo>
                        <a:lnTo>
                          <a:pt x="986" y="719"/>
                        </a:lnTo>
                        <a:lnTo>
                          <a:pt x="987" y="714"/>
                        </a:lnTo>
                        <a:lnTo>
                          <a:pt x="987" y="708"/>
                        </a:lnTo>
                        <a:lnTo>
                          <a:pt x="988" y="701"/>
                        </a:lnTo>
                        <a:lnTo>
                          <a:pt x="988" y="693"/>
                        </a:lnTo>
                        <a:lnTo>
                          <a:pt x="989" y="684"/>
                        </a:lnTo>
                        <a:lnTo>
                          <a:pt x="989" y="675"/>
                        </a:lnTo>
                        <a:lnTo>
                          <a:pt x="990" y="663"/>
                        </a:lnTo>
                        <a:lnTo>
                          <a:pt x="990" y="652"/>
                        </a:lnTo>
                        <a:lnTo>
                          <a:pt x="991" y="640"/>
                        </a:lnTo>
                        <a:lnTo>
                          <a:pt x="991" y="628"/>
                        </a:lnTo>
                        <a:lnTo>
                          <a:pt x="992" y="616"/>
                        </a:lnTo>
                        <a:lnTo>
                          <a:pt x="992" y="605"/>
                        </a:lnTo>
                        <a:lnTo>
                          <a:pt x="993" y="595"/>
                        </a:lnTo>
                        <a:lnTo>
                          <a:pt x="993" y="586"/>
                        </a:lnTo>
                        <a:lnTo>
                          <a:pt x="994" y="578"/>
                        </a:lnTo>
                        <a:lnTo>
                          <a:pt x="994" y="571"/>
                        </a:lnTo>
                        <a:lnTo>
                          <a:pt x="995" y="565"/>
                        </a:lnTo>
                        <a:lnTo>
                          <a:pt x="995" y="560"/>
                        </a:lnTo>
                        <a:lnTo>
                          <a:pt x="996" y="555"/>
                        </a:lnTo>
                        <a:lnTo>
                          <a:pt x="996" y="552"/>
                        </a:lnTo>
                        <a:lnTo>
                          <a:pt x="997" y="551"/>
                        </a:lnTo>
                        <a:lnTo>
                          <a:pt x="997" y="548"/>
                        </a:lnTo>
                        <a:lnTo>
                          <a:pt x="998" y="546"/>
                        </a:lnTo>
                        <a:lnTo>
                          <a:pt x="998" y="542"/>
                        </a:lnTo>
                        <a:lnTo>
                          <a:pt x="999" y="538"/>
                        </a:lnTo>
                        <a:lnTo>
                          <a:pt x="999" y="534"/>
                        </a:lnTo>
                        <a:lnTo>
                          <a:pt x="1000" y="528"/>
                        </a:lnTo>
                        <a:lnTo>
                          <a:pt x="1000" y="520"/>
                        </a:lnTo>
                        <a:lnTo>
                          <a:pt x="1001" y="513"/>
                        </a:lnTo>
                        <a:lnTo>
                          <a:pt x="1001" y="505"/>
                        </a:lnTo>
                        <a:lnTo>
                          <a:pt x="1002" y="495"/>
                        </a:lnTo>
                        <a:lnTo>
                          <a:pt x="1002" y="486"/>
                        </a:lnTo>
                        <a:lnTo>
                          <a:pt x="1003" y="475"/>
                        </a:lnTo>
                        <a:lnTo>
                          <a:pt x="1003" y="464"/>
                        </a:lnTo>
                        <a:lnTo>
                          <a:pt x="1004" y="454"/>
                        </a:lnTo>
                        <a:lnTo>
                          <a:pt x="1004" y="445"/>
                        </a:lnTo>
                        <a:lnTo>
                          <a:pt x="1005" y="436"/>
                        </a:lnTo>
                        <a:lnTo>
                          <a:pt x="1005" y="427"/>
                        </a:lnTo>
                        <a:lnTo>
                          <a:pt x="1006" y="420"/>
                        </a:lnTo>
                        <a:lnTo>
                          <a:pt x="1007" y="413"/>
                        </a:lnTo>
                        <a:lnTo>
                          <a:pt x="1007" y="406"/>
                        </a:lnTo>
                        <a:lnTo>
                          <a:pt x="1008" y="399"/>
                        </a:lnTo>
                        <a:lnTo>
                          <a:pt x="1008" y="393"/>
                        </a:lnTo>
                        <a:lnTo>
                          <a:pt x="1009" y="388"/>
                        </a:lnTo>
                        <a:lnTo>
                          <a:pt x="1009" y="383"/>
                        </a:lnTo>
                        <a:lnTo>
                          <a:pt x="1010" y="378"/>
                        </a:lnTo>
                        <a:lnTo>
                          <a:pt x="1010" y="373"/>
                        </a:lnTo>
                        <a:lnTo>
                          <a:pt x="1011" y="368"/>
                        </a:lnTo>
                        <a:lnTo>
                          <a:pt x="1011" y="364"/>
                        </a:lnTo>
                        <a:lnTo>
                          <a:pt x="1012" y="360"/>
                        </a:lnTo>
                        <a:lnTo>
                          <a:pt x="1012" y="355"/>
                        </a:lnTo>
                        <a:lnTo>
                          <a:pt x="1013" y="351"/>
                        </a:lnTo>
                        <a:lnTo>
                          <a:pt x="1013" y="348"/>
                        </a:lnTo>
                        <a:lnTo>
                          <a:pt x="1014" y="345"/>
                        </a:lnTo>
                        <a:lnTo>
                          <a:pt x="1014" y="343"/>
                        </a:lnTo>
                        <a:lnTo>
                          <a:pt x="1015" y="342"/>
                        </a:lnTo>
                        <a:lnTo>
                          <a:pt x="1015" y="342"/>
                        </a:lnTo>
                        <a:lnTo>
                          <a:pt x="1016" y="342"/>
                        </a:lnTo>
                        <a:lnTo>
                          <a:pt x="1016" y="343"/>
                        </a:lnTo>
                        <a:lnTo>
                          <a:pt x="1017" y="343"/>
                        </a:lnTo>
                        <a:lnTo>
                          <a:pt x="1017" y="344"/>
                        </a:lnTo>
                        <a:lnTo>
                          <a:pt x="1018" y="346"/>
                        </a:lnTo>
                        <a:lnTo>
                          <a:pt x="1018" y="348"/>
                        </a:lnTo>
                        <a:lnTo>
                          <a:pt x="1019" y="349"/>
                        </a:lnTo>
                        <a:lnTo>
                          <a:pt x="1019" y="350"/>
                        </a:lnTo>
                        <a:lnTo>
                          <a:pt x="1020" y="351"/>
                        </a:lnTo>
                        <a:lnTo>
                          <a:pt x="1020" y="351"/>
                        </a:lnTo>
                        <a:lnTo>
                          <a:pt x="1021" y="350"/>
                        </a:lnTo>
                        <a:lnTo>
                          <a:pt x="1021" y="349"/>
                        </a:lnTo>
                        <a:lnTo>
                          <a:pt x="1022" y="347"/>
                        </a:lnTo>
                        <a:lnTo>
                          <a:pt x="1022" y="346"/>
                        </a:lnTo>
                        <a:lnTo>
                          <a:pt x="1023" y="345"/>
                        </a:lnTo>
                        <a:lnTo>
                          <a:pt x="1023" y="342"/>
                        </a:lnTo>
                        <a:lnTo>
                          <a:pt x="1024" y="341"/>
                        </a:lnTo>
                        <a:lnTo>
                          <a:pt x="1024" y="339"/>
                        </a:lnTo>
                        <a:lnTo>
                          <a:pt x="1025" y="337"/>
                        </a:lnTo>
                        <a:lnTo>
                          <a:pt x="1025" y="336"/>
                        </a:lnTo>
                        <a:lnTo>
                          <a:pt x="1026" y="336"/>
                        </a:lnTo>
                        <a:lnTo>
                          <a:pt x="1026" y="335"/>
                        </a:lnTo>
                        <a:lnTo>
                          <a:pt x="1027" y="335"/>
                        </a:lnTo>
                        <a:lnTo>
                          <a:pt x="1027" y="334"/>
                        </a:lnTo>
                        <a:lnTo>
                          <a:pt x="1028" y="333"/>
                        </a:lnTo>
                        <a:lnTo>
                          <a:pt x="1028" y="333"/>
                        </a:lnTo>
                        <a:lnTo>
                          <a:pt x="1029" y="331"/>
                        </a:lnTo>
                        <a:lnTo>
                          <a:pt x="1029" y="331"/>
                        </a:lnTo>
                        <a:lnTo>
                          <a:pt x="1030" y="329"/>
                        </a:lnTo>
                        <a:lnTo>
                          <a:pt x="1030" y="327"/>
                        </a:lnTo>
                        <a:lnTo>
                          <a:pt x="1031" y="326"/>
                        </a:lnTo>
                        <a:lnTo>
                          <a:pt x="1032" y="325"/>
                        </a:lnTo>
                        <a:lnTo>
                          <a:pt x="1032" y="324"/>
                        </a:lnTo>
                        <a:lnTo>
                          <a:pt x="1033" y="323"/>
                        </a:lnTo>
                        <a:lnTo>
                          <a:pt x="1033" y="323"/>
                        </a:lnTo>
                        <a:lnTo>
                          <a:pt x="1034" y="323"/>
                        </a:lnTo>
                        <a:lnTo>
                          <a:pt x="1034" y="323"/>
                        </a:lnTo>
                        <a:lnTo>
                          <a:pt x="1035" y="324"/>
                        </a:lnTo>
                        <a:lnTo>
                          <a:pt x="1035" y="326"/>
                        </a:lnTo>
                        <a:lnTo>
                          <a:pt x="1036" y="328"/>
                        </a:lnTo>
                        <a:lnTo>
                          <a:pt x="1036" y="332"/>
                        </a:lnTo>
                        <a:lnTo>
                          <a:pt x="1037" y="336"/>
                        </a:lnTo>
                        <a:lnTo>
                          <a:pt x="1037" y="340"/>
                        </a:lnTo>
                        <a:lnTo>
                          <a:pt x="1038" y="346"/>
                        </a:lnTo>
                        <a:lnTo>
                          <a:pt x="1038" y="351"/>
                        </a:lnTo>
                        <a:lnTo>
                          <a:pt x="1039" y="357"/>
                        </a:lnTo>
                        <a:lnTo>
                          <a:pt x="1039" y="363"/>
                        </a:lnTo>
                        <a:lnTo>
                          <a:pt x="1040" y="370"/>
                        </a:lnTo>
                        <a:lnTo>
                          <a:pt x="1040" y="377"/>
                        </a:lnTo>
                        <a:lnTo>
                          <a:pt x="1041" y="383"/>
                        </a:lnTo>
                        <a:lnTo>
                          <a:pt x="1041" y="388"/>
                        </a:lnTo>
                        <a:lnTo>
                          <a:pt x="1042" y="393"/>
                        </a:lnTo>
                        <a:lnTo>
                          <a:pt x="1042" y="397"/>
                        </a:lnTo>
                        <a:lnTo>
                          <a:pt x="1043" y="400"/>
                        </a:lnTo>
                        <a:lnTo>
                          <a:pt x="1043" y="403"/>
                        </a:lnTo>
                        <a:lnTo>
                          <a:pt x="1044" y="405"/>
                        </a:lnTo>
                        <a:lnTo>
                          <a:pt x="1044" y="407"/>
                        </a:lnTo>
                        <a:lnTo>
                          <a:pt x="1045" y="409"/>
                        </a:lnTo>
                        <a:lnTo>
                          <a:pt x="1045" y="411"/>
                        </a:lnTo>
                        <a:lnTo>
                          <a:pt x="1046" y="412"/>
                        </a:lnTo>
                        <a:lnTo>
                          <a:pt x="1046" y="415"/>
                        </a:lnTo>
                        <a:lnTo>
                          <a:pt x="1047" y="418"/>
                        </a:lnTo>
                        <a:lnTo>
                          <a:pt x="1047" y="421"/>
                        </a:lnTo>
                        <a:lnTo>
                          <a:pt x="1048" y="426"/>
                        </a:lnTo>
                        <a:lnTo>
                          <a:pt x="1048" y="432"/>
                        </a:lnTo>
                        <a:lnTo>
                          <a:pt x="1049" y="438"/>
                        </a:lnTo>
                        <a:lnTo>
                          <a:pt x="1049" y="444"/>
                        </a:lnTo>
                        <a:lnTo>
                          <a:pt x="1050" y="450"/>
                        </a:lnTo>
                        <a:lnTo>
                          <a:pt x="1050" y="456"/>
                        </a:lnTo>
                        <a:lnTo>
                          <a:pt x="1051" y="462"/>
                        </a:lnTo>
                        <a:lnTo>
                          <a:pt x="1051" y="466"/>
                        </a:lnTo>
                        <a:lnTo>
                          <a:pt x="1052" y="471"/>
                        </a:lnTo>
                        <a:lnTo>
                          <a:pt x="1052" y="474"/>
                        </a:lnTo>
                        <a:lnTo>
                          <a:pt x="1053" y="476"/>
                        </a:lnTo>
                        <a:lnTo>
                          <a:pt x="1053" y="476"/>
                        </a:lnTo>
                        <a:lnTo>
                          <a:pt x="1054" y="476"/>
                        </a:lnTo>
                        <a:lnTo>
                          <a:pt x="1054" y="475"/>
                        </a:lnTo>
                        <a:lnTo>
                          <a:pt x="1055" y="473"/>
                        </a:lnTo>
                        <a:lnTo>
                          <a:pt x="1055" y="471"/>
                        </a:lnTo>
                        <a:lnTo>
                          <a:pt x="1056" y="469"/>
                        </a:lnTo>
                        <a:lnTo>
                          <a:pt x="1057" y="468"/>
                        </a:lnTo>
                        <a:lnTo>
                          <a:pt x="1057" y="466"/>
                        </a:lnTo>
                        <a:lnTo>
                          <a:pt x="1058" y="465"/>
                        </a:lnTo>
                        <a:lnTo>
                          <a:pt x="1058" y="464"/>
                        </a:lnTo>
                        <a:lnTo>
                          <a:pt x="1059" y="463"/>
                        </a:lnTo>
                        <a:lnTo>
                          <a:pt x="1059" y="463"/>
                        </a:lnTo>
                        <a:lnTo>
                          <a:pt x="1060" y="463"/>
                        </a:lnTo>
                        <a:lnTo>
                          <a:pt x="1060" y="463"/>
                        </a:lnTo>
                        <a:lnTo>
                          <a:pt x="1061" y="462"/>
                        </a:lnTo>
                        <a:lnTo>
                          <a:pt x="1061" y="462"/>
                        </a:lnTo>
                        <a:lnTo>
                          <a:pt x="1062" y="461"/>
                        </a:lnTo>
                        <a:lnTo>
                          <a:pt x="1062" y="460"/>
                        </a:lnTo>
                        <a:lnTo>
                          <a:pt x="1063" y="458"/>
                        </a:lnTo>
                        <a:lnTo>
                          <a:pt x="1063" y="456"/>
                        </a:lnTo>
                        <a:lnTo>
                          <a:pt x="1064" y="453"/>
                        </a:lnTo>
                        <a:lnTo>
                          <a:pt x="1064" y="450"/>
                        </a:lnTo>
                        <a:lnTo>
                          <a:pt x="1065" y="447"/>
                        </a:lnTo>
                        <a:lnTo>
                          <a:pt x="1065" y="444"/>
                        </a:lnTo>
                        <a:lnTo>
                          <a:pt x="1066" y="440"/>
                        </a:lnTo>
                        <a:lnTo>
                          <a:pt x="1066" y="436"/>
                        </a:lnTo>
                        <a:lnTo>
                          <a:pt x="1067" y="432"/>
                        </a:lnTo>
                        <a:lnTo>
                          <a:pt x="1067" y="429"/>
                        </a:lnTo>
                        <a:lnTo>
                          <a:pt x="1068" y="425"/>
                        </a:lnTo>
                        <a:lnTo>
                          <a:pt x="1068" y="423"/>
                        </a:lnTo>
                        <a:lnTo>
                          <a:pt x="1069" y="420"/>
                        </a:lnTo>
                        <a:lnTo>
                          <a:pt x="1069" y="418"/>
                        </a:lnTo>
                        <a:lnTo>
                          <a:pt x="1070" y="416"/>
                        </a:lnTo>
                        <a:lnTo>
                          <a:pt x="1070" y="415"/>
                        </a:lnTo>
                        <a:lnTo>
                          <a:pt x="1071" y="415"/>
                        </a:lnTo>
                        <a:lnTo>
                          <a:pt x="1071" y="415"/>
                        </a:lnTo>
                        <a:lnTo>
                          <a:pt x="1072" y="416"/>
                        </a:lnTo>
                        <a:lnTo>
                          <a:pt x="1072" y="418"/>
                        </a:lnTo>
                        <a:lnTo>
                          <a:pt x="1073" y="420"/>
                        </a:lnTo>
                        <a:lnTo>
                          <a:pt x="1073" y="422"/>
                        </a:lnTo>
                        <a:lnTo>
                          <a:pt x="1074" y="424"/>
                        </a:lnTo>
                        <a:lnTo>
                          <a:pt x="1074" y="427"/>
                        </a:lnTo>
                        <a:lnTo>
                          <a:pt x="1075" y="429"/>
                        </a:lnTo>
                        <a:lnTo>
                          <a:pt x="1075" y="431"/>
                        </a:lnTo>
                        <a:lnTo>
                          <a:pt x="1076" y="434"/>
                        </a:lnTo>
                        <a:lnTo>
                          <a:pt x="1076" y="435"/>
                        </a:lnTo>
                        <a:lnTo>
                          <a:pt x="1077" y="435"/>
                        </a:lnTo>
                        <a:lnTo>
                          <a:pt x="1077" y="434"/>
                        </a:lnTo>
                        <a:lnTo>
                          <a:pt x="1078" y="433"/>
                        </a:lnTo>
                        <a:lnTo>
                          <a:pt x="1078" y="431"/>
                        </a:lnTo>
                        <a:lnTo>
                          <a:pt x="1079" y="429"/>
                        </a:lnTo>
                        <a:lnTo>
                          <a:pt x="1079" y="427"/>
                        </a:lnTo>
                        <a:lnTo>
                          <a:pt x="1080" y="425"/>
                        </a:lnTo>
                        <a:lnTo>
                          <a:pt x="1080" y="422"/>
                        </a:lnTo>
                        <a:lnTo>
                          <a:pt x="1081" y="419"/>
                        </a:lnTo>
                        <a:lnTo>
                          <a:pt x="1082" y="416"/>
                        </a:lnTo>
                        <a:lnTo>
                          <a:pt x="1082" y="413"/>
                        </a:lnTo>
                        <a:lnTo>
                          <a:pt x="1083" y="409"/>
                        </a:lnTo>
                        <a:lnTo>
                          <a:pt x="1083" y="406"/>
                        </a:lnTo>
                        <a:lnTo>
                          <a:pt x="1084" y="402"/>
                        </a:lnTo>
                        <a:lnTo>
                          <a:pt x="1084" y="398"/>
                        </a:lnTo>
                        <a:lnTo>
                          <a:pt x="1085" y="393"/>
                        </a:lnTo>
                        <a:lnTo>
                          <a:pt x="1085" y="388"/>
                        </a:lnTo>
                        <a:lnTo>
                          <a:pt x="1086" y="381"/>
                        </a:lnTo>
                        <a:lnTo>
                          <a:pt x="1086" y="374"/>
                        </a:lnTo>
                        <a:lnTo>
                          <a:pt x="1087" y="366"/>
                        </a:lnTo>
                        <a:lnTo>
                          <a:pt x="1087" y="357"/>
                        </a:lnTo>
                        <a:lnTo>
                          <a:pt x="1088" y="347"/>
                        </a:lnTo>
                        <a:lnTo>
                          <a:pt x="1088" y="337"/>
                        </a:lnTo>
                        <a:lnTo>
                          <a:pt x="1089" y="327"/>
                        </a:lnTo>
                        <a:lnTo>
                          <a:pt x="1089" y="317"/>
                        </a:lnTo>
                        <a:lnTo>
                          <a:pt x="1090" y="307"/>
                        </a:lnTo>
                        <a:lnTo>
                          <a:pt x="1090" y="298"/>
                        </a:lnTo>
                        <a:lnTo>
                          <a:pt x="1091" y="290"/>
                        </a:lnTo>
                        <a:lnTo>
                          <a:pt x="1091" y="283"/>
                        </a:lnTo>
                        <a:lnTo>
                          <a:pt x="1092" y="278"/>
                        </a:lnTo>
                        <a:lnTo>
                          <a:pt x="1092" y="275"/>
                        </a:lnTo>
                        <a:lnTo>
                          <a:pt x="1093" y="272"/>
                        </a:lnTo>
                        <a:lnTo>
                          <a:pt x="1093" y="272"/>
                        </a:lnTo>
                        <a:lnTo>
                          <a:pt x="1094" y="272"/>
                        </a:lnTo>
                        <a:lnTo>
                          <a:pt x="1094" y="274"/>
                        </a:lnTo>
                        <a:lnTo>
                          <a:pt x="1095" y="277"/>
                        </a:lnTo>
                        <a:lnTo>
                          <a:pt x="1095" y="282"/>
                        </a:lnTo>
                        <a:lnTo>
                          <a:pt x="1096" y="287"/>
                        </a:lnTo>
                        <a:lnTo>
                          <a:pt x="1096" y="292"/>
                        </a:lnTo>
                        <a:lnTo>
                          <a:pt x="1097" y="298"/>
                        </a:lnTo>
                        <a:lnTo>
                          <a:pt x="1097" y="302"/>
                        </a:lnTo>
                        <a:lnTo>
                          <a:pt x="1098" y="307"/>
                        </a:lnTo>
                        <a:lnTo>
                          <a:pt x="1098" y="309"/>
                        </a:lnTo>
                        <a:lnTo>
                          <a:pt x="1099" y="311"/>
                        </a:lnTo>
                        <a:lnTo>
                          <a:pt x="1099" y="312"/>
                        </a:lnTo>
                        <a:lnTo>
                          <a:pt x="1100" y="312"/>
                        </a:lnTo>
                        <a:lnTo>
                          <a:pt x="1100" y="310"/>
                        </a:lnTo>
                        <a:lnTo>
                          <a:pt x="1101" y="307"/>
                        </a:lnTo>
                        <a:lnTo>
                          <a:pt x="1101" y="303"/>
                        </a:lnTo>
                        <a:lnTo>
                          <a:pt x="1102" y="297"/>
                        </a:lnTo>
                        <a:lnTo>
                          <a:pt x="1102" y="290"/>
                        </a:lnTo>
                        <a:lnTo>
                          <a:pt x="1103" y="283"/>
                        </a:lnTo>
                        <a:lnTo>
                          <a:pt x="1103" y="277"/>
                        </a:lnTo>
                        <a:lnTo>
                          <a:pt x="1104" y="269"/>
                        </a:lnTo>
                        <a:lnTo>
                          <a:pt x="1104" y="263"/>
                        </a:lnTo>
                        <a:lnTo>
                          <a:pt x="1105" y="257"/>
                        </a:lnTo>
                        <a:lnTo>
                          <a:pt x="1105" y="251"/>
                        </a:lnTo>
                        <a:lnTo>
                          <a:pt x="1106" y="246"/>
                        </a:lnTo>
                        <a:lnTo>
                          <a:pt x="1107" y="242"/>
                        </a:lnTo>
                        <a:lnTo>
                          <a:pt x="1107" y="240"/>
                        </a:lnTo>
                        <a:lnTo>
                          <a:pt x="1108" y="237"/>
                        </a:lnTo>
                        <a:lnTo>
                          <a:pt x="1108" y="235"/>
                        </a:lnTo>
                        <a:lnTo>
                          <a:pt x="1109" y="235"/>
                        </a:lnTo>
                        <a:lnTo>
                          <a:pt x="1109" y="235"/>
                        </a:lnTo>
                        <a:lnTo>
                          <a:pt x="1110" y="235"/>
                        </a:lnTo>
                        <a:lnTo>
                          <a:pt x="1110" y="236"/>
                        </a:lnTo>
                        <a:lnTo>
                          <a:pt x="1111" y="238"/>
                        </a:lnTo>
                        <a:lnTo>
                          <a:pt x="1111" y="241"/>
                        </a:lnTo>
                        <a:lnTo>
                          <a:pt x="1112" y="244"/>
                        </a:lnTo>
                        <a:lnTo>
                          <a:pt x="1112" y="249"/>
                        </a:lnTo>
                        <a:lnTo>
                          <a:pt x="1113" y="252"/>
                        </a:lnTo>
                        <a:lnTo>
                          <a:pt x="1113" y="254"/>
                        </a:lnTo>
                        <a:lnTo>
                          <a:pt x="1114" y="259"/>
                        </a:lnTo>
                        <a:lnTo>
                          <a:pt x="1114" y="263"/>
                        </a:lnTo>
                        <a:lnTo>
                          <a:pt x="1115" y="266"/>
                        </a:lnTo>
                        <a:lnTo>
                          <a:pt x="1115" y="270"/>
                        </a:lnTo>
                        <a:lnTo>
                          <a:pt x="1116" y="273"/>
                        </a:lnTo>
                        <a:lnTo>
                          <a:pt x="1116" y="276"/>
                        </a:lnTo>
                        <a:lnTo>
                          <a:pt x="1117" y="279"/>
                        </a:lnTo>
                        <a:lnTo>
                          <a:pt x="1117" y="281"/>
                        </a:lnTo>
                        <a:lnTo>
                          <a:pt x="1118" y="283"/>
                        </a:lnTo>
                        <a:lnTo>
                          <a:pt x="1118" y="286"/>
                        </a:lnTo>
                        <a:lnTo>
                          <a:pt x="1119" y="289"/>
                        </a:lnTo>
                        <a:lnTo>
                          <a:pt x="1119" y="294"/>
                        </a:lnTo>
                        <a:lnTo>
                          <a:pt x="1120" y="299"/>
                        </a:lnTo>
                        <a:lnTo>
                          <a:pt x="1120" y="304"/>
                        </a:lnTo>
                        <a:lnTo>
                          <a:pt x="1121" y="310"/>
                        </a:lnTo>
                        <a:lnTo>
                          <a:pt x="1121" y="317"/>
                        </a:lnTo>
                        <a:lnTo>
                          <a:pt x="1122" y="325"/>
                        </a:lnTo>
                        <a:lnTo>
                          <a:pt x="1122" y="334"/>
                        </a:lnTo>
                        <a:lnTo>
                          <a:pt x="1123" y="343"/>
                        </a:lnTo>
                        <a:lnTo>
                          <a:pt x="1123" y="352"/>
                        </a:lnTo>
                        <a:lnTo>
                          <a:pt x="1124" y="362"/>
                        </a:lnTo>
                        <a:lnTo>
                          <a:pt x="1124" y="371"/>
                        </a:lnTo>
                        <a:lnTo>
                          <a:pt x="1125" y="380"/>
                        </a:lnTo>
                        <a:lnTo>
                          <a:pt x="1125" y="389"/>
                        </a:lnTo>
                        <a:lnTo>
                          <a:pt x="1126" y="398"/>
                        </a:lnTo>
                        <a:lnTo>
                          <a:pt x="1126" y="406"/>
                        </a:lnTo>
                        <a:lnTo>
                          <a:pt x="1127" y="412"/>
                        </a:lnTo>
                        <a:lnTo>
                          <a:pt x="1127" y="418"/>
                        </a:lnTo>
                        <a:lnTo>
                          <a:pt x="1128" y="422"/>
                        </a:lnTo>
                        <a:lnTo>
                          <a:pt x="1128" y="426"/>
                        </a:lnTo>
                        <a:lnTo>
                          <a:pt x="1129" y="428"/>
                        </a:lnTo>
                        <a:lnTo>
                          <a:pt x="1129" y="429"/>
                        </a:lnTo>
                        <a:lnTo>
                          <a:pt x="1130" y="430"/>
                        </a:lnTo>
                        <a:lnTo>
                          <a:pt x="1130" y="429"/>
                        </a:lnTo>
                        <a:lnTo>
                          <a:pt x="1131" y="428"/>
                        </a:lnTo>
                        <a:lnTo>
                          <a:pt x="1132" y="426"/>
                        </a:lnTo>
                        <a:lnTo>
                          <a:pt x="1132" y="423"/>
                        </a:lnTo>
                        <a:lnTo>
                          <a:pt x="1133" y="420"/>
                        </a:lnTo>
                        <a:lnTo>
                          <a:pt x="1133" y="418"/>
                        </a:lnTo>
                        <a:lnTo>
                          <a:pt x="1134" y="416"/>
                        </a:lnTo>
                        <a:lnTo>
                          <a:pt x="1134" y="415"/>
                        </a:lnTo>
                        <a:lnTo>
                          <a:pt x="1135" y="413"/>
                        </a:lnTo>
                        <a:lnTo>
                          <a:pt x="1135" y="413"/>
                        </a:lnTo>
                        <a:lnTo>
                          <a:pt x="1136" y="413"/>
                        </a:lnTo>
                        <a:lnTo>
                          <a:pt x="1136" y="413"/>
                        </a:lnTo>
                        <a:lnTo>
                          <a:pt x="1137" y="414"/>
                        </a:lnTo>
                        <a:lnTo>
                          <a:pt x="1137" y="414"/>
                        </a:lnTo>
                        <a:lnTo>
                          <a:pt x="1138" y="415"/>
                        </a:lnTo>
                        <a:lnTo>
                          <a:pt x="1138" y="415"/>
                        </a:lnTo>
                        <a:lnTo>
                          <a:pt x="1139" y="414"/>
                        </a:lnTo>
                        <a:lnTo>
                          <a:pt x="1139" y="413"/>
                        </a:lnTo>
                        <a:lnTo>
                          <a:pt x="1140" y="410"/>
                        </a:lnTo>
                        <a:lnTo>
                          <a:pt x="1140" y="406"/>
                        </a:lnTo>
                        <a:lnTo>
                          <a:pt x="1141" y="401"/>
                        </a:lnTo>
                        <a:lnTo>
                          <a:pt x="1141" y="395"/>
                        </a:lnTo>
                        <a:lnTo>
                          <a:pt x="1142" y="387"/>
                        </a:lnTo>
                        <a:lnTo>
                          <a:pt x="1142" y="379"/>
                        </a:lnTo>
                        <a:lnTo>
                          <a:pt x="1143" y="371"/>
                        </a:lnTo>
                        <a:lnTo>
                          <a:pt x="1143" y="361"/>
                        </a:lnTo>
                        <a:lnTo>
                          <a:pt x="1144" y="351"/>
                        </a:lnTo>
                        <a:lnTo>
                          <a:pt x="1144" y="341"/>
                        </a:lnTo>
                        <a:lnTo>
                          <a:pt x="1145" y="331"/>
                        </a:lnTo>
                        <a:lnTo>
                          <a:pt x="1145" y="322"/>
                        </a:lnTo>
                        <a:lnTo>
                          <a:pt x="1146" y="313"/>
                        </a:lnTo>
                        <a:lnTo>
                          <a:pt x="1146" y="305"/>
                        </a:lnTo>
                        <a:lnTo>
                          <a:pt x="1147" y="298"/>
                        </a:lnTo>
                        <a:lnTo>
                          <a:pt x="1147" y="291"/>
                        </a:lnTo>
                        <a:lnTo>
                          <a:pt x="1148" y="286"/>
                        </a:lnTo>
                        <a:lnTo>
                          <a:pt x="1148" y="280"/>
                        </a:lnTo>
                        <a:lnTo>
                          <a:pt x="1149" y="276"/>
                        </a:lnTo>
                        <a:lnTo>
                          <a:pt x="1149" y="274"/>
                        </a:lnTo>
                        <a:lnTo>
                          <a:pt x="1150" y="272"/>
                        </a:lnTo>
                        <a:lnTo>
                          <a:pt x="1150" y="270"/>
                        </a:lnTo>
                        <a:lnTo>
                          <a:pt x="1151" y="271"/>
                        </a:lnTo>
                        <a:lnTo>
                          <a:pt x="1151" y="271"/>
                        </a:lnTo>
                        <a:lnTo>
                          <a:pt x="1152" y="273"/>
                        </a:lnTo>
                        <a:lnTo>
                          <a:pt x="1152" y="276"/>
                        </a:lnTo>
                        <a:lnTo>
                          <a:pt x="1153" y="281"/>
                        </a:lnTo>
                        <a:lnTo>
                          <a:pt x="1153" y="286"/>
                        </a:lnTo>
                        <a:lnTo>
                          <a:pt x="1154" y="292"/>
                        </a:lnTo>
                        <a:lnTo>
                          <a:pt x="1154" y="300"/>
                        </a:lnTo>
                        <a:lnTo>
                          <a:pt x="1155" y="309"/>
                        </a:lnTo>
                        <a:lnTo>
                          <a:pt x="1155" y="317"/>
                        </a:lnTo>
                        <a:lnTo>
                          <a:pt x="1156" y="327"/>
                        </a:lnTo>
                        <a:lnTo>
                          <a:pt x="1157" y="337"/>
                        </a:lnTo>
                        <a:lnTo>
                          <a:pt x="1157" y="346"/>
                        </a:lnTo>
                        <a:lnTo>
                          <a:pt x="1158" y="356"/>
                        </a:lnTo>
                        <a:lnTo>
                          <a:pt x="1158" y="364"/>
                        </a:lnTo>
                        <a:lnTo>
                          <a:pt x="1159" y="371"/>
                        </a:lnTo>
                        <a:lnTo>
                          <a:pt x="1159" y="376"/>
                        </a:lnTo>
                        <a:lnTo>
                          <a:pt x="1160" y="380"/>
                        </a:lnTo>
                        <a:lnTo>
                          <a:pt x="1160" y="382"/>
                        </a:lnTo>
                        <a:lnTo>
                          <a:pt x="1161" y="381"/>
                        </a:lnTo>
                        <a:lnTo>
                          <a:pt x="1161" y="377"/>
                        </a:lnTo>
                        <a:lnTo>
                          <a:pt x="1162" y="372"/>
                        </a:lnTo>
                        <a:lnTo>
                          <a:pt x="1162" y="365"/>
                        </a:lnTo>
                        <a:lnTo>
                          <a:pt x="1163" y="355"/>
                        </a:lnTo>
                        <a:lnTo>
                          <a:pt x="1163" y="344"/>
                        </a:lnTo>
                        <a:lnTo>
                          <a:pt x="1164" y="332"/>
                        </a:lnTo>
                        <a:lnTo>
                          <a:pt x="1164" y="318"/>
                        </a:lnTo>
                        <a:lnTo>
                          <a:pt x="1165" y="303"/>
                        </a:lnTo>
                        <a:lnTo>
                          <a:pt x="1165" y="288"/>
                        </a:lnTo>
                        <a:lnTo>
                          <a:pt x="1166" y="272"/>
                        </a:lnTo>
                        <a:lnTo>
                          <a:pt x="1166" y="257"/>
                        </a:lnTo>
                        <a:lnTo>
                          <a:pt x="1167" y="242"/>
                        </a:lnTo>
                        <a:lnTo>
                          <a:pt x="1167" y="229"/>
                        </a:lnTo>
                        <a:lnTo>
                          <a:pt x="1168" y="215"/>
                        </a:lnTo>
                        <a:lnTo>
                          <a:pt x="1168" y="203"/>
                        </a:lnTo>
                        <a:lnTo>
                          <a:pt x="1169" y="191"/>
                        </a:lnTo>
                        <a:lnTo>
                          <a:pt x="1169" y="181"/>
                        </a:lnTo>
                        <a:lnTo>
                          <a:pt x="1170" y="173"/>
                        </a:lnTo>
                        <a:lnTo>
                          <a:pt x="1170" y="166"/>
                        </a:lnTo>
                        <a:lnTo>
                          <a:pt x="1171" y="160"/>
                        </a:lnTo>
                        <a:lnTo>
                          <a:pt x="1171" y="156"/>
                        </a:lnTo>
                        <a:lnTo>
                          <a:pt x="1172" y="153"/>
                        </a:lnTo>
                        <a:lnTo>
                          <a:pt x="1172" y="151"/>
                        </a:lnTo>
                        <a:lnTo>
                          <a:pt x="1173" y="150"/>
                        </a:lnTo>
                        <a:lnTo>
                          <a:pt x="1173" y="150"/>
                        </a:lnTo>
                        <a:lnTo>
                          <a:pt x="1174" y="151"/>
                        </a:lnTo>
                        <a:lnTo>
                          <a:pt x="1174" y="154"/>
                        </a:lnTo>
                        <a:lnTo>
                          <a:pt x="1175" y="157"/>
                        </a:lnTo>
                        <a:lnTo>
                          <a:pt x="1175" y="160"/>
                        </a:lnTo>
                        <a:lnTo>
                          <a:pt x="1176" y="163"/>
                        </a:lnTo>
                        <a:lnTo>
                          <a:pt x="1176" y="166"/>
                        </a:lnTo>
                        <a:lnTo>
                          <a:pt x="1177" y="168"/>
                        </a:lnTo>
                        <a:lnTo>
                          <a:pt x="1177" y="171"/>
                        </a:lnTo>
                        <a:lnTo>
                          <a:pt x="1178" y="174"/>
                        </a:lnTo>
                        <a:lnTo>
                          <a:pt x="1178" y="176"/>
                        </a:lnTo>
                        <a:lnTo>
                          <a:pt x="1179" y="178"/>
                        </a:lnTo>
                        <a:lnTo>
                          <a:pt x="1179" y="181"/>
                        </a:lnTo>
                        <a:lnTo>
                          <a:pt x="1180" y="184"/>
                        </a:lnTo>
                        <a:lnTo>
                          <a:pt x="1180" y="186"/>
                        </a:lnTo>
                        <a:lnTo>
                          <a:pt x="1181" y="189"/>
                        </a:lnTo>
                        <a:lnTo>
                          <a:pt x="1182" y="192"/>
                        </a:lnTo>
                        <a:lnTo>
                          <a:pt x="1182" y="196"/>
                        </a:lnTo>
                        <a:lnTo>
                          <a:pt x="1183" y="201"/>
                        </a:lnTo>
                        <a:lnTo>
                          <a:pt x="1183" y="206"/>
                        </a:lnTo>
                        <a:lnTo>
                          <a:pt x="1184" y="211"/>
                        </a:lnTo>
                        <a:lnTo>
                          <a:pt x="1184" y="216"/>
                        </a:lnTo>
                        <a:lnTo>
                          <a:pt x="1185" y="221"/>
                        </a:lnTo>
                        <a:lnTo>
                          <a:pt x="1185" y="228"/>
                        </a:lnTo>
                        <a:lnTo>
                          <a:pt x="1186" y="234"/>
                        </a:lnTo>
                        <a:lnTo>
                          <a:pt x="1186" y="239"/>
                        </a:lnTo>
                        <a:lnTo>
                          <a:pt x="1187" y="245"/>
                        </a:lnTo>
                        <a:lnTo>
                          <a:pt x="1187" y="250"/>
                        </a:lnTo>
                        <a:lnTo>
                          <a:pt x="1188" y="255"/>
                        </a:lnTo>
                        <a:lnTo>
                          <a:pt x="1188" y="259"/>
                        </a:lnTo>
                        <a:lnTo>
                          <a:pt x="1189" y="262"/>
                        </a:lnTo>
                        <a:lnTo>
                          <a:pt x="1189" y="266"/>
                        </a:lnTo>
                        <a:lnTo>
                          <a:pt x="1190" y="269"/>
                        </a:lnTo>
                        <a:lnTo>
                          <a:pt x="1190" y="272"/>
                        </a:lnTo>
                        <a:lnTo>
                          <a:pt x="1191" y="275"/>
                        </a:lnTo>
                        <a:lnTo>
                          <a:pt x="1191" y="278"/>
                        </a:lnTo>
                        <a:lnTo>
                          <a:pt x="1192" y="280"/>
                        </a:lnTo>
                        <a:lnTo>
                          <a:pt x="1192" y="284"/>
                        </a:lnTo>
                        <a:lnTo>
                          <a:pt x="1193" y="287"/>
                        </a:lnTo>
                        <a:lnTo>
                          <a:pt x="1193" y="291"/>
                        </a:lnTo>
                        <a:lnTo>
                          <a:pt x="1194" y="296"/>
                        </a:lnTo>
                        <a:lnTo>
                          <a:pt x="1194" y="301"/>
                        </a:lnTo>
                        <a:lnTo>
                          <a:pt x="1195" y="306"/>
                        </a:lnTo>
                        <a:lnTo>
                          <a:pt x="1195" y="312"/>
                        </a:lnTo>
                        <a:lnTo>
                          <a:pt x="1196" y="316"/>
                        </a:lnTo>
                        <a:lnTo>
                          <a:pt x="1196" y="321"/>
                        </a:lnTo>
                        <a:lnTo>
                          <a:pt x="1197" y="326"/>
                        </a:lnTo>
                        <a:lnTo>
                          <a:pt x="1197" y="329"/>
                        </a:lnTo>
                        <a:lnTo>
                          <a:pt x="1198" y="331"/>
                        </a:lnTo>
                        <a:lnTo>
                          <a:pt x="1198" y="332"/>
                        </a:lnTo>
                        <a:lnTo>
                          <a:pt x="1199" y="332"/>
                        </a:lnTo>
                        <a:lnTo>
                          <a:pt x="1199" y="329"/>
                        </a:lnTo>
                        <a:lnTo>
                          <a:pt x="1200" y="326"/>
                        </a:lnTo>
                        <a:lnTo>
                          <a:pt x="1200" y="321"/>
                        </a:lnTo>
                        <a:lnTo>
                          <a:pt x="1201" y="314"/>
                        </a:lnTo>
                        <a:lnTo>
                          <a:pt x="1201" y="304"/>
                        </a:lnTo>
                        <a:lnTo>
                          <a:pt x="1202" y="295"/>
                        </a:lnTo>
                        <a:lnTo>
                          <a:pt x="1202" y="284"/>
                        </a:lnTo>
                        <a:lnTo>
                          <a:pt x="1203" y="274"/>
                        </a:lnTo>
                        <a:lnTo>
                          <a:pt x="1203" y="262"/>
                        </a:lnTo>
                        <a:lnTo>
                          <a:pt x="1204" y="252"/>
                        </a:lnTo>
                        <a:lnTo>
                          <a:pt x="1204" y="241"/>
                        </a:lnTo>
                        <a:lnTo>
                          <a:pt x="1205" y="230"/>
                        </a:lnTo>
                        <a:lnTo>
                          <a:pt x="1205" y="220"/>
                        </a:lnTo>
                        <a:lnTo>
                          <a:pt x="1206" y="211"/>
                        </a:lnTo>
                        <a:lnTo>
                          <a:pt x="1207" y="204"/>
                        </a:lnTo>
                        <a:lnTo>
                          <a:pt x="1207" y="198"/>
                        </a:lnTo>
                        <a:lnTo>
                          <a:pt x="1208" y="193"/>
                        </a:lnTo>
                        <a:lnTo>
                          <a:pt x="1208" y="190"/>
                        </a:lnTo>
                        <a:lnTo>
                          <a:pt x="1209" y="187"/>
                        </a:lnTo>
                        <a:lnTo>
                          <a:pt x="1209" y="186"/>
                        </a:lnTo>
                        <a:lnTo>
                          <a:pt x="1210" y="186"/>
                        </a:lnTo>
                        <a:lnTo>
                          <a:pt x="1210" y="186"/>
                        </a:lnTo>
                        <a:lnTo>
                          <a:pt x="1211" y="187"/>
                        </a:lnTo>
                        <a:lnTo>
                          <a:pt x="1211" y="190"/>
                        </a:lnTo>
                        <a:lnTo>
                          <a:pt x="1212" y="194"/>
                        </a:lnTo>
                        <a:lnTo>
                          <a:pt x="1212" y="197"/>
                        </a:lnTo>
                        <a:lnTo>
                          <a:pt x="1213" y="201"/>
                        </a:lnTo>
                        <a:lnTo>
                          <a:pt x="1213" y="205"/>
                        </a:lnTo>
                        <a:lnTo>
                          <a:pt x="1214" y="210"/>
                        </a:lnTo>
                        <a:lnTo>
                          <a:pt x="1214" y="214"/>
                        </a:lnTo>
                        <a:lnTo>
                          <a:pt x="1215" y="218"/>
                        </a:lnTo>
                        <a:lnTo>
                          <a:pt x="1215" y="223"/>
                        </a:lnTo>
                        <a:lnTo>
                          <a:pt x="1216" y="229"/>
                        </a:lnTo>
                        <a:lnTo>
                          <a:pt x="1216" y="235"/>
                        </a:lnTo>
                        <a:lnTo>
                          <a:pt x="1217" y="241"/>
                        </a:lnTo>
                        <a:lnTo>
                          <a:pt x="1217" y="247"/>
                        </a:lnTo>
                        <a:lnTo>
                          <a:pt x="1218" y="253"/>
                        </a:lnTo>
                        <a:lnTo>
                          <a:pt x="1218" y="260"/>
                        </a:lnTo>
                        <a:lnTo>
                          <a:pt x="1219" y="267"/>
                        </a:lnTo>
                        <a:lnTo>
                          <a:pt x="1219" y="274"/>
                        </a:lnTo>
                        <a:lnTo>
                          <a:pt x="1220" y="281"/>
                        </a:lnTo>
                        <a:lnTo>
                          <a:pt x="1220" y="288"/>
                        </a:lnTo>
                        <a:lnTo>
                          <a:pt x="1221" y="294"/>
                        </a:lnTo>
                        <a:lnTo>
                          <a:pt x="1221" y="299"/>
                        </a:lnTo>
                        <a:lnTo>
                          <a:pt x="1222" y="303"/>
                        </a:lnTo>
                        <a:lnTo>
                          <a:pt x="1222" y="306"/>
                        </a:lnTo>
                        <a:lnTo>
                          <a:pt x="1223" y="309"/>
                        </a:lnTo>
                        <a:lnTo>
                          <a:pt x="1223" y="310"/>
                        </a:lnTo>
                        <a:lnTo>
                          <a:pt x="1224" y="309"/>
                        </a:lnTo>
                        <a:lnTo>
                          <a:pt x="1224" y="307"/>
                        </a:lnTo>
                        <a:lnTo>
                          <a:pt x="1225" y="304"/>
                        </a:lnTo>
                        <a:lnTo>
                          <a:pt x="1225" y="301"/>
                        </a:lnTo>
                        <a:lnTo>
                          <a:pt x="1226" y="296"/>
                        </a:lnTo>
                        <a:lnTo>
                          <a:pt x="1226" y="291"/>
                        </a:lnTo>
                        <a:lnTo>
                          <a:pt x="1227" y="285"/>
                        </a:lnTo>
                        <a:lnTo>
                          <a:pt x="1227" y="279"/>
                        </a:lnTo>
                        <a:lnTo>
                          <a:pt x="1228" y="272"/>
                        </a:lnTo>
                        <a:lnTo>
                          <a:pt x="1228" y="266"/>
                        </a:lnTo>
                        <a:lnTo>
                          <a:pt x="1229" y="259"/>
                        </a:lnTo>
                        <a:lnTo>
                          <a:pt x="1229" y="252"/>
                        </a:lnTo>
                        <a:lnTo>
                          <a:pt x="1230" y="245"/>
                        </a:lnTo>
                        <a:lnTo>
                          <a:pt x="1230" y="237"/>
                        </a:lnTo>
                        <a:lnTo>
                          <a:pt x="1231" y="230"/>
                        </a:lnTo>
                        <a:lnTo>
                          <a:pt x="1232" y="223"/>
                        </a:lnTo>
                        <a:lnTo>
                          <a:pt x="1232" y="215"/>
                        </a:lnTo>
                        <a:lnTo>
                          <a:pt x="1233" y="207"/>
                        </a:lnTo>
                        <a:lnTo>
                          <a:pt x="1233" y="199"/>
                        </a:lnTo>
                        <a:lnTo>
                          <a:pt x="1234" y="191"/>
                        </a:lnTo>
                        <a:lnTo>
                          <a:pt x="1234" y="184"/>
                        </a:lnTo>
                        <a:lnTo>
                          <a:pt x="1235" y="176"/>
                        </a:lnTo>
                        <a:lnTo>
                          <a:pt x="1235" y="170"/>
                        </a:lnTo>
                        <a:lnTo>
                          <a:pt x="1236" y="164"/>
                        </a:lnTo>
                        <a:lnTo>
                          <a:pt x="1236" y="158"/>
                        </a:lnTo>
                        <a:lnTo>
                          <a:pt x="1237" y="154"/>
                        </a:lnTo>
                        <a:lnTo>
                          <a:pt x="1237" y="151"/>
                        </a:lnTo>
                        <a:lnTo>
                          <a:pt x="1238" y="148"/>
                        </a:lnTo>
                        <a:lnTo>
                          <a:pt x="1238" y="146"/>
                        </a:lnTo>
                        <a:lnTo>
                          <a:pt x="1239" y="146"/>
                        </a:lnTo>
                        <a:lnTo>
                          <a:pt x="1239" y="145"/>
                        </a:lnTo>
                        <a:lnTo>
                          <a:pt x="1240" y="145"/>
                        </a:lnTo>
                        <a:lnTo>
                          <a:pt x="1240" y="147"/>
                        </a:lnTo>
                        <a:lnTo>
                          <a:pt x="1241" y="148"/>
                        </a:lnTo>
                        <a:lnTo>
                          <a:pt x="1241" y="149"/>
                        </a:lnTo>
                        <a:lnTo>
                          <a:pt x="1242" y="151"/>
                        </a:lnTo>
                        <a:lnTo>
                          <a:pt x="1242" y="153"/>
                        </a:lnTo>
                        <a:lnTo>
                          <a:pt x="1243" y="155"/>
                        </a:lnTo>
                        <a:lnTo>
                          <a:pt x="1243" y="157"/>
                        </a:lnTo>
                        <a:lnTo>
                          <a:pt x="1244" y="158"/>
                        </a:lnTo>
                        <a:lnTo>
                          <a:pt x="1244" y="160"/>
                        </a:lnTo>
                        <a:lnTo>
                          <a:pt x="1245" y="160"/>
                        </a:lnTo>
                        <a:lnTo>
                          <a:pt x="1245" y="161"/>
                        </a:lnTo>
                        <a:lnTo>
                          <a:pt x="1246" y="160"/>
                        </a:lnTo>
                        <a:lnTo>
                          <a:pt x="1246" y="159"/>
                        </a:lnTo>
                        <a:lnTo>
                          <a:pt x="1247" y="156"/>
                        </a:lnTo>
                        <a:lnTo>
                          <a:pt x="1247" y="153"/>
                        </a:lnTo>
                        <a:lnTo>
                          <a:pt x="1248" y="149"/>
                        </a:lnTo>
                        <a:lnTo>
                          <a:pt x="1248" y="144"/>
                        </a:lnTo>
                        <a:lnTo>
                          <a:pt x="1249" y="137"/>
                        </a:lnTo>
                        <a:lnTo>
                          <a:pt x="1249" y="129"/>
                        </a:lnTo>
                        <a:lnTo>
                          <a:pt x="1250" y="122"/>
                        </a:lnTo>
                        <a:lnTo>
                          <a:pt x="1250" y="114"/>
                        </a:lnTo>
                        <a:lnTo>
                          <a:pt x="1251" y="104"/>
                        </a:lnTo>
                        <a:lnTo>
                          <a:pt x="1251" y="95"/>
                        </a:lnTo>
                        <a:lnTo>
                          <a:pt x="1252" y="86"/>
                        </a:lnTo>
                        <a:lnTo>
                          <a:pt x="1252" y="76"/>
                        </a:lnTo>
                        <a:lnTo>
                          <a:pt x="1253" y="67"/>
                        </a:lnTo>
                        <a:lnTo>
                          <a:pt x="1253" y="59"/>
                        </a:lnTo>
                        <a:lnTo>
                          <a:pt x="1254" y="51"/>
                        </a:lnTo>
                        <a:lnTo>
                          <a:pt x="1254" y="43"/>
                        </a:lnTo>
                        <a:lnTo>
                          <a:pt x="1255" y="36"/>
                        </a:lnTo>
                        <a:lnTo>
                          <a:pt x="1255" y="31"/>
                        </a:lnTo>
                        <a:lnTo>
                          <a:pt x="1256" y="25"/>
                        </a:lnTo>
                        <a:lnTo>
                          <a:pt x="1257" y="20"/>
                        </a:lnTo>
                        <a:lnTo>
                          <a:pt x="1257" y="15"/>
                        </a:lnTo>
                        <a:lnTo>
                          <a:pt x="1258" y="11"/>
                        </a:lnTo>
                        <a:lnTo>
                          <a:pt x="1258" y="8"/>
                        </a:lnTo>
                        <a:lnTo>
                          <a:pt x="1259" y="6"/>
                        </a:lnTo>
                        <a:lnTo>
                          <a:pt x="1259" y="4"/>
                        </a:lnTo>
                        <a:lnTo>
                          <a:pt x="1260" y="2"/>
                        </a:lnTo>
                        <a:lnTo>
                          <a:pt x="1260" y="1"/>
                        </a:lnTo>
                        <a:lnTo>
                          <a:pt x="1261" y="0"/>
                        </a:lnTo>
                        <a:lnTo>
                          <a:pt x="1261" y="1"/>
                        </a:lnTo>
                        <a:lnTo>
                          <a:pt x="1262" y="1"/>
                        </a:lnTo>
                        <a:lnTo>
                          <a:pt x="1262" y="2"/>
                        </a:lnTo>
                        <a:lnTo>
                          <a:pt x="1263" y="3"/>
                        </a:lnTo>
                        <a:lnTo>
                          <a:pt x="1263" y="5"/>
                        </a:lnTo>
                        <a:lnTo>
                          <a:pt x="1264" y="7"/>
                        </a:lnTo>
                        <a:lnTo>
                          <a:pt x="1264" y="9"/>
                        </a:lnTo>
                        <a:lnTo>
                          <a:pt x="1265" y="12"/>
                        </a:lnTo>
                        <a:lnTo>
                          <a:pt x="1265" y="15"/>
                        </a:lnTo>
                        <a:lnTo>
                          <a:pt x="1266" y="17"/>
                        </a:lnTo>
                        <a:lnTo>
                          <a:pt x="1266" y="20"/>
                        </a:lnTo>
                        <a:lnTo>
                          <a:pt x="1267" y="28"/>
                        </a:lnTo>
                        <a:lnTo>
                          <a:pt x="1267" y="34"/>
                        </a:lnTo>
                        <a:lnTo>
                          <a:pt x="1268" y="42"/>
                        </a:lnTo>
                        <a:lnTo>
                          <a:pt x="1268" y="52"/>
                        </a:lnTo>
                        <a:lnTo>
                          <a:pt x="1269" y="61"/>
                        </a:lnTo>
                        <a:lnTo>
                          <a:pt x="1269" y="71"/>
                        </a:lnTo>
                        <a:lnTo>
                          <a:pt x="1270" y="82"/>
                        </a:lnTo>
                        <a:lnTo>
                          <a:pt x="1270" y="94"/>
                        </a:lnTo>
                        <a:lnTo>
                          <a:pt x="1271" y="107"/>
                        </a:lnTo>
                        <a:lnTo>
                          <a:pt x="1271" y="120"/>
                        </a:lnTo>
                        <a:lnTo>
                          <a:pt x="1272" y="134"/>
                        </a:lnTo>
                        <a:lnTo>
                          <a:pt x="1272" y="149"/>
                        </a:lnTo>
                        <a:lnTo>
                          <a:pt x="1273" y="160"/>
                        </a:lnTo>
                        <a:lnTo>
                          <a:pt x="1273" y="171"/>
                        </a:lnTo>
                        <a:lnTo>
                          <a:pt x="1274" y="182"/>
                        </a:lnTo>
                        <a:lnTo>
                          <a:pt x="1274" y="191"/>
                        </a:lnTo>
                        <a:lnTo>
                          <a:pt x="1275" y="201"/>
                        </a:lnTo>
                        <a:lnTo>
                          <a:pt x="1275" y="210"/>
                        </a:lnTo>
                        <a:lnTo>
                          <a:pt x="1276" y="218"/>
                        </a:lnTo>
                        <a:lnTo>
                          <a:pt x="1276" y="226"/>
                        </a:lnTo>
                        <a:lnTo>
                          <a:pt x="1277" y="232"/>
                        </a:lnTo>
                        <a:lnTo>
                          <a:pt x="1277" y="237"/>
                        </a:lnTo>
                        <a:lnTo>
                          <a:pt x="1278" y="241"/>
                        </a:lnTo>
                        <a:lnTo>
                          <a:pt x="1278" y="244"/>
                        </a:lnTo>
                        <a:lnTo>
                          <a:pt x="1279" y="246"/>
                        </a:lnTo>
                        <a:lnTo>
                          <a:pt x="1279" y="248"/>
                        </a:lnTo>
                        <a:lnTo>
                          <a:pt x="1280" y="248"/>
                        </a:lnTo>
                        <a:lnTo>
                          <a:pt x="1280" y="248"/>
                        </a:lnTo>
                        <a:lnTo>
                          <a:pt x="1281" y="247"/>
                        </a:lnTo>
                        <a:lnTo>
                          <a:pt x="1282" y="245"/>
                        </a:lnTo>
                        <a:lnTo>
                          <a:pt x="1282" y="244"/>
                        </a:lnTo>
                        <a:lnTo>
                          <a:pt x="1283" y="242"/>
                        </a:lnTo>
                        <a:lnTo>
                          <a:pt x="1283" y="240"/>
                        </a:lnTo>
                        <a:lnTo>
                          <a:pt x="1284" y="239"/>
                        </a:lnTo>
                        <a:lnTo>
                          <a:pt x="1284" y="239"/>
                        </a:lnTo>
                        <a:lnTo>
                          <a:pt x="1285" y="238"/>
                        </a:lnTo>
                        <a:lnTo>
                          <a:pt x="1285" y="238"/>
                        </a:lnTo>
                        <a:lnTo>
                          <a:pt x="1286" y="237"/>
                        </a:lnTo>
                        <a:lnTo>
                          <a:pt x="1286" y="238"/>
                        </a:lnTo>
                        <a:lnTo>
                          <a:pt x="1287" y="239"/>
                        </a:lnTo>
                        <a:lnTo>
                          <a:pt x="1287" y="240"/>
                        </a:lnTo>
                        <a:lnTo>
                          <a:pt x="1288" y="241"/>
                        </a:lnTo>
                        <a:lnTo>
                          <a:pt x="1288" y="242"/>
                        </a:lnTo>
                        <a:lnTo>
                          <a:pt x="1289" y="244"/>
                        </a:lnTo>
                        <a:lnTo>
                          <a:pt x="1289" y="245"/>
                        </a:lnTo>
                        <a:lnTo>
                          <a:pt x="1290" y="246"/>
                        </a:lnTo>
                        <a:lnTo>
                          <a:pt x="1290" y="248"/>
                        </a:lnTo>
                        <a:lnTo>
                          <a:pt x="1291" y="249"/>
                        </a:lnTo>
                        <a:lnTo>
                          <a:pt x="1291" y="250"/>
                        </a:lnTo>
                        <a:lnTo>
                          <a:pt x="1292" y="251"/>
                        </a:lnTo>
                        <a:lnTo>
                          <a:pt x="1292" y="252"/>
                        </a:lnTo>
                        <a:lnTo>
                          <a:pt x="1293" y="252"/>
                        </a:lnTo>
                        <a:lnTo>
                          <a:pt x="1293" y="252"/>
                        </a:lnTo>
                        <a:lnTo>
                          <a:pt x="1294" y="252"/>
                        </a:lnTo>
                        <a:lnTo>
                          <a:pt x="1294" y="251"/>
                        </a:lnTo>
                        <a:lnTo>
                          <a:pt x="1295" y="251"/>
                        </a:lnTo>
                        <a:lnTo>
                          <a:pt x="1295" y="251"/>
                        </a:lnTo>
                        <a:lnTo>
                          <a:pt x="1296" y="252"/>
                        </a:lnTo>
                        <a:lnTo>
                          <a:pt x="1296" y="253"/>
                        </a:lnTo>
                        <a:lnTo>
                          <a:pt x="1297" y="256"/>
                        </a:lnTo>
                        <a:lnTo>
                          <a:pt x="1297" y="260"/>
                        </a:lnTo>
                        <a:lnTo>
                          <a:pt x="1298" y="266"/>
                        </a:lnTo>
                        <a:lnTo>
                          <a:pt x="1298" y="273"/>
                        </a:lnTo>
                        <a:lnTo>
                          <a:pt x="1299" y="281"/>
                        </a:lnTo>
                        <a:lnTo>
                          <a:pt x="1299" y="293"/>
                        </a:lnTo>
                        <a:lnTo>
                          <a:pt x="1300" y="305"/>
                        </a:lnTo>
                        <a:lnTo>
                          <a:pt x="1300" y="319"/>
                        </a:lnTo>
                        <a:lnTo>
                          <a:pt x="1301" y="335"/>
                        </a:lnTo>
                        <a:lnTo>
                          <a:pt x="1301" y="353"/>
                        </a:lnTo>
                        <a:lnTo>
                          <a:pt x="1302" y="371"/>
                        </a:lnTo>
                        <a:lnTo>
                          <a:pt x="1302" y="390"/>
                        </a:lnTo>
                        <a:lnTo>
                          <a:pt x="1303" y="410"/>
                        </a:lnTo>
                        <a:lnTo>
                          <a:pt x="1303" y="432"/>
                        </a:lnTo>
                        <a:lnTo>
                          <a:pt x="1304" y="453"/>
                        </a:lnTo>
                        <a:lnTo>
                          <a:pt x="1304" y="475"/>
                        </a:lnTo>
                        <a:lnTo>
                          <a:pt x="1305" y="496"/>
                        </a:lnTo>
                        <a:lnTo>
                          <a:pt x="1305" y="517"/>
                        </a:lnTo>
                        <a:lnTo>
                          <a:pt x="1306" y="539"/>
                        </a:lnTo>
                        <a:lnTo>
                          <a:pt x="1307" y="559"/>
                        </a:lnTo>
                        <a:lnTo>
                          <a:pt x="1307" y="578"/>
                        </a:lnTo>
                        <a:lnTo>
                          <a:pt x="1308" y="598"/>
                        </a:lnTo>
                        <a:lnTo>
                          <a:pt x="1308" y="617"/>
                        </a:lnTo>
                        <a:lnTo>
                          <a:pt x="1309" y="636"/>
                        </a:lnTo>
                        <a:lnTo>
                          <a:pt x="1309" y="653"/>
                        </a:lnTo>
                        <a:lnTo>
                          <a:pt x="1310" y="670"/>
                        </a:lnTo>
                        <a:lnTo>
                          <a:pt x="1310" y="687"/>
                        </a:lnTo>
                        <a:lnTo>
                          <a:pt x="1311" y="705"/>
                        </a:lnTo>
                        <a:lnTo>
                          <a:pt x="1311" y="721"/>
                        </a:lnTo>
                        <a:lnTo>
                          <a:pt x="1312" y="738"/>
                        </a:lnTo>
                        <a:lnTo>
                          <a:pt x="1312" y="755"/>
                        </a:lnTo>
                        <a:lnTo>
                          <a:pt x="1313" y="773"/>
                        </a:lnTo>
                        <a:lnTo>
                          <a:pt x="1313" y="791"/>
                        </a:lnTo>
                        <a:lnTo>
                          <a:pt x="1314" y="809"/>
                        </a:lnTo>
                        <a:lnTo>
                          <a:pt x="1314" y="827"/>
                        </a:lnTo>
                        <a:lnTo>
                          <a:pt x="1315" y="846"/>
                        </a:lnTo>
                        <a:lnTo>
                          <a:pt x="1315" y="864"/>
                        </a:lnTo>
                        <a:lnTo>
                          <a:pt x="1316" y="883"/>
                        </a:lnTo>
                        <a:lnTo>
                          <a:pt x="1316" y="903"/>
                        </a:lnTo>
                        <a:lnTo>
                          <a:pt x="1317" y="923"/>
                        </a:lnTo>
                        <a:lnTo>
                          <a:pt x="1317" y="944"/>
                        </a:lnTo>
                        <a:lnTo>
                          <a:pt x="1318" y="967"/>
                        </a:lnTo>
                        <a:lnTo>
                          <a:pt x="1318" y="991"/>
                        </a:lnTo>
                        <a:lnTo>
                          <a:pt x="1319" y="1016"/>
                        </a:lnTo>
                        <a:lnTo>
                          <a:pt x="1319" y="1043"/>
                        </a:lnTo>
                        <a:lnTo>
                          <a:pt x="1320" y="1071"/>
                        </a:lnTo>
                        <a:lnTo>
                          <a:pt x="1320" y="1100"/>
                        </a:lnTo>
                        <a:lnTo>
                          <a:pt x="1321" y="1131"/>
                        </a:lnTo>
                        <a:lnTo>
                          <a:pt x="1321" y="1164"/>
                        </a:lnTo>
                        <a:lnTo>
                          <a:pt x="1322" y="1199"/>
                        </a:lnTo>
                        <a:lnTo>
                          <a:pt x="1322" y="1234"/>
                        </a:lnTo>
                        <a:lnTo>
                          <a:pt x="1323" y="1271"/>
                        </a:lnTo>
                        <a:lnTo>
                          <a:pt x="1323" y="1308"/>
                        </a:lnTo>
                        <a:lnTo>
                          <a:pt x="1324" y="1344"/>
                        </a:lnTo>
                        <a:lnTo>
                          <a:pt x="1324" y="1380"/>
                        </a:lnTo>
                        <a:lnTo>
                          <a:pt x="1325" y="1415"/>
                        </a:lnTo>
                        <a:lnTo>
                          <a:pt x="1325" y="1449"/>
                        </a:lnTo>
                        <a:lnTo>
                          <a:pt x="1326" y="1483"/>
                        </a:lnTo>
                        <a:lnTo>
                          <a:pt x="1326" y="1516"/>
                        </a:lnTo>
                        <a:lnTo>
                          <a:pt x="1327" y="1547"/>
                        </a:lnTo>
                        <a:lnTo>
                          <a:pt x="1327" y="1576"/>
                        </a:lnTo>
                        <a:lnTo>
                          <a:pt x="1328" y="1602"/>
                        </a:lnTo>
                        <a:lnTo>
                          <a:pt x="1328" y="1625"/>
                        </a:lnTo>
                        <a:lnTo>
                          <a:pt x="1329" y="1644"/>
                        </a:lnTo>
                        <a:lnTo>
                          <a:pt x="1329" y="1661"/>
                        </a:lnTo>
                        <a:lnTo>
                          <a:pt x="1330" y="1675"/>
                        </a:lnTo>
                        <a:lnTo>
                          <a:pt x="1330" y="1689"/>
                        </a:lnTo>
                        <a:lnTo>
                          <a:pt x="1331" y="1700"/>
                        </a:lnTo>
                        <a:lnTo>
                          <a:pt x="1332" y="1709"/>
                        </a:lnTo>
                        <a:lnTo>
                          <a:pt x="1332" y="1715"/>
                        </a:lnTo>
                        <a:lnTo>
                          <a:pt x="1333" y="1720"/>
                        </a:lnTo>
                        <a:lnTo>
                          <a:pt x="1333" y="1723"/>
                        </a:lnTo>
                        <a:lnTo>
                          <a:pt x="1334" y="1724"/>
                        </a:lnTo>
                        <a:lnTo>
                          <a:pt x="1334" y="1727"/>
                        </a:lnTo>
                        <a:lnTo>
                          <a:pt x="1335" y="1731"/>
                        </a:lnTo>
                        <a:lnTo>
                          <a:pt x="1335" y="1735"/>
                        </a:lnTo>
                        <a:lnTo>
                          <a:pt x="1336" y="1740"/>
                        </a:lnTo>
                        <a:lnTo>
                          <a:pt x="1336" y="1744"/>
                        </a:lnTo>
                        <a:lnTo>
                          <a:pt x="1337" y="1747"/>
                        </a:lnTo>
                        <a:lnTo>
                          <a:pt x="1337" y="1752"/>
                        </a:lnTo>
                        <a:lnTo>
                          <a:pt x="1338" y="1759"/>
                        </a:lnTo>
                        <a:lnTo>
                          <a:pt x="1338" y="1765"/>
                        </a:lnTo>
                        <a:lnTo>
                          <a:pt x="1339" y="1772"/>
                        </a:lnTo>
                        <a:lnTo>
                          <a:pt x="1339" y="1782"/>
                        </a:lnTo>
                        <a:lnTo>
                          <a:pt x="1340" y="1792"/>
                        </a:lnTo>
                        <a:lnTo>
                          <a:pt x="1340" y="1805"/>
                        </a:lnTo>
                        <a:lnTo>
                          <a:pt x="1341" y="1817"/>
                        </a:lnTo>
                        <a:lnTo>
                          <a:pt x="1341" y="1832"/>
                        </a:lnTo>
                        <a:lnTo>
                          <a:pt x="1342" y="1850"/>
                        </a:lnTo>
                        <a:lnTo>
                          <a:pt x="1342" y="1868"/>
                        </a:lnTo>
                        <a:lnTo>
                          <a:pt x="1343" y="1889"/>
                        </a:lnTo>
                        <a:lnTo>
                          <a:pt x="1343" y="1911"/>
                        </a:lnTo>
                        <a:lnTo>
                          <a:pt x="1344" y="1933"/>
                        </a:lnTo>
                        <a:lnTo>
                          <a:pt x="1344" y="1956"/>
                        </a:lnTo>
                        <a:lnTo>
                          <a:pt x="1345" y="1979"/>
                        </a:lnTo>
                        <a:lnTo>
                          <a:pt x="1345" y="1999"/>
                        </a:lnTo>
                        <a:lnTo>
                          <a:pt x="1346" y="2020"/>
                        </a:lnTo>
                        <a:lnTo>
                          <a:pt x="1346" y="2039"/>
                        </a:lnTo>
                        <a:lnTo>
                          <a:pt x="1347" y="2056"/>
                        </a:lnTo>
                        <a:lnTo>
                          <a:pt x="1347" y="2069"/>
                        </a:lnTo>
                        <a:lnTo>
                          <a:pt x="1348" y="2080"/>
                        </a:lnTo>
                        <a:lnTo>
                          <a:pt x="1348" y="2088"/>
                        </a:lnTo>
                        <a:lnTo>
                          <a:pt x="1349" y="2093"/>
                        </a:lnTo>
                        <a:lnTo>
                          <a:pt x="1349" y="2096"/>
                        </a:lnTo>
                        <a:lnTo>
                          <a:pt x="1350" y="2098"/>
                        </a:lnTo>
                        <a:lnTo>
                          <a:pt x="1350" y="2098"/>
                        </a:lnTo>
                        <a:lnTo>
                          <a:pt x="1351" y="2097"/>
                        </a:lnTo>
                        <a:lnTo>
                          <a:pt x="1351" y="2096"/>
                        </a:lnTo>
                        <a:lnTo>
                          <a:pt x="1352" y="2093"/>
                        </a:lnTo>
                        <a:lnTo>
                          <a:pt x="1352" y="2091"/>
                        </a:lnTo>
                        <a:lnTo>
                          <a:pt x="1353" y="2090"/>
                        </a:lnTo>
                        <a:lnTo>
                          <a:pt x="1353" y="2090"/>
                        </a:lnTo>
                        <a:lnTo>
                          <a:pt x="1354" y="2090"/>
                        </a:lnTo>
                        <a:lnTo>
                          <a:pt x="1354" y="2093"/>
                        </a:lnTo>
                        <a:lnTo>
                          <a:pt x="1355" y="2096"/>
                        </a:lnTo>
                        <a:lnTo>
                          <a:pt x="1355" y="2101"/>
                        </a:lnTo>
                        <a:lnTo>
                          <a:pt x="1356" y="2104"/>
                        </a:lnTo>
                        <a:lnTo>
                          <a:pt x="1357" y="2111"/>
                        </a:lnTo>
                        <a:lnTo>
                          <a:pt x="1357" y="2118"/>
                        </a:lnTo>
                        <a:lnTo>
                          <a:pt x="1358" y="2127"/>
                        </a:lnTo>
                        <a:lnTo>
                          <a:pt x="1358" y="2133"/>
                        </a:lnTo>
                        <a:lnTo>
                          <a:pt x="1359" y="2141"/>
                        </a:lnTo>
                        <a:lnTo>
                          <a:pt x="1359" y="2146"/>
                        </a:lnTo>
                        <a:lnTo>
                          <a:pt x="1360" y="2151"/>
                        </a:lnTo>
                        <a:lnTo>
                          <a:pt x="1360" y="2156"/>
                        </a:lnTo>
                        <a:lnTo>
                          <a:pt x="1361" y="2162"/>
                        </a:lnTo>
                        <a:lnTo>
                          <a:pt x="1361" y="2164"/>
                        </a:lnTo>
                        <a:lnTo>
                          <a:pt x="1362" y="2166"/>
                        </a:lnTo>
                        <a:lnTo>
                          <a:pt x="1362" y="2169"/>
                        </a:lnTo>
                        <a:lnTo>
                          <a:pt x="1363" y="2170"/>
                        </a:lnTo>
                        <a:lnTo>
                          <a:pt x="1363" y="2171"/>
                        </a:lnTo>
                        <a:lnTo>
                          <a:pt x="1364" y="2169"/>
                        </a:lnTo>
                        <a:lnTo>
                          <a:pt x="1364" y="2171"/>
                        </a:lnTo>
                        <a:lnTo>
                          <a:pt x="1365" y="2173"/>
                        </a:lnTo>
                        <a:lnTo>
                          <a:pt x="1365" y="2175"/>
                        </a:lnTo>
                        <a:lnTo>
                          <a:pt x="1366" y="2178"/>
                        </a:lnTo>
                        <a:lnTo>
                          <a:pt x="1366" y="2182"/>
                        </a:lnTo>
                        <a:lnTo>
                          <a:pt x="1367" y="2184"/>
                        </a:lnTo>
                        <a:lnTo>
                          <a:pt x="1367" y="2191"/>
                        </a:lnTo>
                        <a:lnTo>
                          <a:pt x="1368" y="2198"/>
                        </a:lnTo>
                        <a:lnTo>
                          <a:pt x="1368" y="2208"/>
                        </a:lnTo>
                        <a:lnTo>
                          <a:pt x="1369" y="2220"/>
                        </a:lnTo>
                        <a:lnTo>
                          <a:pt x="1369" y="2233"/>
                        </a:lnTo>
                        <a:lnTo>
                          <a:pt x="1370" y="2249"/>
                        </a:lnTo>
                        <a:lnTo>
                          <a:pt x="1370" y="2268"/>
                        </a:lnTo>
                        <a:lnTo>
                          <a:pt x="1371" y="2286"/>
                        </a:lnTo>
                        <a:lnTo>
                          <a:pt x="1371" y="2308"/>
                        </a:lnTo>
                        <a:lnTo>
                          <a:pt x="1372" y="2331"/>
                        </a:lnTo>
                        <a:lnTo>
                          <a:pt x="1372" y="2359"/>
                        </a:lnTo>
                        <a:lnTo>
                          <a:pt x="1373" y="2387"/>
                        </a:lnTo>
                        <a:lnTo>
                          <a:pt x="1373" y="2416"/>
                        </a:lnTo>
                        <a:lnTo>
                          <a:pt x="1374" y="2445"/>
                        </a:lnTo>
                        <a:lnTo>
                          <a:pt x="1374" y="2474"/>
                        </a:lnTo>
                        <a:lnTo>
                          <a:pt x="1375" y="2500"/>
                        </a:lnTo>
                        <a:lnTo>
                          <a:pt x="1375" y="2526"/>
                        </a:lnTo>
                        <a:lnTo>
                          <a:pt x="1376" y="2549"/>
                        </a:lnTo>
                        <a:lnTo>
                          <a:pt x="1376" y="2569"/>
                        </a:lnTo>
                        <a:lnTo>
                          <a:pt x="1377" y="2588"/>
                        </a:lnTo>
                        <a:lnTo>
                          <a:pt x="1377" y="2603"/>
                        </a:lnTo>
                        <a:lnTo>
                          <a:pt x="1378" y="2615"/>
                        </a:lnTo>
                        <a:lnTo>
                          <a:pt x="1378" y="2620"/>
                        </a:lnTo>
                        <a:lnTo>
                          <a:pt x="1379" y="2623"/>
                        </a:lnTo>
                        <a:lnTo>
                          <a:pt x="1379" y="2622"/>
                        </a:lnTo>
                        <a:lnTo>
                          <a:pt x="1380" y="2614"/>
                        </a:lnTo>
                        <a:lnTo>
                          <a:pt x="1380" y="2603"/>
                        </a:lnTo>
                        <a:lnTo>
                          <a:pt x="1381" y="2588"/>
                        </a:lnTo>
                        <a:lnTo>
                          <a:pt x="1382" y="2573"/>
                        </a:lnTo>
                        <a:lnTo>
                          <a:pt x="1382" y="2553"/>
                        </a:lnTo>
                        <a:lnTo>
                          <a:pt x="1383" y="2529"/>
                        </a:lnTo>
                        <a:lnTo>
                          <a:pt x="1383" y="2505"/>
                        </a:lnTo>
                        <a:lnTo>
                          <a:pt x="1384" y="2478"/>
                        </a:lnTo>
                        <a:lnTo>
                          <a:pt x="1384" y="2454"/>
                        </a:lnTo>
                        <a:lnTo>
                          <a:pt x="1385" y="2428"/>
                        </a:lnTo>
                        <a:lnTo>
                          <a:pt x="1385" y="2406"/>
                        </a:lnTo>
                        <a:lnTo>
                          <a:pt x="1386" y="2385"/>
                        </a:lnTo>
                        <a:lnTo>
                          <a:pt x="1386" y="2369"/>
                        </a:lnTo>
                        <a:lnTo>
                          <a:pt x="1387" y="2354"/>
                        </a:lnTo>
                        <a:lnTo>
                          <a:pt x="1387" y="2343"/>
                        </a:lnTo>
                        <a:lnTo>
                          <a:pt x="1388" y="2336"/>
                        </a:lnTo>
                        <a:lnTo>
                          <a:pt x="1388" y="2334"/>
                        </a:lnTo>
                        <a:lnTo>
                          <a:pt x="1389" y="2339"/>
                        </a:lnTo>
                        <a:lnTo>
                          <a:pt x="1389" y="2344"/>
                        </a:lnTo>
                        <a:lnTo>
                          <a:pt x="1390" y="2357"/>
                        </a:lnTo>
                        <a:lnTo>
                          <a:pt x="1390" y="2373"/>
                        </a:lnTo>
                        <a:lnTo>
                          <a:pt x="1391" y="2392"/>
                        </a:lnTo>
                        <a:lnTo>
                          <a:pt x="1391" y="2415"/>
                        </a:lnTo>
                        <a:lnTo>
                          <a:pt x="1392" y="2438"/>
                        </a:lnTo>
                        <a:lnTo>
                          <a:pt x="1392" y="2464"/>
                        </a:lnTo>
                        <a:lnTo>
                          <a:pt x="1393" y="2492"/>
                        </a:lnTo>
                        <a:lnTo>
                          <a:pt x="1393" y="2520"/>
                        </a:lnTo>
                        <a:lnTo>
                          <a:pt x="1394" y="2546"/>
                        </a:lnTo>
                        <a:lnTo>
                          <a:pt x="1394" y="2572"/>
                        </a:lnTo>
                        <a:lnTo>
                          <a:pt x="1395" y="2597"/>
                        </a:lnTo>
                        <a:lnTo>
                          <a:pt x="1395" y="2620"/>
                        </a:lnTo>
                        <a:lnTo>
                          <a:pt x="1396" y="2639"/>
                        </a:lnTo>
                        <a:lnTo>
                          <a:pt x="1396" y="2658"/>
                        </a:lnTo>
                        <a:lnTo>
                          <a:pt x="1397" y="2676"/>
                        </a:lnTo>
                        <a:lnTo>
                          <a:pt x="1397" y="2689"/>
                        </a:lnTo>
                        <a:lnTo>
                          <a:pt x="1398" y="2701"/>
                        </a:lnTo>
                        <a:lnTo>
                          <a:pt x="1398" y="2712"/>
                        </a:lnTo>
                        <a:lnTo>
                          <a:pt x="1399" y="2722"/>
                        </a:lnTo>
                        <a:lnTo>
                          <a:pt x="1399" y="2728"/>
                        </a:lnTo>
                        <a:lnTo>
                          <a:pt x="1400" y="2735"/>
                        </a:lnTo>
                        <a:lnTo>
                          <a:pt x="1400" y="2738"/>
                        </a:lnTo>
                        <a:lnTo>
                          <a:pt x="1401" y="2740"/>
                        </a:lnTo>
                        <a:lnTo>
                          <a:pt x="1401" y="2738"/>
                        </a:lnTo>
                        <a:lnTo>
                          <a:pt x="1402" y="2737"/>
                        </a:lnTo>
                        <a:lnTo>
                          <a:pt x="1402" y="2730"/>
                        </a:lnTo>
                        <a:lnTo>
                          <a:pt x="1403" y="2720"/>
                        </a:lnTo>
                        <a:lnTo>
                          <a:pt x="1403" y="2707"/>
                        </a:lnTo>
                        <a:lnTo>
                          <a:pt x="1404" y="2692"/>
                        </a:lnTo>
                        <a:lnTo>
                          <a:pt x="1404" y="2673"/>
                        </a:lnTo>
                        <a:lnTo>
                          <a:pt x="1405" y="2652"/>
                        </a:lnTo>
                        <a:lnTo>
                          <a:pt x="1405" y="2629"/>
                        </a:lnTo>
                        <a:lnTo>
                          <a:pt x="1406" y="2604"/>
                        </a:lnTo>
                        <a:lnTo>
                          <a:pt x="1407" y="2580"/>
                        </a:lnTo>
                        <a:lnTo>
                          <a:pt x="1407" y="2556"/>
                        </a:lnTo>
                        <a:lnTo>
                          <a:pt x="1408" y="2533"/>
                        </a:lnTo>
                        <a:lnTo>
                          <a:pt x="1408" y="2509"/>
                        </a:lnTo>
                        <a:lnTo>
                          <a:pt x="1409" y="2487"/>
                        </a:lnTo>
                        <a:lnTo>
                          <a:pt x="1409" y="2468"/>
                        </a:lnTo>
                        <a:lnTo>
                          <a:pt x="1410" y="2452"/>
                        </a:lnTo>
                        <a:lnTo>
                          <a:pt x="1410" y="2439"/>
                        </a:lnTo>
                        <a:lnTo>
                          <a:pt x="1411" y="2426"/>
                        </a:lnTo>
                        <a:lnTo>
                          <a:pt x="1411" y="2416"/>
                        </a:lnTo>
                        <a:lnTo>
                          <a:pt x="1412" y="2408"/>
                        </a:lnTo>
                        <a:lnTo>
                          <a:pt x="1412" y="2402"/>
                        </a:lnTo>
                        <a:lnTo>
                          <a:pt x="1413" y="2399"/>
                        </a:lnTo>
                        <a:lnTo>
                          <a:pt x="1413" y="2396"/>
                        </a:lnTo>
                        <a:lnTo>
                          <a:pt x="1414" y="2396"/>
                        </a:lnTo>
                        <a:lnTo>
                          <a:pt x="1414" y="2398"/>
                        </a:lnTo>
                        <a:lnTo>
                          <a:pt x="1415" y="2399"/>
                        </a:lnTo>
                        <a:lnTo>
                          <a:pt x="1415" y="2402"/>
                        </a:lnTo>
                        <a:lnTo>
                          <a:pt x="1416" y="2406"/>
                        </a:lnTo>
                        <a:lnTo>
                          <a:pt x="1416" y="2411"/>
                        </a:lnTo>
                        <a:lnTo>
                          <a:pt x="1417" y="2418"/>
                        </a:lnTo>
                        <a:lnTo>
                          <a:pt x="1417" y="2428"/>
                        </a:lnTo>
                        <a:lnTo>
                          <a:pt x="1418" y="2436"/>
                        </a:lnTo>
                        <a:lnTo>
                          <a:pt x="1418" y="2446"/>
                        </a:lnTo>
                        <a:lnTo>
                          <a:pt x="1419" y="2455"/>
                        </a:lnTo>
                        <a:lnTo>
                          <a:pt x="1419" y="2467"/>
                        </a:lnTo>
                        <a:lnTo>
                          <a:pt x="1420" y="2480"/>
                        </a:lnTo>
                        <a:lnTo>
                          <a:pt x="1420" y="2492"/>
                        </a:lnTo>
                        <a:lnTo>
                          <a:pt x="1421" y="2506"/>
                        </a:lnTo>
                        <a:lnTo>
                          <a:pt x="1421" y="2521"/>
                        </a:lnTo>
                        <a:lnTo>
                          <a:pt x="1422" y="2533"/>
                        </a:lnTo>
                        <a:lnTo>
                          <a:pt x="1422" y="2544"/>
                        </a:lnTo>
                        <a:lnTo>
                          <a:pt x="1423" y="2554"/>
                        </a:lnTo>
                        <a:lnTo>
                          <a:pt x="1423" y="2564"/>
                        </a:lnTo>
                        <a:lnTo>
                          <a:pt x="1424" y="2573"/>
                        </a:lnTo>
                        <a:lnTo>
                          <a:pt x="1424" y="2581"/>
                        </a:lnTo>
                        <a:lnTo>
                          <a:pt x="1425" y="2586"/>
                        </a:lnTo>
                        <a:lnTo>
                          <a:pt x="1425" y="2587"/>
                        </a:lnTo>
                        <a:lnTo>
                          <a:pt x="1426" y="2586"/>
                        </a:lnTo>
                        <a:lnTo>
                          <a:pt x="1426" y="2582"/>
                        </a:lnTo>
                        <a:lnTo>
                          <a:pt x="1427" y="2575"/>
                        </a:lnTo>
                        <a:lnTo>
                          <a:pt x="1427" y="2564"/>
                        </a:lnTo>
                        <a:lnTo>
                          <a:pt x="1428" y="2554"/>
                        </a:lnTo>
                        <a:lnTo>
                          <a:pt x="1428" y="2539"/>
                        </a:lnTo>
                        <a:lnTo>
                          <a:pt x="1429" y="2524"/>
                        </a:lnTo>
                        <a:lnTo>
                          <a:pt x="1429" y="2504"/>
                        </a:lnTo>
                        <a:lnTo>
                          <a:pt x="1430" y="2482"/>
                        </a:lnTo>
                        <a:lnTo>
                          <a:pt x="1430" y="2460"/>
                        </a:lnTo>
                        <a:lnTo>
                          <a:pt x="1431" y="2437"/>
                        </a:lnTo>
                        <a:lnTo>
                          <a:pt x="1432" y="2414"/>
                        </a:lnTo>
                        <a:lnTo>
                          <a:pt x="1432" y="2391"/>
                        </a:lnTo>
                        <a:lnTo>
                          <a:pt x="1433" y="2371"/>
                        </a:lnTo>
                        <a:lnTo>
                          <a:pt x="1433" y="2353"/>
                        </a:lnTo>
                        <a:lnTo>
                          <a:pt x="1434" y="2335"/>
                        </a:lnTo>
                        <a:lnTo>
                          <a:pt x="1434" y="2318"/>
                        </a:lnTo>
                        <a:lnTo>
                          <a:pt x="1435" y="2306"/>
                        </a:lnTo>
                        <a:lnTo>
                          <a:pt x="1435" y="2295"/>
                        </a:lnTo>
                        <a:lnTo>
                          <a:pt x="1436" y="2288"/>
                        </a:lnTo>
                        <a:lnTo>
                          <a:pt x="1436" y="2286"/>
                        </a:lnTo>
                        <a:lnTo>
                          <a:pt x="1437" y="2284"/>
                        </a:lnTo>
                        <a:lnTo>
                          <a:pt x="1437" y="2287"/>
                        </a:lnTo>
                        <a:lnTo>
                          <a:pt x="1438" y="2292"/>
                        </a:lnTo>
                        <a:lnTo>
                          <a:pt x="1438" y="2299"/>
                        </a:lnTo>
                        <a:lnTo>
                          <a:pt x="1439" y="2307"/>
                        </a:lnTo>
                        <a:lnTo>
                          <a:pt x="1439" y="2316"/>
                        </a:lnTo>
                        <a:lnTo>
                          <a:pt x="1440" y="2324"/>
                        </a:lnTo>
                        <a:lnTo>
                          <a:pt x="1440" y="2335"/>
                        </a:lnTo>
                        <a:lnTo>
                          <a:pt x="1441" y="2345"/>
                        </a:lnTo>
                        <a:lnTo>
                          <a:pt x="1441" y="2356"/>
                        </a:lnTo>
                        <a:lnTo>
                          <a:pt x="1442" y="2370"/>
                        </a:lnTo>
                        <a:lnTo>
                          <a:pt x="1442" y="2381"/>
                        </a:lnTo>
                        <a:lnTo>
                          <a:pt x="1443" y="2395"/>
                        </a:lnTo>
                        <a:lnTo>
                          <a:pt x="1443" y="2408"/>
                        </a:lnTo>
                        <a:lnTo>
                          <a:pt x="1444" y="2421"/>
                        </a:lnTo>
                        <a:lnTo>
                          <a:pt x="1444" y="2434"/>
                        </a:lnTo>
                        <a:lnTo>
                          <a:pt x="1445" y="2447"/>
                        </a:lnTo>
                        <a:lnTo>
                          <a:pt x="1445" y="2462"/>
                        </a:lnTo>
                        <a:lnTo>
                          <a:pt x="1446" y="2477"/>
                        </a:lnTo>
                        <a:lnTo>
                          <a:pt x="1446" y="2491"/>
                        </a:lnTo>
                        <a:lnTo>
                          <a:pt x="1447" y="2505"/>
                        </a:lnTo>
                        <a:lnTo>
                          <a:pt x="1447" y="2517"/>
                        </a:lnTo>
                        <a:lnTo>
                          <a:pt x="1448" y="2525"/>
                        </a:lnTo>
                        <a:lnTo>
                          <a:pt x="1448" y="2533"/>
                        </a:lnTo>
                        <a:lnTo>
                          <a:pt x="1449" y="2540"/>
                        </a:lnTo>
                        <a:lnTo>
                          <a:pt x="1449" y="2546"/>
                        </a:lnTo>
                        <a:lnTo>
                          <a:pt x="1450" y="2551"/>
                        </a:lnTo>
                        <a:lnTo>
                          <a:pt x="1450" y="2555"/>
                        </a:lnTo>
                        <a:lnTo>
                          <a:pt x="1451" y="2557"/>
                        </a:lnTo>
                        <a:lnTo>
                          <a:pt x="1451" y="2557"/>
                        </a:lnTo>
                        <a:lnTo>
                          <a:pt x="1452" y="2560"/>
                        </a:lnTo>
                        <a:lnTo>
                          <a:pt x="1452" y="2564"/>
                        </a:lnTo>
                        <a:lnTo>
                          <a:pt x="1453" y="2567"/>
                        </a:lnTo>
                        <a:lnTo>
                          <a:pt x="1453" y="2571"/>
                        </a:lnTo>
                        <a:lnTo>
                          <a:pt x="1454" y="2577"/>
                        </a:lnTo>
                        <a:lnTo>
                          <a:pt x="1454" y="2585"/>
                        </a:lnTo>
                        <a:lnTo>
                          <a:pt x="1455" y="2590"/>
                        </a:lnTo>
                        <a:lnTo>
                          <a:pt x="1455" y="2597"/>
                        </a:lnTo>
                        <a:lnTo>
                          <a:pt x="1456" y="2603"/>
                        </a:lnTo>
                        <a:lnTo>
                          <a:pt x="1457" y="2611"/>
                        </a:lnTo>
                        <a:lnTo>
                          <a:pt x="1457" y="2620"/>
                        </a:lnTo>
                        <a:lnTo>
                          <a:pt x="1458" y="2626"/>
                        </a:lnTo>
                        <a:lnTo>
                          <a:pt x="1458" y="2632"/>
                        </a:lnTo>
                        <a:lnTo>
                          <a:pt x="1459" y="2639"/>
                        </a:lnTo>
                        <a:lnTo>
                          <a:pt x="1459" y="2645"/>
                        </a:lnTo>
                        <a:lnTo>
                          <a:pt x="1460" y="2651"/>
                        </a:lnTo>
                        <a:lnTo>
                          <a:pt x="1460" y="2655"/>
                        </a:lnTo>
                        <a:lnTo>
                          <a:pt x="1461" y="2657"/>
                        </a:lnTo>
                        <a:lnTo>
                          <a:pt x="1461" y="2659"/>
                        </a:lnTo>
                        <a:lnTo>
                          <a:pt x="1462" y="2660"/>
                        </a:lnTo>
                        <a:lnTo>
                          <a:pt x="1462" y="2658"/>
                        </a:lnTo>
                        <a:lnTo>
                          <a:pt x="1463" y="2655"/>
                        </a:lnTo>
                        <a:lnTo>
                          <a:pt x="1463" y="2652"/>
                        </a:lnTo>
                        <a:lnTo>
                          <a:pt x="1464" y="2647"/>
                        </a:lnTo>
                        <a:lnTo>
                          <a:pt x="1464" y="2644"/>
                        </a:lnTo>
                        <a:lnTo>
                          <a:pt x="1465" y="2638"/>
                        </a:lnTo>
                        <a:lnTo>
                          <a:pt x="1465" y="2634"/>
                        </a:lnTo>
                        <a:lnTo>
                          <a:pt x="1466" y="2630"/>
                        </a:lnTo>
                        <a:lnTo>
                          <a:pt x="1466" y="2627"/>
                        </a:lnTo>
                        <a:lnTo>
                          <a:pt x="1467" y="2625"/>
                        </a:lnTo>
                        <a:lnTo>
                          <a:pt x="1467" y="2624"/>
                        </a:lnTo>
                        <a:lnTo>
                          <a:pt x="1468" y="2624"/>
                        </a:lnTo>
                        <a:lnTo>
                          <a:pt x="1468" y="2630"/>
                        </a:lnTo>
                        <a:lnTo>
                          <a:pt x="1469" y="2636"/>
                        </a:lnTo>
                        <a:lnTo>
                          <a:pt x="1469" y="2644"/>
                        </a:lnTo>
                        <a:lnTo>
                          <a:pt x="1470" y="2655"/>
                        </a:lnTo>
                        <a:lnTo>
                          <a:pt x="1470" y="2665"/>
                        </a:lnTo>
                        <a:lnTo>
                          <a:pt x="1471" y="2677"/>
                        </a:lnTo>
                        <a:lnTo>
                          <a:pt x="1471" y="2689"/>
                        </a:lnTo>
                        <a:lnTo>
                          <a:pt x="1472" y="2701"/>
                        </a:lnTo>
                        <a:lnTo>
                          <a:pt x="1472" y="2710"/>
                        </a:lnTo>
                        <a:lnTo>
                          <a:pt x="1473" y="2720"/>
                        </a:lnTo>
                        <a:lnTo>
                          <a:pt x="1473" y="2727"/>
                        </a:lnTo>
                        <a:lnTo>
                          <a:pt x="1474" y="2734"/>
                        </a:lnTo>
                        <a:lnTo>
                          <a:pt x="1474" y="2738"/>
                        </a:lnTo>
                        <a:lnTo>
                          <a:pt x="1475" y="2737"/>
                        </a:lnTo>
                        <a:lnTo>
                          <a:pt x="1475" y="2735"/>
                        </a:lnTo>
                        <a:lnTo>
                          <a:pt x="1476" y="2729"/>
                        </a:lnTo>
                        <a:lnTo>
                          <a:pt x="1476" y="2720"/>
                        </a:lnTo>
                        <a:lnTo>
                          <a:pt x="1477" y="2708"/>
                        </a:lnTo>
                        <a:lnTo>
                          <a:pt x="1477" y="2694"/>
                        </a:lnTo>
                        <a:lnTo>
                          <a:pt x="1478" y="2678"/>
                        </a:lnTo>
                        <a:lnTo>
                          <a:pt x="1478" y="2660"/>
                        </a:lnTo>
                        <a:lnTo>
                          <a:pt x="1479" y="2642"/>
                        </a:lnTo>
                        <a:lnTo>
                          <a:pt x="1479" y="2623"/>
                        </a:lnTo>
                        <a:lnTo>
                          <a:pt x="1480" y="2603"/>
                        </a:lnTo>
                        <a:lnTo>
                          <a:pt x="1480" y="2585"/>
                        </a:lnTo>
                        <a:lnTo>
                          <a:pt x="1481" y="2569"/>
                        </a:lnTo>
                        <a:lnTo>
                          <a:pt x="1482" y="2551"/>
                        </a:lnTo>
                        <a:lnTo>
                          <a:pt x="1482" y="2535"/>
                        </a:lnTo>
                        <a:lnTo>
                          <a:pt x="1483" y="2520"/>
                        </a:lnTo>
                        <a:lnTo>
                          <a:pt x="1483" y="2506"/>
                        </a:lnTo>
                        <a:lnTo>
                          <a:pt x="1484" y="2491"/>
                        </a:lnTo>
                        <a:lnTo>
                          <a:pt x="1484" y="2480"/>
                        </a:lnTo>
                        <a:lnTo>
                          <a:pt x="1485" y="2469"/>
                        </a:lnTo>
                        <a:lnTo>
                          <a:pt x="1485" y="2459"/>
                        </a:lnTo>
                        <a:lnTo>
                          <a:pt x="1486" y="2452"/>
                        </a:lnTo>
                        <a:lnTo>
                          <a:pt x="1486" y="2445"/>
                        </a:lnTo>
                        <a:lnTo>
                          <a:pt x="1487" y="2438"/>
                        </a:lnTo>
                        <a:lnTo>
                          <a:pt x="1487" y="2434"/>
                        </a:lnTo>
                        <a:lnTo>
                          <a:pt x="1488" y="2432"/>
                        </a:lnTo>
                        <a:lnTo>
                          <a:pt x="1488" y="2430"/>
                        </a:lnTo>
                        <a:lnTo>
                          <a:pt x="1489" y="2429"/>
                        </a:lnTo>
                        <a:lnTo>
                          <a:pt x="1489" y="2429"/>
                        </a:lnTo>
                        <a:lnTo>
                          <a:pt x="1490" y="2432"/>
                        </a:lnTo>
                        <a:lnTo>
                          <a:pt x="1490" y="2433"/>
                        </a:lnTo>
                        <a:lnTo>
                          <a:pt x="1491" y="2437"/>
                        </a:lnTo>
                        <a:lnTo>
                          <a:pt x="1491" y="2438"/>
                        </a:lnTo>
                        <a:lnTo>
                          <a:pt x="1492" y="2439"/>
                        </a:lnTo>
                        <a:lnTo>
                          <a:pt x="1492" y="2440"/>
                        </a:lnTo>
                        <a:lnTo>
                          <a:pt x="1493" y="2440"/>
                        </a:lnTo>
                        <a:lnTo>
                          <a:pt x="1493" y="2439"/>
                        </a:lnTo>
                        <a:lnTo>
                          <a:pt x="1494" y="2440"/>
                        </a:lnTo>
                        <a:lnTo>
                          <a:pt x="1494" y="2439"/>
                        </a:lnTo>
                        <a:lnTo>
                          <a:pt x="1495" y="2439"/>
                        </a:lnTo>
                        <a:lnTo>
                          <a:pt x="1495" y="2441"/>
                        </a:lnTo>
                        <a:lnTo>
                          <a:pt x="1496" y="2442"/>
                        </a:lnTo>
                        <a:lnTo>
                          <a:pt x="1496" y="2445"/>
                        </a:lnTo>
                        <a:lnTo>
                          <a:pt x="1497" y="2450"/>
                        </a:lnTo>
                        <a:lnTo>
                          <a:pt x="1497" y="2459"/>
                        </a:lnTo>
                        <a:lnTo>
                          <a:pt x="1498" y="2470"/>
                        </a:lnTo>
                        <a:lnTo>
                          <a:pt x="1498" y="2483"/>
                        </a:lnTo>
                        <a:lnTo>
                          <a:pt x="1499" y="2497"/>
                        </a:lnTo>
                        <a:lnTo>
                          <a:pt x="1499" y="2514"/>
                        </a:lnTo>
                        <a:lnTo>
                          <a:pt x="1500" y="2532"/>
                        </a:lnTo>
                        <a:lnTo>
                          <a:pt x="1500" y="2554"/>
                        </a:lnTo>
                        <a:lnTo>
                          <a:pt x="1501" y="2577"/>
                        </a:lnTo>
                        <a:lnTo>
                          <a:pt x="1501" y="2599"/>
                        </a:lnTo>
                        <a:lnTo>
                          <a:pt x="1502" y="2620"/>
                        </a:lnTo>
                        <a:lnTo>
                          <a:pt x="1502" y="2639"/>
                        </a:lnTo>
                        <a:lnTo>
                          <a:pt x="1503" y="2656"/>
                        </a:lnTo>
                        <a:lnTo>
                          <a:pt x="1503" y="2669"/>
                        </a:lnTo>
                        <a:lnTo>
                          <a:pt x="1504" y="2681"/>
                        </a:lnTo>
                        <a:lnTo>
                          <a:pt x="1504" y="2686"/>
                        </a:lnTo>
                        <a:lnTo>
                          <a:pt x="1505" y="2690"/>
                        </a:lnTo>
                        <a:lnTo>
                          <a:pt x="1505" y="2687"/>
                        </a:lnTo>
                        <a:lnTo>
                          <a:pt x="1506" y="2681"/>
                        </a:lnTo>
                        <a:lnTo>
                          <a:pt x="1507" y="2668"/>
                        </a:lnTo>
                        <a:lnTo>
                          <a:pt x="1507" y="2652"/>
                        </a:lnTo>
                        <a:lnTo>
                          <a:pt x="1508" y="2633"/>
                        </a:lnTo>
                        <a:lnTo>
                          <a:pt x="1508" y="2612"/>
                        </a:lnTo>
                        <a:lnTo>
                          <a:pt x="1509" y="2589"/>
                        </a:lnTo>
                        <a:lnTo>
                          <a:pt x="1509" y="2566"/>
                        </a:lnTo>
                        <a:lnTo>
                          <a:pt x="1510" y="2543"/>
                        </a:lnTo>
                        <a:lnTo>
                          <a:pt x="1510" y="2520"/>
                        </a:lnTo>
                        <a:lnTo>
                          <a:pt x="1511" y="2501"/>
                        </a:lnTo>
                        <a:lnTo>
                          <a:pt x="1511" y="2480"/>
                        </a:lnTo>
                        <a:lnTo>
                          <a:pt x="1512" y="2466"/>
                        </a:lnTo>
                        <a:lnTo>
                          <a:pt x="1512" y="2455"/>
                        </a:lnTo>
                        <a:lnTo>
                          <a:pt x="1513" y="2449"/>
                        </a:lnTo>
                        <a:lnTo>
                          <a:pt x="1513" y="2446"/>
                        </a:lnTo>
                        <a:lnTo>
                          <a:pt x="1514" y="2444"/>
                        </a:lnTo>
                        <a:lnTo>
                          <a:pt x="1514" y="2448"/>
                        </a:lnTo>
                        <a:lnTo>
                          <a:pt x="1515" y="2455"/>
                        </a:lnTo>
                        <a:lnTo>
                          <a:pt x="1515" y="2462"/>
                        </a:lnTo>
                        <a:lnTo>
                          <a:pt x="1516" y="2472"/>
                        </a:lnTo>
                        <a:lnTo>
                          <a:pt x="1516" y="2482"/>
                        </a:lnTo>
                        <a:lnTo>
                          <a:pt x="1517" y="2491"/>
                        </a:lnTo>
                        <a:lnTo>
                          <a:pt x="1517" y="2500"/>
                        </a:lnTo>
                        <a:lnTo>
                          <a:pt x="1518" y="2506"/>
                        </a:lnTo>
                        <a:lnTo>
                          <a:pt x="1518" y="2508"/>
                        </a:lnTo>
                        <a:lnTo>
                          <a:pt x="1519" y="2510"/>
                        </a:lnTo>
                        <a:lnTo>
                          <a:pt x="1519" y="2506"/>
                        </a:lnTo>
                        <a:lnTo>
                          <a:pt x="1520" y="2498"/>
                        </a:lnTo>
                        <a:lnTo>
                          <a:pt x="1520" y="2484"/>
                        </a:lnTo>
                        <a:lnTo>
                          <a:pt x="1521" y="2467"/>
                        </a:lnTo>
                        <a:lnTo>
                          <a:pt x="1521" y="2448"/>
                        </a:lnTo>
                        <a:lnTo>
                          <a:pt x="1522" y="2425"/>
                        </a:lnTo>
                        <a:lnTo>
                          <a:pt x="1522" y="2397"/>
                        </a:lnTo>
                        <a:lnTo>
                          <a:pt x="1523" y="2369"/>
                        </a:lnTo>
                        <a:lnTo>
                          <a:pt x="1523" y="2337"/>
                        </a:lnTo>
                        <a:lnTo>
                          <a:pt x="1524" y="2304"/>
                        </a:lnTo>
                        <a:lnTo>
                          <a:pt x="1524" y="2270"/>
                        </a:lnTo>
                        <a:lnTo>
                          <a:pt x="1525" y="2234"/>
                        </a:lnTo>
                        <a:lnTo>
                          <a:pt x="1525" y="2198"/>
                        </a:lnTo>
                        <a:lnTo>
                          <a:pt x="1526" y="2165"/>
                        </a:lnTo>
                        <a:lnTo>
                          <a:pt x="1526" y="2134"/>
                        </a:lnTo>
                        <a:lnTo>
                          <a:pt x="1527" y="2104"/>
                        </a:lnTo>
                        <a:lnTo>
                          <a:pt x="1527" y="2074"/>
                        </a:lnTo>
                        <a:lnTo>
                          <a:pt x="1528" y="2046"/>
                        </a:lnTo>
                        <a:lnTo>
                          <a:pt x="1528" y="2020"/>
                        </a:lnTo>
                        <a:lnTo>
                          <a:pt x="1529" y="1996"/>
                        </a:lnTo>
                        <a:lnTo>
                          <a:pt x="1529" y="1976"/>
                        </a:lnTo>
                        <a:lnTo>
                          <a:pt x="1530" y="1957"/>
                        </a:lnTo>
                        <a:lnTo>
                          <a:pt x="1530" y="1941"/>
                        </a:lnTo>
                        <a:lnTo>
                          <a:pt x="1531" y="1924"/>
                        </a:lnTo>
                        <a:lnTo>
                          <a:pt x="1532" y="1913"/>
                        </a:lnTo>
                        <a:lnTo>
                          <a:pt x="1532" y="1902"/>
                        </a:lnTo>
                        <a:lnTo>
                          <a:pt x="1533" y="1890"/>
                        </a:lnTo>
                        <a:lnTo>
                          <a:pt x="1533" y="1878"/>
                        </a:lnTo>
                        <a:lnTo>
                          <a:pt x="1534" y="1870"/>
                        </a:lnTo>
                        <a:lnTo>
                          <a:pt x="1534" y="1862"/>
                        </a:lnTo>
                        <a:lnTo>
                          <a:pt x="1535" y="1856"/>
                        </a:lnTo>
                        <a:lnTo>
                          <a:pt x="1535" y="1851"/>
                        </a:lnTo>
                        <a:lnTo>
                          <a:pt x="1536" y="1848"/>
                        </a:lnTo>
                        <a:lnTo>
                          <a:pt x="1536" y="1846"/>
                        </a:lnTo>
                        <a:lnTo>
                          <a:pt x="1537" y="1845"/>
                        </a:lnTo>
                        <a:lnTo>
                          <a:pt x="1537" y="1847"/>
                        </a:lnTo>
                        <a:lnTo>
                          <a:pt x="1538" y="1848"/>
                        </a:lnTo>
                        <a:lnTo>
                          <a:pt x="1538" y="1853"/>
                        </a:lnTo>
                        <a:lnTo>
                          <a:pt x="1539" y="1861"/>
                        </a:lnTo>
                        <a:lnTo>
                          <a:pt x="1539" y="1872"/>
                        </a:lnTo>
                        <a:lnTo>
                          <a:pt x="1540" y="1884"/>
                        </a:lnTo>
                        <a:lnTo>
                          <a:pt x="1540" y="1898"/>
                        </a:lnTo>
                        <a:lnTo>
                          <a:pt x="1541" y="1914"/>
                        </a:lnTo>
                        <a:lnTo>
                          <a:pt x="1541" y="1932"/>
                        </a:lnTo>
                        <a:lnTo>
                          <a:pt x="1542" y="1947"/>
                        </a:lnTo>
                        <a:lnTo>
                          <a:pt x="1542" y="1964"/>
                        </a:lnTo>
                        <a:lnTo>
                          <a:pt x="1543" y="1980"/>
                        </a:lnTo>
                        <a:lnTo>
                          <a:pt x="1543" y="1996"/>
                        </a:lnTo>
                        <a:lnTo>
                          <a:pt x="1544" y="2010"/>
                        </a:lnTo>
                        <a:lnTo>
                          <a:pt x="1544" y="2020"/>
                        </a:lnTo>
                        <a:lnTo>
                          <a:pt x="1545" y="2028"/>
                        </a:lnTo>
                        <a:lnTo>
                          <a:pt x="1545" y="2034"/>
                        </a:lnTo>
                        <a:lnTo>
                          <a:pt x="1546" y="2035"/>
                        </a:lnTo>
                        <a:lnTo>
                          <a:pt x="1546" y="2033"/>
                        </a:lnTo>
                        <a:lnTo>
                          <a:pt x="1547" y="2027"/>
                        </a:lnTo>
                        <a:lnTo>
                          <a:pt x="1547" y="2018"/>
                        </a:lnTo>
                        <a:lnTo>
                          <a:pt x="1548" y="2008"/>
                        </a:lnTo>
                        <a:lnTo>
                          <a:pt x="1548" y="1997"/>
                        </a:lnTo>
                        <a:lnTo>
                          <a:pt x="1549" y="1983"/>
                        </a:lnTo>
                        <a:lnTo>
                          <a:pt x="1549" y="1968"/>
                        </a:lnTo>
                        <a:lnTo>
                          <a:pt x="1550" y="1953"/>
                        </a:lnTo>
                        <a:lnTo>
                          <a:pt x="1550" y="1939"/>
                        </a:lnTo>
                        <a:lnTo>
                          <a:pt x="1551" y="1925"/>
                        </a:lnTo>
                        <a:lnTo>
                          <a:pt x="1551" y="1912"/>
                        </a:lnTo>
                        <a:lnTo>
                          <a:pt x="1552" y="1903"/>
                        </a:lnTo>
                        <a:lnTo>
                          <a:pt x="1552" y="1896"/>
                        </a:lnTo>
                        <a:lnTo>
                          <a:pt x="1553" y="1891"/>
                        </a:lnTo>
                        <a:lnTo>
                          <a:pt x="1553" y="1889"/>
                        </a:lnTo>
                        <a:lnTo>
                          <a:pt x="1554" y="1890"/>
                        </a:lnTo>
                        <a:lnTo>
                          <a:pt x="1554" y="1893"/>
                        </a:lnTo>
                        <a:lnTo>
                          <a:pt x="1555" y="1900"/>
                        </a:lnTo>
                        <a:lnTo>
                          <a:pt x="1555" y="1908"/>
                        </a:lnTo>
                        <a:lnTo>
                          <a:pt x="1556" y="1918"/>
                        </a:lnTo>
                        <a:lnTo>
                          <a:pt x="1557" y="1927"/>
                        </a:lnTo>
                        <a:lnTo>
                          <a:pt x="1557" y="1939"/>
                        </a:lnTo>
                        <a:lnTo>
                          <a:pt x="1558" y="1950"/>
                        </a:lnTo>
                        <a:lnTo>
                          <a:pt x="1558" y="1963"/>
                        </a:lnTo>
                        <a:lnTo>
                          <a:pt x="1559" y="1975"/>
                        </a:lnTo>
                        <a:lnTo>
                          <a:pt x="1559" y="1987"/>
                        </a:lnTo>
                        <a:lnTo>
                          <a:pt x="1560" y="1999"/>
                        </a:lnTo>
                        <a:lnTo>
                          <a:pt x="1560" y="2010"/>
                        </a:lnTo>
                        <a:lnTo>
                          <a:pt x="1561" y="2021"/>
                        </a:lnTo>
                        <a:lnTo>
                          <a:pt x="1561" y="2030"/>
                        </a:lnTo>
                        <a:lnTo>
                          <a:pt x="1562" y="2040"/>
                        </a:lnTo>
                        <a:lnTo>
                          <a:pt x="1562" y="2047"/>
                        </a:lnTo>
                        <a:lnTo>
                          <a:pt x="1563" y="2054"/>
                        </a:lnTo>
                        <a:lnTo>
                          <a:pt x="1563" y="2060"/>
                        </a:lnTo>
                        <a:lnTo>
                          <a:pt x="1564" y="2065"/>
                        </a:lnTo>
                        <a:lnTo>
                          <a:pt x="1564" y="2067"/>
                        </a:lnTo>
                        <a:lnTo>
                          <a:pt x="1565" y="2070"/>
                        </a:lnTo>
                        <a:lnTo>
                          <a:pt x="1565" y="2073"/>
                        </a:lnTo>
                        <a:lnTo>
                          <a:pt x="1566" y="2074"/>
                        </a:lnTo>
                        <a:lnTo>
                          <a:pt x="1566" y="2074"/>
                        </a:lnTo>
                        <a:lnTo>
                          <a:pt x="1567" y="2071"/>
                        </a:lnTo>
                        <a:lnTo>
                          <a:pt x="1567" y="2069"/>
                        </a:lnTo>
                        <a:lnTo>
                          <a:pt x="1568" y="2065"/>
                        </a:lnTo>
                        <a:lnTo>
                          <a:pt x="1568" y="2062"/>
                        </a:lnTo>
                        <a:lnTo>
                          <a:pt x="1569" y="2059"/>
                        </a:lnTo>
                        <a:lnTo>
                          <a:pt x="1569" y="2054"/>
                        </a:lnTo>
                        <a:lnTo>
                          <a:pt x="1570" y="2047"/>
                        </a:lnTo>
                        <a:lnTo>
                          <a:pt x="1570" y="2040"/>
                        </a:lnTo>
                        <a:lnTo>
                          <a:pt x="1571" y="2031"/>
                        </a:lnTo>
                        <a:lnTo>
                          <a:pt x="1571" y="2019"/>
                        </a:lnTo>
                        <a:lnTo>
                          <a:pt x="1572" y="2007"/>
                        </a:lnTo>
                        <a:lnTo>
                          <a:pt x="1572" y="1994"/>
                        </a:lnTo>
                        <a:lnTo>
                          <a:pt x="1573" y="1983"/>
                        </a:lnTo>
                        <a:lnTo>
                          <a:pt x="1573" y="1970"/>
                        </a:lnTo>
                        <a:lnTo>
                          <a:pt x="1574" y="1956"/>
                        </a:lnTo>
                        <a:lnTo>
                          <a:pt x="1574" y="1941"/>
                        </a:lnTo>
                        <a:lnTo>
                          <a:pt x="1575" y="1929"/>
                        </a:lnTo>
                        <a:lnTo>
                          <a:pt x="1575" y="1916"/>
                        </a:lnTo>
                        <a:lnTo>
                          <a:pt x="1576" y="1905"/>
                        </a:lnTo>
                        <a:lnTo>
                          <a:pt x="1576" y="1895"/>
                        </a:lnTo>
                        <a:lnTo>
                          <a:pt x="1577" y="1887"/>
                        </a:lnTo>
                        <a:lnTo>
                          <a:pt x="1577" y="1879"/>
                        </a:lnTo>
                        <a:lnTo>
                          <a:pt x="1578" y="1871"/>
                        </a:lnTo>
                        <a:lnTo>
                          <a:pt x="1578" y="1863"/>
                        </a:lnTo>
                        <a:lnTo>
                          <a:pt x="1579" y="1855"/>
                        </a:lnTo>
                        <a:lnTo>
                          <a:pt x="1579" y="1847"/>
                        </a:lnTo>
                        <a:lnTo>
                          <a:pt x="1580" y="1837"/>
                        </a:lnTo>
                        <a:lnTo>
                          <a:pt x="1580" y="1830"/>
                        </a:lnTo>
                        <a:lnTo>
                          <a:pt x="1581" y="1822"/>
                        </a:lnTo>
                        <a:lnTo>
                          <a:pt x="1582" y="1814"/>
                        </a:lnTo>
                        <a:lnTo>
                          <a:pt x="1582" y="1807"/>
                        </a:lnTo>
                        <a:lnTo>
                          <a:pt x="1583" y="1798"/>
                        </a:lnTo>
                        <a:lnTo>
                          <a:pt x="1583" y="1790"/>
                        </a:lnTo>
                        <a:lnTo>
                          <a:pt x="1584" y="1782"/>
                        </a:lnTo>
                        <a:lnTo>
                          <a:pt x="1584" y="1773"/>
                        </a:lnTo>
                        <a:lnTo>
                          <a:pt x="1585" y="1766"/>
                        </a:lnTo>
                        <a:lnTo>
                          <a:pt x="1585" y="1757"/>
                        </a:lnTo>
                        <a:lnTo>
                          <a:pt x="1586" y="1752"/>
                        </a:lnTo>
                        <a:lnTo>
                          <a:pt x="1586" y="1747"/>
                        </a:lnTo>
                        <a:lnTo>
                          <a:pt x="1587" y="1741"/>
                        </a:lnTo>
                        <a:lnTo>
                          <a:pt x="1587" y="1734"/>
                        </a:lnTo>
                        <a:lnTo>
                          <a:pt x="1588" y="1727"/>
                        </a:lnTo>
                        <a:lnTo>
                          <a:pt x="1588" y="1720"/>
                        </a:lnTo>
                        <a:lnTo>
                          <a:pt x="1589" y="1714"/>
                        </a:lnTo>
                        <a:lnTo>
                          <a:pt x="1589" y="1707"/>
                        </a:lnTo>
                        <a:lnTo>
                          <a:pt x="1590" y="1699"/>
                        </a:lnTo>
                        <a:lnTo>
                          <a:pt x="1590" y="1693"/>
                        </a:lnTo>
                        <a:lnTo>
                          <a:pt x="1591" y="1685"/>
                        </a:lnTo>
                        <a:lnTo>
                          <a:pt x="1591" y="1678"/>
                        </a:lnTo>
                        <a:lnTo>
                          <a:pt x="1592" y="1669"/>
                        </a:lnTo>
                        <a:lnTo>
                          <a:pt x="1592" y="1661"/>
                        </a:lnTo>
                        <a:lnTo>
                          <a:pt x="1593" y="1652"/>
                        </a:lnTo>
                        <a:lnTo>
                          <a:pt x="1593" y="1643"/>
                        </a:lnTo>
                        <a:lnTo>
                          <a:pt x="1594" y="1634"/>
                        </a:lnTo>
                        <a:lnTo>
                          <a:pt x="1594" y="1624"/>
                        </a:lnTo>
                        <a:lnTo>
                          <a:pt x="1595" y="1614"/>
                        </a:lnTo>
                        <a:lnTo>
                          <a:pt x="1595" y="1604"/>
                        </a:lnTo>
                        <a:lnTo>
                          <a:pt x="1596" y="1594"/>
                        </a:lnTo>
                        <a:lnTo>
                          <a:pt x="1596" y="1583"/>
                        </a:lnTo>
                        <a:lnTo>
                          <a:pt x="1597" y="1573"/>
                        </a:lnTo>
                        <a:lnTo>
                          <a:pt x="1597" y="1563"/>
                        </a:lnTo>
                        <a:lnTo>
                          <a:pt x="1598" y="1555"/>
                        </a:lnTo>
                        <a:lnTo>
                          <a:pt x="1598" y="1545"/>
                        </a:lnTo>
                        <a:lnTo>
                          <a:pt x="1599" y="1537"/>
                        </a:lnTo>
                        <a:lnTo>
                          <a:pt x="1599" y="1530"/>
                        </a:lnTo>
                        <a:lnTo>
                          <a:pt x="1600" y="1523"/>
                        </a:lnTo>
                        <a:lnTo>
                          <a:pt x="1600" y="1517"/>
                        </a:lnTo>
                        <a:lnTo>
                          <a:pt x="1601" y="1512"/>
                        </a:lnTo>
                        <a:lnTo>
                          <a:pt x="1601" y="1508"/>
                        </a:lnTo>
                        <a:lnTo>
                          <a:pt x="1602" y="1504"/>
                        </a:lnTo>
                        <a:lnTo>
                          <a:pt x="1602" y="1502"/>
                        </a:lnTo>
                        <a:lnTo>
                          <a:pt x="1603" y="1499"/>
                        </a:lnTo>
                        <a:lnTo>
                          <a:pt x="1603" y="1500"/>
                        </a:lnTo>
                        <a:lnTo>
                          <a:pt x="1604" y="1500"/>
                        </a:lnTo>
                        <a:lnTo>
                          <a:pt x="1604" y="1501"/>
                        </a:lnTo>
                        <a:lnTo>
                          <a:pt x="1605" y="1505"/>
                        </a:lnTo>
                        <a:lnTo>
                          <a:pt x="1605" y="1510"/>
                        </a:lnTo>
                        <a:lnTo>
                          <a:pt x="1606" y="1518"/>
                        </a:lnTo>
                        <a:lnTo>
                          <a:pt x="1607" y="1526"/>
                        </a:lnTo>
                        <a:lnTo>
                          <a:pt x="1607" y="1535"/>
                        </a:lnTo>
                        <a:lnTo>
                          <a:pt x="1608" y="1546"/>
                        </a:lnTo>
                        <a:lnTo>
                          <a:pt x="1608" y="1560"/>
                        </a:lnTo>
                        <a:lnTo>
                          <a:pt x="1609" y="1574"/>
                        </a:lnTo>
                        <a:lnTo>
                          <a:pt x="1609" y="1587"/>
                        </a:lnTo>
                        <a:lnTo>
                          <a:pt x="1610" y="1601"/>
                        </a:lnTo>
                        <a:lnTo>
                          <a:pt x="1610" y="1618"/>
                        </a:lnTo>
                        <a:lnTo>
                          <a:pt x="1611" y="1633"/>
                        </a:lnTo>
                        <a:lnTo>
                          <a:pt x="1611" y="1646"/>
                        </a:lnTo>
                        <a:lnTo>
                          <a:pt x="1612" y="1659"/>
                        </a:lnTo>
                        <a:lnTo>
                          <a:pt x="1612" y="1670"/>
                        </a:lnTo>
                        <a:lnTo>
                          <a:pt x="1613" y="1683"/>
                        </a:lnTo>
                        <a:lnTo>
                          <a:pt x="1613" y="1694"/>
                        </a:lnTo>
                        <a:lnTo>
                          <a:pt x="1614" y="1704"/>
                        </a:lnTo>
                        <a:lnTo>
                          <a:pt x="1614" y="1712"/>
                        </a:lnTo>
                        <a:lnTo>
                          <a:pt x="1615" y="1721"/>
                        </a:lnTo>
                        <a:lnTo>
                          <a:pt x="1615" y="1728"/>
                        </a:lnTo>
                        <a:lnTo>
                          <a:pt x="1616" y="1734"/>
                        </a:lnTo>
                        <a:lnTo>
                          <a:pt x="1616" y="1739"/>
                        </a:lnTo>
                        <a:lnTo>
                          <a:pt x="1617" y="1744"/>
                        </a:lnTo>
                        <a:lnTo>
                          <a:pt x="1617" y="1748"/>
                        </a:lnTo>
                        <a:lnTo>
                          <a:pt x="1618" y="1752"/>
                        </a:lnTo>
                        <a:lnTo>
                          <a:pt x="1618" y="1756"/>
                        </a:lnTo>
                        <a:lnTo>
                          <a:pt x="1619" y="1757"/>
                        </a:lnTo>
                        <a:lnTo>
                          <a:pt x="1619" y="1759"/>
                        </a:lnTo>
                        <a:lnTo>
                          <a:pt x="1620" y="1759"/>
                        </a:lnTo>
                        <a:lnTo>
                          <a:pt x="1620" y="1758"/>
                        </a:lnTo>
                        <a:lnTo>
                          <a:pt x="1621" y="1757"/>
                        </a:lnTo>
                        <a:lnTo>
                          <a:pt x="1621" y="1756"/>
                        </a:lnTo>
                        <a:lnTo>
                          <a:pt x="1622" y="1752"/>
                        </a:lnTo>
                        <a:lnTo>
                          <a:pt x="1622" y="1746"/>
                        </a:lnTo>
                        <a:lnTo>
                          <a:pt x="1623" y="1737"/>
                        </a:lnTo>
                        <a:lnTo>
                          <a:pt x="1623" y="1727"/>
                        </a:lnTo>
                        <a:lnTo>
                          <a:pt x="1624" y="1714"/>
                        </a:lnTo>
                        <a:lnTo>
                          <a:pt x="1624" y="1697"/>
                        </a:lnTo>
                        <a:lnTo>
                          <a:pt x="1625" y="1678"/>
                        </a:lnTo>
                        <a:lnTo>
                          <a:pt x="1625" y="1657"/>
                        </a:lnTo>
                        <a:lnTo>
                          <a:pt x="1626" y="1636"/>
                        </a:lnTo>
                        <a:lnTo>
                          <a:pt x="1626" y="1613"/>
                        </a:lnTo>
                        <a:lnTo>
                          <a:pt x="1627" y="1587"/>
                        </a:lnTo>
                        <a:lnTo>
                          <a:pt x="1627" y="1563"/>
                        </a:lnTo>
                        <a:lnTo>
                          <a:pt x="1628" y="1539"/>
                        </a:lnTo>
                        <a:lnTo>
                          <a:pt x="1628" y="1518"/>
                        </a:lnTo>
                        <a:lnTo>
                          <a:pt x="1629" y="1498"/>
                        </a:lnTo>
                        <a:lnTo>
                          <a:pt x="1629" y="1482"/>
                        </a:lnTo>
                        <a:lnTo>
                          <a:pt x="1630" y="1466"/>
                        </a:lnTo>
                        <a:lnTo>
                          <a:pt x="1630" y="1455"/>
                        </a:lnTo>
                        <a:lnTo>
                          <a:pt x="1631" y="1445"/>
                        </a:lnTo>
                        <a:lnTo>
                          <a:pt x="1632" y="1438"/>
                        </a:lnTo>
                        <a:lnTo>
                          <a:pt x="1632" y="1431"/>
                        </a:lnTo>
                        <a:lnTo>
                          <a:pt x="1633" y="1427"/>
                        </a:lnTo>
                        <a:lnTo>
                          <a:pt x="1633" y="1424"/>
                        </a:lnTo>
                        <a:lnTo>
                          <a:pt x="1634" y="1422"/>
                        </a:lnTo>
                        <a:lnTo>
                          <a:pt x="1634" y="1420"/>
                        </a:lnTo>
                        <a:lnTo>
                          <a:pt x="1635" y="1417"/>
                        </a:lnTo>
                        <a:lnTo>
                          <a:pt x="1635" y="1415"/>
                        </a:lnTo>
                        <a:lnTo>
                          <a:pt x="1636" y="1409"/>
                        </a:lnTo>
                        <a:lnTo>
                          <a:pt x="1636" y="1404"/>
                        </a:lnTo>
                        <a:lnTo>
                          <a:pt x="1637" y="1398"/>
                        </a:lnTo>
                        <a:lnTo>
                          <a:pt x="1637" y="1391"/>
                        </a:lnTo>
                        <a:lnTo>
                          <a:pt x="1638" y="1384"/>
                        </a:lnTo>
                        <a:lnTo>
                          <a:pt x="1638" y="1375"/>
                        </a:lnTo>
                        <a:lnTo>
                          <a:pt x="1639" y="1366"/>
                        </a:lnTo>
                        <a:lnTo>
                          <a:pt x="1639" y="1356"/>
                        </a:lnTo>
                        <a:lnTo>
                          <a:pt x="1640" y="1344"/>
                        </a:lnTo>
                        <a:lnTo>
                          <a:pt x="1640" y="1332"/>
                        </a:lnTo>
                        <a:lnTo>
                          <a:pt x="1641" y="1321"/>
                        </a:lnTo>
                        <a:lnTo>
                          <a:pt x="1641" y="1313"/>
                        </a:lnTo>
                        <a:lnTo>
                          <a:pt x="1642" y="1306"/>
                        </a:lnTo>
                        <a:lnTo>
                          <a:pt x="1642" y="1299"/>
                        </a:lnTo>
                        <a:lnTo>
                          <a:pt x="1643" y="1293"/>
                        </a:lnTo>
                        <a:lnTo>
                          <a:pt x="1643" y="1288"/>
                        </a:lnTo>
                        <a:lnTo>
                          <a:pt x="1644" y="1285"/>
                        </a:lnTo>
                        <a:lnTo>
                          <a:pt x="1644" y="1285"/>
                        </a:lnTo>
                        <a:lnTo>
                          <a:pt x="1645" y="1284"/>
                        </a:lnTo>
                        <a:lnTo>
                          <a:pt x="1645" y="1286"/>
                        </a:lnTo>
                        <a:lnTo>
                          <a:pt x="1646" y="1290"/>
                        </a:lnTo>
                        <a:lnTo>
                          <a:pt x="1646" y="1295"/>
                        </a:lnTo>
                        <a:lnTo>
                          <a:pt x="1647" y="1300"/>
                        </a:lnTo>
                        <a:lnTo>
                          <a:pt x="1647" y="1303"/>
                        </a:lnTo>
                        <a:lnTo>
                          <a:pt x="1648" y="1309"/>
                        </a:lnTo>
                        <a:lnTo>
                          <a:pt x="1648" y="1312"/>
                        </a:lnTo>
                        <a:lnTo>
                          <a:pt x="1649" y="1316"/>
                        </a:lnTo>
                        <a:lnTo>
                          <a:pt x="1649" y="1320"/>
                        </a:lnTo>
                        <a:lnTo>
                          <a:pt x="1650" y="1321"/>
                        </a:lnTo>
                        <a:lnTo>
                          <a:pt x="1650" y="1321"/>
                        </a:lnTo>
                        <a:lnTo>
                          <a:pt x="1651" y="1321"/>
                        </a:lnTo>
                        <a:lnTo>
                          <a:pt x="1651" y="1318"/>
                        </a:lnTo>
                        <a:lnTo>
                          <a:pt x="1652" y="1312"/>
                        </a:lnTo>
                        <a:lnTo>
                          <a:pt x="1652" y="1304"/>
                        </a:lnTo>
                        <a:lnTo>
                          <a:pt x="1653" y="1296"/>
                        </a:lnTo>
                        <a:lnTo>
                          <a:pt x="1653" y="1286"/>
                        </a:lnTo>
                        <a:lnTo>
                          <a:pt x="1654" y="1274"/>
                        </a:lnTo>
                        <a:lnTo>
                          <a:pt x="1654" y="1262"/>
                        </a:lnTo>
                        <a:lnTo>
                          <a:pt x="1655" y="1251"/>
                        </a:lnTo>
                        <a:lnTo>
                          <a:pt x="1655" y="1239"/>
                        </a:lnTo>
                        <a:lnTo>
                          <a:pt x="1656" y="1228"/>
                        </a:lnTo>
                        <a:lnTo>
                          <a:pt x="1657" y="1217"/>
                        </a:lnTo>
                        <a:lnTo>
                          <a:pt x="1657" y="1207"/>
                        </a:lnTo>
                        <a:lnTo>
                          <a:pt x="1658" y="1200"/>
                        </a:lnTo>
                        <a:lnTo>
                          <a:pt x="1658" y="1194"/>
                        </a:lnTo>
                        <a:lnTo>
                          <a:pt x="1659" y="1191"/>
                        </a:lnTo>
                        <a:lnTo>
                          <a:pt x="1659" y="1188"/>
                        </a:lnTo>
                        <a:lnTo>
                          <a:pt x="1660" y="1187"/>
                        </a:lnTo>
                        <a:lnTo>
                          <a:pt x="1660" y="1186"/>
                        </a:lnTo>
                        <a:lnTo>
                          <a:pt x="1661" y="1187"/>
                        </a:lnTo>
                        <a:lnTo>
                          <a:pt x="1661" y="1186"/>
                        </a:lnTo>
                        <a:lnTo>
                          <a:pt x="1662" y="1186"/>
                        </a:lnTo>
                        <a:lnTo>
                          <a:pt x="1662" y="1188"/>
                        </a:lnTo>
                        <a:lnTo>
                          <a:pt x="1663" y="1188"/>
                        </a:lnTo>
                        <a:lnTo>
                          <a:pt x="1663" y="1190"/>
                        </a:lnTo>
                        <a:lnTo>
                          <a:pt x="1664" y="1191"/>
                        </a:lnTo>
                        <a:lnTo>
                          <a:pt x="1664" y="1192"/>
                        </a:lnTo>
                        <a:lnTo>
                          <a:pt x="1665" y="1193"/>
                        </a:lnTo>
                        <a:lnTo>
                          <a:pt x="1665" y="1192"/>
                        </a:lnTo>
                        <a:lnTo>
                          <a:pt x="1666" y="1192"/>
                        </a:lnTo>
                        <a:lnTo>
                          <a:pt x="1666" y="1193"/>
                        </a:lnTo>
                        <a:lnTo>
                          <a:pt x="1667" y="1193"/>
                        </a:lnTo>
                        <a:lnTo>
                          <a:pt x="1667" y="1193"/>
                        </a:lnTo>
                        <a:lnTo>
                          <a:pt x="1668" y="1192"/>
                        </a:lnTo>
                        <a:lnTo>
                          <a:pt x="1668" y="1190"/>
                        </a:lnTo>
                        <a:lnTo>
                          <a:pt x="1669" y="1187"/>
                        </a:lnTo>
                        <a:lnTo>
                          <a:pt x="1669" y="1183"/>
                        </a:lnTo>
                        <a:lnTo>
                          <a:pt x="1670" y="1180"/>
                        </a:lnTo>
                        <a:lnTo>
                          <a:pt x="1670" y="1175"/>
                        </a:lnTo>
                        <a:lnTo>
                          <a:pt x="1671" y="1169"/>
                        </a:lnTo>
                        <a:lnTo>
                          <a:pt x="1671" y="1165"/>
                        </a:lnTo>
                        <a:lnTo>
                          <a:pt x="1672" y="1158"/>
                        </a:lnTo>
                        <a:lnTo>
                          <a:pt x="1672" y="1151"/>
                        </a:lnTo>
                        <a:lnTo>
                          <a:pt x="1673" y="1143"/>
                        </a:lnTo>
                        <a:lnTo>
                          <a:pt x="1673" y="1136"/>
                        </a:lnTo>
                        <a:lnTo>
                          <a:pt x="1674" y="1131"/>
                        </a:lnTo>
                        <a:lnTo>
                          <a:pt x="1674" y="1126"/>
                        </a:lnTo>
                        <a:lnTo>
                          <a:pt x="1675" y="1123"/>
                        </a:lnTo>
                        <a:lnTo>
                          <a:pt x="1675" y="1122"/>
                        </a:lnTo>
                        <a:lnTo>
                          <a:pt x="1676" y="1121"/>
                        </a:lnTo>
                        <a:lnTo>
                          <a:pt x="1676" y="1123"/>
                        </a:lnTo>
                        <a:lnTo>
                          <a:pt x="1677" y="1126"/>
                        </a:lnTo>
                        <a:lnTo>
                          <a:pt x="1677" y="1130"/>
                        </a:lnTo>
                        <a:lnTo>
                          <a:pt x="1678" y="1137"/>
                        </a:lnTo>
                        <a:lnTo>
                          <a:pt x="1678" y="1145"/>
                        </a:lnTo>
                        <a:lnTo>
                          <a:pt x="1679" y="1154"/>
                        </a:lnTo>
                        <a:lnTo>
                          <a:pt x="1679" y="1164"/>
                        </a:lnTo>
                        <a:lnTo>
                          <a:pt x="1680" y="1173"/>
                        </a:lnTo>
                        <a:lnTo>
                          <a:pt x="1680" y="1181"/>
                        </a:lnTo>
                        <a:lnTo>
                          <a:pt x="1681" y="1190"/>
                        </a:lnTo>
                        <a:lnTo>
                          <a:pt x="1682" y="1196"/>
                        </a:lnTo>
                        <a:lnTo>
                          <a:pt x="1682" y="1200"/>
                        </a:lnTo>
                        <a:lnTo>
                          <a:pt x="1683" y="1202"/>
                        </a:lnTo>
                        <a:lnTo>
                          <a:pt x="1683" y="1202"/>
                        </a:lnTo>
                        <a:lnTo>
                          <a:pt x="1684" y="1199"/>
                        </a:lnTo>
                        <a:lnTo>
                          <a:pt x="1684" y="1194"/>
                        </a:lnTo>
                        <a:lnTo>
                          <a:pt x="1685" y="1186"/>
                        </a:lnTo>
                        <a:lnTo>
                          <a:pt x="1685" y="1177"/>
                        </a:lnTo>
                        <a:lnTo>
                          <a:pt x="1686" y="1164"/>
                        </a:lnTo>
                        <a:lnTo>
                          <a:pt x="1686" y="1151"/>
                        </a:lnTo>
                        <a:lnTo>
                          <a:pt x="1687" y="1136"/>
                        </a:lnTo>
                        <a:lnTo>
                          <a:pt x="1687" y="1120"/>
                        </a:lnTo>
                        <a:lnTo>
                          <a:pt x="1688" y="1103"/>
                        </a:lnTo>
                        <a:lnTo>
                          <a:pt x="1688" y="1085"/>
                        </a:lnTo>
                        <a:lnTo>
                          <a:pt x="1689" y="1067"/>
                        </a:lnTo>
                        <a:lnTo>
                          <a:pt x="1689" y="1049"/>
                        </a:lnTo>
                        <a:lnTo>
                          <a:pt x="1690" y="1033"/>
                        </a:lnTo>
                        <a:lnTo>
                          <a:pt x="1690" y="1017"/>
                        </a:lnTo>
                        <a:lnTo>
                          <a:pt x="1691" y="1001"/>
                        </a:lnTo>
                        <a:lnTo>
                          <a:pt x="1691" y="989"/>
                        </a:lnTo>
                        <a:lnTo>
                          <a:pt x="1692" y="979"/>
                        </a:lnTo>
                        <a:lnTo>
                          <a:pt x="1692" y="972"/>
                        </a:lnTo>
                        <a:lnTo>
                          <a:pt x="1693" y="966"/>
                        </a:lnTo>
                        <a:lnTo>
                          <a:pt x="1693" y="962"/>
                        </a:lnTo>
                        <a:lnTo>
                          <a:pt x="1694" y="962"/>
                        </a:lnTo>
                        <a:lnTo>
                          <a:pt x="1694" y="962"/>
                        </a:lnTo>
                        <a:lnTo>
                          <a:pt x="1695" y="966"/>
                        </a:lnTo>
                        <a:lnTo>
                          <a:pt x="1695" y="970"/>
                        </a:lnTo>
                        <a:lnTo>
                          <a:pt x="1696" y="975"/>
                        </a:lnTo>
                        <a:lnTo>
                          <a:pt x="1696" y="981"/>
                        </a:lnTo>
                        <a:lnTo>
                          <a:pt x="1697" y="987"/>
                        </a:lnTo>
                        <a:lnTo>
                          <a:pt x="1697" y="993"/>
                        </a:lnTo>
                        <a:lnTo>
                          <a:pt x="1698" y="998"/>
                        </a:lnTo>
                        <a:lnTo>
                          <a:pt x="1698" y="1000"/>
                        </a:lnTo>
                        <a:lnTo>
                          <a:pt x="1699" y="1003"/>
                        </a:lnTo>
                        <a:lnTo>
                          <a:pt x="1699" y="1004"/>
                        </a:lnTo>
                        <a:lnTo>
                          <a:pt x="1700" y="1004"/>
                        </a:lnTo>
                        <a:lnTo>
                          <a:pt x="1700" y="1004"/>
                        </a:lnTo>
                        <a:lnTo>
                          <a:pt x="1701" y="1002"/>
                        </a:lnTo>
                        <a:lnTo>
                          <a:pt x="1701" y="1001"/>
                        </a:lnTo>
                        <a:lnTo>
                          <a:pt x="1702" y="998"/>
                        </a:lnTo>
                        <a:lnTo>
                          <a:pt x="1702" y="995"/>
                        </a:lnTo>
                        <a:lnTo>
                          <a:pt x="1703" y="992"/>
                        </a:lnTo>
                        <a:lnTo>
                          <a:pt x="1703" y="988"/>
                        </a:lnTo>
                        <a:lnTo>
                          <a:pt x="1704" y="983"/>
                        </a:lnTo>
                        <a:lnTo>
                          <a:pt x="1704" y="979"/>
                        </a:lnTo>
                        <a:lnTo>
                          <a:pt x="1705" y="973"/>
                        </a:lnTo>
                        <a:lnTo>
                          <a:pt x="1705" y="966"/>
                        </a:lnTo>
                        <a:lnTo>
                          <a:pt x="1706" y="960"/>
                        </a:lnTo>
                        <a:lnTo>
                          <a:pt x="1707" y="951"/>
                        </a:lnTo>
                        <a:lnTo>
                          <a:pt x="1707" y="942"/>
                        </a:lnTo>
                        <a:lnTo>
                          <a:pt x="1708" y="933"/>
                        </a:lnTo>
                        <a:lnTo>
                          <a:pt x="1708" y="922"/>
                        </a:lnTo>
                        <a:lnTo>
                          <a:pt x="1709" y="911"/>
                        </a:lnTo>
                        <a:lnTo>
                          <a:pt x="1709" y="900"/>
                        </a:lnTo>
                        <a:lnTo>
                          <a:pt x="1710" y="888"/>
                        </a:lnTo>
                        <a:lnTo>
                          <a:pt x="1710" y="877"/>
                        </a:lnTo>
                        <a:lnTo>
                          <a:pt x="1711" y="868"/>
                        </a:lnTo>
                        <a:lnTo>
                          <a:pt x="1711" y="858"/>
                        </a:lnTo>
                        <a:lnTo>
                          <a:pt x="1712" y="849"/>
                        </a:lnTo>
                        <a:lnTo>
                          <a:pt x="1712" y="841"/>
                        </a:lnTo>
                        <a:lnTo>
                          <a:pt x="1713" y="836"/>
                        </a:lnTo>
                        <a:lnTo>
                          <a:pt x="1713" y="833"/>
                        </a:lnTo>
                        <a:lnTo>
                          <a:pt x="1714" y="833"/>
                        </a:lnTo>
                        <a:lnTo>
                          <a:pt x="1714" y="834"/>
                        </a:lnTo>
                        <a:lnTo>
                          <a:pt x="1715" y="838"/>
                        </a:lnTo>
                        <a:lnTo>
                          <a:pt x="1715" y="844"/>
                        </a:lnTo>
                        <a:lnTo>
                          <a:pt x="1716" y="851"/>
                        </a:lnTo>
                        <a:lnTo>
                          <a:pt x="1716" y="860"/>
                        </a:lnTo>
                        <a:lnTo>
                          <a:pt x="1717" y="870"/>
                        </a:lnTo>
                        <a:lnTo>
                          <a:pt x="1717" y="880"/>
                        </a:lnTo>
                        <a:lnTo>
                          <a:pt x="1718" y="891"/>
                        </a:lnTo>
                        <a:lnTo>
                          <a:pt x="1718" y="903"/>
                        </a:lnTo>
                        <a:lnTo>
                          <a:pt x="1719" y="915"/>
                        </a:lnTo>
                        <a:lnTo>
                          <a:pt x="1719" y="925"/>
                        </a:lnTo>
                        <a:lnTo>
                          <a:pt x="1720" y="935"/>
                        </a:lnTo>
                        <a:lnTo>
                          <a:pt x="1720" y="943"/>
                        </a:lnTo>
                        <a:lnTo>
                          <a:pt x="1721" y="951"/>
                        </a:lnTo>
                        <a:lnTo>
                          <a:pt x="1721" y="957"/>
                        </a:lnTo>
                        <a:lnTo>
                          <a:pt x="1722" y="962"/>
                        </a:lnTo>
                        <a:lnTo>
                          <a:pt x="1722" y="968"/>
                        </a:lnTo>
                        <a:lnTo>
                          <a:pt x="1723" y="972"/>
                        </a:lnTo>
                        <a:lnTo>
                          <a:pt x="1723" y="976"/>
                        </a:lnTo>
                        <a:lnTo>
                          <a:pt x="1724" y="980"/>
                        </a:lnTo>
                        <a:lnTo>
                          <a:pt x="1724" y="983"/>
                        </a:lnTo>
                        <a:lnTo>
                          <a:pt x="1725" y="986"/>
                        </a:lnTo>
                        <a:lnTo>
                          <a:pt x="1725" y="989"/>
                        </a:lnTo>
                        <a:lnTo>
                          <a:pt x="1726" y="992"/>
                        </a:lnTo>
                        <a:lnTo>
                          <a:pt x="1726" y="995"/>
                        </a:lnTo>
                        <a:lnTo>
                          <a:pt x="1727" y="997"/>
                        </a:lnTo>
                        <a:lnTo>
                          <a:pt x="1727" y="999"/>
                        </a:lnTo>
                        <a:lnTo>
                          <a:pt x="1728" y="999"/>
                        </a:lnTo>
                        <a:lnTo>
                          <a:pt x="1728" y="998"/>
                        </a:lnTo>
                        <a:lnTo>
                          <a:pt x="1729" y="996"/>
                        </a:lnTo>
                        <a:lnTo>
                          <a:pt x="1729" y="993"/>
                        </a:lnTo>
                        <a:lnTo>
                          <a:pt x="1730" y="987"/>
                        </a:lnTo>
                        <a:lnTo>
                          <a:pt x="1730" y="980"/>
                        </a:lnTo>
                        <a:lnTo>
                          <a:pt x="1731" y="973"/>
                        </a:lnTo>
                        <a:lnTo>
                          <a:pt x="1732" y="964"/>
                        </a:lnTo>
                        <a:lnTo>
                          <a:pt x="1732" y="952"/>
                        </a:lnTo>
                        <a:lnTo>
                          <a:pt x="1733" y="940"/>
                        </a:lnTo>
                        <a:lnTo>
                          <a:pt x="1733" y="926"/>
                        </a:lnTo>
                        <a:lnTo>
                          <a:pt x="1734" y="912"/>
                        </a:lnTo>
                        <a:lnTo>
                          <a:pt x="1734" y="897"/>
                        </a:lnTo>
                        <a:lnTo>
                          <a:pt x="1735" y="883"/>
                        </a:lnTo>
                        <a:lnTo>
                          <a:pt x="1735" y="868"/>
                        </a:lnTo>
                        <a:lnTo>
                          <a:pt x="1736" y="855"/>
                        </a:lnTo>
                        <a:lnTo>
                          <a:pt x="1736" y="842"/>
                        </a:lnTo>
                        <a:lnTo>
                          <a:pt x="1737" y="830"/>
                        </a:lnTo>
                        <a:lnTo>
                          <a:pt x="1737" y="820"/>
                        </a:lnTo>
                        <a:lnTo>
                          <a:pt x="1738" y="812"/>
                        </a:lnTo>
                        <a:lnTo>
                          <a:pt x="1738" y="806"/>
                        </a:lnTo>
                        <a:lnTo>
                          <a:pt x="1739" y="801"/>
                        </a:lnTo>
                        <a:lnTo>
                          <a:pt x="1739" y="800"/>
                        </a:lnTo>
                        <a:lnTo>
                          <a:pt x="1740" y="801"/>
                        </a:lnTo>
                        <a:lnTo>
                          <a:pt x="1740" y="805"/>
                        </a:lnTo>
                        <a:lnTo>
                          <a:pt x="1741" y="811"/>
                        </a:lnTo>
                        <a:lnTo>
                          <a:pt x="1741" y="820"/>
                        </a:lnTo>
                        <a:lnTo>
                          <a:pt x="1742" y="829"/>
                        </a:lnTo>
                        <a:lnTo>
                          <a:pt x="1742" y="843"/>
                        </a:lnTo>
                        <a:lnTo>
                          <a:pt x="1743" y="857"/>
                        </a:lnTo>
                        <a:lnTo>
                          <a:pt x="1743" y="872"/>
                        </a:lnTo>
                        <a:lnTo>
                          <a:pt x="1744" y="887"/>
                        </a:lnTo>
                        <a:lnTo>
                          <a:pt x="1744" y="903"/>
                        </a:lnTo>
                        <a:lnTo>
                          <a:pt x="1745" y="920"/>
                        </a:lnTo>
                        <a:lnTo>
                          <a:pt x="1745" y="936"/>
                        </a:lnTo>
                        <a:lnTo>
                          <a:pt x="1746" y="951"/>
                        </a:lnTo>
                        <a:lnTo>
                          <a:pt x="1746" y="965"/>
                        </a:lnTo>
                        <a:lnTo>
                          <a:pt x="1747" y="977"/>
                        </a:lnTo>
                        <a:lnTo>
                          <a:pt x="1747" y="987"/>
                        </a:lnTo>
                        <a:lnTo>
                          <a:pt x="1748" y="995"/>
                        </a:lnTo>
                        <a:lnTo>
                          <a:pt x="1748" y="1001"/>
                        </a:lnTo>
                        <a:lnTo>
                          <a:pt x="1749" y="1005"/>
                        </a:lnTo>
                        <a:lnTo>
                          <a:pt x="1749" y="1007"/>
                        </a:lnTo>
                        <a:lnTo>
                          <a:pt x="1750" y="1007"/>
                        </a:lnTo>
                        <a:lnTo>
                          <a:pt x="1750" y="1006"/>
                        </a:lnTo>
                        <a:lnTo>
                          <a:pt x="1751" y="1002"/>
                        </a:lnTo>
                        <a:lnTo>
                          <a:pt x="1751" y="997"/>
                        </a:lnTo>
                        <a:lnTo>
                          <a:pt x="1752" y="992"/>
                        </a:lnTo>
                        <a:lnTo>
                          <a:pt x="1752" y="986"/>
                        </a:lnTo>
                        <a:lnTo>
                          <a:pt x="1753" y="979"/>
                        </a:lnTo>
                        <a:lnTo>
                          <a:pt x="1753" y="972"/>
                        </a:lnTo>
                        <a:lnTo>
                          <a:pt x="1754" y="966"/>
                        </a:lnTo>
                        <a:lnTo>
                          <a:pt x="1754" y="960"/>
                        </a:lnTo>
                        <a:lnTo>
                          <a:pt x="1755" y="955"/>
                        </a:lnTo>
                        <a:lnTo>
                          <a:pt x="1755" y="951"/>
                        </a:lnTo>
                        <a:lnTo>
                          <a:pt x="1756" y="948"/>
                        </a:lnTo>
                        <a:lnTo>
                          <a:pt x="1757" y="946"/>
                        </a:lnTo>
                        <a:lnTo>
                          <a:pt x="1757" y="945"/>
                        </a:lnTo>
                        <a:lnTo>
                          <a:pt x="1758" y="945"/>
                        </a:lnTo>
                        <a:lnTo>
                          <a:pt x="1758" y="947"/>
                        </a:lnTo>
                        <a:lnTo>
                          <a:pt x="1759" y="949"/>
                        </a:lnTo>
                        <a:lnTo>
                          <a:pt x="1759" y="954"/>
                        </a:lnTo>
                        <a:lnTo>
                          <a:pt x="1760" y="959"/>
                        </a:lnTo>
                        <a:lnTo>
                          <a:pt x="1760" y="966"/>
                        </a:lnTo>
                        <a:lnTo>
                          <a:pt x="1761" y="972"/>
                        </a:lnTo>
                        <a:lnTo>
                          <a:pt x="1761" y="979"/>
                        </a:lnTo>
                        <a:lnTo>
                          <a:pt x="1762" y="987"/>
                        </a:lnTo>
                        <a:lnTo>
                          <a:pt x="1762" y="994"/>
                        </a:lnTo>
                        <a:lnTo>
                          <a:pt x="1763" y="1002"/>
                        </a:lnTo>
                        <a:lnTo>
                          <a:pt x="1763" y="1008"/>
                        </a:lnTo>
                        <a:lnTo>
                          <a:pt x="1764" y="1014"/>
                        </a:lnTo>
                        <a:lnTo>
                          <a:pt x="1764" y="1017"/>
                        </a:lnTo>
                        <a:lnTo>
                          <a:pt x="1765" y="1019"/>
                        </a:lnTo>
                        <a:lnTo>
                          <a:pt x="1765" y="1018"/>
                        </a:lnTo>
                        <a:lnTo>
                          <a:pt x="1766" y="1015"/>
                        </a:lnTo>
                        <a:lnTo>
                          <a:pt x="1766" y="1009"/>
                        </a:lnTo>
                        <a:lnTo>
                          <a:pt x="1767" y="1000"/>
                        </a:lnTo>
                        <a:lnTo>
                          <a:pt x="1767" y="987"/>
                        </a:lnTo>
                        <a:lnTo>
                          <a:pt x="1768" y="971"/>
                        </a:lnTo>
                        <a:lnTo>
                          <a:pt x="1768" y="954"/>
                        </a:lnTo>
                        <a:lnTo>
                          <a:pt x="1769" y="934"/>
                        </a:lnTo>
                        <a:lnTo>
                          <a:pt x="1769" y="913"/>
                        </a:lnTo>
                        <a:lnTo>
                          <a:pt x="1770" y="890"/>
                        </a:lnTo>
                        <a:lnTo>
                          <a:pt x="1770" y="866"/>
                        </a:lnTo>
                        <a:lnTo>
                          <a:pt x="1771" y="844"/>
                        </a:lnTo>
                        <a:lnTo>
                          <a:pt x="1771" y="822"/>
                        </a:lnTo>
                        <a:lnTo>
                          <a:pt x="1772" y="802"/>
                        </a:lnTo>
                        <a:lnTo>
                          <a:pt x="1772" y="783"/>
                        </a:lnTo>
                        <a:lnTo>
                          <a:pt x="1773" y="767"/>
                        </a:lnTo>
                        <a:lnTo>
                          <a:pt x="1773" y="754"/>
                        </a:lnTo>
                        <a:lnTo>
                          <a:pt x="1774" y="745"/>
                        </a:lnTo>
                        <a:lnTo>
                          <a:pt x="1774" y="737"/>
                        </a:lnTo>
                        <a:lnTo>
                          <a:pt x="1775" y="732"/>
                        </a:lnTo>
                        <a:lnTo>
                          <a:pt x="1775" y="730"/>
                        </a:lnTo>
                        <a:lnTo>
                          <a:pt x="1776" y="730"/>
                        </a:lnTo>
                        <a:lnTo>
                          <a:pt x="1776" y="732"/>
                        </a:lnTo>
                        <a:lnTo>
                          <a:pt x="1777" y="735"/>
                        </a:lnTo>
                        <a:lnTo>
                          <a:pt x="1777" y="739"/>
                        </a:lnTo>
                        <a:lnTo>
                          <a:pt x="1778" y="743"/>
                        </a:lnTo>
                        <a:lnTo>
                          <a:pt x="1778" y="748"/>
                        </a:lnTo>
                        <a:lnTo>
                          <a:pt x="1779" y="752"/>
                        </a:lnTo>
                        <a:lnTo>
                          <a:pt x="1779" y="756"/>
                        </a:lnTo>
                        <a:lnTo>
                          <a:pt x="1780" y="759"/>
                        </a:lnTo>
                        <a:lnTo>
                          <a:pt x="1780" y="760"/>
                        </a:lnTo>
                        <a:lnTo>
                          <a:pt x="1781" y="759"/>
                        </a:lnTo>
                        <a:lnTo>
                          <a:pt x="1782" y="756"/>
                        </a:lnTo>
                        <a:lnTo>
                          <a:pt x="1782" y="753"/>
                        </a:lnTo>
                        <a:lnTo>
                          <a:pt x="1783" y="749"/>
                        </a:lnTo>
                        <a:lnTo>
                          <a:pt x="1783" y="744"/>
                        </a:lnTo>
                        <a:lnTo>
                          <a:pt x="1784" y="737"/>
                        </a:lnTo>
                        <a:lnTo>
                          <a:pt x="1784" y="730"/>
                        </a:lnTo>
                        <a:lnTo>
                          <a:pt x="1785" y="722"/>
                        </a:lnTo>
                        <a:lnTo>
                          <a:pt x="1785" y="714"/>
                        </a:lnTo>
                        <a:lnTo>
                          <a:pt x="1786" y="705"/>
                        </a:lnTo>
                        <a:lnTo>
                          <a:pt x="1786" y="695"/>
                        </a:lnTo>
                        <a:lnTo>
                          <a:pt x="1787" y="687"/>
                        </a:lnTo>
                        <a:lnTo>
                          <a:pt x="1787" y="679"/>
                        </a:lnTo>
                        <a:lnTo>
                          <a:pt x="1788" y="671"/>
                        </a:lnTo>
                        <a:lnTo>
                          <a:pt x="1788" y="662"/>
                        </a:lnTo>
                        <a:lnTo>
                          <a:pt x="1789" y="654"/>
                        </a:lnTo>
                        <a:lnTo>
                          <a:pt x="1789" y="646"/>
                        </a:lnTo>
                        <a:lnTo>
                          <a:pt x="1790" y="640"/>
                        </a:lnTo>
                        <a:lnTo>
                          <a:pt x="1790" y="633"/>
                        </a:lnTo>
                        <a:lnTo>
                          <a:pt x="1791" y="626"/>
                        </a:lnTo>
                        <a:lnTo>
                          <a:pt x="1791" y="620"/>
                        </a:lnTo>
                        <a:lnTo>
                          <a:pt x="1792" y="614"/>
                        </a:lnTo>
                        <a:lnTo>
                          <a:pt x="1792" y="609"/>
                        </a:lnTo>
                        <a:lnTo>
                          <a:pt x="1793" y="604"/>
                        </a:lnTo>
                        <a:lnTo>
                          <a:pt x="1793" y="600"/>
                        </a:lnTo>
                        <a:lnTo>
                          <a:pt x="1794" y="595"/>
                        </a:lnTo>
                        <a:lnTo>
                          <a:pt x="1794" y="593"/>
                        </a:lnTo>
                        <a:lnTo>
                          <a:pt x="1795" y="590"/>
                        </a:lnTo>
                        <a:lnTo>
                          <a:pt x="1795" y="588"/>
                        </a:lnTo>
                        <a:lnTo>
                          <a:pt x="1796" y="586"/>
                        </a:lnTo>
                        <a:lnTo>
                          <a:pt x="1796" y="586"/>
                        </a:lnTo>
                        <a:lnTo>
                          <a:pt x="1797" y="586"/>
                        </a:lnTo>
                        <a:lnTo>
                          <a:pt x="1797" y="586"/>
                        </a:lnTo>
                        <a:lnTo>
                          <a:pt x="1798" y="588"/>
                        </a:lnTo>
                        <a:lnTo>
                          <a:pt x="1798" y="590"/>
                        </a:lnTo>
                        <a:lnTo>
                          <a:pt x="1799" y="592"/>
                        </a:lnTo>
                        <a:lnTo>
                          <a:pt x="1799" y="595"/>
                        </a:lnTo>
                        <a:lnTo>
                          <a:pt x="1800" y="598"/>
                        </a:lnTo>
                        <a:lnTo>
                          <a:pt x="1800" y="601"/>
                        </a:lnTo>
                        <a:lnTo>
                          <a:pt x="1801" y="605"/>
                        </a:lnTo>
                        <a:lnTo>
                          <a:pt x="1801" y="608"/>
                        </a:lnTo>
                        <a:lnTo>
                          <a:pt x="1802" y="612"/>
                        </a:lnTo>
                        <a:lnTo>
                          <a:pt x="1802" y="615"/>
                        </a:lnTo>
                        <a:lnTo>
                          <a:pt x="1803" y="618"/>
                        </a:lnTo>
                        <a:lnTo>
                          <a:pt x="1803" y="621"/>
                        </a:lnTo>
                        <a:lnTo>
                          <a:pt x="1804" y="622"/>
                        </a:lnTo>
                        <a:lnTo>
                          <a:pt x="1804" y="623"/>
                        </a:lnTo>
                        <a:lnTo>
                          <a:pt x="1805" y="624"/>
                        </a:lnTo>
                        <a:lnTo>
                          <a:pt x="1805" y="625"/>
                        </a:lnTo>
                        <a:lnTo>
                          <a:pt x="1806" y="624"/>
                        </a:lnTo>
                        <a:lnTo>
                          <a:pt x="1807" y="624"/>
                        </a:lnTo>
                        <a:lnTo>
                          <a:pt x="1807" y="623"/>
                        </a:lnTo>
                        <a:lnTo>
                          <a:pt x="1808" y="621"/>
                        </a:lnTo>
                        <a:lnTo>
                          <a:pt x="1808" y="619"/>
                        </a:lnTo>
                        <a:lnTo>
                          <a:pt x="1809" y="618"/>
                        </a:lnTo>
                        <a:lnTo>
                          <a:pt x="1809" y="616"/>
                        </a:lnTo>
                        <a:lnTo>
                          <a:pt x="1810" y="615"/>
                        </a:lnTo>
                        <a:lnTo>
                          <a:pt x="1810" y="614"/>
                        </a:lnTo>
                        <a:lnTo>
                          <a:pt x="1811" y="613"/>
                        </a:lnTo>
                        <a:lnTo>
                          <a:pt x="1811" y="613"/>
                        </a:lnTo>
                        <a:lnTo>
                          <a:pt x="1812" y="614"/>
                        </a:lnTo>
                        <a:lnTo>
                          <a:pt x="1812" y="615"/>
                        </a:lnTo>
                        <a:lnTo>
                          <a:pt x="1813" y="617"/>
                        </a:lnTo>
                        <a:lnTo>
                          <a:pt x="1813" y="620"/>
                        </a:lnTo>
                        <a:lnTo>
                          <a:pt x="1814" y="623"/>
                        </a:lnTo>
                        <a:lnTo>
                          <a:pt x="1814" y="627"/>
                        </a:lnTo>
                        <a:lnTo>
                          <a:pt x="1815" y="631"/>
                        </a:lnTo>
                        <a:lnTo>
                          <a:pt x="1815" y="636"/>
                        </a:lnTo>
                        <a:lnTo>
                          <a:pt x="1816" y="641"/>
                        </a:lnTo>
                        <a:lnTo>
                          <a:pt x="1816" y="646"/>
                        </a:lnTo>
                        <a:lnTo>
                          <a:pt x="1817" y="650"/>
                        </a:lnTo>
                        <a:lnTo>
                          <a:pt x="1817" y="654"/>
                        </a:lnTo>
                        <a:lnTo>
                          <a:pt x="1818" y="657"/>
                        </a:lnTo>
                        <a:lnTo>
                          <a:pt x="1818" y="659"/>
                        </a:lnTo>
                        <a:lnTo>
                          <a:pt x="1819" y="659"/>
                        </a:lnTo>
                        <a:lnTo>
                          <a:pt x="1819" y="658"/>
                        </a:lnTo>
                        <a:lnTo>
                          <a:pt x="1820" y="656"/>
                        </a:lnTo>
                        <a:lnTo>
                          <a:pt x="1820" y="652"/>
                        </a:lnTo>
                        <a:lnTo>
                          <a:pt x="1821" y="647"/>
                        </a:lnTo>
                        <a:lnTo>
                          <a:pt x="1821" y="639"/>
                        </a:lnTo>
                        <a:lnTo>
                          <a:pt x="1822" y="631"/>
                        </a:lnTo>
                        <a:lnTo>
                          <a:pt x="1822" y="621"/>
                        </a:lnTo>
                        <a:lnTo>
                          <a:pt x="1823" y="609"/>
                        </a:lnTo>
                        <a:lnTo>
                          <a:pt x="1823" y="597"/>
                        </a:lnTo>
                        <a:lnTo>
                          <a:pt x="1824" y="584"/>
                        </a:lnTo>
                        <a:lnTo>
                          <a:pt x="1824" y="570"/>
                        </a:lnTo>
                        <a:lnTo>
                          <a:pt x="1825" y="555"/>
                        </a:lnTo>
                        <a:lnTo>
                          <a:pt x="1825" y="541"/>
                        </a:lnTo>
                        <a:lnTo>
                          <a:pt x="1826" y="526"/>
                        </a:lnTo>
                        <a:lnTo>
                          <a:pt x="1826" y="512"/>
                        </a:lnTo>
                        <a:lnTo>
                          <a:pt x="1827" y="499"/>
                        </a:lnTo>
                        <a:lnTo>
                          <a:pt x="1827" y="487"/>
                        </a:lnTo>
                        <a:lnTo>
                          <a:pt x="1828" y="476"/>
                        </a:lnTo>
                        <a:lnTo>
                          <a:pt x="1828" y="467"/>
                        </a:lnTo>
                        <a:lnTo>
                          <a:pt x="1829" y="460"/>
                        </a:lnTo>
                        <a:lnTo>
                          <a:pt x="1829" y="454"/>
                        </a:lnTo>
                        <a:lnTo>
                          <a:pt x="1830" y="451"/>
                        </a:lnTo>
                        <a:lnTo>
                          <a:pt x="1830" y="449"/>
                        </a:lnTo>
                        <a:lnTo>
                          <a:pt x="1831" y="448"/>
                        </a:lnTo>
                        <a:lnTo>
                          <a:pt x="1832" y="450"/>
                        </a:lnTo>
                        <a:lnTo>
                          <a:pt x="1832" y="452"/>
                        </a:lnTo>
                        <a:lnTo>
                          <a:pt x="1833" y="456"/>
                        </a:lnTo>
                        <a:lnTo>
                          <a:pt x="1833" y="461"/>
                        </a:lnTo>
                        <a:lnTo>
                          <a:pt x="1834" y="466"/>
                        </a:lnTo>
                        <a:lnTo>
                          <a:pt x="1834" y="472"/>
                        </a:lnTo>
                        <a:lnTo>
                          <a:pt x="1835" y="478"/>
                        </a:lnTo>
                        <a:lnTo>
                          <a:pt x="1835" y="484"/>
                        </a:lnTo>
                        <a:lnTo>
                          <a:pt x="1836" y="489"/>
                        </a:lnTo>
                        <a:lnTo>
                          <a:pt x="1836" y="494"/>
                        </a:lnTo>
                        <a:lnTo>
                          <a:pt x="1837" y="499"/>
                        </a:lnTo>
                        <a:lnTo>
                          <a:pt x="1837" y="505"/>
                        </a:lnTo>
                        <a:lnTo>
                          <a:pt x="1838" y="510"/>
                        </a:lnTo>
                        <a:lnTo>
                          <a:pt x="1838" y="515"/>
                        </a:lnTo>
                        <a:lnTo>
                          <a:pt x="1839" y="518"/>
                        </a:lnTo>
                        <a:lnTo>
                          <a:pt x="1839" y="520"/>
                        </a:lnTo>
                        <a:lnTo>
                          <a:pt x="1840" y="523"/>
                        </a:lnTo>
                        <a:lnTo>
                          <a:pt x="1840" y="524"/>
                        </a:lnTo>
                        <a:lnTo>
                          <a:pt x="1841" y="526"/>
                        </a:lnTo>
                        <a:lnTo>
                          <a:pt x="1841" y="526"/>
                        </a:lnTo>
                        <a:lnTo>
                          <a:pt x="1842" y="527"/>
                        </a:lnTo>
                        <a:lnTo>
                          <a:pt x="1842" y="527"/>
                        </a:lnTo>
                        <a:lnTo>
                          <a:pt x="1843" y="526"/>
                        </a:lnTo>
                        <a:lnTo>
                          <a:pt x="1843" y="524"/>
                        </a:lnTo>
                        <a:lnTo>
                          <a:pt x="1844" y="521"/>
                        </a:lnTo>
                        <a:lnTo>
                          <a:pt x="1844" y="518"/>
                        </a:lnTo>
                        <a:lnTo>
                          <a:pt x="1845" y="515"/>
                        </a:lnTo>
                        <a:lnTo>
                          <a:pt x="1845" y="512"/>
                        </a:lnTo>
                        <a:lnTo>
                          <a:pt x="1846" y="507"/>
                        </a:lnTo>
                        <a:lnTo>
                          <a:pt x="1846" y="503"/>
                        </a:lnTo>
                        <a:lnTo>
                          <a:pt x="1847" y="499"/>
                        </a:lnTo>
                        <a:lnTo>
                          <a:pt x="1847" y="495"/>
                        </a:lnTo>
                        <a:lnTo>
                          <a:pt x="1848" y="492"/>
                        </a:lnTo>
                        <a:lnTo>
                          <a:pt x="1848" y="490"/>
                        </a:lnTo>
                        <a:lnTo>
                          <a:pt x="1849" y="489"/>
                        </a:lnTo>
                        <a:lnTo>
                          <a:pt x="1849" y="488"/>
                        </a:lnTo>
                        <a:lnTo>
                          <a:pt x="1850" y="487"/>
                        </a:lnTo>
                        <a:lnTo>
                          <a:pt x="1850" y="488"/>
                        </a:lnTo>
                        <a:lnTo>
                          <a:pt x="1851" y="489"/>
                        </a:lnTo>
                        <a:lnTo>
                          <a:pt x="1851" y="491"/>
                        </a:lnTo>
                        <a:lnTo>
                          <a:pt x="1852" y="494"/>
                        </a:lnTo>
                        <a:lnTo>
                          <a:pt x="1852" y="497"/>
                        </a:lnTo>
                        <a:lnTo>
                          <a:pt x="1853" y="500"/>
                        </a:lnTo>
                        <a:lnTo>
                          <a:pt x="1853" y="503"/>
                        </a:lnTo>
                        <a:lnTo>
                          <a:pt x="1854" y="505"/>
                        </a:lnTo>
                        <a:lnTo>
                          <a:pt x="1854" y="507"/>
                        </a:lnTo>
                        <a:lnTo>
                          <a:pt x="1855" y="509"/>
                        </a:lnTo>
                        <a:lnTo>
                          <a:pt x="1855" y="511"/>
                        </a:lnTo>
                        <a:lnTo>
                          <a:pt x="1856" y="513"/>
                        </a:lnTo>
                        <a:lnTo>
                          <a:pt x="1857" y="516"/>
                        </a:lnTo>
                        <a:lnTo>
                          <a:pt x="1857" y="519"/>
                        </a:lnTo>
                        <a:lnTo>
                          <a:pt x="1858" y="522"/>
                        </a:lnTo>
                        <a:lnTo>
                          <a:pt x="1858" y="524"/>
                        </a:lnTo>
                        <a:lnTo>
                          <a:pt x="1859" y="528"/>
                        </a:lnTo>
                        <a:lnTo>
                          <a:pt x="1859" y="532"/>
                        </a:lnTo>
                        <a:lnTo>
                          <a:pt x="1860" y="535"/>
                        </a:lnTo>
                        <a:lnTo>
                          <a:pt x="1860" y="540"/>
                        </a:lnTo>
                        <a:lnTo>
                          <a:pt x="1861" y="544"/>
                        </a:lnTo>
                        <a:lnTo>
                          <a:pt x="1861" y="547"/>
                        </a:lnTo>
                        <a:lnTo>
                          <a:pt x="1862" y="553"/>
                        </a:lnTo>
                        <a:lnTo>
                          <a:pt x="1862" y="557"/>
                        </a:lnTo>
                        <a:lnTo>
                          <a:pt x="1863" y="560"/>
                        </a:lnTo>
                        <a:lnTo>
                          <a:pt x="1863" y="563"/>
                        </a:lnTo>
                        <a:lnTo>
                          <a:pt x="1864" y="566"/>
                        </a:lnTo>
                        <a:lnTo>
                          <a:pt x="1864" y="568"/>
                        </a:lnTo>
                        <a:lnTo>
                          <a:pt x="1865" y="570"/>
                        </a:lnTo>
                        <a:lnTo>
                          <a:pt x="1865" y="572"/>
                        </a:lnTo>
                        <a:lnTo>
                          <a:pt x="1866" y="574"/>
                        </a:lnTo>
                        <a:lnTo>
                          <a:pt x="1866" y="574"/>
                        </a:lnTo>
                        <a:lnTo>
                          <a:pt x="1867" y="576"/>
                        </a:lnTo>
                        <a:lnTo>
                          <a:pt x="1867" y="577"/>
                        </a:lnTo>
                        <a:lnTo>
                          <a:pt x="1868" y="578"/>
                        </a:lnTo>
                        <a:lnTo>
                          <a:pt x="1868" y="578"/>
                        </a:lnTo>
                        <a:lnTo>
                          <a:pt x="1869" y="578"/>
                        </a:lnTo>
                        <a:lnTo>
                          <a:pt x="1869" y="577"/>
                        </a:lnTo>
                        <a:lnTo>
                          <a:pt x="1870" y="576"/>
                        </a:lnTo>
                        <a:lnTo>
                          <a:pt x="1870" y="575"/>
                        </a:lnTo>
                        <a:lnTo>
                          <a:pt x="1871" y="573"/>
                        </a:lnTo>
                        <a:lnTo>
                          <a:pt x="1871" y="569"/>
                        </a:lnTo>
                        <a:lnTo>
                          <a:pt x="1872" y="567"/>
                        </a:lnTo>
                        <a:lnTo>
                          <a:pt x="1872" y="563"/>
                        </a:lnTo>
                        <a:lnTo>
                          <a:pt x="1873" y="559"/>
                        </a:lnTo>
                        <a:lnTo>
                          <a:pt x="1873" y="554"/>
                        </a:lnTo>
                        <a:lnTo>
                          <a:pt x="1874" y="550"/>
                        </a:lnTo>
                        <a:lnTo>
                          <a:pt x="1874" y="546"/>
                        </a:lnTo>
                        <a:lnTo>
                          <a:pt x="1875" y="543"/>
                        </a:lnTo>
                        <a:lnTo>
                          <a:pt x="1875" y="539"/>
                        </a:lnTo>
                        <a:lnTo>
                          <a:pt x="1876" y="537"/>
                        </a:lnTo>
                        <a:lnTo>
                          <a:pt x="1876" y="535"/>
                        </a:lnTo>
                        <a:lnTo>
                          <a:pt x="1877" y="535"/>
                        </a:lnTo>
                        <a:lnTo>
                          <a:pt x="1877" y="535"/>
                        </a:lnTo>
                        <a:lnTo>
                          <a:pt x="1878" y="535"/>
                        </a:lnTo>
                        <a:lnTo>
                          <a:pt x="1878" y="537"/>
                        </a:lnTo>
                        <a:lnTo>
                          <a:pt x="1879" y="538"/>
                        </a:lnTo>
                        <a:lnTo>
                          <a:pt x="1879" y="541"/>
                        </a:lnTo>
                        <a:lnTo>
                          <a:pt x="1880" y="543"/>
                        </a:lnTo>
                        <a:lnTo>
                          <a:pt x="1880" y="545"/>
                        </a:lnTo>
                        <a:lnTo>
                          <a:pt x="1881" y="547"/>
                        </a:lnTo>
                        <a:lnTo>
                          <a:pt x="1882" y="549"/>
                        </a:lnTo>
                        <a:lnTo>
                          <a:pt x="1882" y="551"/>
                        </a:lnTo>
                        <a:lnTo>
                          <a:pt x="1883" y="552"/>
                        </a:lnTo>
                        <a:lnTo>
                          <a:pt x="1883" y="552"/>
                        </a:lnTo>
                        <a:lnTo>
                          <a:pt x="1884" y="552"/>
                        </a:lnTo>
                        <a:lnTo>
                          <a:pt x="1884" y="552"/>
                        </a:lnTo>
                        <a:lnTo>
                          <a:pt x="1885" y="552"/>
                        </a:lnTo>
                        <a:lnTo>
                          <a:pt x="1885" y="551"/>
                        </a:lnTo>
                        <a:lnTo>
                          <a:pt x="1886" y="551"/>
                        </a:lnTo>
                        <a:lnTo>
                          <a:pt x="1886" y="550"/>
                        </a:lnTo>
                        <a:lnTo>
                          <a:pt x="1887" y="549"/>
                        </a:lnTo>
                        <a:lnTo>
                          <a:pt x="1887" y="547"/>
                        </a:lnTo>
                        <a:lnTo>
                          <a:pt x="1888" y="544"/>
                        </a:lnTo>
                        <a:lnTo>
                          <a:pt x="1888" y="542"/>
                        </a:lnTo>
                        <a:lnTo>
                          <a:pt x="1889" y="539"/>
                        </a:lnTo>
                        <a:lnTo>
                          <a:pt x="1889" y="536"/>
                        </a:lnTo>
                        <a:lnTo>
                          <a:pt x="1890" y="532"/>
                        </a:lnTo>
                        <a:lnTo>
                          <a:pt x="1890" y="527"/>
                        </a:lnTo>
                        <a:lnTo>
                          <a:pt x="1891" y="520"/>
                        </a:lnTo>
                        <a:lnTo>
                          <a:pt x="1891" y="513"/>
                        </a:lnTo>
                        <a:lnTo>
                          <a:pt x="1892" y="505"/>
                        </a:lnTo>
                        <a:lnTo>
                          <a:pt x="1892" y="497"/>
                        </a:lnTo>
                        <a:lnTo>
                          <a:pt x="1893" y="489"/>
                        </a:lnTo>
                        <a:lnTo>
                          <a:pt x="1893" y="480"/>
                        </a:lnTo>
                        <a:lnTo>
                          <a:pt x="1894" y="473"/>
                        </a:lnTo>
                        <a:lnTo>
                          <a:pt x="1894" y="466"/>
                        </a:lnTo>
                        <a:lnTo>
                          <a:pt x="1895" y="459"/>
                        </a:lnTo>
                        <a:lnTo>
                          <a:pt x="1895" y="454"/>
                        </a:lnTo>
                        <a:lnTo>
                          <a:pt x="1896" y="450"/>
                        </a:lnTo>
                        <a:lnTo>
                          <a:pt x="1896" y="449"/>
                        </a:lnTo>
                        <a:lnTo>
                          <a:pt x="1897" y="450"/>
                        </a:lnTo>
                        <a:lnTo>
                          <a:pt x="1897" y="452"/>
                        </a:lnTo>
                        <a:lnTo>
                          <a:pt x="1898" y="458"/>
                        </a:lnTo>
                        <a:lnTo>
                          <a:pt x="1898" y="465"/>
                        </a:lnTo>
                        <a:lnTo>
                          <a:pt x="1899" y="475"/>
                        </a:lnTo>
                        <a:lnTo>
                          <a:pt x="1899" y="486"/>
                        </a:lnTo>
                        <a:lnTo>
                          <a:pt x="1900" y="498"/>
                        </a:lnTo>
                        <a:lnTo>
                          <a:pt x="1900" y="511"/>
                        </a:lnTo>
                        <a:lnTo>
                          <a:pt x="1901" y="526"/>
                        </a:lnTo>
                        <a:lnTo>
                          <a:pt x="1901" y="542"/>
                        </a:lnTo>
                        <a:lnTo>
                          <a:pt x="1902" y="558"/>
                        </a:lnTo>
                        <a:lnTo>
                          <a:pt x="1902" y="572"/>
                        </a:lnTo>
                        <a:lnTo>
                          <a:pt x="1903" y="585"/>
                        </a:lnTo>
                        <a:lnTo>
                          <a:pt x="1903" y="596"/>
                        </a:lnTo>
                        <a:lnTo>
                          <a:pt x="1904" y="604"/>
                        </a:lnTo>
                        <a:lnTo>
                          <a:pt x="1904" y="609"/>
                        </a:lnTo>
                        <a:lnTo>
                          <a:pt x="1905" y="611"/>
                        </a:lnTo>
                        <a:lnTo>
                          <a:pt x="1905" y="611"/>
                        </a:lnTo>
                        <a:lnTo>
                          <a:pt x="1906" y="607"/>
                        </a:lnTo>
                        <a:lnTo>
                          <a:pt x="1907" y="602"/>
                        </a:lnTo>
                        <a:lnTo>
                          <a:pt x="1907" y="594"/>
                        </a:lnTo>
                        <a:lnTo>
                          <a:pt x="1908" y="583"/>
                        </a:lnTo>
                        <a:lnTo>
                          <a:pt x="1908" y="569"/>
                        </a:lnTo>
                        <a:lnTo>
                          <a:pt x="1909" y="555"/>
                        </a:lnTo>
                        <a:lnTo>
                          <a:pt x="1909" y="541"/>
                        </a:lnTo>
                        <a:lnTo>
                          <a:pt x="1910" y="527"/>
                        </a:lnTo>
                        <a:lnTo>
                          <a:pt x="1910" y="512"/>
                        </a:lnTo>
                        <a:lnTo>
                          <a:pt x="1911" y="499"/>
                        </a:lnTo>
                        <a:lnTo>
                          <a:pt x="1911" y="487"/>
                        </a:lnTo>
                        <a:lnTo>
                          <a:pt x="1912" y="476"/>
                        </a:lnTo>
                        <a:lnTo>
                          <a:pt x="1912" y="466"/>
                        </a:lnTo>
                        <a:lnTo>
                          <a:pt x="1913" y="457"/>
                        </a:lnTo>
                        <a:lnTo>
                          <a:pt x="1913" y="450"/>
                        </a:lnTo>
                        <a:lnTo>
                          <a:pt x="1914" y="444"/>
                        </a:lnTo>
                        <a:lnTo>
                          <a:pt x="1914" y="441"/>
                        </a:lnTo>
                        <a:lnTo>
                          <a:pt x="1915" y="440"/>
                        </a:lnTo>
                        <a:lnTo>
                          <a:pt x="1915" y="440"/>
                        </a:lnTo>
                        <a:lnTo>
                          <a:pt x="1916" y="442"/>
                        </a:lnTo>
                        <a:lnTo>
                          <a:pt x="1916" y="446"/>
                        </a:lnTo>
                        <a:lnTo>
                          <a:pt x="1917" y="450"/>
                        </a:lnTo>
                        <a:lnTo>
                          <a:pt x="1917" y="455"/>
                        </a:lnTo>
                        <a:lnTo>
                          <a:pt x="1918" y="461"/>
                        </a:lnTo>
                        <a:lnTo>
                          <a:pt x="1918" y="467"/>
                        </a:lnTo>
                        <a:lnTo>
                          <a:pt x="1919" y="473"/>
                        </a:lnTo>
                        <a:lnTo>
                          <a:pt x="1919" y="479"/>
                        </a:lnTo>
                        <a:lnTo>
                          <a:pt x="1920" y="483"/>
                        </a:lnTo>
                        <a:lnTo>
                          <a:pt x="1920" y="487"/>
                        </a:lnTo>
                        <a:lnTo>
                          <a:pt x="1921" y="489"/>
                        </a:lnTo>
                        <a:lnTo>
                          <a:pt x="1921" y="490"/>
                        </a:lnTo>
                        <a:lnTo>
                          <a:pt x="1922" y="489"/>
                        </a:lnTo>
                        <a:lnTo>
                          <a:pt x="1922" y="488"/>
                        </a:lnTo>
                        <a:lnTo>
                          <a:pt x="1923" y="487"/>
                        </a:lnTo>
                        <a:lnTo>
                          <a:pt x="1923" y="484"/>
                        </a:lnTo>
                        <a:lnTo>
                          <a:pt x="1924" y="482"/>
                        </a:lnTo>
                        <a:lnTo>
                          <a:pt x="1924" y="479"/>
                        </a:lnTo>
                        <a:lnTo>
                          <a:pt x="1925" y="478"/>
                        </a:lnTo>
                        <a:lnTo>
                          <a:pt x="1925" y="476"/>
                        </a:lnTo>
                        <a:lnTo>
                          <a:pt x="1926" y="475"/>
                        </a:lnTo>
                        <a:lnTo>
                          <a:pt x="1926" y="476"/>
                        </a:lnTo>
                        <a:lnTo>
                          <a:pt x="1927" y="478"/>
                        </a:lnTo>
                        <a:lnTo>
                          <a:pt x="1927" y="483"/>
                        </a:lnTo>
                        <a:lnTo>
                          <a:pt x="1928" y="489"/>
                        </a:lnTo>
                        <a:lnTo>
                          <a:pt x="1928" y="497"/>
                        </a:lnTo>
                        <a:lnTo>
                          <a:pt x="1929" y="506"/>
                        </a:lnTo>
                        <a:lnTo>
                          <a:pt x="1929" y="518"/>
                        </a:lnTo>
                        <a:lnTo>
                          <a:pt x="1930" y="531"/>
                        </a:lnTo>
                        <a:lnTo>
                          <a:pt x="1930" y="546"/>
                        </a:lnTo>
                        <a:lnTo>
                          <a:pt x="1931" y="561"/>
                        </a:lnTo>
                        <a:lnTo>
                          <a:pt x="1932" y="576"/>
                        </a:lnTo>
                        <a:lnTo>
                          <a:pt x="1932" y="594"/>
                        </a:lnTo>
                        <a:lnTo>
                          <a:pt x="1933" y="610"/>
                        </a:lnTo>
                        <a:lnTo>
                          <a:pt x="1933" y="626"/>
                        </a:lnTo>
                        <a:lnTo>
                          <a:pt x="1934" y="642"/>
                        </a:lnTo>
                        <a:lnTo>
                          <a:pt x="1934" y="657"/>
                        </a:lnTo>
                        <a:lnTo>
                          <a:pt x="1935" y="670"/>
                        </a:lnTo>
                        <a:lnTo>
                          <a:pt x="1935" y="682"/>
                        </a:lnTo>
                        <a:lnTo>
                          <a:pt x="1936" y="691"/>
                        </a:lnTo>
                        <a:lnTo>
                          <a:pt x="1936" y="699"/>
                        </a:lnTo>
                        <a:lnTo>
                          <a:pt x="1937" y="705"/>
                        </a:lnTo>
                        <a:lnTo>
                          <a:pt x="1937" y="710"/>
                        </a:lnTo>
                        <a:lnTo>
                          <a:pt x="1938" y="714"/>
                        </a:lnTo>
                        <a:lnTo>
                          <a:pt x="1938" y="715"/>
                        </a:lnTo>
                        <a:lnTo>
                          <a:pt x="1939" y="715"/>
                        </a:lnTo>
                        <a:lnTo>
                          <a:pt x="1939" y="713"/>
                        </a:lnTo>
                        <a:lnTo>
                          <a:pt x="1940" y="710"/>
                        </a:lnTo>
                        <a:lnTo>
                          <a:pt x="1940" y="706"/>
                        </a:lnTo>
                        <a:lnTo>
                          <a:pt x="1941" y="702"/>
                        </a:lnTo>
                        <a:lnTo>
                          <a:pt x="1941" y="696"/>
                        </a:lnTo>
                        <a:lnTo>
                          <a:pt x="1942" y="690"/>
                        </a:lnTo>
                        <a:lnTo>
                          <a:pt x="1942" y="684"/>
                        </a:lnTo>
                        <a:lnTo>
                          <a:pt x="1943" y="677"/>
                        </a:lnTo>
                        <a:lnTo>
                          <a:pt x="1943" y="670"/>
                        </a:lnTo>
                        <a:lnTo>
                          <a:pt x="1944" y="662"/>
                        </a:lnTo>
                        <a:lnTo>
                          <a:pt x="1944" y="656"/>
                        </a:lnTo>
                        <a:lnTo>
                          <a:pt x="1945" y="650"/>
                        </a:lnTo>
                        <a:lnTo>
                          <a:pt x="1945" y="645"/>
                        </a:lnTo>
                        <a:lnTo>
                          <a:pt x="1946" y="642"/>
                        </a:lnTo>
                        <a:lnTo>
                          <a:pt x="1946" y="639"/>
                        </a:lnTo>
                        <a:lnTo>
                          <a:pt x="1947" y="639"/>
                        </a:lnTo>
                        <a:lnTo>
                          <a:pt x="1947" y="641"/>
                        </a:lnTo>
                        <a:lnTo>
                          <a:pt x="1948" y="644"/>
                        </a:lnTo>
                        <a:lnTo>
                          <a:pt x="1948" y="650"/>
                        </a:lnTo>
                        <a:lnTo>
                          <a:pt x="1949" y="658"/>
                        </a:lnTo>
                        <a:lnTo>
                          <a:pt x="1949" y="667"/>
                        </a:lnTo>
                        <a:lnTo>
                          <a:pt x="1950" y="676"/>
                        </a:lnTo>
                        <a:lnTo>
                          <a:pt x="1950" y="688"/>
                        </a:lnTo>
                        <a:lnTo>
                          <a:pt x="1951" y="700"/>
                        </a:lnTo>
                        <a:lnTo>
                          <a:pt x="1951" y="712"/>
                        </a:lnTo>
                        <a:lnTo>
                          <a:pt x="1952" y="725"/>
                        </a:lnTo>
                        <a:lnTo>
                          <a:pt x="1952" y="738"/>
                        </a:lnTo>
                        <a:lnTo>
                          <a:pt x="1953" y="750"/>
                        </a:lnTo>
                        <a:lnTo>
                          <a:pt x="1953" y="761"/>
                        </a:lnTo>
                        <a:lnTo>
                          <a:pt x="1954" y="772"/>
                        </a:lnTo>
                        <a:lnTo>
                          <a:pt x="1954" y="782"/>
                        </a:lnTo>
                        <a:lnTo>
                          <a:pt x="1955" y="791"/>
                        </a:lnTo>
                        <a:lnTo>
                          <a:pt x="1955" y="799"/>
                        </a:lnTo>
                        <a:lnTo>
                          <a:pt x="1956" y="806"/>
                        </a:lnTo>
                        <a:lnTo>
                          <a:pt x="1957" y="812"/>
                        </a:lnTo>
                        <a:lnTo>
                          <a:pt x="1957" y="818"/>
                        </a:lnTo>
                        <a:lnTo>
                          <a:pt x="1958" y="824"/>
                        </a:lnTo>
                        <a:lnTo>
                          <a:pt x="1958" y="831"/>
                        </a:lnTo>
                        <a:lnTo>
                          <a:pt x="1959" y="838"/>
                        </a:lnTo>
                        <a:lnTo>
                          <a:pt x="1959" y="845"/>
                        </a:lnTo>
                        <a:lnTo>
                          <a:pt x="1960" y="854"/>
                        </a:lnTo>
                        <a:lnTo>
                          <a:pt x="1960" y="863"/>
                        </a:lnTo>
                        <a:lnTo>
                          <a:pt x="1961" y="876"/>
                        </a:lnTo>
                        <a:lnTo>
                          <a:pt x="1961" y="890"/>
                        </a:lnTo>
                        <a:lnTo>
                          <a:pt x="1962" y="906"/>
                        </a:lnTo>
                        <a:lnTo>
                          <a:pt x="1962" y="925"/>
                        </a:lnTo>
                        <a:lnTo>
                          <a:pt x="1963" y="947"/>
                        </a:lnTo>
                        <a:lnTo>
                          <a:pt x="1963" y="969"/>
                        </a:lnTo>
                        <a:lnTo>
                          <a:pt x="1964" y="995"/>
                        </a:lnTo>
                        <a:lnTo>
                          <a:pt x="1964" y="1023"/>
                        </a:lnTo>
                        <a:lnTo>
                          <a:pt x="1965" y="1052"/>
                        </a:lnTo>
                        <a:lnTo>
                          <a:pt x="1965" y="1083"/>
                        </a:lnTo>
                        <a:lnTo>
                          <a:pt x="1966" y="1114"/>
                        </a:lnTo>
                        <a:lnTo>
                          <a:pt x="1966" y="1146"/>
                        </a:lnTo>
                        <a:lnTo>
                          <a:pt x="1967" y="1179"/>
                        </a:lnTo>
                        <a:lnTo>
                          <a:pt x="1967" y="1211"/>
                        </a:lnTo>
                        <a:lnTo>
                          <a:pt x="1968" y="1241"/>
                        </a:lnTo>
                        <a:lnTo>
                          <a:pt x="1968" y="1272"/>
                        </a:lnTo>
                        <a:lnTo>
                          <a:pt x="1969" y="1301"/>
                        </a:lnTo>
                        <a:lnTo>
                          <a:pt x="1969" y="1331"/>
                        </a:lnTo>
                        <a:lnTo>
                          <a:pt x="1970" y="1358"/>
                        </a:lnTo>
                        <a:lnTo>
                          <a:pt x="1970" y="1384"/>
                        </a:lnTo>
                        <a:lnTo>
                          <a:pt x="1971" y="1408"/>
                        </a:lnTo>
                        <a:lnTo>
                          <a:pt x="1971" y="1430"/>
                        </a:lnTo>
                        <a:lnTo>
                          <a:pt x="1972" y="1451"/>
                        </a:lnTo>
                        <a:lnTo>
                          <a:pt x="1972" y="1470"/>
                        </a:lnTo>
                        <a:lnTo>
                          <a:pt x="1973" y="1487"/>
                        </a:lnTo>
                        <a:lnTo>
                          <a:pt x="1973" y="1503"/>
                        </a:lnTo>
                        <a:lnTo>
                          <a:pt x="1974" y="1517"/>
                        </a:lnTo>
                        <a:lnTo>
                          <a:pt x="1974" y="1529"/>
                        </a:lnTo>
                        <a:lnTo>
                          <a:pt x="1975" y="1540"/>
                        </a:lnTo>
                        <a:lnTo>
                          <a:pt x="1975" y="1548"/>
                        </a:lnTo>
                        <a:lnTo>
                          <a:pt x="1976" y="1556"/>
                        </a:lnTo>
                        <a:lnTo>
                          <a:pt x="1976" y="1562"/>
                        </a:lnTo>
                        <a:lnTo>
                          <a:pt x="1977" y="1567"/>
                        </a:lnTo>
                        <a:lnTo>
                          <a:pt x="1977" y="1571"/>
                        </a:lnTo>
                        <a:lnTo>
                          <a:pt x="1978" y="1575"/>
                        </a:lnTo>
                        <a:lnTo>
                          <a:pt x="1978" y="1578"/>
                        </a:lnTo>
                        <a:lnTo>
                          <a:pt x="1979" y="1581"/>
                        </a:lnTo>
                        <a:lnTo>
                          <a:pt x="1979" y="1584"/>
                        </a:lnTo>
                        <a:lnTo>
                          <a:pt x="1980" y="1590"/>
                        </a:lnTo>
                        <a:lnTo>
                          <a:pt x="1980" y="1596"/>
                        </a:lnTo>
                        <a:lnTo>
                          <a:pt x="1981" y="1604"/>
                        </a:lnTo>
                        <a:lnTo>
                          <a:pt x="1982" y="1613"/>
                        </a:lnTo>
                        <a:lnTo>
                          <a:pt x="1982" y="1622"/>
                        </a:lnTo>
                        <a:lnTo>
                          <a:pt x="1983" y="1633"/>
                        </a:lnTo>
                        <a:lnTo>
                          <a:pt x="1983" y="1645"/>
                        </a:lnTo>
                        <a:lnTo>
                          <a:pt x="1984" y="1656"/>
                        </a:lnTo>
                        <a:lnTo>
                          <a:pt x="1984" y="1666"/>
                        </a:lnTo>
                        <a:lnTo>
                          <a:pt x="1985" y="1679"/>
                        </a:lnTo>
                        <a:lnTo>
                          <a:pt x="1985" y="1689"/>
                        </a:lnTo>
                        <a:lnTo>
                          <a:pt x="1986" y="1697"/>
                        </a:lnTo>
                        <a:lnTo>
                          <a:pt x="1986" y="1704"/>
                        </a:lnTo>
                        <a:lnTo>
                          <a:pt x="1987" y="1707"/>
                        </a:lnTo>
                        <a:lnTo>
                          <a:pt x="1987" y="1707"/>
                        </a:lnTo>
                        <a:lnTo>
                          <a:pt x="1988" y="1703"/>
                        </a:lnTo>
                        <a:lnTo>
                          <a:pt x="1988" y="1696"/>
                        </a:lnTo>
                        <a:lnTo>
                          <a:pt x="1989" y="1685"/>
                        </a:lnTo>
                        <a:lnTo>
                          <a:pt x="1989" y="1671"/>
                        </a:lnTo>
                        <a:lnTo>
                          <a:pt x="1990" y="1654"/>
                        </a:lnTo>
                        <a:lnTo>
                          <a:pt x="1990" y="1634"/>
                        </a:lnTo>
                        <a:lnTo>
                          <a:pt x="1991" y="1613"/>
                        </a:lnTo>
                        <a:lnTo>
                          <a:pt x="1991" y="1588"/>
                        </a:lnTo>
                        <a:lnTo>
                          <a:pt x="1992" y="1563"/>
                        </a:lnTo>
                        <a:lnTo>
                          <a:pt x="1992" y="1536"/>
                        </a:lnTo>
                        <a:lnTo>
                          <a:pt x="1993" y="1509"/>
                        </a:lnTo>
                        <a:lnTo>
                          <a:pt x="1993" y="1484"/>
                        </a:lnTo>
                        <a:lnTo>
                          <a:pt x="1994" y="1459"/>
                        </a:lnTo>
                        <a:lnTo>
                          <a:pt x="1994" y="1436"/>
                        </a:lnTo>
                        <a:lnTo>
                          <a:pt x="1995" y="1415"/>
                        </a:lnTo>
                        <a:lnTo>
                          <a:pt x="1995" y="1394"/>
                        </a:lnTo>
                        <a:lnTo>
                          <a:pt x="1996" y="1377"/>
                        </a:lnTo>
                        <a:lnTo>
                          <a:pt x="1996" y="1362"/>
                        </a:lnTo>
                        <a:lnTo>
                          <a:pt x="1997" y="1349"/>
                        </a:lnTo>
                        <a:lnTo>
                          <a:pt x="1997" y="1341"/>
                        </a:lnTo>
                        <a:lnTo>
                          <a:pt x="1998" y="1335"/>
                        </a:lnTo>
                        <a:lnTo>
                          <a:pt x="1998" y="1333"/>
                        </a:lnTo>
                        <a:lnTo>
                          <a:pt x="1999" y="1334"/>
                        </a:lnTo>
                        <a:lnTo>
                          <a:pt x="1999" y="1338"/>
                        </a:lnTo>
                        <a:lnTo>
                          <a:pt x="2000" y="1344"/>
                        </a:lnTo>
                        <a:lnTo>
                          <a:pt x="2000" y="1352"/>
                        </a:lnTo>
                        <a:lnTo>
                          <a:pt x="2001" y="1362"/>
                        </a:lnTo>
                        <a:lnTo>
                          <a:pt x="2001" y="1376"/>
                        </a:lnTo>
                        <a:lnTo>
                          <a:pt x="2002" y="1390"/>
                        </a:lnTo>
                        <a:lnTo>
                          <a:pt x="2002" y="1405"/>
                        </a:lnTo>
                        <a:lnTo>
                          <a:pt x="2003" y="1419"/>
                        </a:lnTo>
                        <a:lnTo>
                          <a:pt x="2003" y="1432"/>
                        </a:lnTo>
                        <a:lnTo>
                          <a:pt x="2004" y="1446"/>
                        </a:lnTo>
                        <a:lnTo>
                          <a:pt x="2004" y="1456"/>
                        </a:lnTo>
                        <a:lnTo>
                          <a:pt x="2005" y="1466"/>
                        </a:lnTo>
                        <a:lnTo>
                          <a:pt x="2005" y="1471"/>
                        </a:lnTo>
                        <a:lnTo>
                          <a:pt x="2006" y="1475"/>
                        </a:lnTo>
                        <a:lnTo>
                          <a:pt x="2007" y="1476"/>
                        </a:lnTo>
                        <a:lnTo>
                          <a:pt x="2007" y="1475"/>
                        </a:lnTo>
                        <a:lnTo>
                          <a:pt x="2008" y="1470"/>
                        </a:lnTo>
                        <a:lnTo>
                          <a:pt x="2008" y="1463"/>
                        </a:lnTo>
                        <a:lnTo>
                          <a:pt x="2009" y="1454"/>
                        </a:lnTo>
                        <a:lnTo>
                          <a:pt x="2009" y="1445"/>
                        </a:lnTo>
                        <a:lnTo>
                          <a:pt x="2010" y="1433"/>
                        </a:lnTo>
                        <a:lnTo>
                          <a:pt x="2010" y="1421"/>
                        </a:lnTo>
                        <a:lnTo>
                          <a:pt x="2011" y="1409"/>
                        </a:lnTo>
                        <a:lnTo>
                          <a:pt x="2011" y="1396"/>
                        </a:lnTo>
                        <a:lnTo>
                          <a:pt x="2012" y="1384"/>
                        </a:lnTo>
                        <a:lnTo>
                          <a:pt x="2012" y="1373"/>
                        </a:lnTo>
                        <a:lnTo>
                          <a:pt x="2013" y="1363"/>
                        </a:lnTo>
                        <a:lnTo>
                          <a:pt x="2013" y="1353"/>
                        </a:lnTo>
                        <a:lnTo>
                          <a:pt x="2014" y="1343"/>
                        </a:lnTo>
                        <a:lnTo>
                          <a:pt x="2014" y="1332"/>
                        </a:lnTo>
                        <a:lnTo>
                          <a:pt x="2015" y="1322"/>
                        </a:lnTo>
                        <a:lnTo>
                          <a:pt x="2015" y="1311"/>
                        </a:lnTo>
                        <a:lnTo>
                          <a:pt x="2016" y="1299"/>
                        </a:lnTo>
                        <a:lnTo>
                          <a:pt x="2016" y="1286"/>
                        </a:lnTo>
                        <a:lnTo>
                          <a:pt x="2017" y="1272"/>
                        </a:lnTo>
                        <a:lnTo>
                          <a:pt x="2017" y="1257"/>
                        </a:lnTo>
                        <a:lnTo>
                          <a:pt x="2018" y="1242"/>
                        </a:lnTo>
                        <a:lnTo>
                          <a:pt x="2018" y="1227"/>
                        </a:lnTo>
                        <a:lnTo>
                          <a:pt x="2019" y="1212"/>
                        </a:lnTo>
                        <a:lnTo>
                          <a:pt x="2019" y="1199"/>
                        </a:lnTo>
                        <a:lnTo>
                          <a:pt x="2020" y="1187"/>
                        </a:lnTo>
                        <a:lnTo>
                          <a:pt x="2020" y="1179"/>
                        </a:lnTo>
                        <a:lnTo>
                          <a:pt x="2021" y="1173"/>
                        </a:lnTo>
                        <a:lnTo>
                          <a:pt x="2021" y="1171"/>
                        </a:lnTo>
                        <a:lnTo>
                          <a:pt x="2022" y="1172"/>
                        </a:lnTo>
                        <a:lnTo>
                          <a:pt x="2022" y="1179"/>
                        </a:lnTo>
                        <a:lnTo>
                          <a:pt x="2023" y="1188"/>
                        </a:lnTo>
                        <a:lnTo>
                          <a:pt x="2023" y="1202"/>
                        </a:lnTo>
                        <a:lnTo>
                          <a:pt x="2024" y="1219"/>
                        </a:lnTo>
                        <a:lnTo>
                          <a:pt x="2024" y="1239"/>
                        </a:lnTo>
                        <a:lnTo>
                          <a:pt x="2025" y="1261"/>
                        </a:lnTo>
                        <a:lnTo>
                          <a:pt x="2025" y="1285"/>
                        </a:lnTo>
                        <a:lnTo>
                          <a:pt x="2026" y="1311"/>
                        </a:lnTo>
                        <a:lnTo>
                          <a:pt x="2026" y="1336"/>
                        </a:lnTo>
                        <a:lnTo>
                          <a:pt x="2027" y="1361"/>
                        </a:lnTo>
                        <a:lnTo>
                          <a:pt x="2027" y="1385"/>
                        </a:lnTo>
                        <a:lnTo>
                          <a:pt x="2028" y="1408"/>
                        </a:lnTo>
                        <a:lnTo>
                          <a:pt x="2028" y="1428"/>
                        </a:lnTo>
                        <a:lnTo>
                          <a:pt x="2029" y="1445"/>
                        </a:lnTo>
                        <a:lnTo>
                          <a:pt x="2029" y="1458"/>
                        </a:lnTo>
                        <a:lnTo>
                          <a:pt x="2030" y="1469"/>
                        </a:lnTo>
                        <a:lnTo>
                          <a:pt x="2030" y="1475"/>
                        </a:lnTo>
                        <a:lnTo>
                          <a:pt x="2031" y="1477"/>
                        </a:lnTo>
                        <a:lnTo>
                          <a:pt x="2032" y="1476"/>
                        </a:lnTo>
                        <a:lnTo>
                          <a:pt x="2032" y="1472"/>
                        </a:lnTo>
                        <a:lnTo>
                          <a:pt x="2033" y="1467"/>
                        </a:lnTo>
                        <a:lnTo>
                          <a:pt x="2033" y="1457"/>
                        </a:lnTo>
                        <a:lnTo>
                          <a:pt x="2034" y="1446"/>
                        </a:lnTo>
                        <a:lnTo>
                          <a:pt x="2034" y="1434"/>
                        </a:lnTo>
                        <a:lnTo>
                          <a:pt x="2035" y="1420"/>
                        </a:lnTo>
                        <a:lnTo>
                          <a:pt x="2035" y="1406"/>
                        </a:lnTo>
                        <a:lnTo>
                          <a:pt x="2036" y="1391"/>
                        </a:lnTo>
                        <a:lnTo>
                          <a:pt x="2036" y="1376"/>
                        </a:lnTo>
                        <a:lnTo>
                          <a:pt x="2037" y="1363"/>
                        </a:lnTo>
                        <a:lnTo>
                          <a:pt x="2037" y="1350"/>
                        </a:lnTo>
                        <a:lnTo>
                          <a:pt x="2038" y="1337"/>
                        </a:lnTo>
                        <a:lnTo>
                          <a:pt x="2038" y="1324"/>
                        </a:lnTo>
                        <a:lnTo>
                          <a:pt x="2039" y="1312"/>
                        </a:lnTo>
                        <a:lnTo>
                          <a:pt x="2039" y="1301"/>
                        </a:lnTo>
                        <a:lnTo>
                          <a:pt x="2040" y="1291"/>
                        </a:lnTo>
                        <a:lnTo>
                          <a:pt x="2040" y="1281"/>
                        </a:lnTo>
                        <a:lnTo>
                          <a:pt x="2041" y="1273"/>
                        </a:lnTo>
                        <a:lnTo>
                          <a:pt x="2041" y="1266"/>
                        </a:lnTo>
                        <a:lnTo>
                          <a:pt x="2042" y="1260"/>
                        </a:lnTo>
                        <a:lnTo>
                          <a:pt x="2042" y="1256"/>
                        </a:lnTo>
                        <a:lnTo>
                          <a:pt x="2043" y="1251"/>
                        </a:lnTo>
                        <a:lnTo>
                          <a:pt x="2043" y="1250"/>
                        </a:lnTo>
                        <a:lnTo>
                          <a:pt x="2044" y="1249"/>
                        </a:lnTo>
                        <a:lnTo>
                          <a:pt x="2044" y="1250"/>
                        </a:lnTo>
                        <a:lnTo>
                          <a:pt x="2045" y="1252"/>
                        </a:lnTo>
                        <a:lnTo>
                          <a:pt x="2045" y="1256"/>
                        </a:lnTo>
                        <a:lnTo>
                          <a:pt x="2046" y="1262"/>
                        </a:lnTo>
                        <a:lnTo>
                          <a:pt x="2046" y="1268"/>
                        </a:lnTo>
                        <a:lnTo>
                          <a:pt x="2047" y="1276"/>
                        </a:lnTo>
                        <a:lnTo>
                          <a:pt x="2047" y="1283"/>
                        </a:lnTo>
                        <a:lnTo>
                          <a:pt x="2048" y="1291"/>
                        </a:lnTo>
                        <a:lnTo>
                          <a:pt x="2048" y="1299"/>
                        </a:lnTo>
                        <a:lnTo>
                          <a:pt x="2049" y="1305"/>
                        </a:lnTo>
                        <a:lnTo>
                          <a:pt x="2049" y="1310"/>
                        </a:lnTo>
                        <a:lnTo>
                          <a:pt x="2050" y="1314"/>
                        </a:lnTo>
                        <a:lnTo>
                          <a:pt x="2050" y="1316"/>
                        </a:lnTo>
                        <a:lnTo>
                          <a:pt x="2051" y="1316"/>
                        </a:lnTo>
                        <a:lnTo>
                          <a:pt x="2051" y="1315"/>
                        </a:lnTo>
                        <a:lnTo>
                          <a:pt x="2052" y="1310"/>
                        </a:lnTo>
                        <a:lnTo>
                          <a:pt x="2052" y="1303"/>
                        </a:lnTo>
                        <a:lnTo>
                          <a:pt x="2053" y="1294"/>
                        </a:lnTo>
                        <a:lnTo>
                          <a:pt x="2053" y="1283"/>
                        </a:lnTo>
                        <a:lnTo>
                          <a:pt x="2054" y="1270"/>
                        </a:lnTo>
                        <a:lnTo>
                          <a:pt x="2054" y="1258"/>
                        </a:lnTo>
                        <a:lnTo>
                          <a:pt x="2055" y="1244"/>
                        </a:lnTo>
                        <a:lnTo>
                          <a:pt x="2055" y="1231"/>
                        </a:lnTo>
                        <a:lnTo>
                          <a:pt x="2056" y="1216"/>
                        </a:lnTo>
                        <a:lnTo>
                          <a:pt x="2057" y="1203"/>
                        </a:lnTo>
                        <a:lnTo>
                          <a:pt x="2057" y="1190"/>
                        </a:lnTo>
                        <a:lnTo>
                          <a:pt x="2058" y="1180"/>
                        </a:lnTo>
                        <a:lnTo>
                          <a:pt x="2058" y="1171"/>
                        </a:lnTo>
                        <a:lnTo>
                          <a:pt x="2059" y="1163"/>
                        </a:lnTo>
                        <a:lnTo>
                          <a:pt x="2059" y="1159"/>
                        </a:lnTo>
                        <a:lnTo>
                          <a:pt x="2060" y="1158"/>
                        </a:lnTo>
                        <a:lnTo>
                          <a:pt x="2060" y="1161"/>
                        </a:lnTo>
                        <a:lnTo>
                          <a:pt x="2061" y="1166"/>
                        </a:lnTo>
                        <a:lnTo>
                          <a:pt x="2061" y="1174"/>
                        </a:lnTo>
                        <a:lnTo>
                          <a:pt x="2062" y="1187"/>
                        </a:lnTo>
                        <a:lnTo>
                          <a:pt x="2062" y="1204"/>
                        </a:lnTo>
                        <a:lnTo>
                          <a:pt x="2063" y="1224"/>
                        </a:lnTo>
                        <a:lnTo>
                          <a:pt x="2063" y="1247"/>
                        </a:lnTo>
                        <a:lnTo>
                          <a:pt x="2064" y="1272"/>
                        </a:lnTo>
                        <a:lnTo>
                          <a:pt x="2064" y="1299"/>
                        </a:lnTo>
                        <a:lnTo>
                          <a:pt x="2065" y="1328"/>
                        </a:lnTo>
                        <a:lnTo>
                          <a:pt x="2065" y="1356"/>
                        </a:lnTo>
                        <a:lnTo>
                          <a:pt x="2066" y="1384"/>
                        </a:lnTo>
                        <a:lnTo>
                          <a:pt x="2066" y="1410"/>
                        </a:lnTo>
                        <a:lnTo>
                          <a:pt x="2067" y="1435"/>
                        </a:lnTo>
                        <a:lnTo>
                          <a:pt x="2067" y="1458"/>
                        </a:lnTo>
                        <a:lnTo>
                          <a:pt x="2068" y="1476"/>
                        </a:lnTo>
                        <a:lnTo>
                          <a:pt x="2068" y="1490"/>
                        </a:lnTo>
                        <a:lnTo>
                          <a:pt x="2069" y="1500"/>
                        </a:lnTo>
                        <a:lnTo>
                          <a:pt x="2069" y="1506"/>
                        </a:lnTo>
                        <a:lnTo>
                          <a:pt x="2070" y="1507"/>
                        </a:lnTo>
                        <a:lnTo>
                          <a:pt x="2070" y="1505"/>
                        </a:lnTo>
                        <a:lnTo>
                          <a:pt x="2071" y="1499"/>
                        </a:lnTo>
                        <a:lnTo>
                          <a:pt x="2071" y="1489"/>
                        </a:lnTo>
                        <a:lnTo>
                          <a:pt x="2072" y="1477"/>
                        </a:lnTo>
                        <a:lnTo>
                          <a:pt x="2072" y="1463"/>
                        </a:lnTo>
                        <a:lnTo>
                          <a:pt x="2073" y="1449"/>
                        </a:lnTo>
                        <a:lnTo>
                          <a:pt x="2073" y="1435"/>
                        </a:lnTo>
                        <a:lnTo>
                          <a:pt x="2074" y="1420"/>
                        </a:lnTo>
                        <a:lnTo>
                          <a:pt x="2074" y="1408"/>
                        </a:lnTo>
                        <a:lnTo>
                          <a:pt x="2075" y="1395"/>
                        </a:lnTo>
                        <a:lnTo>
                          <a:pt x="2075" y="1385"/>
                        </a:lnTo>
                        <a:lnTo>
                          <a:pt x="2076" y="1376"/>
                        </a:lnTo>
                        <a:lnTo>
                          <a:pt x="2076" y="1369"/>
                        </a:lnTo>
                        <a:lnTo>
                          <a:pt x="2077" y="1365"/>
                        </a:lnTo>
                        <a:lnTo>
                          <a:pt x="2077" y="1363"/>
                        </a:lnTo>
                        <a:lnTo>
                          <a:pt x="2078" y="1363"/>
                        </a:lnTo>
                        <a:lnTo>
                          <a:pt x="2078" y="1364"/>
                        </a:lnTo>
                        <a:lnTo>
                          <a:pt x="2079" y="1367"/>
                        </a:lnTo>
                        <a:lnTo>
                          <a:pt x="2079" y="1369"/>
                        </a:lnTo>
                        <a:lnTo>
                          <a:pt x="2080" y="1375"/>
                        </a:lnTo>
                        <a:lnTo>
                          <a:pt x="2080" y="1382"/>
                        </a:lnTo>
                        <a:lnTo>
                          <a:pt x="2081" y="1390"/>
                        </a:lnTo>
                        <a:lnTo>
                          <a:pt x="2082" y="1398"/>
                        </a:lnTo>
                        <a:lnTo>
                          <a:pt x="2082" y="1408"/>
                        </a:lnTo>
                        <a:lnTo>
                          <a:pt x="2083" y="1420"/>
                        </a:lnTo>
                        <a:lnTo>
                          <a:pt x="2083" y="1433"/>
                        </a:lnTo>
                        <a:lnTo>
                          <a:pt x="2084" y="1448"/>
                        </a:lnTo>
                        <a:lnTo>
                          <a:pt x="2084" y="1463"/>
                        </a:lnTo>
                        <a:lnTo>
                          <a:pt x="2085" y="1480"/>
                        </a:lnTo>
                        <a:lnTo>
                          <a:pt x="2085" y="1496"/>
                        </a:lnTo>
                        <a:lnTo>
                          <a:pt x="2086" y="1512"/>
                        </a:lnTo>
                        <a:lnTo>
                          <a:pt x="2086" y="1526"/>
                        </a:lnTo>
                        <a:lnTo>
                          <a:pt x="2087" y="1539"/>
                        </a:lnTo>
                        <a:lnTo>
                          <a:pt x="2087" y="1551"/>
                        </a:lnTo>
                        <a:lnTo>
                          <a:pt x="2088" y="1560"/>
                        </a:lnTo>
                        <a:lnTo>
                          <a:pt x="2088" y="1567"/>
                        </a:lnTo>
                        <a:lnTo>
                          <a:pt x="2089" y="1570"/>
                        </a:lnTo>
                        <a:lnTo>
                          <a:pt x="2089" y="1569"/>
                        </a:lnTo>
                        <a:lnTo>
                          <a:pt x="2090" y="1564"/>
                        </a:lnTo>
                        <a:lnTo>
                          <a:pt x="2090" y="1557"/>
                        </a:lnTo>
                        <a:lnTo>
                          <a:pt x="2091" y="1547"/>
                        </a:lnTo>
                        <a:lnTo>
                          <a:pt x="2091" y="1533"/>
                        </a:lnTo>
                        <a:lnTo>
                          <a:pt x="2092" y="1515"/>
                        </a:lnTo>
                        <a:lnTo>
                          <a:pt x="2092" y="1495"/>
                        </a:lnTo>
                        <a:lnTo>
                          <a:pt x="2093" y="1473"/>
                        </a:lnTo>
                        <a:lnTo>
                          <a:pt x="2093" y="1449"/>
                        </a:lnTo>
                        <a:lnTo>
                          <a:pt x="2094" y="1423"/>
                        </a:lnTo>
                        <a:lnTo>
                          <a:pt x="2094" y="1396"/>
                        </a:lnTo>
                        <a:lnTo>
                          <a:pt x="2095" y="1368"/>
                        </a:lnTo>
                        <a:lnTo>
                          <a:pt x="2095" y="1341"/>
                        </a:lnTo>
                        <a:lnTo>
                          <a:pt x="2096" y="1312"/>
                        </a:lnTo>
                        <a:lnTo>
                          <a:pt x="2096" y="1284"/>
                        </a:lnTo>
                        <a:lnTo>
                          <a:pt x="2097" y="1255"/>
                        </a:lnTo>
                        <a:lnTo>
                          <a:pt x="2097" y="1227"/>
                        </a:lnTo>
                        <a:lnTo>
                          <a:pt x="2098" y="1201"/>
                        </a:lnTo>
                        <a:lnTo>
                          <a:pt x="2098" y="1176"/>
                        </a:lnTo>
                        <a:lnTo>
                          <a:pt x="2099" y="1152"/>
                        </a:lnTo>
                        <a:lnTo>
                          <a:pt x="2099" y="1130"/>
                        </a:lnTo>
                        <a:lnTo>
                          <a:pt x="2100" y="1109"/>
                        </a:lnTo>
                        <a:lnTo>
                          <a:pt x="2100" y="1091"/>
                        </a:lnTo>
                        <a:lnTo>
                          <a:pt x="2101" y="1075"/>
                        </a:lnTo>
                        <a:lnTo>
                          <a:pt x="2101" y="1059"/>
                        </a:lnTo>
                        <a:lnTo>
                          <a:pt x="2102" y="1045"/>
                        </a:lnTo>
                        <a:lnTo>
                          <a:pt x="2102" y="1033"/>
                        </a:lnTo>
                        <a:lnTo>
                          <a:pt x="2103" y="1023"/>
                        </a:lnTo>
                        <a:lnTo>
                          <a:pt x="2103" y="1013"/>
                        </a:lnTo>
                        <a:lnTo>
                          <a:pt x="2104" y="1004"/>
                        </a:lnTo>
                        <a:lnTo>
                          <a:pt x="2104" y="995"/>
                        </a:lnTo>
                        <a:lnTo>
                          <a:pt x="2105" y="986"/>
                        </a:lnTo>
                        <a:lnTo>
                          <a:pt x="2105" y="978"/>
                        </a:lnTo>
                        <a:lnTo>
                          <a:pt x="2106" y="969"/>
                        </a:lnTo>
                        <a:lnTo>
                          <a:pt x="2107" y="960"/>
                        </a:lnTo>
                        <a:lnTo>
                          <a:pt x="2107" y="950"/>
                        </a:lnTo>
                        <a:lnTo>
                          <a:pt x="2108" y="940"/>
                        </a:lnTo>
                        <a:lnTo>
                          <a:pt x="2108" y="931"/>
                        </a:lnTo>
                        <a:lnTo>
                          <a:pt x="2109" y="919"/>
                        </a:lnTo>
                        <a:lnTo>
                          <a:pt x="2109" y="909"/>
                        </a:lnTo>
                        <a:lnTo>
                          <a:pt x="2110" y="897"/>
                        </a:lnTo>
                        <a:lnTo>
                          <a:pt x="2110" y="887"/>
                        </a:lnTo>
                        <a:lnTo>
                          <a:pt x="2111" y="876"/>
                        </a:lnTo>
                        <a:lnTo>
                          <a:pt x="2111" y="866"/>
                        </a:lnTo>
                        <a:lnTo>
                          <a:pt x="2112" y="858"/>
                        </a:lnTo>
                        <a:lnTo>
                          <a:pt x="2112" y="850"/>
                        </a:lnTo>
                        <a:lnTo>
                          <a:pt x="2113" y="843"/>
                        </a:lnTo>
                        <a:lnTo>
                          <a:pt x="2113" y="839"/>
                        </a:lnTo>
                        <a:lnTo>
                          <a:pt x="2114" y="835"/>
                        </a:lnTo>
                        <a:lnTo>
                          <a:pt x="2114" y="833"/>
                        </a:lnTo>
                        <a:lnTo>
                          <a:pt x="2115" y="831"/>
                        </a:lnTo>
                        <a:lnTo>
                          <a:pt x="2115" y="832"/>
                        </a:lnTo>
                        <a:lnTo>
                          <a:pt x="2116" y="833"/>
                        </a:lnTo>
                        <a:lnTo>
                          <a:pt x="2116" y="837"/>
                        </a:lnTo>
                        <a:lnTo>
                          <a:pt x="2117" y="841"/>
                        </a:lnTo>
                        <a:lnTo>
                          <a:pt x="2117" y="846"/>
                        </a:lnTo>
                        <a:lnTo>
                          <a:pt x="2118" y="852"/>
                        </a:lnTo>
                        <a:lnTo>
                          <a:pt x="2118" y="858"/>
                        </a:lnTo>
                        <a:lnTo>
                          <a:pt x="2119" y="865"/>
                        </a:lnTo>
                        <a:lnTo>
                          <a:pt x="2119" y="871"/>
                        </a:lnTo>
                        <a:lnTo>
                          <a:pt x="2120" y="878"/>
                        </a:lnTo>
                        <a:lnTo>
                          <a:pt x="2120" y="884"/>
                        </a:lnTo>
                        <a:lnTo>
                          <a:pt x="2121" y="890"/>
                        </a:lnTo>
                        <a:lnTo>
                          <a:pt x="2121" y="896"/>
                        </a:lnTo>
                        <a:lnTo>
                          <a:pt x="2122" y="901"/>
                        </a:lnTo>
                        <a:lnTo>
                          <a:pt x="2122" y="904"/>
                        </a:lnTo>
                        <a:lnTo>
                          <a:pt x="2123" y="907"/>
                        </a:lnTo>
                        <a:lnTo>
                          <a:pt x="2123" y="908"/>
                        </a:lnTo>
                        <a:lnTo>
                          <a:pt x="2124" y="908"/>
                        </a:lnTo>
                        <a:lnTo>
                          <a:pt x="2124" y="907"/>
                        </a:lnTo>
                        <a:lnTo>
                          <a:pt x="2125" y="906"/>
                        </a:lnTo>
                        <a:lnTo>
                          <a:pt x="2125" y="904"/>
                        </a:lnTo>
                        <a:lnTo>
                          <a:pt x="2126" y="900"/>
                        </a:lnTo>
                        <a:lnTo>
                          <a:pt x="2126" y="896"/>
                        </a:lnTo>
                        <a:lnTo>
                          <a:pt x="2127" y="893"/>
                        </a:lnTo>
                        <a:lnTo>
                          <a:pt x="2127" y="889"/>
                        </a:lnTo>
                        <a:lnTo>
                          <a:pt x="2128" y="884"/>
                        </a:lnTo>
                        <a:lnTo>
                          <a:pt x="2128" y="881"/>
                        </a:lnTo>
                        <a:lnTo>
                          <a:pt x="2129" y="877"/>
                        </a:lnTo>
                        <a:lnTo>
                          <a:pt x="2129" y="874"/>
                        </a:lnTo>
                        <a:lnTo>
                          <a:pt x="2130" y="871"/>
                        </a:lnTo>
                        <a:lnTo>
                          <a:pt x="2130" y="867"/>
                        </a:lnTo>
                        <a:lnTo>
                          <a:pt x="2131" y="865"/>
                        </a:lnTo>
                        <a:lnTo>
                          <a:pt x="2132" y="864"/>
                        </a:lnTo>
                        <a:lnTo>
                          <a:pt x="2132" y="862"/>
                        </a:lnTo>
                        <a:lnTo>
                          <a:pt x="2133" y="860"/>
                        </a:lnTo>
                        <a:lnTo>
                          <a:pt x="2133" y="858"/>
                        </a:lnTo>
                        <a:lnTo>
                          <a:pt x="2134" y="857"/>
                        </a:lnTo>
                        <a:lnTo>
                          <a:pt x="2134" y="856"/>
                        </a:lnTo>
                        <a:lnTo>
                          <a:pt x="2135" y="856"/>
                        </a:lnTo>
                        <a:lnTo>
                          <a:pt x="2135" y="857"/>
                        </a:lnTo>
                        <a:lnTo>
                          <a:pt x="2136" y="858"/>
                        </a:lnTo>
                        <a:lnTo>
                          <a:pt x="2136" y="860"/>
                        </a:lnTo>
                        <a:lnTo>
                          <a:pt x="2137" y="864"/>
                        </a:lnTo>
                        <a:lnTo>
                          <a:pt x="2137" y="866"/>
                        </a:lnTo>
                        <a:lnTo>
                          <a:pt x="2138" y="870"/>
                        </a:lnTo>
                        <a:lnTo>
                          <a:pt x="2138" y="874"/>
                        </a:lnTo>
                        <a:lnTo>
                          <a:pt x="2139" y="880"/>
                        </a:lnTo>
                        <a:lnTo>
                          <a:pt x="2139" y="884"/>
                        </a:lnTo>
                        <a:lnTo>
                          <a:pt x="2140" y="890"/>
                        </a:lnTo>
                        <a:lnTo>
                          <a:pt x="2140" y="894"/>
                        </a:lnTo>
                        <a:lnTo>
                          <a:pt x="2141" y="899"/>
                        </a:lnTo>
                        <a:lnTo>
                          <a:pt x="2141" y="903"/>
                        </a:lnTo>
                        <a:lnTo>
                          <a:pt x="2142" y="906"/>
                        </a:lnTo>
                        <a:lnTo>
                          <a:pt x="2142" y="910"/>
                        </a:lnTo>
                        <a:lnTo>
                          <a:pt x="2143" y="912"/>
                        </a:lnTo>
                        <a:lnTo>
                          <a:pt x="2143" y="915"/>
                        </a:lnTo>
                        <a:lnTo>
                          <a:pt x="2144" y="916"/>
                        </a:lnTo>
                        <a:lnTo>
                          <a:pt x="2144" y="916"/>
                        </a:lnTo>
                        <a:lnTo>
                          <a:pt x="2145" y="915"/>
                        </a:lnTo>
                        <a:lnTo>
                          <a:pt x="2145" y="914"/>
                        </a:lnTo>
                        <a:lnTo>
                          <a:pt x="2146" y="912"/>
                        </a:lnTo>
                        <a:lnTo>
                          <a:pt x="2146" y="911"/>
                        </a:lnTo>
                        <a:lnTo>
                          <a:pt x="2147" y="909"/>
                        </a:lnTo>
                        <a:lnTo>
                          <a:pt x="2147" y="906"/>
                        </a:lnTo>
                        <a:lnTo>
                          <a:pt x="2148" y="904"/>
                        </a:lnTo>
                        <a:lnTo>
                          <a:pt x="2148" y="901"/>
                        </a:lnTo>
                        <a:lnTo>
                          <a:pt x="2149" y="899"/>
                        </a:lnTo>
                        <a:lnTo>
                          <a:pt x="2149" y="896"/>
                        </a:lnTo>
                        <a:lnTo>
                          <a:pt x="2150" y="894"/>
                        </a:lnTo>
                        <a:lnTo>
                          <a:pt x="2150" y="892"/>
                        </a:lnTo>
                        <a:lnTo>
                          <a:pt x="2151" y="891"/>
                        </a:lnTo>
                        <a:lnTo>
                          <a:pt x="2151" y="891"/>
                        </a:lnTo>
                        <a:lnTo>
                          <a:pt x="2152" y="892"/>
                        </a:lnTo>
                        <a:lnTo>
                          <a:pt x="2152" y="893"/>
                        </a:lnTo>
                        <a:lnTo>
                          <a:pt x="2153" y="894"/>
                        </a:lnTo>
                        <a:lnTo>
                          <a:pt x="2153" y="896"/>
                        </a:lnTo>
                        <a:lnTo>
                          <a:pt x="2154" y="900"/>
                        </a:lnTo>
                        <a:lnTo>
                          <a:pt x="2154" y="903"/>
                        </a:lnTo>
                        <a:lnTo>
                          <a:pt x="2155" y="907"/>
                        </a:lnTo>
                        <a:lnTo>
                          <a:pt x="2155" y="912"/>
                        </a:lnTo>
                        <a:lnTo>
                          <a:pt x="2156" y="917"/>
                        </a:lnTo>
                        <a:lnTo>
                          <a:pt x="2157" y="921"/>
                        </a:lnTo>
                        <a:lnTo>
                          <a:pt x="2157" y="924"/>
                        </a:lnTo>
                        <a:lnTo>
                          <a:pt x="2158" y="926"/>
                        </a:lnTo>
                        <a:lnTo>
                          <a:pt x="2158" y="927"/>
                        </a:lnTo>
                        <a:lnTo>
                          <a:pt x="2159" y="927"/>
                        </a:lnTo>
                        <a:lnTo>
                          <a:pt x="2159" y="926"/>
                        </a:lnTo>
                        <a:lnTo>
                          <a:pt x="2160" y="924"/>
                        </a:lnTo>
                        <a:lnTo>
                          <a:pt x="2160" y="920"/>
                        </a:lnTo>
                        <a:lnTo>
                          <a:pt x="2161" y="917"/>
                        </a:lnTo>
                        <a:lnTo>
                          <a:pt x="2161" y="911"/>
                        </a:lnTo>
                        <a:lnTo>
                          <a:pt x="2162" y="906"/>
                        </a:lnTo>
                        <a:lnTo>
                          <a:pt x="2162" y="902"/>
                        </a:lnTo>
                        <a:lnTo>
                          <a:pt x="2163" y="899"/>
                        </a:lnTo>
                        <a:lnTo>
                          <a:pt x="2163" y="897"/>
                        </a:lnTo>
                        <a:lnTo>
                          <a:pt x="2164" y="896"/>
                        </a:lnTo>
                        <a:lnTo>
                          <a:pt x="2164" y="897"/>
                        </a:lnTo>
                        <a:lnTo>
                          <a:pt x="2165" y="899"/>
                        </a:lnTo>
                        <a:lnTo>
                          <a:pt x="2165" y="904"/>
                        </a:lnTo>
                        <a:lnTo>
                          <a:pt x="2166" y="909"/>
                        </a:lnTo>
                        <a:lnTo>
                          <a:pt x="2166" y="916"/>
                        </a:lnTo>
                        <a:lnTo>
                          <a:pt x="2167" y="924"/>
                        </a:lnTo>
                        <a:lnTo>
                          <a:pt x="2167" y="933"/>
                        </a:lnTo>
                        <a:lnTo>
                          <a:pt x="2168" y="942"/>
                        </a:lnTo>
                        <a:lnTo>
                          <a:pt x="2168" y="951"/>
                        </a:lnTo>
                        <a:lnTo>
                          <a:pt x="2169" y="959"/>
                        </a:lnTo>
                        <a:lnTo>
                          <a:pt x="2169" y="966"/>
                        </a:lnTo>
                        <a:lnTo>
                          <a:pt x="2170" y="971"/>
                        </a:lnTo>
                        <a:lnTo>
                          <a:pt x="2170" y="976"/>
                        </a:lnTo>
                        <a:lnTo>
                          <a:pt x="2171" y="979"/>
                        </a:lnTo>
                        <a:lnTo>
                          <a:pt x="2171" y="979"/>
                        </a:lnTo>
                        <a:lnTo>
                          <a:pt x="2172" y="979"/>
                        </a:lnTo>
                        <a:lnTo>
                          <a:pt x="2172" y="976"/>
                        </a:lnTo>
                        <a:lnTo>
                          <a:pt x="2173" y="971"/>
                        </a:lnTo>
                        <a:lnTo>
                          <a:pt x="2173" y="965"/>
                        </a:lnTo>
                        <a:lnTo>
                          <a:pt x="2174" y="956"/>
                        </a:lnTo>
                        <a:lnTo>
                          <a:pt x="2174" y="945"/>
                        </a:lnTo>
                        <a:lnTo>
                          <a:pt x="2175" y="933"/>
                        </a:lnTo>
                        <a:lnTo>
                          <a:pt x="2175" y="920"/>
                        </a:lnTo>
                        <a:lnTo>
                          <a:pt x="2176" y="906"/>
                        </a:lnTo>
                        <a:lnTo>
                          <a:pt x="2176" y="892"/>
                        </a:lnTo>
                        <a:lnTo>
                          <a:pt x="2177" y="877"/>
                        </a:lnTo>
                        <a:lnTo>
                          <a:pt x="2177" y="862"/>
                        </a:lnTo>
                        <a:lnTo>
                          <a:pt x="2178" y="847"/>
                        </a:lnTo>
                        <a:lnTo>
                          <a:pt x="2178" y="833"/>
                        </a:lnTo>
                        <a:lnTo>
                          <a:pt x="2179" y="821"/>
                        </a:lnTo>
                        <a:lnTo>
                          <a:pt x="2179" y="808"/>
                        </a:lnTo>
                        <a:lnTo>
                          <a:pt x="2180" y="796"/>
                        </a:lnTo>
                        <a:lnTo>
                          <a:pt x="2180" y="786"/>
                        </a:lnTo>
                        <a:lnTo>
                          <a:pt x="2181" y="778"/>
                        </a:lnTo>
                        <a:lnTo>
                          <a:pt x="2182" y="771"/>
                        </a:lnTo>
                        <a:lnTo>
                          <a:pt x="2182" y="764"/>
                        </a:lnTo>
                        <a:lnTo>
                          <a:pt x="2183" y="758"/>
                        </a:lnTo>
                        <a:lnTo>
                          <a:pt x="2183" y="755"/>
                        </a:lnTo>
                        <a:lnTo>
                          <a:pt x="2184" y="751"/>
                        </a:lnTo>
                        <a:lnTo>
                          <a:pt x="2184" y="748"/>
                        </a:lnTo>
                        <a:lnTo>
                          <a:pt x="2185" y="746"/>
                        </a:lnTo>
                        <a:lnTo>
                          <a:pt x="2185" y="744"/>
                        </a:lnTo>
                        <a:lnTo>
                          <a:pt x="2186" y="744"/>
                        </a:lnTo>
                        <a:lnTo>
                          <a:pt x="2186" y="744"/>
                        </a:lnTo>
                        <a:lnTo>
                          <a:pt x="2187" y="744"/>
                        </a:lnTo>
                        <a:lnTo>
                          <a:pt x="2187" y="746"/>
                        </a:lnTo>
                        <a:lnTo>
                          <a:pt x="2188" y="748"/>
                        </a:lnTo>
                        <a:lnTo>
                          <a:pt x="2188" y="749"/>
                        </a:lnTo>
                        <a:lnTo>
                          <a:pt x="2189" y="752"/>
                        </a:lnTo>
                        <a:lnTo>
                          <a:pt x="2189" y="755"/>
                        </a:lnTo>
                        <a:lnTo>
                          <a:pt x="2190" y="758"/>
                        </a:lnTo>
                        <a:lnTo>
                          <a:pt x="2190" y="761"/>
                        </a:lnTo>
                        <a:lnTo>
                          <a:pt x="2191" y="764"/>
                        </a:lnTo>
                        <a:lnTo>
                          <a:pt x="2191" y="766"/>
                        </a:lnTo>
                        <a:lnTo>
                          <a:pt x="2192" y="768"/>
                        </a:lnTo>
                        <a:lnTo>
                          <a:pt x="2192" y="769"/>
                        </a:lnTo>
                        <a:lnTo>
                          <a:pt x="2193" y="769"/>
                        </a:lnTo>
                        <a:lnTo>
                          <a:pt x="2193" y="767"/>
                        </a:lnTo>
                        <a:lnTo>
                          <a:pt x="2194" y="763"/>
                        </a:lnTo>
                        <a:lnTo>
                          <a:pt x="2194" y="759"/>
                        </a:lnTo>
                        <a:lnTo>
                          <a:pt x="2195" y="754"/>
                        </a:lnTo>
                        <a:lnTo>
                          <a:pt x="2195" y="748"/>
                        </a:lnTo>
                        <a:lnTo>
                          <a:pt x="2196" y="742"/>
                        </a:lnTo>
                        <a:lnTo>
                          <a:pt x="2196" y="735"/>
                        </a:lnTo>
                        <a:lnTo>
                          <a:pt x="2197" y="728"/>
                        </a:lnTo>
                        <a:lnTo>
                          <a:pt x="2197" y="722"/>
                        </a:lnTo>
                        <a:lnTo>
                          <a:pt x="2198" y="716"/>
                        </a:lnTo>
                        <a:lnTo>
                          <a:pt x="2198" y="712"/>
                        </a:lnTo>
                        <a:lnTo>
                          <a:pt x="2199" y="709"/>
                        </a:lnTo>
                        <a:lnTo>
                          <a:pt x="2199" y="708"/>
                        </a:lnTo>
                        <a:lnTo>
                          <a:pt x="2200" y="709"/>
                        </a:lnTo>
                        <a:lnTo>
                          <a:pt x="2200" y="712"/>
                        </a:lnTo>
                        <a:lnTo>
                          <a:pt x="2201" y="717"/>
                        </a:lnTo>
                        <a:lnTo>
                          <a:pt x="2201" y="724"/>
                        </a:lnTo>
                        <a:lnTo>
                          <a:pt x="2202" y="732"/>
                        </a:lnTo>
                        <a:lnTo>
                          <a:pt x="2202" y="743"/>
                        </a:lnTo>
                        <a:lnTo>
                          <a:pt x="2203" y="754"/>
                        </a:lnTo>
                        <a:lnTo>
                          <a:pt x="2203" y="766"/>
                        </a:lnTo>
                        <a:lnTo>
                          <a:pt x="2204" y="778"/>
                        </a:lnTo>
                        <a:lnTo>
                          <a:pt x="2204" y="791"/>
                        </a:lnTo>
                        <a:lnTo>
                          <a:pt x="2205" y="802"/>
                        </a:lnTo>
                        <a:lnTo>
                          <a:pt x="2205" y="812"/>
                        </a:lnTo>
                        <a:lnTo>
                          <a:pt x="2206" y="820"/>
                        </a:lnTo>
                        <a:lnTo>
                          <a:pt x="2207" y="826"/>
                        </a:lnTo>
                        <a:lnTo>
                          <a:pt x="2207" y="829"/>
                        </a:lnTo>
                        <a:lnTo>
                          <a:pt x="2208" y="830"/>
                        </a:lnTo>
                        <a:lnTo>
                          <a:pt x="2208" y="827"/>
                        </a:lnTo>
                        <a:lnTo>
                          <a:pt x="2209" y="821"/>
                        </a:lnTo>
                        <a:lnTo>
                          <a:pt x="2209" y="813"/>
                        </a:lnTo>
                        <a:lnTo>
                          <a:pt x="2210" y="802"/>
                        </a:lnTo>
                        <a:lnTo>
                          <a:pt x="2210" y="790"/>
                        </a:lnTo>
                        <a:lnTo>
                          <a:pt x="2211" y="775"/>
                        </a:lnTo>
                        <a:lnTo>
                          <a:pt x="2211" y="758"/>
                        </a:lnTo>
                        <a:lnTo>
                          <a:pt x="2212" y="742"/>
                        </a:lnTo>
                        <a:lnTo>
                          <a:pt x="2212" y="726"/>
                        </a:lnTo>
                        <a:lnTo>
                          <a:pt x="2213" y="709"/>
                        </a:lnTo>
                        <a:lnTo>
                          <a:pt x="2213" y="694"/>
                        </a:lnTo>
                        <a:lnTo>
                          <a:pt x="2214" y="679"/>
                        </a:lnTo>
                        <a:lnTo>
                          <a:pt x="2214" y="666"/>
                        </a:lnTo>
                        <a:lnTo>
                          <a:pt x="2215" y="654"/>
                        </a:lnTo>
                        <a:lnTo>
                          <a:pt x="2215" y="644"/>
                        </a:lnTo>
                        <a:lnTo>
                          <a:pt x="2216" y="635"/>
                        </a:lnTo>
                        <a:lnTo>
                          <a:pt x="2216" y="628"/>
                        </a:lnTo>
                        <a:lnTo>
                          <a:pt x="2217" y="624"/>
                        </a:lnTo>
                        <a:lnTo>
                          <a:pt x="2217" y="620"/>
                        </a:lnTo>
                        <a:lnTo>
                          <a:pt x="2218" y="618"/>
                        </a:lnTo>
                        <a:lnTo>
                          <a:pt x="2218" y="618"/>
                        </a:lnTo>
                        <a:lnTo>
                          <a:pt x="2219" y="620"/>
                        </a:lnTo>
                        <a:lnTo>
                          <a:pt x="2219" y="622"/>
                        </a:lnTo>
                        <a:lnTo>
                          <a:pt x="2220" y="627"/>
                        </a:lnTo>
                        <a:lnTo>
                          <a:pt x="2220" y="632"/>
                        </a:lnTo>
                        <a:lnTo>
                          <a:pt x="2221" y="637"/>
                        </a:lnTo>
                        <a:lnTo>
                          <a:pt x="2221" y="644"/>
                        </a:lnTo>
                        <a:lnTo>
                          <a:pt x="2222" y="650"/>
                        </a:lnTo>
                        <a:lnTo>
                          <a:pt x="2222" y="658"/>
                        </a:lnTo>
                        <a:lnTo>
                          <a:pt x="2223" y="665"/>
                        </a:lnTo>
                        <a:lnTo>
                          <a:pt x="2223" y="672"/>
                        </a:lnTo>
                        <a:lnTo>
                          <a:pt x="2224" y="680"/>
                        </a:lnTo>
                        <a:lnTo>
                          <a:pt x="2224" y="686"/>
                        </a:lnTo>
                        <a:lnTo>
                          <a:pt x="2225" y="691"/>
                        </a:lnTo>
                        <a:lnTo>
                          <a:pt x="2225" y="695"/>
                        </a:lnTo>
                        <a:lnTo>
                          <a:pt x="2226" y="697"/>
                        </a:lnTo>
                        <a:lnTo>
                          <a:pt x="2226" y="698"/>
                        </a:lnTo>
                        <a:lnTo>
                          <a:pt x="2227" y="699"/>
                        </a:lnTo>
                        <a:lnTo>
                          <a:pt x="2227" y="698"/>
                        </a:lnTo>
                        <a:lnTo>
                          <a:pt x="2228" y="696"/>
                        </a:lnTo>
                        <a:lnTo>
                          <a:pt x="2228" y="693"/>
                        </a:lnTo>
                        <a:lnTo>
                          <a:pt x="2229" y="688"/>
                        </a:lnTo>
                        <a:lnTo>
                          <a:pt x="2229" y="682"/>
                        </a:lnTo>
                        <a:lnTo>
                          <a:pt x="2230" y="675"/>
                        </a:lnTo>
                        <a:lnTo>
                          <a:pt x="2230" y="669"/>
                        </a:lnTo>
                        <a:lnTo>
                          <a:pt x="2231" y="663"/>
                        </a:lnTo>
                        <a:lnTo>
                          <a:pt x="2232" y="658"/>
                        </a:lnTo>
                        <a:lnTo>
                          <a:pt x="2232" y="653"/>
                        </a:lnTo>
                        <a:lnTo>
                          <a:pt x="2233" y="648"/>
                        </a:lnTo>
                        <a:lnTo>
                          <a:pt x="2233" y="644"/>
                        </a:lnTo>
                        <a:lnTo>
                          <a:pt x="2234" y="640"/>
                        </a:lnTo>
                        <a:lnTo>
                          <a:pt x="2234" y="637"/>
                        </a:lnTo>
                        <a:lnTo>
                          <a:pt x="2235" y="634"/>
                        </a:lnTo>
                        <a:lnTo>
                          <a:pt x="2235" y="630"/>
                        </a:lnTo>
                        <a:lnTo>
                          <a:pt x="2236" y="628"/>
                        </a:lnTo>
                        <a:lnTo>
                          <a:pt x="2236" y="625"/>
                        </a:lnTo>
                        <a:lnTo>
                          <a:pt x="2237" y="621"/>
                        </a:lnTo>
                        <a:lnTo>
                          <a:pt x="2237" y="616"/>
                        </a:lnTo>
                        <a:lnTo>
                          <a:pt x="2238" y="610"/>
                        </a:lnTo>
                        <a:lnTo>
                          <a:pt x="2238" y="604"/>
                        </a:lnTo>
                        <a:lnTo>
                          <a:pt x="2239" y="598"/>
                        </a:lnTo>
                        <a:lnTo>
                          <a:pt x="2239" y="591"/>
                        </a:lnTo>
                        <a:lnTo>
                          <a:pt x="2240" y="583"/>
                        </a:lnTo>
                        <a:lnTo>
                          <a:pt x="2240" y="574"/>
                        </a:lnTo>
                        <a:lnTo>
                          <a:pt x="2241" y="566"/>
                        </a:lnTo>
                        <a:lnTo>
                          <a:pt x="2241" y="560"/>
                        </a:lnTo>
                        <a:lnTo>
                          <a:pt x="2242" y="553"/>
                        </a:lnTo>
                        <a:lnTo>
                          <a:pt x="2242" y="547"/>
                        </a:lnTo>
                        <a:lnTo>
                          <a:pt x="2243" y="543"/>
                        </a:lnTo>
                        <a:lnTo>
                          <a:pt x="2243" y="540"/>
                        </a:lnTo>
                        <a:lnTo>
                          <a:pt x="2244" y="538"/>
                        </a:lnTo>
                        <a:lnTo>
                          <a:pt x="2244" y="537"/>
                        </a:lnTo>
                        <a:lnTo>
                          <a:pt x="2245" y="536"/>
                        </a:lnTo>
                        <a:lnTo>
                          <a:pt x="2245" y="537"/>
                        </a:lnTo>
                        <a:lnTo>
                          <a:pt x="2246" y="539"/>
                        </a:lnTo>
                        <a:lnTo>
                          <a:pt x="2246" y="541"/>
                        </a:lnTo>
                        <a:lnTo>
                          <a:pt x="2247" y="544"/>
                        </a:lnTo>
                        <a:lnTo>
                          <a:pt x="2247" y="546"/>
                        </a:lnTo>
                        <a:lnTo>
                          <a:pt x="2248" y="549"/>
                        </a:lnTo>
                        <a:lnTo>
                          <a:pt x="2248" y="550"/>
                        </a:lnTo>
                        <a:lnTo>
                          <a:pt x="2249" y="550"/>
                        </a:lnTo>
                        <a:lnTo>
                          <a:pt x="2249" y="551"/>
                        </a:lnTo>
                        <a:lnTo>
                          <a:pt x="2250" y="550"/>
                        </a:lnTo>
                        <a:lnTo>
                          <a:pt x="2250" y="548"/>
                        </a:lnTo>
                        <a:lnTo>
                          <a:pt x="2251" y="546"/>
                        </a:lnTo>
                        <a:lnTo>
                          <a:pt x="2251" y="541"/>
                        </a:lnTo>
                        <a:lnTo>
                          <a:pt x="2252" y="537"/>
                        </a:lnTo>
                        <a:lnTo>
                          <a:pt x="2252" y="530"/>
                        </a:lnTo>
                        <a:lnTo>
                          <a:pt x="2253" y="524"/>
                        </a:lnTo>
                        <a:lnTo>
                          <a:pt x="2253" y="516"/>
                        </a:lnTo>
                        <a:lnTo>
                          <a:pt x="2254" y="507"/>
                        </a:lnTo>
                        <a:lnTo>
                          <a:pt x="2254" y="497"/>
                        </a:lnTo>
                        <a:lnTo>
                          <a:pt x="2255" y="488"/>
                        </a:lnTo>
                        <a:lnTo>
                          <a:pt x="2255" y="479"/>
                        </a:lnTo>
                        <a:lnTo>
                          <a:pt x="2256" y="470"/>
                        </a:lnTo>
                        <a:lnTo>
                          <a:pt x="2257" y="462"/>
                        </a:lnTo>
                        <a:lnTo>
                          <a:pt x="2257" y="455"/>
                        </a:lnTo>
                        <a:lnTo>
                          <a:pt x="2258" y="451"/>
                        </a:lnTo>
                        <a:lnTo>
                          <a:pt x="2258" y="447"/>
                        </a:lnTo>
                        <a:lnTo>
                          <a:pt x="2259" y="446"/>
                        </a:lnTo>
                        <a:lnTo>
                          <a:pt x="2259" y="447"/>
                        </a:lnTo>
                        <a:lnTo>
                          <a:pt x="2260" y="449"/>
                        </a:lnTo>
                        <a:lnTo>
                          <a:pt x="2260" y="455"/>
                        </a:lnTo>
                        <a:lnTo>
                          <a:pt x="2261" y="461"/>
                        </a:lnTo>
                        <a:lnTo>
                          <a:pt x="2261" y="469"/>
                        </a:lnTo>
                        <a:lnTo>
                          <a:pt x="2262" y="479"/>
                        </a:lnTo>
                        <a:lnTo>
                          <a:pt x="2262" y="490"/>
                        </a:lnTo>
                        <a:lnTo>
                          <a:pt x="2263" y="501"/>
                        </a:lnTo>
                        <a:lnTo>
                          <a:pt x="2263" y="514"/>
                        </a:lnTo>
                        <a:lnTo>
                          <a:pt x="2264" y="525"/>
                        </a:lnTo>
                        <a:lnTo>
                          <a:pt x="2264" y="538"/>
                        </a:lnTo>
                        <a:lnTo>
                          <a:pt x="2265" y="551"/>
                        </a:lnTo>
                        <a:lnTo>
                          <a:pt x="2265" y="562"/>
                        </a:lnTo>
                        <a:lnTo>
                          <a:pt x="2266" y="575"/>
                        </a:lnTo>
                        <a:lnTo>
                          <a:pt x="2266" y="587"/>
                        </a:lnTo>
                        <a:lnTo>
                          <a:pt x="2267" y="599"/>
                        </a:lnTo>
                        <a:lnTo>
                          <a:pt x="2267" y="611"/>
                        </a:lnTo>
                        <a:lnTo>
                          <a:pt x="2268" y="623"/>
                        </a:lnTo>
                        <a:lnTo>
                          <a:pt x="2268" y="634"/>
                        </a:lnTo>
                        <a:lnTo>
                          <a:pt x="2269" y="644"/>
                        </a:lnTo>
                        <a:lnTo>
                          <a:pt x="2269" y="655"/>
                        </a:lnTo>
                        <a:lnTo>
                          <a:pt x="2270" y="665"/>
                        </a:lnTo>
                        <a:lnTo>
                          <a:pt x="2270" y="674"/>
                        </a:lnTo>
                        <a:lnTo>
                          <a:pt x="2271" y="683"/>
                        </a:lnTo>
                        <a:lnTo>
                          <a:pt x="2271" y="691"/>
                        </a:lnTo>
                        <a:lnTo>
                          <a:pt x="2272" y="700"/>
                        </a:lnTo>
                        <a:lnTo>
                          <a:pt x="2272" y="707"/>
                        </a:lnTo>
                        <a:lnTo>
                          <a:pt x="2273" y="714"/>
                        </a:lnTo>
                        <a:lnTo>
                          <a:pt x="2273" y="721"/>
                        </a:lnTo>
                        <a:lnTo>
                          <a:pt x="2274" y="728"/>
                        </a:lnTo>
                        <a:lnTo>
                          <a:pt x="2274" y="734"/>
                        </a:lnTo>
                        <a:lnTo>
                          <a:pt x="2275" y="741"/>
                        </a:lnTo>
                        <a:lnTo>
                          <a:pt x="2275" y="747"/>
                        </a:lnTo>
                        <a:lnTo>
                          <a:pt x="2276" y="751"/>
                        </a:lnTo>
                        <a:lnTo>
                          <a:pt x="2276" y="755"/>
                        </a:lnTo>
                        <a:lnTo>
                          <a:pt x="2277" y="758"/>
                        </a:lnTo>
                        <a:lnTo>
                          <a:pt x="2277" y="761"/>
                        </a:lnTo>
                        <a:lnTo>
                          <a:pt x="2278" y="761"/>
                        </a:lnTo>
                        <a:lnTo>
                          <a:pt x="2278" y="761"/>
                        </a:lnTo>
                        <a:lnTo>
                          <a:pt x="2279" y="760"/>
                        </a:lnTo>
                        <a:lnTo>
                          <a:pt x="2279" y="757"/>
                        </a:lnTo>
                        <a:lnTo>
                          <a:pt x="2280" y="753"/>
                        </a:lnTo>
                        <a:lnTo>
                          <a:pt x="2280" y="749"/>
                        </a:lnTo>
                        <a:lnTo>
                          <a:pt x="2281" y="743"/>
                        </a:lnTo>
                        <a:lnTo>
                          <a:pt x="2282" y="736"/>
                        </a:lnTo>
                        <a:lnTo>
                          <a:pt x="2282" y="730"/>
                        </a:lnTo>
                        <a:lnTo>
                          <a:pt x="2283" y="724"/>
                        </a:lnTo>
                        <a:lnTo>
                          <a:pt x="2283" y="716"/>
                        </a:lnTo>
                        <a:lnTo>
                          <a:pt x="2284" y="709"/>
                        </a:lnTo>
                        <a:lnTo>
                          <a:pt x="2284" y="701"/>
                        </a:lnTo>
                        <a:lnTo>
                          <a:pt x="2285" y="693"/>
                        </a:lnTo>
                        <a:lnTo>
                          <a:pt x="2285" y="685"/>
                        </a:lnTo>
                        <a:lnTo>
                          <a:pt x="2286" y="676"/>
                        </a:lnTo>
                        <a:lnTo>
                          <a:pt x="2286" y="667"/>
                        </a:lnTo>
                        <a:lnTo>
                          <a:pt x="2287" y="656"/>
                        </a:lnTo>
                        <a:lnTo>
                          <a:pt x="2287" y="644"/>
                        </a:lnTo>
                        <a:lnTo>
                          <a:pt x="2288" y="634"/>
                        </a:lnTo>
                        <a:lnTo>
                          <a:pt x="2288" y="622"/>
                        </a:lnTo>
                        <a:lnTo>
                          <a:pt x="2289" y="610"/>
                        </a:lnTo>
                        <a:lnTo>
                          <a:pt x="2289" y="599"/>
                        </a:lnTo>
                        <a:lnTo>
                          <a:pt x="2290" y="586"/>
                        </a:lnTo>
                        <a:lnTo>
                          <a:pt x="2290" y="574"/>
                        </a:lnTo>
                        <a:lnTo>
                          <a:pt x="2291" y="563"/>
                        </a:lnTo>
                        <a:lnTo>
                          <a:pt x="2291" y="551"/>
                        </a:lnTo>
                        <a:lnTo>
                          <a:pt x="2292" y="540"/>
                        </a:lnTo>
                        <a:lnTo>
                          <a:pt x="2292" y="529"/>
                        </a:lnTo>
                        <a:lnTo>
                          <a:pt x="2293" y="519"/>
                        </a:lnTo>
                        <a:lnTo>
                          <a:pt x="2293" y="510"/>
                        </a:lnTo>
                        <a:lnTo>
                          <a:pt x="2294" y="502"/>
                        </a:lnTo>
                        <a:lnTo>
                          <a:pt x="2294" y="494"/>
                        </a:lnTo>
                        <a:lnTo>
                          <a:pt x="2295" y="487"/>
                        </a:lnTo>
                        <a:lnTo>
                          <a:pt x="2295" y="482"/>
                        </a:lnTo>
                        <a:lnTo>
                          <a:pt x="2296" y="477"/>
                        </a:lnTo>
                        <a:lnTo>
                          <a:pt x="2296" y="473"/>
                        </a:lnTo>
                        <a:lnTo>
                          <a:pt x="2297" y="471"/>
                        </a:lnTo>
                        <a:lnTo>
                          <a:pt x="2297" y="470"/>
                        </a:lnTo>
                        <a:lnTo>
                          <a:pt x="2298" y="469"/>
                        </a:lnTo>
                        <a:lnTo>
                          <a:pt x="2298" y="470"/>
                        </a:lnTo>
                        <a:lnTo>
                          <a:pt x="2299" y="470"/>
                        </a:lnTo>
                        <a:lnTo>
                          <a:pt x="2299" y="472"/>
                        </a:lnTo>
                        <a:lnTo>
                          <a:pt x="2300" y="473"/>
                        </a:lnTo>
                        <a:lnTo>
                          <a:pt x="2300" y="475"/>
                        </a:lnTo>
                        <a:lnTo>
                          <a:pt x="2301" y="477"/>
                        </a:lnTo>
                        <a:lnTo>
                          <a:pt x="2301" y="480"/>
                        </a:lnTo>
                        <a:lnTo>
                          <a:pt x="2302" y="481"/>
                        </a:lnTo>
                        <a:lnTo>
                          <a:pt x="2302" y="483"/>
                        </a:lnTo>
                        <a:lnTo>
                          <a:pt x="2303" y="484"/>
                        </a:lnTo>
                        <a:lnTo>
                          <a:pt x="2303" y="486"/>
                        </a:lnTo>
                        <a:lnTo>
                          <a:pt x="2304" y="487"/>
                        </a:lnTo>
                        <a:lnTo>
                          <a:pt x="2304" y="489"/>
                        </a:lnTo>
                        <a:lnTo>
                          <a:pt x="2305" y="490"/>
                        </a:lnTo>
                        <a:lnTo>
                          <a:pt x="2305" y="491"/>
                        </a:lnTo>
                        <a:lnTo>
                          <a:pt x="2306" y="493"/>
                        </a:lnTo>
                        <a:lnTo>
                          <a:pt x="2307" y="495"/>
                        </a:lnTo>
                        <a:lnTo>
                          <a:pt x="2307" y="496"/>
                        </a:lnTo>
                        <a:lnTo>
                          <a:pt x="2308" y="497"/>
                        </a:lnTo>
                        <a:lnTo>
                          <a:pt x="2308" y="500"/>
                        </a:lnTo>
                        <a:lnTo>
                          <a:pt x="2309" y="502"/>
                        </a:lnTo>
                        <a:lnTo>
                          <a:pt x="2309" y="504"/>
                        </a:lnTo>
                        <a:lnTo>
                          <a:pt x="2310" y="507"/>
                        </a:lnTo>
                        <a:lnTo>
                          <a:pt x="2310" y="511"/>
                        </a:lnTo>
                        <a:lnTo>
                          <a:pt x="2311" y="514"/>
                        </a:lnTo>
                        <a:lnTo>
                          <a:pt x="2311" y="519"/>
                        </a:lnTo>
                        <a:lnTo>
                          <a:pt x="2312" y="525"/>
                        </a:lnTo>
                        <a:lnTo>
                          <a:pt x="2312" y="530"/>
                        </a:lnTo>
                        <a:lnTo>
                          <a:pt x="2313" y="537"/>
                        </a:lnTo>
                        <a:lnTo>
                          <a:pt x="2313" y="544"/>
                        </a:lnTo>
                        <a:lnTo>
                          <a:pt x="2314" y="550"/>
                        </a:lnTo>
                        <a:lnTo>
                          <a:pt x="2314" y="556"/>
                        </a:lnTo>
                        <a:lnTo>
                          <a:pt x="2315" y="562"/>
                        </a:lnTo>
                        <a:lnTo>
                          <a:pt x="2315" y="569"/>
                        </a:lnTo>
                        <a:lnTo>
                          <a:pt x="2316" y="574"/>
                        </a:lnTo>
                        <a:lnTo>
                          <a:pt x="2316" y="578"/>
                        </a:lnTo>
                        <a:lnTo>
                          <a:pt x="2317" y="581"/>
                        </a:lnTo>
                        <a:lnTo>
                          <a:pt x="2317" y="583"/>
                        </a:lnTo>
                        <a:lnTo>
                          <a:pt x="2318" y="583"/>
                        </a:lnTo>
                        <a:lnTo>
                          <a:pt x="2318" y="581"/>
                        </a:lnTo>
                        <a:lnTo>
                          <a:pt x="2319" y="578"/>
                        </a:lnTo>
                        <a:lnTo>
                          <a:pt x="2319" y="573"/>
                        </a:lnTo>
                        <a:lnTo>
                          <a:pt x="2320" y="567"/>
                        </a:lnTo>
                        <a:lnTo>
                          <a:pt x="2320" y="559"/>
                        </a:lnTo>
                        <a:lnTo>
                          <a:pt x="2321" y="550"/>
                        </a:lnTo>
                        <a:lnTo>
                          <a:pt x="2321" y="538"/>
                        </a:lnTo>
                        <a:lnTo>
                          <a:pt x="2322" y="527"/>
                        </a:lnTo>
                        <a:lnTo>
                          <a:pt x="2322" y="514"/>
                        </a:lnTo>
                        <a:lnTo>
                          <a:pt x="2323" y="501"/>
                        </a:lnTo>
                        <a:lnTo>
                          <a:pt x="2323" y="488"/>
                        </a:lnTo>
                        <a:lnTo>
                          <a:pt x="2324" y="475"/>
                        </a:lnTo>
                        <a:lnTo>
                          <a:pt x="2324" y="463"/>
                        </a:lnTo>
                        <a:lnTo>
                          <a:pt x="2325" y="451"/>
                        </a:lnTo>
                        <a:lnTo>
                          <a:pt x="2325" y="440"/>
                        </a:lnTo>
                        <a:lnTo>
                          <a:pt x="2326" y="431"/>
                        </a:lnTo>
                        <a:lnTo>
                          <a:pt x="2326" y="422"/>
                        </a:lnTo>
                        <a:lnTo>
                          <a:pt x="2327" y="416"/>
                        </a:lnTo>
                        <a:lnTo>
                          <a:pt x="2327" y="410"/>
                        </a:lnTo>
                        <a:lnTo>
                          <a:pt x="2328" y="406"/>
                        </a:lnTo>
                        <a:lnTo>
                          <a:pt x="2328" y="402"/>
                        </a:lnTo>
                        <a:lnTo>
                          <a:pt x="2329" y="399"/>
                        </a:lnTo>
                        <a:lnTo>
                          <a:pt x="2329" y="397"/>
                        </a:lnTo>
                        <a:lnTo>
                          <a:pt x="2330" y="395"/>
                        </a:lnTo>
                        <a:lnTo>
                          <a:pt x="2330" y="393"/>
                        </a:lnTo>
                        <a:lnTo>
                          <a:pt x="2331" y="392"/>
                        </a:lnTo>
                        <a:lnTo>
                          <a:pt x="2332" y="390"/>
                        </a:lnTo>
                        <a:lnTo>
                          <a:pt x="2332" y="388"/>
                        </a:lnTo>
                        <a:lnTo>
                          <a:pt x="2333" y="386"/>
                        </a:lnTo>
                        <a:lnTo>
                          <a:pt x="2333" y="383"/>
                        </a:lnTo>
                        <a:lnTo>
                          <a:pt x="2334" y="382"/>
                        </a:lnTo>
                        <a:lnTo>
                          <a:pt x="2334" y="380"/>
                        </a:lnTo>
                        <a:lnTo>
                          <a:pt x="2335" y="380"/>
                        </a:lnTo>
                        <a:lnTo>
                          <a:pt x="2335" y="380"/>
                        </a:lnTo>
                        <a:lnTo>
                          <a:pt x="2336" y="381"/>
                        </a:lnTo>
                        <a:lnTo>
                          <a:pt x="2336" y="383"/>
                        </a:lnTo>
                        <a:lnTo>
                          <a:pt x="2337" y="386"/>
                        </a:lnTo>
                        <a:lnTo>
                          <a:pt x="2337" y="390"/>
                        </a:lnTo>
                        <a:lnTo>
                          <a:pt x="2338" y="395"/>
                        </a:lnTo>
                        <a:lnTo>
                          <a:pt x="2338" y="401"/>
                        </a:lnTo>
                        <a:lnTo>
                          <a:pt x="2339" y="409"/>
                        </a:lnTo>
                        <a:lnTo>
                          <a:pt x="2339" y="419"/>
                        </a:lnTo>
                        <a:lnTo>
                          <a:pt x="2340" y="430"/>
                        </a:lnTo>
                        <a:lnTo>
                          <a:pt x="2340" y="441"/>
                        </a:lnTo>
                        <a:lnTo>
                          <a:pt x="2341" y="455"/>
                        </a:lnTo>
                        <a:lnTo>
                          <a:pt x="2341" y="469"/>
                        </a:lnTo>
                        <a:lnTo>
                          <a:pt x="2342" y="484"/>
                        </a:lnTo>
                        <a:lnTo>
                          <a:pt x="2342" y="500"/>
                        </a:lnTo>
                        <a:lnTo>
                          <a:pt x="2343" y="518"/>
                        </a:lnTo>
                        <a:lnTo>
                          <a:pt x="2343" y="535"/>
                        </a:lnTo>
                        <a:lnTo>
                          <a:pt x="2344" y="553"/>
                        </a:lnTo>
                        <a:lnTo>
                          <a:pt x="2344" y="570"/>
                        </a:lnTo>
                        <a:lnTo>
                          <a:pt x="2345" y="586"/>
                        </a:lnTo>
                        <a:lnTo>
                          <a:pt x="2345" y="600"/>
                        </a:lnTo>
                        <a:lnTo>
                          <a:pt x="2346" y="613"/>
                        </a:lnTo>
                        <a:lnTo>
                          <a:pt x="2346" y="623"/>
                        </a:lnTo>
                        <a:lnTo>
                          <a:pt x="2347" y="631"/>
                        </a:lnTo>
                        <a:lnTo>
                          <a:pt x="2347" y="635"/>
                        </a:lnTo>
                        <a:lnTo>
                          <a:pt x="2348" y="637"/>
                        </a:lnTo>
                        <a:lnTo>
                          <a:pt x="2348" y="636"/>
                        </a:lnTo>
                        <a:lnTo>
                          <a:pt x="2349" y="630"/>
                        </a:lnTo>
                        <a:lnTo>
                          <a:pt x="2349" y="623"/>
                        </a:lnTo>
                        <a:lnTo>
                          <a:pt x="2350" y="612"/>
                        </a:lnTo>
                        <a:lnTo>
                          <a:pt x="2350" y="598"/>
                        </a:lnTo>
                        <a:lnTo>
                          <a:pt x="2351" y="582"/>
                        </a:lnTo>
                        <a:lnTo>
                          <a:pt x="2351" y="565"/>
                        </a:lnTo>
                        <a:lnTo>
                          <a:pt x="2352" y="547"/>
                        </a:lnTo>
                        <a:lnTo>
                          <a:pt x="2352" y="529"/>
                        </a:lnTo>
                        <a:lnTo>
                          <a:pt x="2353" y="511"/>
                        </a:lnTo>
                        <a:lnTo>
                          <a:pt x="2353" y="494"/>
                        </a:lnTo>
                        <a:lnTo>
                          <a:pt x="2354" y="477"/>
                        </a:lnTo>
                        <a:lnTo>
                          <a:pt x="2354" y="461"/>
                        </a:lnTo>
                        <a:lnTo>
                          <a:pt x="2355" y="447"/>
                        </a:lnTo>
                        <a:lnTo>
                          <a:pt x="2355" y="434"/>
                        </a:lnTo>
                        <a:lnTo>
                          <a:pt x="2356" y="423"/>
                        </a:lnTo>
                        <a:lnTo>
                          <a:pt x="2357" y="414"/>
                        </a:lnTo>
                        <a:lnTo>
                          <a:pt x="2357" y="406"/>
                        </a:lnTo>
                        <a:lnTo>
                          <a:pt x="2358" y="400"/>
                        </a:lnTo>
                        <a:lnTo>
                          <a:pt x="2358" y="395"/>
                        </a:lnTo>
                        <a:lnTo>
                          <a:pt x="2359" y="391"/>
                        </a:lnTo>
                        <a:lnTo>
                          <a:pt x="2359" y="387"/>
                        </a:lnTo>
                        <a:lnTo>
                          <a:pt x="2360" y="384"/>
                        </a:lnTo>
                        <a:lnTo>
                          <a:pt x="2360" y="381"/>
                        </a:lnTo>
                        <a:lnTo>
                          <a:pt x="2361" y="378"/>
                        </a:lnTo>
                        <a:lnTo>
                          <a:pt x="2361" y="375"/>
                        </a:lnTo>
                        <a:lnTo>
                          <a:pt x="2362" y="373"/>
                        </a:lnTo>
                        <a:lnTo>
                          <a:pt x="2362" y="370"/>
                        </a:lnTo>
                        <a:lnTo>
                          <a:pt x="2363" y="368"/>
                        </a:lnTo>
                        <a:lnTo>
                          <a:pt x="2363" y="366"/>
                        </a:lnTo>
                        <a:lnTo>
                          <a:pt x="2364" y="364"/>
                        </a:lnTo>
                        <a:lnTo>
                          <a:pt x="2364" y="362"/>
                        </a:lnTo>
                        <a:lnTo>
                          <a:pt x="2365" y="361"/>
                        </a:lnTo>
                        <a:lnTo>
                          <a:pt x="2365" y="360"/>
                        </a:lnTo>
                        <a:lnTo>
                          <a:pt x="2366" y="359"/>
                        </a:lnTo>
                        <a:lnTo>
                          <a:pt x="2366" y="360"/>
                        </a:lnTo>
                        <a:lnTo>
                          <a:pt x="2367" y="360"/>
                        </a:lnTo>
                        <a:lnTo>
                          <a:pt x="2367" y="361"/>
                        </a:lnTo>
                        <a:lnTo>
                          <a:pt x="2368" y="363"/>
                        </a:lnTo>
                        <a:lnTo>
                          <a:pt x="2368" y="366"/>
                        </a:lnTo>
                        <a:lnTo>
                          <a:pt x="2369" y="369"/>
                        </a:lnTo>
                        <a:lnTo>
                          <a:pt x="2369" y="372"/>
                        </a:lnTo>
                        <a:lnTo>
                          <a:pt x="2370" y="376"/>
                        </a:lnTo>
                        <a:lnTo>
                          <a:pt x="2370" y="380"/>
                        </a:lnTo>
                        <a:lnTo>
                          <a:pt x="2371" y="385"/>
                        </a:lnTo>
                        <a:lnTo>
                          <a:pt x="2371" y="389"/>
                        </a:lnTo>
                        <a:lnTo>
                          <a:pt x="2372" y="394"/>
                        </a:lnTo>
                        <a:lnTo>
                          <a:pt x="2372" y="399"/>
                        </a:lnTo>
                        <a:lnTo>
                          <a:pt x="2373" y="405"/>
                        </a:lnTo>
                        <a:lnTo>
                          <a:pt x="2373" y="409"/>
                        </a:lnTo>
                        <a:lnTo>
                          <a:pt x="2374" y="412"/>
                        </a:lnTo>
                        <a:lnTo>
                          <a:pt x="2374" y="415"/>
                        </a:lnTo>
                        <a:lnTo>
                          <a:pt x="2375" y="418"/>
                        </a:lnTo>
                        <a:lnTo>
                          <a:pt x="2375" y="418"/>
                        </a:lnTo>
                        <a:lnTo>
                          <a:pt x="2376" y="418"/>
                        </a:lnTo>
                        <a:lnTo>
                          <a:pt x="2376" y="416"/>
                        </a:lnTo>
                        <a:lnTo>
                          <a:pt x="2377" y="413"/>
                        </a:lnTo>
                        <a:lnTo>
                          <a:pt x="2377" y="408"/>
                        </a:lnTo>
                        <a:lnTo>
                          <a:pt x="2378" y="402"/>
                        </a:lnTo>
                        <a:lnTo>
                          <a:pt x="2378" y="394"/>
                        </a:lnTo>
                        <a:lnTo>
                          <a:pt x="2379" y="385"/>
                        </a:lnTo>
                        <a:lnTo>
                          <a:pt x="2379" y="374"/>
                        </a:lnTo>
                        <a:lnTo>
                          <a:pt x="2380" y="363"/>
                        </a:lnTo>
                        <a:lnTo>
                          <a:pt x="2380" y="350"/>
                        </a:lnTo>
                        <a:lnTo>
                          <a:pt x="2381" y="338"/>
                        </a:lnTo>
                        <a:lnTo>
                          <a:pt x="2382" y="326"/>
                        </a:lnTo>
                        <a:lnTo>
                          <a:pt x="2382" y="313"/>
                        </a:lnTo>
                        <a:lnTo>
                          <a:pt x="2383" y="302"/>
                        </a:lnTo>
                        <a:lnTo>
                          <a:pt x="2383" y="292"/>
                        </a:lnTo>
                        <a:lnTo>
                          <a:pt x="2384" y="283"/>
                        </a:lnTo>
                        <a:lnTo>
                          <a:pt x="2384" y="276"/>
                        </a:lnTo>
                        <a:lnTo>
                          <a:pt x="2385" y="271"/>
                        </a:lnTo>
                        <a:lnTo>
                          <a:pt x="2385" y="267"/>
                        </a:lnTo>
                        <a:lnTo>
                          <a:pt x="2386" y="266"/>
                        </a:lnTo>
                        <a:lnTo>
                          <a:pt x="2386" y="268"/>
                        </a:lnTo>
                        <a:lnTo>
                          <a:pt x="2387" y="271"/>
                        </a:lnTo>
                        <a:lnTo>
                          <a:pt x="2387" y="276"/>
                        </a:lnTo>
                        <a:lnTo>
                          <a:pt x="2388" y="283"/>
                        </a:lnTo>
                        <a:lnTo>
                          <a:pt x="2388" y="293"/>
                        </a:lnTo>
                        <a:lnTo>
                          <a:pt x="2389" y="303"/>
                        </a:lnTo>
                        <a:lnTo>
                          <a:pt x="2389" y="313"/>
                        </a:lnTo>
                        <a:lnTo>
                          <a:pt x="2390" y="325"/>
                        </a:lnTo>
                        <a:lnTo>
                          <a:pt x="2390" y="338"/>
                        </a:lnTo>
                        <a:lnTo>
                          <a:pt x="2391" y="350"/>
                        </a:lnTo>
                        <a:lnTo>
                          <a:pt x="2391" y="361"/>
                        </a:lnTo>
                        <a:lnTo>
                          <a:pt x="2392" y="372"/>
                        </a:lnTo>
                        <a:lnTo>
                          <a:pt x="2392" y="381"/>
                        </a:lnTo>
                        <a:lnTo>
                          <a:pt x="2393" y="390"/>
                        </a:lnTo>
                        <a:lnTo>
                          <a:pt x="2393" y="397"/>
                        </a:lnTo>
                        <a:lnTo>
                          <a:pt x="2394" y="403"/>
                        </a:lnTo>
                        <a:lnTo>
                          <a:pt x="2394" y="407"/>
                        </a:lnTo>
                        <a:lnTo>
                          <a:pt x="2395" y="411"/>
                        </a:lnTo>
                        <a:lnTo>
                          <a:pt x="2395" y="412"/>
                        </a:lnTo>
                        <a:lnTo>
                          <a:pt x="2396" y="412"/>
                        </a:lnTo>
                        <a:lnTo>
                          <a:pt x="2396" y="410"/>
                        </a:lnTo>
                        <a:lnTo>
                          <a:pt x="2397" y="408"/>
                        </a:lnTo>
                        <a:lnTo>
                          <a:pt x="2397" y="404"/>
                        </a:lnTo>
                        <a:lnTo>
                          <a:pt x="2398" y="400"/>
                        </a:lnTo>
                        <a:lnTo>
                          <a:pt x="2398" y="394"/>
                        </a:lnTo>
                        <a:lnTo>
                          <a:pt x="2399" y="389"/>
                        </a:lnTo>
                        <a:lnTo>
                          <a:pt x="2399" y="383"/>
                        </a:lnTo>
                        <a:lnTo>
                          <a:pt x="2400" y="376"/>
                        </a:lnTo>
                        <a:lnTo>
                          <a:pt x="2400" y="369"/>
                        </a:lnTo>
                        <a:lnTo>
                          <a:pt x="2401" y="361"/>
                        </a:lnTo>
                        <a:lnTo>
                          <a:pt x="2401" y="354"/>
                        </a:lnTo>
                        <a:lnTo>
                          <a:pt x="2402" y="348"/>
                        </a:lnTo>
                        <a:lnTo>
                          <a:pt x="2402" y="342"/>
                        </a:lnTo>
                        <a:lnTo>
                          <a:pt x="2403" y="336"/>
                        </a:lnTo>
                        <a:lnTo>
                          <a:pt x="2403" y="331"/>
                        </a:lnTo>
                        <a:lnTo>
                          <a:pt x="2404" y="328"/>
                        </a:lnTo>
                        <a:lnTo>
                          <a:pt x="2404" y="325"/>
                        </a:lnTo>
                        <a:lnTo>
                          <a:pt x="2405" y="323"/>
                        </a:lnTo>
                        <a:lnTo>
                          <a:pt x="2405" y="323"/>
                        </a:lnTo>
                        <a:lnTo>
                          <a:pt x="2406" y="323"/>
                        </a:lnTo>
                        <a:lnTo>
                          <a:pt x="2407" y="325"/>
                        </a:lnTo>
                        <a:lnTo>
                          <a:pt x="2407" y="329"/>
                        </a:lnTo>
                        <a:lnTo>
                          <a:pt x="2408" y="333"/>
                        </a:lnTo>
                        <a:lnTo>
                          <a:pt x="2408" y="338"/>
                        </a:lnTo>
                        <a:lnTo>
                          <a:pt x="2409" y="344"/>
                        </a:lnTo>
                        <a:lnTo>
                          <a:pt x="2409" y="351"/>
                        </a:lnTo>
                        <a:lnTo>
                          <a:pt x="2410" y="359"/>
                        </a:lnTo>
                        <a:lnTo>
                          <a:pt x="2410" y="366"/>
                        </a:lnTo>
                        <a:lnTo>
                          <a:pt x="2411" y="373"/>
                        </a:lnTo>
                        <a:lnTo>
                          <a:pt x="2411" y="379"/>
                        </a:lnTo>
                        <a:lnTo>
                          <a:pt x="2412" y="385"/>
                        </a:lnTo>
                        <a:lnTo>
                          <a:pt x="2412" y="390"/>
                        </a:lnTo>
                        <a:lnTo>
                          <a:pt x="2413" y="395"/>
                        </a:lnTo>
                        <a:lnTo>
                          <a:pt x="2413" y="398"/>
                        </a:lnTo>
                        <a:lnTo>
                          <a:pt x="2414" y="400"/>
                        </a:lnTo>
                        <a:lnTo>
                          <a:pt x="2414" y="401"/>
                        </a:lnTo>
                        <a:lnTo>
                          <a:pt x="2415" y="400"/>
                        </a:lnTo>
                        <a:lnTo>
                          <a:pt x="2415" y="399"/>
                        </a:lnTo>
                        <a:lnTo>
                          <a:pt x="2416" y="397"/>
                        </a:lnTo>
                        <a:lnTo>
                          <a:pt x="2416" y="394"/>
                        </a:lnTo>
                        <a:lnTo>
                          <a:pt x="2417" y="390"/>
                        </a:lnTo>
                        <a:lnTo>
                          <a:pt x="2417" y="387"/>
                        </a:lnTo>
                        <a:lnTo>
                          <a:pt x="2418" y="382"/>
                        </a:lnTo>
                        <a:lnTo>
                          <a:pt x="2418" y="379"/>
                        </a:lnTo>
                        <a:lnTo>
                          <a:pt x="2419" y="374"/>
                        </a:lnTo>
                        <a:lnTo>
                          <a:pt x="2419" y="370"/>
                        </a:lnTo>
                        <a:lnTo>
                          <a:pt x="2420" y="366"/>
                        </a:lnTo>
                        <a:lnTo>
                          <a:pt x="2420" y="362"/>
                        </a:lnTo>
                        <a:lnTo>
                          <a:pt x="2421" y="359"/>
                        </a:lnTo>
                        <a:lnTo>
                          <a:pt x="2421" y="356"/>
                        </a:lnTo>
                        <a:lnTo>
                          <a:pt x="2422" y="354"/>
                        </a:lnTo>
                        <a:lnTo>
                          <a:pt x="2422" y="351"/>
                        </a:lnTo>
                        <a:lnTo>
                          <a:pt x="2423" y="349"/>
                        </a:lnTo>
                        <a:lnTo>
                          <a:pt x="2423" y="346"/>
                        </a:lnTo>
                        <a:lnTo>
                          <a:pt x="2424" y="345"/>
                        </a:lnTo>
                        <a:lnTo>
                          <a:pt x="2424" y="343"/>
                        </a:lnTo>
                        <a:lnTo>
                          <a:pt x="2425" y="340"/>
                        </a:lnTo>
                        <a:lnTo>
                          <a:pt x="2425" y="339"/>
                        </a:lnTo>
                        <a:lnTo>
                          <a:pt x="2426" y="338"/>
                        </a:lnTo>
                        <a:lnTo>
                          <a:pt x="2426" y="337"/>
                        </a:lnTo>
                        <a:lnTo>
                          <a:pt x="2427" y="336"/>
                        </a:lnTo>
                        <a:lnTo>
                          <a:pt x="2427" y="335"/>
                        </a:lnTo>
                        <a:lnTo>
                          <a:pt x="2428" y="335"/>
                        </a:lnTo>
                        <a:lnTo>
                          <a:pt x="2428" y="335"/>
                        </a:lnTo>
                        <a:lnTo>
                          <a:pt x="2429" y="336"/>
                        </a:lnTo>
                        <a:lnTo>
                          <a:pt x="2429" y="336"/>
                        </a:lnTo>
                        <a:lnTo>
                          <a:pt x="2430" y="338"/>
                        </a:lnTo>
                        <a:lnTo>
                          <a:pt x="2430" y="339"/>
                        </a:lnTo>
                        <a:lnTo>
                          <a:pt x="2431" y="340"/>
                        </a:lnTo>
                        <a:lnTo>
                          <a:pt x="2432" y="342"/>
                        </a:lnTo>
                        <a:lnTo>
                          <a:pt x="2432" y="342"/>
                        </a:lnTo>
                        <a:lnTo>
                          <a:pt x="2433" y="344"/>
                        </a:lnTo>
                        <a:lnTo>
                          <a:pt x="2433" y="345"/>
                        </a:lnTo>
                        <a:lnTo>
                          <a:pt x="2434" y="345"/>
                        </a:lnTo>
                        <a:lnTo>
                          <a:pt x="2434" y="346"/>
                        </a:lnTo>
                        <a:lnTo>
                          <a:pt x="2435" y="345"/>
                        </a:lnTo>
                        <a:lnTo>
                          <a:pt x="2435" y="345"/>
                        </a:lnTo>
                        <a:lnTo>
                          <a:pt x="2436" y="344"/>
                        </a:lnTo>
                        <a:lnTo>
                          <a:pt x="2436" y="343"/>
                        </a:lnTo>
                        <a:lnTo>
                          <a:pt x="2437" y="343"/>
                        </a:lnTo>
                        <a:lnTo>
                          <a:pt x="2437" y="342"/>
                        </a:lnTo>
                        <a:lnTo>
                          <a:pt x="2438" y="341"/>
                        </a:lnTo>
                        <a:lnTo>
                          <a:pt x="2438" y="339"/>
                        </a:lnTo>
                        <a:lnTo>
                          <a:pt x="2439" y="337"/>
                        </a:lnTo>
                        <a:lnTo>
                          <a:pt x="2439" y="335"/>
                        </a:lnTo>
                        <a:lnTo>
                          <a:pt x="2440" y="331"/>
                        </a:lnTo>
                        <a:lnTo>
                          <a:pt x="2440" y="326"/>
                        </a:lnTo>
                        <a:lnTo>
                          <a:pt x="2441" y="322"/>
                        </a:lnTo>
                        <a:lnTo>
                          <a:pt x="2441" y="315"/>
                        </a:lnTo>
                        <a:lnTo>
                          <a:pt x="2442" y="309"/>
                        </a:lnTo>
                        <a:lnTo>
                          <a:pt x="2442" y="300"/>
                        </a:lnTo>
                        <a:lnTo>
                          <a:pt x="2443" y="292"/>
                        </a:lnTo>
                        <a:lnTo>
                          <a:pt x="2443" y="282"/>
                        </a:lnTo>
                        <a:lnTo>
                          <a:pt x="2444" y="273"/>
                        </a:lnTo>
                        <a:lnTo>
                          <a:pt x="2444" y="263"/>
                        </a:lnTo>
                        <a:lnTo>
                          <a:pt x="2445" y="254"/>
                        </a:lnTo>
                        <a:lnTo>
                          <a:pt x="2445" y="245"/>
                        </a:lnTo>
                        <a:lnTo>
                          <a:pt x="2446" y="237"/>
                        </a:lnTo>
                        <a:lnTo>
                          <a:pt x="2446" y="229"/>
                        </a:lnTo>
                        <a:lnTo>
                          <a:pt x="2447" y="222"/>
                        </a:lnTo>
                        <a:lnTo>
                          <a:pt x="2447" y="216"/>
                        </a:lnTo>
                        <a:lnTo>
                          <a:pt x="2448" y="210"/>
                        </a:lnTo>
                        <a:lnTo>
                          <a:pt x="2448" y="205"/>
                        </a:lnTo>
                        <a:lnTo>
                          <a:pt x="2449" y="200"/>
                        </a:lnTo>
                        <a:lnTo>
                          <a:pt x="2449" y="194"/>
                        </a:lnTo>
                        <a:lnTo>
                          <a:pt x="2450" y="187"/>
                        </a:lnTo>
                        <a:lnTo>
                          <a:pt x="2450" y="179"/>
                        </a:lnTo>
                        <a:lnTo>
                          <a:pt x="2451" y="171"/>
                        </a:lnTo>
                        <a:lnTo>
                          <a:pt x="2451" y="163"/>
                        </a:lnTo>
                        <a:lnTo>
                          <a:pt x="2452" y="152"/>
                        </a:lnTo>
                        <a:lnTo>
                          <a:pt x="2452" y="141"/>
                        </a:lnTo>
                        <a:lnTo>
                          <a:pt x="2453" y="129"/>
                        </a:lnTo>
                        <a:lnTo>
                          <a:pt x="2453" y="115"/>
                        </a:lnTo>
                        <a:lnTo>
                          <a:pt x="2454" y="102"/>
                        </a:lnTo>
                        <a:lnTo>
                          <a:pt x="2454" y="87"/>
                        </a:lnTo>
                        <a:lnTo>
                          <a:pt x="2455" y="73"/>
                        </a:lnTo>
                        <a:lnTo>
                          <a:pt x="2455" y="59"/>
                        </a:lnTo>
                        <a:lnTo>
                          <a:pt x="2456" y="46"/>
                        </a:lnTo>
                        <a:lnTo>
                          <a:pt x="2457" y="34"/>
                        </a:lnTo>
                        <a:lnTo>
                          <a:pt x="2457" y="24"/>
                        </a:lnTo>
                        <a:lnTo>
                          <a:pt x="2458" y="15"/>
                        </a:lnTo>
                        <a:lnTo>
                          <a:pt x="2458" y="9"/>
                        </a:lnTo>
                        <a:lnTo>
                          <a:pt x="2459" y="4"/>
                        </a:lnTo>
                        <a:lnTo>
                          <a:pt x="2459" y="2"/>
                        </a:lnTo>
                        <a:lnTo>
                          <a:pt x="2460" y="3"/>
                        </a:lnTo>
                        <a:lnTo>
                          <a:pt x="2460" y="7"/>
                        </a:lnTo>
                        <a:lnTo>
                          <a:pt x="2461" y="13"/>
                        </a:lnTo>
                        <a:lnTo>
                          <a:pt x="2461" y="22"/>
                        </a:lnTo>
                        <a:lnTo>
                          <a:pt x="2462" y="34"/>
                        </a:lnTo>
                        <a:lnTo>
                          <a:pt x="2462" y="47"/>
                        </a:lnTo>
                        <a:lnTo>
                          <a:pt x="2463" y="62"/>
                        </a:lnTo>
                        <a:lnTo>
                          <a:pt x="2463" y="79"/>
                        </a:lnTo>
                        <a:lnTo>
                          <a:pt x="2464" y="96"/>
                        </a:lnTo>
                        <a:lnTo>
                          <a:pt x="2464" y="114"/>
                        </a:lnTo>
                        <a:lnTo>
                          <a:pt x="2465" y="133"/>
                        </a:lnTo>
                        <a:lnTo>
                          <a:pt x="2465" y="151"/>
                        </a:lnTo>
                        <a:lnTo>
                          <a:pt x="2466" y="169"/>
                        </a:lnTo>
                        <a:lnTo>
                          <a:pt x="2466" y="186"/>
                        </a:lnTo>
                        <a:lnTo>
                          <a:pt x="2467" y="202"/>
                        </a:lnTo>
                        <a:lnTo>
                          <a:pt x="2467" y="216"/>
                        </a:lnTo>
                        <a:lnTo>
                          <a:pt x="2468" y="229"/>
                        </a:lnTo>
                        <a:lnTo>
                          <a:pt x="2468" y="241"/>
                        </a:lnTo>
                        <a:lnTo>
                          <a:pt x="2469" y="252"/>
                        </a:lnTo>
                        <a:lnTo>
                          <a:pt x="2469" y="261"/>
                        </a:lnTo>
                        <a:lnTo>
                          <a:pt x="2470" y="269"/>
                        </a:lnTo>
                        <a:lnTo>
                          <a:pt x="2470" y="274"/>
                        </a:lnTo>
                        <a:lnTo>
                          <a:pt x="2471" y="279"/>
                        </a:lnTo>
                        <a:lnTo>
                          <a:pt x="2471" y="283"/>
                        </a:lnTo>
                        <a:lnTo>
                          <a:pt x="2472" y="286"/>
                        </a:lnTo>
                        <a:lnTo>
                          <a:pt x="2472" y="288"/>
                        </a:lnTo>
                        <a:lnTo>
                          <a:pt x="2473" y="288"/>
                        </a:lnTo>
                        <a:lnTo>
                          <a:pt x="2473" y="288"/>
                        </a:lnTo>
                        <a:lnTo>
                          <a:pt x="2474" y="288"/>
                        </a:lnTo>
                        <a:lnTo>
                          <a:pt x="2474" y="286"/>
                        </a:lnTo>
                        <a:lnTo>
                          <a:pt x="2475" y="283"/>
                        </a:lnTo>
                        <a:lnTo>
                          <a:pt x="2475" y="279"/>
                        </a:lnTo>
                        <a:lnTo>
                          <a:pt x="2476" y="276"/>
                        </a:lnTo>
                        <a:lnTo>
                          <a:pt x="2476" y="273"/>
                        </a:lnTo>
                        <a:lnTo>
                          <a:pt x="2477" y="269"/>
                        </a:lnTo>
                        <a:lnTo>
                          <a:pt x="2477" y="264"/>
                        </a:lnTo>
                        <a:lnTo>
                          <a:pt x="2478" y="260"/>
                        </a:lnTo>
                        <a:lnTo>
                          <a:pt x="2478" y="256"/>
                        </a:lnTo>
                        <a:lnTo>
                          <a:pt x="2479" y="253"/>
                        </a:lnTo>
                        <a:lnTo>
                          <a:pt x="2479" y="250"/>
                        </a:lnTo>
                        <a:lnTo>
                          <a:pt x="2480" y="248"/>
                        </a:lnTo>
                        <a:lnTo>
                          <a:pt x="2480" y="246"/>
                        </a:lnTo>
                        <a:lnTo>
                          <a:pt x="2481" y="246"/>
                        </a:lnTo>
                        <a:lnTo>
                          <a:pt x="2482" y="247"/>
                        </a:lnTo>
                        <a:lnTo>
                          <a:pt x="2482" y="248"/>
                        </a:lnTo>
                        <a:lnTo>
                          <a:pt x="2483" y="250"/>
                        </a:lnTo>
                        <a:lnTo>
                          <a:pt x="2483" y="252"/>
                        </a:lnTo>
                        <a:lnTo>
                          <a:pt x="2484" y="255"/>
                        </a:lnTo>
                        <a:lnTo>
                          <a:pt x="2484" y="258"/>
                        </a:lnTo>
                        <a:lnTo>
                          <a:pt x="2485" y="261"/>
                        </a:lnTo>
                        <a:lnTo>
                          <a:pt x="2485" y="264"/>
                        </a:lnTo>
                        <a:lnTo>
                          <a:pt x="2486" y="267"/>
                        </a:lnTo>
                        <a:lnTo>
                          <a:pt x="2486" y="268"/>
                        </a:lnTo>
                        <a:lnTo>
                          <a:pt x="2487" y="270"/>
                        </a:lnTo>
                        <a:lnTo>
                          <a:pt x="2487" y="269"/>
                        </a:lnTo>
                        <a:lnTo>
                          <a:pt x="2488" y="268"/>
                        </a:lnTo>
                        <a:lnTo>
                          <a:pt x="2488" y="266"/>
                        </a:lnTo>
                        <a:lnTo>
                          <a:pt x="2489" y="262"/>
                        </a:lnTo>
                        <a:lnTo>
                          <a:pt x="2489" y="257"/>
                        </a:lnTo>
                        <a:lnTo>
                          <a:pt x="2490" y="251"/>
                        </a:lnTo>
                        <a:lnTo>
                          <a:pt x="2490" y="245"/>
                        </a:lnTo>
                        <a:lnTo>
                          <a:pt x="2491" y="238"/>
                        </a:lnTo>
                        <a:lnTo>
                          <a:pt x="2491" y="230"/>
                        </a:lnTo>
                        <a:lnTo>
                          <a:pt x="2492" y="222"/>
                        </a:lnTo>
                        <a:lnTo>
                          <a:pt x="2492" y="215"/>
                        </a:lnTo>
                        <a:lnTo>
                          <a:pt x="2493" y="207"/>
                        </a:lnTo>
                        <a:lnTo>
                          <a:pt x="2493" y="200"/>
                        </a:lnTo>
                        <a:lnTo>
                          <a:pt x="2494" y="194"/>
                        </a:lnTo>
                        <a:lnTo>
                          <a:pt x="2494" y="189"/>
                        </a:lnTo>
                        <a:lnTo>
                          <a:pt x="2495" y="184"/>
                        </a:lnTo>
                        <a:lnTo>
                          <a:pt x="2495" y="180"/>
                        </a:lnTo>
                        <a:lnTo>
                          <a:pt x="2496" y="177"/>
                        </a:lnTo>
                        <a:lnTo>
                          <a:pt x="2496" y="175"/>
                        </a:lnTo>
                        <a:lnTo>
                          <a:pt x="2497" y="174"/>
                        </a:lnTo>
                        <a:lnTo>
                          <a:pt x="2497" y="174"/>
                        </a:lnTo>
                        <a:lnTo>
                          <a:pt x="2498" y="175"/>
                        </a:lnTo>
                        <a:lnTo>
                          <a:pt x="2498" y="176"/>
                        </a:lnTo>
                        <a:lnTo>
                          <a:pt x="2499" y="179"/>
                        </a:lnTo>
                        <a:lnTo>
                          <a:pt x="2499" y="182"/>
                        </a:lnTo>
                        <a:lnTo>
                          <a:pt x="2500" y="187"/>
                        </a:lnTo>
                        <a:lnTo>
                          <a:pt x="2500" y="191"/>
                        </a:lnTo>
                        <a:lnTo>
                          <a:pt x="2501" y="197"/>
                        </a:lnTo>
                        <a:lnTo>
                          <a:pt x="2501" y="202"/>
                        </a:lnTo>
                        <a:lnTo>
                          <a:pt x="2502" y="208"/>
                        </a:lnTo>
                        <a:lnTo>
                          <a:pt x="2502" y="214"/>
                        </a:lnTo>
                        <a:lnTo>
                          <a:pt x="2503" y="219"/>
                        </a:lnTo>
                        <a:lnTo>
                          <a:pt x="2503" y="226"/>
                        </a:lnTo>
                        <a:lnTo>
                          <a:pt x="2504" y="232"/>
                        </a:lnTo>
                        <a:lnTo>
                          <a:pt x="2504" y="239"/>
                        </a:lnTo>
                        <a:lnTo>
                          <a:pt x="2505" y="245"/>
                        </a:lnTo>
                        <a:lnTo>
                          <a:pt x="2505" y="252"/>
                        </a:lnTo>
                        <a:lnTo>
                          <a:pt x="2506" y="258"/>
                        </a:lnTo>
                        <a:lnTo>
                          <a:pt x="2507" y="265"/>
                        </a:lnTo>
                        <a:lnTo>
                          <a:pt x="2507" y="272"/>
                        </a:lnTo>
                        <a:lnTo>
                          <a:pt x="2508" y="280"/>
                        </a:lnTo>
                        <a:lnTo>
                          <a:pt x="2508" y="287"/>
                        </a:lnTo>
                        <a:lnTo>
                          <a:pt x="2509" y="295"/>
                        </a:lnTo>
                        <a:lnTo>
                          <a:pt x="2509" y="304"/>
                        </a:lnTo>
                        <a:lnTo>
                          <a:pt x="2510" y="312"/>
                        </a:lnTo>
                        <a:lnTo>
                          <a:pt x="2510" y="320"/>
                        </a:lnTo>
                        <a:lnTo>
                          <a:pt x="2511" y="326"/>
                        </a:lnTo>
                        <a:lnTo>
                          <a:pt x="2511" y="333"/>
                        </a:lnTo>
                        <a:lnTo>
                          <a:pt x="2512" y="339"/>
                        </a:lnTo>
                        <a:lnTo>
                          <a:pt x="2512" y="344"/>
                        </a:lnTo>
                        <a:lnTo>
                          <a:pt x="2513" y="348"/>
                        </a:lnTo>
                        <a:lnTo>
                          <a:pt x="2513" y="349"/>
                        </a:lnTo>
                        <a:lnTo>
                          <a:pt x="2514" y="349"/>
                        </a:lnTo>
                        <a:lnTo>
                          <a:pt x="2514" y="347"/>
                        </a:lnTo>
                        <a:lnTo>
                          <a:pt x="2515" y="344"/>
                        </a:lnTo>
                        <a:lnTo>
                          <a:pt x="2515" y="339"/>
                        </a:lnTo>
                        <a:lnTo>
                          <a:pt x="2516" y="332"/>
                        </a:lnTo>
                        <a:lnTo>
                          <a:pt x="2516" y="323"/>
                        </a:lnTo>
                        <a:lnTo>
                          <a:pt x="2517" y="313"/>
                        </a:lnTo>
                        <a:lnTo>
                          <a:pt x="2517" y="303"/>
                        </a:lnTo>
                        <a:lnTo>
                          <a:pt x="2518" y="290"/>
                        </a:lnTo>
                        <a:lnTo>
                          <a:pt x="2518" y="279"/>
                        </a:lnTo>
                        <a:lnTo>
                          <a:pt x="2519" y="268"/>
                        </a:lnTo>
                        <a:lnTo>
                          <a:pt x="2519" y="256"/>
                        </a:lnTo>
                        <a:lnTo>
                          <a:pt x="2520" y="247"/>
                        </a:lnTo>
                        <a:lnTo>
                          <a:pt x="2520" y="238"/>
                        </a:lnTo>
                        <a:lnTo>
                          <a:pt x="2521" y="231"/>
                        </a:lnTo>
                        <a:lnTo>
                          <a:pt x="2521" y="225"/>
                        </a:lnTo>
                        <a:lnTo>
                          <a:pt x="2522" y="221"/>
                        </a:lnTo>
                        <a:lnTo>
                          <a:pt x="2522" y="219"/>
                        </a:lnTo>
                        <a:lnTo>
                          <a:pt x="2523" y="219"/>
                        </a:lnTo>
                        <a:lnTo>
                          <a:pt x="2523" y="221"/>
                        </a:lnTo>
                        <a:lnTo>
                          <a:pt x="2524" y="225"/>
                        </a:lnTo>
                        <a:lnTo>
                          <a:pt x="2524" y="230"/>
                        </a:lnTo>
                        <a:lnTo>
                          <a:pt x="2525" y="236"/>
                        </a:lnTo>
                        <a:lnTo>
                          <a:pt x="2525" y="244"/>
                        </a:lnTo>
                        <a:lnTo>
                          <a:pt x="2526" y="251"/>
                        </a:lnTo>
                        <a:lnTo>
                          <a:pt x="2526" y="259"/>
                        </a:lnTo>
                        <a:lnTo>
                          <a:pt x="2527" y="268"/>
                        </a:lnTo>
                        <a:lnTo>
                          <a:pt x="2527" y="276"/>
                        </a:lnTo>
                        <a:lnTo>
                          <a:pt x="2528" y="285"/>
                        </a:lnTo>
                        <a:lnTo>
                          <a:pt x="2528" y="292"/>
                        </a:lnTo>
                        <a:lnTo>
                          <a:pt x="2529" y="298"/>
                        </a:lnTo>
                        <a:lnTo>
                          <a:pt x="2529" y="303"/>
                        </a:lnTo>
                        <a:lnTo>
                          <a:pt x="2530" y="307"/>
                        </a:lnTo>
                        <a:lnTo>
                          <a:pt x="2530" y="310"/>
                        </a:lnTo>
                        <a:lnTo>
                          <a:pt x="2531" y="312"/>
                        </a:lnTo>
                        <a:lnTo>
                          <a:pt x="2532" y="313"/>
                        </a:lnTo>
                        <a:lnTo>
                          <a:pt x="2532" y="315"/>
                        </a:lnTo>
                        <a:lnTo>
                          <a:pt x="2533" y="315"/>
                        </a:lnTo>
                        <a:lnTo>
                          <a:pt x="2533" y="315"/>
                        </a:lnTo>
                        <a:lnTo>
                          <a:pt x="2534" y="314"/>
                        </a:lnTo>
                        <a:lnTo>
                          <a:pt x="2534" y="314"/>
                        </a:lnTo>
                        <a:lnTo>
                          <a:pt x="2535" y="314"/>
                        </a:lnTo>
                        <a:lnTo>
                          <a:pt x="2535" y="314"/>
                        </a:lnTo>
                        <a:lnTo>
                          <a:pt x="2536" y="314"/>
                        </a:lnTo>
                        <a:lnTo>
                          <a:pt x="2536" y="315"/>
                        </a:lnTo>
                        <a:lnTo>
                          <a:pt x="2537" y="316"/>
                        </a:lnTo>
                        <a:lnTo>
                          <a:pt x="2537" y="317"/>
                        </a:lnTo>
                        <a:lnTo>
                          <a:pt x="2538" y="319"/>
                        </a:lnTo>
                        <a:lnTo>
                          <a:pt x="2538" y="319"/>
                        </a:lnTo>
                        <a:lnTo>
                          <a:pt x="2539" y="319"/>
                        </a:lnTo>
                        <a:lnTo>
                          <a:pt x="2539" y="319"/>
                        </a:lnTo>
                        <a:lnTo>
                          <a:pt x="2540" y="318"/>
                        </a:lnTo>
                        <a:lnTo>
                          <a:pt x="2540" y="316"/>
                        </a:lnTo>
                        <a:lnTo>
                          <a:pt x="2541" y="312"/>
                        </a:lnTo>
                        <a:lnTo>
                          <a:pt x="2541" y="308"/>
                        </a:lnTo>
                        <a:lnTo>
                          <a:pt x="2542" y="303"/>
                        </a:lnTo>
                        <a:lnTo>
                          <a:pt x="2542" y="295"/>
                        </a:lnTo>
                        <a:lnTo>
                          <a:pt x="2543" y="286"/>
                        </a:lnTo>
                        <a:lnTo>
                          <a:pt x="2543" y="278"/>
                        </a:lnTo>
                        <a:lnTo>
                          <a:pt x="2544" y="267"/>
                        </a:lnTo>
                        <a:lnTo>
                          <a:pt x="2544" y="256"/>
                        </a:lnTo>
                        <a:lnTo>
                          <a:pt x="2545" y="245"/>
                        </a:lnTo>
                        <a:lnTo>
                          <a:pt x="2545" y="234"/>
                        </a:lnTo>
                        <a:lnTo>
                          <a:pt x="2546" y="223"/>
                        </a:lnTo>
                        <a:lnTo>
                          <a:pt x="2546" y="213"/>
                        </a:lnTo>
                        <a:lnTo>
                          <a:pt x="2547" y="204"/>
                        </a:lnTo>
                        <a:lnTo>
                          <a:pt x="2547" y="195"/>
                        </a:lnTo>
                        <a:lnTo>
                          <a:pt x="2548" y="188"/>
                        </a:lnTo>
                        <a:lnTo>
                          <a:pt x="2548" y="182"/>
                        </a:lnTo>
                        <a:lnTo>
                          <a:pt x="2549" y="178"/>
                        </a:lnTo>
                        <a:lnTo>
                          <a:pt x="2549" y="173"/>
                        </a:lnTo>
                        <a:lnTo>
                          <a:pt x="2550" y="171"/>
                        </a:lnTo>
                        <a:lnTo>
                          <a:pt x="2550" y="171"/>
                        </a:lnTo>
                        <a:lnTo>
                          <a:pt x="2551" y="171"/>
                        </a:lnTo>
                        <a:lnTo>
                          <a:pt x="2551" y="172"/>
                        </a:lnTo>
                        <a:lnTo>
                          <a:pt x="2552" y="174"/>
                        </a:lnTo>
                        <a:lnTo>
                          <a:pt x="2552" y="177"/>
                        </a:lnTo>
                        <a:lnTo>
                          <a:pt x="2553" y="181"/>
                        </a:lnTo>
                        <a:lnTo>
                          <a:pt x="2553" y="185"/>
                        </a:lnTo>
                        <a:lnTo>
                          <a:pt x="2554" y="190"/>
                        </a:lnTo>
                        <a:lnTo>
                          <a:pt x="2554" y="195"/>
                        </a:lnTo>
                        <a:lnTo>
                          <a:pt x="2555" y="201"/>
                        </a:lnTo>
                        <a:lnTo>
                          <a:pt x="2555" y="206"/>
                        </a:lnTo>
                        <a:lnTo>
                          <a:pt x="2556" y="212"/>
                        </a:lnTo>
                        <a:lnTo>
                          <a:pt x="2557" y="217"/>
                        </a:lnTo>
                        <a:lnTo>
                          <a:pt x="2557" y="221"/>
                        </a:lnTo>
                        <a:lnTo>
                          <a:pt x="2558" y="226"/>
                        </a:lnTo>
                        <a:lnTo>
                          <a:pt x="2558" y="231"/>
                        </a:lnTo>
                        <a:lnTo>
                          <a:pt x="2559" y="234"/>
                        </a:lnTo>
                        <a:lnTo>
                          <a:pt x="2559" y="238"/>
                        </a:lnTo>
                        <a:lnTo>
                          <a:pt x="2560" y="241"/>
                        </a:lnTo>
                        <a:lnTo>
                          <a:pt x="2560" y="243"/>
                        </a:lnTo>
                        <a:lnTo>
                          <a:pt x="2561" y="244"/>
                        </a:lnTo>
                        <a:lnTo>
                          <a:pt x="2561" y="245"/>
                        </a:lnTo>
                        <a:lnTo>
                          <a:pt x="2562" y="246"/>
                        </a:lnTo>
                        <a:lnTo>
                          <a:pt x="2562" y="246"/>
                        </a:lnTo>
                        <a:lnTo>
                          <a:pt x="2563" y="246"/>
                        </a:lnTo>
                        <a:lnTo>
                          <a:pt x="2563" y="246"/>
                        </a:lnTo>
                        <a:lnTo>
                          <a:pt x="2564" y="247"/>
                        </a:lnTo>
                        <a:lnTo>
                          <a:pt x="2564" y="247"/>
                        </a:lnTo>
                        <a:lnTo>
                          <a:pt x="2565" y="248"/>
                        </a:lnTo>
                        <a:lnTo>
                          <a:pt x="2565" y="250"/>
                        </a:lnTo>
                        <a:lnTo>
                          <a:pt x="2566" y="252"/>
                        </a:lnTo>
                        <a:lnTo>
                          <a:pt x="2566" y="255"/>
                        </a:lnTo>
                        <a:lnTo>
                          <a:pt x="2567" y="259"/>
                        </a:lnTo>
                        <a:lnTo>
                          <a:pt x="2567" y="264"/>
                        </a:lnTo>
                        <a:lnTo>
                          <a:pt x="2568" y="270"/>
                        </a:lnTo>
                        <a:lnTo>
                          <a:pt x="2568" y="278"/>
                        </a:lnTo>
                        <a:lnTo>
                          <a:pt x="2569" y="287"/>
                        </a:lnTo>
                        <a:lnTo>
                          <a:pt x="2569" y="297"/>
                        </a:lnTo>
                        <a:lnTo>
                          <a:pt x="2570" y="308"/>
                        </a:lnTo>
                        <a:lnTo>
                          <a:pt x="2570" y="319"/>
                        </a:lnTo>
                        <a:lnTo>
                          <a:pt x="2571" y="332"/>
                        </a:lnTo>
                        <a:lnTo>
                          <a:pt x="2571" y="346"/>
                        </a:lnTo>
                        <a:lnTo>
                          <a:pt x="2572" y="361"/>
                        </a:lnTo>
                        <a:lnTo>
                          <a:pt x="2572" y="377"/>
                        </a:lnTo>
                        <a:lnTo>
                          <a:pt x="2573" y="394"/>
                        </a:lnTo>
                        <a:lnTo>
                          <a:pt x="2573" y="412"/>
                        </a:lnTo>
                        <a:lnTo>
                          <a:pt x="2574" y="431"/>
                        </a:lnTo>
                        <a:lnTo>
                          <a:pt x="2574" y="452"/>
                        </a:lnTo>
                        <a:lnTo>
                          <a:pt x="2575" y="473"/>
                        </a:lnTo>
                        <a:lnTo>
                          <a:pt x="2575" y="496"/>
                        </a:lnTo>
                        <a:lnTo>
                          <a:pt x="2576" y="520"/>
                        </a:lnTo>
                        <a:lnTo>
                          <a:pt x="2576" y="545"/>
                        </a:lnTo>
                        <a:lnTo>
                          <a:pt x="2577" y="571"/>
                        </a:lnTo>
                        <a:lnTo>
                          <a:pt x="2577" y="599"/>
                        </a:lnTo>
                        <a:lnTo>
                          <a:pt x="2578" y="628"/>
                        </a:lnTo>
                        <a:lnTo>
                          <a:pt x="2578" y="659"/>
                        </a:lnTo>
                        <a:lnTo>
                          <a:pt x="2579" y="690"/>
                        </a:lnTo>
                        <a:lnTo>
                          <a:pt x="2579" y="723"/>
                        </a:lnTo>
                        <a:lnTo>
                          <a:pt x="2580" y="758"/>
                        </a:lnTo>
                        <a:lnTo>
                          <a:pt x="2580" y="793"/>
                        </a:lnTo>
                        <a:lnTo>
                          <a:pt x="2581" y="829"/>
                        </a:lnTo>
                        <a:lnTo>
                          <a:pt x="2582" y="865"/>
                        </a:lnTo>
                        <a:lnTo>
                          <a:pt x="2582" y="901"/>
                        </a:lnTo>
                        <a:lnTo>
                          <a:pt x="2583" y="936"/>
                        </a:lnTo>
                        <a:lnTo>
                          <a:pt x="2583" y="971"/>
                        </a:lnTo>
                        <a:lnTo>
                          <a:pt x="2584" y="1002"/>
                        </a:lnTo>
                        <a:lnTo>
                          <a:pt x="2584" y="1034"/>
                        </a:lnTo>
                        <a:lnTo>
                          <a:pt x="2585" y="1064"/>
                        </a:lnTo>
                        <a:lnTo>
                          <a:pt x="2585" y="1093"/>
                        </a:lnTo>
                        <a:lnTo>
                          <a:pt x="2586" y="1119"/>
                        </a:lnTo>
                        <a:lnTo>
                          <a:pt x="2586" y="1142"/>
                        </a:lnTo>
                        <a:lnTo>
                          <a:pt x="2587" y="1163"/>
                        </a:lnTo>
                        <a:lnTo>
                          <a:pt x="2587" y="1180"/>
                        </a:lnTo>
                        <a:lnTo>
                          <a:pt x="2588" y="1196"/>
                        </a:lnTo>
                        <a:lnTo>
                          <a:pt x="2588" y="1211"/>
                        </a:lnTo>
                        <a:lnTo>
                          <a:pt x="2589" y="1225"/>
                        </a:lnTo>
                        <a:lnTo>
                          <a:pt x="2589" y="1237"/>
                        </a:lnTo>
                        <a:lnTo>
                          <a:pt x="2590" y="1249"/>
                        </a:lnTo>
                        <a:lnTo>
                          <a:pt x="2590" y="1260"/>
                        </a:lnTo>
                        <a:lnTo>
                          <a:pt x="2591" y="1271"/>
                        </a:lnTo>
                        <a:lnTo>
                          <a:pt x="2591" y="1281"/>
                        </a:lnTo>
                        <a:lnTo>
                          <a:pt x="2592" y="1294"/>
                        </a:lnTo>
                        <a:lnTo>
                          <a:pt x="2592" y="1308"/>
                        </a:lnTo>
                        <a:lnTo>
                          <a:pt x="2593" y="1324"/>
                        </a:lnTo>
                        <a:lnTo>
                          <a:pt x="2593" y="1342"/>
                        </a:lnTo>
                        <a:lnTo>
                          <a:pt x="2594" y="1362"/>
                        </a:lnTo>
                        <a:lnTo>
                          <a:pt x="2594" y="1384"/>
                        </a:lnTo>
                        <a:lnTo>
                          <a:pt x="2595" y="1407"/>
                        </a:lnTo>
                        <a:lnTo>
                          <a:pt x="2595" y="1433"/>
                        </a:lnTo>
                        <a:lnTo>
                          <a:pt x="2596" y="1460"/>
                        </a:lnTo>
                        <a:lnTo>
                          <a:pt x="2596" y="1487"/>
                        </a:lnTo>
                        <a:lnTo>
                          <a:pt x="2597" y="1515"/>
                        </a:lnTo>
                        <a:lnTo>
                          <a:pt x="2597" y="1542"/>
                        </a:lnTo>
                        <a:lnTo>
                          <a:pt x="2598" y="1568"/>
                        </a:lnTo>
                        <a:lnTo>
                          <a:pt x="2598" y="1593"/>
                        </a:lnTo>
                        <a:lnTo>
                          <a:pt x="2599" y="1617"/>
                        </a:lnTo>
                        <a:lnTo>
                          <a:pt x="2599" y="1640"/>
                        </a:lnTo>
                        <a:lnTo>
                          <a:pt x="2600" y="1660"/>
                        </a:lnTo>
                        <a:lnTo>
                          <a:pt x="2600" y="1677"/>
                        </a:lnTo>
                        <a:lnTo>
                          <a:pt x="2601" y="1690"/>
                        </a:lnTo>
                        <a:lnTo>
                          <a:pt x="2601" y="1701"/>
                        </a:lnTo>
                        <a:lnTo>
                          <a:pt x="2602" y="1709"/>
                        </a:lnTo>
                        <a:lnTo>
                          <a:pt x="2602" y="1715"/>
                        </a:lnTo>
                        <a:lnTo>
                          <a:pt x="2603" y="1715"/>
                        </a:lnTo>
                        <a:lnTo>
                          <a:pt x="2603" y="1714"/>
                        </a:lnTo>
                        <a:lnTo>
                          <a:pt x="2604" y="1710"/>
                        </a:lnTo>
                        <a:lnTo>
                          <a:pt x="2604" y="1704"/>
                        </a:lnTo>
                        <a:lnTo>
                          <a:pt x="2605" y="1694"/>
                        </a:lnTo>
                        <a:lnTo>
                          <a:pt x="2605" y="1682"/>
                        </a:lnTo>
                        <a:lnTo>
                          <a:pt x="2606" y="1669"/>
                        </a:lnTo>
                        <a:lnTo>
                          <a:pt x="2607" y="1654"/>
                        </a:lnTo>
                        <a:lnTo>
                          <a:pt x="2607" y="1640"/>
                        </a:lnTo>
                        <a:lnTo>
                          <a:pt x="2608" y="1627"/>
                        </a:lnTo>
                        <a:lnTo>
                          <a:pt x="2608" y="1613"/>
                        </a:lnTo>
                        <a:lnTo>
                          <a:pt x="2609" y="1601"/>
                        </a:lnTo>
                        <a:lnTo>
                          <a:pt x="2609" y="1592"/>
                        </a:lnTo>
                        <a:lnTo>
                          <a:pt x="2610" y="1583"/>
                        </a:lnTo>
                        <a:lnTo>
                          <a:pt x="2610" y="1575"/>
                        </a:lnTo>
                        <a:lnTo>
                          <a:pt x="2611" y="1570"/>
                        </a:lnTo>
                        <a:lnTo>
                          <a:pt x="2611" y="1568"/>
                        </a:lnTo>
                        <a:lnTo>
                          <a:pt x="2612" y="1568"/>
                        </a:lnTo>
                        <a:lnTo>
                          <a:pt x="2612" y="1570"/>
                        </a:lnTo>
                        <a:lnTo>
                          <a:pt x="2613" y="1572"/>
                        </a:lnTo>
                        <a:lnTo>
                          <a:pt x="2613" y="1576"/>
                        </a:lnTo>
                        <a:lnTo>
                          <a:pt x="2614" y="1580"/>
                        </a:lnTo>
                        <a:lnTo>
                          <a:pt x="2614" y="1586"/>
                        </a:lnTo>
                        <a:lnTo>
                          <a:pt x="2615" y="1595"/>
                        </a:lnTo>
                        <a:lnTo>
                          <a:pt x="2615" y="1606"/>
                        </a:lnTo>
                        <a:lnTo>
                          <a:pt x="2616" y="1618"/>
                        </a:lnTo>
                        <a:lnTo>
                          <a:pt x="2616" y="1633"/>
                        </a:lnTo>
                        <a:lnTo>
                          <a:pt x="2617" y="1648"/>
                        </a:lnTo>
                        <a:lnTo>
                          <a:pt x="2617" y="1665"/>
                        </a:lnTo>
                        <a:lnTo>
                          <a:pt x="2618" y="1685"/>
                        </a:lnTo>
                        <a:lnTo>
                          <a:pt x="2618" y="1705"/>
                        </a:lnTo>
                        <a:lnTo>
                          <a:pt x="2619" y="1729"/>
                        </a:lnTo>
                        <a:lnTo>
                          <a:pt x="2619" y="1754"/>
                        </a:lnTo>
                        <a:lnTo>
                          <a:pt x="2620" y="1781"/>
                        </a:lnTo>
                        <a:lnTo>
                          <a:pt x="2620" y="1807"/>
                        </a:lnTo>
                        <a:lnTo>
                          <a:pt x="2621" y="1831"/>
                        </a:lnTo>
                        <a:lnTo>
                          <a:pt x="2621" y="1857"/>
                        </a:lnTo>
                        <a:lnTo>
                          <a:pt x="2622" y="1881"/>
                        </a:lnTo>
                        <a:lnTo>
                          <a:pt x="2622" y="1905"/>
                        </a:lnTo>
                        <a:lnTo>
                          <a:pt x="2623" y="1927"/>
                        </a:lnTo>
                        <a:lnTo>
                          <a:pt x="2623" y="1948"/>
                        </a:lnTo>
                        <a:lnTo>
                          <a:pt x="2624" y="1967"/>
                        </a:lnTo>
                        <a:lnTo>
                          <a:pt x="2624" y="1984"/>
                        </a:lnTo>
                        <a:lnTo>
                          <a:pt x="2625" y="1999"/>
                        </a:lnTo>
                        <a:lnTo>
                          <a:pt x="2625" y="2015"/>
                        </a:lnTo>
                        <a:lnTo>
                          <a:pt x="2626" y="2029"/>
                        </a:lnTo>
                        <a:lnTo>
                          <a:pt x="2626" y="2041"/>
                        </a:lnTo>
                        <a:lnTo>
                          <a:pt x="2627" y="2054"/>
                        </a:lnTo>
                        <a:lnTo>
                          <a:pt x="2627" y="2066"/>
                        </a:lnTo>
                        <a:lnTo>
                          <a:pt x="2628" y="2080"/>
                        </a:lnTo>
                        <a:lnTo>
                          <a:pt x="2628" y="2092"/>
                        </a:lnTo>
                        <a:lnTo>
                          <a:pt x="2629" y="2107"/>
                        </a:lnTo>
                        <a:lnTo>
                          <a:pt x="2629" y="2120"/>
                        </a:lnTo>
                        <a:lnTo>
                          <a:pt x="2630" y="2133"/>
                        </a:lnTo>
                        <a:lnTo>
                          <a:pt x="2630" y="2146"/>
                        </a:lnTo>
                        <a:lnTo>
                          <a:pt x="2631" y="2162"/>
                        </a:lnTo>
                        <a:lnTo>
                          <a:pt x="2632" y="2176"/>
                        </a:lnTo>
                        <a:lnTo>
                          <a:pt x="2632" y="2190"/>
                        </a:lnTo>
                        <a:lnTo>
                          <a:pt x="2633" y="2205"/>
                        </a:lnTo>
                        <a:lnTo>
                          <a:pt x="2633" y="2219"/>
                        </a:lnTo>
                        <a:lnTo>
                          <a:pt x="2634" y="2231"/>
                        </a:lnTo>
                        <a:lnTo>
                          <a:pt x="2634" y="2240"/>
                        </a:lnTo>
                        <a:lnTo>
                          <a:pt x="2635" y="2249"/>
                        </a:lnTo>
                        <a:lnTo>
                          <a:pt x="2635" y="2256"/>
                        </a:lnTo>
                        <a:lnTo>
                          <a:pt x="2636" y="2262"/>
                        </a:lnTo>
                        <a:lnTo>
                          <a:pt x="2636" y="2266"/>
                        </a:lnTo>
                        <a:lnTo>
                          <a:pt x="2637" y="2270"/>
                        </a:lnTo>
                        <a:lnTo>
                          <a:pt x="2637" y="2270"/>
                        </a:lnTo>
                        <a:lnTo>
                          <a:pt x="2638" y="2271"/>
                        </a:lnTo>
                        <a:lnTo>
                          <a:pt x="2638" y="2273"/>
                        </a:lnTo>
                        <a:lnTo>
                          <a:pt x="2639" y="2273"/>
                        </a:lnTo>
                        <a:lnTo>
                          <a:pt x="2639" y="2275"/>
                        </a:lnTo>
                        <a:lnTo>
                          <a:pt x="2640" y="2279"/>
                        </a:lnTo>
                        <a:lnTo>
                          <a:pt x="2640" y="2283"/>
                        </a:lnTo>
                        <a:lnTo>
                          <a:pt x="2641" y="2291"/>
                        </a:lnTo>
                        <a:lnTo>
                          <a:pt x="2641" y="2302"/>
                        </a:lnTo>
                        <a:lnTo>
                          <a:pt x="2642" y="2315"/>
                        </a:lnTo>
                        <a:lnTo>
                          <a:pt x="2642" y="2332"/>
                        </a:lnTo>
                        <a:lnTo>
                          <a:pt x="2643" y="2350"/>
                        </a:lnTo>
                        <a:lnTo>
                          <a:pt x="2643" y="2374"/>
                        </a:lnTo>
                        <a:lnTo>
                          <a:pt x="2644" y="2396"/>
                        </a:lnTo>
                        <a:lnTo>
                          <a:pt x="2644" y="2419"/>
                        </a:lnTo>
                        <a:lnTo>
                          <a:pt x="2645" y="2445"/>
                        </a:lnTo>
                        <a:lnTo>
                          <a:pt x="2645" y="2470"/>
                        </a:lnTo>
                        <a:lnTo>
                          <a:pt x="2646" y="2497"/>
                        </a:lnTo>
                        <a:lnTo>
                          <a:pt x="2646" y="2524"/>
                        </a:lnTo>
                        <a:lnTo>
                          <a:pt x="2647" y="2548"/>
                        </a:lnTo>
                        <a:lnTo>
                          <a:pt x="2647" y="2570"/>
                        </a:lnTo>
                        <a:lnTo>
                          <a:pt x="2648" y="2589"/>
                        </a:lnTo>
                        <a:lnTo>
                          <a:pt x="2648" y="2605"/>
                        </a:lnTo>
                        <a:lnTo>
                          <a:pt x="2649" y="2619"/>
                        </a:lnTo>
                        <a:lnTo>
                          <a:pt x="2649" y="2626"/>
                        </a:lnTo>
                        <a:lnTo>
                          <a:pt x="2650" y="2630"/>
                        </a:lnTo>
                        <a:lnTo>
                          <a:pt x="2650" y="2632"/>
                        </a:lnTo>
                        <a:lnTo>
                          <a:pt x="2651" y="2627"/>
                        </a:lnTo>
                        <a:lnTo>
                          <a:pt x="2651" y="2618"/>
                        </a:lnTo>
                        <a:lnTo>
                          <a:pt x="2652" y="2604"/>
                        </a:lnTo>
                        <a:lnTo>
                          <a:pt x="2652" y="2586"/>
                        </a:lnTo>
                        <a:lnTo>
                          <a:pt x="2653" y="2564"/>
                        </a:lnTo>
                        <a:lnTo>
                          <a:pt x="2653" y="2539"/>
                        </a:lnTo>
                        <a:lnTo>
                          <a:pt x="2654" y="2510"/>
                        </a:lnTo>
                        <a:lnTo>
                          <a:pt x="2654" y="2482"/>
                        </a:lnTo>
                        <a:lnTo>
                          <a:pt x="2655" y="2448"/>
                        </a:lnTo>
                        <a:lnTo>
                          <a:pt x="2655" y="2417"/>
                        </a:lnTo>
                        <a:lnTo>
                          <a:pt x="2656" y="2384"/>
                        </a:lnTo>
                        <a:lnTo>
                          <a:pt x="2657" y="2352"/>
                        </a:lnTo>
                        <a:lnTo>
                          <a:pt x="2657" y="2324"/>
                        </a:lnTo>
                        <a:lnTo>
                          <a:pt x="2658" y="2297"/>
                        </a:lnTo>
                        <a:lnTo>
                          <a:pt x="2658" y="2272"/>
                        </a:lnTo>
                        <a:lnTo>
                          <a:pt x="2659" y="2250"/>
                        </a:lnTo>
                        <a:lnTo>
                          <a:pt x="2659" y="2232"/>
                        </a:lnTo>
                        <a:lnTo>
                          <a:pt x="2660" y="2217"/>
                        </a:lnTo>
                        <a:lnTo>
                          <a:pt x="2660" y="2207"/>
                        </a:lnTo>
                        <a:lnTo>
                          <a:pt x="2661" y="2198"/>
                        </a:lnTo>
                        <a:lnTo>
                          <a:pt x="2661" y="2194"/>
                        </a:lnTo>
                        <a:lnTo>
                          <a:pt x="2662" y="2191"/>
                        </a:lnTo>
                        <a:lnTo>
                          <a:pt x="2662" y="2193"/>
                        </a:lnTo>
                        <a:lnTo>
                          <a:pt x="2663" y="2196"/>
                        </a:lnTo>
                        <a:lnTo>
                          <a:pt x="2663" y="2199"/>
                        </a:lnTo>
                        <a:lnTo>
                          <a:pt x="2664" y="2203"/>
                        </a:lnTo>
                        <a:lnTo>
                          <a:pt x="2664" y="2209"/>
                        </a:lnTo>
                        <a:lnTo>
                          <a:pt x="2665" y="2217"/>
                        </a:lnTo>
                        <a:lnTo>
                          <a:pt x="2665" y="2225"/>
                        </a:lnTo>
                        <a:lnTo>
                          <a:pt x="2666" y="2234"/>
                        </a:lnTo>
                        <a:lnTo>
                          <a:pt x="2666" y="2242"/>
                        </a:lnTo>
                        <a:lnTo>
                          <a:pt x="2667" y="2252"/>
                        </a:lnTo>
                        <a:lnTo>
                          <a:pt x="2667" y="2262"/>
                        </a:lnTo>
                        <a:lnTo>
                          <a:pt x="2668" y="2273"/>
                        </a:lnTo>
                        <a:lnTo>
                          <a:pt x="2668" y="2284"/>
                        </a:lnTo>
                        <a:lnTo>
                          <a:pt x="2669" y="2296"/>
                        </a:lnTo>
                        <a:lnTo>
                          <a:pt x="2669" y="2311"/>
                        </a:lnTo>
                        <a:lnTo>
                          <a:pt x="2670" y="2328"/>
                        </a:lnTo>
                        <a:lnTo>
                          <a:pt x="2670" y="2346"/>
                        </a:lnTo>
                        <a:lnTo>
                          <a:pt x="2671" y="2367"/>
                        </a:lnTo>
                        <a:lnTo>
                          <a:pt x="2671" y="2387"/>
                        </a:lnTo>
                        <a:lnTo>
                          <a:pt x="2672" y="2410"/>
                        </a:lnTo>
                        <a:lnTo>
                          <a:pt x="2672" y="2437"/>
                        </a:lnTo>
                        <a:lnTo>
                          <a:pt x="2673" y="2465"/>
                        </a:lnTo>
                        <a:lnTo>
                          <a:pt x="2673" y="2498"/>
                        </a:lnTo>
                        <a:lnTo>
                          <a:pt x="2674" y="2532"/>
                        </a:lnTo>
                        <a:lnTo>
                          <a:pt x="2674" y="2569"/>
                        </a:lnTo>
                        <a:lnTo>
                          <a:pt x="2675" y="2606"/>
                        </a:lnTo>
                        <a:lnTo>
                          <a:pt x="2675" y="2647"/>
                        </a:lnTo>
                        <a:lnTo>
                          <a:pt x="2676" y="2687"/>
                        </a:lnTo>
                        <a:lnTo>
                          <a:pt x="2676" y="2727"/>
                        </a:lnTo>
                        <a:lnTo>
                          <a:pt x="2677" y="2764"/>
                        </a:lnTo>
                        <a:lnTo>
                          <a:pt x="2677" y="2802"/>
                        </a:lnTo>
                        <a:lnTo>
                          <a:pt x="2678" y="2836"/>
                        </a:lnTo>
                        <a:lnTo>
                          <a:pt x="2678" y="2866"/>
                        </a:lnTo>
                        <a:lnTo>
                          <a:pt x="2679" y="2896"/>
                        </a:lnTo>
                        <a:lnTo>
                          <a:pt x="2679" y="2918"/>
                        </a:lnTo>
                        <a:lnTo>
                          <a:pt x="2680" y="2936"/>
                        </a:lnTo>
                        <a:lnTo>
                          <a:pt x="2680" y="2946"/>
                        </a:lnTo>
                        <a:lnTo>
                          <a:pt x="2681" y="2956"/>
                        </a:lnTo>
                        <a:lnTo>
                          <a:pt x="2682" y="2957"/>
                        </a:lnTo>
                        <a:lnTo>
                          <a:pt x="2682" y="2956"/>
                        </a:lnTo>
                        <a:lnTo>
                          <a:pt x="2683" y="2949"/>
                        </a:lnTo>
                        <a:lnTo>
                          <a:pt x="2683" y="2943"/>
                        </a:lnTo>
                        <a:lnTo>
                          <a:pt x="2684" y="2934"/>
                        </a:lnTo>
                        <a:lnTo>
                          <a:pt x="2684" y="2924"/>
                        </a:lnTo>
                        <a:lnTo>
                          <a:pt x="2685" y="2913"/>
                        </a:lnTo>
                        <a:lnTo>
                          <a:pt x="2685" y="2899"/>
                        </a:lnTo>
                        <a:lnTo>
                          <a:pt x="2686" y="2886"/>
                        </a:lnTo>
                        <a:lnTo>
                          <a:pt x="2686" y="2877"/>
                        </a:lnTo>
                        <a:lnTo>
                          <a:pt x="2687" y="2873"/>
                        </a:lnTo>
                        <a:lnTo>
                          <a:pt x="2687" y="2869"/>
                        </a:lnTo>
                        <a:lnTo>
                          <a:pt x="2688" y="2867"/>
                        </a:lnTo>
                        <a:lnTo>
                          <a:pt x="2688" y="2866"/>
                        </a:lnTo>
                        <a:lnTo>
                          <a:pt x="2689" y="2871"/>
                        </a:lnTo>
                        <a:lnTo>
                          <a:pt x="2689" y="2872"/>
                        </a:lnTo>
                        <a:lnTo>
                          <a:pt x="2690" y="2877"/>
                        </a:lnTo>
                        <a:lnTo>
                          <a:pt x="2690" y="2885"/>
                        </a:lnTo>
                        <a:lnTo>
                          <a:pt x="2691" y="2892"/>
                        </a:lnTo>
                        <a:lnTo>
                          <a:pt x="2691" y="2898"/>
                        </a:lnTo>
                        <a:lnTo>
                          <a:pt x="2692" y="2903"/>
                        </a:lnTo>
                        <a:lnTo>
                          <a:pt x="2692" y="2901"/>
                        </a:lnTo>
                        <a:lnTo>
                          <a:pt x="2693" y="2898"/>
                        </a:lnTo>
                        <a:lnTo>
                          <a:pt x="2693" y="2891"/>
                        </a:lnTo>
                        <a:lnTo>
                          <a:pt x="2694" y="2881"/>
                        </a:lnTo>
                        <a:lnTo>
                          <a:pt x="2694" y="2865"/>
                        </a:lnTo>
                        <a:lnTo>
                          <a:pt x="2695" y="2841"/>
                        </a:lnTo>
                        <a:lnTo>
                          <a:pt x="2695" y="2818"/>
                        </a:lnTo>
                        <a:lnTo>
                          <a:pt x="2696" y="2786"/>
                        </a:lnTo>
                        <a:lnTo>
                          <a:pt x="2696" y="2750"/>
                        </a:lnTo>
                        <a:lnTo>
                          <a:pt x="2697" y="2711"/>
                        </a:lnTo>
                        <a:lnTo>
                          <a:pt x="2697" y="2671"/>
                        </a:lnTo>
                        <a:lnTo>
                          <a:pt x="2698" y="2629"/>
                        </a:lnTo>
                        <a:lnTo>
                          <a:pt x="2698" y="2587"/>
                        </a:lnTo>
                        <a:lnTo>
                          <a:pt x="2699" y="2544"/>
                        </a:lnTo>
                        <a:lnTo>
                          <a:pt x="2699" y="2501"/>
                        </a:lnTo>
                        <a:lnTo>
                          <a:pt x="2700" y="2458"/>
                        </a:lnTo>
                        <a:lnTo>
                          <a:pt x="2700" y="2421"/>
                        </a:lnTo>
                        <a:lnTo>
                          <a:pt x="2701" y="2388"/>
                        </a:lnTo>
                        <a:lnTo>
                          <a:pt x="2701" y="2357"/>
                        </a:lnTo>
                        <a:lnTo>
                          <a:pt x="2702" y="2332"/>
                        </a:lnTo>
                        <a:lnTo>
                          <a:pt x="2702" y="2310"/>
                        </a:lnTo>
                        <a:lnTo>
                          <a:pt x="2703" y="2293"/>
                        </a:lnTo>
                        <a:lnTo>
                          <a:pt x="2703" y="2281"/>
                        </a:lnTo>
                        <a:lnTo>
                          <a:pt x="2704" y="2274"/>
                        </a:lnTo>
                        <a:lnTo>
                          <a:pt x="2704" y="2272"/>
                        </a:lnTo>
                        <a:lnTo>
                          <a:pt x="2705" y="2275"/>
                        </a:lnTo>
                        <a:lnTo>
                          <a:pt x="2705" y="2283"/>
                        </a:lnTo>
                        <a:lnTo>
                          <a:pt x="2706" y="2296"/>
                        </a:lnTo>
                        <a:lnTo>
                          <a:pt x="2707" y="2313"/>
                        </a:lnTo>
                        <a:lnTo>
                          <a:pt x="2707" y="2332"/>
                        </a:lnTo>
                        <a:lnTo>
                          <a:pt x="2708" y="2355"/>
                        </a:lnTo>
                        <a:lnTo>
                          <a:pt x="2708" y="2380"/>
                        </a:lnTo>
                        <a:lnTo>
                          <a:pt x="2709" y="2406"/>
                        </a:lnTo>
                        <a:lnTo>
                          <a:pt x="2709" y="2432"/>
                        </a:lnTo>
                        <a:lnTo>
                          <a:pt x="2710" y="2457"/>
                        </a:lnTo>
                        <a:lnTo>
                          <a:pt x="2710" y="2483"/>
                        </a:lnTo>
                        <a:lnTo>
                          <a:pt x="2711" y="2508"/>
                        </a:lnTo>
                        <a:lnTo>
                          <a:pt x="2711" y="2533"/>
                        </a:lnTo>
                        <a:lnTo>
                          <a:pt x="2712" y="2550"/>
                        </a:lnTo>
                        <a:lnTo>
                          <a:pt x="2712" y="2570"/>
                        </a:lnTo>
                        <a:lnTo>
                          <a:pt x="2713" y="2584"/>
                        </a:lnTo>
                        <a:lnTo>
                          <a:pt x="2713" y="2597"/>
                        </a:lnTo>
                        <a:lnTo>
                          <a:pt x="2714" y="2606"/>
                        </a:lnTo>
                        <a:lnTo>
                          <a:pt x="2714" y="2614"/>
                        </a:lnTo>
                        <a:lnTo>
                          <a:pt x="2715" y="2621"/>
                        </a:lnTo>
                        <a:lnTo>
                          <a:pt x="2715" y="2627"/>
                        </a:lnTo>
                        <a:lnTo>
                          <a:pt x="2716" y="2630"/>
                        </a:lnTo>
                        <a:lnTo>
                          <a:pt x="2716" y="2630"/>
                        </a:lnTo>
                        <a:lnTo>
                          <a:pt x="2717" y="2630"/>
                        </a:lnTo>
                        <a:lnTo>
                          <a:pt x="2717" y="2631"/>
                        </a:lnTo>
                        <a:lnTo>
                          <a:pt x="2718" y="2633"/>
                        </a:lnTo>
                        <a:lnTo>
                          <a:pt x="2718" y="2632"/>
                        </a:lnTo>
                        <a:lnTo>
                          <a:pt x="2719" y="2632"/>
                        </a:lnTo>
                        <a:lnTo>
                          <a:pt x="2719" y="2629"/>
                        </a:lnTo>
                        <a:lnTo>
                          <a:pt x="2720" y="2627"/>
                        </a:lnTo>
                        <a:lnTo>
                          <a:pt x="2720" y="2626"/>
                        </a:lnTo>
                        <a:lnTo>
                          <a:pt x="2721" y="2625"/>
                        </a:lnTo>
                        <a:lnTo>
                          <a:pt x="2721" y="2624"/>
                        </a:lnTo>
                        <a:lnTo>
                          <a:pt x="2722" y="2625"/>
                        </a:lnTo>
                        <a:lnTo>
                          <a:pt x="2722" y="2627"/>
                        </a:lnTo>
                        <a:lnTo>
                          <a:pt x="2723" y="2628"/>
                        </a:lnTo>
                        <a:lnTo>
                          <a:pt x="2723" y="2629"/>
                        </a:lnTo>
                        <a:lnTo>
                          <a:pt x="2724" y="2634"/>
                        </a:lnTo>
                        <a:lnTo>
                          <a:pt x="2724" y="2641"/>
                        </a:lnTo>
                        <a:lnTo>
                          <a:pt x="2725" y="2651"/>
                        </a:lnTo>
                        <a:lnTo>
                          <a:pt x="2725" y="2663"/>
                        </a:lnTo>
                        <a:lnTo>
                          <a:pt x="2726" y="2680"/>
                        </a:lnTo>
                        <a:lnTo>
                          <a:pt x="2726" y="2696"/>
                        </a:lnTo>
                        <a:lnTo>
                          <a:pt x="2727" y="2715"/>
                        </a:lnTo>
                        <a:lnTo>
                          <a:pt x="2727" y="2734"/>
                        </a:lnTo>
                        <a:lnTo>
                          <a:pt x="2728" y="2758"/>
                        </a:lnTo>
                        <a:lnTo>
                          <a:pt x="2728" y="2783"/>
                        </a:lnTo>
                        <a:lnTo>
                          <a:pt x="2729" y="2809"/>
                        </a:lnTo>
                        <a:lnTo>
                          <a:pt x="2729" y="2836"/>
                        </a:lnTo>
                        <a:lnTo>
                          <a:pt x="2730" y="2863"/>
                        </a:lnTo>
                        <a:lnTo>
                          <a:pt x="2730" y="2891"/>
                        </a:lnTo>
                        <a:lnTo>
                          <a:pt x="2731" y="2917"/>
                        </a:lnTo>
                        <a:lnTo>
                          <a:pt x="2732" y="2941"/>
                        </a:lnTo>
                        <a:lnTo>
                          <a:pt x="2732" y="2961"/>
                        </a:lnTo>
                        <a:lnTo>
                          <a:pt x="2733" y="2979"/>
                        </a:lnTo>
                        <a:lnTo>
                          <a:pt x="2733" y="2994"/>
                        </a:lnTo>
                        <a:lnTo>
                          <a:pt x="2734" y="3008"/>
                        </a:lnTo>
                        <a:lnTo>
                          <a:pt x="2734" y="3013"/>
                        </a:lnTo>
                        <a:lnTo>
                          <a:pt x="2735" y="3018"/>
                        </a:lnTo>
                        <a:lnTo>
                          <a:pt x="2735" y="3018"/>
                        </a:lnTo>
                        <a:lnTo>
                          <a:pt x="2736" y="3012"/>
                        </a:lnTo>
                        <a:lnTo>
                          <a:pt x="2736" y="3001"/>
                        </a:lnTo>
                        <a:lnTo>
                          <a:pt x="2737" y="2984"/>
                        </a:lnTo>
                        <a:lnTo>
                          <a:pt x="2737" y="2964"/>
                        </a:lnTo>
                        <a:lnTo>
                          <a:pt x="2738" y="2944"/>
                        </a:lnTo>
                        <a:lnTo>
                          <a:pt x="2738" y="2923"/>
                        </a:lnTo>
                        <a:lnTo>
                          <a:pt x="2739" y="2900"/>
                        </a:lnTo>
                        <a:lnTo>
                          <a:pt x="2739" y="2877"/>
                        </a:lnTo>
                        <a:lnTo>
                          <a:pt x="2740" y="2853"/>
                        </a:lnTo>
                        <a:lnTo>
                          <a:pt x="2740" y="2832"/>
                        </a:lnTo>
                        <a:lnTo>
                          <a:pt x="2741" y="2810"/>
                        </a:lnTo>
                        <a:lnTo>
                          <a:pt x="2741" y="2788"/>
                        </a:lnTo>
                        <a:lnTo>
                          <a:pt x="2742" y="2769"/>
                        </a:lnTo>
                        <a:lnTo>
                          <a:pt x="2742" y="2751"/>
                        </a:lnTo>
                        <a:lnTo>
                          <a:pt x="2743" y="2734"/>
                        </a:lnTo>
                        <a:lnTo>
                          <a:pt x="2743" y="2715"/>
                        </a:lnTo>
                        <a:lnTo>
                          <a:pt x="2744" y="2696"/>
                        </a:lnTo>
                        <a:lnTo>
                          <a:pt x="2744" y="2673"/>
                        </a:lnTo>
                        <a:lnTo>
                          <a:pt x="2745" y="2651"/>
                        </a:lnTo>
                        <a:lnTo>
                          <a:pt x="2745" y="2625"/>
                        </a:lnTo>
                        <a:lnTo>
                          <a:pt x="2746" y="2596"/>
                        </a:lnTo>
                        <a:lnTo>
                          <a:pt x="2746" y="2565"/>
                        </a:lnTo>
                        <a:lnTo>
                          <a:pt x="2747" y="2530"/>
                        </a:lnTo>
                        <a:lnTo>
                          <a:pt x="2747" y="2493"/>
                        </a:lnTo>
                        <a:lnTo>
                          <a:pt x="2748" y="2452"/>
                        </a:lnTo>
                        <a:lnTo>
                          <a:pt x="2748" y="2411"/>
                        </a:lnTo>
                        <a:lnTo>
                          <a:pt x="2749" y="2369"/>
                        </a:lnTo>
                        <a:lnTo>
                          <a:pt x="2749" y="2327"/>
                        </a:lnTo>
                        <a:lnTo>
                          <a:pt x="2750" y="2284"/>
                        </a:lnTo>
                        <a:lnTo>
                          <a:pt x="2750" y="2242"/>
                        </a:lnTo>
                        <a:lnTo>
                          <a:pt x="2751" y="2200"/>
                        </a:lnTo>
                        <a:lnTo>
                          <a:pt x="2751" y="2162"/>
                        </a:lnTo>
                        <a:lnTo>
                          <a:pt x="2752" y="2126"/>
                        </a:lnTo>
                        <a:lnTo>
                          <a:pt x="2752" y="2092"/>
                        </a:lnTo>
                        <a:lnTo>
                          <a:pt x="2753" y="2062"/>
                        </a:lnTo>
                        <a:lnTo>
                          <a:pt x="2753" y="2037"/>
                        </a:lnTo>
                        <a:lnTo>
                          <a:pt x="2754" y="2016"/>
                        </a:lnTo>
                        <a:lnTo>
                          <a:pt x="2754" y="1999"/>
                        </a:lnTo>
                        <a:lnTo>
                          <a:pt x="2755" y="1987"/>
                        </a:lnTo>
                        <a:lnTo>
                          <a:pt x="2755" y="1981"/>
                        </a:lnTo>
                        <a:lnTo>
                          <a:pt x="2756" y="1979"/>
                        </a:lnTo>
                        <a:lnTo>
                          <a:pt x="2757" y="1981"/>
                        </a:lnTo>
                        <a:lnTo>
                          <a:pt x="2757" y="1989"/>
                        </a:lnTo>
                        <a:lnTo>
                          <a:pt x="2758" y="2002"/>
                        </a:lnTo>
                        <a:lnTo>
                          <a:pt x="2758" y="2019"/>
                        </a:lnTo>
                        <a:lnTo>
                          <a:pt x="2759" y="2040"/>
                        </a:lnTo>
                        <a:lnTo>
                          <a:pt x="2759" y="2064"/>
                        </a:lnTo>
                        <a:lnTo>
                          <a:pt x="2760" y="2092"/>
                        </a:lnTo>
                        <a:lnTo>
                          <a:pt x="2760" y="2121"/>
                        </a:lnTo>
                        <a:lnTo>
                          <a:pt x="2761" y="2151"/>
                        </a:lnTo>
                        <a:lnTo>
                          <a:pt x="2761" y="2180"/>
                        </a:lnTo>
                        <a:lnTo>
                          <a:pt x="2762" y="2210"/>
                        </a:lnTo>
                        <a:lnTo>
                          <a:pt x="2762" y="2240"/>
                        </a:lnTo>
                        <a:lnTo>
                          <a:pt x="2763" y="2267"/>
                        </a:lnTo>
                        <a:lnTo>
                          <a:pt x="2763" y="2294"/>
                        </a:lnTo>
                        <a:lnTo>
                          <a:pt x="2764" y="2317"/>
                        </a:lnTo>
                        <a:lnTo>
                          <a:pt x="2764" y="2337"/>
                        </a:lnTo>
                        <a:lnTo>
                          <a:pt x="2765" y="2356"/>
                        </a:lnTo>
                        <a:lnTo>
                          <a:pt x="2765" y="2372"/>
                        </a:lnTo>
                        <a:lnTo>
                          <a:pt x="2766" y="2384"/>
                        </a:lnTo>
                        <a:lnTo>
                          <a:pt x="2766" y="2394"/>
                        </a:lnTo>
                        <a:lnTo>
                          <a:pt x="2767" y="2403"/>
                        </a:lnTo>
                        <a:lnTo>
                          <a:pt x="2767" y="2411"/>
                        </a:lnTo>
                        <a:lnTo>
                          <a:pt x="2768" y="2415"/>
                        </a:lnTo>
                        <a:lnTo>
                          <a:pt x="2768" y="2416"/>
                        </a:lnTo>
                        <a:lnTo>
                          <a:pt x="2769" y="2415"/>
                        </a:lnTo>
                        <a:lnTo>
                          <a:pt x="2769" y="2411"/>
                        </a:lnTo>
                        <a:lnTo>
                          <a:pt x="2770" y="2405"/>
                        </a:lnTo>
                        <a:lnTo>
                          <a:pt x="2770" y="2396"/>
                        </a:lnTo>
                        <a:lnTo>
                          <a:pt x="2771" y="2387"/>
                        </a:lnTo>
                        <a:lnTo>
                          <a:pt x="2771" y="2375"/>
                        </a:lnTo>
                        <a:lnTo>
                          <a:pt x="2772" y="2362"/>
                        </a:lnTo>
                        <a:lnTo>
                          <a:pt x="2772" y="2350"/>
                        </a:lnTo>
                        <a:lnTo>
                          <a:pt x="2773" y="2337"/>
                        </a:lnTo>
                        <a:lnTo>
                          <a:pt x="2773" y="2321"/>
                        </a:lnTo>
                        <a:lnTo>
                          <a:pt x="2774" y="2307"/>
                        </a:lnTo>
                        <a:lnTo>
                          <a:pt x="2774" y="2294"/>
                        </a:lnTo>
                        <a:lnTo>
                          <a:pt x="2775" y="2282"/>
                        </a:lnTo>
                        <a:lnTo>
                          <a:pt x="2775" y="2271"/>
                        </a:lnTo>
                        <a:lnTo>
                          <a:pt x="2776" y="2262"/>
                        </a:lnTo>
                        <a:lnTo>
                          <a:pt x="2776" y="2254"/>
                        </a:lnTo>
                        <a:lnTo>
                          <a:pt x="2777" y="2244"/>
                        </a:lnTo>
                        <a:lnTo>
                          <a:pt x="2777" y="2232"/>
                        </a:lnTo>
                        <a:lnTo>
                          <a:pt x="2778" y="2220"/>
                        </a:lnTo>
                        <a:lnTo>
                          <a:pt x="2778" y="2208"/>
                        </a:lnTo>
                        <a:lnTo>
                          <a:pt x="2779" y="2194"/>
                        </a:lnTo>
                        <a:lnTo>
                          <a:pt x="2779" y="2180"/>
                        </a:lnTo>
                        <a:lnTo>
                          <a:pt x="2780" y="2163"/>
                        </a:lnTo>
                        <a:lnTo>
                          <a:pt x="2780" y="2146"/>
                        </a:lnTo>
                        <a:lnTo>
                          <a:pt x="2781" y="2125"/>
                        </a:lnTo>
                        <a:lnTo>
                          <a:pt x="2782" y="2104"/>
                        </a:lnTo>
                        <a:lnTo>
                          <a:pt x="2782" y="2080"/>
                        </a:lnTo>
                        <a:lnTo>
                          <a:pt x="2783" y="2056"/>
                        </a:lnTo>
                        <a:lnTo>
                          <a:pt x="2783" y="2032"/>
                        </a:lnTo>
                        <a:lnTo>
                          <a:pt x="2784" y="2007"/>
                        </a:lnTo>
                        <a:lnTo>
                          <a:pt x="2784" y="1982"/>
                        </a:lnTo>
                        <a:lnTo>
                          <a:pt x="2785" y="1955"/>
                        </a:lnTo>
                        <a:lnTo>
                          <a:pt x="2785" y="1931"/>
                        </a:lnTo>
                        <a:lnTo>
                          <a:pt x="2786" y="1908"/>
                        </a:lnTo>
                        <a:lnTo>
                          <a:pt x="2786" y="1886"/>
                        </a:lnTo>
                        <a:lnTo>
                          <a:pt x="2787" y="1866"/>
                        </a:lnTo>
                        <a:lnTo>
                          <a:pt x="2787" y="1849"/>
                        </a:lnTo>
                        <a:lnTo>
                          <a:pt x="2788" y="1835"/>
                        </a:lnTo>
                        <a:lnTo>
                          <a:pt x="2788" y="1823"/>
                        </a:lnTo>
                        <a:lnTo>
                          <a:pt x="2789" y="1814"/>
                        </a:lnTo>
                        <a:lnTo>
                          <a:pt x="2789" y="1809"/>
                        </a:lnTo>
                        <a:lnTo>
                          <a:pt x="2790" y="1809"/>
                        </a:lnTo>
                        <a:lnTo>
                          <a:pt x="2790" y="1813"/>
                        </a:lnTo>
                        <a:lnTo>
                          <a:pt x="2791" y="1820"/>
                        </a:lnTo>
                        <a:lnTo>
                          <a:pt x="2791" y="1828"/>
                        </a:lnTo>
                        <a:lnTo>
                          <a:pt x="2792" y="1840"/>
                        </a:lnTo>
                        <a:lnTo>
                          <a:pt x="2792" y="1853"/>
                        </a:lnTo>
                        <a:lnTo>
                          <a:pt x="2793" y="1867"/>
                        </a:lnTo>
                        <a:lnTo>
                          <a:pt x="2793" y="1883"/>
                        </a:lnTo>
                        <a:lnTo>
                          <a:pt x="2794" y="1897"/>
                        </a:lnTo>
                        <a:lnTo>
                          <a:pt x="2794" y="1914"/>
                        </a:lnTo>
                        <a:lnTo>
                          <a:pt x="2795" y="1929"/>
                        </a:lnTo>
                        <a:lnTo>
                          <a:pt x="2795" y="1942"/>
                        </a:lnTo>
                        <a:lnTo>
                          <a:pt x="2796" y="1954"/>
                        </a:lnTo>
                        <a:lnTo>
                          <a:pt x="2796" y="1964"/>
                        </a:lnTo>
                        <a:lnTo>
                          <a:pt x="2797" y="1971"/>
                        </a:lnTo>
                        <a:lnTo>
                          <a:pt x="2797" y="1979"/>
                        </a:lnTo>
                        <a:lnTo>
                          <a:pt x="2798" y="1984"/>
                        </a:lnTo>
                        <a:lnTo>
                          <a:pt x="2798" y="1989"/>
                        </a:lnTo>
                        <a:lnTo>
                          <a:pt x="2799" y="1993"/>
                        </a:lnTo>
                        <a:lnTo>
                          <a:pt x="2799" y="1996"/>
                        </a:lnTo>
                        <a:lnTo>
                          <a:pt x="2800" y="1999"/>
                        </a:lnTo>
                        <a:lnTo>
                          <a:pt x="2800" y="2000"/>
                        </a:lnTo>
                        <a:lnTo>
                          <a:pt x="2801" y="2002"/>
                        </a:lnTo>
                        <a:lnTo>
                          <a:pt x="2801" y="2003"/>
                        </a:lnTo>
                        <a:lnTo>
                          <a:pt x="2802" y="2005"/>
                        </a:lnTo>
                        <a:lnTo>
                          <a:pt x="2802" y="2009"/>
                        </a:lnTo>
                        <a:lnTo>
                          <a:pt x="2803" y="2014"/>
                        </a:lnTo>
                        <a:lnTo>
                          <a:pt x="2803" y="2016"/>
                        </a:lnTo>
                        <a:lnTo>
                          <a:pt x="2804" y="2021"/>
                        </a:lnTo>
                        <a:lnTo>
                          <a:pt x="2804" y="2025"/>
                        </a:lnTo>
                        <a:lnTo>
                          <a:pt x="2805" y="2029"/>
                        </a:lnTo>
                        <a:lnTo>
                          <a:pt x="2805" y="2033"/>
                        </a:lnTo>
                        <a:lnTo>
                          <a:pt x="2806" y="2037"/>
                        </a:lnTo>
                        <a:lnTo>
                          <a:pt x="2807" y="2040"/>
                        </a:lnTo>
                        <a:lnTo>
                          <a:pt x="2807" y="2042"/>
                        </a:lnTo>
                        <a:lnTo>
                          <a:pt x="2808" y="2045"/>
                        </a:lnTo>
                        <a:lnTo>
                          <a:pt x="2808" y="2044"/>
                        </a:lnTo>
                        <a:lnTo>
                          <a:pt x="2809" y="2043"/>
                        </a:lnTo>
                        <a:lnTo>
                          <a:pt x="2809" y="2039"/>
                        </a:lnTo>
                        <a:lnTo>
                          <a:pt x="2810" y="2034"/>
                        </a:lnTo>
                        <a:lnTo>
                          <a:pt x="2810" y="2029"/>
                        </a:lnTo>
                        <a:lnTo>
                          <a:pt x="2811" y="2020"/>
                        </a:lnTo>
                        <a:lnTo>
                          <a:pt x="2811" y="2011"/>
                        </a:lnTo>
                        <a:lnTo>
                          <a:pt x="2812" y="1999"/>
                        </a:lnTo>
                        <a:lnTo>
                          <a:pt x="2812" y="1989"/>
                        </a:lnTo>
                        <a:lnTo>
                          <a:pt x="2813" y="1977"/>
                        </a:lnTo>
                        <a:lnTo>
                          <a:pt x="2813" y="1963"/>
                        </a:lnTo>
                        <a:lnTo>
                          <a:pt x="2814" y="1947"/>
                        </a:lnTo>
                        <a:lnTo>
                          <a:pt x="2814" y="1933"/>
                        </a:lnTo>
                        <a:lnTo>
                          <a:pt x="2815" y="1917"/>
                        </a:lnTo>
                        <a:lnTo>
                          <a:pt x="2815" y="1902"/>
                        </a:lnTo>
                        <a:lnTo>
                          <a:pt x="2816" y="1887"/>
                        </a:lnTo>
                        <a:lnTo>
                          <a:pt x="2816" y="1871"/>
                        </a:lnTo>
                        <a:lnTo>
                          <a:pt x="2817" y="1857"/>
                        </a:lnTo>
                        <a:lnTo>
                          <a:pt x="2817" y="1843"/>
                        </a:lnTo>
                        <a:lnTo>
                          <a:pt x="2818" y="1830"/>
                        </a:lnTo>
                        <a:lnTo>
                          <a:pt x="2818" y="1818"/>
                        </a:lnTo>
                        <a:lnTo>
                          <a:pt x="2819" y="1807"/>
                        </a:lnTo>
                        <a:lnTo>
                          <a:pt x="2819" y="1800"/>
                        </a:lnTo>
                        <a:lnTo>
                          <a:pt x="2820" y="1793"/>
                        </a:lnTo>
                        <a:lnTo>
                          <a:pt x="2820" y="1786"/>
                        </a:lnTo>
                        <a:lnTo>
                          <a:pt x="2821" y="1781"/>
                        </a:lnTo>
                        <a:lnTo>
                          <a:pt x="2821" y="1776"/>
                        </a:lnTo>
                        <a:lnTo>
                          <a:pt x="2822" y="1770"/>
                        </a:lnTo>
                        <a:lnTo>
                          <a:pt x="2822" y="1765"/>
                        </a:lnTo>
                        <a:lnTo>
                          <a:pt x="2823" y="1761"/>
                        </a:lnTo>
                        <a:lnTo>
                          <a:pt x="2823" y="1755"/>
                        </a:lnTo>
                        <a:lnTo>
                          <a:pt x="2824" y="1750"/>
                        </a:lnTo>
                        <a:lnTo>
                          <a:pt x="2824" y="1741"/>
                        </a:lnTo>
                        <a:lnTo>
                          <a:pt x="2825" y="1734"/>
                        </a:lnTo>
                        <a:lnTo>
                          <a:pt x="2825" y="1724"/>
                        </a:lnTo>
                        <a:lnTo>
                          <a:pt x="2826" y="1713"/>
                        </a:lnTo>
                        <a:lnTo>
                          <a:pt x="2826" y="1704"/>
                        </a:lnTo>
                        <a:lnTo>
                          <a:pt x="2827" y="1694"/>
                        </a:lnTo>
                        <a:lnTo>
                          <a:pt x="2827" y="1684"/>
                        </a:lnTo>
                        <a:lnTo>
                          <a:pt x="2828" y="1676"/>
                        </a:lnTo>
                        <a:lnTo>
                          <a:pt x="2828" y="1666"/>
                        </a:lnTo>
                        <a:lnTo>
                          <a:pt x="2829" y="1657"/>
                        </a:lnTo>
                        <a:lnTo>
                          <a:pt x="2829" y="1650"/>
                        </a:lnTo>
                        <a:lnTo>
                          <a:pt x="2830" y="1644"/>
                        </a:lnTo>
                        <a:lnTo>
                          <a:pt x="2830" y="1639"/>
                        </a:lnTo>
                        <a:lnTo>
                          <a:pt x="2831" y="1635"/>
                        </a:lnTo>
                        <a:lnTo>
                          <a:pt x="2832" y="1633"/>
                        </a:lnTo>
                        <a:lnTo>
                          <a:pt x="2832" y="1631"/>
                        </a:lnTo>
                        <a:lnTo>
                          <a:pt x="2833" y="1629"/>
                        </a:lnTo>
                        <a:lnTo>
                          <a:pt x="2833" y="1627"/>
                        </a:lnTo>
                        <a:lnTo>
                          <a:pt x="2834" y="1626"/>
                        </a:lnTo>
                        <a:lnTo>
                          <a:pt x="2834" y="1625"/>
                        </a:lnTo>
                        <a:lnTo>
                          <a:pt x="2835" y="1625"/>
                        </a:lnTo>
                        <a:lnTo>
                          <a:pt x="2835" y="1626"/>
                        </a:lnTo>
                        <a:lnTo>
                          <a:pt x="2836" y="1627"/>
                        </a:lnTo>
                        <a:lnTo>
                          <a:pt x="2836" y="1629"/>
                        </a:lnTo>
                        <a:lnTo>
                          <a:pt x="2837" y="1633"/>
                        </a:lnTo>
                        <a:lnTo>
                          <a:pt x="2837" y="1637"/>
                        </a:lnTo>
                        <a:lnTo>
                          <a:pt x="2838" y="1642"/>
                        </a:lnTo>
                        <a:lnTo>
                          <a:pt x="2838" y="1649"/>
                        </a:lnTo>
                        <a:lnTo>
                          <a:pt x="2839" y="1657"/>
                        </a:lnTo>
                        <a:lnTo>
                          <a:pt x="2839" y="1666"/>
                        </a:lnTo>
                        <a:lnTo>
                          <a:pt x="2840" y="1677"/>
                        </a:lnTo>
                        <a:lnTo>
                          <a:pt x="2840" y="1689"/>
                        </a:lnTo>
                        <a:lnTo>
                          <a:pt x="2841" y="1704"/>
                        </a:lnTo>
                        <a:lnTo>
                          <a:pt x="2841" y="1717"/>
                        </a:lnTo>
                        <a:lnTo>
                          <a:pt x="2842" y="1731"/>
                        </a:lnTo>
                        <a:lnTo>
                          <a:pt x="2842" y="1745"/>
                        </a:lnTo>
                        <a:lnTo>
                          <a:pt x="2843" y="1761"/>
                        </a:lnTo>
                        <a:lnTo>
                          <a:pt x="2843" y="1776"/>
                        </a:lnTo>
                        <a:lnTo>
                          <a:pt x="2844" y="1791"/>
                        </a:lnTo>
                        <a:lnTo>
                          <a:pt x="2844" y="1804"/>
                        </a:lnTo>
                        <a:lnTo>
                          <a:pt x="2845" y="1818"/>
                        </a:lnTo>
                        <a:lnTo>
                          <a:pt x="2845" y="1833"/>
                        </a:lnTo>
                        <a:lnTo>
                          <a:pt x="2846" y="1847"/>
                        </a:lnTo>
                        <a:lnTo>
                          <a:pt x="2846" y="1858"/>
                        </a:lnTo>
                        <a:lnTo>
                          <a:pt x="2847" y="1867"/>
                        </a:lnTo>
                        <a:lnTo>
                          <a:pt x="2847" y="1878"/>
                        </a:lnTo>
                        <a:lnTo>
                          <a:pt x="2848" y="1887"/>
                        </a:lnTo>
                        <a:lnTo>
                          <a:pt x="2848" y="1892"/>
                        </a:lnTo>
                        <a:lnTo>
                          <a:pt x="2849" y="1896"/>
                        </a:lnTo>
                        <a:lnTo>
                          <a:pt x="2849" y="1899"/>
                        </a:lnTo>
                        <a:lnTo>
                          <a:pt x="2850" y="1901"/>
                        </a:lnTo>
                        <a:lnTo>
                          <a:pt x="2850" y="1902"/>
                        </a:lnTo>
                        <a:lnTo>
                          <a:pt x="2851" y="1901"/>
                        </a:lnTo>
                        <a:lnTo>
                          <a:pt x="2851" y="1897"/>
                        </a:lnTo>
                        <a:lnTo>
                          <a:pt x="2852" y="1892"/>
                        </a:lnTo>
                        <a:lnTo>
                          <a:pt x="2852" y="1889"/>
                        </a:lnTo>
                        <a:lnTo>
                          <a:pt x="2853" y="1885"/>
                        </a:lnTo>
                        <a:lnTo>
                          <a:pt x="2853" y="1879"/>
                        </a:lnTo>
                        <a:lnTo>
                          <a:pt x="2854" y="1873"/>
                        </a:lnTo>
                        <a:lnTo>
                          <a:pt x="2854" y="1867"/>
                        </a:lnTo>
                        <a:lnTo>
                          <a:pt x="2855" y="1859"/>
                        </a:lnTo>
                        <a:lnTo>
                          <a:pt x="2855" y="1851"/>
                        </a:lnTo>
                        <a:lnTo>
                          <a:pt x="2856" y="1841"/>
                        </a:lnTo>
                        <a:lnTo>
                          <a:pt x="2857" y="1831"/>
                        </a:lnTo>
                        <a:lnTo>
                          <a:pt x="2857" y="1820"/>
                        </a:lnTo>
                        <a:lnTo>
                          <a:pt x="2858" y="1808"/>
                        </a:lnTo>
                        <a:lnTo>
                          <a:pt x="2858" y="1795"/>
                        </a:lnTo>
                        <a:lnTo>
                          <a:pt x="2859" y="1781"/>
                        </a:lnTo>
                        <a:lnTo>
                          <a:pt x="2859" y="1766"/>
                        </a:lnTo>
                        <a:lnTo>
                          <a:pt x="2860" y="1750"/>
                        </a:lnTo>
                        <a:lnTo>
                          <a:pt x="2860" y="1735"/>
                        </a:lnTo>
                        <a:lnTo>
                          <a:pt x="2861" y="1720"/>
                        </a:lnTo>
                        <a:lnTo>
                          <a:pt x="2861" y="1709"/>
                        </a:lnTo>
                        <a:lnTo>
                          <a:pt x="2862" y="1698"/>
                        </a:lnTo>
                        <a:lnTo>
                          <a:pt x="2862" y="1688"/>
                        </a:lnTo>
                        <a:lnTo>
                          <a:pt x="2863" y="1679"/>
                        </a:lnTo>
                        <a:lnTo>
                          <a:pt x="2863" y="1673"/>
                        </a:lnTo>
                        <a:lnTo>
                          <a:pt x="2864" y="1672"/>
                        </a:lnTo>
                        <a:lnTo>
                          <a:pt x="2864" y="1670"/>
                        </a:lnTo>
                        <a:lnTo>
                          <a:pt x="2865" y="1670"/>
                        </a:lnTo>
                        <a:lnTo>
                          <a:pt x="2865" y="1670"/>
                        </a:lnTo>
                        <a:lnTo>
                          <a:pt x="2866" y="1672"/>
                        </a:lnTo>
                        <a:lnTo>
                          <a:pt x="2866" y="1674"/>
                        </a:lnTo>
                        <a:lnTo>
                          <a:pt x="2867" y="1674"/>
                        </a:lnTo>
                        <a:lnTo>
                          <a:pt x="2867" y="1672"/>
                        </a:lnTo>
                        <a:lnTo>
                          <a:pt x="2868" y="1669"/>
                        </a:lnTo>
                        <a:lnTo>
                          <a:pt x="2868" y="1664"/>
                        </a:lnTo>
                        <a:lnTo>
                          <a:pt x="2869" y="1659"/>
                        </a:lnTo>
                        <a:lnTo>
                          <a:pt x="2869" y="1650"/>
                        </a:lnTo>
                        <a:lnTo>
                          <a:pt x="2870" y="1637"/>
                        </a:lnTo>
                        <a:lnTo>
                          <a:pt x="2870" y="1625"/>
                        </a:lnTo>
                        <a:lnTo>
                          <a:pt x="2871" y="1611"/>
                        </a:lnTo>
                        <a:lnTo>
                          <a:pt x="2871" y="1598"/>
                        </a:lnTo>
                        <a:lnTo>
                          <a:pt x="2872" y="1582"/>
                        </a:lnTo>
                        <a:lnTo>
                          <a:pt x="2872" y="1567"/>
                        </a:lnTo>
                        <a:lnTo>
                          <a:pt x="2873" y="1552"/>
                        </a:lnTo>
                        <a:lnTo>
                          <a:pt x="2873" y="1538"/>
                        </a:lnTo>
                        <a:lnTo>
                          <a:pt x="2874" y="1526"/>
                        </a:lnTo>
                        <a:lnTo>
                          <a:pt x="2874" y="1515"/>
                        </a:lnTo>
                        <a:lnTo>
                          <a:pt x="2875" y="1504"/>
                        </a:lnTo>
                        <a:lnTo>
                          <a:pt x="2875" y="1495"/>
                        </a:lnTo>
                        <a:lnTo>
                          <a:pt x="2876" y="1488"/>
                        </a:lnTo>
                        <a:lnTo>
                          <a:pt x="2876" y="1482"/>
                        </a:lnTo>
                        <a:lnTo>
                          <a:pt x="2877" y="1478"/>
                        </a:lnTo>
                        <a:lnTo>
                          <a:pt x="2877" y="1473"/>
                        </a:lnTo>
                        <a:lnTo>
                          <a:pt x="2878" y="1470"/>
                        </a:lnTo>
                        <a:lnTo>
                          <a:pt x="2878" y="1466"/>
                        </a:lnTo>
                        <a:lnTo>
                          <a:pt x="2879" y="1463"/>
                        </a:lnTo>
                        <a:lnTo>
                          <a:pt x="2879" y="1459"/>
                        </a:lnTo>
                        <a:lnTo>
                          <a:pt x="2880" y="1455"/>
                        </a:lnTo>
                        <a:lnTo>
                          <a:pt x="2880" y="1450"/>
                        </a:lnTo>
                        <a:lnTo>
                          <a:pt x="2881" y="1446"/>
                        </a:lnTo>
                        <a:lnTo>
                          <a:pt x="2882" y="1443"/>
                        </a:lnTo>
                        <a:lnTo>
                          <a:pt x="2882" y="1439"/>
                        </a:lnTo>
                        <a:lnTo>
                          <a:pt x="2883" y="1435"/>
                        </a:lnTo>
                        <a:lnTo>
                          <a:pt x="2883" y="1432"/>
                        </a:lnTo>
                        <a:lnTo>
                          <a:pt x="2884" y="1430"/>
                        </a:lnTo>
                        <a:lnTo>
                          <a:pt x="2884" y="1428"/>
                        </a:lnTo>
                        <a:lnTo>
                          <a:pt x="2885" y="1428"/>
                        </a:lnTo>
                        <a:lnTo>
                          <a:pt x="2885" y="1430"/>
                        </a:lnTo>
                        <a:lnTo>
                          <a:pt x="2886" y="1432"/>
                        </a:lnTo>
                        <a:lnTo>
                          <a:pt x="2886" y="1435"/>
                        </a:lnTo>
                        <a:lnTo>
                          <a:pt x="2887" y="1439"/>
                        </a:lnTo>
                        <a:lnTo>
                          <a:pt x="2887" y="1445"/>
                        </a:lnTo>
                        <a:lnTo>
                          <a:pt x="2888" y="1450"/>
                        </a:lnTo>
                        <a:lnTo>
                          <a:pt x="2888" y="1456"/>
                        </a:lnTo>
                        <a:lnTo>
                          <a:pt x="2889" y="1461"/>
                        </a:lnTo>
                        <a:lnTo>
                          <a:pt x="2889" y="1466"/>
                        </a:lnTo>
                        <a:lnTo>
                          <a:pt x="2890" y="1472"/>
                        </a:lnTo>
                        <a:lnTo>
                          <a:pt x="2890" y="1476"/>
                        </a:lnTo>
                        <a:lnTo>
                          <a:pt x="2891" y="1480"/>
                        </a:lnTo>
                        <a:lnTo>
                          <a:pt x="2891" y="1484"/>
                        </a:lnTo>
                        <a:lnTo>
                          <a:pt x="2892" y="1486"/>
                        </a:lnTo>
                        <a:lnTo>
                          <a:pt x="2892" y="1488"/>
                        </a:lnTo>
                        <a:lnTo>
                          <a:pt x="2893" y="1490"/>
                        </a:lnTo>
                        <a:lnTo>
                          <a:pt x="2893" y="1492"/>
                        </a:lnTo>
                        <a:lnTo>
                          <a:pt x="2894" y="1495"/>
                        </a:lnTo>
                        <a:lnTo>
                          <a:pt x="2894" y="1498"/>
                        </a:lnTo>
                        <a:lnTo>
                          <a:pt x="2895" y="1503"/>
                        </a:lnTo>
                        <a:lnTo>
                          <a:pt x="2895" y="1508"/>
                        </a:lnTo>
                        <a:lnTo>
                          <a:pt x="2896" y="1512"/>
                        </a:lnTo>
                        <a:lnTo>
                          <a:pt x="2896" y="1517"/>
                        </a:lnTo>
                        <a:lnTo>
                          <a:pt x="2897" y="1522"/>
                        </a:lnTo>
                        <a:lnTo>
                          <a:pt x="2897" y="1528"/>
                        </a:lnTo>
                        <a:lnTo>
                          <a:pt x="2898" y="1535"/>
                        </a:lnTo>
                        <a:lnTo>
                          <a:pt x="2898" y="1541"/>
                        </a:lnTo>
                        <a:lnTo>
                          <a:pt x="2899" y="1545"/>
                        </a:lnTo>
                        <a:lnTo>
                          <a:pt x="2899" y="1548"/>
                        </a:lnTo>
                        <a:lnTo>
                          <a:pt x="2900" y="1549"/>
                        </a:lnTo>
                        <a:lnTo>
                          <a:pt x="2900" y="1549"/>
                        </a:lnTo>
                        <a:lnTo>
                          <a:pt x="2901" y="1544"/>
                        </a:lnTo>
                        <a:lnTo>
                          <a:pt x="2901" y="1538"/>
                        </a:lnTo>
                        <a:lnTo>
                          <a:pt x="2902" y="1530"/>
                        </a:lnTo>
                        <a:lnTo>
                          <a:pt x="2902" y="1518"/>
                        </a:lnTo>
                        <a:lnTo>
                          <a:pt x="2903" y="1504"/>
                        </a:lnTo>
                        <a:lnTo>
                          <a:pt x="2903" y="1489"/>
                        </a:lnTo>
                        <a:lnTo>
                          <a:pt x="2904" y="1471"/>
                        </a:lnTo>
                        <a:lnTo>
                          <a:pt x="2904" y="1451"/>
                        </a:lnTo>
                        <a:lnTo>
                          <a:pt x="2905" y="1430"/>
                        </a:lnTo>
                        <a:lnTo>
                          <a:pt x="2905" y="1408"/>
                        </a:lnTo>
                        <a:lnTo>
                          <a:pt x="2906" y="1384"/>
                        </a:lnTo>
                        <a:lnTo>
                          <a:pt x="2907" y="1359"/>
                        </a:lnTo>
                        <a:lnTo>
                          <a:pt x="2907" y="1336"/>
                        </a:lnTo>
                        <a:lnTo>
                          <a:pt x="2908" y="1312"/>
                        </a:lnTo>
                        <a:lnTo>
                          <a:pt x="2908" y="1290"/>
                        </a:lnTo>
                        <a:lnTo>
                          <a:pt x="2909" y="1268"/>
                        </a:lnTo>
                        <a:lnTo>
                          <a:pt x="2909" y="1248"/>
                        </a:lnTo>
                        <a:lnTo>
                          <a:pt x="2910" y="1229"/>
                        </a:lnTo>
                        <a:lnTo>
                          <a:pt x="2910" y="1212"/>
                        </a:lnTo>
                        <a:lnTo>
                          <a:pt x="2911" y="1198"/>
                        </a:lnTo>
                        <a:lnTo>
                          <a:pt x="2911" y="1186"/>
                        </a:lnTo>
                        <a:lnTo>
                          <a:pt x="2912" y="1176"/>
                        </a:lnTo>
                        <a:lnTo>
                          <a:pt x="2912" y="1171"/>
                        </a:lnTo>
                        <a:lnTo>
                          <a:pt x="2913" y="1170"/>
                        </a:lnTo>
                        <a:lnTo>
                          <a:pt x="2913" y="1172"/>
                        </a:lnTo>
                        <a:lnTo>
                          <a:pt x="2914" y="1175"/>
                        </a:lnTo>
                        <a:lnTo>
                          <a:pt x="2914" y="1183"/>
                        </a:lnTo>
                        <a:lnTo>
                          <a:pt x="2915" y="1193"/>
                        </a:lnTo>
                        <a:lnTo>
                          <a:pt x="2915" y="1207"/>
                        </a:lnTo>
                        <a:lnTo>
                          <a:pt x="2916" y="1223"/>
                        </a:lnTo>
                        <a:lnTo>
                          <a:pt x="2916" y="1241"/>
                        </a:lnTo>
                        <a:lnTo>
                          <a:pt x="2917" y="1261"/>
                        </a:lnTo>
                        <a:lnTo>
                          <a:pt x="2917" y="1282"/>
                        </a:lnTo>
                        <a:lnTo>
                          <a:pt x="2918" y="1302"/>
                        </a:lnTo>
                        <a:lnTo>
                          <a:pt x="2918" y="1324"/>
                        </a:lnTo>
                        <a:lnTo>
                          <a:pt x="2919" y="1344"/>
                        </a:lnTo>
                        <a:lnTo>
                          <a:pt x="2919" y="1363"/>
                        </a:lnTo>
                        <a:lnTo>
                          <a:pt x="2920" y="1381"/>
                        </a:lnTo>
                        <a:lnTo>
                          <a:pt x="2920" y="1397"/>
                        </a:lnTo>
                        <a:lnTo>
                          <a:pt x="2921" y="1409"/>
                        </a:lnTo>
                        <a:lnTo>
                          <a:pt x="2921" y="1419"/>
                        </a:lnTo>
                        <a:lnTo>
                          <a:pt x="2922" y="1426"/>
                        </a:lnTo>
                        <a:lnTo>
                          <a:pt x="2922" y="1429"/>
                        </a:lnTo>
                        <a:lnTo>
                          <a:pt x="2923" y="1428"/>
                        </a:lnTo>
                        <a:lnTo>
                          <a:pt x="2923" y="1424"/>
                        </a:lnTo>
                        <a:lnTo>
                          <a:pt x="2924" y="1418"/>
                        </a:lnTo>
                        <a:lnTo>
                          <a:pt x="2924" y="1408"/>
                        </a:lnTo>
                        <a:lnTo>
                          <a:pt x="2925" y="1395"/>
                        </a:lnTo>
                        <a:lnTo>
                          <a:pt x="2925" y="1381"/>
                        </a:lnTo>
                        <a:lnTo>
                          <a:pt x="2926" y="1365"/>
                        </a:lnTo>
                        <a:lnTo>
                          <a:pt x="2926" y="1347"/>
                        </a:lnTo>
                        <a:lnTo>
                          <a:pt x="2927" y="1329"/>
                        </a:lnTo>
                        <a:lnTo>
                          <a:pt x="2927" y="1309"/>
                        </a:lnTo>
                        <a:lnTo>
                          <a:pt x="2928" y="1290"/>
                        </a:lnTo>
                        <a:lnTo>
                          <a:pt x="2928" y="1270"/>
                        </a:lnTo>
                        <a:lnTo>
                          <a:pt x="2929" y="1253"/>
                        </a:lnTo>
                        <a:lnTo>
                          <a:pt x="2929" y="1236"/>
                        </a:lnTo>
                        <a:lnTo>
                          <a:pt x="2930" y="1220"/>
                        </a:lnTo>
                        <a:lnTo>
                          <a:pt x="2930" y="1204"/>
                        </a:lnTo>
                        <a:lnTo>
                          <a:pt x="2931" y="1191"/>
                        </a:lnTo>
                        <a:lnTo>
                          <a:pt x="2932" y="1180"/>
                        </a:lnTo>
                        <a:lnTo>
                          <a:pt x="2932" y="1169"/>
                        </a:lnTo>
                        <a:lnTo>
                          <a:pt x="2933" y="1161"/>
                        </a:lnTo>
                        <a:lnTo>
                          <a:pt x="2933" y="1154"/>
                        </a:lnTo>
                        <a:lnTo>
                          <a:pt x="2934" y="1150"/>
                        </a:lnTo>
                        <a:lnTo>
                          <a:pt x="2934" y="1148"/>
                        </a:lnTo>
                        <a:lnTo>
                          <a:pt x="2935" y="1148"/>
                        </a:lnTo>
                        <a:lnTo>
                          <a:pt x="2935" y="1149"/>
                        </a:lnTo>
                        <a:lnTo>
                          <a:pt x="2936" y="1152"/>
                        </a:lnTo>
                        <a:lnTo>
                          <a:pt x="2936" y="1156"/>
                        </a:lnTo>
                        <a:lnTo>
                          <a:pt x="2937" y="1162"/>
                        </a:lnTo>
                        <a:lnTo>
                          <a:pt x="2937" y="1169"/>
                        </a:lnTo>
                        <a:lnTo>
                          <a:pt x="2938" y="1176"/>
                        </a:lnTo>
                        <a:lnTo>
                          <a:pt x="2938" y="1185"/>
                        </a:lnTo>
                        <a:lnTo>
                          <a:pt x="2939" y="1195"/>
                        </a:lnTo>
                        <a:lnTo>
                          <a:pt x="2939" y="1204"/>
                        </a:lnTo>
                        <a:lnTo>
                          <a:pt x="2940" y="1213"/>
                        </a:lnTo>
                        <a:lnTo>
                          <a:pt x="2940" y="1221"/>
                        </a:lnTo>
                        <a:lnTo>
                          <a:pt x="2941" y="1230"/>
                        </a:lnTo>
                        <a:lnTo>
                          <a:pt x="2941" y="1238"/>
                        </a:lnTo>
                        <a:lnTo>
                          <a:pt x="2942" y="1246"/>
                        </a:lnTo>
                        <a:lnTo>
                          <a:pt x="2942" y="1254"/>
                        </a:lnTo>
                        <a:lnTo>
                          <a:pt x="2943" y="1260"/>
                        </a:lnTo>
                        <a:lnTo>
                          <a:pt x="2943" y="1266"/>
                        </a:lnTo>
                        <a:lnTo>
                          <a:pt x="2944" y="1271"/>
                        </a:lnTo>
                        <a:lnTo>
                          <a:pt x="2944" y="1276"/>
                        </a:lnTo>
                        <a:lnTo>
                          <a:pt x="2945" y="1279"/>
                        </a:lnTo>
                        <a:lnTo>
                          <a:pt x="2945" y="1283"/>
                        </a:lnTo>
                        <a:lnTo>
                          <a:pt x="2946" y="1287"/>
                        </a:lnTo>
                        <a:lnTo>
                          <a:pt x="2946" y="1289"/>
                        </a:lnTo>
                        <a:lnTo>
                          <a:pt x="2947" y="1290"/>
                        </a:lnTo>
                        <a:lnTo>
                          <a:pt x="2947" y="1289"/>
                        </a:lnTo>
                        <a:lnTo>
                          <a:pt x="2948" y="1288"/>
                        </a:lnTo>
                        <a:lnTo>
                          <a:pt x="2948" y="1286"/>
                        </a:lnTo>
                        <a:lnTo>
                          <a:pt x="2949" y="1284"/>
                        </a:lnTo>
                        <a:lnTo>
                          <a:pt x="2949" y="1281"/>
                        </a:lnTo>
                        <a:lnTo>
                          <a:pt x="2950" y="1275"/>
                        </a:lnTo>
                        <a:lnTo>
                          <a:pt x="2950" y="1269"/>
                        </a:lnTo>
                        <a:lnTo>
                          <a:pt x="2951" y="1262"/>
                        </a:lnTo>
                        <a:lnTo>
                          <a:pt x="2951" y="1253"/>
                        </a:lnTo>
                        <a:lnTo>
                          <a:pt x="2952" y="1244"/>
                        </a:lnTo>
                        <a:lnTo>
                          <a:pt x="2952" y="1234"/>
                        </a:lnTo>
                        <a:lnTo>
                          <a:pt x="2953" y="1224"/>
                        </a:lnTo>
                        <a:lnTo>
                          <a:pt x="2953" y="1214"/>
                        </a:lnTo>
                        <a:lnTo>
                          <a:pt x="2954" y="1203"/>
                        </a:lnTo>
                        <a:lnTo>
                          <a:pt x="2954" y="1192"/>
                        </a:lnTo>
                        <a:lnTo>
                          <a:pt x="2955" y="1182"/>
                        </a:lnTo>
                        <a:lnTo>
                          <a:pt x="2955" y="1172"/>
                        </a:lnTo>
                        <a:lnTo>
                          <a:pt x="2956" y="1164"/>
                        </a:lnTo>
                        <a:lnTo>
                          <a:pt x="2957" y="1156"/>
                        </a:lnTo>
                        <a:lnTo>
                          <a:pt x="2957" y="1148"/>
                        </a:lnTo>
                        <a:lnTo>
                          <a:pt x="2958" y="1142"/>
                        </a:lnTo>
                        <a:lnTo>
                          <a:pt x="2958" y="1136"/>
                        </a:lnTo>
                        <a:lnTo>
                          <a:pt x="2959" y="1132"/>
                        </a:lnTo>
                        <a:lnTo>
                          <a:pt x="2959" y="1128"/>
                        </a:lnTo>
                        <a:lnTo>
                          <a:pt x="2960" y="1127"/>
                        </a:lnTo>
                        <a:lnTo>
                          <a:pt x="2960" y="1125"/>
                        </a:lnTo>
                        <a:lnTo>
                          <a:pt x="2961" y="1124"/>
                        </a:lnTo>
                        <a:lnTo>
                          <a:pt x="2961" y="1124"/>
                        </a:lnTo>
                        <a:lnTo>
                          <a:pt x="2962" y="1124"/>
                        </a:lnTo>
                        <a:lnTo>
                          <a:pt x="2962" y="1125"/>
                        </a:lnTo>
                        <a:lnTo>
                          <a:pt x="2963" y="1127"/>
                        </a:lnTo>
                        <a:lnTo>
                          <a:pt x="2963" y="1130"/>
                        </a:lnTo>
                        <a:lnTo>
                          <a:pt x="2964" y="1134"/>
                        </a:lnTo>
                        <a:lnTo>
                          <a:pt x="2964" y="1139"/>
                        </a:lnTo>
                        <a:lnTo>
                          <a:pt x="2965" y="1145"/>
                        </a:lnTo>
                        <a:lnTo>
                          <a:pt x="2965" y="1152"/>
                        </a:lnTo>
                        <a:lnTo>
                          <a:pt x="2966" y="1159"/>
                        </a:lnTo>
                        <a:lnTo>
                          <a:pt x="2966" y="1167"/>
                        </a:lnTo>
                        <a:lnTo>
                          <a:pt x="2967" y="1177"/>
                        </a:lnTo>
                        <a:lnTo>
                          <a:pt x="2967" y="1186"/>
                        </a:lnTo>
                        <a:lnTo>
                          <a:pt x="2968" y="1196"/>
                        </a:lnTo>
                        <a:lnTo>
                          <a:pt x="2968" y="1207"/>
                        </a:lnTo>
                        <a:lnTo>
                          <a:pt x="2969" y="1217"/>
                        </a:lnTo>
                        <a:lnTo>
                          <a:pt x="2969" y="1226"/>
                        </a:lnTo>
                        <a:lnTo>
                          <a:pt x="2970" y="1234"/>
                        </a:lnTo>
                        <a:lnTo>
                          <a:pt x="2970" y="1241"/>
                        </a:lnTo>
                        <a:lnTo>
                          <a:pt x="2971" y="1245"/>
                        </a:lnTo>
                        <a:lnTo>
                          <a:pt x="2971" y="1248"/>
                        </a:lnTo>
                        <a:lnTo>
                          <a:pt x="2972" y="1249"/>
                        </a:lnTo>
                        <a:lnTo>
                          <a:pt x="2972" y="1248"/>
                        </a:lnTo>
                        <a:lnTo>
                          <a:pt x="2973" y="1246"/>
                        </a:lnTo>
                        <a:lnTo>
                          <a:pt x="2973" y="1240"/>
                        </a:lnTo>
                        <a:lnTo>
                          <a:pt x="2974" y="1233"/>
                        </a:lnTo>
                        <a:lnTo>
                          <a:pt x="2974" y="1223"/>
                        </a:lnTo>
                        <a:lnTo>
                          <a:pt x="2975" y="1212"/>
                        </a:lnTo>
                        <a:lnTo>
                          <a:pt x="2975" y="1200"/>
                        </a:lnTo>
                        <a:lnTo>
                          <a:pt x="2976" y="1188"/>
                        </a:lnTo>
                        <a:lnTo>
                          <a:pt x="2976" y="1174"/>
                        </a:lnTo>
                        <a:lnTo>
                          <a:pt x="2977" y="1161"/>
                        </a:lnTo>
                        <a:lnTo>
                          <a:pt x="2977" y="1150"/>
                        </a:lnTo>
                        <a:lnTo>
                          <a:pt x="2978" y="1138"/>
                        </a:lnTo>
                        <a:lnTo>
                          <a:pt x="2978" y="1126"/>
                        </a:lnTo>
                        <a:lnTo>
                          <a:pt x="2979" y="1116"/>
                        </a:lnTo>
                        <a:lnTo>
                          <a:pt x="2979" y="1107"/>
                        </a:lnTo>
                        <a:lnTo>
                          <a:pt x="2980" y="1100"/>
                        </a:lnTo>
                        <a:lnTo>
                          <a:pt x="2980" y="1092"/>
                        </a:lnTo>
                        <a:lnTo>
                          <a:pt x="2981" y="1085"/>
                        </a:lnTo>
                        <a:lnTo>
                          <a:pt x="2982" y="1077"/>
                        </a:lnTo>
                        <a:lnTo>
                          <a:pt x="2982" y="1070"/>
                        </a:lnTo>
                        <a:lnTo>
                          <a:pt x="2983" y="1064"/>
                        </a:lnTo>
                        <a:lnTo>
                          <a:pt x="2983" y="1055"/>
                        </a:lnTo>
                        <a:lnTo>
                          <a:pt x="2984" y="1046"/>
                        </a:lnTo>
                        <a:lnTo>
                          <a:pt x="2984" y="1036"/>
                        </a:lnTo>
                        <a:lnTo>
                          <a:pt x="2985" y="1026"/>
                        </a:lnTo>
                        <a:lnTo>
                          <a:pt x="2985" y="1014"/>
                        </a:lnTo>
                        <a:lnTo>
                          <a:pt x="2986" y="1002"/>
                        </a:lnTo>
                        <a:lnTo>
                          <a:pt x="2986" y="990"/>
                        </a:lnTo>
                        <a:lnTo>
                          <a:pt x="2987" y="978"/>
                        </a:lnTo>
                        <a:lnTo>
                          <a:pt x="2987" y="968"/>
                        </a:lnTo>
                        <a:lnTo>
                          <a:pt x="2988" y="959"/>
                        </a:lnTo>
                        <a:lnTo>
                          <a:pt x="2988" y="949"/>
                        </a:lnTo>
                        <a:lnTo>
                          <a:pt x="2989" y="941"/>
                        </a:lnTo>
                        <a:lnTo>
                          <a:pt x="2989" y="936"/>
                        </a:lnTo>
                        <a:lnTo>
                          <a:pt x="2990" y="931"/>
                        </a:lnTo>
                        <a:lnTo>
                          <a:pt x="2990" y="929"/>
                        </a:lnTo>
                        <a:lnTo>
                          <a:pt x="2991" y="928"/>
                        </a:lnTo>
                        <a:lnTo>
                          <a:pt x="2991" y="928"/>
                        </a:lnTo>
                        <a:lnTo>
                          <a:pt x="2992" y="928"/>
                        </a:lnTo>
                        <a:lnTo>
                          <a:pt x="2992" y="930"/>
                        </a:lnTo>
                        <a:lnTo>
                          <a:pt x="2993" y="932"/>
                        </a:lnTo>
                        <a:lnTo>
                          <a:pt x="2993" y="934"/>
                        </a:lnTo>
                        <a:lnTo>
                          <a:pt x="2994" y="936"/>
                        </a:lnTo>
                        <a:lnTo>
                          <a:pt x="2994" y="937"/>
                        </a:lnTo>
                        <a:lnTo>
                          <a:pt x="2995" y="938"/>
                        </a:lnTo>
                        <a:lnTo>
                          <a:pt x="2995" y="938"/>
                        </a:lnTo>
                        <a:lnTo>
                          <a:pt x="2996" y="939"/>
                        </a:lnTo>
                        <a:lnTo>
                          <a:pt x="2996" y="937"/>
                        </a:lnTo>
                        <a:lnTo>
                          <a:pt x="2997" y="936"/>
                        </a:lnTo>
                        <a:lnTo>
                          <a:pt x="2997" y="934"/>
                        </a:lnTo>
                        <a:lnTo>
                          <a:pt x="2998" y="931"/>
                        </a:lnTo>
                        <a:lnTo>
                          <a:pt x="2998" y="928"/>
                        </a:lnTo>
                        <a:lnTo>
                          <a:pt x="2999" y="924"/>
                        </a:lnTo>
                        <a:lnTo>
                          <a:pt x="2999" y="919"/>
                        </a:lnTo>
                        <a:lnTo>
                          <a:pt x="3000" y="914"/>
                        </a:lnTo>
                        <a:lnTo>
                          <a:pt x="3000" y="909"/>
                        </a:lnTo>
                        <a:lnTo>
                          <a:pt x="3001" y="902"/>
                        </a:lnTo>
                        <a:lnTo>
                          <a:pt x="3001" y="895"/>
                        </a:lnTo>
                        <a:lnTo>
                          <a:pt x="3002" y="886"/>
                        </a:lnTo>
                        <a:lnTo>
                          <a:pt x="3002" y="878"/>
                        </a:lnTo>
                        <a:lnTo>
                          <a:pt x="3003" y="868"/>
                        </a:lnTo>
                        <a:lnTo>
                          <a:pt x="3003" y="859"/>
                        </a:lnTo>
                        <a:lnTo>
                          <a:pt x="3004" y="850"/>
                        </a:lnTo>
                        <a:lnTo>
                          <a:pt x="3004" y="842"/>
                        </a:lnTo>
                        <a:lnTo>
                          <a:pt x="3005" y="833"/>
                        </a:lnTo>
                        <a:lnTo>
                          <a:pt x="3005" y="825"/>
                        </a:lnTo>
                        <a:lnTo>
                          <a:pt x="3006" y="820"/>
                        </a:lnTo>
                        <a:lnTo>
                          <a:pt x="3007" y="815"/>
                        </a:lnTo>
                        <a:lnTo>
                          <a:pt x="3007" y="811"/>
                        </a:lnTo>
                        <a:lnTo>
                          <a:pt x="3008" y="808"/>
                        </a:lnTo>
                        <a:lnTo>
                          <a:pt x="3008" y="807"/>
                        </a:lnTo>
                        <a:lnTo>
                          <a:pt x="3009" y="807"/>
                        </a:lnTo>
                        <a:lnTo>
                          <a:pt x="3009" y="808"/>
                        </a:lnTo>
                        <a:lnTo>
                          <a:pt x="3010" y="810"/>
                        </a:lnTo>
                        <a:lnTo>
                          <a:pt x="3010" y="810"/>
                        </a:lnTo>
                        <a:lnTo>
                          <a:pt x="3011" y="811"/>
                        </a:lnTo>
                        <a:lnTo>
                          <a:pt x="3011" y="810"/>
                        </a:lnTo>
                        <a:lnTo>
                          <a:pt x="3012" y="810"/>
                        </a:lnTo>
                        <a:lnTo>
                          <a:pt x="3012" y="809"/>
                        </a:lnTo>
                        <a:lnTo>
                          <a:pt x="3013" y="806"/>
                        </a:lnTo>
                        <a:lnTo>
                          <a:pt x="3013" y="803"/>
                        </a:lnTo>
                        <a:lnTo>
                          <a:pt x="3014" y="800"/>
                        </a:lnTo>
                        <a:lnTo>
                          <a:pt x="3014" y="795"/>
                        </a:lnTo>
                        <a:lnTo>
                          <a:pt x="3015" y="790"/>
                        </a:lnTo>
                        <a:lnTo>
                          <a:pt x="3015" y="785"/>
                        </a:lnTo>
                        <a:lnTo>
                          <a:pt x="3016" y="780"/>
                        </a:lnTo>
                        <a:lnTo>
                          <a:pt x="3016" y="776"/>
                        </a:lnTo>
                        <a:lnTo>
                          <a:pt x="3017" y="772"/>
                        </a:lnTo>
                        <a:lnTo>
                          <a:pt x="3017" y="770"/>
                        </a:lnTo>
                        <a:lnTo>
                          <a:pt x="3018" y="769"/>
                        </a:lnTo>
                        <a:lnTo>
                          <a:pt x="3018" y="770"/>
                        </a:lnTo>
                        <a:lnTo>
                          <a:pt x="3019" y="771"/>
                        </a:lnTo>
                        <a:lnTo>
                          <a:pt x="3019" y="774"/>
                        </a:lnTo>
                        <a:lnTo>
                          <a:pt x="3020" y="779"/>
                        </a:lnTo>
                        <a:lnTo>
                          <a:pt x="3020" y="786"/>
                        </a:lnTo>
                        <a:lnTo>
                          <a:pt x="3021" y="793"/>
                        </a:lnTo>
                        <a:lnTo>
                          <a:pt x="3021" y="802"/>
                        </a:lnTo>
                        <a:lnTo>
                          <a:pt x="3022" y="810"/>
                        </a:lnTo>
                        <a:lnTo>
                          <a:pt x="3022" y="820"/>
                        </a:lnTo>
                        <a:lnTo>
                          <a:pt x="3023" y="831"/>
                        </a:lnTo>
                        <a:lnTo>
                          <a:pt x="3023" y="843"/>
                        </a:lnTo>
                        <a:lnTo>
                          <a:pt x="3024" y="855"/>
                        </a:lnTo>
                        <a:lnTo>
                          <a:pt x="3024" y="866"/>
                        </a:lnTo>
                        <a:lnTo>
                          <a:pt x="3025" y="876"/>
                        </a:lnTo>
                        <a:lnTo>
                          <a:pt x="3025" y="885"/>
                        </a:lnTo>
                        <a:lnTo>
                          <a:pt x="3026" y="893"/>
                        </a:lnTo>
                        <a:lnTo>
                          <a:pt x="3026" y="900"/>
                        </a:lnTo>
                        <a:lnTo>
                          <a:pt x="3027" y="905"/>
                        </a:lnTo>
                        <a:lnTo>
                          <a:pt x="3027" y="909"/>
                        </a:lnTo>
                        <a:lnTo>
                          <a:pt x="3028" y="912"/>
                        </a:lnTo>
                        <a:lnTo>
                          <a:pt x="3028" y="913"/>
                        </a:lnTo>
                        <a:lnTo>
                          <a:pt x="3029" y="912"/>
                        </a:lnTo>
                        <a:lnTo>
                          <a:pt x="3029" y="909"/>
                        </a:lnTo>
                        <a:lnTo>
                          <a:pt x="3030" y="906"/>
                        </a:lnTo>
                        <a:lnTo>
                          <a:pt x="3030" y="901"/>
                        </a:lnTo>
                        <a:lnTo>
                          <a:pt x="3031" y="897"/>
                        </a:lnTo>
                        <a:lnTo>
                          <a:pt x="3032" y="892"/>
                        </a:lnTo>
                        <a:lnTo>
                          <a:pt x="3032" y="887"/>
                        </a:lnTo>
                        <a:lnTo>
                          <a:pt x="3033" y="883"/>
                        </a:lnTo>
                        <a:lnTo>
                          <a:pt x="3033" y="878"/>
                        </a:lnTo>
                        <a:lnTo>
                          <a:pt x="3034" y="874"/>
                        </a:lnTo>
                        <a:lnTo>
                          <a:pt x="3034" y="870"/>
                        </a:lnTo>
                        <a:lnTo>
                          <a:pt x="3035" y="867"/>
                        </a:lnTo>
                        <a:lnTo>
                          <a:pt x="3035" y="864"/>
                        </a:lnTo>
                        <a:lnTo>
                          <a:pt x="3036" y="864"/>
                        </a:lnTo>
                        <a:lnTo>
                          <a:pt x="3036" y="863"/>
                        </a:lnTo>
                        <a:lnTo>
                          <a:pt x="3037" y="862"/>
                        </a:lnTo>
                        <a:lnTo>
                          <a:pt x="3037" y="862"/>
                        </a:lnTo>
                        <a:lnTo>
                          <a:pt x="3038" y="863"/>
                        </a:lnTo>
                        <a:lnTo>
                          <a:pt x="3038" y="865"/>
                        </a:lnTo>
                        <a:lnTo>
                          <a:pt x="3039" y="865"/>
                        </a:lnTo>
                        <a:lnTo>
                          <a:pt x="3039" y="866"/>
                        </a:lnTo>
                        <a:lnTo>
                          <a:pt x="3040" y="867"/>
                        </a:lnTo>
                        <a:lnTo>
                          <a:pt x="3040" y="868"/>
                        </a:lnTo>
                        <a:lnTo>
                          <a:pt x="3041" y="869"/>
                        </a:lnTo>
                        <a:lnTo>
                          <a:pt x="3041" y="870"/>
                        </a:lnTo>
                        <a:lnTo>
                          <a:pt x="3042" y="870"/>
                        </a:lnTo>
                        <a:lnTo>
                          <a:pt x="3042" y="871"/>
                        </a:lnTo>
                        <a:lnTo>
                          <a:pt x="3043" y="872"/>
                        </a:lnTo>
                        <a:lnTo>
                          <a:pt x="3043" y="872"/>
                        </a:lnTo>
                        <a:lnTo>
                          <a:pt x="3044" y="873"/>
                        </a:lnTo>
                        <a:lnTo>
                          <a:pt x="3044" y="874"/>
                        </a:lnTo>
                        <a:lnTo>
                          <a:pt x="3045" y="876"/>
                        </a:lnTo>
                        <a:lnTo>
                          <a:pt x="3045" y="879"/>
                        </a:lnTo>
                        <a:lnTo>
                          <a:pt x="3046" y="881"/>
                        </a:lnTo>
                        <a:lnTo>
                          <a:pt x="3046" y="886"/>
                        </a:lnTo>
                        <a:lnTo>
                          <a:pt x="3047" y="890"/>
                        </a:lnTo>
                        <a:lnTo>
                          <a:pt x="3047" y="896"/>
                        </a:lnTo>
                        <a:lnTo>
                          <a:pt x="3048" y="903"/>
                        </a:lnTo>
                        <a:lnTo>
                          <a:pt x="3048" y="909"/>
                        </a:lnTo>
                        <a:lnTo>
                          <a:pt x="3049" y="916"/>
                        </a:lnTo>
                        <a:lnTo>
                          <a:pt x="3049" y="923"/>
                        </a:lnTo>
                        <a:lnTo>
                          <a:pt x="3050" y="929"/>
                        </a:lnTo>
                        <a:lnTo>
                          <a:pt x="3050" y="934"/>
                        </a:lnTo>
                        <a:lnTo>
                          <a:pt x="3051" y="941"/>
                        </a:lnTo>
                        <a:lnTo>
                          <a:pt x="3051" y="946"/>
                        </a:lnTo>
                        <a:lnTo>
                          <a:pt x="3052" y="951"/>
                        </a:lnTo>
                        <a:lnTo>
                          <a:pt x="3052" y="952"/>
                        </a:lnTo>
                        <a:lnTo>
                          <a:pt x="3053" y="954"/>
                        </a:lnTo>
                        <a:lnTo>
                          <a:pt x="3053" y="954"/>
                        </a:lnTo>
                        <a:lnTo>
                          <a:pt x="3054" y="952"/>
                        </a:lnTo>
                        <a:lnTo>
                          <a:pt x="3054" y="948"/>
                        </a:lnTo>
                        <a:lnTo>
                          <a:pt x="3055" y="944"/>
                        </a:lnTo>
                        <a:lnTo>
                          <a:pt x="3055" y="938"/>
                        </a:lnTo>
                        <a:lnTo>
                          <a:pt x="3056" y="931"/>
                        </a:lnTo>
                        <a:lnTo>
                          <a:pt x="3057" y="922"/>
                        </a:lnTo>
                        <a:lnTo>
                          <a:pt x="3057" y="912"/>
                        </a:lnTo>
                        <a:lnTo>
                          <a:pt x="3058" y="902"/>
                        </a:lnTo>
                        <a:lnTo>
                          <a:pt x="3058" y="891"/>
                        </a:lnTo>
                        <a:lnTo>
                          <a:pt x="3059" y="881"/>
                        </a:lnTo>
                        <a:lnTo>
                          <a:pt x="3059" y="870"/>
                        </a:lnTo>
                        <a:lnTo>
                          <a:pt x="3060" y="859"/>
                        </a:lnTo>
                        <a:lnTo>
                          <a:pt x="3060" y="849"/>
                        </a:lnTo>
                        <a:lnTo>
                          <a:pt x="3061" y="840"/>
                        </a:lnTo>
                        <a:lnTo>
                          <a:pt x="3061" y="830"/>
                        </a:lnTo>
                        <a:lnTo>
                          <a:pt x="3062" y="822"/>
                        </a:lnTo>
                        <a:lnTo>
                          <a:pt x="3062" y="815"/>
                        </a:lnTo>
                        <a:lnTo>
                          <a:pt x="3063" y="811"/>
                        </a:lnTo>
                        <a:lnTo>
                          <a:pt x="3063" y="806"/>
                        </a:lnTo>
                        <a:lnTo>
                          <a:pt x="3064" y="802"/>
                        </a:lnTo>
                        <a:lnTo>
                          <a:pt x="3064" y="799"/>
                        </a:lnTo>
                        <a:lnTo>
                          <a:pt x="3065" y="798"/>
                        </a:lnTo>
                        <a:lnTo>
                          <a:pt x="3065" y="797"/>
                        </a:lnTo>
                        <a:lnTo>
                          <a:pt x="3066" y="796"/>
                        </a:lnTo>
                        <a:lnTo>
                          <a:pt x="3066" y="796"/>
                        </a:lnTo>
                        <a:lnTo>
                          <a:pt x="3067" y="797"/>
                        </a:lnTo>
                        <a:lnTo>
                          <a:pt x="3067" y="798"/>
                        </a:lnTo>
                        <a:lnTo>
                          <a:pt x="3068" y="799"/>
                        </a:lnTo>
                        <a:lnTo>
                          <a:pt x="3068" y="800"/>
                        </a:lnTo>
                        <a:lnTo>
                          <a:pt x="3069" y="801"/>
                        </a:lnTo>
                        <a:lnTo>
                          <a:pt x="3069" y="802"/>
                        </a:lnTo>
                        <a:lnTo>
                          <a:pt x="3070" y="803"/>
                        </a:lnTo>
                        <a:lnTo>
                          <a:pt x="3070" y="803"/>
                        </a:lnTo>
                        <a:lnTo>
                          <a:pt x="3071" y="803"/>
                        </a:lnTo>
                        <a:lnTo>
                          <a:pt x="3071" y="802"/>
                        </a:lnTo>
                        <a:lnTo>
                          <a:pt x="3072" y="801"/>
                        </a:lnTo>
                        <a:lnTo>
                          <a:pt x="3072" y="799"/>
                        </a:lnTo>
                        <a:lnTo>
                          <a:pt x="3073" y="796"/>
                        </a:lnTo>
                        <a:lnTo>
                          <a:pt x="3073" y="794"/>
                        </a:lnTo>
                        <a:lnTo>
                          <a:pt x="3074" y="792"/>
                        </a:lnTo>
                        <a:lnTo>
                          <a:pt x="3074" y="789"/>
                        </a:lnTo>
                        <a:lnTo>
                          <a:pt x="3075" y="787"/>
                        </a:lnTo>
                        <a:lnTo>
                          <a:pt x="3075" y="783"/>
                        </a:lnTo>
                        <a:lnTo>
                          <a:pt x="3076" y="779"/>
                        </a:lnTo>
                        <a:lnTo>
                          <a:pt x="3076" y="775"/>
                        </a:lnTo>
                        <a:lnTo>
                          <a:pt x="3077" y="770"/>
                        </a:lnTo>
                        <a:lnTo>
                          <a:pt x="3077" y="766"/>
                        </a:lnTo>
                        <a:lnTo>
                          <a:pt x="3078" y="761"/>
                        </a:lnTo>
                        <a:lnTo>
                          <a:pt x="3078" y="757"/>
                        </a:lnTo>
                        <a:lnTo>
                          <a:pt x="3079" y="752"/>
                        </a:lnTo>
                        <a:lnTo>
                          <a:pt x="3079" y="746"/>
                        </a:lnTo>
                        <a:lnTo>
                          <a:pt x="3080" y="740"/>
                        </a:lnTo>
                        <a:lnTo>
                          <a:pt x="3080" y="733"/>
                        </a:lnTo>
                        <a:lnTo>
                          <a:pt x="3081" y="726"/>
                        </a:lnTo>
                        <a:lnTo>
                          <a:pt x="3082" y="718"/>
                        </a:lnTo>
                        <a:lnTo>
                          <a:pt x="3082" y="711"/>
                        </a:lnTo>
                        <a:lnTo>
                          <a:pt x="3083" y="703"/>
                        </a:lnTo>
                        <a:lnTo>
                          <a:pt x="3083" y="695"/>
                        </a:lnTo>
                        <a:lnTo>
                          <a:pt x="3084" y="686"/>
                        </a:lnTo>
                        <a:lnTo>
                          <a:pt x="3084" y="677"/>
                        </a:lnTo>
                        <a:lnTo>
                          <a:pt x="3085" y="668"/>
                        </a:lnTo>
                        <a:lnTo>
                          <a:pt x="3085" y="659"/>
                        </a:lnTo>
                        <a:lnTo>
                          <a:pt x="3086" y="649"/>
                        </a:lnTo>
                        <a:lnTo>
                          <a:pt x="3086" y="639"/>
                        </a:lnTo>
                        <a:lnTo>
                          <a:pt x="3087" y="630"/>
                        </a:lnTo>
                        <a:lnTo>
                          <a:pt x="3087" y="622"/>
                        </a:lnTo>
                        <a:lnTo>
                          <a:pt x="3088" y="615"/>
                        </a:lnTo>
                        <a:lnTo>
                          <a:pt x="3088" y="608"/>
                        </a:lnTo>
                        <a:lnTo>
                          <a:pt x="3089" y="602"/>
                        </a:lnTo>
                        <a:lnTo>
                          <a:pt x="3089" y="597"/>
                        </a:lnTo>
                        <a:lnTo>
                          <a:pt x="3090" y="594"/>
                        </a:lnTo>
                        <a:lnTo>
                          <a:pt x="3090" y="591"/>
                        </a:lnTo>
                        <a:lnTo>
                          <a:pt x="3091" y="591"/>
                        </a:lnTo>
                        <a:lnTo>
                          <a:pt x="3091" y="590"/>
                        </a:lnTo>
                        <a:lnTo>
                          <a:pt x="3092" y="592"/>
                        </a:lnTo>
                        <a:lnTo>
                          <a:pt x="3092" y="594"/>
                        </a:lnTo>
                        <a:lnTo>
                          <a:pt x="3093" y="595"/>
                        </a:lnTo>
                        <a:lnTo>
                          <a:pt x="3093" y="597"/>
                        </a:lnTo>
                        <a:lnTo>
                          <a:pt x="3094" y="600"/>
                        </a:lnTo>
                        <a:lnTo>
                          <a:pt x="3094" y="602"/>
                        </a:lnTo>
                        <a:lnTo>
                          <a:pt x="3095" y="605"/>
                        </a:lnTo>
                        <a:lnTo>
                          <a:pt x="3095" y="607"/>
                        </a:lnTo>
                        <a:lnTo>
                          <a:pt x="3096" y="607"/>
                        </a:lnTo>
                        <a:lnTo>
                          <a:pt x="3096" y="609"/>
                        </a:lnTo>
                        <a:lnTo>
                          <a:pt x="3097" y="609"/>
                        </a:lnTo>
                        <a:lnTo>
                          <a:pt x="3097" y="609"/>
                        </a:lnTo>
                        <a:lnTo>
                          <a:pt x="3098" y="608"/>
                        </a:lnTo>
                        <a:lnTo>
                          <a:pt x="3098" y="606"/>
                        </a:lnTo>
                        <a:lnTo>
                          <a:pt x="3099" y="605"/>
                        </a:lnTo>
                        <a:lnTo>
                          <a:pt x="3099" y="604"/>
                        </a:lnTo>
                        <a:lnTo>
                          <a:pt x="3100" y="602"/>
                        </a:lnTo>
                        <a:lnTo>
                          <a:pt x="3100" y="602"/>
                        </a:lnTo>
                        <a:lnTo>
                          <a:pt x="3101" y="601"/>
                        </a:lnTo>
                        <a:lnTo>
                          <a:pt x="3101" y="601"/>
                        </a:lnTo>
                        <a:lnTo>
                          <a:pt x="3102" y="603"/>
                        </a:lnTo>
                        <a:lnTo>
                          <a:pt x="3102" y="605"/>
                        </a:lnTo>
                        <a:lnTo>
                          <a:pt x="3103" y="606"/>
                        </a:lnTo>
                        <a:lnTo>
                          <a:pt x="3103" y="609"/>
                        </a:lnTo>
                        <a:lnTo>
                          <a:pt x="3104" y="612"/>
                        </a:lnTo>
                        <a:lnTo>
                          <a:pt x="3104" y="616"/>
                        </a:lnTo>
                        <a:lnTo>
                          <a:pt x="3105" y="622"/>
                        </a:lnTo>
                        <a:lnTo>
                          <a:pt x="3105" y="627"/>
                        </a:lnTo>
                        <a:lnTo>
                          <a:pt x="3106" y="633"/>
                        </a:lnTo>
                        <a:lnTo>
                          <a:pt x="3107" y="639"/>
                        </a:lnTo>
                        <a:lnTo>
                          <a:pt x="3107" y="645"/>
                        </a:lnTo>
                        <a:lnTo>
                          <a:pt x="3108" y="651"/>
                        </a:lnTo>
                        <a:lnTo>
                          <a:pt x="3108" y="658"/>
                        </a:lnTo>
                        <a:lnTo>
                          <a:pt x="3109" y="664"/>
                        </a:lnTo>
                        <a:lnTo>
                          <a:pt x="3109" y="671"/>
                        </a:lnTo>
                        <a:lnTo>
                          <a:pt x="3110" y="678"/>
                        </a:lnTo>
                        <a:lnTo>
                          <a:pt x="3110" y="685"/>
                        </a:lnTo>
                        <a:lnTo>
                          <a:pt x="3111" y="692"/>
                        </a:lnTo>
                        <a:lnTo>
                          <a:pt x="3111" y="699"/>
                        </a:lnTo>
                        <a:lnTo>
                          <a:pt x="3112" y="706"/>
                        </a:lnTo>
                        <a:lnTo>
                          <a:pt x="3112" y="714"/>
                        </a:lnTo>
                        <a:lnTo>
                          <a:pt x="3113" y="720"/>
                        </a:lnTo>
                        <a:lnTo>
                          <a:pt x="3113" y="727"/>
                        </a:lnTo>
                        <a:lnTo>
                          <a:pt x="3114" y="734"/>
                        </a:lnTo>
                        <a:lnTo>
                          <a:pt x="3114" y="739"/>
                        </a:lnTo>
                        <a:lnTo>
                          <a:pt x="3115" y="746"/>
                        </a:lnTo>
                        <a:lnTo>
                          <a:pt x="3115" y="751"/>
                        </a:lnTo>
                        <a:lnTo>
                          <a:pt x="3116" y="754"/>
                        </a:lnTo>
                        <a:lnTo>
                          <a:pt x="3116" y="758"/>
                        </a:lnTo>
                        <a:lnTo>
                          <a:pt x="3117" y="759"/>
                        </a:lnTo>
                        <a:lnTo>
                          <a:pt x="3117" y="758"/>
                        </a:lnTo>
                        <a:lnTo>
                          <a:pt x="3118" y="757"/>
                        </a:lnTo>
                        <a:lnTo>
                          <a:pt x="3118" y="754"/>
                        </a:lnTo>
                        <a:lnTo>
                          <a:pt x="3119" y="749"/>
                        </a:lnTo>
                        <a:lnTo>
                          <a:pt x="3119" y="742"/>
                        </a:lnTo>
                        <a:lnTo>
                          <a:pt x="3120" y="734"/>
                        </a:lnTo>
                        <a:lnTo>
                          <a:pt x="3120" y="724"/>
                        </a:lnTo>
                        <a:lnTo>
                          <a:pt x="3121" y="711"/>
                        </a:lnTo>
                        <a:lnTo>
                          <a:pt x="3121" y="697"/>
                        </a:lnTo>
                        <a:lnTo>
                          <a:pt x="3122" y="682"/>
                        </a:lnTo>
                        <a:lnTo>
                          <a:pt x="3122" y="665"/>
                        </a:lnTo>
                        <a:lnTo>
                          <a:pt x="3123" y="648"/>
                        </a:lnTo>
                        <a:lnTo>
                          <a:pt x="3123" y="630"/>
                        </a:lnTo>
                        <a:lnTo>
                          <a:pt x="3124" y="612"/>
                        </a:lnTo>
                        <a:lnTo>
                          <a:pt x="3124" y="593"/>
                        </a:lnTo>
                        <a:lnTo>
                          <a:pt x="3125" y="574"/>
                        </a:lnTo>
                        <a:lnTo>
                          <a:pt x="3125" y="558"/>
                        </a:lnTo>
                        <a:lnTo>
                          <a:pt x="3126" y="542"/>
                        </a:lnTo>
                        <a:lnTo>
                          <a:pt x="3126" y="527"/>
                        </a:lnTo>
                        <a:lnTo>
                          <a:pt x="3127" y="514"/>
                        </a:lnTo>
                        <a:lnTo>
                          <a:pt x="3127" y="502"/>
                        </a:lnTo>
                        <a:lnTo>
                          <a:pt x="3128" y="492"/>
                        </a:lnTo>
                        <a:lnTo>
                          <a:pt x="3128" y="485"/>
                        </a:lnTo>
                        <a:lnTo>
                          <a:pt x="3129" y="481"/>
                        </a:lnTo>
                        <a:lnTo>
                          <a:pt x="3129" y="478"/>
                        </a:lnTo>
                        <a:lnTo>
                          <a:pt x="3130" y="478"/>
                        </a:lnTo>
                        <a:lnTo>
                          <a:pt x="3130" y="480"/>
                        </a:lnTo>
                        <a:lnTo>
                          <a:pt x="3131" y="484"/>
                        </a:lnTo>
                        <a:lnTo>
                          <a:pt x="3132" y="490"/>
                        </a:lnTo>
                        <a:lnTo>
                          <a:pt x="3132" y="498"/>
                        </a:lnTo>
                        <a:lnTo>
                          <a:pt x="3133" y="507"/>
                        </a:lnTo>
                        <a:lnTo>
                          <a:pt x="3133" y="519"/>
                        </a:lnTo>
                        <a:lnTo>
                          <a:pt x="3134" y="532"/>
                        </a:lnTo>
                        <a:lnTo>
                          <a:pt x="3134" y="544"/>
                        </a:lnTo>
                        <a:lnTo>
                          <a:pt x="3135" y="558"/>
                        </a:lnTo>
                        <a:lnTo>
                          <a:pt x="3135" y="571"/>
                        </a:lnTo>
                        <a:lnTo>
                          <a:pt x="3136" y="583"/>
                        </a:lnTo>
                        <a:lnTo>
                          <a:pt x="3136" y="595"/>
                        </a:lnTo>
                        <a:lnTo>
                          <a:pt x="3137" y="606"/>
                        </a:lnTo>
                        <a:lnTo>
                          <a:pt x="3137" y="617"/>
                        </a:lnTo>
                        <a:lnTo>
                          <a:pt x="3138" y="626"/>
                        </a:lnTo>
                        <a:lnTo>
                          <a:pt x="3138" y="633"/>
                        </a:lnTo>
                        <a:lnTo>
                          <a:pt x="3139" y="639"/>
                        </a:lnTo>
                        <a:lnTo>
                          <a:pt x="3139" y="643"/>
                        </a:lnTo>
                        <a:lnTo>
                          <a:pt x="3140" y="645"/>
                        </a:lnTo>
                        <a:lnTo>
                          <a:pt x="3140" y="646"/>
                        </a:lnTo>
                        <a:lnTo>
                          <a:pt x="3141" y="645"/>
                        </a:lnTo>
                        <a:lnTo>
                          <a:pt x="3141" y="642"/>
                        </a:lnTo>
                        <a:lnTo>
                          <a:pt x="3142" y="637"/>
                        </a:lnTo>
                        <a:lnTo>
                          <a:pt x="3142" y="631"/>
                        </a:lnTo>
                        <a:lnTo>
                          <a:pt x="3143" y="625"/>
                        </a:lnTo>
                        <a:lnTo>
                          <a:pt x="3143" y="616"/>
                        </a:lnTo>
                        <a:lnTo>
                          <a:pt x="3144" y="607"/>
                        </a:lnTo>
                        <a:lnTo>
                          <a:pt x="3144" y="596"/>
                        </a:lnTo>
                        <a:lnTo>
                          <a:pt x="3145" y="585"/>
                        </a:lnTo>
                        <a:lnTo>
                          <a:pt x="3145" y="573"/>
                        </a:lnTo>
                        <a:lnTo>
                          <a:pt x="3146" y="561"/>
                        </a:lnTo>
                        <a:lnTo>
                          <a:pt x="3146" y="549"/>
                        </a:lnTo>
                        <a:lnTo>
                          <a:pt x="3147" y="536"/>
                        </a:lnTo>
                        <a:lnTo>
                          <a:pt x="3147" y="525"/>
                        </a:lnTo>
                        <a:lnTo>
                          <a:pt x="3148" y="514"/>
                        </a:lnTo>
                        <a:lnTo>
                          <a:pt x="3148" y="503"/>
                        </a:lnTo>
                        <a:lnTo>
                          <a:pt x="3149" y="492"/>
                        </a:lnTo>
                        <a:lnTo>
                          <a:pt x="3149" y="482"/>
                        </a:lnTo>
                        <a:lnTo>
                          <a:pt x="3150" y="473"/>
                        </a:lnTo>
                        <a:lnTo>
                          <a:pt x="3150" y="465"/>
                        </a:lnTo>
                        <a:lnTo>
                          <a:pt x="3151" y="457"/>
                        </a:lnTo>
                        <a:lnTo>
                          <a:pt x="3151" y="451"/>
                        </a:lnTo>
                        <a:lnTo>
                          <a:pt x="3152" y="445"/>
                        </a:lnTo>
                        <a:lnTo>
                          <a:pt x="3152" y="440"/>
                        </a:lnTo>
                        <a:lnTo>
                          <a:pt x="3153" y="437"/>
                        </a:lnTo>
                        <a:lnTo>
                          <a:pt x="3153" y="435"/>
                        </a:lnTo>
                        <a:lnTo>
                          <a:pt x="3154" y="433"/>
                        </a:lnTo>
                        <a:lnTo>
                          <a:pt x="3154" y="433"/>
                        </a:lnTo>
                        <a:lnTo>
                          <a:pt x="3155" y="435"/>
                        </a:lnTo>
                        <a:lnTo>
                          <a:pt x="3155" y="437"/>
                        </a:lnTo>
                        <a:lnTo>
                          <a:pt x="3156" y="440"/>
                        </a:lnTo>
                        <a:lnTo>
                          <a:pt x="3157" y="442"/>
                        </a:lnTo>
                        <a:lnTo>
                          <a:pt x="3157" y="447"/>
                        </a:lnTo>
                        <a:lnTo>
                          <a:pt x="3158" y="451"/>
                        </a:lnTo>
                        <a:lnTo>
                          <a:pt x="3158" y="455"/>
                        </a:lnTo>
                        <a:lnTo>
                          <a:pt x="3159" y="459"/>
                        </a:lnTo>
                        <a:lnTo>
                          <a:pt x="3159" y="463"/>
                        </a:lnTo>
                        <a:lnTo>
                          <a:pt x="3160" y="467"/>
                        </a:lnTo>
                        <a:lnTo>
                          <a:pt x="3160" y="470"/>
                        </a:lnTo>
                        <a:lnTo>
                          <a:pt x="3161" y="472"/>
                        </a:lnTo>
                        <a:lnTo>
                          <a:pt x="3161" y="473"/>
                        </a:lnTo>
                        <a:lnTo>
                          <a:pt x="3162" y="474"/>
                        </a:lnTo>
                        <a:lnTo>
                          <a:pt x="3162" y="474"/>
                        </a:lnTo>
                        <a:lnTo>
                          <a:pt x="3163" y="475"/>
                        </a:lnTo>
                        <a:lnTo>
                          <a:pt x="3163" y="475"/>
                        </a:lnTo>
                        <a:lnTo>
                          <a:pt x="3164" y="474"/>
                        </a:lnTo>
                        <a:lnTo>
                          <a:pt x="3164" y="473"/>
                        </a:lnTo>
                        <a:lnTo>
                          <a:pt x="3165" y="471"/>
                        </a:lnTo>
                        <a:lnTo>
                          <a:pt x="3165" y="468"/>
                        </a:lnTo>
                        <a:lnTo>
                          <a:pt x="3166" y="465"/>
                        </a:lnTo>
                        <a:lnTo>
                          <a:pt x="3166" y="462"/>
                        </a:lnTo>
                        <a:lnTo>
                          <a:pt x="3167" y="459"/>
                        </a:lnTo>
                        <a:lnTo>
                          <a:pt x="3167" y="455"/>
                        </a:lnTo>
                        <a:lnTo>
                          <a:pt x="3168" y="450"/>
                        </a:lnTo>
                        <a:lnTo>
                          <a:pt x="3168" y="445"/>
                        </a:lnTo>
                        <a:lnTo>
                          <a:pt x="3169" y="439"/>
                        </a:lnTo>
                        <a:lnTo>
                          <a:pt x="3169" y="432"/>
                        </a:lnTo>
                        <a:lnTo>
                          <a:pt x="3170" y="425"/>
                        </a:lnTo>
                        <a:lnTo>
                          <a:pt x="3170" y="419"/>
                        </a:lnTo>
                        <a:lnTo>
                          <a:pt x="3171" y="412"/>
                        </a:lnTo>
                        <a:lnTo>
                          <a:pt x="3171" y="407"/>
                        </a:lnTo>
                        <a:lnTo>
                          <a:pt x="3172" y="401"/>
                        </a:lnTo>
                        <a:lnTo>
                          <a:pt x="3172" y="396"/>
                        </a:lnTo>
                        <a:lnTo>
                          <a:pt x="3173" y="393"/>
                        </a:lnTo>
                        <a:lnTo>
                          <a:pt x="3173" y="391"/>
                        </a:lnTo>
                        <a:lnTo>
                          <a:pt x="3174" y="389"/>
                        </a:lnTo>
                        <a:lnTo>
                          <a:pt x="3174" y="389"/>
                        </a:lnTo>
                        <a:lnTo>
                          <a:pt x="3175" y="389"/>
                        </a:lnTo>
                        <a:lnTo>
                          <a:pt x="3175" y="390"/>
                        </a:lnTo>
                        <a:lnTo>
                          <a:pt x="3176" y="392"/>
                        </a:lnTo>
                        <a:lnTo>
                          <a:pt x="3176" y="394"/>
                        </a:lnTo>
                        <a:lnTo>
                          <a:pt x="3177" y="396"/>
                        </a:lnTo>
                        <a:lnTo>
                          <a:pt x="3177" y="398"/>
                        </a:lnTo>
                        <a:lnTo>
                          <a:pt x="3178" y="401"/>
                        </a:lnTo>
                        <a:lnTo>
                          <a:pt x="3178" y="403"/>
                        </a:lnTo>
                        <a:lnTo>
                          <a:pt x="3179" y="405"/>
                        </a:lnTo>
                        <a:lnTo>
                          <a:pt x="3179" y="407"/>
                        </a:lnTo>
                        <a:lnTo>
                          <a:pt x="3180" y="408"/>
                        </a:lnTo>
                        <a:lnTo>
                          <a:pt x="3180" y="410"/>
                        </a:lnTo>
                        <a:lnTo>
                          <a:pt x="3181" y="411"/>
                        </a:lnTo>
                        <a:lnTo>
                          <a:pt x="3182" y="413"/>
                        </a:lnTo>
                        <a:lnTo>
                          <a:pt x="3182" y="415"/>
                        </a:lnTo>
                        <a:lnTo>
                          <a:pt x="3183" y="417"/>
                        </a:lnTo>
                        <a:lnTo>
                          <a:pt x="3183" y="417"/>
                        </a:lnTo>
                        <a:lnTo>
                          <a:pt x="3184" y="418"/>
                        </a:lnTo>
                        <a:lnTo>
                          <a:pt x="3184" y="418"/>
                        </a:lnTo>
                        <a:lnTo>
                          <a:pt x="3185" y="418"/>
                        </a:lnTo>
                        <a:lnTo>
                          <a:pt x="3185" y="415"/>
                        </a:lnTo>
                        <a:lnTo>
                          <a:pt x="3186" y="412"/>
                        </a:lnTo>
                        <a:lnTo>
                          <a:pt x="3186" y="407"/>
                        </a:lnTo>
                        <a:lnTo>
                          <a:pt x="3187" y="401"/>
                        </a:lnTo>
                        <a:lnTo>
                          <a:pt x="3187" y="394"/>
                        </a:lnTo>
                        <a:lnTo>
                          <a:pt x="3188" y="386"/>
                        </a:lnTo>
                        <a:lnTo>
                          <a:pt x="3188" y="376"/>
                        </a:lnTo>
                        <a:lnTo>
                          <a:pt x="3189" y="366"/>
                        </a:lnTo>
                        <a:lnTo>
                          <a:pt x="3189" y="355"/>
                        </a:lnTo>
                        <a:lnTo>
                          <a:pt x="3190" y="344"/>
                        </a:lnTo>
                        <a:lnTo>
                          <a:pt x="3190" y="332"/>
                        </a:lnTo>
                        <a:lnTo>
                          <a:pt x="3191" y="322"/>
                        </a:lnTo>
                        <a:lnTo>
                          <a:pt x="3191" y="312"/>
                        </a:lnTo>
                        <a:lnTo>
                          <a:pt x="3192" y="302"/>
                        </a:lnTo>
                        <a:lnTo>
                          <a:pt x="3192" y="293"/>
                        </a:lnTo>
                        <a:lnTo>
                          <a:pt x="3193" y="285"/>
                        </a:lnTo>
                        <a:lnTo>
                          <a:pt x="3193" y="279"/>
                        </a:lnTo>
                        <a:lnTo>
                          <a:pt x="3194" y="274"/>
                        </a:lnTo>
                        <a:lnTo>
                          <a:pt x="3194" y="270"/>
                        </a:lnTo>
                        <a:lnTo>
                          <a:pt x="3195" y="267"/>
                        </a:lnTo>
                        <a:lnTo>
                          <a:pt x="3195" y="266"/>
                        </a:lnTo>
                        <a:lnTo>
                          <a:pt x="3196" y="267"/>
                        </a:lnTo>
                        <a:lnTo>
                          <a:pt x="3196" y="268"/>
                        </a:lnTo>
                        <a:lnTo>
                          <a:pt x="3197" y="272"/>
                        </a:lnTo>
                        <a:lnTo>
                          <a:pt x="3197" y="277"/>
                        </a:lnTo>
                        <a:lnTo>
                          <a:pt x="3198" y="284"/>
                        </a:lnTo>
                        <a:lnTo>
                          <a:pt x="3198" y="293"/>
                        </a:lnTo>
                        <a:lnTo>
                          <a:pt x="3199" y="303"/>
                        </a:lnTo>
                        <a:lnTo>
                          <a:pt x="3199" y="314"/>
                        </a:lnTo>
                        <a:lnTo>
                          <a:pt x="3200" y="328"/>
                        </a:lnTo>
                        <a:lnTo>
                          <a:pt x="3200" y="342"/>
                        </a:lnTo>
                        <a:lnTo>
                          <a:pt x="3201" y="359"/>
                        </a:lnTo>
                        <a:lnTo>
                          <a:pt x="3201" y="377"/>
                        </a:lnTo>
                        <a:lnTo>
                          <a:pt x="3202" y="395"/>
                        </a:lnTo>
                        <a:lnTo>
                          <a:pt x="3202" y="413"/>
                        </a:lnTo>
                        <a:lnTo>
                          <a:pt x="3203" y="432"/>
                        </a:lnTo>
                        <a:lnTo>
                          <a:pt x="3203" y="451"/>
                        </a:lnTo>
                        <a:lnTo>
                          <a:pt x="3204" y="470"/>
                        </a:lnTo>
                        <a:lnTo>
                          <a:pt x="3204" y="487"/>
                        </a:lnTo>
                        <a:lnTo>
                          <a:pt x="3205" y="504"/>
                        </a:lnTo>
                        <a:lnTo>
                          <a:pt x="3205" y="520"/>
                        </a:lnTo>
                        <a:lnTo>
                          <a:pt x="3206" y="534"/>
                        </a:lnTo>
                        <a:lnTo>
                          <a:pt x="3207" y="546"/>
                        </a:lnTo>
                        <a:lnTo>
                          <a:pt x="3207" y="556"/>
                        </a:lnTo>
                        <a:lnTo>
                          <a:pt x="3208" y="564"/>
                        </a:lnTo>
                        <a:lnTo>
                          <a:pt x="3208" y="570"/>
                        </a:lnTo>
                        <a:lnTo>
                          <a:pt x="3209" y="574"/>
                        </a:lnTo>
                        <a:lnTo>
                          <a:pt x="3209" y="576"/>
                        </a:lnTo>
                        <a:lnTo>
                          <a:pt x="3210" y="576"/>
                        </a:lnTo>
                        <a:lnTo>
                          <a:pt x="3210" y="574"/>
                        </a:lnTo>
                        <a:lnTo>
                          <a:pt x="3211" y="571"/>
                        </a:lnTo>
                        <a:lnTo>
                          <a:pt x="3211" y="567"/>
                        </a:lnTo>
                        <a:lnTo>
                          <a:pt x="3212" y="563"/>
                        </a:lnTo>
                        <a:lnTo>
                          <a:pt x="3212" y="558"/>
                        </a:lnTo>
                        <a:lnTo>
                          <a:pt x="3213" y="553"/>
                        </a:lnTo>
                        <a:lnTo>
                          <a:pt x="3213" y="548"/>
                        </a:lnTo>
                        <a:lnTo>
                          <a:pt x="3214" y="544"/>
                        </a:lnTo>
                        <a:lnTo>
                          <a:pt x="3214" y="542"/>
                        </a:lnTo>
                        <a:lnTo>
                          <a:pt x="3215" y="540"/>
                        </a:lnTo>
                        <a:lnTo>
                          <a:pt x="3215" y="539"/>
                        </a:lnTo>
                        <a:lnTo>
                          <a:pt x="3216" y="541"/>
                        </a:lnTo>
                        <a:lnTo>
                          <a:pt x="3216" y="543"/>
                        </a:lnTo>
                        <a:lnTo>
                          <a:pt x="3217" y="548"/>
                        </a:lnTo>
                        <a:lnTo>
                          <a:pt x="3217" y="554"/>
                        </a:lnTo>
                        <a:lnTo>
                          <a:pt x="3218" y="561"/>
                        </a:lnTo>
                        <a:lnTo>
                          <a:pt x="3218" y="570"/>
                        </a:lnTo>
                        <a:lnTo>
                          <a:pt x="3219" y="581"/>
                        </a:lnTo>
                        <a:lnTo>
                          <a:pt x="3219" y="592"/>
                        </a:lnTo>
                        <a:lnTo>
                          <a:pt x="3220" y="606"/>
                        </a:lnTo>
                        <a:lnTo>
                          <a:pt x="3220" y="620"/>
                        </a:lnTo>
                        <a:lnTo>
                          <a:pt x="3221" y="637"/>
                        </a:lnTo>
                        <a:lnTo>
                          <a:pt x="3221" y="654"/>
                        </a:lnTo>
                        <a:lnTo>
                          <a:pt x="3222" y="672"/>
                        </a:lnTo>
                        <a:lnTo>
                          <a:pt x="3222" y="692"/>
                        </a:lnTo>
                        <a:lnTo>
                          <a:pt x="3223" y="712"/>
                        </a:lnTo>
                        <a:lnTo>
                          <a:pt x="3223" y="733"/>
                        </a:lnTo>
                        <a:lnTo>
                          <a:pt x="3224" y="754"/>
                        </a:lnTo>
                        <a:lnTo>
                          <a:pt x="3224" y="776"/>
                        </a:lnTo>
                        <a:lnTo>
                          <a:pt x="3225" y="799"/>
                        </a:lnTo>
                        <a:lnTo>
                          <a:pt x="3225" y="823"/>
                        </a:lnTo>
                        <a:lnTo>
                          <a:pt x="3226" y="845"/>
                        </a:lnTo>
                        <a:lnTo>
                          <a:pt x="3226" y="867"/>
                        </a:lnTo>
                        <a:lnTo>
                          <a:pt x="3227" y="888"/>
                        </a:lnTo>
                        <a:lnTo>
                          <a:pt x="3227" y="908"/>
                        </a:lnTo>
                        <a:lnTo>
                          <a:pt x="3228" y="929"/>
                        </a:lnTo>
                        <a:lnTo>
                          <a:pt x="3228" y="949"/>
                        </a:lnTo>
                        <a:lnTo>
                          <a:pt x="3229" y="968"/>
                        </a:lnTo>
                        <a:lnTo>
                          <a:pt x="3229" y="986"/>
                        </a:lnTo>
                        <a:lnTo>
                          <a:pt x="3230" y="1002"/>
                        </a:lnTo>
                        <a:lnTo>
                          <a:pt x="3230" y="1018"/>
                        </a:lnTo>
                        <a:lnTo>
                          <a:pt x="3231" y="1032"/>
                        </a:lnTo>
                        <a:lnTo>
                          <a:pt x="3232" y="1046"/>
                        </a:lnTo>
                        <a:lnTo>
                          <a:pt x="3232" y="1058"/>
                        </a:lnTo>
                        <a:lnTo>
                          <a:pt x="3233" y="1071"/>
                        </a:lnTo>
                        <a:lnTo>
                          <a:pt x="3233" y="1083"/>
                        </a:lnTo>
                        <a:lnTo>
                          <a:pt x="3234" y="1093"/>
                        </a:lnTo>
                        <a:lnTo>
                          <a:pt x="3234" y="1101"/>
                        </a:lnTo>
                        <a:lnTo>
                          <a:pt x="3235" y="1108"/>
                        </a:lnTo>
                        <a:lnTo>
                          <a:pt x="3235" y="1114"/>
                        </a:lnTo>
                        <a:lnTo>
                          <a:pt x="3236" y="1118"/>
                        </a:lnTo>
                        <a:lnTo>
                          <a:pt x="3236" y="1121"/>
                        </a:lnTo>
                        <a:lnTo>
                          <a:pt x="3237" y="1122"/>
                        </a:lnTo>
                        <a:lnTo>
                          <a:pt x="3237" y="1121"/>
                        </a:lnTo>
                        <a:lnTo>
                          <a:pt x="3238" y="1119"/>
                        </a:lnTo>
                        <a:lnTo>
                          <a:pt x="3238" y="1117"/>
                        </a:lnTo>
                        <a:lnTo>
                          <a:pt x="3239" y="1112"/>
                        </a:lnTo>
                        <a:lnTo>
                          <a:pt x="3239" y="1107"/>
                        </a:lnTo>
                        <a:lnTo>
                          <a:pt x="3240" y="1102"/>
                        </a:lnTo>
                        <a:lnTo>
                          <a:pt x="3240" y="1096"/>
                        </a:lnTo>
                        <a:lnTo>
                          <a:pt x="3241" y="1091"/>
                        </a:lnTo>
                        <a:lnTo>
                          <a:pt x="3241" y="1086"/>
                        </a:lnTo>
                        <a:lnTo>
                          <a:pt x="3242" y="1083"/>
                        </a:lnTo>
                        <a:lnTo>
                          <a:pt x="3242" y="1082"/>
                        </a:lnTo>
                        <a:lnTo>
                          <a:pt x="3243" y="1082"/>
                        </a:lnTo>
                        <a:lnTo>
                          <a:pt x="3243" y="1084"/>
                        </a:lnTo>
                        <a:lnTo>
                          <a:pt x="3244" y="1087"/>
                        </a:lnTo>
                        <a:lnTo>
                          <a:pt x="3244" y="1094"/>
                        </a:lnTo>
                        <a:lnTo>
                          <a:pt x="3245" y="1102"/>
                        </a:lnTo>
                        <a:lnTo>
                          <a:pt x="3245" y="1112"/>
                        </a:lnTo>
                        <a:lnTo>
                          <a:pt x="3246" y="1125"/>
                        </a:lnTo>
                        <a:lnTo>
                          <a:pt x="3246" y="1139"/>
                        </a:lnTo>
                        <a:lnTo>
                          <a:pt x="3247" y="1156"/>
                        </a:lnTo>
                        <a:lnTo>
                          <a:pt x="3247" y="1174"/>
                        </a:lnTo>
                        <a:lnTo>
                          <a:pt x="3248" y="1193"/>
                        </a:lnTo>
                        <a:lnTo>
                          <a:pt x="3248" y="1212"/>
                        </a:lnTo>
                        <a:lnTo>
                          <a:pt x="3249" y="1230"/>
                        </a:lnTo>
                        <a:lnTo>
                          <a:pt x="3249" y="1249"/>
                        </a:lnTo>
                        <a:lnTo>
                          <a:pt x="3250" y="1266"/>
                        </a:lnTo>
                        <a:lnTo>
                          <a:pt x="3250" y="1281"/>
                        </a:lnTo>
                        <a:lnTo>
                          <a:pt x="3251" y="1294"/>
                        </a:lnTo>
                        <a:lnTo>
                          <a:pt x="3251" y="1304"/>
                        </a:lnTo>
                        <a:lnTo>
                          <a:pt x="3252" y="1311"/>
                        </a:lnTo>
                        <a:lnTo>
                          <a:pt x="3252" y="1315"/>
                        </a:lnTo>
                        <a:lnTo>
                          <a:pt x="3253" y="1316"/>
                        </a:lnTo>
                        <a:lnTo>
                          <a:pt x="3253" y="1314"/>
                        </a:lnTo>
                        <a:lnTo>
                          <a:pt x="3254" y="1310"/>
                        </a:lnTo>
                        <a:lnTo>
                          <a:pt x="3254" y="1301"/>
                        </a:lnTo>
                        <a:lnTo>
                          <a:pt x="3255" y="1292"/>
                        </a:lnTo>
                        <a:lnTo>
                          <a:pt x="3255" y="1278"/>
                        </a:lnTo>
                        <a:lnTo>
                          <a:pt x="3256" y="1265"/>
                        </a:lnTo>
                        <a:lnTo>
                          <a:pt x="3257" y="1250"/>
                        </a:lnTo>
                        <a:lnTo>
                          <a:pt x="3257" y="1235"/>
                        </a:lnTo>
                        <a:lnTo>
                          <a:pt x="3258" y="1219"/>
                        </a:lnTo>
                        <a:lnTo>
                          <a:pt x="3258" y="1205"/>
                        </a:lnTo>
                        <a:lnTo>
                          <a:pt x="3259" y="1192"/>
                        </a:lnTo>
                        <a:lnTo>
                          <a:pt x="3259" y="1179"/>
                        </a:lnTo>
                        <a:lnTo>
                          <a:pt x="3260" y="1168"/>
                        </a:lnTo>
                        <a:lnTo>
                          <a:pt x="3260" y="1158"/>
                        </a:lnTo>
                        <a:lnTo>
                          <a:pt x="3261" y="1152"/>
                        </a:lnTo>
                        <a:lnTo>
                          <a:pt x="3261" y="1148"/>
                        </a:lnTo>
                        <a:lnTo>
                          <a:pt x="3262" y="1146"/>
                        </a:lnTo>
                        <a:lnTo>
                          <a:pt x="3262" y="1147"/>
                        </a:lnTo>
                        <a:lnTo>
                          <a:pt x="3263" y="1152"/>
                        </a:lnTo>
                        <a:lnTo>
                          <a:pt x="3263" y="1158"/>
                        </a:lnTo>
                        <a:lnTo>
                          <a:pt x="3264" y="1167"/>
                        </a:lnTo>
                        <a:lnTo>
                          <a:pt x="3264" y="1178"/>
                        </a:lnTo>
                        <a:lnTo>
                          <a:pt x="3265" y="1192"/>
                        </a:lnTo>
                        <a:lnTo>
                          <a:pt x="3265" y="1207"/>
                        </a:lnTo>
                        <a:lnTo>
                          <a:pt x="3266" y="1227"/>
                        </a:lnTo>
                        <a:lnTo>
                          <a:pt x="3266" y="1247"/>
                        </a:lnTo>
                        <a:lnTo>
                          <a:pt x="3267" y="1270"/>
                        </a:lnTo>
                        <a:lnTo>
                          <a:pt x="3267" y="1294"/>
                        </a:lnTo>
                        <a:lnTo>
                          <a:pt x="3268" y="1319"/>
                        </a:lnTo>
                        <a:lnTo>
                          <a:pt x="3268" y="1344"/>
                        </a:lnTo>
                        <a:lnTo>
                          <a:pt x="3269" y="1368"/>
                        </a:lnTo>
                        <a:lnTo>
                          <a:pt x="3269" y="1392"/>
                        </a:lnTo>
                        <a:lnTo>
                          <a:pt x="3270" y="1415"/>
                        </a:lnTo>
                        <a:lnTo>
                          <a:pt x="3270" y="1436"/>
                        </a:lnTo>
                        <a:lnTo>
                          <a:pt x="3271" y="1455"/>
                        </a:lnTo>
                        <a:lnTo>
                          <a:pt x="3271" y="1470"/>
                        </a:lnTo>
                        <a:lnTo>
                          <a:pt x="3272" y="1480"/>
                        </a:lnTo>
                        <a:lnTo>
                          <a:pt x="3272" y="1488"/>
                        </a:lnTo>
                        <a:lnTo>
                          <a:pt x="3273" y="1491"/>
                        </a:lnTo>
                        <a:lnTo>
                          <a:pt x="3273" y="1492"/>
                        </a:lnTo>
                        <a:lnTo>
                          <a:pt x="3274" y="1488"/>
                        </a:lnTo>
                        <a:lnTo>
                          <a:pt x="3274" y="1479"/>
                        </a:lnTo>
                        <a:lnTo>
                          <a:pt x="3275" y="1469"/>
                        </a:lnTo>
                        <a:lnTo>
                          <a:pt x="3275" y="1455"/>
                        </a:lnTo>
                        <a:lnTo>
                          <a:pt x="3276" y="1440"/>
                        </a:lnTo>
                        <a:lnTo>
                          <a:pt x="3276" y="1424"/>
                        </a:lnTo>
                        <a:lnTo>
                          <a:pt x="3277" y="1406"/>
                        </a:lnTo>
                        <a:lnTo>
                          <a:pt x="3277" y="1390"/>
                        </a:lnTo>
                        <a:lnTo>
                          <a:pt x="3278" y="1374"/>
                        </a:lnTo>
                        <a:lnTo>
                          <a:pt x="3278" y="1359"/>
                        </a:lnTo>
                        <a:lnTo>
                          <a:pt x="3279" y="1345"/>
                        </a:lnTo>
                        <a:lnTo>
                          <a:pt x="3279" y="1332"/>
                        </a:lnTo>
                        <a:lnTo>
                          <a:pt x="3280" y="1321"/>
                        </a:lnTo>
                        <a:lnTo>
                          <a:pt x="3280" y="1312"/>
                        </a:lnTo>
                        <a:lnTo>
                          <a:pt x="3281" y="1302"/>
                        </a:lnTo>
                        <a:lnTo>
                          <a:pt x="3282" y="1294"/>
                        </a:lnTo>
                        <a:lnTo>
                          <a:pt x="3282" y="1287"/>
                        </a:lnTo>
                        <a:lnTo>
                          <a:pt x="3283" y="1280"/>
                        </a:lnTo>
                        <a:lnTo>
                          <a:pt x="3283" y="1274"/>
                        </a:lnTo>
                        <a:lnTo>
                          <a:pt x="3284" y="1268"/>
                        </a:lnTo>
                        <a:lnTo>
                          <a:pt x="3284" y="1263"/>
                        </a:lnTo>
                        <a:lnTo>
                          <a:pt x="3285" y="1256"/>
                        </a:lnTo>
                        <a:lnTo>
                          <a:pt x="3285" y="1251"/>
                        </a:lnTo>
                        <a:lnTo>
                          <a:pt x="3286" y="1245"/>
                        </a:lnTo>
                        <a:lnTo>
                          <a:pt x="3286" y="1238"/>
                        </a:lnTo>
                        <a:lnTo>
                          <a:pt x="3287" y="1233"/>
                        </a:lnTo>
                        <a:lnTo>
                          <a:pt x="3287" y="1229"/>
                        </a:lnTo>
                        <a:lnTo>
                          <a:pt x="3288" y="1226"/>
                        </a:lnTo>
                        <a:lnTo>
                          <a:pt x="3288" y="1221"/>
                        </a:lnTo>
                        <a:lnTo>
                          <a:pt x="3289" y="1219"/>
                        </a:lnTo>
                        <a:lnTo>
                          <a:pt x="3289" y="1216"/>
                        </a:lnTo>
                        <a:lnTo>
                          <a:pt x="3290" y="1213"/>
                        </a:lnTo>
                        <a:lnTo>
                          <a:pt x="3290" y="1210"/>
                        </a:lnTo>
                        <a:lnTo>
                          <a:pt x="3291" y="1208"/>
                        </a:lnTo>
                        <a:lnTo>
                          <a:pt x="3291" y="1204"/>
                        </a:lnTo>
                        <a:lnTo>
                          <a:pt x="3292" y="1200"/>
                        </a:lnTo>
                        <a:lnTo>
                          <a:pt x="3292" y="1195"/>
                        </a:lnTo>
                        <a:lnTo>
                          <a:pt x="3293" y="1189"/>
                        </a:lnTo>
                        <a:lnTo>
                          <a:pt x="3293" y="1182"/>
                        </a:lnTo>
                        <a:lnTo>
                          <a:pt x="3294" y="1175"/>
                        </a:lnTo>
                        <a:lnTo>
                          <a:pt x="3294" y="1165"/>
                        </a:lnTo>
                        <a:lnTo>
                          <a:pt x="3295" y="1154"/>
                        </a:lnTo>
                        <a:lnTo>
                          <a:pt x="3295" y="1142"/>
                        </a:lnTo>
                        <a:lnTo>
                          <a:pt x="3296" y="1131"/>
                        </a:lnTo>
                        <a:lnTo>
                          <a:pt x="3296" y="1117"/>
                        </a:lnTo>
                        <a:lnTo>
                          <a:pt x="3297" y="1104"/>
                        </a:lnTo>
                        <a:lnTo>
                          <a:pt x="3297" y="1091"/>
                        </a:lnTo>
                        <a:lnTo>
                          <a:pt x="3298" y="1080"/>
                        </a:lnTo>
                        <a:lnTo>
                          <a:pt x="3298" y="1071"/>
                        </a:lnTo>
                        <a:lnTo>
                          <a:pt x="3299" y="1063"/>
                        </a:lnTo>
                        <a:lnTo>
                          <a:pt x="3299" y="1056"/>
                        </a:lnTo>
                        <a:lnTo>
                          <a:pt x="3300" y="1052"/>
                        </a:lnTo>
                        <a:lnTo>
                          <a:pt x="3300" y="1052"/>
                        </a:lnTo>
                        <a:lnTo>
                          <a:pt x="3301" y="1054"/>
                        </a:lnTo>
                        <a:lnTo>
                          <a:pt x="3301" y="1059"/>
                        </a:lnTo>
                        <a:lnTo>
                          <a:pt x="3302" y="1067"/>
                        </a:lnTo>
                        <a:lnTo>
                          <a:pt x="3302" y="1079"/>
                        </a:lnTo>
                        <a:lnTo>
                          <a:pt x="3303" y="1094"/>
                        </a:lnTo>
                        <a:lnTo>
                          <a:pt x="3303" y="1113"/>
                        </a:lnTo>
                        <a:lnTo>
                          <a:pt x="3304" y="1134"/>
                        </a:lnTo>
                        <a:lnTo>
                          <a:pt x="3304" y="1156"/>
                        </a:lnTo>
                        <a:lnTo>
                          <a:pt x="3305" y="1180"/>
                        </a:lnTo>
                        <a:lnTo>
                          <a:pt x="3305" y="1204"/>
                        </a:lnTo>
                        <a:lnTo>
                          <a:pt x="3306" y="1230"/>
                        </a:lnTo>
                        <a:lnTo>
                          <a:pt x="3307" y="1255"/>
                        </a:lnTo>
                        <a:lnTo>
                          <a:pt x="3307" y="1279"/>
                        </a:lnTo>
                        <a:lnTo>
                          <a:pt x="3308" y="1300"/>
                        </a:lnTo>
                        <a:lnTo>
                          <a:pt x="3308" y="1319"/>
                        </a:lnTo>
                        <a:lnTo>
                          <a:pt x="3309" y="1336"/>
                        </a:lnTo>
                        <a:lnTo>
                          <a:pt x="3309" y="1349"/>
                        </a:lnTo>
                        <a:lnTo>
                          <a:pt x="3310" y="1359"/>
                        </a:lnTo>
                        <a:lnTo>
                          <a:pt x="3310" y="1364"/>
                        </a:lnTo>
                        <a:lnTo>
                          <a:pt x="3311" y="1368"/>
                        </a:lnTo>
                        <a:lnTo>
                          <a:pt x="3311" y="1369"/>
                        </a:lnTo>
                        <a:lnTo>
                          <a:pt x="3312" y="1366"/>
                        </a:lnTo>
                        <a:lnTo>
                          <a:pt x="3312" y="1359"/>
                        </a:lnTo>
                        <a:lnTo>
                          <a:pt x="3313" y="1350"/>
                        </a:lnTo>
                        <a:lnTo>
                          <a:pt x="3313" y="1339"/>
                        </a:lnTo>
                        <a:lnTo>
                          <a:pt x="3314" y="1327"/>
                        </a:lnTo>
                        <a:lnTo>
                          <a:pt x="3314" y="1314"/>
                        </a:lnTo>
                        <a:lnTo>
                          <a:pt x="3315" y="1300"/>
                        </a:lnTo>
                        <a:lnTo>
                          <a:pt x="3315" y="1285"/>
                        </a:lnTo>
                        <a:lnTo>
                          <a:pt x="3316" y="1271"/>
                        </a:lnTo>
                        <a:lnTo>
                          <a:pt x="3316" y="1256"/>
                        </a:lnTo>
                        <a:lnTo>
                          <a:pt x="3317" y="1240"/>
                        </a:lnTo>
                        <a:lnTo>
                          <a:pt x="3317" y="1226"/>
                        </a:lnTo>
                        <a:lnTo>
                          <a:pt x="3318" y="1212"/>
                        </a:lnTo>
                        <a:lnTo>
                          <a:pt x="3318" y="1200"/>
                        </a:lnTo>
                        <a:lnTo>
                          <a:pt x="3319" y="1189"/>
                        </a:lnTo>
                        <a:lnTo>
                          <a:pt x="3319" y="1180"/>
                        </a:lnTo>
                        <a:lnTo>
                          <a:pt x="3320" y="1173"/>
                        </a:lnTo>
                        <a:lnTo>
                          <a:pt x="3320" y="1167"/>
                        </a:lnTo>
                        <a:lnTo>
                          <a:pt x="3321" y="1162"/>
                        </a:lnTo>
                        <a:lnTo>
                          <a:pt x="3321" y="1159"/>
                        </a:lnTo>
                        <a:lnTo>
                          <a:pt x="3322" y="1158"/>
                        </a:lnTo>
                        <a:lnTo>
                          <a:pt x="3322" y="1160"/>
                        </a:lnTo>
                        <a:lnTo>
                          <a:pt x="3323" y="1164"/>
                        </a:lnTo>
                        <a:lnTo>
                          <a:pt x="3323" y="1170"/>
                        </a:lnTo>
                        <a:lnTo>
                          <a:pt x="3324" y="1178"/>
                        </a:lnTo>
                        <a:lnTo>
                          <a:pt x="3324" y="1188"/>
                        </a:lnTo>
                        <a:lnTo>
                          <a:pt x="3325" y="1198"/>
                        </a:lnTo>
                        <a:lnTo>
                          <a:pt x="3325" y="1209"/>
                        </a:lnTo>
                        <a:lnTo>
                          <a:pt x="3326" y="1221"/>
                        </a:lnTo>
                        <a:lnTo>
                          <a:pt x="3326" y="1236"/>
                        </a:lnTo>
                        <a:lnTo>
                          <a:pt x="3327" y="1250"/>
                        </a:lnTo>
                        <a:lnTo>
                          <a:pt x="3327" y="1263"/>
                        </a:lnTo>
                        <a:lnTo>
                          <a:pt x="3328" y="1277"/>
                        </a:lnTo>
                        <a:lnTo>
                          <a:pt x="3328" y="1288"/>
                        </a:lnTo>
                        <a:lnTo>
                          <a:pt x="3329" y="1297"/>
                        </a:lnTo>
                        <a:lnTo>
                          <a:pt x="3329" y="1304"/>
                        </a:lnTo>
                        <a:lnTo>
                          <a:pt x="3330" y="1308"/>
                        </a:lnTo>
                        <a:lnTo>
                          <a:pt x="3330" y="1311"/>
                        </a:lnTo>
                        <a:lnTo>
                          <a:pt x="3331" y="1311"/>
                        </a:lnTo>
                        <a:lnTo>
                          <a:pt x="3332" y="1307"/>
                        </a:lnTo>
                        <a:lnTo>
                          <a:pt x="3332" y="1300"/>
                        </a:lnTo>
                        <a:lnTo>
                          <a:pt x="3333" y="1290"/>
                        </a:lnTo>
                        <a:lnTo>
                          <a:pt x="3333" y="1278"/>
                        </a:lnTo>
                        <a:lnTo>
                          <a:pt x="3334" y="1263"/>
                        </a:lnTo>
                        <a:lnTo>
                          <a:pt x="3334" y="1244"/>
                        </a:lnTo>
                        <a:lnTo>
                          <a:pt x="3335" y="1226"/>
                        </a:lnTo>
                        <a:lnTo>
                          <a:pt x="3335" y="1206"/>
                        </a:lnTo>
                        <a:lnTo>
                          <a:pt x="3336" y="1183"/>
                        </a:lnTo>
                        <a:lnTo>
                          <a:pt x="3336" y="1161"/>
                        </a:lnTo>
                        <a:lnTo>
                          <a:pt x="3337" y="1138"/>
                        </a:lnTo>
                        <a:lnTo>
                          <a:pt x="3337" y="1116"/>
                        </a:lnTo>
                        <a:lnTo>
                          <a:pt x="3338" y="1095"/>
                        </a:lnTo>
                        <a:lnTo>
                          <a:pt x="3338" y="1074"/>
                        </a:lnTo>
                        <a:lnTo>
                          <a:pt x="3339" y="1054"/>
                        </a:lnTo>
                        <a:lnTo>
                          <a:pt x="3339" y="1036"/>
                        </a:lnTo>
                        <a:lnTo>
                          <a:pt x="3340" y="1021"/>
                        </a:lnTo>
                        <a:lnTo>
                          <a:pt x="3340" y="1008"/>
                        </a:lnTo>
                        <a:lnTo>
                          <a:pt x="3341" y="995"/>
                        </a:lnTo>
                        <a:lnTo>
                          <a:pt x="3341" y="986"/>
                        </a:lnTo>
                        <a:lnTo>
                          <a:pt x="3342" y="981"/>
                        </a:lnTo>
                        <a:lnTo>
                          <a:pt x="3342" y="978"/>
                        </a:lnTo>
                        <a:lnTo>
                          <a:pt x="3343" y="975"/>
                        </a:lnTo>
                        <a:lnTo>
                          <a:pt x="3343" y="976"/>
                        </a:lnTo>
                        <a:lnTo>
                          <a:pt x="3344" y="978"/>
                        </a:lnTo>
                        <a:lnTo>
                          <a:pt x="3344" y="982"/>
                        </a:lnTo>
                        <a:lnTo>
                          <a:pt x="3345" y="987"/>
                        </a:lnTo>
                        <a:lnTo>
                          <a:pt x="3345" y="993"/>
                        </a:lnTo>
                        <a:lnTo>
                          <a:pt x="3346" y="1000"/>
                        </a:lnTo>
                        <a:lnTo>
                          <a:pt x="3346" y="1006"/>
                        </a:lnTo>
                        <a:lnTo>
                          <a:pt x="3347" y="1015"/>
                        </a:lnTo>
                        <a:lnTo>
                          <a:pt x="3347" y="1023"/>
                        </a:lnTo>
                        <a:lnTo>
                          <a:pt x="3348" y="1029"/>
                        </a:lnTo>
                        <a:lnTo>
                          <a:pt x="3348" y="1036"/>
                        </a:lnTo>
                        <a:lnTo>
                          <a:pt x="3349" y="1041"/>
                        </a:lnTo>
                        <a:lnTo>
                          <a:pt x="3349" y="1046"/>
                        </a:lnTo>
                        <a:lnTo>
                          <a:pt x="3350" y="1051"/>
                        </a:lnTo>
                        <a:lnTo>
                          <a:pt x="3350" y="1054"/>
                        </a:lnTo>
                        <a:lnTo>
                          <a:pt x="3351" y="1058"/>
                        </a:lnTo>
                        <a:lnTo>
                          <a:pt x="3351" y="1061"/>
                        </a:lnTo>
                        <a:lnTo>
                          <a:pt x="3352" y="1062"/>
                        </a:lnTo>
                        <a:lnTo>
                          <a:pt x="3352" y="1064"/>
                        </a:lnTo>
                        <a:lnTo>
                          <a:pt x="3353" y="1063"/>
                        </a:lnTo>
                        <a:lnTo>
                          <a:pt x="3353" y="1064"/>
                        </a:lnTo>
                        <a:lnTo>
                          <a:pt x="3354" y="1064"/>
                        </a:lnTo>
                        <a:lnTo>
                          <a:pt x="3354" y="1065"/>
                        </a:lnTo>
                        <a:lnTo>
                          <a:pt x="3355" y="1068"/>
                        </a:lnTo>
                        <a:lnTo>
                          <a:pt x="3355" y="1070"/>
                        </a:lnTo>
                        <a:lnTo>
                          <a:pt x="3356" y="1071"/>
                        </a:lnTo>
                        <a:lnTo>
                          <a:pt x="3357" y="1074"/>
                        </a:lnTo>
                        <a:lnTo>
                          <a:pt x="3357" y="1077"/>
                        </a:lnTo>
                        <a:lnTo>
                          <a:pt x="3358" y="1081"/>
                        </a:lnTo>
                        <a:lnTo>
                          <a:pt x="3358" y="1085"/>
                        </a:lnTo>
                        <a:lnTo>
                          <a:pt x="3359" y="1089"/>
                        </a:lnTo>
                        <a:lnTo>
                          <a:pt x="3359" y="1095"/>
                        </a:lnTo>
                        <a:lnTo>
                          <a:pt x="3360" y="1099"/>
                        </a:lnTo>
                        <a:lnTo>
                          <a:pt x="3360" y="1106"/>
                        </a:lnTo>
                        <a:lnTo>
                          <a:pt x="3361" y="1112"/>
                        </a:lnTo>
                        <a:lnTo>
                          <a:pt x="3361" y="1117"/>
                        </a:lnTo>
                        <a:lnTo>
                          <a:pt x="3362" y="1123"/>
                        </a:lnTo>
                        <a:lnTo>
                          <a:pt x="3362" y="1130"/>
                        </a:lnTo>
                        <a:lnTo>
                          <a:pt x="3363" y="1134"/>
                        </a:lnTo>
                        <a:lnTo>
                          <a:pt x="3363" y="1138"/>
                        </a:lnTo>
                        <a:lnTo>
                          <a:pt x="3364" y="1141"/>
                        </a:lnTo>
                        <a:lnTo>
                          <a:pt x="3364" y="1144"/>
                        </a:lnTo>
                        <a:lnTo>
                          <a:pt x="3365" y="1145"/>
                        </a:lnTo>
                        <a:lnTo>
                          <a:pt x="3365" y="1146"/>
                        </a:lnTo>
                        <a:lnTo>
                          <a:pt x="3366" y="1145"/>
                        </a:lnTo>
                        <a:lnTo>
                          <a:pt x="3366" y="1142"/>
                        </a:lnTo>
                        <a:lnTo>
                          <a:pt x="3367" y="1139"/>
                        </a:lnTo>
                        <a:lnTo>
                          <a:pt x="3367" y="1134"/>
                        </a:lnTo>
                        <a:lnTo>
                          <a:pt x="3368" y="1127"/>
                        </a:lnTo>
                        <a:lnTo>
                          <a:pt x="3368" y="1119"/>
                        </a:lnTo>
                        <a:lnTo>
                          <a:pt x="3369" y="1111"/>
                        </a:lnTo>
                        <a:lnTo>
                          <a:pt x="3369" y="1103"/>
                        </a:lnTo>
                        <a:lnTo>
                          <a:pt x="3370" y="1092"/>
                        </a:lnTo>
                        <a:lnTo>
                          <a:pt x="3370" y="1082"/>
                        </a:lnTo>
                        <a:lnTo>
                          <a:pt x="3371" y="1071"/>
                        </a:lnTo>
                        <a:lnTo>
                          <a:pt x="3371" y="1061"/>
                        </a:lnTo>
                        <a:lnTo>
                          <a:pt x="3372" y="1052"/>
                        </a:lnTo>
                        <a:lnTo>
                          <a:pt x="3372" y="1041"/>
                        </a:lnTo>
                        <a:lnTo>
                          <a:pt x="3373" y="1033"/>
                        </a:lnTo>
                        <a:lnTo>
                          <a:pt x="3373" y="1027"/>
                        </a:lnTo>
                        <a:lnTo>
                          <a:pt x="3374" y="1022"/>
                        </a:lnTo>
                        <a:lnTo>
                          <a:pt x="3374" y="1019"/>
                        </a:lnTo>
                        <a:lnTo>
                          <a:pt x="3375" y="1018"/>
                        </a:lnTo>
                        <a:lnTo>
                          <a:pt x="3375" y="1019"/>
                        </a:lnTo>
                        <a:lnTo>
                          <a:pt x="3376" y="1022"/>
                        </a:lnTo>
                        <a:lnTo>
                          <a:pt x="3376" y="1028"/>
                        </a:lnTo>
                        <a:lnTo>
                          <a:pt x="3377" y="1035"/>
                        </a:lnTo>
                        <a:lnTo>
                          <a:pt x="3377" y="1042"/>
                        </a:lnTo>
                        <a:lnTo>
                          <a:pt x="3378" y="1051"/>
                        </a:lnTo>
                        <a:lnTo>
                          <a:pt x="3378" y="1061"/>
                        </a:lnTo>
                        <a:lnTo>
                          <a:pt x="3379" y="1069"/>
                        </a:lnTo>
                        <a:lnTo>
                          <a:pt x="3379" y="1076"/>
                        </a:lnTo>
                        <a:lnTo>
                          <a:pt x="3380" y="1081"/>
                        </a:lnTo>
                        <a:lnTo>
                          <a:pt x="3380" y="1085"/>
                        </a:lnTo>
                        <a:lnTo>
                          <a:pt x="3381" y="1088"/>
                        </a:lnTo>
                        <a:lnTo>
                          <a:pt x="3382" y="1086"/>
                        </a:lnTo>
                        <a:lnTo>
                          <a:pt x="3382" y="1083"/>
                        </a:lnTo>
                        <a:lnTo>
                          <a:pt x="3383" y="1076"/>
                        </a:lnTo>
                        <a:lnTo>
                          <a:pt x="3383" y="1067"/>
                        </a:lnTo>
                        <a:lnTo>
                          <a:pt x="3384" y="1056"/>
                        </a:lnTo>
                        <a:lnTo>
                          <a:pt x="3384" y="1043"/>
                        </a:lnTo>
                        <a:lnTo>
                          <a:pt x="3385" y="1028"/>
                        </a:lnTo>
                        <a:lnTo>
                          <a:pt x="3385" y="1013"/>
                        </a:lnTo>
                        <a:lnTo>
                          <a:pt x="3386" y="998"/>
                        </a:lnTo>
                        <a:lnTo>
                          <a:pt x="3386" y="983"/>
                        </a:lnTo>
                        <a:lnTo>
                          <a:pt x="3387" y="967"/>
                        </a:lnTo>
                        <a:lnTo>
                          <a:pt x="3387" y="953"/>
                        </a:lnTo>
                        <a:lnTo>
                          <a:pt x="3388" y="942"/>
                        </a:lnTo>
                        <a:lnTo>
                          <a:pt x="3388" y="931"/>
                        </a:lnTo>
                        <a:lnTo>
                          <a:pt x="3389" y="923"/>
                        </a:lnTo>
                        <a:lnTo>
                          <a:pt x="3389" y="918"/>
                        </a:lnTo>
                        <a:lnTo>
                          <a:pt x="3390" y="914"/>
                        </a:lnTo>
                        <a:lnTo>
                          <a:pt x="3390" y="912"/>
                        </a:lnTo>
                        <a:lnTo>
                          <a:pt x="3391" y="913"/>
                        </a:lnTo>
                        <a:lnTo>
                          <a:pt x="3391" y="915"/>
                        </a:lnTo>
                        <a:lnTo>
                          <a:pt x="3392" y="918"/>
                        </a:lnTo>
                        <a:lnTo>
                          <a:pt x="3392" y="924"/>
                        </a:lnTo>
                        <a:lnTo>
                          <a:pt x="3393" y="930"/>
                        </a:lnTo>
                        <a:lnTo>
                          <a:pt x="3393" y="939"/>
                        </a:lnTo>
                        <a:lnTo>
                          <a:pt x="3394" y="947"/>
                        </a:lnTo>
                        <a:lnTo>
                          <a:pt x="3394" y="955"/>
                        </a:lnTo>
                        <a:lnTo>
                          <a:pt x="3395" y="964"/>
                        </a:lnTo>
                        <a:lnTo>
                          <a:pt x="3395" y="973"/>
                        </a:lnTo>
                        <a:lnTo>
                          <a:pt x="3396" y="982"/>
                        </a:lnTo>
                        <a:lnTo>
                          <a:pt x="3396" y="990"/>
                        </a:lnTo>
                        <a:lnTo>
                          <a:pt x="3397" y="998"/>
                        </a:lnTo>
                        <a:lnTo>
                          <a:pt x="3397" y="1004"/>
                        </a:lnTo>
                        <a:lnTo>
                          <a:pt x="3398" y="1011"/>
                        </a:lnTo>
                        <a:lnTo>
                          <a:pt x="3398" y="1017"/>
                        </a:lnTo>
                        <a:lnTo>
                          <a:pt x="3399" y="1023"/>
                        </a:lnTo>
                        <a:lnTo>
                          <a:pt x="3399" y="1026"/>
                        </a:lnTo>
                        <a:lnTo>
                          <a:pt x="3400" y="1029"/>
                        </a:lnTo>
                        <a:lnTo>
                          <a:pt x="3400" y="1030"/>
                        </a:lnTo>
                        <a:lnTo>
                          <a:pt x="3401" y="1031"/>
                        </a:lnTo>
                        <a:lnTo>
                          <a:pt x="3401" y="1029"/>
                        </a:lnTo>
                        <a:lnTo>
                          <a:pt x="3402" y="1027"/>
                        </a:lnTo>
                        <a:lnTo>
                          <a:pt x="3402" y="1024"/>
                        </a:lnTo>
                        <a:lnTo>
                          <a:pt x="3403" y="1020"/>
                        </a:lnTo>
                        <a:lnTo>
                          <a:pt x="3403" y="1014"/>
                        </a:lnTo>
                        <a:lnTo>
                          <a:pt x="3404" y="1008"/>
                        </a:lnTo>
                        <a:lnTo>
                          <a:pt x="3404" y="1000"/>
                        </a:lnTo>
                        <a:lnTo>
                          <a:pt x="3405" y="989"/>
                        </a:lnTo>
                        <a:lnTo>
                          <a:pt x="3405" y="977"/>
                        </a:lnTo>
                        <a:lnTo>
                          <a:pt x="3406" y="966"/>
                        </a:lnTo>
                        <a:lnTo>
                          <a:pt x="3407" y="954"/>
                        </a:lnTo>
                        <a:lnTo>
                          <a:pt x="3407" y="941"/>
                        </a:lnTo>
                        <a:lnTo>
                          <a:pt x="3408" y="930"/>
                        </a:lnTo>
                        <a:lnTo>
                          <a:pt x="3408" y="918"/>
                        </a:lnTo>
                        <a:lnTo>
                          <a:pt x="3409" y="907"/>
                        </a:lnTo>
                        <a:lnTo>
                          <a:pt x="3409" y="896"/>
                        </a:lnTo>
                        <a:lnTo>
                          <a:pt x="3410" y="888"/>
                        </a:lnTo>
                        <a:lnTo>
                          <a:pt x="3410" y="879"/>
                        </a:lnTo>
                        <a:lnTo>
                          <a:pt x="3411" y="872"/>
                        </a:lnTo>
                        <a:lnTo>
                          <a:pt x="3411" y="867"/>
                        </a:lnTo>
                        <a:lnTo>
                          <a:pt x="3412" y="863"/>
                        </a:lnTo>
                        <a:lnTo>
                          <a:pt x="3412" y="860"/>
                        </a:lnTo>
                        <a:lnTo>
                          <a:pt x="3413" y="859"/>
                        </a:lnTo>
                        <a:lnTo>
                          <a:pt x="3413" y="860"/>
                        </a:lnTo>
                        <a:lnTo>
                          <a:pt x="3414" y="860"/>
                        </a:lnTo>
                        <a:lnTo>
                          <a:pt x="3414" y="861"/>
                        </a:lnTo>
                        <a:lnTo>
                          <a:pt x="3415" y="863"/>
                        </a:lnTo>
                        <a:lnTo>
                          <a:pt x="3415" y="866"/>
                        </a:lnTo>
                        <a:lnTo>
                          <a:pt x="3416" y="870"/>
                        </a:lnTo>
                        <a:lnTo>
                          <a:pt x="3416" y="874"/>
                        </a:lnTo>
                        <a:lnTo>
                          <a:pt x="3417" y="878"/>
                        </a:lnTo>
                        <a:lnTo>
                          <a:pt x="3417" y="883"/>
                        </a:lnTo>
                        <a:lnTo>
                          <a:pt x="3418" y="890"/>
                        </a:lnTo>
                        <a:lnTo>
                          <a:pt x="3418" y="895"/>
                        </a:lnTo>
                        <a:lnTo>
                          <a:pt x="3419" y="901"/>
                        </a:lnTo>
                        <a:lnTo>
                          <a:pt x="3419" y="906"/>
                        </a:lnTo>
                        <a:lnTo>
                          <a:pt x="3420" y="912"/>
                        </a:lnTo>
                        <a:lnTo>
                          <a:pt x="3420" y="918"/>
                        </a:lnTo>
                        <a:lnTo>
                          <a:pt x="3421" y="922"/>
                        </a:lnTo>
                        <a:lnTo>
                          <a:pt x="3421" y="926"/>
                        </a:lnTo>
                        <a:lnTo>
                          <a:pt x="3422" y="929"/>
                        </a:lnTo>
                        <a:lnTo>
                          <a:pt x="3422" y="931"/>
                        </a:lnTo>
                        <a:lnTo>
                          <a:pt x="3423" y="933"/>
                        </a:lnTo>
                        <a:lnTo>
                          <a:pt x="3423" y="934"/>
                        </a:lnTo>
                        <a:lnTo>
                          <a:pt x="3424" y="933"/>
                        </a:lnTo>
                        <a:lnTo>
                          <a:pt x="3424" y="933"/>
                        </a:lnTo>
                        <a:lnTo>
                          <a:pt x="3425" y="932"/>
                        </a:lnTo>
                        <a:lnTo>
                          <a:pt x="3425" y="930"/>
                        </a:lnTo>
                        <a:lnTo>
                          <a:pt x="3426" y="928"/>
                        </a:lnTo>
                        <a:lnTo>
                          <a:pt x="3426" y="927"/>
                        </a:lnTo>
                        <a:lnTo>
                          <a:pt x="3427" y="926"/>
                        </a:lnTo>
                        <a:lnTo>
                          <a:pt x="3427" y="926"/>
                        </a:lnTo>
                        <a:lnTo>
                          <a:pt x="3428" y="926"/>
                        </a:lnTo>
                        <a:lnTo>
                          <a:pt x="3428" y="926"/>
                        </a:lnTo>
                        <a:lnTo>
                          <a:pt x="3429" y="926"/>
                        </a:lnTo>
                        <a:lnTo>
                          <a:pt x="3429" y="926"/>
                        </a:lnTo>
                        <a:lnTo>
                          <a:pt x="3430" y="926"/>
                        </a:lnTo>
                        <a:lnTo>
                          <a:pt x="3430" y="925"/>
                        </a:lnTo>
                        <a:lnTo>
                          <a:pt x="3431" y="924"/>
                        </a:lnTo>
                        <a:lnTo>
                          <a:pt x="3432" y="921"/>
                        </a:lnTo>
                        <a:lnTo>
                          <a:pt x="3432" y="918"/>
                        </a:lnTo>
                        <a:lnTo>
                          <a:pt x="3433" y="913"/>
                        </a:lnTo>
                        <a:lnTo>
                          <a:pt x="3433" y="909"/>
                        </a:lnTo>
                        <a:lnTo>
                          <a:pt x="3434" y="904"/>
                        </a:lnTo>
                        <a:lnTo>
                          <a:pt x="3434" y="899"/>
                        </a:lnTo>
                        <a:lnTo>
                          <a:pt x="3435" y="893"/>
                        </a:lnTo>
                        <a:lnTo>
                          <a:pt x="3435" y="890"/>
                        </a:lnTo>
                        <a:lnTo>
                          <a:pt x="3436" y="887"/>
                        </a:lnTo>
                        <a:lnTo>
                          <a:pt x="3436" y="887"/>
                        </a:lnTo>
                        <a:lnTo>
                          <a:pt x="3437" y="887"/>
                        </a:lnTo>
                        <a:lnTo>
                          <a:pt x="3437" y="888"/>
                        </a:lnTo>
                        <a:lnTo>
                          <a:pt x="3438" y="892"/>
                        </a:lnTo>
                        <a:lnTo>
                          <a:pt x="3438" y="897"/>
                        </a:lnTo>
                        <a:lnTo>
                          <a:pt x="3439" y="903"/>
                        </a:lnTo>
                        <a:lnTo>
                          <a:pt x="3439" y="909"/>
                        </a:lnTo>
                        <a:lnTo>
                          <a:pt x="3440" y="916"/>
                        </a:lnTo>
                        <a:lnTo>
                          <a:pt x="3440" y="923"/>
                        </a:lnTo>
                        <a:lnTo>
                          <a:pt x="3441" y="929"/>
                        </a:lnTo>
                        <a:lnTo>
                          <a:pt x="3441" y="933"/>
                        </a:lnTo>
                        <a:lnTo>
                          <a:pt x="3442" y="937"/>
                        </a:lnTo>
                        <a:lnTo>
                          <a:pt x="3442" y="938"/>
                        </a:lnTo>
                        <a:lnTo>
                          <a:pt x="3443" y="937"/>
                        </a:lnTo>
                        <a:lnTo>
                          <a:pt x="3443" y="933"/>
                        </a:lnTo>
                        <a:lnTo>
                          <a:pt x="3444" y="927"/>
                        </a:lnTo>
                        <a:lnTo>
                          <a:pt x="3444" y="920"/>
                        </a:lnTo>
                        <a:lnTo>
                          <a:pt x="3445" y="911"/>
                        </a:lnTo>
                        <a:lnTo>
                          <a:pt x="3445" y="899"/>
                        </a:lnTo>
                        <a:lnTo>
                          <a:pt x="3446" y="886"/>
                        </a:lnTo>
                        <a:lnTo>
                          <a:pt x="3446" y="872"/>
                        </a:lnTo>
                        <a:lnTo>
                          <a:pt x="3447" y="856"/>
                        </a:lnTo>
                        <a:lnTo>
                          <a:pt x="3447" y="840"/>
                        </a:lnTo>
                        <a:lnTo>
                          <a:pt x="3448" y="825"/>
                        </a:lnTo>
                        <a:lnTo>
                          <a:pt x="3448" y="810"/>
                        </a:lnTo>
                        <a:lnTo>
                          <a:pt x="3449" y="795"/>
                        </a:lnTo>
                        <a:lnTo>
                          <a:pt x="3449" y="782"/>
                        </a:lnTo>
                        <a:lnTo>
                          <a:pt x="3450" y="771"/>
                        </a:lnTo>
                        <a:lnTo>
                          <a:pt x="3450" y="760"/>
                        </a:lnTo>
                        <a:lnTo>
                          <a:pt x="3451" y="752"/>
                        </a:lnTo>
                        <a:lnTo>
                          <a:pt x="3451" y="746"/>
                        </a:lnTo>
                        <a:lnTo>
                          <a:pt x="3452" y="741"/>
                        </a:lnTo>
                        <a:lnTo>
                          <a:pt x="3452" y="739"/>
                        </a:lnTo>
                        <a:lnTo>
                          <a:pt x="3453" y="740"/>
                        </a:lnTo>
                        <a:lnTo>
                          <a:pt x="3453" y="744"/>
                        </a:lnTo>
                        <a:lnTo>
                          <a:pt x="3454" y="750"/>
                        </a:lnTo>
                        <a:lnTo>
                          <a:pt x="3454" y="757"/>
                        </a:lnTo>
                        <a:lnTo>
                          <a:pt x="3455" y="766"/>
                        </a:lnTo>
                        <a:lnTo>
                          <a:pt x="3455" y="778"/>
                        </a:lnTo>
                        <a:lnTo>
                          <a:pt x="3456" y="790"/>
                        </a:lnTo>
                        <a:lnTo>
                          <a:pt x="3457" y="803"/>
                        </a:lnTo>
                        <a:lnTo>
                          <a:pt x="3457" y="817"/>
                        </a:lnTo>
                        <a:lnTo>
                          <a:pt x="3458" y="830"/>
                        </a:lnTo>
                        <a:lnTo>
                          <a:pt x="3458" y="844"/>
                        </a:lnTo>
                        <a:lnTo>
                          <a:pt x="3459" y="857"/>
                        </a:lnTo>
                        <a:lnTo>
                          <a:pt x="3459" y="868"/>
                        </a:lnTo>
                        <a:lnTo>
                          <a:pt x="3460" y="878"/>
                        </a:lnTo>
                        <a:lnTo>
                          <a:pt x="3460" y="886"/>
                        </a:lnTo>
                        <a:lnTo>
                          <a:pt x="3461" y="892"/>
                        </a:lnTo>
                        <a:lnTo>
                          <a:pt x="3461" y="896"/>
                        </a:lnTo>
                        <a:lnTo>
                          <a:pt x="3462" y="897"/>
                        </a:lnTo>
                        <a:lnTo>
                          <a:pt x="3462" y="895"/>
                        </a:lnTo>
                        <a:lnTo>
                          <a:pt x="3463" y="891"/>
                        </a:lnTo>
                        <a:lnTo>
                          <a:pt x="3463" y="885"/>
                        </a:lnTo>
                        <a:lnTo>
                          <a:pt x="3464" y="879"/>
                        </a:lnTo>
                        <a:lnTo>
                          <a:pt x="3464" y="869"/>
                        </a:lnTo>
                        <a:lnTo>
                          <a:pt x="3465" y="860"/>
                        </a:lnTo>
                        <a:lnTo>
                          <a:pt x="3465" y="848"/>
                        </a:lnTo>
                        <a:lnTo>
                          <a:pt x="3466" y="835"/>
                        </a:lnTo>
                        <a:lnTo>
                          <a:pt x="3466" y="822"/>
                        </a:lnTo>
                        <a:lnTo>
                          <a:pt x="3467" y="809"/>
                        </a:lnTo>
                        <a:lnTo>
                          <a:pt x="3467" y="796"/>
                        </a:lnTo>
                        <a:lnTo>
                          <a:pt x="3468" y="784"/>
                        </a:lnTo>
                        <a:lnTo>
                          <a:pt x="3468" y="772"/>
                        </a:lnTo>
                        <a:lnTo>
                          <a:pt x="3469" y="762"/>
                        </a:lnTo>
                        <a:lnTo>
                          <a:pt x="3469" y="751"/>
                        </a:lnTo>
                        <a:lnTo>
                          <a:pt x="3470" y="741"/>
                        </a:lnTo>
                        <a:lnTo>
                          <a:pt x="3470" y="732"/>
                        </a:lnTo>
                        <a:lnTo>
                          <a:pt x="3471" y="723"/>
                        </a:lnTo>
                        <a:lnTo>
                          <a:pt x="3471" y="716"/>
                        </a:lnTo>
                        <a:lnTo>
                          <a:pt x="3472" y="709"/>
                        </a:lnTo>
                        <a:lnTo>
                          <a:pt x="3472" y="704"/>
                        </a:lnTo>
                        <a:lnTo>
                          <a:pt x="3473" y="698"/>
                        </a:lnTo>
                        <a:lnTo>
                          <a:pt x="3473" y="693"/>
                        </a:lnTo>
                        <a:lnTo>
                          <a:pt x="3474" y="688"/>
                        </a:lnTo>
                        <a:lnTo>
                          <a:pt x="3474" y="684"/>
                        </a:lnTo>
                        <a:lnTo>
                          <a:pt x="3475" y="680"/>
                        </a:lnTo>
                        <a:lnTo>
                          <a:pt x="3475" y="676"/>
                        </a:lnTo>
                        <a:lnTo>
                          <a:pt x="3476" y="673"/>
                        </a:lnTo>
                        <a:lnTo>
                          <a:pt x="3476" y="670"/>
                        </a:lnTo>
                        <a:lnTo>
                          <a:pt x="3477" y="667"/>
                        </a:lnTo>
                        <a:lnTo>
                          <a:pt x="3477" y="663"/>
                        </a:lnTo>
                        <a:lnTo>
                          <a:pt x="3478" y="660"/>
                        </a:lnTo>
                        <a:lnTo>
                          <a:pt x="3478" y="656"/>
                        </a:lnTo>
                        <a:lnTo>
                          <a:pt x="3479" y="652"/>
                        </a:lnTo>
                        <a:lnTo>
                          <a:pt x="3479" y="648"/>
                        </a:lnTo>
                        <a:lnTo>
                          <a:pt x="3480" y="644"/>
                        </a:lnTo>
                        <a:lnTo>
                          <a:pt x="3480" y="640"/>
                        </a:lnTo>
                        <a:lnTo>
                          <a:pt x="3481" y="635"/>
                        </a:lnTo>
                        <a:lnTo>
                          <a:pt x="3482" y="629"/>
                        </a:lnTo>
                        <a:lnTo>
                          <a:pt x="3482" y="623"/>
                        </a:lnTo>
                        <a:lnTo>
                          <a:pt x="3483" y="617"/>
                        </a:lnTo>
                        <a:lnTo>
                          <a:pt x="3483" y="610"/>
                        </a:lnTo>
                        <a:lnTo>
                          <a:pt x="3484" y="604"/>
                        </a:lnTo>
                        <a:lnTo>
                          <a:pt x="3484" y="599"/>
                        </a:lnTo>
                        <a:lnTo>
                          <a:pt x="3485" y="594"/>
                        </a:lnTo>
                        <a:lnTo>
                          <a:pt x="3485" y="591"/>
                        </a:lnTo>
                        <a:lnTo>
                          <a:pt x="3486" y="588"/>
                        </a:lnTo>
                        <a:lnTo>
                          <a:pt x="3486" y="587"/>
                        </a:lnTo>
                        <a:lnTo>
                          <a:pt x="3487" y="588"/>
                        </a:lnTo>
                        <a:lnTo>
                          <a:pt x="3487" y="591"/>
                        </a:lnTo>
                        <a:lnTo>
                          <a:pt x="3488" y="596"/>
                        </a:lnTo>
                        <a:lnTo>
                          <a:pt x="3488" y="603"/>
                        </a:lnTo>
                        <a:lnTo>
                          <a:pt x="3489" y="612"/>
                        </a:lnTo>
                        <a:lnTo>
                          <a:pt x="3489" y="623"/>
                        </a:lnTo>
                        <a:lnTo>
                          <a:pt x="3490" y="635"/>
                        </a:lnTo>
                        <a:lnTo>
                          <a:pt x="3490" y="648"/>
                        </a:lnTo>
                        <a:lnTo>
                          <a:pt x="3491" y="662"/>
                        </a:lnTo>
                        <a:lnTo>
                          <a:pt x="3491" y="677"/>
                        </a:lnTo>
                        <a:lnTo>
                          <a:pt x="3492" y="691"/>
                        </a:lnTo>
                        <a:lnTo>
                          <a:pt x="3492" y="706"/>
                        </a:lnTo>
                        <a:lnTo>
                          <a:pt x="3493" y="719"/>
                        </a:lnTo>
                        <a:lnTo>
                          <a:pt x="3493" y="731"/>
                        </a:lnTo>
                        <a:lnTo>
                          <a:pt x="3494" y="743"/>
                        </a:lnTo>
                        <a:lnTo>
                          <a:pt x="3494" y="751"/>
                        </a:lnTo>
                        <a:lnTo>
                          <a:pt x="3495" y="760"/>
                        </a:lnTo>
                        <a:lnTo>
                          <a:pt x="3495" y="766"/>
                        </a:lnTo>
                        <a:lnTo>
                          <a:pt x="3496" y="770"/>
                        </a:lnTo>
                        <a:lnTo>
                          <a:pt x="3496" y="773"/>
                        </a:lnTo>
                        <a:lnTo>
                          <a:pt x="3497" y="774"/>
                        </a:lnTo>
                        <a:lnTo>
                          <a:pt x="3497" y="774"/>
                        </a:lnTo>
                        <a:lnTo>
                          <a:pt x="3498" y="772"/>
                        </a:lnTo>
                        <a:lnTo>
                          <a:pt x="3498" y="769"/>
                        </a:lnTo>
                        <a:lnTo>
                          <a:pt x="3499" y="765"/>
                        </a:lnTo>
                        <a:lnTo>
                          <a:pt x="3499" y="759"/>
                        </a:lnTo>
                        <a:lnTo>
                          <a:pt x="3500" y="753"/>
                        </a:lnTo>
                        <a:lnTo>
                          <a:pt x="3500" y="749"/>
                        </a:lnTo>
                        <a:lnTo>
                          <a:pt x="3501" y="743"/>
                        </a:lnTo>
                        <a:lnTo>
                          <a:pt x="3501" y="738"/>
                        </a:lnTo>
                        <a:lnTo>
                          <a:pt x="3502" y="734"/>
                        </a:lnTo>
                        <a:lnTo>
                          <a:pt x="3502" y="730"/>
                        </a:lnTo>
                        <a:lnTo>
                          <a:pt x="3503" y="725"/>
                        </a:lnTo>
                        <a:lnTo>
                          <a:pt x="3503" y="721"/>
                        </a:lnTo>
                        <a:lnTo>
                          <a:pt x="3504" y="718"/>
                        </a:lnTo>
                        <a:lnTo>
                          <a:pt x="3504" y="714"/>
                        </a:lnTo>
                        <a:lnTo>
                          <a:pt x="3505" y="711"/>
                        </a:lnTo>
                        <a:lnTo>
                          <a:pt x="3505" y="707"/>
                        </a:lnTo>
                        <a:lnTo>
                          <a:pt x="3506" y="702"/>
                        </a:lnTo>
                        <a:lnTo>
                          <a:pt x="3507" y="697"/>
                        </a:lnTo>
                        <a:lnTo>
                          <a:pt x="3507" y="691"/>
                        </a:lnTo>
                        <a:lnTo>
                          <a:pt x="3508" y="683"/>
                        </a:lnTo>
                        <a:lnTo>
                          <a:pt x="3508" y="674"/>
                        </a:lnTo>
                        <a:lnTo>
                          <a:pt x="3509" y="663"/>
                        </a:lnTo>
                        <a:lnTo>
                          <a:pt x="3509" y="652"/>
                        </a:lnTo>
                        <a:lnTo>
                          <a:pt x="3510" y="641"/>
                        </a:lnTo>
                        <a:lnTo>
                          <a:pt x="3510" y="627"/>
                        </a:lnTo>
                        <a:lnTo>
                          <a:pt x="3511" y="614"/>
                        </a:lnTo>
                        <a:lnTo>
                          <a:pt x="3511" y="600"/>
                        </a:lnTo>
                        <a:lnTo>
                          <a:pt x="3512" y="587"/>
                        </a:lnTo>
                        <a:lnTo>
                          <a:pt x="3512" y="573"/>
                        </a:lnTo>
                        <a:lnTo>
                          <a:pt x="3513" y="560"/>
                        </a:lnTo>
                        <a:lnTo>
                          <a:pt x="3513" y="548"/>
                        </a:lnTo>
                        <a:lnTo>
                          <a:pt x="3514" y="539"/>
                        </a:lnTo>
                        <a:lnTo>
                          <a:pt x="3514" y="530"/>
                        </a:lnTo>
                        <a:lnTo>
                          <a:pt x="3515" y="523"/>
                        </a:lnTo>
                        <a:lnTo>
                          <a:pt x="3515" y="517"/>
                        </a:lnTo>
                        <a:lnTo>
                          <a:pt x="3516" y="513"/>
                        </a:lnTo>
                        <a:lnTo>
                          <a:pt x="3516" y="512"/>
                        </a:lnTo>
                        <a:lnTo>
                          <a:pt x="3517" y="511"/>
                        </a:lnTo>
                        <a:lnTo>
                          <a:pt x="3517" y="513"/>
                        </a:lnTo>
                        <a:lnTo>
                          <a:pt x="3518" y="518"/>
                        </a:lnTo>
                        <a:lnTo>
                          <a:pt x="3518" y="525"/>
                        </a:lnTo>
                        <a:lnTo>
                          <a:pt x="3519" y="533"/>
                        </a:lnTo>
                        <a:lnTo>
                          <a:pt x="3519" y="544"/>
                        </a:lnTo>
                        <a:lnTo>
                          <a:pt x="3520" y="555"/>
                        </a:lnTo>
                        <a:lnTo>
                          <a:pt x="3520" y="567"/>
                        </a:lnTo>
                        <a:lnTo>
                          <a:pt x="3521" y="581"/>
                        </a:lnTo>
                        <a:lnTo>
                          <a:pt x="3521" y="594"/>
                        </a:lnTo>
                        <a:lnTo>
                          <a:pt x="3522" y="607"/>
                        </a:lnTo>
                        <a:lnTo>
                          <a:pt x="3522" y="620"/>
                        </a:lnTo>
                        <a:lnTo>
                          <a:pt x="3523" y="631"/>
                        </a:lnTo>
                        <a:lnTo>
                          <a:pt x="3523" y="640"/>
                        </a:lnTo>
                        <a:lnTo>
                          <a:pt x="3524" y="646"/>
                        </a:lnTo>
                        <a:lnTo>
                          <a:pt x="3524" y="649"/>
                        </a:lnTo>
                        <a:lnTo>
                          <a:pt x="3525" y="651"/>
                        </a:lnTo>
                        <a:lnTo>
                          <a:pt x="3525" y="648"/>
                        </a:lnTo>
                        <a:lnTo>
                          <a:pt x="3526" y="642"/>
                        </a:lnTo>
                        <a:lnTo>
                          <a:pt x="3526" y="635"/>
                        </a:lnTo>
                        <a:lnTo>
                          <a:pt x="3527" y="624"/>
                        </a:lnTo>
                        <a:lnTo>
                          <a:pt x="3527" y="612"/>
                        </a:lnTo>
                        <a:lnTo>
                          <a:pt x="3528" y="599"/>
                        </a:lnTo>
                        <a:lnTo>
                          <a:pt x="3528" y="584"/>
                        </a:lnTo>
                        <a:lnTo>
                          <a:pt x="3529" y="568"/>
                        </a:lnTo>
                        <a:lnTo>
                          <a:pt x="3529" y="553"/>
                        </a:lnTo>
                        <a:lnTo>
                          <a:pt x="3530" y="537"/>
                        </a:lnTo>
                        <a:lnTo>
                          <a:pt x="3530" y="522"/>
                        </a:lnTo>
                        <a:lnTo>
                          <a:pt x="3531" y="507"/>
                        </a:lnTo>
                        <a:lnTo>
                          <a:pt x="3532" y="493"/>
                        </a:lnTo>
                        <a:lnTo>
                          <a:pt x="3532" y="481"/>
                        </a:lnTo>
                        <a:lnTo>
                          <a:pt x="3533" y="470"/>
                        </a:lnTo>
                        <a:lnTo>
                          <a:pt x="3533" y="461"/>
                        </a:lnTo>
                        <a:lnTo>
                          <a:pt x="3534" y="451"/>
                        </a:lnTo>
                        <a:lnTo>
                          <a:pt x="3534" y="442"/>
                        </a:lnTo>
                        <a:lnTo>
                          <a:pt x="3535" y="434"/>
                        </a:lnTo>
                        <a:lnTo>
                          <a:pt x="3535" y="427"/>
                        </a:lnTo>
                        <a:lnTo>
                          <a:pt x="3536" y="420"/>
                        </a:lnTo>
                        <a:lnTo>
                          <a:pt x="3536" y="415"/>
                        </a:lnTo>
                        <a:lnTo>
                          <a:pt x="3537" y="412"/>
                        </a:lnTo>
                        <a:lnTo>
                          <a:pt x="3537" y="409"/>
                        </a:lnTo>
                        <a:lnTo>
                          <a:pt x="3538" y="407"/>
                        </a:lnTo>
                        <a:lnTo>
                          <a:pt x="3538" y="406"/>
                        </a:lnTo>
                        <a:lnTo>
                          <a:pt x="3539" y="407"/>
                        </a:lnTo>
                        <a:lnTo>
                          <a:pt x="3539" y="408"/>
                        </a:lnTo>
                        <a:lnTo>
                          <a:pt x="3540" y="411"/>
                        </a:lnTo>
                        <a:lnTo>
                          <a:pt x="3540" y="415"/>
                        </a:lnTo>
                        <a:lnTo>
                          <a:pt x="3541" y="421"/>
                        </a:lnTo>
                        <a:lnTo>
                          <a:pt x="3541" y="427"/>
                        </a:lnTo>
                        <a:lnTo>
                          <a:pt x="3542" y="434"/>
                        </a:lnTo>
                        <a:lnTo>
                          <a:pt x="3542" y="442"/>
                        </a:lnTo>
                        <a:lnTo>
                          <a:pt x="3543" y="450"/>
                        </a:lnTo>
                        <a:lnTo>
                          <a:pt x="3543" y="457"/>
                        </a:lnTo>
                        <a:lnTo>
                          <a:pt x="3544" y="465"/>
                        </a:lnTo>
                        <a:lnTo>
                          <a:pt x="3544" y="472"/>
                        </a:lnTo>
                        <a:lnTo>
                          <a:pt x="3545" y="479"/>
                        </a:lnTo>
                        <a:lnTo>
                          <a:pt x="3545" y="485"/>
                        </a:lnTo>
                        <a:lnTo>
                          <a:pt x="3546" y="491"/>
                        </a:lnTo>
                        <a:lnTo>
                          <a:pt x="3546" y="495"/>
                        </a:lnTo>
                        <a:lnTo>
                          <a:pt x="3547" y="500"/>
                        </a:lnTo>
                        <a:lnTo>
                          <a:pt x="3547" y="503"/>
                        </a:lnTo>
                        <a:lnTo>
                          <a:pt x="3548" y="506"/>
                        </a:lnTo>
                        <a:lnTo>
                          <a:pt x="3548" y="510"/>
                        </a:lnTo>
                        <a:lnTo>
                          <a:pt x="3549" y="512"/>
                        </a:lnTo>
                        <a:lnTo>
                          <a:pt x="3549" y="515"/>
                        </a:lnTo>
                        <a:lnTo>
                          <a:pt x="3550" y="517"/>
                        </a:lnTo>
                        <a:lnTo>
                          <a:pt x="3550" y="520"/>
                        </a:lnTo>
                        <a:lnTo>
                          <a:pt x="3551" y="523"/>
                        </a:lnTo>
                        <a:lnTo>
                          <a:pt x="3551" y="527"/>
                        </a:lnTo>
                        <a:lnTo>
                          <a:pt x="3552" y="532"/>
                        </a:lnTo>
                        <a:lnTo>
                          <a:pt x="3552" y="538"/>
                        </a:lnTo>
                        <a:lnTo>
                          <a:pt x="3553" y="544"/>
                        </a:lnTo>
                        <a:lnTo>
                          <a:pt x="3553" y="551"/>
                        </a:lnTo>
                        <a:lnTo>
                          <a:pt x="3554" y="558"/>
                        </a:lnTo>
                        <a:lnTo>
                          <a:pt x="3554" y="566"/>
                        </a:lnTo>
                        <a:lnTo>
                          <a:pt x="3555" y="573"/>
                        </a:lnTo>
                        <a:lnTo>
                          <a:pt x="3555" y="582"/>
                        </a:lnTo>
                        <a:lnTo>
                          <a:pt x="3556" y="592"/>
                        </a:lnTo>
                        <a:lnTo>
                          <a:pt x="3557" y="600"/>
                        </a:lnTo>
                        <a:lnTo>
                          <a:pt x="3557" y="607"/>
                        </a:lnTo>
                        <a:lnTo>
                          <a:pt x="3558" y="615"/>
                        </a:lnTo>
                        <a:lnTo>
                          <a:pt x="3558" y="622"/>
                        </a:lnTo>
                        <a:lnTo>
                          <a:pt x="3559" y="628"/>
                        </a:lnTo>
                        <a:lnTo>
                          <a:pt x="3559" y="634"/>
                        </a:lnTo>
                        <a:lnTo>
                          <a:pt x="3560" y="640"/>
                        </a:lnTo>
                        <a:lnTo>
                          <a:pt x="3560" y="645"/>
                        </a:lnTo>
                        <a:lnTo>
                          <a:pt x="3561" y="651"/>
                        </a:lnTo>
                        <a:lnTo>
                          <a:pt x="3561" y="656"/>
                        </a:lnTo>
                        <a:lnTo>
                          <a:pt x="3562" y="661"/>
                        </a:lnTo>
                        <a:lnTo>
                          <a:pt x="3562" y="664"/>
                        </a:lnTo>
                        <a:lnTo>
                          <a:pt x="3563" y="667"/>
                        </a:lnTo>
                        <a:lnTo>
                          <a:pt x="3563" y="671"/>
                        </a:lnTo>
                        <a:lnTo>
                          <a:pt x="3564" y="674"/>
                        </a:lnTo>
                        <a:lnTo>
                          <a:pt x="3564" y="675"/>
                        </a:lnTo>
                        <a:lnTo>
                          <a:pt x="3565" y="675"/>
                        </a:lnTo>
                        <a:lnTo>
                          <a:pt x="3565" y="675"/>
                        </a:lnTo>
                        <a:lnTo>
                          <a:pt x="3566" y="674"/>
                        </a:lnTo>
                        <a:lnTo>
                          <a:pt x="3566" y="670"/>
                        </a:lnTo>
                        <a:lnTo>
                          <a:pt x="3567" y="666"/>
                        </a:lnTo>
                        <a:lnTo>
                          <a:pt x="3567" y="660"/>
                        </a:lnTo>
                        <a:lnTo>
                          <a:pt x="3568" y="653"/>
                        </a:lnTo>
                        <a:lnTo>
                          <a:pt x="3568" y="646"/>
                        </a:lnTo>
                        <a:lnTo>
                          <a:pt x="3569" y="640"/>
                        </a:lnTo>
                        <a:lnTo>
                          <a:pt x="3569" y="631"/>
                        </a:lnTo>
                        <a:lnTo>
                          <a:pt x="3570" y="622"/>
                        </a:lnTo>
                        <a:lnTo>
                          <a:pt x="3570" y="614"/>
                        </a:lnTo>
                        <a:lnTo>
                          <a:pt x="3571" y="606"/>
                        </a:lnTo>
                        <a:lnTo>
                          <a:pt x="3571" y="597"/>
                        </a:lnTo>
                        <a:lnTo>
                          <a:pt x="3572" y="588"/>
                        </a:lnTo>
                        <a:lnTo>
                          <a:pt x="3572" y="580"/>
                        </a:lnTo>
                        <a:lnTo>
                          <a:pt x="3573" y="573"/>
                        </a:lnTo>
                        <a:lnTo>
                          <a:pt x="3573" y="565"/>
                        </a:lnTo>
                        <a:lnTo>
                          <a:pt x="3574" y="557"/>
                        </a:lnTo>
                        <a:lnTo>
                          <a:pt x="3574" y="548"/>
                        </a:lnTo>
                        <a:lnTo>
                          <a:pt x="3575" y="539"/>
                        </a:lnTo>
                        <a:lnTo>
                          <a:pt x="3575" y="531"/>
                        </a:lnTo>
                        <a:lnTo>
                          <a:pt x="3576" y="522"/>
                        </a:lnTo>
                        <a:lnTo>
                          <a:pt x="3576" y="513"/>
                        </a:lnTo>
                        <a:lnTo>
                          <a:pt x="3577" y="505"/>
                        </a:lnTo>
                        <a:lnTo>
                          <a:pt x="3577" y="495"/>
                        </a:lnTo>
                        <a:lnTo>
                          <a:pt x="3578" y="486"/>
                        </a:lnTo>
                        <a:lnTo>
                          <a:pt x="3578" y="478"/>
                        </a:lnTo>
                        <a:lnTo>
                          <a:pt x="3579" y="469"/>
                        </a:lnTo>
                        <a:lnTo>
                          <a:pt x="3579" y="461"/>
                        </a:lnTo>
                        <a:lnTo>
                          <a:pt x="3580" y="453"/>
                        </a:lnTo>
                        <a:lnTo>
                          <a:pt x="3580" y="447"/>
                        </a:lnTo>
                        <a:lnTo>
                          <a:pt x="3581" y="442"/>
                        </a:lnTo>
                        <a:lnTo>
                          <a:pt x="3582" y="438"/>
                        </a:lnTo>
                        <a:lnTo>
                          <a:pt x="3582" y="435"/>
                        </a:lnTo>
                        <a:lnTo>
                          <a:pt x="3583" y="433"/>
                        </a:lnTo>
                        <a:lnTo>
                          <a:pt x="3583" y="433"/>
                        </a:lnTo>
                        <a:lnTo>
                          <a:pt x="3584" y="435"/>
                        </a:lnTo>
                        <a:lnTo>
                          <a:pt x="3584" y="439"/>
                        </a:lnTo>
                        <a:lnTo>
                          <a:pt x="3585" y="442"/>
                        </a:lnTo>
                        <a:lnTo>
                          <a:pt x="3585" y="447"/>
                        </a:lnTo>
                        <a:lnTo>
                          <a:pt x="3586" y="453"/>
                        </a:lnTo>
                        <a:lnTo>
                          <a:pt x="3586" y="461"/>
                        </a:lnTo>
                        <a:lnTo>
                          <a:pt x="3587" y="468"/>
                        </a:lnTo>
                        <a:lnTo>
                          <a:pt x="3587" y="475"/>
                        </a:lnTo>
                        <a:lnTo>
                          <a:pt x="3588" y="483"/>
                        </a:lnTo>
                        <a:lnTo>
                          <a:pt x="3588" y="492"/>
                        </a:lnTo>
                        <a:lnTo>
                          <a:pt x="3589" y="499"/>
                        </a:lnTo>
                        <a:lnTo>
                          <a:pt x="3589" y="506"/>
                        </a:lnTo>
                        <a:lnTo>
                          <a:pt x="3590" y="512"/>
                        </a:lnTo>
                        <a:lnTo>
                          <a:pt x="3590" y="517"/>
                        </a:lnTo>
                        <a:lnTo>
                          <a:pt x="3591" y="521"/>
                        </a:lnTo>
                        <a:lnTo>
                          <a:pt x="3591" y="524"/>
                        </a:lnTo>
                        <a:lnTo>
                          <a:pt x="3592" y="525"/>
                        </a:lnTo>
                        <a:lnTo>
                          <a:pt x="3592" y="525"/>
                        </a:lnTo>
                        <a:lnTo>
                          <a:pt x="3593" y="523"/>
                        </a:lnTo>
                        <a:lnTo>
                          <a:pt x="3593" y="522"/>
                        </a:lnTo>
                        <a:lnTo>
                          <a:pt x="3594" y="517"/>
                        </a:lnTo>
                        <a:lnTo>
                          <a:pt x="3594" y="511"/>
                        </a:lnTo>
                        <a:lnTo>
                          <a:pt x="3595" y="504"/>
                        </a:lnTo>
                        <a:lnTo>
                          <a:pt x="3595" y="496"/>
                        </a:lnTo>
                        <a:lnTo>
                          <a:pt x="3596" y="487"/>
                        </a:lnTo>
                        <a:lnTo>
                          <a:pt x="3596" y="479"/>
                        </a:lnTo>
                        <a:lnTo>
                          <a:pt x="3597" y="470"/>
                        </a:lnTo>
                        <a:lnTo>
                          <a:pt x="3597" y="461"/>
                        </a:lnTo>
                        <a:lnTo>
                          <a:pt x="3598" y="453"/>
                        </a:lnTo>
                        <a:lnTo>
                          <a:pt x="3598" y="444"/>
                        </a:lnTo>
                        <a:lnTo>
                          <a:pt x="3599" y="438"/>
                        </a:lnTo>
                        <a:lnTo>
                          <a:pt x="3599" y="430"/>
                        </a:lnTo>
                        <a:lnTo>
                          <a:pt x="3600" y="425"/>
                        </a:lnTo>
                        <a:lnTo>
                          <a:pt x="3600" y="420"/>
                        </a:lnTo>
                        <a:lnTo>
                          <a:pt x="3601" y="418"/>
                        </a:lnTo>
                        <a:lnTo>
                          <a:pt x="3601" y="414"/>
                        </a:lnTo>
                        <a:lnTo>
                          <a:pt x="3602" y="412"/>
                        </a:lnTo>
                        <a:lnTo>
                          <a:pt x="3602" y="410"/>
                        </a:lnTo>
                        <a:lnTo>
                          <a:pt x="3603" y="410"/>
                        </a:lnTo>
                        <a:lnTo>
                          <a:pt x="3603" y="411"/>
                        </a:lnTo>
                        <a:lnTo>
                          <a:pt x="3604" y="412"/>
                        </a:lnTo>
                        <a:lnTo>
                          <a:pt x="3604" y="414"/>
                        </a:lnTo>
                        <a:lnTo>
                          <a:pt x="3605" y="416"/>
                        </a:lnTo>
                        <a:lnTo>
                          <a:pt x="3605" y="419"/>
                        </a:lnTo>
                        <a:lnTo>
                          <a:pt x="3606" y="422"/>
                        </a:lnTo>
                        <a:lnTo>
                          <a:pt x="3607" y="426"/>
                        </a:lnTo>
                        <a:lnTo>
                          <a:pt x="3607" y="429"/>
                        </a:lnTo>
                        <a:lnTo>
                          <a:pt x="3608" y="434"/>
                        </a:lnTo>
                        <a:lnTo>
                          <a:pt x="3608" y="439"/>
                        </a:lnTo>
                        <a:lnTo>
                          <a:pt x="3609" y="444"/>
                        </a:lnTo>
                        <a:lnTo>
                          <a:pt x="3609" y="448"/>
                        </a:lnTo>
                        <a:lnTo>
                          <a:pt x="3610" y="450"/>
                        </a:lnTo>
                        <a:lnTo>
                          <a:pt x="3610" y="453"/>
                        </a:lnTo>
                        <a:lnTo>
                          <a:pt x="3611" y="454"/>
                        </a:lnTo>
                        <a:lnTo>
                          <a:pt x="3611" y="454"/>
                        </a:lnTo>
                        <a:lnTo>
                          <a:pt x="3612" y="454"/>
                        </a:lnTo>
                        <a:lnTo>
                          <a:pt x="3612" y="451"/>
                        </a:lnTo>
                        <a:lnTo>
                          <a:pt x="3613" y="446"/>
                        </a:lnTo>
                        <a:lnTo>
                          <a:pt x="3613" y="441"/>
                        </a:lnTo>
                        <a:lnTo>
                          <a:pt x="3614" y="433"/>
                        </a:lnTo>
                        <a:lnTo>
                          <a:pt x="3614" y="425"/>
                        </a:lnTo>
                        <a:lnTo>
                          <a:pt x="3615" y="415"/>
                        </a:lnTo>
                        <a:lnTo>
                          <a:pt x="3615" y="406"/>
                        </a:lnTo>
                        <a:lnTo>
                          <a:pt x="3616" y="395"/>
                        </a:lnTo>
                        <a:lnTo>
                          <a:pt x="3616" y="385"/>
                        </a:lnTo>
                        <a:lnTo>
                          <a:pt x="3617" y="374"/>
                        </a:lnTo>
                        <a:lnTo>
                          <a:pt x="3617" y="365"/>
                        </a:lnTo>
                        <a:lnTo>
                          <a:pt x="3618" y="356"/>
                        </a:lnTo>
                        <a:lnTo>
                          <a:pt x="3618" y="349"/>
                        </a:lnTo>
                        <a:lnTo>
                          <a:pt x="3619" y="343"/>
                        </a:lnTo>
                        <a:lnTo>
                          <a:pt x="3619" y="339"/>
                        </a:lnTo>
                        <a:lnTo>
                          <a:pt x="3620" y="338"/>
                        </a:lnTo>
                        <a:lnTo>
                          <a:pt x="3620" y="338"/>
                        </a:lnTo>
                        <a:lnTo>
                          <a:pt x="3621" y="338"/>
                        </a:lnTo>
                        <a:lnTo>
                          <a:pt x="3621" y="340"/>
                        </a:lnTo>
                        <a:lnTo>
                          <a:pt x="3622" y="344"/>
                        </a:lnTo>
                        <a:lnTo>
                          <a:pt x="3622" y="349"/>
                        </a:lnTo>
                        <a:lnTo>
                          <a:pt x="3623" y="355"/>
                        </a:lnTo>
                        <a:lnTo>
                          <a:pt x="3623" y="361"/>
                        </a:lnTo>
                        <a:lnTo>
                          <a:pt x="3624" y="369"/>
                        </a:lnTo>
                        <a:lnTo>
                          <a:pt x="3624" y="377"/>
                        </a:lnTo>
                        <a:lnTo>
                          <a:pt x="3625" y="386"/>
                        </a:lnTo>
                        <a:lnTo>
                          <a:pt x="3625" y="394"/>
                        </a:lnTo>
                        <a:lnTo>
                          <a:pt x="3626" y="402"/>
                        </a:lnTo>
                        <a:lnTo>
                          <a:pt x="3626" y="411"/>
                        </a:lnTo>
                        <a:lnTo>
                          <a:pt x="3627" y="419"/>
                        </a:lnTo>
                        <a:lnTo>
                          <a:pt x="3627" y="428"/>
                        </a:lnTo>
                        <a:lnTo>
                          <a:pt x="3628" y="436"/>
                        </a:lnTo>
                        <a:lnTo>
                          <a:pt x="3628" y="444"/>
                        </a:lnTo>
                        <a:lnTo>
                          <a:pt x="3629" y="451"/>
                        </a:lnTo>
                        <a:lnTo>
                          <a:pt x="3629" y="457"/>
                        </a:lnTo>
                        <a:lnTo>
                          <a:pt x="3630" y="463"/>
                        </a:lnTo>
                        <a:lnTo>
                          <a:pt x="3630" y="469"/>
                        </a:lnTo>
                        <a:lnTo>
                          <a:pt x="3631" y="473"/>
                        </a:lnTo>
                        <a:lnTo>
                          <a:pt x="3632" y="477"/>
                        </a:lnTo>
                        <a:lnTo>
                          <a:pt x="3632" y="480"/>
                        </a:lnTo>
                        <a:lnTo>
                          <a:pt x="3633" y="482"/>
                        </a:lnTo>
                        <a:lnTo>
                          <a:pt x="3633" y="484"/>
                        </a:lnTo>
                        <a:lnTo>
                          <a:pt x="3634" y="485"/>
                        </a:lnTo>
                        <a:lnTo>
                          <a:pt x="3634" y="485"/>
                        </a:lnTo>
                        <a:lnTo>
                          <a:pt x="3635" y="484"/>
                        </a:lnTo>
                        <a:lnTo>
                          <a:pt x="3635" y="483"/>
                        </a:lnTo>
                        <a:lnTo>
                          <a:pt x="3636" y="481"/>
                        </a:lnTo>
                        <a:lnTo>
                          <a:pt x="3636" y="478"/>
                        </a:lnTo>
                        <a:lnTo>
                          <a:pt x="3637" y="475"/>
                        </a:lnTo>
                        <a:lnTo>
                          <a:pt x="3637" y="472"/>
                        </a:lnTo>
                        <a:lnTo>
                          <a:pt x="3638" y="468"/>
                        </a:lnTo>
                        <a:lnTo>
                          <a:pt x="3638" y="463"/>
                        </a:lnTo>
                        <a:lnTo>
                          <a:pt x="3639" y="459"/>
                        </a:lnTo>
                        <a:lnTo>
                          <a:pt x="3639" y="455"/>
                        </a:lnTo>
                        <a:lnTo>
                          <a:pt x="3640" y="450"/>
                        </a:lnTo>
                        <a:lnTo>
                          <a:pt x="3640" y="445"/>
                        </a:lnTo>
                        <a:lnTo>
                          <a:pt x="3641" y="441"/>
                        </a:lnTo>
                        <a:lnTo>
                          <a:pt x="3641" y="437"/>
                        </a:lnTo>
                        <a:lnTo>
                          <a:pt x="3642" y="433"/>
                        </a:lnTo>
                        <a:lnTo>
                          <a:pt x="3642" y="429"/>
                        </a:lnTo>
                        <a:lnTo>
                          <a:pt x="3643" y="425"/>
                        </a:lnTo>
                        <a:lnTo>
                          <a:pt x="3643" y="422"/>
                        </a:lnTo>
                        <a:lnTo>
                          <a:pt x="3644" y="421"/>
                        </a:lnTo>
                        <a:lnTo>
                          <a:pt x="3644" y="419"/>
                        </a:lnTo>
                        <a:lnTo>
                          <a:pt x="3645" y="417"/>
                        </a:lnTo>
                        <a:lnTo>
                          <a:pt x="3645" y="416"/>
                        </a:lnTo>
                        <a:lnTo>
                          <a:pt x="3646" y="415"/>
                        </a:lnTo>
                        <a:lnTo>
                          <a:pt x="3646" y="414"/>
                        </a:lnTo>
                        <a:lnTo>
                          <a:pt x="3647" y="414"/>
                        </a:lnTo>
                        <a:lnTo>
                          <a:pt x="3647" y="414"/>
                        </a:lnTo>
                        <a:lnTo>
                          <a:pt x="3648" y="413"/>
                        </a:lnTo>
                        <a:lnTo>
                          <a:pt x="3648" y="414"/>
                        </a:lnTo>
                        <a:lnTo>
                          <a:pt x="3649" y="415"/>
                        </a:lnTo>
                        <a:lnTo>
                          <a:pt x="3649" y="415"/>
                        </a:lnTo>
                        <a:lnTo>
                          <a:pt x="3650" y="415"/>
                        </a:lnTo>
                        <a:lnTo>
                          <a:pt x="3650" y="416"/>
                        </a:lnTo>
                        <a:lnTo>
                          <a:pt x="3651" y="416"/>
                        </a:lnTo>
                        <a:lnTo>
                          <a:pt x="3651" y="417"/>
                        </a:lnTo>
                        <a:lnTo>
                          <a:pt x="3652" y="417"/>
                        </a:lnTo>
                        <a:lnTo>
                          <a:pt x="3652" y="418"/>
                        </a:lnTo>
                        <a:lnTo>
                          <a:pt x="3653" y="418"/>
                        </a:lnTo>
                        <a:lnTo>
                          <a:pt x="3653" y="419"/>
                        </a:lnTo>
                        <a:lnTo>
                          <a:pt x="3654" y="420"/>
                        </a:lnTo>
                        <a:lnTo>
                          <a:pt x="3654" y="421"/>
                        </a:lnTo>
                        <a:lnTo>
                          <a:pt x="3655" y="423"/>
                        </a:lnTo>
                        <a:lnTo>
                          <a:pt x="3655" y="424"/>
                        </a:lnTo>
                        <a:lnTo>
                          <a:pt x="3656" y="427"/>
                        </a:lnTo>
                        <a:lnTo>
                          <a:pt x="3657" y="429"/>
                        </a:lnTo>
                        <a:lnTo>
                          <a:pt x="3657" y="431"/>
                        </a:lnTo>
                        <a:lnTo>
                          <a:pt x="3658" y="434"/>
                        </a:lnTo>
                        <a:lnTo>
                          <a:pt x="3658" y="438"/>
                        </a:lnTo>
                        <a:lnTo>
                          <a:pt x="3659" y="440"/>
                        </a:lnTo>
                        <a:lnTo>
                          <a:pt x="3659" y="442"/>
                        </a:lnTo>
                        <a:lnTo>
                          <a:pt x="3660" y="444"/>
                        </a:lnTo>
                        <a:lnTo>
                          <a:pt x="3660" y="445"/>
                        </a:lnTo>
                        <a:lnTo>
                          <a:pt x="3661" y="446"/>
                        </a:lnTo>
                        <a:lnTo>
                          <a:pt x="3661" y="445"/>
                        </a:lnTo>
                        <a:lnTo>
                          <a:pt x="3662" y="443"/>
                        </a:lnTo>
                        <a:lnTo>
                          <a:pt x="3662" y="440"/>
                        </a:lnTo>
                        <a:lnTo>
                          <a:pt x="3663" y="436"/>
                        </a:lnTo>
                        <a:lnTo>
                          <a:pt x="3663" y="430"/>
                        </a:lnTo>
                        <a:lnTo>
                          <a:pt x="3664" y="424"/>
                        </a:lnTo>
                        <a:lnTo>
                          <a:pt x="3664" y="416"/>
                        </a:lnTo>
                        <a:lnTo>
                          <a:pt x="3665" y="408"/>
                        </a:lnTo>
                        <a:lnTo>
                          <a:pt x="3665" y="399"/>
                        </a:lnTo>
                        <a:lnTo>
                          <a:pt x="3666" y="389"/>
                        </a:lnTo>
                        <a:lnTo>
                          <a:pt x="3666" y="378"/>
                        </a:lnTo>
                        <a:lnTo>
                          <a:pt x="3667" y="368"/>
                        </a:lnTo>
                        <a:lnTo>
                          <a:pt x="3667" y="357"/>
                        </a:lnTo>
                        <a:lnTo>
                          <a:pt x="3668" y="346"/>
                        </a:lnTo>
                        <a:lnTo>
                          <a:pt x="3668" y="335"/>
                        </a:lnTo>
                        <a:lnTo>
                          <a:pt x="3669" y="324"/>
                        </a:lnTo>
                        <a:lnTo>
                          <a:pt x="3669" y="313"/>
                        </a:lnTo>
                        <a:lnTo>
                          <a:pt x="3670" y="301"/>
                        </a:lnTo>
                        <a:lnTo>
                          <a:pt x="3670" y="290"/>
                        </a:lnTo>
                        <a:lnTo>
                          <a:pt x="3671" y="280"/>
                        </a:lnTo>
                        <a:lnTo>
                          <a:pt x="3671" y="271"/>
                        </a:lnTo>
                        <a:lnTo>
                          <a:pt x="3672" y="261"/>
                        </a:lnTo>
                        <a:lnTo>
                          <a:pt x="3672" y="253"/>
                        </a:lnTo>
                        <a:lnTo>
                          <a:pt x="3673" y="245"/>
                        </a:lnTo>
                        <a:lnTo>
                          <a:pt x="3673" y="240"/>
                        </a:lnTo>
                        <a:lnTo>
                          <a:pt x="3674" y="235"/>
                        </a:lnTo>
                        <a:lnTo>
                          <a:pt x="3674" y="231"/>
                        </a:lnTo>
                        <a:lnTo>
                          <a:pt x="3675" y="230"/>
                        </a:lnTo>
                        <a:lnTo>
                          <a:pt x="3675" y="229"/>
                        </a:lnTo>
                        <a:lnTo>
                          <a:pt x="3676" y="229"/>
                        </a:lnTo>
                        <a:lnTo>
                          <a:pt x="3676" y="231"/>
                        </a:lnTo>
                        <a:lnTo>
                          <a:pt x="3677" y="234"/>
                        </a:lnTo>
                        <a:lnTo>
                          <a:pt x="3677" y="238"/>
                        </a:lnTo>
                        <a:lnTo>
                          <a:pt x="3678" y="243"/>
                        </a:lnTo>
                        <a:lnTo>
                          <a:pt x="3678" y="249"/>
                        </a:lnTo>
                        <a:lnTo>
                          <a:pt x="3679" y="255"/>
                        </a:lnTo>
                        <a:lnTo>
                          <a:pt x="3679" y="261"/>
                        </a:lnTo>
                        <a:lnTo>
                          <a:pt x="3680" y="267"/>
                        </a:lnTo>
                        <a:lnTo>
                          <a:pt x="3680" y="274"/>
                        </a:lnTo>
                        <a:lnTo>
                          <a:pt x="3681" y="279"/>
                        </a:lnTo>
                        <a:lnTo>
                          <a:pt x="3682" y="286"/>
                        </a:lnTo>
                        <a:lnTo>
                          <a:pt x="3682" y="292"/>
                        </a:lnTo>
                        <a:lnTo>
                          <a:pt x="3683" y="298"/>
                        </a:lnTo>
                        <a:lnTo>
                          <a:pt x="3683" y="303"/>
                        </a:lnTo>
                        <a:lnTo>
                          <a:pt x="3684" y="306"/>
                        </a:lnTo>
                        <a:lnTo>
                          <a:pt x="3684" y="310"/>
                        </a:lnTo>
                        <a:lnTo>
                          <a:pt x="3685" y="313"/>
                        </a:lnTo>
                        <a:lnTo>
                          <a:pt x="3685" y="315"/>
                        </a:lnTo>
                        <a:lnTo>
                          <a:pt x="3686" y="315"/>
                        </a:lnTo>
                        <a:lnTo>
                          <a:pt x="3686" y="315"/>
                        </a:lnTo>
                        <a:lnTo>
                          <a:pt x="3687" y="314"/>
                        </a:lnTo>
                        <a:lnTo>
                          <a:pt x="3687" y="313"/>
                        </a:lnTo>
                        <a:lnTo>
                          <a:pt x="3688" y="309"/>
                        </a:lnTo>
                        <a:lnTo>
                          <a:pt x="3688" y="305"/>
                        </a:lnTo>
                        <a:lnTo>
                          <a:pt x="3689" y="301"/>
                        </a:lnTo>
                        <a:lnTo>
                          <a:pt x="3689" y="296"/>
                        </a:lnTo>
                        <a:lnTo>
                          <a:pt x="3690" y="293"/>
                        </a:lnTo>
                        <a:lnTo>
                          <a:pt x="3690" y="287"/>
                        </a:lnTo>
                        <a:lnTo>
                          <a:pt x="3691" y="283"/>
                        </a:lnTo>
                        <a:lnTo>
                          <a:pt x="3691" y="279"/>
                        </a:lnTo>
                        <a:lnTo>
                          <a:pt x="3692" y="276"/>
                        </a:lnTo>
                        <a:lnTo>
                          <a:pt x="3692" y="273"/>
                        </a:lnTo>
                        <a:lnTo>
                          <a:pt x="3693" y="271"/>
                        </a:lnTo>
                        <a:lnTo>
                          <a:pt x="3693" y="269"/>
                        </a:lnTo>
                        <a:lnTo>
                          <a:pt x="3694" y="269"/>
                        </a:lnTo>
                        <a:lnTo>
                          <a:pt x="3694" y="269"/>
                        </a:lnTo>
                        <a:lnTo>
                          <a:pt x="3695" y="268"/>
                        </a:lnTo>
                        <a:lnTo>
                          <a:pt x="3695" y="269"/>
                        </a:lnTo>
                        <a:lnTo>
                          <a:pt x="3696" y="269"/>
                        </a:lnTo>
                        <a:lnTo>
                          <a:pt x="3696" y="270"/>
                        </a:lnTo>
                        <a:lnTo>
                          <a:pt x="3697" y="271"/>
                        </a:lnTo>
                        <a:lnTo>
                          <a:pt x="3697" y="273"/>
                        </a:lnTo>
                        <a:lnTo>
                          <a:pt x="3698" y="275"/>
                        </a:lnTo>
                        <a:lnTo>
                          <a:pt x="3698" y="276"/>
                        </a:lnTo>
                        <a:lnTo>
                          <a:pt x="3699" y="279"/>
                        </a:lnTo>
                        <a:lnTo>
                          <a:pt x="3699" y="280"/>
                        </a:lnTo>
                        <a:lnTo>
                          <a:pt x="3700" y="283"/>
                        </a:lnTo>
                        <a:lnTo>
                          <a:pt x="3700" y="285"/>
                        </a:lnTo>
                        <a:lnTo>
                          <a:pt x="3701" y="289"/>
                        </a:lnTo>
                        <a:lnTo>
                          <a:pt x="3701" y="292"/>
                        </a:lnTo>
                        <a:lnTo>
                          <a:pt x="3702" y="295"/>
                        </a:lnTo>
                        <a:lnTo>
                          <a:pt x="3702" y="299"/>
                        </a:lnTo>
                        <a:lnTo>
                          <a:pt x="3703" y="302"/>
                        </a:lnTo>
                        <a:lnTo>
                          <a:pt x="3703" y="305"/>
                        </a:lnTo>
                        <a:lnTo>
                          <a:pt x="3704" y="308"/>
                        </a:lnTo>
                        <a:lnTo>
                          <a:pt x="3704" y="310"/>
                        </a:lnTo>
                        <a:lnTo>
                          <a:pt x="3705" y="312"/>
                        </a:lnTo>
                        <a:lnTo>
                          <a:pt x="3705" y="314"/>
                        </a:lnTo>
                        <a:lnTo>
                          <a:pt x="3706" y="316"/>
                        </a:lnTo>
                        <a:lnTo>
                          <a:pt x="3707" y="316"/>
                        </a:lnTo>
                        <a:lnTo>
                          <a:pt x="3707" y="317"/>
                        </a:lnTo>
                        <a:lnTo>
                          <a:pt x="3708" y="315"/>
                        </a:lnTo>
                        <a:lnTo>
                          <a:pt x="3708" y="314"/>
                        </a:lnTo>
                        <a:lnTo>
                          <a:pt x="3709" y="312"/>
                        </a:lnTo>
                        <a:lnTo>
                          <a:pt x="3709" y="308"/>
                        </a:lnTo>
                        <a:lnTo>
                          <a:pt x="3710" y="305"/>
                        </a:lnTo>
                        <a:lnTo>
                          <a:pt x="3710" y="299"/>
                        </a:lnTo>
                        <a:lnTo>
                          <a:pt x="3711" y="294"/>
                        </a:lnTo>
                        <a:lnTo>
                          <a:pt x="3711" y="287"/>
                        </a:lnTo>
                        <a:lnTo>
                          <a:pt x="3712" y="280"/>
                        </a:lnTo>
                        <a:lnTo>
                          <a:pt x="3712" y="272"/>
                        </a:lnTo>
                        <a:lnTo>
                          <a:pt x="3713" y="264"/>
                        </a:lnTo>
                        <a:lnTo>
                          <a:pt x="3713" y="256"/>
                        </a:lnTo>
                        <a:lnTo>
                          <a:pt x="3714" y="248"/>
                        </a:lnTo>
                        <a:lnTo>
                          <a:pt x="3714" y="241"/>
                        </a:lnTo>
                        <a:lnTo>
                          <a:pt x="3715" y="234"/>
                        </a:lnTo>
                        <a:lnTo>
                          <a:pt x="3715" y="229"/>
                        </a:lnTo>
                        <a:lnTo>
                          <a:pt x="3716" y="224"/>
                        </a:lnTo>
                        <a:lnTo>
                          <a:pt x="3716" y="221"/>
                        </a:lnTo>
                        <a:lnTo>
                          <a:pt x="3717" y="218"/>
                        </a:lnTo>
                        <a:lnTo>
                          <a:pt x="3717" y="217"/>
                        </a:lnTo>
                        <a:lnTo>
                          <a:pt x="3718" y="217"/>
                        </a:lnTo>
                        <a:lnTo>
                          <a:pt x="3718" y="217"/>
                        </a:lnTo>
                        <a:lnTo>
                          <a:pt x="3719" y="218"/>
                        </a:lnTo>
                        <a:lnTo>
                          <a:pt x="3719" y="220"/>
                        </a:lnTo>
                        <a:lnTo>
                          <a:pt x="3720" y="222"/>
                        </a:lnTo>
                        <a:lnTo>
                          <a:pt x="3720" y="224"/>
                        </a:lnTo>
                        <a:lnTo>
                          <a:pt x="3721" y="227"/>
                        </a:lnTo>
                        <a:lnTo>
                          <a:pt x="3721" y="229"/>
                        </a:lnTo>
                        <a:lnTo>
                          <a:pt x="3722" y="231"/>
                        </a:lnTo>
                        <a:lnTo>
                          <a:pt x="3722" y="233"/>
                        </a:lnTo>
                        <a:lnTo>
                          <a:pt x="3723" y="235"/>
                        </a:lnTo>
                        <a:lnTo>
                          <a:pt x="3723" y="236"/>
                        </a:lnTo>
                        <a:lnTo>
                          <a:pt x="3724" y="238"/>
                        </a:lnTo>
                        <a:lnTo>
                          <a:pt x="3724" y="240"/>
                        </a:lnTo>
                        <a:lnTo>
                          <a:pt x="3725" y="242"/>
                        </a:lnTo>
                        <a:lnTo>
                          <a:pt x="3725" y="245"/>
                        </a:lnTo>
                        <a:lnTo>
                          <a:pt x="3726" y="248"/>
                        </a:lnTo>
                        <a:lnTo>
                          <a:pt x="3726" y="251"/>
                        </a:lnTo>
                        <a:lnTo>
                          <a:pt x="3727" y="255"/>
                        </a:lnTo>
                        <a:lnTo>
                          <a:pt x="3727" y="260"/>
                        </a:lnTo>
                        <a:lnTo>
                          <a:pt x="3728" y="264"/>
                        </a:lnTo>
                        <a:lnTo>
                          <a:pt x="3728" y="268"/>
                        </a:lnTo>
                        <a:lnTo>
                          <a:pt x="3729" y="274"/>
                        </a:lnTo>
                        <a:lnTo>
                          <a:pt x="3729" y="278"/>
                        </a:lnTo>
                        <a:lnTo>
                          <a:pt x="3730" y="282"/>
                        </a:lnTo>
                        <a:lnTo>
                          <a:pt x="3730" y="287"/>
                        </a:lnTo>
                        <a:lnTo>
                          <a:pt x="3731" y="290"/>
                        </a:lnTo>
                        <a:lnTo>
                          <a:pt x="3732" y="293"/>
                        </a:lnTo>
                        <a:lnTo>
                          <a:pt x="3732" y="294"/>
                        </a:lnTo>
                        <a:lnTo>
                          <a:pt x="3733" y="295"/>
                        </a:lnTo>
                        <a:lnTo>
                          <a:pt x="3733" y="293"/>
                        </a:lnTo>
                        <a:lnTo>
                          <a:pt x="3734" y="291"/>
                        </a:lnTo>
                        <a:lnTo>
                          <a:pt x="3734" y="287"/>
                        </a:lnTo>
                        <a:lnTo>
                          <a:pt x="3735" y="282"/>
                        </a:lnTo>
                        <a:lnTo>
                          <a:pt x="3735" y="275"/>
                        </a:lnTo>
                        <a:lnTo>
                          <a:pt x="3736" y="268"/>
                        </a:lnTo>
                        <a:lnTo>
                          <a:pt x="3736" y="259"/>
                        </a:lnTo>
                        <a:lnTo>
                          <a:pt x="3737" y="249"/>
                        </a:lnTo>
                        <a:lnTo>
                          <a:pt x="3737" y="239"/>
                        </a:lnTo>
                        <a:lnTo>
                          <a:pt x="3738" y="228"/>
                        </a:lnTo>
                        <a:lnTo>
                          <a:pt x="3738" y="218"/>
                        </a:lnTo>
                        <a:lnTo>
                          <a:pt x="3739" y="207"/>
                        </a:lnTo>
                        <a:lnTo>
                          <a:pt x="3739" y="198"/>
                        </a:lnTo>
                        <a:lnTo>
                          <a:pt x="3740" y="189"/>
                        </a:lnTo>
                        <a:lnTo>
                          <a:pt x="3740" y="181"/>
                        </a:lnTo>
                        <a:lnTo>
                          <a:pt x="3741" y="174"/>
                        </a:lnTo>
                        <a:lnTo>
                          <a:pt x="3741" y="168"/>
                        </a:lnTo>
                        <a:lnTo>
                          <a:pt x="3742" y="162"/>
                        </a:lnTo>
                        <a:lnTo>
                          <a:pt x="3742" y="157"/>
                        </a:lnTo>
                        <a:lnTo>
                          <a:pt x="3743" y="153"/>
                        </a:lnTo>
                        <a:lnTo>
                          <a:pt x="3743" y="150"/>
                        </a:lnTo>
                        <a:lnTo>
                          <a:pt x="3744" y="149"/>
                        </a:lnTo>
                        <a:lnTo>
                          <a:pt x="3744" y="148"/>
                        </a:lnTo>
                        <a:lnTo>
                          <a:pt x="3745" y="147"/>
                        </a:lnTo>
                        <a:lnTo>
                          <a:pt x="3745" y="148"/>
                        </a:lnTo>
                        <a:lnTo>
                          <a:pt x="3746" y="149"/>
                        </a:lnTo>
                        <a:lnTo>
                          <a:pt x="3746" y="151"/>
                        </a:lnTo>
                        <a:lnTo>
                          <a:pt x="3747" y="155"/>
                        </a:lnTo>
                        <a:lnTo>
                          <a:pt x="3747" y="158"/>
                        </a:lnTo>
                        <a:lnTo>
                          <a:pt x="3748" y="164"/>
                        </a:lnTo>
                        <a:lnTo>
                          <a:pt x="3748" y="172"/>
                        </a:lnTo>
                        <a:lnTo>
                          <a:pt x="3749" y="180"/>
                        </a:lnTo>
                        <a:lnTo>
                          <a:pt x="3749" y="189"/>
                        </a:lnTo>
                        <a:lnTo>
                          <a:pt x="3750" y="198"/>
                        </a:lnTo>
                        <a:lnTo>
                          <a:pt x="3750" y="208"/>
                        </a:lnTo>
                        <a:lnTo>
                          <a:pt x="3751" y="217"/>
                        </a:lnTo>
                        <a:lnTo>
                          <a:pt x="3751" y="226"/>
                        </a:lnTo>
                        <a:lnTo>
                          <a:pt x="3752" y="235"/>
                        </a:lnTo>
                        <a:lnTo>
                          <a:pt x="3752" y="242"/>
                        </a:lnTo>
                        <a:lnTo>
                          <a:pt x="3753" y="249"/>
                        </a:lnTo>
                        <a:lnTo>
                          <a:pt x="3753" y="255"/>
                        </a:lnTo>
                        <a:lnTo>
                          <a:pt x="3754" y="261"/>
                        </a:lnTo>
                        <a:lnTo>
                          <a:pt x="3754" y="264"/>
                        </a:lnTo>
                        <a:lnTo>
                          <a:pt x="3755" y="266"/>
                        </a:lnTo>
                        <a:lnTo>
                          <a:pt x="3755" y="266"/>
                        </a:lnTo>
                        <a:lnTo>
                          <a:pt x="3756" y="266"/>
                        </a:lnTo>
                        <a:lnTo>
                          <a:pt x="3757" y="266"/>
                        </a:lnTo>
                        <a:lnTo>
                          <a:pt x="3757" y="266"/>
                        </a:lnTo>
                        <a:lnTo>
                          <a:pt x="3758" y="265"/>
                        </a:lnTo>
                        <a:lnTo>
                          <a:pt x="3758" y="264"/>
                        </a:lnTo>
                        <a:lnTo>
                          <a:pt x="3759" y="263"/>
                        </a:lnTo>
                        <a:lnTo>
                          <a:pt x="3759" y="263"/>
                        </a:lnTo>
                        <a:lnTo>
                          <a:pt x="3760" y="262"/>
                        </a:lnTo>
                        <a:lnTo>
                          <a:pt x="3760" y="261"/>
                        </a:lnTo>
                        <a:lnTo>
                          <a:pt x="3761" y="260"/>
                        </a:lnTo>
                        <a:lnTo>
                          <a:pt x="3761" y="260"/>
                        </a:lnTo>
                        <a:lnTo>
                          <a:pt x="3762" y="261"/>
                        </a:lnTo>
                        <a:lnTo>
                          <a:pt x="3762" y="261"/>
                        </a:lnTo>
                        <a:lnTo>
                          <a:pt x="3763" y="262"/>
                        </a:lnTo>
                        <a:lnTo>
                          <a:pt x="3763" y="262"/>
                        </a:lnTo>
                        <a:lnTo>
                          <a:pt x="3764" y="262"/>
                        </a:lnTo>
                        <a:lnTo>
                          <a:pt x="3764" y="263"/>
                        </a:lnTo>
                        <a:lnTo>
                          <a:pt x="3765" y="263"/>
                        </a:lnTo>
                        <a:lnTo>
                          <a:pt x="3765" y="263"/>
                        </a:lnTo>
                        <a:lnTo>
                          <a:pt x="3766" y="263"/>
                        </a:lnTo>
                        <a:lnTo>
                          <a:pt x="3766" y="264"/>
                        </a:lnTo>
                        <a:lnTo>
                          <a:pt x="3767" y="264"/>
                        </a:lnTo>
                        <a:lnTo>
                          <a:pt x="3767" y="265"/>
                        </a:lnTo>
                        <a:lnTo>
                          <a:pt x="3768" y="265"/>
                        </a:lnTo>
                        <a:lnTo>
                          <a:pt x="3768" y="266"/>
                        </a:lnTo>
                        <a:lnTo>
                          <a:pt x="3769" y="266"/>
                        </a:lnTo>
                        <a:lnTo>
                          <a:pt x="3769" y="267"/>
                        </a:lnTo>
                        <a:lnTo>
                          <a:pt x="3770" y="267"/>
                        </a:lnTo>
                        <a:lnTo>
                          <a:pt x="3770" y="267"/>
                        </a:lnTo>
                        <a:lnTo>
                          <a:pt x="3771" y="267"/>
                        </a:lnTo>
                        <a:lnTo>
                          <a:pt x="3771" y="266"/>
                        </a:lnTo>
                        <a:lnTo>
                          <a:pt x="3772" y="264"/>
                        </a:lnTo>
                        <a:lnTo>
                          <a:pt x="3772" y="261"/>
                        </a:lnTo>
                        <a:lnTo>
                          <a:pt x="3773" y="258"/>
                        </a:lnTo>
                        <a:lnTo>
                          <a:pt x="3773" y="254"/>
                        </a:lnTo>
                        <a:lnTo>
                          <a:pt x="3774" y="250"/>
                        </a:lnTo>
                        <a:lnTo>
                          <a:pt x="3774" y="245"/>
                        </a:lnTo>
                        <a:lnTo>
                          <a:pt x="3775" y="240"/>
                        </a:lnTo>
                        <a:lnTo>
                          <a:pt x="3775" y="235"/>
                        </a:lnTo>
                        <a:lnTo>
                          <a:pt x="3776" y="229"/>
                        </a:lnTo>
                        <a:lnTo>
                          <a:pt x="3776" y="224"/>
                        </a:lnTo>
                        <a:lnTo>
                          <a:pt x="3777" y="219"/>
                        </a:lnTo>
                        <a:lnTo>
                          <a:pt x="3777" y="216"/>
                        </a:lnTo>
                        <a:lnTo>
                          <a:pt x="3778" y="213"/>
                        </a:lnTo>
                        <a:lnTo>
                          <a:pt x="3778" y="211"/>
                        </a:lnTo>
                        <a:lnTo>
                          <a:pt x="3779" y="210"/>
                        </a:lnTo>
                        <a:lnTo>
                          <a:pt x="3779" y="209"/>
                        </a:lnTo>
                        <a:lnTo>
                          <a:pt x="3780" y="210"/>
                        </a:lnTo>
                        <a:lnTo>
                          <a:pt x="3780" y="211"/>
                        </a:lnTo>
                        <a:lnTo>
                          <a:pt x="3781" y="212"/>
                        </a:lnTo>
                        <a:lnTo>
                          <a:pt x="3782" y="215"/>
                        </a:lnTo>
                        <a:lnTo>
                          <a:pt x="3782" y="216"/>
                        </a:lnTo>
                        <a:lnTo>
                          <a:pt x="3783" y="217"/>
                        </a:lnTo>
                        <a:lnTo>
                          <a:pt x="3783" y="219"/>
                        </a:lnTo>
                        <a:lnTo>
                          <a:pt x="3784" y="221"/>
                        </a:lnTo>
                        <a:lnTo>
                          <a:pt x="3784" y="223"/>
                        </a:lnTo>
                        <a:lnTo>
                          <a:pt x="3785" y="225"/>
                        </a:lnTo>
                        <a:lnTo>
                          <a:pt x="3785" y="227"/>
                        </a:lnTo>
                        <a:lnTo>
                          <a:pt x="3786" y="229"/>
                        </a:lnTo>
                        <a:lnTo>
                          <a:pt x="3786" y="232"/>
                        </a:lnTo>
                        <a:lnTo>
                          <a:pt x="3787" y="234"/>
                        </a:lnTo>
                        <a:lnTo>
                          <a:pt x="3787" y="237"/>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94" name="Freeform 147">
                    <a:extLst>
                      <a:ext uri="{FF2B5EF4-FFF2-40B4-BE49-F238E27FC236}">
                        <a16:creationId xmlns:a16="http://schemas.microsoft.com/office/drawing/2014/main" id="{19FEF424-1AB2-492A-AF82-932552D58122}"/>
                      </a:ext>
                    </a:extLst>
                  </p:cNvPr>
                  <p:cNvSpPr>
                    <a:spLocks/>
                  </p:cNvSpPr>
                  <p:nvPr/>
                </p:nvSpPr>
                <p:spPr bwMode="auto">
                  <a:xfrm flipV="1">
                    <a:off x="4289549" y="10055346"/>
                    <a:ext cx="2751991" cy="1358953"/>
                  </a:xfrm>
                  <a:custGeom>
                    <a:avLst/>
                    <a:gdLst>
                      <a:gd name="T0" fmla="*/ 59 w 3787"/>
                      <a:gd name="T1" fmla="*/ 1604 h 2284"/>
                      <a:gd name="T2" fmla="*/ 119 w 3787"/>
                      <a:gd name="T3" fmla="*/ 1700 h 2284"/>
                      <a:gd name="T4" fmla="*/ 178 w 3787"/>
                      <a:gd name="T5" fmla="*/ 1586 h 2284"/>
                      <a:gd name="T6" fmla="*/ 238 w 3787"/>
                      <a:gd name="T7" fmla="*/ 1638 h 2284"/>
                      <a:gd name="T8" fmla="*/ 298 w 3787"/>
                      <a:gd name="T9" fmla="*/ 897 h 2284"/>
                      <a:gd name="T10" fmla="*/ 358 w 3787"/>
                      <a:gd name="T11" fmla="*/ 707 h 2284"/>
                      <a:gd name="T12" fmla="*/ 417 w 3787"/>
                      <a:gd name="T13" fmla="*/ 490 h 2284"/>
                      <a:gd name="T14" fmla="*/ 477 w 3787"/>
                      <a:gd name="T15" fmla="*/ 442 h 2284"/>
                      <a:gd name="T16" fmla="*/ 537 w 3787"/>
                      <a:gd name="T17" fmla="*/ 89 h 2284"/>
                      <a:gd name="T18" fmla="*/ 596 w 3787"/>
                      <a:gd name="T19" fmla="*/ 280 h 2284"/>
                      <a:gd name="T20" fmla="*/ 656 w 3787"/>
                      <a:gd name="T21" fmla="*/ 192 h 2284"/>
                      <a:gd name="T22" fmla="*/ 716 w 3787"/>
                      <a:gd name="T23" fmla="*/ 1897 h 2284"/>
                      <a:gd name="T24" fmla="*/ 775 w 3787"/>
                      <a:gd name="T25" fmla="*/ 1649 h 2284"/>
                      <a:gd name="T26" fmla="*/ 835 w 3787"/>
                      <a:gd name="T27" fmla="*/ 1318 h 2284"/>
                      <a:gd name="T28" fmla="*/ 895 w 3787"/>
                      <a:gd name="T29" fmla="*/ 788 h 2284"/>
                      <a:gd name="T30" fmla="*/ 954 w 3787"/>
                      <a:gd name="T31" fmla="*/ 779 h 2284"/>
                      <a:gd name="T32" fmla="*/ 1014 w 3787"/>
                      <a:gd name="T33" fmla="*/ 362 h 2284"/>
                      <a:gd name="T34" fmla="*/ 1074 w 3787"/>
                      <a:gd name="T35" fmla="*/ 681 h 2284"/>
                      <a:gd name="T36" fmla="*/ 1134 w 3787"/>
                      <a:gd name="T37" fmla="*/ 319 h 2284"/>
                      <a:gd name="T38" fmla="*/ 1193 w 3787"/>
                      <a:gd name="T39" fmla="*/ 381 h 2284"/>
                      <a:gd name="T40" fmla="*/ 1253 w 3787"/>
                      <a:gd name="T41" fmla="*/ 272 h 2284"/>
                      <a:gd name="T42" fmla="*/ 1313 w 3787"/>
                      <a:gd name="T43" fmla="*/ 876 h 2284"/>
                      <a:gd name="T44" fmla="*/ 1372 w 3787"/>
                      <a:gd name="T45" fmla="*/ 1683 h 2284"/>
                      <a:gd name="T46" fmla="*/ 1432 w 3787"/>
                      <a:gd name="T47" fmla="*/ 1324 h 2284"/>
                      <a:gd name="T48" fmla="*/ 1492 w 3787"/>
                      <a:gd name="T49" fmla="*/ 1390 h 2284"/>
                      <a:gd name="T50" fmla="*/ 1551 w 3787"/>
                      <a:gd name="T51" fmla="*/ 774 h 2284"/>
                      <a:gd name="T52" fmla="*/ 1611 w 3787"/>
                      <a:gd name="T53" fmla="*/ 630 h 2284"/>
                      <a:gd name="T54" fmla="*/ 1671 w 3787"/>
                      <a:gd name="T55" fmla="*/ 579 h 2284"/>
                      <a:gd name="T56" fmla="*/ 1730 w 3787"/>
                      <a:gd name="T57" fmla="*/ 395 h 2284"/>
                      <a:gd name="T58" fmla="*/ 1790 w 3787"/>
                      <a:gd name="T59" fmla="*/ 284 h 2284"/>
                      <a:gd name="T60" fmla="*/ 1850 w 3787"/>
                      <a:gd name="T61" fmla="*/ 190 h 2284"/>
                      <a:gd name="T62" fmla="*/ 1910 w 3787"/>
                      <a:gd name="T63" fmla="*/ 124 h 2284"/>
                      <a:gd name="T64" fmla="*/ 1969 w 3787"/>
                      <a:gd name="T65" fmla="*/ 1650 h 2284"/>
                      <a:gd name="T66" fmla="*/ 2029 w 3787"/>
                      <a:gd name="T67" fmla="*/ 1813 h 2284"/>
                      <a:gd name="T68" fmla="*/ 2089 w 3787"/>
                      <a:gd name="T69" fmla="*/ 1658 h 2284"/>
                      <a:gd name="T70" fmla="*/ 2148 w 3787"/>
                      <a:gd name="T71" fmla="*/ 1052 h 2284"/>
                      <a:gd name="T72" fmla="*/ 2208 w 3787"/>
                      <a:gd name="T73" fmla="*/ 803 h 2284"/>
                      <a:gd name="T74" fmla="*/ 2268 w 3787"/>
                      <a:gd name="T75" fmla="*/ 686 h 2284"/>
                      <a:gd name="T76" fmla="*/ 2327 w 3787"/>
                      <a:gd name="T77" fmla="*/ 571 h 2284"/>
                      <a:gd name="T78" fmla="*/ 2387 w 3787"/>
                      <a:gd name="T79" fmla="*/ 611 h 2284"/>
                      <a:gd name="T80" fmla="*/ 2447 w 3787"/>
                      <a:gd name="T81" fmla="*/ 130 h 2284"/>
                      <a:gd name="T82" fmla="*/ 2507 w 3787"/>
                      <a:gd name="T83" fmla="*/ 217 h 2284"/>
                      <a:gd name="T84" fmla="*/ 2566 w 3787"/>
                      <a:gd name="T85" fmla="*/ 341 h 2284"/>
                      <a:gd name="T86" fmla="*/ 2626 w 3787"/>
                      <a:gd name="T87" fmla="*/ 1798 h 2284"/>
                      <a:gd name="T88" fmla="*/ 2686 w 3787"/>
                      <a:gd name="T89" fmla="*/ 1795 h 2284"/>
                      <a:gd name="T90" fmla="*/ 2745 w 3787"/>
                      <a:gd name="T91" fmla="*/ 1306 h 2284"/>
                      <a:gd name="T92" fmla="*/ 2805 w 3787"/>
                      <a:gd name="T93" fmla="*/ 1061 h 2284"/>
                      <a:gd name="T94" fmla="*/ 2865 w 3787"/>
                      <a:gd name="T95" fmla="*/ 833 h 2284"/>
                      <a:gd name="T96" fmla="*/ 2924 w 3787"/>
                      <a:gd name="T97" fmla="*/ 560 h 2284"/>
                      <a:gd name="T98" fmla="*/ 2984 w 3787"/>
                      <a:gd name="T99" fmla="*/ 531 h 2284"/>
                      <a:gd name="T100" fmla="*/ 3044 w 3787"/>
                      <a:gd name="T101" fmla="*/ 370 h 2284"/>
                      <a:gd name="T102" fmla="*/ 3103 w 3787"/>
                      <a:gd name="T103" fmla="*/ 314 h 2284"/>
                      <a:gd name="T104" fmla="*/ 3163 w 3787"/>
                      <a:gd name="T105" fmla="*/ 272 h 2284"/>
                      <a:gd name="T106" fmla="*/ 3223 w 3787"/>
                      <a:gd name="T107" fmla="*/ 1378 h 2284"/>
                      <a:gd name="T108" fmla="*/ 3283 w 3787"/>
                      <a:gd name="T109" fmla="*/ 1830 h 2284"/>
                      <a:gd name="T110" fmla="*/ 3342 w 3787"/>
                      <a:gd name="T111" fmla="*/ 1434 h 2284"/>
                      <a:gd name="T112" fmla="*/ 3402 w 3787"/>
                      <a:gd name="T113" fmla="*/ 1216 h 2284"/>
                      <a:gd name="T114" fmla="*/ 3462 w 3787"/>
                      <a:gd name="T115" fmla="*/ 917 h 2284"/>
                      <a:gd name="T116" fmla="*/ 3521 w 3787"/>
                      <a:gd name="T117" fmla="*/ 694 h 2284"/>
                      <a:gd name="T118" fmla="*/ 3581 w 3787"/>
                      <a:gd name="T119" fmla="*/ 953 h 2284"/>
                      <a:gd name="T120" fmla="*/ 3641 w 3787"/>
                      <a:gd name="T121" fmla="*/ 421 h 2284"/>
                      <a:gd name="T122" fmla="*/ 3700 w 3787"/>
                      <a:gd name="T123" fmla="*/ 347 h 2284"/>
                      <a:gd name="T124" fmla="*/ 3760 w 3787"/>
                      <a:gd name="T125" fmla="*/ 93 h 2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7" h="2284">
                        <a:moveTo>
                          <a:pt x="0" y="83"/>
                        </a:moveTo>
                        <a:lnTo>
                          <a:pt x="0" y="76"/>
                        </a:lnTo>
                        <a:lnTo>
                          <a:pt x="1" y="68"/>
                        </a:lnTo>
                        <a:lnTo>
                          <a:pt x="1" y="59"/>
                        </a:lnTo>
                        <a:lnTo>
                          <a:pt x="2" y="51"/>
                        </a:lnTo>
                        <a:lnTo>
                          <a:pt x="2" y="44"/>
                        </a:lnTo>
                        <a:lnTo>
                          <a:pt x="3" y="37"/>
                        </a:lnTo>
                        <a:lnTo>
                          <a:pt x="3" y="30"/>
                        </a:lnTo>
                        <a:lnTo>
                          <a:pt x="4" y="24"/>
                        </a:lnTo>
                        <a:lnTo>
                          <a:pt x="4" y="18"/>
                        </a:lnTo>
                        <a:lnTo>
                          <a:pt x="5" y="15"/>
                        </a:lnTo>
                        <a:lnTo>
                          <a:pt x="5" y="12"/>
                        </a:lnTo>
                        <a:lnTo>
                          <a:pt x="6" y="10"/>
                        </a:lnTo>
                        <a:lnTo>
                          <a:pt x="7" y="10"/>
                        </a:lnTo>
                        <a:lnTo>
                          <a:pt x="7" y="11"/>
                        </a:lnTo>
                        <a:lnTo>
                          <a:pt x="8" y="14"/>
                        </a:lnTo>
                        <a:lnTo>
                          <a:pt x="8" y="18"/>
                        </a:lnTo>
                        <a:lnTo>
                          <a:pt x="9" y="24"/>
                        </a:lnTo>
                        <a:lnTo>
                          <a:pt x="9" y="31"/>
                        </a:lnTo>
                        <a:lnTo>
                          <a:pt x="10" y="40"/>
                        </a:lnTo>
                        <a:lnTo>
                          <a:pt x="10" y="48"/>
                        </a:lnTo>
                        <a:lnTo>
                          <a:pt x="11" y="57"/>
                        </a:lnTo>
                        <a:lnTo>
                          <a:pt x="11" y="66"/>
                        </a:lnTo>
                        <a:lnTo>
                          <a:pt x="12" y="74"/>
                        </a:lnTo>
                        <a:lnTo>
                          <a:pt x="12" y="83"/>
                        </a:lnTo>
                        <a:lnTo>
                          <a:pt x="13" y="89"/>
                        </a:lnTo>
                        <a:lnTo>
                          <a:pt x="13" y="95"/>
                        </a:lnTo>
                        <a:lnTo>
                          <a:pt x="14" y="100"/>
                        </a:lnTo>
                        <a:lnTo>
                          <a:pt x="14" y="103"/>
                        </a:lnTo>
                        <a:lnTo>
                          <a:pt x="15" y="105"/>
                        </a:lnTo>
                        <a:lnTo>
                          <a:pt x="15" y="105"/>
                        </a:lnTo>
                        <a:lnTo>
                          <a:pt x="16" y="105"/>
                        </a:lnTo>
                        <a:lnTo>
                          <a:pt x="16" y="105"/>
                        </a:lnTo>
                        <a:lnTo>
                          <a:pt x="17" y="104"/>
                        </a:lnTo>
                        <a:lnTo>
                          <a:pt x="17" y="102"/>
                        </a:lnTo>
                        <a:lnTo>
                          <a:pt x="18" y="100"/>
                        </a:lnTo>
                        <a:lnTo>
                          <a:pt x="18" y="99"/>
                        </a:lnTo>
                        <a:lnTo>
                          <a:pt x="19" y="99"/>
                        </a:lnTo>
                        <a:lnTo>
                          <a:pt x="19" y="98"/>
                        </a:lnTo>
                        <a:lnTo>
                          <a:pt x="20" y="99"/>
                        </a:lnTo>
                        <a:lnTo>
                          <a:pt x="20" y="101"/>
                        </a:lnTo>
                        <a:lnTo>
                          <a:pt x="21" y="104"/>
                        </a:lnTo>
                        <a:lnTo>
                          <a:pt x="21" y="108"/>
                        </a:lnTo>
                        <a:lnTo>
                          <a:pt x="22" y="113"/>
                        </a:lnTo>
                        <a:lnTo>
                          <a:pt x="22" y="118"/>
                        </a:lnTo>
                        <a:lnTo>
                          <a:pt x="23" y="125"/>
                        </a:lnTo>
                        <a:lnTo>
                          <a:pt x="23" y="134"/>
                        </a:lnTo>
                        <a:lnTo>
                          <a:pt x="24" y="141"/>
                        </a:lnTo>
                        <a:lnTo>
                          <a:pt x="24" y="150"/>
                        </a:lnTo>
                        <a:lnTo>
                          <a:pt x="25" y="159"/>
                        </a:lnTo>
                        <a:lnTo>
                          <a:pt x="25" y="169"/>
                        </a:lnTo>
                        <a:lnTo>
                          <a:pt x="26" y="178"/>
                        </a:lnTo>
                        <a:lnTo>
                          <a:pt x="26" y="187"/>
                        </a:lnTo>
                        <a:lnTo>
                          <a:pt x="27" y="195"/>
                        </a:lnTo>
                        <a:lnTo>
                          <a:pt x="27" y="204"/>
                        </a:lnTo>
                        <a:lnTo>
                          <a:pt x="28" y="214"/>
                        </a:lnTo>
                        <a:lnTo>
                          <a:pt x="28" y="224"/>
                        </a:lnTo>
                        <a:lnTo>
                          <a:pt x="29" y="234"/>
                        </a:lnTo>
                        <a:lnTo>
                          <a:pt x="29" y="245"/>
                        </a:lnTo>
                        <a:lnTo>
                          <a:pt x="30" y="256"/>
                        </a:lnTo>
                        <a:lnTo>
                          <a:pt x="30" y="268"/>
                        </a:lnTo>
                        <a:lnTo>
                          <a:pt x="31" y="281"/>
                        </a:lnTo>
                        <a:lnTo>
                          <a:pt x="32" y="294"/>
                        </a:lnTo>
                        <a:lnTo>
                          <a:pt x="32" y="309"/>
                        </a:lnTo>
                        <a:lnTo>
                          <a:pt x="33" y="325"/>
                        </a:lnTo>
                        <a:lnTo>
                          <a:pt x="33" y="343"/>
                        </a:lnTo>
                        <a:lnTo>
                          <a:pt x="34" y="361"/>
                        </a:lnTo>
                        <a:lnTo>
                          <a:pt x="34" y="379"/>
                        </a:lnTo>
                        <a:lnTo>
                          <a:pt x="35" y="398"/>
                        </a:lnTo>
                        <a:lnTo>
                          <a:pt x="35" y="419"/>
                        </a:lnTo>
                        <a:lnTo>
                          <a:pt x="36" y="441"/>
                        </a:lnTo>
                        <a:lnTo>
                          <a:pt x="36" y="464"/>
                        </a:lnTo>
                        <a:lnTo>
                          <a:pt x="37" y="488"/>
                        </a:lnTo>
                        <a:lnTo>
                          <a:pt x="37" y="514"/>
                        </a:lnTo>
                        <a:lnTo>
                          <a:pt x="38" y="539"/>
                        </a:lnTo>
                        <a:lnTo>
                          <a:pt x="38" y="567"/>
                        </a:lnTo>
                        <a:lnTo>
                          <a:pt x="39" y="595"/>
                        </a:lnTo>
                        <a:lnTo>
                          <a:pt x="39" y="624"/>
                        </a:lnTo>
                        <a:lnTo>
                          <a:pt x="40" y="653"/>
                        </a:lnTo>
                        <a:lnTo>
                          <a:pt x="40" y="685"/>
                        </a:lnTo>
                        <a:lnTo>
                          <a:pt x="41" y="717"/>
                        </a:lnTo>
                        <a:lnTo>
                          <a:pt x="41" y="749"/>
                        </a:lnTo>
                        <a:lnTo>
                          <a:pt x="42" y="782"/>
                        </a:lnTo>
                        <a:lnTo>
                          <a:pt x="42" y="816"/>
                        </a:lnTo>
                        <a:lnTo>
                          <a:pt x="43" y="850"/>
                        </a:lnTo>
                        <a:lnTo>
                          <a:pt x="43" y="884"/>
                        </a:lnTo>
                        <a:lnTo>
                          <a:pt x="44" y="920"/>
                        </a:lnTo>
                        <a:lnTo>
                          <a:pt x="44" y="954"/>
                        </a:lnTo>
                        <a:lnTo>
                          <a:pt x="45" y="989"/>
                        </a:lnTo>
                        <a:lnTo>
                          <a:pt x="45" y="1024"/>
                        </a:lnTo>
                        <a:lnTo>
                          <a:pt x="46" y="1058"/>
                        </a:lnTo>
                        <a:lnTo>
                          <a:pt x="46" y="1092"/>
                        </a:lnTo>
                        <a:lnTo>
                          <a:pt x="47" y="1124"/>
                        </a:lnTo>
                        <a:lnTo>
                          <a:pt x="47" y="1155"/>
                        </a:lnTo>
                        <a:lnTo>
                          <a:pt x="48" y="1187"/>
                        </a:lnTo>
                        <a:lnTo>
                          <a:pt x="48" y="1219"/>
                        </a:lnTo>
                        <a:lnTo>
                          <a:pt x="49" y="1249"/>
                        </a:lnTo>
                        <a:lnTo>
                          <a:pt x="49" y="1277"/>
                        </a:lnTo>
                        <a:lnTo>
                          <a:pt x="50" y="1305"/>
                        </a:lnTo>
                        <a:lnTo>
                          <a:pt x="50" y="1334"/>
                        </a:lnTo>
                        <a:lnTo>
                          <a:pt x="51" y="1361"/>
                        </a:lnTo>
                        <a:lnTo>
                          <a:pt x="51" y="1389"/>
                        </a:lnTo>
                        <a:lnTo>
                          <a:pt x="52" y="1415"/>
                        </a:lnTo>
                        <a:lnTo>
                          <a:pt x="52" y="1440"/>
                        </a:lnTo>
                        <a:lnTo>
                          <a:pt x="53" y="1466"/>
                        </a:lnTo>
                        <a:lnTo>
                          <a:pt x="53" y="1489"/>
                        </a:lnTo>
                        <a:lnTo>
                          <a:pt x="54" y="1509"/>
                        </a:lnTo>
                        <a:lnTo>
                          <a:pt x="54" y="1529"/>
                        </a:lnTo>
                        <a:lnTo>
                          <a:pt x="55" y="1547"/>
                        </a:lnTo>
                        <a:lnTo>
                          <a:pt x="55" y="1564"/>
                        </a:lnTo>
                        <a:lnTo>
                          <a:pt x="56" y="1577"/>
                        </a:lnTo>
                        <a:lnTo>
                          <a:pt x="57" y="1587"/>
                        </a:lnTo>
                        <a:lnTo>
                          <a:pt x="57" y="1596"/>
                        </a:lnTo>
                        <a:lnTo>
                          <a:pt x="58" y="1601"/>
                        </a:lnTo>
                        <a:lnTo>
                          <a:pt x="58" y="1603"/>
                        </a:lnTo>
                        <a:lnTo>
                          <a:pt x="59" y="1604"/>
                        </a:lnTo>
                        <a:lnTo>
                          <a:pt x="59" y="1604"/>
                        </a:lnTo>
                        <a:lnTo>
                          <a:pt x="60" y="1606"/>
                        </a:lnTo>
                        <a:lnTo>
                          <a:pt x="60" y="1606"/>
                        </a:lnTo>
                        <a:lnTo>
                          <a:pt x="61" y="1607"/>
                        </a:lnTo>
                        <a:lnTo>
                          <a:pt x="61" y="1607"/>
                        </a:lnTo>
                        <a:lnTo>
                          <a:pt x="62" y="1610"/>
                        </a:lnTo>
                        <a:lnTo>
                          <a:pt x="62" y="1615"/>
                        </a:lnTo>
                        <a:lnTo>
                          <a:pt x="63" y="1623"/>
                        </a:lnTo>
                        <a:lnTo>
                          <a:pt x="63" y="1633"/>
                        </a:lnTo>
                        <a:lnTo>
                          <a:pt x="64" y="1645"/>
                        </a:lnTo>
                        <a:lnTo>
                          <a:pt x="64" y="1661"/>
                        </a:lnTo>
                        <a:lnTo>
                          <a:pt x="65" y="1682"/>
                        </a:lnTo>
                        <a:lnTo>
                          <a:pt x="65" y="1702"/>
                        </a:lnTo>
                        <a:lnTo>
                          <a:pt x="66" y="1724"/>
                        </a:lnTo>
                        <a:lnTo>
                          <a:pt x="66" y="1749"/>
                        </a:lnTo>
                        <a:lnTo>
                          <a:pt x="67" y="1777"/>
                        </a:lnTo>
                        <a:lnTo>
                          <a:pt x="67" y="1806"/>
                        </a:lnTo>
                        <a:lnTo>
                          <a:pt x="68" y="1835"/>
                        </a:lnTo>
                        <a:lnTo>
                          <a:pt x="68" y="1864"/>
                        </a:lnTo>
                        <a:lnTo>
                          <a:pt x="69" y="1891"/>
                        </a:lnTo>
                        <a:lnTo>
                          <a:pt x="69" y="1919"/>
                        </a:lnTo>
                        <a:lnTo>
                          <a:pt x="70" y="1944"/>
                        </a:lnTo>
                        <a:lnTo>
                          <a:pt x="70" y="1964"/>
                        </a:lnTo>
                        <a:lnTo>
                          <a:pt x="71" y="1982"/>
                        </a:lnTo>
                        <a:lnTo>
                          <a:pt x="71" y="1997"/>
                        </a:lnTo>
                        <a:lnTo>
                          <a:pt x="72" y="2008"/>
                        </a:lnTo>
                        <a:lnTo>
                          <a:pt x="72" y="2015"/>
                        </a:lnTo>
                        <a:lnTo>
                          <a:pt x="73" y="2016"/>
                        </a:lnTo>
                        <a:lnTo>
                          <a:pt x="73" y="2014"/>
                        </a:lnTo>
                        <a:lnTo>
                          <a:pt x="74" y="2009"/>
                        </a:lnTo>
                        <a:lnTo>
                          <a:pt x="74" y="2001"/>
                        </a:lnTo>
                        <a:lnTo>
                          <a:pt x="75" y="1991"/>
                        </a:lnTo>
                        <a:lnTo>
                          <a:pt x="75" y="1976"/>
                        </a:lnTo>
                        <a:lnTo>
                          <a:pt x="76" y="1962"/>
                        </a:lnTo>
                        <a:lnTo>
                          <a:pt x="76" y="1948"/>
                        </a:lnTo>
                        <a:lnTo>
                          <a:pt x="77" y="1934"/>
                        </a:lnTo>
                        <a:lnTo>
                          <a:pt x="77" y="1922"/>
                        </a:lnTo>
                        <a:lnTo>
                          <a:pt x="78" y="1912"/>
                        </a:lnTo>
                        <a:lnTo>
                          <a:pt x="78" y="1904"/>
                        </a:lnTo>
                        <a:lnTo>
                          <a:pt x="79" y="1899"/>
                        </a:lnTo>
                        <a:lnTo>
                          <a:pt x="79" y="1897"/>
                        </a:lnTo>
                        <a:lnTo>
                          <a:pt x="80" y="1896"/>
                        </a:lnTo>
                        <a:lnTo>
                          <a:pt x="80" y="1900"/>
                        </a:lnTo>
                        <a:lnTo>
                          <a:pt x="81" y="1908"/>
                        </a:lnTo>
                        <a:lnTo>
                          <a:pt x="82" y="1921"/>
                        </a:lnTo>
                        <a:lnTo>
                          <a:pt x="82" y="1936"/>
                        </a:lnTo>
                        <a:lnTo>
                          <a:pt x="83" y="1954"/>
                        </a:lnTo>
                        <a:lnTo>
                          <a:pt x="83" y="1974"/>
                        </a:lnTo>
                        <a:lnTo>
                          <a:pt x="84" y="1998"/>
                        </a:lnTo>
                        <a:lnTo>
                          <a:pt x="84" y="2023"/>
                        </a:lnTo>
                        <a:lnTo>
                          <a:pt x="85" y="2051"/>
                        </a:lnTo>
                        <a:lnTo>
                          <a:pt x="85" y="2081"/>
                        </a:lnTo>
                        <a:lnTo>
                          <a:pt x="86" y="2111"/>
                        </a:lnTo>
                        <a:lnTo>
                          <a:pt x="86" y="2141"/>
                        </a:lnTo>
                        <a:lnTo>
                          <a:pt x="87" y="2170"/>
                        </a:lnTo>
                        <a:lnTo>
                          <a:pt x="87" y="2197"/>
                        </a:lnTo>
                        <a:lnTo>
                          <a:pt x="88" y="2221"/>
                        </a:lnTo>
                        <a:lnTo>
                          <a:pt x="88" y="2243"/>
                        </a:lnTo>
                        <a:lnTo>
                          <a:pt x="89" y="2262"/>
                        </a:lnTo>
                        <a:lnTo>
                          <a:pt x="89" y="2276"/>
                        </a:lnTo>
                        <a:lnTo>
                          <a:pt x="90" y="2282"/>
                        </a:lnTo>
                        <a:lnTo>
                          <a:pt x="90" y="2284"/>
                        </a:lnTo>
                        <a:lnTo>
                          <a:pt x="91" y="2279"/>
                        </a:lnTo>
                        <a:lnTo>
                          <a:pt x="91" y="2269"/>
                        </a:lnTo>
                        <a:lnTo>
                          <a:pt x="92" y="2253"/>
                        </a:lnTo>
                        <a:lnTo>
                          <a:pt x="92" y="2233"/>
                        </a:lnTo>
                        <a:lnTo>
                          <a:pt x="93" y="2210"/>
                        </a:lnTo>
                        <a:lnTo>
                          <a:pt x="93" y="2184"/>
                        </a:lnTo>
                        <a:lnTo>
                          <a:pt x="94" y="2156"/>
                        </a:lnTo>
                        <a:lnTo>
                          <a:pt x="94" y="2127"/>
                        </a:lnTo>
                        <a:lnTo>
                          <a:pt x="95" y="2101"/>
                        </a:lnTo>
                        <a:lnTo>
                          <a:pt x="95" y="2073"/>
                        </a:lnTo>
                        <a:lnTo>
                          <a:pt x="96" y="2051"/>
                        </a:lnTo>
                        <a:lnTo>
                          <a:pt x="96" y="2029"/>
                        </a:lnTo>
                        <a:lnTo>
                          <a:pt x="97" y="2010"/>
                        </a:lnTo>
                        <a:lnTo>
                          <a:pt x="97" y="1994"/>
                        </a:lnTo>
                        <a:lnTo>
                          <a:pt x="98" y="1982"/>
                        </a:lnTo>
                        <a:lnTo>
                          <a:pt x="98" y="1972"/>
                        </a:lnTo>
                        <a:lnTo>
                          <a:pt x="99" y="1964"/>
                        </a:lnTo>
                        <a:lnTo>
                          <a:pt x="99" y="1959"/>
                        </a:lnTo>
                        <a:lnTo>
                          <a:pt x="100" y="1956"/>
                        </a:lnTo>
                        <a:lnTo>
                          <a:pt x="100" y="1955"/>
                        </a:lnTo>
                        <a:lnTo>
                          <a:pt x="101" y="1950"/>
                        </a:lnTo>
                        <a:lnTo>
                          <a:pt x="101" y="1950"/>
                        </a:lnTo>
                        <a:lnTo>
                          <a:pt x="102" y="1948"/>
                        </a:lnTo>
                        <a:lnTo>
                          <a:pt x="102" y="1946"/>
                        </a:lnTo>
                        <a:lnTo>
                          <a:pt x="103" y="1943"/>
                        </a:lnTo>
                        <a:lnTo>
                          <a:pt x="103" y="1938"/>
                        </a:lnTo>
                        <a:lnTo>
                          <a:pt x="104" y="1931"/>
                        </a:lnTo>
                        <a:lnTo>
                          <a:pt x="104" y="1921"/>
                        </a:lnTo>
                        <a:lnTo>
                          <a:pt x="105" y="1907"/>
                        </a:lnTo>
                        <a:lnTo>
                          <a:pt x="105" y="1891"/>
                        </a:lnTo>
                        <a:lnTo>
                          <a:pt x="106" y="1872"/>
                        </a:lnTo>
                        <a:lnTo>
                          <a:pt x="107" y="1850"/>
                        </a:lnTo>
                        <a:lnTo>
                          <a:pt x="107" y="1827"/>
                        </a:lnTo>
                        <a:lnTo>
                          <a:pt x="108" y="1801"/>
                        </a:lnTo>
                        <a:lnTo>
                          <a:pt x="108" y="1773"/>
                        </a:lnTo>
                        <a:lnTo>
                          <a:pt x="109" y="1744"/>
                        </a:lnTo>
                        <a:lnTo>
                          <a:pt x="109" y="1713"/>
                        </a:lnTo>
                        <a:lnTo>
                          <a:pt x="110" y="1682"/>
                        </a:lnTo>
                        <a:lnTo>
                          <a:pt x="110" y="1653"/>
                        </a:lnTo>
                        <a:lnTo>
                          <a:pt x="111" y="1625"/>
                        </a:lnTo>
                        <a:lnTo>
                          <a:pt x="111" y="1602"/>
                        </a:lnTo>
                        <a:lnTo>
                          <a:pt x="112" y="1580"/>
                        </a:lnTo>
                        <a:lnTo>
                          <a:pt x="112" y="1562"/>
                        </a:lnTo>
                        <a:lnTo>
                          <a:pt x="113" y="1547"/>
                        </a:lnTo>
                        <a:lnTo>
                          <a:pt x="113" y="1536"/>
                        </a:lnTo>
                        <a:lnTo>
                          <a:pt x="114" y="1530"/>
                        </a:lnTo>
                        <a:lnTo>
                          <a:pt x="114" y="1529"/>
                        </a:lnTo>
                        <a:lnTo>
                          <a:pt x="115" y="1533"/>
                        </a:lnTo>
                        <a:lnTo>
                          <a:pt x="115" y="1542"/>
                        </a:lnTo>
                        <a:lnTo>
                          <a:pt x="116" y="1557"/>
                        </a:lnTo>
                        <a:lnTo>
                          <a:pt x="116" y="1574"/>
                        </a:lnTo>
                        <a:lnTo>
                          <a:pt x="117" y="1596"/>
                        </a:lnTo>
                        <a:lnTo>
                          <a:pt x="117" y="1618"/>
                        </a:lnTo>
                        <a:lnTo>
                          <a:pt x="118" y="1644"/>
                        </a:lnTo>
                        <a:lnTo>
                          <a:pt x="118" y="1672"/>
                        </a:lnTo>
                        <a:lnTo>
                          <a:pt x="119" y="1700"/>
                        </a:lnTo>
                        <a:lnTo>
                          <a:pt x="119" y="1728"/>
                        </a:lnTo>
                        <a:lnTo>
                          <a:pt x="120" y="1755"/>
                        </a:lnTo>
                        <a:lnTo>
                          <a:pt x="120" y="1781"/>
                        </a:lnTo>
                        <a:lnTo>
                          <a:pt x="121" y="1802"/>
                        </a:lnTo>
                        <a:lnTo>
                          <a:pt x="121" y="1821"/>
                        </a:lnTo>
                        <a:lnTo>
                          <a:pt x="122" y="1834"/>
                        </a:lnTo>
                        <a:lnTo>
                          <a:pt x="122" y="1845"/>
                        </a:lnTo>
                        <a:lnTo>
                          <a:pt x="123" y="1853"/>
                        </a:lnTo>
                        <a:lnTo>
                          <a:pt x="123" y="1857"/>
                        </a:lnTo>
                        <a:lnTo>
                          <a:pt x="124" y="1857"/>
                        </a:lnTo>
                        <a:lnTo>
                          <a:pt x="124" y="1853"/>
                        </a:lnTo>
                        <a:lnTo>
                          <a:pt x="125" y="1847"/>
                        </a:lnTo>
                        <a:lnTo>
                          <a:pt x="125" y="1837"/>
                        </a:lnTo>
                        <a:lnTo>
                          <a:pt x="126" y="1824"/>
                        </a:lnTo>
                        <a:lnTo>
                          <a:pt x="126" y="1809"/>
                        </a:lnTo>
                        <a:lnTo>
                          <a:pt x="127" y="1798"/>
                        </a:lnTo>
                        <a:lnTo>
                          <a:pt x="127" y="1784"/>
                        </a:lnTo>
                        <a:lnTo>
                          <a:pt x="128" y="1773"/>
                        </a:lnTo>
                        <a:lnTo>
                          <a:pt x="128" y="1764"/>
                        </a:lnTo>
                        <a:lnTo>
                          <a:pt x="129" y="1753"/>
                        </a:lnTo>
                        <a:lnTo>
                          <a:pt x="129" y="1747"/>
                        </a:lnTo>
                        <a:lnTo>
                          <a:pt x="130" y="1743"/>
                        </a:lnTo>
                        <a:lnTo>
                          <a:pt x="130" y="1741"/>
                        </a:lnTo>
                        <a:lnTo>
                          <a:pt x="131" y="1741"/>
                        </a:lnTo>
                        <a:lnTo>
                          <a:pt x="132" y="1744"/>
                        </a:lnTo>
                        <a:lnTo>
                          <a:pt x="132" y="1752"/>
                        </a:lnTo>
                        <a:lnTo>
                          <a:pt x="133" y="1762"/>
                        </a:lnTo>
                        <a:lnTo>
                          <a:pt x="133" y="1772"/>
                        </a:lnTo>
                        <a:lnTo>
                          <a:pt x="134" y="1784"/>
                        </a:lnTo>
                        <a:lnTo>
                          <a:pt x="134" y="1799"/>
                        </a:lnTo>
                        <a:lnTo>
                          <a:pt x="135" y="1815"/>
                        </a:lnTo>
                        <a:lnTo>
                          <a:pt x="135" y="1833"/>
                        </a:lnTo>
                        <a:lnTo>
                          <a:pt x="136" y="1850"/>
                        </a:lnTo>
                        <a:lnTo>
                          <a:pt x="136" y="1866"/>
                        </a:lnTo>
                        <a:lnTo>
                          <a:pt x="137" y="1885"/>
                        </a:lnTo>
                        <a:lnTo>
                          <a:pt x="137" y="1905"/>
                        </a:lnTo>
                        <a:lnTo>
                          <a:pt x="138" y="1924"/>
                        </a:lnTo>
                        <a:lnTo>
                          <a:pt x="138" y="1940"/>
                        </a:lnTo>
                        <a:lnTo>
                          <a:pt x="139" y="1954"/>
                        </a:lnTo>
                        <a:lnTo>
                          <a:pt x="139" y="1966"/>
                        </a:lnTo>
                        <a:lnTo>
                          <a:pt x="140" y="1976"/>
                        </a:lnTo>
                        <a:lnTo>
                          <a:pt x="140" y="1983"/>
                        </a:lnTo>
                        <a:lnTo>
                          <a:pt x="141" y="1987"/>
                        </a:lnTo>
                        <a:lnTo>
                          <a:pt x="141" y="1987"/>
                        </a:lnTo>
                        <a:lnTo>
                          <a:pt x="142" y="1986"/>
                        </a:lnTo>
                        <a:lnTo>
                          <a:pt x="142" y="1982"/>
                        </a:lnTo>
                        <a:lnTo>
                          <a:pt x="143" y="1974"/>
                        </a:lnTo>
                        <a:lnTo>
                          <a:pt x="143" y="1962"/>
                        </a:lnTo>
                        <a:lnTo>
                          <a:pt x="144" y="1947"/>
                        </a:lnTo>
                        <a:lnTo>
                          <a:pt x="144" y="1929"/>
                        </a:lnTo>
                        <a:lnTo>
                          <a:pt x="145" y="1912"/>
                        </a:lnTo>
                        <a:lnTo>
                          <a:pt x="145" y="1892"/>
                        </a:lnTo>
                        <a:lnTo>
                          <a:pt x="146" y="1872"/>
                        </a:lnTo>
                        <a:lnTo>
                          <a:pt x="146" y="1851"/>
                        </a:lnTo>
                        <a:lnTo>
                          <a:pt x="147" y="1828"/>
                        </a:lnTo>
                        <a:lnTo>
                          <a:pt x="147" y="1805"/>
                        </a:lnTo>
                        <a:lnTo>
                          <a:pt x="148" y="1780"/>
                        </a:lnTo>
                        <a:lnTo>
                          <a:pt x="148" y="1755"/>
                        </a:lnTo>
                        <a:lnTo>
                          <a:pt x="149" y="1731"/>
                        </a:lnTo>
                        <a:lnTo>
                          <a:pt x="149" y="1708"/>
                        </a:lnTo>
                        <a:lnTo>
                          <a:pt x="150" y="1685"/>
                        </a:lnTo>
                        <a:lnTo>
                          <a:pt x="150" y="1663"/>
                        </a:lnTo>
                        <a:lnTo>
                          <a:pt x="151" y="1641"/>
                        </a:lnTo>
                        <a:lnTo>
                          <a:pt x="151" y="1622"/>
                        </a:lnTo>
                        <a:lnTo>
                          <a:pt x="152" y="1603"/>
                        </a:lnTo>
                        <a:lnTo>
                          <a:pt x="152" y="1584"/>
                        </a:lnTo>
                        <a:lnTo>
                          <a:pt x="153" y="1569"/>
                        </a:lnTo>
                        <a:lnTo>
                          <a:pt x="153" y="1556"/>
                        </a:lnTo>
                        <a:lnTo>
                          <a:pt x="154" y="1545"/>
                        </a:lnTo>
                        <a:lnTo>
                          <a:pt x="154" y="1536"/>
                        </a:lnTo>
                        <a:lnTo>
                          <a:pt x="155" y="1527"/>
                        </a:lnTo>
                        <a:lnTo>
                          <a:pt x="155" y="1519"/>
                        </a:lnTo>
                        <a:lnTo>
                          <a:pt x="156" y="1514"/>
                        </a:lnTo>
                        <a:lnTo>
                          <a:pt x="157" y="1509"/>
                        </a:lnTo>
                        <a:lnTo>
                          <a:pt x="157" y="1505"/>
                        </a:lnTo>
                        <a:lnTo>
                          <a:pt x="158" y="1502"/>
                        </a:lnTo>
                        <a:lnTo>
                          <a:pt x="158" y="1498"/>
                        </a:lnTo>
                        <a:lnTo>
                          <a:pt x="159" y="1497"/>
                        </a:lnTo>
                        <a:lnTo>
                          <a:pt x="159" y="1493"/>
                        </a:lnTo>
                        <a:lnTo>
                          <a:pt x="160" y="1489"/>
                        </a:lnTo>
                        <a:lnTo>
                          <a:pt x="160" y="1485"/>
                        </a:lnTo>
                        <a:lnTo>
                          <a:pt x="161" y="1480"/>
                        </a:lnTo>
                        <a:lnTo>
                          <a:pt x="161" y="1474"/>
                        </a:lnTo>
                        <a:lnTo>
                          <a:pt x="162" y="1469"/>
                        </a:lnTo>
                        <a:lnTo>
                          <a:pt x="162" y="1461"/>
                        </a:lnTo>
                        <a:lnTo>
                          <a:pt x="163" y="1455"/>
                        </a:lnTo>
                        <a:lnTo>
                          <a:pt x="163" y="1448"/>
                        </a:lnTo>
                        <a:lnTo>
                          <a:pt x="164" y="1439"/>
                        </a:lnTo>
                        <a:lnTo>
                          <a:pt x="164" y="1431"/>
                        </a:lnTo>
                        <a:lnTo>
                          <a:pt x="165" y="1421"/>
                        </a:lnTo>
                        <a:lnTo>
                          <a:pt x="165" y="1411"/>
                        </a:lnTo>
                        <a:lnTo>
                          <a:pt x="166" y="1401"/>
                        </a:lnTo>
                        <a:lnTo>
                          <a:pt x="166" y="1391"/>
                        </a:lnTo>
                        <a:lnTo>
                          <a:pt x="167" y="1381"/>
                        </a:lnTo>
                        <a:lnTo>
                          <a:pt x="167" y="1371"/>
                        </a:lnTo>
                        <a:lnTo>
                          <a:pt x="168" y="1363"/>
                        </a:lnTo>
                        <a:lnTo>
                          <a:pt x="168" y="1356"/>
                        </a:lnTo>
                        <a:lnTo>
                          <a:pt x="169" y="1349"/>
                        </a:lnTo>
                        <a:lnTo>
                          <a:pt x="169" y="1344"/>
                        </a:lnTo>
                        <a:lnTo>
                          <a:pt x="170" y="1341"/>
                        </a:lnTo>
                        <a:lnTo>
                          <a:pt x="170" y="1339"/>
                        </a:lnTo>
                        <a:lnTo>
                          <a:pt x="171" y="1339"/>
                        </a:lnTo>
                        <a:lnTo>
                          <a:pt x="171" y="1342"/>
                        </a:lnTo>
                        <a:lnTo>
                          <a:pt x="172" y="1347"/>
                        </a:lnTo>
                        <a:lnTo>
                          <a:pt x="172" y="1353"/>
                        </a:lnTo>
                        <a:lnTo>
                          <a:pt x="173" y="1362"/>
                        </a:lnTo>
                        <a:lnTo>
                          <a:pt x="173" y="1374"/>
                        </a:lnTo>
                        <a:lnTo>
                          <a:pt x="174" y="1385"/>
                        </a:lnTo>
                        <a:lnTo>
                          <a:pt x="174" y="1401"/>
                        </a:lnTo>
                        <a:lnTo>
                          <a:pt x="175" y="1418"/>
                        </a:lnTo>
                        <a:lnTo>
                          <a:pt x="175" y="1436"/>
                        </a:lnTo>
                        <a:lnTo>
                          <a:pt x="176" y="1458"/>
                        </a:lnTo>
                        <a:lnTo>
                          <a:pt x="176" y="1481"/>
                        </a:lnTo>
                        <a:lnTo>
                          <a:pt x="177" y="1504"/>
                        </a:lnTo>
                        <a:lnTo>
                          <a:pt x="177" y="1531"/>
                        </a:lnTo>
                        <a:lnTo>
                          <a:pt x="178" y="1558"/>
                        </a:lnTo>
                        <a:lnTo>
                          <a:pt x="178" y="1586"/>
                        </a:lnTo>
                        <a:lnTo>
                          <a:pt x="179" y="1614"/>
                        </a:lnTo>
                        <a:lnTo>
                          <a:pt x="179" y="1640"/>
                        </a:lnTo>
                        <a:lnTo>
                          <a:pt x="180" y="1666"/>
                        </a:lnTo>
                        <a:lnTo>
                          <a:pt x="180" y="1689"/>
                        </a:lnTo>
                        <a:lnTo>
                          <a:pt x="181" y="1711"/>
                        </a:lnTo>
                        <a:lnTo>
                          <a:pt x="182" y="1729"/>
                        </a:lnTo>
                        <a:lnTo>
                          <a:pt x="182" y="1740"/>
                        </a:lnTo>
                        <a:lnTo>
                          <a:pt x="183" y="1747"/>
                        </a:lnTo>
                        <a:lnTo>
                          <a:pt x="183" y="1751"/>
                        </a:lnTo>
                        <a:lnTo>
                          <a:pt x="184" y="1751"/>
                        </a:lnTo>
                        <a:lnTo>
                          <a:pt x="184" y="1745"/>
                        </a:lnTo>
                        <a:lnTo>
                          <a:pt x="185" y="1733"/>
                        </a:lnTo>
                        <a:lnTo>
                          <a:pt x="185" y="1717"/>
                        </a:lnTo>
                        <a:lnTo>
                          <a:pt x="186" y="1697"/>
                        </a:lnTo>
                        <a:lnTo>
                          <a:pt x="186" y="1673"/>
                        </a:lnTo>
                        <a:lnTo>
                          <a:pt x="187" y="1647"/>
                        </a:lnTo>
                        <a:lnTo>
                          <a:pt x="187" y="1615"/>
                        </a:lnTo>
                        <a:lnTo>
                          <a:pt x="188" y="1584"/>
                        </a:lnTo>
                        <a:lnTo>
                          <a:pt x="188" y="1553"/>
                        </a:lnTo>
                        <a:lnTo>
                          <a:pt x="189" y="1520"/>
                        </a:lnTo>
                        <a:lnTo>
                          <a:pt x="189" y="1488"/>
                        </a:lnTo>
                        <a:lnTo>
                          <a:pt x="190" y="1456"/>
                        </a:lnTo>
                        <a:lnTo>
                          <a:pt x="190" y="1423"/>
                        </a:lnTo>
                        <a:lnTo>
                          <a:pt x="191" y="1393"/>
                        </a:lnTo>
                        <a:lnTo>
                          <a:pt x="191" y="1365"/>
                        </a:lnTo>
                        <a:lnTo>
                          <a:pt x="192" y="1336"/>
                        </a:lnTo>
                        <a:lnTo>
                          <a:pt x="192" y="1311"/>
                        </a:lnTo>
                        <a:lnTo>
                          <a:pt x="193" y="1287"/>
                        </a:lnTo>
                        <a:lnTo>
                          <a:pt x="193" y="1265"/>
                        </a:lnTo>
                        <a:lnTo>
                          <a:pt x="194" y="1243"/>
                        </a:lnTo>
                        <a:lnTo>
                          <a:pt x="194" y="1224"/>
                        </a:lnTo>
                        <a:lnTo>
                          <a:pt x="195" y="1208"/>
                        </a:lnTo>
                        <a:lnTo>
                          <a:pt x="195" y="1193"/>
                        </a:lnTo>
                        <a:lnTo>
                          <a:pt x="196" y="1178"/>
                        </a:lnTo>
                        <a:lnTo>
                          <a:pt x="196" y="1166"/>
                        </a:lnTo>
                        <a:lnTo>
                          <a:pt x="197" y="1156"/>
                        </a:lnTo>
                        <a:lnTo>
                          <a:pt x="197" y="1148"/>
                        </a:lnTo>
                        <a:lnTo>
                          <a:pt x="198" y="1144"/>
                        </a:lnTo>
                        <a:lnTo>
                          <a:pt x="198" y="1142"/>
                        </a:lnTo>
                        <a:lnTo>
                          <a:pt x="199" y="1141"/>
                        </a:lnTo>
                        <a:lnTo>
                          <a:pt x="199" y="1144"/>
                        </a:lnTo>
                        <a:lnTo>
                          <a:pt x="200" y="1151"/>
                        </a:lnTo>
                        <a:lnTo>
                          <a:pt x="200" y="1159"/>
                        </a:lnTo>
                        <a:lnTo>
                          <a:pt x="201" y="1170"/>
                        </a:lnTo>
                        <a:lnTo>
                          <a:pt x="201" y="1182"/>
                        </a:lnTo>
                        <a:lnTo>
                          <a:pt x="202" y="1198"/>
                        </a:lnTo>
                        <a:lnTo>
                          <a:pt x="202" y="1215"/>
                        </a:lnTo>
                        <a:lnTo>
                          <a:pt x="203" y="1232"/>
                        </a:lnTo>
                        <a:lnTo>
                          <a:pt x="203" y="1249"/>
                        </a:lnTo>
                        <a:lnTo>
                          <a:pt x="204" y="1263"/>
                        </a:lnTo>
                        <a:lnTo>
                          <a:pt x="204" y="1278"/>
                        </a:lnTo>
                        <a:lnTo>
                          <a:pt x="205" y="1292"/>
                        </a:lnTo>
                        <a:lnTo>
                          <a:pt x="205" y="1304"/>
                        </a:lnTo>
                        <a:lnTo>
                          <a:pt x="206" y="1312"/>
                        </a:lnTo>
                        <a:lnTo>
                          <a:pt x="207" y="1319"/>
                        </a:lnTo>
                        <a:lnTo>
                          <a:pt x="207" y="1322"/>
                        </a:lnTo>
                        <a:lnTo>
                          <a:pt x="208" y="1323"/>
                        </a:lnTo>
                        <a:lnTo>
                          <a:pt x="208" y="1322"/>
                        </a:lnTo>
                        <a:lnTo>
                          <a:pt x="209" y="1317"/>
                        </a:lnTo>
                        <a:lnTo>
                          <a:pt x="209" y="1311"/>
                        </a:lnTo>
                        <a:lnTo>
                          <a:pt x="210" y="1303"/>
                        </a:lnTo>
                        <a:lnTo>
                          <a:pt x="210" y="1294"/>
                        </a:lnTo>
                        <a:lnTo>
                          <a:pt x="211" y="1284"/>
                        </a:lnTo>
                        <a:lnTo>
                          <a:pt x="211" y="1272"/>
                        </a:lnTo>
                        <a:lnTo>
                          <a:pt x="212" y="1259"/>
                        </a:lnTo>
                        <a:lnTo>
                          <a:pt x="212" y="1247"/>
                        </a:lnTo>
                        <a:lnTo>
                          <a:pt x="213" y="1234"/>
                        </a:lnTo>
                        <a:lnTo>
                          <a:pt x="213" y="1220"/>
                        </a:lnTo>
                        <a:lnTo>
                          <a:pt x="214" y="1207"/>
                        </a:lnTo>
                        <a:lnTo>
                          <a:pt x="214" y="1195"/>
                        </a:lnTo>
                        <a:lnTo>
                          <a:pt x="215" y="1185"/>
                        </a:lnTo>
                        <a:lnTo>
                          <a:pt x="215" y="1176"/>
                        </a:lnTo>
                        <a:lnTo>
                          <a:pt x="216" y="1168"/>
                        </a:lnTo>
                        <a:lnTo>
                          <a:pt x="216" y="1161"/>
                        </a:lnTo>
                        <a:lnTo>
                          <a:pt x="217" y="1156"/>
                        </a:lnTo>
                        <a:lnTo>
                          <a:pt x="217" y="1152"/>
                        </a:lnTo>
                        <a:lnTo>
                          <a:pt x="218" y="1149"/>
                        </a:lnTo>
                        <a:lnTo>
                          <a:pt x="218" y="1148"/>
                        </a:lnTo>
                        <a:lnTo>
                          <a:pt x="219" y="1147"/>
                        </a:lnTo>
                        <a:lnTo>
                          <a:pt x="219" y="1149"/>
                        </a:lnTo>
                        <a:lnTo>
                          <a:pt x="220" y="1152"/>
                        </a:lnTo>
                        <a:lnTo>
                          <a:pt x="220" y="1154"/>
                        </a:lnTo>
                        <a:lnTo>
                          <a:pt x="221" y="1157"/>
                        </a:lnTo>
                        <a:lnTo>
                          <a:pt x="221" y="1159"/>
                        </a:lnTo>
                        <a:lnTo>
                          <a:pt x="222" y="1161"/>
                        </a:lnTo>
                        <a:lnTo>
                          <a:pt x="222" y="1163"/>
                        </a:lnTo>
                        <a:lnTo>
                          <a:pt x="223" y="1166"/>
                        </a:lnTo>
                        <a:lnTo>
                          <a:pt x="223" y="1169"/>
                        </a:lnTo>
                        <a:lnTo>
                          <a:pt x="224" y="1170"/>
                        </a:lnTo>
                        <a:lnTo>
                          <a:pt x="224" y="1172"/>
                        </a:lnTo>
                        <a:lnTo>
                          <a:pt x="225" y="1176"/>
                        </a:lnTo>
                        <a:lnTo>
                          <a:pt x="225" y="1179"/>
                        </a:lnTo>
                        <a:lnTo>
                          <a:pt x="226" y="1181"/>
                        </a:lnTo>
                        <a:lnTo>
                          <a:pt x="226" y="1185"/>
                        </a:lnTo>
                        <a:lnTo>
                          <a:pt x="227" y="1191"/>
                        </a:lnTo>
                        <a:lnTo>
                          <a:pt x="227" y="1200"/>
                        </a:lnTo>
                        <a:lnTo>
                          <a:pt x="228" y="1210"/>
                        </a:lnTo>
                        <a:lnTo>
                          <a:pt x="228" y="1223"/>
                        </a:lnTo>
                        <a:lnTo>
                          <a:pt x="229" y="1237"/>
                        </a:lnTo>
                        <a:lnTo>
                          <a:pt x="229" y="1256"/>
                        </a:lnTo>
                        <a:lnTo>
                          <a:pt x="230" y="1279"/>
                        </a:lnTo>
                        <a:lnTo>
                          <a:pt x="230" y="1306"/>
                        </a:lnTo>
                        <a:lnTo>
                          <a:pt x="231" y="1335"/>
                        </a:lnTo>
                        <a:lnTo>
                          <a:pt x="232" y="1366"/>
                        </a:lnTo>
                        <a:lnTo>
                          <a:pt x="232" y="1399"/>
                        </a:lnTo>
                        <a:lnTo>
                          <a:pt x="233" y="1433"/>
                        </a:lnTo>
                        <a:lnTo>
                          <a:pt x="233" y="1467"/>
                        </a:lnTo>
                        <a:lnTo>
                          <a:pt x="234" y="1500"/>
                        </a:lnTo>
                        <a:lnTo>
                          <a:pt x="234" y="1532"/>
                        </a:lnTo>
                        <a:lnTo>
                          <a:pt x="235" y="1561"/>
                        </a:lnTo>
                        <a:lnTo>
                          <a:pt x="235" y="1588"/>
                        </a:lnTo>
                        <a:lnTo>
                          <a:pt x="236" y="1608"/>
                        </a:lnTo>
                        <a:lnTo>
                          <a:pt x="236" y="1625"/>
                        </a:lnTo>
                        <a:lnTo>
                          <a:pt x="237" y="1636"/>
                        </a:lnTo>
                        <a:lnTo>
                          <a:pt x="237" y="1641"/>
                        </a:lnTo>
                        <a:lnTo>
                          <a:pt x="238" y="1642"/>
                        </a:lnTo>
                        <a:lnTo>
                          <a:pt x="238" y="1638"/>
                        </a:lnTo>
                        <a:lnTo>
                          <a:pt x="239" y="1630"/>
                        </a:lnTo>
                        <a:lnTo>
                          <a:pt x="239" y="1618"/>
                        </a:lnTo>
                        <a:lnTo>
                          <a:pt x="240" y="1602"/>
                        </a:lnTo>
                        <a:lnTo>
                          <a:pt x="240" y="1582"/>
                        </a:lnTo>
                        <a:lnTo>
                          <a:pt x="241" y="1560"/>
                        </a:lnTo>
                        <a:lnTo>
                          <a:pt x="241" y="1536"/>
                        </a:lnTo>
                        <a:lnTo>
                          <a:pt x="242" y="1510"/>
                        </a:lnTo>
                        <a:lnTo>
                          <a:pt x="242" y="1482"/>
                        </a:lnTo>
                        <a:lnTo>
                          <a:pt x="243" y="1453"/>
                        </a:lnTo>
                        <a:lnTo>
                          <a:pt x="243" y="1424"/>
                        </a:lnTo>
                        <a:lnTo>
                          <a:pt x="244" y="1394"/>
                        </a:lnTo>
                        <a:lnTo>
                          <a:pt x="244" y="1363"/>
                        </a:lnTo>
                        <a:lnTo>
                          <a:pt x="245" y="1331"/>
                        </a:lnTo>
                        <a:lnTo>
                          <a:pt x="245" y="1299"/>
                        </a:lnTo>
                        <a:lnTo>
                          <a:pt x="246" y="1270"/>
                        </a:lnTo>
                        <a:lnTo>
                          <a:pt x="246" y="1241"/>
                        </a:lnTo>
                        <a:lnTo>
                          <a:pt x="247" y="1212"/>
                        </a:lnTo>
                        <a:lnTo>
                          <a:pt x="247" y="1187"/>
                        </a:lnTo>
                        <a:lnTo>
                          <a:pt x="248" y="1164"/>
                        </a:lnTo>
                        <a:lnTo>
                          <a:pt x="248" y="1142"/>
                        </a:lnTo>
                        <a:lnTo>
                          <a:pt x="249" y="1124"/>
                        </a:lnTo>
                        <a:lnTo>
                          <a:pt x="249" y="1107"/>
                        </a:lnTo>
                        <a:lnTo>
                          <a:pt x="250" y="1094"/>
                        </a:lnTo>
                        <a:lnTo>
                          <a:pt x="250" y="1085"/>
                        </a:lnTo>
                        <a:lnTo>
                          <a:pt x="251" y="1077"/>
                        </a:lnTo>
                        <a:lnTo>
                          <a:pt x="251" y="1072"/>
                        </a:lnTo>
                        <a:lnTo>
                          <a:pt x="252" y="1067"/>
                        </a:lnTo>
                        <a:lnTo>
                          <a:pt x="252" y="1065"/>
                        </a:lnTo>
                        <a:lnTo>
                          <a:pt x="253" y="1063"/>
                        </a:lnTo>
                        <a:lnTo>
                          <a:pt x="253" y="1061"/>
                        </a:lnTo>
                        <a:lnTo>
                          <a:pt x="254" y="1060"/>
                        </a:lnTo>
                        <a:lnTo>
                          <a:pt x="254" y="1059"/>
                        </a:lnTo>
                        <a:lnTo>
                          <a:pt x="255" y="1057"/>
                        </a:lnTo>
                        <a:lnTo>
                          <a:pt x="255" y="1055"/>
                        </a:lnTo>
                        <a:lnTo>
                          <a:pt x="256" y="1052"/>
                        </a:lnTo>
                        <a:lnTo>
                          <a:pt x="257" y="1048"/>
                        </a:lnTo>
                        <a:lnTo>
                          <a:pt x="257" y="1044"/>
                        </a:lnTo>
                        <a:lnTo>
                          <a:pt x="258" y="1040"/>
                        </a:lnTo>
                        <a:lnTo>
                          <a:pt x="258" y="1035"/>
                        </a:lnTo>
                        <a:lnTo>
                          <a:pt x="259" y="1030"/>
                        </a:lnTo>
                        <a:lnTo>
                          <a:pt x="259" y="1025"/>
                        </a:lnTo>
                        <a:lnTo>
                          <a:pt x="260" y="1020"/>
                        </a:lnTo>
                        <a:lnTo>
                          <a:pt x="260" y="1014"/>
                        </a:lnTo>
                        <a:lnTo>
                          <a:pt x="261" y="1009"/>
                        </a:lnTo>
                        <a:lnTo>
                          <a:pt x="261" y="1003"/>
                        </a:lnTo>
                        <a:lnTo>
                          <a:pt x="262" y="997"/>
                        </a:lnTo>
                        <a:lnTo>
                          <a:pt x="262" y="992"/>
                        </a:lnTo>
                        <a:lnTo>
                          <a:pt x="263" y="988"/>
                        </a:lnTo>
                        <a:lnTo>
                          <a:pt x="263" y="982"/>
                        </a:lnTo>
                        <a:lnTo>
                          <a:pt x="264" y="976"/>
                        </a:lnTo>
                        <a:lnTo>
                          <a:pt x="264" y="970"/>
                        </a:lnTo>
                        <a:lnTo>
                          <a:pt x="265" y="964"/>
                        </a:lnTo>
                        <a:lnTo>
                          <a:pt x="265" y="959"/>
                        </a:lnTo>
                        <a:lnTo>
                          <a:pt x="266" y="952"/>
                        </a:lnTo>
                        <a:lnTo>
                          <a:pt x="266" y="947"/>
                        </a:lnTo>
                        <a:lnTo>
                          <a:pt x="267" y="943"/>
                        </a:lnTo>
                        <a:lnTo>
                          <a:pt x="267" y="938"/>
                        </a:lnTo>
                        <a:lnTo>
                          <a:pt x="268" y="935"/>
                        </a:lnTo>
                        <a:lnTo>
                          <a:pt x="268" y="931"/>
                        </a:lnTo>
                        <a:lnTo>
                          <a:pt x="269" y="928"/>
                        </a:lnTo>
                        <a:lnTo>
                          <a:pt x="269" y="925"/>
                        </a:lnTo>
                        <a:lnTo>
                          <a:pt x="270" y="922"/>
                        </a:lnTo>
                        <a:lnTo>
                          <a:pt x="270" y="920"/>
                        </a:lnTo>
                        <a:lnTo>
                          <a:pt x="271" y="918"/>
                        </a:lnTo>
                        <a:lnTo>
                          <a:pt x="271" y="915"/>
                        </a:lnTo>
                        <a:lnTo>
                          <a:pt x="272" y="912"/>
                        </a:lnTo>
                        <a:lnTo>
                          <a:pt x="272" y="909"/>
                        </a:lnTo>
                        <a:lnTo>
                          <a:pt x="273" y="906"/>
                        </a:lnTo>
                        <a:lnTo>
                          <a:pt x="273" y="902"/>
                        </a:lnTo>
                        <a:lnTo>
                          <a:pt x="274" y="896"/>
                        </a:lnTo>
                        <a:lnTo>
                          <a:pt x="274" y="891"/>
                        </a:lnTo>
                        <a:lnTo>
                          <a:pt x="275" y="884"/>
                        </a:lnTo>
                        <a:lnTo>
                          <a:pt x="275" y="878"/>
                        </a:lnTo>
                        <a:lnTo>
                          <a:pt x="276" y="871"/>
                        </a:lnTo>
                        <a:lnTo>
                          <a:pt x="276" y="864"/>
                        </a:lnTo>
                        <a:lnTo>
                          <a:pt x="277" y="857"/>
                        </a:lnTo>
                        <a:lnTo>
                          <a:pt x="277" y="851"/>
                        </a:lnTo>
                        <a:lnTo>
                          <a:pt x="278" y="846"/>
                        </a:lnTo>
                        <a:lnTo>
                          <a:pt x="278" y="839"/>
                        </a:lnTo>
                        <a:lnTo>
                          <a:pt x="279" y="835"/>
                        </a:lnTo>
                        <a:lnTo>
                          <a:pt x="279" y="831"/>
                        </a:lnTo>
                        <a:lnTo>
                          <a:pt x="280" y="829"/>
                        </a:lnTo>
                        <a:lnTo>
                          <a:pt x="280" y="826"/>
                        </a:lnTo>
                        <a:lnTo>
                          <a:pt x="281" y="827"/>
                        </a:lnTo>
                        <a:lnTo>
                          <a:pt x="282" y="829"/>
                        </a:lnTo>
                        <a:lnTo>
                          <a:pt x="282" y="832"/>
                        </a:lnTo>
                        <a:lnTo>
                          <a:pt x="283" y="837"/>
                        </a:lnTo>
                        <a:lnTo>
                          <a:pt x="283" y="841"/>
                        </a:lnTo>
                        <a:lnTo>
                          <a:pt x="284" y="847"/>
                        </a:lnTo>
                        <a:lnTo>
                          <a:pt x="284" y="852"/>
                        </a:lnTo>
                        <a:lnTo>
                          <a:pt x="285" y="859"/>
                        </a:lnTo>
                        <a:lnTo>
                          <a:pt x="285" y="866"/>
                        </a:lnTo>
                        <a:lnTo>
                          <a:pt x="286" y="872"/>
                        </a:lnTo>
                        <a:lnTo>
                          <a:pt x="286" y="879"/>
                        </a:lnTo>
                        <a:lnTo>
                          <a:pt x="287" y="885"/>
                        </a:lnTo>
                        <a:lnTo>
                          <a:pt x="287" y="889"/>
                        </a:lnTo>
                        <a:lnTo>
                          <a:pt x="288" y="892"/>
                        </a:lnTo>
                        <a:lnTo>
                          <a:pt x="288" y="896"/>
                        </a:lnTo>
                        <a:lnTo>
                          <a:pt x="289" y="896"/>
                        </a:lnTo>
                        <a:lnTo>
                          <a:pt x="289" y="898"/>
                        </a:lnTo>
                        <a:lnTo>
                          <a:pt x="290" y="898"/>
                        </a:lnTo>
                        <a:lnTo>
                          <a:pt x="290" y="898"/>
                        </a:lnTo>
                        <a:lnTo>
                          <a:pt x="291" y="898"/>
                        </a:lnTo>
                        <a:lnTo>
                          <a:pt x="291" y="895"/>
                        </a:lnTo>
                        <a:lnTo>
                          <a:pt x="292" y="895"/>
                        </a:lnTo>
                        <a:lnTo>
                          <a:pt x="292" y="891"/>
                        </a:lnTo>
                        <a:lnTo>
                          <a:pt x="293" y="889"/>
                        </a:lnTo>
                        <a:lnTo>
                          <a:pt x="293" y="887"/>
                        </a:lnTo>
                        <a:lnTo>
                          <a:pt x="294" y="886"/>
                        </a:lnTo>
                        <a:lnTo>
                          <a:pt x="294" y="884"/>
                        </a:lnTo>
                        <a:lnTo>
                          <a:pt x="295" y="883"/>
                        </a:lnTo>
                        <a:lnTo>
                          <a:pt x="295" y="883"/>
                        </a:lnTo>
                        <a:lnTo>
                          <a:pt x="296" y="885"/>
                        </a:lnTo>
                        <a:lnTo>
                          <a:pt x="296" y="886"/>
                        </a:lnTo>
                        <a:lnTo>
                          <a:pt x="297" y="888"/>
                        </a:lnTo>
                        <a:lnTo>
                          <a:pt x="297" y="892"/>
                        </a:lnTo>
                        <a:lnTo>
                          <a:pt x="298" y="897"/>
                        </a:lnTo>
                        <a:lnTo>
                          <a:pt x="298" y="903"/>
                        </a:lnTo>
                        <a:lnTo>
                          <a:pt x="299" y="910"/>
                        </a:lnTo>
                        <a:lnTo>
                          <a:pt x="299" y="916"/>
                        </a:lnTo>
                        <a:lnTo>
                          <a:pt x="300" y="922"/>
                        </a:lnTo>
                        <a:lnTo>
                          <a:pt x="300" y="929"/>
                        </a:lnTo>
                        <a:lnTo>
                          <a:pt x="301" y="935"/>
                        </a:lnTo>
                        <a:lnTo>
                          <a:pt x="301" y="939"/>
                        </a:lnTo>
                        <a:lnTo>
                          <a:pt x="302" y="943"/>
                        </a:lnTo>
                        <a:lnTo>
                          <a:pt x="302" y="946"/>
                        </a:lnTo>
                        <a:lnTo>
                          <a:pt x="303" y="948"/>
                        </a:lnTo>
                        <a:lnTo>
                          <a:pt x="303" y="949"/>
                        </a:lnTo>
                        <a:lnTo>
                          <a:pt x="304" y="948"/>
                        </a:lnTo>
                        <a:lnTo>
                          <a:pt x="304" y="947"/>
                        </a:lnTo>
                        <a:lnTo>
                          <a:pt x="305" y="945"/>
                        </a:lnTo>
                        <a:lnTo>
                          <a:pt x="305" y="943"/>
                        </a:lnTo>
                        <a:lnTo>
                          <a:pt x="306" y="940"/>
                        </a:lnTo>
                        <a:lnTo>
                          <a:pt x="307" y="938"/>
                        </a:lnTo>
                        <a:lnTo>
                          <a:pt x="307" y="936"/>
                        </a:lnTo>
                        <a:lnTo>
                          <a:pt x="308" y="937"/>
                        </a:lnTo>
                        <a:lnTo>
                          <a:pt x="308" y="936"/>
                        </a:lnTo>
                        <a:lnTo>
                          <a:pt x="309" y="935"/>
                        </a:lnTo>
                        <a:lnTo>
                          <a:pt x="309" y="934"/>
                        </a:lnTo>
                        <a:lnTo>
                          <a:pt x="310" y="935"/>
                        </a:lnTo>
                        <a:lnTo>
                          <a:pt x="310" y="936"/>
                        </a:lnTo>
                        <a:lnTo>
                          <a:pt x="311" y="936"/>
                        </a:lnTo>
                        <a:lnTo>
                          <a:pt x="311" y="935"/>
                        </a:lnTo>
                        <a:lnTo>
                          <a:pt x="312" y="932"/>
                        </a:lnTo>
                        <a:lnTo>
                          <a:pt x="312" y="927"/>
                        </a:lnTo>
                        <a:lnTo>
                          <a:pt x="313" y="922"/>
                        </a:lnTo>
                        <a:lnTo>
                          <a:pt x="313" y="913"/>
                        </a:lnTo>
                        <a:lnTo>
                          <a:pt x="314" y="901"/>
                        </a:lnTo>
                        <a:lnTo>
                          <a:pt x="314" y="890"/>
                        </a:lnTo>
                        <a:lnTo>
                          <a:pt x="315" y="876"/>
                        </a:lnTo>
                        <a:lnTo>
                          <a:pt x="315" y="860"/>
                        </a:lnTo>
                        <a:lnTo>
                          <a:pt x="316" y="841"/>
                        </a:lnTo>
                        <a:lnTo>
                          <a:pt x="316" y="821"/>
                        </a:lnTo>
                        <a:lnTo>
                          <a:pt x="317" y="801"/>
                        </a:lnTo>
                        <a:lnTo>
                          <a:pt x="317" y="781"/>
                        </a:lnTo>
                        <a:lnTo>
                          <a:pt x="318" y="761"/>
                        </a:lnTo>
                        <a:lnTo>
                          <a:pt x="318" y="742"/>
                        </a:lnTo>
                        <a:lnTo>
                          <a:pt x="319" y="722"/>
                        </a:lnTo>
                        <a:lnTo>
                          <a:pt x="319" y="706"/>
                        </a:lnTo>
                        <a:lnTo>
                          <a:pt x="320" y="692"/>
                        </a:lnTo>
                        <a:lnTo>
                          <a:pt x="320" y="680"/>
                        </a:lnTo>
                        <a:lnTo>
                          <a:pt x="321" y="671"/>
                        </a:lnTo>
                        <a:lnTo>
                          <a:pt x="321" y="665"/>
                        </a:lnTo>
                        <a:lnTo>
                          <a:pt x="322" y="664"/>
                        </a:lnTo>
                        <a:lnTo>
                          <a:pt x="322" y="666"/>
                        </a:lnTo>
                        <a:lnTo>
                          <a:pt x="323" y="669"/>
                        </a:lnTo>
                        <a:lnTo>
                          <a:pt x="323" y="676"/>
                        </a:lnTo>
                        <a:lnTo>
                          <a:pt x="324" y="687"/>
                        </a:lnTo>
                        <a:lnTo>
                          <a:pt x="324" y="700"/>
                        </a:lnTo>
                        <a:lnTo>
                          <a:pt x="325" y="715"/>
                        </a:lnTo>
                        <a:lnTo>
                          <a:pt x="325" y="730"/>
                        </a:lnTo>
                        <a:lnTo>
                          <a:pt x="326" y="746"/>
                        </a:lnTo>
                        <a:lnTo>
                          <a:pt x="326" y="763"/>
                        </a:lnTo>
                        <a:lnTo>
                          <a:pt x="327" y="780"/>
                        </a:lnTo>
                        <a:lnTo>
                          <a:pt x="327" y="795"/>
                        </a:lnTo>
                        <a:lnTo>
                          <a:pt x="328" y="808"/>
                        </a:lnTo>
                        <a:lnTo>
                          <a:pt x="328" y="818"/>
                        </a:lnTo>
                        <a:lnTo>
                          <a:pt x="329" y="827"/>
                        </a:lnTo>
                        <a:lnTo>
                          <a:pt x="329" y="832"/>
                        </a:lnTo>
                        <a:lnTo>
                          <a:pt x="330" y="833"/>
                        </a:lnTo>
                        <a:lnTo>
                          <a:pt x="330" y="831"/>
                        </a:lnTo>
                        <a:lnTo>
                          <a:pt x="331" y="828"/>
                        </a:lnTo>
                        <a:lnTo>
                          <a:pt x="332" y="821"/>
                        </a:lnTo>
                        <a:lnTo>
                          <a:pt x="332" y="811"/>
                        </a:lnTo>
                        <a:lnTo>
                          <a:pt x="333" y="798"/>
                        </a:lnTo>
                        <a:lnTo>
                          <a:pt x="333" y="783"/>
                        </a:lnTo>
                        <a:lnTo>
                          <a:pt x="334" y="766"/>
                        </a:lnTo>
                        <a:lnTo>
                          <a:pt x="334" y="746"/>
                        </a:lnTo>
                        <a:lnTo>
                          <a:pt x="335" y="727"/>
                        </a:lnTo>
                        <a:lnTo>
                          <a:pt x="335" y="707"/>
                        </a:lnTo>
                        <a:lnTo>
                          <a:pt x="336" y="687"/>
                        </a:lnTo>
                        <a:lnTo>
                          <a:pt x="336" y="666"/>
                        </a:lnTo>
                        <a:lnTo>
                          <a:pt x="337" y="646"/>
                        </a:lnTo>
                        <a:lnTo>
                          <a:pt x="337" y="625"/>
                        </a:lnTo>
                        <a:lnTo>
                          <a:pt x="338" y="606"/>
                        </a:lnTo>
                        <a:lnTo>
                          <a:pt x="338" y="589"/>
                        </a:lnTo>
                        <a:lnTo>
                          <a:pt x="339" y="573"/>
                        </a:lnTo>
                        <a:lnTo>
                          <a:pt x="339" y="557"/>
                        </a:lnTo>
                        <a:lnTo>
                          <a:pt x="340" y="545"/>
                        </a:lnTo>
                        <a:lnTo>
                          <a:pt x="340" y="535"/>
                        </a:lnTo>
                        <a:lnTo>
                          <a:pt x="341" y="526"/>
                        </a:lnTo>
                        <a:lnTo>
                          <a:pt x="341" y="520"/>
                        </a:lnTo>
                        <a:lnTo>
                          <a:pt x="342" y="516"/>
                        </a:lnTo>
                        <a:lnTo>
                          <a:pt x="342" y="514"/>
                        </a:lnTo>
                        <a:lnTo>
                          <a:pt x="343" y="514"/>
                        </a:lnTo>
                        <a:lnTo>
                          <a:pt x="343" y="517"/>
                        </a:lnTo>
                        <a:lnTo>
                          <a:pt x="344" y="521"/>
                        </a:lnTo>
                        <a:lnTo>
                          <a:pt x="344" y="526"/>
                        </a:lnTo>
                        <a:lnTo>
                          <a:pt x="345" y="534"/>
                        </a:lnTo>
                        <a:lnTo>
                          <a:pt x="345" y="542"/>
                        </a:lnTo>
                        <a:lnTo>
                          <a:pt x="346" y="550"/>
                        </a:lnTo>
                        <a:lnTo>
                          <a:pt x="346" y="559"/>
                        </a:lnTo>
                        <a:lnTo>
                          <a:pt x="347" y="569"/>
                        </a:lnTo>
                        <a:lnTo>
                          <a:pt x="347" y="578"/>
                        </a:lnTo>
                        <a:lnTo>
                          <a:pt x="348" y="588"/>
                        </a:lnTo>
                        <a:lnTo>
                          <a:pt x="348" y="599"/>
                        </a:lnTo>
                        <a:lnTo>
                          <a:pt x="349" y="610"/>
                        </a:lnTo>
                        <a:lnTo>
                          <a:pt x="349" y="622"/>
                        </a:lnTo>
                        <a:lnTo>
                          <a:pt x="350" y="635"/>
                        </a:lnTo>
                        <a:lnTo>
                          <a:pt x="350" y="648"/>
                        </a:lnTo>
                        <a:lnTo>
                          <a:pt x="351" y="660"/>
                        </a:lnTo>
                        <a:lnTo>
                          <a:pt x="351" y="675"/>
                        </a:lnTo>
                        <a:lnTo>
                          <a:pt x="352" y="689"/>
                        </a:lnTo>
                        <a:lnTo>
                          <a:pt x="352" y="704"/>
                        </a:lnTo>
                        <a:lnTo>
                          <a:pt x="353" y="715"/>
                        </a:lnTo>
                        <a:lnTo>
                          <a:pt x="353" y="726"/>
                        </a:lnTo>
                        <a:lnTo>
                          <a:pt x="354" y="735"/>
                        </a:lnTo>
                        <a:lnTo>
                          <a:pt x="354" y="741"/>
                        </a:lnTo>
                        <a:lnTo>
                          <a:pt x="355" y="744"/>
                        </a:lnTo>
                        <a:lnTo>
                          <a:pt x="355" y="743"/>
                        </a:lnTo>
                        <a:lnTo>
                          <a:pt x="356" y="739"/>
                        </a:lnTo>
                        <a:lnTo>
                          <a:pt x="357" y="731"/>
                        </a:lnTo>
                        <a:lnTo>
                          <a:pt x="357" y="721"/>
                        </a:lnTo>
                        <a:lnTo>
                          <a:pt x="358" y="707"/>
                        </a:lnTo>
                        <a:lnTo>
                          <a:pt x="358" y="692"/>
                        </a:lnTo>
                        <a:lnTo>
                          <a:pt x="359" y="673"/>
                        </a:lnTo>
                        <a:lnTo>
                          <a:pt x="359" y="654"/>
                        </a:lnTo>
                        <a:lnTo>
                          <a:pt x="360" y="636"/>
                        </a:lnTo>
                        <a:lnTo>
                          <a:pt x="360" y="618"/>
                        </a:lnTo>
                        <a:lnTo>
                          <a:pt x="361" y="600"/>
                        </a:lnTo>
                        <a:lnTo>
                          <a:pt x="361" y="583"/>
                        </a:lnTo>
                        <a:lnTo>
                          <a:pt x="362" y="569"/>
                        </a:lnTo>
                        <a:lnTo>
                          <a:pt x="362" y="556"/>
                        </a:lnTo>
                        <a:lnTo>
                          <a:pt x="363" y="545"/>
                        </a:lnTo>
                        <a:lnTo>
                          <a:pt x="363" y="537"/>
                        </a:lnTo>
                        <a:lnTo>
                          <a:pt x="364" y="531"/>
                        </a:lnTo>
                        <a:lnTo>
                          <a:pt x="364" y="525"/>
                        </a:lnTo>
                        <a:lnTo>
                          <a:pt x="365" y="522"/>
                        </a:lnTo>
                        <a:lnTo>
                          <a:pt x="365" y="521"/>
                        </a:lnTo>
                        <a:lnTo>
                          <a:pt x="366" y="521"/>
                        </a:lnTo>
                        <a:lnTo>
                          <a:pt x="366" y="522"/>
                        </a:lnTo>
                        <a:lnTo>
                          <a:pt x="367" y="524"/>
                        </a:lnTo>
                        <a:lnTo>
                          <a:pt x="367" y="527"/>
                        </a:lnTo>
                        <a:lnTo>
                          <a:pt x="368" y="531"/>
                        </a:lnTo>
                        <a:lnTo>
                          <a:pt x="368" y="534"/>
                        </a:lnTo>
                        <a:lnTo>
                          <a:pt x="369" y="537"/>
                        </a:lnTo>
                        <a:lnTo>
                          <a:pt x="369" y="541"/>
                        </a:lnTo>
                        <a:lnTo>
                          <a:pt x="370" y="545"/>
                        </a:lnTo>
                        <a:lnTo>
                          <a:pt x="370" y="549"/>
                        </a:lnTo>
                        <a:lnTo>
                          <a:pt x="371" y="554"/>
                        </a:lnTo>
                        <a:lnTo>
                          <a:pt x="371" y="558"/>
                        </a:lnTo>
                        <a:lnTo>
                          <a:pt x="372" y="562"/>
                        </a:lnTo>
                        <a:lnTo>
                          <a:pt x="372" y="568"/>
                        </a:lnTo>
                        <a:lnTo>
                          <a:pt x="373" y="574"/>
                        </a:lnTo>
                        <a:lnTo>
                          <a:pt x="373" y="581"/>
                        </a:lnTo>
                        <a:lnTo>
                          <a:pt x="374" y="589"/>
                        </a:lnTo>
                        <a:lnTo>
                          <a:pt x="374" y="599"/>
                        </a:lnTo>
                        <a:lnTo>
                          <a:pt x="375" y="609"/>
                        </a:lnTo>
                        <a:lnTo>
                          <a:pt x="375" y="619"/>
                        </a:lnTo>
                        <a:lnTo>
                          <a:pt x="376" y="629"/>
                        </a:lnTo>
                        <a:lnTo>
                          <a:pt x="376" y="639"/>
                        </a:lnTo>
                        <a:lnTo>
                          <a:pt x="377" y="647"/>
                        </a:lnTo>
                        <a:lnTo>
                          <a:pt x="377" y="655"/>
                        </a:lnTo>
                        <a:lnTo>
                          <a:pt x="378" y="660"/>
                        </a:lnTo>
                        <a:lnTo>
                          <a:pt x="378" y="663"/>
                        </a:lnTo>
                        <a:lnTo>
                          <a:pt x="379" y="664"/>
                        </a:lnTo>
                        <a:lnTo>
                          <a:pt x="379" y="663"/>
                        </a:lnTo>
                        <a:lnTo>
                          <a:pt x="380" y="659"/>
                        </a:lnTo>
                        <a:lnTo>
                          <a:pt x="380" y="651"/>
                        </a:lnTo>
                        <a:lnTo>
                          <a:pt x="381" y="641"/>
                        </a:lnTo>
                        <a:lnTo>
                          <a:pt x="382" y="629"/>
                        </a:lnTo>
                        <a:lnTo>
                          <a:pt x="382" y="616"/>
                        </a:lnTo>
                        <a:lnTo>
                          <a:pt x="383" y="602"/>
                        </a:lnTo>
                        <a:lnTo>
                          <a:pt x="383" y="587"/>
                        </a:lnTo>
                        <a:lnTo>
                          <a:pt x="384" y="571"/>
                        </a:lnTo>
                        <a:lnTo>
                          <a:pt x="384" y="556"/>
                        </a:lnTo>
                        <a:lnTo>
                          <a:pt x="385" y="541"/>
                        </a:lnTo>
                        <a:lnTo>
                          <a:pt x="385" y="526"/>
                        </a:lnTo>
                        <a:lnTo>
                          <a:pt x="386" y="513"/>
                        </a:lnTo>
                        <a:lnTo>
                          <a:pt x="386" y="501"/>
                        </a:lnTo>
                        <a:lnTo>
                          <a:pt x="387" y="490"/>
                        </a:lnTo>
                        <a:lnTo>
                          <a:pt x="387" y="481"/>
                        </a:lnTo>
                        <a:lnTo>
                          <a:pt x="388" y="474"/>
                        </a:lnTo>
                        <a:lnTo>
                          <a:pt x="388" y="469"/>
                        </a:lnTo>
                        <a:lnTo>
                          <a:pt x="389" y="465"/>
                        </a:lnTo>
                        <a:lnTo>
                          <a:pt x="389" y="462"/>
                        </a:lnTo>
                        <a:lnTo>
                          <a:pt x="390" y="461"/>
                        </a:lnTo>
                        <a:lnTo>
                          <a:pt x="390" y="461"/>
                        </a:lnTo>
                        <a:lnTo>
                          <a:pt x="391" y="462"/>
                        </a:lnTo>
                        <a:lnTo>
                          <a:pt x="391" y="463"/>
                        </a:lnTo>
                        <a:lnTo>
                          <a:pt x="392" y="466"/>
                        </a:lnTo>
                        <a:lnTo>
                          <a:pt x="392" y="469"/>
                        </a:lnTo>
                        <a:lnTo>
                          <a:pt x="393" y="471"/>
                        </a:lnTo>
                        <a:lnTo>
                          <a:pt x="393" y="474"/>
                        </a:lnTo>
                        <a:lnTo>
                          <a:pt x="394" y="475"/>
                        </a:lnTo>
                        <a:lnTo>
                          <a:pt x="394" y="477"/>
                        </a:lnTo>
                        <a:lnTo>
                          <a:pt x="395" y="480"/>
                        </a:lnTo>
                        <a:lnTo>
                          <a:pt x="395" y="483"/>
                        </a:lnTo>
                        <a:lnTo>
                          <a:pt x="396" y="486"/>
                        </a:lnTo>
                        <a:lnTo>
                          <a:pt x="396" y="489"/>
                        </a:lnTo>
                        <a:lnTo>
                          <a:pt x="397" y="494"/>
                        </a:lnTo>
                        <a:lnTo>
                          <a:pt x="397" y="498"/>
                        </a:lnTo>
                        <a:lnTo>
                          <a:pt x="398" y="502"/>
                        </a:lnTo>
                        <a:lnTo>
                          <a:pt x="398" y="507"/>
                        </a:lnTo>
                        <a:lnTo>
                          <a:pt x="399" y="515"/>
                        </a:lnTo>
                        <a:lnTo>
                          <a:pt x="399" y="522"/>
                        </a:lnTo>
                        <a:lnTo>
                          <a:pt x="400" y="529"/>
                        </a:lnTo>
                        <a:lnTo>
                          <a:pt x="400" y="536"/>
                        </a:lnTo>
                        <a:lnTo>
                          <a:pt x="401" y="542"/>
                        </a:lnTo>
                        <a:lnTo>
                          <a:pt x="401" y="547"/>
                        </a:lnTo>
                        <a:lnTo>
                          <a:pt x="402" y="551"/>
                        </a:lnTo>
                        <a:lnTo>
                          <a:pt x="402" y="553"/>
                        </a:lnTo>
                        <a:lnTo>
                          <a:pt x="403" y="554"/>
                        </a:lnTo>
                        <a:lnTo>
                          <a:pt x="403" y="553"/>
                        </a:lnTo>
                        <a:lnTo>
                          <a:pt x="404" y="551"/>
                        </a:lnTo>
                        <a:lnTo>
                          <a:pt x="404" y="547"/>
                        </a:lnTo>
                        <a:lnTo>
                          <a:pt x="405" y="541"/>
                        </a:lnTo>
                        <a:lnTo>
                          <a:pt x="405" y="533"/>
                        </a:lnTo>
                        <a:lnTo>
                          <a:pt x="406" y="526"/>
                        </a:lnTo>
                        <a:lnTo>
                          <a:pt x="407" y="519"/>
                        </a:lnTo>
                        <a:lnTo>
                          <a:pt x="407" y="511"/>
                        </a:lnTo>
                        <a:lnTo>
                          <a:pt x="408" y="503"/>
                        </a:lnTo>
                        <a:lnTo>
                          <a:pt x="408" y="497"/>
                        </a:lnTo>
                        <a:lnTo>
                          <a:pt x="409" y="491"/>
                        </a:lnTo>
                        <a:lnTo>
                          <a:pt x="409" y="488"/>
                        </a:lnTo>
                        <a:lnTo>
                          <a:pt x="410" y="485"/>
                        </a:lnTo>
                        <a:lnTo>
                          <a:pt x="410" y="483"/>
                        </a:lnTo>
                        <a:lnTo>
                          <a:pt x="411" y="483"/>
                        </a:lnTo>
                        <a:lnTo>
                          <a:pt x="411" y="485"/>
                        </a:lnTo>
                        <a:lnTo>
                          <a:pt x="412" y="486"/>
                        </a:lnTo>
                        <a:lnTo>
                          <a:pt x="412" y="489"/>
                        </a:lnTo>
                        <a:lnTo>
                          <a:pt x="413" y="492"/>
                        </a:lnTo>
                        <a:lnTo>
                          <a:pt x="413" y="496"/>
                        </a:lnTo>
                        <a:lnTo>
                          <a:pt x="414" y="499"/>
                        </a:lnTo>
                        <a:lnTo>
                          <a:pt x="414" y="501"/>
                        </a:lnTo>
                        <a:lnTo>
                          <a:pt x="415" y="503"/>
                        </a:lnTo>
                        <a:lnTo>
                          <a:pt x="415" y="502"/>
                        </a:lnTo>
                        <a:lnTo>
                          <a:pt x="416" y="501"/>
                        </a:lnTo>
                        <a:lnTo>
                          <a:pt x="416" y="499"/>
                        </a:lnTo>
                        <a:lnTo>
                          <a:pt x="417" y="495"/>
                        </a:lnTo>
                        <a:lnTo>
                          <a:pt x="417" y="490"/>
                        </a:lnTo>
                        <a:lnTo>
                          <a:pt x="418" y="486"/>
                        </a:lnTo>
                        <a:lnTo>
                          <a:pt x="418" y="480"/>
                        </a:lnTo>
                        <a:lnTo>
                          <a:pt x="419" y="473"/>
                        </a:lnTo>
                        <a:lnTo>
                          <a:pt x="419" y="465"/>
                        </a:lnTo>
                        <a:lnTo>
                          <a:pt x="420" y="458"/>
                        </a:lnTo>
                        <a:lnTo>
                          <a:pt x="420" y="452"/>
                        </a:lnTo>
                        <a:lnTo>
                          <a:pt x="421" y="446"/>
                        </a:lnTo>
                        <a:lnTo>
                          <a:pt x="421" y="442"/>
                        </a:lnTo>
                        <a:lnTo>
                          <a:pt x="422" y="438"/>
                        </a:lnTo>
                        <a:lnTo>
                          <a:pt x="422" y="434"/>
                        </a:lnTo>
                        <a:lnTo>
                          <a:pt x="423" y="432"/>
                        </a:lnTo>
                        <a:lnTo>
                          <a:pt x="423" y="430"/>
                        </a:lnTo>
                        <a:lnTo>
                          <a:pt x="424" y="430"/>
                        </a:lnTo>
                        <a:lnTo>
                          <a:pt x="424" y="430"/>
                        </a:lnTo>
                        <a:lnTo>
                          <a:pt x="425" y="430"/>
                        </a:lnTo>
                        <a:lnTo>
                          <a:pt x="425" y="431"/>
                        </a:lnTo>
                        <a:lnTo>
                          <a:pt x="426" y="433"/>
                        </a:lnTo>
                        <a:lnTo>
                          <a:pt x="426" y="435"/>
                        </a:lnTo>
                        <a:lnTo>
                          <a:pt x="427" y="436"/>
                        </a:lnTo>
                        <a:lnTo>
                          <a:pt x="427" y="439"/>
                        </a:lnTo>
                        <a:lnTo>
                          <a:pt x="428" y="442"/>
                        </a:lnTo>
                        <a:lnTo>
                          <a:pt x="428" y="446"/>
                        </a:lnTo>
                        <a:lnTo>
                          <a:pt x="429" y="450"/>
                        </a:lnTo>
                        <a:lnTo>
                          <a:pt x="429" y="455"/>
                        </a:lnTo>
                        <a:lnTo>
                          <a:pt x="430" y="460"/>
                        </a:lnTo>
                        <a:lnTo>
                          <a:pt x="430" y="467"/>
                        </a:lnTo>
                        <a:lnTo>
                          <a:pt x="431" y="474"/>
                        </a:lnTo>
                        <a:lnTo>
                          <a:pt x="432" y="482"/>
                        </a:lnTo>
                        <a:lnTo>
                          <a:pt x="432" y="490"/>
                        </a:lnTo>
                        <a:lnTo>
                          <a:pt x="433" y="498"/>
                        </a:lnTo>
                        <a:lnTo>
                          <a:pt x="433" y="508"/>
                        </a:lnTo>
                        <a:lnTo>
                          <a:pt x="434" y="517"/>
                        </a:lnTo>
                        <a:lnTo>
                          <a:pt x="434" y="526"/>
                        </a:lnTo>
                        <a:lnTo>
                          <a:pt x="435" y="535"/>
                        </a:lnTo>
                        <a:lnTo>
                          <a:pt x="435" y="543"/>
                        </a:lnTo>
                        <a:lnTo>
                          <a:pt x="436" y="550"/>
                        </a:lnTo>
                        <a:lnTo>
                          <a:pt x="436" y="558"/>
                        </a:lnTo>
                        <a:lnTo>
                          <a:pt x="437" y="563"/>
                        </a:lnTo>
                        <a:lnTo>
                          <a:pt x="437" y="569"/>
                        </a:lnTo>
                        <a:lnTo>
                          <a:pt x="438" y="572"/>
                        </a:lnTo>
                        <a:lnTo>
                          <a:pt x="438" y="574"/>
                        </a:lnTo>
                        <a:lnTo>
                          <a:pt x="439" y="574"/>
                        </a:lnTo>
                        <a:lnTo>
                          <a:pt x="439" y="572"/>
                        </a:lnTo>
                        <a:lnTo>
                          <a:pt x="440" y="569"/>
                        </a:lnTo>
                        <a:lnTo>
                          <a:pt x="440" y="564"/>
                        </a:lnTo>
                        <a:lnTo>
                          <a:pt x="441" y="557"/>
                        </a:lnTo>
                        <a:lnTo>
                          <a:pt x="441" y="548"/>
                        </a:lnTo>
                        <a:lnTo>
                          <a:pt x="442" y="539"/>
                        </a:lnTo>
                        <a:lnTo>
                          <a:pt x="442" y="527"/>
                        </a:lnTo>
                        <a:lnTo>
                          <a:pt x="443" y="517"/>
                        </a:lnTo>
                        <a:lnTo>
                          <a:pt x="443" y="507"/>
                        </a:lnTo>
                        <a:lnTo>
                          <a:pt x="444" y="497"/>
                        </a:lnTo>
                        <a:lnTo>
                          <a:pt x="444" y="488"/>
                        </a:lnTo>
                        <a:lnTo>
                          <a:pt x="445" y="482"/>
                        </a:lnTo>
                        <a:lnTo>
                          <a:pt x="445" y="477"/>
                        </a:lnTo>
                        <a:lnTo>
                          <a:pt x="446" y="475"/>
                        </a:lnTo>
                        <a:lnTo>
                          <a:pt x="446" y="474"/>
                        </a:lnTo>
                        <a:lnTo>
                          <a:pt x="447" y="476"/>
                        </a:lnTo>
                        <a:lnTo>
                          <a:pt x="447" y="481"/>
                        </a:lnTo>
                        <a:lnTo>
                          <a:pt x="448" y="488"/>
                        </a:lnTo>
                        <a:lnTo>
                          <a:pt x="448" y="496"/>
                        </a:lnTo>
                        <a:lnTo>
                          <a:pt x="449" y="506"/>
                        </a:lnTo>
                        <a:lnTo>
                          <a:pt x="449" y="517"/>
                        </a:lnTo>
                        <a:lnTo>
                          <a:pt x="450" y="530"/>
                        </a:lnTo>
                        <a:lnTo>
                          <a:pt x="450" y="542"/>
                        </a:lnTo>
                        <a:lnTo>
                          <a:pt x="451" y="556"/>
                        </a:lnTo>
                        <a:lnTo>
                          <a:pt x="451" y="569"/>
                        </a:lnTo>
                        <a:lnTo>
                          <a:pt x="452" y="583"/>
                        </a:lnTo>
                        <a:lnTo>
                          <a:pt x="452" y="598"/>
                        </a:lnTo>
                        <a:lnTo>
                          <a:pt x="453" y="613"/>
                        </a:lnTo>
                        <a:lnTo>
                          <a:pt x="453" y="629"/>
                        </a:lnTo>
                        <a:lnTo>
                          <a:pt x="454" y="644"/>
                        </a:lnTo>
                        <a:lnTo>
                          <a:pt x="454" y="659"/>
                        </a:lnTo>
                        <a:lnTo>
                          <a:pt x="455" y="672"/>
                        </a:lnTo>
                        <a:lnTo>
                          <a:pt x="455" y="685"/>
                        </a:lnTo>
                        <a:lnTo>
                          <a:pt x="456" y="697"/>
                        </a:lnTo>
                        <a:lnTo>
                          <a:pt x="457" y="708"/>
                        </a:lnTo>
                        <a:lnTo>
                          <a:pt x="457" y="718"/>
                        </a:lnTo>
                        <a:lnTo>
                          <a:pt x="458" y="725"/>
                        </a:lnTo>
                        <a:lnTo>
                          <a:pt x="458" y="730"/>
                        </a:lnTo>
                        <a:lnTo>
                          <a:pt x="459" y="733"/>
                        </a:lnTo>
                        <a:lnTo>
                          <a:pt x="459" y="732"/>
                        </a:lnTo>
                        <a:lnTo>
                          <a:pt x="460" y="730"/>
                        </a:lnTo>
                        <a:lnTo>
                          <a:pt x="460" y="725"/>
                        </a:lnTo>
                        <a:lnTo>
                          <a:pt x="461" y="720"/>
                        </a:lnTo>
                        <a:lnTo>
                          <a:pt x="461" y="713"/>
                        </a:lnTo>
                        <a:lnTo>
                          <a:pt x="462" y="704"/>
                        </a:lnTo>
                        <a:lnTo>
                          <a:pt x="462" y="696"/>
                        </a:lnTo>
                        <a:lnTo>
                          <a:pt x="463" y="686"/>
                        </a:lnTo>
                        <a:lnTo>
                          <a:pt x="463" y="675"/>
                        </a:lnTo>
                        <a:lnTo>
                          <a:pt x="464" y="664"/>
                        </a:lnTo>
                        <a:lnTo>
                          <a:pt x="464" y="653"/>
                        </a:lnTo>
                        <a:lnTo>
                          <a:pt x="465" y="643"/>
                        </a:lnTo>
                        <a:lnTo>
                          <a:pt x="465" y="632"/>
                        </a:lnTo>
                        <a:lnTo>
                          <a:pt x="466" y="621"/>
                        </a:lnTo>
                        <a:lnTo>
                          <a:pt x="466" y="611"/>
                        </a:lnTo>
                        <a:lnTo>
                          <a:pt x="467" y="601"/>
                        </a:lnTo>
                        <a:lnTo>
                          <a:pt x="467" y="591"/>
                        </a:lnTo>
                        <a:lnTo>
                          <a:pt x="468" y="583"/>
                        </a:lnTo>
                        <a:lnTo>
                          <a:pt x="468" y="574"/>
                        </a:lnTo>
                        <a:lnTo>
                          <a:pt x="469" y="565"/>
                        </a:lnTo>
                        <a:lnTo>
                          <a:pt x="469" y="557"/>
                        </a:lnTo>
                        <a:lnTo>
                          <a:pt x="470" y="550"/>
                        </a:lnTo>
                        <a:lnTo>
                          <a:pt x="470" y="543"/>
                        </a:lnTo>
                        <a:lnTo>
                          <a:pt x="471" y="536"/>
                        </a:lnTo>
                        <a:lnTo>
                          <a:pt x="471" y="528"/>
                        </a:lnTo>
                        <a:lnTo>
                          <a:pt x="472" y="521"/>
                        </a:lnTo>
                        <a:lnTo>
                          <a:pt x="472" y="514"/>
                        </a:lnTo>
                        <a:lnTo>
                          <a:pt x="473" y="506"/>
                        </a:lnTo>
                        <a:lnTo>
                          <a:pt x="473" y="498"/>
                        </a:lnTo>
                        <a:lnTo>
                          <a:pt x="474" y="489"/>
                        </a:lnTo>
                        <a:lnTo>
                          <a:pt x="474" y="481"/>
                        </a:lnTo>
                        <a:lnTo>
                          <a:pt x="475" y="473"/>
                        </a:lnTo>
                        <a:lnTo>
                          <a:pt x="475" y="466"/>
                        </a:lnTo>
                        <a:lnTo>
                          <a:pt x="476" y="458"/>
                        </a:lnTo>
                        <a:lnTo>
                          <a:pt x="476" y="450"/>
                        </a:lnTo>
                        <a:lnTo>
                          <a:pt x="477" y="442"/>
                        </a:lnTo>
                        <a:lnTo>
                          <a:pt x="477" y="435"/>
                        </a:lnTo>
                        <a:lnTo>
                          <a:pt x="478" y="429"/>
                        </a:lnTo>
                        <a:lnTo>
                          <a:pt x="478" y="423"/>
                        </a:lnTo>
                        <a:lnTo>
                          <a:pt x="479" y="418"/>
                        </a:lnTo>
                        <a:lnTo>
                          <a:pt x="479" y="412"/>
                        </a:lnTo>
                        <a:lnTo>
                          <a:pt x="480" y="407"/>
                        </a:lnTo>
                        <a:lnTo>
                          <a:pt x="480" y="401"/>
                        </a:lnTo>
                        <a:lnTo>
                          <a:pt x="481" y="396"/>
                        </a:lnTo>
                        <a:lnTo>
                          <a:pt x="482" y="391"/>
                        </a:lnTo>
                        <a:lnTo>
                          <a:pt x="482" y="387"/>
                        </a:lnTo>
                        <a:lnTo>
                          <a:pt x="483" y="384"/>
                        </a:lnTo>
                        <a:lnTo>
                          <a:pt x="483" y="381"/>
                        </a:lnTo>
                        <a:lnTo>
                          <a:pt x="484" y="379"/>
                        </a:lnTo>
                        <a:lnTo>
                          <a:pt x="484" y="377"/>
                        </a:lnTo>
                        <a:lnTo>
                          <a:pt x="485" y="375"/>
                        </a:lnTo>
                        <a:lnTo>
                          <a:pt x="485" y="375"/>
                        </a:lnTo>
                        <a:lnTo>
                          <a:pt x="486" y="375"/>
                        </a:lnTo>
                        <a:lnTo>
                          <a:pt x="486" y="377"/>
                        </a:lnTo>
                        <a:lnTo>
                          <a:pt x="487" y="379"/>
                        </a:lnTo>
                        <a:lnTo>
                          <a:pt x="487" y="381"/>
                        </a:lnTo>
                        <a:lnTo>
                          <a:pt x="488" y="384"/>
                        </a:lnTo>
                        <a:lnTo>
                          <a:pt x="488" y="386"/>
                        </a:lnTo>
                        <a:lnTo>
                          <a:pt x="489" y="389"/>
                        </a:lnTo>
                        <a:lnTo>
                          <a:pt x="489" y="391"/>
                        </a:lnTo>
                        <a:lnTo>
                          <a:pt x="490" y="394"/>
                        </a:lnTo>
                        <a:lnTo>
                          <a:pt x="490" y="396"/>
                        </a:lnTo>
                        <a:lnTo>
                          <a:pt x="491" y="399"/>
                        </a:lnTo>
                        <a:lnTo>
                          <a:pt x="491" y="402"/>
                        </a:lnTo>
                        <a:lnTo>
                          <a:pt x="492" y="404"/>
                        </a:lnTo>
                        <a:lnTo>
                          <a:pt x="492" y="406"/>
                        </a:lnTo>
                        <a:lnTo>
                          <a:pt x="493" y="408"/>
                        </a:lnTo>
                        <a:lnTo>
                          <a:pt x="493" y="409"/>
                        </a:lnTo>
                        <a:lnTo>
                          <a:pt x="494" y="409"/>
                        </a:lnTo>
                        <a:lnTo>
                          <a:pt x="494" y="409"/>
                        </a:lnTo>
                        <a:lnTo>
                          <a:pt x="495" y="409"/>
                        </a:lnTo>
                        <a:lnTo>
                          <a:pt x="495" y="408"/>
                        </a:lnTo>
                        <a:lnTo>
                          <a:pt x="496" y="406"/>
                        </a:lnTo>
                        <a:lnTo>
                          <a:pt x="496" y="404"/>
                        </a:lnTo>
                        <a:lnTo>
                          <a:pt x="497" y="400"/>
                        </a:lnTo>
                        <a:lnTo>
                          <a:pt x="497" y="396"/>
                        </a:lnTo>
                        <a:lnTo>
                          <a:pt x="498" y="390"/>
                        </a:lnTo>
                        <a:lnTo>
                          <a:pt x="498" y="384"/>
                        </a:lnTo>
                        <a:lnTo>
                          <a:pt x="499" y="377"/>
                        </a:lnTo>
                        <a:lnTo>
                          <a:pt x="499" y="369"/>
                        </a:lnTo>
                        <a:lnTo>
                          <a:pt x="500" y="361"/>
                        </a:lnTo>
                        <a:lnTo>
                          <a:pt x="500" y="352"/>
                        </a:lnTo>
                        <a:lnTo>
                          <a:pt x="501" y="343"/>
                        </a:lnTo>
                        <a:lnTo>
                          <a:pt x="501" y="335"/>
                        </a:lnTo>
                        <a:lnTo>
                          <a:pt x="502" y="327"/>
                        </a:lnTo>
                        <a:lnTo>
                          <a:pt x="502" y="318"/>
                        </a:lnTo>
                        <a:lnTo>
                          <a:pt x="503" y="310"/>
                        </a:lnTo>
                        <a:lnTo>
                          <a:pt x="503" y="303"/>
                        </a:lnTo>
                        <a:lnTo>
                          <a:pt x="504" y="296"/>
                        </a:lnTo>
                        <a:lnTo>
                          <a:pt x="504" y="290"/>
                        </a:lnTo>
                        <a:lnTo>
                          <a:pt x="505" y="284"/>
                        </a:lnTo>
                        <a:lnTo>
                          <a:pt x="505" y="279"/>
                        </a:lnTo>
                        <a:lnTo>
                          <a:pt x="506" y="275"/>
                        </a:lnTo>
                        <a:lnTo>
                          <a:pt x="507" y="270"/>
                        </a:lnTo>
                        <a:lnTo>
                          <a:pt x="507" y="265"/>
                        </a:lnTo>
                        <a:lnTo>
                          <a:pt x="508" y="260"/>
                        </a:lnTo>
                        <a:lnTo>
                          <a:pt x="508" y="255"/>
                        </a:lnTo>
                        <a:lnTo>
                          <a:pt x="509" y="250"/>
                        </a:lnTo>
                        <a:lnTo>
                          <a:pt x="509" y="243"/>
                        </a:lnTo>
                        <a:lnTo>
                          <a:pt x="510" y="237"/>
                        </a:lnTo>
                        <a:lnTo>
                          <a:pt x="510" y="229"/>
                        </a:lnTo>
                        <a:lnTo>
                          <a:pt x="511" y="221"/>
                        </a:lnTo>
                        <a:lnTo>
                          <a:pt x="511" y="213"/>
                        </a:lnTo>
                        <a:lnTo>
                          <a:pt x="512" y="205"/>
                        </a:lnTo>
                        <a:lnTo>
                          <a:pt x="512" y="196"/>
                        </a:lnTo>
                        <a:lnTo>
                          <a:pt x="513" y="188"/>
                        </a:lnTo>
                        <a:lnTo>
                          <a:pt x="513" y="181"/>
                        </a:lnTo>
                        <a:lnTo>
                          <a:pt x="514" y="173"/>
                        </a:lnTo>
                        <a:lnTo>
                          <a:pt x="514" y="168"/>
                        </a:lnTo>
                        <a:lnTo>
                          <a:pt x="515" y="163"/>
                        </a:lnTo>
                        <a:lnTo>
                          <a:pt x="515" y="160"/>
                        </a:lnTo>
                        <a:lnTo>
                          <a:pt x="516" y="159"/>
                        </a:lnTo>
                        <a:lnTo>
                          <a:pt x="516" y="159"/>
                        </a:lnTo>
                        <a:lnTo>
                          <a:pt x="517" y="160"/>
                        </a:lnTo>
                        <a:lnTo>
                          <a:pt x="517" y="164"/>
                        </a:lnTo>
                        <a:lnTo>
                          <a:pt x="518" y="168"/>
                        </a:lnTo>
                        <a:lnTo>
                          <a:pt x="518" y="174"/>
                        </a:lnTo>
                        <a:lnTo>
                          <a:pt x="519" y="181"/>
                        </a:lnTo>
                        <a:lnTo>
                          <a:pt x="519" y="188"/>
                        </a:lnTo>
                        <a:lnTo>
                          <a:pt x="520" y="197"/>
                        </a:lnTo>
                        <a:lnTo>
                          <a:pt x="520" y="204"/>
                        </a:lnTo>
                        <a:lnTo>
                          <a:pt x="521" y="212"/>
                        </a:lnTo>
                        <a:lnTo>
                          <a:pt x="521" y="219"/>
                        </a:lnTo>
                        <a:lnTo>
                          <a:pt x="522" y="225"/>
                        </a:lnTo>
                        <a:lnTo>
                          <a:pt x="522" y="230"/>
                        </a:lnTo>
                        <a:lnTo>
                          <a:pt x="523" y="233"/>
                        </a:lnTo>
                        <a:lnTo>
                          <a:pt x="523" y="235"/>
                        </a:lnTo>
                        <a:lnTo>
                          <a:pt x="524" y="235"/>
                        </a:lnTo>
                        <a:lnTo>
                          <a:pt x="524" y="233"/>
                        </a:lnTo>
                        <a:lnTo>
                          <a:pt x="525" y="230"/>
                        </a:lnTo>
                        <a:lnTo>
                          <a:pt x="525" y="224"/>
                        </a:lnTo>
                        <a:lnTo>
                          <a:pt x="526" y="217"/>
                        </a:lnTo>
                        <a:lnTo>
                          <a:pt x="526" y="210"/>
                        </a:lnTo>
                        <a:lnTo>
                          <a:pt x="527" y="202"/>
                        </a:lnTo>
                        <a:lnTo>
                          <a:pt x="527" y="192"/>
                        </a:lnTo>
                        <a:lnTo>
                          <a:pt x="528" y="183"/>
                        </a:lnTo>
                        <a:lnTo>
                          <a:pt x="528" y="172"/>
                        </a:lnTo>
                        <a:lnTo>
                          <a:pt x="529" y="163"/>
                        </a:lnTo>
                        <a:lnTo>
                          <a:pt x="529" y="154"/>
                        </a:lnTo>
                        <a:lnTo>
                          <a:pt x="530" y="144"/>
                        </a:lnTo>
                        <a:lnTo>
                          <a:pt x="530" y="135"/>
                        </a:lnTo>
                        <a:lnTo>
                          <a:pt x="531" y="128"/>
                        </a:lnTo>
                        <a:lnTo>
                          <a:pt x="532" y="121"/>
                        </a:lnTo>
                        <a:lnTo>
                          <a:pt x="532" y="115"/>
                        </a:lnTo>
                        <a:lnTo>
                          <a:pt x="533" y="109"/>
                        </a:lnTo>
                        <a:lnTo>
                          <a:pt x="533" y="104"/>
                        </a:lnTo>
                        <a:lnTo>
                          <a:pt x="534" y="100"/>
                        </a:lnTo>
                        <a:lnTo>
                          <a:pt x="534" y="97"/>
                        </a:lnTo>
                        <a:lnTo>
                          <a:pt x="535" y="93"/>
                        </a:lnTo>
                        <a:lnTo>
                          <a:pt x="535" y="91"/>
                        </a:lnTo>
                        <a:lnTo>
                          <a:pt x="536" y="89"/>
                        </a:lnTo>
                        <a:lnTo>
                          <a:pt x="536" y="89"/>
                        </a:lnTo>
                        <a:lnTo>
                          <a:pt x="537" y="89"/>
                        </a:lnTo>
                        <a:lnTo>
                          <a:pt x="537" y="88"/>
                        </a:lnTo>
                        <a:lnTo>
                          <a:pt x="538" y="88"/>
                        </a:lnTo>
                        <a:lnTo>
                          <a:pt x="538" y="88"/>
                        </a:lnTo>
                        <a:lnTo>
                          <a:pt x="539" y="89"/>
                        </a:lnTo>
                        <a:lnTo>
                          <a:pt x="539" y="90"/>
                        </a:lnTo>
                        <a:lnTo>
                          <a:pt x="540" y="92"/>
                        </a:lnTo>
                        <a:lnTo>
                          <a:pt x="540" y="96"/>
                        </a:lnTo>
                        <a:lnTo>
                          <a:pt x="541" y="100"/>
                        </a:lnTo>
                        <a:lnTo>
                          <a:pt x="541" y="104"/>
                        </a:lnTo>
                        <a:lnTo>
                          <a:pt x="542" y="109"/>
                        </a:lnTo>
                        <a:lnTo>
                          <a:pt x="542" y="114"/>
                        </a:lnTo>
                        <a:lnTo>
                          <a:pt x="543" y="119"/>
                        </a:lnTo>
                        <a:lnTo>
                          <a:pt x="543" y="126"/>
                        </a:lnTo>
                        <a:lnTo>
                          <a:pt x="544" y="132"/>
                        </a:lnTo>
                        <a:lnTo>
                          <a:pt x="544" y="138"/>
                        </a:lnTo>
                        <a:lnTo>
                          <a:pt x="545" y="146"/>
                        </a:lnTo>
                        <a:lnTo>
                          <a:pt x="545" y="153"/>
                        </a:lnTo>
                        <a:lnTo>
                          <a:pt x="546" y="160"/>
                        </a:lnTo>
                        <a:lnTo>
                          <a:pt x="546" y="166"/>
                        </a:lnTo>
                        <a:lnTo>
                          <a:pt x="547" y="172"/>
                        </a:lnTo>
                        <a:lnTo>
                          <a:pt x="547" y="177"/>
                        </a:lnTo>
                        <a:lnTo>
                          <a:pt x="548" y="183"/>
                        </a:lnTo>
                        <a:lnTo>
                          <a:pt x="548" y="188"/>
                        </a:lnTo>
                        <a:lnTo>
                          <a:pt x="549" y="194"/>
                        </a:lnTo>
                        <a:lnTo>
                          <a:pt x="549" y="199"/>
                        </a:lnTo>
                        <a:lnTo>
                          <a:pt x="550" y="205"/>
                        </a:lnTo>
                        <a:lnTo>
                          <a:pt x="550" y="210"/>
                        </a:lnTo>
                        <a:lnTo>
                          <a:pt x="551" y="214"/>
                        </a:lnTo>
                        <a:lnTo>
                          <a:pt x="551" y="217"/>
                        </a:lnTo>
                        <a:lnTo>
                          <a:pt x="552" y="220"/>
                        </a:lnTo>
                        <a:lnTo>
                          <a:pt x="552" y="222"/>
                        </a:lnTo>
                        <a:lnTo>
                          <a:pt x="553" y="222"/>
                        </a:lnTo>
                        <a:lnTo>
                          <a:pt x="553" y="223"/>
                        </a:lnTo>
                        <a:lnTo>
                          <a:pt x="554" y="222"/>
                        </a:lnTo>
                        <a:lnTo>
                          <a:pt x="554" y="220"/>
                        </a:lnTo>
                        <a:lnTo>
                          <a:pt x="555" y="216"/>
                        </a:lnTo>
                        <a:lnTo>
                          <a:pt x="555" y="211"/>
                        </a:lnTo>
                        <a:lnTo>
                          <a:pt x="556" y="205"/>
                        </a:lnTo>
                        <a:lnTo>
                          <a:pt x="557" y="198"/>
                        </a:lnTo>
                        <a:lnTo>
                          <a:pt x="557" y="190"/>
                        </a:lnTo>
                        <a:lnTo>
                          <a:pt x="558" y="183"/>
                        </a:lnTo>
                        <a:lnTo>
                          <a:pt x="558" y="176"/>
                        </a:lnTo>
                        <a:lnTo>
                          <a:pt x="559" y="169"/>
                        </a:lnTo>
                        <a:lnTo>
                          <a:pt x="559" y="163"/>
                        </a:lnTo>
                        <a:lnTo>
                          <a:pt x="560" y="157"/>
                        </a:lnTo>
                        <a:lnTo>
                          <a:pt x="560" y="152"/>
                        </a:lnTo>
                        <a:lnTo>
                          <a:pt x="561" y="147"/>
                        </a:lnTo>
                        <a:lnTo>
                          <a:pt x="561" y="144"/>
                        </a:lnTo>
                        <a:lnTo>
                          <a:pt x="562" y="141"/>
                        </a:lnTo>
                        <a:lnTo>
                          <a:pt x="562" y="140"/>
                        </a:lnTo>
                        <a:lnTo>
                          <a:pt x="563" y="140"/>
                        </a:lnTo>
                        <a:lnTo>
                          <a:pt x="563" y="141"/>
                        </a:lnTo>
                        <a:lnTo>
                          <a:pt x="564" y="142"/>
                        </a:lnTo>
                        <a:lnTo>
                          <a:pt x="564" y="142"/>
                        </a:lnTo>
                        <a:lnTo>
                          <a:pt x="565" y="143"/>
                        </a:lnTo>
                        <a:lnTo>
                          <a:pt x="565" y="143"/>
                        </a:lnTo>
                        <a:lnTo>
                          <a:pt x="566" y="143"/>
                        </a:lnTo>
                        <a:lnTo>
                          <a:pt x="566" y="143"/>
                        </a:lnTo>
                        <a:lnTo>
                          <a:pt x="567" y="144"/>
                        </a:lnTo>
                        <a:lnTo>
                          <a:pt x="567" y="144"/>
                        </a:lnTo>
                        <a:lnTo>
                          <a:pt x="568" y="144"/>
                        </a:lnTo>
                        <a:lnTo>
                          <a:pt x="568" y="143"/>
                        </a:lnTo>
                        <a:lnTo>
                          <a:pt x="569" y="143"/>
                        </a:lnTo>
                        <a:lnTo>
                          <a:pt x="569" y="141"/>
                        </a:lnTo>
                        <a:lnTo>
                          <a:pt x="570" y="140"/>
                        </a:lnTo>
                        <a:lnTo>
                          <a:pt x="570" y="139"/>
                        </a:lnTo>
                        <a:lnTo>
                          <a:pt x="571" y="138"/>
                        </a:lnTo>
                        <a:lnTo>
                          <a:pt x="571" y="138"/>
                        </a:lnTo>
                        <a:lnTo>
                          <a:pt x="572" y="138"/>
                        </a:lnTo>
                        <a:lnTo>
                          <a:pt x="572" y="139"/>
                        </a:lnTo>
                        <a:lnTo>
                          <a:pt x="573" y="138"/>
                        </a:lnTo>
                        <a:lnTo>
                          <a:pt x="573" y="138"/>
                        </a:lnTo>
                        <a:lnTo>
                          <a:pt x="574" y="138"/>
                        </a:lnTo>
                        <a:lnTo>
                          <a:pt x="574" y="138"/>
                        </a:lnTo>
                        <a:lnTo>
                          <a:pt x="575" y="139"/>
                        </a:lnTo>
                        <a:lnTo>
                          <a:pt x="575" y="141"/>
                        </a:lnTo>
                        <a:lnTo>
                          <a:pt x="576" y="143"/>
                        </a:lnTo>
                        <a:lnTo>
                          <a:pt x="576" y="146"/>
                        </a:lnTo>
                        <a:lnTo>
                          <a:pt x="577" y="149"/>
                        </a:lnTo>
                        <a:lnTo>
                          <a:pt x="577" y="153"/>
                        </a:lnTo>
                        <a:lnTo>
                          <a:pt x="578" y="158"/>
                        </a:lnTo>
                        <a:lnTo>
                          <a:pt x="578" y="164"/>
                        </a:lnTo>
                        <a:lnTo>
                          <a:pt x="579" y="172"/>
                        </a:lnTo>
                        <a:lnTo>
                          <a:pt x="579" y="181"/>
                        </a:lnTo>
                        <a:lnTo>
                          <a:pt x="580" y="190"/>
                        </a:lnTo>
                        <a:lnTo>
                          <a:pt x="580" y="199"/>
                        </a:lnTo>
                        <a:lnTo>
                          <a:pt x="581" y="209"/>
                        </a:lnTo>
                        <a:lnTo>
                          <a:pt x="582" y="220"/>
                        </a:lnTo>
                        <a:lnTo>
                          <a:pt x="582" y="232"/>
                        </a:lnTo>
                        <a:lnTo>
                          <a:pt x="583" y="245"/>
                        </a:lnTo>
                        <a:lnTo>
                          <a:pt x="583" y="257"/>
                        </a:lnTo>
                        <a:lnTo>
                          <a:pt x="584" y="271"/>
                        </a:lnTo>
                        <a:lnTo>
                          <a:pt x="584" y="284"/>
                        </a:lnTo>
                        <a:lnTo>
                          <a:pt x="585" y="297"/>
                        </a:lnTo>
                        <a:lnTo>
                          <a:pt x="585" y="310"/>
                        </a:lnTo>
                        <a:lnTo>
                          <a:pt x="586" y="322"/>
                        </a:lnTo>
                        <a:lnTo>
                          <a:pt x="586" y="334"/>
                        </a:lnTo>
                        <a:lnTo>
                          <a:pt x="587" y="346"/>
                        </a:lnTo>
                        <a:lnTo>
                          <a:pt x="587" y="359"/>
                        </a:lnTo>
                        <a:lnTo>
                          <a:pt x="588" y="370"/>
                        </a:lnTo>
                        <a:lnTo>
                          <a:pt x="588" y="377"/>
                        </a:lnTo>
                        <a:lnTo>
                          <a:pt x="589" y="384"/>
                        </a:lnTo>
                        <a:lnTo>
                          <a:pt x="589" y="389"/>
                        </a:lnTo>
                        <a:lnTo>
                          <a:pt x="590" y="391"/>
                        </a:lnTo>
                        <a:lnTo>
                          <a:pt x="590" y="390"/>
                        </a:lnTo>
                        <a:lnTo>
                          <a:pt x="591" y="387"/>
                        </a:lnTo>
                        <a:lnTo>
                          <a:pt x="591" y="383"/>
                        </a:lnTo>
                        <a:lnTo>
                          <a:pt x="592" y="376"/>
                        </a:lnTo>
                        <a:lnTo>
                          <a:pt x="592" y="367"/>
                        </a:lnTo>
                        <a:lnTo>
                          <a:pt x="593" y="357"/>
                        </a:lnTo>
                        <a:lnTo>
                          <a:pt x="593" y="345"/>
                        </a:lnTo>
                        <a:lnTo>
                          <a:pt x="594" y="333"/>
                        </a:lnTo>
                        <a:lnTo>
                          <a:pt x="594" y="321"/>
                        </a:lnTo>
                        <a:lnTo>
                          <a:pt x="595" y="309"/>
                        </a:lnTo>
                        <a:lnTo>
                          <a:pt x="595" y="297"/>
                        </a:lnTo>
                        <a:lnTo>
                          <a:pt x="596" y="288"/>
                        </a:lnTo>
                        <a:lnTo>
                          <a:pt x="596" y="280"/>
                        </a:lnTo>
                        <a:lnTo>
                          <a:pt x="597" y="273"/>
                        </a:lnTo>
                        <a:lnTo>
                          <a:pt x="597" y="266"/>
                        </a:lnTo>
                        <a:lnTo>
                          <a:pt x="598" y="263"/>
                        </a:lnTo>
                        <a:lnTo>
                          <a:pt x="598" y="260"/>
                        </a:lnTo>
                        <a:lnTo>
                          <a:pt x="599" y="260"/>
                        </a:lnTo>
                        <a:lnTo>
                          <a:pt x="599" y="260"/>
                        </a:lnTo>
                        <a:lnTo>
                          <a:pt x="600" y="262"/>
                        </a:lnTo>
                        <a:lnTo>
                          <a:pt x="600" y="264"/>
                        </a:lnTo>
                        <a:lnTo>
                          <a:pt x="601" y="268"/>
                        </a:lnTo>
                        <a:lnTo>
                          <a:pt x="601" y="272"/>
                        </a:lnTo>
                        <a:lnTo>
                          <a:pt x="602" y="277"/>
                        </a:lnTo>
                        <a:lnTo>
                          <a:pt x="602" y="281"/>
                        </a:lnTo>
                        <a:lnTo>
                          <a:pt x="603" y="285"/>
                        </a:lnTo>
                        <a:lnTo>
                          <a:pt x="603" y="289"/>
                        </a:lnTo>
                        <a:lnTo>
                          <a:pt x="604" y="292"/>
                        </a:lnTo>
                        <a:lnTo>
                          <a:pt x="604" y="294"/>
                        </a:lnTo>
                        <a:lnTo>
                          <a:pt x="605" y="295"/>
                        </a:lnTo>
                        <a:lnTo>
                          <a:pt x="605" y="297"/>
                        </a:lnTo>
                        <a:lnTo>
                          <a:pt x="606" y="296"/>
                        </a:lnTo>
                        <a:lnTo>
                          <a:pt x="607" y="294"/>
                        </a:lnTo>
                        <a:lnTo>
                          <a:pt x="607" y="292"/>
                        </a:lnTo>
                        <a:lnTo>
                          <a:pt x="608" y="289"/>
                        </a:lnTo>
                        <a:lnTo>
                          <a:pt x="608" y="286"/>
                        </a:lnTo>
                        <a:lnTo>
                          <a:pt x="609" y="283"/>
                        </a:lnTo>
                        <a:lnTo>
                          <a:pt x="609" y="280"/>
                        </a:lnTo>
                        <a:lnTo>
                          <a:pt x="610" y="276"/>
                        </a:lnTo>
                        <a:lnTo>
                          <a:pt x="610" y="274"/>
                        </a:lnTo>
                        <a:lnTo>
                          <a:pt x="611" y="272"/>
                        </a:lnTo>
                        <a:lnTo>
                          <a:pt x="611" y="269"/>
                        </a:lnTo>
                        <a:lnTo>
                          <a:pt x="612" y="267"/>
                        </a:lnTo>
                        <a:lnTo>
                          <a:pt x="612" y="265"/>
                        </a:lnTo>
                        <a:lnTo>
                          <a:pt x="613" y="264"/>
                        </a:lnTo>
                        <a:lnTo>
                          <a:pt x="613" y="263"/>
                        </a:lnTo>
                        <a:lnTo>
                          <a:pt x="614" y="262"/>
                        </a:lnTo>
                        <a:lnTo>
                          <a:pt x="614" y="261"/>
                        </a:lnTo>
                        <a:lnTo>
                          <a:pt x="615" y="261"/>
                        </a:lnTo>
                        <a:lnTo>
                          <a:pt x="615" y="261"/>
                        </a:lnTo>
                        <a:lnTo>
                          <a:pt x="616" y="261"/>
                        </a:lnTo>
                        <a:lnTo>
                          <a:pt x="616" y="261"/>
                        </a:lnTo>
                        <a:lnTo>
                          <a:pt x="617" y="262"/>
                        </a:lnTo>
                        <a:lnTo>
                          <a:pt x="617" y="263"/>
                        </a:lnTo>
                        <a:lnTo>
                          <a:pt x="618" y="264"/>
                        </a:lnTo>
                        <a:lnTo>
                          <a:pt x="618" y="266"/>
                        </a:lnTo>
                        <a:lnTo>
                          <a:pt x="619" y="268"/>
                        </a:lnTo>
                        <a:lnTo>
                          <a:pt x="619" y="270"/>
                        </a:lnTo>
                        <a:lnTo>
                          <a:pt x="620" y="272"/>
                        </a:lnTo>
                        <a:lnTo>
                          <a:pt x="620" y="274"/>
                        </a:lnTo>
                        <a:lnTo>
                          <a:pt x="621" y="275"/>
                        </a:lnTo>
                        <a:lnTo>
                          <a:pt x="621" y="274"/>
                        </a:lnTo>
                        <a:lnTo>
                          <a:pt x="622" y="275"/>
                        </a:lnTo>
                        <a:lnTo>
                          <a:pt x="622" y="275"/>
                        </a:lnTo>
                        <a:lnTo>
                          <a:pt x="623" y="273"/>
                        </a:lnTo>
                        <a:lnTo>
                          <a:pt x="623" y="271"/>
                        </a:lnTo>
                        <a:lnTo>
                          <a:pt x="624" y="267"/>
                        </a:lnTo>
                        <a:lnTo>
                          <a:pt x="624" y="262"/>
                        </a:lnTo>
                        <a:lnTo>
                          <a:pt x="625" y="255"/>
                        </a:lnTo>
                        <a:lnTo>
                          <a:pt x="625" y="248"/>
                        </a:lnTo>
                        <a:lnTo>
                          <a:pt x="626" y="238"/>
                        </a:lnTo>
                        <a:lnTo>
                          <a:pt x="626" y="229"/>
                        </a:lnTo>
                        <a:lnTo>
                          <a:pt x="627" y="219"/>
                        </a:lnTo>
                        <a:lnTo>
                          <a:pt x="627" y="208"/>
                        </a:lnTo>
                        <a:lnTo>
                          <a:pt x="628" y="197"/>
                        </a:lnTo>
                        <a:lnTo>
                          <a:pt x="628" y="186"/>
                        </a:lnTo>
                        <a:lnTo>
                          <a:pt x="629" y="174"/>
                        </a:lnTo>
                        <a:lnTo>
                          <a:pt x="629" y="163"/>
                        </a:lnTo>
                        <a:lnTo>
                          <a:pt x="630" y="153"/>
                        </a:lnTo>
                        <a:lnTo>
                          <a:pt x="630" y="143"/>
                        </a:lnTo>
                        <a:lnTo>
                          <a:pt x="631" y="134"/>
                        </a:lnTo>
                        <a:lnTo>
                          <a:pt x="632" y="127"/>
                        </a:lnTo>
                        <a:lnTo>
                          <a:pt x="632" y="123"/>
                        </a:lnTo>
                        <a:lnTo>
                          <a:pt x="633" y="120"/>
                        </a:lnTo>
                        <a:lnTo>
                          <a:pt x="633" y="118"/>
                        </a:lnTo>
                        <a:lnTo>
                          <a:pt x="634" y="119"/>
                        </a:lnTo>
                        <a:lnTo>
                          <a:pt x="634" y="121"/>
                        </a:lnTo>
                        <a:lnTo>
                          <a:pt x="635" y="123"/>
                        </a:lnTo>
                        <a:lnTo>
                          <a:pt x="635" y="129"/>
                        </a:lnTo>
                        <a:lnTo>
                          <a:pt x="636" y="136"/>
                        </a:lnTo>
                        <a:lnTo>
                          <a:pt x="636" y="144"/>
                        </a:lnTo>
                        <a:lnTo>
                          <a:pt x="637" y="153"/>
                        </a:lnTo>
                        <a:lnTo>
                          <a:pt x="637" y="164"/>
                        </a:lnTo>
                        <a:lnTo>
                          <a:pt x="638" y="173"/>
                        </a:lnTo>
                        <a:lnTo>
                          <a:pt x="638" y="183"/>
                        </a:lnTo>
                        <a:lnTo>
                          <a:pt x="639" y="193"/>
                        </a:lnTo>
                        <a:lnTo>
                          <a:pt x="639" y="202"/>
                        </a:lnTo>
                        <a:lnTo>
                          <a:pt x="640" y="211"/>
                        </a:lnTo>
                        <a:lnTo>
                          <a:pt x="640" y="220"/>
                        </a:lnTo>
                        <a:lnTo>
                          <a:pt x="641" y="229"/>
                        </a:lnTo>
                        <a:lnTo>
                          <a:pt x="641" y="237"/>
                        </a:lnTo>
                        <a:lnTo>
                          <a:pt x="642" y="243"/>
                        </a:lnTo>
                        <a:lnTo>
                          <a:pt x="642" y="249"/>
                        </a:lnTo>
                        <a:lnTo>
                          <a:pt x="643" y="254"/>
                        </a:lnTo>
                        <a:lnTo>
                          <a:pt x="643" y="258"/>
                        </a:lnTo>
                        <a:lnTo>
                          <a:pt x="644" y="261"/>
                        </a:lnTo>
                        <a:lnTo>
                          <a:pt x="644" y="263"/>
                        </a:lnTo>
                        <a:lnTo>
                          <a:pt x="645" y="265"/>
                        </a:lnTo>
                        <a:lnTo>
                          <a:pt x="645" y="266"/>
                        </a:lnTo>
                        <a:lnTo>
                          <a:pt x="646" y="266"/>
                        </a:lnTo>
                        <a:lnTo>
                          <a:pt x="646" y="266"/>
                        </a:lnTo>
                        <a:lnTo>
                          <a:pt x="647" y="265"/>
                        </a:lnTo>
                        <a:lnTo>
                          <a:pt x="647" y="263"/>
                        </a:lnTo>
                        <a:lnTo>
                          <a:pt x="648" y="261"/>
                        </a:lnTo>
                        <a:lnTo>
                          <a:pt x="648" y="258"/>
                        </a:lnTo>
                        <a:lnTo>
                          <a:pt x="649" y="255"/>
                        </a:lnTo>
                        <a:lnTo>
                          <a:pt x="649" y="251"/>
                        </a:lnTo>
                        <a:lnTo>
                          <a:pt x="650" y="247"/>
                        </a:lnTo>
                        <a:lnTo>
                          <a:pt x="650" y="242"/>
                        </a:lnTo>
                        <a:lnTo>
                          <a:pt x="651" y="237"/>
                        </a:lnTo>
                        <a:lnTo>
                          <a:pt x="651" y="232"/>
                        </a:lnTo>
                        <a:lnTo>
                          <a:pt x="652" y="225"/>
                        </a:lnTo>
                        <a:lnTo>
                          <a:pt x="652" y="219"/>
                        </a:lnTo>
                        <a:lnTo>
                          <a:pt x="653" y="213"/>
                        </a:lnTo>
                        <a:lnTo>
                          <a:pt x="653" y="207"/>
                        </a:lnTo>
                        <a:lnTo>
                          <a:pt x="654" y="201"/>
                        </a:lnTo>
                        <a:lnTo>
                          <a:pt x="654" y="197"/>
                        </a:lnTo>
                        <a:lnTo>
                          <a:pt x="655" y="194"/>
                        </a:lnTo>
                        <a:lnTo>
                          <a:pt x="655" y="192"/>
                        </a:lnTo>
                        <a:lnTo>
                          <a:pt x="656" y="192"/>
                        </a:lnTo>
                        <a:lnTo>
                          <a:pt x="657" y="196"/>
                        </a:lnTo>
                        <a:lnTo>
                          <a:pt x="657" y="201"/>
                        </a:lnTo>
                        <a:lnTo>
                          <a:pt x="658" y="209"/>
                        </a:lnTo>
                        <a:lnTo>
                          <a:pt x="658" y="219"/>
                        </a:lnTo>
                        <a:lnTo>
                          <a:pt x="659" y="232"/>
                        </a:lnTo>
                        <a:lnTo>
                          <a:pt x="659" y="247"/>
                        </a:lnTo>
                        <a:lnTo>
                          <a:pt x="660" y="264"/>
                        </a:lnTo>
                        <a:lnTo>
                          <a:pt x="660" y="282"/>
                        </a:lnTo>
                        <a:lnTo>
                          <a:pt x="661" y="301"/>
                        </a:lnTo>
                        <a:lnTo>
                          <a:pt x="661" y="322"/>
                        </a:lnTo>
                        <a:lnTo>
                          <a:pt x="662" y="343"/>
                        </a:lnTo>
                        <a:lnTo>
                          <a:pt x="662" y="363"/>
                        </a:lnTo>
                        <a:lnTo>
                          <a:pt x="663" y="383"/>
                        </a:lnTo>
                        <a:lnTo>
                          <a:pt x="663" y="402"/>
                        </a:lnTo>
                        <a:lnTo>
                          <a:pt x="664" y="421"/>
                        </a:lnTo>
                        <a:lnTo>
                          <a:pt x="664" y="438"/>
                        </a:lnTo>
                        <a:lnTo>
                          <a:pt x="665" y="456"/>
                        </a:lnTo>
                        <a:lnTo>
                          <a:pt x="665" y="473"/>
                        </a:lnTo>
                        <a:lnTo>
                          <a:pt x="666" y="490"/>
                        </a:lnTo>
                        <a:lnTo>
                          <a:pt x="666" y="507"/>
                        </a:lnTo>
                        <a:lnTo>
                          <a:pt x="667" y="525"/>
                        </a:lnTo>
                        <a:lnTo>
                          <a:pt x="667" y="543"/>
                        </a:lnTo>
                        <a:lnTo>
                          <a:pt x="668" y="562"/>
                        </a:lnTo>
                        <a:lnTo>
                          <a:pt x="668" y="583"/>
                        </a:lnTo>
                        <a:lnTo>
                          <a:pt x="669" y="606"/>
                        </a:lnTo>
                        <a:lnTo>
                          <a:pt x="669" y="630"/>
                        </a:lnTo>
                        <a:lnTo>
                          <a:pt x="670" y="656"/>
                        </a:lnTo>
                        <a:lnTo>
                          <a:pt x="670" y="685"/>
                        </a:lnTo>
                        <a:lnTo>
                          <a:pt x="671" y="714"/>
                        </a:lnTo>
                        <a:lnTo>
                          <a:pt x="671" y="745"/>
                        </a:lnTo>
                        <a:lnTo>
                          <a:pt x="672" y="777"/>
                        </a:lnTo>
                        <a:lnTo>
                          <a:pt x="672" y="811"/>
                        </a:lnTo>
                        <a:lnTo>
                          <a:pt x="673" y="844"/>
                        </a:lnTo>
                        <a:lnTo>
                          <a:pt x="673" y="877"/>
                        </a:lnTo>
                        <a:lnTo>
                          <a:pt x="674" y="910"/>
                        </a:lnTo>
                        <a:lnTo>
                          <a:pt x="674" y="943"/>
                        </a:lnTo>
                        <a:lnTo>
                          <a:pt x="675" y="975"/>
                        </a:lnTo>
                        <a:lnTo>
                          <a:pt x="675" y="1005"/>
                        </a:lnTo>
                        <a:lnTo>
                          <a:pt x="676" y="1032"/>
                        </a:lnTo>
                        <a:lnTo>
                          <a:pt x="676" y="1058"/>
                        </a:lnTo>
                        <a:lnTo>
                          <a:pt x="677" y="1080"/>
                        </a:lnTo>
                        <a:lnTo>
                          <a:pt x="677" y="1099"/>
                        </a:lnTo>
                        <a:lnTo>
                          <a:pt x="678" y="1115"/>
                        </a:lnTo>
                        <a:lnTo>
                          <a:pt x="678" y="1126"/>
                        </a:lnTo>
                        <a:lnTo>
                          <a:pt x="679" y="1136"/>
                        </a:lnTo>
                        <a:lnTo>
                          <a:pt x="679" y="1142"/>
                        </a:lnTo>
                        <a:lnTo>
                          <a:pt x="680" y="1143"/>
                        </a:lnTo>
                        <a:lnTo>
                          <a:pt x="680" y="1141"/>
                        </a:lnTo>
                        <a:lnTo>
                          <a:pt x="681" y="1136"/>
                        </a:lnTo>
                        <a:lnTo>
                          <a:pt x="682" y="1129"/>
                        </a:lnTo>
                        <a:lnTo>
                          <a:pt x="682" y="1120"/>
                        </a:lnTo>
                        <a:lnTo>
                          <a:pt x="683" y="1109"/>
                        </a:lnTo>
                        <a:lnTo>
                          <a:pt x="683" y="1098"/>
                        </a:lnTo>
                        <a:lnTo>
                          <a:pt x="684" y="1087"/>
                        </a:lnTo>
                        <a:lnTo>
                          <a:pt x="684" y="1079"/>
                        </a:lnTo>
                        <a:lnTo>
                          <a:pt x="685" y="1070"/>
                        </a:lnTo>
                        <a:lnTo>
                          <a:pt x="685" y="1064"/>
                        </a:lnTo>
                        <a:lnTo>
                          <a:pt x="686" y="1061"/>
                        </a:lnTo>
                        <a:lnTo>
                          <a:pt x="686" y="1062"/>
                        </a:lnTo>
                        <a:lnTo>
                          <a:pt x="687" y="1066"/>
                        </a:lnTo>
                        <a:lnTo>
                          <a:pt x="687" y="1074"/>
                        </a:lnTo>
                        <a:lnTo>
                          <a:pt x="688" y="1087"/>
                        </a:lnTo>
                        <a:lnTo>
                          <a:pt x="688" y="1103"/>
                        </a:lnTo>
                        <a:lnTo>
                          <a:pt x="689" y="1123"/>
                        </a:lnTo>
                        <a:lnTo>
                          <a:pt x="689" y="1146"/>
                        </a:lnTo>
                        <a:lnTo>
                          <a:pt x="690" y="1173"/>
                        </a:lnTo>
                        <a:lnTo>
                          <a:pt x="690" y="1202"/>
                        </a:lnTo>
                        <a:lnTo>
                          <a:pt x="691" y="1232"/>
                        </a:lnTo>
                        <a:lnTo>
                          <a:pt x="691" y="1265"/>
                        </a:lnTo>
                        <a:lnTo>
                          <a:pt x="692" y="1299"/>
                        </a:lnTo>
                        <a:lnTo>
                          <a:pt x="692" y="1332"/>
                        </a:lnTo>
                        <a:lnTo>
                          <a:pt x="693" y="1366"/>
                        </a:lnTo>
                        <a:lnTo>
                          <a:pt x="693" y="1399"/>
                        </a:lnTo>
                        <a:lnTo>
                          <a:pt x="694" y="1432"/>
                        </a:lnTo>
                        <a:lnTo>
                          <a:pt x="694" y="1462"/>
                        </a:lnTo>
                        <a:lnTo>
                          <a:pt x="695" y="1491"/>
                        </a:lnTo>
                        <a:lnTo>
                          <a:pt x="695" y="1516"/>
                        </a:lnTo>
                        <a:lnTo>
                          <a:pt x="696" y="1541"/>
                        </a:lnTo>
                        <a:lnTo>
                          <a:pt x="696" y="1563"/>
                        </a:lnTo>
                        <a:lnTo>
                          <a:pt x="697" y="1583"/>
                        </a:lnTo>
                        <a:lnTo>
                          <a:pt x="697" y="1600"/>
                        </a:lnTo>
                        <a:lnTo>
                          <a:pt x="698" y="1615"/>
                        </a:lnTo>
                        <a:lnTo>
                          <a:pt x="698" y="1627"/>
                        </a:lnTo>
                        <a:lnTo>
                          <a:pt x="699" y="1637"/>
                        </a:lnTo>
                        <a:lnTo>
                          <a:pt x="699" y="1644"/>
                        </a:lnTo>
                        <a:lnTo>
                          <a:pt x="700" y="1648"/>
                        </a:lnTo>
                        <a:lnTo>
                          <a:pt x="700" y="1653"/>
                        </a:lnTo>
                        <a:lnTo>
                          <a:pt x="701" y="1655"/>
                        </a:lnTo>
                        <a:lnTo>
                          <a:pt x="701" y="1657"/>
                        </a:lnTo>
                        <a:lnTo>
                          <a:pt x="702" y="1658"/>
                        </a:lnTo>
                        <a:lnTo>
                          <a:pt x="702" y="1657"/>
                        </a:lnTo>
                        <a:lnTo>
                          <a:pt x="703" y="1656"/>
                        </a:lnTo>
                        <a:lnTo>
                          <a:pt x="703" y="1655"/>
                        </a:lnTo>
                        <a:lnTo>
                          <a:pt x="704" y="1655"/>
                        </a:lnTo>
                        <a:lnTo>
                          <a:pt x="704" y="1655"/>
                        </a:lnTo>
                        <a:lnTo>
                          <a:pt x="705" y="1655"/>
                        </a:lnTo>
                        <a:lnTo>
                          <a:pt x="705" y="1658"/>
                        </a:lnTo>
                        <a:lnTo>
                          <a:pt x="706" y="1661"/>
                        </a:lnTo>
                        <a:lnTo>
                          <a:pt x="707" y="1664"/>
                        </a:lnTo>
                        <a:lnTo>
                          <a:pt x="707" y="1669"/>
                        </a:lnTo>
                        <a:lnTo>
                          <a:pt x="708" y="1678"/>
                        </a:lnTo>
                        <a:lnTo>
                          <a:pt x="708" y="1687"/>
                        </a:lnTo>
                        <a:lnTo>
                          <a:pt x="709" y="1699"/>
                        </a:lnTo>
                        <a:lnTo>
                          <a:pt x="709" y="1712"/>
                        </a:lnTo>
                        <a:lnTo>
                          <a:pt x="710" y="1725"/>
                        </a:lnTo>
                        <a:lnTo>
                          <a:pt x="710" y="1742"/>
                        </a:lnTo>
                        <a:lnTo>
                          <a:pt x="711" y="1759"/>
                        </a:lnTo>
                        <a:lnTo>
                          <a:pt x="711" y="1776"/>
                        </a:lnTo>
                        <a:lnTo>
                          <a:pt x="712" y="1791"/>
                        </a:lnTo>
                        <a:lnTo>
                          <a:pt x="712" y="1806"/>
                        </a:lnTo>
                        <a:lnTo>
                          <a:pt x="713" y="1824"/>
                        </a:lnTo>
                        <a:lnTo>
                          <a:pt x="713" y="1840"/>
                        </a:lnTo>
                        <a:lnTo>
                          <a:pt x="714" y="1853"/>
                        </a:lnTo>
                        <a:lnTo>
                          <a:pt x="714" y="1865"/>
                        </a:lnTo>
                        <a:lnTo>
                          <a:pt x="715" y="1876"/>
                        </a:lnTo>
                        <a:lnTo>
                          <a:pt x="715" y="1886"/>
                        </a:lnTo>
                        <a:lnTo>
                          <a:pt x="716" y="1897"/>
                        </a:lnTo>
                        <a:lnTo>
                          <a:pt x="716" y="1905"/>
                        </a:lnTo>
                        <a:lnTo>
                          <a:pt x="717" y="1914"/>
                        </a:lnTo>
                        <a:lnTo>
                          <a:pt x="717" y="1923"/>
                        </a:lnTo>
                        <a:lnTo>
                          <a:pt x="718" y="1934"/>
                        </a:lnTo>
                        <a:lnTo>
                          <a:pt x="718" y="1943"/>
                        </a:lnTo>
                        <a:lnTo>
                          <a:pt x="719" y="1950"/>
                        </a:lnTo>
                        <a:lnTo>
                          <a:pt x="719" y="1958"/>
                        </a:lnTo>
                        <a:lnTo>
                          <a:pt x="720" y="1966"/>
                        </a:lnTo>
                        <a:lnTo>
                          <a:pt x="720" y="1974"/>
                        </a:lnTo>
                        <a:lnTo>
                          <a:pt x="721" y="1982"/>
                        </a:lnTo>
                        <a:lnTo>
                          <a:pt x="721" y="1991"/>
                        </a:lnTo>
                        <a:lnTo>
                          <a:pt x="722" y="1996"/>
                        </a:lnTo>
                        <a:lnTo>
                          <a:pt x="722" y="2003"/>
                        </a:lnTo>
                        <a:lnTo>
                          <a:pt x="723" y="2006"/>
                        </a:lnTo>
                        <a:lnTo>
                          <a:pt x="723" y="2009"/>
                        </a:lnTo>
                        <a:lnTo>
                          <a:pt x="724" y="2011"/>
                        </a:lnTo>
                        <a:lnTo>
                          <a:pt x="724" y="2012"/>
                        </a:lnTo>
                        <a:lnTo>
                          <a:pt x="725" y="2012"/>
                        </a:lnTo>
                        <a:lnTo>
                          <a:pt x="725" y="2013"/>
                        </a:lnTo>
                        <a:lnTo>
                          <a:pt x="726" y="2012"/>
                        </a:lnTo>
                        <a:lnTo>
                          <a:pt x="726" y="2013"/>
                        </a:lnTo>
                        <a:lnTo>
                          <a:pt x="727" y="2014"/>
                        </a:lnTo>
                        <a:lnTo>
                          <a:pt x="727" y="2016"/>
                        </a:lnTo>
                        <a:lnTo>
                          <a:pt x="728" y="2017"/>
                        </a:lnTo>
                        <a:lnTo>
                          <a:pt x="728" y="2021"/>
                        </a:lnTo>
                        <a:lnTo>
                          <a:pt x="729" y="2025"/>
                        </a:lnTo>
                        <a:lnTo>
                          <a:pt x="729" y="2032"/>
                        </a:lnTo>
                        <a:lnTo>
                          <a:pt x="730" y="2040"/>
                        </a:lnTo>
                        <a:lnTo>
                          <a:pt x="730" y="2049"/>
                        </a:lnTo>
                        <a:lnTo>
                          <a:pt x="731" y="2059"/>
                        </a:lnTo>
                        <a:lnTo>
                          <a:pt x="732" y="2070"/>
                        </a:lnTo>
                        <a:lnTo>
                          <a:pt x="732" y="2081"/>
                        </a:lnTo>
                        <a:lnTo>
                          <a:pt x="733" y="2094"/>
                        </a:lnTo>
                        <a:lnTo>
                          <a:pt x="733" y="2105"/>
                        </a:lnTo>
                        <a:lnTo>
                          <a:pt x="734" y="2114"/>
                        </a:lnTo>
                        <a:lnTo>
                          <a:pt x="734" y="2124"/>
                        </a:lnTo>
                        <a:lnTo>
                          <a:pt x="735" y="2129"/>
                        </a:lnTo>
                        <a:lnTo>
                          <a:pt x="735" y="2134"/>
                        </a:lnTo>
                        <a:lnTo>
                          <a:pt x="736" y="2134"/>
                        </a:lnTo>
                        <a:lnTo>
                          <a:pt x="736" y="2134"/>
                        </a:lnTo>
                        <a:lnTo>
                          <a:pt x="737" y="2128"/>
                        </a:lnTo>
                        <a:lnTo>
                          <a:pt x="737" y="2121"/>
                        </a:lnTo>
                        <a:lnTo>
                          <a:pt x="738" y="2111"/>
                        </a:lnTo>
                        <a:lnTo>
                          <a:pt x="738" y="2099"/>
                        </a:lnTo>
                        <a:lnTo>
                          <a:pt x="739" y="2083"/>
                        </a:lnTo>
                        <a:lnTo>
                          <a:pt x="739" y="2064"/>
                        </a:lnTo>
                        <a:lnTo>
                          <a:pt x="740" y="2044"/>
                        </a:lnTo>
                        <a:lnTo>
                          <a:pt x="740" y="2022"/>
                        </a:lnTo>
                        <a:lnTo>
                          <a:pt x="741" y="2001"/>
                        </a:lnTo>
                        <a:lnTo>
                          <a:pt x="741" y="1980"/>
                        </a:lnTo>
                        <a:lnTo>
                          <a:pt x="742" y="1959"/>
                        </a:lnTo>
                        <a:lnTo>
                          <a:pt x="742" y="1936"/>
                        </a:lnTo>
                        <a:lnTo>
                          <a:pt x="743" y="1916"/>
                        </a:lnTo>
                        <a:lnTo>
                          <a:pt x="743" y="1896"/>
                        </a:lnTo>
                        <a:lnTo>
                          <a:pt x="744" y="1877"/>
                        </a:lnTo>
                        <a:lnTo>
                          <a:pt x="744" y="1860"/>
                        </a:lnTo>
                        <a:lnTo>
                          <a:pt x="745" y="1845"/>
                        </a:lnTo>
                        <a:lnTo>
                          <a:pt x="745" y="1833"/>
                        </a:lnTo>
                        <a:lnTo>
                          <a:pt x="746" y="1822"/>
                        </a:lnTo>
                        <a:lnTo>
                          <a:pt x="746" y="1812"/>
                        </a:lnTo>
                        <a:lnTo>
                          <a:pt x="747" y="1803"/>
                        </a:lnTo>
                        <a:lnTo>
                          <a:pt x="747" y="1797"/>
                        </a:lnTo>
                        <a:lnTo>
                          <a:pt x="748" y="1792"/>
                        </a:lnTo>
                        <a:lnTo>
                          <a:pt x="748" y="1789"/>
                        </a:lnTo>
                        <a:lnTo>
                          <a:pt x="749" y="1788"/>
                        </a:lnTo>
                        <a:lnTo>
                          <a:pt x="749" y="1789"/>
                        </a:lnTo>
                        <a:lnTo>
                          <a:pt x="750" y="1793"/>
                        </a:lnTo>
                        <a:lnTo>
                          <a:pt x="750" y="1799"/>
                        </a:lnTo>
                        <a:lnTo>
                          <a:pt x="751" y="1806"/>
                        </a:lnTo>
                        <a:lnTo>
                          <a:pt x="751" y="1814"/>
                        </a:lnTo>
                        <a:lnTo>
                          <a:pt x="752" y="1824"/>
                        </a:lnTo>
                        <a:lnTo>
                          <a:pt x="752" y="1835"/>
                        </a:lnTo>
                        <a:lnTo>
                          <a:pt x="753" y="1844"/>
                        </a:lnTo>
                        <a:lnTo>
                          <a:pt x="753" y="1853"/>
                        </a:lnTo>
                        <a:lnTo>
                          <a:pt x="754" y="1861"/>
                        </a:lnTo>
                        <a:lnTo>
                          <a:pt x="754" y="1867"/>
                        </a:lnTo>
                        <a:lnTo>
                          <a:pt x="755" y="1871"/>
                        </a:lnTo>
                        <a:lnTo>
                          <a:pt x="755" y="1871"/>
                        </a:lnTo>
                        <a:lnTo>
                          <a:pt x="756" y="1866"/>
                        </a:lnTo>
                        <a:lnTo>
                          <a:pt x="757" y="1858"/>
                        </a:lnTo>
                        <a:lnTo>
                          <a:pt x="757" y="1846"/>
                        </a:lnTo>
                        <a:lnTo>
                          <a:pt x="758" y="1830"/>
                        </a:lnTo>
                        <a:lnTo>
                          <a:pt x="758" y="1811"/>
                        </a:lnTo>
                        <a:lnTo>
                          <a:pt x="759" y="1788"/>
                        </a:lnTo>
                        <a:lnTo>
                          <a:pt x="759" y="1768"/>
                        </a:lnTo>
                        <a:lnTo>
                          <a:pt x="760" y="1744"/>
                        </a:lnTo>
                        <a:lnTo>
                          <a:pt x="760" y="1718"/>
                        </a:lnTo>
                        <a:lnTo>
                          <a:pt x="761" y="1696"/>
                        </a:lnTo>
                        <a:lnTo>
                          <a:pt x="761" y="1673"/>
                        </a:lnTo>
                        <a:lnTo>
                          <a:pt x="762" y="1653"/>
                        </a:lnTo>
                        <a:lnTo>
                          <a:pt x="762" y="1637"/>
                        </a:lnTo>
                        <a:lnTo>
                          <a:pt x="763" y="1622"/>
                        </a:lnTo>
                        <a:lnTo>
                          <a:pt x="763" y="1612"/>
                        </a:lnTo>
                        <a:lnTo>
                          <a:pt x="764" y="1605"/>
                        </a:lnTo>
                        <a:lnTo>
                          <a:pt x="764" y="1601"/>
                        </a:lnTo>
                        <a:lnTo>
                          <a:pt x="765" y="1601"/>
                        </a:lnTo>
                        <a:lnTo>
                          <a:pt x="765" y="1601"/>
                        </a:lnTo>
                        <a:lnTo>
                          <a:pt x="766" y="1605"/>
                        </a:lnTo>
                        <a:lnTo>
                          <a:pt x="766" y="1613"/>
                        </a:lnTo>
                        <a:lnTo>
                          <a:pt x="767" y="1621"/>
                        </a:lnTo>
                        <a:lnTo>
                          <a:pt x="767" y="1630"/>
                        </a:lnTo>
                        <a:lnTo>
                          <a:pt x="768" y="1640"/>
                        </a:lnTo>
                        <a:lnTo>
                          <a:pt x="768" y="1648"/>
                        </a:lnTo>
                        <a:lnTo>
                          <a:pt x="769" y="1655"/>
                        </a:lnTo>
                        <a:lnTo>
                          <a:pt x="769" y="1659"/>
                        </a:lnTo>
                        <a:lnTo>
                          <a:pt x="770" y="1663"/>
                        </a:lnTo>
                        <a:lnTo>
                          <a:pt x="770" y="1665"/>
                        </a:lnTo>
                        <a:lnTo>
                          <a:pt x="771" y="1665"/>
                        </a:lnTo>
                        <a:lnTo>
                          <a:pt x="771" y="1666"/>
                        </a:lnTo>
                        <a:lnTo>
                          <a:pt x="772" y="1663"/>
                        </a:lnTo>
                        <a:lnTo>
                          <a:pt x="772" y="1658"/>
                        </a:lnTo>
                        <a:lnTo>
                          <a:pt x="773" y="1654"/>
                        </a:lnTo>
                        <a:lnTo>
                          <a:pt x="773" y="1652"/>
                        </a:lnTo>
                        <a:lnTo>
                          <a:pt x="774" y="1648"/>
                        </a:lnTo>
                        <a:lnTo>
                          <a:pt x="774" y="1646"/>
                        </a:lnTo>
                        <a:lnTo>
                          <a:pt x="775" y="1647"/>
                        </a:lnTo>
                        <a:lnTo>
                          <a:pt x="775" y="1649"/>
                        </a:lnTo>
                        <a:lnTo>
                          <a:pt x="776" y="1654"/>
                        </a:lnTo>
                        <a:lnTo>
                          <a:pt x="776" y="1661"/>
                        </a:lnTo>
                        <a:lnTo>
                          <a:pt x="777" y="1670"/>
                        </a:lnTo>
                        <a:lnTo>
                          <a:pt x="777" y="1679"/>
                        </a:lnTo>
                        <a:lnTo>
                          <a:pt x="778" y="1693"/>
                        </a:lnTo>
                        <a:lnTo>
                          <a:pt x="778" y="1708"/>
                        </a:lnTo>
                        <a:lnTo>
                          <a:pt x="779" y="1721"/>
                        </a:lnTo>
                        <a:lnTo>
                          <a:pt x="779" y="1735"/>
                        </a:lnTo>
                        <a:lnTo>
                          <a:pt x="780" y="1749"/>
                        </a:lnTo>
                        <a:lnTo>
                          <a:pt x="780" y="1764"/>
                        </a:lnTo>
                        <a:lnTo>
                          <a:pt x="781" y="1777"/>
                        </a:lnTo>
                        <a:lnTo>
                          <a:pt x="782" y="1789"/>
                        </a:lnTo>
                        <a:lnTo>
                          <a:pt x="782" y="1799"/>
                        </a:lnTo>
                        <a:lnTo>
                          <a:pt x="783" y="1804"/>
                        </a:lnTo>
                        <a:lnTo>
                          <a:pt x="783" y="1805"/>
                        </a:lnTo>
                        <a:lnTo>
                          <a:pt x="784" y="1804"/>
                        </a:lnTo>
                        <a:lnTo>
                          <a:pt x="784" y="1799"/>
                        </a:lnTo>
                        <a:lnTo>
                          <a:pt x="785" y="1790"/>
                        </a:lnTo>
                        <a:lnTo>
                          <a:pt x="785" y="1779"/>
                        </a:lnTo>
                        <a:lnTo>
                          <a:pt x="786" y="1766"/>
                        </a:lnTo>
                        <a:lnTo>
                          <a:pt x="786" y="1748"/>
                        </a:lnTo>
                        <a:lnTo>
                          <a:pt x="787" y="1727"/>
                        </a:lnTo>
                        <a:lnTo>
                          <a:pt x="787" y="1704"/>
                        </a:lnTo>
                        <a:lnTo>
                          <a:pt x="788" y="1680"/>
                        </a:lnTo>
                        <a:lnTo>
                          <a:pt x="788" y="1653"/>
                        </a:lnTo>
                        <a:lnTo>
                          <a:pt x="789" y="1630"/>
                        </a:lnTo>
                        <a:lnTo>
                          <a:pt x="789" y="1607"/>
                        </a:lnTo>
                        <a:lnTo>
                          <a:pt x="790" y="1582"/>
                        </a:lnTo>
                        <a:lnTo>
                          <a:pt x="790" y="1559"/>
                        </a:lnTo>
                        <a:lnTo>
                          <a:pt x="791" y="1536"/>
                        </a:lnTo>
                        <a:lnTo>
                          <a:pt x="791" y="1515"/>
                        </a:lnTo>
                        <a:lnTo>
                          <a:pt x="792" y="1493"/>
                        </a:lnTo>
                        <a:lnTo>
                          <a:pt x="792" y="1471"/>
                        </a:lnTo>
                        <a:lnTo>
                          <a:pt x="793" y="1450"/>
                        </a:lnTo>
                        <a:lnTo>
                          <a:pt x="793" y="1433"/>
                        </a:lnTo>
                        <a:lnTo>
                          <a:pt x="794" y="1414"/>
                        </a:lnTo>
                        <a:lnTo>
                          <a:pt x="794" y="1396"/>
                        </a:lnTo>
                        <a:lnTo>
                          <a:pt x="795" y="1377"/>
                        </a:lnTo>
                        <a:lnTo>
                          <a:pt x="795" y="1359"/>
                        </a:lnTo>
                        <a:lnTo>
                          <a:pt x="796" y="1345"/>
                        </a:lnTo>
                        <a:lnTo>
                          <a:pt x="796" y="1332"/>
                        </a:lnTo>
                        <a:lnTo>
                          <a:pt x="797" y="1321"/>
                        </a:lnTo>
                        <a:lnTo>
                          <a:pt x="797" y="1311"/>
                        </a:lnTo>
                        <a:lnTo>
                          <a:pt x="798" y="1305"/>
                        </a:lnTo>
                        <a:lnTo>
                          <a:pt x="798" y="1304"/>
                        </a:lnTo>
                        <a:lnTo>
                          <a:pt x="799" y="1305"/>
                        </a:lnTo>
                        <a:lnTo>
                          <a:pt x="799" y="1308"/>
                        </a:lnTo>
                        <a:lnTo>
                          <a:pt x="800" y="1315"/>
                        </a:lnTo>
                        <a:lnTo>
                          <a:pt x="800" y="1324"/>
                        </a:lnTo>
                        <a:lnTo>
                          <a:pt x="801" y="1335"/>
                        </a:lnTo>
                        <a:lnTo>
                          <a:pt x="801" y="1349"/>
                        </a:lnTo>
                        <a:lnTo>
                          <a:pt x="802" y="1363"/>
                        </a:lnTo>
                        <a:lnTo>
                          <a:pt x="802" y="1378"/>
                        </a:lnTo>
                        <a:lnTo>
                          <a:pt x="803" y="1395"/>
                        </a:lnTo>
                        <a:lnTo>
                          <a:pt x="803" y="1410"/>
                        </a:lnTo>
                        <a:lnTo>
                          <a:pt x="804" y="1422"/>
                        </a:lnTo>
                        <a:lnTo>
                          <a:pt x="804" y="1435"/>
                        </a:lnTo>
                        <a:lnTo>
                          <a:pt x="805" y="1445"/>
                        </a:lnTo>
                        <a:lnTo>
                          <a:pt x="805" y="1455"/>
                        </a:lnTo>
                        <a:lnTo>
                          <a:pt x="806" y="1460"/>
                        </a:lnTo>
                        <a:lnTo>
                          <a:pt x="807" y="1464"/>
                        </a:lnTo>
                        <a:lnTo>
                          <a:pt x="807" y="1467"/>
                        </a:lnTo>
                        <a:lnTo>
                          <a:pt x="808" y="1468"/>
                        </a:lnTo>
                        <a:lnTo>
                          <a:pt x="808" y="1466"/>
                        </a:lnTo>
                        <a:lnTo>
                          <a:pt x="809" y="1461"/>
                        </a:lnTo>
                        <a:lnTo>
                          <a:pt x="809" y="1453"/>
                        </a:lnTo>
                        <a:lnTo>
                          <a:pt x="810" y="1447"/>
                        </a:lnTo>
                        <a:lnTo>
                          <a:pt x="810" y="1438"/>
                        </a:lnTo>
                        <a:lnTo>
                          <a:pt x="811" y="1427"/>
                        </a:lnTo>
                        <a:lnTo>
                          <a:pt x="811" y="1415"/>
                        </a:lnTo>
                        <a:lnTo>
                          <a:pt x="812" y="1401"/>
                        </a:lnTo>
                        <a:lnTo>
                          <a:pt x="812" y="1389"/>
                        </a:lnTo>
                        <a:lnTo>
                          <a:pt x="813" y="1376"/>
                        </a:lnTo>
                        <a:lnTo>
                          <a:pt x="813" y="1362"/>
                        </a:lnTo>
                        <a:lnTo>
                          <a:pt x="814" y="1347"/>
                        </a:lnTo>
                        <a:lnTo>
                          <a:pt x="814" y="1333"/>
                        </a:lnTo>
                        <a:lnTo>
                          <a:pt x="815" y="1319"/>
                        </a:lnTo>
                        <a:lnTo>
                          <a:pt x="815" y="1306"/>
                        </a:lnTo>
                        <a:lnTo>
                          <a:pt x="816" y="1292"/>
                        </a:lnTo>
                        <a:lnTo>
                          <a:pt x="816" y="1281"/>
                        </a:lnTo>
                        <a:lnTo>
                          <a:pt x="817" y="1269"/>
                        </a:lnTo>
                        <a:lnTo>
                          <a:pt x="817" y="1260"/>
                        </a:lnTo>
                        <a:lnTo>
                          <a:pt x="818" y="1250"/>
                        </a:lnTo>
                        <a:lnTo>
                          <a:pt x="818" y="1242"/>
                        </a:lnTo>
                        <a:lnTo>
                          <a:pt x="819" y="1234"/>
                        </a:lnTo>
                        <a:lnTo>
                          <a:pt x="819" y="1228"/>
                        </a:lnTo>
                        <a:lnTo>
                          <a:pt x="820" y="1224"/>
                        </a:lnTo>
                        <a:lnTo>
                          <a:pt x="820" y="1220"/>
                        </a:lnTo>
                        <a:lnTo>
                          <a:pt x="821" y="1219"/>
                        </a:lnTo>
                        <a:lnTo>
                          <a:pt x="821" y="1218"/>
                        </a:lnTo>
                        <a:lnTo>
                          <a:pt x="822" y="1220"/>
                        </a:lnTo>
                        <a:lnTo>
                          <a:pt x="822" y="1221"/>
                        </a:lnTo>
                        <a:lnTo>
                          <a:pt x="823" y="1226"/>
                        </a:lnTo>
                        <a:lnTo>
                          <a:pt x="823" y="1230"/>
                        </a:lnTo>
                        <a:lnTo>
                          <a:pt x="824" y="1237"/>
                        </a:lnTo>
                        <a:lnTo>
                          <a:pt x="824" y="1246"/>
                        </a:lnTo>
                        <a:lnTo>
                          <a:pt x="825" y="1255"/>
                        </a:lnTo>
                        <a:lnTo>
                          <a:pt x="825" y="1264"/>
                        </a:lnTo>
                        <a:lnTo>
                          <a:pt x="826" y="1273"/>
                        </a:lnTo>
                        <a:lnTo>
                          <a:pt x="826" y="1283"/>
                        </a:lnTo>
                        <a:lnTo>
                          <a:pt x="827" y="1294"/>
                        </a:lnTo>
                        <a:lnTo>
                          <a:pt x="827" y="1306"/>
                        </a:lnTo>
                        <a:lnTo>
                          <a:pt x="828" y="1317"/>
                        </a:lnTo>
                        <a:lnTo>
                          <a:pt x="828" y="1328"/>
                        </a:lnTo>
                        <a:lnTo>
                          <a:pt x="829" y="1337"/>
                        </a:lnTo>
                        <a:lnTo>
                          <a:pt x="829" y="1345"/>
                        </a:lnTo>
                        <a:lnTo>
                          <a:pt x="830" y="1351"/>
                        </a:lnTo>
                        <a:lnTo>
                          <a:pt x="830" y="1357"/>
                        </a:lnTo>
                        <a:lnTo>
                          <a:pt x="831" y="1359"/>
                        </a:lnTo>
                        <a:lnTo>
                          <a:pt x="832" y="1361"/>
                        </a:lnTo>
                        <a:lnTo>
                          <a:pt x="832" y="1359"/>
                        </a:lnTo>
                        <a:lnTo>
                          <a:pt x="833" y="1357"/>
                        </a:lnTo>
                        <a:lnTo>
                          <a:pt x="833" y="1353"/>
                        </a:lnTo>
                        <a:lnTo>
                          <a:pt x="834" y="1345"/>
                        </a:lnTo>
                        <a:lnTo>
                          <a:pt x="834" y="1336"/>
                        </a:lnTo>
                        <a:lnTo>
                          <a:pt x="835" y="1327"/>
                        </a:lnTo>
                        <a:lnTo>
                          <a:pt x="835" y="1318"/>
                        </a:lnTo>
                        <a:lnTo>
                          <a:pt x="836" y="1308"/>
                        </a:lnTo>
                        <a:lnTo>
                          <a:pt x="836" y="1300"/>
                        </a:lnTo>
                        <a:lnTo>
                          <a:pt x="837" y="1291"/>
                        </a:lnTo>
                        <a:lnTo>
                          <a:pt x="837" y="1286"/>
                        </a:lnTo>
                        <a:lnTo>
                          <a:pt x="838" y="1283"/>
                        </a:lnTo>
                        <a:lnTo>
                          <a:pt x="838" y="1282"/>
                        </a:lnTo>
                        <a:lnTo>
                          <a:pt x="839" y="1284"/>
                        </a:lnTo>
                        <a:lnTo>
                          <a:pt x="839" y="1288"/>
                        </a:lnTo>
                        <a:lnTo>
                          <a:pt x="840" y="1297"/>
                        </a:lnTo>
                        <a:lnTo>
                          <a:pt x="840" y="1309"/>
                        </a:lnTo>
                        <a:lnTo>
                          <a:pt x="841" y="1323"/>
                        </a:lnTo>
                        <a:lnTo>
                          <a:pt x="841" y="1339"/>
                        </a:lnTo>
                        <a:lnTo>
                          <a:pt x="842" y="1359"/>
                        </a:lnTo>
                        <a:lnTo>
                          <a:pt x="842" y="1377"/>
                        </a:lnTo>
                        <a:lnTo>
                          <a:pt x="843" y="1398"/>
                        </a:lnTo>
                        <a:lnTo>
                          <a:pt x="843" y="1418"/>
                        </a:lnTo>
                        <a:lnTo>
                          <a:pt x="844" y="1437"/>
                        </a:lnTo>
                        <a:lnTo>
                          <a:pt x="844" y="1456"/>
                        </a:lnTo>
                        <a:lnTo>
                          <a:pt x="845" y="1474"/>
                        </a:lnTo>
                        <a:lnTo>
                          <a:pt x="845" y="1488"/>
                        </a:lnTo>
                        <a:lnTo>
                          <a:pt x="846" y="1498"/>
                        </a:lnTo>
                        <a:lnTo>
                          <a:pt x="846" y="1506"/>
                        </a:lnTo>
                        <a:lnTo>
                          <a:pt x="847" y="1510"/>
                        </a:lnTo>
                        <a:lnTo>
                          <a:pt x="847" y="1510"/>
                        </a:lnTo>
                        <a:lnTo>
                          <a:pt x="848" y="1506"/>
                        </a:lnTo>
                        <a:lnTo>
                          <a:pt x="848" y="1500"/>
                        </a:lnTo>
                        <a:lnTo>
                          <a:pt x="849" y="1490"/>
                        </a:lnTo>
                        <a:lnTo>
                          <a:pt x="849" y="1478"/>
                        </a:lnTo>
                        <a:lnTo>
                          <a:pt x="850" y="1465"/>
                        </a:lnTo>
                        <a:lnTo>
                          <a:pt x="850" y="1448"/>
                        </a:lnTo>
                        <a:lnTo>
                          <a:pt x="851" y="1431"/>
                        </a:lnTo>
                        <a:lnTo>
                          <a:pt x="851" y="1414"/>
                        </a:lnTo>
                        <a:lnTo>
                          <a:pt x="852" y="1397"/>
                        </a:lnTo>
                        <a:lnTo>
                          <a:pt x="852" y="1382"/>
                        </a:lnTo>
                        <a:lnTo>
                          <a:pt x="853" y="1369"/>
                        </a:lnTo>
                        <a:lnTo>
                          <a:pt x="853" y="1359"/>
                        </a:lnTo>
                        <a:lnTo>
                          <a:pt x="854" y="1349"/>
                        </a:lnTo>
                        <a:lnTo>
                          <a:pt x="854" y="1342"/>
                        </a:lnTo>
                        <a:lnTo>
                          <a:pt x="855" y="1337"/>
                        </a:lnTo>
                        <a:lnTo>
                          <a:pt x="855" y="1332"/>
                        </a:lnTo>
                        <a:lnTo>
                          <a:pt x="856" y="1329"/>
                        </a:lnTo>
                        <a:lnTo>
                          <a:pt x="857" y="1329"/>
                        </a:lnTo>
                        <a:lnTo>
                          <a:pt x="857" y="1330"/>
                        </a:lnTo>
                        <a:lnTo>
                          <a:pt x="858" y="1331"/>
                        </a:lnTo>
                        <a:lnTo>
                          <a:pt x="858" y="1333"/>
                        </a:lnTo>
                        <a:lnTo>
                          <a:pt x="859" y="1334"/>
                        </a:lnTo>
                        <a:lnTo>
                          <a:pt x="859" y="1337"/>
                        </a:lnTo>
                        <a:lnTo>
                          <a:pt x="860" y="1340"/>
                        </a:lnTo>
                        <a:lnTo>
                          <a:pt x="860" y="1343"/>
                        </a:lnTo>
                        <a:lnTo>
                          <a:pt x="861" y="1347"/>
                        </a:lnTo>
                        <a:lnTo>
                          <a:pt x="861" y="1350"/>
                        </a:lnTo>
                        <a:lnTo>
                          <a:pt x="862" y="1354"/>
                        </a:lnTo>
                        <a:lnTo>
                          <a:pt x="862" y="1359"/>
                        </a:lnTo>
                        <a:lnTo>
                          <a:pt x="863" y="1363"/>
                        </a:lnTo>
                        <a:lnTo>
                          <a:pt x="863" y="1367"/>
                        </a:lnTo>
                        <a:lnTo>
                          <a:pt x="864" y="1372"/>
                        </a:lnTo>
                        <a:lnTo>
                          <a:pt x="864" y="1377"/>
                        </a:lnTo>
                        <a:lnTo>
                          <a:pt x="865" y="1381"/>
                        </a:lnTo>
                        <a:lnTo>
                          <a:pt x="865" y="1384"/>
                        </a:lnTo>
                        <a:lnTo>
                          <a:pt x="866" y="1385"/>
                        </a:lnTo>
                        <a:lnTo>
                          <a:pt x="866" y="1386"/>
                        </a:lnTo>
                        <a:lnTo>
                          <a:pt x="867" y="1385"/>
                        </a:lnTo>
                        <a:lnTo>
                          <a:pt x="867" y="1382"/>
                        </a:lnTo>
                        <a:lnTo>
                          <a:pt x="868" y="1377"/>
                        </a:lnTo>
                        <a:lnTo>
                          <a:pt x="868" y="1368"/>
                        </a:lnTo>
                        <a:lnTo>
                          <a:pt x="869" y="1358"/>
                        </a:lnTo>
                        <a:lnTo>
                          <a:pt x="869" y="1344"/>
                        </a:lnTo>
                        <a:lnTo>
                          <a:pt x="870" y="1328"/>
                        </a:lnTo>
                        <a:lnTo>
                          <a:pt x="870" y="1308"/>
                        </a:lnTo>
                        <a:lnTo>
                          <a:pt x="871" y="1285"/>
                        </a:lnTo>
                        <a:lnTo>
                          <a:pt x="871" y="1260"/>
                        </a:lnTo>
                        <a:lnTo>
                          <a:pt x="872" y="1233"/>
                        </a:lnTo>
                        <a:lnTo>
                          <a:pt x="872" y="1203"/>
                        </a:lnTo>
                        <a:lnTo>
                          <a:pt x="873" y="1171"/>
                        </a:lnTo>
                        <a:lnTo>
                          <a:pt x="873" y="1140"/>
                        </a:lnTo>
                        <a:lnTo>
                          <a:pt x="874" y="1107"/>
                        </a:lnTo>
                        <a:lnTo>
                          <a:pt x="874" y="1075"/>
                        </a:lnTo>
                        <a:lnTo>
                          <a:pt x="875" y="1043"/>
                        </a:lnTo>
                        <a:lnTo>
                          <a:pt x="875" y="1013"/>
                        </a:lnTo>
                        <a:lnTo>
                          <a:pt x="876" y="983"/>
                        </a:lnTo>
                        <a:lnTo>
                          <a:pt x="876" y="957"/>
                        </a:lnTo>
                        <a:lnTo>
                          <a:pt x="877" y="932"/>
                        </a:lnTo>
                        <a:lnTo>
                          <a:pt x="877" y="909"/>
                        </a:lnTo>
                        <a:lnTo>
                          <a:pt x="878" y="891"/>
                        </a:lnTo>
                        <a:lnTo>
                          <a:pt x="878" y="875"/>
                        </a:lnTo>
                        <a:lnTo>
                          <a:pt x="879" y="863"/>
                        </a:lnTo>
                        <a:lnTo>
                          <a:pt x="879" y="851"/>
                        </a:lnTo>
                        <a:lnTo>
                          <a:pt x="880" y="844"/>
                        </a:lnTo>
                        <a:lnTo>
                          <a:pt x="880" y="840"/>
                        </a:lnTo>
                        <a:lnTo>
                          <a:pt x="881" y="836"/>
                        </a:lnTo>
                        <a:lnTo>
                          <a:pt x="882" y="835"/>
                        </a:lnTo>
                        <a:lnTo>
                          <a:pt x="882" y="833"/>
                        </a:lnTo>
                        <a:lnTo>
                          <a:pt x="883" y="835"/>
                        </a:lnTo>
                        <a:lnTo>
                          <a:pt x="883" y="838"/>
                        </a:lnTo>
                        <a:lnTo>
                          <a:pt x="884" y="842"/>
                        </a:lnTo>
                        <a:lnTo>
                          <a:pt x="884" y="844"/>
                        </a:lnTo>
                        <a:lnTo>
                          <a:pt x="885" y="847"/>
                        </a:lnTo>
                        <a:lnTo>
                          <a:pt x="885" y="850"/>
                        </a:lnTo>
                        <a:lnTo>
                          <a:pt x="886" y="853"/>
                        </a:lnTo>
                        <a:lnTo>
                          <a:pt x="886" y="853"/>
                        </a:lnTo>
                        <a:lnTo>
                          <a:pt x="887" y="852"/>
                        </a:lnTo>
                        <a:lnTo>
                          <a:pt x="887" y="851"/>
                        </a:lnTo>
                        <a:lnTo>
                          <a:pt x="888" y="848"/>
                        </a:lnTo>
                        <a:lnTo>
                          <a:pt x="888" y="845"/>
                        </a:lnTo>
                        <a:lnTo>
                          <a:pt x="889" y="839"/>
                        </a:lnTo>
                        <a:lnTo>
                          <a:pt x="889" y="832"/>
                        </a:lnTo>
                        <a:lnTo>
                          <a:pt x="890" y="825"/>
                        </a:lnTo>
                        <a:lnTo>
                          <a:pt x="890" y="817"/>
                        </a:lnTo>
                        <a:lnTo>
                          <a:pt x="891" y="809"/>
                        </a:lnTo>
                        <a:lnTo>
                          <a:pt x="891" y="802"/>
                        </a:lnTo>
                        <a:lnTo>
                          <a:pt x="892" y="795"/>
                        </a:lnTo>
                        <a:lnTo>
                          <a:pt x="892" y="790"/>
                        </a:lnTo>
                        <a:lnTo>
                          <a:pt x="893" y="787"/>
                        </a:lnTo>
                        <a:lnTo>
                          <a:pt x="893" y="783"/>
                        </a:lnTo>
                        <a:lnTo>
                          <a:pt x="894" y="782"/>
                        </a:lnTo>
                        <a:lnTo>
                          <a:pt x="894" y="784"/>
                        </a:lnTo>
                        <a:lnTo>
                          <a:pt x="895" y="788"/>
                        </a:lnTo>
                        <a:lnTo>
                          <a:pt x="895" y="793"/>
                        </a:lnTo>
                        <a:lnTo>
                          <a:pt x="896" y="800"/>
                        </a:lnTo>
                        <a:lnTo>
                          <a:pt x="896" y="808"/>
                        </a:lnTo>
                        <a:lnTo>
                          <a:pt x="897" y="816"/>
                        </a:lnTo>
                        <a:lnTo>
                          <a:pt x="897" y="825"/>
                        </a:lnTo>
                        <a:lnTo>
                          <a:pt x="898" y="835"/>
                        </a:lnTo>
                        <a:lnTo>
                          <a:pt x="898" y="844"/>
                        </a:lnTo>
                        <a:lnTo>
                          <a:pt x="899" y="851"/>
                        </a:lnTo>
                        <a:lnTo>
                          <a:pt x="899" y="859"/>
                        </a:lnTo>
                        <a:lnTo>
                          <a:pt x="900" y="865"/>
                        </a:lnTo>
                        <a:lnTo>
                          <a:pt x="900" y="869"/>
                        </a:lnTo>
                        <a:lnTo>
                          <a:pt x="901" y="871"/>
                        </a:lnTo>
                        <a:lnTo>
                          <a:pt x="901" y="872"/>
                        </a:lnTo>
                        <a:lnTo>
                          <a:pt x="902" y="870"/>
                        </a:lnTo>
                        <a:lnTo>
                          <a:pt x="902" y="868"/>
                        </a:lnTo>
                        <a:lnTo>
                          <a:pt x="903" y="865"/>
                        </a:lnTo>
                        <a:lnTo>
                          <a:pt x="903" y="861"/>
                        </a:lnTo>
                        <a:lnTo>
                          <a:pt x="904" y="856"/>
                        </a:lnTo>
                        <a:lnTo>
                          <a:pt x="904" y="850"/>
                        </a:lnTo>
                        <a:lnTo>
                          <a:pt x="905" y="844"/>
                        </a:lnTo>
                        <a:lnTo>
                          <a:pt x="905" y="841"/>
                        </a:lnTo>
                        <a:lnTo>
                          <a:pt x="906" y="837"/>
                        </a:lnTo>
                        <a:lnTo>
                          <a:pt x="907" y="834"/>
                        </a:lnTo>
                        <a:lnTo>
                          <a:pt x="907" y="833"/>
                        </a:lnTo>
                        <a:lnTo>
                          <a:pt x="908" y="832"/>
                        </a:lnTo>
                        <a:lnTo>
                          <a:pt x="908" y="833"/>
                        </a:lnTo>
                        <a:lnTo>
                          <a:pt x="909" y="833"/>
                        </a:lnTo>
                        <a:lnTo>
                          <a:pt x="909" y="835"/>
                        </a:lnTo>
                        <a:lnTo>
                          <a:pt x="910" y="837"/>
                        </a:lnTo>
                        <a:lnTo>
                          <a:pt x="910" y="839"/>
                        </a:lnTo>
                        <a:lnTo>
                          <a:pt x="911" y="842"/>
                        </a:lnTo>
                        <a:lnTo>
                          <a:pt x="911" y="844"/>
                        </a:lnTo>
                        <a:lnTo>
                          <a:pt x="912" y="845"/>
                        </a:lnTo>
                        <a:lnTo>
                          <a:pt x="912" y="846"/>
                        </a:lnTo>
                        <a:lnTo>
                          <a:pt x="913" y="846"/>
                        </a:lnTo>
                        <a:lnTo>
                          <a:pt x="913" y="844"/>
                        </a:lnTo>
                        <a:lnTo>
                          <a:pt x="914" y="843"/>
                        </a:lnTo>
                        <a:lnTo>
                          <a:pt x="914" y="841"/>
                        </a:lnTo>
                        <a:lnTo>
                          <a:pt x="915" y="839"/>
                        </a:lnTo>
                        <a:lnTo>
                          <a:pt x="915" y="836"/>
                        </a:lnTo>
                        <a:lnTo>
                          <a:pt x="916" y="832"/>
                        </a:lnTo>
                        <a:lnTo>
                          <a:pt x="916" y="828"/>
                        </a:lnTo>
                        <a:lnTo>
                          <a:pt x="917" y="824"/>
                        </a:lnTo>
                        <a:lnTo>
                          <a:pt x="917" y="819"/>
                        </a:lnTo>
                        <a:lnTo>
                          <a:pt x="918" y="816"/>
                        </a:lnTo>
                        <a:lnTo>
                          <a:pt x="918" y="812"/>
                        </a:lnTo>
                        <a:lnTo>
                          <a:pt x="919" y="809"/>
                        </a:lnTo>
                        <a:lnTo>
                          <a:pt x="919" y="806"/>
                        </a:lnTo>
                        <a:lnTo>
                          <a:pt x="920" y="804"/>
                        </a:lnTo>
                        <a:lnTo>
                          <a:pt x="920" y="802"/>
                        </a:lnTo>
                        <a:lnTo>
                          <a:pt x="921" y="800"/>
                        </a:lnTo>
                        <a:lnTo>
                          <a:pt x="921" y="799"/>
                        </a:lnTo>
                        <a:lnTo>
                          <a:pt x="922" y="798"/>
                        </a:lnTo>
                        <a:lnTo>
                          <a:pt x="922" y="799"/>
                        </a:lnTo>
                        <a:lnTo>
                          <a:pt x="923" y="802"/>
                        </a:lnTo>
                        <a:lnTo>
                          <a:pt x="923" y="806"/>
                        </a:lnTo>
                        <a:lnTo>
                          <a:pt x="924" y="810"/>
                        </a:lnTo>
                        <a:lnTo>
                          <a:pt x="924" y="815"/>
                        </a:lnTo>
                        <a:lnTo>
                          <a:pt x="925" y="822"/>
                        </a:lnTo>
                        <a:lnTo>
                          <a:pt x="925" y="831"/>
                        </a:lnTo>
                        <a:lnTo>
                          <a:pt x="926" y="841"/>
                        </a:lnTo>
                        <a:lnTo>
                          <a:pt x="926" y="853"/>
                        </a:lnTo>
                        <a:lnTo>
                          <a:pt x="927" y="866"/>
                        </a:lnTo>
                        <a:lnTo>
                          <a:pt x="927" y="881"/>
                        </a:lnTo>
                        <a:lnTo>
                          <a:pt x="928" y="896"/>
                        </a:lnTo>
                        <a:lnTo>
                          <a:pt x="928" y="912"/>
                        </a:lnTo>
                        <a:lnTo>
                          <a:pt x="929" y="926"/>
                        </a:lnTo>
                        <a:lnTo>
                          <a:pt x="929" y="941"/>
                        </a:lnTo>
                        <a:lnTo>
                          <a:pt x="930" y="956"/>
                        </a:lnTo>
                        <a:lnTo>
                          <a:pt x="930" y="969"/>
                        </a:lnTo>
                        <a:lnTo>
                          <a:pt x="931" y="980"/>
                        </a:lnTo>
                        <a:lnTo>
                          <a:pt x="932" y="989"/>
                        </a:lnTo>
                        <a:lnTo>
                          <a:pt x="932" y="996"/>
                        </a:lnTo>
                        <a:lnTo>
                          <a:pt x="933" y="1000"/>
                        </a:lnTo>
                        <a:lnTo>
                          <a:pt x="933" y="1001"/>
                        </a:lnTo>
                        <a:lnTo>
                          <a:pt x="934" y="998"/>
                        </a:lnTo>
                        <a:lnTo>
                          <a:pt x="934" y="992"/>
                        </a:lnTo>
                        <a:lnTo>
                          <a:pt x="935" y="984"/>
                        </a:lnTo>
                        <a:lnTo>
                          <a:pt x="935" y="974"/>
                        </a:lnTo>
                        <a:lnTo>
                          <a:pt x="936" y="959"/>
                        </a:lnTo>
                        <a:lnTo>
                          <a:pt x="936" y="942"/>
                        </a:lnTo>
                        <a:lnTo>
                          <a:pt x="937" y="924"/>
                        </a:lnTo>
                        <a:lnTo>
                          <a:pt x="937" y="905"/>
                        </a:lnTo>
                        <a:lnTo>
                          <a:pt x="938" y="884"/>
                        </a:lnTo>
                        <a:lnTo>
                          <a:pt x="938" y="862"/>
                        </a:lnTo>
                        <a:lnTo>
                          <a:pt x="939" y="839"/>
                        </a:lnTo>
                        <a:lnTo>
                          <a:pt x="939" y="818"/>
                        </a:lnTo>
                        <a:lnTo>
                          <a:pt x="940" y="799"/>
                        </a:lnTo>
                        <a:lnTo>
                          <a:pt x="940" y="779"/>
                        </a:lnTo>
                        <a:lnTo>
                          <a:pt x="941" y="762"/>
                        </a:lnTo>
                        <a:lnTo>
                          <a:pt x="941" y="745"/>
                        </a:lnTo>
                        <a:lnTo>
                          <a:pt x="942" y="734"/>
                        </a:lnTo>
                        <a:lnTo>
                          <a:pt x="942" y="724"/>
                        </a:lnTo>
                        <a:lnTo>
                          <a:pt x="943" y="715"/>
                        </a:lnTo>
                        <a:lnTo>
                          <a:pt x="943" y="709"/>
                        </a:lnTo>
                        <a:lnTo>
                          <a:pt x="944" y="708"/>
                        </a:lnTo>
                        <a:lnTo>
                          <a:pt x="944" y="710"/>
                        </a:lnTo>
                        <a:lnTo>
                          <a:pt x="945" y="712"/>
                        </a:lnTo>
                        <a:lnTo>
                          <a:pt x="945" y="717"/>
                        </a:lnTo>
                        <a:lnTo>
                          <a:pt x="946" y="724"/>
                        </a:lnTo>
                        <a:lnTo>
                          <a:pt x="946" y="733"/>
                        </a:lnTo>
                        <a:lnTo>
                          <a:pt x="947" y="742"/>
                        </a:lnTo>
                        <a:lnTo>
                          <a:pt x="947" y="751"/>
                        </a:lnTo>
                        <a:lnTo>
                          <a:pt x="948" y="760"/>
                        </a:lnTo>
                        <a:lnTo>
                          <a:pt x="948" y="770"/>
                        </a:lnTo>
                        <a:lnTo>
                          <a:pt x="949" y="780"/>
                        </a:lnTo>
                        <a:lnTo>
                          <a:pt x="949" y="788"/>
                        </a:lnTo>
                        <a:lnTo>
                          <a:pt x="950" y="794"/>
                        </a:lnTo>
                        <a:lnTo>
                          <a:pt x="950" y="797"/>
                        </a:lnTo>
                        <a:lnTo>
                          <a:pt x="951" y="800"/>
                        </a:lnTo>
                        <a:lnTo>
                          <a:pt x="951" y="801"/>
                        </a:lnTo>
                        <a:lnTo>
                          <a:pt x="952" y="800"/>
                        </a:lnTo>
                        <a:lnTo>
                          <a:pt x="952" y="798"/>
                        </a:lnTo>
                        <a:lnTo>
                          <a:pt x="953" y="794"/>
                        </a:lnTo>
                        <a:lnTo>
                          <a:pt x="953" y="790"/>
                        </a:lnTo>
                        <a:lnTo>
                          <a:pt x="954" y="784"/>
                        </a:lnTo>
                        <a:lnTo>
                          <a:pt x="954" y="779"/>
                        </a:lnTo>
                        <a:lnTo>
                          <a:pt x="955" y="772"/>
                        </a:lnTo>
                        <a:lnTo>
                          <a:pt x="955" y="766"/>
                        </a:lnTo>
                        <a:lnTo>
                          <a:pt x="956" y="762"/>
                        </a:lnTo>
                        <a:lnTo>
                          <a:pt x="957" y="759"/>
                        </a:lnTo>
                        <a:lnTo>
                          <a:pt x="957" y="757"/>
                        </a:lnTo>
                        <a:lnTo>
                          <a:pt x="958" y="757"/>
                        </a:lnTo>
                        <a:lnTo>
                          <a:pt x="958" y="758"/>
                        </a:lnTo>
                        <a:lnTo>
                          <a:pt x="959" y="761"/>
                        </a:lnTo>
                        <a:lnTo>
                          <a:pt x="959" y="765"/>
                        </a:lnTo>
                        <a:lnTo>
                          <a:pt x="960" y="772"/>
                        </a:lnTo>
                        <a:lnTo>
                          <a:pt x="960" y="781"/>
                        </a:lnTo>
                        <a:lnTo>
                          <a:pt x="961" y="790"/>
                        </a:lnTo>
                        <a:lnTo>
                          <a:pt x="961" y="801"/>
                        </a:lnTo>
                        <a:lnTo>
                          <a:pt x="962" y="813"/>
                        </a:lnTo>
                        <a:lnTo>
                          <a:pt x="962" y="824"/>
                        </a:lnTo>
                        <a:lnTo>
                          <a:pt x="963" y="837"/>
                        </a:lnTo>
                        <a:lnTo>
                          <a:pt x="963" y="850"/>
                        </a:lnTo>
                        <a:lnTo>
                          <a:pt x="964" y="862"/>
                        </a:lnTo>
                        <a:lnTo>
                          <a:pt x="964" y="874"/>
                        </a:lnTo>
                        <a:lnTo>
                          <a:pt x="965" y="886"/>
                        </a:lnTo>
                        <a:lnTo>
                          <a:pt x="965" y="897"/>
                        </a:lnTo>
                        <a:lnTo>
                          <a:pt x="966" y="907"/>
                        </a:lnTo>
                        <a:lnTo>
                          <a:pt x="966" y="916"/>
                        </a:lnTo>
                        <a:lnTo>
                          <a:pt x="967" y="923"/>
                        </a:lnTo>
                        <a:lnTo>
                          <a:pt x="967" y="927"/>
                        </a:lnTo>
                        <a:lnTo>
                          <a:pt x="968" y="930"/>
                        </a:lnTo>
                        <a:lnTo>
                          <a:pt x="968" y="933"/>
                        </a:lnTo>
                        <a:lnTo>
                          <a:pt x="969" y="933"/>
                        </a:lnTo>
                        <a:lnTo>
                          <a:pt x="969" y="929"/>
                        </a:lnTo>
                        <a:lnTo>
                          <a:pt x="970" y="924"/>
                        </a:lnTo>
                        <a:lnTo>
                          <a:pt x="970" y="917"/>
                        </a:lnTo>
                        <a:lnTo>
                          <a:pt x="971" y="907"/>
                        </a:lnTo>
                        <a:lnTo>
                          <a:pt x="971" y="894"/>
                        </a:lnTo>
                        <a:lnTo>
                          <a:pt x="972" y="879"/>
                        </a:lnTo>
                        <a:lnTo>
                          <a:pt x="972" y="863"/>
                        </a:lnTo>
                        <a:lnTo>
                          <a:pt x="973" y="845"/>
                        </a:lnTo>
                        <a:lnTo>
                          <a:pt x="973" y="826"/>
                        </a:lnTo>
                        <a:lnTo>
                          <a:pt x="974" y="806"/>
                        </a:lnTo>
                        <a:lnTo>
                          <a:pt x="974" y="784"/>
                        </a:lnTo>
                        <a:lnTo>
                          <a:pt x="975" y="763"/>
                        </a:lnTo>
                        <a:lnTo>
                          <a:pt x="975" y="743"/>
                        </a:lnTo>
                        <a:lnTo>
                          <a:pt x="976" y="723"/>
                        </a:lnTo>
                        <a:lnTo>
                          <a:pt x="976" y="704"/>
                        </a:lnTo>
                        <a:lnTo>
                          <a:pt x="977" y="688"/>
                        </a:lnTo>
                        <a:lnTo>
                          <a:pt x="977" y="674"/>
                        </a:lnTo>
                        <a:lnTo>
                          <a:pt x="978" y="663"/>
                        </a:lnTo>
                        <a:lnTo>
                          <a:pt x="978" y="653"/>
                        </a:lnTo>
                        <a:lnTo>
                          <a:pt x="979" y="646"/>
                        </a:lnTo>
                        <a:lnTo>
                          <a:pt x="979" y="642"/>
                        </a:lnTo>
                        <a:lnTo>
                          <a:pt x="980" y="642"/>
                        </a:lnTo>
                        <a:lnTo>
                          <a:pt x="980" y="643"/>
                        </a:lnTo>
                        <a:lnTo>
                          <a:pt x="981" y="647"/>
                        </a:lnTo>
                        <a:lnTo>
                          <a:pt x="982" y="651"/>
                        </a:lnTo>
                        <a:lnTo>
                          <a:pt x="982" y="657"/>
                        </a:lnTo>
                        <a:lnTo>
                          <a:pt x="983" y="664"/>
                        </a:lnTo>
                        <a:lnTo>
                          <a:pt x="983" y="671"/>
                        </a:lnTo>
                        <a:lnTo>
                          <a:pt x="984" y="678"/>
                        </a:lnTo>
                        <a:lnTo>
                          <a:pt x="984" y="683"/>
                        </a:lnTo>
                        <a:lnTo>
                          <a:pt x="985" y="687"/>
                        </a:lnTo>
                        <a:lnTo>
                          <a:pt x="985" y="691"/>
                        </a:lnTo>
                        <a:lnTo>
                          <a:pt x="986" y="693"/>
                        </a:lnTo>
                        <a:lnTo>
                          <a:pt x="986" y="694"/>
                        </a:lnTo>
                        <a:lnTo>
                          <a:pt x="987" y="693"/>
                        </a:lnTo>
                        <a:lnTo>
                          <a:pt x="987" y="690"/>
                        </a:lnTo>
                        <a:lnTo>
                          <a:pt x="988" y="687"/>
                        </a:lnTo>
                        <a:lnTo>
                          <a:pt x="988" y="683"/>
                        </a:lnTo>
                        <a:lnTo>
                          <a:pt x="989" y="678"/>
                        </a:lnTo>
                        <a:lnTo>
                          <a:pt x="989" y="671"/>
                        </a:lnTo>
                        <a:lnTo>
                          <a:pt x="990" y="665"/>
                        </a:lnTo>
                        <a:lnTo>
                          <a:pt x="990" y="659"/>
                        </a:lnTo>
                        <a:lnTo>
                          <a:pt x="991" y="654"/>
                        </a:lnTo>
                        <a:lnTo>
                          <a:pt x="991" y="648"/>
                        </a:lnTo>
                        <a:lnTo>
                          <a:pt x="992" y="644"/>
                        </a:lnTo>
                        <a:lnTo>
                          <a:pt x="992" y="639"/>
                        </a:lnTo>
                        <a:lnTo>
                          <a:pt x="993" y="634"/>
                        </a:lnTo>
                        <a:lnTo>
                          <a:pt x="993" y="631"/>
                        </a:lnTo>
                        <a:lnTo>
                          <a:pt x="994" y="628"/>
                        </a:lnTo>
                        <a:lnTo>
                          <a:pt x="994" y="626"/>
                        </a:lnTo>
                        <a:lnTo>
                          <a:pt x="995" y="625"/>
                        </a:lnTo>
                        <a:lnTo>
                          <a:pt x="995" y="625"/>
                        </a:lnTo>
                        <a:lnTo>
                          <a:pt x="996" y="625"/>
                        </a:lnTo>
                        <a:lnTo>
                          <a:pt x="996" y="624"/>
                        </a:lnTo>
                        <a:lnTo>
                          <a:pt x="997" y="624"/>
                        </a:lnTo>
                        <a:lnTo>
                          <a:pt x="997" y="624"/>
                        </a:lnTo>
                        <a:lnTo>
                          <a:pt x="998" y="624"/>
                        </a:lnTo>
                        <a:lnTo>
                          <a:pt x="998" y="623"/>
                        </a:lnTo>
                        <a:lnTo>
                          <a:pt x="999" y="621"/>
                        </a:lnTo>
                        <a:lnTo>
                          <a:pt x="999" y="617"/>
                        </a:lnTo>
                        <a:lnTo>
                          <a:pt x="1000" y="611"/>
                        </a:lnTo>
                        <a:lnTo>
                          <a:pt x="1000" y="603"/>
                        </a:lnTo>
                        <a:lnTo>
                          <a:pt x="1001" y="593"/>
                        </a:lnTo>
                        <a:lnTo>
                          <a:pt x="1001" y="580"/>
                        </a:lnTo>
                        <a:lnTo>
                          <a:pt x="1002" y="565"/>
                        </a:lnTo>
                        <a:lnTo>
                          <a:pt x="1002" y="548"/>
                        </a:lnTo>
                        <a:lnTo>
                          <a:pt x="1003" y="529"/>
                        </a:lnTo>
                        <a:lnTo>
                          <a:pt x="1003" y="507"/>
                        </a:lnTo>
                        <a:lnTo>
                          <a:pt x="1004" y="482"/>
                        </a:lnTo>
                        <a:lnTo>
                          <a:pt x="1004" y="457"/>
                        </a:lnTo>
                        <a:lnTo>
                          <a:pt x="1005" y="432"/>
                        </a:lnTo>
                        <a:lnTo>
                          <a:pt x="1005" y="407"/>
                        </a:lnTo>
                        <a:lnTo>
                          <a:pt x="1006" y="383"/>
                        </a:lnTo>
                        <a:lnTo>
                          <a:pt x="1007" y="359"/>
                        </a:lnTo>
                        <a:lnTo>
                          <a:pt x="1007" y="337"/>
                        </a:lnTo>
                        <a:lnTo>
                          <a:pt x="1008" y="320"/>
                        </a:lnTo>
                        <a:lnTo>
                          <a:pt x="1008" y="303"/>
                        </a:lnTo>
                        <a:lnTo>
                          <a:pt x="1009" y="289"/>
                        </a:lnTo>
                        <a:lnTo>
                          <a:pt x="1009" y="278"/>
                        </a:lnTo>
                        <a:lnTo>
                          <a:pt x="1010" y="272"/>
                        </a:lnTo>
                        <a:lnTo>
                          <a:pt x="1010" y="270"/>
                        </a:lnTo>
                        <a:lnTo>
                          <a:pt x="1011" y="271"/>
                        </a:lnTo>
                        <a:lnTo>
                          <a:pt x="1011" y="275"/>
                        </a:lnTo>
                        <a:lnTo>
                          <a:pt x="1012" y="283"/>
                        </a:lnTo>
                        <a:lnTo>
                          <a:pt x="1012" y="293"/>
                        </a:lnTo>
                        <a:lnTo>
                          <a:pt x="1013" y="307"/>
                        </a:lnTo>
                        <a:lnTo>
                          <a:pt x="1013" y="323"/>
                        </a:lnTo>
                        <a:lnTo>
                          <a:pt x="1014" y="341"/>
                        </a:lnTo>
                        <a:lnTo>
                          <a:pt x="1014" y="362"/>
                        </a:lnTo>
                        <a:lnTo>
                          <a:pt x="1015" y="385"/>
                        </a:lnTo>
                        <a:lnTo>
                          <a:pt x="1015" y="408"/>
                        </a:lnTo>
                        <a:lnTo>
                          <a:pt x="1016" y="433"/>
                        </a:lnTo>
                        <a:lnTo>
                          <a:pt x="1016" y="458"/>
                        </a:lnTo>
                        <a:lnTo>
                          <a:pt x="1017" y="483"/>
                        </a:lnTo>
                        <a:lnTo>
                          <a:pt x="1017" y="507"/>
                        </a:lnTo>
                        <a:lnTo>
                          <a:pt x="1018" y="529"/>
                        </a:lnTo>
                        <a:lnTo>
                          <a:pt x="1018" y="551"/>
                        </a:lnTo>
                        <a:lnTo>
                          <a:pt x="1019" y="571"/>
                        </a:lnTo>
                        <a:lnTo>
                          <a:pt x="1019" y="592"/>
                        </a:lnTo>
                        <a:lnTo>
                          <a:pt x="1020" y="609"/>
                        </a:lnTo>
                        <a:lnTo>
                          <a:pt x="1020" y="627"/>
                        </a:lnTo>
                        <a:lnTo>
                          <a:pt x="1021" y="642"/>
                        </a:lnTo>
                        <a:lnTo>
                          <a:pt x="1021" y="657"/>
                        </a:lnTo>
                        <a:lnTo>
                          <a:pt x="1022" y="671"/>
                        </a:lnTo>
                        <a:lnTo>
                          <a:pt x="1022" y="683"/>
                        </a:lnTo>
                        <a:lnTo>
                          <a:pt x="1023" y="696"/>
                        </a:lnTo>
                        <a:lnTo>
                          <a:pt x="1023" y="707"/>
                        </a:lnTo>
                        <a:lnTo>
                          <a:pt x="1024" y="719"/>
                        </a:lnTo>
                        <a:lnTo>
                          <a:pt x="1024" y="731"/>
                        </a:lnTo>
                        <a:lnTo>
                          <a:pt x="1025" y="740"/>
                        </a:lnTo>
                        <a:lnTo>
                          <a:pt x="1025" y="749"/>
                        </a:lnTo>
                        <a:lnTo>
                          <a:pt x="1026" y="757"/>
                        </a:lnTo>
                        <a:lnTo>
                          <a:pt x="1026" y="762"/>
                        </a:lnTo>
                        <a:lnTo>
                          <a:pt x="1027" y="765"/>
                        </a:lnTo>
                        <a:lnTo>
                          <a:pt x="1027" y="768"/>
                        </a:lnTo>
                        <a:lnTo>
                          <a:pt x="1028" y="767"/>
                        </a:lnTo>
                        <a:lnTo>
                          <a:pt x="1028" y="763"/>
                        </a:lnTo>
                        <a:lnTo>
                          <a:pt x="1029" y="757"/>
                        </a:lnTo>
                        <a:lnTo>
                          <a:pt x="1029" y="747"/>
                        </a:lnTo>
                        <a:lnTo>
                          <a:pt x="1030" y="736"/>
                        </a:lnTo>
                        <a:lnTo>
                          <a:pt x="1030" y="721"/>
                        </a:lnTo>
                        <a:lnTo>
                          <a:pt x="1031" y="705"/>
                        </a:lnTo>
                        <a:lnTo>
                          <a:pt x="1032" y="686"/>
                        </a:lnTo>
                        <a:lnTo>
                          <a:pt x="1032" y="665"/>
                        </a:lnTo>
                        <a:lnTo>
                          <a:pt x="1033" y="643"/>
                        </a:lnTo>
                        <a:lnTo>
                          <a:pt x="1033" y="620"/>
                        </a:lnTo>
                        <a:lnTo>
                          <a:pt x="1034" y="597"/>
                        </a:lnTo>
                        <a:lnTo>
                          <a:pt x="1034" y="573"/>
                        </a:lnTo>
                        <a:lnTo>
                          <a:pt x="1035" y="550"/>
                        </a:lnTo>
                        <a:lnTo>
                          <a:pt x="1035" y="526"/>
                        </a:lnTo>
                        <a:lnTo>
                          <a:pt x="1036" y="505"/>
                        </a:lnTo>
                        <a:lnTo>
                          <a:pt x="1036" y="483"/>
                        </a:lnTo>
                        <a:lnTo>
                          <a:pt x="1037" y="463"/>
                        </a:lnTo>
                        <a:lnTo>
                          <a:pt x="1037" y="446"/>
                        </a:lnTo>
                        <a:lnTo>
                          <a:pt x="1038" y="430"/>
                        </a:lnTo>
                        <a:lnTo>
                          <a:pt x="1038" y="416"/>
                        </a:lnTo>
                        <a:lnTo>
                          <a:pt x="1039" y="405"/>
                        </a:lnTo>
                        <a:lnTo>
                          <a:pt x="1039" y="396"/>
                        </a:lnTo>
                        <a:lnTo>
                          <a:pt x="1040" y="389"/>
                        </a:lnTo>
                        <a:lnTo>
                          <a:pt x="1040" y="386"/>
                        </a:lnTo>
                        <a:lnTo>
                          <a:pt x="1041" y="384"/>
                        </a:lnTo>
                        <a:lnTo>
                          <a:pt x="1041" y="386"/>
                        </a:lnTo>
                        <a:lnTo>
                          <a:pt x="1042" y="389"/>
                        </a:lnTo>
                        <a:lnTo>
                          <a:pt x="1042" y="396"/>
                        </a:lnTo>
                        <a:lnTo>
                          <a:pt x="1043" y="403"/>
                        </a:lnTo>
                        <a:lnTo>
                          <a:pt x="1043" y="412"/>
                        </a:lnTo>
                        <a:lnTo>
                          <a:pt x="1044" y="425"/>
                        </a:lnTo>
                        <a:lnTo>
                          <a:pt x="1044" y="438"/>
                        </a:lnTo>
                        <a:lnTo>
                          <a:pt x="1045" y="451"/>
                        </a:lnTo>
                        <a:lnTo>
                          <a:pt x="1045" y="466"/>
                        </a:lnTo>
                        <a:lnTo>
                          <a:pt x="1046" y="482"/>
                        </a:lnTo>
                        <a:lnTo>
                          <a:pt x="1046" y="499"/>
                        </a:lnTo>
                        <a:lnTo>
                          <a:pt x="1047" y="516"/>
                        </a:lnTo>
                        <a:lnTo>
                          <a:pt x="1047" y="534"/>
                        </a:lnTo>
                        <a:lnTo>
                          <a:pt x="1048" y="552"/>
                        </a:lnTo>
                        <a:lnTo>
                          <a:pt x="1048" y="569"/>
                        </a:lnTo>
                        <a:lnTo>
                          <a:pt x="1049" y="588"/>
                        </a:lnTo>
                        <a:lnTo>
                          <a:pt x="1049" y="606"/>
                        </a:lnTo>
                        <a:lnTo>
                          <a:pt x="1050" y="625"/>
                        </a:lnTo>
                        <a:lnTo>
                          <a:pt x="1050" y="642"/>
                        </a:lnTo>
                        <a:lnTo>
                          <a:pt x="1051" y="660"/>
                        </a:lnTo>
                        <a:lnTo>
                          <a:pt x="1051" y="677"/>
                        </a:lnTo>
                        <a:lnTo>
                          <a:pt x="1052" y="693"/>
                        </a:lnTo>
                        <a:lnTo>
                          <a:pt x="1052" y="708"/>
                        </a:lnTo>
                        <a:lnTo>
                          <a:pt x="1053" y="721"/>
                        </a:lnTo>
                        <a:lnTo>
                          <a:pt x="1053" y="733"/>
                        </a:lnTo>
                        <a:lnTo>
                          <a:pt x="1054" y="744"/>
                        </a:lnTo>
                        <a:lnTo>
                          <a:pt x="1054" y="751"/>
                        </a:lnTo>
                        <a:lnTo>
                          <a:pt x="1055" y="755"/>
                        </a:lnTo>
                        <a:lnTo>
                          <a:pt x="1055" y="758"/>
                        </a:lnTo>
                        <a:lnTo>
                          <a:pt x="1056" y="757"/>
                        </a:lnTo>
                        <a:lnTo>
                          <a:pt x="1057" y="755"/>
                        </a:lnTo>
                        <a:lnTo>
                          <a:pt x="1057" y="748"/>
                        </a:lnTo>
                        <a:lnTo>
                          <a:pt x="1058" y="739"/>
                        </a:lnTo>
                        <a:lnTo>
                          <a:pt x="1058" y="729"/>
                        </a:lnTo>
                        <a:lnTo>
                          <a:pt x="1059" y="718"/>
                        </a:lnTo>
                        <a:lnTo>
                          <a:pt x="1059" y="704"/>
                        </a:lnTo>
                        <a:lnTo>
                          <a:pt x="1060" y="688"/>
                        </a:lnTo>
                        <a:lnTo>
                          <a:pt x="1060" y="672"/>
                        </a:lnTo>
                        <a:lnTo>
                          <a:pt x="1061" y="658"/>
                        </a:lnTo>
                        <a:lnTo>
                          <a:pt x="1061" y="644"/>
                        </a:lnTo>
                        <a:lnTo>
                          <a:pt x="1062" y="631"/>
                        </a:lnTo>
                        <a:lnTo>
                          <a:pt x="1062" y="619"/>
                        </a:lnTo>
                        <a:lnTo>
                          <a:pt x="1063" y="610"/>
                        </a:lnTo>
                        <a:lnTo>
                          <a:pt x="1063" y="603"/>
                        </a:lnTo>
                        <a:lnTo>
                          <a:pt x="1064" y="597"/>
                        </a:lnTo>
                        <a:lnTo>
                          <a:pt x="1064" y="593"/>
                        </a:lnTo>
                        <a:lnTo>
                          <a:pt x="1065" y="591"/>
                        </a:lnTo>
                        <a:lnTo>
                          <a:pt x="1065" y="592"/>
                        </a:lnTo>
                        <a:lnTo>
                          <a:pt x="1066" y="595"/>
                        </a:lnTo>
                        <a:lnTo>
                          <a:pt x="1066" y="599"/>
                        </a:lnTo>
                        <a:lnTo>
                          <a:pt x="1067" y="602"/>
                        </a:lnTo>
                        <a:lnTo>
                          <a:pt x="1067" y="606"/>
                        </a:lnTo>
                        <a:lnTo>
                          <a:pt x="1068" y="613"/>
                        </a:lnTo>
                        <a:lnTo>
                          <a:pt x="1068" y="619"/>
                        </a:lnTo>
                        <a:lnTo>
                          <a:pt x="1069" y="625"/>
                        </a:lnTo>
                        <a:lnTo>
                          <a:pt x="1069" y="630"/>
                        </a:lnTo>
                        <a:lnTo>
                          <a:pt x="1070" y="637"/>
                        </a:lnTo>
                        <a:lnTo>
                          <a:pt x="1070" y="643"/>
                        </a:lnTo>
                        <a:lnTo>
                          <a:pt x="1071" y="650"/>
                        </a:lnTo>
                        <a:lnTo>
                          <a:pt x="1071" y="656"/>
                        </a:lnTo>
                        <a:lnTo>
                          <a:pt x="1072" y="661"/>
                        </a:lnTo>
                        <a:lnTo>
                          <a:pt x="1072" y="667"/>
                        </a:lnTo>
                        <a:lnTo>
                          <a:pt x="1073" y="673"/>
                        </a:lnTo>
                        <a:lnTo>
                          <a:pt x="1073" y="677"/>
                        </a:lnTo>
                        <a:lnTo>
                          <a:pt x="1074" y="681"/>
                        </a:lnTo>
                        <a:lnTo>
                          <a:pt x="1074" y="685"/>
                        </a:lnTo>
                        <a:lnTo>
                          <a:pt x="1075" y="689"/>
                        </a:lnTo>
                        <a:lnTo>
                          <a:pt x="1075" y="692"/>
                        </a:lnTo>
                        <a:lnTo>
                          <a:pt x="1076" y="695"/>
                        </a:lnTo>
                        <a:lnTo>
                          <a:pt x="1076" y="697"/>
                        </a:lnTo>
                        <a:lnTo>
                          <a:pt x="1077" y="697"/>
                        </a:lnTo>
                        <a:lnTo>
                          <a:pt x="1077" y="699"/>
                        </a:lnTo>
                        <a:lnTo>
                          <a:pt x="1078" y="700"/>
                        </a:lnTo>
                        <a:lnTo>
                          <a:pt x="1078" y="699"/>
                        </a:lnTo>
                        <a:lnTo>
                          <a:pt x="1079" y="699"/>
                        </a:lnTo>
                        <a:lnTo>
                          <a:pt x="1079" y="700"/>
                        </a:lnTo>
                        <a:lnTo>
                          <a:pt x="1080" y="700"/>
                        </a:lnTo>
                        <a:lnTo>
                          <a:pt x="1080" y="698"/>
                        </a:lnTo>
                        <a:lnTo>
                          <a:pt x="1081" y="697"/>
                        </a:lnTo>
                        <a:lnTo>
                          <a:pt x="1082" y="696"/>
                        </a:lnTo>
                        <a:lnTo>
                          <a:pt x="1082" y="694"/>
                        </a:lnTo>
                        <a:lnTo>
                          <a:pt x="1083" y="691"/>
                        </a:lnTo>
                        <a:lnTo>
                          <a:pt x="1083" y="687"/>
                        </a:lnTo>
                        <a:lnTo>
                          <a:pt x="1084" y="683"/>
                        </a:lnTo>
                        <a:lnTo>
                          <a:pt x="1084" y="678"/>
                        </a:lnTo>
                        <a:lnTo>
                          <a:pt x="1085" y="672"/>
                        </a:lnTo>
                        <a:lnTo>
                          <a:pt x="1085" y="666"/>
                        </a:lnTo>
                        <a:lnTo>
                          <a:pt x="1086" y="657"/>
                        </a:lnTo>
                        <a:lnTo>
                          <a:pt x="1086" y="649"/>
                        </a:lnTo>
                        <a:lnTo>
                          <a:pt x="1087" y="641"/>
                        </a:lnTo>
                        <a:lnTo>
                          <a:pt x="1087" y="631"/>
                        </a:lnTo>
                        <a:lnTo>
                          <a:pt x="1088" y="620"/>
                        </a:lnTo>
                        <a:lnTo>
                          <a:pt x="1088" y="608"/>
                        </a:lnTo>
                        <a:lnTo>
                          <a:pt x="1089" y="595"/>
                        </a:lnTo>
                        <a:lnTo>
                          <a:pt x="1089" y="582"/>
                        </a:lnTo>
                        <a:lnTo>
                          <a:pt x="1090" y="568"/>
                        </a:lnTo>
                        <a:lnTo>
                          <a:pt x="1090" y="552"/>
                        </a:lnTo>
                        <a:lnTo>
                          <a:pt x="1091" y="537"/>
                        </a:lnTo>
                        <a:lnTo>
                          <a:pt x="1091" y="520"/>
                        </a:lnTo>
                        <a:lnTo>
                          <a:pt x="1092" y="504"/>
                        </a:lnTo>
                        <a:lnTo>
                          <a:pt x="1092" y="486"/>
                        </a:lnTo>
                        <a:lnTo>
                          <a:pt x="1093" y="467"/>
                        </a:lnTo>
                        <a:lnTo>
                          <a:pt x="1093" y="449"/>
                        </a:lnTo>
                        <a:lnTo>
                          <a:pt x="1094" y="431"/>
                        </a:lnTo>
                        <a:lnTo>
                          <a:pt x="1094" y="414"/>
                        </a:lnTo>
                        <a:lnTo>
                          <a:pt x="1095" y="396"/>
                        </a:lnTo>
                        <a:lnTo>
                          <a:pt x="1095" y="379"/>
                        </a:lnTo>
                        <a:lnTo>
                          <a:pt x="1096" y="363"/>
                        </a:lnTo>
                        <a:lnTo>
                          <a:pt x="1096" y="347"/>
                        </a:lnTo>
                        <a:lnTo>
                          <a:pt x="1097" y="332"/>
                        </a:lnTo>
                        <a:lnTo>
                          <a:pt x="1097" y="319"/>
                        </a:lnTo>
                        <a:lnTo>
                          <a:pt x="1098" y="306"/>
                        </a:lnTo>
                        <a:lnTo>
                          <a:pt x="1098" y="294"/>
                        </a:lnTo>
                        <a:lnTo>
                          <a:pt x="1099" y="284"/>
                        </a:lnTo>
                        <a:lnTo>
                          <a:pt x="1099" y="274"/>
                        </a:lnTo>
                        <a:lnTo>
                          <a:pt x="1100" y="265"/>
                        </a:lnTo>
                        <a:lnTo>
                          <a:pt x="1100" y="257"/>
                        </a:lnTo>
                        <a:lnTo>
                          <a:pt x="1101" y="250"/>
                        </a:lnTo>
                        <a:lnTo>
                          <a:pt x="1101" y="244"/>
                        </a:lnTo>
                        <a:lnTo>
                          <a:pt x="1102" y="239"/>
                        </a:lnTo>
                        <a:lnTo>
                          <a:pt x="1102" y="236"/>
                        </a:lnTo>
                        <a:lnTo>
                          <a:pt x="1103" y="234"/>
                        </a:lnTo>
                        <a:lnTo>
                          <a:pt x="1103" y="234"/>
                        </a:lnTo>
                        <a:lnTo>
                          <a:pt x="1104" y="235"/>
                        </a:lnTo>
                        <a:lnTo>
                          <a:pt x="1104" y="237"/>
                        </a:lnTo>
                        <a:lnTo>
                          <a:pt x="1105" y="241"/>
                        </a:lnTo>
                        <a:lnTo>
                          <a:pt x="1105" y="248"/>
                        </a:lnTo>
                        <a:lnTo>
                          <a:pt x="1106" y="257"/>
                        </a:lnTo>
                        <a:lnTo>
                          <a:pt x="1107" y="268"/>
                        </a:lnTo>
                        <a:lnTo>
                          <a:pt x="1107" y="280"/>
                        </a:lnTo>
                        <a:lnTo>
                          <a:pt x="1108" y="294"/>
                        </a:lnTo>
                        <a:lnTo>
                          <a:pt x="1108" y="311"/>
                        </a:lnTo>
                        <a:lnTo>
                          <a:pt x="1109" y="329"/>
                        </a:lnTo>
                        <a:lnTo>
                          <a:pt x="1109" y="348"/>
                        </a:lnTo>
                        <a:lnTo>
                          <a:pt x="1110" y="367"/>
                        </a:lnTo>
                        <a:lnTo>
                          <a:pt x="1110" y="388"/>
                        </a:lnTo>
                        <a:lnTo>
                          <a:pt x="1111" y="408"/>
                        </a:lnTo>
                        <a:lnTo>
                          <a:pt x="1111" y="427"/>
                        </a:lnTo>
                        <a:lnTo>
                          <a:pt x="1112" y="446"/>
                        </a:lnTo>
                        <a:lnTo>
                          <a:pt x="1112" y="463"/>
                        </a:lnTo>
                        <a:lnTo>
                          <a:pt x="1113" y="478"/>
                        </a:lnTo>
                        <a:lnTo>
                          <a:pt x="1113" y="491"/>
                        </a:lnTo>
                        <a:lnTo>
                          <a:pt x="1114" y="502"/>
                        </a:lnTo>
                        <a:lnTo>
                          <a:pt x="1114" y="511"/>
                        </a:lnTo>
                        <a:lnTo>
                          <a:pt x="1115" y="515"/>
                        </a:lnTo>
                        <a:lnTo>
                          <a:pt x="1115" y="517"/>
                        </a:lnTo>
                        <a:lnTo>
                          <a:pt x="1116" y="518"/>
                        </a:lnTo>
                        <a:lnTo>
                          <a:pt x="1116" y="515"/>
                        </a:lnTo>
                        <a:lnTo>
                          <a:pt x="1117" y="511"/>
                        </a:lnTo>
                        <a:lnTo>
                          <a:pt x="1117" y="505"/>
                        </a:lnTo>
                        <a:lnTo>
                          <a:pt x="1118" y="498"/>
                        </a:lnTo>
                        <a:lnTo>
                          <a:pt x="1118" y="490"/>
                        </a:lnTo>
                        <a:lnTo>
                          <a:pt x="1119" y="483"/>
                        </a:lnTo>
                        <a:lnTo>
                          <a:pt x="1119" y="475"/>
                        </a:lnTo>
                        <a:lnTo>
                          <a:pt x="1120" y="466"/>
                        </a:lnTo>
                        <a:lnTo>
                          <a:pt x="1120" y="458"/>
                        </a:lnTo>
                        <a:lnTo>
                          <a:pt x="1121" y="452"/>
                        </a:lnTo>
                        <a:lnTo>
                          <a:pt x="1121" y="445"/>
                        </a:lnTo>
                        <a:lnTo>
                          <a:pt x="1122" y="438"/>
                        </a:lnTo>
                        <a:lnTo>
                          <a:pt x="1122" y="432"/>
                        </a:lnTo>
                        <a:lnTo>
                          <a:pt x="1123" y="425"/>
                        </a:lnTo>
                        <a:lnTo>
                          <a:pt x="1123" y="419"/>
                        </a:lnTo>
                        <a:lnTo>
                          <a:pt x="1124" y="413"/>
                        </a:lnTo>
                        <a:lnTo>
                          <a:pt x="1124" y="406"/>
                        </a:lnTo>
                        <a:lnTo>
                          <a:pt x="1125" y="399"/>
                        </a:lnTo>
                        <a:lnTo>
                          <a:pt x="1125" y="393"/>
                        </a:lnTo>
                        <a:lnTo>
                          <a:pt x="1126" y="386"/>
                        </a:lnTo>
                        <a:lnTo>
                          <a:pt x="1126" y="379"/>
                        </a:lnTo>
                        <a:lnTo>
                          <a:pt x="1127" y="372"/>
                        </a:lnTo>
                        <a:lnTo>
                          <a:pt x="1127" y="365"/>
                        </a:lnTo>
                        <a:lnTo>
                          <a:pt x="1128" y="358"/>
                        </a:lnTo>
                        <a:lnTo>
                          <a:pt x="1128" y="352"/>
                        </a:lnTo>
                        <a:lnTo>
                          <a:pt x="1129" y="346"/>
                        </a:lnTo>
                        <a:lnTo>
                          <a:pt x="1129" y="341"/>
                        </a:lnTo>
                        <a:lnTo>
                          <a:pt x="1130" y="336"/>
                        </a:lnTo>
                        <a:lnTo>
                          <a:pt x="1130" y="331"/>
                        </a:lnTo>
                        <a:lnTo>
                          <a:pt x="1131" y="328"/>
                        </a:lnTo>
                        <a:lnTo>
                          <a:pt x="1132" y="324"/>
                        </a:lnTo>
                        <a:lnTo>
                          <a:pt x="1132" y="321"/>
                        </a:lnTo>
                        <a:lnTo>
                          <a:pt x="1133" y="319"/>
                        </a:lnTo>
                        <a:lnTo>
                          <a:pt x="1133" y="319"/>
                        </a:lnTo>
                        <a:lnTo>
                          <a:pt x="1134" y="319"/>
                        </a:lnTo>
                        <a:lnTo>
                          <a:pt x="1134" y="321"/>
                        </a:lnTo>
                        <a:lnTo>
                          <a:pt x="1135" y="323"/>
                        </a:lnTo>
                        <a:lnTo>
                          <a:pt x="1135" y="326"/>
                        </a:lnTo>
                        <a:lnTo>
                          <a:pt x="1136" y="329"/>
                        </a:lnTo>
                        <a:lnTo>
                          <a:pt x="1136" y="334"/>
                        </a:lnTo>
                        <a:lnTo>
                          <a:pt x="1137" y="339"/>
                        </a:lnTo>
                        <a:lnTo>
                          <a:pt x="1137" y="344"/>
                        </a:lnTo>
                        <a:lnTo>
                          <a:pt x="1138" y="350"/>
                        </a:lnTo>
                        <a:lnTo>
                          <a:pt x="1138" y="355"/>
                        </a:lnTo>
                        <a:lnTo>
                          <a:pt x="1139" y="361"/>
                        </a:lnTo>
                        <a:lnTo>
                          <a:pt x="1139" y="366"/>
                        </a:lnTo>
                        <a:lnTo>
                          <a:pt x="1140" y="372"/>
                        </a:lnTo>
                        <a:lnTo>
                          <a:pt x="1140" y="378"/>
                        </a:lnTo>
                        <a:lnTo>
                          <a:pt x="1141" y="384"/>
                        </a:lnTo>
                        <a:lnTo>
                          <a:pt x="1141" y="388"/>
                        </a:lnTo>
                        <a:lnTo>
                          <a:pt x="1142" y="394"/>
                        </a:lnTo>
                        <a:lnTo>
                          <a:pt x="1142" y="401"/>
                        </a:lnTo>
                        <a:lnTo>
                          <a:pt x="1143" y="406"/>
                        </a:lnTo>
                        <a:lnTo>
                          <a:pt x="1143" y="412"/>
                        </a:lnTo>
                        <a:lnTo>
                          <a:pt x="1144" y="418"/>
                        </a:lnTo>
                        <a:lnTo>
                          <a:pt x="1144" y="424"/>
                        </a:lnTo>
                        <a:lnTo>
                          <a:pt x="1145" y="428"/>
                        </a:lnTo>
                        <a:lnTo>
                          <a:pt x="1145" y="432"/>
                        </a:lnTo>
                        <a:lnTo>
                          <a:pt x="1146" y="435"/>
                        </a:lnTo>
                        <a:lnTo>
                          <a:pt x="1146" y="436"/>
                        </a:lnTo>
                        <a:lnTo>
                          <a:pt x="1147" y="437"/>
                        </a:lnTo>
                        <a:lnTo>
                          <a:pt x="1147" y="436"/>
                        </a:lnTo>
                        <a:lnTo>
                          <a:pt x="1148" y="434"/>
                        </a:lnTo>
                        <a:lnTo>
                          <a:pt x="1148" y="429"/>
                        </a:lnTo>
                        <a:lnTo>
                          <a:pt x="1149" y="424"/>
                        </a:lnTo>
                        <a:lnTo>
                          <a:pt x="1149" y="418"/>
                        </a:lnTo>
                        <a:lnTo>
                          <a:pt x="1150" y="411"/>
                        </a:lnTo>
                        <a:lnTo>
                          <a:pt x="1150" y="404"/>
                        </a:lnTo>
                        <a:lnTo>
                          <a:pt x="1151" y="398"/>
                        </a:lnTo>
                        <a:lnTo>
                          <a:pt x="1151" y="392"/>
                        </a:lnTo>
                        <a:lnTo>
                          <a:pt x="1152" y="387"/>
                        </a:lnTo>
                        <a:lnTo>
                          <a:pt x="1152" y="382"/>
                        </a:lnTo>
                        <a:lnTo>
                          <a:pt x="1153" y="378"/>
                        </a:lnTo>
                        <a:lnTo>
                          <a:pt x="1153" y="376"/>
                        </a:lnTo>
                        <a:lnTo>
                          <a:pt x="1154" y="375"/>
                        </a:lnTo>
                        <a:lnTo>
                          <a:pt x="1154" y="374"/>
                        </a:lnTo>
                        <a:lnTo>
                          <a:pt x="1155" y="374"/>
                        </a:lnTo>
                        <a:lnTo>
                          <a:pt x="1155" y="375"/>
                        </a:lnTo>
                        <a:lnTo>
                          <a:pt x="1156" y="376"/>
                        </a:lnTo>
                        <a:lnTo>
                          <a:pt x="1157" y="378"/>
                        </a:lnTo>
                        <a:lnTo>
                          <a:pt x="1157" y="379"/>
                        </a:lnTo>
                        <a:lnTo>
                          <a:pt x="1158" y="381"/>
                        </a:lnTo>
                        <a:lnTo>
                          <a:pt x="1158" y="382"/>
                        </a:lnTo>
                        <a:lnTo>
                          <a:pt x="1159" y="384"/>
                        </a:lnTo>
                        <a:lnTo>
                          <a:pt x="1159" y="386"/>
                        </a:lnTo>
                        <a:lnTo>
                          <a:pt x="1160" y="387"/>
                        </a:lnTo>
                        <a:lnTo>
                          <a:pt x="1160" y="388"/>
                        </a:lnTo>
                        <a:lnTo>
                          <a:pt x="1161" y="389"/>
                        </a:lnTo>
                        <a:lnTo>
                          <a:pt x="1161" y="390"/>
                        </a:lnTo>
                        <a:lnTo>
                          <a:pt x="1162" y="391"/>
                        </a:lnTo>
                        <a:lnTo>
                          <a:pt x="1162" y="390"/>
                        </a:lnTo>
                        <a:lnTo>
                          <a:pt x="1163" y="390"/>
                        </a:lnTo>
                        <a:lnTo>
                          <a:pt x="1163" y="388"/>
                        </a:lnTo>
                        <a:lnTo>
                          <a:pt x="1164" y="386"/>
                        </a:lnTo>
                        <a:lnTo>
                          <a:pt x="1164" y="383"/>
                        </a:lnTo>
                        <a:lnTo>
                          <a:pt x="1165" y="380"/>
                        </a:lnTo>
                        <a:lnTo>
                          <a:pt x="1165" y="376"/>
                        </a:lnTo>
                        <a:lnTo>
                          <a:pt x="1166" y="372"/>
                        </a:lnTo>
                        <a:lnTo>
                          <a:pt x="1166" y="367"/>
                        </a:lnTo>
                        <a:lnTo>
                          <a:pt x="1167" y="362"/>
                        </a:lnTo>
                        <a:lnTo>
                          <a:pt x="1167" y="356"/>
                        </a:lnTo>
                        <a:lnTo>
                          <a:pt x="1168" y="349"/>
                        </a:lnTo>
                        <a:lnTo>
                          <a:pt x="1168" y="342"/>
                        </a:lnTo>
                        <a:lnTo>
                          <a:pt x="1169" y="334"/>
                        </a:lnTo>
                        <a:lnTo>
                          <a:pt x="1169" y="326"/>
                        </a:lnTo>
                        <a:lnTo>
                          <a:pt x="1170" y="320"/>
                        </a:lnTo>
                        <a:lnTo>
                          <a:pt x="1170" y="312"/>
                        </a:lnTo>
                        <a:lnTo>
                          <a:pt x="1171" y="304"/>
                        </a:lnTo>
                        <a:lnTo>
                          <a:pt x="1171" y="296"/>
                        </a:lnTo>
                        <a:lnTo>
                          <a:pt x="1172" y="289"/>
                        </a:lnTo>
                        <a:lnTo>
                          <a:pt x="1172" y="282"/>
                        </a:lnTo>
                        <a:lnTo>
                          <a:pt x="1173" y="276"/>
                        </a:lnTo>
                        <a:lnTo>
                          <a:pt x="1173" y="270"/>
                        </a:lnTo>
                        <a:lnTo>
                          <a:pt x="1174" y="264"/>
                        </a:lnTo>
                        <a:lnTo>
                          <a:pt x="1174" y="259"/>
                        </a:lnTo>
                        <a:lnTo>
                          <a:pt x="1175" y="255"/>
                        </a:lnTo>
                        <a:lnTo>
                          <a:pt x="1175" y="252"/>
                        </a:lnTo>
                        <a:lnTo>
                          <a:pt x="1176" y="247"/>
                        </a:lnTo>
                        <a:lnTo>
                          <a:pt x="1176" y="243"/>
                        </a:lnTo>
                        <a:lnTo>
                          <a:pt x="1177" y="238"/>
                        </a:lnTo>
                        <a:lnTo>
                          <a:pt x="1177" y="234"/>
                        </a:lnTo>
                        <a:lnTo>
                          <a:pt x="1178" y="230"/>
                        </a:lnTo>
                        <a:lnTo>
                          <a:pt x="1178" y="225"/>
                        </a:lnTo>
                        <a:lnTo>
                          <a:pt x="1179" y="221"/>
                        </a:lnTo>
                        <a:lnTo>
                          <a:pt x="1179" y="216"/>
                        </a:lnTo>
                        <a:lnTo>
                          <a:pt x="1180" y="212"/>
                        </a:lnTo>
                        <a:lnTo>
                          <a:pt x="1180" y="208"/>
                        </a:lnTo>
                        <a:lnTo>
                          <a:pt x="1181" y="205"/>
                        </a:lnTo>
                        <a:lnTo>
                          <a:pt x="1182" y="202"/>
                        </a:lnTo>
                        <a:lnTo>
                          <a:pt x="1182" y="202"/>
                        </a:lnTo>
                        <a:lnTo>
                          <a:pt x="1183" y="203"/>
                        </a:lnTo>
                        <a:lnTo>
                          <a:pt x="1183" y="205"/>
                        </a:lnTo>
                        <a:lnTo>
                          <a:pt x="1184" y="209"/>
                        </a:lnTo>
                        <a:lnTo>
                          <a:pt x="1184" y="214"/>
                        </a:lnTo>
                        <a:lnTo>
                          <a:pt x="1185" y="220"/>
                        </a:lnTo>
                        <a:lnTo>
                          <a:pt x="1185" y="228"/>
                        </a:lnTo>
                        <a:lnTo>
                          <a:pt x="1186" y="238"/>
                        </a:lnTo>
                        <a:lnTo>
                          <a:pt x="1186" y="249"/>
                        </a:lnTo>
                        <a:lnTo>
                          <a:pt x="1187" y="260"/>
                        </a:lnTo>
                        <a:lnTo>
                          <a:pt x="1187" y="271"/>
                        </a:lnTo>
                        <a:lnTo>
                          <a:pt x="1188" y="283"/>
                        </a:lnTo>
                        <a:lnTo>
                          <a:pt x="1188" y="294"/>
                        </a:lnTo>
                        <a:lnTo>
                          <a:pt x="1189" y="306"/>
                        </a:lnTo>
                        <a:lnTo>
                          <a:pt x="1189" y="317"/>
                        </a:lnTo>
                        <a:lnTo>
                          <a:pt x="1190" y="328"/>
                        </a:lnTo>
                        <a:lnTo>
                          <a:pt x="1190" y="338"/>
                        </a:lnTo>
                        <a:lnTo>
                          <a:pt x="1191" y="347"/>
                        </a:lnTo>
                        <a:lnTo>
                          <a:pt x="1191" y="355"/>
                        </a:lnTo>
                        <a:lnTo>
                          <a:pt x="1192" y="363"/>
                        </a:lnTo>
                        <a:lnTo>
                          <a:pt x="1192" y="370"/>
                        </a:lnTo>
                        <a:lnTo>
                          <a:pt x="1193" y="375"/>
                        </a:lnTo>
                        <a:lnTo>
                          <a:pt x="1193" y="381"/>
                        </a:lnTo>
                        <a:lnTo>
                          <a:pt x="1194" y="386"/>
                        </a:lnTo>
                        <a:lnTo>
                          <a:pt x="1194" y="389"/>
                        </a:lnTo>
                        <a:lnTo>
                          <a:pt x="1195" y="391"/>
                        </a:lnTo>
                        <a:lnTo>
                          <a:pt x="1195" y="393"/>
                        </a:lnTo>
                        <a:lnTo>
                          <a:pt x="1196" y="395"/>
                        </a:lnTo>
                        <a:lnTo>
                          <a:pt x="1196" y="395"/>
                        </a:lnTo>
                        <a:lnTo>
                          <a:pt x="1197" y="394"/>
                        </a:lnTo>
                        <a:lnTo>
                          <a:pt x="1197" y="392"/>
                        </a:lnTo>
                        <a:lnTo>
                          <a:pt x="1198" y="389"/>
                        </a:lnTo>
                        <a:lnTo>
                          <a:pt x="1198" y="385"/>
                        </a:lnTo>
                        <a:lnTo>
                          <a:pt x="1199" y="379"/>
                        </a:lnTo>
                        <a:lnTo>
                          <a:pt x="1199" y="371"/>
                        </a:lnTo>
                        <a:lnTo>
                          <a:pt x="1200" y="363"/>
                        </a:lnTo>
                        <a:lnTo>
                          <a:pt x="1200" y="354"/>
                        </a:lnTo>
                        <a:lnTo>
                          <a:pt x="1201" y="343"/>
                        </a:lnTo>
                        <a:lnTo>
                          <a:pt x="1201" y="332"/>
                        </a:lnTo>
                        <a:lnTo>
                          <a:pt x="1202" y="321"/>
                        </a:lnTo>
                        <a:lnTo>
                          <a:pt x="1202" y="308"/>
                        </a:lnTo>
                        <a:lnTo>
                          <a:pt x="1203" y="296"/>
                        </a:lnTo>
                        <a:lnTo>
                          <a:pt x="1203" y="286"/>
                        </a:lnTo>
                        <a:lnTo>
                          <a:pt x="1204" y="276"/>
                        </a:lnTo>
                        <a:lnTo>
                          <a:pt x="1204" y="268"/>
                        </a:lnTo>
                        <a:lnTo>
                          <a:pt x="1205" y="262"/>
                        </a:lnTo>
                        <a:lnTo>
                          <a:pt x="1205" y="258"/>
                        </a:lnTo>
                        <a:lnTo>
                          <a:pt x="1206" y="256"/>
                        </a:lnTo>
                        <a:lnTo>
                          <a:pt x="1207" y="256"/>
                        </a:lnTo>
                        <a:lnTo>
                          <a:pt x="1207" y="261"/>
                        </a:lnTo>
                        <a:lnTo>
                          <a:pt x="1208" y="266"/>
                        </a:lnTo>
                        <a:lnTo>
                          <a:pt x="1208" y="273"/>
                        </a:lnTo>
                        <a:lnTo>
                          <a:pt x="1209" y="283"/>
                        </a:lnTo>
                        <a:lnTo>
                          <a:pt x="1209" y="295"/>
                        </a:lnTo>
                        <a:lnTo>
                          <a:pt x="1210" y="306"/>
                        </a:lnTo>
                        <a:lnTo>
                          <a:pt x="1210" y="318"/>
                        </a:lnTo>
                        <a:lnTo>
                          <a:pt x="1211" y="330"/>
                        </a:lnTo>
                        <a:lnTo>
                          <a:pt x="1211" y="341"/>
                        </a:lnTo>
                        <a:lnTo>
                          <a:pt x="1212" y="351"/>
                        </a:lnTo>
                        <a:lnTo>
                          <a:pt x="1212" y="360"/>
                        </a:lnTo>
                        <a:lnTo>
                          <a:pt x="1213" y="367"/>
                        </a:lnTo>
                        <a:lnTo>
                          <a:pt x="1213" y="372"/>
                        </a:lnTo>
                        <a:lnTo>
                          <a:pt x="1214" y="375"/>
                        </a:lnTo>
                        <a:lnTo>
                          <a:pt x="1214" y="375"/>
                        </a:lnTo>
                        <a:lnTo>
                          <a:pt x="1215" y="372"/>
                        </a:lnTo>
                        <a:lnTo>
                          <a:pt x="1215" y="368"/>
                        </a:lnTo>
                        <a:lnTo>
                          <a:pt x="1216" y="360"/>
                        </a:lnTo>
                        <a:lnTo>
                          <a:pt x="1216" y="352"/>
                        </a:lnTo>
                        <a:lnTo>
                          <a:pt x="1217" y="341"/>
                        </a:lnTo>
                        <a:lnTo>
                          <a:pt x="1217" y="329"/>
                        </a:lnTo>
                        <a:lnTo>
                          <a:pt x="1218" y="315"/>
                        </a:lnTo>
                        <a:lnTo>
                          <a:pt x="1218" y="300"/>
                        </a:lnTo>
                        <a:lnTo>
                          <a:pt x="1219" y="283"/>
                        </a:lnTo>
                        <a:lnTo>
                          <a:pt x="1219" y="266"/>
                        </a:lnTo>
                        <a:lnTo>
                          <a:pt x="1220" y="247"/>
                        </a:lnTo>
                        <a:lnTo>
                          <a:pt x="1220" y="229"/>
                        </a:lnTo>
                        <a:lnTo>
                          <a:pt x="1221" y="210"/>
                        </a:lnTo>
                        <a:lnTo>
                          <a:pt x="1221" y="191"/>
                        </a:lnTo>
                        <a:lnTo>
                          <a:pt x="1222" y="173"/>
                        </a:lnTo>
                        <a:lnTo>
                          <a:pt x="1222" y="156"/>
                        </a:lnTo>
                        <a:lnTo>
                          <a:pt x="1223" y="140"/>
                        </a:lnTo>
                        <a:lnTo>
                          <a:pt x="1223" y="126"/>
                        </a:lnTo>
                        <a:lnTo>
                          <a:pt x="1224" y="113"/>
                        </a:lnTo>
                        <a:lnTo>
                          <a:pt x="1224" y="103"/>
                        </a:lnTo>
                        <a:lnTo>
                          <a:pt x="1225" y="95"/>
                        </a:lnTo>
                        <a:lnTo>
                          <a:pt x="1225" y="90"/>
                        </a:lnTo>
                        <a:lnTo>
                          <a:pt x="1226" y="88"/>
                        </a:lnTo>
                        <a:lnTo>
                          <a:pt x="1226" y="88"/>
                        </a:lnTo>
                        <a:lnTo>
                          <a:pt x="1227" y="89"/>
                        </a:lnTo>
                        <a:lnTo>
                          <a:pt x="1227" y="94"/>
                        </a:lnTo>
                        <a:lnTo>
                          <a:pt x="1228" y="100"/>
                        </a:lnTo>
                        <a:lnTo>
                          <a:pt x="1228" y="108"/>
                        </a:lnTo>
                        <a:lnTo>
                          <a:pt x="1229" y="119"/>
                        </a:lnTo>
                        <a:lnTo>
                          <a:pt x="1229" y="130"/>
                        </a:lnTo>
                        <a:lnTo>
                          <a:pt x="1230" y="141"/>
                        </a:lnTo>
                        <a:lnTo>
                          <a:pt x="1230" y="153"/>
                        </a:lnTo>
                        <a:lnTo>
                          <a:pt x="1231" y="166"/>
                        </a:lnTo>
                        <a:lnTo>
                          <a:pt x="1232" y="178"/>
                        </a:lnTo>
                        <a:lnTo>
                          <a:pt x="1232" y="189"/>
                        </a:lnTo>
                        <a:lnTo>
                          <a:pt x="1233" y="200"/>
                        </a:lnTo>
                        <a:lnTo>
                          <a:pt x="1233" y="210"/>
                        </a:lnTo>
                        <a:lnTo>
                          <a:pt x="1234" y="220"/>
                        </a:lnTo>
                        <a:lnTo>
                          <a:pt x="1234" y="227"/>
                        </a:lnTo>
                        <a:lnTo>
                          <a:pt x="1235" y="233"/>
                        </a:lnTo>
                        <a:lnTo>
                          <a:pt x="1235" y="238"/>
                        </a:lnTo>
                        <a:lnTo>
                          <a:pt x="1236" y="243"/>
                        </a:lnTo>
                        <a:lnTo>
                          <a:pt x="1236" y="247"/>
                        </a:lnTo>
                        <a:lnTo>
                          <a:pt x="1237" y="249"/>
                        </a:lnTo>
                        <a:lnTo>
                          <a:pt x="1237" y="251"/>
                        </a:lnTo>
                        <a:lnTo>
                          <a:pt x="1238" y="252"/>
                        </a:lnTo>
                        <a:lnTo>
                          <a:pt x="1238" y="253"/>
                        </a:lnTo>
                        <a:lnTo>
                          <a:pt x="1239" y="254"/>
                        </a:lnTo>
                        <a:lnTo>
                          <a:pt x="1239" y="255"/>
                        </a:lnTo>
                        <a:lnTo>
                          <a:pt x="1240" y="255"/>
                        </a:lnTo>
                        <a:lnTo>
                          <a:pt x="1240" y="255"/>
                        </a:lnTo>
                        <a:lnTo>
                          <a:pt x="1241" y="255"/>
                        </a:lnTo>
                        <a:lnTo>
                          <a:pt x="1241" y="255"/>
                        </a:lnTo>
                        <a:lnTo>
                          <a:pt x="1242" y="255"/>
                        </a:lnTo>
                        <a:lnTo>
                          <a:pt x="1242" y="255"/>
                        </a:lnTo>
                        <a:lnTo>
                          <a:pt x="1243" y="256"/>
                        </a:lnTo>
                        <a:lnTo>
                          <a:pt x="1243" y="257"/>
                        </a:lnTo>
                        <a:lnTo>
                          <a:pt x="1244" y="258"/>
                        </a:lnTo>
                        <a:lnTo>
                          <a:pt x="1244" y="259"/>
                        </a:lnTo>
                        <a:lnTo>
                          <a:pt x="1245" y="261"/>
                        </a:lnTo>
                        <a:lnTo>
                          <a:pt x="1245" y="264"/>
                        </a:lnTo>
                        <a:lnTo>
                          <a:pt x="1246" y="267"/>
                        </a:lnTo>
                        <a:lnTo>
                          <a:pt x="1246" y="270"/>
                        </a:lnTo>
                        <a:lnTo>
                          <a:pt x="1247" y="274"/>
                        </a:lnTo>
                        <a:lnTo>
                          <a:pt x="1247" y="279"/>
                        </a:lnTo>
                        <a:lnTo>
                          <a:pt x="1248" y="283"/>
                        </a:lnTo>
                        <a:lnTo>
                          <a:pt x="1248" y="287"/>
                        </a:lnTo>
                        <a:lnTo>
                          <a:pt x="1249" y="290"/>
                        </a:lnTo>
                        <a:lnTo>
                          <a:pt x="1249" y="293"/>
                        </a:lnTo>
                        <a:lnTo>
                          <a:pt x="1250" y="295"/>
                        </a:lnTo>
                        <a:lnTo>
                          <a:pt x="1250" y="295"/>
                        </a:lnTo>
                        <a:lnTo>
                          <a:pt x="1251" y="293"/>
                        </a:lnTo>
                        <a:lnTo>
                          <a:pt x="1251" y="290"/>
                        </a:lnTo>
                        <a:lnTo>
                          <a:pt x="1252" y="285"/>
                        </a:lnTo>
                        <a:lnTo>
                          <a:pt x="1252" y="280"/>
                        </a:lnTo>
                        <a:lnTo>
                          <a:pt x="1253" y="272"/>
                        </a:lnTo>
                        <a:lnTo>
                          <a:pt x="1253" y="264"/>
                        </a:lnTo>
                        <a:lnTo>
                          <a:pt x="1254" y="254"/>
                        </a:lnTo>
                        <a:lnTo>
                          <a:pt x="1254" y="245"/>
                        </a:lnTo>
                        <a:lnTo>
                          <a:pt x="1255" y="235"/>
                        </a:lnTo>
                        <a:lnTo>
                          <a:pt x="1255" y="223"/>
                        </a:lnTo>
                        <a:lnTo>
                          <a:pt x="1256" y="212"/>
                        </a:lnTo>
                        <a:lnTo>
                          <a:pt x="1257" y="202"/>
                        </a:lnTo>
                        <a:lnTo>
                          <a:pt x="1257" y="193"/>
                        </a:lnTo>
                        <a:lnTo>
                          <a:pt x="1258" y="184"/>
                        </a:lnTo>
                        <a:lnTo>
                          <a:pt x="1258" y="175"/>
                        </a:lnTo>
                        <a:lnTo>
                          <a:pt x="1259" y="168"/>
                        </a:lnTo>
                        <a:lnTo>
                          <a:pt x="1259" y="162"/>
                        </a:lnTo>
                        <a:lnTo>
                          <a:pt x="1260" y="156"/>
                        </a:lnTo>
                        <a:lnTo>
                          <a:pt x="1260" y="151"/>
                        </a:lnTo>
                        <a:lnTo>
                          <a:pt x="1261" y="147"/>
                        </a:lnTo>
                        <a:lnTo>
                          <a:pt x="1261" y="145"/>
                        </a:lnTo>
                        <a:lnTo>
                          <a:pt x="1262" y="144"/>
                        </a:lnTo>
                        <a:lnTo>
                          <a:pt x="1262" y="143"/>
                        </a:lnTo>
                        <a:lnTo>
                          <a:pt x="1263" y="144"/>
                        </a:lnTo>
                        <a:lnTo>
                          <a:pt x="1263" y="144"/>
                        </a:lnTo>
                        <a:lnTo>
                          <a:pt x="1264" y="147"/>
                        </a:lnTo>
                        <a:lnTo>
                          <a:pt x="1264" y="149"/>
                        </a:lnTo>
                        <a:lnTo>
                          <a:pt x="1265" y="152"/>
                        </a:lnTo>
                        <a:lnTo>
                          <a:pt x="1265" y="154"/>
                        </a:lnTo>
                        <a:lnTo>
                          <a:pt x="1266" y="157"/>
                        </a:lnTo>
                        <a:lnTo>
                          <a:pt x="1266" y="159"/>
                        </a:lnTo>
                        <a:lnTo>
                          <a:pt x="1267" y="158"/>
                        </a:lnTo>
                        <a:lnTo>
                          <a:pt x="1267" y="157"/>
                        </a:lnTo>
                        <a:lnTo>
                          <a:pt x="1268" y="153"/>
                        </a:lnTo>
                        <a:lnTo>
                          <a:pt x="1268" y="150"/>
                        </a:lnTo>
                        <a:lnTo>
                          <a:pt x="1269" y="145"/>
                        </a:lnTo>
                        <a:lnTo>
                          <a:pt x="1269" y="141"/>
                        </a:lnTo>
                        <a:lnTo>
                          <a:pt x="1270" y="134"/>
                        </a:lnTo>
                        <a:lnTo>
                          <a:pt x="1270" y="128"/>
                        </a:lnTo>
                        <a:lnTo>
                          <a:pt x="1271" y="122"/>
                        </a:lnTo>
                        <a:lnTo>
                          <a:pt x="1271" y="116"/>
                        </a:lnTo>
                        <a:lnTo>
                          <a:pt x="1272" y="110"/>
                        </a:lnTo>
                        <a:lnTo>
                          <a:pt x="1272" y="103"/>
                        </a:lnTo>
                        <a:lnTo>
                          <a:pt x="1273" y="100"/>
                        </a:lnTo>
                        <a:lnTo>
                          <a:pt x="1273" y="97"/>
                        </a:lnTo>
                        <a:lnTo>
                          <a:pt x="1274" y="95"/>
                        </a:lnTo>
                        <a:lnTo>
                          <a:pt x="1274" y="94"/>
                        </a:lnTo>
                        <a:lnTo>
                          <a:pt x="1275" y="93"/>
                        </a:lnTo>
                        <a:lnTo>
                          <a:pt x="1275" y="93"/>
                        </a:lnTo>
                        <a:lnTo>
                          <a:pt x="1276" y="95"/>
                        </a:lnTo>
                        <a:lnTo>
                          <a:pt x="1276" y="97"/>
                        </a:lnTo>
                        <a:lnTo>
                          <a:pt x="1277" y="99"/>
                        </a:lnTo>
                        <a:lnTo>
                          <a:pt x="1277" y="102"/>
                        </a:lnTo>
                        <a:lnTo>
                          <a:pt x="1278" y="106"/>
                        </a:lnTo>
                        <a:lnTo>
                          <a:pt x="1278" y="110"/>
                        </a:lnTo>
                        <a:lnTo>
                          <a:pt x="1279" y="117"/>
                        </a:lnTo>
                        <a:lnTo>
                          <a:pt x="1279" y="123"/>
                        </a:lnTo>
                        <a:lnTo>
                          <a:pt x="1280" y="131"/>
                        </a:lnTo>
                        <a:lnTo>
                          <a:pt x="1280" y="139"/>
                        </a:lnTo>
                        <a:lnTo>
                          <a:pt x="1281" y="148"/>
                        </a:lnTo>
                        <a:lnTo>
                          <a:pt x="1282" y="157"/>
                        </a:lnTo>
                        <a:lnTo>
                          <a:pt x="1282" y="167"/>
                        </a:lnTo>
                        <a:lnTo>
                          <a:pt x="1283" y="177"/>
                        </a:lnTo>
                        <a:lnTo>
                          <a:pt x="1283" y="188"/>
                        </a:lnTo>
                        <a:lnTo>
                          <a:pt x="1284" y="199"/>
                        </a:lnTo>
                        <a:lnTo>
                          <a:pt x="1284" y="210"/>
                        </a:lnTo>
                        <a:lnTo>
                          <a:pt x="1285" y="222"/>
                        </a:lnTo>
                        <a:lnTo>
                          <a:pt x="1285" y="232"/>
                        </a:lnTo>
                        <a:lnTo>
                          <a:pt x="1286" y="243"/>
                        </a:lnTo>
                        <a:lnTo>
                          <a:pt x="1286" y="253"/>
                        </a:lnTo>
                        <a:lnTo>
                          <a:pt x="1287" y="264"/>
                        </a:lnTo>
                        <a:lnTo>
                          <a:pt x="1287" y="274"/>
                        </a:lnTo>
                        <a:lnTo>
                          <a:pt x="1288" y="282"/>
                        </a:lnTo>
                        <a:lnTo>
                          <a:pt x="1288" y="290"/>
                        </a:lnTo>
                        <a:lnTo>
                          <a:pt x="1289" y="297"/>
                        </a:lnTo>
                        <a:lnTo>
                          <a:pt x="1289" y="302"/>
                        </a:lnTo>
                        <a:lnTo>
                          <a:pt x="1290" y="305"/>
                        </a:lnTo>
                        <a:lnTo>
                          <a:pt x="1290" y="308"/>
                        </a:lnTo>
                        <a:lnTo>
                          <a:pt x="1291" y="308"/>
                        </a:lnTo>
                        <a:lnTo>
                          <a:pt x="1291" y="307"/>
                        </a:lnTo>
                        <a:lnTo>
                          <a:pt x="1292" y="305"/>
                        </a:lnTo>
                        <a:lnTo>
                          <a:pt x="1292" y="301"/>
                        </a:lnTo>
                        <a:lnTo>
                          <a:pt x="1293" y="297"/>
                        </a:lnTo>
                        <a:lnTo>
                          <a:pt x="1293" y="292"/>
                        </a:lnTo>
                        <a:lnTo>
                          <a:pt x="1294" y="287"/>
                        </a:lnTo>
                        <a:lnTo>
                          <a:pt x="1294" y="281"/>
                        </a:lnTo>
                        <a:lnTo>
                          <a:pt x="1295" y="275"/>
                        </a:lnTo>
                        <a:lnTo>
                          <a:pt x="1295" y="270"/>
                        </a:lnTo>
                        <a:lnTo>
                          <a:pt x="1296" y="268"/>
                        </a:lnTo>
                        <a:lnTo>
                          <a:pt x="1296" y="265"/>
                        </a:lnTo>
                        <a:lnTo>
                          <a:pt x="1297" y="266"/>
                        </a:lnTo>
                        <a:lnTo>
                          <a:pt x="1297" y="268"/>
                        </a:lnTo>
                        <a:lnTo>
                          <a:pt x="1298" y="272"/>
                        </a:lnTo>
                        <a:lnTo>
                          <a:pt x="1298" y="280"/>
                        </a:lnTo>
                        <a:lnTo>
                          <a:pt x="1299" y="289"/>
                        </a:lnTo>
                        <a:lnTo>
                          <a:pt x="1299" y="301"/>
                        </a:lnTo>
                        <a:lnTo>
                          <a:pt x="1300" y="314"/>
                        </a:lnTo>
                        <a:lnTo>
                          <a:pt x="1300" y="330"/>
                        </a:lnTo>
                        <a:lnTo>
                          <a:pt x="1301" y="347"/>
                        </a:lnTo>
                        <a:lnTo>
                          <a:pt x="1301" y="365"/>
                        </a:lnTo>
                        <a:lnTo>
                          <a:pt x="1302" y="384"/>
                        </a:lnTo>
                        <a:lnTo>
                          <a:pt x="1302" y="404"/>
                        </a:lnTo>
                        <a:lnTo>
                          <a:pt x="1303" y="424"/>
                        </a:lnTo>
                        <a:lnTo>
                          <a:pt x="1303" y="446"/>
                        </a:lnTo>
                        <a:lnTo>
                          <a:pt x="1304" y="466"/>
                        </a:lnTo>
                        <a:lnTo>
                          <a:pt x="1304" y="484"/>
                        </a:lnTo>
                        <a:lnTo>
                          <a:pt x="1305" y="503"/>
                        </a:lnTo>
                        <a:lnTo>
                          <a:pt x="1305" y="521"/>
                        </a:lnTo>
                        <a:lnTo>
                          <a:pt x="1306" y="540"/>
                        </a:lnTo>
                        <a:lnTo>
                          <a:pt x="1307" y="559"/>
                        </a:lnTo>
                        <a:lnTo>
                          <a:pt x="1307" y="577"/>
                        </a:lnTo>
                        <a:lnTo>
                          <a:pt x="1308" y="596"/>
                        </a:lnTo>
                        <a:lnTo>
                          <a:pt x="1308" y="616"/>
                        </a:lnTo>
                        <a:lnTo>
                          <a:pt x="1309" y="638"/>
                        </a:lnTo>
                        <a:lnTo>
                          <a:pt x="1309" y="661"/>
                        </a:lnTo>
                        <a:lnTo>
                          <a:pt x="1310" y="684"/>
                        </a:lnTo>
                        <a:lnTo>
                          <a:pt x="1310" y="711"/>
                        </a:lnTo>
                        <a:lnTo>
                          <a:pt x="1311" y="741"/>
                        </a:lnTo>
                        <a:lnTo>
                          <a:pt x="1311" y="773"/>
                        </a:lnTo>
                        <a:lnTo>
                          <a:pt x="1312" y="806"/>
                        </a:lnTo>
                        <a:lnTo>
                          <a:pt x="1312" y="840"/>
                        </a:lnTo>
                        <a:lnTo>
                          <a:pt x="1313" y="876"/>
                        </a:lnTo>
                        <a:lnTo>
                          <a:pt x="1313" y="915"/>
                        </a:lnTo>
                        <a:lnTo>
                          <a:pt x="1314" y="954"/>
                        </a:lnTo>
                        <a:lnTo>
                          <a:pt x="1314" y="994"/>
                        </a:lnTo>
                        <a:lnTo>
                          <a:pt x="1315" y="1035"/>
                        </a:lnTo>
                        <a:lnTo>
                          <a:pt x="1315" y="1078"/>
                        </a:lnTo>
                        <a:lnTo>
                          <a:pt x="1316" y="1119"/>
                        </a:lnTo>
                        <a:lnTo>
                          <a:pt x="1316" y="1161"/>
                        </a:lnTo>
                        <a:lnTo>
                          <a:pt x="1317" y="1202"/>
                        </a:lnTo>
                        <a:lnTo>
                          <a:pt x="1317" y="1243"/>
                        </a:lnTo>
                        <a:lnTo>
                          <a:pt x="1318" y="1283"/>
                        </a:lnTo>
                        <a:lnTo>
                          <a:pt x="1318" y="1324"/>
                        </a:lnTo>
                        <a:lnTo>
                          <a:pt x="1319" y="1365"/>
                        </a:lnTo>
                        <a:lnTo>
                          <a:pt x="1319" y="1403"/>
                        </a:lnTo>
                        <a:lnTo>
                          <a:pt x="1320" y="1442"/>
                        </a:lnTo>
                        <a:lnTo>
                          <a:pt x="1320" y="1481"/>
                        </a:lnTo>
                        <a:lnTo>
                          <a:pt x="1321" y="1517"/>
                        </a:lnTo>
                        <a:lnTo>
                          <a:pt x="1321" y="1550"/>
                        </a:lnTo>
                        <a:lnTo>
                          <a:pt x="1322" y="1582"/>
                        </a:lnTo>
                        <a:lnTo>
                          <a:pt x="1322" y="1613"/>
                        </a:lnTo>
                        <a:lnTo>
                          <a:pt x="1323" y="1639"/>
                        </a:lnTo>
                        <a:lnTo>
                          <a:pt x="1323" y="1665"/>
                        </a:lnTo>
                        <a:lnTo>
                          <a:pt x="1324" y="1687"/>
                        </a:lnTo>
                        <a:lnTo>
                          <a:pt x="1324" y="1707"/>
                        </a:lnTo>
                        <a:lnTo>
                          <a:pt x="1325" y="1723"/>
                        </a:lnTo>
                        <a:lnTo>
                          <a:pt x="1325" y="1738"/>
                        </a:lnTo>
                        <a:lnTo>
                          <a:pt x="1326" y="1751"/>
                        </a:lnTo>
                        <a:lnTo>
                          <a:pt x="1326" y="1760"/>
                        </a:lnTo>
                        <a:lnTo>
                          <a:pt x="1327" y="1767"/>
                        </a:lnTo>
                        <a:lnTo>
                          <a:pt x="1327" y="1776"/>
                        </a:lnTo>
                        <a:lnTo>
                          <a:pt x="1328" y="1785"/>
                        </a:lnTo>
                        <a:lnTo>
                          <a:pt x="1328" y="1790"/>
                        </a:lnTo>
                        <a:lnTo>
                          <a:pt x="1329" y="1796"/>
                        </a:lnTo>
                        <a:lnTo>
                          <a:pt x="1329" y="1802"/>
                        </a:lnTo>
                        <a:lnTo>
                          <a:pt x="1330" y="1810"/>
                        </a:lnTo>
                        <a:lnTo>
                          <a:pt x="1330" y="1813"/>
                        </a:lnTo>
                        <a:lnTo>
                          <a:pt x="1331" y="1818"/>
                        </a:lnTo>
                        <a:lnTo>
                          <a:pt x="1332" y="1820"/>
                        </a:lnTo>
                        <a:lnTo>
                          <a:pt x="1332" y="1824"/>
                        </a:lnTo>
                        <a:lnTo>
                          <a:pt x="1333" y="1826"/>
                        </a:lnTo>
                        <a:lnTo>
                          <a:pt x="1333" y="1829"/>
                        </a:lnTo>
                        <a:lnTo>
                          <a:pt x="1334" y="1831"/>
                        </a:lnTo>
                        <a:lnTo>
                          <a:pt x="1334" y="1831"/>
                        </a:lnTo>
                        <a:lnTo>
                          <a:pt x="1335" y="1833"/>
                        </a:lnTo>
                        <a:lnTo>
                          <a:pt x="1335" y="1835"/>
                        </a:lnTo>
                        <a:lnTo>
                          <a:pt x="1336" y="1836"/>
                        </a:lnTo>
                        <a:lnTo>
                          <a:pt x="1336" y="1838"/>
                        </a:lnTo>
                        <a:lnTo>
                          <a:pt x="1337" y="1840"/>
                        </a:lnTo>
                        <a:lnTo>
                          <a:pt x="1337" y="1841"/>
                        </a:lnTo>
                        <a:lnTo>
                          <a:pt x="1338" y="1844"/>
                        </a:lnTo>
                        <a:lnTo>
                          <a:pt x="1338" y="1844"/>
                        </a:lnTo>
                        <a:lnTo>
                          <a:pt x="1339" y="1843"/>
                        </a:lnTo>
                        <a:lnTo>
                          <a:pt x="1339" y="1841"/>
                        </a:lnTo>
                        <a:lnTo>
                          <a:pt x="1340" y="1837"/>
                        </a:lnTo>
                        <a:lnTo>
                          <a:pt x="1340" y="1831"/>
                        </a:lnTo>
                        <a:lnTo>
                          <a:pt x="1341" y="1822"/>
                        </a:lnTo>
                        <a:lnTo>
                          <a:pt x="1341" y="1810"/>
                        </a:lnTo>
                        <a:lnTo>
                          <a:pt x="1342" y="1796"/>
                        </a:lnTo>
                        <a:lnTo>
                          <a:pt x="1342" y="1780"/>
                        </a:lnTo>
                        <a:lnTo>
                          <a:pt x="1343" y="1763"/>
                        </a:lnTo>
                        <a:lnTo>
                          <a:pt x="1343" y="1746"/>
                        </a:lnTo>
                        <a:lnTo>
                          <a:pt x="1344" y="1728"/>
                        </a:lnTo>
                        <a:lnTo>
                          <a:pt x="1344" y="1711"/>
                        </a:lnTo>
                        <a:lnTo>
                          <a:pt x="1345" y="1695"/>
                        </a:lnTo>
                        <a:lnTo>
                          <a:pt x="1345" y="1679"/>
                        </a:lnTo>
                        <a:lnTo>
                          <a:pt x="1346" y="1666"/>
                        </a:lnTo>
                        <a:lnTo>
                          <a:pt x="1346" y="1655"/>
                        </a:lnTo>
                        <a:lnTo>
                          <a:pt x="1347" y="1647"/>
                        </a:lnTo>
                        <a:lnTo>
                          <a:pt x="1347" y="1643"/>
                        </a:lnTo>
                        <a:lnTo>
                          <a:pt x="1348" y="1639"/>
                        </a:lnTo>
                        <a:lnTo>
                          <a:pt x="1348" y="1639"/>
                        </a:lnTo>
                        <a:lnTo>
                          <a:pt x="1349" y="1641"/>
                        </a:lnTo>
                        <a:lnTo>
                          <a:pt x="1349" y="1645"/>
                        </a:lnTo>
                        <a:lnTo>
                          <a:pt x="1350" y="1650"/>
                        </a:lnTo>
                        <a:lnTo>
                          <a:pt x="1350" y="1655"/>
                        </a:lnTo>
                        <a:lnTo>
                          <a:pt x="1351" y="1660"/>
                        </a:lnTo>
                        <a:lnTo>
                          <a:pt x="1351" y="1668"/>
                        </a:lnTo>
                        <a:lnTo>
                          <a:pt x="1352" y="1674"/>
                        </a:lnTo>
                        <a:lnTo>
                          <a:pt x="1352" y="1681"/>
                        </a:lnTo>
                        <a:lnTo>
                          <a:pt x="1353" y="1689"/>
                        </a:lnTo>
                        <a:lnTo>
                          <a:pt x="1353" y="1696"/>
                        </a:lnTo>
                        <a:lnTo>
                          <a:pt x="1354" y="1706"/>
                        </a:lnTo>
                        <a:lnTo>
                          <a:pt x="1354" y="1716"/>
                        </a:lnTo>
                        <a:lnTo>
                          <a:pt x="1355" y="1726"/>
                        </a:lnTo>
                        <a:lnTo>
                          <a:pt x="1355" y="1736"/>
                        </a:lnTo>
                        <a:lnTo>
                          <a:pt x="1356" y="1746"/>
                        </a:lnTo>
                        <a:lnTo>
                          <a:pt x="1357" y="1758"/>
                        </a:lnTo>
                        <a:lnTo>
                          <a:pt x="1357" y="1770"/>
                        </a:lnTo>
                        <a:lnTo>
                          <a:pt x="1358" y="1783"/>
                        </a:lnTo>
                        <a:lnTo>
                          <a:pt x="1358" y="1795"/>
                        </a:lnTo>
                        <a:lnTo>
                          <a:pt x="1359" y="1806"/>
                        </a:lnTo>
                        <a:lnTo>
                          <a:pt x="1359" y="1816"/>
                        </a:lnTo>
                        <a:lnTo>
                          <a:pt x="1360" y="1825"/>
                        </a:lnTo>
                        <a:lnTo>
                          <a:pt x="1360" y="1832"/>
                        </a:lnTo>
                        <a:lnTo>
                          <a:pt x="1361" y="1837"/>
                        </a:lnTo>
                        <a:lnTo>
                          <a:pt x="1361" y="1839"/>
                        </a:lnTo>
                        <a:lnTo>
                          <a:pt x="1362" y="1841"/>
                        </a:lnTo>
                        <a:lnTo>
                          <a:pt x="1362" y="1842"/>
                        </a:lnTo>
                        <a:lnTo>
                          <a:pt x="1363" y="1841"/>
                        </a:lnTo>
                        <a:lnTo>
                          <a:pt x="1363" y="1836"/>
                        </a:lnTo>
                        <a:lnTo>
                          <a:pt x="1364" y="1833"/>
                        </a:lnTo>
                        <a:lnTo>
                          <a:pt x="1364" y="1829"/>
                        </a:lnTo>
                        <a:lnTo>
                          <a:pt x="1365" y="1823"/>
                        </a:lnTo>
                        <a:lnTo>
                          <a:pt x="1365" y="1816"/>
                        </a:lnTo>
                        <a:lnTo>
                          <a:pt x="1366" y="1808"/>
                        </a:lnTo>
                        <a:lnTo>
                          <a:pt x="1366" y="1801"/>
                        </a:lnTo>
                        <a:lnTo>
                          <a:pt x="1367" y="1792"/>
                        </a:lnTo>
                        <a:lnTo>
                          <a:pt x="1367" y="1783"/>
                        </a:lnTo>
                        <a:lnTo>
                          <a:pt x="1368" y="1773"/>
                        </a:lnTo>
                        <a:lnTo>
                          <a:pt x="1368" y="1762"/>
                        </a:lnTo>
                        <a:lnTo>
                          <a:pt x="1369" y="1752"/>
                        </a:lnTo>
                        <a:lnTo>
                          <a:pt x="1369" y="1743"/>
                        </a:lnTo>
                        <a:lnTo>
                          <a:pt x="1370" y="1731"/>
                        </a:lnTo>
                        <a:lnTo>
                          <a:pt x="1370" y="1719"/>
                        </a:lnTo>
                        <a:lnTo>
                          <a:pt x="1371" y="1709"/>
                        </a:lnTo>
                        <a:lnTo>
                          <a:pt x="1371" y="1701"/>
                        </a:lnTo>
                        <a:lnTo>
                          <a:pt x="1372" y="1692"/>
                        </a:lnTo>
                        <a:lnTo>
                          <a:pt x="1372" y="1683"/>
                        </a:lnTo>
                        <a:lnTo>
                          <a:pt x="1373" y="1677"/>
                        </a:lnTo>
                        <a:lnTo>
                          <a:pt x="1373" y="1673"/>
                        </a:lnTo>
                        <a:lnTo>
                          <a:pt x="1374" y="1669"/>
                        </a:lnTo>
                        <a:lnTo>
                          <a:pt x="1374" y="1667"/>
                        </a:lnTo>
                        <a:lnTo>
                          <a:pt x="1375" y="1667"/>
                        </a:lnTo>
                        <a:lnTo>
                          <a:pt x="1375" y="1667"/>
                        </a:lnTo>
                        <a:lnTo>
                          <a:pt x="1376" y="1669"/>
                        </a:lnTo>
                        <a:lnTo>
                          <a:pt x="1376" y="1672"/>
                        </a:lnTo>
                        <a:lnTo>
                          <a:pt x="1377" y="1676"/>
                        </a:lnTo>
                        <a:lnTo>
                          <a:pt x="1377" y="1680"/>
                        </a:lnTo>
                        <a:lnTo>
                          <a:pt x="1378" y="1686"/>
                        </a:lnTo>
                        <a:lnTo>
                          <a:pt x="1378" y="1693"/>
                        </a:lnTo>
                        <a:lnTo>
                          <a:pt x="1379" y="1701"/>
                        </a:lnTo>
                        <a:lnTo>
                          <a:pt x="1379" y="1707"/>
                        </a:lnTo>
                        <a:lnTo>
                          <a:pt x="1380" y="1716"/>
                        </a:lnTo>
                        <a:lnTo>
                          <a:pt x="1380" y="1726"/>
                        </a:lnTo>
                        <a:lnTo>
                          <a:pt x="1381" y="1732"/>
                        </a:lnTo>
                        <a:lnTo>
                          <a:pt x="1382" y="1739"/>
                        </a:lnTo>
                        <a:lnTo>
                          <a:pt x="1382" y="1745"/>
                        </a:lnTo>
                        <a:lnTo>
                          <a:pt x="1383" y="1749"/>
                        </a:lnTo>
                        <a:lnTo>
                          <a:pt x="1383" y="1749"/>
                        </a:lnTo>
                        <a:lnTo>
                          <a:pt x="1384" y="1747"/>
                        </a:lnTo>
                        <a:lnTo>
                          <a:pt x="1384" y="1741"/>
                        </a:lnTo>
                        <a:lnTo>
                          <a:pt x="1385" y="1733"/>
                        </a:lnTo>
                        <a:lnTo>
                          <a:pt x="1385" y="1721"/>
                        </a:lnTo>
                        <a:lnTo>
                          <a:pt x="1386" y="1706"/>
                        </a:lnTo>
                        <a:lnTo>
                          <a:pt x="1386" y="1688"/>
                        </a:lnTo>
                        <a:lnTo>
                          <a:pt x="1387" y="1667"/>
                        </a:lnTo>
                        <a:lnTo>
                          <a:pt x="1387" y="1646"/>
                        </a:lnTo>
                        <a:lnTo>
                          <a:pt x="1388" y="1623"/>
                        </a:lnTo>
                        <a:lnTo>
                          <a:pt x="1388" y="1600"/>
                        </a:lnTo>
                        <a:lnTo>
                          <a:pt x="1389" y="1579"/>
                        </a:lnTo>
                        <a:lnTo>
                          <a:pt x="1389" y="1561"/>
                        </a:lnTo>
                        <a:lnTo>
                          <a:pt x="1390" y="1545"/>
                        </a:lnTo>
                        <a:lnTo>
                          <a:pt x="1390" y="1534"/>
                        </a:lnTo>
                        <a:lnTo>
                          <a:pt x="1391" y="1525"/>
                        </a:lnTo>
                        <a:lnTo>
                          <a:pt x="1391" y="1521"/>
                        </a:lnTo>
                        <a:lnTo>
                          <a:pt x="1392" y="1523"/>
                        </a:lnTo>
                        <a:lnTo>
                          <a:pt x="1392" y="1528"/>
                        </a:lnTo>
                        <a:lnTo>
                          <a:pt x="1393" y="1537"/>
                        </a:lnTo>
                        <a:lnTo>
                          <a:pt x="1393" y="1552"/>
                        </a:lnTo>
                        <a:lnTo>
                          <a:pt x="1394" y="1568"/>
                        </a:lnTo>
                        <a:lnTo>
                          <a:pt x="1394" y="1587"/>
                        </a:lnTo>
                        <a:lnTo>
                          <a:pt x="1395" y="1607"/>
                        </a:lnTo>
                        <a:lnTo>
                          <a:pt x="1395" y="1627"/>
                        </a:lnTo>
                        <a:lnTo>
                          <a:pt x="1396" y="1648"/>
                        </a:lnTo>
                        <a:lnTo>
                          <a:pt x="1396" y="1667"/>
                        </a:lnTo>
                        <a:lnTo>
                          <a:pt x="1397" y="1686"/>
                        </a:lnTo>
                        <a:lnTo>
                          <a:pt x="1397" y="1700"/>
                        </a:lnTo>
                        <a:lnTo>
                          <a:pt x="1398" y="1714"/>
                        </a:lnTo>
                        <a:lnTo>
                          <a:pt x="1398" y="1725"/>
                        </a:lnTo>
                        <a:lnTo>
                          <a:pt x="1399" y="1732"/>
                        </a:lnTo>
                        <a:lnTo>
                          <a:pt x="1399" y="1734"/>
                        </a:lnTo>
                        <a:lnTo>
                          <a:pt x="1400" y="1735"/>
                        </a:lnTo>
                        <a:lnTo>
                          <a:pt x="1400" y="1733"/>
                        </a:lnTo>
                        <a:lnTo>
                          <a:pt x="1401" y="1730"/>
                        </a:lnTo>
                        <a:lnTo>
                          <a:pt x="1401" y="1724"/>
                        </a:lnTo>
                        <a:lnTo>
                          <a:pt x="1402" y="1715"/>
                        </a:lnTo>
                        <a:lnTo>
                          <a:pt x="1402" y="1708"/>
                        </a:lnTo>
                        <a:lnTo>
                          <a:pt x="1403" y="1698"/>
                        </a:lnTo>
                        <a:lnTo>
                          <a:pt x="1403" y="1688"/>
                        </a:lnTo>
                        <a:lnTo>
                          <a:pt x="1404" y="1676"/>
                        </a:lnTo>
                        <a:lnTo>
                          <a:pt x="1404" y="1664"/>
                        </a:lnTo>
                        <a:lnTo>
                          <a:pt x="1405" y="1652"/>
                        </a:lnTo>
                        <a:lnTo>
                          <a:pt x="1405" y="1641"/>
                        </a:lnTo>
                        <a:lnTo>
                          <a:pt x="1406" y="1630"/>
                        </a:lnTo>
                        <a:lnTo>
                          <a:pt x="1407" y="1619"/>
                        </a:lnTo>
                        <a:lnTo>
                          <a:pt x="1407" y="1609"/>
                        </a:lnTo>
                        <a:lnTo>
                          <a:pt x="1408" y="1601"/>
                        </a:lnTo>
                        <a:lnTo>
                          <a:pt x="1408" y="1594"/>
                        </a:lnTo>
                        <a:lnTo>
                          <a:pt x="1409" y="1586"/>
                        </a:lnTo>
                        <a:lnTo>
                          <a:pt x="1409" y="1581"/>
                        </a:lnTo>
                        <a:lnTo>
                          <a:pt x="1410" y="1578"/>
                        </a:lnTo>
                        <a:lnTo>
                          <a:pt x="1410" y="1575"/>
                        </a:lnTo>
                        <a:lnTo>
                          <a:pt x="1411" y="1575"/>
                        </a:lnTo>
                        <a:lnTo>
                          <a:pt x="1411" y="1577"/>
                        </a:lnTo>
                        <a:lnTo>
                          <a:pt x="1412" y="1580"/>
                        </a:lnTo>
                        <a:lnTo>
                          <a:pt x="1412" y="1581"/>
                        </a:lnTo>
                        <a:lnTo>
                          <a:pt x="1413" y="1584"/>
                        </a:lnTo>
                        <a:lnTo>
                          <a:pt x="1413" y="1586"/>
                        </a:lnTo>
                        <a:lnTo>
                          <a:pt x="1414" y="1585"/>
                        </a:lnTo>
                        <a:lnTo>
                          <a:pt x="1414" y="1586"/>
                        </a:lnTo>
                        <a:lnTo>
                          <a:pt x="1415" y="1586"/>
                        </a:lnTo>
                        <a:lnTo>
                          <a:pt x="1415" y="1583"/>
                        </a:lnTo>
                        <a:lnTo>
                          <a:pt x="1416" y="1577"/>
                        </a:lnTo>
                        <a:lnTo>
                          <a:pt x="1416" y="1572"/>
                        </a:lnTo>
                        <a:lnTo>
                          <a:pt x="1417" y="1565"/>
                        </a:lnTo>
                        <a:lnTo>
                          <a:pt x="1417" y="1556"/>
                        </a:lnTo>
                        <a:lnTo>
                          <a:pt x="1418" y="1546"/>
                        </a:lnTo>
                        <a:lnTo>
                          <a:pt x="1418" y="1537"/>
                        </a:lnTo>
                        <a:lnTo>
                          <a:pt x="1419" y="1526"/>
                        </a:lnTo>
                        <a:lnTo>
                          <a:pt x="1419" y="1515"/>
                        </a:lnTo>
                        <a:lnTo>
                          <a:pt x="1420" y="1505"/>
                        </a:lnTo>
                        <a:lnTo>
                          <a:pt x="1420" y="1493"/>
                        </a:lnTo>
                        <a:lnTo>
                          <a:pt x="1421" y="1481"/>
                        </a:lnTo>
                        <a:lnTo>
                          <a:pt x="1421" y="1471"/>
                        </a:lnTo>
                        <a:lnTo>
                          <a:pt x="1422" y="1461"/>
                        </a:lnTo>
                        <a:lnTo>
                          <a:pt x="1422" y="1450"/>
                        </a:lnTo>
                        <a:lnTo>
                          <a:pt x="1423" y="1439"/>
                        </a:lnTo>
                        <a:lnTo>
                          <a:pt x="1423" y="1429"/>
                        </a:lnTo>
                        <a:lnTo>
                          <a:pt x="1424" y="1421"/>
                        </a:lnTo>
                        <a:lnTo>
                          <a:pt x="1424" y="1411"/>
                        </a:lnTo>
                        <a:lnTo>
                          <a:pt x="1425" y="1402"/>
                        </a:lnTo>
                        <a:lnTo>
                          <a:pt x="1425" y="1395"/>
                        </a:lnTo>
                        <a:lnTo>
                          <a:pt x="1426" y="1387"/>
                        </a:lnTo>
                        <a:lnTo>
                          <a:pt x="1426" y="1380"/>
                        </a:lnTo>
                        <a:lnTo>
                          <a:pt x="1427" y="1373"/>
                        </a:lnTo>
                        <a:lnTo>
                          <a:pt x="1427" y="1367"/>
                        </a:lnTo>
                        <a:lnTo>
                          <a:pt x="1428" y="1362"/>
                        </a:lnTo>
                        <a:lnTo>
                          <a:pt x="1428" y="1356"/>
                        </a:lnTo>
                        <a:lnTo>
                          <a:pt x="1429" y="1350"/>
                        </a:lnTo>
                        <a:lnTo>
                          <a:pt x="1429" y="1346"/>
                        </a:lnTo>
                        <a:lnTo>
                          <a:pt x="1430" y="1341"/>
                        </a:lnTo>
                        <a:lnTo>
                          <a:pt x="1430" y="1337"/>
                        </a:lnTo>
                        <a:lnTo>
                          <a:pt x="1431" y="1332"/>
                        </a:lnTo>
                        <a:lnTo>
                          <a:pt x="1432" y="1328"/>
                        </a:lnTo>
                        <a:lnTo>
                          <a:pt x="1432" y="1324"/>
                        </a:lnTo>
                        <a:lnTo>
                          <a:pt x="1433" y="1322"/>
                        </a:lnTo>
                        <a:lnTo>
                          <a:pt x="1433" y="1319"/>
                        </a:lnTo>
                        <a:lnTo>
                          <a:pt x="1434" y="1317"/>
                        </a:lnTo>
                        <a:lnTo>
                          <a:pt x="1434" y="1314"/>
                        </a:lnTo>
                        <a:lnTo>
                          <a:pt x="1435" y="1312"/>
                        </a:lnTo>
                        <a:lnTo>
                          <a:pt x="1435" y="1311"/>
                        </a:lnTo>
                        <a:lnTo>
                          <a:pt x="1436" y="1309"/>
                        </a:lnTo>
                        <a:lnTo>
                          <a:pt x="1436" y="1308"/>
                        </a:lnTo>
                        <a:lnTo>
                          <a:pt x="1437" y="1308"/>
                        </a:lnTo>
                        <a:lnTo>
                          <a:pt x="1437" y="1308"/>
                        </a:lnTo>
                        <a:lnTo>
                          <a:pt x="1438" y="1308"/>
                        </a:lnTo>
                        <a:lnTo>
                          <a:pt x="1438" y="1307"/>
                        </a:lnTo>
                        <a:lnTo>
                          <a:pt x="1439" y="1308"/>
                        </a:lnTo>
                        <a:lnTo>
                          <a:pt x="1439" y="1309"/>
                        </a:lnTo>
                        <a:lnTo>
                          <a:pt x="1440" y="1312"/>
                        </a:lnTo>
                        <a:lnTo>
                          <a:pt x="1440" y="1315"/>
                        </a:lnTo>
                        <a:lnTo>
                          <a:pt x="1441" y="1320"/>
                        </a:lnTo>
                        <a:lnTo>
                          <a:pt x="1441" y="1324"/>
                        </a:lnTo>
                        <a:lnTo>
                          <a:pt x="1442" y="1329"/>
                        </a:lnTo>
                        <a:lnTo>
                          <a:pt x="1442" y="1334"/>
                        </a:lnTo>
                        <a:lnTo>
                          <a:pt x="1443" y="1338"/>
                        </a:lnTo>
                        <a:lnTo>
                          <a:pt x="1443" y="1340"/>
                        </a:lnTo>
                        <a:lnTo>
                          <a:pt x="1444" y="1342"/>
                        </a:lnTo>
                        <a:lnTo>
                          <a:pt x="1444" y="1344"/>
                        </a:lnTo>
                        <a:lnTo>
                          <a:pt x="1445" y="1342"/>
                        </a:lnTo>
                        <a:lnTo>
                          <a:pt x="1445" y="1339"/>
                        </a:lnTo>
                        <a:lnTo>
                          <a:pt x="1446" y="1332"/>
                        </a:lnTo>
                        <a:lnTo>
                          <a:pt x="1446" y="1322"/>
                        </a:lnTo>
                        <a:lnTo>
                          <a:pt x="1447" y="1309"/>
                        </a:lnTo>
                        <a:lnTo>
                          <a:pt x="1447" y="1295"/>
                        </a:lnTo>
                        <a:lnTo>
                          <a:pt x="1448" y="1278"/>
                        </a:lnTo>
                        <a:lnTo>
                          <a:pt x="1448" y="1260"/>
                        </a:lnTo>
                        <a:lnTo>
                          <a:pt x="1449" y="1243"/>
                        </a:lnTo>
                        <a:lnTo>
                          <a:pt x="1449" y="1225"/>
                        </a:lnTo>
                        <a:lnTo>
                          <a:pt x="1450" y="1208"/>
                        </a:lnTo>
                        <a:lnTo>
                          <a:pt x="1450" y="1190"/>
                        </a:lnTo>
                        <a:lnTo>
                          <a:pt x="1451" y="1176"/>
                        </a:lnTo>
                        <a:lnTo>
                          <a:pt x="1451" y="1165"/>
                        </a:lnTo>
                        <a:lnTo>
                          <a:pt x="1452" y="1157"/>
                        </a:lnTo>
                        <a:lnTo>
                          <a:pt x="1452" y="1154"/>
                        </a:lnTo>
                        <a:lnTo>
                          <a:pt x="1453" y="1154"/>
                        </a:lnTo>
                        <a:lnTo>
                          <a:pt x="1453" y="1157"/>
                        </a:lnTo>
                        <a:lnTo>
                          <a:pt x="1454" y="1165"/>
                        </a:lnTo>
                        <a:lnTo>
                          <a:pt x="1454" y="1178"/>
                        </a:lnTo>
                        <a:lnTo>
                          <a:pt x="1455" y="1192"/>
                        </a:lnTo>
                        <a:lnTo>
                          <a:pt x="1455" y="1213"/>
                        </a:lnTo>
                        <a:lnTo>
                          <a:pt x="1456" y="1238"/>
                        </a:lnTo>
                        <a:lnTo>
                          <a:pt x="1457" y="1266"/>
                        </a:lnTo>
                        <a:lnTo>
                          <a:pt x="1457" y="1296"/>
                        </a:lnTo>
                        <a:lnTo>
                          <a:pt x="1458" y="1327"/>
                        </a:lnTo>
                        <a:lnTo>
                          <a:pt x="1458" y="1360"/>
                        </a:lnTo>
                        <a:lnTo>
                          <a:pt x="1459" y="1392"/>
                        </a:lnTo>
                        <a:lnTo>
                          <a:pt x="1459" y="1422"/>
                        </a:lnTo>
                        <a:lnTo>
                          <a:pt x="1460" y="1450"/>
                        </a:lnTo>
                        <a:lnTo>
                          <a:pt x="1460" y="1477"/>
                        </a:lnTo>
                        <a:lnTo>
                          <a:pt x="1461" y="1501"/>
                        </a:lnTo>
                        <a:lnTo>
                          <a:pt x="1461" y="1520"/>
                        </a:lnTo>
                        <a:lnTo>
                          <a:pt x="1462" y="1532"/>
                        </a:lnTo>
                        <a:lnTo>
                          <a:pt x="1462" y="1540"/>
                        </a:lnTo>
                        <a:lnTo>
                          <a:pt x="1463" y="1543"/>
                        </a:lnTo>
                        <a:lnTo>
                          <a:pt x="1463" y="1541"/>
                        </a:lnTo>
                        <a:lnTo>
                          <a:pt x="1464" y="1532"/>
                        </a:lnTo>
                        <a:lnTo>
                          <a:pt x="1464" y="1519"/>
                        </a:lnTo>
                        <a:lnTo>
                          <a:pt x="1465" y="1505"/>
                        </a:lnTo>
                        <a:lnTo>
                          <a:pt x="1465" y="1488"/>
                        </a:lnTo>
                        <a:lnTo>
                          <a:pt x="1466" y="1468"/>
                        </a:lnTo>
                        <a:lnTo>
                          <a:pt x="1466" y="1443"/>
                        </a:lnTo>
                        <a:lnTo>
                          <a:pt x="1467" y="1417"/>
                        </a:lnTo>
                        <a:lnTo>
                          <a:pt x="1467" y="1393"/>
                        </a:lnTo>
                        <a:lnTo>
                          <a:pt x="1468" y="1369"/>
                        </a:lnTo>
                        <a:lnTo>
                          <a:pt x="1468" y="1343"/>
                        </a:lnTo>
                        <a:lnTo>
                          <a:pt x="1469" y="1321"/>
                        </a:lnTo>
                        <a:lnTo>
                          <a:pt x="1469" y="1301"/>
                        </a:lnTo>
                        <a:lnTo>
                          <a:pt x="1470" y="1283"/>
                        </a:lnTo>
                        <a:lnTo>
                          <a:pt x="1470" y="1267"/>
                        </a:lnTo>
                        <a:lnTo>
                          <a:pt x="1471" y="1253"/>
                        </a:lnTo>
                        <a:lnTo>
                          <a:pt x="1471" y="1240"/>
                        </a:lnTo>
                        <a:lnTo>
                          <a:pt x="1472" y="1233"/>
                        </a:lnTo>
                        <a:lnTo>
                          <a:pt x="1472" y="1230"/>
                        </a:lnTo>
                        <a:lnTo>
                          <a:pt x="1473" y="1228"/>
                        </a:lnTo>
                        <a:lnTo>
                          <a:pt x="1473" y="1227"/>
                        </a:lnTo>
                        <a:lnTo>
                          <a:pt x="1474" y="1229"/>
                        </a:lnTo>
                        <a:lnTo>
                          <a:pt x="1474" y="1234"/>
                        </a:lnTo>
                        <a:lnTo>
                          <a:pt x="1475" y="1239"/>
                        </a:lnTo>
                        <a:lnTo>
                          <a:pt x="1475" y="1244"/>
                        </a:lnTo>
                        <a:lnTo>
                          <a:pt x="1476" y="1249"/>
                        </a:lnTo>
                        <a:lnTo>
                          <a:pt x="1476" y="1257"/>
                        </a:lnTo>
                        <a:lnTo>
                          <a:pt x="1477" y="1265"/>
                        </a:lnTo>
                        <a:lnTo>
                          <a:pt x="1477" y="1273"/>
                        </a:lnTo>
                        <a:lnTo>
                          <a:pt x="1478" y="1279"/>
                        </a:lnTo>
                        <a:lnTo>
                          <a:pt x="1478" y="1285"/>
                        </a:lnTo>
                        <a:lnTo>
                          <a:pt x="1479" y="1292"/>
                        </a:lnTo>
                        <a:lnTo>
                          <a:pt x="1479" y="1300"/>
                        </a:lnTo>
                        <a:lnTo>
                          <a:pt x="1480" y="1307"/>
                        </a:lnTo>
                        <a:lnTo>
                          <a:pt x="1480" y="1315"/>
                        </a:lnTo>
                        <a:lnTo>
                          <a:pt x="1481" y="1324"/>
                        </a:lnTo>
                        <a:lnTo>
                          <a:pt x="1482" y="1334"/>
                        </a:lnTo>
                        <a:lnTo>
                          <a:pt x="1482" y="1345"/>
                        </a:lnTo>
                        <a:lnTo>
                          <a:pt x="1483" y="1356"/>
                        </a:lnTo>
                        <a:lnTo>
                          <a:pt x="1483" y="1366"/>
                        </a:lnTo>
                        <a:lnTo>
                          <a:pt x="1484" y="1378"/>
                        </a:lnTo>
                        <a:lnTo>
                          <a:pt x="1484" y="1389"/>
                        </a:lnTo>
                        <a:lnTo>
                          <a:pt x="1485" y="1400"/>
                        </a:lnTo>
                        <a:lnTo>
                          <a:pt x="1485" y="1412"/>
                        </a:lnTo>
                        <a:lnTo>
                          <a:pt x="1486" y="1420"/>
                        </a:lnTo>
                        <a:lnTo>
                          <a:pt x="1486" y="1430"/>
                        </a:lnTo>
                        <a:lnTo>
                          <a:pt x="1487" y="1436"/>
                        </a:lnTo>
                        <a:lnTo>
                          <a:pt x="1487" y="1441"/>
                        </a:lnTo>
                        <a:lnTo>
                          <a:pt x="1488" y="1443"/>
                        </a:lnTo>
                        <a:lnTo>
                          <a:pt x="1488" y="1444"/>
                        </a:lnTo>
                        <a:lnTo>
                          <a:pt x="1489" y="1441"/>
                        </a:lnTo>
                        <a:lnTo>
                          <a:pt x="1489" y="1437"/>
                        </a:lnTo>
                        <a:lnTo>
                          <a:pt x="1490" y="1430"/>
                        </a:lnTo>
                        <a:lnTo>
                          <a:pt x="1490" y="1423"/>
                        </a:lnTo>
                        <a:lnTo>
                          <a:pt x="1491" y="1413"/>
                        </a:lnTo>
                        <a:lnTo>
                          <a:pt x="1491" y="1401"/>
                        </a:lnTo>
                        <a:lnTo>
                          <a:pt x="1492" y="1390"/>
                        </a:lnTo>
                        <a:lnTo>
                          <a:pt x="1492" y="1377"/>
                        </a:lnTo>
                        <a:lnTo>
                          <a:pt x="1493" y="1365"/>
                        </a:lnTo>
                        <a:lnTo>
                          <a:pt x="1493" y="1353"/>
                        </a:lnTo>
                        <a:lnTo>
                          <a:pt x="1494" y="1344"/>
                        </a:lnTo>
                        <a:lnTo>
                          <a:pt x="1494" y="1336"/>
                        </a:lnTo>
                        <a:lnTo>
                          <a:pt x="1495" y="1330"/>
                        </a:lnTo>
                        <a:lnTo>
                          <a:pt x="1495" y="1325"/>
                        </a:lnTo>
                        <a:lnTo>
                          <a:pt x="1496" y="1324"/>
                        </a:lnTo>
                        <a:lnTo>
                          <a:pt x="1496" y="1323"/>
                        </a:lnTo>
                        <a:lnTo>
                          <a:pt x="1497" y="1325"/>
                        </a:lnTo>
                        <a:lnTo>
                          <a:pt x="1497" y="1329"/>
                        </a:lnTo>
                        <a:lnTo>
                          <a:pt x="1498" y="1334"/>
                        </a:lnTo>
                        <a:lnTo>
                          <a:pt x="1498" y="1340"/>
                        </a:lnTo>
                        <a:lnTo>
                          <a:pt x="1499" y="1348"/>
                        </a:lnTo>
                        <a:lnTo>
                          <a:pt x="1499" y="1357"/>
                        </a:lnTo>
                        <a:lnTo>
                          <a:pt x="1500" y="1365"/>
                        </a:lnTo>
                        <a:lnTo>
                          <a:pt x="1500" y="1372"/>
                        </a:lnTo>
                        <a:lnTo>
                          <a:pt x="1501" y="1378"/>
                        </a:lnTo>
                        <a:lnTo>
                          <a:pt x="1501" y="1382"/>
                        </a:lnTo>
                        <a:lnTo>
                          <a:pt x="1502" y="1383"/>
                        </a:lnTo>
                        <a:lnTo>
                          <a:pt x="1502" y="1383"/>
                        </a:lnTo>
                        <a:lnTo>
                          <a:pt x="1503" y="1379"/>
                        </a:lnTo>
                        <a:lnTo>
                          <a:pt x="1503" y="1371"/>
                        </a:lnTo>
                        <a:lnTo>
                          <a:pt x="1504" y="1359"/>
                        </a:lnTo>
                        <a:lnTo>
                          <a:pt x="1504" y="1342"/>
                        </a:lnTo>
                        <a:lnTo>
                          <a:pt x="1505" y="1321"/>
                        </a:lnTo>
                        <a:lnTo>
                          <a:pt x="1505" y="1296"/>
                        </a:lnTo>
                        <a:lnTo>
                          <a:pt x="1506" y="1269"/>
                        </a:lnTo>
                        <a:lnTo>
                          <a:pt x="1507" y="1238"/>
                        </a:lnTo>
                        <a:lnTo>
                          <a:pt x="1507" y="1204"/>
                        </a:lnTo>
                        <a:lnTo>
                          <a:pt x="1508" y="1170"/>
                        </a:lnTo>
                        <a:lnTo>
                          <a:pt x="1508" y="1135"/>
                        </a:lnTo>
                        <a:lnTo>
                          <a:pt x="1509" y="1100"/>
                        </a:lnTo>
                        <a:lnTo>
                          <a:pt x="1509" y="1067"/>
                        </a:lnTo>
                        <a:lnTo>
                          <a:pt x="1510" y="1035"/>
                        </a:lnTo>
                        <a:lnTo>
                          <a:pt x="1510" y="1007"/>
                        </a:lnTo>
                        <a:lnTo>
                          <a:pt x="1511" y="983"/>
                        </a:lnTo>
                        <a:lnTo>
                          <a:pt x="1511" y="963"/>
                        </a:lnTo>
                        <a:lnTo>
                          <a:pt x="1512" y="946"/>
                        </a:lnTo>
                        <a:lnTo>
                          <a:pt x="1512" y="934"/>
                        </a:lnTo>
                        <a:lnTo>
                          <a:pt x="1513" y="928"/>
                        </a:lnTo>
                        <a:lnTo>
                          <a:pt x="1513" y="927"/>
                        </a:lnTo>
                        <a:lnTo>
                          <a:pt x="1514" y="929"/>
                        </a:lnTo>
                        <a:lnTo>
                          <a:pt x="1514" y="936"/>
                        </a:lnTo>
                        <a:lnTo>
                          <a:pt x="1515" y="946"/>
                        </a:lnTo>
                        <a:lnTo>
                          <a:pt x="1515" y="960"/>
                        </a:lnTo>
                        <a:lnTo>
                          <a:pt x="1516" y="975"/>
                        </a:lnTo>
                        <a:lnTo>
                          <a:pt x="1516" y="992"/>
                        </a:lnTo>
                        <a:lnTo>
                          <a:pt x="1517" y="1009"/>
                        </a:lnTo>
                        <a:lnTo>
                          <a:pt x="1517" y="1029"/>
                        </a:lnTo>
                        <a:lnTo>
                          <a:pt x="1518" y="1049"/>
                        </a:lnTo>
                        <a:lnTo>
                          <a:pt x="1518" y="1068"/>
                        </a:lnTo>
                        <a:lnTo>
                          <a:pt x="1519" y="1087"/>
                        </a:lnTo>
                        <a:lnTo>
                          <a:pt x="1519" y="1105"/>
                        </a:lnTo>
                        <a:lnTo>
                          <a:pt x="1520" y="1122"/>
                        </a:lnTo>
                        <a:lnTo>
                          <a:pt x="1520" y="1136"/>
                        </a:lnTo>
                        <a:lnTo>
                          <a:pt x="1521" y="1149"/>
                        </a:lnTo>
                        <a:lnTo>
                          <a:pt x="1521" y="1160"/>
                        </a:lnTo>
                        <a:lnTo>
                          <a:pt x="1522" y="1171"/>
                        </a:lnTo>
                        <a:lnTo>
                          <a:pt x="1522" y="1180"/>
                        </a:lnTo>
                        <a:lnTo>
                          <a:pt x="1523" y="1187"/>
                        </a:lnTo>
                        <a:lnTo>
                          <a:pt x="1523" y="1191"/>
                        </a:lnTo>
                        <a:lnTo>
                          <a:pt x="1524" y="1194"/>
                        </a:lnTo>
                        <a:lnTo>
                          <a:pt x="1524" y="1194"/>
                        </a:lnTo>
                        <a:lnTo>
                          <a:pt x="1525" y="1192"/>
                        </a:lnTo>
                        <a:lnTo>
                          <a:pt x="1525" y="1188"/>
                        </a:lnTo>
                        <a:lnTo>
                          <a:pt x="1526" y="1181"/>
                        </a:lnTo>
                        <a:lnTo>
                          <a:pt x="1526" y="1173"/>
                        </a:lnTo>
                        <a:lnTo>
                          <a:pt x="1527" y="1164"/>
                        </a:lnTo>
                        <a:lnTo>
                          <a:pt x="1527" y="1154"/>
                        </a:lnTo>
                        <a:lnTo>
                          <a:pt x="1528" y="1141"/>
                        </a:lnTo>
                        <a:lnTo>
                          <a:pt x="1528" y="1128"/>
                        </a:lnTo>
                        <a:lnTo>
                          <a:pt x="1529" y="1113"/>
                        </a:lnTo>
                        <a:lnTo>
                          <a:pt x="1529" y="1097"/>
                        </a:lnTo>
                        <a:lnTo>
                          <a:pt x="1530" y="1081"/>
                        </a:lnTo>
                        <a:lnTo>
                          <a:pt x="1530" y="1065"/>
                        </a:lnTo>
                        <a:lnTo>
                          <a:pt x="1531" y="1049"/>
                        </a:lnTo>
                        <a:lnTo>
                          <a:pt x="1532" y="1032"/>
                        </a:lnTo>
                        <a:lnTo>
                          <a:pt x="1532" y="1016"/>
                        </a:lnTo>
                        <a:lnTo>
                          <a:pt x="1533" y="1001"/>
                        </a:lnTo>
                        <a:lnTo>
                          <a:pt x="1533" y="986"/>
                        </a:lnTo>
                        <a:lnTo>
                          <a:pt x="1534" y="970"/>
                        </a:lnTo>
                        <a:lnTo>
                          <a:pt x="1534" y="957"/>
                        </a:lnTo>
                        <a:lnTo>
                          <a:pt x="1535" y="943"/>
                        </a:lnTo>
                        <a:lnTo>
                          <a:pt x="1535" y="931"/>
                        </a:lnTo>
                        <a:lnTo>
                          <a:pt x="1536" y="920"/>
                        </a:lnTo>
                        <a:lnTo>
                          <a:pt x="1536" y="910"/>
                        </a:lnTo>
                        <a:lnTo>
                          <a:pt x="1537" y="898"/>
                        </a:lnTo>
                        <a:lnTo>
                          <a:pt x="1537" y="888"/>
                        </a:lnTo>
                        <a:lnTo>
                          <a:pt x="1538" y="879"/>
                        </a:lnTo>
                        <a:lnTo>
                          <a:pt x="1538" y="870"/>
                        </a:lnTo>
                        <a:lnTo>
                          <a:pt x="1539" y="860"/>
                        </a:lnTo>
                        <a:lnTo>
                          <a:pt x="1539" y="851"/>
                        </a:lnTo>
                        <a:lnTo>
                          <a:pt x="1540" y="842"/>
                        </a:lnTo>
                        <a:lnTo>
                          <a:pt x="1540" y="833"/>
                        </a:lnTo>
                        <a:lnTo>
                          <a:pt x="1541" y="825"/>
                        </a:lnTo>
                        <a:lnTo>
                          <a:pt x="1541" y="816"/>
                        </a:lnTo>
                        <a:lnTo>
                          <a:pt x="1542" y="808"/>
                        </a:lnTo>
                        <a:lnTo>
                          <a:pt x="1542" y="801"/>
                        </a:lnTo>
                        <a:lnTo>
                          <a:pt x="1543" y="794"/>
                        </a:lnTo>
                        <a:lnTo>
                          <a:pt x="1543" y="786"/>
                        </a:lnTo>
                        <a:lnTo>
                          <a:pt x="1544" y="779"/>
                        </a:lnTo>
                        <a:lnTo>
                          <a:pt x="1544" y="773"/>
                        </a:lnTo>
                        <a:lnTo>
                          <a:pt x="1545" y="767"/>
                        </a:lnTo>
                        <a:lnTo>
                          <a:pt x="1545" y="762"/>
                        </a:lnTo>
                        <a:lnTo>
                          <a:pt x="1546" y="758"/>
                        </a:lnTo>
                        <a:lnTo>
                          <a:pt x="1546" y="755"/>
                        </a:lnTo>
                        <a:lnTo>
                          <a:pt x="1547" y="751"/>
                        </a:lnTo>
                        <a:lnTo>
                          <a:pt x="1547" y="749"/>
                        </a:lnTo>
                        <a:lnTo>
                          <a:pt x="1548" y="747"/>
                        </a:lnTo>
                        <a:lnTo>
                          <a:pt x="1548" y="746"/>
                        </a:lnTo>
                        <a:lnTo>
                          <a:pt x="1549" y="747"/>
                        </a:lnTo>
                        <a:lnTo>
                          <a:pt x="1549" y="750"/>
                        </a:lnTo>
                        <a:lnTo>
                          <a:pt x="1550" y="754"/>
                        </a:lnTo>
                        <a:lnTo>
                          <a:pt x="1550" y="759"/>
                        </a:lnTo>
                        <a:lnTo>
                          <a:pt x="1551" y="766"/>
                        </a:lnTo>
                        <a:lnTo>
                          <a:pt x="1551" y="774"/>
                        </a:lnTo>
                        <a:lnTo>
                          <a:pt x="1552" y="784"/>
                        </a:lnTo>
                        <a:lnTo>
                          <a:pt x="1552" y="794"/>
                        </a:lnTo>
                        <a:lnTo>
                          <a:pt x="1553" y="805"/>
                        </a:lnTo>
                        <a:lnTo>
                          <a:pt x="1553" y="818"/>
                        </a:lnTo>
                        <a:lnTo>
                          <a:pt x="1554" y="830"/>
                        </a:lnTo>
                        <a:lnTo>
                          <a:pt x="1554" y="843"/>
                        </a:lnTo>
                        <a:lnTo>
                          <a:pt x="1555" y="854"/>
                        </a:lnTo>
                        <a:lnTo>
                          <a:pt x="1555" y="866"/>
                        </a:lnTo>
                        <a:lnTo>
                          <a:pt x="1556" y="876"/>
                        </a:lnTo>
                        <a:lnTo>
                          <a:pt x="1557" y="886"/>
                        </a:lnTo>
                        <a:lnTo>
                          <a:pt x="1557" y="894"/>
                        </a:lnTo>
                        <a:lnTo>
                          <a:pt x="1558" y="901"/>
                        </a:lnTo>
                        <a:lnTo>
                          <a:pt x="1558" y="907"/>
                        </a:lnTo>
                        <a:lnTo>
                          <a:pt x="1559" y="912"/>
                        </a:lnTo>
                        <a:lnTo>
                          <a:pt x="1559" y="915"/>
                        </a:lnTo>
                        <a:lnTo>
                          <a:pt x="1560" y="917"/>
                        </a:lnTo>
                        <a:lnTo>
                          <a:pt x="1560" y="917"/>
                        </a:lnTo>
                        <a:lnTo>
                          <a:pt x="1561" y="918"/>
                        </a:lnTo>
                        <a:lnTo>
                          <a:pt x="1561" y="917"/>
                        </a:lnTo>
                        <a:lnTo>
                          <a:pt x="1562" y="915"/>
                        </a:lnTo>
                        <a:lnTo>
                          <a:pt x="1562" y="912"/>
                        </a:lnTo>
                        <a:lnTo>
                          <a:pt x="1563" y="907"/>
                        </a:lnTo>
                        <a:lnTo>
                          <a:pt x="1563" y="901"/>
                        </a:lnTo>
                        <a:lnTo>
                          <a:pt x="1564" y="895"/>
                        </a:lnTo>
                        <a:lnTo>
                          <a:pt x="1564" y="888"/>
                        </a:lnTo>
                        <a:lnTo>
                          <a:pt x="1565" y="879"/>
                        </a:lnTo>
                        <a:lnTo>
                          <a:pt x="1565" y="870"/>
                        </a:lnTo>
                        <a:lnTo>
                          <a:pt x="1566" y="861"/>
                        </a:lnTo>
                        <a:lnTo>
                          <a:pt x="1566" y="853"/>
                        </a:lnTo>
                        <a:lnTo>
                          <a:pt x="1567" y="844"/>
                        </a:lnTo>
                        <a:lnTo>
                          <a:pt x="1567" y="837"/>
                        </a:lnTo>
                        <a:lnTo>
                          <a:pt x="1568" y="831"/>
                        </a:lnTo>
                        <a:lnTo>
                          <a:pt x="1568" y="827"/>
                        </a:lnTo>
                        <a:lnTo>
                          <a:pt x="1569" y="824"/>
                        </a:lnTo>
                        <a:lnTo>
                          <a:pt x="1569" y="825"/>
                        </a:lnTo>
                        <a:lnTo>
                          <a:pt x="1570" y="828"/>
                        </a:lnTo>
                        <a:lnTo>
                          <a:pt x="1570" y="833"/>
                        </a:lnTo>
                        <a:lnTo>
                          <a:pt x="1571" y="842"/>
                        </a:lnTo>
                        <a:lnTo>
                          <a:pt x="1571" y="853"/>
                        </a:lnTo>
                        <a:lnTo>
                          <a:pt x="1572" y="864"/>
                        </a:lnTo>
                        <a:lnTo>
                          <a:pt x="1572" y="878"/>
                        </a:lnTo>
                        <a:lnTo>
                          <a:pt x="1573" y="892"/>
                        </a:lnTo>
                        <a:lnTo>
                          <a:pt x="1573" y="906"/>
                        </a:lnTo>
                        <a:lnTo>
                          <a:pt x="1574" y="921"/>
                        </a:lnTo>
                        <a:lnTo>
                          <a:pt x="1574" y="935"/>
                        </a:lnTo>
                        <a:lnTo>
                          <a:pt x="1575" y="948"/>
                        </a:lnTo>
                        <a:lnTo>
                          <a:pt x="1575" y="961"/>
                        </a:lnTo>
                        <a:lnTo>
                          <a:pt x="1576" y="972"/>
                        </a:lnTo>
                        <a:lnTo>
                          <a:pt x="1576" y="982"/>
                        </a:lnTo>
                        <a:lnTo>
                          <a:pt x="1577" y="990"/>
                        </a:lnTo>
                        <a:lnTo>
                          <a:pt x="1577" y="996"/>
                        </a:lnTo>
                        <a:lnTo>
                          <a:pt x="1578" y="1002"/>
                        </a:lnTo>
                        <a:lnTo>
                          <a:pt x="1578" y="1006"/>
                        </a:lnTo>
                        <a:lnTo>
                          <a:pt x="1579" y="1010"/>
                        </a:lnTo>
                        <a:lnTo>
                          <a:pt x="1579" y="1013"/>
                        </a:lnTo>
                        <a:lnTo>
                          <a:pt x="1580" y="1014"/>
                        </a:lnTo>
                        <a:lnTo>
                          <a:pt x="1580" y="1016"/>
                        </a:lnTo>
                        <a:lnTo>
                          <a:pt x="1581" y="1016"/>
                        </a:lnTo>
                        <a:lnTo>
                          <a:pt x="1582" y="1017"/>
                        </a:lnTo>
                        <a:lnTo>
                          <a:pt x="1582" y="1016"/>
                        </a:lnTo>
                        <a:lnTo>
                          <a:pt x="1583" y="1018"/>
                        </a:lnTo>
                        <a:lnTo>
                          <a:pt x="1583" y="1018"/>
                        </a:lnTo>
                        <a:lnTo>
                          <a:pt x="1584" y="1018"/>
                        </a:lnTo>
                        <a:lnTo>
                          <a:pt x="1584" y="1018"/>
                        </a:lnTo>
                        <a:lnTo>
                          <a:pt x="1585" y="1017"/>
                        </a:lnTo>
                        <a:lnTo>
                          <a:pt x="1585" y="1016"/>
                        </a:lnTo>
                        <a:lnTo>
                          <a:pt x="1586" y="1014"/>
                        </a:lnTo>
                        <a:lnTo>
                          <a:pt x="1586" y="1010"/>
                        </a:lnTo>
                        <a:lnTo>
                          <a:pt x="1587" y="1005"/>
                        </a:lnTo>
                        <a:lnTo>
                          <a:pt x="1587" y="998"/>
                        </a:lnTo>
                        <a:lnTo>
                          <a:pt x="1588" y="989"/>
                        </a:lnTo>
                        <a:lnTo>
                          <a:pt x="1588" y="980"/>
                        </a:lnTo>
                        <a:lnTo>
                          <a:pt x="1589" y="967"/>
                        </a:lnTo>
                        <a:lnTo>
                          <a:pt x="1589" y="952"/>
                        </a:lnTo>
                        <a:lnTo>
                          <a:pt x="1590" y="935"/>
                        </a:lnTo>
                        <a:lnTo>
                          <a:pt x="1590" y="918"/>
                        </a:lnTo>
                        <a:lnTo>
                          <a:pt x="1591" y="901"/>
                        </a:lnTo>
                        <a:lnTo>
                          <a:pt x="1591" y="883"/>
                        </a:lnTo>
                        <a:lnTo>
                          <a:pt x="1592" y="865"/>
                        </a:lnTo>
                        <a:lnTo>
                          <a:pt x="1592" y="847"/>
                        </a:lnTo>
                        <a:lnTo>
                          <a:pt x="1593" y="831"/>
                        </a:lnTo>
                        <a:lnTo>
                          <a:pt x="1593" y="816"/>
                        </a:lnTo>
                        <a:lnTo>
                          <a:pt x="1594" y="803"/>
                        </a:lnTo>
                        <a:lnTo>
                          <a:pt x="1594" y="791"/>
                        </a:lnTo>
                        <a:lnTo>
                          <a:pt x="1595" y="780"/>
                        </a:lnTo>
                        <a:lnTo>
                          <a:pt x="1595" y="772"/>
                        </a:lnTo>
                        <a:lnTo>
                          <a:pt x="1596" y="765"/>
                        </a:lnTo>
                        <a:lnTo>
                          <a:pt x="1596" y="760"/>
                        </a:lnTo>
                        <a:lnTo>
                          <a:pt x="1597" y="756"/>
                        </a:lnTo>
                        <a:lnTo>
                          <a:pt x="1597" y="755"/>
                        </a:lnTo>
                        <a:lnTo>
                          <a:pt x="1598" y="755"/>
                        </a:lnTo>
                        <a:lnTo>
                          <a:pt x="1598" y="757"/>
                        </a:lnTo>
                        <a:lnTo>
                          <a:pt x="1599" y="760"/>
                        </a:lnTo>
                        <a:lnTo>
                          <a:pt x="1599" y="765"/>
                        </a:lnTo>
                        <a:lnTo>
                          <a:pt x="1600" y="771"/>
                        </a:lnTo>
                        <a:lnTo>
                          <a:pt x="1600" y="777"/>
                        </a:lnTo>
                        <a:lnTo>
                          <a:pt x="1601" y="784"/>
                        </a:lnTo>
                        <a:lnTo>
                          <a:pt x="1601" y="793"/>
                        </a:lnTo>
                        <a:lnTo>
                          <a:pt x="1602" y="801"/>
                        </a:lnTo>
                        <a:lnTo>
                          <a:pt x="1602" y="807"/>
                        </a:lnTo>
                        <a:lnTo>
                          <a:pt x="1603" y="812"/>
                        </a:lnTo>
                        <a:lnTo>
                          <a:pt x="1603" y="813"/>
                        </a:lnTo>
                        <a:lnTo>
                          <a:pt x="1604" y="813"/>
                        </a:lnTo>
                        <a:lnTo>
                          <a:pt x="1604" y="809"/>
                        </a:lnTo>
                        <a:lnTo>
                          <a:pt x="1605" y="803"/>
                        </a:lnTo>
                        <a:lnTo>
                          <a:pt x="1605" y="793"/>
                        </a:lnTo>
                        <a:lnTo>
                          <a:pt x="1606" y="780"/>
                        </a:lnTo>
                        <a:lnTo>
                          <a:pt x="1607" y="766"/>
                        </a:lnTo>
                        <a:lnTo>
                          <a:pt x="1607" y="749"/>
                        </a:lnTo>
                        <a:lnTo>
                          <a:pt x="1608" y="729"/>
                        </a:lnTo>
                        <a:lnTo>
                          <a:pt x="1608" y="710"/>
                        </a:lnTo>
                        <a:lnTo>
                          <a:pt x="1609" y="691"/>
                        </a:lnTo>
                        <a:lnTo>
                          <a:pt x="1609" y="674"/>
                        </a:lnTo>
                        <a:lnTo>
                          <a:pt x="1610" y="659"/>
                        </a:lnTo>
                        <a:lnTo>
                          <a:pt x="1610" y="646"/>
                        </a:lnTo>
                        <a:lnTo>
                          <a:pt x="1611" y="636"/>
                        </a:lnTo>
                        <a:lnTo>
                          <a:pt x="1611" y="630"/>
                        </a:lnTo>
                        <a:lnTo>
                          <a:pt x="1612" y="626"/>
                        </a:lnTo>
                        <a:lnTo>
                          <a:pt x="1612" y="628"/>
                        </a:lnTo>
                        <a:lnTo>
                          <a:pt x="1613" y="633"/>
                        </a:lnTo>
                        <a:lnTo>
                          <a:pt x="1613" y="642"/>
                        </a:lnTo>
                        <a:lnTo>
                          <a:pt x="1614" y="655"/>
                        </a:lnTo>
                        <a:lnTo>
                          <a:pt x="1614" y="670"/>
                        </a:lnTo>
                        <a:lnTo>
                          <a:pt x="1615" y="688"/>
                        </a:lnTo>
                        <a:lnTo>
                          <a:pt x="1615" y="708"/>
                        </a:lnTo>
                        <a:lnTo>
                          <a:pt x="1616" y="729"/>
                        </a:lnTo>
                        <a:lnTo>
                          <a:pt x="1616" y="751"/>
                        </a:lnTo>
                        <a:lnTo>
                          <a:pt x="1617" y="773"/>
                        </a:lnTo>
                        <a:lnTo>
                          <a:pt x="1617" y="795"/>
                        </a:lnTo>
                        <a:lnTo>
                          <a:pt x="1618" y="816"/>
                        </a:lnTo>
                        <a:lnTo>
                          <a:pt x="1618" y="836"/>
                        </a:lnTo>
                        <a:lnTo>
                          <a:pt x="1619" y="854"/>
                        </a:lnTo>
                        <a:lnTo>
                          <a:pt x="1619" y="871"/>
                        </a:lnTo>
                        <a:lnTo>
                          <a:pt x="1620" y="884"/>
                        </a:lnTo>
                        <a:lnTo>
                          <a:pt x="1620" y="894"/>
                        </a:lnTo>
                        <a:lnTo>
                          <a:pt x="1621" y="901"/>
                        </a:lnTo>
                        <a:lnTo>
                          <a:pt x="1621" y="905"/>
                        </a:lnTo>
                        <a:lnTo>
                          <a:pt x="1622" y="905"/>
                        </a:lnTo>
                        <a:lnTo>
                          <a:pt x="1622" y="901"/>
                        </a:lnTo>
                        <a:lnTo>
                          <a:pt x="1623" y="894"/>
                        </a:lnTo>
                        <a:lnTo>
                          <a:pt x="1623" y="885"/>
                        </a:lnTo>
                        <a:lnTo>
                          <a:pt x="1624" y="873"/>
                        </a:lnTo>
                        <a:lnTo>
                          <a:pt x="1624" y="858"/>
                        </a:lnTo>
                        <a:lnTo>
                          <a:pt x="1625" y="841"/>
                        </a:lnTo>
                        <a:lnTo>
                          <a:pt x="1625" y="823"/>
                        </a:lnTo>
                        <a:lnTo>
                          <a:pt x="1626" y="804"/>
                        </a:lnTo>
                        <a:lnTo>
                          <a:pt x="1626" y="785"/>
                        </a:lnTo>
                        <a:lnTo>
                          <a:pt x="1627" y="767"/>
                        </a:lnTo>
                        <a:lnTo>
                          <a:pt x="1627" y="751"/>
                        </a:lnTo>
                        <a:lnTo>
                          <a:pt x="1628" y="737"/>
                        </a:lnTo>
                        <a:lnTo>
                          <a:pt x="1628" y="724"/>
                        </a:lnTo>
                        <a:lnTo>
                          <a:pt x="1629" y="715"/>
                        </a:lnTo>
                        <a:lnTo>
                          <a:pt x="1629" y="708"/>
                        </a:lnTo>
                        <a:lnTo>
                          <a:pt x="1630" y="703"/>
                        </a:lnTo>
                        <a:lnTo>
                          <a:pt x="1630" y="703"/>
                        </a:lnTo>
                        <a:lnTo>
                          <a:pt x="1631" y="704"/>
                        </a:lnTo>
                        <a:lnTo>
                          <a:pt x="1632" y="709"/>
                        </a:lnTo>
                        <a:lnTo>
                          <a:pt x="1632" y="715"/>
                        </a:lnTo>
                        <a:lnTo>
                          <a:pt x="1633" y="724"/>
                        </a:lnTo>
                        <a:lnTo>
                          <a:pt x="1633" y="734"/>
                        </a:lnTo>
                        <a:lnTo>
                          <a:pt x="1634" y="744"/>
                        </a:lnTo>
                        <a:lnTo>
                          <a:pt x="1634" y="755"/>
                        </a:lnTo>
                        <a:lnTo>
                          <a:pt x="1635" y="765"/>
                        </a:lnTo>
                        <a:lnTo>
                          <a:pt x="1635" y="775"/>
                        </a:lnTo>
                        <a:lnTo>
                          <a:pt x="1636" y="783"/>
                        </a:lnTo>
                        <a:lnTo>
                          <a:pt x="1636" y="789"/>
                        </a:lnTo>
                        <a:lnTo>
                          <a:pt x="1637" y="794"/>
                        </a:lnTo>
                        <a:lnTo>
                          <a:pt x="1637" y="796"/>
                        </a:lnTo>
                        <a:lnTo>
                          <a:pt x="1638" y="797"/>
                        </a:lnTo>
                        <a:lnTo>
                          <a:pt x="1638" y="795"/>
                        </a:lnTo>
                        <a:lnTo>
                          <a:pt x="1639" y="790"/>
                        </a:lnTo>
                        <a:lnTo>
                          <a:pt x="1639" y="784"/>
                        </a:lnTo>
                        <a:lnTo>
                          <a:pt x="1640" y="776"/>
                        </a:lnTo>
                        <a:lnTo>
                          <a:pt x="1640" y="765"/>
                        </a:lnTo>
                        <a:lnTo>
                          <a:pt x="1641" y="753"/>
                        </a:lnTo>
                        <a:lnTo>
                          <a:pt x="1641" y="739"/>
                        </a:lnTo>
                        <a:lnTo>
                          <a:pt x="1642" y="726"/>
                        </a:lnTo>
                        <a:lnTo>
                          <a:pt x="1642" y="711"/>
                        </a:lnTo>
                        <a:lnTo>
                          <a:pt x="1643" y="694"/>
                        </a:lnTo>
                        <a:lnTo>
                          <a:pt x="1643" y="677"/>
                        </a:lnTo>
                        <a:lnTo>
                          <a:pt x="1644" y="658"/>
                        </a:lnTo>
                        <a:lnTo>
                          <a:pt x="1644" y="639"/>
                        </a:lnTo>
                        <a:lnTo>
                          <a:pt x="1645" y="619"/>
                        </a:lnTo>
                        <a:lnTo>
                          <a:pt x="1645" y="600"/>
                        </a:lnTo>
                        <a:lnTo>
                          <a:pt x="1646" y="579"/>
                        </a:lnTo>
                        <a:lnTo>
                          <a:pt x="1646" y="559"/>
                        </a:lnTo>
                        <a:lnTo>
                          <a:pt x="1647" y="542"/>
                        </a:lnTo>
                        <a:lnTo>
                          <a:pt x="1647" y="525"/>
                        </a:lnTo>
                        <a:lnTo>
                          <a:pt x="1648" y="510"/>
                        </a:lnTo>
                        <a:lnTo>
                          <a:pt x="1648" y="497"/>
                        </a:lnTo>
                        <a:lnTo>
                          <a:pt x="1649" y="486"/>
                        </a:lnTo>
                        <a:lnTo>
                          <a:pt x="1649" y="479"/>
                        </a:lnTo>
                        <a:lnTo>
                          <a:pt x="1650" y="473"/>
                        </a:lnTo>
                        <a:lnTo>
                          <a:pt x="1650" y="471"/>
                        </a:lnTo>
                        <a:lnTo>
                          <a:pt x="1651" y="472"/>
                        </a:lnTo>
                        <a:lnTo>
                          <a:pt x="1651" y="476"/>
                        </a:lnTo>
                        <a:lnTo>
                          <a:pt x="1652" y="481"/>
                        </a:lnTo>
                        <a:lnTo>
                          <a:pt x="1652" y="489"/>
                        </a:lnTo>
                        <a:lnTo>
                          <a:pt x="1653" y="496"/>
                        </a:lnTo>
                        <a:lnTo>
                          <a:pt x="1653" y="506"/>
                        </a:lnTo>
                        <a:lnTo>
                          <a:pt x="1654" y="517"/>
                        </a:lnTo>
                        <a:lnTo>
                          <a:pt x="1654" y="528"/>
                        </a:lnTo>
                        <a:lnTo>
                          <a:pt x="1655" y="540"/>
                        </a:lnTo>
                        <a:lnTo>
                          <a:pt x="1655" y="550"/>
                        </a:lnTo>
                        <a:lnTo>
                          <a:pt x="1656" y="561"/>
                        </a:lnTo>
                        <a:lnTo>
                          <a:pt x="1657" y="571"/>
                        </a:lnTo>
                        <a:lnTo>
                          <a:pt x="1657" y="581"/>
                        </a:lnTo>
                        <a:lnTo>
                          <a:pt x="1658" y="590"/>
                        </a:lnTo>
                        <a:lnTo>
                          <a:pt x="1658" y="598"/>
                        </a:lnTo>
                        <a:lnTo>
                          <a:pt x="1659" y="605"/>
                        </a:lnTo>
                        <a:lnTo>
                          <a:pt x="1659" y="613"/>
                        </a:lnTo>
                        <a:lnTo>
                          <a:pt x="1660" y="617"/>
                        </a:lnTo>
                        <a:lnTo>
                          <a:pt x="1660" y="621"/>
                        </a:lnTo>
                        <a:lnTo>
                          <a:pt x="1661" y="625"/>
                        </a:lnTo>
                        <a:lnTo>
                          <a:pt x="1661" y="626"/>
                        </a:lnTo>
                        <a:lnTo>
                          <a:pt x="1662" y="628"/>
                        </a:lnTo>
                        <a:lnTo>
                          <a:pt x="1662" y="628"/>
                        </a:lnTo>
                        <a:lnTo>
                          <a:pt x="1663" y="628"/>
                        </a:lnTo>
                        <a:lnTo>
                          <a:pt x="1663" y="627"/>
                        </a:lnTo>
                        <a:lnTo>
                          <a:pt x="1664" y="625"/>
                        </a:lnTo>
                        <a:lnTo>
                          <a:pt x="1664" y="621"/>
                        </a:lnTo>
                        <a:lnTo>
                          <a:pt x="1665" y="618"/>
                        </a:lnTo>
                        <a:lnTo>
                          <a:pt x="1665" y="612"/>
                        </a:lnTo>
                        <a:lnTo>
                          <a:pt x="1666" y="609"/>
                        </a:lnTo>
                        <a:lnTo>
                          <a:pt x="1666" y="603"/>
                        </a:lnTo>
                        <a:lnTo>
                          <a:pt x="1667" y="599"/>
                        </a:lnTo>
                        <a:lnTo>
                          <a:pt x="1667" y="595"/>
                        </a:lnTo>
                        <a:lnTo>
                          <a:pt x="1668" y="591"/>
                        </a:lnTo>
                        <a:lnTo>
                          <a:pt x="1668" y="587"/>
                        </a:lnTo>
                        <a:lnTo>
                          <a:pt x="1669" y="584"/>
                        </a:lnTo>
                        <a:lnTo>
                          <a:pt x="1669" y="582"/>
                        </a:lnTo>
                        <a:lnTo>
                          <a:pt x="1670" y="580"/>
                        </a:lnTo>
                        <a:lnTo>
                          <a:pt x="1670" y="579"/>
                        </a:lnTo>
                        <a:lnTo>
                          <a:pt x="1671" y="579"/>
                        </a:lnTo>
                        <a:lnTo>
                          <a:pt x="1671" y="580"/>
                        </a:lnTo>
                        <a:lnTo>
                          <a:pt x="1672" y="580"/>
                        </a:lnTo>
                        <a:lnTo>
                          <a:pt x="1672" y="580"/>
                        </a:lnTo>
                        <a:lnTo>
                          <a:pt x="1673" y="579"/>
                        </a:lnTo>
                        <a:lnTo>
                          <a:pt x="1673" y="576"/>
                        </a:lnTo>
                        <a:lnTo>
                          <a:pt x="1674" y="571"/>
                        </a:lnTo>
                        <a:lnTo>
                          <a:pt x="1674" y="565"/>
                        </a:lnTo>
                        <a:lnTo>
                          <a:pt x="1675" y="556"/>
                        </a:lnTo>
                        <a:lnTo>
                          <a:pt x="1675" y="545"/>
                        </a:lnTo>
                        <a:lnTo>
                          <a:pt x="1676" y="532"/>
                        </a:lnTo>
                        <a:lnTo>
                          <a:pt x="1676" y="517"/>
                        </a:lnTo>
                        <a:lnTo>
                          <a:pt x="1677" y="501"/>
                        </a:lnTo>
                        <a:lnTo>
                          <a:pt x="1677" y="483"/>
                        </a:lnTo>
                        <a:lnTo>
                          <a:pt x="1678" y="462"/>
                        </a:lnTo>
                        <a:lnTo>
                          <a:pt x="1678" y="440"/>
                        </a:lnTo>
                        <a:lnTo>
                          <a:pt x="1679" y="419"/>
                        </a:lnTo>
                        <a:lnTo>
                          <a:pt x="1679" y="399"/>
                        </a:lnTo>
                        <a:lnTo>
                          <a:pt x="1680" y="378"/>
                        </a:lnTo>
                        <a:lnTo>
                          <a:pt x="1680" y="359"/>
                        </a:lnTo>
                        <a:lnTo>
                          <a:pt x="1681" y="342"/>
                        </a:lnTo>
                        <a:lnTo>
                          <a:pt x="1682" y="326"/>
                        </a:lnTo>
                        <a:lnTo>
                          <a:pt x="1682" y="312"/>
                        </a:lnTo>
                        <a:lnTo>
                          <a:pt x="1683" y="301"/>
                        </a:lnTo>
                        <a:lnTo>
                          <a:pt x="1683" y="291"/>
                        </a:lnTo>
                        <a:lnTo>
                          <a:pt x="1684" y="285"/>
                        </a:lnTo>
                        <a:lnTo>
                          <a:pt x="1684" y="282"/>
                        </a:lnTo>
                        <a:lnTo>
                          <a:pt x="1685" y="282"/>
                        </a:lnTo>
                        <a:lnTo>
                          <a:pt x="1685" y="284"/>
                        </a:lnTo>
                        <a:lnTo>
                          <a:pt x="1686" y="288"/>
                        </a:lnTo>
                        <a:lnTo>
                          <a:pt x="1686" y="294"/>
                        </a:lnTo>
                        <a:lnTo>
                          <a:pt x="1687" y="302"/>
                        </a:lnTo>
                        <a:lnTo>
                          <a:pt x="1687" y="310"/>
                        </a:lnTo>
                        <a:lnTo>
                          <a:pt x="1688" y="319"/>
                        </a:lnTo>
                        <a:lnTo>
                          <a:pt x="1688" y="330"/>
                        </a:lnTo>
                        <a:lnTo>
                          <a:pt x="1689" y="340"/>
                        </a:lnTo>
                        <a:lnTo>
                          <a:pt x="1689" y="351"/>
                        </a:lnTo>
                        <a:lnTo>
                          <a:pt x="1690" y="360"/>
                        </a:lnTo>
                        <a:lnTo>
                          <a:pt x="1690" y="370"/>
                        </a:lnTo>
                        <a:lnTo>
                          <a:pt x="1691" y="378"/>
                        </a:lnTo>
                        <a:lnTo>
                          <a:pt x="1691" y="386"/>
                        </a:lnTo>
                        <a:lnTo>
                          <a:pt x="1692" y="393"/>
                        </a:lnTo>
                        <a:lnTo>
                          <a:pt x="1692" y="401"/>
                        </a:lnTo>
                        <a:lnTo>
                          <a:pt x="1693" y="407"/>
                        </a:lnTo>
                        <a:lnTo>
                          <a:pt x="1693" y="414"/>
                        </a:lnTo>
                        <a:lnTo>
                          <a:pt x="1694" y="421"/>
                        </a:lnTo>
                        <a:lnTo>
                          <a:pt x="1694" y="426"/>
                        </a:lnTo>
                        <a:lnTo>
                          <a:pt x="1695" y="433"/>
                        </a:lnTo>
                        <a:lnTo>
                          <a:pt x="1695" y="441"/>
                        </a:lnTo>
                        <a:lnTo>
                          <a:pt x="1696" y="449"/>
                        </a:lnTo>
                        <a:lnTo>
                          <a:pt x="1696" y="456"/>
                        </a:lnTo>
                        <a:lnTo>
                          <a:pt x="1697" y="466"/>
                        </a:lnTo>
                        <a:lnTo>
                          <a:pt x="1697" y="477"/>
                        </a:lnTo>
                        <a:lnTo>
                          <a:pt x="1698" y="487"/>
                        </a:lnTo>
                        <a:lnTo>
                          <a:pt x="1698" y="497"/>
                        </a:lnTo>
                        <a:lnTo>
                          <a:pt x="1699" y="509"/>
                        </a:lnTo>
                        <a:lnTo>
                          <a:pt x="1699" y="520"/>
                        </a:lnTo>
                        <a:lnTo>
                          <a:pt x="1700" y="531"/>
                        </a:lnTo>
                        <a:lnTo>
                          <a:pt x="1700" y="544"/>
                        </a:lnTo>
                        <a:lnTo>
                          <a:pt x="1701" y="555"/>
                        </a:lnTo>
                        <a:lnTo>
                          <a:pt x="1701" y="567"/>
                        </a:lnTo>
                        <a:lnTo>
                          <a:pt x="1702" y="578"/>
                        </a:lnTo>
                        <a:lnTo>
                          <a:pt x="1702" y="589"/>
                        </a:lnTo>
                        <a:lnTo>
                          <a:pt x="1703" y="598"/>
                        </a:lnTo>
                        <a:lnTo>
                          <a:pt x="1703" y="606"/>
                        </a:lnTo>
                        <a:lnTo>
                          <a:pt x="1704" y="616"/>
                        </a:lnTo>
                        <a:lnTo>
                          <a:pt x="1704" y="624"/>
                        </a:lnTo>
                        <a:lnTo>
                          <a:pt x="1705" y="631"/>
                        </a:lnTo>
                        <a:lnTo>
                          <a:pt x="1705" y="637"/>
                        </a:lnTo>
                        <a:lnTo>
                          <a:pt x="1706" y="642"/>
                        </a:lnTo>
                        <a:lnTo>
                          <a:pt x="1707" y="644"/>
                        </a:lnTo>
                        <a:lnTo>
                          <a:pt x="1707" y="647"/>
                        </a:lnTo>
                        <a:lnTo>
                          <a:pt x="1708" y="646"/>
                        </a:lnTo>
                        <a:lnTo>
                          <a:pt x="1708" y="642"/>
                        </a:lnTo>
                        <a:lnTo>
                          <a:pt x="1709" y="638"/>
                        </a:lnTo>
                        <a:lnTo>
                          <a:pt x="1709" y="633"/>
                        </a:lnTo>
                        <a:lnTo>
                          <a:pt x="1710" y="625"/>
                        </a:lnTo>
                        <a:lnTo>
                          <a:pt x="1710" y="615"/>
                        </a:lnTo>
                        <a:lnTo>
                          <a:pt x="1711" y="604"/>
                        </a:lnTo>
                        <a:lnTo>
                          <a:pt x="1711" y="592"/>
                        </a:lnTo>
                        <a:lnTo>
                          <a:pt x="1712" y="581"/>
                        </a:lnTo>
                        <a:lnTo>
                          <a:pt x="1712" y="569"/>
                        </a:lnTo>
                        <a:lnTo>
                          <a:pt x="1713" y="556"/>
                        </a:lnTo>
                        <a:lnTo>
                          <a:pt x="1713" y="542"/>
                        </a:lnTo>
                        <a:lnTo>
                          <a:pt x="1714" y="529"/>
                        </a:lnTo>
                        <a:lnTo>
                          <a:pt x="1714" y="516"/>
                        </a:lnTo>
                        <a:lnTo>
                          <a:pt x="1715" y="505"/>
                        </a:lnTo>
                        <a:lnTo>
                          <a:pt x="1715" y="493"/>
                        </a:lnTo>
                        <a:lnTo>
                          <a:pt x="1716" y="481"/>
                        </a:lnTo>
                        <a:lnTo>
                          <a:pt x="1716" y="470"/>
                        </a:lnTo>
                        <a:lnTo>
                          <a:pt x="1717" y="460"/>
                        </a:lnTo>
                        <a:lnTo>
                          <a:pt x="1717" y="450"/>
                        </a:lnTo>
                        <a:lnTo>
                          <a:pt x="1718" y="441"/>
                        </a:lnTo>
                        <a:lnTo>
                          <a:pt x="1718" y="431"/>
                        </a:lnTo>
                        <a:lnTo>
                          <a:pt x="1719" y="424"/>
                        </a:lnTo>
                        <a:lnTo>
                          <a:pt x="1719" y="418"/>
                        </a:lnTo>
                        <a:lnTo>
                          <a:pt x="1720" y="412"/>
                        </a:lnTo>
                        <a:lnTo>
                          <a:pt x="1720" y="407"/>
                        </a:lnTo>
                        <a:lnTo>
                          <a:pt x="1721" y="404"/>
                        </a:lnTo>
                        <a:lnTo>
                          <a:pt x="1721" y="401"/>
                        </a:lnTo>
                        <a:lnTo>
                          <a:pt x="1722" y="400"/>
                        </a:lnTo>
                        <a:lnTo>
                          <a:pt x="1722" y="398"/>
                        </a:lnTo>
                        <a:lnTo>
                          <a:pt x="1723" y="397"/>
                        </a:lnTo>
                        <a:lnTo>
                          <a:pt x="1723" y="397"/>
                        </a:lnTo>
                        <a:lnTo>
                          <a:pt x="1724" y="398"/>
                        </a:lnTo>
                        <a:lnTo>
                          <a:pt x="1724" y="399"/>
                        </a:lnTo>
                        <a:lnTo>
                          <a:pt x="1725" y="400"/>
                        </a:lnTo>
                        <a:lnTo>
                          <a:pt x="1725" y="401"/>
                        </a:lnTo>
                        <a:lnTo>
                          <a:pt x="1726" y="403"/>
                        </a:lnTo>
                        <a:lnTo>
                          <a:pt x="1726" y="405"/>
                        </a:lnTo>
                        <a:lnTo>
                          <a:pt x="1727" y="406"/>
                        </a:lnTo>
                        <a:lnTo>
                          <a:pt x="1727" y="405"/>
                        </a:lnTo>
                        <a:lnTo>
                          <a:pt x="1728" y="405"/>
                        </a:lnTo>
                        <a:lnTo>
                          <a:pt x="1728" y="405"/>
                        </a:lnTo>
                        <a:lnTo>
                          <a:pt x="1729" y="405"/>
                        </a:lnTo>
                        <a:lnTo>
                          <a:pt x="1729" y="403"/>
                        </a:lnTo>
                        <a:lnTo>
                          <a:pt x="1730" y="399"/>
                        </a:lnTo>
                        <a:lnTo>
                          <a:pt x="1730" y="395"/>
                        </a:lnTo>
                        <a:lnTo>
                          <a:pt x="1731" y="390"/>
                        </a:lnTo>
                        <a:lnTo>
                          <a:pt x="1732" y="384"/>
                        </a:lnTo>
                        <a:lnTo>
                          <a:pt x="1732" y="376"/>
                        </a:lnTo>
                        <a:lnTo>
                          <a:pt x="1733" y="368"/>
                        </a:lnTo>
                        <a:lnTo>
                          <a:pt x="1733" y="360"/>
                        </a:lnTo>
                        <a:lnTo>
                          <a:pt x="1734" y="351"/>
                        </a:lnTo>
                        <a:lnTo>
                          <a:pt x="1734" y="342"/>
                        </a:lnTo>
                        <a:lnTo>
                          <a:pt x="1735" y="331"/>
                        </a:lnTo>
                        <a:lnTo>
                          <a:pt x="1735" y="321"/>
                        </a:lnTo>
                        <a:lnTo>
                          <a:pt x="1736" y="312"/>
                        </a:lnTo>
                        <a:lnTo>
                          <a:pt x="1736" y="303"/>
                        </a:lnTo>
                        <a:lnTo>
                          <a:pt x="1737" y="295"/>
                        </a:lnTo>
                        <a:lnTo>
                          <a:pt x="1737" y="287"/>
                        </a:lnTo>
                        <a:lnTo>
                          <a:pt x="1738" y="281"/>
                        </a:lnTo>
                        <a:lnTo>
                          <a:pt x="1738" y="275"/>
                        </a:lnTo>
                        <a:lnTo>
                          <a:pt x="1739" y="270"/>
                        </a:lnTo>
                        <a:lnTo>
                          <a:pt x="1739" y="266"/>
                        </a:lnTo>
                        <a:lnTo>
                          <a:pt x="1740" y="264"/>
                        </a:lnTo>
                        <a:lnTo>
                          <a:pt x="1740" y="263"/>
                        </a:lnTo>
                        <a:lnTo>
                          <a:pt x="1741" y="263"/>
                        </a:lnTo>
                        <a:lnTo>
                          <a:pt x="1741" y="264"/>
                        </a:lnTo>
                        <a:lnTo>
                          <a:pt x="1742" y="266"/>
                        </a:lnTo>
                        <a:lnTo>
                          <a:pt x="1742" y="268"/>
                        </a:lnTo>
                        <a:lnTo>
                          <a:pt x="1743" y="270"/>
                        </a:lnTo>
                        <a:lnTo>
                          <a:pt x="1743" y="273"/>
                        </a:lnTo>
                        <a:lnTo>
                          <a:pt x="1744" y="276"/>
                        </a:lnTo>
                        <a:lnTo>
                          <a:pt x="1744" y="278"/>
                        </a:lnTo>
                        <a:lnTo>
                          <a:pt x="1745" y="281"/>
                        </a:lnTo>
                        <a:lnTo>
                          <a:pt x="1745" y="284"/>
                        </a:lnTo>
                        <a:lnTo>
                          <a:pt x="1746" y="288"/>
                        </a:lnTo>
                        <a:lnTo>
                          <a:pt x="1746" y="291"/>
                        </a:lnTo>
                        <a:lnTo>
                          <a:pt x="1747" y="294"/>
                        </a:lnTo>
                        <a:lnTo>
                          <a:pt x="1747" y="298"/>
                        </a:lnTo>
                        <a:lnTo>
                          <a:pt x="1748" y="301"/>
                        </a:lnTo>
                        <a:lnTo>
                          <a:pt x="1748" y="304"/>
                        </a:lnTo>
                        <a:lnTo>
                          <a:pt x="1749" y="309"/>
                        </a:lnTo>
                        <a:lnTo>
                          <a:pt x="1749" y="315"/>
                        </a:lnTo>
                        <a:lnTo>
                          <a:pt x="1750" y="321"/>
                        </a:lnTo>
                        <a:lnTo>
                          <a:pt x="1750" y="328"/>
                        </a:lnTo>
                        <a:lnTo>
                          <a:pt x="1751" y="334"/>
                        </a:lnTo>
                        <a:lnTo>
                          <a:pt x="1751" y="341"/>
                        </a:lnTo>
                        <a:lnTo>
                          <a:pt x="1752" y="347"/>
                        </a:lnTo>
                        <a:lnTo>
                          <a:pt x="1752" y="354"/>
                        </a:lnTo>
                        <a:lnTo>
                          <a:pt x="1753" y="360"/>
                        </a:lnTo>
                        <a:lnTo>
                          <a:pt x="1753" y="367"/>
                        </a:lnTo>
                        <a:lnTo>
                          <a:pt x="1754" y="374"/>
                        </a:lnTo>
                        <a:lnTo>
                          <a:pt x="1754" y="380"/>
                        </a:lnTo>
                        <a:lnTo>
                          <a:pt x="1755" y="385"/>
                        </a:lnTo>
                        <a:lnTo>
                          <a:pt x="1755" y="389"/>
                        </a:lnTo>
                        <a:lnTo>
                          <a:pt x="1756" y="391"/>
                        </a:lnTo>
                        <a:lnTo>
                          <a:pt x="1757" y="393"/>
                        </a:lnTo>
                        <a:lnTo>
                          <a:pt x="1757" y="394"/>
                        </a:lnTo>
                        <a:lnTo>
                          <a:pt x="1758" y="394"/>
                        </a:lnTo>
                        <a:lnTo>
                          <a:pt x="1758" y="393"/>
                        </a:lnTo>
                        <a:lnTo>
                          <a:pt x="1759" y="391"/>
                        </a:lnTo>
                        <a:lnTo>
                          <a:pt x="1759" y="388"/>
                        </a:lnTo>
                        <a:lnTo>
                          <a:pt x="1760" y="385"/>
                        </a:lnTo>
                        <a:lnTo>
                          <a:pt x="1760" y="381"/>
                        </a:lnTo>
                        <a:lnTo>
                          <a:pt x="1761" y="378"/>
                        </a:lnTo>
                        <a:lnTo>
                          <a:pt x="1761" y="375"/>
                        </a:lnTo>
                        <a:lnTo>
                          <a:pt x="1762" y="372"/>
                        </a:lnTo>
                        <a:lnTo>
                          <a:pt x="1762" y="370"/>
                        </a:lnTo>
                        <a:lnTo>
                          <a:pt x="1763" y="369"/>
                        </a:lnTo>
                        <a:lnTo>
                          <a:pt x="1763" y="369"/>
                        </a:lnTo>
                        <a:lnTo>
                          <a:pt x="1764" y="369"/>
                        </a:lnTo>
                        <a:lnTo>
                          <a:pt x="1764" y="370"/>
                        </a:lnTo>
                        <a:lnTo>
                          <a:pt x="1765" y="373"/>
                        </a:lnTo>
                        <a:lnTo>
                          <a:pt x="1765" y="376"/>
                        </a:lnTo>
                        <a:lnTo>
                          <a:pt x="1766" y="380"/>
                        </a:lnTo>
                        <a:lnTo>
                          <a:pt x="1766" y="384"/>
                        </a:lnTo>
                        <a:lnTo>
                          <a:pt x="1767" y="387"/>
                        </a:lnTo>
                        <a:lnTo>
                          <a:pt x="1767" y="390"/>
                        </a:lnTo>
                        <a:lnTo>
                          <a:pt x="1768" y="393"/>
                        </a:lnTo>
                        <a:lnTo>
                          <a:pt x="1768" y="396"/>
                        </a:lnTo>
                        <a:lnTo>
                          <a:pt x="1769" y="398"/>
                        </a:lnTo>
                        <a:lnTo>
                          <a:pt x="1769" y="399"/>
                        </a:lnTo>
                        <a:lnTo>
                          <a:pt x="1770" y="398"/>
                        </a:lnTo>
                        <a:lnTo>
                          <a:pt x="1770" y="398"/>
                        </a:lnTo>
                        <a:lnTo>
                          <a:pt x="1771" y="395"/>
                        </a:lnTo>
                        <a:lnTo>
                          <a:pt x="1771" y="392"/>
                        </a:lnTo>
                        <a:lnTo>
                          <a:pt x="1772" y="388"/>
                        </a:lnTo>
                        <a:lnTo>
                          <a:pt x="1772" y="383"/>
                        </a:lnTo>
                        <a:lnTo>
                          <a:pt x="1773" y="377"/>
                        </a:lnTo>
                        <a:lnTo>
                          <a:pt x="1773" y="371"/>
                        </a:lnTo>
                        <a:lnTo>
                          <a:pt x="1774" y="364"/>
                        </a:lnTo>
                        <a:lnTo>
                          <a:pt x="1774" y="357"/>
                        </a:lnTo>
                        <a:lnTo>
                          <a:pt x="1775" y="350"/>
                        </a:lnTo>
                        <a:lnTo>
                          <a:pt x="1775" y="341"/>
                        </a:lnTo>
                        <a:lnTo>
                          <a:pt x="1776" y="333"/>
                        </a:lnTo>
                        <a:lnTo>
                          <a:pt x="1776" y="325"/>
                        </a:lnTo>
                        <a:lnTo>
                          <a:pt x="1777" y="317"/>
                        </a:lnTo>
                        <a:lnTo>
                          <a:pt x="1777" y="310"/>
                        </a:lnTo>
                        <a:lnTo>
                          <a:pt x="1778" y="303"/>
                        </a:lnTo>
                        <a:lnTo>
                          <a:pt x="1778" y="297"/>
                        </a:lnTo>
                        <a:lnTo>
                          <a:pt x="1779" y="290"/>
                        </a:lnTo>
                        <a:lnTo>
                          <a:pt x="1779" y="285"/>
                        </a:lnTo>
                        <a:lnTo>
                          <a:pt x="1780" y="280"/>
                        </a:lnTo>
                        <a:lnTo>
                          <a:pt x="1780" y="277"/>
                        </a:lnTo>
                        <a:lnTo>
                          <a:pt x="1781" y="271"/>
                        </a:lnTo>
                        <a:lnTo>
                          <a:pt x="1782" y="268"/>
                        </a:lnTo>
                        <a:lnTo>
                          <a:pt x="1782" y="265"/>
                        </a:lnTo>
                        <a:lnTo>
                          <a:pt x="1783" y="263"/>
                        </a:lnTo>
                        <a:lnTo>
                          <a:pt x="1783" y="260"/>
                        </a:lnTo>
                        <a:lnTo>
                          <a:pt x="1784" y="258"/>
                        </a:lnTo>
                        <a:lnTo>
                          <a:pt x="1784" y="257"/>
                        </a:lnTo>
                        <a:lnTo>
                          <a:pt x="1785" y="257"/>
                        </a:lnTo>
                        <a:lnTo>
                          <a:pt x="1785" y="257"/>
                        </a:lnTo>
                        <a:lnTo>
                          <a:pt x="1786" y="257"/>
                        </a:lnTo>
                        <a:lnTo>
                          <a:pt x="1786" y="258"/>
                        </a:lnTo>
                        <a:lnTo>
                          <a:pt x="1787" y="260"/>
                        </a:lnTo>
                        <a:lnTo>
                          <a:pt x="1787" y="263"/>
                        </a:lnTo>
                        <a:lnTo>
                          <a:pt x="1788" y="266"/>
                        </a:lnTo>
                        <a:lnTo>
                          <a:pt x="1788" y="268"/>
                        </a:lnTo>
                        <a:lnTo>
                          <a:pt x="1789" y="271"/>
                        </a:lnTo>
                        <a:lnTo>
                          <a:pt x="1789" y="275"/>
                        </a:lnTo>
                        <a:lnTo>
                          <a:pt x="1790" y="280"/>
                        </a:lnTo>
                        <a:lnTo>
                          <a:pt x="1790" y="284"/>
                        </a:lnTo>
                        <a:lnTo>
                          <a:pt x="1791" y="288"/>
                        </a:lnTo>
                        <a:lnTo>
                          <a:pt x="1791" y="293"/>
                        </a:lnTo>
                        <a:lnTo>
                          <a:pt x="1792" y="299"/>
                        </a:lnTo>
                        <a:lnTo>
                          <a:pt x="1792" y="304"/>
                        </a:lnTo>
                        <a:lnTo>
                          <a:pt x="1793" y="311"/>
                        </a:lnTo>
                        <a:lnTo>
                          <a:pt x="1793" y="318"/>
                        </a:lnTo>
                        <a:lnTo>
                          <a:pt x="1794" y="327"/>
                        </a:lnTo>
                        <a:lnTo>
                          <a:pt x="1794" y="336"/>
                        </a:lnTo>
                        <a:lnTo>
                          <a:pt x="1795" y="346"/>
                        </a:lnTo>
                        <a:lnTo>
                          <a:pt x="1795" y="355"/>
                        </a:lnTo>
                        <a:lnTo>
                          <a:pt x="1796" y="363"/>
                        </a:lnTo>
                        <a:lnTo>
                          <a:pt x="1796" y="371"/>
                        </a:lnTo>
                        <a:lnTo>
                          <a:pt x="1797" y="379"/>
                        </a:lnTo>
                        <a:lnTo>
                          <a:pt x="1797" y="384"/>
                        </a:lnTo>
                        <a:lnTo>
                          <a:pt x="1798" y="388"/>
                        </a:lnTo>
                        <a:lnTo>
                          <a:pt x="1798" y="389"/>
                        </a:lnTo>
                        <a:lnTo>
                          <a:pt x="1799" y="389"/>
                        </a:lnTo>
                        <a:lnTo>
                          <a:pt x="1799" y="387"/>
                        </a:lnTo>
                        <a:lnTo>
                          <a:pt x="1800" y="382"/>
                        </a:lnTo>
                        <a:lnTo>
                          <a:pt x="1800" y="375"/>
                        </a:lnTo>
                        <a:lnTo>
                          <a:pt x="1801" y="368"/>
                        </a:lnTo>
                        <a:lnTo>
                          <a:pt x="1801" y="359"/>
                        </a:lnTo>
                        <a:lnTo>
                          <a:pt x="1802" y="349"/>
                        </a:lnTo>
                        <a:lnTo>
                          <a:pt x="1802" y="338"/>
                        </a:lnTo>
                        <a:lnTo>
                          <a:pt x="1803" y="327"/>
                        </a:lnTo>
                        <a:lnTo>
                          <a:pt x="1803" y="317"/>
                        </a:lnTo>
                        <a:lnTo>
                          <a:pt x="1804" y="307"/>
                        </a:lnTo>
                        <a:lnTo>
                          <a:pt x="1804" y="298"/>
                        </a:lnTo>
                        <a:lnTo>
                          <a:pt x="1805" y="291"/>
                        </a:lnTo>
                        <a:lnTo>
                          <a:pt x="1805" y="285"/>
                        </a:lnTo>
                        <a:lnTo>
                          <a:pt x="1806" y="281"/>
                        </a:lnTo>
                        <a:lnTo>
                          <a:pt x="1807" y="279"/>
                        </a:lnTo>
                        <a:lnTo>
                          <a:pt x="1807" y="278"/>
                        </a:lnTo>
                        <a:lnTo>
                          <a:pt x="1808" y="280"/>
                        </a:lnTo>
                        <a:lnTo>
                          <a:pt x="1808" y="283"/>
                        </a:lnTo>
                        <a:lnTo>
                          <a:pt x="1809" y="288"/>
                        </a:lnTo>
                        <a:lnTo>
                          <a:pt x="1809" y="295"/>
                        </a:lnTo>
                        <a:lnTo>
                          <a:pt x="1810" y="302"/>
                        </a:lnTo>
                        <a:lnTo>
                          <a:pt x="1810" y="310"/>
                        </a:lnTo>
                        <a:lnTo>
                          <a:pt x="1811" y="319"/>
                        </a:lnTo>
                        <a:lnTo>
                          <a:pt x="1811" y="327"/>
                        </a:lnTo>
                        <a:lnTo>
                          <a:pt x="1812" y="335"/>
                        </a:lnTo>
                        <a:lnTo>
                          <a:pt x="1812" y="342"/>
                        </a:lnTo>
                        <a:lnTo>
                          <a:pt x="1813" y="347"/>
                        </a:lnTo>
                        <a:lnTo>
                          <a:pt x="1813" y="351"/>
                        </a:lnTo>
                        <a:lnTo>
                          <a:pt x="1814" y="354"/>
                        </a:lnTo>
                        <a:lnTo>
                          <a:pt x="1814" y="355"/>
                        </a:lnTo>
                        <a:lnTo>
                          <a:pt x="1815" y="353"/>
                        </a:lnTo>
                        <a:lnTo>
                          <a:pt x="1815" y="350"/>
                        </a:lnTo>
                        <a:lnTo>
                          <a:pt x="1816" y="344"/>
                        </a:lnTo>
                        <a:lnTo>
                          <a:pt x="1816" y="336"/>
                        </a:lnTo>
                        <a:lnTo>
                          <a:pt x="1817" y="326"/>
                        </a:lnTo>
                        <a:lnTo>
                          <a:pt x="1817" y="314"/>
                        </a:lnTo>
                        <a:lnTo>
                          <a:pt x="1818" y="302"/>
                        </a:lnTo>
                        <a:lnTo>
                          <a:pt x="1818" y="286"/>
                        </a:lnTo>
                        <a:lnTo>
                          <a:pt x="1819" y="270"/>
                        </a:lnTo>
                        <a:lnTo>
                          <a:pt x="1819" y="253"/>
                        </a:lnTo>
                        <a:lnTo>
                          <a:pt x="1820" y="235"/>
                        </a:lnTo>
                        <a:lnTo>
                          <a:pt x="1820" y="217"/>
                        </a:lnTo>
                        <a:lnTo>
                          <a:pt x="1821" y="199"/>
                        </a:lnTo>
                        <a:lnTo>
                          <a:pt x="1821" y="181"/>
                        </a:lnTo>
                        <a:lnTo>
                          <a:pt x="1822" y="165"/>
                        </a:lnTo>
                        <a:lnTo>
                          <a:pt x="1822" y="149"/>
                        </a:lnTo>
                        <a:lnTo>
                          <a:pt x="1823" y="134"/>
                        </a:lnTo>
                        <a:lnTo>
                          <a:pt x="1823" y="121"/>
                        </a:lnTo>
                        <a:lnTo>
                          <a:pt x="1824" y="110"/>
                        </a:lnTo>
                        <a:lnTo>
                          <a:pt x="1824" y="101"/>
                        </a:lnTo>
                        <a:lnTo>
                          <a:pt x="1825" y="94"/>
                        </a:lnTo>
                        <a:lnTo>
                          <a:pt x="1825" y="89"/>
                        </a:lnTo>
                        <a:lnTo>
                          <a:pt x="1826" y="86"/>
                        </a:lnTo>
                        <a:lnTo>
                          <a:pt x="1826" y="86"/>
                        </a:lnTo>
                        <a:lnTo>
                          <a:pt x="1827" y="87"/>
                        </a:lnTo>
                        <a:lnTo>
                          <a:pt x="1827" y="90"/>
                        </a:lnTo>
                        <a:lnTo>
                          <a:pt x="1828" y="95"/>
                        </a:lnTo>
                        <a:lnTo>
                          <a:pt x="1828" y="101"/>
                        </a:lnTo>
                        <a:lnTo>
                          <a:pt x="1829" y="110"/>
                        </a:lnTo>
                        <a:lnTo>
                          <a:pt x="1829" y="120"/>
                        </a:lnTo>
                        <a:lnTo>
                          <a:pt x="1830" y="131"/>
                        </a:lnTo>
                        <a:lnTo>
                          <a:pt x="1830" y="144"/>
                        </a:lnTo>
                        <a:lnTo>
                          <a:pt x="1831" y="158"/>
                        </a:lnTo>
                        <a:lnTo>
                          <a:pt x="1832" y="173"/>
                        </a:lnTo>
                        <a:lnTo>
                          <a:pt x="1832" y="190"/>
                        </a:lnTo>
                        <a:lnTo>
                          <a:pt x="1833" y="207"/>
                        </a:lnTo>
                        <a:lnTo>
                          <a:pt x="1833" y="224"/>
                        </a:lnTo>
                        <a:lnTo>
                          <a:pt x="1834" y="243"/>
                        </a:lnTo>
                        <a:lnTo>
                          <a:pt x="1834" y="262"/>
                        </a:lnTo>
                        <a:lnTo>
                          <a:pt x="1835" y="282"/>
                        </a:lnTo>
                        <a:lnTo>
                          <a:pt x="1835" y="300"/>
                        </a:lnTo>
                        <a:lnTo>
                          <a:pt x="1836" y="318"/>
                        </a:lnTo>
                        <a:lnTo>
                          <a:pt x="1836" y="335"/>
                        </a:lnTo>
                        <a:lnTo>
                          <a:pt x="1837" y="352"/>
                        </a:lnTo>
                        <a:lnTo>
                          <a:pt x="1837" y="368"/>
                        </a:lnTo>
                        <a:lnTo>
                          <a:pt x="1838" y="381"/>
                        </a:lnTo>
                        <a:lnTo>
                          <a:pt x="1838" y="391"/>
                        </a:lnTo>
                        <a:lnTo>
                          <a:pt x="1839" y="399"/>
                        </a:lnTo>
                        <a:lnTo>
                          <a:pt x="1839" y="405"/>
                        </a:lnTo>
                        <a:lnTo>
                          <a:pt x="1840" y="408"/>
                        </a:lnTo>
                        <a:lnTo>
                          <a:pt x="1840" y="409"/>
                        </a:lnTo>
                        <a:lnTo>
                          <a:pt x="1841" y="406"/>
                        </a:lnTo>
                        <a:lnTo>
                          <a:pt x="1841" y="402"/>
                        </a:lnTo>
                        <a:lnTo>
                          <a:pt x="1842" y="394"/>
                        </a:lnTo>
                        <a:lnTo>
                          <a:pt x="1842" y="385"/>
                        </a:lnTo>
                        <a:lnTo>
                          <a:pt x="1843" y="372"/>
                        </a:lnTo>
                        <a:lnTo>
                          <a:pt x="1843" y="357"/>
                        </a:lnTo>
                        <a:lnTo>
                          <a:pt x="1844" y="341"/>
                        </a:lnTo>
                        <a:lnTo>
                          <a:pt x="1844" y="324"/>
                        </a:lnTo>
                        <a:lnTo>
                          <a:pt x="1845" y="307"/>
                        </a:lnTo>
                        <a:lnTo>
                          <a:pt x="1845" y="290"/>
                        </a:lnTo>
                        <a:lnTo>
                          <a:pt x="1846" y="273"/>
                        </a:lnTo>
                        <a:lnTo>
                          <a:pt x="1846" y="257"/>
                        </a:lnTo>
                        <a:lnTo>
                          <a:pt x="1847" y="243"/>
                        </a:lnTo>
                        <a:lnTo>
                          <a:pt x="1847" y="230"/>
                        </a:lnTo>
                        <a:lnTo>
                          <a:pt x="1848" y="218"/>
                        </a:lnTo>
                        <a:lnTo>
                          <a:pt x="1848" y="209"/>
                        </a:lnTo>
                        <a:lnTo>
                          <a:pt x="1849" y="201"/>
                        </a:lnTo>
                        <a:lnTo>
                          <a:pt x="1849" y="195"/>
                        </a:lnTo>
                        <a:lnTo>
                          <a:pt x="1850" y="190"/>
                        </a:lnTo>
                        <a:lnTo>
                          <a:pt x="1850" y="187"/>
                        </a:lnTo>
                        <a:lnTo>
                          <a:pt x="1851" y="184"/>
                        </a:lnTo>
                        <a:lnTo>
                          <a:pt x="1851" y="182"/>
                        </a:lnTo>
                        <a:lnTo>
                          <a:pt x="1852" y="180"/>
                        </a:lnTo>
                        <a:lnTo>
                          <a:pt x="1852" y="178"/>
                        </a:lnTo>
                        <a:lnTo>
                          <a:pt x="1853" y="175"/>
                        </a:lnTo>
                        <a:lnTo>
                          <a:pt x="1853" y="173"/>
                        </a:lnTo>
                        <a:lnTo>
                          <a:pt x="1854" y="170"/>
                        </a:lnTo>
                        <a:lnTo>
                          <a:pt x="1854" y="167"/>
                        </a:lnTo>
                        <a:lnTo>
                          <a:pt x="1855" y="164"/>
                        </a:lnTo>
                        <a:lnTo>
                          <a:pt x="1855" y="161"/>
                        </a:lnTo>
                        <a:lnTo>
                          <a:pt x="1856" y="159"/>
                        </a:lnTo>
                        <a:lnTo>
                          <a:pt x="1857" y="155"/>
                        </a:lnTo>
                        <a:lnTo>
                          <a:pt x="1857" y="153"/>
                        </a:lnTo>
                        <a:lnTo>
                          <a:pt x="1858" y="151"/>
                        </a:lnTo>
                        <a:lnTo>
                          <a:pt x="1858" y="149"/>
                        </a:lnTo>
                        <a:lnTo>
                          <a:pt x="1859" y="148"/>
                        </a:lnTo>
                        <a:lnTo>
                          <a:pt x="1859" y="147"/>
                        </a:lnTo>
                        <a:lnTo>
                          <a:pt x="1860" y="146"/>
                        </a:lnTo>
                        <a:lnTo>
                          <a:pt x="1860" y="145"/>
                        </a:lnTo>
                        <a:lnTo>
                          <a:pt x="1861" y="145"/>
                        </a:lnTo>
                        <a:lnTo>
                          <a:pt x="1861" y="144"/>
                        </a:lnTo>
                        <a:lnTo>
                          <a:pt x="1862" y="143"/>
                        </a:lnTo>
                        <a:lnTo>
                          <a:pt x="1862" y="142"/>
                        </a:lnTo>
                        <a:lnTo>
                          <a:pt x="1863" y="141"/>
                        </a:lnTo>
                        <a:lnTo>
                          <a:pt x="1863" y="139"/>
                        </a:lnTo>
                        <a:lnTo>
                          <a:pt x="1864" y="136"/>
                        </a:lnTo>
                        <a:lnTo>
                          <a:pt x="1864" y="134"/>
                        </a:lnTo>
                        <a:lnTo>
                          <a:pt x="1865" y="133"/>
                        </a:lnTo>
                        <a:lnTo>
                          <a:pt x="1865" y="131"/>
                        </a:lnTo>
                        <a:lnTo>
                          <a:pt x="1866" y="130"/>
                        </a:lnTo>
                        <a:lnTo>
                          <a:pt x="1866" y="128"/>
                        </a:lnTo>
                        <a:lnTo>
                          <a:pt x="1867" y="126"/>
                        </a:lnTo>
                        <a:lnTo>
                          <a:pt x="1867" y="125"/>
                        </a:lnTo>
                        <a:lnTo>
                          <a:pt x="1868" y="124"/>
                        </a:lnTo>
                        <a:lnTo>
                          <a:pt x="1868" y="123"/>
                        </a:lnTo>
                        <a:lnTo>
                          <a:pt x="1869" y="122"/>
                        </a:lnTo>
                        <a:lnTo>
                          <a:pt x="1869" y="121"/>
                        </a:lnTo>
                        <a:lnTo>
                          <a:pt x="1870" y="120"/>
                        </a:lnTo>
                        <a:lnTo>
                          <a:pt x="1870" y="119"/>
                        </a:lnTo>
                        <a:lnTo>
                          <a:pt x="1871" y="117"/>
                        </a:lnTo>
                        <a:lnTo>
                          <a:pt x="1871" y="115"/>
                        </a:lnTo>
                        <a:lnTo>
                          <a:pt x="1872" y="113"/>
                        </a:lnTo>
                        <a:lnTo>
                          <a:pt x="1872" y="111"/>
                        </a:lnTo>
                        <a:lnTo>
                          <a:pt x="1873" y="109"/>
                        </a:lnTo>
                        <a:lnTo>
                          <a:pt x="1873" y="106"/>
                        </a:lnTo>
                        <a:lnTo>
                          <a:pt x="1874" y="103"/>
                        </a:lnTo>
                        <a:lnTo>
                          <a:pt x="1874" y="100"/>
                        </a:lnTo>
                        <a:lnTo>
                          <a:pt x="1875" y="98"/>
                        </a:lnTo>
                        <a:lnTo>
                          <a:pt x="1875" y="95"/>
                        </a:lnTo>
                        <a:lnTo>
                          <a:pt x="1876" y="92"/>
                        </a:lnTo>
                        <a:lnTo>
                          <a:pt x="1876" y="89"/>
                        </a:lnTo>
                        <a:lnTo>
                          <a:pt x="1877" y="88"/>
                        </a:lnTo>
                        <a:lnTo>
                          <a:pt x="1877" y="86"/>
                        </a:lnTo>
                        <a:lnTo>
                          <a:pt x="1878" y="84"/>
                        </a:lnTo>
                        <a:lnTo>
                          <a:pt x="1878" y="82"/>
                        </a:lnTo>
                        <a:lnTo>
                          <a:pt x="1879" y="81"/>
                        </a:lnTo>
                        <a:lnTo>
                          <a:pt x="1879" y="80"/>
                        </a:lnTo>
                        <a:lnTo>
                          <a:pt x="1880" y="80"/>
                        </a:lnTo>
                        <a:lnTo>
                          <a:pt x="1880" y="79"/>
                        </a:lnTo>
                        <a:lnTo>
                          <a:pt x="1881" y="80"/>
                        </a:lnTo>
                        <a:lnTo>
                          <a:pt x="1882" y="81"/>
                        </a:lnTo>
                        <a:lnTo>
                          <a:pt x="1882" y="83"/>
                        </a:lnTo>
                        <a:lnTo>
                          <a:pt x="1883" y="84"/>
                        </a:lnTo>
                        <a:lnTo>
                          <a:pt x="1883" y="86"/>
                        </a:lnTo>
                        <a:lnTo>
                          <a:pt x="1884" y="88"/>
                        </a:lnTo>
                        <a:lnTo>
                          <a:pt x="1884" y="89"/>
                        </a:lnTo>
                        <a:lnTo>
                          <a:pt x="1885" y="92"/>
                        </a:lnTo>
                        <a:lnTo>
                          <a:pt x="1885" y="92"/>
                        </a:lnTo>
                        <a:lnTo>
                          <a:pt x="1886" y="94"/>
                        </a:lnTo>
                        <a:lnTo>
                          <a:pt x="1886" y="94"/>
                        </a:lnTo>
                        <a:lnTo>
                          <a:pt x="1887" y="94"/>
                        </a:lnTo>
                        <a:lnTo>
                          <a:pt x="1887" y="93"/>
                        </a:lnTo>
                        <a:lnTo>
                          <a:pt x="1888" y="90"/>
                        </a:lnTo>
                        <a:lnTo>
                          <a:pt x="1888" y="89"/>
                        </a:lnTo>
                        <a:lnTo>
                          <a:pt x="1889" y="87"/>
                        </a:lnTo>
                        <a:lnTo>
                          <a:pt x="1889" y="84"/>
                        </a:lnTo>
                        <a:lnTo>
                          <a:pt x="1890" y="81"/>
                        </a:lnTo>
                        <a:lnTo>
                          <a:pt x="1890" y="78"/>
                        </a:lnTo>
                        <a:lnTo>
                          <a:pt x="1891" y="76"/>
                        </a:lnTo>
                        <a:lnTo>
                          <a:pt x="1891" y="75"/>
                        </a:lnTo>
                        <a:lnTo>
                          <a:pt x="1892" y="74"/>
                        </a:lnTo>
                        <a:lnTo>
                          <a:pt x="1892" y="75"/>
                        </a:lnTo>
                        <a:lnTo>
                          <a:pt x="1893" y="76"/>
                        </a:lnTo>
                        <a:lnTo>
                          <a:pt x="1893" y="78"/>
                        </a:lnTo>
                        <a:lnTo>
                          <a:pt x="1894" y="80"/>
                        </a:lnTo>
                        <a:lnTo>
                          <a:pt x="1894" y="83"/>
                        </a:lnTo>
                        <a:lnTo>
                          <a:pt x="1895" y="86"/>
                        </a:lnTo>
                        <a:lnTo>
                          <a:pt x="1895" y="90"/>
                        </a:lnTo>
                        <a:lnTo>
                          <a:pt x="1896" y="96"/>
                        </a:lnTo>
                        <a:lnTo>
                          <a:pt x="1896" y="101"/>
                        </a:lnTo>
                        <a:lnTo>
                          <a:pt x="1897" y="107"/>
                        </a:lnTo>
                        <a:lnTo>
                          <a:pt x="1897" y="111"/>
                        </a:lnTo>
                        <a:lnTo>
                          <a:pt x="1898" y="117"/>
                        </a:lnTo>
                        <a:lnTo>
                          <a:pt x="1898" y="121"/>
                        </a:lnTo>
                        <a:lnTo>
                          <a:pt x="1899" y="126"/>
                        </a:lnTo>
                        <a:lnTo>
                          <a:pt x="1899" y="131"/>
                        </a:lnTo>
                        <a:lnTo>
                          <a:pt x="1900" y="135"/>
                        </a:lnTo>
                        <a:lnTo>
                          <a:pt x="1900" y="139"/>
                        </a:lnTo>
                        <a:lnTo>
                          <a:pt x="1901" y="142"/>
                        </a:lnTo>
                        <a:lnTo>
                          <a:pt x="1901" y="145"/>
                        </a:lnTo>
                        <a:lnTo>
                          <a:pt x="1902" y="144"/>
                        </a:lnTo>
                        <a:lnTo>
                          <a:pt x="1902" y="142"/>
                        </a:lnTo>
                        <a:lnTo>
                          <a:pt x="1903" y="140"/>
                        </a:lnTo>
                        <a:lnTo>
                          <a:pt x="1903" y="138"/>
                        </a:lnTo>
                        <a:lnTo>
                          <a:pt x="1904" y="135"/>
                        </a:lnTo>
                        <a:lnTo>
                          <a:pt x="1904" y="131"/>
                        </a:lnTo>
                        <a:lnTo>
                          <a:pt x="1905" y="128"/>
                        </a:lnTo>
                        <a:lnTo>
                          <a:pt x="1905" y="124"/>
                        </a:lnTo>
                        <a:lnTo>
                          <a:pt x="1906" y="120"/>
                        </a:lnTo>
                        <a:lnTo>
                          <a:pt x="1907" y="117"/>
                        </a:lnTo>
                        <a:lnTo>
                          <a:pt x="1907" y="115"/>
                        </a:lnTo>
                        <a:lnTo>
                          <a:pt x="1908" y="114"/>
                        </a:lnTo>
                        <a:lnTo>
                          <a:pt x="1908" y="115"/>
                        </a:lnTo>
                        <a:lnTo>
                          <a:pt x="1909" y="118"/>
                        </a:lnTo>
                        <a:lnTo>
                          <a:pt x="1909" y="120"/>
                        </a:lnTo>
                        <a:lnTo>
                          <a:pt x="1910" y="124"/>
                        </a:lnTo>
                        <a:lnTo>
                          <a:pt x="1910" y="128"/>
                        </a:lnTo>
                        <a:lnTo>
                          <a:pt x="1911" y="131"/>
                        </a:lnTo>
                        <a:lnTo>
                          <a:pt x="1911" y="136"/>
                        </a:lnTo>
                        <a:lnTo>
                          <a:pt x="1912" y="141"/>
                        </a:lnTo>
                        <a:lnTo>
                          <a:pt x="1912" y="144"/>
                        </a:lnTo>
                        <a:lnTo>
                          <a:pt x="1913" y="148"/>
                        </a:lnTo>
                        <a:lnTo>
                          <a:pt x="1913" y="152"/>
                        </a:lnTo>
                        <a:lnTo>
                          <a:pt x="1914" y="155"/>
                        </a:lnTo>
                        <a:lnTo>
                          <a:pt x="1914" y="158"/>
                        </a:lnTo>
                        <a:lnTo>
                          <a:pt x="1915" y="161"/>
                        </a:lnTo>
                        <a:lnTo>
                          <a:pt x="1915" y="165"/>
                        </a:lnTo>
                        <a:lnTo>
                          <a:pt x="1916" y="169"/>
                        </a:lnTo>
                        <a:lnTo>
                          <a:pt x="1916" y="173"/>
                        </a:lnTo>
                        <a:lnTo>
                          <a:pt x="1917" y="178"/>
                        </a:lnTo>
                        <a:lnTo>
                          <a:pt x="1917" y="184"/>
                        </a:lnTo>
                        <a:lnTo>
                          <a:pt x="1918" y="189"/>
                        </a:lnTo>
                        <a:lnTo>
                          <a:pt x="1918" y="195"/>
                        </a:lnTo>
                        <a:lnTo>
                          <a:pt x="1919" y="203"/>
                        </a:lnTo>
                        <a:lnTo>
                          <a:pt x="1919" y="210"/>
                        </a:lnTo>
                        <a:lnTo>
                          <a:pt x="1920" y="217"/>
                        </a:lnTo>
                        <a:lnTo>
                          <a:pt x="1920" y="225"/>
                        </a:lnTo>
                        <a:lnTo>
                          <a:pt x="1921" y="233"/>
                        </a:lnTo>
                        <a:lnTo>
                          <a:pt x="1921" y="241"/>
                        </a:lnTo>
                        <a:lnTo>
                          <a:pt x="1922" y="248"/>
                        </a:lnTo>
                        <a:lnTo>
                          <a:pt x="1922" y="255"/>
                        </a:lnTo>
                        <a:lnTo>
                          <a:pt x="1923" y="263"/>
                        </a:lnTo>
                        <a:lnTo>
                          <a:pt x="1923" y="271"/>
                        </a:lnTo>
                        <a:lnTo>
                          <a:pt x="1924" y="278"/>
                        </a:lnTo>
                        <a:lnTo>
                          <a:pt x="1924" y="285"/>
                        </a:lnTo>
                        <a:lnTo>
                          <a:pt x="1925" y="290"/>
                        </a:lnTo>
                        <a:lnTo>
                          <a:pt x="1925" y="295"/>
                        </a:lnTo>
                        <a:lnTo>
                          <a:pt x="1926" y="301"/>
                        </a:lnTo>
                        <a:lnTo>
                          <a:pt x="1926" y="305"/>
                        </a:lnTo>
                        <a:lnTo>
                          <a:pt x="1927" y="310"/>
                        </a:lnTo>
                        <a:lnTo>
                          <a:pt x="1927" y="312"/>
                        </a:lnTo>
                        <a:lnTo>
                          <a:pt x="1928" y="315"/>
                        </a:lnTo>
                        <a:lnTo>
                          <a:pt x="1928" y="318"/>
                        </a:lnTo>
                        <a:lnTo>
                          <a:pt x="1929" y="320"/>
                        </a:lnTo>
                        <a:lnTo>
                          <a:pt x="1929" y="320"/>
                        </a:lnTo>
                        <a:lnTo>
                          <a:pt x="1930" y="321"/>
                        </a:lnTo>
                        <a:lnTo>
                          <a:pt x="1930" y="323"/>
                        </a:lnTo>
                        <a:lnTo>
                          <a:pt x="1931" y="325"/>
                        </a:lnTo>
                        <a:lnTo>
                          <a:pt x="1932" y="325"/>
                        </a:lnTo>
                        <a:lnTo>
                          <a:pt x="1932" y="327"/>
                        </a:lnTo>
                        <a:lnTo>
                          <a:pt x="1933" y="330"/>
                        </a:lnTo>
                        <a:lnTo>
                          <a:pt x="1933" y="333"/>
                        </a:lnTo>
                        <a:lnTo>
                          <a:pt x="1934" y="337"/>
                        </a:lnTo>
                        <a:lnTo>
                          <a:pt x="1934" y="341"/>
                        </a:lnTo>
                        <a:lnTo>
                          <a:pt x="1935" y="347"/>
                        </a:lnTo>
                        <a:lnTo>
                          <a:pt x="1935" y="355"/>
                        </a:lnTo>
                        <a:lnTo>
                          <a:pt x="1936" y="363"/>
                        </a:lnTo>
                        <a:lnTo>
                          <a:pt x="1936" y="372"/>
                        </a:lnTo>
                        <a:lnTo>
                          <a:pt x="1937" y="382"/>
                        </a:lnTo>
                        <a:lnTo>
                          <a:pt x="1937" y="393"/>
                        </a:lnTo>
                        <a:lnTo>
                          <a:pt x="1938" y="407"/>
                        </a:lnTo>
                        <a:lnTo>
                          <a:pt x="1938" y="422"/>
                        </a:lnTo>
                        <a:lnTo>
                          <a:pt x="1939" y="438"/>
                        </a:lnTo>
                        <a:lnTo>
                          <a:pt x="1939" y="457"/>
                        </a:lnTo>
                        <a:lnTo>
                          <a:pt x="1940" y="478"/>
                        </a:lnTo>
                        <a:lnTo>
                          <a:pt x="1940" y="501"/>
                        </a:lnTo>
                        <a:lnTo>
                          <a:pt x="1941" y="527"/>
                        </a:lnTo>
                        <a:lnTo>
                          <a:pt x="1941" y="555"/>
                        </a:lnTo>
                        <a:lnTo>
                          <a:pt x="1942" y="587"/>
                        </a:lnTo>
                        <a:lnTo>
                          <a:pt x="1942" y="623"/>
                        </a:lnTo>
                        <a:lnTo>
                          <a:pt x="1943" y="662"/>
                        </a:lnTo>
                        <a:lnTo>
                          <a:pt x="1943" y="703"/>
                        </a:lnTo>
                        <a:lnTo>
                          <a:pt x="1944" y="746"/>
                        </a:lnTo>
                        <a:lnTo>
                          <a:pt x="1944" y="791"/>
                        </a:lnTo>
                        <a:lnTo>
                          <a:pt x="1945" y="837"/>
                        </a:lnTo>
                        <a:lnTo>
                          <a:pt x="1945" y="885"/>
                        </a:lnTo>
                        <a:lnTo>
                          <a:pt x="1946" y="933"/>
                        </a:lnTo>
                        <a:lnTo>
                          <a:pt x="1946" y="980"/>
                        </a:lnTo>
                        <a:lnTo>
                          <a:pt x="1947" y="1026"/>
                        </a:lnTo>
                        <a:lnTo>
                          <a:pt x="1947" y="1071"/>
                        </a:lnTo>
                        <a:lnTo>
                          <a:pt x="1948" y="1114"/>
                        </a:lnTo>
                        <a:lnTo>
                          <a:pt x="1948" y="1155"/>
                        </a:lnTo>
                        <a:lnTo>
                          <a:pt x="1949" y="1193"/>
                        </a:lnTo>
                        <a:lnTo>
                          <a:pt x="1949" y="1229"/>
                        </a:lnTo>
                        <a:lnTo>
                          <a:pt x="1950" y="1262"/>
                        </a:lnTo>
                        <a:lnTo>
                          <a:pt x="1950" y="1292"/>
                        </a:lnTo>
                        <a:lnTo>
                          <a:pt x="1951" y="1318"/>
                        </a:lnTo>
                        <a:lnTo>
                          <a:pt x="1951" y="1342"/>
                        </a:lnTo>
                        <a:lnTo>
                          <a:pt x="1952" y="1361"/>
                        </a:lnTo>
                        <a:lnTo>
                          <a:pt x="1952" y="1376"/>
                        </a:lnTo>
                        <a:lnTo>
                          <a:pt x="1953" y="1389"/>
                        </a:lnTo>
                        <a:lnTo>
                          <a:pt x="1953" y="1398"/>
                        </a:lnTo>
                        <a:lnTo>
                          <a:pt x="1954" y="1403"/>
                        </a:lnTo>
                        <a:lnTo>
                          <a:pt x="1954" y="1405"/>
                        </a:lnTo>
                        <a:lnTo>
                          <a:pt x="1955" y="1404"/>
                        </a:lnTo>
                        <a:lnTo>
                          <a:pt x="1955" y="1400"/>
                        </a:lnTo>
                        <a:lnTo>
                          <a:pt x="1956" y="1392"/>
                        </a:lnTo>
                        <a:lnTo>
                          <a:pt x="1957" y="1382"/>
                        </a:lnTo>
                        <a:lnTo>
                          <a:pt x="1957" y="1372"/>
                        </a:lnTo>
                        <a:lnTo>
                          <a:pt x="1958" y="1360"/>
                        </a:lnTo>
                        <a:lnTo>
                          <a:pt x="1958" y="1348"/>
                        </a:lnTo>
                        <a:lnTo>
                          <a:pt x="1959" y="1336"/>
                        </a:lnTo>
                        <a:lnTo>
                          <a:pt x="1959" y="1326"/>
                        </a:lnTo>
                        <a:lnTo>
                          <a:pt x="1960" y="1316"/>
                        </a:lnTo>
                        <a:lnTo>
                          <a:pt x="1960" y="1308"/>
                        </a:lnTo>
                        <a:lnTo>
                          <a:pt x="1961" y="1301"/>
                        </a:lnTo>
                        <a:lnTo>
                          <a:pt x="1961" y="1296"/>
                        </a:lnTo>
                        <a:lnTo>
                          <a:pt x="1962" y="1294"/>
                        </a:lnTo>
                        <a:lnTo>
                          <a:pt x="1962" y="1298"/>
                        </a:lnTo>
                        <a:lnTo>
                          <a:pt x="1963" y="1302"/>
                        </a:lnTo>
                        <a:lnTo>
                          <a:pt x="1963" y="1311"/>
                        </a:lnTo>
                        <a:lnTo>
                          <a:pt x="1964" y="1321"/>
                        </a:lnTo>
                        <a:lnTo>
                          <a:pt x="1964" y="1337"/>
                        </a:lnTo>
                        <a:lnTo>
                          <a:pt x="1965" y="1356"/>
                        </a:lnTo>
                        <a:lnTo>
                          <a:pt x="1965" y="1378"/>
                        </a:lnTo>
                        <a:lnTo>
                          <a:pt x="1966" y="1403"/>
                        </a:lnTo>
                        <a:lnTo>
                          <a:pt x="1966" y="1430"/>
                        </a:lnTo>
                        <a:lnTo>
                          <a:pt x="1967" y="1462"/>
                        </a:lnTo>
                        <a:lnTo>
                          <a:pt x="1967" y="1497"/>
                        </a:lnTo>
                        <a:lnTo>
                          <a:pt x="1968" y="1533"/>
                        </a:lnTo>
                        <a:lnTo>
                          <a:pt x="1968" y="1571"/>
                        </a:lnTo>
                        <a:lnTo>
                          <a:pt x="1969" y="1609"/>
                        </a:lnTo>
                        <a:lnTo>
                          <a:pt x="1969" y="1650"/>
                        </a:lnTo>
                        <a:lnTo>
                          <a:pt x="1970" y="1692"/>
                        </a:lnTo>
                        <a:lnTo>
                          <a:pt x="1970" y="1732"/>
                        </a:lnTo>
                        <a:lnTo>
                          <a:pt x="1971" y="1771"/>
                        </a:lnTo>
                        <a:lnTo>
                          <a:pt x="1971" y="1807"/>
                        </a:lnTo>
                        <a:lnTo>
                          <a:pt x="1972" y="1842"/>
                        </a:lnTo>
                        <a:lnTo>
                          <a:pt x="1972" y="1874"/>
                        </a:lnTo>
                        <a:lnTo>
                          <a:pt x="1973" y="1900"/>
                        </a:lnTo>
                        <a:lnTo>
                          <a:pt x="1973" y="1923"/>
                        </a:lnTo>
                        <a:lnTo>
                          <a:pt x="1974" y="1943"/>
                        </a:lnTo>
                        <a:lnTo>
                          <a:pt x="1974" y="1957"/>
                        </a:lnTo>
                        <a:lnTo>
                          <a:pt x="1975" y="1971"/>
                        </a:lnTo>
                        <a:lnTo>
                          <a:pt x="1975" y="1978"/>
                        </a:lnTo>
                        <a:lnTo>
                          <a:pt x="1976" y="1981"/>
                        </a:lnTo>
                        <a:lnTo>
                          <a:pt x="1976" y="1981"/>
                        </a:lnTo>
                        <a:lnTo>
                          <a:pt x="1977" y="1980"/>
                        </a:lnTo>
                        <a:lnTo>
                          <a:pt x="1977" y="1976"/>
                        </a:lnTo>
                        <a:lnTo>
                          <a:pt x="1978" y="1971"/>
                        </a:lnTo>
                        <a:lnTo>
                          <a:pt x="1978" y="1967"/>
                        </a:lnTo>
                        <a:lnTo>
                          <a:pt x="1979" y="1963"/>
                        </a:lnTo>
                        <a:lnTo>
                          <a:pt x="1979" y="1959"/>
                        </a:lnTo>
                        <a:lnTo>
                          <a:pt x="1980" y="1957"/>
                        </a:lnTo>
                        <a:lnTo>
                          <a:pt x="1980" y="1954"/>
                        </a:lnTo>
                        <a:lnTo>
                          <a:pt x="1981" y="1951"/>
                        </a:lnTo>
                        <a:lnTo>
                          <a:pt x="1982" y="1949"/>
                        </a:lnTo>
                        <a:lnTo>
                          <a:pt x="1982" y="1950"/>
                        </a:lnTo>
                        <a:lnTo>
                          <a:pt x="1983" y="1948"/>
                        </a:lnTo>
                        <a:lnTo>
                          <a:pt x="1983" y="1948"/>
                        </a:lnTo>
                        <a:lnTo>
                          <a:pt x="1984" y="1947"/>
                        </a:lnTo>
                        <a:lnTo>
                          <a:pt x="1984" y="1946"/>
                        </a:lnTo>
                        <a:lnTo>
                          <a:pt x="1985" y="1944"/>
                        </a:lnTo>
                        <a:lnTo>
                          <a:pt x="1985" y="1941"/>
                        </a:lnTo>
                        <a:lnTo>
                          <a:pt x="1986" y="1939"/>
                        </a:lnTo>
                        <a:lnTo>
                          <a:pt x="1986" y="1935"/>
                        </a:lnTo>
                        <a:lnTo>
                          <a:pt x="1987" y="1932"/>
                        </a:lnTo>
                        <a:lnTo>
                          <a:pt x="1987" y="1928"/>
                        </a:lnTo>
                        <a:lnTo>
                          <a:pt x="1988" y="1924"/>
                        </a:lnTo>
                        <a:lnTo>
                          <a:pt x="1988" y="1918"/>
                        </a:lnTo>
                        <a:lnTo>
                          <a:pt x="1989" y="1917"/>
                        </a:lnTo>
                        <a:lnTo>
                          <a:pt x="1989" y="1913"/>
                        </a:lnTo>
                        <a:lnTo>
                          <a:pt x="1990" y="1910"/>
                        </a:lnTo>
                        <a:lnTo>
                          <a:pt x="1990" y="1908"/>
                        </a:lnTo>
                        <a:lnTo>
                          <a:pt x="1991" y="1906"/>
                        </a:lnTo>
                        <a:lnTo>
                          <a:pt x="1991" y="1904"/>
                        </a:lnTo>
                        <a:lnTo>
                          <a:pt x="1992" y="1900"/>
                        </a:lnTo>
                        <a:lnTo>
                          <a:pt x="1992" y="1896"/>
                        </a:lnTo>
                        <a:lnTo>
                          <a:pt x="1993" y="1890"/>
                        </a:lnTo>
                        <a:lnTo>
                          <a:pt x="1993" y="1885"/>
                        </a:lnTo>
                        <a:lnTo>
                          <a:pt x="1994" y="1878"/>
                        </a:lnTo>
                        <a:lnTo>
                          <a:pt x="1994" y="1868"/>
                        </a:lnTo>
                        <a:lnTo>
                          <a:pt x="1995" y="1855"/>
                        </a:lnTo>
                        <a:lnTo>
                          <a:pt x="1995" y="1840"/>
                        </a:lnTo>
                        <a:lnTo>
                          <a:pt x="1996" y="1824"/>
                        </a:lnTo>
                        <a:lnTo>
                          <a:pt x="1996" y="1806"/>
                        </a:lnTo>
                        <a:lnTo>
                          <a:pt x="1997" y="1788"/>
                        </a:lnTo>
                        <a:lnTo>
                          <a:pt x="1997" y="1769"/>
                        </a:lnTo>
                        <a:lnTo>
                          <a:pt x="1998" y="1749"/>
                        </a:lnTo>
                        <a:lnTo>
                          <a:pt x="1998" y="1730"/>
                        </a:lnTo>
                        <a:lnTo>
                          <a:pt x="1999" y="1714"/>
                        </a:lnTo>
                        <a:lnTo>
                          <a:pt x="1999" y="1695"/>
                        </a:lnTo>
                        <a:lnTo>
                          <a:pt x="2000" y="1682"/>
                        </a:lnTo>
                        <a:lnTo>
                          <a:pt x="2000" y="1670"/>
                        </a:lnTo>
                        <a:lnTo>
                          <a:pt x="2001" y="1658"/>
                        </a:lnTo>
                        <a:lnTo>
                          <a:pt x="2001" y="1651"/>
                        </a:lnTo>
                        <a:lnTo>
                          <a:pt x="2002" y="1644"/>
                        </a:lnTo>
                        <a:lnTo>
                          <a:pt x="2002" y="1640"/>
                        </a:lnTo>
                        <a:lnTo>
                          <a:pt x="2003" y="1635"/>
                        </a:lnTo>
                        <a:lnTo>
                          <a:pt x="2003" y="1632"/>
                        </a:lnTo>
                        <a:lnTo>
                          <a:pt x="2004" y="1630"/>
                        </a:lnTo>
                        <a:lnTo>
                          <a:pt x="2004" y="1629"/>
                        </a:lnTo>
                        <a:lnTo>
                          <a:pt x="2005" y="1626"/>
                        </a:lnTo>
                        <a:lnTo>
                          <a:pt x="2005" y="1628"/>
                        </a:lnTo>
                        <a:lnTo>
                          <a:pt x="2006" y="1626"/>
                        </a:lnTo>
                        <a:lnTo>
                          <a:pt x="2007" y="1626"/>
                        </a:lnTo>
                        <a:lnTo>
                          <a:pt x="2007" y="1627"/>
                        </a:lnTo>
                        <a:lnTo>
                          <a:pt x="2008" y="1626"/>
                        </a:lnTo>
                        <a:lnTo>
                          <a:pt x="2008" y="1626"/>
                        </a:lnTo>
                        <a:lnTo>
                          <a:pt x="2009" y="1626"/>
                        </a:lnTo>
                        <a:lnTo>
                          <a:pt x="2009" y="1627"/>
                        </a:lnTo>
                        <a:lnTo>
                          <a:pt x="2010" y="1627"/>
                        </a:lnTo>
                        <a:lnTo>
                          <a:pt x="2010" y="1627"/>
                        </a:lnTo>
                        <a:lnTo>
                          <a:pt x="2011" y="1625"/>
                        </a:lnTo>
                        <a:lnTo>
                          <a:pt x="2011" y="1625"/>
                        </a:lnTo>
                        <a:lnTo>
                          <a:pt x="2012" y="1624"/>
                        </a:lnTo>
                        <a:lnTo>
                          <a:pt x="2012" y="1623"/>
                        </a:lnTo>
                        <a:lnTo>
                          <a:pt x="2013" y="1621"/>
                        </a:lnTo>
                        <a:lnTo>
                          <a:pt x="2013" y="1620"/>
                        </a:lnTo>
                        <a:lnTo>
                          <a:pt x="2014" y="1620"/>
                        </a:lnTo>
                        <a:lnTo>
                          <a:pt x="2014" y="1622"/>
                        </a:lnTo>
                        <a:lnTo>
                          <a:pt x="2015" y="1625"/>
                        </a:lnTo>
                        <a:lnTo>
                          <a:pt x="2015" y="1628"/>
                        </a:lnTo>
                        <a:lnTo>
                          <a:pt x="2016" y="1632"/>
                        </a:lnTo>
                        <a:lnTo>
                          <a:pt x="2016" y="1639"/>
                        </a:lnTo>
                        <a:lnTo>
                          <a:pt x="2017" y="1649"/>
                        </a:lnTo>
                        <a:lnTo>
                          <a:pt x="2017" y="1658"/>
                        </a:lnTo>
                        <a:lnTo>
                          <a:pt x="2018" y="1668"/>
                        </a:lnTo>
                        <a:lnTo>
                          <a:pt x="2018" y="1679"/>
                        </a:lnTo>
                        <a:lnTo>
                          <a:pt x="2019" y="1694"/>
                        </a:lnTo>
                        <a:lnTo>
                          <a:pt x="2019" y="1709"/>
                        </a:lnTo>
                        <a:lnTo>
                          <a:pt x="2020" y="1725"/>
                        </a:lnTo>
                        <a:lnTo>
                          <a:pt x="2020" y="1738"/>
                        </a:lnTo>
                        <a:lnTo>
                          <a:pt x="2021" y="1754"/>
                        </a:lnTo>
                        <a:lnTo>
                          <a:pt x="2021" y="1769"/>
                        </a:lnTo>
                        <a:lnTo>
                          <a:pt x="2022" y="1786"/>
                        </a:lnTo>
                        <a:lnTo>
                          <a:pt x="2022" y="1801"/>
                        </a:lnTo>
                        <a:lnTo>
                          <a:pt x="2023" y="1814"/>
                        </a:lnTo>
                        <a:lnTo>
                          <a:pt x="2023" y="1826"/>
                        </a:lnTo>
                        <a:lnTo>
                          <a:pt x="2024" y="1836"/>
                        </a:lnTo>
                        <a:lnTo>
                          <a:pt x="2024" y="1843"/>
                        </a:lnTo>
                        <a:lnTo>
                          <a:pt x="2025" y="1847"/>
                        </a:lnTo>
                        <a:lnTo>
                          <a:pt x="2025" y="1850"/>
                        </a:lnTo>
                        <a:lnTo>
                          <a:pt x="2026" y="1849"/>
                        </a:lnTo>
                        <a:lnTo>
                          <a:pt x="2026" y="1849"/>
                        </a:lnTo>
                        <a:lnTo>
                          <a:pt x="2027" y="1843"/>
                        </a:lnTo>
                        <a:lnTo>
                          <a:pt x="2027" y="1838"/>
                        </a:lnTo>
                        <a:lnTo>
                          <a:pt x="2028" y="1830"/>
                        </a:lnTo>
                        <a:lnTo>
                          <a:pt x="2028" y="1822"/>
                        </a:lnTo>
                        <a:lnTo>
                          <a:pt x="2029" y="1813"/>
                        </a:lnTo>
                        <a:lnTo>
                          <a:pt x="2029" y="1805"/>
                        </a:lnTo>
                        <a:lnTo>
                          <a:pt x="2030" y="1797"/>
                        </a:lnTo>
                        <a:lnTo>
                          <a:pt x="2030" y="1791"/>
                        </a:lnTo>
                        <a:lnTo>
                          <a:pt x="2031" y="1785"/>
                        </a:lnTo>
                        <a:lnTo>
                          <a:pt x="2032" y="1781"/>
                        </a:lnTo>
                        <a:lnTo>
                          <a:pt x="2032" y="1778"/>
                        </a:lnTo>
                        <a:lnTo>
                          <a:pt x="2033" y="1774"/>
                        </a:lnTo>
                        <a:lnTo>
                          <a:pt x="2033" y="1770"/>
                        </a:lnTo>
                        <a:lnTo>
                          <a:pt x="2034" y="1767"/>
                        </a:lnTo>
                        <a:lnTo>
                          <a:pt x="2034" y="1765"/>
                        </a:lnTo>
                        <a:lnTo>
                          <a:pt x="2035" y="1762"/>
                        </a:lnTo>
                        <a:lnTo>
                          <a:pt x="2035" y="1758"/>
                        </a:lnTo>
                        <a:lnTo>
                          <a:pt x="2036" y="1754"/>
                        </a:lnTo>
                        <a:lnTo>
                          <a:pt x="2036" y="1749"/>
                        </a:lnTo>
                        <a:lnTo>
                          <a:pt x="2037" y="1745"/>
                        </a:lnTo>
                        <a:lnTo>
                          <a:pt x="2037" y="1739"/>
                        </a:lnTo>
                        <a:lnTo>
                          <a:pt x="2038" y="1732"/>
                        </a:lnTo>
                        <a:lnTo>
                          <a:pt x="2038" y="1724"/>
                        </a:lnTo>
                        <a:lnTo>
                          <a:pt x="2039" y="1719"/>
                        </a:lnTo>
                        <a:lnTo>
                          <a:pt x="2039" y="1715"/>
                        </a:lnTo>
                        <a:lnTo>
                          <a:pt x="2040" y="1710"/>
                        </a:lnTo>
                        <a:lnTo>
                          <a:pt x="2040" y="1708"/>
                        </a:lnTo>
                        <a:lnTo>
                          <a:pt x="2041" y="1709"/>
                        </a:lnTo>
                        <a:lnTo>
                          <a:pt x="2041" y="1710"/>
                        </a:lnTo>
                        <a:lnTo>
                          <a:pt x="2042" y="1713"/>
                        </a:lnTo>
                        <a:lnTo>
                          <a:pt x="2042" y="1718"/>
                        </a:lnTo>
                        <a:lnTo>
                          <a:pt x="2043" y="1725"/>
                        </a:lnTo>
                        <a:lnTo>
                          <a:pt x="2043" y="1733"/>
                        </a:lnTo>
                        <a:lnTo>
                          <a:pt x="2044" y="1743"/>
                        </a:lnTo>
                        <a:lnTo>
                          <a:pt x="2044" y="1751"/>
                        </a:lnTo>
                        <a:lnTo>
                          <a:pt x="2045" y="1761"/>
                        </a:lnTo>
                        <a:lnTo>
                          <a:pt x="2045" y="1770"/>
                        </a:lnTo>
                        <a:lnTo>
                          <a:pt x="2046" y="1777"/>
                        </a:lnTo>
                        <a:lnTo>
                          <a:pt x="2046" y="1781"/>
                        </a:lnTo>
                        <a:lnTo>
                          <a:pt x="2047" y="1780"/>
                        </a:lnTo>
                        <a:lnTo>
                          <a:pt x="2047" y="1780"/>
                        </a:lnTo>
                        <a:lnTo>
                          <a:pt x="2048" y="1779"/>
                        </a:lnTo>
                        <a:lnTo>
                          <a:pt x="2048" y="1771"/>
                        </a:lnTo>
                        <a:lnTo>
                          <a:pt x="2049" y="1761"/>
                        </a:lnTo>
                        <a:lnTo>
                          <a:pt x="2049" y="1749"/>
                        </a:lnTo>
                        <a:lnTo>
                          <a:pt x="2050" y="1734"/>
                        </a:lnTo>
                        <a:lnTo>
                          <a:pt x="2050" y="1719"/>
                        </a:lnTo>
                        <a:lnTo>
                          <a:pt x="2051" y="1698"/>
                        </a:lnTo>
                        <a:lnTo>
                          <a:pt x="2051" y="1678"/>
                        </a:lnTo>
                        <a:lnTo>
                          <a:pt x="2052" y="1657"/>
                        </a:lnTo>
                        <a:lnTo>
                          <a:pt x="2052" y="1637"/>
                        </a:lnTo>
                        <a:lnTo>
                          <a:pt x="2053" y="1620"/>
                        </a:lnTo>
                        <a:lnTo>
                          <a:pt x="2053" y="1601"/>
                        </a:lnTo>
                        <a:lnTo>
                          <a:pt x="2054" y="1583"/>
                        </a:lnTo>
                        <a:lnTo>
                          <a:pt x="2054" y="1571"/>
                        </a:lnTo>
                        <a:lnTo>
                          <a:pt x="2055" y="1560"/>
                        </a:lnTo>
                        <a:lnTo>
                          <a:pt x="2055" y="1553"/>
                        </a:lnTo>
                        <a:lnTo>
                          <a:pt x="2056" y="1548"/>
                        </a:lnTo>
                        <a:lnTo>
                          <a:pt x="2057" y="1545"/>
                        </a:lnTo>
                        <a:lnTo>
                          <a:pt x="2057" y="1546"/>
                        </a:lnTo>
                        <a:lnTo>
                          <a:pt x="2058" y="1547"/>
                        </a:lnTo>
                        <a:lnTo>
                          <a:pt x="2058" y="1550"/>
                        </a:lnTo>
                        <a:lnTo>
                          <a:pt x="2059" y="1552"/>
                        </a:lnTo>
                        <a:lnTo>
                          <a:pt x="2059" y="1555"/>
                        </a:lnTo>
                        <a:lnTo>
                          <a:pt x="2060" y="1557"/>
                        </a:lnTo>
                        <a:lnTo>
                          <a:pt x="2060" y="1557"/>
                        </a:lnTo>
                        <a:lnTo>
                          <a:pt x="2061" y="1555"/>
                        </a:lnTo>
                        <a:lnTo>
                          <a:pt x="2061" y="1551"/>
                        </a:lnTo>
                        <a:lnTo>
                          <a:pt x="2062" y="1543"/>
                        </a:lnTo>
                        <a:lnTo>
                          <a:pt x="2062" y="1533"/>
                        </a:lnTo>
                        <a:lnTo>
                          <a:pt x="2063" y="1520"/>
                        </a:lnTo>
                        <a:lnTo>
                          <a:pt x="2063" y="1505"/>
                        </a:lnTo>
                        <a:lnTo>
                          <a:pt x="2064" y="1490"/>
                        </a:lnTo>
                        <a:lnTo>
                          <a:pt x="2064" y="1471"/>
                        </a:lnTo>
                        <a:lnTo>
                          <a:pt x="2065" y="1454"/>
                        </a:lnTo>
                        <a:lnTo>
                          <a:pt x="2065" y="1432"/>
                        </a:lnTo>
                        <a:lnTo>
                          <a:pt x="2066" y="1413"/>
                        </a:lnTo>
                        <a:lnTo>
                          <a:pt x="2066" y="1396"/>
                        </a:lnTo>
                        <a:lnTo>
                          <a:pt x="2067" y="1380"/>
                        </a:lnTo>
                        <a:lnTo>
                          <a:pt x="2067" y="1365"/>
                        </a:lnTo>
                        <a:lnTo>
                          <a:pt x="2068" y="1352"/>
                        </a:lnTo>
                        <a:lnTo>
                          <a:pt x="2068" y="1343"/>
                        </a:lnTo>
                        <a:lnTo>
                          <a:pt x="2069" y="1338"/>
                        </a:lnTo>
                        <a:lnTo>
                          <a:pt x="2069" y="1336"/>
                        </a:lnTo>
                        <a:lnTo>
                          <a:pt x="2070" y="1336"/>
                        </a:lnTo>
                        <a:lnTo>
                          <a:pt x="2070" y="1343"/>
                        </a:lnTo>
                        <a:lnTo>
                          <a:pt x="2071" y="1351"/>
                        </a:lnTo>
                        <a:lnTo>
                          <a:pt x="2071" y="1362"/>
                        </a:lnTo>
                        <a:lnTo>
                          <a:pt x="2072" y="1377"/>
                        </a:lnTo>
                        <a:lnTo>
                          <a:pt x="2072" y="1393"/>
                        </a:lnTo>
                        <a:lnTo>
                          <a:pt x="2073" y="1410"/>
                        </a:lnTo>
                        <a:lnTo>
                          <a:pt x="2073" y="1429"/>
                        </a:lnTo>
                        <a:lnTo>
                          <a:pt x="2074" y="1451"/>
                        </a:lnTo>
                        <a:lnTo>
                          <a:pt x="2074" y="1472"/>
                        </a:lnTo>
                        <a:lnTo>
                          <a:pt x="2075" y="1492"/>
                        </a:lnTo>
                        <a:lnTo>
                          <a:pt x="2075" y="1513"/>
                        </a:lnTo>
                        <a:lnTo>
                          <a:pt x="2076" y="1535"/>
                        </a:lnTo>
                        <a:lnTo>
                          <a:pt x="2076" y="1554"/>
                        </a:lnTo>
                        <a:lnTo>
                          <a:pt x="2077" y="1571"/>
                        </a:lnTo>
                        <a:lnTo>
                          <a:pt x="2077" y="1590"/>
                        </a:lnTo>
                        <a:lnTo>
                          <a:pt x="2078" y="1606"/>
                        </a:lnTo>
                        <a:lnTo>
                          <a:pt x="2078" y="1622"/>
                        </a:lnTo>
                        <a:lnTo>
                          <a:pt x="2079" y="1638"/>
                        </a:lnTo>
                        <a:lnTo>
                          <a:pt x="2079" y="1653"/>
                        </a:lnTo>
                        <a:lnTo>
                          <a:pt x="2080" y="1665"/>
                        </a:lnTo>
                        <a:lnTo>
                          <a:pt x="2080" y="1677"/>
                        </a:lnTo>
                        <a:lnTo>
                          <a:pt x="2081" y="1687"/>
                        </a:lnTo>
                        <a:lnTo>
                          <a:pt x="2082" y="1695"/>
                        </a:lnTo>
                        <a:lnTo>
                          <a:pt x="2082" y="1699"/>
                        </a:lnTo>
                        <a:lnTo>
                          <a:pt x="2083" y="1703"/>
                        </a:lnTo>
                        <a:lnTo>
                          <a:pt x="2083" y="1708"/>
                        </a:lnTo>
                        <a:lnTo>
                          <a:pt x="2084" y="1707"/>
                        </a:lnTo>
                        <a:lnTo>
                          <a:pt x="2084" y="1706"/>
                        </a:lnTo>
                        <a:lnTo>
                          <a:pt x="2085" y="1701"/>
                        </a:lnTo>
                        <a:lnTo>
                          <a:pt x="2085" y="1696"/>
                        </a:lnTo>
                        <a:lnTo>
                          <a:pt x="2086" y="1691"/>
                        </a:lnTo>
                        <a:lnTo>
                          <a:pt x="2086" y="1684"/>
                        </a:lnTo>
                        <a:lnTo>
                          <a:pt x="2087" y="1678"/>
                        </a:lnTo>
                        <a:lnTo>
                          <a:pt x="2087" y="1671"/>
                        </a:lnTo>
                        <a:lnTo>
                          <a:pt x="2088" y="1666"/>
                        </a:lnTo>
                        <a:lnTo>
                          <a:pt x="2088" y="1662"/>
                        </a:lnTo>
                        <a:lnTo>
                          <a:pt x="2089" y="1658"/>
                        </a:lnTo>
                        <a:lnTo>
                          <a:pt x="2089" y="1654"/>
                        </a:lnTo>
                        <a:lnTo>
                          <a:pt x="2090" y="1655"/>
                        </a:lnTo>
                        <a:lnTo>
                          <a:pt x="2090" y="1656"/>
                        </a:lnTo>
                        <a:lnTo>
                          <a:pt x="2091" y="1660"/>
                        </a:lnTo>
                        <a:lnTo>
                          <a:pt x="2091" y="1663"/>
                        </a:lnTo>
                        <a:lnTo>
                          <a:pt x="2092" y="1666"/>
                        </a:lnTo>
                        <a:lnTo>
                          <a:pt x="2092" y="1669"/>
                        </a:lnTo>
                        <a:lnTo>
                          <a:pt x="2093" y="1672"/>
                        </a:lnTo>
                        <a:lnTo>
                          <a:pt x="2093" y="1674"/>
                        </a:lnTo>
                        <a:lnTo>
                          <a:pt x="2094" y="1674"/>
                        </a:lnTo>
                        <a:lnTo>
                          <a:pt x="2094" y="1671"/>
                        </a:lnTo>
                        <a:lnTo>
                          <a:pt x="2095" y="1667"/>
                        </a:lnTo>
                        <a:lnTo>
                          <a:pt x="2095" y="1660"/>
                        </a:lnTo>
                        <a:lnTo>
                          <a:pt x="2096" y="1650"/>
                        </a:lnTo>
                        <a:lnTo>
                          <a:pt x="2096" y="1637"/>
                        </a:lnTo>
                        <a:lnTo>
                          <a:pt x="2097" y="1620"/>
                        </a:lnTo>
                        <a:lnTo>
                          <a:pt x="2097" y="1601"/>
                        </a:lnTo>
                        <a:lnTo>
                          <a:pt x="2098" y="1578"/>
                        </a:lnTo>
                        <a:lnTo>
                          <a:pt x="2098" y="1556"/>
                        </a:lnTo>
                        <a:lnTo>
                          <a:pt x="2099" y="1533"/>
                        </a:lnTo>
                        <a:lnTo>
                          <a:pt x="2099" y="1508"/>
                        </a:lnTo>
                        <a:lnTo>
                          <a:pt x="2100" y="1485"/>
                        </a:lnTo>
                        <a:lnTo>
                          <a:pt x="2100" y="1461"/>
                        </a:lnTo>
                        <a:lnTo>
                          <a:pt x="2101" y="1436"/>
                        </a:lnTo>
                        <a:lnTo>
                          <a:pt x="2101" y="1414"/>
                        </a:lnTo>
                        <a:lnTo>
                          <a:pt x="2102" y="1392"/>
                        </a:lnTo>
                        <a:lnTo>
                          <a:pt x="2102" y="1374"/>
                        </a:lnTo>
                        <a:lnTo>
                          <a:pt x="2103" y="1355"/>
                        </a:lnTo>
                        <a:lnTo>
                          <a:pt x="2103" y="1339"/>
                        </a:lnTo>
                        <a:lnTo>
                          <a:pt x="2104" y="1326"/>
                        </a:lnTo>
                        <a:lnTo>
                          <a:pt x="2104" y="1315"/>
                        </a:lnTo>
                        <a:lnTo>
                          <a:pt x="2105" y="1304"/>
                        </a:lnTo>
                        <a:lnTo>
                          <a:pt x="2105" y="1296"/>
                        </a:lnTo>
                        <a:lnTo>
                          <a:pt x="2106" y="1291"/>
                        </a:lnTo>
                        <a:lnTo>
                          <a:pt x="2107" y="1289"/>
                        </a:lnTo>
                        <a:lnTo>
                          <a:pt x="2107" y="1290"/>
                        </a:lnTo>
                        <a:lnTo>
                          <a:pt x="2108" y="1293"/>
                        </a:lnTo>
                        <a:lnTo>
                          <a:pt x="2108" y="1297"/>
                        </a:lnTo>
                        <a:lnTo>
                          <a:pt x="2109" y="1304"/>
                        </a:lnTo>
                        <a:lnTo>
                          <a:pt x="2109" y="1315"/>
                        </a:lnTo>
                        <a:lnTo>
                          <a:pt x="2110" y="1326"/>
                        </a:lnTo>
                        <a:lnTo>
                          <a:pt x="2110" y="1337"/>
                        </a:lnTo>
                        <a:lnTo>
                          <a:pt x="2111" y="1349"/>
                        </a:lnTo>
                        <a:lnTo>
                          <a:pt x="2111" y="1361"/>
                        </a:lnTo>
                        <a:lnTo>
                          <a:pt x="2112" y="1372"/>
                        </a:lnTo>
                        <a:lnTo>
                          <a:pt x="2112" y="1381"/>
                        </a:lnTo>
                        <a:lnTo>
                          <a:pt x="2113" y="1389"/>
                        </a:lnTo>
                        <a:lnTo>
                          <a:pt x="2113" y="1394"/>
                        </a:lnTo>
                        <a:lnTo>
                          <a:pt x="2114" y="1397"/>
                        </a:lnTo>
                        <a:lnTo>
                          <a:pt x="2114" y="1398"/>
                        </a:lnTo>
                        <a:lnTo>
                          <a:pt x="2115" y="1393"/>
                        </a:lnTo>
                        <a:lnTo>
                          <a:pt x="2115" y="1387"/>
                        </a:lnTo>
                        <a:lnTo>
                          <a:pt x="2116" y="1377"/>
                        </a:lnTo>
                        <a:lnTo>
                          <a:pt x="2116" y="1367"/>
                        </a:lnTo>
                        <a:lnTo>
                          <a:pt x="2117" y="1353"/>
                        </a:lnTo>
                        <a:lnTo>
                          <a:pt x="2117" y="1339"/>
                        </a:lnTo>
                        <a:lnTo>
                          <a:pt x="2118" y="1321"/>
                        </a:lnTo>
                        <a:lnTo>
                          <a:pt x="2118" y="1303"/>
                        </a:lnTo>
                        <a:lnTo>
                          <a:pt x="2119" y="1284"/>
                        </a:lnTo>
                        <a:lnTo>
                          <a:pt x="2119" y="1265"/>
                        </a:lnTo>
                        <a:lnTo>
                          <a:pt x="2120" y="1244"/>
                        </a:lnTo>
                        <a:lnTo>
                          <a:pt x="2120" y="1224"/>
                        </a:lnTo>
                        <a:lnTo>
                          <a:pt x="2121" y="1204"/>
                        </a:lnTo>
                        <a:lnTo>
                          <a:pt x="2121" y="1184"/>
                        </a:lnTo>
                        <a:lnTo>
                          <a:pt x="2122" y="1166"/>
                        </a:lnTo>
                        <a:lnTo>
                          <a:pt x="2122" y="1147"/>
                        </a:lnTo>
                        <a:lnTo>
                          <a:pt x="2123" y="1129"/>
                        </a:lnTo>
                        <a:lnTo>
                          <a:pt x="2123" y="1112"/>
                        </a:lnTo>
                        <a:lnTo>
                          <a:pt x="2124" y="1098"/>
                        </a:lnTo>
                        <a:lnTo>
                          <a:pt x="2124" y="1084"/>
                        </a:lnTo>
                        <a:lnTo>
                          <a:pt x="2125" y="1072"/>
                        </a:lnTo>
                        <a:lnTo>
                          <a:pt x="2125" y="1063"/>
                        </a:lnTo>
                        <a:lnTo>
                          <a:pt x="2126" y="1058"/>
                        </a:lnTo>
                        <a:lnTo>
                          <a:pt x="2126" y="1053"/>
                        </a:lnTo>
                        <a:lnTo>
                          <a:pt x="2127" y="1052"/>
                        </a:lnTo>
                        <a:lnTo>
                          <a:pt x="2127" y="1054"/>
                        </a:lnTo>
                        <a:lnTo>
                          <a:pt x="2128" y="1058"/>
                        </a:lnTo>
                        <a:lnTo>
                          <a:pt x="2128" y="1065"/>
                        </a:lnTo>
                        <a:lnTo>
                          <a:pt x="2129" y="1074"/>
                        </a:lnTo>
                        <a:lnTo>
                          <a:pt x="2129" y="1084"/>
                        </a:lnTo>
                        <a:lnTo>
                          <a:pt x="2130" y="1096"/>
                        </a:lnTo>
                        <a:lnTo>
                          <a:pt x="2130" y="1110"/>
                        </a:lnTo>
                        <a:lnTo>
                          <a:pt x="2131" y="1125"/>
                        </a:lnTo>
                        <a:lnTo>
                          <a:pt x="2132" y="1139"/>
                        </a:lnTo>
                        <a:lnTo>
                          <a:pt x="2132" y="1153"/>
                        </a:lnTo>
                        <a:lnTo>
                          <a:pt x="2133" y="1168"/>
                        </a:lnTo>
                        <a:lnTo>
                          <a:pt x="2133" y="1181"/>
                        </a:lnTo>
                        <a:lnTo>
                          <a:pt x="2134" y="1193"/>
                        </a:lnTo>
                        <a:lnTo>
                          <a:pt x="2134" y="1205"/>
                        </a:lnTo>
                        <a:lnTo>
                          <a:pt x="2135" y="1217"/>
                        </a:lnTo>
                        <a:lnTo>
                          <a:pt x="2135" y="1225"/>
                        </a:lnTo>
                        <a:lnTo>
                          <a:pt x="2136" y="1233"/>
                        </a:lnTo>
                        <a:lnTo>
                          <a:pt x="2136" y="1238"/>
                        </a:lnTo>
                        <a:lnTo>
                          <a:pt x="2137" y="1240"/>
                        </a:lnTo>
                        <a:lnTo>
                          <a:pt x="2137" y="1240"/>
                        </a:lnTo>
                        <a:lnTo>
                          <a:pt x="2138" y="1238"/>
                        </a:lnTo>
                        <a:lnTo>
                          <a:pt x="2138" y="1232"/>
                        </a:lnTo>
                        <a:lnTo>
                          <a:pt x="2139" y="1221"/>
                        </a:lnTo>
                        <a:lnTo>
                          <a:pt x="2139" y="1209"/>
                        </a:lnTo>
                        <a:lnTo>
                          <a:pt x="2140" y="1193"/>
                        </a:lnTo>
                        <a:lnTo>
                          <a:pt x="2140" y="1177"/>
                        </a:lnTo>
                        <a:lnTo>
                          <a:pt x="2141" y="1158"/>
                        </a:lnTo>
                        <a:lnTo>
                          <a:pt x="2141" y="1138"/>
                        </a:lnTo>
                        <a:lnTo>
                          <a:pt x="2142" y="1117"/>
                        </a:lnTo>
                        <a:lnTo>
                          <a:pt x="2142" y="1098"/>
                        </a:lnTo>
                        <a:lnTo>
                          <a:pt x="2143" y="1080"/>
                        </a:lnTo>
                        <a:lnTo>
                          <a:pt x="2143" y="1062"/>
                        </a:lnTo>
                        <a:lnTo>
                          <a:pt x="2144" y="1048"/>
                        </a:lnTo>
                        <a:lnTo>
                          <a:pt x="2144" y="1036"/>
                        </a:lnTo>
                        <a:lnTo>
                          <a:pt x="2145" y="1028"/>
                        </a:lnTo>
                        <a:lnTo>
                          <a:pt x="2145" y="1022"/>
                        </a:lnTo>
                        <a:lnTo>
                          <a:pt x="2146" y="1021"/>
                        </a:lnTo>
                        <a:lnTo>
                          <a:pt x="2146" y="1021"/>
                        </a:lnTo>
                        <a:lnTo>
                          <a:pt x="2147" y="1025"/>
                        </a:lnTo>
                        <a:lnTo>
                          <a:pt x="2147" y="1031"/>
                        </a:lnTo>
                        <a:lnTo>
                          <a:pt x="2148" y="1041"/>
                        </a:lnTo>
                        <a:lnTo>
                          <a:pt x="2148" y="1052"/>
                        </a:lnTo>
                        <a:lnTo>
                          <a:pt x="2149" y="1065"/>
                        </a:lnTo>
                        <a:lnTo>
                          <a:pt x="2149" y="1079"/>
                        </a:lnTo>
                        <a:lnTo>
                          <a:pt x="2150" y="1095"/>
                        </a:lnTo>
                        <a:lnTo>
                          <a:pt x="2150" y="1113"/>
                        </a:lnTo>
                        <a:lnTo>
                          <a:pt x="2151" y="1132"/>
                        </a:lnTo>
                        <a:lnTo>
                          <a:pt x="2151" y="1152"/>
                        </a:lnTo>
                        <a:lnTo>
                          <a:pt x="2152" y="1173"/>
                        </a:lnTo>
                        <a:lnTo>
                          <a:pt x="2152" y="1193"/>
                        </a:lnTo>
                        <a:lnTo>
                          <a:pt x="2153" y="1213"/>
                        </a:lnTo>
                        <a:lnTo>
                          <a:pt x="2153" y="1234"/>
                        </a:lnTo>
                        <a:lnTo>
                          <a:pt x="2154" y="1253"/>
                        </a:lnTo>
                        <a:lnTo>
                          <a:pt x="2154" y="1272"/>
                        </a:lnTo>
                        <a:lnTo>
                          <a:pt x="2155" y="1288"/>
                        </a:lnTo>
                        <a:lnTo>
                          <a:pt x="2155" y="1302"/>
                        </a:lnTo>
                        <a:lnTo>
                          <a:pt x="2156" y="1312"/>
                        </a:lnTo>
                        <a:lnTo>
                          <a:pt x="2157" y="1319"/>
                        </a:lnTo>
                        <a:lnTo>
                          <a:pt x="2157" y="1323"/>
                        </a:lnTo>
                        <a:lnTo>
                          <a:pt x="2158" y="1324"/>
                        </a:lnTo>
                        <a:lnTo>
                          <a:pt x="2158" y="1321"/>
                        </a:lnTo>
                        <a:lnTo>
                          <a:pt x="2159" y="1315"/>
                        </a:lnTo>
                        <a:lnTo>
                          <a:pt x="2159" y="1306"/>
                        </a:lnTo>
                        <a:lnTo>
                          <a:pt x="2160" y="1295"/>
                        </a:lnTo>
                        <a:lnTo>
                          <a:pt x="2160" y="1281"/>
                        </a:lnTo>
                        <a:lnTo>
                          <a:pt x="2161" y="1265"/>
                        </a:lnTo>
                        <a:lnTo>
                          <a:pt x="2161" y="1248"/>
                        </a:lnTo>
                        <a:lnTo>
                          <a:pt x="2162" y="1231"/>
                        </a:lnTo>
                        <a:lnTo>
                          <a:pt x="2162" y="1214"/>
                        </a:lnTo>
                        <a:lnTo>
                          <a:pt x="2163" y="1196"/>
                        </a:lnTo>
                        <a:lnTo>
                          <a:pt x="2163" y="1179"/>
                        </a:lnTo>
                        <a:lnTo>
                          <a:pt x="2164" y="1162"/>
                        </a:lnTo>
                        <a:lnTo>
                          <a:pt x="2164" y="1146"/>
                        </a:lnTo>
                        <a:lnTo>
                          <a:pt x="2165" y="1132"/>
                        </a:lnTo>
                        <a:lnTo>
                          <a:pt x="2165" y="1117"/>
                        </a:lnTo>
                        <a:lnTo>
                          <a:pt x="2166" y="1105"/>
                        </a:lnTo>
                        <a:lnTo>
                          <a:pt x="2166" y="1095"/>
                        </a:lnTo>
                        <a:lnTo>
                          <a:pt x="2167" y="1086"/>
                        </a:lnTo>
                        <a:lnTo>
                          <a:pt x="2167" y="1076"/>
                        </a:lnTo>
                        <a:lnTo>
                          <a:pt x="2168" y="1068"/>
                        </a:lnTo>
                        <a:lnTo>
                          <a:pt x="2168" y="1062"/>
                        </a:lnTo>
                        <a:lnTo>
                          <a:pt x="2169" y="1057"/>
                        </a:lnTo>
                        <a:lnTo>
                          <a:pt x="2169" y="1053"/>
                        </a:lnTo>
                        <a:lnTo>
                          <a:pt x="2170" y="1048"/>
                        </a:lnTo>
                        <a:lnTo>
                          <a:pt x="2170" y="1046"/>
                        </a:lnTo>
                        <a:lnTo>
                          <a:pt x="2171" y="1044"/>
                        </a:lnTo>
                        <a:lnTo>
                          <a:pt x="2171" y="1045"/>
                        </a:lnTo>
                        <a:lnTo>
                          <a:pt x="2172" y="1046"/>
                        </a:lnTo>
                        <a:lnTo>
                          <a:pt x="2172" y="1045"/>
                        </a:lnTo>
                        <a:lnTo>
                          <a:pt x="2173" y="1046"/>
                        </a:lnTo>
                        <a:lnTo>
                          <a:pt x="2173" y="1048"/>
                        </a:lnTo>
                        <a:lnTo>
                          <a:pt x="2174" y="1052"/>
                        </a:lnTo>
                        <a:lnTo>
                          <a:pt x="2174" y="1054"/>
                        </a:lnTo>
                        <a:lnTo>
                          <a:pt x="2175" y="1059"/>
                        </a:lnTo>
                        <a:lnTo>
                          <a:pt x="2175" y="1064"/>
                        </a:lnTo>
                        <a:lnTo>
                          <a:pt x="2176" y="1071"/>
                        </a:lnTo>
                        <a:lnTo>
                          <a:pt x="2176" y="1077"/>
                        </a:lnTo>
                        <a:lnTo>
                          <a:pt x="2177" y="1082"/>
                        </a:lnTo>
                        <a:lnTo>
                          <a:pt x="2177" y="1086"/>
                        </a:lnTo>
                        <a:lnTo>
                          <a:pt x="2178" y="1089"/>
                        </a:lnTo>
                        <a:lnTo>
                          <a:pt x="2178" y="1092"/>
                        </a:lnTo>
                        <a:lnTo>
                          <a:pt x="2179" y="1093"/>
                        </a:lnTo>
                        <a:lnTo>
                          <a:pt x="2179" y="1093"/>
                        </a:lnTo>
                        <a:lnTo>
                          <a:pt x="2180" y="1089"/>
                        </a:lnTo>
                        <a:lnTo>
                          <a:pt x="2180" y="1084"/>
                        </a:lnTo>
                        <a:lnTo>
                          <a:pt x="2181" y="1076"/>
                        </a:lnTo>
                        <a:lnTo>
                          <a:pt x="2182" y="1065"/>
                        </a:lnTo>
                        <a:lnTo>
                          <a:pt x="2182" y="1051"/>
                        </a:lnTo>
                        <a:lnTo>
                          <a:pt x="2183" y="1036"/>
                        </a:lnTo>
                        <a:lnTo>
                          <a:pt x="2183" y="1018"/>
                        </a:lnTo>
                        <a:lnTo>
                          <a:pt x="2184" y="1001"/>
                        </a:lnTo>
                        <a:lnTo>
                          <a:pt x="2184" y="981"/>
                        </a:lnTo>
                        <a:lnTo>
                          <a:pt x="2185" y="963"/>
                        </a:lnTo>
                        <a:lnTo>
                          <a:pt x="2185" y="943"/>
                        </a:lnTo>
                        <a:lnTo>
                          <a:pt x="2186" y="925"/>
                        </a:lnTo>
                        <a:lnTo>
                          <a:pt x="2186" y="907"/>
                        </a:lnTo>
                        <a:lnTo>
                          <a:pt x="2187" y="892"/>
                        </a:lnTo>
                        <a:lnTo>
                          <a:pt x="2187" y="879"/>
                        </a:lnTo>
                        <a:lnTo>
                          <a:pt x="2188" y="869"/>
                        </a:lnTo>
                        <a:lnTo>
                          <a:pt x="2188" y="862"/>
                        </a:lnTo>
                        <a:lnTo>
                          <a:pt x="2189" y="857"/>
                        </a:lnTo>
                        <a:lnTo>
                          <a:pt x="2189" y="854"/>
                        </a:lnTo>
                        <a:lnTo>
                          <a:pt x="2190" y="855"/>
                        </a:lnTo>
                        <a:lnTo>
                          <a:pt x="2190" y="858"/>
                        </a:lnTo>
                        <a:lnTo>
                          <a:pt x="2191" y="864"/>
                        </a:lnTo>
                        <a:lnTo>
                          <a:pt x="2191" y="873"/>
                        </a:lnTo>
                        <a:lnTo>
                          <a:pt x="2192" y="884"/>
                        </a:lnTo>
                        <a:lnTo>
                          <a:pt x="2192" y="897"/>
                        </a:lnTo>
                        <a:lnTo>
                          <a:pt x="2193" y="912"/>
                        </a:lnTo>
                        <a:lnTo>
                          <a:pt x="2193" y="930"/>
                        </a:lnTo>
                        <a:lnTo>
                          <a:pt x="2194" y="947"/>
                        </a:lnTo>
                        <a:lnTo>
                          <a:pt x="2194" y="964"/>
                        </a:lnTo>
                        <a:lnTo>
                          <a:pt x="2195" y="983"/>
                        </a:lnTo>
                        <a:lnTo>
                          <a:pt x="2195" y="1000"/>
                        </a:lnTo>
                        <a:lnTo>
                          <a:pt x="2196" y="1017"/>
                        </a:lnTo>
                        <a:lnTo>
                          <a:pt x="2196" y="1034"/>
                        </a:lnTo>
                        <a:lnTo>
                          <a:pt x="2197" y="1046"/>
                        </a:lnTo>
                        <a:lnTo>
                          <a:pt x="2197" y="1058"/>
                        </a:lnTo>
                        <a:lnTo>
                          <a:pt x="2198" y="1067"/>
                        </a:lnTo>
                        <a:lnTo>
                          <a:pt x="2198" y="1073"/>
                        </a:lnTo>
                        <a:lnTo>
                          <a:pt x="2199" y="1075"/>
                        </a:lnTo>
                        <a:lnTo>
                          <a:pt x="2199" y="1073"/>
                        </a:lnTo>
                        <a:lnTo>
                          <a:pt x="2200" y="1068"/>
                        </a:lnTo>
                        <a:lnTo>
                          <a:pt x="2200" y="1060"/>
                        </a:lnTo>
                        <a:lnTo>
                          <a:pt x="2201" y="1049"/>
                        </a:lnTo>
                        <a:lnTo>
                          <a:pt x="2201" y="1035"/>
                        </a:lnTo>
                        <a:lnTo>
                          <a:pt x="2202" y="1018"/>
                        </a:lnTo>
                        <a:lnTo>
                          <a:pt x="2202" y="1000"/>
                        </a:lnTo>
                        <a:lnTo>
                          <a:pt x="2203" y="981"/>
                        </a:lnTo>
                        <a:lnTo>
                          <a:pt x="2203" y="961"/>
                        </a:lnTo>
                        <a:lnTo>
                          <a:pt x="2204" y="940"/>
                        </a:lnTo>
                        <a:lnTo>
                          <a:pt x="2204" y="919"/>
                        </a:lnTo>
                        <a:lnTo>
                          <a:pt x="2205" y="898"/>
                        </a:lnTo>
                        <a:lnTo>
                          <a:pt x="2205" y="880"/>
                        </a:lnTo>
                        <a:lnTo>
                          <a:pt x="2206" y="862"/>
                        </a:lnTo>
                        <a:lnTo>
                          <a:pt x="2207" y="845"/>
                        </a:lnTo>
                        <a:lnTo>
                          <a:pt x="2207" y="828"/>
                        </a:lnTo>
                        <a:lnTo>
                          <a:pt x="2208" y="816"/>
                        </a:lnTo>
                        <a:lnTo>
                          <a:pt x="2208" y="803"/>
                        </a:lnTo>
                        <a:lnTo>
                          <a:pt x="2209" y="793"/>
                        </a:lnTo>
                        <a:lnTo>
                          <a:pt x="2209" y="783"/>
                        </a:lnTo>
                        <a:lnTo>
                          <a:pt x="2210" y="775"/>
                        </a:lnTo>
                        <a:lnTo>
                          <a:pt x="2210" y="768"/>
                        </a:lnTo>
                        <a:lnTo>
                          <a:pt x="2211" y="764"/>
                        </a:lnTo>
                        <a:lnTo>
                          <a:pt x="2211" y="759"/>
                        </a:lnTo>
                        <a:lnTo>
                          <a:pt x="2212" y="756"/>
                        </a:lnTo>
                        <a:lnTo>
                          <a:pt x="2212" y="754"/>
                        </a:lnTo>
                        <a:lnTo>
                          <a:pt x="2213" y="753"/>
                        </a:lnTo>
                        <a:lnTo>
                          <a:pt x="2213" y="754"/>
                        </a:lnTo>
                        <a:lnTo>
                          <a:pt x="2214" y="754"/>
                        </a:lnTo>
                        <a:lnTo>
                          <a:pt x="2214" y="757"/>
                        </a:lnTo>
                        <a:lnTo>
                          <a:pt x="2215" y="759"/>
                        </a:lnTo>
                        <a:lnTo>
                          <a:pt x="2215" y="764"/>
                        </a:lnTo>
                        <a:lnTo>
                          <a:pt x="2216" y="767"/>
                        </a:lnTo>
                        <a:lnTo>
                          <a:pt x="2216" y="770"/>
                        </a:lnTo>
                        <a:lnTo>
                          <a:pt x="2217" y="774"/>
                        </a:lnTo>
                        <a:lnTo>
                          <a:pt x="2217" y="778"/>
                        </a:lnTo>
                        <a:lnTo>
                          <a:pt x="2218" y="782"/>
                        </a:lnTo>
                        <a:lnTo>
                          <a:pt x="2218" y="787"/>
                        </a:lnTo>
                        <a:lnTo>
                          <a:pt x="2219" y="791"/>
                        </a:lnTo>
                        <a:lnTo>
                          <a:pt x="2219" y="795"/>
                        </a:lnTo>
                        <a:lnTo>
                          <a:pt x="2220" y="799"/>
                        </a:lnTo>
                        <a:lnTo>
                          <a:pt x="2220" y="803"/>
                        </a:lnTo>
                        <a:lnTo>
                          <a:pt x="2221" y="807"/>
                        </a:lnTo>
                        <a:lnTo>
                          <a:pt x="2221" y="810"/>
                        </a:lnTo>
                        <a:lnTo>
                          <a:pt x="2222" y="814"/>
                        </a:lnTo>
                        <a:lnTo>
                          <a:pt x="2222" y="817"/>
                        </a:lnTo>
                        <a:lnTo>
                          <a:pt x="2223" y="819"/>
                        </a:lnTo>
                        <a:lnTo>
                          <a:pt x="2223" y="820"/>
                        </a:lnTo>
                        <a:lnTo>
                          <a:pt x="2224" y="821"/>
                        </a:lnTo>
                        <a:lnTo>
                          <a:pt x="2224" y="820"/>
                        </a:lnTo>
                        <a:lnTo>
                          <a:pt x="2225" y="818"/>
                        </a:lnTo>
                        <a:lnTo>
                          <a:pt x="2225" y="815"/>
                        </a:lnTo>
                        <a:lnTo>
                          <a:pt x="2226" y="810"/>
                        </a:lnTo>
                        <a:lnTo>
                          <a:pt x="2226" y="804"/>
                        </a:lnTo>
                        <a:lnTo>
                          <a:pt x="2227" y="797"/>
                        </a:lnTo>
                        <a:lnTo>
                          <a:pt x="2227" y="789"/>
                        </a:lnTo>
                        <a:lnTo>
                          <a:pt x="2228" y="780"/>
                        </a:lnTo>
                        <a:lnTo>
                          <a:pt x="2228" y="769"/>
                        </a:lnTo>
                        <a:lnTo>
                          <a:pt x="2229" y="758"/>
                        </a:lnTo>
                        <a:lnTo>
                          <a:pt x="2229" y="746"/>
                        </a:lnTo>
                        <a:lnTo>
                          <a:pt x="2230" y="735"/>
                        </a:lnTo>
                        <a:lnTo>
                          <a:pt x="2230" y="724"/>
                        </a:lnTo>
                        <a:lnTo>
                          <a:pt x="2231" y="713"/>
                        </a:lnTo>
                        <a:lnTo>
                          <a:pt x="2232" y="704"/>
                        </a:lnTo>
                        <a:lnTo>
                          <a:pt x="2232" y="697"/>
                        </a:lnTo>
                        <a:lnTo>
                          <a:pt x="2233" y="689"/>
                        </a:lnTo>
                        <a:lnTo>
                          <a:pt x="2233" y="684"/>
                        </a:lnTo>
                        <a:lnTo>
                          <a:pt x="2234" y="680"/>
                        </a:lnTo>
                        <a:lnTo>
                          <a:pt x="2234" y="678"/>
                        </a:lnTo>
                        <a:lnTo>
                          <a:pt x="2235" y="680"/>
                        </a:lnTo>
                        <a:lnTo>
                          <a:pt x="2235" y="684"/>
                        </a:lnTo>
                        <a:lnTo>
                          <a:pt x="2236" y="689"/>
                        </a:lnTo>
                        <a:lnTo>
                          <a:pt x="2236" y="695"/>
                        </a:lnTo>
                        <a:lnTo>
                          <a:pt x="2237" y="702"/>
                        </a:lnTo>
                        <a:lnTo>
                          <a:pt x="2237" y="710"/>
                        </a:lnTo>
                        <a:lnTo>
                          <a:pt x="2238" y="717"/>
                        </a:lnTo>
                        <a:lnTo>
                          <a:pt x="2238" y="724"/>
                        </a:lnTo>
                        <a:lnTo>
                          <a:pt x="2239" y="729"/>
                        </a:lnTo>
                        <a:lnTo>
                          <a:pt x="2239" y="733"/>
                        </a:lnTo>
                        <a:lnTo>
                          <a:pt x="2240" y="735"/>
                        </a:lnTo>
                        <a:lnTo>
                          <a:pt x="2240" y="735"/>
                        </a:lnTo>
                        <a:lnTo>
                          <a:pt x="2241" y="731"/>
                        </a:lnTo>
                        <a:lnTo>
                          <a:pt x="2241" y="726"/>
                        </a:lnTo>
                        <a:lnTo>
                          <a:pt x="2242" y="717"/>
                        </a:lnTo>
                        <a:lnTo>
                          <a:pt x="2242" y="704"/>
                        </a:lnTo>
                        <a:lnTo>
                          <a:pt x="2243" y="691"/>
                        </a:lnTo>
                        <a:lnTo>
                          <a:pt x="2243" y="675"/>
                        </a:lnTo>
                        <a:lnTo>
                          <a:pt x="2244" y="659"/>
                        </a:lnTo>
                        <a:lnTo>
                          <a:pt x="2244" y="641"/>
                        </a:lnTo>
                        <a:lnTo>
                          <a:pt x="2245" y="624"/>
                        </a:lnTo>
                        <a:lnTo>
                          <a:pt x="2245" y="607"/>
                        </a:lnTo>
                        <a:lnTo>
                          <a:pt x="2246" y="589"/>
                        </a:lnTo>
                        <a:lnTo>
                          <a:pt x="2246" y="573"/>
                        </a:lnTo>
                        <a:lnTo>
                          <a:pt x="2247" y="557"/>
                        </a:lnTo>
                        <a:lnTo>
                          <a:pt x="2247" y="544"/>
                        </a:lnTo>
                        <a:lnTo>
                          <a:pt x="2248" y="532"/>
                        </a:lnTo>
                        <a:lnTo>
                          <a:pt x="2248" y="523"/>
                        </a:lnTo>
                        <a:lnTo>
                          <a:pt x="2249" y="516"/>
                        </a:lnTo>
                        <a:lnTo>
                          <a:pt x="2249" y="510"/>
                        </a:lnTo>
                        <a:lnTo>
                          <a:pt x="2250" y="505"/>
                        </a:lnTo>
                        <a:lnTo>
                          <a:pt x="2250" y="502"/>
                        </a:lnTo>
                        <a:lnTo>
                          <a:pt x="2251" y="500"/>
                        </a:lnTo>
                        <a:lnTo>
                          <a:pt x="2251" y="499"/>
                        </a:lnTo>
                        <a:lnTo>
                          <a:pt x="2252" y="499"/>
                        </a:lnTo>
                        <a:lnTo>
                          <a:pt x="2252" y="501"/>
                        </a:lnTo>
                        <a:lnTo>
                          <a:pt x="2253" y="503"/>
                        </a:lnTo>
                        <a:lnTo>
                          <a:pt x="2253" y="506"/>
                        </a:lnTo>
                        <a:lnTo>
                          <a:pt x="2254" y="509"/>
                        </a:lnTo>
                        <a:lnTo>
                          <a:pt x="2254" y="514"/>
                        </a:lnTo>
                        <a:lnTo>
                          <a:pt x="2255" y="519"/>
                        </a:lnTo>
                        <a:lnTo>
                          <a:pt x="2255" y="525"/>
                        </a:lnTo>
                        <a:lnTo>
                          <a:pt x="2256" y="531"/>
                        </a:lnTo>
                        <a:lnTo>
                          <a:pt x="2257" y="538"/>
                        </a:lnTo>
                        <a:lnTo>
                          <a:pt x="2257" y="546"/>
                        </a:lnTo>
                        <a:lnTo>
                          <a:pt x="2258" y="555"/>
                        </a:lnTo>
                        <a:lnTo>
                          <a:pt x="2258" y="564"/>
                        </a:lnTo>
                        <a:lnTo>
                          <a:pt x="2259" y="573"/>
                        </a:lnTo>
                        <a:lnTo>
                          <a:pt x="2259" y="582"/>
                        </a:lnTo>
                        <a:lnTo>
                          <a:pt x="2260" y="592"/>
                        </a:lnTo>
                        <a:lnTo>
                          <a:pt x="2260" y="603"/>
                        </a:lnTo>
                        <a:lnTo>
                          <a:pt x="2261" y="612"/>
                        </a:lnTo>
                        <a:lnTo>
                          <a:pt x="2261" y="622"/>
                        </a:lnTo>
                        <a:lnTo>
                          <a:pt x="2262" y="631"/>
                        </a:lnTo>
                        <a:lnTo>
                          <a:pt x="2262" y="639"/>
                        </a:lnTo>
                        <a:lnTo>
                          <a:pt x="2263" y="647"/>
                        </a:lnTo>
                        <a:lnTo>
                          <a:pt x="2263" y="655"/>
                        </a:lnTo>
                        <a:lnTo>
                          <a:pt x="2264" y="661"/>
                        </a:lnTo>
                        <a:lnTo>
                          <a:pt x="2264" y="668"/>
                        </a:lnTo>
                        <a:lnTo>
                          <a:pt x="2265" y="674"/>
                        </a:lnTo>
                        <a:lnTo>
                          <a:pt x="2265" y="679"/>
                        </a:lnTo>
                        <a:lnTo>
                          <a:pt x="2266" y="683"/>
                        </a:lnTo>
                        <a:lnTo>
                          <a:pt x="2266" y="686"/>
                        </a:lnTo>
                        <a:lnTo>
                          <a:pt x="2267" y="687"/>
                        </a:lnTo>
                        <a:lnTo>
                          <a:pt x="2267" y="687"/>
                        </a:lnTo>
                        <a:lnTo>
                          <a:pt x="2268" y="686"/>
                        </a:lnTo>
                        <a:lnTo>
                          <a:pt x="2268" y="683"/>
                        </a:lnTo>
                        <a:lnTo>
                          <a:pt x="2269" y="682"/>
                        </a:lnTo>
                        <a:lnTo>
                          <a:pt x="2269" y="678"/>
                        </a:lnTo>
                        <a:lnTo>
                          <a:pt x="2270" y="672"/>
                        </a:lnTo>
                        <a:lnTo>
                          <a:pt x="2270" y="665"/>
                        </a:lnTo>
                        <a:lnTo>
                          <a:pt x="2271" y="657"/>
                        </a:lnTo>
                        <a:lnTo>
                          <a:pt x="2271" y="649"/>
                        </a:lnTo>
                        <a:lnTo>
                          <a:pt x="2272" y="638"/>
                        </a:lnTo>
                        <a:lnTo>
                          <a:pt x="2272" y="627"/>
                        </a:lnTo>
                        <a:lnTo>
                          <a:pt x="2273" y="616"/>
                        </a:lnTo>
                        <a:lnTo>
                          <a:pt x="2273" y="606"/>
                        </a:lnTo>
                        <a:lnTo>
                          <a:pt x="2274" y="594"/>
                        </a:lnTo>
                        <a:lnTo>
                          <a:pt x="2274" y="583"/>
                        </a:lnTo>
                        <a:lnTo>
                          <a:pt x="2275" y="572"/>
                        </a:lnTo>
                        <a:lnTo>
                          <a:pt x="2275" y="562"/>
                        </a:lnTo>
                        <a:lnTo>
                          <a:pt x="2276" y="553"/>
                        </a:lnTo>
                        <a:lnTo>
                          <a:pt x="2276" y="546"/>
                        </a:lnTo>
                        <a:lnTo>
                          <a:pt x="2277" y="540"/>
                        </a:lnTo>
                        <a:lnTo>
                          <a:pt x="2277" y="536"/>
                        </a:lnTo>
                        <a:lnTo>
                          <a:pt x="2278" y="535"/>
                        </a:lnTo>
                        <a:lnTo>
                          <a:pt x="2278" y="535"/>
                        </a:lnTo>
                        <a:lnTo>
                          <a:pt x="2279" y="538"/>
                        </a:lnTo>
                        <a:lnTo>
                          <a:pt x="2279" y="542"/>
                        </a:lnTo>
                        <a:lnTo>
                          <a:pt x="2280" y="549"/>
                        </a:lnTo>
                        <a:lnTo>
                          <a:pt x="2280" y="558"/>
                        </a:lnTo>
                        <a:lnTo>
                          <a:pt x="2281" y="569"/>
                        </a:lnTo>
                        <a:lnTo>
                          <a:pt x="2282" y="579"/>
                        </a:lnTo>
                        <a:lnTo>
                          <a:pt x="2282" y="592"/>
                        </a:lnTo>
                        <a:lnTo>
                          <a:pt x="2283" y="604"/>
                        </a:lnTo>
                        <a:lnTo>
                          <a:pt x="2283" y="617"/>
                        </a:lnTo>
                        <a:lnTo>
                          <a:pt x="2284" y="629"/>
                        </a:lnTo>
                        <a:lnTo>
                          <a:pt x="2284" y="640"/>
                        </a:lnTo>
                        <a:lnTo>
                          <a:pt x="2285" y="651"/>
                        </a:lnTo>
                        <a:lnTo>
                          <a:pt x="2285" y="661"/>
                        </a:lnTo>
                        <a:lnTo>
                          <a:pt x="2286" y="671"/>
                        </a:lnTo>
                        <a:lnTo>
                          <a:pt x="2286" y="677"/>
                        </a:lnTo>
                        <a:lnTo>
                          <a:pt x="2287" y="684"/>
                        </a:lnTo>
                        <a:lnTo>
                          <a:pt x="2287" y="689"/>
                        </a:lnTo>
                        <a:lnTo>
                          <a:pt x="2288" y="694"/>
                        </a:lnTo>
                        <a:lnTo>
                          <a:pt x="2288" y="697"/>
                        </a:lnTo>
                        <a:lnTo>
                          <a:pt x="2289" y="701"/>
                        </a:lnTo>
                        <a:lnTo>
                          <a:pt x="2289" y="705"/>
                        </a:lnTo>
                        <a:lnTo>
                          <a:pt x="2290" y="708"/>
                        </a:lnTo>
                        <a:lnTo>
                          <a:pt x="2290" y="712"/>
                        </a:lnTo>
                        <a:lnTo>
                          <a:pt x="2291" y="715"/>
                        </a:lnTo>
                        <a:lnTo>
                          <a:pt x="2291" y="718"/>
                        </a:lnTo>
                        <a:lnTo>
                          <a:pt x="2292" y="722"/>
                        </a:lnTo>
                        <a:lnTo>
                          <a:pt x="2292" y="727"/>
                        </a:lnTo>
                        <a:lnTo>
                          <a:pt x="2293" y="730"/>
                        </a:lnTo>
                        <a:lnTo>
                          <a:pt x="2293" y="735"/>
                        </a:lnTo>
                        <a:lnTo>
                          <a:pt x="2294" y="739"/>
                        </a:lnTo>
                        <a:lnTo>
                          <a:pt x="2294" y="743"/>
                        </a:lnTo>
                        <a:lnTo>
                          <a:pt x="2295" y="745"/>
                        </a:lnTo>
                        <a:lnTo>
                          <a:pt x="2295" y="747"/>
                        </a:lnTo>
                        <a:lnTo>
                          <a:pt x="2296" y="748"/>
                        </a:lnTo>
                        <a:lnTo>
                          <a:pt x="2296" y="748"/>
                        </a:lnTo>
                        <a:lnTo>
                          <a:pt x="2297" y="746"/>
                        </a:lnTo>
                        <a:lnTo>
                          <a:pt x="2297" y="744"/>
                        </a:lnTo>
                        <a:lnTo>
                          <a:pt x="2298" y="741"/>
                        </a:lnTo>
                        <a:lnTo>
                          <a:pt x="2298" y="736"/>
                        </a:lnTo>
                        <a:lnTo>
                          <a:pt x="2299" y="730"/>
                        </a:lnTo>
                        <a:lnTo>
                          <a:pt x="2299" y="722"/>
                        </a:lnTo>
                        <a:lnTo>
                          <a:pt x="2300" y="713"/>
                        </a:lnTo>
                        <a:lnTo>
                          <a:pt x="2300" y="702"/>
                        </a:lnTo>
                        <a:lnTo>
                          <a:pt x="2301" y="691"/>
                        </a:lnTo>
                        <a:lnTo>
                          <a:pt x="2301" y="680"/>
                        </a:lnTo>
                        <a:lnTo>
                          <a:pt x="2302" y="669"/>
                        </a:lnTo>
                        <a:lnTo>
                          <a:pt x="2302" y="656"/>
                        </a:lnTo>
                        <a:lnTo>
                          <a:pt x="2303" y="644"/>
                        </a:lnTo>
                        <a:lnTo>
                          <a:pt x="2303" y="632"/>
                        </a:lnTo>
                        <a:lnTo>
                          <a:pt x="2304" y="621"/>
                        </a:lnTo>
                        <a:lnTo>
                          <a:pt x="2304" y="610"/>
                        </a:lnTo>
                        <a:lnTo>
                          <a:pt x="2305" y="600"/>
                        </a:lnTo>
                        <a:lnTo>
                          <a:pt x="2305" y="592"/>
                        </a:lnTo>
                        <a:lnTo>
                          <a:pt x="2306" y="585"/>
                        </a:lnTo>
                        <a:lnTo>
                          <a:pt x="2307" y="580"/>
                        </a:lnTo>
                        <a:lnTo>
                          <a:pt x="2307" y="576"/>
                        </a:lnTo>
                        <a:lnTo>
                          <a:pt x="2308" y="572"/>
                        </a:lnTo>
                        <a:lnTo>
                          <a:pt x="2308" y="569"/>
                        </a:lnTo>
                        <a:lnTo>
                          <a:pt x="2309" y="567"/>
                        </a:lnTo>
                        <a:lnTo>
                          <a:pt x="2309" y="565"/>
                        </a:lnTo>
                        <a:lnTo>
                          <a:pt x="2310" y="561"/>
                        </a:lnTo>
                        <a:lnTo>
                          <a:pt x="2310" y="556"/>
                        </a:lnTo>
                        <a:lnTo>
                          <a:pt x="2311" y="552"/>
                        </a:lnTo>
                        <a:lnTo>
                          <a:pt x="2311" y="547"/>
                        </a:lnTo>
                        <a:lnTo>
                          <a:pt x="2312" y="540"/>
                        </a:lnTo>
                        <a:lnTo>
                          <a:pt x="2312" y="533"/>
                        </a:lnTo>
                        <a:lnTo>
                          <a:pt x="2313" y="525"/>
                        </a:lnTo>
                        <a:lnTo>
                          <a:pt x="2313" y="516"/>
                        </a:lnTo>
                        <a:lnTo>
                          <a:pt x="2314" y="507"/>
                        </a:lnTo>
                        <a:lnTo>
                          <a:pt x="2314" y="498"/>
                        </a:lnTo>
                        <a:lnTo>
                          <a:pt x="2315" y="488"/>
                        </a:lnTo>
                        <a:lnTo>
                          <a:pt x="2315" y="480"/>
                        </a:lnTo>
                        <a:lnTo>
                          <a:pt x="2316" y="473"/>
                        </a:lnTo>
                        <a:lnTo>
                          <a:pt x="2316" y="468"/>
                        </a:lnTo>
                        <a:lnTo>
                          <a:pt x="2317" y="463"/>
                        </a:lnTo>
                        <a:lnTo>
                          <a:pt x="2317" y="460"/>
                        </a:lnTo>
                        <a:lnTo>
                          <a:pt x="2318" y="459"/>
                        </a:lnTo>
                        <a:lnTo>
                          <a:pt x="2318" y="458"/>
                        </a:lnTo>
                        <a:lnTo>
                          <a:pt x="2319" y="459"/>
                        </a:lnTo>
                        <a:lnTo>
                          <a:pt x="2319" y="461"/>
                        </a:lnTo>
                        <a:lnTo>
                          <a:pt x="2320" y="465"/>
                        </a:lnTo>
                        <a:lnTo>
                          <a:pt x="2320" y="470"/>
                        </a:lnTo>
                        <a:lnTo>
                          <a:pt x="2321" y="476"/>
                        </a:lnTo>
                        <a:lnTo>
                          <a:pt x="2321" y="484"/>
                        </a:lnTo>
                        <a:lnTo>
                          <a:pt x="2322" y="494"/>
                        </a:lnTo>
                        <a:lnTo>
                          <a:pt x="2322" y="504"/>
                        </a:lnTo>
                        <a:lnTo>
                          <a:pt x="2323" y="512"/>
                        </a:lnTo>
                        <a:lnTo>
                          <a:pt x="2323" y="522"/>
                        </a:lnTo>
                        <a:lnTo>
                          <a:pt x="2324" y="532"/>
                        </a:lnTo>
                        <a:lnTo>
                          <a:pt x="2324" y="541"/>
                        </a:lnTo>
                        <a:lnTo>
                          <a:pt x="2325" y="549"/>
                        </a:lnTo>
                        <a:lnTo>
                          <a:pt x="2325" y="556"/>
                        </a:lnTo>
                        <a:lnTo>
                          <a:pt x="2326" y="562"/>
                        </a:lnTo>
                        <a:lnTo>
                          <a:pt x="2326" y="567"/>
                        </a:lnTo>
                        <a:lnTo>
                          <a:pt x="2327" y="570"/>
                        </a:lnTo>
                        <a:lnTo>
                          <a:pt x="2327" y="571"/>
                        </a:lnTo>
                        <a:lnTo>
                          <a:pt x="2328" y="570"/>
                        </a:lnTo>
                        <a:lnTo>
                          <a:pt x="2328" y="566"/>
                        </a:lnTo>
                        <a:lnTo>
                          <a:pt x="2329" y="562"/>
                        </a:lnTo>
                        <a:lnTo>
                          <a:pt x="2329" y="556"/>
                        </a:lnTo>
                        <a:lnTo>
                          <a:pt x="2330" y="548"/>
                        </a:lnTo>
                        <a:lnTo>
                          <a:pt x="2330" y="540"/>
                        </a:lnTo>
                        <a:lnTo>
                          <a:pt x="2331" y="531"/>
                        </a:lnTo>
                        <a:lnTo>
                          <a:pt x="2332" y="521"/>
                        </a:lnTo>
                        <a:lnTo>
                          <a:pt x="2332" y="511"/>
                        </a:lnTo>
                        <a:lnTo>
                          <a:pt x="2333" y="500"/>
                        </a:lnTo>
                        <a:lnTo>
                          <a:pt x="2333" y="489"/>
                        </a:lnTo>
                        <a:lnTo>
                          <a:pt x="2334" y="478"/>
                        </a:lnTo>
                        <a:lnTo>
                          <a:pt x="2334" y="468"/>
                        </a:lnTo>
                        <a:lnTo>
                          <a:pt x="2335" y="458"/>
                        </a:lnTo>
                        <a:lnTo>
                          <a:pt x="2335" y="449"/>
                        </a:lnTo>
                        <a:lnTo>
                          <a:pt x="2336" y="439"/>
                        </a:lnTo>
                        <a:lnTo>
                          <a:pt x="2336" y="430"/>
                        </a:lnTo>
                        <a:lnTo>
                          <a:pt x="2337" y="422"/>
                        </a:lnTo>
                        <a:lnTo>
                          <a:pt x="2337" y="416"/>
                        </a:lnTo>
                        <a:lnTo>
                          <a:pt x="2338" y="410"/>
                        </a:lnTo>
                        <a:lnTo>
                          <a:pt x="2338" y="404"/>
                        </a:lnTo>
                        <a:lnTo>
                          <a:pt x="2339" y="399"/>
                        </a:lnTo>
                        <a:lnTo>
                          <a:pt x="2339" y="396"/>
                        </a:lnTo>
                        <a:lnTo>
                          <a:pt x="2340" y="393"/>
                        </a:lnTo>
                        <a:lnTo>
                          <a:pt x="2340" y="392"/>
                        </a:lnTo>
                        <a:lnTo>
                          <a:pt x="2341" y="392"/>
                        </a:lnTo>
                        <a:lnTo>
                          <a:pt x="2341" y="394"/>
                        </a:lnTo>
                        <a:lnTo>
                          <a:pt x="2342" y="397"/>
                        </a:lnTo>
                        <a:lnTo>
                          <a:pt x="2342" y="400"/>
                        </a:lnTo>
                        <a:lnTo>
                          <a:pt x="2343" y="404"/>
                        </a:lnTo>
                        <a:lnTo>
                          <a:pt x="2343" y="406"/>
                        </a:lnTo>
                        <a:lnTo>
                          <a:pt x="2344" y="410"/>
                        </a:lnTo>
                        <a:lnTo>
                          <a:pt x="2344" y="415"/>
                        </a:lnTo>
                        <a:lnTo>
                          <a:pt x="2345" y="418"/>
                        </a:lnTo>
                        <a:lnTo>
                          <a:pt x="2345" y="420"/>
                        </a:lnTo>
                        <a:lnTo>
                          <a:pt x="2346" y="422"/>
                        </a:lnTo>
                        <a:lnTo>
                          <a:pt x="2346" y="422"/>
                        </a:lnTo>
                        <a:lnTo>
                          <a:pt x="2347" y="421"/>
                        </a:lnTo>
                        <a:lnTo>
                          <a:pt x="2347" y="419"/>
                        </a:lnTo>
                        <a:lnTo>
                          <a:pt x="2348" y="416"/>
                        </a:lnTo>
                        <a:lnTo>
                          <a:pt x="2348" y="414"/>
                        </a:lnTo>
                        <a:lnTo>
                          <a:pt x="2349" y="411"/>
                        </a:lnTo>
                        <a:lnTo>
                          <a:pt x="2349" y="407"/>
                        </a:lnTo>
                        <a:lnTo>
                          <a:pt x="2350" y="403"/>
                        </a:lnTo>
                        <a:lnTo>
                          <a:pt x="2350" y="398"/>
                        </a:lnTo>
                        <a:lnTo>
                          <a:pt x="2351" y="395"/>
                        </a:lnTo>
                        <a:lnTo>
                          <a:pt x="2351" y="391"/>
                        </a:lnTo>
                        <a:lnTo>
                          <a:pt x="2352" y="389"/>
                        </a:lnTo>
                        <a:lnTo>
                          <a:pt x="2352" y="387"/>
                        </a:lnTo>
                        <a:lnTo>
                          <a:pt x="2353" y="387"/>
                        </a:lnTo>
                        <a:lnTo>
                          <a:pt x="2353" y="385"/>
                        </a:lnTo>
                        <a:lnTo>
                          <a:pt x="2354" y="385"/>
                        </a:lnTo>
                        <a:lnTo>
                          <a:pt x="2354" y="384"/>
                        </a:lnTo>
                        <a:lnTo>
                          <a:pt x="2355" y="384"/>
                        </a:lnTo>
                        <a:lnTo>
                          <a:pt x="2355" y="386"/>
                        </a:lnTo>
                        <a:lnTo>
                          <a:pt x="2356" y="388"/>
                        </a:lnTo>
                        <a:lnTo>
                          <a:pt x="2357" y="391"/>
                        </a:lnTo>
                        <a:lnTo>
                          <a:pt x="2357" y="393"/>
                        </a:lnTo>
                        <a:lnTo>
                          <a:pt x="2358" y="397"/>
                        </a:lnTo>
                        <a:lnTo>
                          <a:pt x="2358" y="401"/>
                        </a:lnTo>
                        <a:lnTo>
                          <a:pt x="2359" y="405"/>
                        </a:lnTo>
                        <a:lnTo>
                          <a:pt x="2359" y="409"/>
                        </a:lnTo>
                        <a:lnTo>
                          <a:pt x="2360" y="414"/>
                        </a:lnTo>
                        <a:lnTo>
                          <a:pt x="2360" y="418"/>
                        </a:lnTo>
                        <a:lnTo>
                          <a:pt x="2361" y="423"/>
                        </a:lnTo>
                        <a:lnTo>
                          <a:pt x="2361" y="428"/>
                        </a:lnTo>
                        <a:lnTo>
                          <a:pt x="2362" y="432"/>
                        </a:lnTo>
                        <a:lnTo>
                          <a:pt x="2362" y="436"/>
                        </a:lnTo>
                        <a:lnTo>
                          <a:pt x="2363" y="440"/>
                        </a:lnTo>
                        <a:lnTo>
                          <a:pt x="2363" y="444"/>
                        </a:lnTo>
                        <a:lnTo>
                          <a:pt x="2364" y="446"/>
                        </a:lnTo>
                        <a:lnTo>
                          <a:pt x="2364" y="449"/>
                        </a:lnTo>
                        <a:lnTo>
                          <a:pt x="2365" y="451"/>
                        </a:lnTo>
                        <a:lnTo>
                          <a:pt x="2365" y="452"/>
                        </a:lnTo>
                        <a:lnTo>
                          <a:pt x="2366" y="454"/>
                        </a:lnTo>
                        <a:lnTo>
                          <a:pt x="2366" y="455"/>
                        </a:lnTo>
                        <a:lnTo>
                          <a:pt x="2367" y="456"/>
                        </a:lnTo>
                        <a:lnTo>
                          <a:pt x="2367" y="457"/>
                        </a:lnTo>
                        <a:lnTo>
                          <a:pt x="2368" y="458"/>
                        </a:lnTo>
                        <a:lnTo>
                          <a:pt x="2368" y="459"/>
                        </a:lnTo>
                        <a:lnTo>
                          <a:pt x="2369" y="460"/>
                        </a:lnTo>
                        <a:lnTo>
                          <a:pt x="2369" y="461"/>
                        </a:lnTo>
                        <a:lnTo>
                          <a:pt x="2370" y="461"/>
                        </a:lnTo>
                        <a:lnTo>
                          <a:pt x="2370" y="463"/>
                        </a:lnTo>
                        <a:lnTo>
                          <a:pt x="2371" y="464"/>
                        </a:lnTo>
                        <a:lnTo>
                          <a:pt x="2371" y="466"/>
                        </a:lnTo>
                        <a:lnTo>
                          <a:pt x="2372" y="469"/>
                        </a:lnTo>
                        <a:lnTo>
                          <a:pt x="2372" y="472"/>
                        </a:lnTo>
                        <a:lnTo>
                          <a:pt x="2373" y="476"/>
                        </a:lnTo>
                        <a:lnTo>
                          <a:pt x="2373" y="481"/>
                        </a:lnTo>
                        <a:lnTo>
                          <a:pt x="2374" y="486"/>
                        </a:lnTo>
                        <a:lnTo>
                          <a:pt x="2374" y="491"/>
                        </a:lnTo>
                        <a:lnTo>
                          <a:pt x="2375" y="499"/>
                        </a:lnTo>
                        <a:lnTo>
                          <a:pt x="2375" y="508"/>
                        </a:lnTo>
                        <a:lnTo>
                          <a:pt x="2376" y="517"/>
                        </a:lnTo>
                        <a:lnTo>
                          <a:pt x="2376" y="527"/>
                        </a:lnTo>
                        <a:lnTo>
                          <a:pt x="2377" y="538"/>
                        </a:lnTo>
                        <a:lnTo>
                          <a:pt x="2377" y="551"/>
                        </a:lnTo>
                        <a:lnTo>
                          <a:pt x="2378" y="564"/>
                        </a:lnTo>
                        <a:lnTo>
                          <a:pt x="2378" y="578"/>
                        </a:lnTo>
                        <a:lnTo>
                          <a:pt x="2379" y="591"/>
                        </a:lnTo>
                        <a:lnTo>
                          <a:pt x="2379" y="605"/>
                        </a:lnTo>
                        <a:lnTo>
                          <a:pt x="2380" y="619"/>
                        </a:lnTo>
                        <a:lnTo>
                          <a:pt x="2380" y="631"/>
                        </a:lnTo>
                        <a:lnTo>
                          <a:pt x="2381" y="642"/>
                        </a:lnTo>
                        <a:lnTo>
                          <a:pt x="2382" y="650"/>
                        </a:lnTo>
                        <a:lnTo>
                          <a:pt x="2382" y="657"/>
                        </a:lnTo>
                        <a:lnTo>
                          <a:pt x="2383" y="662"/>
                        </a:lnTo>
                        <a:lnTo>
                          <a:pt x="2383" y="664"/>
                        </a:lnTo>
                        <a:lnTo>
                          <a:pt x="2384" y="663"/>
                        </a:lnTo>
                        <a:lnTo>
                          <a:pt x="2384" y="660"/>
                        </a:lnTo>
                        <a:lnTo>
                          <a:pt x="2385" y="655"/>
                        </a:lnTo>
                        <a:lnTo>
                          <a:pt x="2385" y="649"/>
                        </a:lnTo>
                        <a:lnTo>
                          <a:pt x="2386" y="640"/>
                        </a:lnTo>
                        <a:lnTo>
                          <a:pt x="2386" y="631"/>
                        </a:lnTo>
                        <a:lnTo>
                          <a:pt x="2387" y="621"/>
                        </a:lnTo>
                        <a:lnTo>
                          <a:pt x="2387" y="611"/>
                        </a:lnTo>
                        <a:lnTo>
                          <a:pt x="2388" y="600"/>
                        </a:lnTo>
                        <a:lnTo>
                          <a:pt x="2388" y="590"/>
                        </a:lnTo>
                        <a:lnTo>
                          <a:pt x="2389" y="580"/>
                        </a:lnTo>
                        <a:lnTo>
                          <a:pt x="2389" y="572"/>
                        </a:lnTo>
                        <a:lnTo>
                          <a:pt x="2390" y="563"/>
                        </a:lnTo>
                        <a:lnTo>
                          <a:pt x="2390" y="555"/>
                        </a:lnTo>
                        <a:lnTo>
                          <a:pt x="2391" y="547"/>
                        </a:lnTo>
                        <a:lnTo>
                          <a:pt x="2391" y="540"/>
                        </a:lnTo>
                        <a:lnTo>
                          <a:pt x="2392" y="533"/>
                        </a:lnTo>
                        <a:lnTo>
                          <a:pt x="2392" y="526"/>
                        </a:lnTo>
                        <a:lnTo>
                          <a:pt x="2393" y="519"/>
                        </a:lnTo>
                        <a:lnTo>
                          <a:pt x="2393" y="511"/>
                        </a:lnTo>
                        <a:lnTo>
                          <a:pt x="2394" y="503"/>
                        </a:lnTo>
                        <a:lnTo>
                          <a:pt x="2394" y="494"/>
                        </a:lnTo>
                        <a:lnTo>
                          <a:pt x="2395" y="483"/>
                        </a:lnTo>
                        <a:lnTo>
                          <a:pt x="2395" y="472"/>
                        </a:lnTo>
                        <a:lnTo>
                          <a:pt x="2396" y="460"/>
                        </a:lnTo>
                        <a:lnTo>
                          <a:pt x="2396" y="446"/>
                        </a:lnTo>
                        <a:lnTo>
                          <a:pt x="2397" y="432"/>
                        </a:lnTo>
                        <a:lnTo>
                          <a:pt x="2397" y="416"/>
                        </a:lnTo>
                        <a:lnTo>
                          <a:pt x="2398" y="398"/>
                        </a:lnTo>
                        <a:lnTo>
                          <a:pt x="2398" y="380"/>
                        </a:lnTo>
                        <a:lnTo>
                          <a:pt x="2399" y="362"/>
                        </a:lnTo>
                        <a:lnTo>
                          <a:pt x="2399" y="344"/>
                        </a:lnTo>
                        <a:lnTo>
                          <a:pt x="2400" y="325"/>
                        </a:lnTo>
                        <a:lnTo>
                          <a:pt x="2400" y="308"/>
                        </a:lnTo>
                        <a:lnTo>
                          <a:pt x="2401" y="291"/>
                        </a:lnTo>
                        <a:lnTo>
                          <a:pt x="2401" y="276"/>
                        </a:lnTo>
                        <a:lnTo>
                          <a:pt x="2402" y="262"/>
                        </a:lnTo>
                        <a:lnTo>
                          <a:pt x="2402" y="250"/>
                        </a:lnTo>
                        <a:lnTo>
                          <a:pt x="2403" y="240"/>
                        </a:lnTo>
                        <a:lnTo>
                          <a:pt x="2403" y="233"/>
                        </a:lnTo>
                        <a:lnTo>
                          <a:pt x="2404" y="226"/>
                        </a:lnTo>
                        <a:lnTo>
                          <a:pt x="2404" y="222"/>
                        </a:lnTo>
                        <a:lnTo>
                          <a:pt x="2405" y="220"/>
                        </a:lnTo>
                        <a:lnTo>
                          <a:pt x="2405" y="219"/>
                        </a:lnTo>
                        <a:lnTo>
                          <a:pt x="2406" y="219"/>
                        </a:lnTo>
                        <a:lnTo>
                          <a:pt x="2407" y="219"/>
                        </a:lnTo>
                        <a:lnTo>
                          <a:pt x="2407" y="221"/>
                        </a:lnTo>
                        <a:lnTo>
                          <a:pt x="2408" y="224"/>
                        </a:lnTo>
                        <a:lnTo>
                          <a:pt x="2408" y="226"/>
                        </a:lnTo>
                        <a:lnTo>
                          <a:pt x="2409" y="229"/>
                        </a:lnTo>
                        <a:lnTo>
                          <a:pt x="2409" y="232"/>
                        </a:lnTo>
                        <a:lnTo>
                          <a:pt x="2410" y="235"/>
                        </a:lnTo>
                        <a:lnTo>
                          <a:pt x="2410" y="240"/>
                        </a:lnTo>
                        <a:lnTo>
                          <a:pt x="2411" y="244"/>
                        </a:lnTo>
                        <a:lnTo>
                          <a:pt x="2411" y="250"/>
                        </a:lnTo>
                        <a:lnTo>
                          <a:pt x="2412" y="256"/>
                        </a:lnTo>
                        <a:lnTo>
                          <a:pt x="2412" y="264"/>
                        </a:lnTo>
                        <a:lnTo>
                          <a:pt x="2413" y="273"/>
                        </a:lnTo>
                        <a:lnTo>
                          <a:pt x="2413" y="282"/>
                        </a:lnTo>
                        <a:lnTo>
                          <a:pt x="2414" y="293"/>
                        </a:lnTo>
                        <a:lnTo>
                          <a:pt x="2414" y="306"/>
                        </a:lnTo>
                        <a:lnTo>
                          <a:pt x="2415" y="320"/>
                        </a:lnTo>
                        <a:lnTo>
                          <a:pt x="2415" y="333"/>
                        </a:lnTo>
                        <a:lnTo>
                          <a:pt x="2416" y="347"/>
                        </a:lnTo>
                        <a:lnTo>
                          <a:pt x="2416" y="360"/>
                        </a:lnTo>
                        <a:lnTo>
                          <a:pt x="2417" y="373"/>
                        </a:lnTo>
                        <a:lnTo>
                          <a:pt x="2417" y="385"/>
                        </a:lnTo>
                        <a:lnTo>
                          <a:pt x="2418" y="396"/>
                        </a:lnTo>
                        <a:lnTo>
                          <a:pt x="2418" y="405"/>
                        </a:lnTo>
                        <a:lnTo>
                          <a:pt x="2419" y="411"/>
                        </a:lnTo>
                        <a:lnTo>
                          <a:pt x="2419" y="417"/>
                        </a:lnTo>
                        <a:lnTo>
                          <a:pt x="2420" y="420"/>
                        </a:lnTo>
                        <a:lnTo>
                          <a:pt x="2420" y="421"/>
                        </a:lnTo>
                        <a:lnTo>
                          <a:pt x="2421" y="421"/>
                        </a:lnTo>
                        <a:lnTo>
                          <a:pt x="2421" y="419"/>
                        </a:lnTo>
                        <a:lnTo>
                          <a:pt x="2422" y="415"/>
                        </a:lnTo>
                        <a:lnTo>
                          <a:pt x="2422" y="410"/>
                        </a:lnTo>
                        <a:lnTo>
                          <a:pt x="2423" y="403"/>
                        </a:lnTo>
                        <a:lnTo>
                          <a:pt x="2423" y="396"/>
                        </a:lnTo>
                        <a:lnTo>
                          <a:pt x="2424" y="387"/>
                        </a:lnTo>
                        <a:lnTo>
                          <a:pt x="2424" y="379"/>
                        </a:lnTo>
                        <a:lnTo>
                          <a:pt x="2425" y="371"/>
                        </a:lnTo>
                        <a:lnTo>
                          <a:pt x="2425" y="360"/>
                        </a:lnTo>
                        <a:lnTo>
                          <a:pt x="2426" y="350"/>
                        </a:lnTo>
                        <a:lnTo>
                          <a:pt x="2426" y="338"/>
                        </a:lnTo>
                        <a:lnTo>
                          <a:pt x="2427" y="326"/>
                        </a:lnTo>
                        <a:lnTo>
                          <a:pt x="2427" y="313"/>
                        </a:lnTo>
                        <a:lnTo>
                          <a:pt x="2428" y="299"/>
                        </a:lnTo>
                        <a:lnTo>
                          <a:pt x="2428" y="286"/>
                        </a:lnTo>
                        <a:lnTo>
                          <a:pt x="2429" y="273"/>
                        </a:lnTo>
                        <a:lnTo>
                          <a:pt x="2429" y="260"/>
                        </a:lnTo>
                        <a:lnTo>
                          <a:pt x="2430" y="245"/>
                        </a:lnTo>
                        <a:lnTo>
                          <a:pt x="2430" y="232"/>
                        </a:lnTo>
                        <a:lnTo>
                          <a:pt x="2431" y="219"/>
                        </a:lnTo>
                        <a:lnTo>
                          <a:pt x="2432" y="208"/>
                        </a:lnTo>
                        <a:lnTo>
                          <a:pt x="2432" y="197"/>
                        </a:lnTo>
                        <a:lnTo>
                          <a:pt x="2433" y="189"/>
                        </a:lnTo>
                        <a:lnTo>
                          <a:pt x="2433" y="181"/>
                        </a:lnTo>
                        <a:lnTo>
                          <a:pt x="2434" y="175"/>
                        </a:lnTo>
                        <a:lnTo>
                          <a:pt x="2434" y="172"/>
                        </a:lnTo>
                        <a:lnTo>
                          <a:pt x="2435" y="170"/>
                        </a:lnTo>
                        <a:lnTo>
                          <a:pt x="2435" y="169"/>
                        </a:lnTo>
                        <a:lnTo>
                          <a:pt x="2436" y="170"/>
                        </a:lnTo>
                        <a:lnTo>
                          <a:pt x="2436" y="173"/>
                        </a:lnTo>
                        <a:lnTo>
                          <a:pt x="2437" y="176"/>
                        </a:lnTo>
                        <a:lnTo>
                          <a:pt x="2437" y="180"/>
                        </a:lnTo>
                        <a:lnTo>
                          <a:pt x="2438" y="184"/>
                        </a:lnTo>
                        <a:lnTo>
                          <a:pt x="2438" y="188"/>
                        </a:lnTo>
                        <a:lnTo>
                          <a:pt x="2439" y="193"/>
                        </a:lnTo>
                        <a:lnTo>
                          <a:pt x="2439" y="197"/>
                        </a:lnTo>
                        <a:lnTo>
                          <a:pt x="2440" y="200"/>
                        </a:lnTo>
                        <a:lnTo>
                          <a:pt x="2440" y="202"/>
                        </a:lnTo>
                        <a:lnTo>
                          <a:pt x="2441" y="202"/>
                        </a:lnTo>
                        <a:lnTo>
                          <a:pt x="2441" y="202"/>
                        </a:lnTo>
                        <a:lnTo>
                          <a:pt x="2442" y="201"/>
                        </a:lnTo>
                        <a:lnTo>
                          <a:pt x="2442" y="198"/>
                        </a:lnTo>
                        <a:lnTo>
                          <a:pt x="2443" y="194"/>
                        </a:lnTo>
                        <a:lnTo>
                          <a:pt x="2443" y="188"/>
                        </a:lnTo>
                        <a:lnTo>
                          <a:pt x="2444" y="182"/>
                        </a:lnTo>
                        <a:lnTo>
                          <a:pt x="2444" y="174"/>
                        </a:lnTo>
                        <a:lnTo>
                          <a:pt x="2445" y="165"/>
                        </a:lnTo>
                        <a:lnTo>
                          <a:pt x="2445" y="155"/>
                        </a:lnTo>
                        <a:lnTo>
                          <a:pt x="2446" y="146"/>
                        </a:lnTo>
                        <a:lnTo>
                          <a:pt x="2446" y="138"/>
                        </a:lnTo>
                        <a:lnTo>
                          <a:pt x="2447" y="130"/>
                        </a:lnTo>
                        <a:lnTo>
                          <a:pt x="2447" y="122"/>
                        </a:lnTo>
                        <a:lnTo>
                          <a:pt x="2448" y="115"/>
                        </a:lnTo>
                        <a:lnTo>
                          <a:pt x="2448" y="110"/>
                        </a:lnTo>
                        <a:lnTo>
                          <a:pt x="2449" y="108"/>
                        </a:lnTo>
                        <a:lnTo>
                          <a:pt x="2449" y="106"/>
                        </a:lnTo>
                        <a:lnTo>
                          <a:pt x="2450" y="105"/>
                        </a:lnTo>
                        <a:lnTo>
                          <a:pt x="2450" y="106"/>
                        </a:lnTo>
                        <a:lnTo>
                          <a:pt x="2451" y="109"/>
                        </a:lnTo>
                        <a:lnTo>
                          <a:pt x="2451" y="112"/>
                        </a:lnTo>
                        <a:lnTo>
                          <a:pt x="2452" y="117"/>
                        </a:lnTo>
                        <a:lnTo>
                          <a:pt x="2452" y="120"/>
                        </a:lnTo>
                        <a:lnTo>
                          <a:pt x="2453" y="125"/>
                        </a:lnTo>
                        <a:lnTo>
                          <a:pt x="2453" y="130"/>
                        </a:lnTo>
                        <a:lnTo>
                          <a:pt x="2454" y="136"/>
                        </a:lnTo>
                        <a:lnTo>
                          <a:pt x="2454" y="141"/>
                        </a:lnTo>
                        <a:lnTo>
                          <a:pt x="2455" y="145"/>
                        </a:lnTo>
                        <a:lnTo>
                          <a:pt x="2455" y="150"/>
                        </a:lnTo>
                        <a:lnTo>
                          <a:pt x="2456" y="154"/>
                        </a:lnTo>
                        <a:lnTo>
                          <a:pt x="2457" y="158"/>
                        </a:lnTo>
                        <a:lnTo>
                          <a:pt x="2457" y="161"/>
                        </a:lnTo>
                        <a:lnTo>
                          <a:pt x="2458" y="165"/>
                        </a:lnTo>
                        <a:lnTo>
                          <a:pt x="2458" y="168"/>
                        </a:lnTo>
                        <a:lnTo>
                          <a:pt x="2459" y="172"/>
                        </a:lnTo>
                        <a:lnTo>
                          <a:pt x="2459" y="174"/>
                        </a:lnTo>
                        <a:lnTo>
                          <a:pt x="2460" y="176"/>
                        </a:lnTo>
                        <a:lnTo>
                          <a:pt x="2460" y="177"/>
                        </a:lnTo>
                        <a:lnTo>
                          <a:pt x="2461" y="178"/>
                        </a:lnTo>
                        <a:lnTo>
                          <a:pt x="2461" y="178"/>
                        </a:lnTo>
                        <a:lnTo>
                          <a:pt x="2462" y="177"/>
                        </a:lnTo>
                        <a:lnTo>
                          <a:pt x="2462" y="176"/>
                        </a:lnTo>
                        <a:lnTo>
                          <a:pt x="2463" y="173"/>
                        </a:lnTo>
                        <a:lnTo>
                          <a:pt x="2463" y="171"/>
                        </a:lnTo>
                        <a:lnTo>
                          <a:pt x="2464" y="168"/>
                        </a:lnTo>
                        <a:lnTo>
                          <a:pt x="2464" y="164"/>
                        </a:lnTo>
                        <a:lnTo>
                          <a:pt x="2465" y="160"/>
                        </a:lnTo>
                        <a:lnTo>
                          <a:pt x="2465" y="156"/>
                        </a:lnTo>
                        <a:lnTo>
                          <a:pt x="2466" y="152"/>
                        </a:lnTo>
                        <a:lnTo>
                          <a:pt x="2466" y="148"/>
                        </a:lnTo>
                        <a:lnTo>
                          <a:pt x="2467" y="144"/>
                        </a:lnTo>
                        <a:lnTo>
                          <a:pt x="2467" y="140"/>
                        </a:lnTo>
                        <a:lnTo>
                          <a:pt x="2468" y="138"/>
                        </a:lnTo>
                        <a:lnTo>
                          <a:pt x="2468" y="136"/>
                        </a:lnTo>
                        <a:lnTo>
                          <a:pt x="2469" y="135"/>
                        </a:lnTo>
                        <a:lnTo>
                          <a:pt x="2469" y="135"/>
                        </a:lnTo>
                        <a:lnTo>
                          <a:pt x="2470" y="136"/>
                        </a:lnTo>
                        <a:lnTo>
                          <a:pt x="2470" y="138"/>
                        </a:lnTo>
                        <a:lnTo>
                          <a:pt x="2471" y="140"/>
                        </a:lnTo>
                        <a:lnTo>
                          <a:pt x="2471" y="143"/>
                        </a:lnTo>
                        <a:lnTo>
                          <a:pt x="2472" y="148"/>
                        </a:lnTo>
                        <a:lnTo>
                          <a:pt x="2472" y="153"/>
                        </a:lnTo>
                        <a:lnTo>
                          <a:pt x="2473" y="159"/>
                        </a:lnTo>
                        <a:lnTo>
                          <a:pt x="2473" y="166"/>
                        </a:lnTo>
                        <a:lnTo>
                          <a:pt x="2474" y="172"/>
                        </a:lnTo>
                        <a:lnTo>
                          <a:pt x="2474" y="179"/>
                        </a:lnTo>
                        <a:lnTo>
                          <a:pt x="2475" y="185"/>
                        </a:lnTo>
                        <a:lnTo>
                          <a:pt x="2475" y="191"/>
                        </a:lnTo>
                        <a:lnTo>
                          <a:pt x="2476" y="196"/>
                        </a:lnTo>
                        <a:lnTo>
                          <a:pt x="2476" y="201"/>
                        </a:lnTo>
                        <a:lnTo>
                          <a:pt x="2477" y="205"/>
                        </a:lnTo>
                        <a:lnTo>
                          <a:pt x="2477" y="209"/>
                        </a:lnTo>
                        <a:lnTo>
                          <a:pt x="2478" y="213"/>
                        </a:lnTo>
                        <a:lnTo>
                          <a:pt x="2478" y="216"/>
                        </a:lnTo>
                        <a:lnTo>
                          <a:pt x="2479" y="219"/>
                        </a:lnTo>
                        <a:lnTo>
                          <a:pt x="2479" y="221"/>
                        </a:lnTo>
                        <a:lnTo>
                          <a:pt x="2480" y="222"/>
                        </a:lnTo>
                        <a:lnTo>
                          <a:pt x="2480" y="223"/>
                        </a:lnTo>
                        <a:lnTo>
                          <a:pt x="2481" y="223"/>
                        </a:lnTo>
                        <a:lnTo>
                          <a:pt x="2482" y="223"/>
                        </a:lnTo>
                        <a:lnTo>
                          <a:pt x="2482" y="222"/>
                        </a:lnTo>
                        <a:lnTo>
                          <a:pt x="2483" y="220"/>
                        </a:lnTo>
                        <a:lnTo>
                          <a:pt x="2483" y="218"/>
                        </a:lnTo>
                        <a:lnTo>
                          <a:pt x="2484" y="215"/>
                        </a:lnTo>
                        <a:lnTo>
                          <a:pt x="2484" y="210"/>
                        </a:lnTo>
                        <a:lnTo>
                          <a:pt x="2485" y="203"/>
                        </a:lnTo>
                        <a:lnTo>
                          <a:pt x="2485" y="196"/>
                        </a:lnTo>
                        <a:lnTo>
                          <a:pt x="2486" y="188"/>
                        </a:lnTo>
                        <a:lnTo>
                          <a:pt x="2486" y="179"/>
                        </a:lnTo>
                        <a:lnTo>
                          <a:pt x="2487" y="168"/>
                        </a:lnTo>
                        <a:lnTo>
                          <a:pt x="2487" y="158"/>
                        </a:lnTo>
                        <a:lnTo>
                          <a:pt x="2488" y="146"/>
                        </a:lnTo>
                        <a:lnTo>
                          <a:pt x="2488" y="135"/>
                        </a:lnTo>
                        <a:lnTo>
                          <a:pt x="2489" y="123"/>
                        </a:lnTo>
                        <a:lnTo>
                          <a:pt x="2489" y="111"/>
                        </a:lnTo>
                        <a:lnTo>
                          <a:pt x="2490" y="99"/>
                        </a:lnTo>
                        <a:lnTo>
                          <a:pt x="2490" y="89"/>
                        </a:lnTo>
                        <a:lnTo>
                          <a:pt x="2491" y="80"/>
                        </a:lnTo>
                        <a:lnTo>
                          <a:pt x="2491" y="71"/>
                        </a:lnTo>
                        <a:lnTo>
                          <a:pt x="2492" y="64"/>
                        </a:lnTo>
                        <a:lnTo>
                          <a:pt x="2492" y="58"/>
                        </a:lnTo>
                        <a:lnTo>
                          <a:pt x="2493" y="55"/>
                        </a:lnTo>
                        <a:lnTo>
                          <a:pt x="2493" y="53"/>
                        </a:lnTo>
                        <a:lnTo>
                          <a:pt x="2494" y="52"/>
                        </a:lnTo>
                        <a:lnTo>
                          <a:pt x="2494" y="53"/>
                        </a:lnTo>
                        <a:lnTo>
                          <a:pt x="2495" y="55"/>
                        </a:lnTo>
                        <a:lnTo>
                          <a:pt x="2495" y="60"/>
                        </a:lnTo>
                        <a:lnTo>
                          <a:pt x="2496" y="66"/>
                        </a:lnTo>
                        <a:lnTo>
                          <a:pt x="2496" y="73"/>
                        </a:lnTo>
                        <a:lnTo>
                          <a:pt x="2497" y="82"/>
                        </a:lnTo>
                        <a:lnTo>
                          <a:pt x="2497" y="92"/>
                        </a:lnTo>
                        <a:lnTo>
                          <a:pt x="2498" y="104"/>
                        </a:lnTo>
                        <a:lnTo>
                          <a:pt x="2498" y="116"/>
                        </a:lnTo>
                        <a:lnTo>
                          <a:pt x="2499" y="128"/>
                        </a:lnTo>
                        <a:lnTo>
                          <a:pt x="2499" y="141"/>
                        </a:lnTo>
                        <a:lnTo>
                          <a:pt x="2500" y="153"/>
                        </a:lnTo>
                        <a:lnTo>
                          <a:pt x="2500" y="167"/>
                        </a:lnTo>
                        <a:lnTo>
                          <a:pt x="2501" y="179"/>
                        </a:lnTo>
                        <a:lnTo>
                          <a:pt x="2501" y="190"/>
                        </a:lnTo>
                        <a:lnTo>
                          <a:pt x="2502" y="201"/>
                        </a:lnTo>
                        <a:lnTo>
                          <a:pt x="2502" y="210"/>
                        </a:lnTo>
                        <a:lnTo>
                          <a:pt x="2503" y="218"/>
                        </a:lnTo>
                        <a:lnTo>
                          <a:pt x="2503" y="224"/>
                        </a:lnTo>
                        <a:lnTo>
                          <a:pt x="2504" y="228"/>
                        </a:lnTo>
                        <a:lnTo>
                          <a:pt x="2504" y="230"/>
                        </a:lnTo>
                        <a:lnTo>
                          <a:pt x="2505" y="229"/>
                        </a:lnTo>
                        <a:lnTo>
                          <a:pt x="2505" y="227"/>
                        </a:lnTo>
                        <a:lnTo>
                          <a:pt x="2506" y="224"/>
                        </a:lnTo>
                        <a:lnTo>
                          <a:pt x="2507" y="217"/>
                        </a:lnTo>
                        <a:lnTo>
                          <a:pt x="2507" y="211"/>
                        </a:lnTo>
                        <a:lnTo>
                          <a:pt x="2508" y="204"/>
                        </a:lnTo>
                        <a:lnTo>
                          <a:pt x="2508" y="195"/>
                        </a:lnTo>
                        <a:lnTo>
                          <a:pt x="2509" y="186"/>
                        </a:lnTo>
                        <a:lnTo>
                          <a:pt x="2509" y="177"/>
                        </a:lnTo>
                        <a:lnTo>
                          <a:pt x="2510" y="168"/>
                        </a:lnTo>
                        <a:lnTo>
                          <a:pt x="2510" y="158"/>
                        </a:lnTo>
                        <a:lnTo>
                          <a:pt x="2511" y="148"/>
                        </a:lnTo>
                        <a:lnTo>
                          <a:pt x="2511" y="139"/>
                        </a:lnTo>
                        <a:lnTo>
                          <a:pt x="2512" y="131"/>
                        </a:lnTo>
                        <a:lnTo>
                          <a:pt x="2512" y="122"/>
                        </a:lnTo>
                        <a:lnTo>
                          <a:pt x="2513" y="116"/>
                        </a:lnTo>
                        <a:lnTo>
                          <a:pt x="2513" y="107"/>
                        </a:lnTo>
                        <a:lnTo>
                          <a:pt x="2514" y="101"/>
                        </a:lnTo>
                        <a:lnTo>
                          <a:pt x="2514" y="94"/>
                        </a:lnTo>
                        <a:lnTo>
                          <a:pt x="2515" y="88"/>
                        </a:lnTo>
                        <a:lnTo>
                          <a:pt x="2515" y="82"/>
                        </a:lnTo>
                        <a:lnTo>
                          <a:pt x="2516" y="76"/>
                        </a:lnTo>
                        <a:lnTo>
                          <a:pt x="2516" y="72"/>
                        </a:lnTo>
                        <a:lnTo>
                          <a:pt x="2517" y="68"/>
                        </a:lnTo>
                        <a:lnTo>
                          <a:pt x="2517" y="64"/>
                        </a:lnTo>
                        <a:lnTo>
                          <a:pt x="2518" y="60"/>
                        </a:lnTo>
                        <a:lnTo>
                          <a:pt x="2518" y="58"/>
                        </a:lnTo>
                        <a:lnTo>
                          <a:pt x="2519" y="55"/>
                        </a:lnTo>
                        <a:lnTo>
                          <a:pt x="2519" y="52"/>
                        </a:lnTo>
                        <a:lnTo>
                          <a:pt x="2520" y="50"/>
                        </a:lnTo>
                        <a:lnTo>
                          <a:pt x="2520" y="48"/>
                        </a:lnTo>
                        <a:lnTo>
                          <a:pt x="2521" y="45"/>
                        </a:lnTo>
                        <a:lnTo>
                          <a:pt x="2521" y="43"/>
                        </a:lnTo>
                        <a:lnTo>
                          <a:pt x="2522" y="41"/>
                        </a:lnTo>
                        <a:lnTo>
                          <a:pt x="2522" y="40"/>
                        </a:lnTo>
                        <a:lnTo>
                          <a:pt x="2523" y="41"/>
                        </a:lnTo>
                        <a:lnTo>
                          <a:pt x="2523" y="42"/>
                        </a:lnTo>
                        <a:lnTo>
                          <a:pt x="2524" y="45"/>
                        </a:lnTo>
                        <a:lnTo>
                          <a:pt x="2524" y="49"/>
                        </a:lnTo>
                        <a:lnTo>
                          <a:pt x="2525" y="55"/>
                        </a:lnTo>
                        <a:lnTo>
                          <a:pt x="2525" y="63"/>
                        </a:lnTo>
                        <a:lnTo>
                          <a:pt x="2526" y="73"/>
                        </a:lnTo>
                        <a:lnTo>
                          <a:pt x="2526" y="85"/>
                        </a:lnTo>
                        <a:lnTo>
                          <a:pt x="2527" y="99"/>
                        </a:lnTo>
                        <a:lnTo>
                          <a:pt x="2527" y="114"/>
                        </a:lnTo>
                        <a:lnTo>
                          <a:pt x="2528" y="130"/>
                        </a:lnTo>
                        <a:lnTo>
                          <a:pt x="2528" y="149"/>
                        </a:lnTo>
                        <a:lnTo>
                          <a:pt x="2529" y="167"/>
                        </a:lnTo>
                        <a:lnTo>
                          <a:pt x="2529" y="186"/>
                        </a:lnTo>
                        <a:lnTo>
                          <a:pt x="2530" y="205"/>
                        </a:lnTo>
                        <a:lnTo>
                          <a:pt x="2530" y="222"/>
                        </a:lnTo>
                        <a:lnTo>
                          <a:pt x="2531" y="239"/>
                        </a:lnTo>
                        <a:lnTo>
                          <a:pt x="2532" y="253"/>
                        </a:lnTo>
                        <a:lnTo>
                          <a:pt x="2532" y="265"/>
                        </a:lnTo>
                        <a:lnTo>
                          <a:pt x="2533" y="276"/>
                        </a:lnTo>
                        <a:lnTo>
                          <a:pt x="2533" y="284"/>
                        </a:lnTo>
                        <a:lnTo>
                          <a:pt x="2534" y="289"/>
                        </a:lnTo>
                        <a:lnTo>
                          <a:pt x="2534" y="292"/>
                        </a:lnTo>
                        <a:lnTo>
                          <a:pt x="2535" y="291"/>
                        </a:lnTo>
                        <a:lnTo>
                          <a:pt x="2535" y="288"/>
                        </a:lnTo>
                        <a:lnTo>
                          <a:pt x="2536" y="282"/>
                        </a:lnTo>
                        <a:lnTo>
                          <a:pt x="2536" y="274"/>
                        </a:lnTo>
                        <a:lnTo>
                          <a:pt x="2537" y="265"/>
                        </a:lnTo>
                        <a:lnTo>
                          <a:pt x="2537" y="250"/>
                        </a:lnTo>
                        <a:lnTo>
                          <a:pt x="2538" y="233"/>
                        </a:lnTo>
                        <a:lnTo>
                          <a:pt x="2538" y="217"/>
                        </a:lnTo>
                        <a:lnTo>
                          <a:pt x="2539" y="200"/>
                        </a:lnTo>
                        <a:lnTo>
                          <a:pt x="2539" y="183"/>
                        </a:lnTo>
                        <a:lnTo>
                          <a:pt x="2540" y="165"/>
                        </a:lnTo>
                        <a:lnTo>
                          <a:pt x="2540" y="148"/>
                        </a:lnTo>
                        <a:lnTo>
                          <a:pt x="2541" y="132"/>
                        </a:lnTo>
                        <a:lnTo>
                          <a:pt x="2541" y="116"/>
                        </a:lnTo>
                        <a:lnTo>
                          <a:pt x="2542" y="100"/>
                        </a:lnTo>
                        <a:lnTo>
                          <a:pt x="2542" y="86"/>
                        </a:lnTo>
                        <a:lnTo>
                          <a:pt x="2543" y="72"/>
                        </a:lnTo>
                        <a:lnTo>
                          <a:pt x="2543" y="64"/>
                        </a:lnTo>
                        <a:lnTo>
                          <a:pt x="2544" y="57"/>
                        </a:lnTo>
                        <a:lnTo>
                          <a:pt x="2544" y="51"/>
                        </a:lnTo>
                        <a:lnTo>
                          <a:pt x="2545" y="45"/>
                        </a:lnTo>
                        <a:lnTo>
                          <a:pt x="2545" y="41"/>
                        </a:lnTo>
                        <a:lnTo>
                          <a:pt x="2546" y="38"/>
                        </a:lnTo>
                        <a:lnTo>
                          <a:pt x="2546" y="36"/>
                        </a:lnTo>
                        <a:lnTo>
                          <a:pt x="2547" y="34"/>
                        </a:lnTo>
                        <a:lnTo>
                          <a:pt x="2547" y="35"/>
                        </a:lnTo>
                        <a:lnTo>
                          <a:pt x="2548" y="36"/>
                        </a:lnTo>
                        <a:lnTo>
                          <a:pt x="2548" y="38"/>
                        </a:lnTo>
                        <a:lnTo>
                          <a:pt x="2549" y="41"/>
                        </a:lnTo>
                        <a:lnTo>
                          <a:pt x="2549" y="46"/>
                        </a:lnTo>
                        <a:lnTo>
                          <a:pt x="2550" y="51"/>
                        </a:lnTo>
                        <a:lnTo>
                          <a:pt x="2550" y="56"/>
                        </a:lnTo>
                        <a:lnTo>
                          <a:pt x="2551" y="61"/>
                        </a:lnTo>
                        <a:lnTo>
                          <a:pt x="2551" y="67"/>
                        </a:lnTo>
                        <a:lnTo>
                          <a:pt x="2552" y="74"/>
                        </a:lnTo>
                        <a:lnTo>
                          <a:pt x="2552" y="80"/>
                        </a:lnTo>
                        <a:lnTo>
                          <a:pt x="2553" y="86"/>
                        </a:lnTo>
                        <a:lnTo>
                          <a:pt x="2553" y="91"/>
                        </a:lnTo>
                        <a:lnTo>
                          <a:pt x="2554" y="96"/>
                        </a:lnTo>
                        <a:lnTo>
                          <a:pt x="2554" y="100"/>
                        </a:lnTo>
                        <a:lnTo>
                          <a:pt x="2555" y="104"/>
                        </a:lnTo>
                        <a:lnTo>
                          <a:pt x="2555" y="107"/>
                        </a:lnTo>
                        <a:lnTo>
                          <a:pt x="2556" y="111"/>
                        </a:lnTo>
                        <a:lnTo>
                          <a:pt x="2557" y="114"/>
                        </a:lnTo>
                        <a:lnTo>
                          <a:pt x="2557" y="118"/>
                        </a:lnTo>
                        <a:lnTo>
                          <a:pt x="2558" y="122"/>
                        </a:lnTo>
                        <a:lnTo>
                          <a:pt x="2558" y="127"/>
                        </a:lnTo>
                        <a:lnTo>
                          <a:pt x="2559" y="132"/>
                        </a:lnTo>
                        <a:lnTo>
                          <a:pt x="2559" y="140"/>
                        </a:lnTo>
                        <a:lnTo>
                          <a:pt x="2560" y="149"/>
                        </a:lnTo>
                        <a:lnTo>
                          <a:pt x="2560" y="160"/>
                        </a:lnTo>
                        <a:lnTo>
                          <a:pt x="2561" y="172"/>
                        </a:lnTo>
                        <a:lnTo>
                          <a:pt x="2561" y="185"/>
                        </a:lnTo>
                        <a:lnTo>
                          <a:pt x="2562" y="201"/>
                        </a:lnTo>
                        <a:lnTo>
                          <a:pt x="2562" y="216"/>
                        </a:lnTo>
                        <a:lnTo>
                          <a:pt x="2563" y="231"/>
                        </a:lnTo>
                        <a:lnTo>
                          <a:pt x="2563" y="249"/>
                        </a:lnTo>
                        <a:lnTo>
                          <a:pt x="2564" y="266"/>
                        </a:lnTo>
                        <a:lnTo>
                          <a:pt x="2564" y="282"/>
                        </a:lnTo>
                        <a:lnTo>
                          <a:pt x="2565" y="298"/>
                        </a:lnTo>
                        <a:lnTo>
                          <a:pt x="2565" y="314"/>
                        </a:lnTo>
                        <a:lnTo>
                          <a:pt x="2566" y="328"/>
                        </a:lnTo>
                        <a:lnTo>
                          <a:pt x="2566" y="341"/>
                        </a:lnTo>
                        <a:lnTo>
                          <a:pt x="2567" y="352"/>
                        </a:lnTo>
                        <a:lnTo>
                          <a:pt x="2567" y="362"/>
                        </a:lnTo>
                        <a:lnTo>
                          <a:pt x="2568" y="370"/>
                        </a:lnTo>
                        <a:lnTo>
                          <a:pt x="2568" y="377"/>
                        </a:lnTo>
                        <a:lnTo>
                          <a:pt x="2569" y="383"/>
                        </a:lnTo>
                        <a:lnTo>
                          <a:pt x="2569" y="388"/>
                        </a:lnTo>
                        <a:lnTo>
                          <a:pt x="2570" y="390"/>
                        </a:lnTo>
                        <a:lnTo>
                          <a:pt x="2570" y="393"/>
                        </a:lnTo>
                        <a:lnTo>
                          <a:pt x="2571" y="393"/>
                        </a:lnTo>
                        <a:lnTo>
                          <a:pt x="2571" y="394"/>
                        </a:lnTo>
                        <a:lnTo>
                          <a:pt x="2572" y="395"/>
                        </a:lnTo>
                        <a:lnTo>
                          <a:pt x="2572" y="397"/>
                        </a:lnTo>
                        <a:lnTo>
                          <a:pt x="2573" y="400"/>
                        </a:lnTo>
                        <a:lnTo>
                          <a:pt x="2573" y="403"/>
                        </a:lnTo>
                        <a:lnTo>
                          <a:pt x="2574" y="408"/>
                        </a:lnTo>
                        <a:lnTo>
                          <a:pt x="2574" y="416"/>
                        </a:lnTo>
                        <a:lnTo>
                          <a:pt x="2575" y="425"/>
                        </a:lnTo>
                        <a:lnTo>
                          <a:pt x="2575" y="436"/>
                        </a:lnTo>
                        <a:lnTo>
                          <a:pt x="2576" y="449"/>
                        </a:lnTo>
                        <a:lnTo>
                          <a:pt x="2576" y="465"/>
                        </a:lnTo>
                        <a:lnTo>
                          <a:pt x="2577" y="484"/>
                        </a:lnTo>
                        <a:lnTo>
                          <a:pt x="2577" y="506"/>
                        </a:lnTo>
                        <a:lnTo>
                          <a:pt x="2578" y="528"/>
                        </a:lnTo>
                        <a:lnTo>
                          <a:pt x="2578" y="553"/>
                        </a:lnTo>
                        <a:lnTo>
                          <a:pt x="2579" y="581"/>
                        </a:lnTo>
                        <a:lnTo>
                          <a:pt x="2579" y="611"/>
                        </a:lnTo>
                        <a:lnTo>
                          <a:pt x="2580" y="642"/>
                        </a:lnTo>
                        <a:lnTo>
                          <a:pt x="2580" y="675"/>
                        </a:lnTo>
                        <a:lnTo>
                          <a:pt x="2581" y="708"/>
                        </a:lnTo>
                        <a:lnTo>
                          <a:pt x="2582" y="744"/>
                        </a:lnTo>
                        <a:lnTo>
                          <a:pt x="2582" y="779"/>
                        </a:lnTo>
                        <a:lnTo>
                          <a:pt x="2583" y="816"/>
                        </a:lnTo>
                        <a:lnTo>
                          <a:pt x="2583" y="854"/>
                        </a:lnTo>
                        <a:lnTo>
                          <a:pt x="2584" y="891"/>
                        </a:lnTo>
                        <a:lnTo>
                          <a:pt x="2584" y="929"/>
                        </a:lnTo>
                        <a:lnTo>
                          <a:pt x="2585" y="967"/>
                        </a:lnTo>
                        <a:lnTo>
                          <a:pt x="2585" y="1005"/>
                        </a:lnTo>
                        <a:lnTo>
                          <a:pt x="2586" y="1042"/>
                        </a:lnTo>
                        <a:lnTo>
                          <a:pt x="2586" y="1080"/>
                        </a:lnTo>
                        <a:lnTo>
                          <a:pt x="2587" y="1117"/>
                        </a:lnTo>
                        <a:lnTo>
                          <a:pt x="2587" y="1153"/>
                        </a:lnTo>
                        <a:lnTo>
                          <a:pt x="2588" y="1189"/>
                        </a:lnTo>
                        <a:lnTo>
                          <a:pt x="2588" y="1223"/>
                        </a:lnTo>
                        <a:lnTo>
                          <a:pt x="2589" y="1256"/>
                        </a:lnTo>
                        <a:lnTo>
                          <a:pt x="2589" y="1288"/>
                        </a:lnTo>
                        <a:lnTo>
                          <a:pt x="2590" y="1321"/>
                        </a:lnTo>
                        <a:lnTo>
                          <a:pt x="2590" y="1351"/>
                        </a:lnTo>
                        <a:lnTo>
                          <a:pt x="2591" y="1382"/>
                        </a:lnTo>
                        <a:lnTo>
                          <a:pt x="2591" y="1411"/>
                        </a:lnTo>
                        <a:lnTo>
                          <a:pt x="2592" y="1441"/>
                        </a:lnTo>
                        <a:lnTo>
                          <a:pt x="2592" y="1471"/>
                        </a:lnTo>
                        <a:lnTo>
                          <a:pt x="2593" y="1499"/>
                        </a:lnTo>
                        <a:lnTo>
                          <a:pt x="2593" y="1529"/>
                        </a:lnTo>
                        <a:lnTo>
                          <a:pt x="2594" y="1558"/>
                        </a:lnTo>
                        <a:lnTo>
                          <a:pt x="2594" y="1590"/>
                        </a:lnTo>
                        <a:lnTo>
                          <a:pt x="2595" y="1621"/>
                        </a:lnTo>
                        <a:lnTo>
                          <a:pt x="2595" y="1655"/>
                        </a:lnTo>
                        <a:lnTo>
                          <a:pt x="2596" y="1687"/>
                        </a:lnTo>
                        <a:lnTo>
                          <a:pt x="2596" y="1719"/>
                        </a:lnTo>
                        <a:lnTo>
                          <a:pt x="2597" y="1753"/>
                        </a:lnTo>
                        <a:lnTo>
                          <a:pt x="2597" y="1786"/>
                        </a:lnTo>
                        <a:lnTo>
                          <a:pt x="2598" y="1816"/>
                        </a:lnTo>
                        <a:lnTo>
                          <a:pt x="2598" y="1845"/>
                        </a:lnTo>
                        <a:lnTo>
                          <a:pt x="2599" y="1874"/>
                        </a:lnTo>
                        <a:lnTo>
                          <a:pt x="2599" y="1897"/>
                        </a:lnTo>
                        <a:lnTo>
                          <a:pt x="2600" y="1918"/>
                        </a:lnTo>
                        <a:lnTo>
                          <a:pt x="2600" y="1935"/>
                        </a:lnTo>
                        <a:lnTo>
                          <a:pt x="2601" y="1948"/>
                        </a:lnTo>
                        <a:lnTo>
                          <a:pt x="2601" y="1957"/>
                        </a:lnTo>
                        <a:lnTo>
                          <a:pt x="2602" y="1961"/>
                        </a:lnTo>
                        <a:lnTo>
                          <a:pt x="2602" y="1961"/>
                        </a:lnTo>
                        <a:lnTo>
                          <a:pt x="2603" y="1957"/>
                        </a:lnTo>
                        <a:lnTo>
                          <a:pt x="2603" y="1948"/>
                        </a:lnTo>
                        <a:lnTo>
                          <a:pt x="2604" y="1939"/>
                        </a:lnTo>
                        <a:lnTo>
                          <a:pt x="2604" y="1926"/>
                        </a:lnTo>
                        <a:lnTo>
                          <a:pt x="2605" y="1909"/>
                        </a:lnTo>
                        <a:lnTo>
                          <a:pt x="2605" y="1893"/>
                        </a:lnTo>
                        <a:lnTo>
                          <a:pt x="2606" y="1877"/>
                        </a:lnTo>
                        <a:lnTo>
                          <a:pt x="2607" y="1858"/>
                        </a:lnTo>
                        <a:lnTo>
                          <a:pt x="2607" y="1842"/>
                        </a:lnTo>
                        <a:lnTo>
                          <a:pt x="2608" y="1824"/>
                        </a:lnTo>
                        <a:lnTo>
                          <a:pt x="2608" y="1807"/>
                        </a:lnTo>
                        <a:lnTo>
                          <a:pt x="2609" y="1792"/>
                        </a:lnTo>
                        <a:lnTo>
                          <a:pt x="2609" y="1775"/>
                        </a:lnTo>
                        <a:lnTo>
                          <a:pt x="2610" y="1759"/>
                        </a:lnTo>
                        <a:lnTo>
                          <a:pt x="2610" y="1745"/>
                        </a:lnTo>
                        <a:lnTo>
                          <a:pt x="2611" y="1732"/>
                        </a:lnTo>
                        <a:lnTo>
                          <a:pt x="2611" y="1722"/>
                        </a:lnTo>
                        <a:lnTo>
                          <a:pt x="2612" y="1713"/>
                        </a:lnTo>
                        <a:lnTo>
                          <a:pt x="2612" y="1705"/>
                        </a:lnTo>
                        <a:lnTo>
                          <a:pt x="2613" y="1698"/>
                        </a:lnTo>
                        <a:lnTo>
                          <a:pt x="2613" y="1695"/>
                        </a:lnTo>
                        <a:lnTo>
                          <a:pt x="2614" y="1693"/>
                        </a:lnTo>
                        <a:lnTo>
                          <a:pt x="2614" y="1692"/>
                        </a:lnTo>
                        <a:lnTo>
                          <a:pt x="2615" y="1694"/>
                        </a:lnTo>
                        <a:lnTo>
                          <a:pt x="2615" y="1699"/>
                        </a:lnTo>
                        <a:lnTo>
                          <a:pt x="2616" y="1705"/>
                        </a:lnTo>
                        <a:lnTo>
                          <a:pt x="2616" y="1712"/>
                        </a:lnTo>
                        <a:lnTo>
                          <a:pt x="2617" y="1720"/>
                        </a:lnTo>
                        <a:lnTo>
                          <a:pt x="2617" y="1727"/>
                        </a:lnTo>
                        <a:lnTo>
                          <a:pt x="2618" y="1737"/>
                        </a:lnTo>
                        <a:lnTo>
                          <a:pt x="2618" y="1745"/>
                        </a:lnTo>
                        <a:lnTo>
                          <a:pt x="2619" y="1755"/>
                        </a:lnTo>
                        <a:lnTo>
                          <a:pt x="2619" y="1762"/>
                        </a:lnTo>
                        <a:lnTo>
                          <a:pt x="2620" y="1769"/>
                        </a:lnTo>
                        <a:lnTo>
                          <a:pt x="2620" y="1774"/>
                        </a:lnTo>
                        <a:lnTo>
                          <a:pt x="2621" y="1778"/>
                        </a:lnTo>
                        <a:lnTo>
                          <a:pt x="2621" y="1781"/>
                        </a:lnTo>
                        <a:lnTo>
                          <a:pt x="2622" y="1784"/>
                        </a:lnTo>
                        <a:lnTo>
                          <a:pt x="2622" y="1786"/>
                        </a:lnTo>
                        <a:lnTo>
                          <a:pt x="2623" y="1788"/>
                        </a:lnTo>
                        <a:lnTo>
                          <a:pt x="2623" y="1790"/>
                        </a:lnTo>
                        <a:lnTo>
                          <a:pt x="2624" y="1794"/>
                        </a:lnTo>
                        <a:lnTo>
                          <a:pt x="2624" y="1796"/>
                        </a:lnTo>
                        <a:lnTo>
                          <a:pt x="2625" y="1796"/>
                        </a:lnTo>
                        <a:lnTo>
                          <a:pt x="2625" y="1798"/>
                        </a:lnTo>
                        <a:lnTo>
                          <a:pt x="2626" y="1798"/>
                        </a:lnTo>
                        <a:lnTo>
                          <a:pt x="2626" y="1801"/>
                        </a:lnTo>
                        <a:lnTo>
                          <a:pt x="2627" y="1803"/>
                        </a:lnTo>
                        <a:lnTo>
                          <a:pt x="2627" y="1805"/>
                        </a:lnTo>
                        <a:lnTo>
                          <a:pt x="2628" y="1809"/>
                        </a:lnTo>
                        <a:lnTo>
                          <a:pt x="2628" y="1812"/>
                        </a:lnTo>
                        <a:lnTo>
                          <a:pt x="2629" y="1814"/>
                        </a:lnTo>
                        <a:lnTo>
                          <a:pt x="2629" y="1819"/>
                        </a:lnTo>
                        <a:lnTo>
                          <a:pt x="2630" y="1823"/>
                        </a:lnTo>
                        <a:lnTo>
                          <a:pt x="2630" y="1827"/>
                        </a:lnTo>
                        <a:lnTo>
                          <a:pt x="2631" y="1834"/>
                        </a:lnTo>
                        <a:lnTo>
                          <a:pt x="2632" y="1842"/>
                        </a:lnTo>
                        <a:lnTo>
                          <a:pt x="2632" y="1851"/>
                        </a:lnTo>
                        <a:lnTo>
                          <a:pt x="2633" y="1860"/>
                        </a:lnTo>
                        <a:lnTo>
                          <a:pt x="2633" y="1869"/>
                        </a:lnTo>
                        <a:lnTo>
                          <a:pt x="2634" y="1879"/>
                        </a:lnTo>
                        <a:lnTo>
                          <a:pt x="2634" y="1886"/>
                        </a:lnTo>
                        <a:lnTo>
                          <a:pt x="2635" y="1892"/>
                        </a:lnTo>
                        <a:lnTo>
                          <a:pt x="2635" y="1896"/>
                        </a:lnTo>
                        <a:lnTo>
                          <a:pt x="2636" y="1898"/>
                        </a:lnTo>
                        <a:lnTo>
                          <a:pt x="2636" y="1898"/>
                        </a:lnTo>
                        <a:lnTo>
                          <a:pt x="2637" y="1895"/>
                        </a:lnTo>
                        <a:lnTo>
                          <a:pt x="2637" y="1889"/>
                        </a:lnTo>
                        <a:lnTo>
                          <a:pt x="2638" y="1881"/>
                        </a:lnTo>
                        <a:lnTo>
                          <a:pt x="2638" y="1872"/>
                        </a:lnTo>
                        <a:lnTo>
                          <a:pt x="2639" y="1862"/>
                        </a:lnTo>
                        <a:lnTo>
                          <a:pt x="2639" y="1851"/>
                        </a:lnTo>
                        <a:lnTo>
                          <a:pt x="2640" y="1840"/>
                        </a:lnTo>
                        <a:lnTo>
                          <a:pt x="2640" y="1830"/>
                        </a:lnTo>
                        <a:lnTo>
                          <a:pt x="2641" y="1823"/>
                        </a:lnTo>
                        <a:lnTo>
                          <a:pt x="2641" y="1817"/>
                        </a:lnTo>
                        <a:lnTo>
                          <a:pt x="2642" y="1814"/>
                        </a:lnTo>
                        <a:lnTo>
                          <a:pt x="2642" y="1812"/>
                        </a:lnTo>
                        <a:lnTo>
                          <a:pt x="2643" y="1815"/>
                        </a:lnTo>
                        <a:lnTo>
                          <a:pt x="2643" y="1820"/>
                        </a:lnTo>
                        <a:lnTo>
                          <a:pt x="2644" y="1826"/>
                        </a:lnTo>
                        <a:lnTo>
                          <a:pt x="2644" y="1835"/>
                        </a:lnTo>
                        <a:lnTo>
                          <a:pt x="2645" y="1845"/>
                        </a:lnTo>
                        <a:lnTo>
                          <a:pt x="2645" y="1857"/>
                        </a:lnTo>
                        <a:lnTo>
                          <a:pt x="2646" y="1870"/>
                        </a:lnTo>
                        <a:lnTo>
                          <a:pt x="2646" y="1884"/>
                        </a:lnTo>
                        <a:lnTo>
                          <a:pt x="2647" y="1896"/>
                        </a:lnTo>
                        <a:lnTo>
                          <a:pt x="2647" y="1908"/>
                        </a:lnTo>
                        <a:lnTo>
                          <a:pt x="2648" y="1922"/>
                        </a:lnTo>
                        <a:lnTo>
                          <a:pt x="2648" y="1935"/>
                        </a:lnTo>
                        <a:lnTo>
                          <a:pt x="2649" y="1948"/>
                        </a:lnTo>
                        <a:lnTo>
                          <a:pt x="2649" y="1962"/>
                        </a:lnTo>
                        <a:lnTo>
                          <a:pt x="2650" y="1976"/>
                        </a:lnTo>
                        <a:lnTo>
                          <a:pt x="2650" y="1991"/>
                        </a:lnTo>
                        <a:lnTo>
                          <a:pt x="2651" y="2007"/>
                        </a:lnTo>
                        <a:lnTo>
                          <a:pt x="2651" y="2022"/>
                        </a:lnTo>
                        <a:lnTo>
                          <a:pt x="2652" y="2041"/>
                        </a:lnTo>
                        <a:lnTo>
                          <a:pt x="2652" y="2061"/>
                        </a:lnTo>
                        <a:lnTo>
                          <a:pt x="2653" y="2083"/>
                        </a:lnTo>
                        <a:lnTo>
                          <a:pt x="2653" y="2106"/>
                        </a:lnTo>
                        <a:lnTo>
                          <a:pt x="2654" y="2129"/>
                        </a:lnTo>
                        <a:lnTo>
                          <a:pt x="2654" y="2149"/>
                        </a:lnTo>
                        <a:lnTo>
                          <a:pt x="2655" y="2170"/>
                        </a:lnTo>
                        <a:lnTo>
                          <a:pt x="2655" y="2186"/>
                        </a:lnTo>
                        <a:lnTo>
                          <a:pt x="2656" y="2201"/>
                        </a:lnTo>
                        <a:lnTo>
                          <a:pt x="2657" y="2210"/>
                        </a:lnTo>
                        <a:lnTo>
                          <a:pt x="2657" y="2213"/>
                        </a:lnTo>
                        <a:lnTo>
                          <a:pt x="2658" y="2213"/>
                        </a:lnTo>
                        <a:lnTo>
                          <a:pt x="2658" y="2205"/>
                        </a:lnTo>
                        <a:lnTo>
                          <a:pt x="2659" y="2191"/>
                        </a:lnTo>
                        <a:lnTo>
                          <a:pt x="2659" y="2172"/>
                        </a:lnTo>
                        <a:lnTo>
                          <a:pt x="2660" y="2147"/>
                        </a:lnTo>
                        <a:lnTo>
                          <a:pt x="2660" y="2115"/>
                        </a:lnTo>
                        <a:lnTo>
                          <a:pt x="2661" y="2082"/>
                        </a:lnTo>
                        <a:lnTo>
                          <a:pt x="2661" y="2044"/>
                        </a:lnTo>
                        <a:lnTo>
                          <a:pt x="2662" y="2002"/>
                        </a:lnTo>
                        <a:lnTo>
                          <a:pt x="2662" y="1960"/>
                        </a:lnTo>
                        <a:lnTo>
                          <a:pt x="2663" y="1918"/>
                        </a:lnTo>
                        <a:lnTo>
                          <a:pt x="2663" y="1874"/>
                        </a:lnTo>
                        <a:lnTo>
                          <a:pt x="2664" y="1831"/>
                        </a:lnTo>
                        <a:lnTo>
                          <a:pt x="2664" y="1790"/>
                        </a:lnTo>
                        <a:lnTo>
                          <a:pt x="2665" y="1751"/>
                        </a:lnTo>
                        <a:lnTo>
                          <a:pt x="2665" y="1712"/>
                        </a:lnTo>
                        <a:lnTo>
                          <a:pt x="2666" y="1678"/>
                        </a:lnTo>
                        <a:lnTo>
                          <a:pt x="2666" y="1648"/>
                        </a:lnTo>
                        <a:lnTo>
                          <a:pt x="2667" y="1620"/>
                        </a:lnTo>
                        <a:lnTo>
                          <a:pt x="2667" y="1597"/>
                        </a:lnTo>
                        <a:lnTo>
                          <a:pt x="2668" y="1580"/>
                        </a:lnTo>
                        <a:lnTo>
                          <a:pt x="2668" y="1565"/>
                        </a:lnTo>
                        <a:lnTo>
                          <a:pt x="2669" y="1554"/>
                        </a:lnTo>
                        <a:lnTo>
                          <a:pt x="2669" y="1549"/>
                        </a:lnTo>
                        <a:lnTo>
                          <a:pt x="2670" y="1548"/>
                        </a:lnTo>
                        <a:lnTo>
                          <a:pt x="2670" y="1551"/>
                        </a:lnTo>
                        <a:lnTo>
                          <a:pt x="2671" y="1557"/>
                        </a:lnTo>
                        <a:lnTo>
                          <a:pt x="2671" y="1568"/>
                        </a:lnTo>
                        <a:lnTo>
                          <a:pt x="2672" y="1580"/>
                        </a:lnTo>
                        <a:lnTo>
                          <a:pt x="2672" y="1593"/>
                        </a:lnTo>
                        <a:lnTo>
                          <a:pt x="2673" y="1609"/>
                        </a:lnTo>
                        <a:lnTo>
                          <a:pt x="2673" y="1626"/>
                        </a:lnTo>
                        <a:lnTo>
                          <a:pt x="2674" y="1645"/>
                        </a:lnTo>
                        <a:lnTo>
                          <a:pt x="2674" y="1664"/>
                        </a:lnTo>
                        <a:lnTo>
                          <a:pt x="2675" y="1682"/>
                        </a:lnTo>
                        <a:lnTo>
                          <a:pt x="2675" y="1699"/>
                        </a:lnTo>
                        <a:lnTo>
                          <a:pt x="2676" y="1716"/>
                        </a:lnTo>
                        <a:lnTo>
                          <a:pt x="2676" y="1732"/>
                        </a:lnTo>
                        <a:lnTo>
                          <a:pt x="2677" y="1747"/>
                        </a:lnTo>
                        <a:lnTo>
                          <a:pt x="2677" y="1758"/>
                        </a:lnTo>
                        <a:lnTo>
                          <a:pt x="2678" y="1767"/>
                        </a:lnTo>
                        <a:lnTo>
                          <a:pt x="2678" y="1777"/>
                        </a:lnTo>
                        <a:lnTo>
                          <a:pt x="2679" y="1784"/>
                        </a:lnTo>
                        <a:lnTo>
                          <a:pt x="2679" y="1790"/>
                        </a:lnTo>
                        <a:lnTo>
                          <a:pt x="2680" y="1795"/>
                        </a:lnTo>
                        <a:lnTo>
                          <a:pt x="2680" y="1798"/>
                        </a:lnTo>
                        <a:lnTo>
                          <a:pt x="2681" y="1800"/>
                        </a:lnTo>
                        <a:lnTo>
                          <a:pt x="2682" y="1802"/>
                        </a:lnTo>
                        <a:lnTo>
                          <a:pt x="2682" y="1802"/>
                        </a:lnTo>
                        <a:lnTo>
                          <a:pt x="2683" y="1801"/>
                        </a:lnTo>
                        <a:lnTo>
                          <a:pt x="2683" y="1800"/>
                        </a:lnTo>
                        <a:lnTo>
                          <a:pt x="2684" y="1801"/>
                        </a:lnTo>
                        <a:lnTo>
                          <a:pt x="2684" y="1799"/>
                        </a:lnTo>
                        <a:lnTo>
                          <a:pt x="2685" y="1797"/>
                        </a:lnTo>
                        <a:lnTo>
                          <a:pt x="2685" y="1796"/>
                        </a:lnTo>
                        <a:lnTo>
                          <a:pt x="2686" y="1795"/>
                        </a:lnTo>
                        <a:lnTo>
                          <a:pt x="2686" y="1790"/>
                        </a:lnTo>
                        <a:lnTo>
                          <a:pt x="2687" y="1784"/>
                        </a:lnTo>
                        <a:lnTo>
                          <a:pt x="2687" y="1776"/>
                        </a:lnTo>
                        <a:lnTo>
                          <a:pt x="2688" y="1767"/>
                        </a:lnTo>
                        <a:lnTo>
                          <a:pt x="2688" y="1756"/>
                        </a:lnTo>
                        <a:lnTo>
                          <a:pt x="2689" y="1745"/>
                        </a:lnTo>
                        <a:lnTo>
                          <a:pt x="2689" y="1730"/>
                        </a:lnTo>
                        <a:lnTo>
                          <a:pt x="2690" y="1713"/>
                        </a:lnTo>
                        <a:lnTo>
                          <a:pt x="2690" y="1695"/>
                        </a:lnTo>
                        <a:lnTo>
                          <a:pt x="2691" y="1675"/>
                        </a:lnTo>
                        <a:lnTo>
                          <a:pt x="2691" y="1651"/>
                        </a:lnTo>
                        <a:lnTo>
                          <a:pt x="2692" y="1625"/>
                        </a:lnTo>
                        <a:lnTo>
                          <a:pt x="2692" y="1598"/>
                        </a:lnTo>
                        <a:lnTo>
                          <a:pt x="2693" y="1571"/>
                        </a:lnTo>
                        <a:lnTo>
                          <a:pt x="2693" y="1544"/>
                        </a:lnTo>
                        <a:lnTo>
                          <a:pt x="2694" y="1514"/>
                        </a:lnTo>
                        <a:lnTo>
                          <a:pt x="2694" y="1485"/>
                        </a:lnTo>
                        <a:lnTo>
                          <a:pt x="2695" y="1458"/>
                        </a:lnTo>
                        <a:lnTo>
                          <a:pt x="2695" y="1432"/>
                        </a:lnTo>
                        <a:lnTo>
                          <a:pt x="2696" y="1408"/>
                        </a:lnTo>
                        <a:lnTo>
                          <a:pt x="2696" y="1385"/>
                        </a:lnTo>
                        <a:lnTo>
                          <a:pt x="2697" y="1366"/>
                        </a:lnTo>
                        <a:lnTo>
                          <a:pt x="2697" y="1350"/>
                        </a:lnTo>
                        <a:lnTo>
                          <a:pt x="2698" y="1337"/>
                        </a:lnTo>
                        <a:lnTo>
                          <a:pt x="2698" y="1327"/>
                        </a:lnTo>
                        <a:lnTo>
                          <a:pt x="2699" y="1320"/>
                        </a:lnTo>
                        <a:lnTo>
                          <a:pt x="2699" y="1316"/>
                        </a:lnTo>
                        <a:lnTo>
                          <a:pt x="2700" y="1316"/>
                        </a:lnTo>
                        <a:lnTo>
                          <a:pt x="2700" y="1318"/>
                        </a:lnTo>
                        <a:lnTo>
                          <a:pt x="2701" y="1321"/>
                        </a:lnTo>
                        <a:lnTo>
                          <a:pt x="2701" y="1328"/>
                        </a:lnTo>
                        <a:lnTo>
                          <a:pt x="2702" y="1335"/>
                        </a:lnTo>
                        <a:lnTo>
                          <a:pt x="2702" y="1346"/>
                        </a:lnTo>
                        <a:lnTo>
                          <a:pt x="2703" y="1357"/>
                        </a:lnTo>
                        <a:lnTo>
                          <a:pt x="2703" y="1369"/>
                        </a:lnTo>
                        <a:lnTo>
                          <a:pt x="2704" y="1383"/>
                        </a:lnTo>
                        <a:lnTo>
                          <a:pt x="2704" y="1399"/>
                        </a:lnTo>
                        <a:lnTo>
                          <a:pt x="2705" y="1414"/>
                        </a:lnTo>
                        <a:lnTo>
                          <a:pt x="2705" y="1430"/>
                        </a:lnTo>
                        <a:lnTo>
                          <a:pt x="2706" y="1446"/>
                        </a:lnTo>
                        <a:lnTo>
                          <a:pt x="2707" y="1462"/>
                        </a:lnTo>
                        <a:lnTo>
                          <a:pt x="2707" y="1477"/>
                        </a:lnTo>
                        <a:lnTo>
                          <a:pt x="2708" y="1490"/>
                        </a:lnTo>
                        <a:lnTo>
                          <a:pt x="2708" y="1502"/>
                        </a:lnTo>
                        <a:lnTo>
                          <a:pt x="2709" y="1512"/>
                        </a:lnTo>
                        <a:lnTo>
                          <a:pt x="2709" y="1520"/>
                        </a:lnTo>
                        <a:lnTo>
                          <a:pt x="2710" y="1523"/>
                        </a:lnTo>
                        <a:lnTo>
                          <a:pt x="2710" y="1523"/>
                        </a:lnTo>
                        <a:lnTo>
                          <a:pt x="2711" y="1519"/>
                        </a:lnTo>
                        <a:lnTo>
                          <a:pt x="2711" y="1512"/>
                        </a:lnTo>
                        <a:lnTo>
                          <a:pt x="2712" y="1503"/>
                        </a:lnTo>
                        <a:lnTo>
                          <a:pt x="2712" y="1490"/>
                        </a:lnTo>
                        <a:lnTo>
                          <a:pt x="2713" y="1475"/>
                        </a:lnTo>
                        <a:lnTo>
                          <a:pt x="2713" y="1456"/>
                        </a:lnTo>
                        <a:lnTo>
                          <a:pt x="2714" y="1437"/>
                        </a:lnTo>
                        <a:lnTo>
                          <a:pt x="2714" y="1418"/>
                        </a:lnTo>
                        <a:lnTo>
                          <a:pt x="2715" y="1398"/>
                        </a:lnTo>
                        <a:lnTo>
                          <a:pt x="2715" y="1379"/>
                        </a:lnTo>
                        <a:lnTo>
                          <a:pt x="2716" y="1362"/>
                        </a:lnTo>
                        <a:lnTo>
                          <a:pt x="2716" y="1349"/>
                        </a:lnTo>
                        <a:lnTo>
                          <a:pt x="2717" y="1337"/>
                        </a:lnTo>
                        <a:lnTo>
                          <a:pt x="2717" y="1329"/>
                        </a:lnTo>
                        <a:lnTo>
                          <a:pt x="2718" y="1325"/>
                        </a:lnTo>
                        <a:lnTo>
                          <a:pt x="2718" y="1324"/>
                        </a:lnTo>
                        <a:lnTo>
                          <a:pt x="2719" y="1327"/>
                        </a:lnTo>
                        <a:lnTo>
                          <a:pt x="2719" y="1334"/>
                        </a:lnTo>
                        <a:lnTo>
                          <a:pt x="2720" y="1343"/>
                        </a:lnTo>
                        <a:lnTo>
                          <a:pt x="2720" y="1355"/>
                        </a:lnTo>
                        <a:lnTo>
                          <a:pt x="2721" y="1369"/>
                        </a:lnTo>
                        <a:lnTo>
                          <a:pt x="2721" y="1385"/>
                        </a:lnTo>
                        <a:lnTo>
                          <a:pt x="2722" y="1403"/>
                        </a:lnTo>
                        <a:lnTo>
                          <a:pt x="2722" y="1421"/>
                        </a:lnTo>
                        <a:lnTo>
                          <a:pt x="2723" y="1440"/>
                        </a:lnTo>
                        <a:lnTo>
                          <a:pt x="2723" y="1458"/>
                        </a:lnTo>
                        <a:lnTo>
                          <a:pt x="2724" y="1474"/>
                        </a:lnTo>
                        <a:lnTo>
                          <a:pt x="2724" y="1488"/>
                        </a:lnTo>
                        <a:lnTo>
                          <a:pt x="2725" y="1500"/>
                        </a:lnTo>
                        <a:lnTo>
                          <a:pt x="2725" y="1510"/>
                        </a:lnTo>
                        <a:lnTo>
                          <a:pt x="2726" y="1518"/>
                        </a:lnTo>
                        <a:lnTo>
                          <a:pt x="2726" y="1525"/>
                        </a:lnTo>
                        <a:lnTo>
                          <a:pt x="2727" y="1526"/>
                        </a:lnTo>
                        <a:lnTo>
                          <a:pt x="2727" y="1526"/>
                        </a:lnTo>
                        <a:lnTo>
                          <a:pt x="2728" y="1521"/>
                        </a:lnTo>
                        <a:lnTo>
                          <a:pt x="2728" y="1514"/>
                        </a:lnTo>
                        <a:lnTo>
                          <a:pt x="2729" y="1501"/>
                        </a:lnTo>
                        <a:lnTo>
                          <a:pt x="2729" y="1487"/>
                        </a:lnTo>
                        <a:lnTo>
                          <a:pt x="2730" y="1468"/>
                        </a:lnTo>
                        <a:lnTo>
                          <a:pt x="2730" y="1449"/>
                        </a:lnTo>
                        <a:lnTo>
                          <a:pt x="2731" y="1427"/>
                        </a:lnTo>
                        <a:lnTo>
                          <a:pt x="2732" y="1403"/>
                        </a:lnTo>
                        <a:lnTo>
                          <a:pt x="2732" y="1376"/>
                        </a:lnTo>
                        <a:lnTo>
                          <a:pt x="2733" y="1348"/>
                        </a:lnTo>
                        <a:lnTo>
                          <a:pt x="2733" y="1321"/>
                        </a:lnTo>
                        <a:lnTo>
                          <a:pt x="2734" y="1295"/>
                        </a:lnTo>
                        <a:lnTo>
                          <a:pt x="2734" y="1267"/>
                        </a:lnTo>
                        <a:lnTo>
                          <a:pt x="2735" y="1241"/>
                        </a:lnTo>
                        <a:lnTo>
                          <a:pt x="2735" y="1219"/>
                        </a:lnTo>
                        <a:lnTo>
                          <a:pt x="2736" y="1198"/>
                        </a:lnTo>
                        <a:lnTo>
                          <a:pt x="2736" y="1180"/>
                        </a:lnTo>
                        <a:lnTo>
                          <a:pt x="2737" y="1164"/>
                        </a:lnTo>
                        <a:lnTo>
                          <a:pt x="2737" y="1152"/>
                        </a:lnTo>
                        <a:lnTo>
                          <a:pt x="2738" y="1145"/>
                        </a:lnTo>
                        <a:lnTo>
                          <a:pt x="2738" y="1140"/>
                        </a:lnTo>
                        <a:lnTo>
                          <a:pt x="2739" y="1139"/>
                        </a:lnTo>
                        <a:lnTo>
                          <a:pt x="2739" y="1142"/>
                        </a:lnTo>
                        <a:lnTo>
                          <a:pt x="2740" y="1148"/>
                        </a:lnTo>
                        <a:lnTo>
                          <a:pt x="2740" y="1158"/>
                        </a:lnTo>
                        <a:lnTo>
                          <a:pt x="2741" y="1169"/>
                        </a:lnTo>
                        <a:lnTo>
                          <a:pt x="2741" y="1181"/>
                        </a:lnTo>
                        <a:lnTo>
                          <a:pt x="2742" y="1195"/>
                        </a:lnTo>
                        <a:lnTo>
                          <a:pt x="2742" y="1212"/>
                        </a:lnTo>
                        <a:lnTo>
                          <a:pt x="2743" y="1228"/>
                        </a:lnTo>
                        <a:lnTo>
                          <a:pt x="2743" y="1244"/>
                        </a:lnTo>
                        <a:lnTo>
                          <a:pt x="2744" y="1259"/>
                        </a:lnTo>
                        <a:lnTo>
                          <a:pt x="2744" y="1276"/>
                        </a:lnTo>
                        <a:lnTo>
                          <a:pt x="2745" y="1292"/>
                        </a:lnTo>
                        <a:lnTo>
                          <a:pt x="2745" y="1306"/>
                        </a:lnTo>
                        <a:lnTo>
                          <a:pt x="2746" y="1318"/>
                        </a:lnTo>
                        <a:lnTo>
                          <a:pt x="2746" y="1329"/>
                        </a:lnTo>
                        <a:lnTo>
                          <a:pt x="2747" y="1342"/>
                        </a:lnTo>
                        <a:lnTo>
                          <a:pt x="2747" y="1354"/>
                        </a:lnTo>
                        <a:lnTo>
                          <a:pt x="2748" y="1366"/>
                        </a:lnTo>
                        <a:lnTo>
                          <a:pt x="2748" y="1376"/>
                        </a:lnTo>
                        <a:lnTo>
                          <a:pt x="2749" y="1386"/>
                        </a:lnTo>
                        <a:lnTo>
                          <a:pt x="2749" y="1397"/>
                        </a:lnTo>
                        <a:lnTo>
                          <a:pt x="2750" y="1407"/>
                        </a:lnTo>
                        <a:lnTo>
                          <a:pt x="2750" y="1415"/>
                        </a:lnTo>
                        <a:lnTo>
                          <a:pt x="2751" y="1423"/>
                        </a:lnTo>
                        <a:lnTo>
                          <a:pt x="2751" y="1431"/>
                        </a:lnTo>
                        <a:lnTo>
                          <a:pt x="2752" y="1437"/>
                        </a:lnTo>
                        <a:lnTo>
                          <a:pt x="2752" y="1443"/>
                        </a:lnTo>
                        <a:lnTo>
                          <a:pt x="2753" y="1444"/>
                        </a:lnTo>
                        <a:lnTo>
                          <a:pt x="2753" y="1445"/>
                        </a:lnTo>
                        <a:lnTo>
                          <a:pt x="2754" y="1442"/>
                        </a:lnTo>
                        <a:lnTo>
                          <a:pt x="2754" y="1437"/>
                        </a:lnTo>
                        <a:lnTo>
                          <a:pt x="2755" y="1428"/>
                        </a:lnTo>
                        <a:lnTo>
                          <a:pt x="2755" y="1415"/>
                        </a:lnTo>
                        <a:lnTo>
                          <a:pt x="2756" y="1401"/>
                        </a:lnTo>
                        <a:lnTo>
                          <a:pt x="2757" y="1385"/>
                        </a:lnTo>
                        <a:lnTo>
                          <a:pt x="2757" y="1366"/>
                        </a:lnTo>
                        <a:lnTo>
                          <a:pt x="2758" y="1343"/>
                        </a:lnTo>
                        <a:lnTo>
                          <a:pt x="2758" y="1321"/>
                        </a:lnTo>
                        <a:lnTo>
                          <a:pt x="2759" y="1296"/>
                        </a:lnTo>
                        <a:lnTo>
                          <a:pt x="2759" y="1272"/>
                        </a:lnTo>
                        <a:lnTo>
                          <a:pt x="2760" y="1249"/>
                        </a:lnTo>
                        <a:lnTo>
                          <a:pt x="2760" y="1226"/>
                        </a:lnTo>
                        <a:lnTo>
                          <a:pt x="2761" y="1205"/>
                        </a:lnTo>
                        <a:lnTo>
                          <a:pt x="2761" y="1187"/>
                        </a:lnTo>
                        <a:lnTo>
                          <a:pt x="2762" y="1171"/>
                        </a:lnTo>
                        <a:lnTo>
                          <a:pt x="2762" y="1157"/>
                        </a:lnTo>
                        <a:lnTo>
                          <a:pt x="2763" y="1145"/>
                        </a:lnTo>
                        <a:lnTo>
                          <a:pt x="2763" y="1135"/>
                        </a:lnTo>
                        <a:lnTo>
                          <a:pt x="2764" y="1129"/>
                        </a:lnTo>
                        <a:lnTo>
                          <a:pt x="2764" y="1126"/>
                        </a:lnTo>
                        <a:lnTo>
                          <a:pt x="2765" y="1123"/>
                        </a:lnTo>
                        <a:lnTo>
                          <a:pt x="2765" y="1123"/>
                        </a:lnTo>
                        <a:lnTo>
                          <a:pt x="2766" y="1123"/>
                        </a:lnTo>
                        <a:lnTo>
                          <a:pt x="2766" y="1127"/>
                        </a:lnTo>
                        <a:lnTo>
                          <a:pt x="2767" y="1131"/>
                        </a:lnTo>
                        <a:lnTo>
                          <a:pt x="2767" y="1137"/>
                        </a:lnTo>
                        <a:lnTo>
                          <a:pt x="2768" y="1145"/>
                        </a:lnTo>
                        <a:lnTo>
                          <a:pt x="2768" y="1155"/>
                        </a:lnTo>
                        <a:lnTo>
                          <a:pt x="2769" y="1165"/>
                        </a:lnTo>
                        <a:lnTo>
                          <a:pt x="2769" y="1176"/>
                        </a:lnTo>
                        <a:lnTo>
                          <a:pt x="2770" y="1187"/>
                        </a:lnTo>
                        <a:lnTo>
                          <a:pt x="2770" y="1197"/>
                        </a:lnTo>
                        <a:lnTo>
                          <a:pt x="2771" y="1208"/>
                        </a:lnTo>
                        <a:lnTo>
                          <a:pt x="2771" y="1219"/>
                        </a:lnTo>
                        <a:lnTo>
                          <a:pt x="2772" y="1229"/>
                        </a:lnTo>
                        <a:lnTo>
                          <a:pt x="2772" y="1238"/>
                        </a:lnTo>
                        <a:lnTo>
                          <a:pt x="2773" y="1245"/>
                        </a:lnTo>
                        <a:lnTo>
                          <a:pt x="2773" y="1249"/>
                        </a:lnTo>
                        <a:lnTo>
                          <a:pt x="2774" y="1250"/>
                        </a:lnTo>
                        <a:lnTo>
                          <a:pt x="2774" y="1247"/>
                        </a:lnTo>
                        <a:lnTo>
                          <a:pt x="2775" y="1244"/>
                        </a:lnTo>
                        <a:lnTo>
                          <a:pt x="2775" y="1237"/>
                        </a:lnTo>
                        <a:lnTo>
                          <a:pt x="2776" y="1229"/>
                        </a:lnTo>
                        <a:lnTo>
                          <a:pt x="2776" y="1217"/>
                        </a:lnTo>
                        <a:lnTo>
                          <a:pt x="2777" y="1204"/>
                        </a:lnTo>
                        <a:lnTo>
                          <a:pt x="2777" y="1188"/>
                        </a:lnTo>
                        <a:lnTo>
                          <a:pt x="2778" y="1173"/>
                        </a:lnTo>
                        <a:lnTo>
                          <a:pt x="2778" y="1155"/>
                        </a:lnTo>
                        <a:lnTo>
                          <a:pt x="2779" y="1137"/>
                        </a:lnTo>
                        <a:lnTo>
                          <a:pt x="2779" y="1120"/>
                        </a:lnTo>
                        <a:lnTo>
                          <a:pt x="2780" y="1104"/>
                        </a:lnTo>
                        <a:lnTo>
                          <a:pt x="2780" y="1090"/>
                        </a:lnTo>
                        <a:lnTo>
                          <a:pt x="2781" y="1076"/>
                        </a:lnTo>
                        <a:lnTo>
                          <a:pt x="2782" y="1064"/>
                        </a:lnTo>
                        <a:lnTo>
                          <a:pt x="2782" y="1055"/>
                        </a:lnTo>
                        <a:lnTo>
                          <a:pt x="2783" y="1047"/>
                        </a:lnTo>
                        <a:lnTo>
                          <a:pt x="2783" y="1040"/>
                        </a:lnTo>
                        <a:lnTo>
                          <a:pt x="2784" y="1035"/>
                        </a:lnTo>
                        <a:lnTo>
                          <a:pt x="2784" y="1030"/>
                        </a:lnTo>
                        <a:lnTo>
                          <a:pt x="2785" y="1028"/>
                        </a:lnTo>
                        <a:lnTo>
                          <a:pt x="2785" y="1026"/>
                        </a:lnTo>
                        <a:lnTo>
                          <a:pt x="2786" y="1024"/>
                        </a:lnTo>
                        <a:lnTo>
                          <a:pt x="2786" y="1023"/>
                        </a:lnTo>
                        <a:lnTo>
                          <a:pt x="2787" y="1022"/>
                        </a:lnTo>
                        <a:lnTo>
                          <a:pt x="2787" y="1022"/>
                        </a:lnTo>
                        <a:lnTo>
                          <a:pt x="2788" y="1022"/>
                        </a:lnTo>
                        <a:lnTo>
                          <a:pt x="2788" y="1022"/>
                        </a:lnTo>
                        <a:lnTo>
                          <a:pt x="2789" y="1021"/>
                        </a:lnTo>
                        <a:lnTo>
                          <a:pt x="2789" y="1019"/>
                        </a:lnTo>
                        <a:lnTo>
                          <a:pt x="2790" y="1017"/>
                        </a:lnTo>
                        <a:lnTo>
                          <a:pt x="2790" y="1014"/>
                        </a:lnTo>
                        <a:lnTo>
                          <a:pt x="2791" y="1011"/>
                        </a:lnTo>
                        <a:lnTo>
                          <a:pt x="2791" y="1008"/>
                        </a:lnTo>
                        <a:lnTo>
                          <a:pt x="2792" y="1006"/>
                        </a:lnTo>
                        <a:lnTo>
                          <a:pt x="2792" y="1002"/>
                        </a:lnTo>
                        <a:lnTo>
                          <a:pt x="2793" y="997"/>
                        </a:lnTo>
                        <a:lnTo>
                          <a:pt x="2793" y="993"/>
                        </a:lnTo>
                        <a:lnTo>
                          <a:pt x="2794" y="988"/>
                        </a:lnTo>
                        <a:lnTo>
                          <a:pt x="2794" y="985"/>
                        </a:lnTo>
                        <a:lnTo>
                          <a:pt x="2795" y="983"/>
                        </a:lnTo>
                        <a:lnTo>
                          <a:pt x="2795" y="983"/>
                        </a:lnTo>
                        <a:lnTo>
                          <a:pt x="2796" y="985"/>
                        </a:lnTo>
                        <a:lnTo>
                          <a:pt x="2796" y="989"/>
                        </a:lnTo>
                        <a:lnTo>
                          <a:pt x="2797" y="994"/>
                        </a:lnTo>
                        <a:lnTo>
                          <a:pt x="2797" y="1000"/>
                        </a:lnTo>
                        <a:lnTo>
                          <a:pt x="2798" y="1008"/>
                        </a:lnTo>
                        <a:lnTo>
                          <a:pt x="2798" y="1018"/>
                        </a:lnTo>
                        <a:lnTo>
                          <a:pt x="2799" y="1029"/>
                        </a:lnTo>
                        <a:lnTo>
                          <a:pt x="2799" y="1040"/>
                        </a:lnTo>
                        <a:lnTo>
                          <a:pt x="2800" y="1052"/>
                        </a:lnTo>
                        <a:lnTo>
                          <a:pt x="2800" y="1062"/>
                        </a:lnTo>
                        <a:lnTo>
                          <a:pt x="2801" y="1071"/>
                        </a:lnTo>
                        <a:lnTo>
                          <a:pt x="2801" y="1078"/>
                        </a:lnTo>
                        <a:lnTo>
                          <a:pt x="2802" y="1084"/>
                        </a:lnTo>
                        <a:lnTo>
                          <a:pt x="2802" y="1086"/>
                        </a:lnTo>
                        <a:lnTo>
                          <a:pt x="2803" y="1086"/>
                        </a:lnTo>
                        <a:lnTo>
                          <a:pt x="2803" y="1085"/>
                        </a:lnTo>
                        <a:lnTo>
                          <a:pt x="2804" y="1079"/>
                        </a:lnTo>
                        <a:lnTo>
                          <a:pt x="2804" y="1071"/>
                        </a:lnTo>
                        <a:lnTo>
                          <a:pt x="2805" y="1061"/>
                        </a:lnTo>
                        <a:lnTo>
                          <a:pt x="2805" y="1049"/>
                        </a:lnTo>
                        <a:lnTo>
                          <a:pt x="2806" y="1035"/>
                        </a:lnTo>
                        <a:lnTo>
                          <a:pt x="2807" y="1019"/>
                        </a:lnTo>
                        <a:lnTo>
                          <a:pt x="2807" y="1001"/>
                        </a:lnTo>
                        <a:lnTo>
                          <a:pt x="2808" y="982"/>
                        </a:lnTo>
                        <a:lnTo>
                          <a:pt x="2808" y="962"/>
                        </a:lnTo>
                        <a:lnTo>
                          <a:pt x="2809" y="942"/>
                        </a:lnTo>
                        <a:lnTo>
                          <a:pt x="2809" y="922"/>
                        </a:lnTo>
                        <a:lnTo>
                          <a:pt x="2810" y="901"/>
                        </a:lnTo>
                        <a:lnTo>
                          <a:pt x="2810" y="882"/>
                        </a:lnTo>
                        <a:lnTo>
                          <a:pt x="2811" y="863"/>
                        </a:lnTo>
                        <a:lnTo>
                          <a:pt x="2811" y="842"/>
                        </a:lnTo>
                        <a:lnTo>
                          <a:pt x="2812" y="824"/>
                        </a:lnTo>
                        <a:lnTo>
                          <a:pt x="2812" y="806"/>
                        </a:lnTo>
                        <a:lnTo>
                          <a:pt x="2813" y="791"/>
                        </a:lnTo>
                        <a:lnTo>
                          <a:pt x="2813" y="776"/>
                        </a:lnTo>
                        <a:lnTo>
                          <a:pt x="2814" y="763"/>
                        </a:lnTo>
                        <a:lnTo>
                          <a:pt x="2814" y="752"/>
                        </a:lnTo>
                        <a:lnTo>
                          <a:pt x="2815" y="743"/>
                        </a:lnTo>
                        <a:lnTo>
                          <a:pt x="2815" y="737"/>
                        </a:lnTo>
                        <a:lnTo>
                          <a:pt x="2816" y="733"/>
                        </a:lnTo>
                        <a:lnTo>
                          <a:pt x="2816" y="733"/>
                        </a:lnTo>
                        <a:lnTo>
                          <a:pt x="2817" y="735"/>
                        </a:lnTo>
                        <a:lnTo>
                          <a:pt x="2817" y="741"/>
                        </a:lnTo>
                        <a:lnTo>
                          <a:pt x="2818" y="750"/>
                        </a:lnTo>
                        <a:lnTo>
                          <a:pt x="2818" y="761"/>
                        </a:lnTo>
                        <a:lnTo>
                          <a:pt x="2819" y="774"/>
                        </a:lnTo>
                        <a:lnTo>
                          <a:pt x="2819" y="790"/>
                        </a:lnTo>
                        <a:lnTo>
                          <a:pt x="2820" y="809"/>
                        </a:lnTo>
                        <a:lnTo>
                          <a:pt x="2820" y="828"/>
                        </a:lnTo>
                        <a:lnTo>
                          <a:pt x="2821" y="848"/>
                        </a:lnTo>
                        <a:lnTo>
                          <a:pt x="2821" y="870"/>
                        </a:lnTo>
                        <a:lnTo>
                          <a:pt x="2822" y="892"/>
                        </a:lnTo>
                        <a:lnTo>
                          <a:pt x="2822" y="913"/>
                        </a:lnTo>
                        <a:lnTo>
                          <a:pt x="2823" y="936"/>
                        </a:lnTo>
                        <a:lnTo>
                          <a:pt x="2823" y="956"/>
                        </a:lnTo>
                        <a:lnTo>
                          <a:pt x="2824" y="975"/>
                        </a:lnTo>
                        <a:lnTo>
                          <a:pt x="2824" y="994"/>
                        </a:lnTo>
                        <a:lnTo>
                          <a:pt x="2825" y="1011"/>
                        </a:lnTo>
                        <a:lnTo>
                          <a:pt x="2825" y="1027"/>
                        </a:lnTo>
                        <a:lnTo>
                          <a:pt x="2826" y="1041"/>
                        </a:lnTo>
                        <a:lnTo>
                          <a:pt x="2826" y="1052"/>
                        </a:lnTo>
                        <a:lnTo>
                          <a:pt x="2827" y="1063"/>
                        </a:lnTo>
                        <a:lnTo>
                          <a:pt x="2827" y="1069"/>
                        </a:lnTo>
                        <a:lnTo>
                          <a:pt x="2828" y="1074"/>
                        </a:lnTo>
                        <a:lnTo>
                          <a:pt x="2828" y="1075"/>
                        </a:lnTo>
                        <a:lnTo>
                          <a:pt x="2829" y="1074"/>
                        </a:lnTo>
                        <a:lnTo>
                          <a:pt x="2829" y="1071"/>
                        </a:lnTo>
                        <a:lnTo>
                          <a:pt x="2830" y="1066"/>
                        </a:lnTo>
                        <a:lnTo>
                          <a:pt x="2830" y="1059"/>
                        </a:lnTo>
                        <a:lnTo>
                          <a:pt x="2831" y="1050"/>
                        </a:lnTo>
                        <a:lnTo>
                          <a:pt x="2832" y="1038"/>
                        </a:lnTo>
                        <a:lnTo>
                          <a:pt x="2832" y="1027"/>
                        </a:lnTo>
                        <a:lnTo>
                          <a:pt x="2833" y="1013"/>
                        </a:lnTo>
                        <a:lnTo>
                          <a:pt x="2833" y="998"/>
                        </a:lnTo>
                        <a:lnTo>
                          <a:pt x="2834" y="984"/>
                        </a:lnTo>
                        <a:lnTo>
                          <a:pt x="2834" y="968"/>
                        </a:lnTo>
                        <a:lnTo>
                          <a:pt x="2835" y="954"/>
                        </a:lnTo>
                        <a:lnTo>
                          <a:pt x="2835" y="942"/>
                        </a:lnTo>
                        <a:lnTo>
                          <a:pt x="2836" y="930"/>
                        </a:lnTo>
                        <a:lnTo>
                          <a:pt x="2836" y="921"/>
                        </a:lnTo>
                        <a:lnTo>
                          <a:pt x="2837" y="913"/>
                        </a:lnTo>
                        <a:lnTo>
                          <a:pt x="2837" y="909"/>
                        </a:lnTo>
                        <a:lnTo>
                          <a:pt x="2838" y="908"/>
                        </a:lnTo>
                        <a:lnTo>
                          <a:pt x="2838" y="910"/>
                        </a:lnTo>
                        <a:lnTo>
                          <a:pt x="2839" y="915"/>
                        </a:lnTo>
                        <a:lnTo>
                          <a:pt x="2839" y="925"/>
                        </a:lnTo>
                        <a:lnTo>
                          <a:pt x="2840" y="939"/>
                        </a:lnTo>
                        <a:lnTo>
                          <a:pt x="2840" y="957"/>
                        </a:lnTo>
                        <a:lnTo>
                          <a:pt x="2841" y="978"/>
                        </a:lnTo>
                        <a:lnTo>
                          <a:pt x="2841" y="1001"/>
                        </a:lnTo>
                        <a:lnTo>
                          <a:pt x="2842" y="1027"/>
                        </a:lnTo>
                        <a:lnTo>
                          <a:pt x="2842" y="1056"/>
                        </a:lnTo>
                        <a:lnTo>
                          <a:pt x="2843" y="1087"/>
                        </a:lnTo>
                        <a:lnTo>
                          <a:pt x="2843" y="1117"/>
                        </a:lnTo>
                        <a:lnTo>
                          <a:pt x="2844" y="1149"/>
                        </a:lnTo>
                        <a:lnTo>
                          <a:pt x="2844" y="1180"/>
                        </a:lnTo>
                        <a:lnTo>
                          <a:pt x="2845" y="1211"/>
                        </a:lnTo>
                        <a:lnTo>
                          <a:pt x="2845" y="1240"/>
                        </a:lnTo>
                        <a:lnTo>
                          <a:pt x="2846" y="1264"/>
                        </a:lnTo>
                        <a:lnTo>
                          <a:pt x="2846" y="1287"/>
                        </a:lnTo>
                        <a:lnTo>
                          <a:pt x="2847" y="1307"/>
                        </a:lnTo>
                        <a:lnTo>
                          <a:pt x="2847" y="1324"/>
                        </a:lnTo>
                        <a:lnTo>
                          <a:pt x="2848" y="1337"/>
                        </a:lnTo>
                        <a:lnTo>
                          <a:pt x="2848" y="1346"/>
                        </a:lnTo>
                        <a:lnTo>
                          <a:pt x="2849" y="1351"/>
                        </a:lnTo>
                        <a:lnTo>
                          <a:pt x="2849" y="1353"/>
                        </a:lnTo>
                        <a:lnTo>
                          <a:pt x="2850" y="1350"/>
                        </a:lnTo>
                        <a:lnTo>
                          <a:pt x="2850" y="1345"/>
                        </a:lnTo>
                        <a:lnTo>
                          <a:pt x="2851" y="1334"/>
                        </a:lnTo>
                        <a:lnTo>
                          <a:pt x="2851" y="1320"/>
                        </a:lnTo>
                        <a:lnTo>
                          <a:pt x="2852" y="1304"/>
                        </a:lnTo>
                        <a:lnTo>
                          <a:pt x="2852" y="1284"/>
                        </a:lnTo>
                        <a:lnTo>
                          <a:pt x="2853" y="1260"/>
                        </a:lnTo>
                        <a:lnTo>
                          <a:pt x="2853" y="1233"/>
                        </a:lnTo>
                        <a:lnTo>
                          <a:pt x="2854" y="1204"/>
                        </a:lnTo>
                        <a:lnTo>
                          <a:pt x="2854" y="1174"/>
                        </a:lnTo>
                        <a:lnTo>
                          <a:pt x="2855" y="1143"/>
                        </a:lnTo>
                        <a:lnTo>
                          <a:pt x="2855" y="1110"/>
                        </a:lnTo>
                        <a:lnTo>
                          <a:pt x="2856" y="1076"/>
                        </a:lnTo>
                        <a:lnTo>
                          <a:pt x="2857" y="1044"/>
                        </a:lnTo>
                        <a:lnTo>
                          <a:pt x="2857" y="1013"/>
                        </a:lnTo>
                        <a:lnTo>
                          <a:pt x="2858" y="985"/>
                        </a:lnTo>
                        <a:lnTo>
                          <a:pt x="2858" y="957"/>
                        </a:lnTo>
                        <a:lnTo>
                          <a:pt x="2859" y="935"/>
                        </a:lnTo>
                        <a:lnTo>
                          <a:pt x="2859" y="915"/>
                        </a:lnTo>
                        <a:lnTo>
                          <a:pt x="2860" y="898"/>
                        </a:lnTo>
                        <a:lnTo>
                          <a:pt x="2860" y="884"/>
                        </a:lnTo>
                        <a:lnTo>
                          <a:pt x="2861" y="873"/>
                        </a:lnTo>
                        <a:lnTo>
                          <a:pt x="2861" y="864"/>
                        </a:lnTo>
                        <a:lnTo>
                          <a:pt x="2862" y="857"/>
                        </a:lnTo>
                        <a:lnTo>
                          <a:pt x="2862" y="853"/>
                        </a:lnTo>
                        <a:lnTo>
                          <a:pt x="2863" y="849"/>
                        </a:lnTo>
                        <a:lnTo>
                          <a:pt x="2863" y="845"/>
                        </a:lnTo>
                        <a:lnTo>
                          <a:pt x="2864" y="842"/>
                        </a:lnTo>
                        <a:lnTo>
                          <a:pt x="2864" y="838"/>
                        </a:lnTo>
                        <a:lnTo>
                          <a:pt x="2865" y="833"/>
                        </a:lnTo>
                        <a:lnTo>
                          <a:pt x="2865" y="826"/>
                        </a:lnTo>
                        <a:lnTo>
                          <a:pt x="2866" y="820"/>
                        </a:lnTo>
                        <a:lnTo>
                          <a:pt x="2866" y="811"/>
                        </a:lnTo>
                        <a:lnTo>
                          <a:pt x="2867" y="801"/>
                        </a:lnTo>
                        <a:lnTo>
                          <a:pt x="2867" y="790"/>
                        </a:lnTo>
                        <a:lnTo>
                          <a:pt x="2868" y="777"/>
                        </a:lnTo>
                        <a:lnTo>
                          <a:pt x="2868" y="764"/>
                        </a:lnTo>
                        <a:lnTo>
                          <a:pt x="2869" y="749"/>
                        </a:lnTo>
                        <a:lnTo>
                          <a:pt x="2869" y="735"/>
                        </a:lnTo>
                        <a:lnTo>
                          <a:pt x="2870" y="721"/>
                        </a:lnTo>
                        <a:lnTo>
                          <a:pt x="2870" y="708"/>
                        </a:lnTo>
                        <a:lnTo>
                          <a:pt x="2871" y="695"/>
                        </a:lnTo>
                        <a:lnTo>
                          <a:pt x="2871" y="681"/>
                        </a:lnTo>
                        <a:lnTo>
                          <a:pt x="2872" y="668"/>
                        </a:lnTo>
                        <a:lnTo>
                          <a:pt x="2872" y="654"/>
                        </a:lnTo>
                        <a:lnTo>
                          <a:pt x="2873" y="642"/>
                        </a:lnTo>
                        <a:lnTo>
                          <a:pt x="2873" y="630"/>
                        </a:lnTo>
                        <a:lnTo>
                          <a:pt x="2874" y="619"/>
                        </a:lnTo>
                        <a:lnTo>
                          <a:pt x="2874" y="608"/>
                        </a:lnTo>
                        <a:lnTo>
                          <a:pt x="2875" y="597"/>
                        </a:lnTo>
                        <a:lnTo>
                          <a:pt x="2875" y="587"/>
                        </a:lnTo>
                        <a:lnTo>
                          <a:pt x="2876" y="575"/>
                        </a:lnTo>
                        <a:lnTo>
                          <a:pt x="2876" y="564"/>
                        </a:lnTo>
                        <a:lnTo>
                          <a:pt x="2877" y="555"/>
                        </a:lnTo>
                        <a:lnTo>
                          <a:pt x="2877" y="545"/>
                        </a:lnTo>
                        <a:lnTo>
                          <a:pt x="2878" y="536"/>
                        </a:lnTo>
                        <a:lnTo>
                          <a:pt x="2878" y="528"/>
                        </a:lnTo>
                        <a:lnTo>
                          <a:pt x="2879" y="521"/>
                        </a:lnTo>
                        <a:lnTo>
                          <a:pt x="2879" y="516"/>
                        </a:lnTo>
                        <a:lnTo>
                          <a:pt x="2880" y="512"/>
                        </a:lnTo>
                        <a:lnTo>
                          <a:pt x="2880" y="507"/>
                        </a:lnTo>
                        <a:lnTo>
                          <a:pt x="2881" y="504"/>
                        </a:lnTo>
                        <a:lnTo>
                          <a:pt x="2882" y="504"/>
                        </a:lnTo>
                        <a:lnTo>
                          <a:pt x="2882" y="506"/>
                        </a:lnTo>
                        <a:lnTo>
                          <a:pt x="2883" y="509"/>
                        </a:lnTo>
                        <a:lnTo>
                          <a:pt x="2883" y="514"/>
                        </a:lnTo>
                        <a:lnTo>
                          <a:pt x="2884" y="521"/>
                        </a:lnTo>
                        <a:lnTo>
                          <a:pt x="2884" y="531"/>
                        </a:lnTo>
                        <a:lnTo>
                          <a:pt x="2885" y="544"/>
                        </a:lnTo>
                        <a:lnTo>
                          <a:pt x="2885" y="559"/>
                        </a:lnTo>
                        <a:lnTo>
                          <a:pt x="2886" y="575"/>
                        </a:lnTo>
                        <a:lnTo>
                          <a:pt x="2886" y="592"/>
                        </a:lnTo>
                        <a:lnTo>
                          <a:pt x="2887" y="614"/>
                        </a:lnTo>
                        <a:lnTo>
                          <a:pt x="2887" y="637"/>
                        </a:lnTo>
                        <a:lnTo>
                          <a:pt x="2888" y="659"/>
                        </a:lnTo>
                        <a:lnTo>
                          <a:pt x="2888" y="683"/>
                        </a:lnTo>
                        <a:lnTo>
                          <a:pt x="2889" y="707"/>
                        </a:lnTo>
                        <a:lnTo>
                          <a:pt x="2889" y="732"/>
                        </a:lnTo>
                        <a:lnTo>
                          <a:pt x="2890" y="755"/>
                        </a:lnTo>
                        <a:lnTo>
                          <a:pt x="2890" y="777"/>
                        </a:lnTo>
                        <a:lnTo>
                          <a:pt x="2891" y="798"/>
                        </a:lnTo>
                        <a:lnTo>
                          <a:pt x="2891" y="818"/>
                        </a:lnTo>
                        <a:lnTo>
                          <a:pt x="2892" y="837"/>
                        </a:lnTo>
                        <a:lnTo>
                          <a:pt x="2892" y="854"/>
                        </a:lnTo>
                        <a:lnTo>
                          <a:pt x="2893" y="868"/>
                        </a:lnTo>
                        <a:lnTo>
                          <a:pt x="2893" y="881"/>
                        </a:lnTo>
                        <a:lnTo>
                          <a:pt x="2894" y="893"/>
                        </a:lnTo>
                        <a:lnTo>
                          <a:pt x="2894" y="902"/>
                        </a:lnTo>
                        <a:lnTo>
                          <a:pt x="2895" y="910"/>
                        </a:lnTo>
                        <a:lnTo>
                          <a:pt x="2895" y="917"/>
                        </a:lnTo>
                        <a:lnTo>
                          <a:pt x="2896" y="924"/>
                        </a:lnTo>
                        <a:lnTo>
                          <a:pt x="2896" y="929"/>
                        </a:lnTo>
                        <a:lnTo>
                          <a:pt x="2897" y="933"/>
                        </a:lnTo>
                        <a:lnTo>
                          <a:pt x="2897" y="935"/>
                        </a:lnTo>
                        <a:lnTo>
                          <a:pt x="2898" y="937"/>
                        </a:lnTo>
                        <a:lnTo>
                          <a:pt x="2898" y="938"/>
                        </a:lnTo>
                        <a:lnTo>
                          <a:pt x="2899" y="939"/>
                        </a:lnTo>
                        <a:lnTo>
                          <a:pt x="2899" y="938"/>
                        </a:lnTo>
                        <a:lnTo>
                          <a:pt x="2900" y="935"/>
                        </a:lnTo>
                        <a:lnTo>
                          <a:pt x="2900" y="932"/>
                        </a:lnTo>
                        <a:lnTo>
                          <a:pt x="2901" y="927"/>
                        </a:lnTo>
                        <a:lnTo>
                          <a:pt x="2901" y="921"/>
                        </a:lnTo>
                        <a:lnTo>
                          <a:pt x="2902" y="913"/>
                        </a:lnTo>
                        <a:lnTo>
                          <a:pt x="2902" y="904"/>
                        </a:lnTo>
                        <a:lnTo>
                          <a:pt x="2903" y="893"/>
                        </a:lnTo>
                        <a:lnTo>
                          <a:pt x="2903" y="882"/>
                        </a:lnTo>
                        <a:lnTo>
                          <a:pt x="2904" y="870"/>
                        </a:lnTo>
                        <a:lnTo>
                          <a:pt x="2904" y="856"/>
                        </a:lnTo>
                        <a:lnTo>
                          <a:pt x="2905" y="842"/>
                        </a:lnTo>
                        <a:lnTo>
                          <a:pt x="2905" y="825"/>
                        </a:lnTo>
                        <a:lnTo>
                          <a:pt x="2906" y="808"/>
                        </a:lnTo>
                        <a:lnTo>
                          <a:pt x="2907" y="790"/>
                        </a:lnTo>
                        <a:lnTo>
                          <a:pt x="2907" y="772"/>
                        </a:lnTo>
                        <a:lnTo>
                          <a:pt x="2908" y="755"/>
                        </a:lnTo>
                        <a:lnTo>
                          <a:pt x="2908" y="738"/>
                        </a:lnTo>
                        <a:lnTo>
                          <a:pt x="2909" y="722"/>
                        </a:lnTo>
                        <a:lnTo>
                          <a:pt x="2909" y="708"/>
                        </a:lnTo>
                        <a:lnTo>
                          <a:pt x="2910" y="695"/>
                        </a:lnTo>
                        <a:lnTo>
                          <a:pt x="2910" y="685"/>
                        </a:lnTo>
                        <a:lnTo>
                          <a:pt x="2911" y="678"/>
                        </a:lnTo>
                        <a:lnTo>
                          <a:pt x="2911" y="673"/>
                        </a:lnTo>
                        <a:lnTo>
                          <a:pt x="2912" y="672"/>
                        </a:lnTo>
                        <a:lnTo>
                          <a:pt x="2912" y="674"/>
                        </a:lnTo>
                        <a:lnTo>
                          <a:pt x="2913" y="680"/>
                        </a:lnTo>
                        <a:lnTo>
                          <a:pt x="2913" y="687"/>
                        </a:lnTo>
                        <a:lnTo>
                          <a:pt x="2914" y="695"/>
                        </a:lnTo>
                        <a:lnTo>
                          <a:pt x="2914" y="704"/>
                        </a:lnTo>
                        <a:lnTo>
                          <a:pt x="2915" y="715"/>
                        </a:lnTo>
                        <a:lnTo>
                          <a:pt x="2915" y="726"/>
                        </a:lnTo>
                        <a:lnTo>
                          <a:pt x="2916" y="736"/>
                        </a:lnTo>
                        <a:lnTo>
                          <a:pt x="2916" y="742"/>
                        </a:lnTo>
                        <a:lnTo>
                          <a:pt x="2917" y="747"/>
                        </a:lnTo>
                        <a:lnTo>
                          <a:pt x="2917" y="750"/>
                        </a:lnTo>
                        <a:lnTo>
                          <a:pt x="2918" y="749"/>
                        </a:lnTo>
                        <a:lnTo>
                          <a:pt x="2918" y="745"/>
                        </a:lnTo>
                        <a:lnTo>
                          <a:pt x="2919" y="737"/>
                        </a:lnTo>
                        <a:lnTo>
                          <a:pt x="2919" y="727"/>
                        </a:lnTo>
                        <a:lnTo>
                          <a:pt x="2920" y="716"/>
                        </a:lnTo>
                        <a:lnTo>
                          <a:pt x="2920" y="702"/>
                        </a:lnTo>
                        <a:lnTo>
                          <a:pt x="2921" y="684"/>
                        </a:lnTo>
                        <a:lnTo>
                          <a:pt x="2921" y="666"/>
                        </a:lnTo>
                        <a:lnTo>
                          <a:pt x="2922" y="648"/>
                        </a:lnTo>
                        <a:lnTo>
                          <a:pt x="2922" y="629"/>
                        </a:lnTo>
                        <a:lnTo>
                          <a:pt x="2923" y="611"/>
                        </a:lnTo>
                        <a:lnTo>
                          <a:pt x="2923" y="592"/>
                        </a:lnTo>
                        <a:lnTo>
                          <a:pt x="2924" y="576"/>
                        </a:lnTo>
                        <a:lnTo>
                          <a:pt x="2924" y="560"/>
                        </a:lnTo>
                        <a:lnTo>
                          <a:pt x="2925" y="546"/>
                        </a:lnTo>
                        <a:lnTo>
                          <a:pt x="2925" y="534"/>
                        </a:lnTo>
                        <a:lnTo>
                          <a:pt x="2926" y="522"/>
                        </a:lnTo>
                        <a:lnTo>
                          <a:pt x="2926" y="512"/>
                        </a:lnTo>
                        <a:lnTo>
                          <a:pt x="2927" y="505"/>
                        </a:lnTo>
                        <a:lnTo>
                          <a:pt x="2927" y="499"/>
                        </a:lnTo>
                        <a:lnTo>
                          <a:pt x="2928" y="493"/>
                        </a:lnTo>
                        <a:lnTo>
                          <a:pt x="2928" y="489"/>
                        </a:lnTo>
                        <a:lnTo>
                          <a:pt x="2929" y="487"/>
                        </a:lnTo>
                        <a:lnTo>
                          <a:pt x="2929" y="485"/>
                        </a:lnTo>
                        <a:lnTo>
                          <a:pt x="2930" y="484"/>
                        </a:lnTo>
                        <a:lnTo>
                          <a:pt x="2930" y="485"/>
                        </a:lnTo>
                        <a:lnTo>
                          <a:pt x="2931" y="486"/>
                        </a:lnTo>
                        <a:lnTo>
                          <a:pt x="2932" y="490"/>
                        </a:lnTo>
                        <a:lnTo>
                          <a:pt x="2932" y="494"/>
                        </a:lnTo>
                        <a:lnTo>
                          <a:pt x="2933" y="498"/>
                        </a:lnTo>
                        <a:lnTo>
                          <a:pt x="2933" y="504"/>
                        </a:lnTo>
                        <a:lnTo>
                          <a:pt x="2934" y="511"/>
                        </a:lnTo>
                        <a:lnTo>
                          <a:pt x="2934" y="519"/>
                        </a:lnTo>
                        <a:lnTo>
                          <a:pt x="2935" y="528"/>
                        </a:lnTo>
                        <a:lnTo>
                          <a:pt x="2935" y="537"/>
                        </a:lnTo>
                        <a:lnTo>
                          <a:pt x="2936" y="548"/>
                        </a:lnTo>
                        <a:lnTo>
                          <a:pt x="2936" y="557"/>
                        </a:lnTo>
                        <a:lnTo>
                          <a:pt x="2937" y="567"/>
                        </a:lnTo>
                        <a:lnTo>
                          <a:pt x="2937" y="575"/>
                        </a:lnTo>
                        <a:lnTo>
                          <a:pt x="2938" y="583"/>
                        </a:lnTo>
                        <a:lnTo>
                          <a:pt x="2938" y="591"/>
                        </a:lnTo>
                        <a:lnTo>
                          <a:pt x="2939" y="598"/>
                        </a:lnTo>
                        <a:lnTo>
                          <a:pt x="2939" y="605"/>
                        </a:lnTo>
                        <a:lnTo>
                          <a:pt x="2940" y="610"/>
                        </a:lnTo>
                        <a:lnTo>
                          <a:pt x="2940" y="616"/>
                        </a:lnTo>
                        <a:lnTo>
                          <a:pt x="2941" y="620"/>
                        </a:lnTo>
                        <a:lnTo>
                          <a:pt x="2941" y="624"/>
                        </a:lnTo>
                        <a:lnTo>
                          <a:pt x="2942" y="628"/>
                        </a:lnTo>
                        <a:lnTo>
                          <a:pt x="2942" y="633"/>
                        </a:lnTo>
                        <a:lnTo>
                          <a:pt x="2943" y="637"/>
                        </a:lnTo>
                        <a:lnTo>
                          <a:pt x="2943" y="643"/>
                        </a:lnTo>
                        <a:lnTo>
                          <a:pt x="2944" y="649"/>
                        </a:lnTo>
                        <a:lnTo>
                          <a:pt x="2944" y="656"/>
                        </a:lnTo>
                        <a:lnTo>
                          <a:pt x="2945" y="663"/>
                        </a:lnTo>
                        <a:lnTo>
                          <a:pt x="2945" y="670"/>
                        </a:lnTo>
                        <a:lnTo>
                          <a:pt x="2946" y="678"/>
                        </a:lnTo>
                        <a:lnTo>
                          <a:pt x="2946" y="686"/>
                        </a:lnTo>
                        <a:lnTo>
                          <a:pt x="2947" y="694"/>
                        </a:lnTo>
                        <a:lnTo>
                          <a:pt x="2947" y="701"/>
                        </a:lnTo>
                        <a:lnTo>
                          <a:pt x="2948" y="708"/>
                        </a:lnTo>
                        <a:lnTo>
                          <a:pt x="2948" y="713"/>
                        </a:lnTo>
                        <a:lnTo>
                          <a:pt x="2949" y="719"/>
                        </a:lnTo>
                        <a:lnTo>
                          <a:pt x="2949" y="723"/>
                        </a:lnTo>
                        <a:lnTo>
                          <a:pt x="2950" y="724"/>
                        </a:lnTo>
                        <a:lnTo>
                          <a:pt x="2950" y="723"/>
                        </a:lnTo>
                        <a:lnTo>
                          <a:pt x="2951" y="719"/>
                        </a:lnTo>
                        <a:lnTo>
                          <a:pt x="2951" y="715"/>
                        </a:lnTo>
                        <a:lnTo>
                          <a:pt x="2952" y="708"/>
                        </a:lnTo>
                        <a:lnTo>
                          <a:pt x="2952" y="700"/>
                        </a:lnTo>
                        <a:lnTo>
                          <a:pt x="2953" y="689"/>
                        </a:lnTo>
                        <a:lnTo>
                          <a:pt x="2953" y="676"/>
                        </a:lnTo>
                        <a:lnTo>
                          <a:pt x="2954" y="662"/>
                        </a:lnTo>
                        <a:lnTo>
                          <a:pt x="2954" y="647"/>
                        </a:lnTo>
                        <a:lnTo>
                          <a:pt x="2955" y="631"/>
                        </a:lnTo>
                        <a:lnTo>
                          <a:pt x="2955" y="614"/>
                        </a:lnTo>
                        <a:lnTo>
                          <a:pt x="2956" y="597"/>
                        </a:lnTo>
                        <a:lnTo>
                          <a:pt x="2957" y="581"/>
                        </a:lnTo>
                        <a:lnTo>
                          <a:pt x="2957" y="565"/>
                        </a:lnTo>
                        <a:lnTo>
                          <a:pt x="2958" y="549"/>
                        </a:lnTo>
                        <a:lnTo>
                          <a:pt x="2958" y="536"/>
                        </a:lnTo>
                        <a:lnTo>
                          <a:pt x="2959" y="523"/>
                        </a:lnTo>
                        <a:lnTo>
                          <a:pt x="2959" y="513"/>
                        </a:lnTo>
                        <a:lnTo>
                          <a:pt x="2960" y="504"/>
                        </a:lnTo>
                        <a:lnTo>
                          <a:pt x="2960" y="496"/>
                        </a:lnTo>
                        <a:lnTo>
                          <a:pt x="2961" y="489"/>
                        </a:lnTo>
                        <a:lnTo>
                          <a:pt x="2961" y="484"/>
                        </a:lnTo>
                        <a:lnTo>
                          <a:pt x="2962" y="479"/>
                        </a:lnTo>
                        <a:lnTo>
                          <a:pt x="2962" y="475"/>
                        </a:lnTo>
                        <a:lnTo>
                          <a:pt x="2963" y="471"/>
                        </a:lnTo>
                        <a:lnTo>
                          <a:pt x="2963" y="468"/>
                        </a:lnTo>
                        <a:lnTo>
                          <a:pt x="2964" y="464"/>
                        </a:lnTo>
                        <a:lnTo>
                          <a:pt x="2964" y="459"/>
                        </a:lnTo>
                        <a:lnTo>
                          <a:pt x="2965" y="453"/>
                        </a:lnTo>
                        <a:lnTo>
                          <a:pt x="2965" y="445"/>
                        </a:lnTo>
                        <a:lnTo>
                          <a:pt x="2966" y="436"/>
                        </a:lnTo>
                        <a:lnTo>
                          <a:pt x="2966" y="425"/>
                        </a:lnTo>
                        <a:lnTo>
                          <a:pt x="2967" y="413"/>
                        </a:lnTo>
                        <a:lnTo>
                          <a:pt x="2967" y="400"/>
                        </a:lnTo>
                        <a:lnTo>
                          <a:pt x="2968" y="386"/>
                        </a:lnTo>
                        <a:lnTo>
                          <a:pt x="2968" y="373"/>
                        </a:lnTo>
                        <a:lnTo>
                          <a:pt x="2969" y="358"/>
                        </a:lnTo>
                        <a:lnTo>
                          <a:pt x="2969" y="343"/>
                        </a:lnTo>
                        <a:lnTo>
                          <a:pt x="2970" y="329"/>
                        </a:lnTo>
                        <a:lnTo>
                          <a:pt x="2970" y="315"/>
                        </a:lnTo>
                        <a:lnTo>
                          <a:pt x="2971" y="301"/>
                        </a:lnTo>
                        <a:lnTo>
                          <a:pt x="2971" y="291"/>
                        </a:lnTo>
                        <a:lnTo>
                          <a:pt x="2972" y="281"/>
                        </a:lnTo>
                        <a:lnTo>
                          <a:pt x="2972" y="274"/>
                        </a:lnTo>
                        <a:lnTo>
                          <a:pt x="2973" y="270"/>
                        </a:lnTo>
                        <a:lnTo>
                          <a:pt x="2973" y="268"/>
                        </a:lnTo>
                        <a:lnTo>
                          <a:pt x="2974" y="268"/>
                        </a:lnTo>
                        <a:lnTo>
                          <a:pt x="2974" y="270"/>
                        </a:lnTo>
                        <a:lnTo>
                          <a:pt x="2975" y="277"/>
                        </a:lnTo>
                        <a:lnTo>
                          <a:pt x="2975" y="285"/>
                        </a:lnTo>
                        <a:lnTo>
                          <a:pt x="2976" y="297"/>
                        </a:lnTo>
                        <a:lnTo>
                          <a:pt x="2976" y="311"/>
                        </a:lnTo>
                        <a:lnTo>
                          <a:pt x="2977" y="328"/>
                        </a:lnTo>
                        <a:lnTo>
                          <a:pt x="2977" y="345"/>
                        </a:lnTo>
                        <a:lnTo>
                          <a:pt x="2978" y="364"/>
                        </a:lnTo>
                        <a:lnTo>
                          <a:pt x="2978" y="384"/>
                        </a:lnTo>
                        <a:lnTo>
                          <a:pt x="2979" y="404"/>
                        </a:lnTo>
                        <a:lnTo>
                          <a:pt x="2979" y="423"/>
                        </a:lnTo>
                        <a:lnTo>
                          <a:pt x="2980" y="442"/>
                        </a:lnTo>
                        <a:lnTo>
                          <a:pt x="2980" y="460"/>
                        </a:lnTo>
                        <a:lnTo>
                          <a:pt x="2981" y="476"/>
                        </a:lnTo>
                        <a:lnTo>
                          <a:pt x="2982" y="491"/>
                        </a:lnTo>
                        <a:lnTo>
                          <a:pt x="2982" y="503"/>
                        </a:lnTo>
                        <a:lnTo>
                          <a:pt x="2983" y="513"/>
                        </a:lnTo>
                        <a:lnTo>
                          <a:pt x="2983" y="521"/>
                        </a:lnTo>
                        <a:lnTo>
                          <a:pt x="2984" y="528"/>
                        </a:lnTo>
                        <a:lnTo>
                          <a:pt x="2984" y="531"/>
                        </a:lnTo>
                        <a:lnTo>
                          <a:pt x="2985" y="533"/>
                        </a:lnTo>
                        <a:lnTo>
                          <a:pt x="2985" y="532"/>
                        </a:lnTo>
                        <a:lnTo>
                          <a:pt x="2986" y="531"/>
                        </a:lnTo>
                        <a:lnTo>
                          <a:pt x="2986" y="528"/>
                        </a:lnTo>
                        <a:lnTo>
                          <a:pt x="2987" y="523"/>
                        </a:lnTo>
                        <a:lnTo>
                          <a:pt x="2987" y="517"/>
                        </a:lnTo>
                        <a:lnTo>
                          <a:pt x="2988" y="512"/>
                        </a:lnTo>
                        <a:lnTo>
                          <a:pt x="2988" y="506"/>
                        </a:lnTo>
                        <a:lnTo>
                          <a:pt x="2989" y="499"/>
                        </a:lnTo>
                        <a:lnTo>
                          <a:pt x="2989" y="493"/>
                        </a:lnTo>
                        <a:lnTo>
                          <a:pt x="2990" y="486"/>
                        </a:lnTo>
                        <a:lnTo>
                          <a:pt x="2990" y="480"/>
                        </a:lnTo>
                        <a:lnTo>
                          <a:pt x="2991" y="476"/>
                        </a:lnTo>
                        <a:lnTo>
                          <a:pt x="2991" y="473"/>
                        </a:lnTo>
                        <a:lnTo>
                          <a:pt x="2992" y="470"/>
                        </a:lnTo>
                        <a:lnTo>
                          <a:pt x="2992" y="469"/>
                        </a:lnTo>
                        <a:lnTo>
                          <a:pt x="2993" y="469"/>
                        </a:lnTo>
                        <a:lnTo>
                          <a:pt x="2993" y="470"/>
                        </a:lnTo>
                        <a:lnTo>
                          <a:pt x="2994" y="471"/>
                        </a:lnTo>
                        <a:lnTo>
                          <a:pt x="2994" y="473"/>
                        </a:lnTo>
                        <a:lnTo>
                          <a:pt x="2995" y="476"/>
                        </a:lnTo>
                        <a:lnTo>
                          <a:pt x="2995" y="479"/>
                        </a:lnTo>
                        <a:lnTo>
                          <a:pt x="2996" y="481"/>
                        </a:lnTo>
                        <a:lnTo>
                          <a:pt x="2996" y="483"/>
                        </a:lnTo>
                        <a:lnTo>
                          <a:pt x="2997" y="483"/>
                        </a:lnTo>
                        <a:lnTo>
                          <a:pt x="2997" y="481"/>
                        </a:lnTo>
                        <a:lnTo>
                          <a:pt x="2998" y="478"/>
                        </a:lnTo>
                        <a:lnTo>
                          <a:pt x="2998" y="473"/>
                        </a:lnTo>
                        <a:lnTo>
                          <a:pt x="2999" y="466"/>
                        </a:lnTo>
                        <a:lnTo>
                          <a:pt x="2999" y="458"/>
                        </a:lnTo>
                        <a:lnTo>
                          <a:pt x="3000" y="448"/>
                        </a:lnTo>
                        <a:lnTo>
                          <a:pt x="3000" y="437"/>
                        </a:lnTo>
                        <a:lnTo>
                          <a:pt x="3001" y="425"/>
                        </a:lnTo>
                        <a:lnTo>
                          <a:pt x="3001" y="412"/>
                        </a:lnTo>
                        <a:lnTo>
                          <a:pt x="3002" y="398"/>
                        </a:lnTo>
                        <a:lnTo>
                          <a:pt x="3002" y="386"/>
                        </a:lnTo>
                        <a:lnTo>
                          <a:pt x="3003" y="373"/>
                        </a:lnTo>
                        <a:lnTo>
                          <a:pt x="3003" y="362"/>
                        </a:lnTo>
                        <a:lnTo>
                          <a:pt x="3004" y="351"/>
                        </a:lnTo>
                        <a:lnTo>
                          <a:pt x="3004" y="341"/>
                        </a:lnTo>
                        <a:lnTo>
                          <a:pt x="3005" y="333"/>
                        </a:lnTo>
                        <a:lnTo>
                          <a:pt x="3005" y="325"/>
                        </a:lnTo>
                        <a:lnTo>
                          <a:pt x="3006" y="318"/>
                        </a:lnTo>
                        <a:lnTo>
                          <a:pt x="3007" y="313"/>
                        </a:lnTo>
                        <a:lnTo>
                          <a:pt x="3007" y="309"/>
                        </a:lnTo>
                        <a:lnTo>
                          <a:pt x="3008" y="306"/>
                        </a:lnTo>
                        <a:lnTo>
                          <a:pt x="3008" y="304"/>
                        </a:lnTo>
                        <a:lnTo>
                          <a:pt x="3009" y="301"/>
                        </a:lnTo>
                        <a:lnTo>
                          <a:pt x="3009" y="301"/>
                        </a:lnTo>
                        <a:lnTo>
                          <a:pt x="3010" y="300"/>
                        </a:lnTo>
                        <a:lnTo>
                          <a:pt x="3010" y="300"/>
                        </a:lnTo>
                        <a:lnTo>
                          <a:pt x="3011" y="301"/>
                        </a:lnTo>
                        <a:lnTo>
                          <a:pt x="3011" y="302"/>
                        </a:lnTo>
                        <a:lnTo>
                          <a:pt x="3012" y="305"/>
                        </a:lnTo>
                        <a:lnTo>
                          <a:pt x="3012" y="306"/>
                        </a:lnTo>
                        <a:lnTo>
                          <a:pt x="3013" y="308"/>
                        </a:lnTo>
                        <a:lnTo>
                          <a:pt x="3013" y="309"/>
                        </a:lnTo>
                        <a:lnTo>
                          <a:pt x="3014" y="310"/>
                        </a:lnTo>
                        <a:lnTo>
                          <a:pt x="3014" y="312"/>
                        </a:lnTo>
                        <a:lnTo>
                          <a:pt x="3015" y="314"/>
                        </a:lnTo>
                        <a:lnTo>
                          <a:pt x="3015" y="313"/>
                        </a:lnTo>
                        <a:lnTo>
                          <a:pt x="3016" y="313"/>
                        </a:lnTo>
                        <a:lnTo>
                          <a:pt x="3016" y="312"/>
                        </a:lnTo>
                        <a:lnTo>
                          <a:pt x="3017" y="311"/>
                        </a:lnTo>
                        <a:lnTo>
                          <a:pt x="3017" y="309"/>
                        </a:lnTo>
                        <a:lnTo>
                          <a:pt x="3018" y="307"/>
                        </a:lnTo>
                        <a:lnTo>
                          <a:pt x="3018" y="305"/>
                        </a:lnTo>
                        <a:lnTo>
                          <a:pt x="3019" y="303"/>
                        </a:lnTo>
                        <a:lnTo>
                          <a:pt x="3019" y="301"/>
                        </a:lnTo>
                        <a:lnTo>
                          <a:pt x="3020" y="300"/>
                        </a:lnTo>
                        <a:lnTo>
                          <a:pt x="3020" y="299"/>
                        </a:lnTo>
                        <a:lnTo>
                          <a:pt x="3021" y="299"/>
                        </a:lnTo>
                        <a:lnTo>
                          <a:pt x="3021" y="302"/>
                        </a:lnTo>
                        <a:lnTo>
                          <a:pt x="3022" y="304"/>
                        </a:lnTo>
                        <a:lnTo>
                          <a:pt x="3022" y="309"/>
                        </a:lnTo>
                        <a:lnTo>
                          <a:pt x="3023" y="317"/>
                        </a:lnTo>
                        <a:lnTo>
                          <a:pt x="3023" y="326"/>
                        </a:lnTo>
                        <a:lnTo>
                          <a:pt x="3024" y="337"/>
                        </a:lnTo>
                        <a:lnTo>
                          <a:pt x="3024" y="351"/>
                        </a:lnTo>
                        <a:lnTo>
                          <a:pt x="3025" y="367"/>
                        </a:lnTo>
                        <a:lnTo>
                          <a:pt x="3025" y="385"/>
                        </a:lnTo>
                        <a:lnTo>
                          <a:pt x="3026" y="403"/>
                        </a:lnTo>
                        <a:lnTo>
                          <a:pt x="3026" y="421"/>
                        </a:lnTo>
                        <a:lnTo>
                          <a:pt x="3027" y="440"/>
                        </a:lnTo>
                        <a:lnTo>
                          <a:pt x="3027" y="459"/>
                        </a:lnTo>
                        <a:lnTo>
                          <a:pt x="3028" y="478"/>
                        </a:lnTo>
                        <a:lnTo>
                          <a:pt x="3028" y="495"/>
                        </a:lnTo>
                        <a:lnTo>
                          <a:pt x="3029" y="512"/>
                        </a:lnTo>
                        <a:lnTo>
                          <a:pt x="3029" y="526"/>
                        </a:lnTo>
                        <a:lnTo>
                          <a:pt x="3030" y="539"/>
                        </a:lnTo>
                        <a:lnTo>
                          <a:pt x="3030" y="550"/>
                        </a:lnTo>
                        <a:lnTo>
                          <a:pt x="3031" y="558"/>
                        </a:lnTo>
                        <a:lnTo>
                          <a:pt x="3032" y="564"/>
                        </a:lnTo>
                        <a:lnTo>
                          <a:pt x="3032" y="568"/>
                        </a:lnTo>
                        <a:lnTo>
                          <a:pt x="3033" y="571"/>
                        </a:lnTo>
                        <a:lnTo>
                          <a:pt x="3033" y="571"/>
                        </a:lnTo>
                        <a:lnTo>
                          <a:pt x="3034" y="569"/>
                        </a:lnTo>
                        <a:lnTo>
                          <a:pt x="3034" y="565"/>
                        </a:lnTo>
                        <a:lnTo>
                          <a:pt x="3035" y="559"/>
                        </a:lnTo>
                        <a:lnTo>
                          <a:pt x="3035" y="551"/>
                        </a:lnTo>
                        <a:lnTo>
                          <a:pt x="3036" y="542"/>
                        </a:lnTo>
                        <a:lnTo>
                          <a:pt x="3036" y="530"/>
                        </a:lnTo>
                        <a:lnTo>
                          <a:pt x="3037" y="518"/>
                        </a:lnTo>
                        <a:lnTo>
                          <a:pt x="3037" y="504"/>
                        </a:lnTo>
                        <a:lnTo>
                          <a:pt x="3038" y="491"/>
                        </a:lnTo>
                        <a:lnTo>
                          <a:pt x="3038" y="478"/>
                        </a:lnTo>
                        <a:lnTo>
                          <a:pt x="3039" y="464"/>
                        </a:lnTo>
                        <a:lnTo>
                          <a:pt x="3039" y="449"/>
                        </a:lnTo>
                        <a:lnTo>
                          <a:pt x="3040" y="437"/>
                        </a:lnTo>
                        <a:lnTo>
                          <a:pt x="3040" y="424"/>
                        </a:lnTo>
                        <a:lnTo>
                          <a:pt x="3041" y="413"/>
                        </a:lnTo>
                        <a:lnTo>
                          <a:pt x="3041" y="403"/>
                        </a:lnTo>
                        <a:lnTo>
                          <a:pt x="3042" y="394"/>
                        </a:lnTo>
                        <a:lnTo>
                          <a:pt x="3042" y="386"/>
                        </a:lnTo>
                        <a:lnTo>
                          <a:pt x="3043" y="380"/>
                        </a:lnTo>
                        <a:lnTo>
                          <a:pt x="3043" y="375"/>
                        </a:lnTo>
                        <a:lnTo>
                          <a:pt x="3044" y="370"/>
                        </a:lnTo>
                        <a:lnTo>
                          <a:pt x="3044" y="366"/>
                        </a:lnTo>
                        <a:lnTo>
                          <a:pt x="3045" y="364"/>
                        </a:lnTo>
                        <a:lnTo>
                          <a:pt x="3045" y="362"/>
                        </a:lnTo>
                        <a:lnTo>
                          <a:pt x="3046" y="360"/>
                        </a:lnTo>
                        <a:lnTo>
                          <a:pt x="3046" y="359"/>
                        </a:lnTo>
                        <a:lnTo>
                          <a:pt x="3047" y="358"/>
                        </a:lnTo>
                        <a:lnTo>
                          <a:pt x="3047" y="357"/>
                        </a:lnTo>
                        <a:lnTo>
                          <a:pt x="3048" y="356"/>
                        </a:lnTo>
                        <a:lnTo>
                          <a:pt x="3048" y="355"/>
                        </a:lnTo>
                        <a:lnTo>
                          <a:pt x="3049" y="354"/>
                        </a:lnTo>
                        <a:lnTo>
                          <a:pt x="3049" y="353"/>
                        </a:lnTo>
                        <a:lnTo>
                          <a:pt x="3050" y="353"/>
                        </a:lnTo>
                        <a:lnTo>
                          <a:pt x="3050" y="353"/>
                        </a:lnTo>
                        <a:lnTo>
                          <a:pt x="3051" y="353"/>
                        </a:lnTo>
                        <a:lnTo>
                          <a:pt x="3051" y="353"/>
                        </a:lnTo>
                        <a:lnTo>
                          <a:pt x="3052" y="356"/>
                        </a:lnTo>
                        <a:lnTo>
                          <a:pt x="3052" y="359"/>
                        </a:lnTo>
                        <a:lnTo>
                          <a:pt x="3053" y="364"/>
                        </a:lnTo>
                        <a:lnTo>
                          <a:pt x="3053" y="369"/>
                        </a:lnTo>
                        <a:lnTo>
                          <a:pt x="3054" y="377"/>
                        </a:lnTo>
                        <a:lnTo>
                          <a:pt x="3054" y="385"/>
                        </a:lnTo>
                        <a:lnTo>
                          <a:pt x="3055" y="394"/>
                        </a:lnTo>
                        <a:lnTo>
                          <a:pt x="3055" y="404"/>
                        </a:lnTo>
                        <a:lnTo>
                          <a:pt x="3056" y="415"/>
                        </a:lnTo>
                        <a:lnTo>
                          <a:pt x="3057" y="426"/>
                        </a:lnTo>
                        <a:lnTo>
                          <a:pt x="3057" y="438"/>
                        </a:lnTo>
                        <a:lnTo>
                          <a:pt x="3058" y="449"/>
                        </a:lnTo>
                        <a:lnTo>
                          <a:pt x="3058" y="460"/>
                        </a:lnTo>
                        <a:lnTo>
                          <a:pt x="3059" y="471"/>
                        </a:lnTo>
                        <a:lnTo>
                          <a:pt x="3059" y="481"/>
                        </a:lnTo>
                        <a:lnTo>
                          <a:pt x="3060" y="491"/>
                        </a:lnTo>
                        <a:lnTo>
                          <a:pt x="3060" y="499"/>
                        </a:lnTo>
                        <a:lnTo>
                          <a:pt x="3061" y="506"/>
                        </a:lnTo>
                        <a:lnTo>
                          <a:pt x="3061" y="513"/>
                        </a:lnTo>
                        <a:lnTo>
                          <a:pt x="3062" y="518"/>
                        </a:lnTo>
                        <a:lnTo>
                          <a:pt x="3062" y="523"/>
                        </a:lnTo>
                        <a:lnTo>
                          <a:pt x="3063" y="526"/>
                        </a:lnTo>
                        <a:lnTo>
                          <a:pt x="3063" y="528"/>
                        </a:lnTo>
                        <a:lnTo>
                          <a:pt x="3064" y="529"/>
                        </a:lnTo>
                        <a:lnTo>
                          <a:pt x="3064" y="528"/>
                        </a:lnTo>
                        <a:lnTo>
                          <a:pt x="3065" y="527"/>
                        </a:lnTo>
                        <a:lnTo>
                          <a:pt x="3065" y="524"/>
                        </a:lnTo>
                        <a:lnTo>
                          <a:pt x="3066" y="520"/>
                        </a:lnTo>
                        <a:lnTo>
                          <a:pt x="3066" y="516"/>
                        </a:lnTo>
                        <a:lnTo>
                          <a:pt x="3067" y="510"/>
                        </a:lnTo>
                        <a:lnTo>
                          <a:pt x="3067" y="504"/>
                        </a:lnTo>
                        <a:lnTo>
                          <a:pt x="3068" y="496"/>
                        </a:lnTo>
                        <a:lnTo>
                          <a:pt x="3068" y="489"/>
                        </a:lnTo>
                        <a:lnTo>
                          <a:pt x="3069" y="481"/>
                        </a:lnTo>
                        <a:lnTo>
                          <a:pt x="3069" y="472"/>
                        </a:lnTo>
                        <a:lnTo>
                          <a:pt x="3070" y="462"/>
                        </a:lnTo>
                        <a:lnTo>
                          <a:pt x="3070" y="453"/>
                        </a:lnTo>
                        <a:lnTo>
                          <a:pt x="3071" y="443"/>
                        </a:lnTo>
                        <a:lnTo>
                          <a:pt x="3071" y="434"/>
                        </a:lnTo>
                        <a:lnTo>
                          <a:pt x="3072" y="424"/>
                        </a:lnTo>
                        <a:lnTo>
                          <a:pt x="3072" y="414"/>
                        </a:lnTo>
                        <a:lnTo>
                          <a:pt x="3073" y="406"/>
                        </a:lnTo>
                        <a:lnTo>
                          <a:pt x="3073" y="397"/>
                        </a:lnTo>
                        <a:lnTo>
                          <a:pt x="3074" y="388"/>
                        </a:lnTo>
                        <a:lnTo>
                          <a:pt x="3074" y="380"/>
                        </a:lnTo>
                        <a:lnTo>
                          <a:pt x="3075" y="371"/>
                        </a:lnTo>
                        <a:lnTo>
                          <a:pt x="3075" y="364"/>
                        </a:lnTo>
                        <a:lnTo>
                          <a:pt x="3076" y="358"/>
                        </a:lnTo>
                        <a:lnTo>
                          <a:pt x="3076" y="353"/>
                        </a:lnTo>
                        <a:lnTo>
                          <a:pt x="3077" y="348"/>
                        </a:lnTo>
                        <a:lnTo>
                          <a:pt x="3077" y="344"/>
                        </a:lnTo>
                        <a:lnTo>
                          <a:pt x="3078" y="341"/>
                        </a:lnTo>
                        <a:lnTo>
                          <a:pt x="3078" y="341"/>
                        </a:lnTo>
                        <a:lnTo>
                          <a:pt x="3079" y="341"/>
                        </a:lnTo>
                        <a:lnTo>
                          <a:pt x="3079" y="343"/>
                        </a:lnTo>
                        <a:lnTo>
                          <a:pt x="3080" y="347"/>
                        </a:lnTo>
                        <a:lnTo>
                          <a:pt x="3080" y="352"/>
                        </a:lnTo>
                        <a:lnTo>
                          <a:pt x="3081" y="358"/>
                        </a:lnTo>
                        <a:lnTo>
                          <a:pt x="3082" y="366"/>
                        </a:lnTo>
                        <a:lnTo>
                          <a:pt x="3082" y="374"/>
                        </a:lnTo>
                        <a:lnTo>
                          <a:pt x="3083" y="383"/>
                        </a:lnTo>
                        <a:lnTo>
                          <a:pt x="3083" y="393"/>
                        </a:lnTo>
                        <a:lnTo>
                          <a:pt x="3084" y="404"/>
                        </a:lnTo>
                        <a:lnTo>
                          <a:pt x="3084" y="414"/>
                        </a:lnTo>
                        <a:lnTo>
                          <a:pt x="3085" y="424"/>
                        </a:lnTo>
                        <a:lnTo>
                          <a:pt x="3085" y="435"/>
                        </a:lnTo>
                        <a:lnTo>
                          <a:pt x="3086" y="444"/>
                        </a:lnTo>
                        <a:lnTo>
                          <a:pt x="3086" y="450"/>
                        </a:lnTo>
                        <a:lnTo>
                          <a:pt x="3087" y="455"/>
                        </a:lnTo>
                        <a:lnTo>
                          <a:pt x="3087" y="460"/>
                        </a:lnTo>
                        <a:lnTo>
                          <a:pt x="3088" y="461"/>
                        </a:lnTo>
                        <a:lnTo>
                          <a:pt x="3088" y="461"/>
                        </a:lnTo>
                        <a:lnTo>
                          <a:pt x="3089" y="459"/>
                        </a:lnTo>
                        <a:lnTo>
                          <a:pt x="3089" y="454"/>
                        </a:lnTo>
                        <a:lnTo>
                          <a:pt x="3090" y="447"/>
                        </a:lnTo>
                        <a:lnTo>
                          <a:pt x="3090" y="436"/>
                        </a:lnTo>
                        <a:lnTo>
                          <a:pt x="3091" y="424"/>
                        </a:lnTo>
                        <a:lnTo>
                          <a:pt x="3091" y="411"/>
                        </a:lnTo>
                        <a:lnTo>
                          <a:pt x="3092" y="397"/>
                        </a:lnTo>
                        <a:lnTo>
                          <a:pt x="3092" y="382"/>
                        </a:lnTo>
                        <a:lnTo>
                          <a:pt x="3093" y="367"/>
                        </a:lnTo>
                        <a:lnTo>
                          <a:pt x="3093" y="352"/>
                        </a:lnTo>
                        <a:lnTo>
                          <a:pt x="3094" y="338"/>
                        </a:lnTo>
                        <a:lnTo>
                          <a:pt x="3094" y="324"/>
                        </a:lnTo>
                        <a:lnTo>
                          <a:pt x="3095" y="311"/>
                        </a:lnTo>
                        <a:lnTo>
                          <a:pt x="3095" y="300"/>
                        </a:lnTo>
                        <a:lnTo>
                          <a:pt x="3096" y="292"/>
                        </a:lnTo>
                        <a:lnTo>
                          <a:pt x="3096" y="286"/>
                        </a:lnTo>
                        <a:lnTo>
                          <a:pt x="3097" y="281"/>
                        </a:lnTo>
                        <a:lnTo>
                          <a:pt x="3097" y="278"/>
                        </a:lnTo>
                        <a:lnTo>
                          <a:pt x="3098" y="276"/>
                        </a:lnTo>
                        <a:lnTo>
                          <a:pt x="3098" y="277"/>
                        </a:lnTo>
                        <a:lnTo>
                          <a:pt x="3099" y="279"/>
                        </a:lnTo>
                        <a:lnTo>
                          <a:pt x="3099" y="282"/>
                        </a:lnTo>
                        <a:lnTo>
                          <a:pt x="3100" y="286"/>
                        </a:lnTo>
                        <a:lnTo>
                          <a:pt x="3100" y="290"/>
                        </a:lnTo>
                        <a:lnTo>
                          <a:pt x="3101" y="296"/>
                        </a:lnTo>
                        <a:lnTo>
                          <a:pt x="3101" y="300"/>
                        </a:lnTo>
                        <a:lnTo>
                          <a:pt x="3102" y="304"/>
                        </a:lnTo>
                        <a:lnTo>
                          <a:pt x="3102" y="308"/>
                        </a:lnTo>
                        <a:lnTo>
                          <a:pt x="3103" y="312"/>
                        </a:lnTo>
                        <a:lnTo>
                          <a:pt x="3103" y="314"/>
                        </a:lnTo>
                        <a:lnTo>
                          <a:pt x="3104" y="316"/>
                        </a:lnTo>
                        <a:lnTo>
                          <a:pt x="3104" y="317"/>
                        </a:lnTo>
                        <a:lnTo>
                          <a:pt x="3105" y="317"/>
                        </a:lnTo>
                        <a:lnTo>
                          <a:pt x="3105" y="318"/>
                        </a:lnTo>
                        <a:lnTo>
                          <a:pt x="3106" y="317"/>
                        </a:lnTo>
                        <a:lnTo>
                          <a:pt x="3107" y="314"/>
                        </a:lnTo>
                        <a:lnTo>
                          <a:pt x="3107" y="312"/>
                        </a:lnTo>
                        <a:lnTo>
                          <a:pt x="3108" y="310"/>
                        </a:lnTo>
                        <a:lnTo>
                          <a:pt x="3108" y="308"/>
                        </a:lnTo>
                        <a:lnTo>
                          <a:pt x="3109" y="307"/>
                        </a:lnTo>
                        <a:lnTo>
                          <a:pt x="3109" y="307"/>
                        </a:lnTo>
                        <a:lnTo>
                          <a:pt x="3110" y="307"/>
                        </a:lnTo>
                        <a:lnTo>
                          <a:pt x="3110" y="308"/>
                        </a:lnTo>
                        <a:lnTo>
                          <a:pt x="3111" y="310"/>
                        </a:lnTo>
                        <a:lnTo>
                          <a:pt x="3111" y="312"/>
                        </a:lnTo>
                        <a:lnTo>
                          <a:pt x="3112" y="314"/>
                        </a:lnTo>
                        <a:lnTo>
                          <a:pt x="3112" y="318"/>
                        </a:lnTo>
                        <a:lnTo>
                          <a:pt x="3113" y="323"/>
                        </a:lnTo>
                        <a:lnTo>
                          <a:pt x="3113" y="326"/>
                        </a:lnTo>
                        <a:lnTo>
                          <a:pt x="3114" y="332"/>
                        </a:lnTo>
                        <a:lnTo>
                          <a:pt x="3114" y="336"/>
                        </a:lnTo>
                        <a:lnTo>
                          <a:pt x="3115" y="342"/>
                        </a:lnTo>
                        <a:lnTo>
                          <a:pt x="3115" y="347"/>
                        </a:lnTo>
                        <a:lnTo>
                          <a:pt x="3116" y="352"/>
                        </a:lnTo>
                        <a:lnTo>
                          <a:pt x="3116" y="357"/>
                        </a:lnTo>
                        <a:lnTo>
                          <a:pt x="3117" y="363"/>
                        </a:lnTo>
                        <a:lnTo>
                          <a:pt x="3117" y="369"/>
                        </a:lnTo>
                        <a:lnTo>
                          <a:pt x="3118" y="375"/>
                        </a:lnTo>
                        <a:lnTo>
                          <a:pt x="3118" y="380"/>
                        </a:lnTo>
                        <a:lnTo>
                          <a:pt x="3119" y="387"/>
                        </a:lnTo>
                        <a:lnTo>
                          <a:pt x="3119" y="392"/>
                        </a:lnTo>
                        <a:lnTo>
                          <a:pt x="3120" y="396"/>
                        </a:lnTo>
                        <a:lnTo>
                          <a:pt x="3120" y="399"/>
                        </a:lnTo>
                        <a:lnTo>
                          <a:pt x="3121" y="401"/>
                        </a:lnTo>
                        <a:lnTo>
                          <a:pt x="3121" y="401"/>
                        </a:lnTo>
                        <a:lnTo>
                          <a:pt x="3122" y="399"/>
                        </a:lnTo>
                        <a:lnTo>
                          <a:pt x="3122" y="395"/>
                        </a:lnTo>
                        <a:lnTo>
                          <a:pt x="3123" y="389"/>
                        </a:lnTo>
                        <a:lnTo>
                          <a:pt x="3123" y="380"/>
                        </a:lnTo>
                        <a:lnTo>
                          <a:pt x="3124" y="370"/>
                        </a:lnTo>
                        <a:lnTo>
                          <a:pt x="3124" y="359"/>
                        </a:lnTo>
                        <a:lnTo>
                          <a:pt x="3125" y="344"/>
                        </a:lnTo>
                        <a:lnTo>
                          <a:pt x="3125" y="329"/>
                        </a:lnTo>
                        <a:lnTo>
                          <a:pt x="3126" y="314"/>
                        </a:lnTo>
                        <a:lnTo>
                          <a:pt x="3126" y="298"/>
                        </a:lnTo>
                        <a:lnTo>
                          <a:pt x="3127" y="282"/>
                        </a:lnTo>
                        <a:lnTo>
                          <a:pt x="3127" y="266"/>
                        </a:lnTo>
                        <a:lnTo>
                          <a:pt x="3128" y="252"/>
                        </a:lnTo>
                        <a:lnTo>
                          <a:pt x="3128" y="239"/>
                        </a:lnTo>
                        <a:lnTo>
                          <a:pt x="3129" y="227"/>
                        </a:lnTo>
                        <a:lnTo>
                          <a:pt x="3129" y="216"/>
                        </a:lnTo>
                        <a:lnTo>
                          <a:pt x="3130" y="206"/>
                        </a:lnTo>
                        <a:lnTo>
                          <a:pt x="3130" y="199"/>
                        </a:lnTo>
                        <a:lnTo>
                          <a:pt x="3131" y="194"/>
                        </a:lnTo>
                        <a:lnTo>
                          <a:pt x="3132" y="190"/>
                        </a:lnTo>
                        <a:lnTo>
                          <a:pt x="3132" y="186"/>
                        </a:lnTo>
                        <a:lnTo>
                          <a:pt x="3133" y="184"/>
                        </a:lnTo>
                        <a:lnTo>
                          <a:pt x="3133" y="183"/>
                        </a:lnTo>
                        <a:lnTo>
                          <a:pt x="3134" y="182"/>
                        </a:lnTo>
                        <a:lnTo>
                          <a:pt x="3134" y="182"/>
                        </a:lnTo>
                        <a:lnTo>
                          <a:pt x="3135" y="180"/>
                        </a:lnTo>
                        <a:lnTo>
                          <a:pt x="3135" y="178"/>
                        </a:lnTo>
                        <a:lnTo>
                          <a:pt x="3136" y="177"/>
                        </a:lnTo>
                        <a:lnTo>
                          <a:pt x="3136" y="174"/>
                        </a:lnTo>
                        <a:lnTo>
                          <a:pt x="3137" y="169"/>
                        </a:lnTo>
                        <a:lnTo>
                          <a:pt x="3137" y="163"/>
                        </a:lnTo>
                        <a:lnTo>
                          <a:pt x="3138" y="157"/>
                        </a:lnTo>
                        <a:lnTo>
                          <a:pt x="3138" y="150"/>
                        </a:lnTo>
                        <a:lnTo>
                          <a:pt x="3139" y="140"/>
                        </a:lnTo>
                        <a:lnTo>
                          <a:pt x="3139" y="129"/>
                        </a:lnTo>
                        <a:lnTo>
                          <a:pt x="3140" y="117"/>
                        </a:lnTo>
                        <a:lnTo>
                          <a:pt x="3140" y="105"/>
                        </a:lnTo>
                        <a:lnTo>
                          <a:pt x="3141" y="93"/>
                        </a:lnTo>
                        <a:lnTo>
                          <a:pt x="3141" y="80"/>
                        </a:lnTo>
                        <a:lnTo>
                          <a:pt x="3142" y="66"/>
                        </a:lnTo>
                        <a:lnTo>
                          <a:pt x="3142" y="53"/>
                        </a:lnTo>
                        <a:lnTo>
                          <a:pt x="3143" y="41"/>
                        </a:lnTo>
                        <a:lnTo>
                          <a:pt x="3143" y="30"/>
                        </a:lnTo>
                        <a:lnTo>
                          <a:pt x="3144" y="20"/>
                        </a:lnTo>
                        <a:lnTo>
                          <a:pt x="3144" y="12"/>
                        </a:lnTo>
                        <a:lnTo>
                          <a:pt x="3145" y="6"/>
                        </a:lnTo>
                        <a:lnTo>
                          <a:pt x="3145" y="3"/>
                        </a:lnTo>
                        <a:lnTo>
                          <a:pt x="3146" y="1"/>
                        </a:lnTo>
                        <a:lnTo>
                          <a:pt x="3146" y="0"/>
                        </a:lnTo>
                        <a:lnTo>
                          <a:pt x="3147" y="3"/>
                        </a:lnTo>
                        <a:lnTo>
                          <a:pt x="3147" y="8"/>
                        </a:lnTo>
                        <a:lnTo>
                          <a:pt x="3148" y="14"/>
                        </a:lnTo>
                        <a:lnTo>
                          <a:pt x="3148" y="22"/>
                        </a:lnTo>
                        <a:lnTo>
                          <a:pt x="3149" y="32"/>
                        </a:lnTo>
                        <a:lnTo>
                          <a:pt x="3149" y="44"/>
                        </a:lnTo>
                        <a:lnTo>
                          <a:pt x="3150" y="58"/>
                        </a:lnTo>
                        <a:lnTo>
                          <a:pt x="3150" y="74"/>
                        </a:lnTo>
                        <a:lnTo>
                          <a:pt x="3151" y="90"/>
                        </a:lnTo>
                        <a:lnTo>
                          <a:pt x="3151" y="109"/>
                        </a:lnTo>
                        <a:lnTo>
                          <a:pt x="3152" y="130"/>
                        </a:lnTo>
                        <a:lnTo>
                          <a:pt x="3152" y="152"/>
                        </a:lnTo>
                        <a:lnTo>
                          <a:pt x="3153" y="175"/>
                        </a:lnTo>
                        <a:lnTo>
                          <a:pt x="3153" y="198"/>
                        </a:lnTo>
                        <a:lnTo>
                          <a:pt x="3154" y="223"/>
                        </a:lnTo>
                        <a:lnTo>
                          <a:pt x="3154" y="247"/>
                        </a:lnTo>
                        <a:lnTo>
                          <a:pt x="3155" y="270"/>
                        </a:lnTo>
                        <a:lnTo>
                          <a:pt x="3155" y="293"/>
                        </a:lnTo>
                        <a:lnTo>
                          <a:pt x="3156" y="314"/>
                        </a:lnTo>
                        <a:lnTo>
                          <a:pt x="3157" y="332"/>
                        </a:lnTo>
                        <a:lnTo>
                          <a:pt x="3157" y="348"/>
                        </a:lnTo>
                        <a:lnTo>
                          <a:pt x="3158" y="360"/>
                        </a:lnTo>
                        <a:lnTo>
                          <a:pt x="3158" y="367"/>
                        </a:lnTo>
                        <a:lnTo>
                          <a:pt x="3159" y="372"/>
                        </a:lnTo>
                        <a:lnTo>
                          <a:pt x="3159" y="373"/>
                        </a:lnTo>
                        <a:lnTo>
                          <a:pt x="3160" y="370"/>
                        </a:lnTo>
                        <a:lnTo>
                          <a:pt x="3160" y="363"/>
                        </a:lnTo>
                        <a:lnTo>
                          <a:pt x="3161" y="352"/>
                        </a:lnTo>
                        <a:lnTo>
                          <a:pt x="3161" y="340"/>
                        </a:lnTo>
                        <a:lnTo>
                          <a:pt x="3162" y="325"/>
                        </a:lnTo>
                        <a:lnTo>
                          <a:pt x="3162" y="308"/>
                        </a:lnTo>
                        <a:lnTo>
                          <a:pt x="3163" y="291"/>
                        </a:lnTo>
                        <a:lnTo>
                          <a:pt x="3163" y="272"/>
                        </a:lnTo>
                        <a:lnTo>
                          <a:pt x="3164" y="254"/>
                        </a:lnTo>
                        <a:lnTo>
                          <a:pt x="3164" y="236"/>
                        </a:lnTo>
                        <a:lnTo>
                          <a:pt x="3165" y="219"/>
                        </a:lnTo>
                        <a:lnTo>
                          <a:pt x="3165" y="202"/>
                        </a:lnTo>
                        <a:lnTo>
                          <a:pt x="3166" y="186"/>
                        </a:lnTo>
                        <a:lnTo>
                          <a:pt x="3166" y="171"/>
                        </a:lnTo>
                        <a:lnTo>
                          <a:pt x="3167" y="158"/>
                        </a:lnTo>
                        <a:lnTo>
                          <a:pt x="3167" y="145"/>
                        </a:lnTo>
                        <a:lnTo>
                          <a:pt x="3168" y="134"/>
                        </a:lnTo>
                        <a:lnTo>
                          <a:pt x="3168" y="122"/>
                        </a:lnTo>
                        <a:lnTo>
                          <a:pt x="3169" y="112"/>
                        </a:lnTo>
                        <a:lnTo>
                          <a:pt x="3169" y="102"/>
                        </a:lnTo>
                        <a:lnTo>
                          <a:pt x="3170" y="92"/>
                        </a:lnTo>
                        <a:lnTo>
                          <a:pt x="3170" y="84"/>
                        </a:lnTo>
                        <a:lnTo>
                          <a:pt x="3171" y="75"/>
                        </a:lnTo>
                        <a:lnTo>
                          <a:pt x="3171" y="68"/>
                        </a:lnTo>
                        <a:lnTo>
                          <a:pt x="3172" y="62"/>
                        </a:lnTo>
                        <a:lnTo>
                          <a:pt x="3172" y="58"/>
                        </a:lnTo>
                        <a:lnTo>
                          <a:pt x="3173" y="56"/>
                        </a:lnTo>
                        <a:lnTo>
                          <a:pt x="3173" y="55"/>
                        </a:lnTo>
                        <a:lnTo>
                          <a:pt x="3174" y="55"/>
                        </a:lnTo>
                        <a:lnTo>
                          <a:pt x="3174" y="57"/>
                        </a:lnTo>
                        <a:lnTo>
                          <a:pt x="3175" y="61"/>
                        </a:lnTo>
                        <a:lnTo>
                          <a:pt x="3175" y="67"/>
                        </a:lnTo>
                        <a:lnTo>
                          <a:pt x="3176" y="73"/>
                        </a:lnTo>
                        <a:lnTo>
                          <a:pt x="3176" y="80"/>
                        </a:lnTo>
                        <a:lnTo>
                          <a:pt x="3177" y="87"/>
                        </a:lnTo>
                        <a:lnTo>
                          <a:pt x="3177" y="97"/>
                        </a:lnTo>
                        <a:lnTo>
                          <a:pt x="3178" y="105"/>
                        </a:lnTo>
                        <a:lnTo>
                          <a:pt x="3178" y="113"/>
                        </a:lnTo>
                        <a:lnTo>
                          <a:pt x="3179" y="119"/>
                        </a:lnTo>
                        <a:lnTo>
                          <a:pt x="3179" y="125"/>
                        </a:lnTo>
                        <a:lnTo>
                          <a:pt x="3180" y="129"/>
                        </a:lnTo>
                        <a:lnTo>
                          <a:pt x="3180" y="134"/>
                        </a:lnTo>
                        <a:lnTo>
                          <a:pt x="3181" y="136"/>
                        </a:lnTo>
                        <a:lnTo>
                          <a:pt x="3182" y="138"/>
                        </a:lnTo>
                        <a:lnTo>
                          <a:pt x="3182" y="139"/>
                        </a:lnTo>
                        <a:lnTo>
                          <a:pt x="3183" y="138"/>
                        </a:lnTo>
                        <a:lnTo>
                          <a:pt x="3183" y="137"/>
                        </a:lnTo>
                        <a:lnTo>
                          <a:pt x="3184" y="135"/>
                        </a:lnTo>
                        <a:lnTo>
                          <a:pt x="3184" y="132"/>
                        </a:lnTo>
                        <a:lnTo>
                          <a:pt x="3185" y="130"/>
                        </a:lnTo>
                        <a:lnTo>
                          <a:pt x="3185" y="127"/>
                        </a:lnTo>
                        <a:lnTo>
                          <a:pt x="3186" y="125"/>
                        </a:lnTo>
                        <a:lnTo>
                          <a:pt x="3186" y="122"/>
                        </a:lnTo>
                        <a:lnTo>
                          <a:pt x="3187" y="119"/>
                        </a:lnTo>
                        <a:lnTo>
                          <a:pt x="3187" y="119"/>
                        </a:lnTo>
                        <a:lnTo>
                          <a:pt x="3188" y="117"/>
                        </a:lnTo>
                        <a:lnTo>
                          <a:pt x="3188" y="117"/>
                        </a:lnTo>
                        <a:lnTo>
                          <a:pt x="3189" y="116"/>
                        </a:lnTo>
                        <a:lnTo>
                          <a:pt x="3189" y="116"/>
                        </a:lnTo>
                        <a:lnTo>
                          <a:pt x="3190" y="118"/>
                        </a:lnTo>
                        <a:lnTo>
                          <a:pt x="3190" y="119"/>
                        </a:lnTo>
                        <a:lnTo>
                          <a:pt x="3191" y="121"/>
                        </a:lnTo>
                        <a:lnTo>
                          <a:pt x="3191" y="122"/>
                        </a:lnTo>
                        <a:lnTo>
                          <a:pt x="3192" y="125"/>
                        </a:lnTo>
                        <a:lnTo>
                          <a:pt x="3192" y="128"/>
                        </a:lnTo>
                        <a:lnTo>
                          <a:pt x="3193" y="131"/>
                        </a:lnTo>
                        <a:lnTo>
                          <a:pt x="3193" y="134"/>
                        </a:lnTo>
                        <a:lnTo>
                          <a:pt x="3194" y="137"/>
                        </a:lnTo>
                        <a:lnTo>
                          <a:pt x="3194" y="141"/>
                        </a:lnTo>
                        <a:lnTo>
                          <a:pt x="3195" y="145"/>
                        </a:lnTo>
                        <a:lnTo>
                          <a:pt x="3195" y="151"/>
                        </a:lnTo>
                        <a:lnTo>
                          <a:pt x="3196" y="156"/>
                        </a:lnTo>
                        <a:lnTo>
                          <a:pt x="3196" y="161"/>
                        </a:lnTo>
                        <a:lnTo>
                          <a:pt x="3197" y="168"/>
                        </a:lnTo>
                        <a:lnTo>
                          <a:pt x="3197" y="176"/>
                        </a:lnTo>
                        <a:lnTo>
                          <a:pt x="3198" y="184"/>
                        </a:lnTo>
                        <a:lnTo>
                          <a:pt x="3198" y="193"/>
                        </a:lnTo>
                        <a:lnTo>
                          <a:pt x="3199" y="203"/>
                        </a:lnTo>
                        <a:lnTo>
                          <a:pt x="3199" y="214"/>
                        </a:lnTo>
                        <a:lnTo>
                          <a:pt x="3200" y="225"/>
                        </a:lnTo>
                        <a:lnTo>
                          <a:pt x="3200" y="236"/>
                        </a:lnTo>
                        <a:lnTo>
                          <a:pt x="3201" y="249"/>
                        </a:lnTo>
                        <a:lnTo>
                          <a:pt x="3201" y="262"/>
                        </a:lnTo>
                        <a:lnTo>
                          <a:pt x="3202" y="275"/>
                        </a:lnTo>
                        <a:lnTo>
                          <a:pt x="3202" y="288"/>
                        </a:lnTo>
                        <a:lnTo>
                          <a:pt x="3203" y="303"/>
                        </a:lnTo>
                        <a:lnTo>
                          <a:pt x="3203" y="317"/>
                        </a:lnTo>
                        <a:lnTo>
                          <a:pt x="3204" y="331"/>
                        </a:lnTo>
                        <a:lnTo>
                          <a:pt x="3204" y="345"/>
                        </a:lnTo>
                        <a:lnTo>
                          <a:pt x="3205" y="359"/>
                        </a:lnTo>
                        <a:lnTo>
                          <a:pt x="3205" y="374"/>
                        </a:lnTo>
                        <a:lnTo>
                          <a:pt x="3206" y="390"/>
                        </a:lnTo>
                        <a:lnTo>
                          <a:pt x="3207" y="406"/>
                        </a:lnTo>
                        <a:lnTo>
                          <a:pt x="3207" y="423"/>
                        </a:lnTo>
                        <a:lnTo>
                          <a:pt x="3208" y="441"/>
                        </a:lnTo>
                        <a:lnTo>
                          <a:pt x="3208" y="461"/>
                        </a:lnTo>
                        <a:lnTo>
                          <a:pt x="3209" y="482"/>
                        </a:lnTo>
                        <a:lnTo>
                          <a:pt x="3209" y="505"/>
                        </a:lnTo>
                        <a:lnTo>
                          <a:pt x="3210" y="529"/>
                        </a:lnTo>
                        <a:lnTo>
                          <a:pt x="3210" y="556"/>
                        </a:lnTo>
                        <a:lnTo>
                          <a:pt x="3211" y="584"/>
                        </a:lnTo>
                        <a:lnTo>
                          <a:pt x="3211" y="614"/>
                        </a:lnTo>
                        <a:lnTo>
                          <a:pt x="3212" y="645"/>
                        </a:lnTo>
                        <a:lnTo>
                          <a:pt x="3212" y="677"/>
                        </a:lnTo>
                        <a:lnTo>
                          <a:pt x="3213" y="710"/>
                        </a:lnTo>
                        <a:lnTo>
                          <a:pt x="3213" y="745"/>
                        </a:lnTo>
                        <a:lnTo>
                          <a:pt x="3214" y="778"/>
                        </a:lnTo>
                        <a:lnTo>
                          <a:pt x="3214" y="812"/>
                        </a:lnTo>
                        <a:lnTo>
                          <a:pt x="3215" y="847"/>
                        </a:lnTo>
                        <a:lnTo>
                          <a:pt x="3215" y="880"/>
                        </a:lnTo>
                        <a:lnTo>
                          <a:pt x="3216" y="913"/>
                        </a:lnTo>
                        <a:lnTo>
                          <a:pt x="3216" y="945"/>
                        </a:lnTo>
                        <a:lnTo>
                          <a:pt x="3217" y="979"/>
                        </a:lnTo>
                        <a:lnTo>
                          <a:pt x="3217" y="1013"/>
                        </a:lnTo>
                        <a:lnTo>
                          <a:pt x="3218" y="1045"/>
                        </a:lnTo>
                        <a:lnTo>
                          <a:pt x="3218" y="1078"/>
                        </a:lnTo>
                        <a:lnTo>
                          <a:pt x="3219" y="1112"/>
                        </a:lnTo>
                        <a:lnTo>
                          <a:pt x="3219" y="1146"/>
                        </a:lnTo>
                        <a:lnTo>
                          <a:pt x="3220" y="1180"/>
                        </a:lnTo>
                        <a:lnTo>
                          <a:pt x="3220" y="1214"/>
                        </a:lnTo>
                        <a:lnTo>
                          <a:pt x="3221" y="1248"/>
                        </a:lnTo>
                        <a:lnTo>
                          <a:pt x="3221" y="1281"/>
                        </a:lnTo>
                        <a:lnTo>
                          <a:pt x="3222" y="1316"/>
                        </a:lnTo>
                        <a:lnTo>
                          <a:pt x="3222" y="1348"/>
                        </a:lnTo>
                        <a:lnTo>
                          <a:pt x="3223" y="1378"/>
                        </a:lnTo>
                        <a:lnTo>
                          <a:pt x="3223" y="1405"/>
                        </a:lnTo>
                        <a:lnTo>
                          <a:pt x="3224" y="1432"/>
                        </a:lnTo>
                        <a:lnTo>
                          <a:pt x="3224" y="1454"/>
                        </a:lnTo>
                        <a:lnTo>
                          <a:pt x="3225" y="1474"/>
                        </a:lnTo>
                        <a:lnTo>
                          <a:pt x="3225" y="1493"/>
                        </a:lnTo>
                        <a:lnTo>
                          <a:pt x="3226" y="1508"/>
                        </a:lnTo>
                        <a:lnTo>
                          <a:pt x="3226" y="1520"/>
                        </a:lnTo>
                        <a:lnTo>
                          <a:pt x="3227" y="1529"/>
                        </a:lnTo>
                        <a:lnTo>
                          <a:pt x="3227" y="1535"/>
                        </a:lnTo>
                        <a:lnTo>
                          <a:pt x="3228" y="1540"/>
                        </a:lnTo>
                        <a:lnTo>
                          <a:pt x="3228" y="1541"/>
                        </a:lnTo>
                        <a:lnTo>
                          <a:pt x="3229" y="1543"/>
                        </a:lnTo>
                        <a:lnTo>
                          <a:pt x="3229" y="1543"/>
                        </a:lnTo>
                        <a:lnTo>
                          <a:pt x="3230" y="1541"/>
                        </a:lnTo>
                        <a:lnTo>
                          <a:pt x="3230" y="1541"/>
                        </a:lnTo>
                        <a:lnTo>
                          <a:pt x="3231" y="1538"/>
                        </a:lnTo>
                        <a:lnTo>
                          <a:pt x="3232" y="1534"/>
                        </a:lnTo>
                        <a:lnTo>
                          <a:pt x="3232" y="1530"/>
                        </a:lnTo>
                        <a:lnTo>
                          <a:pt x="3233" y="1526"/>
                        </a:lnTo>
                        <a:lnTo>
                          <a:pt x="3233" y="1523"/>
                        </a:lnTo>
                        <a:lnTo>
                          <a:pt x="3234" y="1522"/>
                        </a:lnTo>
                        <a:lnTo>
                          <a:pt x="3234" y="1519"/>
                        </a:lnTo>
                        <a:lnTo>
                          <a:pt x="3235" y="1518"/>
                        </a:lnTo>
                        <a:lnTo>
                          <a:pt x="3235" y="1517"/>
                        </a:lnTo>
                        <a:lnTo>
                          <a:pt x="3236" y="1516"/>
                        </a:lnTo>
                        <a:lnTo>
                          <a:pt x="3236" y="1518"/>
                        </a:lnTo>
                        <a:lnTo>
                          <a:pt x="3237" y="1519"/>
                        </a:lnTo>
                        <a:lnTo>
                          <a:pt x="3237" y="1522"/>
                        </a:lnTo>
                        <a:lnTo>
                          <a:pt x="3238" y="1528"/>
                        </a:lnTo>
                        <a:lnTo>
                          <a:pt x="3238" y="1534"/>
                        </a:lnTo>
                        <a:lnTo>
                          <a:pt x="3239" y="1545"/>
                        </a:lnTo>
                        <a:lnTo>
                          <a:pt x="3239" y="1557"/>
                        </a:lnTo>
                        <a:lnTo>
                          <a:pt x="3240" y="1572"/>
                        </a:lnTo>
                        <a:lnTo>
                          <a:pt x="3240" y="1590"/>
                        </a:lnTo>
                        <a:lnTo>
                          <a:pt x="3241" y="1612"/>
                        </a:lnTo>
                        <a:lnTo>
                          <a:pt x="3241" y="1638"/>
                        </a:lnTo>
                        <a:lnTo>
                          <a:pt x="3242" y="1669"/>
                        </a:lnTo>
                        <a:lnTo>
                          <a:pt x="3242" y="1701"/>
                        </a:lnTo>
                        <a:lnTo>
                          <a:pt x="3243" y="1738"/>
                        </a:lnTo>
                        <a:lnTo>
                          <a:pt x="3243" y="1778"/>
                        </a:lnTo>
                        <a:lnTo>
                          <a:pt x="3244" y="1820"/>
                        </a:lnTo>
                        <a:lnTo>
                          <a:pt x="3244" y="1862"/>
                        </a:lnTo>
                        <a:lnTo>
                          <a:pt x="3245" y="1905"/>
                        </a:lnTo>
                        <a:lnTo>
                          <a:pt x="3245" y="1949"/>
                        </a:lnTo>
                        <a:lnTo>
                          <a:pt x="3246" y="1989"/>
                        </a:lnTo>
                        <a:lnTo>
                          <a:pt x="3246" y="2027"/>
                        </a:lnTo>
                        <a:lnTo>
                          <a:pt x="3247" y="2060"/>
                        </a:lnTo>
                        <a:lnTo>
                          <a:pt x="3247" y="2090"/>
                        </a:lnTo>
                        <a:lnTo>
                          <a:pt x="3248" y="2113"/>
                        </a:lnTo>
                        <a:lnTo>
                          <a:pt x="3248" y="2132"/>
                        </a:lnTo>
                        <a:lnTo>
                          <a:pt x="3249" y="2144"/>
                        </a:lnTo>
                        <a:lnTo>
                          <a:pt x="3249" y="2149"/>
                        </a:lnTo>
                        <a:lnTo>
                          <a:pt x="3250" y="2151"/>
                        </a:lnTo>
                        <a:lnTo>
                          <a:pt x="3250" y="2150"/>
                        </a:lnTo>
                        <a:lnTo>
                          <a:pt x="3251" y="2143"/>
                        </a:lnTo>
                        <a:lnTo>
                          <a:pt x="3251" y="2132"/>
                        </a:lnTo>
                        <a:lnTo>
                          <a:pt x="3252" y="2120"/>
                        </a:lnTo>
                        <a:lnTo>
                          <a:pt x="3252" y="2105"/>
                        </a:lnTo>
                        <a:lnTo>
                          <a:pt x="3253" y="2088"/>
                        </a:lnTo>
                        <a:lnTo>
                          <a:pt x="3253" y="2071"/>
                        </a:lnTo>
                        <a:lnTo>
                          <a:pt x="3254" y="2054"/>
                        </a:lnTo>
                        <a:lnTo>
                          <a:pt x="3254" y="2038"/>
                        </a:lnTo>
                        <a:lnTo>
                          <a:pt x="3255" y="2025"/>
                        </a:lnTo>
                        <a:lnTo>
                          <a:pt x="3255" y="2012"/>
                        </a:lnTo>
                        <a:lnTo>
                          <a:pt x="3256" y="1999"/>
                        </a:lnTo>
                        <a:lnTo>
                          <a:pt x="3257" y="1984"/>
                        </a:lnTo>
                        <a:lnTo>
                          <a:pt x="3257" y="1975"/>
                        </a:lnTo>
                        <a:lnTo>
                          <a:pt x="3258" y="1967"/>
                        </a:lnTo>
                        <a:lnTo>
                          <a:pt x="3258" y="1957"/>
                        </a:lnTo>
                        <a:lnTo>
                          <a:pt x="3259" y="1949"/>
                        </a:lnTo>
                        <a:lnTo>
                          <a:pt x="3259" y="1942"/>
                        </a:lnTo>
                        <a:lnTo>
                          <a:pt x="3260" y="1938"/>
                        </a:lnTo>
                        <a:lnTo>
                          <a:pt x="3260" y="1934"/>
                        </a:lnTo>
                        <a:lnTo>
                          <a:pt x="3261" y="1931"/>
                        </a:lnTo>
                        <a:lnTo>
                          <a:pt x="3261" y="1927"/>
                        </a:lnTo>
                        <a:lnTo>
                          <a:pt x="3262" y="1924"/>
                        </a:lnTo>
                        <a:lnTo>
                          <a:pt x="3262" y="1922"/>
                        </a:lnTo>
                        <a:lnTo>
                          <a:pt x="3263" y="1924"/>
                        </a:lnTo>
                        <a:lnTo>
                          <a:pt x="3263" y="1924"/>
                        </a:lnTo>
                        <a:lnTo>
                          <a:pt x="3264" y="1924"/>
                        </a:lnTo>
                        <a:lnTo>
                          <a:pt x="3264" y="1930"/>
                        </a:lnTo>
                        <a:lnTo>
                          <a:pt x="3265" y="1936"/>
                        </a:lnTo>
                        <a:lnTo>
                          <a:pt x="3265" y="1944"/>
                        </a:lnTo>
                        <a:lnTo>
                          <a:pt x="3266" y="1953"/>
                        </a:lnTo>
                        <a:lnTo>
                          <a:pt x="3266" y="1963"/>
                        </a:lnTo>
                        <a:lnTo>
                          <a:pt x="3267" y="1973"/>
                        </a:lnTo>
                        <a:lnTo>
                          <a:pt x="3267" y="1983"/>
                        </a:lnTo>
                        <a:lnTo>
                          <a:pt x="3268" y="1994"/>
                        </a:lnTo>
                        <a:lnTo>
                          <a:pt x="3268" y="2005"/>
                        </a:lnTo>
                        <a:lnTo>
                          <a:pt x="3269" y="2015"/>
                        </a:lnTo>
                        <a:lnTo>
                          <a:pt x="3269" y="2024"/>
                        </a:lnTo>
                        <a:lnTo>
                          <a:pt x="3270" y="2031"/>
                        </a:lnTo>
                        <a:lnTo>
                          <a:pt x="3270" y="2034"/>
                        </a:lnTo>
                        <a:lnTo>
                          <a:pt x="3271" y="2036"/>
                        </a:lnTo>
                        <a:lnTo>
                          <a:pt x="3271" y="2035"/>
                        </a:lnTo>
                        <a:lnTo>
                          <a:pt x="3272" y="2030"/>
                        </a:lnTo>
                        <a:lnTo>
                          <a:pt x="3272" y="2023"/>
                        </a:lnTo>
                        <a:lnTo>
                          <a:pt x="3273" y="2013"/>
                        </a:lnTo>
                        <a:lnTo>
                          <a:pt x="3273" y="2002"/>
                        </a:lnTo>
                        <a:lnTo>
                          <a:pt x="3274" y="1989"/>
                        </a:lnTo>
                        <a:lnTo>
                          <a:pt x="3274" y="1974"/>
                        </a:lnTo>
                        <a:lnTo>
                          <a:pt x="3275" y="1953"/>
                        </a:lnTo>
                        <a:lnTo>
                          <a:pt x="3275" y="1932"/>
                        </a:lnTo>
                        <a:lnTo>
                          <a:pt x="3276" y="1911"/>
                        </a:lnTo>
                        <a:lnTo>
                          <a:pt x="3276" y="1891"/>
                        </a:lnTo>
                        <a:lnTo>
                          <a:pt x="3277" y="1871"/>
                        </a:lnTo>
                        <a:lnTo>
                          <a:pt x="3277" y="1852"/>
                        </a:lnTo>
                        <a:lnTo>
                          <a:pt x="3278" y="1835"/>
                        </a:lnTo>
                        <a:lnTo>
                          <a:pt x="3278" y="1822"/>
                        </a:lnTo>
                        <a:lnTo>
                          <a:pt x="3279" y="1811"/>
                        </a:lnTo>
                        <a:lnTo>
                          <a:pt x="3279" y="1802"/>
                        </a:lnTo>
                        <a:lnTo>
                          <a:pt x="3280" y="1797"/>
                        </a:lnTo>
                        <a:lnTo>
                          <a:pt x="3280" y="1794"/>
                        </a:lnTo>
                        <a:lnTo>
                          <a:pt x="3281" y="1800"/>
                        </a:lnTo>
                        <a:lnTo>
                          <a:pt x="3282" y="1807"/>
                        </a:lnTo>
                        <a:lnTo>
                          <a:pt x="3282" y="1817"/>
                        </a:lnTo>
                        <a:lnTo>
                          <a:pt x="3283" y="1830"/>
                        </a:lnTo>
                        <a:lnTo>
                          <a:pt x="3283" y="1845"/>
                        </a:lnTo>
                        <a:lnTo>
                          <a:pt x="3284" y="1861"/>
                        </a:lnTo>
                        <a:lnTo>
                          <a:pt x="3284" y="1880"/>
                        </a:lnTo>
                        <a:lnTo>
                          <a:pt x="3285" y="1899"/>
                        </a:lnTo>
                        <a:lnTo>
                          <a:pt x="3285" y="1920"/>
                        </a:lnTo>
                        <a:lnTo>
                          <a:pt x="3286" y="1945"/>
                        </a:lnTo>
                        <a:lnTo>
                          <a:pt x="3286" y="1968"/>
                        </a:lnTo>
                        <a:lnTo>
                          <a:pt x="3287" y="1991"/>
                        </a:lnTo>
                        <a:lnTo>
                          <a:pt x="3287" y="2012"/>
                        </a:lnTo>
                        <a:lnTo>
                          <a:pt x="3288" y="2035"/>
                        </a:lnTo>
                        <a:lnTo>
                          <a:pt x="3288" y="2057"/>
                        </a:lnTo>
                        <a:lnTo>
                          <a:pt x="3289" y="2077"/>
                        </a:lnTo>
                        <a:lnTo>
                          <a:pt x="3289" y="2095"/>
                        </a:lnTo>
                        <a:lnTo>
                          <a:pt x="3290" y="2113"/>
                        </a:lnTo>
                        <a:lnTo>
                          <a:pt x="3290" y="2128"/>
                        </a:lnTo>
                        <a:lnTo>
                          <a:pt x="3291" y="2141"/>
                        </a:lnTo>
                        <a:lnTo>
                          <a:pt x="3291" y="2150"/>
                        </a:lnTo>
                        <a:lnTo>
                          <a:pt x="3292" y="2154"/>
                        </a:lnTo>
                        <a:lnTo>
                          <a:pt x="3292" y="2158"/>
                        </a:lnTo>
                        <a:lnTo>
                          <a:pt x="3293" y="2157"/>
                        </a:lnTo>
                        <a:lnTo>
                          <a:pt x="3293" y="2154"/>
                        </a:lnTo>
                        <a:lnTo>
                          <a:pt x="3294" y="2147"/>
                        </a:lnTo>
                        <a:lnTo>
                          <a:pt x="3294" y="2135"/>
                        </a:lnTo>
                        <a:lnTo>
                          <a:pt x="3295" y="2122"/>
                        </a:lnTo>
                        <a:lnTo>
                          <a:pt x="3295" y="2105"/>
                        </a:lnTo>
                        <a:lnTo>
                          <a:pt x="3296" y="2087"/>
                        </a:lnTo>
                        <a:lnTo>
                          <a:pt x="3296" y="2065"/>
                        </a:lnTo>
                        <a:lnTo>
                          <a:pt x="3297" y="2043"/>
                        </a:lnTo>
                        <a:lnTo>
                          <a:pt x="3297" y="2021"/>
                        </a:lnTo>
                        <a:lnTo>
                          <a:pt x="3298" y="2002"/>
                        </a:lnTo>
                        <a:lnTo>
                          <a:pt x="3298" y="1980"/>
                        </a:lnTo>
                        <a:lnTo>
                          <a:pt x="3299" y="1962"/>
                        </a:lnTo>
                        <a:lnTo>
                          <a:pt x="3299" y="1947"/>
                        </a:lnTo>
                        <a:lnTo>
                          <a:pt x="3300" y="1934"/>
                        </a:lnTo>
                        <a:lnTo>
                          <a:pt x="3300" y="1925"/>
                        </a:lnTo>
                        <a:lnTo>
                          <a:pt x="3301" y="1917"/>
                        </a:lnTo>
                        <a:lnTo>
                          <a:pt x="3301" y="1915"/>
                        </a:lnTo>
                        <a:lnTo>
                          <a:pt x="3302" y="1916"/>
                        </a:lnTo>
                        <a:lnTo>
                          <a:pt x="3302" y="1922"/>
                        </a:lnTo>
                        <a:lnTo>
                          <a:pt x="3303" y="1928"/>
                        </a:lnTo>
                        <a:lnTo>
                          <a:pt x="3303" y="1937"/>
                        </a:lnTo>
                        <a:lnTo>
                          <a:pt x="3304" y="1947"/>
                        </a:lnTo>
                        <a:lnTo>
                          <a:pt x="3304" y="1959"/>
                        </a:lnTo>
                        <a:lnTo>
                          <a:pt x="3305" y="1970"/>
                        </a:lnTo>
                        <a:lnTo>
                          <a:pt x="3305" y="1980"/>
                        </a:lnTo>
                        <a:lnTo>
                          <a:pt x="3306" y="1990"/>
                        </a:lnTo>
                        <a:lnTo>
                          <a:pt x="3307" y="1998"/>
                        </a:lnTo>
                        <a:lnTo>
                          <a:pt x="3307" y="2008"/>
                        </a:lnTo>
                        <a:lnTo>
                          <a:pt x="3308" y="2016"/>
                        </a:lnTo>
                        <a:lnTo>
                          <a:pt x="3308" y="2023"/>
                        </a:lnTo>
                        <a:lnTo>
                          <a:pt x="3309" y="2025"/>
                        </a:lnTo>
                        <a:lnTo>
                          <a:pt x="3309" y="2031"/>
                        </a:lnTo>
                        <a:lnTo>
                          <a:pt x="3310" y="2035"/>
                        </a:lnTo>
                        <a:lnTo>
                          <a:pt x="3310" y="2038"/>
                        </a:lnTo>
                        <a:lnTo>
                          <a:pt x="3311" y="2039"/>
                        </a:lnTo>
                        <a:lnTo>
                          <a:pt x="3311" y="2042"/>
                        </a:lnTo>
                        <a:lnTo>
                          <a:pt x="3312" y="2047"/>
                        </a:lnTo>
                        <a:lnTo>
                          <a:pt x="3312" y="2052"/>
                        </a:lnTo>
                        <a:lnTo>
                          <a:pt x="3313" y="2056"/>
                        </a:lnTo>
                        <a:lnTo>
                          <a:pt x="3313" y="2060"/>
                        </a:lnTo>
                        <a:lnTo>
                          <a:pt x="3314" y="2063"/>
                        </a:lnTo>
                        <a:lnTo>
                          <a:pt x="3314" y="2068"/>
                        </a:lnTo>
                        <a:lnTo>
                          <a:pt x="3315" y="2071"/>
                        </a:lnTo>
                        <a:lnTo>
                          <a:pt x="3315" y="2072"/>
                        </a:lnTo>
                        <a:lnTo>
                          <a:pt x="3316" y="2074"/>
                        </a:lnTo>
                        <a:lnTo>
                          <a:pt x="3316" y="2073"/>
                        </a:lnTo>
                        <a:lnTo>
                          <a:pt x="3317" y="2072"/>
                        </a:lnTo>
                        <a:lnTo>
                          <a:pt x="3317" y="2069"/>
                        </a:lnTo>
                        <a:lnTo>
                          <a:pt x="3318" y="2060"/>
                        </a:lnTo>
                        <a:lnTo>
                          <a:pt x="3318" y="2050"/>
                        </a:lnTo>
                        <a:lnTo>
                          <a:pt x="3319" y="2039"/>
                        </a:lnTo>
                        <a:lnTo>
                          <a:pt x="3319" y="2026"/>
                        </a:lnTo>
                        <a:lnTo>
                          <a:pt x="3320" y="2011"/>
                        </a:lnTo>
                        <a:lnTo>
                          <a:pt x="3320" y="1992"/>
                        </a:lnTo>
                        <a:lnTo>
                          <a:pt x="3321" y="1975"/>
                        </a:lnTo>
                        <a:lnTo>
                          <a:pt x="3321" y="1956"/>
                        </a:lnTo>
                        <a:lnTo>
                          <a:pt x="3322" y="1934"/>
                        </a:lnTo>
                        <a:lnTo>
                          <a:pt x="3322" y="1914"/>
                        </a:lnTo>
                        <a:lnTo>
                          <a:pt x="3323" y="1892"/>
                        </a:lnTo>
                        <a:lnTo>
                          <a:pt x="3323" y="1872"/>
                        </a:lnTo>
                        <a:lnTo>
                          <a:pt x="3324" y="1854"/>
                        </a:lnTo>
                        <a:lnTo>
                          <a:pt x="3324" y="1837"/>
                        </a:lnTo>
                        <a:lnTo>
                          <a:pt x="3325" y="1821"/>
                        </a:lnTo>
                        <a:lnTo>
                          <a:pt x="3325" y="1806"/>
                        </a:lnTo>
                        <a:lnTo>
                          <a:pt x="3326" y="1795"/>
                        </a:lnTo>
                        <a:lnTo>
                          <a:pt x="3326" y="1786"/>
                        </a:lnTo>
                        <a:lnTo>
                          <a:pt x="3327" y="1779"/>
                        </a:lnTo>
                        <a:lnTo>
                          <a:pt x="3327" y="1775"/>
                        </a:lnTo>
                        <a:lnTo>
                          <a:pt x="3328" y="1771"/>
                        </a:lnTo>
                        <a:lnTo>
                          <a:pt x="3328" y="1770"/>
                        </a:lnTo>
                        <a:lnTo>
                          <a:pt x="3329" y="1769"/>
                        </a:lnTo>
                        <a:lnTo>
                          <a:pt x="3329" y="1766"/>
                        </a:lnTo>
                        <a:lnTo>
                          <a:pt x="3330" y="1763"/>
                        </a:lnTo>
                        <a:lnTo>
                          <a:pt x="3330" y="1761"/>
                        </a:lnTo>
                        <a:lnTo>
                          <a:pt x="3331" y="1757"/>
                        </a:lnTo>
                        <a:lnTo>
                          <a:pt x="3332" y="1752"/>
                        </a:lnTo>
                        <a:lnTo>
                          <a:pt x="3332" y="1745"/>
                        </a:lnTo>
                        <a:lnTo>
                          <a:pt x="3333" y="1736"/>
                        </a:lnTo>
                        <a:lnTo>
                          <a:pt x="3333" y="1726"/>
                        </a:lnTo>
                        <a:lnTo>
                          <a:pt x="3334" y="1714"/>
                        </a:lnTo>
                        <a:lnTo>
                          <a:pt x="3334" y="1700"/>
                        </a:lnTo>
                        <a:lnTo>
                          <a:pt x="3335" y="1683"/>
                        </a:lnTo>
                        <a:lnTo>
                          <a:pt x="3335" y="1666"/>
                        </a:lnTo>
                        <a:lnTo>
                          <a:pt x="3336" y="1650"/>
                        </a:lnTo>
                        <a:lnTo>
                          <a:pt x="3336" y="1631"/>
                        </a:lnTo>
                        <a:lnTo>
                          <a:pt x="3337" y="1612"/>
                        </a:lnTo>
                        <a:lnTo>
                          <a:pt x="3337" y="1592"/>
                        </a:lnTo>
                        <a:lnTo>
                          <a:pt x="3338" y="1572"/>
                        </a:lnTo>
                        <a:lnTo>
                          <a:pt x="3338" y="1552"/>
                        </a:lnTo>
                        <a:lnTo>
                          <a:pt x="3339" y="1533"/>
                        </a:lnTo>
                        <a:lnTo>
                          <a:pt x="3339" y="1514"/>
                        </a:lnTo>
                        <a:lnTo>
                          <a:pt x="3340" y="1496"/>
                        </a:lnTo>
                        <a:lnTo>
                          <a:pt x="3340" y="1479"/>
                        </a:lnTo>
                        <a:lnTo>
                          <a:pt x="3341" y="1465"/>
                        </a:lnTo>
                        <a:lnTo>
                          <a:pt x="3341" y="1453"/>
                        </a:lnTo>
                        <a:lnTo>
                          <a:pt x="3342" y="1442"/>
                        </a:lnTo>
                        <a:lnTo>
                          <a:pt x="3342" y="1434"/>
                        </a:lnTo>
                        <a:lnTo>
                          <a:pt x="3343" y="1428"/>
                        </a:lnTo>
                        <a:lnTo>
                          <a:pt x="3343" y="1425"/>
                        </a:lnTo>
                        <a:lnTo>
                          <a:pt x="3344" y="1424"/>
                        </a:lnTo>
                        <a:lnTo>
                          <a:pt x="3344" y="1424"/>
                        </a:lnTo>
                        <a:lnTo>
                          <a:pt x="3345" y="1428"/>
                        </a:lnTo>
                        <a:lnTo>
                          <a:pt x="3345" y="1433"/>
                        </a:lnTo>
                        <a:lnTo>
                          <a:pt x="3346" y="1441"/>
                        </a:lnTo>
                        <a:lnTo>
                          <a:pt x="3346" y="1449"/>
                        </a:lnTo>
                        <a:lnTo>
                          <a:pt x="3347" y="1458"/>
                        </a:lnTo>
                        <a:lnTo>
                          <a:pt x="3347" y="1468"/>
                        </a:lnTo>
                        <a:lnTo>
                          <a:pt x="3348" y="1476"/>
                        </a:lnTo>
                        <a:lnTo>
                          <a:pt x="3348" y="1486"/>
                        </a:lnTo>
                        <a:lnTo>
                          <a:pt x="3349" y="1496"/>
                        </a:lnTo>
                        <a:lnTo>
                          <a:pt x="3349" y="1504"/>
                        </a:lnTo>
                        <a:lnTo>
                          <a:pt x="3350" y="1509"/>
                        </a:lnTo>
                        <a:lnTo>
                          <a:pt x="3350" y="1514"/>
                        </a:lnTo>
                        <a:lnTo>
                          <a:pt x="3351" y="1517"/>
                        </a:lnTo>
                        <a:lnTo>
                          <a:pt x="3351" y="1517"/>
                        </a:lnTo>
                        <a:lnTo>
                          <a:pt x="3352" y="1514"/>
                        </a:lnTo>
                        <a:lnTo>
                          <a:pt x="3352" y="1508"/>
                        </a:lnTo>
                        <a:lnTo>
                          <a:pt x="3353" y="1500"/>
                        </a:lnTo>
                        <a:lnTo>
                          <a:pt x="3353" y="1489"/>
                        </a:lnTo>
                        <a:lnTo>
                          <a:pt x="3354" y="1477"/>
                        </a:lnTo>
                        <a:lnTo>
                          <a:pt x="3354" y="1462"/>
                        </a:lnTo>
                        <a:lnTo>
                          <a:pt x="3355" y="1446"/>
                        </a:lnTo>
                        <a:lnTo>
                          <a:pt x="3355" y="1431"/>
                        </a:lnTo>
                        <a:lnTo>
                          <a:pt x="3356" y="1415"/>
                        </a:lnTo>
                        <a:lnTo>
                          <a:pt x="3357" y="1398"/>
                        </a:lnTo>
                        <a:lnTo>
                          <a:pt x="3357" y="1382"/>
                        </a:lnTo>
                        <a:lnTo>
                          <a:pt x="3358" y="1367"/>
                        </a:lnTo>
                        <a:lnTo>
                          <a:pt x="3358" y="1355"/>
                        </a:lnTo>
                        <a:lnTo>
                          <a:pt x="3359" y="1344"/>
                        </a:lnTo>
                        <a:lnTo>
                          <a:pt x="3359" y="1334"/>
                        </a:lnTo>
                        <a:lnTo>
                          <a:pt x="3360" y="1328"/>
                        </a:lnTo>
                        <a:lnTo>
                          <a:pt x="3360" y="1323"/>
                        </a:lnTo>
                        <a:lnTo>
                          <a:pt x="3361" y="1322"/>
                        </a:lnTo>
                        <a:lnTo>
                          <a:pt x="3361" y="1322"/>
                        </a:lnTo>
                        <a:lnTo>
                          <a:pt x="3362" y="1323"/>
                        </a:lnTo>
                        <a:lnTo>
                          <a:pt x="3362" y="1326"/>
                        </a:lnTo>
                        <a:lnTo>
                          <a:pt x="3363" y="1331"/>
                        </a:lnTo>
                        <a:lnTo>
                          <a:pt x="3363" y="1337"/>
                        </a:lnTo>
                        <a:lnTo>
                          <a:pt x="3364" y="1343"/>
                        </a:lnTo>
                        <a:lnTo>
                          <a:pt x="3364" y="1349"/>
                        </a:lnTo>
                        <a:lnTo>
                          <a:pt x="3365" y="1358"/>
                        </a:lnTo>
                        <a:lnTo>
                          <a:pt x="3365" y="1365"/>
                        </a:lnTo>
                        <a:lnTo>
                          <a:pt x="3366" y="1374"/>
                        </a:lnTo>
                        <a:lnTo>
                          <a:pt x="3366" y="1382"/>
                        </a:lnTo>
                        <a:lnTo>
                          <a:pt x="3367" y="1392"/>
                        </a:lnTo>
                        <a:lnTo>
                          <a:pt x="3367" y="1400"/>
                        </a:lnTo>
                        <a:lnTo>
                          <a:pt x="3368" y="1410"/>
                        </a:lnTo>
                        <a:lnTo>
                          <a:pt x="3368" y="1418"/>
                        </a:lnTo>
                        <a:lnTo>
                          <a:pt x="3369" y="1425"/>
                        </a:lnTo>
                        <a:lnTo>
                          <a:pt x="3369" y="1431"/>
                        </a:lnTo>
                        <a:lnTo>
                          <a:pt x="3370" y="1437"/>
                        </a:lnTo>
                        <a:lnTo>
                          <a:pt x="3370" y="1441"/>
                        </a:lnTo>
                        <a:lnTo>
                          <a:pt x="3371" y="1439"/>
                        </a:lnTo>
                        <a:lnTo>
                          <a:pt x="3371" y="1437"/>
                        </a:lnTo>
                        <a:lnTo>
                          <a:pt x="3372" y="1433"/>
                        </a:lnTo>
                        <a:lnTo>
                          <a:pt x="3372" y="1425"/>
                        </a:lnTo>
                        <a:lnTo>
                          <a:pt x="3373" y="1413"/>
                        </a:lnTo>
                        <a:lnTo>
                          <a:pt x="3373" y="1397"/>
                        </a:lnTo>
                        <a:lnTo>
                          <a:pt x="3374" y="1381"/>
                        </a:lnTo>
                        <a:lnTo>
                          <a:pt x="3374" y="1364"/>
                        </a:lnTo>
                        <a:lnTo>
                          <a:pt x="3375" y="1345"/>
                        </a:lnTo>
                        <a:lnTo>
                          <a:pt x="3375" y="1324"/>
                        </a:lnTo>
                        <a:lnTo>
                          <a:pt x="3376" y="1302"/>
                        </a:lnTo>
                        <a:lnTo>
                          <a:pt x="3376" y="1279"/>
                        </a:lnTo>
                        <a:lnTo>
                          <a:pt x="3377" y="1257"/>
                        </a:lnTo>
                        <a:lnTo>
                          <a:pt x="3377" y="1234"/>
                        </a:lnTo>
                        <a:lnTo>
                          <a:pt x="3378" y="1211"/>
                        </a:lnTo>
                        <a:lnTo>
                          <a:pt x="3378" y="1188"/>
                        </a:lnTo>
                        <a:lnTo>
                          <a:pt x="3379" y="1166"/>
                        </a:lnTo>
                        <a:lnTo>
                          <a:pt x="3379" y="1146"/>
                        </a:lnTo>
                        <a:lnTo>
                          <a:pt x="3380" y="1126"/>
                        </a:lnTo>
                        <a:lnTo>
                          <a:pt x="3380" y="1106"/>
                        </a:lnTo>
                        <a:lnTo>
                          <a:pt x="3381" y="1088"/>
                        </a:lnTo>
                        <a:lnTo>
                          <a:pt x="3382" y="1072"/>
                        </a:lnTo>
                        <a:lnTo>
                          <a:pt x="3382" y="1058"/>
                        </a:lnTo>
                        <a:lnTo>
                          <a:pt x="3383" y="1048"/>
                        </a:lnTo>
                        <a:lnTo>
                          <a:pt x="3383" y="1041"/>
                        </a:lnTo>
                        <a:lnTo>
                          <a:pt x="3384" y="1037"/>
                        </a:lnTo>
                        <a:lnTo>
                          <a:pt x="3384" y="1036"/>
                        </a:lnTo>
                        <a:lnTo>
                          <a:pt x="3385" y="1039"/>
                        </a:lnTo>
                        <a:lnTo>
                          <a:pt x="3385" y="1044"/>
                        </a:lnTo>
                        <a:lnTo>
                          <a:pt x="3386" y="1054"/>
                        </a:lnTo>
                        <a:lnTo>
                          <a:pt x="3386" y="1066"/>
                        </a:lnTo>
                        <a:lnTo>
                          <a:pt x="3387" y="1080"/>
                        </a:lnTo>
                        <a:lnTo>
                          <a:pt x="3387" y="1096"/>
                        </a:lnTo>
                        <a:lnTo>
                          <a:pt x="3388" y="1112"/>
                        </a:lnTo>
                        <a:lnTo>
                          <a:pt x="3388" y="1131"/>
                        </a:lnTo>
                        <a:lnTo>
                          <a:pt x="3389" y="1149"/>
                        </a:lnTo>
                        <a:lnTo>
                          <a:pt x="3389" y="1168"/>
                        </a:lnTo>
                        <a:lnTo>
                          <a:pt x="3390" y="1185"/>
                        </a:lnTo>
                        <a:lnTo>
                          <a:pt x="3390" y="1202"/>
                        </a:lnTo>
                        <a:lnTo>
                          <a:pt x="3391" y="1217"/>
                        </a:lnTo>
                        <a:lnTo>
                          <a:pt x="3391" y="1231"/>
                        </a:lnTo>
                        <a:lnTo>
                          <a:pt x="3392" y="1242"/>
                        </a:lnTo>
                        <a:lnTo>
                          <a:pt x="3392" y="1251"/>
                        </a:lnTo>
                        <a:lnTo>
                          <a:pt x="3393" y="1258"/>
                        </a:lnTo>
                        <a:lnTo>
                          <a:pt x="3393" y="1264"/>
                        </a:lnTo>
                        <a:lnTo>
                          <a:pt x="3394" y="1270"/>
                        </a:lnTo>
                        <a:lnTo>
                          <a:pt x="3394" y="1272"/>
                        </a:lnTo>
                        <a:lnTo>
                          <a:pt x="3395" y="1274"/>
                        </a:lnTo>
                        <a:lnTo>
                          <a:pt x="3395" y="1274"/>
                        </a:lnTo>
                        <a:lnTo>
                          <a:pt x="3396" y="1273"/>
                        </a:lnTo>
                        <a:lnTo>
                          <a:pt x="3396" y="1272"/>
                        </a:lnTo>
                        <a:lnTo>
                          <a:pt x="3397" y="1269"/>
                        </a:lnTo>
                        <a:lnTo>
                          <a:pt x="3397" y="1267"/>
                        </a:lnTo>
                        <a:lnTo>
                          <a:pt x="3398" y="1263"/>
                        </a:lnTo>
                        <a:lnTo>
                          <a:pt x="3398" y="1260"/>
                        </a:lnTo>
                        <a:lnTo>
                          <a:pt x="3399" y="1257"/>
                        </a:lnTo>
                        <a:lnTo>
                          <a:pt x="3399" y="1252"/>
                        </a:lnTo>
                        <a:lnTo>
                          <a:pt x="3400" y="1246"/>
                        </a:lnTo>
                        <a:lnTo>
                          <a:pt x="3400" y="1240"/>
                        </a:lnTo>
                        <a:lnTo>
                          <a:pt x="3401" y="1234"/>
                        </a:lnTo>
                        <a:lnTo>
                          <a:pt x="3401" y="1225"/>
                        </a:lnTo>
                        <a:lnTo>
                          <a:pt x="3402" y="1216"/>
                        </a:lnTo>
                        <a:lnTo>
                          <a:pt x="3402" y="1206"/>
                        </a:lnTo>
                        <a:lnTo>
                          <a:pt x="3403" y="1197"/>
                        </a:lnTo>
                        <a:lnTo>
                          <a:pt x="3403" y="1188"/>
                        </a:lnTo>
                        <a:lnTo>
                          <a:pt x="3404" y="1178"/>
                        </a:lnTo>
                        <a:lnTo>
                          <a:pt x="3404" y="1168"/>
                        </a:lnTo>
                        <a:lnTo>
                          <a:pt x="3405" y="1159"/>
                        </a:lnTo>
                        <a:lnTo>
                          <a:pt x="3405" y="1152"/>
                        </a:lnTo>
                        <a:lnTo>
                          <a:pt x="3406" y="1146"/>
                        </a:lnTo>
                        <a:lnTo>
                          <a:pt x="3407" y="1139"/>
                        </a:lnTo>
                        <a:lnTo>
                          <a:pt x="3407" y="1135"/>
                        </a:lnTo>
                        <a:lnTo>
                          <a:pt x="3408" y="1132"/>
                        </a:lnTo>
                        <a:lnTo>
                          <a:pt x="3408" y="1130"/>
                        </a:lnTo>
                        <a:lnTo>
                          <a:pt x="3409" y="1130"/>
                        </a:lnTo>
                        <a:lnTo>
                          <a:pt x="3409" y="1131"/>
                        </a:lnTo>
                        <a:lnTo>
                          <a:pt x="3410" y="1132"/>
                        </a:lnTo>
                        <a:lnTo>
                          <a:pt x="3410" y="1134"/>
                        </a:lnTo>
                        <a:lnTo>
                          <a:pt x="3411" y="1137"/>
                        </a:lnTo>
                        <a:lnTo>
                          <a:pt x="3411" y="1141"/>
                        </a:lnTo>
                        <a:lnTo>
                          <a:pt x="3412" y="1144"/>
                        </a:lnTo>
                        <a:lnTo>
                          <a:pt x="3412" y="1148"/>
                        </a:lnTo>
                        <a:lnTo>
                          <a:pt x="3413" y="1154"/>
                        </a:lnTo>
                        <a:lnTo>
                          <a:pt x="3413" y="1158"/>
                        </a:lnTo>
                        <a:lnTo>
                          <a:pt x="3414" y="1163"/>
                        </a:lnTo>
                        <a:lnTo>
                          <a:pt x="3414" y="1167"/>
                        </a:lnTo>
                        <a:lnTo>
                          <a:pt x="3415" y="1172"/>
                        </a:lnTo>
                        <a:lnTo>
                          <a:pt x="3415" y="1176"/>
                        </a:lnTo>
                        <a:lnTo>
                          <a:pt x="3416" y="1180"/>
                        </a:lnTo>
                        <a:lnTo>
                          <a:pt x="3416" y="1183"/>
                        </a:lnTo>
                        <a:lnTo>
                          <a:pt x="3417" y="1185"/>
                        </a:lnTo>
                        <a:lnTo>
                          <a:pt x="3417" y="1186"/>
                        </a:lnTo>
                        <a:lnTo>
                          <a:pt x="3418" y="1187"/>
                        </a:lnTo>
                        <a:lnTo>
                          <a:pt x="3418" y="1187"/>
                        </a:lnTo>
                        <a:lnTo>
                          <a:pt x="3419" y="1183"/>
                        </a:lnTo>
                        <a:lnTo>
                          <a:pt x="3419" y="1180"/>
                        </a:lnTo>
                        <a:lnTo>
                          <a:pt x="3420" y="1175"/>
                        </a:lnTo>
                        <a:lnTo>
                          <a:pt x="3420" y="1169"/>
                        </a:lnTo>
                        <a:lnTo>
                          <a:pt x="3421" y="1161"/>
                        </a:lnTo>
                        <a:lnTo>
                          <a:pt x="3421" y="1150"/>
                        </a:lnTo>
                        <a:lnTo>
                          <a:pt x="3422" y="1140"/>
                        </a:lnTo>
                        <a:lnTo>
                          <a:pt x="3422" y="1128"/>
                        </a:lnTo>
                        <a:lnTo>
                          <a:pt x="3423" y="1116"/>
                        </a:lnTo>
                        <a:lnTo>
                          <a:pt x="3423" y="1103"/>
                        </a:lnTo>
                        <a:lnTo>
                          <a:pt x="3424" y="1090"/>
                        </a:lnTo>
                        <a:lnTo>
                          <a:pt x="3424" y="1077"/>
                        </a:lnTo>
                        <a:lnTo>
                          <a:pt x="3425" y="1065"/>
                        </a:lnTo>
                        <a:lnTo>
                          <a:pt x="3425" y="1053"/>
                        </a:lnTo>
                        <a:lnTo>
                          <a:pt x="3426" y="1041"/>
                        </a:lnTo>
                        <a:lnTo>
                          <a:pt x="3426" y="1030"/>
                        </a:lnTo>
                        <a:lnTo>
                          <a:pt x="3427" y="1018"/>
                        </a:lnTo>
                        <a:lnTo>
                          <a:pt x="3427" y="1007"/>
                        </a:lnTo>
                        <a:lnTo>
                          <a:pt x="3428" y="998"/>
                        </a:lnTo>
                        <a:lnTo>
                          <a:pt x="3428" y="988"/>
                        </a:lnTo>
                        <a:lnTo>
                          <a:pt x="3429" y="978"/>
                        </a:lnTo>
                        <a:lnTo>
                          <a:pt x="3429" y="970"/>
                        </a:lnTo>
                        <a:lnTo>
                          <a:pt x="3430" y="962"/>
                        </a:lnTo>
                        <a:lnTo>
                          <a:pt x="3430" y="954"/>
                        </a:lnTo>
                        <a:lnTo>
                          <a:pt x="3431" y="949"/>
                        </a:lnTo>
                        <a:lnTo>
                          <a:pt x="3432" y="943"/>
                        </a:lnTo>
                        <a:lnTo>
                          <a:pt x="3432" y="940"/>
                        </a:lnTo>
                        <a:lnTo>
                          <a:pt x="3433" y="938"/>
                        </a:lnTo>
                        <a:lnTo>
                          <a:pt x="3433" y="939"/>
                        </a:lnTo>
                        <a:lnTo>
                          <a:pt x="3434" y="941"/>
                        </a:lnTo>
                        <a:lnTo>
                          <a:pt x="3434" y="943"/>
                        </a:lnTo>
                        <a:lnTo>
                          <a:pt x="3435" y="947"/>
                        </a:lnTo>
                        <a:lnTo>
                          <a:pt x="3435" y="953"/>
                        </a:lnTo>
                        <a:lnTo>
                          <a:pt x="3436" y="957"/>
                        </a:lnTo>
                        <a:lnTo>
                          <a:pt x="3436" y="962"/>
                        </a:lnTo>
                        <a:lnTo>
                          <a:pt x="3437" y="967"/>
                        </a:lnTo>
                        <a:lnTo>
                          <a:pt x="3437" y="971"/>
                        </a:lnTo>
                        <a:lnTo>
                          <a:pt x="3438" y="975"/>
                        </a:lnTo>
                        <a:lnTo>
                          <a:pt x="3438" y="979"/>
                        </a:lnTo>
                        <a:lnTo>
                          <a:pt x="3439" y="980"/>
                        </a:lnTo>
                        <a:lnTo>
                          <a:pt x="3439" y="981"/>
                        </a:lnTo>
                        <a:lnTo>
                          <a:pt x="3440" y="980"/>
                        </a:lnTo>
                        <a:lnTo>
                          <a:pt x="3440" y="978"/>
                        </a:lnTo>
                        <a:lnTo>
                          <a:pt x="3441" y="974"/>
                        </a:lnTo>
                        <a:lnTo>
                          <a:pt x="3441" y="969"/>
                        </a:lnTo>
                        <a:lnTo>
                          <a:pt x="3442" y="965"/>
                        </a:lnTo>
                        <a:lnTo>
                          <a:pt x="3442" y="960"/>
                        </a:lnTo>
                        <a:lnTo>
                          <a:pt x="3443" y="954"/>
                        </a:lnTo>
                        <a:lnTo>
                          <a:pt x="3443" y="948"/>
                        </a:lnTo>
                        <a:lnTo>
                          <a:pt x="3444" y="941"/>
                        </a:lnTo>
                        <a:lnTo>
                          <a:pt x="3444" y="934"/>
                        </a:lnTo>
                        <a:lnTo>
                          <a:pt x="3445" y="928"/>
                        </a:lnTo>
                        <a:lnTo>
                          <a:pt x="3445" y="921"/>
                        </a:lnTo>
                        <a:lnTo>
                          <a:pt x="3446" y="916"/>
                        </a:lnTo>
                        <a:lnTo>
                          <a:pt x="3446" y="911"/>
                        </a:lnTo>
                        <a:lnTo>
                          <a:pt x="3447" y="906"/>
                        </a:lnTo>
                        <a:lnTo>
                          <a:pt x="3447" y="903"/>
                        </a:lnTo>
                        <a:lnTo>
                          <a:pt x="3448" y="900"/>
                        </a:lnTo>
                        <a:lnTo>
                          <a:pt x="3448" y="898"/>
                        </a:lnTo>
                        <a:lnTo>
                          <a:pt x="3449" y="896"/>
                        </a:lnTo>
                        <a:lnTo>
                          <a:pt x="3449" y="895"/>
                        </a:lnTo>
                        <a:lnTo>
                          <a:pt x="3450" y="894"/>
                        </a:lnTo>
                        <a:lnTo>
                          <a:pt x="3450" y="893"/>
                        </a:lnTo>
                        <a:lnTo>
                          <a:pt x="3451" y="892"/>
                        </a:lnTo>
                        <a:lnTo>
                          <a:pt x="3451" y="893"/>
                        </a:lnTo>
                        <a:lnTo>
                          <a:pt x="3452" y="892"/>
                        </a:lnTo>
                        <a:lnTo>
                          <a:pt x="3452" y="891"/>
                        </a:lnTo>
                        <a:lnTo>
                          <a:pt x="3453" y="891"/>
                        </a:lnTo>
                        <a:lnTo>
                          <a:pt x="3453" y="891"/>
                        </a:lnTo>
                        <a:lnTo>
                          <a:pt x="3454" y="892"/>
                        </a:lnTo>
                        <a:lnTo>
                          <a:pt x="3454" y="891"/>
                        </a:lnTo>
                        <a:lnTo>
                          <a:pt x="3455" y="890"/>
                        </a:lnTo>
                        <a:lnTo>
                          <a:pt x="3455" y="889"/>
                        </a:lnTo>
                        <a:lnTo>
                          <a:pt x="3456" y="889"/>
                        </a:lnTo>
                        <a:lnTo>
                          <a:pt x="3457" y="889"/>
                        </a:lnTo>
                        <a:lnTo>
                          <a:pt x="3457" y="889"/>
                        </a:lnTo>
                        <a:lnTo>
                          <a:pt x="3458" y="889"/>
                        </a:lnTo>
                        <a:lnTo>
                          <a:pt x="3458" y="890"/>
                        </a:lnTo>
                        <a:lnTo>
                          <a:pt x="3459" y="890"/>
                        </a:lnTo>
                        <a:lnTo>
                          <a:pt x="3459" y="892"/>
                        </a:lnTo>
                        <a:lnTo>
                          <a:pt x="3460" y="895"/>
                        </a:lnTo>
                        <a:lnTo>
                          <a:pt x="3460" y="898"/>
                        </a:lnTo>
                        <a:lnTo>
                          <a:pt x="3461" y="903"/>
                        </a:lnTo>
                        <a:lnTo>
                          <a:pt x="3461" y="909"/>
                        </a:lnTo>
                        <a:lnTo>
                          <a:pt x="3462" y="917"/>
                        </a:lnTo>
                        <a:lnTo>
                          <a:pt x="3462" y="925"/>
                        </a:lnTo>
                        <a:lnTo>
                          <a:pt x="3463" y="935"/>
                        </a:lnTo>
                        <a:lnTo>
                          <a:pt x="3463" y="946"/>
                        </a:lnTo>
                        <a:lnTo>
                          <a:pt x="3464" y="958"/>
                        </a:lnTo>
                        <a:lnTo>
                          <a:pt x="3464" y="970"/>
                        </a:lnTo>
                        <a:lnTo>
                          <a:pt x="3465" y="982"/>
                        </a:lnTo>
                        <a:lnTo>
                          <a:pt x="3465" y="994"/>
                        </a:lnTo>
                        <a:lnTo>
                          <a:pt x="3466" y="1004"/>
                        </a:lnTo>
                        <a:lnTo>
                          <a:pt x="3466" y="1014"/>
                        </a:lnTo>
                        <a:lnTo>
                          <a:pt x="3467" y="1023"/>
                        </a:lnTo>
                        <a:lnTo>
                          <a:pt x="3467" y="1031"/>
                        </a:lnTo>
                        <a:lnTo>
                          <a:pt x="3468" y="1037"/>
                        </a:lnTo>
                        <a:lnTo>
                          <a:pt x="3468" y="1041"/>
                        </a:lnTo>
                        <a:lnTo>
                          <a:pt x="3469" y="1044"/>
                        </a:lnTo>
                        <a:lnTo>
                          <a:pt x="3469" y="1046"/>
                        </a:lnTo>
                        <a:lnTo>
                          <a:pt x="3470" y="1046"/>
                        </a:lnTo>
                        <a:lnTo>
                          <a:pt x="3470" y="1046"/>
                        </a:lnTo>
                        <a:lnTo>
                          <a:pt x="3471" y="1044"/>
                        </a:lnTo>
                        <a:lnTo>
                          <a:pt x="3471" y="1041"/>
                        </a:lnTo>
                        <a:lnTo>
                          <a:pt x="3472" y="1039"/>
                        </a:lnTo>
                        <a:lnTo>
                          <a:pt x="3472" y="1035"/>
                        </a:lnTo>
                        <a:lnTo>
                          <a:pt x="3473" y="1031"/>
                        </a:lnTo>
                        <a:lnTo>
                          <a:pt x="3473" y="1026"/>
                        </a:lnTo>
                        <a:lnTo>
                          <a:pt x="3474" y="1021"/>
                        </a:lnTo>
                        <a:lnTo>
                          <a:pt x="3474" y="1016"/>
                        </a:lnTo>
                        <a:lnTo>
                          <a:pt x="3475" y="1010"/>
                        </a:lnTo>
                        <a:lnTo>
                          <a:pt x="3475" y="1003"/>
                        </a:lnTo>
                        <a:lnTo>
                          <a:pt x="3476" y="995"/>
                        </a:lnTo>
                        <a:lnTo>
                          <a:pt x="3476" y="987"/>
                        </a:lnTo>
                        <a:lnTo>
                          <a:pt x="3477" y="978"/>
                        </a:lnTo>
                        <a:lnTo>
                          <a:pt x="3477" y="968"/>
                        </a:lnTo>
                        <a:lnTo>
                          <a:pt x="3478" y="958"/>
                        </a:lnTo>
                        <a:lnTo>
                          <a:pt x="3478" y="948"/>
                        </a:lnTo>
                        <a:lnTo>
                          <a:pt x="3479" y="938"/>
                        </a:lnTo>
                        <a:lnTo>
                          <a:pt x="3479" y="929"/>
                        </a:lnTo>
                        <a:lnTo>
                          <a:pt x="3480" y="920"/>
                        </a:lnTo>
                        <a:lnTo>
                          <a:pt x="3480" y="911"/>
                        </a:lnTo>
                        <a:lnTo>
                          <a:pt x="3481" y="902"/>
                        </a:lnTo>
                        <a:lnTo>
                          <a:pt x="3482" y="894"/>
                        </a:lnTo>
                        <a:lnTo>
                          <a:pt x="3482" y="887"/>
                        </a:lnTo>
                        <a:lnTo>
                          <a:pt x="3483" y="880"/>
                        </a:lnTo>
                        <a:lnTo>
                          <a:pt x="3483" y="874"/>
                        </a:lnTo>
                        <a:lnTo>
                          <a:pt x="3484" y="868"/>
                        </a:lnTo>
                        <a:lnTo>
                          <a:pt x="3484" y="863"/>
                        </a:lnTo>
                        <a:lnTo>
                          <a:pt x="3485" y="859"/>
                        </a:lnTo>
                        <a:lnTo>
                          <a:pt x="3485" y="854"/>
                        </a:lnTo>
                        <a:lnTo>
                          <a:pt x="3486" y="850"/>
                        </a:lnTo>
                        <a:lnTo>
                          <a:pt x="3486" y="847"/>
                        </a:lnTo>
                        <a:lnTo>
                          <a:pt x="3487" y="844"/>
                        </a:lnTo>
                        <a:lnTo>
                          <a:pt x="3487" y="843"/>
                        </a:lnTo>
                        <a:lnTo>
                          <a:pt x="3488" y="843"/>
                        </a:lnTo>
                        <a:lnTo>
                          <a:pt x="3488" y="844"/>
                        </a:lnTo>
                        <a:lnTo>
                          <a:pt x="3489" y="848"/>
                        </a:lnTo>
                        <a:lnTo>
                          <a:pt x="3489" y="852"/>
                        </a:lnTo>
                        <a:lnTo>
                          <a:pt x="3490" y="858"/>
                        </a:lnTo>
                        <a:lnTo>
                          <a:pt x="3490" y="864"/>
                        </a:lnTo>
                        <a:lnTo>
                          <a:pt x="3491" y="872"/>
                        </a:lnTo>
                        <a:lnTo>
                          <a:pt x="3491" y="882"/>
                        </a:lnTo>
                        <a:lnTo>
                          <a:pt x="3492" y="892"/>
                        </a:lnTo>
                        <a:lnTo>
                          <a:pt x="3492" y="903"/>
                        </a:lnTo>
                        <a:lnTo>
                          <a:pt x="3493" y="915"/>
                        </a:lnTo>
                        <a:lnTo>
                          <a:pt x="3493" y="928"/>
                        </a:lnTo>
                        <a:lnTo>
                          <a:pt x="3494" y="942"/>
                        </a:lnTo>
                        <a:lnTo>
                          <a:pt x="3494" y="954"/>
                        </a:lnTo>
                        <a:lnTo>
                          <a:pt x="3495" y="966"/>
                        </a:lnTo>
                        <a:lnTo>
                          <a:pt x="3495" y="976"/>
                        </a:lnTo>
                        <a:lnTo>
                          <a:pt x="3496" y="985"/>
                        </a:lnTo>
                        <a:lnTo>
                          <a:pt x="3496" y="993"/>
                        </a:lnTo>
                        <a:lnTo>
                          <a:pt x="3497" y="997"/>
                        </a:lnTo>
                        <a:lnTo>
                          <a:pt x="3497" y="999"/>
                        </a:lnTo>
                        <a:lnTo>
                          <a:pt x="3498" y="1001"/>
                        </a:lnTo>
                        <a:lnTo>
                          <a:pt x="3498" y="999"/>
                        </a:lnTo>
                        <a:lnTo>
                          <a:pt x="3499" y="992"/>
                        </a:lnTo>
                        <a:lnTo>
                          <a:pt x="3499" y="983"/>
                        </a:lnTo>
                        <a:lnTo>
                          <a:pt x="3500" y="973"/>
                        </a:lnTo>
                        <a:lnTo>
                          <a:pt x="3500" y="960"/>
                        </a:lnTo>
                        <a:lnTo>
                          <a:pt x="3501" y="945"/>
                        </a:lnTo>
                        <a:lnTo>
                          <a:pt x="3501" y="931"/>
                        </a:lnTo>
                        <a:lnTo>
                          <a:pt x="3502" y="915"/>
                        </a:lnTo>
                        <a:lnTo>
                          <a:pt x="3502" y="898"/>
                        </a:lnTo>
                        <a:lnTo>
                          <a:pt x="3503" y="882"/>
                        </a:lnTo>
                        <a:lnTo>
                          <a:pt x="3503" y="864"/>
                        </a:lnTo>
                        <a:lnTo>
                          <a:pt x="3504" y="848"/>
                        </a:lnTo>
                        <a:lnTo>
                          <a:pt x="3504" y="831"/>
                        </a:lnTo>
                        <a:lnTo>
                          <a:pt x="3505" y="817"/>
                        </a:lnTo>
                        <a:lnTo>
                          <a:pt x="3505" y="803"/>
                        </a:lnTo>
                        <a:lnTo>
                          <a:pt x="3506" y="789"/>
                        </a:lnTo>
                        <a:lnTo>
                          <a:pt x="3507" y="776"/>
                        </a:lnTo>
                        <a:lnTo>
                          <a:pt x="3507" y="764"/>
                        </a:lnTo>
                        <a:lnTo>
                          <a:pt x="3508" y="752"/>
                        </a:lnTo>
                        <a:lnTo>
                          <a:pt x="3508" y="741"/>
                        </a:lnTo>
                        <a:lnTo>
                          <a:pt x="3509" y="731"/>
                        </a:lnTo>
                        <a:lnTo>
                          <a:pt x="3509" y="722"/>
                        </a:lnTo>
                        <a:lnTo>
                          <a:pt x="3510" y="714"/>
                        </a:lnTo>
                        <a:lnTo>
                          <a:pt x="3510" y="706"/>
                        </a:lnTo>
                        <a:lnTo>
                          <a:pt x="3511" y="701"/>
                        </a:lnTo>
                        <a:lnTo>
                          <a:pt x="3511" y="696"/>
                        </a:lnTo>
                        <a:lnTo>
                          <a:pt x="3512" y="692"/>
                        </a:lnTo>
                        <a:lnTo>
                          <a:pt x="3512" y="688"/>
                        </a:lnTo>
                        <a:lnTo>
                          <a:pt x="3513" y="687"/>
                        </a:lnTo>
                        <a:lnTo>
                          <a:pt x="3513" y="686"/>
                        </a:lnTo>
                        <a:lnTo>
                          <a:pt x="3514" y="686"/>
                        </a:lnTo>
                        <a:lnTo>
                          <a:pt x="3514" y="686"/>
                        </a:lnTo>
                        <a:lnTo>
                          <a:pt x="3515" y="689"/>
                        </a:lnTo>
                        <a:lnTo>
                          <a:pt x="3515" y="690"/>
                        </a:lnTo>
                        <a:lnTo>
                          <a:pt x="3516" y="691"/>
                        </a:lnTo>
                        <a:lnTo>
                          <a:pt x="3516" y="691"/>
                        </a:lnTo>
                        <a:lnTo>
                          <a:pt x="3517" y="692"/>
                        </a:lnTo>
                        <a:lnTo>
                          <a:pt x="3517" y="692"/>
                        </a:lnTo>
                        <a:lnTo>
                          <a:pt x="3518" y="692"/>
                        </a:lnTo>
                        <a:lnTo>
                          <a:pt x="3518" y="692"/>
                        </a:lnTo>
                        <a:lnTo>
                          <a:pt x="3519" y="691"/>
                        </a:lnTo>
                        <a:lnTo>
                          <a:pt x="3519" y="690"/>
                        </a:lnTo>
                        <a:lnTo>
                          <a:pt x="3520" y="690"/>
                        </a:lnTo>
                        <a:lnTo>
                          <a:pt x="3520" y="691"/>
                        </a:lnTo>
                        <a:lnTo>
                          <a:pt x="3521" y="692"/>
                        </a:lnTo>
                        <a:lnTo>
                          <a:pt x="3521" y="694"/>
                        </a:lnTo>
                        <a:lnTo>
                          <a:pt x="3522" y="697"/>
                        </a:lnTo>
                        <a:lnTo>
                          <a:pt x="3522" y="701"/>
                        </a:lnTo>
                        <a:lnTo>
                          <a:pt x="3523" y="705"/>
                        </a:lnTo>
                        <a:lnTo>
                          <a:pt x="3523" y="710"/>
                        </a:lnTo>
                        <a:lnTo>
                          <a:pt x="3524" y="716"/>
                        </a:lnTo>
                        <a:lnTo>
                          <a:pt x="3524" y="723"/>
                        </a:lnTo>
                        <a:lnTo>
                          <a:pt x="3525" y="730"/>
                        </a:lnTo>
                        <a:lnTo>
                          <a:pt x="3525" y="736"/>
                        </a:lnTo>
                        <a:lnTo>
                          <a:pt x="3526" y="742"/>
                        </a:lnTo>
                        <a:lnTo>
                          <a:pt x="3526" y="747"/>
                        </a:lnTo>
                        <a:lnTo>
                          <a:pt x="3527" y="750"/>
                        </a:lnTo>
                        <a:lnTo>
                          <a:pt x="3527" y="753"/>
                        </a:lnTo>
                        <a:lnTo>
                          <a:pt x="3528" y="755"/>
                        </a:lnTo>
                        <a:lnTo>
                          <a:pt x="3528" y="758"/>
                        </a:lnTo>
                        <a:lnTo>
                          <a:pt x="3529" y="758"/>
                        </a:lnTo>
                        <a:lnTo>
                          <a:pt x="3529" y="757"/>
                        </a:lnTo>
                        <a:lnTo>
                          <a:pt x="3530" y="754"/>
                        </a:lnTo>
                        <a:lnTo>
                          <a:pt x="3530" y="752"/>
                        </a:lnTo>
                        <a:lnTo>
                          <a:pt x="3531" y="748"/>
                        </a:lnTo>
                        <a:lnTo>
                          <a:pt x="3532" y="745"/>
                        </a:lnTo>
                        <a:lnTo>
                          <a:pt x="3532" y="741"/>
                        </a:lnTo>
                        <a:lnTo>
                          <a:pt x="3533" y="737"/>
                        </a:lnTo>
                        <a:lnTo>
                          <a:pt x="3533" y="734"/>
                        </a:lnTo>
                        <a:lnTo>
                          <a:pt x="3534" y="730"/>
                        </a:lnTo>
                        <a:lnTo>
                          <a:pt x="3534" y="726"/>
                        </a:lnTo>
                        <a:lnTo>
                          <a:pt x="3535" y="721"/>
                        </a:lnTo>
                        <a:lnTo>
                          <a:pt x="3535" y="717"/>
                        </a:lnTo>
                        <a:lnTo>
                          <a:pt x="3536" y="714"/>
                        </a:lnTo>
                        <a:lnTo>
                          <a:pt x="3536" y="710"/>
                        </a:lnTo>
                        <a:lnTo>
                          <a:pt x="3537" y="705"/>
                        </a:lnTo>
                        <a:lnTo>
                          <a:pt x="3537" y="702"/>
                        </a:lnTo>
                        <a:lnTo>
                          <a:pt x="3538" y="697"/>
                        </a:lnTo>
                        <a:lnTo>
                          <a:pt x="3538" y="693"/>
                        </a:lnTo>
                        <a:lnTo>
                          <a:pt x="3539" y="688"/>
                        </a:lnTo>
                        <a:lnTo>
                          <a:pt x="3539" y="685"/>
                        </a:lnTo>
                        <a:lnTo>
                          <a:pt x="3540" y="681"/>
                        </a:lnTo>
                        <a:lnTo>
                          <a:pt x="3540" y="677"/>
                        </a:lnTo>
                        <a:lnTo>
                          <a:pt x="3541" y="674"/>
                        </a:lnTo>
                        <a:lnTo>
                          <a:pt x="3541" y="671"/>
                        </a:lnTo>
                        <a:lnTo>
                          <a:pt x="3542" y="668"/>
                        </a:lnTo>
                        <a:lnTo>
                          <a:pt x="3542" y="666"/>
                        </a:lnTo>
                        <a:lnTo>
                          <a:pt x="3543" y="663"/>
                        </a:lnTo>
                        <a:lnTo>
                          <a:pt x="3543" y="659"/>
                        </a:lnTo>
                        <a:lnTo>
                          <a:pt x="3544" y="658"/>
                        </a:lnTo>
                        <a:lnTo>
                          <a:pt x="3544" y="656"/>
                        </a:lnTo>
                        <a:lnTo>
                          <a:pt x="3545" y="655"/>
                        </a:lnTo>
                        <a:lnTo>
                          <a:pt x="3545" y="654"/>
                        </a:lnTo>
                        <a:lnTo>
                          <a:pt x="3546" y="654"/>
                        </a:lnTo>
                        <a:lnTo>
                          <a:pt x="3546" y="653"/>
                        </a:lnTo>
                        <a:lnTo>
                          <a:pt x="3547" y="655"/>
                        </a:lnTo>
                        <a:lnTo>
                          <a:pt x="3547" y="656"/>
                        </a:lnTo>
                        <a:lnTo>
                          <a:pt x="3548" y="657"/>
                        </a:lnTo>
                        <a:lnTo>
                          <a:pt x="3548" y="659"/>
                        </a:lnTo>
                        <a:lnTo>
                          <a:pt x="3549" y="662"/>
                        </a:lnTo>
                        <a:lnTo>
                          <a:pt x="3549" y="666"/>
                        </a:lnTo>
                        <a:lnTo>
                          <a:pt x="3550" y="668"/>
                        </a:lnTo>
                        <a:lnTo>
                          <a:pt x="3550" y="671"/>
                        </a:lnTo>
                        <a:lnTo>
                          <a:pt x="3551" y="674"/>
                        </a:lnTo>
                        <a:lnTo>
                          <a:pt x="3551" y="677"/>
                        </a:lnTo>
                        <a:lnTo>
                          <a:pt x="3552" y="680"/>
                        </a:lnTo>
                        <a:lnTo>
                          <a:pt x="3552" y="682"/>
                        </a:lnTo>
                        <a:lnTo>
                          <a:pt x="3553" y="683"/>
                        </a:lnTo>
                        <a:lnTo>
                          <a:pt x="3553" y="686"/>
                        </a:lnTo>
                        <a:lnTo>
                          <a:pt x="3554" y="687"/>
                        </a:lnTo>
                        <a:lnTo>
                          <a:pt x="3554" y="689"/>
                        </a:lnTo>
                        <a:lnTo>
                          <a:pt x="3555" y="691"/>
                        </a:lnTo>
                        <a:lnTo>
                          <a:pt x="3555" y="692"/>
                        </a:lnTo>
                        <a:lnTo>
                          <a:pt x="3556" y="695"/>
                        </a:lnTo>
                        <a:lnTo>
                          <a:pt x="3557" y="698"/>
                        </a:lnTo>
                        <a:lnTo>
                          <a:pt x="3557" y="701"/>
                        </a:lnTo>
                        <a:lnTo>
                          <a:pt x="3558" y="705"/>
                        </a:lnTo>
                        <a:lnTo>
                          <a:pt x="3558" y="707"/>
                        </a:lnTo>
                        <a:lnTo>
                          <a:pt x="3559" y="711"/>
                        </a:lnTo>
                        <a:lnTo>
                          <a:pt x="3559" y="715"/>
                        </a:lnTo>
                        <a:lnTo>
                          <a:pt x="3560" y="717"/>
                        </a:lnTo>
                        <a:lnTo>
                          <a:pt x="3560" y="720"/>
                        </a:lnTo>
                        <a:lnTo>
                          <a:pt x="3561" y="721"/>
                        </a:lnTo>
                        <a:lnTo>
                          <a:pt x="3561" y="720"/>
                        </a:lnTo>
                        <a:lnTo>
                          <a:pt x="3562" y="718"/>
                        </a:lnTo>
                        <a:lnTo>
                          <a:pt x="3562" y="714"/>
                        </a:lnTo>
                        <a:lnTo>
                          <a:pt x="3563" y="707"/>
                        </a:lnTo>
                        <a:lnTo>
                          <a:pt x="3563" y="699"/>
                        </a:lnTo>
                        <a:lnTo>
                          <a:pt x="3564" y="690"/>
                        </a:lnTo>
                        <a:lnTo>
                          <a:pt x="3564" y="681"/>
                        </a:lnTo>
                        <a:lnTo>
                          <a:pt x="3565" y="670"/>
                        </a:lnTo>
                        <a:lnTo>
                          <a:pt x="3565" y="661"/>
                        </a:lnTo>
                        <a:lnTo>
                          <a:pt x="3566" y="652"/>
                        </a:lnTo>
                        <a:lnTo>
                          <a:pt x="3566" y="644"/>
                        </a:lnTo>
                        <a:lnTo>
                          <a:pt x="3567" y="638"/>
                        </a:lnTo>
                        <a:lnTo>
                          <a:pt x="3567" y="635"/>
                        </a:lnTo>
                        <a:lnTo>
                          <a:pt x="3568" y="634"/>
                        </a:lnTo>
                        <a:lnTo>
                          <a:pt x="3568" y="637"/>
                        </a:lnTo>
                        <a:lnTo>
                          <a:pt x="3569" y="644"/>
                        </a:lnTo>
                        <a:lnTo>
                          <a:pt x="3569" y="653"/>
                        </a:lnTo>
                        <a:lnTo>
                          <a:pt x="3570" y="666"/>
                        </a:lnTo>
                        <a:lnTo>
                          <a:pt x="3570" y="682"/>
                        </a:lnTo>
                        <a:lnTo>
                          <a:pt x="3571" y="700"/>
                        </a:lnTo>
                        <a:lnTo>
                          <a:pt x="3571" y="720"/>
                        </a:lnTo>
                        <a:lnTo>
                          <a:pt x="3572" y="740"/>
                        </a:lnTo>
                        <a:lnTo>
                          <a:pt x="3572" y="762"/>
                        </a:lnTo>
                        <a:lnTo>
                          <a:pt x="3573" y="784"/>
                        </a:lnTo>
                        <a:lnTo>
                          <a:pt x="3573" y="806"/>
                        </a:lnTo>
                        <a:lnTo>
                          <a:pt x="3574" y="829"/>
                        </a:lnTo>
                        <a:lnTo>
                          <a:pt x="3574" y="851"/>
                        </a:lnTo>
                        <a:lnTo>
                          <a:pt x="3575" y="872"/>
                        </a:lnTo>
                        <a:lnTo>
                          <a:pt x="3575" y="891"/>
                        </a:lnTo>
                        <a:lnTo>
                          <a:pt x="3576" y="907"/>
                        </a:lnTo>
                        <a:lnTo>
                          <a:pt x="3576" y="921"/>
                        </a:lnTo>
                        <a:lnTo>
                          <a:pt x="3577" y="932"/>
                        </a:lnTo>
                        <a:lnTo>
                          <a:pt x="3577" y="942"/>
                        </a:lnTo>
                        <a:lnTo>
                          <a:pt x="3578" y="950"/>
                        </a:lnTo>
                        <a:lnTo>
                          <a:pt x="3578" y="957"/>
                        </a:lnTo>
                        <a:lnTo>
                          <a:pt x="3579" y="961"/>
                        </a:lnTo>
                        <a:lnTo>
                          <a:pt x="3579" y="963"/>
                        </a:lnTo>
                        <a:lnTo>
                          <a:pt x="3580" y="962"/>
                        </a:lnTo>
                        <a:lnTo>
                          <a:pt x="3580" y="958"/>
                        </a:lnTo>
                        <a:lnTo>
                          <a:pt x="3581" y="953"/>
                        </a:lnTo>
                        <a:lnTo>
                          <a:pt x="3582" y="946"/>
                        </a:lnTo>
                        <a:lnTo>
                          <a:pt x="3582" y="937"/>
                        </a:lnTo>
                        <a:lnTo>
                          <a:pt x="3583" y="926"/>
                        </a:lnTo>
                        <a:lnTo>
                          <a:pt x="3583" y="914"/>
                        </a:lnTo>
                        <a:lnTo>
                          <a:pt x="3584" y="899"/>
                        </a:lnTo>
                        <a:lnTo>
                          <a:pt x="3584" y="883"/>
                        </a:lnTo>
                        <a:lnTo>
                          <a:pt x="3585" y="865"/>
                        </a:lnTo>
                        <a:lnTo>
                          <a:pt x="3585" y="847"/>
                        </a:lnTo>
                        <a:lnTo>
                          <a:pt x="3586" y="826"/>
                        </a:lnTo>
                        <a:lnTo>
                          <a:pt x="3586" y="806"/>
                        </a:lnTo>
                        <a:lnTo>
                          <a:pt x="3587" y="786"/>
                        </a:lnTo>
                        <a:lnTo>
                          <a:pt x="3587" y="764"/>
                        </a:lnTo>
                        <a:lnTo>
                          <a:pt x="3588" y="743"/>
                        </a:lnTo>
                        <a:lnTo>
                          <a:pt x="3588" y="723"/>
                        </a:lnTo>
                        <a:lnTo>
                          <a:pt x="3589" y="703"/>
                        </a:lnTo>
                        <a:lnTo>
                          <a:pt x="3589" y="683"/>
                        </a:lnTo>
                        <a:lnTo>
                          <a:pt x="3590" y="665"/>
                        </a:lnTo>
                        <a:lnTo>
                          <a:pt x="3590" y="647"/>
                        </a:lnTo>
                        <a:lnTo>
                          <a:pt x="3591" y="631"/>
                        </a:lnTo>
                        <a:lnTo>
                          <a:pt x="3591" y="616"/>
                        </a:lnTo>
                        <a:lnTo>
                          <a:pt x="3592" y="603"/>
                        </a:lnTo>
                        <a:lnTo>
                          <a:pt x="3592" y="591"/>
                        </a:lnTo>
                        <a:lnTo>
                          <a:pt x="3593" y="579"/>
                        </a:lnTo>
                        <a:lnTo>
                          <a:pt x="3593" y="570"/>
                        </a:lnTo>
                        <a:lnTo>
                          <a:pt x="3594" y="562"/>
                        </a:lnTo>
                        <a:lnTo>
                          <a:pt x="3594" y="555"/>
                        </a:lnTo>
                        <a:lnTo>
                          <a:pt x="3595" y="550"/>
                        </a:lnTo>
                        <a:lnTo>
                          <a:pt x="3595" y="545"/>
                        </a:lnTo>
                        <a:lnTo>
                          <a:pt x="3596" y="543"/>
                        </a:lnTo>
                        <a:lnTo>
                          <a:pt x="3596" y="541"/>
                        </a:lnTo>
                        <a:lnTo>
                          <a:pt x="3597" y="540"/>
                        </a:lnTo>
                        <a:lnTo>
                          <a:pt x="3597" y="540"/>
                        </a:lnTo>
                        <a:lnTo>
                          <a:pt x="3598" y="540"/>
                        </a:lnTo>
                        <a:lnTo>
                          <a:pt x="3598" y="540"/>
                        </a:lnTo>
                        <a:lnTo>
                          <a:pt x="3599" y="541"/>
                        </a:lnTo>
                        <a:lnTo>
                          <a:pt x="3599" y="542"/>
                        </a:lnTo>
                        <a:lnTo>
                          <a:pt x="3600" y="542"/>
                        </a:lnTo>
                        <a:lnTo>
                          <a:pt x="3600" y="544"/>
                        </a:lnTo>
                        <a:lnTo>
                          <a:pt x="3601" y="544"/>
                        </a:lnTo>
                        <a:lnTo>
                          <a:pt x="3601" y="545"/>
                        </a:lnTo>
                        <a:lnTo>
                          <a:pt x="3602" y="546"/>
                        </a:lnTo>
                        <a:lnTo>
                          <a:pt x="3602" y="547"/>
                        </a:lnTo>
                        <a:lnTo>
                          <a:pt x="3603" y="548"/>
                        </a:lnTo>
                        <a:lnTo>
                          <a:pt x="3603" y="549"/>
                        </a:lnTo>
                        <a:lnTo>
                          <a:pt x="3604" y="552"/>
                        </a:lnTo>
                        <a:lnTo>
                          <a:pt x="3604" y="554"/>
                        </a:lnTo>
                        <a:lnTo>
                          <a:pt x="3605" y="556"/>
                        </a:lnTo>
                        <a:lnTo>
                          <a:pt x="3605" y="559"/>
                        </a:lnTo>
                        <a:lnTo>
                          <a:pt x="3606" y="563"/>
                        </a:lnTo>
                        <a:lnTo>
                          <a:pt x="3607" y="566"/>
                        </a:lnTo>
                        <a:lnTo>
                          <a:pt x="3607" y="571"/>
                        </a:lnTo>
                        <a:lnTo>
                          <a:pt x="3608" y="576"/>
                        </a:lnTo>
                        <a:lnTo>
                          <a:pt x="3608" y="581"/>
                        </a:lnTo>
                        <a:lnTo>
                          <a:pt x="3609" y="586"/>
                        </a:lnTo>
                        <a:lnTo>
                          <a:pt x="3609" y="591"/>
                        </a:lnTo>
                        <a:lnTo>
                          <a:pt x="3610" y="596"/>
                        </a:lnTo>
                        <a:lnTo>
                          <a:pt x="3610" y="600"/>
                        </a:lnTo>
                        <a:lnTo>
                          <a:pt x="3611" y="604"/>
                        </a:lnTo>
                        <a:lnTo>
                          <a:pt x="3611" y="607"/>
                        </a:lnTo>
                        <a:lnTo>
                          <a:pt x="3612" y="609"/>
                        </a:lnTo>
                        <a:lnTo>
                          <a:pt x="3612" y="610"/>
                        </a:lnTo>
                        <a:lnTo>
                          <a:pt x="3613" y="609"/>
                        </a:lnTo>
                        <a:lnTo>
                          <a:pt x="3613" y="607"/>
                        </a:lnTo>
                        <a:lnTo>
                          <a:pt x="3614" y="604"/>
                        </a:lnTo>
                        <a:lnTo>
                          <a:pt x="3614" y="600"/>
                        </a:lnTo>
                        <a:lnTo>
                          <a:pt x="3615" y="594"/>
                        </a:lnTo>
                        <a:lnTo>
                          <a:pt x="3615" y="588"/>
                        </a:lnTo>
                        <a:lnTo>
                          <a:pt x="3616" y="581"/>
                        </a:lnTo>
                        <a:lnTo>
                          <a:pt x="3616" y="572"/>
                        </a:lnTo>
                        <a:lnTo>
                          <a:pt x="3617" y="564"/>
                        </a:lnTo>
                        <a:lnTo>
                          <a:pt x="3617" y="556"/>
                        </a:lnTo>
                        <a:lnTo>
                          <a:pt x="3618" y="549"/>
                        </a:lnTo>
                        <a:lnTo>
                          <a:pt x="3618" y="542"/>
                        </a:lnTo>
                        <a:lnTo>
                          <a:pt x="3619" y="536"/>
                        </a:lnTo>
                        <a:lnTo>
                          <a:pt x="3619" y="529"/>
                        </a:lnTo>
                        <a:lnTo>
                          <a:pt x="3620" y="524"/>
                        </a:lnTo>
                        <a:lnTo>
                          <a:pt x="3620" y="520"/>
                        </a:lnTo>
                        <a:lnTo>
                          <a:pt x="3621" y="517"/>
                        </a:lnTo>
                        <a:lnTo>
                          <a:pt x="3621" y="514"/>
                        </a:lnTo>
                        <a:lnTo>
                          <a:pt x="3622" y="511"/>
                        </a:lnTo>
                        <a:lnTo>
                          <a:pt x="3622" y="509"/>
                        </a:lnTo>
                        <a:lnTo>
                          <a:pt x="3623" y="507"/>
                        </a:lnTo>
                        <a:lnTo>
                          <a:pt x="3623" y="506"/>
                        </a:lnTo>
                        <a:lnTo>
                          <a:pt x="3624" y="503"/>
                        </a:lnTo>
                        <a:lnTo>
                          <a:pt x="3624" y="499"/>
                        </a:lnTo>
                        <a:lnTo>
                          <a:pt x="3625" y="497"/>
                        </a:lnTo>
                        <a:lnTo>
                          <a:pt x="3625" y="494"/>
                        </a:lnTo>
                        <a:lnTo>
                          <a:pt x="3626" y="490"/>
                        </a:lnTo>
                        <a:lnTo>
                          <a:pt x="3626" y="486"/>
                        </a:lnTo>
                        <a:lnTo>
                          <a:pt x="3627" y="483"/>
                        </a:lnTo>
                        <a:lnTo>
                          <a:pt x="3627" y="479"/>
                        </a:lnTo>
                        <a:lnTo>
                          <a:pt x="3628" y="474"/>
                        </a:lnTo>
                        <a:lnTo>
                          <a:pt x="3628" y="468"/>
                        </a:lnTo>
                        <a:lnTo>
                          <a:pt x="3629" y="463"/>
                        </a:lnTo>
                        <a:lnTo>
                          <a:pt x="3629" y="456"/>
                        </a:lnTo>
                        <a:lnTo>
                          <a:pt x="3630" y="450"/>
                        </a:lnTo>
                        <a:lnTo>
                          <a:pt x="3630" y="444"/>
                        </a:lnTo>
                        <a:lnTo>
                          <a:pt x="3631" y="437"/>
                        </a:lnTo>
                        <a:lnTo>
                          <a:pt x="3632" y="432"/>
                        </a:lnTo>
                        <a:lnTo>
                          <a:pt x="3632" y="427"/>
                        </a:lnTo>
                        <a:lnTo>
                          <a:pt x="3633" y="421"/>
                        </a:lnTo>
                        <a:lnTo>
                          <a:pt x="3633" y="416"/>
                        </a:lnTo>
                        <a:lnTo>
                          <a:pt x="3634" y="411"/>
                        </a:lnTo>
                        <a:lnTo>
                          <a:pt x="3634" y="408"/>
                        </a:lnTo>
                        <a:lnTo>
                          <a:pt x="3635" y="406"/>
                        </a:lnTo>
                        <a:lnTo>
                          <a:pt x="3635" y="405"/>
                        </a:lnTo>
                        <a:lnTo>
                          <a:pt x="3636" y="405"/>
                        </a:lnTo>
                        <a:lnTo>
                          <a:pt x="3636" y="405"/>
                        </a:lnTo>
                        <a:lnTo>
                          <a:pt x="3637" y="406"/>
                        </a:lnTo>
                        <a:lnTo>
                          <a:pt x="3637" y="409"/>
                        </a:lnTo>
                        <a:lnTo>
                          <a:pt x="3638" y="411"/>
                        </a:lnTo>
                        <a:lnTo>
                          <a:pt x="3638" y="412"/>
                        </a:lnTo>
                        <a:lnTo>
                          <a:pt x="3639" y="414"/>
                        </a:lnTo>
                        <a:lnTo>
                          <a:pt x="3639" y="417"/>
                        </a:lnTo>
                        <a:lnTo>
                          <a:pt x="3640" y="418"/>
                        </a:lnTo>
                        <a:lnTo>
                          <a:pt x="3640" y="420"/>
                        </a:lnTo>
                        <a:lnTo>
                          <a:pt x="3641" y="421"/>
                        </a:lnTo>
                        <a:lnTo>
                          <a:pt x="3641" y="422"/>
                        </a:lnTo>
                        <a:lnTo>
                          <a:pt x="3642" y="424"/>
                        </a:lnTo>
                        <a:lnTo>
                          <a:pt x="3642" y="424"/>
                        </a:lnTo>
                        <a:lnTo>
                          <a:pt x="3643" y="424"/>
                        </a:lnTo>
                        <a:lnTo>
                          <a:pt x="3643" y="423"/>
                        </a:lnTo>
                        <a:lnTo>
                          <a:pt x="3644" y="422"/>
                        </a:lnTo>
                        <a:lnTo>
                          <a:pt x="3644" y="421"/>
                        </a:lnTo>
                        <a:lnTo>
                          <a:pt x="3645" y="418"/>
                        </a:lnTo>
                        <a:lnTo>
                          <a:pt x="3645" y="415"/>
                        </a:lnTo>
                        <a:lnTo>
                          <a:pt x="3646" y="412"/>
                        </a:lnTo>
                        <a:lnTo>
                          <a:pt x="3646" y="408"/>
                        </a:lnTo>
                        <a:lnTo>
                          <a:pt x="3647" y="403"/>
                        </a:lnTo>
                        <a:lnTo>
                          <a:pt x="3647" y="397"/>
                        </a:lnTo>
                        <a:lnTo>
                          <a:pt x="3648" y="392"/>
                        </a:lnTo>
                        <a:lnTo>
                          <a:pt x="3648" y="386"/>
                        </a:lnTo>
                        <a:lnTo>
                          <a:pt x="3649" y="379"/>
                        </a:lnTo>
                        <a:lnTo>
                          <a:pt x="3649" y="373"/>
                        </a:lnTo>
                        <a:lnTo>
                          <a:pt x="3650" y="365"/>
                        </a:lnTo>
                        <a:lnTo>
                          <a:pt x="3650" y="356"/>
                        </a:lnTo>
                        <a:lnTo>
                          <a:pt x="3651" y="348"/>
                        </a:lnTo>
                        <a:lnTo>
                          <a:pt x="3651" y="340"/>
                        </a:lnTo>
                        <a:lnTo>
                          <a:pt x="3652" y="331"/>
                        </a:lnTo>
                        <a:lnTo>
                          <a:pt x="3652" y="322"/>
                        </a:lnTo>
                        <a:lnTo>
                          <a:pt x="3653" y="314"/>
                        </a:lnTo>
                        <a:lnTo>
                          <a:pt x="3653" y="306"/>
                        </a:lnTo>
                        <a:lnTo>
                          <a:pt x="3654" y="298"/>
                        </a:lnTo>
                        <a:lnTo>
                          <a:pt x="3654" y="290"/>
                        </a:lnTo>
                        <a:lnTo>
                          <a:pt x="3655" y="283"/>
                        </a:lnTo>
                        <a:lnTo>
                          <a:pt x="3655" y="277"/>
                        </a:lnTo>
                        <a:lnTo>
                          <a:pt x="3656" y="271"/>
                        </a:lnTo>
                        <a:lnTo>
                          <a:pt x="3657" y="268"/>
                        </a:lnTo>
                        <a:lnTo>
                          <a:pt x="3657" y="265"/>
                        </a:lnTo>
                        <a:lnTo>
                          <a:pt x="3658" y="264"/>
                        </a:lnTo>
                        <a:lnTo>
                          <a:pt x="3658" y="264"/>
                        </a:lnTo>
                        <a:lnTo>
                          <a:pt x="3659" y="265"/>
                        </a:lnTo>
                        <a:lnTo>
                          <a:pt x="3659" y="267"/>
                        </a:lnTo>
                        <a:lnTo>
                          <a:pt x="3660" y="272"/>
                        </a:lnTo>
                        <a:lnTo>
                          <a:pt x="3660" y="279"/>
                        </a:lnTo>
                        <a:lnTo>
                          <a:pt x="3661" y="286"/>
                        </a:lnTo>
                        <a:lnTo>
                          <a:pt x="3661" y="295"/>
                        </a:lnTo>
                        <a:lnTo>
                          <a:pt x="3662" y="304"/>
                        </a:lnTo>
                        <a:lnTo>
                          <a:pt x="3662" y="315"/>
                        </a:lnTo>
                        <a:lnTo>
                          <a:pt x="3663" y="325"/>
                        </a:lnTo>
                        <a:lnTo>
                          <a:pt x="3663" y="337"/>
                        </a:lnTo>
                        <a:lnTo>
                          <a:pt x="3664" y="348"/>
                        </a:lnTo>
                        <a:lnTo>
                          <a:pt x="3664" y="359"/>
                        </a:lnTo>
                        <a:lnTo>
                          <a:pt x="3665" y="369"/>
                        </a:lnTo>
                        <a:lnTo>
                          <a:pt x="3665" y="378"/>
                        </a:lnTo>
                        <a:lnTo>
                          <a:pt x="3666" y="386"/>
                        </a:lnTo>
                        <a:lnTo>
                          <a:pt x="3666" y="393"/>
                        </a:lnTo>
                        <a:lnTo>
                          <a:pt x="3667" y="398"/>
                        </a:lnTo>
                        <a:lnTo>
                          <a:pt x="3667" y="401"/>
                        </a:lnTo>
                        <a:lnTo>
                          <a:pt x="3668" y="403"/>
                        </a:lnTo>
                        <a:lnTo>
                          <a:pt x="3668" y="404"/>
                        </a:lnTo>
                        <a:lnTo>
                          <a:pt x="3669" y="405"/>
                        </a:lnTo>
                        <a:lnTo>
                          <a:pt x="3669" y="403"/>
                        </a:lnTo>
                        <a:lnTo>
                          <a:pt x="3670" y="400"/>
                        </a:lnTo>
                        <a:lnTo>
                          <a:pt x="3670" y="396"/>
                        </a:lnTo>
                        <a:lnTo>
                          <a:pt x="3671" y="393"/>
                        </a:lnTo>
                        <a:lnTo>
                          <a:pt x="3671" y="390"/>
                        </a:lnTo>
                        <a:lnTo>
                          <a:pt x="3672" y="386"/>
                        </a:lnTo>
                        <a:lnTo>
                          <a:pt x="3672" y="382"/>
                        </a:lnTo>
                        <a:lnTo>
                          <a:pt x="3673" y="380"/>
                        </a:lnTo>
                        <a:lnTo>
                          <a:pt x="3673" y="378"/>
                        </a:lnTo>
                        <a:lnTo>
                          <a:pt x="3674" y="378"/>
                        </a:lnTo>
                        <a:lnTo>
                          <a:pt x="3674" y="377"/>
                        </a:lnTo>
                        <a:lnTo>
                          <a:pt x="3675" y="378"/>
                        </a:lnTo>
                        <a:lnTo>
                          <a:pt x="3675" y="379"/>
                        </a:lnTo>
                        <a:lnTo>
                          <a:pt x="3676" y="381"/>
                        </a:lnTo>
                        <a:lnTo>
                          <a:pt x="3676" y="384"/>
                        </a:lnTo>
                        <a:lnTo>
                          <a:pt x="3677" y="386"/>
                        </a:lnTo>
                        <a:lnTo>
                          <a:pt x="3677" y="390"/>
                        </a:lnTo>
                        <a:lnTo>
                          <a:pt x="3678" y="394"/>
                        </a:lnTo>
                        <a:lnTo>
                          <a:pt x="3678" y="397"/>
                        </a:lnTo>
                        <a:lnTo>
                          <a:pt x="3679" y="400"/>
                        </a:lnTo>
                        <a:lnTo>
                          <a:pt x="3679" y="402"/>
                        </a:lnTo>
                        <a:lnTo>
                          <a:pt x="3680" y="402"/>
                        </a:lnTo>
                        <a:lnTo>
                          <a:pt x="3680" y="403"/>
                        </a:lnTo>
                        <a:lnTo>
                          <a:pt x="3681" y="402"/>
                        </a:lnTo>
                        <a:lnTo>
                          <a:pt x="3682" y="400"/>
                        </a:lnTo>
                        <a:lnTo>
                          <a:pt x="3682" y="397"/>
                        </a:lnTo>
                        <a:lnTo>
                          <a:pt x="3683" y="394"/>
                        </a:lnTo>
                        <a:lnTo>
                          <a:pt x="3683" y="389"/>
                        </a:lnTo>
                        <a:lnTo>
                          <a:pt x="3684" y="384"/>
                        </a:lnTo>
                        <a:lnTo>
                          <a:pt x="3684" y="377"/>
                        </a:lnTo>
                        <a:lnTo>
                          <a:pt x="3685" y="369"/>
                        </a:lnTo>
                        <a:lnTo>
                          <a:pt x="3685" y="362"/>
                        </a:lnTo>
                        <a:lnTo>
                          <a:pt x="3686" y="354"/>
                        </a:lnTo>
                        <a:lnTo>
                          <a:pt x="3686" y="346"/>
                        </a:lnTo>
                        <a:lnTo>
                          <a:pt x="3687" y="337"/>
                        </a:lnTo>
                        <a:lnTo>
                          <a:pt x="3687" y="328"/>
                        </a:lnTo>
                        <a:lnTo>
                          <a:pt x="3688" y="318"/>
                        </a:lnTo>
                        <a:lnTo>
                          <a:pt x="3688" y="310"/>
                        </a:lnTo>
                        <a:lnTo>
                          <a:pt x="3689" y="301"/>
                        </a:lnTo>
                        <a:lnTo>
                          <a:pt x="3689" y="292"/>
                        </a:lnTo>
                        <a:lnTo>
                          <a:pt x="3690" y="283"/>
                        </a:lnTo>
                        <a:lnTo>
                          <a:pt x="3690" y="274"/>
                        </a:lnTo>
                        <a:lnTo>
                          <a:pt x="3691" y="267"/>
                        </a:lnTo>
                        <a:lnTo>
                          <a:pt x="3691" y="260"/>
                        </a:lnTo>
                        <a:lnTo>
                          <a:pt x="3692" y="254"/>
                        </a:lnTo>
                        <a:lnTo>
                          <a:pt x="3692" y="249"/>
                        </a:lnTo>
                        <a:lnTo>
                          <a:pt x="3693" y="245"/>
                        </a:lnTo>
                        <a:lnTo>
                          <a:pt x="3693" y="243"/>
                        </a:lnTo>
                        <a:lnTo>
                          <a:pt x="3694" y="242"/>
                        </a:lnTo>
                        <a:lnTo>
                          <a:pt x="3694" y="243"/>
                        </a:lnTo>
                        <a:lnTo>
                          <a:pt x="3695" y="245"/>
                        </a:lnTo>
                        <a:lnTo>
                          <a:pt x="3695" y="249"/>
                        </a:lnTo>
                        <a:lnTo>
                          <a:pt x="3696" y="254"/>
                        </a:lnTo>
                        <a:lnTo>
                          <a:pt x="3696" y="261"/>
                        </a:lnTo>
                        <a:lnTo>
                          <a:pt x="3697" y="269"/>
                        </a:lnTo>
                        <a:lnTo>
                          <a:pt x="3697" y="279"/>
                        </a:lnTo>
                        <a:lnTo>
                          <a:pt x="3698" y="289"/>
                        </a:lnTo>
                        <a:lnTo>
                          <a:pt x="3698" y="299"/>
                        </a:lnTo>
                        <a:lnTo>
                          <a:pt x="3699" y="311"/>
                        </a:lnTo>
                        <a:lnTo>
                          <a:pt x="3699" y="322"/>
                        </a:lnTo>
                        <a:lnTo>
                          <a:pt x="3700" y="335"/>
                        </a:lnTo>
                        <a:lnTo>
                          <a:pt x="3700" y="347"/>
                        </a:lnTo>
                        <a:lnTo>
                          <a:pt x="3701" y="358"/>
                        </a:lnTo>
                        <a:lnTo>
                          <a:pt x="3701" y="368"/>
                        </a:lnTo>
                        <a:lnTo>
                          <a:pt x="3702" y="378"/>
                        </a:lnTo>
                        <a:lnTo>
                          <a:pt x="3702" y="387"/>
                        </a:lnTo>
                        <a:lnTo>
                          <a:pt x="3703" y="394"/>
                        </a:lnTo>
                        <a:lnTo>
                          <a:pt x="3703" y="399"/>
                        </a:lnTo>
                        <a:lnTo>
                          <a:pt x="3704" y="402"/>
                        </a:lnTo>
                        <a:lnTo>
                          <a:pt x="3704" y="405"/>
                        </a:lnTo>
                        <a:lnTo>
                          <a:pt x="3705" y="406"/>
                        </a:lnTo>
                        <a:lnTo>
                          <a:pt x="3705" y="406"/>
                        </a:lnTo>
                        <a:lnTo>
                          <a:pt x="3706" y="403"/>
                        </a:lnTo>
                        <a:lnTo>
                          <a:pt x="3707" y="399"/>
                        </a:lnTo>
                        <a:lnTo>
                          <a:pt x="3707" y="394"/>
                        </a:lnTo>
                        <a:lnTo>
                          <a:pt x="3708" y="389"/>
                        </a:lnTo>
                        <a:lnTo>
                          <a:pt x="3708" y="382"/>
                        </a:lnTo>
                        <a:lnTo>
                          <a:pt x="3709" y="374"/>
                        </a:lnTo>
                        <a:lnTo>
                          <a:pt x="3709" y="366"/>
                        </a:lnTo>
                        <a:lnTo>
                          <a:pt x="3710" y="358"/>
                        </a:lnTo>
                        <a:lnTo>
                          <a:pt x="3710" y="350"/>
                        </a:lnTo>
                        <a:lnTo>
                          <a:pt x="3711" y="342"/>
                        </a:lnTo>
                        <a:lnTo>
                          <a:pt x="3711" y="335"/>
                        </a:lnTo>
                        <a:lnTo>
                          <a:pt x="3712" y="329"/>
                        </a:lnTo>
                        <a:lnTo>
                          <a:pt x="3712" y="324"/>
                        </a:lnTo>
                        <a:lnTo>
                          <a:pt x="3713" y="322"/>
                        </a:lnTo>
                        <a:lnTo>
                          <a:pt x="3713" y="319"/>
                        </a:lnTo>
                        <a:lnTo>
                          <a:pt x="3714" y="319"/>
                        </a:lnTo>
                        <a:lnTo>
                          <a:pt x="3714" y="320"/>
                        </a:lnTo>
                        <a:lnTo>
                          <a:pt x="3715" y="323"/>
                        </a:lnTo>
                        <a:lnTo>
                          <a:pt x="3715" y="328"/>
                        </a:lnTo>
                        <a:lnTo>
                          <a:pt x="3716" y="334"/>
                        </a:lnTo>
                        <a:lnTo>
                          <a:pt x="3716" y="341"/>
                        </a:lnTo>
                        <a:lnTo>
                          <a:pt x="3717" y="348"/>
                        </a:lnTo>
                        <a:lnTo>
                          <a:pt x="3717" y="357"/>
                        </a:lnTo>
                        <a:lnTo>
                          <a:pt x="3718" y="366"/>
                        </a:lnTo>
                        <a:lnTo>
                          <a:pt x="3718" y="374"/>
                        </a:lnTo>
                        <a:lnTo>
                          <a:pt x="3719" y="382"/>
                        </a:lnTo>
                        <a:lnTo>
                          <a:pt x="3719" y="390"/>
                        </a:lnTo>
                        <a:lnTo>
                          <a:pt x="3720" y="397"/>
                        </a:lnTo>
                        <a:lnTo>
                          <a:pt x="3720" y="403"/>
                        </a:lnTo>
                        <a:lnTo>
                          <a:pt x="3721" y="408"/>
                        </a:lnTo>
                        <a:lnTo>
                          <a:pt x="3721" y="412"/>
                        </a:lnTo>
                        <a:lnTo>
                          <a:pt x="3722" y="415"/>
                        </a:lnTo>
                        <a:lnTo>
                          <a:pt x="3722" y="418"/>
                        </a:lnTo>
                        <a:lnTo>
                          <a:pt x="3723" y="419"/>
                        </a:lnTo>
                        <a:lnTo>
                          <a:pt x="3723" y="420"/>
                        </a:lnTo>
                        <a:lnTo>
                          <a:pt x="3724" y="421"/>
                        </a:lnTo>
                        <a:lnTo>
                          <a:pt x="3724" y="421"/>
                        </a:lnTo>
                        <a:lnTo>
                          <a:pt x="3725" y="420"/>
                        </a:lnTo>
                        <a:lnTo>
                          <a:pt x="3725" y="419"/>
                        </a:lnTo>
                        <a:lnTo>
                          <a:pt x="3726" y="417"/>
                        </a:lnTo>
                        <a:lnTo>
                          <a:pt x="3726" y="416"/>
                        </a:lnTo>
                        <a:lnTo>
                          <a:pt x="3727" y="414"/>
                        </a:lnTo>
                        <a:lnTo>
                          <a:pt x="3727" y="412"/>
                        </a:lnTo>
                        <a:lnTo>
                          <a:pt x="3728" y="410"/>
                        </a:lnTo>
                        <a:lnTo>
                          <a:pt x="3728" y="407"/>
                        </a:lnTo>
                        <a:lnTo>
                          <a:pt x="3729" y="404"/>
                        </a:lnTo>
                        <a:lnTo>
                          <a:pt x="3729" y="400"/>
                        </a:lnTo>
                        <a:lnTo>
                          <a:pt x="3730" y="396"/>
                        </a:lnTo>
                        <a:lnTo>
                          <a:pt x="3730" y="391"/>
                        </a:lnTo>
                        <a:lnTo>
                          <a:pt x="3731" y="385"/>
                        </a:lnTo>
                        <a:lnTo>
                          <a:pt x="3732" y="379"/>
                        </a:lnTo>
                        <a:lnTo>
                          <a:pt x="3732" y="373"/>
                        </a:lnTo>
                        <a:lnTo>
                          <a:pt x="3733" y="366"/>
                        </a:lnTo>
                        <a:lnTo>
                          <a:pt x="3733" y="357"/>
                        </a:lnTo>
                        <a:lnTo>
                          <a:pt x="3734" y="349"/>
                        </a:lnTo>
                        <a:lnTo>
                          <a:pt x="3734" y="341"/>
                        </a:lnTo>
                        <a:lnTo>
                          <a:pt x="3735" y="332"/>
                        </a:lnTo>
                        <a:lnTo>
                          <a:pt x="3735" y="323"/>
                        </a:lnTo>
                        <a:lnTo>
                          <a:pt x="3736" y="314"/>
                        </a:lnTo>
                        <a:lnTo>
                          <a:pt x="3736" y="305"/>
                        </a:lnTo>
                        <a:lnTo>
                          <a:pt x="3737" y="299"/>
                        </a:lnTo>
                        <a:lnTo>
                          <a:pt x="3737" y="291"/>
                        </a:lnTo>
                        <a:lnTo>
                          <a:pt x="3738" y="285"/>
                        </a:lnTo>
                        <a:lnTo>
                          <a:pt x="3738" y="280"/>
                        </a:lnTo>
                        <a:lnTo>
                          <a:pt x="3739" y="277"/>
                        </a:lnTo>
                        <a:lnTo>
                          <a:pt x="3739" y="277"/>
                        </a:lnTo>
                        <a:lnTo>
                          <a:pt x="3740" y="276"/>
                        </a:lnTo>
                        <a:lnTo>
                          <a:pt x="3740" y="277"/>
                        </a:lnTo>
                        <a:lnTo>
                          <a:pt x="3741" y="280"/>
                        </a:lnTo>
                        <a:lnTo>
                          <a:pt x="3741" y="285"/>
                        </a:lnTo>
                        <a:lnTo>
                          <a:pt x="3742" y="291"/>
                        </a:lnTo>
                        <a:lnTo>
                          <a:pt x="3742" y="299"/>
                        </a:lnTo>
                        <a:lnTo>
                          <a:pt x="3743" y="306"/>
                        </a:lnTo>
                        <a:lnTo>
                          <a:pt x="3743" y="316"/>
                        </a:lnTo>
                        <a:lnTo>
                          <a:pt x="3744" y="324"/>
                        </a:lnTo>
                        <a:lnTo>
                          <a:pt x="3744" y="333"/>
                        </a:lnTo>
                        <a:lnTo>
                          <a:pt x="3745" y="340"/>
                        </a:lnTo>
                        <a:lnTo>
                          <a:pt x="3745" y="345"/>
                        </a:lnTo>
                        <a:lnTo>
                          <a:pt x="3746" y="351"/>
                        </a:lnTo>
                        <a:lnTo>
                          <a:pt x="3746" y="355"/>
                        </a:lnTo>
                        <a:lnTo>
                          <a:pt x="3747" y="357"/>
                        </a:lnTo>
                        <a:lnTo>
                          <a:pt x="3747" y="357"/>
                        </a:lnTo>
                        <a:lnTo>
                          <a:pt x="3748" y="354"/>
                        </a:lnTo>
                        <a:lnTo>
                          <a:pt x="3748" y="349"/>
                        </a:lnTo>
                        <a:lnTo>
                          <a:pt x="3749" y="342"/>
                        </a:lnTo>
                        <a:lnTo>
                          <a:pt x="3749" y="332"/>
                        </a:lnTo>
                        <a:lnTo>
                          <a:pt x="3750" y="319"/>
                        </a:lnTo>
                        <a:lnTo>
                          <a:pt x="3750" y="304"/>
                        </a:lnTo>
                        <a:lnTo>
                          <a:pt x="3751" y="289"/>
                        </a:lnTo>
                        <a:lnTo>
                          <a:pt x="3751" y="272"/>
                        </a:lnTo>
                        <a:lnTo>
                          <a:pt x="3752" y="254"/>
                        </a:lnTo>
                        <a:lnTo>
                          <a:pt x="3752" y="235"/>
                        </a:lnTo>
                        <a:lnTo>
                          <a:pt x="3753" y="215"/>
                        </a:lnTo>
                        <a:lnTo>
                          <a:pt x="3753" y="195"/>
                        </a:lnTo>
                        <a:lnTo>
                          <a:pt x="3754" y="177"/>
                        </a:lnTo>
                        <a:lnTo>
                          <a:pt x="3754" y="159"/>
                        </a:lnTo>
                        <a:lnTo>
                          <a:pt x="3755" y="142"/>
                        </a:lnTo>
                        <a:lnTo>
                          <a:pt x="3755" y="128"/>
                        </a:lnTo>
                        <a:lnTo>
                          <a:pt x="3756" y="116"/>
                        </a:lnTo>
                        <a:lnTo>
                          <a:pt x="3757" y="106"/>
                        </a:lnTo>
                        <a:lnTo>
                          <a:pt x="3757" y="97"/>
                        </a:lnTo>
                        <a:lnTo>
                          <a:pt x="3758" y="92"/>
                        </a:lnTo>
                        <a:lnTo>
                          <a:pt x="3758" y="88"/>
                        </a:lnTo>
                        <a:lnTo>
                          <a:pt x="3759" y="86"/>
                        </a:lnTo>
                        <a:lnTo>
                          <a:pt x="3759" y="87"/>
                        </a:lnTo>
                        <a:lnTo>
                          <a:pt x="3760" y="89"/>
                        </a:lnTo>
                        <a:lnTo>
                          <a:pt x="3760" y="93"/>
                        </a:lnTo>
                        <a:lnTo>
                          <a:pt x="3761" y="99"/>
                        </a:lnTo>
                        <a:lnTo>
                          <a:pt x="3761" y="106"/>
                        </a:lnTo>
                        <a:lnTo>
                          <a:pt x="3762" y="114"/>
                        </a:lnTo>
                        <a:lnTo>
                          <a:pt x="3762" y="123"/>
                        </a:lnTo>
                        <a:lnTo>
                          <a:pt x="3763" y="133"/>
                        </a:lnTo>
                        <a:lnTo>
                          <a:pt x="3763" y="143"/>
                        </a:lnTo>
                        <a:lnTo>
                          <a:pt x="3764" y="153"/>
                        </a:lnTo>
                        <a:lnTo>
                          <a:pt x="3764" y="163"/>
                        </a:lnTo>
                        <a:lnTo>
                          <a:pt x="3765" y="173"/>
                        </a:lnTo>
                        <a:lnTo>
                          <a:pt x="3765" y="183"/>
                        </a:lnTo>
                        <a:lnTo>
                          <a:pt x="3766" y="192"/>
                        </a:lnTo>
                        <a:lnTo>
                          <a:pt x="3766" y="200"/>
                        </a:lnTo>
                        <a:lnTo>
                          <a:pt x="3767" y="207"/>
                        </a:lnTo>
                        <a:lnTo>
                          <a:pt x="3767" y="213"/>
                        </a:lnTo>
                        <a:lnTo>
                          <a:pt x="3768" y="218"/>
                        </a:lnTo>
                        <a:lnTo>
                          <a:pt x="3768" y="222"/>
                        </a:lnTo>
                        <a:lnTo>
                          <a:pt x="3769" y="226"/>
                        </a:lnTo>
                        <a:lnTo>
                          <a:pt x="3769" y="228"/>
                        </a:lnTo>
                        <a:lnTo>
                          <a:pt x="3770" y="230"/>
                        </a:lnTo>
                        <a:lnTo>
                          <a:pt x="3770" y="232"/>
                        </a:lnTo>
                        <a:lnTo>
                          <a:pt x="3771" y="232"/>
                        </a:lnTo>
                        <a:lnTo>
                          <a:pt x="3771" y="231"/>
                        </a:lnTo>
                        <a:lnTo>
                          <a:pt x="3772" y="229"/>
                        </a:lnTo>
                        <a:lnTo>
                          <a:pt x="3772" y="226"/>
                        </a:lnTo>
                        <a:lnTo>
                          <a:pt x="3773" y="223"/>
                        </a:lnTo>
                        <a:lnTo>
                          <a:pt x="3773" y="219"/>
                        </a:lnTo>
                        <a:lnTo>
                          <a:pt x="3774" y="215"/>
                        </a:lnTo>
                        <a:lnTo>
                          <a:pt x="3774" y="211"/>
                        </a:lnTo>
                        <a:lnTo>
                          <a:pt x="3775" y="205"/>
                        </a:lnTo>
                        <a:lnTo>
                          <a:pt x="3775" y="200"/>
                        </a:lnTo>
                        <a:lnTo>
                          <a:pt x="3776" y="195"/>
                        </a:lnTo>
                        <a:lnTo>
                          <a:pt x="3776" y="188"/>
                        </a:lnTo>
                        <a:lnTo>
                          <a:pt x="3777" y="182"/>
                        </a:lnTo>
                        <a:lnTo>
                          <a:pt x="3777" y="176"/>
                        </a:lnTo>
                        <a:lnTo>
                          <a:pt x="3778" y="169"/>
                        </a:lnTo>
                        <a:lnTo>
                          <a:pt x="3778" y="164"/>
                        </a:lnTo>
                        <a:lnTo>
                          <a:pt x="3779" y="157"/>
                        </a:lnTo>
                        <a:lnTo>
                          <a:pt x="3779" y="150"/>
                        </a:lnTo>
                        <a:lnTo>
                          <a:pt x="3780" y="143"/>
                        </a:lnTo>
                        <a:lnTo>
                          <a:pt x="3780" y="135"/>
                        </a:lnTo>
                        <a:lnTo>
                          <a:pt x="3781" y="127"/>
                        </a:lnTo>
                        <a:lnTo>
                          <a:pt x="3782" y="119"/>
                        </a:lnTo>
                        <a:lnTo>
                          <a:pt x="3782" y="115"/>
                        </a:lnTo>
                        <a:lnTo>
                          <a:pt x="3783" y="111"/>
                        </a:lnTo>
                        <a:lnTo>
                          <a:pt x="3783" y="107"/>
                        </a:lnTo>
                        <a:lnTo>
                          <a:pt x="3784" y="102"/>
                        </a:lnTo>
                        <a:lnTo>
                          <a:pt x="3784" y="98"/>
                        </a:lnTo>
                        <a:lnTo>
                          <a:pt x="3785" y="93"/>
                        </a:lnTo>
                        <a:lnTo>
                          <a:pt x="3785" y="88"/>
                        </a:lnTo>
                        <a:lnTo>
                          <a:pt x="3786" y="85"/>
                        </a:lnTo>
                        <a:lnTo>
                          <a:pt x="3786" y="80"/>
                        </a:lnTo>
                        <a:lnTo>
                          <a:pt x="3787" y="78"/>
                        </a:lnTo>
                        <a:lnTo>
                          <a:pt x="3787" y="74"/>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grpSp>
            <p:sp>
              <p:nvSpPr>
                <p:cNvPr id="2081" name="Rectangle 2080">
                  <a:extLst>
                    <a:ext uri="{FF2B5EF4-FFF2-40B4-BE49-F238E27FC236}">
                      <a16:creationId xmlns:a16="http://schemas.microsoft.com/office/drawing/2014/main" id="{B1E66817-B920-4E53-8565-208A9706ED74}"/>
                    </a:ext>
                  </a:extLst>
                </p:cNvPr>
                <p:cNvSpPr>
                  <a:spLocks noChangeArrowheads="1"/>
                </p:cNvSpPr>
                <p:nvPr/>
              </p:nvSpPr>
              <p:spPr bwMode="auto">
                <a:xfrm rot="16200000">
                  <a:off x="26828890" y="22195595"/>
                  <a:ext cx="1838126" cy="32527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algn="ctr" fontAlgn="base">
                    <a:spcBef>
                      <a:spcPct val="0"/>
                    </a:spcBef>
                    <a:spcAft>
                      <a:spcPct val="0"/>
                    </a:spcAft>
                  </a:pPr>
                  <a:r>
                    <a:rPr lang="en-US" sz="2000" b="1" dirty="0">
                      <a:latin typeface="Arial" panose="020B0604020202020204" pitchFamily="34" charset="0"/>
                      <a:cs typeface="Arial" pitchFamily="34" charset="0"/>
                    </a:rPr>
                    <a:t>[Ca]</a:t>
                  </a:r>
                  <a:r>
                    <a:rPr lang="en-US" sz="2000" b="1" baseline="-25000" dirty="0" err="1">
                      <a:latin typeface="Arial" panose="020B0604020202020204" pitchFamily="34" charset="0"/>
                      <a:cs typeface="Arial" pitchFamily="34" charset="0"/>
                    </a:rPr>
                    <a:t>i</a:t>
                  </a:r>
                  <a:r>
                    <a:rPr lang="en-US" sz="2000" b="1" dirty="0">
                      <a:latin typeface="Arial" panose="020B0604020202020204" pitchFamily="34" charset="0"/>
                      <a:cs typeface="Arial" pitchFamily="34" charset="0"/>
                    </a:rPr>
                    <a:t> (F</a:t>
                  </a:r>
                  <a:r>
                    <a:rPr lang="en-US" sz="2000" b="1" baseline="-25000" dirty="0">
                      <a:latin typeface="Arial" panose="020B0604020202020204" pitchFamily="34" charset="0"/>
                      <a:cs typeface="Arial" pitchFamily="34" charset="0"/>
                    </a:rPr>
                    <a:t>405</a:t>
                  </a:r>
                  <a:r>
                    <a:rPr lang="en-US" sz="2000" b="1" dirty="0">
                      <a:latin typeface="Arial" panose="020B0604020202020204" pitchFamily="34" charset="0"/>
                      <a:cs typeface="Arial" pitchFamily="34" charset="0"/>
                    </a:rPr>
                    <a:t>/F</a:t>
                  </a:r>
                  <a:r>
                    <a:rPr lang="en-US" sz="2000" b="1" baseline="-25000" dirty="0">
                      <a:latin typeface="Arial" panose="020B0604020202020204" pitchFamily="34" charset="0"/>
                      <a:cs typeface="Arial" pitchFamily="34" charset="0"/>
                    </a:rPr>
                    <a:t>485</a:t>
                  </a:r>
                  <a:r>
                    <a:rPr lang="en-US" sz="2000" b="1" dirty="0">
                      <a:latin typeface="Arial" panose="020B0604020202020204" pitchFamily="34" charset="0"/>
                      <a:cs typeface="Arial" pitchFamily="34" charset="0"/>
                    </a:rPr>
                    <a:t>)</a:t>
                  </a:r>
                </a:p>
              </p:txBody>
            </p:sp>
            <p:grpSp>
              <p:nvGrpSpPr>
                <p:cNvPr id="2082" name="Group 2081">
                  <a:extLst>
                    <a:ext uri="{FF2B5EF4-FFF2-40B4-BE49-F238E27FC236}">
                      <a16:creationId xmlns:a16="http://schemas.microsoft.com/office/drawing/2014/main" id="{F07DA0DD-22A1-4ED9-9794-4D7759A8B0E8}"/>
                    </a:ext>
                  </a:extLst>
                </p:cNvPr>
                <p:cNvGrpSpPr/>
                <p:nvPr/>
              </p:nvGrpSpPr>
              <p:grpSpPr>
                <a:xfrm>
                  <a:off x="27585315" y="19509673"/>
                  <a:ext cx="9346152" cy="1870396"/>
                  <a:chOff x="2150697" y="2075033"/>
                  <a:chExt cx="8843451" cy="1769793"/>
                </a:xfrm>
              </p:grpSpPr>
              <p:sp>
                <p:nvSpPr>
                  <p:cNvPr id="2177" name="Line 20">
                    <a:extLst>
                      <a:ext uri="{FF2B5EF4-FFF2-40B4-BE49-F238E27FC236}">
                        <a16:creationId xmlns:a16="http://schemas.microsoft.com/office/drawing/2014/main" id="{BD186AA0-6E64-4B59-8570-550AEA53EB8D}"/>
                      </a:ext>
                    </a:extLst>
                  </p:cNvPr>
                  <p:cNvSpPr>
                    <a:spLocks noChangeShapeType="1"/>
                  </p:cNvSpPr>
                  <p:nvPr/>
                </p:nvSpPr>
                <p:spPr bwMode="auto">
                  <a:xfrm flipV="1">
                    <a:off x="3080111" y="2598328"/>
                    <a:ext cx="0" cy="1085096"/>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78" name="Line 22">
                    <a:extLst>
                      <a:ext uri="{FF2B5EF4-FFF2-40B4-BE49-F238E27FC236}">
                        <a16:creationId xmlns:a16="http://schemas.microsoft.com/office/drawing/2014/main" id="{90FC1665-02BC-4675-BD81-E8D288892AD1}"/>
                      </a:ext>
                    </a:extLst>
                  </p:cNvPr>
                  <p:cNvSpPr>
                    <a:spLocks noChangeShapeType="1"/>
                  </p:cNvSpPr>
                  <p:nvPr/>
                </p:nvSpPr>
                <p:spPr bwMode="auto">
                  <a:xfrm>
                    <a:off x="3032682" y="3681825"/>
                    <a:ext cx="4742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79" name="Line 28">
                    <a:extLst>
                      <a:ext uri="{FF2B5EF4-FFF2-40B4-BE49-F238E27FC236}">
                        <a16:creationId xmlns:a16="http://schemas.microsoft.com/office/drawing/2014/main" id="{66BD3E00-A7C0-4BF0-83B0-07D241C4F407}"/>
                      </a:ext>
                    </a:extLst>
                  </p:cNvPr>
                  <p:cNvSpPr>
                    <a:spLocks noChangeShapeType="1"/>
                  </p:cNvSpPr>
                  <p:nvPr/>
                </p:nvSpPr>
                <p:spPr bwMode="auto">
                  <a:xfrm>
                    <a:off x="3032682" y="2596729"/>
                    <a:ext cx="4742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80" name="Rectangle 31">
                    <a:extLst>
                      <a:ext uri="{FF2B5EF4-FFF2-40B4-BE49-F238E27FC236}">
                        <a16:creationId xmlns:a16="http://schemas.microsoft.com/office/drawing/2014/main" id="{790D2CFA-DCE9-45B6-9B3C-B7C6068AAF68}"/>
                      </a:ext>
                    </a:extLst>
                  </p:cNvPr>
                  <p:cNvSpPr>
                    <a:spLocks noChangeArrowheads="1"/>
                  </p:cNvSpPr>
                  <p:nvPr/>
                </p:nvSpPr>
                <p:spPr bwMode="auto">
                  <a:xfrm>
                    <a:off x="2645451" y="3537049"/>
                    <a:ext cx="37029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-80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181" name="Rectangle 37">
                    <a:extLst>
                      <a:ext uri="{FF2B5EF4-FFF2-40B4-BE49-F238E27FC236}">
                        <a16:creationId xmlns:a16="http://schemas.microsoft.com/office/drawing/2014/main" id="{45BC2DFB-35D7-4A9F-B3F5-3625B42417BC}"/>
                      </a:ext>
                    </a:extLst>
                  </p:cNvPr>
                  <p:cNvSpPr>
                    <a:spLocks noChangeArrowheads="1"/>
                  </p:cNvSpPr>
                  <p:nvPr/>
                </p:nvSpPr>
                <p:spPr bwMode="auto">
                  <a:xfrm>
                    <a:off x="2730409" y="2451236"/>
                    <a:ext cx="28533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40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182" name="Freeform 40">
                    <a:extLst>
                      <a:ext uri="{FF2B5EF4-FFF2-40B4-BE49-F238E27FC236}">
                        <a16:creationId xmlns:a16="http://schemas.microsoft.com/office/drawing/2014/main" id="{A8AFE019-A3D9-405B-BB16-B254A56B4CCF}"/>
                      </a:ext>
                    </a:extLst>
                  </p:cNvPr>
                  <p:cNvSpPr>
                    <a:spLocks/>
                  </p:cNvSpPr>
                  <p:nvPr/>
                </p:nvSpPr>
                <p:spPr bwMode="auto">
                  <a:xfrm flipV="1">
                    <a:off x="3198063" y="2514971"/>
                    <a:ext cx="3562057" cy="1153228"/>
                  </a:xfrm>
                  <a:custGeom>
                    <a:avLst/>
                    <a:gdLst>
                      <a:gd name="T0" fmla="*/ 59 w 3787"/>
                      <a:gd name="T1" fmla="*/ 1608 h 2790"/>
                      <a:gd name="T2" fmla="*/ 119 w 3787"/>
                      <a:gd name="T3" fmla="*/ 1384 h 2790"/>
                      <a:gd name="T4" fmla="*/ 178 w 3787"/>
                      <a:gd name="T5" fmla="*/ 1235 h 2790"/>
                      <a:gd name="T6" fmla="*/ 238 w 3787"/>
                      <a:gd name="T7" fmla="*/ 1110 h 2790"/>
                      <a:gd name="T8" fmla="*/ 298 w 3787"/>
                      <a:gd name="T9" fmla="*/ 963 h 2790"/>
                      <a:gd name="T10" fmla="*/ 358 w 3787"/>
                      <a:gd name="T11" fmla="*/ 808 h 2790"/>
                      <a:gd name="T12" fmla="*/ 417 w 3787"/>
                      <a:gd name="T13" fmla="*/ 562 h 2790"/>
                      <a:gd name="T14" fmla="*/ 477 w 3787"/>
                      <a:gd name="T15" fmla="*/ 260 h 2790"/>
                      <a:gd name="T16" fmla="*/ 537 w 3787"/>
                      <a:gd name="T17" fmla="*/ 90 h 2790"/>
                      <a:gd name="T18" fmla="*/ 596 w 3787"/>
                      <a:gd name="T19" fmla="*/ 47 h 2790"/>
                      <a:gd name="T20" fmla="*/ 656 w 3787"/>
                      <a:gd name="T21" fmla="*/ 2560 h 2790"/>
                      <a:gd name="T22" fmla="*/ 716 w 3787"/>
                      <a:gd name="T23" fmla="*/ 1928 h 2790"/>
                      <a:gd name="T24" fmla="*/ 775 w 3787"/>
                      <a:gd name="T25" fmla="*/ 1503 h 2790"/>
                      <a:gd name="T26" fmla="*/ 835 w 3787"/>
                      <a:gd name="T27" fmla="*/ 997 h 2790"/>
                      <a:gd name="T28" fmla="*/ 895 w 3787"/>
                      <a:gd name="T29" fmla="*/ 581 h 2790"/>
                      <a:gd name="T30" fmla="*/ 954 w 3787"/>
                      <a:gd name="T31" fmla="*/ 185 h 2790"/>
                      <a:gd name="T32" fmla="*/ 1014 w 3787"/>
                      <a:gd name="T33" fmla="*/ 52 h 2790"/>
                      <a:gd name="T34" fmla="*/ 1074 w 3787"/>
                      <a:gd name="T35" fmla="*/ 30 h 2790"/>
                      <a:gd name="T36" fmla="*/ 1134 w 3787"/>
                      <a:gd name="T37" fmla="*/ 17 h 2790"/>
                      <a:gd name="T38" fmla="*/ 1193 w 3787"/>
                      <a:gd name="T39" fmla="*/ 9 h 2790"/>
                      <a:gd name="T40" fmla="*/ 1253 w 3787"/>
                      <a:gd name="T41" fmla="*/ 3 h 2790"/>
                      <a:gd name="T42" fmla="*/ 1313 w 3787"/>
                      <a:gd name="T43" fmla="*/ 1909 h 2790"/>
                      <a:gd name="T44" fmla="*/ 1372 w 3787"/>
                      <a:gd name="T45" fmla="*/ 1440 h 2790"/>
                      <a:gd name="T46" fmla="*/ 1432 w 3787"/>
                      <a:gd name="T47" fmla="*/ 1295 h 2790"/>
                      <a:gd name="T48" fmla="*/ 1492 w 3787"/>
                      <a:gd name="T49" fmla="*/ 1166 h 2790"/>
                      <a:gd name="T50" fmla="*/ 1551 w 3787"/>
                      <a:gd name="T51" fmla="*/ 1023 h 2790"/>
                      <a:gd name="T52" fmla="*/ 1611 w 3787"/>
                      <a:gd name="T53" fmla="*/ 857 h 2790"/>
                      <a:gd name="T54" fmla="*/ 1671 w 3787"/>
                      <a:gd name="T55" fmla="*/ 621 h 2790"/>
                      <a:gd name="T56" fmla="*/ 1730 w 3787"/>
                      <a:gd name="T57" fmla="*/ 322 h 2790"/>
                      <a:gd name="T58" fmla="*/ 1790 w 3787"/>
                      <a:gd name="T59" fmla="*/ 108 h 2790"/>
                      <a:gd name="T60" fmla="*/ 1850 w 3787"/>
                      <a:gd name="T61" fmla="*/ 53 h 2790"/>
                      <a:gd name="T62" fmla="*/ 1910 w 3787"/>
                      <a:gd name="T63" fmla="*/ 614 h 2790"/>
                      <a:gd name="T64" fmla="*/ 1969 w 3787"/>
                      <a:gd name="T65" fmla="*/ 1979 h 2790"/>
                      <a:gd name="T66" fmla="*/ 2029 w 3787"/>
                      <a:gd name="T67" fmla="*/ 1661 h 2790"/>
                      <a:gd name="T68" fmla="*/ 2089 w 3787"/>
                      <a:gd name="T69" fmla="*/ 1167 h 2790"/>
                      <a:gd name="T70" fmla="*/ 2148 w 3787"/>
                      <a:gd name="T71" fmla="*/ 774 h 2790"/>
                      <a:gd name="T72" fmla="*/ 2208 w 3787"/>
                      <a:gd name="T73" fmla="*/ 365 h 2790"/>
                      <a:gd name="T74" fmla="*/ 2268 w 3787"/>
                      <a:gd name="T75" fmla="*/ 93 h 2790"/>
                      <a:gd name="T76" fmla="*/ 2327 w 3787"/>
                      <a:gd name="T77" fmla="*/ 39 h 2790"/>
                      <a:gd name="T78" fmla="*/ 2387 w 3787"/>
                      <a:gd name="T79" fmla="*/ 23 h 2790"/>
                      <a:gd name="T80" fmla="*/ 2447 w 3787"/>
                      <a:gd name="T81" fmla="*/ 14 h 2790"/>
                      <a:gd name="T82" fmla="*/ 2507 w 3787"/>
                      <a:gd name="T83" fmla="*/ 9 h 2790"/>
                      <a:gd name="T84" fmla="*/ 2566 w 3787"/>
                      <a:gd name="T85" fmla="*/ 2428 h 2790"/>
                      <a:gd name="T86" fmla="*/ 2626 w 3787"/>
                      <a:gd name="T87" fmla="*/ 1478 h 2790"/>
                      <a:gd name="T88" fmla="*/ 2686 w 3787"/>
                      <a:gd name="T89" fmla="*/ 1304 h 2790"/>
                      <a:gd name="T90" fmla="*/ 2745 w 3787"/>
                      <a:gd name="T91" fmla="*/ 1163 h 2790"/>
                      <a:gd name="T92" fmla="*/ 2805 w 3787"/>
                      <a:gd name="T93" fmla="*/ 1025 h 2790"/>
                      <a:gd name="T94" fmla="*/ 2865 w 3787"/>
                      <a:gd name="T95" fmla="*/ 883 h 2790"/>
                      <a:gd name="T96" fmla="*/ 2924 w 3787"/>
                      <a:gd name="T97" fmla="*/ 682 h 2790"/>
                      <a:gd name="T98" fmla="*/ 2984 w 3787"/>
                      <a:gd name="T99" fmla="*/ 407 h 2790"/>
                      <a:gd name="T100" fmla="*/ 3044 w 3787"/>
                      <a:gd name="T101" fmla="*/ 161 h 2790"/>
                      <a:gd name="T102" fmla="*/ 3103 w 3787"/>
                      <a:gd name="T103" fmla="*/ 64 h 2790"/>
                      <a:gd name="T104" fmla="*/ 3163 w 3787"/>
                      <a:gd name="T105" fmla="*/ 36 h 2790"/>
                      <a:gd name="T106" fmla="*/ 3223 w 3787"/>
                      <a:gd name="T107" fmla="*/ 2157 h 2790"/>
                      <a:gd name="T108" fmla="*/ 3283 w 3787"/>
                      <a:gd name="T109" fmla="*/ 1719 h 2790"/>
                      <a:gd name="T110" fmla="*/ 3342 w 3787"/>
                      <a:gd name="T111" fmla="*/ 1220 h 2790"/>
                      <a:gd name="T112" fmla="*/ 3402 w 3787"/>
                      <a:gd name="T113" fmla="*/ 798 h 2790"/>
                      <a:gd name="T114" fmla="*/ 3462 w 3787"/>
                      <a:gd name="T115" fmla="*/ 390 h 2790"/>
                      <a:gd name="T116" fmla="*/ 3521 w 3787"/>
                      <a:gd name="T117" fmla="*/ 101 h 2790"/>
                      <a:gd name="T118" fmla="*/ 3581 w 3787"/>
                      <a:gd name="T119" fmla="*/ 40 h 2790"/>
                      <a:gd name="T120" fmla="*/ 3641 w 3787"/>
                      <a:gd name="T121" fmla="*/ 24 h 2790"/>
                      <a:gd name="T122" fmla="*/ 3700 w 3787"/>
                      <a:gd name="T123" fmla="*/ 15 h 2790"/>
                      <a:gd name="T124" fmla="*/ 3760 w 3787"/>
                      <a:gd name="T125" fmla="*/ 7 h 27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7" h="2790">
                        <a:moveTo>
                          <a:pt x="0" y="4"/>
                        </a:moveTo>
                        <a:lnTo>
                          <a:pt x="0" y="449"/>
                        </a:lnTo>
                        <a:lnTo>
                          <a:pt x="1" y="1067"/>
                        </a:lnTo>
                        <a:lnTo>
                          <a:pt x="1" y="1368"/>
                        </a:lnTo>
                        <a:lnTo>
                          <a:pt x="2" y="1335"/>
                        </a:lnTo>
                        <a:lnTo>
                          <a:pt x="2" y="791"/>
                        </a:lnTo>
                        <a:lnTo>
                          <a:pt x="3" y="592"/>
                        </a:lnTo>
                        <a:lnTo>
                          <a:pt x="3" y="588"/>
                        </a:lnTo>
                        <a:lnTo>
                          <a:pt x="4" y="630"/>
                        </a:lnTo>
                        <a:lnTo>
                          <a:pt x="4" y="768"/>
                        </a:lnTo>
                        <a:lnTo>
                          <a:pt x="5" y="1382"/>
                        </a:lnTo>
                        <a:lnTo>
                          <a:pt x="5" y="2260"/>
                        </a:lnTo>
                        <a:lnTo>
                          <a:pt x="6" y="2699"/>
                        </a:lnTo>
                        <a:lnTo>
                          <a:pt x="7" y="2777"/>
                        </a:lnTo>
                        <a:lnTo>
                          <a:pt x="7" y="2789"/>
                        </a:lnTo>
                        <a:lnTo>
                          <a:pt x="8" y="2785"/>
                        </a:lnTo>
                        <a:lnTo>
                          <a:pt x="8" y="2773"/>
                        </a:lnTo>
                        <a:lnTo>
                          <a:pt x="9" y="2758"/>
                        </a:lnTo>
                        <a:lnTo>
                          <a:pt x="9" y="2745"/>
                        </a:lnTo>
                        <a:lnTo>
                          <a:pt x="10" y="2732"/>
                        </a:lnTo>
                        <a:lnTo>
                          <a:pt x="10" y="2720"/>
                        </a:lnTo>
                        <a:lnTo>
                          <a:pt x="11" y="2711"/>
                        </a:lnTo>
                        <a:lnTo>
                          <a:pt x="11" y="2699"/>
                        </a:lnTo>
                        <a:lnTo>
                          <a:pt x="12" y="2688"/>
                        </a:lnTo>
                        <a:lnTo>
                          <a:pt x="12" y="2682"/>
                        </a:lnTo>
                        <a:lnTo>
                          <a:pt x="13" y="2674"/>
                        </a:lnTo>
                        <a:lnTo>
                          <a:pt x="13" y="2667"/>
                        </a:lnTo>
                        <a:lnTo>
                          <a:pt x="14" y="2661"/>
                        </a:lnTo>
                        <a:lnTo>
                          <a:pt x="14" y="2654"/>
                        </a:lnTo>
                        <a:lnTo>
                          <a:pt x="15" y="2646"/>
                        </a:lnTo>
                        <a:lnTo>
                          <a:pt x="15" y="2639"/>
                        </a:lnTo>
                        <a:lnTo>
                          <a:pt x="16" y="2632"/>
                        </a:lnTo>
                        <a:lnTo>
                          <a:pt x="16" y="2624"/>
                        </a:lnTo>
                        <a:lnTo>
                          <a:pt x="17" y="2616"/>
                        </a:lnTo>
                        <a:lnTo>
                          <a:pt x="17" y="2608"/>
                        </a:lnTo>
                        <a:lnTo>
                          <a:pt x="18" y="2599"/>
                        </a:lnTo>
                        <a:lnTo>
                          <a:pt x="18" y="2591"/>
                        </a:lnTo>
                        <a:lnTo>
                          <a:pt x="19" y="2579"/>
                        </a:lnTo>
                        <a:lnTo>
                          <a:pt x="19" y="2568"/>
                        </a:lnTo>
                        <a:lnTo>
                          <a:pt x="20" y="2557"/>
                        </a:lnTo>
                        <a:lnTo>
                          <a:pt x="20" y="2546"/>
                        </a:lnTo>
                        <a:lnTo>
                          <a:pt x="21" y="2535"/>
                        </a:lnTo>
                        <a:lnTo>
                          <a:pt x="21" y="2523"/>
                        </a:lnTo>
                        <a:lnTo>
                          <a:pt x="22" y="2512"/>
                        </a:lnTo>
                        <a:lnTo>
                          <a:pt x="22" y="2500"/>
                        </a:lnTo>
                        <a:lnTo>
                          <a:pt x="23" y="2484"/>
                        </a:lnTo>
                        <a:lnTo>
                          <a:pt x="23" y="2472"/>
                        </a:lnTo>
                        <a:lnTo>
                          <a:pt x="24" y="2457"/>
                        </a:lnTo>
                        <a:lnTo>
                          <a:pt x="24" y="2446"/>
                        </a:lnTo>
                        <a:lnTo>
                          <a:pt x="25" y="2431"/>
                        </a:lnTo>
                        <a:lnTo>
                          <a:pt x="25" y="2417"/>
                        </a:lnTo>
                        <a:lnTo>
                          <a:pt x="26" y="2404"/>
                        </a:lnTo>
                        <a:lnTo>
                          <a:pt x="26" y="2390"/>
                        </a:lnTo>
                        <a:lnTo>
                          <a:pt x="27" y="2377"/>
                        </a:lnTo>
                        <a:lnTo>
                          <a:pt x="27" y="2363"/>
                        </a:lnTo>
                        <a:lnTo>
                          <a:pt x="28" y="2349"/>
                        </a:lnTo>
                        <a:lnTo>
                          <a:pt x="28" y="2335"/>
                        </a:lnTo>
                        <a:lnTo>
                          <a:pt x="29" y="2319"/>
                        </a:lnTo>
                        <a:lnTo>
                          <a:pt x="29" y="2304"/>
                        </a:lnTo>
                        <a:lnTo>
                          <a:pt x="30" y="2290"/>
                        </a:lnTo>
                        <a:lnTo>
                          <a:pt x="30" y="2275"/>
                        </a:lnTo>
                        <a:lnTo>
                          <a:pt x="31" y="2259"/>
                        </a:lnTo>
                        <a:lnTo>
                          <a:pt x="32" y="2242"/>
                        </a:lnTo>
                        <a:lnTo>
                          <a:pt x="32" y="2227"/>
                        </a:lnTo>
                        <a:lnTo>
                          <a:pt x="33" y="2211"/>
                        </a:lnTo>
                        <a:lnTo>
                          <a:pt x="33" y="2195"/>
                        </a:lnTo>
                        <a:lnTo>
                          <a:pt x="34" y="2179"/>
                        </a:lnTo>
                        <a:lnTo>
                          <a:pt x="34" y="2162"/>
                        </a:lnTo>
                        <a:lnTo>
                          <a:pt x="35" y="2145"/>
                        </a:lnTo>
                        <a:lnTo>
                          <a:pt x="35" y="2128"/>
                        </a:lnTo>
                        <a:lnTo>
                          <a:pt x="36" y="2112"/>
                        </a:lnTo>
                        <a:lnTo>
                          <a:pt x="36" y="2094"/>
                        </a:lnTo>
                        <a:lnTo>
                          <a:pt x="37" y="2077"/>
                        </a:lnTo>
                        <a:lnTo>
                          <a:pt x="37" y="2059"/>
                        </a:lnTo>
                        <a:lnTo>
                          <a:pt x="38" y="2042"/>
                        </a:lnTo>
                        <a:lnTo>
                          <a:pt x="38" y="2025"/>
                        </a:lnTo>
                        <a:lnTo>
                          <a:pt x="39" y="2006"/>
                        </a:lnTo>
                        <a:lnTo>
                          <a:pt x="39" y="1991"/>
                        </a:lnTo>
                        <a:lnTo>
                          <a:pt x="40" y="1975"/>
                        </a:lnTo>
                        <a:lnTo>
                          <a:pt x="40" y="1960"/>
                        </a:lnTo>
                        <a:lnTo>
                          <a:pt x="41" y="1945"/>
                        </a:lnTo>
                        <a:lnTo>
                          <a:pt x="41" y="1928"/>
                        </a:lnTo>
                        <a:lnTo>
                          <a:pt x="42" y="1912"/>
                        </a:lnTo>
                        <a:lnTo>
                          <a:pt x="42" y="1897"/>
                        </a:lnTo>
                        <a:lnTo>
                          <a:pt x="43" y="1882"/>
                        </a:lnTo>
                        <a:lnTo>
                          <a:pt x="43" y="1868"/>
                        </a:lnTo>
                        <a:lnTo>
                          <a:pt x="44" y="1854"/>
                        </a:lnTo>
                        <a:lnTo>
                          <a:pt x="44" y="1841"/>
                        </a:lnTo>
                        <a:lnTo>
                          <a:pt x="45" y="1828"/>
                        </a:lnTo>
                        <a:lnTo>
                          <a:pt x="45" y="1816"/>
                        </a:lnTo>
                        <a:lnTo>
                          <a:pt x="46" y="1803"/>
                        </a:lnTo>
                        <a:lnTo>
                          <a:pt x="46" y="1791"/>
                        </a:lnTo>
                        <a:lnTo>
                          <a:pt x="47" y="1778"/>
                        </a:lnTo>
                        <a:lnTo>
                          <a:pt x="47" y="1768"/>
                        </a:lnTo>
                        <a:lnTo>
                          <a:pt x="48" y="1758"/>
                        </a:lnTo>
                        <a:lnTo>
                          <a:pt x="48" y="1749"/>
                        </a:lnTo>
                        <a:lnTo>
                          <a:pt x="49" y="1739"/>
                        </a:lnTo>
                        <a:lnTo>
                          <a:pt x="49" y="1730"/>
                        </a:lnTo>
                        <a:lnTo>
                          <a:pt x="50" y="1720"/>
                        </a:lnTo>
                        <a:lnTo>
                          <a:pt x="50" y="1712"/>
                        </a:lnTo>
                        <a:lnTo>
                          <a:pt x="51" y="1704"/>
                        </a:lnTo>
                        <a:lnTo>
                          <a:pt x="51" y="1694"/>
                        </a:lnTo>
                        <a:lnTo>
                          <a:pt x="52" y="1686"/>
                        </a:lnTo>
                        <a:lnTo>
                          <a:pt x="52" y="1678"/>
                        </a:lnTo>
                        <a:lnTo>
                          <a:pt x="53" y="1671"/>
                        </a:lnTo>
                        <a:lnTo>
                          <a:pt x="53" y="1664"/>
                        </a:lnTo>
                        <a:lnTo>
                          <a:pt x="54" y="1656"/>
                        </a:lnTo>
                        <a:lnTo>
                          <a:pt x="54" y="1652"/>
                        </a:lnTo>
                        <a:lnTo>
                          <a:pt x="55" y="1646"/>
                        </a:lnTo>
                        <a:lnTo>
                          <a:pt x="55" y="1641"/>
                        </a:lnTo>
                        <a:lnTo>
                          <a:pt x="56" y="1635"/>
                        </a:lnTo>
                        <a:lnTo>
                          <a:pt x="57" y="1630"/>
                        </a:lnTo>
                        <a:lnTo>
                          <a:pt x="57" y="1626"/>
                        </a:lnTo>
                        <a:lnTo>
                          <a:pt x="58" y="1620"/>
                        </a:lnTo>
                        <a:lnTo>
                          <a:pt x="58" y="1615"/>
                        </a:lnTo>
                        <a:lnTo>
                          <a:pt x="59" y="1611"/>
                        </a:lnTo>
                        <a:lnTo>
                          <a:pt x="59" y="1608"/>
                        </a:lnTo>
                        <a:lnTo>
                          <a:pt x="60" y="1603"/>
                        </a:lnTo>
                        <a:lnTo>
                          <a:pt x="60" y="1599"/>
                        </a:lnTo>
                        <a:lnTo>
                          <a:pt x="61" y="1594"/>
                        </a:lnTo>
                        <a:lnTo>
                          <a:pt x="61" y="1591"/>
                        </a:lnTo>
                        <a:lnTo>
                          <a:pt x="62" y="1587"/>
                        </a:lnTo>
                        <a:lnTo>
                          <a:pt x="62" y="1583"/>
                        </a:lnTo>
                        <a:lnTo>
                          <a:pt x="63" y="1582"/>
                        </a:lnTo>
                        <a:lnTo>
                          <a:pt x="63" y="1578"/>
                        </a:lnTo>
                        <a:lnTo>
                          <a:pt x="64" y="1574"/>
                        </a:lnTo>
                        <a:lnTo>
                          <a:pt x="64" y="1572"/>
                        </a:lnTo>
                        <a:lnTo>
                          <a:pt x="65" y="1570"/>
                        </a:lnTo>
                        <a:lnTo>
                          <a:pt x="65" y="1568"/>
                        </a:lnTo>
                        <a:lnTo>
                          <a:pt x="66" y="1564"/>
                        </a:lnTo>
                        <a:lnTo>
                          <a:pt x="66" y="1561"/>
                        </a:lnTo>
                        <a:lnTo>
                          <a:pt x="67" y="1559"/>
                        </a:lnTo>
                        <a:lnTo>
                          <a:pt x="67" y="1556"/>
                        </a:lnTo>
                        <a:lnTo>
                          <a:pt x="68" y="1553"/>
                        </a:lnTo>
                        <a:lnTo>
                          <a:pt x="68" y="1550"/>
                        </a:lnTo>
                        <a:lnTo>
                          <a:pt x="69" y="1549"/>
                        </a:lnTo>
                        <a:lnTo>
                          <a:pt x="69" y="1545"/>
                        </a:lnTo>
                        <a:lnTo>
                          <a:pt x="70" y="1543"/>
                        </a:lnTo>
                        <a:lnTo>
                          <a:pt x="70" y="1541"/>
                        </a:lnTo>
                        <a:lnTo>
                          <a:pt x="71" y="1539"/>
                        </a:lnTo>
                        <a:lnTo>
                          <a:pt x="71" y="1536"/>
                        </a:lnTo>
                        <a:lnTo>
                          <a:pt x="72" y="1535"/>
                        </a:lnTo>
                        <a:lnTo>
                          <a:pt x="72" y="1532"/>
                        </a:lnTo>
                        <a:lnTo>
                          <a:pt x="73" y="1530"/>
                        </a:lnTo>
                        <a:lnTo>
                          <a:pt x="73" y="1529"/>
                        </a:lnTo>
                        <a:lnTo>
                          <a:pt x="74" y="1527"/>
                        </a:lnTo>
                        <a:lnTo>
                          <a:pt x="74" y="1526"/>
                        </a:lnTo>
                        <a:lnTo>
                          <a:pt x="75" y="1525"/>
                        </a:lnTo>
                        <a:lnTo>
                          <a:pt x="75" y="1521"/>
                        </a:lnTo>
                        <a:lnTo>
                          <a:pt x="76" y="1519"/>
                        </a:lnTo>
                        <a:lnTo>
                          <a:pt x="76" y="1519"/>
                        </a:lnTo>
                        <a:lnTo>
                          <a:pt x="77" y="1516"/>
                        </a:lnTo>
                        <a:lnTo>
                          <a:pt x="77" y="1514"/>
                        </a:lnTo>
                        <a:lnTo>
                          <a:pt x="78" y="1511"/>
                        </a:lnTo>
                        <a:lnTo>
                          <a:pt x="78" y="1509"/>
                        </a:lnTo>
                        <a:lnTo>
                          <a:pt x="79" y="1506"/>
                        </a:lnTo>
                        <a:lnTo>
                          <a:pt x="79" y="1503"/>
                        </a:lnTo>
                        <a:lnTo>
                          <a:pt x="80" y="1500"/>
                        </a:lnTo>
                        <a:lnTo>
                          <a:pt x="80" y="1500"/>
                        </a:lnTo>
                        <a:lnTo>
                          <a:pt x="81" y="1495"/>
                        </a:lnTo>
                        <a:lnTo>
                          <a:pt x="82" y="1494"/>
                        </a:lnTo>
                        <a:lnTo>
                          <a:pt x="82" y="1492"/>
                        </a:lnTo>
                        <a:lnTo>
                          <a:pt x="83" y="1490"/>
                        </a:lnTo>
                        <a:lnTo>
                          <a:pt x="83" y="1489"/>
                        </a:lnTo>
                        <a:lnTo>
                          <a:pt x="84" y="1487"/>
                        </a:lnTo>
                        <a:lnTo>
                          <a:pt x="84" y="1487"/>
                        </a:lnTo>
                        <a:lnTo>
                          <a:pt x="85" y="1487"/>
                        </a:lnTo>
                        <a:lnTo>
                          <a:pt x="85" y="1484"/>
                        </a:lnTo>
                        <a:lnTo>
                          <a:pt x="86" y="1483"/>
                        </a:lnTo>
                        <a:lnTo>
                          <a:pt x="86" y="1481"/>
                        </a:lnTo>
                        <a:lnTo>
                          <a:pt x="87" y="1479"/>
                        </a:lnTo>
                        <a:lnTo>
                          <a:pt x="87" y="1477"/>
                        </a:lnTo>
                        <a:lnTo>
                          <a:pt x="88" y="1476"/>
                        </a:lnTo>
                        <a:lnTo>
                          <a:pt x="88" y="1472"/>
                        </a:lnTo>
                        <a:lnTo>
                          <a:pt x="89" y="1470"/>
                        </a:lnTo>
                        <a:lnTo>
                          <a:pt x="89" y="1467"/>
                        </a:lnTo>
                        <a:lnTo>
                          <a:pt x="90" y="1468"/>
                        </a:lnTo>
                        <a:lnTo>
                          <a:pt x="90" y="1466"/>
                        </a:lnTo>
                        <a:lnTo>
                          <a:pt x="91" y="1464"/>
                        </a:lnTo>
                        <a:lnTo>
                          <a:pt x="91" y="1461"/>
                        </a:lnTo>
                        <a:lnTo>
                          <a:pt x="92" y="1461"/>
                        </a:lnTo>
                        <a:lnTo>
                          <a:pt x="92" y="1458"/>
                        </a:lnTo>
                        <a:lnTo>
                          <a:pt x="93" y="1456"/>
                        </a:lnTo>
                        <a:lnTo>
                          <a:pt x="93" y="1455"/>
                        </a:lnTo>
                        <a:lnTo>
                          <a:pt x="94" y="1453"/>
                        </a:lnTo>
                        <a:lnTo>
                          <a:pt x="94" y="1452"/>
                        </a:lnTo>
                        <a:lnTo>
                          <a:pt x="95" y="1450"/>
                        </a:lnTo>
                        <a:lnTo>
                          <a:pt x="95" y="1448"/>
                        </a:lnTo>
                        <a:lnTo>
                          <a:pt x="96" y="1446"/>
                        </a:lnTo>
                        <a:lnTo>
                          <a:pt x="96" y="1445"/>
                        </a:lnTo>
                        <a:lnTo>
                          <a:pt x="97" y="1444"/>
                        </a:lnTo>
                        <a:lnTo>
                          <a:pt x="97" y="1442"/>
                        </a:lnTo>
                        <a:lnTo>
                          <a:pt x="98" y="1441"/>
                        </a:lnTo>
                        <a:lnTo>
                          <a:pt x="98" y="1441"/>
                        </a:lnTo>
                        <a:lnTo>
                          <a:pt x="99" y="1438"/>
                        </a:lnTo>
                        <a:lnTo>
                          <a:pt x="99" y="1437"/>
                        </a:lnTo>
                        <a:lnTo>
                          <a:pt x="100" y="1435"/>
                        </a:lnTo>
                        <a:lnTo>
                          <a:pt x="100" y="1433"/>
                        </a:lnTo>
                        <a:lnTo>
                          <a:pt x="101" y="1431"/>
                        </a:lnTo>
                        <a:lnTo>
                          <a:pt x="101" y="1431"/>
                        </a:lnTo>
                        <a:lnTo>
                          <a:pt x="102" y="1428"/>
                        </a:lnTo>
                        <a:lnTo>
                          <a:pt x="102" y="1427"/>
                        </a:lnTo>
                        <a:lnTo>
                          <a:pt x="103" y="1424"/>
                        </a:lnTo>
                        <a:lnTo>
                          <a:pt x="103" y="1424"/>
                        </a:lnTo>
                        <a:lnTo>
                          <a:pt x="104" y="1424"/>
                        </a:lnTo>
                        <a:lnTo>
                          <a:pt x="104" y="1421"/>
                        </a:lnTo>
                        <a:lnTo>
                          <a:pt x="105" y="1419"/>
                        </a:lnTo>
                        <a:lnTo>
                          <a:pt x="105" y="1417"/>
                        </a:lnTo>
                        <a:lnTo>
                          <a:pt x="106" y="1416"/>
                        </a:lnTo>
                        <a:lnTo>
                          <a:pt x="107" y="1414"/>
                        </a:lnTo>
                        <a:lnTo>
                          <a:pt x="107" y="1412"/>
                        </a:lnTo>
                        <a:lnTo>
                          <a:pt x="108" y="1412"/>
                        </a:lnTo>
                        <a:lnTo>
                          <a:pt x="108" y="1410"/>
                        </a:lnTo>
                        <a:lnTo>
                          <a:pt x="109" y="1410"/>
                        </a:lnTo>
                        <a:lnTo>
                          <a:pt x="109" y="1409"/>
                        </a:lnTo>
                        <a:lnTo>
                          <a:pt x="110" y="1408"/>
                        </a:lnTo>
                        <a:lnTo>
                          <a:pt x="110" y="1407"/>
                        </a:lnTo>
                        <a:lnTo>
                          <a:pt x="111" y="1404"/>
                        </a:lnTo>
                        <a:lnTo>
                          <a:pt x="111" y="1402"/>
                        </a:lnTo>
                        <a:lnTo>
                          <a:pt x="112" y="1400"/>
                        </a:lnTo>
                        <a:lnTo>
                          <a:pt x="112" y="1398"/>
                        </a:lnTo>
                        <a:lnTo>
                          <a:pt x="113" y="1396"/>
                        </a:lnTo>
                        <a:lnTo>
                          <a:pt x="113" y="1395"/>
                        </a:lnTo>
                        <a:lnTo>
                          <a:pt x="114" y="1392"/>
                        </a:lnTo>
                        <a:lnTo>
                          <a:pt x="114" y="1391"/>
                        </a:lnTo>
                        <a:lnTo>
                          <a:pt x="115" y="1391"/>
                        </a:lnTo>
                        <a:lnTo>
                          <a:pt x="115" y="1389"/>
                        </a:lnTo>
                        <a:lnTo>
                          <a:pt x="116" y="1390"/>
                        </a:lnTo>
                        <a:lnTo>
                          <a:pt x="116" y="1388"/>
                        </a:lnTo>
                        <a:lnTo>
                          <a:pt x="117" y="1388"/>
                        </a:lnTo>
                        <a:lnTo>
                          <a:pt x="117" y="1386"/>
                        </a:lnTo>
                        <a:lnTo>
                          <a:pt x="118" y="1385"/>
                        </a:lnTo>
                        <a:lnTo>
                          <a:pt x="118" y="1384"/>
                        </a:lnTo>
                        <a:lnTo>
                          <a:pt x="119" y="1384"/>
                        </a:lnTo>
                        <a:lnTo>
                          <a:pt x="119" y="1383"/>
                        </a:lnTo>
                        <a:lnTo>
                          <a:pt x="120" y="1380"/>
                        </a:lnTo>
                        <a:lnTo>
                          <a:pt x="120" y="1379"/>
                        </a:lnTo>
                        <a:lnTo>
                          <a:pt x="121" y="1378"/>
                        </a:lnTo>
                        <a:lnTo>
                          <a:pt x="121" y="1378"/>
                        </a:lnTo>
                        <a:lnTo>
                          <a:pt x="122" y="1377"/>
                        </a:lnTo>
                        <a:lnTo>
                          <a:pt x="122" y="1375"/>
                        </a:lnTo>
                        <a:lnTo>
                          <a:pt x="123" y="1374"/>
                        </a:lnTo>
                        <a:lnTo>
                          <a:pt x="123" y="1372"/>
                        </a:lnTo>
                        <a:lnTo>
                          <a:pt x="124" y="1371"/>
                        </a:lnTo>
                        <a:lnTo>
                          <a:pt x="124" y="1369"/>
                        </a:lnTo>
                        <a:lnTo>
                          <a:pt x="125" y="1367"/>
                        </a:lnTo>
                        <a:lnTo>
                          <a:pt x="125" y="1365"/>
                        </a:lnTo>
                        <a:lnTo>
                          <a:pt x="126" y="1364"/>
                        </a:lnTo>
                        <a:lnTo>
                          <a:pt x="126" y="1362"/>
                        </a:lnTo>
                        <a:lnTo>
                          <a:pt x="127" y="1361"/>
                        </a:lnTo>
                        <a:lnTo>
                          <a:pt x="127" y="1360"/>
                        </a:lnTo>
                        <a:lnTo>
                          <a:pt x="128" y="1359"/>
                        </a:lnTo>
                        <a:lnTo>
                          <a:pt x="128" y="1357"/>
                        </a:lnTo>
                        <a:lnTo>
                          <a:pt x="129" y="1356"/>
                        </a:lnTo>
                        <a:lnTo>
                          <a:pt x="129" y="1354"/>
                        </a:lnTo>
                        <a:lnTo>
                          <a:pt x="130" y="1354"/>
                        </a:lnTo>
                        <a:lnTo>
                          <a:pt x="130" y="1353"/>
                        </a:lnTo>
                        <a:lnTo>
                          <a:pt x="131" y="1351"/>
                        </a:lnTo>
                        <a:lnTo>
                          <a:pt x="132" y="1349"/>
                        </a:lnTo>
                        <a:lnTo>
                          <a:pt x="132" y="1347"/>
                        </a:lnTo>
                        <a:lnTo>
                          <a:pt x="133" y="1345"/>
                        </a:lnTo>
                        <a:lnTo>
                          <a:pt x="133" y="1346"/>
                        </a:lnTo>
                        <a:lnTo>
                          <a:pt x="134" y="1344"/>
                        </a:lnTo>
                        <a:lnTo>
                          <a:pt x="134" y="1343"/>
                        </a:lnTo>
                        <a:lnTo>
                          <a:pt x="135" y="1343"/>
                        </a:lnTo>
                        <a:lnTo>
                          <a:pt x="135" y="1341"/>
                        </a:lnTo>
                        <a:lnTo>
                          <a:pt x="136" y="1340"/>
                        </a:lnTo>
                        <a:lnTo>
                          <a:pt x="136" y="1338"/>
                        </a:lnTo>
                        <a:lnTo>
                          <a:pt x="137" y="1336"/>
                        </a:lnTo>
                        <a:lnTo>
                          <a:pt x="137" y="1336"/>
                        </a:lnTo>
                        <a:lnTo>
                          <a:pt x="138" y="1334"/>
                        </a:lnTo>
                        <a:lnTo>
                          <a:pt x="138" y="1332"/>
                        </a:lnTo>
                        <a:lnTo>
                          <a:pt x="139" y="1331"/>
                        </a:lnTo>
                        <a:lnTo>
                          <a:pt x="139" y="1331"/>
                        </a:lnTo>
                        <a:lnTo>
                          <a:pt x="140" y="1330"/>
                        </a:lnTo>
                        <a:lnTo>
                          <a:pt x="140" y="1328"/>
                        </a:lnTo>
                        <a:lnTo>
                          <a:pt x="141" y="1327"/>
                        </a:lnTo>
                        <a:lnTo>
                          <a:pt x="141" y="1325"/>
                        </a:lnTo>
                        <a:lnTo>
                          <a:pt x="142" y="1324"/>
                        </a:lnTo>
                        <a:lnTo>
                          <a:pt x="142" y="1322"/>
                        </a:lnTo>
                        <a:lnTo>
                          <a:pt x="143" y="1322"/>
                        </a:lnTo>
                        <a:lnTo>
                          <a:pt x="143" y="1320"/>
                        </a:lnTo>
                        <a:lnTo>
                          <a:pt x="144" y="1318"/>
                        </a:lnTo>
                        <a:lnTo>
                          <a:pt x="144" y="1317"/>
                        </a:lnTo>
                        <a:lnTo>
                          <a:pt x="145" y="1316"/>
                        </a:lnTo>
                        <a:lnTo>
                          <a:pt x="145" y="1315"/>
                        </a:lnTo>
                        <a:lnTo>
                          <a:pt x="146" y="1314"/>
                        </a:lnTo>
                        <a:lnTo>
                          <a:pt x="146" y="1312"/>
                        </a:lnTo>
                        <a:lnTo>
                          <a:pt x="147" y="1311"/>
                        </a:lnTo>
                        <a:lnTo>
                          <a:pt x="147" y="1309"/>
                        </a:lnTo>
                        <a:lnTo>
                          <a:pt x="148" y="1308"/>
                        </a:lnTo>
                        <a:lnTo>
                          <a:pt x="148" y="1307"/>
                        </a:lnTo>
                        <a:lnTo>
                          <a:pt x="149" y="1305"/>
                        </a:lnTo>
                        <a:lnTo>
                          <a:pt x="149" y="1303"/>
                        </a:lnTo>
                        <a:lnTo>
                          <a:pt x="150" y="1302"/>
                        </a:lnTo>
                        <a:lnTo>
                          <a:pt x="150" y="1302"/>
                        </a:lnTo>
                        <a:lnTo>
                          <a:pt x="151" y="1300"/>
                        </a:lnTo>
                        <a:lnTo>
                          <a:pt x="151" y="1299"/>
                        </a:lnTo>
                        <a:lnTo>
                          <a:pt x="152" y="1298"/>
                        </a:lnTo>
                        <a:lnTo>
                          <a:pt x="152" y="1295"/>
                        </a:lnTo>
                        <a:lnTo>
                          <a:pt x="153" y="1294"/>
                        </a:lnTo>
                        <a:lnTo>
                          <a:pt x="153" y="1293"/>
                        </a:lnTo>
                        <a:lnTo>
                          <a:pt x="154" y="1293"/>
                        </a:lnTo>
                        <a:lnTo>
                          <a:pt x="154" y="1291"/>
                        </a:lnTo>
                        <a:lnTo>
                          <a:pt x="155" y="1289"/>
                        </a:lnTo>
                        <a:lnTo>
                          <a:pt x="155" y="1288"/>
                        </a:lnTo>
                        <a:lnTo>
                          <a:pt x="156" y="1285"/>
                        </a:lnTo>
                        <a:lnTo>
                          <a:pt x="157" y="1284"/>
                        </a:lnTo>
                        <a:lnTo>
                          <a:pt x="157" y="1283"/>
                        </a:lnTo>
                        <a:lnTo>
                          <a:pt x="158" y="1282"/>
                        </a:lnTo>
                        <a:lnTo>
                          <a:pt x="158" y="1280"/>
                        </a:lnTo>
                        <a:lnTo>
                          <a:pt x="159" y="1279"/>
                        </a:lnTo>
                        <a:lnTo>
                          <a:pt x="159" y="1279"/>
                        </a:lnTo>
                        <a:lnTo>
                          <a:pt x="160" y="1277"/>
                        </a:lnTo>
                        <a:lnTo>
                          <a:pt x="160" y="1275"/>
                        </a:lnTo>
                        <a:lnTo>
                          <a:pt x="161" y="1274"/>
                        </a:lnTo>
                        <a:lnTo>
                          <a:pt x="161" y="1271"/>
                        </a:lnTo>
                        <a:lnTo>
                          <a:pt x="162" y="1268"/>
                        </a:lnTo>
                        <a:lnTo>
                          <a:pt x="162" y="1266"/>
                        </a:lnTo>
                        <a:lnTo>
                          <a:pt x="163" y="1267"/>
                        </a:lnTo>
                        <a:lnTo>
                          <a:pt x="163" y="1268"/>
                        </a:lnTo>
                        <a:lnTo>
                          <a:pt x="164" y="1266"/>
                        </a:lnTo>
                        <a:lnTo>
                          <a:pt x="164" y="1265"/>
                        </a:lnTo>
                        <a:lnTo>
                          <a:pt x="165" y="1264"/>
                        </a:lnTo>
                        <a:lnTo>
                          <a:pt x="165" y="1262"/>
                        </a:lnTo>
                        <a:lnTo>
                          <a:pt x="166" y="1260"/>
                        </a:lnTo>
                        <a:lnTo>
                          <a:pt x="166" y="1259"/>
                        </a:lnTo>
                        <a:lnTo>
                          <a:pt x="167" y="1257"/>
                        </a:lnTo>
                        <a:lnTo>
                          <a:pt x="167" y="1256"/>
                        </a:lnTo>
                        <a:lnTo>
                          <a:pt x="168" y="1254"/>
                        </a:lnTo>
                        <a:lnTo>
                          <a:pt x="168" y="1254"/>
                        </a:lnTo>
                        <a:lnTo>
                          <a:pt x="169" y="1252"/>
                        </a:lnTo>
                        <a:lnTo>
                          <a:pt x="169" y="1251"/>
                        </a:lnTo>
                        <a:lnTo>
                          <a:pt x="170" y="1250"/>
                        </a:lnTo>
                        <a:lnTo>
                          <a:pt x="170" y="1248"/>
                        </a:lnTo>
                        <a:lnTo>
                          <a:pt x="171" y="1246"/>
                        </a:lnTo>
                        <a:lnTo>
                          <a:pt x="171" y="1245"/>
                        </a:lnTo>
                        <a:lnTo>
                          <a:pt x="172" y="1244"/>
                        </a:lnTo>
                        <a:lnTo>
                          <a:pt x="172" y="1243"/>
                        </a:lnTo>
                        <a:lnTo>
                          <a:pt x="173" y="1243"/>
                        </a:lnTo>
                        <a:lnTo>
                          <a:pt x="173" y="1243"/>
                        </a:lnTo>
                        <a:lnTo>
                          <a:pt x="174" y="1243"/>
                        </a:lnTo>
                        <a:lnTo>
                          <a:pt x="174" y="1241"/>
                        </a:lnTo>
                        <a:lnTo>
                          <a:pt x="175" y="1241"/>
                        </a:lnTo>
                        <a:lnTo>
                          <a:pt x="175" y="1240"/>
                        </a:lnTo>
                        <a:lnTo>
                          <a:pt x="176" y="1240"/>
                        </a:lnTo>
                        <a:lnTo>
                          <a:pt x="176" y="1238"/>
                        </a:lnTo>
                        <a:lnTo>
                          <a:pt x="177" y="1237"/>
                        </a:lnTo>
                        <a:lnTo>
                          <a:pt x="177" y="1238"/>
                        </a:lnTo>
                        <a:lnTo>
                          <a:pt x="178" y="1238"/>
                        </a:lnTo>
                        <a:lnTo>
                          <a:pt x="178" y="1235"/>
                        </a:lnTo>
                        <a:lnTo>
                          <a:pt x="179" y="1235"/>
                        </a:lnTo>
                        <a:lnTo>
                          <a:pt x="179" y="1235"/>
                        </a:lnTo>
                        <a:lnTo>
                          <a:pt x="180" y="1233"/>
                        </a:lnTo>
                        <a:lnTo>
                          <a:pt x="180" y="1234"/>
                        </a:lnTo>
                        <a:lnTo>
                          <a:pt x="181" y="1232"/>
                        </a:lnTo>
                        <a:lnTo>
                          <a:pt x="182" y="1232"/>
                        </a:lnTo>
                        <a:lnTo>
                          <a:pt x="182" y="1231"/>
                        </a:lnTo>
                        <a:lnTo>
                          <a:pt x="183" y="1228"/>
                        </a:lnTo>
                        <a:lnTo>
                          <a:pt x="183" y="1226"/>
                        </a:lnTo>
                        <a:lnTo>
                          <a:pt x="184" y="1227"/>
                        </a:lnTo>
                        <a:lnTo>
                          <a:pt x="184" y="1226"/>
                        </a:lnTo>
                        <a:lnTo>
                          <a:pt x="185" y="1222"/>
                        </a:lnTo>
                        <a:lnTo>
                          <a:pt x="185" y="1221"/>
                        </a:lnTo>
                        <a:lnTo>
                          <a:pt x="186" y="1221"/>
                        </a:lnTo>
                        <a:lnTo>
                          <a:pt x="186" y="1220"/>
                        </a:lnTo>
                        <a:lnTo>
                          <a:pt x="187" y="1217"/>
                        </a:lnTo>
                        <a:lnTo>
                          <a:pt x="187" y="1217"/>
                        </a:lnTo>
                        <a:lnTo>
                          <a:pt x="188" y="1215"/>
                        </a:lnTo>
                        <a:lnTo>
                          <a:pt x="188" y="1216"/>
                        </a:lnTo>
                        <a:lnTo>
                          <a:pt x="189" y="1213"/>
                        </a:lnTo>
                        <a:lnTo>
                          <a:pt x="189" y="1212"/>
                        </a:lnTo>
                        <a:lnTo>
                          <a:pt x="190" y="1212"/>
                        </a:lnTo>
                        <a:lnTo>
                          <a:pt x="190" y="1210"/>
                        </a:lnTo>
                        <a:lnTo>
                          <a:pt x="191" y="1208"/>
                        </a:lnTo>
                        <a:lnTo>
                          <a:pt x="191" y="1207"/>
                        </a:lnTo>
                        <a:lnTo>
                          <a:pt x="192" y="1206"/>
                        </a:lnTo>
                        <a:lnTo>
                          <a:pt x="192" y="1204"/>
                        </a:lnTo>
                        <a:lnTo>
                          <a:pt x="193" y="1203"/>
                        </a:lnTo>
                        <a:lnTo>
                          <a:pt x="193" y="1203"/>
                        </a:lnTo>
                        <a:lnTo>
                          <a:pt x="194" y="1201"/>
                        </a:lnTo>
                        <a:lnTo>
                          <a:pt x="194" y="1200"/>
                        </a:lnTo>
                        <a:lnTo>
                          <a:pt x="195" y="1201"/>
                        </a:lnTo>
                        <a:lnTo>
                          <a:pt x="195" y="1198"/>
                        </a:lnTo>
                        <a:lnTo>
                          <a:pt x="196" y="1196"/>
                        </a:lnTo>
                        <a:lnTo>
                          <a:pt x="196" y="1197"/>
                        </a:lnTo>
                        <a:lnTo>
                          <a:pt x="197" y="1194"/>
                        </a:lnTo>
                        <a:lnTo>
                          <a:pt x="197" y="1194"/>
                        </a:lnTo>
                        <a:lnTo>
                          <a:pt x="198" y="1193"/>
                        </a:lnTo>
                        <a:lnTo>
                          <a:pt x="198" y="1194"/>
                        </a:lnTo>
                        <a:lnTo>
                          <a:pt x="199" y="1193"/>
                        </a:lnTo>
                        <a:lnTo>
                          <a:pt x="199" y="1191"/>
                        </a:lnTo>
                        <a:lnTo>
                          <a:pt x="200" y="1191"/>
                        </a:lnTo>
                        <a:lnTo>
                          <a:pt x="200" y="1189"/>
                        </a:lnTo>
                        <a:lnTo>
                          <a:pt x="201" y="1188"/>
                        </a:lnTo>
                        <a:lnTo>
                          <a:pt x="201" y="1186"/>
                        </a:lnTo>
                        <a:lnTo>
                          <a:pt x="202" y="1183"/>
                        </a:lnTo>
                        <a:lnTo>
                          <a:pt x="202" y="1182"/>
                        </a:lnTo>
                        <a:lnTo>
                          <a:pt x="203" y="1182"/>
                        </a:lnTo>
                        <a:lnTo>
                          <a:pt x="203" y="1180"/>
                        </a:lnTo>
                        <a:lnTo>
                          <a:pt x="204" y="1180"/>
                        </a:lnTo>
                        <a:lnTo>
                          <a:pt x="204" y="1178"/>
                        </a:lnTo>
                        <a:lnTo>
                          <a:pt x="205" y="1176"/>
                        </a:lnTo>
                        <a:lnTo>
                          <a:pt x="205" y="1175"/>
                        </a:lnTo>
                        <a:lnTo>
                          <a:pt x="206" y="1175"/>
                        </a:lnTo>
                        <a:lnTo>
                          <a:pt x="207" y="1173"/>
                        </a:lnTo>
                        <a:lnTo>
                          <a:pt x="207" y="1172"/>
                        </a:lnTo>
                        <a:lnTo>
                          <a:pt x="208" y="1171"/>
                        </a:lnTo>
                        <a:lnTo>
                          <a:pt x="208" y="1170"/>
                        </a:lnTo>
                        <a:lnTo>
                          <a:pt x="209" y="1168"/>
                        </a:lnTo>
                        <a:lnTo>
                          <a:pt x="209" y="1166"/>
                        </a:lnTo>
                        <a:lnTo>
                          <a:pt x="210" y="1165"/>
                        </a:lnTo>
                        <a:lnTo>
                          <a:pt x="210" y="1166"/>
                        </a:lnTo>
                        <a:lnTo>
                          <a:pt x="211" y="1163"/>
                        </a:lnTo>
                        <a:lnTo>
                          <a:pt x="211" y="1162"/>
                        </a:lnTo>
                        <a:lnTo>
                          <a:pt x="212" y="1161"/>
                        </a:lnTo>
                        <a:lnTo>
                          <a:pt x="212" y="1161"/>
                        </a:lnTo>
                        <a:lnTo>
                          <a:pt x="213" y="1160"/>
                        </a:lnTo>
                        <a:lnTo>
                          <a:pt x="213" y="1160"/>
                        </a:lnTo>
                        <a:lnTo>
                          <a:pt x="214" y="1158"/>
                        </a:lnTo>
                        <a:lnTo>
                          <a:pt x="214" y="1156"/>
                        </a:lnTo>
                        <a:lnTo>
                          <a:pt x="215" y="1155"/>
                        </a:lnTo>
                        <a:lnTo>
                          <a:pt x="215" y="1155"/>
                        </a:lnTo>
                        <a:lnTo>
                          <a:pt x="216" y="1154"/>
                        </a:lnTo>
                        <a:lnTo>
                          <a:pt x="216" y="1153"/>
                        </a:lnTo>
                        <a:lnTo>
                          <a:pt x="217" y="1153"/>
                        </a:lnTo>
                        <a:lnTo>
                          <a:pt x="217" y="1151"/>
                        </a:lnTo>
                        <a:lnTo>
                          <a:pt x="218" y="1148"/>
                        </a:lnTo>
                        <a:lnTo>
                          <a:pt x="218" y="1149"/>
                        </a:lnTo>
                        <a:lnTo>
                          <a:pt x="219" y="1148"/>
                        </a:lnTo>
                        <a:lnTo>
                          <a:pt x="219" y="1147"/>
                        </a:lnTo>
                        <a:lnTo>
                          <a:pt x="220" y="1144"/>
                        </a:lnTo>
                        <a:lnTo>
                          <a:pt x="220" y="1143"/>
                        </a:lnTo>
                        <a:lnTo>
                          <a:pt x="221" y="1143"/>
                        </a:lnTo>
                        <a:lnTo>
                          <a:pt x="221" y="1141"/>
                        </a:lnTo>
                        <a:lnTo>
                          <a:pt x="222" y="1141"/>
                        </a:lnTo>
                        <a:lnTo>
                          <a:pt x="222" y="1140"/>
                        </a:lnTo>
                        <a:lnTo>
                          <a:pt x="223" y="1138"/>
                        </a:lnTo>
                        <a:lnTo>
                          <a:pt x="223" y="1138"/>
                        </a:lnTo>
                        <a:lnTo>
                          <a:pt x="224" y="1136"/>
                        </a:lnTo>
                        <a:lnTo>
                          <a:pt x="224" y="1136"/>
                        </a:lnTo>
                        <a:lnTo>
                          <a:pt x="225" y="1135"/>
                        </a:lnTo>
                        <a:lnTo>
                          <a:pt x="225" y="1136"/>
                        </a:lnTo>
                        <a:lnTo>
                          <a:pt x="226" y="1135"/>
                        </a:lnTo>
                        <a:lnTo>
                          <a:pt x="226" y="1134"/>
                        </a:lnTo>
                        <a:lnTo>
                          <a:pt x="227" y="1134"/>
                        </a:lnTo>
                        <a:lnTo>
                          <a:pt x="227" y="1132"/>
                        </a:lnTo>
                        <a:lnTo>
                          <a:pt x="228" y="1131"/>
                        </a:lnTo>
                        <a:lnTo>
                          <a:pt x="228" y="1130"/>
                        </a:lnTo>
                        <a:lnTo>
                          <a:pt x="229" y="1129"/>
                        </a:lnTo>
                        <a:lnTo>
                          <a:pt x="229" y="1127"/>
                        </a:lnTo>
                        <a:lnTo>
                          <a:pt x="230" y="1126"/>
                        </a:lnTo>
                        <a:lnTo>
                          <a:pt x="230" y="1126"/>
                        </a:lnTo>
                        <a:lnTo>
                          <a:pt x="231" y="1126"/>
                        </a:lnTo>
                        <a:lnTo>
                          <a:pt x="232" y="1125"/>
                        </a:lnTo>
                        <a:lnTo>
                          <a:pt x="232" y="1123"/>
                        </a:lnTo>
                        <a:lnTo>
                          <a:pt x="233" y="1122"/>
                        </a:lnTo>
                        <a:lnTo>
                          <a:pt x="233" y="1122"/>
                        </a:lnTo>
                        <a:lnTo>
                          <a:pt x="234" y="1120"/>
                        </a:lnTo>
                        <a:lnTo>
                          <a:pt x="234" y="1120"/>
                        </a:lnTo>
                        <a:lnTo>
                          <a:pt x="235" y="1117"/>
                        </a:lnTo>
                        <a:lnTo>
                          <a:pt x="235" y="1117"/>
                        </a:lnTo>
                        <a:lnTo>
                          <a:pt x="236" y="1116"/>
                        </a:lnTo>
                        <a:lnTo>
                          <a:pt x="236" y="1116"/>
                        </a:lnTo>
                        <a:lnTo>
                          <a:pt x="237" y="1114"/>
                        </a:lnTo>
                        <a:lnTo>
                          <a:pt x="237" y="1112"/>
                        </a:lnTo>
                        <a:lnTo>
                          <a:pt x="238" y="1112"/>
                        </a:lnTo>
                        <a:lnTo>
                          <a:pt x="238" y="1110"/>
                        </a:lnTo>
                        <a:lnTo>
                          <a:pt x="239" y="1109"/>
                        </a:lnTo>
                        <a:lnTo>
                          <a:pt x="239" y="1108"/>
                        </a:lnTo>
                        <a:lnTo>
                          <a:pt x="240" y="1106"/>
                        </a:lnTo>
                        <a:lnTo>
                          <a:pt x="240" y="1105"/>
                        </a:lnTo>
                        <a:lnTo>
                          <a:pt x="241" y="1102"/>
                        </a:lnTo>
                        <a:lnTo>
                          <a:pt x="241" y="1101"/>
                        </a:lnTo>
                        <a:lnTo>
                          <a:pt x="242" y="1099"/>
                        </a:lnTo>
                        <a:lnTo>
                          <a:pt x="242" y="1098"/>
                        </a:lnTo>
                        <a:lnTo>
                          <a:pt x="243" y="1097"/>
                        </a:lnTo>
                        <a:lnTo>
                          <a:pt x="243" y="1095"/>
                        </a:lnTo>
                        <a:lnTo>
                          <a:pt x="244" y="1094"/>
                        </a:lnTo>
                        <a:lnTo>
                          <a:pt x="244" y="1094"/>
                        </a:lnTo>
                        <a:lnTo>
                          <a:pt x="245" y="1092"/>
                        </a:lnTo>
                        <a:lnTo>
                          <a:pt x="245" y="1090"/>
                        </a:lnTo>
                        <a:lnTo>
                          <a:pt x="246" y="1089"/>
                        </a:lnTo>
                        <a:lnTo>
                          <a:pt x="246" y="1087"/>
                        </a:lnTo>
                        <a:lnTo>
                          <a:pt x="247" y="1085"/>
                        </a:lnTo>
                        <a:lnTo>
                          <a:pt x="247" y="1086"/>
                        </a:lnTo>
                        <a:lnTo>
                          <a:pt x="248" y="1084"/>
                        </a:lnTo>
                        <a:lnTo>
                          <a:pt x="248" y="1082"/>
                        </a:lnTo>
                        <a:lnTo>
                          <a:pt x="249" y="1082"/>
                        </a:lnTo>
                        <a:lnTo>
                          <a:pt x="249" y="1080"/>
                        </a:lnTo>
                        <a:lnTo>
                          <a:pt x="250" y="1078"/>
                        </a:lnTo>
                        <a:lnTo>
                          <a:pt x="250" y="1078"/>
                        </a:lnTo>
                        <a:lnTo>
                          <a:pt x="251" y="1078"/>
                        </a:lnTo>
                        <a:lnTo>
                          <a:pt x="251" y="1077"/>
                        </a:lnTo>
                        <a:lnTo>
                          <a:pt x="252" y="1076"/>
                        </a:lnTo>
                        <a:lnTo>
                          <a:pt x="252" y="1074"/>
                        </a:lnTo>
                        <a:lnTo>
                          <a:pt x="253" y="1072"/>
                        </a:lnTo>
                        <a:lnTo>
                          <a:pt x="253" y="1072"/>
                        </a:lnTo>
                        <a:lnTo>
                          <a:pt x="254" y="1070"/>
                        </a:lnTo>
                        <a:lnTo>
                          <a:pt x="254" y="1071"/>
                        </a:lnTo>
                        <a:lnTo>
                          <a:pt x="255" y="1069"/>
                        </a:lnTo>
                        <a:lnTo>
                          <a:pt x="255" y="1069"/>
                        </a:lnTo>
                        <a:lnTo>
                          <a:pt x="256" y="1068"/>
                        </a:lnTo>
                        <a:lnTo>
                          <a:pt x="257" y="1067"/>
                        </a:lnTo>
                        <a:lnTo>
                          <a:pt x="257" y="1065"/>
                        </a:lnTo>
                        <a:lnTo>
                          <a:pt x="258" y="1063"/>
                        </a:lnTo>
                        <a:lnTo>
                          <a:pt x="258" y="1064"/>
                        </a:lnTo>
                        <a:lnTo>
                          <a:pt x="259" y="1061"/>
                        </a:lnTo>
                        <a:lnTo>
                          <a:pt x="259" y="1062"/>
                        </a:lnTo>
                        <a:lnTo>
                          <a:pt x="260" y="1060"/>
                        </a:lnTo>
                        <a:lnTo>
                          <a:pt x="260" y="1059"/>
                        </a:lnTo>
                        <a:lnTo>
                          <a:pt x="261" y="1058"/>
                        </a:lnTo>
                        <a:lnTo>
                          <a:pt x="261" y="1056"/>
                        </a:lnTo>
                        <a:lnTo>
                          <a:pt x="262" y="1055"/>
                        </a:lnTo>
                        <a:lnTo>
                          <a:pt x="262" y="1054"/>
                        </a:lnTo>
                        <a:lnTo>
                          <a:pt x="263" y="1052"/>
                        </a:lnTo>
                        <a:lnTo>
                          <a:pt x="263" y="1051"/>
                        </a:lnTo>
                        <a:lnTo>
                          <a:pt x="264" y="1051"/>
                        </a:lnTo>
                        <a:lnTo>
                          <a:pt x="264" y="1049"/>
                        </a:lnTo>
                        <a:lnTo>
                          <a:pt x="265" y="1048"/>
                        </a:lnTo>
                        <a:lnTo>
                          <a:pt x="265" y="1047"/>
                        </a:lnTo>
                        <a:lnTo>
                          <a:pt x="266" y="1044"/>
                        </a:lnTo>
                        <a:lnTo>
                          <a:pt x="266" y="1042"/>
                        </a:lnTo>
                        <a:lnTo>
                          <a:pt x="267" y="1041"/>
                        </a:lnTo>
                        <a:lnTo>
                          <a:pt x="267" y="1039"/>
                        </a:lnTo>
                        <a:lnTo>
                          <a:pt x="268" y="1037"/>
                        </a:lnTo>
                        <a:lnTo>
                          <a:pt x="268" y="1036"/>
                        </a:lnTo>
                        <a:lnTo>
                          <a:pt x="269" y="1035"/>
                        </a:lnTo>
                        <a:lnTo>
                          <a:pt x="269" y="1034"/>
                        </a:lnTo>
                        <a:lnTo>
                          <a:pt x="270" y="1032"/>
                        </a:lnTo>
                        <a:lnTo>
                          <a:pt x="270" y="1032"/>
                        </a:lnTo>
                        <a:lnTo>
                          <a:pt x="271" y="1031"/>
                        </a:lnTo>
                        <a:lnTo>
                          <a:pt x="271" y="1028"/>
                        </a:lnTo>
                        <a:lnTo>
                          <a:pt x="272" y="1029"/>
                        </a:lnTo>
                        <a:lnTo>
                          <a:pt x="272" y="1028"/>
                        </a:lnTo>
                        <a:lnTo>
                          <a:pt x="273" y="1025"/>
                        </a:lnTo>
                        <a:lnTo>
                          <a:pt x="273" y="1024"/>
                        </a:lnTo>
                        <a:lnTo>
                          <a:pt x="274" y="1022"/>
                        </a:lnTo>
                        <a:lnTo>
                          <a:pt x="274" y="1021"/>
                        </a:lnTo>
                        <a:lnTo>
                          <a:pt x="275" y="1021"/>
                        </a:lnTo>
                        <a:lnTo>
                          <a:pt x="275" y="1019"/>
                        </a:lnTo>
                        <a:lnTo>
                          <a:pt x="276" y="1018"/>
                        </a:lnTo>
                        <a:lnTo>
                          <a:pt x="276" y="1017"/>
                        </a:lnTo>
                        <a:lnTo>
                          <a:pt x="277" y="1015"/>
                        </a:lnTo>
                        <a:lnTo>
                          <a:pt x="277" y="1013"/>
                        </a:lnTo>
                        <a:lnTo>
                          <a:pt x="278" y="1012"/>
                        </a:lnTo>
                        <a:lnTo>
                          <a:pt x="278" y="1011"/>
                        </a:lnTo>
                        <a:lnTo>
                          <a:pt x="279" y="1009"/>
                        </a:lnTo>
                        <a:lnTo>
                          <a:pt x="279" y="1009"/>
                        </a:lnTo>
                        <a:lnTo>
                          <a:pt x="280" y="1006"/>
                        </a:lnTo>
                        <a:lnTo>
                          <a:pt x="280" y="1005"/>
                        </a:lnTo>
                        <a:lnTo>
                          <a:pt x="281" y="1004"/>
                        </a:lnTo>
                        <a:lnTo>
                          <a:pt x="282" y="1004"/>
                        </a:lnTo>
                        <a:lnTo>
                          <a:pt x="282" y="1002"/>
                        </a:lnTo>
                        <a:lnTo>
                          <a:pt x="283" y="1001"/>
                        </a:lnTo>
                        <a:lnTo>
                          <a:pt x="283" y="999"/>
                        </a:lnTo>
                        <a:lnTo>
                          <a:pt x="284" y="998"/>
                        </a:lnTo>
                        <a:lnTo>
                          <a:pt x="284" y="998"/>
                        </a:lnTo>
                        <a:lnTo>
                          <a:pt x="285" y="996"/>
                        </a:lnTo>
                        <a:lnTo>
                          <a:pt x="285" y="995"/>
                        </a:lnTo>
                        <a:lnTo>
                          <a:pt x="286" y="994"/>
                        </a:lnTo>
                        <a:lnTo>
                          <a:pt x="286" y="992"/>
                        </a:lnTo>
                        <a:lnTo>
                          <a:pt x="287" y="992"/>
                        </a:lnTo>
                        <a:lnTo>
                          <a:pt x="287" y="992"/>
                        </a:lnTo>
                        <a:lnTo>
                          <a:pt x="288" y="989"/>
                        </a:lnTo>
                        <a:lnTo>
                          <a:pt x="288" y="987"/>
                        </a:lnTo>
                        <a:lnTo>
                          <a:pt x="289" y="986"/>
                        </a:lnTo>
                        <a:lnTo>
                          <a:pt x="289" y="985"/>
                        </a:lnTo>
                        <a:lnTo>
                          <a:pt x="290" y="982"/>
                        </a:lnTo>
                        <a:lnTo>
                          <a:pt x="290" y="982"/>
                        </a:lnTo>
                        <a:lnTo>
                          <a:pt x="291" y="980"/>
                        </a:lnTo>
                        <a:lnTo>
                          <a:pt x="291" y="979"/>
                        </a:lnTo>
                        <a:lnTo>
                          <a:pt x="292" y="979"/>
                        </a:lnTo>
                        <a:lnTo>
                          <a:pt x="292" y="978"/>
                        </a:lnTo>
                        <a:lnTo>
                          <a:pt x="293" y="977"/>
                        </a:lnTo>
                        <a:lnTo>
                          <a:pt x="293" y="975"/>
                        </a:lnTo>
                        <a:lnTo>
                          <a:pt x="294" y="973"/>
                        </a:lnTo>
                        <a:lnTo>
                          <a:pt x="294" y="972"/>
                        </a:lnTo>
                        <a:lnTo>
                          <a:pt x="295" y="971"/>
                        </a:lnTo>
                        <a:lnTo>
                          <a:pt x="295" y="970"/>
                        </a:lnTo>
                        <a:lnTo>
                          <a:pt x="296" y="968"/>
                        </a:lnTo>
                        <a:lnTo>
                          <a:pt x="296" y="968"/>
                        </a:lnTo>
                        <a:lnTo>
                          <a:pt x="297" y="965"/>
                        </a:lnTo>
                        <a:lnTo>
                          <a:pt x="297" y="964"/>
                        </a:lnTo>
                        <a:lnTo>
                          <a:pt x="298" y="963"/>
                        </a:lnTo>
                        <a:lnTo>
                          <a:pt x="298" y="963"/>
                        </a:lnTo>
                        <a:lnTo>
                          <a:pt x="299" y="962"/>
                        </a:lnTo>
                        <a:lnTo>
                          <a:pt x="299" y="960"/>
                        </a:lnTo>
                        <a:lnTo>
                          <a:pt x="300" y="959"/>
                        </a:lnTo>
                        <a:lnTo>
                          <a:pt x="300" y="958"/>
                        </a:lnTo>
                        <a:lnTo>
                          <a:pt x="301" y="957"/>
                        </a:lnTo>
                        <a:lnTo>
                          <a:pt x="301" y="957"/>
                        </a:lnTo>
                        <a:lnTo>
                          <a:pt x="302" y="955"/>
                        </a:lnTo>
                        <a:lnTo>
                          <a:pt x="302" y="953"/>
                        </a:lnTo>
                        <a:lnTo>
                          <a:pt x="303" y="954"/>
                        </a:lnTo>
                        <a:lnTo>
                          <a:pt x="303" y="953"/>
                        </a:lnTo>
                        <a:lnTo>
                          <a:pt x="304" y="952"/>
                        </a:lnTo>
                        <a:lnTo>
                          <a:pt x="304" y="953"/>
                        </a:lnTo>
                        <a:lnTo>
                          <a:pt x="305" y="950"/>
                        </a:lnTo>
                        <a:lnTo>
                          <a:pt x="305" y="948"/>
                        </a:lnTo>
                        <a:lnTo>
                          <a:pt x="306" y="947"/>
                        </a:lnTo>
                        <a:lnTo>
                          <a:pt x="307" y="947"/>
                        </a:lnTo>
                        <a:lnTo>
                          <a:pt x="307" y="946"/>
                        </a:lnTo>
                        <a:lnTo>
                          <a:pt x="308" y="945"/>
                        </a:lnTo>
                        <a:lnTo>
                          <a:pt x="308" y="943"/>
                        </a:lnTo>
                        <a:lnTo>
                          <a:pt x="309" y="942"/>
                        </a:lnTo>
                        <a:lnTo>
                          <a:pt x="309" y="940"/>
                        </a:lnTo>
                        <a:lnTo>
                          <a:pt x="310" y="938"/>
                        </a:lnTo>
                        <a:lnTo>
                          <a:pt x="310" y="938"/>
                        </a:lnTo>
                        <a:lnTo>
                          <a:pt x="311" y="936"/>
                        </a:lnTo>
                        <a:lnTo>
                          <a:pt x="311" y="935"/>
                        </a:lnTo>
                        <a:lnTo>
                          <a:pt x="312" y="933"/>
                        </a:lnTo>
                        <a:lnTo>
                          <a:pt x="312" y="931"/>
                        </a:lnTo>
                        <a:lnTo>
                          <a:pt x="313" y="929"/>
                        </a:lnTo>
                        <a:lnTo>
                          <a:pt x="313" y="928"/>
                        </a:lnTo>
                        <a:lnTo>
                          <a:pt x="314" y="926"/>
                        </a:lnTo>
                        <a:lnTo>
                          <a:pt x="314" y="926"/>
                        </a:lnTo>
                        <a:lnTo>
                          <a:pt x="315" y="924"/>
                        </a:lnTo>
                        <a:lnTo>
                          <a:pt x="315" y="923"/>
                        </a:lnTo>
                        <a:lnTo>
                          <a:pt x="316" y="922"/>
                        </a:lnTo>
                        <a:lnTo>
                          <a:pt x="316" y="921"/>
                        </a:lnTo>
                        <a:lnTo>
                          <a:pt x="317" y="920"/>
                        </a:lnTo>
                        <a:lnTo>
                          <a:pt x="317" y="918"/>
                        </a:lnTo>
                        <a:lnTo>
                          <a:pt x="318" y="916"/>
                        </a:lnTo>
                        <a:lnTo>
                          <a:pt x="318" y="917"/>
                        </a:lnTo>
                        <a:lnTo>
                          <a:pt x="319" y="916"/>
                        </a:lnTo>
                        <a:lnTo>
                          <a:pt x="319" y="914"/>
                        </a:lnTo>
                        <a:lnTo>
                          <a:pt x="320" y="913"/>
                        </a:lnTo>
                        <a:lnTo>
                          <a:pt x="320" y="912"/>
                        </a:lnTo>
                        <a:lnTo>
                          <a:pt x="321" y="909"/>
                        </a:lnTo>
                        <a:lnTo>
                          <a:pt x="321" y="909"/>
                        </a:lnTo>
                        <a:lnTo>
                          <a:pt x="322" y="907"/>
                        </a:lnTo>
                        <a:lnTo>
                          <a:pt x="322" y="906"/>
                        </a:lnTo>
                        <a:lnTo>
                          <a:pt x="323" y="905"/>
                        </a:lnTo>
                        <a:lnTo>
                          <a:pt x="323" y="904"/>
                        </a:lnTo>
                        <a:lnTo>
                          <a:pt x="324" y="902"/>
                        </a:lnTo>
                        <a:lnTo>
                          <a:pt x="324" y="900"/>
                        </a:lnTo>
                        <a:lnTo>
                          <a:pt x="325" y="900"/>
                        </a:lnTo>
                        <a:lnTo>
                          <a:pt x="325" y="898"/>
                        </a:lnTo>
                        <a:lnTo>
                          <a:pt x="326" y="897"/>
                        </a:lnTo>
                        <a:lnTo>
                          <a:pt x="326" y="894"/>
                        </a:lnTo>
                        <a:lnTo>
                          <a:pt x="327" y="893"/>
                        </a:lnTo>
                        <a:lnTo>
                          <a:pt x="327" y="892"/>
                        </a:lnTo>
                        <a:lnTo>
                          <a:pt x="328" y="891"/>
                        </a:lnTo>
                        <a:lnTo>
                          <a:pt x="328" y="891"/>
                        </a:lnTo>
                        <a:lnTo>
                          <a:pt x="329" y="890"/>
                        </a:lnTo>
                        <a:lnTo>
                          <a:pt x="329" y="887"/>
                        </a:lnTo>
                        <a:lnTo>
                          <a:pt x="330" y="887"/>
                        </a:lnTo>
                        <a:lnTo>
                          <a:pt x="330" y="886"/>
                        </a:lnTo>
                        <a:lnTo>
                          <a:pt x="331" y="884"/>
                        </a:lnTo>
                        <a:lnTo>
                          <a:pt x="332" y="882"/>
                        </a:lnTo>
                        <a:lnTo>
                          <a:pt x="332" y="883"/>
                        </a:lnTo>
                        <a:lnTo>
                          <a:pt x="333" y="880"/>
                        </a:lnTo>
                        <a:lnTo>
                          <a:pt x="333" y="879"/>
                        </a:lnTo>
                        <a:lnTo>
                          <a:pt x="334" y="879"/>
                        </a:lnTo>
                        <a:lnTo>
                          <a:pt x="334" y="877"/>
                        </a:lnTo>
                        <a:lnTo>
                          <a:pt x="335" y="875"/>
                        </a:lnTo>
                        <a:lnTo>
                          <a:pt x="335" y="874"/>
                        </a:lnTo>
                        <a:lnTo>
                          <a:pt x="336" y="873"/>
                        </a:lnTo>
                        <a:lnTo>
                          <a:pt x="336" y="872"/>
                        </a:lnTo>
                        <a:lnTo>
                          <a:pt x="337" y="871"/>
                        </a:lnTo>
                        <a:lnTo>
                          <a:pt x="337" y="870"/>
                        </a:lnTo>
                        <a:lnTo>
                          <a:pt x="338" y="868"/>
                        </a:lnTo>
                        <a:lnTo>
                          <a:pt x="338" y="867"/>
                        </a:lnTo>
                        <a:lnTo>
                          <a:pt x="339" y="866"/>
                        </a:lnTo>
                        <a:lnTo>
                          <a:pt x="339" y="865"/>
                        </a:lnTo>
                        <a:lnTo>
                          <a:pt x="340" y="862"/>
                        </a:lnTo>
                        <a:lnTo>
                          <a:pt x="340" y="862"/>
                        </a:lnTo>
                        <a:lnTo>
                          <a:pt x="341" y="860"/>
                        </a:lnTo>
                        <a:lnTo>
                          <a:pt x="341" y="857"/>
                        </a:lnTo>
                        <a:lnTo>
                          <a:pt x="342" y="855"/>
                        </a:lnTo>
                        <a:lnTo>
                          <a:pt x="342" y="855"/>
                        </a:lnTo>
                        <a:lnTo>
                          <a:pt x="343" y="854"/>
                        </a:lnTo>
                        <a:lnTo>
                          <a:pt x="343" y="852"/>
                        </a:lnTo>
                        <a:lnTo>
                          <a:pt x="344" y="850"/>
                        </a:lnTo>
                        <a:lnTo>
                          <a:pt x="344" y="851"/>
                        </a:lnTo>
                        <a:lnTo>
                          <a:pt x="345" y="848"/>
                        </a:lnTo>
                        <a:lnTo>
                          <a:pt x="345" y="847"/>
                        </a:lnTo>
                        <a:lnTo>
                          <a:pt x="346" y="846"/>
                        </a:lnTo>
                        <a:lnTo>
                          <a:pt x="346" y="844"/>
                        </a:lnTo>
                        <a:lnTo>
                          <a:pt x="347" y="843"/>
                        </a:lnTo>
                        <a:lnTo>
                          <a:pt x="347" y="842"/>
                        </a:lnTo>
                        <a:lnTo>
                          <a:pt x="348" y="842"/>
                        </a:lnTo>
                        <a:lnTo>
                          <a:pt x="348" y="839"/>
                        </a:lnTo>
                        <a:lnTo>
                          <a:pt x="349" y="836"/>
                        </a:lnTo>
                        <a:lnTo>
                          <a:pt x="349" y="836"/>
                        </a:lnTo>
                        <a:lnTo>
                          <a:pt x="350" y="834"/>
                        </a:lnTo>
                        <a:lnTo>
                          <a:pt x="350" y="833"/>
                        </a:lnTo>
                        <a:lnTo>
                          <a:pt x="351" y="832"/>
                        </a:lnTo>
                        <a:lnTo>
                          <a:pt x="351" y="830"/>
                        </a:lnTo>
                        <a:lnTo>
                          <a:pt x="352" y="828"/>
                        </a:lnTo>
                        <a:lnTo>
                          <a:pt x="352" y="825"/>
                        </a:lnTo>
                        <a:lnTo>
                          <a:pt x="353" y="823"/>
                        </a:lnTo>
                        <a:lnTo>
                          <a:pt x="353" y="821"/>
                        </a:lnTo>
                        <a:lnTo>
                          <a:pt x="354" y="820"/>
                        </a:lnTo>
                        <a:lnTo>
                          <a:pt x="354" y="819"/>
                        </a:lnTo>
                        <a:lnTo>
                          <a:pt x="355" y="817"/>
                        </a:lnTo>
                        <a:lnTo>
                          <a:pt x="355" y="815"/>
                        </a:lnTo>
                        <a:lnTo>
                          <a:pt x="356" y="812"/>
                        </a:lnTo>
                        <a:lnTo>
                          <a:pt x="357" y="811"/>
                        </a:lnTo>
                        <a:lnTo>
                          <a:pt x="357" y="810"/>
                        </a:lnTo>
                        <a:lnTo>
                          <a:pt x="358" y="808"/>
                        </a:lnTo>
                        <a:lnTo>
                          <a:pt x="358" y="806"/>
                        </a:lnTo>
                        <a:lnTo>
                          <a:pt x="359" y="805"/>
                        </a:lnTo>
                        <a:lnTo>
                          <a:pt x="359" y="801"/>
                        </a:lnTo>
                        <a:lnTo>
                          <a:pt x="360" y="801"/>
                        </a:lnTo>
                        <a:lnTo>
                          <a:pt x="360" y="798"/>
                        </a:lnTo>
                        <a:lnTo>
                          <a:pt x="361" y="796"/>
                        </a:lnTo>
                        <a:lnTo>
                          <a:pt x="361" y="794"/>
                        </a:lnTo>
                        <a:lnTo>
                          <a:pt x="362" y="793"/>
                        </a:lnTo>
                        <a:lnTo>
                          <a:pt x="362" y="791"/>
                        </a:lnTo>
                        <a:lnTo>
                          <a:pt x="363" y="791"/>
                        </a:lnTo>
                        <a:lnTo>
                          <a:pt x="363" y="789"/>
                        </a:lnTo>
                        <a:lnTo>
                          <a:pt x="364" y="787"/>
                        </a:lnTo>
                        <a:lnTo>
                          <a:pt x="364" y="784"/>
                        </a:lnTo>
                        <a:lnTo>
                          <a:pt x="365" y="783"/>
                        </a:lnTo>
                        <a:lnTo>
                          <a:pt x="365" y="780"/>
                        </a:lnTo>
                        <a:lnTo>
                          <a:pt x="366" y="778"/>
                        </a:lnTo>
                        <a:lnTo>
                          <a:pt x="366" y="777"/>
                        </a:lnTo>
                        <a:lnTo>
                          <a:pt x="367" y="775"/>
                        </a:lnTo>
                        <a:lnTo>
                          <a:pt x="367" y="773"/>
                        </a:lnTo>
                        <a:lnTo>
                          <a:pt x="368" y="771"/>
                        </a:lnTo>
                        <a:lnTo>
                          <a:pt x="368" y="770"/>
                        </a:lnTo>
                        <a:lnTo>
                          <a:pt x="369" y="768"/>
                        </a:lnTo>
                        <a:lnTo>
                          <a:pt x="369" y="767"/>
                        </a:lnTo>
                        <a:lnTo>
                          <a:pt x="370" y="765"/>
                        </a:lnTo>
                        <a:lnTo>
                          <a:pt x="370" y="762"/>
                        </a:lnTo>
                        <a:lnTo>
                          <a:pt x="371" y="761"/>
                        </a:lnTo>
                        <a:lnTo>
                          <a:pt x="371" y="760"/>
                        </a:lnTo>
                        <a:lnTo>
                          <a:pt x="372" y="757"/>
                        </a:lnTo>
                        <a:lnTo>
                          <a:pt x="372" y="756"/>
                        </a:lnTo>
                        <a:lnTo>
                          <a:pt x="373" y="755"/>
                        </a:lnTo>
                        <a:lnTo>
                          <a:pt x="373" y="753"/>
                        </a:lnTo>
                        <a:lnTo>
                          <a:pt x="374" y="749"/>
                        </a:lnTo>
                        <a:lnTo>
                          <a:pt x="374" y="747"/>
                        </a:lnTo>
                        <a:lnTo>
                          <a:pt x="375" y="747"/>
                        </a:lnTo>
                        <a:lnTo>
                          <a:pt x="375" y="746"/>
                        </a:lnTo>
                        <a:lnTo>
                          <a:pt x="376" y="744"/>
                        </a:lnTo>
                        <a:lnTo>
                          <a:pt x="376" y="742"/>
                        </a:lnTo>
                        <a:lnTo>
                          <a:pt x="377" y="739"/>
                        </a:lnTo>
                        <a:lnTo>
                          <a:pt x="377" y="737"/>
                        </a:lnTo>
                        <a:lnTo>
                          <a:pt x="378" y="735"/>
                        </a:lnTo>
                        <a:lnTo>
                          <a:pt x="378" y="733"/>
                        </a:lnTo>
                        <a:lnTo>
                          <a:pt x="379" y="731"/>
                        </a:lnTo>
                        <a:lnTo>
                          <a:pt x="379" y="729"/>
                        </a:lnTo>
                        <a:lnTo>
                          <a:pt x="380" y="727"/>
                        </a:lnTo>
                        <a:lnTo>
                          <a:pt x="380" y="726"/>
                        </a:lnTo>
                        <a:lnTo>
                          <a:pt x="381" y="724"/>
                        </a:lnTo>
                        <a:lnTo>
                          <a:pt x="382" y="721"/>
                        </a:lnTo>
                        <a:lnTo>
                          <a:pt x="382" y="719"/>
                        </a:lnTo>
                        <a:lnTo>
                          <a:pt x="383" y="718"/>
                        </a:lnTo>
                        <a:lnTo>
                          <a:pt x="383" y="715"/>
                        </a:lnTo>
                        <a:lnTo>
                          <a:pt x="384" y="712"/>
                        </a:lnTo>
                        <a:lnTo>
                          <a:pt x="384" y="711"/>
                        </a:lnTo>
                        <a:lnTo>
                          <a:pt x="385" y="709"/>
                        </a:lnTo>
                        <a:lnTo>
                          <a:pt x="385" y="706"/>
                        </a:lnTo>
                        <a:lnTo>
                          <a:pt x="386" y="705"/>
                        </a:lnTo>
                        <a:lnTo>
                          <a:pt x="386" y="701"/>
                        </a:lnTo>
                        <a:lnTo>
                          <a:pt x="387" y="700"/>
                        </a:lnTo>
                        <a:lnTo>
                          <a:pt x="387" y="699"/>
                        </a:lnTo>
                        <a:lnTo>
                          <a:pt x="388" y="696"/>
                        </a:lnTo>
                        <a:lnTo>
                          <a:pt x="388" y="693"/>
                        </a:lnTo>
                        <a:lnTo>
                          <a:pt x="389" y="692"/>
                        </a:lnTo>
                        <a:lnTo>
                          <a:pt x="389" y="689"/>
                        </a:lnTo>
                        <a:lnTo>
                          <a:pt x="390" y="687"/>
                        </a:lnTo>
                        <a:lnTo>
                          <a:pt x="390" y="684"/>
                        </a:lnTo>
                        <a:lnTo>
                          <a:pt x="391" y="682"/>
                        </a:lnTo>
                        <a:lnTo>
                          <a:pt x="391" y="680"/>
                        </a:lnTo>
                        <a:lnTo>
                          <a:pt x="392" y="677"/>
                        </a:lnTo>
                        <a:lnTo>
                          <a:pt x="392" y="676"/>
                        </a:lnTo>
                        <a:lnTo>
                          <a:pt x="393" y="674"/>
                        </a:lnTo>
                        <a:lnTo>
                          <a:pt x="393" y="672"/>
                        </a:lnTo>
                        <a:lnTo>
                          <a:pt x="394" y="669"/>
                        </a:lnTo>
                        <a:lnTo>
                          <a:pt x="394" y="667"/>
                        </a:lnTo>
                        <a:lnTo>
                          <a:pt x="395" y="664"/>
                        </a:lnTo>
                        <a:lnTo>
                          <a:pt x="395" y="662"/>
                        </a:lnTo>
                        <a:lnTo>
                          <a:pt x="396" y="661"/>
                        </a:lnTo>
                        <a:lnTo>
                          <a:pt x="396" y="658"/>
                        </a:lnTo>
                        <a:lnTo>
                          <a:pt x="397" y="655"/>
                        </a:lnTo>
                        <a:lnTo>
                          <a:pt x="397" y="653"/>
                        </a:lnTo>
                        <a:lnTo>
                          <a:pt x="398" y="650"/>
                        </a:lnTo>
                        <a:lnTo>
                          <a:pt x="398" y="648"/>
                        </a:lnTo>
                        <a:lnTo>
                          <a:pt x="399" y="646"/>
                        </a:lnTo>
                        <a:lnTo>
                          <a:pt x="399" y="643"/>
                        </a:lnTo>
                        <a:lnTo>
                          <a:pt x="400" y="641"/>
                        </a:lnTo>
                        <a:lnTo>
                          <a:pt x="400" y="639"/>
                        </a:lnTo>
                        <a:lnTo>
                          <a:pt x="401" y="636"/>
                        </a:lnTo>
                        <a:lnTo>
                          <a:pt x="401" y="634"/>
                        </a:lnTo>
                        <a:lnTo>
                          <a:pt x="402" y="632"/>
                        </a:lnTo>
                        <a:lnTo>
                          <a:pt x="402" y="629"/>
                        </a:lnTo>
                        <a:lnTo>
                          <a:pt x="403" y="628"/>
                        </a:lnTo>
                        <a:lnTo>
                          <a:pt x="403" y="625"/>
                        </a:lnTo>
                        <a:lnTo>
                          <a:pt x="404" y="622"/>
                        </a:lnTo>
                        <a:lnTo>
                          <a:pt x="404" y="620"/>
                        </a:lnTo>
                        <a:lnTo>
                          <a:pt x="405" y="618"/>
                        </a:lnTo>
                        <a:lnTo>
                          <a:pt x="405" y="614"/>
                        </a:lnTo>
                        <a:lnTo>
                          <a:pt x="406" y="612"/>
                        </a:lnTo>
                        <a:lnTo>
                          <a:pt x="407" y="610"/>
                        </a:lnTo>
                        <a:lnTo>
                          <a:pt x="407" y="607"/>
                        </a:lnTo>
                        <a:lnTo>
                          <a:pt x="408" y="605"/>
                        </a:lnTo>
                        <a:lnTo>
                          <a:pt x="408" y="602"/>
                        </a:lnTo>
                        <a:lnTo>
                          <a:pt x="409" y="600"/>
                        </a:lnTo>
                        <a:lnTo>
                          <a:pt x="409" y="597"/>
                        </a:lnTo>
                        <a:lnTo>
                          <a:pt x="410" y="596"/>
                        </a:lnTo>
                        <a:lnTo>
                          <a:pt x="410" y="594"/>
                        </a:lnTo>
                        <a:lnTo>
                          <a:pt x="411" y="592"/>
                        </a:lnTo>
                        <a:lnTo>
                          <a:pt x="411" y="589"/>
                        </a:lnTo>
                        <a:lnTo>
                          <a:pt x="412" y="587"/>
                        </a:lnTo>
                        <a:lnTo>
                          <a:pt x="412" y="585"/>
                        </a:lnTo>
                        <a:lnTo>
                          <a:pt x="413" y="582"/>
                        </a:lnTo>
                        <a:lnTo>
                          <a:pt x="413" y="580"/>
                        </a:lnTo>
                        <a:lnTo>
                          <a:pt x="414" y="578"/>
                        </a:lnTo>
                        <a:lnTo>
                          <a:pt x="414" y="576"/>
                        </a:lnTo>
                        <a:lnTo>
                          <a:pt x="415" y="573"/>
                        </a:lnTo>
                        <a:lnTo>
                          <a:pt x="415" y="570"/>
                        </a:lnTo>
                        <a:lnTo>
                          <a:pt x="416" y="569"/>
                        </a:lnTo>
                        <a:lnTo>
                          <a:pt x="416" y="567"/>
                        </a:lnTo>
                        <a:lnTo>
                          <a:pt x="417" y="565"/>
                        </a:lnTo>
                        <a:lnTo>
                          <a:pt x="417" y="562"/>
                        </a:lnTo>
                        <a:lnTo>
                          <a:pt x="418" y="558"/>
                        </a:lnTo>
                        <a:lnTo>
                          <a:pt x="418" y="555"/>
                        </a:lnTo>
                        <a:lnTo>
                          <a:pt x="419" y="554"/>
                        </a:lnTo>
                        <a:lnTo>
                          <a:pt x="419" y="551"/>
                        </a:lnTo>
                        <a:lnTo>
                          <a:pt x="420" y="549"/>
                        </a:lnTo>
                        <a:lnTo>
                          <a:pt x="420" y="546"/>
                        </a:lnTo>
                        <a:lnTo>
                          <a:pt x="421" y="543"/>
                        </a:lnTo>
                        <a:lnTo>
                          <a:pt x="421" y="542"/>
                        </a:lnTo>
                        <a:lnTo>
                          <a:pt x="422" y="539"/>
                        </a:lnTo>
                        <a:lnTo>
                          <a:pt x="422" y="536"/>
                        </a:lnTo>
                        <a:lnTo>
                          <a:pt x="423" y="534"/>
                        </a:lnTo>
                        <a:lnTo>
                          <a:pt x="423" y="531"/>
                        </a:lnTo>
                        <a:lnTo>
                          <a:pt x="424" y="529"/>
                        </a:lnTo>
                        <a:lnTo>
                          <a:pt x="424" y="527"/>
                        </a:lnTo>
                        <a:lnTo>
                          <a:pt x="425" y="525"/>
                        </a:lnTo>
                        <a:lnTo>
                          <a:pt x="425" y="522"/>
                        </a:lnTo>
                        <a:lnTo>
                          <a:pt x="426" y="519"/>
                        </a:lnTo>
                        <a:lnTo>
                          <a:pt x="426" y="516"/>
                        </a:lnTo>
                        <a:lnTo>
                          <a:pt x="427" y="514"/>
                        </a:lnTo>
                        <a:lnTo>
                          <a:pt x="427" y="513"/>
                        </a:lnTo>
                        <a:lnTo>
                          <a:pt x="428" y="511"/>
                        </a:lnTo>
                        <a:lnTo>
                          <a:pt x="428" y="508"/>
                        </a:lnTo>
                        <a:lnTo>
                          <a:pt x="429" y="505"/>
                        </a:lnTo>
                        <a:lnTo>
                          <a:pt x="429" y="503"/>
                        </a:lnTo>
                        <a:lnTo>
                          <a:pt x="430" y="500"/>
                        </a:lnTo>
                        <a:lnTo>
                          <a:pt x="430" y="497"/>
                        </a:lnTo>
                        <a:lnTo>
                          <a:pt x="431" y="494"/>
                        </a:lnTo>
                        <a:lnTo>
                          <a:pt x="432" y="492"/>
                        </a:lnTo>
                        <a:lnTo>
                          <a:pt x="432" y="489"/>
                        </a:lnTo>
                        <a:lnTo>
                          <a:pt x="433" y="486"/>
                        </a:lnTo>
                        <a:lnTo>
                          <a:pt x="433" y="485"/>
                        </a:lnTo>
                        <a:lnTo>
                          <a:pt x="434" y="483"/>
                        </a:lnTo>
                        <a:lnTo>
                          <a:pt x="434" y="481"/>
                        </a:lnTo>
                        <a:lnTo>
                          <a:pt x="435" y="477"/>
                        </a:lnTo>
                        <a:lnTo>
                          <a:pt x="435" y="476"/>
                        </a:lnTo>
                        <a:lnTo>
                          <a:pt x="436" y="472"/>
                        </a:lnTo>
                        <a:lnTo>
                          <a:pt x="436" y="469"/>
                        </a:lnTo>
                        <a:lnTo>
                          <a:pt x="437" y="466"/>
                        </a:lnTo>
                        <a:lnTo>
                          <a:pt x="437" y="465"/>
                        </a:lnTo>
                        <a:lnTo>
                          <a:pt x="438" y="461"/>
                        </a:lnTo>
                        <a:lnTo>
                          <a:pt x="438" y="459"/>
                        </a:lnTo>
                        <a:lnTo>
                          <a:pt x="439" y="457"/>
                        </a:lnTo>
                        <a:lnTo>
                          <a:pt x="439" y="455"/>
                        </a:lnTo>
                        <a:lnTo>
                          <a:pt x="440" y="451"/>
                        </a:lnTo>
                        <a:lnTo>
                          <a:pt x="440" y="449"/>
                        </a:lnTo>
                        <a:lnTo>
                          <a:pt x="441" y="447"/>
                        </a:lnTo>
                        <a:lnTo>
                          <a:pt x="441" y="444"/>
                        </a:lnTo>
                        <a:lnTo>
                          <a:pt x="442" y="441"/>
                        </a:lnTo>
                        <a:lnTo>
                          <a:pt x="442" y="437"/>
                        </a:lnTo>
                        <a:lnTo>
                          <a:pt x="443" y="434"/>
                        </a:lnTo>
                        <a:lnTo>
                          <a:pt x="443" y="432"/>
                        </a:lnTo>
                        <a:lnTo>
                          <a:pt x="444" y="429"/>
                        </a:lnTo>
                        <a:lnTo>
                          <a:pt x="444" y="426"/>
                        </a:lnTo>
                        <a:lnTo>
                          <a:pt x="445" y="423"/>
                        </a:lnTo>
                        <a:lnTo>
                          <a:pt x="445" y="421"/>
                        </a:lnTo>
                        <a:lnTo>
                          <a:pt x="446" y="419"/>
                        </a:lnTo>
                        <a:lnTo>
                          <a:pt x="446" y="416"/>
                        </a:lnTo>
                        <a:lnTo>
                          <a:pt x="447" y="413"/>
                        </a:lnTo>
                        <a:lnTo>
                          <a:pt x="447" y="411"/>
                        </a:lnTo>
                        <a:lnTo>
                          <a:pt x="448" y="406"/>
                        </a:lnTo>
                        <a:lnTo>
                          <a:pt x="448" y="405"/>
                        </a:lnTo>
                        <a:lnTo>
                          <a:pt x="449" y="401"/>
                        </a:lnTo>
                        <a:lnTo>
                          <a:pt x="449" y="399"/>
                        </a:lnTo>
                        <a:lnTo>
                          <a:pt x="450" y="396"/>
                        </a:lnTo>
                        <a:lnTo>
                          <a:pt x="450" y="394"/>
                        </a:lnTo>
                        <a:lnTo>
                          <a:pt x="451" y="390"/>
                        </a:lnTo>
                        <a:lnTo>
                          <a:pt x="451" y="388"/>
                        </a:lnTo>
                        <a:lnTo>
                          <a:pt x="452" y="385"/>
                        </a:lnTo>
                        <a:lnTo>
                          <a:pt x="452" y="383"/>
                        </a:lnTo>
                        <a:lnTo>
                          <a:pt x="453" y="378"/>
                        </a:lnTo>
                        <a:lnTo>
                          <a:pt x="453" y="377"/>
                        </a:lnTo>
                        <a:lnTo>
                          <a:pt x="454" y="375"/>
                        </a:lnTo>
                        <a:lnTo>
                          <a:pt x="454" y="372"/>
                        </a:lnTo>
                        <a:lnTo>
                          <a:pt x="455" y="371"/>
                        </a:lnTo>
                        <a:lnTo>
                          <a:pt x="455" y="367"/>
                        </a:lnTo>
                        <a:lnTo>
                          <a:pt x="456" y="364"/>
                        </a:lnTo>
                        <a:lnTo>
                          <a:pt x="457" y="362"/>
                        </a:lnTo>
                        <a:lnTo>
                          <a:pt x="457" y="360"/>
                        </a:lnTo>
                        <a:lnTo>
                          <a:pt x="458" y="357"/>
                        </a:lnTo>
                        <a:lnTo>
                          <a:pt x="458" y="354"/>
                        </a:lnTo>
                        <a:lnTo>
                          <a:pt x="459" y="351"/>
                        </a:lnTo>
                        <a:lnTo>
                          <a:pt x="459" y="348"/>
                        </a:lnTo>
                        <a:lnTo>
                          <a:pt x="460" y="345"/>
                        </a:lnTo>
                        <a:lnTo>
                          <a:pt x="460" y="344"/>
                        </a:lnTo>
                        <a:lnTo>
                          <a:pt x="461" y="341"/>
                        </a:lnTo>
                        <a:lnTo>
                          <a:pt x="461" y="337"/>
                        </a:lnTo>
                        <a:lnTo>
                          <a:pt x="462" y="334"/>
                        </a:lnTo>
                        <a:lnTo>
                          <a:pt x="462" y="332"/>
                        </a:lnTo>
                        <a:lnTo>
                          <a:pt x="463" y="329"/>
                        </a:lnTo>
                        <a:lnTo>
                          <a:pt x="463" y="327"/>
                        </a:lnTo>
                        <a:lnTo>
                          <a:pt x="464" y="324"/>
                        </a:lnTo>
                        <a:lnTo>
                          <a:pt x="464" y="322"/>
                        </a:lnTo>
                        <a:lnTo>
                          <a:pt x="465" y="320"/>
                        </a:lnTo>
                        <a:lnTo>
                          <a:pt x="465" y="316"/>
                        </a:lnTo>
                        <a:lnTo>
                          <a:pt x="466" y="313"/>
                        </a:lnTo>
                        <a:lnTo>
                          <a:pt x="466" y="310"/>
                        </a:lnTo>
                        <a:lnTo>
                          <a:pt x="467" y="309"/>
                        </a:lnTo>
                        <a:lnTo>
                          <a:pt x="467" y="307"/>
                        </a:lnTo>
                        <a:lnTo>
                          <a:pt x="468" y="303"/>
                        </a:lnTo>
                        <a:lnTo>
                          <a:pt x="468" y="301"/>
                        </a:lnTo>
                        <a:lnTo>
                          <a:pt x="469" y="300"/>
                        </a:lnTo>
                        <a:lnTo>
                          <a:pt x="469" y="296"/>
                        </a:lnTo>
                        <a:lnTo>
                          <a:pt x="470" y="294"/>
                        </a:lnTo>
                        <a:lnTo>
                          <a:pt x="470" y="291"/>
                        </a:lnTo>
                        <a:lnTo>
                          <a:pt x="471" y="287"/>
                        </a:lnTo>
                        <a:lnTo>
                          <a:pt x="471" y="286"/>
                        </a:lnTo>
                        <a:lnTo>
                          <a:pt x="472" y="285"/>
                        </a:lnTo>
                        <a:lnTo>
                          <a:pt x="472" y="281"/>
                        </a:lnTo>
                        <a:lnTo>
                          <a:pt x="473" y="280"/>
                        </a:lnTo>
                        <a:lnTo>
                          <a:pt x="473" y="277"/>
                        </a:lnTo>
                        <a:lnTo>
                          <a:pt x="474" y="274"/>
                        </a:lnTo>
                        <a:lnTo>
                          <a:pt x="474" y="272"/>
                        </a:lnTo>
                        <a:lnTo>
                          <a:pt x="475" y="270"/>
                        </a:lnTo>
                        <a:lnTo>
                          <a:pt x="475" y="268"/>
                        </a:lnTo>
                        <a:lnTo>
                          <a:pt x="476" y="265"/>
                        </a:lnTo>
                        <a:lnTo>
                          <a:pt x="476" y="262"/>
                        </a:lnTo>
                        <a:lnTo>
                          <a:pt x="477" y="260"/>
                        </a:lnTo>
                        <a:lnTo>
                          <a:pt x="477" y="257"/>
                        </a:lnTo>
                        <a:lnTo>
                          <a:pt x="478" y="256"/>
                        </a:lnTo>
                        <a:lnTo>
                          <a:pt x="478" y="253"/>
                        </a:lnTo>
                        <a:lnTo>
                          <a:pt x="479" y="251"/>
                        </a:lnTo>
                        <a:lnTo>
                          <a:pt x="479" y="249"/>
                        </a:lnTo>
                        <a:lnTo>
                          <a:pt x="480" y="247"/>
                        </a:lnTo>
                        <a:lnTo>
                          <a:pt x="480" y="245"/>
                        </a:lnTo>
                        <a:lnTo>
                          <a:pt x="481" y="242"/>
                        </a:lnTo>
                        <a:lnTo>
                          <a:pt x="482" y="240"/>
                        </a:lnTo>
                        <a:lnTo>
                          <a:pt x="482" y="238"/>
                        </a:lnTo>
                        <a:lnTo>
                          <a:pt x="483" y="235"/>
                        </a:lnTo>
                        <a:lnTo>
                          <a:pt x="483" y="234"/>
                        </a:lnTo>
                        <a:lnTo>
                          <a:pt x="484" y="232"/>
                        </a:lnTo>
                        <a:lnTo>
                          <a:pt x="484" y="230"/>
                        </a:lnTo>
                        <a:lnTo>
                          <a:pt x="485" y="227"/>
                        </a:lnTo>
                        <a:lnTo>
                          <a:pt x="485" y="225"/>
                        </a:lnTo>
                        <a:lnTo>
                          <a:pt x="486" y="222"/>
                        </a:lnTo>
                        <a:lnTo>
                          <a:pt x="486" y="222"/>
                        </a:lnTo>
                        <a:lnTo>
                          <a:pt x="487" y="219"/>
                        </a:lnTo>
                        <a:lnTo>
                          <a:pt x="487" y="217"/>
                        </a:lnTo>
                        <a:lnTo>
                          <a:pt x="488" y="215"/>
                        </a:lnTo>
                        <a:lnTo>
                          <a:pt x="488" y="213"/>
                        </a:lnTo>
                        <a:lnTo>
                          <a:pt x="489" y="212"/>
                        </a:lnTo>
                        <a:lnTo>
                          <a:pt x="489" y="209"/>
                        </a:lnTo>
                        <a:lnTo>
                          <a:pt x="490" y="207"/>
                        </a:lnTo>
                        <a:lnTo>
                          <a:pt x="490" y="205"/>
                        </a:lnTo>
                        <a:lnTo>
                          <a:pt x="491" y="204"/>
                        </a:lnTo>
                        <a:lnTo>
                          <a:pt x="491" y="201"/>
                        </a:lnTo>
                        <a:lnTo>
                          <a:pt x="492" y="198"/>
                        </a:lnTo>
                        <a:lnTo>
                          <a:pt x="492" y="197"/>
                        </a:lnTo>
                        <a:lnTo>
                          <a:pt x="493" y="196"/>
                        </a:lnTo>
                        <a:lnTo>
                          <a:pt x="493" y="194"/>
                        </a:lnTo>
                        <a:lnTo>
                          <a:pt x="494" y="192"/>
                        </a:lnTo>
                        <a:lnTo>
                          <a:pt x="494" y="190"/>
                        </a:lnTo>
                        <a:lnTo>
                          <a:pt x="495" y="188"/>
                        </a:lnTo>
                        <a:lnTo>
                          <a:pt x="495" y="186"/>
                        </a:lnTo>
                        <a:lnTo>
                          <a:pt x="496" y="184"/>
                        </a:lnTo>
                        <a:lnTo>
                          <a:pt x="496" y="183"/>
                        </a:lnTo>
                        <a:lnTo>
                          <a:pt x="497" y="180"/>
                        </a:lnTo>
                        <a:lnTo>
                          <a:pt x="497" y="180"/>
                        </a:lnTo>
                        <a:lnTo>
                          <a:pt x="498" y="178"/>
                        </a:lnTo>
                        <a:lnTo>
                          <a:pt x="498" y="177"/>
                        </a:lnTo>
                        <a:lnTo>
                          <a:pt x="499" y="175"/>
                        </a:lnTo>
                        <a:lnTo>
                          <a:pt x="499" y="172"/>
                        </a:lnTo>
                        <a:lnTo>
                          <a:pt x="500" y="171"/>
                        </a:lnTo>
                        <a:lnTo>
                          <a:pt x="500" y="169"/>
                        </a:lnTo>
                        <a:lnTo>
                          <a:pt x="501" y="166"/>
                        </a:lnTo>
                        <a:lnTo>
                          <a:pt x="501" y="166"/>
                        </a:lnTo>
                        <a:lnTo>
                          <a:pt x="502" y="165"/>
                        </a:lnTo>
                        <a:lnTo>
                          <a:pt x="502" y="162"/>
                        </a:lnTo>
                        <a:lnTo>
                          <a:pt x="503" y="160"/>
                        </a:lnTo>
                        <a:lnTo>
                          <a:pt x="503" y="160"/>
                        </a:lnTo>
                        <a:lnTo>
                          <a:pt x="504" y="158"/>
                        </a:lnTo>
                        <a:lnTo>
                          <a:pt x="504" y="156"/>
                        </a:lnTo>
                        <a:lnTo>
                          <a:pt x="505" y="156"/>
                        </a:lnTo>
                        <a:lnTo>
                          <a:pt x="505" y="154"/>
                        </a:lnTo>
                        <a:lnTo>
                          <a:pt x="506" y="152"/>
                        </a:lnTo>
                        <a:lnTo>
                          <a:pt x="507" y="149"/>
                        </a:lnTo>
                        <a:lnTo>
                          <a:pt x="507" y="148"/>
                        </a:lnTo>
                        <a:lnTo>
                          <a:pt x="508" y="148"/>
                        </a:lnTo>
                        <a:lnTo>
                          <a:pt x="508" y="147"/>
                        </a:lnTo>
                        <a:lnTo>
                          <a:pt x="509" y="145"/>
                        </a:lnTo>
                        <a:lnTo>
                          <a:pt x="509" y="143"/>
                        </a:lnTo>
                        <a:lnTo>
                          <a:pt x="510" y="141"/>
                        </a:lnTo>
                        <a:lnTo>
                          <a:pt x="510" y="141"/>
                        </a:lnTo>
                        <a:lnTo>
                          <a:pt x="511" y="140"/>
                        </a:lnTo>
                        <a:lnTo>
                          <a:pt x="511" y="138"/>
                        </a:lnTo>
                        <a:lnTo>
                          <a:pt x="512" y="137"/>
                        </a:lnTo>
                        <a:lnTo>
                          <a:pt x="512" y="136"/>
                        </a:lnTo>
                        <a:lnTo>
                          <a:pt x="513" y="135"/>
                        </a:lnTo>
                        <a:lnTo>
                          <a:pt x="513" y="133"/>
                        </a:lnTo>
                        <a:lnTo>
                          <a:pt x="514" y="133"/>
                        </a:lnTo>
                        <a:lnTo>
                          <a:pt x="514" y="130"/>
                        </a:lnTo>
                        <a:lnTo>
                          <a:pt x="515" y="129"/>
                        </a:lnTo>
                        <a:lnTo>
                          <a:pt x="515" y="128"/>
                        </a:lnTo>
                        <a:lnTo>
                          <a:pt x="516" y="127"/>
                        </a:lnTo>
                        <a:lnTo>
                          <a:pt x="516" y="127"/>
                        </a:lnTo>
                        <a:lnTo>
                          <a:pt x="517" y="125"/>
                        </a:lnTo>
                        <a:lnTo>
                          <a:pt x="517" y="124"/>
                        </a:lnTo>
                        <a:lnTo>
                          <a:pt x="518" y="123"/>
                        </a:lnTo>
                        <a:lnTo>
                          <a:pt x="518" y="122"/>
                        </a:lnTo>
                        <a:lnTo>
                          <a:pt x="519" y="120"/>
                        </a:lnTo>
                        <a:lnTo>
                          <a:pt x="519" y="120"/>
                        </a:lnTo>
                        <a:lnTo>
                          <a:pt x="520" y="120"/>
                        </a:lnTo>
                        <a:lnTo>
                          <a:pt x="520" y="117"/>
                        </a:lnTo>
                        <a:lnTo>
                          <a:pt x="521" y="116"/>
                        </a:lnTo>
                        <a:lnTo>
                          <a:pt x="521" y="116"/>
                        </a:lnTo>
                        <a:lnTo>
                          <a:pt x="522" y="114"/>
                        </a:lnTo>
                        <a:lnTo>
                          <a:pt x="522" y="114"/>
                        </a:lnTo>
                        <a:lnTo>
                          <a:pt x="523" y="113"/>
                        </a:lnTo>
                        <a:lnTo>
                          <a:pt x="523" y="112"/>
                        </a:lnTo>
                        <a:lnTo>
                          <a:pt x="524" y="111"/>
                        </a:lnTo>
                        <a:lnTo>
                          <a:pt x="524" y="110"/>
                        </a:lnTo>
                        <a:lnTo>
                          <a:pt x="525" y="108"/>
                        </a:lnTo>
                        <a:lnTo>
                          <a:pt x="525" y="108"/>
                        </a:lnTo>
                        <a:lnTo>
                          <a:pt x="526" y="107"/>
                        </a:lnTo>
                        <a:lnTo>
                          <a:pt x="526" y="105"/>
                        </a:lnTo>
                        <a:lnTo>
                          <a:pt x="527" y="105"/>
                        </a:lnTo>
                        <a:lnTo>
                          <a:pt x="527" y="103"/>
                        </a:lnTo>
                        <a:lnTo>
                          <a:pt x="528" y="102"/>
                        </a:lnTo>
                        <a:lnTo>
                          <a:pt x="528" y="101"/>
                        </a:lnTo>
                        <a:lnTo>
                          <a:pt x="529" y="102"/>
                        </a:lnTo>
                        <a:lnTo>
                          <a:pt x="529" y="100"/>
                        </a:lnTo>
                        <a:lnTo>
                          <a:pt x="530" y="100"/>
                        </a:lnTo>
                        <a:lnTo>
                          <a:pt x="530" y="99"/>
                        </a:lnTo>
                        <a:lnTo>
                          <a:pt x="531" y="98"/>
                        </a:lnTo>
                        <a:lnTo>
                          <a:pt x="532" y="97"/>
                        </a:lnTo>
                        <a:lnTo>
                          <a:pt x="532" y="96"/>
                        </a:lnTo>
                        <a:lnTo>
                          <a:pt x="533" y="95"/>
                        </a:lnTo>
                        <a:lnTo>
                          <a:pt x="533" y="94"/>
                        </a:lnTo>
                        <a:lnTo>
                          <a:pt x="534" y="94"/>
                        </a:lnTo>
                        <a:lnTo>
                          <a:pt x="534" y="95"/>
                        </a:lnTo>
                        <a:lnTo>
                          <a:pt x="535" y="93"/>
                        </a:lnTo>
                        <a:lnTo>
                          <a:pt x="535" y="92"/>
                        </a:lnTo>
                        <a:lnTo>
                          <a:pt x="536" y="92"/>
                        </a:lnTo>
                        <a:lnTo>
                          <a:pt x="536" y="90"/>
                        </a:lnTo>
                        <a:lnTo>
                          <a:pt x="537" y="90"/>
                        </a:lnTo>
                        <a:lnTo>
                          <a:pt x="537" y="90"/>
                        </a:lnTo>
                        <a:lnTo>
                          <a:pt x="538" y="88"/>
                        </a:lnTo>
                        <a:lnTo>
                          <a:pt x="538" y="87"/>
                        </a:lnTo>
                        <a:lnTo>
                          <a:pt x="539" y="87"/>
                        </a:lnTo>
                        <a:lnTo>
                          <a:pt x="539" y="86"/>
                        </a:lnTo>
                        <a:lnTo>
                          <a:pt x="540" y="87"/>
                        </a:lnTo>
                        <a:lnTo>
                          <a:pt x="540" y="85"/>
                        </a:lnTo>
                        <a:lnTo>
                          <a:pt x="541" y="85"/>
                        </a:lnTo>
                        <a:lnTo>
                          <a:pt x="541" y="84"/>
                        </a:lnTo>
                        <a:lnTo>
                          <a:pt x="542" y="82"/>
                        </a:lnTo>
                        <a:lnTo>
                          <a:pt x="542" y="82"/>
                        </a:lnTo>
                        <a:lnTo>
                          <a:pt x="543" y="81"/>
                        </a:lnTo>
                        <a:lnTo>
                          <a:pt x="543" y="81"/>
                        </a:lnTo>
                        <a:lnTo>
                          <a:pt x="544" y="80"/>
                        </a:lnTo>
                        <a:lnTo>
                          <a:pt x="544" y="79"/>
                        </a:lnTo>
                        <a:lnTo>
                          <a:pt x="545" y="79"/>
                        </a:lnTo>
                        <a:lnTo>
                          <a:pt x="545" y="79"/>
                        </a:lnTo>
                        <a:lnTo>
                          <a:pt x="546" y="79"/>
                        </a:lnTo>
                        <a:lnTo>
                          <a:pt x="546" y="78"/>
                        </a:lnTo>
                        <a:lnTo>
                          <a:pt x="547" y="76"/>
                        </a:lnTo>
                        <a:lnTo>
                          <a:pt x="547" y="77"/>
                        </a:lnTo>
                        <a:lnTo>
                          <a:pt x="548" y="76"/>
                        </a:lnTo>
                        <a:lnTo>
                          <a:pt x="548" y="75"/>
                        </a:lnTo>
                        <a:lnTo>
                          <a:pt x="549" y="75"/>
                        </a:lnTo>
                        <a:lnTo>
                          <a:pt x="549" y="75"/>
                        </a:lnTo>
                        <a:lnTo>
                          <a:pt x="550" y="74"/>
                        </a:lnTo>
                        <a:lnTo>
                          <a:pt x="550" y="72"/>
                        </a:lnTo>
                        <a:lnTo>
                          <a:pt x="551" y="72"/>
                        </a:lnTo>
                        <a:lnTo>
                          <a:pt x="551" y="71"/>
                        </a:lnTo>
                        <a:lnTo>
                          <a:pt x="552" y="71"/>
                        </a:lnTo>
                        <a:lnTo>
                          <a:pt x="552" y="72"/>
                        </a:lnTo>
                        <a:lnTo>
                          <a:pt x="553" y="71"/>
                        </a:lnTo>
                        <a:lnTo>
                          <a:pt x="553" y="71"/>
                        </a:lnTo>
                        <a:lnTo>
                          <a:pt x="554" y="69"/>
                        </a:lnTo>
                        <a:lnTo>
                          <a:pt x="554" y="69"/>
                        </a:lnTo>
                        <a:lnTo>
                          <a:pt x="555" y="69"/>
                        </a:lnTo>
                        <a:lnTo>
                          <a:pt x="555" y="69"/>
                        </a:lnTo>
                        <a:lnTo>
                          <a:pt x="556" y="68"/>
                        </a:lnTo>
                        <a:lnTo>
                          <a:pt x="557" y="68"/>
                        </a:lnTo>
                        <a:lnTo>
                          <a:pt x="557" y="68"/>
                        </a:lnTo>
                        <a:lnTo>
                          <a:pt x="558" y="69"/>
                        </a:lnTo>
                        <a:lnTo>
                          <a:pt x="558" y="68"/>
                        </a:lnTo>
                        <a:lnTo>
                          <a:pt x="559" y="68"/>
                        </a:lnTo>
                        <a:lnTo>
                          <a:pt x="559" y="66"/>
                        </a:lnTo>
                        <a:lnTo>
                          <a:pt x="560" y="66"/>
                        </a:lnTo>
                        <a:lnTo>
                          <a:pt x="560" y="66"/>
                        </a:lnTo>
                        <a:lnTo>
                          <a:pt x="561" y="66"/>
                        </a:lnTo>
                        <a:lnTo>
                          <a:pt x="561" y="65"/>
                        </a:lnTo>
                        <a:lnTo>
                          <a:pt x="562" y="65"/>
                        </a:lnTo>
                        <a:lnTo>
                          <a:pt x="562" y="64"/>
                        </a:lnTo>
                        <a:lnTo>
                          <a:pt x="563" y="64"/>
                        </a:lnTo>
                        <a:lnTo>
                          <a:pt x="563" y="64"/>
                        </a:lnTo>
                        <a:lnTo>
                          <a:pt x="564" y="63"/>
                        </a:lnTo>
                        <a:lnTo>
                          <a:pt x="564" y="62"/>
                        </a:lnTo>
                        <a:lnTo>
                          <a:pt x="565" y="63"/>
                        </a:lnTo>
                        <a:lnTo>
                          <a:pt x="565" y="62"/>
                        </a:lnTo>
                        <a:lnTo>
                          <a:pt x="566" y="63"/>
                        </a:lnTo>
                        <a:lnTo>
                          <a:pt x="566" y="62"/>
                        </a:lnTo>
                        <a:lnTo>
                          <a:pt x="567" y="61"/>
                        </a:lnTo>
                        <a:lnTo>
                          <a:pt x="567" y="60"/>
                        </a:lnTo>
                        <a:lnTo>
                          <a:pt x="568" y="60"/>
                        </a:lnTo>
                        <a:lnTo>
                          <a:pt x="568" y="60"/>
                        </a:lnTo>
                        <a:lnTo>
                          <a:pt x="569" y="59"/>
                        </a:lnTo>
                        <a:lnTo>
                          <a:pt x="569" y="60"/>
                        </a:lnTo>
                        <a:lnTo>
                          <a:pt x="570" y="60"/>
                        </a:lnTo>
                        <a:lnTo>
                          <a:pt x="570" y="60"/>
                        </a:lnTo>
                        <a:lnTo>
                          <a:pt x="571" y="59"/>
                        </a:lnTo>
                        <a:lnTo>
                          <a:pt x="571" y="58"/>
                        </a:lnTo>
                        <a:lnTo>
                          <a:pt x="572" y="59"/>
                        </a:lnTo>
                        <a:lnTo>
                          <a:pt x="572" y="57"/>
                        </a:lnTo>
                        <a:lnTo>
                          <a:pt x="573" y="57"/>
                        </a:lnTo>
                        <a:lnTo>
                          <a:pt x="573" y="57"/>
                        </a:lnTo>
                        <a:lnTo>
                          <a:pt x="574" y="57"/>
                        </a:lnTo>
                        <a:lnTo>
                          <a:pt x="574" y="56"/>
                        </a:lnTo>
                        <a:lnTo>
                          <a:pt x="575" y="57"/>
                        </a:lnTo>
                        <a:lnTo>
                          <a:pt x="575" y="57"/>
                        </a:lnTo>
                        <a:lnTo>
                          <a:pt x="576" y="57"/>
                        </a:lnTo>
                        <a:lnTo>
                          <a:pt x="576" y="57"/>
                        </a:lnTo>
                        <a:lnTo>
                          <a:pt x="577" y="55"/>
                        </a:lnTo>
                        <a:lnTo>
                          <a:pt x="577" y="56"/>
                        </a:lnTo>
                        <a:lnTo>
                          <a:pt x="578" y="56"/>
                        </a:lnTo>
                        <a:lnTo>
                          <a:pt x="578" y="56"/>
                        </a:lnTo>
                        <a:lnTo>
                          <a:pt x="579" y="55"/>
                        </a:lnTo>
                        <a:lnTo>
                          <a:pt x="579" y="55"/>
                        </a:lnTo>
                        <a:lnTo>
                          <a:pt x="580" y="54"/>
                        </a:lnTo>
                        <a:lnTo>
                          <a:pt x="580" y="54"/>
                        </a:lnTo>
                        <a:lnTo>
                          <a:pt x="581" y="54"/>
                        </a:lnTo>
                        <a:lnTo>
                          <a:pt x="582" y="54"/>
                        </a:lnTo>
                        <a:lnTo>
                          <a:pt x="582" y="54"/>
                        </a:lnTo>
                        <a:lnTo>
                          <a:pt x="583" y="53"/>
                        </a:lnTo>
                        <a:lnTo>
                          <a:pt x="583" y="52"/>
                        </a:lnTo>
                        <a:lnTo>
                          <a:pt x="584" y="52"/>
                        </a:lnTo>
                        <a:lnTo>
                          <a:pt x="584" y="53"/>
                        </a:lnTo>
                        <a:lnTo>
                          <a:pt x="585" y="53"/>
                        </a:lnTo>
                        <a:lnTo>
                          <a:pt x="585" y="52"/>
                        </a:lnTo>
                        <a:lnTo>
                          <a:pt x="586" y="51"/>
                        </a:lnTo>
                        <a:lnTo>
                          <a:pt x="586" y="51"/>
                        </a:lnTo>
                        <a:lnTo>
                          <a:pt x="587" y="51"/>
                        </a:lnTo>
                        <a:lnTo>
                          <a:pt x="587" y="51"/>
                        </a:lnTo>
                        <a:lnTo>
                          <a:pt x="588" y="51"/>
                        </a:lnTo>
                        <a:lnTo>
                          <a:pt x="588" y="51"/>
                        </a:lnTo>
                        <a:lnTo>
                          <a:pt x="589" y="50"/>
                        </a:lnTo>
                        <a:lnTo>
                          <a:pt x="589" y="50"/>
                        </a:lnTo>
                        <a:lnTo>
                          <a:pt x="590" y="50"/>
                        </a:lnTo>
                        <a:lnTo>
                          <a:pt x="590" y="51"/>
                        </a:lnTo>
                        <a:lnTo>
                          <a:pt x="591" y="50"/>
                        </a:lnTo>
                        <a:lnTo>
                          <a:pt x="591" y="48"/>
                        </a:lnTo>
                        <a:lnTo>
                          <a:pt x="592" y="49"/>
                        </a:lnTo>
                        <a:lnTo>
                          <a:pt x="592" y="49"/>
                        </a:lnTo>
                        <a:lnTo>
                          <a:pt x="593" y="49"/>
                        </a:lnTo>
                        <a:lnTo>
                          <a:pt x="593" y="48"/>
                        </a:lnTo>
                        <a:lnTo>
                          <a:pt x="594" y="48"/>
                        </a:lnTo>
                        <a:lnTo>
                          <a:pt x="594" y="48"/>
                        </a:lnTo>
                        <a:lnTo>
                          <a:pt x="595" y="47"/>
                        </a:lnTo>
                        <a:lnTo>
                          <a:pt x="595" y="48"/>
                        </a:lnTo>
                        <a:lnTo>
                          <a:pt x="596" y="48"/>
                        </a:lnTo>
                        <a:lnTo>
                          <a:pt x="596" y="47"/>
                        </a:lnTo>
                        <a:lnTo>
                          <a:pt x="597" y="47"/>
                        </a:lnTo>
                        <a:lnTo>
                          <a:pt x="597" y="47"/>
                        </a:lnTo>
                        <a:lnTo>
                          <a:pt x="598" y="47"/>
                        </a:lnTo>
                        <a:lnTo>
                          <a:pt x="598" y="47"/>
                        </a:lnTo>
                        <a:lnTo>
                          <a:pt x="599" y="47"/>
                        </a:lnTo>
                        <a:lnTo>
                          <a:pt x="599" y="46"/>
                        </a:lnTo>
                        <a:lnTo>
                          <a:pt x="600" y="46"/>
                        </a:lnTo>
                        <a:lnTo>
                          <a:pt x="600" y="45"/>
                        </a:lnTo>
                        <a:lnTo>
                          <a:pt x="601" y="46"/>
                        </a:lnTo>
                        <a:lnTo>
                          <a:pt x="601" y="46"/>
                        </a:lnTo>
                        <a:lnTo>
                          <a:pt x="602" y="45"/>
                        </a:lnTo>
                        <a:lnTo>
                          <a:pt x="602" y="44"/>
                        </a:lnTo>
                        <a:lnTo>
                          <a:pt x="603" y="45"/>
                        </a:lnTo>
                        <a:lnTo>
                          <a:pt x="603" y="44"/>
                        </a:lnTo>
                        <a:lnTo>
                          <a:pt x="604" y="44"/>
                        </a:lnTo>
                        <a:lnTo>
                          <a:pt x="604" y="44"/>
                        </a:lnTo>
                        <a:lnTo>
                          <a:pt x="605" y="44"/>
                        </a:lnTo>
                        <a:lnTo>
                          <a:pt x="605" y="44"/>
                        </a:lnTo>
                        <a:lnTo>
                          <a:pt x="606" y="43"/>
                        </a:lnTo>
                        <a:lnTo>
                          <a:pt x="607" y="43"/>
                        </a:lnTo>
                        <a:lnTo>
                          <a:pt x="607" y="43"/>
                        </a:lnTo>
                        <a:lnTo>
                          <a:pt x="608" y="43"/>
                        </a:lnTo>
                        <a:lnTo>
                          <a:pt x="608" y="42"/>
                        </a:lnTo>
                        <a:lnTo>
                          <a:pt x="609" y="43"/>
                        </a:lnTo>
                        <a:lnTo>
                          <a:pt x="609" y="41"/>
                        </a:lnTo>
                        <a:lnTo>
                          <a:pt x="610" y="41"/>
                        </a:lnTo>
                        <a:lnTo>
                          <a:pt x="610" y="42"/>
                        </a:lnTo>
                        <a:lnTo>
                          <a:pt x="611" y="42"/>
                        </a:lnTo>
                        <a:lnTo>
                          <a:pt x="611" y="42"/>
                        </a:lnTo>
                        <a:lnTo>
                          <a:pt x="612" y="42"/>
                        </a:lnTo>
                        <a:lnTo>
                          <a:pt x="612" y="42"/>
                        </a:lnTo>
                        <a:lnTo>
                          <a:pt x="613" y="41"/>
                        </a:lnTo>
                        <a:lnTo>
                          <a:pt x="613" y="41"/>
                        </a:lnTo>
                        <a:lnTo>
                          <a:pt x="614" y="41"/>
                        </a:lnTo>
                        <a:lnTo>
                          <a:pt x="614" y="41"/>
                        </a:lnTo>
                        <a:lnTo>
                          <a:pt x="615" y="40"/>
                        </a:lnTo>
                        <a:lnTo>
                          <a:pt x="615" y="39"/>
                        </a:lnTo>
                        <a:lnTo>
                          <a:pt x="616" y="40"/>
                        </a:lnTo>
                        <a:lnTo>
                          <a:pt x="616" y="39"/>
                        </a:lnTo>
                        <a:lnTo>
                          <a:pt x="617" y="39"/>
                        </a:lnTo>
                        <a:lnTo>
                          <a:pt x="617" y="39"/>
                        </a:lnTo>
                        <a:lnTo>
                          <a:pt x="618" y="38"/>
                        </a:lnTo>
                        <a:lnTo>
                          <a:pt x="618" y="39"/>
                        </a:lnTo>
                        <a:lnTo>
                          <a:pt x="619" y="38"/>
                        </a:lnTo>
                        <a:lnTo>
                          <a:pt x="619" y="38"/>
                        </a:lnTo>
                        <a:lnTo>
                          <a:pt x="620" y="38"/>
                        </a:lnTo>
                        <a:lnTo>
                          <a:pt x="620" y="38"/>
                        </a:lnTo>
                        <a:lnTo>
                          <a:pt x="621" y="39"/>
                        </a:lnTo>
                        <a:lnTo>
                          <a:pt x="621" y="38"/>
                        </a:lnTo>
                        <a:lnTo>
                          <a:pt x="622" y="39"/>
                        </a:lnTo>
                        <a:lnTo>
                          <a:pt x="622" y="38"/>
                        </a:lnTo>
                        <a:lnTo>
                          <a:pt x="623" y="38"/>
                        </a:lnTo>
                        <a:lnTo>
                          <a:pt x="623" y="38"/>
                        </a:lnTo>
                        <a:lnTo>
                          <a:pt x="624" y="37"/>
                        </a:lnTo>
                        <a:lnTo>
                          <a:pt x="624" y="37"/>
                        </a:lnTo>
                        <a:lnTo>
                          <a:pt x="625" y="37"/>
                        </a:lnTo>
                        <a:lnTo>
                          <a:pt x="625" y="37"/>
                        </a:lnTo>
                        <a:lnTo>
                          <a:pt x="626" y="36"/>
                        </a:lnTo>
                        <a:lnTo>
                          <a:pt x="626" y="35"/>
                        </a:lnTo>
                        <a:lnTo>
                          <a:pt x="627" y="36"/>
                        </a:lnTo>
                        <a:lnTo>
                          <a:pt x="627" y="36"/>
                        </a:lnTo>
                        <a:lnTo>
                          <a:pt x="628" y="37"/>
                        </a:lnTo>
                        <a:lnTo>
                          <a:pt x="628" y="36"/>
                        </a:lnTo>
                        <a:lnTo>
                          <a:pt x="629" y="35"/>
                        </a:lnTo>
                        <a:lnTo>
                          <a:pt x="629" y="33"/>
                        </a:lnTo>
                        <a:lnTo>
                          <a:pt x="630" y="34"/>
                        </a:lnTo>
                        <a:lnTo>
                          <a:pt x="630" y="35"/>
                        </a:lnTo>
                        <a:lnTo>
                          <a:pt x="631" y="35"/>
                        </a:lnTo>
                        <a:lnTo>
                          <a:pt x="632" y="35"/>
                        </a:lnTo>
                        <a:lnTo>
                          <a:pt x="632" y="34"/>
                        </a:lnTo>
                        <a:lnTo>
                          <a:pt x="633" y="33"/>
                        </a:lnTo>
                        <a:lnTo>
                          <a:pt x="633" y="34"/>
                        </a:lnTo>
                        <a:lnTo>
                          <a:pt x="634" y="33"/>
                        </a:lnTo>
                        <a:lnTo>
                          <a:pt x="634" y="35"/>
                        </a:lnTo>
                        <a:lnTo>
                          <a:pt x="635" y="33"/>
                        </a:lnTo>
                        <a:lnTo>
                          <a:pt x="635" y="33"/>
                        </a:lnTo>
                        <a:lnTo>
                          <a:pt x="636" y="425"/>
                        </a:lnTo>
                        <a:lnTo>
                          <a:pt x="636" y="916"/>
                        </a:lnTo>
                        <a:lnTo>
                          <a:pt x="637" y="1145"/>
                        </a:lnTo>
                        <a:lnTo>
                          <a:pt x="637" y="1232"/>
                        </a:lnTo>
                        <a:lnTo>
                          <a:pt x="638" y="1313"/>
                        </a:lnTo>
                        <a:lnTo>
                          <a:pt x="638" y="592"/>
                        </a:lnTo>
                        <a:lnTo>
                          <a:pt x="639" y="586"/>
                        </a:lnTo>
                        <a:lnTo>
                          <a:pt x="639" y="605"/>
                        </a:lnTo>
                        <a:lnTo>
                          <a:pt x="640" y="643"/>
                        </a:lnTo>
                        <a:lnTo>
                          <a:pt x="640" y="719"/>
                        </a:lnTo>
                        <a:lnTo>
                          <a:pt x="641" y="945"/>
                        </a:lnTo>
                        <a:lnTo>
                          <a:pt x="641" y="1723"/>
                        </a:lnTo>
                        <a:lnTo>
                          <a:pt x="642" y="2418"/>
                        </a:lnTo>
                        <a:lnTo>
                          <a:pt x="642" y="2673"/>
                        </a:lnTo>
                        <a:lnTo>
                          <a:pt x="643" y="2723"/>
                        </a:lnTo>
                        <a:lnTo>
                          <a:pt x="643" y="2732"/>
                        </a:lnTo>
                        <a:lnTo>
                          <a:pt x="644" y="2727"/>
                        </a:lnTo>
                        <a:lnTo>
                          <a:pt x="644" y="2717"/>
                        </a:lnTo>
                        <a:lnTo>
                          <a:pt x="645" y="2708"/>
                        </a:lnTo>
                        <a:lnTo>
                          <a:pt x="645" y="2697"/>
                        </a:lnTo>
                        <a:lnTo>
                          <a:pt x="646" y="2685"/>
                        </a:lnTo>
                        <a:lnTo>
                          <a:pt x="646" y="2675"/>
                        </a:lnTo>
                        <a:lnTo>
                          <a:pt x="647" y="2666"/>
                        </a:lnTo>
                        <a:lnTo>
                          <a:pt x="647" y="2657"/>
                        </a:lnTo>
                        <a:lnTo>
                          <a:pt x="648" y="2650"/>
                        </a:lnTo>
                        <a:lnTo>
                          <a:pt x="648" y="2644"/>
                        </a:lnTo>
                        <a:lnTo>
                          <a:pt x="649" y="2638"/>
                        </a:lnTo>
                        <a:lnTo>
                          <a:pt x="649" y="2630"/>
                        </a:lnTo>
                        <a:lnTo>
                          <a:pt x="650" y="2626"/>
                        </a:lnTo>
                        <a:lnTo>
                          <a:pt x="650" y="2621"/>
                        </a:lnTo>
                        <a:lnTo>
                          <a:pt x="651" y="2616"/>
                        </a:lnTo>
                        <a:lnTo>
                          <a:pt x="651" y="2610"/>
                        </a:lnTo>
                        <a:lnTo>
                          <a:pt x="652" y="2605"/>
                        </a:lnTo>
                        <a:lnTo>
                          <a:pt x="652" y="2599"/>
                        </a:lnTo>
                        <a:lnTo>
                          <a:pt x="653" y="2594"/>
                        </a:lnTo>
                        <a:lnTo>
                          <a:pt x="653" y="2587"/>
                        </a:lnTo>
                        <a:lnTo>
                          <a:pt x="654" y="2582"/>
                        </a:lnTo>
                        <a:lnTo>
                          <a:pt x="654" y="2578"/>
                        </a:lnTo>
                        <a:lnTo>
                          <a:pt x="655" y="2572"/>
                        </a:lnTo>
                        <a:lnTo>
                          <a:pt x="655" y="2565"/>
                        </a:lnTo>
                        <a:lnTo>
                          <a:pt x="656" y="2560"/>
                        </a:lnTo>
                        <a:lnTo>
                          <a:pt x="657" y="2553"/>
                        </a:lnTo>
                        <a:lnTo>
                          <a:pt x="657" y="2546"/>
                        </a:lnTo>
                        <a:lnTo>
                          <a:pt x="658" y="2540"/>
                        </a:lnTo>
                        <a:lnTo>
                          <a:pt x="658" y="2532"/>
                        </a:lnTo>
                        <a:lnTo>
                          <a:pt x="659" y="2527"/>
                        </a:lnTo>
                        <a:lnTo>
                          <a:pt x="659" y="2520"/>
                        </a:lnTo>
                        <a:lnTo>
                          <a:pt x="660" y="2511"/>
                        </a:lnTo>
                        <a:lnTo>
                          <a:pt x="660" y="2505"/>
                        </a:lnTo>
                        <a:lnTo>
                          <a:pt x="661" y="2498"/>
                        </a:lnTo>
                        <a:lnTo>
                          <a:pt x="661" y="2490"/>
                        </a:lnTo>
                        <a:lnTo>
                          <a:pt x="662" y="2480"/>
                        </a:lnTo>
                        <a:lnTo>
                          <a:pt x="662" y="2473"/>
                        </a:lnTo>
                        <a:lnTo>
                          <a:pt x="663" y="2466"/>
                        </a:lnTo>
                        <a:lnTo>
                          <a:pt x="663" y="2458"/>
                        </a:lnTo>
                        <a:lnTo>
                          <a:pt x="664" y="2451"/>
                        </a:lnTo>
                        <a:lnTo>
                          <a:pt x="664" y="2443"/>
                        </a:lnTo>
                        <a:lnTo>
                          <a:pt x="665" y="2435"/>
                        </a:lnTo>
                        <a:lnTo>
                          <a:pt x="665" y="2425"/>
                        </a:lnTo>
                        <a:lnTo>
                          <a:pt x="666" y="2415"/>
                        </a:lnTo>
                        <a:lnTo>
                          <a:pt x="666" y="2407"/>
                        </a:lnTo>
                        <a:lnTo>
                          <a:pt x="667" y="2400"/>
                        </a:lnTo>
                        <a:lnTo>
                          <a:pt x="667" y="2392"/>
                        </a:lnTo>
                        <a:lnTo>
                          <a:pt x="668" y="2383"/>
                        </a:lnTo>
                        <a:lnTo>
                          <a:pt x="668" y="2374"/>
                        </a:lnTo>
                        <a:lnTo>
                          <a:pt x="669" y="2366"/>
                        </a:lnTo>
                        <a:lnTo>
                          <a:pt x="669" y="2358"/>
                        </a:lnTo>
                        <a:lnTo>
                          <a:pt x="670" y="2350"/>
                        </a:lnTo>
                        <a:lnTo>
                          <a:pt x="670" y="2343"/>
                        </a:lnTo>
                        <a:lnTo>
                          <a:pt x="671" y="2335"/>
                        </a:lnTo>
                        <a:lnTo>
                          <a:pt x="671" y="2328"/>
                        </a:lnTo>
                        <a:lnTo>
                          <a:pt x="672" y="2321"/>
                        </a:lnTo>
                        <a:lnTo>
                          <a:pt x="672" y="2314"/>
                        </a:lnTo>
                        <a:lnTo>
                          <a:pt x="673" y="2307"/>
                        </a:lnTo>
                        <a:lnTo>
                          <a:pt x="673" y="2301"/>
                        </a:lnTo>
                        <a:lnTo>
                          <a:pt x="674" y="2293"/>
                        </a:lnTo>
                        <a:lnTo>
                          <a:pt x="674" y="2286"/>
                        </a:lnTo>
                        <a:lnTo>
                          <a:pt x="675" y="2278"/>
                        </a:lnTo>
                        <a:lnTo>
                          <a:pt x="675" y="2270"/>
                        </a:lnTo>
                        <a:lnTo>
                          <a:pt x="676" y="2262"/>
                        </a:lnTo>
                        <a:lnTo>
                          <a:pt x="676" y="2255"/>
                        </a:lnTo>
                        <a:lnTo>
                          <a:pt x="677" y="2247"/>
                        </a:lnTo>
                        <a:lnTo>
                          <a:pt x="677" y="2240"/>
                        </a:lnTo>
                        <a:lnTo>
                          <a:pt x="678" y="2232"/>
                        </a:lnTo>
                        <a:lnTo>
                          <a:pt x="678" y="2226"/>
                        </a:lnTo>
                        <a:lnTo>
                          <a:pt x="679" y="2219"/>
                        </a:lnTo>
                        <a:lnTo>
                          <a:pt x="679" y="2213"/>
                        </a:lnTo>
                        <a:lnTo>
                          <a:pt x="680" y="2207"/>
                        </a:lnTo>
                        <a:lnTo>
                          <a:pt x="680" y="2198"/>
                        </a:lnTo>
                        <a:lnTo>
                          <a:pt x="681" y="2191"/>
                        </a:lnTo>
                        <a:lnTo>
                          <a:pt x="682" y="2185"/>
                        </a:lnTo>
                        <a:lnTo>
                          <a:pt x="682" y="2180"/>
                        </a:lnTo>
                        <a:lnTo>
                          <a:pt x="683" y="2172"/>
                        </a:lnTo>
                        <a:lnTo>
                          <a:pt x="683" y="2166"/>
                        </a:lnTo>
                        <a:lnTo>
                          <a:pt x="684" y="2159"/>
                        </a:lnTo>
                        <a:lnTo>
                          <a:pt x="684" y="2153"/>
                        </a:lnTo>
                        <a:lnTo>
                          <a:pt x="685" y="2146"/>
                        </a:lnTo>
                        <a:lnTo>
                          <a:pt x="685" y="2140"/>
                        </a:lnTo>
                        <a:lnTo>
                          <a:pt x="686" y="2134"/>
                        </a:lnTo>
                        <a:lnTo>
                          <a:pt x="686" y="2128"/>
                        </a:lnTo>
                        <a:lnTo>
                          <a:pt x="687" y="2121"/>
                        </a:lnTo>
                        <a:lnTo>
                          <a:pt x="687" y="2116"/>
                        </a:lnTo>
                        <a:lnTo>
                          <a:pt x="688" y="2110"/>
                        </a:lnTo>
                        <a:lnTo>
                          <a:pt x="688" y="2104"/>
                        </a:lnTo>
                        <a:lnTo>
                          <a:pt x="689" y="2097"/>
                        </a:lnTo>
                        <a:lnTo>
                          <a:pt x="689" y="2090"/>
                        </a:lnTo>
                        <a:lnTo>
                          <a:pt x="690" y="2085"/>
                        </a:lnTo>
                        <a:lnTo>
                          <a:pt x="690" y="2080"/>
                        </a:lnTo>
                        <a:lnTo>
                          <a:pt x="691" y="2075"/>
                        </a:lnTo>
                        <a:lnTo>
                          <a:pt x="691" y="2069"/>
                        </a:lnTo>
                        <a:lnTo>
                          <a:pt x="692" y="2064"/>
                        </a:lnTo>
                        <a:lnTo>
                          <a:pt x="692" y="2057"/>
                        </a:lnTo>
                        <a:lnTo>
                          <a:pt x="693" y="2053"/>
                        </a:lnTo>
                        <a:lnTo>
                          <a:pt x="693" y="2049"/>
                        </a:lnTo>
                        <a:lnTo>
                          <a:pt x="694" y="2045"/>
                        </a:lnTo>
                        <a:lnTo>
                          <a:pt x="694" y="2039"/>
                        </a:lnTo>
                        <a:lnTo>
                          <a:pt x="695" y="2035"/>
                        </a:lnTo>
                        <a:lnTo>
                          <a:pt x="695" y="2030"/>
                        </a:lnTo>
                        <a:lnTo>
                          <a:pt x="696" y="2028"/>
                        </a:lnTo>
                        <a:lnTo>
                          <a:pt x="696" y="2025"/>
                        </a:lnTo>
                        <a:lnTo>
                          <a:pt x="697" y="2020"/>
                        </a:lnTo>
                        <a:lnTo>
                          <a:pt x="697" y="2017"/>
                        </a:lnTo>
                        <a:lnTo>
                          <a:pt x="698" y="2014"/>
                        </a:lnTo>
                        <a:lnTo>
                          <a:pt x="698" y="2010"/>
                        </a:lnTo>
                        <a:lnTo>
                          <a:pt x="699" y="2008"/>
                        </a:lnTo>
                        <a:lnTo>
                          <a:pt x="699" y="2005"/>
                        </a:lnTo>
                        <a:lnTo>
                          <a:pt x="700" y="2001"/>
                        </a:lnTo>
                        <a:lnTo>
                          <a:pt x="700" y="1997"/>
                        </a:lnTo>
                        <a:lnTo>
                          <a:pt x="701" y="1994"/>
                        </a:lnTo>
                        <a:lnTo>
                          <a:pt x="701" y="1991"/>
                        </a:lnTo>
                        <a:lnTo>
                          <a:pt x="702" y="1988"/>
                        </a:lnTo>
                        <a:lnTo>
                          <a:pt x="702" y="1987"/>
                        </a:lnTo>
                        <a:lnTo>
                          <a:pt x="703" y="1984"/>
                        </a:lnTo>
                        <a:lnTo>
                          <a:pt x="703" y="1981"/>
                        </a:lnTo>
                        <a:lnTo>
                          <a:pt x="704" y="1978"/>
                        </a:lnTo>
                        <a:lnTo>
                          <a:pt x="704" y="1976"/>
                        </a:lnTo>
                        <a:lnTo>
                          <a:pt x="705" y="1973"/>
                        </a:lnTo>
                        <a:lnTo>
                          <a:pt x="705" y="1971"/>
                        </a:lnTo>
                        <a:lnTo>
                          <a:pt x="706" y="1969"/>
                        </a:lnTo>
                        <a:lnTo>
                          <a:pt x="707" y="1966"/>
                        </a:lnTo>
                        <a:lnTo>
                          <a:pt x="707" y="1964"/>
                        </a:lnTo>
                        <a:lnTo>
                          <a:pt x="708" y="1961"/>
                        </a:lnTo>
                        <a:lnTo>
                          <a:pt x="708" y="1959"/>
                        </a:lnTo>
                        <a:lnTo>
                          <a:pt x="709" y="1957"/>
                        </a:lnTo>
                        <a:lnTo>
                          <a:pt x="709" y="1956"/>
                        </a:lnTo>
                        <a:lnTo>
                          <a:pt x="710" y="1954"/>
                        </a:lnTo>
                        <a:lnTo>
                          <a:pt x="710" y="1951"/>
                        </a:lnTo>
                        <a:lnTo>
                          <a:pt x="711" y="1949"/>
                        </a:lnTo>
                        <a:lnTo>
                          <a:pt x="711" y="1946"/>
                        </a:lnTo>
                        <a:lnTo>
                          <a:pt x="712" y="1944"/>
                        </a:lnTo>
                        <a:lnTo>
                          <a:pt x="712" y="1943"/>
                        </a:lnTo>
                        <a:lnTo>
                          <a:pt x="713" y="1941"/>
                        </a:lnTo>
                        <a:lnTo>
                          <a:pt x="713" y="1940"/>
                        </a:lnTo>
                        <a:lnTo>
                          <a:pt x="714" y="1938"/>
                        </a:lnTo>
                        <a:lnTo>
                          <a:pt x="714" y="1934"/>
                        </a:lnTo>
                        <a:lnTo>
                          <a:pt x="715" y="1932"/>
                        </a:lnTo>
                        <a:lnTo>
                          <a:pt x="715" y="1930"/>
                        </a:lnTo>
                        <a:lnTo>
                          <a:pt x="716" y="1928"/>
                        </a:lnTo>
                        <a:lnTo>
                          <a:pt x="716" y="1925"/>
                        </a:lnTo>
                        <a:lnTo>
                          <a:pt x="717" y="1922"/>
                        </a:lnTo>
                        <a:lnTo>
                          <a:pt x="717" y="1922"/>
                        </a:lnTo>
                        <a:lnTo>
                          <a:pt x="718" y="1919"/>
                        </a:lnTo>
                        <a:lnTo>
                          <a:pt x="718" y="1917"/>
                        </a:lnTo>
                        <a:lnTo>
                          <a:pt x="719" y="1914"/>
                        </a:lnTo>
                        <a:lnTo>
                          <a:pt x="719" y="1914"/>
                        </a:lnTo>
                        <a:lnTo>
                          <a:pt x="720" y="1910"/>
                        </a:lnTo>
                        <a:lnTo>
                          <a:pt x="720" y="1907"/>
                        </a:lnTo>
                        <a:lnTo>
                          <a:pt x="721" y="1905"/>
                        </a:lnTo>
                        <a:lnTo>
                          <a:pt x="721" y="1902"/>
                        </a:lnTo>
                        <a:lnTo>
                          <a:pt x="722" y="1899"/>
                        </a:lnTo>
                        <a:lnTo>
                          <a:pt x="722" y="1898"/>
                        </a:lnTo>
                        <a:lnTo>
                          <a:pt x="723" y="1894"/>
                        </a:lnTo>
                        <a:lnTo>
                          <a:pt x="723" y="1894"/>
                        </a:lnTo>
                        <a:lnTo>
                          <a:pt x="724" y="1890"/>
                        </a:lnTo>
                        <a:lnTo>
                          <a:pt x="724" y="1887"/>
                        </a:lnTo>
                        <a:lnTo>
                          <a:pt x="725" y="1886"/>
                        </a:lnTo>
                        <a:lnTo>
                          <a:pt x="725" y="1883"/>
                        </a:lnTo>
                        <a:lnTo>
                          <a:pt x="726" y="1881"/>
                        </a:lnTo>
                        <a:lnTo>
                          <a:pt x="726" y="1879"/>
                        </a:lnTo>
                        <a:lnTo>
                          <a:pt x="727" y="1877"/>
                        </a:lnTo>
                        <a:lnTo>
                          <a:pt x="727" y="1874"/>
                        </a:lnTo>
                        <a:lnTo>
                          <a:pt x="728" y="1872"/>
                        </a:lnTo>
                        <a:lnTo>
                          <a:pt x="728" y="1869"/>
                        </a:lnTo>
                        <a:lnTo>
                          <a:pt x="729" y="1867"/>
                        </a:lnTo>
                        <a:lnTo>
                          <a:pt x="729" y="1864"/>
                        </a:lnTo>
                        <a:lnTo>
                          <a:pt x="730" y="1861"/>
                        </a:lnTo>
                        <a:lnTo>
                          <a:pt x="730" y="1859"/>
                        </a:lnTo>
                        <a:lnTo>
                          <a:pt x="731" y="1857"/>
                        </a:lnTo>
                        <a:lnTo>
                          <a:pt x="732" y="1855"/>
                        </a:lnTo>
                        <a:lnTo>
                          <a:pt x="732" y="1852"/>
                        </a:lnTo>
                        <a:lnTo>
                          <a:pt x="733" y="1847"/>
                        </a:lnTo>
                        <a:lnTo>
                          <a:pt x="733" y="1844"/>
                        </a:lnTo>
                        <a:lnTo>
                          <a:pt x="734" y="1842"/>
                        </a:lnTo>
                        <a:lnTo>
                          <a:pt x="734" y="1841"/>
                        </a:lnTo>
                        <a:lnTo>
                          <a:pt x="735" y="1838"/>
                        </a:lnTo>
                        <a:lnTo>
                          <a:pt x="735" y="1834"/>
                        </a:lnTo>
                        <a:lnTo>
                          <a:pt x="736" y="1832"/>
                        </a:lnTo>
                        <a:lnTo>
                          <a:pt x="736" y="1829"/>
                        </a:lnTo>
                        <a:lnTo>
                          <a:pt x="737" y="1826"/>
                        </a:lnTo>
                        <a:lnTo>
                          <a:pt x="737" y="1822"/>
                        </a:lnTo>
                        <a:lnTo>
                          <a:pt x="738" y="1820"/>
                        </a:lnTo>
                        <a:lnTo>
                          <a:pt x="738" y="1816"/>
                        </a:lnTo>
                        <a:lnTo>
                          <a:pt x="739" y="1813"/>
                        </a:lnTo>
                        <a:lnTo>
                          <a:pt x="739" y="1810"/>
                        </a:lnTo>
                        <a:lnTo>
                          <a:pt x="740" y="1806"/>
                        </a:lnTo>
                        <a:lnTo>
                          <a:pt x="740" y="1803"/>
                        </a:lnTo>
                        <a:lnTo>
                          <a:pt x="741" y="1799"/>
                        </a:lnTo>
                        <a:lnTo>
                          <a:pt x="741" y="1797"/>
                        </a:lnTo>
                        <a:lnTo>
                          <a:pt x="742" y="1793"/>
                        </a:lnTo>
                        <a:lnTo>
                          <a:pt x="742" y="1790"/>
                        </a:lnTo>
                        <a:lnTo>
                          <a:pt x="743" y="1786"/>
                        </a:lnTo>
                        <a:lnTo>
                          <a:pt x="743" y="1781"/>
                        </a:lnTo>
                        <a:lnTo>
                          <a:pt x="744" y="1777"/>
                        </a:lnTo>
                        <a:lnTo>
                          <a:pt x="744" y="1773"/>
                        </a:lnTo>
                        <a:lnTo>
                          <a:pt x="745" y="1769"/>
                        </a:lnTo>
                        <a:lnTo>
                          <a:pt x="745" y="1765"/>
                        </a:lnTo>
                        <a:lnTo>
                          <a:pt x="746" y="1763"/>
                        </a:lnTo>
                        <a:lnTo>
                          <a:pt x="746" y="1759"/>
                        </a:lnTo>
                        <a:lnTo>
                          <a:pt x="747" y="1754"/>
                        </a:lnTo>
                        <a:lnTo>
                          <a:pt x="747" y="1750"/>
                        </a:lnTo>
                        <a:lnTo>
                          <a:pt x="748" y="1747"/>
                        </a:lnTo>
                        <a:lnTo>
                          <a:pt x="748" y="1743"/>
                        </a:lnTo>
                        <a:lnTo>
                          <a:pt x="749" y="1739"/>
                        </a:lnTo>
                        <a:lnTo>
                          <a:pt x="749" y="1736"/>
                        </a:lnTo>
                        <a:lnTo>
                          <a:pt x="750" y="1732"/>
                        </a:lnTo>
                        <a:lnTo>
                          <a:pt x="750" y="1727"/>
                        </a:lnTo>
                        <a:lnTo>
                          <a:pt x="751" y="1724"/>
                        </a:lnTo>
                        <a:lnTo>
                          <a:pt x="751" y="1719"/>
                        </a:lnTo>
                        <a:lnTo>
                          <a:pt x="752" y="1716"/>
                        </a:lnTo>
                        <a:lnTo>
                          <a:pt x="752" y="1713"/>
                        </a:lnTo>
                        <a:lnTo>
                          <a:pt x="753" y="1709"/>
                        </a:lnTo>
                        <a:lnTo>
                          <a:pt x="753" y="1706"/>
                        </a:lnTo>
                        <a:lnTo>
                          <a:pt x="754" y="1702"/>
                        </a:lnTo>
                        <a:lnTo>
                          <a:pt x="754" y="1698"/>
                        </a:lnTo>
                        <a:lnTo>
                          <a:pt x="755" y="1693"/>
                        </a:lnTo>
                        <a:lnTo>
                          <a:pt x="755" y="1689"/>
                        </a:lnTo>
                        <a:lnTo>
                          <a:pt x="756" y="1684"/>
                        </a:lnTo>
                        <a:lnTo>
                          <a:pt x="757" y="1680"/>
                        </a:lnTo>
                        <a:lnTo>
                          <a:pt x="757" y="1673"/>
                        </a:lnTo>
                        <a:lnTo>
                          <a:pt x="758" y="1670"/>
                        </a:lnTo>
                        <a:lnTo>
                          <a:pt x="758" y="1665"/>
                        </a:lnTo>
                        <a:lnTo>
                          <a:pt x="759" y="1661"/>
                        </a:lnTo>
                        <a:lnTo>
                          <a:pt x="759" y="1656"/>
                        </a:lnTo>
                        <a:lnTo>
                          <a:pt x="760" y="1653"/>
                        </a:lnTo>
                        <a:lnTo>
                          <a:pt x="760" y="1649"/>
                        </a:lnTo>
                        <a:lnTo>
                          <a:pt x="761" y="1644"/>
                        </a:lnTo>
                        <a:lnTo>
                          <a:pt x="761" y="1641"/>
                        </a:lnTo>
                        <a:lnTo>
                          <a:pt x="762" y="1637"/>
                        </a:lnTo>
                        <a:lnTo>
                          <a:pt x="762" y="1631"/>
                        </a:lnTo>
                        <a:lnTo>
                          <a:pt x="763" y="1625"/>
                        </a:lnTo>
                        <a:lnTo>
                          <a:pt x="763" y="1620"/>
                        </a:lnTo>
                        <a:lnTo>
                          <a:pt x="764" y="1617"/>
                        </a:lnTo>
                        <a:lnTo>
                          <a:pt x="764" y="1611"/>
                        </a:lnTo>
                        <a:lnTo>
                          <a:pt x="765" y="1606"/>
                        </a:lnTo>
                        <a:lnTo>
                          <a:pt x="765" y="1602"/>
                        </a:lnTo>
                        <a:lnTo>
                          <a:pt x="766" y="1598"/>
                        </a:lnTo>
                        <a:lnTo>
                          <a:pt x="766" y="1592"/>
                        </a:lnTo>
                        <a:lnTo>
                          <a:pt x="767" y="1588"/>
                        </a:lnTo>
                        <a:lnTo>
                          <a:pt x="767" y="1585"/>
                        </a:lnTo>
                        <a:lnTo>
                          <a:pt x="768" y="1580"/>
                        </a:lnTo>
                        <a:lnTo>
                          <a:pt x="768" y="1575"/>
                        </a:lnTo>
                        <a:lnTo>
                          <a:pt x="769" y="1570"/>
                        </a:lnTo>
                        <a:lnTo>
                          <a:pt x="769" y="1566"/>
                        </a:lnTo>
                        <a:lnTo>
                          <a:pt x="770" y="1561"/>
                        </a:lnTo>
                        <a:lnTo>
                          <a:pt x="770" y="1555"/>
                        </a:lnTo>
                        <a:lnTo>
                          <a:pt x="771" y="1551"/>
                        </a:lnTo>
                        <a:lnTo>
                          <a:pt x="771" y="1544"/>
                        </a:lnTo>
                        <a:lnTo>
                          <a:pt x="772" y="1539"/>
                        </a:lnTo>
                        <a:lnTo>
                          <a:pt x="772" y="1535"/>
                        </a:lnTo>
                        <a:lnTo>
                          <a:pt x="773" y="1530"/>
                        </a:lnTo>
                        <a:lnTo>
                          <a:pt x="773" y="1525"/>
                        </a:lnTo>
                        <a:lnTo>
                          <a:pt x="774" y="1519"/>
                        </a:lnTo>
                        <a:lnTo>
                          <a:pt x="774" y="1513"/>
                        </a:lnTo>
                        <a:lnTo>
                          <a:pt x="775" y="1509"/>
                        </a:lnTo>
                        <a:lnTo>
                          <a:pt x="775" y="1503"/>
                        </a:lnTo>
                        <a:lnTo>
                          <a:pt x="776" y="1496"/>
                        </a:lnTo>
                        <a:lnTo>
                          <a:pt x="776" y="1492"/>
                        </a:lnTo>
                        <a:lnTo>
                          <a:pt x="777" y="1487"/>
                        </a:lnTo>
                        <a:lnTo>
                          <a:pt x="777" y="1482"/>
                        </a:lnTo>
                        <a:lnTo>
                          <a:pt x="778" y="1478"/>
                        </a:lnTo>
                        <a:lnTo>
                          <a:pt x="778" y="1472"/>
                        </a:lnTo>
                        <a:lnTo>
                          <a:pt x="779" y="1468"/>
                        </a:lnTo>
                        <a:lnTo>
                          <a:pt x="779" y="1464"/>
                        </a:lnTo>
                        <a:lnTo>
                          <a:pt x="780" y="1458"/>
                        </a:lnTo>
                        <a:lnTo>
                          <a:pt x="780" y="1452"/>
                        </a:lnTo>
                        <a:lnTo>
                          <a:pt x="781" y="1449"/>
                        </a:lnTo>
                        <a:lnTo>
                          <a:pt x="782" y="1444"/>
                        </a:lnTo>
                        <a:lnTo>
                          <a:pt x="782" y="1440"/>
                        </a:lnTo>
                        <a:lnTo>
                          <a:pt x="783" y="1434"/>
                        </a:lnTo>
                        <a:lnTo>
                          <a:pt x="783" y="1429"/>
                        </a:lnTo>
                        <a:lnTo>
                          <a:pt x="784" y="1425"/>
                        </a:lnTo>
                        <a:lnTo>
                          <a:pt x="784" y="1420"/>
                        </a:lnTo>
                        <a:lnTo>
                          <a:pt x="785" y="1415"/>
                        </a:lnTo>
                        <a:lnTo>
                          <a:pt x="785" y="1410"/>
                        </a:lnTo>
                        <a:lnTo>
                          <a:pt x="786" y="1406"/>
                        </a:lnTo>
                        <a:lnTo>
                          <a:pt x="786" y="1401"/>
                        </a:lnTo>
                        <a:lnTo>
                          <a:pt x="787" y="1396"/>
                        </a:lnTo>
                        <a:lnTo>
                          <a:pt x="787" y="1393"/>
                        </a:lnTo>
                        <a:lnTo>
                          <a:pt x="788" y="1387"/>
                        </a:lnTo>
                        <a:lnTo>
                          <a:pt x="788" y="1383"/>
                        </a:lnTo>
                        <a:lnTo>
                          <a:pt x="789" y="1378"/>
                        </a:lnTo>
                        <a:lnTo>
                          <a:pt x="789" y="1374"/>
                        </a:lnTo>
                        <a:lnTo>
                          <a:pt x="790" y="1370"/>
                        </a:lnTo>
                        <a:lnTo>
                          <a:pt x="790" y="1365"/>
                        </a:lnTo>
                        <a:lnTo>
                          <a:pt x="791" y="1360"/>
                        </a:lnTo>
                        <a:lnTo>
                          <a:pt x="791" y="1355"/>
                        </a:lnTo>
                        <a:lnTo>
                          <a:pt x="792" y="1350"/>
                        </a:lnTo>
                        <a:lnTo>
                          <a:pt x="792" y="1346"/>
                        </a:lnTo>
                        <a:lnTo>
                          <a:pt x="793" y="1342"/>
                        </a:lnTo>
                        <a:lnTo>
                          <a:pt x="793" y="1337"/>
                        </a:lnTo>
                        <a:lnTo>
                          <a:pt x="794" y="1331"/>
                        </a:lnTo>
                        <a:lnTo>
                          <a:pt x="794" y="1326"/>
                        </a:lnTo>
                        <a:lnTo>
                          <a:pt x="795" y="1322"/>
                        </a:lnTo>
                        <a:lnTo>
                          <a:pt x="795" y="1317"/>
                        </a:lnTo>
                        <a:lnTo>
                          <a:pt x="796" y="1312"/>
                        </a:lnTo>
                        <a:lnTo>
                          <a:pt x="796" y="1308"/>
                        </a:lnTo>
                        <a:lnTo>
                          <a:pt x="797" y="1304"/>
                        </a:lnTo>
                        <a:lnTo>
                          <a:pt x="797" y="1298"/>
                        </a:lnTo>
                        <a:lnTo>
                          <a:pt x="798" y="1293"/>
                        </a:lnTo>
                        <a:lnTo>
                          <a:pt x="798" y="1289"/>
                        </a:lnTo>
                        <a:lnTo>
                          <a:pt x="799" y="1285"/>
                        </a:lnTo>
                        <a:lnTo>
                          <a:pt x="799" y="1280"/>
                        </a:lnTo>
                        <a:lnTo>
                          <a:pt x="800" y="1275"/>
                        </a:lnTo>
                        <a:lnTo>
                          <a:pt x="800" y="1270"/>
                        </a:lnTo>
                        <a:lnTo>
                          <a:pt x="801" y="1265"/>
                        </a:lnTo>
                        <a:lnTo>
                          <a:pt x="801" y="1262"/>
                        </a:lnTo>
                        <a:lnTo>
                          <a:pt x="802" y="1257"/>
                        </a:lnTo>
                        <a:lnTo>
                          <a:pt x="802" y="1252"/>
                        </a:lnTo>
                        <a:lnTo>
                          <a:pt x="803" y="1248"/>
                        </a:lnTo>
                        <a:lnTo>
                          <a:pt x="803" y="1243"/>
                        </a:lnTo>
                        <a:lnTo>
                          <a:pt x="804" y="1239"/>
                        </a:lnTo>
                        <a:lnTo>
                          <a:pt x="804" y="1235"/>
                        </a:lnTo>
                        <a:lnTo>
                          <a:pt x="805" y="1230"/>
                        </a:lnTo>
                        <a:lnTo>
                          <a:pt x="805" y="1226"/>
                        </a:lnTo>
                        <a:lnTo>
                          <a:pt x="806" y="1221"/>
                        </a:lnTo>
                        <a:lnTo>
                          <a:pt x="807" y="1217"/>
                        </a:lnTo>
                        <a:lnTo>
                          <a:pt x="807" y="1214"/>
                        </a:lnTo>
                        <a:lnTo>
                          <a:pt x="808" y="1210"/>
                        </a:lnTo>
                        <a:lnTo>
                          <a:pt x="808" y="1206"/>
                        </a:lnTo>
                        <a:lnTo>
                          <a:pt x="809" y="1201"/>
                        </a:lnTo>
                        <a:lnTo>
                          <a:pt x="809" y="1197"/>
                        </a:lnTo>
                        <a:lnTo>
                          <a:pt x="810" y="1192"/>
                        </a:lnTo>
                        <a:lnTo>
                          <a:pt x="810" y="1188"/>
                        </a:lnTo>
                        <a:lnTo>
                          <a:pt x="811" y="1185"/>
                        </a:lnTo>
                        <a:lnTo>
                          <a:pt x="811" y="1181"/>
                        </a:lnTo>
                        <a:lnTo>
                          <a:pt x="812" y="1177"/>
                        </a:lnTo>
                        <a:lnTo>
                          <a:pt x="812" y="1172"/>
                        </a:lnTo>
                        <a:lnTo>
                          <a:pt x="813" y="1168"/>
                        </a:lnTo>
                        <a:lnTo>
                          <a:pt x="813" y="1164"/>
                        </a:lnTo>
                        <a:lnTo>
                          <a:pt x="814" y="1159"/>
                        </a:lnTo>
                        <a:lnTo>
                          <a:pt x="814" y="1154"/>
                        </a:lnTo>
                        <a:lnTo>
                          <a:pt x="815" y="1149"/>
                        </a:lnTo>
                        <a:lnTo>
                          <a:pt x="815" y="1146"/>
                        </a:lnTo>
                        <a:lnTo>
                          <a:pt x="816" y="1142"/>
                        </a:lnTo>
                        <a:lnTo>
                          <a:pt x="816" y="1139"/>
                        </a:lnTo>
                        <a:lnTo>
                          <a:pt x="817" y="1135"/>
                        </a:lnTo>
                        <a:lnTo>
                          <a:pt x="817" y="1130"/>
                        </a:lnTo>
                        <a:lnTo>
                          <a:pt x="818" y="1126"/>
                        </a:lnTo>
                        <a:lnTo>
                          <a:pt x="818" y="1123"/>
                        </a:lnTo>
                        <a:lnTo>
                          <a:pt x="819" y="1118"/>
                        </a:lnTo>
                        <a:lnTo>
                          <a:pt x="819" y="1115"/>
                        </a:lnTo>
                        <a:lnTo>
                          <a:pt x="820" y="1111"/>
                        </a:lnTo>
                        <a:lnTo>
                          <a:pt x="820" y="1108"/>
                        </a:lnTo>
                        <a:lnTo>
                          <a:pt x="821" y="1103"/>
                        </a:lnTo>
                        <a:lnTo>
                          <a:pt x="821" y="1098"/>
                        </a:lnTo>
                        <a:lnTo>
                          <a:pt x="822" y="1095"/>
                        </a:lnTo>
                        <a:lnTo>
                          <a:pt x="822" y="1093"/>
                        </a:lnTo>
                        <a:lnTo>
                          <a:pt x="823" y="1087"/>
                        </a:lnTo>
                        <a:lnTo>
                          <a:pt x="823" y="1083"/>
                        </a:lnTo>
                        <a:lnTo>
                          <a:pt x="824" y="1079"/>
                        </a:lnTo>
                        <a:lnTo>
                          <a:pt x="824" y="1075"/>
                        </a:lnTo>
                        <a:lnTo>
                          <a:pt x="825" y="1070"/>
                        </a:lnTo>
                        <a:lnTo>
                          <a:pt x="825" y="1067"/>
                        </a:lnTo>
                        <a:lnTo>
                          <a:pt x="826" y="1064"/>
                        </a:lnTo>
                        <a:lnTo>
                          <a:pt x="826" y="1060"/>
                        </a:lnTo>
                        <a:lnTo>
                          <a:pt x="827" y="1055"/>
                        </a:lnTo>
                        <a:lnTo>
                          <a:pt x="827" y="1050"/>
                        </a:lnTo>
                        <a:lnTo>
                          <a:pt x="828" y="1050"/>
                        </a:lnTo>
                        <a:lnTo>
                          <a:pt x="828" y="1045"/>
                        </a:lnTo>
                        <a:lnTo>
                          <a:pt x="829" y="1042"/>
                        </a:lnTo>
                        <a:lnTo>
                          <a:pt x="829" y="1036"/>
                        </a:lnTo>
                        <a:lnTo>
                          <a:pt x="830" y="1033"/>
                        </a:lnTo>
                        <a:lnTo>
                          <a:pt x="830" y="1030"/>
                        </a:lnTo>
                        <a:lnTo>
                          <a:pt x="831" y="1026"/>
                        </a:lnTo>
                        <a:lnTo>
                          <a:pt x="832" y="1024"/>
                        </a:lnTo>
                        <a:lnTo>
                          <a:pt x="832" y="1020"/>
                        </a:lnTo>
                        <a:lnTo>
                          <a:pt x="833" y="1015"/>
                        </a:lnTo>
                        <a:lnTo>
                          <a:pt x="833" y="1011"/>
                        </a:lnTo>
                        <a:lnTo>
                          <a:pt x="834" y="1006"/>
                        </a:lnTo>
                        <a:lnTo>
                          <a:pt x="834" y="1003"/>
                        </a:lnTo>
                        <a:lnTo>
                          <a:pt x="835" y="1000"/>
                        </a:lnTo>
                        <a:lnTo>
                          <a:pt x="835" y="997"/>
                        </a:lnTo>
                        <a:lnTo>
                          <a:pt x="836" y="992"/>
                        </a:lnTo>
                        <a:lnTo>
                          <a:pt x="836" y="988"/>
                        </a:lnTo>
                        <a:lnTo>
                          <a:pt x="837" y="985"/>
                        </a:lnTo>
                        <a:lnTo>
                          <a:pt x="837" y="982"/>
                        </a:lnTo>
                        <a:lnTo>
                          <a:pt x="838" y="979"/>
                        </a:lnTo>
                        <a:lnTo>
                          <a:pt x="838" y="975"/>
                        </a:lnTo>
                        <a:lnTo>
                          <a:pt x="839" y="972"/>
                        </a:lnTo>
                        <a:lnTo>
                          <a:pt x="839" y="967"/>
                        </a:lnTo>
                        <a:lnTo>
                          <a:pt x="840" y="964"/>
                        </a:lnTo>
                        <a:lnTo>
                          <a:pt x="840" y="960"/>
                        </a:lnTo>
                        <a:lnTo>
                          <a:pt x="841" y="955"/>
                        </a:lnTo>
                        <a:lnTo>
                          <a:pt x="841" y="952"/>
                        </a:lnTo>
                        <a:lnTo>
                          <a:pt x="842" y="948"/>
                        </a:lnTo>
                        <a:lnTo>
                          <a:pt x="842" y="945"/>
                        </a:lnTo>
                        <a:lnTo>
                          <a:pt x="843" y="941"/>
                        </a:lnTo>
                        <a:lnTo>
                          <a:pt x="843" y="937"/>
                        </a:lnTo>
                        <a:lnTo>
                          <a:pt x="844" y="935"/>
                        </a:lnTo>
                        <a:lnTo>
                          <a:pt x="844" y="930"/>
                        </a:lnTo>
                        <a:lnTo>
                          <a:pt x="845" y="926"/>
                        </a:lnTo>
                        <a:lnTo>
                          <a:pt x="845" y="922"/>
                        </a:lnTo>
                        <a:lnTo>
                          <a:pt x="846" y="920"/>
                        </a:lnTo>
                        <a:lnTo>
                          <a:pt x="846" y="914"/>
                        </a:lnTo>
                        <a:lnTo>
                          <a:pt x="847" y="911"/>
                        </a:lnTo>
                        <a:lnTo>
                          <a:pt x="847" y="908"/>
                        </a:lnTo>
                        <a:lnTo>
                          <a:pt x="848" y="904"/>
                        </a:lnTo>
                        <a:lnTo>
                          <a:pt x="848" y="902"/>
                        </a:lnTo>
                        <a:lnTo>
                          <a:pt x="849" y="897"/>
                        </a:lnTo>
                        <a:lnTo>
                          <a:pt x="849" y="894"/>
                        </a:lnTo>
                        <a:lnTo>
                          <a:pt x="850" y="890"/>
                        </a:lnTo>
                        <a:lnTo>
                          <a:pt x="850" y="888"/>
                        </a:lnTo>
                        <a:lnTo>
                          <a:pt x="851" y="884"/>
                        </a:lnTo>
                        <a:lnTo>
                          <a:pt x="851" y="880"/>
                        </a:lnTo>
                        <a:lnTo>
                          <a:pt x="852" y="876"/>
                        </a:lnTo>
                        <a:lnTo>
                          <a:pt x="852" y="874"/>
                        </a:lnTo>
                        <a:lnTo>
                          <a:pt x="853" y="871"/>
                        </a:lnTo>
                        <a:lnTo>
                          <a:pt x="853" y="866"/>
                        </a:lnTo>
                        <a:lnTo>
                          <a:pt x="854" y="863"/>
                        </a:lnTo>
                        <a:lnTo>
                          <a:pt x="854" y="859"/>
                        </a:lnTo>
                        <a:lnTo>
                          <a:pt x="855" y="854"/>
                        </a:lnTo>
                        <a:lnTo>
                          <a:pt x="855" y="852"/>
                        </a:lnTo>
                        <a:lnTo>
                          <a:pt x="856" y="849"/>
                        </a:lnTo>
                        <a:lnTo>
                          <a:pt x="857" y="845"/>
                        </a:lnTo>
                        <a:lnTo>
                          <a:pt x="857" y="841"/>
                        </a:lnTo>
                        <a:lnTo>
                          <a:pt x="858" y="837"/>
                        </a:lnTo>
                        <a:lnTo>
                          <a:pt x="858" y="835"/>
                        </a:lnTo>
                        <a:lnTo>
                          <a:pt x="859" y="830"/>
                        </a:lnTo>
                        <a:lnTo>
                          <a:pt x="859" y="828"/>
                        </a:lnTo>
                        <a:lnTo>
                          <a:pt x="860" y="824"/>
                        </a:lnTo>
                        <a:lnTo>
                          <a:pt x="860" y="820"/>
                        </a:lnTo>
                        <a:lnTo>
                          <a:pt x="861" y="818"/>
                        </a:lnTo>
                        <a:lnTo>
                          <a:pt x="861" y="814"/>
                        </a:lnTo>
                        <a:lnTo>
                          <a:pt x="862" y="809"/>
                        </a:lnTo>
                        <a:lnTo>
                          <a:pt x="862" y="806"/>
                        </a:lnTo>
                        <a:lnTo>
                          <a:pt x="863" y="802"/>
                        </a:lnTo>
                        <a:lnTo>
                          <a:pt x="863" y="798"/>
                        </a:lnTo>
                        <a:lnTo>
                          <a:pt x="864" y="793"/>
                        </a:lnTo>
                        <a:lnTo>
                          <a:pt x="864" y="790"/>
                        </a:lnTo>
                        <a:lnTo>
                          <a:pt x="865" y="787"/>
                        </a:lnTo>
                        <a:lnTo>
                          <a:pt x="865" y="784"/>
                        </a:lnTo>
                        <a:lnTo>
                          <a:pt x="866" y="780"/>
                        </a:lnTo>
                        <a:lnTo>
                          <a:pt x="866" y="778"/>
                        </a:lnTo>
                        <a:lnTo>
                          <a:pt x="867" y="775"/>
                        </a:lnTo>
                        <a:lnTo>
                          <a:pt x="867" y="771"/>
                        </a:lnTo>
                        <a:lnTo>
                          <a:pt x="868" y="766"/>
                        </a:lnTo>
                        <a:lnTo>
                          <a:pt x="868" y="764"/>
                        </a:lnTo>
                        <a:lnTo>
                          <a:pt x="869" y="760"/>
                        </a:lnTo>
                        <a:lnTo>
                          <a:pt x="869" y="757"/>
                        </a:lnTo>
                        <a:lnTo>
                          <a:pt x="870" y="753"/>
                        </a:lnTo>
                        <a:lnTo>
                          <a:pt x="870" y="749"/>
                        </a:lnTo>
                        <a:lnTo>
                          <a:pt x="871" y="746"/>
                        </a:lnTo>
                        <a:lnTo>
                          <a:pt x="871" y="743"/>
                        </a:lnTo>
                        <a:lnTo>
                          <a:pt x="872" y="739"/>
                        </a:lnTo>
                        <a:lnTo>
                          <a:pt x="872" y="738"/>
                        </a:lnTo>
                        <a:lnTo>
                          <a:pt x="873" y="734"/>
                        </a:lnTo>
                        <a:lnTo>
                          <a:pt x="873" y="731"/>
                        </a:lnTo>
                        <a:lnTo>
                          <a:pt x="874" y="726"/>
                        </a:lnTo>
                        <a:lnTo>
                          <a:pt x="874" y="724"/>
                        </a:lnTo>
                        <a:lnTo>
                          <a:pt x="875" y="721"/>
                        </a:lnTo>
                        <a:lnTo>
                          <a:pt x="875" y="717"/>
                        </a:lnTo>
                        <a:lnTo>
                          <a:pt x="876" y="713"/>
                        </a:lnTo>
                        <a:lnTo>
                          <a:pt x="876" y="710"/>
                        </a:lnTo>
                        <a:lnTo>
                          <a:pt x="877" y="707"/>
                        </a:lnTo>
                        <a:lnTo>
                          <a:pt x="877" y="702"/>
                        </a:lnTo>
                        <a:lnTo>
                          <a:pt x="878" y="700"/>
                        </a:lnTo>
                        <a:lnTo>
                          <a:pt x="878" y="695"/>
                        </a:lnTo>
                        <a:lnTo>
                          <a:pt x="879" y="691"/>
                        </a:lnTo>
                        <a:lnTo>
                          <a:pt x="879" y="687"/>
                        </a:lnTo>
                        <a:lnTo>
                          <a:pt x="880" y="684"/>
                        </a:lnTo>
                        <a:lnTo>
                          <a:pt x="880" y="681"/>
                        </a:lnTo>
                        <a:lnTo>
                          <a:pt x="881" y="678"/>
                        </a:lnTo>
                        <a:lnTo>
                          <a:pt x="882" y="674"/>
                        </a:lnTo>
                        <a:lnTo>
                          <a:pt x="882" y="669"/>
                        </a:lnTo>
                        <a:lnTo>
                          <a:pt x="883" y="667"/>
                        </a:lnTo>
                        <a:lnTo>
                          <a:pt x="883" y="663"/>
                        </a:lnTo>
                        <a:lnTo>
                          <a:pt x="884" y="660"/>
                        </a:lnTo>
                        <a:lnTo>
                          <a:pt x="884" y="655"/>
                        </a:lnTo>
                        <a:lnTo>
                          <a:pt x="885" y="652"/>
                        </a:lnTo>
                        <a:lnTo>
                          <a:pt x="885" y="649"/>
                        </a:lnTo>
                        <a:lnTo>
                          <a:pt x="886" y="646"/>
                        </a:lnTo>
                        <a:lnTo>
                          <a:pt x="886" y="642"/>
                        </a:lnTo>
                        <a:lnTo>
                          <a:pt x="887" y="637"/>
                        </a:lnTo>
                        <a:lnTo>
                          <a:pt x="887" y="635"/>
                        </a:lnTo>
                        <a:lnTo>
                          <a:pt x="888" y="631"/>
                        </a:lnTo>
                        <a:lnTo>
                          <a:pt x="888" y="626"/>
                        </a:lnTo>
                        <a:lnTo>
                          <a:pt x="889" y="623"/>
                        </a:lnTo>
                        <a:lnTo>
                          <a:pt x="889" y="619"/>
                        </a:lnTo>
                        <a:lnTo>
                          <a:pt x="890" y="616"/>
                        </a:lnTo>
                        <a:lnTo>
                          <a:pt x="890" y="612"/>
                        </a:lnTo>
                        <a:lnTo>
                          <a:pt x="891" y="609"/>
                        </a:lnTo>
                        <a:lnTo>
                          <a:pt x="891" y="604"/>
                        </a:lnTo>
                        <a:lnTo>
                          <a:pt x="892" y="601"/>
                        </a:lnTo>
                        <a:lnTo>
                          <a:pt x="892" y="597"/>
                        </a:lnTo>
                        <a:lnTo>
                          <a:pt x="893" y="594"/>
                        </a:lnTo>
                        <a:lnTo>
                          <a:pt x="893" y="590"/>
                        </a:lnTo>
                        <a:lnTo>
                          <a:pt x="894" y="586"/>
                        </a:lnTo>
                        <a:lnTo>
                          <a:pt x="894" y="582"/>
                        </a:lnTo>
                        <a:lnTo>
                          <a:pt x="895" y="581"/>
                        </a:lnTo>
                        <a:lnTo>
                          <a:pt x="895" y="576"/>
                        </a:lnTo>
                        <a:lnTo>
                          <a:pt x="896" y="571"/>
                        </a:lnTo>
                        <a:lnTo>
                          <a:pt x="896" y="567"/>
                        </a:lnTo>
                        <a:lnTo>
                          <a:pt x="897" y="564"/>
                        </a:lnTo>
                        <a:lnTo>
                          <a:pt x="897" y="561"/>
                        </a:lnTo>
                        <a:lnTo>
                          <a:pt x="898" y="557"/>
                        </a:lnTo>
                        <a:lnTo>
                          <a:pt x="898" y="554"/>
                        </a:lnTo>
                        <a:lnTo>
                          <a:pt x="899" y="551"/>
                        </a:lnTo>
                        <a:lnTo>
                          <a:pt x="899" y="547"/>
                        </a:lnTo>
                        <a:lnTo>
                          <a:pt x="900" y="542"/>
                        </a:lnTo>
                        <a:lnTo>
                          <a:pt x="900" y="540"/>
                        </a:lnTo>
                        <a:lnTo>
                          <a:pt x="901" y="535"/>
                        </a:lnTo>
                        <a:lnTo>
                          <a:pt x="901" y="531"/>
                        </a:lnTo>
                        <a:lnTo>
                          <a:pt x="902" y="528"/>
                        </a:lnTo>
                        <a:lnTo>
                          <a:pt x="902" y="526"/>
                        </a:lnTo>
                        <a:lnTo>
                          <a:pt x="903" y="523"/>
                        </a:lnTo>
                        <a:lnTo>
                          <a:pt x="903" y="520"/>
                        </a:lnTo>
                        <a:lnTo>
                          <a:pt x="904" y="514"/>
                        </a:lnTo>
                        <a:lnTo>
                          <a:pt x="904" y="510"/>
                        </a:lnTo>
                        <a:lnTo>
                          <a:pt x="905" y="507"/>
                        </a:lnTo>
                        <a:lnTo>
                          <a:pt x="905" y="503"/>
                        </a:lnTo>
                        <a:lnTo>
                          <a:pt x="906" y="498"/>
                        </a:lnTo>
                        <a:lnTo>
                          <a:pt x="907" y="495"/>
                        </a:lnTo>
                        <a:lnTo>
                          <a:pt x="907" y="491"/>
                        </a:lnTo>
                        <a:lnTo>
                          <a:pt x="908" y="488"/>
                        </a:lnTo>
                        <a:lnTo>
                          <a:pt x="908" y="486"/>
                        </a:lnTo>
                        <a:lnTo>
                          <a:pt x="909" y="482"/>
                        </a:lnTo>
                        <a:lnTo>
                          <a:pt x="909" y="478"/>
                        </a:lnTo>
                        <a:lnTo>
                          <a:pt x="910" y="474"/>
                        </a:lnTo>
                        <a:lnTo>
                          <a:pt x="910" y="469"/>
                        </a:lnTo>
                        <a:lnTo>
                          <a:pt x="911" y="467"/>
                        </a:lnTo>
                        <a:lnTo>
                          <a:pt x="911" y="464"/>
                        </a:lnTo>
                        <a:lnTo>
                          <a:pt x="912" y="461"/>
                        </a:lnTo>
                        <a:lnTo>
                          <a:pt x="912" y="456"/>
                        </a:lnTo>
                        <a:lnTo>
                          <a:pt x="913" y="453"/>
                        </a:lnTo>
                        <a:lnTo>
                          <a:pt x="913" y="449"/>
                        </a:lnTo>
                        <a:lnTo>
                          <a:pt x="914" y="445"/>
                        </a:lnTo>
                        <a:lnTo>
                          <a:pt x="914" y="442"/>
                        </a:lnTo>
                        <a:lnTo>
                          <a:pt x="915" y="438"/>
                        </a:lnTo>
                        <a:lnTo>
                          <a:pt x="915" y="433"/>
                        </a:lnTo>
                        <a:lnTo>
                          <a:pt x="916" y="430"/>
                        </a:lnTo>
                        <a:lnTo>
                          <a:pt x="916" y="427"/>
                        </a:lnTo>
                        <a:lnTo>
                          <a:pt x="917" y="424"/>
                        </a:lnTo>
                        <a:lnTo>
                          <a:pt x="917" y="419"/>
                        </a:lnTo>
                        <a:lnTo>
                          <a:pt x="918" y="416"/>
                        </a:lnTo>
                        <a:lnTo>
                          <a:pt x="918" y="411"/>
                        </a:lnTo>
                        <a:lnTo>
                          <a:pt x="919" y="408"/>
                        </a:lnTo>
                        <a:lnTo>
                          <a:pt x="919" y="404"/>
                        </a:lnTo>
                        <a:lnTo>
                          <a:pt x="920" y="401"/>
                        </a:lnTo>
                        <a:lnTo>
                          <a:pt x="920" y="397"/>
                        </a:lnTo>
                        <a:lnTo>
                          <a:pt x="921" y="393"/>
                        </a:lnTo>
                        <a:lnTo>
                          <a:pt x="921" y="388"/>
                        </a:lnTo>
                        <a:lnTo>
                          <a:pt x="922" y="386"/>
                        </a:lnTo>
                        <a:lnTo>
                          <a:pt x="922" y="382"/>
                        </a:lnTo>
                        <a:lnTo>
                          <a:pt x="923" y="379"/>
                        </a:lnTo>
                        <a:lnTo>
                          <a:pt x="923" y="375"/>
                        </a:lnTo>
                        <a:lnTo>
                          <a:pt x="924" y="370"/>
                        </a:lnTo>
                        <a:lnTo>
                          <a:pt x="924" y="368"/>
                        </a:lnTo>
                        <a:lnTo>
                          <a:pt x="925" y="363"/>
                        </a:lnTo>
                        <a:lnTo>
                          <a:pt x="925" y="361"/>
                        </a:lnTo>
                        <a:lnTo>
                          <a:pt x="926" y="357"/>
                        </a:lnTo>
                        <a:lnTo>
                          <a:pt x="926" y="354"/>
                        </a:lnTo>
                        <a:lnTo>
                          <a:pt x="927" y="350"/>
                        </a:lnTo>
                        <a:lnTo>
                          <a:pt x="927" y="346"/>
                        </a:lnTo>
                        <a:lnTo>
                          <a:pt x="928" y="343"/>
                        </a:lnTo>
                        <a:lnTo>
                          <a:pt x="928" y="339"/>
                        </a:lnTo>
                        <a:lnTo>
                          <a:pt x="929" y="335"/>
                        </a:lnTo>
                        <a:lnTo>
                          <a:pt x="929" y="332"/>
                        </a:lnTo>
                        <a:lnTo>
                          <a:pt x="930" y="329"/>
                        </a:lnTo>
                        <a:lnTo>
                          <a:pt x="930" y="326"/>
                        </a:lnTo>
                        <a:lnTo>
                          <a:pt x="931" y="322"/>
                        </a:lnTo>
                        <a:lnTo>
                          <a:pt x="932" y="320"/>
                        </a:lnTo>
                        <a:lnTo>
                          <a:pt x="932" y="316"/>
                        </a:lnTo>
                        <a:lnTo>
                          <a:pt x="933" y="312"/>
                        </a:lnTo>
                        <a:lnTo>
                          <a:pt x="933" y="309"/>
                        </a:lnTo>
                        <a:lnTo>
                          <a:pt x="934" y="305"/>
                        </a:lnTo>
                        <a:lnTo>
                          <a:pt x="934" y="302"/>
                        </a:lnTo>
                        <a:lnTo>
                          <a:pt x="935" y="298"/>
                        </a:lnTo>
                        <a:lnTo>
                          <a:pt x="935" y="294"/>
                        </a:lnTo>
                        <a:lnTo>
                          <a:pt x="936" y="291"/>
                        </a:lnTo>
                        <a:lnTo>
                          <a:pt x="936" y="288"/>
                        </a:lnTo>
                        <a:lnTo>
                          <a:pt x="937" y="284"/>
                        </a:lnTo>
                        <a:lnTo>
                          <a:pt x="937" y="282"/>
                        </a:lnTo>
                        <a:lnTo>
                          <a:pt x="938" y="279"/>
                        </a:lnTo>
                        <a:lnTo>
                          <a:pt x="938" y="275"/>
                        </a:lnTo>
                        <a:lnTo>
                          <a:pt x="939" y="272"/>
                        </a:lnTo>
                        <a:lnTo>
                          <a:pt x="939" y="268"/>
                        </a:lnTo>
                        <a:lnTo>
                          <a:pt x="940" y="265"/>
                        </a:lnTo>
                        <a:lnTo>
                          <a:pt x="940" y="262"/>
                        </a:lnTo>
                        <a:lnTo>
                          <a:pt x="941" y="259"/>
                        </a:lnTo>
                        <a:lnTo>
                          <a:pt x="941" y="254"/>
                        </a:lnTo>
                        <a:lnTo>
                          <a:pt x="942" y="251"/>
                        </a:lnTo>
                        <a:lnTo>
                          <a:pt x="942" y="249"/>
                        </a:lnTo>
                        <a:lnTo>
                          <a:pt x="943" y="245"/>
                        </a:lnTo>
                        <a:lnTo>
                          <a:pt x="943" y="244"/>
                        </a:lnTo>
                        <a:lnTo>
                          <a:pt x="944" y="240"/>
                        </a:lnTo>
                        <a:lnTo>
                          <a:pt x="944" y="237"/>
                        </a:lnTo>
                        <a:lnTo>
                          <a:pt x="945" y="235"/>
                        </a:lnTo>
                        <a:lnTo>
                          <a:pt x="945" y="232"/>
                        </a:lnTo>
                        <a:lnTo>
                          <a:pt x="946" y="230"/>
                        </a:lnTo>
                        <a:lnTo>
                          <a:pt x="946" y="226"/>
                        </a:lnTo>
                        <a:lnTo>
                          <a:pt x="947" y="223"/>
                        </a:lnTo>
                        <a:lnTo>
                          <a:pt x="947" y="222"/>
                        </a:lnTo>
                        <a:lnTo>
                          <a:pt x="948" y="217"/>
                        </a:lnTo>
                        <a:lnTo>
                          <a:pt x="948" y="215"/>
                        </a:lnTo>
                        <a:lnTo>
                          <a:pt x="949" y="212"/>
                        </a:lnTo>
                        <a:lnTo>
                          <a:pt x="949" y="209"/>
                        </a:lnTo>
                        <a:lnTo>
                          <a:pt x="950" y="209"/>
                        </a:lnTo>
                        <a:lnTo>
                          <a:pt x="950" y="206"/>
                        </a:lnTo>
                        <a:lnTo>
                          <a:pt x="951" y="202"/>
                        </a:lnTo>
                        <a:lnTo>
                          <a:pt x="951" y="199"/>
                        </a:lnTo>
                        <a:lnTo>
                          <a:pt x="952" y="198"/>
                        </a:lnTo>
                        <a:lnTo>
                          <a:pt x="952" y="196"/>
                        </a:lnTo>
                        <a:lnTo>
                          <a:pt x="953" y="193"/>
                        </a:lnTo>
                        <a:lnTo>
                          <a:pt x="953" y="190"/>
                        </a:lnTo>
                        <a:lnTo>
                          <a:pt x="954" y="187"/>
                        </a:lnTo>
                        <a:lnTo>
                          <a:pt x="954" y="185"/>
                        </a:lnTo>
                        <a:lnTo>
                          <a:pt x="955" y="184"/>
                        </a:lnTo>
                        <a:lnTo>
                          <a:pt x="955" y="182"/>
                        </a:lnTo>
                        <a:lnTo>
                          <a:pt x="956" y="180"/>
                        </a:lnTo>
                        <a:lnTo>
                          <a:pt x="957" y="176"/>
                        </a:lnTo>
                        <a:lnTo>
                          <a:pt x="957" y="173"/>
                        </a:lnTo>
                        <a:lnTo>
                          <a:pt x="958" y="171"/>
                        </a:lnTo>
                        <a:lnTo>
                          <a:pt x="958" y="169"/>
                        </a:lnTo>
                        <a:lnTo>
                          <a:pt x="959" y="166"/>
                        </a:lnTo>
                        <a:lnTo>
                          <a:pt x="959" y="164"/>
                        </a:lnTo>
                        <a:lnTo>
                          <a:pt x="960" y="162"/>
                        </a:lnTo>
                        <a:lnTo>
                          <a:pt x="960" y="161"/>
                        </a:lnTo>
                        <a:lnTo>
                          <a:pt x="961" y="158"/>
                        </a:lnTo>
                        <a:lnTo>
                          <a:pt x="961" y="157"/>
                        </a:lnTo>
                        <a:lnTo>
                          <a:pt x="962" y="155"/>
                        </a:lnTo>
                        <a:lnTo>
                          <a:pt x="962" y="153"/>
                        </a:lnTo>
                        <a:lnTo>
                          <a:pt x="963" y="150"/>
                        </a:lnTo>
                        <a:lnTo>
                          <a:pt x="963" y="147"/>
                        </a:lnTo>
                        <a:lnTo>
                          <a:pt x="964" y="146"/>
                        </a:lnTo>
                        <a:lnTo>
                          <a:pt x="964" y="144"/>
                        </a:lnTo>
                        <a:lnTo>
                          <a:pt x="965" y="142"/>
                        </a:lnTo>
                        <a:lnTo>
                          <a:pt x="965" y="141"/>
                        </a:lnTo>
                        <a:lnTo>
                          <a:pt x="966" y="139"/>
                        </a:lnTo>
                        <a:lnTo>
                          <a:pt x="966" y="138"/>
                        </a:lnTo>
                        <a:lnTo>
                          <a:pt x="967" y="137"/>
                        </a:lnTo>
                        <a:lnTo>
                          <a:pt x="967" y="134"/>
                        </a:lnTo>
                        <a:lnTo>
                          <a:pt x="968" y="132"/>
                        </a:lnTo>
                        <a:lnTo>
                          <a:pt x="968" y="131"/>
                        </a:lnTo>
                        <a:lnTo>
                          <a:pt x="969" y="128"/>
                        </a:lnTo>
                        <a:lnTo>
                          <a:pt x="969" y="127"/>
                        </a:lnTo>
                        <a:lnTo>
                          <a:pt x="970" y="126"/>
                        </a:lnTo>
                        <a:lnTo>
                          <a:pt x="970" y="125"/>
                        </a:lnTo>
                        <a:lnTo>
                          <a:pt x="971" y="122"/>
                        </a:lnTo>
                        <a:lnTo>
                          <a:pt x="971" y="120"/>
                        </a:lnTo>
                        <a:lnTo>
                          <a:pt x="972" y="118"/>
                        </a:lnTo>
                        <a:lnTo>
                          <a:pt x="972" y="117"/>
                        </a:lnTo>
                        <a:lnTo>
                          <a:pt x="973" y="116"/>
                        </a:lnTo>
                        <a:lnTo>
                          <a:pt x="973" y="114"/>
                        </a:lnTo>
                        <a:lnTo>
                          <a:pt x="974" y="113"/>
                        </a:lnTo>
                        <a:lnTo>
                          <a:pt x="974" y="112"/>
                        </a:lnTo>
                        <a:lnTo>
                          <a:pt x="975" y="110"/>
                        </a:lnTo>
                        <a:lnTo>
                          <a:pt x="975" y="108"/>
                        </a:lnTo>
                        <a:lnTo>
                          <a:pt x="976" y="107"/>
                        </a:lnTo>
                        <a:lnTo>
                          <a:pt x="976" y="105"/>
                        </a:lnTo>
                        <a:lnTo>
                          <a:pt x="977" y="104"/>
                        </a:lnTo>
                        <a:lnTo>
                          <a:pt x="977" y="103"/>
                        </a:lnTo>
                        <a:lnTo>
                          <a:pt x="978" y="103"/>
                        </a:lnTo>
                        <a:lnTo>
                          <a:pt x="978" y="101"/>
                        </a:lnTo>
                        <a:lnTo>
                          <a:pt x="979" y="101"/>
                        </a:lnTo>
                        <a:lnTo>
                          <a:pt x="979" y="100"/>
                        </a:lnTo>
                        <a:lnTo>
                          <a:pt x="980" y="98"/>
                        </a:lnTo>
                        <a:lnTo>
                          <a:pt x="980" y="97"/>
                        </a:lnTo>
                        <a:lnTo>
                          <a:pt x="981" y="95"/>
                        </a:lnTo>
                        <a:lnTo>
                          <a:pt x="982" y="94"/>
                        </a:lnTo>
                        <a:lnTo>
                          <a:pt x="982" y="94"/>
                        </a:lnTo>
                        <a:lnTo>
                          <a:pt x="983" y="92"/>
                        </a:lnTo>
                        <a:lnTo>
                          <a:pt x="983" y="91"/>
                        </a:lnTo>
                        <a:lnTo>
                          <a:pt x="984" y="90"/>
                        </a:lnTo>
                        <a:lnTo>
                          <a:pt x="984" y="88"/>
                        </a:lnTo>
                        <a:lnTo>
                          <a:pt x="985" y="88"/>
                        </a:lnTo>
                        <a:lnTo>
                          <a:pt x="985" y="87"/>
                        </a:lnTo>
                        <a:lnTo>
                          <a:pt x="986" y="86"/>
                        </a:lnTo>
                        <a:lnTo>
                          <a:pt x="986" y="85"/>
                        </a:lnTo>
                        <a:lnTo>
                          <a:pt x="987" y="84"/>
                        </a:lnTo>
                        <a:lnTo>
                          <a:pt x="987" y="84"/>
                        </a:lnTo>
                        <a:lnTo>
                          <a:pt x="988" y="82"/>
                        </a:lnTo>
                        <a:lnTo>
                          <a:pt x="988" y="83"/>
                        </a:lnTo>
                        <a:lnTo>
                          <a:pt x="989" y="81"/>
                        </a:lnTo>
                        <a:lnTo>
                          <a:pt x="989" y="81"/>
                        </a:lnTo>
                        <a:lnTo>
                          <a:pt x="990" y="79"/>
                        </a:lnTo>
                        <a:lnTo>
                          <a:pt x="990" y="79"/>
                        </a:lnTo>
                        <a:lnTo>
                          <a:pt x="991" y="79"/>
                        </a:lnTo>
                        <a:lnTo>
                          <a:pt x="991" y="77"/>
                        </a:lnTo>
                        <a:lnTo>
                          <a:pt x="992" y="75"/>
                        </a:lnTo>
                        <a:lnTo>
                          <a:pt x="992" y="76"/>
                        </a:lnTo>
                        <a:lnTo>
                          <a:pt x="993" y="74"/>
                        </a:lnTo>
                        <a:lnTo>
                          <a:pt x="993" y="73"/>
                        </a:lnTo>
                        <a:lnTo>
                          <a:pt x="994" y="74"/>
                        </a:lnTo>
                        <a:lnTo>
                          <a:pt x="994" y="71"/>
                        </a:lnTo>
                        <a:lnTo>
                          <a:pt x="995" y="71"/>
                        </a:lnTo>
                        <a:lnTo>
                          <a:pt x="995" y="71"/>
                        </a:lnTo>
                        <a:lnTo>
                          <a:pt x="996" y="71"/>
                        </a:lnTo>
                        <a:lnTo>
                          <a:pt x="996" y="71"/>
                        </a:lnTo>
                        <a:lnTo>
                          <a:pt x="997" y="69"/>
                        </a:lnTo>
                        <a:lnTo>
                          <a:pt x="997" y="67"/>
                        </a:lnTo>
                        <a:lnTo>
                          <a:pt x="998" y="67"/>
                        </a:lnTo>
                        <a:lnTo>
                          <a:pt x="998" y="65"/>
                        </a:lnTo>
                        <a:lnTo>
                          <a:pt x="999" y="65"/>
                        </a:lnTo>
                        <a:lnTo>
                          <a:pt x="999" y="66"/>
                        </a:lnTo>
                        <a:lnTo>
                          <a:pt x="1000" y="64"/>
                        </a:lnTo>
                        <a:lnTo>
                          <a:pt x="1000" y="64"/>
                        </a:lnTo>
                        <a:lnTo>
                          <a:pt x="1001" y="64"/>
                        </a:lnTo>
                        <a:lnTo>
                          <a:pt x="1001" y="64"/>
                        </a:lnTo>
                        <a:lnTo>
                          <a:pt x="1002" y="63"/>
                        </a:lnTo>
                        <a:lnTo>
                          <a:pt x="1002" y="62"/>
                        </a:lnTo>
                        <a:lnTo>
                          <a:pt x="1003" y="62"/>
                        </a:lnTo>
                        <a:lnTo>
                          <a:pt x="1003" y="62"/>
                        </a:lnTo>
                        <a:lnTo>
                          <a:pt x="1004" y="61"/>
                        </a:lnTo>
                        <a:lnTo>
                          <a:pt x="1004" y="60"/>
                        </a:lnTo>
                        <a:lnTo>
                          <a:pt x="1005" y="60"/>
                        </a:lnTo>
                        <a:lnTo>
                          <a:pt x="1005" y="58"/>
                        </a:lnTo>
                        <a:lnTo>
                          <a:pt x="1006" y="58"/>
                        </a:lnTo>
                        <a:lnTo>
                          <a:pt x="1007" y="57"/>
                        </a:lnTo>
                        <a:lnTo>
                          <a:pt x="1007" y="57"/>
                        </a:lnTo>
                        <a:lnTo>
                          <a:pt x="1008" y="57"/>
                        </a:lnTo>
                        <a:lnTo>
                          <a:pt x="1008" y="56"/>
                        </a:lnTo>
                        <a:lnTo>
                          <a:pt x="1009" y="56"/>
                        </a:lnTo>
                        <a:lnTo>
                          <a:pt x="1009" y="56"/>
                        </a:lnTo>
                        <a:lnTo>
                          <a:pt x="1010" y="56"/>
                        </a:lnTo>
                        <a:lnTo>
                          <a:pt x="1010" y="55"/>
                        </a:lnTo>
                        <a:lnTo>
                          <a:pt x="1011" y="53"/>
                        </a:lnTo>
                        <a:lnTo>
                          <a:pt x="1011" y="53"/>
                        </a:lnTo>
                        <a:lnTo>
                          <a:pt x="1012" y="53"/>
                        </a:lnTo>
                        <a:lnTo>
                          <a:pt x="1012" y="52"/>
                        </a:lnTo>
                        <a:lnTo>
                          <a:pt x="1013" y="52"/>
                        </a:lnTo>
                        <a:lnTo>
                          <a:pt x="1013" y="52"/>
                        </a:lnTo>
                        <a:lnTo>
                          <a:pt x="1014" y="51"/>
                        </a:lnTo>
                        <a:lnTo>
                          <a:pt x="1014" y="52"/>
                        </a:lnTo>
                        <a:lnTo>
                          <a:pt x="1015" y="51"/>
                        </a:lnTo>
                        <a:lnTo>
                          <a:pt x="1015" y="50"/>
                        </a:lnTo>
                        <a:lnTo>
                          <a:pt x="1016" y="50"/>
                        </a:lnTo>
                        <a:lnTo>
                          <a:pt x="1016" y="51"/>
                        </a:lnTo>
                        <a:lnTo>
                          <a:pt x="1017" y="50"/>
                        </a:lnTo>
                        <a:lnTo>
                          <a:pt x="1017" y="49"/>
                        </a:lnTo>
                        <a:lnTo>
                          <a:pt x="1018" y="49"/>
                        </a:lnTo>
                        <a:lnTo>
                          <a:pt x="1018" y="49"/>
                        </a:lnTo>
                        <a:lnTo>
                          <a:pt x="1019" y="47"/>
                        </a:lnTo>
                        <a:lnTo>
                          <a:pt x="1019" y="48"/>
                        </a:lnTo>
                        <a:lnTo>
                          <a:pt x="1020" y="48"/>
                        </a:lnTo>
                        <a:lnTo>
                          <a:pt x="1020" y="48"/>
                        </a:lnTo>
                        <a:lnTo>
                          <a:pt x="1021" y="46"/>
                        </a:lnTo>
                        <a:lnTo>
                          <a:pt x="1021" y="45"/>
                        </a:lnTo>
                        <a:lnTo>
                          <a:pt x="1022" y="45"/>
                        </a:lnTo>
                        <a:lnTo>
                          <a:pt x="1022" y="45"/>
                        </a:lnTo>
                        <a:lnTo>
                          <a:pt x="1023" y="44"/>
                        </a:lnTo>
                        <a:lnTo>
                          <a:pt x="1023" y="45"/>
                        </a:lnTo>
                        <a:lnTo>
                          <a:pt x="1024" y="44"/>
                        </a:lnTo>
                        <a:lnTo>
                          <a:pt x="1024" y="43"/>
                        </a:lnTo>
                        <a:lnTo>
                          <a:pt x="1025" y="44"/>
                        </a:lnTo>
                        <a:lnTo>
                          <a:pt x="1025" y="43"/>
                        </a:lnTo>
                        <a:lnTo>
                          <a:pt x="1026" y="44"/>
                        </a:lnTo>
                        <a:lnTo>
                          <a:pt x="1026" y="42"/>
                        </a:lnTo>
                        <a:lnTo>
                          <a:pt x="1027" y="44"/>
                        </a:lnTo>
                        <a:lnTo>
                          <a:pt x="1027" y="44"/>
                        </a:lnTo>
                        <a:lnTo>
                          <a:pt x="1028" y="43"/>
                        </a:lnTo>
                        <a:lnTo>
                          <a:pt x="1028" y="42"/>
                        </a:lnTo>
                        <a:lnTo>
                          <a:pt x="1029" y="42"/>
                        </a:lnTo>
                        <a:lnTo>
                          <a:pt x="1029" y="41"/>
                        </a:lnTo>
                        <a:lnTo>
                          <a:pt x="1030" y="41"/>
                        </a:lnTo>
                        <a:lnTo>
                          <a:pt x="1030" y="42"/>
                        </a:lnTo>
                        <a:lnTo>
                          <a:pt x="1031" y="40"/>
                        </a:lnTo>
                        <a:lnTo>
                          <a:pt x="1032" y="41"/>
                        </a:lnTo>
                        <a:lnTo>
                          <a:pt x="1032" y="40"/>
                        </a:lnTo>
                        <a:lnTo>
                          <a:pt x="1033" y="41"/>
                        </a:lnTo>
                        <a:lnTo>
                          <a:pt x="1033" y="40"/>
                        </a:lnTo>
                        <a:lnTo>
                          <a:pt x="1034" y="39"/>
                        </a:lnTo>
                        <a:lnTo>
                          <a:pt x="1034" y="40"/>
                        </a:lnTo>
                        <a:lnTo>
                          <a:pt x="1035" y="39"/>
                        </a:lnTo>
                        <a:lnTo>
                          <a:pt x="1035" y="39"/>
                        </a:lnTo>
                        <a:lnTo>
                          <a:pt x="1036" y="39"/>
                        </a:lnTo>
                        <a:lnTo>
                          <a:pt x="1036" y="39"/>
                        </a:lnTo>
                        <a:lnTo>
                          <a:pt x="1037" y="39"/>
                        </a:lnTo>
                        <a:lnTo>
                          <a:pt x="1037" y="40"/>
                        </a:lnTo>
                        <a:lnTo>
                          <a:pt x="1038" y="38"/>
                        </a:lnTo>
                        <a:lnTo>
                          <a:pt x="1038" y="38"/>
                        </a:lnTo>
                        <a:lnTo>
                          <a:pt x="1039" y="37"/>
                        </a:lnTo>
                        <a:lnTo>
                          <a:pt x="1039" y="37"/>
                        </a:lnTo>
                        <a:lnTo>
                          <a:pt x="1040" y="36"/>
                        </a:lnTo>
                        <a:lnTo>
                          <a:pt x="1040" y="36"/>
                        </a:lnTo>
                        <a:lnTo>
                          <a:pt x="1041" y="36"/>
                        </a:lnTo>
                        <a:lnTo>
                          <a:pt x="1041" y="36"/>
                        </a:lnTo>
                        <a:lnTo>
                          <a:pt x="1042" y="36"/>
                        </a:lnTo>
                        <a:lnTo>
                          <a:pt x="1042" y="35"/>
                        </a:lnTo>
                        <a:lnTo>
                          <a:pt x="1043" y="36"/>
                        </a:lnTo>
                        <a:lnTo>
                          <a:pt x="1043" y="36"/>
                        </a:lnTo>
                        <a:lnTo>
                          <a:pt x="1044" y="36"/>
                        </a:lnTo>
                        <a:lnTo>
                          <a:pt x="1044" y="36"/>
                        </a:lnTo>
                        <a:lnTo>
                          <a:pt x="1045" y="36"/>
                        </a:lnTo>
                        <a:lnTo>
                          <a:pt x="1045" y="34"/>
                        </a:lnTo>
                        <a:lnTo>
                          <a:pt x="1046" y="35"/>
                        </a:lnTo>
                        <a:lnTo>
                          <a:pt x="1046" y="35"/>
                        </a:lnTo>
                        <a:lnTo>
                          <a:pt x="1047" y="35"/>
                        </a:lnTo>
                        <a:lnTo>
                          <a:pt x="1047" y="33"/>
                        </a:lnTo>
                        <a:lnTo>
                          <a:pt x="1048" y="34"/>
                        </a:lnTo>
                        <a:lnTo>
                          <a:pt x="1048" y="34"/>
                        </a:lnTo>
                        <a:lnTo>
                          <a:pt x="1049" y="35"/>
                        </a:lnTo>
                        <a:lnTo>
                          <a:pt x="1049" y="35"/>
                        </a:lnTo>
                        <a:lnTo>
                          <a:pt x="1050" y="34"/>
                        </a:lnTo>
                        <a:lnTo>
                          <a:pt x="1050" y="35"/>
                        </a:lnTo>
                        <a:lnTo>
                          <a:pt x="1051" y="34"/>
                        </a:lnTo>
                        <a:lnTo>
                          <a:pt x="1051" y="34"/>
                        </a:lnTo>
                        <a:lnTo>
                          <a:pt x="1052" y="34"/>
                        </a:lnTo>
                        <a:lnTo>
                          <a:pt x="1052" y="34"/>
                        </a:lnTo>
                        <a:lnTo>
                          <a:pt x="1053" y="33"/>
                        </a:lnTo>
                        <a:lnTo>
                          <a:pt x="1053" y="34"/>
                        </a:lnTo>
                        <a:lnTo>
                          <a:pt x="1054" y="34"/>
                        </a:lnTo>
                        <a:lnTo>
                          <a:pt x="1054" y="34"/>
                        </a:lnTo>
                        <a:lnTo>
                          <a:pt x="1055" y="33"/>
                        </a:lnTo>
                        <a:lnTo>
                          <a:pt x="1055" y="32"/>
                        </a:lnTo>
                        <a:lnTo>
                          <a:pt x="1056" y="31"/>
                        </a:lnTo>
                        <a:lnTo>
                          <a:pt x="1057" y="32"/>
                        </a:lnTo>
                        <a:lnTo>
                          <a:pt x="1057" y="32"/>
                        </a:lnTo>
                        <a:lnTo>
                          <a:pt x="1058" y="32"/>
                        </a:lnTo>
                        <a:lnTo>
                          <a:pt x="1058" y="33"/>
                        </a:lnTo>
                        <a:lnTo>
                          <a:pt x="1059" y="31"/>
                        </a:lnTo>
                        <a:lnTo>
                          <a:pt x="1059" y="32"/>
                        </a:lnTo>
                        <a:lnTo>
                          <a:pt x="1060" y="32"/>
                        </a:lnTo>
                        <a:lnTo>
                          <a:pt x="1060" y="30"/>
                        </a:lnTo>
                        <a:lnTo>
                          <a:pt x="1061" y="31"/>
                        </a:lnTo>
                        <a:lnTo>
                          <a:pt x="1061" y="32"/>
                        </a:lnTo>
                        <a:lnTo>
                          <a:pt x="1062" y="32"/>
                        </a:lnTo>
                        <a:lnTo>
                          <a:pt x="1062" y="32"/>
                        </a:lnTo>
                        <a:lnTo>
                          <a:pt x="1063" y="31"/>
                        </a:lnTo>
                        <a:lnTo>
                          <a:pt x="1063" y="30"/>
                        </a:lnTo>
                        <a:lnTo>
                          <a:pt x="1064" y="31"/>
                        </a:lnTo>
                        <a:lnTo>
                          <a:pt x="1064" y="32"/>
                        </a:lnTo>
                        <a:lnTo>
                          <a:pt x="1065" y="31"/>
                        </a:lnTo>
                        <a:lnTo>
                          <a:pt x="1065" y="31"/>
                        </a:lnTo>
                        <a:lnTo>
                          <a:pt x="1066" y="31"/>
                        </a:lnTo>
                        <a:lnTo>
                          <a:pt x="1066" y="30"/>
                        </a:lnTo>
                        <a:lnTo>
                          <a:pt x="1067" y="30"/>
                        </a:lnTo>
                        <a:lnTo>
                          <a:pt x="1067" y="33"/>
                        </a:lnTo>
                        <a:lnTo>
                          <a:pt x="1068" y="32"/>
                        </a:lnTo>
                        <a:lnTo>
                          <a:pt x="1068" y="31"/>
                        </a:lnTo>
                        <a:lnTo>
                          <a:pt x="1069" y="31"/>
                        </a:lnTo>
                        <a:lnTo>
                          <a:pt x="1069" y="30"/>
                        </a:lnTo>
                        <a:lnTo>
                          <a:pt x="1070" y="30"/>
                        </a:lnTo>
                        <a:lnTo>
                          <a:pt x="1070" y="30"/>
                        </a:lnTo>
                        <a:lnTo>
                          <a:pt x="1071" y="30"/>
                        </a:lnTo>
                        <a:lnTo>
                          <a:pt x="1071" y="30"/>
                        </a:lnTo>
                        <a:lnTo>
                          <a:pt x="1072" y="30"/>
                        </a:lnTo>
                        <a:lnTo>
                          <a:pt x="1072" y="30"/>
                        </a:lnTo>
                        <a:lnTo>
                          <a:pt x="1073" y="31"/>
                        </a:lnTo>
                        <a:lnTo>
                          <a:pt x="1073" y="30"/>
                        </a:lnTo>
                        <a:lnTo>
                          <a:pt x="1074" y="30"/>
                        </a:lnTo>
                        <a:lnTo>
                          <a:pt x="1074" y="29"/>
                        </a:lnTo>
                        <a:lnTo>
                          <a:pt x="1075" y="30"/>
                        </a:lnTo>
                        <a:lnTo>
                          <a:pt x="1075" y="29"/>
                        </a:lnTo>
                        <a:lnTo>
                          <a:pt x="1076" y="30"/>
                        </a:lnTo>
                        <a:lnTo>
                          <a:pt x="1076" y="28"/>
                        </a:lnTo>
                        <a:lnTo>
                          <a:pt x="1077" y="29"/>
                        </a:lnTo>
                        <a:lnTo>
                          <a:pt x="1077" y="29"/>
                        </a:lnTo>
                        <a:lnTo>
                          <a:pt x="1078" y="28"/>
                        </a:lnTo>
                        <a:lnTo>
                          <a:pt x="1078" y="28"/>
                        </a:lnTo>
                        <a:lnTo>
                          <a:pt x="1079" y="28"/>
                        </a:lnTo>
                        <a:lnTo>
                          <a:pt x="1079" y="28"/>
                        </a:lnTo>
                        <a:lnTo>
                          <a:pt x="1080" y="29"/>
                        </a:lnTo>
                        <a:lnTo>
                          <a:pt x="1080" y="29"/>
                        </a:lnTo>
                        <a:lnTo>
                          <a:pt x="1081" y="29"/>
                        </a:lnTo>
                        <a:lnTo>
                          <a:pt x="1082" y="27"/>
                        </a:lnTo>
                        <a:lnTo>
                          <a:pt x="1082" y="29"/>
                        </a:lnTo>
                        <a:lnTo>
                          <a:pt x="1083" y="28"/>
                        </a:lnTo>
                        <a:lnTo>
                          <a:pt x="1083" y="28"/>
                        </a:lnTo>
                        <a:lnTo>
                          <a:pt x="1084" y="27"/>
                        </a:lnTo>
                        <a:lnTo>
                          <a:pt x="1084" y="29"/>
                        </a:lnTo>
                        <a:lnTo>
                          <a:pt x="1085" y="28"/>
                        </a:lnTo>
                        <a:lnTo>
                          <a:pt x="1085" y="29"/>
                        </a:lnTo>
                        <a:lnTo>
                          <a:pt x="1086" y="28"/>
                        </a:lnTo>
                        <a:lnTo>
                          <a:pt x="1086" y="27"/>
                        </a:lnTo>
                        <a:lnTo>
                          <a:pt x="1087" y="27"/>
                        </a:lnTo>
                        <a:lnTo>
                          <a:pt x="1087" y="27"/>
                        </a:lnTo>
                        <a:lnTo>
                          <a:pt x="1088" y="27"/>
                        </a:lnTo>
                        <a:lnTo>
                          <a:pt x="1088" y="26"/>
                        </a:lnTo>
                        <a:lnTo>
                          <a:pt x="1089" y="27"/>
                        </a:lnTo>
                        <a:lnTo>
                          <a:pt x="1089" y="28"/>
                        </a:lnTo>
                        <a:lnTo>
                          <a:pt x="1090" y="28"/>
                        </a:lnTo>
                        <a:lnTo>
                          <a:pt x="1090" y="26"/>
                        </a:lnTo>
                        <a:lnTo>
                          <a:pt x="1091" y="27"/>
                        </a:lnTo>
                        <a:lnTo>
                          <a:pt x="1091" y="26"/>
                        </a:lnTo>
                        <a:lnTo>
                          <a:pt x="1092" y="26"/>
                        </a:lnTo>
                        <a:lnTo>
                          <a:pt x="1092" y="26"/>
                        </a:lnTo>
                        <a:lnTo>
                          <a:pt x="1093" y="26"/>
                        </a:lnTo>
                        <a:lnTo>
                          <a:pt x="1093" y="25"/>
                        </a:lnTo>
                        <a:lnTo>
                          <a:pt x="1094" y="25"/>
                        </a:lnTo>
                        <a:lnTo>
                          <a:pt x="1094" y="25"/>
                        </a:lnTo>
                        <a:lnTo>
                          <a:pt x="1095" y="25"/>
                        </a:lnTo>
                        <a:lnTo>
                          <a:pt x="1095" y="24"/>
                        </a:lnTo>
                        <a:lnTo>
                          <a:pt x="1096" y="24"/>
                        </a:lnTo>
                        <a:lnTo>
                          <a:pt x="1096" y="24"/>
                        </a:lnTo>
                        <a:lnTo>
                          <a:pt x="1097" y="23"/>
                        </a:lnTo>
                        <a:lnTo>
                          <a:pt x="1097" y="24"/>
                        </a:lnTo>
                        <a:lnTo>
                          <a:pt x="1098" y="23"/>
                        </a:lnTo>
                        <a:lnTo>
                          <a:pt x="1098" y="23"/>
                        </a:lnTo>
                        <a:lnTo>
                          <a:pt x="1099" y="23"/>
                        </a:lnTo>
                        <a:lnTo>
                          <a:pt x="1099" y="24"/>
                        </a:lnTo>
                        <a:lnTo>
                          <a:pt x="1100" y="22"/>
                        </a:lnTo>
                        <a:lnTo>
                          <a:pt x="1100" y="22"/>
                        </a:lnTo>
                        <a:lnTo>
                          <a:pt x="1101" y="22"/>
                        </a:lnTo>
                        <a:lnTo>
                          <a:pt x="1101" y="22"/>
                        </a:lnTo>
                        <a:lnTo>
                          <a:pt x="1102" y="22"/>
                        </a:lnTo>
                        <a:lnTo>
                          <a:pt x="1102" y="22"/>
                        </a:lnTo>
                        <a:lnTo>
                          <a:pt x="1103" y="22"/>
                        </a:lnTo>
                        <a:lnTo>
                          <a:pt x="1103" y="22"/>
                        </a:lnTo>
                        <a:lnTo>
                          <a:pt x="1104" y="22"/>
                        </a:lnTo>
                        <a:lnTo>
                          <a:pt x="1104" y="21"/>
                        </a:lnTo>
                        <a:lnTo>
                          <a:pt x="1105" y="20"/>
                        </a:lnTo>
                        <a:lnTo>
                          <a:pt x="1105" y="21"/>
                        </a:lnTo>
                        <a:lnTo>
                          <a:pt x="1106" y="21"/>
                        </a:lnTo>
                        <a:lnTo>
                          <a:pt x="1107" y="22"/>
                        </a:lnTo>
                        <a:lnTo>
                          <a:pt x="1107" y="21"/>
                        </a:lnTo>
                        <a:lnTo>
                          <a:pt x="1108" y="20"/>
                        </a:lnTo>
                        <a:lnTo>
                          <a:pt x="1108" y="21"/>
                        </a:lnTo>
                        <a:lnTo>
                          <a:pt x="1109" y="22"/>
                        </a:lnTo>
                        <a:lnTo>
                          <a:pt x="1109" y="21"/>
                        </a:lnTo>
                        <a:lnTo>
                          <a:pt x="1110" y="21"/>
                        </a:lnTo>
                        <a:lnTo>
                          <a:pt x="1110" y="20"/>
                        </a:lnTo>
                        <a:lnTo>
                          <a:pt x="1111" y="20"/>
                        </a:lnTo>
                        <a:lnTo>
                          <a:pt x="1111" y="20"/>
                        </a:lnTo>
                        <a:lnTo>
                          <a:pt x="1112" y="20"/>
                        </a:lnTo>
                        <a:lnTo>
                          <a:pt x="1112" y="20"/>
                        </a:lnTo>
                        <a:lnTo>
                          <a:pt x="1113" y="20"/>
                        </a:lnTo>
                        <a:lnTo>
                          <a:pt x="1113" y="19"/>
                        </a:lnTo>
                        <a:lnTo>
                          <a:pt x="1114" y="19"/>
                        </a:lnTo>
                        <a:lnTo>
                          <a:pt x="1114" y="20"/>
                        </a:lnTo>
                        <a:lnTo>
                          <a:pt x="1115" y="20"/>
                        </a:lnTo>
                        <a:lnTo>
                          <a:pt x="1115" y="19"/>
                        </a:lnTo>
                        <a:lnTo>
                          <a:pt x="1116" y="19"/>
                        </a:lnTo>
                        <a:lnTo>
                          <a:pt x="1116" y="19"/>
                        </a:lnTo>
                        <a:lnTo>
                          <a:pt x="1117" y="18"/>
                        </a:lnTo>
                        <a:lnTo>
                          <a:pt x="1117" y="19"/>
                        </a:lnTo>
                        <a:lnTo>
                          <a:pt x="1118" y="20"/>
                        </a:lnTo>
                        <a:lnTo>
                          <a:pt x="1118" y="19"/>
                        </a:lnTo>
                        <a:lnTo>
                          <a:pt x="1119" y="19"/>
                        </a:lnTo>
                        <a:lnTo>
                          <a:pt x="1119" y="19"/>
                        </a:lnTo>
                        <a:lnTo>
                          <a:pt x="1120" y="19"/>
                        </a:lnTo>
                        <a:lnTo>
                          <a:pt x="1120" y="19"/>
                        </a:lnTo>
                        <a:lnTo>
                          <a:pt x="1121" y="19"/>
                        </a:lnTo>
                        <a:lnTo>
                          <a:pt x="1121" y="17"/>
                        </a:lnTo>
                        <a:lnTo>
                          <a:pt x="1122" y="17"/>
                        </a:lnTo>
                        <a:lnTo>
                          <a:pt x="1122" y="17"/>
                        </a:lnTo>
                        <a:lnTo>
                          <a:pt x="1123" y="18"/>
                        </a:lnTo>
                        <a:lnTo>
                          <a:pt x="1123" y="18"/>
                        </a:lnTo>
                        <a:lnTo>
                          <a:pt x="1124" y="18"/>
                        </a:lnTo>
                        <a:lnTo>
                          <a:pt x="1124" y="19"/>
                        </a:lnTo>
                        <a:lnTo>
                          <a:pt x="1125" y="19"/>
                        </a:lnTo>
                        <a:lnTo>
                          <a:pt x="1125" y="18"/>
                        </a:lnTo>
                        <a:lnTo>
                          <a:pt x="1126" y="18"/>
                        </a:lnTo>
                        <a:lnTo>
                          <a:pt x="1126" y="18"/>
                        </a:lnTo>
                        <a:lnTo>
                          <a:pt x="1127" y="17"/>
                        </a:lnTo>
                        <a:lnTo>
                          <a:pt x="1127" y="17"/>
                        </a:lnTo>
                        <a:lnTo>
                          <a:pt x="1128" y="17"/>
                        </a:lnTo>
                        <a:lnTo>
                          <a:pt x="1128" y="16"/>
                        </a:lnTo>
                        <a:lnTo>
                          <a:pt x="1129" y="17"/>
                        </a:lnTo>
                        <a:lnTo>
                          <a:pt x="1129" y="17"/>
                        </a:lnTo>
                        <a:lnTo>
                          <a:pt x="1130" y="15"/>
                        </a:lnTo>
                        <a:lnTo>
                          <a:pt x="1130" y="15"/>
                        </a:lnTo>
                        <a:lnTo>
                          <a:pt x="1131" y="17"/>
                        </a:lnTo>
                        <a:lnTo>
                          <a:pt x="1132" y="16"/>
                        </a:lnTo>
                        <a:lnTo>
                          <a:pt x="1132" y="17"/>
                        </a:lnTo>
                        <a:lnTo>
                          <a:pt x="1133" y="17"/>
                        </a:lnTo>
                        <a:lnTo>
                          <a:pt x="1133" y="17"/>
                        </a:lnTo>
                        <a:lnTo>
                          <a:pt x="1134" y="17"/>
                        </a:lnTo>
                        <a:lnTo>
                          <a:pt x="1134" y="16"/>
                        </a:lnTo>
                        <a:lnTo>
                          <a:pt x="1135" y="17"/>
                        </a:lnTo>
                        <a:lnTo>
                          <a:pt x="1135" y="16"/>
                        </a:lnTo>
                        <a:lnTo>
                          <a:pt x="1136" y="15"/>
                        </a:lnTo>
                        <a:lnTo>
                          <a:pt x="1136" y="14"/>
                        </a:lnTo>
                        <a:lnTo>
                          <a:pt x="1137" y="15"/>
                        </a:lnTo>
                        <a:lnTo>
                          <a:pt x="1137" y="15"/>
                        </a:lnTo>
                        <a:lnTo>
                          <a:pt x="1138" y="15"/>
                        </a:lnTo>
                        <a:lnTo>
                          <a:pt x="1138" y="14"/>
                        </a:lnTo>
                        <a:lnTo>
                          <a:pt x="1139" y="15"/>
                        </a:lnTo>
                        <a:lnTo>
                          <a:pt x="1139" y="15"/>
                        </a:lnTo>
                        <a:lnTo>
                          <a:pt x="1140" y="14"/>
                        </a:lnTo>
                        <a:lnTo>
                          <a:pt x="1140" y="15"/>
                        </a:lnTo>
                        <a:lnTo>
                          <a:pt x="1141" y="15"/>
                        </a:lnTo>
                        <a:lnTo>
                          <a:pt x="1141" y="16"/>
                        </a:lnTo>
                        <a:lnTo>
                          <a:pt x="1142" y="15"/>
                        </a:lnTo>
                        <a:lnTo>
                          <a:pt x="1142" y="15"/>
                        </a:lnTo>
                        <a:lnTo>
                          <a:pt x="1143" y="15"/>
                        </a:lnTo>
                        <a:lnTo>
                          <a:pt x="1143" y="14"/>
                        </a:lnTo>
                        <a:lnTo>
                          <a:pt x="1144" y="15"/>
                        </a:lnTo>
                        <a:lnTo>
                          <a:pt x="1144" y="14"/>
                        </a:lnTo>
                        <a:lnTo>
                          <a:pt x="1145" y="15"/>
                        </a:lnTo>
                        <a:lnTo>
                          <a:pt x="1145" y="13"/>
                        </a:lnTo>
                        <a:lnTo>
                          <a:pt x="1146" y="14"/>
                        </a:lnTo>
                        <a:lnTo>
                          <a:pt x="1146" y="13"/>
                        </a:lnTo>
                        <a:lnTo>
                          <a:pt x="1147" y="13"/>
                        </a:lnTo>
                        <a:lnTo>
                          <a:pt x="1147" y="13"/>
                        </a:lnTo>
                        <a:lnTo>
                          <a:pt x="1148" y="13"/>
                        </a:lnTo>
                        <a:lnTo>
                          <a:pt x="1148" y="14"/>
                        </a:lnTo>
                        <a:lnTo>
                          <a:pt x="1149" y="14"/>
                        </a:lnTo>
                        <a:lnTo>
                          <a:pt x="1149" y="14"/>
                        </a:lnTo>
                        <a:lnTo>
                          <a:pt x="1150" y="15"/>
                        </a:lnTo>
                        <a:lnTo>
                          <a:pt x="1150" y="14"/>
                        </a:lnTo>
                        <a:lnTo>
                          <a:pt x="1151" y="13"/>
                        </a:lnTo>
                        <a:lnTo>
                          <a:pt x="1151" y="14"/>
                        </a:lnTo>
                        <a:lnTo>
                          <a:pt x="1152" y="13"/>
                        </a:lnTo>
                        <a:lnTo>
                          <a:pt x="1152" y="13"/>
                        </a:lnTo>
                        <a:lnTo>
                          <a:pt x="1153" y="12"/>
                        </a:lnTo>
                        <a:lnTo>
                          <a:pt x="1153" y="12"/>
                        </a:lnTo>
                        <a:lnTo>
                          <a:pt x="1154" y="14"/>
                        </a:lnTo>
                        <a:lnTo>
                          <a:pt x="1154" y="14"/>
                        </a:lnTo>
                        <a:lnTo>
                          <a:pt x="1155" y="13"/>
                        </a:lnTo>
                        <a:lnTo>
                          <a:pt x="1155" y="14"/>
                        </a:lnTo>
                        <a:lnTo>
                          <a:pt x="1156" y="14"/>
                        </a:lnTo>
                        <a:lnTo>
                          <a:pt x="1157" y="12"/>
                        </a:lnTo>
                        <a:lnTo>
                          <a:pt x="1157" y="13"/>
                        </a:lnTo>
                        <a:lnTo>
                          <a:pt x="1158" y="13"/>
                        </a:lnTo>
                        <a:lnTo>
                          <a:pt x="1158" y="12"/>
                        </a:lnTo>
                        <a:lnTo>
                          <a:pt x="1159" y="12"/>
                        </a:lnTo>
                        <a:lnTo>
                          <a:pt x="1159" y="11"/>
                        </a:lnTo>
                        <a:lnTo>
                          <a:pt x="1160" y="13"/>
                        </a:lnTo>
                        <a:lnTo>
                          <a:pt x="1160" y="13"/>
                        </a:lnTo>
                        <a:lnTo>
                          <a:pt x="1161" y="13"/>
                        </a:lnTo>
                        <a:lnTo>
                          <a:pt x="1161" y="13"/>
                        </a:lnTo>
                        <a:lnTo>
                          <a:pt x="1162" y="11"/>
                        </a:lnTo>
                        <a:lnTo>
                          <a:pt x="1162" y="11"/>
                        </a:lnTo>
                        <a:lnTo>
                          <a:pt x="1163" y="11"/>
                        </a:lnTo>
                        <a:lnTo>
                          <a:pt x="1163" y="12"/>
                        </a:lnTo>
                        <a:lnTo>
                          <a:pt x="1164" y="12"/>
                        </a:lnTo>
                        <a:lnTo>
                          <a:pt x="1164" y="12"/>
                        </a:lnTo>
                        <a:lnTo>
                          <a:pt x="1165" y="11"/>
                        </a:lnTo>
                        <a:lnTo>
                          <a:pt x="1165" y="12"/>
                        </a:lnTo>
                        <a:lnTo>
                          <a:pt x="1166" y="12"/>
                        </a:lnTo>
                        <a:lnTo>
                          <a:pt x="1166" y="11"/>
                        </a:lnTo>
                        <a:lnTo>
                          <a:pt x="1167" y="12"/>
                        </a:lnTo>
                        <a:lnTo>
                          <a:pt x="1167" y="13"/>
                        </a:lnTo>
                        <a:lnTo>
                          <a:pt x="1168" y="12"/>
                        </a:lnTo>
                        <a:lnTo>
                          <a:pt x="1168" y="12"/>
                        </a:lnTo>
                        <a:lnTo>
                          <a:pt x="1169" y="12"/>
                        </a:lnTo>
                        <a:lnTo>
                          <a:pt x="1169" y="11"/>
                        </a:lnTo>
                        <a:lnTo>
                          <a:pt x="1170" y="11"/>
                        </a:lnTo>
                        <a:lnTo>
                          <a:pt x="1170" y="13"/>
                        </a:lnTo>
                        <a:lnTo>
                          <a:pt x="1171" y="12"/>
                        </a:lnTo>
                        <a:lnTo>
                          <a:pt x="1171" y="11"/>
                        </a:lnTo>
                        <a:lnTo>
                          <a:pt x="1172" y="10"/>
                        </a:lnTo>
                        <a:lnTo>
                          <a:pt x="1172" y="12"/>
                        </a:lnTo>
                        <a:lnTo>
                          <a:pt x="1173" y="13"/>
                        </a:lnTo>
                        <a:lnTo>
                          <a:pt x="1173" y="12"/>
                        </a:lnTo>
                        <a:lnTo>
                          <a:pt x="1174" y="12"/>
                        </a:lnTo>
                        <a:lnTo>
                          <a:pt x="1174" y="11"/>
                        </a:lnTo>
                        <a:lnTo>
                          <a:pt x="1175" y="12"/>
                        </a:lnTo>
                        <a:lnTo>
                          <a:pt x="1175" y="12"/>
                        </a:lnTo>
                        <a:lnTo>
                          <a:pt x="1176" y="11"/>
                        </a:lnTo>
                        <a:lnTo>
                          <a:pt x="1176" y="11"/>
                        </a:lnTo>
                        <a:lnTo>
                          <a:pt x="1177" y="12"/>
                        </a:lnTo>
                        <a:lnTo>
                          <a:pt x="1177" y="12"/>
                        </a:lnTo>
                        <a:lnTo>
                          <a:pt x="1178" y="11"/>
                        </a:lnTo>
                        <a:lnTo>
                          <a:pt x="1178" y="12"/>
                        </a:lnTo>
                        <a:lnTo>
                          <a:pt x="1179" y="12"/>
                        </a:lnTo>
                        <a:lnTo>
                          <a:pt x="1179" y="11"/>
                        </a:lnTo>
                        <a:lnTo>
                          <a:pt x="1180" y="11"/>
                        </a:lnTo>
                        <a:lnTo>
                          <a:pt x="1180" y="11"/>
                        </a:lnTo>
                        <a:lnTo>
                          <a:pt x="1181" y="10"/>
                        </a:lnTo>
                        <a:lnTo>
                          <a:pt x="1182" y="11"/>
                        </a:lnTo>
                        <a:lnTo>
                          <a:pt x="1182" y="10"/>
                        </a:lnTo>
                        <a:lnTo>
                          <a:pt x="1183" y="9"/>
                        </a:lnTo>
                        <a:lnTo>
                          <a:pt x="1183" y="11"/>
                        </a:lnTo>
                        <a:lnTo>
                          <a:pt x="1184" y="11"/>
                        </a:lnTo>
                        <a:lnTo>
                          <a:pt x="1184" y="11"/>
                        </a:lnTo>
                        <a:lnTo>
                          <a:pt x="1185" y="11"/>
                        </a:lnTo>
                        <a:lnTo>
                          <a:pt x="1185" y="11"/>
                        </a:lnTo>
                        <a:lnTo>
                          <a:pt x="1186" y="10"/>
                        </a:lnTo>
                        <a:lnTo>
                          <a:pt x="1186" y="11"/>
                        </a:lnTo>
                        <a:lnTo>
                          <a:pt x="1187" y="10"/>
                        </a:lnTo>
                        <a:lnTo>
                          <a:pt x="1187" y="10"/>
                        </a:lnTo>
                        <a:lnTo>
                          <a:pt x="1188" y="10"/>
                        </a:lnTo>
                        <a:lnTo>
                          <a:pt x="1188" y="11"/>
                        </a:lnTo>
                        <a:lnTo>
                          <a:pt x="1189" y="11"/>
                        </a:lnTo>
                        <a:lnTo>
                          <a:pt x="1189" y="10"/>
                        </a:lnTo>
                        <a:lnTo>
                          <a:pt x="1190" y="9"/>
                        </a:lnTo>
                        <a:lnTo>
                          <a:pt x="1190" y="10"/>
                        </a:lnTo>
                        <a:lnTo>
                          <a:pt x="1191" y="10"/>
                        </a:lnTo>
                        <a:lnTo>
                          <a:pt x="1191" y="10"/>
                        </a:lnTo>
                        <a:lnTo>
                          <a:pt x="1192" y="10"/>
                        </a:lnTo>
                        <a:lnTo>
                          <a:pt x="1192" y="10"/>
                        </a:lnTo>
                        <a:lnTo>
                          <a:pt x="1193" y="9"/>
                        </a:lnTo>
                        <a:lnTo>
                          <a:pt x="1193" y="9"/>
                        </a:lnTo>
                        <a:lnTo>
                          <a:pt x="1194" y="9"/>
                        </a:lnTo>
                        <a:lnTo>
                          <a:pt x="1194" y="8"/>
                        </a:lnTo>
                        <a:lnTo>
                          <a:pt x="1195" y="10"/>
                        </a:lnTo>
                        <a:lnTo>
                          <a:pt x="1195" y="9"/>
                        </a:lnTo>
                        <a:lnTo>
                          <a:pt x="1196" y="9"/>
                        </a:lnTo>
                        <a:lnTo>
                          <a:pt x="1196" y="9"/>
                        </a:lnTo>
                        <a:lnTo>
                          <a:pt x="1197" y="10"/>
                        </a:lnTo>
                        <a:lnTo>
                          <a:pt x="1197" y="9"/>
                        </a:lnTo>
                        <a:lnTo>
                          <a:pt x="1198" y="8"/>
                        </a:lnTo>
                        <a:lnTo>
                          <a:pt x="1198" y="9"/>
                        </a:lnTo>
                        <a:lnTo>
                          <a:pt x="1199" y="8"/>
                        </a:lnTo>
                        <a:lnTo>
                          <a:pt x="1199" y="8"/>
                        </a:lnTo>
                        <a:lnTo>
                          <a:pt x="1200" y="9"/>
                        </a:lnTo>
                        <a:lnTo>
                          <a:pt x="1200" y="9"/>
                        </a:lnTo>
                        <a:lnTo>
                          <a:pt x="1201" y="9"/>
                        </a:lnTo>
                        <a:lnTo>
                          <a:pt x="1201" y="9"/>
                        </a:lnTo>
                        <a:lnTo>
                          <a:pt x="1202" y="9"/>
                        </a:lnTo>
                        <a:lnTo>
                          <a:pt x="1202" y="11"/>
                        </a:lnTo>
                        <a:lnTo>
                          <a:pt x="1203" y="11"/>
                        </a:lnTo>
                        <a:lnTo>
                          <a:pt x="1203" y="9"/>
                        </a:lnTo>
                        <a:lnTo>
                          <a:pt x="1204" y="8"/>
                        </a:lnTo>
                        <a:lnTo>
                          <a:pt x="1204" y="8"/>
                        </a:lnTo>
                        <a:lnTo>
                          <a:pt x="1205" y="8"/>
                        </a:lnTo>
                        <a:lnTo>
                          <a:pt x="1205" y="9"/>
                        </a:lnTo>
                        <a:lnTo>
                          <a:pt x="1206" y="9"/>
                        </a:lnTo>
                        <a:lnTo>
                          <a:pt x="1207" y="9"/>
                        </a:lnTo>
                        <a:lnTo>
                          <a:pt x="1207" y="8"/>
                        </a:lnTo>
                        <a:lnTo>
                          <a:pt x="1208" y="9"/>
                        </a:lnTo>
                        <a:lnTo>
                          <a:pt x="1208" y="9"/>
                        </a:lnTo>
                        <a:lnTo>
                          <a:pt x="1209" y="10"/>
                        </a:lnTo>
                        <a:lnTo>
                          <a:pt x="1209" y="10"/>
                        </a:lnTo>
                        <a:lnTo>
                          <a:pt x="1210" y="9"/>
                        </a:lnTo>
                        <a:lnTo>
                          <a:pt x="1210" y="9"/>
                        </a:lnTo>
                        <a:lnTo>
                          <a:pt x="1211" y="7"/>
                        </a:lnTo>
                        <a:lnTo>
                          <a:pt x="1211" y="8"/>
                        </a:lnTo>
                        <a:lnTo>
                          <a:pt x="1212" y="9"/>
                        </a:lnTo>
                        <a:lnTo>
                          <a:pt x="1212" y="9"/>
                        </a:lnTo>
                        <a:lnTo>
                          <a:pt x="1213" y="9"/>
                        </a:lnTo>
                        <a:lnTo>
                          <a:pt x="1213" y="8"/>
                        </a:lnTo>
                        <a:lnTo>
                          <a:pt x="1214" y="8"/>
                        </a:lnTo>
                        <a:lnTo>
                          <a:pt x="1214" y="7"/>
                        </a:lnTo>
                        <a:lnTo>
                          <a:pt x="1215" y="8"/>
                        </a:lnTo>
                        <a:lnTo>
                          <a:pt x="1215" y="8"/>
                        </a:lnTo>
                        <a:lnTo>
                          <a:pt x="1216" y="7"/>
                        </a:lnTo>
                        <a:lnTo>
                          <a:pt x="1216" y="8"/>
                        </a:lnTo>
                        <a:lnTo>
                          <a:pt x="1217" y="7"/>
                        </a:lnTo>
                        <a:lnTo>
                          <a:pt x="1217" y="6"/>
                        </a:lnTo>
                        <a:lnTo>
                          <a:pt x="1218" y="7"/>
                        </a:lnTo>
                        <a:lnTo>
                          <a:pt x="1218" y="6"/>
                        </a:lnTo>
                        <a:lnTo>
                          <a:pt x="1219" y="6"/>
                        </a:lnTo>
                        <a:lnTo>
                          <a:pt x="1219" y="6"/>
                        </a:lnTo>
                        <a:lnTo>
                          <a:pt x="1220" y="7"/>
                        </a:lnTo>
                        <a:lnTo>
                          <a:pt x="1220" y="8"/>
                        </a:lnTo>
                        <a:lnTo>
                          <a:pt x="1221" y="7"/>
                        </a:lnTo>
                        <a:lnTo>
                          <a:pt x="1221" y="7"/>
                        </a:lnTo>
                        <a:lnTo>
                          <a:pt x="1222" y="6"/>
                        </a:lnTo>
                        <a:lnTo>
                          <a:pt x="1222" y="7"/>
                        </a:lnTo>
                        <a:lnTo>
                          <a:pt x="1223" y="6"/>
                        </a:lnTo>
                        <a:lnTo>
                          <a:pt x="1223" y="6"/>
                        </a:lnTo>
                        <a:lnTo>
                          <a:pt x="1224" y="6"/>
                        </a:lnTo>
                        <a:lnTo>
                          <a:pt x="1224" y="7"/>
                        </a:lnTo>
                        <a:lnTo>
                          <a:pt x="1225" y="6"/>
                        </a:lnTo>
                        <a:lnTo>
                          <a:pt x="1225" y="7"/>
                        </a:lnTo>
                        <a:lnTo>
                          <a:pt x="1226" y="6"/>
                        </a:lnTo>
                        <a:lnTo>
                          <a:pt x="1226" y="6"/>
                        </a:lnTo>
                        <a:lnTo>
                          <a:pt x="1227" y="5"/>
                        </a:lnTo>
                        <a:lnTo>
                          <a:pt x="1227" y="5"/>
                        </a:lnTo>
                        <a:lnTo>
                          <a:pt x="1228" y="5"/>
                        </a:lnTo>
                        <a:lnTo>
                          <a:pt x="1228" y="6"/>
                        </a:lnTo>
                        <a:lnTo>
                          <a:pt x="1229" y="6"/>
                        </a:lnTo>
                        <a:lnTo>
                          <a:pt x="1229" y="5"/>
                        </a:lnTo>
                        <a:lnTo>
                          <a:pt x="1230" y="5"/>
                        </a:lnTo>
                        <a:lnTo>
                          <a:pt x="1230" y="5"/>
                        </a:lnTo>
                        <a:lnTo>
                          <a:pt x="1231" y="5"/>
                        </a:lnTo>
                        <a:lnTo>
                          <a:pt x="1232" y="5"/>
                        </a:lnTo>
                        <a:lnTo>
                          <a:pt x="1232" y="6"/>
                        </a:lnTo>
                        <a:lnTo>
                          <a:pt x="1233" y="5"/>
                        </a:lnTo>
                        <a:lnTo>
                          <a:pt x="1233" y="4"/>
                        </a:lnTo>
                        <a:lnTo>
                          <a:pt x="1234" y="4"/>
                        </a:lnTo>
                        <a:lnTo>
                          <a:pt x="1234" y="5"/>
                        </a:lnTo>
                        <a:lnTo>
                          <a:pt x="1235" y="6"/>
                        </a:lnTo>
                        <a:lnTo>
                          <a:pt x="1235" y="4"/>
                        </a:lnTo>
                        <a:lnTo>
                          <a:pt x="1236" y="5"/>
                        </a:lnTo>
                        <a:lnTo>
                          <a:pt x="1236" y="5"/>
                        </a:lnTo>
                        <a:lnTo>
                          <a:pt x="1237" y="5"/>
                        </a:lnTo>
                        <a:lnTo>
                          <a:pt x="1237" y="5"/>
                        </a:lnTo>
                        <a:lnTo>
                          <a:pt x="1238" y="5"/>
                        </a:lnTo>
                        <a:lnTo>
                          <a:pt x="1238" y="4"/>
                        </a:lnTo>
                        <a:lnTo>
                          <a:pt x="1239" y="4"/>
                        </a:lnTo>
                        <a:lnTo>
                          <a:pt x="1239" y="4"/>
                        </a:lnTo>
                        <a:lnTo>
                          <a:pt x="1240" y="4"/>
                        </a:lnTo>
                        <a:lnTo>
                          <a:pt x="1240" y="3"/>
                        </a:lnTo>
                        <a:lnTo>
                          <a:pt x="1241" y="3"/>
                        </a:lnTo>
                        <a:lnTo>
                          <a:pt x="1241" y="4"/>
                        </a:lnTo>
                        <a:lnTo>
                          <a:pt x="1242" y="3"/>
                        </a:lnTo>
                        <a:lnTo>
                          <a:pt x="1242" y="3"/>
                        </a:lnTo>
                        <a:lnTo>
                          <a:pt x="1243" y="2"/>
                        </a:lnTo>
                        <a:lnTo>
                          <a:pt x="1243" y="3"/>
                        </a:lnTo>
                        <a:lnTo>
                          <a:pt x="1244" y="4"/>
                        </a:lnTo>
                        <a:lnTo>
                          <a:pt x="1244" y="2"/>
                        </a:lnTo>
                        <a:lnTo>
                          <a:pt x="1245" y="3"/>
                        </a:lnTo>
                        <a:lnTo>
                          <a:pt x="1245" y="3"/>
                        </a:lnTo>
                        <a:lnTo>
                          <a:pt x="1246" y="3"/>
                        </a:lnTo>
                        <a:lnTo>
                          <a:pt x="1246" y="3"/>
                        </a:lnTo>
                        <a:lnTo>
                          <a:pt x="1247" y="3"/>
                        </a:lnTo>
                        <a:lnTo>
                          <a:pt x="1247" y="2"/>
                        </a:lnTo>
                        <a:lnTo>
                          <a:pt x="1248" y="4"/>
                        </a:lnTo>
                        <a:lnTo>
                          <a:pt x="1248" y="3"/>
                        </a:lnTo>
                        <a:lnTo>
                          <a:pt x="1249" y="4"/>
                        </a:lnTo>
                        <a:lnTo>
                          <a:pt x="1249" y="5"/>
                        </a:lnTo>
                        <a:lnTo>
                          <a:pt x="1250" y="3"/>
                        </a:lnTo>
                        <a:lnTo>
                          <a:pt x="1250" y="4"/>
                        </a:lnTo>
                        <a:lnTo>
                          <a:pt x="1251" y="3"/>
                        </a:lnTo>
                        <a:lnTo>
                          <a:pt x="1251" y="3"/>
                        </a:lnTo>
                        <a:lnTo>
                          <a:pt x="1252" y="3"/>
                        </a:lnTo>
                        <a:lnTo>
                          <a:pt x="1252" y="4"/>
                        </a:lnTo>
                        <a:lnTo>
                          <a:pt x="1253" y="3"/>
                        </a:lnTo>
                        <a:lnTo>
                          <a:pt x="1253" y="4"/>
                        </a:lnTo>
                        <a:lnTo>
                          <a:pt x="1254" y="4"/>
                        </a:lnTo>
                        <a:lnTo>
                          <a:pt x="1254" y="4"/>
                        </a:lnTo>
                        <a:lnTo>
                          <a:pt x="1255" y="3"/>
                        </a:lnTo>
                        <a:lnTo>
                          <a:pt x="1255" y="4"/>
                        </a:lnTo>
                        <a:lnTo>
                          <a:pt x="1256" y="4"/>
                        </a:lnTo>
                        <a:lnTo>
                          <a:pt x="1257" y="4"/>
                        </a:lnTo>
                        <a:lnTo>
                          <a:pt x="1257" y="4"/>
                        </a:lnTo>
                        <a:lnTo>
                          <a:pt x="1258" y="4"/>
                        </a:lnTo>
                        <a:lnTo>
                          <a:pt x="1258" y="4"/>
                        </a:lnTo>
                        <a:lnTo>
                          <a:pt x="1259" y="3"/>
                        </a:lnTo>
                        <a:lnTo>
                          <a:pt x="1259" y="3"/>
                        </a:lnTo>
                        <a:lnTo>
                          <a:pt x="1260" y="2"/>
                        </a:lnTo>
                        <a:lnTo>
                          <a:pt x="1260" y="3"/>
                        </a:lnTo>
                        <a:lnTo>
                          <a:pt x="1261" y="3"/>
                        </a:lnTo>
                        <a:lnTo>
                          <a:pt x="1261" y="3"/>
                        </a:lnTo>
                        <a:lnTo>
                          <a:pt x="1262" y="3"/>
                        </a:lnTo>
                        <a:lnTo>
                          <a:pt x="1262" y="3"/>
                        </a:lnTo>
                        <a:lnTo>
                          <a:pt x="1263" y="2"/>
                        </a:lnTo>
                        <a:lnTo>
                          <a:pt x="1263" y="2"/>
                        </a:lnTo>
                        <a:lnTo>
                          <a:pt x="1264" y="3"/>
                        </a:lnTo>
                        <a:lnTo>
                          <a:pt x="1264" y="2"/>
                        </a:lnTo>
                        <a:lnTo>
                          <a:pt x="1265" y="2"/>
                        </a:lnTo>
                        <a:lnTo>
                          <a:pt x="1265" y="2"/>
                        </a:lnTo>
                        <a:lnTo>
                          <a:pt x="1266" y="1"/>
                        </a:lnTo>
                        <a:lnTo>
                          <a:pt x="1266" y="2"/>
                        </a:lnTo>
                        <a:lnTo>
                          <a:pt x="1267" y="2"/>
                        </a:lnTo>
                        <a:lnTo>
                          <a:pt x="1267" y="2"/>
                        </a:lnTo>
                        <a:lnTo>
                          <a:pt x="1268" y="2"/>
                        </a:lnTo>
                        <a:lnTo>
                          <a:pt x="1268" y="0"/>
                        </a:lnTo>
                        <a:lnTo>
                          <a:pt x="1269" y="0"/>
                        </a:lnTo>
                        <a:lnTo>
                          <a:pt x="1269" y="2"/>
                        </a:lnTo>
                        <a:lnTo>
                          <a:pt x="1270" y="1"/>
                        </a:lnTo>
                        <a:lnTo>
                          <a:pt x="1270" y="2"/>
                        </a:lnTo>
                        <a:lnTo>
                          <a:pt x="1271" y="437"/>
                        </a:lnTo>
                        <a:lnTo>
                          <a:pt x="1271" y="1029"/>
                        </a:lnTo>
                        <a:lnTo>
                          <a:pt x="1272" y="1306"/>
                        </a:lnTo>
                        <a:lnTo>
                          <a:pt x="1272" y="1301"/>
                        </a:lnTo>
                        <a:lnTo>
                          <a:pt x="1273" y="784"/>
                        </a:lnTo>
                        <a:lnTo>
                          <a:pt x="1273" y="594"/>
                        </a:lnTo>
                        <a:lnTo>
                          <a:pt x="1274" y="590"/>
                        </a:lnTo>
                        <a:lnTo>
                          <a:pt x="1274" y="632"/>
                        </a:lnTo>
                        <a:lnTo>
                          <a:pt x="1275" y="760"/>
                        </a:lnTo>
                        <a:lnTo>
                          <a:pt x="1275" y="1385"/>
                        </a:lnTo>
                        <a:lnTo>
                          <a:pt x="1276" y="2310"/>
                        </a:lnTo>
                        <a:lnTo>
                          <a:pt x="1276" y="2709"/>
                        </a:lnTo>
                        <a:lnTo>
                          <a:pt x="1277" y="2779"/>
                        </a:lnTo>
                        <a:lnTo>
                          <a:pt x="1277" y="2790"/>
                        </a:lnTo>
                        <a:lnTo>
                          <a:pt x="1278" y="2783"/>
                        </a:lnTo>
                        <a:lnTo>
                          <a:pt x="1278" y="2772"/>
                        </a:lnTo>
                        <a:lnTo>
                          <a:pt x="1279" y="2759"/>
                        </a:lnTo>
                        <a:lnTo>
                          <a:pt x="1279" y="2746"/>
                        </a:lnTo>
                        <a:lnTo>
                          <a:pt x="1280" y="2732"/>
                        </a:lnTo>
                        <a:lnTo>
                          <a:pt x="1280" y="2721"/>
                        </a:lnTo>
                        <a:lnTo>
                          <a:pt x="1281" y="2710"/>
                        </a:lnTo>
                        <a:lnTo>
                          <a:pt x="1282" y="2702"/>
                        </a:lnTo>
                        <a:lnTo>
                          <a:pt x="1282" y="2694"/>
                        </a:lnTo>
                        <a:lnTo>
                          <a:pt x="1283" y="2685"/>
                        </a:lnTo>
                        <a:lnTo>
                          <a:pt x="1283" y="2678"/>
                        </a:lnTo>
                        <a:lnTo>
                          <a:pt x="1284" y="2671"/>
                        </a:lnTo>
                        <a:lnTo>
                          <a:pt x="1284" y="2664"/>
                        </a:lnTo>
                        <a:lnTo>
                          <a:pt x="1285" y="2656"/>
                        </a:lnTo>
                        <a:lnTo>
                          <a:pt x="1285" y="2649"/>
                        </a:lnTo>
                        <a:lnTo>
                          <a:pt x="1286" y="2643"/>
                        </a:lnTo>
                        <a:lnTo>
                          <a:pt x="1286" y="2635"/>
                        </a:lnTo>
                        <a:lnTo>
                          <a:pt x="1287" y="2628"/>
                        </a:lnTo>
                        <a:lnTo>
                          <a:pt x="1287" y="2620"/>
                        </a:lnTo>
                        <a:lnTo>
                          <a:pt x="1288" y="2611"/>
                        </a:lnTo>
                        <a:lnTo>
                          <a:pt x="1288" y="2601"/>
                        </a:lnTo>
                        <a:lnTo>
                          <a:pt x="1289" y="2590"/>
                        </a:lnTo>
                        <a:lnTo>
                          <a:pt x="1289" y="2581"/>
                        </a:lnTo>
                        <a:lnTo>
                          <a:pt x="1290" y="2569"/>
                        </a:lnTo>
                        <a:lnTo>
                          <a:pt x="1290" y="2560"/>
                        </a:lnTo>
                        <a:lnTo>
                          <a:pt x="1291" y="2549"/>
                        </a:lnTo>
                        <a:lnTo>
                          <a:pt x="1291" y="2537"/>
                        </a:lnTo>
                        <a:lnTo>
                          <a:pt x="1292" y="2527"/>
                        </a:lnTo>
                        <a:lnTo>
                          <a:pt x="1292" y="2515"/>
                        </a:lnTo>
                        <a:lnTo>
                          <a:pt x="1293" y="2502"/>
                        </a:lnTo>
                        <a:lnTo>
                          <a:pt x="1293" y="2490"/>
                        </a:lnTo>
                        <a:lnTo>
                          <a:pt x="1294" y="2478"/>
                        </a:lnTo>
                        <a:lnTo>
                          <a:pt x="1294" y="2465"/>
                        </a:lnTo>
                        <a:lnTo>
                          <a:pt x="1295" y="2453"/>
                        </a:lnTo>
                        <a:lnTo>
                          <a:pt x="1295" y="2440"/>
                        </a:lnTo>
                        <a:lnTo>
                          <a:pt x="1296" y="2427"/>
                        </a:lnTo>
                        <a:lnTo>
                          <a:pt x="1296" y="2412"/>
                        </a:lnTo>
                        <a:lnTo>
                          <a:pt x="1297" y="2400"/>
                        </a:lnTo>
                        <a:lnTo>
                          <a:pt x="1297" y="2384"/>
                        </a:lnTo>
                        <a:lnTo>
                          <a:pt x="1298" y="2370"/>
                        </a:lnTo>
                        <a:lnTo>
                          <a:pt x="1298" y="2356"/>
                        </a:lnTo>
                        <a:lnTo>
                          <a:pt x="1299" y="2341"/>
                        </a:lnTo>
                        <a:lnTo>
                          <a:pt x="1299" y="2326"/>
                        </a:lnTo>
                        <a:lnTo>
                          <a:pt x="1300" y="2312"/>
                        </a:lnTo>
                        <a:lnTo>
                          <a:pt x="1300" y="2296"/>
                        </a:lnTo>
                        <a:lnTo>
                          <a:pt x="1301" y="2280"/>
                        </a:lnTo>
                        <a:lnTo>
                          <a:pt x="1301" y="2263"/>
                        </a:lnTo>
                        <a:lnTo>
                          <a:pt x="1302" y="2248"/>
                        </a:lnTo>
                        <a:lnTo>
                          <a:pt x="1302" y="2232"/>
                        </a:lnTo>
                        <a:lnTo>
                          <a:pt x="1303" y="2217"/>
                        </a:lnTo>
                        <a:lnTo>
                          <a:pt x="1303" y="2200"/>
                        </a:lnTo>
                        <a:lnTo>
                          <a:pt x="1304" y="2185"/>
                        </a:lnTo>
                        <a:lnTo>
                          <a:pt x="1304" y="2169"/>
                        </a:lnTo>
                        <a:lnTo>
                          <a:pt x="1305" y="2151"/>
                        </a:lnTo>
                        <a:lnTo>
                          <a:pt x="1305" y="2137"/>
                        </a:lnTo>
                        <a:lnTo>
                          <a:pt x="1306" y="2121"/>
                        </a:lnTo>
                        <a:lnTo>
                          <a:pt x="1307" y="2102"/>
                        </a:lnTo>
                        <a:lnTo>
                          <a:pt x="1307" y="2087"/>
                        </a:lnTo>
                        <a:lnTo>
                          <a:pt x="1308" y="2070"/>
                        </a:lnTo>
                        <a:lnTo>
                          <a:pt x="1308" y="2055"/>
                        </a:lnTo>
                        <a:lnTo>
                          <a:pt x="1309" y="2039"/>
                        </a:lnTo>
                        <a:lnTo>
                          <a:pt x="1309" y="2021"/>
                        </a:lnTo>
                        <a:lnTo>
                          <a:pt x="1310" y="2005"/>
                        </a:lnTo>
                        <a:lnTo>
                          <a:pt x="1310" y="1988"/>
                        </a:lnTo>
                        <a:lnTo>
                          <a:pt x="1311" y="1973"/>
                        </a:lnTo>
                        <a:lnTo>
                          <a:pt x="1311" y="1955"/>
                        </a:lnTo>
                        <a:lnTo>
                          <a:pt x="1312" y="1940"/>
                        </a:lnTo>
                        <a:lnTo>
                          <a:pt x="1312" y="1923"/>
                        </a:lnTo>
                        <a:lnTo>
                          <a:pt x="1313" y="1909"/>
                        </a:lnTo>
                        <a:lnTo>
                          <a:pt x="1313" y="1895"/>
                        </a:lnTo>
                        <a:lnTo>
                          <a:pt x="1314" y="1881"/>
                        </a:lnTo>
                        <a:lnTo>
                          <a:pt x="1314" y="1866"/>
                        </a:lnTo>
                        <a:lnTo>
                          <a:pt x="1315" y="1852"/>
                        </a:lnTo>
                        <a:lnTo>
                          <a:pt x="1315" y="1840"/>
                        </a:lnTo>
                        <a:lnTo>
                          <a:pt x="1316" y="1825"/>
                        </a:lnTo>
                        <a:lnTo>
                          <a:pt x="1316" y="1815"/>
                        </a:lnTo>
                        <a:lnTo>
                          <a:pt x="1317" y="1803"/>
                        </a:lnTo>
                        <a:lnTo>
                          <a:pt x="1317" y="1789"/>
                        </a:lnTo>
                        <a:lnTo>
                          <a:pt x="1318" y="1778"/>
                        </a:lnTo>
                        <a:lnTo>
                          <a:pt x="1318" y="1767"/>
                        </a:lnTo>
                        <a:lnTo>
                          <a:pt x="1319" y="1756"/>
                        </a:lnTo>
                        <a:lnTo>
                          <a:pt x="1319" y="1746"/>
                        </a:lnTo>
                        <a:lnTo>
                          <a:pt x="1320" y="1735"/>
                        </a:lnTo>
                        <a:lnTo>
                          <a:pt x="1320" y="1726"/>
                        </a:lnTo>
                        <a:lnTo>
                          <a:pt x="1321" y="1717"/>
                        </a:lnTo>
                        <a:lnTo>
                          <a:pt x="1321" y="1709"/>
                        </a:lnTo>
                        <a:lnTo>
                          <a:pt x="1322" y="1700"/>
                        </a:lnTo>
                        <a:lnTo>
                          <a:pt x="1322" y="1694"/>
                        </a:lnTo>
                        <a:lnTo>
                          <a:pt x="1323" y="1686"/>
                        </a:lnTo>
                        <a:lnTo>
                          <a:pt x="1323" y="1678"/>
                        </a:lnTo>
                        <a:lnTo>
                          <a:pt x="1324" y="1672"/>
                        </a:lnTo>
                        <a:lnTo>
                          <a:pt x="1324" y="1667"/>
                        </a:lnTo>
                        <a:lnTo>
                          <a:pt x="1325" y="1660"/>
                        </a:lnTo>
                        <a:lnTo>
                          <a:pt x="1325" y="1654"/>
                        </a:lnTo>
                        <a:lnTo>
                          <a:pt x="1326" y="1648"/>
                        </a:lnTo>
                        <a:lnTo>
                          <a:pt x="1326" y="1642"/>
                        </a:lnTo>
                        <a:lnTo>
                          <a:pt x="1327" y="1636"/>
                        </a:lnTo>
                        <a:lnTo>
                          <a:pt x="1327" y="1631"/>
                        </a:lnTo>
                        <a:lnTo>
                          <a:pt x="1328" y="1628"/>
                        </a:lnTo>
                        <a:lnTo>
                          <a:pt x="1328" y="1623"/>
                        </a:lnTo>
                        <a:lnTo>
                          <a:pt x="1329" y="1619"/>
                        </a:lnTo>
                        <a:lnTo>
                          <a:pt x="1329" y="1615"/>
                        </a:lnTo>
                        <a:lnTo>
                          <a:pt x="1330" y="1610"/>
                        </a:lnTo>
                        <a:lnTo>
                          <a:pt x="1330" y="1606"/>
                        </a:lnTo>
                        <a:lnTo>
                          <a:pt x="1331" y="1602"/>
                        </a:lnTo>
                        <a:lnTo>
                          <a:pt x="1332" y="1598"/>
                        </a:lnTo>
                        <a:lnTo>
                          <a:pt x="1332" y="1594"/>
                        </a:lnTo>
                        <a:lnTo>
                          <a:pt x="1333" y="1591"/>
                        </a:lnTo>
                        <a:lnTo>
                          <a:pt x="1333" y="1588"/>
                        </a:lnTo>
                        <a:lnTo>
                          <a:pt x="1334" y="1586"/>
                        </a:lnTo>
                        <a:lnTo>
                          <a:pt x="1334" y="1583"/>
                        </a:lnTo>
                        <a:lnTo>
                          <a:pt x="1335" y="1581"/>
                        </a:lnTo>
                        <a:lnTo>
                          <a:pt x="1335" y="1577"/>
                        </a:lnTo>
                        <a:lnTo>
                          <a:pt x="1336" y="1576"/>
                        </a:lnTo>
                        <a:lnTo>
                          <a:pt x="1336" y="1573"/>
                        </a:lnTo>
                        <a:lnTo>
                          <a:pt x="1337" y="1570"/>
                        </a:lnTo>
                        <a:lnTo>
                          <a:pt x="1337" y="1568"/>
                        </a:lnTo>
                        <a:lnTo>
                          <a:pt x="1338" y="1567"/>
                        </a:lnTo>
                        <a:lnTo>
                          <a:pt x="1338" y="1564"/>
                        </a:lnTo>
                        <a:lnTo>
                          <a:pt x="1339" y="1561"/>
                        </a:lnTo>
                        <a:lnTo>
                          <a:pt x="1339" y="1559"/>
                        </a:lnTo>
                        <a:lnTo>
                          <a:pt x="1340" y="1557"/>
                        </a:lnTo>
                        <a:lnTo>
                          <a:pt x="1340" y="1554"/>
                        </a:lnTo>
                        <a:lnTo>
                          <a:pt x="1341" y="1553"/>
                        </a:lnTo>
                        <a:lnTo>
                          <a:pt x="1341" y="1551"/>
                        </a:lnTo>
                        <a:lnTo>
                          <a:pt x="1342" y="1549"/>
                        </a:lnTo>
                        <a:lnTo>
                          <a:pt x="1342" y="1546"/>
                        </a:lnTo>
                        <a:lnTo>
                          <a:pt x="1343" y="1545"/>
                        </a:lnTo>
                        <a:lnTo>
                          <a:pt x="1343" y="1543"/>
                        </a:lnTo>
                        <a:lnTo>
                          <a:pt x="1344" y="1540"/>
                        </a:lnTo>
                        <a:lnTo>
                          <a:pt x="1344" y="1539"/>
                        </a:lnTo>
                        <a:lnTo>
                          <a:pt x="1345" y="1537"/>
                        </a:lnTo>
                        <a:lnTo>
                          <a:pt x="1345" y="1535"/>
                        </a:lnTo>
                        <a:lnTo>
                          <a:pt x="1346" y="1533"/>
                        </a:lnTo>
                        <a:lnTo>
                          <a:pt x="1346" y="1531"/>
                        </a:lnTo>
                        <a:lnTo>
                          <a:pt x="1347" y="1529"/>
                        </a:lnTo>
                        <a:lnTo>
                          <a:pt x="1347" y="1528"/>
                        </a:lnTo>
                        <a:lnTo>
                          <a:pt x="1348" y="1525"/>
                        </a:lnTo>
                        <a:lnTo>
                          <a:pt x="1348" y="1523"/>
                        </a:lnTo>
                        <a:lnTo>
                          <a:pt x="1349" y="1522"/>
                        </a:lnTo>
                        <a:lnTo>
                          <a:pt x="1349" y="1520"/>
                        </a:lnTo>
                        <a:lnTo>
                          <a:pt x="1350" y="1519"/>
                        </a:lnTo>
                        <a:lnTo>
                          <a:pt x="1350" y="1516"/>
                        </a:lnTo>
                        <a:lnTo>
                          <a:pt x="1351" y="1515"/>
                        </a:lnTo>
                        <a:lnTo>
                          <a:pt x="1351" y="1513"/>
                        </a:lnTo>
                        <a:lnTo>
                          <a:pt x="1352" y="1510"/>
                        </a:lnTo>
                        <a:lnTo>
                          <a:pt x="1352" y="1509"/>
                        </a:lnTo>
                        <a:lnTo>
                          <a:pt x="1353" y="1506"/>
                        </a:lnTo>
                        <a:lnTo>
                          <a:pt x="1353" y="1504"/>
                        </a:lnTo>
                        <a:lnTo>
                          <a:pt x="1354" y="1501"/>
                        </a:lnTo>
                        <a:lnTo>
                          <a:pt x="1354" y="1498"/>
                        </a:lnTo>
                        <a:lnTo>
                          <a:pt x="1355" y="1497"/>
                        </a:lnTo>
                        <a:lnTo>
                          <a:pt x="1355" y="1495"/>
                        </a:lnTo>
                        <a:lnTo>
                          <a:pt x="1356" y="1492"/>
                        </a:lnTo>
                        <a:lnTo>
                          <a:pt x="1357" y="1491"/>
                        </a:lnTo>
                        <a:lnTo>
                          <a:pt x="1357" y="1488"/>
                        </a:lnTo>
                        <a:lnTo>
                          <a:pt x="1358" y="1487"/>
                        </a:lnTo>
                        <a:lnTo>
                          <a:pt x="1358" y="1485"/>
                        </a:lnTo>
                        <a:lnTo>
                          <a:pt x="1359" y="1483"/>
                        </a:lnTo>
                        <a:lnTo>
                          <a:pt x="1359" y="1481"/>
                        </a:lnTo>
                        <a:lnTo>
                          <a:pt x="1360" y="1480"/>
                        </a:lnTo>
                        <a:lnTo>
                          <a:pt x="1360" y="1478"/>
                        </a:lnTo>
                        <a:lnTo>
                          <a:pt x="1361" y="1476"/>
                        </a:lnTo>
                        <a:lnTo>
                          <a:pt x="1361" y="1474"/>
                        </a:lnTo>
                        <a:lnTo>
                          <a:pt x="1362" y="1472"/>
                        </a:lnTo>
                        <a:lnTo>
                          <a:pt x="1362" y="1470"/>
                        </a:lnTo>
                        <a:lnTo>
                          <a:pt x="1363" y="1470"/>
                        </a:lnTo>
                        <a:lnTo>
                          <a:pt x="1363" y="1468"/>
                        </a:lnTo>
                        <a:lnTo>
                          <a:pt x="1364" y="1468"/>
                        </a:lnTo>
                        <a:lnTo>
                          <a:pt x="1364" y="1467"/>
                        </a:lnTo>
                        <a:lnTo>
                          <a:pt x="1365" y="1466"/>
                        </a:lnTo>
                        <a:lnTo>
                          <a:pt x="1365" y="1464"/>
                        </a:lnTo>
                        <a:lnTo>
                          <a:pt x="1366" y="1462"/>
                        </a:lnTo>
                        <a:lnTo>
                          <a:pt x="1366" y="1461"/>
                        </a:lnTo>
                        <a:lnTo>
                          <a:pt x="1367" y="1460"/>
                        </a:lnTo>
                        <a:lnTo>
                          <a:pt x="1367" y="1458"/>
                        </a:lnTo>
                        <a:lnTo>
                          <a:pt x="1368" y="1456"/>
                        </a:lnTo>
                        <a:lnTo>
                          <a:pt x="1368" y="1455"/>
                        </a:lnTo>
                        <a:lnTo>
                          <a:pt x="1369" y="1452"/>
                        </a:lnTo>
                        <a:lnTo>
                          <a:pt x="1369" y="1450"/>
                        </a:lnTo>
                        <a:lnTo>
                          <a:pt x="1370" y="1451"/>
                        </a:lnTo>
                        <a:lnTo>
                          <a:pt x="1370" y="1448"/>
                        </a:lnTo>
                        <a:lnTo>
                          <a:pt x="1371" y="1445"/>
                        </a:lnTo>
                        <a:lnTo>
                          <a:pt x="1371" y="1445"/>
                        </a:lnTo>
                        <a:lnTo>
                          <a:pt x="1372" y="1442"/>
                        </a:lnTo>
                        <a:lnTo>
                          <a:pt x="1372" y="1440"/>
                        </a:lnTo>
                        <a:lnTo>
                          <a:pt x="1373" y="1439"/>
                        </a:lnTo>
                        <a:lnTo>
                          <a:pt x="1373" y="1438"/>
                        </a:lnTo>
                        <a:lnTo>
                          <a:pt x="1374" y="1436"/>
                        </a:lnTo>
                        <a:lnTo>
                          <a:pt x="1374" y="1434"/>
                        </a:lnTo>
                        <a:lnTo>
                          <a:pt x="1375" y="1431"/>
                        </a:lnTo>
                        <a:lnTo>
                          <a:pt x="1375" y="1430"/>
                        </a:lnTo>
                        <a:lnTo>
                          <a:pt x="1376" y="1429"/>
                        </a:lnTo>
                        <a:lnTo>
                          <a:pt x="1376" y="1429"/>
                        </a:lnTo>
                        <a:lnTo>
                          <a:pt x="1377" y="1427"/>
                        </a:lnTo>
                        <a:lnTo>
                          <a:pt x="1377" y="1424"/>
                        </a:lnTo>
                        <a:lnTo>
                          <a:pt x="1378" y="1423"/>
                        </a:lnTo>
                        <a:lnTo>
                          <a:pt x="1378" y="1421"/>
                        </a:lnTo>
                        <a:lnTo>
                          <a:pt x="1379" y="1419"/>
                        </a:lnTo>
                        <a:lnTo>
                          <a:pt x="1379" y="1416"/>
                        </a:lnTo>
                        <a:lnTo>
                          <a:pt x="1380" y="1415"/>
                        </a:lnTo>
                        <a:lnTo>
                          <a:pt x="1380" y="1413"/>
                        </a:lnTo>
                        <a:lnTo>
                          <a:pt x="1381" y="1410"/>
                        </a:lnTo>
                        <a:lnTo>
                          <a:pt x="1382" y="1409"/>
                        </a:lnTo>
                        <a:lnTo>
                          <a:pt x="1382" y="1408"/>
                        </a:lnTo>
                        <a:lnTo>
                          <a:pt x="1383" y="1406"/>
                        </a:lnTo>
                        <a:lnTo>
                          <a:pt x="1383" y="1405"/>
                        </a:lnTo>
                        <a:lnTo>
                          <a:pt x="1384" y="1404"/>
                        </a:lnTo>
                        <a:lnTo>
                          <a:pt x="1384" y="1403"/>
                        </a:lnTo>
                        <a:lnTo>
                          <a:pt x="1385" y="1402"/>
                        </a:lnTo>
                        <a:lnTo>
                          <a:pt x="1385" y="1400"/>
                        </a:lnTo>
                        <a:lnTo>
                          <a:pt x="1386" y="1400"/>
                        </a:lnTo>
                        <a:lnTo>
                          <a:pt x="1386" y="1399"/>
                        </a:lnTo>
                        <a:lnTo>
                          <a:pt x="1387" y="1398"/>
                        </a:lnTo>
                        <a:lnTo>
                          <a:pt x="1387" y="1397"/>
                        </a:lnTo>
                        <a:lnTo>
                          <a:pt x="1388" y="1396"/>
                        </a:lnTo>
                        <a:lnTo>
                          <a:pt x="1388" y="1395"/>
                        </a:lnTo>
                        <a:lnTo>
                          <a:pt x="1389" y="1394"/>
                        </a:lnTo>
                        <a:lnTo>
                          <a:pt x="1389" y="1393"/>
                        </a:lnTo>
                        <a:lnTo>
                          <a:pt x="1390" y="1391"/>
                        </a:lnTo>
                        <a:lnTo>
                          <a:pt x="1390" y="1390"/>
                        </a:lnTo>
                        <a:lnTo>
                          <a:pt x="1391" y="1389"/>
                        </a:lnTo>
                        <a:lnTo>
                          <a:pt x="1391" y="1389"/>
                        </a:lnTo>
                        <a:lnTo>
                          <a:pt x="1392" y="1388"/>
                        </a:lnTo>
                        <a:lnTo>
                          <a:pt x="1392" y="1387"/>
                        </a:lnTo>
                        <a:lnTo>
                          <a:pt x="1393" y="1385"/>
                        </a:lnTo>
                        <a:lnTo>
                          <a:pt x="1393" y="1383"/>
                        </a:lnTo>
                        <a:lnTo>
                          <a:pt x="1394" y="1382"/>
                        </a:lnTo>
                        <a:lnTo>
                          <a:pt x="1394" y="1380"/>
                        </a:lnTo>
                        <a:lnTo>
                          <a:pt x="1395" y="1379"/>
                        </a:lnTo>
                        <a:lnTo>
                          <a:pt x="1395" y="1378"/>
                        </a:lnTo>
                        <a:lnTo>
                          <a:pt x="1396" y="1377"/>
                        </a:lnTo>
                        <a:lnTo>
                          <a:pt x="1396" y="1375"/>
                        </a:lnTo>
                        <a:lnTo>
                          <a:pt x="1397" y="1374"/>
                        </a:lnTo>
                        <a:lnTo>
                          <a:pt x="1397" y="1372"/>
                        </a:lnTo>
                        <a:lnTo>
                          <a:pt x="1398" y="1371"/>
                        </a:lnTo>
                        <a:lnTo>
                          <a:pt x="1398" y="1369"/>
                        </a:lnTo>
                        <a:lnTo>
                          <a:pt x="1399" y="1366"/>
                        </a:lnTo>
                        <a:lnTo>
                          <a:pt x="1399" y="1367"/>
                        </a:lnTo>
                        <a:lnTo>
                          <a:pt x="1400" y="1365"/>
                        </a:lnTo>
                        <a:lnTo>
                          <a:pt x="1400" y="1363"/>
                        </a:lnTo>
                        <a:lnTo>
                          <a:pt x="1401" y="1361"/>
                        </a:lnTo>
                        <a:lnTo>
                          <a:pt x="1401" y="1359"/>
                        </a:lnTo>
                        <a:lnTo>
                          <a:pt x="1402" y="1358"/>
                        </a:lnTo>
                        <a:lnTo>
                          <a:pt x="1402" y="1358"/>
                        </a:lnTo>
                        <a:lnTo>
                          <a:pt x="1403" y="1356"/>
                        </a:lnTo>
                        <a:lnTo>
                          <a:pt x="1403" y="1355"/>
                        </a:lnTo>
                        <a:lnTo>
                          <a:pt x="1404" y="1355"/>
                        </a:lnTo>
                        <a:lnTo>
                          <a:pt x="1404" y="1353"/>
                        </a:lnTo>
                        <a:lnTo>
                          <a:pt x="1405" y="1352"/>
                        </a:lnTo>
                        <a:lnTo>
                          <a:pt x="1405" y="1351"/>
                        </a:lnTo>
                        <a:lnTo>
                          <a:pt x="1406" y="1350"/>
                        </a:lnTo>
                        <a:lnTo>
                          <a:pt x="1407" y="1348"/>
                        </a:lnTo>
                        <a:lnTo>
                          <a:pt x="1407" y="1348"/>
                        </a:lnTo>
                        <a:lnTo>
                          <a:pt x="1408" y="1346"/>
                        </a:lnTo>
                        <a:lnTo>
                          <a:pt x="1408" y="1346"/>
                        </a:lnTo>
                        <a:lnTo>
                          <a:pt x="1409" y="1345"/>
                        </a:lnTo>
                        <a:lnTo>
                          <a:pt x="1409" y="1344"/>
                        </a:lnTo>
                        <a:lnTo>
                          <a:pt x="1410" y="1343"/>
                        </a:lnTo>
                        <a:lnTo>
                          <a:pt x="1410" y="1340"/>
                        </a:lnTo>
                        <a:lnTo>
                          <a:pt x="1411" y="1340"/>
                        </a:lnTo>
                        <a:lnTo>
                          <a:pt x="1411" y="1339"/>
                        </a:lnTo>
                        <a:lnTo>
                          <a:pt x="1412" y="1339"/>
                        </a:lnTo>
                        <a:lnTo>
                          <a:pt x="1412" y="1337"/>
                        </a:lnTo>
                        <a:lnTo>
                          <a:pt x="1413" y="1336"/>
                        </a:lnTo>
                        <a:lnTo>
                          <a:pt x="1413" y="1334"/>
                        </a:lnTo>
                        <a:lnTo>
                          <a:pt x="1414" y="1335"/>
                        </a:lnTo>
                        <a:lnTo>
                          <a:pt x="1414" y="1332"/>
                        </a:lnTo>
                        <a:lnTo>
                          <a:pt x="1415" y="1333"/>
                        </a:lnTo>
                        <a:lnTo>
                          <a:pt x="1415" y="1332"/>
                        </a:lnTo>
                        <a:lnTo>
                          <a:pt x="1416" y="1330"/>
                        </a:lnTo>
                        <a:lnTo>
                          <a:pt x="1416" y="1329"/>
                        </a:lnTo>
                        <a:lnTo>
                          <a:pt x="1417" y="1329"/>
                        </a:lnTo>
                        <a:lnTo>
                          <a:pt x="1417" y="1327"/>
                        </a:lnTo>
                        <a:lnTo>
                          <a:pt x="1418" y="1327"/>
                        </a:lnTo>
                        <a:lnTo>
                          <a:pt x="1418" y="1325"/>
                        </a:lnTo>
                        <a:lnTo>
                          <a:pt x="1419" y="1324"/>
                        </a:lnTo>
                        <a:lnTo>
                          <a:pt x="1419" y="1322"/>
                        </a:lnTo>
                        <a:lnTo>
                          <a:pt x="1420" y="1322"/>
                        </a:lnTo>
                        <a:lnTo>
                          <a:pt x="1420" y="1322"/>
                        </a:lnTo>
                        <a:lnTo>
                          <a:pt x="1421" y="1321"/>
                        </a:lnTo>
                        <a:lnTo>
                          <a:pt x="1421" y="1321"/>
                        </a:lnTo>
                        <a:lnTo>
                          <a:pt x="1422" y="1316"/>
                        </a:lnTo>
                        <a:lnTo>
                          <a:pt x="1422" y="1315"/>
                        </a:lnTo>
                        <a:lnTo>
                          <a:pt x="1423" y="1316"/>
                        </a:lnTo>
                        <a:lnTo>
                          <a:pt x="1423" y="1312"/>
                        </a:lnTo>
                        <a:lnTo>
                          <a:pt x="1424" y="1311"/>
                        </a:lnTo>
                        <a:lnTo>
                          <a:pt x="1424" y="1309"/>
                        </a:lnTo>
                        <a:lnTo>
                          <a:pt x="1425" y="1308"/>
                        </a:lnTo>
                        <a:lnTo>
                          <a:pt x="1425" y="1308"/>
                        </a:lnTo>
                        <a:lnTo>
                          <a:pt x="1426" y="1307"/>
                        </a:lnTo>
                        <a:lnTo>
                          <a:pt x="1426" y="1307"/>
                        </a:lnTo>
                        <a:lnTo>
                          <a:pt x="1427" y="1305"/>
                        </a:lnTo>
                        <a:lnTo>
                          <a:pt x="1427" y="1303"/>
                        </a:lnTo>
                        <a:lnTo>
                          <a:pt x="1428" y="1302"/>
                        </a:lnTo>
                        <a:lnTo>
                          <a:pt x="1428" y="1302"/>
                        </a:lnTo>
                        <a:lnTo>
                          <a:pt x="1429" y="1301"/>
                        </a:lnTo>
                        <a:lnTo>
                          <a:pt x="1429" y="1300"/>
                        </a:lnTo>
                        <a:lnTo>
                          <a:pt x="1430" y="1300"/>
                        </a:lnTo>
                        <a:lnTo>
                          <a:pt x="1430" y="1298"/>
                        </a:lnTo>
                        <a:lnTo>
                          <a:pt x="1431" y="1297"/>
                        </a:lnTo>
                        <a:lnTo>
                          <a:pt x="1432" y="1296"/>
                        </a:lnTo>
                        <a:lnTo>
                          <a:pt x="1432" y="1295"/>
                        </a:lnTo>
                        <a:lnTo>
                          <a:pt x="1433" y="1295"/>
                        </a:lnTo>
                        <a:lnTo>
                          <a:pt x="1433" y="1293"/>
                        </a:lnTo>
                        <a:lnTo>
                          <a:pt x="1434" y="1293"/>
                        </a:lnTo>
                        <a:lnTo>
                          <a:pt x="1434" y="1292"/>
                        </a:lnTo>
                        <a:lnTo>
                          <a:pt x="1435" y="1291"/>
                        </a:lnTo>
                        <a:lnTo>
                          <a:pt x="1435" y="1290"/>
                        </a:lnTo>
                        <a:lnTo>
                          <a:pt x="1436" y="1290"/>
                        </a:lnTo>
                        <a:lnTo>
                          <a:pt x="1436" y="1288"/>
                        </a:lnTo>
                        <a:lnTo>
                          <a:pt x="1437" y="1287"/>
                        </a:lnTo>
                        <a:lnTo>
                          <a:pt x="1437" y="1284"/>
                        </a:lnTo>
                        <a:lnTo>
                          <a:pt x="1438" y="1282"/>
                        </a:lnTo>
                        <a:lnTo>
                          <a:pt x="1438" y="1281"/>
                        </a:lnTo>
                        <a:lnTo>
                          <a:pt x="1439" y="1281"/>
                        </a:lnTo>
                        <a:lnTo>
                          <a:pt x="1439" y="1280"/>
                        </a:lnTo>
                        <a:lnTo>
                          <a:pt x="1440" y="1279"/>
                        </a:lnTo>
                        <a:lnTo>
                          <a:pt x="1440" y="1279"/>
                        </a:lnTo>
                        <a:lnTo>
                          <a:pt x="1441" y="1277"/>
                        </a:lnTo>
                        <a:lnTo>
                          <a:pt x="1441" y="1275"/>
                        </a:lnTo>
                        <a:lnTo>
                          <a:pt x="1442" y="1274"/>
                        </a:lnTo>
                        <a:lnTo>
                          <a:pt x="1442" y="1270"/>
                        </a:lnTo>
                        <a:lnTo>
                          <a:pt x="1443" y="1272"/>
                        </a:lnTo>
                        <a:lnTo>
                          <a:pt x="1443" y="1270"/>
                        </a:lnTo>
                        <a:lnTo>
                          <a:pt x="1444" y="1268"/>
                        </a:lnTo>
                        <a:lnTo>
                          <a:pt x="1444" y="1268"/>
                        </a:lnTo>
                        <a:lnTo>
                          <a:pt x="1445" y="1267"/>
                        </a:lnTo>
                        <a:lnTo>
                          <a:pt x="1445" y="1264"/>
                        </a:lnTo>
                        <a:lnTo>
                          <a:pt x="1446" y="1263"/>
                        </a:lnTo>
                        <a:lnTo>
                          <a:pt x="1446" y="1263"/>
                        </a:lnTo>
                        <a:lnTo>
                          <a:pt x="1447" y="1262"/>
                        </a:lnTo>
                        <a:lnTo>
                          <a:pt x="1447" y="1260"/>
                        </a:lnTo>
                        <a:lnTo>
                          <a:pt x="1448" y="1260"/>
                        </a:lnTo>
                        <a:lnTo>
                          <a:pt x="1448" y="1260"/>
                        </a:lnTo>
                        <a:lnTo>
                          <a:pt x="1449" y="1258"/>
                        </a:lnTo>
                        <a:lnTo>
                          <a:pt x="1449" y="1257"/>
                        </a:lnTo>
                        <a:lnTo>
                          <a:pt x="1450" y="1255"/>
                        </a:lnTo>
                        <a:lnTo>
                          <a:pt x="1450" y="1256"/>
                        </a:lnTo>
                        <a:lnTo>
                          <a:pt x="1451" y="1254"/>
                        </a:lnTo>
                        <a:lnTo>
                          <a:pt x="1451" y="1251"/>
                        </a:lnTo>
                        <a:lnTo>
                          <a:pt x="1452" y="1249"/>
                        </a:lnTo>
                        <a:lnTo>
                          <a:pt x="1452" y="1249"/>
                        </a:lnTo>
                        <a:lnTo>
                          <a:pt x="1453" y="1246"/>
                        </a:lnTo>
                        <a:lnTo>
                          <a:pt x="1453" y="1245"/>
                        </a:lnTo>
                        <a:lnTo>
                          <a:pt x="1454" y="1243"/>
                        </a:lnTo>
                        <a:lnTo>
                          <a:pt x="1454" y="1241"/>
                        </a:lnTo>
                        <a:lnTo>
                          <a:pt x="1455" y="1240"/>
                        </a:lnTo>
                        <a:lnTo>
                          <a:pt x="1455" y="1240"/>
                        </a:lnTo>
                        <a:lnTo>
                          <a:pt x="1456" y="1240"/>
                        </a:lnTo>
                        <a:lnTo>
                          <a:pt x="1457" y="1238"/>
                        </a:lnTo>
                        <a:lnTo>
                          <a:pt x="1457" y="1238"/>
                        </a:lnTo>
                        <a:lnTo>
                          <a:pt x="1458" y="1238"/>
                        </a:lnTo>
                        <a:lnTo>
                          <a:pt x="1458" y="1238"/>
                        </a:lnTo>
                        <a:lnTo>
                          <a:pt x="1459" y="1237"/>
                        </a:lnTo>
                        <a:lnTo>
                          <a:pt x="1459" y="1235"/>
                        </a:lnTo>
                        <a:lnTo>
                          <a:pt x="1460" y="1234"/>
                        </a:lnTo>
                        <a:lnTo>
                          <a:pt x="1460" y="1233"/>
                        </a:lnTo>
                        <a:lnTo>
                          <a:pt x="1461" y="1231"/>
                        </a:lnTo>
                        <a:lnTo>
                          <a:pt x="1461" y="1230"/>
                        </a:lnTo>
                        <a:lnTo>
                          <a:pt x="1462" y="1229"/>
                        </a:lnTo>
                        <a:lnTo>
                          <a:pt x="1462" y="1229"/>
                        </a:lnTo>
                        <a:lnTo>
                          <a:pt x="1463" y="1228"/>
                        </a:lnTo>
                        <a:lnTo>
                          <a:pt x="1463" y="1225"/>
                        </a:lnTo>
                        <a:lnTo>
                          <a:pt x="1464" y="1225"/>
                        </a:lnTo>
                        <a:lnTo>
                          <a:pt x="1464" y="1226"/>
                        </a:lnTo>
                        <a:lnTo>
                          <a:pt x="1465" y="1224"/>
                        </a:lnTo>
                        <a:lnTo>
                          <a:pt x="1465" y="1223"/>
                        </a:lnTo>
                        <a:lnTo>
                          <a:pt x="1466" y="1223"/>
                        </a:lnTo>
                        <a:lnTo>
                          <a:pt x="1466" y="1221"/>
                        </a:lnTo>
                        <a:lnTo>
                          <a:pt x="1467" y="1221"/>
                        </a:lnTo>
                        <a:lnTo>
                          <a:pt x="1467" y="1219"/>
                        </a:lnTo>
                        <a:lnTo>
                          <a:pt x="1468" y="1219"/>
                        </a:lnTo>
                        <a:lnTo>
                          <a:pt x="1468" y="1216"/>
                        </a:lnTo>
                        <a:lnTo>
                          <a:pt x="1469" y="1215"/>
                        </a:lnTo>
                        <a:lnTo>
                          <a:pt x="1469" y="1215"/>
                        </a:lnTo>
                        <a:lnTo>
                          <a:pt x="1470" y="1215"/>
                        </a:lnTo>
                        <a:lnTo>
                          <a:pt x="1470" y="1213"/>
                        </a:lnTo>
                        <a:lnTo>
                          <a:pt x="1471" y="1213"/>
                        </a:lnTo>
                        <a:lnTo>
                          <a:pt x="1471" y="1211"/>
                        </a:lnTo>
                        <a:lnTo>
                          <a:pt x="1472" y="1210"/>
                        </a:lnTo>
                        <a:lnTo>
                          <a:pt x="1472" y="1209"/>
                        </a:lnTo>
                        <a:lnTo>
                          <a:pt x="1473" y="1208"/>
                        </a:lnTo>
                        <a:lnTo>
                          <a:pt x="1473" y="1208"/>
                        </a:lnTo>
                        <a:lnTo>
                          <a:pt x="1474" y="1206"/>
                        </a:lnTo>
                        <a:lnTo>
                          <a:pt x="1474" y="1205"/>
                        </a:lnTo>
                        <a:lnTo>
                          <a:pt x="1475" y="1203"/>
                        </a:lnTo>
                        <a:lnTo>
                          <a:pt x="1475" y="1203"/>
                        </a:lnTo>
                        <a:lnTo>
                          <a:pt x="1476" y="1202"/>
                        </a:lnTo>
                        <a:lnTo>
                          <a:pt x="1476" y="1200"/>
                        </a:lnTo>
                        <a:lnTo>
                          <a:pt x="1477" y="1199"/>
                        </a:lnTo>
                        <a:lnTo>
                          <a:pt x="1477" y="1197"/>
                        </a:lnTo>
                        <a:lnTo>
                          <a:pt x="1478" y="1197"/>
                        </a:lnTo>
                        <a:lnTo>
                          <a:pt x="1478" y="1196"/>
                        </a:lnTo>
                        <a:lnTo>
                          <a:pt x="1479" y="1194"/>
                        </a:lnTo>
                        <a:lnTo>
                          <a:pt x="1479" y="1193"/>
                        </a:lnTo>
                        <a:lnTo>
                          <a:pt x="1480" y="1192"/>
                        </a:lnTo>
                        <a:lnTo>
                          <a:pt x="1480" y="1189"/>
                        </a:lnTo>
                        <a:lnTo>
                          <a:pt x="1481" y="1189"/>
                        </a:lnTo>
                        <a:lnTo>
                          <a:pt x="1482" y="1187"/>
                        </a:lnTo>
                        <a:lnTo>
                          <a:pt x="1482" y="1186"/>
                        </a:lnTo>
                        <a:lnTo>
                          <a:pt x="1483" y="1186"/>
                        </a:lnTo>
                        <a:lnTo>
                          <a:pt x="1483" y="1186"/>
                        </a:lnTo>
                        <a:lnTo>
                          <a:pt x="1484" y="1184"/>
                        </a:lnTo>
                        <a:lnTo>
                          <a:pt x="1484" y="1184"/>
                        </a:lnTo>
                        <a:lnTo>
                          <a:pt x="1485" y="1182"/>
                        </a:lnTo>
                        <a:lnTo>
                          <a:pt x="1485" y="1181"/>
                        </a:lnTo>
                        <a:lnTo>
                          <a:pt x="1486" y="1179"/>
                        </a:lnTo>
                        <a:lnTo>
                          <a:pt x="1486" y="1178"/>
                        </a:lnTo>
                        <a:lnTo>
                          <a:pt x="1487" y="1176"/>
                        </a:lnTo>
                        <a:lnTo>
                          <a:pt x="1487" y="1176"/>
                        </a:lnTo>
                        <a:lnTo>
                          <a:pt x="1488" y="1175"/>
                        </a:lnTo>
                        <a:lnTo>
                          <a:pt x="1488" y="1175"/>
                        </a:lnTo>
                        <a:lnTo>
                          <a:pt x="1489" y="1172"/>
                        </a:lnTo>
                        <a:lnTo>
                          <a:pt x="1489" y="1172"/>
                        </a:lnTo>
                        <a:lnTo>
                          <a:pt x="1490" y="1171"/>
                        </a:lnTo>
                        <a:lnTo>
                          <a:pt x="1490" y="1171"/>
                        </a:lnTo>
                        <a:lnTo>
                          <a:pt x="1491" y="1170"/>
                        </a:lnTo>
                        <a:lnTo>
                          <a:pt x="1491" y="1168"/>
                        </a:lnTo>
                        <a:lnTo>
                          <a:pt x="1492" y="1166"/>
                        </a:lnTo>
                        <a:lnTo>
                          <a:pt x="1492" y="1166"/>
                        </a:lnTo>
                        <a:lnTo>
                          <a:pt x="1493" y="1166"/>
                        </a:lnTo>
                        <a:lnTo>
                          <a:pt x="1493" y="1165"/>
                        </a:lnTo>
                        <a:lnTo>
                          <a:pt x="1494" y="1163"/>
                        </a:lnTo>
                        <a:lnTo>
                          <a:pt x="1494" y="1163"/>
                        </a:lnTo>
                        <a:lnTo>
                          <a:pt x="1495" y="1161"/>
                        </a:lnTo>
                        <a:lnTo>
                          <a:pt x="1495" y="1160"/>
                        </a:lnTo>
                        <a:lnTo>
                          <a:pt x="1496" y="1158"/>
                        </a:lnTo>
                        <a:lnTo>
                          <a:pt x="1496" y="1157"/>
                        </a:lnTo>
                        <a:lnTo>
                          <a:pt x="1497" y="1157"/>
                        </a:lnTo>
                        <a:lnTo>
                          <a:pt x="1497" y="1154"/>
                        </a:lnTo>
                        <a:lnTo>
                          <a:pt x="1498" y="1154"/>
                        </a:lnTo>
                        <a:lnTo>
                          <a:pt x="1498" y="1152"/>
                        </a:lnTo>
                        <a:lnTo>
                          <a:pt x="1499" y="1152"/>
                        </a:lnTo>
                        <a:lnTo>
                          <a:pt x="1499" y="1150"/>
                        </a:lnTo>
                        <a:lnTo>
                          <a:pt x="1500" y="1149"/>
                        </a:lnTo>
                        <a:lnTo>
                          <a:pt x="1500" y="1149"/>
                        </a:lnTo>
                        <a:lnTo>
                          <a:pt x="1501" y="1150"/>
                        </a:lnTo>
                        <a:lnTo>
                          <a:pt x="1501" y="1147"/>
                        </a:lnTo>
                        <a:lnTo>
                          <a:pt x="1502" y="1146"/>
                        </a:lnTo>
                        <a:lnTo>
                          <a:pt x="1502" y="1146"/>
                        </a:lnTo>
                        <a:lnTo>
                          <a:pt x="1503" y="1146"/>
                        </a:lnTo>
                        <a:lnTo>
                          <a:pt x="1503" y="1143"/>
                        </a:lnTo>
                        <a:lnTo>
                          <a:pt x="1504" y="1140"/>
                        </a:lnTo>
                        <a:lnTo>
                          <a:pt x="1504" y="1141"/>
                        </a:lnTo>
                        <a:lnTo>
                          <a:pt x="1505" y="1138"/>
                        </a:lnTo>
                        <a:lnTo>
                          <a:pt x="1505" y="1137"/>
                        </a:lnTo>
                        <a:lnTo>
                          <a:pt x="1506" y="1136"/>
                        </a:lnTo>
                        <a:lnTo>
                          <a:pt x="1507" y="1134"/>
                        </a:lnTo>
                        <a:lnTo>
                          <a:pt x="1507" y="1134"/>
                        </a:lnTo>
                        <a:lnTo>
                          <a:pt x="1508" y="1133"/>
                        </a:lnTo>
                        <a:lnTo>
                          <a:pt x="1508" y="1133"/>
                        </a:lnTo>
                        <a:lnTo>
                          <a:pt x="1509" y="1134"/>
                        </a:lnTo>
                        <a:lnTo>
                          <a:pt x="1509" y="1133"/>
                        </a:lnTo>
                        <a:lnTo>
                          <a:pt x="1510" y="1131"/>
                        </a:lnTo>
                        <a:lnTo>
                          <a:pt x="1510" y="1129"/>
                        </a:lnTo>
                        <a:lnTo>
                          <a:pt x="1511" y="1128"/>
                        </a:lnTo>
                        <a:lnTo>
                          <a:pt x="1511" y="1127"/>
                        </a:lnTo>
                        <a:lnTo>
                          <a:pt x="1512" y="1125"/>
                        </a:lnTo>
                        <a:lnTo>
                          <a:pt x="1512" y="1123"/>
                        </a:lnTo>
                        <a:lnTo>
                          <a:pt x="1513" y="1121"/>
                        </a:lnTo>
                        <a:lnTo>
                          <a:pt x="1513" y="1119"/>
                        </a:lnTo>
                        <a:lnTo>
                          <a:pt x="1514" y="1120"/>
                        </a:lnTo>
                        <a:lnTo>
                          <a:pt x="1514" y="1118"/>
                        </a:lnTo>
                        <a:lnTo>
                          <a:pt x="1515" y="1118"/>
                        </a:lnTo>
                        <a:lnTo>
                          <a:pt x="1515" y="1115"/>
                        </a:lnTo>
                        <a:lnTo>
                          <a:pt x="1516" y="1114"/>
                        </a:lnTo>
                        <a:lnTo>
                          <a:pt x="1516" y="1114"/>
                        </a:lnTo>
                        <a:lnTo>
                          <a:pt x="1517" y="1113"/>
                        </a:lnTo>
                        <a:lnTo>
                          <a:pt x="1517" y="1111"/>
                        </a:lnTo>
                        <a:lnTo>
                          <a:pt x="1518" y="1110"/>
                        </a:lnTo>
                        <a:lnTo>
                          <a:pt x="1518" y="1109"/>
                        </a:lnTo>
                        <a:lnTo>
                          <a:pt x="1519" y="1107"/>
                        </a:lnTo>
                        <a:lnTo>
                          <a:pt x="1519" y="1107"/>
                        </a:lnTo>
                        <a:lnTo>
                          <a:pt x="1520" y="1106"/>
                        </a:lnTo>
                        <a:lnTo>
                          <a:pt x="1520" y="1104"/>
                        </a:lnTo>
                        <a:lnTo>
                          <a:pt x="1521" y="1104"/>
                        </a:lnTo>
                        <a:lnTo>
                          <a:pt x="1521" y="1102"/>
                        </a:lnTo>
                        <a:lnTo>
                          <a:pt x="1522" y="1099"/>
                        </a:lnTo>
                        <a:lnTo>
                          <a:pt x="1522" y="1099"/>
                        </a:lnTo>
                        <a:lnTo>
                          <a:pt x="1523" y="1098"/>
                        </a:lnTo>
                        <a:lnTo>
                          <a:pt x="1523" y="1097"/>
                        </a:lnTo>
                        <a:lnTo>
                          <a:pt x="1524" y="1096"/>
                        </a:lnTo>
                        <a:lnTo>
                          <a:pt x="1524" y="1095"/>
                        </a:lnTo>
                        <a:lnTo>
                          <a:pt x="1525" y="1093"/>
                        </a:lnTo>
                        <a:lnTo>
                          <a:pt x="1525" y="1092"/>
                        </a:lnTo>
                        <a:lnTo>
                          <a:pt x="1526" y="1091"/>
                        </a:lnTo>
                        <a:lnTo>
                          <a:pt x="1526" y="1091"/>
                        </a:lnTo>
                        <a:lnTo>
                          <a:pt x="1527" y="1090"/>
                        </a:lnTo>
                        <a:lnTo>
                          <a:pt x="1527" y="1089"/>
                        </a:lnTo>
                        <a:lnTo>
                          <a:pt x="1528" y="1085"/>
                        </a:lnTo>
                        <a:lnTo>
                          <a:pt x="1528" y="1084"/>
                        </a:lnTo>
                        <a:lnTo>
                          <a:pt x="1529" y="1083"/>
                        </a:lnTo>
                        <a:lnTo>
                          <a:pt x="1529" y="1081"/>
                        </a:lnTo>
                        <a:lnTo>
                          <a:pt x="1530" y="1081"/>
                        </a:lnTo>
                        <a:lnTo>
                          <a:pt x="1530" y="1079"/>
                        </a:lnTo>
                        <a:lnTo>
                          <a:pt x="1531" y="1078"/>
                        </a:lnTo>
                        <a:lnTo>
                          <a:pt x="1532" y="1076"/>
                        </a:lnTo>
                        <a:lnTo>
                          <a:pt x="1532" y="1075"/>
                        </a:lnTo>
                        <a:lnTo>
                          <a:pt x="1533" y="1072"/>
                        </a:lnTo>
                        <a:lnTo>
                          <a:pt x="1533" y="1070"/>
                        </a:lnTo>
                        <a:lnTo>
                          <a:pt x="1534" y="1068"/>
                        </a:lnTo>
                        <a:lnTo>
                          <a:pt x="1534" y="1066"/>
                        </a:lnTo>
                        <a:lnTo>
                          <a:pt x="1535" y="1065"/>
                        </a:lnTo>
                        <a:lnTo>
                          <a:pt x="1535" y="1064"/>
                        </a:lnTo>
                        <a:lnTo>
                          <a:pt x="1536" y="1063"/>
                        </a:lnTo>
                        <a:lnTo>
                          <a:pt x="1536" y="1061"/>
                        </a:lnTo>
                        <a:lnTo>
                          <a:pt x="1537" y="1059"/>
                        </a:lnTo>
                        <a:lnTo>
                          <a:pt x="1537" y="1059"/>
                        </a:lnTo>
                        <a:lnTo>
                          <a:pt x="1538" y="1058"/>
                        </a:lnTo>
                        <a:lnTo>
                          <a:pt x="1538" y="1056"/>
                        </a:lnTo>
                        <a:lnTo>
                          <a:pt x="1539" y="1053"/>
                        </a:lnTo>
                        <a:lnTo>
                          <a:pt x="1539" y="1052"/>
                        </a:lnTo>
                        <a:lnTo>
                          <a:pt x="1540" y="1051"/>
                        </a:lnTo>
                        <a:lnTo>
                          <a:pt x="1540" y="1049"/>
                        </a:lnTo>
                        <a:lnTo>
                          <a:pt x="1541" y="1048"/>
                        </a:lnTo>
                        <a:lnTo>
                          <a:pt x="1541" y="1047"/>
                        </a:lnTo>
                        <a:lnTo>
                          <a:pt x="1542" y="1046"/>
                        </a:lnTo>
                        <a:lnTo>
                          <a:pt x="1542" y="1044"/>
                        </a:lnTo>
                        <a:lnTo>
                          <a:pt x="1543" y="1042"/>
                        </a:lnTo>
                        <a:lnTo>
                          <a:pt x="1543" y="1042"/>
                        </a:lnTo>
                        <a:lnTo>
                          <a:pt x="1544" y="1041"/>
                        </a:lnTo>
                        <a:lnTo>
                          <a:pt x="1544" y="1040"/>
                        </a:lnTo>
                        <a:lnTo>
                          <a:pt x="1545" y="1038"/>
                        </a:lnTo>
                        <a:lnTo>
                          <a:pt x="1545" y="1037"/>
                        </a:lnTo>
                        <a:lnTo>
                          <a:pt x="1546" y="1036"/>
                        </a:lnTo>
                        <a:lnTo>
                          <a:pt x="1546" y="1034"/>
                        </a:lnTo>
                        <a:lnTo>
                          <a:pt x="1547" y="1034"/>
                        </a:lnTo>
                        <a:lnTo>
                          <a:pt x="1547" y="1034"/>
                        </a:lnTo>
                        <a:lnTo>
                          <a:pt x="1548" y="1031"/>
                        </a:lnTo>
                        <a:lnTo>
                          <a:pt x="1548" y="1030"/>
                        </a:lnTo>
                        <a:lnTo>
                          <a:pt x="1549" y="1029"/>
                        </a:lnTo>
                        <a:lnTo>
                          <a:pt x="1549" y="1028"/>
                        </a:lnTo>
                        <a:lnTo>
                          <a:pt x="1550" y="1027"/>
                        </a:lnTo>
                        <a:lnTo>
                          <a:pt x="1550" y="1025"/>
                        </a:lnTo>
                        <a:lnTo>
                          <a:pt x="1551" y="1024"/>
                        </a:lnTo>
                        <a:lnTo>
                          <a:pt x="1551" y="1023"/>
                        </a:lnTo>
                        <a:lnTo>
                          <a:pt x="1552" y="1021"/>
                        </a:lnTo>
                        <a:lnTo>
                          <a:pt x="1552" y="1020"/>
                        </a:lnTo>
                        <a:lnTo>
                          <a:pt x="1553" y="1020"/>
                        </a:lnTo>
                        <a:lnTo>
                          <a:pt x="1553" y="1018"/>
                        </a:lnTo>
                        <a:lnTo>
                          <a:pt x="1554" y="1017"/>
                        </a:lnTo>
                        <a:lnTo>
                          <a:pt x="1554" y="1016"/>
                        </a:lnTo>
                        <a:lnTo>
                          <a:pt x="1555" y="1015"/>
                        </a:lnTo>
                        <a:lnTo>
                          <a:pt x="1555" y="1013"/>
                        </a:lnTo>
                        <a:lnTo>
                          <a:pt x="1556" y="1012"/>
                        </a:lnTo>
                        <a:lnTo>
                          <a:pt x="1557" y="1010"/>
                        </a:lnTo>
                        <a:lnTo>
                          <a:pt x="1557" y="1008"/>
                        </a:lnTo>
                        <a:lnTo>
                          <a:pt x="1558" y="1006"/>
                        </a:lnTo>
                        <a:lnTo>
                          <a:pt x="1558" y="1005"/>
                        </a:lnTo>
                        <a:lnTo>
                          <a:pt x="1559" y="1005"/>
                        </a:lnTo>
                        <a:lnTo>
                          <a:pt x="1559" y="1002"/>
                        </a:lnTo>
                        <a:lnTo>
                          <a:pt x="1560" y="1001"/>
                        </a:lnTo>
                        <a:lnTo>
                          <a:pt x="1560" y="999"/>
                        </a:lnTo>
                        <a:lnTo>
                          <a:pt x="1561" y="997"/>
                        </a:lnTo>
                        <a:lnTo>
                          <a:pt x="1561" y="997"/>
                        </a:lnTo>
                        <a:lnTo>
                          <a:pt x="1562" y="996"/>
                        </a:lnTo>
                        <a:lnTo>
                          <a:pt x="1562" y="993"/>
                        </a:lnTo>
                        <a:lnTo>
                          <a:pt x="1563" y="993"/>
                        </a:lnTo>
                        <a:lnTo>
                          <a:pt x="1563" y="992"/>
                        </a:lnTo>
                        <a:lnTo>
                          <a:pt x="1564" y="990"/>
                        </a:lnTo>
                        <a:lnTo>
                          <a:pt x="1564" y="989"/>
                        </a:lnTo>
                        <a:lnTo>
                          <a:pt x="1565" y="988"/>
                        </a:lnTo>
                        <a:lnTo>
                          <a:pt x="1565" y="984"/>
                        </a:lnTo>
                        <a:lnTo>
                          <a:pt x="1566" y="983"/>
                        </a:lnTo>
                        <a:lnTo>
                          <a:pt x="1566" y="981"/>
                        </a:lnTo>
                        <a:lnTo>
                          <a:pt x="1567" y="980"/>
                        </a:lnTo>
                        <a:lnTo>
                          <a:pt x="1567" y="979"/>
                        </a:lnTo>
                        <a:lnTo>
                          <a:pt x="1568" y="978"/>
                        </a:lnTo>
                        <a:lnTo>
                          <a:pt x="1568" y="977"/>
                        </a:lnTo>
                        <a:lnTo>
                          <a:pt x="1569" y="977"/>
                        </a:lnTo>
                        <a:lnTo>
                          <a:pt x="1569" y="976"/>
                        </a:lnTo>
                        <a:lnTo>
                          <a:pt x="1570" y="974"/>
                        </a:lnTo>
                        <a:lnTo>
                          <a:pt x="1570" y="971"/>
                        </a:lnTo>
                        <a:lnTo>
                          <a:pt x="1571" y="972"/>
                        </a:lnTo>
                        <a:lnTo>
                          <a:pt x="1571" y="970"/>
                        </a:lnTo>
                        <a:lnTo>
                          <a:pt x="1572" y="969"/>
                        </a:lnTo>
                        <a:lnTo>
                          <a:pt x="1572" y="968"/>
                        </a:lnTo>
                        <a:lnTo>
                          <a:pt x="1573" y="967"/>
                        </a:lnTo>
                        <a:lnTo>
                          <a:pt x="1573" y="967"/>
                        </a:lnTo>
                        <a:lnTo>
                          <a:pt x="1574" y="965"/>
                        </a:lnTo>
                        <a:lnTo>
                          <a:pt x="1574" y="964"/>
                        </a:lnTo>
                        <a:lnTo>
                          <a:pt x="1575" y="961"/>
                        </a:lnTo>
                        <a:lnTo>
                          <a:pt x="1575" y="960"/>
                        </a:lnTo>
                        <a:lnTo>
                          <a:pt x="1576" y="958"/>
                        </a:lnTo>
                        <a:lnTo>
                          <a:pt x="1576" y="958"/>
                        </a:lnTo>
                        <a:lnTo>
                          <a:pt x="1577" y="956"/>
                        </a:lnTo>
                        <a:lnTo>
                          <a:pt x="1577" y="954"/>
                        </a:lnTo>
                        <a:lnTo>
                          <a:pt x="1578" y="952"/>
                        </a:lnTo>
                        <a:lnTo>
                          <a:pt x="1578" y="950"/>
                        </a:lnTo>
                        <a:lnTo>
                          <a:pt x="1579" y="949"/>
                        </a:lnTo>
                        <a:lnTo>
                          <a:pt x="1579" y="947"/>
                        </a:lnTo>
                        <a:lnTo>
                          <a:pt x="1580" y="946"/>
                        </a:lnTo>
                        <a:lnTo>
                          <a:pt x="1580" y="944"/>
                        </a:lnTo>
                        <a:lnTo>
                          <a:pt x="1581" y="943"/>
                        </a:lnTo>
                        <a:lnTo>
                          <a:pt x="1582" y="941"/>
                        </a:lnTo>
                        <a:lnTo>
                          <a:pt x="1582" y="941"/>
                        </a:lnTo>
                        <a:lnTo>
                          <a:pt x="1583" y="939"/>
                        </a:lnTo>
                        <a:lnTo>
                          <a:pt x="1583" y="939"/>
                        </a:lnTo>
                        <a:lnTo>
                          <a:pt x="1584" y="936"/>
                        </a:lnTo>
                        <a:lnTo>
                          <a:pt x="1584" y="935"/>
                        </a:lnTo>
                        <a:lnTo>
                          <a:pt x="1585" y="933"/>
                        </a:lnTo>
                        <a:lnTo>
                          <a:pt x="1585" y="932"/>
                        </a:lnTo>
                        <a:lnTo>
                          <a:pt x="1586" y="930"/>
                        </a:lnTo>
                        <a:lnTo>
                          <a:pt x="1586" y="928"/>
                        </a:lnTo>
                        <a:lnTo>
                          <a:pt x="1587" y="926"/>
                        </a:lnTo>
                        <a:lnTo>
                          <a:pt x="1587" y="925"/>
                        </a:lnTo>
                        <a:lnTo>
                          <a:pt x="1588" y="923"/>
                        </a:lnTo>
                        <a:lnTo>
                          <a:pt x="1588" y="923"/>
                        </a:lnTo>
                        <a:lnTo>
                          <a:pt x="1589" y="921"/>
                        </a:lnTo>
                        <a:lnTo>
                          <a:pt x="1589" y="921"/>
                        </a:lnTo>
                        <a:lnTo>
                          <a:pt x="1590" y="919"/>
                        </a:lnTo>
                        <a:lnTo>
                          <a:pt x="1590" y="918"/>
                        </a:lnTo>
                        <a:lnTo>
                          <a:pt x="1591" y="916"/>
                        </a:lnTo>
                        <a:lnTo>
                          <a:pt x="1591" y="916"/>
                        </a:lnTo>
                        <a:lnTo>
                          <a:pt x="1592" y="915"/>
                        </a:lnTo>
                        <a:lnTo>
                          <a:pt x="1592" y="913"/>
                        </a:lnTo>
                        <a:lnTo>
                          <a:pt x="1593" y="911"/>
                        </a:lnTo>
                        <a:lnTo>
                          <a:pt x="1593" y="909"/>
                        </a:lnTo>
                        <a:lnTo>
                          <a:pt x="1594" y="908"/>
                        </a:lnTo>
                        <a:lnTo>
                          <a:pt x="1594" y="908"/>
                        </a:lnTo>
                        <a:lnTo>
                          <a:pt x="1595" y="905"/>
                        </a:lnTo>
                        <a:lnTo>
                          <a:pt x="1595" y="904"/>
                        </a:lnTo>
                        <a:lnTo>
                          <a:pt x="1596" y="903"/>
                        </a:lnTo>
                        <a:lnTo>
                          <a:pt x="1596" y="902"/>
                        </a:lnTo>
                        <a:lnTo>
                          <a:pt x="1597" y="900"/>
                        </a:lnTo>
                        <a:lnTo>
                          <a:pt x="1597" y="898"/>
                        </a:lnTo>
                        <a:lnTo>
                          <a:pt x="1598" y="896"/>
                        </a:lnTo>
                        <a:lnTo>
                          <a:pt x="1598" y="895"/>
                        </a:lnTo>
                        <a:lnTo>
                          <a:pt x="1599" y="895"/>
                        </a:lnTo>
                        <a:lnTo>
                          <a:pt x="1599" y="892"/>
                        </a:lnTo>
                        <a:lnTo>
                          <a:pt x="1600" y="892"/>
                        </a:lnTo>
                        <a:lnTo>
                          <a:pt x="1600" y="889"/>
                        </a:lnTo>
                        <a:lnTo>
                          <a:pt x="1601" y="889"/>
                        </a:lnTo>
                        <a:lnTo>
                          <a:pt x="1601" y="887"/>
                        </a:lnTo>
                        <a:lnTo>
                          <a:pt x="1602" y="885"/>
                        </a:lnTo>
                        <a:lnTo>
                          <a:pt x="1602" y="883"/>
                        </a:lnTo>
                        <a:lnTo>
                          <a:pt x="1603" y="882"/>
                        </a:lnTo>
                        <a:lnTo>
                          <a:pt x="1603" y="880"/>
                        </a:lnTo>
                        <a:lnTo>
                          <a:pt x="1604" y="879"/>
                        </a:lnTo>
                        <a:lnTo>
                          <a:pt x="1604" y="878"/>
                        </a:lnTo>
                        <a:lnTo>
                          <a:pt x="1605" y="877"/>
                        </a:lnTo>
                        <a:lnTo>
                          <a:pt x="1605" y="875"/>
                        </a:lnTo>
                        <a:lnTo>
                          <a:pt x="1606" y="875"/>
                        </a:lnTo>
                        <a:lnTo>
                          <a:pt x="1607" y="872"/>
                        </a:lnTo>
                        <a:lnTo>
                          <a:pt x="1607" y="870"/>
                        </a:lnTo>
                        <a:lnTo>
                          <a:pt x="1608" y="868"/>
                        </a:lnTo>
                        <a:lnTo>
                          <a:pt x="1608" y="866"/>
                        </a:lnTo>
                        <a:lnTo>
                          <a:pt x="1609" y="866"/>
                        </a:lnTo>
                        <a:lnTo>
                          <a:pt x="1609" y="864"/>
                        </a:lnTo>
                        <a:lnTo>
                          <a:pt x="1610" y="863"/>
                        </a:lnTo>
                        <a:lnTo>
                          <a:pt x="1610" y="862"/>
                        </a:lnTo>
                        <a:lnTo>
                          <a:pt x="1611" y="858"/>
                        </a:lnTo>
                        <a:lnTo>
                          <a:pt x="1611" y="857"/>
                        </a:lnTo>
                        <a:lnTo>
                          <a:pt x="1612" y="857"/>
                        </a:lnTo>
                        <a:lnTo>
                          <a:pt x="1612" y="856"/>
                        </a:lnTo>
                        <a:lnTo>
                          <a:pt x="1613" y="852"/>
                        </a:lnTo>
                        <a:lnTo>
                          <a:pt x="1613" y="851"/>
                        </a:lnTo>
                        <a:lnTo>
                          <a:pt x="1614" y="848"/>
                        </a:lnTo>
                        <a:lnTo>
                          <a:pt x="1614" y="847"/>
                        </a:lnTo>
                        <a:lnTo>
                          <a:pt x="1615" y="847"/>
                        </a:lnTo>
                        <a:lnTo>
                          <a:pt x="1615" y="845"/>
                        </a:lnTo>
                        <a:lnTo>
                          <a:pt x="1616" y="842"/>
                        </a:lnTo>
                        <a:lnTo>
                          <a:pt x="1616" y="841"/>
                        </a:lnTo>
                        <a:lnTo>
                          <a:pt x="1617" y="839"/>
                        </a:lnTo>
                        <a:lnTo>
                          <a:pt x="1617" y="837"/>
                        </a:lnTo>
                        <a:lnTo>
                          <a:pt x="1618" y="836"/>
                        </a:lnTo>
                        <a:lnTo>
                          <a:pt x="1618" y="835"/>
                        </a:lnTo>
                        <a:lnTo>
                          <a:pt x="1619" y="832"/>
                        </a:lnTo>
                        <a:lnTo>
                          <a:pt x="1619" y="832"/>
                        </a:lnTo>
                        <a:lnTo>
                          <a:pt x="1620" y="829"/>
                        </a:lnTo>
                        <a:lnTo>
                          <a:pt x="1620" y="828"/>
                        </a:lnTo>
                        <a:lnTo>
                          <a:pt x="1621" y="827"/>
                        </a:lnTo>
                        <a:lnTo>
                          <a:pt x="1621" y="824"/>
                        </a:lnTo>
                        <a:lnTo>
                          <a:pt x="1622" y="822"/>
                        </a:lnTo>
                        <a:lnTo>
                          <a:pt x="1622" y="820"/>
                        </a:lnTo>
                        <a:lnTo>
                          <a:pt x="1623" y="820"/>
                        </a:lnTo>
                        <a:lnTo>
                          <a:pt x="1623" y="818"/>
                        </a:lnTo>
                        <a:lnTo>
                          <a:pt x="1624" y="817"/>
                        </a:lnTo>
                        <a:lnTo>
                          <a:pt x="1624" y="815"/>
                        </a:lnTo>
                        <a:lnTo>
                          <a:pt x="1625" y="813"/>
                        </a:lnTo>
                        <a:lnTo>
                          <a:pt x="1625" y="812"/>
                        </a:lnTo>
                        <a:lnTo>
                          <a:pt x="1626" y="811"/>
                        </a:lnTo>
                        <a:lnTo>
                          <a:pt x="1626" y="809"/>
                        </a:lnTo>
                        <a:lnTo>
                          <a:pt x="1627" y="805"/>
                        </a:lnTo>
                        <a:lnTo>
                          <a:pt x="1627" y="804"/>
                        </a:lnTo>
                        <a:lnTo>
                          <a:pt x="1628" y="802"/>
                        </a:lnTo>
                        <a:lnTo>
                          <a:pt x="1628" y="800"/>
                        </a:lnTo>
                        <a:lnTo>
                          <a:pt x="1629" y="798"/>
                        </a:lnTo>
                        <a:lnTo>
                          <a:pt x="1629" y="796"/>
                        </a:lnTo>
                        <a:lnTo>
                          <a:pt x="1630" y="795"/>
                        </a:lnTo>
                        <a:lnTo>
                          <a:pt x="1630" y="793"/>
                        </a:lnTo>
                        <a:lnTo>
                          <a:pt x="1631" y="791"/>
                        </a:lnTo>
                        <a:lnTo>
                          <a:pt x="1632" y="788"/>
                        </a:lnTo>
                        <a:lnTo>
                          <a:pt x="1632" y="785"/>
                        </a:lnTo>
                        <a:lnTo>
                          <a:pt x="1633" y="783"/>
                        </a:lnTo>
                        <a:lnTo>
                          <a:pt x="1633" y="782"/>
                        </a:lnTo>
                        <a:lnTo>
                          <a:pt x="1634" y="781"/>
                        </a:lnTo>
                        <a:lnTo>
                          <a:pt x="1634" y="778"/>
                        </a:lnTo>
                        <a:lnTo>
                          <a:pt x="1635" y="776"/>
                        </a:lnTo>
                        <a:lnTo>
                          <a:pt x="1635" y="775"/>
                        </a:lnTo>
                        <a:lnTo>
                          <a:pt x="1636" y="773"/>
                        </a:lnTo>
                        <a:lnTo>
                          <a:pt x="1636" y="770"/>
                        </a:lnTo>
                        <a:lnTo>
                          <a:pt x="1637" y="768"/>
                        </a:lnTo>
                        <a:lnTo>
                          <a:pt x="1637" y="765"/>
                        </a:lnTo>
                        <a:lnTo>
                          <a:pt x="1638" y="763"/>
                        </a:lnTo>
                        <a:lnTo>
                          <a:pt x="1638" y="762"/>
                        </a:lnTo>
                        <a:lnTo>
                          <a:pt x="1639" y="760"/>
                        </a:lnTo>
                        <a:lnTo>
                          <a:pt x="1639" y="757"/>
                        </a:lnTo>
                        <a:lnTo>
                          <a:pt x="1640" y="754"/>
                        </a:lnTo>
                        <a:lnTo>
                          <a:pt x="1640" y="754"/>
                        </a:lnTo>
                        <a:lnTo>
                          <a:pt x="1641" y="752"/>
                        </a:lnTo>
                        <a:lnTo>
                          <a:pt x="1641" y="750"/>
                        </a:lnTo>
                        <a:lnTo>
                          <a:pt x="1642" y="748"/>
                        </a:lnTo>
                        <a:lnTo>
                          <a:pt x="1642" y="747"/>
                        </a:lnTo>
                        <a:lnTo>
                          <a:pt x="1643" y="744"/>
                        </a:lnTo>
                        <a:lnTo>
                          <a:pt x="1643" y="742"/>
                        </a:lnTo>
                        <a:lnTo>
                          <a:pt x="1644" y="741"/>
                        </a:lnTo>
                        <a:lnTo>
                          <a:pt x="1644" y="737"/>
                        </a:lnTo>
                        <a:lnTo>
                          <a:pt x="1645" y="736"/>
                        </a:lnTo>
                        <a:lnTo>
                          <a:pt x="1645" y="734"/>
                        </a:lnTo>
                        <a:lnTo>
                          <a:pt x="1646" y="731"/>
                        </a:lnTo>
                        <a:lnTo>
                          <a:pt x="1646" y="729"/>
                        </a:lnTo>
                        <a:lnTo>
                          <a:pt x="1647" y="727"/>
                        </a:lnTo>
                        <a:lnTo>
                          <a:pt x="1647" y="725"/>
                        </a:lnTo>
                        <a:lnTo>
                          <a:pt x="1648" y="722"/>
                        </a:lnTo>
                        <a:lnTo>
                          <a:pt x="1648" y="720"/>
                        </a:lnTo>
                        <a:lnTo>
                          <a:pt x="1649" y="719"/>
                        </a:lnTo>
                        <a:lnTo>
                          <a:pt x="1649" y="715"/>
                        </a:lnTo>
                        <a:lnTo>
                          <a:pt x="1650" y="715"/>
                        </a:lnTo>
                        <a:lnTo>
                          <a:pt x="1650" y="712"/>
                        </a:lnTo>
                        <a:lnTo>
                          <a:pt x="1651" y="711"/>
                        </a:lnTo>
                        <a:lnTo>
                          <a:pt x="1651" y="708"/>
                        </a:lnTo>
                        <a:lnTo>
                          <a:pt x="1652" y="705"/>
                        </a:lnTo>
                        <a:lnTo>
                          <a:pt x="1652" y="703"/>
                        </a:lnTo>
                        <a:lnTo>
                          <a:pt x="1653" y="702"/>
                        </a:lnTo>
                        <a:lnTo>
                          <a:pt x="1653" y="700"/>
                        </a:lnTo>
                        <a:lnTo>
                          <a:pt x="1654" y="697"/>
                        </a:lnTo>
                        <a:lnTo>
                          <a:pt x="1654" y="695"/>
                        </a:lnTo>
                        <a:lnTo>
                          <a:pt x="1655" y="693"/>
                        </a:lnTo>
                        <a:lnTo>
                          <a:pt x="1655" y="691"/>
                        </a:lnTo>
                        <a:lnTo>
                          <a:pt x="1656" y="688"/>
                        </a:lnTo>
                        <a:lnTo>
                          <a:pt x="1657" y="686"/>
                        </a:lnTo>
                        <a:lnTo>
                          <a:pt x="1657" y="684"/>
                        </a:lnTo>
                        <a:lnTo>
                          <a:pt x="1658" y="682"/>
                        </a:lnTo>
                        <a:lnTo>
                          <a:pt x="1658" y="680"/>
                        </a:lnTo>
                        <a:lnTo>
                          <a:pt x="1659" y="677"/>
                        </a:lnTo>
                        <a:lnTo>
                          <a:pt x="1659" y="677"/>
                        </a:lnTo>
                        <a:lnTo>
                          <a:pt x="1660" y="673"/>
                        </a:lnTo>
                        <a:lnTo>
                          <a:pt x="1660" y="670"/>
                        </a:lnTo>
                        <a:lnTo>
                          <a:pt x="1661" y="668"/>
                        </a:lnTo>
                        <a:lnTo>
                          <a:pt x="1661" y="667"/>
                        </a:lnTo>
                        <a:lnTo>
                          <a:pt x="1662" y="665"/>
                        </a:lnTo>
                        <a:lnTo>
                          <a:pt x="1662" y="662"/>
                        </a:lnTo>
                        <a:lnTo>
                          <a:pt x="1663" y="659"/>
                        </a:lnTo>
                        <a:lnTo>
                          <a:pt x="1663" y="657"/>
                        </a:lnTo>
                        <a:lnTo>
                          <a:pt x="1664" y="655"/>
                        </a:lnTo>
                        <a:lnTo>
                          <a:pt x="1664" y="653"/>
                        </a:lnTo>
                        <a:lnTo>
                          <a:pt x="1665" y="650"/>
                        </a:lnTo>
                        <a:lnTo>
                          <a:pt x="1665" y="648"/>
                        </a:lnTo>
                        <a:lnTo>
                          <a:pt x="1666" y="645"/>
                        </a:lnTo>
                        <a:lnTo>
                          <a:pt x="1666" y="642"/>
                        </a:lnTo>
                        <a:lnTo>
                          <a:pt x="1667" y="640"/>
                        </a:lnTo>
                        <a:lnTo>
                          <a:pt x="1667" y="637"/>
                        </a:lnTo>
                        <a:lnTo>
                          <a:pt x="1668" y="635"/>
                        </a:lnTo>
                        <a:lnTo>
                          <a:pt x="1668" y="633"/>
                        </a:lnTo>
                        <a:lnTo>
                          <a:pt x="1669" y="631"/>
                        </a:lnTo>
                        <a:lnTo>
                          <a:pt x="1669" y="628"/>
                        </a:lnTo>
                        <a:lnTo>
                          <a:pt x="1670" y="625"/>
                        </a:lnTo>
                        <a:lnTo>
                          <a:pt x="1670" y="624"/>
                        </a:lnTo>
                        <a:lnTo>
                          <a:pt x="1671" y="621"/>
                        </a:lnTo>
                        <a:lnTo>
                          <a:pt x="1671" y="618"/>
                        </a:lnTo>
                        <a:lnTo>
                          <a:pt x="1672" y="617"/>
                        </a:lnTo>
                        <a:lnTo>
                          <a:pt x="1672" y="614"/>
                        </a:lnTo>
                        <a:lnTo>
                          <a:pt x="1673" y="613"/>
                        </a:lnTo>
                        <a:lnTo>
                          <a:pt x="1673" y="610"/>
                        </a:lnTo>
                        <a:lnTo>
                          <a:pt x="1674" y="607"/>
                        </a:lnTo>
                        <a:lnTo>
                          <a:pt x="1674" y="605"/>
                        </a:lnTo>
                        <a:lnTo>
                          <a:pt x="1675" y="602"/>
                        </a:lnTo>
                        <a:lnTo>
                          <a:pt x="1675" y="599"/>
                        </a:lnTo>
                        <a:lnTo>
                          <a:pt x="1676" y="597"/>
                        </a:lnTo>
                        <a:lnTo>
                          <a:pt x="1676" y="595"/>
                        </a:lnTo>
                        <a:lnTo>
                          <a:pt x="1677" y="592"/>
                        </a:lnTo>
                        <a:lnTo>
                          <a:pt x="1677" y="591"/>
                        </a:lnTo>
                        <a:lnTo>
                          <a:pt x="1678" y="587"/>
                        </a:lnTo>
                        <a:lnTo>
                          <a:pt x="1678" y="585"/>
                        </a:lnTo>
                        <a:lnTo>
                          <a:pt x="1679" y="583"/>
                        </a:lnTo>
                        <a:lnTo>
                          <a:pt x="1679" y="579"/>
                        </a:lnTo>
                        <a:lnTo>
                          <a:pt x="1680" y="576"/>
                        </a:lnTo>
                        <a:lnTo>
                          <a:pt x="1680" y="574"/>
                        </a:lnTo>
                        <a:lnTo>
                          <a:pt x="1681" y="572"/>
                        </a:lnTo>
                        <a:lnTo>
                          <a:pt x="1682" y="569"/>
                        </a:lnTo>
                        <a:lnTo>
                          <a:pt x="1682" y="568"/>
                        </a:lnTo>
                        <a:lnTo>
                          <a:pt x="1683" y="565"/>
                        </a:lnTo>
                        <a:lnTo>
                          <a:pt x="1683" y="562"/>
                        </a:lnTo>
                        <a:lnTo>
                          <a:pt x="1684" y="560"/>
                        </a:lnTo>
                        <a:lnTo>
                          <a:pt x="1684" y="556"/>
                        </a:lnTo>
                        <a:lnTo>
                          <a:pt x="1685" y="553"/>
                        </a:lnTo>
                        <a:lnTo>
                          <a:pt x="1685" y="551"/>
                        </a:lnTo>
                        <a:lnTo>
                          <a:pt x="1686" y="550"/>
                        </a:lnTo>
                        <a:lnTo>
                          <a:pt x="1686" y="548"/>
                        </a:lnTo>
                        <a:lnTo>
                          <a:pt x="1687" y="546"/>
                        </a:lnTo>
                        <a:lnTo>
                          <a:pt x="1687" y="543"/>
                        </a:lnTo>
                        <a:lnTo>
                          <a:pt x="1688" y="539"/>
                        </a:lnTo>
                        <a:lnTo>
                          <a:pt x="1688" y="537"/>
                        </a:lnTo>
                        <a:lnTo>
                          <a:pt x="1689" y="534"/>
                        </a:lnTo>
                        <a:lnTo>
                          <a:pt x="1689" y="532"/>
                        </a:lnTo>
                        <a:lnTo>
                          <a:pt x="1690" y="530"/>
                        </a:lnTo>
                        <a:lnTo>
                          <a:pt x="1690" y="527"/>
                        </a:lnTo>
                        <a:lnTo>
                          <a:pt x="1691" y="525"/>
                        </a:lnTo>
                        <a:lnTo>
                          <a:pt x="1691" y="523"/>
                        </a:lnTo>
                        <a:lnTo>
                          <a:pt x="1692" y="519"/>
                        </a:lnTo>
                        <a:lnTo>
                          <a:pt x="1692" y="518"/>
                        </a:lnTo>
                        <a:lnTo>
                          <a:pt x="1693" y="515"/>
                        </a:lnTo>
                        <a:lnTo>
                          <a:pt x="1693" y="512"/>
                        </a:lnTo>
                        <a:lnTo>
                          <a:pt x="1694" y="510"/>
                        </a:lnTo>
                        <a:lnTo>
                          <a:pt x="1694" y="508"/>
                        </a:lnTo>
                        <a:lnTo>
                          <a:pt x="1695" y="505"/>
                        </a:lnTo>
                        <a:lnTo>
                          <a:pt x="1695" y="503"/>
                        </a:lnTo>
                        <a:lnTo>
                          <a:pt x="1696" y="499"/>
                        </a:lnTo>
                        <a:lnTo>
                          <a:pt x="1696" y="497"/>
                        </a:lnTo>
                        <a:lnTo>
                          <a:pt x="1697" y="494"/>
                        </a:lnTo>
                        <a:lnTo>
                          <a:pt x="1697" y="492"/>
                        </a:lnTo>
                        <a:lnTo>
                          <a:pt x="1698" y="490"/>
                        </a:lnTo>
                        <a:lnTo>
                          <a:pt x="1698" y="486"/>
                        </a:lnTo>
                        <a:lnTo>
                          <a:pt x="1699" y="483"/>
                        </a:lnTo>
                        <a:lnTo>
                          <a:pt x="1699" y="481"/>
                        </a:lnTo>
                        <a:lnTo>
                          <a:pt x="1700" y="479"/>
                        </a:lnTo>
                        <a:lnTo>
                          <a:pt x="1700" y="476"/>
                        </a:lnTo>
                        <a:lnTo>
                          <a:pt x="1701" y="474"/>
                        </a:lnTo>
                        <a:lnTo>
                          <a:pt x="1701" y="471"/>
                        </a:lnTo>
                        <a:lnTo>
                          <a:pt x="1702" y="467"/>
                        </a:lnTo>
                        <a:lnTo>
                          <a:pt x="1702" y="465"/>
                        </a:lnTo>
                        <a:lnTo>
                          <a:pt x="1703" y="463"/>
                        </a:lnTo>
                        <a:lnTo>
                          <a:pt x="1703" y="460"/>
                        </a:lnTo>
                        <a:lnTo>
                          <a:pt x="1704" y="456"/>
                        </a:lnTo>
                        <a:lnTo>
                          <a:pt x="1704" y="453"/>
                        </a:lnTo>
                        <a:lnTo>
                          <a:pt x="1705" y="451"/>
                        </a:lnTo>
                        <a:lnTo>
                          <a:pt x="1705" y="450"/>
                        </a:lnTo>
                        <a:lnTo>
                          <a:pt x="1706" y="447"/>
                        </a:lnTo>
                        <a:lnTo>
                          <a:pt x="1707" y="444"/>
                        </a:lnTo>
                        <a:lnTo>
                          <a:pt x="1707" y="441"/>
                        </a:lnTo>
                        <a:lnTo>
                          <a:pt x="1708" y="438"/>
                        </a:lnTo>
                        <a:lnTo>
                          <a:pt x="1708" y="437"/>
                        </a:lnTo>
                        <a:lnTo>
                          <a:pt x="1709" y="433"/>
                        </a:lnTo>
                        <a:lnTo>
                          <a:pt x="1709" y="430"/>
                        </a:lnTo>
                        <a:lnTo>
                          <a:pt x="1710" y="427"/>
                        </a:lnTo>
                        <a:lnTo>
                          <a:pt x="1710" y="425"/>
                        </a:lnTo>
                        <a:lnTo>
                          <a:pt x="1711" y="422"/>
                        </a:lnTo>
                        <a:lnTo>
                          <a:pt x="1711" y="420"/>
                        </a:lnTo>
                        <a:lnTo>
                          <a:pt x="1712" y="418"/>
                        </a:lnTo>
                        <a:lnTo>
                          <a:pt x="1712" y="416"/>
                        </a:lnTo>
                        <a:lnTo>
                          <a:pt x="1713" y="413"/>
                        </a:lnTo>
                        <a:lnTo>
                          <a:pt x="1713" y="410"/>
                        </a:lnTo>
                        <a:lnTo>
                          <a:pt x="1714" y="406"/>
                        </a:lnTo>
                        <a:lnTo>
                          <a:pt x="1714" y="403"/>
                        </a:lnTo>
                        <a:lnTo>
                          <a:pt x="1715" y="402"/>
                        </a:lnTo>
                        <a:lnTo>
                          <a:pt x="1715" y="399"/>
                        </a:lnTo>
                        <a:lnTo>
                          <a:pt x="1716" y="395"/>
                        </a:lnTo>
                        <a:lnTo>
                          <a:pt x="1716" y="393"/>
                        </a:lnTo>
                        <a:lnTo>
                          <a:pt x="1717" y="391"/>
                        </a:lnTo>
                        <a:lnTo>
                          <a:pt x="1717" y="388"/>
                        </a:lnTo>
                        <a:lnTo>
                          <a:pt x="1718" y="385"/>
                        </a:lnTo>
                        <a:lnTo>
                          <a:pt x="1718" y="383"/>
                        </a:lnTo>
                        <a:lnTo>
                          <a:pt x="1719" y="380"/>
                        </a:lnTo>
                        <a:lnTo>
                          <a:pt x="1719" y="377"/>
                        </a:lnTo>
                        <a:lnTo>
                          <a:pt x="1720" y="374"/>
                        </a:lnTo>
                        <a:lnTo>
                          <a:pt x="1720" y="371"/>
                        </a:lnTo>
                        <a:lnTo>
                          <a:pt x="1721" y="369"/>
                        </a:lnTo>
                        <a:lnTo>
                          <a:pt x="1721" y="367"/>
                        </a:lnTo>
                        <a:lnTo>
                          <a:pt x="1722" y="364"/>
                        </a:lnTo>
                        <a:lnTo>
                          <a:pt x="1722" y="361"/>
                        </a:lnTo>
                        <a:lnTo>
                          <a:pt x="1723" y="359"/>
                        </a:lnTo>
                        <a:lnTo>
                          <a:pt x="1723" y="358"/>
                        </a:lnTo>
                        <a:lnTo>
                          <a:pt x="1724" y="354"/>
                        </a:lnTo>
                        <a:lnTo>
                          <a:pt x="1724" y="353"/>
                        </a:lnTo>
                        <a:lnTo>
                          <a:pt x="1725" y="349"/>
                        </a:lnTo>
                        <a:lnTo>
                          <a:pt x="1725" y="346"/>
                        </a:lnTo>
                        <a:lnTo>
                          <a:pt x="1726" y="344"/>
                        </a:lnTo>
                        <a:lnTo>
                          <a:pt x="1726" y="342"/>
                        </a:lnTo>
                        <a:lnTo>
                          <a:pt x="1727" y="339"/>
                        </a:lnTo>
                        <a:lnTo>
                          <a:pt x="1727" y="336"/>
                        </a:lnTo>
                        <a:lnTo>
                          <a:pt x="1728" y="334"/>
                        </a:lnTo>
                        <a:lnTo>
                          <a:pt x="1728" y="331"/>
                        </a:lnTo>
                        <a:lnTo>
                          <a:pt x="1729" y="328"/>
                        </a:lnTo>
                        <a:lnTo>
                          <a:pt x="1729" y="327"/>
                        </a:lnTo>
                        <a:lnTo>
                          <a:pt x="1730" y="324"/>
                        </a:lnTo>
                        <a:lnTo>
                          <a:pt x="1730" y="322"/>
                        </a:lnTo>
                        <a:lnTo>
                          <a:pt x="1731" y="319"/>
                        </a:lnTo>
                        <a:lnTo>
                          <a:pt x="1732" y="316"/>
                        </a:lnTo>
                        <a:lnTo>
                          <a:pt x="1732" y="314"/>
                        </a:lnTo>
                        <a:lnTo>
                          <a:pt x="1733" y="311"/>
                        </a:lnTo>
                        <a:lnTo>
                          <a:pt x="1733" y="308"/>
                        </a:lnTo>
                        <a:lnTo>
                          <a:pt x="1734" y="305"/>
                        </a:lnTo>
                        <a:lnTo>
                          <a:pt x="1734" y="303"/>
                        </a:lnTo>
                        <a:lnTo>
                          <a:pt x="1735" y="300"/>
                        </a:lnTo>
                        <a:lnTo>
                          <a:pt x="1735" y="297"/>
                        </a:lnTo>
                        <a:lnTo>
                          <a:pt x="1736" y="294"/>
                        </a:lnTo>
                        <a:lnTo>
                          <a:pt x="1736" y="292"/>
                        </a:lnTo>
                        <a:lnTo>
                          <a:pt x="1737" y="289"/>
                        </a:lnTo>
                        <a:lnTo>
                          <a:pt x="1737" y="287"/>
                        </a:lnTo>
                        <a:lnTo>
                          <a:pt x="1738" y="284"/>
                        </a:lnTo>
                        <a:lnTo>
                          <a:pt x="1738" y="282"/>
                        </a:lnTo>
                        <a:lnTo>
                          <a:pt x="1739" y="279"/>
                        </a:lnTo>
                        <a:lnTo>
                          <a:pt x="1739" y="278"/>
                        </a:lnTo>
                        <a:lnTo>
                          <a:pt x="1740" y="276"/>
                        </a:lnTo>
                        <a:lnTo>
                          <a:pt x="1740" y="271"/>
                        </a:lnTo>
                        <a:lnTo>
                          <a:pt x="1741" y="270"/>
                        </a:lnTo>
                        <a:lnTo>
                          <a:pt x="1741" y="268"/>
                        </a:lnTo>
                        <a:lnTo>
                          <a:pt x="1742" y="266"/>
                        </a:lnTo>
                        <a:lnTo>
                          <a:pt x="1742" y="263"/>
                        </a:lnTo>
                        <a:lnTo>
                          <a:pt x="1743" y="260"/>
                        </a:lnTo>
                        <a:lnTo>
                          <a:pt x="1743" y="258"/>
                        </a:lnTo>
                        <a:lnTo>
                          <a:pt x="1744" y="256"/>
                        </a:lnTo>
                        <a:lnTo>
                          <a:pt x="1744" y="254"/>
                        </a:lnTo>
                        <a:lnTo>
                          <a:pt x="1745" y="252"/>
                        </a:lnTo>
                        <a:lnTo>
                          <a:pt x="1745" y="250"/>
                        </a:lnTo>
                        <a:lnTo>
                          <a:pt x="1746" y="248"/>
                        </a:lnTo>
                        <a:lnTo>
                          <a:pt x="1746" y="245"/>
                        </a:lnTo>
                        <a:lnTo>
                          <a:pt x="1747" y="242"/>
                        </a:lnTo>
                        <a:lnTo>
                          <a:pt x="1747" y="240"/>
                        </a:lnTo>
                        <a:lnTo>
                          <a:pt x="1748" y="239"/>
                        </a:lnTo>
                        <a:lnTo>
                          <a:pt x="1748" y="237"/>
                        </a:lnTo>
                        <a:lnTo>
                          <a:pt x="1749" y="233"/>
                        </a:lnTo>
                        <a:lnTo>
                          <a:pt x="1749" y="232"/>
                        </a:lnTo>
                        <a:lnTo>
                          <a:pt x="1750" y="229"/>
                        </a:lnTo>
                        <a:lnTo>
                          <a:pt x="1750" y="227"/>
                        </a:lnTo>
                        <a:lnTo>
                          <a:pt x="1751" y="225"/>
                        </a:lnTo>
                        <a:lnTo>
                          <a:pt x="1751" y="223"/>
                        </a:lnTo>
                        <a:lnTo>
                          <a:pt x="1752" y="221"/>
                        </a:lnTo>
                        <a:lnTo>
                          <a:pt x="1752" y="219"/>
                        </a:lnTo>
                        <a:lnTo>
                          <a:pt x="1753" y="217"/>
                        </a:lnTo>
                        <a:lnTo>
                          <a:pt x="1753" y="214"/>
                        </a:lnTo>
                        <a:lnTo>
                          <a:pt x="1754" y="213"/>
                        </a:lnTo>
                        <a:lnTo>
                          <a:pt x="1754" y="210"/>
                        </a:lnTo>
                        <a:lnTo>
                          <a:pt x="1755" y="208"/>
                        </a:lnTo>
                        <a:lnTo>
                          <a:pt x="1755" y="207"/>
                        </a:lnTo>
                        <a:lnTo>
                          <a:pt x="1756" y="206"/>
                        </a:lnTo>
                        <a:lnTo>
                          <a:pt x="1757" y="203"/>
                        </a:lnTo>
                        <a:lnTo>
                          <a:pt x="1757" y="200"/>
                        </a:lnTo>
                        <a:lnTo>
                          <a:pt x="1758" y="199"/>
                        </a:lnTo>
                        <a:lnTo>
                          <a:pt x="1758" y="197"/>
                        </a:lnTo>
                        <a:lnTo>
                          <a:pt x="1759" y="195"/>
                        </a:lnTo>
                        <a:lnTo>
                          <a:pt x="1759" y="193"/>
                        </a:lnTo>
                        <a:lnTo>
                          <a:pt x="1760" y="191"/>
                        </a:lnTo>
                        <a:lnTo>
                          <a:pt x="1760" y="190"/>
                        </a:lnTo>
                        <a:lnTo>
                          <a:pt x="1761" y="187"/>
                        </a:lnTo>
                        <a:lnTo>
                          <a:pt x="1761" y="186"/>
                        </a:lnTo>
                        <a:lnTo>
                          <a:pt x="1762" y="184"/>
                        </a:lnTo>
                        <a:lnTo>
                          <a:pt x="1762" y="182"/>
                        </a:lnTo>
                        <a:lnTo>
                          <a:pt x="1763" y="180"/>
                        </a:lnTo>
                        <a:lnTo>
                          <a:pt x="1763" y="178"/>
                        </a:lnTo>
                        <a:lnTo>
                          <a:pt x="1764" y="176"/>
                        </a:lnTo>
                        <a:lnTo>
                          <a:pt x="1764" y="175"/>
                        </a:lnTo>
                        <a:lnTo>
                          <a:pt x="1765" y="174"/>
                        </a:lnTo>
                        <a:lnTo>
                          <a:pt x="1765" y="172"/>
                        </a:lnTo>
                        <a:lnTo>
                          <a:pt x="1766" y="170"/>
                        </a:lnTo>
                        <a:lnTo>
                          <a:pt x="1766" y="168"/>
                        </a:lnTo>
                        <a:lnTo>
                          <a:pt x="1767" y="166"/>
                        </a:lnTo>
                        <a:lnTo>
                          <a:pt x="1767" y="164"/>
                        </a:lnTo>
                        <a:lnTo>
                          <a:pt x="1768" y="163"/>
                        </a:lnTo>
                        <a:lnTo>
                          <a:pt x="1768" y="161"/>
                        </a:lnTo>
                        <a:lnTo>
                          <a:pt x="1769" y="160"/>
                        </a:lnTo>
                        <a:lnTo>
                          <a:pt x="1769" y="157"/>
                        </a:lnTo>
                        <a:lnTo>
                          <a:pt x="1770" y="157"/>
                        </a:lnTo>
                        <a:lnTo>
                          <a:pt x="1770" y="155"/>
                        </a:lnTo>
                        <a:lnTo>
                          <a:pt x="1771" y="153"/>
                        </a:lnTo>
                        <a:lnTo>
                          <a:pt x="1771" y="152"/>
                        </a:lnTo>
                        <a:lnTo>
                          <a:pt x="1772" y="151"/>
                        </a:lnTo>
                        <a:lnTo>
                          <a:pt x="1772" y="148"/>
                        </a:lnTo>
                        <a:lnTo>
                          <a:pt x="1773" y="147"/>
                        </a:lnTo>
                        <a:lnTo>
                          <a:pt x="1773" y="146"/>
                        </a:lnTo>
                        <a:lnTo>
                          <a:pt x="1774" y="145"/>
                        </a:lnTo>
                        <a:lnTo>
                          <a:pt x="1774" y="144"/>
                        </a:lnTo>
                        <a:lnTo>
                          <a:pt x="1775" y="141"/>
                        </a:lnTo>
                        <a:lnTo>
                          <a:pt x="1775" y="140"/>
                        </a:lnTo>
                        <a:lnTo>
                          <a:pt x="1776" y="139"/>
                        </a:lnTo>
                        <a:lnTo>
                          <a:pt x="1776" y="138"/>
                        </a:lnTo>
                        <a:lnTo>
                          <a:pt x="1777" y="137"/>
                        </a:lnTo>
                        <a:lnTo>
                          <a:pt x="1777" y="136"/>
                        </a:lnTo>
                        <a:lnTo>
                          <a:pt x="1778" y="134"/>
                        </a:lnTo>
                        <a:lnTo>
                          <a:pt x="1778" y="133"/>
                        </a:lnTo>
                        <a:lnTo>
                          <a:pt x="1779" y="131"/>
                        </a:lnTo>
                        <a:lnTo>
                          <a:pt x="1779" y="131"/>
                        </a:lnTo>
                        <a:lnTo>
                          <a:pt x="1780" y="130"/>
                        </a:lnTo>
                        <a:lnTo>
                          <a:pt x="1780" y="128"/>
                        </a:lnTo>
                        <a:lnTo>
                          <a:pt x="1781" y="126"/>
                        </a:lnTo>
                        <a:lnTo>
                          <a:pt x="1782" y="125"/>
                        </a:lnTo>
                        <a:lnTo>
                          <a:pt x="1782" y="125"/>
                        </a:lnTo>
                        <a:lnTo>
                          <a:pt x="1783" y="124"/>
                        </a:lnTo>
                        <a:lnTo>
                          <a:pt x="1783" y="122"/>
                        </a:lnTo>
                        <a:lnTo>
                          <a:pt x="1784" y="122"/>
                        </a:lnTo>
                        <a:lnTo>
                          <a:pt x="1784" y="120"/>
                        </a:lnTo>
                        <a:lnTo>
                          <a:pt x="1785" y="119"/>
                        </a:lnTo>
                        <a:lnTo>
                          <a:pt x="1785" y="117"/>
                        </a:lnTo>
                        <a:lnTo>
                          <a:pt x="1786" y="116"/>
                        </a:lnTo>
                        <a:lnTo>
                          <a:pt x="1786" y="115"/>
                        </a:lnTo>
                        <a:lnTo>
                          <a:pt x="1787" y="115"/>
                        </a:lnTo>
                        <a:lnTo>
                          <a:pt x="1787" y="114"/>
                        </a:lnTo>
                        <a:lnTo>
                          <a:pt x="1788" y="112"/>
                        </a:lnTo>
                        <a:lnTo>
                          <a:pt x="1788" y="112"/>
                        </a:lnTo>
                        <a:lnTo>
                          <a:pt x="1789" y="112"/>
                        </a:lnTo>
                        <a:lnTo>
                          <a:pt x="1789" y="111"/>
                        </a:lnTo>
                        <a:lnTo>
                          <a:pt x="1790" y="109"/>
                        </a:lnTo>
                        <a:lnTo>
                          <a:pt x="1790" y="108"/>
                        </a:lnTo>
                        <a:lnTo>
                          <a:pt x="1791" y="107"/>
                        </a:lnTo>
                        <a:lnTo>
                          <a:pt x="1791" y="106"/>
                        </a:lnTo>
                        <a:lnTo>
                          <a:pt x="1792" y="105"/>
                        </a:lnTo>
                        <a:lnTo>
                          <a:pt x="1792" y="105"/>
                        </a:lnTo>
                        <a:lnTo>
                          <a:pt x="1793" y="103"/>
                        </a:lnTo>
                        <a:lnTo>
                          <a:pt x="1793" y="102"/>
                        </a:lnTo>
                        <a:lnTo>
                          <a:pt x="1794" y="102"/>
                        </a:lnTo>
                        <a:lnTo>
                          <a:pt x="1794" y="102"/>
                        </a:lnTo>
                        <a:lnTo>
                          <a:pt x="1795" y="102"/>
                        </a:lnTo>
                        <a:lnTo>
                          <a:pt x="1795" y="100"/>
                        </a:lnTo>
                        <a:lnTo>
                          <a:pt x="1796" y="99"/>
                        </a:lnTo>
                        <a:lnTo>
                          <a:pt x="1796" y="98"/>
                        </a:lnTo>
                        <a:lnTo>
                          <a:pt x="1797" y="97"/>
                        </a:lnTo>
                        <a:lnTo>
                          <a:pt x="1797" y="96"/>
                        </a:lnTo>
                        <a:lnTo>
                          <a:pt x="1798" y="95"/>
                        </a:lnTo>
                        <a:lnTo>
                          <a:pt x="1798" y="94"/>
                        </a:lnTo>
                        <a:lnTo>
                          <a:pt x="1799" y="94"/>
                        </a:lnTo>
                        <a:lnTo>
                          <a:pt x="1799" y="92"/>
                        </a:lnTo>
                        <a:lnTo>
                          <a:pt x="1800" y="91"/>
                        </a:lnTo>
                        <a:lnTo>
                          <a:pt x="1800" y="92"/>
                        </a:lnTo>
                        <a:lnTo>
                          <a:pt x="1801" y="92"/>
                        </a:lnTo>
                        <a:lnTo>
                          <a:pt x="1801" y="90"/>
                        </a:lnTo>
                        <a:lnTo>
                          <a:pt x="1802" y="89"/>
                        </a:lnTo>
                        <a:lnTo>
                          <a:pt x="1802" y="88"/>
                        </a:lnTo>
                        <a:lnTo>
                          <a:pt x="1803" y="87"/>
                        </a:lnTo>
                        <a:lnTo>
                          <a:pt x="1803" y="86"/>
                        </a:lnTo>
                        <a:lnTo>
                          <a:pt x="1804" y="86"/>
                        </a:lnTo>
                        <a:lnTo>
                          <a:pt x="1804" y="86"/>
                        </a:lnTo>
                        <a:lnTo>
                          <a:pt x="1805" y="86"/>
                        </a:lnTo>
                        <a:lnTo>
                          <a:pt x="1805" y="84"/>
                        </a:lnTo>
                        <a:lnTo>
                          <a:pt x="1806" y="83"/>
                        </a:lnTo>
                        <a:lnTo>
                          <a:pt x="1807" y="84"/>
                        </a:lnTo>
                        <a:lnTo>
                          <a:pt x="1807" y="83"/>
                        </a:lnTo>
                        <a:lnTo>
                          <a:pt x="1808" y="82"/>
                        </a:lnTo>
                        <a:lnTo>
                          <a:pt x="1808" y="81"/>
                        </a:lnTo>
                        <a:lnTo>
                          <a:pt x="1809" y="81"/>
                        </a:lnTo>
                        <a:lnTo>
                          <a:pt x="1809" y="81"/>
                        </a:lnTo>
                        <a:lnTo>
                          <a:pt x="1810" y="79"/>
                        </a:lnTo>
                        <a:lnTo>
                          <a:pt x="1810" y="80"/>
                        </a:lnTo>
                        <a:lnTo>
                          <a:pt x="1811" y="78"/>
                        </a:lnTo>
                        <a:lnTo>
                          <a:pt x="1811" y="78"/>
                        </a:lnTo>
                        <a:lnTo>
                          <a:pt x="1812" y="77"/>
                        </a:lnTo>
                        <a:lnTo>
                          <a:pt x="1812" y="77"/>
                        </a:lnTo>
                        <a:lnTo>
                          <a:pt x="1813" y="77"/>
                        </a:lnTo>
                        <a:lnTo>
                          <a:pt x="1813" y="76"/>
                        </a:lnTo>
                        <a:lnTo>
                          <a:pt x="1814" y="76"/>
                        </a:lnTo>
                        <a:lnTo>
                          <a:pt x="1814" y="75"/>
                        </a:lnTo>
                        <a:lnTo>
                          <a:pt x="1815" y="75"/>
                        </a:lnTo>
                        <a:lnTo>
                          <a:pt x="1815" y="74"/>
                        </a:lnTo>
                        <a:lnTo>
                          <a:pt x="1816" y="74"/>
                        </a:lnTo>
                        <a:lnTo>
                          <a:pt x="1816" y="72"/>
                        </a:lnTo>
                        <a:lnTo>
                          <a:pt x="1817" y="71"/>
                        </a:lnTo>
                        <a:lnTo>
                          <a:pt x="1817" y="72"/>
                        </a:lnTo>
                        <a:lnTo>
                          <a:pt x="1818" y="71"/>
                        </a:lnTo>
                        <a:lnTo>
                          <a:pt x="1818" y="71"/>
                        </a:lnTo>
                        <a:lnTo>
                          <a:pt x="1819" y="71"/>
                        </a:lnTo>
                        <a:lnTo>
                          <a:pt x="1819" y="71"/>
                        </a:lnTo>
                        <a:lnTo>
                          <a:pt x="1820" y="70"/>
                        </a:lnTo>
                        <a:lnTo>
                          <a:pt x="1820" y="69"/>
                        </a:lnTo>
                        <a:lnTo>
                          <a:pt x="1821" y="70"/>
                        </a:lnTo>
                        <a:lnTo>
                          <a:pt x="1821" y="67"/>
                        </a:lnTo>
                        <a:lnTo>
                          <a:pt x="1822" y="68"/>
                        </a:lnTo>
                        <a:lnTo>
                          <a:pt x="1822" y="67"/>
                        </a:lnTo>
                        <a:lnTo>
                          <a:pt x="1823" y="67"/>
                        </a:lnTo>
                        <a:lnTo>
                          <a:pt x="1823" y="67"/>
                        </a:lnTo>
                        <a:lnTo>
                          <a:pt x="1824" y="67"/>
                        </a:lnTo>
                        <a:lnTo>
                          <a:pt x="1824" y="65"/>
                        </a:lnTo>
                        <a:lnTo>
                          <a:pt x="1825" y="65"/>
                        </a:lnTo>
                        <a:lnTo>
                          <a:pt x="1825" y="65"/>
                        </a:lnTo>
                        <a:lnTo>
                          <a:pt x="1826" y="65"/>
                        </a:lnTo>
                        <a:lnTo>
                          <a:pt x="1826" y="66"/>
                        </a:lnTo>
                        <a:lnTo>
                          <a:pt x="1827" y="65"/>
                        </a:lnTo>
                        <a:lnTo>
                          <a:pt x="1827" y="64"/>
                        </a:lnTo>
                        <a:lnTo>
                          <a:pt x="1828" y="64"/>
                        </a:lnTo>
                        <a:lnTo>
                          <a:pt x="1828" y="63"/>
                        </a:lnTo>
                        <a:lnTo>
                          <a:pt x="1829" y="63"/>
                        </a:lnTo>
                        <a:lnTo>
                          <a:pt x="1829" y="63"/>
                        </a:lnTo>
                        <a:lnTo>
                          <a:pt x="1830" y="63"/>
                        </a:lnTo>
                        <a:lnTo>
                          <a:pt x="1830" y="62"/>
                        </a:lnTo>
                        <a:lnTo>
                          <a:pt x="1831" y="62"/>
                        </a:lnTo>
                        <a:lnTo>
                          <a:pt x="1832" y="61"/>
                        </a:lnTo>
                        <a:lnTo>
                          <a:pt x="1832" y="61"/>
                        </a:lnTo>
                        <a:lnTo>
                          <a:pt x="1833" y="61"/>
                        </a:lnTo>
                        <a:lnTo>
                          <a:pt x="1833" y="60"/>
                        </a:lnTo>
                        <a:lnTo>
                          <a:pt x="1834" y="60"/>
                        </a:lnTo>
                        <a:lnTo>
                          <a:pt x="1834" y="60"/>
                        </a:lnTo>
                        <a:lnTo>
                          <a:pt x="1835" y="60"/>
                        </a:lnTo>
                        <a:lnTo>
                          <a:pt x="1835" y="60"/>
                        </a:lnTo>
                        <a:lnTo>
                          <a:pt x="1836" y="59"/>
                        </a:lnTo>
                        <a:lnTo>
                          <a:pt x="1836" y="58"/>
                        </a:lnTo>
                        <a:lnTo>
                          <a:pt x="1837" y="59"/>
                        </a:lnTo>
                        <a:lnTo>
                          <a:pt x="1837" y="59"/>
                        </a:lnTo>
                        <a:lnTo>
                          <a:pt x="1838" y="59"/>
                        </a:lnTo>
                        <a:lnTo>
                          <a:pt x="1838" y="58"/>
                        </a:lnTo>
                        <a:lnTo>
                          <a:pt x="1839" y="58"/>
                        </a:lnTo>
                        <a:lnTo>
                          <a:pt x="1839" y="58"/>
                        </a:lnTo>
                        <a:lnTo>
                          <a:pt x="1840" y="57"/>
                        </a:lnTo>
                        <a:lnTo>
                          <a:pt x="1840" y="57"/>
                        </a:lnTo>
                        <a:lnTo>
                          <a:pt x="1841" y="56"/>
                        </a:lnTo>
                        <a:lnTo>
                          <a:pt x="1841" y="58"/>
                        </a:lnTo>
                        <a:lnTo>
                          <a:pt x="1842" y="57"/>
                        </a:lnTo>
                        <a:lnTo>
                          <a:pt x="1842" y="57"/>
                        </a:lnTo>
                        <a:lnTo>
                          <a:pt x="1843" y="55"/>
                        </a:lnTo>
                        <a:lnTo>
                          <a:pt x="1843" y="55"/>
                        </a:lnTo>
                        <a:lnTo>
                          <a:pt x="1844" y="56"/>
                        </a:lnTo>
                        <a:lnTo>
                          <a:pt x="1844" y="56"/>
                        </a:lnTo>
                        <a:lnTo>
                          <a:pt x="1845" y="55"/>
                        </a:lnTo>
                        <a:lnTo>
                          <a:pt x="1845" y="55"/>
                        </a:lnTo>
                        <a:lnTo>
                          <a:pt x="1846" y="54"/>
                        </a:lnTo>
                        <a:lnTo>
                          <a:pt x="1846" y="54"/>
                        </a:lnTo>
                        <a:lnTo>
                          <a:pt x="1847" y="53"/>
                        </a:lnTo>
                        <a:lnTo>
                          <a:pt x="1847" y="53"/>
                        </a:lnTo>
                        <a:lnTo>
                          <a:pt x="1848" y="54"/>
                        </a:lnTo>
                        <a:lnTo>
                          <a:pt x="1848" y="54"/>
                        </a:lnTo>
                        <a:lnTo>
                          <a:pt x="1849" y="54"/>
                        </a:lnTo>
                        <a:lnTo>
                          <a:pt x="1849" y="54"/>
                        </a:lnTo>
                        <a:lnTo>
                          <a:pt x="1850" y="53"/>
                        </a:lnTo>
                        <a:lnTo>
                          <a:pt x="1850" y="51"/>
                        </a:lnTo>
                        <a:lnTo>
                          <a:pt x="1851" y="51"/>
                        </a:lnTo>
                        <a:lnTo>
                          <a:pt x="1851" y="52"/>
                        </a:lnTo>
                        <a:lnTo>
                          <a:pt x="1852" y="52"/>
                        </a:lnTo>
                        <a:lnTo>
                          <a:pt x="1852" y="51"/>
                        </a:lnTo>
                        <a:lnTo>
                          <a:pt x="1853" y="51"/>
                        </a:lnTo>
                        <a:lnTo>
                          <a:pt x="1853" y="52"/>
                        </a:lnTo>
                        <a:lnTo>
                          <a:pt x="1854" y="52"/>
                        </a:lnTo>
                        <a:lnTo>
                          <a:pt x="1854" y="51"/>
                        </a:lnTo>
                        <a:lnTo>
                          <a:pt x="1855" y="51"/>
                        </a:lnTo>
                        <a:lnTo>
                          <a:pt x="1855" y="51"/>
                        </a:lnTo>
                        <a:lnTo>
                          <a:pt x="1856" y="50"/>
                        </a:lnTo>
                        <a:lnTo>
                          <a:pt x="1857" y="49"/>
                        </a:lnTo>
                        <a:lnTo>
                          <a:pt x="1857" y="49"/>
                        </a:lnTo>
                        <a:lnTo>
                          <a:pt x="1858" y="49"/>
                        </a:lnTo>
                        <a:lnTo>
                          <a:pt x="1858" y="50"/>
                        </a:lnTo>
                        <a:lnTo>
                          <a:pt x="1859" y="51"/>
                        </a:lnTo>
                        <a:lnTo>
                          <a:pt x="1859" y="50"/>
                        </a:lnTo>
                        <a:lnTo>
                          <a:pt x="1860" y="50"/>
                        </a:lnTo>
                        <a:lnTo>
                          <a:pt x="1860" y="49"/>
                        </a:lnTo>
                        <a:lnTo>
                          <a:pt x="1861" y="50"/>
                        </a:lnTo>
                        <a:lnTo>
                          <a:pt x="1861" y="48"/>
                        </a:lnTo>
                        <a:lnTo>
                          <a:pt x="1862" y="47"/>
                        </a:lnTo>
                        <a:lnTo>
                          <a:pt x="1862" y="48"/>
                        </a:lnTo>
                        <a:lnTo>
                          <a:pt x="1863" y="48"/>
                        </a:lnTo>
                        <a:lnTo>
                          <a:pt x="1863" y="48"/>
                        </a:lnTo>
                        <a:lnTo>
                          <a:pt x="1864" y="48"/>
                        </a:lnTo>
                        <a:lnTo>
                          <a:pt x="1864" y="47"/>
                        </a:lnTo>
                        <a:lnTo>
                          <a:pt x="1865" y="47"/>
                        </a:lnTo>
                        <a:lnTo>
                          <a:pt x="1865" y="46"/>
                        </a:lnTo>
                        <a:lnTo>
                          <a:pt x="1866" y="47"/>
                        </a:lnTo>
                        <a:lnTo>
                          <a:pt x="1866" y="46"/>
                        </a:lnTo>
                        <a:lnTo>
                          <a:pt x="1867" y="45"/>
                        </a:lnTo>
                        <a:lnTo>
                          <a:pt x="1867" y="45"/>
                        </a:lnTo>
                        <a:lnTo>
                          <a:pt x="1868" y="46"/>
                        </a:lnTo>
                        <a:lnTo>
                          <a:pt x="1868" y="46"/>
                        </a:lnTo>
                        <a:lnTo>
                          <a:pt x="1869" y="44"/>
                        </a:lnTo>
                        <a:lnTo>
                          <a:pt x="1869" y="44"/>
                        </a:lnTo>
                        <a:lnTo>
                          <a:pt x="1870" y="44"/>
                        </a:lnTo>
                        <a:lnTo>
                          <a:pt x="1870" y="44"/>
                        </a:lnTo>
                        <a:lnTo>
                          <a:pt x="1871" y="45"/>
                        </a:lnTo>
                        <a:lnTo>
                          <a:pt x="1871" y="45"/>
                        </a:lnTo>
                        <a:lnTo>
                          <a:pt x="1872" y="44"/>
                        </a:lnTo>
                        <a:lnTo>
                          <a:pt x="1872" y="43"/>
                        </a:lnTo>
                        <a:lnTo>
                          <a:pt x="1873" y="42"/>
                        </a:lnTo>
                        <a:lnTo>
                          <a:pt x="1873" y="44"/>
                        </a:lnTo>
                        <a:lnTo>
                          <a:pt x="1874" y="43"/>
                        </a:lnTo>
                        <a:lnTo>
                          <a:pt x="1874" y="43"/>
                        </a:lnTo>
                        <a:lnTo>
                          <a:pt x="1875" y="43"/>
                        </a:lnTo>
                        <a:lnTo>
                          <a:pt x="1875" y="42"/>
                        </a:lnTo>
                        <a:lnTo>
                          <a:pt x="1876" y="42"/>
                        </a:lnTo>
                        <a:lnTo>
                          <a:pt x="1876" y="43"/>
                        </a:lnTo>
                        <a:lnTo>
                          <a:pt x="1877" y="42"/>
                        </a:lnTo>
                        <a:lnTo>
                          <a:pt x="1877" y="42"/>
                        </a:lnTo>
                        <a:lnTo>
                          <a:pt x="1878" y="41"/>
                        </a:lnTo>
                        <a:lnTo>
                          <a:pt x="1878" y="41"/>
                        </a:lnTo>
                        <a:lnTo>
                          <a:pt x="1879" y="40"/>
                        </a:lnTo>
                        <a:lnTo>
                          <a:pt x="1879" y="41"/>
                        </a:lnTo>
                        <a:lnTo>
                          <a:pt x="1880" y="42"/>
                        </a:lnTo>
                        <a:lnTo>
                          <a:pt x="1880" y="41"/>
                        </a:lnTo>
                        <a:lnTo>
                          <a:pt x="1881" y="41"/>
                        </a:lnTo>
                        <a:lnTo>
                          <a:pt x="1882" y="41"/>
                        </a:lnTo>
                        <a:lnTo>
                          <a:pt x="1882" y="41"/>
                        </a:lnTo>
                        <a:lnTo>
                          <a:pt x="1883" y="42"/>
                        </a:lnTo>
                        <a:lnTo>
                          <a:pt x="1883" y="41"/>
                        </a:lnTo>
                        <a:lnTo>
                          <a:pt x="1884" y="41"/>
                        </a:lnTo>
                        <a:lnTo>
                          <a:pt x="1884" y="41"/>
                        </a:lnTo>
                        <a:lnTo>
                          <a:pt x="1885" y="39"/>
                        </a:lnTo>
                        <a:lnTo>
                          <a:pt x="1885" y="40"/>
                        </a:lnTo>
                        <a:lnTo>
                          <a:pt x="1886" y="40"/>
                        </a:lnTo>
                        <a:lnTo>
                          <a:pt x="1886" y="40"/>
                        </a:lnTo>
                        <a:lnTo>
                          <a:pt x="1887" y="40"/>
                        </a:lnTo>
                        <a:lnTo>
                          <a:pt x="1887" y="39"/>
                        </a:lnTo>
                        <a:lnTo>
                          <a:pt x="1888" y="38"/>
                        </a:lnTo>
                        <a:lnTo>
                          <a:pt x="1888" y="39"/>
                        </a:lnTo>
                        <a:lnTo>
                          <a:pt x="1889" y="39"/>
                        </a:lnTo>
                        <a:lnTo>
                          <a:pt x="1889" y="38"/>
                        </a:lnTo>
                        <a:lnTo>
                          <a:pt x="1890" y="39"/>
                        </a:lnTo>
                        <a:lnTo>
                          <a:pt x="1890" y="38"/>
                        </a:lnTo>
                        <a:lnTo>
                          <a:pt x="1891" y="38"/>
                        </a:lnTo>
                        <a:lnTo>
                          <a:pt x="1891" y="37"/>
                        </a:lnTo>
                        <a:lnTo>
                          <a:pt x="1892" y="38"/>
                        </a:lnTo>
                        <a:lnTo>
                          <a:pt x="1892" y="38"/>
                        </a:lnTo>
                        <a:lnTo>
                          <a:pt x="1893" y="38"/>
                        </a:lnTo>
                        <a:lnTo>
                          <a:pt x="1893" y="38"/>
                        </a:lnTo>
                        <a:lnTo>
                          <a:pt x="1894" y="36"/>
                        </a:lnTo>
                        <a:lnTo>
                          <a:pt x="1894" y="37"/>
                        </a:lnTo>
                        <a:lnTo>
                          <a:pt x="1895" y="37"/>
                        </a:lnTo>
                        <a:lnTo>
                          <a:pt x="1895" y="36"/>
                        </a:lnTo>
                        <a:lnTo>
                          <a:pt x="1896" y="36"/>
                        </a:lnTo>
                        <a:lnTo>
                          <a:pt x="1896" y="37"/>
                        </a:lnTo>
                        <a:lnTo>
                          <a:pt x="1897" y="35"/>
                        </a:lnTo>
                        <a:lnTo>
                          <a:pt x="1897" y="36"/>
                        </a:lnTo>
                        <a:lnTo>
                          <a:pt x="1898" y="36"/>
                        </a:lnTo>
                        <a:lnTo>
                          <a:pt x="1898" y="35"/>
                        </a:lnTo>
                        <a:lnTo>
                          <a:pt x="1899" y="35"/>
                        </a:lnTo>
                        <a:lnTo>
                          <a:pt x="1899" y="34"/>
                        </a:lnTo>
                        <a:lnTo>
                          <a:pt x="1900" y="34"/>
                        </a:lnTo>
                        <a:lnTo>
                          <a:pt x="1900" y="35"/>
                        </a:lnTo>
                        <a:lnTo>
                          <a:pt x="1901" y="36"/>
                        </a:lnTo>
                        <a:lnTo>
                          <a:pt x="1901" y="35"/>
                        </a:lnTo>
                        <a:lnTo>
                          <a:pt x="1902" y="34"/>
                        </a:lnTo>
                        <a:lnTo>
                          <a:pt x="1902" y="35"/>
                        </a:lnTo>
                        <a:lnTo>
                          <a:pt x="1903" y="34"/>
                        </a:lnTo>
                        <a:lnTo>
                          <a:pt x="1903" y="34"/>
                        </a:lnTo>
                        <a:lnTo>
                          <a:pt x="1904" y="34"/>
                        </a:lnTo>
                        <a:lnTo>
                          <a:pt x="1904" y="33"/>
                        </a:lnTo>
                        <a:lnTo>
                          <a:pt x="1905" y="33"/>
                        </a:lnTo>
                        <a:lnTo>
                          <a:pt x="1905" y="32"/>
                        </a:lnTo>
                        <a:lnTo>
                          <a:pt x="1906" y="432"/>
                        </a:lnTo>
                        <a:lnTo>
                          <a:pt x="1906" y="939"/>
                        </a:lnTo>
                        <a:lnTo>
                          <a:pt x="1907" y="1176"/>
                        </a:lnTo>
                        <a:lnTo>
                          <a:pt x="1908" y="1202"/>
                        </a:lnTo>
                        <a:lnTo>
                          <a:pt x="1908" y="754"/>
                        </a:lnTo>
                        <a:lnTo>
                          <a:pt x="1909" y="596"/>
                        </a:lnTo>
                        <a:lnTo>
                          <a:pt x="1909" y="592"/>
                        </a:lnTo>
                        <a:lnTo>
                          <a:pt x="1910" y="614"/>
                        </a:lnTo>
                        <a:lnTo>
                          <a:pt x="1910" y="662"/>
                        </a:lnTo>
                        <a:lnTo>
                          <a:pt x="1911" y="771"/>
                        </a:lnTo>
                        <a:lnTo>
                          <a:pt x="1911" y="1229"/>
                        </a:lnTo>
                        <a:lnTo>
                          <a:pt x="1912" y="1949"/>
                        </a:lnTo>
                        <a:lnTo>
                          <a:pt x="1912" y="2334"/>
                        </a:lnTo>
                        <a:lnTo>
                          <a:pt x="1913" y="2651"/>
                        </a:lnTo>
                        <a:lnTo>
                          <a:pt x="1913" y="2719"/>
                        </a:lnTo>
                        <a:lnTo>
                          <a:pt x="1914" y="2731"/>
                        </a:lnTo>
                        <a:lnTo>
                          <a:pt x="1914" y="2728"/>
                        </a:lnTo>
                        <a:lnTo>
                          <a:pt x="1915" y="2720"/>
                        </a:lnTo>
                        <a:lnTo>
                          <a:pt x="1915" y="2708"/>
                        </a:lnTo>
                        <a:lnTo>
                          <a:pt x="1916" y="2697"/>
                        </a:lnTo>
                        <a:lnTo>
                          <a:pt x="1916" y="2686"/>
                        </a:lnTo>
                        <a:lnTo>
                          <a:pt x="1917" y="2676"/>
                        </a:lnTo>
                        <a:lnTo>
                          <a:pt x="1917" y="2668"/>
                        </a:lnTo>
                        <a:lnTo>
                          <a:pt x="1918" y="2658"/>
                        </a:lnTo>
                        <a:lnTo>
                          <a:pt x="1918" y="2653"/>
                        </a:lnTo>
                        <a:lnTo>
                          <a:pt x="1919" y="2646"/>
                        </a:lnTo>
                        <a:lnTo>
                          <a:pt x="1919" y="2640"/>
                        </a:lnTo>
                        <a:lnTo>
                          <a:pt x="1920" y="2634"/>
                        </a:lnTo>
                        <a:lnTo>
                          <a:pt x="1920" y="2628"/>
                        </a:lnTo>
                        <a:lnTo>
                          <a:pt x="1921" y="2623"/>
                        </a:lnTo>
                        <a:lnTo>
                          <a:pt x="1921" y="2616"/>
                        </a:lnTo>
                        <a:lnTo>
                          <a:pt x="1922" y="2610"/>
                        </a:lnTo>
                        <a:lnTo>
                          <a:pt x="1922" y="2604"/>
                        </a:lnTo>
                        <a:lnTo>
                          <a:pt x="1923" y="2598"/>
                        </a:lnTo>
                        <a:lnTo>
                          <a:pt x="1923" y="2593"/>
                        </a:lnTo>
                        <a:lnTo>
                          <a:pt x="1924" y="2587"/>
                        </a:lnTo>
                        <a:lnTo>
                          <a:pt x="1924" y="2579"/>
                        </a:lnTo>
                        <a:lnTo>
                          <a:pt x="1925" y="2571"/>
                        </a:lnTo>
                        <a:lnTo>
                          <a:pt x="1925" y="2565"/>
                        </a:lnTo>
                        <a:lnTo>
                          <a:pt x="1926" y="2558"/>
                        </a:lnTo>
                        <a:lnTo>
                          <a:pt x="1926" y="2552"/>
                        </a:lnTo>
                        <a:lnTo>
                          <a:pt x="1927" y="2544"/>
                        </a:lnTo>
                        <a:lnTo>
                          <a:pt x="1927" y="2538"/>
                        </a:lnTo>
                        <a:lnTo>
                          <a:pt x="1928" y="2532"/>
                        </a:lnTo>
                        <a:lnTo>
                          <a:pt x="1928" y="2525"/>
                        </a:lnTo>
                        <a:lnTo>
                          <a:pt x="1929" y="2518"/>
                        </a:lnTo>
                        <a:lnTo>
                          <a:pt x="1929" y="2512"/>
                        </a:lnTo>
                        <a:lnTo>
                          <a:pt x="1930" y="2504"/>
                        </a:lnTo>
                        <a:lnTo>
                          <a:pt x="1930" y="2496"/>
                        </a:lnTo>
                        <a:lnTo>
                          <a:pt x="1931" y="2487"/>
                        </a:lnTo>
                        <a:lnTo>
                          <a:pt x="1931" y="2478"/>
                        </a:lnTo>
                        <a:lnTo>
                          <a:pt x="1932" y="2470"/>
                        </a:lnTo>
                        <a:lnTo>
                          <a:pt x="1933" y="2462"/>
                        </a:lnTo>
                        <a:lnTo>
                          <a:pt x="1933" y="2454"/>
                        </a:lnTo>
                        <a:lnTo>
                          <a:pt x="1934" y="2446"/>
                        </a:lnTo>
                        <a:lnTo>
                          <a:pt x="1934" y="2438"/>
                        </a:lnTo>
                        <a:lnTo>
                          <a:pt x="1935" y="2429"/>
                        </a:lnTo>
                        <a:lnTo>
                          <a:pt x="1935" y="2421"/>
                        </a:lnTo>
                        <a:lnTo>
                          <a:pt x="1936" y="2412"/>
                        </a:lnTo>
                        <a:lnTo>
                          <a:pt x="1936" y="2402"/>
                        </a:lnTo>
                        <a:lnTo>
                          <a:pt x="1937" y="2394"/>
                        </a:lnTo>
                        <a:lnTo>
                          <a:pt x="1937" y="2384"/>
                        </a:lnTo>
                        <a:lnTo>
                          <a:pt x="1938" y="2376"/>
                        </a:lnTo>
                        <a:lnTo>
                          <a:pt x="1938" y="2367"/>
                        </a:lnTo>
                        <a:lnTo>
                          <a:pt x="1939" y="2360"/>
                        </a:lnTo>
                        <a:lnTo>
                          <a:pt x="1939" y="2351"/>
                        </a:lnTo>
                        <a:lnTo>
                          <a:pt x="1940" y="2343"/>
                        </a:lnTo>
                        <a:lnTo>
                          <a:pt x="1940" y="2337"/>
                        </a:lnTo>
                        <a:lnTo>
                          <a:pt x="1941" y="2327"/>
                        </a:lnTo>
                        <a:lnTo>
                          <a:pt x="1941" y="2320"/>
                        </a:lnTo>
                        <a:lnTo>
                          <a:pt x="1942" y="2312"/>
                        </a:lnTo>
                        <a:lnTo>
                          <a:pt x="1942" y="2305"/>
                        </a:lnTo>
                        <a:lnTo>
                          <a:pt x="1943" y="2296"/>
                        </a:lnTo>
                        <a:lnTo>
                          <a:pt x="1943" y="2289"/>
                        </a:lnTo>
                        <a:lnTo>
                          <a:pt x="1944" y="2283"/>
                        </a:lnTo>
                        <a:lnTo>
                          <a:pt x="1944" y="2276"/>
                        </a:lnTo>
                        <a:lnTo>
                          <a:pt x="1945" y="2268"/>
                        </a:lnTo>
                        <a:lnTo>
                          <a:pt x="1945" y="2262"/>
                        </a:lnTo>
                        <a:lnTo>
                          <a:pt x="1946" y="2254"/>
                        </a:lnTo>
                        <a:lnTo>
                          <a:pt x="1946" y="2246"/>
                        </a:lnTo>
                        <a:lnTo>
                          <a:pt x="1947" y="2238"/>
                        </a:lnTo>
                        <a:lnTo>
                          <a:pt x="1947" y="2231"/>
                        </a:lnTo>
                        <a:lnTo>
                          <a:pt x="1948" y="2225"/>
                        </a:lnTo>
                        <a:lnTo>
                          <a:pt x="1948" y="2218"/>
                        </a:lnTo>
                        <a:lnTo>
                          <a:pt x="1949" y="2211"/>
                        </a:lnTo>
                        <a:lnTo>
                          <a:pt x="1949" y="2202"/>
                        </a:lnTo>
                        <a:lnTo>
                          <a:pt x="1950" y="2195"/>
                        </a:lnTo>
                        <a:lnTo>
                          <a:pt x="1950" y="2189"/>
                        </a:lnTo>
                        <a:lnTo>
                          <a:pt x="1951" y="2181"/>
                        </a:lnTo>
                        <a:lnTo>
                          <a:pt x="1951" y="2175"/>
                        </a:lnTo>
                        <a:lnTo>
                          <a:pt x="1952" y="2168"/>
                        </a:lnTo>
                        <a:lnTo>
                          <a:pt x="1952" y="2161"/>
                        </a:lnTo>
                        <a:lnTo>
                          <a:pt x="1953" y="2156"/>
                        </a:lnTo>
                        <a:lnTo>
                          <a:pt x="1953" y="2150"/>
                        </a:lnTo>
                        <a:lnTo>
                          <a:pt x="1954" y="2141"/>
                        </a:lnTo>
                        <a:lnTo>
                          <a:pt x="1954" y="2135"/>
                        </a:lnTo>
                        <a:lnTo>
                          <a:pt x="1955" y="2126"/>
                        </a:lnTo>
                        <a:lnTo>
                          <a:pt x="1955" y="2120"/>
                        </a:lnTo>
                        <a:lnTo>
                          <a:pt x="1956" y="2113"/>
                        </a:lnTo>
                        <a:lnTo>
                          <a:pt x="1957" y="2106"/>
                        </a:lnTo>
                        <a:lnTo>
                          <a:pt x="1957" y="2101"/>
                        </a:lnTo>
                        <a:lnTo>
                          <a:pt x="1958" y="2093"/>
                        </a:lnTo>
                        <a:lnTo>
                          <a:pt x="1958" y="2085"/>
                        </a:lnTo>
                        <a:lnTo>
                          <a:pt x="1959" y="2080"/>
                        </a:lnTo>
                        <a:lnTo>
                          <a:pt x="1959" y="2073"/>
                        </a:lnTo>
                        <a:lnTo>
                          <a:pt x="1960" y="2068"/>
                        </a:lnTo>
                        <a:lnTo>
                          <a:pt x="1960" y="2062"/>
                        </a:lnTo>
                        <a:lnTo>
                          <a:pt x="1961" y="2057"/>
                        </a:lnTo>
                        <a:lnTo>
                          <a:pt x="1961" y="2051"/>
                        </a:lnTo>
                        <a:lnTo>
                          <a:pt x="1962" y="2047"/>
                        </a:lnTo>
                        <a:lnTo>
                          <a:pt x="1962" y="2040"/>
                        </a:lnTo>
                        <a:lnTo>
                          <a:pt x="1963" y="2036"/>
                        </a:lnTo>
                        <a:lnTo>
                          <a:pt x="1963" y="2031"/>
                        </a:lnTo>
                        <a:lnTo>
                          <a:pt x="1964" y="2025"/>
                        </a:lnTo>
                        <a:lnTo>
                          <a:pt x="1964" y="2019"/>
                        </a:lnTo>
                        <a:lnTo>
                          <a:pt x="1965" y="2014"/>
                        </a:lnTo>
                        <a:lnTo>
                          <a:pt x="1965" y="2010"/>
                        </a:lnTo>
                        <a:lnTo>
                          <a:pt x="1966" y="2005"/>
                        </a:lnTo>
                        <a:lnTo>
                          <a:pt x="1966" y="2001"/>
                        </a:lnTo>
                        <a:lnTo>
                          <a:pt x="1967" y="1997"/>
                        </a:lnTo>
                        <a:lnTo>
                          <a:pt x="1967" y="1994"/>
                        </a:lnTo>
                        <a:lnTo>
                          <a:pt x="1968" y="1990"/>
                        </a:lnTo>
                        <a:lnTo>
                          <a:pt x="1968" y="1988"/>
                        </a:lnTo>
                        <a:lnTo>
                          <a:pt x="1969" y="1983"/>
                        </a:lnTo>
                        <a:lnTo>
                          <a:pt x="1969" y="1979"/>
                        </a:lnTo>
                        <a:lnTo>
                          <a:pt x="1970" y="1974"/>
                        </a:lnTo>
                        <a:lnTo>
                          <a:pt x="1970" y="1971"/>
                        </a:lnTo>
                        <a:lnTo>
                          <a:pt x="1971" y="1969"/>
                        </a:lnTo>
                        <a:lnTo>
                          <a:pt x="1971" y="1964"/>
                        </a:lnTo>
                        <a:lnTo>
                          <a:pt x="1972" y="1961"/>
                        </a:lnTo>
                        <a:lnTo>
                          <a:pt x="1972" y="1956"/>
                        </a:lnTo>
                        <a:lnTo>
                          <a:pt x="1973" y="1954"/>
                        </a:lnTo>
                        <a:lnTo>
                          <a:pt x="1973" y="1950"/>
                        </a:lnTo>
                        <a:lnTo>
                          <a:pt x="1974" y="1949"/>
                        </a:lnTo>
                        <a:lnTo>
                          <a:pt x="1974" y="1945"/>
                        </a:lnTo>
                        <a:lnTo>
                          <a:pt x="1975" y="1943"/>
                        </a:lnTo>
                        <a:lnTo>
                          <a:pt x="1975" y="1938"/>
                        </a:lnTo>
                        <a:lnTo>
                          <a:pt x="1976" y="1935"/>
                        </a:lnTo>
                        <a:lnTo>
                          <a:pt x="1976" y="1933"/>
                        </a:lnTo>
                        <a:lnTo>
                          <a:pt x="1977" y="1931"/>
                        </a:lnTo>
                        <a:lnTo>
                          <a:pt x="1977" y="1927"/>
                        </a:lnTo>
                        <a:lnTo>
                          <a:pt x="1978" y="1924"/>
                        </a:lnTo>
                        <a:lnTo>
                          <a:pt x="1978" y="1921"/>
                        </a:lnTo>
                        <a:lnTo>
                          <a:pt x="1979" y="1917"/>
                        </a:lnTo>
                        <a:lnTo>
                          <a:pt x="1979" y="1916"/>
                        </a:lnTo>
                        <a:lnTo>
                          <a:pt x="1980" y="1914"/>
                        </a:lnTo>
                        <a:lnTo>
                          <a:pt x="1980" y="1911"/>
                        </a:lnTo>
                        <a:lnTo>
                          <a:pt x="1981" y="1908"/>
                        </a:lnTo>
                        <a:lnTo>
                          <a:pt x="1982" y="1905"/>
                        </a:lnTo>
                        <a:lnTo>
                          <a:pt x="1982" y="1903"/>
                        </a:lnTo>
                        <a:lnTo>
                          <a:pt x="1983" y="1900"/>
                        </a:lnTo>
                        <a:lnTo>
                          <a:pt x="1983" y="1899"/>
                        </a:lnTo>
                        <a:lnTo>
                          <a:pt x="1984" y="1896"/>
                        </a:lnTo>
                        <a:lnTo>
                          <a:pt x="1984" y="1895"/>
                        </a:lnTo>
                        <a:lnTo>
                          <a:pt x="1985" y="1892"/>
                        </a:lnTo>
                        <a:lnTo>
                          <a:pt x="1985" y="1888"/>
                        </a:lnTo>
                        <a:lnTo>
                          <a:pt x="1986" y="1886"/>
                        </a:lnTo>
                        <a:lnTo>
                          <a:pt x="1986" y="1884"/>
                        </a:lnTo>
                        <a:lnTo>
                          <a:pt x="1987" y="1883"/>
                        </a:lnTo>
                        <a:lnTo>
                          <a:pt x="1987" y="1881"/>
                        </a:lnTo>
                        <a:lnTo>
                          <a:pt x="1988" y="1878"/>
                        </a:lnTo>
                        <a:lnTo>
                          <a:pt x="1988" y="1875"/>
                        </a:lnTo>
                        <a:lnTo>
                          <a:pt x="1989" y="1875"/>
                        </a:lnTo>
                        <a:lnTo>
                          <a:pt x="1989" y="1874"/>
                        </a:lnTo>
                        <a:lnTo>
                          <a:pt x="1990" y="1871"/>
                        </a:lnTo>
                        <a:lnTo>
                          <a:pt x="1990" y="1869"/>
                        </a:lnTo>
                        <a:lnTo>
                          <a:pt x="1991" y="1866"/>
                        </a:lnTo>
                        <a:lnTo>
                          <a:pt x="1991" y="1865"/>
                        </a:lnTo>
                        <a:lnTo>
                          <a:pt x="1992" y="1862"/>
                        </a:lnTo>
                        <a:lnTo>
                          <a:pt x="1992" y="1863"/>
                        </a:lnTo>
                        <a:lnTo>
                          <a:pt x="1993" y="1861"/>
                        </a:lnTo>
                        <a:lnTo>
                          <a:pt x="1993" y="1859"/>
                        </a:lnTo>
                        <a:lnTo>
                          <a:pt x="1994" y="1858"/>
                        </a:lnTo>
                        <a:lnTo>
                          <a:pt x="1994" y="1857"/>
                        </a:lnTo>
                        <a:lnTo>
                          <a:pt x="1995" y="1854"/>
                        </a:lnTo>
                        <a:lnTo>
                          <a:pt x="1995" y="1851"/>
                        </a:lnTo>
                        <a:lnTo>
                          <a:pt x="1996" y="1850"/>
                        </a:lnTo>
                        <a:lnTo>
                          <a:pt x="1996" y="1848"/>
                        </a:lnTo>
                        <a:lnTo>
                          <a:pt x="1997" y="1845"/>
                        </a:lnTo>
                        <a:lnTo>
                          <a:pt x="1997" y="1843"/>
                        </a:lnTo>
                        <a:lnTo>
                          <a:pt x="1998" y="1841"/>
                        </a:lnTo>
                        <a:lnTo>
                          <a:pt x="1998" y="1839"/>
                        </a:lnTo>
                        <a:lnTo>
                          <a:pt x="1999" y="1835"/>
                        </a:lnTo>
                        <a:lnTo>
                          <a:pt x="1999" y="1832"/>
                        </a:lnTo>
                        <a:lnTo>
                          <a:pt x="2000" y="1830"/>
                        </a:lnTo>
                        <a:lnTo>
                          <a:pt x="2000" y="1829"/>
                        </a:lnTo>
                        <a:lnTo>
                          <a:pt x="2001" y="1830"/>
                        </a:lnTo>
                        <a:lnTo>
                          <a:pt x="2001" y="1828"/>
                        </a:lnTo>
                        <a:lnTo>
                          <a:pt x="2002" y="1824"/>
                        </a:lnTo>
                        <a:lnTo>
                          <a:pt x="2002" y="1821"/>
                        </a:lnTo>
                        <a:lnTo>
                          <a:pt x="2003" y="1819"/>
                        </a:lnTo>
                        <a:lnTo>
                          <a:pt x="2003" y="1816"/>
                        </a:lnTo>
                        <a:lnTo>
                          <a:pt x="2004" y="1814"/>
                        </a:lnTo>
                        <a:lnTo>
                          <a:pt x="2004" y="1810"/>
                        </a:lnTo>
                        <a:lnTo>
                          <a:pt x="2005" y="1808"/>
                        </a:lnTo>
                        <a:lnTo>
                          <a:pt x="2005" y="1807"/>
                        </a:lnTo>
                        <a:lnTo>
                          <a:pt x="2006" y="1804"/>
                        </a:lnTo>
                        <a:lnTo>
                          <a:pt x="2007" y="1802"/>
                        </a:lnTo>
                        <a:lnTo>
                          <a:pt x="2007" y="1798"/>
                        </a:lnTo>
                        <a:lnTo>
                          <a:pt x="2008" y="1794"/>
                        </a:lnTo>
                        <a:lnTo>
                          <a:pt x="2008" y="1792"/>
                        </a:lnTo>
                        <a:lnTo>
                          <a:pt x="2009" y="1789"/>
                        </a:lnTo>
                        <a:lnTo>
                          <a:pt x="2009" y="1786"/>
                        </a:lnTo>
                        <a:lnTo>
                          <a:pt x="2010" y="1783"/>
                        </a:lnTo>
                        <a:lnTo>
                          <a:pt x="2010" y="1782"/>
                        </a:lnTo>
                        <a:lnTo>
                          <a:pt x="2011" y="1778"/>
                        </a:lnTo>
                        <a:lnTo>
                          <a:pt x="2011" y="1776"/>
                        </a:lnTo>
                        <a:lnTo>
                          <a:pt x="2012" y="1772"/>
                        </a:lnTo>
                        <a:lnTo>
                          <a:pt x="2012" y="1770"/>
                        </a:lnTo>
                        <a:lnTo>
                          <a:pt x="2013" y="1767"/>
                        </a:lnTo>
                        <a:lnTo>
                          <a:pt x="2013" y="1765"/>
                        </a:lnTo>
                        <a:lnTo>
                          <a:pt x="2014" y="1762"/>
                        </a:lnTo>
                        <a:lnTo>
                          <a:pt x="2014" y="1758"/>
                        </a:lnTo>
                        <a:lnTo>
                          <a:pt x="2015" y="1755"/>
                        </a:lnTo>
                        <a:lnTo>
                          <a:pt x="2015" y="1753"/>
                        </a:lnTo>
                        <a:lnTo>
                          <a:pt x="2016" y="1750"/>
                        </a:lnTo>
                        <a:lnTo>
                          <a:pt x="2016" y="1747"/>
                        </a:lnTo>
                        <a:lnTo>
                          <a:pt x="2017" y="1742"/>
                        </a:lnTo>
                        <a:lnTo>
                          <a:pt x="2017" y="1739"/>
                        </a:lnTo>
                        <a:lnTo>
                          <a:pt x="2018" y="1737"/>
                        </a:lnTo>
                        <a:lnTo>
                          <a:pt x="2018" y="1734"/>
                        </a:lnTo>
                        <a:lnTo>
                          <a:pt x="2019" y="1731"/>
                        </a:lnTo>
                        <a:lnTo>
                          <a:pt x="2019" y="1728"/>
                        </a:lnTo>
                        <a:lnTo>
                          <a:pt x="2020" y="1724"/>
                        </a:lnTo>
                        <a:lnTo>
                          <a:pt x="2020" y="1722"/>
                        </a:lnTo>
                        <a:lnTo>
                          <a:pt x="2021" y="1719"/>
                        </a:lnTo>
                        <a:lnTo>
                          <a:pt x="2021" y="1717"/>
                        </a:lnTo>
                        <a:lnTo>
                          <a:pt x="2022" y="1713"/>
                        </a:lnTo>
                        <a:lnTo>
                          <a:pt x="2022" y="1711"/>
                        </a:lnTo>
                        <a:lnTo>
                          <a:pt x="2023" y="1706"/>
                        </a:lnTo>
                        <a:lnTo>
                          <a:pt x="2023" y="1703"/>
                        </a:lnTo>
                        <a:lnTo>
                          <a:pt x="2024" y="1700"/>
                        </a:lnTo>
                        <a:lnTo>
                          <a:pt x="2024" y="1697"/>
                        </a:lnTo>
                        <a:lnTo>
                          <a:pt x="2025" y="1692"/>
                        </a:lnTo>
                        <a:lnTo>
                          <a:pt x="2025" y="1689"/>
                        </a:lnTo>
                        <a:lnTo>
                          <a:pt x="2026" y="1684"/>
                        </a:lnTo>
                        <a:lnTo>
                          <a:pt x="2026" y="1681"/>
                        </a:lnTo>
                        <a:lnTo>
                          <a:pt x="2027" y="1677"/>
                        </a:lnTo>
                        <a:lnTo>
                          <a:pt x="2027" y="1674"/>
                        </a:lnTo>
                        <a:lnTo>
                          <a:pt x="2028" y="1669"/>
                        </a:lnTo>
                        <a:lnTo>
                          <a:pt x="2028" y="1664"/>
                        </a:lnTo>
                        <a:lnTo>
                          <a:pt x="2029" y="1661"/>
                        </a:lnTo>
                        <a:lnTo>
                          <a:pt x="2029" y="1657"/>
                        </a:lnTo>
                        <a:lnTo>
                          <a:pt x="2030" y="1653"/>
                        </a:lnTo>
                        <a:lnTo>
                          <a:pt x="2030" y="1650"/>
                        </a:lnTo>
                        <a:lnTo>
                          <a:pt x="2031" y="1646"/>
                        </a:lnTo>
                        <a:lnTo>
                          <a:pt x="2032" y="1641"/>
                        </a:lnTo>
                        <a:lnTo>
                          <a:pt x="2032" y="1637"/>
                        </a:lnTo>
                        <a:lnTo>
                          <a:pt x="2033" y="1634"/>
                        </a:lnTo>
                        <a:lnTo>
                          <a:pt x="2033" y="1630"/>
                        </a:lnTo>
                        <a:lnTo>
                          <a:pt x="2034" y="1627"/>
                        </a:lnTo>
                        <a:lnTo>
                          <a:pt x="2034" y="1623"/>
                        </a:lnTo>
                        <a:lnTo>
                          <a:pt x="2035" y="1619"/>
                        </a:lnTo>
                        <a:lnTo>
                          <a:pt x="2035" y="1614"/>
                        </a:lnTo>
                        <a:lnTo>
                          <a:pt x="2036" y="1612"/>
                        </a:lnTo>
                        <a:lnTo>
                          <a:pt x="2036" y="1608"/>
                        </a:lnTo>
                        <a:lnTo>
                          <a:pt x="2037" y="1604"/>
                        </a:lnTo>
                        <a:lnTo>
                          <a:pt x="2037" y="1599"/>
                        </a:lnTo>
                        <a:lnTo>
                          <a:pt x="2038" y="1595"/>
                        </a:lnTo>
                        <a:lnTo>
                          <a:pt x="2038" y="1591"/>
                        </a:lnTo>
                        <a:lnTo>
                          <a:pt x="2039" y="1589"/>
                        </a:lnTo>
                        <a:lnTo>
                          <a:pt x="2039" y="1584"/>
                        </a:lnTo>
                        <a:lnTo>
                          <a:pt x="2040" y="1580"/>
                        </a:lnTo>
                        <a:lnTo>
                          <a:pt x="2040" y="1576"/>
                        </a:lnTo>
                        <a:lnTo>
                          <a:pt x="2041" y="1572"/>
                        </a:lnTo>
                        <a:lnTo>
                          <a:pt x="2041" y="1568"/>
                        </a:lnTo>
                        <a:lnTo>
                          <a:pt x="2042" y="1564"/>
                        </a:lnTo>
                        <a:lnTo>
                          <a:pt x="2042" y="1560"/>
                        </a:lnTo>
                        <a:lnTo>
                          <a:pt x="2043" y="1555"/>
                        </a:lnTo>
                        <a:lnTo>
                          <a:pt x="2043" y="1549"/>
                        </a:lnTo>
                        <a:lnTo>
                          <a:pt x="2044" y="1545"/>
                        </a:lnTo>
                        <a:lnTo>
                          <a:pt x="2044" y="1541"/>
                        </a:lnTo>
                        <a:lnTo>
                          <a:pt x="2045" y="1536"/>
                        </a:lnTo>
                        <a:lnTo>
                          <a:pt x="2045" y="1531"/>
                        </a:lnTo>
                        <a:lnTo>
                          <a:pt x="2046" y="1528"/>
                        </a:lnTo>
                        <a:lnTo>
                          <a:pt x="2046" y="1524"/>
                        </a:lnTo>
                        <a:lnTo>
                          <a:pt x="2047" y="1519"/>
                        </a:lnTo>
                        <a:lnTo>
                          <a:pt x="2047" y="1515"/>
                        </a:lnTo>
                        <a:lnTo>
                          <a:pt x="2048" y="1510"/>
                        </a:lnTo>
                        <a:lnTo>
                          <a:pt x="2048" y="1507"/>
                        </a:lnTo>
                        <a:lnTo>
                          <a:pt x="2049" y="1501"/>
                        </a:lnTo>
                        <a:lnTo>
                          <a:pt x="2049" y="1497"/>
                        </a:lnTo>
                        <a:lnTo>
                          <a:pt x="2050" y="1492"/>
                        </a:lnTo>
                        <a:lnTo>
                          <a:pt x="2050" y="1488"/>
                        </a:lnTo>
                        <a:lnTo>
                          <a:pt x="2051" y="1483"/>
                        </a:lnTo>
                        <a:lnTo>
                          <a:pt x="2051" y="1478"/>
                        </a:lnTo>
                        <a:lnTo>
                          <a:pt x="2052" y="1476"/>
                        </a:lnTo>
                        <a:lnTo>
                          <a:pt x="2052" y="1471"/>
                        </a:lnTo>
                        <a:lnTo>
                          <a:pt x="2053" y="1467"/>
                        </a:lnTo>
                        <a:lnTo>
                          <a:pt x="2053" y="1464"/>
                        </a:lnTo>
                        <a:lnTo>
                          <a:pt x="2054" y="1460"/>
                        </a:lnTo>
                        <a:lnTo>
                          <a:pt x="2054" y="1455"/>
                        </a:lnTo>
                        <a:lnTo>
                          <a:pt x="2055" y="1449"/>
                        </a:lnTo>
                        <a:lnTo>
                          <a:pt x="2055" y="1445"/>
                        </a:lnTo>
                        <a:lnTo>
                          <a:pt x="2056" y="1442"/>
                        </a:lnTo>
                        <a:lnTo>
                          <a:pt x="2057" y="1439"/>
                        </a:lnTo>
                        <a:lnTo>
                          <a:pt x="2057" y="1434"/>
                        </a:lnTo>
                        <a:lnTo>
                          <a:pt x="2058" y="1428"/>
                        </a:lnTo>
                        <a:lnTo>
                          <a:pt x="2058" y="1425"/>
                        </a:lnTo>
                        <a:lnTo>
                          <a:pt x="2059" y="1418"/>
                        </a:lnTo>
                        <a:lnTo>
                          <a:pt x="2059" y="1415"/>
                        </a:lnTo>
                        <a:lnTo>
                          <a:pt x="2060" y="1410"/>
                        </a:lnTo>
                        <a:lnTo>
                          <a:pt x="2060" y="1406"/>
                        </a:lnTo>
                        <a:lnTo>
                          <a:pt x="2061" y="1400"/>
                        </a:lnTo>
                        <a:lnTo>
                          <a:pt x="2061" y="1398"/>
                        </a:lnTo>
                        <a:lnTo>
                          <a:pt x="2062" y="1394"/>
                        </a:lnTo>
                        <a:lnTo>
                          <a:pt x="2062" y="1389"/>
                        </a:lnTo>
                        <a:lnTo>
                          <a:pt x="2063" y="1383"/>
                        </a:lnTo>
                        <a:lnTo>
                          <a:pt x="2063" y="1381"/>
                        </a:lnTo>
                        <a:lnTo>
                          <a:pt x="2064" y="1377"/>
                        </a:lnTo>
                        <a:lnTo>
                          <a:pt x="2064" y="1373"/>
                        </a:lnTo>
                        <a:lnTo>
                          <a:pt x="2065" y="1366"/>
                        </a:lnTo>
                        <a:lnTo>
                          <a:pt x="2065" y="1364"/>
                        </a:lnTo>
                        <a:lnTo>
                          <a:pt x="2066" y="1359"/>
                        </a:lnTo>
                        <a:lnTo>
                          <a:pt x="2066" y="1353"/>
                        </a:lnTo>
                        <a:lnTo>
                          <a:pt x="2067" y="1350"/>
                        </a:lnTo>
                        <a:lnTo>
                          <a:pt x="2067" y="1344"/>
                        </a:lnTo>
                        <a:lnTo>
                          <a:pt x="2068" y="1340"/>
                        </a:lnTo>
                        <a:lnTo>
                          <a:pt x="2068" y="1335"/>
                        </a:lnTo>
                        <a:lnTo>
                          <a:pt x="2069" y="1330"/>
                        </a:lnTo>
                        <a:lnTo>
                          <a:pt x="2069" y="1324"/>
                        </a:lnTo>
                        <a:lnTo>
                          <a:pt x="2070" y="1320"/>
                        </a:lnTo>
                        <a:lnTo>
                          <a:pt x="2070" y="1316"/>
                        </a:lnTo>
                        <a:lnTo>
                          <a:pt x="2071" y="1311"/>
                        </a:lnTo>
                        <a:lnTo>
                          <a:pt x="2071" y="1307"/>
                        </a:lnTo>
                        <a:lnTo>
                          <a:pt x="2072" y="1304"/>
                        </a:lnTo>
                        <a:lnTo>
                          <a:pt x="2072" y="1299"/>
                        </a:lnTo>
                        <a:lnTo>
                          <a:pt x="2073" y="1295"/>
                        </a:lnTo>
                        <a:lnTo>
                          <a:pt x="2073" y="1291"/>
                        </a:lnTo>
                        <a:lnTo>
                          <a:pt x="2074" y="1285"/>
                        </a:lnTo>
                        <a:lnTo>
                          <a:pt x="2074" y="1283"/>
                        </a:lnTo>
                        <a:lnTo>
                          <a:pt x="2075" y="1278"/>
                        </a:lnTo>
                        <a:lnTo>
                          <a:pt x="2075" y="1272"/>
                        </a:lnTo>
                        <a:lnTo>
                          <a:pt x="2076" y="1269"/>
                        </a:lnTo>
                        <a:lnTo>
                          <a:pt x="2076" y="1265"/>
                        </a:lnTo>
                        <a:lnTo>
                          <a:pt x="2077" y="1259"/>
                        </a:lnTo>
                        <a:lnTo>
                          <a:pt x="2077" y="1256"/>
                        </a:lnTo>
                        <a:lnTo>
                          <a:pt x="2078" y="1252"/>
                        </a:lnTo>
                        <a:lnTo>
                          <a:pt x="2078" y="1247"/>
                        </a:lnTo>
                        <a:lnTo>
                          <a:pt x="2079" y="1243"/>
                        </a:lnTo>
                        <a:lnTo>
                          <a:pt x="2079" y="1240"/>
                        </a:lnTo>
                        <a:lnTo>
                          <a:pt x="2080" y="1235"/>
                        </a:lnTo>
                        <a:lnTo>
                          <a:pt x="2080" y="1230"/>
                        </a:lnTo>
                        <a:lnTo>
                          <a:pt x="2081" y="1227"/>
                        </a:lnTo>
                        <a:lnTo>
                          <a:pt x="2082" y="1222"/>
                        </a:lnTo>
                        <a:lnTo>
                          <a:pt x="2082" y="1220"/>
                        </a:lnTo>
                        <a:lnTo>
                          <a:pt x="2083" y="1215"/>
                        </a:lnTo>
                        <a:lnTo>
                          <a:pt x="2083" y="1212"/>
                        </a:lnTo>
                        <a:lnTo>
                          <a:pt x="2084" y="1206"/>
                        </a:lnTo>
                        <a:lnTo>
                          <a:pt x="2084" y="1203"/>
                        </a:lnTo>
                        <a:lnTo>
                          <a:pt x="2085" y="1198"/>
                        </a:lnTo>
                        <a:lnTo>
                          <a:pt x="2085" y="1194"/>
                        </a:lnTo>
                        <a:lnTo>
                          <a:pt x="2086" y="1191"/>
                        </a:lnTo>
                        <a:lnTo>
                          <a:pt x="2086" y="1186"/>
                        </a:lnTo>
                        <a:lnTo>
                          <a:pt x="2087" y="1183"/>
                        </a:lnTo>
                        <a:lnTo>
                          <a:pt x="2087" y="1179"/>
                        </a:lnTo>
                        <a:lnTo>
                          <a:pt x="2088" y="1175"/>
                        </a:lnTo>
                        <a:lnTo>
                          <a:pt x="2088" y="1170"/>
                        </a:lnTo>
                        <a:lnTo>
                          <a:pt x="2089" y="1167"/>
                        </a:lnTo>
                        <a:lnTo>
                          <a:pt x="2089" y="1164"/>
                        </a:lnTo>
                        <a:lnTo>
                          <a:pt x="2090" y="1159"/>
                        </a:lnTo>
                        <a:lnTo>
                          <a:pt x="2090" y="1155"/>
                        </a:lnTo>
                        <a:lnTo>
                          <a:pt x="2091" y="1152"/>
                        </a:lnTo>
                        <a:lnTo>
                          <a:pt x="2091" y="1148"/>
                        </a:lnTo>
                        <a:lnTo>
                          <a:pt x="2092" y="1145"/>
                        </a:lnTo>
                        <a:lnTo>
                          <a:pt x="2092" y="1141"/>
                        </a:lnTo>
                        <a:lnTo>
                          <a:pt x="2093" y="1136"/>
                        </a:lnTo>
                        <a:lnTo>
                          <a:pt x="2093" y="1132"/>
                        </a:lnTo>
                        <a:lnTo>
                          <a:pt x="2094" y="1129"/>
                        </a:lnTo>
                        <a:lnTo>
                          <a:pt x="2094" y="1125"/>
                        </a:lnTo>
                        <a:lnTo>
                          <a:pt x="2095" y="1121"/>
                        </a:lnTo>
                        <a:lnTo>
                          <a:pt x="2095" y="1115"/>
                        </a:lnTo>
                        <a:lnTo>
                          <a:pt x="2096" y="1112"/>
                        </a:lnTo>
                        <a:lnTo>
                          <a:pt x="2096" y="1107"/>
                        </a:lnTo>
                        <a:lnTo>
                          <a:pt x="2097" y="1103"/>
                        </a:lnTo>
                        <a:lnTo>
                          <a:pt x="2097" y="1101"/>
                        </a:lnTo>
                        <a:lnTo>
                          <a:pt x="2098" y="1096"/>
                        </a:lnTo>
                        <a:lnTo>
                          <a:pt x="2098" y="1093"/>
                        </a:lnTo>
                        <a:lnTo>
                          <a:pt x="2099" y="1091"/>
                        </a:lnTo>
                        <a:lnTo>
                          <a:pt x="2099" y="1086"/>
                        </a:lnTo>
                        <a:lnTo>
                          <a:pt x="2100" y="1082"/>
                        </a:lnTo>
                        <a:lnTo>
                          <a:pt x="2100" y="1079"/>
                        </a:lnTo>
                        <a:lnTo>
                          <a:pt x="2101" y="1074"/>
                        </a:lnTo>
                        <a:lnTo>
                          <a:pt x="2101" y="1071"/>
                        </a:lnTo>
                        <a:lnTo>
                          <a:pt x="2102" y="1068"/>
                        </a:lnTo>
                        <a:lnTo>
                          <a:pt x="2102" y="1063"/>
                        </a:lnTo>
                        <a:lnTo>
                          <a:pt x="2103" y="1059"/>
                        </a:lnTo>
                        <a:lnTo>
                          <a:pt x="2103" y="1057"/>
                        </a:lnTo>
                        <a:lnTo>
                          <a:pt x="2104" y="1053"/>
                        </a:lnTo>
                        <a:lnTo>
                          <a:pt x="2104" y="1050"/>
                        </a:lnTo>
                        <a:lnTo>
                          <a:pt x="2105" y="1046"/>
                        </a:lnTo>
                        <a:lnTo>
                          <a:pt x="2105" y="1043"/>
                        </a:lnTo>
                        <a:lnTo>
                          <a:pt x="2106" y="1038"/>
                        </a:lnTo>
                        <a:lnTo>
                          <a:pt x="2107" y="1037"/>
                        </a:lnTo>
                        <a:lnTo>
                          <a:pt x="2107" y="1033"/>
                        </a:lnTo>
                        <a:lnTo>
                          <a:pt x="2108" y="1029"/>
                        </a:lnTo>
                        <a:lnTo>
                          <a:pt x="2108" y="1027"/>
                        </a:lnTo>
                        <a:lnTo>
                          <a:pt x="2109" y="1024"/>
                        </a:lnTo>
                        <a:lnTo>
                          <a:pt x="2109" y="1021"/>
                        </a:lnTo>
                        <a:lnTo>
                          <a:pt x="2110" y="1017"/>
                        </a:lnTo>
                        <a:lnTo>
                          <a:pt x="2110" y="1015"/>
                        </a:lnTo>
                        <a:lnTo>
                          <a:pt x="2111" y="1011"/>
                        </a:lnTo>
                        <a:lnTo>
                          <a:pt x="2111" y="1008"/>
                        </a:lnTo>
                        <a:lnTo>
                          <a:pt x="2112" y="1005"/>
                        </a:lnTo>
                        <a:lnTo>
                          <a:pt x="2112" y="1002"/>
                        </a:lnTo>
                        <a:lnTo>
                          <a:pt x="2113" y="999"/>
                        </a:lnTo>
                        <a:lnTo>
                          <a:pt x="2113" y="996"/>
                        </a:lnTo>
                        <a:lnTo>
                          <a:pt x="2114" y="992"/>
                        </a:lnTo>
                        <a:lnTo>
                          <a:pt x="2114" y="988"/>
                        </a:lnTo>
                        <a:lnTo>
                          <a:pt x="2115" y="986"/>
                        </a:lnTo>
                        <a:lnTo>
                          <a:pt x="2115" y="983"/>
                        </a:lnTo>
                        <a:lnTo>
                          <a:pt x="2116" y="979"/>
                        </a:lnTo>
                        <a:lnTo>
                          <a:pt x="2116" y="975"/>
                        </a:lnTo>
                        <a:lnTo>
                          <a:pt x="2117" y="973"/>
                        </a:lnTo>
                        <a:lnTo>
                          <a:pt x="2117" y="970"/>
                        </a:lnTo>
                        <a:lnTo>
                          <a:pt x="2118" y="967"/>
                        </a:lnTo>
                        <a:lnTo>
                          <a:pt x="2118" y="965"/>
                        </a:lnTo>
                        <a:lnTo>
                          <a:pt x="2119" y="960"/>
                        </a:lnTo>
                        <a:lnTo>
                          <a:pt x="2119" y="958"/>
                        </a:lnTo>
                        <a:lnTo>
                          <a:pt x="2120" y="952"/>
                        </a:lnTo>
                        <a:lnTo>
                          <a:pt x="2120" y="950"/>
                        </a:lnTo>
                        <a:lnTo>
                          <a:pt x="2121" y="948"/>
                        </a:lnTo>
                        <a:lnTo>
                          <a:pt x="2121" y="944"/>
                        </a:lnTo>
                        <a:lnTo>
                          <a:pt x="2122" y="941"/>
                        </a:lnTo>
                        <a:lnTo>
                          <a:pt x="2122" y="939"/>
                        </a:lnTo>
                        <a:lnTo>
                          <a:pt x="2123" y="935"/>
                        </a:lnTo>
                        <a:lnTo>
                          <a:pt x="2123" y="931"/>
                        </a:lnTo>
                        <a:lnTo>
                          <a:pt x="2124" y="928"/>
                        </a:lnTo>
                        <a:lnTo>
                          <a:pt x="2124" y="925"/>
                        </a:lnTo>
                        <a:lnTo>
                          <a:pt x="2125" y="922"/>
                        </a:lnTo>
                        <a:lnTo>
                          <a:pt x="2125" y="918"/>
                        </a:lnTo>
                        <a:lnTo>
                          <a:pt x="2126" y="915"/>
                        </a:lnTo>
                        <a:lnTo>
                          <a:pt x="2126" y="911"/>
                        </a:lnTo>
                        <a:lnTo>
                          <a:pt x="2127" y="909"/>
                        </a:lnTo>
                        <a:lnTo>
                          <a:pt x="2127" y="905"/>
                        </a:lnTo>
                        <a:lnTo>
                          <a:pt x="2128" y="902"/>
                        </a:lnTo>
                        <a:lnTo>
                          <a:pt x="2128" y="897"/>
                        </a:lnTo>
                        <a:lnTo>
                          <a:pt x="2129" y="894"/>
                        </a:lnTo>
                        <a:lnTo>
                          <a:pt x="2129" y="891"/>
                        </a:lnTo>
                        <a:lnTo>
                          <a:pt x="2130" y="888"/>
                        </a:lnTo>
                        <a:lnTo>
                          <a:pt x="2130" y="884"/>
                        </a:lnTo>
                        <a:lnTo>
                          <a:pt x="2131" y="881"/>
                        </a:lnTo>
                        <a:lnTo>
                          <a:pt x="2132" y="877"/>
                        </a:lnTo>
                        <a:lnTo>
                          <a:pt x="2132" y="874"/>
                        </a:lnTo>
                        <a:lnTo>
                          <a:pt x="2133" y="872"/>
                        </a:lnTo>
                        <a:lnTo>
                          <a:pt x="2133" y="868"/>
                        </a:lnTo>
                        <a:lnTo>
                          <a:pt x="2134" y="865"/>
                        </a:lnTo>
                        <a:lnTo>
                          <a:pt x="2134" y="862"/>
                        </a:lnTo>
                        <a:lnTo>
                          <a:pt x="2135" y="860"/>
                        </a:lnTo>
                        <a:lnTo>
                          <a:pt x="2135" y="857"/>
                        </a:lnTo>
                        <a:lnTo>
                          <a:pt x="2136" y="852"/>
                        </a:lnTo>
                        <a:lnTo>
                          <a:pt x="2136" y="848"/>
                        </a:lnTo>
                        <a:lnTo>
                          <a:pt x="2137" y="845"/>
                        </a:lnTo>
                        <a:lnTo>
                          <a:pt x="2137" y="840"/>
                        </a:lnTo>
                        <a:lnTo>
                          <a:pt x="2138" y="838"/>
                        </a:lnTo>
                        <a:lnTo>
                          <a:pt x="2138" y="835"/>
                        </a:lnTo>
                        <a:lnTo>
                          <a:pt x="2139" y="833"/>
                        </a:lnTo>
                        <a:lnTo>
                          <a:pt x="2139" y="830"/>
                        </a:lnTo>
                        <a:lnTo>
                          <a:pt x="2140" y="827"/>
                        </a:lnTo>
                        <a:lnTo>
                          <a:pt x="2140" y="825"/>
                        </a:lnTo>
                        <a:lnTo>
                          <a:pt x="2141" y="820"/>
                        </a:lnTo>
                        <a:lnTo>
                          <a:pt x="2141" y="816"/>
                        </a:lnTo>
                        <a:lnTo>
                          <a:pt x="2142" y="814"/>
                        </a:lnTo>
                        <a:lnTo>
                          <a:pt x="2142" y="813"/>
                        </a:lnTo>
                        <a:lnTo>
                          <a:pt x="2143" y="809"/>
                        </a:lnTo>
                        <a:lnTo>
                          <a:pt x="2143" y="806"/>
                        </a:lnTo>
                        <a:lnTo>
                          <a:pt x="2144" y="803"/>
                        </a:lnTo>
                        <a:lnTo>
                          <a:pt x="2144" y="800"/>
                        </a:lnTo>
                        <a:lnTo>
                          <a:pt x="2145" y="796"/>
                        </a:lnTo>
                        <a:lnTo>
                          <a:pt x="2145" y="794"/>
                        </a:lnTo>
                        <a:lnTo>
                          <a:pt x="2146" y="789"/>
                        </a:lnTo>
                        <a:lnTo>
                          <a:pt x="2146" y="786"/>
                        </a:lnTo>
                        <a:lnTo>
                          <a:pt x="2147" y="783"/>
                        </a:lnTo>
                        <a:lnTo>
                          <a:pt x="2147" y="780"/>
                        </a:lnTo>
                        <a:lnTo>
                          <a:pt x="2148" y="777"/>
                        </a:lnTo>
                        <a:lnTo>
                          <a:pt x="2148" y="774"/>
                        </a:lnTo>
                        <a:lnTo>
                          <a:pt x="2149" y="770"/>
                        </a:lnTo>
                        <a:lnTo>
                          <a:pt x="2149" y="765"/>
                        </a:lnTo>
                        <a:lnTo>
                          <a:pt x="2150" y="762"/>
                        </a:lnTo>
                        <a:lnTo>
                          <a:pt x="2150" y="759"/>
                        </a:lnTo>
                        <a:lnTo>
                          <a:pt x="2151" y="756"/>
                        </a:lnTo>
                        <a:lnTo>
                          <a:pt x="2151" y="752"/>
                        </a:lnTo>
                        <a:lnTo>
                          <a:pt x="2152" y="750"/>
                        </a:lnTo>
                        <a:lnTo>
                          <a:pt x="2152" y="747"/>
                        </a:lnTo>
                        <a:lnTo>
                          <a:pt x="2153" y="743"/>
                        </a:lnTo>
                        <a:lnTo>
                          <a:pt x="2153" y="740"/>
                        </a:lnTo>
                        <a:lnTo>
                          <a:pt x="2154" y="737"/>
                        </a:lnTo>
                        <a:lnTo>
                          <a:pt x="2154" y="735"/>
                        </a:lnTo>
                        <a:lnTo>
                          <a:pt x="2155" y="731"/>
                        </a:lnTo>
                        <a:lnTo>
                          <a:pt x="2155" y="727"/>
                        </a:lnTo>
                        <a:lnTo>
                          <a:pt x="2156" y="724"/>
                        </a:lnTo>
                        <a:lnTo>
                          <a:pt x="2157" y="720"/>
                        </a:lnTo>
                        <a:lnTo>
                          <a:pt x="2157" y="718"/>
                        </a:lnTo>
                        <a:lnTo>
                          <a:pt x="2158" y="714"/>
                        </a:lnTo>
                        <a:lnTo>
                          <a:pt x="2158" y="710"/>
                        </a:lnTo>
                        <a:lnTo>
                          <a:pt x="2159" y="706"/>
                        </a:lnTo>
                        <a:lnTo>
                          <a:pt x="2159" y="703"/>
                        </a:lnTo>
                        <a:lnTo>
                          <a:pt x="2160" y="700"/>
                        </a:lnTo>
                        <a:lnTo>
                          <a:pt x="2160" y="696"/>
                        </a:lnTo>
                        <a:lnTo>
                          <a:pt x="2161" y="694"/>
                        </a:lnTo>
                        <a:lnTo>
                          <a:pt x="2161" y="690"/>
                        </a:lnTo>
                        <a:lnTo>
                          <a:pt x="2162" y="687"/>
                        </a:lnTo>
                        <a:lnTo>
                          <a:pt x="2162" y="684"/>
                        </a:lnTo>
                        <a:lnTo>
                          <a:pt x="2163" y="680"/>
                        </a:lnTo>
                        <a:lnTo>
                          <a:pt x="2163" y="676"/>
                        </a:lnTo>
                        <a:lnTo>
                          <a:pt x="2164" y="672"/>
                        </a:lnTo>
                        <a:lnTo>
                          <a:pt x="2164" y="669"/>
                        </a:lnTo>
                        <a:lnTo>
                          <a:pt x="2165" y="667"/>
                        </a:lnTo>
                        <a:lnTo>
                          <a:pt x="2165" y="663"/>
                        </a:lnTo>
                        <a:lnTo>
                          <a:pt x="2166" y="659"/>
                        </a:lnTo>
                        <a:lnTo>
                          <a:pt x="2166" y="656"/>
                        </a:lnTo>
                        <a:lnTo>
                          <a:pt x="2167" y="652"/>
                        </a:lnTo>
                        <a:lnTo>
                          <a:pt x="2167" y="648"/>
                        </a:lnTo>
                        <a:lnTo>
                          <a:pt x="2168" y="644"/>
                        </a:lnTo>
                        <a:lnTo>
                          <a:pt x="2168" y="642"/>
                        </a:lnTo>
                        <a:lnTo>
                          <a:pt x="2169" y="639"/>
                        </a:lnTo>
                        <a:lnTo>
                          <a:pt x="2169" y="635"/>
                        </a:lnTo>
                        <a:lnTo>
                          <a:pt x="2170" y="632"/>
                        </a:lnTo>
                        <a:lnTo>
                          <a:pt x="2170" y="629"/>
                        </a:lnTo>
                        <a:lnTo>
                          <a:pt x="2171" y="625"/>
                        </a:lnTo>
                        <a:lnTo>
                          <a:pt x="2171" y="622"/>
                        </a:lnTo>
                        <a:lnTo>
                          <a:pt x="2172" y="618"/>
                        </a:lnTo>
                        <a:lnTo>
                          <a:pt x="2172" y="614"/>
                        </a:lnTo>
                        <a:lnTo>
                          <a:pt x="2173" y="610"/>
                        </a:lnTo>
                        <a:lnTo>
                          <a:pt x="2173" y="606"/>
                        </a:lnTo>
                        <a:lnTo>
                          <a:pt x="2174" y="603"/>
                        </a:lnTo>
                        <a:lnTo>
                          <a:pt x="2174" y="600"/>
                        </a:lnTo>
                        <a:lnTo>
                          <a:pt x="2175" y="596"/>
                        </a:lnTo>
                        <a:lnTo>
                          <a:pt x="2175" y="592"/>
                        </a:lnTo>
                        <a:lnTo>
                          <a:pt x="2176" y="589"/>
                        </a:lnTo>
                        <a:lnTo>
                          <a:pt x="2176" y="585"/>
                        </a:lnTo>
                        <a:lnTo>
                          <a:pt x="2177" y="580"/>
                        </a:lnTo>
                        <a:lnTo>
                          <a:pt x="2177" y="577"/>
                        </a:lnTo>
                        <a:lnTo>
                          <a:pt x="2178" y="574"/>
                        </a:lnTo>
                        <a:lnTo>
                          <a:pt x="2178" y="571"/>
                        </a:lnTo>
                        <a:lnTo>
                          <a:pt x="2179" y="565"/>
                        </a:lnTo>
                        <a:lnTo>
                          <a:pt x="2179" y="562"/>
                        </a:lnTo>
                        <a:lnTo>
                          <a:pt x="2180" y="558"/>
                        </a:lnTo>
                        <a:lnTo>
                          <a:pt x="2180" y="555"/>
                        </a:lnTo>
                        <a:lnTo>
                          <a:pt x="2181" y="553"/>
                        </a:lnTo>
                        <a:lnTo>
                          <a:pt x="2182" y="548"/>
                        </a:lnTo>
                        <a:lnTo>
                          <a:pt x="2182" y="545"/>
                        </a:lnTo>
                        <a:lnTo>
                          <a:pt x="2183" y="542"/>
                        </a:lnTo>
                        <a:lnTo>
                          <a:pt x="2183" y="539"/>
                        </a:lnTo>
                        <a:lnTo>
                          <a:pt x="2184" y="536"/>
                        </a:lnTo>
                        <a:lnTo>
                          <a:pt x="2184" y="531"/>
                        </a:lnTo>
                        <a:lnTo>
                          <a:pt x="2185" y="528"/>
                        </a:lnTo>
                        <a:lnTo>
                          <a:pt x="2185" y="525"/>
                        </a:lnTo>
                        <a:lnTo>
                          <a:pt x="2186" y="522"/>
                        </a:lnTo>
                        <a:lnTo>
                          <a:pt x="2186" y="519"/>
                        </a:lnTo>
                        <a:lnTo>
                          <a:pt x="2187" y="516"/>
                        </a:lnTo>
                        <a:lnTo>
                          <a:pt x="2187" y="513"/>
                        </a:lnTo>
                        <a:lnTo>
                          <a:pt x="2188" y="508"/>
                        </a:lnTo>
                        <a:lnTo>
                          <a:pt x="2188" y="505"/>
                        </a:lnTo>
                        <a:lnTo>
                          <a:pt x="2189" y="501"/>
                        </a:lnTo>
                        <a:lnTo>
                          <a:pt x="2189" y="497"/>
                        </a:lnTo>
                        <a:lnTo>
                          <a:pt x="2190" y="495"/>
                        </a:lnTo>
                        <a:lnTo>
                          <a:pt x="2190" y="490"/>
                        </a:lnTo>
                        <a:lnTo>
                          <a:pt x="2191" y="486"/>
                        </a:lnTo>
                        <a:lnTo>
                          <a:pt x="2191" y="484"/>
                        </a:lnTo>
                        <a:lnTo>
                          <a:pt x="2192" y="479"/>
                        </a:lnTo>
                        <a:lnTo>
                          <a:pt x="2192" y="476"/>
                        </a:lnTo>
                        <a:lnTo>
                          <a:pt x="2193" y="474"/>
                        </a:lnTo>
                        <a:lnTo>
                          <a:pt x="2193" y="470"/>
                        </a:lnTo>
                        <a:lnTo>
                          <a:pt x="2194" y="465"/>
                        </a:lnTo>
                        <a:lnTo>
                          <a:pt x="2194" y="461"/>
                        </a:lnTo>
                        <a:lnTo>
                          <a:pt x="2195" y="458"/>
                        </a:lnTo>
                        <a:lnTo>
                          <a:pt x="2195" y="454"/>
                        </a:lnTo>
                        <a:lnTo>
                          <a:pt x="2196" y="450"/>
                        </a:lnTo>
                        <a:lnTo>
                          <a:pt x="2196" y="447"/>
                        </a:lnTo>
                        <a:lnTo>
                          <a:pt x="2197" y="444"/>
                        </a:lnTo>
                        <a:lnTo>
                          <a:pt x="2197" y="441"/>
                        </a:lnTo>
                        <a:lnTo>
                          <a:pt x="2198" y="437"/>
                        </a:lnTo>
                        <a:lnTo>
                          <a:pt x="2198" y="434"/>
                        </a:lnTo>
                        <a:lnTo>
                          <a:pt x="2199" y="429"/>
                        </a:lnTo>
                        <a:lnTo>
                          <a:pt x="2199" y="428"/>
                        </a:lnTo>
                        <a:lnTo>
                          <a:pt x="2200" y="422"/>
                        </a:lnTo>
                        <a:lnTo>
                          <a:pt x="2200" y="419"/>
                        </a:lnTo>
                        <a:lnTo>
                          <a:pt x="2201" y="416"/>
                        </a:lnTo>
                        <a:lnTo>
                          <a:pt x="2201" y="413"/>
                        </a:lnTo>
                        <a:lnTo>
                          <a:pt x="2202" y="407"/>
                        </a:lnTo>
                        <a:lnTo>
                          <a:pt x="2202" y="404"/>
                        </a:lnTo>
                        <a:lnTo>
                          <a:pt x="2203" y="401"/>
                        </a:lnTo>
                        <a:lnTo>
                          <a:pt x="2203" y="398"/>
                        </a:lnTo>
                        <a:lnTo>
                          <a:pt x="2204" y="395"/>
                        </a:lnTo>
                        <a:lnTo>
                          <a:pt x="2204" y="391"/>
                        </a:lnTo>
                        <a:lnTo>
                          <a:pt x="2205" y="387"/>
                        </a:lnTo>
                        <a:lnTo>
                          <a:pt x="2205" y="383"/>
                        </a:lnTo>
                        <a:lnTo>
                          <a:pt x="2206" y="379"/>
                        </a:lnTo>
                        <a:lnTo>
                          <a:pt x="2207" y="377"/>
                        </a:lnTo>
                        <a:lnTo>
                          <a:pt x="2207" y="373"/>
                        </a:lnTo>
                        <a:lnTo>
                          <a:pt x="2208" y="368"/>
                        </a:lnTo>
                        <a:lnTo>
                          <a:pt x="2208" y="365"/>
                        </a:lnTo>
                        <a:lnTo>
                          <a:pt x="2209" y="361"/>
                        </a:lnTo>
                        <a:lnTo>
                          <a:pt x="2209" y="360"/>
                        </a:lnTo>
                        <a:lnTo>
                          <a:pt x="2210" y="356"/>
                        </a:lnTo>
                        <a:lnTo>
                          <a:pt x="2210" y="353"/>
                        </a:lnTo>
                        <a:lnTo>
                          <a:pt x="2211" y="350"/>
                        </a:lnTo>
                        <a:lnTo>
                          <a:pt x="2211" y="344"/>
                        </a:lnTo>
                        <a:lnTo>
                          <a:pt x="2212" y="341"/>
                        </a:lnTo>
                        <a:lnTo>
                          <a:pt x="2212" y="338"/>
                        </a:lnTo>
                        <a:lnTo>
                          <a:pt x="2213" y="335"/>
                        </a:lnTo>
                        <a:lnTo>
                          <a:pt x="2213" y="332"/>
                        </a:lnTo>
                        <a:lnTo>
                          <a:pt x="2214" y="329"/>
                        </a:lnTo>
                        <a:lnTo>
                          <a:pt x="2214" y="326"/>
                        </a:lnTo>
                        <a:lnTo>
                          <a:pt x="2215" y="322"/>
                        </a:lnTo>
                        <a:lnTo>
                          <a:pt x="2215" y="319"/>
                        </a:lnTo>
                        <a:lnTo>
                          <a:pt x="2216" y="316"/>
                        </a:lnTo>
                        <a:lnTo>
                          <a:pt x="2216" y="312"/>
                        </a:lnTo>
                        <a:lnTo>
                          <a:pt x="2217" y="309"/>
                        </a:lnTo>
                        <a:lnTo>
                          <a:pt x="2217" y="305"/>
                        </a:lnTo>
                        <a:lnTo>
                          <a:pt x="2218" y="301"/>
                        </a:lnTo>
                        <a:lnTo>
                          <a:pt x="2218" y="300"/>
                        </a:lnTo>
                        <a:lnTo>
                          <a:pt x="2219" y="296"/>
                        </a:lnTo>
                        <a:lnTo>
                          <a:pt x="2219" y="292"/>
                        </a:lnTo>
                        <a:lnTo>
                          <a:pt x="2220" y="289"/>
                        </a:lnTo>
                        <a:lnTo>
                          <a:pt x="2220" y="285"/>
                        </a:lnTo>
                        <a:lnTo>
                          <a:pt x="2221" y="282"/>
                        </a:lnTo>
                        <a:lnTo>
                          <a:pt x="2221" y="280"/>
                        </a:lnTo>
                        <a:lnTo>
                          <a:pt x="2222" y="276"/>
                        </a:lnTo>
                        <a:lnTo>
                          <a:pt x="2222" y="272"/>
                        </a:lnTo>
                        <a:lnTo>
                          <a:pt x="2223" y="269"/>
                        </a:lnTo>
                        <a:lnTo>
                          <a:pt x="2223" y="266"/>
                        </a:lnTo>
                        <a:lnTo>
                          <a:pt x="2224" y="263"/>
                        </a:lnTo>
                        <a:lnTo>
                          <a:pt x="2224" y="259"/>
                        </a:lnTo>
                        <a:lnTo>
                          <a:pt x="2225" y="256"/>
                        </a:lnTo>
                        <a:lnTo>
                          <a:pt x="2225" y="253"/>
                        </a:lnTo>
                        <a:lnTo>
                          <a:pt x="2226" y="250"/>
                        </a:lnTo>
                        <a:lnTo>
                          <a:pt x="2226" y="247"/>
                        </a:lnTo>
                        <a:lnTo>
                          <a:pt x="2227" y="245"/>
                        </a:lnTo>
                        <a:lnTo>
                          <a:pt x="2227" y="242"/>
                        </a:lnTo>
                        <a:lnTo>
                          <a:pt x="2228" y="239"/>
                        </a:lnTo>
                        <a:lnTo>
                          <a:pt x="2228" y="235"/>
                        </a:lnTo>
                        <a:lnTo>
                          <a:pt x="2229" y="233"/>
                        </a:lnTo>
                        <a:lnTo>
                          <a:pt x="2229" y="230"/>
                        </a:lnTo>
                        <a:lnTo>
                          <a:pt x="2230" y="227"/>
                        </a:lnTo>
                        <a:lnTo>
                          <a:pt x="2230" y="225"/>
                        </a:lnTo>
                        <a:lnTo>
                          <a:pt x="2231" y="223"/>
                        </a:lnTo>
                        <a:lnTo>
                          <a:pt x="2232" y="220"/>
                        </a:lnTo>
                        <a:lnTo>
                          <a:pt x="2232" y="217"/>
                        </a:lnTo>
                        <a:lnTo>
                          <a:pt x="2233" y="214"/>
                        </a:lnTo>
                        <a:lnTo>
                          <a:pt x="2233" y="211"/>
                        </a:lnTo>
                        <a:lnTo>
                          <a:pt x="2234" y="209"/>
                        </a:lnTo>
                        <a:lnTo>
                          <a:pt x="2234" y="206"/>
                        </a:lnTo>
                        <a:lnTo>
                          <a:pt x="2235" y="203"/>
                        </a:lnTo>
                        <a:lnTo>
                          <a:pt x="2235" y="201"/>
                        </a:lnTo>
                        <a:lnTo>
                          <a:pt x="2236" y="200"/>
                        </a:lnTo>
                        <a:lnTo>
                          <a:pt x="2236" y="196"/>
                        </a:lnTo>
                        <a:lnTo>
                          <a:pt x="2237" y="193"/>
                        </a:lnTo>
                        <a:lnTo>
                          <a:pt x="2237" y="191"/>
                        </a:lnTo>
                        <a:lnTo>
                          <a:pt x="2238" y="188"/>
                        </a:lnTo>
                        <a:lnTo>
                          <a:pt x="2238" y="186"/>
                        </a:lnTo>
                        <a:lnTo>
                          <a:pt x="2239" y="184"/>
                        </a:lnTo>
                        <a:lnTo>
                          <a:pt x="2239" y="183"/>
                        </a:lnTo>
                        <a:lnTo>
                          <a:pt x="2240" y="180"/>
                        </a:lnTo>
                        <a:lnTo>
                          <a:pt x="2240" y="177"/>
                        </a:lnTo>
                        <a:lnTo>
                          <a:pt x="2241" y="175"/>
                        </a:lnTo>
                        <a:lnTo>
                          <a:pt x="2241" y="173"/>
                        </a:lnTo>
                        <a:lnTo>
                          <a:pt x="2242" y="172"/>
                        </a:lnTo>
                        <a:lnTo>
                          <a:pt x="2242" y="169"/>
                        </a:lnTo>
                        <a:lnTo>
                          <a:pt x="2243" y="167"/>
                        </a:lnTo>
                        <a:lnTo>
                          <a:pt x="2243" y="165"/>
                        </a:lnTo>
                        <a:lnTo>
                          <a:pt x="2244" y="163"/>
                        </a:lnTo>
                        <a:lnTo>
                          <a:pt x="2244" y="161"/>
                        </a:lnTo>
                        <a:lnTo>
                          <a:pt x="2245" y="158"/>
                        </a:lnTo>
                        <a:lnTo>
                          <a:pt x="2245" y="157"/>
                        </a:lnTo>
                        <a:lnTo>
                          <a:pt x="2246" y="155"/>
                        </a:lnTo>
                        <a:lnTo>
                          <a:pt x="2246" y="152"/>
                        </a:lnTo>
                        <a:lnTo>
                          <a:pt x="2247" y="149"/>
                        </a:lnTo>
                        <a:lnTo>
                          <a:pt x="2247" y="149"/>
                        </a:lnTo>
                        <a:lnTo>
                          <a:pt x="2248" y="147"/>
                        </a:lnTo>
                        <a:lnTo>
                          <a:pt x="2248" y="146"/>
                        </a:lnTo>
                        <a:lnTo>
                          <a:pt x="2249" y="144"/>
                        </a:lnTo>
                        <a:lnTo>
                          <a:pt x="2249" y="141"/>
                        </a:lnTo>
                        <a:lnTo>
                          <a:pt x="2250" y="139"/>
                        </a:lnTo>
                        <a:lnTo>
                          <a:pt x="2250" y="138"/>
                        </a:lnTo>
                        <a:lnTo>
                          <a:pt x="2251" y="136"/>
                        </a:lnTo>
                        <a:lnTo>
                          <a:pt x="2251" y="135"/>
                        </a:lnTo>
                        <a:lnTo>
                          <a:pt x="2252" y="133"/>
                        </a:lnTo>
                        <a:lnTo>
                          <a:pt x="2252" y="131"/>
                        </a:lnTo>
                        <a:lnTo>
                          <a:pt x="2253" y="129"/>
                        </a:lnTo>
                        <a:lnTo>
                          <a:pt x="2253" y="128"/>
                        </a:lnTo>
                        <a:lnTo>
                          <a:pt x="2254" y="126"/>
                        </a:lnTo>
                        <a:lnTo>
                          <a:pt x="2254" y="125"/>
                        </a:lnTo>
                        <a:lnTo>
                          <a:pt x="2255" y="123"/>
                        </a:lnTo>
                        <a:lnTo>
                          <a:pt x="2255" y="122"/>
                        </a:lnTo>
                        <a:lnTo>
                          <a:pt x="2256" y="120"/>
                        </a:lnTo>
                        <a:lnTo>
                          <a:pt x="2257" y="119"/>
                        </a:lnTo>
                        <a:lnTo>
                          <a:pt x="2257" y="118"/>
                        </a:lnTo>
                        <a:lnTo>
                          <a:pt x="2258" y="116"/>
                        </a:lnTo>
                        <a:lnTo>
                          <a:pt x="2258" y="114"/>
                        </a:lnTo>
                        <a:lnTo>
                          <a:pt x="2259" y="113"/>
                        </a:lnTo>
                        <a:lnTo>
                          <a:pt x="2259" y="112"/>
                        </a:lnTo>
                        <a:lnTo>
                          <a:pt x="2260" y="110"/>
                        </a:lnTo>
                        <a:lnTo>
                          <a:pt x="2260" y="109"/>
                        </a:lnTo>
                        <a:lnTo>
                          <a:pt x="2261" y="107"/>
                        </a:lnTo>
                        <a:lnTo>
                          <a:pt x="2261" y="106"/>
                        </a:lnTo>
                        <a:lnTo>
                          <a:pt x="2262" y="105"/>
                        </a:lnTo>
                        <a:lnTo>
                          <a:pt x="2262" y="103"/>
                        </a:lnTo>
                        <a:lnTo>
                          <a:pt x="2263" y="103"/>
                        </a:lnTo>
                        <a:lnTo>
                          <a:pt x="2263" y="101"/>
                        </a:lnTo>
                        <a:lnTo>
                          <a:pt x="2264" y="100"/>
                        </a:lnTo>
                        <a:lnTo>
                          <a:pt x="2264" y="99"/>
                        </a:lnTo>
                        <a:lnTo>
                          <a:pt x="2265" y="97"/>
                        </a:lnTo>
                        <a:lnTo>
                          <a:pt x="2265" y="98"/>
                        </a:lnTo>
                        <a:lnTo>
                          <a:pt x="2266" y="97"/>
                        </a:lnTo>
                        <a:lnTo>
                          <a:pt x="2266" y="95"/>
                        </a:lnTo>
                        <a:lnTo>
                          <a:pt x="2267" y="94"/>
                        </a:lnTo>
                        <a:lnTo>
                          <a:pt x="2267" y="94"/>
                        </a:lnTo>
                        <a:lnTo>
                          <a:pt x="2268" y="93"/>
                        </a:lnTo>
                        <a:lnTo>
                          <a:pt x="2268" y="90"/>
                        </a:lnTo>
                        <a:lnTo>
                          <a:pt x="2269" y="90"/>
                        </a:lnTo>
                        <a:lnTo>
                          <a:pt x="2269" y="89"/>
                        </a:lnTo>
                        <a:lnTo>
                          <a:pt x="2270" y="88"/>
                        </a:lnTo>
                        <a:lnTo>
                          <a:pt x="2270" y="87"/>
                        </a:lnTo>
                        <a:lnTo>
                          <a:pt x="2271" y="85"/>
                        </a:lnTo>
                        <a:lnTo>
                          <a:pt x="2271" y="85"/>
                        </a:lnTo>
                        <a:lnTo>
                          <a:pt x="2272" y="84"/>
                        </a:lnTo>
                        <a:lnTo>
                          <a:pt x="2272" y="83"/>
                        </a:lnTo>
                        <a:lnTo>
                          <a:pt x="2273" y="81"/>
                        </a:lnTo>
                        <a:lnTo>
                          <a:pt x="2273" y="81"/>
                        </a:lnTo>
                        <a:lnTo>
                          <a:pt x="2274" y="80"/>
                        </a:lnTo>
                        <a:lnTo>
                          <a:pt x="2274" y="80"/>
                        </a:lnTo>
                        <a:lnTo>
                          <a:pt x="2275" y="79"/>
                        </a:lnTo>
                        <a:lnTo>
                          <a:pt x="2275" y="79"/>
                        </a:lnTo>
                        <a:lnTo>
                          <a:pt x="2276" y="78"/>
                        </a:lnTo>
                        <a:lnTo>
                          <a:pt x="2276" y="77"/>
                        </a:lnTo>
                        <a:lnTo>
                          <a:pt x="2277" y="76"/>
                        </a:lnTo>
                        <a:lnTo>
                          <a:pt x="2277" y="76"/>
                        </a:lnTo>
                        <a:lnTo>
                          <a:pt x="2278" y="74"/>
                        </a:lnTo>
                        <a:lnTo>
                          <a:pt x="2278" y="74"/>
                        </a:lnTo>
                        <a:lnTo>
                          <a:pt x="2279" y="72"/>
                        </a:lnTo>
                        <a:lnTo>
                          <a:pt x="2279" y="73"/>
                        </a:lnTo>
                        <a:lnTo>
                          <a:pt x="2280" y="72"/>
                        </a:lnTo>
                        <a:lnTo>
                          <a:pt x="2280" y="71"/>
                        </a:lnTo>
                        <a:lnTo>
                          <a:pt x="2281" y="72"/>
                        </a:lnTo>
                        <a:lnTo>
                          <a:pt x="2282" y="70"/>
                        </a:lnTo>
                        <a:lnTo>
                          <a:pt x="2282" y="70"/>
                        </a:lnTo>
                        <a:lnTo>
                          <a:pt x="2283" y="69"/>
                        </a:lnTo>
                        <a:lnTo>
                          <a:pt x="2283" y="68"/>
                        </a:lnTo>
                        <a:lnTo>
                          <a:pt x="2284" y="67"/>
                        </a:lnTo>
                        <a:lnTo>
                          <a:pt x="2284" y="67"/>
                        </a:lnTo>
                        <a:lnTo>
                          <a:pt x="2285" y="66"/>
                        </a:lnTo>
                        <a:lnTo>
                          <a:pt x="2285" y="66"/>
                        </a:lnTo>
                        <a:lnTo>
                          <a:pt x="2286" y="65"/>
                        </a:lnTo>
                        <a:lnTo>
                          <a:pt x="2286" y="65"/>
                        </a:lnTo>
                        <a:lnTo>
                          <a:pt x="2287" y="64"/>
                        </a:lnTo>
                        <a:lnTo>
                          <a:pt x="2287" y="65"/>
                        </a:lnTo>
                        <a:lnTo>
                          <a:pt x="2288" y="64"/>
                        </a:lnTo>
                        <a:lnTo>
                          <a:pt x="2288" y="63"/>
                        </a:lnTo>
                        <a:lnTo>
                          <a:pt x="2289" y="62"/>
                        </a:lnTo>
                        <a:lnTo>
                          <a:pt x="2289" y="61"/>
                        </a:lnTo>
                        <a:lnTo>
                          <a:pt x="2290" y="61"/>
                        </a:lnTo>
                        <a:lnTo>
                          <a:pt x="2290" y="60"/>
                        </a:lnTo>
                        <a:lnTo>
                          <a:pt x="2291" y="60"/>
                        </a:lnTo>
                        <a:lnTo>
                          <a:pt x="2291" y="60"/>
                        </a:lnTo>
                        <a:lnTo>
                          <a:pt x="2292" y="60"/>
                        </a:lnTo>
                        <a:lnTo>
                          <a:pt x="2292" y="59"/>
                        </a:lnTo>
                        <a:lnTo>
                          <a:pt x="2293" y="59"/>
                        </a:lnTo>
                        <a:lnTo>
                          <a:pt x="2293" y="59"/>
                        </a:lnTo>
                        <a:lnTo>
                          <a:pt x="2294" y="58"/>
                        </a:lnTo>
                        <a:lnTo>
                          <a:pt x="2294" y="57"/>
                        </a:lnTo>
                        <a:lnTo>
                          <a:pt x="2295" y="58"/>
                        </a:lnTo>
                        <a:lnTo>
                          <a:pt x="2295" y="56"/>
                        </a:lnTo>
                        <a:lnTo>
                          <a:pt x="2296" y="55"/>
                        </a:lnTo>
                        <a:lnTo>
                          <a:pt x="2296" y="55"/>
                        </a:lnTo>
                        <a:lnTo>
                          <a:pt x="2297" y="55"/>
                        </a:lnTo>
                        <a:lnTo>
                          <a:pt x="2297" y="54"/>
                        </a:lnTo>
                        <a:lnTo>
                          <a:pt x="2298" y="54"/>
                        </a:lnTo>
                        <a:lnTo>
                          <a:pt x="2298" y="54"/>
                        </a:lnTo>
                        <a:lnTo>
                          <a:pt x="2299" y="54"/>
                        </a:lnTo>
                        <a:lnTo>
                          <a:pt x="2299" y="53"/>
                        </a:lnTo>
                        <a:lnTo>
                          <a:pt x="2300" y="53"/>
                        </a:lnTo>
                        <a:lnTo>
                          <a:pt x="2300" y="52"/>
                        </a:lnTo>
                        <a:lnTo>
                          <a:pt x="2301" y="52"/>
                        </a:lnTo>
                        <a:lnTo>
                          <a:pt x="2301" y="51"/>
                        </a:lnTo>
                        <a:lnTo>
                          <a:pt x="2302" y="53"/>
                        </a:lnTo>
                        <a:lnTo>
                          <a:pt x="2302" y="52"/>
                        </a:lnTo>
                        <a:lnTo>
                          <a:pt x="2303" y="52"/>
                        </a:lnTo>
                        <a:lnTo>
                          <a:pt x="2303" y="53"/>
                        </a:lnTo>
                        <a:lnTo>
                          <a:pt x="2304" y="52"/>
                        </a:lnTo>
                        <a:lnTo>
                          <a:pt x="2304" y="51"/>
                        </a:lnTo>
                        <a:lnTo>
                          <a:pt x="2305" y="50"/>
                        </a:lnTo>
                        <a:lnTo>
                          <a:pt x="2305" y="50"/>
                        </a:lnTo>
                        <a:lnTo>
                          <a:pt x="2306" y="50"/>
                        </a:lnTo>
                        <a:lnTo>
                          <a:pt x="2307" y="49"/>
                        </a:lnTo>
                        <a:lnTo>
                          <a:pt x="2307" y="49"/>
                        </a:lnTo>
                        <a:lnTo>
                          <a:pt x="2308" y="48"/>
                        </a:lnTo>
                        <a:lnTo>
                          <a:pt x="2308" y="48"/>
                        </a:lnTo>
                        <a:lnTo>
                          <a:pt x="2309" y="47"/>
                        </a:lnTo>
                        <a:lnTo>
                          <a:pt x="2309" y="47"/>
                        </a:lnTo>
                        <a:lnTo>
                          <a:pt x="2310" y="47"/>
                        </a:lnTo>
                        <a:lnTo>
                          <a:pt x="2310" y="47"/>
                        </a:lnTo>
                        <a:lnTo>
                          <a:pt x="2311" y="46"/>
                        </a:lnTo>
                        <a:lnTo>
                          <a:pt x="2311" y="46"/>
                        </a:lnTo>
                        <a:lnTo>
                          <a:pt x="2312" y="46"/>
                        </a:lnTo>
                        <a:lnTo>
                          <a:pt x="2312" y="45"/>
                        </a:lnTo>
                        <a:lnTo>
                          <a:pt x="2313" y="45"/>
                        </a:lnTo>
                        <a:lnTo>
                          <a:pt x="2313" y="45"/>
                        </a:lnTo>
                        <a:lnTo>
                          <a:pt x="2314" y="45"/>
                        </a:lnTo>
                        <a:lnTo>
                          <a:pt x="2314" y="45"/>
                        </a:lnTo>
                        <a:lnTo>
                          <a:pt x="2315" y="45"/>
                        </a:lnTo>
                        <a:lnTo>
                          <a:pt x="2315" y="43"/>
                        </a:lnTo>
                        <a:lnTo>
                          <a:pt x="2316" y="44"/>
                        </a:lnTo>
                        <a:lnTo>
                          <a:pt x="2316" y="44"/>
                        </a:lnTo>
                        <a:lnTo>
                          <a:pt x="2317" y="43"/>
                        </a:lnTo>
                        <a:lnTo>
                          <a:pt x="2317" y="43"/>
                        </a:lnTo>
                        <a:lnTo>
                          <a:pt x="2318" y="42"/>
                        </a:lnTo>
                        <a:lnTo>
                          <a:pt x="2318" y="41"/>
                        </a:lnTo>
                        <a:lnTo>
                          <a:pt x="2319" y="42"/>
                        </a:lnTo>
                        <a:lnTo>
                          <a:pt x="2319" y="43"/>
                        </a:lnTo>
                        <a:lnTo>
                          <a:pt x="2320" y="41"/>
                        </a:lnTo>
                        <a:lnTo>
                          <a:pt x="2320" y="41"/>
                        </a:lnTo>
                        <a:lnTo>
                          <a:pt x="2321" y="42"/>
                        </a:lnTo>
                        <a:lnTo>
                          <a:pt x="2321" y="42"/>
                        </a:lnTo>
                        <a:lnTo>
                          <a:pt x="2322" y="42"/>
                        </a:lnTo>
                        <a:lnTo>
                          <a:pt x="2322" y="41"/>
                        </a:lnTo>
                        <a:lnTo>
                          <a:pt x="2323" y="41"/>
                        </a:lnTo>
                        <a:lnTo>
                          <a:pt x="2323" y="41"/>
                        </a:lnTo>
                        <a:lnTo>
                          <a:pt x="2324" y="40"/>
                        </a:lnTo>
                        <a:lnTo>
                          <a:pt x="2324" y="40"/>
                        </a:lnTo>
                        <a:lnTo>
                          <a:pt x="2325" y="41"/>
                        </a:lnTo>
                        <a:lnTo>
                          <a:pt x="2325" y="38"/>
                        </a:lnTo>
                        <a:lnTo>
                          <a:pt x="2326" y="39"/>
                        </a:lnTo>
                        <a:lnTo>
                          <a:pt x="2326" y="38"/>
                        </a:lnTo>
                        <a:lnTo>
                          <a:pt x="2327" y="39"/>
                        </a:lnTo>
                        <a:lnTo>
                          <a:pt x="2327" y="39"/>
                        </a:lnTo>
                        <a:lnTo>
                          <a:pt x="2328" y="40"/>
                        </a:lnTo>
                        <a:lnTo>
                          <a:pt x="2328" y="39"/>
                        </a:lnTo>
                        <a:lnTo>
                          <a:pt x="2329" y="38"/>
                        </a:lnTo>
                        <a:lnTo>
                          <a:pt x="2329" y="39"/>
                        </a:lnTo>
                        <a:lnTo>
                          <a:pt x="2330" y="38"/>
                        </a:lnTo>
                        <a:lnTo>
                          <a:pt x="2330" y="38"/>
                        </a:lnTo>
                        <a:lnTo>
                          <a:pt x="2331" y="39"/>
                        </a:lnTo>
                        <a:lnTo>
                          <a:pt x="2332" y="38"/>
                        </a:lnTo>
                        <a:lnTo>
                          <a:pt x="2332" y="37"/>
                        </a:lnTo>
                        <a:lnTo>
                          <a:pt x="2333" y="37"/>
                        </a:lnTo>
                        <a:lnTo>
                          <a:pt x="2333" y="38"/>
                        </a:lnTo>
                        <a:lnTo>
                          <a:pt x="2334" y="38"/>
                        </a:lnTo>
                        <a:lnTo>
                          <a:pt x="2334" y="38"/>
                        </a:lnTo>
                        <a:lnTo>
                          <a:pt x="2335" y="38"/>
                        </a:lnTo>
                        <a:lnTo>
                          <a:pt x="2335" y="36"/>
                        </a:lnTo>
                        <a:lnTo>
                          <a:pt x="2336" y="37"/>
                        </a:lnTo>
                        <a:lnTo>
                          <a:pt x="2336" y="36"/>
                        </a:lnTo>
                        <a:lnTo>
                          <a:pt x="2337" y="37"/>
                        </a:lnTo>
                        <a:lnTo>
                          <a:pt x="2337" y="37"/>
                        </a:lnTo>
                        <a:lnTo>
                          <a:pt x="2338" y="37"/>
                        </a:lnTo>
                        <a:lnTo>
                          <a:pt x="2338" y="36"/>
                        </a:lnTo>
                        <a:lnTo>
                          <a:pt x="2339" y="36"/>
                        </a:lnTo>
                        <a:lnTo>
                          <a:pt x="2339" y="35"/>
                        </a:lnTo>
                        <a:lnTo>
                          <a:pt x="2340" y="35"/>
                        </a:lnTo>
                        <a:lnTo>
                          <a:pt x="2340" y="36"/>
                        </a:lnTo>
                        <a:lnTo>
                          <a:pt x="2341" y="35"/>
                        </a:lnTo>
                        <a:lnTo>
                          <a:pt x="2341" y="35"/>
                        </a:lnTo>
                        <a:lnTo>
                          <a:pt x="2342" y="35"/>
                        </a:lnTo>
                        <a:lnTo>
                          <a:pt x="2342" y="35"/>
                        </a:lnTo>
                        <a:lnTo>
                          <a:pt x="2343" y="33"/>
                        </a:lnTo>
                        <a:lnTo>
                          <a:pt x="2343" y="33"/>
                        </a:lnTo>
                        <a:lnTo>
                          <a:pt x="2344" y="33"/>
                        </a:lnTo>
                        <a:lnTo>
                          <a:pt x="2344" y="33"/>
                        </a:lnTo>
                        <a:lnTo>
                          <a:pt x="2345" y="34"/>
                        </a:lnTo>
                        <a:lnTo>
                          <a:pt x="2345" y="32"/>
                        </a:lnTo>
                        <a:lnTo>
                          <a:pt x="2346" y="32"/>
                        </a:lnTo>
                        <a:lnTo>
                          <a:pt x="2346" y="32"/>
                        </a:lnTo>
                        <a:lnTo>
                          <a:pt x="2347" y="33"/>
                        </a:lnTo>
                        <a:lnTo>
                          <a:pt x="2347" y="33"/>
                        </a:lnTo>
                        <a:lnTo>
                          <a:pt x="2348" y="32"/>
                        </a:lnTo>
                        <a:lnTo>
                          <a:pt x="2348" y="32"/>
                        </a:lnTo>
                        <a:lnTo>
                          <a:pt x="2349" y="32"/>
                        </a:lnTo>
                        <a:lnTo>
                          <a:pt x="2349" y="31"/>
                        </a:lnTo>
                        <a:lnTo>
                          <a:pt x="2350" y="32"/>
                        </a:lnTo>
                        <a:lnTo>
                          <a:pt x="2350" y="32"/>
                        </a:lnTo>
                        <a:lnTo>
                          <a:pt x="2351" y="33"/>
                        </a:lnTo>
                        <a:lnTo>
                          <a:pt x="2351" y="32"/>
                        </a:lnTo>
                        <a:lnTo>
                          <a:pt x="2352" y="30"/>
                        </a:lnTo>
                        <a:lnTo>
                          <a:pt x="2352" y="32"/>
                        </a:lnTo>
                        <a:lnTo>
                          <a:pt x="2353" y="31"/>
                        </a:lnTo>
                        <a:lnTo>
                          <a:pt x="2353" y="31"/>
                        </a:lnTo>
                        <a:lnTo>
                          <a:pt x="2354" y="31"/>
                        </a:lnTo>
                        <a:lnTo>
                          <a:pt x="2354" y="31"/>
                        </a:lnTo>
                        <a:lnTo>
                          <a:pt x="2355" y="31"/>
                        </a:lnTo>
                        <a:lnTo>
                          <a:pt x="2355" y="31"/>
                        </a:lnTo>
                        <a:lnTo>
                          <a:pt x="2356" y="31"/>
                        </a:lnTo>
                        <a:lnTo>
                          <a:pt x="2357" y="31"/>
                        </a:lnTo>
                        <a:lnTo>
                          <a:pt x="2357" y="30"/>
                        </a:lnTo>
                        <a:lnTo>
                          <a:pt x="2358" y="30"/>
                        </a:lnTo>
                        <a:lnTo>
                          <a:pt x="2358" y="30"/>
                        </a:lnTo>
                        <a:lnTo>
                          <a:pt x="2359" y="30"/>
                        </a:lnTo>
                        <a:lnTo>
                          <a:pt x="2359" y="29"/>
                        </a:lnTo>
                        <a:lnTo>
                          <a:pt x="2360" y="29"/>
                        </a:lnTo>
                        <a:lnTo>
                          <a:pt x="2360" y="29"/>
                        </a:lnTo>
                        <a:lnTo>
                          <a:pt x="2361" y="29"/>
                        </a:lnTo>
                        <a:lnTo>
                          <a:pt x="2361" y="28"/>
                        </a:lnTo>
                        <a:lnTo>
                          <a:pt x="2362" y="30"/>
                        </a:lnTo>
                        <a:lnTo>
                          <a:pt x="2362" y="30"/>
                        </a:lnTo>
                        <a:lnTo>
                          <a:pt x="2363" y="29"/>
                        </a:lnTo>
                        <a:lnTo>
                          <a:pt x="2363" y="29"/>
                        </a:lnTo>
                        <a:lnTo>
                          <a:pt x="2364" y="29"/>
                        </a:lnTo>
                        <a:lnTo>
                          <a:pt x="2364" y="27"/>
                        </a:lnTo>
                        <a:lnTo>
                          <a:pt x="2365" y="27"/>
                        </a:lnTo>
                        <a:lnTo>
                          <a:pt x="2365" y="28"/>
                        </a:lnTo>
                        <a:lnTo>
                          <a:pt x="2366" y="27"/>
                        </a:lnTo>
                        <a:lnTo>
                          <a:pt x="2366" y="27"/>
                        </a:lnTo>
                        <a:lnTo>
                          <a:pt x="2367" y="27"/>
                        </a:lnTo>
                        <a:lnTo>
                          <a:pt x="2367" y="27"/>
                        </a:lnTo>
                        <a:lnTo>
                          <a:pt x="2368" y="27"/>
                        </a:lnTo>
                        <a:lnTo>
                          <a:pt x="2368" y="27"/>
                        </a:lnTo>
                        <a:lnTo>
                          <a:pt x="2369" y="27"/>
                        </a:lnTo>
                        <a:lnTo>
                          <a:pt x="2369" y="27"/>
                        </a:lnTo>
                        <a:lnTo>
                          <a:pt x="2370" y="26"/>
                        </a:lnTo>
                        <a:lnTo>
                          <a:pt x="2370" y="26"/>
                        </a:lnTo>
                        <a:lnTo>
                          <a:pt x="2371" y="26"/>
                        </a:lnTo>
                        <a:lnTo>
                          <a:pt x="2371" y="26"/>
                        </a:lnTo>
                        <a:lnTo>
                          <a:pt x="2372" y="27"/>
                        </a:lnTo>
                        <a:lnTo>
                          <a:pt x="2372" y="26"/>
                        </a:lnTo>
                        <a:lnTo>
                          <a:pt x="2373" y="26"/>
                        </a:lnTo>
                        <a:lnTo>
                          <a:pt x="2373" y="27"/>
                        </a:lnTo>
                        <a:lnTo>
                          <a:pt x="2374" y="26"/>
                        </a:lnTo>
                        <a:lnTo>
                          <a:pt x="2374" y="26"/>
                        </a:lnTo>
                        <a:lnTo>
                          <a:pt x="2375" y="27"/>
                        </a:lnTo>
                        <a:lnTo>
                          <a:pt x="2375" y="27"/>
                        </a:lnTo>
                        <a:lnTo>
                          <a:pt x="2376" y="25"/>
                        </a:lnTo>
                        <a:lnTo>
                          <a:pt x="2376" y="27"/>
                        </a:lnTo>
                        <a:lnTo>
                          <a:pt x="2377" y="25"/>
                        </a:lnTo>
                        <a:lnTo>
                          <a:pt x="2377" y="25"/>
                        </a:lnTo>
                        <a:lnTo>
                          <a:pt x="2378" y="25"/>
                        </a:lnTo>
                        <a:lnTo>
                          <a:pt x="2378" y="24"/>
                        </a:lnTo>
                        <a:lnTo>
                          <a:pt x="2379" y="24"/>
                        </a:lnTo>
                        <a:lnTo>
                          <a:pt x="2379" y="24"/>
                        </a:lnTo>
                        <a:lnTo>
                          <a:pt x="2380" y="25"/>
                        </a:lnTo>
                        <a:lnTo>
                          <a:pt x="2380" y="26"/>
                        </a:lnTo>
                        <a:lnTo>
                          <a:pt x="2381" y="25"/>
                        </a:lnTo>
                        <a:lnTo>
                          <a:pt x="2382" y="23"/>
                        </a:lnTo>
                        <a:lnTo>
                          <a:pt x="2382" y="24"/>
                        </a:lnTo>
                        <a:lnTo>
                          <a:pt x="2383" y="24"/>
                        </a:lnTo>
                        <a:lnTo>
                          <a:pt x="2383" y="24"/>
                        </a:lnTo>
                        <a:lnTo>
                          <a:pt x="2384" y="23"/>
                        </a:lnTo>
                        <a:lnTo>
                          <a:pt x="2384" y="25"/>
                        </a:lnTo>
                        <a:lnTo>
                          <a:pt x="2385" y="23"/>
                        </a:lnTo>
                        <a:lnTo>
                          <a:pt x="2385" y="24"/>
                        </a:lnTo>
                        <a:lnTo>
                          <a:pt x="2386" y="23"/>
                        </a:lnTo>
                        <a:lnTo>
                          <a:pt x="2386" y="23"/>
                        </a:lnTo>
                        <a:lnTo>
                          <a:pt x="2387" y="23"/>
                        </a:lnTo>
                        <a:lnTo>
                          <a:pt x="2387" y="23"/>
                        </a:lnTo>
                        <a:lnTo>
                          <a:pt x="2388" y="22"/>
                        </a:lnTo>
                        <a:lnTo>
                          <a:pt x="2388" y="23"/>
                        </a:lnTo>
                        <a:lnTo>
                          <a:pt x="2389" y="22"/>
                        </a:lnTo>
                        <a:lnTo>
                          <a:pt x="2389" y="23"/>
                        </a:lnTo>
                        <a:lnTo>
                          <a:pt x="2390" y="23"/>
                        </a:lnTo>
                        <a:lnTo>
                          <a:pt x="2390" y="22"/>
                        </a:lnTo>
                        <a:lnTo>
                          <a:pt x="2391" y="22"/>
                        </a:lnTo>
                        <a:lnTo>
                          <a:pt x="2391" y="23"/>
                        </a:lnTo>
                        <a:lnTo>
                          <a:pt x="2392" y="23"/>
                        </a:lnTo>
                        <a:lnTo>
                          <a:pt x="2392" y="22"/>
                        </a:lnTo>
                        <a:lnTo>
                          <a:pt x="2393" y="23"/>
                        </a:lnTo>
                        <a:lnTo>
                          <a:pt x="2393" y="22"/>
                        </a:lnTo>
                        <a:lnTo>
                          <a:pt x="2394" y="21"/>
                        </a:lnTo>
                        <a:lnTo>
                          <a:pt x="2394" y="22"/>
                        </a:lnTo>
                        <a:lnTo>
                          <a:pt x="2395" y="22"/>
                        </a:lnTo>
                        <a:lnTo>
                          <a:pt x="2395" y="23"/>
                        </a:lnTo>
                        <a:lnTo>
                          <a:pt x="2396" y="22"/>
                        </a:lnTo>
                        <a:lnTo>
                          <a:pt x="2396" y="21"/>
                        </a:lnTo>
                        <a:lnTo>
                          <a:pt x="2397" y="21"/>
                        </a:lnTo>
                        <a:lnTo>
                          <a:pt x="2397" y="20"/>
                        </a:lnTo>
                        <a:lnTo>
                          <a:pt x="2398" y="22"/>
                        </a:lnTo>
                        <a:lnTo>
                          <a:pt x="2398" y="21"/>
                        </a:lnTo>
                        <a:lnTo>
                          <a:pt x="2399" y="22"/>
                        </a:lnTo>
                        <a:lnTo>
                          <a:pt x="2399" y="21"/>
                        </a:lnTo>
                        <a:lnTo>
                          <a:pt x="2400" y="21"/>
                        </a:lnTo>
                        <a:lnTo>
                          <a:pt x="2400" y="21"/>
                        </a:lnTo>
                        <a:lnTo>
                          <a:pt x="2401" y="21"/>
                        </a:lnTo>
                        <a:lnTo>
                          <a:pt x="2401" y="21"/>
                        </a:lnTo>
                        <a:lnTo>
                          <a:pt x="2402" y="21"/>
                        </a:lnTo>
                        <a:lnTo>
                          <a:pt x="2402" y="21"/>
                        </a:lnTo>
                        <a:lnTo>
                          <a:pt x="2403" y="20"/>
                        </a:lnTo>
                        <a:lnTo>
                          <a:pt x="2403" y="19"/>
                        </a:lnTo>
                        <a:lnTo>
                          <a:pt x="2404" y="21"/>
                        </a:lnTo>
                        <a:lnTo>
                          <a:pt x="2404" y="20"/>
                        </a:lnTo>
                        <a:lnTo>
                          <a:pt x="2405" y="19"/>
                        </a:lnTo>
                        <a:lnTo>
                          <a:pt x="2405" y="20"/>
                        </a:lnTo>
                        <a:lnTo>
                          <a:pt x="2406" y="19"/>
                        </a:lnTo>
                        <a:lnTo>
                          <a:pt x="2407" y="19"/>
                        </a:lnTo>
                        <a:lnTo>
                          <a:pt x="2407" y="19"/>
                        </a:lnTo>
                        <a:lnTo>
                          <a:pt x="2408" y="19"/>
                        </a:lnTo>
                        <a:lnTo>
                          <a:pt x="2408" y="19"/>
                        </a:lnTo>
                        <a:lnTo>
                          <a:pt x="2409" y="19"/>
                        </a:lnTo>
                        <a:lnTo>
                          <a:pt x="2409" y="18"/>
                        </a:lnTo>
                        <a:lnTo>
                          <a:pt x="2410" y="18"/>
                        </a:lnTo>
                        <a:lnTo>
                          <a:pt x="2410" y="19"/>
                        </a:lnTo>
                        <a:lnTo>
                          <a:pt x="2411" y="20"/>
                        </a:lnTo>
                        <a:lnTo>
                          <a:pt x="2411" y="19"/>
                        </a:lnTo>
                        <a:lnTo>
                          <a:pt x="2412" y="18"/>
                        </a:lnTo>
                        <a:lnTo>
                          <a:pt x="2412" y="18"/>
                        </a:lnTo>
                        <a:lnTo>
                          <a:pt x="2413" y="17"/>
                        </a:lnTo>
                        <a:lnTo>
                          <a:pt x="2413" y="18"/>
                        </a:lnTo>
                        <a:lnTo>
                          <a:pt x="2414" y="19"/>
                        </a:lnTo>
                        <a:lnTo>
                          <a:pt x="2414" y="18"/>
                        </a:lnTo>
                        <a:lnTo>
                          <a:pt x="2415" y="18"/>
                        </a:lnTo>
                        <a:lnTo>
                          <a:pt x="2415" y="17"/>
                        </a:lnTo>
                        <a:lnTo>
                          <a:pt x="2416" y="20"/>
                        </a:lnTo>
                        <a:lnTo>
                          <a:pt x="2416" y="20"/>
                        </a:lnTo>
                        <a:lnTo>
                          <a:pt x="2417" y="19"/>
                        </a:lnTo>
                        <a:lnTo>
                          <a:pt x="2417" y="19"/>
                        </a:lnTo>
                        <a:lnTo>
                          <a:pt x="2418" y="19"/>
                        </a:lnTo>
                        <a:lnTo>
                          <a:pt x="2418" y="18"/>
                        </a:lnTo>
                        <a:lnTo>
                          <a:pt x="2419" y="18"/>
                        </a:lnTo>
                        <a:lnTo>
                          <a:pt x="2419" y="19"/>
                        </a:lnTo>
                        <a:lnTo>
                          <a:pt x="2420" y="19"/>
                        </a:lnTo>
                        <a:lnTo>
                          <a:pt x="2420" y="18"/>
                        </a:lnTo>
                        <a:lnTo>
                          <a:pt x="2421" y="18"/>
                        </a:lnTo>
                        <a:lnTo>
                          <a:pt x="2421" y="18"/>
                        </a:lnTo>
                        <a:lnTo>
                          <a:pt x="2422" y="20"/>
                        </a:lnTo>
                        <a:lnTo>
                          <a:pt x="2422" y="18"/>
                        </a:lnTo>
                        <a:lnTo>
                          <a:pt x="2423" y="18"/>
                        </a:lnTo>
                        <a:lnTo>
                          <a:pt x="2423" y="18"/>
                        </a:lnTo>
                        <a:lnTo>
                          <a:pt x="2424" y="18"/>
                        </a:lnTo>
                        <a:lnTo>
                          <a:pt x="2424" y="19"/>
                        </a:lnTo>
                        <a:lnTo>
                          <a:pt x="2425" y="18"/>
                        </a:lnTo>
                        <a:lnTo>
                          <a:pt x="2425" y="18"/>
                        </a:lnTo>
                        <a:lnTo>
                          <a:pt x="2426" y="17"/>
                        </a:lnTo>
                        <a:lnTo>
                          <a:pt x="2426" y="17"/>
                        </a:lnTo>
                        <a:lnTo>
                          <a:pt x="2427" y="16"/>
                        </a:lnTo>
                        <a:lnTo>
                          <a:pt x="2427" y="18"/>
                        </a:lnTo>
                        <a:lnTo>
                          <a:pt x="2428" y="17"/>
                        </a:lnTo>
                        <a:lnTo>
                          <a:pt x="2428" y="18"/>
                        </a:lnTo>
                        <a:lnTo>
                          <a:pt x="2429" y="17"/>
                        </a:lnTo>
                        <a:lnTo>
                          <a:pt x="2429" y="18"/>
                        </a:lnTo>
                        <a:lnTo>
                          <a:pt x="2430" y="16"/>
                        </a:lnTo>
                        <a:lnTo>
                          <a:pt x="2430" y="17"/>
                        </a:lnTo>
                        <a:lnTo>
                          <a:pt x="2431" y="17"/>
                        </a:lnTo>
                        <a:lnTo>
                          <a:pt x="2432" y="16"/>
                        </a:lnTo>
                        <a:lnTo>
                          <a:pt x="2432" y="16"/>
                        </a:lnTo>
                        <a:lnTo>
                          <a:pt x="2433" y="16"/>
                        </a:lnTo>
                        <a:lnTo>
                          <a:pt x="2433" y="17"/>
                        </a:lnTo>
                        <a:lnTo>
                          <a:pt x="2434" y="17"/>
                        </a:lnTo>
                        <a:lnTo>
                          <a:pt x="2434" y="17"/>
                        </a:lnTo>
                        <a:lnTo>
                          <a:pt x="2435" y="17"/>
                        </a:lnTo>
                        <a:lnTo>
                          <a:pt x="2435" y="16"/>
                        </a:lnTo>
                        <a:lnTo>
                          <a:pt x="2436" y="16"/>
                        </a:lnTo>
                        <a:lnTo>
                          <a:pt x="2436" y="17"/>
                        </a:lnTo>
                        <a:lnTo>
                          <a:pt x="2437" y="16"/>
                        </a:lnTo>
                        <a:lnTo>
                          <a:pt x="2437" y="16"/>
                        </a:lnTo>
                        <a:lnTo>
                          <a:pt x="2438" y="15"/>
                        </a:lnTo>
                        <a:lnTo>
                          <a:pt x="2438" y="16"/>
                        </a:lnTo>
                        <a:lnTo>
                          <a:pt x="2439" y="16"/>
                        </a:lnTo>
                        <a:lnTo>
                          <a:pt x="2439" y="15"/>
                        </a:lnTo>
                        <a:lnTo>
                          <a:pt x="2440" y="15"/>
                        </a:lnTo>
                        <a:lnTo>
                          <a:pt x="2440" y="16"/>
                        </a:lnTo>
                        <a:lnTo>
                          <a:pt x="2441" y="16"/>
                        </a:lnTo>
                        <a:lnTo>
                          <a:pt x="2441" y="15"/>
                        </a:lnTo>
                        <a:lnTo>
                          <a:pt x="2442" y="15"/>
                        </a:lnTo>
                        <a:lnTo>
                          <a:pt x="2442" y="14"/>
                        </a:lnTo>
                        <a:lnTo>
                          <a:pt x="2443" y="16"/>
                        </a:lnTo>
                        <a:lnTo>
                          <a:pt x="2443" y="14"/>
                        </a:lnTo>
                        <a:lnTo>
                          <a:pt x="2444" y="14"/>
                        </a:lnTo>
                        <a:lnTo>
                          <a:pt x="2444" y="14"/>
                        </a:lnTo>
                        <a:lnTo>
                          <a:pt x="2445" y="14"/>
                        </a:lnTo>
                        <a:lnTo>
                          <a:pt x="2445" y="14"/>
                        </a:lnTo>
                        <a:lnTo>
                          <a:pt x="2446" y="14"/>
                        </a:lnTo>
                        <a:lnTo>
                          <a:pt x="2446" y="13"/>
                        </a:lnTo>
                        <a:lnTo>
                          <a:pt x="2447" y="14"/>
                        </a:lnTo>
                        <a:lnTo>
                          <a:pt x="2447" y="14"/>
                        </a:lnTo>
                        <a:lnTo>
                          <a:pt x="2448" y="16"/>
                        </a:lnTo>
                        <a:lnTo>
                          <a:pt x="2448" y="15"/>
                        </a:lnTo>
                        <a:lnTo>
                          <a:pt x="2449" y="14"/>
                        </a:lnTo>
                        <a:lnTo>
                          <a:pt x="2449" y="13"/>
                        </a:lnTo>
                        <a:lnTo>
                          <a:pt x="2450" y="13"/>
                        </a:lnTo>
                        <a:lnTo>
                          <a:pt x="2450" y="14"/>
                        </a:lnTo>
                        <a:lnTo>
                          <a:pt x="2451" y="14"/>
                        </a:lnTo>
                        <a:lnTo>
                          <a:pt x="2451" y="14"/>
                        </a:lnTo>
                        <a:lnTo>
                          <a:pt x="2452" y="14"/>
                        </a:lnTo>
                        <a:lnTo>
                          <a:pt x="2452" y="14"/>
                        </a:lnTo>
                        <a:lnTo>
                          <a:pt x="2453" y="14"/>
                        </a:lnTo>
                        <a:lnTo>
                          <a:pt x="2453" y="14"/>
                        </a:lnTo>
                        <a:lnTo>
                          <a:pt x="2454" y="14"/>
                        </a:lnTo>
                        <a:lnTo>
                          <a:pt x="2454" y="13"/>
                        </a:lnTo>
                        <a:lnTo>
                          <a:pt x="2455" y="13"/>
                        </a:lnTo>
                        <a:lnTo>
                          <a:pt x="2455" y="13"/>
                        </a:lnTo>
                        <a:lnTo>
                          <a:pt x="2456" y="13"/>
                        </a:lnTo>
                        <a:lnTo>
                          <a:pt x="2457" y="11"/>
                        </a:lnTo>
                        <a:lnTo>
                          <a:pt x="2457" y="12"/>
                        </a:lnTo>
                        <a:lnTo>
                          <a:pt x="2458" y="13"/>
                        </a:lnTo>
                        <a:lnTo>
                          <a:pt x="2458" y="13"/>
                        </a:lnTo>
                        <a:lnTo>
                          <a:pt x="2459" y="13"/>
                        </a:lnTo>
                        <a:lnTo>
                          <a:pt x="2459" y="12"/>
                        </a:lnTo>
                        <a:lnTo>
                          <a:pt x="2460" y="13"/>
                        </a:lnTo>
                        <a:lnTo>
                          <a:pt x="2460" y="12"/>
                        </a:lnTo>
                        <a:lnTo>
                          <a:pt x="2461" y="13"/>
                        </a:lnTo>
                        <a:lnTo>
                          <a:pt x="2461" y="13"/>
                        </a:lnTo>
                        <a:lnTo>
                          <a:pt x="2462" y="12"/>
                        </a:lnTo>
                        <a:lnTo>
                          <a:pt x="2462" y="13"/>
                        </a:lnTo>
                        <a:lnTo>
                          <a:pt x="2463" y="13"/>
                        </a:lnTo>
                        <a:lnTo>
                          <a:pt x="2463" y="13"/>
                        </a:lnTo>
                        <a:lnTo>
                          <a:pt x="2464" y="13"/>
                        </a:lnTo>
                        <a:lnTo>
                          <a:pt x="2464" y="12"/>
                        </a:lnTo>
                        <a:lnTo>
                          <a:pt x="2465" y="12"/>
                        </a:lnTo>
                        <a:lnTo>
                          <a:pt x="2465" y="13"/>
                        </a:lnTo>
                        <a:lnTo>
                          <a:pt x="2466" y="12"/>
                        </a:lnTo>
                        <a:lnTo>
                          <a:pt x="2466" y="13"/>
                        </a:lnTo>
                        <a:lnTo>
                          <a:pt x="2467" y="12"/>
                        </a:lnTo>
                        <a:lnTo>
                          <a:pt x="2467" y="12"/>
                        </a:lnTo>
                        <a:lnTo>
                          <a:pt x="2468" y="12"/>
                        </a:lnTo>
                        <a:lnTo>
                          <a:pt x="2468" y="12"/>
                        </a:lnTo>
                        <a:lnTo>
                          <a:pt x="2469" y="13"/>
                        </a:lnTo>
                        <a:lnTo>
                          <a:pt x="2469" y="14"/>
                        </a:lnTo>
                        <a:lnTo>
                          <a:pt x="2470" y="14"/>
                        </a:lnTo>
                        <a:lnTo>
                          <a:pt x="2470" y="14"/>
                        </a:lnTo>
                        <a:lnTo>
                          <a:pt x="2471" y="13"/>
                        </a:lnTo>
                        <a:lnTo>
                          <a:pt x="2471" y="13"/>
                        </a:lnTo>
                        <a:lnTo>
                          <a:pt x="2472" y="13"/>
                        </a:lnTo>
                        <a:lnTo>
                          <a:pt x="2472" y="12"/>
                        </a:lnTo>
                        <a:lnTo>
                          <a:pt x="2473" y="12"/>
                        </a:lnTo>
                        <a:lnTo>
                          <a:pt x="2473" y="12"/>
                        </a:lnTo>
                        <a:lnTo>
                          <a:pt x="2474" y="13"/>
                        </a:lnTo>
                        <a:lnTo>
                          <a:pt x="2474" y="14"/>
                        </a:lnTo>
                        <a:lnTo>
                          <a:pt x="2475" y="14"/>
                        </a:lnTo>
                        <a:lnTo>
                          <a:pt x="2475" y="13"/>
                        </a:lnTo>
                        <a:lnTo>
                          <a:pt x="2476" y="12"/>
                        </a:lnTo>
                        <a:lnTo>
                          <a:pt x="2476" y="12"/>
                        </a:lnTo>
                        <a:lnTo>
                          <a:pt x="2477" y="12"/>
                        </a:lnTo>
                        <a:lnTo>
                          <a:pt x="2477" y="13"/>
                        </a:lnTo>
                        <a:lnTo>
                          <a:pt x="2478" y="12"/>
                        </a:lnTo>
                        <a:lnTo>
                          <a:pt x="2478" y="12"/>
                        </a:lnTo>
                        <a:lnTo>
                          <a:pt x="2479" y="12"/>
                        </a:lnTo>
                        <a:lnTo>
                          <a:pt x="2479" y="11"/>
                        </a:lnTo>
                        <a:lnTo>
                          <a:pt x="2480" y="13"/>
                        </a:lnTo>
                        <a:lnTo>
                          <a:pt x="2480" y="13"/>
                        </a:lnTo>
                        <a:lnTo>
                          <a:pt x="2481" y="13"/>
                        </a:lnTo>
                        <a:lnTo>
                          <a:pt x="2482" y="12"/>
                        </a:lnTo>
                        <a:lnTo>
                          <a:pt x="2482" y="12"/>
                        </a:lnTo>
                        <a:lnTo>
                          <a:pt x="2483" y="12"/>
                        </a:lnTo>
                        <a:lnTo>
                          <a:pt x="2483" y="12"/>
                        </a:lnTo>
                        <a:lnTo>
                          <a:pt x="2484" y="11"/>
                        </a:lnTo>
                        <a:lnTo>
                          <a:pt x="2484" y="11"/>
                        </a:lnTo>
                        <a:lnTo>
                          <a:pt x="2485" y="10"/>
                        </a:lnTo>
                        <a:lnTo>
                          <a:pt x="2485" y="11"/>
                        </a:lnTo>
                        <a:lnTo>
                          <a:pt x="2486" y="10"/>
                        </a:lnTo>
                        <a:lnTo>
                          <a:pt x="2486" y="10"/>
                        </a:lnTo>
                        <a:lnTo>
                          <a:pt x="2487" y="12"/>
                        </a:lnTo>
                        <a:lnTo>
                          <a:pt x="2487" y="12"/>
                        </a:lnTo>
                        <a:lnTo>
                          <a:pt x="2488" y="11"/>
                        </a:lnTo>
                        <a:lnTo>
                          <a:pt x="2488" y="11"/>
                        </a:lnTo>
                        <a:lnTo>
                          <a:pt x="2489" y="11"/>
                        </a:lnTo>
                        <a:lnTo>
                          <a:pt x="2489" y="11"/>
                        </a:lnTo>
                        <a:lnTo>
                          <a:pt x="2490" y="11"/>
                        </a:lnTo>
                        <a:lnTo>
                          <a:pt x="2490" y="11"/>
                        </a:lnTo>
                        <a:lnTo>
                          <a:pt x="2491" y="11"/>
                        </a:lnTo>
                        <a:lnTo>
                          <a:pt x="2491" y="11"/>
                        </a:lnTo>
                        <a:lnTo>
                          <a:pt x="2492" y="12"/>
                        </a:lnTo>
                        <a:lnTo>
                          <a:pt x="2492" y="12"/>
                        </a:lnTo>
                        <a:lnTo>
                          <a:pt x="2493" y="11"/>
                        </a:lnTo>
                        <a:lnTo>
                          <a:pt x="2493" y="11"/>
                        </a:lnTo>
                        <a:lnTo>
                          <a:pt x="2494" y="10"/>
                        </a:lnTo>
                        <a:lnTo>
                          <a:pt x="2494" y="9"/>
                        </a:lnTo>
                        <a:lnTo>
                          <a:pt x="2495" y="10"/>
                        </a:lnTo>
                        <a:lnTo>
                          <a:pt x="2495" y="10"/>
                        </a:lnTo>
                        <a:lnTo>
                          <a:pt x="2496" y="9"/>
                        </a:lnTo>
                        <a:lnTo>
                          <a:pt x="2496" y="9"/>
                        </a:lnTo>
                        <a:lnTo>
                          <a:pt x="2497" y="11"/>
                        </a:lnTo>
                        <a:lnTo>
                          <a:pt x="2497" y="10"/>
                        </a:lnTo>
                        <a:lnTo>
                          <a:pt x="2498" y="10"/>
                        </a:lnTo>
                        <a:lnTo>
                          <a:pt x="2498" y="11"/>
                        </a:lnTo>
                        <a:lnTo>
                          <a:pt x="2499" y="11"/>
                        </a:lnTo>
                        <a:lnTo>
                          <a:pt x="2499" y="11"/>
                        </a:lnTo>
                        <a:lnTo>
                          <a:pt x="2500" y="11"/>
                        </a:lnTo>
                        <a:lnTo>
                          <a:pt x="2500" y="10"/>
                        </a:lnTo>
                        <a:lnTo>
                          <a:pt x="2501" y="11"/>
                        </a:lnTo>
                        <a:lnTo>
                          <a:pt x="2501" y="10"/>
                        </a:lnTo>
                        <a:lnTo>
                          <a:pt x="2502" y="10"/>
                        </a:lnTo>
                        <a:lnTo>
                          <a:pt x="2502" y="10"/>
                        </a:lnTo>
                        <a:lnTo>
                          <a:pt x="2503" y="9"/>
                        </a:lnTo>
                        <a:lnTo>
                          <a:pt x="2503" y="10"/>
                        </a:lnTo>
                        <a:lnTo>
                          <a:pt x="2504" y="11"/>
                        </a:lnTo>
                        <a:lnTo>
                          <a:pt x="2504" y="10"/>
                        </a:lnTo>
                        <a:lnTo>
                          <a:pt x="2505" y="11"/>
                        </a:lnTo>
                        <a:lnTo>
                          <a:pt x="2505" y="10"/>
                        </a:lnTo>
                        <a:lnTo>
                          <a:pt x="2506" y="10"/>
                        </a:lnTo>
                        <a:lnTo>
                          <a:pt x="2507" y="9"/>
                        </a:lnTo>
                        <a:lnTo>
                          <a:pt x="2507" y="9"/>
                        </a:lnTo>
                        <a:lnTo>
                          <a:pt x="2508" y="9"/>
                        </a:lnTo>
                        <a:lnTo>
                          <a:pt x="2508" y="9"/>
                        </a:lnTo>
                        <a:lnTo>
                          <a:pt x="2509" y="10"/>
                        </a:lnTo>
                        <a:lnTo>
                          <a:pt x="2509" y="9"/>
                        </a:lnTo>
                        <a:lnTo>
                          <a:pt x="2510" y="9"/>
                        </a:lnTo>
                        <a:lnTo>
                          <a:pt x="2510" y="9"/>
                        </a:lnTo>
                        <a:lnTo>
                          <a:pt x="2511" y="9"/>
                        </a:lnTo>
                        <a:lnTo>
                          <a:pt x="2511" y="9"/>
                        </a:lnTo>
                        <a:lnTo>
                          <a:pt x="2512" y="9"/>
                        </a:lnTo>
                        <a:lnTo>
                          <a:pt x="2512" y="9"/>
                        </a:lnTo>
                        <a:lnTo>
                          <a:pt x="2513" y="9"/>
                        </a:lnTo>
                        <a:lnTo>
                          <a:pt x="2513" y="7"/>
                        </a:lnTo>
                        <a:lnTo>
                          <a:pt x="2514" y="7"/>
                        </a:lnTo>
                        <a:lnTo>
                          <a:pt x="2514" y="8"/>
                        </a:lnTo>
                        <a:lnTo>
                          <a:pt x="2515" y="8"/>
                        </a:lnTo>
                        <a:lnTo>
                          <a:pt x="2515" y="9"/>
                        </a:lnTo>
                        <a:lnTo>
                          <a:pt x="2516" y="8"/>
                        </a:lnTo>
                        <a:lnTo>
                          <a:pt x="2516" y="9"/>
                        </a:lnTo>
                        <a:lnTo>
                          <a:pt x="2517" y="8"/>
                        </a:lnTo>
                        <a:lnTo>
                          <a:pt x="2517" y="7"/>
                        </a:lnTo>
                        <a:lnTo>
                          <a:pt x="2518" y="7"/>
                        </a:lnTo>
                        <a:lnTo>
                          <a:pt x="2518" y="7"/>
                        </a:lnTo>
                        <a:lnTo>
                          <a:pt x="2519" y="8"/>
                        </a:lnTo>
                        <a:lnTo>
                          <a:pt x="2519" y="7"/>
                        </a:lnTo>
                        <a:lnTo>
                          <a:pt x="2520" y="7"/>
                        </a:lnTo>
                        <a:lnTo>
                          <a:pt x="2520" y="7"/>
                        </a:lnTo>
                        <a:lnTo>
                          <a:pt x="2521" y="6"/>
                        </a:lnTo>
                        <a:lnTo>
                          <a:pt x="2521" y="6"/>
                        </a:lnTo>
                        <a:lnTo>
                          <a:pt x="2522" y="6"/>
                        </a:lnTo>
                        <a:lnTo>
                          <a:pt x="2522" y="7"/>
                        </a:lnTo>
                        <a:lnTo>
                          <a:pt x="2523" y="6"/>
                        </a:lnTo>
                        <a:lnTo>
                          <a:pt x="2523" y="6"/>
                        </a:lnTo>
                        <a:lnTo>
                          <a:pt x="2524" y="7"/>
                        </a:lnTo>
                        <a:lnTo>
                          <a:pt x="2524" y="7"/>
                        </a:lnTo>
                        <a:lnTo>
                          <a:pt x="2525" y="6"/>
                        </a:lnTo>
                        <a:lnTo>
                          <a:pt x="2525" y="5"/>
                        </a:lnTo>
                        <a:lnTo>
                          <a:pt x="2526" y="5"/>
                        </a:lnTo>
                        <a:lnTo>
                          <a:pt x="2526" y="7"/>
                        </a:lnTo>
                        <a:lnTo>
                          <a:pt x="2527" y="7"/>
                        </a:lnTo>
                        <a:lnTo>
                          <a:pt x="2527" y="6"/>
                        </a:lnTo>
                        <a:lnTo>
                          <a:pt x="2528" y="6"/>
                        </a:lnTo>
                        <a:lnTo>
                          <a:pt x="2528" y="5"/>
                        </a:lnTo>
                        <a:lnTo>
                          <a:pt x="2529" y="5"/>
                        </a:lnTo>
                        <a:lnTo>
                          <a:pt x="2529" y="5"/>
                        </a:lnTo>
                        <a:lnTo>
                          <a:pt x="2530" y="4"/>
                        </a:lnTo>
                        <a:lnTo>
                          <a:pt x="2530" y="4"/>
                        </a:lnTo>
                        <a:lnTo>
                          <a:pt x="2531" y="4"/>
                        </a:lnTo>
                        <a:lnTo>
                          <a:pt x="2532" y="4"/>
                        </a:lnTo>
                        <a:lnTo>
                          <a:pt x="2532" y="4"/>
                        </a:lnTo>
                        <a:lnTo>
                          <a:pt x="2533" y="4"/>
                        </a:lnTo>
                        <a:lnTo>
                          <a:pt x="2533" y="5"/>
                        </a:lnTo>
                        <a:lnTo>
                          <a:pt x="2534" y="6"/>
                        </a:lnTo>
                        <a:lnTo>
                          <a:pt x="2534" y="5"/>
                        </a:lnTo>
                        <a:lnTo>
                          <a:pt x="2535" y="4"/>
                        </a:lnTo>
                        <a:lnTo>
                          <a:pt x="2535" y="4"/>
                        </a:lnTo>
                        <a:lnTo>
                          <a:pt x="2536" y="5"/>
                        </a:lnTo>
                        <a:lnTo>
                          <a:pt x="2536" y="5"/>
                        </a:lnTo>
                        <a:lnTo>
                          <a:pt x="2537" y="4"/>
                        </a:lnTo>
                        <a:lnTo>
                          <a:pt x="2537" y="5"/>
                        </a:lnTo>
                        <a:lnTo>
                          <a:pt x="2538" y="4"/>
                        </a:lnTo>
                        <a:lnTo>
                          <a:pt x="2538" y="3"/>
                        </a:lnTo>
                        <a:lnTo>
                          <a:pt x="2539" y="4"/>
                        </a:lnTo>
                        <a:lnTo>
                          <a:pt x="2539" y="4"/>
                        </a:lnTo>
                        <a:lnTo>
                          <a:pt x="2540" y="4"/>
                        </a:lnTo>
                        <a:lnTo>
                          <a:pt x="2540" y="5"/>
                        </a:lnTo>
                        <a:lnTo>
                          <a:pt x="2541" y="3"/>
                        </a:lnTo>
                        <a:lnTo>
                          <a:pt x="2541" y="480"/>
                        </a:lnTo>
                        <a:lnTo>
                          <a:pt x="2542" y="1080"/>
                        </a:lnTo>
                        <a:lnTo>
                          <a:pt x="2542" y="1361"/>
                        </a:lnTo>
                        <a:lnTo>
                          <a:pt x="2543" y="1332"/>
                        </a:lnTo>
                        <a:lnTo>
                          <a:pt x="2543" y="794"/>
                        </a:lnTo>
                        <a:lnTo>
                          <a:pt x="2544" y="592"/>
                        </a:lnTo>
                        <a:lnTo>
                          <a:pt x="2544" y="577"/>
                        </a:lnTo>
                        <a:lnTo>
                          <a:pt x="2545" y="604"/>
                        </a:lnTo>
                        <a:lnTo>
                          <a:pt x="2545" y="678"/>
                        </a:lnTo>
                        <a:lnTo>
                          <a:pt x="2546" y="1004"/>
                        </a:lnTo>
                        <a:lnTo>
                          <a:pt x="2546" y="1820"/>
                        </a:lnTo>
                        <a:lnTo>
                          <a:pt x="2547" y="2438"/>
                        </a:lnTo>
                        <a:lnTo>
                          <a:pt x="2547" y="2715"/>
                        </a:lnTo>
                        <a:lnTo>
                          <a:pt x="2548" y="2766"/>
                        </a:lnTo>
                        <a:lnTo>
                          <a:pt x="2548" y="2774"/>
                        </a:lnTo>
                        <a:lnTo>
                          <a:pt x="2549" y="2768"/>
                        </a:lnTo>
                        <a:lnTo>
                          <a:pt x="2549" y="2759"/>
                        </a:lnTo>
                        <a:lnTo>
                          <a:pt x="2550" y="2747"/>
                        </a:lnTo>
                        <a:lnTo>
                          <a:pt x="2550" y="2735"/>
                        </a:lnTo>
                        <a:lnTo>
                          <a:pt x="2551" y="2724"/>
                        </a:lnTo>
                        <a:lnTo>
                          <a:pt x="2551" y="2712"/>
                        </a:lnTo>
                        <a:lnTo>
                          <a:pt x="2552" y="2703"/>
                        </a:lnTo>
                        <a:lnTo>
                          <a:pt x="2552" y="2694"/>
                        </a:lnTo>
                        <a:lnTo>
                          <a:pt x="2553" y="2685"/>
                        </a:lnTo>
                        <a:lnTo>
                          <a:pt x="2553" y="2677"/>
                        </a:lnTo>
                        <a:lnTo>
                          <a:pt x="2554" y="2670"/>
                        </a:lnTo>
                        <a:lnTo>
                          <a:pt x="2554" y="2664"/>
                        </a:lnTo>
                        <a:lnTo>
                          <a:pt x="2555" y="2657"/>
                        </a:lnTo>
                        <a:lnTo>
                          <a:pt x="2555" y="2651"/>
                        </a:lnTo>
                        <a:lnTo>
                          <a:pt x="2556" y="2644"/>
                        </a:lnTo>
                        <a:lnTo>
                          <a:pt x="2557" y="2634"/>
                        </a:lnTo>
                        <a:lnTo>
                          <a:pt x="2557" y="2627"/>
                        </a:lnTo>
                        <a:lnTo>
                          <a:pt x="2558" y="2620"/>
                        </a:lnTo>
                        <a:lnTo>
                          <a:pt x="2558" y="2612"/>
                        </a:lnTo>
                        <a:lnTo>
                          <a:pt x="2559" y="2605"/>
                        </a:lnTo>
                        <a:lnTo>
                          <a:pt x="2559" y="2594"/>
                        </a:lnTo>
                        <a:lnTo>
                          <a:pt x="2560" y="2584"/>
                        </a:lnTo>
                        <a:lnTo>
                          <a:pt x="2560" y="2574"/>
                        </a:lnTo>
                        <a:lnTo>
                          <a:pt x="2561" y="2561"/>
                        </a:lnTo>
                        <a:lnTo>
                          <a:pt x="2561" y="2550"/>
                        </a:lnTo>
                        <a:lnTo>
                          <a:pt x="2562" y="2540"/>
                        </a:lnTo>
                        <a:lnTo>
                          <a:pt x="2562" y="2530"/>
                        </a:lnTo>
                        <a:lnTo>
                          <a:pt x="2563" y="2518"/>
                        </a:lnTo>
                        <a:lnTo>
                          <a:pt x="2563" y="2507"/>
                        </a:lnTo>
                        <a:lnTo>
                          <a:pt x="2564" y="2493"/>
                        </a:lnTo>
                        <a:lnTo>
                          <a:pt x="2564" y="2481"/>
                        </a:lnTo>
                        <a:lnTo>
                          <a:pt x="2565" y="2468"/>
                        </a:lnTo>
                        <a:lnTo>
                          <a:pt x="2565" y="2457"/>
                        </a:lnTo>
                        <a:lnTo>
                          <a:pt x="2566" y="2441"/>
                        </a:lnTo>
                        <a:lnTo>
                          <a:pt x="2566" y="2428"/>
                        </a:lnTo>
                        <a:lnTo>
                          <a:pt x="2567" y="2414"/>
                        </a:lnTo>
                        <a:lnTo>
                          <a:pt x="2567" y="2399"/>
                        </a:lnTo>
                        <a:lnTo>
                          <a:pt x="2568" y="2387"/>
                        </a:lnTo>
                        <a:lnTo>
                          <a:pt x="2568" y="2373"/>
                        </a:lnTo>
                        <a:lnTo>
                          <a:pt x="2569" y="2360"/>
                        </a:lnTo>
                        <a:lnTo>
                          <a:pt x="2569" y="2346"/>
                        </a:lnTo>
                        <a:lnTo>
                          <a:pt x="2570" y="2331"/>
                        </a:lnTo>
                        <a:lnTo>
                          <a:pt x="2570" y="2318"/>
                        </a:lnTo>
                        <a:lnTo>
                          <a:pt x="2571" y="2304"/>
                        </a:lnTo>
                        <a:lnTo>
                          <a:pt x="2571" y="2288"/>
                        </a:lnTo>
                        <a:lnTo>
                          <a:pt x="2572" y="2273"/>
                        </a:lnTo>
                        <a:lnTo>
                          <a:pt x="2572" y="2257"/>
                        </a:lnTo>
                        <a:lnTo>
                          <a:pt x="2573" y="2240"/>
                        </a:lnTo>
                        <a:lnTo>
                          <a:pt x="2573" y="2224"/>
                        </a:lnTo>
                        <a:lnTo>
                          <a:pt x="2574" y="2208"/>
                        </a:lnTo>
                        <a:lnTo>
                          <a:pt x="2574" y="2193"/>
                        </a:lnTo>
                        <a:lnTo>
                          <a:pt x="2575" y="2181"/>
                        </a:lnTo>
                        <a:lnTo>
                          <a:pt x="2575" y="2165"/>
                        </a:lnTo>
                        <a:lnTo>
                          <a:pt x="2576" y="2149"/>
                        </a:lnTo>
                        <a:lnTo>
                          <a:pt x="2576" y="2134"/>
                        </a:lnTo>
                        <a:lnTo>
                          <a:pt x="2577" y="2117"/>
                        </a:lnTo>
                        <a:lnTo>
                          <a:pt x="2577" y="2100"/>
                        </a:lnTo>
                        <a:lnTo>
                          <a:pt x="2578" y="2084"/>
                        </a:lnTo>
                        <a:lnTo>
                          <a:pt x="2578" y="2067"/>
                        </a:lnTo>
                        <a:lnTo>
                          <a:pt x="2579" y="2051"/>
                        </a:lnTo>
                        <a:lnTo>
                          <a:pt x="2579" y="2035"/>
                        </a:lnTo>
                        <a:lnTo>
                          <a:pt x="2580" y="2018"/>
                        </a:lnTo>
                        <a:lnTo>
                          <a:pt x="2580" y="2002"/>
                        </a:lnTo>
                        <a:lnTo>
                          <a:pt x="2581" y="1985"/>
                        </a:lnTo>
                        <a:lnTo>
                          <a:pt x="2582" y="1969"/>
                        </a:lnTo>
                        <a:lnTo>
                          <a:pt x="2582" y="1952"/>
                        </a:lnTo>
                        <a:lnTo>
                          <a:pt x="2583" y="1938"/>
                        </a:lnTo>
                        <a:lnTo>
                          <a:pt x="2583" y="1921"/>
                        </a:lnTo>
                        <a:lnTo>
                          <a:pt x="2584" y="1907"/>
                        </a:lnTo>
                        <a:lnTo>
                          <a:pt x="2584" y="1892"/>
                        </a:lnTo>
                        <a:lnTo>
                          <a:pt x="2585" y="1878"/>
                        </a:lnTo>
                        <a:lnTo>
                          <a:pt x="2585" y="1864"/>
                        </a:lnTo>
                        <a:lnTo>
                          <a:pt x="2586" y="1849"/>
                        </a:lnTo>
                        <a:lnTo>
                          <a:pt x="2586" y="1834"/>
                        </a:lnTo>
                        <a:lnTo>
                          <a:pt x="2587" y="1820"/>
                        </a:lnTo>
                        <a:lnTo>
                          <a:pt x="2587" y="1808"/>
                        </a:lnTo>
                        <a:lnTo>
                          <a:pt x="2588" y="1796"/>
                        </a:lnTo>
                        <a:lnTo>
                          <a:pt x="2588" y="1785"/>
                        </a:lnTo>
                        <a:lnTo>
                          <a:pt x="2589" y="1772"/>
                        </a:lnTo>
                        <a:lnTo>
                          <a:pt x="2589" y="1760"/>
                        </a:lnTo>
                        <a:lnTo>
                          <a:pt x="2590" y="1750"/>
                        </a:lnTo>
                        <a:lnTo>
                          <a:pt x="2590" y="1741"/>
                        </a:lnTo>
                        <a:lnTo>
                          <a:pt x="2591" y="1729"/>
                        </a:lnTo>
                        <a:lnTo>
                          <a:pt x="2591" y="1722"/>
                        </a:lnTo>
                        <a:lnTo>
                          <a:pt x="2592" y="1713"/>
                        </a:lnTo>
                        <a:lnTo>
                          <a:pt x="2592" y="1704"/>
                        </a:lnTo>
                        <a:lnTo>
                          <a:pt x="2593" y="1693"/>
                        </a:lnTo>
                        <a:lnTo>
                          <a:pt x="2593" y="1685"/>
                        </a:lnTo>
                        <a:lnTo>
                          <a:pt x="2594" y="1676"/>
                        </a:lnTo>
                        <a:lnTo>
                          <a:pt x="2594" y="1670"/>
                        </a:lnTo>
                        <a:lnTo>
                          <a:pt x="2595" y="1663"/>
                        </a:lnTo>
                        <a:lnTo>
                          <a:pt x="2595" y="1656"/>
                        </a:lnTo>
                        <a:lnTo>
                          <a:pt x="2596" y="1647"/>
                        </a:lnTo>
                        <a:lnTo>
                          <a:pt x="2596" y="1643"/>
                        </a:lnTo>
                        <a:lnTo>
                          <a:pt x="2597" y="1637"/>
                        </a:lnTo>
                        <a:lnTo>
                          <a:pt x="2597" y="1630"/>
                        </a:lnTo>
                        <a:lnTo>
                          <a:pt x="2598" y="1624"/>
                        </a:lnTo>
                        <a:lnTo>
                          <a:pt x="2598" y="1621"/>
                        </a:lnTo>
                        <a:lnTo>
                          <a:pt x="2599" y="1618"/>
                        </a:lnTo>
                        <a:lnTo>
                          <a:pt x="2599" y="1613"/>
                        </a:lnTo>
                        <a:lnTo>
                          <a:pt x="2600" y="1608"/>
                        </a:lnTo>
                        <a:lnTo>
                          <a:pt x="2600" y="1604"/>
                        </a:lnTo>
                        <a:lnTo>
                          <a:pt x="2601" y="1601"/>
                        </a:lnTo>
                        <a:lnTo>
                          <a:pt x="2601" y="1597"/>
                        </a:lnTo>
                        <a:lnTo>
                          <a:pt x="2602" y="1593"/>
                        </a:lnTo>
                        <a:lnTo>
                          <a:pt x="2602" y="1588"/>
                        </a:lnTo>
                        <a:lnTo>
                          <a:pt x="2603" y="1586"/>
                        </a:lnTo>
                        <a:lnTo>
                          <a:pt x="2603" y="1580"/>
                        </a:lnTo>
                        <a:lnTo>
                          <a:pt x="2604" y="1579"/>
                        </a:lnTo>
                        <a:lnTo>
                          <a:pt x="2604" y="1576"/>
                        </a:lnTo>
                        <a:lnTo>
                          <a:pt x="2605" y="1573"/>
                        </a:lnTo>
                        <a:lnTo>
                          <a:pt x="2605" y="1569"/>
                        </a:lnTo>
                        <a:lnTo>
                          <a:pt x="2606" y="1566"/>
                        </a:lnTo>
                        <a:lnTo>
                          <a:pt x="2607" y="1563"/>
                        </a:lnTo>
                        <a:lnTo>
                          <a:pt x="2607" y="1560"/>
                        </a:lnTo>
                        <a:lnTo>
                          <a:pt x="2608" y="1557"/>
                        </a:lnTo>
                        <a:lnTo>
                          <a:pt x="2608" y="1554"/>
                        </a:lnTo>
                        <a:lnTo>
                          <a:pt x="2609" y="1552"/>
                        </a:lnTo>
                        <a:lnTo>
                          <a:pt x="2609" y="1549"/>
                        </a:lnTo>
                        <a:lnTo>
                          <a:pt x="2610" y="1546"/>
                        </a:lnTo>
                        <a:lnTo>
                          <a:pt x="2610" y="1544"/>
                        </a:lnTo>
                        <a:lnTo>
                          <a:pt x="2611" y="1542"/>
                        </a:lnTo>
                        <a:lnTo>
                          <a:pt x="2611" y="1538"/>
                        </a:lnTo>
                        <a:lnTo>
                          <a:pt x="2612" y="1536"/>
                        </a:lnTo>
                        <a:lnTo>
                          <a:pt x="2612" y="1534"/>
                        </a:lnTo>
                        <a:lnTo>
                          <a:pt x="2613" y="1531"/>
                        </a:lnTo>
                        <a:lnTo>
                          <a:pt x="2613" y="1530"/>
                        </a:lnTo>
                        <a:lnTo>
                          <a:pt x="2614" y="1527"/>
                        </a:lnTo>
                        <a:lnTo>
                          <a:pt x="2614" y="1524"/>
                        </a:lnTo>
                        <a:lnTo>
                          <a:pt x="2615" y="1521"/>
                        </a:lnTo>
                        <a:lnTo>
                          <a:pt x="2615" y="1518"/>
                        </a:lnTo>
                        <a:lnTo>
                          <a:pt x="2616" y="1517"/>
                        </a:lnTo>
                        <a:lnTo>
                          <a:pt x="2616" y="1515"/>
                        </a:lnTo>
                        <a:lnTo>
                          <a:pt x="2617" y="1513"/>
                        </a:lnTo>
                        <a:lnTo>
                          <a:pt x="2617" y="1509"/>
                        </a:lnTo>
                        <a:lnTo>
                          <a:pt x="2618" y="1509"/>
                        </a:lnTo>
                        <a:lnTo>
                          <a:pt x="2618" y="1506"/>
                        </a:lnTo>
                        <a:lnTo>
                          <a:pt x="2619" y="1506"/>
                        </a:lnTo>
                        <a:lnTo>
                          <a:pt x="2619" y="1503"/>
                        </a:lnTo>
                        <a:lnTo>
                          <a:pt x="2620" y="1501"/>
                        </a:lnTo>
                        <a:lnTo>
                          <a:pt x="2620" y="1500"/>
                        </a:lnTo>
                        <a:lnTo>
                          <a:pt x="2621" y="1497"/>
                        </a:lnTo>
                        <a:lnTo>
                          <a:pt x="2621" y="1495"/>
                        </a:lnTo>
                        <a:lnTo>
                          <a:pt x="2622" y="1494"/>
                        </a:lnTo>
                        <a:lnTo>
                          <a:pt x="2622" y="1490"/>
                        </a:lnTo>
                        <a:lnTo>
                          <a:pt x="2623" y="1489"/>
                        </a:lnTo>
                        <a:lnTo>
                          <a:pt x="2623" y="1486"/>
                        </a:lnTo>
                        <a:lnTo>
                          <a:pt x="2624" y="1484"/>
                        </a:lnTo>
                        <a:lnTo>
                          <a:pt x="2624" y="1484"/>
                        </a:lnTo>
                        <a:lnTo>
                          <a:pt x="2625" y="1481"/>
                        </a:lnTo>
                        <a:lnTo>
                          <a:pt x="2625" y="1480"/>
                        </a:lnTo>
                        <a:lnTo>
                          <a:pt x="2626" y="1478"/>
                        </a:lnTo>
                        <a:lnTo>
                          <a:pt x="2626" y="1477"/>
                        </a:lnTo>
                        <a:lnTo>
                          <a:pt x="2627" y="1475"/>
                        </a:lnTo>
                        <a:lnTo>
                          <a:pt x="2627" y="1473"/>
                        </a:lnTo>
                        <a:lnTo>
                          <a:pt x="2628" y="1472"/>
                        </a:lnTo>
                        <a:lnTo>
                          <a:pt x="2628" y="1468"/>
                        </a:lnTo>
                        <a:lnTo>
                          <a:pt x="2629" y="1465"/>
                        </a:lnTo>
                        <a:lnTo>
                          <a:pt x="2629" y="1462"/>
                        </a:lnTo>
                        <a:lnTo>
                          <a:pt x="2630" y="1462"/>
                        </a:lnTo>
                        <a:lnTo>
                          <a:pt x="2630" y="1461"/>
                        </a:lnTo>
                        <a:lnTo>
                          <a:pt x="2631" y="1458"/>
                        </a:lnTo>
                        <a:lnTo>
                          <a:pt x="2632" y="1455"/>
                        </a:lnTo>
                        <a:lnTo>
                          <a:pt x="2632" y="1455"/>
                        </a:lnTo>
                        <a:lnTo>
                          <a:pt x="2633" y="1453"/>
                        </a:lnTo>
                        <a:lnTo>
                          <a:pt x="2633" y="1453"/>
                        </a:lnTo>
                        <a:lnTo>
                          <a:pt x="2634" y="1451"/>
                        </a:lnTo>
                        <a:lnTo>
                          <a:pt x="2634" y="1449"/>
                        </a:lnTo>
                        <a:lnTo>
                          <a:pt x="2635" y="1447"/>
                        </a:lnTo>
                        <a:lnTo>
                          <a:pt x="2635" y="1447"/>
                        </a:lnTo>
                        <a:lnTo>
                          <a:pt x="2636" y="1445"/>
                        </a:lnTo>
                        <a:lnTo>
                          <a:pt x="2636" y="1443"/>
                        </a:lnTo>
                        <a:lnTo>
                          <a:pt x="2637" y="1441"/>
                        </a:lnTo>
                        <a:lnTo>
                          <a:pt x="2637" y="1440"/>
                        </a:lnTo>
                        <a:lnTo>
                          <a:pt x="2638" y="1439"/>
                        </a:lnTo>
                        <a:lnTo>
                          <a:pt x="2638" y="1436"/>
                        </a:lnTo>
                        <a:lnTo>
                          <a:pt x="2639" y="1436"/>
                        </a:lnTo>
                        <a:lnTo>
                          <a:pt x="2639" y="1435"/>
                        </a:lnTo>
                        <a:lnTo>
                          <a:pt x="2640" y="1433"/>
                        </a:lnTo>
                        <a:lnTo>
                          <a:pt x="2640" y="1431"/>
                        </a:lnTo>
                        <a:lnTo>
                          <a:pt x="2641" y="1430"/>
                        </a:lnTo>
                        <a:lnTo>
                          <a:pt x="2641" y="1429"/>
                        </a:lnTo>
                        <a:lnTo>
                          <a:pt x="2642" y="1427"/>
                        </a:lnTo>
                        <a:lnTo>
                          <a:pt x="2642" y="1426"/>
                        </a:lnTo>
                        <a:lnTo>
                          <a:pt x="2643" y="1424"/>
                        </a:lnTo>
                        <a:lnTo>
                          <a:pt x="2643" y="1422"/>
                        </a:lnTo>
                        <a:lnTo>
                          <a:pt x="2644" y="1419"/>
                        </a:lnTo>
                        <a:lnTo>
                          <a:pt x="2644" y="1418"/>
                        </a:lnTo>
                        <a:lnTo>
                          <a:pt x="2645" y="1416"/>
                        </a:lnTo>
                        <a:lnTo>
                          <a:pt x="2645" y="1415"/>
                        </a:lnTo>
                        <a:lnTo>
                          <a:pt x="2646" y="1414"/>
                        </a:lnTo>
                        <a:lnTo>
                          <a:pt x="2646" y="1413"/>
                        </a:lnTo>
                        <a:lnTo>
                          <a:pt x="2647" y="1412"/>
                        </a:lnTo>
                        <a:lnTo>
                          <a:pt x="2647" y="1412"/>
                        </a:lnTo>
                        <a:lnTo>
                          <a:pt x="2648" y="1410"/>
                        </a:lnTo>
                        <a:lnTo>
                          <a:pt x="2648" y="1408"/>
                        </a:lnTo>
                        <a:lnTo>
                          <a:pt x="2649" y="1406"/>
                        </a:lnTo>
                        <a:lnTo>
                          <a:pt x="2649" y="1402"/>
                        </a:lnTo>
                        <a:lnTo>
                          <a:pt x="2650" y="1399"/>
                        </a:lnTo>
                        <a:lnTo>
                          <a:pt x="2650" y="1397"/>
                        </a:lnTo>
                        <a:lnTo>
                          <a:pt x="2651" y="1394"/>
                        </a:lnTo>
                        <a:lnTo>
                          <a:pt x="2651" y="1394"/>
                        </a:lnTo>
                        <a:lnTo>
                          <a:pt x="2652" y="1392"/>
                        </a:lnTo>
                        <a:lnTo>
                          <a:pt x="2652" y="1388"/>
                        </a:lnTo>
                        <a:lnTo>
                          <a:pt x="2653" y="1387"/>
                        </a:lnTo>
                        <a:lnTo>
                          <a:pt x="2653" y="1384"/>
                        </a:lnTo>
                        <a:lnTo>
                          <a:pt x="2654" y="1383"/>
                        </a:lnTo>
                        <a:lnTo>
                          <a:pt x="2654" y="1383"/>
                        </a:lnTo>
                        <a:lnTo>
                          <a:pt x="2655" y="1382"/>
                        </a:lnTo>
                        <a:lnTo>
                          <a:pt x="2655" y="1379"/>
                        </a:lnTo>
                        <a:lnTo>
                          <a:pt x="2656" y="1378"/>
                        </a:lnTo>
                        <a:lnTo>
                          <a:pt x="2657" y="1376"/>
                        </a:lnTo>
                        <a:lnTo>
                          <a:pt x="2657" y="1375"/>
                        </a:lnTo>
                        <a:lnTo>
                          <a:pt x="2658" y="1373"/>
                        </a:lnTo>
                        <a:lnTo>
                          <a:pt x="2658" y="1372"/>
                        </a:lnTo>
                        <a:lnTo>
                          <a:pt x="2659" y="1370"/>
                        </a:lnTo>
                        <a:lnTo>
                          <a:pt x="2659" y="1368"/>
                        </a:lnTo>
                        <a:lnTo>
                          <a:pt x="2660" y="1367"/>
                        </a:lnTo>
                        <a:lnTo>
                          <a:pt x="2660" y="1366"/>
                        </a:lnTo>
                        <a:lnTo>
                          <a:pt x="2661" y="1365"/>
                        </a:lnTo>
                        <a:lnTo>
                          <a:pt x="2661" y="1364"/>
                        </a:lnTo>
                        <a:lnTo>
                          <a:pt x="2662" y="1363"/>
                        </a:lnTo>
                        <a:lnTo>
                          <a:pt x="2662" y="1360"/>
                        </a:lnTo>
                        <a:lnTo>
                          <a:pt x="2663" y="1358"/>
                        </a:lnTo>
                        <a:lnTo>
                          <a:pt x="2663" y="1358"/>
                        </a:lnTo>
                        <a:lnTo>
                          <a:pt x="2664" y="1356"/>
                        </a:lnTo>
                        <a:lnTo>
                          <a:pt x="2664" y="1354"/>
                        </a:lnTo>
                        <a:lnTo>
                          <a:pt x="2665" y="1353"/>
                        </a:lnTo>
                        <a:lnTo>
                          <a:pt x="2665" y="1351"/>
                        </a:lnTo>
                        <a:lnTo>
                          <a:pt x="2666" y="1351"/>
                        </a:lnTo>
                        <a:lnTo>
                          <a:pt x="2666" y="1350"/>
                        </a:lnTo>
                        <a:lnTo>
                          <a:pt x="2667" y="1350"/>
                        </a:lnTo>
                        <a:lnTo>
                          <a:pt x="2667" y="1349"/>
                        </a:lnTo>
                        <a:lnTo>
                          <a:pt x="2668" y="1346"/>
                        </a:lnTo>
                        <a:lnTo>
                          <a:pt x="2668" y="1344"/>
                        </a:lnTo>
                        <a:lnTo>
                          <a:pt x="2669" y="1342"/>
                        </a:lnTo>
                        <a:lnTo>
                          <a:pt x="2669" y="1341"/>
                        </a:lnTo>
                        <a:lnTo>
                          <a:pt x="2670" y="1340"/>
                        </a:lnTo>
                        <a:lnTo>
                          <a:pt x="2670" y="1338"/>
                        </a:lnTo>
                        <a:lnTo>
                          <a:pt x="2671" y="1338"/>
                        </a:lnTo>
                        <a:lnTo>
                          <a:pt x="2671" y="1335"/>
                        </a:lnTo>
                        <a:lnTo>
                          <a:pt x="2672" y="1334"/>
                        </a:lnTo>
                        <a:lnTo>
                          <a:pt x="2672" y="1332"/>
                        </a:lnTo>
                        <a:lnTo>
                          <a:pt x="2673" y="1331"/>
                        </a:lnTo>
                        <a:lnTo>
                          <a:pt x="2673" y="1331"/>
                        </a:lnTo>
                        <a:lnTo>
                          <a:pt x="2674" y="1329"/>
                        </a:lnTo>
                        <a:lnTo>
                          <a:pt x="2674" y="1327"/>
                        </a:lnTo>
                        <a:lnTo>
                          <a:pt x="2675" y="1326"/>
                        </a:lnTo>
                        <a:lnTo>
                          <a:pt x="2675" y="1325"/>
                        </a:lnTo>
                        <a:lnTo>
                          <a:pt x="2676" y="1323"/>
                        </a:lnTo>
                        <a:lnTo>
                          <a:pt x="2676" y="1323"/>
                        </a:lnTo>
                        <a:lnTo>
                          <a:pt x="2677" y="1322"/>
                        </a:lnTo>
                        <a:lnTo>
                          <a:pt x="2677" y="1321"/>
                        </a:lnTo>
                        <a:lnTo>
                          <a:pt x="2678" y="1321"/>
                        </a:lnTo>
                        <a:lnTo>
                          <a:pt x="2678" y="1320"/>
                        </a:lnTo>
                        <a:lnTo>
                          <a:pt x="2679" y="1319"/>
                        </a:lnTo>
                        <a:lnTo>
                          <a:pt x="2679" y="1317"/>
                        </a:lnTo>
                        <a:lnTo>
                          <a:pt x="2680" y="1316"/>
                        </a:lnTo>
                        <a:lnTo>
                          <a:pt x="2680" y="1315"/>
                        </a:lnTo>
                        <a:lnTo>
                          <a:pt x="2681" y="1314"/>
                        </a:lnTo>
                        <a:lnTo>
                          <a:pt x="2682" y="1312"/>
                        </a:lnTo>
                        <a:lnTo>
                          <a:pt x="2682" y="1310"/>
                        </a:lnTo>
                        <a:lnTo>
                          <a:pt x="2683" y="1309"/>
                        </a:lnTo>
                        <a:lnTo>
                          <a:pt x="2683" y="1308"/>
                        </a:lnTo>
                        <a:lnTo>
                          <a:pt x="2684" y="1307"/>
                        </a:lnTo>
                        <a:lnTo>
                          <a:pt x="2684" y="1307"/>
                        </a:lnTo>
                        <a:lnTo>
                          <a:pt x="2685" y="1307"/>
                        </a:lnTo>
                        <a:lnTo>
                          <a:pt x="2685" y="1306"/>
                        </a:lnTo>
                        <a:lnTo>
                          <a:pt x="2686" y="1304"/>
                        </a:lnTo>
                        <a:lnTo>
                          <a:pt x="2686" y="1303"/>
                        </a:lnTo>
                        <a:lnTo>
                          <a:pt x="2687" y="1302"/>
                        </a:lnTo>
                        <a:lnTo>
                          <a:pt x="2687" y="1300"/>
                        </a:lnTo>
                        <a:lnTo>
                          <a:pt x="2688" y="1298"/>
                        </a:lnTo>
                        <a:lnTo>
                          <a:pt x="2688" y="1298"/>
                        </a:lnTo>
                        <a:lnTo>
                          <a:pt x="2689" y="1296"/>
                        </a:lnTo>
                        <a:lnTo>
                          <a:pt x="2689" y="1295"/>
                        </a:lnTo>
                        <a:lnTo>
                          <a:pt x="2690" y="1295"/>
                        </a:lnTo>
                        <a:lnTo>
                          <a:pt x="2690" y="1292"/>
                        </a:lnTo>
                        <a:lnTo>
                          <a:pt x="2691" y="1290"/>
                        </a:lnTo>
                        <a:lnTo>
                          <a:pt x="2691" y="1289"/>
                        </a:lnTo>
                        <a:lnTo>
                          <a:pt x="2692" y="1287"/>
                        </a:lnTo>
                        <a:lnTo>
                          <a:pt x="2692" y="1287"/>
                        </a:lnTo>
                        <a:lnTo>
                          <a:pt x="2693" y="1284"/>
                        </a:lnTo>
                        <a:lnTo>
                          <a:pt x="2693" y="1283"/>
                        </a:lnTo>
                        <a:lnTo>
                          <a:pt x="2694" y="1282"/>
                        </a:lnTo>
                        <a:lnTo>
                          <a:pt x="2694" y="1280"/>
                        </a:lnTo>
                        <a:lnTo>
                          <a:pt x="2695" y="1279"/>
                        </a:lnTo>
                        <a:lnTo>
                          <a:pt x="2695" y="1278"/>
                        </a:lnTo>
                        <a:lnTo>
                          <a:pt x="2696" y="1277"/>
                        </a:lnTo>
                        <a:lnTo>
                          <a:pt x="2696" y="1275"/>
                        </a:lnTo>
                        <a:lnTo>
                          <a:pt x="2697" y="1274"/>
                        </a:lnTo>
                        <a:lnTo>
                          <a:pt x="2697" y="1274"/>
                        </a:lnTo>
                        <a:lnTo>
                          <a:pt x="2698" y="1272"/>
                        </a:lnTo>
                        <a:lnTo>
                          <a:pt x="2698" y="1269"/>
                        </a:lnTo>
                        <a:lnTo>
                          <a:pt x="2699" y="1268"/>
                        </a:lnTo>
                        <a:lnTo>
                          <a:pt x="2699" y="1266"/>
                        </a:lnTo>
                        <a:lnTo>
                          <a:pt x="2700" y="1264"/>
                        </a:lnTo>
                        <a:lnTo>
                          <a:pt x="2700" y="1265"/>
                        </a:lnTo>
                        <a:lnTo>
                          <a:pt x="2701" y="1263"/>
                        </a:lnTo>
                        <a:lnTo>
                          <a:pt x="2701" y="1261"/>
                        </a:lnTo>
                        <a:lnTo>
                          <a:pt x="2702" y="1260"/>
                        </a:lnTo>
                        <a:lnTo>
                          <a:pt x="2702" y="1258"/>
                        </a:lnTo>
                        <a:lnTo>
                          <a:pt x="2703" y="1256"/>
                        </a:lnTo>
                        <a:lnTo>
                          <a:pt x="2703" y="1254"/>
                        </a:lnTo>
                        <a:lnTo>
                          <a:pt x="2704" y="1254"/>
                        </a:lnTo>
                        <a:lnTo>
                          <a:pt x="2704" y="1252"/>
                        </a:lnTo>
                        <a:lnTo>
                          <a:pt x="2705" y="1251"/>
                        </a:lnTo>
                        <a:lnTo>
                          <a:pt x="2705" y="1249"/>
                        </a:lnTo>
                        <a:lnTo>
                          <a:pt x="2706" y="1248"/>
                        </a:lnTo>
                        <a:lnTo>
                          <a:pt x="2707" y="1248"/>
                        </a:lnTo>
                        <a:lnTo>
                          <a:pt x="2707" y="1247"/>
                        </a:lnTo>
                        <a:lnTo>
                          <a:pt x="2708" y="1246"/>
                        </a:lnTo>
                        <a:lnTo>
                          <a:pt x="2708" y="1244"/>
                        </a:lnTo>
                        <a:lnTo>
                          <a:pt x="2709" y="1243"/>
                        </a:lnTo>
                        <a:lnTo>
                          <a:pt x="2709" y="1243"/>
                        </a:lnTo>
                        <a:lnTo>
                          <a:pt x="2710" y="1242"/>
                        </a:lnTo>
                        <a:lnTo>
                          <a:pt x="2710" y="1241"/>
                        </a:lnTo>
                        <a:lnTo>
                          <a:pt x="2711" y="1240"/>
                        </a:lnTo>
                        <a:lnTo>
                          <a:pt x="2711" y="1239"/>
                        </a:lnTo>
                        <a:lnTo>
                          <a:pt x="2712" y="1238"/>
                        </a:lnTo>
                        <a:lnTo>
                          <a:pt x="2712" y="1236"/>
                        </a:lnTo>
                        <a:lnTo>
                          <a:pt x="2713" y="1234"/>
                        </a:lnTo>
                        <a:lnTo>
                          <a:pt x="2713" y="1233"/>
                        </a:lnTo>
                        <a:lnTo>
                          <a:pt x="2714" y="1233"/>
                        </a:lnTo>
                        <a:lnTo>
                          <a:pt x="2714" y="1233"/>
                        </a:lnTo>
                        <a:lnTo>
                          <a:pt x="2715" y="1229"/>
                        </a:lnTo>
                        <a:lnTo>
                          <a:pt x="2715" y="1227"/>
                        </a:lnTo>
                        <a:lnTo>
                          <a:pt x="2716" y="1228"/>
                        </a:lnTo>
                        <a:lnTo>
                          <a:pt x="2716" y="1225"/>
                        </a:lnTo>
                        <a:lnTo>
                          <a:pt x="2717" y="1225"/>
                        </a:lnTo>
                        <a:lnTo>
                          <a:pt x="2717" y="1223"/>
                        </a:lnTo>
                        <a:lnTo>
                          <a:pt x="2718" y="1220"/>
                        </a:lnTo>
                        <a:lnTo>
                          <a:pt x="2718" y="1220"/>
                        </a:lnTo>
                        <a:lnTo>
                          <a:pt x="2719" y="1219"/>
                        </a:lnTo>
                        <a:lnTo>
                          <a:pt x="2719" y="1218"/>
                        </a:lnTo>
                        <a:lnTo>
                          <a:pt x="2720" y="1216"/>
                        </a:lnTo>
                        <a:lnTo>
                          <a:pt x="2720" y="1216"/>
                        </a:lnTo>
                        <a:lnTo>
                          <a:pt x="2721" y="1215"/>
                        </a:lnTo>
                        <a:lnTo>
                          <a:pt x="2721" y="1212"/>
                        </a:lnTo>
                        <a:lnTo>
                          <a:pt x="2722" y="1210"/>
                        </a:lnTo>
                        <a:lnTo>
                          <a:pt x="2722" y="1211"/>
                        </a:lnTo>
                        <a:lnTo>
                          <a:pt x="2723" y="1210"/>
                        </a:lnTo>
                        <a:lnTo>
                          <a:pt x="2723" y="1207"/>
                        </a:lnTo>
                        <a:lnTo>
                          <a:pt x="2724" y="1208"/>
                        </a:lnTo>
                        <a:lnTo>
                          <a:pt x="2724" y="1208"/>
                        </a:lnTo>
                        <a:lnTo>
                          <a:pt x="2725" y="1207"/>
                        </a:lnTo>
                        <a:lnTo>
                          <a:pt x="2725" y="1206"/>
                        </a:lnTo>
                        <a:lnTo>
                          <a:pt x="2726" y="1204"/>
                        </a:lnTo>
                        <a:lnTo>
                          <a:pt x="2726" y="1203"/>
                        </a:lnTo>
                        <a:lnTo>
                          <a:pt x="2727" y="1201"/>
                        </a:lnTo>
                        <a:lnTo>
                          <a:pt x="2727" y="1201"/>
                        </a:lnTo>
                        <a:lnTo>
                          <a:pt x="2728" y="1200"/>
                        </a:lnTo>
                        <a:lnTo>
                          <a:pt x="2728" y="1199"/>
                        </a:lnTo>
                        <a:lnTo>
                          <a:pt x="2729" y="1198"/>
                        </a:lnTo>
                        <a:lnTo>
                          <a:pt x="2729" y="1197"/>
                        </a:lnTo>
                        <a:lnTo>
                          <a:pt x="2730" y="1194"/>
                        </a:lnTo>
                        <a:lnTo>
                          <a:pt x="2730" y="1195"/>
                        </a:lnTo>
                        <a:lnTo>
                          <a:pt x="2731" y="1193"/>
                        </a:lnTo>
                        <a:lnTo>
                          <a:pt x="2732" y="1192"/>
                        </a:lnTo>
                        <a:lnTo>
                          <a:pt x="2732" y="1191"/>
                        </a:lnTo>
                        <a:lnTo>
                          <a:pt x="2733" y="1191"/>
                        </a:lnTo>
                        <a:lnTo>
                          <a:pt x="2733" y="1191"/>
                        </a:lnTo>
                        <a:lnTo>
                          <a:pt x="2734" y="1190"/>
                        </a:lnTo>
                        <a:lnTo>
                          <a:pt x="2734" y="1190"/>
                        </a:lnTo>
                        <a:lnTo>
                          <a:pt x="2735" y="1189"/>
                        </a:lnTo>
                        <a:lnTo>
                          <a:pt x="2735" y="1187"/>
                        </a:lnTo>
                        <a:lnTo>
                          <a:pt x="2736" y="1186"/>
                        </a:lnTo>
                        <a:lnTo>
                          <a:pt x="2736" y="1185"/>
                        </a:lnTo>
                        <a:lnTo>
                          <a:pt x="2737" y="1186"/>
                        </a:lnTo>
                        <a:lnTo>
                          <a:pt x="2737" y="1184"/>
                        </a:lnTo>
                        <a:lnTo>
                          <a:pt x="2738" y="1182"/>
                        </a:lnTo>
                        <a:lnTo>
                          <a:pt x="2738" y="1181"/>
                        </a:lnTo>
                        <a:lnTo>
                          <a:pt x="2739" y="1181"/>
                        </a:lnTo>
                        <a:lnTo>
                          <a:pt x="2739" y="1179"/>
                        </a:lnTo>
                        <a:lnTo>
                          <a:pt x="2740" y="1179"/>
                        </a:lnTo>
                        <a:lnTo>
                          <a:pt x="2740" y="1177"/>
                        </a:lnTo>
                        <a:lnTo>
                          <a:pt x="2741" y="1177"/>
                        </a:lnTo>
                        <a:lnTo>
                          <a:pt x="2741" y="1175"/>
                        </a:lnTo>
                        <a:lnTo>
                          <a:pt x="2742" y="1173"/>
                        </a:lnTo>
                        <a:lnTo>
                          <a:pt x="2742" y="1172"/>
                        </a:lnTo>
                        <a:lnTo>
                          <a:pt x="2743" y="1171"/>
                        </a:lnTo>
                        <a:lnTo>
                          <a:pt x="2743" y="1168"/>
                        </a:lnTo>
                        <a:lnTo>
                          <a:pt x="2744" y="1168"/>
                        </a:lnTo>
                        <a:lnTo>
                          <a:pt x="2744" y="1167"/>
                        </a:lnTo>
                        <a:lnTo>
                          <a:pt x="2745" y="1166"/>
                        </a:lnTo>
                        <a:lnTo>
                          <a:pt x="2745" y="1163"/>
                        </a:lnTo>
                        <a:lnTo>
                          <a:pt x="2746" y="1163"/>
                        </a:lnTo>
                        <a:lnTo>
                          <a:pt x="2746" y="1163"/>
                        </a:lnTo>
                        <a:lnTo>
                          <a:pt x="2747" y="1160"/>
                        </a:lnTo>
                        <a:lnTo>
                          <a:pt x="2747" y="1159"/>
                        </a:lnTo>
                        <a:lnTo>
                          <a:pt x="2748" y="1158"/>
                        </a:lnTo>
                        <a:lnTo>
                          <a:pt x="2748" y="1158"/>
                        </a:lnTo>
                        <a:lnTo>
                          <a:pt x="2749" y="1158"/>
                        </a:lnTo>
                        <a:lnTo>
                          <a:pt x="2749" y="1156"/>
                        </a:lnTo>
                        <a:lnTo>
                          <a:pt x="2750" y="1155"/>
                        </a:lnTo>
                        <a:lnTo>
                          <a:pt x="2750" y="1156"/>
                        </a:lnTo>
                        <a:lnTo>
                          <a:pt x="2751" y="1153"/>
                        </a:lnTo>
                        <a:lnTo>
                          <a:pt x="2751" y="1152"/>
                        </a:lnTo>
                        <a:lnTo>
                          <a:pt x="2752" y="1150"/>
                        </a:lnTo>
                        <a:lnTo>
                          <a:pt x="2752" y="1150"/>
                        </a:lnTo>
                        <a:lnTo>
                          <a:pt x="2753" y="1148"/>
                        </a:lnTo>
                        <a:lnTo>
                          <a:pt x="2753" y="1147"/>
                        </a:lnTo>
                        <a:lnTo>
                          <a:pt x="2754" y="1146"/>
                        </a:lnTo>
                        <a:lnTo>
                          <a:pt x="2754" y="1143"/>
                        </a:lnTo>
                        <a:lnTo>
                          <a:pt x="2755" y="1143"/>
                        </a:lnTo>
                        <a:lnTo>
                          <a:pt x="2755" y="1141"/>
                        </a:lnTo>
                        <a:lnTo>
                          <a:pt x="2756" y="1140"/>
                        </a:lnTo>
                        <a:lnTo>
                          <a:pt x="2757" y="1140"/>
                        </a:lnTo>
                        <a:lnTo>
                          <a:pt x="2757" y="1139"/>
                        </a:lnTo>
                        <a:lnTo>
                          <a:pt x="2758" y="1137"/>
                        </a:lnTo>
                        <a:lnTo>
                          <a:pt x="2758" y="1135"/>
                        </a:lnTo>
                        <a:lnTo>
                          <a:pt x="2759" y="1134"/>
                        </a:lnTo>
                        <a:lnTo>
                          <a:pt x="2759" y="1132"/>
                        </a:lnTo>
                        <a:lnTo>
                          <a:pt x="2760" y="1130"/>
                        </a:lnTo>
                        <a:lnTo>
                          <a:pt x="2760" y="1130"/>
                        </a:lnTo>
                        <a:lnTo>
                          <a:pt x="2761" y="1128"/>
                        </a:lnTo>
                        <a:lnTo>
                          <a:pt x="2761" y="1128"/>
                        </a:lnTo>
                        <a:lnTo>
                          <a:pt x="2762" y="1127"/>
                        </a:lnTo>
                        <a:lnTo>
                          <a:pt x="2762" y="1125"/>
                        </a:lnTo>
                        <a:lnTo>
                          <a:pt x="2763" y="1124"/>
                        </a:lnTo>
                        <a:lnTo>
                          <a:pt x="2763" y="1123"/>
                        </a:lnTo>
                        <a:lnTo>
                          <a:pt x="2764" y="1120"/>
                        </a:lnTo>
                        <a:lnTo>
                          <a:pt x="2764" y="1120"/>
                        </a:lnTo>
                        <a:lnTo>
                          <a:pt x="2765" y="1117"/>
                        </a:lnTo>
                        <a:lnTo>
                          <a:pt x="2765" y="1115"/>
                        </a:lnTo>
                        <a:lnTo>
                          <a:pt x="2766" y="1114"/>
                        </a:lnTo>
                        <a:lnTo>
                          <a:pt x="2766" y="1115"/>
                        </a:lnTo>
                        <a:lnTo>
                          <a:pt x="2767" y="1114"/>
                        </a:lnTo>
                        <a:lnTo>
                          <a:pt x="2767" y="1112"/>
                        </a:lnTo>
                        <a:lnTo>
                          <a:pt x="2768" y="1111"/>
                        </a:lnTo>
                        <a:lnTo>
                          <a:pt x="2768" y="1109"/>
                        </a:lnTo>
                        <a:lnTo>
                          <a:pt x="2769" y="1109"/>
                        </a:lnTo>
                        <a:lnTo>
                          <a:pt x="2769" y="1107"/>
                        </a:lnTo>
                        <a:lnTo>
                          <a:pt x="2770" y="1106"/>
                        </a:lnTo>
                        <a:lnTo>
                          <a:pt x="2770" y="1105"/>
                        </a:lnTo>
                        <a:lnTo>
                          <a:pt x="2771" y="1104"/>
                        </a:lnTo>
                        <a:lnTo>
                          <a:pt x="2771" y="1101"/>
                        </a:lnTo>
                        <a:lnTo>
                          <a:pt x="2772" y="1101"/>
                        </a:lnTo>
                        <a:lnTo>
                          <a:pt x="2772" y="1100"/>
                        </a:lnTo>
                        <a:lnTo>
                          <a:pt x="2773" y="1098"/>
                        </a:lnTo>
                        <a:lnTo>
                          <a:pt x="2773" y="1098"/>
                        </a:lnTo>
                        <a:lnTo>
                          <a:pt x="2774" y="1096"/>
                        </a:lnTo>
                        <a:lnTo>
                          <a:pt x="2774" y="1094"/>
                        </a:lnTo>
                        <a:lnTo>
                          <a:pt x="2775" y="1094"/>
                        </a:lnTo>
                        <a:lnTo>
                          <a:pt x="2775" y="1093"/>
                        </a:lnTo>
                        <a:lnTo>
                          <a:pt x="2776" y="1091"/>
                        </a:lnTo>
                        <a:lnTo>
                          <a:pt x="2776" y="1090"/>
                        </a:lnTo>
                        <a:lnTo>
                          <a:pt x="2777" y="1089"/>
                        </a:lnTo>
                        <a:lnTo>
                          <a:pt x="2777" y="1087"/>
                        </a:lnTo>
                        <a:lnTo>
                          <a:pt x="2778" y="1086"/>
                        </a:lnTo>
                        <a:lnTo>
                          <a:pt x="2778" y="1086"/>
                        </a:lnTo>
                        <a:lnTo>
                          <a:pt x="2779" y="1084"/>
                        </a:lnTo>
                        <a:lnTo>
                          <a:pt x="2779" y="1082"/>
                        </a:lnTo>
                        <a:lnTo>
                          <a:pt x="2780" y="1081"/>
                        </a:lnTo>
                        <a:lnTo>
                          <a:pt x="2780" y="1080"/>
                        </a:lnTo>
                        <a:lnTo>
                          <a:pt x="2781" y="1076"/>
                        </a:lnTo>
                        <a:lnTo>
                          <a:pt x="2782" y="1076"/>
                        </a:lnTo>
                        <a:lnTo>
                          <a:pt x="2782" y="1076"/>
                        </a:lnTo>
                        <a:lnTo>
                          <a:pt x="2783" y="1072"/>
                        </a:lnTo>
                        <a:lnTo>
                          <a:pt x="2783" y="1071"/>
                        </a:lnTo>
                        <a:lnTo>
                          <a:pt x="2784" y="1070"/>
                        </a:lnTo>
                        <a:lnTo>
                          <a:pt x="2784" y="1069"/>
                        </a:lnTo>
                        <a:lnTo>
                          <a:pt x="2785" y="1068"/>
                        </a:lnTo>
                        <a:lnTo>
                          <a:pt x="2785" y="1068"/>
                        </a:lnTo>
                        <a:lnTo>
                          <a:pt x="2786" y="1065"/>
                        </a:lnTo>
                        <a:lnTo>
                          <a:pt x="2786" y="1065"/>
                        </a:lnTo>
                        <a:lnTo>
                          <a:pt x="2787" y="1065"/>
                        </a:lnTo>
                        <a:lnTo>
                          <a:pt x="2787" y="1062"/>
                        </a:lnTo>
                        <a:lnTo>
                          <a:pt x="2788" y="1060"/>
                        </a:lnTo>
                        <a:lnTo>
                          <a:pt x="2788" y="1060"/>
                        </a:lnTo>
                        <a:lnTo>
                          <a:pt x="2789" y="1058"/>
                        </a:lnTo>
                        <a:lnTo>
                          <a:pt x="2789" y="1058"/>
                        </a:lnTo>
                        <a:lnTo>
                          <a:pt x="2790" y="1055"/>
                        </a:lnTo>
                        <a:lnTo>
                          <a:pt x="2790" y="1055"/>
                        </a:lnTo>
                        <a:lnTo>
                          <a:pt x="2791" y="1055"/>
                        </a:lnTo>
                        <a:lnTo>
                          <a:pt x="2791" y="1054"/>
                        </a:lnTo>
                        <a:lnTo>
                          <a:pt x="2792" y="1053"/>
                        </a:lnTo>
                        <a:lnTo>
                          <a:pt x="2792" y="1051"/>
                        </a:lnTo>
                        <a:lnTo>
                          <a:pt x="2793" y="1052"/>
                        </a:lnTo>
                        <a:lnTo>
                          <a:pt x="2793" y="1050"/>
                        </a:lnTo>
                        <a:lnTo>
                          <a:pt x="2794" y="1049"/>
                        </a:lnTo>
                        <a:lnTo>
                          <a:pt x="2794" y="1048"/>
                        </a:lnTo>
                        <a:lnTo>
                          <a:pt x="2795" y="1047"/>
                        </a:lnTo>
                        <a:lnTo>
                          <a:pt x="2795" y="1046"/>
                        </a:lnTo>
                        <a:lnTo>
                          <a:pt x="2796" y="1044"/>
                        </a:lnTo>
                        <a:lnTo>
                          <a:pt x="2796" y="1043"/>
                        </a:lnTo>
                        <a:lnTo>
                          <a:pt x="2797" y="1041"/>
                        </a:lnTo>
                        <a:lnTo>
                          <a:pt x="2797" y="1038"/>
                        </a:lnTo>
                        <a:lnTo>
                          <a:pt x="2798" y="1038"/>
                        </a:lnTo>
                        <a:lnTo>
                          <a:pt x="2798" y="1037"/>
                        </a:lnTo>
                        <a:lnTo>
                          <a:pt x="2799" y="1036"/>
                        </a:lnTo>
                        <a:lnTo>
                          <a:pt x="2799" y="1036"/>
                        </a:lnTo>
                        <a:lnTo>
                          <a:pt x="2800" y="1034"/>
                        </a:lnTo>
                        <a:lnTo>
                          <a:pt x="2800" y="1033"/>
                        </a:lnTo>
                        <a:lnTo>
                          <a:pt x="2801" y="1033"/>
                        </a:lnTo>
                        <a:lnTo>
                          <a:pt x="2801" y="1031"/>
                        </a:lnTo>
                        <a:lnTo>
                          <a:pt x="2802" y="1031"/>
                        </a:lnTo>
                        <a:lnTo>
                          <a:pt x="2802" y="1030"/>
                        </a:lnTo>
                        <a:lnTo>
                          <a:pt x="2803" y="1029"/>
                        </a:lnTo>
                        <a:lnTo>
                          <a:pt x="2803" y="1029"/>
                        </a:lnTo>
                        <a:lnTo>
                          <a:pt x="2804" y="1027"/>
                        </a:lnTo>
                        <a:lnTo>
                          <a:pt x="2804" y="1026"/>
                        </a:lnTo>
                        <a:lnTo>
                          <a:pt x="2805" y="1025"/>
                        </a:lnTo>
                        <a:lnTo>
                          <a:pt x="2805" y="1024"/>
                        </a:lnTo>
                        <a:lnTo>
                          <a:pt x="2806" y="1021"/>
                        </a:lnTo>
                        <a:lnTo>
                          <a:pt x="2807" y="1020"/>
                        </a:lnTo>
                        <a:lnTo>
                          <a:pt x="2807" y="1021"/>
                        </a:lnTo>
                        <a:lnTo>
                          <a:pt x="2808" y="1018"/>
                        </a:lnTo>
                        <a:lnTo>
                          <a:pt x="2808" y="1017"/>
                        </a:lnTo>
                        <a:lnTo>
                          <a:pt x="2809" y="1015"/>
                        </a:lnTo>
                        <a:lnTo>
                          <a:pt x="2809" y="1014"/>
                        </a:lnTo>
                        <a:lnTo>
                          <a:pt x="2810" y="1012"/>
                        </a:lnTo>
                        <a:lnTo>
                          <a:pt x="2810" y="1011"/>
                        </a:lnTo>
                        <a:lnTo>
                          <a:pt x="2811" y="1011"/>
                        </a:lnTo>
                        <a:lnTo>
                          <a:pt x="2811" y="1009"/>
                        </a:lnTo>
                        <a:lnTo>
                          <a:pt x="2812" y="1008"/>
                        </a:lnTo>
                        <a:lnTo>
                          <a:pt x="2812" y="1006"/>
                        </a:lnTo>
                        <a:lnTo>
                          <a:pt x="2813" y="1005"/>
                        </a:lnTo>
                        <a:lnTo>
                          <a:pt x="2813" y="1003"/>
                        </a:lnTo>
                        <a:lnTo>
                          <a:pt x="2814" y="1003"/>
                        </a:lnTo>
                        <a:lnTo>
                          <a:pt x="2814" y="1001"/>
                        </a:lnTo>
                        <a:lnTo>
                          <a:pt x="2815" y="999"/>
                        </a:lnTo>
                        <a:lnTo>
                          <a:pt x="2815" y="998"/>
                        </a:lnTo>
                        <a:lnTo>
                          <a:pt x="2816" y="997"/>
                        </a:lnTo>
                        <a:lnTo>
                          <a:pt x="2816" y="996"/>
                        </a:lnTo>
                        <a:lnTo>
                          <a:pt x="2817" y="993"/>
                        </a:lnTo>
                        <a:lnTo>
                          <a:pt x="2817" y="992"/>
                        </a:lnTo>
                        <a:lnTo>
                          <a:pt x="2818" y="991"/>
                        </a:lnTo>
                        <a:lnTo>
                          <a:pt x="2818" y="992"/>
                        </a:lnTo>
                        <a:lnTo>
                          <a:pt x="2819" y="989"/>
                        </a:lnTo>
                        <a:lnTo>
                          <a:pt x="2819" y="989"/>
                        </a:lnTo>
                        <a:lnTo>
                          <a:pt x="2820" y="988"/>
                        </a:lnTo>
                        <a:lnTo>
                          <a:pt x="2820" y="985"/>
                        </a:lnTo>
                        <a:lnTo>
                          <a:pt x="2821" y="983"/>
                        </a:lnTo>
                        <a:lnTo>
                          <a:pt x="2821" y="983"/>
                        </a:lnTo>
                        <a:lnTo>
                          <a:pt x="2822" y="983"/>
                        </a:lnTo>
                        <a:lnTo>
                          <a:pt x="2822" y="981"/>
                        </a:lnTo>
                        <a:lnTo>
                          <a:pt x="2823" y="981"/>
                        </a:lnTo>
                        <a:lnTo>
                          <a:pt x="2823" y="979"/>
                        </a:lnTo>
                        <a:lnTo>
                          <a:pt x="2824" y="976"/>
                        </a:lnTo>
                        <a:lnTo>
                          <a:pt x="2824" y="978"/>
                        </a:lnTo>
                        <a:lnTo>
                          <a:pt x="2825" y="975"/>
                        </a:lnTo>
                        <a:lnTo>
                          <a:pt x="2825" y="974"/>
                        </a:lnTo>
                        <a:lnTo>
                          <a:pt x="2826" y="973"/>
                        </a:lnTo>
                        <a:lnTo>
                          <a:pt x="2826" y="973"/>
                        </a:lnTo>
                        <a:lnTo>
                          <a:pt x="2827" y="970"/>
                        </a:lnTo>
                        <a:lnTo>
                          <a:pt x="2827" y="970"/>
                        </a:lnTo>
                        <a:lnTo>
                          <a:pt x="2828" y="971"/>
                        </a:lnTo>
                        <a:lnTo>
                          <a:pt x="2828" y="970"/>
                        </a:lnTo>
                        <a:lnTo>
                          <a:pt x="2829" y="967"/>
                        </a:lnTo>
                        <a:lnTo>
                          <a:pt x="2829" y="967"/>
                        </a:lnTo>
                        <a:lnTo>
                          <a:pt x="2830" y="966"/>
                        </a:lnTo>
                        <a:lnTo>
                          <a:pt x="2830" y="965"/>
                        </a:lnTo>
                        <a:lnTo>
                          <a:pt x="2831" y="964"/>
                        </a:lnTo>
                        <a:lnTo>
                          <a:pt x="2832" y="963"/>
                        </a:lnTo>
                        <a:lnTo>
                          <a:pt x="2832" y="961"/>
                        </a:lnTo>
                        <a:lnTo>
                          <a:pt x="2833" y="960"/>
                        </a:lnTo>
                        <a:lnTo>
                          <a:pt x="2833" y="960"/>
                        </a:lnTo>
                        <a:lnTo>
                          <a:pt x="2834" y="959"/>
                        </a:lnTo>
                        <a:lnTo>
                          <a:pt x="2834" y="956"/>
                        </a:lnTo>
                        <a:lnTo>
                          <a:pt x="2835" y="954"/>
                        </a:lnTo>
                        <a:lnTo>
                          <a:pt x="2835" y="954"/>
                        </a:lnTo>
                        <a:lnTo>
                          <a:pt x="2836" y="953"/>
                        </a:lnTo>
                        <a:lnTo>
                          <a:pt x="2836" y="949"/>
                        </a:lnTo>
                        <a:lnTo>
                          <a:pt x="2837" y="949"/>
                        </a:lnTo>
                        <a:lnTo>
                          <a:pt x="2837" y="949"/>
                        </a:lnTo>
                        <a:lnTo>
                          <a:pt x="2838" y="948"/>
                        </a:lnTo>
                        <a:lnTo>
                          <a:pt x="2838" y="947"/>
                        </a:lnTo>
                        <a:lnTo>
                          <a:pt x="2839" y="946"/>
                        </a:lnTo>
                        <a:lnTo>
                          <a:pt x="2839" y="945"/>
                        </a:lnTo>
                        <a:lnTo>
                          <a:pt x="2840" y="944"/>
                        </a:lnTo>
                        <a:lnTo>
                          <a:pt x="2840" y="943"/>
                        </a:lnTo>
                        <a:lnTo>
                          <a:pt x="2841" y="940"/>
                        </a:lnTo>
                        <a:lnTo>
                          <a:pt x="2841" y="939"/>
                        </a:lnTo>
                        <a:lnTo>
                          <a:pt x="2842" y="938"/>
                        </a:lnTo>
                        <a:lnTo>
                          <a:pt x="2842" y="937"/>
                        </a:lnTo>
                        <a:lnTo>
                          <a:pt x="2843" y="936"/>
                        </a:lnTo>
                        <a:lnTo>
                          <a:pt x="2843" y="934"/>
                        </a:lnTo>
                        <a:lnTo>
                          <a:pt x="2844" y="933"/>
                        </a:lnTo>
                        <a:lnTo>
                          <a:pt x="2844" y="932"/>
                        </a:lnTo>
                        <a:lnTo>
                          <a:pt x="2845" y="930"/>
                        </a:lnTo>
                        <a:lnTo>
                          <a:pt x="2845" y="929"/>
                        </a:lnTo>
                        <a:lnTo>
                          <a:pt x="2846" y="927"/>
                        </a:lnTo>
                        <a:lnTo>
                          <a:pt x="2846" y="927"/>
                        </a:lnTo>
                        <a:lnTo>
                          <a:pt x="2847" y="926"/>
                        </a:lnTo>
                        <a:lnTo>
                          <a:pt x="2847" y="924"/>
                        </a:lnTo>
                        <a:lnTo>
                          <a:pt x="2848" y="922"/>
                        </a:lnTo>
                        <a:lnTo>
                          <a:pt x="2848" y="921"/>
                        </a:lnTo>
                        <a:lnTo>
                          <a:pt x="2849" y="921"/>
                        </a:lnTo>
                        <a:lnTo>
                          <a:pt x="2849" y="919"/>
                        </a:lnTo>
                        <a:lnTo>
                          <a:pt x="2850" y="917"/>
                        </a:lnTo>
                        <a:lnTo>
                          <a:pt x="2850" y="916"/>
                        </a:lnTo>
                        <a:lnTo>
                          <a:pt x="2851" y="916"/>
                        </a:lnTo>
                        <a:lnTo>
                          <a:pt x="2851" y="914"/>
                        </a:lnTo>
                        <a:lnTo>
                          <a:pt x="2852" y="912"/>
                        </a:lnTo>
                        <a:lnTo>
                          <a:pt x="2852" y="911"/>
                        </a:lnTo>
                        <a:lnTo>
                          <a:pt x="2853" y="909"/>
                        </a:lnTo>
                        <a:lnTo>
                          <a:pt x="2853" y="907"/>
                        </a:lnTo>
                        <a:lnTo>
                          <a:pt x="2854" y="907"/>
                        </a:lnTo>
                        <a:lnTo>
                          <a:pt x="2854" y="906"/>
                        </a:lnTo>
                        <a:lnTo>
                          <a:pt x="2855" y="905"/>
                        </a:lnTo>
                        <a:lnTo>
                          <a:pt x="2855" y="904"/>
                        </a:lnTo>
                        <a:lnTo>
                          <a:pt x="2856" y="903"/>
                        </a:lnTo>
                        <a:lnTo>
                          <a:pt x="2857" y="901"/>
                        </a:lnTo>
                        <a:lnTo>
                          <a:pt x="2857" y="900"/>
                        </a:lnTo>
                        <a:lnTo>
                          <a:pt x="2858" y="900"/>
                        </a:lnTo>
                        <a:lnTo>
                          <a:pt x="2858" y="898"/>
                        </a:lnTo>
                        <a:lnTo>
                          <a:pt x="2859" y="896"/>
                        </a:lnTo>
                        <a:lnTo>
                          <a:pt x="2859" y="895"/>
                        </a:lnTo>
                        <a:lnTo>
                          <a:pt x="2860" y="893"/>
                        </a:lnTo>
                        <a:lnTo>
                          <a:pt x="2860" y="893"/>
                        </a:lnTo>
                        <a:lnTo>
                          <a:pt x="2861" y="892"/>
                        </a:lnTo>
                        <a:lnTo>
                          <a:pt x="2861" y="890"/>
                        </a:lnTo>
                        <a:lnTo>
                          <a:pt x="2862" y="889"/>
                        </a:lnTo>
                        <a:lnTo>
                          <a:pt x="2862" y="887"/>
                        </a:lnTo>
                        <a:lnTo>
                          <a:pt x="2863" y="887"/>
                        </a:lnTo>
                        <a:lnTo>
                          <a:pt x="2863" y="886"/>
                        </a:lnTo>
                        <a:lnTo>
                          <a:pt x="2864" y="886"/>
                        </a:lnTo>
                        <a:lnTo>
                          <a:pt x="2864" y="884"/>
                        </a:lnTo>
                        <a:lnTo>
                          <a:pt x="2865" y="883"/>
                        </a:lnTo>
                        <a:lnTo>
                          <a:pt x="2865" y="881"/>
                        </a:lnTo>
                        <a:lnTo>
                          <a:pt x="2866" y="880"/>
                        </a:lnTo>
                        <a:lnTo>
                          <a:pt x="2866" y="879"/>
                        </a:lnTo>
                        <a:lnTo>
                          <a:pt x="2867" y="877"/>
                        </a:lnTo>
                        <a:lnTo>
                          <a:pt x="2867" y="876"/>
                        </a:lnTo>
                        <a:lnTo>
                          <a:pt x="2868" y="875"/>
                        </a:lnTo>
                        <a:lnTo>
                          <a:pt x="2868" y="872"/>
                        </a:lnTo>
                        <a:lnTo>
                          <a:pt x="2869" y="870"/>
                        </a:lnTo>
                        <a:lnTo>
                          <a:pt x="2869" y="869"/>
                        </a:lnTo>
                        <a:lnTo>
                          <a:pt x="2870" y="868"/>
                        </a:lnTo>
                        <a:lnTo>
                          <a:pt x="2870" y="868"/>
                        </a:lnTo>
                        <a:lnTo>
                          <a:pt x="2871" y="866"/>
                        </a:lnTo>
                        <a:lnTo>
                          <a:pt x="2871" y="864"/>
                        </a:lnTo>
                        <a:lnTo>
                          <a:pt x="2872" y="863"/>
                        </a:lnTo>
                        <a:lnTo>
                          <a:pt x="2872" y="861"/>
                        </a:lnTo>
                        <a:lnTo>
                          <a:pt x="2873" y="861"/>
                        </a:lnTo>
                        <a:lnTo>
                          <a:pt x="2873" y="859"/>
                        </a:lnTo>
                        <a:lnTo>
                          <a:pt x="2874" y="859"/>
                        </a:lnTo>
                        <a:lnTo>
                          <a:pt x="2874" y="855"/>
                        </a:lnTo>
                        <a:lnTo>
                          <a:pt x="2875" y="854"/>
                        </a:lnTo>
                        <a:lnTo>
                          <a:pt x="2875" y="854"/>
                        </a:lnTo>
                        <a:lnTo>
                          <a:pt x="2876" y="854"/>
                        </a:lnTo>
                        <a:lnTo>
                          <a:pt x="2876" y="851"/>
                        </a:lnTo>
                        <a:lnTo>
                          <a:pt x="2877" y="847"/>
                        </a:lnTo>
                        <a:lnTo>
                          <a:pt x="2877" y="848"/>
                        </a:lnTo>
                        <a:lnTo>
                          <a:pt x="2878" y="847"/>
                        </a:lnTo>
                        <a:lnTo>
                          <a:pt x="2878" y="846"/>
                        </a:lnTo>
                        <a:lnTo>
                          <a:pt x="2879" y="844"/>
                        </a:lnTo>
                        <a:lnTo>
                          <a:pt x="2879" y="844"/>
                        </a:lnTo>
                        <a:lnTo>
                          <a:pt x="2880" y="841"/>
                        </a:lnTo>
                        <a:lnTo>
                          <a:pt x="2880" y="840"/>
                        </a:lnTo>
                        <a:lnTo>
                          <a:pt x="2881" y="840"/>
                        </a:lnTo>
                        <a:lnTo>
                          <a:pt x="2882" y="838"/>
                        </a:lnTo>
                        <a:lnTo>
                          <a:pt x="2882" y="836"/>
                        </a:lnTo>
                        <a:lnTo>
                          <a:pt x="2883" y="834"/>
                        </a:lnTo>
                        <a:lnTo>
                          <a:pt x="2883" y="834"/>
                        </a:lnTo>
                        <a:lnTo>
                          <a:pt x="2884" y="831"/>
                        </a:lnTo>
                        <a:lnTo>
                          <a:pt x="2884" y="830"/>
                        </a:lnTo>
                        <a:lnTo>
                          <a:pt x="2885" y="830"/>
                        </a:lnTo>
                        <a:lnTo>
                          <a:pt x="2885" y="828"/>
                        </a:lnTo>
                        <a:lnTo>
                          <a:pt x="2886" y="824"/>
                        </a:lnTo>
                        <a:lnTo>
                          <a:pt x="2886" y="824"/>
                        </a:lnTo>
                        <a:lnTo>
                          <a:pt x="2887" y="822"/>
                        </a:lnTo>
                        <a:lnTo>
                          <a:pt x="2887" y="820"/>
                        </a:lnTo>
                        <a:lnTo>
                          <a:pt x="2888" y="819"/>
                        </a:lnTo>
                        <a:lnTo>
                          <a:pt x="2888" y="817"/>
                        </a:lnTo>
                        <a:lnTo>
                          <a:pt x="2889" y="816"/>
                        </a:lnTo>
                        <a:lnTo>
                          <a:pt x="2889" y="814"/>
                        </a:lnTo>
                        <a:lnTo>
                          <a:pt x="2890" y="812"/>
                        </a:lnTo>
                        <a:lnTo>
                          <a:pt x="2890" y="812"/>
                        </a:lnTo>
                        <a:lnTo>
                          <a:pt x="2891" y="811"/>
                        </a:lnTo>
                        <a:lnTo>
                          <a:pt x="2891" y="808"/>
                        </a:lnTo>
                        <a:lnTo>
                          <a:pt x="2892" y="807"/>
                        </a:lnTo>
                        <a:lnTo>
                          <a:pt x="2892" y="803"/>
                        </a:lnTo>
                        <a:lnTo>
                          <a:pt x="2893" y="803"/>
                        </a:lnTo>
                        <a:lnTo>
                          <a:pt x="2893" y="801"/>
                        </a:lnTo>
                        <a:lnTo>
                          <a:pt x="2894" y="798"/>
                        </a:lnTo>
                        <a:lnTo>
                          <a:pt x="2894" y="797"/>
                        </a:lnTo>
                        <a:lnTo>
                          <a:pt x="2895" y="794"/>
                        </a:lnTo>
                        <a:lnTo>
                          <a:pt x="2895" y="792"/>
                        </a:lnTo>
                        <a:lnTo>
                          <a:pt x="2896" y="792"/>
                        </a:lnTo>
                        <a:lnTo>
                          <a:pt x="2896" y="790"/>
                        </a:lnTo>
                        <a:lnTo>
                          <a:pt x="2897" y="788"/>
                        </a:lnTo>
                        <a:lnTo>
                          <a:pt x="2897" y="786"/>
                        </a:lnTo>
                        <a:lnTo>
                          <a:pt x="2898" y="785"/>
                        </a:lnTo>
                        <a:lnTo>
                          <a:pt x="2898" y="783"/>
                        </a:lnTo>
                        <a:lnTo>
                          <a:pt x="2899" y="781"/>
                        </a:lnTo>
                        <a:lnTo>
                          <a:pt x="2899" y="779"/>
                        </a:lnTo>
                        <a:lnTo>
                          <a:pt x="2900" y="777"/>
                        </a:lnTo>
                        <a:lnTo>
                          <a:pt x="2900" y="774"/>
                        </a:lnTo>
                        <a:lnTo>
                          <a:pt x="2901" y="773"/>
                        </a:lnTo>
                        <a:lnTo>
                          <a:pt x="2901" y="772"/>
                        </a:lnTo>
                        <a:lnTo>
                          <a:pt x="2902" y="768"/>
                        </a:lnTo>
                        <a:lnTo>
                          <a:pt x="2902" y="766"/>
                        </a:lnTo>
                        <a:lnTo>
                          <a:pt x="2903" y="765"/>
                        </a:lnTo>
                        <a:lnTo>
                          <a:pt x="2903" y="763"/>
                        </a:lnTo>
                        <a:lnTo>
                          <a:pt x="2904" y="761"/>
                        </a:lnTo>
                        <a:lnTo>
                          <a:pt x="2904" y="758"/>
                        </a:lnTo>
                        <a:lnTo>
                          <a:pt x="2905" y="757"/>
                        </a:lnTo>
                        <a:lnTo>
                          <a:pt x="2905" y="754"/>
                        </a:lnTo>
                        <a:lnTo>
                          <a:pt x="2906" y="753"/>
                        </a:lnTo>
                        <a:lnTo>
                          <a:pt x="2907" y="753"/>
                        </a:lnTo>
                        <a:lnTo>
                          <a:pt x="2907" y="750"/>
                        </a:lnTo>
                        <a:lnTo>
                          <a:pt x="2908" y="749"/>
                        </a:lnTo>
                        <a:lnTo>
                          <a:pt x="2908" y="747"/>
                        </a:lnTo>
                        <a:lnTo>
                          <a:pt x="2909" y="744"/>
                        </a:lnTo>
                        <a:lnTo>
                          <a:pt x="2909" y="743"/>
                        </a:lnTo>
                        <a:lnTo>
                          <a:pt x="2910" y="742"/>
                        </a:lnTo>
                        <a:lnTo>
                          <a:pt x="2910" y="740"/>
                        </a:lnTo>
                        <a:lnTo>
                          <a:pt x="2911" y="737"/>
                        </a:lnTo>
                        <a:lnTo>
                          <a:pt x="2911" y="737"/>
                        </a:lnTo>
                        <a:lnTo>
                          <a:pt x="2912" y="734"/>
                        </a:lnTo>
                        <a:lnTo>
                          <a:pt x="2912" y="732"/>
                        </a:lnTo>
                        <a:lnTo>
                          <a:pt x="2913" y="729"/>
                        </a:lnTo>
                        <a:lnTo>
                          <a:pt x="2913" y="728"/>
                        </a:lnTo>
                        <a:lnTo>
                          <a:pt x="2914" y="727"/>
                        </a:lnTo>
                        <a:lnTo>
                          <a:pt x="2914" y="724"/>
                        </a:lnTo>
                        <a:lnTo>
                          <a:pt x="2915" y="722"/>
                        </a:lnTo>
                        <a:lnTo>
                          <a:pt x="2915" y="720"/>
                        </a:lnTo>
                        <a:lnTo>
                          <a:pt x="2916" y="718"/>
                        </a:lnTo>
                        <a:lnTo>
                          <a:pt x="2916" y="717"/>
                        </a:lnTo>
                        <a:lnTo>
                          <a:pt x="2917" y="714"/>
                        </a:lnTo>
                        <a:lnTo>
                          <a:pt x="2917" y="711"/>
                        </a:lnTo>
                        <a:lnTo>
                          <a:pt x="2918" y="710"/>
                        </a:lnTo>
                        <a:lnTo>
                          <a:pt x="2918" y="708"/>
                        </a:lnTo>
                        <a:lnTo>
                          <a:pt x="2919" y="707"/>
                        </a:lnTo>
                        <a:lnTo>
                          <a:pt x="2919" y="705"/>
                        </a:lnTo>
                        <a:lnTo>
                          <a:pt x="2920" y="701"/>
                        </a:lnTo>
                        <a:lnTo>
                          <a:pt x="2920" y="700"/>
                        </a:lnTo>
                        <a:lnTo>
                          <a:pt x="2921" y="698"/>
                        </a:lnTo>
                        <a:lnTo>
                          <a:pt x="2921" y="695"/>
                        </a:lnTo>
                        <a:lnTo>
                          <a:pt x="2922" y="693"/>
                        </a:lnTo>
                        <a:lnTo>
                          <a:pt x="2922" y="691"/>
                        </a:lnTo>
                        <a:lnTo>
                          <a:pt x="2923" y="690"/>
                        </a:lnTo>
                        <a:lnTo>
                          <a:pt x="2923" y="688"/>
                        </a:lnTo>
                        <a:lnTo>
                          <a:pt x="2924" y="685"/>
                        </a:lnTo>
                        <a:lnTo>
                          <a:pt x="2924" y="682"/>
                        </a:lnTo>
                        <a:lnTo>
                          <a:pt x="2925" y="681"/>
                        </a:lnTo>
                        <a:lnTo>
                          <a:pt x="2925" y="679"/>
                        </a:lnTo>
                        <a:lnTo>
                          <a:pt x="2926" y="677"/>
                        </a:lnTo>
                        <a:lnTo>
                          <a:pt x="2926" y="676"/>
                        </a:lnTo>
                        <a:lnTo>
                          <a:pt x="2927" y="673"/>
                        </a:lnTo>
                        <a:lnTo>
                          <a:pt x="2927" y="671"/>
                        </a:lnTo>
                        <a:lnTo>
                          <a:pt x="2928" y="670"/>
                        </a:lnTo>
                        <a:lnTo>
                          <a:pt x="2928" y="667"/>
                        </a:lnTo>
                        <a:lnTo>
                          <a:pt x="2929" y="665"/>
                        </a:lnTo>
                        <a:lnTo>
                          <a:pt x="2929" y="663"/>
                        </a:lnTo>
                        <a:lnTo>
                          <a:pt x="2930" y="660"/>
                        </a:lnTo>
                        <a:lnTo>
                          <a:pt x="2930" y="659"/>
                        </a:lnTo>
                        <a:lnTo>
                          <a:pt x="2931" y="656"/>
                        </a:lnTo>
                        <a:lnTo>
                          <a:pt x="2932" y="654"/>
                        </a:lnTo>
                        <a:lnTo>
                          <a:pt x="2932" y="652"/>
                        </a:lnTo>
                        <a:lnTo>
                          <a:pt x="2933" y="650"/>
                        </a:lnTo>
                        <a:lnTo>
                          <a:pt x="2933" y="648"/>
                        </a:lnTo>
                        <a:lnTo>
                          <a:pt x="2934" y="645"/>
                        </a:lnTo>
                        <a:lnTo>
                          <a:pt x="2934" y="645"/>
                        </a:lnTo>
                        <a:lnTo>
                          <a:pt x="2935" y="643"/>
                        </a:lnTo>
                        <a:lnTo>
                          <a:pt x="2935" y="641"/>
                        </a:lnTo>
                        <a:lnTo>
                          <a:pt x="2936" y="638"/>
                        </a:lnTo>
                        <a:lnTo>
                          <a:pt x="2936" y="636"/>
                        </a:lnTo>
                        <a:lnTo>
                          <a:pt x="2937" y="633"/>
                        </a:lnTo>
                        <a:lnTo>
                          <a:pt x="2937" y="631"/>
                        </a:lnTo>
                        <a:lnTo>
                          <a:pt x="2938" y="629"/>
                        </a:lnTo>
                        <a:lnTo>
                          <a:pt x="2938" y="626"/>
                        </a:lnTo>
                        <a:lnTo>
                          <a:pt x="2939" y="623"/>
                        </a:lnTo>
                        <a:lnTo>
                          <a:pt x="2939" y="621"/>
                        </a:lnTo>
                        <a:lnTo>
                          <a:pt x="2940" y="619"/>
                        </a:lnTo>
                        <a:lnTo>
                          <a:pt x="2940" y="617"/>
                        </a:lnTo>
                        <a:lnTo>
                          <a:pt x="2941" y="614"/>
                        </a:lnTo>
                        <a:lnTo>
                          <a:pt x="2941" y="612"/>
                        </a:lnTo>
                        <a:lnTo>
                          <a:pt x="2942" y="608"/>
                        </a:lnTo>
                        <a:lnTo>
                          <a:pt x="2942" y="608"/>
                        </a:lnTo>
                        <a:lnTo>
                          <a:pt x="2943" y="606"/>
                        </a:lnTo>
                        <a:lnTo>
                          <a:pt x="2943" y="602"/>
                        </a:lnTo>
                        <a:lnTo>
                          <a:pt x="2944" y="600"/>
                        </a:lnTo>
                        <a:lnTo>
                          <a:pt x="2944" y="598"/>
                        </a:lnTo>
                        <a:lnTo>
                          <a:pt x="2945" y="595"/>
                        </a:lnTo>
                        <a:lnTo>
                          <a:pt x="2945" y="593"/>
                        </a:lnTo>
                        <a:lnTo>
                          <a:pt x="2946" y="590"/>
                        </a:lnTo>
                        <a:lnTo>
                          <a:pt x="2946" y="587"/>
                        </a:lnTo>
                        <a:lnTo>
                          <a:pt x="2947" y="586"/>
                        </a:lnTo>
                        <a:lnTo>
                          <a:pt x="2947" y="582"/>
                        </a:lnTo>
                        <a:lnTo>
                          <a:pt x="2948" y="581"/>
                        </a:lnTo>
                        <a:lnTo>
                          <a:pt x="2948" y="578"/>
                        </a:lnTo>
                        <a:lnTo>
                          <a:pt x="2949" y="577"/>
                        </a:lnTo>
                        <a:lnTo>
                          <a:pt x="2949" y="574"/>
                        </a:lnTo>
                        <a:lnTo>
                          <a:pt x="2950" y="572"/>
                        </a:lnTo>
                        <a:lnTo>
                          <a:pt x="2950" y="569"/>
                        </a:lnTo>
                        <a:lnTo>
                          <a:pt x="2951" y="566"/>
                        </a:lnTo>
                        <a:lnTo>
                          <a:pt x="2951" y="564"/>
                        </a:lnTo>
                        <a:lnTo>
                          <a:pt x="2952" y="562"/>
                        </a:lnTo>
                        <a:lnTo>
                          <a:pt x="2952" y="561"/>
                        </a:lnTo>
                        <a:lnTo>
                          <a:pt x="2953" y="557"/>
                        </a:lnTo>
                        <a:lnTo>
                          <a:pt x="2953" y="555"/>
                        </a:lnTo>
                        <a:lnTo>
                          <a:pt x="2954" y="553"/>
                        </a:lnTo>
                        <a:lnTo>
                          <a:pt x="2954" y="550"/>
                        </a:lnTo>
                        <a:lnTo>
                          <a:pt x="2955" y="547"/>
                        </a:lnTo>
                        <a:lnTo>
                          <a:pt x="2955" y="545"/>
                        </a:lnTo>
                        <a:lnTo>
                          <a:pt x="2956" y="542"/>
                        </a:lnTo>
                        <a:lnTo>
                          <a:pt x="2957" y="540"/>
                        </a:lnTo>
                        <a:lnTo>
                          <a:pt x="2957" y="537"/>
                        </a:lnTo>
                        <a:lnTo>
                          <a:pt x="2958" y="534"/>
                        </a:lnTo>
                        <a:lnTo>
                          <a:pt x="2958" y="532"/>
                        </a:lnTo>
                        <a:lnTo>
                          <a:pt x="2959" y="529"/>
                        </a:lnTo>
                        <a:lnTo>
                          <a:pt x="2959" y="526"/>
                        </a:lnTo>
                        <a:lnTo>
                          <a:pt x="2960" y="524"/>
                        </a:lnTo>
                        <a:lnTo>
                          <a:pt x="2960" y="522"/>
                        </a:lnTo>
                        <a:lnTo>
                          <a:pt x="2961" y="519"/>
                        </a:lnTo>
                        <a:lnTo>
                          <a:pt x="2961" y="518"/>
                        </a:lnTo>
                        <a:lnTo>
                          <a:pt x="2962" y="517"/>
                        </a:lnTo>
                        <a:lnTo>
                          <a:pt x="2962" y="513"/>
                        </a:lnTo>
                        <a:lnTo>
                          <a:pt x="2963" y="510"/>
                        </a:lnTo>
                        <a:lnTo>
                          <a:pt x="2963" y="507"/>
                        </a:lnTo>
                        <a:lnTo>
                          <a:pt x="2964" y="505"/>
                        </a:lnTo>
                        <a:lnTo>
                          <a:pt x="2964" y="503"/>
                        </a:lnTo>
                        <a:lnTo>
                          <a:pt x="2965" y="500"/>
                        </a:lnTo>
                        <a:lnTo>
                          <a:pt x="2965" y="498"/>
                        </a:lnTo>
                        <a:lnTo>
                          <a:pt x="2966" y="495"/>
                        </a:lnTo>
                        <a:lnTo>
                          <a:pt x="2966" y="493"/>
                        </a:lnTo>
                        <a:lnTo>
                          <a:pt x="2967" y="490"/>
                        </a:lnTo>
                        <a:lnTo>
                          <a:pt x="2967" y="488"/>
                        </a:lnTo>
                        <a:lnTo>
                          <a:pt x="2968" y="486"/>
                        </a:lnTo>
                        <a:lnTo>
                          <a:pt x="2968" y="483"/>
                        </a:lnTo>
                        <a:lnTo>
                          <a:pt x="2969" y="480"/>
                        </a:lnTo>
                        <a:lnTo>
                          <a:pt x="2969" y="479"/>
                        </a:lnTo>
                        <a:lnTo>
                          <a:pt x="2970" y="475"/>
                        </a:lnTo>
                        <a:lnTo>
                          <a:pt x="2970" y="474"/>
                        </a:lnTo>
                        <a:lnTo>
                          <a:pt x="2971" y="472"/>
                        </a:lnTo>
                        <a:lnTo>
                          <a:pt x="2971" y="468"/>
                        </a:lnTo>
                        <a:lnTo>
                          <a:pt x="2972" y="466"/>
                        </a:lnTo>
                        <a:lnTo>
                          <a:pt x="2972" y="463"/>
                        </a:lnTo>
                        <a:lnTo>
                          <a:pt x="2973" y="461"/>
                        </a:lnTo>
                        <a:lnTo>
                          <a:pt x="2973" y="459"/>
                        </a:lnTo>
                        <a:lnTo>
                          <a:pt x="2974" y="457"/>
                        </a:lnTo>
                        <a:lnTo>
                          <a:pt x="2974" y="454"/>
                        </a:lnTo>
                        <a:lnTo>
                          <a:pt x="2975" y="451"/>
                        </a:lnTo>
                        <a:lnTo>
                          <a:pt x="2975" y="449"/>
                        </a:lnTo>
                        <a:lnTo>
                          <a:pt x="2976" y="447"/>
                        </a:lnTo>
                        <a:lnTo>
                          <a:pt x="2976" y="443"/>
                        </a:lnTo>
                        <a:lnTo>
                          <a:pt x="2977" y="441"/>
                        </a:lnTo>
                        <a:lnTo>
                          <a:pt x="2977" y="439"/>
                        </a:lnTo>
                        <a:lnTo>
                          <a:pt x="2978" y="436"/>
                        </a:lnTo>
                        <a:lnTo>
                          <a:pt x="2978" y="434"/>
                        </a:lnTo>
                        <a:lnTo>
                          <a:pt x="2979" y="432"/>
                        </a:lnTo>
                        <a:lnTo>
                          <a:pt x="2979" y="429"/>
                        </a:lnTo>
                        <a:lnTo>
                          <a:pt x="2980" y="425"/>
                        </a:lnTo>
                        <a:lnTo>
                          <a:pt x="2980" y="424"/>
                        </a:lnTo>
                        <a:lnTo>
                          <a:pt x="2981" y="421"/>
                        </a:lnTo>
                        <a:lnTo>
                          <a:pt x="2982" y="419"/>
                        </a:lnTo>
                        <a:lnTo>
                          <a:pt x="2982" y="416"/>
                        </a:lnTo>
                        <a:lnTo>
                          <a:pt x="2983" y="413"/>
                        </a:lnTo>
                        <a:lnTo>
                          <a:pt x="2983" y="411"/>
                        </a:lnTo>
                        <a:lnTo>
                          <a:pt x="2984" y="409"/>
                        </a:lnTo>
                        <a:lnTo>
                          <a:pt x="2984" y="407"/>
                        </a:lnTo>
                        <a:lnTo>
                          <a:pt x="2985" y="403"/>
                        </a:lnTo>
                        <a:lnTo>
                          <a:pt x="2985" y="400"/>
                        </a:lnTo>
                        <a:lnTo>
                          <a:pt x="2986" y="399"/>
                        </a:lnTo>
                        <a:lnTo>
                          <a:pt x="2986" y="396"/>
                        </a:lnTo>
                        <a:lnTo>
                          <a:pt x="2987" y="393"/>
                        </a:lnTo>
                        <a:lnTo>
                          <a:pt x="2987" y="391"/>
                        </a:lnTo>
                        <a:lnTo>
                          <a:pt x="2988" y="388"/>
                        </a:lnTo>
                        <a:lnTo>
                          <a:pt x="2988" y="386"/>
                        </a:lnTo>
                        <a:lnTo>
                          <a:pt x="2989" y="384"/>
                        </a:lnTo>
                        <a:lnTo>
                          <a:pt x="2989" y="382"/>
                        </a:lnTo>
                        <a:lnTo>
                          <a:pt x="2990" y="380"/>
                        </a:lnTo>
                        <a:lnTo>
                          <a:pt x="2990" y="377"/>
                        </a:lnTo>
                        <a:lnTo>
                          <a:pt x="2991" y="376"/>
                        </a:lnTo>
                        <a:lnTo>
                          <a:pt x="2991" y="374"/>
                        </a:lnTo>
                        <a:lnTo>
                          <a:pt x="2992" y="370"/>
                        </a:lnTo>
                        <a:lnTo>
                          <a:pt x="2992" y="367"/>
                        </a:lnTo>
                        <a:lnTo>
                          <a:pt x="2993" y="366"/>
                        </a:lnTo>
                        <a:lnTo>
                          <a:pt x="2993" y="363"/>
                        </a:lnTo>
                        <a:lnTo>
                          <a:pt x="2994" y="361"/>
                        </a:lnTo>
                        <a:lnTo>
                          <a:pt x="2994" y="357"/>
                        </a:lnTo>
                        <a:lnTo>
                          <a:pt x="2995" y="356"/>
                        </a:lnTo>
                        <a:lnTo>
                          <a:pt x="2995" y="353"/>
                        </a:lnTo>
                        <a:lnTo>
                          <a:pt x="2996" y="351"/>
                        </a:lnTo>
                        <a:lnTo>
                          <a:pt x="2996" y="349"/>
                        </a:lnTo>
                        <a:lnTo>
                          <a:pt x="2997" y="346"/>
                        </a:lnTo>
                        <a:lnTo>
                          <a:pt x="2997" y="343"/>
                        </a:lnTo>
                        <a:lnTo>
                          <a:pt x="2998" y="341"/>
                        </a:lnTo>
                        <a:lnTo>
                          <a:pt x="2998" y="340"/>
                        </a:lnTo>
                        <a:lnTo>
                          <a:pt x="2999" y="338"/>
                        </a:lnTo>
                        <a:lnTo>
                          <a:pt x="2999" y="336"/>
                        </a:lnTo>
                        <a:lnTo>
                          <a:pt x="3000" y="332"/>
                        </a:lnTo>
                        <a:lnTo>
                          <a:pt x="3000" y="329"/>
                        </a:lnTo>
                        <a:lnTo>
                          <a:pt x="3001" y="328"/>
                        </a:lnTo>
                        <a:lnTo>
                          <a:pt x="3001" y="325"/>
                        </a:lnTo>
                        <a:lnTo>
                          <a:pt x="3002" y="323"/>
                        </a:lnTo>
                        <a:lnTo>
                          <a:pt x="3002" y="320"/>
                        </a:lnTo>
                        <a:lnTo>
                          <a:pt x="3003" y="318"/>
                        </a:lnTo>
                        <a:lnTo>
                          <a:pt x="3003" y="314"/>
                        </a:lnTo>
                        <a:lnTo>
                          <a:pt x="3004" y="312"/>
                        </a:lnTo>
                        <a:lnTo>
                          <a:pt x="3004" y="310"/>
                        </a:lnTo>
                        <a:lnTo>
                          <a:pt x="3005" y="308"/>
                        </a:lnTo>
                        <a:lnTo>
                          <a:pt x="3005" y="306"/>
                        </a:lnTo>
                        <a:lnTo>
                          <a:pt x="3006" y="303"/>
                        </a:lnTo>
                        <a:lnTo>
                          <a:pt x="3007" y="301"/>
                        </a:lnTo>
                        <a:lnTo>
                          <a:pt x="3007" y="298"/>
                        </a:lnTo>
                        <a:lnTo>
                          <a:pt x="3008" y="296"/>
                        </a:lnTo>
                        <a:lnTo>
                          <a:pt x="3008" y="294"/>
                        </a:lnTo>
                        <a:lnTo>
                          <a:pt x="3009" y="291"/>
                        </a:lnTo>
                        <a:lnTo>
                          <a:pt x="3009" y="289"/>
                        </a:lnTo>
                        <a:lnTo>
                          <a:pt x="3010" y="288"/>
                        </a:lnTo>
                        <a:lnTo>
                          <a:pt x="3010" y="285"/>
                        </a:lnTo>
                        <a:lnTo>
                          <a:pt x="3011" y="282"/>
                        </a:lnTo>
                        <a:lnTo>
                          <a:pt x="3011" y="279"/>
                        </a:lnTo>
                        <a:lnTo>
                          <a:pt x="3012" y="277"/>
                        </a:lnTo>
                        <a:lnTo>
                          <a:pt x="3012" y="275"/>
                        </a:lnTo>
                        <a:lnTo>
                          <a:pt x="3013" y="273"/>
                        </a:lnTo>
                        <a:lnTo>
                          <a:pt x="3013" y="271"/>
                        </a:lnTo>
                        <a:lnTo>
                          <a:pt x="3014" y="270"/>
                        </a:lnTo>
                        <a:lnTo>
                          <a:pt x="3014" y="267"/>
                        </a:lnTo>
                        <a:lnTo>
                          <a:pt x="3015" y="265"/>
                        </a:lnTo>
                        <a:lnTo>
                          <a:pt x="3015" y="262"/>
                        </a:lnTo>
                        <a:lnTo>
                          <a:pt x="3016" y="261"/>
                        </a:lnTo>
                        <a:lnTo>
                          <a:pt x="3016" y="259"/>
                        </a:lnTo>
                        <a:lnTo>
                          <a:pt x="3017" y="256"/>
                        </a:lnTo>
                        <a:lnTo>
                          <a:pt x="3017" y="255"/>
                        </a:lnTo>
                        <a:lnTo>
                          <a:pt x="3018" y="253"/>
                        </a:lnTo>
                        <a:lnTo>
                          <a:pt x="3018" y="249"/>
                        </a:lnTo>
                        <a:lnTo>
                          <a:pt x="3019" y="248"/>
                        </a:lnTo>
                        <a:lnTo>
                          <a:pt x="3019" y="248"/>
                        </a:lnTo>
                        <a:lnTo>
                          <a:pt x="3020" y="246"/>
                        </a:lnTo>
                        <a:lnTo>
                          <a:pt x="3020" y="243"/>
                        </a:lnTo>
                        <a:lnTo>
                          <a:pt x="3021" y="241"/>
                        </a:lnTo>
                        <a:lnTo>
                          <a:pt x="3021" y="237"/>
                        </a:lnTo>
                        <a:lnTo>
                          <a:pt x="3022" y="236"/>
                        </a:lnTo>
                        <a:lnTo>
                          <a:pt x="3022" y="235"/>
                        </a:lnTo>
                        <a:lnTo>
                          <a:pt x="3023" y="233"/>
                        </a:lnTo>
                        <a:lnTo>
                          <a:pt x="3023" y="231"/>
                        </a:lnTo>
                        <a:lnTo>
                          <a:pt x="3024" y="229"/>
                        </a:lnTo>
                        <a:lnTo>
                          <a:pt x="3024" y="227"/>
                        </a:lnTo>
                        <a:lnTo>
                          <a:pt x="3025" y="225"/>
                        </a:lnTo>
                        <a:lnTo>
                          <a:pt x="3025" y="224"/>
                        </a:lnTo>
                        <a:lnTo>
                          <a:pt x="3026" y="222"/>
                        </a:lnTo>
                        <a:lnTo>
                          <a:pt x="3026" y="220"/>
                        </a:lnTo>
                        <a:lnTo>
                          <a:pt x="3027" y="217"/>
                        </a:lnTo>
                        <a:lnTo>
                          <a:pt x="3027" y="216"/>
                        </a:lnTo>
                        <a:lnTo>
                          <a:pt x="3028" y="213"/>
                        </a:lnTo>
                        <a:lnTo>
                          <a:pt x="3028" y="212"/>
                        </a:lnTo>
                        <a:lnTo>
                          <a:pt x="3029" y="210"/>
                        </a:lnTo>
                        <a:lnTo>
                          <a:pt x="3029" y="209"/>
                        </a:lnTo>
                        <a:lnTo>
                          <a:pt x="3030" y="206"/>
                        </a:lnTo>
                        <a:lnTo>
                          <a:pt x="3030" y="206"/>
                        </a:lnTo>
                        <a:lnTo>
                          <a:pt x="3031" y="203"/>
                        </a:lnTo>
                        <a:lnTo>
                          <a:pt x="3032" y="202"/>
                        </a:lnTo>
                        <a:lnTo>
                          <a:pt x="3032" y="199"/>
                        </a:lnTo>
                        <a:lnTo>
                          <a:pt x="3033" y="197"/>
                        </a:lnTo>
                        <a:lnTo>
                          <a:pt x="3033" y="195"/>
                        </a:lnTo>
                        <a:lnTo>
                          <a:pt x="3034" y="194"/>
                        </a:lnTo>
                        <a:lnTo>
                          <a:pt x="3034" y="193"/>
                        </a:lnTo>
                        <a:lnTo>
                          <a:pt x="3035" y="190"/>
                        </a:lnTo>
                        <a:lnTo>
                          <a:pt x="3035" y="190"/>
                        </a:lnTo>
                        <a:lnTo>
                          <a:pt x="3036" y="187"/>
                        </a:lnTo>
                        <a:lnTo>
                          <a:pt x="3036" y="184"/>
                        </a:lnTo>
                        <a:lnTo>
                          <a:pt x="3037" y="184"/>
                        </a:lnTo>
                        <a:lnTo>
                          <a:pt x="3037" y="183"/>
                        </a:lnTo>
                        <a:lnTo>
                          <a:pt x="3038" y="181"/>
                        </a:lnTo>
                        <a:lnTo>
                          <a:pt x="3038" y="178"/>
                        </a:lnTo>
                        <a:lnTo>
                          <a:pt x="3039" y="176"/>
                        </a:lnTo>
                        <a:lnTo>
                          <a:pt x="3039" y="175"/>
                        </a:lnTo>
                        <a:lnTo>
                          <a:pt x="3040" y="174"/>
                        </a:lnTo>
                        <a:lnTo>
                          <a:pt x="3040" y="170"/>
                        </a:lnTo>
                        <a:lnTo>
                          <a:pt x="3041" y="169"/>
                        </a:lnTo>
                        <a:lnTo>
                          <a:pt x="3041" y="168"/>
                        </a:lnTo>
                        <a:lnTo>
                          <a:pt x="3042" y="167"/>
                        </a:lnTo>
                        <a:lnTo>
                          <a:pt x="3042" y="166"/>
                        </a:lnTo>
                        <a:lnTo>
                          <a:pt x="3043" y="165"/>
                        </a:lnTo>
                        <a:lnTo>
                          <a:pt x="3043" y="164"/>
                        </a:lnTo>
                        <a:lnTo>
                          <a:pt x="3044" y="161"/>
                        </a:lnTo>
                        <a:lnTo>
                          <a:pt x="3044" y="159"/>
                        </a:lnTo>
                        <a:lnTo>
                          <a:pt x="3045" y="157"/>
                        </a:lnTo>
                        <a:lnTo>
                          <a:pt x="3045" y="157"/>
                        </a:lnTo>
                        <a:lnTo>
                          <a:pt x="3046" y="154"/>
                        </a:lnTo>
                        <a:lnTo>
                          <a:pt x="3046" y="153"/>
                        </a:lnTo>
                        <a:lnTo>
                          <a:pt x="3047" y="152"/>
                        </a:lnTo>
                        <a:lnTo>
                          <a:pt x="3047" y="149"/>
                        </a:lnTo>
                        <a:lnTo>
                          <a:pt x="3048" y="148"/>
                        </a:lnTo>
                        <a:lnTo>
                          <a:pt x="3048" y="147"/>
                        </a:lnTo>
                        <a:lnTo>
                          <a:pt x="3049" y="148"/>
                        </a:lnTo>
                        <a:lnTo>
                          <a:pt x="3049" y="144"/>
                        </a:lnTo>
                        <a:lnTo>
                          <a:pt x="3050" y="143"/>
                        </a:lnTo>
                        <a:lnTo>
                          <a:pt x="3050" y="142"/>
                        </a:lnTo>
                        <a:lnTo>
                          <a:pt x="3051" y="141"/>
                        </a:lnTo>
                        <a:lnTo>
                          <a:pt x="3051" y="141"/>
                        </a:lnTo>
                        <a:lnTo>
                          <a:pt x="3052" y="138"/>
                        </a:lnTo>
                        <a:lnTo>
                          <a:pt x="3052" y="137"/>
                        </a:lnTo>
                        <a:lnTo>
                          <a:pt x="3053" y="136"/>
                        </a:lnTo>
                        <a:lnTo>
                          <a:pt x="3053" y="135"/>
                        </a:lnTo>
                        <a:lnTo>
                          <a:pt x="3054" y="133"/>
                        </a:lnTo>
                        <a:lnTo>
                          <a:pt x="3054" y="133"/>
                        </a:lnTo>
                        <a:lnTo>
                          <a:pt x="3055" y="132"/>
                        </a:lnTo>
                        <a:lnTo>
                          <a:pt x="3055" y="130"/>
                        </a:lnTo>
                        <a:lnTo>
                          <a:pt x="3056" y="129"/>
                        </a:lnTo>
                        <a:lnTo>
                          <a:pt x="3057" y="127"/>
                        </a:lnTo>
                        <a:lnTo>
                          <a:pt x="3057" y="127"/>
                        </a:lnTo>
                        <a:lnTo>
                          <a:pt x="3058" y="125"/>
                        </a:lnTo>
                        <a:lnTo>
                          <a:pt x="3058" y="124"/>
                        </a:lnTo>
                        <a:lnTo>
                          <a:pt x="3059" y="123"/>
                        </a:lnTo>
                        <a:lnTo>
                          <a:pt x="3059" y="122"/>
                        </a:lnTo>
                        <a:lnTo>
                          <a:pt x="3060" y="120"/>
                        </a:lnTo>
                        <a:lnTo>
                          <a:pt x="3060" y="119"/>
                        </a:lnTo>
                        <a:lnTo>
                          <a:pt x="3061" y="119"/>
                        </a:lnTo>
                        <a:lnTo>
                          <a:pt x="3061" y="118"/>
                        </a:lnTo>
                        <a:lnTo>
                          <a:pt x="3062" y="117"/>
                        </a:lnTo>
                        <a:lnTo>
                          <a:pt x="3062" y="114"/>
                        </a:lnTo>
                        <a:lnTo>
                          <a:pt x="3063" y="114"/>
                        </a:lnTo>
                        <a:lnTo>
                          <a:pt x="3063" y="113"/>
                        </a:lnTo>
                        <a:lnTo>
                          <a:pt x="3064" y="114"/>
                        </a:lnTo>
                        <a:lnTo>
                          <a:pt x="3064" y="111"/>
                        </a:lnTo>
                        <a:lnTo>
                          <a:pt x="3065" y="110"/>
                        </a:lnTo>
                        <a:lnTo>
                          <a:pt x="3065" y="110"/>
                        </a:lnTo>
                        <a:lnTo>
                          <a:pt x="3066" y="109"/>
                        </a:lnTo>
                        <a:lnTo>
                          <a:pt x="3066" y="108"/>
                        </a:lnTo>
                        <a:lnTo>
                          <a:pt x="3067" y="107"/>
                        </a:lnTo>
                        <a:lnTo>
                          <a:pt x="3067" y="108"/>
                        </a:lnTo>
                        <a:lnTo>
                          <a:pt x="3068" y="105"/>
                        </a:lnTo>
                        <a:lnTo>
                          <a:pt x="3068" y="104"/>
                        </a:lnTo>
                        <a:lnTo>
                          <a:pt x="3069" y="104"/>
                        </a:lnTo>
                        <a:lnTo>
                          <a:pt x="3069" y="102"/>
                        </a:lnTo>
                        <a:lnTo>
                          <a:pt x="3070" y="102"/>
                        </a:lnTo>
                        <a:lnTo>
                          <a:pt x="3070" y="100"/>
                        </a:lnTo>
                        <a:lnTo>
                          <a:pt x="3071" y="99"/>
                        </a:lnTo>
                        <a:lnTo>
                          <a:pt x="3071" y="99"/>
                        </a:lnTo>
                        <a:lnTo>
                          <a:pt x="3072" y="98"/>
                        </a:lnTo>
                        <a:lnTo>
                          <a:pt x="3072" y="97"/>
                        </a:lnTo>
                        <a:lnTo>
                          <a:pt x="3073" y="96"/>
                        </a:lnTo>
                        <a:lnTo>
                          <a:pt x="3073" y="96"/>
                        </a:lnTo>
                        <a:lnTo>
                          <a:pt x="3074" y="94"/>
                        </a:lnTo>
                        <a:lnTo>
                          <a:pt x="3074" y="92"/>
                        </a:lnTo>
                        <a:lnTo>
                          <a:pt x="3075" y="91"/>
                        </a:lnTo>
                        <a:lnTo>
                          <a:pt x="3075" y="91"/>
                        </a:lnTo>
                        <a:lnTo>
                          <a:pt x="3076" y="91"/>
                        </a:lnTo>
                        <a:lnTo>
                          <a:pt x="3076" y="92"/>
                        </a:lnTo>
                        <a:lnTo>
                          <a:pt x="3077" y="89"/>
                        </a:lnTo>
                        <a:lnTo>
                          <a:pt x="3077" y="89"/>
                        </a:lnTo>
                        <a:lnTo>
                          <a:pt x="3078" y="88"/>
                        </a:lnTo>
                        <a:lnTo>
                          <a:pt x="3078" y="88"/>
                        </a:lnTo>
                        <a:lnTo>
                          <a:pt x="3079" y="87"/>
                        </a:lnTo>
                        <a:lnTo>
                          <a:pt x="3079" y="86"/>
                        </a:lnTo>
                        <a:lnTo>
                          <a:pt x="3080" y="84"/>
                        </a:lnTo>
                        <a:lnTo>
                          <a:pt x="3080" y="84"/>
                        </a:lnTo>
                        <a:lnTo>
                          <a:pt x="3081" y="83"/>
                        </a:lnTo>
                        <a:lnTo>
                          <a:pt x="3082" y="83"/>
                        </a:lnTo>
                        <a:lnTo>
                          <a:pt x="3082" y="82"/>
                        </a:lnTo>
                        <a:lnTo>
                          <a:pt x="3083" y="81"/>
                        </a:lnTo>
                        <a:lnTo>
                          <a:pt x="3083" y="80"/>
                        </a:lnTo>
                        <a:lnTo>
                          <a:pt x="3084" y="80"/>
                        </a:lnTo>
                        <a:lnTo>
                          <a:pt x="3084" y="80"/>
                        </a:lnTo>
                        <a:lnTo>
                          <a:pt x="3085" y="80"/>
                        </a:lnTo>
                        <a:lnTo>
                          <a:pt x="3085" y="80"/>
                        </a:lnTo>
                        <a:lnTo>
                          <a:pt x="3086" y="79"/>
                        </a:lnTo>
                        <a:lnTo>
                          <a:pt x="3086" y="78"/>
                        </a:lnTo>
                        <a:lnTo>
                          <a:pt x="3087" y="78"/>
                        </a:lnTo>
                        <a:lnTo>
                          <a:pt x="3087" y="77"/>
                        </a:lnTo>
                        <a:lnTo>
                          <a:pt x="3088" y="77"/>
                        </a:lnTo>
                        <a:lnTo>
                          <a:pt x="3088" y="76"/>
                        </a:lnTo>
                        <a:lnTo>
                          <a:pt x="3089" y="75"/>
                        </a:lnTo>
                        <a:lnTo>
                          <a:pt x="3089" y="74"/>
                        </a:lnTo>
                        <a:lnTo>
                          <a:pt x="3090" y="74"/>
                        </a:lnTo>
                        <a:lnTo>
                          <a:pt x="3090" y="74"/>
                        </a:lnTo>
                        <a:lnTo>
                          <a:pt x="3091" y="72"/>
                        </a:lnTo>
                        <a:lnTo>
                          <a:pt x="3091" y="72"/>
                        </a:lnTo>
                        <a:lnTo>
                          <a:pt x="3092" y="71"/>
                        </a:lnTo>
                        <a:lnTo>
                          <a:pt x="3092" y="71"/>
                        </a:lnTo>
                        <a:lnTo>
                          <a:pt x="3093" y="71"/>
                        </a:lnTo>
                        <a:lnTo>
                          <a:pt x="3093" y="70"/>
                        </a:lnTo>
                        <a:lnTo>
                          <a:pt x="3094" y="70"/>
                        </a:lnTo>
                        <a:lnTo>
                          <a:pt x="3094" y="69"/>
                        </a:lnTo>
                        <a:lnTo>
                          <a:pt x="3095" y="70"/>
                        </a:lnTo>
                        <a:lnTo>
                          <a:pt x="3095" y="69"/>
                        </a:lnTo>
                        <a:lnTo>
                          <a:pt x="3096" y="70"/>
                        </a:lnTo>
                        <a:lnTo>
                          <a:pt x="3096" y="69"/>
                        </a:lnTo>
                        <a:lnTo>
                          <a:pt x="3097" y="70"/>
                        </a:lnTo>
                        <a:lnTo>
                          <a:pt x="3097" y="67"/>
                        </a:lnTo>
                        <a:lnTo>
                          <a:pt x="3098" y="67"/>
                        </a:lnTo>
                        <a:lnTo>
                          <a:pt x="3098" y="67"/>
                        </a:lnTo>
                        <a:lnTo>
                          <a:pt x="3099" y="68"/>
                        </a:lnTo>
                        <a:lnTo>
                          <a:pt x="3099" y="68"/>
                        </a:lnTo>
                        <a:lnTo>
                          <a:pt x="3100" y="66"/>
                        </a:lnTo>
                        <a:lnTo>
                          <a:pt x="3100" y="65"/>
                        </a:lnTo>
                        <a:lnTo>
                          <a:pt x="3101" y="64"/>
                        </a:lnTo>
                        <a:lnTo>
                          <a:pt x="3101" y="65"/>
                        </a:lnTo>
                        <a:lnTo>
                          <a:pt x="3102" y="65"/>
                        </a:lnTo>
                        <a:lnTo>
                          <a:pt x="3102" y="65"/>
                        </a:lnTo>
                        <a:lnTo>
                          <a:pt x="3103" y="65"/>
                        </a:lnTo>
                        <a:lnTo>
                          <a:pt x="3103" y="64"/>
                        </a:lnTo>
                        <a:lnTo>
                          <a:pt x="3104" y="64"/>
                        </a:lnTo>
                        <a:lnTo>
                          <a:pt x="3104" y="63"/>
                        </a:lnTo>
                        <a:lnTo>
                          <a:pt x="3105" y="62"/>
                        </a:lnTo>
                        <a:lnTo>
                          <a:pt x="3105" y="62"/>
                        </a:lnTo>
                        <a:lnTo>
                          <a:pt x="3106" y="61"/>
                        </a:lnTo>
                        <a:lnTo>
                          <a:pt x="3107" y="61"/>
                        </a:lnTo>
                        <a:lnTo>
                          <a:pt x="3107" y="62"/>
                        </a:lnTo>
                        <a:lnTo>
                          <a:pt x="3108" y="61"/>
                        </a:lnTo>
                        <a:lnTo>
                          <a:pt x="3108" y="60"/>
                        </a:lnTo>
                        <a:lnTo>
                          <a:pt x="3109" y="59"/>
                        </a:lnTo>
                        <a:lnTo>
                          <a:pt x="3109" y="59"/>
                        </a:lnTo>
                        <a:lnTo>
                          <a:pt x="3110" y="58"/>
                        </a:lnTo>
                        <a:lnTo>
                          <a:pt x="3110" y="59"/>
                        </a:lnTo>
                        <a:lnTo>
                          <a:pt x="3111" y="58"/>
                        </a:lnTo>
                        <a:lnTo>
                          <a:pt x="3111" y="58"/>
                        </a:lnTo>
                        <a:lnTo>
                          <a:pt x="3112" y="58"/>
                        </a:lnTo>
                        <a:lnTo>
                          <a:pt x="3112" y="57"/>
                        </a:lnTo>
                        <a:lnTo>
                          <a:pt x="3113" y="58"/>
                        </a:lnTo>
                        <a:lnTo>
                          <a:pt x="3113" y="58"/>
                        </a:lnTo>
                        <a:lnTo>
                          <a:pt x="3114" y="58"/>
                        </a:lnTo>
                        <a:lnTo>
                          <a:pt x="3114" y="58"/>
                        </a:lnTo>
                        <a:lnTo>
                          <a:pt x="3115" y="56"/>
                        </a:lnTo>
                        <a:lnTo>
                          <a:pt x="3115" y="55"/>
                        </a:lnTo>
                        <a:lnTo>
                          <a:pt x="3116" y="56"/>
                        </a:lnTo>
                        <a:lnTo>
                          <a:pt x="3116" y="54"/>
                        </a:lnTo>
                        <a:lnTo>
                          <a:pt x="3117" y="55"/>
                        </a:lnTo>
                        <a:lnTo>
                          <a:pt x="3117" y="54"/>
                        </a:lnTo>
                        <a:lnTo>
                          <a:pt x="3118" y="53"/>
                        </a:lnTo>
                        <a:lnTo>
                          <a:pt x="3118" y="53"/>
                        </a:lnTo>
                        <a:lnTo>
                          <a:pt x="3119" y="55"/>
                        </a:lnTo>
                        <a:lnTo>
                          <a:pt x="3119" y="54"/>
                        </a:lnTo>
                        <a:lnTo>
                          <a:pt x="3120" y="53"/>
                        </a:lnTo>
                        <a:lnTo>
                          <a:pt x="3120" y="53"/>
                        </a:lnTo>
                        <a:lnTo>
                          <a:pt x="3121" y="53"/>
                        </a:lnTo>
                        <a:lnTo>
                          <a:pt x="3121" y="52"/>
                        </a:lnTo>
                        <a:lnTo>
                          <a:pt x="3122" y="52"/>
                        </a:lnTo>
                        <a:lnTo>
                          <a:pt x="3122" y="52"/>
                        </a:lnTo>
                        <a:lnTo>
                          <a:pt x="3123" y="52"/>
                        </a:lnTo>
                        <a:lnTo>
                          <a:pt x="3123" y="50"/>
                        </a:lnTo>
                        <a:lnTo>
                          <a:pt x="3124" y="50"/>
                        </a:lnTo>
                        <a:lnTo>
                          <a:pt x="3124" y="50"/>
                        </a:lnTo>
                        <a:lnTo>
                          <a:pt x="3125" y="50"/>
                        </a:lnTo>
                        <a:lnTo>
                          <a:pt x="3125" y="51"/>
                        </a:lnTo>
                        <a:lnTo>
                          <a:pt x="3126" y="50"/>
                        </a:lnTo>
                        <a:lnTo>
                          <a:pt x="3126" y="49"/>
                        </a:lnTo>
                        <a:lnTo>
                          <a:pt x="3127" y="49"/>
                        </a:lnTo>
                        <a:lnTo>
                          <a:pt x="3127" y="48"/>
                        </a:lnTo>
                        <a:lnTo>
                          <a:pt x="3128" y="49"/>
                        </a:lnTo>
                        <a:lnTo>
                          <a:pt x="3128" y="48"/>
                        </a:lnTo>
                        <a:lnTo>
                          <a:pt x="3129" y="49"/>
                        </a:lnTo>
                        <a:lnTo>
                          <a:pt x="3129" y="48"/>
                        </a:lnTo>
                        <a:lnTo>
                          <a:pt x="3130" y="46"/>
                        </a:lnTo>
                        <a:lnTo>
                          <a:pt x="3130" y="47"/>
                        </a:lnTo>
                        <a:lnTo>
                          <a:pt x="3131" y="48"/>
                        </a:lnTo>
                        <a:lnTo>
                          <a:pt x="3132" y="47"/>
                        </a:lnTo>
                        <a:lnTo>
                          <a:pt x="3132" y="47"/>
                        </a:lnTo>
                        <a:lnTo>
                          <a:pt x="3133" y="47"/>
                        </a:lnTo>
                        <a:lnTo>
                          <a:pt x="3133" y="46"/>
                        </a:lnTo>
                        <a:lnTo>
                          <a:pt x="3134" y="47"/>
                        </a:lnTo>
                        <a:lnTo>
                          <a:pt x="3134" y="47"/>
                        </a:lnTo>
                        <a:lnTo>
                          <a:pt x="3135" y="46"/>
                        </a:lnTo>
                        <a:lnTo>
                          <a:pt x="3135" y="45"/>
                        </a:lnTo>
                        <a:lnTo>
                          <a:pt x="3136" y="45"/>
                        </a:lnTo>
                        <a:lnTo>
                          <a:pt x="3136" y="44"/>
                        </a:lnTo>
                        <a:lnTo>
                          <a:pt x="3137" y="46"/>
                        </a:lnTo>
                        <a:lnTo>
                          <a:pt x="3137" y="45"/>
                        </a:lnTo>
                        <a:lnTo>
                          <a:pt x="3138" y="46"/>
                        </a:lnTo>
                        <a:lnTo>
                          <a:pt x="3138" y="46"/>
                        </a:lnTo>
                        <a:lnTo>
                          <a:pt x="3139" y="44"/>
                        </a:lnTo>
                        <a:lnTo>
                          <a:pt x="3139" y="43"/>
                        </a:lnTo>
                        <a:lnTo>
                          <a:pt x="3140" y="45"/>
                        </a:lnTo>
                        <a:lnTo>
                          <a:pt x="3140" y="43"/>
                        </a:lnTo>
                        <a:lnTo>
                          <a:pt x="3141" y="43"/>
                        </a:lnTo>
                        <a:lnTo>
                          <a:pt x="3141" y="42"/>
                        </a:lnTo>
                        <a:lnTo>
                          <a:pt x="3142" y="42"/>
                        </a:lnTo>
                        <a:lnTo>
                          <a:pt x="3142" y="43"/>
                        </a:lnTo>
                        <a:lnTo>
                          <a:pt x="3143" y="43"/>
                        </a:lnTo>
                        <a:lnTo>
                          <a:pt x="3143" y="43"/>
                        </a:lnTo>
                        <a:lnTo>
                          <a:pt x="3144" y="43"/>
                        </a:lnTo>
                        <a:lnTo>
                          <a:pt x="3144" y="43"/>
                        </a:lnTo>
                        <a:lnTo>
                          <a:pt x="3145" y="42"/>
                        </a:lnTo>
                        <a:lnTo>
                          <a:pt x="3145" y="41"/>
                        </a:lnTo>
                        <a:lnTo>
                          <a:pt x="3146" y="41"/>
                        </a:lnTo>
                        <a:lnTo>
                          <a:pt x="3146" y="43"/>
                        </a:lnTo>
                        <a:lnTo>
                          <a:pt x="3147" y="42"/>
                        </a:lnTo>
                        <a:lnTo>
                          <a:pt x="3147" y="41"/>
                        </a:lnTo>
                        <a:lnTo>
                          <a:pt x="3148" y="41"/>
                        </a:lnTo>
                        <a:lnTo>
                          <a:pt x="3148" y="41"/>
                        </a:lnTo>
                        <a:lnTo>
                          <a:pt x="3149" y="41"/>
                        </a:lnTo>
                        <a:lnTo>
                          <a:pt x="3149" y="40"/>
                        </a:lnTo>
                        <a:lnTo>
                          <a:pt x="3150" y="41"/>
                        </a:lnTo>
                        <a:lnTo>
                          <a:pt x="3150" y="41"/>
                        </a:lnTo>
                        <a:lnTo>
                          <a:pt x="3151" y="39"/>
                        </a:lnTo>
                        <a:lnTo>
                          <a:pt x="3151" y="39"/>
                        </a:lnTo>
                        <a:lnTo>
                          <a:pt x="3152" y="40"/>
                        </a:lnTo>
                        <a:lnTo>
                          <a:pt x="3152" y="40"/>
                        </a:lnTo>
                        <a:lnTo>
                          <a:pt x="3153" y="38"/>
                        </a:lnTo>
                        <a:lnTo>
                          <a:pt x="3153" y="39"/>
                        </a:lnTo>
                        <a:lnTo>
                          <a:pt x="3154" y="38"/>
                        </a:lnTo>
                        <a:lnTo>
                          <a:pt x="3154" y="39"/>
                        </a:lnTo>
                        <a:lnTo>
                          <a:pt x="3155" y="39"/>
                        </a:lnTo>
                        <a:lnTo>
                          <a:pt x="3155" y="39"/>
                        </a:lnTo>
                        <a:lnTo>
                          <a:pt x="3156" y="38"/>
                        </a:lnTo>
                        <a:lnTo>
                          <a:pt x="3157" y="38"/>
                        </a:lnTo>
                        <a:lnTo>
                          <a:pt x="3157" y="38"/>
                        </a:lnTo>
                        <a:lnTo>
                          <a:pt x="3158" y="38"/>
                        </a:lnTo>
                        <a:lnTo>
                          <a:pt x="3158" y="37"/>
                        </a:lnTo>
                        <a:lnTo>
                          <a:pt x="3159" y="37"/>
                        </a:lnTo>
                        <a:lnTo>
                          <a:pt x="3159" y="36"/>
                        </a:lnTo>
                        <a:lnTo>
                          <a:pt x="3160" y="37"/>
                        </a:lnTo>
                        <a:lnTo>
                          <a:pt x="3160" y="37"/>
                        </a:lnTo>
                        <a:lnTo>
                          <a:pt x="3161" y="37"/>
                        </a:lnTo>
                        <a:lnTo>
                          <a:pt x="3161" y="37"/>
                        </a:lnTo>
                        <a:lnTo>
                          <a:pt x="3162" y="38"/>
                        </a:lnTo>
                        <a:lnTo>
                          <a:pt x="3162" y="36"/>
                        </a:lnTo>
                        <a:lnTo>
                          <a:pt x="3163" y="35"/>
                        </a:lnTo>
                        <a:lnTo>
                          <a:pt x="3163" y="36"/>
                        </a:lnTo>
                        <a:lnTo>
                          <a:pt x="3164" y="35"/>
                        </a:lnTo>
                        <a:lnTo>
                          <a:pt x="3164" y="36"/>
                        </a:lnTo>
                        <a:lnTo>
                          <a:pt x="3165" y="36"/>
                        </a:lnTo>
                        <a:lnTo>
                          <a:pt x="3165" y="35"/>
                        </a:lnTo>
                        <a:lnTo>
                          <a:pt x="3166" y="35"/>
                        </a:lnTo>
                        <a:lnTo>
                          <a:pt x="3166" y="36"/>
                        </a:lnTo>
                        <a:lnTo>
                          <a:pt x="3167" y="36"/>
                        </a:lnTo>
                        <a:lnTo>
                          <a:pt x="3167" y="35"/>
                        </a:lnTo>
                        <a:lnTo>
                          <a:pt x="3168" y="34"/>
                        </a:lnTo>
                        <a:lnTo>
                          <a:pt x="3168" y="34"/>
                        </a:lnTo>
                        <a:lnTo>
                          <a:pt x="3169" y="35"/>
                        </a:lnTo>
                        <a:lnTo>
                          <a:pt x="3169" y="33"/>
                        </a:lnTo>
                        <a:lnTo>
                          <a:pt x="3170" y="33"/>
                        </a:lnTo>
                        <a:lnTo>
                          <a:pt x="3170" y="33"/>
                        </a:lnTo>
                        <a:lnTo>
                          <a:pt x="3171" y="32"/>
                        </a:lnTo>
                        <a:lnTo>
                          <a:pt x="3171" y="31"/>
                        </a:lnTo>
                        <a:lnTo>
                          <a:pt x="3172" y="32"/>
                        </a:lnTo>
                        <a:lnTo>
                          <a:pt x="3172" y="32"/>
                        </a:lnTo>
                        <a:lnTo>
                          <a:pt x="3173" y="33"/>
                        </a:lnTo>
                        <a:lnTo>
                          <a:pt x="3173" y="32"/>
                        </a:lnTo>
                        <a:lnTo>
                          <a:pt x="3174" y="31"/>
                        </a:lnTo>
                        <a:lnTo>
                          <a:pt x="3174" y="32"/>
                        </a:lnTo>
                        <a:lnTo>
                          <a:pt x="3175" y="30"/>
                        </a:lnTo>
                        <a:lnTo>
                          <a:pt x="3175" y="31"/>
                        </a:lnTo>
                        <a:lnTo>
                          <a:pt x="3176" y="31"/>
                        </a:lnTo>
                        <a:lnTo>
                          <a:pt x="3176" y="466"/>
                        </a:lnTo>
                        <a:lnTo>
                          <a:pt x="3177" y="985"/>
                        </a:lnTo>
                        <a:lnTo>
                          <a:pt x="3177" y="1225"/>
                        </a:lnTo>
                        <a:lnTo>
                          <a:pt x="3178" y="1214"/>
                        </a:lnTo>
                        <a:lnTo>
                          <a:pt x="3178" y="759"/>
                        </a:lnTo>
                        <a:lnTo>
                          <a:pt x="3179" y="591"/>
                        </a:lnTo>
                        <a:lnTo>
                          <a:pt x="3179" y="579"/>
                        </a:lnTo>
                        <a:lnTo>
                          <a:pt x="3180" y="591"/>
                        </a:lnTo>
                        <a:lnTo>
                          <a:pt x="3180" y="621"/>
                        </a:lnTo>
                        <a:lnTo>
                          <a:pt x="3181" y="682"/>
                        </a:lnTo>
                        <a:lnTo>
                          <a:pt x="3182" y="844"/>
                        </a:lnTo>
                        <a:lnTo>
                          <a:pt x="3182" y="1453"/>
                        </a:lnTo>
                        <a:lnTo>
                          <a:pt x="3183" y="2262"/>
                        </a:lnTo>
                        <a:lnTo>
                          <a:pt x="3183" y="2629"/>
                        </a:lnTo>
                        <a:lnTo>
                          <a:pt x="3184" y="2704"/>
                        </a:lnTo>
                        <a:lnTo>
                          <a:pt x="3184" y="2717"/>
                        </a:lnTo>
                        <a:lnTo>
                          <a:pt x="3185" y="2717"/>
                        </a:lnTo>
                        <a:lnTo>
                          <a:pt x="3185" y="2711"/>
                        </a:lnTo>
                        <a:lnTo>
                          <a:pt x="3186" y="2702"/>
                        </a:lnTo>
                        <a:lnTo>
                          <a:pt x="3186" y="2690"/>
                        </a:lnTo>
                        <a:lnTo>
                          <a:pt x="3187" y="2678"/>
                        </a:lnTo>
                        <a:lnTo>
                          <a:pt x="3187" y="2668"/>
                        </a:lnTo>
                        <a:lnTo>
                          <a:pt x="3188" y="2660"/>
                        </a:lnTo>
                        <a:lnTo>
                          <a:pt x="3188" y="2651"/>
                        </a:lnTo>
                        <a:lnTo>
                          <a:pt x="3189" y="2642"/>
                        </a:lnTo>
                        <a:lnTo>
                          <a:pt x="3189" y="2636"/>
                        </a:lnTo>
                        <a:lnTo>
                          <a:pt x="3190" y="2629"/>
                        </a:lnTo>
                        <a:lnTo>
                          <a:pt x="3190" y="2622"/>
                        </a:lnTo>
                        <a:lnTo>
                          <a:pt x="3191" y="2617"/>
                        </a:lnTo>
                        <a:lnTo>
                          <a:pt x="3191" y="2611"/>
                        </a:lnTo>
                        <a:lnTo>
                          <a:pt x="3192" y="2606"/>
                        </a:lnTo>
                        <a:lnTo>
                          <a:pt x="3192" y="2601"/>
                        </a:lnTo>
                        <a:lnTo>
                          <a:pt x="3193" y="2596"/>
                        </a:lnTo>
                        <a:lnTo>
                          <a:pt x="3193" y="2590"/>
                        </a:lnTo>
                        <a:lnTo>
                          <a:pt x="3194" y="2584"/>
                        </a:lnTo>
                        <a:lnTo>
                          <a:pt x="3194" y="2579"/>
                        </a:lnTo>
                        <a:lnTo>
                          <a:pt x="3195" y="2574"/>
                        </a:lnTo>
                        <a:lnTo>
                          <a:pt x="3195" y="2569"/>
                        </a:lnTo>
                        <a:lnTo>
                          <a:pt x="3196" y="2564"/>
                        </a:lnTo>
                        <a:lnTo>
                          <a:pt x="3196" y="2556"/>
                        </a:lnTo>
                        <a:lnTo>
                          <a:pt x="3197" y="2550"/>
                        </a:lnTo>
                        <a:lnTo>
                          <a:pt x="3197" y="2544"/>
                        </a:lnTo>
                        <a:lnTo>
                          <a:pt x="3198" y="2538"/>
                        </a:lnTo>
                        <a:lnTo>
                          <a:pt x="3198" y="2530"/>
                        </a:lnTo>
                        <a:lnTo>
                          <a:pt x="3199" y="2524"/>
                        </a:lnTo>
                        <a:lnTo>
                          <a:pt x="3199" y="2519"/>
                        </a:lnTo>
                        <a:lnTo>
                          <a:pt x="3200" y="2513"/>
                        </a:lnTo>
                        <a:lnTo>
                          <a:pt x="3200" y="2506"/>
                        </a:lnTo>
                        <a:lnTo>
                          <a:pt x="3201" y="2498"/>
                        </a:lnTo>
                        <a:lnTo>
                          <a:pt x="3201" y="2489"/>
                        </a:lnTo>
                        <a:lnTo>
                          <a:pt x="3202" y="2482"/>
                        </a:lnTo>
                        <a:lnTo>
                          <a:pt x="3202" y="2473"/>
                        </a:lnTo>
                        <a:lnTo>
                          <a:pt x="3203" y="2464"/>
                        </a:lnTo>
                        <a:lnTo>
                          <a:pt x="3203" y="2454"/>
                        </a:lnTo>
                        <a:lnTo>
                          <a:pt x="3204" y="2447"/>
                        </a:lnTo>
                        <a:lnTo>
                          <a:pt x="3204" y="2441"/>
                        </a:lnTo>
                        <a:lnTo>
                          <a:pt x="3205" y="2432"/>
                        </a:lnTo>
                        <a:lnTo>
                          <a:pt x="3205" y="2426"/>
                        </a:lnTo>
                        <a:lnTo>
                          <a:pt x="3206" y="2418"/>
                        </a:lnTo>
                        <a:lnTo>
                          <a:pt x="3207" y="2409"/>
                        </a:lnTo>
                        <a:lnTo>
                          <a:pt x="3207" y="2401"/>
                        </a:lnTo>
                        <a:lnTo>
                          <a:pt x="3208" y="2392"/>
                        </a:lnTo>
                        <a:lnTo>
                          <a:pt x="3208" y="2383"/>
                        </a:lnTo>
                        <a:lnTo>
                          <a:pt x="3209" y="2377"/>
                        </a:lnTo>
                        <a:lnTo>
                          <a:pt x="3209" y="2369"/>
                        </a:lnTo>
                        <a:lnTo>
                          <a:pt x="3210" y="2360"/>
                        </a:lnTo>
                        <a:lnTo>
                          <a:pt x="3210" y="2350"/>
                        </a:lnTo>
                        <a:lnTo>
                          <a:pt x="3211" y="2343"/>
                        </a:lnTo>
                        <a:lnTo>
                          <a:pt x="3211" y="2335"/>
                        </a:lnTo>
                        <a:lnTo>
                          <a:pt x="3212" y="2325"/>
                        </a:lnTo>
                        <a:lnTo>
                          <a:pt x="3212" y="2316"/>
                        </a:lnTo>
                        <a:lnTo>
                          <a:pt x="3213" y="2306"/>
                        </a:lnTo>
                        <a:lnTo>
                          <a:pt x="3213" y="2298"/>
                        </a:lnTo>
                        <a:lnTo>
                          <a:pt x="3214" y="2290"/>
                        </a:lnTo>
                        <a:lnTo>
                          <a:pt x="3214" y="2281"/>
                        </a:lnTo>
                        <a:lnTo>
                          <a:pt x="3215" y="2273"/>
                        </a:lnTo>
                        <a:lnTo>
                          <a:pt x="3215" y="2266"/>
                        </a:lnTo>
                        <a:lnTo>
                          <a:pt x="3216" y="2257"/>
                        </a:lnTo>
                        <a:lnTo>
                          <a:pt x="3216" y="2252"/>
                        </a:lnTo>
                        <a:lnTo>
                          <a:pt x="3217" y="2244"/>
                        </a:lnTo>
                        <a:lnTo>
                          <a:pt x="3217" y="2238"/>
                        </a:lnTo>
                        <a:lnTo>
                          <a:pt x="3218" y="2230"/>
                        </a:lnTo>
                        <a:lnTo>
                          <a:pt x="3218" y="2221"/>
                        </a:lnTo>
                        <a:lnTo>
                          <a:pt x="3219" y="2213"/>
                        </a:lnTo>
                        <a:lnTo>
                          <a:pt x="3219" y="2206"/>
                        </a:lnTo>
                        <a:lnTo>
                          <a:pt x="3220" y="2199"/>
                        </a:lnTo>
                        <a:lnTo>
                          <a:pt x="3220" y="2192"/>
                        </a:lnTo>
                        <a:lnTo>
                          <a:pt x="3221" y="2184"/>
                        </a:lnTo>
                        <a:lnTo>
                          <a:pt x="3221" y="2178"/>
                        </a:lnTo>
                        <a:lnTo>
                          <a:pt x="3222" y="2173"/>
                        </a:lnTo>
                        <a:lnTo>
                          <a:pt x="3222" y="2165"/>
                        </a:lnTo>
                        <a:lnTo>
                          <a:pt x="3223" y="2157"/>
                        </a:lnTo>
                        <a:lnTo>
                          <a:pt x="3223" y="2152"/>
                        </a:lnTo>
                        <a:lnTo>
                          <a:pt x="3224" y="2144"/>
                        </a:lnTo>
                        <a:lnTo>
                          <a:pt x="3224" y="2137"/>
                        </a:lnTo>
                        <a:lnTo>
                          <a:pt x="3225" y="2131"/>
                        </a:lnTo>
                        <a:lnTo>
                          <a:pt x="3225" y="2124"/>
                        </a:lnTo>
                        <a:lnTo>
                          <a:pt x="3226" y="2117"/>
                        </a:lnTo>
                        <a:lnTo>
                          <a:pt x="3226" y="2111"/>
                        </a:lnTo>
                        <a:lnTo>
                          <a:pt x="3227" y="2103"/>
                        </a:lnTo>
                        <a:lnTo>
                          <a:pt x="3227" y="2096"/>
                        </a:lnTo>
                        <a:lnTo>
                          <a:pt x="3228" y="2092"/>
                        </a:lnTo>
                        <a:lnTo>
                          <a:pt x="3228" y="2087"/>
                        </a:lnTo>
                        <a:lnTo>
                          <a:pt x="3229" y="2081"/>
                        </a:lnTo>
                        <a:lnTo>
                          <a:pt x="3229" y="2074"/>
                        </a:lnTo>
                        <a:lnTo>
                          <a:pt x="3230" y="2069"/>
                        </a:lnTo>
                        <a:lnTo>
                          <a:pt x="3230" y="2062"/>
                        </a:lnTo>
                        <a:lnTo>
                          <a:pt x="3231" y="2057"/>
                        </a:lnTo>
                        <a:lnTo>
                          <a:pt x="3232" y="2051"/>
                        </a:lnTo>
                        <a:lnTo>
                          <a:pt x="3232" y="2047"/>
                        </a:lnTo>
                        <a:lnTo>
                          <a:pt x="3233" y="2041"/>
                        </a:lnTo>
                        <a:lnTo>
                          <a:pt x="3233" y="2036"/>
                        </a:lnTo>
                        <a:lnTo>
                          <a:pt x="3234" y="2030"/>
                        </a:lnTo>
                        <a:lnTo>
                          <a:pt x="3234" y="2023"/>
                        </a:lnTo>
                        <a:lnTo>
                          <a:pt x="3235" y="2018"/>
                        </a:lnTo>
                        <a:lnTo>
                          <a:pt x="3235" y="2014"/>
                        </a:lnTo>
                        <a:lnTo>
                          <a:pt x="3236" y="2009"/>
                        </a:lnTo>
                        <a:lnTo>
                          <a:pt x="3236" y="2005"/>
                        </a:lnTo>
                        <a:lnTo>
                          <a:pt x="3237" y="1999"/>
                        </a:lnTo>
                        <a:lnTo>
                          <a:pt x="3237" y="1996"/>
                        </a:lnTo>
                        <a:lnTo>
                          <a:pt x="3238" y="1990"/>
                        </a:lnTo>
                        <a:lnTo>
                          <a:pt x="3238" y="1986"/>
                        </a:lnTo>
                        <a:lnTo>
                          <a:pt x="3239" y="1980"/>
                        </a:lnTo>
                        <a:lnTo>
                          <a:pt x="3239" y="1975"/>
                        </a:lnTo>
                        <a:lnTo>
                          <a:pt x="3240" y="1971"/>
                        </a:lnTo>
                        <a:lnTo>
                          <a:pt x="3240" y="1965"/>
                        </a:lnTo>
                        <a:lnTo>
                          <a:pt x="3241" y="1962"/>
                        </a:lnTo>
                        <a:lnTo>
                          <a:pt x="3241" y="1959"/>
                        </a:lnTo>
                        <a:lnTo>
                          <a:pt x="3242" y="1954"/>
                        </a:lnTo>
                        <a:lnTo>
                          <a:pt x="3242" y="1951"/>
                        </a:lnTo>
                        <a:lnTo>
                          <a:pt x="3243" y="1947"/>
                        </a:lnTo>
                        <a:lnTo>
                          <a:pt x="3243" y="1944"/>
                        </a:lnTo>
                        <a:lnTo>
                          <a:pt x="3244" y="1940"/>
                        </a:lnTo>
                        <a:lnTo>
                          <a:pt x="3244" y="1936"/>
                        </a:lnTo>
                        <a:lnTo>
                          <a:pt x="3245" y="1931"/>
                        </a:lnTo>
                        <a:lnTo>
                          <a:pt x="3245" y="1929"/>
                        </a:lnTo>
                        <a:lnTo>
                          <a:pt x="3246" y="1926"/>
                        </a:lnTo>
                        <a:lnTo>
                          <a:pt x="3246" y="1921"/>
                        </a:lnTo>
                        <a:lnTo>
                          <a:pt x="3247" y="1920"/>
                        </a:lnTo>
                        <a:lnTo>
                          <a:pt x="3247" y="1916"/>
                        </a:lnTo>
                        <a:lnTo>
                          <a:pt x="3248" y="1914"/>
                        </a:lnTo>
                        <a:lnTo>
                          <a:pt x="3248" y="1910"/>
                        </a:lnTo>
                        <a:lnTo>
                          <a:pt x="3249" y="1907"/>
                        </a:lnTo>
                        <a:lnTo>
                          <a:pt x="3249" y="1904"/>
                        </a:lnTo>
                        <a:lnTo>
                          <a:pt x="3250" y="1899"/>
                        </a:lnTo>
                        <a:lnTo>
                          <a:pt x="3250" y="1895"/>
                        </a:lnTo>
                        <a:lnTo>
                          <a:pt x="3251" y="1893"/>
                        </a:lnTo>
                        <a:lnTo>
                          <a:pt x="3251" y="1891"/>
                        </a:lnTo>
                        <a:lnTo>
                          <a:pt x="3252" y="1889"/>
                        </a:lnTo>
                        <a:lnTo>
                          <a:pt x="3252" y="1886"/>
                        </a:lnTo>
                        <a:lnTo>
                          <a:pt x="3253" y="1882"/>
                        </a:lnTo>
                        <a:lnTo>
                          <a:pt x="3253" y="1880"/>
                        </a:lnTo>
                        <a:lnTo>
                          <a:pt x="3254" y="1877"/>
                        </a:lnTo>
                        <a:lnTo>
                          <a:pt x="3254" y="1873"/>
                        </a:lnTo>
                        <a:lnTo>
                          <a:pt x="3255" y="1870"/>
                        </a:lnTo>
                        <a:lnTo>
                          <a:pt x="3255" y="1868"/>
                        </a:lnTo>
                        <a:lnTo>
                          <a:pt x="3256" y="1863"/>
                        </a:lnTo>
                        <a:lnTo>
                          <a:pt x="3257" y="1860"/>
                        </a:lnTo>
                        <a:lnTo>
                          <a:pt x="3257" y="1858"/>
                        </a:lnTo>
                        <a:lnTo>
                          <a:pt x="3258" y="1855"/>
                        </a:lnTo>
                        <a:lnTo>
                          <a:pt x="3258" y="1852"/>
                        </a:lnTo>
                        <a:lnTo>
                          <a:pt x="3259" y="1850"/>
                        </a:lnTo>
                        <a:lnTo>
                          <a:pt x="3259" y="1847"/>
                        </a:lnTo>
                        <a:lnTo>
                          <a:pt x="3260" y="1845"/>
                        </a:lnTo>
                        <a:lnTo>
                          <a:pt x="3260" y="1844"/>
                        </a:lnTo>
                        <a:lnTo>
                          <a:pt x="3261" y="1841"/>
                        </a:lnTo>
                        <a:lnTo>
                          <a:pt x="3261" y="1838"/>
                        </a:lnTo>
                        <a:lnTo>
                          <a:pt x="3262" y="1836"/>
                        </a:lnTo>
                        <a:lnTo>
                          <a:pt x="3262" y="1836"/>
                        </a:lnTo>
                        <a:lnTo>
                          <a:pt x="3263" y="1832"/>
                        </a:lnTo>
                        <a:lnTo>
                          <a:pt x="3263" y="1830"/>
                        </a:lnTo>
                        <a:lnTo>
                          <a:pt x="3264" y="1826"/>
                        </a:lnTo>
                        <a:lnTo>
                          <a:pt x="3264" y="1825"/>
                        </a:lnTo>
                        <a:lnTo>
                          <a:pt x="3265" y="1822"/>
                        </a:lnTo>
                        <a:lnTo>
                          <a:pt x="3265" y="1819"/>
                        </a:lnTo>
                        <a:lnTo>
                          <a:pt x="3266" y="1815"/>
                        </a:lnTo>
                        <a:lnTo>
                          <a:pt x="3266" y="1811"/>
                        </a:lnTo>
                        <a:lnTo>
                          <a:pt x="3267" y="1810"/>
                        </a:lnTo>
                        <a:lnTo>
                          <a:pt x="3267" y="1806"/>
                        </a:lnTo>
                        <a:lnTo>
                          <a:pt x="3268" y="1803"/>
                        </a:lnTo>
                        <a:lnTo>
                          <a:pt x="3268" y="1799"/>
                        </a:lnTo>
                        <a:lnTo>
                          <a:pt x="3269" y="1797"/>
                        </a:lnTo>
                        <a:lnTo>
                          <a:pt x="3269" y="1796"/>
                        </a:lnTo>
                        <a:lnTo>
                          <a:pt x="3270" y="1794"/>
                        </a:lnTo>
                        <a:lnTo>
                          <a:pt x="3270" y="1790"/>
                        </a:lnTo>
                        <a:lnTo>
                          <a:pt x="3271" y="1787"/>
                        </a:lnTo>
                        <a:lnTo>
                          <a:pt x="3271" y="1784"/>
                        </a:lnTo>
                        <a:lnTo>
                          <a:pt x="3272" y="1781"/>
                        </a:lnTo>
                        <a:lnTo>
                          <a:pt x="3272" y="1779"/>
                        </a:lnTo>
                        <a:lnTo>
                          <a:pt x="3273" y="1775"/>
                        </a:lnTo>
                        <a:lnTo>
                          <a:pt x="3273" y="1773"/>
                        </a:lnTo>
                        <a:lnTo>
                          <a:pt x="3274" y="1771"/>
                        </a:lnTo>
                        <a:lnTo>
                          <a:pt x="3274" y="1768"/>
                        </a:lnTo>
                        <a:lnTo>
                          <a:pt x="3275" y="1764"/>
                        </a:lnTo>
                        <a:lnTo>
                          <a:pt x="3275" y="1761"/>
                        </a:lnTo>
                        <a:lnTo>
                          <a:pt x="3276" y="1757"/>
                        </a:lnTo>
                        <a:lnTo>
                          <a:pt x="3276" y="1754"/>
                        </a:lnTo>
                        <a:lnTo>
                          <a:pt x="3277" y="1752"/>
                        </a:lnTo>
                        <a:lnTo>
                          <a:pt x="3277" y="1748"/>
                        </a:lnTo>
                        <a:lnTo>
                          <a:pt x="3278" y="1745"/>
                        </a:lnTo>
                        <a:lnTo>
                          <a:pt x="3278" y="1744"/>
                        </a:lnTo>
                        <a:lnTo>
                          <a:pt x="3279" y="1741"/>
                        </a:lnTo>
                        <a:lnTo>
                          <a:pt x="3279" y="1738"/>
                        </a:lnTo>
                        <a:lnTo>
                          <a:pt x="3280" y="1734"/>
                        </a:lnTo>
                        <a:lnTo>
                          <a:pt x="3280" y="1731"/>
                        </a:lnTo>
                        <a:lnTo>
                          <a:pt x="3281" y="1729"/>
                        </a:lnTo>
                        <a:lnTo>
                          <a:pt x="3282" y="1727"/>
                        </a:lnTo>
                        <a:lnTo>
                          <a:pt x="3282" y="1722"/>
                        </a:lnTo>
                        <a:lnTo>
                          <a:pt x="3283" y="1719"/>
                        </a:lnTo>
                        <a:lnTo>
                          <a:pt x="3283" y="1714"/>
                        </a:lnTo>
                        <a:lnTo>
                          <a:pt x="3284" y="1712"/>
                        </a:lnTo>
                        <a:lnTo>
                          <a:pt x="3284" y="1710"/>
                        </a:lnTo>
                        <a:lnTo>
                          <a:pt x="3285" y="1705"/>
                        </a:lnTo>
                        <a:lnTo>
                          <a:pt x="3285" y="1702"/>
                        </a:lnTo>
                        <a:lnTo>
                          <a:pt x="3286" y="1697"/>
                        </a:lnTo>
                        <a:lnTo>
                          <a:pt x="3286" y="1694"/>
                        </a:lnTo>
                        <a:lnTo>
                          <a:pt x="3287" y="1691"/>
                        </a:lnTo>
                        <a:lnTo>
                          <a:pt x="3287" y="1688"/>
                        </a:lnTo>
                        <a:lnTo>
                          <a:pt x="3288" y="1684"/>
                        </a:lnTo>
                        <a:lnTo>
                          <a:pt x="3288" y="1681"/>
                        </a:lnTo>
                        <a:lnTo>
                          <a:pt x="3289" y="1675"/>
                        </a:lnTo>
                        <a:lnTo>
                          <a:pt x="3289" y="1673"/>
                        </a:lnTo>
                        <a:lnTo>
                          <a:pt x="3290" y="1669"/>
                        </a:lnTo>
                        <a:lnTo>
                          <a:pt x="3290" y="1666"/>
                        </a:lnTo>
                        <a:lnTo>
                          <a:pt x="3291" y="1662"/>
                        </a:lnTo>
                        <a:lnTo>
                          <a:pt x="3291" y="1656"/>
                        </a:lnTo>
                        <a:lnTo>
                          <a:pt x="3292" y="1653"/>
                        </a:lnTo>
                        <a:lnTo>
                          <a:pt x="3292" y="1649"/>
                        </a:lnTo>
                        <a:lnTo>
                          <a:pt x="3293" y="1644"/>
                        </a:lnTo>
                        <a:lnTo>
                          <a:pt x="3293" y="1640"/>
                        </a:lnTo>
                        <a:lnTo>
                          <a:pt x="3294" y="1637"/>
                        </a:lnTo>
                        <a:lnTo>
                          <a:pt x="3294" y="1632"/>
                        </a:lnTo>
                        <a:lnTo>
                          <a:pt x="3295" y="1627"/>
                        </a:lnTo>
                        <a:lnTo>
                          <a:pt x="3295" y="1624"/>
                        </a:lnTo>
                        <a:lnTo>
                          <a:pt x="3296" y="1620"/>
                        </a:lnTo>
                        <a:lnTo>
                          <a:pt x="3296" y="1615"/>
                        </a:lnTo>
                        <a:lnTo>
                          <a:pt x="3297" y="1611"/>
                        </a:lnTo>
                        <a:lnTo>
                          <a:pt x="3297" y="1608"/>
                        </a:lnTo>
                        <a:lnTo>
                          <a:pt x="3298" y="1603"/>
                        </a:lnTo>
                        <a:lnTo>
                          <a:pt x="3298" y="1599"/>
                        </a:lnTo>
                        <a:lnTo>
                          <a:pt x="3299" y="1595"/>
                        </a:lnTo>
                        <a:lnTo>
                          <a:pt x="3299" y="1592"/>
                        </a:lnTo>
                        <a:lnTo>
                          <a:pt x="3300" y="1587"/>
                        </a:lnTo>
                        <a:lnTo>
                          <a:pt x="3300" y="1583"/>
                        </a:lnTo>
                        <a:lnTo>
                          <a:pt x="3301" y="1580"/>
                        </a:lnTo>
                        <a:lnTo>
                          <a:pt x="3301" y="1575"/>
                        </a:lnTo>
                        <a:lnTo>
                          <a:pt x="3302" y="1570"/>
                        </a:lnTo>
                        <a:lnTo>
                          <a:pt x="3302" y="1568"/>
                        </a:lnTo>
                        <a:lnTo>
                          <a:pt x="3303" y="1564"/>
                        </a:lnTo>
                        <a:lnTo>
                          <a:pt x="3303" y="1559"/>
                        </a:lnTo>
                        <a:lnTo>
                          <a:pt x="3304" y="1556"/>
                        </a:lnTo>
                        <a:lnTo>
                          <a:pt x="3304" y="1552"/>
                        </a:lnTo>
                        <a:lnTo>
                          <a:pt x="3305" y="1547"/>
                        </a:lnTo>
                        <a:lnTo>
                          <a:pt x="3305" y="1543"/>
                        </a:lnTo>
                        <a:lnTo>
                          <a:pt x="3306" y="1540"/>
                        </a:lnTo>
                        <a:lnTo>
                          <a:pt x="3307" y="1536"/>
                        </a:lnTo>
                        <a:lnTo>
                          <a:pt x="3307" y="1531"/>
                        </a:lnTo>
                        <a:lnTo>
                          <a:pt x="3308" y="1527"/>
                        </a:lnTo>
                        <a:lnTo>
                          <a:pt x="3308" y="1523"/>
                        </a:lnTo>
                        <a:lnTo>
                          <a:pt x="3309" y="1517"/>
                        </a:lnTo>
                        <a:lnTo>
                          <a:pt x="3309" y="1513"/>
                        </a:lnTo>
                        <a:lnTo>
                          <a:pt x="3310" y="1506"/>
                        </a:lnTo>
                        <a:lnTo>
                          <a:pt x="3310" y="1502"/>
                        </a:lnTo>
                        <a:lnTo>
                          <a:pt x="3311" y="1499"/>
                        </a:lnTo>
                        <a:lnTo>
                          <a:pt x="3311" y="1496"/>
                        </a:lnTo>
                        <a:lnTo>
                          <a:pt x="3312" y="1491"/>
                        </a:lnTo>
                        <a:lnTo>
                          <a:pt x="3312" y="1488"/>
                        </a:lnTo>
                        <a:lnTo>
                          <a:pt x="3313" y="1482"/>
                        </a:lnTo>
                        <a:lnTo>
                          <a:pt x="3313" y="1478"/>
                        </a:lnTo>
                        <a:lnTo>
                          <a:pt x="3314" y="1474"/>
                        </a:lnTo>
                        <a:lnTo>
                          <a:pt x="3314" y="1468"/>
                        </a:lnTo>
                        <a:lnTo>
                          <a:pt x="3315" y="1462"/>
                        </a:lnTo>
                        <a:lnTo>
                          <a:pt x="3315" y="1458"/>
                        </a:lnTo>
                        <a:lnTo>
                          <a:pt x="3316" y="1455"/>
                        </a:lnTo>
                        <a:lnTo>
                          <a:pt x="3316" y="1451"/>
                        </a:lnTo>
                        <a:lnTo>
                          <a:pt x="3317" y="1447"/>
                        </a:lnTo>
                        <a:lnTo>
                          <a:pt x="3317" y="1442"/>
                        </a:lnTo>
                        <a:lnTo>
                          <a:pt x="3318" y="1437"/>
                        </a:lnTo>
                        <a:lnTo>
                          <a:pt x="3318" y="1431"/>
                        </a:lnTo>
                        <a:lnTo>
                          <a:pt x="3319" y="1427"/>
                        </a:lnTo>
                        <a:lnTo>
                          <a:pt x="3319" y="1423"/>
                        </a:lnTo>
                        <a:lnTo>
                          <a:pt x="3320" y="1418"/>
                        </a:lnTo>
                        <a:lnTo>
                          <a:pt x="3320" y="1413"/>
                        </a:lnTo>
                        <a:lnTo>
                          <a:pt x="3321" y="1409"/>
                        </a:lnTo>
                        <a:lnTo>
                          <a:pt x="3321" y="1404"/>
                        </a:lnTo>
                        <a:lnTo>
                          <a:pt x="3322" y="1400"/>
                        </a:lnTo>
                        <a:lnTo>
                          <a:pt x="3322" y="1395"/>
                        </a:lnTo>
                        <a:lnTo>
                          <a:pt x="3323" y="1391"/>
                        </a:lnTo>
                        <a:lnTo>
                          <a:pt x="3323" y="1385"/>
                        </a:lnTo>
                        <a:lnTo>
                          <a:pt x="3324" y="1380"/>
                        </a:lnTo>
                        <a:lnTo>
                          <a:pt x="3324" y="1376"/>
                        </a:lnTo>
                        <a:lnTo>
                          <a:pt x="3325" y="1372"/>
                        </a:lnTo>
                        <a:lnTo>
                          <a:pt x="3325" y="1368"/>
                        </a:lnTo>
                        <a:lnTo>
                          <a:pt x="3326" y="1362"/>
                        </a:lnTo>
                        <a:lnTo>
                          <a:pt x="3326" y="1357"/>
                        </a:lnTo>
                        <a:lnTo>
                          <a:pt x="3327" y="1352"/>
                        </a:lnTo>
                        <a:lnTo>
                          <a:pt x="3327" y="1349"/>
                        </a:lnTo>
                        <a:lnTo>
                          <a:pt x="3328" y="1343"/>
                        </a:lnTo>
                        <a:lnTo>
                          <a:pt x="3328" y="1339"/>
                        </a:lnTo>
                        <a:lnTo>
                          <a:pt x="3329" y="1334"/>
                        </a:lnTo>
                        <a:lnTo>
                          <a:pt x="3329" y="1329"/>
                        </a:lnTo>
                        <a:lnTo>
                          <a:pt x="3330" y="1326"/>
                        </a:lnTo>
                        <a:lnTo>
                          <a:pt x="3330" y="1319"/>
                        </a:lnTo>
                        <a:lnTo>
                          <a:pt x="3331" y="1316"/>
                        </a:lnTo>
                        <a:lnTo>
                          <a:pt x="3332" y="1311"/>
                        </a:lnTo>
                        <a:lnTo>
                          <a:pt x="3332" y="1307"/>
                        </a:lnTo>
                        <a:lnTo>
                          <a:pt x="3333" y="1303"/>
                        </a:lnTo>
                        <a:lnTo>
                          <a:pt x="3333" y="1297"/>
                        </a:lnTo>
                        <a:lnTo>
                          <a:pt x="3334" y="1293"/>
                        </a:lnTo>
                        <a:lnTo>
                          <a:pt x="3334" y="1289"/>
                        </a:lnTo>
                        <a:lnTo>
                          <a:pt x="3335" y="1284"/>
                        </a:lnTo>
                        <a:lnTo>
                          <a:pt x="3335" y="1281"/>
                        </a:lnTo>
                        <a:lnTo>
                          <a:pt x="3336" y="1277"/>
                        </a:lnTo>
                        <a:lnTo>
                          <a:pt x="3336" y="1274"/>
                        </a:lnTo>
                        <a:lnTo>
                          <a:pt x="3337" y="1268"/>
                        </a:lnTo>
                        <a:lnTo>
                          <a:pt x="3337" y="1264"/>
                        </a:lnTo>
                        <a:lnTo>
                          <a:pt x="3338" y="1259"/>
                        </a:lnTo>
                        <a:lnTo>
                          <a:pt x="3338" y="1254"/>
                        </a:lnTo>
                        <a:lnTo>
                          <a:pt x="3339" y="1250"/>
                        </a:lnTo>
                        <a:lnTo>
                          <a:pt x="3339" y="1245"/>
                        </a:lnTo>
                        <a:lnTo>
                          <a:pt x="3340" y="1241"/>
                        </a:lnTo>
                        <a:lnTo>
                          <a:pt x="3340" y="1238"/>
                        </a:lnTo>
                        <a:lnTo>
                          <a:pt x="3341" y="1234"/>
                        </a:lnTo>
                        <a:lnTo>
                          <a:pt x="3341" y="1228"/>
                        </a:lnTo>
                        <a:lnTo>
                          <a:pt x="3342" y="1224"/>
                        </a:lnTo>
                        <a:lnTo>
                          <a:pt x="3342" y="1220"/>
                        </a:lnTo>
                        <a:lnTo>
                          <a:pt x="3343" y="1216"/>
                        </a:lnTo>
                        <a:lnTo>
                          <a:pt x="3343" y="1212"/>
                        </a:lnTo>
                        <a:lnTo>
                          <a:pt x="3344" y="1208"/>
                        </a:lnTo>
                        <a:lnTo>
                          <a:pt x="3344" y="1202"/>
                        </a:lnTo>
                        <a:lnTo>
                          <a:pt x="3345" y="1198"/>
                        </a:lnTo>
                        <a:lnTo>
                          <a:pt x="3345" y="1193"/>
                        </a:lnTo>
                        <a:lnTo>
                          <a:pt x="3346" y="1189"/>
                        </a:lnTo>
                        <a:lnTo>
                          <a:pt x="3346" y="1186"/>
                        </a:lnTo>
                        <a:lnTo>
                          <a:pt x="3347" y="1181"/>
                        </a:lnTo>
                        <a:lnTo>
                          <a:pt x="3347" y="1177"/>
                        </a:lnTo>
                        <a:lnTo>
                          <a:pt x="3348" y="1172"/>
                        </a:lnTo>
                        <a:lnTo>
                          <a:pt x="3348" y="1170"/>
                        </a:lnTo>
                        <a:lnTo>
                          <a:pt x="3349" y="1165"/>
                        </a:lnTo>
                        <a:lnTo>
                          <a:pt x="3349" y="1161"/>
                        </a:lnTo>
                        <a:lnTo>
                          <a:pt x="3350" y="1156"/>
                        </a:lnTo>
                        <a:lnTo>
                          <a:pt x="3350" y="1152"/>
                        </a:lnTo>
                        <a:lnTo>
                          <a:pt x="3351" y="1147"/>
                        </a:lnTo>
                        <a:lnTo>
                          <a:pt x="3351" y="1142"/>
                        </a:lnTo>
                        <a:lnTo>
                          <a:pt x="3352" y="1139"/>
                        </a:lnTo>
                        <a:lnTo>
                          <a:pt x="3352" y="1133"/>
                        </a:lnTo>
                        <a:lnTo>
                          <a:pt x="3353" y="1129"/>
                        </a:lnTo>
                        <a:lnTo>
                          <a:pt x="3353" y="1124"/>
                        </a:lnTo>
                        <a:lnTo>
                          <a:pt x="3354" y="1123"/>
                        </a:lnTo>
                        <a:lnTo>
                          <a:pt x="3354" y="1117"/>
                        </a:lnTo>
                        <a:lnTo>
                          <a:pt x="3355" y="1112"/>
                        </a:lnTo>
                        <a:lnTo>
                          <a:pt x="3355" y="1108"/>
                        </a:lnTo>
                        <a:lnTo>
                          <a:pt x="3356" y="1104"/>
                        </a:lnTo>
                        <a:lnTo>
                          <a:pt x="3357" y="1098"/>
                        </a:lnTo>
                        <a:lnTo>
                          <a:pt x="3357" y="1096"/>
                        </a:lnTo>
                        <a:lnTo>
                          <a:pt x="3358" y="1092"/>
                        </a:lnTo>
                        <a:lnTo>
                          <a:pt x="3358" y="1087"/>
                        </a:lnTo>
                        <a:lnTo>
                          <a:pt x="3359" y="1084"/>
                        </a:lnTo>
                        <a:lnTo>
                          <a:pt x="3359" y="1080"/>
                        </a:lnTo>
                        <a:lnTo>
                          <a:pt x="3360" y="1076"/>
                        </a:lnTo>
                        <a:lnTo>
                          <a:pt x="3360" y="1072"/>
                        </a:lnTo>
                        <a:lnTo>
                          <a:pt x="3361" y="1068"/>
                        </a:lnTo>
                        <a:lnTo>
                          <a:pt x="3361" y="1063"/>
                        </a:lnTo>
                        <a:lnTo>
                          <a:pt x="3362" y="1061"/>
                        </a:lnTo>
                        <a:lnTo>
                          <a:pt x="3362" y="1056"/>
                        </a:lnTo>
                        <a:lnTo>
                          <a:pt x="3363" y="1051"/>
                        </a:lnTo>
                        <a:lnTo>
                          <a:pt x="3363" y="1049"/>
                        </a:lnTo>
                        <a:lnTo>
                          <a:pt x="3364" y="1044"/>
                        </a:lnTo>
                        <a:lnTo>
                          <a:pt x="3364" y="1041"/>
                        </a:lnTo>
                        <a:lnTo>
                          <a:pt x="3365" y="1038"/>
                        </a:lnTo>
                        <a:lnTo>
                          <a:pt x="3365" y="1033"/>
                        </a:lnTo>
                        <a:lnTo>
                          <a:pt x="3366" y="1030"/>
                        </a:lnTo>
                        <a:lnTo>
                          <a:pt x="3366" y="1026"/>
                        </a:lnTo>
                        <a:lnTo>
                          <a:pt x="3367" y="1022"/>
                        </a:lnTo>
                        <a:lnTo>
                          <a:pt x="3367" y="1019"/>
                        </a:lnTo>
                        <a:lnTo>
                          <a:pt x="3368" y="1016"/>
                        </a:lnTo>
                        <a:lnTo>
                          <a:pt x="3368" y="1012"/>
                        </a:lnTo>
                        <a:lnTo>
                          <a:pt x="3369" y="1009"/>
                        </a:lnTo>
                        <a:lnTo>
                          <a:pt x="3369" y="1005"/>
                        </a:lnTo>
                        <a:lnTo>
                          <a:pt x="3370" y="1002"/>
                        </a:lnTo>
                        <a:lnTo>
                          <a:pt x="3370" y="998"/>
                        </a:lnTo>
                        <a:lnTo>
                          <a:pt x="3371" y="994"/>
                        </a:lnTo>
                        <a:lnTo>
                          <a:pt x="3371" y="992"/>
                        </a:lnTo>
                        <a:lnTo>
                          <a:pt x="3372" y="987"/>
                        </a:lnTo>
                        <a:lnTo>
                          <a:pt x="3372" y="984"/>
                        </a:lnTo>
                        <a:lnTo>
                          <a:pt x="3373" y="979"/>
                        </a:lnTo>
                        <a:lnTo>
                          <a:pt x="3373" y="977"/>
                        </a:lnTo>
                        <a:lnTo>
                          <a:pt x="3374" y="975"/>
                        </a:lnTo>
                        <a:lnTo>
                          <a:pt x="3374" y="972"/>
                        </a:lnTo>
                        <a:lnTo>
                          <a:pt x="3375" y="967"/>
                        </a:lnTo>
                        <a:lnTo>
                          <a:pt x="3375" y="967"/>
                        </a:lnTo>
                        <a:lnTo>
                          <a:pt x="3376" y="964"/>
                        </a:lnTo>
                        <a:lnTo>
                          <a:pt x="3376" y="960"/>
                        </a:lnTo>
                        <a:lnTo>
                          <a:pt x="3377" y="957"/>
                        </a:lnTo>
                        <a:lnTo>
                          <a:pt x="3377" y="953"/>
                        </a:lnTo>
                        <a:lnTo>
                          <a:pt x="3378" y="950"/>
                        </a:lnTo>
                        <a:lnTo>
                          <a:pt x="3378" y="945"/>
                        </a:lnTo>
                        <a:lnTo>
                          <a:pt x="3379" y="943"/>
                        </a:lnTo>
                        <a:lnTo>
                          <a:pt x="3379" y="939"/>
                        </a:lnTo>
                        <a:lnTo>
                          <a:pt x="3380" y="935"/>
                        </a:lnTo>
                        <a:lnTo>
                          <a:pt x="3380" y="934"/>
                        </a:lnTo>
                        <a:lnTo>
                          <a:pt x="3381" y="930"/>
                        </a:lnTo>
                        <a:lnTo>
                          <a:pt x="3382" y="927"/>
                        </a:lnTo>
                        <a:lnTo>
                          <a:pt x="3382" y="924"/>
                        </a:lnTo>
                        <a:lnTo>
                          <a:pt x="3383" y="921"/>
                        </a:lnTo>
                        <a:lnTo>
                          <a:pt x="3383" y="919"/>
                        </a:lnTo>
                        <a:lnTo>
                          <a:pt x="3384" y="915"/>
                        </a:lnTo>
                        <a:lnTo>
                          <a:pt x="3384" y="912"/>
                        </a:lnTo>
                        <a:lnTo>
                          <a:pt x="3385" y="909"/>
                        </a:lnTo>
                        <a:lnTo>
                          <a:pt x="3385" y="907"/>
                        </a:lnTo>
                        <a:lnTo>
                          <a:pt x="3386" y="901"/>
                        </a:lnTo>
                        <a:lnTo>
                          <a:pt x="3386" y="897"/>
                        </a:lnTo>
                        <a:lnTo>
                          <a:pt x="3387" y="894"/>
                        </a:lnTo>
                        <a:lnTo>
                          <a:pt x="3387" y="890"/>
                        </a:lnTo>
                        <a:lnTo>
                          <a:pt x="3388" y="886"/>
                        </a:lnTo>
                        <a:lnTo>
                          <a:pt x="3388" y="884"/>
                        </a:lnTo>
                        <a:lnTo>
                          <a:pt x="3389" y="880"/>
                        </a:lnTo>
                        <a:lnTo>
                          <a:pt x="3389" y="877"/>
                        </a:lnTo>
                        <a:lnTo>
                          <a:pt x="3390" y="873"/>
                        </a:lnTo>
                        <a:lnTo>
                          <a:pt x="3390" y="870"/>
                        </a:lnTo>
                        <a:lnTo>
                          <a:pt x="3391" y="868"/>
                        </a:lnTo>
                        <a:lnTo>
                          <a:pt x="3391" y="864"/>
                        </a:lnTo>
                        <a:lnTo>
                          <a:pt x="3392" y="863"/>
                        </a:lnTo>
                        <a:lnTo>
                          <a:pt x="3392" y="861"/>
                        </a:lnTo>
                        <a:lnTo>
                          <a:pt x="3393" y="857"/>
                        </a:lnTo>
                        <a:lnTo>
                          <a:pt x="3393" y="854"/>
                        </a:lnTo>
                        <a:lnTo>
                          <a:pt x="3394" y="851"/>
                        </a:lnTo>
                        <a:lnTo>
                          <a:pt x="3394" y="848"/>
                        </a:lnTo>
                        <a:lnTo>
                          <a:pt x="3395" y="844"/>
                        </a:lnTo>
                        <a:lnTo>
                          <a:pt x="3395" y="841"/>
                        </a:lnTo>
                        <a:lnTo>
                          <a:pt x="3396" y="837"/>
                        </a:lnTo>
                        <a:lnTo>
                          <a:pt x="3396" y="834"/>
                        </a:lnTo>
                        <a:lnTo>
                          <a:pt x="3397" y="830"/>
                        </a:lnTo>
                        <a:lnTo>
                          <a:pt x="3397" y="826"/>
                        </a:lnTo>
                        <a:lnTo>
                          <a:pt x="3398" y="823"/>
                        </a:lnTo>
                        <a:lnTo>
                          <a:pt x="3398" y="819"/>
                        </a:lnTo>
                        <a:lnTo>
                          <a:pt x="3399" y="816"/>
                        </a:lnTo>
                        <a:lnTo>
                          <a:pt x="3399" y="812"/>
                        </a:lnTo>
                        <a:lnTo>
                          <a:pt x="3400" y="810"/>
                        </a:lnTo>
                        <a:lnTo>
                          <a:pt x="3400" y="807"/>
                        </a:lnTo>
                        <a:lnTo>
                          <a:pt x="3401" y="804"/>
                        </a:lnTo>
                        <a:lnTo>
                          <a:pt x="3401" y="800"/>
                        </a:lnTo>
                        <a:lnTo>
                          <a:pt x="3402" y="798"/>
                        </a:lnTo>
                        <a:lnTo>
                          <a:pt x="3402" y="793"/>
                        </a:lnTo>
                        <a:lnTo>
                          <a:pt x="3403" y="790"/>
                        </a:lnTo>
                        <a:lnTo>
                          <a:pt x="3403" y="785"/>
                        </a:lnTo>
                        <a:lnTo>
                          <a:pt x="3404" y="782"/>
                        </a:lnTo>
                        <a:lnTo>
                          <a:pt x="3404" y="778"/>
                        </a:lnTo>
                        <a:lnTo>
                          <a:pt x="3405" y="775"/>
                        </a:lnTo>
                        <a:lnTo>
                          <a:pt x="3405" y="771"/>
                        </a:lnTo>
                        <a:lnTo>
                          <a:pt x="3406" y="767"/>
                        </a:lnTo>
                        <a:lnTo>
                          <a:pt x="3407" y="765"/>
                        </a:lnTo>
                        <a:lnTo>
                          <a:pt x="3407" y="761"/>
                        </a:lnTo>
                        <a:lnTo>
                          <a:pt x="3408" y="757"/>
                        </a:lnTo>
                        <a:lnTo>
                          <a:pt x="3408" y="755"/>
                        </a:lnTo>
                        <a:lnTo>
                          <a:pt x="3409" y="752"/>
                        </a:lnTo>
                        <a:lnTo>
                          <a:pt x="3409" y="750"/>
                        </a:lnTo>
                        <a:lnTo>
                          <a:pt x="3410" y="745"/>
                        </a:lnTo>
                        <a:lnTo>
                          <a:pt x="3410" y="741"/>
                        </a:lnTo>
                        <a:lnTo>
                          <a:pt x="3411" y="738"/>
                        </a:lnTo>
                        <a:lnTo>
                          <a:pt x="3411" y="735"/>
                        </a:lnTo>
                        <a:lnTo>
                          <a:pt x="3412" y="732"/>
                        </a:lnTo>
                        <a:lnTo>
                          <a:pt x="3412" y="728"/>
                        </a:lnTo>
                        <a:lnTo>
                          <a:pt x="3413" y="724"/>
                        </a:lnTo>
                        <a:lnTo>
                          <a:pt x="3413" y="721"/>
                        </a:lnTo>
                        <a:lnTo>
                          <a:pt x="3414" y="718"/>
                        </a:lnTo>
                        <a:lnTo>
                          <a:pt x="3414" y="715"/>
                        </a:lnTo>
                        <a:lnTo>
                          <a:pt x="3415" y="712"/>
                        </a:lnTo>
                        <a:lnTo>
                          <a:pt x="3415" y="707"/>
                        </a:lnTo>
                        <a:lnTo>
                          <a:pt x="3416" y="704"/>
                        </a:lnTo>
                        <a:lnTo>
                          <a:pt x="3416" y="701"/>
                        </a:lnTo>
                        <a:lnTo>
                          <a:pt x="3417" y="696"/>
                        </a:lnTo>
                        <a:lnTo>
                          <a:pt x="3417" y="694"/>
                        </a:lnTo>
                        <a:lnTo>
                          <a:pt x="3418" y="691"/>
                        </a:lnTo>
                        <a:lnTo>
                          <a:pt x="3418" y="686"/>
                        </a:lnTo>
                        <a:lnTo>
                          <a:pt x="3419" y="684"/>
                        </a:lnTo>
                        <a:lnTo>
                          <a:pt x="3419" y="681"/>
                        </a:lnTo>
                        <a:lnTo>
                          <a:pt x="3420" y="676"/>
                        </a:lnTo>
                        <a:lnTo>
                          <a:pt x="3420" y="675"/>
                        </a:lnTo>
                        <a:lnTo>
                          <a:pt x="3421" y="672"/>
                        </a:lnTo>
                        <a:lnTo>
                          <a:pt x="3421" y="668"/>
                        </a:lnTo>
                        <a:lnTo>
                          <a:pt x="3422" y="665"/>
                        </a:lnTo>
                        <a:lnTo>
                          <a:pt x="3422" y="661"/>
                        </a:lnTo>
                        <a:lnTo>
                          <a:pt x="3423" y="658"/>
                        </a:lnTo>
                        <a:lnTo>
                          <a:pt x="3423" y="656"/>
                        </a:lnTo>
                        <a:lnTo>
                          <a:pt x="3424" y="650"/>
                        </a:lnTo>
                        <a:lnTo>
                          <a:pt x="3424" y="646"/>
                        </a:lnTo>
                        <a:lnTo>
                          <a:pt x="3425" y="643"/>
                        </a:lnTo>
                        <a:lnTo>
                          <a:pt x="3425" y="639"/>
                        </a:lnTo>
                        <a:lnTo>
                          <a:pt x="3426" y="635"/>
                        </a:lnTo>
                        <a:lnTo>
                          <a:pt x="3426" y="634"/>
                        </a:lnTo>
                        <a:lnTo>
                          <a:pt x="3427" y="629"/>
                        </a:lnTo>
                        <a:lnTo>
                          <a:pt x="3427" y="627"/>
                        </a:lnTo>
                        <a:lnTo>
                          <a:pt x="3428" y="622"/>
                        </a:lnTo>
                        <a:lnTo>
                          <a:pt x="3428" y="620"/>
                        </a:lnTo>
                        <a:lnTo>
                          <a:pt x="3429" y="617"/>
                        </a:lnTo>
                        <a:lnTo>
                          <a:pt x="3429" y="614"/>
                        </a:lnTo>
                        <a:lnTo>
                          <a:pt x="3430" y="610"/>
                        </a:lnTo>
                        <a:lnTo>
                          <a:pt x="3430" y="607"/>
                        </a:lnTo>
                        <a:lnTo>
                          <a:pt x="3431" y="603"/>
                        </a:lnTo>
                        <a:lnTo>
                          <a:pt x="3432" y="599"/>
                        </a:lnTo>
                        <a:lnTo>
                          <a:pt x="3432" y="595"/>
                        </a:lnTo>
                        <a:lnTo>
                          <a:pt x="3433" y="591"/>
                        </a:lnTo>
                        <a:lnTo>
                          <a:pt x="3433" y="588"/>
                        </a:lnTo>
                        <a:lnTo>
                          <a:pt x="3434" y="584"/>
                        </a:lnTo>
                        <a:lnTo>
                          <a:pt x="3434" y="580"/>
                        </a:lnTo>
                        <a:lnTo>
                          <a:pt x="3435" y="578"/>
                        </a:lnTo>
                        <a:lnTo>
                          <a:pt x="3435" y="574"/>
                        </a:lnTo>
                        <a:lnTo>
                          <a:pt x="3436" y="570"/>
                        </a:lnTo>
                        <a:lnTo>
                          <a:pt x="3436" y="567"/>
                        </a:lnTo>
                        <a:lnTo>
                          <a:pt x="3437" y="564"/>
                        </a:lnTo>
                        <a:lnTo>
                          <a:pt x="3437" y="560"/>
                        </a:lnTo>
                        <a:lnTo>
                          <a:pt x="3438" y="558"/>
                        </a:lnTo>
                        <a:lnTo>
                          <a:pt x="3438" y="553"/>
                        </a:lnTo>
                        <a:lnTo>
                          <a:pt x="3439" y="550"/>
                        </a:lnTo>
                        <a:lnTo>
                          <a:pt x="3439" y="546"/>
                        </a:lnTo>
                        <a:lnTo>
                          <a:pt x="3440" y="543"/>
                        </a:lnTo>
                        <a:lnTo>
                          <a:pt x="3440" y="539"/>
                        </a:lnTo>
                        <a:lnTo>
                          <a:pt x="3441" y="536"/>
                        </a:lnTo>
                        <a:lnTo>
                          <a:pt x="3441" y="533"/>
                        </a:lnTo>
                        <a:lnTo>
                          <a:pt x="3442" y="528"/>
                        </a:lnTo>
                        <a:lnTo>
                          <a:pt x="3442" y="524"/>
                        </a:lnTo>
                        <a:lnTo>
                          <a:pt x="3443" y="521"/>
                        </a:lnTo>
                        <a:lnTo>
                          <a:pt x="3443" y="518"/>
                        </a:lnTo>
                        <a:lnTo>
                          <a:pt x="3444" y="514"/>
                        </a:lnTo>
                        <a:lnTo>
                          <a:pt x="3444" y="512"/>
                        </a:lnTo>
                        <a:lnTo>
                          <a:pt x="3445" y="506"/>
                        </a:lnTo>
                        <a:lnTo>
                          <a:pt x="3445" y="504"/>
                        </a:lnTo>
                        <a:lnTo>
                          <a:pt x="3446" y="501"/>
                        </a:lnTo>
                        <a:lnTo>
                          <a:pt x="3446" y="498"/>
                        </a:lnTo>
                        <a:lnTo>
                          <a:pt x="3447" y="494"/>
                        </a:lnTo>
                        <a:lnTo>
                          <a:pt x="3447" y="490"/>
                        </a:lnTo>
                        <a:lnTo>
                          <a:pt x="3448" y="487"/>
                        </a:lnTo>
                        <a:lnTo>
                          <a:pt x="3448" y="483"/>
                        </a:lnTo>
                        <a:lnTo>
                          <a:pt x="3449" y="479"/>
                        </a:lnTo>
                        <a:lnTo>
                          <a:pt x="3449" y="476"/>
                        </a:lnTo>
                        <a:lnTo>
                          <a:pt x="3450" y="473"/>
                        </a:lnTo>
                        <a:lnTo>
                          <a:pt x="3450" y="470"/>
                        </a:lnTo>
                        <a:lnTo>
                          <a:pt x="3451" y="465"/>
                        </a:lnTo>
                        <a:lnTo>
                          <a:pt x="3451" y="460"/>
                        </a:lnTo>
                        <a:lnTo>
                          <a:pt x="3452" y="457"/>
                        </a:lnTo>
                        <a:lnTo>
                          <a:pt x="3452" y="454"/>
                        </a:lnTo>
                        <a:lnTo>
                          <a:pt x="3453" y="451"/>
                        </a:lnTo>
                        <a:lnTo>
                          <a:pt x="3453" y="446"/>
                        </a:lnTo>
                        <a:lnTo>
                          <a:pt x="3454" y="442"/>
                        </a:lnTo>
                        <a:lnTo>
                          <a:pt x="3454" y="439"/>
                        </a:lnTo>
                        <a:lnTo>
                          <a:pt x="3455" y="436"/>
                        </a:lnTo>
                        <a:lnTo>
                          <a:pt x="3455" y="432"/>
                        </a:lnTo>
                        <a:lnTo>
                          <a:pt x="3456" y="429"/>
                        </a:lnTo>
                        <a:lnTo>
                          <a:pt x="3457" y="426"/>
                        </a:lnTo>
                        <a:lnTo>
                          <a:pt x="3457" y="422"/>
                        </a:lnTo>
                        <a:lnTo>
                          <a:pt x="3458" y="419"/>
                        </a:lnTo>
                        <a:lnTo>
                          <a:pt x="3458" y="415"/>
                        </a:lnTo>
                        <a:lnTo>
                          <a:pt x="3459" y="412"/>
                        </a:lnTo>
                        <a:lnTo>
                          <a:pt x="3459" y="408"/>
                        </a:lnTo>
                        <a:lnTo>
                          <a:pt x="3460" y="403"/>
                        </a:lnTo>
                        <a:lnTo>
                          <a:pt x="3460" y="400"/>
                        </a:lnTo>
                        <a:lnTo>
                          <a:pt x="3461" y="398"/>
                        </a:lnTo>
                        <a:lnTo>
                          <a:pt x="3461" y="394"/>
                        </a:lnTo>
                        <a:lnTo>
                          <a:pt x="3462" y="390"/>
                        </a:lnTo>
                        <a:lnTo>
                          <a:pt x="3462" y="386"/>
                        </a:lnTo>
                        <a:lnTo>
                          <a:pt x="3463" y="383"/>
                        </a:lnTo>
                        <a:lnTo>
                          <a:pt x="3463" y="379"/>
                        </a:lnTo>
                        <a:lnTo>
                          <a:pt x="3464" y="375"/>
                        </a:lnTo>
                        <a:lnTo>
                          <a:pt x="3464" y="374"/>
                        </a:lnTo>
                        <a:lnTo>
                          <a:pt x="3465" y="370"/>
                        </a:lnTo>
                        <a:lnTo>
                          <a:pt x="3465" y="366"/>
                        </a:lnTo>
                        <a:lnTo>
                          <a:pt x="3466" y="363"/>
                        </a:lnTo>
                        <a:lnTo>
                          <a:pt x="3466" y="358"/>
                        </a:lnTo>
                        <a:lnTo>
                          <a:pt x="3467" y="356"/>
                        </a:lnTo>
                        <a:lnTo>
                          <a:pt x="3467" y="353"/>
                        </a:lnTo>
                        <a:lnTo>
                          <a:pt x="3468" y="349"/>
                        </a:lnTo>
                        <a:lnTo>
                          <a:pt x="3468" y="346"/>
                        </a:lnTo>
                        <a:lnTo>
                          <a:pt x="3469" y="341"/>
                        </a:lnTo>
                        <a:lnTo>
                          <a:pt x="3469" y="339"/>
                        </a:lnTo>
                        <a:lnTo>
                          <a:pt x="3470" y="336"/>
                        </a:lnTo>
                        <a:lnTo>
                          <a:pt x="3470" y="334"/>
                        </a:lnTo>
                        <a:lnTo>
                          <a:pt x="3471" y="330"/>
                        </a:lnTo>
                        <a:lnTo>
                          <a:pt x="3471" y="326"/>
                        </a:lnTo>
                        <a:lnTo>
                          <a:pt x="3472" y="323"/>
                        </a:lnTo>
                        <a:lnTo>
                          <a:pt x="3472" y="320"/>
                        </a:lnTo>
                        <a:lnTo>
                          <a:pt x="3473" y="317"/>
                        </a:lnTo>
                        <a:lnTo>
                          <a:pt x="3473" y="313"/>
                        </a:lnTo>
                        <a:lnTo>
                          <a:pt x="3474" y="310"/>
                        </a:lnTo>
                        <a:lnTo>
                          <a:pt x="3474" y="306"/>
                        </a:lnTo>
                        <a:lnTo>
                          <a:pt x="3475" y="303"/>
                        </a:lnTo>
                        <a:lnTo>
                          <a:pt x="3475" y="301"/>
                        </a:lnTo>
                        <a:lnTo>
                          <a:pt x="3476" y="297"/>
                        </a:lnTo>
                        <a:lnTo>
                          <a:pt x="3476" y="294"/>
                        </a:lnTo>
                        <a:lnTo>
                          <a:pt x="3477" y="290"/>
                        </a:lnTo>
                        <a:lnTo>
                          <a:pt x="3477" y="288"/>
                        </a:lnTo>
                        <a:lnTo>
                          <a:pt x="3478" y="283"/>
                        </a:lnTo>
                        <a:lnTo>
                          <a:pt x="3478" y="281"/>
                        </a:lnTo>
                        <a:lnTo>
                          <a:pt x="3479" y="277"/>
                        </a:lnTo>
                        <a:lnTo>
                          <a:pt x="3479" y="275"/>
                        </a:lnTo>
                        <a:lnTo>
                          <a:pt x="3480" y="272"/>
                        </a:lnTo>
                        <a:lnTo>
                          <a:pt x="3480" y="269"/>
                        </a:lnTo>
                        <a:lnTo>
                          <a:pt x="3481" y="264"/>
                        </a:lnTo>
                        <a:lnTo>
                          <a:pt x="3482" y="262"/>
                        </a:lnTo>
                        <a:lnTo>
                          <a:pt x="3482" y="259"/>
                        </a:lnTo>
                        <a:lnTo>
                          <a:pt x="3483" y="257"/>
                        </a:lnTo>
                        <a:lnTo>
                          <a:pt x="3483" y="254"/>
                        </a:lnTo>
                        <a:lnTo>
                          <a:pt x="3484" y="250"/>
                        </a:lnTo>
                        <a:lnTo>
                          <a:pt x="3484" y="247"/>
                        </a:lnTo>
                        <a:lnTo>
                          <a:pt x="3485" y="245"/>
                        </a:lnTo>
                        <a:lnTo>
                          <a:pt x="3485" y="242"/>
                        </a:lnTo>
                        <a:lnTo>
                          <a:pt x="3486" y="240"/>
                        </a:lnTo>
                        <a:lnTo>
                          <a:pt x="3486" y="236"/>
                        </a:lnTo>
                        <a:lnTo>
                          <a:pt x="3487" y="233"/>
                        </a:lnTo>
                        <a:lnTo>
                          <a:pt x="3487" y="231"/>
                        </a:lnTo>
                        <a:lnTo>
                          <a:pt x="3488" y="229"/>
                        </a:lnTo>
                        <a:lnTo>
                          <a:pt x="3488" y="227"/>
                        </a:lnTo>
                        <a:lnTo>
                          <a:pt x="3489" y="224"/>
                        </a:lnTo>
                        <a:lnTo>
                          <a:pt x="3489" y="222"/>
                        </a:lnTo>
                        <a:lnTo>
                          <a:pt x="3490" y="219"/>
                        </a:lnTo>
                        <a:lnTo>
                          <a:pt x="3490" y="215"/>
                        </a:lnTo>
                        <a:lnTo>
                          <a:pt x="3491" y="214"/>
                        </a:lnTo>
                        <a:lnTo>
                          <a:pt x="3491" y="211"/>
                        </a:lnTo>
                        <a:lnTo>
                          <a:pt x="3492" y="209"/>
                        </a:lnTo>
                        <a:lnTo>
                          <a:pt x="3492" y="204"/>
                        </a:lnTo>
                        <a:lnTo>
                          <a:pt x="3493" y="204"/>
                        </a:lnTo>
                        <a:lnTo>
                          <a:pt x="3493" y="200"/>
                        </a:lnTo>
                        <a:lnTo>
                          <a:pt x="3494" y="198"/>
                        </a:lnTo>
                        <a:lnTo>
                          <a:pt x="3494" y="196"/>
                        </a:lnTo>
                        <a:lnTo>
                          <a:pt x="3495" y="192"/>
                        </a:lnTo>
                        <a:lnTo>
                          <a:pt x="3495" y="190"/>
                        </a:lnTo>
                        <a:lnTo>
                          <a:pt x="3496" y="187"/>
                        </a:lnTo>
                        <a:lnTo>
                          <a:pt x="3496" y="184"/>
                        </a:lnTo>
                        <a:lnTo>
                          <a:pt x="3497" y="184"/>
                        </a:lnTo>
                        <a:lnTo>
                          <a:pt x="3497" y="181"/>
                        </a:lnTo>
                        <a:lnTo>
                          <a:pt x="3498" y="179"/>
                        </a:lnTo>
                        <a:lnTo>
                          <a:pt x="3498" y="176"/>
                        </a:lnTo>
                        <a:lnTo>
                          <a:pt x="3499" y="175"/>
                        </a:lnTo>
                        <a:lnTo>
                          <a:pt x="3499" y="173"/>
                        </a:lnTo>
                        <a:lnTo>
                          <a:pt x="3500" y="170"/>
                        </a:lnTo>
                        <a:lnTo>
                          <a:pt x="3500" y="169"/>
                        </a:lnTo>
                        <a:lnTo>
                          <a:pt x="3501" y="167"/>
                        </a:lnTo>
                        <a:lnTo>
                          <a:pt x="3501" y="165"/>
                        </a:lnTo>
                        <a:lnTo>
                          <a:pt x="3502" y="163"/>
                        </a:lnTo>
                        <a:lnTo>
                          <a:pt x="3502" y="160"/>
                        </a:lnTo>
                        <a:lnTo>
                          <a:pt x="3503" y="158"/>
                        </a:lnTo>
                        <a:lnTo>
                          <a:pt x="3503" y="156"/>
                        </a:lnTo>
                        <a:lnTo>
                          <a:pt x="3504" y="154"/>
                        </a:lnTo>
                        <a:lnTo>
                          <a:pt x="3504" y="152"/>
                        </a:lnTo>
                        <a:lnTo>
                          <a:pt x="3505" y="151"/>
                        </a:lnTo>
                        <a:lnTo>
                          <a:pt x="3505" y="149"/>
                        </a:lnTo>
                        <a:lnTo>
                          <a:pt x="3506" y="147"/>
                        </a:lnTo>
                        <a:lnTo>
                          <a:pt x="3507" y="146"/>
                        </a:lnTo>
                        <a:lnTo>
                          <a:pt x="3507" y="144"/>
                        </a:lnTo>
                        <a:lnTo>
                          <a:pt x="3508" y="142"/>
                        </a:lnTo>
                        <a:lnTo>
                          <a:pt x="3508" y="141"/>
                        </a:lnTo>
                        <a:lnTo>
                          <a:pt x="3509" y="138"/>
                        </a:lnTo>
                        <a:lnTo>
                          <a:pt x="3509" y="137"/>
                        </a:lnTo>
                        <a:lnTo>
                          <a:pt x="3510" y="134"/>
                        </a:lnTo>
                        <a:lnTo>
                          <a:pt x="3510" y="133"/>
                        </a:lnTo>
                        <a:lnTo>
                          <a:pt x="3511" y="132"/>
                        </a:lnTo>
                        <a:lnTo>
                          <a:pt x="3511" y="131"/>
                        </a:lnTo>
                        <a:lnTo>
                          <a:pt x="3512" y="129"/>
                        </a:lnTo>
                        <a:lnTo>
                          <a:pt x="3512" y="127"/>
                        </a:lnTo>
                        <a:lnTo>
                          <a:pt x="3513" y="125"/>
                        </a:lnTo>
                        <a:lnTo>
                          <a:pt x="3513" y="123"/>
                        </a:lnTo>
                        <a:lnTo>
                          <a:pt x="3514" y="122"/>
                        </a:lnTo>
                        <a:lnTo>
                          <a:pt x="3514" y="122"/>
                        </a:lnTo>
                        <a:lnTo>
                          <a:pt x="3515" y="120"/>
                        </a:lnTo>
                        <a:lnTo>
                          <a:pt x="3515" y="118"/>
                        </a:lnTo>
                        <a:lnTo>
                          <a:pt x="3516" y="116"/>
                        </a:lnTo>
                        <a:lnTo>
                          <a:pt x="3516" y="115"/>
                        </a:lnTo>
                        <a:lnTo>
                          <a:pt x="3517" y="114"/>
                        </a:lnTo>
                        <a:lnTo>
                          <a:pt x="3517" y="114"/>
                        </a:lnTo>
                        <a:lnTo>
                          <a:pt x="3518" y="112"/>
                        </a:lnTo>
                        <a:lnTo>
                          <a:pt x="3518" y="109"/>
                        </a:lnTo>
                        <a:lnTo>
                          <a:pt x="3519" y="107"/>
                        </a:lnTo>
                        <a:lnTo>
                          <a:pt x="3519" y="106"/>
                        </a:lnTo>
                        <a:lnTo>
                          <a:pt x="3520" y="106"/>
                        </a:lnTo>
                        <a:lnTo>
                          <a:pt x="3520" y="104"/>
                        </a:lnTo>
                        <a:lnTo>
                          <a:pt x="3521" y="102"/>
                        </a:lnTo>
                        <a:lnTo>
                          <a:pt x="3521" y="101"/>
                        </a:lnTo>
                        <a:lnTo>
                          <a:pt x="3522" y="99"/>
                        </a:lnTo>
                        <a:lnTo>
                          <a:pt x="3522" y="99"/>
                        </a:lnTo>
                        <a:lnTo>
                          <a:pt x="3523" y="99"/>
                        </a:lnTo>
                        <a:lnTo>
                          <a:pt x="3523" y="97"/>
                        </a:lnTo>
                        <a:lnTo>
                          <a:pt x="3524" y="96"/>
                        </a:lnTo>
                        <a:lnTo>
                          <a:pt x="3524" y="94"/>
                        </a:lnTo>
                        <a:lnTo>
                          <a:pt x="3525" y="94"/>
                        </a:lnTo>
                        <a:lnTo>
                          <a:pt x="3525" y="94"/>
                        </a:lnTo>
                        <a:lnTo>
                          <a:pt x="3526" y="92"/>
                        </a:lnTo>
                        <a:lnTo>
                          <a:pt x="3526" y="90"/>
                        </a:lnTo>
                        <a:lnTo>
                          <a:pt x="3527" y="90"/>
                        </a:lnTo>
                        <a:lnTo>
                          <a:pt x="3527" y="88"/>
                        </a:lnTo>
                        <a:lnTo>
                          <a:pt x="3528" y="87"/>
                        </a:lnTo>
                        <a:lnTo>
                          <a:pt x="3528" y="86"/>
                        </a:lnTo>
                        <a:lnTo>
                          <a:pt x="3529" y="85"/>
                        </a:lnTo>
                        <a:lnTo>
                          <a:pt x="3529" y="85"/>
                        </a:lnTo>
                        <a:lnTo>
                          <a:pt x="3530" y="84"/>
                        </a:lnTo>
                        <a:lnTo>
                          <a:pt x="3530" y="82"/>
                        </a:lnTo>
                        <a:lnTo>
                          <a:pt x="3531" y="82"/>
                        </a:lnTo>
                        <a:lnTo>
                          <a:pt x="3532" y="82"/>
                        </a:lnTo>
                        <a:lnTo>
                          <a:pt x="3532" y="81"/>
                        </a:lnTo>
                        <a:lnTo>
                          <a:pt x="3533" y="80"/>
                        </a:lnTo>
                        <a:lnTo>
                          <a:pt x="3533" y="79"/>
                        </a:lnTo>
                        <a:lnTo>
                          <a:pt x="3534" y="79"/>
                        </a:lnTo>
                        <a:lnTo>
                          <a:pt x="3534" y="77"/>
                        </a:lnTo>
                        <a:lnTo>
                          <a:pt x="3535" y="76"/>
                        </a:lnTo>
                        <a:lnTo>
                          <a:pt x="3535" y="76"/>
                        </a:lnTo>
                        <a:lnTo>
                          <a:pt x="3536" y="75"/>
                        </a:lnTo>
                        <a:lnTo>
                          <a:pt x="3536" y="74"/>
                        </a:lnTo>
                        <a:lnTo>
                          <a:pt x="3537" y="73"/>
                        </a:lnTo>
                        <a:lnTo>
                          <a:pt x="3537" y="73"/>
                        </a:lnTo>
                        <a:lnTo>
                          <a:pt x="3538" y="72"/>
                        </a:lnTo>
                        <a:lnTo>
                          <a:pt x="3538" y="71"/>
                        </a:lnTo>
                        <a:lnTo>
                          <a:pt x="3539" y="71"/>
                        </a:lnTo>
                        <a:lnTo>
                          <a:pt x="3539" y="70"/>
                        </a:lnTo>
                        <a:lnTo>
                          <a:pt x="3540" y="69"/>
                        </a:lnTo>
                        <a:lnTo>
                          <a:pt x="3540" y="69"/>
                        </a:lnTo>
                        <a:lnTo>
                          <a:pt x="3541" y="69"/>
                        </a:lnTo>
                        <a:lnTo>
                          <a:pt x="3541" y="67"/>
                        </a:lnTo>
                        <a:lnTo>
                          <a:pt x="3542" y="67"/>
                        </a:lnTo>
                        <a:lnTo>
                          <a:pt x="3542" y="67"/>
                        </a:lnTo>
                        <a:lnTo>
                          <a:pt x="3543" y="67"/>
                        </a:lnTo>
                        <a:lnTo>
                          <a:pt x="3543" y="66"/>
                        </a:lnTo>
                        <a:lnTo>
                          <a:pt x="3544" y="67"/>
                        </a:lnTo>
                        <a:lnTo>
                          <a:pt x="3544" y="65"/>
                        </a:lnTo>
                        <a:lnTo>
                          <a:pt x="3545" y="64"/>
                        </a:lnTo>
                        <a:lnTo>
                          <a:pt x="3545" y="63"/>
                        </a:lnTo>
                        <a:lnTo>
                          <a:pt x="3546" y="64"/>
                        </a:lnTo>
                        <a:lnTo>
                          <a:pt x="3546" y="64"/>
                        </a:lnTo>
                        <a:lnTo>
                          <a:pt x="3547" y="62"/>
                        </a:lnTo>
                        <a:lnTo>
                          <a:pt x="3547" y="62"/>
                        </a:lnTo>
                        <a:lnTo>
                          <a:pt x="3548" y="61"/>
                        </a:lnTo>
                        <a:lnTo>
                          <a:pt x="3548" y="61"/>
                        </a:lnTo>
                        <a:lnTo>
                          <a:pt x="3549" y="60"/>
                        </a:lnTo>
                        <a:lnTo>
                          <a:pt x="3549" y="59"/>
                        </a:lnTo>
                        <a:lnTo>
                          <a:pt x="3550" y="60"/>
                        </a:lnTo>
                        <a:lnTo>
                          <a:pt x="3550" y="60"/>
                        </a:lnTo>
                        <a:lnTo>
                          <a:pt x="3551" y="58"/>
                        </a:lnTo>
                        <a:lnTo>
                          <a:pt x="3551" y="57"/>
                        </a:lnTo>
                        <a:lnTo>
                          <a:pt x="3552" y="57"/>
                        </a:lnTo>
                        <a:lnTo>
                          <a:pt x="3552" y="58"/>
                        </a:lnTo>
                        <a:lnTo>
                          <a:pt x="3553" y="56"/>
                        </a:lnTo>
                        <a:lnTo>
                          <a:pt x="3553" y="55"/>
                        </a:lnTo>
                        <a:lnTo>
                          <a:pt x="3554" y="56"/>
                        </a:lnTo>
                        <a:lnTo>
                          <a:pt x="3554" y="56"/>
                        </a:lnTo>
                        <a:lnTo>
                          <a:pt x="3555" y="56"/>
                        </a:lnTo>
                        <a:lnTo>
                          <a:pt x="3555" y="54"/>
                        </a:lnTo>
                        <a:lnTo>
                          <a:pt x="3556" y="54"/>
                        </a:lnTo>
                        <a:lnTo>
                          <a:pt x="3557" y="53"/>
                        </a:lnTo>
                        <a:lnTo>
                          <a:pt x="3557" y="52"/>
                        </a:lnTo>
                        <a:lnTo>
                          <a:pt x="3558" y="53"/>
                        </a:lnTo>
                        <a:lnTo>
                          <a:pt x="3558" y="53"/>
                        </a:lnTo>
                        <a:lnTo>
                          <a:pt x="3559" y="52"/>
                        </a:lnTo>
                        <a:lnTo>
                          <a:pt x="3559" y="53"/>
                        </a:lnTo>
                        <a:lnTo>
                          <a:pt x="3560" y="52"/>
                        </a:lnTo>
                        <a:lnTo>
                          <a:pt x="3560" y="51"/>
                        </a:lnTo>
                        <a:lnTo>
                          <a:pt x="3561" y="51"/>
                        </a:lnTo>
                        <a:lnTo>
                          <a:pt x="3561" y="51"/>
                        </a:lnTo>
                        <a:lnTo>
                          <a:pt x="3562" y="51"/>
                        </a:lnTo>
                        <a:lnTo>
                          <a:pt x="3562" y="50"/>
                        </a:lnTo>
                        <a:lnTo>
                          <a:pt x="3563" y="49"/>
                        </a:lnTo>
                        <a:lnTo>
                          <a:pt x="3563" y="49"/>
                        </a:lnTo>
                        <a:lnTo>
                          <a:pt x="3564" y="49"/>
                        </a:lnTo>
                        <a:lnTo>
                          <a:pt x="3564" y="48"/>
                        </a:lnTo>
                        <a:lnTo>
                          <a:pt x="3565" y="47"/>
                        </a:lnTo>
                        <a:lnTo>
                          <a:pt x="3565" y="47"/>
                        </a:lnTo>
                        <a:lnTo>
                          <a:pt x="3566" y="47"/>
                        </a:lnTo>
                        <a:lnTo>
                          <a:pt x="3566" y="45"/>
                        </a:lnTo>
                        <a:lnTo>
                          <a:pt x="3567" y="46"/>
                        </a:lnTo>
                        <a:lnTo>
                          <a:pt x="3567" y="46"/>
                        </a:lnTo>
                        <a:lnTo>
                          <a:pt x="3568" y="46"/>
                        </a:lnTo>
                        <a:lnTo>
                          <a:pt x="3568" y="45"/>
                        </a:lnTo>
                        <a:lnTo>
                          <a:pt x="3569" y="45"/>
                        </a:lnTo>
                        <a:lnTo>
                          <a:pt x="3569" y="46"/>
                        </a:lnTo>
                        <a:lnTo>
                          <a:pt x="3570" y="44"/>
                        </a:lnTo>
                        <a:lnTo>
                          <a:pt x="3570" y="45"/>
                        </a:lnTo>
                        <a:lnTo>
                          <a:pt x="3571" y="45"/>
                        </a:lnTo>
                        <a:lnTo>
                          <a:pt x="3571" y="44"/>
                        </a:lnTo>
                        <a:lnTo>
                          <a:pt x="3572" y="43"/>
                        </a:lnTo>
                        <a:lnTo>
                          <a:pt x="3572" y="44"/>
                        </a:lnTo>
                        <a:lnTo>
                          <a:pt x="3573" y="44"/>
                        </a:lnTo>
                        <a:lnTo>
                          <a:pt x="3573" y="42"/>
                        </a:lnTo>
                        <a:lnTo>
                          <a:pt x="3574" y="42"/>
                        </a:lnTo>
                        <a:lnTo>
                          <a:pt x="3574" y="43"/>
                        </a:lnTo>
                        <a:lnTo>
                          <a:pt x="3575" y="42"/>
                        </a:lnTo>
                        <a:lnTo>
                          <a:pt x="3575" y="41"/>
                        </a:lnTo>
                        <a:lnTo>
                          <a:pt x="3576" y="41"/>
                        </a:lnTo>
                        <a:lnTo>
                          <a:pt x="3576" y="42"/>
                        </a:lnTo>
                        <a:lnTo>
                          <a:pt x="3577" y="42"/>
                        </a:lnTo>
                        <a:lnTo>
                          <a:pt x="3577" y="42"/>
                        </a:lnTo>
                        <a:lnTo>
                          <a:pt x="3578" y="41"/>
                        </a:lnTo>
                        <a:lnTo>
                          <a:pt x="3578" y="41"/>
                        </a:lnTo>
                        <a:lnTo>
                          <a:pt x="3579" y="42"/>
                        </a:lnTo>
                        <a:lnTo>
                          <a:pt x="3579" y="41"/>
                        </a:lnTo>
                        <a:lnTo>
                          <a:pt x="3580" y="40"/>
                        </a:lnTo>
                        <a:lnTo>
                          <a:pt x="3580" y="39"/>
                        </a:lnTo>
                        <a:lnTo>
                          <a:pt x="3581" y="40"/>
                        </a:lnTo>
                        <a:lnTo>
                          <a:pt x="3582" y="39"/>
                        </a:lnTo>
                        <a:lnTo>
                          <a:pt x="3582" y="39"/>
                        </a:lnTo>
                        <a:lnTo>
                          <a:pt x="3583" y="39"/>
                        </a:lnTo>
                        <a:lnTo>
                          <a:pt x="3583" y="39"/>
                        </a:lnTo>
                        <a:lnTo>
                          <a:pt x="3584" y="37"/>
                        </a:lnTo>
                        <a:lnTo>
                          <a:pt x="3584" y="38"/>
                        </a:lnTo>
                        <a:lnTo>
                          <a:pt x="3585" y="38"/>
                        </a:lnTo>
                        <a:lnTo>
                          <a:pt x="3585" y="39"/>
                        </a:lnTo>
                        <a:lnTo>
                          <a:pt x="3586" y="38"/>
                        </a:lnTo>
                        <a:lnTo>
                          <a:pt x="3586" y="38"/>
                        </a:lnTo>
                        <a:lnTo>
                          <a:pt x="3587" y="38"/>
                        </a:lnTo>
                        <a:lnTo>
                          <a:pt x="3587" y="38"/>
                        </a:lnTo>
                        <a:lnTo>
                          <a:pt x="3588" y="38"/>
                        </a:lnTo>
                        <a:lnTo>
                          <a:pt x="3588" y="38"/>
                        </a:lnTo>
                        <a:lnTo>
                          <a:pt x="3589" y="37"/>
                        </a:lnTo>
                        <a:lnTo>
                          <a:pt x="3589" y="36"/>
                        </a:lnTo>
                        <a:lnTo>
                          <a:pt x="3590" y="36"/>
                        </a:lnTo>
                        <a:lnTo>
                          <a:pt x="3590" y="37"/>
                        </a:lnTo>
                        <a:lnTo>
                          <a:pt x="3591" y="36"/>
                        </a:lnTo>
                        <a:lnTo>
                          <a:pt x="3591" y="36"/>
                        </a:lnTo>
                        <a:lnTo>
                          <a:pt x="3592" y="35"/>
                        </a:lnTo>
                        <a:lnTo>
                          <a:pt x="3592" y="35"/>
                        </a:lnTo>
                        <a:lnTo>
                          <a:pt x="3593" y="36"/>
                        </a:lnTo>
                        <a:lnTo>
                          <a:pt x="3593" y="36"/>
                        </a:lnTo>
                        <a:lnTo>
                          <a:pt x="3594" y="36"/>
                        </a:lnTo>
                        <a:lnTo>
                          <a:pt x="3594" y="36"/>
                        </a:lnTo>
                        <a:lnTo>
                          <a:pt x="3595" y="36"/>
                        </a:lnTo>
                        <a:lnTo>
                          <a:pt x="3595" y="36"/>
                        </a:lnTo>
                        <a:lnTo>
                          <a:pt x="3596" y="36"/>
                        </a:lnTo>
                        <a:lnTo>
                          <a:pt x="3596" y="35"/>
                        </a:lnTo>
                        <a:lnTo>
                          <a:pt x="3597" y="36"/>
                        </a:lnTo>
                        <a:lnTo>
                          <a:pt x="3597" y="36"/>
                        </a:lnTo>
                        <a:lnTo>
                          <a:pt x="3598" y="34"/>
                        </a:lnTo>
                        <a:lnTo>
                          <a:pt x="3598" y="35"/>
                        </a:lnTo>
                        <a:lnTo>
                          <a:pt x="3599" y="34"/>
                        </a:lnTo>
                        <a:lnTo>
                          <a:pt x="3599" y="35"/>
                        </a:lnTo>
                        <a:lnTo>
                          <a:pt x="3600" y="34"/>
                        </a:lnTo>
                        <a:lnTo>
                          <a:pt x="3600" y="35"/>
                        </a:lnTo>
                        <a:lnTo>
                          <a:pt x="3601" y="35"/>
                        </a:lnTo>
                        <a:lnTo>
                          <a:pt x="3601" y="33"/>
                        </a:lnTo>
                        <a:lnTo>
                          <a:pt x="3602" y="32"/>
                        </a:lnTo>
                        <a:lnTo>
                          <a:pt x="3602" y="32"/>
                        </a:lnTo>
                        <a:lnTo>
                          <a:pt x="3603" y="32"/>
                        </a:lnTo>
                        <a:lnTo>
                          <a:pt x="3603" y="31"/>
                        </a:lnTo>
                        <a:lnTo>
                          <a:pt x="3604" y="32"/>
                        </a:lnTo>
                        <a:lnTo>
                          <a:pt x="3604" y="32"/>
                        </a:lnTo>
                        <a:lnTo>
                          <a:pt x="3605" y="32"/>
                        </a:lnTo>
                        <a:lnTo>
                          <a:pt x="3605" y="33"/>
                        </a:lnTo>
                        <a:lnTo>
                          <a:pt x="3606" y="32"/>
                        </a:lnTo>
                        <a:lnTo>
                          <a:pt x="3607" y="32"/>
                        </a:lnTo>
                        <a:lnTo>
                          <a:pt x="3607" y="33"/>
                        </a:lnTo>
                        <a:lnTo>
                          <a:pt x="3608" y="31"/>
                        </a:lnTo>
                        <a:lnTo>
                          <a:pt x="3608" y="31"/>
                        </a:lnTo>
                        <a:lnTo>
                          <a:pt x="3609" y="32"/>
                        </a:lnTo>
                        <a:lnTo>
                          <a:pt x="3609" y="30"/>
                        </a:lnTo>
                        <a:lnTo>
                          <a:pt x="3610" y="30"/>
                        </a:lnTo>
                        <a:lnTo>
                          <a:pt x="3610" y="30"/>
                        </a:lnTo>
                        <a:lnTo>
                          <a:pt x="3611" y="31"/>
                        </a:lnTo>
                        <a:lnTo>
                          <a:pt x="3611" y="31"/>
                        </a:lnTo>
                        <a:lnTo>
                          <a:pt x="3612" y="32"/>
                        </a:lnTo>
                        <a:lnTo>
                          <a:pt x="3612" y="32"/>
                        </a:lnTo>
                        <a:lnTo>
                          <a:pt x="3613" y="30"/>
                        </a:lnTo>
                        <a:lnTo>
                          <a:pt x="3613" y="30"/>
                        </a:lnTo>
                        <a:lnTo>
                          <a:pt x="3614" y="29"/>
                        </a:lnTo>
                        <a:lnTo>
                          <a:pt x="3614" y="29"/>
                        </a:lnTo>
                        <a:lnTo>
                          <a:pt x="3615" y="30"/>
                        </a:lnTo>
                        <a:lnTo>
                          <a:pt x="3615" y="29"/>
                        </a:lnTo>
                        <a:lnTo>
                          <a:pt x="3616" y="29"/>
                        </a:lnTo>
                        <a:lnTo>
                          <a:pt x="3616" y="29"/>
                        </a:lnTo>
                        <a:lnTo>
                          <a:pt x="3617" y="28"/>
                        </a:lnTo>
                        <a:lnTo>
                          <a:pt x="3617" y="29"/>
                        </a:lnTo>
                        <a:lnTo>
                          <a:pt x="3618" y="29"/>
                        </a:lnTo>
                        <a:lnTo>
                          <a:pt x="3618" y="29"/>
                        </a:lnTo>
                        <a:lnTo>
                          <a:pt x="3619" y="29"/>
                        </a:lnTo>
                        <a:lnTo>
                          <a:pt x="3619" y="28"/>
                        </a:lnTo>
                        <a:lnTo>
                          <a:pt x="3620" y="27"/>
                        </a:lnTo>
                        <a:lnTo>
                          <a:pt x="3620" y="27"/>
                        </a:lnTo>
                        <a:lnTo>
                          <a:pt x="3621" y="27"/>
                        </a:lnTo>
                        <a:lnTo>
                          <a:pt x="3621" y="28"/>
                        </a:lnTo>
                        <a:lnTo>
                          <a:pt x="3622" y="28"/>
                        </a:lnTo>
                        <a:lnTo>
                          <a:pt x="3622" y="28"/>
                        </a:lnTo>
                        <a:lnTo>
                          <a:pt x="3623" y="28"/>
                        </a:lnTo>
                        <a:lnTo>
                          <a:pt x="3623" y="28"/>
                        </a:lnTo>
                        <a:lnTo>
                          <a:pt x="3624" y="28"/>
                        </a:lnTo>
                        <a:lnTo>
                          <a:pt x="3624" y="28"/>
                        </a:lnTo>
                        <a:lnTo>
                          <a:pt x="3625" y="29"/>
                        </a:lnTo>
                        <a:lnTo>
                          <a:pt x="3625" y="27"/>
                        </a:lnTo>
                        <a:lnTo>
                          <a:pt x="3626" y="27"/>
                        </a:lnTo>
                        <a:lnTo>
                          <a:pt x="3626" y="28"/>
                        </a:lnTo>
                        <a:lnTo>
                          <a:pt x="3627" y="27"/>
                        </a:lnTo>
                        <a:lnTo>
                          <a:pt x="3627" y="26"/>
                        </a:lnTo>
                        <a:lnTo>
                          <a:pt x="3628" y="26"/>
                        </a:lnTo>
                        <a:lnTo>
                          <a:pt x="3628" y="27"/>
                        </a:lnTo>
                        <a:lnTo>
                          <a:pt x="3629" y="25"/>
                        </a:lnTo>
                        <a:lnTo>
                          <a:pt x="3629" y="27"/>
                        </a:lnTo>
                        <a:lnTo>
                          <a:pt x="3630" y="26"/>
                        </a:lnTo>
                        <a:lnTo>
                          <a:pt x="3630" y="27"/>
                        </a:lnTo>
                        <a:lnTo>
                          <a:pt x="3631" y="25"/>
                        </a:lnTo>
                        <a:lnTo>
                          <a:pt x="3632" y="27"/>
                        </a:lnTo>
                        <a:lnTo>
                          <a:pt x="3632" y="27"/>
                        </a:lnTo>
                        <a:lnTo>
                          <a:pt x="3633" y="26"/>
                        </a:lnTo>
                        <a:lnTo>
                          <a:pt x="3633" y="27"/>
                        </a:lnTo>
                        <a:lnTo>
                          <a:pt x="3634" y="25"/>
                        </a:lnTo>
                        <a:lnTo>
                          <a:pt x="3634" y="25"/>
                        </a:lnTo>
                        <a:lnTo>
                          <a:pt x="3635" y="26"/>
                        </a:lnTo>
                        <a:lnTo>
                          <a:pt x="3635" y="25"/>
                        </a:lnTo>
                        <a:lnTo>
                          <a:pt x="3636" y="26"/>
                        </a:lnTo>
                        <a:lnTo>
                          <a:pt x="3636" y="26"/>
                        </a:lnTo>
                        <a:lnTo>
                          <a:pt x="3637" y="25"/>
                        </a:lnTo>
                        <a:lnTo>
                          <a:pt x="3637" y="25"/>
                        </a:lnTo>
                        <a:lnTo>
                          <a:pt x="3638" y="25"/>
                        </a:lnTo>
                        <a:lnTo>
                          <a:pt x="3638" y="25"/>
                        </a:lnTo>
                        <a:lnTo>
                          <a:pt x="3639" y="25"/>
                        </a:lnTo>
                        <a:lnTo>
                          <a:pt x="3639" y="25"/>
                        </a:lnTo>
                        <a:lnTo>
                          <a:pt x="3640" y="24"/>
                        </a:lnTo>
                        <a:lnTo>
                          <a:pt x="3640" y="24"/>
                        </a:lnTo>
                        <a:lnTo>
                          <a:pt x="3641" y="24"/>
                        </a:lnTo>
                        <a:lnTo>
                          <a:pt x="3641" y="25"/>
                        </a:lnTo>
                        <a:lnTo>
                          <a:pt x="3642" y="25"/>
                        </a:lnTo>
                        <a:lnTo>
                          <a:pt x="3642" y="23"/>
                        </a:lnTo>
                        <a:lnTo>
                          <a:pt x="3643" y="25"/>
                        </a:lnTo>
                        <a:lnTo>
                          <a:pt x="3643" y="25"/>
                        </a:lnTo>
                        <a:lnTo>
                          <a:pt x="3644" y="24"/>
                        </a:lnTo>
                        <a:lnTo>
                          <a:pt x="3644" y="23"/>
                        </a:lnTo>
                        <a:lnTo>
                          <a:pt x="3645" y="23"/>
                        </a:lnTo>
                        <a:lnTo>
                          <a:pt x="3645" y="23"/>
                        </a:lnTo>
                        <a:lnTo>
                          <a:pt x="3646" y="23"/>
                        </a:lnTo>
                        <a:lnTo>
                          <a:pt x="3646" y="23"/>
                        </a:lnTo>
                        <a:lnTo>
                          <a:pt x="3647" y="23"/>
                        </a:lnTo>
                        <a:lnTo>
                          <a:pt x="3647" y="23"/>
                        </a:lnTo>
                        <a:lnTo>
                          <a:pt x="3648" y="24"/>
                        </a:lnTo>
                        <a:lnTo>
                          <a:pt x="3648" y="23"/>
                        </a:lnTo>
                        <a:lnTo>
                          <a:pt x="3649" y="24"/>
                        </a:lnTo>
                        <a:lnTo>
                          <a:pt x="3649" y="23"/>
                        </a:lnTo>
                        <a:lnTo>
                          <a:pt x="3650" y="24"/>
                        </a:lnTo>
                        <a:lnTo>
                          <a:pt x="3650" y="24"/>
                        </a:lnTo>
                        <a:lnTo>
                          <a:pt x="3651" y="22"/>
                        </a:lnTo>
                        <a:lnTo>
                          <a:pt x="3651" y="22"/>
                        </a:lnTo>
                        <a:lnTo>
                          <a:pt x="3652" y="23"/>
                        </a:lnTo>
                        <a:lnTo>
                          <a:pt x="3652" y="23"/>
                        </a:lnTo>
                        <a:lnTo>
                          <a:pt x="3653" y="22"/>
                        </a:lnTo>
                        <a:lnTo>
                          <a:pt x="3653" y="23"/>
                        </a:lnTo>
                        <a:lnTo>
                          <a:pt x="3654" y="22"/>
                        </a:lnTo>
                        <a:lnTo>
                          <a:pt x="3654" y="22"/>
                        </a:lnTo>
                        <a:lnTo>
                          <a:pt x="3655" y="22"/>
                        </a:lnTo>
                        <a:lnTo>
                          <a:pt x="3655" y="22"/>
                        </a:lnTo>
                        <a:lnTo>
                          <a:pt x="3656" y="22"/>
                        </a:lnTo>
                        <a:lnTo>
                          <a:pt x="3657" y="22"/>
                        </a:lnTo>
                        <a:lnTo>
                          <a:pt x="3657" y="21"/>
                        </a:lnTo>
                        <a:lnTo>
                          <a:pt x="3658" y="20"/>
                        </a:lnTo>
                        <a:lnTo>
                          <a:pt x="3658" y="21"/>
                        </a:lnTo>
                        <a:lnTo>
                          <a:pt x="3659" y="22"/>
                        </a:lnTo>
                        <a:lnTo>
                          <a:pt x="3659" y="21"/>
                        </a:lnTo>
                        <a:lnTo>
                          <a:pt x="3660" y="21"/>
                        </a:lnTo>
                        <a:lnTo>
                          <a:pt x="3660" y="20"/>
                        </a:lnTo>
                        <a:lnTo>
                          <a:pt x="3661" y="20"/>
                        </a:lnTo>
                        <a:lnTo>
                          <a:pt x="3661" y="21"/>
                        </a:lnTo>
                        <a:lnTo>
                          <a:pt x="3662" y="20"/>
                        </a:lnTo>
                        <a:lnTo>
                          <a:pt x="3662" y="20"/>
                        </a:lnTo>
                        <a:lnTo>
                          <a:pt x="3663" y="19"/>
                        </a:lnTo>
                        <a:lnTo>
                          <a:pt x="3663" y="20"/>
                        </a:lnTo>
                        <a:lnTo>
                          <a:pt x="3664" y="19"/>
                        </a:lnTo>
                        <a:lnTo>
                          <a:pt x="3664" y="19"/>
                        </a:lnTo>
                        <a:lnTo>
                          <a:pt x="3665" y="19"/>
                        </a:lnTo>
                        <a:lnTo>
                          <a:pt x="3665" y="21"/>
                        </a:lnTo>
                        <a:lnTo>
                          <a:pt x="3666" y="20"/>
                        </a:lnTo>
                        <a:lnTo>
                          <a:pt x="3666" y="19"/>
                        </a:lnTo>
                        <a:lnTo>
                          <a:pt x="3667" y="19"/>
                        </a:lnTo>
                        <a:lnTo>
                          <a:pt x="3667" y="19"/>
                        </a:lnTo>
                        <a:lnTo>
                          <a:pt x="3668" y="19"/>
                        </a:lnTo>
                        <a:lnTo>
                          <a:pt x="3668" y="19"/>
                        </a:lnTo>
                        <a:lnTo>
                          <a:pt x="3669" y="19"/>
                        </a:lnTo>
                        <a:lnTo>
                          <a:pt x="3669" y="18"/>
                        </a:lnTo>
                        <a:lnTo>
                          <a:pt x="3670" y="20"/>
                        </a:lnTo>
                        <a:lnTo>
                          <a:pt x="3670" y="19"/>
                        </a:lnTo>
                        <a:lnTo>
                          <a:pt x="3671" y="18"/>
                        </a:lnTo>
                        <a:lnTo>
                          <a:pt x="3671" y="18"/>
                        </a:lnTo>
                        <a:lnTo>
                          <a:pt x="3672" y="19"/>
                        </a:lnTo>
                        <a:lnTo>
                          <a:pt x="3672" y="18"/>
                        </a:lnTo>
                        <a:lnTo>
                          <a:pt x="3673" y="19"/>
                        </a:lnTo>
                        <a:lnTo>
                          <a:pt x="3673" y="19"/>
                        </a:lnTo>
                        <a:lnTo>
                          <a:pt x="3674" y="19"/>
                        </a:lnTo>
                        <a:lnTo>
                          <a:pt x="3674" y="18"/>
                        </a:lnTo>
                        <a:lnTo>
                          <a:pt x="3675" y="19"/>
                        </a:lnTo>
                        <a:lnTo>
                          <a:pt x="3675" y="19"/>
                        </a:lnTo>
                        <a:lnTo>
                          <a:pt x="3676" y="18"/>
                        </a:lnTo>
                        <a:lnTo>
                          <a:pt x="3676" y="19"/>
                        </a:lnTo>
                        <a:lnTo>
                          <a:pt x="3677" y="18"/>
                        </a:lnTo>
                        <a:lnTo>
                          <a:pt x="3677" y="16"/>
                        </a:lnTo>
                        <a:lnTo>
                          <a:pt x="3678" y="17"/>
                        </a:lnTo>
                        <a:lnTo>
                          <a:pt x="3678" y="17"/>
                        </a:lnTo>
                        <a:lnTo>
                          <a:pt x="3679" y="16"/>
                        </a:lnTo>
                        <a:lnTo>
                          <a:pt x="3679" y="16"/>
                        </a:lnTo>
                        <a:lnTo>
                          <a:pt x="3680" y="16"/>
                        </a:lnTo>
                        <a:lnTo>
                          <a:pt x="3680" y="16"/>
                        </a:lnTo>
                        <a:lnTo>
                          <a:pt x="3681" y="17"/>
                        </a:lnTo>
                        <a:lnTo>
                          <a:pt x="3682" y="16"/>
                        </a:lnTo>
                        <a:lnTo>
                          <a:pt x="3682" y="16"/>
                        </a:lnTo>
                        <a:lnTo>
                          <a:pt x="3683" y="16"/>
                        </a:lnTo>
                        <a:lnTo>
                          <a:pt x="3683" y="16"/>
                        </a:lnTo>
                        <a:lnTo>
                          <a:pt x="3684" y="16"/>
                        </a:lnTo>
                        <a:lnTo>
                          <a:pt x="3684" y="16"/>
                        </a:lnTo>
                        <a:lnTo>
                          <a:pt x="3685" y="16"/>
                        </a:lnTo>
                        <a:lnTo>
                          <a:pt x="3685" y="15"/>
                        </a:lnTo>
                        <a:lnTo>
                          <a:pt x="3686" y="15"/>
                        </a:lnTo>
                        <a:lnTo>
                          <a:pt x="3686" y="15"/>
                        </a:lnTo>
                        <a:lnTo>
                          <a:pt x="3687" y="16"/>
                        </a:lnTo>
                        <a:lnTo>
                          <a:pt x="3687" y="15"/>
                        </a:lnTo>
                        <a:lnTo>
                          <a:pt x="3688" y="16"/>
                        </a:lnTo>
                        <a:lnTo>
                          <a:pt x="3688" y="14"/>
                        </a:lnTo>
                        <a:lnTo>
                          <a:pt x="3689" y="14"/>
                        </a:lnTo>
                        <a:lnTo>
                          <a:pt x="3689" y="14"/>
                        </a:lnTo>
                        <a:lnTo>
                          <a:pt x="3690" y="15"/>
                        </a:lnTo>
                        <a:lnTo>
                          <a:pt x="3690" y="14"/>
                        </a:lnTo>
                        <a:lnTo>
                          <a:pt x="3691" y="15"/>
                        </a:lnTo>
                        <a:lnTo>
                          <a:pt x="3691" y="16"/>
                        </a:lnTo>
                        <a:lnTo>
                          <a:pt x="3692" y="15"/>
                        </a:lnTo>
                        <a:lnTo>
                          <a:pt x="3692" y="15"/>
                        </a:lnTo>
                        <a:lnTo>
                          <a:pt x="3693" y="15"/>
                        </a:lnTo>
                        <a:lnTo>
                          <a:pt x="3693" y="14"/>
                        </a:lnTo>
                        <a:lnTo>
                          <a:pt x="3694" y="16"/>
                        </a:lnTo>
                        <a:lnTo>
                          <a:pt x="3694" y="15"/>
                        </a:lnTo>
                        <a:lnTo>
                          <a:pt x="3695" y="14"/>
                        </a:lnTo>
                        <a:lnTo>
                          <a:pt x="3695" y="14"/>
                        </a:lnTo>
                        <a:lnTo>
                          <a:pt x="3696" y="14"/>
                        </a:lnTo>
                        <a:lnTo>
                          <a:pt x="3696" y="14"/>
                        </a:lnTo>
                        <a:lnTo>
                          <a:pt x="3697" y="14"/>
                        </a:lnTo>
                        <a:lnTo>
                          <a:pt x="3697" y="14"/>
                        </a:lnTo>
                        <a:lnTo>
                          <a:pt x="3698" y="15"/>
                        </a:lnTo>
                        <a:lnTo>
                          <a:pt x="3698" y="14"/>
                        </a:lnTo>
                        <a:lnTo>
                          <a:pt x="3699" y="14"/>
                        </a:lnTo>
                        <a:lnTo>
                          <a:pt x="3699" y="13"/>
                        </a:lnTo>
                        <a:lnTo>
                          <a:pt x="3700" y="14"/>
                        </a:lnTo>
                        <a:lnTo>
                          <a:pt x="3700" y="15"/>
                        </a:lnTo>
                        <a:lnTo>
                          <a:pt x="3701" y="13"/>
                        </a:lnTo>
                        <a:lnTo>
                          <a:pt x="3701" y="14"/>
                        </a:lnTo>
                        <a:lnTo>
                          <a:pt x="3702" y="14"/>
                        </a:lnTo>
                        <a:lnTo>
                          <a:pt x="3702" y="13"/>
                        </a:lnTo>
                        <a:lnTo>
                          <a:pt x="3703" y="14"/>
                        </a:lnTo>
                        <a:lnTo>
                          <a:pt x="3703" y="12"/>
                        </a:lnTo>
                        <a:lnTo>
                          <a:pt x="3704" y="12"/>
                        </a:lnTo>
                        <a:lnTo>
                          <a:pt x="3704" y="13"/>
                        </a:lnTo>
                        <a:lnTo>
                          <a:pt x="3705" y="13"/>
                        </a:lnTo>
                        <a:lnTo>
                          <a:pt x="3705" y="14"/>
                        </a:lnTo>
                        <a:lnTo>
                          <a:pt x="3706" y="12"/>
                        </a:lnTo>
                        <a:lnTo>
                          <a:pt x="3707" y="14"/>
                        </a:lnTo>
                        <a:lnTo>
                          <a:pt x="3707" y="12"/>
                        </a:lnTo>
                        <a:lnTo>
                          <a:pt x="3708" y="10"/>
                        </a:lnTo>
                        <a:lnTo>
                          <a:pt x="3708" y="13"/>
                        </a:lnTo>
                        <a:lnTo>
                          <a:pt x="3709" y="12"/>
                        </a:lnTo>
                        <a:lnTo>
                          <a:pt x="3709" y="12"/>
                        </a:lnTo>
                        <a:lnTo>
                          <a:pt x="3710" y="13"/>
                        </a:lnTo>
                        <a:lnTo>
                          <a:pt x="3710" y="12"/>
                        </a:lnTo>
                        <a:lnTo>
                          <a:pt x="3711" y="13"/>
                        </a:lnTo>
                        <a:lnTo>
                          <a:pt x="3711" y="13"/>
                        </a:lnTo>
                        <a:lnTo>
                          <a:pt x="3712" y="11"/>
                        </a:lnTo>
                        <a:lnTo>
                          <a:pt x="3712" y="12"/>
                        </a:lnTo>
                        <a:lnTo>
                          <a:pt x="3713" y="12"/>
                        </a:lnTo>
                        <a:lnTo>
                          <a:pt x="3713" y="11"/>
                        </a:lnTo>
                        <a:lnTo>
                          <a:pt x="3714" y="11"/>
                        </a:lnTo>
                        <a:lnTo>
                          <a:pt x="3714" y="11"/>
                        </a:lnTo>
                        <a:lnTo>
                          <a:pt x="3715" y="12"/>
                        </a:lnTo>
                        <a:lnTo>
                          <a:pt x="3715" y="11"/>
                        </a:lnTo>
                        <a:lnTo>
                          <a:pt x="3716" y="10"/>
                        </a:lnTo>
                        <a:lnTo>
                          <a:pt x="3716" y="12"/>
                        </a:lnTo>
                        <a:lnTo>
                          <a:pt x="3717" y="12"/>
                        </a:lnTo>
                        <a:lnTo>
                          <a:pt x="3717" y="11"/>
                        </a:lnTo>
                        <a:lnTo>
                          <a:pt x="3718" y="11"/>
                        </a:lnTo>
                        <a:lnTo>
                          <a:pt x="3718" y="11"/>
                        </a:lnTo>
                        <a:lnTo>
                          <a:pt x="3719" y="11"/>
                        </a:lnTo>
                        <a:lnTo>
                          <a:pt x="3719" y="10"/>
                        </a:lnTo>
                        <a:lnTo>
                          <a:pt x="3720" y="11"/>
                        </a:lnTo>
                        <a:lnTo>
                          <a:pt x="3720" y="11"/>
                        </a:lnTo>
                        <a:lnTo>
                          <a:pt x="3721" y="11"/>
                        </a:lnTo>
                        <a:lnTo>
                          <a:pt x="3721" y="10"/>
                        </a:lnTo>
                        <a:lnTo>
                          <a:pt x="3722" y="11"/>
                        </a:lnTo>
                        <a:lnTo>
                          <a:pt x="3722" y="11"/>
                        </a:lnTo>
                        <a:lnTo>
                          <a:pt x="3723" y="12"/>
                        </a:lnTo>
                        <a:lnTo>
                          <a:pt x="3723" y="11"/>
                        </a:lnTo>
                        <a:lnTo>
                          <a:pt x="3724" y="10"/>
                        </a:lnTo>
                        <a:lnTo>
                          <a:pt x="3724" y="10"/>
                        </a:lnTo>
                        <a:lnTo>
                          <a:pt x="3725" y="10"/>
                        </a:lnTo>
                        <a:lnTo>
                          <a:pt x="3725" y="11"/>
                        </a:lnTo>
                        <a:lnTo>
                          <a:pt x="3726" y="10"/>
                        </a:lnTo>
                        <a:lnTo>
                          <a:pt x="3726" y="11"/>
                        </a:lnTo>
                        <a:lnTo>
                          <a:pt x="3727" y="10"/>
                        </a:lnTo>
                        <a:lnTo>
                          <a:pt x="3727" y="11"/>
                        </a:lnTo>
                        <a:lnTo>
                          <a:pt x="3728" y="10"/>
                        </a:lnTo>
                        <a:lnTo>
                          <a:pt x="3728" y="10"/>
                        </a:lnTo>
                        <a:lnTo>
                          <a:pt x="3729" y="10"/>
                        </a:lnTo>
                        <a:lnTo>
                          <a:pt x="3729" y="11"/>
                        </a:lnTo>
                        <a:lnTo>
                          <a:pt x="3730" y="10"/>
                        </a:lnTo>
                        <a:lnTo>
                          <a:pt x="3730" y="9"/>
                        </a:lnTo>
                        <a:lnTo>
                          <a:pt x="3731" y="9"/>
                        </a:lnTo>
                        <a:lnTo>
                          <a:pt x="3732" y="10"/>
                        </a:lnTo>
                        <a:lnTo>
                          <a:pt x="3732" y="10"/>
                        </a:lnTo>
                        <a:lnTo>
                          <a:pt x="3733" y="11"/>
                        </a:lnTo>
                        <a:lnTo>
                          <a:pt x="3733" y="10"/>
                        </a:lnTo>
                        <a:lnTo>
                          <a:pt x="3734" y="9"/>
                        </a:lnTo>
                        <a:lnTo>
                          <a:pt x="3734" y="9"/>
                        </a:lnTo>
                        <a:lnTo>
                          <a:pt x="3735" y="9"/>
                        </a:lnTo>
                        <a:lnTo>
                          <a:pt x="3735" y="9"/>
                        </a:lnTo>
                        <a:lnTo>
                          <a:pt x="3736" y="11"/>
                        </a:lnTo>
                        <a:lnTo>
                          <a:pt x="3736" y="10"/>
                        </a:lnTo>
                        <a:lnTo>
                          <a:pt x="3737" y="10"/>
                        </a:lnTo>
                        <a:lnTo>
                          <a:pt x="3737" y="10"/>
                        </a:lnTo>
                        <a:lnTo>
                          <a:pt x="3738" y="10"/>
                        </a:lnTo>
                        <a:lnTo>
                          <a:pt x="3738" y="9"/>
                        </a:lnTo>
                        <a:lnTo>
                          <a:pt x="3739" y="9"/>
                        </a:lnTo>
                        <a:lnTo>
                          <a:pt x="3739" y="9"/>
                        </a:lnTo>
                        <a:lnTo>
                          <a:pt x="3740" y="9"/>
                        </a:lnTo>
                        <a:lnTo>
                          <a:pt x="3740" y="10"/>
                        </a:lnTo>
                        <a:lnTo>
                          <a:pt x="3741" y="10"/>
                        </a:lnTo>
                        <a:lnTo>
                          <a:pt x="3741" y="10"/>
                        </a:lnTo>
                        <a:lnTo>
                          <a:pt x="3742" y="9"/>
                        </a:lnTo>
                        <a:lnTo>
                          <a:pt x="3742" y="8"/>
                        </a:lnTo>
                        <a:lnTo>
                          <a:pt x="3743" y="7"/>
                        </a:lnTo>
                        <a:lnTo>
                          <a:pt x="3743" y="8"/>
                        </a:lnTo>
                        <a:lnTo>
                          <a:pt x="3744" y="9"/>
                        </a:lnTo>
                        <a:lnTo>
                          <a:pt x="3744" y="9"/>
                        </a:lnTo>
                        <a:lnTo>
                          <a:pt x="3745" y="9"/>
                        </a:lnTo>
                        <a:lnTo>
                          <a:pt x="3745" y="8"/>
                        </a:lnTo>
                        <a:lnTo>
                          <a:pt x="3746" y="9"/>
                        </a:lnTo>
                        <a:lnTo>
                          <a:pt x="3746" y="9"/>
                        </a:lnTo>
                        <a:lnTo>
                          <a:pt x="3747" y="10"/>
                        </a:lnTo>
                        <a:lnTo>
                          <a:pt x="3747" y="10"/>
                        </a:lnTo>
                        <a:lnTo>
                          <a:pt x="3748" y="9"/>
                        </a:lnTo>
                        <a:lnTo>
                          <a:pt x="3748" y="8"/>
                        </a:lnTo>
                        <a:lnTo>
                          <a:pt x="3749" y="8"/>
                        </a:lnTo>
                        <a:lnTo>
                          <a:pt x="3749" y="8"/>
                        </a:lnTo>
                        <a:lnTo>
                          <a:pt x="3750" y="9"/>
                        </a:lnTo>
                        <a:lnTo>
                          <a:pt x="3750" y="9"/>
                        </a:lnTo>
                        <a:lnTo>
                          <a:pt x="3751" y="9"/>
                        </a:lnTo>
                        <a:lnTo>
                          <a:pt x="3751" y="7"/>
                        </a:lnTo>
                        <a:lnTo>
                          <a:pt x="3752" y="8"/>
                        </a:lnTo>
                        <a:lnTo>
                          <a:pt x="3752" y="9"/>
                        </a:lnTo>
                        <a:lnTo>
                          <a:pt x="3753" y="8"/>
                        </a:lnTo>
                        <a:lnTo>
                          <a:pt x="3753" y="9"/>
                        </a:lnTo>
                        <a:lnTo>
                          <a:pt x="3754" y="8"/>
                        </a:lnTo>
                        <a:lnTo>
                          <a:pt x="3754" y="7"/>
                        </a:lnTo>
                        <a:lnTo>
                          <a:pt x="3755" y="8"/>
                        </a:lnTo>
                        <a:lnTo>
                          <a:pt x="3755" y="7"/>
                        </a:lnTo>
                        <a:lnTo>
                          <a:pt x="3756" y="8"/>
                        </a:lnTo>
                        <a:lnTo>
                          <a:pt x="3757" y="8"/>
                        </a:lnTo>
                        <a:lnTo>
                          <a:pt x="3757" y="7"/>
                        </a:lnTo>
                        <a:lnTo>
                          <a:pt x="3758" y="8"/>
                        </a:lnTo>
                        <a:lnTo>
                          <a:pt x="3758" y="9"/>
                        </a:lnTo>
                        <a:lnTo>
                          <a:pt x="3759" y="10"/>
                        </a:lnTo>
                        <a:lnTo>
                          <a:pt x="3759" y="9"/>
                        </a:lnTo>
                        <a:lnTo>
                          <a:pt x="3760" y="9"/>
                        </a:lnTo>
                        <a:lnTo>
                          <a:pt x="3760" y="7"/>
                        </a:lnTo>
                        <a:lnTo>
                          <a:pt x="3761" y="7"/>
                        </a:lnTo>
                        <a:lnTo>
                          <a:pt x="3761" y="8"/>
                        </a:lnTo>
                        <a:lnTo>
                          <a:pt x="3762" y="7"/>
                        </a:lnTo>
                        <a:lnTo>
                          <a:pt x="3762" y="7"/>
                        </a:lnTo>
                        <a:lnTo>
                          <a:pt x="3763" y="7"/>
                        </a:lnTo>
                        <a:lnTo>
                          <a:pt x="3763" y="9"/>
                        </a:lnTo>
                        <a:lnTo>
                          <a:pt x="3764" y="8"/>
                        </a:lnTo>
                        <a:lnTo>
                          <a:pt x="3764" y="9"/>
                        </a:lnTo>
                        <a:lnTo>
                          <a:pt x="3765" y="7"/>
                        </a:lnTo>
                        <a:lnTo>
                          <a:pt x="3765" y="7"/>
                        </a:lnTo>
                        <a:lnTo>
                          <a:pt x="3766" y="7"/>
                        </a:lnTo>
                        <a:lnTo>
                          <a:pt x="3766" y="6"/>
                        </a:lnTo>
                        <a:lnTo>
                          <a:pt x="3767" y="6"/>
                        </a:lnTo>
                        <a:lnTo>
                          <a:pt x="3767" y="7"/>
                        </a:lnTo>
                        <a:lnTo>
                          <a:pt x="3768" y="7"/>
                        </a:lnTo>
                        <a:lnTo>
                          <a:pt x="3768" y="6"/>
                        </a:lnTo>
                        <a:lnTo>
                          <a:pt x="3769" y="7"/>
                        </a:lnTo>
                        <a:lnTo>
                          <a:pt x="3769" y="6"/>
                        </a:lnTo>
                        <a:lnTo>
                          <a:pt x="3770" y="5"/>
                        </a:lnTo>
                        <a:lnTo>
                          <a:pt x="3770" y="6"/>
                        </a:lnTo>
                        <a:lnTo>
                          <a:pt x="3771" y="6"/>
                        </a:lnTo>
                        <a:lnTo>
                          <a:pt x="3771" y="8"/>
                        </a:lnTo>
                        <a:lnTo>
                          <a:pt x="3772" y="8"/>
                        </a:lnTo>
                        <a:lnTo>
                          <a:pt x="3772" y="7"/>
                        </a:lnTo>
                        <a:lnTo>
                          <a:pt x="3773" y="6"/>
                        </a:lnTo>
                        <a:lnTo>
                          <a:pt x="3773" y="7"/>
                        </a:lnTo>
                        <a:lnTo>
                          <a:pt x="3774" y="6"/>
                        </a:lnTo>
                        <a:lnTo>
                          <a:pt x="3774" y="6"/>
                        </a:lnTo>
                        <a:lnTo>
                          <a:pt x="3775" y="6"/>
                        </a:lnTo>
                        <a:lnTo>
                          <a:pt x="3775" y="6"/>
                        </a:lnTo>
                        <a:lnTo>
                          <a:pt x="3776" y="7"/>
                        </a:lnTo>
                        <a:lnTo>
                          <a:pt x="3776" y="8"/>
                        </a:lnTo>
                        <a:lnTo>
                          <a:pt x="3777" y="7"/>
                        </a:lnTo>
                        <a:lnTo>
                          <a:pt x="3777" y="7"/>
                        </a:lnTo>
                        <a:lnTo>
                          <a:pt x="3778" y="6"/>
                        </a:lnTo>
                        <a:lnTo>
                          <a:pt x="3778" y="7"/>
                        </a:lnTo>
                        <a:lnTo>
                          <a:pt x="3779" y="5"/>
                        </a:lnTo>
                        <a:lnTo>
                          <a:pt x="3779" y="6"/>
                        </a:lnTo>
                        <a:lnTo>
                          <a:pt x="3780" y="7"/>
                        </a:lnTo>
                        <a:lnTo>
                          <a:pt x="3780" y="6"/>
                        </a:lnTo>
                        <a:lnTo>
                          <a:pt x="3781" y="7"/>
                        </a:lnTo>
                        <a:lnTo>
                          <a:pt x="3782" y="8"/>
                        </a:lnTo>
                        <a:lnTo>
                          <a:pt x="3782" y="8"/>
                        </a:lnTo>
                        <a:lnTo>
                          <a:pt x="3783" y="6"/>
                        </a:lnTo>
                        <a:lnTo>
                          <a:pt x="3783" y="5"/>
                        </a:lnTo>
                        <a:lnTo>
                          <a:pt x="3784" y="7"/>
                        </a:lnTo>
                        <a:lnTo>
                          <a:pt x="3784" y="6"/>
                        </a:lnTo>
                        <a:lnTo>
                          <a:pt x="3785" y="8"/>
                        </a:lnTo>
                        <a:lnTo>
                          <a:pt x="3785" y="7"/>
                        </a:lnTo>
                        <a:lnTo>
                          <a:pt x="3786" y="7"/>
                        </a:lnTo>
                        <a:lnTo>
                          <a:pt x="3786" y="7"/>
                        </a:lnTo>
                        <a:lnTo>
                          <a:pt x="3787" y="6"/>
                        </a:lnTo>
                        <a:lnTo>
                          <a:pt x="3787" y="5"/>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83" name="Freeform 117">
                    <a:extLst>
                      <a:ext uri="{FF2B5EF4-FFF2-40B4-BE49-F238E27FC236}">
                        <a16:creationId xmlns:a16="http://schemas.microsoft.com/office/drawing/2014/main" id="{982D1E04-B4D0-4311-9E3D-A940D9EC65A3}"/>
                      </a:ext>
                    </a:extLst>
                  </p:cNvPr>
                  <p:cNvSpPr>
                    <a:spLocks/>
                  </p:cNvSpPr>
                  <p:nvPr/>
                </p:nvSpPr>
                <p:spPr bwMode="auto">
                  <a:xfrm flipV="1">
                    <a:off x="7432091" y="2541506"/>
                    <a:ext cx="3562057" cy="1151794"/>
                  </a:xfrm>
                  <a:custGeom>
                    <a:avLst/>
                    <a:gdLst>
                      <a:gd name="T0" fmla="*/ 59 w 3787"/>
                      <a:gd name="T1" fmla="*/ 1702 h 2785"/>
                      <a:gd name="T2" fmla="*/ 119 w 3787"/>
                      <a:gd name="T3" fmla="*/ 1236 h 2785"/>
                      <a:gd name="T4" fmla="*/ 178 w 3787"/>
                      <a:gd name="T5" fmla="*/ 924 h 2785"/>
                      <a:gd name="T6" fmla="*/ 238 w 3787"/>
                      <a:gd name="T7" fmla="*/ 608 h 2785"/>
                      <a:gd name="T8" fmla="*/ 298 w 3787"/>
                      <a:gd name="T9" fmla="*/ 258 h 2785"/>
                      <a:gd name="T10" fmla="*/ 358 w 3787"/>
                      <a:gd name="T11" fmla="*/ 89 h 2785"/>
                      <a:gd name="T12" fmla="*/ 417 w 3787"/>
                      <a:gd name="T13" fmla="*/ 50 h 2785"/>
                      <a:gd name="T14" fmla="*/ 477 w 3787"/>
                      <a:gd name="T15" fmla="*/ 30 h 2785"/>
                      <a:gd name="T16" fmla="*/ 537 w 3787"/>
                      <a:gd name="T17" fmla="*/ 19 h 2785"/>
                      <a:gd name="T18" fmla="*/ 596 w 3787"/>
                      <a:gd name="T19" fmla="*/ 11 h 2785"/>
                      <a:gd name="T20" fmla="*/ 656 w 3787"/>
                      <a:gd name="T21" fmla="*/ 2486 h 2785"/>
                      <a:gd name="T22" fmla="*/ 716 w 3787"/>
                      <a:gd name="T23" fmla="*/ 1602 h 2785"/>
                      <a:gd name="T24" fmla="*/ 775 w 3787"/>
                      <a:gd name="T25" fmla="*/ 1164 h 2785"/>
                      <a:gd name="T26" fmla="*/ 835 w 3787"/>
                      <a:gd name="T27" fmla="*/ 876 h 2785"/>
                      <a:gd name="T28" fmla="*/ 895 w 3787"/>
                      <a:gd name="T29" fmla="*/ 571 h 2785"/>
                      <a:gd name="T30" fmla="*/ 954 w 3787"/>
                      <a:gd name="T31" fmla="*/ 250 h 2785"/>
                      <a:gd name="T32" fmla="*/ 1014 w 3787"/>
                      <a:gd name="T33" fmla="*/ 85 h 2785"/>
                      <a:gd name="T34" fmla="*/ 1074 w 3787"/>
                      <a:gd name="T35" fmla="*/ 42 h 2785"/>
                      <a:gd name="T36" fmla="*/ 1134 w 3787"/>
                      <a:gd name="T37" fmla="*/ 24 h 2785"/>
                      <a:gd name="T38" fmla="*/ 1193 w 3787"/>
                      <a:gd name="T39" fmla="*/ 15 h 2785"/>
                      <a:gd name="T40" fmla="*/ 1253 w 3787"/>
                      <a:gd name="T41" fmla="*/ 7 h 2785"/>
                      <a:gd name="T42" fmla="*/ 1313 w 3787"/>
                      <a:gd name="T43" fmla="*/ 1922 h 2785"/>
                      <a:gd name="T44" fmla="*/ 1372 w 3787"/>
                      <a:gd name="T45" fmla="*/ 1332 h 2785"/>
                      <a:gd name="T46" fmla="*/ 1432 w 3787"/>
                      <a:gd name="T47" fmla="*/ 987 h 2785"/>
                      <a:gd name="T48" fmla="*/ 1492 w 3787"/>
                      <a:gd name="T49" fmla="*/ 708 h 2785"/>
                      <a:gd name="T50" fmla="*/ 1551 w 3787"/>
                      <a:gd name="T51" fmla="*/ 363 h 2785"/>
                      <a:gd name="T52" fmla="*/ 1611 w 3787"/>
                      <a:gd name="T53" fmla="*/ 113 h 2785"/>
                      <a:gd name="T54" fmla="*/ 1671 w 3787"/>
                      <a:gd name="T55" fmla="*/ 51 h 2785"/>
                      <a:gd name="T56" fmla="*/ 1730 w 3787"/>
                      <a:gd name="T57" fmla="*/ 31 h 2785"/>
                      <a:gd name="T58" fmla="*/ 1790 w 3787"/>
                      <a:gd name="T59" fmla="*/ 18 h 2785"/>
                      <a:gd name="T60" fmla="*/ 1850 w 3787"/>
                      <a:gd name="T61" fmla="*/ 8 h 2785"/>
                      <a:gd name="T62" fmla="*/ 1910 w 3787"/>
                      <a:gd name="T63" fmla="*/ 540 h 2785"/>
                      <a:gd name="T64" fmla="*/ 1969 w 3787"/>
                      <a:gd name="T65" fmla="*/ 1699 h 2785"/>
                      <a:gd name="T66" fmla="*/ 2029 w 3787"/>
                      <a:gd name="T67" fmla="*/ 1199 h 2785"/>
                      <a:gd name="T68" fmla="*/ 2089 w 3787"/>
                      <a:gd name="T69" fmla="*/ 898 h 2785"/>
                      <a:gd name="T70" fmla="*/ 2148 w 3787"/>
                      <a:gd name="T71" fmla="*/ 585 h 2785"/>
                      <a:gd name="T72" fmla="*/ 2208 w 3787"/>
                      <a:gd name="T73" fmla="*/ 248 h 2785"/>
                      <a:gd name="T74" fmla="*/ 2268 w 3787"/>
                      <a:gd name="T75" fmla="*/ 79 h 2785"/>
                      <a:gd name="T76" fmla="*/ 2327 w 3787"/>
                      <a:gd name="T77" fmla="*/ 41 h 2785"/>
                      <a:gd name="T78" fmla="*/ 2387 w 3787"/>
                      <a:gd name="T79" fmla="*/ 24 h 2785"/>
                      <a:gd name="T80" fmla="*/ 2447 w 3787"/>
                      <a:gd name="T81" fmla="*/ 13 h 2785"/>
                      <a:gd name="T82" fmla="*/ 2507 w 3787"/>
                      <a:gd name="T83" fmla="*/ 3 h 2785"/>
                      <a:gd name="T84" fmla="*/ 2566 w 3787"/>
                      <a:gd name="T85" fmla="*/ 2341 h 2785"/>
                      <a:gd name="T86" fmla="*/ 2626 w 3787"/>
                      <a:gd name="T87" fmla="*/ 1487 h 2785"/>
                      <a:gd name="T88" fmla="*/ 2686 w 3787"/>
                      <a:gd name="T89" fmla="*/ 1036 h 2785"/>
                      <a:gd name="T90" fmla="*/ 2745 w 3787"/>
                      <a:gd name="T91" fmla="*/ 747 h 2785"/>
                      <a:gd name="T92" fmla="*/ 2805 w 3787"/>
                      <a:gd name="T93" fmla="*/ 412 h 2785"/>
                      <a:gd name="T94" fmla="*/ 2865 w 3787"/>
                      <a:gd name="T95" fmla="*/ 135 h 2785"/>
                      <a:gd name="T96" fmla="*/ 2924 w 3787"/>
                      <a:gd name="T97" fmla="*/ 52 h 2785"/>
                      <a:gd name="T98" fmla="*/ 2984 w 3787"/>
                      <a:gd name="T99" fmla="*/ 32 h 2785"/>
                      <a:gd name="T100" fmla="*/ 3044 w 3787"/>
                      <a:gd name="T101" fmla="*/ 21 h 2785"/>
                      <a:gd name="T102" fmla="*/ 3103 w 3787"/>
                      <a:gd name="T103" fmla="*/ 11 h 2785"/>
                      <a:gd name="T104" fmla="*/ 3163 w 3787"/>
                      <a:gd name="T105" fmla="*/ 3 h 2785"/>
                      <a:gd name="T106" fmla="*/ 3223 w 3787"/>
                      <a:gd name="T107" fmla="*/ 1853 h 2785"/>
                      <a:gd name="T108" fmla="*/ 3283 w 3787"/>
                      <a:gd name="T109" fmla="*/ 1262 h 2785"/>
                      <a:gd name="T110" fmla="*/ 3342 w 3787"/>
                      <a:gd name="T111" fmla="*/ 936 h 2785"/>
                      <a:gd name="T112" fmla="*/ 3402 w 3787"/>
                      <a:gd name="T113" fmla="*/ 643 h 2785"/>
                      <a:gd name="T114" fmla="*/ 3462 w 3787"/>
                      <a:gd name="T115" fmla="*/ 293 h 2785"/>
                      <a:gd name="T116" fmla="*/ 3521 w 3787"/>
                      <a:gd name="T117" fmla="*/ 90 h 2785"/>
                      <a:gd name="T118" fmla="*/ 3581 w 3787"/>
                      <a:gd name="T119" fmla="*/ 45 h 2785"/>
                      <a:gd name="T120" fmla="*/ 3641 w 3787"/>
                      <a:gd name="T121" fmla="*/ 26 h 2785"/>
                      <a:gd name="T122" fmla="*/ 3700 w 3787"/>
                      <a:gd name="T123" fmla="*/ 15 h 2785"/>
                      <a:gd name="T124" fmla="*/ 3760 w 3787"/>
                      <a:gd name="T125" fmla="*/ 4 h 2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787" h="2785">
                        <a:moveTo>
                          <a:pt x="0" y="8"/>
                        </a:moveTo>
                        <a:lnTo>
                          <a:pt x="0" y="616"/>
                        </a:lnTo>
                        <a:lnTo>
                          <a:pt x="1" y="1372"/>
                        </a:lnTo>
                        <a:lnTo>
                          <a:pt x="1" y="1671"/>
                        </a:lnTo>
                        <a:lnTo>
                          <a:pt x="2" y="1439"/>
                        </a:lnTo>
                        <a:lnTo>
                          <a:pt x="2" y="754"/>
                        </a:lnTo>
                        <a:lnTo>
                          <a:pt x="3" y="578"/>
                        </a:lnTo>
                        <a:lnTo>
                          <a:pt x="3" y="537"/>
                        </a:lnTo>
                        <a:lnTo>
                          <a:pt x="4" y="544"/>
                        </a:lnTo>
                        <a:lnTo>
                          <a:pt x="4" y="580"/>
                        </a:lnTo>
                        <a:lnTo>
                          <a:pt x="5" y="650"/>
                        </a:lnTo>
                        <a:lnTo>
                          <a:pt x="5" y="891"/>
                        </a:lnTo>
                        <a:lnTo>
                          <a:pt x="6" y="1862"/>
                        </a:lnTo>
                        <a:lnTo>
                          <a:pt x="7" y="2553"/>
                        </a:lnTo>
                        <a:lnTo>
                          <a:pt x="7" y="2742"/>
                        </a:lnTo>
                        <a:lnTo>
                          <a:pt x="8" y="2785"/>
                        </a:lnTo>
                        <a:lnTo>
                          <a:pt x="8" y="2785"/>
                        </a:lnTo>
                        <a:lnTo>
                          <a:pt x="9" y="2771"/>
                        </a:lnTo>
                        <a:lnTo>
                          <a:pt x="9" y="2752"/>
                        </a:lnTo>
                        <a:lnTo>
                          <a:pt x="10" y="2736"/>
                        </a:lnTo>
                        <a:lnTo>
                          <a:pt x="10" y="2719"/>
                        </a:lnTo>
                        <a:lnTo>
                          <a:pt x="11" y="2704"/>
                        </a:lnTo>
                        <a:lnTo>
                          <a:pt x="11" y="2691"/>
                        </a:lnTo>
                        <a:lnTo>
                          <a:pt x="12" y="2680"/>
                        </a:lnTo>
                        <a:lnTo>
                          <a:pt x="12" y="2669"/>
                        </a:lnTo>
                        <a:lnTo>
                          <a:pt x="13" y="2659"/>
                        </a:lnTo>
                        <a:lnTo>
                          <a:pt x="13" y="2649"/>
                        </a:lnTo>
                        <a:lnTo>
                          <a:pt x="14" y="2640"/>
                        </a:lnTo>
                        <a:lnTo>
                          <a:pt x="14" y="2630"/>
                        </a:lnTo>
                        <a:lnTo>
                          <a:pt x="15" y="2621"/>
                        </a:lnTo>
                        <a:lnTo>
                          <a:pt x="15" y="2613"/>
                        </a:lnTo>
                        <a:lnTo>
                          <a:pt x="16" y="2604"/>
                        </a:lnTo>
                        <a:lnTo>
                          <a:pt x="16" y="2595"/>
                        </a:lnTo>
                        <a:lnTo>
                          <a:pt x="17" y="2583"/>
                        </a:lnTo>
                        <a:lnTo>
                          <a:pt x="17" y="2571"/>
                        </a:lnTo>
                        <a:lnTo>
                          <a:pt x="18" y="2558"/>
                        </a:lnTo>
                        <a:lnTo>
                          <a:pt x="18" y="2546"/>
                        </a:lnTo>
                        <a:lnTo>
                          <a:pt x="19" y="2533"/>
                        </a:lnTo>
                        <a:lnTo>
                          <a:pt x="19" y="2520"/>
                        </a:lnTo>
                        <a:lnTo>
                          <a:pt x="20" y="2510"/>
                        </a:lnTo>
                        <a:lnTo>
                          <a:pt x="20" y="2498"/>
                        </a:lnTo>
                        <a:lnTo>
                          <a:pt x="21" y="2483"/>
                        </a:lnTo>
                        <a:lnTo>
                          <a:pt x="21" y="2469"/>
                        </a:lnTo>
                        <a:lnTo>
                          <a:pt x="22" y="2454"/>
                        </a:lnTo>
                        <a:lnTo>
                          <a:pt x="22" y="2439"/>
                        </a:lnTo>
                        <a:lnTo>
                          <a:pt x="23" y="2424"/>
                        </a:lnTo>
                        <a:lnTo>
                          <a:pt x="23" y="2408"/>
                        </a:lnTo>
                        <a:lnTo>
                          <a:pt x="24" y="2392"/>
                        </a:lnTo>
                        <a:lnTo>
                          <a:pt x="24" y="2378"/>
                        </a:lnTo>
                        <a:lnTo>
                          <a:pt x="25" y="2365"/>
                        </a:lnTo>
                        <a:lnTo>
                          <a:pt x="25" y="2351"/>
                        </a:lnTo>
                        <a:lnTo>
                          <a:pt x="26" y="2335"/>
                        </a:lnTo>
                        <a:lnTo>
                          <a:pt x="26" y="2318"/>
                        </a:lnTo>
                        <a:lnTo>
                          <a:pt x="27" y="2303"/>
                        </a:lnTo>
                        <a:lnTo>
                          <a:pt x="27" y="2287"/>
                        </a:lnTo>
                        <a:lnTo>
                          <a:pt x="28" y="2274"/>
                        </a:lnTo>
                        <a:lnTo>
                          <a:pt x="28" y="2259"/>
                        </a:lnTo>
                        <a:lnTo>
                          <a:pt x="29" y="2245"/>
                        </a:lnTo>
                        <a:lnTo>
                          <a:pt x="29" y="2233"/>
                        </a:lnTo>
                        <a:lnTo>
                          <a:pt x="30" y="2217"/>
                        </a:lnTo>
                        <a:lnTo>
                          <a:pt x="30" y="2200"/>
                        </a:lnTo>
                        <a:lnTo>
                          <a:pt x="31" y="2184"/>
                        </a:lnTo>
                        <a:lnTo>
                          <a:pt x="32" y="2168"/>
                        </a:lnTo>
                        <a:lnTo>
                          <a:pt x="32" y="2154"/>
                        </a:lnTo>
                        <a:lnTo>
                          <a:pt x="33" y="2141"/>
                        </a:lnTo>
                        <a:lnTo>
                          <a:pt x="33" y="2127"/>
                        </a:lnTo>
                        <a:lnTo>
                          <a:pt x="34" y="2111"/>
                        </a:lnTo>
                        <a:lnTo>
                          <a:pt x="34" y="2098"/>
                        </a:lnTo>
                        <a:lnTo>
                          <a:pt x="35" y="2083"/>
                        </a:lnTo>
                        <a:lnTo>
                          <a:pt x="35" y="2069"/>
                        </a:lnTo>
                        <a:lnTo>
                          <a:pt x="36" y="2057"/>
                        </a:lnTo>
                        <a:lnTo>
                          <a:pt x="36" y="2044"/>
                        </a:lnTo>
                        <a:lnTo>
                          <a:pt x="37" y="2032"/>
                        </a:lnTo>
                        <a:lnTo>
                          <a:pt x="37" y="2018"/>
                        </a:lnTo>
                        <a:lnTo>
                          <a:pt x="38" y="2005"/>
                        </a:lnTo>
                        <a:lnTo>
                          <a:pt x="38" y="1993"/>
                        </a:lnTo>
                        <a:lnTo>
                          <a:pt x="39" y="1981"/>
                        </a:lnTo>
                        <a:lnTo>
                          <a:pt x="39" y="1970"/>
                        </a:lnTo>
                        <a:lnTo>
                          <a:pt x="40" y="1959"/>
                        </a:lnTo>
                        <a:lnTo>
                          <a:pt x="40" y="1948"/>
                        </a:lnTo>
                        <a:lnTo>
                          <a:pt x="41" y="1937"/>
                        </a:lnTo>
                        <a:lnTo>
                          <a:pt x="41" y="1927"/>
                        </a:lnTo>
                        <a:lnTo>
                          <a:pt x="42" y="1915"/>
                        </a:lnTo>
                        <a:lnTo>
                          <a:pt x="42" y="1905"/>
                        </a:lnTo>
                        <a:lnTo>
                          <a:pt x="43" y="1895"/>
                        </a:lnTo>
                        <a:lnTo>
                          <a:pt x="43" y="1886"/>
                        </a:lnTo>
                        <a:lnTo>
                          <a:pt x="44" y="1877"/>
                        </a:lnTo>
                        <a:lnTo>
                          <a:pt x="44" y="1867"/>
                        </a:lnTo>
                        <a:lnTo>
                          <a:pt x="45" y="1858"/>
                        </a:lnTo>
                        <a:lnTo>
                          <a:pt x="45" y="1848"/>
                        </a:lnTo>
                        <a:lnTo>
                          <a:pt x="46" y="1840"/>
                        </a:lnTo>
                        <a:lnTo>
                          <a:pt x="46" y="1833"/>
                        </a:lnTo>
                        <a:lnTo>
                          <a:pt x="47" y="1826"/>
                        </a:lnTo>
                        <a:lnTo>
                          <a:pt x="47" y="1820"/>
                        </a:lnTo>
                        <a:lnTo>
                          <a:pt x="48" y="1813"/>
                        </a:lnTo>
                        <a:lnTo>
                          <a:pt x="48" y="1807"/>
                        </a:lnTo>
                        <a:lnTo>
                          <a:pt x="49" y="1803"/>
                        </a:lnTo>
                        <a:lnTo>
                          <a:pt x="49" y="1797"/>
                        </a:lnTo>
                        <a:lnTo>
                          <a:pt x="50" y="1791"/>
                        </a:lnTo>
                        <a:lnTo>
                          <a:pt x="50" y="1785"/>
                        </a:lnTo>
                        <a:lnTo>
                          <a:pt x="51" y="1779"/>
                        </a:lnTo>
                        <a:lnTo>
                          <a:pt x="51" y="1775"/>
                        </a:lnTo>
                        <a:lnTo>
                          <a:pt x="52" y="1771"/>
                        </a:lnTo>
                        <a:lnTo>
                          <a:pt x="52" y="1763"/>
                        </a:lnTo>
                        <a:lnTo>
                          <a:pt x="53" y="1757"/>
                        </a:lnTo>
                        <a:lnTo>
                          <a:pt x="53" y="1752"/>
                        </a:lnTo>
                        <a:lnTo>
                          <a:pt x="54" y="1746"/>
                        </a:lnTo>
                        <a:lnTo>
                          <a:pt x="54" y="1742"/>
                        </a:lnTo>
                        <a:lnTo>
                          <a:pt x="55" y="1738"/>
                        </a:lnTo>
                        <a:lnTo>
                          <a:pt x="55" y="1734"/>
                        </a:lnTo>
                        <a:lnTo>
                          <a:pt x="56" y="1730"/>
                        </a:lnTo>
                        <a:lnTo>
                          <a:pt x="57" y="1724"/>
                        </a:lnTo>
                        <a:lnTo>
                          <a:pt x="57" y="1721"/>
                        </a:lnTo>
                        <a:lnTo>
                          <a:pt x="58" y="1718"/>
                        </a:lnTo>
                        <a:lnTo>
                          <a:pt x="58" y="1714"/>
                        </a:lnTo>
                        <a:lnTo>
                          <a:pt x="59" y="1709"/>
                        </a:lnTo>
                        <a:lnTo>
                          <a:pt x="59" y="1702"/>
                        </a:lnTo>
                        <a:lnTo>
                          <a:pt x="60" y="1699"/>
                        </a:lnTo>
                        <a:lnTo>
                          <a:pt x="60" y="1695"/>
                        </a:lnTo>
                        <a:lnTo>
                          <a:pt x="61" y="1690"/>
                        </a:lnTo>
                        <a:lnTo>
                          <a:pt x="61" y="1686"/>
                        </a:lnTo>
                        <a:lnTo>
                          <a:pt x="62" y="1682"/>
                        </a:lnTo>
                        <a:lnTo>
                          <a:pt x="62" y="1678"/>
                        </a:lnTo>
                        <a:lnTo>
                          <a:pt x="63" y="1674"/>
                        </a:lnTo>
                        <a:lnTo>
                          <a:pt x="63" y="1671"/>
                        </a:lnTo>
                        <a:lnTo>
                          <a:pt x="64" y="1666"/>
                        </a:lnTo>
                        <a:lnTo>
                          <a:pt x="64" y="1664"/>
                        </a:lnTo>
                        <a:lnTo>
                          <a:pt x="65" y="1658"/>
                        </a:lnTo>
                        <a:lnTo>
                          <a:pt x="65" y="1654"/>
                        </a:lnTo>
                        <a:lnTo>
                          <a:pt x="66" y="1649"/>
                        </a:lnTo>
                        <a:lnTo>
                          <a:pt x="66" y="1646"/>
                        </a:lnTo>
                        <a:lnTo>
                          <a:pt x="67" y="1642"/>
                        </a:lnTo>
                        <a:lnTo>
                          <a:pt x="67" y="1636"/>
                        </a:lnTo>
                        <a:lnTo>
                          <a:pt x="68" y="1634"/>
                        </a:lnTo>
                        <a:lnTo>
                          <a:pt x="68" y="1632"/>
                        </a:lnTo>
                        <a:lnTo>
                          <a:pt x="69" y="1631"/>
                        </a:lnTo>
                        <a:lnTo>
                          <a:pt x="69" y="1626"/>
                        </a:lnTo>
                        <a:lnTo>
                          <a:pt x="70" y="1624"/>
                        </a:lnTo>
                        <a:lnTo>
                          <a:pt x="70" y="1618"/>
                        </a:lnTo>
                        <a:lnTo>
                          <a:pt x="71" y="1614"/>
                        </a:lnTo>
                        <a:lnTo>
                          <a:pt x="71" y="1608"/>
                        </a:lnTo>
                        <a:lnTo>
                          <a:pt x="72" y="1603"/>
                        </a:lnTo>
                        <a:lnTo>
                          <a:pt x="72" y="1599"/>
                        </a:lnTo>
                        <a:lnTo>
                          <a:pt x="73" y="1594"/>
                        </a:lnTo>
                        <a:lnTo>
                          <a:pt x="73" y="1590"/>
                        </a:lnTo>
                        <a:lnTo>
                          <a:pt x="74" y="1586"/>
                        </a:lnTo>
                        <a:lnTo>
                          <a:pt x="74" y="1581"/>
                        </a:lnTo>
                        <a:lnTo>
                          <a:pt x="75" y="1575"/>
                        </a:lnTo>
                        <a:lnTo>
                          <a:pt x="75" y="1570"/>
                        </a:lnTo>
                        <a:lnTo>
                          <a:pt x="76" y="1566"/>
                        </a:lnTo>
                        <a:lnTo>
                          <a:pt x="76" y="1560"/>
                        </a:lnTo>
                        <a:lnTo>
                          <a:pt x="77" y="1556"/>
                        </a:lnTo>
                        <a:lnTo>
                          <a:pt x="77" y="1552"/>
                        </a:lnTo>
                        <a:lnTo>
                          <a:pt x="78" y="1546"/>
                        </a:lnTo>
                        <a:lnTo>
                          <a:pt x="78" y="1540"/>
                        </a:lnTo>
                        <a:lnTo>
                          <a:pt x="79" y="1537"/>
                        </a:lnTo>
                        <a:lnTo>
                          <a:pt x="79" y="1533"/>
                        </a:lnTo>
                        <a:lnTo>
                          <a:pt x="80" y="1530"/>
                        </a:lnTo>
                        <a:lnTo>
                          <a:pt x="80" y="1526"/>
                        </a:lnTo>
                        <a:lnTo>
                          <a:pt x="81" y="1522"/>
                        </a:lnTo>
                        <a:lnTo>
                          <a:pt x="82" y="1518"/>
                        </a:lnTo>
                        <a:lnTo>
                          <a:pt x="82" y="1512"/>
                        </a:lnTo>
                        <a:lnTo>
                          <a:pt x="83" y="1509"/>
                        </a:lnTo>
                        <a:lnTo>
                          <a:pt x="83" y="1505"/>
                        </a:lnTo>
                        <a:lnTo>
                          <a:pt x="84" y="1499"/>
                        </a:lnTo>
                        <a:lnTo>
                          <a:pt x="84" y="1494"/>
                        </a:lnTo>
                        <a:lnTo>
                          <a:pt x="85" y="1492"/>
                        </a:lnTo>
                        <a:lnTo>
                          <a:pt x="85" y="1483"/>
                        </a:lnTo>
                        <a:lnTo>
                          <a:pt x="86" y="1479"/>
                        </a:lnTo>
                        <a:lnTo>
                          <a:pt x="86" y="1473"/>
                        </a:lnTo>
                        <a:lnTo>
                          <a:pt x="87" y="1469"/>
                        </a:lnTo>
                        <a:lnTo>
                          <a:pt x="87" y="1465"/>
                        </a:lnTo>
                        <a:lnTo>
                          <a:pt x="88" y="1461"/>
                        </a:lnTo>
                        <a:lnTo>
                          <a:pt x="88" y="1456"/>
                        </a:lnTo>
                        <a:lnTo>
                          <a:pt x="89" y="1453"/>
                        </a:lnTo>
                        <a:lnTo>
                          <a:pt x="89" y="1450"/>
                        </a:lnTo>
                        <a:lnTo>
                          <a:pt x="90" y="1445"/>
                        </a:lnTo>
                        <a:lnTo>
                          <a:pt x="90" y="1442"/>
                        </a:lnTo>
                        <a:lnTo>
                          <a:pt x="91" y="1439"/>
                        </a:lnTo>
                        <a:lnTo>
                          <a:pt x="91" y="1434"/>
                        </a:lnTo>
                        <a:lnTo>
                          <a:pt x="92" y="1432"/>
                        </a:lnTo>
                        <a:lnTo>
                          <a:pt x="92" y="1427"/>
                        </a:lnTo>
                        <a:lnTo>
                          <a:pt x="93" y="1424"/>
                        </a:lnTo>
                        <a:lnTo>
                          <a:pt x="93" y="1418"/>
                        </a:lnTo>
                        <a:lnTo>
                          <a:pt x="94" y="1413"/>
                        </a:lnTo>
                        <a:lnTo>
                          <a:pt x="94" y="1410"/>
                        </a:lnTo>
                        <a:lnTo>
                          <a:pt x="95" y="1404"/>
                        </a:lnTo>
                        <a:lnTo>
                          <a:pt x="95" y="1400"/>
                        </a:lnTo>
                        <a:lnTo>
                          <a:pt x="96" y="1398"/>
                        </a:lnTo>
                        <a:lnTo>
                          <a:pt x="96" y="1394"/>
                        </a:lnTo>
                        <a:lnTo>
                          <a:pt x="97" y="1390"/>
                        </a:lnTo>
                        <a:lnTo>
                          <a:pt x="97" y="1385"/>
                        </a:lnTo>
                        <a:lnTo>
                          <a:pt x="98" y="1381"/>
                        </a:lnTo>
                        <a:lnTo>
                          <a:pt x="98" y="1377"/>
                        </a:lnTo>
                        <a:lnTo>
                          <a:pt x="99" y="1373"/>
                        </a:lnTo>
                        <a:lnTo>
                          <a:pt x="99" y="1368"/>
                        </a:lnTo>
                        <a:lnTo>
                          <a:pt x="100" y="1364"/>
                        </a:lnTo>
                        <a:lnTo>
                          <a:pt x="100" y="1360"/>
                        </a:lnTo>
                        <a:lnTo>
                          <a:pt x="101" y="1357"/>
                        </a:lnTo>
                        <a:lnTo>
                          <a:pt x="101" y="1353"/>
                        </a:lnTo>
                        <a:lnTo>
                          <a:pt x="102" y="1349"/>
                        </a:lnTo>
                        <a:lnTo>
                          <a:pt x="102" y="1345"/>
                        </a:lnTo>
                        <a:lnTo>
                          <a:pt x="103" y="1342"/>
                        </a:lnTo>
                        <a:lnTo>
                          <a:pt x="103" y="1338"/>
                        </a:lnTo>
                        <a:lnTo>
                          <a:pt x="104" y="1334"/>
                        </a:lnTo>
                        <a:lnTo>
                          <a:pt x="104" y="1331"/>
                        </a:lnTo>
                        <a:lnTo>
                          <a:pt x="105" y="1328"/>
                        </a:lnTo>
                        <a:lnTo>
                          <a:pt x="105" y="1323"/>
                        </a:lnTo>
                        <a:lnTo>
                          <a:pt x="106" y="1319"/>
                        </a:lnTo>
                        <a:lnTo>
                          <a:pt x="107" y="1314"/>
                        </a:lnTo>
                        <a:lnTo>
                          <a:pt x="107" y="1311"/>
                        </a:lnTo>
                        <a:lnTo>
                          <a:pt x="108" y="1309"/>
                        </a:lnTo>
                        <a:lnTo>
                          <a:pt x="108" y="1304"/>
                        </a:lnTo>
                        <a:lnTo>
                          <a:pt x="109" y="1301"/>
                        </a:lnTo>
                        <a:lnTo>
                          <a:pt x="109" y="1298"/>
                        </a:lnTo>
                        <a:lnTo>
                          <a:pt x="110" y="1296"/>
                        </a:lnTo>
                        <a:lnTo>
                          <a:pt x="110" y="1292"/>
                        </a:lnTo>
                        <a:lnTo>
                          <a:pt x="111" y="1288"/>
                        </a:lnTo>
                        <a:lnTo>
                          <a:pt x="111" y="1284"/>
                        </a:lnTo>
                        <a:lnTo>
                          <a:pt x="112" y="1281"/>
                        </a:lnTo>
                        <a:lnTo>
                          <a:pt x="112" y="1279"/>
                        </a:lnTo>
                        <a:lnTo>
                          <a:pt x="113" y="1276"/>
                        </a:lnTo>
                        <a:lnTo>
                          <a:pt x="113" y="1273"/>
                        </a:lnTo>
                        <a:lnTo>
                          <a:pt x="114" y="1270"/>
                        </a:lnTo>
                        <a:lnTo>
                          <a:pt x="114" y="1265"/>
                        </a:lnTo>
                        <a:lnTo>
                          <a:pt x="115" y="1261"/>
                        </a:lnTo>
                        <a:lnTo>
                          <a:pt x="115" y="1258"/>
                        </a:lnTo>
                        <a:lnTo>
                          <a:pt x="116" y="1256"/>
                        </a:lnTo>
                        <a:lnTo>
                          <a:pt x="116" y="1254"/>
                        </a:lnTo>
                        <a:lnTo>
                          <a:pt x="117" y="1249"/>
                        </a:lnTo>
                        <a:lnTo>
                          <a:pt x="117" y="1246"/>
                        </a:lnTo>
                        <a:lnTo>
                          <a:pt x="118" y="1243"/>
                        </a:lnTo>
                        <a:lnTo>
                          <a:pt x="118" y="1240"/>
                        </a:lnTo>
                        <a:lnTo>
                          <a:pt x="119" y="1236"/>
                        </a:lnTo>
                        <a:lnTo>
                          <a:pt x="119" y="1233"/>
                        </a:lnTo>
                        <a:lnTo>
                          <a:pt x="120" y="1230"/>
                        </a:lnTo>
                        <a:lnTo>
                          <a:pt x="120" y="1227"/>
                        </a:lnTo>
                        <a:lnTo>
                          <a:pt x="121" y="1223"/>
                        </a:lnTo>
                        <a:lnTo>
                          <a:pt x="121" y="1220"/>
                        </a:lnTo>
                        <a:lnTo>
                          <a:pt x="122" y="1217"/>
                        </a:lnTo>
                        <a:lnTo>
                          <a:pt x="122" y="1215"/>
                        </a:lnTo>
                        <a:lnTo>
                          <a:pt x="123" y="1212"/>
                        </a:lnTo>
                        <a:lnTo>
                          <a:pt x="123" y="1209"/>
                        </a:lnTo>
                        <a:lnTo>
                          <a:pt x="124" y="1205"/>
                        </a:lnTo>
                        <a:lnTo>
                          <a:pt x="124" y="1202"/>
                        </a:lnTo>
                        <a:lnTo>
                          <a:pt x="125" y="1199"/>
                        </a:lnTo>
                        <a:lnTo>
                          <a:pt x="125" y="1196"/>
                        </a:lnTo>
                        <a:lnTo>
                          <a:pt x="126" y="1193"/>
                        </a:lnTo>
                        <a:lnTo>
                          <a:pt x="126" y="1189"/>
                        </a:lnTo>
                        <a:lnTo>
                          <a:pt x="127" y="1184"/>
                        </a:lnTo>
                        <a:lnTo>
                          <a:pt x="127" y="1182"/>
                        </a:lnTo>
                        <a:lnTo>
                          <a:pt x="128" y="1181"/>
                        </a:lnTo>
                        <a:lnTo>
                          <a:pt x="128" y="1177"/>
                        </a:lnTo>
                        <a:lnTo>
                          <a:pt x="129" y="1173"/>
                        </a:lnTo>
                        <a:lnTo>
                          <a:pt x="129" y="1170"/>
                        </a:lnTo>
                        <a:lnTo>
                          <a:pt x="130" y="1166"/>
                        </a:lnTo>
                        <a:lnTo>
                          <a:pt x="130" y="1166"/>
                        </a:lnTo>
                        <a:lnTo>
                          <a:pt x="131" y="1162"/>
                        </a:lnTo>
                        <a:lnTo>
                          <a:pt x="132" y="1159"/>
                        </a:lnTo>
                        <a:lnTo>
                          <a:pt x="132" y="1156"/>
                        </a:lnTo>
                        <a:lnTo>
                          <a:pt x="133" y="1153"/>
                        </a:lnTo>
                        <a:lnTo>
                          <a:pt x="133" y="1150"/>
                        </a:lnTo>
                        <a:lnTo>
                          <a:pt x="134" y="1147"/>
                        </a:lnTo>
                        <a:lnTo>
                          <a:pt x="134" y="1146"/>
                        </a:lnTo>
                        <a:lnTo>
                          <a:pt x="135" y="1143"/>
                        </a:lnTo>
                        <a:lnTo>
                          <a:pt x="135" y="1139"/>
                        </a:lnTo>
                        <a:lnTo>
                          <a:pt x="136" y="1136"/>
                        </a:lnTo>
                        <a:lnTo>
                          <a:pt x="136" y="1135"/>
                        </a:lnTo>
                        <a:lnTo>
                          <a:pt x="137" y="1133"/>
                        </a:lnTo>
                        <a:lnTo>
                          <a:pt x="137" y="1130"/>
                        </a:lnTo>
                        <a:lnTo>
                          <a:pt x="138" y="1128"/>
                        </a:lnTo>
                        <a:lnTo>
                          <a:pt x="138" y="1125"/>
                        </a:lnTo>
                        <a:lnTo>
                          <a:pt x="139" y="1121"/>
                        </a:lnTo>
                        <a:lnTo>
                          <a:pt x="139" y="1118"/>
                        </a:lnTo>
                        <a:lnTo>
                          <a:pt x="140" y="1114"/>
                        </a:lnTo>
                        <a:lnTo>
                          <a:pt x="140" y="1111"/>
                        </a:lnTo>
                        <a:lnTo>
                          <a:pt x="141" y="1109"/>
                        </a:lnTo>
                        <a:lnTo>
                          <a:pt x="141" y="1105"/>
                        </a:lnTo>
                        <a:lnTo>
                          <a:pt x="142" y="1103"/>
                        </a:lnTo>
                        <a:lnTo>
                          <a:pt x="142" y="1101"/>
                        </a:lnTo>
                        <a:lnTo>
                          <a:pt x="143" y="1100"/>
                        </a:lnTo>
                        <a:lnTo>
                          <a:pt x="143" y="1097"/>
                        </a:lnTo>
                        <a:lnTo>
                          <a:pt x="144" y="1095"/>
                        </a:lnTo>
                        <a:lnTo>
                          <a:pt x="144" y="1093"/>
                        </a:lnTo>
                        <a:lnTo>
                          <a:pt x="145" y="1091"/>
                        </a:lnTo>
                        <a:lnTo>
                          <a:pt x="145" y="1088"/>
                        </a:lnTo>
                        <a:lnTo>
                          <a:pt x="146" y="1087"/>
                        </a:lnTo>
                        <a:lnTo>
                          <a:pt x="146" y="1083"/>
                        </a:lnTo>
                        <a:lnTo>
                          <a:pt x="147" y="1080"/>
                        </a:lnTo>
                        <a:lnTo>
                          <a:pt x="147" y="1076"/>
                        </a:lnTo>
                        <a:lnTo>
                          <a:pt x="148" y="1074"/>
                        </a:lnTo>
                        <a:lnTo>
                          <a:pt x="148" y="1071"/>
                        </a:lnTo>
                        <a:lnTo>
                          <a:pt x="149" y="1067"/>
                        </a:lnTo>
                        <a:lnTo>
                          <a:pt x="149" y="1064"/>
                        </a:lnTo>
                        <a:lnTo>
                          <a:pt x="150" y="1061"/>
                        </a:lnTo>
                        <a:lnTo>
                          <a:pt x="150" y="1059"/>
                        </a:lnTo>
                        <a:lnTo>
                          <a:pt x="151" y="1057"/>
                        </a:lnTo>
                        <a:lnTo>
                          <a:pt x="151" y="1055"/>
                        </a:lnTo>
                        <a:lnTo>
                          <a:pt x="152" y="1054"/>
                        </a:lnTo>
                        <a:lnTo>
                          <a:pt x="152" y="1051"/>
                        </a:lnTo>
                        <a:lnTo>
                          <a:pt x="153" y="1047"/>
                        </a:lnTo>
                        <a:lnTo>
                          <a:pt x="153" y="1044"/>
                        </a:lnTo>
                        <a:lnTo>
                          <a:pt x="154" y="1042"/>
                        </a:lnTo>
                        <a:lnTo>
                          <a:pt x="154" y="1040"/>
                        </a:lnTo>
                        <a:lnTo>
                          <a:pt x="155" y="1037"/>
                        </a:lnTo>
                        <a:lnTo>
                          <a:pt x="155" y="1035"/>
                        </a:lnTo>
                        <a:lnTo>
                          <a:pt x="156" y="1032"/>
                        </a:lnTo>
                        <a:lnTo>
                          <a:pt x="157" y="1029"/>
                        </a:lnTo>
                        <a:lnTo>
                          <a:pt x="157" y="1029"/>
                        </a:lnTo>
                        <a:lnTo>
                          <a:pt x="158" y="1027"/>
                        </a:lnTo>
                        <a:lnTo>
                          <a:pt x="158" y="1022"/>
                        </a:lnTo>
                        <a:lnTo>
                          <a:pt x="159" y="1020"/>
                        </a:lnTo>
                        <a:lnTo>
                          <a:pt x="159" y="1017"/>
                        </a:lnTo>
                        <a:lnTo>
                          <a:pt x="160" y="1015"/>
                        </a:lnTo>
                        <a:lnTo>
                          <a:pt x="160" y="1013"/>
                        </a:lnTo>
                        <a:lnTo>
                          <a:pt x="161" y="1010"/>
                        </a:lnTo>
                        <a:lnTo>
                          <a:pt x="161" y="1006"/>
                        </a:lnTo>
                        <a:lnTo>
                          <a:pt x="162" y="1004"/>
                        </a:lnTo>
                        <a:lnTo>
                          <a:pt x="162" y="1001"/>
                        </a:lnTo>
                        <a:lnTo>
                          <a:pt x="163" y="999"/>
                        </a:lnTo>
                        <a:lnTo>
                          <a:pt x="163" y="997"/>
                        </a:lnTo>
                        <a:lnTo>
                          <a:pt x="164" y="993"/>
                        </a:lnTo>
                        <a:lnTo>
                          <a:pt x="164" y="992"/>
                        </a:lnTo>
                        <a:lnTo>
                          <a:pt x="165" y="988"/>
                        </a:lnTo>
                        <a:lnTo>
                          <a:pt x="165" y="985"/>
                        </a:lnTo>
                        <a:lnTo>
                          <a:pt x="166" y="984"/>
                        </a:lnTo>
                        <a:lnTo>
                          <a:pt x="166" y="980"/>
                        </a:lnTo>
                        <a:lnTo>
                          <a:pt x="167" y="978"/>
                        </a:lnTo>
                        <a:lnTo>
                          <a:pt x="167" y="975"/>
                        </a:lnTo>
                        <a:lnTo>
                          <a:pt x="168" y="973"/>
                        </a:lnTo>
                        <a:lnTo>
                          <a:pt x="168" y="971"/>
                        </a:lnTo>
                        <a:lnTo>
                          <a:pt x="169" y="969"/>
                        </a:lnTo>
                        <a:lnTo>
                          <a:pt x="169" y="968"/>
                        </a:lnTo>
                        <a:lnTo>
                          <a:pt x="170" y="965"/>
                        </a:lnTo>
                        <a:lnTo>
                          <a:pt x="170" y="964"/>
                        </a:lnTo>
                        <a:lnTo>
                          <a:pt x="171" y="960"/>
                        </a:lnTo>
                        <a:lnTo>
                          <a:pt x="171" y="958"/>
                        </a:lnTo>
                        <a:lnTo>
                          <a:pt x="172" y="956"/>
                        </a:lnTo>
                        <a:lnTo>
                          <a:pt x="172" y="953"/>
                        </a:lnTo>
                        <a:lnTo>
                          <a:pt x="173" y="951"/>
                        </a:lnTo>
                        <a:lnTo>
                          <a:pt x="173" y="947"/>
                        </a:lnTo>
                        <a:lnTo>
                          <a:pt x="174" y="945"/>
                        </a:lnTo>
                        <a:lnTo>
                          <a:pt x="174" y="944"/>
                        </a:lnTo>
                        <a:lnTo>
                          <a:pt x="175" y="943"/>
                        </a:lnTo>
                        <a:lnTo>
                          <a:pt x="175" y="940"/>
                        </a:lnTo>
                        <a:lnTo>
                          <a:pt x="176" y="937"/>
                        </a:lnTo>
                        <a:lnTo>
                          <a:pt x="176" y="935"/>
                        </a:lnTo>
                        <a:lnTo>
                          <a:pt x="177" y="932"/>
                        </a:lnTo>
                        <a:lnTo>
                          <a:pt x="177" y="929"/>
                        </a:lnTo>
                        <a:lnTo>
                          <a:pt x="178" y="928"/>
                        </a:lnTo>
                        <a:lnTo>
                          <a:pt x="178" y="924"/>
                        </a:lnTo>
                        <a:lnTo>
                          <a:pt x="179" y="922"/>
                        </a:lnTo>
                        <a:lnTo>
                          <a:pt x="179" y="919"/>
                        </a:lnTo>
                        <a:lnTo>
                          <a:pt x="180" y="916"/>
                        </a:lnTo>
                        <a:lnTo>
                          <a:pt x="180" y="914"/>
                        </a:lnTo>
                        <a:lnTo>
                          <a:pt x="181" y="911"/>
                        </a:lnTo>
                        <a:lnTo>
                          <a:pt x="182" y="908"/>
                        </a:lnTo>
                        <a:lnTo>
                          <a:pt x="182" y="905"/>
                        </a:lnTo>
                        <a:lnTo>
                          <a:pt x="183" y="901"/>
                        </a:lnTo>
                        <a:lnTo>
                          <a:pt x="183" y="898"/>
                        </a:lnTo>
                        <a:lnTo>
                          <a:pt x="184" y="897"/>
                        </a:lnTo>
                        <a:lnTo>
                          <a:pt x="184" y="894"/>
                        </a:lnTo>
                        <a:lnTo>
                          <a:pt x="185" y="891"/>
                        </a:lnTo>
                        <a:lnTo>
                          <a:pt x="185" y="890"/>
                        </a:lnTo>
                        <a:lnTo>
                          <a:pt x="186" y="886"/>
                        </a:lnTo>
                        <a:lnTo>
                          <a:pt x="186" y="883"/>
                        </a:lnTo>
                        <a:lnTo>
                          <a:pt x="187" y="881"/>
                        </a:lnTo>
                        <a:lnTo>
                          <a:pt x="187" y="879"/>
                        </a:lnTo>
                        <a:lnTo>
                          <a:pt x="188" y="876"/>
                        </a:lnTo>
                        <a:lnTo>
                          <a:pt x="188" y="874"/>
                        </a:lnTo>
                        <a:lnTo>
                          <a:pt x="189" y="871"/>
                        </a:lnTo>
                        <a:lnTo>
                          <a:pt x="189" y="868"/>
                        </a:lnTo>
                        <a:lnTo>
                          <a:pt x="190" y="866"/>
                        </a:lnTo>
                        <a:lnTo>
                          <a:pt x="190" y="864"/>
                        </a:lnTo>
                        <a:lnTo>
                          <a:pt x="191" y="860"/>
                        </a:lnTo>
                        <a:lnTo>
                          <a:pt x="191" y="859"/>
                        </a:lnTo>
                        <a:lnTo>
                          <a:pt x="192" y="858"/>
                        </a:lnTo>
                        <a:lnTo>
                          <a:pt x="192" y="855"/>
                        </a:lnTo>
                        <a:lnTo>
                          <a:pt x="193" y="853"/>
                        </a:lnTo>
                        <a:lnTo>
                          <a:pt x="193" y="850"/>
                        </a:lnTo>
                        <a:lnTo>
                          <a:pt x="194" y="847"/>
                        </a:lnTo>
                        <a:lnTo>
                          <a:pt x="194" y="845"/>
                        </a:lnTo>
                        <a:lnTo>
                          <a:pt x="195" y="842"/>
                        </a:lnTo>
                        <a:lnTo>
                          <a:pt x="195" y="839"/>
                        </a:lnTo>
                        <a:lnTo>
                          <a:pt x="196" y="835"/>
                        </a:lnTo>
                        <a:lnTo>
                          <a:pt x="196" y="832"/>
                        </a:lnTo>
                        <a:lnTo>
                          <a:pt x="197" y="830"/>
                        </a:lnTo>
                        <a:lnTo>
                          <a:pt x="197" y="828"/>
                        </a:lnTo>
                        <a:lnTo>
                          <a:pt x="198" y="824"/>
                        </a:lnTo>
                        <a:lnTo>
                          <a:pt x="198" y="822"/>
                        </a:lnTo>
                        <a:lnTo>
                          <a:pt x="199" y="819"/>
                        </a:lnTo>
                        <a:lnTo>
                          <a:pt x="199" y="816"/>
                        </a:lnTo>
                        <a:lnTo>
                          <a:pt x="200" y="813"/>
                        </a:lnTo>
                        <a:lnTo>
                          <a:pt x="200" y="811"/>
                        </a:lnTo>
                        <a:lnTo>
                          <a:pt x="201" y="809"/>
                        </a:lnTo>
                        <a:lnTo>
                          <a:pt x="201" y="807"/>
                        </a:lnTo>
                        <a:lnTo>
                          <a:pt x="202" y="804"/>
                        </a:lnTo>
                        <a:lnTo>
                          <a:pt x="202" y="801"/>
                        </a:lnTo>
                        <a:lnTo>
                          <a:pt x="203" y="799"/>
                        </a:lnTo>
                        <a:lnTo>
                          <a:pt x="203" y="797"/>
                        </a:lnTo>
                        <a:lnTo>
                          <a:pt x="204" y="795"/>
                        </a:lnTo>
                        <a:lnTo>
                          <a:pt x="204" y="794"/>
                        </a:lnTo>
                        <a:lnTo>
                          <a:pt x="205" y="792"/>
                        </a:lnTo>
                        <a:lnTo>
                          <a:pt x="205" y="789"/>
                        </a:lnTo>
                        <a:lnTo>
                          <a:pt x="206" y="786"/>
                        </a:lnTo>
                        <a:lnTo>
                          <a:pt x="207" y="781"/>
                        </a:lnTo>
                        <a:lnTo>
                          <a:pt x="207" y="779"/>
                        </a:lnTo>
                        <a:lnTo>
                          <a:pt x="208" y="776"/>
                        </a:lnTo>
                        <a:lnTo>
                          <a:pt x="208" y="773"/>
                        </a:lnTo>
                        <a:lnTo>
                          <a:pt x="209" y="770"/>
                        </a:lnTo>
                        <a:lnTo>
                          <a:pt x="209" y="766"/>
                        </a:lnTo>
                        <a:lnTo>
                          <a:pt x="210" y="764"/>
                        </a:lnTo>
                        <a:lnTo>
                          <a:pt x="210" y="762"/>
                        </a:lnTo>
                        <a:lnTo>
                          <a:pt x="211" y="758"/>
                        </a:lnTo>
                        <a:lnTo>
                          <a:pt x="211" y="756"/>
                        </a:lnTo>
                        <a:lnTo>
                          <a:pt x="212" y="754"/>
                        </a:lnTo>
                        <a:lnTo>
                          <a:pt x="212" y="751"/>
                        </a:lnTo>
                        <a:lnTo>
                          <a:pt x="213" y="748"/>
                        </a:lnTo>
                        <a:lnTo>
                          <a:pt x="213" y="745"/>
                        </a:lnTo>
                        <a:lnTo>
                          <a:pt x="214" y="743"/>
                        </a:lnTo>
                        <a:lnTo>
                          <a:pt x="214" y="739"/>
                        </a:lnTo>
                        <a:lnTo>
                          <a:pt x="215" y="737"/>
                        </a:lnTo>
                        <a:lnTo>
                          <a:pt x="215" y="735"/>
                        </a:lnTo>
                        <a:lnTo>
                          <a:pt x="216" y="732"/>
                        </a:lnTo>
                        <a:lnTo>
                          <a:pt x="216" y="730"/>
                        </a:lnTo>
                        <a:lnTo>
                          <a:pt x="217" y="728"/>
                        </a:lnTo>
                        <a:lnTo>
                          <a:pt x="217" y="726"/>
                        </a:lnTo>
                        <a:lnTo>
                          <a:pt x="218" y="722"/>
                        </a:lnTo>
                        <a:lnTo>
                          <a:pt x="218" y="720"/>
                        </a:lnTo>
                        <a:lnTo>
                          <a:pt x="219" y="718"/>
                        </a:lnTo>
                        <a:lnTo>
                          <a:pt x="219" y="714"/>
                        </a:lnTo>
                        <a:lnTo>
                          <a:pt x="220" y="711"/>
                        </a:lnTo>
                        <a:lnTo>
                          <a:pt x="220" y="710"/>
                        </a:lnTo>
                        <a:lnTo>
                          <a:pt x="221" y="707"/>
                        </a:lnTo>
                        <a:lnTo>
                          <a:pt x="221" y="703"/>
                        </a:lnTo>
                        <a:lnTo>
                          <a:pt x="222" y="701"/>
                        </a:lnTo>
                        <a:lnTo>
                          <a:pt x="222" y="699"/>
                        </a:lnTo>
                        <a:lnTo>
                          <a:pt x="223" y="696"/>
                        </a:lnTo>
                        <a:lnTo>
                          <a:pt x="223" y="692"/>
                        </a:lnTo>
                        <a:lnTo>
                          <a:pt x="224" y="690"/>
                        </a:lnTo>
                        <a:lnTo>
                          <a:pt x="224" y="687"/>
                        </a:lnTo>
                        <a:lnTo>
                          <a:pt x="225" y="683"/>
                        </a:lnTo>
                        <a:lnTo>
                          <a:pt x="225" y="681"/>
                        </a:lnTo>
                        <a:lnTo>
                          <a:pt x="226" y="678"/>
                        </a:lnTo>
                        <a:lnTo>
                          <a:pt x="226" y="675"/>
                        </a:lnTo>
                        <a:lnTo>
                          <a:pt x="227" y="674"/>
                        </a:lnTo>
                        <a:lnTo>
                          <a:pt x="227" y="670"/>
                        </a:lnTo>
                        <a:lnTo>
                          <a:pt x="228" y="668"/>
                        </a:lnTo>
                        <a:lnTo>
                          <a:pt x="228" y="666"/>
                        </a:lnTo>
                        <a:lnTo>
                          <a:pt x="229" y="662"/>
                        </a:lnTo>
                        <a:lnTo>
                          <a:pt x="229" y="659"/>
                        </a:lnTo>
                        <a:lnTo>
                          <a:pt x="230" y="656"/>
                        </a:lnTo>
                        <a:lnTo>
                          <a:pt x="230" y="654"/>
                        </a:lnTo>
                        <a:lnTo>
                          <a:pt x="231" y="651"/>
                        </a:lnTo>
                        <a:lnTo>
                          <a:pt x="232" y="648"/>
                        </a:lnTo>
                        <a:lnTo>
                          <a:pt x="232" y="645"/>
                        </a:lnTo>
                        <a:lnTo>
                          <a:pt x="233" y="641"/>
                        </a:lnTo>
                        <a:lnTo>
                          <a:pt x="233" y="640"/>
                        </a:lnTo>
                        <a:lnTo>
                          <a:pt x="234" y="637"/>
                        </a:lnTo>
                        <a:lnTo>
                          <a:pt x="234" y="634"/>
                        </a:lnTo>
                        <a:lnTo>
                          <a:pt x="235" y="629"/>
                        </a:lnTo>
                        <a:lnTo>
                          <a:pt x="235" y="626"/>
                        </a:lnTo>
                        <a:lnTo>
                          <a:pt x="236" y="622"/>
                        </a:lnTo>
                        <a:lnTo>
                          <a:pt x="236" y="620"/>
                        </a:lnTo>
                        <a:lnTo>
                          <a:pt x="237" y="617"/>
                        </a:lnTo>
                        <a:lnTo>
                          <a:pt x="237" y="613"/>
                        </a:lnTo>
                        <a:lnTo>
                          <a:pt x="238" y="611"/>
                        </a:lnTo>
                        <a:lnTo>
                          <a:pt x="238" y="608"/>
                        </a:lnTo>
                        <a:lnTo>
                          <a:pt x="239" y="604"/>
                        </a:lnTo>
                        <a:lnTo>
                          <a:pt x="239" y="600"/>
                        </a:lnTo>
                        <a:lnTo>
                          <a:pt x="240" y="599"/>
                        </a:lnTo>
                        <a:lnTo>
                          <a:pt x="240" y="596"/>
                        </a:lnTo>
                        <a:lnTo>
                          <a:pt x="241" y="593"/>
                        </a:lnTo>
                        <a:lnTo>
                          <a:pt x="241" y="590"/>
                        </a:lnTo>
                        <a:lnTo>
                          <a:pt x="242" y="587"/>
                        </a:lnTo>
                        <a:lnTo>
                          <a:pt x="242" y="584"/>
                        </a:lnTo>
                        <a:lnTo>
                          <a:pt x="243" y="581"/>
                        </a:lnTo>
                        <a:lnTo>
                          <a:pt x="243" y="579"/>
                        </a:lnTo>
                        <a:lnTo>
                          <a:pt x="244" y="576"/>
                        </a:lnTo>
                        <a:lnTo>
                          <a:pt x="244" y="572"/>
                        </a:lnTo>
                        <a:lnTo>
                          <a:pt x="245" y="568"/>
                        </a:lnTo>
                        <a:lnTo>
                          <a:pt x="245" y="565"/>
                        </a:lnTo>
                        <a:lnTo>
                          <a:pt x="246" y="562"/>
                        </a:lnTo>
                        <a:lnTo>
                          <a:pt x="246" y="559"/>
                        </a:lnTo>
                        <a:lnTo>
                          <a:pt x="247" y="555"/>
                        </a:lnTo>
                        <a:lnTo>
                          <a:pt x="247" y="552"/>
                        </a:lnTo>
                        <a:lnTo>
                          <a:pt x="248" y="549"/>
                        </a:lnTo>
                        <a:lnTo>
                          <a:pt x="248" y="547"/>
                        </a:lnTo>
                        <a:lnTo>
                          <a:pt x="249" y="545"/>
                        </a:lnTo>
                        <a:lnTo>
                          <a:pt x="249" y="541"/>
                        </a:lnTo>
                        <a:lnTo>
                          <a:pt x="250" y="538"/>
                        </a:lnTo>
                        <a:lnTo>
                          <a:pt x="250" y="534"/>
                        </a:lnTo>
                        <a:lnTo>
                          <a:pt x="251" y="531"/>
                        </a:lnTo>
                        <a:lnTo>
                          <a:pt x="251" y="529"/>
                        </a:lnTo>
                        <a:lnTo>
                          <a:pt x="252" y="527"/>
                        </a:lnTo>
                        <a:lnTo>
                          <a:pt x="252" y="524"/>
                        </a:lnTo>
                        <a:lnTo>
                          <a:pt x="253" y="521"/>
                        </a:lnTo>
                        <a:lnTo>
                          <a:pt x="253" y="518"/>
                        </a:lnTo>
                        <a:lnTo>
                          <a:pt x="254" y="516"/>
                        </a:lnTo>
                        <a:lnTo>
                          <a:pt x="254" y="513"/>
                        </a:lnTo>
                        <a:lnTo>
                          <a:pt x="255" y="510"/>
                        </a:lnTo>
                        <a:lnTo>
                          <a:pt x="255" y="506"/>
                        </a:lnTo>
                        <a:lnTo>
                          <a:pt x="256" y="503"/>
                        </a:lnTo>
                        <a:lnTo>
                          <a:pt x="257" y="500"/>
                        </a:lnTo>
                        <a:lnTo>
                          <a:pt x="257" y="497"/>
                        </a:lnTo>
                        <a:lnTo>
                          <a:pt x="258" y="495"/>
                        </a:lnTo>
                        <a:lnTo>
                          <a:pt x="258" y="491"/>
                        </a:lnTo>
                        <a:lnTo>
                          <a:pt x="259" y="487"/>
                        </a:lnTo>
                        <a:lnTo>
                          <a:pt x="259" y="485"/>
                        </a:lnTo>
                        <a:lnTo>
                          <a:pt x="260" y="482"/>
                        </a:lnTo>
                        <a:lnTo>
                          <a:pt x="260" y="478"/>
                        </a:lnTo>
                        <a:lnTo>
                          <a:pt x="261" y="475"/>
                        </a:lnTo>
                        <a:lnTo>
                          <a:pt x="261" y="472"/>
                        </a:lnTo>
                        <a:lnTo>
                          <a:pt x="262" y="470"/>
                        </a:lnTo>
                        <a:lnTo>
                          <a:pt x="262" y="466"/>
                        </a:lnTo>
                        <a:lnTo>
                          <a:pt x="263" y="464"/>
                        </a:lnTo>
                        <a:lnTo>
                          <a:pt x="263" y="461"/>
                        </a:lnTo>
                        <a:lnTo>
                          <a:pt x="264" y="457"/>
                        </a:lnTo>
                        <a:lnTo>
                          <a:pt x="264" y="453"/>
                        </a:lnTo>
                        <a:lnTo>
                          <a:pt x="265" y="451"/>
                        </a:lnTo>
                        <a:lnTo>
                          <a:pt x="265" y="448"/>
                        </a:lnTo>
                        <a:lnTo>
                          <a:pt x="266" y="446"/>
                        </a:lnTo>
                        <a:lnTo>
                          <a:pt x="266" y="441"/>
                        </a:lnTo>
                        <a:lnTo>
                          <a:pt x="267" y="439"/>
                        </a:lnTo>
                        <a:lnTo>
                          <a:pt x="267" y="435"/>
                        </a:lnTo>
                        <a:lnTo>
                          <a:pt x="268" y="433"/>
                        </a:lnTo>
                        <a:lnTo>
                          <a:pt x="268" y="430"/>
                        </a:lnTo>
                        <a:lnTo>
                          <a:pt x="269" y="427"/>
                        </a:lnTo>
                        <a:lnTo>
                          <a:pt x="269" y="423"/>
                        </a:lnTo>
                        <a:lnTo>
                          <a:pt x="270" y="418"/>
                        </a:lnTo>
                        <a:lnTo>
                          <a:pt x="270" y="416"/>
                        </a:lnTo>
                        <a:lnTo>
                          <a:pt x="271" y="412"/>
                        </a:lnTo>
                        <a:lnTo>
                          <a:pt x="271" y="409"/>
                        </a:lnTo>
                        <a:lnTo>
                          <a:pt x="272" y="407"/>
                        </a:lnTo>
                        <a:lnTo>
                          <a:pt x="272" y="403"/>
                        </a:lnTo>
                        <a:lnTo>
                          <a:pt x="273" y="401"/>
                        </a:lnTo>
                        <a:lnTo>
                          <a:pt x="273" y="397"/>
                        </a:lnTo>
                        <a:lnTo>
                          <a:pt x="274" y="393"/>
                        </a:lnTo>
                        <a:lnTo>
                          <a:pt x="274" y="392"/>
                        </a:lnTo>
                        <a:lnTo>
                          <a:pt x="275" y="388"/>
                        </a:lnTo>
                        <a:lnTo>
                          <a:pt x="275" y="385"/>
                        </a:lnTo>
                        <a:lnTo>
                          <a:pt x="276" y="382"/>
                        </a:lnTo>
                        <a:lnTo>
                          <a:pt x="276" y="378"/>
                        </a:lnTo>
                        <a:lnTo>
                          <a:pt x="277" y="374"/>
                        </a:lnTo>
                        <a:lnTo>
                          <a:pt x="277" y="371"/>
                        </a:lnTo>
                        <a:lnTo>
                          <a:pt x="278" y="368"/>
                        </a:lnTo>
                        <a:lnTo>
                          <a:pt x="278" y="365"/>
                        </a:lnTo>
                        <a:lnTo>
                          <a:pt x="279" y="362"/>
                        </a:lnTo>
                        <a:lnTo>
                          <a:pt x="279" y="359"/>
                        </a:lnTo>
                        <a:lnTo>
                          <a:pt x="280" y="355"/>
                        </a:lnTo>
                        <a:lnTo>
                          <a:pt x="280" y="353"/>
                        </a:lnTo>
                        <a:lnTo>
                          <a:pt x="281" y="351"/>
                        </a:lnTo>
                        <a:lnTo>
                          <a:pt x="282" y="349"/>
                        </a:lnTo>
                        <a:lnTo>
                          <a:pt x="282" y="345"/>
                        </a:lnTo>
                        <a:lnTo>
                          <a:pt x="283" y="342"/>
                        </a:lnTo>
                        <a:lnTo>
                          <a:pt x="283" y="338"/>
                        </a:lnTo>
                        <a:lnTo>
                          <a:pt x="284" y="335"/>
                        </a:lnTo>
                        <a:lnTo>
                          <a:pt x="284" y="333"/>
                        </a:lnTo>
                        <a:lnTo>
                          <a:pt x="285" y="330"/>
                        </a:lnTo>
                        <a:lnTo>
                          <a:pt x="285" y="328"/>
                        </a:lnTo>
                        <a:lnTo>
                          <a:pt x="286" y="324"/>
                        </a:lnTo>
                        <a:lnTo>
                          <a:pt x="286" y="322"/>
                        </a:lnTo>
                        <a:lnTo>
                          <a:pt x="287" y="319"/>
                        </a:lnTo>
                        <a:lnTo>
                          <a:pt x="287" y="316"/>
                        </a:lnTo>
                        <a:lnTo>
                          <a:pt x="288" y="313"/>
                        </a:lnTo>
                        <a:lnTo>
                          <a:pt x="288" y="310"/>
                        </a:lnTo>
                        <a:lnTo>
                          <a:pt x="289" y="307"/>
                        </a:lnTo>
                        <a:lnTo>
                          <a:pt x="289" y="303"/>
                        </a:lnTo>
                        <a:lnTo>
                          <a:pt x="290" y="300"/>
                        </a:lnTo>
                        <a:lnTo>
                          <a:pt x="290" y="298"/>
                        </a:lnTo>
                        <a:lnTo>
                          <a:pt x="291" y="294"/>
                        </a:lnTo>
                        <a:lnTo>
                          <a:pt x="291" y="292"/>
                        </a:lnTo>
                        <a:lnTo>
                          <a:pt x="292" y="290"/>
                        </a:lnTo>
                        <a:lnTo>
                          <a:pt x="292" y="287"/>
                        </a:lnTo>
                        <a:lnTo>
                          <a:pt x="293" y="284"/>
                        </a:lnTo>
                        <a:lnTo>
                          <a:pt x="293" y="283"/>
                        </a:lnTo>
                        <a:lnTo>
                          <a:pt x="294" y="281"/>
                        </a:lnTo>
                        <a:lnTo>
                          <a:pt x="294" y="277"/>
                        </a:lnTo>
                        <a:lnTo>
                          <a:pt x="295" y="274"/>
                        </a:lnTo>
                        <a:lnTo>
                          <a:pt x="295" y="271"/>
                        </a:lnTo>
                        <a:lnTo>
                          <a:pt x="296" y="268"/>
                        </a:lnTo>
                        <a:lnTo>
                          <a:pt x="296" y="266"/>
                        </a:lnTo>
                        <a:lnTo>
                          <a:pt x="297" y="263"/>
                        </a:lnTo>
                        <a:lnTo>
                          <a:pt x="297" y="260"/>
                        </a:lnTo>
                        <a:lnTo>
                          <a:pt x="298" y="258"/>
                        </a:lnTo>
                        <a:lnTo>
                          <a:pt x="298" y="255"/>
                        </a:lnTo>
                        <a:lnTo>
                          <a:pt x="299" y="253"/>
                        </a:lnTo>
                        <a:lnTo>
                          <a:pt x="299" y="252"/>
                        </a:lnTo>
                        <a:lnTo>
                          <a:pt x="300" y="249"/>
                        </a:lnTo>
                        <a:lnTo>
                          <a:pt x="300" y="247"/>
                        </a:lnTo>
                        <a:lnTo>
                          <a:pt x="301" y="244"/>
                        </a:lnTo>
                        <a:lnTo>
                          <a:pt x="301" y="242"/>
                        </a:lnTo>
                        <a:lnTo>
                          <a:pt x="302" y="240"/>
                        </a:lnTo>
                        <a:lnTo>
                          <a:pt x="302" y="236"/>
                        </a:lnTo>
                        <a:lnTo>
                          <a:pt x="303" y="235"/>
                        </a:lnTo>
                        <a:lnTo>
                          <a:pt x="303" y="232"/>
                        </a:lnTo>
                        <a:lnTo>
                          <a:pt x="304" y="230"/>
                        </a:lnTo>
                        <a:lnTo>
                          <a:pt x="304" y="228"/>
                        </a:lnTo>
                        <a:lnTo>
                          <a:pt x="305" y="226"/>
                        </a:lnTo>
                        <a:lnTo>
                          <a:pt x="305" y="223"/>
                        </a:lnTo>
                        <a:lnTo>
                          <a:pt x="306" y="222"/>
                        </a:lnTo>
                        <a:lnTo>
                          <a:pt x="307" y="220"/>
                        </a:lnTo>
                        <a:lnTo>
                          <a:pt x="307" y="219"/>
                        </a:lnTo>
                        <a:lnTo>
                          <a:pt x="308" y="215"/>
                        </a:lnTo>
                        <a:lnTo>
                          <a:pt x="308" y="213"/>
                        </a:lnTo>
                        <a:lnTo>
                          <a:pt x="309" y="211"/>
                        </a:lnTo>
                        <a:lnTo>
                          <a:pt x="309" y="208"/>
                        </a:lnTo>
                        <a:lnTo>
                          <a:pt x="310" y="205"/>
                        </a:lnTo>
                        <a:lnTo>
                          <a:pt x="310" y="205"/>
                        </a:lnTo>
                        <a:lnTo>
                          <a:pt x="311" y="203"/>
                        </a:lnTo>
                        <a:lnTo>
                          <a:pt x="311" y="200"/>
                        </a:lnTo>
                        <a:lnTo>
                          <a:pt x="312" y="198"/>
                        </a:lnTo>
                        <a:lnTo>
                          <a:pt x="312" y="196"/>
                        </a:lnTo>
                        <a:lnTo>
                          <a:pt x="313" y="194"/>
                        </a:lnTo>
                        <a:lnTo>
                          <a:pt x="313" y="192"/>
                        </a:lnTo>
                        <a:lnTo>
                          <a:pt x="314" y="191"/>
                        </a:lnTo>
                        <a:lnTo>
                          <a:pt x="314" y="189"/>
                        </a:lnTo>
                        <a:lnTo>
                          <a:pt x="315" y="186"/>
                        </a:lnTo>
                        <a:lnTo>
                          <a:pt x="315" y="184"/>
                        </a:lnTo>
                        <a:lnTo>
                          <a:pt x="316" y="183"/>
                        </a:lnTo>
                        <a:lnTo>
                          <a:pt x="316" y="181"/>
                        </a:lnTo>
                        <a:lnTo>
                          <a:pt x="317" y="179"/>
                        </a:lnTo>
                        <a:lnTo>
                          <a:pt x="317" y="176"/>
                        </a:lnTo>
                        <a:lnTo>
                          <a:pt x="318" y="175"/>
                        </a:lnTo>
                        <a:lnTo>
                          <a:pt x="318" y="173"/>
                        </a:lnTo>
                        <a:lnTo>
                          <a:pt x="319" y="172"/>
                        </a:lnTo>
                        <a:lnTo>
                          <a:pt x="319" y="171"/>
                        </a:lnTo>
                        <a:lnTo>
                          <a:pt x="320" y="169"/>
                        </a:lnTo>
                        <a:lnTo>
                          <a:pt x="320" y="166"/>
                        </a:lnTo>
                        <a:lnTo>
                          <a:pt x="321" y="166"/>
                        </a:lnTo>
                        <a:lnTo>
                          <a:pt x="321" y="164"/>
                        </a:lnTo>
                        <a:lnTo>
                          <a:pt x="322" y="163"/>
                        </a:lnTo>
                        <a:lnTo>
                          <a:pt x="322" y="160"/>
                        </a:lnTo>
                        <a:lnTo>
                          <a:pt x="323" y="159"/>
                        </a:lnTo>
                        <a:lnTo>
                          <a:pt x="323" y="157"/>
                        </a:lnTo>
                        <a:lnTo>
                          <a:pt x="324" y="155"/>
                        </a:lnTo>
                        <a:lnTo>
                          <a:pt x="324" y="154"/>
                        </a:lnTo>
                        <a:lnTo>
                          <a:pt x="325" y="152"/>
                        </a:lnTo>
                        <a:lnTo>
                          <a:pt x="325" y="151"/>
                        </a:lnTo>
                        <a:lnTo>
                          <a:pt x="326" y="150"/>
                        </a:lnTo>
                        <a:lnTo>
                          <a:pt x="326" y="147"/>
                        </a:lnTo>
                        <a:lnTo>
                          <a:pt x="327" y="146"/>
                        </a:lnTo>
                        <a:lnTo>
                          <a:pt x="327" y="145"/>
                        </a:lnTo>
                        <a:lnTo>
                          <a:pt x="328" y="144"/>
                        </a:lnTo>
                        <a:lnTo>
                          <a:pt x="328" y="142"/>
                        </a:lnTo>
                        <a:lnTo>
                          <a:pt x="329" y="140"/>
                        </a:lnTo>
                        <a:lnTo>
                          <a:pt x="329" y="139"/>
                        </a:lnTo>
                        <a:lnTo>
                          <a:pt x="330" y="138"/>
                        </a:lnTo>
                        <a:lnTo>
                          <a:pt x="330" y="137"/>
                        </a:lnTo>
                        <a:lnTo>
                          <a:pt x="331" y="135"/>
                        </a:lnTo>
                        <a:lnTo>
                          <a:pt x="332" y="134"/>
                        </a:lnTo>
                        <a:lnTo>
                          <a:pt x="332" y="132"/>
                        </a:lnTo>
                        <a:lnTo>
                          <a:pt x="333" y="131"/>
                        </a:lnTo>
                        <a:lnTo>
                          <a:pt x="333" y="131"/>
                        </a:lnTo>
                        <a:lnTo>
                          <a:pt x="334" y="130"/>
                        </a:lnTo>
                        <a:lnTo>
                          <a:pt x="334" y="129"/>
                        </a:lnTo>
                        <a:lnTo>
                          <a:pt x="335" y="126"/>
                        </a:lnTo>
                        <a:lnTo>
                          <a:pt x="335" y="126"/>
                        </a:lnTo>
                        <a:lnTo>
                          <a:pt x="336" y="124"/>
                        </a:lnTo>
                        <a:lnTo>
                          <a:pt x="336" y="124"/>
                        </a:lnTo>
                        <a:lnTo>
                          <a:pt x="337" y="122"/>
                        </a:lnTo>
                        <a:lnTo>
                          <a:pt x="337" y="121"/>
                        </a:lnTo>
                        <a:lnTo>
                          <a:pt x="338" y="120"/>
                        </a:lnTo>
                        <a:lnTo>
                          <a:pt x="338" y="119"/>
                        </a:lnTo>
                        <a:lnTo>
                          <a:pt x="339" y="118"/>
                        </a:lnTo>
                        <a:lnTo>
                          <a:pt x="339" y="118"/>
                        </a:lnTo>
                        <a:lnTo>
                          <a:pt x="340" y="117"/>
                        </a:lnTo>
                        <a:lnTo>
                          <a:pt x="340" y="116"/>
                        </a:lnTo>
                        <a:lnTo>
                          <a:pt x="341" y="115"/>
                        </a:lnTo>
                        <a:lnTo>
                          <a:pt x="341" y="115"/>
                        </a:lnTo>
                        <a:lnTo>
                          <a:pt x="342" y="111"/>
                        </a:lnTo>
                        <a:lnTo>
                          <a:pt x="342" y="110"/>
                        </a:lnTo>
                        <a:lnTo>
                          <a:pt x="343" y="109"/>
                        </a:lnTo>
                        <a:lnTo>
                          <a:pt x="343" y="107"/>
                        </a:lnTo>
                        <a:lnTo>
                          <a:pt x="344" y="106"/>
                        </a:lnTo>
                        <a:lnTo>
                          <a:pt x="344" y="106"/>
                        </a:lnTo>
                        <a:lnTo>
                          <a:pt x="345" y="105"/>
                        </a:lnTo>
                        <a:lnTo>
                          <a:pt x="345" y="106"/>
                        </a:lnTo>
                        <a:lnTo>
                          <a:pt x="346" y="105"/>
                        </a:lnTo>
                        <a:lnTo>
                          <a:pt x="346" y="103"/>
                        </a:lnTo>
                        <a:lnTo>
                          <a:pt x="347" y="101"/>
                        </a:lnTo>
                        <a:lnTo>
                          <a:pt x="347" y="100"/>
                        </a:lnTo>
                        <a:lnTo>
                          <a:pt x="348" y="99"/>
                        </a:lnTo>
                        <a:lnTo>
                          <a:pt x="348" y="99"/>
                        </a:lnTo>
                        <a:lnTo>
                          <a:pt x="349" y="99"/>
                        </a:lnTo>
                        <a:lnTo>
                          <a:pt x="349" y="98"/>
                        </a:lnTo>
                        <a:lnTo>
                          <a:pt x="350" y="96"/>
                        </a:lnTo>
                        <a:lnTo>
                          <a:pt x="350" y="96"/>
                        </a:lnTo>
                        <a:lnTo>
                          <a:pt x="351" y="95"/>
                        </a:lnTo>
                        <a:lnTo>
                          <a:pt x="351" y="96"/>
                        </a:lnTo>
                        <a:lnTo>
                          <a:pt x="352" y="94"/>
                        </a:lnTo>
                        <a:lnTo>
                          <a:pt x="352" y="95"/>
                        </a:lnTo>
                        <a:lnTo>
                          <a:pt x="353" y="92"/>
                        </a:lnTo>
                        <a:lnTo>
                          <a:pt x="353" y="91"/>
                        </a:lnTo>
                        <a:lnTo>
                          <a:pt x="354" y="92"/>
                        </a:lnTo>
                        <a:lnTo>
                          <a:pt x="354" y="91"/>
                        </a:lnTo>
                        <a:lnTo>
                          <a:pt x="355" y="91"/>
                        </a:lnTo>
                        <a:lnTo>
                          <a:pt x="355" y="90"/>
                        </a:lnTo>
                        <a:lnTo>
                          <a:pt x="356" y="88"/>
                        </a:lnTo>
                        <a:lnTo>
                          <a:pt x="357" y="89"/>
                        </a:lnTo>
                        <a:lnTo>
                          <a:pt x="357" y="88"/>
                        </a:lnTo>
                        <a:lnTo>
                          <a:pt x="358" y="89"/>
                        </a:lnTo>
                        <a:lnTo>
                          <a:pt x="358" y="87"/>
                        </a:lnTo>
                        <a:lnTo>
                          <a:pt x="359" y="86"/>
                        </a:lnTo>
                        <a:lnTo>
                          <a:pt x="359" y="86"/>
                        </a:lnTo>
                        <a:lnTo>
                          <a:pt x="360" y="85"/>
                        </a:lnTo>
                        <a:lnTo>
                          <a:pt x="360" y="85"/>
                        </a:lnTo>
                        <a:lnTo>
                          <a:pt x="361" y="84"/>
                        </a:lnTo>
                        <a:lnTo>
                          <a:pt x="361" y="84"/>
                        </a:lnTo>
                        <a:lnTo>
                          <a:pt x="362" y="84"/>
                        </a:lnTo>
                        <a:lnTo>
                          <a:pt x="362" y="83"/>
                        </a:lnTo>
                        <a:lnTo>
                          <a:pt x="363" y="83"/>
                        </a:lnTo>
                        <a:lnTo>
                          <a:pt x="363" y="82"/>
                        </a:lnTo>
                        <a:lnTo>
                          <a:pt x="364" y="82"/>
                        </a:lnTo>
                        <a:lnTo>
                          <a:pt x="364" y="82"/>
                        </a:lnTo>
                        <a:lnTo>
                          <a:pt x="365" y="81"/>
                        </a:lnTo>
                        <a:lnTo>
                          <a:pt x="365" y="80"/>
                        </a:lnTo>
                        <a:lnTo>
                          <a:pt x="366" y="79"/>
                        </a:lnTo>
                        <a:lnTo>
                          <a:pt x="366" y="79"/>
                        </a:lnTo>
                        <a:lnTo>
                          <a:pt x="367" y="79"/>
                        </a:lnTo>
                        <a:lnTo>
                          <a:pt x="367" y="77"/>
                        </a:lnTo>
                        <a:lnTo>
                          <a:pt x="368" y="77"/>
                        </a:lnTo>
                        <a:lnTo>
                          <a:pt x="368" y="76"/>
                        </a:lnTo>
                        <a:lnTo>
                          <a:pt x="369" y="75"/>
                        </a:lnTo>
                        <a:lnTo>
                          <a:pt x="369" y="76"/>
                        </a:lnTo>
                        <a:lnTo>
                          <a:pt x="370" y="75"/>
                        </a:lnTo>
                        <a:lnTo>
                          <a:pt x="370" y="74"/>
                        </a:lnTo>
                        <a:lnTo>
                          <a:pt x="371" y="73"/>
                        </a:lnTo>
                        <a:lnTo>
                          <a:pt x="371" y="73"/>
                        </a:lnTo>
                        <a:lnTo>
                          <a:pt x="372" y="72"/>
                        </a:lnTo>
                        <a:lnTo>
                          <a:pt x="372" y="72"/>
                        </a:lnTo>
                        <a:lnTo>
                          <a:pt x="373" y="72"/>
                        </a:lnTo>
                        <a:lnTo>
                          <a:pt x="373" y="71"/>
                        </a:lnTo>
                        <a:lnTo>
                          <a:pt x="374" y="71"/>
                        </a:lnTo>
                        <a:lnTo>
                          <a:pt x="374" y="71"/>
                        </a:lnTo>
                        <a:lnTo>
                          <a:pt x="375" y="70"/>
                        </a:lnTo>
                        <a:lnTo>
                          <a:pt x="375" y="69"/>
                        </a:lnTo>
                        <a:lnTo>
                          <a:pt x="376" y="69"/>
                        </a:lnTo>
                        <a:lnTo>
                          <a:pt x="376" y="68"/>
                        </a:lnTo>
                        <a:lnTo>
                          <a:pt x="377" y="69"/>
                        </a:lnTo>
                        <a:lnTo>
                          <a:pt x="377" y="68"/>
                        </a:lnTo>
                        <a:lnTo>
                          <a:pt x="378" y="68"/>
                        </a:lnTo>
                        <a:lnTo>
                          <a:pt x="378" y="66"/>
                        </a:lnTo>
                        <a:lnTo>
                          <a:pt x="379" y="66"/>
                        </a:lnTo>
                        <a:lnTo>
                          <a:pt x="379" y="65"/>
                        </a:lnTo>
                        <a:lnTo>
                          <a:pt x="380" y="66"/>
                        </a:lnTo>
                        <a:lnTo>
                          <a:pt x="380" y="67"/>
                        </a:lnTo>
                        <a:lnTo>
                          <a:pt x="381" y="67"/>
                        </a:lnTo>
                        <a:lnTo>
                          <a:pt x="382" y="65"/>
                        </a:lnTo>
                        <a:lnTo>
                          <a:pt x="382" y="65"/>
                        </a:lnTo>
                        <a:lnTo>
                          <a:pt x="383" y="64"/>
                        </a:lnTo>
                        <a:lnTo>
                          <a:pt x="383" y="64"/>
                        </a:lnTo>
                        <a:lnTo>
                          <a:pt x="384" y="64"/>
                        </a:lnTo>
                        <a:lnTo>
                          <a:pt x="384" y="63"/>
                        </a:lnTo>
                        <a:lnTo>
                          <a:pt x="385" y="63"/>
                        </a:lnTo>
                        <a:lnTo>
                          <a:pt x="385" y="63"/>
                        </a:lnTo>
                        <a:lnTo>
                          <a:pt x="386" y="62"/>
                        </a:lnTo>
                        <a:lnTo>
                          <a:pt x="386" y="62"/>
                        </a:lnTo>
                        <a:lnTo>
                          <a:pt x="387" y="62"/>
                        </a:lnTo>
                        <a:lnTo>
                          <a:pt x="387" y="61"/>
                        </a:lnTo>
                        <a:lnTo>
                          <a:pt x="388" y="62"/>
                        </a:lnTo>
                        <a:lnTo>
                          <a:pt x="388" y="61"/>
                        </a:lnTo>
                        <a:lnTo>
                          <a:pt x="389" y="60"/>
                        </a:lnTo>
                        <a:lnTo>
                          <a:pt x="389" y="59"/>
                        </a:lnTo>
                        <a:lnTo>
                          <a:pt x="390" y="60"/>
                        </a:lnTo>
                        <a:lnTo>
                          <a:pt x="390" y="60"/>
                        </a:lnTo>
                        <a:lnTo>
                          <a:pt x="391" y="59"/>
                        </a:lnTo>
                        <a:lnTo>
                          <a:pt x="391" y="59"/>
                        </a:lnTo>
                        <a:lnTo>
                          <a:pt x="392" y="59"/>
                        </a:lnTo>
                        <a:lnTo>
                          <a:pt x="392" y="59"/>
                        </a:lnTo>
                        <a:lnTo>
                          <a:pt x="393" y="60"/>
                        </a:lnTo>
                        <a:lnTo>
                          <a:pt x="393" y="59"/>
                        </a:lnTo>
                        <a:lnTo>
                          <a:pt x="394" y="59"/>
                        </a:lnTo>
                        <a:lnTo>
                          <a:pt x="394" y="60"/>
                        </a:lnTo>
                        <a:lnTo>
                          <a:pt x="395" y="59"/>
                        </a:lnTo>
                        <a:lnTo>
                          <a:pt x="395" y="58"/>
                        </a:lnTo>
                        <a:lnTo>
                          <a:pt x="396" y="59"/>
                        </a:lnTo>
                        <a:lnTo>
                          <a:pt x="396" y="58"/>
                        </a:lnTo>
                        <a:lnTo>
                          <a:pt x="397" y="57"/>
                        </a:lnTo>
                        <a:lnTo>
                          <a:pt x="397" y="57"/>
                        </a:lnTo>
                        <a:lnTo>
                          <a:pt x="398" y="57"/>
                        </a:lnTo>
                        <a:lnTo>
                          <a:pt x="398" y="56"/>
                        </a:lnTo>
                        <a:lnTo>
                          <a:pt x="399" y="57"/>
                        </a:lnTo>
                        <a:lnTo>
                          <a:pt x="399" y="55"/>
                        </a:lnTo>
                        <a:lnTo>
                          <a:pt x="400" y="56"/>
                        </a:lnTo>
                        <a:lnTo>
                          <a:pt x="400" y="57"/>
                        </a:lnTo>
                        <a:lnTo>
                          <a:pt x="401" y="56"/>
                        </a:lnTo>
                        <a:lnTo>
                          <a:pt x="401" y="55"/>
                        </a:lnTo>
                        <a:lnTo>
                          <a:pt x="402" y="55"/>
                        </a:lnTo>
                        <a:lnTo>
                          <a:pt x="402" y="54"/>
                        </a:lnTo>
                        <a:lnTo>
                          <a:pt x="403" y="54"/>
                        </a:lnTo>
                        <a:lnTo>
                          <a:pt x="403" y="54"/>
                        </a:lnTo>
                        <a:lnTo>
                          <a:pt x="404" y="54"/>
                        </a:lnTo>
                        <a:lnTo>
                          <a:pt x="404" y="55"/>
                        </a:lnTo>
                        <a:lnTo>
                          <a:pt x="405" y="54"/>
                        </a:lnTo>
                        <a:lnTo>
                          <a:pt x="405" y="54"/>
                        </a:lnTo>
                        <a:lnTo>
                          <a:pt x="406" y="53"/>
                        </a:lnTo>
                        <a:lnTo>
                          <a:pt x="407" y="53"/>
                        </a:lnTo>
                        <a:lnTo>
                          <a:pt x="407" y="53"/>
                        </a:lnTo>
                        <a:lnTo>
                          <a:pt x="408" y="53"/>
                        </a:lnTo>
                        <a:lnTo>
                          <a:pt x="408" y="53"/>
                        </a:lnTo>
                        <a:lnTo>
                          <a:pt x="409" y="53"/>
                        </a:lnTo>
                        <a:lnTo>
                          <a:pt x="409" y="52"/>
                        </a:lnTo>
                        <a:lnTo>
                          <a:pt x="410" y="51"/>
                        </a:lnTo>
                        <a:lnTo>
                          <a:pt x="410" y="52"/>
                        </a:lnTo>
                        <a:lnTo>
                          <a:pt x="411" y="51"/>
                        </a:lnTo>
                        <a:lnTo>
                          <a:pt x="411" y="51"/>
                        </a:lnTo>
                        <a:lnTo>
                          <a:pt x="412" y="51"/>
                        </a:lnTo>
                        <a:lnTo>
                          <a:pt x="412" y="50"/>
                        </a:lnTo>
                        <a:lnTo>
                          <a:pt x="413" y="51"/>
                        </a:lnTo>
                        <a:lnTo>
                          <a:pt x="413" y="51"/>
                        </a:lnTo>
                        <a:lnTo>
                          <a:pt x="414" y="50"/>
                        </a:lnTo>
                        <a:lnTo>
                          <a:pt x="414" y="52"/>
                        </a:lnTo>
                        <a:lnTo>
                          <a:pt x="415" y="51"/>
                        </a:lnTo>
                        <a:lnTo>
                          <a:pt x="415" y="50"/>
                        </a:lnTo>
                        <a:lnTo>
                          <a:pt x="416" y="51"/>
                        </a:lnTo>
                        <a:lnTo>
                          <a:pt x="416" y="50"/>
                        </a:lnTo>
                        <a:lnTo>
                          <a:pt x="417" y="50"/>
                        </a:lnTo>
                        <a:lnTo>
                          <a:pt x="417" y="50"/>
                        </a:lnTo>
                        <a:lnTo>
                          <a:pt x="418" y="49"/>
                        </a:lnTo>
                        <a:lnTo>
                          <a:pt x="418" y="49"/>
                        </a:lnTo>
                        <a:lnTo>
                          <a:pt x="419" y="49"/>
                        </a:lnTo>
                        <a:lnTo>
                          <a:pt x="419" y="50"/>
                        </a:lnTo>
                        <a:lnTo>
                          <a:pt x="420" y="49"/>
                        </a:lnTo>
                        <a:lnTo>
                          <a:pt x="420" y="49"/>
                        </a:lnTo>
                        <a:lnTo>
                          <a:pt x="421" y="47"/>
                        </a:lnTo>
                        <a:lnTo>
                          <a:pt x="421" y="49"/>
                        </a:lnTo>
                        <a:lnTo>
                          <a:pt x="422" y="48"/>
                        </a:lnTo>
                        <a:lnTo>
                          <a:pt x="422" y="47"/>
                        </a:lnTo>
                        <a:lnTo>
                          <a:pt x="423" y="48"/>
                        </a:lnTo>
                        <a:lnTo>
                          <a:pt x="423" y="47"/>
                        </a:lnTo>
                        <a:lnTo>
                          <a:pt x="424" y="46"/>
                        </a:lnTo>
                        <a:lnTo>
                          <a:pt x="424" y="46"/>
                        </a:lnTo>
                        <a:lnTo>
                          <a:pt x="425" y="46"/>
                        </a:lnTo>
                        <a:lnTo>
                          <a:pt x="425" y="47"/>
                        </a:lnTo>
                        <a:lnTo>
                          <a:pt x="426" y="45"/>
                        </a:lnTo>
                        <a:lnTo>
                          <a:pt x="426" y="44"/>
                        </a:lnTo>
                        <a:lnTo>
                          <a:pt x="427" y="45"/>
                        </a:lnTo>
                        <a:lnTo>
                          <a:pt x="427" y="45"/>
                        </a:lnTo>
                        <a:lnTo>
                          <a:pt x="428" y="46"/>
                        </a:lnTo>
                        <a:lnTo>
                          <a:pt x="428" y="45"/>
                        </a:lnTo>
                        <a:lnTo>
                          <a:pt x="429" y="46"/>
                        </a:lnTo>
                        <a:lnTo>
                          <a:pt x="429" y="44"/>
                        </a:lnTo>
                        <a:lnTo>
                          <a:pt x="430" y="43"/>
                        </a:lnTo>
                        <a:lnTo>
                          <a:pt x="430" y="45"/>
                        </a:lnTo>
                        <a:lnTo>
                          <a:pt x="431" y="44"/>
                        </a:lnTo>
                        <a:lnTo>
                          <a:pt x="432" y="45"/>
                        </a:lnTo>
                        <a:lnTo>
                          <a:pt x="432" y="44"/>
                        </a:lnTo>
                        <a:lnTo>
                          <a:pt x="433" y="44"/>
                        </a:lnTo>
                        <a:lnTo>
                          <a:pt x="433" y="45"/>
                        </a:lnTo>
                        <a:lnTo>
                          <a:pt x="434" y="44"/>
                        </a:lnTo>
                        <a:lnTo>
                          <a:pt x="434" y="44"/>
                        </a:lnTo>
                        <a:lnTo>
                          <a:pt x="435" y="43"/>
                        </a:lnTo>
                        <a:lnTo>
                          <a:pt x="435" y="43"/>
                        </a:lnTo>
                        <a:lnTo>
                          <a:pt x="436" y="43"/>
                        </a:lnTo>
                        <a:lnTo>
                          <a:pt x="436" y="43"/>
                        </a:lnTo>
                        <a:lnTo>
                          <a:pt x="437" y="42"/>
                        </a:lnTo>
                        <a:lnTo>
                          <a:pt x="437" y="42"/>
                        </a:lnTo>
                        <a:lnTo>
                          <a:pt x="438" y="43"/>
                        </a:lnTo>
                        <a:lnTo>
                          <a:pt x="438" y="43"/>
                        </a:lnTo>
                        <a:lnTo>
                          <a:pt x="439" y="42"/>
                        </a:lnTo>
                        <a:lnTo>
                          <a:pt x="439" y="43"/>
                        </a:lnTo>
                        <a:lnTo>
                          <a:pt x="440" y="43"/>
                        </a:lnTo>
                        <a:lnTo>
                          <a:pt x="440" y="41"/>
                        </a:lnTo>
                        <a:lnTo>
                          <a:pt x="441" y="41"/>
                        </a:lnTo>
                        <a:lnTo>
                          <a:pt x="441" y="41"/>
                        </a:lnTo>
                        <a:lnTo>
                          <a:pt x="442" y="40"/>
                        </a:lnTo>
                        <a:lnTo>
                          <a:pt x="442" y="40"/>
                        </a:lnTo>
                        <a:lnTo>
                          <a:pt x="443" y="41"/>
                        </a:lnTo>
                        <a:lnTo>
                          <a:pt x="443" y="41"/>
                        </a:lnTo>
                        <a:lnTo>
                          <a:pt x="444" y="40"/>
                        </a:lnTo>
                        <a:lnTo>
                          <a:pt x="444" y="40"/>
                        </a:lnTo>
                        <a:lnTo>
                          <a:pt x="445" y="40"/>
                        </a:lnTo>
                        <a:lnTo>
                          <a:pt x="445" y="40"/>
                        </a:lnTo>
                        <a:lnTo>
                          <a:pt x="446" y="40"/>
                        </a:lnTo>
                        <a:lnTo>
                          <a:pt x="446" y="40"/>
                        </a:lnTo>
                        <a:lnTo>
                          <a:pt x="447" y="39"/>
                        </a:lnTo>
                        <a:lnTo>
                          <a:pt x="447" y="39"/>
                        </a:lnTo>
                        <a:lnTo>
                          <a:pt x="448" y="39"/>
                        </a:lnTo>
                        <a:lnTo>
                          <a:pt x="448" y="39"/>
                        </a:lnTo>
                        <a:lnTo>
                          <a:pt x="449" y="38"/>
                        </a:lnTo>
                        <a:lnTo>
                          <a:pt x="449" y="39"/>
                        </a:lnTo>
                        <a:lnTo>
                          <a:pt x="450" y="39"/>
                        </a:lnTo>
                        <a:lnTo>
                          <a:pt x="450" y="38"/>
                        </a:lnTo>
                        <a:lnTo>
                          <a:pt x="451" y="37"/>
                        </a:lnTo>
                        <a:lnTo>
                          <a:pt x="451" y="37"/>
                        </a:lnTo>
                        <a:lnTo>
                          <a:pt x="452" y="37"/>
                        </a:lnTo>
                        <a:lnTo>
                          <a:pt x="452" y="36"/>
                        </a:lnTo>
                        <a:lnTo>
                          <a:pt x="453" y="36"/>
                        </a:lnTo>
                        <a:lnTo>
                          <a:pt x="453" y="36"/>
                        </a:lnTo>
                        <a:lnTo>
                          <a:pt x="454" y="36"/>
                        </a:lnTo>
                        <a:lnTo>
                          <a:pt x="454" y="37"/>
                        </a:lnTo>
                        <a:lnTo>
                          <a:pt x="455" y="37"/>
                        </a:lnTo>
                        <a:lnTo>
                          <a:pt x="455" y="36"/>
                        </a:lnTo>
                        <a:lnTo>
                          <a:pt x="456" y="35"/>
                        </a:lnTo>
                        <a:lnTo>
                          <a:pt x="457" y="36"/>
                        </a:lnTo>
                        <a:lnTo>
                          <a:pt x="457" y="36"/>
                        </a:lnTo>
                        <a:lnTo>
                          <a:pt x="458" y="36"/>
                        </a:lnTo>
                        <a:lnTo>
                          <a:pt x="458" y="36"/>
                        </a:lnTo>
                        <a:lnTo>
                          <a:pt x="459" y="36"/>
                        </a:lnTo>
                        <a:lnTo>
                          <a:pt x="459" y="36"/>
                        </a:lnTo>
                        <a:lnTo>
                          <a:pt x="460" y="35"/>
                        </a:lnTo>
                        <a:lnTo>
                          <a:pt x="460" y="35"/>
                        </a:lnTo>
                        <a:lnTo>
                          <a:pt x="461" y="36"/>
                        </a:lnTo>
                        <a:lnTo>
                          <a:pt x="461" y="37"/>
                        </a:lnTo>
                        <a:lnTo>
                          <a:pt x="462" y="36"/>
                        </a:lnTo>
                        <a:lnTo>
                          <a:pt x="462" y="35"/>
                        </a:lnTo>
                        <a:lnTo>
                          <a:pt x="463" y="34"/>
                        </a:lnTo>
                        <a:lnTo>
                          <a:pt x="463" y="34"/>
                        </a:lnTo>
                        <a:lnTo>
                          <a:pt x="464" y="35"/>
                        </a:lnTo>
                        <a:lnTo>
                          <a:pt x="464" y="35"/>
                        </a:lnTo>
                        <a:lnTo>
                          <a:pt x="465" y="34"/>
                        </a:lnTo>
                        <a:lnTo>
                          <a:pt x="465" y="33"/>
                        </a:lnTo>
                        <a:lnTo>
                          <a:pt x="466" y="34"/>
                        </a:lnTo>
                        <a:lnTo>
                          <a:pt x="466" y="34"/>
                        </a:lnTo>
                        <a:lnTo>
                          <a:pt x="467" y="34"/>
                        </a:lnTo>
                        <a:lnTo>
                          <a:pt x="467" y="34"/>
                        </a:lnTo>
                        <a:lnTo>
                          <a:pt x="468" y="35"/>
                        </a:lnTo>
                        <a:lnTo>
                          <a:pt x="468" y="34"/>
                        </a:lnTo>
                        <a:lnTo>
                          <a:pt x="469" y="33"/>
                        </a:lnTo>
                        <a:lnTo>
                          <a:pt x="469" y="33"/>
                        </a:lnTo>
                        <a:lnTo>
                          <a:pt x="470" y="33"/>
                        </a:lnTo>
                        <a:lnTo>
                          <a:pt x="470" y="32"/>
                        </a:lnTo>
                        <a:lnTo>
                          <a:pt x="471" y="32"/>
                        </a:lnTo>
                        <a:lnTo>
                          <a:pt x="471" y="32"/>
                        </a:lnTo>
                        <a:lnTo>
                          <a:pt x="472" y="33"/>
                        </a:lnTo>
                        <a:lnTo>
                          <a:pt x="472" y="32"/>
                        </a:lnTo>
                        <a:lnTo>
                          <a:pt x="473" y="32"/>
                        </a:lnTo>
                        <a:lnTo>
                          <a:pt x="473" y="32"/>
                        </a:lnTo>
                        <a:lnTo>
                          <a:pt x="474" y="32"/>
                        </a:lnTo>
                        <a:lnTo>
                          <a:pt x="474" y="32"/>
                        </a:lnTo>
                        <a:lnTo>
                          <a:pt x="475" y="32"/>
                        </a:lnTo>
                        <a:lnTo>
                          <a:pt x="475" y="31"/>
                        </a:lnTo>
                        <a:lnTo>
                          <a:pt x="476" y="32"/>
                        </a:lnTo>
                        <a:lnTo>
                          <a:pt x="476" y="30"/>
                        </a:lnTo>
                        <a:lnTo>
                          <a:pt x="477" y="30"/>
                        </a:lnTo>
                        <a:lnTo>
                          <a:pt x="477" y="29"/>
                        </a:lnTo>
                        <a:lnTo>
                          <a:pt x="478" y="30"/>
                        </a:lnTo>
                        <a:lnTo>
                          <a:pt x="478" y="31"/>
                        </a:lnTo>
                        <a:lnTo>
                          <a:pt x="479" y="29"/>
                        </a:lnTo>
                        <a:lnTo>
                          <a:pt x="479" y="29"/>
                        </a:lnTo>
                        <a:lnTo>
                          <a:pt x="480" y="30"/>
                        </a:lnTo>
                        <a:lnTo>
                          <a:pt x="480" y="31"/>
                        </a:lnTo>
                        <a:lnTo>
                          <a:pt x="481" y="30"/>
                        </a:lnTo>
                        <a:lnTo>
                          <a:pt x="482" y="31"/>
                        </a:lnTo>
                        <a:lnTo>
                          <a:pt x="482" y="31"/>
                        </a:lnTo>
                        <a:lnTo>
                          <a:pt x="483" y="30"/>
                        </a:lnTo>
                        <a:lnTo>
                          <a:pt x="483" y="30"/>
                        </a:lnTo>
                        <a:lnTo>
                          <a:pt x="484" y="30"/>
                        </a:lnTo>
                        <a:lnTo>
                          <a:pt x="484" y="29"/>
                        </a:lnTo>
                        <a:lnTo>
                          <a:pt x="485" y="29"/>
                        </a:lnTo>
                        <a:lnTo>
                          <a:pt x="485" y="28"/>
                        </a:lnTo>
                        <a:lnTo>
                          <a:pt x="486" y="29"/>
                        </a:lnTo>
                        <a:lnTo>
                          <a:pt x="486" y="27"/>
                        </a:lnTo>
                        <a:lnTo>
                          <a:pt x="487" y="28"/>
                        </a:lnTo>
                        <a:lnTo>
                          <a:pt x="487" y="28"/>
                        </a:lnTo>
                        <a:lnTo>
                          <a:pt x="488" y="28"/>
                        </a:lnTo>
                        <a:lnTo>
                          <a:pt x="488" y="28"/>
                        </a:lnTo>
                        <a:lnTo>
                          <a:pt x="489" y="27"/>
                        </a:lnTo>
                        <a:lnTo>
                          <a:pt x="489" y="27"/>
                        </a:lnTo>
                        <a:lnTo>
                          <a:pt x="490" y="27"/>
                        </a:lnTo>
                        <a:lnTo>
                          <a:pt x="490" y="28"/>
                        </a:lnTo>
                        <a:lnTo>
                          <a:pt x="491" y="28"/>
                        </a:lnTo>
                        <a:lnTo>
                          <a:pt x="491" y="28"/>
                        </a:lnTo>
                        <a:lnTo>
                          <a:pt x="492" y="28"/>
                        </a:lnTo>
                        <a:lnTo>
                          <a:pt x="492" y="30"/>
                        </a:lnTo>
                        <a:lnTo>
                          <a:pt x="493" y="31"/>
                        </a:lnTo>
                        <a:lnTo>
                          <a:pt x="493" y="30"/>
                        </a:lnTo>
                        <a:lnTo>
                          <a:pt x="494" y="29"/>
                        </a:lnTo>
                        <a:lnTo>
                          <a:pt x="494" y="28"/>
                        </a:lnTo>
                        <a:lnTo>
                          <a:pt x="495" y="26"/>
                        </a:lnTo>
                        <a:lnTo>
                          <a:pt x="495" y="27"/>
                        </a:lnTo>
                        <a:lnTo>
                          <a:pt x="496" y="27"/>
                        </a:lnTo>
                        <a:lnTo>
                          <a:pt x="496" y="26"/>
                        </a:lnTo>
                        <a:lnTo>
                          <a:pt x="497" y="26"/>
                        </a:lnTo>
                        <a:lnTo>
                          <a:pt x="497" y="26"/>
                        </a:lnTo>
                        <a:lnTo>
                          <a:pt x="498" y="26"/>
                        </a:lnTo>
                        <a:lnTo>
                          <a:pt x="498" y="26"/>
                        </a:lnTo>
                        <a:lnTo>
                          <a:pt x="499" y="27"/>
                        </a:lnTo>
                        <a:lnTo>
                          <a:pt x="499" y="27"/>
                        </a:lnTo>
                        <a:lnTo>
                          <a:pt x="500" y="24"/>
                        </a:lnTo>
                        <a:lnTo>
                          <a:pt x="500" y="24"/>
                        </a:lnTo>
                        <a:lnTo>
                          <a:pt x="501" y="24"/>
                        </a:lnTo>
                        <a:lnTo>
                          <a:pt x="501" y="24"/>
                        </a:lnTo>
                        <a:lnTo>
                          <a:pt x="502" y="25"/>
                        </a:lnTo>
                        <a:lnTo>
                          <a:pt x="502" y="24"/>
                        </a:lnTo>
                        <a:lnTo>
                          <a:pt x="503" y="24"/>
                        </a:lnTo>
                        <a:lnTo>
                          <a:pt x="503" y="24"/>
                        </a:lnTo>
                        <a:lnTo>
                          <a:pt x="504" y="25"/>
                        </a:lnTo>
                        <a:lnTo>
                          <a:pt x="504" y="25"/>
                        </a:lnTo>
                        <a:lnTo>
                          <a:pt x="505" y="24"/>
                        </a:lnTo>
                        <a:lnTo>
                          <a:pt x="505" y="24"/>
                        </a:lnTo>
                        <a:lnTo>
                          <a:pt x="506" y="24"/>
                        </a:lnTo>
                        <a:lnTo>
                          <a:pt x="507" y="24"/>
                        </a:lnTo>
                        <a:lnTo>
                          <a:pt x="507" y="25"/>
                        </a:lnTo>
                        <a:lnTo>
                          <a:pt x="508" y="24"/>
                        </a:lnTo>
                        <a:lnTo>
                          <a:pt x="508" y="24"/>
                        </a:lnTo>
                        <a:lnTo>
                          <a:pt x="509" y="23"/>
                        </a:lnTo>
                        <a:lnTo>
                          <a:pt x="509" y="24"/>
                        </a:lnTo>
                        <a:lnTo>
                          <a:pt x="510" y="24"/>
                        </a:lnTo>
                        <a:lnTo>
                          <a:pt x="510" y="24"/>
                        </a:lnTo>
                        <a:lnTo>
                          <a:pt x="511" y="24"/>
                        </a:lnTo>
                        <a:lnTo>
                          <a:pt x="511" y="24"/>
                        </a:lnTo>
                        <a:lnTo>
                          <a:pt x="512" y="23"/>
                        </a:lnTo>
                        <a:lnTo>
                          <a:pt x="512" y="24"/>
                        </a:lnTo>
                        <a:lnTo>
                          <a:pt x="513" y="23"/>
                        </a:lnTo>
                        <a:lnTo>
                          <a:pt x="513" y="24"/>
                        </a:lnTo>
                        <a:lnTo>
                          <a:pt x="514" y="24"/>
                        </a:lnTo>
                        <a:lnTo>
                          <a:pt x="514" y="23"/>
                        </a:lnTo>
                        <a:lnTo>
                          <a:pt x="515" y="23"/>
                        </a:lnTo>
                        <a:lnTo>
                          <a:pt x="515" y="22"/>
                        </a:lnTo>
                        <a:lnTo>
                          <a:pt x="516" y="23"/>
                        </a:lnTo>
                        <a:lnTo>
                          <a:pt x="516" y="24"/>
                        </a:lnTo>
                        <a:lnTo>
                          <a:pt x="517" y="22"/>
                        </a:lnTo>
                        <a:lnTo>
                          <a:pt x="517" y="22"/>
                        </a:lnTo>
                        <a:lnTo>
                          <a:pt x="518" y="22"/>
                        </a:lnTo>
                        <a:lnTo>
                          <a:pt x="518" y="21"/>
                        </a:lnTo>
                        <a:lnTo>
                          <a:pt x="519" y="22"/>
                        </a:lnTo>
                        <a:lnTo>
                          <a:pt x="519" y="22"/>
                        </a:lnTo>
                        <a:lnTo>
                          <a:pt x="520" y="22"/>
                        </a:lnTo>
                        <a:lnTo>
                          <a:pt x="520" y="22"/>
                        </a:lnTo>
                        <a:lnTo>
                          <a:pt x="521" y="22"/>
                        </a:lnTo>
                        <a:lnTo>
                          <a:pt x="521" y="21"/>
                        </a:lnTo>
                        <a:lnTo>
                          <a:pt x="522" y="20"/>
                        </a:lnTo>
                        <a:lnTo>
                          <a:pt x="522" y="21"/>
                        </a:lnTo>
                        <a:lnTo>
                          <a:pt x="523" y="22"/>
                        </a:lnTo>
                        <a:lnTo>
                          <a:pt x="523" y="21"/>
                        </a:lnTo>
                        <a:lnTo>
                          <a:pt x="524" y="21"/>
                        </a:lnTo>
                        <a:lnTo>
                          <a:pt x="524" y="20"/>
                        </a:lnTo>
                        <a:lnTo>
                          <a:pt x="525" y="21"/>
                        </a:lnTo>
                        <a:lnTo>
                          <a:pt x="525" y="21"/>
                        </a:lnTo>
                        <a:lnTo>
                          <a:pt x="526" y="20"/>
                        </a:lnTo>
                        <a:lnTo>
                          <a:pt x="526" y="20"/>
                        </a:lnTo>
                        <a:lnTo>
                          <a:pt x="527" y="20"/>
                        </a:lnTo>
                        <a:lnTo>
                          <a:pt x="527" y="20"/>
                        </a:lnTo>
                        <a:lnTo>
                          <a:pt x="528" y="21"/>
                        </a:lnTo>
                        <a:lnTo>
                          <a:pt x="528" y="21"/>
                        </a:lnTo>
                        <a:lnTo>
                          <a:pt x="529" y="22"/>
                        </a:lnTo>
                        <a:lnTo>
                          <a:pt x="529" y="20"/>
                        </a:lnTo>
                        <a:lnTo>
                          <a:pt x="530" y="22"/>
                        </a:lnTo>
                        <a:lnTo>
                          <a:pt x="530" y="21"/>
                        </a:lnTo>
                        <a:lnTo>
                          <a:pt x="531" y="22"/>
                        </a:lnTo>
                        <a:lnTo>
                          <a:pt x="532" y="20"/>
                        </a:lnTo>
                        <a:lnTo>
                          <a:pt x="532" y="21"/>
                        </a:lnTo>
                        <a:lnTo>
                          <a:pt x="533" y="21"/>
                        </a:lnTo>
                        <a:lnTo>
                          <a:pt x="533" y="21"/>
                        </a:lnTo>
                        <a:lnTo>
                          <a:pt x="534" y="19"/>
                        </a:lnTo>
                        <a:lnTo>
                          <a:pt x="534" y="20"/>
                        </a:lnTo>
                        <a:lnTo>
                          <a:pt x="535" y="20"/>
                        </a:lnTo>
                        <a:lnTo>
                          <a:pt x="535" y="20"/>
                        </a:lnTo>
                        <a:lnTo>
                          <a:pt x="536" y="20"/>
                        </a:lnTo>
                        <a:lnTo>
                          <a:pt x="536" y="19"/>
                        </a:lnTo>
                        <a:lnTo>
                          <a:pt x="537" y="19"/>
                        </a:lnTo>
                        <a:lnTo>
                          <a:pt x="537" y="20"/>
                        </a:lnTo>
                        <a:lnTo>
                          <a:pt x="538" y="20"/>
                        </a:lnTo>
                        <a:lnTo>
                          <a:pt x="538" y="19"/>
                        </a:lnTo>
                        <a:lnTo>
                          <a:pt x="539" y="17"/>
                        </a:lnTo>
                        <a:lnTo>
                          <a:pt x="539" y="17"/>
                        </a:lnTo>
                        <a:lnTo>
                          <a:pt x="540" y="18"/>
                        </a:lnTo>
                        <a:lnTo>
                          <a:pt x="540" y="19"/>
                        </a:lnTo>
                        <a:lnTo>
                          <a:pt x="541" y="19"/>
                        </a:lnTo>
                        <a:lnTo>
                          <a:pt x="541" y="18"/>
                        </a:lnTo>
                        <a:lnTo>
                          <a:pt x="542" y="18"/>
                        </a:lnTo>
                        <a:lnTo>
                          <a:pt x="542" y="18"/>
                        </a:lnTo>
                        <a:lnTo>
                          <a:pt x="543" y="18"/>
                        </a:lnTo>
                        <a:lnTo>
                          <a:pt x="543" y="19"/>
                        </a:lnTo>
                        <a:lnTo>
                          <a:pt x="544" y="18"/>
                        </a:lnTo>
                        <a:lnTo>
                          <a:pt x="544" y="19"/>
                        </a:lnTo>
                        <a:lnTo>
                          <a:pt x="545" y="19"/>
                        </a:lnTo>
                        <a:lnTo>
                          <a:pt x="545" y="19"/>
                        </a:lnTo>
                        <a:lnTo>
                          <a:pt x="546" y="18"/>
                        </a:lnTo>
                        <a:lnTo>
                          <a:pt x="546" y="19"/>
                        </a:lnTo>
                        <a:lnTo>
                          <a:pt x="547" y="19"/>
                        </a:lnTo>
                        <a:lnTo>
                          <a:pt x="547" y="18"/>
                        </a:lnTo>
                        <a:lnTo>
                          <a:pt x="548" y="19"/>
                        </a:lnTo>
                        <a:lnTo>
                          <a:pt x="548" y="19"/>
                        </a:lnTo>
                        <a:lnTo>
                          <a:pt x="549" y="19"/>
                        </a:lnTo>
                        <a:lnTo>
                          <a:pt x="549" y="19"/>
                        </a:lnTo>
                        <a:lnTo>
                          <a:pt x="550" y="18"/>
                        </a:lnTo>
                        <a:lnTo>
                          <a:pt x="550" y="18"/>
                        </a:lnTo>
                        <a:lnTo>
                          <a:pt x="551" y="18"/>
                        </a:lnTo>
                        <a:lnTo>
                          <a:pt x="551" y="19"/>
                        </a:lnTo>
                        <a:lnTo>
                          <a:pt x="552" y="19"/>
                        </a:lnTo>
                        <a:lnTo>
                          <a:pt x="552" y="19"/>
                        </a:lnTo>
                        <a:lnTo>
                          <a:pt x="553" y="18"/>
                        </a:lnTo>
                        <a:lnTo>
                          <a:pt x="553" y="17"/>
                        </a:lnTo>
                        <a:lnTo>
                          <a:pt x="554" y="17"/>
                        </a:lnTo>
                        <a:lnTo>
                          <a:pt x="554" y="18"/>
                        </a:lnTo>
                        <a:lnTo>
                          <a:pt x="555" y="18"/>
                        </a:lnTo>
                        <a:lnTo>
                          <a:pt x="555" y="18"/>
                        </a:lnTo>
                        <a:lnTo>
                          <a:pt x="556" y="16"/>
                        </a:lnTo>
                        <a:lnTo>
                          <a:pt x="557" y="17"/>
                        </a:lnTo>
                        <a:lnTo>
                          <a:pt x="557" y="17"/>
                        </a:lnTo>
                        <a:lnTo>
                          <a:pt x="558" y="18"/>
                        </a:lnTo>
                        <a:lnTo>
                          <a:pt x="558" y="18"/>
                        </a:lnTo>
                        <a:lnTo>
                          <a:pt x="559" y="18"/>
                        </a:lnTo>
                        <a:lnTo>
                          <a:pt x="559" y="18"/>
                        </a:lnTo>
                        <a:lnTo>
                          <a:pt x="560" y="16"/>
                        </a:lnTo>
                        <a:lnTo>
                          <a:pt x="560" y="18"/>
                        </a:lnTo>
                        <a:lnTo>
                          <a:pt x="561" y="18"/>
                        </a:lnTo>
                        <a:lnTo>
                          <a:pt x="561" y="18"/>
                        </a:lnTo>
                        <a:lnTo>
                          <a:pt x="562" y="17"/>
                        </a:lnTo>
                        <a:lnTo>
                          <a:pt x="562" y="16"/>
                        </a:lnTo>
                        <a:lnTo>
                          <a:pt x="563" y="16"/>
                        </a:lnTo>
                        <a:lnTo>
                          <a:pt x="563" y="16"/>
                        </a:lnTo>
                        <a:lnTo>
                          <a:pt x="564" y="17"/>
                        </a:lnTo>
                        <a:lnTo>
                          <a:pt x="564" y="16"/>
                        </a:lnTo>
                        <a:lnTo>
                          <a:pt x="565" y="16"/>
                        </a:lnTo>
                        <a:lnTo>
                          <a:pt x="565" y="15"/>
                        </a:lnTo>
                        <a:lnTo>
                          <a:pt x="566" y="15"/>
                        </a:lnTo>
                        <a:lnTo>
                          <a:pt x="566" y="16"/>
                        </a:lnTo>
                        <a:lnTo>
                          <a:pt x="567" y="16"/>
                        </a:lnTo>
                        <a:lnTo>
                          <a:pt x="567" y="15"/>
                        </a:lnTo>
                        <a:lnTo>
                          <a:pt x="568" y="14"/>
                        </a:lnTo>
                        <a:lnTo>
                          <a:pt x="568" y="15"/>
                        </a:lnTo>
                        <a:lnTo>
                          <a:pt x="569" y="16"/>
                        </a:lnTo>
                        <a:lnTo>
                          <a:pt x="569" y="15"/>
                        </a:lnTo>
                        <a:lnTo>
                          <a:pt x="570" y="15"/>
                        </a:lnTo>
                        <a:lnTo>
                          <a:pt x="570" y="15"/>
                        </a:lnTo>
                        <a:lnTo>
                          <a:pt x="571" y="14"/>
                        </a:lnTo>
                        <a:lnTo>
                          <a:pt x="571" y="13"/>
                        </a:lnTo>
                        <a:lnTo>
                          <a:pt x="572" y="14"/>
                        </a:lnTo>
                        <a:lnTo>
                          <a:pt x="572" y="15"/>
                        </a:lnTo>
                        <a:lnTo>
                          <a:pt x="573" y="15"/>
                        </a:lnTo>
                        <a:lnTo>
                          <a:pt x="573" y="15"/>
                        </a:lnTo>
                        <a:lnTo>
                          <a:pt x="574" y="15"/>
                        </a:lnTo>
                        <a:lnTo>
                          <a:pt x="574" y="15"/>
                        </a:lnTo>
                        <a:lnTo>
                          <a:pt x="575" y="15"/>
                        </a:lnTo>
                        <a:lnTo>
                          <a:pt x="575" y="16"/>
                        </a:lnTo>
                        <a:lnTo>
                          <a:pt x="576" y="15"/>
                        </a:lnTo>
                        <a:lnTo>
                          <a:pt x="576" y="15"/>
                        </a:lnTo>
                        <a:lnTo>
                          <a:pt x="577" y="14"/>
                        </a:lnTo>
                        <a:lnTo>
                          <a:pt x="577" y="15"/>
                        </a:lnTo>
                        <a:lnTo>
                          <a:pt x="578" y="15"/>
                        </a:lnTo>
                        <a:lnTo>
                          <a:pt x="578" y="15"/>
                        </a:lnTo>
                        <a:lnTo>
                          <a:pt x="579" y="15"/>
                        </a:lnTo>
                        <a:lnTo>
                          <a:pt x="579" y="15"/>
                        </a:lnTo>
                        <a:lnTo>
                          <a:pt x="580" y="16"/>
                        </a:lnTo>
                        <a:lnTo>
                          <a:pt x="580" y="14"/>
                        </a:lnTo>
                        <a:lnTo>
                          <a:pt x="581" y="15"/>
                        </a:lnTo>
                        <a:lnTo>
                          <a:pt x="582" y="15"/>
                        </a:lnTo>
                        <a:lnTo>
                          <a:pt x="582" y="15"/>
                        </a:lnTo>
                        <a:lnTo>
                          <a:pt x="583" y="14"/>
                        </a:lnTo>
                        <a:lnTo>
                          <a:pt x="583" y="13"/>
                        </a:lnTo>
                        <a:lnTo>
                          <a:pt x="584" y="14"/>
                        </a:lnTo>
                        <a:lnTo>
                          <a:pt x="584" y="14"/>
                        </a:lnTo>
                        <a:lnTo>
                          <a:pt x="585" y="13"/>
                        </a:lnTo>
                        <a:lnTo>
                          <a:pt x="585" y="14"/>
                        </a:lnTo>
                        <a:lnTo>
                          <a:pt x="586" y="14"/>
                        </a:lnTo>
                        <a:lnTo>
                          <a:pt x="586" y="13"/>
                        </a:lnTo>
                        <a:lnTo>
                          <a:pt x="587" y="13"/>
                        </a:lnTo>
                        <a:lnTo>
                          <a:pt x="587" y="14"/>
                        </a:lnTo>
                        <a:lnTo>
                          <a:pt x="588" y="13"/>
                        </a:lnTo>
                        <a:lnTo>
                          <a:pt x="588" y="13"/>
                        </a:lnTo>
                        <a:lnTo>
                          <a:pt x="589" y="12"/>
                        </a:lnTo>
                        <a:lnTo>
                          <a:pt x="589" y="12"/>
                        </a:lnTo>
                        <a:lnTo>
                          <a:pt x="590" y="12"/>
                        </a:lnTo>
                        <a:lnTo>
                          <a:pt x="590" y="13"/>
                        </a:lnTo>
                        <a:lnTo>
                          <a:pt x="591" y="12"/>
                        </a:lnTo>
                        <a:lnTo>
                          <a:pt x="591" y="13"/>
                        </a:lnTo>
                        <a:lnTo>
                          <a:pt x="592" y="11"/>
                        </a:lnTo>
                        <a:lnTo>
                          <a:pt x="592" y="11"/>
                        </a:lnTo>
                        <a:lnTo>
                          <a:pt x="593" y="12"/>
                        </a:lnTo>
                        <a:lnTo>
                          <a:pt x="593" y="12"/>
                        </a:lnTo>
                        <a:lnTo>
                          <a:pt x="594" y="12"/>
                        </a:lnTo>
                        <a:lnTo>
                          <a:pt x="594" y="11"/>
                        </a:lnTo>
                        <a:lnTo>
                          <a:pt x="595" y="10"/>
                        </a:lnTo>
                        <a:lnTo>
                          <a:pt x="595" y="11"/>
                        </a:lnTo>
                        <a:lnTo>
                          <a:pt x="596" y="11"/>
                        </a:lnTo>
                        <a:lnTo>
                          <a:pt x="596" y="11"/>
                        </a:lnTo>
                        <a:lnTo>
                          <a:pt x="597" y="10"/>
                        </a:lnTo>
                        <a:lnTo>
                          <a:pt x="597" y="10"/>
                        </a:lnTo>
                        <a:lnTo>
                          <a:pt x="598" y="11"/>
                        </a:lnTo>
                        <a:lnTo>
                          <a:pt x="598" y="10"/>
                        </a:lnTo>
                        <a:lnTo>
                          <a:pt x="599" y="11"/>
                        </a:lnTo>
                        <a:lnTo>
                          <a:pt x="599" y="10"/>
                        </a:lnTo>
                        <a:lnTo>
                          <a:pt x="600" y="10"/>
                        </a:lnTo>
                        <a:lnTo>
                          <a:pt x="600" y="10"/>
                        </a:lnTo>
                        <a:lnTo>
                          <a:pt x="601" y="10"/>
                        </a:lnTo>
                        <a:lnTo>
                          <a:pt x="601" y="9"/>
                        </a:lnTo>
                        <a:lnTo>
                          <a:pt x="602" y="10"/>
                        </a:lnTo>
                        <a:lnTo>
                          <a:pt x="602" y="10"/>
                        </a:lnTo>
                        <a:lnTo>
                          <a:pt x="603" y="10"/>
                        </a:lnTo>
                        <a:lnTo>
                          <a:pt x="603" y="9"/>
                        </a:lnTo>
                        <a:lnTo>
                          <a:pt x="604" y="9"/>
                        </a:lnTo>
                        <a:lnTo>
                          <a:pt x="604" y="10"/>
                        </a:lnTo>
                        <a:lnTo>
                          <a:pt x="605" y="12"/>
                        </a:lnTo>
                        <a:lnTo>
                          <a:pt x="605" y="11"/>
                        </a:lnTo>
                        <a:lnTo>
                          <a:pt x="606" y="9"/>
                        </a:lnTo>
                        <a:lnTo>
                          <a:pt x="607" y="8"/>
                        </a:lnTo>
                        <a:lnTo>
                          <a:pt x="607" y="9"/>
                        </a:lnTo>
                        <a:lnTo>
                          <a:pt x="608" y="8"/>
                        </a:lnTo>
                        <a:lnTo>
                          <a:pt x="608" y="8"/>
                        </a:lnTo>
                        <a:lnTo>
                          <a:pt x="609" y="9"/>
                        </a:lnTo>
                        <a:lnTo>
                          <a:pt x="609" y="9"/>
                        </a:lnTo>
                        <a:lnTo>
                          <a:pt x="610" y="8"/>
                        </a:lnTo>
                        <a:lnTo>
                          <a:pt x="610" y="9"/>
                        </a:lnTo>
                        <a:lnTo>
                          <a:pt x="611" y="10"/>
                        </a:lnTo>
                        <a:lnTo>
                          <a:pt x="611" y="9"/>
                        </a:lnTo>
                        <a:lnTo>
                          <a:pt x="612" y="9"/>
                        </a:lnTo>
                        <a:lnTo>
                          <a:pt x="612" y="9"/>
                        </a:lnTo>
                        <a:lnTo>
                          <a:pt x="613" y="9"/>
                        </a:lnTo>
                        <a:lnTo>
                          <a:pt x="613" y="9"/>
                        </a:lnTo>
                        <a:lnTo>
                          <a:pt x="614" y="9"/>
                        </a:lnTo>
                        <a:lnTo>
                          <a:pt x="614" y="8"/>
                        </a:lnTo>
                        <a:lnTo>
                          <a:pt x="615" y="8"/>
                        </a:lnTo>
                        <a:lnTo>
                          <a:pt x="615" y="7"/>
                        </a:lnTo>
                        <a:lnTo>
                          <a:pt x="616" y="8"/>
                        </a:lnTo>
                        <a:lnTo>
                          <a:pt x="616" y="8"/>
                        </a:lnTo>
                        <a:lnTo>
                          <a:pt x="617" y="8"/>
                        </a:lnTo>
                        <a:lnTo>
                          <a:pt x="617" y="7"/>
                        </a:lnTo>
                        <a:lnTo>
                          <a:pt x="618" y="7"/>
                        </a:lnTo>
                        <a:lnTo>
                          <a:pt x="618" y="6"/>
                        </a:lnTo>
                        <a:lnTo>
                          <a:pt x="619" y="7"/>
                        </a:lnTo>
                        <a:lnTo>
                          <a:pt x="619" y="7"/>
                        </a:lnTo>
                        <a:lnTo>
                          <a:pt x="620" y="8"/>
                        </a:lnTo>
                        <a:lnTo>
                          <a:pt x="620" y="8"/>
                        </a:lnTo>
                        <a:lnTo>
                          <a:pt x="621" y="7"/>
                        </a:lnTo>
                        <a:lnTo>
                          <a:pt x="621" y="7"/>
                        </a:lnTo>
                        <a:lnTo>
                          <a:pt x="622" y="8"/>
                        </a:lnTo>
                        <a:lnTo>
                          <a:pt x="622" y="8"/>
                        </a:lnTo>
                        <a:lnTo>
                          <a:pt x="623" y="8"/>
                        </a:lnTo>
                        <a:lnTo>
                          <a:pt x="623" y="6"/>
                        </a:lnTo>
                        <a:lnTo>
                          <a:pt x="624" y="7"/>
                        </a:lnTo>
                        <a:lnTo>
                          <a:pt x="624" y="6"/>
                        </a:lnTo>
                        <a:lnTo>
                          <a:pt x="625" y="6"/>
                        </a:lnTo>
                        <a:lnTo>
                          <a:pt x="625" y="7"/>
                        </a:lnTo>
                        <a:lnTo>
                          <a:pt x="626" y="7"/>
                        </a:lnTo>
                        <a:lnTo>
                          <a:pt x="626" y="8"/>
                        </a:lnTo>
                        <a:lnTo>
                          <a:pt x="627" y="7"/>
                        </a:lnTo>
                        <a:lnTo>
                          <a:pt x="627" y="7"/>
                        </a:lnTo>
                        <a:lnTo>
                          <a:pt x="628" y="7"/>
                        </a:lnTo>
                        <a:lnTo>
                          <a:pt x="628" y="8"/>
                        </a:lnTo>
                        <a:lnTo>
                          <a:pt x="629" y="7"/>
                        </a:lnTo>
                        <a:lnTo>
                          <a:pt x="629" y="7"/>
                        </a:lnTo>
                        <a:lnTo>
                          <a:pt x="630" y="6"/>
                        </a:lnTo>
                        <a:lnTo>
                          <a:pt x="630" y="7"/>
                        </a:lnTo>
                        <a:lnTo>
                          <a:pt x="631" y="7"/>
                        </a:lnTo>
                        <a:lnTo>
                          <a:pt x="632" y="6"/>
                        </a:lnTo>
                        <a:lnTo>
                          <a:pt x="632" y="7"/>
                        </a:lnTo>
                        <a:lnTo>
                          <a:pt x="633" y="6"/>
                        </a:lnTo>
                        <a:lnTo>
                          <a:pt x="633" y="6"/>
                        </a:lnTo>
                        <a:lnTo>
                          <a:pt x="634" y="6"/>
                        </a:lnTo>
                        <a:lnTo>
                          <a:pt x="634" y="7"/>
                        </a:lnTo>
                        <a:lnTo>
                          <a:pt x="635" y="7"/>
                        </a:lnTo>
                        <a:lnTo>
                          <a:pt x="635" y="7"/>
                        </a:lnTo>
                        <a:lnTo>
                          <a:pt x="636" y="614"/>
                        </a:lnTo>
                        <a:lnTo>
                          <a:pt x="636" y="1377"/>
                        </a:lnTo>
                        <a:lnTo>
                          <a:pt x="637" y="1675"/>
                        </a:lnTo>
                        <a:lnTo>
                          <a:pt x="637" y="1467"/>
                        </a:lnTo>
                        <a:lnTo>
                          <a:pt x="638" y="773"/>
                        </a:lnTo>
                        <a:lnTo>
                          <a:pt x="638" y="590"/>
                        </a:lnTo>
                        <a:lnTo>
                          <a:pt x="639" y="546"/>
                        </a:lnTo>
                        <a:lnTo>
                          <a:pt x="639" y="551"/>
                        </a:lnTo>
                        <a:lnTo>
                          <a:pt x="640" y="591"/>
                        </a:lnTo>
                        <a:lnTo>
                          <a:pt x="640" y="676"/>
                        </a:lnTo>
                        <a:lnTo>
                          <a:pt x="641" y="1052"/>
                        </a:lnTo>
                        <a:lnTo>
                          <a:pt x="641" y="2103"/>
                        </a:lnTo>
                        <a:lnTo>
                          <a:pt x="642" y="2612"/>
                        </a:lnTo>
                        <a:lnTo>
                          <a:pt x="642" y="2751"/>
                        </a:lnTo>
                        <a:lnTo>
                          <a:pt x="643" y="2782"/>
                        </a:lnTo>
                        <a:lnTo>
                          <a:pt x="643" y="2778"/>
                        </a:lnTo>
                        <a:lnTo>
                          <a:pt x="644" y="2763"/>
                        </a:lnTo>
                        <a:lnTo>
                          <a:pt x="644" y="2744"/>
                        </a:lnTo>
                        <a:lnTo>
                          <a:pt x="645" y="2726"/>
                        </a:lnTo>
                        <a:lnTo>
                          <a:pt x="645" y="2713"/>
                        </a:lnTo>
                        <a:lnTo>
                          <a:pt x="646" y="2701"/>
                        </a:lnTo>
                        <a:lnTo>
                          <a:pt x="646" y="2690"/>
                        </a:lnTo>
                        <a:lnTo>
                          <a:pt x="647" y="2679"/>
                        </a:lnTo>
                        <a:lnTo>
                          <a:pt x="647" y="2668"/>
                        </a:lnTo>
                        <a:lnTo>
                          <a:pt x="648" y="2661"/>
                        </a:lnTo>
                        <a:lnTo>
                          <a:pt x="648" y="2653"/>
                        </a:lnTo>
                        <a:lnTo>
                          <a:pt x="649" y="2644"/>
                        </a:lnTo>
                        <a:lnTo>
                          <a:pt x="649" y="2634"/>
                        </a:lnTo>
                        <a:lnTo>
                          <a:pt x="650" y="2626"/>
                        </a:lnTo>
                        <a:lnTo>
                          <a:pt x="650" y="2617"/>
                        </a:lnTo>
                        <a:lnTo>
                          <a:pt x="651" y="2606"/>
                        </a:lnTo>
                        <a:lnTo>
                          <a:pt x="651" y="2596"/>
                        </a:lnTo>
                        <a:lnTo>
                          <a:pt x="652" y="2586"/>
                        </a:lnTo>
                        <a:lnTo>
                          <a:pt x="652" y="2574"/>
                        </a:lnTo>
                        <a:lnTo>
                          <a:pt x="653" y="2564"/>
                        </a:lnTo>
                        <a:lnTo>
                          <a:pt x="653" y="2552"/>
                        </a:lnTo>
                        <a:lnTo>
                          <a:pt x="654" y="2539"/>
                        </a:lnTo>
                        <a:lnTo>
                          <a:pt x="654" y="2526"/>
                        </a:lnTo>
                        <a:lnTo>
                          <a:pt x="655" y="2513"/>
                        </a:lnTo>
                        <a:lnTo>
                          <a:pt x="655" y="2499"/>
                        </a:lnTo>
                        <a:lnTo>
                          <a:pt x="656" y="2486"/>
                        </a:lnTo>
                        <a:lnTo>
                          <a:pt x="657" y="2472"/>
                        </a:lnTo>
                        <a:lnTo>
                          <a:pt x="657" y="2460"/>
                        </a:lnTo>
                        <a:lnTo>
                          <a:pt x="658" y="2448"/>
                        </a:lnTo>
                        <a:lnTo>
                          <a:pt x="658" y="2434"/>
                        </a:lnTo>
                        <a:lnTo>
                          <a:pt x="659" y="2419"/>
                        </a:lnTo>
                        <a:lnTo>
                          <a:pt x="659" y="2403"/>
                        </a:lnTo>
                        <a:lnTo>
                          <a:pt x="660" y="2388"/>
                        </a:lnTo>
                        <a:lnTo>
                          <a:pt x="660" y="2373"/>
                        </a:lnTo>
                        <a:lnTo>
                          <a:pt x="661" y="2360"/>
                        </a:lnTo>
                        <a:lnTo>
                          <a:pt x="661" y="2345"/>
                        </a:lnTo>
                        <a:lnTo>
                          <a:pt x="662" y="2332"/>
                        </a:lnTo>
                        <a:lnTo>
                          <a:pt x="662" y="2318"/>
                        </a:lnTo>
                        <a:lnTo>
                          <a:pt x="663" y="2302"/>
                        </a:lnTo>
                        <a:lnTo>
                          <a:pt x="663" y="2287"/>
                        </a:lnTo>
                        <a:lnTo>
                          <a:pt x="664" y="2272"/>
                        </a:lnTo>
                        <a:lnTo>
                          <a:pt x="664" y="2257"/>
                        </a:lnTo>
                        <a:lnTo>
                          <a:pt x="665" y="2241"/>
                        </a:lnTo>
                        <a:lnTo>
                          <a:pt x="665" y="2227"/>
                        </a:lnTo>
                        <a:lnTo>
                          <a:pt x="666" y="2214"/>
                        </a:lnTo>
                        <a:lnTo>
                          <a:pt x="666" y="2200"/>
                        </a:lnTo>
                        <a:lnTo>
                          <a:pt x="667" y="2187"/>
                        </a:lnTo>
                        <a:lnTo>
                          <a:pt x="667" y="2172"/>
                        </a:lnTo>
                        <a:lnTo>
                          <a:pt x="668" y="2158"/>
                        </a:lnTo>
                        <a:lnTo>
                          <a:pt x="668" y="2145"/>
                        </a:lnTo>
                        <a:lnTo>
                          <a:pt x="669" y="2133"/>
                        </a:lnTo>
                        <a:lnTo>
                          <a:pt x="669" y="2120"/>
                        </a:lnTo>
                        <a:lnTo>
                          <a:pt x="670" y="2107"/>
                        </a:lnTo>
                        <a:lnTo>
                          <a:pt x="670" y="2094"/>
                        </a:lnTo>
                        <a:lnTo>
                          <a:pt x="671" y="2081"/>
                        </a:lnTo>
                        <a:lnTo>
                          <a:pt x="671" y="2068"/>
                        </a:lnTo>
                        <a:lnTo>
                          <a:pt x="672" y="2057"/>
                        </a:lnTo>
                        <a:lnTo>
                          <a:pt x="672" y="2047"/>
                        </a:lnTo>
                        <a:lnTo>
                          <a:pt x="673" y="2034"/>
                        </a:lnTo>
                        <a:lnTo>
                          <a:pt x="673" y="2024"/>
                        </a:lnTo>
                        <a:lnTo>
                          <a:pt x="674" y="2013"/>
                        </a:lnTo>
                        <a:lnTo>
                          <a:pt x="674" y="2001"/>
                        </a:lnTo>
                        <a:lnTo>
                          <a:pt x="675" y="1990"/>
                        </a:lnTo>
                        <a:lnTo>
                          <a:pt x="675" y="1981"/>
                        </a:lnTo>
                        <a:lnTo>
                          <a:pt x="676" y="1972"/>
                        </a:lnTo>
                        <a:lnTo>
                          <a:pt x="676" y="1962"/>
                        </a:lnTo>
                        <a:lnTo>
                          <a:pt x="677" y="1951"/>
                        </a:lnTo>
                        <a:lnTo>
                          <a:pt x="677" y="1944"/>
                        </a:lnTo>
                        <a:lnTo>
                          <a:pt x="678" y="1936"/>
                        </a:lnTo>
                        <a:lnTo>
                          <a:pt x="678" y="1929"/>
                        </a:lnTo>
                        <a:lnTo>
                          <a:pt x="679" y="1920"/>
                        </a:lnTo>
                        <a:lnTo>
                          <a:pt x="679" y="1913"/>
                        </a:lnTo>
                        <a:lnTo>
                          <a:pt x="680" y="1906"/>
                        </a:lnTo>
                        <a:lnTo>
                          <a:pt x="680" y="1899"/>
                        </a:lnTo>
                        <a:lnTo>
                          <a:pt x="681" y="1893"/>
                        </a:lnTo>
                        <a:lnTo>
                          <a:pt x="682" y="1887"/>
                        </a:lnTo>
                        <a:lnTo>
                          <a:pt x="682" y="1880"/>
                        </a:lnTo>
                        <a:lnTo>
                          <a:pt x="683" y="1874"/>
                        </a:lnTo>
                        <a:lnTo>
                          <a:pt x="683" y="1868"/>
                        </a:lnTo>
                        <a:lnTo>
                          <a:pt x="684" y="1861"/>
                        </a:lnTo>
                        <a:lnTo>
                          <a:pt x="684" y="1854"/>
                        </a:lnTo>
                        <a:lnTo>
                          <a:pt x="685" y="1849"/>
                        </a:lnTo>
                        <a:lnTo>
                          <a:pt x="685" y="1845"/>
                        </a:lnTo>
                        <a:lnTo>
                          <a:pt x="686" y="1839"/>
                        </a:lnTo>
                        <a:lnTo>
                          <a:pt x="686" y="1835"/>
                        </a:lnTo>
                        <a:lnTo>
                          <a:pt x="687" y="1830"/>
                        </a:lnTo>
                        <a:lnTo>
                          <a:pt x="687" y="1827"/>
                        </a:lnTo>
                        <a:lnTo>
                          <a:pt x="688" y="1821"/>
                        </a:lnTo>
                        <a:lnTo>
                          <a:pt x="688" y="1816"/>
                        </a:lnTo>
                        <a:lnTo>
                          <a:pt x="689" y="1811"/>
                        </a:lnTo>
                        <a:lnTo>
                          <a:pt x="689" y="1806"/>
                        </a:lnTo>
                        <a:lnTo>
                          <a:pt x="690" y="1801"/>
                        </a:lnTo>
                        <a:lnTo>
                          <a:pt x="690" y="1798"/>
                        </a:lnTo>
                        <a:lnTo>
                          <a:pt x="691" y="1793"/>
                        </a:lnTo>
                        <a:lnTo>
                          <a:pt x="691" y="1789"/>
                        </a:lnTo>
                        <a:lnTo>
                          <a:pt x="692" y="1786"/>
                        </a:lnTo>
                        <a:lnTo>
                          <a:pt x="692" y="1782"/>
                        </a:lnTo>
                        <a:lnTo>
                          <a:pt x="693" y="1778"/>
                        </a:lnTo>
                        <a:lnTo>
                          <a:pt x="693" y="1773"/>
                        </a:lnTo>
                        <a:lnTo>
                          <a:pt x="694" y="1768"/>
                        </a:lnTo>
                        <a:lnTo>
                          <a:pt x="694" y="1764"/>
                        </a:lnTo>
                        <a:lnTo>
                          <a:pt x="695" y="1760"/>
                        </a:lnTo>
                        <a:lnTo>
                          <a:pt x="695" y="1757"/>
                        </a:lnTo>
                        <a:lnTo>
                          <a:pt x="696" y="1754"/>
                        </a:lnTo>
                        <a:lnTo>
                          <a:pt x="696" y="1751"/>
                        </a:lnTo>
                        <a:lnTo>
                          <a:pt x="697" y="1746"/>
                        </a:lnTo>
                        <a:lnTo>
                          <a:pt x="697" y="1742"/>
                        </a:lnTo>
                        <a:lnTo>
                          <a:pt x="698" y="1740"/>
                        </a:lnTo>
                        <a:lnTo>
                          <a:pt x="698" y="1736"/>
                        </a:lnTo>
                        <a:lnTo>
                          <a:pt x="699" y="1734"/>
                        </a:lnTo>
                        <a:lnTo>
                          <a:pt x="699" y="1730"/>
                        </a:lnTo>
                        <a:lnTo>
                          <a:pt x="700" y="1726"/>
                        </a:lnTo>
                        <a:lnTo>
                          <a:pt x="700" y="1721"/>
                        </a:lnTo>
                        <a:lnTo>
                          <a:pt x="701" y="1715"/>
                        </a:lnTo>
                        <a:lnTo>
                          <a:pt x="701" y="1712"/>
                        </a:lnTo>
                        <a:lnTo>
                          <a:pt x="702" y="1710"/>
                        </a:lnTo>
                        <a:lnTo>
                          <a:pt x="702" y="1706"/>
                        </a:lnTo>
                        <a:lnTo>
                          <a:pt x="703" y="1702"/>
                        </a:lnTo>
                        <a:lnTo>
                          <a:pt x="703" y="1699"/>
                        </a:lnTo>
                        <a:lnTo>
                          <a:pt x="704" y="1695"/>
                        </a:lnTo>
                        <a:lnTo>
                          <a:pt x="704" y="1690"/>
                        </a:lnTo>
                        <a:lnTo>
                          <a:pt x="705" y="1687"/>
                        </a:lnTo>
                        <a:lnTo>
                          <a:pt x="705" y="1683"/>
                        </a:lnTo>
                        <a:lnTo>
                          <a:pt x="706" y="1681"/>
                        </a:lnTo>
                        <a:lnTo>
                          <a:pt x="707" y="1677"/>
                        </a:lnTo>
                        <a:lnTo>
                          <a:pt x="707" y="1672"/>
                        </a:lnTo>
                        <a:lnTo>
                          <a:pt x="708" y="1667"/>
                        </a:lnTo>
                        <a:lnTo>
                          <a:pt x="708" y="1665"/>
                        </a:lnTo>
                        <a:lnTo>
                          <a:pt x="709" y="1662"/>
                        </a:lnTo>
                        <a:lnTo>
                          <a:pt x="709" y="1656"/>
                        </a:lnTo>
                        <a:lnTo>
                          <a:pt x="710" y="1652"/>
                        </a:lnTo>
                        <a:lnTo>
                          <a:pt x="710" y="1649"/>
                        </a:lnTo>
                        <a:lnTo>
                          <a:pt x="711" y="1646"/>
                        </a:lnTo>
                        <a:lnTo>
                          <a:pt x="711" y="1642"/>
                        </a:lnTo>
                        <a:lnTo>
                          <a:pt x="712" y="1637"/>
                        </a:lnTo>
                        <a:lnTo>
                          <a:pt x="712" y="1633"/>
                        </a:lnTo>
                        <a:lnTo>
                          <a:pt x="713" y="1629"/>
                        </a:lnTo>
                        <a:lnTo>
                          <a:pt x="713" y="1624"/>
                        </a:lnTo>
                        <a:lnTo>
                          <a:pt x="714" y="1620"/>
                        </a:lnTo>
                        <a:lnTo>
                          <a:pt x="714" y="1616"/>
                        </a:lnTo>
                        <a:lnTo>
                          <a:pt x="715" y="1610"/>
                        </a:lnTo>
                        <a:lnTo>
                          <a:pt x="715" y="1606"/>
                        </a:lnTo>
                        <a:lnTo>
                          <a:pt x="716" y="1602"/>
                        </a:lnTo>
                        <a:lnTo>
                          <a:pt x="716" y="1599"/>
                        </a:lnTo>
                        <a:lnTo>
                          <a:pt x="717" y="1595"/>
                        </a:lnTo>
                        <a:lnTo>
                          <a:pt x="717" y="1590"/>
                        </a:lnTo>
                        <a:lnTo>
                          <a:pt x="718" y="1586"/>
                        </a:lnTo>
                        <a:lnTo>
                          <a:pt x="718" y="1582"/>
                        </a:lnTo>
                        <a:lnTo>
                          <a:pt x="719" y="1578"/>
                        </a:lnTo>
                        <a:lnTo>
                          <a:pt x="719" y="1576"/>
                        </a:lnTo>
                        <a:lnTo>
                          <a:pt x="720" y="1571"/>
                        </a:lnTo>
                        <a:lnTo>
                          <a:pt x="720" y="1566"/>
                        </a:lnTo>
                        <a:lnTo>
                          <a:pt x="721" y="1563"/>
                        </a:lnTo>
                        <a:lnTo>
                          <a:pt x="721" y="1560"/>
                        </a:lnTo>
                        <a:lnTo>
                          <a:pt x="722" y="1555"/>
                        </a:lnTo>
                        <a:lnTo>
                          <a:pt x="722" y="1550"/>
                        </a:lnTo>
                        <a:lnTo>
                          <a:pt x="723" y="1544"/>
                        </a:lnTo>
                        <a:lnTo>
                          <a:pt x="723" y="1540"/>
                        </a:lnTo>
                        <a:lnTo>
                          <a:pt x="724" y="1535"/>
                        </a:lnTo>
                        <a:lnTo>
                          <a:pt x="724" y="1529"/>
                        </a:lnTo>
                        <a:lnTo>
                          <a:pt x="725" y="1524"/>
                        </a:lnTo>
                        <a:lnTo>
                          <a:pt x="725" y="1522"/>
                        </a:lnTo>
                        <a:lnTo>
                          <a:pt x="726" y="1518"/>
                        </a:lnTo>
                        <a:lnTo>
                          <a:pt x="726" y="1514"/>
                        </a:lnTo>
                        <a:lnTo>
                          <a:pt x="727" y="1509"/>
                        </a:lnTo>
                        <a:lnTo>
                          <a:pt x="727" y="1503"/>
                        </a:lnTo>
                        <a:lnTo>
                          <a:pt x="728" y="1498"/>
                        </a:lnTo>
                        <a:lnTo>
                          <a:pt x="728" y="1495"/>
                        </a:lnTo>
                        <a:lnTo>
                          <a:pt x="729" y="1491"/>
                        </a:lnTo>
                        <a:lnTo>
                          <a:pt x="729" y="1487"/>
                        </a:lnTo>
                        <a:lnTo>
                          <a:pt x="730" y="1484"/>
                        </a:lnTo>
                        <a:lnTo>
                          <a:pt x="730" y="1479"/>
                        </a:lnTo>
                        <a:lnTo>
                          <a:pt x="731" y="1473"/>
                        </a:lnTo>
                        <a:lnTo>
                          <a:pt x="732" y="1467"/>
                        </a:lnTo>
                        <a:lnTo>
                          <a:pt x="732" y="1465"/>
                        </a:lnTo>
                        <a:lnTo>
                          <a:pt x="733" y="1461"/>
                        </a:lnTo>
                        <a:lnTo>
                          <a:pt x="733" y="1459"/>
                        </a:lnTo>
                        <a:lnTo>
                          <a:pt x="734" y="1453"/>
                        </a:lnTo>
                        <a:lnTo>
                          <a:pt x="734" y="1449"/>
                        </a:lnTo>
                        <a:lnTo>
                          <a:pt x="735" y="1444"/>
                        </a:lnTo>
                        <a:lnTo>
                          <a:pt x="735" y="1440"/>
                        </a:lnTo>
                        <a:lnTo>
                          <a:pt x="736" y="1435"/>
                        </a:lnTo>
                        <a:lnTo>
                          <a:pt x="736" y="1430"/>
                        </a:lnTo>
                        <a:lnTo>
                          <a:pt x="737" y="1426"/>
                        </a:lnTo>
                        <a:lnTo>
                          <a:pt x="737" y="1422"/>
                        </a:lnTo>
                        <a:lnTo>
                          <a:pt x="738" y="1419"/>
                        </a:lnTo>
                        <a:lnTo>
                          <a:pt x="738" y="1414"/>
                        </a:lnTo>
                        <a:lnTo>
                          <a:pt x="739" y="1410"/>
                        </a:lnTo>
                        <a:lnTo>
                          <a:pt x="739" y="1405"/>
                        </a:lnTo>
                        <a:lnTo>
                          <a:pt x="740" y="1402"/>
                        </a:lnTo>
                        <a:lnTo>
                          <a:pt x="740" y="1398"/>
                        </a:lnTo>
                        <a:lnTo>
                          <a:pt x="741" y="1394"/>
                        </a:lnTo>
                        <a:lnTo>
                          <a:pt x="741" y="1391"/>
                        </a:lnTo>
                        <a:lnTo>
                          <a:pt x="742" y="1386"/>
                        </a:lnTo>
                        <a:lnTo>
                          <a:pt x="742" y="1382"/>
                        </a:lnTo>
                        <a:lnTo>
                          <a:pt x="743" y="1378"/>
                        </a:lnTo>
                        <a:lnTo>
                          <a:pt x="743" y="1375"/>
                        </a:lnTo>
                        <a:lnTo>
                          <a:pt x="744" y="1371"/>
                        </a:lnTo>
                        <a:lnTo>
                          <a:pt x="744" y="1366"/>
                        </a:lnTo>
                        <a:lnTo>
                          <a:pt x="745" y="1360"/>
                        </a:lnTo>
                        <a:lnTo>
                          <a:pt x="745" y="1357"/>
                        </a:lnTo>
                        <a:lnTo>
                          <a:pt x="746" y="1353"/>
                        </a:lnTo>
                        <a:lnTo>
                          <a:pt x="746" y="1349"/>
                        </a:lnTo>
                        <a:lnTo>
                          <a:pt x="747" y="1344"/>
                        </a:lnTo>
                        <a:lnTo>
                          <a:pt x="747" y="1341"/>
                        </a:lnTo>
                        <a:lnTo>
                          <a:pt x="748" y="1337"/>
                        </a:lnTo>
                        <a:lnTo>
                          <a:pt x="748" y="1334"/>
                        </a:lnTo>
                        <a:lnTo>
                          <a:pt x="749" y="1330"/>
                        </a:lnTo>
                        <a:lnTo>
                          <a:pt x="749" y="1327"/>
                        </a:lnTo>
                        <a:lnTo>
                          <a:pt x="750" y="1322"/>
                        </a:lnTo>
                        <a:lnTo>
                          <a:pt x="750" y="1318"/>
                        </a:lnTo>
                        <a:lnTo>
                          <a:pt x="751" y="1315"/>
                        </a:lnTo>
                        <a:lnTo>
                          <a:pt x="751" y="1311"/>
                        </a:lnTo>
                        <a:lnTo>
                          <a:pt x="752" y="1309"/>
                        </a:lnTo>
                        <a:lnTo>
                          <a:pt x="752" y="1306"/>
                        </a:lnTo>
                        <a:lnTo>
                          <a:pt x="753" y="1302"/>
                        </a:lnTo>
                        <a:lnTo>
                          <a:pt x="753" y="1299"/>
                        </a:lnTo>
                        <a:lnTo>
                          <a:pt x="754" y="1295"/>
                        </a:lnTo>
                        <a:lnTo>
                          <a:pt x="754" y="1292"/>
                        </a:lnTo>
                        <a:lnTo>
                          <a:pt x="755" y="1289"/>
                        </a:lnTo>
                        <a:lnTo>
                          <a:pt x="755" y="1286"/>
                        </a:lnTo>
                        <a:lnTo>
                          <a:pt x="756" y="1282"/>
                        </a:lnTo>
                        <a:lnTo>
                          <a:pt x="757" y="1278"/>
                        </a:lnTo>
                        <a:lnTo>
                          <a:pt x="757" y="1274"/>
                        </a:lnTo>
                        <a:lnTo>
                          <a:pt x="758" y="1273"/>
                        </a:lnTo>
                        <a:lnTo>
                          <a:pt x="758" y="1270"/>
                        </a:lnTo>
                        <a:lnTo>
                          <a:pt x="759" y="1265"/>
                        </a:lnTo>
                        <a:lnTo>
                          <a:pt x="759" y="1261"/>
                        </a:lnTo>
                        <a:lnTo>
                          <a:pt x="760" y="1258"/>
                        </a:lnTo>
                        <a:lnTo>
                          <a:pt x="760" y="1254"/>
                        </a:lnTo>
                        <a:lnTo>
                          <a:pt x="761" y="1252"/>
                        </a:lnTo>
                        <a:lnTo>
                          <a:pt x="761" y="1248"/>
                        </a:lnTo>
                        <a:lnTo>
                          <a:pt x="762" y="1246"/>
                        </a:lnTo>
                        <a:lnTo>
                          <a:pt x="762" y="1241"/>
                        </a:lnTo>
                        <a:lnTo>
                          <a:pt x="763" y="1238"/>
                        </a:lnTo>
                        <a:lnTo>
                          <a:pt x="763" y="1235"/>
                        </a:lnTo>
                        <a:lnTo>
                          <a:pt x="764" y="1232"/>
                        </a:lnTo>
                        <a:lnTo>
                          <a:pt x="764" y="1229"/>
                        </a:lnTo>
                        <a:lnTo>
                          <a:pt x="765" y="1226"/>
                        </a:lnTo>
                        <a:lnTo>
                          <a:pt x="765" y="1222"/>
                        </a:lnTo>
                        <a:lnTo>
                          <a:pt x="766" y="1218"/>
                        </a:lnTo>
                        <a:lnTo>
                          <a:pt x="766" y="1216"/>
                        </a:lnTo>
                        <a:lnTo>
                          <a:pt x="767" y="1213"/>
                        </a:lnTo>
                        <a:lnTo>
                          <a:pt x="767" y="1210"/>
                        </a:lnTo>
                        <a:lnTo>
                          <a:pt x="768" y="1207"/>
                        </a:lnTo>
                        <a:lnTo>
                          <a:pt x="768" y="1204"/>
                        </a:lnTo>
                        <a:lnTo>
                          <a:pt x="769" y="1201"/>
                        </a:lnTo>
                        <a:lnTo>
                          <a:pt x="769" y="1197"/>
                        </a:lnTo>
                        <a:lnTo>
                          <a:pt x="770" y="1196"/>
                        </a:lnTo>
                        <a:lnTo>
                          <a:pt x="770" y="1193"/>
                        </a:lnTo>
                        <a:lnTo>
                          <a:pt x="771" y="1190"/>
                        </a:lnTo>
                        <a:lnTo>
                          <a:pt x="771" y="1186"/>
                        </a:lnTo>
                        <a:lnTo>
                          <a:pt x="772" y="1182"/>
                        </a:lnTo>
                        <a:lnTo>
                          <a:pt x="772" y="1180"/>
                        </a:lnTo>
                        <a:lnTo>
                          <a:pt x="773" y="1178"/>
                        </a:lnTo>
                        <a:lnTo>
                          <a:pt x="773" y="1174"/>
                        </a:lnTo>
                        <a:lnTo>
                          <a:pt x="774" y="1171"/>
                        </a:lnTo>
                        <a:lnTo>
                          <a:pt x="774" y="1169"/>
                        </a:lnTo>
                        <a:lnTo>
                          <a:pt x="775" y="1166"/>
                        </a:lnTo>
                        <a:lnTo>
                          <a:pt x="775" y="1164"/>
                        </a:lnTo>
                        <a:lnTo>
                          <a:pt x="776" y="1160"/>
                        </a:lnTo>
                        <a:lnTo>
                          <a:pt x="776" y="1157"/>
                        </a:lnTo>
                        <a:lnTo>
                          <a:pt x="777" y="1154"/>
                        </a:lnTo>
                        <a:lnTo>
                          <a:pt x="777" y="1150"/>
                        </a:lnTo>
                        <a:lnTo>
                          <a:pt x="778" y="1150"/>
                        </a:lnTo>
                        <a:lnTo>
                          <a:pt x="778" y="1147"/>
                        </a:lnTo>
                        <a:lnTo>
                          <a:pt x="779" y="1143"/>
                        </a:lnTo>
                        <a:lnTo>
                          <a:pt x="779" y="1142"/>
                        </a:lnTo>
                        <a:lnTo>
                          <a:pt x="780" y="1138"/>
                        </a:lnTo>
                        <a:lnTo>
                          <a:pt x="780" y="1134"/>
                        </a:lnTo>
                        <a:lnTo>
                          <a:pt x="781" y="1133"/>
                        </a:lnTo>
                        <a:lnTo>
                          <a:pt x="782" y="1130"/>
                        </a:lnTo>
                        <a:lnTo>
                          <a:pt x="782" y="1127"/>
                        </a:lnTo>
                        <a:lnTo>
                          <a:pt x="783" y="1125"/>
                        </a:lnTo>
                        <a:lnTo>
                          <a:pt x="783" y="1122"/>
                        </a:lnTo>
                        <a:lnTo>
                          <a:pt x="784" y="1119"/>
                        </a:lnTo>
                        <a:lnTo>
                          <a:pt x="784" y="1117"/>
                        </a:lnTo>
                        <a:lnTo>
                          <a:pt x="785" y="1113"/>
                        </a:lnTo>
                        <a:lnTo>
                          <a:pt x="785" y="1110"/>
                        </a:lnTo>
                        <a:lnTo>
                          <a:pt x="786" y="1107"/>
                        </a:lnTo>
                        <a:lnTo>
                          <a:pt x="786" y="1105"/>
                        </a:lnTo>
                        <a:lnTo>
                          <a:pt x="787" y="1102"/>
                        </a:lnTo>
                        <a:lnTo>
                          <a:pt x="787" y="1099"/>
                        </a:lnTo>
                        <a:lnTo>
                          <a:pt x="788" y="1096"/>
                        </a:lnTo>
                        <a:lnTo>
                          <a:pt x="788" y="1094"/>
                        </a:lnTo>
                        <a:lnTo>
                          <a:pt x="789" y="1092"/>
                        </a:lnTo>
                        <a:lnTo>
                          <a:pt x="789" y="1088"/>
                        </a:lnTo>
                        <a:lnTo>
                          <a:pt x="790" y="1084"/>
                        </a:lnTo>
                        <a:lnTo>
                          <a:pt x="790" y="1080"/>
                        </a:lnTo>
                        <a:lnTo>
                          <a:pt x="791" y="1079"/>
                        </a:lnTo>
                        <a:lnTo>
                          <a:pt x="791" y="1078"/>
                        </a:lnTo>
                        <a:lnTo>
                          <a:pt x="792" y="1075"/>
                        </a:lnTo>
                        <a:lnTo>
                          <a:pt x="792" y="1073"/>
                        </a:lnTo>
                        <a:lnTo>
                          <a:pt x="793" y="1070"/>
                        </a:lnTo>
                        <a:lnTo>
                          <a:pt x="793" y="1068"/>
                        </a:lnTo>
                        <a:lnTo>
                          <a:pt x="794" y="1066"/>
                        </a:lnTo>
                        <a:lnTo>
                          <a:pt x="794" y="1064"/>
                        </a:lnTo>
                        <a:lnTo>
                          <a:pt x="795" y="1061"/>
                        </a:lnTo>
                        <a:lnTo>
                          <a:pt x="795" y="1058"/>
                        </a:lnTo>
                        <a:lnTo>
                          <a:pt x="796" y="1053"/>
                        </a:lnTo>
                        <a:lnTo>
                          <a:pt x="796" y="1053"/>
                        </a:lnTo>
                        <a:lnTo>
                          <a:pt x="797" y="1050"/>
                        </a:lnTo>
                        <a:lnTo>
                          <a:pt x="797" y="1048"/>
                        </a:lnTo>
                        <a:lnTo>
                          <a:pt x="798" y="1043"/>
                        </a:lnTo>
                        <a:lnTo>
                          <a:pt x="798" y="1041"/>
                        </a:lnTo>
                        <a:lnTo>
                          <a:pt x="799" y="1039"/>
                        </a:lnTo>
                        <a:lnTo>
                          <a:pt x="799" y="1037"/>
                        </a:lnTo>
                        <a:lnTo>
                          <a:pt x="800" y="1035"/>
                        </a:lnTo>
                        <a:lnTo>
                          <a:pt x="800" y="1033"/>
                        </a:lnTo>
                        <a:lnTo>
                          <a:pt x="801" y="1030"/>
                        </a:lnTo>
                        <a:lnTo>
                          <a:pt x="801" y="1028"/>
                        </a:lnTo>
                        <a:lnTo>
                          <a:pt x="802" y="1025"/>
                        </a:lnTo>
                        <a:lnTo>
                          <a:pt x="802" y="1023"/>
                        </a:lnTo>
                        <a:lnTo>
                          <a:pt x="803" y="1020"/>
                        </a:lnTo>
                        <a:lnTo>
                          <a:pt x="803" y="1016"/>
                        </a:lnTo>
                        <a:lnTo>
                          <a:pt x="804" y="1013"/>
                        </a:lnTo>
                        <a:lnTo>
                          <a:pt x="804" y="1011"/>
                        </a:lnTo>
                        <a:lnTo>
                          <a:pt x="805" y="1009"/>
                        </a:lnTo>
                        <a:lnTo>
                          <a:pt x="805" y="1007"/>
                        </a:lnTo>
                        <a:lnTo>
                          <a:pt x="806" y="1004"/>
                        </a:lnTo>
                        <a:lnTo>
                          <a:pt x="807" y="1002"/>
                        </a:lnTo>
                        <a:lnTo>
                          <a:pt x="807" y="1000"/>
                        </a:lnTo>
                        <a:lnTo>
                          <a:pt x="808" y="997"/>
                        </a:lnTo>
                        <a:lnTo>
                          <a:pt x="808" y="995"/>
                        </a:lnTo>
                        <a:lnTo>
                          <a:pt x="809" y="994"/>
                        </a:lnTo>
                        <a:lnTo>
                          <a:pt x="809" y="991"/>
                        </a:lnTo>
                        <a:lnTo>
                          <a:pt x="810" y="988"/>
                        </a:lnTo>
                        <a:lnTo>
                          <a:pt x="810" y="986"/>
                        </a:lnTo>
                        <a:lnTo>
                          <a:pt x="811" y="983"/>
                        </a:lnTo>
                        <a:lnTo>
                          <a:pt x="811" y="980"/>
                        </a:lnTo>
                        <a:lnTo>
                          <a:pt x="812" y="979"/>
                        </a:lnTo>
                        <a:lnTo>
                          <a:pt x="812" y="976"/>
                        </a:lnTo>
                        <a:lnTo>
                          <a:pt x="813" y="974"/>
                        </a:lnTo>
                        <a:lnTo>
                          <a:pt x="813" y="972"/>
                        </a:lnTo>
                        <a:lnTo>
                          <a:pt x="814" y="971"/>
                        </a:lnTo>
                        <a:lnTo>
                          <a:pt x="814" y="967"/>
                        </a:lnTo>
                        <a:lnTo>
                          <a:pt x="815" y="965"/>
                        </a:lnTo>
                        <a:lnTo>
                          <a:pt x="815" y="961"/>
                        </a:lnTo>
                        <a:lnTo>
                          <a:pt x="816" y="960"/>
                        </a:lnTo>
                        <a:lnTo>
                          <a:pt x="816" y="958"/>
                        </a:lnTo>
                        <a:lnTo>
                          <a:pt x="817" y="955"/>
                        </a:lnTo>
                        <a:lnTo>
                          <a:pt x="817" y="954"/>
                        </a:lnTo>
                        <a:lnTo>
                          <a:pt x="818" y="951"/>
                        </a:lnTo>
                        <a:lnTo>
                          <a:pt x="818" y="948"/>
                        </a:lnTo>
                        <a:lnTo>
                          <a:pt x="819" y="945"/>
                        </a:lnTo>
                        <a:lnTo>
                          <a:pt x="819" y="943"/>
                        </a:lnTo>
                        <a:lnTo>
                          <a:pt x="820" y="942"/>
                        </a:lnTo>
                        <a:lnTo>
                          <a:pt x="820" y="939"/>
                        </a:lnTo>
                        <a:lnTo>
                          <a:pt x="821" y="937"/>
                        </a:lnTo>
                        <a:lnTo>
                          <a:pt x="821" y="935"/>
                        </a:lnTo>
                        <a:lnTo>
                          <a:pt x="822" y="932"/>
                        </a:lnTo>
                        <a:lnTo>
                          <a:pt x="822" y="930"/>
                        </a:lnTo>
                        <a:lnTo>
                          <a:pt x="823" y="928"/>
                        </a:lnTo>
                        <a:lnTo>
                          <a:pt x="823" y="927"/>
                        </a:lnTo>
                        <a:lnTo>
                          <a:pt x="824" y="924"/>
                        </a:lnTo>
                        <a:lnTo>
                          <a:pt x="824" y="921"/>
                        </a:lnTo>
                        <a:lnTo>
                          <a:pt x="825" y="920"/>
                        </a:lnTo>
                        <a:lnTo>
                          <a:pt x="825" y="918"/>
                        </a:lnTo>
                        <a:lnTo>
                          <a:pt x="826" y="916"/>
                        </a:lnTo>
                        <a:lnTo>
                          <a:pt x="826" y="913"/>
                        </a:lnTo>
                        <a:lnTo>
                          <a:pt x="827" y="911"/>
                        </a:lnTo>
                        <a:lnTo>
                          <a:pt x="827" y="910"/>
                        </a:lnTo>
                        <a:lnTo>
                          <a:pt x="828" y="907"/>
                        </a:lnTo>
                        <a:lnTo>
                          <a:pt x="828" y="905"/>
                        </a:lnTo>
                        <a:lnTo>
                          <a:pt x="829" y="904"/>
                        </a:lnTo>
                        <a:lnTo>
                          <a:pt x="829" y="901"/>
                        </a:lnTo>
                        <a:lnTo>
                          <a:pt x="830" y="897"/>
                        </a:lnTo>
                        <a:lnTo>
                          <a:pt x="830" y="895"/>
                        </a:lnTo>
                        <a:lnTo>
                          <a:pt x="831" y="894"/>
                        </a:lnTo>
                        <a:lnTo>
                          <a:pt x="832" y="891"/>
                        </a:lnTo>
                        <a:lnTo>
                          <a:pt x="832" y="891"/>
                        </a:lnTo>
                        <a:lnTo>
                          <a:pt x="833" y="887"/>
                        </a:lnTo>
                        <a:lnTo>
                          <a:pt x="833" y="886"/>
                        </a:lnTo>
                        <a:lnTo>
                          <a:pt x="834" y="883"/>
                        </a:lnTo>
                        <a:lnTo>
                          <a:pt x="834" y="881"/>
                        </a:lnTo>
                        <a:lnTo>
                          <a:pt x="835" y="879"/>
                        </a:lnTo>
                        <a:lnTo>
                          <a:pt x="835" y="876"/>
                        </a:lnTo>
                        <a:lnTo>
                          <a:pt x="836" y="874"/>
                        </a:lnTo>
                        <a:lnTo>
                          <a:pt x="836" y="872"/>
                        </a:lnTo>
                        <a:lnTo>
                          <a:pt x="837" y="869"/>
                        </a:lnTo>
                        <a:lnTo>
                          <a:pt x="837" y="867"/>
                        </a:lnTo>
                        <a:lnTo>
                          <a:pt x="838" y="865"/>
                        </a:lnTo>
                        <a:lnTo>
                          <a:pt x="838" y="863"/>
                        </a:lnTo>
                        <a:lnTo>
                          <a:pt x="839" y="860"/>
                        </a:lnTo>
                        <a:lnTo>
                          <a:pt x="839" y="857"/>
                        </a:lnTo>
                        <a:lnTo>
                          <a:pt x="840" y="855"/>
                        </a:lnTo>
                        <a:lnTo>
                          <a:pt x="840" y="851"/>
                        </a:lnTo>
                        <a:lnTo>
                          <a:pt x="841" y="850"/>
                        </a:lnTo>
                        <a:lnTo>
                          <a:pt x="841" y="847"/>
                        </a:lnTo>
                        <a:lnTo>
                          <a:pt x="842" y="845"/>
                        </a:lnTo>
                        <a:lnTo>
                          <a:pt x="842" y="843"/>
                        </a:lnTo>
                        <a:lnTo>
                          <a:pt x="843" y="840"/>
                        </a:lnTo>
                        <a:lnTo>
                          <a:pt x="843" y="838"/>
                        </a:lnTo>
                        <a:lnTo>
                          <a:pt x="844" y="836"/>
                        </a:lnTo>
                        <a:lnTo>
                          <a:pt x="844" y="833"/>
                        </a:lnTo>
                        <a:lnTo>
                          <a:pt x="845" y="830"/>
                        </a:lnTo>
                        <a:lnTo>
                          <a:pt x="845" y="827"/>
                        </a:lnTo>
                        <a:lnTo>
                          <a:pt x="846" y="825"/>
                        </a:lnTo>
                        <a:lnTo>
                          <a:pt x="846" y="825"/>
                        </a:lnTo>
                        <a:lnTo>
                          <a:pt x="847" y="822"/>
                        </a:lnTo>
                        <a:lnTo>
                          <a:pt x="847" y="820"/>
                        </a:lnTo>
                        <a:lnTo>
                          <a:pt x="848" y="817"/>
                        </a:lnTo>
                        <a:lnTo>
                          <a:pt x="848" y="816"/>
                        </a:lnTo>
                        <a:lnTo>
                          <a:pt x="849" y="814"/>
                        </a:lnTo>
                        <a:lnTo>
                          <a:pt x="849" y="812"/>
                        </a:lnTo>
                        <a:lnTo>
                          <a:pt x="850" y="809"/>
                        </a:lnTo>
                        <a:lnTo>
                          <a:pt x="850" y="806"/>
                        </a:lnTo>
                        <a:lnTo>
                          <a:pt x="851" y="804"/>
                        </a:lnTo>
                        <a:lnTo>
                          <a:pt x="851" y="801"/>
                        </a:lnTo>
                        <a:lnTo>
                          <a:pt x="852" y="799"/>
                        </a:lnTo>
                        <a:lnTo>
                          <a:pt x="852" y="797"/>
                        </a:lnTo>
                        <a:lnTo>
                          <a:pt x="853" y="794"/>
                        </a:lnTo>
                        <a:lnTo>
                          <a:pt x="853" y="790"/>
                        </a:lnTo>
                        <a:lnTo>
                          <a:pt x="854" y="788"/>
                        </a:lnTo>
                        <a:lnTo>
                          <a:pt x="854" y="785"/>
                        </a:lnTo>
                        <a:lnTo>
                          <a:pt x="855" y="783"/>
                        </a:lnTo>
                        <a:lnTo>
                          <a:pt x="855" y="782"/>
                        </a:lnTo>
                        <a:lnTo>
                          <a:pt x="856" y="780"/>
                        </a:lnTo>
                        <a:lnTo>
                          <a:pt x="857" y="777"/>
                        </a:lnTo>
                        <a:lnTo>
                          <a:pt x="857" y="774"/>
                        </a:lnTo>
                        <a:lnTo>
                          <a:pt x="858" y="771"/>
                        </a:lnTo>
                        <a:lnTo>
                          <a:pt x="858" y="770"/>
                        </a:lnTo>
                        <a:lnTo>
                          <a:pt x="859" y="766"/>
                        </a:lnTo>
                        <a:lnTo>
                          <a:pt x="859" y="764"/>
                        </a:lnTo>
                        <a:lnTo>
                          <a:pt x="860" y="761"/>
                        </a:lnTo>
                        <a:lnTo>
                          <a:pt x="860" y="758"/>
                        </a:lnTo>
                        <a:lnTo>
                          <a:pt x="861" y="756"/>
                        </a:lnTo>
                        <a:lnTo>
                          <a:pt x="861" y="753"/>
                        </a:lnTo>
                        <a:lnTo>
                          <a:pt x="862" y="752"/>
                        </a:lnTo>
                        <a:lnTo>
                          <a:pt x="862" y="748"/>
                        </a:lnTo>
                        <a:lnTo>
                          <a:pt x="863" y="746"/>
                        </a:lnTo>
                        <a:lnTo>
                          <a:pt x="863" y="742"/>
                        </a:lnTo>
                        <a:lnTo>
                          <a:pt x="864" y="740"/>
                        </a:lnTo>
                        <a:lnTo>
                          <a:pt x="864" y="738"/>
                        </a:lnTo>
                        <a:lnTo>
                          <a:pt x="865" y="735"/>
                        </a:lnTo>
                        <a:lnTo>
                          <a:pt x="865" y="732"/>
                        </a:lnTo>
                        <a:lnTo>
                          <a:pt x="866" y="728"/>
                        </a:lnTo>
                        <a:lnTo>
                          <a:pt x="866" y="727"/>
                        </a:lnTo>
                        <a:lnTo>
                          <a:pt x="867" y="725"/>
                        </a:lnTo>
                        <a:lnTo>
                          <a:pt x="867" y="723"/>
                        </a:lnTo>
                        <a:lnTo>
                          <a:pt x="868" y="720"/>
                        </a:lnTo>
                        <a:lnTo>
                          <a:pt x="868" y="717"/>
                        </a:lnTo>
                        <a:lnTo>
                          <a:pt x="869" y="714"/>
                        </a:lnTo>
                        <a:lnTo>
                          <a:pt x="869" y="711"/>
                        </a:lnTo>
                        <a:lnTo>
                          <a:pt x="870" y="710"/>
                        </a:lnTo>
                        <a:lnTo>
                          <a:pt x="870" y="708"/>
                        </a:lnTo>
                        <a:lnTo>
                          <a:pt x="871" y="705"/>
                        </a:lnTo>
                        <a:lnTo>
                          <a:pt x="871" y="701"/>
                        </a:lnTo>
                        <a:lnTo>
                          <a:pt x="872" y="700"/>
                        </a:lnTo>
                        <a:lnTo>
                          <a:pt x="872" y="697"/>
                        </a:lnTo>
                        <a:lnTo>
                          <a:pt x="873" y="693"/>
                        </a:lnTo>
                        <a:lnTo>
                          <a:pt x="873" y="690"/>
                        </a:lnTo>
                        <a:lnTo>
                          <a:pt x="874" y="687"/>
                        </a:lnTo>
                        <a:lnTo>
                          <a:pt x="874" y="685"/>
                        </a:lnTo>
                        <a:lnTo>
                          <a:pt x="875" y="682"/>
                        </a:lnTo>
                        <a:lnTo>
                          <a:pt x="875" y="678"/>
                        </a:lnTo>
                        <a:lnTo>
                          <a:pt x="876" y="675"/>
                        </a:lnTo>
                        <a:lnTo>
                          <a:pt x="876" y="672"/>
                        </a:lnTo>
                        <a:lnTo>
                          <a:pt x="877" y="668"/>
                        </a:lnTo>
                        <a:lnTo>
                          <a:pt x="877" y="666"/>
                        </a:lnTo>
                        <a:lnTo>
                          <a:pt x="878" y="663"/>
                        </a:lnTo>
                        <a:lnTo>
                          <a:pt x="878" y="659"/>
                        </a:lnTo>
                        <a:lnTo>
                          <a:pt x="879" y="657"/>
                        </a:lnTo>
                        <a:lnTo>
                          <a:pt x="879" y="654"/>
                        </a:lnTo>
                        <a:lnTo>
                          <a:pt x="880" y="652"/>
                        </a:lnTo>
                        <a:lnTo>
                          <a:pt x="880" y="649"/>
                        </a:lnTo>
                        <a:lnTo>
                          <a:pt x="881" y="647"/>
                        </a:lnTo>
                        <a:lnTo>
                          <a:pt x="882" y="644"/>
                        </a:lnTo>
                        <a:lnTo>
                          <a:pt x="882" y="642"/>
                        </a:lnTo>
                        <a:lnTo>
                          <a:pt x="883" y="639"/>
                        </a:lnTo>
                        <a:lnTo>
                          <a:pt x="883" y="636"/>
                        </a:lnTo>
                        <a:lnTo>
                          <a:pt x="884" y="633"/>
                        </a:lnTo>
                        <a:lnTo>
                          <a:pt x="884" y="631"/>
                        </a:lnTo>
                        <a:lnTo>
                          <a:pt x="885" y="629"/>
                        </a:lnTo>
                        <a:lnTo>
                          <a:pt x="885" y="626"/>
                        </a:lnTo>
                        <a:lnTo>
                          <a:pt x="886" y="622"/>
                        </a:lnTo>
                        <a:lnTo>
                          <a:pt x="886" y="619"/>
                        </a:lnTo>
                        <a:lnTo>
                          <a:pt x="887" y="618"/>
                        </a:lnTo>
                        <a:lnTo>
                          <a:pt x="887" y="614"/>
                        </a:lnTo>
                        <a:lnTo>
                          <a:pt x="888" y="613"/>
                        </a:lnTo>
                        <a:lnTo>
                          <a:pt x="888" y="610"/>
                        </a:lnTo>
                        <a:lnTo>
                          <a:pt x="889" y="607"/>
                        </a:lnTo>
                        <a:lnTo>
                          <a:pt x="889" y="605"/>
                        </a:lnTo>
                        <a:lnTo>
                          <a:pt x="890" y="602"/>
                        </a:lnTo>
                        <a:lnTo>
                          <a:pt x="890" y="599"/>
                        </a:lnTo>
                        <a:lnTo>
                          <a:pt x="891" y="597"/>
                        </a:lnTo>
                        <a:lnTo>
                          <a:pt x="891" y="594"/>
                        </a:lnTo>
                        <a:lnTo>
                          <a:pt x="892" y="592"/>
                        </a:lnTo>
                        <a:lnTo>
                          <a:pt x="892" y="588"/>
                        </a:lnTo>
                        <a:lnTo>
                          <a:pt x="893" y="584"/>
                        </a:lnTo>
                        <a:lnTo>
                          <a:pt x="893" y="581"/>
                        </a:lnTo>
                        <a:lnTo>
                          <a:pt x="894" y="579"/>
                        </a:lnTo>
                        <a:lnTo>
                          <a:pt x="894" y="575"/>
                        </a:lnTo>
                        <a:lnTo>
                          <a:pt x="895" y="571"/>
                        </a:lnTo>
                        <a:lnTo>
                          <a:pt x="895" y="568"/>
                        </a:lnTo>
                        <a:lnTo>
                          <a:pt x="896" y="567"/>
                        </a:lnTo>
                        <a:lnTo>
                          <a:pt x="896" y="562"/>
                        </a:lnTo>
                        <a:lnTo>
                          <a:pt x="897" y="560"/>
                        </a:lnTo>
                        <a:lnTo>
                          <a:pt x="897" y="558"/>
                        </a:lnTo>
                        <a:lnTo>
                          <a:pt x="898" y="554"/>
                        </a:lnTo>
                        <a:lnTo>
                          <a:pt x="898" y="552"/>
                        </a:lnTo>
                        <a:lnTo>
                          <a:pt x="899" y="549"/>
                        </a:lnTo>
                        <a:lnTo>
                          <a:pt x="899" y="547"/>
                        </a:lnTo>
                        <a:lnTo>
                          <a:pt x="900" y="544"/>
                        </a:lnTo>
                        <a:lnTo>
                          <a:pt x="900" y="540"/>
                        </a:lnTo>
                        <a:lnTo>
                          <a:pt x="901" y="538"/>
                        </a:lnTo>
                        <a:lnTo>
                          <a:pt x="901" y="535"/>
                        </a:lnTo>
                        <a:lnTo>
                          <a:pt x="902" y="532"/>
                        </a:lnTo>
                        <a:lnTo>
                          <a:pt x="902" y="529"/>
                        </a:lnTo>
                        <a:lnTo>
                          <a:pt x="903" y="527"/>
                        </a:lnTo>
                        <a:lnTo>
                          <a:pt x="903" y="524"/>
                        </a:lnTo>
                        <a:lnTo>
                          <a:pt x="904" y="519"/>
                        </a:lnTo>
                        <a:lnTo>
                          <a:pt x="904" y="516"/>
                        </a:lnTo>
                        <a:lnTo>
                          <a:pt x="905" y="514"/>
                        </a:lnTo>
                        <a:lnTo>
                          <a:pt x="905" y="510"/>
                        </a:lnTo>
                        <a:lnTo>
                          <a:pt x="906" y="509"/>
                        </a:lnTo>
                        <a:lnTo>
                          <a:pt x="907" y="504"/>
                        </a:lnTo>
                        <a:lnTo>
                          <a:pt x="907" y="502"/>
                        </a:lnTo>
                        <a:lnTo>
                          <a:pt x="908" y="498"/>
                        </a:lnTo>
                        <a:lnTo>
                          <a:pt x="908" y="495"/>
                        </a:lnTo>
                        <a:lnTo>
                          <a:pt x="909" y="492"/>
                        </a:lnTo>
                        <a:lnTo>
                          <a:pt x="909" y="489"/>
                        </a:lnTo>
                        <a:lnTo>
                          <a:pt x="910" y="486"/>
                        </a:lnTo>
                        <a:lnTo>
                          <a:pt x="910" y="482"/>
                        </a:lnTo>
                        <a:lnTo>
                          <a:pt x="911" y="479"/>
                        </a:lnTo>
                        <a:lnTo>
                          <a:pt x="911" y="476"/>
                        </a:lnTo>
                        <a:lnTo>
                          <a:pt x="912" y="473"/>
                        </a:lnTo>
                        <a:lnTo>
                          <a:pt x="912" y="470"/>
                        </a:lnTo>
                        <a:lnTo>
                          <a:pt x="913" y="467"/>
                        </a:lnTo>
                        <a:lnTo>
                          <a:pt x="913" y="464"/>
                        </a:lnTo>
                        <a:lnTo>
                          <a:pt x="914" y="462"/>
                        </a:lnTo>
                        <a:lnTo>
                          <a:pt x="914" y="460"/>
                        </a:lnTo>
                        <a:lnTo>
                          <a:pt x="915" y="455"/>
                        </a:lnTo>
                        <a:lnTo>
                          <a:pt x="915" y="453"/>
                        </a:lnTo>
                        <a:lnTo>
                          <a:pt x="916" y="451"/>
                        </a:lnTo>
                        <a:lnTo>
                          <a:pt x="916" y="448"/>
                        </a:lnTo>
                        <a:lnTo>
                          <a:pt x="917" y="445"/>
                        </a:lnTo>
                        <a:lnTo>
                          <a:pt x="917" y="443"/>
                        </a:lnTo>
                        <a:lnTo>
                          <a:pt x="918" y="440"/>
                        </a:lnTo>
                        <a:lnTo>
                          <a:pt x="918" y="435"/>
                        </a:lnTo>
                        <a:lnTo>
                          <a:pt x="919" y="433"/>
                        </a:lnTo>
                        <a:lnTo>
                          <a:pt x="919" y="429"/>
                        </a:lnTo>
                        <a:lnTo>
                          <a:pt x="920" y="427"/>
                        </a:lnTo>
                        <a:lnTo>
                          <a:pt x="920" y="423"/>
                        </a:lnTo>
                        <a:lnTo>
                          <a:pt x="921" y="420"/>
                        </a:lnTo>
                        <a:lnTo>
                          <a:pt x="921" y="418"/>
                        </a:lnTo>
                        <a:lnTo>
                          <a:pt x="922" y="414"/>
                        </a:lnTo>
                        <a:lnTo>
                          <a:pt x="922" y="411"/>
                        </a:lnTo>
                        <a:lnTo>
                          <a:pt x="923" y="410"/>
                        </a:lnTo>
                        <a:lnTo>
                          <a:pt x="923" y="406"/>
                        </a:lnTo>
                        <a:lnTo>
                          <a:pt x="924" y="403"/>
                        </a:lnTo>
                        <a:lnTo>
                          <a:pt x="924" y="400"/>
                        </a:lnTo>
                        <a:lnTo>
                          <a:pt x="925" y="397"/>
                        </a:lnTo>
                        <a:lnTo>
                          <a:pt x="925" y="395"/>
                        </a:lnTo>
                        <a:lnTo>
                          <a:pt x="926" y="392"/>
                        </a:lnTo>
                        <a:lnTo>
                          <a:pt x="926" y="390"/>
                        </a:lnTo>
                        <a:lnTo>
                          <a:pt x="927" y="387"/>
                        </a:lnTo>
                        <a:lnTo>
                          <a:pt x="927" y="384"/>
                        </a:lnTo>
                        <a:lnTo>
                          <a:pt x="928" y="381"/>
                        </a:lnTo>
                        <a:lnTo>
                          <a:pt x="928" y="379"/>
                        </a:lnTo>
                        <a:lnTo>
                          <a:pt x="929" y="376"/>
                        </a:lnTo>
                        <a:lnTo>
                          <a:pt x="929" y="372"/>
                        </a:lnTo>
                        <a:lnTo>
                          <a:pt x="930" y="370"/>
                        </a:lnTo>
                        <a:lnTo>
                          <a:pt x="930" y="367"/>
                        </a:lnTo>
                        <a:lnTo>
                          <a:pt x="931" y="365"/>
                        </a:lnTo>
                        <a:lnTo>
                          <a:pt x="932" y="363"/>
                        </a:lnTo>
                        <a:lnTo>
                          <a:pt x="932" y="360"/>
                        </a:lnTo>
                        <a:lnTo>
                          <a:pt x="933" y="357"/>
                        </a:lnTo>
                        <a:lnTo>
                          <a:pt x="933" y="354"/>
                        </a:lnTo>
                        <a:lnTo>
                          <a:pt x="934" y="352"/>
                        </a:lnTo>
                        <a:lnTo>
                          <a:pt x="934" y="349"/>
                        </a:lnTo>
                        <a:lnTo>
                          <a:pt x="935" y="347"/>
                        </a:lnTo>
                        <a:lnTo>
                          <a:pt x="935" y="345"/>
                        </a:lnTo>
                        <a:lnTo>
                          <a:pt x="936" y="342"/>
                        </a:lnTo>
                        <a:lnTo>
                          <a:pt x="936" y="338"/>
                        </a:lnTo>
                        <a:lnTo>
                          <a:pt x="937" y="335"/>
                        </a:lnTo>
                        <a:lnTo>
                          <a:pt x="937" y="333"/>
                        </a:lnTo>
                        <a:lnTo>
                          <a:pt x="938" y="331"/>
                        </a:lnTo>
                        <a:lnTo>
                          <a:pt x="938" y="329"/>
                        </a:lnTo>
                        <a:lnTo>
                          <a:pt x="939" y="325"/>
                        </a:lnTo>
                        <a:lnTo>
                          <a:pt x="939" y="322"/>
                        </a:lnTo>
                        <a:lnTo>
                          <a:pt x="940" y="318"/>
                        </a:lnTo>
                        <a:lnTo>
                          <a:pt x="940" y="317"/>
                        </a:lnTo>
                        <a:lnTo>
                          <a:pt x="941" y="314"/>
                        </a:lnTo>
                        <a:lnTo>
                          <a:pt x="941" y="311"/>
                        </a:lnTo>
                        <a:lnTo>
                          <a:pt x="942" y="307"/>
                        </a:lnTo>
                        <a:lnTo>
                          <a:pt x="942" y="305"/>
                        </a:lnTo>
                        <a:lnTo>
                          <a:pt x="943" y="303"/>
                        </a:lnTo>
                        <a:lnTo>
                          <a:pt x="943" y="301"/>
                        </a:lnTo>
                        <a:lnTo>
                          <a:pt x="944" y="299"/>
                        </a:lnTo>
                        <a:lnTo>
                          <a:pt x="944" y="296"/>
                        </a:lnTo>
                        <a:lnTo>
                          <a:pt x="945" y="294"/>
                        </a:lnTo>
                        <a:lnTo>
                          <a:pt x="945" y="291"/>
                        </a:lnTo>
                        <a:lnTo>
                          <a:pt x="946" y="289"/>
                        </a:lnTo>
                        <a:lnTo>
                          <a:pt x="946" y="286"/>
                        </a:lnTo>
                        <a:lnTo>
                          <a:pt x="947" y="284"/>
                        </a:lnTo>
                        <a:lnTo>
                          <a:pt x="947" y="283"/>
                        </a:lnTo>
                        <a:lnTo>
                          <a:pt x="948" y="279"/>
                        </a:lnTo>
                        <a:lnTo>
                          <a:pt x="948" y="277"/>
                        </a:lnTo>
                        <a:lnTo>
                          <a:pt x="949" y="274"/>
                        </a:lnTo>
                        <a:lnTo>
                          <a:pt x="949" y="273"/>
                        </a:lnTo>
                        <a:lnTo>
                          <a:pt x="950" y="271"/>
                        </a:lnTo>
                        <a:lnTo>
                          <a:pt x="950" y="268"/>
                        </a:lnTo>
                        <a:lnTo>
                          <a:pt x="951" y="266"/>
                        </a:lnTo>
                        <a:lnTo>
                          <a:pt x="951" y="263"/>
                        </a:lnTo>
                        <a:lnTo>
                          <a:pt x="952" y="262"/>
                        </a:lnTo>
                        <a:lnTo>
                          <a:pt x="952" y="259"/>
                        </a:lnTo>
                        <a:lnTo>
                          <a:pt x="953" y="257"/>
                        </a:lnTo>
                        <a:lnTo>
                          <a:pt x="953" y="254"/>
                        </a:lnTo>
                        <a:lnTo>
                          <a:pt x="954" y="252"/>
                        </a:lnTo>
                        <a:lnTo>
                          <a:pt x="954" y="250"/>
                        </a:lnTo>
                        <a:lnTo>
                          <a:pt x="955" y="248"/>
                        </a:lnTo>
                        <a:lnTo>
                          <a:pt x="955" y="245"/>
                        </a:lnTo>
                        <a:lnTo>
                          <a:pt x="956" y="243"/>
                        </a:lnTo>
                        <a:lnTo>
                          <a:pt x="957" y="240"/>
                        </a:lnTo>
                        <a:lnTo>
                          <a:pt x="957" y="238"/>
                        </a:lnTo>
                        <a:lnTo>
                          <a:pt x="958" y="236"/>
                        </a:lnTo>
                        <a:lnTo>
                          <a:pt x="958" y="234"/>
                        </a:lnTo>
                        <a:lnTo>
                          <a:pt x="959" y="232"/>
                        </a:lnTo>
                        <a:lnTo>
                          <a:pt x="959" y="229"/>
                        </a:lnTo>
                        <a:lnTo>
                          <a:pt x="960" y="228"/>
                        </a:lnTo>
                        <a:lnTo>
                          <a:pt x="960" y="226"/>
                        </a:lnTo>
                        <a:lnTo>
                          <a:pt x="961" y="224"/>
                        </a:lnTo>
                        <a:lnTo>
                          <a:pt x="961" y="221"/>
                        </a:lnTo>
                        <a:lnTo>
                          <a:pt x="962" y="220"/>
                        </a:lnTo>
                        <a:lnTo>
                          <a:pt x="962" y="218"/>
                        </a:lnTo>
                        <a:lnTo>
                          <a:pt x="963" y="215"/>
                        </a:lnTo>
                        <a:lnTo>
                          <a:pt x="963" y="212"/>
                        </a:lnTo>
                        <a:lnTo>
                          <a:pt x="964" y="212"/>
                        </a:lnTo>
                        <a:lnTo>
                          <a:pt x="964" y="210"/>
                        </a:lnTo>
                        <a:lnTo>
                          <a:pt x="965" y="207"/>
                        </a:lnTo>
                        <a:lnTo>
                          <a:pt x="965" y="205"/>
                        </a:lnTo>
                        <a:lnTo>
                          <a:pt x="966" y="203"/>
                        </a:lnTo>
                        <a:lnTo>
                          <a:pt x="966" y="202"/>
                        </a:lnTo>
                        <a:lnTo>
                          <a:pt x="967" y="199"/>
                        </a:lnTo>
                        <a:lnTo>
                          <a:pt x="967" y="198"/>
                        </a:lnTo>
                        <a:lnTo>
                          <a:pt x="968" y="196"/>
                        </a:lnTo>
                        <a:lnTo>
                          <a:pt x="968" y="194"/>
                        </a:lnTo>
                        <a:lnTo>
                          <a:pt x="969" y="193"/>
                        </a:lnTo>
                        <a:lnTo>
                          <a:pt x="969" y="189"/>
                        </a:lnTo>
                        <a:lnTo>
                          <a:pt x="970" y="187"/>
                        </a:lnTo>
                        <a:lnTo>
                          <a:pt x="970" y="186"/>
                        </a:lnTo>
                        <a:lnTo>
                          <a:pt x="971" y="184"/>
                        </a:lnTo>
                        <a:lnTo>
                          <a:pt x="971" y="183"/>
                        </a:lnTo>
                        <a:lnTo>
                          <a:pt x="972" y="180"/>
                        </a:lnTo>
                        <a:lnTo>
                          <a:pt x="972" y="178"/>
                        </a:lnTo>
                        <a:lnTo>
                          <a:pt x="973" y="177"/>
                        </a:lnTo>
                        <a:lnTo>
                          <a:pt x="973" y="174"/>
                        </a:lnTo>
                        <a:lnTo>
                          <a:pt x="974" y="174"/>
                        </a:lnTo>
                        <a:lnTo>
                          <a:pt x="974" y="171"/>
                        </a:lnTo>
                        <a:lnTo>
                          <a:pt x="975" y="169"/>
                        </a:lnTo>
                        <a:lnTo>
                          <a:pt x="975" y="168"/>
                        </a:lnTo>
                        <a:lnTo>
                          <a:pt x="976" y="167"/>
                        </a:lnTo>
                        <a:lnTo>
                          <a:pt x="976" y="165"/>
                        </a:lnTo>
                        <a:lnTo>
                          <a:pt x="977" y="164"/>
                        </a:lnTo>
                        <a:lnTo>
                          <a:pt x="977" y="162"/>
                        </a:lnTo>
                        <a:lnTo>
                          <a:pt x="978" y="160"/>
                        </a:lnTo>
                        <a:lnTo>
                          <a:pt x="978" y="160"/>
                        </a:lnTo>
                        <a:lnTo>
                          <a:pt x="979" y="157"/>
                        </a:lnTo>
                        <a:lnTo>
                          <a:pt x="979" y="157"/>
                        </a:lnTo>
                        <a:lnTo>
                          <a:pt x="980" y="155"/>
                        </a:lnTo>
                        <a:lnTo>
                          <a:pt x="980" y="153"/>
                        </a:lnTo>
                        <a:lnTo>
                          <a:pt x="981" y="152"/>
                        </a:lnTo>
                        <a:lnTo>
                          <a:pt x="982" y="151"/>
                        </a:lnTo>
                        <a:lnTo>
                          <a:pt x="982" y="149"/>
                        </a:lnTo>
                        <a:lnTo>
                          <a:pt x="983" y="147"/>
                        </a:lnTo>
                        <a:lnTo>
                          <a:pt x="983" y="144"/>
                        </a:lnTo>
                        <a:lnTo>
                          <a:pt x="984" y="143"/>
                        </a:lnTo>
                        <a:lnTo>
                          <a:pt x="984" y="143"/>
                        </a:lnTo>
                        <a:lnTo>
                          <a:pt x="985" y="143"/>
                        </a:lnTo>
                        <a:lnTo>
                          <a:pt x="985" y="142"/>
                        </a:lnTo>
                        <a:lnTo>
                          <a:pt x="986" y="139"/>
                        </a:lnTo>
                        <a:lnTo>
                          <a:pt x="986" y="138"/>
                        </a:lnTo>
                        <a:lnTo>
                          <a:pt x="987" y="136"/>
                        </a:lnTo>
                        <a:lnTo>
                          <a:pt x="987" y="135"/>
                        </a:lnTo>
                        <a:lnTo>
                          <a:pt x="988" y="134"/>
                        </a:lnTo>
                        <a:lnTo>
                          <a:pt x="988" y="134"/>
                        </a:lnTo>
                        <a:lnTo>
                          <a:pt x="989" y="133"/>
                        </a:lnTo>
                        <a:lnTo>
                          <a:pt x="989" y="132"/>
                        </a:lnTo>
                        <a:lnTo>
                          <a:pt x="990" y="130"/>
                        </a:lnTo>
                        <a:lnTo>
                          <a:pt x="990" y="128"/>
                        </a:lnTo>
                        <a:lnTo>
                          <a:pt x="991" y="128"/>
                        </a:lnTo>
                        <a:lnTo>
                          <a:pt x="991" y="127"/>
                        </a:lnTo>
                        <a:lnTo>
                          <a:pt x="992" y="126"/>
                        </a:lnTo>
                        <a:lnTo>
                          <a:pt x="992" y="124"/>
                        </a:lnTo>
                        <a:lnTo>
                          <a:pt x="993" y="123"/>
                        </a:lnTo>
                        <a:lnTo>
                          <a:pt x="993" y="122"/>
                        </a:lnTo>
                        <a:lnTo>
                          <a:pt x="994" y="121"/>
                        </a:lnTo>
                        <a:lnTo>
                          <a:pt x="994" y="119"/>
                        </a:lnTo>
                        <a:lnTo>
                          <a:pt x="995" y="118"/>
                        </a:lnTo>
                        <a:lnTo>
                          <a:pt x="995" y="117"/>
                        </a:lnTo>
                        <a:lnTo>
                          <a:pt x="996" y="117"/>
                        </a:lnTo>
                        <a:lnTo>
                          <a:pt x="996" y="115"/>
                        </a:lnTo>
                        <a:lnTo>
                          <a:pt x="997" y="115"/>
                        </a:lnTo>
                        <a:lnTo>
                          <a:pt x="997" y="114"/>
                        </a:lnTo>
                        <a:lnTo>
                          <a:pt x="998" y="113"/>
                        </a:lnTo>
                        <a:lnTo>
                          <a:pt x="998" y="111"/>
                        </a:lnTo>
                        <a:lnTo>
                          <a:pt x="999" y="110"/>
                        </a:lnTo>
                        <a:lnTo>
                          <a:pt x="999" y="109"/>
                        </a:lnTo>
                        <a:lnTo>
                          <a:pt x="1000" y="107"/>
                        </a:lnTo>
                        <a:lnTo>
                          <a:pt x="1000" y="107"/>
                        </a:lnTo>
                        <a:lnTo>
                          <a:pt x="1001" y="106"/>
                        </a:lnTo>
                        <a:lnTo>
                          <a:pt x="1001" y="107"/>
                        </a:lnTo>
                        <a:lnTo>
                          <a:pt x="1002" y="106"/>
                        </a:lnTo>
                        <a:lnTo>
                          <a:pt x="1002" y="104"/>
                        </a:lnTo>
                        <a:lnTo>
                          <a:pt x="1003" y="104"/>
                        </a:lnTo>
                        <a:lnTo>
                          <a:pt x="1003" y="102"/>
                        </a:lnTo>
                        <a:lnTo>
                          <a:pt x="1004" y="100"/>
                        </a:lnTo>
                        <a:lnTo>
                          <a:pt x="1004" y="99"/>
                        </a:lnTo>
                        <a:lnTo>
                          <a:pt x="1005" y="99"/>
                        </a:lnTo>
                        <a:lnTo>
                          <a:pt x="1005" y="99"/>
                        </a:lnTo>
                        <a:lnTo>
                          <a:pt x="1006" y="97"/>
                        </a:lnTo>
                        <a:lnTo>
                          <a:pt x="1007" y="96"/>
                        </a:lnTo>
                        <a:lnTo>
                          <a:pt x="1007" y="93"/>
                        </a:lnTo>
                        <a:lnTo>
                          <a:pt x="1008" y="93"/>
                        </a:lnTo>
                        <a:lnTo>
                          <a:pt x="1008" y="93"/>
                        </a:lnTo>
                        <a:lnTo>
                          <a:pt x="1009" y="91"/>
                        </a:lnTo>
                        <a:lnTo>
                          <a:pt x="1009" y="91"/>
                        </a:lnTo>
                        <a:lnTo>
                          <a:pt x="1010" y="89"/>
                        </a:lnTo>
                        <a:lnTo>
                          <a:pt x="1010" y="90"/>
                        </a:lnTo>
                        <a:lnTo>
                          <a:pt x="1011" y="89"/>
                        </a:lnTo>
                        <a:lnTo>
                          <a:pt x="1011" y="88"/>
                        </a:lnTo>
                        <a:lnTo>
                          <a:pt x="1012" y="88"/>
                        </a:lnTo>
                        <a:lnTo>
                          <a:pt x="1012" y="86"/>
                        </a:lnTo>
                        <a:lnTo>
                          <a:pt x="1013" y="85"/>
                        </a:lnTo>
                        <a:lnTo>
                          <a:pt x="1013" y="86"/>
                        </a:lnTo>
                        <a:lnTo>
                          <a:pt x="1014" y="85"/>
                        </a:lnTo>
                        <a:lnTo>
                          <a:pt x="1014" y="85"/>
                        </a:lnTo>
                        <a:lnTo>
                          <a:pt x="1015" y="85"/>
                        </a:lnTo>
                        <a:lnTo>
                          <a:pt x="1015" y="84"/>
                        </a:lnTo>
                        <a:lnTo>
                          <a:pt x="1016" y="82"/>
                        </a:lnTo>
                        <a:lnTo>
                          <a:pt x="1016" y="81"/>
                        </a:lnTo>
                        <a:lnTo>
                          <a:pt x="1017" y="81"/>
                        </a:lnTo>
                        <a:lnTo>
                          <a:pt x="1017" y="82"/>
                        </a:lnTo>
                        <a:lnTo>
                          <a:pt x="1018" y="81"/>
                        </a:lnTo>
                        <a:lnTo>
                          <a:pt x="1018" y="79"/>
                        </a:lnTo>
                        <a:lnTo>
                          <a:pt x="1019" y="79"/>
                        </a:lnTo>
                        <a:lnTo>
                          <a:pt x="1019" y="79"/>
                        </a:lnTo>
                        <a:lnTo>
                          <a:pt x="1020" y="78"/>
                        </a:lnTo>
                        <a:lnTo>
                          <a:pt x="1020" y="79"/>
                        </a:lnTo>
                        <a:lnTo>
                          <a:pt x="1021" y="77"/>
                        </a:lnTo>
                        <a:lnTo>
                          <a:pt x="1021" y="77"/>
                        </a:lnTo>
                        <a:lnTo>
                          <a:pt x="1022" y="77"/>
                        </a:lnTo>
                        <a:lnTo>
                          <a:pt x="1022" y="75"/>
                        </a:lnTo>
                        <a:lnTo>
                          <a:pt x="1023" y="74"/>
                        </a:lnTo>
                        <a:lnTo>
                          <a:pt x="1023" y="75"/>
                        </a:lnTo>
                        <a:lnTo>
                          <a:pt x="1024" y="74"/>
                        </a:lnTo>
                        <a:lnTo>
                          <a:pt x="1024" y="73"/>
                        </a:lnTo>
                        <a:lnTo>
                          <a:pt x="1025" y="73"/>
                        </a:lnTo>
                        <a:lnTo>
                          <a:pt x="1025" y="72"/>
                        </a:lnTo>
                        <a:lnTo>
                          <a:pt x="1026" y="72"/>
                        </a:lnTo>
                        <a:lnTo>
                          <a:pt x="1026" y="72"/>
                        </a:lnTo>
                        <a:lnTo>
                          <a:pt x="1027" y="72"/>
                        </a:lnTo>
                        <a:lnTo>
                          <a:pt x="1027" y="70"/>
                        </a:lnTo>
                        <a:lnTo>
                          <a:pt x="1028" y="69"/>
                        </a:lnTo>
                        <a:lnTo>
                          <a:pt x="1028" y="68"/>
                        </a:lnTo>
                        <a:lnTo>
                          <a:pt x="1029" y="68"/>
                        </a:lnTo>
                        <a:lnTo>
                          <a:pt x="1029" y="67"/>
                        </a:lnTo>
                        <a:lnTo>
                          <a:pt x="1030" y="66"/>
                        </a:lnTo>
                        <a:lnTo>
                          <a:pt x="1030" y="65"/>
                        </a:lnTo>
                        <a:lnTo>
                          <a:pt x="1031" y="65"/>
                        </a:lnTo>
                        <a:lnTo>
                          <a:pt x="1032" y="65"/>
                        </a:lnTo>
                        <a:lnTo>
                          <a:pt x="1032" y="64"/>
                        </a:lnTo>
                        <a:lnTo>
                          <a:pt x="1033" y="65"/>
                        </a:lnTo>
                        <a:lnTo>
                          <a:pt x="1033" y="64"/>
                        </a:lnTo>
                        <a:lnTo>
                          <a:pt x="1034" y="64"/>
                        </a:lnTo>
                        <a:lnTo>
                          <a:pt x="1034" y="63"/>
                        </a:lnTo>
                        <a:lnTo>
                          <a:pt x="1035" y="63"/>
                        </a:lnTo>
                        <a:lnTo>
                          <a:pt x="1035" y="63"/>
                        </a:lnTo>
                        <a:lnTo>
                          <a:pt x="1036" y="62"/>
                        </a:lnTo>
                        <a:lnTo>
                          <a:pt x="1036" y="62"/>
                        </a:lnTo>
                        <a:lnTo>
                          <a:pt x="1037" y="62"/>
                        </a:lnTo>
                        <a:lnTo>
                          <a:pt x="1037" y="63"/>
                        </a:lnTo>
                        <a:lnTo>
                          <a:pt x="1038" y="62"/>
                        </a:lnTo>
                        <a:lnTo>
                          <a:pt x="1038" y="62"/>
                        </a:lnTo>
                        <a:lnTo>
                          <a:pt x="1039" y="61"/>
                        </a:lnTo>
                        <a:lnTo>
                          <a:pt x="1039" y="60"/>
                        </a:lnTo>
                        <a:lnTo>
                          <a:pt x="1040" y="60"/>
                        </a:lnTo>
                        <a:lnTo>
                          <a:pt x="1040" y="60"/>
                        </a:lnTo>
                        <a:lnTo>
                          <a:pt x="1041" y="59"/>
                        </a:lnTo>
                        <a:lnTo>
                          <a:pt x="1041" y="59"/>
                        </a:lnTo>
                        <a:lnTo>
                          <a:pt x="1042" y="57"/>
                        </a:lnTo>
                        <a:lnTo>
                          <a:pt x="1042" y="58"/>
                        </a:lnTo>
                        <a:lnTo>
                          <a:pt x="1043" y="56"/>
                        </a:lnTo>
                        <a:lnTo>
                          <a:pt x="1043" y="56"/>
                        </a:lnTo>
                        <a:lnTo>
                          <a:pt x="1044" y="56"/>
                        </a:lnTo>
                        <a:lnTo>
                          <a:pt x="1044" y="56"/>
                        </a:lnTo>
                        <a:lnTo>
                          <a:pt x="1045" y="56"/>
                        </a:lnTo>
                        <a:lnTo>
                          <a:pt x="1045" y="56"/>
                        </a:lnTo>
                        <a:lnTo>
                          <a:pt x="1046" y="54"/>
                        </a:lnTo>
                        <a:lnTo>
                          <a:pt x="1046" y="54"/>
                        </a:lnTo>
                        <a:lnTo>
                          <a:pt x="1047" y="54"/>
                        </a:lnTo>
                        <a:lnTo>
                          <a:pt x="1047" y="54"/>
                        </a:lnTo>
                        <a:lnTo>
                          <a:pt x="1048" y="53"/>
                        </a:lnTo>
                        <a:lnTo>
                          <a:pt x="1048" y="54"/>
                        </a:lnTo>
                        <a:lnTo>
                          <a:pt x="1049" y="54"/>
                        </a:lnTo>
                        <a:lnTo>
                          <a:pt x="1049" y="54"/>
                        </a:lnTo>
                        <a:lnTo>
                          <a:pt x="1050" y="54"/>
                        </a:lnTo>
                        <a:lnTo>
                          <a:pt x="1050" y="55"/>
                        </a:lnTo>
                        <a:lnTo>
                          <a:pt x="1051" y="53"/>
                        </a:lnTo>
                        <a:lnTo>
                          <a:pt x="1051" y="53"/>
                        </a:lnTo>
                        <a:lnTo>
                          <a:pt x="1052" y="53"/>
                        </a:lnTo>
                        <a:lnTo>
                          <a:pt x="1052" y="52"/>
                        </a:lnTo>
                        <a:lnTo>
                          <a:pt x="1053" y="52"/>
                        </a:lnTo>
                        <a:lnTo>
                          <a:pt x="1053" y="52"/>
                        </a:lnTo>
                        <a:lnTo>
                          <a:pt x="1054" y="51"/>
                        </a:lnTo>
                        <a:lnTo>
                          <a:pt x="1054" y="50"/>
                        </a:lnTo>
                        <a:lnTo>
                          <a:pt x="1055" y="50"/>
                        </a:lnTo>
                        <a:lnTo>
                          <a:pt x="1055" y="50"/>
                        </a:lnTo>
                        <a:lnTo>
                          <a:pt x="1056" y="49"/>
                        </a:lnTo>
                        <a:lnTo>
                          <a:pt x="1057" y="49"/>
                        </a:lnTo>
                        <a:lnTo>
                          <a:pt x="1057" y="50"/>
                        </a:lnTo>
                        <a:lnTo>
                          <a:pt x="1058" y="48"/>
                        </a:lnTo>
                        <a:lnTo>
                          <a:pt x="1058" y="47"/>
                        </a:lnTo>
                        <a:lnTo>
                          <a:pt x="1059" y="49"/>
                        </a:lnTo>
                        <a:lnTo>
                          <a:pt x="1059" y="48"/>
                        </a:lnTo>
                        <a:lnTo>
                          <a:pt x="1060" y="47"/>
                        </a:lnTo>
                        <a:lnTo>
                          <a:pt x="1060" y="46"/>
                        </a:lnTo>
                        <a:lnTo>
                          <a:pt x="1061" y="46"/>
                        </a:lnTo>
                        <a:lnTo>
                          <a:pt x="1061" y="46"/>
                        </a:lnTo>
                        <a:lnTo>
                          <a:pt x="1062" y="45"/>
                        </a:lnTo>
                        <a:lnTo>
                          <a:pt x="1062" y="46"/>
                        </a:lnTo>
                        <a:lnTo>
                          <a:pt x="1063" y="46"/>
                        </a:lnTo>
                        <a:lnTo>
                          <a:pt x="1063" y="45"/>
                        </a:lnTo>
                        <a:lnTo>
                          <a:pt x="1064" y="45"/>
                        </a:lnTo>
                        <a:lnTo>
                          <a:pt x="1064" y="46"/>
                        </a:lnTo>
                        <a:lnTo>
                          <a:pt x="1065" y="46"/>
                        </a:lnTo>
                        <a:lnTo>
                          <a:pt x="1065" y="44"/>
                        </a:lnTo>
                        <a:lnTo>
                          <a:pt x="1066" y="44"/>
                        </a:lnTo>
                        <a:lnTo>
                          <a:pt x="1066" y="44"/>
                        </a:lnTo>
                        <a:lnTo>
                          <a:pt x="1067" y="44"/>
                        </a:lnTo>
                        <a:lnTo>
                          <a:pt x="1067" y="45"/>
                        </a:lnTo>
                        <a:lnTo>
                          <a:pt x="1068" y="44"/>
                        </a:lnTo>
                        <a:lnTo>
                          <a:pt x="1068" y="43"/>
                        </a:lnTo>
                        <a:lnTo>
                          <a:pt x="1069" y="43"/>
                        </a:lnTo>
                        <a:lnTo>
                          <a:pt x="1069" y="42"/>
                        </a:lnTo>
                        <a:lnTo>
                          <a:pt x="1070" y="42"/>
                        </a:lnTo>
                        <a:lnTo>
                          <a:pt x="1070" y="43"/>
                        </a:lnTo>
                        <a:lnTo>
                          <a:pt x="1071" y="43"/>
                        </a:lnTo>
                        <a:lnTo>
                          <a:pt x="1071" y="42"/>
                        </a:lnTo>
                        <a:lnTo>
                          <a:pt x="1072" y="43"/>
                        </a:lnTo>
                        <a:lnTo>
                          <a:pt x="1072" y="43"/>
                        </a:lnTo>
                        <a:lnTo>
                          <a:pt x="1073" y="42"/>
                        </a:lnTo>
                        <a:lnTo>
                          <a:pt x="1073" y="42"/>
                        </a:lnTo>
                        <a:lnTo>
                          <a:pt x="1074" y="42"/>
                        </a:lnTo>
                        <a:lnTo>
                          <a:pt x="1074" y="41"/>
                        </a:lnTo>
                        <a:lnTo>
                          <a:pt x="1075" y="40"/>
                        </a:lnTo>
                        <a:lnTo>
                          <a:pt x="1075" y="41"/>
                        </a:lnTo>
                        <a:lnTo>
                          <a:pt x="1076" y="40"/>
                        </a:lnTo>
                        <a:lnTo>
                          <a:pt x="1076" y="41"/>
                        </a:lnTo>
                        <a:lnTo>
                          <a:pt x="1077" y="40"/>
                        </a:lnTo>
                        <a:lnTo>
                          <a:pt x="1077" y="39"/>
                        </a:lnTo>
                        <a:lnTo>
                          <a:pt x="1078" y="40"/>
                        </a:lnTo>
                        <a:lnTo>
                          <a:pt x="1078" y="40"/>
                        </a:lnTo>
                        <a:lnTo>
                          <a:pt x="1079" y="40"/>
                        </a:lnTo>
                        <a:lnTo>
                          <a:pt x="1079" y="39"/>
                        </a:lnTo>
                        <a:lnTo>
                          <a:pt x="1080" y="39"/>
                        </a:lnTo>
                        <a:lnTo>
                          <a:pt x="1080" y="38"/>
                        </a:lnTo>
                        <a:lnTo>
                          <a:pt x="1081" y="37"/>
                        </a:lnTo>
                        <a:lnTo>
                          <a:pt x="1082" y="38"/>
                        </a:lnTo>
                        <a:lnTo>
                          <a:pt x="1082" y="39"/>
                        </a:lnTo>
                        <a:lnTo>
                          <a:pt x="1083" y="38"/>
                        </a:lnTo>
                        <a:lnTo>
                          <a:pt x="1083" y="38"/>
                        </a:lnTo>
                        <a:lnTo>
                          <a:pt x="1084" y="37"/>
                        </a:lnTo>
                        <a:lnTo>
                          <a:pt x="1084" y="37"/>
                        </a:lnTo>
                        <a:lnTo>
                          <a:pt x="1085" y="38"/>
                        </a:lnTo>
                        <a:lnTo>
                          <a:pt x="1085" y="38"/>
                        </a:lnTo>
                        <a:lnTo>
                          <a:pt x="1086" y="38"/>
                        </a:lnTo>
                        <a:lnTo>
                          <a:pt x="1086" y="36"/>
                        </a:lnTo>
                        <a:lnTo>
                          <a:pt x="1087" y="37"/>
                        </a:lnTo>
                        <a:lnTo>
                          <a:pt x="1087" y="37"/>
                        </a:lnTo>
                        <a:lnTo>
                          <a:pt x="1088" y="37"/>
                        </a:lnTo>
                        <a:lnTo>
                          <a:pt x="1088" y="37"/>
                        </a:lnTo>
                        <a:lnTo>
                          <a:pt x="1089" y="38"/>
                        </a:lnTo>
                        <a:lnTo>
                          <a:pt x="1089" y="37"/>
                        </a:lnTo>
                        <a:lnTo>
                          <a:pt x="1090" y="36"/>
                        </a:lnTo>
                        <a:lnTo>
                          <a:pt x="1090" y="36"/>
                        </a:lnTo>
                        <a:lnTo>
                          <a:pt x="1091" y="35"/>
                        </a:lnTo>
                        <a:lnTo>
                          <a:pt x="1091" y="36"/>
                        </a:lnTo>
                        <a:lnTo>
                          <a:pt x="1092" y="36"/>
                        </a:lnTo>
                        <a:lnTo>
                          <a:pt x="1092" y="34"/>
                        </a:lnTo>
                        <a:lnTo>
                          <a:pt x="1093" y="34"/>
                        </a:lnTo>
                        <a:lnTo>
                          <a:pt x="1093" y="33"/>
                        </a:lnTo>
                        <a:lnTo>
                          <a:pt x="1094" y="34"/>
                        </a:lnTo>
                        <a:lnTo>
                          <a:pt x="1094" y="33"/>
                        </a:lnTo>
                        <a:lnTo>
                          <a:pt x="1095" y="33"/>
                        </a:lnTo>
                        <a:lnTo>
                          <a:pt x="1095" y="33"/>
                        </a:lnTo>
                        <a:lnTo>
                          <a:pt x="1096" y="33"/>
                        </a:lnTo>
                        <a:lnTo>
                          <a:pt x="1096" y="34"/>
                        </a:lnTo>
                        <a:lnTo>
                          <a:pt x="1097" y="33"/>
                        </a:lnTo>
                        <a:lnTo>
                          <a:pt x="1097" y="33"/>
                        </a:lnTo>
                        <a:lnTo>
                          <a:pt x="1098" y="33"/>
                        </a:lnTo>
                        <a:lnTo>
                          <a:pt x="1098" y="32"/>
                        </a:lnTo>
                        <a:lnTo>
                          <a:pt x="1099" y="34"/>
                        </a:lnTo>
                        <a:lnTo>
                          <a:pt x="1099" y="33"/>
                        </a:lnTo>
                        <a:lnTo>
                          <a:pt x="1100" y="32"/>
                        </a:lnTo>
                        <a:lnTo>
                          <a:pt x="1100" y="32"/>
                        </a:lnTo>
                        <a:lnTo>
                          <a:pt x="1101" y="32"/>
                        </a:lnTo>
                        <a:lnTo>
                          <a:pt x="1101" y="31"/>
                        </a:lnTo>
                        <a:lnTo>
                          <a:pt x="1102" y="32"/>
                        </a:lnTo>
                        <a:lnTo>
                          <a:pt x="1102" y="32"/>
                        </a:lnTo>
                        <a:lnTo>
                          <a:pt x="1103" y="32"/>
                        </a:lnTo>
                        <a:lnTo>
                          <a:pt x="1103" y="32"/>
                        </a:lnTo>
                        <a:lnTo>
                          <a:pt x="1104" y="32"/>
                        </a:lnTo>
                        <a:lnTo>
                          <a:pt x="1104" y="33"/>
                        </a:lnTo>
                        <a:lnTo>
                          <a:pt x="1105" y="33"/>
                        </a:lnTo>
                        <a:lnTo>
                          <a:pt x="1105" y="32"/>
                        </a:lnTo>
                        <a:lnTo>
                          <a:pt x="1106" y="31"/>
                        </a:lnTo>
                        <a:lnTo>
                          <a:pt x="1107" y="31"/>
                        </a:lnTo>
                        <a:lnTo>
                          <a:pt x="1107" y="31"/>
                        </a:lnTo>
                        <a:lnTo>
                          <a:pt x="1108" y="32"/>
                        </a:lnTo>
                        <a:lnTo>
                          <a:pt x="1108" y="32"/>
                        </a:lnTo>
                        <a:lnTo>
                          <a:pt x="1109" y="32"/>
                        </a:lnTo>
                        <a:lnTo>
                          <a:pt x="1109" y="32"/>
                        </a:lnTo>
                        <a:lnTo>
                          <a:pt x="1110" y="31"/>
                        </a:lnTo>
                        <a:lnTo>
                          <a:pt x="1110" y="31"/>
                        </a:lnTo>
                        <a:lnTo>
                          <a:pt x="1111" y="31"/>
                        </a:lnTo>
                        <a:lnTo>
                          <a:pt x="1111" y="31"/>
                        </a:lnTo>
                        <a:lnTo>
                          <a:pt x="1112" y="30"/>
                        </a:lnTo>
                        <a:lnTo>
                          <a:pt x="1112" y="30"/>
                        </a:lnTo>
                        <a:lnTo>
                          <a:pt x="1113" y="30"/>
                        </a:lnTo>
                        <a:lnTo>
                          <a:pt x="1113" y="30"/>
                        </a:lnTo>
                        <a:lnTo>
                          <a:pt x="1114" y="30"/>
                        </a:lnTo>
                        <a:lnTo>
                          <a:pt x="1114" y="31"/>
                        </a:lnTo>
                        <a:lnTo>
                          <a:pt x="1115" y="30"/>
                        </a:lnTo>
                        <a:lnTo>
                          <a:pt x="1115" y="30"/>
                        </a:lnTo>
                        <a:lnTo>
                          <a:pt x="1116" y="29"/>
                        </a:lnTo>
                        <a:lnTo>
                          <a:pt x="1116" y="29"/>
                        </a:lnTo>
                        <a:lnTo>
                          <a:pt x="1117" y="29"/>
                        </a:lnTo>
                        <a:lnTo>
                          <a:pt x="1117" y="29"/>
                        </a:lnTo>
                        <a:lnTo>
                          <a:pt x="1118" y="28"/>
                        </a:lnTo>
                        <a:lnTo>
                          <a:pt x="1118" y="28"/>
                        </a:lnTo>
                        <a:lnTo>
                          <a:pt x="1119" y="28"/>
                        </a:lnTo>
                        <a:lnTo>
                          <a:pt x="1119" y="29"/>
                        </a:lnTo>
                        <a:lnTo>
                          <a:pt x="1120" y="28"/>
                        </a:lnTo>
                        <a:lnTo>
                          <a:pt x="1120" y="28"/>
                        </a:lnTo>
                        <a:lnTo>
                          <a:pt x="1121" y="28"/>
                        </a:lnTo>
                        <a:lnTo>
                          <a:pt x="1121" y="28"/>
                        </a:lnTo>
                        <a:lnTo>
                          <a:pt x="1122" y="27"/>
                        </a:lnTo>
                        <a:lnTo>
                          <a:pt x="1122" y="27"/>
                        </a:lnTo>
                        <a:lnTo>
                          <a:pt x="1123" y="28"/>
                        </a:lnTo>
                        <a:lnTo>
                          <a:pt x="1123" y="28"/>
                        </a:lnTo>
                        <a:lnTo>
                          <a:pt x="1124" y="26"/>
                        </a:lnTo>
                        <a:lnTo>
                          <a:pt x="1124" y="27"/>
                        </a:lnTo>
                        <a:lnTo>
                          <a:pt x="1125" y="26"/>
                        </a:lnTo>
                        <a:lnTo>
                          <a:pt x="1125" y="26"/>
                        </a:lnTo>
                        <a:lnTo>
                          <a:pt x="1126" y="26"/>
                        </a:lnTo>
                        <a:lnTo>
                          <a:pt x="1126" y="27"/>
                        </a:lnTo>
                        <a:lnTo>
                          <a:pt x="1127" y="27"/>
                        </a:lnTo>
                        <a:lnTo>
                          <a:pt x="1127" y="26"/>
                        </a:lnTo>
                        <a:lnTo>
                          <a:pt x="1128" y="26"/>
                        </a:lnTo>
                        <a:lnTo>
                          <a:pt x="1128" y="25"/>
                        </a:lnTo>
                        <a:lnTo>
                          <a:pt x="1129" y="26"/>
                        </a:lnTo>
                        <a:lnTo>
                          <a:pt x="1129" y="26"/>
                        </a:lnTo>
                        <a:lnTo>
                          <a:pt x="1130" y="26"/>
                        </a:lnTo>
                        <a:lnTo>
                          <a:pt x="1130" y="25"/>
                        </a:lnTo>
                        <a:lnTo>
                          <a:pt x="1131" y="25"/>
                        </a:lnTo>
                        <a:lnTo>
                          <a:pt x="1132" y="26"/>
                        </a:lnTo>
                        <a:lnTo>
                          <a:pt x="1132" y="26"/>
                        </a:lnTo>
                        <a:lnTo>
                          <a:pt x="1133" y="25"/>
                        </a:lnTo>
                        <a:lnTo>
                          <a:pt x="1133" y="25"/>
                        </a:lnTo>
                        <a:lnTo>
                          <a:pt x="1134" y="24"/>
                        </a:lnTo>
                        <a:lnTo>
                          <a:pt x="1134" y="25"/>
                        </a:lnTo>
                        <a:lnTo>
                          <a:pt x="1135" y="24"/>
                        </a:lnTo>
                        <a:lnTo>
                          <a:pt x="1135" y="25"/>
                        </a:lnTo>
                        <a:lnTo>
                          <a:pt x="1136" y="25"/>
                        </a:lnTo>
                        <a:lnTo>
                          <a:pt x="1136" y="25"/>
                        </a:lnTo>
                        <a:lnTo>
                          <a:pt x="1137" y="24"/>
                        </a:lnTo>
                        <a:lnTo>
                          <a:pt x="1137" y="24"/>
                        </a:lnTo>
                        <a:lnTo>
                          <a:pt x="1138" y="24"/>
                        </a:lnTo>
                        <a:lnTo>
                          <a:pt x="1138" y="25"/>
                        </a:lnTo>
                        <a:lnTo>
                          <a:pt x="1139" y="25"/>
                        </a:lnTo>
                        <a:lnTo>
                          <a:pt x="1139" y="24"/>
                        </a:lnTo>
                        <a:lnTo>
                          <a:pt x="1140" y="24"/>
                        </a:lnTo>
                        <a:lnTo>
                          <a:pt x="1140" y="24"/>
                        </a:lnTo>
                        <a:lnTo>
                          <a:pt x="1141" y="24"/>
                        </a:lnTo>
                        <a:lnTo>
                          <a:pt x="1141" y="23"/>
                        </a:lnTo>
                        <a:lnTo>
                          <a:pt x="1142" y="22"/>
                        </a:lnTo>
                        <a:lnTo>
                          <a:pt x="1142" y="23"/>
                        </a:lnTo>
                        <a:lnTo>
                          <a:pt x="1143" y="22"/>
                        </a:lnTo>
                        <a:lnTo>
                          <a:pt x="1143" y="23"/>
                        </a:lnTo>
                        <a:lnTo>
                          <a:pt x="1144" y="22"/>
                        </a:lnTo>
                        <a:lnTo>
                          <a:pt x="1144" y="24"/>
                        </a:lnTo>
                        <a:lnTo>
                          <a:pt x="1145" y="24"/>
                        </a:lnTo>
                        <a:lnTo>
                          <a:pt x="1145" y="23"/>
                        </a:lnTo>
                        <a:lnTo>
                          <a:pt x="1146" y="24"/>
                        </a:lnTo>
                        <a:lnTo>
                          <a:pt x="1146" y="24"/>
                        </a:lnTo>
                        <a:lnTo>
                          <a:pt x="1147" y="23"/>
                        </a:lnTo>
                        <a:lnTo>
                          <a:pt x="1147" y="21"/>
                        </a:lnTo>
                        <a:lnTo>
                          <a:pt x="1148" y="22"/>
                        </a:lnTo>
                        <a:lnTo>
                          <a:pt x="1148" y="22"/>
                        </a:lnTo>
                        <a:lnTo>
                          <a:pt x="1149" y="22"/>
                        </a:lnTo>
                        <a:lnTo>
                          <a:pt x="1149" y="21"/>
                        </a:lnTo>
                        <a:lnTo>
                          <a:pt x="1150" y="22"/>
                        </a:lnTo>
                        <a:lnTo>
                          <a:pt x="1150" y="22"/>
                        </a:lnTo>
                        <a:lnTo>
                          <a:pt x="1151" y="22"/>
                        </a:lnTo>
                        <a:lnTo>
                          <a:pt x="1151" y="23"/>
                        </a:lnTo>
                        <a:lnTo>
                          <a:pt x="1152" y="21"/>
                        </a:lnTo>
                        <a:lnTo>
                          <a:pt x="1152" y="22"/>
                        </a:lnTo>
                        <a:lnTo>
                          <a:pt x="1153" y="21"/>
                        </a:lnTo>
                        <a:lnTo>
                          <a:pt x="1153" y="22"/>
                        </a:lnTo>
                        <a:lnTo>
                          <a:pt x="1154" y="21"/>
                        </a:lnTo>
                        <a:lnTo>
                          <a:pt x="1154" y="21"/>
                        </a:lnTo>
                        <a:lnTo>
                          <a:pt x="1155" y="22"/>
                        </a:lnTo>
                        <a:lnTo>
                          <a:pt x="1155" y="22"/>
                        </a:lnTo>
                        <a:lnTo>
                          <a:pt x="1156" y="21"/>
                        </a:lnTo>
                        <a:lnTo>
                          <a:pt x="1157" y="22"/>
                        </a:lnTo>
                        <a:lnTo>
                          <a:pt x="1157" y="21"/>
                        </a:lnTo>
                        <a:lnTo>
                          <a:pt x="1158" y="21"/>
                        </a:lnTo>
                        <a:lnTo>
                          <a:pt x="1158" y="20"/>
                        </a:lnTo>
                        <a:lnTo>
                          <a:pt x="1159" y="19"/>
                        </a:lnTo>
                        <a:lnTo>
                          <a:pt x="1159" y="20"/>
                        </a:lnTo>
                        <a:lnTo>
                          <a:pt x="1160" y="20"/>
                        </a:lnTo>
                        <a:lnTo>
                          <a:pt x="1160" y="20"/>
                        </a:lnTo>
                        <a:lnTo>
                          <a:pt x="1161" y="20"/>
                        </a:lnTo>
                        <a:lnTo>
                          <a:pt x="1161" y="20"/>
                        </a:lnTo>
                        <a:lnTo>
                          <a:pt x="1162" y="20"/>
                        </a:lnTo>
                        <a:lnTo>
                          <a:pt x="1162" y="21"/>
                        </a:lnTo>
                        <a:lnTo>
                          <a:pt x="1163" y="21"/>
                        </a:lnTo>
                        <a:lnTo>
                          <a:pt x="1163" y="21"/>
                        </a:lnTo>
                        <a:lnTo>
                          <a:pt x="1164" y="19"/>
                        </a:lnTo>
                        <a:lnTo>
                          <a:pt x="1164" y="21"/>
                        </a:lnTo>
                        <a:lnTo>
                          <a:pt x="1165" y="20"/>
                        </a:lnTo>
                        <a:lnTo>
                          <a:pt x="1165" y="20"/>
                        </a:lnTo>
                        <a:lnTo>
                          <a:pt x="1166" y="19"/>
                        </a:lnTo>
                        <a:lnTo>
                          <a:pt x="1166" y="19"/>
                        </a:lnTo>
                        <a:lnTo>
                          <a:pt x="1167" y="19"/>
                        </a:lnTo>
                        <a:lnTo>
                          <a:pt x="1167" y="20"/>
                        </a:lnTo>
                        <a:lnTo>
                          <a:pt x="1168" y="20"/>
                        </a:lnTo>
                        <a:lnTo>
                          <a:pt x="1168" y="19"/>
                        </a:lnTo>
                        <a:lnTo>
                          <a:pt x="1169" y="18"/>
                        </a:lnTo>
                        <a:lnTo>
                          <a:pt x="1169" y="20"/>
                        </a:lnTo>
                        <a:lnTo>
                          <a:pt x="1170" y="19"/>
                        </a:lnTo>
                        <a:lnTo>
                          <a:pt x="1170" y="19"/>
                        </a:lnTo>
                        <a:lnTo>
                          <a:pt x="1171" y="19"/>
                        </a:lnTo>
                        <a:lnTo>
                          <a:pt x="1171" y="19"/>
                        </a:lnTo>
                        <a:lnTo>
                          <a:pt x="1172" y="18"/>
                        </a:lnTo>
                        <a:lnTo>
                          <a:pt x="1172" y="17"/>
                        </a:lnTo>
                        <a:lnTo>
                          <a:pt x="1173" y="19"/>
                        </a:lnTo>
                        <a:lnTo>
                          <a:pt x="1173" y="18"/>
                        </a:lnTo>
                        <a:lnTo>
                          <a:pt x="1174" y="18"/>
                        </a:lnTo>
                        <a:lnTo>
                          <a:pt x="1174" y="18"/>
                        </a:lnTo>
                        <a:lnTo>
                          <a:pt x="1175" y="18"/>
                        </a:lnTo>
                        <a:lnTo>
                          <a:pt x="1175" y="17"/>
                        </a:lnTo>
                        <a:lnTo>
                          <a:pt x="1176" y="17"/>
                        </a:lnTo>
                        <a:lnTo>
                          <a:pt x="1176" y="18"/>
                        </a:lnTo>
                        <a:lnTo>
                          <a:pt x="1177" y="17"/>
                        </a:lnTo>
                        <a:lnTo>
                          <a:pt x="1177" y="16"/>
                        </a:lnTo>
                        <a:lnTo>
                          <a:pt x="1178" y="18"/>
                        </a:lnTo>
                        <a:lnTo>
                          <a:pt x="1178" y="17"/>
                        </a:lnTo>
                        <a:lnTo>
                          <a:pt x="1179" y="17"/>
                        </a:lnTo>
                        <a:lnTo>
                          <a:pt x="1179" y="16"/>
                        </a:lnTo>
                        <a:lnTo>
                          <a:pt x="1180" y="16"/>
                        </a:lnTo>
                        <a:lnTo>
                          <a:pt x="1180" y="16"/>
                        </a:lnTo>
                        <a:lnTo>
                          <a:pt x="1181" y="16"/>
                        </a:lnTo>
                        <a:lnTo>
                          <a:pt x="1182" y="15"/>
                        </a:lnTo>
                        <a:lnTo>
                          <a:pt x="1182" y="16"/>
                        </a:lnTo>
                        <a:lnTo>
                          <a:pt x="1183" y="16"/>
                        </a:lnTo>
                        <a:lnTo>
                          <a:pt x="1183" y="16"/>
                        </a:lnTo>
                        <a:lnTo>
                          <a:pt x="1184" y="15"/>
                        </a:lnTo>
                        <a:lnTo>
                          <a:pt x="1184" y="16"/>
                        </a:lnTo>
                        <a:lnTo>
                          <a:pt x="1185" y="16"/>
                        </a:lnTo>
                        <a:lnTo>
                          <a:pt x="1185" y="16"/>
                        </a:lnTo>
                        <a:lnTo>
                          <a:pt x="1186" y="14"/>
                        </a:lnTo>
                        <a:lnTo>
                          <a:pt x="1186" y="15"/>
                        </a:lnTo>
                        <a:lnTo>
                          <a:pt x="1187" y="15"/>
                        </a:lnTo>
                        <a:lnTo>
                          <a:pt x="1187" y="16"/>
                        </a:lnTo>
                        <a:lnTo>
                          <a:pt x="1188" y="17"/>
                        </a:lnTo>
                        <a:lnTo>
                          <a:pt x="1188" y="16"/>
                        </a:lnTo>
                        <a:lnTo>
                          <a:pt x="1189" y="16"/>
                        </a:lnTo>
                        <a:lnTo>
                          <a:pt x="1189" y="15"/>
                        </a:lnTo>
                        <a:lnTo>
                          <a:pt x="1190" y="15"/>
                        </a:lnTo>
                        <a:lnTo>
                          <a:pt x="1190" y="15"/>
                        </a:lnTo>
                        <a:lnTo>
                          <a:pt x="1191" y="15"/>
                        </a:lnTo>
                        <a:lnTo>
                          <a:pt x="1191" y="14"/>
                        </a:lnTo>
                        <a:lnTo>
                          <a:pt x="1192" y="15"/>
                        </a:lnTo>
                        <a:lnTo>
                          <a:pt x="1192" y="15"/>
                        </a:lnTo>
                        <a:lnTo>
                          <a:pt x="1193" y="14"/>
                        </a:lnTo>
                        <a:lnTo>
                          <a:pt x="1193" y="15"/>
                        </a:lnTo>
                        <a:lnTo>
                          <a:pt x="1194" y="14"/>
                        </a:lnTo>
                        <a:lnTo>
                          <a:pt x="1194" y="14"/>
                        </a:lnTo>
                        <a:lnTo>
                          <a:pt x="1195" y="13"/>
                        </a:lnTo>
                        <a:lnTo>
                          <a:pt x="1195" y="13"/>
                        </a:lnTo>
                        <a:lnTo>
                          <a:pt x="1196" y="13"/>
                        </a:lnTo>
                        <a:lnTo>
                          <a:pt x="1196" y="14"/>
                        </a:lnTo>
                        <a:lnTo>
                          <a:pt x="1197" y="14"/>
                        </a:lnTo>
                        <a:lnTo>
                          <a:pt x="1197" y="13"/>
                        </a:lnTo>
                        <a:lnTo>
                          <a:pt x="1198" y="13"/>
                        </a:lnTo>
                        <a:lnTo>
                          <a:pt x="1198" y="12"/>
                        </a:lnTo>
                        <a:lnTo>
                          <a:pt x="1199" y="12"/>
                        </a:lnTo>
                        <a:lnTo>
                          <a:pt x="1199" y="13"/>
                        </a:lnTo>
                        <a:lnTo>
                          <a:pt x="1200" y="12"/>
                        </a:lnTo>
                        <a:lnTo>
                          <a:pt x="1200" y="12"/>
                        </a:lnTo>
                        <a:lnTo>
                          <a:pt x="1201" y="12"/>
                        </a:lnTo>
                        <a:lnTo>
                          <a:pt x="1201" y="12"/>
                        </a:lnTo>
                        <a:lnTo>
                          <a:pt x="1202" y="13"/>
                        </a:lnTo>
                        <a:lnTo>
                          <a:pt x="1202" y="13"/>
                        </a:lnTo>
                        <a:lnTo>
                          <a:pt x="1203" y="12"/>
                        </a:lnTo>
                        <a:lnTo>
                          <a:pt x="1203" y="12"/>
                        </a:lnTo>
                        <a:lnTo>
                          <a:pt x="1204" y="12"/>
                        </a:lnTo>
                        <a:lnTo>
                          <a:pt x="1204" y="10"/>
                        </a:lnTo>
                        <a:lnTo>
                          <a:pt x="1205" y="11"/>
                        </a:lnTo>
                        <a:lnTo>
                          <a:pt x="1205" y="11"/>
                        </a:lnTo>
                        <a:lnTo>
                          <a:pt x="1206" y="11"/>
                        </a:lnTo>
                        <a:lnTo>
                          <a:pt x="1207" y="11"/>
                        </a:lnTo>
                        <a:lnTo>
                          <a:pt x="1207" y="10"/>
                        </a:lnTo>
                        <a:lnTo>
                          <a:pt x="1208" y="11"/>
                        </a:lnTo>
                        <a:lnTo>
                          <a:pt x="1208" y="11"/>
                        </a:lnTo>
                        <a:lnTo>
                          <a:pt x="1209" y="10"/>
                        </a:lnTo>
                        <a:lnTo>
                          <a:pt x="1209" y="10"/>
                        </a:lnTo>
                        <a:lnTo>
                          <a:pt x="1210" y="10"/>
                        </a:lnTo>
                        <a:lnTo>
                          <a:pt x="1210" y="10"/>
                        </a:lnTo>
                        <a:lnTo>
                          <a:pt x="1211" y="10"/>
                        </a:lnTo>
                        <a:lnTo>
                          <a:pt x="1211" y="10"/>
                        </a:lnTo>
                        <a:lnTo>
                          <a:pt x="1212" y="11"/>
                        </a:lnTo>
                        <a:lnTo>
                          <a:pt x="1212" y="10"/>
                        </a:lnTo>
                        <a:lnTo>
                          <a:pt x="1213" y="10"/>
                        </a:lnTo>
                        <a:lnTo>
                          <a:pt x="1213" y="10"/>
                        </a:lnTo>
                        <a:lnTo>
                          <a:pt x="1214" y="10"/>
                        </a:lnTo>
                        <a:lnTo>
                          <a:pt x="1214" y="10"/>
                        </a:lnTo>
                        <a:lnTo>
                          <a:pt x="1215" y="11"/>
                        </a:lnTo>
                        <a:lnTo>
                          <a:pt x="1215" y="11"/>
                        </a:lnTo>
                        <a:lnTo>
                          <a:pt x="1216" y="9"/>
                        </a:lnTo>
                        <a:lnTo>
                          <a:pt x="1216" y="10"/>
                        </a:lnTo>
                        <a:lnTo>
                          <a:pt x="1217" y="8"/>
                        </a:lnTo>
                        <a:lnTo>
                          <a:pt x="1217" y="10"/>
                        </a:lnTo>
                        <a:lnTo>
                          <a:pt x="1218" y="9"/>
                        </a:lnTo>
                        <a:lnTo>
                          <a:pt x="1218" y="9"/>
                        </a:lnTo>
                        <a:lnTo>
                          <a:pt x="1219" y="8"/>
                        </a:lnTo>
                        <a:lnTo>
                          <a:pt x="1219" y="10"/>
                        </a:lnTo>
                        <a:lnTo>
                          <a:pt x="1220" y="9"/>
                        </a:lnTo>
                        <a:lnTo>
                          <a:pt x="1220" y="8"/>
                        </a:lnTo>
                        <a:lnTo>
                          <a:pt x="1221" y="9"/>
                        </a:lnTo>
                        <a:lnTo>
                          <a:pt x="1221" y="10"/>
                        </a:lnTo>
                        <a:lnTo>
                          <a:pt x="1222" y="7"/>
                        </a:lnTo>
                        <a:lnTo>
                          <a:pt x="1222" y="9"/>
                        </a:lnTo>
                        <a:lnTo>
                          <a:pt x="1223" y="8"/>
                        </a:lnTo>
                        <a:lnTo>
                          <a:pt x="1223" y="9"/>
                        </a:lnTo>
                        <a:lnTo>
                          <a:pt x="1224" y="9"/>
                        </a:lnTo>
                        <a:lnTo>
                          <a:pt x="1224" y="9"/>
                        </a:lnTo>
                        <a:lnTo>
                          <a:pt x="1225" y="7"/>
                        </a:lnTo>
                        <a:lnTo>
                          <a:pt x="1225" y="7"/>
                        </a:lnTo>
                        <a:lnTo>
                          <a:pt x="1226" y="9"/>
                        </a:lnTo>
                        <a:lnTo>
                          <a:pt x="1226" y="8"/>
                        </a:lnTo>
                        <a:lnTo>
                          <a:pt x="1227" y="7"/>
                        </a:lnTo>
                        <a:lnTo>
                          <a:pt x="1227" y="6"/>
                        </a:lnTo>
                        <a:lnTo>
                          <a:pt x="1228" y="6"/>
                        </a:lnTo>
                        <a:lnTo>
                          <a:pt x="1228" y="6"/>
                        </a:lnTo>
                        <a:lnTo>
                          <a:pt x="1229" y="8"/>
                        </a:lnTo>
                        <a:lnTo>
                          <a:pt x="1229" y="8"/>
                        </a:lnTo>
                        <a:lnTo>
                          <a:pt x="1230" y="7"/>
                        </a:lnTo>
                        <a:lnTo>
                          <a:pt x="1230" y="7"/>
                        </a:lnTo>
                        <a:lnTo>
                          <a:pt x="1231" y="6"/>
                        </a:lnTo>
                        <a:lnTo>
                          <a:pt x="1232" y="7"/>
                        </a:lnTo>
                        <a:lnTo>
                          <a:pt x="1232" y="9"/>
                        </a:lnTo>
                        <a:lnTo>
                          <a:pt x="1233" y="7"/>
                        </a:lnTo>
                        <a:lnTo>
                          <a:pt x="1233" y="7"/>
                        </a:lnTo>
                        <a:lnTo>
                          <a:pt x="1234" y="7"/>
                        </a:lnTo>
                        <a:lnTo>
                          <a:pt x="1234" y="7"/>
                        </a:lnTo>
                        <a:lnTo>
                          <a:pt x="1235" y="7"/>
                        </a:lnTo>
                        <a:lnTo>
                          <a:pt x="1235" y="7"/>
                        </a:lnTo>
                        <a:lnTo>
                          <a:pt x="1236" y="7"/>
                        </a:lnTo>
                        <a:lnTo>
                          <a:pt x="1236" y="7"/>
                        </a:lnTo>
                        <a:lnTo>
                          <a:pt x="1237" y="7"/>
                        </a:lnTo>
                        <a:lnTo>
                          <a:pt x="1237" y="7"/>
                        </a:lnTo>
                        <a:lnTo>
                          <a:pt x="1238" y="7"/>
                        </a:lnTo>
                        <a:lnTo>
                          <a:pt x="1238" y="8"/>
                        </a:lnTo>
                        <a:lnTo>
                          <a:pt x="1239" y="8"/>
                        </a:lnTo>
                        <a:lnTo>
                          <a:pt x="1239" y="8"/>
                        </a:lnTo>
                        <a:lnTo>
                          <a:pt x="1240" y="7"/>
                        </a:lnTo>
                        <a:lnTo>
                          <a:pt x="1240" y="9"/>
                        </a:lnTo>
                        <a:lnTo>
                          <a:pt x="1241" y="8"/>
                        </a:lnTo>
                        <a:lnTo>
                          <a:pt x="1241" y="8"/>
                        </a:lnTo>
                        <a:lnTo>
                          <a:pt x="1242" y="7"/>
                        </a:lnTo>
                        <a:lnTo>
                          <a:pt x="1242" y="8"/>
                        </a:lnTo>
                        <a:lnTo>
                          <a:pt x="1243" y="8"/>
                        </a:lnTo>
                        <a:lnTo>
                          <a:pt x="1243" y="8"/>
                        </a:lnTo>
                        <a:lnTo>
                          <a:pt x="1244" y="7"/>
                        </a:lnTo>
                        <a:lnTo>
                          <a:pt x="1244" y="7"/>
                        </a:lnTo>
                        <a:lnTo>
                          <a:pt x="1245" y="6"/>
                        </a:lnTo>
                        <a:lnTo>
                          <a:pt x="1245" y="6"/>
                        </a:lnTo>
                        <a:lnTo>
                          <a:pt x="1246" y="7"/>
                        </a:lnTo>
                        <a:lnTo>
                          <a:pt x="1246" y="7"/>
                        </a:lnTo>
                        <a:lnTo>
                          <a:pt x="1247" y="7"/>
                        </a:lnTo>
                        <a:lnTo>
                          <a:pt x="1247" y="7"/>
                        </a:lnTo>
                        <a:lnTo>
                          <a:pt x="1248" y="7"/>
                        </a:lnTo>
                        <a:lnTo>
                          <a:pt x="1248" y="7"/>
                        </a:lnTo>
                        <a:lnTo>
                          <a:pt x="1249" y="7"/>
                        </a:lnTo>
                        <a:lnTo>
                          <a:pt x="1249" y="7"/>
                        </a:lnTo>
                        <a:lnTo>
                          <a:pt x="1250" y="7"/>
                        </a:lnTo>
                        <a:lnTo>
                          <a:pt x="1250" y="7"/>
                        </a:lnTo>
                        <a:lnTo>
                          <a:pt x="1251" y="7"/>
                        </a:lnTo>
                        <a:lnTo>
                          <a:pt x="1251" y="7"/>
                        </a:lnTo>
                        <a:lnTo>
                          <a:pt x="1252" y="7"/>
                        </a:lnTo>
                        <a:lnTo>
                          <a:pt x="1252" y="7"/>
                        </a:lnTo>
                        <a:lnTo>
                          <a:pt x="1253" y="7"/>
                        </a:lnTo>
                        <a:lnTo>
                          <a:pt x="1253" y="8"/>
                        </a:lnTo>
                        <a:lnTo>
                          <a:pt x="1254" y="7"/>
                        </a:lnTo>
                        <a:lnTo>
                          <a:pt x="1254" y="7"/>
                        </a:lnTo>
                        <a:lnTo>
                          <a:pt x="1255" y="7"/>
                        </a:lnTo>
                        <a:lnTo>
                          <a:pt x="1255" y="7"/>
                        </a:lnTo>
                        <a:lnTo>
                          <a:pt x="1256" y="9"/>
                        </a:lnTo>
                        <a:lnTo>
                          <a:pt x="1257" y="8"/>
                        </a:lnTo>
                        <a:lnTo>
                          <a:pt x="1257" y="7"/>
                        </a:lnTo>
                        <a:lnTo>
                          <a:pt x="1258" y="7"/>
                        </a:lnTo>
                        <a:lnTo>
                          <a:pt x="1258" y="7"/>
                        </a:lnTo>
                        <a:lnTo>
                          <a:pt x="1259" y="7"/>
                        </a:lnTo>
                        <a:lnTo>
                          <a:pt x="1259" y="7"/>
                        </a:lnTo>
                        <a:lnTo>
                          <a:pt x="1260" y="7"/>
                        </a:lnTo>
                        <a:lnTo>
                          <a:pt x="1260" y="6"/>
                        </a:lnTo>
                        <a:lnTo>
                          <a:pt x="1261" y="6"/>
                        </a:lnTo>
                        <a:lnTo>
                          <a:pt x="1261" y="8"/>
                        </a:lnTo>
                        <a:lnTo>
                          <a:pt x="1262" y="8"/>
                        </a:lnTo>
                        <a:lnTo>
                          <a:pt x="1262" y="7"/>
                        </a:lnTo>
                        <a:lnTo>
                          <a:pt x="1263" y="7"/>
                        </a:lnTo>
                        <a:lnTo>
                          <a:pt x="1263" y="6"/>
                        </a:lnTo>
                        <a:lnTo>
                          <a:pt x="1264" y="6"/>
                        </a:lnTo>
                        <a:lnTo>
                          <a:pt x="1264" y="6"/>
                        </a:lnTo>
                        <a:lnTo>
                          <a:pt x="1265" y="7"/>
                        </a:lnTo>
                        <a:lnTo>
                          <a:pt x="1265" y="6"/>
                        </a:lnTo>
                        <a:lnTo>
                          <a:pt x="1266" y="4"/>
                        </a:lnTo>
                        <a:lnTo>
                          <a:pt x="1266" y="4"/>
                        </a:lnTo>
                        <a:lnTo>
                          <a:pt x="1267" y="4"/>
                        </a:lnTo>
                        <a:lnTo>
                          <a:pt x="1267" y="5"/>
                        </a:lnTo>
                        <a:lnTo>
                          <a:pt x="1268" y="5"/>
                        </a:lnTo>
                        <a:lnTo>
                          <a:pt x="1268" y="5"/>
                        </a:lnTo>
                        <a:lnTo>
                          <a:pt x="1269" y="5"/>
                        </a:lnTo>
                        <a:lnTo>
                          <a:pt x="1269" y="4"/>
                        </a:lnTo>
                        <a:lnTo>
                          <a:pt x="1270" y="4"/>
                        </a:lnTo>
                        <a:lnTo>
                          <a:pt x="1270" y="5"/>
                        </a:lnTo>
                        <a:lnTo>
                          <a:pt x="1271" y="614"/>
                        </a:lnTo>
                        <a:lnTo>
                          <a:pt x="1271" y="1405"/>
                        </a:lnTo>
                        <a:lnTo>
                          <a:pt x="1272" y="1726"/>
                        </a:lnTo>
                        <a:lnTo>
                          <a:pt x="1272" y="1509"/>
                        </a:lnTo>
                        <a:lnTo>
                          <a:pt x="1273" y="796"/>
                        </a:lnTo>
                        <a:lnTo>
                          <a:pt x="1273" y="598"/>
                        </a:lnTo>
                        <a:lnTo>
                          <a:pt x="1274" y="546"/>
                        </a:lnTo>
                        <a:lnTo>
                          <a:pt x="1274" y="548"/>
                        </a:lnTo>
                        <a:lnTo>
                          <a:pt x="1275" y="577"/>
                        </a:lnTo>
                        <a:lnTo>
                          <a:pt x="1275" y="650"/>
                        </a:lnTo>
                        <a:lnTo>
                          <a:pt x="1276" y="936"/>
                        </a:lnTo>
                        <a:lnTo>
                          <a:pt x="1276" y="1890"/>
                        </a:lnTo>
                        <a:lnTo>
                          <a:pt x="1277" y="2524"/>
                        </a:lnTo>
                        <a:lnTo>
                          <a:pt x="1277" y="2715"/>
                        </a:lnTo>
                        <a:lnTo>
                          <a:pt x="1278" y="2763"/>
                        </a:lnTo>
                        <a:lnTo>
                          <a:pt x="1278" y="2766"/>
                        </a:lnTo>
                        <a:lnTo>
                          <a:pt x="1279" y="2754"/>
                        </a:lnTo>
                        <a:lnTo>
                          <a:pt x="1279" y="2738"/>
                        </a:lnTo>
                        <a:lnTo>
                          <a:pt x="1280" y="2722"/>
                        </a:lnTo>
                        <a:lnTo>
                          <a:pt x="1280" y="2706"/>
                        </a:lnTo>
                        <a:lnTo>
                          <a:pt x="1281" y="2693"/>
                        </a:lnTo>
                        <a:lnTo>
                          <a:pt x="1282" y="2680"/>
                        </a:lnTo>
                        <a:lnTo>
                          <a:pt x="1282" y="2669"/>
                        </a:lnTo>
                        <a:lnTo>
                          <a:pt x="1283" y="2660"/>
                        </a:lnTo>
                        <a:lnTo>
                          <a:pt x="1283" y="2650"/>
                        </a:lnTo>
                        <a:lnTo>
                          <a:pt x="1284" y="2640"/>
                        </a:lnTo>
                        <a:lnTo>
                          <a:pt x="1284" y="2628"/>
                        </a:lnTo>
                        <a:lnTo>
                          <a:pt x="1285" y="2618"/>
                        </a:lnTo>
                        <a:lnTo>
                          <a:pt x="1285" y="2610"/>
                        </a:lnTo>
                        <a:lnTo>
                          <a:pt x="1286" y="2601"/>
                        </a:lnTo>
                        <a:lnTo>
                          <a:pt x="1286" y="2590"/>
                        </a:lnTo>
                        <a:lnTo>
                          <a:pt x="1287" y="2579"/>
                        </a:lnTo>
                        <a:lnTo>
                          <a:pt x="1287" y="2569"/>
                        </a:lnTo>
                        <a:lnTo>
                          <a:pt x="1288" y="2558"/>
                        </a:lnTo>
                        <a:lnTo>
                          <a:pt x="1288" y="2546"/>
                        </a:lnTo>
                        <a:lnTo>
                          <a:pt x="1289" y="2534"/>
                        </a:lnTo>
                        <a:lnTo>
                          <a:pt x="1289" y="2520"/>
                        </a:lnTo>
                        <a:lnTo>
                          <a:pt x="1290" y="2507"/>
                        </a:lnTo>
                        <a:lnTo>
                          <a:pt x="1290" y="2493"/>
                        </a:lnTo>
                        <a:lnTo>
                          <a:pt x="1291" y="2478"/>
                        </a:lnTo>
                        <a:lnTo>
                          <a:pt x="1291" y="2466"/>
                        </a:lnTo>
                        <a:lnTo>
                          <a:pt x="1292" y="2451"/>
                        </a:lnTo>
                        <a:lnTo>
                          <a:pt x="1292" y="2438"/>
                        </a:lnTo>
                        <a:lnTo>
                          <a:pt x="1293" y="2423"/>
                        </a:lnTo>
                        <a:lnTo>
                          <a:pt x="1293" y="2412"/>
                        </a:lnTo>
                        <a:lnTo>
                          <a:pt x="1294" y="2399"/>
                        </a:lnTo>
                        <a:lnTo>
                          <a:pt x="1294" y="2385"/>
                        </a:lnTo>
                        <a:lnTo>
                          <a:pt x="1295" y="2370"/>
                        </a:lnTo>
                        <a:lnTo>
                          <a:pt x="1295" y="2356"/>
                        </a:lnTo>
                        <a:lnTo>
                          <a:pt x="1296" y="2340"/>
                        </a:lnTo>
                        <a:lnTo>
                          <a:pt x="1296" y="2327"/>
                        </a:lnTo>
                        <a:lnTo>
                          <a:pt x="1297" y="2313"/>
                        </a:lnTo>
                        <a:lnTo>
                          <a:pt x="1297" y="2298"/>
                        </a:lnTo>
                        <a:lnTo>
                          <a:pt x="1298" y="2282"/>
                        </a:lnTo>
                        <a:lnTo>
                          <a:pt x="1298" y="2266"/>
                        </a:lnTo>
                        <a:lnTo>
                          <a:pt x="1299" y="2253"/>
                        </a:lnTo>
                        <a:lnTo>
                          <a:pt x="1299" y="2238"/>
                        </a:lnTo>
                        <a:lnTo>
                          <a:pt x="1300" y="2223"/>
                        </a:lnTo>
                        <a:lnTo>
                          <a:pt x="1300" y="2207"/>
                        </a:lnTo>
                        <a:lnTo>
                          <a:pt x="1301" y="2194"/>
                        </a:lnTo>
                        <a:lnTo>
                          <a:pt x="1301" y="2182"/>
                        </a:lnTo>
                        <a:lnTo>
                          <a:pt x="1302" y="2166"/>
                        </a:lnTo>
                        <a:lnTo>
                          <a:pt x="1302" y="2152"/>
                        </a:lnTo>
                        <a:lnTo>
                          <a:pt x="1303" y="2137"/>
                        </a:lnTo>
                        <a:lnTo>
                          <a:pt x="1303" y="2121"/>
                        </a:lnTo>
                        <a:lnTo>
                          <a:pt x="1304" y="2110"/>
                        </a:lnTo>
                        <a:lnTo>
                          <a:pt x="1304" y="2097"/>
                        </a:lnTo>
                        <a:lnTo>
                          <a:pt x="1305" y="2083"/>
                        </a:lnTo>
                        <a:lnTo>
                          <a:pt x="1305" y="2071"/>
                        </a:lnTo>
                        <a:lnTo>
                          <a:pt x="1306" y="2058"/>
                        </a:lnTo>
                        <a:lnTo>
                          <a:pt x="1307" y="2046"/>
                        </a:lnTo>
                        <a:lnTo>
                          <a:pt x="1307" y="2035"/>
                        </a:lnTo>
                        <a:lnTo>
                          <a:pt x="1308" y="2025"/>
                        </a:lnTo>
                        <a:lnTo>
                          <a:pt x="1308" y="2014"/>
                        </a:lnTo>
                        <a:lnTo>
                          <a:pt x="1309" y="2001"/>
                        </a:lnTo>
                        <a:lnTo>
                          <a:pt x="1309" y="1991"/>
                        </a:lnTo>
                        <a:lnTo>
                          <a:pt x="1310" y="1980"/>
                        </a:lnTo>
                        <a:lnTo>
                          <a:pt x="1310" y="1970"/>
                        </a:lnTo>
                        <a:lnTo>
                          <a:pt x="1311" y="1961"/>
                        </a:lnTo>
                        <a:lnTo>
                          <a:pt x="1311" y="1950"/>
                        </a:lnTo>
                        <a:lnTo>
                          <a:pt x="1312" y="1941"/>
                        </a:lnTo>
                        <a:lnTo>
                          <a:pt x="1312" y="1931"/>
                        </a:lnTo>
                        <a:lnTo>
                          <a:pt x="1313" y="1922"/>
                        </a:lnTo>
                        <a:lnTo>
                          <a:pt x="1313" y="1913"/>
                        </a:lnTo>
                        <a:lnTo>
                          <a:pt x="1314" y="1905"/>
                        </a:lnTo>
                        <a:lnTo>
                          <a:pt x="1314" y="1898"/>
                        </a:lnTo>
                        <a:lnTo>
                          <a:pt x="1315" y="1890"/>
                        </a:lnTo>
                        <a:lnTo>
                          <a:pt x="1315" y="1884"/>
                        </a:lnTo>
                        <a:lnTo>
                          <a:pt x="1316" y="1875"/>
                        </a:lnTo>
                        <a:lnTo>
                          <a:pt x="1316" y="1869"/>
                        </a:lnTo>
                        <a:lnTo>
                          <a:pt x="1317" y="1862"/>
                        </a:lnTo>
                        <a:lnTo>
                          <a:pt x="1317" y="1854"/>
                        </a:lnTo>
                        <a:lnTo>
                          <a:pt x="1318" y="1849"/>
                        </a:lnTo>
                        <a:lnTo>
                          <a:pt x="1318" y="1842"/>
                        </a:lnTo>
                        <a:lnTo>
                          <a:pt x="1319" y="1834"/>
                        </a:lnTo>
                        <a:lnTo>
                          <a:pt x="1319" y="1827"/>
                        </a:lnTo>
                        <a:lnTo>
                          <a:pt x="1320" y="1821"/>
                        </a:lnTo>
                        <a:lnTo>
                          <a:pt x="1320" y="1817"/>
                        </a:lnTo>
                        <a:lnTo>
                          <a:pt x="1321" y="1810"/>
                        </a:lnTo>
                        <a:lnTo>
                          <a:pt x="1321" y="1803"/>
                        </a:lnTo>
                        <a:lnTo>
                          <a:pt x="1322" y="1796"/>
                        </a:lnTo>
                        <a:lnTo>
                          <a:pt x="1322" y="1790"/>
                        </a:lnTo>
                        <a:lnTo>
                          <a:pt x="1323" y="1787"/>
                        </a:lnTo>
                        <a:lnTo>
                          <a:pt x="1323" y="1781"/>
                        </a:lnTo>
                        <a:lnTo>
                          <a:pt x="1324" y="1777"/>
                        </a:lnTo>
                        <a:lnTo>
                          <a:pt x="1324" y="1773"/>
                        </a:lnTo>
                        <a:lnTo>
                          <a:pt x="1325" y="1769"/>
                        </a:lnTo>
                        <a:lnTo>
                          <a:pt x="1325" y="1763"/>
                        </a:lnTo>
                        <a:lnTo>
                          <a:pt x="1326" y="1759"/>
                        </a:lnTo>
                        <a:lnTo>
                          <a:pt x="1326" y="1754"/>
                        </a:lnTo>
                        <a:lnTo>
                          <a:pt x="1327" y="1749"/>
                        </a:lnTo>
                        <a:lnTo>
                          <a:pt x="1327" y="1744"/>
                        </a:lnTo>
                        <a:lnTo>
                          <a:pt x="1328" y="1739"/>
                        </a:lnTo>
                        <a:lnTo>
                          <a:pt x="1328" y="1732"/>
                        </a:lnTo>
                        <a:lnTo>
                          <a:pt x="1329" y="1730"/>
                        </a:lnTo>
                        <a:lnTo>
                          <a:pt x="1329" y="1727"/>
                        </a:lnTo>
                        <a:lnTo>
                          <a:pt x="1330" y="1721"/>
                        </a:lnTo>
                        <a:lnTo>
                          <a:pt x="1330" y="1716"/>
                        </a:lnTo>
                        <a:lnTo>
                          <a:pt x="1331" y="1712"/>
                        </a:lnTo>
                        <a:lnTo>
                          <a:pt x="1332" y="1708"/>
                        </a:lnTo>
                        <a:lnTo>
                          <a:pt x="1332" y="1703"/>
                        </a:lnTo>
                        <a:lnTo>
                          <a:pt x="1333" y="1697"/>
                        </a:lnTo>
                        <a:lnTo>
                          <a:pt x="1333" y="1691"/>
                        </a:lnTo>
                        <a:lnTo>
                          <a:pt x="1334" y="1686"/>
                        </a:lnTo>
                        <a:lnTo>
                          <a:pt x="1334" y="1684"/>
                        </a:lnTo>
                        <a:lnTo>
                          <a:pt x="1335" y="1679"/>
                        </a:lnTo>
                        <a:lnTo>
                          <a:pt x="1335" y="1674"/>
                        </a:lnTo>
                        <a:lnTo>
                          <a:pt x="1336" y="1669"/>
                        </a:lnTo>
                        <a:lnTo>
                          <a:pt x="1336" y="1666"/>
                        </a:lnTo>
                        <a:lnTo>
                          <a:pt x="1337" y="1661"/>
                        </a:lnTo>
                        <a:lnTo>
                          <a:pt x="1337" y="1654"/>
                        </a:lnTo>
                        <a:lnTo>
                          <a:pt x="1338" y="1649"/>
                        </a:lnTo>
                        <a:lnTo>
                          <a:pt x="1338" y="1646"/>
                        </a:lnTo>
                        <a:lnTo>
                          <a:pt x="1339" y="1641"/>
                        </a:lnTo>
                        <a:lnTo>
                          <a:pt x="1339" y="1638"/>
                        </a:lnTo>
                        <a:lnTo>
                          <a:pt x="1340" y="1634"/>
                        </a:lnTo>
                        <a:lnTo>
                          <a:pt x="1340" y="1630"/>
                        </a:lnTo>
                        <a:lnTo>
                          <a:pt x="1341" y="1625"/>
                        </a:lnTo>
                        <a:lnTo>
                          <a:pt x="1341" y="1621"/>
                        </a:lnTo>
                        <a:lnTo>
                          <a:pt x="1342" y="1617"/>
                        </a:lnTo>
                        <a:lnTo>
                          <a:pt x="1342" y="1613"/>
                        </a:lnTo>
                        <a:lnTo>
                          <a:pt x="1343" y="1607"/>
                        </a:lnTo>
                        <a:lnTo>
                          <a:pt x="1343" y="1601"/>
                        </a:lnTo>
                        <a:lnTo>
                          <a:pt x="1344" y="1596"/>
                        </a:lnTo>
                        <a:lnTo>
                          <a:pt x="1344" y="1592"/>
                        </a:lnTo>
                        <a:lnTo>
                          <a:pt x="1345" y="1589"/>
                        </a:lnTo>
                        <a:lnTo>
                          <a:pt x="1345" y="1585"/>
                        </a:lnTo>
                        <a:lnTo>
                          <a:pt x="1346" y="1579"/>
                        </a:lnTo>
                        <a:lnTo>
                          <a:pt x="1346" y="1575"/>
                        </a:lnTo>
                        <a:lnTo>
                          <a:pt x="1347" y="1572"/>
                        </a:lnTo>
                        <a:lnTo>
                          <a:pt x="1347" y="1568"/>
                        </a:lnTo>
                        <a:lnTo>
                          <a:pt x="1348" y="1564"/>
                        </a:lnTo>
                        <a:lnTo>
                          <a:pt x="1348" y="1557"/>
                        </a:lnTo>
                        <a:lnTo>
                          <a:pt x="1349" y="1552"/>
                        </a:lnTo>
                        <a:lnTo>
                          <a:pt x="1349" y="1547"/>
                        </a:lnTo>
                        <a:lnTo>
                          <a:pt x="1350" y="1540"/>
                        </a:lnTo>
                        <a:lnTo>
                          <a:pt x="1350" y="1537"/>
                        </a:lnTo>
                        <a:lnTo>
                          <a:pt x="1351" y="1531"/>
                        </a:lnTo>
                        <a:lnTo>
                          <a:pt x="1351" y="1526"/>
                        </a:lnTo>
                        <a:lnTo>
                          <a:pt x="1352" y="1522"/>
                        </a:lnTo>
                        <a:lnTo>
                          <a:pt x="1352" y="1517"/>
                        </a:lnTo>
                        <a:lnTo>
                          <a:pt x="1353" y="1512"/>
                        </a:lnTo>
                        <a:lnTo>
                          <a:pt x="1353" y="1510"/>
                        </a:lnTo>
                        <a:lnTo>
                          <a:pt x="1354" y="1505"/>
                        </a:lnTo>
                        <a:lnTo>
                          <a:pt x="1354" y="1500"/>
                        </a:lnTo>
                        <a:lnTo>
                          <a:pt x="1355" y="1495"/>
                        </a:lnTo>
                        <a:lnTo>
                          <a:pt x="1355" y="1489"/>
                        </a:lnTo>
                        <a:lnTo>
                          <a:pt x="1356" y="1483"/>
                        </a:lnTo>
                        <a:lnTo>
                          <a:pt x="1357" y="1478"/>
                        </a:lnTo>
                        <a:lnTo>
                          <a:pt x="1357" y="1473"/>
                        </a:lnTo>
                        <a:lnTo>
                          <a:pt x="1358" y="1468"/>
                        </a:lnTo>
                        <a:lnTo>
                          <a:pt x="1358" y="1463"/>
                        </a:lnTo>
                        <a:lnTo>
                          <a:pt x="1359" y="1457"/>
                        </a:lnTo>
                        <a:lnTo>
                          <a:pt x="1359" y="1453"/>
                        </a:lnTo>
                        <a:lnTo>
                          <a:pt x="1360" y="1449"/>
                        </a:lnTo>
                        <a:lnTo>
                          <a:pt x="1360" y="1443"/>
                        </a:lnTo>
                        <a:lnTo>
                          <a:pt x="1361" y="1436"/>
                        </a:lnTo>
                        <a:lnTo>
                          <a:pt x="1361" y="1432"/>
                        </a:lnTo>
                        <a:lnTo>
                          <a:pt x="1362" y="1428"/>
                        </a:lnTo>
                        <a:lnTo>
                          <a:pt x="1362" y="1423"/>
                        </a:lnTo>
                        <a:lnTo>
                          <a:pt x="1363" y="1417"/>
                        </a:lnTo>
                        <a:lnTo>
                          <a:pt x="1363" y="1412"/>
                        </a:lnTo>
                        <a:lnTo>
                          <a:pt x="1364" y="1409"/>
                        </a:lnTo>
                        <a:lnTo>
                          <a:pt x="1364" y="1404"/>
                        </a:lnTo>
                        <a:lnTo>
                          <a:pt x="1365" y="1401"/>
                        </a:lnTo>
                        <a:lnTo>
                          <a:pt x="1365" y="1397"/>
                        </a:lnTo>
                        <a:lnTo>
                          <a:pt x="1366" y="1391"/>
                        </a:lnTo>
                        <a:lnTo>
                          <a:pt x="1366" y="1385"/>
                        </a:lnTo>
                        <a:lnTo>
                          <a:pt x="1367" y="1381"/>
                        </a:lnTo>
                        <a:lnTo>
                          <a:pt x="1367" y="1377"/>
                        </a:lnTo>
                        <a:lnTo>
                          <a:pt x="1368" y="1373"/>
                        </a:lnTo>
                        <a:lnTo>
                          <a:pt x="1368" y="1369"/>
                        </a:lnTo>
                        <a:lnTo>
                          <a:pt x="1369" y="1365"/>
                        </a:lnTo>
                        <a:lnTo>
                          <a:pt x="1369" y="1360"/>
                        </a:lnTo>
                        <a:lnTo>
                          <a:pt x="1370" y="1355"/>
                        </a:lnTo>
                        <a:lnTo>
                          <a:pt x="1370" y="1351"/>
                        </a:lnTo>
                        <a:lnTo>
                          <a:pt x="1371" y="1346"/>
                        </a:lnTo>
                        <a:lnTo>
                          <a:pt x="1371" y="1341"/>
                        </a:lnTo>
                        <a:lnTo>
                          <a:pt x="1372" y="1336"/>
                        </a:lnTo>
                        <a:lnTo>
                          <a:pt x="1372" y="1332"/>
                        </a:lnTo>
                        <a:lnTo>
                          <a:pt x="1373" y="1328"/>
                        </a:lnTo>
                        <a:lnTo>
                          <a:pt x="1373" y="1324"/>
                        </a:lnTo>
                        <a:lnTo>
                          <a:pt x="1374" y="1320"/>
                        </a:lnTo>
                        <a:lnTo>
                          <a:pt x="1374" y="1315"/>
                        </a:lnTo>
                        <a:lnTo>
                          <a:pt x="1375" y="1312"/>
                        </a:lnTo>
                        <a:lnTo>
                          <a:pt x="1375" y="1309"/>
                        </a:lnTo>
                        <a:lnTo>
                          <a:pt x="1376" y="1305"/>
                        </a:lnTo>
                        <a:lnTo>
                          <a:pt x="1376" y="1301"/>
                        </a:lnTo>
                        <a:lnTo>
                          <a:pt x="1377" y="1297"/>
                        </a:lnTo>
                        <a:lnTo>
                          <a:pt x="1377" y="1293"/>
                        </a:lnTo>
                        <a:lnTo>
                          <a:pt x="1378" y="1289"/>
                        </a:lnTo>
                        <a:lnTo>
                          <a:pt x="1378" y="1286"/>
                        </a:lnTo>
                        <a:lnTo>
                          <a:pt x="1379" y="1282"/>
                        </a:lnTo>
                        <a:lnTo>
                          <a:pt x="1379" y="1279"/>
                        </a:lnTo>
                        <a:lnTo>
                          <a:pt x="1380" y="1276"/>
                        </a:lnTo>
                        <a:lnTo>
                          <a:pt x="1380" y="1271"/>
                        </a:lnTo>
                        <a:lnTo>
                          <a:pt x="1381" y="1267"/>
                        </a:lnTo>
                        <a:lnTo>
                          <a:pt x="1382" y="1264"/>
                        </a:lnTo>
                        <a:lnTo>
                          <a:pt x="1382" y="1261"/>
                        </a:lnTo>
                        <a:lnTo>
                          <a:pt x="1383" y="1258"/>
                        </a:lnTo>
                        <a:lnTo>
                          <a:pt x="1383" y="1253"/>
                        </a:lnTo>
                        <a:lnTo>
                          <a:pt x="1384" y="1249"/>
                        </a:lnTo>
                        <a:lnTo>
                          <a:pt x="1384" y="1245"/>
                        </a:lnTo>
                        <a:lnTo>
                          <a:pt x="1385" y="1243"/>
                        </a:lnTo>
                        <a:lnTo>
                          <a:pt x="1385" y="1240"/>
                        </a:lnTo>
                        <a:lnTo>
                          <a:pt x="1386" y="1237"/>
                        </a:lnTo>
                        <a:lnTo>
                          <a:pt x="1386" y="1234"/>
                        </a:lnTo>
                        <a:lnTo>
                          <a:pt x="1387" y="1229"/>
                        </a:lnTo>
                        <a:lnTo>
                          <a:pt x="1387" y="1227"/>
                        </a:lnTo>
                        <a:lnTo>
                          <a:pt x="1388" y="1225"/>
                        </a:lnTo>
                        <a:lnTo>
                          <a:pt x="1388" y="1222"/>
                        </a:lnTo>
                        <a:lnTo>
                          <a:pt x="1389" y="1218"/>
                        </a:lnTo>
                        <a:lnTo>
                          <a:pt x="1389" y="1215"/>
                        </a:lnTo>
                        <a:lnTo>
                          <a:pt x="1390" y="1211"/>
                        </a:lnTo>
                        <a:lnTo>
                          <a:pt x="1390" y="1207"/>
                        </a:lnTo>
                        <a:lnTo>
                          <a:pt x="1391" y="1204"/>
                        </a:lnTo>
                        <a:lnTo>
                          <a:pt x="1391" y="1202"/>
                        </a:lnTo>
                        <a:lnTo>
                          <a:pt x="1392" y="1198"/>
                        </a:lnTo>
                        <a:lnTo>
                          <a:pt x="1392" y="1195"/>
                        </a:lnTo>
                        <a:lnTo>
                          <a:pt x="1393" y="1190"/>
                        </a:lnTo>
                        <a:lnTo>
                          <a:pt x="1393" y="1186"/>
                        </a:lnTo>
                        <a:lnTo>
                          <a:pt x="1394" y="1184"/>
                        </a:lnTo>
                        <a:lnTo>
                          <a:pt x="1394" y="1181"/>
                        </a:lnTo>
                        <a:lnTo>
                          <a:pt x="1395" y="1178"/>
                        </a:lnTo>
                        <a:lnTo>
                          <a:pt x="1395" y="1175"/>
                        </a:lnTo>
                        <a:lnTo>
                          <a:pt x="1396" y="1172"/>
                        </a:lnTo>
                        <a:lnTo>
                          <a:pt x="1396" y="1169"/>
                        </a:lnTo>
                        <a:lnTo>
                          <a:pt x="1397" y="1167"/>
                        </a:lnTo>
                        <a:lnTo>
                          <a:pt x="1397" y="1163"/>
                        </a:lnTo>
                        <a:lnTo>
                          <a:pt x="1398" y="1162"/>
                        </a:lnTo>
                        <a:lnTo>
                          <a:pt x="1398" y="1159"/>
                        </a:lnTo>
                        <a:lnTo>
                          <a:pt x="1399" y="1157"/>
                        </a:lnTo>
                        <a:lnTo>
                          <a:pt x="1399" y="1155"/>
                        </a:lnTo>
                        <a:lnTo>
                          <a:pt x="1400" y="1152"/>
                        </a:lnTo>
                        <a:lnTo>
                          <a:pt x="1400" y="1150"/>
                        </a:lnTo>
                        <a:lnTo>
                          <a:pt x="1401" y="1148"/>
                        </a:lnTo>
                        <a:lnTo>
                          <a:pt x="1401" y="1144"/>
                        </a:lnTo>
                        <a:lnTo>
                          <a:pt x="1402" y="1142"/>
                        </a:lnTo>
                        <a:lnTo>
                          <a:pt x="1402" y="1139"/>
                        </a:lnTo>
                        <a:lnTo>
                          <a:pt x="1403" y="1136"/>
                        </a:lnTo>
                        <a:lnTo>
                          <a:pt x="1403" y="1131"/>
                        </a:lnTo>
                        <a:lnTo>
                          <a:pt x="1404" y="1127"/>
                        </a:lnTo>
                        <a:lnTo>
                          <a:pt x="1404" y="1124"/>
                        </a:lnTo>
                        <a:lnTo>
                          <a:pt x="1405" y="1122"/>
                        </a:lnTo>
                        <a:lnTo>
                          <a:pt x="1405" y="1120"/>
                        </a:lnTo>
                        <a:lnTo>
                          <a:pt x="1406" y="1116"/>
                        </a:lnTo>
                        <a:lnTo>
                          <a:pt x="1407" y="1115"/>
                        </a:lnTo>
                        <a:lnTo>
                          <a:pt x="1407" y="1110"/>
                        </a:lnTo>
                        <a:lnTo>
                          <a:pt x="1408" y="1109"/>
                        </a:lnTo>
                        <a:lnTo>
                          <a:pt x="1408" y="1105"/>
                        </a:lnTo>
                        <a:lnTo>
                          <a:pt x="1409" y="1104"/>
                        </a:lnTo>
                        <a:lnTo>
                          <a:pt x="1409" y="1102"/>
                        </a:lnTo>
                        <a:lnTo>
                          <a:pt x="1410" y="1098"/>
                        </a:lnTo>
                        <a:lnTo>
                          <a:pt x="1410" y="1097"/>
                        </a:lnTo>
                        <a:lnTo>
                          <a:pt x="1411" y="1094"/>
                        </a:lnTo>
                        <a:lnTo>
                          <a:pt x="1411" y="1089"/>
                        </a:lnTo>
                        <a:lnTo>
                          <a:pt x="1412" y="1087"/>
                        </a:lnTo>
                        <a:lnTo>
                          <a:pt x="1412" y="1084"/>
                        </a:lnTo>
                        <a:lnTo>
                          <a:pt x="1413" y="1083"/>
                        </a:lnTo>
                        <a:lnTo>
                          <a:pt x="1413" y="1081"/>
                        </a:lnTo>
                        <a:lnTo>
                          <a:pt x="1414" y="1078"/>
                        </a:lnTo>
                        <a:lnTo>
                          <a:pt x="1414" y="1074"/>
                        </a:lnTo>
                        <a:lnTo>
                          <a:pt x="1415" y="1073"/>
                        </a:lnTo>
                        <a:lnTo>
                          <a:pt x="1415" y="1068"/>
                        </a:lnTo>
                        <a:lnTo>
                          <a:pt x="1416" y="1065"/>
                        </a:lnTo>
                        <a:lnTo>
                          <a:pt x="1416" y="1063"/>
                        </a:lnTo>
                        <a:lnTo>
                          <a:pt x="1417" y="1060"/>
                        </a:lnTo>
                        <a:lnTo>
                          <a:pt x="1417" y="1058"/>
                        </a:lnTo>
                        <a:lnTo>
                          <a:pt x="1418" y="1056"/>
                        </a:lnTo>
                        <a:lnTo>
                          <a:pt x="1418" y="1053"/>
                        </a:lnTo>
                        <a:lnTo>
                          <a:pt x="1419" y="1052"/>
                        </a:lnTo>
                        <a:lnTo>
                          <a:pt x="1419" y="1050"/>
                        </a:lnTo>
                        <a:lnTo>
                          <a:pt x="1420" y="1046"/>
                        </a:lnTo>
                        <a:lnTo>
                          <a:pt x="1420" y="1044"/>
                        </a:lnTo>
                        <a:lnTo>
                          <a:pt x="1421" y="1041"/>
                        </a:lnTo>
                        <a:lnTo>
                          <a:pt x="1421" y="1038"/>
                        </a:lnTo>
                        <a:lnTo>
                          <a:pt x="1422" y="1035"/>
                        </a:lnTo>
                        <a:lnTo>
                          <a:pt x="1422" y="1032"/>
                        </a:lnTo>
                        <a:lnTo>
                          <a:pt x="1423" y="1030"/>
                        </a:lnTo>
                        <a:lnTo>
                          <a:pt x="1423" y="1028"/>
                        </a:lnTo>
                        <a:lnTo>
                          <a:pt x="1424" y="1027"/>
                        </a:lnTo>
                        <a:lnTo>
                          <a:pt x="1424" y="1025"/>
                        </a:lnTo>
                        <a:lnTo>
                          <a:pt x="1425" y="1021"/>
                        </a:lnTo>
                        <a:lnTo>
                          <a:pt x="1425" y="1019"/>
                        </a:lnTo>
                        <a:lnTo>
                          <a:pt x="1426" y="1016"/>
                        </a:lnTo>
                        <a:lnTo>
                          <a:pt x="1426" y="1014"/>
                        </a:lnTo>
                        <a:lnTo>
                          <a:pt x="1427" y="1009"/>
                        </a:lnTo>
                        <a:lnTo>
                          <a:pt x="1427" y="1007"/>
                        </a:lnTo>
                        <a:lnTo>
                          <a:pt x="1428" y="1005"/>
                        </a:lnTo>
                        <a:lnTo>
                          <a:pt x="1428" y="1002"/>
                        </a:lnTo>
                        <a:lnTo>
                          <a:pt x="1429" y="1000"/>
                        </a:lnTo>
                        <a:lnTo>
                          <a:pt x="1429" y="999"/>
                        </a:lnTo>
                        <a:lnTo>
                          <a:pt x="1430" y="996"/>
                        </a:lnTo>
                        <a:lnTo>
                          <a:pt x="1430" y="994"/>
                        </a:lnTo>
                        <a:lnTo>
                          <a:pt x="1431" y="991"/>
                        </a:lnTo>
                        <a:lnTo>
                          <a:pt x="1432" y="988"/>
                        </a:lnTo>
                        <a:lnTo>
                          <a:pt x="1432" y="987"/>
                        </a:lnTo>
                        <a:lnTo>
                          <a:pt x="1433" y="984"/>
                        </a:lnTo>
                        <a:lnTo>
                          <a:pt x="1433" y="982"/>
                        </a:lnTo>
                        <a:lnTo>
                          <a:pt x="1434" y="980"/>
                        </a:lnTo>
                        <a:lnTo>
                          <a:pt x="1434" y="978"/>
                        </a:lnTo>
                        <a:lnTo>
                          <a:pt x="1435" y="976"/>
                        </a:lnTo>
                        <a:lnTo>
                          <a:pt x="1435" y="973"/>
                        </a:lnTo>
                        <a:lnTo>
                          <a:pt x="1436" y="972"/>
                        </a:lnTo>
                        <a:lnTo>
                          <a:pt x="1436" y="971"/>
                        </a:lnTo>
                        <a:lnTo>
                          <a:pt x="1437" y="967"/>
                        </a:lnTo>
                        <a:lnTo>
                          <a:pt x="1437" y="965"/>
                        </a:lnTo>
                        <a:lnTo>
                          <a:pt x="1438" y="962"/>
                        </a:lnTo>
                        <a:lnTo>
                          <a:pt x="1438" y="959"/>
                        </a:lnTo>
                        <a:lnTo>
                          <a:pt x="1439" y="956"/>
                        </a:lnTo>
                        <a:lnTo>
                          <a:pt x="1439" y="956"/>
                        </a:lnTo>
                        <a:lnTo>
                          <a:pt x="1440" y="954"/>
                        </a:lnTo>
                        <a:lnTo>
                          <a:pt x="1440" y="951"/>
                        </a:lnTo>
                        <a:lnTo>
                          <a:pt x="1441" y="949"/>
                        </a:lnTo>
                        <a:lnTo>
                          <a:pt x="1441" y="946"/>
                        </a:lnTo>
                        <a:lnTo>
                          <a:pt x="1442" y="943"/>
                        </a:lnTo>
                        <a:lnTo>
                          <a:pt x="1442" y="941"/>
                        </a:lnTo>
                        <a:lnTo>
                          <a:pt x="1443" y="938"/>
                        </a:lnTo>
                        <a:lnTo>
                          <a:pt x="1443" y="935"/>
                        </a:lnTo>
                        <a:lnTo>
                          <a:pt x="1444" y="933"/>
                        </a:lnTo>
                        <a:lnTo>
                          <a:pt x="1444" y="931"/>
                        </a:lnTo>
                        <a:lnTo>
                          <a:pt x="1445" y="929"/>
                        </a:lnTo>
                        <a:lnTo>
                          <a:pt x="1445" y="926"/>
                        </a:lnTo>
                        <a:lnTo>
                          <a:pt x="1446" y="923"/>
                        </a:lnTo>
                        <a:lnTo>
                          <a:pt x="1446" y="922"/>
                        </a:lnTo>
                        <a:lnTo>
                          <a:pt x="1447" y="920"/>
                        </a:lnTo>
                        <a:lnTo>
                          <a:pt x="1447" y="919"/>
                        </a:lnTo>
                        <a:lnTo>
                          <a:pt x="1448" y="916"/>
                        </a:lnTo>
                        <a:lnTo>
                          <a:pt x="1448" y="914"/>
                        </a:lnTo>
                        <a:lnTo>
                          <a:pt x="1449" y="913"/>
                        </a:lnTo>
                        <a:lnTo>
                          <a:pt x="1449" y="911"/>
                        </a:lnTo>
                        <a:lnTo>
                          <a:pt x="1450" y="909"/>
                        </a:lnTo>
                        <a:lnTo>
                          <a:pt x="1450" y="906"/>
                        </a:lnTo>
                        <a:lnTo>
                          <a:pt x="1451" y="904"/>
                        </a:lnTo>
                        <a:lnTo>
                          <a:pt x="1451" y="902"/>
                        </a:lnTo>
                        <a:lnTo>
                          <a:pt x="1452" y="900"/>
                        </a:lnTo>
                        <a:lnTo>
                          <a:pt x="1452" y="897"/>
                        </a:lnTo>
                        <a:lnTo>
                          <a:pt x="1453" y="896"/>
                        </a:lnTo>
                        <a:lnTo>
                          <a:pt x="1453" y="892"/>
                        </a:lnTo>
                        <a:lnTo>
                          <a:pt x="1454" y="891"/>
                        </a:lnTo>
                        <a:lnTo>
                          <a:pt x="1454" y="888"/>
                        </a:lnTo>
                        <a:lnTo>
                          <a:pt x="1455" y="887"/>
                        </a:lnTo>
                        <a:lnTo>
                          <a:pt x="1455" y="885"/>
                        </a:lnTo>
                        <a:lnTo>
                          <a:pt x="1456" y="882"/>
                        </a:lnTo>
                        <a:lnTo>
                          <a:pt x="1457" y="880"/>
                        </a:lnTo>
                        <a:lnTo>
                          <a:pt x="1457" y="877"/>
                        </a:lnTo>
                        <a:lnTo>
                          <a:pt x="1458" y="876"/>
                        </a:lnTo>
                        <a:lnTo>
                          <a:pt x="1458" y="874"/>
                        </a:lnTo>
                        <a:lnTo>
                          <a:pt x="1459" y="873"/>
                        </a:lnTo>
                        <a:lnTo>
                          <a:pt x="1459" y="871"/>
                        </a:lnTo>
                        <a:lnTo>
                          <a:pt x="1460" y="867"/>
                        </a:lnTo>
                        <a:lnTo>
                          <a:pt x="1460" y="864"/>
                        </a:lnTo>
                        <a:lnTo>
                          <a:pt x="1461" y="862"/>
                        </a:lnTo>
                        <a:lnTo>
                          <a:pt x="1461" y="860"/>
                        </a:lnTo>
                        <a:lnTo>
                          <a:pt x="1462" y="859"/>
                        </a:lnTo>
                        <a:lnTo>
                          <a:pt x="1462" y="857"/>
                        </a:lnTo>
                        <a:lnTo>
                          <a:pt x="1463" y="853"/>
                        </a:lnTo>
                        <a:lnTo>
                          <a:pt x="1463" y="850"/>
                        </a:lnTo>
                        <a:lnTo>
                          <a:pt x="1464" y="848"/>
                        </a:lnTo>
                        <a:lnTo>
                          <a:pt x="1464" y="845"/>
                        </a:lnTo>
                        <a:lnTo>
                          <a:pt x="1465" y="845"/>
                        </a:lnTo>
                        <a:lnTo>
                          <a:pt x="1465" y="843"/>
                        </a:lnTo>
                        <a:lnTo>
                          <a:pt x="1466" y="838"/>
                        </a:lnTo>
                        <a:lnTo>
                          <a:pt x="1466" y="835"/>
                        </a:lnTo>
                        <a:lnTo>
                          <a:pt x="1467" y="834"/>
                        </a:lnTo>
                        <a:lnTo>
                          <a:pt x="1467" y="830"/>
                        </a:lnTo>
                        <a:lnTo>
                          <a:pt x="1468" y="829"/>
                        </a:lnTo>
                        <a:lnTo>
                          <a:pt x="1468" y="827"/>
                        </a:lnTo>
                        <a:lnTo>
                          <a:pt x="1469" y="823"/>
                        </a:lnTo>
                        <a:lnTo>
                          <a:pt x="1469" y="821"/>
                        </a:lnTo>
                        <a:lnTo>
                          <a:pt x="1470" y="819"/>
                        </a:lnTo>
                        <a:lnTo>
                          <a:pt x="1470" y="817"/>
                        </a:lnTo>
                        <a:lnTo>
                          <a:pt x="1471" y="813"/>
                        </a:lnTo>
                        <a:lnTo>
                          <a:pt x="1471" y="810"/>
                        </a:lnTo>
                        <a:lnTo>
                          <a:pt x="1472" y="809"/>
                        </a:lnTo>
                        <a:lnTo>
                          <a:pt x="1472" y="807"/>
                        </a:lnTo>
                        <a:lnTo>
                          <a:pt x="1473" y="805"/>
                        </a:lnTo>
                        <a:lnTo>
                          <a:pt x="1473" y="803"/>
                        </a:lnTo>
                        <a:lnTo>
                          <a:pt x="1474" y="801"/>
                        </a:lnTo>
                        <a:lnTo>
                          <a:pt x="1474" y="799"/>
                        </a:lnTo>
                        <a:lnTo>
                          <a:pt x="1475" y="798"/>
                        </a:lnTo>
                        <a:lnTo>
                          <a:pt x="1475" y="795"/>
                        </a:lnTo>
                        <a:lnTo>
                          <a:pt x="1476" y="792"/>
                        </a:lnTo>
                        <a:lnTo>
                          <a:pt x="1476" y="790"/>
                        </a:lnTo>
                        <a:lnTo>
                          <a:pt x="1477" y="786"/>
                        </a:lnTo>
                        <a:lnTo>
                          <a:pt x="1477" y="784"/>
                        </a:lnTo>
                        <a:lnTo>
                          <a:pt x="1478" y="781"/>
                        </a:lnTo>
                        <a:lnTo>
                          <a:pt x="1478" y="779"/>
                        </a:lnTo>
                        <a:lnTo>
                          <a:pt x="1479" y="776"/>
                        </a:lnTo>
                        <a:lnTo>
                          <a:pt x="1479" y="775"/>
                        </a:lnTo>
                        <a:lnTo>
                          <a:pt x="1480" y="773"/>
                        </a:lnTo>
                        <a:lnTo>
                          <a:pt x="1480" y="769"/>
                        </a:lnTo>
                        <a:lnTo>
                          <a:pt x="1481" y="766"/>
                        </a:lnTo>
                        <a:lnTo>
                          <a:pt x="1482" y="763"/>
                        </a:lnTo>
                        <a:lnTo>
                          <a:pt x="1482" y="760"/>
                        </a:lnTo>
                        <a:lnTo>
                          <a:pt x="1483" y="757"/>
                        </a:lnTo>
                        <a:lnTo>
                          <a:pt x="1483" y="756"/>
                        </a:lnTo>
                        <a:lnTo>
                          <a:pt x="1484" y="752"/>
                        </a:lnTo>
                        <a:lnTo>
                          <a:pt x="1484" y="749"/>
                        </a:lnTo>
                        <a:lnTo>
                          <a:pt x="1485" y="745"/>
                        </a:lnTo>
                        <a:lnTo>
                          <a:pt x="1485" y="743"/>
                        </a:lnTo>
                        <a:lnTo>
                          <a:pt x="1486" y="741"/>
                        </a:lnTo>
                        <a:lnTo>
                          <a:pt x="1486" y="739"/>
                        </a:lnTo>
                        <a:lnTo>
                          <a:pt x="1487" y="737"/>
                        </a:lnTo>
                        <a:lnTo>
                          <a:pt x="1487" y="734"/>
                        </a:lnTo>
                        <a:lnTo>
                          <a:pt x="1488" y="730"/>
                        </a:lnTo>
                        <a:lnTo>
                          <a:pt x="1488" y="729"/>
                        </a:lnTo>
                        <a:lnTo>
                          <a:pt x="1489" y="726"/>
                        </a:lnTo>
                        <a:lnTo>
                          <a:pt x="1489" y="722"/>
                        </a:lnTo>
                        <a:lnTo>
                          <a:pt x="1490" y="718"/>
                        </a:lnTo>
                        <a:lnTo>
                          <a:pt x="1490" y="715"/>
                        </a:lnTo>
                        <a:lnTo>
                          <a:pt x="1491" y="713"/>
                        </a:lnTo>
                        <a:lnTo>
                          <a:pt x="1491" y="710"/>
                        </a:lnTo>
                        <a:lnTo>
                          <a:pt x="1492" y="708"/>
                        </a:lnTo>
                        <a:lnTo>
                          <a:pt x="1492" y="705"/>
                        </a:lnTo>
                        <a:lnTo>
                          <a:pt x="1493" y="703"/>
                        </a:lnTo>
                        <a:lnTo>
                          <a:pt x="1493" y="700"/>
                        </a:lnTo>
                        <a:lnTo>
                          <a:pt x="1494" y="698"/>
                        </a:lnTo>
                        <a:lnTo>
                          <a:pt x="1494" y="696"/>
                        </a:lnTo>
                        <a:lnTo>
                          <a:pt x="1495" y="692"/>
                        </a:lnTo>
                        <a:lnTo>
                          <a:pt x="1495" y="689"/>
                        </a:lnTo>
                        <a:lnTo>
                          <a:pt x="1496" y="685"/>
                        </a:lnTo>
                        <a:lnTo>
                          <a:pt x="1496" y="683"/>
                        </a:lnTo>
                        <a:lnTo>
                          <a:pt x="1497" y="681"/>
                        </a:lnTo>
                        <a:lnTo>
                          <a:pt x="1497" y="680"/>
                        </a:lnTo>
                        <a:lnTo>
                          <a:pt x="1498" y="676"/>
                        </a:lnTo>
                        <a:lnTo>
                          <a:pt x="1498" y="674"/>
                        </a:lnTo>
                        <a:lnTo>
                          <a:pt x="1499" y="671"/>
                        </a:lnTo>
                        <a:lnTo>
                          <a:pt x="1499" y="668"/>
                        </a:lnTo>
                        <a:lnTo>
                          <a:pt x="1500" y="664"/>
                        </a:lnTo>
                        <a:lnTo>
                          <a:pt x="1500" y="663"/>
                        </a:lnTo>
                        <a:lnTo>
                          <a:pt x="1501" y="660"/>
                        </a:lnTo>
                        <a:lnTo>
                          <a:pt x="1501" y="656"/>
                        </a:lnTo>
                        <a:lnTo>
                          <a:pt x="1502" y="654"/>
                        </a:lnTo>
                        <a:lnTo>
                          <a:pt x="1502" y="651"/>
                        </a:lnTo>
                        <a:lnTo>
                          <a:pt x="1503" y="649"/>
                        </a:lnTo>
                        <a:lnTo>
                          <a:pt x="1503" y="646"/>
                        </a:lnTo>
                        <a:lnTo>
                          <a:pt x="1504" y="643"/>
                        </a:lnTo>
                        <a:lnTo>
                          <a:pt x="1504" y="639"/>
                        </a:lnTo>
                        <a:lnTo>
                          <a:pt x="1505" y="635"/>
                        </a:lnTo>
                        <a:lnTo>
                          <a:pt x="1505" y="632"/>
                        </a:lnTo>
                        <a:lnTo>
                          <a:pt x="1506" y="630"/>
                        </a:lnTo>
                        <a:lnTo>
                          <a:pt x="1507" y="626"/>
                        </a:lnTo>
                        <a:lnTo>
                          <a:pt x="1507" y="624"/>
                        </a:lnTo>
                        <a:lnTo>
                          <a:pt x="1508" y="621"/>
                        </a:lnTo>
                        <a:lnTo>
                          <a:pt x="1508" y="618"/>
                        </a:lnTo>
                        <a:lnTo>
                          <a:pt x="1509" y="615"/>
                        </a:lnTo>
                        <a:lnTo>
                          <a:pt x="1509" y="613"/>
                        </a:lnTo>
                        <a:lnTo>
                          <a:pt x="1510" y="610"/>
                        </a:lnTo>
                        <a:lnTo>
                          <a:pt x="1510" y="606"/>
                        </a:lnTo>
                        <a:lnTo>
                          <a:pt x="1511" y="603"/>
                        </a:lnTo>
                        <a:lnTo>
                          <a:pt x="1511" y="601"/>
                        </a:lnTo>
                        <a:lnTo>
                          <a:pt x="1512" y="598"/>
                        </a:lnTo>
                        <a:lnTo>
                          <a:pt x="1512" y="595"/>
                        </a:lnTo>
                        <a:lnTo>
                          <a:pt x="1513" y="592"/>
                        </a:lnTo>
                        <a:lnTo>
                          <a:pt x="1513" y="589"/>
                        </a:lnTo>
                        <a:lnTo>
                          <a:pt x="1514" y="586"/>
                        </a:lnTo>
                        <a:lnTo>
                          <a:pt x="1514" y="584"/>
                        </a:lnTo>
                        <a:lnTo>
                          <a:pt x="1515" y="580"/>
                        </a:lnTo>
                        <a:lnTo>
                          <a:pt x="1515" y="578"/>
                        </a:lnTo>
                        <a:lnTo>
                          <a:pt x="1516" y="574"/>
                        </a:lnTo>
                        <a:lnTo>
                          <a:pt x="1516" y="571"/>
                        </a:lnTo>
                        <a:lnTo>
                          <a:pt x="1517" y="567"/>
                        </a:lnTo>
                        <a:lnTo>
                          <a:pt x="1517" y="566"/>
                        </a:lnTo>
                        <a:lnTo>
                          <a:pt x="1518" y="563"/>
                        </a:lnTo>
                        <a:lnTo>
                          <a:pt x="1518" y="560"/>
                        </a:lnTo>
                        <a:lnTo>
                          <a:pt x="1519" y="558"/>
                        </a:lnTo>
                        <a:lnTo>
                          <a:pt x="1519" y="554"/>
                        </a:lnTo>
                        <a:lnTo>
                          <a:pt x="1520" y="550"/>
                        </a:lnTo>
                        <a:lnTo>
                          <a:pt x="1520" y="546"/>
                        </a:lnTo>
                        <a:lnTo>
                          <a:pt x="1521" y="543"/>
                        </a:lnTo>
                        <a:lnTo>
                          <a:pt x="1521" y="541"/>
                        </a:lnTo>
                        <a:lnTo>
                          <a:pt x="1522" y="538"/>
                        </a:lnTo>
                        <a:lnTo>
                          <a:pt x="1522" y="534"/>
                        </a:lnTo>
                        <a:lnTo>
                          <a:pt x="1523" y="532"/>
                        </a:lnTo>
                        <a:lnTo>
                          <a:pt x="1523" y="528"/>
                        </a:lnTo>
                        <a:lnTo>
                          <a:pt x="1524" y="526"/>
                        </a:lnTo>
                        <a:lnTo>
                          <a:pt x="1524" y="524"/>
                        </a:lnTo>
                        <a:lnTo>
                          <a:pt x="1525" y="520"/>
                        </a:lnTo>
                        <a:lnTo>
                          <a:pt x="1525" y="516"/>
                        </a:lnTo>
                        <a:lnTo>
                          <a:pt x="1526" y="514"/>
                        </a:lnTo>
                        <a:lnTo>
                          <a:pt x="1526" y="512"/>
                        </a:lnTo>
                        <a:lnTo>
                          <a:pt x="1527" y="508"/>
                        </a:lnTo>
                        <a:lnTo>
                          <a:pt x="1527" y="504"/>
                        </a:lnTo>
                        <a:lnTo>
                          <a:pt x="1528" y="502"/>
                        </a:lnTo>
                        <a:lnTo>
                          <a:pt x="1528" y="499"/>
                        </a:lnTo>
                        <a:lnTo>
                          <a:pt x="1529" y="496"/>
                        </a:lnTo>
                        <a:lnTo>
                          <a:pt x="1529" y="494"/>
                        </a:lnTo>
                        <a:lnTo>
                          <a:pt x="1530" y="492"/>
                        </a:lnTo>
                        <a:lnTo>
                          <a:pt x="1530" y="489"/>
                        </a:lnTo>
                        <a:lnTo>
                          <a:pt x="1531" y="485"/>
                        </a:lnTo>
                        <a:lnTo>
                          <a:pt x="1532" y="481"/>
                        </a:lnTo>
                        <a:lnTo>
                          <a:pt x="1532" y="478"/>
                        </a:lnTo>
                        <a:lnTo>
                          <a:pt x="1533" y="476"/>
                        </a:lnTo>
                        <a:lnTo>
                          <a:pt x="1533" y="472"/>
                        </a:lnTo>
                        <a:lnTo>
                          <a:pt x="1534" y="469"/>
                        </a:lnTo>
                        <a:lnTo>
                          <a:pt x="1534" y="465"/>
                        </a:lnTo>
                        <a:lnTo>
                          <a:pt x="1535" y="463"/>
                        </a:lnTo>
                        <a:lnTo>
                          <a:pt x="1535" y="460"/>
                        </a:lnTo>
                        <a:lnTo>
                          <a:pt x="1536" y="458"/>
                        </a:lnTo>
                        <a:lnTo>
                          <a:pt x="1536" y="455"/>
                        </a:lnTo>
                        <a:lnTo>
                          <a:pt x="1537" y="451"/>
                        </a:lnTo>
                        <a:lnTo>
                          <a:pt x="1537" y="448"/>
                        </a:lnTo>
                        <a:lnTo>
                          <a:pt x="1538" y="446"/>
                        </a:lnTo>
                        <a:lnTo>
                          <a:pt x="1538" y="442"/>
                        </a:lnTo>
                        <a:lnTo>
                          <a:pt x="1539" y="440"/>
                        </a:lnTo>
                        <a:lnTo>
                          <a:pt x="1539" y="437"/>
                        </a:lnTo>
                        <a:lnTo>
                          <a:pt x="1540" y="434"/>
                        </a:lnTo>
                        <a:lnTo>
                          <a:pt x="1540" y="430"/>
                        </a:lnTo>
                        <a:lnTo>
                          <a:pt x="1541" y="427"/>
                        </a:lnTo>
                        <a:lnTo>
                          <a:pt x="1541" y="425"/>
                        </a:lnTo>
                        <a:lnTo>
                          <a:pt x="1542" y="422"/>
                        </a:lnTo>
                        <a:lnTo>
                          <a:pt x="1542" y="419"/>
                        </a:lnTo>
                        <a:lnTo>
                          <a:pt x="1543" y="415"/>
                        </a:lnTo>
                        <a:lnTo>
                          <a:pt x="1543" y="412"/>
                        </a:lnTo>
                        <a:lnTo>
                          <a:pt x="1544" y="408"/>
                        </a:lnTo>
                        <a:lnTo>
                          <a:pt x="1544" y="406"/>
                        </a:lnTo>
                        <a:lnTo>
                          <a:pt x="1545" y="403"/>
                        </a:lnTo>
                        <a:lnTo>
                          <a:pt x="1545" y="400"/>
                        </a:lnTo>
                        <a:lnTo>
                          <a:pt x="1546" y="396"/>
                        </a:lnTo>
                        <a:lnTo>
                          <a:pt x="1546" y="392"/>
                        </a:lnTo>
                        <a:lnTo>
                          <a:pt x="1547" y="389"/>
                        </a:lnTo>
                        <a:lnTo>
                          <a:pt x="1547" y="386"/>
                        </a:lnTo>
                        <a:lnTo>
                          <a:pt x="1548" y="383"/>
                        </a:lnTo>
                        <a:lnTo>
                          <a:pt x="1548" y="380"/>
                        </a:lnTo>
                        <a:lnTo>
                          <a:pt x="1549" y="378"/>
                        </a:lnTo>
                        <a:lnTo>
                          <a:pt x="1549" y="373"/>
                        </a:lnTo>
                        <a:lnTo>
                          <a:pt x="1550" y="372"/>
                        </a:lnTo>
                        <a:lnTo>
                          <a:pt x="1550" y="370"/>
                        </a:lnTo>
                        <a:lnTo>
                          <a:pt x="1551" y="366"/>
                        </a:lnTo>
                        <a:lnTo>
                          <a:pt x="1551" y="363"/>
                        </a:lnTo>
                        <a:lnTo>
                          <a:pt x="1552" y="361"/>
                        </a:lnTo>
                        <a:lnTo>
                          <a:pt x="1552" y="357"/>
                        </a:lnTo>
                        <a:lnTo>
                          <a:pt x="1553" y="354"/>
                        </a:lnTo>
                        <a:lnTo>
                          <a:pt x="1553" y="352"/>
                        </a:lnTo>
                        <a:lnTo>
                          <a:pt x="1554" y="349"/>
                        </a:lnTo>
                        <a:lnTo>
                          <a:pt x="1554" y="346"/>
                        </a:lnTo>
                        <a:lnTo>
                          <a:pt x="1555" y="342"/>
                        </a:lnTo>
                        <a:lnTo>
                          <a:pt x="1555" y="339"/>
                        </a:lnTo>
                        <a:lnTo>
                          <a:pt x="1556" y="336"/>
                        </a:lnTo>
                        <a:lnTo>
                          <a:pt x="1557" y="332"/>
                        </a:lnTo>
                        <a:lnTo>
                          <a:pt x="1557" y="331"/>
                        </a:lnTo>
                        <a:lnTo>
                          <a:pt x="1558" y="329"/>
                        </a:lnTo>
                        <a:lnTo>
                          <a:pt x="1558" y="325"/>
                        </a:lnTo>
                        <a:lnTo>
                          <a:pt x="1559" y="323"/>
                        </a:lnTo>
                        <a:lnTo>
                          <a:pt x="1559" y="321"/>
                        </a:lnTo>
                        <a:lnTo>
                          <a:pt x="1560" y="318"/>
                        </a:lnTo>
                        <a:lnTo>
                          <a:pt x="1560" y="316"/>
                        </a:lnTo>
                        <a:lnTo>
                          <a:pt x="1561" y="313"/>
                        </a:lnTo>
                        <a:lnTo>
                          <a:pt x="1561" y="308"/>
                        </a:lnTo>
                        <a:lnTo>
                          <a:pt x="1562" y="305"/>
                        </a:lnTo>
                        <a:lnTo>
                          <a:pt x="1562" y="303"/>
                        </a:lnTo>
                        <a:lnTo>
                          <a:pt x="1563" y="300"/>
                        </a:lnTo>
                        <a:lnTo>
                          <a:pt x="1563" y="296"/>
                        </a:lnTo>
                        <a:lnTo>
                          <a:pt x="1564" y="294"/>
                        </a:lnTo>
                        <a:lnTo>
                          <a:pt x="1564" y="291"/>
                        </a:lnTo>
                        <a:lnTo>
                          <a:pt x="1565" y="289"/>
                        </a:lnTo>
                        <a:lnTo>
                          <a:pt x="1565" y="286"/>
                        </a:lnTo>
                        <a:lnTo>
                          <a:pt x="1566" y="284"/>
                        </a:lnTo>
                        <a:lnTo>
                          <a:pt x="1566" y="282"/>
                        </a:lnTo>
                        <a:lnTo>
                          <a:pt x="1567" y="280"/>
                        </a:lnTo>
                        <a:lnTo>
                          <a:pt x="1567" y="276"/>
                        </a:lnTo>
                        <a:lnTo>
                          <a:pt x="1568" y="274"/>
                        </a:lnTo>
                        <a:lnTo>
                          <a:pt x="1568" y="271"/>
                        </a:lnTo>
                        <a:lnTo>
                          <a:pt x="1569" y="268"/>
                        </a:lnTo>
                        <a:lnTo>
                          <a:pt x="1569" y="266"/>
                        </a:lnTo>
                        <a:lnTo>
                          <a:pt x="1570" y="261"/>
                        </a:lnTo>
                        <a:lnTo>
                          <a:pt x="1570" y="260"/>
                        </a:lnTo>
                        <a:lnTo>
                          <a:pt x="1571" y="258"/>
                        </a:lnTo>
                        <a:lnTo>
                          <a:pt x="1571" y="256"/>
                        </a:lnTo>
                        <a:lnTo>
                          <a:pt x="1572" y="254"/>
                        </a:lnTo>
                        <a:lnTo>
                          <a:pt x="1572" y="250"/>
                        </a:lnTo>
                        <a:lnTo>
                          <a:pt x="1573" y="247"/>
                        </a:lnTo>
                        <a:lnTo>
                          <a:pt x="1573" y="245"/>
                        </a:lnTo>
                        <a:lnTo>
                          <a:pt x="1574" y="243"/>
                        </a:lnTo>
                        <a:lnTo>
                          <a:pt x="1574" y="240"/>
                        </a:lnTo>
                        <a:lnTo>
                          <a:pt x="1575" y="238"/>
                        </a:lnTo>
                        <a:lnTo>
                          <a:pt x="1575" y="236"/>
                        </a:lnTo>
                        <a:lnTo>
                          <a:pt x="1576" y="233"/>
                        </a:lnTo>
                        <a:lnTo>
                          <a:pt x="1576" y="231"/>
                        </a:lnTo>
                        <a:lnTo>
                          <a:pt x="1577" y="228"/>
                        </a:lnTo>
                        <a:lnTo>
                          <a:pt x="1577" y="226"/>
                        </a:lnTo>
                        <a:lnTo>
                          <a:pt x="1578" y="224"/>
                        </a:lnTo>
                        <a:lnTo>
                          <a:pt x="1578" y="221"/>
                        </a:lnTo>
                        <a:lnTo>
                          <a:pt x="1579" y="220"/>
                        </a:lnTo>
                        <a:lnTo>
                          <a:pt x="1579" y="218"/>
                        </a:lnTo>
                        <a:lnTo>
                          <a:pt x="1580" y="216"/>
                        </a:lnTo>
                        <a:lnTo>
                          <a:pt x="1580" y="213"/>
                        </a:lnTo>
                        <a:lnTo>
                          <a:pt x="1581" y="210"/>
                        </a:lnTo>
                        <a:lnTo>
                          <a:pt x="1582" y="210"/>
                        </a:lnTo>
                        <a:lnTo>
                          <a:pt x="1582" y="207"/>
                        </a:lnTo>
                        <a:lnTo>
                          <a:pt x="1583" y="206"/>
                        </a:lnTo>
                        <a:lnTo>
                          <a:pt x="1583" y="204"/>
                        </a:lnTo>
                        <a:lnTo>
                          <a:pt x="1584" y="201"/>
                        </a:lnTo>
                        <a:lnTo>
                          <a:pt x="1584" y="199"/>
                        </a:lnTo>
                        <a:lnTo>
                          <a:pt x="1585" y="197"/>
                        </a:lnTo>
                        <a:lnTo>
                          <a:pt x="1585" y="193"/>
                        </a:lnTo>
                        <a:lnTo>
                          <a:pt x="1586" y="193"/>
                        </a:lnTo>
                        <a:lnTo>
                          <a:pt x="1586" y="190"/>
                        </a:lnTo>
                        <a:lnTo>
                          <a:pt x="1587" y="189"/>
                        </a:lnTo>
                        <a:lnTo>
                          <a:pt x="1587" y="187"/>
                        </a:lnTo>
                        <a:lnTo>
                          <a:pt x="1588" y="184"/>
                        </a:lnTo>
                        <a:lnTo>
                          <a:pt x="1588" y="182"/>
                        </a:lnTo>
                        <a:lnTo>
                          <a:pt x="1589" y="180"/>
                        </a:lnTo>
                        <a:lnTo>
                          <a:pt x="1589" y="178"/>
                        </a:lnTo>
                        <a:lnTo>
                          <a:pt x="1590" y="176"/>
                        </a:lnTo>
                        <a:lnTo>
                          <a:pt x="1590" y="174"/>
                        </a:lnTo>
                        <a:lnTo>
                          <a:pt x="1591" y="171"/>
                        </a:lnTo>
                        <a:lnTo>
                          <a:pt x="1591" y="171"/>
                        </a:lnTo>
                        <a:lnTo>
                          <a:pt x="1592" y="169"/>
                        </a:lnTo>
                        <a:lnTo>
                          <a:pt x="1592" y="167"/>
                        </a:lnTo>
                        <a:lnTo>
                          <a:pt x="1593" y="165"/>
                        </a:lnTo>
                        <a:lnTo>
                          <a:pt x="1593" y="164"/>
                        </a:lnTo>
                        <a:lnTo>
                          <a:pt x="1594" y="161"/>
                        </a:lnTo>
                        <a:lnTo>
                          <a:pt x="1594" y="161"/>
                        </a:lnTo>
                        <a:lnTo>
                          <a:pt x="1595" y="159"/>
                        </a:lnTo>
                        <a:lnTo>
                          <a:pt x="1595" y="157"/>
                        </a:lnTo>
                        <a:lnTo>
                          <a:pt x="1596" y="156"/>
                        </a:lnTo>
                        <a:lnTo>
                          <a:pt x="1596" y="154"/>
                        </a:lnTo>
                        <a:lnTo>
                          <a:pt x="1597" y="151"/>
                        </a:lnTo>
                        <a:lnTo>
                          <a:pt x="1597" y="150"/>
                        </a:lnTo>
                        <a:lnTo>
                          <a:pt x="1598" y="149"/>
                        </a:lnTo>
                        <a:lnTo>
                          <a:pt x="1598" y="147"/>
                        </a:lnTo>
                        <a:lnTo>
                          <a:pt x="1599" y="145"/>
                        </a:lnTo>
                        <a:lnTo>
                          <a:pt x="1599" y="144"/>
                        </a:lnTo>
                        <a:lnTo>
                          <a:pt x="1600" y="143"/>
                        </a:lnTo>
                        <a:lnTo>
                          <a:pt x="1600" y="142"/>
                        </a:lnTo>
                        <a:lnTo>
                          <a:pt x="1601" y="140"/>
                        </a:lnTo>
                        <a:lnTo>
                          <a:pt x="1601" y="139"/>
                        </a:lnTo>
                        <a:lnTo>
                          <a:pt x="1602" y="137"/>
                        </a:lnTo>
                        <a:lnTo>
                          <a:pt x="1602" y="135"/>
                        </a:lnTo>
                        <a:lnTo>
                          <a:pt x="1603" y="134"/>
                        </a:lnTo>
                        <a:lnTo>
                          <a:pt x="1603" y="133"/>
                        </a:lnTo>
                        <a:lnTo>
                          <a:pt x="1604" y="132"/>
                        </a:lnTo>
                        <a:lnTo>
                          <a:pt x="1604" y="131"/>
                        </a:lnTo>
                        <a:lnTo>
                          <a:pt x="1605" y="129"/>
                        </a:lnTo>
                        <a:lnTo>
                          <a:pt x="1605" y="127"/>
                        </a:lnTo>
                        <a:lnTo>
                          <a:pt x="1606" y="127"/>
                        </a:lnTo>
                        <a:lnTo>
                          <a:pt x="1607" y="125"/>
                        </a:lnTo>
                        <a:lnTo>
                          <a:pt x="1607" y="124"/>
                        </a:lnTo>
                        <a:lnTo>
                          <a:pt x="1608" y="122"/>
                        </a:lnTo>
                        <a:lnTo>
                          <a:pt x="1608" y="121"/>
                        </a:lnTo>
                        <a:lnTo>
                          <a:pt x="1609" y="119"/>
                        </a:lnTo>
                        <a:lnTo>
                          <a:pt x="1609" y="119"/>
                        </a:lnTo>
                        <a:lnTo>
                          <a:pt x="1610" y="118"/>
                        </a:lnTo>
                        <a:lnTo>
                          <a:pt x="1610" y="117"/>
                        </a:lnTo>
                        <a:lnTo>
                          <a:pt x="1611" y="115"/>
                        </a:lnTo>
                        <a:lnTo>
                          <a:pt x="1611" y="113"/>
                        </a:lnTo>
                        <a:lnTo>
                          <a:pt x="1612" y="113"/>
                        </a:lnTo>
                        <a:lnTo>
                          <a:pt x="1612" y="113"/>
                        </a:lnTo>
                        <a:lnTo>
                          <a:pt x="1613" y="112"/>
                        </a:lnTo>
                        <a:lnTo>
                          <a:pt x="1613" y="110"/>
                        </a:lnTo>
                        <a:lnTo>
                          <a:pt x="1614" y="109"/>
                        </a:lnTo>
                        <a:lnTo>
                          <a:pt x="1614" y="108"/>
                        </a:lnTo>
                        <a:lnTo>
                          <a:pt x="1615" y="107"/>
                        </a:lnTo>
                        <a:lnTo>
                          <a:pt x="1615" y="106"/>
                        </a:lnTo>
                        <a:lnTo>
                          <a:pt x="1616" y="105"/>
                        </a:lnTo>
                        <a:lnTo>
                          <a:pt x="1616" y="105"/>
                        </a:lnTo>
                        <a:lnTo>
                          <a:pt x="1617" y="102"/>
                        </a:lnTo>
                        <a:lnTo>
                          <a:pt x="1617" y="101"/>
                        </a:lnTo>
                        <a:lnTo>
                          <a:pt x="1618" y="101"/>
                        </a:lnTo>
                        <a:lnTo>
                          <a:pt x="1618" y="100"/>
                        </a:lnTo>
                        <a:lnTo>
                          <a:pt x="1619" y="99"/>
                        </a:lnTo>
                        <a:lnTo>
                          <a:pt x="1619" y="99"/>
                        </a:lnTo>
                        <a:lnTo>
                          <a:pt x="1620" y="98"/>
                        </a:lnTo>
                        <a:lnTo>
                          <a:pt x="1620" y="96"/>
                        </a:lnTo>
                        <a:lnTo>
                          <a:pt x="1621" y="96"/>
                        </a:lnTo>
                        <a:lnTo>
                          <a:pt x="1621" y="95"/>
                        </a:lnTo>
                        <a:lnTo>
                          <a:pt x="1622" y="94"/>
                        </a:lnTo>
                        <a:lnTo>
                          <a:pt x="1622" y="93"/>
                        </a:lnTo>
                        <a:lnTo>
                          <a:pt x="1623" y="92"/>
                        </a:lnTo>
                        <a:lnTo>
                          <a:pt x="1623" y="92"/>
                        </a:lnTo>
                        <a:lnTo>
                          <a:pt x="1624" y="92"/>
                        </a:lnTo>
                        <a:lnTo>
                          <a:pt x="1624" y="90"/>
                        </a:lnTo>
                        <a:lnTo>
                          <a:pt x="1625" y="90"/>
                        </a:lnTo>
                        <a:lnTo>
                          <a:pt x="1625" y="89"/>
                        </a:lnTo>
                        <a:lnTo>
                          <a:pt x="1626" y="88"/>
                        </a:lnTo>
                        <a:lnTo>
                          <a:pt x="1626" y="88"/>
                        </a:lnTo>
                        <a:lnTo>
                          <a:pt x="1627" y="88"/>
                        </a:lnTo>
                        <a:lnTo>
                          <a:pt x="1627" y="87"/>
                        </a:lnTo>
                        <a:lnTo>
                          <a:pt x="1628" y="86"/>
                        </a:lnTo>
                        <a:lnTo>
                          <a:pt x="1628" y="85"/>
                        </a:lnTo>
                        <a:lnTo>
                          <a:pt x="1629" y="84"/>
                        </a:lnTo>
                        <a:lnTo>
                          <a:pt x="1629" y="84"/>
                        </a:lnTo>
                        <a:lnTo>
                          <a:pt x="1630" y="83"/>
                        </a:lnTo>
                        <a:lnTo>
                          <a:pt x="1630" y="83"/>
                        </a:lnTo>
                        <a:lnTo>
                          <a:pt x="1631" y="82"/>
                        </a:lnTo>
                        <a:lnTo>
                          <a:pt x="1632" y="80"/>
                        </a:lnTo>
                        <a:lnTo>
                          <a:pt x="1632" y="79"/>
                        </a:lnTo>
                        <a:lnTo>
                          <a:pt x="1633" y="80"/>
                        </a:lnTo>
                        <a:lnTo>
                          <a:pt x="1633" y="79"/>
                        </a:lnTo>
                        <a:lnTo>
                          <a:pt x="1634" y="78"/>
                        </a:lnTo>
                        <a:lnTo>
                          <a:pt x="1634" y="78"/>
                        </a:lnTo>
                        <a:lnTo>
                          <a:pt x="1635" y="77"/>
                        </a:lnTo>
                        <a:lnTo>
                          <a:pt x="1635" y="77"/>
                        </a:lnTo>
                        <a:lnTo>
                          <a:pt x="1636" y="77"/>
                        </a:lnTo>
                        <a:lnTo>
                          <a:pt x="1636" y="75"/>
                        </a:lnTo>
                        <a:lnTo>
                          <a:pt x="1637" y="75"/>
                        </a:lnTo>
                        <a:lnTo>
                          <a:pt x="1637" y="74"/>
                        </a:lnTo>
                        <a:lnTo>
                          <a:pt x="1638" y="72"/>
                        </a:lnTo>
                        <a:lnTo>
                          <a:pt x="1638" y="72"/>
                        </a:lnTo>
                        <a:lnTo>
                          <a:pt x="1639" y="72"/>
                        </a:lnTo>
                        <a:lnTo>
                          <a:pt x="1639" y="72"/>
                        </a:lnTo>
                        <a:lnTo>
                          <a:pt x="1640" y="71"/>
                        </a:lnTo>
                        <a:lnTo>
                          <a:pt x="1640" y="68"/>
                        </a:lnTo>
                        <a:lnTo>
                          <a:pt x="1641" y="69"/>
                        </a:lnTo>
                        <a:lnTo>
                          <a:pt x="1641" y="69"/>
                        </a:lnTo>
                        <a:lnTo>
                          <a:pt x="1642" y="70"/>
                        </a:lnTo>
                        <a:lnTo>
                          <a:pt x="1642" y="70"/>
                        </a:lnTo>
                        <a:lnTo>
                          <a:pt x="1643" y="68"/>
                        </a:lnTo>
                        <a:lnTo>
                          <a:pt x="1643" y="68"/>
                        </a:lnTo>
                        <a:lnTo>
                          <a:pt x="1644" y="68"/>
                        </a:lnTo>
                        <a:lnTo>
                          <a:pt x="1644" y="68"/>
                        </a:lnTo>
                        <a:lnTo>
                          <a:pt x="1645" y="68"/>
                        </a:lnTo>
                        <a:lnTo>
                          <a:pt x="1645" y="66"/>
                        </a:lnTo>
                        <a:lnTo>
                          <a:pt x="1646" y="65"/>
                        </a:lnTo>
                        <a:lnTo>
                          <a:pt x="1646" y="66"/>
                        </a:lnTo>
                        <a:lnTo>
                          <a:pt x="1647" y="65"/>
                        </a:lnTo>
                        <a:lnTo>
                          <a:pt x="1647" y="65"/>
                        </a:lnTo>
                        <a:lnTo>
                          <a:pt x="1648" y="65"/>
                        </a:lnTo>
                        <a:lnTo>
                          <a:pt x="1648" y="65"/>
                        </a:lnTo>
                        <a:lnTo>
                          <a:pt x="1649" y="64"/>
                        </a:lnTo>
                        <a:lnTo>
                          <a:pt x="1649" y="63"/>
                        </a:lnTo>
                        <a:lnTo>
                          <a:pt x="1650" y="64"/>
                        </a:lnTo>
                        <a:lnTo>
                          <a:pt x="1650" y="64"/>
                        </a:lnTo>
                        <a:lnTo>
                          <a:pt x="1651" y="64"/>
                        </a:lnTo>
                        <a:lnTo>
                          <a:pt x="1651" y="63"/>
                        </a:lnTo>
                        <a:lnTo>
                          <a:pt x="1652" y="62"/>
                        </a:lnTo>
                        <a:lnTo>
                          <a:pt x="1652" y="61"/>
                        </a:lnTo>
                        <a:lnTo>
                          <a:pt x="1653" y="60"/>
                        </a:lnTo>
                        <a:lnTo>
                          <a:pt x="1653" y="60"/>
                        </a:lnTo>
                        <a:lnTo>
                          <a:pt x="1654" y="61"/>
                        </a:lnTo>
                        <a:lnTo>
                          <a:pt x="1654" y="60"/>
                        </a:lnTo>
                        <a:lnTo>
                          <a:pt x="1655" y="60"/>
                        </a:lnTo>
                        <a:lnTo>
                          <a:pt x="1655" y="60"/>
                        </a:lnTo>
                        <a:lnTo>
                          <a:pt x="1656" y="60"/>
                        </a:lnTo>
                        <a:lnTo>
                          <a:pt x="1657" y="59"/>
                        </a:lnTo>
                        <a:lnTo>
                          <a:pt x="1657" y="60"/>
                        </a:lnTo>
                        <a:lnTo>
                          <a:pt x="1658" y="57"/>
                        </a:lnTo>
                        <a:lnTo>
                          <a:pt x="1658" y="58"/>
                        </a:lnTo>
                        <a:lnTo>
                          <a:pt x="1659" y="58"/>
                        </a:lnTo>
                        <a:lnTo>
                          <a:pt x="1659" y="59"/>
                        </a:lnTo>
                        <a:lnTo>
                          <a:pt x="1660" y="58"/>
                        </a:lnTo>
                        <a:lnTo>
                          <a:pt x="1660" y="57"/>
                        </a:lnTo>
                        <a:lnTo>
                          <a:pt x="1661" y="56"/>
                        </a:lnTo>
                        <a:lnTo>
                          <a:pt x="1661" y="56"/>
                        </a:lnTo>
                        <a:lnTo>
                          <a:pt x="1662" y="57"/>
                        </a:lnTo>
                        <a:lnTo>
                          <a:pt x="1662" y="57"/>
                        </a:lnTo>
                        <a:lnTo>
                          <a:pt x="1663" y="55"/>
                        </a:lnTo>
                        <a:lnTo>
                          <a:pt x="1663" y="55"/>
                        </a:lnTo>
                        <a:lnTo>
                          <a:pt x="1664" y="54"/>
                        </a:lnTo>
                        <a:lnTo>
                          <a:pt x="1664" y="54"/>
                        </a:lnTo>
                        <a:lnTo>
                          <a:pt x="1665" y="54"/>
                        </a:lnTo>
                        <a:lnTo>
                          <a:pt x="1665" y="54"/>
                        </a:lnTo>
                        <a:lnTo>
                          <a:pt x="1666" y="54"/>
                        </a:lnTo>
                        <a:lnTo>
                          <a:pt x="1666" y="54"/>
                        </a:lnTo>
                        <a:lnTo>
                          <a:pt x="1667" y="53"/>
                        </a:lnTo>
                        <a:lnTo>
                          <a:pt x="1667" y="52"/>
                        </a:lnTo>
                        <a:lnTo>
                          <a:pt x="1668" y="52"/>
                        </a:lnTo>
                        <a:lnTo>
                          <a:pt x="1668" y="52"/>
                        </a:lnTo>
                        <a:lnTo>
                          <a:pt x="1669" y="52"/>
                        </a:lnTo>
                        <a:lnTo>
                          <a:pt x="1669" y="51"/>
                        </a:lnTo>
                        <a:lnTo>
                          <a:pt x="1670" y="51"/>
                        </a:lnTo>
                        <a:lnTo>
                          <a:pt x="1670" y="51"/>
                        </a:lnTo>
                        <a:lnTo>
                          <a:pt x="1671" y="51"/>
                        </a:lnTo>
                        <a:lnTo>
                          <a:pt x="1671" y="51"/>
                        </a:lnTo>
                        <a:lnTo>
                          <a:pt x="1672" y="51"/>
                        </a:lnTo>
                        <a:lnTo>
                          <a:pt x="1672" y="50"/>
                        </a:lnTo>
                        <a:lnTo>
                          <a:pt x="1673" y="49"/>
                        </a:lnTo>
                        <a:lnTo>
                          <a:pt x="1673" y="49"/>
                        </a:lnTo>
                        <a:lnTo>
                          <a:pt x="1674" y="50"/>
                        </a:lnTo>
                        <a:lnTo>
                          <a:pt x="1674" y="50"/>
                        </a:lnTo>
                        <a:lnTo>
                          <a:pt x="1675" y="48"/>
                        </a:lnTo>
                        <a:lnTo>
                          <a:pt x="1675" y="47"/>
                        </a:lnTo>
                        <a:lnTo>
                          <a:pt x="1676" y="47"/>
                        </a:lnTo>
                        <a:lnTo>
                          <a:pt x="1676" y="47"/>
                        </a:lnTo>
                        <a:lnTo>
                          <a:pt x="1677" y="48"/>
                        </a:lnTo>
                        <a:lnTo>
                          <a:pt x="1677" y="48"/>
                        </a:lnTo>
                        <a:lnTo>
                          <a:pt x="1678" y="47"/>
                        </a:lnTo>
                        <a:lnTo>
                          <a:pt x="1678" y="46"/>
                        </a:lnTo>
                        <a:lnTo>
                          <a:pt x="1679" y="46"/>
                        </a:lnTo>
                        <a:lnTo>
                          <a:pt x="1679" y="46"/>
                        </a:lnTo>
                        <a:lnTo>
                          <a:pt x="1680" y="45"/>
                        </a:lnTo>
                        <a:lnTo>
                          <a:pt x="1680" y="46"/>
                        </a:lnTo>
                        <a:lnTo>
                          <a:pt x="1681" y="46"/>
                        </a:lnTo>
                        <a:lnTo>
                          <a:pt x="1682" y="46"/>
                        </a:lnTo>
                        <a:lnTo>
                          <a:pt x="1682" y="47"/>
                        </a:lnTo>
                        <a:lnTo>
                          <a:pt x="1683" y="47"/>
                        </a:lnTo>
                        <a:lnTo>
                          <a:pt x="1683" y="46"/>
                        </a:lnTo>
                        <a:lnTo>
                          <a:pt x="1684" y="45"/>
                        </a:lnTo>
                        <a:lnTo>
                          <a:pt x="1684" y="44"/>
                        </a:lnTo>
                        <a:lnTo>
                          <a:pt x="1685" y="43"/>
                        </a:lnTo>
                        <a:lnTo>
                          <a:pt x="1685" y="44"/>
                        </a:lnTo>
                        <a:lnTo>
                          <a:pt x="1686" y="44"/>
                        </a:lnTo>
                        <a:lnTo>
                          <a:pt x="1686" y="44"/>
                        </a:lnTo>
                        <a:lnTo>
                          <a:pt x="1687" y="44"/>
                        </a:lnTo>
                        <a:lnTo>
                          <a:pt x="1687" y="44"/>
                        </a:lnTo>
                        <a:lnTo>
                          <a:pt x="1688" y="43"/>
                        </a:lnTo>
                        <a:lnTo>
                          <a:pt x="1688" y="43"/>
                        </a:lnTo>
                        <a:lnTo>
                          <a:pt x="1689" y="44"/>
                        </a:lnTo>
                        <a:lnTo>
                          <a:pt x="1689" y="43"/>
                        </a:lnTo>
                        <a:lnTo>
                          <a:pt x="1690" y="43"/>
                        </a:lnTo>
                        <a:lnTo>
                          <a:pt x="1690" y="41"/>
                        </a:lnTo>
                        <a:lnTo>
                          <a:pt x="1691" y="41"/>
                        </a:lnTo>
                        <a:lnTo>
                          <a:pt x="1691" y="42"/>
                        </a:lnTo>
                        <a:lnTo>
                          <a:pt x="1692" y="41"/>
                        </a:lnTo>
                        <a:lnTo>
                          <a:pt x="1692" y="41"/>
                        </a:lnTo>
                        <a:lnTo>
                          <a:pt x="1693" y="40"/>
                        </a:lnTo>
                        <a:lnTo>
                          <a:pt x="1693" y="40"/>
                        </a:lnTo>
                        <a:lnTo>
                          <a:pt x="1694" y="40"/>
                        </a:lnTo>
                        <a:lnTo>
                          <a:pt x="1694" y="40"/>
                        </a:lnTo>
                        <a:lnTo>
                          <a:pt x="1695" y="40"/>
                        </a:lnTo>
                        <a:lnTo>
                          <a:pt x="1695" y="40"/>
                        </a:lnTo>
                        <a:lnTo>
                          <a:pt x="1696" y="39"/>
                        </a:lnTo>
                        <a:lnTo>
                          <a:pt x="1696" y="38"/>
                        </a:lnTo>
                        <a:lnTo>
                          <a:pt x="1697" y="39"/>
                        </a:lnTo>
                        <a:lnTo>
                          <a:pt x="1697" y="40"/>
                        </a:lnTo>
                        <a:lnTo>
                          <a:pt x="1698" y="40"/>
                        </a:lnTo>
                        <a:lnTo>
                          <a:pt x="1698" y="39"/>
                        </a:lnTo>
                        <a:lnTo>
                          <a:pt x="1699" y="39"/>
                        </a:lnTo>
                        <a:lnTo>
                          <a:pt x="1699" y="39"/>
                        </a:lnTo>
                        <a:lnTo>
                          <a:pt x="1700" y="38"/>
                        </a:lnTo>
                        <a:lnTo>
                          <a:pt x="1700" y="38"/>
                        </a:lnTo>
                        <a:lnTo>
                          <a:pt x="1701" y="38"/>
                        </a:lnTo>
                        <a:lnTo>
                          <a:pt x="1701" y="38"/>
                        </a:lnTo>
                        <a:lnTo>
                          <a:pt x="1702" y="39"/>
                        </a:lnTo>
                        <a:lnTo>
                          <a:pt x="1702" y="37"/>
                        </a:lnTo>
                        <a:lnTo>
                          <a:pt x="1703" y="36"/>
                        </a:lnTo>
                        <a:lnTo>
                          <a:pt x="1703" y="36"/>
                        </a:lnTo>
                        <a:lnTo>
                          <a:pt x="1704" y="36"/>
                        </a:lnTo>
                        <a:lnTo>
                          <a:pt x="1704" y="36"/>
                        </a:lnTo>
                        <a:lnTo>
                          <a:pt x="1705" y="36"/>
                        </a:lnTo>
                        <a:lnTo>
                          <a:pt x="1705" y="36"/>
                        </a:lnTo>
                        <a:lnTo>
                          <a:pt x="1706" y="35"/>
                        </a:lnTo>
                        <a:lnTo>
                          <a:pt x="1707" y="35"/>
                        </a:lnTo>
                        <a:lnTo>
                          <a:pt x="1707" y="36"/>
                        </a:lnTo>
                        <a:lnTo>
                          <a:pt x="1708" y="36"/>
                        </a:lnTo>
                        <a:lnTo>
                          <a:pt x="1708" y="35"/>
                        </a:lnTo>
                        <a:lnTo>
                          <a:pt x="1709" y="34"/>
                        </a:lnTo>
                        <a:lnTo>
                          <a:pt x="1709" y="35"/>
                        </a:lnTo>
                        <a:lnTo>
                          <a:pt x="1710" y="35"/>
                        </a:lnTo>
                        <a:lnTo>
                          <a:pt x="1710" y="34"/>
                        </a:lnTo>
                        <a:lnTo>
                          <a:pt x="1711" y="35"/>
                        </a:lnTo>
                        <a:lnTo>
                          <a:pt x="1711" y="35"/>
                        </a:lnTo>
                        <a:lnTo>
                          <a:pt x="1712" y="35"/>
                        </a:lnTo>
                        <a:lnTo>
                          <a:pt x="1712" y="35"/>
                        </a:lnTo>
                        <a:lnTo>
                          <a:pt x="1713" y="36"/>
                        </a:lnTo>
                        <a:lnTo>
                          <a:pt x="1713" y="35"/>
                        </a:lnTo>
                        <a:lnTo>
                          <a:pt x="1714" y="34"/>
                        </a:lnTo>
                        <a:lnTo>
                          <a:pt x="1714" y="34"/>
                        </a:lnTo>
                        <a:lnTo>
                          <a:pt x="1715" y="33"/>
                        </a:lnTo>
                        <a:lnTo>
                          <a:pt x="1715" y="34"/>
                        </a:lnTo>
                        <a:lnTo>
                          <a:pt x="1716" y="34"/>
                        </a:lnTo>
                        <a:lnTo>
                          <a:pt x="1716" y="33"/>
                        </a:lnTo>
                        <a:lnTo>
                          <a:pt x="1717" y="33"/>
                        </a:lnTo>
                        <a:lnTo>
                          <a:pt x="1717" y="33"/>
                        </a:lnTo>
                        <a:lnTo>
                          <a:pt x="1718" y="34"/>
                        </a:lnTo>
                        <a:lnTo>
                          <a:pt x="1718" y="33"/>
                        </a:lnTo>
                        <a:lnTo>
                          <a:pt x="1719" y="35"/>
                        </a:lnTo>
                        <a:lnTo>
                          <a:pt x="1719" y="34"/>
                        </a:lnTo>
                        <a:lnTo>
                          <a:pt x="1720" y="34"/>
                        </a:lnTo>
                        <a:lnTo>
                          <a:pt x="1720" y="33"/>
                        </a:lnTo>
                        <a:lnTo>
                          <a:pt x="1721" y="32"/>
                        </a:lnTo>
                        <a:lnTo>
                          <a:pt x="1721" y="33"/>
                        </a:lnTo>
                        <a:lnTo>
                          <a:pt x="1722" y="32"/>
                        </a:lnTo>
                        <a:lnTo>
                          <a:pt x="1722" y="31"/>
                        </a:lnTo>
                        <a:lnTo>
                          <a:pt x="1723" y="32"/>
                        </a:lnTo>
                        <a:lnTo>
                          <a:pt x="1723" y="32"/>
                        </a:lnTo>
                        <a:lnTo>
                          <a:pt x="1724" y="32"/>
                        </a:lnTo>
                        <a:lnTo>
                          <a:pt x="1724" y="32"/>
                        </a:lnTo>
                        <a:lnTo>
                          <a:pt x="1725" y="32"/>
                        </a:lnTo>
                        <a:lnTo>
                          <a:pt x="1725" y="31"/>
                        </a:lnTo>
                        <a:lnTo>
                          <a:pt x="1726" y="31"/>
                        </a:lnTo>
                        <a:lnTo>
                          <a:pt x="1726" y="31"/>
                        </a:lnTo>
                        <a:lnTo>
                          <a:pt x="1727" y="31"/>
                        </a:lnTo>
                        <a:lnTo>
                          <a:pt x="1727" y="31"/>
                        </a:lnTo>
                        <a:lnTo>
                          <a:pt x="1728" y="32"/>
                        </a:lnTo>
                        <a:lnTo>
                          <a:pt x="1728" y="30"/>
                        </a:lnTo>
                        <a:lnTo>
                          <a:pt x="1729" y="29"/>
                        </a:lnTo>
                        <a:lnTo>
                          <a:pt x="1729" y="30"/>
                        </a:lnTo>
                        <a:lnTo>
                          <a:pt x="1730" y="31"/>
                        </a:lnTo>
                        <a:lnTo>
                          <a:pt x="1730" y="31"/>
                        </a:lnTo>
                        <a:lnTo>
                          <a:pt x="1731" y="30"/>
                        </a:lnTo>
                        <a:lnTo>
                          <a:pt x="1732" y="31"/>
                        </a:lnTo>
                        <a:lnTo>
                          <a:pt x="1732" y="29"/>
                        </a:lnTo>
                        <a:lnTo>
                          <a:pt x="1733" y="30"/>
                        </a:lnTo>
                        <a:lnTo>
                          <a:pt x="1733" y="31"/>
                        </a:lnTo>
                        <a:lnTo>
                          <a:pt x="1734" y="30"/>
                        </a:lnTo>
                        <a:lnTo>
                          <a:pt x="1734" y="31"/>
                        </a:lnTo>
                        <a:lnTo>
                          <a:pt x="1735" y="29"/>
                        </a:lnTo>
                        <a:lnTo>
                          <a:pt x="1735" y="30"/>
                        </a:lnTo>
                        <a:lnTo>
                          <a:pt x="1736" y="30"/>
                        </a:lnTo>
                        <a:lnTo>
                          <a:pt x="1736" y="31"/>
                        </a:lnTo>
                        <a:lnTo>
                          <a:pt x="1737" y="31"/>
                        </a:lnTo>
                        <a:lnTo>
                          <a:pt x="1737" y="30"/>
                        </a:lnTo>
                        <a:lnTo>
                          <a:pt x="1738" y="29"/>
                        </a:lnTo>
                        <a:lnTo>
                          <a:pt x="1738" y="30"/>
                        </a:lnTo>
                        <a:lnTo>
                          <a:pt x="1739" y="30"/>
                        </a:lnTo>
                        <a:lnTo>
                          <a:pt x="1739" y="30"/>
                        </a:lnTo>
                        <a:lnTo>
                          <a:pt x="1740" y="31"/>
                        </a:lnTo>
                        <a:lnTo>
                          <a:pt x="1740" y="30"/>
                        </a:lnTo>
                        <a:lnTo>
                          <a:pt x="1741" y="29"/>
                        </a:lnTo>
                        <a:lnTo>
                          <a:pt x="1741" y="29"/>
                        </a:lnTo>
                        <a:lnTo>
                          <a:pt x="1742" y="30"/>
                        </a:lnTo>
                        <a:lnTo>
                          <a:pt x="1742" y="30"/>
                        </a:lnTo>
                        <a:lnTo>
                          <a:pt x="1743" y="29"/>
                        </a:lnTo>
                        <a:lnTo>
                          <a:pt x="1743" y="29"/>
                        </a:lnTo>
                        <a:lnTo>
                          <a:pt x="1744" y="28"/>
                        </a:lnTo>
                        <a:lnTo>
                          <a:pt x="1744" y="28"/>
                        </a:lnTo>
                        <a:lnTo>
                          <a:pt x="1745" y="29"/>
                        </a:lnTo>
                        <a:lnTo>
                          <a:pt x="1745" y="29"/>
                        </a:lnTo>
                        <a:lnTo>
                          <a:pt x="1746" y="28"/>
                        </a:lnTo>
                        <a:lnTo>
                          <a:pt x="1746" y="27"/>
                        </a:lnTo>
                        <a:lnTo>
                          <a:pt x="1747" y="27"/>
                        </a:lnTo>
                        <a:lnTo>
                          <a:pt x="1747" y="26"/>
                        </a:lnTo>
                        <a:lnTo>
                          <a:pt x="1748" y="26"/>
                        </a:lnTo>
                        <a:lnTo>
                          <a:pt x="1748" y="25"/>
                        </a:lnTo>
                        <a:lnTo>
                          <a:pt x="1749" y="24"/>
                        </a:lnTo>
                        <a:lnTo>
                          <a:pt x="1749" y="25"/>
                        </a:lnTo>
                        <a:lnTo>
                          <a:pt x="1750" y="25"/>
                        </a:lnTo>
                        <a:lnTo>
                          <a:pt x="1750" y="26"/>
                        </a:lnTo>
                        <a:lnTo>
                          <a:pt x="1751" y="27"/>
                        </a:lnTo>
                        <a:lnTo>
                          <a:pt x="1751" y="25"/>
                        </a:lnTo>
                        <a:lnTo>
                          <a:pt x="1752" y="25"/>
                        </a:lnTo>
                        <a:lnTo>
                          <a:pt x="1752" y="26"/>
                        </a:lnTo>
                        <a:lnTo>
                          <a:pt x="1753" y="28"/>
                        </a:lnTo>
                        <a:lnTo>
                          <a:pt x="1753" y="25"/>
                        </a:lnTo>
                        <a:lnTo>
                          <a:pt x="1754" y="26"/>
                        </a:lnTo>
                        <a:lnTo>
                          <a:pt x="1754" y="25"/>
                        </a:lnTo>
                        <a:lnTo>
                          <a:pt x="1755" y="25"/>
                        </a:lnTo>
                        <a:lnTo>
                          <a:pt x="1755" y="24"/>
                        </a:lnTo>
                        <a:lnTo>
                          <a:pt x="1756" y="24"/>
                        </a:lnTo>
                        <a:lnTo>
                          <a:pt x="1757" y="24"/>
                        </a:lnTo>
                        <a:lnTo>
                          <a:pt x="1757" y="24"/>
                        </a:lnTo>
                        <a:lnTo>
                          <a:pt x="1758" y="23"/>
                        </a:lnTo>
                        <a:lnTo>
                          <a:pt x="1758" y="23"/>
                        </a:lnTo>
                        <a:lnTo>
                          <a:pt x="1759" y="23"/>
                        </a:lnTo>
                        <a:lnTo>
                          <a:pt x="1759" y="25"/>
                        </a:lnTo>
                        <a:lnTo>
                          <a:pt x="1760" y="23"/>
                        </a:lnTo>
                        <a:lnTo>
                          <a:pt x="1760" y="23"/>
                        </a:lnTo>
                        <a:lnTo>
                          <a:pt x="1761" y="23"/>
                        </a:lnTo>
                        <a:lnTo>
                          <a:pt x="1761" y="22"/>
                        </a:lnTo>
                        <a:lnTo>
                          <a:pt x="1762" y="22"/>
                        </a:lnTo>
                        <a:lnTo>
                          <a:pt x="1762" y="21"/>
                        </a:lnTo>
                        <a:lnTo>
                          <a:pt x="1763" y="21"/>
                        </a:lnTo>
                        <a:lnTo>
                          <a:pt x="1763" y="21"/>
                        </a:lnTo>
                        <a:lnTo>
                          <a:pt x="1764" y="21"/>
                        </a:lnTo>
                        <a:lnTo>
                          <a:pt x="1764" y="22"/>
                        </a:lnTo>
                        <a:lnTo>
                          <a:pt x="1765" y="22"/>
                        </a:lnTo>
                        <a:lnTo>
                          <a:pt x="1765" y="23"/>
                        </a:lnTo>
                        <a:lnTo>
                          <a:pt x="1766" y="23"/>
                        </a:lnTo>
                        <a:lnTo>
                          <a:pt x="1766" y="22"/>
                        </a:lnTo>
                        <a:lnTo>
                          <a:pt x="1767" y="22"/>
                        </a:lnTo>
                        <a:lnTo>
                          <a:pt x="1767" y="22"/>
                        </a:lnTo>
                        <a:lnTo>
                          <a:pt x="1768" y="22"/>
                        </a:lnTo>
                        <a:lnTo>
                          <a:pt x="1768" y="22"/>
                        </a:lnTo>
                        <a:lnTo>
                          <a:pt x="1769" y="21"/>
                        </a:lnTo>
                        <a:lnTo>
                          <a:pt x="1769" y="20"/>
                        </a:lnTo>
                        <a:lnTo>
                          <a:pt x="1770" y="21"/>
                        </a:lnTo>
                        <a:lnTo>
                          <a:pt x="1770" y="21"/>
                        </a:lnTo>
                        <a:lnTo>
                          <a:pt x="1771" y="21"/>
                        </a:lnTo>
                        <a:lnTo>
                          <a:pt x="1771" y="21"/>
                        </a:lnTo>
                        <a:lnTo>
                          <a:pt x="1772" y="20"/>
                        </a:lnTo>
                        <a:lnTo>
                          <a:pt x="1772" y="22"/>
                        </a:lnTo>
                        <a:lnTo>
                          <a:pt x="1773" y="21"/>
                        </a:lnTo>
                        <a:lnTo>
                          <a:pt x="1773" y="20"/>
                        </a:lnTo>
                        <a:lnTo>
                          <a:pt x="1774" y="22"/>
                        </a:lnTo>
                        <a:lnTo>
                          <a:pt x="1774" y="21"/>
                        </a:lnTo>
                        <a:lnTo>
                          <a:pt x="1775" y="21"/>
                        </a:lnTo>
                        <a:lnTo>
                          <a:pt x="1775" y="21"/>
                        </a:lnTo>
                        <a:lnTo>
                          <a:pt x="1776" y="20"/>
                        </a:lnTo>
                        <a:lnTo>
                          <a:pt x="1776" y="19"/>
                        </a:lnTo>
                        <a:lnTo>
                          <a:pt x="1777" y="20"/>
                        </a:lnTo>
                        <a:lnTo>
                          <a:pt x="1777" y="19"/>
                        </a:lnTo>
                        <a:lnTo>
                          <a:pt x="1778" y="19"/>
                        </a:lnTo>
                        <a:lnTo>
                          <a:pt x="1778" y="18"/>
                        </a:lnTo>
                        <a:lnTo>
                          <a:pt x="1779" y="18"/>
                        </a:lnTo>
                        <a:lnTo>
                          <a:pt x="1779" y="19"/>
                        </a:lnTo>
                        <a:lnTo>
                          <a:pt x="1780" y="19"/>
                        </a:lnTo>
                        <a:lnTo>
                          <a:pt x="1780" y="19"/>
                        </a:lnTo>
                        <a:lnTo>
                          <a:pt x="1781" y="18"/>
                        </a:lnTo>
                        <a:lnTo>
                          <a:pt x="1782" y="18"/>
                        </a:lnTo>
                        <a:lnTo>
                          <a:pt x="1782" y="19"/>
                        </a:lnTo>
                        <a:lnTo>
                          <a:pt x="1783" y="19"/>
                        </a:lnTo>
                        <a:lnTo>
                          <a:pt x="1783" y="19"/>
                        </a:lnTo>
                        <a:lnTo>
                          <a:pt x="1784" y="19"/>
                        </a:lnTo>
                        <a:lnTo>
                          <a:pt x="1784" y="19"/>
                        </a:lnTo>
                        <a:lnTo>
                          <a:pt x="1785" y="18"/>
                        </a:lnTo>
                        <a:lnTo>
                          <a:pt x="1785" y="18"/>
                        </a:lnTo>
                        <a:lnTo>
                          <a:pt x="1786" y="20"/>
                        </a:lnTo>
                        <a:lnTo>
                          <a:pt x="1786" y="19"/>
                        </a:lnTo>
                        <a:lnTo>
                          <a:pt x="1787" y="18"/>
                        </a:lnTo>
                        <a:lnTo>
                          <a:pt x="1787" y="19"/>
                        </a:lnTo>
                        <a:lnTo>
                          <a:pt x="1788" y="18"/>
                        </a:lnTo>
                        <a:lnTo>
                          <a:pt x="1788" y="17"/>
                        </a:lnTo>
                        <a:lnTo>
                          <a:pt x="1789" y="17"/>
                        </a:lnTo>
                        <a:lnTo>
                          <a:pt x="1789" y="18"/>
                        </a:lnTo>
                        <a:lnTo>
                          <a:pt x="1790" y="18"/>
                        </a:lnTo>
                        <a:lnTo>
                          <a:pt x="1790" y="18"/>
                        </a:lnTo>
                        <a:lnTo>
                          <a:pt x="1791" y="18"/>
                        </a:lnTo>
                        <a:lnTo>
                          <a:pt x="1791" y="18"/>
                        </a:lnTo>
                        <a:lnTo>
                          <a:pt x="1792" y="17"/>
                        </a:lnTo>
                        <a:lnTo>
                          <a:pt x="1792" y="18"/>
                        </a:lnTo>
                        <a:lnTo>
                          <a:pt x="1793" y="17"/>
                        </a:lnTo>
                        <a:lnTo>
                          <a:pt x="1793" y="16"/>
                        </a:lnTo>
                        <a:lnTo>
                          <a:pt x="1794" y="17"/>
                        </a:lnTo>
                        <a:lnTo>
                          <a:pt x="1794" y="18"/>
                        </a:lnTo>
                        <a:lnTo>
                          <a:pt x="1795" y="19"/>
                        </a:lnTo>
                        <a:lnTo>
                          <a:pt x="1795" y="18"/>
                        </a:lnTo>
                        <a:lnTo>
                          <a:pt x="1796" y="18"/>
                        </a:lnTo>
                        <a:lnTo>
                          <a:pt x="1796" y="17"/>
                        </a:lnTo>
                        <a:lnTo>
                          <a:pt x="1797" y="18"/>
                        </a:lnTo>
                        <a:lnTo>
                          <a:pt x="1797" y="16"/>
                        </a:lnTo>
                        <a:lnTo>
                          <a:pt x="1798" y="15"/>
                        </a:lnTo>
                        <a:lnTo>
                          <a:pt x="1798" y="16"/>
                        </a:lnTo>
                        <a:lnTo>
                          <a:pt x="1799" y="17"/>
                        </a:lnTo>
                        <a:lnTo>
                          <a:pt x="1799" y="16"/>
                        </a:lnTo>
                        <a:lnTo>
                          <a:pt x="1800" y="16"/>
                        </a:lnTo>
                        <a:lnTo>
                          <a:pt x="1800" y="17"/>
                        </a:lnTo>
                        <a:lnTo>
                          <a:pt x="1801" y="17"/>
                        </a:lnTo>
                        <a:lnTo>
                          <a:pt x="1801" y="17"/>
                        </a:lnTo>
                        <a:lnTo>
                          <a:pt x="1802" y="16"/>
                        </a:lnTo>
                        <a:lnTo>
                          <a:pt x="1802" y="16"/>
                        </a:lnTo>
                        <a:lnTo>
                          <a:pt x="1803" y="16"/>
                        </a:lnTo>
                        <a:lnTo>
                          <a:pt x="1803" y="16"/>
                        </a:lnTo>
                        <a:lnTo>
                          <a:pt x="1804" y="16"/>
                        </a:lnTo>
                        <a:lnTo>
                          <a:pt x="1804" y="16"/>
                        </a:lnTo>
                        <a:lnTo>
                          <a:pt x="1805" y="14"/>
                        </a:lnTo>
                        <a:lnTo>
                          <a:pt x="1805" y="15"/>
                        </a:lnTo>
                        <a:lnTo>
                          <a:pt x="1806" y="15"/>
                        </a:lnTo>
                        <a:lnTo>
                          <a:pt x="1807" y="16"/>
                        </a:lnTo>
                        <a:lnTo>
                          <a:pt x="1807" y="16"/>
                        </a:lnTo>
                        <a:lnTo>
                          <a:pt x="1808" y="15"/>
                        </a:lnTo>
                        <a:lnTo>
                          <a:pt x="1808" y="14"/>
                        </a:lnTo>
                        <a:lnTo>
                          <a:pt x="1809" y="14"/>
                        </a:lnTo>
                        <a:lnTo>
                          <a:pt x="1809" y="14"/>
                        </a:lnTo>
                        <a:lnTo>
                          <a:pt x="1810" y="14"/>
                        </a:lnTo>
                        <a:lnTo>
                          <a:pt x="1810" y="15"/>
                        </a:lnTo>
                        <a:lnTo>
                          <a:pt x="1811" y="14"/>
                        </a:lnTo>
                        <a:lnTo>
                          <a:pt x="1811" y="14"/>
                        </a:lnTo>
                        <a:lnTo>
                          <a:pt x="1812" y="13"/>
                        </a:lnTo>
                        <a:lnTo>
                          <a:pt x="1812" y="14"/>
                        </a:lnTo>
                        <a:lnTo>
                          <a:pt x="1813" y="14"/>
                        </a:lnTo>
                        <a:lnTo>
                          <a:pt x="1813" y="13"/>
                        </a:lnTo>
                        <a:lnTo>
                          <a:pt x="1814" y="13"/>
                        </a:lnTo>
                        <a:lnTo>
                          <a:pt x="1814" y="14"/>
                        </a:lnTo>
                        <a:lnTo>
                          <a:pt x="1815" y="13"/>
                        </a:lnTo>
                        <a:lnTo>
                          <a:pt x="1815" y="13"/>
                        </a:lnTo>
                        <a:lnTo>
                          <a:pt x="1816" y="14"/>
                        </a:lnTo>
                        <a:lnTo>
                          <a:pt x="1816" y="15"/>
                        </a:lnTo>
                        <a:lnTo>
                          <a:pt x="1817" y="13"/>
                        </a:lnTo>
                        <a:lnTo>
                          <a:pt x="1817" y="14"/>
                        </a:lnTo>
                        <a:lnTo>
                          <a:pt x="1818" y="13"/>
                        </a:lnTo>
                        <a:lnTo>
                          <a:pt x="1818" y="14"/>
                        </a:lnTo>
                        <a:lnTo>
                          <a:pt x="1819" y="12"/>
                        </a:lnTo>
                        <a:lnTo>
                          <a:pt x="1819" y="11"/>
                        </a:lnTo>
                        <a:lnTo>
                          <a:pt x="1820" y="11"/>
                        </a:lnTo>
                        <a:lnTo>
                          <a:pt x="1820" y="11"/>
                        </a:lnTo>
                        <a:lnTo>
                          <a:pt x="1821" y="12"/>
                        </a:lnTo>
                        <a:lnTo>
                          <a:pt x="1821" y="12"/>
                        </a:lnTo>
                        <a:lnTo>
                          <a:pt x="1822" y="12"/>
                        </a:lnTo>
                        <a:lnTo>
                          <a:pt x="1822" y="11"/>
                        </a:lnTo>
                        <a:lnTo>
                          <a:pt x="1823" y="11"/>
                        </a:lnTo>
                        <a:lnTo>
                          <a:pt x="1823" y="12"/>
                        </a:lnTo>
                        <a:lnTo>
                          <a:pt x="1824" y="11"/>
                        </a:lnTo>
                        <a:lnTo>
                          <a:pt x="1824" y="12"/>
                        </a:lnTo>
                        <a:lnTo>
                          <a:pt x="1825" y="11"/>
                        </a:lnTo>
                        <a:lnTo>
                          <a:pt x="1825" y="11"/>
                        </a:lnTo>
                        <a:lnTo>
                          <a:pt x="1826" y="11"/>
                        </a:lnTo>
                        <a:lnTo>
                          <a:pt x="1826" y="11"/>
                        </a:lnTo>
                        <a:lnTo>
                          <a:pt x="1827" y="10"/>
                        </a:lnTo>
                        <a:lnTo>
                          <a:pt x="1827" y="10"/>
                        </a:lnTo>
                        <a:lnTo>
                          <a:pt x="1828" y="10"/>
                        </a:lnTo>
                        <a:lnTo>
                          <a:pt x="1828" y="9"/>
                        </a:lnTo>
                        <a:lnTo>
                          <a:pt x="1829" y="10"/>
                        </a:lnTo>
                        <a:lnTo>
                          <a:pt x="1829" y="10"/>
                        </a:lnTo>
                        <a:lnTo>
                          <a:pt x="1830" y="11"/>
                        </a:lnTo>
                        <a:lnTo>
                          <a:pt x="1830" y="11"/>
                        </a:lnTo>
                        <a:lnTo>
                          <a:pt x="1831" y="10"/>
                        </a:lnTo>
                        <a:lnTo>
                          <a:pt x="1832" y="9"/>
                        </a:lnTo>
                        <a:lnTo>
                          <a:pt x="1832" y="9"/>
                        </a:lnTo>
                        <a:lnTo>
                          <a:pt x="1833" y="11"/>
                        </a:lnTo>
                        <a:lnTo>
                          <a:pt x="1833" y="10"/>
                        </a:lnTo>
                        <a:lnTo>
                          <a:pt x="1834" y="10"/>
                        </a:lnTo>
                        <a:lnTo>
                          <a:pt x="1834" y="9"/>
                        </a:lnTo>
                        <a:lnTo>
                          <a:pt x="1835" y="9"/>
                        </a:lnTo>
                        <a:lnTo>
                          <a:pt x="1835" y="8"/>
                        </a:lnTo>
                        <a:lnTo>
                          <a:pt x="1836" y="9"/>
                        </a:lnTo>
                        <a:lnTo>
                          <a:pt x="1836" y="9"/>
                        </a:lnTo>
                        <a:lnTo>
                          <a:pt x="1837" y="9"/>
                        </a:lnTo>
                        <a:lnTo>
                          <a:pt x="1837" y="8"/>
                        </a:lnTo>
                        <a:lnTo>
                          <a:pt x="1838" y="9"/>
                        </a:lnTo>
                        <a:lnTo>
                          <a:pt x="1838" y="7"/>
                        </a:lnTo>
                        <a:lnTo>
                          <a:pt x="1839" y="8"/>
                        </a:lnTo>
                        <a:lnTo>
                          <a:pt x="1839" y="8"/>
                        </a:lnTo>
                        <a:lnTo>
                          <a:pt x="1840" y="8"/>
                        </a:lnTo>
                        <a:lnTo>
                          <a:pt x="1840" y="7"/>
                        </a:lnTo>
                        <a:lnTo>
                          <a:pt x="1841" y="7"/>
                        </a:lnTo>
                        <a:lnTo>
                          <a:pt x="1841" y="7"/>
                        </a:lnTo>
                        <a:lnTo>
                          <a:pt x="1842" y="7"/>
                        </a:lnTo>
                        <a:lnTo>
                          <a:pt x="1842" y="8"/>
                        </a:lnTo>
                        <a:lnTo>
                          <a:pt x="1843" y="8"/>
                        </a:lnTo>
                        <a:lnTo>
                          <a:pt x="1843" y="7"/>
                        </a:lnTo>
                        <a:lnTo>
                          <a:pt x="1844" y="7"/>
                        </a:lnTo>
                        <a:lnTo>
                          <a:pt x="1844" y="8"/>
                        </a:lnTo>
                        <a:lnTo>
                          <a:pt x="1845" y="8"/>
                        </a:lnTo>
                        <a:lnTo>
                          <a:pt x="1845" y="7"/>
                        </a:lnTo>
                        <a:lnTo>
                          <a:pt x="1846" y="8"/>
                        </a:lnTo>
                        <a:lnTo>
                          <a:pt x="1846" y="7"/>
                        </a:lnTo>
                        <a:lnTo>
                          <a:pt x="1847" y="9"/>
                        </a:lnTo>
                        <a:lnTo>
                          <a:pt x="1847" y="8"/>
                        </a:lnTo>
                        <a:lnTo>
                          <a:pt x="1848" y="9"/>
                        </a:lnTo>
                        <a:lnTo>
                          <a:pt x="1848" y="8"/>
                        </a:lnTo>
                        <a:lnTo>
                          <a:pt x="1849" y="8"/>
                        </a:lnTo>
                        <a:lnTo>
                          <a:pt x="1849" y="8"/>
                        </a:lnTo>
                        <a:lnTo>
                          <a:pt x="1850" y="8"/>
                        </a:lnTo>
                        <a:lnTo>
                          <a:pt x="1850" y="8"/>
                        </a:lnTo>
                        <a:lnTo>
                          <a:pt x="1851" y="8"/>
                        </a:lnTo>
                        <a:lnTo>
                          <a:pt x="1851" y="9"/>
                        </a:lnTo>
                        <a:lnTo>
                          <a:pt x="1852" y="7"/>
                        </a:lnTo>
                        <a:lnTo>
                          <a:pt x="1852" y="6"/>
                        </a:lnTo>
                        <a:lnTo>
                          <a:pt x="1853" y="6"/>
                        </a:lnTo>
                        <a:lnTo>
                          <a:pt x="1853" y="8"/>
                        </a:lnTo>
                        <a:lnTo>
                          <a:pt x="1854" y="8"/>
                        </a:lnTo>
                        <a:lnTo>
                          <a:pt x="1854" y="6"/>
                        </a:lnTo>
                        <a:lnTo>
                          <a:pt x="1855" y="6"/>
                        </a:lnTo>
                        <a:lnTo>
                          <a:pt x="1855" y="5"/>
                        </a:lnTo>
                        <a:lnTo>
                          <a:pt x="1856" y="6"/>
                        </a:lnTo>
                        <a:lnTo>
                          <a:pt x="1857" y="6"/>
                        </a:lnTo>
                        <a:lnTo>
                          <a:pt x="1857" y="6"/>
                        </a:lnTo>
                        <a:lnTo>
                          <a:pt x="1858" y="5"/>
                        </a:lnTo>
                        <a:lnTo>
                          <a:pt x="1858" y="6"/>
                        </a:lnTo>
                        <a:lnTo>
                          <a:pt x="1859" y="6"/>
                        </a:lnTo>
                        <a:lnTo>
                          <a:pt x="1859" y="7"/>
                        </a:lnTo>
                        <a:lnTo>
                          <a:pt x="1860" y="7"/>
                        </a:lnTo>
                        <a:lnTo>
                          <a:pt x="1860" y="8"/>
                        </a:lnTo>
                        <a:lnTo>
                          <a:pt x="1861" y="6"/>
                        </a:lnTo>
                        <a:lnTo>
                          <a:pt x="1861" y="6"/>
                        </a:lnTo>
                        <a:lnTo>
                          <a:pt x="1862" y="5"/>
                        </a:lnTo>
                        <a:lnTo>
                          <a:pt x="1862" y="5"/>
                        </a:lnTo>
                        <a:lnTo>
                          <a:pt x="1863" y="5"/>
                        </a:lnTo>
                        <a:lnTo>
                          <a:pt x="1863" y="5"/>
                        </a:lnTo>
                        <a:lnTo>
                          <a:pt x="1864" y="4"/>
                        </a:lnTo>
                        <a:lnTo>
                          <a:pt x="1864" y="4"/>
                        </a:lnTo>
                        <a:lnTo>
                          <a:pt x="1865" y="5"/>
                        </a:lnTo>
                        <a:lnTo>
                          <a:pt x="1865" y="6"/>
                        </a:lnTo>
                        <a:lnTo>
                          <a:pt x="1866" y="7"/>
                        </a:lnTo>
                        <a:lnTo>
                          <a:pt x="1866" y="5"/>
                        </a:lnTo>
                        <a:lnTo>
                          <a:pt x="1867" y="5"/>
                        </a:lnTo>
                        <a:lnTo>
                          <a:pt x="1867" y="5"/>
                        </a:lnTo>
                        <a:lnTo>
                          <a:pt x="1868" y="5"/>
                        </a:lnTo>
                        <a:lnTo>
                          <a:pt x="1868" y="6"/>
                        </a:lnTo>
                        <a:lnTo>
                          <a:pt x="1869" y="5"/>
                        </a:lnTo>
                        <a:lnTo>
                          <a:pt x="1869" y="5"/>
                        </a:lnTo>
                        <a:lnTo>
                          <a:pt x="1870" y="5"/>
                        </a:lnTo>
                        <a:lnTo>
                          <a:pt x="1870" y="5"/>
                        </a:lnTo>
                        <a:lnTo>
                          <a:pt x="1871" y="5"/>
                        </a:lnTo>
                        <a:lnTo>
                          <a:pt x="1871" y="5"/>
                        </a:lnTo>
                        <a:lnTo>
                          <a:pt x="1872" y="6"/>
                        </a:lnTo>
                        <a:lnTo>
                          <a:pt x="1872" y="6"/>
                        </a:lnTo>
                        <a:lnTo>
                          <a:pt x="1873" y="5"/>
                        </a:lnTo>
                        <a:lnTo>
                          <a:pt x="1873" y="5"/>
                        </a:lnTo>
                        <a:lnTo>
                          <a:pt x="1874" y="4"/>
                        </a:lnTo>
                        <a:lnTo>
                          <a:pt x="1874" y="5"/>
                        </a:lnTo>
                        <a:lnTo>
                          <a:pt x="1875" y="5"/>
                        </a:lnTo>
                        <a:lnTo>
                          <a:pt x="1875" y="5"/>
                        </a:lnTo>
                        <a:lnTo>
                          <a:pt x="1876" y="4"/>
                        </a:lnTo>
                        <a:lnTo>
                          <a:pt x="1876" y="4"/>
                        </a:lnTo>
                        <a:lnTo>
                          <a:pt x="1877" y="5"/>
                        </a:lnTo>
                        <a:lnTo>
                          <a:pt x="1877" y="5"/>
                        </a:lnTo>
                        <a:lnTo>
                          <a:pt x="1878" y="5"/>
                        </a:lnTo>
                        <a:lnTo>
                          <a:pt x="1878" y="4"/>
                        </a:lnTo>
                        <a:lnTo>
                          <a:pt x="1879" y="4"/>
                        </a:lnTo>
                        <a:lnTo>
                          <a:pt x="1879" y="4"/>
                        </a:lnTo>
                        <a:lnTo>
                          <a:pt x="1880" y="5"/>
                        </a:lnTo>
                        <a:lnTo>
                          <a:pt x="1880" y="4"/>
                        </a:lnTo>
                        <a:lnTo>
                          <a:pt x="1881" y="4"/>
                        </a:lnTo>
                        <a:lnTo>
                          <a:pt x="1882" y="3"/>
                        </a:lnTo>
                        <a:lnTo>
                          <a:pt x="1882" y="4"/>
                        </a:lnTo>
                        <a:lnTo>
                          <a:pt x="1883" y="5"/>
                        </a:lnTo>
                        <a:lnTo>
                          <a:pt x="1883" y="5"/>
                        </a:lnTo>
                        <a:lnTo>
                          <a:pt x="1884" y="5"/>
                        </a:lnTo>
                        <a:lnTo>
                          <a:pt x="1884" y="5"/>
                        </a:lnTo>
                        <a:lnTo>
                          <a:pt x="1885" y="5"/>
                        </a:lnTo>
                        <a:lnTo>
                          <a:pt x="1885" y="4"/>
                        </a:lnTo>
                        <a:lnTo>
                          <a:pt x="1886" y="4"/>
                        </a:lnTo>
                        <a:lnTo>
                          <a:pt x="1886" y="4"/>
                        </a:lnTo>
                        <a:lnTo>
                          <a:pt x="1887" y="4"/>
                        </a:lnTo>
                        <a:lnTo>
                          <a:pt x="1887" y="3"/>
                        </a:lnTo>
                        <a:lnTo>
                          <a:pt x="1888" y="3"/>
                        </a:lnTo>
                        <a:lnTo>
                          <a:pt x="1888" y="5"/>
                        </a:lnTo>
                        <a:lnTo>
                          <a:pt x="1889" y="4"/>
                        </a:lnTo>
                        <a:lnTo>
                          <a:pt x="1889" y="4"/>
                        </a:lnTo>
                        <a:lnTo>
                          <a:pt x="1890" y="4"/>
                        </a:lnTo>
                        <a:lnTo>
                          <a:pt x="1890" y="3"/>
                        </a:lnTo>
                        <a:lnTo>
                          <a:pt x="1891" y="2"/>
                        </a:lnTo>
                        <a:lnTo>
                          <a:pt x="1891" y="3"/>
                        </a:lnTo>
                        <a:lnTo>
                          <a:pt x="1892" y="3"/>
                        </a:lnTo>
                        <a:lnTo>
                          <a:pt x="1892" y="2"/>
                        </a:lnTo>
                        <a:lnTo>
                          <a:pt x="1893" y="1"/>
                        </a:lnTo>
                        <a:lnTo>
                          <a:pt x="1893" y="1"/>
                        </a:lnTo>
                        <a:lnTo>
                          <a:pt x="1894" y="1"/>
                        </a:lnTo>
                        <a:lnTo>
                          <a:pt x="1894" y="3"/>
                        </a:lnTo>
                        <a:lnTo>
                          <a:pt x="1895" y="3"/>
                        </a:lnTo>
                        <a:lnTo>
                          <a:pt x="1895" y="2"/>
                        </a:lnTo>
                        <a:lnTo>
                          <a:pt x="1896" y="2"/>
                        </a:lnTo>
                        <a:lnTo>
                          <a:pt x="1896" y="2"/>
                        </a:lnTo>
                        <a:lnTo>
                          <a:pt x="1897" y="1"/>
                        </a:lnTo>
                        <a:lnTo>
                          <a:pt x="1897" y="1"/>
                        </a:lnTo>
                        <a:lnTo>
                          <a:pt x="1898" y="1"/>
                        </a:lnTo>
                        <a:lnTo>
                          <a:pt x="1898" y="1"/>
                        </a:lnTo>
                        <a:lnTo>
                          <a:pt x="1899" y="2"/>
                        </a:lnTo>
                        <a:lnTo>
                          <a:pt x="1899" y="2"/>
                        </a:lnTo>
                        <a:lnTo>
                          <a:pt x="1900" y="2"/>
                        </a:lnTo>
                        <a:lnTo>
                          <a:pt x="1900" y="2"/>
                        </a:lnTo>
                        <a:lnTo>
                          <a:pt x="1901" y="3"/>
                        </a:lnTo>
                        <a:lnTo>
                          <a:pt x="1901" y="3"/>
                        </a:lnTo>
                        <a:lnTo>
                          <a:pt x="1902" y="2"/>
                        </a:lnTo>
                        <a:lnTo>
                          <a:pt x="1902" y="1"/>
                        </a:lnTo>
                        <a:lnTo>
                          <a:pt x="1903" y="2"/>
                        </a:lnTo>
                        <a:lnTo>
                          <a:pt x="1903" y="3"/>
                        </a:lnTo>
                        <a:lnTo>
                          <a:pt x="1904" y="3"/>
                        </a:lnTo>
                        <a:lnTo>
                          <a:pt x="1904" y="2"/>
                        </a:lnTo>
                        <a:lnTo>
                          <a:pt x="1905" y="3"/>
                        </a:lnTo>
                        <a:lnTo>
                          <a:pt x="1905" y="2"/>
                        </a:lnTo>
                        <a:lnTo>
                          <a:pt x="1906" y="607"/>
                        </a:lnTo>
                        <a:lnTo>
                          <a:pt x="1907" y="1372"/>
                        </a:lnTo>
                        <a:lnTo>
                          <a:pt x="1907" y="1682"/>
                        </a:lnTo>
                        <a:lnTo>
                          <a:pt x="1908" y="1467"/>
                        </a:lnTo>
                        <a:lnTo>
                          <a:pt x="1908" y="773"/>
                        </a:lnTo>
                        <a:lnTo>
                          <a:pt x="1909" y="584"/>
                        </a:lnTo>
                        <a:lnTo>
                          <a:pt x="1909" y="537"/>
                        </a:lnTo>
                        <a:lnTo>
                          <a:pt x="1910" y="540"/>
                        </a:lnTo>
                        <a:lnTo>
                          <a:pt x="1910" y="573"/>
                        </a:lnTo>
                        <a:lnTo>
                          <a:pt x="1911" y="648"/>
                        </a:lnTo>
                        <a:lnTo>
                          <a:pt x="1911" y="958"/>
                        </a:lnTo>
                        <a:lnTo>
                          <a:pt x="1912" y="1820"/>
                        </a:lnTo>
                        <a:lnTo>
                          <a:pt x="1912" y="2489"/>
                        </a:lnTo>
                        <a:lnTo>
                          <a:pt x="1913" y="2699"/>
                        </a:lnTo>
                        <a:lnTo>
                          <a:pt x="1913" y="2758"/>
                        </a:lnTo>
                        <a:lnTo>
                          <a:pt x="1914" y="2765"/>
                        </a:lnTo>
                        <a:lnTo>
                          <a:pt x="1914" y="2753"/>
                        </a:lnTo>
                        <a:lnTo>
                          <a:pt x="1915" y="2736"/>
                        </a:lnTo>
                        <a:lnTo>
                          <a:pt x="1915" y="2721"/>
                        </a:lnTo>
                        <a:lnTo>
                          <a:pt x="1916" y="2705"/>
                        </a:lnTo>
                        <a:lnTo>
                          <a:pt x="1916" y="2690"/>
                        </a:lnTo>
                        <a:lnTo>
                          <a:pt x="1917" y="2678"/>
                        </a:lnTo>
                        <a:lnTo>
                          <a:pt x="1917" y="2666"/>
                        </a:lnTo>
                        <a:lnTo>
                          <a:pt x="1918" y="2653"/>
                        </a:lnTo>
                        <a:lnTo>
                          <a:pt x="1918" y="2646"/>
                        </a:lnTo>
                        <a:lnTo>
                          <a:pt x="1919" y="2636"/>
                        </a:lnTo>
                        <a:lnTo>
                          <a:pt x="1919" y="2627"/>
                        </a:lnTo>
                        <a:lnTo>
                          <a:pt x="1920" y="2619"/>
                        </a:lnTo>
                        <a:lnTo>
                          <a:pt x="1920" y="2611"/>
                        </a:lnTo>
                        <a:lnTo>
                          <a:pt x="1921" y="2602"/>
                        </a:lnTo>
                        <a:lnTo>
                          <a:pt x="1921" y="2591"/>
                        </a:lnTo>
                        <a:lnTo>
                          <a:pt x="1922" y="2581"/>
                        </a:lnTo>
                        <a:lnTo>
                          <a:pt x="1922" y="2571"/>
                        </a:lnTo>
                        <a:lnTo>
                          <a:pt x="1923" y="2561"/>
                        </a:lnTo>
                        <a:lnTo>
                          <a:pt x="1923" y="2548"/>
                        </a:lnTo>
                        <a:lnTo>
                          <a:pt x="1924" y="2535"/>
                        </a:lnTo>
                        <a:lnTo>
                          <a:pt x="1924" y="2525"/>
                        </a:lnTo>
                        <a:lnTo>
                          <a:pt x="1925" y="2513"/>
                        </a:lnTo>
                        <a:lnTo>
                          <a:pt x="1925" y="2498"/>
                        </a:lnTo>
                        <a:lnTo>
                          <a:pt x="1926" y="2482"/>
                        </a:lnTo>
                        <a:lnTo>
                          <a:pt x="1926" y="2468"/>
                        </a:lnTo>
                        <a:lnTo>
                          <a:pt x="1927" y="2454"/>
                        </a:lnTo>
                        <a:lnTo>
                          <a:pt x="1927" y="2440"/>
                        </a:lnTo>
                        <a:lnTo>
                          <a:pt x="1928" y="2427"/>
                        </a:lnTo>
                        <a:lnTo>
                          <a:pt x="1928" y="2413"/>
                        </a:lnTo>
                        <a:lnTo>
                          <a:pt x="1929" y="2399"/>
                        </a:lnTo>
                        <a:lnTo>
                          <a:pt x="1929" y="2387"/>
                        </a:lnTo>
                        <a:lnTo>
                          <a:pt x="1930" y="2373"/>
                        </a:lnTo>
                        <a:lnTo>
                          <a:pt x="1930" y="2357"/>
                        </a:lnTo>
                        <a:lnTo>
                          <a:pt x="1931" y="2342"/>
                        </a:lnTo>
                        <a:lnTo>
                          <a:pt x="1932" y="2327"/>
                        </a:lnTo>
                        <a:lnTo>
                          <a:pt x="1932" y="2312"/>
                        </a:lnTo>
                        <a:lnTo>
                          <a:pt x="1933" y="2300"/>
                        </a:lnTo>
                        <a:lnTo>
                          <a:pt x="1933" y="2286"/>
                        </a:lnTo>
                        <a:lnTo>
                          <a:pt x="1934" y="2271"/>
                        </a:lnTo>
                        <a:lnTo>
                          <a:pt x="1934" y="2254"/>
                        </a:lnTo>
                        <a:lnTo>
                          <a:pt x="1935" y="2239"/>
                        </a:lnTo>
                        <a:lnTo>
                          <a:pt x="1935" y="2227"/>
                        </a:lnTo>
                        <a:lnTo>
                          <a:pt x="1936" y="2214"/>
                        </a:lnTo>
                        <a:lnTo>
                          <a:pt x="1936" y="2201"/>
                        </a:lnTo>
                        <a:lnTo>
                          <a:pt x="1937" y="2187"/>
                        </a:lnTo>
                        <a:lnTo>
                          <a:pt x="1937" y="2171"/>
                        </a:lnTo>
                        <a:lnTo>
                          <a:pt x="1938" y="2156"/>
                        </a:lnTo>
                        <a:lnTo>
                          <a:pt x="1938" y="2142"/>
                        </a:lnTo>
                        <a:lnTo>
                          <a:pt x="1939" y="2131"/>
                        </a:lnTo>
                        <a:lnTo>
                          <a:pt x="1939" y="2116"/>
                        </a:lnTo>
                        <a:lnTo>
                          <a:pt x="1940" y="2103"/>
                        </a:lnTo>
                        <a:lnTo>
                          <a:pt x="1940" y="2090"/>
                        </a:lnTo>
                        <a:lnTo>
                          <a:pt x="1941" y="2077"/>
                        </a:lnTo>
                        <a:lnTo>
                          <a:pt x="1941" y="2067"/>
                        </a:lnTo>
                        <a:lnTo>
                          <a:pt x="1942" y="2056"/>
                        </a:lnTo>
                        <a:lnTo>
                          <a:pt x="1942" y="2043"/>
                        </a:lnTo>
                        <a:lnTo>
                          <a:pt x="1943" y="2031"/>
                        </a:lnTo>
                        <a:lnTo>
                          <a:pt x="1943" y="2019"/>
                        </a:lnTo>
                        <a:lnTo>
                          <a:pt x="1944" y="2010"/>
                        </a:lnTo>
                        <a:lnTo>
                          <a:pt x="1944" y="2000"/>
                        </a:lnTo>
                        <a:lnTo>
                          <a:pt x="1945" y="1990"/>
                        </a:lnTo>
                        <a:lnTo>
                          <a:pt x="1945" y="1980"/>
                        </a:lnTo>
                        <a:lnTo>
                          <a:pt x="1946" y="1969"/>
                        </a:lnTo>
                        <a:lnTo>
                          <a:pt x="1946" y="1959"/>
                        </a:lnTo>
                        <a:lnTo>
                          <a:pt x="1947" y="1952"/>
                        </a:lnTo>
                        <a:lnTo>
                          <a:pt x="1947" y="1943"/>
                        </a:lnTo>
                        <a:lnTo>
                          <a:pt x="1948" y="1934"/>
                        </a:lnTo>
                        <a:lnTo>
                          <a:pt x="1948" y="1925"/>
                        </a:lnTo>
                        <a:lnTo>
                          <a:pt x="1949" y="1916"/>
                        </a:lnTo>
                        <a:lnTo>
                          <a:pt x="1949" y="1907"/>
                        </a:lnTo>
                        <a:lnTo>
                          <a:pt x="1950" y="1899"/>
                        </a:lnTo>
                        <a:lnTo>
                          <a:pt x="1950" y="1892"/>
                        </a:lnTo>
                        <a:lnTo>
                          <a:pt x="1951" y="1884"/>
                        </a:lnTo>
                        <a:lnTo>
                          <a:pt x="1951" y="1877"/>
                        </a:lnTo>
                        <a:lnTo>
                          <a:pt x="1952" y="1871"/>
                        </a:lnTo>
                        <a:lnTo>
                          <a:pt x="1952" y="1863"/>
                        </a:lnTo>
                        <a:lnTo>
                          <a:pt x="1953" y="1858"/>
                        </a:lnTo>
                        <a:lnTo>
                          <a:pt x="1953" y="1853"/>
                        </a:lnTo>
                        <a:lnTo>
                          <a:pt x="1954" y="1848"/>
                        </a:lnTo>
                        <a:lnTo>
                          <a:pt x="1954" y="1843"/>
                        </a:lnTo>
                        <a:lnTo>
                          <a:pt x="1955" y="1836"/>
                        </a:lnTo>
                        <a:lnTo>
                          <a:pt x="1955" y="1830"/>
                        </a:lnTo>
                        <a:lnTo>
                          <a:pt x="1956" y="1824"/>
                        </a:lnTo>
                        <a:lnTo>
                          <a:pt x="1957" y="1819"/>
                        </a:lnTo>
                        <a:lnTo>
                          <a:pt x="1957" y="1815"/>
                        </a:lnTo>
                        <a:lnTo>
                          <a:pt x="1958" y="1807"/>
                        </a:lnTo>
                        <a:lnTo>
                          <a:pt x="1958" y="1801"/>
                        </a:lnTo>
                        <a:lnTo>
                          <a:pt x="1959" y="1798"/>
                        </a:lnTo>
                        <a:lnTo>
                          <a:pt x="1959" y="1792"/>
                        </a:lnTo>
                        <a:lnTo>
                          <a:pt x="1960" y="1788"/>
                        </a:lnTo>
                        <a:lnTo>
                          <a:pt x="1960" y="1783"/>
                        </a:lnTo>
                        <a:lnTo>
                          <a:pt x="1961" y="1779"/>
                        </a:lnTo>
                        <a:lnTo>
                          <a:pt x="1961" y="1773"/>
                        </a:lnTo>
                        <a:lnTo>
                          <a:pt x="1962" y="1766"/>
                        </a:lnTo>
                        <a:lnTo>
                          <a:pt x="1962" y="1761"/>
                        </a:lnTo>
                        <a:lnTo>
                          <a:pt x="1963" y="1758"/>
                        </a:lnTo>
                        <a:lnTo>
                          <a:pt x="1963" y="1757"/>
                        </a:lnTo>
                        <a:lnTo>
                          <a:pt x="1964" y="1751"/>
                        </a:lnTo>
                        <a:lnTo>
                          <a:pt x="1964" y="1744"/>
                        </a:lnTo>
                        <a:lnTo>
                          <a:pt x="1965" y="1740"/>
                        </a:lnTo>
                        <a:lnTo>
                          <a:pt x="1965" y="1737"/>
                        </a:lnTo>
                        <a:lnTo>
                          <a:pt x="1966" y="1732"/>
                        </a:lnTo>
                        <a:lnTo>
                          <a:pt x="1966" y="1727"/>
                        </a:lnTo>
                        <a:lnTo>
                          <a:pt x="1967" y="1722"/>
                        </a:lnTo>
                        <a:lnTo>
                          <a:pt x="1967" y="1718"/>
                        </a:lnTo>
                        <a:lnTo>
                          <a:pt x="1968" y="1715"/>
                        </a:lnTo>
                        <a:lnTo>
                          <a:pt x="1968" y="1710"/>
                        </a:lnTo>
                        <a:lnTo>
                          <a:pt x="1969" y="1704"/>
                        </a:lnTo>
                        <a:lnTo>
                          <a:pt x="1969" y="1699"/>
                        </a:lnTo>
                        <a:lnTo>
                          <a:pt x="1970" y="1696"/>
                        </a:lnTo>
                        <a:lnTo>
                          <a:pt x="1970" y="1689"/>
                        </a:lnTo>
                        <a:lnTo>
                          <a:pt x="1971" y="1687"/>
                        </a:lnTo>
                        <a:lnTo>
                          <a:pt x="1971" y="1682"/>
                        </a:lnTo>
                        <a:lnTo>
                          <a:pt x="1972" y="1679"/>
                        </a:lnTo>
                        <a:lnTo>
                          <a:pt x="1972" y="1676"/>
                        </a:lnTo>
                        <a:lnTo>
                          <a:pt x="1973" y="1672"/>
                        </a:lnTo>
                        <a:lnTo>
                          <a:pt x="1973" y="1667"/>
                        </a:lnTo>
                        <a:lnTo>
                          <a:pt x="1974" y="1663"/>
                        </a:lnTo>
                        <a:lnTo>
                          <a:pt x="1974" y="1659"/>
                        </a:lnTo>
                        <a:lnTo>
                          <a:pt x="1975" y="1652"/>
                        </a:lnTo>
                        <a:lnTo>
                          <a:pt x="1975" y="1648"/>
                        </a:lnTo>
                        <a:lnTo>
                          <a:pt x="1976" y="1643"/>
                        </a:lnTo>
                        <a:lnTo>
                          <a:pt x="1976" y="1638"/>
                        </a:lnTo>
                        <a:lnTo>
                          <a:pt x="1977" y="1632"/>
                        </a:lnTo>
                        <a:lnTo>
                          <a:pt x="1977" y="1627"/>
                        </a:lnTo>
                        <a:lnTo>
                          <a:pt x="1978" y="1622"/>
                        </a:lnTo>
                        <a:lnTo>
                          <a:pt x="1978" y="1618"/>
                        </a:lnTo>
                        <a:lnTo>
                          <a:pt x="1979" y="1613"/>
                        </a:lnTo>
                        <a:lnTo>
                          <a:pt x="1979" y="1609"/>
                        </a:lnTo>
                        <a:lnTo>
                          <a:pt x="1980" y="1604"/>
                        </a:lnTo>
                        <a:lnTo>
                          <a:pt x="1980" y="1600"/>
                        </a:lnTo>
                        <a:lnTo>
                          <a:pt x="1981" y="1595"/>
                        </a:lnTo>
                        <a:lnTo>
                          <a:pt x="1982" y="1590"/>
                        </a:lnTo>
                        <a:lnTo>
                          <a:pt x="1982" y="1583"/>
                        </a:lnTo>
                        <a:lnTo>
                          <a:pt x="1983" y="1578"/>
                        </a:lnTo>
                        <a:lnTo>
                          <a:pt x="1983" y="1574"/>
                        </a:lnTo>
                        <a:lnTo>
                          <a:pt x="1984" y="1569"/>
                        </a:lnTo>
                        <a:lnTo>
                          <a:pt x="1984" y="1566"/>
                        </a:lnTo>
                        <a:lnTo>
                          <a:pt x="1985" y="1560"/>
                        </a:lnTo>
                        <a:lnTo>
                          <a:pt x="1985" y="1556"/>
                        </a:lnTo>
                        <a:lnTo>
                          <a:pt x="1986" y="1551"/>
                        </a:lnTo>
                        <a:lnTo>
                          <a:pt x="1986" y="1547"/>
                        </a:lnTo>
                        <a:lnTo>
                          <a:pt x="1987" y="1541"/>
                        </a:lnTo>
                        <a:lnTo>
                          <a:pt x="1987" y="1536"/>
                        </a:lnTo>
                        <a:lnTo>
                          <a:pt x="1988" y="1531"/>
                        </a:lnTo>
                        <a:lnTo>
                          <a:pt x="1988" y="1528"/>
                        </a:lnTo>
                        <a:lnTo>
                          <a:pt x="1989" y="1522"/>
                        </a:lnTo>
                        <a:lnTo>
                          <a:pt x="1989" y="1517"/>
                        </a:lnTo>
                        <a:lnTo>
                          <a:pt x="1990" y="1511"/>
                        </a:lnTo>
                        <a:lnTo>
                          <a:pt x="1990" y="1505"/>
                        </a:lnTo>
                        <a:lnTo>
                          <a:pt x="1991" y="1501"/>
                        </a:lnTo>
                        <a:lnTo>
                          <a:pt x="1991" y="1495"/>
                        </a:lnTo>
                        <a:lnTo>
                          <a:pt x="1992" y="1492"/>
                        </a:lnTo>
                        <a:lnTo>
                          <a:pt x="1992" y="1486"/>
                        </a:lnTo>
                        <a:lnTo>
                          <a:pt x="1993" y="1483"/>
                        </a:lnTo>
                        <a:lnTo>
                          <a:pt x="1993" y="1477"/>
                        </a:lnTo>
                        <a:lnTo>
                          <a:pt x="1994" y="1470"/>
                        </a:lnTo>
                        <a:lnTo>
                          <a:pt x="1994" y="1465"/>
                        </a:lnTo>
                        <a:lnTo>
                          <a:pt x="1995" y="1461"/>
                        </a:lnTo>
                        <a:lnTo>
                          <a:pt x="1995" y="1457"/>
                        </a:lnTo>
                        <a:lnTo>
                          <a:pt x="1996" y="1452"/>
                        </a:lnTo>
                        <a:lnTo>
                          <a:pt x="1996" y="1448"/>
                        </a:lnTo>
                        <a:lnTo>
                          <a:pt x="1997" y="1444"/>
                        </a:lnTo>
                        <a:lnTo>
                          <a:pt x="1997" y="1438"/>
                        </a:lnTo>
                        <a:lnTo>
                          <a:pt x="1998" y="1434"/>
                        </a:lnTo>
                        <a:lnTo>
                          <a:pt x="1998" y="1429"/>
                        </a:lnTo>
                        <a:lnTo>
                          <a:pt x="1999" y="1423"/>
                        </a:lnTo>
                        <a:lnTo>
                          <a:pt x="1999" y="1420"/>
                        </a:lnTo>
                        <a:lnTo>
                          <a:pt x="2000" y="1414"/>
                        </a:lnTo>
                        <a:lnTo>
                          <a:pt x="2000" y="1410"/>
                        </a:lnTo>
                        <a:lnTo>
                          <a:pt x="2001" y="1405"/>
                        </a:lnTo>
                        <a:lnTo>
                          <a:pt x="2001" y="1400"/>
                        </a:lnTo>
                        <a:lnTo>
                          <a:pt x="2002" y="1396"/>
                        </a:lnTo>
                        <a:lnTo>
                          <a:pt x="2002" y="1391"/>
                        </a:lnTo>
                        <a:lnTo>
                          <a:pt x="2003" y="1386"/>
                        </a:lnTo>
                        <a:lnTo>
                          <a:pt x="2003" y="1383"/>
                        </a:lnTo>
                        <a:lnTo>
                          <a:pt x="2004" y="1380"/>
                        </a:lnTo>
                        <a:lnTo>
                          <a:pt x="2004" y="1375"/>
                        </a:lnTo>
                        <a:lnTo>
                          <a:pt x="2005" y="1370"/>
                        </a:lnTo>
                        <a:lnTo>
                          <a:pt x="2005" y="1366"/>
                        </a:lnTo>
                        <a:lnTo>
                          <a:pt x="2006" y="1362"/>
                        </a:lnTo>
                        <a:lnTo>
                          <a:pt x="2007" y="1359"/>
                        </a:lnTo>
                        <a:lnTo>
                          <a:pt x="2007" y="1356"/>
                        </a:lnTo>
                        <a:lnTo>
                          <a:pt x="2008" y="1352"/>
                        </a:lnTo>
                        <a:lnTo>
                          <a:pt x="2008" y="1348"/>
                        </a:lnTo>
                        <a:lnTo>
                          <a:pt x="2009" y="1345"/>
                        </a:lnTo>
                        <a:lnTo>
                          <a:pt x="2009" y="1341"/>
                        </a:lnTo>
                        <a:lnTo>
                          <a:pt x="2010" y="1335"/>
                        </a:lnTo>
                        <a:lnTo>
                          <a:pt x="2010" y="1332"/>
                        </a:lnTo>
                        <a:lnTo>
                          <a:pt x="2011" y="1328"/>
                        </a:lnTo>
                        <a:lnTo>
                          <a:pt x="2011" y="1326"/>
                        </a:lnTo>
                        <a:lnTo>
                          <a:pt x="2012" y="1322"/>
                        </a:lnTo>
                        <a:lnTo>
                          <a:pt x="2012" y="1318"/>
                        </a:lnTo>
                        <a:lnTo>
                          <a:pt x="2013" y="1314"/>
                        </a:lnTo>
                        <a:lnTo>
                          <a:pt x="2013" y="1311"/>
                        </a:lnTo>
                        <a:lnTo>
                          <a:pt x="2014" y="1306"/>
                        </a:lnTo>
                        <a:lnTo>
                          <a:pt x="2014" y="1303"/>
                        </a:lnTo>
                        <a:lnTo>
                          <a:pt x="2015" y="1297"/>
                        </a:lnTo>
                        <a:lnTo>
                          <a:pt x="2015" y="1293"/>
                        </a:lnTo>
                        <a:lnTo>
                          <a:pt x="2016" y="1291"/>
                        </a:lnTo>
                        <a:lnTo>
                          <a:pt x="2016" y="1287"/>
                        </a:lnTo>
                        <a:lnTo>
                          <a:pt x="2017" y="1284"/>
                        </a:lnTo>
                        <a:lnTo>
                          <a:pt x="2017" y="1280"/>
                        </a:lnTo>
                        <a:lnTo>
                          <a:pt x="2018" y="1277"/>
                        </a:lnTo>
                        <a:lnTo>
                          <a:pt x="2018" y="1274"/>
                        </a:lnTo>
                        <a:lnTo>
                          <a:pt x="2019" y="1270"/>
                        </a:lnTo>
                        <a:lnTo>
                          <a:pt x="2019" y="1265"/>
                        </a:lnTo>
                        <a:lnTo>
                          <a:pt x="2020" y="1260"/>
                        </a:lnTo>
                        <a:lnTo>
                          <a:pt x="2020" y="1256"/>
                        </a:lnTo>
                        <a:lnTo>
                          <a:pt x="2021" y="1254"/>
                        </a:lnTo>
                        <a:lnTo>
                          <a:pt x="2021" y="1250"/>
                        </a:lnTo>
                        <a:lnTo>
                          <a:pt x="2022" y="1248"/>
                        </a:lnTo>
                        <a:lnTo>
                          <a:pt x="2022" y="1244"/>
                        </a:lnTo>
                        <a:lnTo>
                          <a:pt x="2023" y="1239"/>
                        </a:lnTo>
                        <a:lnTo>
                          <a:pt x="2023" y="1236"/>
                        </a:lnTo>
                        <a:lnTo>
                          <a:pt x="2024" y="1231"/>
                        </a:lnTo>
                        <a:lnTo>
                          <a:pt x="2024" y="1229"/>
                        </a:lnTo>
                        <a:lnTo>
                          <a:pt x="2025" y="1225"/>
                        </a:lnTo>
                        <a:lnTo>
                          <a:pt x="2025" y="1221"/>
                        </a:lnTo>
                        <a:lnTo>
                          <a:pt x="2026" y="1216"/>
                        </a:lnTo>
                        <a:lnTo>
                          <a:pt x="2026" y="1212"/>
                        </a:lnTo>
                        <a:lnTo>
                          <a:pt x="2027" y="1209"/>
                        </a:lnTo>
                        <a:lnTo>
                          <a:pt x="2027" y="1209"/>
                        </a:lnTo>
                        <a:lnTo>
                          <a:pt x="2028" y="1207"/>
                        </a:lnTo>
                        <a:lnTo>
                          <a:pt x="2028" y="1204"/>
                        </a:lnTo>
                        <a:lnTo>
                          <a:pt x="2029" y="1199"/>
                        </a:lnTo>
                        <a:lnTo>
                          <a:pt x="2029" y="1197"/>
                        </a:lnTo>
                        <a:lnTo>
                          <a:pt x="2030" y="1195"/>
                        </a:lnTo>
                        <a:lnTo>
                          <a:pt x="2030" y="1193"/>
                        </a:lnTo>
                        <a:lnTo>
                          <a:pt x="2031" y="1191"/>
                        </a:lnTo>
                        <a:lnTo>
                          <a:pt x="2032" y="1187"/>
                        </a:lnTo>
                        <a:lnTo>
                          <a:pt x="2032" y="1183"/>
                        </a:lnTo>
                        <a:lnTo>
                          <a:pt x="2033" y="1180"/>
                        </a:lnTo>
                        <a:lnTo>
                          <a:pt x="2033" y="1177"/>
                        </a:lnTo>
                        <a:lnTo>
                          <a:pt x="2034" y="1175"/>
                        </a:lnTo>
                        <a:lnTo>
                          <a:pt x="2034" y="1173"/>
                        </a:lnTo>
                        <a:lnTo>
                          <a:pt x="2035" y="1169"/>
                        </a:lnTo>
                        <a:lnTo>
                          <a:pt x="2035" y="1165"/>
                        </a:lnTo>
                        <a:lnTo>
                          <a:pt x="2036" y="1164"/>
                        </a:lnTo>
                        <a:lnTo>
                          <a:pt x="2036" y="1160"/>
                        </a:lnTo>
                        <a:lnTo>
                          <a:pt x="2037" y="1158"/>
                        </a:lnTo>
                        <a:lnTo>
                          <a:pt x="2037" y="1156"/>
                        </a:lnTo>
                        <a:lnTo>
                          <a:pt x="2038" y="1155"/>
                        </a:lnTo>
                        <a:lnTo>
                          <a:pt x="2038" y="1151"/>
                        </a:lnTo>
                        <a:lnTo>
                          <a:pt x="2039" y="1148"/>
                        </a:lnTo>
                        <a:lnTo>
                          <a:pt x="2039" y="1144"/>
                        </a:lnTo>
                        <a:lnTo>
                          <a:pt x="2040" y="1140"/>
                        </a:lnTo>
                        <a:lnTo>
                          <a:pt x="2040" y="1137"/>
                        </a:lnTo>
                        <a:lnTo>
                          <a:pt x="2041" y="1134"/>
                        </a:lnTo>
                        <a:lnTo>
                          <a:pt x="2041" y="1132"/>
                        </a:lnTo>
                        <a:lnTo>
                          <a:pt x="2042" y="1128"/>
                        </a:lnTo>
                        <a:lnTo>
                          <a:pt x="2042" y="1126"/>
                        </a:lnTo>
                        <a:lnTo>
                          <a:pt x="2043" y="1124"/>
                        </a:lnTo>
                        <a:lnTo>
                          <a:pt x="2043" y="1119"/>
                        </a:lnTo>
                        <a:lnTo>
                          <a:pt x="2044" y="1116"/>
                        </a:lnTo>
                        <a:lnTo>
                          <a:pt x="2044" y="1114"/>
                        </a:lnTo>
                        <a:lnTo>
                          <a:pt x="2045" y="1111"/>
                        </a:lnTo>
                        <a:lnTo>
                          <a:pt x="2045" y="1109"/>
                        </a:lnTo>
                        <a:lnTo>
                          <a:pt x="2046" y="1107"/>
                        </a:lnTo>
                        <a:lnTo>
                          <a:pt x="2046" y="1104"/>
                        </a:lnTo>
                        <a:lnTo>
                          <a:pt x="2047" y="1099"/>
                        </a:lnTo>
                        <a:lnTo>
                          <a:pt x="2047" y="1096"/>
                        </a:lnTo>
                        <a:lnTo>
                          <a:pt x="2048" y="1093"/>
                        </a:lnTo>
                        <a:lnTo>
                          <a:pt x="2048" y="1091"/>
                        </a:lnTo>
                        <a:lnTo>
                          <a:pt x="2049" y="1086"/>
                        </a:lnTo>
                        <a:lnTo>
                          <a:pt x="2049" y="1084"/>
                        </a:lnTo>
                        <a:lnTo>
                          <a:pt x="2050" y="1081"/>
                        </a:lnTo>
                        <a:lnTo>
                          <a:pt x="2050" y="1078"/>
                        </a:lnTo>
                        <a:lnTo>
                          <a:pt x="2051" y="1077"/>
                        </a:lnTo>
                        <a:lnTo>
                          <a:pt x="2051" y="1076"/>
                        </a:lnTo>
                        <a:lnTo>
                          <a:pt x="2052" y="1071"/>
                        </a:lnTo>
                        <a:lnTo>
                          <a:pt x="2052" y="1068"/>
                        </a:lnTo>
                        <a:lnTo>
                          <a:pt x="2053" y="1065"/>
                        </a:lnTo>
                        <a:lnTo>
                          <a:pt x="2053" y="1063"/>
                        </a:lnTo>
                        <a:lnTo>
                          <a:pt x="2054" y="1062"/>
                        </a:lnTo>
                        <a:lnTo>
                          <a:pt x="2054" y="1058"/>
                        </a:lnTo>
                        <a:lnTo>
                          <a:pt x="2055" y="1055"/>
                        </a:lnTo>
                        <a:lnTo>
                          <a:pt x="2055" y="1052"/>
                        </a:lnTo>
                        <a:lnTo>
                          <a:pt x="2056" y="1049"/>
                        </a:lnTo>
                        <a:lnTo>
                          <a:pt x="2057" y="1048"/>
                        </a:lnTo>
                        <a:lnTo>
                          <a:pt x="2057" y="1046"/>
                        </a:lnTo>
                        <a:lnTo>
                          <a:pt x="2058" y="1043"/>
                        </a:lnTo>
                        <a:lnTo>
                          <a:pt x="2058" y="1040"/>
                        </a:lnTo>
                        <a:lnTo>
                          <a:pt x="2059" y="1037"/>
                        </a:lnTo>
                        <a:lnTo>
                          <a:pt x="2059" y="1036"/>
                        </a:lnTo>
                        <a:lnTo>
                          <a:pt x="2060" y="1033"/>
                        </a:lnTo>
                        <a:lnTo>
                          <a:pt x="2060" y="1032"/>
                        </a:lnTo>
                        <a:lnTo>
                          <a:pt x="2061" y="1029"/>
                        </a:lnTo>
                        <a:lnTo>
                          <a:pt x="2061" y="1025"/>
                        </a:lnTo>
                        <a:lnTo>
                          <a:pt x="2062" y="1022"/>
                        </a:lnTo>
                        <a:lnTo>
                          <a:pt x="2062" y="1019"/>
                        </a:lnTo>
                        <a:lnTo>
                          <a:pt x="2063" y="1018"/>
                        </a:lnTo>
                        <a:lnTo>
                          <a:pt x="2063" y="1016"/>
                        </a:lnTo>
                        <a:lnTo>
                          <a:pt x="2064" y="1012"/>
                        </a:lnTo>
                        <a:lnTo>
                          <a:pt x="2064" y="1010"/>
                        </a:lnTo>
                        <a:lnTo>
                          <a:pt x="2065" y="1007"/>
                        </a:lnTo>
                        <a:lnTo>
                          <a:pt x="2065" y="1006"/>
                        </a:lnTo>
                        <a:lnTo>
                          <a:pt x="2066" y="1003"/>
                        </a:lnTo>
                        <a:lnTo>
                          <a:pt x="2066" y="1000"/>
                        </a:lnTo>
                        <a:lnTo>
                          <a:pt x="2067" y="997"/>
                        </a:lnTo>
                        <a:lnTo>
                          <a:pt x="2067" y="996"/>
                        </a:lnTo>
                        <a:lnTo>
                          <a:pt x="2068" y="993"/>
                        </a:lnTo>
                        <a:lnTo>
                          <a:pt x="2068" y="990"/>
                        </a:lnTo>
                        <a:lnTo>
                          <a:pt x="2069" y="989"/>
                        </a:lnTo>
                        <a:lnTo>
                          <a:pt x="2069" y="986"/>
                        </a:lnTo>
                        <a:lnTo>
                          <a:pt x="2070" y="984"/>
                        </a:lnTo>
                        <a:lnTo>
                          <a:pt x="2070" y="982"/>
                        </a:lnTo>
                        <a:lnTo>
                          <a:pt x="2071" y="980"/>
                        </a:lnTo>
                        <a:lnTo>
                          <a:pt x="2071" y="976"/>
                        </a:lnTo>
                        <a:lnTo>
                          <a:pt x="2072" y="975"/>
                        </a:lnTo>
                        <a:lnTo>
                          <a:pt x="2072" y="974"/>
                        </a:lnTo>
                        <a:lnTo>
                          <a:pt x="2073" y="971"/>
                        </a:lnTo>
                        <a:lnTo>
                          <a:pt x="2073" y="969"/>
                        </a:lnTo>
                        <a:lnTo>
                          <a:pt x="2074" y="965"/>
                        </a:lnTo>
                        <a:lnTo>
                          <a:pt x="2074" y="963"/>
                        </a:lnTo>
                        <a:lnTo>
                          <a:pt x="2075" y="962"/>
                        </a:lnTo>
                        <a:lnTo>
                          <a:pt x="2075" y="959"/>
                        </a:lnTo>
                        <a:lnTo>
                          <a:pt x="2076" y="955"/>
                        </a:lnTo>
                        <a:lnTo>
                          <a:pt x="2076" y="952"/>
                        </a:lnTo>
                        <a:lnTo>
                          <a:pt x="2077" y="951"/>
                        </a:lnTo>
                        <a:lnTo>
                          <a:pt x="2077" y="948"/>
                        </a:lnTo>
                        <a:lnTo>
                          <a:pt x="2078" y="946"/>
                        </a:lnTo>
                        <a:lnTo>
                          <a:pt x="2078" y="944"/>
                        </a:lnTo>
                        <a:lnTo>
                          <a:pt x="2079" y="941"/>
                        </a:lnTo>
                        <a:lnTo>
                          <a:pt x="2079" y="939"/>
                        </a:lnTo>
                        <a:lnTo>
                          <a:pt x="2080" y="938"/>
                        </a:lnTo>
                        <a:lnTo>
                          <a:pt x="2080" y="937"/>
                        </a:lnTo>
                        <a:lnTo>
                          <a:pt x="2081" y="935"/>
                        </a:lnTo>
                        <a:lnTo>
                          <a:pt x="2082" y="932"/>
                        </a:lnTo>
                        <a:lnTo>
                          <a:pt x="2082" y="931"/>
                        </a:lnTo>
                        <a:lnTo>
                          <a:pt x="2083" y="927"/>
                        </a:lnTo>
                        <a:lnTo>
                          <a:pt x="2083" y="925"/>
                        </a:lnTo>
                        <a:lnTo>
                          <a:pt x="2084" y="922"/>
                        </a:lnTo>
                        <a:lnTo>
                          <a:pt x="2084" y="921"/>
                        </a:lnTo>
                        <a:lnTo>
                          <a:pt x="2085" y="918"/>
                        </a:lnTo>
                        <a:lnTo>
                          <a:pt x="2085" y="915"/>
                        </a:lnTo>
                        <a:lnTo>
                          <a:pt x="2086" y="912"/>
                        </a:lnTo>
                        <a:lnTo>
                          <a:pt x="2086" y="910"/>
                        </a:lnTo>
                        <a:lnTo>
                          <a:pt x="2087" y="908"/>
                        </a:lnTo>
                        <a:lnTo>
                          <a:pt x="2087" y="905"/>
                        </a:lnTo>
                        <a:lnTo>
                          <a:pt x="2088" y="904"/>
                        </a:lnTo>
                        <a:lnTo>
                          <a:pt x="2088" y="901"/>
                        </a:lnTo>
                        <a:lnTo>
                          <a:pt x="2089" y="898"/>
                        </a:lnTo>
                        <a:lnTo>
                          <a:pt x="2089" y="897"/>
                        </a:lnTo>
                        <a:lnTo>
                          <a:pt x="2090" y="895"/>
                        </a:lnTo>
                        <a:lnTo>
                          <a:pt x="2090" y="891"/>
                        </a:lnTo>
                        <a:lnTo>
                          <a:pt x="2091" y="888"/>
                        </a:lnTo>
                        <a:lnTo>
                          <a:pt x="2091" y="887"/>
                        </a:lnTo>
                        <a:lnTo>
                          <a:pt x="2092" y="884"/>
                        </a:lnTo>
                        <a:lnTo>
                          <a:pt x="2092" y="882"/>
                        </a:lnTo>
                        <a:lnTo>
                          <a:pt x="2093" y="880"/>
                        </a:lnTo>
                        <a:lnTo>
                          <a:pt x="2093" y="878"/>
                        </a:lnTo>
                        <a:lnTo>
                          <a:pt x="2094" y="875"/>
                        </a:lnTo>
                        <a:lnTo>
                          <a:pt x="2094" y="873"/>
                        </a:lnTo>
                        <a:lnTo>
                          <a:pt x="2095" y="870"/>
                        </a:lnTo>
                        <a:lnTo>
                          <a:pt x="2095" y="869"/>
                        </a:lnTo>
                        <a:lnTo>
                          <a:pt x="2096" y="867"/>
                        </a:lnTo>
                        <a:lnTo>
                          <a:pt x="2096" y="863"/>
                        </a:lnTo>
                        <a:lnTo>
                          <a:pt x="2097" y="861"/>
                        </a:lnTo>
                        <a:lnTo>
                          <a:pt x="2097" y="859"/>
                        </a:lnTo>
                        <a:lnTo>
                          <a:pt x="2098" y="855"/>
                        </a:lnTo>
                        <a:lnTo>
                          <a:pt x="2098" y="853"/>
                        </a:lnTo>
                        <a:lnTo>
                          <a:pt x="2099" y="850"/>
                        </a:lnTo>
                        <a:lnTo>
                          <a:pt x="2099" y="848"/>
                        </a:lnTo>
                        <a:lnTo>
                          <a:pt x="2100" y="845"/>
                        </a:lnTo>
                        <a:lnTo>
                          <a:pt x="2100" y="843"/>
                        </a:lnTo>
                        <a:lnTo>
                          <a:pt x="2101" y="841"/>
                        </a:lnTo>
                        <a:lnTo>
                          <a:pt x="2101" y="839"/>
                        </a:lnTo>
                        <a:lnTo>
                          <a:pt x="2102" y="837"/>
                        </a:lnTo>
                        <a:lnTo>
                          <a:pt x="2102" y="834"/>
                        </a:lnTo>
                        <a:lnTo>
                          <a:pt x="2103" y="832"/>
                        </a:lnTo>
                        <a:lnTo>
                          <a:pt x="2103" y="830"/>
                        </a:lnTo>
                        <a:lnTo>
                          <a:pt x="2104" y="828"/>
                        </a:lnTo>
                        <a:lnTo>
                          <a:pt x="2104" y="825"/>
                        </a:lnTo>
                        <a:lnTo>
                          <a:pt x="2105" y="821"/>
                        </a:lnTo>
                        <a:lnTo>
                          <a:pt x="2105" y="819"/>
                        </a:lnTo>
                        <a:lnTo>
                          <a:pt x="2106" y="815"/>
                        </a:lnTo>
                        <a:lnTo>
                          <a:pt x="2107" y="813"/>
                        </a:lnTo>
                        <a:lnTo>
                          <a:pt x="2107" y="810"/>
                        </a:lnTo>
                        <a:lnTo>
                          <a:pt x="2108" y="809"/>
                        </a:lnTo>
                        <a:lnTo>
                          <a:pt x="2108" y="805"/>
                        </a:lnTo>
                        <a:lnTo>
                          <a:pt x="2109" y="804"/>
                        </a:lnTo>
                        <a:lnTo>
                          <a:pt x="2109" y="801"/>
                        </a:lnTo>
                        <a:lnTo>
                          <a:pt x="2110" y="798"/>
                        </a:lnTo>
                        <a:lnTo>
                          <a:pt x="2110" y="796"/>
                        </a:lnTo>
                        <a:lnTo>
                          <a:pt x="2111" y="794"/>
                        </a:lnTo>
                        <a:lnTo>
                          <a:pt x="2111" y="791"/>
                        </a:lnTo>
                        <a:lnTo>
                          <a:pt x="2112" y="789"/>
                        </a:lnTo>
                        <a:lnTo>
                          <a:pt x="2112" y="786"/>
                        </a:lnTo>
                        <a:lnTo>
                          <a:pt x="2113" y="781"/>
                        </a:lnTo>
                        <a:lnTo>
                          <a:pt x="2113" y="779"/>
                        </a:lnTo>
                        <a:lnTo>
                          <a:pt x="2114" y="777"/>
                        </a:lnTo>
                        <a:lnTo>
                          <a:pt x="2114" y="775"/>
                        </a:lnTo>
                        <a:lnTo>
                          <a:pt x="2115" y="773"/>
                        </a:lnTo>
                        <a:lnTo>
                          <a:pt x="2115" y="771"/>
                        </a:lnTo>
                        <a:lnTo>
                          <a:pt x="2116" y="768"/>
                        </a:lnTo>
                        <a:lnTo>
                          <a:pt x="2116" y="765"/>
                        </a:lnTo>
                        <a:lnTo>
                          <a:pt x="2117" y="762"/>
                        </a:lnTo>
                        <a:lnTo>
                          <a:pt x="2117" y="759"/>
                        </a:lnTo>
                        <a:lnTo>
                          <a:pt x="2118" y="756"/>
                        </a:lnTo>
                        <a:lnTo>
                          <a:pt x="2118" y="755"/>
                        </a:lnTo>
                        <a:lnTo>
                          <a:pt x="2119" y="751"/>
                        </a:lnTo>
                        <a:lnTo>
                          <a:pt x="2119" y="749"/>
                        </a:lnTo>
                        <a:lnTo>
                          <a:pt x="2120" y="745"/>
                        </a:lnTo>
                        <a:lnTo>
                          <a:pt x="2120" y="742"/>
                        </a:lnTo>
                        <a:lnTo>
                          <a:pt x="2121" y="740"/>
                        </a:lnTo>
                        <a:lnTo>
                          <a:pt x="2121" y="739"/>
                        </a:lnTo>
                        <a:lnTo>
                          <a:pt x="2122" y="735"/>
                        </a:lnTo>
                        <a:lnTo>
                          <a:pt x="2122" y="732"/>
                        </a:lnTo>
                        <a:lnTo>
                          <a:pt x="2123" y="730"/>
                        </a:lnTo>
                        <a:lnTo>
                          <a:pt x="2123" y="727"/>
                        </a:lnTo>
                        <a:lnTo>
                          <a:pt x="2124" y="726"/>
                        </a:lnTo>
                        <a:lnTo>
                          <a:pt x="2124" y="722"/>
                        </a:lnTo>
                        <a:lnTo>
                          <a:pt x="2125" y="721"/>
                        </a:lnTo>
                        <a:lnTo>
                          <a:pt x="2125" y="718"/>
                        </a:lnTo>
                        <a:lnTo>
                          <a:pt x="2126" y="715"/>
                        </a:lnTo>
                        <a:lnTo>
                          <a:pt x="2126" y="711"/>
                        </a:lnTo>
                        <a:lnTo>
                          <a:pt x="2127" y="708"/>
                        </a:lnTo>
                        <a:lnTo>
                          <a:pt x="2127" y="706"/>
                        </a:lnTo>
                        <a:lnTo>
                          <a:pt x="2128" y="704"/>
                        </a:lnTo>
                        <a:lnTo>
                          <a:pt x="2128" y="699"/>
                        </a:lnTo>
                        <a:lnTo>
                          <a:pt x="2129" y="696"/>
                        </a:lnTo>
                        <a:lnTo>
                          <a:pt x="2129" y="695"/>
                        </a:lnTo>
                        <a:lnTo>
                          <a:pt x="2130" y="693"/>
                        </a:lnTo>
                        <a:lnTo>
                          <a:pt x="2130" y="691"/>
                        </a:lnTo>
                        <a:lnTo>
                          <a:pt x="2131" y="687"/>
                        </a:lnTo>
                        <a:lnTo>
                          <a:pt x="2132" y="685"/>
                        </a:lnTo>
                        <a:lnTo>
                          <a:pt x="2132" y="680"/>
                        </a:lnTo>
                        <a:lnTo>
                          <a:pt x="2133" y="679"/>
                        </a:lnTo>
                        <a:lnTo>
                          <a:pt x="2133" y="675"/>
                        </a:lnTo>
                        <a:lnTo>
                          <a:pt x="2134" y="673"/>
                        </a:lnTo>
                        <a:lnTo>
                          <a:pt x="2134" y="670"/>
                        </a:lnTo>
                        <a:lnTo>
                          <a:pt x="2135" y="667"/>
                        </a:lnTo>
                        <a:lnTo>
                          <a:pt x="2135" y="663"/>
                        </a:lnTo>
                        <a:lnTo>
                          <a:pt x="2136" y="660"/>
                        </a:lnTo>
                        <a:lnTo>
                          <a:pt x="2136" y="658"/>
                        </a:lnTo>
                        <a:lnTo>
                          <a:pt x="2137" y="655"/>
                        </a:lnTo>
                        <a:lnTo>
                          <a:pt x="2137" y="651"/>
                        </a:lnTo>
                        <a:lnTo>
                          <a:pt x="2138" y="649"/>
                        </a:lnTo>
                        <a:lnTo>
                          <a:pt x="2138" y="646"/>
                        </a:lnTo>
                        <a:lnTo>
                          <a:pt x="2139" y="644"/>
                        </a:lnTo>
                        <a:lnTo>
                          <a:pt x="2139" y="642"/>
                        </a:lnTo>
                        <a:lnTo>
                          <a:pt x="2140" y="639"/>
                        </a:lnTo>
                        <a:lnTo>
                          <a:pt x="2140" y="634"/>
                        </a:lnTo>
                        <a:lnTo>
                          <a:pt x="2141" y="632"/>
                        </a:lnTo>
                        <a:lnTo>
                          <a:pt x="2141" y="629"/>
                        </a:lnTo>
                        <a:lnTo>
                          <a:pt x="2142" y="625"/>
                        </a:lnTo>
                        <a:lnTo>
                          <a:pt x="2142" y="624"/>
                        </a:lnTo>
                        <a:lnTo>
                          <a:pt x="2143" y="619"/>
                        </a:lnTo>
                        <a:lnTo>
                          <a:pt x="2143" y="617"/>
                        </a:lnTo>
                        <a:lnTo>
                          <a:pt x="2144" y="615"/>
                        </a:lnTo>
                        <a:lnTo>
                          <a:pt x="2144" y="611"/>
                        </a:lnTo>
                        <a:lnTo>
                          <a:pt x="2145" y="609"/>
                        </a:lnTo>
                        <a:lnTo>
                          <a:pt x="2145" y="606"/>
                        </a:lnTo>
                        <a:lnTo>
                          <a:pt x="2146" y="603"/>
                        </a:lnTo>
                        <a:lnTo>
                          <a:pt x="2146" y="600"/>
                        </a:lnTo>
                        <a:lnTo>
                          <a:pt x="2147" y="596"/>
                        </a:lnTo>
                        <a:lnTo>
                          <a:pt x="2147" y="593"/>
                        </a:lnTo>
                        <a:lnTo>
                          <a:pt x="2148" y="590"/>
                        </a:lnTo>
                        <a:lnTo>
                          <a:pt x="2148" y="585"/>
                        </a:lnTo>
                        <a:lnTo>
                          <a:pt x="2149" y="583"/>
                        </a:lnTo>
                        <a:lnTo>
                          <a:pt x="2149" y="579"/>
                        </a:lnTo>
                        <a:lnTo>
                          <a:pt x="2150" y="575"/>
                        </a:lnTo>
                        <a:lnTo>
                          <a:pt x="2150" y="572"/>
                        </a:lnTo>
                        <a:lnTo>
                          <a:pt x="2151" y="569"/>
                        </a:lnTo>
                        <a:lnTo>
                          <a:pt x="2151" y="565"/>
                        </a:lnTo>
                        <a:lnTo>
                          <a:pt x="2152" y="562"/>
                        </a:lnTo>
                        <a:lnTo>
                          <a:pt x="2152" y="560"/>
                        </a:lnTo>
                        <a:lnTo>
                          <a:pt x="2153" y="558"/>
                        </a:lnTo>
                        <a:lnTo>
                          <a:pt x="2153" y="555"/>
                        </a:lnTo>
                        <a:lnTo>
                          <a:pt x="2154" y="552"/>
                        </a:lnTo>
                        <a:lnTo>
                          <a:pt x="2154" y="551"/>
                        </a:lnTo>
                        <a:lnTo>
                          <a:pt x="2155" y="547"/>
                        </a:lnTo>
                        <a:lnTo>
                          <a:pt x="2155" y="544"/>
                        </a:lnTo>
                        <a:lnTo>
                          <a:pt x="2156" y="540"/>
                        </a:lnTo>
                        <a:lnTo>
                          <a:pt x="2157" y="536"/>
                        </a:lnTo>
                        <a:lnTo>
                          <a:pt x="2157" y="531"/>
                        </a:lnTo>
                        <a:lnTo>
                          <a:pt x="2158" y="529"/>
                        </a:lnTo>
                        <a:lnTo>
                          <a:pt x="2158" y="527"/>
                        </a:lnTo>
                        <a:lnTo>
                          <a:pt x="2159" y="524"/>
                        </a:lnTo>
                        <a:lnTo>
                          <a:pt x="2159" y="520"/>
                        </a:lnTo>
                        <a:lnTo>
                          <a:pt x="2160" y="518"/>
                        </a:lnTo>
                        <a:lnTo>
                          <a:pt x="2160" y="516"/>
                        </a:lnTo>
                        <a:lnTo>
                          <a:pt x="2161" y="511"/>
                        </a:lnTo>
                        <a:lnTo>
                          <a:pt x="2161" y="509"/>
                        </a:lnTo>
                        <a:lnTo>
                          <a:pt x="2162" y="505"/>
                        </a:lnTo>
                        <a:lnTo>
                          <a:pt x="2162" y="503"/>
                        </a:lnTo>
                        <a:lnTo>
                          <a:pt x="2163" y="501"/>
                        </a:lnTo>
                        <a:lnTo>
                          <a:pt x="2163" y="500"/>
                        </a:lnTo>
                        <a:lnTo>
                          <a:pt x="2164" y="495"/>
                        </a:lnTo>
                        <a:lnTo>
                          <a:pt x="2164" y="491"/>
                        </a:lnTo>
                        <a:lnTo>
                          <a:pt x="2165" y="488"/>
                        </a:lnTo>
                        <a:lnTo>
                          <a:pt x="2165" y="483"/>
                        </a:lnTo>
                        <a:lnTo>
                          <a:pt x="2166" y="481"/>
                        </a:lnTo>
                        <a:lnTo>
                          <a:pt x="2166" y="478"/>
                        </a:lnTo>
                        <a:lnTo>
                          <a:pt x="2167" y="475"/>
                        </a:lnTo>
                        <a:lnTo>
                          <a:pt x="2167" y="471"/>
                        </a:lnTo>
                        <a:lnTo>
                          <a:pt x="2168" y="468"/>
                        </a:lnTo>
                        <a:lnTo>
                          <a:pt x="2168" y="466"/>
                        </a:lnTo>
                        <a:lnTo>
                          <a:pt x="2169" y="464"/>
                        </a:lnTo>
                        <a:lnTo>
                          <a:pt x="2169" y="461"/>
                        </a:lnTo>
                        <a:lnTo>
                          <a:pt x="2170" y="458"/>
                        </a:lnTo>
                        <a:lnTo>
                          <a:pt x="2170" y="456"/>
                        </a:lnTo>
                        <a:lnTo>
                          <a:pt x="2171" y="453"/>
                        </a:lnTo>
                        <a:lnTo>
                          <a:pt x="2171" y="449"/>
                        </a:lnTo>
                        <a:lnTo>
                          <a:pt x="2172" y="447"/>
                        </a:lnTo>
                        <a:lnTo>
                          <a:pt x="2172" y="443"/>
                        </a:lnTo>
                        <a:lnTo>
                          <a:pt x="2173" y="440"/>
                        </a:lnTo>
                        <a:lnTo>
                          <a:pt x="2173" y="437"/>
                        </a:lnTo>
                        <a:lnTo>
                          <a:pt x="2174" y="434"/>
                        </a:lnTo>
                        <a:lnTo>
                          <a:pt x="2174" y="432"/>
                        </a:lnTo>
                        <a:lnTo>
                          <a:pt x="2175" y="430"/>
                        </a:lnTo>
                        <a:lnTo>
                          <a:pt x="2175" y="426"/>
                        </a:lnTo>
                        <a:lnTo>
                          <a:pt x="2176" y="422"/>
                        </a:lnTo>
                        <a:lnTo>
                          <a:pt x="2176" y="418"/>
                        </a:lnTo>
                        <a:lnTo>
                          <a:pt x="2177" y="418"/>
                        </a:lnTo>
                        <a:lnTo>
                          <a:pt x="2177" y="414"/>
                        </a:lnTo>
                        <a:lnTo>
                          <a:pt x="2178" y="412"/>
                        </a:lnTo>
                        <a:lnTo>
                          <a:pt x="2178" y="408"/>
                        </a:lnTo>
                        <a:lnTo>
                          <a:pt x="2179" y="404"/>
                        </a:lnTo>
                        <a:lnTo>
                          <a:pt x="2179" y="401"/>
                        </a:lnTo>
                        <a:lnTo>
                          <a:pt x="2180" y="397"/>
                        </a:lnTo>
                        <a:lnTo>
                          <a:pt x="2180" y="396"/>
                        </a:lnTo>
                        <a:lnTo>
                          <a:pt x="2181" y="392"/>
                        </a:lnTo>
                        <a:lnTo>
                          <a:pt x="2182" y="389"/>
                        </a:lnTo>
                        <a:lnTo>
                          <a:pt x="2182" y="386"/>
                        </a:lnTo>
                        <a:lnTo>
                          <a:pt x="2183" y="383"/>
                        </a:lnTo>
                        <a:lnTo>
                          <a:pt x="2183" y="380"/>
                        </a:lnTo>
                        <a:lnTo>
                          <a:pt x="2184" y="377"/>
                        </a:lnTo>
                        <a:lnTo>
                          <a:pt x="2184" y="375"/>
                        </a:lnTo>
                        <a:lnTo>
                          <a:pt x="2185" y="371"/>
                        </a:lnTo>
                        <a:lnTo>
                          <a:pt x="2185" y="367"/>
                        </a:lnTo>
                        <a:lnTo>
                          <a:pt x="2186" y="364"/>
                        </a:lnTo>
                        <a:lnTo>
                          <a:pt x="2186" y="361"/>
                        </a:lnTo>
                        <a:lnTo>
                          <a:pt x="2187" y="359"/>
                        </a:lnTo>
                        <a:lnTo>
                          <a:pt x="2187" y="356"/>
                        </a:lnTo>
                        <a:lnTo>
                          <a:pt x="2188" y="354"/>
                        </a:lnTo>
                        <a:lnTo>
                          <a:pt x="2188" y="350"/>
                        </a:lnTo>
                        <a:lnTo>
                          <a:pt x="2189" y="348"/>
                        </a:lnTo>
                        <a:lnTo>
                          <a:pt x="2189" y="346"/>
                        </a:lnTo>
                        <a:lnTo>
                          <a:pt x="2190" y="343"/>
                        </a:lnTo>
                        <a:lnTo>
                          <a:pt x="2190" y="340"/>
                        </a:lnTo>
                        <a:lnTo>
                          <a:pt x="2191" y="337"/>
                        </a:lnTo>
                        <a:lnTo>
                          <a:pt x="2191" y="335"/>
                        </a:lnTo>
                        <a:lnTo>
                          <a:pt x="2192" y="332"/>
                        </a:lnTo>
                        <a:lnTo>
                          <a:pt x="2192" y="329"/>
                        </a:lnTo>
                        <a:lnTo>
                          <a:pt x="2193" y="327"/>
                        </a:lnTo>
                        <a:lnTo>
                          <a:pt x="2193" y="324"/>
                        </a:lnTo>
                        <a:lnTo>
                          <a:pt x="2194" y="320"/>
                        </a:lnTo>
                        <a:lnTo>
                          <a:pt x="2194" y="318"/>
                        </a:lnTo>
                        <a:lnTo>
                          <a:pt x="2195" y="316"/>
                        </a:lnTo>
                        <a:lnTo>
                          <a:pt x="2195" y="313"/>
                        </a:lnTo>
                        <a:lnTo>
                          <a:pt x="2196" y="311"/>
                        </a:lnTo>
                        <a:lnTo>
                          <a:pt x="2196" y="308"/>
                        </a:lnTo>
                        <a:lnTo>
                          <a:pt x="2197" y="306"/>
                        </a:lnTo>
                        <a:lnTo>
                          <a:pt x="2197" y="303"/>
                        </a:lnTo>
                        <a:lnTo>
                          <a:pt x="2198" y="299"/>
                        </a:lnTo>
                        <a:lnTo>
                          <a:pt x="2198" y="298"/>
                        </a:lnTo>
                        <a:lnTo>
                          <a:pt x="2199" y="295"/>
                        </a:lnTo>
                        <a:lnTo>
                          <a:pt x="2199" y="293"/>
                        </a:lnTo>
                        <a:lnTo>
                          <a:pt x="2200" y="289"/>
                        </a:lnTo>
                        <a:lnTo>
                          <a:pt x="2200" y="287"/>
                        </a:lnTo>
                        <a:lnTo>
                          <a:pt x="2201" y="284"/>
                        </a:lnTo>
                        <a:lnTo>
                          <a:pt x="2201" y="282"/>
                        </a:lnTo>
                        <a:lnTo>
                          <a:pt x="2202" y="278"/>
                        </a:lnTo>
                        <a:lnTo>
                          <a:pt x="2202" y="276"/>
                        </a:lnTo>
                        <a:lnTo>
                          <a:pt x="2203" y="272"/>
                        </a:lnTo>
                        <a:lnTo>
                          <a:pt x="2203" y="269"/>
                        </a:lnTo>
                        <a:lnTo>
                          <a:pt x="2204" y="268"/>
                        </a:lnTo>
                        <a:lnTo>
                          <a:pt x="2204" y="265"/>
                        </a:lnTo>
                        <a:lnTo>
                          <a:pt x="2205" y="263"/>
                        </a:lnTo>
                        <a:lnTo>
                          <a:pt x="2205" y="260"/>
                        </a:lnTo>
                        <a:lnTo>
                          <a:pt x="2206" y="257"/>
                        </a:lnTo>
                        <a:lnTo>
                          <a:pt x="2207" y="255"/>
                        </a:lnTo>
                        <a:lnTo>
                          <a:pt x="2207" y="253"/>
                        </a:lnTo>
                        <a:lnTo>
                          <a:pt x="2208" y="250"/>
                        </a:lnTo>
                        <a:lnTo>
                          <a:pt x="2208" y="248"/>
                        </a:lnTo>
                        <a:lnTo>
                          <a:pt x="2209" y="246"/>
                        </a:lnTo>
                        <a:lnTo>
                          <a:pt x="2209" y="242"/>
                        </a:lnTo>
                        <a:lnTo>
                          <a:pt x="2210" y="240"/>
                        </a:lnTo>
                        <a:lnTo>
                          <a:pt x="2210" y="238"/>
                        </a:lnTo>
                        <a:lnTo>
                          <a:pt x="2211" y="236"/>
                        </a:lnTo>
                        <a:lnTo>
                          <a:pt x="2211" y="233"/>
                        </a:lnTo>
                        <a:lnTo>
                          <a:pt x="2212" y="231"/>
                        </a:lnTo>
                        <a:lnTo>
                          <a:pt x="2212" y="229"/>
                        </a:lnTo>
                        <a:lnTo>
                          <a:pt x="2213" y="228"/>
                        </a:lnTo>
                        <a:lnTo>
                          <a:pt x="2213" y="225"/>
                        </a:lnTo>
                        <a:lnTo>
                          <a:pt x="2214" y="224"/>
                        </a:lnTo>
                        <a:lnTo>
                          <a:pt x="2214" y="220"/>
                        </a:lnTo>
                        <a:lnTo>
                          <a:pt x="2215" y="218"/>
                        </a:lnTo>
                        <a:lnTo>
                          <a:pt x="2215" y="217"/>
                        </a:lnTo>
                        <a:lnTo>
                          <a:pt x="2216" y="215"/>
                        </a:lnTo>
                        <a:lnTo>
                          <a:pt x="2216" y="212"/>
                        </a:lnTo>
                        <a:lnTo>
                          <a:pt x="2217" y="211"/>
                        </a:lnTo>
                        <a:lnTo>
                          <a:pt x="2217" y="208"/>
                        </a:lnTo>
                        <a:lnTo>
                          <a:pt x="2218" y="205"/>
                        </a:lnTo>
                        <a:lnTo>
                          <a:pt x="2218" y="203"/>
                        </a:lnTo>
                        <a:lnTo>
                          <a:pt x="2219" y="202"/>
                        </a:lnTo>
                        <a:lnTo>
                          <a:pt x="2219" y="200"/>
                        </a:lnTo>
                        <a:lnTo>
                          <a:pt x="2220" y="197"/>
                        </a:lnTo>
                        <a:lnTo>
                          <a:pt x="2220" y="195"/>
                        </a:lnTo>
                        <a:lnTo>
                          <a:pt x="2221" y="194"/>
                        </a:lnTo>
                        <a:lnTo>
                          <a:pt x="2221" y="192"/>
                        </a:lnTo>
                        <a:lnTo>
                          <a:pt x="2222" y="191"/>
                        </a:lnTo>
                        <a:lnTo>
                          <a:pt x="2222" y="188"/>
                        </a:lnTo>
                        <a:lnTo>
                          <a:pt x="2223" y="186"/>
                        </a:lnTo>
                        <a:lnTo>
                          <a:pt x="2223" y="185"/>
                        </a:lnTo>
                        <a:lnTo>
                          <a:pt x="2224" y="183"/>
                        </a:lnTo>
                        <a:lnTo>
                          <a:pt x="2224" y="181"/>
                        </a:lnTo>
                        <a:lnTo>
                          <a:pt x="2225" y="178"/>
                        </a:lnTo>
                        <a:lnTo>
                          <a:pt x="2225" y="175"/>
                        </a:lnTo>
                        <a:lnTo>
                          <a:pt x="2226" y="173"/>
                        </a:lnTo>
                        <a:lnTo>
                          <a:pt x="2226" y="172"/>
                        </a:lnTo>
                        <a:lnTo>
                          <a:pt x="2227" y="171"/>
                        </a:lnTo>
                        <a:lnTo>
                          <a:pt x="2227" y="169"/>
                        </a:lnTo>
                        <a:lnTo>
                          <a:pt x="2228" y="167"/>
                        </a:lnTo>
                        <a:lnTo>
                          <a:pt x="2228" y="165"/>
                        </a:lnTo>
                        <a:lnTo>
                          <a:pt x="2229" y="162"/>
                        </a:lnTo>
                        <a:lnTo>
                          <a:pt x="2229" y="161"/>
                        </a:lnTo>
                        <a:lnTo>
                          <a:pt x="2230" y="160"/>
                        </a:lnTo>
                        <a:lnTo>
                          <a:pt x="2230" y="157"/>
                        </a:lnTo>
                        <a:lnTo>
                          <a:pt x="2231" y="156"/>
                        </a:lnTo>
                        <a:lnTo>
                          <a:pt x="2232" y="154"/>
                        </a:lnTo>
                        <a:lnTo>
                          <a:pt x="2232" y="153"/>
                        </a:lnTo>
                        <a:lnTo>
                          <a:pt x="2233" y="152"/>
                        </a:lnTo>
                        <a:lnTo>
                          <a:pt x="2233" y="151"/>
                        </a:lnTo>
                        <a:lnTo>
                          <a:pt x="2234" y="150"/>
                        </a:lnTo>
                        <a:lnTo>
                          <a:pt x="2234" y="147"/>
                        </a:lnTo>
                        <a:lnTo>
                          <a:pt x="2235" y="145"/>
                        </a:lnTo>
                        <a:lnTo>
                          <a:pt x="2235" y="145"/>
                        </a:lnTo>
                        <a:lnTo>
                          <a:pt x="2236" y="144"/>
                        </a:lnTo>
                        <a:lnTo>
                          <a:pt x="2236" y="142"/>
                        </a:lnTo>
                        <a:lnTo>
                          <a:pt x="2237" y="141"/>
                        </a:lnTo>
                        <a:lnTo>
                          <a:pt x="2237" y="140"/>
                        </a:lnTo>
                        <a:lnTo>
                          <a:pt x="2238" y="138"/>
                        </a:lnTo>
                        <a:lnTo>
                          <a:pt x="2238" y="136"/>
                        </a:lnTo>
                        <a:lnTo>
                          <a:pt x="2239" y="135"/>
                        </a:lnTo>
                        <a:lnTo>
                          <a:pt x="2239" y="134"/>
                        </a:lnTo>
                        <a:lnTo>
                          <a:pt x="2240" y="132"/>
                        </a:lnTo>
                        <a:lnTo>
                          <a:pt x="2240" y="131"/>
                        </a:lnTo>
                        <a:lnTo>
                          <a:pt x="2241" y="129"/>
                        </a:lnTo>
                        <a:lnTo>
                          <a:pt x="2241" y="128"/>
                        </a:lnTo>
                        <a:lnTo>
                          <a:pt x="2242" y="126"/>
                        </a:lnTo>
                        <a:lnTo>
                          <a:pt x="2242" y="125"/>
                        </a:lnTo>
                        <a:lnTo>
                          <a:pt x="2243" y="124"/>
                        </a:lnTo>
                        <a:lnTo>
                          <a:pt x="2243" y="123"/>
                        </a:lnTo>
                        <a:lnTo>
                          <a:pt x="2244" y="122"/>
                        </a:lnTo>
                        <a:lnTo>
                          <a:pt x="2244" y="121"/>
                        </a:lnTo>
                        <a:lnTo>
                          <a:pt x="2245" y="119"/>
                        </a:lnTo>
                        <a:lnTo>
                          <a:pt x="2245" y="118"/>
                        </a:lnTo>
                        <a:lnTo>
                          <a:pt x="2246" y="117"/>
                        </a:lnTo>
                        <a:lnTo>
                          <a:pt x="2246" y="116"/>
                        </a:lnTo>
                        <a:lnTo>
                          <a:pt x="2247" y="115"/>
                        </a:lnTo>
                        <a:lnTo>
                          <a:pt x="2247" y="114"/>
                        </a:lnTo>
                        <a:lnTo>
                          <a:pt x="2248" y="111"/>
                        </a:lnTo>
                        <a:lnTo>
                          <a:pt x="2248" y="111"/>
                        </a:lnTo>
                        <a:lnTo>
                          <a:pt x="2249" y="111"/>
                        </a:lnTo>
                        <a:lnTo>
                          <a:pt x="2249" y="109"/>
                        </a:lnTo>
                        <a:lnTo>
                          <a:pt x="2250" y="108"/>
                        </a:lnTo>
                        <a:lnTo>
                          <a:pt x="2250" y="107"/>
                        </a:lnTo>
                        <a:lnTo>
                          <a:pt x="2251" y="105"/>
                        </a:lnTo>
                        <a:lnTo>
                          <a:pt x="2251" y="105"/>
                        </a:lnTo>
                        <a:lnTo>
                          <a:pt x="2252" y="103"/>
                        </a:lnTo>
                        <a:lnTo>
                          <a:pt x="2252" y="103"/>
                        </a:lnTo>
                        <a:lnTo>
                          <a:pt x="2253" y="103"/>
                        </a:lnTo>
                        <a:lnTo>
                          <a:pt x="2253" y="102"/>
                        </a:lnTo>
                        <a:lnTo>
                          <a:pt x="2254" y="102"/>
                        </a:lnTo>
                        <a:lnTo>
                          <a:pt x="2254" y="101"/>
                        </a:lnTo>
                        <a:lnTo>
                          <a:pt x="2255" y="100"/>
                        </a:lnTo>
                        <a:lnTo>
                          <a:pt x="2255" y="100"/>
                        </a:lnTo>
                        <a:lnTo>
                          <a:pt x="2256" y="99"/>
                        </a:lnTo>
                        <a:lnTo>
                          <a:pt x="2257" y="98"/>
                        </a:lnTo>
                        <a:lnTo>
                          <a:pt x="2257" y="96"/>
                        </a:lnTo>
                        <a:lnTo>
                          <a:pt x="2258" y="95"/>
                        </a:lnTo>
                        <a:lnTo>
                          <a:pt x="2258" y="94"/>
                        </a:lnTo>
                        <a:lnTo>
                          <a:pt x="2259" y="92"/>
                        </a:lnTo>
                        <a:lnTo>
                          <a:pt x="2259" y="92"/>
                        </a:lnTo>
                        <a:lnTo>
                          <a:pt x="2260" y="92"/>
                        </a:lnTo>
                        <a:lnTo>
                          <a:pt x="2260" y="91"/>
                        </a:lnTo>
                        <a:lnTo>
                          <a:pt x="2261" y="89"/>
                        </a:lnTo>
                        <a:lnTo>
                          <a:pt x="2261" y="88"/>
                        </a:lnTo>
                        <a:lnTo>
                          <a:pt x="2262" y="88"/>
                        </a:lnTo>
                        <a:lnTo>
                          <a:pt x="2262" y="88"/>
                        </a:lnTo>
                        <a:lnTo>
                          <a:pt x="2263" y="87"/>
                        </a:lnTo>
                        <a:lnTo>
                          <a:pt x="2263" y="86"/>
                        </a:lnTo>
                        <a:lnTo>
                          <a:pt x="2264" y="86"/>
                        </a:lnTo>
                        <a:lnTo>
                          <a:pt x="2264" y="86"/>
                        </a:lnTo>
                        <a:lnTo>
                          <a:pt x="2265" y="84"/>
                        </a:lnTo>
                        <a:lnTo>
                          <a:pt x="2265" y="82"/>
                        </a:lnTo>
                        <a:lnTo>
                          <a:pt x="2266" y="81"/>
                        </a:lnTo>
                        <a:lnTo>
                          <a:pt x="2266" y="81"/>
                        </a:lnTo>
                        <a:lnTo>
                          <a:pt x="2267" y="80"/>
                        </a:lnTo>
                        <a:lnTo>
                          <a:pt x="2267" y="79"/>
                        </a:lnTo>
                        <a:lnTo>
                          <a:pt x="2268" y="79"/>
                        </a:lnTo>
                        <a:lnTo>
                          <a:pt x="2268" y="79"/>
                        </a:lnTo>
                        <a:lnTo>
                          <a:pt x="2269" y="78"/>
                        </a:lnTo>
                        <a:lnTo>
                          <a:pt x="2269" y="77"/>
                        </a:lnTo>
                        <a:lnTo>
                          <a:pt x="2270" y="76"/>
                        </a:lnTo>
                        <a:lnTo>
                          <a:pt x="2270" y="74"/>
                        </a:lnTo>
                        <a:lnTo>
                          <a:pt x="2271" y="75"/>
                        </a:lnTo>
                        <a:lnTo>
                          <a:pt x="2271" y="74"/>
                        </a:lnTo>
                        <a:lnTo>
                          <a:pt x="2272" y="73"/>
                        </a:lnTo>
                        <a:lnTo>
                          <a:pt x="2272" y="75"/>
                        </a:lnTo>
                        <a:lnTo>
                          <a:pt x="2273" y="73"/>
                        </a:lnTo>
                        <a:lnTo>
                          <a:pt x="2273" y="72"/>
                        </a:lnTo>
                        <a:lnTo>
                          <a:pt x="2274" y="73"/>
                        </a:lnTo>
                        <a:lnTo>
                          <a:pt x="2274" y="73"/>
                        </a:lnTo>
                        <a:lnTo>
                          <a:pt x="2275" y="71"/>
                        </a:lnTo>
                        <a:lnTo>
                          <a:pt x="2275" y="70"/>
                        </a:lnTo>
                        <a:lnTo>
                          <a:pt x="2276" y="70"/>
                        </a:lnTo>
                        <a:lnTo>
                          <a:pt x="2276" y="69"/>
                        </a:lnTo>
                        <a:lnTo>
                          <a:pt x="2277" y="68"/>
                        </a:lnTo>
                        <a:lnTo>
                          <a:pt x="2277" y="69"/>
                        </a:lnTo>
                        <a:lnTo>
                          <a:pt x="2278" y="67"/>
                        </a:lnTo>
                        <a:lnTo>
                          <a:pt x="2278" y="66"/>
                        </a:lnTo>
                        <a:lnTo>
                          <a:pt x="2279" y="65"/>
                        </a:lnTo>
                        <a:lnTo>
                          <a:pt x="2279" y="65"/>
                        </a:lnTo>
                        <a:lnTo>
                          <a:pt x="2280" y="66"/>
                        </a:lnTo>
                        <a:lnTo>
                          <a:pt x="2280" y="65"/>
                        </a:lnTo>
                        <a:lnTo>
                          <a:pt x="2281" y="66"/>
                        </a:lnTo>
                        <a:lnTo>
                          <a:pt x="2282" y="64"/>
                        </a:lnTo>
                        <a:lnTo>
                          <a:pt x="2282" y="65"/>
                        </a:lnTo>
                        <a:lnTo>
                          <a:pt x="2283" y="64"/>
                        </a:lnTo>
                        <a:lnTo>
                          <a:pt x="2283" y="64"/>
                        </a:lnTo>
                        <a:lnTo>
                          <a:pt x="2284" y="62"/>
                        </a:lnTo>
                        <a:lnTo>
                          <a:pt x="2284" y="63"/>
                        </a:lnTo>
                        <a:lnTo>
                          <a:pt x="2285" y="62"/>
                        </a:lnTo>
                        <a:lnTo>
                          <a:pt x="2285" y="61"/>
                        </a:lnTo>
                        <a:lnTo>
                          <a:pt x="2286" y="62"/>
                        </a:lnTo>
                        <a:lnTo>
                          <a:pt x="2286" y="62"/>
                        </a:lnTo>
                        <a:lnTo>
                          <a:pt x="2287" y="61"/>
                        </a:lnTo>
                        <a:lnTo>
                          <a:pt x="2287" y="61"/>
                        </a:lnTo>
                        <a:lnTo>
                          <a:pt x="2288" y="61"/>
                        </a:lnTo>
                        <a:lnTo>
                          <a:pt x="2288" y="60"/>
                        </a:lnTo>
                        <a:lnTo>
                          <a:pt x="2289" y="61"/>
                        </a:lnTo>
                        <a:lnTo>
                          <a:pt x="2289" y="61"/>
                        </a:lnTo>
                        <a:lnTo>
                          <a:pt x="2290" y="60"/>
                        </a:lnTo>
                        <a:lnTo>
                          <a:pt x="2290" y="58"/>
                        </a:lnTo>
                        <a:lnTo>
                          <a:pt x="2291" y="58"/>
                        </a:lnTo>
                        <a:lnTo>
                          <a:pt x="2291" y="58"/>
                        </a:lnTo>
                        <a:lnTo>
                          <a:pt x="2292" y="59"/>
                        </a:lnTo>
                        <a:lnTo>
                          <a:pt x="2292" y="59"/>
                        </a:lnTo>
                        <a:lnTo>
                          <a:pt x="2293" y="57"/>
                        </a:lnTo>
                        <a:lnTo>
                          <a:pt x="2293" y="56"/>
                        </a:lnTo>
                        <a:lnTo>
                          <a:pt x="2294" y="56"/>
                        </a:lnTo>
                        <a:lnTo>
                          <a:pt x="2294" y="56"/>
                        </a:lnTo>
                        <a:lnTo>
                          <a:pt x="2295" y="55"/>
                        </a:lnTo>
                        <a:lnTo>
                          <a:pt x="2295" y="55"/>
                        </a:lnTo>
                        <a:lnTo>
                          <a:pt x="2296" y="55"/>
                        </a:lnTo>
                        <a:lnTo>
                          <a:pt x="2296" y="55"/>
                        </a:lnTo>
                        <a:lnTo>
                          <a:pt x="2297" y="53"/>
                        </a:lnTo>
                        <a:lnTo>
                          <a:pt x="2297" y="53"/>
                        </a:lnTo>
                        <a:lnTo>
                          <a:pt x="2298" y="53"/>
                        </a:lnTo>
                        <a:lnTo>
                          <a:pt x="2298" y="53"/>
                        </a:lnTo>
                        <a:lnTo>
                          <a:pt x="2299" y="53"/>
                        </a:lnTo>
                        <a:lnTo>
                          <a:pt x="2299" y="52"/>
                        </a:lnTo>
                        <a:lnTo>
                          <a:pt x="2300" y="52"/>
                        </a:lnTo>
                        <a:lnTo>
                          <a:pt x="2300" y="52"/>
                        </a:lnTo>
                        <a:lnTo>
                          <a:pt x="2301" y="52"/>
                        </a:lnTo>
                        <a:lnTo>
                          <a:pt x="2301" y="52"/>
                        </a:lnTo>
                        <a:lnTo>
                          <a:pt x="2302" y="51"/>
                        </a:lnTo>
                        <a:lnTo>
                          <a:pt x="2302" y="51"/>
                        </a:lnTo>
                        <a:lnTo>
                          <a:pt x="2303" y="51"/>
                        </a:lnTo>
                        <a:lnTo>
                          <a:pt x="2303" y="51"/>
                        </a:lnTo>
                        <a:lnTo>
                          <a:pt x="2304" y="50"/>
                        </a:lnTo>
                        <a:lnTo>
                          <a:pt x="2304" y="50"/>
                        </a:lnTo>
                        <a:lnTo>
                          <a:pt x="2305" y="50"/>
                        </a:lnTo>
                        <a:lnTo>
                          <a:pt x="2305" y="51"/>
                        </a:lnTo>
                        <a:lnTo>
                          <a:pt x="2306" y="50"/>
                        </a:lnTo>
                        <a:lnTo>
                          <a:pt x="2307" y="49"/>
                        </a:lnTo>
                        <a:lnTo>
                          <a:pt x="2307" y="50"/>
                        </a:lnTo>
                        <a:lnTo>
                          <a:pt x="2308" y="50"/>
                        </a:lnTo>
                        <a:lnTo>
                          <a:pt x="2308" y="50"/>
                        </a:lnTo>
                        <a:lnTo>
                          <a:pt x="2309" y="49"/>
                        </a:lnTo>
                        <a:lnTo>
                          <a:pt x="2309" y="49"/>
                        </a:lnTo>
                        <a:lnTo>
                          <a:pt x="2310" y="48"/>
                        </a:lnTo>
                        <a:lnTo>
                          <a:pt x="2310" y="49"/>
                        </a:lnTo>
                        <a:lnTo>
                          <a:pt x="2311" y="48"/>
                        </a:lnTo>
                        <a:lnTo>
                          <a:pt x="2311" y="50"/>
                        </a:lnTo>
                        <a:lnTo>
                          <a:pt x="2312" y="49"/>
                        </a:lnTo>
                        <a:lnTo>
                          <a:pt x="2312" y="48"/>
                        </a:lnTo>
                        <a:lnTo>
                          <a:pt x="2313" y="48"/>
                        </a:lnTo>
                        <a:lnTo>
                          <a:pt x="2313" y="50"/>
                        </a:lnTo>
                        <a:lnTo>
                          <a:pt x="2314" y="48"/>
                        </a:lnTo>
                        <a:lnTo>
                          <a:pt x="2314" y="48"/>
                        </a:lnTo>
                        <a:lnTo>
                          <a:pt x="2315" y="48"/>
                        </a:lnTo>
                        <a:lnTo>
                          <a:pt x="2315" y="48"/>
                        </a:lnTo>
                        <a:lnTo>
                          <a:pt x="2316" y="48"/>
                        </a:lnTo>
                        <a:lnTo>
                          <a:pt x="2316" y="47"/>
                        </a:lnTo>
                        <a:lnTo>
                          <a:pt x="2317" y="47"/>
                        </a:lnTo>
                        <a:lnTo>
                          <a:pt x="2317" y="47"/>
                        </a:lnTo>
                        <a:lnTo>
                          <a:pt x="2318" y="46"/>
                        </a:lnTo>
                        <a:lnTo>
                          <a:pt x="2318" y="45"/>
                        </a:lnTo>
                        <a:lnTo>
                          <a:pt x="2319" y="45"/>
                        </a:lnTo>
                        <a:lnTo>
                          <a:pt x="2319" y="45"/>
                        </a:lnTo>
                        <a:lnTo>
                          <a:pt x="2320" y="46"/>
                        </a:lnTo>
                        <a:lnTo>
                          <a:pt x="2320" y="45"/>
                        </a:lnTo>
                        <a:lnTo>
                          <a:pt x="2321" y="43"/>
                        </a:lnTo>
                        <a:lnTo>
                          <a:pt x="2321" y="45"/>
                        </a:lnTo>
                        <a:lnTo>
                          <a:pt x="2322" y="45"/>
                        </a:lnTo>
                        <a:lnTo>
                          <a:pt x="2322" y="45"/>
                        </a:lnTo>
                        <a:lnTo>
                          <a:pt x="2323" y="44"/>
                        </a:lnTo>
                        <a:lnTo>
                          <a:pt x="2323" y="43"/>
                        </a:lnTo>
                        <a:lnTo>
                          <a:pt x="2324" y="42"/>
                        </a:lnTo>
                        <a:lnTo>
                          <a:pt x="2324" y="41"/>
                        </a:lnTo>
                        <a:lnTo>
                          <a:pt x="2325" y="42"/>
                        </a:lnTo>
                        <a:lnTo>
                          <a:pt x="2325" y="43"/>
                        </a:lnTo>
                        <a:lnTo>
                          <a:pt x="2326" y="43"/>
                        </a:lnTo>
                        <a:lnTo>
                          <a:pt x="2326" y="42"/>
                        </a:lnTo>
                        <a:lnTo>
                          <a:pt x="2327" y="42"/>
                        </a:lnTo>
                        <a:lnTo>
                          <a:pt x="2327" y="41"/>
                        </a:lnTo>
                        <a:lnTo>
                          <a:pt x="2328" y="41"/>
                        </a:lnTo>
                        <a:lnTo>
                          <a:pt x="2328" y="41"/>
                        </a:lnTo>
                        <a:lnTo>
                          <a:pt x="2329" y="40"/>
                        </a:lnTo>
                        <a:lnTo>
                          <a:pt x="2329" y="41"/>
                        </a:lnTo>
                        <a:lnTo>
                          <a:pt x="2330" y="40"/>
                        </a:lnTo>
                        <a:lnTo>
                          <a:pt x="2330" y="39"/>
                        </a:lnTo>
                        <a:lnTo>
                          <a:pt x="2331" y="41"/>
                        </a:lnTo>
                        <a:lnTo>
                          <a:pt x="2332" y="39"/>
                        </a:lnTo>
                        <a:lnTo>
                          <a:pt x="2332" y="38"/>
                        </a:lnTo>
                        <a:lnTo>
                          <a:pt x="2333" y="39"/>
                        </a:lnTo>
                        <a:lnTo>
                          <a:pt x="2333" y="38"/>
                        </a:lnTo>
                        <a:lnTo>
                          <a:pt x="2334" y="39"/>
                        </a:lnTo>
                        <a:lnTo>
                          <a:pt x="2334" y="38"/>
                        </a:lnTo>
                        <a:lnTo>
                          <a:pt x="2335" y="39"/>
                        </a:lnTo>
                        <a:lnTo>
                          <a:pt x="2335" y="37"/>
                        </a:lnTo>
                        <a:lnTo>
                          <a:pt x="2336" y="37"/>
                        </a:lnTo>
                        <a:lnTo>
                          <a:pt x="2336" y="38"/>
                        </a:lnTo>
                        <a:lnTo>
                          <a:pt x="2337" y="37"/>
                        </a:lnTo>
                        <a:lnTo>
                          <a:pt x="2337" y="37"/>
                        </a:lnTo>
                        <a:lnTo>
                          <a:pt x="2338" y="37"/>
                        </a:lnTo>
                        <a:lnTo>
                          <a:pt x="2338" y="37"/>
                        </a:lnTo>
                        <a:lnTo>
                          <a:pt x="2339" y="37"/>
                        </a:lnTo>
                        <a:lnTo>
                          <a:pt x="2339" y="37"/>
                        </a:lnTo>
                        <a:lnTo>
                          <a:pt x="2340" y="38"/>
                        </a:lnTo>
                        <a:lnTo>
                          <a:pt x="2340" y="39"/>
                        </a:lnTo>
                        <a:lnTo>
                          <a:pt x="2341" y="38"/>
                        </a:lnTo>
                        <a:lnTo>
                          <a:pt x="2341" y="36"/>
                        </a:lnTo>
                        <a:lnTo>
                          <a:pt x="2342" y="36"/>
                        </a:lnTo>
                        <a:lnTo>
                          <a:pt x="2342" y="36"/>
                        </a:lnTo>
                        <a:lnTo>
                          <a:pt x="2343" y="36"/>
                        </a:lnTo>
                        <a:lnTo>
                          <a:pt x="2343" y="35"/>
                        </a:lnTo>
                        <a:lnTo>
                          <a:pt x="2344" y="35"/>
                        </a:lnTo>
                        <a:lnTo>
                          <a:pt x="2344" y="34"/>
                        </a:lnTo>
                        <a:lnTo>
                          <a:pt x="2345" y="35"/>
                        </a:lnTo>
                        <a:lnTo>
                          <a:pt x="2345" y="35"/>
                        </a:lnTo>
                        <a:lnTo>
                          <a:pt x="2346" y="35"/>
                        </a:lnTo>
                        <a:lnTo>
                          <a:pt x="2346" y="35"/>
                        </a:lnTo>
                        <a:lnTo>
                          <a:pt x="2347" y="33"/>
                        </a:lnTo>
                        <a:lnTo>
                          <a:pt x="2347" y="34"/>
                        </a:lnTo>
                        <a:lnTo>
                          <a:pt x="2348" y="34"/>
                        </a:lnTo>
                        <a:lnTo>
                          <a:pt x="2348" y="34"/>
                        </a:lnTo>
                        <a:lnTo>
                          <a:pt x="2349" y="33"/>
                        </a:lnTo>
                        <a:lnTo>
                          <a:pt x="2349" y="32"/>
                        </a:lnTo>
                        <a:lnTo>
                          <a:pt x="2350" y="31"/>
                        </a:lnTo>
                        <a:lnTo>
                          <a:pt x="2350" y="31"/>
                        </a:lnTo>
                        <a:lnTo>
                          <a:pt x="2351" y="32"/>
                        </a:lnTo>
                        <a:lnTo>
                          <a:pt x="2351" y="33"/>
                        </a:lnTo>
                        <a:lnTo>
                          <a:pt x="2352" y="32"/>
                        </a:lnTo>
                        <a:lnTo>
                          <a:pt x="2352" y="32"/>
                        </a:lnTo>
                        <a:lnTo>
                          <a:pt x="2353" y="31"/>
                        </a:lnTo>
                        <a:lnTo>
                          <a:pt x="2353" y="31"/>
                        </a:lnTo>
                        <a:lnTo>
                          <a:pt x="2354" y="31"/>
                        </a:lnTo>
                        <a:lnTo>
                          <a:pt x="2354" y="30"/>
                        </a:lnTo>
                        <a:lnTo>
                          <a:pt x="2355" y="30"/>
                        </a:lnTo>
                        <a:lnTo>
                          <a:pt x="2355" y="29"/>
                        </a:lnTo>
                        <a:lnTo>
                          <a:pt x="2356" y="30"/>
                        </a:lnTo>
                        <a:lnTo>
                          <a:pt x="2357" y="30"/>
                        </a:lnTo>
                        <a:lnTo>
                          <a:pt x="2357" y="32"/>
                        </a:lnTo>
                        <a:lnTo>
                          <a:pt x="2358" y="31"/>
                        </a:lnTo>
                        <a:lnTo>
                          <a:pt x="2358" y="30"/>
                        </a:lnTo>
                        <a:lnTo>
                          <a:pt x="2359" y="29"/>
                        </a:lnTo>
                        <a:lnTo>
                          <a:pt x="2359" y="29"/>
                        </a:lnTo>
                        <a:lnTo>
                          <a:pt x="2360" y="29"/>
                        </a:lnTo>
                        <a:lnTo>
                          <a:pt x="2360" y="29"/>
                        </a:lnTo>
                        <a:lnTo>
                          <a:pt x="2361" y="29"/>
                        </a:lnTo>
                        <a:lnTo>
                          <a:pt x="2361" y="28"/>
                        </a:lnTo>
                        <a:lnTo>
                          <a:pt x="2362" y="27"/>
                        </a:lnTo>
                        <a:lnTo>
                          <a:pt x="2362" y="28"/>
                        </a:lnTo>
                        <a:lnTo>
                          <a:pt x="2363" y="28"/>
                        </a:lnTo>
                        <a:lnTo>
                          <a:pt x="2363" y="27"/>
                        </a:lnTo>
                        <a:lnTo>
                          <a:pt x="2364" y="28"/>
                        </a:lnTo>
                        <a:lnTo>
                          <a:pt x="2364" y="28"/>
                        </a:lnTo>
                        <a:lnTo>
                          <a:pt x="2365" y="27"/>
                        </a:lnTo>
                        <a:lnTo>
                          <a:pt x="2365" y="28"/>
                        </a:lnTo>
                        <a:lnTo>
                          <a:pt x="2366" y="26"/>
                        </a:lnTo>
                        <a:lnTo>
                          <a:pt x="2366" y="27"/>
                        </a:lnTo>
                        <a:lnTo>
                          <a:pt x="2367" y="27"/>
                        </a:lnTo>
                        <a:lnTo>
                          <a:pt x="2367" y="27"/>
                        </a:lnTo>
                        <a:lnTo>
                          <a:pt x="2368" y="26"/>
                        </a:lnTo>
                        <a:lnTo>
                          <a:pt x="2368" y="27"/>
                        </a:lnTo>
                        <a:lnTo>
                          <a:pt x="2369" y="27"/>
                        </a:lnTo>
                        <a:lnTo>
                          <a:pt x="2369" y="27"/>
                        </a:lnTo>
                        <a:lnTo>
                          <a:pt x="2370" y="27"/>
                        </a:lnTo>
                        <a:lnTo>
                          <a:pt x="2370" y="28"/>
                        </a:lnTo>
                        <a:lnTo>
                          <a:pt x="2371" y="27"/>
                        </a:lnTo>
                        <a:lnTo>
                          <a:pt x="2371" y="27"/>
                        </a:lnTo>
                        <a:lnTo>
                          <a:pt x="2372" y="26"/>
                        </a:lnTo>
                        <a:lnTo>
                          <a:pt x="2372" y="25"/>
                        </a:lnTo>
                        <a:lnTo>
                          <a:pt x="2373" y="26"/>
                        </a:lnTo>
                        <a:lnTo>
                          <a:pt x="2373" y="24"/>
                        </a:lnTo>
                        <a:lnTo>
                          <a:pt x="2374" y="23"/>
                        </a:lnTo>
                        <a:lnTo>
                          <a:pt x="2374" y="25"/>
                        </a:lnTo>
                        <a:lnTo>
                          <a:pt x="2375" y="26"/>
                        </a:lnTo>
                        <a:lnTo>
                          <a:pt x="2375" y="25"/>
                        </a:lnTo>
                        <a:lnTo>
                          <a:pt x="2376" y="24"/>
                        </a:lnTo>
                        <a:lnTo>
                          <a:pt x="2376" y="25"/>
                        </a:lnTo>
                        <a:lnTo>
                          <a:pt x="2377" y="25"/>
                        </a:lnTo>
                        <a:lnTo>
                          <a:pt x="2377" y="26"/>
                        </a:lnTo>
                        <a:lnTo>
                          <a:pt x="2378" y="25"/>
                        </a:lnTo>
                        <a:lnTo>
                          <a:pt x="2378" y="26"/>
                        </a:lnTo>
                        <a:lnTo>
                          <a:pt x="2379" y="26"/>
                        </a:lnTo>
                        <a:lnTo>
                          <a:pt x="2379" y="25"/>
                        </a:lnTo>
                        <a:lnTo>
                          <a:pt x="2380" y="25"/>
                        </a:lnTo>
                        <a:lnTo>
                          <a:pt x="2380" y="26"/>
                        </a:lnTo>
                        <a:lnTo>
                          <a:pt x="2381" y="26"/>
                        </a:lnTo>
                        <a:lnTo>
                          <a:pt x="2382" y="26"/>
                        </a:lnTo>
                        <a:lnTo>
                          <a:pt x="2382" y="26"/>
                        </a:lnTo>
                        <a:lnTo>
                          <a:pt x="2383" y="25"/>
                        </a:lnTo>
                        <a:lnTo>
                          <a:pt x="2383" y="24"/>
                        </a:lnTo>
                        <a:lnTo>
                          <a:pt x="2384" y="24"/>
                        </a:lnTo>
                        <a:lnTo>
                          <a:pt x="2384" y="24"/>
                        </a:lnTo>
                        <a:lnTo>
                          <a:pt x="2385" y="23"/>
                        </a:lnTo>
                        <a:lnTo>
                          <a:pt x="2385" y="23"/>
                        </a:lnTo>
                        <a:lnTo>
                          <a:pt x="2386" y="25"/>
                        </a:lnTo>
                        <a:lnTo>
                          <a:pt x="2386" y="24"/>
                        </a:lnTo>
                        <a:lnTo>
                          <a:pt x="2387" y="25"/>
                        </a:lnTo>
                        <a:lnTo>
                          <a:pt x="2387" y="24"/>
                        </a:lnTo>
                        <a:lnTo>
                          <a:pt x="2388" y="23"/>
                        </a:lnTo>
                        <a:lnTo>
                          <a:pt x="2388" y="22"/>
                        </a:lnTo>
                        <a:lnTo>
                          <a:pt x="2389" y="22"/>
                        </a:lnTo>
                        <a:lnTo>
                          <a:pt x="2389" y="22"/>
                        </a:lnTo>
                        <a:lnTo>
                          <a:pt x="2390" y="22"/>
                        </a:lnTo>
                        <a:lnTo>
                          <a:pt x="2390" y="22"/>
                        </a:lnTo>
                        <a:lnTo>
                          <a:pt x="2391" y="23"/>
                        </a:lnTo>
                        <a:lnTo>
                          <a:pt x="2391" y="23"/>
                        </a:lnTo>
                        <a:lnTo>
                          <a:pt x="2392" y="23"/>
                        </a:lnTo>
                        <a:lnTo>
                          <a:pt x="2392" y="23"/>
                        </a:lnTo>
                        <a:lnTo>
                          <a:pt x="2393" y="23"/>
                        </a:lnTo>
                        <a:lnTo>
                          <a:pt x="2393" y="22"/>
                        </a:lnTo>
                        <a:lnTo>
                          <a:pt x="2394" y="22"/>
                        </a:lnTo>
                        <a:lnTo>
                          <a:pt x="2394" y="22"/>
                        </a:lnTo>
                        <a:lnTo>
                          <a:pt x="2395" y="22"/>
                        </a:lnTo>
                        <a:lnTo>
                          <a:pt x="2395" y="22"/>
                        </a:lnTo>
                        <a:lnTo>
                          <a:pt x="2396" y="22"/>
                        </a:lnTo>
                        <a:lnTo>
                          <a:pt x="2396" y="22"/>
                        </a:lnTo>
                        <a:lnTo>
                          <a:pt x="2397" y="20"/>
                        </a:lnTo>
                        <a:lnTo>
                          <a:pt x="2397" y="19"/>
                        </a:lnTo>
                        <a:lnTo>
                          <a:pt x="2398" y="20"/>
                        </a:lnTo>
                        <a:lnTo>
                          <a:pt x="2398" y="20"/>
                        </a:lnTo>
                        <a:lnTo>
                          <a:pt x="2399" y="21"/>
                        </a:lnTo>
                        <a:lnTo>
                          <a:pt x="2399" y="19"/>
                        </a:lnTo>
                        <a:lnTo>
                          <a:pt x="2400" y="18"/>
                        </a:lnTo>
                        <a:lnTo>
                          <a:pt x="2400" y="19"/>
                        </a:lnTo>
                        <a:lnTo>
                          <a:pt x="2401" y="19"/>
                        </a:lnTo>
                        <a:lnTo>
                          <a:pt x="2401" y="19"/>
                        </a:lnTo>
                        <a:lnTo>
                          <a:pt x="2402" y="19"/>
                        </a:lnTo>
                        <a:lnTo>
                          <a:pt x="2402" y="19"/>
                        </a:lnTo>
                        <a:lnTo>
                          <a:pt x="2403" y="18"/>
                        </a:lnTo>
                        <a:lnTo>
                          <a:pt x="2403" y="18"/>
                        </a:lnTo>
                        <a:lnTo>
                          <a:pt x="2404" y="19"/>
                        </a:lnTo>
                        <a:lnTo>
                          <a:pt x="2404" y="20"/>
                        </a:lnTo>
                        <a:lnTo>
                          <a:pt x="2405" y="19"/>
                        </a:lnTo>
                        <a:lnTo>
                          <a:pt x="2405" y="19"/>
                        </a:lnTo>
                        <a:lnTo>
                          <a:pt x="2406" y="19"/>
                        </a:lnTo>
                        <a:lnTo>
                          <a:pt x="2407" y="18"/>
                        </a:lnTo>
                        <a:lnTo>
                          <a:pt x="2407" y="19"/>
                        </a:lnTo>
                        <a:lnTo>
                          <a:pt x="2408" y="19"/>
                        </a:lnTo>
                        <a:lnTo>
                          <a:pt x="2408" y="18"/>
                        </a:lnTo>
                        <a:lnTo>
                          <a:pt x="2409" y="18"/>
                        </a:lnTo>
                        <a:lnTo>
                          <a:pt x="2409" y="17"/>
                        </a:lnTo>
                        <a:lnTo>
                          <a:pt x="2410" y="19"/>
                        </a:lnTo>
                        <a:lnTo>
                          <a:pt x="2410" y="18"/>
                        </a:lnTo>
                        <a:lnTo>
                          <a:pt x="2411" y="19"/>
                        </a:lnTo>
                        <a:lnTo>
                          <a:pt x="2411" y="17"/>
                        </a:lnTo>
                        <a:lnTo>
                          <a:pt x="2412" y="17"/>
                        </a:lnTo>
                        <a:lnTo>
                          <a:pt x="2412" y="17"/>
                        </a:lnTo>
                        <a:lnTo>
                          <a:pt x="2413" y="18"/>
                        </a:lnTo>
                        <a:lnTo>
                          <a:pt x="2413" y="19"/>
                        </a:lnTo>
                        <a:lnTo>
                          <a:pt x="2414" y="19"/>
                        </a:lnTo>
                        <a:lnTo>
                          <a:pt x="2414" y="19"/>
                        </a:lnTo>
                        <a:lnTo>
                          <a:pt x="2415" y="18"/>
                        </a:lnTo>
                        <a:lnTo>
                          <a:pt x="2415" y="17"/>
                        </a:lnTo>
                        <a:lnTo>
                          <a:pt x="2416" y="18"/>
                        </a:lnTo>
                        <a:lnTo>
                          <a:pt x="2416" y="19"/>
                        </a:lnTo>
                        <a:lnTo>
                          <a:pt x="2417" y="18"/>
                        </a:lnTo>
                        <a:lnTo>
                          <a:pt x="2417" y="17"/>
                        </a:lnTo>
                        <a:lnTo>
                          <a:pt x="2418" y="17"/>
                        </a:lnTo>
                        <a:lnTo>
                          <a:pt x="2418" y="17"/>
                        </a:lnTo>
                        <a:lnTo>
                          <a:pt x="2419" y="18"/>
                        </a:lnTo>
                        <a:lnTo>
                          <a:pt x="2419" y="17"/>
                        </a:lnTo>
                        <a:lnTo>
                          <a:pt x="2420" y="17"/>
                        </a:lnTo>
                        <a:lnTo>
                          <a:pt x="2420" y="17"/>
                        </a:lnTo>
                        <a:lnTo>
                          <a:pt x="2421" y="16"/>
                        </a:lnTo>
                        <a:lnTo>
                          <a:pt x="2421" y="16"/>
                        </a:lnTo>
                        <a:lnTo>
                          <a:pt x="2422" y="16"/>
                        </a:lnTo>
                        <a:lnTo>
                          <a:pt x="2422" y="16"/>
                        </a:lnTo>
                        <a:lnTo>
                          <a:pt x="2423" y="16"/>
                        </a:lnTo>
                        <a:lnTo>
                          <a:pt x="2423" y="16"/>
                        </a:lnTo>
                        <a:lnTo>
                          <a:pt x="2424" y="17"/>
                        </a:lnTo>
                        <a:lnTo>
                          <a:pt x="2424" y="16"/>
                        </a:lnTo>
                        <a:lnTo>
                          <a:pt x="2425" y="16"/>
                        </a:lnTo>
                        <a:lnTo>
                          <a:pt x="2425" y="15"/>
                        </a:lnTo>
                        <a:lnTo>
                          <a:pt x="2426" y="16"/>
                        </a:lnTo>
                        <a:lnTo>
                          <a:pt x="2426" y="16"/>
                        </a:lnTo>
                        <a:lnTo>
                          <a:pt x="2427" y="15"/>
                        </a:lnTo>
                        <a:lnTo>
                          <a:pt x="2427" y="15"/>
                        </a:lnTo>
                        <a:lnTo>
                          <a:pt x="2428" y="15"/>
                        </a:lnTo>
                        <a:lnTo>
                          <a:pt x="2428" y="16"/>
                        </a:lnTo>
                        <a:lnTo>
                          <a:pt x="2429" y="16"/>
                        </a:lnTo>
                        <a:lnTo>
                          <a:pt x="2429" y="16"/>
                        </a:lnTo>
                        <a:lnTo>
                          <a:pt x="2430" y="16"/>
                        </a:lnTo>
                        <a:lnTo>
                          <a:pt x="2430" y="15"/>
                        </a:lnTo>
                        <a:lnTo>
                          <a:pt x="2431" y="16"/>
                        </a:lnTo>
                        <a:lnTo>
                          <a:pt x="2432" y="15"/>
                        </a:lnTo>
                        <a:lnTo>
                          <a:pt x="2432" y="14"/>
                        </a:lnTo>
                        <a:lnTo>
                          <a:pt x="2433" y="13"/>
                        </a:lnTo>
                        <a:lnTo>
                          <a:pt x="2433" y="14"/>
                        </a:lnTo>
                        <a:lnTo>
                          <a:pt x="2434" y="15"/>
                        </a:lnTo>
                        <a:lnTo>
                          <a:pt x="2434" y="14"/>
                        </a:lnTo>
                        <a:lnTo>
                          <a:pt x="2435" y="15"/>
                        </a:lnTo>
                        <a:lnTo>
                          <a:pt x="2435" y="15"/>
                        </a:lnTo>
                        <a:lnTo>
                          <a:pt x="2436" y="13"/>
                        </a:lnTo>
                        <a:lnTo>
                          <a:pt x="2436" y="14"/>
                        </a:lnTo>
                        <a:lnTo>
                          <a:pt x="2437" y="13"/>
                        </a:lnTo>
                        <a:lnTo>
                          <a:pt x="2437" y="13"/>
                        </a:lnTo>
                        <a:lnTo>
                          <a:pt x="2438" y="13"/>
                        </a:lnTo>
                        <a:lnTo>
                          <a:pt x="2438" y="13"/>
                        </a:lnTo>
                        <a:lnTo>
                          <a:pt x="2439" y="13"/>
                        </a:lnTo>
                        <a:lnTo>
                          <a:pt x="2439" y="13"/>
                        </a:lnTo>
                        <a:lnTo>
                          <a:pt x="2440" y="13"/>
                        </a:lnTo>
                        <a:lnTo>
                          <a:pt x="2440" y="12"/>
                        </a:lnTo>
                        <a:lnTo>
                          <a:pt x="2441" y="11"/>
                        </a:lnTo>
                        <a:lnTo>
                          <a:pt x="2441" y="10"/>
                        </a:lnTo>
                        <a:lnTo>
                          <a:pt x="2442" y="10"/>
                        </a:lnTo>
                        <a:lnTo>
                          <a:pt x="2442" y="11"/>
                        </a:lnTo>
                        <a:lnTo>
                          <a:pt x="2443" y="11"/>
                        </a:lnTo>
                        <a:lnTo>
                          <a:pt x="2443" y="11"/>
                        </a:lnTo>
                        <a:lnTo>
                          <a:pt x="2444" y="11"/>
                        </a:lnTo>
                        <a:lnTo>
                          <a:pt x="2444" y="10"/>
                        </a:lnTo>
                        <a:lnTo>
                          <a:pt x="2445" y="11"/>
                        </a:lnTo>
                        <a:lnTo>
                          <a:pt x="2445" y="12"/>
                        </a:lnTo>
                        <a:lnTo>
                          <a:pt x="2446" y="13"/>
                        </a:lnTo>
                        <a:lnTo>
                          <a:pt x="2446" y="12"/>
                        </a:lnTo>
                        <a:lnTo>
                          <a:pt x="2447" y="13"/>
                        </a:lnTo>
                        <a:lnTo>
                          <a:pt x="2447" y="13"/>
                        </a:lnTo>
                        <a:lnTo>
                          <a:pt x="2448" y="13"/>
                        </a:lnTo>
                        <a:lnTo>
                          <a:pt x="2448" y="13"/>
                        </a:lnTo>
                        <a:lnTo>
                          <a:pt x="2449" y="14"/>
                        </a:lnTo>
                        <a:lnTo>
                          <a:pt x="2449" y="13"/>
                        </a:lnTo>
                        <a:lnTo>
                          <a:pt x="2450" y="12"/>
                        </a:lnTo>
                        <a:lnTo>
                          <a:pt x="2450" y="12"/>
                        </a:lnTo>
                        <a:lnTo>
                          <a:pt x="2451" y="12"/>
                        </a:lnTo>
                        <a:lnTo>
                          <a:pt x="2451" y="12"/>
                        </a:lnTo>
                        <a:lnTo>
                          <a:pt x="2452" y="13"/>
                        </a:lnTo>
                        <a:lnTo>
                          <a:pt x="2452" y="12"/>
                        </a:lnTo>
                        <a:lnTo>
                          <a:pt x="2453" y="13"/>
                        </a:lnTo>
                        <a:lnTo>
                          <a:pt x="2453" y="12"/>
                        </a:lnTo>
                        <a:lnTo>
                          <a:pt x="2454" y="12"/>
                        </a:lnTo>
                        <a:lnTo>
                          <a:pt x="2454" y="12"/>
                        </a:lnTo>
                        <a:lnTo>
                          <a:pt x="2455" y="13"/>
                        </a:lnTo>
                        <a:lnTo>
                          <a:pt x="2455" y="12"/>
                        </a:lnTo>
                        <a:lnTo>
                          <a:pt x="2456" y="10"/>
                        </a:lnTo>
                        <a:lnTo>
                          <a:pt x="2457" y="11"/>
                        </a:lnTo>
                        <a:lnTo>
                          <a:pt x="2457" y="10"/>
                        </a:lnTo>
                        <a:lnTo>
                          <a:pt x="2458" y="11"/>
                        </a:lnTo>
                        <a:lnTo>
                          <a:pt x="2458" y="10"/>
                        </a:lnTo>
                        <a:lnTo>
                          <a:pt x="2459" y="11"/>
                        </a:lnTo>
                        <a:lnTo>
                          <a:pt x="2459" y="11"/>
                        </a:lnTo>
                        <a:lnTo>
                          <a:pt x="2460" y="10"/>
                        </a:lnTo>
                        <a:lnTo>
                          <a:pt x="2460" y="11"/>
                        </a:lnTo>
                        <a:lnTo>
                          <a:pt x="2461" y="11"/>
                        </a:lnTo>
                        <a:lnTo>
                          <a:pt x="2461" y="10"/>
                        </a:lnTo>
                        <a:lnTo>
                          <a:pt x="2462" y="9"/>
                        </a:lnTo>
                        <a:lnTo>
                          <a:pt x="2462" y="10"/>
                        </a:lnTo>
                        <a:lnTo>
                          <a:pt x="2463" y="10"/>
                        </a:lnTo>
                        <a:lnTo>
                          <a:pt x="2463" y="9"/>
                        </a:lnTo>
                        <a:lnTo>
                          <a:pt x="2464" y="10"/>
                        </a:lnTo>
                        <a:lnTo>
                          <a:pt x="2464" y="10"/>
                        </a:lnTo>
                        <a:lnTo>
                          <a:pt x="2465" y="9"/>
                        </a:lnTo>
                        <a:lnTo>
                          <a:pt x="2465" y="9"/>
                        </a:lnTo>
                        <a:lnTo>
                          <a:pt x="2466" y="8"/>
                        </a:lnTo>
                        <a:lnTo>
                          <a:pt x="2466" y="8"/>
                        </a:lnTo>
                        <a:lnTo>
                          <a:pt x="2467" y="9"/>
                        </a:lnTo>
                        <a:lnTo>
                          <a:pt x="2467" y="9"/>
                        </a:lnTo>
                        <a:lnTo>
                          <a:pt x="2468" y="7"/>
                        </a:lnTo>
                        <a:lnTo>
                          <a:pt x="2468" y="7"/>
                        </a:lnTo>
                        <a:lnTo>
                          <a:pt x="2469" y="7"/>
                        </a:lnTo>
                        <a:lnTo>
                          <a:pt x="2469" y="8"/>
                        </a:lnTo>
                        <a:lnTo>
                          <a:pt x="2470" y="8"/>
                        </a:lnTo>
                        <a:lnTo>
                          <a:pt x="2470" y="9"/>
                        </a:lnTo>
                        <a:lnTo>
                          <a:pt x="2471" y="7"/>
                        </a:lnTo>
                        <a:lnTo>
                          <a:pt x="2471" y="8"/>
                        </a:lnTo>
                        <a:lnTo>
                          <a:pt x="2472" y="9"/>
                        </a:lnTo>
                        <a:lnTo>
                          <a:pt x="2472" y="8"/>
                        </a:lnTo>
                        <a:lnTo>
                          <a:pt x="2473" y="8"/>
                        </a:lnTo>
                        <a:lnTo>
                          <a:pt x="2473" y="7"/>
                        </a:lnTo>
                        <a:lnTo>
                          <a:pt x="2474" y="6"/>
                        </a:lnTo>
                        <a:lnTo>
                          <a:pt x="2474" y="7"/>
                        </a:lnTo>
                        <a:lnTo>
                          <a:pt x="2475" y="8"/>
                        </a:lnTo>
                        <a:lnTo>
                          <a:pt x="2475" y="9"/>
                        </a:lnTo>
                        <a:lnTo>
                          <a:pt x="2476" y="8"/>
                        </a:lnTo>
                        <a:lnTo>
                          <a:pt x="2476" y="7"/>
                        </a:lnTo>
                        <a:lnTo>
                          <a:pt x="2477" y="7"/>
                        </a:lnTo>
                        <a:lnTo>
                          <a:pt x="2477" y="7"/>
                        </a:lnTo>
                        <a:lnTo>
                          <a:pt x="2478" y="5"/>
                        </a:lnTo>
                        <a:lnTo>
                          <a:pt x="2478" y="5"/>
                        </a:lnTo>
                        <a:lnTo>
                          <a:pt x="2479" y="6"/>
                        </a:lnTo>
                        <a:lnTo>
                          <a:pt x="2479" y="6"/>
                        </a:lnTo>
                        <a:lnTo>
                          <a:pt x="2480" y="7"/>
                        </a:lnTo>
                        <a:lnTo>
                          <a:pt x="2480" y="7"/>
                        </a:lnTo>
                        <a:lnTo>
                          <a:pt x="2481" y="8"/>
                        </a:lnTo>
                        <a:lnTo>
                          <a:pt x="2482" y="7"/>
                        </a:lnTo>
                        <a:lnTo>
                          <a:pt x="2482" y="7"/>
                        </a:lnTo>
                        <a:lnTo>
                          <a:pt x="2483" y="6"/>
                        </a:lnTo>
                        <a:lnTo>
                          <a:pt x="2483" y="6"/>
                        </a:lnTo>
                        <a:lnTo>
                          <a:pt x="2484" y="5"/>
                        </a:lnTo>
                        <a:lnTo>
                          <a:pt x="2484" y="7"/>
                        </a:lnTo>
                        <a:lnTo>
                          <a:pt x="2485" y="5"/>
                        </a:lnTo>
                        <a:lnTo>
                          <a:pt x="2485" y="5"/>
                        </a:lnTo>
                        <a:lnTo>
                          <a:pt x="2486" y="6"/>
                        </a:lnTo>
                        <a:lnTo>
                          <a:pt x="2486" y="6"/>
                        </a:lnTo>
                        <a:lnTo>
                          <a:pt x="2487" y="7"/>
                        </a:lnTo>
                        <a:lnTo>
                          <a:pt x="2487" y="7"/>
                        </a:lnTo>
                        <a:lnTo>
                          <a:pt x="2488" y="6"/>
                        </a:lnTo>
                        <a:lnTo>
                          <a:pt x="2488" y="6"/>
                        </a:lnTo>
                        <a:lnTo>
                          <a:pt x="2489" y="6"/>
                        </a:lnTo>
                        <a:lnTo>
                          <a:pt x="2489" y="5"/>
                        </a:lnTo>
                        <a:lnTo>
                          <a:pt x="2490" y="4"/>
                        </a:lnTo>
                        <a:lnTo>
                          <a:pt x="2490" y="6"/>
                        </a:lnTo>
                        <a:lnTo>
                          <a:pt x="2491" y="6"/>
                        </a:lnTo>
                        <a:lnTo>
                          <a:pt x="2491" y="7"/>
                        </a:lnTo>
                        <a:lnTo>
                          <a:pt x="2492" y="7"/>
                        </a:lnTo>
                        <a:lnTo>
                          <a:pt x="2492" y="6"/>
                        </a:lnTo>
                        <a:lnTo>
                          <a:pt x="2493" y="7"/>
                        </a:lnTo>
                        <a:lnTo>
                          <a:pt x="2493" y="7"/>
                        </a:lnTo>
                        <a:lnTo>
                          <a:pt x="2494" y="5"/>
                        </a:lnTo>
                        <a:lnTo>
                          <a:pt x="2494" y="5"/>
                        </a:lnTo>
                        <a:lnTo>
                          <a:pt x="2495" y="5"/>
                        </a:lnTo>
                        <a:lnTo>
                          <a:pt x="2495" y="5"/>
                        </a:lnTo>
                        <a:lnTo>
                          <a:pt x="2496" y="5"/>
                        </a:lnTo>
                        <a:lnTo>
                          <a:pt x="2496" y="4"/>
                        </a:lnTo>
                        <a:lnTo>
                          <a:pt x="2497" y="4"/>
                        </a:lnTo>
                        <a:lnTo>
                          <a:pt x="2497" y="4"/>
                        </a:lnTo>
                        <a:lnTo>
                          <a:pt x="2498" y="5"/>
                        </a:lnTo>
                        <a:lnTo>
                          <a:pt x="2498" y="4"/>
                        </a:lnTo>
                        <a:lnTo>
                          <a:pt x="2499" y="6"/>
                        </a:lnTo>
                        <a:lnTo>
                          <a:pt x="2499" y="6"/>
                        </a:lnTo>
                        <a:lnTo>
                          <a:pt x="2500" y="2"/>
                        </a:lnTo>
                        <a:lnTo>
                          <a:pt x="2500" y="4"/>
                        </a:lnTo>
                        <a:lnTo>
                          <a:pt x="2501" y="4"/>
                        </a:lnTo>
                        <a:lnTo>
                          <a:pt x="2501" y="3"/>
                        </a:lnTo>
                        <a:lnTo>
                          <a:pt x="2502" y="3"/>
                        </a:lnTo>
                        <a:lnTo>
                          <a:pt x="2502" y="3"/>
                        </a:lnTo>
                        <a:lnTo>
                          <a:pt x="2503" y="2"/>
                        </a:lnTo>
                        <a:lnTo>
                          <a:pt x="2503" y="3"/>
                        </a:lnTo>
                        <a:lnTo>
                          <a:pt x="2504" y="3"/>
                        </a:lnTo>
                        <a:lnTo>
                          <a:pt x="2504" y="3"/>
                        </a:lnTo>
                        <a:lnTo>
                          <a:pt x="2505" y="4"/>
                        </a:lnTo>
                        <a:lnTo>
                          <a:pt x="2505" y="3"/>
                        </a:lnTo>
                        <a:lnTo>
                          <a:pt x="2506" y="4"/>
                        </a:lnTo>
                        <a:lnTo>
                          <a:pt x="2507" y="3"/>
                        </a:lnTo>
                        <a:lnTo>
                          <a:pt x="2507" y="3"/>
                        </a:lnTo>
                        <a:lnTo>
                          <a:pt x="2508" y="3"/>
                        </a:lnTo>
                        <a:lnTo>
                          <a:pt x="2508" y="3"/>
                        </a:lnTo>
                        <a:lnTo>
                          <a:pt x="2509" y="1"/>
                        </a:lnTo>
                        <a:lnTo>
                          <a:pt x="2509" y="1"/>
                        </a:lnTo>
                        <a:lnTo>
                          <a:pt x="2510" y="0"/>
                        </a:lnTo>
                        <a:lnTo>
                          <a:pt x="2510" y="3"/>
                        </a:lnTo>
                        <a:lnTo>
                          <a:pt x="2511" y="3"/>
                        </a:lnTo>
                        <a:lnTo>
                          <a:pt x="2511" y="2"/>
                        </a:lnTo>
                        <a:lnTo>
                          <a:pt x="2512" y="2"/>
                        </a:lnTo>
                        <a:lnTo>
                          <a:pt x="2512" y="3"/>
                        </a:lnTo>
                        <a:lnTo>
                          <a:pt x="2513" y="5"/>
                        </a:lnTo>
                        <a:lnTo>
                          <a:pt x="2513" y="4"/>
                        </a:lnTo>
                        <a:lnTo>
                          <a:pt x="2514" y="4"/>
                        </a:lnTo>
                        <a:lnTo>
                          <a:pt x="2514" y="3"/>
                        </a:lnTo>
                        <a:lnTo>
                          <a:pt x="2515" y="3"/>
                        </a:lnTo>
                        <a:lnTo>
                          <a:pt x="2515" y="3"/>
                        </a:lnTo>
                        <a:lnTo>
                          <a:pt x="2516" y="3"/>
                        </a:lnTo>
                        <a:lnTo>
                          <a:pt x="2516" y="1"/>
                        </a:lnTo>
                        <a:lnTo>
                          <a:pt x="2517" y="2"/>
                        </a:lnTo>
                        <a:lnTo>
                          <a:pt x="2517" y="2"/>
                        </a:lnTo>
                        <a:lnTo>
                          <a:pt x="2518" y="2"/>
                        </a:lnTo>
                        <a:lnTo>
                          <a:pt x="2518" y="1"/>
                        </a:lnTo>
                        <a:lnTo>
                          <a:pt x="2519" y="0"/>
                        </a:lnTo>
                        <a:lnTo>
                          <a:pt x="2519" y="1"/>
                        </a:lnTo>
                        <a:lnTo>
                          <a:pt x="2520" y="1"/>
                        </a:lnTo>
                        <a:lnTo>
                          <a:pt x="2520" y="1"/>
                        </a:lnTo>
                        <a:lnTo>
                          <a:pt x="2521" y="1"/>
                        </a:lnTo>
                        <a:lnTo>
                          <a:pt x="2521" y="2"/>
                        </a:lnTo>
                        <a:lnTo>
                          <a:pt x="2522" y="2"/>
                        </a:lnTo>
                        <a:lnTo>
                          <a:pt x="2522" y="2"/>
                        </a:lnTo>
                        <a:lnTo>
                          <a:pt x="2523" y="2"/>
                        </a:lnTo>
                        <a:lnTo>
                          <a:pt x="2523" y="3"/>
                        </a:lnTo>
                        <a:lnTo>
                          <a:pt x="2524" y="1"/>
                        </a:lnTo>
                        <a:lnTo>
                          <a:pt x="2524" y="1"/>
                        </a:lnTo>
                        <a:lnTo>
                          <a:pt x="2525" y="1"/>
                        </a:lnTo>
                        <a:lnTo>
                          <a:pt x="2525" y="3"/>
                        </a:lnTo>
                        <a:lnTo>
                          <a:pt x="2526" y="3"/>
                        </a:lnTo>
                        <a:lnTo>
                          <a:pt x="2526" y="3"/>
                        </a:lnTo>
                        <a:lnTo>
                          <a:pt x="2527" y="3"/>
                        </a:lnTo>
                        <a:lnTo>
                          <a:pt x="2527" y="3"/>
                        </a:lnTo>
                        <a:lnTo>
                          <a:pt x="2528" y="2"/>
                        </a:lnTo>
                        <a:lnTo>
                          <a:pt x="2528" y="2"/>
                        </a:lnTo>
                        <a:lnTo>
                          <a:pt x="2529" y="2"/>
                        </a:lnTo>
                        <a:lnTo>
                          <a:pt x="2529" y="2"/>
                        </a:lnTo>
                        <a:lnTo>
                          <a:pt x="2530" y="2"/>
                        </a:lnTo>
                        <a:lnTo>
                          <a:pt x="2530" y="3"/>
                        </a:lnTo>
                        <a:lnTo>
                          <a:pt x="2531" y="4"/>
                        </a:lnTo>
                        <a:lnTo>
                          <a:pt x="2532" y="3"/>
                        </a:lnTo>
                        <a:lnTo>
                          <a:pt x="2532" y="2"/>
                        </a:lnTo>
                        <a:lnTo>
                          <a:pt x="2533" y="3"/>
                        </a:lnTo>
                        <a:lnTo>
                          <a:pt x="2533" y="3"/>
                        </a:lnTo>
                        <a:lnTo>
                          <a:pt x="2534" y="3"/>
                        </a:lnTo>
                        <a:lnTo>
                          <a:pt x="2534" y="2"/>
                        </a:lnTo>
                        <a:lnTo>
                          <a:pt x="2535" y="2"/>
                        </a:lnTo>
                        <a:lnTo>
                          <a:pt x="2535" y="2"/>
                        </a:lnTo>
                        <a:lnTo>
                          <a:pt x="2536" y="2"/>
                        </a:lnTo>
                        <a:lnTo>
                          <a:pt x="2536" y="2"/>
                        </a:lnTo>
                        <a:lnTo>
                          <a:pt x="2537" y="2"/>
                        </a:lnTo>
                        <a:lnTo>
                          <a:pt x="2537" y="2"/>
                        </a:lnTo>
                        <a:lnTo>
                          <a:pt x="2538" y="1"/>
                        </a:lnTo>
                        <a:lnTo>
                          <a:pt x="2538" y="0"/>
                        </a:lnTo>
                        <a:lnTo>
                          <a:pt x="2539" y="0"/>
                        </a:lnTo>
                        <a:lnTo>
                          <a:pt x="2539" y="2"/>
                        </a:lnTo>
                        <a:lnTo>
                          <a:pt x="2540" y="1"/>
                        </a:lnTo>
                        <a:lnTo>
                          <a:pt x="2540" y="2"/>
                        </a:lnTo>
                        <a:lnTo>
                          <a:pt x="2541" y="1"/>
                        </a:lnTo>
                        <a:lnTo>
                          <a:pt x="2541" y="606"/>
                        </a:lnTo>
                        <a:lnTo>
                          <a:pt x="2542" y="1385"/>
                        </a:lnTo>
                        <a:lnTo>
                          <a:pt x="2542" y="1708"/>
                        </a:lnTo>
                        <a:lnTo>
                          <a:pt x="2543" y="1513"/>
                        </a:lnTo>
                        <a:lnTo>
                          <a:pt x="2543" y="789"/>
                        </a:lnTo>
                        <a:lnTo>
                          <a:pt x="2544" y="587"/>
                        </a:lnTo>
                        <a:lnTo>
                          <a:pt x="2544" y="536"/>
                        </a:lnTo>
                        <a:lnTo>
                          <a:pt x="2545" y="536"/>
                        </a:lnTo>
                        <a:lnTo>
                          <a:pt x="2545" y="565"/>
                        </a:lnTo>
                        <a:lnTo>
                          <a:pt x="2546" y="630"/>
                        </a:lnTo>
                        <a:lnTo>
                          <a:pt x="2546" y="829"/>
                        </a:lnTo>
                        <a:lnTo>
                          <a:pt x="2547" y="1706"/>
                        </a:lnTo>
                        <a:lnTo>
                          <a:pt x="2547" y="2459"/>
                        </a:lnTo>
                        <a:lnTo>
                          <a:pt x="2548" y="2698"/>
                        </a:lnTo>
                        <a:lnTo>
                          <a:pt x="2548" y="2761"/>
                        </a:lnTo>
                        <a:lnTo>
                          <a:pt x="2549" y="2769"/>
                        </a:lnTo>
                        <a:lnTo>
                          <a:pt x="2549" y="2757"/>
                        </a:lnTo>
                        <a:lnTo>
                          <a:pt x="2550" y="2740"/>
                        </a:lnTo>
                        <a:lnTo>
                          <a:pt x="2550" y="2721"/>
                        </a:lnTo>
                        <a:lnTo>
                          <a:pt x="2551" y="2704"/>
                        </a:lnTo>
                        <a:lnTo>
                          <a:pt x="2551" y="2691"/>
                        </a:lnTo>
                        <a:lnTo>
                          <a:pt x="2552" y="2677"/>
                        </a:lnTo>
                        <a:lnTo>
                          <a:pt x="2552" y="2665"/>
                        </a:lnTo>
                        <a:lnTo>
                          <a:pt x="2553" y="2655"/>
                        </a:lnTo>
                        <a:lnTo>
                          <a:pt x="2553" y="2645"/>
                        </a:lnTo>
                        <a:lnTo>
                          <a:pt x="2554" y="2636"/>
                        </a:lnTo>
                        <a:lnTo>
                          <a:pt x="2554" y="2626"/>
                        </a:lnTo>
                        <a:lnTo>
                          <a:pt x="2555" y="2616"/>
                        </a:lnTo>
                        <a:lnTo>
                          <a:pt x="2555" y="2606"/>
                        </a:lnTo>
                        <a:lnTo>
                          <a:pt x="2556" y="2596"/>
                        </a:lnTo>
                        <a:lnTo>
                          <a:pt x="2557" y="2588"/>
                        </a:lnTo>
                        <a:lnTo>
                          <a:pt x="2557" y="2580"/>
                        </a:lnTo>
                        <a:lnTo>
                          <a:pt x="2558" y="2568"/>
                        </a:lnTo>
                        <a:lnTo>
                          <a:pt x="2558" y="2557"/>
                        </a:lnTo>
                        <a:lnTo>
                          <a:pt x="2559" y="2546"/>
                        </a:lnTo>
                        <a:lnTo>
                          <a:pt x="2559" y="2534"/>
                        </a:lnTo>
                        <a:lnTo>
                          <a:pt x="2560" y="2522"/>
                        </a:lnTo>
                        <a:lnTo>
                          <a:pt x="2560" y="2509"/>
                        </a:lnTo>
                        <a:lnTo>
                          <a:pt x="2561" y="2497"/>
                        </a:lnTo>
                        <a:lnTo>
                          <a:pt x="2561" y="2483"/>
                        </a:lnTo>
                        <a:lnTo>
                          <a:pt x="2562" y="2471"/>
                        </a:lnTo>
                        <a:lnTo>
                          <a:pt x="2562" y="2456"/>
                        </a:lnTo>
                        <a:lnTo>
                          <a:pt x="2563" y="2442"/>
                        </a:lnTo>
                        <a:lnTo>
                          <a:pt x="2563" y="2428"/>
                        </a:lnTo>
                        <a:lnTo>
                          <a:pt x="2564" y="2414"/>
                        </a:lnTo>
                        <a:lnTo>
                          <a:pt x="2564" y="2399"/>
                        </a:lnTo>
                        <a:lnTo>
                          <a:pt x="2565" y="2385"/>
                        </a:lnTo>
                        <a:lnTo>
                          <a:pt x="2565" y="2371"/>
                        </a:lnTo>
                        <a:lnTo>
                          <a:pt x="2566" y="2356"/>
                        </a:lnTo>
                        <a:lnTo>
                          <a:pt x="2566" y="2341"/>
                        </a:lnTo>
                        <a:lnTo>
                          <a:pt x="2567" y="2327"/>
                        </a:lnTo>
                        <a:lnTo>
                          <a:pt x="2567" y="2312"/>
                        </a:lnTo>
                        <a:lnTo>
                          <a:pt x="2568" y="2297"/>
                        </a:lnTo>
                        <a:lnTo>
                          <a:pt x="2568" y="2284"/>
                        </a:lnTo>
                        <a:lnTo>
                          <a:pt x="2569" y="2269"/>
                        </a:lnTo>
                        <a:lnTo>
                          <a:pt x="2569" y="2253"/>
                        </a:lnTo>
                        <a:lnTo>
                          <a:pt x="2570" y="2238"/>
                        </a:lnTo>
                        <a:lnTo>
                          <a:pt x="2570" y="2224"/>
                        </a:lnTo>
                        <a:lnTo>
                          <a:pt x="2571" y="2208"/>
                        </a:lnTo>
                        <a:lnTo>
                          <a:pt x="2571" y="2196"/>
                        </a:lnTo>
                        <a:lnTo>
                          <a:pt x="2572" y="2183"/>
                        </a:lnTo>
                        <a:lnTo>
                          <a:pt x="2572" y="2170"/>
                        </a:lnTo>
                        <a:lnTo>
                          <a:pt x="2573" y="2156"/>
                        </a:lnTo>
                        <a:lnTo>
                          <a:pt x="2573" y="2142"/>
                        </a:lnTo>
                        <a:lnTo>
                          <a:pt x="2574" y="2131"/>
                        </a:lnTo>
                        <a:lnTo>
                          <a:pt x="2574" y="2118"/>
                        </a:lnTo>
                        <a:lnTo>
                          <a:pt x="2575" y="2102"/>
                        </a:lnTo>
                        <a:lnTo>
                          <a:pt x="2575" y="2090"/>
                        </a:lnTo>
                        <a:lnTo>
                          <a:pt x="2576" y="2076"/>
                        </a:lnTo>
                        <a:lnTo>
                          <a:pt x="2576" y="2065"/>
                        </a:lnTo>
                        <a:lnTo>
                          <a:pt x="2577" y="2052"/>
                        </a:lnTo>
                        <a:lnTo>
                          <a:pt x="2577" y="2039"/>
                        </a:lnTo>
                        <a:lnTo>
                          <a:pt x="2578" y="2030"/>
                        </a:lnTo>
                        <a:lnTo>
                          <a:pt x="2578" y="2021"/>
                        </a:lnTo>
                        <a:lnTo>
                          <a:pt x="2579" y="2014"/>
                        </a:lnTo>
                        <a:lnTo>
                          <a:pt x="2579" y="2000"/>
                        </a:lnTo>
                        <a:lnTo>
                          <a:pt x="2580" y="1989"/>
                        </a:lnTo>
                        <a:lnTo>
                          <a:pt x="2580" y="1980"/>
                        </a:lnTo>
                        <a:lnTo>
                          <a:pt x="2581" y="1970"/>
                        </a:lnTo>
                        <a:lnTo>
                          <a:pt x="2582" y="1961"/>
                        </a:lnTo>
                        <a:lnTo>
                          <a:pt x="2582" y="1952"/>
                        </a:lnTo>
                        <a:lnTo>
                          <a:pt x="2583" y="1940"/>
                        </a:lnTo>
                        <a:lnTo>
                          <a:pt x="2583" y="1929"/>
                        </a:lnTo>
                        <a:lnTo>
                          <a:pt x="2584" y="1922"/>
                        </a:lnTo>
                        <a:lnTo>
                          <a:pt x="2584" y="1915"/>
                        </a:lnTo>
                        <a:lnTo>
                          <a:pt x="2585" y="1907"/>
                        </a:lnTo>
                        <a:lnTo>
                          <a:pt x="2585" y="1900"/>
                        </a:lnTo>
                        <a:lnTo>
                          <a:pt x="2586" y="1892"/>
                        </a:lnTo>
                        <a:lnTo>
                          <a:pt x="2586" y="1884"/>
                        </a:lnTo>
                        <a:lnTo>
                          <a:pt x="2587" y="1875"/>
                        </a:lnTo>
                        <a:lnTo>
                          <a:pt x="2587" y="1868"/>
                        </a:lnTo>
                        <a:lnTo>
                          <a:pt x="2588" y="1863"/>
                        </a:lnTo>
                        <a:lnTo>
                          <a:pt x="2588" y="1856"/>
                        </a:lnTo>
                        <a:lnTo>
                          <a:pt x="2589" y="1847"/>
                        </a:lnTo>
                        <a:lnTo>
                          <a:pt x="2589" y="1842"/>
                        </a:lnTo>
                        <a:lnTo>
                          <a:pt x="2590" y="1837"/>
                        </a:lnTo>
                        <a:lnTo>
                          <a:pt x="2590" y="1833"/>
                        </a:lnTo>
                        <a:lnTo>
                          <a:pt x="2591" y="1830"/>
                        </a:lnTo>
                        <a:lnTo>
                          <a:pt x="2591" y="1825"/>
                        </a:lnTo>
                        <a:lnTo>
                          <a:pt x="2592" y="1817"/>
                        </a:lnTo>
                        <a:lnTo>
                          <a:pt x="2592" y="1812"/>
                        </a:lnTo>
                        <a:lnTo>
                          <a:pt x="2593" y="1808"/>
                        </a:lnTo>
                        <a:lnTo>
                          <a:pt x="2593" y="1803"/>
                        </a:lnTo>
                        <a:lnTo>
                          <a:pt x="2594" y="1798"/>
                        </a:lnTo>
                        <a:lnTo>
                          <a:pt x="2594" y="1793"/>
                        </a:lnTo>
                        <a:lnTo>
                          <a:pt x="2595" y="1788"/>
                        </a:lnTo>
                        <a:lnTo>
                          <a:pt x="2595" y="1783"/>
                        </a:lnTo>
                        <a:lnTo>
                          <a:pt x="2596" y="1779"/>
                        </a:lnTo>
                        <a:lnTo>
                          <a:pt x="2596" y="1775"/>
                        </a:lnTo>
                        <a:lnTo>
                          <a:pt x="2597" y="1769"/>
                        </a:lnTo>
                        <a:lnTo>
                          <a:pt x="2597" y="1763"/>
                        </a:lnTo>
                        <a:lnTo>
                          <a:pt x="2598" y="1758"/>
                        </a:lnTo>
                        <a:lnTo>
                          <a:pt x="2598" y="1753"/>
                        </a:lnTo>
                        <a:lnTo>
                          <a:pt x="2599" y="1747"/>
                        </a:lnTo>
                        <a:lnTo>
                          <a:pt x="2599" y="1741"/>
                        </a:lnTo>
                        <a:lnTo>
                          <a:pt x="2600" y="1736"/>
                        </a:lnTo>
                        <a:lnTo>
                          <a:pt x="2600" y="1732"/>
                        </a:lnTo>
                        <a:lnTo>
                          <a:pt x="2601" y="1728"/>
                        </a:lnTo>
                        <a:lnTo>
                          <a:pt x="2601" y="1724"/>
                        </a:lnTo>
                        <a:lnTo>
                          <a:pt x="2602" y="1720"/>
                        </a:lnTo>
                        <a:lnTo>
                          <a:pt x="2602" y="1718"/>
                        </a:lnTo>
                        <a:lnTo>
                          <a:pt x="2603" y="1713"/>
                        </a:lnTo>
                        <a:lnTo>
                          <a:pt x="2603" y="1705"/>
                        </a:lnTo>
                        <a:lnTo>
                          <a:pt x="2604" y="1699"/>
                        </a:lnTo>
                        <a:lnTo>
                          <a:pt x="2604" y="1694"/>
                        </a:lnTo>
                        <a:lnTo>
                          <a:pt x="2605" y="1689"/>
                        </a:lnTo>
                        <a:lnTo>
                          <a:pt x="2605" y="1684"/>
                        </a:lnTo>
                        <a:lnTo>
                          <a:pt x="2606" y="1680"/>
                        </a:lnTo>
                        <a:lnTo>
                          <a:pt x="2607" y="1676"/>
                        </a:lnTo>
                        <a:lnTo>
                          <a:pt x="2607" y="1670"/>
                        </a:lnTo>
                        <a:lnTo>
                          <a:pt x="2608" y="1665"/>
                        </a:lnTo>
                        <a:lnTo>
                          <a:pt x="2608" y="1659"/>
                        </a:lnTo>
                        <a:lnTo>
                          <a:pt x="2609" y="1654"/>
                        </a:lnTo>
                        <a:lnTo>
                          <a:pt x="2609" y="1649"/>
                        </a:lnTo>
                        <a:lnTo>
                          <a:pt x="2610" y="1644"/>
                        </a:lnTo>
                        <a:lnTo>
                          <a:pt x="2610" y="1639"/>
                        </a:lnTo>
                        <a:lnTo>
                          <a:pt x="2611" y="1633"/>
                        </a:lnTo>
                        <a:lnTo>
                          <a:pt x="2611" y="1631"/>
                        </a:lnTo>
                        <a:lnTo>
                          <a:pt x="2612" y="1625"/>
                        </a:lnTo>
                        <a:lnTo>
                          <a:pt x="2612" y="1622"/>
                        </a:lnTo>
                        <a:lnTo>
                          <a:pt x="2613" y="1619"/>
                        </a:lnTo>
                        <a:lnTo>
                          <a:pt x="2613" y="1615"/>
                        </a:lnTo>
                        <a:lnTo>
                          <a:pt x="2614" y="1609"/>
                        </a:lnTo>
                        <a:lnTo>
                          <a:pt x="2614" y="1602"/>
                        </a:lnTo>
                        <a:lnTo>
                          <a:pt x="2615" y="1597"/>
                        </a:lnTo>
                        <a:lnTo>
                          <a:pt x="2615" y="1591"/>
                        </a:lnTo>
                        <a:lnTo>
                          <a:pt x="2616" y="1586"/>
                        </a:lnTo>
                        <a:lnTo>
                          <a:pt x="2616" y="1582"/>
                        </a:lnTo>
                        <a:lnTo>
                          <a:pt x="2617" y="1577"/>
                        </a:lnTo>
                        <a:lnTo>
                          <a:pt x="2617" y="1572"/>
                        </a:lnTo>
                        <a:lnTo>
                          <a:pt x="2618" y="1568"/>
                        </a:lnTo>
                        <a:lnTo>
                          <a:pt x="2618" y="1564"/>
                        </a:lnTo>
                        <a:lnTo>
                          <a:pt x="2619" y="1559"/>
                        </a:lnTo>
                        <a:lnTo>
                          <a:pt x="2619" y="1554"/>
                        </a:lnTo>
                        <a:lnTo>
                          <a:pt x="2620" y="1549"/>
                        </a:lnTo>
                        <a:lnTo>
                          <a:pt x="2620" y="1543"/>
                        </a:lnTo>
                        <a:lnTo>
                          <a:pt x="2621" y="1539"/>
                        </a:lnTo>
                        <a:lnTo>
                          <a:pt x="2621" y="1534"/>
                        </a:lnTo>
                        <a:lnTo>
                          <a:pt x="2622" y="1528"/>
                        </a:lnTo>
                        <a:lnTo>
                          <a:pt x="2622" y="1524"/>
                        </a:lnTo>
                        <a:lnTo>
                          <a:pt x="2623" y="1518"/>
                        </a:lnTo>
                        <a:lnTo>
                          <a:pt x="2623" y="1512"/>
                        </a:lnTo>
                        <a:lnTo>
                          <a:pt x="2624" y="1506"/>
                        </a:lnTo>
                        <a:lnTo>
                          <a:pt x="2624" y="1502"/>
                        </a:lnTo>
                        <a:lnTo>
                          <a:pt x="2625" y="1497"/>
                        </a:lnTo>
                        <a:lnTo>
                          <a:pt x="2625" y="1492"/>
                        </a:lnTo>
                        <a:lnTo>
                          <a:pt x="2626" y="1487"/>
                        </a:lnTo>
                        <a:lnTo>
                          <a:pt x="2626" y="1481"/>
                        </a:lnTo>
                        <a:lnTo>
                          <a:pt x="2627" y="1478"/>
                        </a:lnTo>
                        <a:lnTo>
                          <a:pt x="2627" y="1473"/>
                        </a:lnTo>
                        <a:lnTo>
                          <a:pt x="2628" y="1468"/>
                        </a:lnTo>
                        <a:lnTo>
                          <a:pt x="2628" y="1463"/>
                        </a:lnTo>
                        <a:lnTo>
                          <a:pt x="2629" y="1457"/>
                        </a:lnTo>
                        <a:lnTo>
                          <a:pt x="2629" y="1452"/>
                        </a:lnTo>
                        <a:lnTo>
                          <a:pt x="2630" y="1448"/>
                        </a:lnTo>
                        <a:lnTo>
                          <a:pt x="2630" y="1443"/>
                        </a:lnTo>
                        <a:lnTo>
                          <a:pt x="2631" y="1440"/>
                        </a:lnTo>
                        <a:lnTo>
                          <a:pt x="2632" y="1435"/>
                        </a:lnTo>
                        <a:lnTo>
                          <a:pt x="2632" y="1430"/>
                        </a:lnTo>
                        <a:lnTo>
                          <a:pt x="2633" y="1423"/>
                        </a:lnTo>
                        <a:lnTo>
                          <a:pt x="2633" y="1416"/>
                        </a:lnTo>
                        <a:lnTo>
                          <a:pt x="2634" y="1413"/>
                        </a:lnTo>
                        <a:lnTo>
                          <a:pt x="2634" y="1409"/>
                        </a:lnTo>
                        <a:lnTo>
                          <a:pt x="2635" y="1404"/>
                        </a:lnTo>
                        <a:lnTo>
                          <a:pt x="2635" y="1399"/>
                        </a:lnTo>
                        <a:lnTo>
                          <a:pt x="2636" y="1394"/>
                        </a:lnTo>
                        <a:lnTo>
                          <a:pt x="2636" y="1389"/>
                        </a:lnTo>
                        <a:lnTo>
                          <a:pt x="2637" y="1385"/>
                        </a:lnTo>
                        <a:lnTo>
                          <a:pt x="2637" y="1380"/>
                        </a:lnTo>
                        <a:lnTo>
                          <a:pt x="2638" y="1375"/>
                        </a:lnTo>
                        <a:lnTo>
                          <a:pt x="2638" y="1371"/>
                        </a:lnTo>
                        <a:lnTo>
                          <a:pt x="2639" y="1366"/>
                        </a:lnTo>
                        <a:lnTo>
                          <a:pt x="2639" y="1362"/>
                        </a:lnTo>
                        <a:lnTo>
                          <a:pt x="2640" y="1357"/>
                        </a:lnTo>
                        <a:lnTo>
                          <a:pt x="2640" y="1352"/>
                        </a:lnTo>
                        <a:lnTo>
                          <a:pt x="2641" y="1348"/>
                        </a:lnTo>
                        <a:lnTo>
                          <a:pt x="2641" y="1344"/>
                        </a:lnTo>
                        <a:lnTo>
                          <a:pt x="2642" y="1339"/>
                        </a:lnTo>
                        <a:lnTo>
                          <a:pt x="2642" y="1334"/>
                        </a:lnTo>
                        <a:lnTo>
                          <a:pt x="2643" y="1330"/>
                        </a:lnTo>
                        <a:lnTo>
                          <a:pt x="2643" y="1326"/>
                        </a:lnTo>
                        <a:lnTo>
                          <a:pt x="2644" y="1322"/>
                        </a:lnTo>
                        <a:lnTo>
                          <a:pt x="2644" y="1316"/>
                        </a:lnTo>
                        <a:lnTo>
                          <a:pt x="2645" y="1311"/>
                        </a:lnTo>
                        <a:lnTo>
                          <a:pt x="2645" y="1306"/>
                        </a:lnTo>
                        <a:lnTo>
                          <a:pt x="2646" y="1301"/>
                        </a:lnTo>
                        <a:lnTo>
                          <a:pt x="2646" y="1297"/>
                        </a:lnTo>
                        <a:lnTo>
                          <a:pt x="2647" y="1292"/>
                        </a:lnTo>
                        <a:lnTo>
                          <a:pt x="2647" y="1289"/>
                        </a:lnTo>
                        <a:lnTo>
                          <a:pt x="2648" y="1284"/>
                        </a:lnTo>
                        <a:lnTo>
                          <a:pt x="2648" y="1279"/>
                        </a:lnTo>
                        <a:lnTo>
                          <a:pt x="2649" y="1276"/>
                        </a:lnTo>
                        <a:lnTo>
                          <a:pt x="2649" y="1273"/>
                        </a:lnTo>
                        <a:lnTo>
                          <a:pt x="2650" y="1271"/>
                        </a:lnTo>
                        <a:lnTo>
                          <a:pt x="2650" y="1266"/>
                        </a:lnTo>
                        <a:lnTo>
                          <a:pt x="2651" y="1261"/>
                        </a:lnTo>
                        <a:lnTo>
                          <a:pt x="2651" y="1257"/>
                        </a:lnTo>
                        <a:lnTo>
                          <a:pt x="2652" y="1253"/>
                        </a:lnTo>
                        <a:lnTo>
                          <a:pt x="2652" y="1250"/>
                        </a:lnTo>
                        <a:lnTo>
                          <a:pt x="2653" y="1245"/>
                        </a:lnTo>
                        <a:lnTo>
                          <a:pt x="2653" y="1241"/>
                        </a:lnTo>
                        <a:lnTo>
                          <a:pt x="2654" y="1238"/>
                        </a:lnTo>
                        <a:lnTo>
                          <a:pt x="2654" y="1235"/>
                        </a:lnTo>
                        <a:lnTo>
                          <a:pt x="2655" y="1230"/>
                        </a:lnTo>
                        <a:lnTo>
                          <a:pt x="2655" y="1227"/>
                        </a:lnTo>
                        <a:lnTo>
                          <a:pt x="2656" y="1223"/>
                        </a:lnTo>
                        <a:lnTo>
                          <a:pt x="2657" y="1218"/>
                        </a:lnTo>
                        <a:lnTo>
                          <a:pt x="2657" y="1214"/>
                        </a:lnTo>
                        <a:lnTo>
                          <a:pt x="2658" y="1212"/>
                        </a:lnTo>
                        <a:lnTo>
                          <a:pt x="2658" y="1209"/>
                        </a:lnTo>
                        <a:lnTo>
                          <a:pt x="2659" y="1205"/>
                        </a:lnTo>
                        <a:lnTo>
                          <a:pt x="2659" y="1200"/>
                        </a:lnTo>
                        <a:lnTo>
                          <a:pt x="2660" y="1197"/>
                        </a:lnTo>
                        <a:lnTo>
                          <a:pt x="2660" y="1192"/>
                        </a:lnTo>
                        <a:lnTo>
                          <a:pt x="2661" y="1188"/>
                        </a:lnTo>
                        <a:lnTo>
                          <a:pt x="2661" y="1184"/>
                        </a:lnTo>
                        <a:lnTo>
                          <a:pt x="2662" y="1182"/>
                        </a:lnTo>
                        <a:lnTo>
                          <a:pt x="2662" y="1180"/>
                        </a:lnTo>
                        <a:lnTo>
                          <a:pt x="2663" y="1175"/>
                        </a:lnTo>
                        <a:lnTo>
                          <a:pt x="2663" y="1171"/>
                        </a:lnTo>
                        <a:lnTo>
                          <a:pt x="2664" y="1169"/>
                        </a:lnTo>
                        <a:lnTo>
                          <a:pt x="2664" y="1164"/>
                        </a:lnTo>
                        <a:lnTo>
                          <a:pt x="2665" y="1161"/>
                        </a:lnTo>
                        <a:lnTo>
                          <a:pt x="2665" y="1157"/>
                        </a:lnTo>
                        <a:lnTo>
                          <a:pt x="2666" y="1154"/>
                        </a:lnTo>
                        <a:lnTo>
                          <a:pt x="2666" y="1151"/>
                        </a:lnTo>
                        <a:lnTo>
                          <a:pt x="2667" y="1148"/>
                        </a:lnTo>
                        <a:lnTo>
                          <a:pt x="2667" y="1145"/>
                        </a:lnTo>
                        <a:lnTo>
                          <a:pt x="2668" y="1140"/>
                        </a:lnTo>
                        <a:lnTo>
                          <a:pt x="2668" y="1139"/>
                        </a:lnTo>
                        <a:lnTo>
                          <a:pt x="2669" y="1136"/>
                        </a:lnTo>
                        <a:lnTo>
                          <a:pt x="2669" y="1133"/>
                        </a:lnTo>
                        <a:lnTo>
                          <a:pt x="2670" y="1131"/>
                        </a:lnTo>
                        <a:lnTo>
                          <a:pt x="2670" y="1128"/>
                        </a:lnTo>
                        <a:lnTo>
                          <a:pt x="2671" y="1124"/>
                        </a:lnTo>
                        <a:lnTo>
                          <a:pt x="2671" y="1120"/>
                        </a:lnTo>
                        <a:lnTo>
                          <a:pt x="2672" y="1117"/>
                        </a:lnTo>
                        <a:lnTo>
                          <a:pt x="2672" y="1115"/>
                        </a:lnTo>
                        <a:lnTo>
                          <a:pt x="2673" y="1110"/>
                        </a:lnTo>
                        <a:lnTo>
                          <a:pt x="2673" y="1107"/>
                        </a:lnTo>
                        <a:lnTo>
                          <a:pt x="2674" y="1103"/>
                        </a:lnTo>
                        <a:lnTo>
                          <a:pt x="2674" y="1100"/>
                        </a:lnTo>
                        <a:lnTo>
                          <a:pt x="2675" y="1097"/>
                        </a:lnTo>
                        <a:lnTo>
                          <a:pt x="2675" y="1093"/>
                        </a:lnTo>
                        <a:lnTo>
                          <a:pt x="2676" y="1090"/>
                        </a:lnTo>
                        <a:lnTo>
                          <a:pt x="2676" y="1087"/>
                        </a:lnTo>
                        <a:lnTo>
                          <a:pt x="2677" y="1085"/>
                        </a:lnTo>
                        <a:lnTo>
                          <a:pt x="2677" y="1081"/>
                        </a:lnTo>
                        <a:lnTo>
                          <a:pt x="2678" y="1077"/>
                        </a:lnTo>
                        <a:lnTo>
                          <a:pt x="2678" y="1075"/>
                        </a:lnTo>
                        <a:lnTo>
                          <a:pt x="2679" y="1074"/>
                        </a:lnTo>
                        <a:lnTo>
                          <a:pt x="2679" y="1068"/>
                        </a:lnTo>
                        <a:lnTo>
                          <a:pt x="2680" y="1064"/>
                        </a:lnTo>
                        <a:lnTo>
                          <a:pt x="2680" y="1061"/>
                        </a:lnTo>
                        <a:lnTo>
                          <a:pt x="2681" y="1059"/>
                        </a:lnTo>
                        <a:lnTo>
                          <a:pt x="2682" y="1056"/>
                        </a:lnTo>
                        <a:lnTo>
                          <a:pt x="2682" y="1054"/>
                        </a:lnTo>
                        <a:lnTo>
                          <a:pt x="2683" y="1052"/>
                        </a:lnTo>
                        <a:lnTo>
                          <a:pt x="2683" y="1048"/>
                        </a:lnTo>
                        <a:lnTo>
                          <a:pt x="2684" y="1046"/>
                        </a:lnTo>
                        <a:lnTo>
                          <a:pt x="2684" y="1045"/>
                        </a:lnTo>
                        <a:lnTo>
                          <a:pt x="2685" y="1042"/>
                        </a:lnTo>
                        <a:lnTo>
                          <a:pt x="2685" y="1039"/>
                        </a:lnTo>
                        <a:lnTo>
                          <a:pt x="2686" y="1036"/>
                        </a:lnTo>
                        <a:lnTo>
                          <a:pt x="2686" y="1032"/>
                        </a:lnTo>
                        <a:lnTo>
                          <a:pt x="2687" y="1029"/>
                        </a:lnTo>
                        <a:lnTo>
                          <a:pt x="2687" y="1027"/>
                        </a:lnTo>
                        <a:lnTo>
                          <a:pt x="2688" y="1026"/>
                        </a:lnTo>
                        <a:lnTo>
                          <a:pt x="2688" y="1024"/>
                        </a:lnTo>
                        <a:lnTo>
                          <a:pt x="2689" y="1022"/>
                        </a:lnTo>
                        <a:lnTo>
                          <a:pt x="2689" y="1020"/>
                        </a:lnTo>
                        <a:lnTo>
                          <a:pt x="2690" y="1018"/>
                        </a:lnTo>
                        <a:lnTo>
                          <a:pt x="2690" y="1017"/>
                        </a:lnTo>
                        <a:lnTo>
                          <a:pt x="2691" y="1015"/>
                        </a:lnTo>
                        <a:lnTo>
                          <a:pt x="2691" y="1010"/>
                        </a:lnTo>
                        <a:lnTo>
                          <a:pt x="2692" y="1006"/>
                        </a:lnTo>
                        <a:lnTo>
                          <a:pt x="2692" y="1003"/>
                        </a:lnTo>
                        <a:lnTo>
                          <a:pt x="2693" y="999"/>
                        </a:lnTo>
                        <a:lnTo>
                          <a:pt x="2693" y="998"/>
                        </a:lnTo>
                        <a:lnTo>
                          <a:pt x="2694" y="998"/>
                        </a:lnTo>
                        <a:lnTo>
                          <a:pt x="2694" y="995"/>
                        </a:lnTo>
                        <a:lnTo>
                          <a:pt x="2695" y="991"/>
                        </a:lnTo>
                        <a:lnTo>
                          <a:pt x="2695" y="989"/>
                        </a:lnTo>
                        <a:lnTo>
                          <a:pt x="2696" y="986"/>
                        </a:lnTo>
                        <a:lnTo>
                          <a:pt x="2696" y="984"/>
                        </a:lnTo>
                        <a:lnTo>
                          <a:pt x="2697" y="982"/>
                        </a:lnTo>
                        <a:lnTo>
                          <a:pt x="2697" y="980"/>
                        </a:lnTo>
                        <a:lnTo>
                          <a:pt x="2698" y="975"/>
                        </a:lnTo>
                        <a:lnTo>
                          <a:pt x="2698" y="971"/>
                        </a:lnTo>
                        <a:lnTo>
                          <a:pt x="2699" y="970"/>
                        </a:lnTo>
                        <a:lnTo>
                          <a:pt x="2699" y="967"/>
                        </a:lnTo>
                        <a:lnTo>
                          <a:pt x="2700" y="965"/>
                        </a:lnTo>
                        <a:lnTo>
                          <a:pt x="2700" y="963"/>
                        </a:lnTo>
                        <a:lnTo>
                          <a:pt x="2701" y="961"/>
                        </a:lnTo>
                        <a:lnTo>
                          <a:pt x="2701" y="959"/>
                        </a:lnTo>
                        <a:lnTo>
                          <a:pt x="2702" y="957"/>
                        </a:lnTo>
                        <a:lnTo>
                          <a:pt x="2702" y="953"/>
                        </a:lnTo>
                        <a:lnTo>
                          <a:pt x="2703" y="952"/>
                        </a:lnTo>
                        <a:lnTo>
                          <a:pt x="2703" y="949"/>
                        </a:lnTo>
                        <a:lnTo>
                          <a:pt x="2704" y="948"/>
                        </a:lnTo>
                        <a:lnTo>
                          <a:pt x="2704" y="945"/>
                        </a:lnTo>
                        <a:lnTo>
                          <a:pt x="2705" y="942"/>
                        </a:lnTo>
                        <a:lnTo>
                          <a:pt x="2705" y="940"/>
                        </a:lnTo>
                        <a:lnTo>
                          <a:pt x="2706" y="937"/>
                        </a:lnTo>
                        <a:lnTo>
                          <a:pt x="2707" y="933"/>
                        </a:lnTo>
                        <a:lnTo>
                          <a:pt x="2707" y="929"/>
                        </a:lnTo>
                        <a:lnTo>
                          <a:pt x="2708" y="929"/>
                        </a:lnTo>
                        <a:lnTo>
                          <a:pt x="2708" y="926"/>
                        </a:lnTo>
                        <a:lnTo>
                          <a:pt x="2709" y="923"/>
                        </a:lnTo>
                        <a:lnTo>
                          <a:pt x="2709" y="921"/>
                        </a:lnTo>
                        <a:lnTo>
                          <a:pt x="2710" y="917"/>
                        </a:lnTo>
                        <a:lnTo>
                          <a:pt x="2710" y="915"/>
                        </a:lnTo>
                        <a:lnTo>
                          <a:pt x="2711" y="912"/>
                        </a:lnTo>
                        <a:lnTo>
                          <a:pt x="2711" y="910"/>
                        </a:lnTo>
                        <a:lnTo>
                          <a:pt x="2712" y="907"/>
                        </a:lnTo>
                        <a:lnTo>
                          <a:pt x="2712" y="903"/>
                        </a:lnTo>
                        <a:lnTo>
                          <a:pt x="2713" y="900"/>
                        </a:lnTo>
                        <a:lnTo>
                          <a:pt x="2713" y="897"/>
                        </a:lnTo>
                        <a:lnTo>
                          <a:pt x="2714" y="895"/>
                        </a:lnTo>
                        <a:lnTo>
                          <a:pt x="2714" y="892"/>
                        </a:lnTo>
                        <a:lnTo>
                          <a:pt x="2715" y="891"/>
                        </a:lnTo>
                        <a:lnTo>
                          <a:pt x="2715" y="887"/>
                        </a:lnTo>
                        <a:lnTo>
                          <a:pt x="2716" y="883"/>
                        </a:lnTo>
                        <a:lnTo>
                          <a:pt x="2716" y="882"/>
                        </a:lnTo>
                        <a:lnTo>
                          <a:pt x="2717" y="879"/>
                        </a:lnTo>
                        <a:lnTo>
                          <a:pt x="2717" y="877"/>
                        </a:lnTo>
                        <a:lnTo>
                          <a:pt x="2718" y="875"/>
                        </a:lnTo>
                        <a:lnTo>
                          <a:pt x="2718" y="873"/>
                        </a:lnTo>
                        <a:lnTo>
                          <a:pt x="2719" y="871"/>
                        </a:lnTo>
                        <a:lnTo>
                          <a:pt x="2719" y="870"/>
                        </a:lnTo>
                        <a:lnTo>
                          <a:pt x="2720" y="869"/>
                        </a:lnTo>
                        <a:lnTo>
                          <a:pt x="2720" y="867"/>
                        </a:lnTo>
                        <a:lnTo>
                          <a:pt x="2721" y="864"/>
                        </a:lnTo>
                        <a:lnTo>
                          <a:pt x="2721" y="860"/>
                        </a:lnTo>
                        <a:lnTo>
                          <a:pt x="2722" y="857"/>
                        </a:lnTo>
                        <a:lnTo>
                          <a:pt x="2722" y="855"/>
                        </a:lnTo>
                        <a:lnTo>
                          <a:pt x="2723" y="852"/>
                        </a:lnTo>
                        <a:lnTo>
                          <a:pt x="2723" y="850"/>
                        </a:lnTo>
                        <a:lnTo>
                          <a:pt x="2724" y="847"/>
                        </a:lnTo>
                        <a:lnTo>
                          <a:pt x="2724" y="846"/>
                        </a:lnTo>
                        <a:lnTo>
                          <a:pt x="2725" y="842"/>
                        </a:lnTo>
                        <a:lnTo>
                          <a:pt x="2725" y="841"/>
                        </a:lnTo>
                        <a:lnTo>
                          <a:pt x="2726" y="838"/>
                        </a:lnTo>
                        <a:lnTo>
                          <a:pt x="2726" y="835"/>
                        </a:lnTo>
                        <a:lnTo>
                          <a:pt x="2727" y="833"/>
                        </a:lnTo>
                        <a:lnTo>
                          <a:pt x="2727" y="831"/>
                        </a:lnTo>
                        <a:lnTo>
                          <a:pt x="2728" y="829"/>
                        </a:lnTo>
                        <a:lnTo>
                          <a:pt x="2728" y="827"/>
                        </a:lnTo>
                        <a:lnTo>
                          <a:pt x="2729" y="824"/>
                        </a:lnTo>
                        <a:lnTo>
                          <a:pt x="2729" y="822"/>
                        </a:lnTo>
                        <a:lnTo>
                          <a:pt x="2730" y="820"/>
                        </a:lnTo>
                        <a:lnTo>
                          <a:pt x="2730" y="818"/>
                        </a:lnTo>
                        <a:lnTo>
                          <a:pt x="2731" y="817"/>
                        </a:lnTo>
                        <a:lnTo>
                          <a:pt x="2732" y="813"/>
                        </a:lnTo>
                        <a:lnTo>
                          <a:pt x="2732" y="810"/>
                        </a:lnTo>
                        <a:lnTo>
                          <a:pt x="2733" y="808"/>
                        </a:lnTo>
                        <a:lnTo>
                          <a:pt x="2733" y="804"/>
                        </a:lnTo>
                        <a:lnTo>
                          <a:pt x="2734" y="801"/>
                        </a:lnTo>
                        <a:lnTo>
                          <a:pt x="2734" y="800"/>
                        </a:lnTo>
                        <a:lnTo>
                          <a:pt x="2735" y="798"/>
                        </a:lnTo>
                        <a:lnTo>
                          <a:pt x="2735" y="794"/>
                        </a:lnTo>
                        <a:lnTo>
                          <a:pt x="2736" y="791"/>
                        </a:lnTo>
                        <a:lnTo>
                          <a:pt x="2736" y="788"/>
                        </a:lnTo>
                        <a:lnTo>
                          <a:pt x="2737" y="786"/>
                        </a:lnTo>
                        <a:lnTo>
                          <a:pt x="2737" y="783"/>
                        </a:lnTo>
                        <a:lnTo>
                          <a:pt x="2738" y="783"/>
                        </a:lnTo>
                        <a:lnTo>
                          <a:pt x="2738" y="781"/>
                        </a:lnTo>
                        <a:lnTo>
                          <a:pt x="2739" y="778"/>
                        </a:lnTo>
                        <a:lnTo>
                          <a:pt x="2739" y="775"/>
                        </a:lnTo>
                        <a:lnTo>
                          <a:pt x="2740" y="773"/>
                        </a:lnTo>
                        <a:lnTo>
                          <a:pt x="2740" y="771"/>
                        </a:lnTo>
                        <a:lnTo>
                          <a:pt x="2741" y="768"/>
                        </a:lnTo>
                        <a:lnTo>
                          <a:pt x="2741" y="766"/>
                        </a:lnTo>
                        <a:lnTo>
                          <a:pt x="2742" y="763"/>
                        </a:lnTo>
                        <a:lnTo>
                          <a:pt x="2742" y="760"/>
                        </a:lnTo>
                        <a:lnTo>
                          <a:pt x="2743" y="760"/>
                        </a:lnTo>
                        <a:lnTo>
                          <a:pt x="2743" y="758"/>
                        </a:lnTo>
                        <a:lnTo>
                          <a:pt x="2744" y="755"/>
                        </a:lnTo>
                        <a:lnTo>
                          <a:pt x="2744" y="753"/>
                        </a:lnTo>
                        <a:lnTo>
                          <a:pt x="2745" y="751"/>
                        </a:lnTo>
                        <a:lnTo>
                          <a:pt x="2745" y="747"/>
                        </a:lnTo>
                        <a:lnTo>
                          <a:pt x="2746" y="744"/>
                        </a:lnTo>
                        <a:lnTo>
                          <a:pt x="2746" y="742"/>
                        </a:lnTo>
                        <a:lnTo>
                          <a:pt x="2747" y="739"/>
                        </a:lnTo>
                        <a:lnTo>
                          <a:pt x="2747" y="737"/>
                        </a:lnTo>
                        <a:lnTo>
                          <a:pt x="2748" y="735"/>
                        </a:lnTo>
                        <a:lnTo>
                          <a:pt x="2748" y="732"/>
                        </a:lnTo>
                        <a:lnTo>
                          <a:pt x="2749" y="730"/>
                        </a:lnTo>
                        <a:lnTo>
                          <a:pt x="2749" y="728"/>
                        </a:lnTo>
                        <a:lnTo>
                          <a:pt x="2750" y="726"/>
                        </a:lnTo>
                        <a:lnTo>
                          <a:pt x="2750" y="722"/>
                        </a:lnTo>
                        <a:lnTo>
                          <a:pt x="2751" y="718"/>
                        </a:lnTo>
                        <a:lnTo>
                          <a:pt x="2751" y="716"/>
                        </a:lnTo>
                        <a:lnTo>
                          <a:pt x="2752" y="713"/>
                        </a:lnTo>
                        <a:lnTo>
                          <a:pt x="2752" y="711"/>
                        </a:lnTo>
                        <a:lnTo>
                          <a:pt x="2753" y="708"/>
                        </a:lnTo>
                        <a:lnTo>
                          <a:pt x="2753" y="706"/>
                        </a:lnTo>
                        <a:lnTo>
                          <a:pt x="2754" y="703"/>
                        </a:lnTo>
                        <a:lnTo>
                          <a:pt x="2754" y="701"/>
                        </a:lnTo>
                        <a:lnTo>
                          <a:pt x="2755" y="699"/>
                        </a:lnTo>
                        <a:lnTo>
                          <a:pt x="2755" y="696"/>
                        </a:lnTo>
                        <a:lnTo>
                          <a:pt x="2756" y="693"/>
                        </a:lnTo>
                        <a:lnTo>
                          <a:pt x="2757" y="689"/>
                        </a:lnTo>
                        <a:lnTo>
                          <a:pt x="2757" y="686"/>
                        </a:lnTo>
                        <a:lnTo>
                          <a:pt x="2758" y="684"/>
                        </a:lnTo>
                        <a:lnTo>
                          <a:pt x="2758" y="683"/>
                        </a:lnTo>
                        <a:lnTo>
                          <a:pt x="2759" y="680"/>
                        </a:lnTo>
                        <a:lnTo>
                          <a:pt x="2759" y="676"/>
                        </a:lnTo>
                        <a:lnTo>
                          <a:pt x="2760" y="673"/>
                        </a:lnTo>
                        <a:lnTo>
                          <a:pt x="2760" y="670"/>
                        </a:lnTo>
                        <a:lnTo>
                          <a:pt x="2761" y="668"/>
                        </a:lnTo>
                        <a:lnTo>
                          <a:pt x="2761" y="664"/>
                        </a:lnTo>
                        <a:lnTo>
                          <a:pt x="2762" y="663"/>
                        </a:lnTo>
                        <a:lnTo>
                          <a:pt x="2762" y="660"/>
                        </a:lnTo>
                        <a:lnTo>
                          <a:pt x="2763" y="655"/>
                        </a:lnTo>
                        <a:lnTo>
                          <a:pt x="2763" y="652"/>
                        </a:lnTo>
                        <a:lnTo>
                          <a:pt x="2764" y="651"/>
                        </a:lnTo>
                        <a:lnTo>
                          <a:pt x="2764" y="648"/>
                        </a:lnTo>
                        <a:lnTo>
                          <a:pt x="2765" y="645"/>
                        </a:lnTo>
                        <a:lnTo>
                          <a:pt x="2765" y="642"/>
                        </a:lnTo>
                        <a:lnTo>
                          <a:pt x="2766" y="638"/>
                        </a:lnTo>
                        <a:lnTo>
                          <a:pt x="2766" y="635"/>
                        </a:lnTo>
                        <a:lnTo>
                          <a:pt x="2767" y="635"/>
                        </a:lnTo>
                        <a:lnTo>
                          <a:pt x="2767" y="632"/>
                        </a:lnTo>
                        <a:lnTo>
                          <a:pt x="2768" y="629"/>
                        </a:lnTo>
                        <a:lnTo>
                          <a:pt x="2768" y="627"/>
                        </a:lnTo>
                        <a:lnTo>
                          <a:pt x="2769" y="624"/>
                        </a:lnTo>
                        <a:lnTo>
                          <a:pt x="2769" y="621"/>
                        </a:lnTo>
                        <a:lnTo>
                          <a:pt x="2770" y="620"/>
                        </a:lnTo>
                        <a:lnTo>
                          <a:pt x="2770" y="616"/>
                        </a:lnTo>
                        <a:lnTo>
                          <a:pt x="2771" y="612"/>
                        </a:lnTo>
                        <a:lnTo>
                          <a:pt x="2771" y="610"/>
                        </a:lnTo>
                        <a:lnTo>
                          <a:pt x="2772" y="607"/>
                        </a:lnTo>
                        <a:lnTo>
                          <a:pt x="2772" y="603"/>
                        </a:lnTo>
                        <a:lnTo>
                          <a:pt x="2773" y="602"/>
                        </a:lnTo>
                        <a:lnTo>
                          <a:pt x="2773" y="600"/>
                        </a:lnTo>
                        <a:lnTo>
                          <a:pt x="2774" y="597"/>
                        </a:lnTo>
                        <a:lnTo>
                          <a:pt x="2774" y="593"/>
                        </a:lnTo>
                        <a:lnTo>
                          <a:pt x="2775" y="589"/>
                        </a:lnTo>
                        <a:lnTo>
                          <a:pt x="2775" y="585"/>
                        </a:lnTo>
                        <a:lnTo>
                          <a:pt x="2776" y="583"/>
                        </a:lnTo>
                        <a:lnTo>
                          <a:pt x="2776" y="580"/>
                        </a:lnTo>
                        <a:lnTo>
                          <a:pt x="2777" y="577"/>
                        </a:lnTo>
                        <a:lnTo>
                          <a:pt x="2777" y="574"/>
                        </a:lnTo>
                        <a:lnTo>
                          <a:pt x="2778" y="570"/>
                        </a:lnTo>
                        <a:lnTo>
                          <a:pt x="2778" y="568"/>
                        </a:lnTo>
                        <a:lnTo>
                          <a:pt x="2779" y="565"/>
                        </a:lnTo>
                        <a:lnTo>
                          <a:pt x="2779" y="562"/>
                        </a:lnTo>
                        <a:lnTo>
                          <a:pt x="2780" y="559"/>
                        </a:lnTo>
                        <a:lnTo>
                          <a:pt x="2780" y="555"/>
                        </a:lnTo>
                        <a:lnTo>
                          <a:pt x="2781" y="552"/>
                        </a:lnTo>
                        <a:lnTo>
                          <a:pt x="2782" y="551"/>
                        </a:lnTo>
                        <a:lnTo>
                          <a:pt x="2782" y="549"/>
                        </a:lnTo>
                        <a:lnTo>
                          <a:pt x="2783" y="544"/>
                        </a:lnTo>
                        <a:lnTo>
                          <a:pt x="2783" y="543"/>
                        </a:lnTo>
                        <a:lnTo>
                          <a:pt x="2784" y="540"/>
                        </a:lnTo>
                        <a:lnTo>
                          <a:pt x="2784" y="537"/>
                        </a:lnTo>
                        <a:lnTo>
                          <a:pt x="2785" y="536"/>
                        </a:lnTo>
                        <a:lnTo>
                          <a:pt x="2785" y="532"/>
                        </a:lnTo>
                        <a:lnTo>
                          <a:pt x="2786" y="528"/>
                        </a:lnTo>
                        <a:lnTo>
                          <a:pt x="2786" y="525"/>
                        </a:lnTo>
                        <a:lnTo>
                          <a:pt x="2787" y="522"/>
                        </a:lnTo>
                        <a:lnTo>
                          <a:pt x="2787" y="518"/>
                        </a:lnTo>
                        <a:lnTo>
                          <a:pt x="2788" y="516"/>
                        </a:lnTo>
                        <a:lnTo>
                          <a:pt x="2788" y="513"/>
                        </a:lnTo>
                        <a:lnTo>
                          <a:pt x="2789" y="509"/>
                        </a:lnTo>
                        <a:lnTo>
                          <a:pt x="2789" y="506"/>
                        </a:lnTo>
                        <a:lnTo>
                          <a:pt x="2790" y="504"/>
                        </a:lnTo>
                        <a:lnTo>
                          <a:pt x="2790" y="501"/>
                        </a:lnTo>
                        <a:lnTo>
                          <a:pt x="2791" y="498"/>
                        </a:lnTo>
                        <a:lnTo>
                          <a:pt x="2791" y="496"/>
                        </a:lnTo>
                        <a:lnTo>
                          <a:pt x="2792" y="493"/>
                        </a:lnTo>
                        <a:lnTo>
                          <a:pt x="2792" y="489"/>
                        </a:lnTo>
                        <a:lnTo>
                          <a:pt x="2793" y="487"/>
                        </a:lnTo>
                        <a:lnTo>
                          <a:pt x="2793" y="483"/>
                        </a:lnTo>
                        <a:lnTo>
                          <a:pt x="2794" y="480"/>
                        </a:lnTo>
                        <a:lnTo>
                          <a:pt x="2794" y="476"/>
                        </a:lnTo>
                        <a:lnTo>
                          <a:pt x="2795" y="472"/>
                        </a:lnTo>
                        <a:lnTo>
                          <a:pt x="2795" y="470"/>
                        </a:lnTo>
                        <a:lnTo>
                          <a:pt x="2796" y="467"/>
                        </a:lnTo>
                        <a:lnTo>
                          <a:pt x="2796" y="464"/>
                        </a:lnTo>
                        <a:lnTo>
                          <a:pt x="2797" y="461"/>
                        </a:lnTo>
                        <a:lnTo>
                          <a:pt x="2797" y="458"/>
                        </a:lnTo>
                        <a:lnTo>
                          <a:pt x="2798" y="456"/>
                        </a:lnTo>
                        <a:lnTo>
                          <a:pt x="2798" y="452"/>
                        </a:lnTo>
                        <a:lnTo>
                          <a:pt x="2799" y="449"/>
                        </a:lnTo>
                        <a:lnTo>
                          <a:pt x="2799" y="446"/>
                        </a:lnTo>
                        <a:lnTo>
                          <a:pt x="2800" y="444"/>
                        </a:lnTo>
                        <a:lnTo>
                          <a:pt x="2800" y="442"/>
                        </a:lnTo>
                        <a:lnTo>
                          <a:pt x="2801" y="437"/>
                        </a:lnTo>
                        <a:lnTo>
                          <a:pt x="2801" y="433"/>
                        </a:lnTo>
                        <a:lnTo>
                          <a:pt x="2802" y="431"/>
                        </a:lnTo>
                        <a:lnTo>
                          <a:pt x="2802" y="428"/>
                        </a:lnTo>
                        <a:lnTo>
                          <a:pt x="2803" y="425"/>
                        </a:lnTo>
                        <a:lnTo>
                          <a:pt x="2803" y="421"/>
                        </a:lnTo>
                        <a:lnTo>
                          <a:pt x="2804" y="418"/>
                        </a:lnTo>
                        <a:lnTo>
                          <a:pt x="2804" y="415"/>
                        </a:lnTo>
                        <a:lnTo>
                          <a:pt x="2805" y="412"/>
                        </a:lnTo>
                        <a:lnTo>
                          <a:pt x="2805" y="409"/>
                        </a:lnTo>
                        <a:lnTo>
                          <a:pt x="2806" y="404"/>
                        </a:lnTo>
                        <a:lnTo>
                          <a:pt x="2807" y="402"/>
                        </a:lnTo>
                        <a:lnTo>
                          <a:pt x="2807" y="399"/>
                        </a:lnTo>
                        <a:lnTo>
                          <a:pt x="2808" y="397"/>
                        </a:lnTo>
                        <a:lnTo>
                          <a:pt x="2808" y="395"/>
                        </a:lnTo>
                        <a:lnTo>
                          <a:pt x="2809" y="391"/>
                        </a:lnTo>
                        <a:lnTo>
                          <a:pt x="2809" y="390"/>
                        </a:lnTo>
                        <a:lnTo>
                          <a:pt x="2810" y="386"/>
                        </a:lnTo>
                        <a:lnTo>
                          <a:pt x="2810" y="382"/>
                        </a:lnTo>
                        <a:lnTo>
                          <a:pt x="2811" y="379"/>
                        </a:lnTo>
                        <a:lnTo>
                          <a:pt x="2811" y="376"/>
                        </a:lnTo>
                        <a:lnTo>
                          <a:pt x="2812" y="373"/>
                        </a:lnTo>
                        <a:lnTo>
                          <a:pt x="2812" y="371"/>
                        </a:lnTo>
                        <a:lnTo>
                          <a:pt x="2813" y="367"/>
                        </a:lnTo>
                        <a:lnTo>
                          <a:pt x="2813" y="365"/>
                        </a:lnTo>
                        <a:lnTo>
                          <a:pt x="2814" y="362"/>
                        </a:lnTo>
                        <a:lnTo>
                          <a:pt x="2814" y="358"/>
                        </a:lnTo>
                        <a:lnTo>
                          <a:pt x="2815" y="355"/>
                        </a:lnTo>
                        <a:lnTo>
                          <a:pt x="2815" y="351"/>
                        </a:lnTo>
                        <a:lnTo>
                          <a:pt x="2816" y="348"/>
                        </a:lnTo>
                        <a:lnTo>
                          <a:pt x="2816" y="344"/>
                        </a:lnTo>
                        <a:lnTo>
                          <a:pt x="2817" y="342"/>
                        </a:lnTo>
                        <a:lnTo>
                          <a:pt x="2817" y="339"/>
                        </a:lnTo>
                        <a:lnTo>
                          <a:pt x="2818" y="335"/>
                        </a:lnTo>
                        <a:lnTo>
                          <a:pt x="2818" y="333"/>
                        </a:lnTo>
                        <a:lnTo>
                          <a:pt x="2819" y="331"/>
                        </a:lnTo>
                        <a:lnTo>
                          <a:pt x="2819" y="328"/>
                        </a:lnTo>
                        <a:lnTo>
                          <a:pt x="2820" y="325"/>
                        </a:lnTo>
                        <a:lnTo>
                          <a:pt x="2820" y="322"/>
                        </a:lnTo>
                        <a:lnTo>
                          <a:pt x="2821" y="319"/>
                        </a:lnTo>
                        <a:lnTo>
                          <a:pt x="2821" y="315"/>
                        </a:lnTo>
                        <a:lnTo>
                          <a:pt x="2822" y="314"/>
                        </a:lnTo>
                        <a:lnTo>
                          <a:pt x="2822" y="310"/>
                        </a:lnTo>
                        <a:lnTo>
                          <a:pt x="2823" y="308"/>
                        </a:lnTo>
                        <a:lnTo>
                          <a:pt x="2823" y="305"/>
                        </a:lnTo>
                        <a:lnTo>
                          <a:pt x="2824" y="303"/>
                        </a:lnTo>
                        <a:lnTo>
                          <a:pt x="2824" y="299"/>
                        </a:lnTo>
                        <a:lnTo>
                          <a:pt x="2825" y="297"/>
                        </a:lnTo>
                        <a:lnTo>
                          <a:pt x="2825" y="294"/>
                        </a:lnTo>
                        <a:lnTo>
                          <a:pt x="2826" y="292"/>
                        </a:lnTo>
                        <a:lnTo>
                          <a:pt x="2826" y="289"/>
                        </a:lnTo>
                        <a:lnTo>
                          <a:pt x="2827" y="286"/>
                        </a:lnTo>
                        <a:lnTo>
                          <a:pt x="2827" y="284"/>
                        </a:lnTo>
                        <a:lnTo>
                          <a:pt x="2828" y="279"/>
                        </a:lnTo>
                        <a:lnTo>
                          <a:pt x="2828" y="278"/>
                        </a:lnTo>
                        <a:lnTo>
                          <a:pt x="2829" y="274"/>
                        </a:lnTo>
                        <a:lnTo>
                          <a:pt x="2829" y="273"/>
                        </a:lnTo>
                        <a:lnTo>
                          <a:pt x="2830" y="270"/>
                        </a:lnTo>
                        <a:lnTo>
                          <a:pt x="2830" y="267"/>
                        </a:lnTo>
                        <a:lnTo>
                          <a:pt x="2831" y="265"/>
                        </a:lnTo>
                        <a:lnTo>
                          <a:pt x="2832" y="261"/>
                        </a:lnTo>
                        <a:lnTo>
                          <a:pt x="2832" y="259"/>
                        </a:lnTo>
                        <a:lnTo>
                          <a:pt x="2833" y="256"/>
                        </a:lnTo>
                        <a:lnTo>
                          <a:pt x="2833" y="254"/>
                        </a:lnTo>
                        <a:lnTo>
                          <a:pt x="2834" y="251"/>
                        </a:lnTo>
                        <a:lnTo>
                          <a:pt x="2834" y="248"/>
                        </a:lnTo>
                        <a:lnTo>
                          <a:pt x="2835" y="247"/>
                        </a:lnTo>
                        <a:lnTo>
                          <a:pt x="2835" y="245"/>
                        </a:lnTo>
                        <a:lnTo>
                          <a:pt x="2836" y="242"/>
                        </a:lnTo>
                        <a:lnTo>
                          <a:pt x="2836" y="239"/>
                        </a:lnTo>
                        <a:lnTo>
                          <a:pt x="2837" y="237"/>
                        </a:lnTo>
                        <a:lnTo>
                          <a:pt x="2837" y="234"/>
                        </a:lnTo>
                        <a:lnTo>
                          <a:pt x="2838" y="233"/>
                        </a:lnTo>
                        <a:lnTo>
                          <a:pt x="2838" y="232"/>
                        </a:lnTo>
                        <a:lnTo>
                          <a:pt x="2839" y="229"/>
                        </a:lnTo>
                        <a:lnTo>
                          <a:pt x="2839" y="226"/>
                        </a:lnTo>
                        <a:lnTo>
                          <a:pt x="2840" y="224"/>
                        </a:lnTo>
                        <a:lnTo>
                          <a:pt x="2840" y="222"/>
                        </a:lnTo>
                        <a:lnTo>
                          <a:pt x="2841" y="219"/>
                        </a:lnTo>
                        <a:lnTo>
                          <a:pt x="2841" y="216"/>
                        </a:lnTo>
                        <a:lnTo>
                          <a:pt x="2842" y="213"/>
                        </a:lnTo>
                        <a:lnTo>
                          <a:pt x="2842" y="211"/>
                        </a:lnTo>
                        <a:lnTo>
                          <a:pt x="2843" y="210"/>
                        </a:lnTo>
                        <a:lnTo>
                          <a:pt x="2843" y="208"/>
                        </a:lnTo>
                        <a:lnTo>
                          <a:pt x="2844" y="206"/>
                        </a:lnTo>
                        <a:lnTo>
                          <a:pt x="2844" y="203"/>
                        </a:lnTo>
                        <a:lnTo>
                          <a:pt x="2845" y="201"/>
                        </a:lnTo>
                        <a:lnTo>
                          <a:pt x="2845" y="199"/>
                        </a:lnTo>
                        <a:lnTo>
                          <a:pt x="2846" y="198"/>
                        </a:lnTo>
                        <a:lnTo>
                          <a:pt x="2846" y="195"/>
                        </a:lnTo>
                        <a:lnTo>
                          <a:pt x="2847" y="193"/>
                        </a:lnTo>
                        <a:lnTo>
                          <a:pt x="2847" y="191"/>
                        </a:lnTo>
                        <a:lnTo>
                          <a:pt x="2848" y="190"/>
                        </a:lnTo>
                        <a:lnTo>
                          <a:pt x="2848" y="187"/>
                        </a:lnTo>
                        <a:lnTo>
                          <a:pt x="2849" y="185"/>
                        </a:lnTo>
                        <a:lnTo>
                          <a:pt x="2849" y="184"/>
                        </a:lnTo>
                        <a:lnTo>
                          <a:pt x="2850" y="181"/>
                        </a:lnTo>
                        <a:lnTo>
                          <a:pt x="2850" y="179"/>
                        </a:lnTo>
                        <a:lnTo>
                          <a:pt x="2851" y="177"/>
                        </a:lnTo>
                        <a:lnTo>
                          <a:pt x="2851" y="175"/>
                        </a:lnTo>
                        <a:lnTo>
                          <a:pt x="2852" y="173"/>
                        </a:lnTo>
                        <a:lnTo>
                          <a:pt x="2852" y="172"/>
                        </a:lnTo>
                        <a:lnTo>
                          <a:pt x="2853" y="170"/>
                        </a:lnTo>
                        <a:lnTo>
                          <a:pt x="2853" y="168"/>
                        </a:lnTo>
                        <a:lnTo>
                          <a:pt x="2854" y="167"/>
                        </a:lnTo>
                        <a:lnTo>
                          <a:pt x="2854" y="165"/>
                        </a:lnTo>
                        <a:lnTo>
                          <a:pt x="2855" y="164"/>
                        </a:lnTo>
                        <a:lnTo>
                          <a:pt x="2855" y="162"/>
                        </a:lnTo>
                        <a:lnTo>
                          <a:pt x="2856" y="160"/>
                        </a:lnTo>
                        <a:lnTo>
                          <a:pt x="2857" y="159"/>
                        </a:lnTo>
                        <a:lnTo>
                          <a:pt x="2857" y="157"/>
                        </a:lnTo>
                        <a:lnTo>
                          <a:pt x="2858" y="155"/>
                        </a:lnTo>
                        <a:lnTo>
                          <a:pt x="2858" y="153"/>
                        </a:lnTo>
                        <a:lnTo>
                          <a:pt x="2859" y="151"/>
                        </a:lnTo>
                        <a:lnTo>
                          <a:pt x="2859" y="150"/>
                        </a:lnTo>
                        <a:lnTo>
                          <a:pt x="2860" y="148"/>
                        </a:lnTo>
                        <a:lnTo>
                          <a:pt x="2860" y="147"/>
                        </a:lnTo>
                        <a:lnTo>
                          <a:pt x="2861" y="146"/>
                        </a:lnTo>
                        <a:lnTo>
                          <a:pt x="2861" y="144"/>
                        </a:lnTo>
                        <a:lnTo>
                          <a:pt x="2862" y="143"/>
                        </a:lnTo>
                        <a:lnTo>
                          <a:pt x="2862" y="141"/>
                        </a:lnTo>
                        <a:lnTo>
                          <a:pt x="2863" y="140"/>
                        </a:lnTo>
                        <a:lnTo>
                          <a:pt x="2863" y="138"/>
                        </a:lnTo>
                        <a:lnTo>
                          <a:pt x="2864" y="138"/>
                        </a:lnTo>
                        <a:lnTo>
                          <a:pt x="2864" y="137"/>
                        </a:lnTo>
                        <a:lnTo>
                          <a:pt x="2865" y="135"/>
                        </a:lnTo>
                        <a:lnTo>
                          <a:pt x="2865" y="132"/>
                        </a:lnTo>
                        <a:lnTo>
                          <a:pt x="2866" y="132"/>
                        </a:lnTo>
                        <a:lnTo>
                          <a:pt x="2866" y="131"/>
                        </a:lnTo>
                        <a:lnTo>
                          <a:pt x="2867" y="131"/>
                        </a:lnTo>
                        <a:lnTo>
                          <a:pt x="2867" y="130"/>
                        </a:lnTo>
                        <a:lnTo>
                          <a:pt x="2868" y="128"/>
                        </a:lnTo>
                        <a:lnTo>
                          <a:pt x="2868" y="126"/>
                        </a:lnTo>
                        <a:lnTo>
                          <a:pt x="2869" y="125"/>
                        </a:lnTo>
                        <a:lnTo>
                          <a:pt x="2869" y="124"/>
                        </a:lnTo>
                        <a:lnTo>
                          <a:pt x="2870" y="122"/>
                        </a:lnTo>
                        <a:lnTo>
                          <a:pt x="2870" y="121"/>
                        </a:lnTo>
                        <a:lnTo>
                          <a:pt x="2871" y="121"/>
                        </a:lnTo>
                        <a:lnTo>
                          <a:pt x="2871" y="120"/>
                        </a:lnTo>
                        <a:lnTo>
                          <a:pt x="2872" y="118"/>
                        </a:lnTo>
                        <a:lnTo>
                          <a:pt x="2872" y="117"/>
                        </a:lnTo>
                        <a:lnTo>
                          <a:pt x="2873" y="115"/>
                        </a:lnTo>
                        <a:lnTo>
                          <a:pt x="2873" y="113"/>
                        </a:lnTo>
                        <a:lnTo>
                          <a:pt x="2874" y="113"/>
                        </a:lnTo>
                        <a:lnTo>
                          <a:pt x="2874" y="111"/>
                        </a:lnTo>
                        <a:lnTo>
                          <a:pt x="2875" y="109"/>
                        </a:lnTo>
                        <a:lnTo>
                          <a:pt x="2875" y="109"/>
                        </a:lnTo>
                        <a:lnTo>
                          <a:pt x="2876" y="109"/>
                        </a:lnTo>
                        <a:lnTo>
                          <a:pt x="2876" y="107"/>
                        </a:lnTo>
                        <a:lnTo>
                          <a:pt x="2877" y="107"/>
                        </a:lnTo>
                        <a:lnTo>
                          <a:pt x="2877" y="105"/>
                        </a:lnTo>
                        <a:lnTo>
                          <a:pt x="2878" y="104"/>
                        </a:lnTo>
                        <a:lnTo>
                          <a:pt x="2878" y="105"/>
                        </a:lnTo>
                        <a:lnTo>
                          <a:pt x="2879" y="104"/>
                        </a:lnTo>
                        <a:lnTo>
                          <a:pt x="2879" y="103"/>
                        </a:lnTo>
                        <a:lnTo>
                          <a:pt x="2880" y="103"/>
                        </a:lnTo>
                        <a:lnTo>
                          <a:pt x="2880" y="101"/>
                        </a:lnTo>
                        <a:lnTo>
                          <a:pt x="2881" y="100"/>
                        </a:lnTo>
                        <a:lnTo>
                          <a:pt x="2882" y="99"/>
                        </a:lnTo>
                        <a:lnTo>
                          <a:pt x="2882" y="98"/>
                        </a:lnTo>
                        <a:lnTo>
                          <a:pt x="2883" y="98"/>
                        </a:lnTo>
                        <a:lnTo>
                          <a:pt x="2883" y="97"/>
                        </a:lnTo>
                        <a:lnTo>
                          <a:pt x="2884" y="97"/>
                        </a:lnTo>
                        <a:lnTo>
                          <a:pt x="2884" y="95"/>
                        </a:lnTo>
                        <a:lnTo>
                          <a:pt x="2885" y="94"/>
                        </a:lnTo>
                        <a:lnTo>
                          <a:pt x="2885" y="93"/>
                        </a:lnTo>
                        <a:lnTo>
                          <a:pt x="2886" y="92"/>
                        </a:lnTo>
                        <a:lnTo>
                          <a:pt x="2886" y="91"/>
                        </a:lnTo>
                        <a:lnTo>
                          <a:pt x="2887" y="90"/>
                        </a:lnTo>
                        <a:lnTo>
                          <a:pt x="2887" y="90"/>
                        </a:lnTo>
                        <a:lnTo>
                          <a:pt x="2888" y="90"/>
                        </a:lnTo>
                        <a:lnTo>
                          <a:pt x="2888" y="89"/>
                        </a:lnTo>
                        <a:lnTo>
                          <a:pt x="2889" y="87"/>
                        </a:lnTo>
                        <a:lnTo>
                          <a:pt x="2889" y="87"/>
                        </a:lnTo>
                        <a:lnTo>
                          <a:pt x="2890" y="86"/>
                        </a:lnTo>
                        <a:lnTo>
                          <a:pt x="2890" y="86"/>
                        </a:lnTo>
                        <a:lnTo>
                          <a:pt x="2891" y="85"/>
                        </a:lnTo>
                        <a:lnTo>
                          <a:pt x="2891" y="85"/>
                        </a:lnTo>
                        <a:lnTo>
                          <a:pt x="2892" y="84"/>
                        </a:lnTo>
                        <a:lnTo>
                          <a:pt x="2892" y="83"/>
                        </a:lnTo>
                        <a:lnTo>
                          <a:pt x="2893" y="82"/>
                        </a:lnTo>
                        <a:lnTo>
                          <a:pt x="2893" y="81"/>
                        </a:lnTo>
                        <a:lnTo>
                          <a:pt x="2894" y="81"/>
                        </a:lnTo>
                        <a:lnTo>
                          <a:pt x="2894" y="79"/>
                        </a:lnTo>
                        <a:lnTo>
                          <a:pt x="2895" y="79"/>
                        </a:lnTo>
                        <a:lnTo>
                          <a:pt x="2895" y="78"/>
                        </a:lnTo>
                        <a:lnTo>
                          <a:pt x="2896" y="79"/>
                        </a:lnTo>
                        <a:lnTo>
                          <a:pt x="2896" y="80"/>
                        </a:lnTo>
                        <a:lnTo>
                          <a:pt x="2897" y="78"/>
                        </a:lnTo>
                        <a:lnTo>
                          <a:pt x="2897" y="78"/>
                        </a:lnTo>
                        <a:lnTo>
                          <a:pt x="2898" y="77"/>
                        </a:lnTo>
                        <a:lnTo>
                          <a:pt x="2898" y="75"/>
                        </a:lnTo>
                        <a:lnTo>
                          <a:pt x="2899" y="75"/>
                        </a:lnTo>
                        <a:lnTo>
                          <a:pt x="2899" y="73"/>
                        </a:lnTo>
                        <a:lnTo>
                          <a:pt x="2900" y="74"/>
                        </a:lnTo>
                        <a:lnTo>
                          <a:pt x="2900" y="72"/>
                        </a:lnTo>
                        <a:lnTo>
                          <a:pt x="2901" y="72"/>
                        </a:lnTo>
                        <a:lnTo>
                          <a:pt x="2901" y="72"/>
                        </a:lnTo>
                        <a:lnTo>
                          <a:pt x="2902" y="71"/>
                        </a:lnTo>
                        <a:lnTo>
                          <a:pt x="2902" y="71"/>
                        </a:lnTo>
                        <a:lnTo>
                          <a:pt x="2903" y="71"/>
                        </a:lnTo>
                        <a:lnTo>
                          <a:pt x="2903" y="69"/>
                        </a:lnTo>
                        <a:lnTo>
                          <a:pt x="2904" y="69"/>
                        </a:lnTo>
                        <a:lnTo>
                          <a:pt x="2904" y="69"/>
                        </a:lnTo>
                        <a:lnTo>
                          <a:pt x="2905" y="69"/>
                        </a:lnTo>
                        <a:lnTo>
                          <a:pt x="2905" y="68"/>
                        </a:lnTo>
                        <a:lnTo>
                          <a:pt x="2906" y="68"/>
                        </a:lnTo>
                        <a:lnTo>
                          <a:pt x="2907" y="67"/>
                        </a:lnTo>
                        <a:lnTo>
                          <a:pt x="2907" y="67"/>
                        </a:lnTo>
                        <a:lnTo>
                          <a:pt x="2908" y="67"/>
                        </a:lnTo>
                        <a:lnTo>
                          <a:pt x="2908" y="67"/>
                        </a:lnTo>
                        <a:lnTo>
                          <a:pt x="2909" y="67"/>
                        </a:lnTo>
                        <a:lnTo>
                          <a:pt x="2909" y="67"/>
                        </a:lnTo>
                        <a:lnTo>
                          <a:pt x="2910" y="65"/>
                        </a:lnTo>
                        <a:lnTo>
                          <a:pt x="2910" y="64"/>
                        </a:lnTo>
                        <a:lnTo>
                          <a:pt x="2911" y="63"/>
                        </a:lnTo>
                        <a:lnTo>
                          <a:pt x="2911" y="63"/>
                        </a:lnTo>
                        <a:lnTo>
                          <a:pt x="2912" y="63"/>
                        </a:lnTo>
                        <a:lnTo>
                          <a:pt x="2912" y="62"/>
                        </a:lnTo>
                        <a:lnTo>
                          <a:pt x="2913" y="61"/>
                        </a:lnTo>
                        <a:lnTo>
                          <a:pt x="2913" y="61"/>
                        </a:lnTo>
                        <a:lnTo>
                          <a:pt x="2914" y="61"/>
                        </a:lnTo>
                        <a:lnTo>
                          <a:pt x="2914" y="61"/>
                        </a:lnTo>
                        <a:lnTo>
                          <a:pt x="2915" y="60"/>
                        </a:lnTo>
                        <a:lnTo>
                          <a:pt x="2915" y="59"/>
                        </a:lnTo>
                        <a:lnTo>
                          <a:pt x="2916" y="58"/>
                        </a:lnTo>
                        <a:lnTo>
                          <a:pt x="2916" y="58"/>
                        </a:lnTo>
                        <a:lnTo>
                          <a:pt x="2917" y="58"/>
                        </a:lnTo>
                        <a:lnTo>
                          <a:pt x="2917" y="58"/>
                        </a:lnTo>
                        <a:lnTo>
                          <a:pt x="2918" y="58"/>
                        </a:lnTo>
                        <a:lnTo>
                          <a:pt x="2918" y="57"/>
                        </a:lnTo>
                        <a:lnTo>
                          <a:pt x="2919" y="58"/>
                        </a:lnTo>
                        <a:lnTo>
                          <a:pt x="2919" y="57"/>
                        </a:lnTo>
                        <a:lnTo>
                          <a:pt x="2920" y="57"/>
                        </a:lnTo>
                        <a:lnTo>
                          <a:pt x="2920" y="56"/>
                        </a:lnTo>
                        <a:lnTo>
                          <a:pt x="2921" y="56"/>
                        </a:lnTo>
                        <a:lnTo>
                          <a:pt x="2921" y="56"/>
                        </a:lnTo>
                        <a:lnTo>
                          <a:pt x="2922" y="55"/>
                        </a:lnTo>
                        <a:lnTo>
                          <a:pt x="2922" y="53"/>
                        </a:lnTo>
                        <a:lnTo>
                          <a:pt x="2923" y="53"/>
                        </a:lnTo>
                        <a:lnTo>
                          <a:pt x="2923" y="54"/>
                        </a:lnTo>
                        <a:lnTo>
                          <a:pt x="2924" y="53"/>
                        </a:lnTo>
                        <a:lnTo>
                          <a:pt x="2924" y="52"/>
                        </a:lnTo>
                        <a:lnTo>
                          <a:pt x="2925" y="52"/>
                        </a:lnTo>
                        <a:lnTo>
                          <a:pt x="2925" y="52"/>
                        </a:lnTo>
                        <a:lnTo>
                          <a:pt x="2926" y="52"/>
                        </a:lnTo>
                        <a:lnTo>
                          <a:pt x="2926" y="52"/>
                        </a:lnTo>
                        <a:lnTo>
                          <a:pt x="2927" y="53"/>
                        </a:lnTo>
                        <a:lnTo>
                          <a:pt x="2927" y="52"/>
                        </a:lnTo>
                        <a:lnTo>
                          <a:pt x="2928" y="51"/>
                        </a:lnTo>
                        <a:lnTo>
                          <a:pt x="2928" y="51"/>
                        </a:lnTo>
                        <a:lnTo>
                          <a:pt x="2929" y="51"/>
                        </a:lnTo>
                        <a:lnTo>
                          <a:pt x="2929" y="49"/>
                        </a:lnTo>
                        <a:lnTo>
                          <a:pt x="2930" y="49"/>
                        </a:lnTo>
                        <a:lnTo>
                          <a:pt x="2930" y="49"/>
                        </a:lnTo>
                        <a:lnTo>
                          <a:pt x="2931" y="50"/>
                        </a:lnTo>
                        <a:lnTo>
                          <a:pt x="2932" y="50"/>
                        </a:lnTo>
                        <a:lnTo>
                          <a:pt x="2932" y="50"/>
                        </a:lnTo>
                        <a:lnTo>
                          <a:pt x="2933" y="50"/>
                        </a:lnTo>
                        <a:lnTo>
                          <a:pt x="2933" y="49"/>
                        </a:lnTo>
                        <a:lnTo>
                          <a:pt x="2934" y="47"/>
                        </a:lnTo>
                        <a:lnTo>
                          <a:pt x="2934" y="49"/>
                        </a:lnTo>
                        <a:lnTo>
                          <a:pt x="2935" y="49"/>
                        </a:lnTo>
                        <a:lnTo>
                          <a:pt x="2935" y="49"/>
                        </a:lnTo>
                        <a:lnTo>
                          <a:pt x="2936" y="48"/>
                        </a:lnTo>
                        <a:lnTo>
                          <a:pt x="2936" y="48"/>
                        </a:lnTo>
                        <a:lnTo>
                          <a:pt x="2937" y="49"/>
                        </a:lnTo>
                        <a:lnTo>
                          <a:pt x="2937" y="49"/>
                        </a:lnTo>
                        <a:lnTo>
                          <a:pt x="2938" y="48"/>
                        </a:lnTo>
                        <a:lnTo>
                          <a:pt x="2938" y="47"/>
                        </a:lnTo>
                        <a:lnTo>
                          <a:pt x="2939" y="47"/>
                        </a:lnTo>
                        <a:lnTo>
                          <a:pt x="2939" y="46"/>
                        </a:lnTo>
                        <a:lnTo>
                          <a:pt x="2940" y="45"/>
                        </a:lnTo>
                        <a:lnTo>
                          <a:pt x="2940" y="46"/>
                        </a:lnTo>
                        <a:lnTo>
                          <a:pt x="2941" y="46"/>
                        </a:lnTo>
                        <a:lnTo>
                          <a:pt x="2941" y="45"/>
                        </a:lnTo>
                        <a:lnTo>
                          <a:pt x="2942" y="45"/>
                        </a:lnTo>
                        <a:lnTo>
                          <a:pt x="2942" y="44"/>
                        </a:lnTo>
                        <a:lnTo>
                          <a:pt x="2943" y="44"/>
                        </a:lnTo>
                        <a:lnTo>
                          <a:pt x="2943" y="44"/>
                        </a:lnTo>
                        <a:lnTo>
                          <a:pt x="2944" y="45"/>
                        </a:lnTo>
                        <a:lnTo>
                          <a:pt x="2944" y="45"/>
                        </a:lnTo>
                        <a:lnTo>
                          <a:pt x="2945" y="44"/>
                        </a:lnTo>
                        <a:lnTo>
                          <a:pt x="2945" y="45"/>
                        </a:lnTo>
                        <a:lnTo>
                          <a:pt x="2946" y="44"/>
                        </a:lnTo>
                        <a:lnTo>
                          <a:pt x="2946" y="43"/>
                        </a:lnTo>
                        <a:lnTo>
                          <a:pt x="2947" y="43"/>
                        </a:lnTo>
                        <a:lnTo>
                          <a:pt x="2947" y="43"/>
                        </a:lnTo>
                        <a:lnTo>
                          <a:pt x="2948" y="43"/>
                        </a:lnTo>
                        <a:lnTo>
                          <a:pt x="2948" y="43"/>
                        </a:lnTo>
                        <a:lnTo>
                          <a:pt x="2949" y="43"/>
                        </a:lnTo>
                        <a:lnTo>
                          <a:pt x="2949" y="43"/>
                        </a:lnTo>
                        <a:lnTo>
                          <a:pt x="2950" y="43"/>
                        </a:lnTo>
                        <a:lnTo>
                          <a:pt x="2950" y="42"/>
                        </a:lnTo>
                        <a:lnTo>
                          <a:pt x="2951" y="42"/>
                        </a:lnTo>
                        <a:lnTo>
                          <a:pt x="2951" y="41"/>
                        </a:lnTo>
                        <a:lnTo>
                          <a:pt x="2952" y="42"/>
                        </a:lnTo>
                        <a:lnTo>
                          <a:pt x="2952" y="42"/>
                        </a:lnTo>
                        <a:lnTo>
                          <a:pt x="2953" y="42"/>
                        </a:lnTo>
                        <a:lnTo>
                          <a:pt x="2953" y="41"/>
                        </a:lnTo>
                        <a:lnTo>
                          <a:pt x="2954" y="42"/>
                        </a:lnTo>
                        <a:lnTo>
                          <a:pt x="2954" y="41"/>
                        </a:lnTo>
                        <a:lnTo>
                          <a:pt x="2955" y="41"/>
                        </a:lnTo>
                        <a:lnTo>
                          <a:pt x="2955" y="40"/>
                        </a:lnTo>
                        <a:lnTo>
                          <a:pt x="2956" y="40"/>
                        </a:lnTo>
                        <a:lnTo>
                          <a:pt x="2957" y="38"/>
                        </a:lnTo>
                        <a:lnTo>
                          <a:pt x="2957" y="38"/>
                        </a:lnTo>
                        <a:lnTo>
                          <a:pt x="2958" y="38"/>
                        </a:lnTo>
                        <a:lnTo>
                          <a:pt x="2958" y="38"/>
                        </a:lnTo>
                        <a:lnTo>
                          <a:pt x="2959" y="39"/>
                        </a:lnTo>
                        <a:lnTo>
                          <a:pt x="2959" y="38"/>
                        </a:lnTo>
                        <a:lnTo>
                          <a:pt x="2960" y="37"/>
                        </a:lnTo>
                        <a:lnTo>
                          <a:pt x="2960" y="39"/>
                        </a:lnTo>
                        <a:lnTo>
                          <a:pt x="2961" y="39"/>
                        </a:lnTo>
                        <a:lnTo>
                          <a:pt x="2961" y="39"/>
                        </a:lnTo>
                        <a:lnTo>
                          <a:pt x="2962" y="39"/>
                        </a:lnTo>
                        <a:lnTo>
                          <a:pt x="2962" y="38"/>
                        </a:lnTo>
                        <a:lnTo>
                          <a:pt x="2963" y="38"/>
                        </a:lnTo>
                        <a:lnTo>
                          <a:pt x="2963" y="36"/>
                        </a:lnTo>
                        <a:lnTo>
                          <a:pt x="2964" y="37"/>
                        </a:lnTo>
                        <a:lnTo>
                          <a:pt x="2964" y="37"/>
                        </a:lnTo>
                        <a:lnTo>
                          <a:pt x="2965" y="36"/>
                        </a:lnTo>
                        <a:lnTo>
                          <a:pt x="2965" y="36"/>
                        </a:lnTo>
                        <a:lnTo>
                          <a:pt x="2966" y="35"/>
                        </a:lnTo>
                        <a:lnTo>
                          <a:pt x="2966" y="37"/>
                        </a:lnTo>
                        <a:lnTo>
                          <a:pt x="2967" y="36"/>
                        </a:lnTo>
                        <a:lnTo>
                          <a:pt x="2967" y="37"/>
                        </a:lnTo>
                        <a:lnTo>
                          <a:pt x="2968" y="35"/>
                        </a:lnTo>
                        <a:lnTo>
                          <a:pt x="2968" y="36"/>
                        </a:lnTo>
                        <a:lnTo>
                          <a:pt x="2969" y="35"/>
                        </a:lnTo>
                        <a:lnTo>
                          <a:pt x="2969" y="35"/>
                        </a:lnTo>
                        <a:lnTo>
                          <a:pt x="2970" y="35"/>
                        </a:lnTo>
                        <a:lnTo>
                          <a:pt x="2970" y="36"/>
                        </a:lnTo>
                        <a:lnTo>
                          <a:pt x="2971" y="36"/>
                        </a:lnTo>
                        <a:lnTo>
                          <a:pt x="2971" y="35"/>
                        </a:lnTo>
                        <a:lnTo>
                          <a:pt x="2972" y="33"/>
                        </a:lnTo>
                        <a:lnTo>
                          <a:pt x="2972" y="35"/>
                        </a:lnTo>
                        <a:lnTo>
                          <a:pt x="2973" y="35"/>
                        </a:lnTo>
                        <a:lnTo>
                          <a:pt x="2973" y="35"/>
                        </a:lnTo>
                        <a:lnTo>
                          <a:pt x="2974" y="35"/>
                        </a:lnTo>
                        <a:lnTo>
                          <a:pt x="2974" y="34"/>
                        </a:lnTo>
                        <a:lnTo>
                          <a:pt x="2975" y="33"/>
                        </a:lnTo>
                        <a:lnTo>
                          <a:pt x="2975" y="33"/>
                        </a:lnTo>
                        <a:lnTo>
                          <a:pt x="2976" y="33"/>
                        </a:lnTo>
                        <a:lnTo>
                          <a:pt x="2976" y="32"/>
                        </a:lnTo>
                        <a:lnTo>
                          <a:pt x="2977" y="32"/>
                        </a:lnTo>
                        <a:lnTo>
                          <a:pt x="2977" y="32"/>
                        </a:lnTo>
                        <a:lnTo>
                          <a:pt x="2978" y="32"/>
                        </a:lnTo>
                        <a:lnTo>
                          <a:pt x="2978" y="32"/>
                        </a:lnTo>
                        <a:lnTo>
                          <a:pt x="2979" y="32"/>
                        </a:lnTo>
                        <a:lnTo>
                          <a:pt x="2979" y="31"/>
                        </a:lnTo>
                        <a:lnTo>
                          <a:pt x="2980" y="32"/>
                        </a:lnTo>
                        <a:lnTo>
                          <a:pt x="2980" y="32"/>
                        </a:lnTo>
                        <a:lnTo>
                          <a:pt x="2981" y="32"/>
                        </a:lnTo>
                        <a:lnTo>
                          <a:pt x="2982" y="31"/>
                        </a:lnTo>
                        <a:lnTo>
                          <a:pt x="2982" y="32"/>
                        </a:lnTo>
                        <a:lnTo>
                          <a:pt x="2983" y="33"/>
                        </a:lnTo>
                        <a:lnTo>
                          <a:pt x="2983" y="32"/>
                        </a:lnTo>
                        <a:lnTo>
                          <a:pt x="2984" y="32"/>
                        </a:lnTo>
                        <a:lnTo>
                          <a:pt x="2984" y="32"/>
                        </a:lnTo>
                        <a:lnTo>
                          <a:pt x="2985" y="32"/>
                        </a:lnTo>
                        <a:lnTo>
                          <a:pt x="2985" y="33"/>
                        </a:lnTo>
                        <a:lnTo>
                          <a:pt x="2986" y="33"/>
                        </a:lnTo>
                        <a:lnTo>
                          <a:pt x="2986" y="32"/>
                        </a:lnTo>
                        <a:lnTo>
                          <a:pt x="2987" y="30"/>
                        </a:lnTo>
                        <a:lnTo>
                          <a:pt x="2987" y="30"/>
                        </a:lnTo>
                        <a:lnTo>
                          <a:pt x="2988" y="31"/>
                        </a:lnTo>
                        <a:lnTo>
                          <a:pt x="2988" y="31"/>
                        </a:lnTo>
                        <a:lnTo>
                          <a:pt x="2989" y="31"/>
                        </a:lnTo>
                        <a:lnTo>
                          <a:pt x="2989" y="31"/>
                        </a:lnTo>
                        <a:lnTo>
                          <a:pt x="2990" y="31"/>
                        </a:lnTo>
                        <a:lnTo>
                          <a:pt x="2990" y="31"/>
                        </a:lnTo>
                        <a:lnTo>
                          <a:pt x="2991" y="31"/>
                        </a:lnTo>
                        <a:lnTo>
                          <a:pt x="2991" y="31"/>
                        </a:lnTo>
                        <a:lnTo>
                          <a:pt x="2992" y="30"/>
                        </a:lnTo>
                        <a:lnTo>
                          <a:pt x="2992" y="31"/>
                        </a:lnTo>
                        <a:lnTo>
                          <a:pt x="2993" y="30"/>
                        </a:lnTo>
                        <a:lnTo>
                          <a:pt x="2993" y="29"/>
                        </a:lnTo>
                        <a:lnTo>
                          <a:pt x="2994" y="30"/>
                        </a:lnTo>
                        <a:lnTo>
                          <a:pt x="2994" y="30"/>
                        </a:lnTo>
                        <a:lnTo>
                          <a:pt x="2995" y="30"/>
                        </a:lnTo>
                        <a:lnTo>
                          <a:pt x="2995" y="29"/>
                        </a:lnTo>
                        <a:lnTo>
                          <a:pt x="2996" y="30"/>
                        </a:lnTo>
                        <a:lnTo>
                          <a:pt x="2996" y="30"/>
                        </a:lnTo>
                        <a:lnTo>
                          <a:pt x="2997" y="29"/>
                        </a:lnTo>
                        <a:lnTo>
                          <a:pt x="2997" y="30"/>
                        </a:lnTo>
                        <a:lnTo>
                          <a:pt x="2998" y="30"/>
                        </a:lnTo>
                        <a:lnTo>
                          <a:pt x="2998" y="29"/>
                        </a:lnTo>
                        <a:lnTo>
                          <a:pt x="2999" y="30"/>
                        </a:lnTo>
                        <a:lnTo>
                          <a:pt x="2999" y="30"/>
                        </a:lnTo>
                        <a:lnTo>
                          <a:pt x="3000" y="29"/>
                        </a:lnTo>
                        <a:lnTo>
                          <a:pt x="3000" y="28"/>
                        </a:lnTo>
                        <a:lnTo>
                          <a:pt x="3001" y="29"/>
                        </a:lnTo>
                        <a:lnTo>
                          <a:pt x="3001" y="29"/>
                        </a:lnTo>
                        <a:lnTo>
                          <a:pt x="3002" y="29"/>
                        </a:lnTo>
                        <a:lnTo>
                          <a:pt x="3002" y="29"/>
                        </a:lnTo>
                        <a:lnTo>
                          <a:pt x="3003" y="29"/>
                        </a:lnTo>
                        <a:lnTo>
                          <a:pt x="3003" y="28"/>
                        </a:lnTo>
                        <a:lnTo>
                          <a:pt x="3004" y="29"/>
                        </a:lnTo>
                        <a:lnTo>
                          <a:pt x="3004" y="28"/>
                        </a:lnTo>
                        <a:lnTo>
                          <a:pt x="3005" y="29"/>
                        </a:lnTo>
                        <a:lnTo>
                          <a:pt x="3005" y="28"/>
                        </a:lnTo>
                        <a:lnTo>
                          <a:pt x="3006" y="28"/>
                        </a:lnTo>
                        <a:lnTo>
                          <a:pt x="3007" y="27"/>
                        </a:lnTo>
                        <a:lnTo>
                          <a:pt x="3007" y="27"/>
                        </a:lnTo>
                        <a:lnTo>
                          <a:pt x="3008" y="28"/>
                        </a:lnTo>
                        <a:lnTo>
                          <a:pt x="3008" y="28"/>
                        </a:lnTo>
                        <a:lnTo>
                          <a:pt x="3009" y="28"/>
                        </a:lnTo>
                        <a:lnTo>
                          <a:pt x="3009" y="27"/>
                        </a:lnTo>
                        <a:lnTo>
                          <a:pt x="3010" y="26"/>
                        </a:lnTo>
                        <a:lnTo>
                          <a:pt x="3010" y="25"/>
                        </a:lnTo>
                        <a:lnTo>
                          <a:pt x="3011" y="27"/>
                        </a:lnTo>
                        <a:lnTo>
                          <a:pt x="3011" y="26"/>
                        </a:lnTo>
                        <a:lnTo>
                          <a:pt x="3012" y="26"/>
                        </a:lnTo>
                        <a:lnTo>
                          <a:pt x="3012" y="25"/>
                        </a:lnTo>
                        <a:lnTo>
                          <a:pt x="3013" y="24"/>
                        </a:lnTo>
                        <a:lnTo>
                          <a:pt x="3013" y="24"/>
                        </a:lnTo>
                        <a:lnTo>
                          <a:pt x="3014" y="24"/>
                        </a:lnTo>
                        <a:lnTo>
                          <a:pt x="3014" y="25"/>
                        </a:lnTo>
                        <a:lnTo>
                          <a:pt x="3015" y="25"/>
                        </a:lnTo>
                        <a:lnTo>
                          <a:pt x="3015" y="24"/>
                        </a:lnTo>
                        <a:lnTo>
                          <a:pt x="3016" y="25"/>
                        </a:lnTo>
                        <a:lnTo>
                          <a:pt x="3016" y="24"/>
                        </a:lnTo>
                        <a:lnTo>
                          <a:pt x="3017" y="25"/>
                        </a:lnTo>
                        <a:lnTo>
                          <a:pt x="3017" y="24"/>
                        </a:lnTo>
                        <a:lnTo>
                          <a:pt x="3018" y="24"/>
                        </a:lnTo>
                        <a:lnTo>
                          <a:pt x="3018" y="24"/>
                        </a:lnTo>
                        <a:lnTo>
                          <a:pt x="3019" y="25"/>
                        </a:lnTo>
                        <a:lnTo>
                          <a:pt x="3019" y="24"/>
                        </a:lnTo>
                        <a:lnTo>
                          <a:pt x="3020" y="25"/>
                        </a:lnTo>
                        <a:lnTo>
                          <a:pt x="3020" y="25"/>
                        </a:lnTo>
                        <a:lnTo>
                          <a:pt x="3021" y="24"/>
                        </a:lnTo>
                        <a:lnTo>
                          <a:pt x="3021" y="23"/>
                        </a:lnTo>
                        <a:lnTo>
                          <a:pt x="3022" y="23"/>
                        </a:lnTo>
                        <a:lnTo>
                          <a:pt x="3022" y="23"/>
                        </a:lnTo>
                        <a:lnTo>
                          <a:pt x="3023" y="23"/>
                        </a:lnTo>
                        <a:lnTo>
                          <a:pt x="3023" y="24"/>
                        </a:lnTo>
                        <a:lnTo>
                          <a:pt x="3024" y="24"/>
                        </a:lnTo>
                        <a:lnTo>
                          <a:pt x="3024" y="23"/>
                        </a:lnTo>
                        <a:lnTo>
                          <a:pt x="3025" y="23"/>
                        </a:lnTo>
                        <a:lnTo>
                          <a:pt x="3025" y="22"/>
                        </a:lnTo>
                        <a:lnTo>
                          <a:pt x="3026" y="21"/>
                        </a:lnTo>
                        <a:lnTo>
                          <a:pt x="3026" y="22"/>
                        </a:lnTo>
                        <a:lnTo>
                          <a:pt x="3027" y="22"/>
                        </a:lnTo>
                        <a:lnTo>
                          <a:pt x="3027" y="21"/>
                        </a:lnTo>
                        <a:lnTo>
                          <a:pt x="3028" y="22"/>
                        </a:lnTo>
                        <a:lnTo>
                          <a:pt x="3028" y="21"/>
                        </a:lnTo>
                        <a:lnTo>
                          <a:pt x="3029" y="21"/>
                        </a:lnTo>
                        <a:lnTo>
                          <a:pt x="3029" y="21"/>
                        </a:lnTo>
                        <a:lnTo>
                          <a:pt x="3030" y="21"/>
                        </a:lnTo>
                        <a:lnTo>
                          <a:pt x="3030" y="21"/>
                        </a:lnTo>
                        <a:lnTo>
                          <a:pt x="3031" y="21"/>
                        </a:lnTo>
                        <a:lnTo>
                          <a:pt x="3032" y="22"/>
                        </a:lnTo>
                        <a:lnTo>
                          <a:pt x="3032" y="20"/>
                        </a:lnTo>
                        <a:lnTo>
                          <a:pt x="3033" y="21"/>
                        </a:lnTo>
                        <a:lnTo>
                          <a:pt x="3033" y="21"/>
                        </a:lnTo>
                        <a:lnTo>
                          <a:pt x="3034" y="20"/>
                        </a:lnTo>
                        <a:lnTo>
                          <a:pt x="3034" y="21"/>
                        </a:lnTo>
                        <a:lnTo>
                          <a:pt x="3035" y="21"/>
                        </a:lnTo>
                        <a:lnTo>
                          <a:pt x="3035" y="21"/>
                        </a:lnTo>
                        <a:lnTo>
                          <a:pt x="3036" y="21"/>
                        </a:lnTo>
                        <a:lnTo>
                          <a:pt x="3036" y="20"/>
                        </a:lnTo>
                        <a:lnTo>
                          <a:pt x="3037" y="19"/>
                        </a:lnTo>
                        <a:lnTo>
                          <a:pt x="3037" y="19"/>
                        </a:lnTo>
                        <a:lnTo>
                          <a:pt x="3038" y="20"/>
                        </a:lnTo>
                        <a:lnTo>
                          <a:pt x="3038" y="20"/>
                        </a:lnTo>
                        <a:lnTo>
                          <a:pt x="3039" y="20"/>
                        </a:lnTo>
                        <a:lnTo>
                          <a:pt x="3039" y="19"/>
                        </a:lnTo>
                        <a:lnTo>
                          <a:pt x="3040" y="20"/>
                        </a:lnTo>
                        <a:lnTo>
                          <a:pt x="3040" y="22"/>
                        </a:lnTo>
                        <a:lnTo>
                          <a:pt x="3041" y="21"/>
                        </a:lnTo>
                        <a:lnTo>
                          <a:pt x="3041" y="21"/>
                        </a:lnTo>
                        <a:lnTo>
                          <a:pt x="3042" y="21"/>
                        </a:lnTo>
                        <a:lnTo>
                          <a:pt x="3042" y="21"/>
                        </a:lnTo>
                        <a:lnTo>
                          <a:pt x="3043" y="21"/>
                        </a:lnTo>
                        <a:lnTo>
                          <a:pt x="3043" y="21"/>
                        </a:lnTo>
                        <a:lnTo>
                          <a:pt x="3044" y="21"/>
                        </a:lnTo>
                        <a:lnTo>
                          <a:pt x="3044" y="21"/>
                        </a:lnTo>
                        <a:lnTo>
                          <a:pt x="3045" y="21"/>
                        </a:lnTo>
                        <a:lnTo>
                          <a:pt x="3045" y="20"/>
                        </a:lnTo>
                        <a:lnTo>
                          <a:pt x="3046" y="20"/>
                        </a:lnTo>
                        <a:lnTo>
                          <a:pt x="3046" y="19"/>
                        </a:lnTo>
                        <a:lnTo>
                          <a:pt x="3047" y="20"/>
                        </a:lnTo>
                        <a:lnTo>
                          <a:pt x="3047" y="19"/>
                        </a:lnTo>
                        <a:lnTo>
                          <a:pt x="3048" y="19"/>
                        </a:lnTo>
                        <a:lnTo>
                          <a:pt x="3048" y="19"/>
                        </a:lnTo>
                        <a:lnTo>
                          <a:pt x="3049" y="20"/>
                        </a:lnTo>
                        <a:lnTo>
                          <a:pt x="3049" y="21"/>
                        </a:lnTo>
                        <a:lnTo>
                          <a:pt x="3050" y="21"/>
                        </a:lnTo>
                        <a:lnTo>
                          <a:pt x="3050" y="20"/>
                        </a:lnTo>
                        <a:lnTo>
                          <a:pt x="3051" y="20"/>
                        </a:lnTo>
                        <a:lnTo>
                          <a:pt x="3051" y="19"/>
                        </a:lnTo>
                        <a:lnTo>
                          <a:pt x="3052" y="19"/>
                        </a:lnTo>
                        <a:lnTo>
                          <a:pt x="3052" y="19"/>
                        </a:lnTo>
                        <a:lnTo>
                          <a:pt x="3053" y="19"/>
                        </a:lnTo>
                        <a:lnTo>
                          <a:pt x="3053" y="20"/>
                        </a:lnTo>
                        <a:lnTo>
                          <a:pt x="3054" y="18"/>
                        </a:lnTo>
                        <a:lnTo>
                          <a:pt x="3054" y="19"/>
                        </a:lnTo>
                        <a:lnTo>
                          <a:pt x="3055" y="19"/>
                        </a:lnTo>
                        <a:lnTo>
                          <a:pt x="3055" y="18"/>
                        </a:lnTo>
                        <a:lnTo>
                          <a:pt x="3056" y="18"/>
                        </a:lnTo>
                        <a:lnTo>
                          <a:pt x="3057" y="18"/>
                        </a:lnTo>
                        <a:lnTo>
                          <a:pt x="3057" y="18"/>
                        </a:lnTo>
                        <a:lnTo>
                          <a:pt x="3058" y="17"/>
                        </a:lnTo>
                        <a:lnTo>
                          <a:pt x="3058" y="17"/>
                        </a:lnTo>
                        <a:lnTo>
                          <a:pt x="3059" y="17"/>
                        </a:lnTo>
                        <a:lnTo>
                          <a:pt x="3059" y="17"/>
                        </a:lnTo>
                        <a:lnTo>
                          <a:pt x="3060" y="17"/>
                        </a:lnTo>
                        <a:lnTo>
                          <a:pt x="3060" y="17"/>
                        </a:lnTo>
                        <a:lnTo>
                          <a:pt x="3061" y="18"/>
                        </a:lnTo>
                        <a:lnTo>
                          <a:pt x="3061" y="17"/>
                        </a:lnTo>
                        <a:lnTo>
                          <a:pt x="3062" y="17"/>
                        </a:lnTo>
                        <a:lnTo>
                          <a:pt x="3062" y="16"/>
                        </a:lnTo>
                        <a:lnTo>
                          <a:pt x="3063" y="17"/>
                        </a:lnTo>
                        <a:lnTo>
                          <a:pt x="3063" y="16"/>
                        </a:lnTo>
                        <a:lnTo>
                          <a:pt x="3064" y="16"/>
                        </a:lnTo>
                        <a:lnTo>
                          <a:pt x="3064" y="15"/>
                        </a:lnTo>
                        <a:lnTo>
                          <a:pt x="3065" y="17"/>
                        </a:lnTo>
                        <a:lnTo>
                          <a:pt x="3065" y="17"/>
                        </a:lnTo>
                        <a:lnTo>
                          <a:pt x="3066" y="17"/>
                        </a:lnTo>
                        <a:lnTo>
                          <a:pt x="3066" y="17"/>
                        </a:lnTo>
                        <a:lnTo>
                          <a:pt x="3067" y="17"/>
                        </a:lnTo>
                        <a:lnTo>
                          <a:pt x="3067" y="18"/>
                        </a:lnTo>
                        <a:lnTo>
                          <a:pt x="3068" y="17"/>
                        </a:lnTo>
                        <a:lnTo>
                          <a:pt x="3068" y="16"/>
                        </a:lnTo>
                        <a:lnTo>
                          <a:pt x="3069" y="15"/>
                        </a:lnTo>
                        <a:lnTo>
                          <a:pt x="3069" y="16"/>
                        </a:lnTo>
                        <a:lnTo>
                          <a:pt x="3070" y="16"/>
                        </a:lnTo>
                        <a:lnTo>
                          <a:pt x="3070" y="17"/>
                        </a:lnTo>
                        <a:lnTo>
                          <a:pt x="3071" y="16"/>
                        </a:lnTo>
                        <a:lnTo>
                          <a:pt x="3071" y="15"/>
                        </a:lnTo>
                        <a:lnTo>
                          <a:pt x="3072" y="15"/>
                        </a:lnTo>
                        <a:lnTo>
                          <a:pt x="3072" y="15"/>
                        </a:lnTo>
                        <a:lnTo>
                          <a:pt x="3073" y="16"/>
                        </a:lnTo>
                        <a:lnTo>
                          <a:pt x="3073" y="16"/>
                        </a:lnTo>
                        <a:lnTo>
                          <a:pt x="3074" y="15"/>
                        </a:lnTo>
                        <a:lnTo>
                          <a:pt x="3074" y="15"/>
                        </a:lnTo>
                        <a:lnTo>
                          <a:pt x="3075" y="15"/>
                        </a:lnTo>
                        <a:lnTo>
                          <a:pt x="3075" y="16"/>
                        </a:lnTo>
                        <a:lnTo>
                          <a:pt x="3076" y="16"/>
                        </a:lnTo>
                        <a:lnTo>
                          <a:pt x="3076" y="15"/>
                        </a:lnTo>
                        <a:lnTo>
                          <a:pt x="3077" y="15"/>
                        </a:lnTo>
                        <a:lnTo>
                          <a:pt x="3077" y="14"/>
                        </a:lnTo>
                        <a:lnTo>
                          <a:pt x="3078" y="14"/>
                        </a:lnTo>
                        <a:lnTo>
                          <a:pt x="3078" y="15"/>
                        </a:lnTo>
                        <a:lnTo>
                          <a:pt x="3079" y="15"/>
                        </a:lnTo>
                        <a:lnTo>
                          <a:pt x="3079" y="14"/>
                        </a:lnTo>
                        <a:lnTo>
                          <a:pt x="3080" y="15"/>
                        </a:lnTo>
                        <a:lnTo>
                          <a:pt x="3080" y="14"/>
                        </a:lnTo>
                        <a:lnTo>
                          <a:pt x="3081" y="14"/>
                        </a:lnTo>
                        <a:lnTo>
                          <a:pt x="3082" y="14"/>
                        </a:lnTo>
                        <a:lnTo>
                          <a:pt x="3082" y="15"/>
                        </a:lnTo>
                        <a:lnTo>
                          <a:pt x="3083" y="13"/>
                        </a:lnTo>
                        <a:lnTo>
                          <a:pt x="3083" y="13"/>
                        </a:lnTo>
                        <a:lnTo>
                          <a:pt x="3084" y="12"/>
                        </a:lnTo>
                        <a:lnTo>
                          <a:pt x="3084" y="13"/>
                        </a:lnTo>
                        <a:lnTo>
                          <a:pt x="3085" y="15"/>
                        </a:lnTo>
                        <a:lnTo>
                          <a:pt x="3085" y="15"/>
                        </a:lnTo>
                        <a:lnTo>
                          <a:pt x="3086" y="14"/>
                        </a:lnTo>
                        <a:lnTo>
                          <a:pt x="3086" y="14"/>
                        </a:lnTo>
                        <a:lnTo>
                          <a:pt x="3087" y="13"/>
                        </a:lnTo>
                        <a:lnTo>
                          <a:pt x="3087" y="13"/>
                        </a:lnTo>
                        <a:lnTo>
                          <a:pt x="3088" y="14"/>
                        </a:lnTo>
                        <a:lnTo>
                          <a:pt x="3088" y="13"/>
                        </a:lnTo>
                        <a:lnTo>
                          <a:pt x="3089" y="12"/>
                        </a:lnTo>
                        <a:lnTo>
                          <a:pt x="3089" y="12"/>
                        </a:lnTo>
                        <a:lnTo>
                          <a:pt x="3090" y="12"/>
                        </a:lnTo>
                        <a:lnTo>
                          <a:pt x="3090" y="13"/>
                        </a:lnTo>
                        <a:lnTo>
                          <a:pt x="3091" y="14"/>
                        </a:lnTo>
                        <a:lnTo>
                          <a:pt x="3091" y="12"/>
                        </a:lnTo>
                        <a:lnTo>
                          <a:pt x="3092" y="13"/>
                        </a:lnTo>
                        <a:lnTo>
                          <a:pt x="3092" y="12"/>
                        </a:lnTo>
                        <a:lnTo>
                          <a:pt x="3093" y="13"/>
                        </a:lnTo>
                        <a:lnTo>
                          <a:pt x="3093" y="12"/>
                        </a:lnTo>
                        <a:lnTo>
                          <a:pt x="3094" y="13"/>
                        </a:lnTo>
                        <a:lnTo>
                          <a:pt x="3094" y="13"/>
                        </a:lnTo>
                        <a:lnTo>
                          <a:pt x="3095" y="12"/>
                        </a:lnTo>
                        <a:lnTo>
                          <a:pt x="3095" y="13"/>
                        </a:lnTo>
                        <a:lnTo>
                          <a:pt x="3096" y="12"/>
                        </a:lnTo>
                        <a:lnTo>
                          <a:pt x="3096" y="12"/>
                        </a:lnTo>
                        <a:lnTo>
                          <a:pt x="3097" y="11"/>
                        </a:lnTo>
                        <a:lnTo>
                          <a:pt x="3097" y="12"/>
                        </a:lnTo>
                        <a:lnTo>
                          <a:pt x="3098" y="10"/>
                        </a:lnTo>
                        <a:lnTo>
                          <a:pt x="3098" y="10"/>
                        </a:lnTo>
                        <a:lnTo>
                          <a:pt x="3099" y="11"/>
                        </a:lnTo>
                        <a:lnTo>
                          <a:pt x="3099" y="10"/>
                        </a:lnTo>
                        <a:lnTo>
                          <a:pt x="3100" y="10"/>
                        </a:lnTo>
                        <a:lnTo>
                          <a:pt x="3100" y="11"/>
                        </a:lnTo>
                        <a:lnTo>
                          <a:pt x="3101" y="11"/>
                        </a:lnTo>
                        <a:lnTo>
                          <a:pt x="3101" y="11"/>
                        </a:lnTo>
                        <a:lnTo>
                          <a:pt x="3102" y="11"/>
                        </a:lnTo>
                        <a:lnTo>
                          <a:pt x="3102" y="10"/>
                        </a:lnTo>
                        <a:lnTo>
                          <a:pt x="3103" y="10"/>
                        </a:lnTo>
                        <a:lnTo>
                          <a:pt x="3103" y="11"/>
                        </a:lnTo>
                        <a:lnTo>
                          <a:pt x="3104" y="11"/>
                        </a:lnTo>
                        <a:lnTo>
                          <a:pt x="3104" y="11"/>
                        </a:lnTo>
                        <a:lnTo>
                          <a:pt x="3105" y="11"/>
                        </a:lnTo>
                        <a:lnTo>
                          <a:pt x="3105" y="11"/>
                        </a:lnTo>
                        <a:lnTo>
                          <a:pt x="3106" y="9"/>
                        </a:lnTo>
                        <a:lnTo>
                          <a:pt x="3107" y="9"/>
                        </a:lnTo>
                        <a:lnTo>
                          <a:pt x="3107" y="9"/>
                        </a:lnTo>
                        <a:lnTo>
                          <a:pt x="3108" y="11"/>
                        </a:lnTo>
                        <a:lnTo>
                          <a:pt x="3108" y="10"/>
                        </a:lnTo>
                        <a:lnTo>
                          <a:pt x="3109" y="11"/>
                        </a:lnTo>
                        <a:lnTo>
                          <a:pt x="3109" y="9"/>
                        </a:lnTo>
                        <a:lnTo>
                          <a:pt x="3110" y="8"/>
                        </a:lnTo>
                        <a:lnTo>
                          <a:pt x="3110" y="8"/>
                        </a:lnTo>
                        <a:lnTo>
                          <a:pt x="3111" y="10"/>
                        </a:lnTo>
                        <a:lnTo>
                          <a:pt x="3111" y="10"/>
                        </a:lnTo>
                        <a:lnTo>
                          <a:pt x="3112" y="9"/>
                        </a:lnTo>
                        <a:lnTo>
                          <a:pt x="3112" y="9"/>
                        </a:lnTo>
                        <a:lnTo>
                          <a:pt x="3113" y="8"/>
                        </a:lnTo>
                        <a:lnTo>
                          <a:pt x="3113" y="10"/>
                        </a:lnTo>
                        <a:lnTo>
                          <a:pt x="3114" y="10"/>
                        </a:lnTo>
                        <a:lnTo>
                          <a:pt x="3114" y="9"/>
                        </a:lnTo>
                        <a:lnTo>
                          <a:pt x="3115" y="9"/>
                        </a:lnTo>
                        <a:lnTo>
                          <a:pt x="3115" y="8"/>
                        </a:lnTo>
                        <a:lnTo>
                          <a:pt x="3116" y="9"/>
                        </a:lnTo>
                        <a:lnTo>
                          <a:pt x="3116" y="9"/>
                        </a:lnTo>
                        <a:lnTo>
                          <a:pt x="3117" y="10"/>
                        </a:lnTo>
                        <a:lnTo>
                          <a:pt x="3117" y="9"/>
                        </a:lnTo>
                        <a:lnTo>
                          <a:pt x="3118" y="10"/>
                        </a:lnTo>
                        <a:lnTo>
                          <a:pt x="3118" y="9"/>
                        </a:lnTo>
                        <a:lnTo>
                          <a:pt x="3119" y="9"/>
                        </a:lnTo>
                        <a:lnTo>
                          <a:pt x="3119" y="9"/>
                        </a:lnTo>
                        <a:lnTo>
                          <a:pt x="3120" y="10"/>
                        </a:lnTo>
                        <a:lnTo>
                          <a:pt x="3120" y="10"/>
                        </a:lnTo>
                        <a:lnTo>
                          <a:pt x="3121" y="9"/>
                        </a:lnTo>
                        <a:lnTo>
                          <a:pt x="3121" y="9"/>
                        </a:lnTo>
                        <a:lnTo>
                          <a:pt x="3122" y="9"/>
                        </a:lnTo>
                        <a:lnTo>
                          <a:pt x="3122" y="9"/>
                        </a:lnTo>
                        <a:lnTo>
                          <a:pt x="3123" y="9"/>
                        </a:lnTo>
                        <a:lnTo>
                          <a:pt x="3123" y="8"/>
                        </a:lnTo>
                        <a:lnTo>
                          <a:pt x="3124" y="8"/>
                        </a:lnTo>
                        <a:lnTo>
                          <a:pt x="3124" y="7"/>
                        </a:lnTo>
                        <a:lnTo>
                          <a:pt x="3125" y="6"/>
                        </a:lnTo>
                        <a:lnTo>
                          <a:pt x="3125" y="7"/>
                        </a:lnTo>
                        <a:lnTo>
                          <a:pt x="3126" y="8"/>
                        </a:lnTo>
                        <a:lnTo>
                          <a:pt x="3126" y="7"/>
                        </a:lnTo>
                        <a:lnTo>
                          <a:pt x="3127" y="7"/>
                        </a:lnTo>
                        <a:lnTo>
                          <a:pt x="3127" y="5"/>
                        </a:lnTo>
                        <a:lnTo>
                          <a:pt x="3128" y="6"/>
                        </a:lnTo>
                        <a:lnTo>
                          <a:pt x="3128" y="6"/>
                        </a:lnTo>
                        <a:lnTo>
                          <a:pt x="3129" y="6"/>
                        </a:lnTo>
                        <a:lnTo>
                          <a:pt x="3129" y="7"/>
                        </a:lnTo>
                        <a:lnTo>
                          <a:pt x="3130" y="6"/>
                        </a:lnTo>
                        <a:lnTo>
                          <a:pt x="3130" y="7"/>
                        </a:lnTo>
                        <a:lnTo>
                          <a:pt x="3131" y="5"/>
                        </a:lnTo>
                        <a:lnTo>
                          <a:pt x="3132" y="5"/>
                        </a:lnTo>
                        <a:lnTo>
                          <a:pt x="3132" y="6"/>
                        </a:lnTo>
                        <a:lnTo>
                          <a:pt x="3133" y="5"/>
                        </a:lnTo>
                        <a:lnTo>
                          <a:pt x="3133" y="4"/>
                        </a:lnTo>
                        <a:lnTo>
                          <a:pt x="3134" y="5"/>
                        </a:lnTo>
                        <a:lnTo>
                          <a:pt x="3134" y="7"/>
                        </a:lnTo>
                        <a:lnTo>
                          <a:pt x="3135" y="8"/>
                        </a:lnTo>
                        <a:lnTo>
                          <a:pt x="3135" y="7"/>
                        </a:lnTo>
                        <a:lnTo>
                          <a:pt x="3136" y="7"/>
                        </a:lnTo>
                        <a:lnTo>
                          <a:pt x="3136" y="7"/>
                        </a:lnTo>
                        <a:lnTo>
                          <a:pt x="3137" y="6"/>
                        </a:lnTo>
                        <a:lnTo>
                          <a:pt x="3137" y="6"/>
                        </a:lnTo>
                        <a:lnTo>
                          <a:pt x="3138" y="7"/>
                        </a:lnTo>
                        <a:lnTo>
                          <a:pt x="3138" y="7"/>
                        </a:lnTo>
                        <a:lnTo>
                          <a:pt x="3139" y="6"/>
                        </a:lnTo>
                        <a:lnTo>
                          <a:pt x="3139" y="5"/>
                        </a:lnTo>
                        <a:lnTo>
                          <a:pt x="3140" y="4"/>
                        </a:lnTo>
                        <a:lnTo>
                          <a:pt x="3140" y="5"/>
                        </a:lnTo>
                        <a:lnTo>
                          <a:pt x="3141" y="6"/>
                        </a:lnTo>
                        <a:lnTo>
                          <a:pt x="3141" y="6"/>
                        </a:lnTo>
                        <a:lnTo>
                          <a:pt x="3142" y="6"/>
                        </a:lnTo>
                        <a:lnTo>
                          <a:pt x="3142" y="7"/>
                        </a:lnTo>
                        <a:lnTo>
                          <a:pt x="3143" y="7"/>
                        </a:lnTo>
                        <a:lnTo>
                          <a:pt x="3143" y="8"/>
                        </a:lnTo>
                        <a:lnTo>
                          <a:pt x="3144" y="7"/>
                        </a:lnTo>
                        <a:lnTo>
                          <a:pt x="3144" y="7"/>
                        </a:lnTo>
                        <a:lnTo>
                          <a:pt x="3145" y="7"/>
                        </a:lnTo>
                        <a:lnTo>
                          <a:pt x="3145" y="5"/>
                        </a:lnTo>
                        <a:lnTo>
                          <a:pt x="3146" y="6"/>
                        </a:lnTo>
                        <a:lnTo>
                          <a:pt x="3146" y="6"/>
                        </a:lnTo>
                        <a:lnTo>
                          <a:pt x="3147" y="5"/>
                        </a:lnTo>
                        <a:lnTo>
                          <a:pt x="3147" y="5"/>
                        </a:lnTo>
                        <a:lnTo>
                          <a:pt x="3148" y="5"/>
                        </a:lnTo>
                        <a:lnTo>
                          <a:pt x="3148" y="5"/>
                        </a:lnTo>
                        <a:lnTo>
                          <a:pt x="3149" y="6"/>
                        </a:lnTo>
                        <a:lnTo>
                          <a:pt x="3149" y="6"/>
                        </a:lnTo>
                        <a:lnTo>
                          <a:pt x="3150" y="5"/>
                        </a:lnTo>
                        <a:lnTo>
                          <a:pt x="3150" y="4"/>
                        </a:lnTo>
                        <a:lnTo>
                          <a:pt x="3151" y="4"/>
                        </a:lnTo>
                        <a:lnTo>
                          <a:pt x="3151" y="4"/>
                        </a:lnTo>
                        <a:lnTo>
                          <a:pt x="3152" y="4"/>
                        </a:lnTo>
                        <a:lnTo>
                          <a:pt x="3152" y="4"/>
                        </a:lnTo>
                        <a:lnTo>
                          <a:pt x="3153" y="4"/>
                        </a:lnTo>
                        <a:lnTo>
                          <a:pt x="3153" y="4"/>
                        </a:lnTo>
                        <a:lnTo>
                          <a:pt x="3154" y="3"/>
                        </a:lnTo>
                        <a:lnTo>
                          <a:pt x="3154" y="3"/>
                        </a:lnTo>
                        <a:lnTo>
                          <a:pt x="3155" y="4"/>
                        </a:lnTo>
                        <a:lnTo>
                          <a:pt x="3155" y="5"/>
                        </a:lnTo>
                        <a:lnTo>
                          <a:pt x="3156" y="4"/>
                        </a:lnTo>
                        <a:lnTo>
                          <a:pt x="3157" y="4"/>
                        </a:lnTo>
                        <a:lnTo>
                          <a:pt x="3157" y="4"/>
                        </a:lnTo>
                        <a:lnTo>
                          <a:pt x="3158" y="4"/>
                        </a:lnTo>
                        <a:lnTo>
                          <a:pt x="3158" y="4"/>
                        </a:lnTo>
                        <a:lnTo>
                          <a:pt x="3159" y="4"/>
                        </a:lnTo>
                        <a:lnTo>
                          <a:pt x="3159" y="4"/>
                        </a:lnTo>
                        <a:lnTo>
                          <a:pt x="3160" y="4"/>
                        </a:lnTo>
                        <a:lnTo>
                          <a:pt x="3160" y="3"/>
                        </a:lnTo>
                        <a:lnTo>
                          <a:pt x="3161" y="2"/>
                        </a:lnTo>
                        <a:lnTo>
                          <a:pt x="3161" y="4"/>
                        </a:lnTo>
                        <a:lnTo>
                          <a:pt x="3162" y="3"/>
                        </a:lnTo>
                        <a:lnTo>
                          <a:pt x="3162" y="3"/>
                        </a:lnTo>
                        <a:lnTo>
                          <a:pt x="3163" y="2"/>
                        </a:lnTo>
                        <a:lnTo>
                          <a:pt x="3163" y="3"/>
                        </a:lnTo>
                        <a:lnTo>
                          <a:pt x="3164" y="4"/>
                        </a:lnTo>
                        <a:lnTo>
                          <a:pt x="3164" y="2"/>
                        </a:lnTo>
                        <a:lnTo>
                          <a:pt x="3165" y="2"/>
                        </a:lnTo>
                        <a:lnTo>
                          <a:pt x="3165" y="2"/>
                        </a:lnTo>
                        <a:lnTo>
                          <a:pt x="3166" y="3"/>
                        </a:lnTo>
                        <a:lnTo>
                          <a:pt x="3166" y="3"/>
                        </a:lnTo>
                        <a:lnTo>
                          <a:pt x="3167" y="3"/>
                        </a:lnTo>
                        <a:lnTo>
                          <a:pt x="3167" y="3"/>
                        </a:lnTo>
                        <a:lnTo>
                          <a:pt x="3168" y="3"/>
                        </a:lnTo>
                        <a:lnTo>
                          <a:pt x="3168" y="3"/>
                        </a:lnTo>
                        <a:lnTo>
                          <a:pt x="3169" y="4"/>
                        </a:lnTo>
                        <a:lnTo>
                          <a:pt x="3169" y="3"/>
                        </a:lnTo>
                        <a:lnTo>
                          <a:pt x="3170" y="3"/>
                        </a:lnTo>
                        <a:lnTo>
                          <a:pt x="3170" y="3"/>
                        </a:lnTo>
                        <a:lnTo>
                          <a:pt x="3171" y="3"/>
                        </a:lnTo>
                        <a:lnTo>
                          <a:pt x="3171" y="3"/>
                        </a:lnTo>
                        <a:lnTo>
                          <a:pt x="3172" y="4"/>
                        </a:lnTo>
                        <a:lnTo>
                          <a:pt x="3172" y="5"/>
                        </a:lnTo>
                        <a:lnTo>
                          <a:pt x="3173" y="5"/>
                        </a:lnTo>
                        <a:lnTo>
                          <a:pt x="3173" y="5"/>
                        </a:lnTo>
                        <a:lnTo>
                          <a:pt x="3174" y="5"/>
                        </a:lnTo>
                        <a:lnTo>
                          <a:pt x="3174" y="4"/>
                        </a:lnTo>
                        <a:lnTo>
                          <a:pt x="3175" y="4"/>
                        </a:lnTo>
                        <a:lnTo>
                          <a:pt x="3175" y="3"/>
                        </a:lnTo>
                        <a:lnTo>
                          <a:pt x="3176" y="3"/>
                        </a:lnTo>
                        <a:lnTo>
                          <a:pt x="3176" y="604"/>
                        </a:lnTo>
                        <a:lnTo>
                          <a:pt x="3177" y="1364"/>
                        </a:lnTo>
                        <a:lnTo>
                          <a:pt x="3177" y="1681"/>
                        </a:lnTo>
                        <a:lnTo>
                          <a:pt x="3178" y="1441"/>
                        </a:lnTo>
                        <a:lnTo>
                          <a:pt x="3178" y="760"/>
                        </a:lnTo>
                        <a:lnTo>
                          <a:pt x="3179" y="579"/>
                        </a:lnTo>
                        <a:lnTo>
                          <a:pt x="3179" y="537"/>
                        </a:lnTo>
                        <a:lnTo>
                          <a:pt x="3180" y="542"/>
                        </a:lnTo>
                        <a:lnTo>
                          <a:pt x="3180" y="576"/>
                        </a:lnTo>
                        <a:lnTo>
                          <a:pt x="3181" y="654"/>
                        </a:lnTo>
                        <a:lnTo>
                          <a:pt x="3182" y="970"/>
                        </a:lnTo>
                        <a:lnTo>
                          <a:pt x="3182" y="1816"/>
                        </a:lnTo>
                        <a:lnTo>
                          <a:pt x="3183" y="2491"/>
                        </a:lnTo>
                        <a:lnTo>
                          <a:pt x="3183" y="2704"/>
                        </a:lnTo>
                        <a:lnTo>
                          <a:pt x="3184" y="2758"/>
                        </a:lnTo>
                        <a:lnTo>
                          <a:pt x="3184" y="2763"/>
                        </a:lnTo>
                        <a:lnTo>
                          <a:pt x="3185" y="2752"/>
                        </a:lnTo>
                        <a:lnTo>
                          <a:pt x="3185" y="2736"/>
                        </a:lnTo>
                        <a:lnTo>
                          <a:pt x="3186" y="2720"/>
                        </a:lnTo>
                        <a:lnTo>
                          <a:pt x="3186" y="2702"/>
                        </a:lnTo>
                        <a:lnTo>
                          <a:pt x="3187" y="2688"/>
                        </a:lnTo>
                        <a:lnTo>
                          <a:pt x="3187" y="2673"/>
                        </a:lnTo>
                        <a:lnTo>
                          <a:pt x="3188" y="2663"/>
                        </a:lnTo>
                        <a:lnTo>
                          <a:pt x="3188" y="2653"/>
                        </a:lnTo>
                        <a:lnTo>
                          <a:pt x="3189" y="2644"/>
                        </a:lnTo>
                        <a:lnTo>
                          <a:pt x="3189" y="2636"/>
                        </a:lnTo>
                        <a:lnTo>
                          <a:pt x="3190" y="2626"/>
                        </a:lnTo>
                        <a:lnTo>
                          <a:pt x="3190" y="2616"/>
                        </a:lnTo>
                        <a:lnTo>
                          <a:pt x="3191" y="2607"/>
                        </a:lnTo>
                        <a:lnTo>
                          <a:pt x="3191" y="2597"/>
                        </a:lnTo>
                        <a:lnTo>
                          <a:pt x="3192" y="2586"/>
                        </a:lnTo>
                        <a:lnTo>
                          <a:pt x="3192" y="2572"/>
                        </a:lnTo>
                        <a:lnTo>
                          <a:pt x="3193" y="2561"/>
                        </a:lnTo>
                        <a:lnTo>
                          <a:pt x="3193" y="2552"/>
                        </a:lnTo>
                        <a:lnTo>
                          <a:pt x="3194" y="2541"/>
                        </a:lnTo>
                        <a:lnTo>
                          <a:pt x="3194" y="2529"/>
                        </a:lnTo>
                        <a:lnTo>
                          <a:pt x="3195" y="2517"/>
                        </a:lnTo>
                        <a:lnTo>
                          <a:pt x="3195" y="2502"/>
                        </a:lnTo>
                        <a:lnTo>
                          <a:pt x="3196" y="2490"/>
                        </a:lnTo>
                        <a:lnTo>
                          <a:pt x="3196" y="2478"/>
                        </a:lnTo>
                        <a:lnTo>
                          <a:pt x="3197" y="2463"/>
                        </a:lnTo>
                        <a:lnTo>
                          <a:pt x="3197" y="2451"/>
                        </a:lnTo>
                        <a:lnTo>
                          <a:pt x="3198" y="2439"/>
                        </a:lnTo>
                        <a:lnTo>
                          <a:pt x="3198" y="2424"/>
                        </a:lnTo>
                        <a:lnTo>
                          <a:pt x="3199" y="2409"/>
                        </a:lnTo>
                        <a:lnTo>
                          <a:pt x="3199" y="2393"/>
                        </a:lnTo>
                        <a:lnTo>
                          <a:pt x="3200" y="2381"/>
                        </a:lnTo>
                        <a:lnTo>
                          <a:pt x="3200" y="2366"/>
                        </a:lnTo>
                        <a:lnTo>
                          <a:pt x="3201" y="2352"/>
                        </a:lnTo>
                        <a:lnTo>
                          <a:pt x="3201" y="2335"/>
                        </a:lnTo>
                        <a:lnTo>
                          <a:pt x="3202" y="2322"/>
                        </a:lnTo>
                        <a:lnTo>
                          <a:pt x="3202" y="2308"/>
                        </a:lnTo>
                        <a:lnTo>
                          <a:pt x="3203" y="2295"/>
                        </a:lnTo>
                        <a:lnTo>
                          <a:pt x="3203" y="2281"/>
                        </a:lnTo>
                        <a:lnTo>
                          <a:pt x="3204" y="2266"/>
                        </a:lnTo>
                        <a:lnTo>
                          <a:pt x="3204" y="2251"/>
                        </a:lnTo>
                        <a:lnTo>
                          <a:pt x="3205" y="2237"/>
                        </a:lnTo>
                        <a:lnTo>
                          <a:pt x="3205" y="2221"/>
                        </a:lnTo>
                        <a:lnTo>
                          <a:pt x="3206" y="2205"/>
                        </a:lnTo>
                        <a:lnTo>
                          <a:pt x="3207" y="2192"/>
                        </a:lnTo>
                        <a:lnTo>
                          <a:pt x="3207" y="2178"/>
                        </a:lnTo>
                        <a:lnTo>
                          <a:pt x="3208" y="2163"/>
                        </a:lnTo>
                        <a:lnTo>
                          <a:pt x="3208" y="2152"/>
                        </a:lnTo>
                        <a:lnTo>
                          <a:pt x="3209" y="2139"/>
                        </a:lnTo>
                        <a:lnTo>
                          <a:pt x="3209" y="2125"/>
                        </a:lnTo>
                        <a:lnTo>
                          <a:pt x="3210" y="2112"/>
                        </a:lnTo>
                        <a:lnTo>
                          <a:pt x="3210" y="2098"/>
                        </a:lnTo>
                        <a:lnTo>
                          <a:pt x="3211" y="2084"/>
                        </a:lnTo>
                        <a:lnTo>
                          <a:pt x="3211" y="2073"/>
                        </a:lnTo>
                        <a:lnTo>
                          <a:pt x="3212" y="2062"/>
                        </a:lnTo>
                        <a:lnTo>
                          <a:pt x="3212" y="2049"/>
                        </a:lnTo>
                        <a:lnTo>
                          <a:pt x="3213" y="2035"/>
                        </a:lnTo>
                        <a:lnTo>
                          <a:pt x="3213" y="2022"/>
                        </a:lnTo>
                        <a:lnTo>
                          <a:pt x="3214" y="2010"/>
                        </a:lnTo>
                        <a:lnTo>
                          <a:pt x="3214" y="2000"/>
                        </a:lnTo>
                        <a:lnTo>
                          <a:pt x="3215" y="1990"/>
                        </a:lnTo>
                        <a:lnTo>
                          <a:pt x="3215" y="1980"/>
                        </a:lnTo>
                        <a:lnTo>
                          <a:pt x="3216" y="1968"/>
                        </a:lnTo>
                        <a:lnTo>
                          <a:pt x="3216" y="1956"/>
                        </a:lnTo>
                        <a:lnTo>
                          <a:pt x="3217" y="1949"/>
                        </a:lnTo>
                        <a:lnTo>
                          <a:pt x="3217" y="1940"/>
                        </a:lnTo>
                        <a:lnTo>
                          <a:pt x="3218" y="1932"/>
                        </a:lnTo>
                        <a:lnTo>
                          <a:pt x="3218" y="1922"/>
                        </a:lnTo>
                        <a:lnTo>
                          <a:pt x="3219" y="1913"/>
                        </a:lnTo>
                        <a:lnTo>
                          <a:pt x="3219" y="1903"/>
                        </a:lnTo>
                        <a:lnTo>
                          <a:pt x="3220" y="1894"/>
                        </a:lnTo>
                        <a:lnTo>
                          <a:pt x="3220" y="1888"/>
                        </a:lnTo>
                        <a:lnTo>
                          <a:pt x="3221" y="1880"/>
                        </a:lnTo>
                        <a:lnTo>
                          <a:pt x="3221" y="1873"/>
                        </a:lnTo>
                        <a:lnTo>
                          <a:pt x="3222" y="1865"/>
                        </a:lnTo>
                        <a:lnTo>
                          <a:pt x="3222" y="1861"/>
                        </a:lnTo>
                        <a:lnTo>
                          <a:pt x="3223" y="1853"/>
                        </a:lnTo>
                        <a:lnTo>
                          <a:pt x="3223" y="1846"/>
                        </a:lnTo>
                        <a:lnTo>
                          <a:pt x="3224" y="1838"/>
                        </a:lnTo>
                        <a:lnTo>
                          <a:pt x="3224" y="1832"/>
                        </a:lnTo>
                        <a:lnTo>
                          <a:pt x="3225" y="1826"/>
                        </a:lnTo>
                        <a:lnTo>
                          <a:pt x="3225" y="1818"/>
                        </a:lnTo>
                        <a:lnTo>
                          <a:pt x="3226" y="1812"/>
                        </a:lnTo>
                        <a:lnTo>
                          <a:pt x="3226" y="1805"/>
                        </a:lnTo>
                        <a:lnTo>
                          <a:pt x="3227" y="1799"/>
                        </a:lnTo>
                        <a:lnTo>
                          <a:pt x="3227" y="1794"/>
                        </a:lnTo>
                        <a:lnTo>
                          <a:pt x="3228" y="1788"/>
                        </a:lnTo>
                        <a:lnTo>
                          <a:pt x="3228" y="1780"/>
                        </a:lnTo>
                        <a:lnTo>
                          <a:pt x="3229" y="1775"/>
                        </a:lnTo>
                        <a:lnTo>
                          <a:pt x="3229" y="1768"/>
                        </a:lnTo>
                        <a:lnTo>
                          <a:pt x="3230" y="1762"/>
                        </a:lnTo>
                        <a:lnTo>
                          <a:pt x="3230" y="1756"/>
                        </a:lnTo>
                        <a:lnTo>
                          <a:pt x="3231" y="1753"/>
                        </a:lnTo>
                        <a:lnTo>
                          <a:pt x="3232" y="1748"/>
                        </a:lnTo>
                        <a:lnTo>
                          <a:pt x="3232" y="1744"/>
                        </a:lnTo>
                        <a:lnTo>
                          <a:pt x="3233" y="1737"/>
                        </a:lnTo>
                        <a:lnTo>
                          <a:pt x="3233" y="1730"/>
                        </a:lnTo>
                        <a:lnTo>
                          <a:pt x="3234" y="1722"/>
                        </a:lnTo>
                        <a:lnTo>
                          <a:pt x="3234" y="1718"/>
                        </a:lnTo>
                        <a:lnTo>
                          <a:pt x="3235" y="1714"/>
                        </a:lnTo>
                        <a:lnTo>
                          <a:pt x="3235" y="1711"/>
                        </a:lnTo>
                        <a:lnTo>
                          <a:pt x="3236" y="1707"/>
                        </a:lnTo>
                        <a:lnTo>
                          <a:pt x="3236" y="1702"/>
                        </a:lnTo>
                        <a:lnTo>
                          <a:pt x="3237" y="1698"/>
                        </a:lnTo>
                        <a:lnTo>
                          <a:pt x="3237" y="1692"/>
                        </a:lnTo>
                        <a:lnTo>
                          <a:pt x="3238" y="1687"/>
                        </a:lnTo>
                        <a:lnTo>
                          <a:pt x="3238" y="1682"/>
                        </a:lnTo>
                        <a:lnTo>
                          <a:pt x="3239" y="1678"/>
                        </a:lnTo>
                        <a:lnTo>
                          <a:pt x="3239" y="1672"/>
                        </a:lnTo>
                        <a:lnTo>
                          <a:pt x="3240" y="1666"/>
                        </a:lnTo>
                        <a:lnTo>
                          <a:pt x="3240" y="1660"/>
                        </a:lnTo>
                        <a:lnTo>
                          <a:pt x="3241" y="1655"/>
                        </a:lnTo>
                        <a:lnTo>
                          <a:pt x="3241" y="1651"/>
                        </a:lnTo>
                        <a:lnTo>
                          <a:pt x="3242" y="1646"/>
                        </a:lnTo>
                        <a:lnTo>
                          <a:pt x="3242" y="1641"/>
                        </a:lnTo>
                        <a:lnTo>
                          <a:pt x="3243" y="1633"/>
                        </a:lnTo>
                        <a:lnTo>
                          <a:pt x="3243" y="1628"/>
                        </a:lnTo>
                        <a:lnTo>
                          <a:pt x="3244" y="1623"/>
                        </a:lnTo>
                        <a:lnTo>
                          <a:pt x="3244" y="1620"/>
                        </a:lnTo>
                        <a:lnTo>
                          <a:pt x="3245" y="1616"/>
                        </a:lnTo>
                        <a:lnTo>
                          <a:pt x="3245" y="1610"/>
                        </a:lnTo>
                        <a:lnTo>
                          <a:pt x="3246" y="1604"/>
                        </a:lnTo>
                        <a:lnTo>
                          <a:pt x="3246" y="1600"/>
                        </a:lnTo>
                        <a:lnTo>
                          <a:pt x="3247" y="1595"/>
                        </a:lnTo>
                        <a:lnTo>
                          <a:pt x="3247" y="1588"/>
                        </a:lnTo>
                        <a:lnTo>
                          <a:pt x="3248" y="1582"/>
                        </a:lnTo>
                        <a:lnTo>
                          <a:pt x="3248" y="1577"/>
                        </a:lnTo>
                        <a:lnTo>
                          <a:pt x="3249" y="1572"/>
                        </a:lnTo>
                        <a:lnTo>
                          <a:pt x="3249" y="1566"/>
                        </a:lnTo>
                        <a:lnTo>
                          <a:pt x="3250" y="1560"/>
                        </a:lnTo>
                        <a:lnTo>
                          <a:pt x="3250" y="1554"/>
                        </a:lnTo>
                        <a:lnTo>
                          <a:pt x="3251" y="1548"/>
                        </a:lnTo>
                        <a:lnTo>
                          <a:pt x="3251" y="1544"/>
                        </a:lnTo>
                        <a:lnTo>
                          <a:pt x="3252" y="1538"/>
                        </a:lnTo>
                        <a:lnTo>
                          <a:pt x="3252" y="1533"/>
                        </a:lnTo>
                        <a:lnTo>
                          <a:pt x="3253" y="1527"/>
                        </a:lnTo>
                        <a:lnTo>
                          <a:pt x="3253" y="1523"/>
                        </a:lnTo>
                        <a:lnTo>
                          <a:pt x="3254" y="1517"/>
                        </a:lnTo>
                        <a:lnTo>
                          <a:pt x="3254" y="1512"/>
                        </a:lnTo>
                        <a:lnTo>
                          <a:pt x="3255" y="1506"/>
                        </a:lnTo>
                        <a:lnTo>
                          <a:pt x="3255" y="1501"/>
                        </a:lnTo>
                        <a:lnTo>
                          <a:pt x="3256" y="1497"/>
                        </a:lnTo>
                        <a:lnTo>
                          <a:pt x="3257" y="1491"/>
                        </a:lnTo>
                        <a:lnTo>
                          <a:pt x="3257" y="1486"/>
                        </a:lnTo>
                        <a:lnTo>
                          <a:pt x="3258" y="1480"/>
                        </a:lnTo>
                        <a:lnTo>
                          <a:pt x="3258" y="1476"/>
                        </a:lnTo>
                        <a:lnTo>
                          <a:pt x="3259" y="1469"/>
                        </a:lnTo>
                        <a:lnTo>
                          <a:pt x="3259" y="1462"/>
                        </a:lnTo>
                        <a:lnTo>
                          <a:pt x="3260" y="1457"/>
                        </a:lnTo>
                        <a:lnTo>
                          <a:pt x="3260" y="1453"/>
                        </a:lnTo>
                        <a:lnTo>
                          <a:pt x="3261" y="1449"/>
                        </a:lnTo>
                        <a:lnTo>
                          <a:pt x="3261" y="1444"/>
                        </a:lnTo>
                        <a:lnTo>
                          <a:pt x="3262" y="1439"/>
                        </a:lnTo>
                        <a:lnTo>
                          <a:pt x="3262" y="1433"/>
                        </a:lnTo>
                        <a:lnTo>
                          <a:pt x="3263" y="1427"/>
                        </a:lnTo>
                        <a:lnTo>
                          <a:pt x="3263" y="1421"/>
                        </a:lnTo>
                        <a:lnTo>
                          <a:pt x="3264" y="1415"/>
                        </a:lnTo>
                        <a:lnTo>
                          <a:pt x="3264" y="1412"/>
                        </a:lnTo>
                        <a:lnTo>
                          <a:pt x="3265" y="1407"/>
                        </a:lnTo>
                        <a:lnTo>
                          <a:pt x="3265" y="1403"/>
                        </a:lnTo>
                        <a:lnTo>
                          <a:pt x="3266" y="1400"/>
                        </a:lnTo>
                        <a:lnTo>
                          <a:pt x="3266" y="1396"/>
                        </a:lnTo>
                        <a:lnTo>
                          <a:pt x="3267" y="1392"/>
                        </a:lnTo>
                        <a:lnTo>
                          <a:pt x="3267" y="1387"/>
                        </a:lnTo>
                        <a:lnTo>
                          <a:pt x="3268" y="1381"/>
                        </a:lnTo>
                        <a:lnTo>
                          <a:pt x="3268" y="1375"/>
                        </a:lnTo>
                        <a:lnTo>
                          <a:pt x="3269" y="1370"/>
                        </a:lnTo>
                        <a:lnTo>
                          <a:pt x="3269" y="1366"/>
                        </a:lnTo>
                        <a:lnTo>
                          <a:pt x="3270" y="1363"/>
                        </a:lnTo>
                        <a:lnTo>
                          <a:pt x="3270" y="1358"/>
                        </a:lnTo>
                        <a:lnTo>
                          <a:pt x="3271" y="1355"/>
                        </a:lnTo>
                        <a:lnTo>
                          <a:pt x="3271" y="1352"/>
                        </a:lnTo>
                        <a:lnTo>
                          <a:pt x="3272" y="1347"/>
                        </a:lnTo>
                        <a:lnTo>
                          <a:pt x="3272" y="1341"/>
                        </a:lnTo>
                        <a:lnTo>
                          <a:pt x="3273" y="1340"/>
                        </a:lnTo>
                        <a:lnTo>
                          <a:pt x="3273" y="1336"/>
                        </a:lnTo>
                        <a:lnTo>
                          <a:pt x="3274" y="1333"/>
                        </a:lnTo>
                        <a:lnTo>
                          <a:pt x="3274" y="1329"/>
                        </a:lnTo>
                        <a:lnTo>
                          <a:pt x="3275" y="1325"/>
                        </a:lnTo>
                        <a:lnTo>
                          <a:pt x="3275" y="1322"/>
                        </a:lnTo>
                        <a:lnTo>
                          <a:pt x="3276" y="1317"/>
                        </a:lnTo>
                        <a:lnTo>
                          <a:pt x="3276" y="1312"/>
                        </a:lnTo>
                        <a:lnTo>
                          <a:pt x="3277" y="1306"/>
                        </a:lnTo>
                        <a:lnTo>
                          <a:pt x="3277" y="1301"/>
                        </a:lnTo>
                        <a:lnTo>
                          <a:pt x="3278" y="1296"/>
                        </a:lnTo>
                        <a:lnTo>
                          <a:pt x="3278" y="1294"/>
                        </a:lnTo>
                        <a:lnTo>
                          <a:pt x="3279" y="1291"/>
                        </a:lnTo>
                        <a:lnTo>
                          <a:pt x="3279" y="1286"/>
                        </a:lnTo>
                        <a:lnTo>
                          <a:pt x="3280" y="1282"/>
                        </a:lnTo>
                        <a:lnTo>
                          <a:pt x="3280" y="1278"/>
                        </a:lnTo>
                        <a:lnTo>
                          <a:pt x="3281" y="1273"/>
                        </a:lnTo>
                        <a:lnTo>
                          <a:pt x="3282" y="1269"/>
                        </a:lnTo>
                        <a:lnTo>
                          <a:pt x="3282" y="1266"/>
                        </a:lnTo>
                        <a:lnTo>
                          <a:pt x="3283" y="1262"/>
                        </a:lnTo>
                        <a:lnTo>
                          <a:pt x="3283" y="1258"/>
                        </a:lnTo>
                        <a:lnTo>
                          <a:pt x="3284" y="1253"/>
                        </a:lnTo>
                        <a:lnTo>
                          <a:pt x="3284" y="1248"/>
                        </a:lnTo>
                        <a:lnTo>
                          <a:pt x="3285" y="1245"/>
                        </a:lnTo>
                        <a:lnTo>
                          <a:pt x="3285" y="1241"/>
                        </a:lnTo>
                        <a:lnTo>
                          <a:pt x="3286" y="1236"/>
                        </a:lnTo>
                        <a:lnTo>
                          <a:pt x="3286" y="1233"/>
                        </a:lnTo>
                        <a:lnTo>
                          <a:pt x="3287" y="1230"/>
                        </a:lnTo>
                        <a:lnTo>
                          <a:pt x="3287" y="1226"/>
                        </a:lnTo>
                        <a:lnTo>
                          <a:pt x="3288" y="1222"/>
                        </a:lnTo>
                        <a:lnTo>
                          <a:pt x="3288" y="1219"/>
                        </a:lnTo>
                        <a:lnTo>
                          <a:pt x="3289" y="1216"/>
                        </a:lnTo>
                        <a:lnTo>
                          <a:pt x="3289" y="1212"/>
                        </a:lnTo>
                        <a:lnTo>
                          <a:pt x="3290" y="1209"/>
                        </a:lnTo>
                        <a:lnTo>
                          <a:pt x="3290" y="1204"/>
                        </a:lnTo>
                        <a:lnTo>
                          <a:pt x="3291" y="1202"/>
                        </a:lnTo>
                        <a:lnTo>
                          <a:pt x="3291" y="1199"/>
                        </a:lnTo>
                        <a:lnTo>
                          <a:pt x="3292" y="1195"/>
                        </a:lnTo>
                        <a:lnTo>
                          <a:pt x="3292" y="1191"/>
                        </a:lnTo>
                        <a:lnTo>
                          <a:pt x="3293" y="1188"/>
                        </a:lnTo>
                        <a:lnTo>
                          <a:pt x="3293" y="1185"/>
                        </a:lnTo>
                        <a:lnTo>
                          <a:pt x="3294" y="1183"/>
                        </a:lnTo>
                        <a:lnTo>
                          <a:pt x="3294" y="1179"/>
                        </a:lnTo>
                        <a:lnTo>
                          <a:pt x="3295" y="1177"/>
                        </a:lnTo>
                        <a:lnTo>
                          <a:pt x="3295" y="1174"/>
                        </a:lnTo>
                        <a:lnTo>
                          <a:pt x="3296" y="1169"/>
                        </a:lnTo>
                        <a:lnTo>
                          <a:pt x="3296" y="1167"/>
                        </a:lnTo>
                        <a:lnTo>
                          <a:pt x="3297" y="1166"/>
                        </a:lnTo>
                        <a:lnTo>
                          <a:pt x="3297" y="1162"/>
                        </a:lnTo>
                        <a:lnTo>
                          <a:pt x="3298" y="1155"/>
                        </a:lnTo>
                        <a:lnTo>
                          <a:pt x="3298" y="1151"/>
                        </a:lnTo>
                        <a:lnTo>
                          <a:pt x="3299" y="1149"/>
                        </a:lnTo>
                        <a:lnTo>
                          <a:pt x="3299" y="1148"/>
                        </a:lnTo>
                        <a:lnTo>
                          <a:pt x="3300" y="1144"/>
                        </a:lnTo>
                        <a:lnTo>
                          <a:pt x="3300" y="1141"/>
                        </a:lnTo>
                        <a:lnTo>
                          <a:pt x="3301" y="1138"/>
                        </a:lnTo>
                        <a:lnTo>
                          <a:pt x="3301" y="1136"/>
                        </a:lnTo>
                        <a:lnTo>
                          <a:pt x="3302" y="1133"/>
                        </a:lnTo>
                        <a:lnTo>
                          <a:pt x="3302" y="1130"/>
                        </a:lnTo>
                        <a:lnTo>
                          <a:pt x="3303" y="1129"/>
                        </a:lnTo>
                        <a:lnTo>
                          <a:pt x="3303" y="1125"/>
                        </a:lnTo>
                        <a:lnTo>
                          <a:pt x="3304" y="1122"/>
                        </a:lnTo>
                        <a:lnTo>
                          <a:pt x="3304" y="1120"/>
                        </a:lnTo>
                        <a:lnTo>
                          <a:pt x="3305" y="1115"/>
                        </a:lnTo>
                        <a:lnTo>
                          <a:pt x="3305" y="1114"/>
                        </a:lnTo>
                        <a:lnTo>
                          <a:pt x="3306" y="1112"/>
                        </a:lnTo>
                        <a:lnTo>
                          <a:pt x="3307" y="1108"/>
                        </a:lnTo>
                        <a:lnTo>
                          <a:pt x="3307" y="1104"/>
                        </a:lnTo>
                        <a:lnTo>
                          <a:pt x="3308" y="1101"/>
                        </a:lnTo>
                        <a:lnTo>
                          <a:pt x="3308" y="1097"/>
                        </a:lnTo>
                        <a:lnTo>
                          <a:pt x="3309" y="1097"/>
                        </a:lnTo>
                        <a:lnTo>
                          <a:pt x="3309" y="1095"/>
                        </a:lnTo>
                        <a:lnTo>
                          <a:pt x="3310" y="1090"/>
                        </a:lnTo>
                        <a:lnTo>
                          <a:pt x="3310" y="1088"/>
                        </a:lnTo>
                        <a:lnTo>
                          <a:pt x="3311" y="1086"/>
                        </a:lnTo>
                        <a:lnTo>
                          <a:pt x="3311" y="1082"/>
                        </a:lnTo>
                        <a:lnTo>
                          <a:pt x="3312" y="1079"/>
                        </a:lnTo>
                        <a:lnTo>
                          <a:pt x="3312" y="1076"/>
                        </a:lnTo>
                        <a:lnTo>
                          <a:pt x="3313" y="1074"/>
                        </a:lnTo>
                        <a:lnTo>
                          <a:pt x="3313" y="1072"/>
                        </a:lnTo>
                        <a:lnTo>
                          <a:pt x="3314" y="1068"/>
                        </a:lnTo>
                        <a:lnTo>
                          <a:pt x="3314" y="1064"/>
                        </a:lnTo>
                        <a:lnTo>
                          <a:pt x="3315" y="1062"/>
                        </a:lnTo>
                        <a:lnTo>
                          <a:pt x="3315" y="1061"/>
                        </a:lnTo>
                        <a:lnTo>
                          <a:pt x="3316" y="1058"/>
                        </a:lnTo>
                        <a:lnTo>
                          <a:pt x="3316" y="1057"/>
                        </a:lnTo>
                        <a:lnTo>
                          <a:pt x="3317" y="1054"/>
                        </a:lnTo>
                        <a:lnTo>
                          <a:pt x="3317" y="1051"/>
                        </a:lnTo>
                        <a:lnTo>
                          <a:pt x="3318" y="1049"/>
                        </a:lnTo>
                        <a:lnTo>
                          <a:pt x="3318" y="1046"/>
                        </a:lnTo>
                        <a:lnTo>
                          <a:pt x="3319" y="1043"/>
                        </a:lnTo>
                        <a:lnTo>
                          <a:pt x="3319" y="1040"/>
                        </a:lnTo>
                        <a:lnTo>
                          <a:pt x="3320" y="1038"/>
                        </a:lnTo>
                        <a:lnTo>
                          <a:pt x="3320" y="1035"/>
                        </a:lnTo>
                        <a:lnTo>
                          <a:pt x="3321" y="1031"/>
                        </a:lnTo>
                        <a:lnTo>
                          <a:pt x="3321" y="1028"/>
                        </a:lnTo>
                        <a:lnTo>
                          <a:pt x="3322" y="1024"/>
                        </a:lnTo>
                        <a:lnTo>
                          <a:pt x="3322" y="1021"/>
                        </a:lnTo>
                        <a:lnTo>
                          <a:pt x="3323" y="1018"/>
                        </a:lnTo>
                        <a:lnTo>
                          <a:pt x="3323" y="1016"/>
                        </a:lnTo>
                        <a:lnTo>
                          <a:pt x="3324" y="1015"/>
                        </a:lnTo>
                        <a:lnTo>
                          <a:pt x="3324" y="1014"/>
                        </a:lnTo>
                        <a:lnTo>
                          <a:pt x="3325" y="1012"/>
                        </a:lnTo>
                        <a:lnTo>
                          <a:pt x="3325" y="1008"/>
                        </a:lnTo>
                        <a:lnTo>
                          <a:pt x="3326" y="1006"/>
                        </a:lnTo>
                        <a:lnTo>
                          <a:pt x="3326" y="1004"/>
                        </a:lnTo>
                        <a:lnTo>
                          <a:pt x="3327" y="1003"/>
                        </a:lnTo>
                        <a:lnTo>
                          <a:pt x="3327" y="1001"/>
                        </a:lnTo>
                        <a:lnTo>
                          <a:pt x="3328" y="999"/>
                        </a:lnTo>
                        <a:lnTo>
                          <a:pt x="3328" y="997"/>
                        </a:lnTo>
                        <a:lnTo>
                          <a:pt x="3329" y="995"/>
                        </a:lnTo>
                        <a:lnTo>
                          <a:pt x="3329" y="993"/>
                        </a:lnTo>
                        <a:lnTo>
                          <a:pt x="3330" y="990"/>
                        </a:lnTo>
                        <a:lnTo>
                          <a:pt x="3330" y="987"/>
                        </a:lnTo>
                        <a:lnTo>
                          <a:pt x="3331" y="985"/>
                        </a:lnTo>
                        <a:lnTo>
                          <a:pt x="3332" y="983"/>
                        </a:lnTo>
                        <a:lnTo>
                          <a:pt x="3332" y="983"/>
                        </a:lnTo>
                        <a:lnTo>
                          <a:pt x="3333" y="980"/>
                        </a:lnTo>
                        <a:lnTo>
                          <a:pt x="3333" y="978"/>
                        </a:lnTo>
                        <a:lnTo>
                          <a:pt x="3334" y="975"/>
                        </a:lnTo>
                        <a:lnTo>
                          <a:pt x="3334" y="972"/>
                        </a:lnTo>
                        <a:lnTo>
                          <a:pt x="3335" y="970"/>
                        </a:lnTo>
                        <a:lnTo>
                          <a:pt x="3335" y="969"/>
                        </a:lnTo>
                        <a:lnTo>
                          <a:pt x="3336" y="966"/>
                        </a:lnTo>
                        <a:lnTo>
                          <a:pt x="3336" y="962"/>
                        </a:lnTo>
                        <a:lnTo>
                          <a:pt x="3337" y="961"/>
                        </a:lnTo>
                        <a:lnTo>
                          <a:pt x="3337" y="959"/>
                        </a:lnTo>
                        <a:lnTo>
                          <a:pt x="3338" y="955"/>
                        </a:lnTo>
                        <a:lnTo>
                          <a:pt x="3338" y="953"/>
                        </a:lnTo>
                        <a:lnTo>
                          <a:pt x="3339" y="951"/>
                        </a:lnTo>
                        <a:lnTo>
                          <a:pt x="3339" y="950"/>
                        </a:lnTo>
                        <a:lnTo>
                          <a:pt x="3340" y="946"/>
                        </a:lnTo>
                        <a:lnTo>
                          <a:pt x="3340" y="944"/>
                        </a:lnTo>
                        <a:lnTo>
                          <a:pt x="3341" y="944"/>
                        </a:lnTo>
                        <a:lnTo>
                          <a:pt x="3341" y="940"/>
                        </a:lnTo>
                        <a:lnTo>
                          <a:pt x="3342" y="938"/>
                        </a:lnTo>
                        <a:lnTo>
                          <a:pt x="3342" y="936"/>
                        </a:lnTo>
                        <a:lnTo>
                          <a:pt x="3343" y="933"/>
                        </a:lnTo>
                        <a:lnTo>
                          <a:pt x="3343" y="930"/>
                        </a:lnTo>
                        <a:lnTo>
                          <a:pt x="3344" y="928"/>
                        </a:lnTo>
                        <a:lnTo>
                          <a:pt x="3344" y="925"/>
                        </a:lnTo>
                        <a:lnTo>
                          <a:pt x="3345" y="924"/>
                        </a:lnTo>
                        <a:lnTo>
                          <a:pt x="3345" y="920"/>
                        </a:lnTo>
                        <a:lnTo>
                          <a:pt x="3346" y="919"/>
                        </a:lnTo>
                        <a:lnTo>
                          <a:pt x="3346" y="917"/>
                        </a:lnTo>
                        <a:lnTo>
                          <a:pt x="3347" y="914"/>
                        </a:lnTo>
                        <a:lnTo>
                          <a:pt x="3347" y="911"/>
                        </a:lnTo>
                        <a:lnTo>
                          <a:pt x="3348" y="909"/>
                        </a:lnTo>
                        <a:lnTo>
                          <a:pt x="3348" y="908"/>
                        </a:lnTo>
                        <a:lnTo>
                          <a:pt x="3349" y="906"/>
                        </a:lnTo>
                        <a:lnTo>
                          <a:pt x="3349" y="904"/>
                        </a:lnTo>
                        <a:lnTo>
                          <a:pt x="3350" y="902"/>
                        </a:lnTo>
                        <a:lnTo>
                          <a:pt x="3350" y="900"/>
                        </a:lnTo>
                        <a:lnTo>
                          <a:pt x="3351" y="897"/>
                        </a:lnTo>
                        <a:lnTo>
                          <a:pt x="3351" y="895"/>
                        </a:lnTo>
                        <a:lnTo>
                          <a:pt x="3352" y="893"/>
                        </a:lnTo>
                        <a:lnTo>
                          <a:pt x="3352" y="891"/>
                        </a:lnTo>
                        <a:lnTo>
                          <a:pt x="3353" y="889"/>
                        </a:lnTo>
                        <a:lnTo>
                          <a:pt x="3353" y="885"/>
                        </a:lnTo>
                        <a:lnTo>
                          <a:pt x="3354" y="883"/>
                        </a:lnTo>
                        <a:lnTo>
                          <a:pt x="3354" y="880"/>
                        </a:lnTo>
                        <a:lnTo>
                          <a:pt x="3355" y="878"/>
                        </a:lnTo>
                        <a:lnTo>
                          <a:pt x="3355" y="876"/>
                        </a:lnTo>
                        <a:lnTo>
                          <a:pt x="3356" y="873"/>
                        </a:lnTo>
                        <a:lnTo>
                          <a:pt x="3357" y="872"/>
                        </a:lnTo>
                        <a:lnTo>
                          <a:pt x="3357" y="867"/>
                        </a:lnTo>
                        <a:lnTo>
                          <a:pt x="3358" y="866"/>
                        </a:lnTo>
                        <a:lnTo>
                          <a:pt x="3358" y="865"/>
                        </a:lnTo>
                        <a:lnTo>
                          <a:pt x="3359" y="864"/>
                        </a:lnTo>
                        <a:lnTo>
                          <a:pt x="3359" y="862"/>
                        </a:lnTo>
                        <a:lnTo>
                          <a:pt x="3360" y="859"/>
                        </a:lnTo>
                        <a:lnTo>
                          <a:pt x="3360" y="856"/>
                        </a:lnTo>
                        <a:lnTo>
                          <a:pt x="3361" y="853"/>
                        </a:lnTo>
                        <a:lnTo>
                          <a:pt x="3361" y="851"/>
                        </a:lnTo>
                        <a:lnTo>
                          <a:pt x="3362" y="848"/>
                        </a:lnTo>
                        <a:lnTo>
                          <a:pt x="3362" y="844"/>
                        </a:lnTo>
                        <a:lnTo>
                          <a:pt x="3363" y="842"/>
                        </a:lnTo>
                        <a:lnTo>
                          <a:pt x="3363" y="839"/>
                        </a:lnTo>
                        <a:lnTo>
                          <a:pt x="3364" y="837"/>
                        </a:lnTo>
                        <a:lnTo>
                          <a:pt x="3364" y="833"/>
                        </a:lnTo>
                        <a:lnTo>
                          <a:pt x="3365" y="831"/>
                        </a:lnTo>
                        <a:lnTo>
                          <a:pt x="3365" y="830"/>
                        </a:lnTo>
                        <a:lnTo>
                          <a:pt x="3366" y="827"/>
                        </a:lnTo>
                        <a:lnTo>
                          <a:pt x="3366" y="825"/>
                        </a:lnTo>
                        <a:lnTo>
                          <a:pt x="3367" y="823"/>
                        </a:lnTo>
                        <a:lnTo>
                          <a:pt x="3367" y="819"/>
                        </a:lnTo>
                        <a:lnTo>
                          <a:pt x="3368" y="819"/>
                        </a:lnTo>
                        <a:lnTo>
                          <a:pt x="3368" y="816"/>
                        </a:lnTo>
                        <a:lnTo>
                          <a:pt x="3369" y="813"/>
                        </a:lnTo>
                        <a:lnTo>
                          <a:pt x="3369" y="810"/>
                        </a:lnTo>
                        <a:lnTo>
                          <a:pt x="3370" y="809"/>
                        </a:lnTo>
                        <a:lnTo>
                          <a:pt x="3370" y="807"/>
                        </a:lnTo>
                        <a:lnTo>
                          <a:pt x="3371" y="804"/>
                        </a:lnTo>
                        <a:lnTo>
                          <a:pt x="3371" y="801"/>
                        </a:lnTo>
                        <a:lnTo>
                          <a:pt x="3372" y="798"/>
                        </a:lnTo>
                        <a:lnTo>
                          <a:pt x="3372" y="794"/>
                        </a:lnTo>
                        <a:lnTo>
                          <a:pt x="3373" y="793"/>
                        </a:lnTo>
                        <a:lnTo>
                          <a:pt x="3373" y="791"/>
                        </a:lnTo>
                        <a:lnTo>
                          <a:pt x="3374" y="788"/>
                        </a:lnTo>
                        <a:lnTo>
                          <a:pt x="3374" y="786"/>
                        </a:lnTo>
                        <a:lnTo>
                          <a:pt x="3375" y="783"/>
                        </a:lnTo>
                        <a:lnTo>
                          <a:pt x="3375" y="780"/>
                        </a:lnTo>
                        <a:lnTo>
                          <a:pt x="3376" y="778"/>
                        </a:lnTo>
                        <a:lnTo>
                          <a:pt x="3376" y="776"/>
                        </a:lnTo>
                        <a:lnTo>
                          <a:pt x="3377" y="774"/>
                        </a:lnTo>
                        <a:lnTo>
                          <a:pt x="3377" y="770"/>
                        </a:lnTo>
                        <a:lnTo>
                          <a:pt x="3378" y="768"/>
                        </a:lnTo>
                        <a:lnTo>
                          <a:pt x="3378" y="765"/>
                        </a:lnTo>
                        <a:lnTo>
                          <a:pt x="3379" y="763"/>
                        </a:lnTo>
                        <a:lnTo>
                          <a:pt x="3379" y="760"/>
                        </a:lnTo>
                        <a:lnTo>
                          <a:pt x="3380" y="757"/>
                        </a:lnTo>
                        <a:lnTo>
                          <a:pt x="3380" y="755"/>
                        </a:lnTo>
                        <a:lnTo>
                          <a:pt x="3381" y="752"/>
                        </a:lnTo>
                        <a:lnTo>
                          <a:pt x="3382" y="749"/>
                        </a:lnTo>
                        <a:lnTo>
                          <a:pt x="3382" y="748"/>
                        </a:lnTo>
                        <a:lnTo>
                          <a:pt x="3383" y="744"/>
                        </a:lnTo>
                        <a:lnTo>
                          <a:pt x="3383" y="742"/>
                        </a:lnTo>
                        <a:lnTo>
                          <a:pt x="3384" y="740"/>
                        </a:lnTo>
                        <a:lnTo>
                          <a:pt x="3384" y="736"/>
                        </a:lnTo>
                        <a:lnTo>
                          <a:pt x="3385" y="734"/>
                        </a:lnTo>
                        <a:lnTo>
                          <a:pt x="3385" y="734"/>
                        </a:lnTo>
                        <a:lnTo>
                          <a:pt x="3386" y="731"/>
                        </a:lnTo>
                        <a:lnTo>
                          <a:pt x="3386" y="728"/>
                        </a:lnTo>
                        <a:lnTo>
                          <a:pt x="3387" y="726"/>
                        </a:lnTo>
                        <a:lnTo>
                          <a:pt x="3387" y="723"/>
                        </a:lnTo>
                        <a:lnTo>
                          <a:pt x="3388" y="719"/>
                        </a:lnTo>
                        <a:lnTo>
                          <a:pt x="3388" y="717"/>
                        </a:lnTo>
                        <a:lnTo>
                          <a:pt x="3389" y="714"/>
                        </a:lnTo>
                        <a:lnTo>
                          <a:pt x="3389" y="711"/>
                        </a:lnTo>
                        <a:lnTo>
                          <a:pt x="3390" y="711"/>
                        </a:lnTo>
                        <a:lnTo>
                          <a:pt x="3390" y="710"/>
                        </a:lnTo>
                        <a:lnTo>
                          <a:pt x="3391" y="707"/>
                        </a:lnTo>
                        <a:lnTo>
                          <a:pt x="3391" y="704"/>
                        </a:lnTo>
                        <a:lnTo>
                          <a:pt x="3392" y="700"/>
                        </a:lnTo>
                        <a:lnTo>
                          <a:pt x="3392" y="698"/>
                        </a:lnTo>
                        <a:lnTo>
                          <a:pt x="3393" y="694"/>
                        </a:lnTo>
                        <a:lnTo>
                          <a:pt x="3393" y="692"/>
                        </a:lnTo>
                        <a:lnTo>
                          <a:pt x="3394" y="688"/>
                        </a:lnTo>
                        <a:lnTo>
                          <a:pt x="3394" y="687"/>
                        </a:lnTo>
                        <a:lnTo>
                          <a:pt x="3395" y="684"/>
                        </a:lnTo>
                        <a:lnTo>
                          <a:pt x="3395" y="682"/>
                        </a:lnTo>
                        <a:lnTo>
                          <a:pt x="3396" y="679"/>
                        </a:lnTo>
                        <a:lnTo>
                          <a:pt x="3396" y="676"/>
                        </a:lnTo>
                        <a:lnTo>
                          <a:pt x="3397" y="674"/>
                        </a:lnTo>
                        <a:lnTo>
                          <a:pt x="3397" y="671"/>
                        </a:lnTo>
                        <a:lnTo>
                          <a:pt x="3398" y="667"/>
                        </a:lnTo>
                        <a:lnTo>
                          <a:pt x="3398" y="663"/>
                        </a:lnTo>
                        <a:lnTo>
                          <a:pt x="3399" y="660"/>
                        </a:lnTo>
                        <a:lnTo>
                          <a:pt x="3399" y="657"/>
                        </a:lnTo>
                        <a:lnTo>
                          <a:pt x="3400" y="655"/>
                        </a:lnTo>
                        <a:lnTo>
                          <a:pt x="3400" y="653"/>
                        </a:lnTo>
                        <a:lnTo>
                          <a:pt x="3401" y="650"/>
                        </a:lnTo>
                        <a:lnTo>
                          <a:pt x="3401" y="648"/>
                        </a:lnTo>
                        <a:lnTo>
                          <a:pt x="3402" y="643"/>
                        </a:lnTo>
                        <a:lnTo>
                          <a:pt x="3402" y="640"/>
                        </a:lnTo>
                        <a:lnTo>
                          <a:pt x="3403" y="638"/>
                        </a:lnTo>
                        <a:lnTo>
                          <a:pt x="3403" y="637"/>
                        </a:lnTo>
                        <a:lnTo>
                          <a:pt x="3404" y="634"/>
                        </a:lnTo>
                        <a:lnTo>
                          <a:pt x="3404" y="630"/>
                        </a:lnTo>
                        <a:lnTo>
                          <a:pt x="3405" y="627"/>
                        </a:lnTo>
                        <a:lnTo>
                          <a:pt x="3405" y="625"/>
                        </a:lnTo>
                        <a:lnTo>
                          <a:pt x="3406" y="623"/>
                        </a:lnTo>
                        <a:lnTo>
                          <a:pt x="3407" y="620"/>
                        </a:lnTo>
                        <a:lnTo>
                          <a:pt x="3407" y="615"/>
                        </a:lnTo>
                        <a:lnTo>
                          <a:pt x="3408" y="611"/>
                        </a:lnTo>
                        <a:lnTo>
                          <a:pt x="3408" y="609"/>
                        </a:lnTo>
                        <a:lnTo>
                          <a:pt x="3409" y="607"/>
                        </a:lnTo>
                        <a:lnTo>
                          <a:pt x="3409" y="604"/>
                        </a:lnTo>
                        <a:lnTo>
                          <a:pt x="3410" y="601"/>
                        </a:lnTo>
                        <a:lnTo>
                          <a:pt x="3410" y="598"/>
                        </a:lnTo>
                        <a:lnTo>
                          <a:pt x="3411" y="595"/>
                        </a:lnTo>
                        <a:lnTo>
                          <a:pt x="3411" y="592"/>
                        </a:lnTo>
                        <a:lnTo>
                          <a:pt x="3412" y="589"/>
                        </a:lnTo>
                        <a:lnTo>
                          <a:pt x="3412" y="586"/>
                        </a:lnTo>
                        <a:lnTo>
                          <a:pt x="3413" y="583"/>
                        </a:lnTo>
                        <a:lnTo>
                          <a:pt x="3413" y="580"/>
                        </a:lnTo>
                        <a:lnTo>
                          <a:pt x="3414" y="576"/>
                        </a:lnTo>
                        <a:lnTo>
                          <a:pt x="3414" y="572"/>
                        </a:lnTo>
                        <a:lnTo>
                          <a:pt x="3415" y="568"/>
                        </a:lnTo>
                        <a:lnTo>
                          <a:pt x="3415" y="567"/>
                        </a:lnTo>
                        <a:lnTo>
                          <a:pt x="3416" y="564"/>
                        </a:lnTo>
                        <a:lnTo>
                          <a:pt x="3416" y="560"/>
                        </a:lnTo>
                        <a:lnTo>
                          <a:pt x="3417" y="558"/>
                        </a:lnTo>
                        <a:lnTo>
                          <a:pt x="3417" y="556"/>
                        </a:lnTo>
                        <a:lnTo>
                          <a:pt x="3418" y="553"/>
                        </a:lnTo>
                        <a:lnTo>
                          <a:pt x="3418" y="549"/>
                        </a:lnTo>
                        <a:lnTo>
                          <a:pt x="3419" y="547"/>
                        </a:lnTo>
                        <a:lnTo>
                          <a:pt x="3419" y="544"/>
                        </a:lnTo>
                        <a:lnTo>
                          <a:pt x="3420" y="541"/>
                        </a:lnTo>
                        <a:lnTo>
                          <a:pt x="3420" y="536"/>
                        </a:lnTo>
                        <a:lnTo>
                          <a:pt x="3421" y="535"/>
                        </a:lnTo>
                        <a:lnTo>
                          <a:pt x="3421" y="530"/>
                        </a:lnTo>
                        <a:lnTo>
                          <a:pt x="3422" y="527"/>
                        </a:lnTo>
                        <a:lnTo>
                          <a:pt x="3422" y="523"/>
                        </a:lnTo>
                        <a:lnTo>
                          <a:pt x="3423" y="520"/>
                        </a:lnTo>
                        <a:lnTo>
                          <a:pt x="3423" y="518"/>
                        </a:lnTo>
                        <a:lnTo>
                          <a:pt x="3424" y="514"/>
                        </a:lnTo>
                        <a:lnTo>
                          <a:pt x="3424" y="511"/>
                        </a:lnTo>
                        <a:lnTo>
                          <a:pt x="3425" y="508"/>
                        </a:lnTo>
                        <a:lnTo>
                          <a:pt x="3425" y="504"/>
                        </a:lnTo>
                        <a:lnTo>
                          <a:pt x="3426" y="500"/>
                        </a:lnTo>
                        <a:lnTo>
                          <a:pt x="3426" y="497"/>
                        </a:lnTo>
                        <a:lnTo>
                          <a:pt x="3427" y="495"/>
                        </a:lnTo>
                        <a:lnTo>
                          <a:pt x="3427" y="492"/>
                        </a:lnTo>
                        <a:lnTo>
                          <a:pt x="3428" y="488"/>
                        </a:lnTo>
                        <a:lnTo>
                          <a:pt x="3428" y="484"/>
                        </a:lnTo>
                        <a:lnTo>
                          <a:pt x="3429" y="480"/>
                        </a:lnTo>
                        <a:lnTo>
                          <a:pt x="3429" y="478"/>
                        </a:lnTo>
                        <a:lnTo>
                          <a:pt x="3430" y="475"/>
                        </a:lnTo>
                        <a:lnTo>
                          <a:pt x="3430" y="472"/>
                        </a:lnTo>
                        <a:lnTo>
                          <a:pt x="3431" y="469"/>
                        </a:lnTo>
                        <a:lnTo>
                          <a:pt x="3432" y="466"/>
                        </a:lnTo>
                        <a:lnTo>
                          <a:pt x="3432" y="464"/>
                        </a:lnTo>
                        <a:lnTo>
                          <a:pt x="3433" y="461"/>
                        </a:lnTo>
                        <a:lnTo>
                          <a:pt x="3433" y="459"/>
                        </a:lnTo>
                        <a:lnTo>
                          <a:pt x="3434" y="454"/>
                        </a:lnTo>
                        <a:lnTo>
                          <a:pt x="3434" y="451"/>
                        </a:lnTo>
                        <a:lnTo>
                          <a:pt x="3435" y="449"/>
                        </a:lnTo>
                        <a:lnTo>
                          <a:pt x="3435" y="446"/>
                        </a:lnTo>
                        <a:lnTo>
                          <a:pt x="3436" y="443"/>
                        </a:lnTo>
                        <a:lnTo>
                          <a:pt x="3436" y="440"/>
                        </a:lnTo>
                        <a:lnTo>
                          <a:pt x="3437" y="436"/>
                        </a:lnTo>
                        <a:lnTo>
                          <a:pt x="3437" y="433"/>
                        </a:lnTo>
                        <a:lnTo>
                          <a:pt x="3438" y="430"/>
                        </a:lnTo>
                        <a:lnTo>
                          <a:pt x="3438" y="426"/>
                        </a:lnTo>
                        <a:lnTo>
                          <a:pt x="3439" y="423"/>
                        </a:lnTo>
                        <a:lnTo>
                          <a:pt x="3439" y="422"/>
                        </a:lnTo>
                        <a:lnTo>
                          <a:pt x="3440" y="419"/>
                        </a:lnTo>
                        <a:lnTo>
                          <a:pt x="3440" y="414"/>
                        </a:lnTo>
                        <a:lnTo>
                          <a:pt x="3441" y="411"/>
                        </a:lnTo>
                        <a:lnTo>
                          <a:pt x="3441" y="408"/>
                        </a:lnTo>
                        <a:lnTo>
                          <a:pt x="3442" y="405"/>
                        </a:lnTo>
                        <a:lnTo>
                          <a:pt x="3442" y="403"/>
                        </a:lnTo>
                        <a:lnTo>
                          <a:pt x="3443" y="399"/>
                        </a:lnTo>
                        <a:lnTo>
                          <a:pt x="3443" y="397"/>
                        </a:lnTo>
                        <a:lnTo>
                          <a:pt x="3444" y="395"/>
                        </a:lnTo>
                        <a:lnTo>
                          <a:pt x="3444" y="391"/>
                        </a:lnTo>
                        <a:lnTo>
                          <a:pt x="3445" y="389"/>
                        </a:lnTo>
                        <a:lnTo>
                          <a:pt x="3445" y="385"/>
                        </a:lnTo>
                        <a:lnTo>
                          <a:pt x="3446" y="383"/>
                        </a:lnTo>
                        <a:lnTo>
                          <a:pt x="3446" y="380"/>
                        </a:lnTo>
                        <a:lnTo>
                          <a:pt x="3447" y="375"/>
                        </a:lnTo>
                        <a:lnTo>
                          <a:pt x="3447" y="372"/>
                        </a:lnTo>
                        <a:lnTo>
                          <a:pt x="3448" y="370"/>
                        </a:lnTo>
                        <a:lnTo>
                          <a:pt x="3448" y="367"/>
                        </a:lnTo>
                        <a:lnTo>
                          <a:pt x="3449" y="363"/>
                        </a:lnTo>
                        <a:lnTo>
                          <a:pt x="3449" y="360"/>
                        </a:lnTo>
                        <a:lnTo>
                          <a:pt x="3450" y="358"/>
                        </a:lnTo>
                        <a:lnTo>
                          <a:pt x="3450" y="355"/>
                        </a:lnTo>
                        <a:lnTo>
                          <a:pt x="3451" y="353"/>
                        </a:lnTo>
                        <a:lnTo>
                          <a:pt x="3451" y="349"/>
                        </a:lnTo>
                        <a:lnTo>
                          <a:pt x="3452" y="346"/>
                        </a:lnTo>
                        <a:lnTo>
                          <a:pt x="3452" y="342"/>
                        </a:lnTo>
                        <a:lnTo>
                          <a:pt x="3453" y="340"/>
                        </a:lnTo>
                        <a:lnTo>
                          <a:pt x="3453" y="337"/>
                        </a:lnTo>
                        <a:lnTo>
                          <a:pt x="3454" y="335"/>
                        </a:lnTo>
                        <a:lnTo>
                          <a:pt x="3454" y="332"/>
                        </a:lnTo>
                        <a:lnTo>
                          <a:pt x="3455" y="328"/>
                        </a:lnTo>
                        <a:lnTo>
                          <a:pt x="3455" y="324"/>
                        </a:lnTo>
                        <a:lnTo>
                          <a:pt x="3456" y="322"/>
                        </a:lnTo>
                        <a:lnTo>
                          <a:pt x="3457" y="320"/>
                        </a:lnTo>
                        <a:lnTo>
                          <a:pt x="3457" y="318"/>
                        </a:lnTo>
                        <a:lnTo>
                          <a:pt x="3458" y="314"/>
                        </a:lnTo>
                        <a:lnTo>
                          <a:pt x="3458" y="312"/>
                        </a:lnTo>
                        <a:lnTo>
                          <a:pt x="3459" y="309"/>
                        </a:lnTo>
                        <a:lnTo>
                          <a:pt x="3459" y="307"/>
                        </a:lnTo>
                        <a:lnTo>
                          <a:pt x="3460" y="304"/>
                        </a:lnTo>
                        <a:lnTo>
                          <a:pt x="3460" y="301"/>
                        </a:lnTo>
                        <a:lnTo>
                          <a:pt x="3461" y="298"/>
                        </a:lnTo>
                        <a:lnTo>
                          <a:pt x="3461" y="296"/>
                        </a:lnTo>
                        <a:lnTo>
                          <a:pt x="3462" y="293"/>
                        </a:lnTo>
                        <a:lnTo>
                          <a:pt x="3462" y="290"/>
                        </a:lnTo>
                        <a:lnTo>
                          <a:pt x="3463" y="286"/>
                        </a:lnTo>
                        <a:lnTo>
                          <a:pt x="3463" y="284"/>
                        </a:lnTo>
                        <a:lnTo>
                          <a:pt x="3464" y="282"/>
                        </a:lnTo>
                        <a:lnTo>
                          <a:pt x="3464" y="280"/>
                        </a:lnTo>
                        <a:lnTo>
                          <a:pt x="3465" y="276"/>
                        </a:lnTo>
                        <a:lnTo>
                          <a:pt x="3465" y="275"/>
                        </a:lnTo>
                        <a:lnTo>
                          <a:pt x="3466" y="273"/>
                        </a:lnTo>
                        <a:lnTo>
                          <a:pt x="3466" y="269"/>
                        </a:lnTo>
                        <a:lnTo>
                          <a:pt x="3467" y="266"/>
                        </a:lnTo>
                        <a:lnTo>
                          <a:pt x="3467" y="262"/>
                        </a:lnTo>
                        <a:lnTo>
                          <a:pt x="3468" y="260"/>
                        </a:lnTo>
                        <a:lnTo>
                          <a:pt x="3468" y="258"/>
                        </a:lnTo>
                        <a:lnTo>
                          <a:pt x="3469" y="255"/>
                        </a:lnTo>
                        <a:lnTo>
                          <a:pt x="3469" y="253"/>
                        </a:lnTo>
                        <a:lnTo>
                          <a:pt x="3470" y="250"/>
                        </a:lnTo>
                        <a:lnTo>
                          <a:pt x="3470" y="248"/>
                        </a:lnTo>
                        <a:lnTo>
                          <a:pt x="3471" y="246"/>
                        </a:lnTo>
                        <a:lnTo>
                          <a:pt x="3471" y="243"/>
                        </a:lnTo>
                        <a:lnTo>
                          <a:pt x="3472" y="240"/>
                        </a:lnTo>
                        <a:lnTo>
                          <a:pt x="3472" y="238"/>
                        </a:lnTo>
                        <a:lnTo>
                          <a:pt x="3473" y="235"/>
                        </a:lnTo>
                        <a:lnTo>
                          <a:pt x="3473" y="234"/>
                        </a:lnTo>
                        <a:lnTo>
                          <a:pt x="3474" y="230"/>
                        </a:lnTo>
                        <a:lnTo>
                          <a:pt x="3474" y="229"/>
                        </a:lnTo>
                        <a:lnTo>
                          <a:pt x="3475" y="227"/>
                        </a:lnTo>
                        <a:lnTo>
                          <a:pt x="3475" y="224"/>
                        </a:lnTo>
                        <a:lnTo>
                          <a:pt x="3476" y="222"/>
                        </a:lnTo>
                        <a:lnTo>
                          <a:pt x="3476" y="220"/>
                        </a:lnTo>
                        <a:lnTo>
                          <a:pt x="3477" y="218"/>
                        </a:lnTo>
                        <a:lnTo>
                          <a:pt x="3477" y="216"/>
                        </a:lnTo>
                        <a:lnTo>
                          <a:pt x="3478" y="214"/>
                        </a:lnTo>
                        <a:lnTo>
                          <a:pt x="3478" y="213"/>
                        </a:lnTo>
                        <a:lnTo>
                          <a:pt x="3479" y="210"/>
                        </a:lnTo>
                        <a:lnTo>
                          <a:pt x="3479" y="208"/>
                        </a:lnTo>
                        <a:lnTo>
                          <a:pt x="3480" y="207"/>
                        </a:lnTo>
                        <a:lnTo>
                          <a:pt x="3480" y="204"/>
                        </a:lnTo>
                        <a:lnTo>
                          <a:pt x="3481" y="200"/>
                        </a:lnTo>
                        <a:lnTo>
                          <a:pt x="3482" y="200"/>
                        </a:lnTo>
                        <a:lnTo>
                          <a:pt x="3482" y="198"/>
                        </a:lnTo>
                        <a:lnTo>
                          <a:pt x="3483" y="196"/>
                        </a:lnTo>
                        <a:lnTo>
                          <a:pt x="3483" y="194"/>
                        </a:lnTo>
                        <a:lnTo>
                          <a:pt x="3484" y="191"/>
                        </a:lnTo>
                        <a:lnTo>
                          <a:pt x="3484" y="189"/>
                        </a:lnTo>
                        <a:lnTo>
                          <a:pt x="3485" y="188"/>
                        </a:lnTo>
                        <a:lnTo>
                          <a:pt x="3485" y="185"/>
                        </a:lnTo>
                        <a:lnTo>
                          <a:pt x="3486" y="183"/>
                        </a:lnTo>
                        <a:lnTo>
                          <a:pt x="3486" y="181"/>
                        </a:lnTo>
                        <a:lnTo>
                          <a:pt x="3487" y="181"/>
                        </a:lnTo>
                        <a:lnTo>
                          <a:pt x="3487" y="178"/>
                        </a:lnTo>
                        <a:lnTo>
                          <a:pt x="3488" y="177"/>
                        </a:lnTo>
                        <a:lnTo>
                          <a:pt x="3488" y="175"/>
                        </a:lnTo>
                        <a:lnTo>
                          <a:pt x="3489" y="172"/>
                        </a:lnTo>
                        <a:lnTo>
                          <a:pt x="3489" y="170"/>
                        </a:lnTo>
                        <a:lnTo>
                          <a:pt x="3490" y="169"/>
                        </a:lnTo>
                        <a:lnTo>
                          <a:pt x="3490" y="168"/>
                        </a:lnTo>
                        <a:lnTo>
                          <a:pt x="3491" y="167"/>
                        </a:lnTo>
                        <a:lnTo>
                          <a:pt x="3491" y="164"/>
                        </a:lnTo>
                        <a:lnTo>
                          <a:pt x="3492" y="165"/>
                        </a:lnTo>
                        <a:lnTo>
                          <a:pt x="3492" y="162"/>
                        </a:lnTo>
                        <a:lnTo>
                          <a:pt x="3493" y="159"/>
                        </a:lnTo>
                        <a:lnTo>
                          <a:pt x="3493" y="157"/>
                        </a:lnTo>
                        <a:lnTo>
                          <a:pt x="3494" y="156"/>
                        </a:lnTo>
                        <a:lnTo>
                          <a:pt x="3494" y="155"/>
                        </a:lnTo>
                        <a:lnTo>
                          <a:pt x="3495" y="155"/>
                        </a:lnTo>
                        <a:lnTo>
                          <a:pt x="3495" y="151"/>
                        </a:lnTo>
                        <a:lnTo>
                          <a:pt x="3496" y="149"/>
                        </a:lnTo>
                        <a:lnTo>
                          <a:pt x="3496" y="148"/>
                        </a:lnTo>
                        <a:lnTo>
                          <a:pt x="3497" y="147"/>
                        </a:lnTo>
                        <a:lnTo>
                          <a:pt x="3497" y="145"/>
                        </a:lnTo>
                        <a:lnTo>
                          <a:pt x="3498" y="143"/>
                        </a:lnTo>
                        <a:lnTo>
                          <a:pt x="3498" y="141"/>
                        </a:lnTo>
                        <a:lnTo>
                          <a:pt x="3499" y="139"/>
                        </a:lnTo>
                        <a:lnTo>
                          <a:pt x="3499" y="137"/>
                        </a:lnTo>
                        <a:lnTo>
                          <a:pt x="3500" y="137"/>
                        </a:lnTo>
                        <a:lnTo>
                          <a:pt x="3500" y="136"/>
                        </a:lnTo>
                        <a:lnTo>
                          <a:pt x="3501" y="134"/>
                        </a:lnTo>
                        <a:lnTo>
                          <a:pt x="3501" y="133"/>
                        </a:lnTo>
                        <a:lnTo>
                          <a:pt x="3502" y="133"/>
                        </a:lnTo>
                        <a:lnTo>
                          <a:pt x="3502" y="130"/>
                        </a:lnTo>
                        <a:lnTo>
                          <a:pt x="3503" y="129"/>
                        </a:lnTo>
                        <a:lnTo>
                          <a:pt x="3503" y="127"/>
                        </a:lnTo>
                        <a:lnTo>
                          <a:pt x="3504" y="125"/>
                        </a:lnTo>
                        <a:lnTo>
                          <a:pt x="3504" y="124"/>
                        </a:lnTo>
                        <a:lnTo>
                          <a:pt x="3505" y="124"/>
                        </a:lnTo>
                        <a:lnTo>
                          <a:pt x="3505" y="123"/>
                        </a:lnTo>
                        <a:lnTo>
                          <a:pt x="3506" y="122"/>
                        </a:lnTo>
                        <a:lnTo>
                          <a:pt x="3507" y="120"/>
                        </a:lnTo>
                        <a:lnTo>
                          <a:pt x="3507" y="118"/>
                        </a:lnTo>
                        <a:lnTo>
                          <a:pt x="3508" y="117"/>
                        </a:lnTo>
                        <a:lnTo>
                          <a:pt x="3508" y="116"/>
                        </a:lnTo>
                        <a:lnTo>
                          <a:pt x="3509" y="115"/>
                        </a:lnTo>
                        <a:lnTo>
                          <a:pt x="3509" y="113"/>
                        </a:lnTo>
                        <a:lnTo>
                          <a:pt x="3510" y="112"/>
                        </a:lnTo>
                        <a:lnTo>
                          <a:pt x="3510" y="111"/>
                        </a:lnTo>
                        <a:lnTo>
                          <a:pt x="3511" y="111"/>
                        </a:lnTo>
                        <a:lnTo>
                          <a:pt x="3511" y="110"/>
                        </a:lnTo>
                        <a:lnTo>
                          <a:pt x="3512" y="109"/>
                        </a:lnTo>
                        <a:lnTo>
                          <a:pt x="3512" y="108"/>
                        </a:lnTo>
                        <a:lnTo>
                          <a:pt x="3513" y="107"/>
                        </a:lnTo>
                        <a:lnTo>
                          <a:pt x="3513" y="106"/>
                        </a:lnTo>
                        <a:lnTo>
                          <a:pt x="3514" y="105"/>
                        </a:lnTo>
                        <a:lnTo>
                          <a:pt x="3514" y="104"/>
                        </a:lnTo>
                        <a:lnTo>
                          <a:pt x="3515" y="103"/>
                        </a:lnTo>
                        <a:lnTo>
                          <a:pt x="3515" y="101"/>
                        </a:lnTo>
                        <a:lnTo>
                          <a:pt x="3516" y="100"/>
                        </a:lnTo>
                        <a:lnTo>
                          <a:pt x="3516" y="98"/>
                        </a:lnTo>
                        <a:lnTo>
                          <a:pt x="3517" y="99"/>
                        </a:lnTo>
                        <a:lnTo>
                          <a:pt x="3517" y="99"/>
                        </a:lnTo>
                        <a:lnTo>
                          <a:pt x="3518" y="97"/>
                        </a:lnTo>
                        <a:lnTo>
                          <a:pt x="3518" y="96"/>
                        </a:lnTo>
                        <a:lnTo>
                          <a:pt x="3519" y="95"/>
                        </a:lnTo>
                        <a:lnTo>
                          <a:pt x="3519" y="94"/>
                        </a:lnTo>
                        <a:lnTo>
                          <a:pt x="3520" y="93"/>
                        </a:lnTo>
                        <a:lnTo>
                          <a:pt x="3520" y="92"/>
                        </a:lnTo>
                        <a:lnTo>
                          <a:pt x="3521" y="92"/>
                        </a:lnTo>
                        <a:lnTo>
                          <a:pt x="3521" y="90"/>
                        </a:lnTo>
                        <a:lnTo>
                          <a:pt x="3522" y="90"/>
                        </a:lnTo>
                        <a:lnTo>
                          <a:pt x="3522" y="89"/>
                        </a:lnTo>
                        <a:lnTo>
                          <a:pt x="3523" y="88"/>
                        </a:lnTo>
                        <a:lnTo>
                          <a:pt x="3523" y="89"/>
                        </a:lnTo>
                        <a:lnTo>
                          <a:pt x="3524" y="87"/>
                        </a:lnTo>
                        <a:lnTo>
                          <a:pt x="3524" y="85"/>
                        </a:lnTo>
                        <a:lnTo>
                          <a:pt x="3525" y="85"/>
                        </a:lnTo>
                        <a:lnTo>
                          <a:pt x="3525" y="84"/>
                        </a:lnTo>
                        <a:lnTo>
                          <a:pt x="3526" y="83"/>
                        </a:lnTo>
                        <a:lnTo>
                          <a:pt x="3526" y="82"/>
                        </a:lnTo>
                        <a:lnTo>
                          <a:pt x="3527" y="82"/>
                        </a:lnTo>
                        <a:lnTo>
                          <a:pt x="3527" y="81"/>
                        </a:lnTo>
                        <a:lnTo>
                          <a:pt x="3528" y="80"/>
                        </a:lnTo>
                        <a:lnTo>
                          <a:pt x="3528" y="80"/>
                        </a:lnTo>
                        <a:lnTo>
                          <a:pt x="3529" y="79"/>
                        </a:lnTo>
                        <a:lnTo>
                          <a:pt x="3529" y="79"/>
                        </a:lnTo>
                        <a:lnTo>
                          <a:pt x="3530" y="79"/>
                        </a:lnTo>
                        <a:lnTo>
                          <a:pt x="3530" y="79"/>
                        </a:lnTo>
                        <a:lnTo>
                          <a:pt x="3531" y="76"/>
                        </a:lnTo>
                        <a:lnTo>
                          <a:pt x="3532" y="75"/>
                        </a:lnTo>
                        <a:lnTo>
                          <a:pt x="3532" y="75"/>
                        </a:lnTo>
                        <a:lnTo>
                          <a:pt x="3533" y="76"/>
                        </a:lnTo>
                        <a:lnTo>
                          <a:pt x="3533" y="75"/>
                        </a:lnTo>
                        <a:lnTo>
                          <a:pt x="3534" y="74"/>
                        </a:lnTo>
                        <a:lnTo>
                          <a:pt x="3534" y="74"/>
                        </a:lnTo>
                        <a:lnTo>
                          <a:pt x="3535" y="73"/>
                        </a:lnTo>
                        <a:lnTo>
                          <a:pt x="3535" y="72"/>
                        </a:lnTo>
                        <a:lnTo>
                          <a:pt x="3536" y="73"/>
                        </a:lnTo>
                        <a:lnTo>
                          <a:pt x="3536" y="71"/>
                        </a:lnTo>
                        <a:lnTo>
                          <a:pt x="3537" y="71"/>
                        </a:lnTo>
                        <a:lnTo>
                          <a:pt x="3537" y="70"/>
                        </a:lnTo>
                        <a:lnTo>
                          <a:pt x="3538" y="69"/>
                        </a:lnTo>
                        <a:lnTo>
                          <a:pt x="3538" y="68"/>
                        </a:lnTo>
                        <a:lnTo>
                          <a:pt x="3539" y="70"/>
                        </a:lnTo>
                        <a:lnTo>
                          <a:pt x="3539" y="69"/>
                        </a:lnTo>
                        <a:lnTo>
                          <a:pt x="3540" y="68"/>
                        </a:lnTo>
                        <a:lnTo>
                          <a:pt x="3540" y="67"/>
                        </a:lnTo>
                        <a:lnTo>
                          <a:pt x="3541" y="66"/>
                        </a:lnTo>
                        <a:lnTo>
                          <a:pt x="3541" y="68"/>
                        </a:lnTo>
                        <a:lnTo>
                          <a:pt x="3542" y="68"/>
                        </a:lnTo>
                        <a:lnTo>
                          <a:pt x="3542" y="66"/>
                        </a:lnTo>
                        <a:lnTo>
                          <a:pt x="3543" y="65"/>
                        </a:lnTo>
                        <a:lnTo>
                          <a:pt x="3543" y="64"/>
                        </a:lnTo>
                        <a:lnTo>
                          <a:pt x="3544" y="65"/>
                        </a:lnTo>
                        <a:lnTo>
                          <a:pt x="3544" y="65"/>
                        </a:lnTo>
                        <a:lnTo>
                          <a:pt x="3545" y="64"/>
                        </a:lnTo>
                        <a:lnTo>
                          <a:pt x="3545" y="62"/>
                        </a:lnTo>
                        <a:lnTo>
                          <a:pt x="3546" y="62"/>
                        </a:lnTo>
                        <a:lnTo>
                          <a:pt x="3546" y="62"/>
                        </a:lnTo>
                        <a:lnTo>
                          <a:pt x="3547" y="63"/>
                        </a:lnTo>
                        <a:lnTo>
                          <a:pt x="3547" y="62"/>
                        </a:lnTo>
                        <a:lnTo>
                          <a:pt x="3548" y="62"/>
                        </a:lnTo>
                        <a:lnTo>
                          <a:pt x="3548" y="62"/>
                        </a:lnTo>
                        <a:lnTo>
                          <a:pt x="3549" y="61"/>
                        </a:lnTo>
                        <a:lnTo>
                          <a:pt x="3549" y="62"/>
                        </a:lnTo>
                        <a:lnTo>
                          <a:pt x="3550" y="61"/>
                        </a:lnTo>
                        <a:lnTo>
                          <a:pt x="3550" y="60"/>
                        </a:lnTo>
                        <a:lnTo>
                          <a:pt x="3551" y="59"/>
                        </a:lnTo>
                        <a:lnTo>
                          <a:pt x="3551" y="58"/>
                        </a:lnTo>
                        <a:lnTo>
                          <a:pt x="3552" y="57"/>
                        </a:lnTo>
                        <a:lnTo>
                          <a:pt x="3552" y="56"/>
                        </a:lnTo>
                        <a:lnTo>
                          <a:pt x="3553" y="56"/>
                        </a:lnTo>
                        <a:lnTo>
                          <a:pt x="3553" y="56"/>
                        </a:lnTo>
                        <a:lnTo>
                          <a:pt x="3554" y="57"/>
                        </a:lnTo>
                        <a:lnTo>
                          <a:pt x="3554" y="56"/>
                        </a:lnTo>
                        <a:lnTo>
                          <a:pt x="3555" y="55"/>
                        </a:lnTo>
                        <a:lnTo>
                          <a:pt x="3555" y="55"/>
                        </a:lnTo>
                        <a:lnTo>
                          <a:pt x="3556" y="56"/>
                        </a:lnTo>
                        <a:lnTo>
                          <a:pt x="3557" y="55"/>
                        </a:lnTo>
                        <a:lnTo>
                          <a:pt x="3557" y="56"/>
                        </a:lnTo>
                        <a:lnTo>
                          <a:pt x="3558" y="55"/>
                        </a:lnTo>
                        <a:lnTo>
                          <a:pt x="3558" y="53"/>
                        </a:lnTo>
                        <a:lnTo>
                          <a:pt x="3559" y="55"/>
                        </a:lnTo>
                        <a:lnTo>
                          <a:pt x="3559" y="54"/>
                        </a:lnTo>
                        <a:lnTo>
                          <a:pt x="3560" y="53"/>
                        </a:lnTo>
                        <a:lnTo>
                          <a:pt x="3560" y="52"/>
                        </a:lnTo>
                        <a:lnTo>
                          <a:pt x="3561" y="53"/>
                        </a:lnTo>
                        <a:lnTo>
                          <a:pt x="3561" y="52"/>
                        </a:lnTo>
                        <a:lnTo>
                          <a:pt x="3562" y="51"/>
                        </a:lnTo>
                        <a:lnTo>
                          <a:pt x="3562" y="52"/>
                        </a:lnTo>
                        <a:lnTo>
                          <a:pt x="3563" y="52"/>
                        </a:lnTo>
                        <a:lnTo>
                          <a:pt x="3563" y="52"/>
                        </a:lnTo>
                        <a:lnTo>
                          <a:pt x="3564" y="52"/>
                        </a:lnTo>
                        <a:lnTo>
                          <a:pt x="3564" y="51"/>
                        </a:lnTo>
                        <a:lnTo>
                          <a:pt x="3565" y="52"/>
                        </a:lnTo>
                        <a:lnTo>
                          <a:pt x="3565" y="52"/>
                        </a:lnTo>
                        <a:lnTo>
                          <a:pt x="3566" y="51"/>
                        </a:lnTo>
                        <a:lnTo>
                          <a:pt x="3566" y="51"/>
                        </a:lnTo>
                        <a:lnTo>
                          <a:pt x="3567" y="49"/>
                        </a:lnTo>
                        <a:lnTo>
                          <a:pt x="3567" y="50"/>
                        </a:lnTo>
                        <a:lnTo>
                          <a:pt x="3568" y="50"/>
                        </a:lnTo>
                        <a:lnTo>
                          <a:pt x="3568" y="49"/>
                        </a:lnTo>
                        <a:lnTo>
                          <a:pt x="3569" y="49"/>
                        </a:lnTo>
                        <a:lnTo>
                          <a:pt x="3569" y="50"/>
                        </a:lnTo>
                        <a:lnTo>
                          <a:pt x="3570" y="49"/>
                        </a:lnTo>
                        <a:lnTo>
                          <a:pt x="3570" y="50"/>
                        </a:lnTo>
                        <a:lnTo>
                          <a:pt x="3571" y="50"/>
                        </a:lnTo>
                        <a:lnTo>
                          <a:pt x="3571" y="49"/>
                        </a:lnTo>
                        <a:lnTo>
                          <a:pt x="3572" y="48"/>
                        </a:lnTo>
                        <a:lnTo>
                          <a:pt x="3572" y="49"/>
                        </a:lnTo>
                        <a:lnTo>
                          <a:pt x="3573" y="50"/>
                        </a:lnTo>
                        <a:lnTo>
                          <a:pt x="3573" y="49"/>
                        </a:lnTo>
                        <a:lnTo>
                          <a:pt x="3574" y="48"/>
                        </a:lnTo>
                        <a:lnTo>
                          <a:pt x="3574" y="49"/>
                        </a:lnTo>
                        <a:lnTo>
                          <a:pt x="3575" y="48"/>
                        </a:lnTo>
                        <a:lnTo>
                          <a:pt x="3575" y="48"/>
                        </a:lnTo>
                        <a:lnTo>
                          <a:pt x="3576" y="47"/>
                        </a:lnTo>
                        <a:lnTo>
                          <a:pt x="3576" y="47"/>
                        </a:lnTo>
                        <a:lnTo>
                          <a:pt x="3577" y="47"/>
                        </a:lnTo>
                        <a:lnTo>
                          <a:pt x="3577" y="46"/>
                        </a:lnTo>
                        <a:lnTo>
                          <a:pt x="3578" y="46"/>
                        </a:lnTo>
                        <a:lnTo>
                          <a:pt x="3578" y="46"/>
                        </a:lnTo>
                        <a:lnTo>
                          <a:pt x="3579" y="46"/>
                        </a:lnTo>
                        <a:lnTo>
                          <a:pt x="3579" y="46"/>
                        </a:lnTo>
                        <a:lnTo>
                          <a:pt x="3580" y="45"/>
                        </a:lnTo>
                        <a:lnTo>
                          <a:pt x="3580" y="46"/>
                        </a:lnTo>
                        <a:lnTo>
                          <a:pt x="3581" y="45"/>
                        </a:lnTo>
                        <a:lnTo>
                          <a:pt x="3582" y="44"/>
                        </a:lnTo>
                        <a:lnTo>
                          <a:pt x="3582" y="45"/>
                        </a:lnTo>
                        <a:lnTo>
                          <a:pt x="3583" y="46"/>
                        </a:lnTo>
                        <a:lnTo>
                          <a:pt x="3583" y="46"/>
                        </a:lnTo>
                        <a:lnTo>
                          <a:pt x="3584" y="45"/>
                        </a:lnTo>
                        <a:lnTo>
                          <a:pt x="3584" y="44"/>
                        </a:lnTo>
                        <a:lnTo>
                          <a:pt x="3585" y="44"/>
                        </a:lnTo>
                        <a:lnTo>
                          <a:pt x="3585" y="43"/>
                        </a:lnTo>
                        <a:lnTo>
                          <a:pt x="3586" y="44"/>
                        </a:lnTo>
                        <a:lnTo>
                          <a:pt x="3586" y="44"/>
                        </a:lnTo>
                        <a:lnTo>
                          <a:pt x="3587" y="44"/>
                        </a:lnTo>
                        <a:lnTo>
                          <a:pt x="3587" y="42"/>
                        </a:lnTo>
                        <a:lnTo>
                          <a:pt x="3588" y="43"/>
                        </a:lnTo>
                        <a:lnTo>
                          <a:pt x="3588" y="42"/>
                        </a:lnTo>
                        <a:lnTo>
                          <a:pt x="3589" y="42"/>
                        </a:lnTo>
                        <a:lnTo>
                          <a:pt x="3589" y="42"/>
                        </a:lnTo>
                        <a:lnTo>
                          <a:pt x="3590" y="41"/>
                        </a:lnTo>
                        <a:lnTo>
                          <a:pt x="3590" y="41"/>
                        </a:lnTo>
                        <a:lnTo>
                          <a:pt x="3591" y="40"/>
                        </a:lnTo>
                        <a:lnTo>
                          <a:pt x="3591" y="42"/>
                        </a:lnTo>
                        <a:lnTo>
                          <a:pt x="3592" y="42"/>
                        </a:lnTo>
                        <a:lnTo>
                          <a:pt x="3592" y="41"/>
                        </a:lnTo>
                        <a:lnTo>
                          <a:pt x="3593" y="41"/>
                        </a:lnTo>
                        <a:lnTo>
                          <a:pt x="3593" y="41"/>
                        </a:lnTo>
                        <a:lnTo>
                          <a:pt x="3594" y="41"/>
                        </a:lnTo>
                        <a:lnTo>
                          <a:pt x="3594" y="41"/>
                        </a:lnTo>
                        <a:lnTo>
                          <a:pt x="3595" y="41"/>
                        </a:lnTo>
                        <a:lnTo>
                          <a:pt x="3595" y="41"/>
                        </a:lnTo>
                        <a:lnTo>
                          <a:pt x="3596" y="40"/>
                        </a:lnTo>
                        <a:lnTo>
                          <a:pt x="3596" y="40"/>
                        </a:lnTo>
                        <a:lnTo>
                          <a:pt x="3597" y="39"/>
                        </a:lnTo>
                        <a:lnTo>
                          <a:pt x="3597" y="40"/>
                        </a:lnTo>
                        <a:lnTo>
                          <a:pt x="3598" y="39"/>
                        </a:lnTo>
                        <a:lnTo>
                          <a:pt x="3598" y="39"/>
                        </a:lnTo>
                        <a:lnTo>
                          <a:pt x="3599" y="38"/>
                        </a:lnTo>
                        <a:lnTo>
                          <a:pt x="3599" y="39"/>
                        </a:lnTo>
                        <a:lnTo>
                          <a:pt x="3600" y="40"/>
                        </a:lnTo>
                        <a:lnTo>
                          <a:pt x="3600" y="39"/>
                        </a:lnTo>
                        <a:lnTo>
                          <a:pt x="3601" y="39"/>
                        </a:lnTo>
                        <a:lnTo>
                          <a:pt x="3601" y="39"/>
                        </a:lnTo>
                        <a:lnTo>
                          <a:pt x="3602" y="38"/>
                        </a:lnTo>
                        <a:lnTo>
                          <a:pt x="3602" y="37"/>
                        </a:lnTo>
                        <a:lnTo>
                          <a:pt x="3603" y="38"/>
                        </a:lnTo>
                        <a:lnTo>
                          <a:pt x="3603" y="39"/>
                        </a:lnTo>
                        <a:lnTo>
                          <a:pt x="3604" y="38"/>
                        </a:lnTo>
                        <a:lnTo>
                          <a:pt x="3604" y="38"/>
                        </a:lnTo>
                        <a:lnTo>
                          <a:pt x="3605" y="37"/>
                        </a:lnTo>
                        <a:lnTo>
                          <a:pt x="3605" y="37"/>
                        </a:lnTo>
                        <a:lnTo>
                          <a:pt x="3606" y="38"/>
                        </a:lnTo>
                        <a:lnTo>
                          <a:pt x="3607" y="37"/>
                        </a:lnTo>
                        <a:lnTo>
                          <a:pt x="3607" y="36"/>
                        </a:lnTo>
                        <a:lnTo>
                          <a:pt x="3608" y="35"/>
                        </a:lnTo>
                        <a:lnTo>
                          <a:pt x="3608" y="35"/>
                        </a:lnTo>
                        <a:lnTo>
                          <a:pt x="3609" y="35"/>
                        </a:lnTo>
                        <a:lnTo>
                          <a:pt x="3609" y="34"/>
                        </a:lnTo>
                        <a:lnTo>
                          <a:pt x="3610" y="34"/>
                        </a:lnTo>
                        <a:lnTo>
                          <a:pt x="3610" y="34"/>
                        </a:lnTo>
                        <a:lnTo>
                          <a:pt x="3611" y="33"/>
                        </a:lnTo>
                        <a:lnTo>
                          <a:pt x="3611" y="33"/>
                        </a:lnTo>
                        <a:lnTo>
                          <a:pt x="3612" y="33"/>
                        </a:lnTo>
                        <a:lnTo>
                          <a:pt x="3612" y="33"/>
                        </a:lnTo>
                        <a:lnTo>
                          <a:pt x="3613" y="33"/>
                        </a:lnTo>
                        <a:lnTo>
                          <a:pt x="3613" y="32"/>
                        </a:lnTo>
                        <a:lnTo>
                          <a:pt x="3614" y="32"/>
                        </a:lnTo>
                        <a:lnTo>
                          <a:pt x="3614" y="32"/>
                        </a:lnTo>
                        <a:lnTo>
                          <a:pt x="3615" y="32"/>
                        </a:lnTo>
                        <a:lnTo>
                          <a:pt x="3615" y="33"/>
                        </a:lnTo>
                        <a:lnTo>
                          <a:pt x="3616" y="32"/>
                        </a:lnTo>
                        <a:lnTo>
                          <a:pt x="3616" y="32"/>
                        </a:lnTo>
                        <a:lnTo>
                          <a:pt x="3617" y="33"/>
                        </a:lnTo>
                        <a:lnTo>
                          <a:pt x="3617" y="31"/>
                        </a:lnTo>
                        <a:lnTo>
                          <a:pt x="3618" y="32"/>
                        </a:lnTo>
                        <a:lnTo>
                          <a:pt x="3618" y="32"/>
                        </a:lnTo>
                        <a:lnTo>
                          <a:pt x="3619" y="30"/>
                        </a:lnTo>
                        <a:lnTo>
                          <a:pt x="3619" y="30"/>
                        </a:lnTo>
                        <a:lnTo>
                          <a:pt x="3620" y="30"/>
                        </a:lnTo>
                        <a:lnTo>
                          <a:pt x="3620" y="31"/>
                        </a:lnTo>
                        <a:lnTo>
                          <a:pt x="3621" y="30"/>
                        </a:lnTo>
                        <a:lnTo>
                          <a:pt x="3621" y="31"/>
                        </a:lnTo>
                        <a:lnTo>
                          <a:pt x="3622" y="30"/>
                        </a:lnTo>
                        <a:lnTo>
                          <a:pt x="3622" y="30"/>
                        </a:lnTo>
                        <a:lnTo>
                          <a:pt x="3623" y="30"/>
                        </a:lnTo>
                        <a:lnTo>
                          <a:pt x="3623" y="30"/>
                        </a:lnTo>
                        <a:lnTo>
                          <a:pt x="3624" y="30"/>
                        </a:lnTo>
                        <a:lnTo>
                          <a:pt x="3624" y="30"/>
                        </a:lnTo>
                        <a:lnTo>
                          <a:pt x="3625" y="30"/>
                        </a:lnTo>
                        <a:lnTo>
                          <a:pt x="3625" y="29"/>
                        </a:lnTo>
                        <a:lnTo>
                          <a:pt x="3626" y="29"/>
                        </a:lnTo>
                        <a:lnTo>
                          <a:pt x="3626" y="29"/>
                        </a:lnTo>
                        <a:lnTo>
                          <a:pt x="3627" y="29"/>
                        </a:lnTo>
                        <a:lnTo>
                          <a:pt x="3627" y="29"/>
                        </a:lnTo>
                        <a:lnTo>
                          <a:pt x="3628" y="29"/>
                        </a:lnTo>
                        <a:lnTo>
                          <a:pt x="3628" y="29"/>
                        </a:lnTo>
                        <a:lnTo>
                          <a:pt x="3629" y="28"/>
                        </a:lnTo>
                        <a:lnTo>
                          <a:pt x="3629" y="29"/>
                        </a:lnTo>
                        <a:lnTo>
                          <a:pt x="3630" y="31"/>
                        </a:lnTo>
                        <a:lnTo>
                          <a:pt x="3630" y="29"/>
                        </a:lnTo>
                        <a:lnTo>
                          <a:pt x="3631" y="29"/>
                        </a:lnTo>
                        <a:lnTo>
                          <a:pt x="3632" y="29"/>
                        </a:lnTo>
                        <a:lnTo>
                          <a:pt x="3632" y="29"/>
                        </a:lnTo>
                        <a:lnTo>
                          <a:pt x="3633" y="29"/>
                        </a:lnTo>
                        <a:lnTo>
                          <a:pt x="3633" y="29"/>
                        </a:lnTo>
                        <a:lnTo>
                          <a:pt x="3634" y="28"/>
                        </a:lnTo>
                        <a:lnTo>
                          <a:pt x="3634" y="28"/>
                        </a:lnTo>
                        <a:lnTo>
                          <a:pt x="3635" y="27"/>
                        </a:lnTo>
                        <a:lnTo>
                          <a:pt x="3635" y="27"/>
                        </a:lnTo>
                        <a:lnTo>
                          <a:pt x="3636" y="28"/>
                        </a:lnTo>
                        <a:lnTo>
                          <a:pt x="3636" y="28"/>
                        </a:lnTo>
                        <a:lnTo>
                          <a:pt x="3637" y="28"/>
                        </a:lnTo>
                        <a:lnTo>
                          <a:pt x="3637" y="28"/>
                        </a:lnTo>
                        <a:lnTo>
                          <a:pt x="3638" y="27"/>
                        </a:lnTo>
                        <a:lnTo>
                          <a:pt x="3638" y="28"/>
                        </a:lnTo>
                        <a:lnTo>
                          <a:pt x="3639" y="27"/>
                        </a:lnTo>
                        <a:lnTo>
                          <a:pt x="3639" y="27"/>
                        </a:lnTo>
                        <a:lnTo>
                          <a:pt x="3640" y="26"/>
                        </a:lnTo>
                        <a:lnTo>
                          <a:pt x="3640" y="26"/>
                        </a:lnTo>
                        <a:lnTo>
                          <a:pt x="3641" y="26"/>
                        </a:lnTo>
                        <a:lnTo>
                          <a:pt x="3641" y="26"/>
                        </a:lnTo>
                        <a:lnTo>
                          <a:pt x="3642" y="26"/>
                        </a:lnTo>
                        <a:lnTo>
                          <a:pt x="3642" y="25"/>
                        </a:lnTo>
                        <a:lnTo>
                          <a:pt x="3643" y="25"/>
                        </a:lnTo>
                        <a:lnTo>
                          <a:pt x="3643" y="26"/>
                        </a:lnTo>
                        <a:lnTo>
                          <a:pt x="3644" y="26"/>
                        </a:lnTo>
                        <a:lnTo>
                          <a:pt x="3644" y="26"/>
                        </a:lnTo>
                        <a:lnTo>
                          <a:pt x="3645" y="26"/>
                        </a:lnTo>
                        <a:lnTo>
                          <a:pt x="3645" y="26"/>
                        </a:lnTo>
                        <a:lnTo>
                          <a:pt x="3646" y="24"/>
                        </a:lnTo>
                        <a:lnTo>
                          <a:pt x="3646" y="25"/>
                        </a:lnTo>
                        <a:lnTo>
                          <a:pt x="3647" y="25"/>
                        </a:lnTo>
                        <a:lnTo>
                          <a:pt x="3647" y="24"/>
                        </a:lnTo>
                        <a:lnTo>
                          <a:pt x="3648" y="25"/>
                        </a:lnTo>
                        <a:lnTo>
                          <a:pt x="3648" y="24"/>
                        </a:lnTo>
                        <a:lnTo>
                          <a:pt x="3649" y="24"/>
                        </a:lnTo>
                        <a:lnTo>
                          <a:pt x="3649" y="23"/>
                        </a:lnTo>
                        <a:lnTo>
                          <a:pt x="3650" y="24"/>
                        </a:lnTo>
                        <a:lnTo>
                          <a:pt x="3650" y="24"/>
                        </a:lnTo>
                        <a:lnTo>
                          <a:pt x="3651" y="23"/>
                        </a:lnTo>
                        <a:lnTo>
                          <a:pt x="3651" y="23"/>
                        </a:lnTo>
                        <a:lnTo>
                          <a:pt x="3652" y="23"/>
                        </a:lnTo>
                        <a:lnTo>
                          <a:pt x="3652" y="23"/>
                        </a:lnTo>
                        <a:lnTo>
                          <a:pt x="3653" y="24"/>
                        </a:lnTo>
                        <a:lnTo>
                          <a:pt x="3653" y="24"/>
                        </a:lnTo>
                        <a:lnTo>
                          <a:pt x="3654" y="25"/>
                        </a:lnTo>
                        <a:lnTo>
                          <a:pt x="3654" y="23"/>
                        </a:lnTo>
                        <a:lnTo>
                          <a:pt x="3655" y="23"/>
                        </a:lnTo>
                        <a:lnTo>
                          <a:pt x="3655" y="23"/>
                        </a:lnTo>
                        <a:lnTo>
                          <a:pt x="3656" y="23"/>
                        </a:lnTo>
                        <a:lnTo>
                          <a:pt x="3657" y="23"/>
                        </a:lnTo>
                        <a:lnTo>
                          <a:pt x="3657" y="23"/>
                        </a:lnTo>
                        <a:lnTo>
                          <a:pt x="3658" y="23"/>
                        </a:lnTo>
                        <a:lnTo>
                          <a:pt x="3658" y="22"/>
                        </a:lnTo>
                        <a:lnTo>
                          <a:pt x="3659" y="24"/>
                        </a:lnTo>
                        <a:lnTo>
                          <a:pt x="3659" y="24"/>
                        </a:lnTo>
                        <a:lnTo>
                          <a:pt x="3660" y="23"/>
                        </a:lnTo>
                        <a:lnTo>
                          <a:pt x="3660" y="22"/>
                        </a:lnTo>
                        <a:lnTo>
                          <a:pt x="3661" y="22"/>
                        </a:lnTo>
                        <a:lnTo>
                          <a:pt x="3661" y="23"/>
                        </a:lnTo>
                        <a:lnTo>
                          <a:pt x="3662" y="23"/>
                        </a:lnTo>
                        <a:lnTo>
                          <a:pt x="3662" y="22"/>
                        </a:lnTo>
                        <a:lnTo>
                          <a:pt x="3663" y="23"/>
                        </a:lnTo>
                        <a:lnTo>
                          <a:pt x="3663" y="23"/>
                        </a:lnTo>
                        <a:lnTo>
                          <a:pt x="3664" y="23"/>
                        </a:lnTo>
                        <a:lnTo>
                          <a:pt x="3664" y="23"/>
                        </a:lnTo>
                        <a:lnTo>
                          <a:pt x="3665" y="23"/>
                        </a:lnTo>
                        <a:lnTo>
                          <a:pt x="3665" y="22"/>
                        </a:lnTo>
                        <a:lnTo>
                          <a:pt x="3666" y="23"/>
                        </a:lnTo>
                        <a:lnTo>
                          <a:pt x="3666" y="23"/>
                        </a:lnTo>
                        <a:lnTo>
                          <a:pt x="3667" y="21"/>
                        </a:lnTo>
                        <a:lnTo>
                          <a:pt x="3667" y="22"/>
                        </a:lnTo>
                        <a:lnTo>
                          <a:pt x="3668" y="22"/>
                        </a:lnTo>
                        <a:lnTo>
                          <a:pt x="3668" y="22"/>
                        </a:lnTo>
                        <a:lnTo>
                          <a:pt x="3669" y="21"/>
                        </a:lnTo>
                        <a:lnTo>
                          <a:pt x="3669" y="21"/>
                        </a:lnTo>
                        <a:lnTo>
                          <a:pt x="3670" y="20"/>
                        </a:lnTo>
                        <a:lnTo>
                          <a:pt x="3670" y="21"/>
                        </a:lnTo>
                        <a:lnTo>
                          <a:pt x="3671" y="21"/>
                        </a:lnTo>
                        <a:lnTo>
                          <a:pt x="3671" y="21"/>
                        </a:lnTo>
                        <a:lnTo>
                          <a:pt x="3672" y="21"/>
                        </a:lnTo>
                        <a:lnTo>
                          <a:pt x="3672" y="20"/>
                        </a:lnTo>
                        <a:lnTo>
                          <a:pt x="3673" y="20"/>
                        </a:lnTo>
                        <a:lnTo>
                          <a:pt x="3673" y="20"/>
                        </a:lnTo>
                        <a:lnTo>
                          <a:pt x="3674" y="20"/>
                        </a:lnTo>
                        <a:lnTo>
                          <a:pt x="3674" y="21"/>
                        </a:lnTo>
                        <a:lnTo>
                          <a:pt x="3675" y="18"/>
                        </a:lnTo>
                        <a:lnTo>
                          <a:pt x="3675" y="19"/>
                        </a:lnTo>
                        <a:lnTo>
                          <a:pt x="3676" y="19"/>
                        </a:lnTo>
                        <a:lnTo>
                          <a:pt x="3676" y="19"/>
                        </a:lnTo>
                        <a:lnTo>
                          <a:pt x="3677" y="20"/>
                        </a:lnTo>
                        <a:lnTo>
                          <a:pt x="3677" y="19"/>
                        </a:lnTo>
                        <a:lnTo>
                          <a:pt x="3678" y="19"/>
                        </a:lnTo>
                        <a:lnTo>
                          <a:pt x="3678" y="17"/>
                        </a:lnTo>
                        <a:lnTo>
                          <a:pt x="3679" y="19"/>
                        </a:lnTo>
                        <a:lnTo>
                          <a:pt x="3679" y="18"/>
                        </a:lnTo>
                        <a:lnTo>
                          <a:pt x="3680" y="19"/>
                        </a:lnTo>
                        <a:lnTo>
                          <a:pt x="3680" y="18"/>
                        </a:lnTo>
                        <a:lnTo>
                          <a:pt x="3681" y="17"/>
                        </a:lnTo>
                        <a:lnTo>
                          <a:pt x="3682" y="18"/>
                        </a:lnTo>
                        <a:lnTo>
                          <a:pt x="3682" y="19"/>
                        </a:lnTo>
                        <a:lnTo>
                          <a:pt x="3683" y="16"/>
                        </a:lnTo>
                        <a:lnTo>
                          <a:pt x="3683" y="18"/>
                        </a:lnTo>
                        <a:lnTo>
                          <a:pt x="3684" y="17"/>
                        </a:lnTo>
                        <a:lnTo>
                          <a:pt x="3684" y="17"/>
                        </a:lnTo>
                        <a:lnTo>
                          <a:pt x="3685" y="18"/>
                        </a:lnTo>
                        <a:lnTo>
                          <a:pt x="3685" y="18"/>
                        </a:lnTo>
                        <a:lnTo>
                          <a:pt x="3686" y="18"/>
                        </a:lnTo>
                        <a:lnTo>
                          <a:pt x="3686" y="18"/>
                        </a:lnTo>
                        <a:lnTo>
                          <a:pt x="3687" y="17"/>
                        </a:lnTo>
                        <a:lnTo>
                          <a:pt x="3687" y="17"/>
                        </a:lnTo>
                        <a:lnTo>
                          <a:pt x="3688" y="16"/>
                        </a:lnTo>
                        <a:lnTo>
                          <a:pt x="3688" y="17"/>
                        </a:lnTo>
                        <a:lnTo>
                          <a:pt x="3689" y="18"/>
                        </a:lnTo>
                        <a:lnTo>
                          <a:pt x="3689" y="17"/>
                        </a:lnTo>
                        <a:lnTo>
                          <a:pt x="3690" y="18"/>
                        </a:lnTo>
                        <a:lnTo>
                          <a:pt x="3690" y="18"/>
                        </a:lnTo>
                        <a:lnTo>
                          <a:pt x="3691" y="18"/>
                        </a:lnTo>
                        <a:lnTo>
                          <a:pt x="3691" y="17"/>
                        </a:lnTo>
                        <a:lnTo>
                          <a:pt x="3692" y="17"/>
                        </a:lnTo>
                        <a:lnTo>
                          <a:pt x="3692" y="18"/>
                        </a:lnTo>
                        <a:lnTo>
                          <a:pt x="3693" y="17"/>
                        </a:lnTo>
                        <a:lnTo>
                          <a:pt x="3693" y="17"/>
                        </a:lnTo>
                        <a:lnTo>
                          <a:pt x="3694" y="17"/>
                        </a:lnTo>
                        <a:lnTo>
                          <a:pt x="3694" y="17"/>
                        </a:lnTo>
                        <a:lnTo>
                          <a:pt x="3695" y="17"/>
                        </a:lnTo>
                        <a:lnTo>
                          <a:pt x="3695" y="15"/>
                        </a:lnTo>
                        <a:lnTo>
                          <a:pt x="3696" y="16"/>
                        </a:lnTo>
                        <a:lnTo>
                          <a:pt x="3696" y="15"/>
                        </a:lnTo>
                        <a:lnTo>
                          <a:pt x="3697" y="15"/>
                        </a:lnTo>
                        <a:lnTo>
                          <a:pt x="3697" y="15"/>
                        </a:lnTo>
                        <a:lnTo>
                          <a:pt x="3698" y="15"/>
                        </a:lnTo>
                        <a:lnTo>
                          <a:pt x="3698" y="15"/>
                        </a:lnTo>
                        <a:lnTo>
                          <a:pt x="3699" y="15"/>
                        </a:lnTo>
                        <a:lnTo>
                          <a:pt x="3699" y="16"/>
                        </a:lnTo>
                        <a:lnTo>
                          <a:pt x="3700" y="15"/>
                        </a:lnTo>
                        <a:lnTo>
                          <a:pt x="3700" y="15"/>
                        </a:lnTo>
                        <a:lnTo>
                          <a:pt x="3701" y="15"/>
                        </a:lnTo>
                        <a:lnTo>
                          <a:pt x="3701" y="15"/>
                        </a:lnTo>
                        <a:lnTo>
                          <a:pt x="3702" y="15"/>
                        </a:lnTo>
                        <a:lnTo>
                          <a:pt x="3702" y="14"/>
                        </a:lnTo>
                        <a:lnTo>
                          <a:pt x="3703" y="15"/>
                        </a:lnTo>
                        <a:lnTo>
                          <a:pt x="3703" y="15"/>
                        </a:lnTo>
                        <a:lnTo>
                          <a:pt x="3704" y="15"/>
                        </a:lnTo>
                        <a:lnTo>
                          <a:pt x="3704" y="15"/>
                        </a:lnTo>
                        <a:lnTo>
                          <a:pt x="3705" y="15"/>
                        </a:lnTo>
                        <a:lnTo>
                          <a:pt x="3705" y="15"/>
                        </a:lnTo>
                        <a:lnTo>
                          <a:pt x="3706" y="14"/>
                        </a:lnTo>
                        <a:lnTo>
                          <a:pt x="3707" y="14"/>
                        </a:lnTo>
                        <a:lnTo>
                          <a:pt x="3707" y="13"/>
                        </a:lnTo>
                        <a:lnTo>
                          <a:pt x="3708" y="12"/>
                        </a:lnTo>
                        <a:lnTo>
                          <a:pt x="3708" y="12"/>
                        </a:lnTo>
                        <a:lnTo>
                          <a:pt x="3709" y="13"/>
                        </a:lnTo>
                        <a:lnTo>
                          <a:pt x="3709" y="13"/>
                        </a:lnTo>
                        <a:lnTo>
                          <a:pt x="3710" y="12"/>
                        </a:lnTo>
                        <a:lnTo>
                          <a:pt x="3710" y="12"/>
                        </a:lnTo>
                        <a:lnTo>
                          <a:pt x="3711" y="13"/>
                        </a:lnTo>
                        <a:lnTo>
                          <a:pt x="3711" y="13"/>
                        </a:lnTo>
                        <a:lnTo>
                          <a:pt x="3712" y="14"/>
                        </a:lnTo>
                        <a:lnTo>
                          <a:pt x="3712" y="13"/>
                        </a:lnTo>
                        <a:lnTo>
                          <a:pt x="3713" y="13"/>
                        </a:lnTo>
                        <a:lnTo>
                          <a:pt x="3713" y="13"/>
                        </a:lnTo>
                        <a:lnTo>
                          <a:pt x="3714" y="12"/>
                        </a:lnTo>
                        <a:lnTo>
                          <a:pt x="3714" y="13"/>
                        </a:lnTo>
                        <a:lnTo>
                          <a:pt x="3715" y="14"/>
                        </a:lnTo>
                        <a:lnTo>
                          <a:pt x="3715" y="14"/>
                        </a:lnTo>
                        <a:lnTo>
                          <a:pt x="3716" y="13"/>
                        </a:lnTo>
                        <a:lnTo>
                          <a:pt x="3716" y="12"/>
                        </a:lnTo>
                        <a:lnTo>
                          <a:pt x="3717" y="13"/>
                        </a:lnTo>
                        <a:lnTo>
                          <a:pt x="3717" y="12"/>
                        </a:lnTo>
                        <a:lnTo>
                          <a:pt x="3718" y="12"/>
                        </a:lnTo>
                        <a:lnTo>
                          <a:pt x="3718" y="13"/>
                        </a:lnTo>
                        <a:lnTo>
                          <a:pt x="3719" y="13"/>
                        </a:lnTo>
                        <a:lnTo>
                          <a:pt x="3719" y="13"/>
                        </a:lnTo>
                        <a:lnTo>
                          <a:pt x="3720" y="13"/>
                        </a:lnTo>
                        <a:lnTo>
                          <a:pt x="3720" y="12"/>
                        </a:lnTo>
                        <a:lnTo>
                          <a:pt x="3721" y="14"/>
                        </a:lnTo>
                        <a:lnTo>
                          <a:pt x="3721" y="14"/>
                        </a:lnTo>
                        <a:lnTo>
                          <a:pt x="3722" y="13"/>
                        </a:lnTo>
                        <a:lnTo>
                          <a:pt x="3722" y="12"/>
                        </a:lnTo>
                        <a:lnTo>
                          <a:pt x="3723" y="12"/>
                        </a:lnTo>
                        <a:lnTo>
                          <a:pt x="3723" y="12"/>
                        </a:lnTo>
                        <a:lnTo>
                          <a:pt x="3724" y="12"/>
                        </a:lnTo>
                        <a:lnTo>
                          <a:pt x="3724" y="12"/>
                        </a:lnTo>
                        <a:lnTo>
                          <a:pt x="3725" y="12"/>
                        </a:lnTo>
                        <a:lnTo>
                          <a:pt x="3725" y="11"/>
                        </a:lnTo>
                        <a:lnTo>
                          <a:pt x="3726" y="11"/>
                        </a:lnTo>
                        <a:lnTo>
                          <a:pt x="3726" y="11"/>
                        </a:lnTo>
                        <a:lnTo>
                          <a:pt x="3727" y="11"/>
                        </a:lnTo>
                        <a:lnTo>
                          <a:pt x="3727" y="11"/>
                        </a:lnTo>
                        <a:lnTo>
                          <a:pt x="3728" y="12"/>
                        </a:lnTo>
                        <a:lnTo>
                          <a:pt x="3728" y="11"/>
                        </a:lnTo>
                        <a:lnTo>
                          <a:pt x="3729" y="12"/>
                        </a:lnTo>
                        <a:lnTo>
                          <a:pt x="3729" y="12"/>
                        </a:lnTo>
                        <a:lnTo>
                          <a:pt x="3730" y="11"/>
                        </a:lnTo>
                        <a:lnTo>
                          <a:pt x="3730" y="11"/>
                        </a:lnTo>
                        <a:lnTo>
                          <a:pt x="3731" y="11"/>
                        </a:lnTo>
                        <a:lnTo>
                          <a:pt x="3732" y="11"/>
                        </a:lnTo>
                        <a:lnTo>
                          <a:pt x="3732" y="11"/>
                        </a:lnTo>
                        <a:lnTo>
                          <a:pt x="3733" y="12"/>
                        </a:lnTo>
                        <a:lnTo>
                          <a:pt x="3733" y="11"/>
                        </a:lnTo>
                        <a:lnTo>
                          <a:pt x="3734" y="12"/>
                        </a:lnTo>
                        <a:lnTo>
                          <a:pt x="3734" y="12"/>
                        </a:lnTo>
                        <a:lnTo>
                          <a:pt x="3735" y="11"/>
                        </a:lnTo>
                        <a:lnTo>
                          <a:pt x="3735" y="10"/>
                        </a:lnTo>
                        <a:lnTo>
                          <a:pt x="3736" y="11"/>
                        </a:lnTo>
                        <a:lnTo>
                          <a:pt x="3736" y="11"/>
                        </a:lnTo>
                        <a:lnTo>
                          <a:pt x="3737" y="10"/>
                        </a:lnTo>
                        <a:lnTo>
                          <a:pt x="3737" y="9"/>
                        </a:lnTo>
                        <a:lnTo>
                          <a:pt x="3738" y="9"/>
                        </a:lnTo>
                        <a:lnTo>
                          <a:pt x="3738" y="9"/>
                        </a:lnTo>
                        <a:lnTo>
                          <a:pt x="3739" y="8"/>
                        </a:lnTo>
                        <a:lnTo>
                          <a:pt x="3739" y="8"/>
                        </a:lnTo>
                        <a:lnTo>
                          <a:pt x="3740" y="8"/>
                        </a:lnTo>
                        <a:lnTo>
                          <a:pt x="3740" y="9"/>
                        </a:lnTo>
                        <a:lnTo>
                          <a:pt x="3741" y="9"/>
                        </a:lnTo>
                        <a:lnTo>
                          <a:pt x="3741" y="10"/>
                        </a:lnTo>
                        <a:lnTo>
                          <a:pt x="3742" y="9"/>
                        </a:lnTo>
                        <a:lnTo>
                          <a:pt x="3742" y="10"/>
                        </a:lnTo>
                        <a:lnTo>
                          <a:pt x="3743" y="8"/>
                        </a:lnTo>
                        <a:lnTo>
                          <a:pt x="3743" y="10"/>
                        </a:lnTo>
                        <a:lnTo>
                          <a:pt x="3744" y="8"/>
                        </a:lnTo>
                        <a:lnTo>
                          <a:pt x="3744" y="8"/>
                        </a:lnTo>
                        <a:lnTo>
                          <a:pt x="3745" y="9"/>
                        </a:lnTo>
                        <a:lnTo>
                          <a:pt x="3745" y="8"/>
                        </a:lnTo>
                        <a:lnTo>
                          <a:pt x="3746" y="8"/>
                        </a:lnTo>
                        <a:lnTo>
                          <a:pt x="3746" y="7"/>
                        </a:lnTo>
                        <a:lnTo>
                          <a:pt x="3747" y="8"/>
                        </a:lnTo>
                        <a:lnTo>
                          <a:pt x="3747" y="8"/>
                        </a:lnTo>
                        <a:lnTo>
                          <a:pt x="3748" y="9"/>
                        </a:lnTo>
                        <a:lnTo>
                          <a:pt x="3748" y="9"/>
                        </a:lnTo>
                        <a:lnTo>
                          <a:pt x="3749" y="7"/>
                        </a:lnTo>
                        <a:lnTo>
                          <a:pt x="3749" y="8"/>
                        </a:lnTo>
                        <a:lnTo>
                          <a:pt x="3750" y="8"/>
                        </a:lnTo>
                        <a:lnTo>
                          <a:pt x="3750" y="8"/>
                        </a:lnTo>
                        <a:lnTo>
                          <a:pt x="3751" y="7"/>
                        </a:lnTo>
                        <a:lnTo>
                          <a:pt x="3751" y="7"/>
                        </a:lnTo>
                        <a:lnTo>
                          <a:pt x="3752" y="7"/>
                        </a:lnTo>
                        <a:lnTo>
                          <a:pt x="3752" y="7"/>
                        </a:lnTo>
                        <a:lnTo>
                          <a:pt x="3753" y="8"/>
                        </a:lnTo>
                        <a:lnTo>
                          <a:pt x="3753" y="8"/>
                        </a:lnTo>
                        <a:lnTo>
                          <a:pt x="3754" y="7"/>
                        </a:lnTo>
                        <a:lnTo>
                          <a:pt x="3754" y="7"/>
                        </a:lnTo>
                        <a:lnTo>
                          <a:pt x="3755" y="7"/>
                        </a:lnTo>
                        <a:lnTo>
                          <a:pt x="3755" y="6"/>
                        </a:lnTo>
                        <a:lnTo>
                          <a:pt x="3756" y="6"/>
                        </a:lnTo>
                        <a:lnTo>
                          <a:pt x="3757" y="5"/>
                        </a:lnTo>
                        <a:lnTo>
                          <a:pt x="3757" y="5"/>
                        </a:lnTo>
                        <a:lnTo>
                          <a:pt x="3758" y="4"/>
                        </a:lnTo>
                        <a:lnTo>
                          <a:pt x="3758" y="5"/>
                        </a:lnTo>
                        <a:lnTo>
                          <a:pt x="3759" y="4"/>
                        </a:lnTo>
                        <a:lnTo>
                          <a:pt x="3759" y="5"/>
                        </a:lnTo>
                        <a:lnTo>
                          <a:pt x="3760" y="5"/>
                        </a:lnTo>
                        <a:lnTo>
                          <a:pt x="3760" y="4"/>
                        </a:lnTo>
                        <a:lnTo>
                          <a:pt x="3761" y="3"/>
                        </a:lnTo>
                        <a:lnTo>
                          <a:pt x="3761" y="5"/>
                        </a:lnTo>
                        <a:lnTo>
                          <a:pt x="3762" y="5"/>
                        </a:lnTo>
                        <a:lnTo>
                          <a:pt x="3762" y="5"/>
                        </a:lnTo>
                        <a:lnTo>
                          <a:pt x="3763" y="5"/>
                        </a:lnTo>
                        <a:lnTo>
                          <a:pt x="3763" y="3"/>
                        </a:lnTo>
                        <a:lnTo>
                          <a:pt x="3764" y="4"/>
                        </a:lnTo>
                        <a:lnTo>
                          <a:pt x="3764" y="4"/>
                        </a:lnTo>
                        <a:lnTo>
                          <a:pt x="3765" y="4"/>
                        </a:lnTo>
                        <a:lnTo>
                          <a:pt x="3765" y="4"/>
                        </a:lnTo>
                        <a:lnTo>
                          <a:pt x="3766" y="5"/>
                        </a:lnTo>
                        <a:lnTo>
                          <a:pt x="3766" y="4"/>
                        </a:lnTo>
                        <a:lnTo>
                          <a:pt x="3767" y="4"/>
                        </a:lnTo>
                        <a:lnTo>
                          <a:pt x="3767" y="4"/>
                        </a:lnTo>
                        <a:lnTo>
                          <a:pt x="3768" y="4"/>
                        </a:lnTo>
                        <a:lnTo>
                          <a:pt x="3768" y="4"/>
                        </a:lnTo>
                        <a:lnTo>
                          <a:pt x="3769" y="3"/>
                        </a:lnTo>
                        <a:lnTo>
                          <a:pt x="3769" y="3"/>
                        </a:lnTo>
                        <a:lnTo>
                          <a:pt x="3770" y="2"/>
                        </a:lnTo>
                        <a:lnTo>
                          <a:pt x="3770" y="4"/>
                        </a:lnTo>
                        <a:lnTo>
                          <a:pt x="3771" y="3"/>
                        </a:lnTo>
                        <a:lnTo>
                          <a:pt x="3771" y="4"/>
                        </a:lnTo>
                        <a:lnTo>
                          <a:pt x="3772" y="4"/>
                        </a:lnTo>
                        <a:lnTo>
                          <a:pt x="3772" y="4"/>
                        </a:lnTo>
                        <a:lnTo>
                          <a:pt x="3773" y="3"/>
                        </a:lnTo>
                        <a:lnTo>
                          <a:pt x="3773" y="4"/>
                        </a:lnTo>
                        <a:lnTo>
                          <a:pt x="3774" y="4"/>
                        </a:lnTo>
                        <a:lnTo>
                          <a:pt x="3774" y="4"/>
                        </a:lnTo>
                        <a:lnTo>
                          <a:pt x="3775" y="4"/>
                        </a:lnTo>
                        <a:lnTo>
                          <a:pt x="3775" y="4"/>
                        </a:lnTo>
                        <a:lnTo>
                          <a:pt x="3776" y="2"/>
                        </a:lnTo>
                        <a:lnTo>
                          <a:pt x="3776" y="4"/>
                        </a:lnTo>
                        <a:lnTo>
                          <a:pt x="3777" y="3"/>
                        </a:lnTo>
                        <a:lnTo>
                          <a:pt x="3777" y="2"/>
                        </a:lnTo>
                        <a:lnTo>
                          <a:pt x="3778" y="2"/>
                        </a:lnTo>
                        <a:lnTo>
                          <a:pt x="3778" y="1"/>
                        </a:lnTo>
                        <a:lnTo>
                          <a:pt x="3779" y="1"/>
                        </a:lnTo>
                        <a:lnTo>
                          <a:pt x="3779" y="1"/>
                        </a:lnTo>
                        <a:lnTo>
                          <a:pt x="3780" y="2"/>
                        </a:lnTo>
                        <a:lnTo>
                          <a:pt x="3780" y="2"/>
                        </a:lnTo>
                        <a:lnTo>
                          <a:pt x="3781" y="2"/>
                        </a:lnTo>
                        <a:lnTo>
                          <a:pt x="3782" y="2"/>
                        </a:lnTo>
                        <a:lnTo>
                          <a:pt x="3782" y="2"/>
                        </a:lnTo>
                        <a:lnTo>
                          <a:pt x="3783" y="2"/>
                        </a:lnTo>
                        <a:lnTo>
                          <a:pt x="3783" y="1"/>
                        </a:lnTo>
                        <a:lnTo>
                          <a:pt x="3784" y="3"/>
                        </a:lnTo>
                        <a:lnTo>
                          <a:pt x="3784" y="3"/>
                        </a:lnTo>
                        <a:lnTo>
                          <a:pt x="3785" y="2"/>
                        </a:lnTo>
                        <a:lnTo>
                          <a:pt x="3785" y="3"/>
                        </a:lnTo>
                        <a:lnTo>
                          <a:pt x="3786" y="1"/>
                        </a:lnTo>
                        <a:lnTo>
                          <a:pt x="3786" y="1"/>
                        </a:lnTo>
                        <a:lnTo>
                          <a:pt x="3787" y="2"/>
                        </a:lnTo>
                        <a:lnTo>
                          <a:pt x="3787" y="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84" name="Rectangle 105">
                    <a:extLst>
                      <a:ext uri="{FF2B5EF4-FFF2-40B4-BE49-F238E27FC236}">
                        <a16:creationId xmlns:a16="http://schemas.microsoft.com/office/drawing/2014/main" id="{F35043E1-CDAD-4859-A8C6-64684E360466}"/>
                      </a:ext>
                    </a:extLst>
                  </p:cNvPr>
                  <p:cNvSpPr>
                    <a:spLocks noChangeArrowheads="1"/>
                  </p:cNvSpPr>
                  <p:nvPr/>
                </p:nvSpPr>
                <p:spPr bwMode="auto">
                  <a:xfrm rot="16200000">
                    <a:off x="1822883" y="2969045"/>
                    <a:ext cx="963405"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b="1" dirty="0" err="1">
                        <a:solidFill>
                          <a:srgbClr val="000000"/>
                        </a:solidFill>
                        <a:latin typeface="Arial" panose="020B0604020202020204" pitchFamily="34" charset="0"/>
                        <a:cs typeface="Arial" pitchFamily="34" charset="0"/>
                      </a:rPr>
                      <a:t>V</a:t>
                    </a:r>
                    <a:r>
                      <a:rPr lang="en-US" sz="2000" b="1" baseline="-25000" dirty="0" err="1">
                        <a:solidFill>
                          <a:srgbClr val="000000"/>
                        </a:solidFill>
                        <a:latin typeface="Arial" panose="020B0604020202020204" pitchFamily="34" charset="0"/>
                        <a:cs typeface="Arial" pitchFamily="34" charset="0"/>
                      </a:rPr>
                      <a:t>m</a:t>
                    </a:r>
                    <a:r>
                      <a:rPr lang="en-US" sz="2000" b="1" dirty="0">
                        <a:solidFill>
                          <a:srgbClr val="000000"/>
                        </a:solidFill>
                        <a:latin typeface="Arial" panose="020B0604020202020204" pitchFamily="34" charset="0"/>
                        <a:cs typeface="Arial" pitchFamily="34" charset="0"/>
                      </a:rPr>
                      <a:t> (mV)</a:t>
                    </a:r>
                    <a:endParaRPr lang="en-US" sz="2000" b="1" dirty="0">
                      <a:latin typeface="Arial" panose="020B0604020202020204" pitchFamily="34" charset="0"/>
                      <a:cs typeface="Arial" pitchFamily="34" charset="0"/>
                    </a:endParaRPr>
                  </a:p>
                </p:txBody>
              </p:sp>
              <p:sp>
                <p:nvSpPr>
                  <p:cNvPr id="2185" name="TextBox 2184">
                    <a:extLst>
                      <a:ext uri="{FF2B5EF4-FFF2-40B4-BE49-F238E27FC236}">
                        <a16:creationId xmlns:a16="http://schemas.microsoft.com/office/drawing/2014/main" id="{95AD86C6-22EC-47DC-B4C6-E7B09D8209EC}"/>
                      </a:ext>
                    </a:extLst>
                  </p:cNvPr>
                  <p:cNvSpPr txBox="1"/>
                  <p:nvPr/>
                </p:nvSpPr>
                <p:spPr>
                  <a:xfrm>
                    <a:off x="3063926" y="2075033"/>
                    <a:ext cx="1096775" cy="400110"/>
                  </a:xfrm>
                  <a:prstGeom prst="rect">
                    <a:avLst/>
                  </a:prstGeom>
                  <a:noFill/>
                </p:spPr>
                <p:txBody>
                  <a:bodyPr wrap="none" rtlCol="0">
                    <a:spAutoFit/>
                  </a:bodyPr>
                  <a:lstStyle/>
                  <a:p>
                    <a:r>
                      <a:rPr lang="en-US" sz="2000" b="1" dirty="0">
                        <a:latin typeface="Arial" panose="020B0604020202020204" pitchFamily="34" charset="0"/>
                        <a:cs typeface="Arial" pitchFamily="34" charset="0"/>
                      </a:rPr>
                      <a:t>Control</a:t>
                    </a:r>
                  </a:p>
                </p:txBody>
              </p:sp>
              <p:sp>
                <p:nvSpPr>
                  <p:cNvPr id="2186" name="TextBox 2185">
                    <a:extLst>
                      <a:ext uri="{FF2B5EF4-FFF2-40B4-BE49-F238E27FC236}">
                        <a16:creationId xmlns:a16="http://schemas.microsoft.com/office/drawing/2014/main" id="{0AE16C97-726A-49BC-B80E-213FA8254C4C}"/>
                      </a:ext>
                    </a:extLst>
                  </p:cNvPr>
                  <p:cNvSpPr txBox="1"/>
                  <p:nvPr/>
                </p:nvSpPr>
                <p:spPr>
                  <a:xfrm>
                    <a:off x="7292198" y="2075033"/>
                    <a:ext cx="1112805" cy="400110"/>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itchFamily="34" charset="0"/>
                      </a:rPr>
                      <a:t>NS1643</a:t>
                    </a:r>
                  </a:p>
                </p:txBody>
              </p:sp>
            </p:grpSp>
            <p:sp>
              <p:nvSpPr>
                <p:cNvPr id="2083" name="Rectangle 65">
                  <a:extLst>
                    <a:ext uri="{FF2B5EF4-FFF2-40B4-BE49-F238E27FC236}">
                      <a16:creationId xmlns:a16="http://schemas.microsoft.com/office/drawing/2014/main" id="{D5E18738-7D92-4A31-AAA3-2E5E04D2B7B6}"/>
                    </a:ext>
                  </a:extLst>
                </p:cNvPr>
                <p:cNvSpPr>
                  <a:spLocks noChangeArrowheads="1"/>
                </p:cNvSpPr>
                <p:nvPr/>
              </p:nvSpPr>
              <p:spPr bwMode="auto">
                <a:xfrm>
                  <a:off x="36362199" y="22574128"/>
                  <a:ext cx="592503" cy="325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1 s</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084" name="TextBox 2083">
                  <a:extLst>
                    <a:ext uri="{FF2B5EF4-FFF2-40B4-BE49-F238E27FC236}">
                      <a16:creationId xmlns:a16="http://schemas.microsoft.com/office/drawing/2014/main" id="{84F4C2AC-1D02-4F7B-9BB7-416E77FFC416}"/>
                    </a:ext>
                  </a:extLst>
                </p:cNvPr>
                <p:cNvSpPr txBox="1"/>
                <p:nvPr/>
              </p:nvSpPr>
              <p:spPr>
                <a:xfrm>
                  <a:off x="27019626" y="19399358"/>
                  <a:ext cx="412292" cy="583967"/>
                </a:xfrm>
                <a:prstGeom prst="rect">
                  <a:avLst/>
                </a:prstGeom>
                <a:noFill/>
              </p:spPr>
              <p:txBody>
                <a:bodyPr wrap="none" rtlCol="0">
                  <a:spAutoFit/>
                </a:bodyPr>
                <a:lstStyle/>
                <a:p>
                  <a:r>
                    <a:rPr lang="en-US" sz="3200" b="1" dirty="0">
                      <a:latin typeface="Arial" panose="020B0604020202020204" pitchFamily="34" charset="0"/>
                      <a:cs typeface="Arial" pitchFamily="34" charset="0"/>
                    </a:rPr>
                    <a:t>a</a:t>
                  </a:r>
                </a:p>
              </p:txBody>
            </p:sp>
            <p:sp>
              <p:nvSpPr>
                <p:cNvPr id="2085" name="TextBox 2084">
                  <a:extLst>
                    <a:ext uri="{FF2B5EF4-FFF2-40B4-BE49-F238E27FC236}">
                      <a16:creationId xmlns:a16="http://schemas.microsoft.com/office/drawing/2014/main" id="{C401AB5C-FE68-474D-A350-399082E53422}"/>
                    </a:ext>
                  </a:extLst>
                </p:cNvPr>
                <p:cNvSpPr txBox="1"/>
                <p:nvPr/>
              </p:nvSpPr>
              <p:spPr>
                <a:xfrm>
                  <a:off x="27019626" y="23138493"/>
                  <a:ext cx="434734" cy="583967"/>
                </a:xfrm>
                <a:prstGeom prst="rect">
                  <a:avLst/>
                </a:prstGeom>
                <a:noFill/>
              </p:spPr>
              <p:txBody>
                <a:bodyPr wrap="none" rtlCol="0">
                  <a:spAutoFit/>
                </a:bodyPr>
                <a:lstStyle/>
                <a:p>
                  <a:r>
                    <a:rPr lang="en-US" sz="3200" b="1" dirty="0">
                      <a:latin typeface="Arial" panose="020B0604020202020204" pitchFamily="34" charset="0"/>
                      <a:cs typeface="Arial" pitchFamily="34" charset="0"/>
                    </a:rPr>
                    <a:t>b</a:t>
                  </a:r>
                </a:p>
              </p:txBody>
            </p:sp>
            <p:grpSp>
              <p:nvGrpSpPr>
                <p:cNvPr id="2086" name="Group 2085">
                  <a:extLst>
                    <a:ext uri="{FF2B5EF4-FFF2-40B4-BE49-F238E27FC236}">
                      <a16:creationId xmlns:a16="http://schemas.microsoft.com/office/drawing/2014/main" id="{C2575427-3C38-473E-AABD-C10D1782E0E9}"/>
                    </a:ext>
                  </a:extLst>
                </p:cNvPr>
                <p:cNvGrpSpPr/>
                <p:nvPr/>
              </p:nvGrpSpPr>
              <p:grpSpPr>
                <a:xfrm>
                  <a:off x="33048655" y="23546815"/>
                  <a:ext cx="4000645" cy="3111726"/>
                  <a:chOff x="894680" y="1187450"/>
                  <a:chExt cx="3577567" cy="4820565"/>
                </a:xfrm>
              </p:grpSpPr>
              <p:grpSp>
                <p:nvGrpSpPr>
                  <p:cNvPr id="2158" name="Group 2157">
                    <a:extLst>
                      <a:ext uri="{FF2B5EF4-FFF2-40B4-BE49-F238E27FC236}">
                        <a16:creationId xmlns:a16="http://schemas.microsoft.com/office/drawing/2014/main" id="{251DF3D2-DC12-4AEA-A902-5EE07249247C}"/>
                      </a:ext>
                    </a:extLst>
                  </p:cNvPr>
                  <p:cNvGrpSpPr/>
                  <p:nvPr/>
                </p:nvGrpSpPr>
                <p:grpSpPr>
                  <a:xfrm>
                    <a:off x="1411678" y="1187450"/>
                    <a:ext cx="3060569" cy="4820565"/>
                    <a:chOff x="1411678" y="1187450"/>
                    <a:chExt cx="3060569" cy="4820565"/>
                  </a:xfrm>
                </p:grpSpPr>
                <p:grpSp>
                  <p:nvGrpSpPr>
                    <p:cNvPr id="2160" name="Group 2159">
                      <a:extLst>
                        <a:ext uri="{FF2B5EF4-FFF2-40B4-BE49-F238E27FC236}">
                          <a16:creationId xmlns:a16="http://schemas.microsoft.com/office/drawing/2014/main" id="{87264006-331D-4159-85EB-4C28DB963B5D}"/>
                        </a:ext>
                      </a:extLst>
                    </p:cNvPr>
                    <p:cNvGrpSpPr/>
                    <p:nvPr/>
                  </p:nvGrpSpPr>
                  <p:grpSpPr>
                    <a:xfrm>
                      <a:off x="2226490" y="1493838"/>
                      <a:ext cx="674658" cy="3870325"/>
                      <a:chOff x="2841626" y="1493838"/>
                      <a:chExt cx="979488" cy="3870325"/>
                    </a:xfrm>
                  </p:grpSpPr>
                  <p:sp>
                    <p:nvSpPr>
                      <p:cNvPr id="2174" name="Rectangle 8">
                        <a:extLst>
                          <a:ext uri="{FF2B5EF4-FFF2-40B4-BE49-F238E27FC236}">
                            <a16:creationId xmlns:a16="http://schemas.microsoft.com/office/drawing/2014/main" id="{544E6068-0878-4668-9E72-325E23DEDFB7}"/>
                          </a:ext>
                        </a:extLst>
                      </p:cNvPr>
                      <p:cNvSpPr>
                        <a:spLocks noChangeArrowheads="1"/>
                      </p:cNvSpPr>
                      <p:nvPr/>
                    </p:nvSpPr>
                    <p:spPr bwMode="auto">
                      <a:xfrm>
                        <a:off x="2841626" y="1785938"/>
                        <a:ext cx="979488" cy="35782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75" name="Rectangle 9">
                        <a:extLst>
                          <a:ext uri="{FF2B5EF4-FFF2-40B4-BE49-F238E27FC236}">
                            <a16:creationId xmlns:a16="http://schemas.microsoft.com/office/drawing/2014/main" id="{7BB044C3-A053-4DB1-B11B-BA3F5965CF9F}"/>
                          </a:ext>
                        </a:extLst>
                      </p:cNvPr>
                      <p:cNvSpPr>
                        <a:spLocks noChangeArrowheads="1"/>
                      </p:cNvSpPr>
                      <p:nvPr/>
                    </p:nvSpPr>
                    <p:spPr bwMode="auto">
                      <a:xfrm>
                        <a:off x="2841626" y="1785938"/>
                        <a:ext cx="979488" cy="3578225"/>
                      </a:xfrm>
                      <a:prstGeom prst="rect">
                        <a:avLst/>
                      </a:prstGeom>
                      <a:noFill/>
                      <a:ln w="254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76" name="Freeform 10">
                        <a:extLst>
                          <a:ext uri="{FF2B5EF4-FFF2-40B4-BE49-F238E27FC236}">
                            <a16:creationId xmlns:a16="http://schemas.microsoft.com/office/drawing/2014/main" id="{69E8CCC3-953E-4846-8B2D-8872A4A74B66}"/>
                          </a:ext>
                        </a:extLst>
                      </p:cNvPr>
                      <p:cNvSpPr>
                        <a:spLocks noEditPoints="1"/>
                      </p:cNvSpPr>
                      <p:nvPr/>
                    </p:nvSpPr>
                    <p:spPr bwMode="auto">
                      <a:xfrm>
                        <a:off x="3287713" y="1493838"/>
                        <a:ext cx="76200" cy="292100"/>
                      </a:xfrm>
                      <a:custGeom>
                        <a:avLst/>
                        <a:gdLst>
                          <a:gd name="T0" fmla="*/ 24 w 48"/>
                          <a:gd name="T1" fmla="*/ 184 h 184"/>
                          <a:gd name="T2" fmla="*/ 24 w 48"/>
                          <a:gd name="T3" fmla="*/ 0 h 184"/>
                          <a:gd name="T4" fmla="*/ 0 w 48"/>
                          <a:gd name="T5" fmla="*/ 0 h 184"/>
                          <a:gd name="T6" fmla="*/ 48 w 48"/>
                          <a:gd name="T7" fmla="*/ 0 h 184"/>
                        </a:gdLst>
                        <a:ahLst/>
                        <a:cxnLst>
                          <a:cxn ang="0">
                            <a:pos x="T0" y="T1"/>
                          </a:cxn>
                          <a:cxn ang="0">
                            <a:pos x="T2" y="T3"/>
                          </a:cxn>
                          <a:cxn ang="0">
                            <a:pos x="T4" y="T5"/>
                          </a:cxn>
                          <a:cxn ang="0">
                            <a:pos x="T6" y="T7"/>
                          </a:cxn>
                        </a:cxnLst>
                        <a:rect l="0" t="0" r="r" b="b"/>
                        <a:pathLst>
                          <a:path w="48" h="184">
                            <a:moveTo>
                              <a:pt x="24" y="184"/>
                            </a:moveTo>
                            <a:lnTo>
                              <a:pt x="24" y="0"/>
                            </a:lnTo>
                            <a:moveTo>
                              <a:pt x="0" y="0"/>
                            </a:moveTo>
                            <a:lnTo>
                              <a:pt x="48" y="0"/>
                            </a:lnTo>
                          </a:path>
                        </a:pathLst>
                      </a:custGeom>
                      <a:noFill/>
                      <a:ln w="254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grpSp>
                <p:grpSp>
                  <p:nvGrpSpPr>
                    <p:cNvPr id="2161" name="Group 2160">
                      <a:extLst>
                        <a:ext uri="{FF2B5EF4-FFF2-40B4-BE49-F238E27FC236}">
                          <a16:creationId xmlns:a16="http://schemas.microsoft.com/office/drawing/2014/main" id="{F950B252-0F58-4378-BD32-4A289E9EDE23}"/>
                        </a:ext>
                      </a:extLst>
                    </p:cNvPr>
                    <p:cNvGrpSpPr/>
                    <p:nvPr/>
                  </p:nvGrpSpPr>
                  <p:grpSpPr>
                    <a:xfrm>
                      <a:off x="3452529" y="3849688"/>
                      <a:ext cx="674658" cy="1514475"/>
                      <a:chOff x="5780088" y="3849688"/>
                      <a:chExt cx="979488" cy="1514475"/>
                    </a:xfrm>
                  </p:grpSpPr>
                  <p:sp>
                    <p:nvSpPr>
                      <p:cNvPr id="2171" name="Rectangle 6">
                        <a:extLst>
                          <a:ext uri="{FF2B5EF4-FFF2-40B4-BE49-F238E27FC236}">
                            <a16:creationId xmlns:a16="http://schemas.microsoft.com/office/drawing/2014/main" id="{CBFBB953-0104-4163-AB24-377780B3BC49}"/>
                          </a:ext>
                        </a:extLst>
                      </p:cNvPr>
                      <p:cNvSpPr>
                        <a:spLocks noChangeArrowheads="1"/>
                      </p:cNvSpPr>
                      <p:nvPr/>
                    </p:nvSpPr>
                    <p:spPr bwMode="auto">
                      <a:xfrm>
                        <a:off x="5780088" y="4205288"/>
                        <a:ext cx="979488" cy="1158875"/>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72" name="Rectangle 7">
                        <a:extLst>
                          <a:ext uri="{FF2B5EF4-FFF2-40B4-BE49-F238E27FC236}">
                            <a16:creationId xmlns:a16="http://schemas.microsoft.com/office/drawing/2014/main" id="{BBA2EB4C-B77B-4534-B8E0-D95846E5B5E7}"/>
                          </a:ext>
                        </a:extLst>
                      </p:cNvPr>
                      <p:cNvSpPr>
                        <a:spLocks noChangeArrowheads="1"/>
                      </p:cNvSpPr>
                      <p:nvPr/>
                    </p:nvSpPr>
                    <p:spPr bwMode="auto">
                      <a:xfrm>
                        <a:off x="5780088" y="4205288"/>
                        <a:ext cx="979488" cy="1158875"/>
                      </a:xfrm>
                      <a:prstGeom prst="rect">
                        <a:avLst/>
                      </a:prstGeom>
                      <a:noFill/>
                      <a:ln w="254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73" name="Freeform 11">
                        <a:extLst>
                          <a:ext uri="{FF2B5EF4-FFF2-40B4-BE49-F238E27FC236}">
                            <a16:creationId xmlns:a16="http://schemas.microsoft.com/office/drawing/2014/main" id="{173D963D-6268-48AA-AA23-B7933A2985C6}"/>
                          </a:ext>
                        </a:extLst>
                      </p:cNvPr>
                      <p:cNvSpPr>
                        <a:spLocks noEditPoints="1"/>
                      </p:cNvSpPr>
                      <p:nvPr/>
                    </p:nvSpPr>
                    <p:spPr bwMode="auto">
                      <a:xfrm>
                        <a:off x="6238876" y="3849688"/>
                        <a:ext cx="76200" cy="355600"/>
                      </a:xfrm>
                      <a:custGeom>
                        <a:avLst/>
                        <a:gdLst>
                          <a:gd name="T0" fmla="*/ 24 w 48"/>
                          <a:gd name="T1" fmla="*/ 224 h 224"/>
                          <a:gd name="T2" fmla="*/ 24 w 48"/>
                          <a:gd name="T3" fmla="*/ 0 h 224"/>
                          <a:gd name="T4" fmla="*/ 0 w 48"/>
                          <a:gd name="T5" fmla="*/ 0 h 224"/>
                          <a:gd name="T6" fmla="*/ 48 w 48"/>
                          <a:gd name="T7" fmla="*/ 0 h 224"/>
                        </a:gdLst>
                        <a:ahLst/>
                        <a:cxnLst>
                          <a:cxn ang="0">
                            <a:pos x="T0" y="T1"/>
                          </a:cxn>
                          <a:cxn ang="0">
                            <a:pos x="T2" y="T3"/>
                          </a:cxn>
                          <a:cxn ang="0">
                            <a:pos x="T4" y="T5"/>
                          </a:cxn>
                          <a:cxn ang="0">
                            <a:pos x="T6" y="T7"/>
                          </a:cxn>
                        </a:cxnLst>
                        <a:rect l="0" t="0" r="r" b="b"/>
                        <a:pathLst>
                          <a:path w="48" h="224">
                            <a:moveTo>
                              <a:pt x="24" y="224"/>
                            </a:moveTo>
                            <a:lnTo>
                              <a:pt x="24" y="0"/>
                            </a:lnTo>
                            <a:moveTo>
                              <a:pt x="0" y="0"/>
                            </a:moveTo>
                            <a:lnTo>
                              <a:pt x="48" y="0"/>
                            </a:lnTo>
                          </a:path>
                        </a:pathLst>
                      </a:custGeom>
                      <a:noFill/>
                      <a:ln w="254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grpSp>
                <p:sp>
                  <p:nvSpPr>
                    <p:cNvPr id="2162" name="Line 12">
                      <a:extLst>
                        <a:ext uri="{FF2B5EF4-FFF2-40B4-BE49-F238E27FC236}">
                          <a16:creationId xmlns:a16="http://schemas.microsoft.com/office/drawing/2014/main" id="{2C3341AA-27C7-400A-A14D-A2230645C589}"/>
                        </a:ext>
                      </a:extLst>
                    </p:cNvPr>
                    <p:cNvSpPr>
                      <a:spLocks noChangeShapeType="1"/>
                    </p:cNvSpPr>
                    <p:nvPr/>
                  </p:nvSpPr>
                  <p:spPr bwMode="auto">
                    <a:xfrm flipV="1">
                      <a:off x="1863726" y="1187450"/>
                      <a:ext cx="0" cy="4176713"/>
                    </a:xfrm>
                    <a:prstGeom prst="line">
                      <a:avLst/>
                    </a:prstGeom>
                    <a:noFill/>
                    <a:ln w="254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63" name="Freeform 13">
                      <a:extLst>
                        <a:ext uri="{FF2B5EF4-FFF2-40B4-BE49-F238E27FC236}">
                          <a16:creationId xmlns:a16="http://schemas.microsoft.com/office/drawing/2014/main" id="{D328776D-BF53-4A6A-A2F4-1456B91E319A}"/>
                        </a:ext>
                      </a:extLst>
                    </p:cNvPr>
                    <p:cNvSpPr>
                      <a:spLocks noEditPoints="1"/>
                    </p:cNvSpPr>
                    <p:nvPr/>
                  </p:nvSpPr>
                  <p:spPr bwMode="auto">
                    <a:xfrm>
                      <a:off x="1787526" y="1187450"/>
                      <a:ext cx="76200" cy="4176713"/>
                    </a:xfrm>
                    <a:custGeom>
                      <a:avLst/>
                      <a:gdLst>
                        <a:gd name="T0" fmla="*/ 0 w 48"/>
                        <a:gd name="T1" fmla="*/ 2631 h 2631"/>
                        <a:gd name="T2" fmla="*/ 48 w 48"/>
                        <a:gd name="T3" fmla="*/ 2631 h 2631"/>
                        <a:gd name="T4" fmla="*/ 0 w 48"/>
                        <a:gd name="T5" fmla="*/ 2254 h 2631"/>
                        <a:gd name="T6" fmla="*/ 48 w 48"/>
                        <a:gd name="T7" fmla="*/ 2254 h 2631"/>
                        <a:gd name="T8" fmla="*/ 0 w 48"/>
                        <a:gd name="T9" fmla="*/ 1877 h 2631"/>
                        <a:gd name="T10" fmla="*/ 48 w 48"/>
                        <a:gd name="T11" fmla="*/ 1877 h 2631"/>
                        <a:gd name="T12" fmla="*/ 0 w 48"/>
                        <a:gd name="T13" fmla="*/ 1508 h 2631"/>
                        <a:gd name="T14" fmla="*/ 48 w 48"/>
                        <a:gd name="T15" fmla="*/ 1508 h 2631"/>
                        <a:gd name="T16" fmla="*/ 0 w 48"/>
                        <a:gd name="T17" fmla="*/ 1131 h 2631"/>
                        <a:gd name="T18" fmla="*/ 48 w 48"/>
                        <a:gd name="T19" fmla="*/ 1131 h 2631"/>
                        <a:gd name="T20" fmla="*/ 0 w 48"/>
                        <a:gd name="T21" fmla="*/ 754 h 2631"/>
                        <a:gd name="T22" fmla="*/ 48 w 48"/>
                        <a:gd name="T23" fmla="*/ 754 h 2631"/>
                        <a:gd name="T24" fmla="*/ 0 w 48"/>
                        <a:gd name="T25" fmla="*/ 377 h 2631"/>
                        <a:gd name="T26" fmla="*/ 48 w 48"/>
                        <a:gd name="T27" fmla="*/ 377 h 2631"/>
                        <a:gd name="T28" fmla="*/ 0 w 48"/>
                        <a:gd name="T29" fmla="*/ 0 h 2631"/>
                        <a:gd name="T30" fmla="*/ 48 w 48"/>
                        <a:gd name="T31" fmla="*/ 0 h 2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 h="2631">
                          <a:moveTo>
                            <a:pt x="0" y="2631"/>
                          </a:moveTo>
                          <a:lnTo>
                            <a:pt x="48" y="2631"/>
                          </a:lnTo>
                          <a:moveTo>
                            <a:pt x="0" y="2254"/>
                          </a:moveTo>
                          <a:lnTo>
                            <a:pt x="48" y="2254"/>
                          </a:lnTo>
                          <a:moveTo>
                            <a:pt x="0" y="1877"/>
                          </a:moveTo>
                          <a:lnTo>
                            <a:pt x="48" y="1877"/>
                          </a:lnTo>
                          <a:moveTo>
                            <a:pt x="0" y="1508"/>
                          </a:moveTo>
                          <a:lnTo>
                            <a:pt x="48" y="1508"/>
                          </a:lnTo>
                          <a:moveTo>
                            <a:pt x="0" y="1131"/>
                          </a:moveTo>
                          <a:lnTo>
                            <a:pt x="48" y="1131"/>
                          </a:lnTo>
                          <a:moveTo>
                            <a:pt x="0" y="754"/>
                          </a:moveTo>
                          <a:lnTo>
                            <a:pt x="48" y="754"/>
                          </a:lnTo>
                          <a:moveTo>
                            <a:pt x="0" y="377"/>
                          </a:moveTo>
                          <a:lnTo>
                            <a:pt x="48" y="377"/>
                          </a:lnTo>
                          <a:moveTo>
                            <a:pt x="0" y="0"/>
                          </a:moveTo>
                          <a:lnTo>
                            <a:pt x="48" y="0"/>
                          </a:lnTo>
                        </a:path>
                      </a:pathLst>
                    </a:custGeom>
                    <a:noFill/>
                    <a:ln w="254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64" name="Line 14">
                      <a:extLst>
                        <a:ext uri="{FF2B5EF4-FFF2-40B4-BE49-F238E27FC236}">
                          <a16:creationId xmlns:a16="http://schemas.microsoft.com/office/drawing/2014/main" id="{AADBE570-478B-4426-A204-29BD055EB762}"/>
                        </a:ext>
                      </a:extLst>
                    </p:cNvPr>
                    <p:cNvSpPr>
                      <a:spLocks noChangeShapeType="1"/>
                    </p:cNvSpPr>
                    <p:nvPr/>
                  </p:nvSpPr>
                  <p:spPr bwMode="auto">
                    <a:xfrm>
                      <a:off x="1863726" y="5364163"/>
                      <a:ext cx="2608521" cy="0"/>
                    </a:xfrm>
                    <a:prstGeom prst="line">
                      <a:avLst/>
                    </a:prstGeom>
                    <a:noFill/>
                    <a:ln w="254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65" name="Rectangle 15">
                      <a:extLst>
                        <a:ext uri="{FF2B5EF4-FFF2-40B4-BE49-F238E27FC236}">
                          <a16:creationId xmlns:a16="http://schemas.microsoft.com/office/drawing/2014/main" id="{5EE1A28A-393E-4D4B-84D0-FD30BF2012C0}"/>
                        </a:ext>
                      </a:extLst>
                    </p:cNvPr>
                    <p:cNvSpPr>
                      <a:spLocks noChangeArrowheads="1"/>
                    </p:cNvSpPr>
                    <p:nvPr/>
                  </p:nvSpPr>
                  <p:spPr bwMode="auto">
                    <a:xfrm>
                      <a:off x="1613169" y="5133116"/>
                      <a:ext cx="134832" cy="50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166" name="Rectangle 17">
                      <a:extLst>
                        <a:ext uri="{FF2B5EF4-FFF2-40B4-BE49-F238E27FC236}">
                          <a16:creationId xmlns:a16="http://schemas.microsoft.com/office/drawing/2014/main" id="{92EBF39F-300B-4938-956E-471B1270906F}"/>
                        </a:ext>
                      </a:extLst>
                    </p:cNvPr>
                    <p:cNvSpPr>
                      <a:spLocks noChangeArrowheads="1"/>
                    </p:cNvSpPr>
                    <p:nvPr/>
                  </p:nvSpPr>
                  <p:spPr bwMode="auto">
                    <a:xfrm>
                      <a:off x="1411678" y="3939314"/>
                      <a:ext cx="336323" cy="50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0.2</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167" name="Rectangle 19">
                      <a:extLst>
                        <a:ext uri="{FF2B5EF4-FFF2-40B4-BE49-F238E27FC236}">
                          <a16:creationId xmlns:a16="http://schemas.microsoft.com/office/drawing/2014/main" id="{6DDB27D1-3DC8-4492-8808-1588EF6EB886}"/>
                        </a:ext>
                      </a:extLst>
                    </p:cNvPr>
                    <p:cNvSpPr>
                      <a:spLocks noChangeArrowheads="1"/>
                    </p:cNvSpPr>
                    <p:nvPr/>
                  </p:nvSpPr>
                  <p:spPr bwMode="auto">
                    <a:xfrm>
                      <a:off x="1411678" y="2745514"/>
                      <a:ext cx="336323" cy="50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0.4</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168" name="Rectangle 21">
                      <a:extLst>
                        <a:ext uri="{FF2B5EF4-FFF2-40B4-BE49-F238E27FC236}">
                          <a16:creationId xmlns:a16="http://schemas.microsoft.com/office/drawing/2014/main" id="{85F6CEE5-1A98-4F87-AE34-7C41020510C0}"/>
                        </a:ext>
                      </a:extLst>
                    </p:cNvPr>
                    <p:cNvSpPr>
                      <a:spLocks noChangeArrowheads="1"/>
                    </p:cNvSpPr>
                    <p:nvPr/>
                  </p:nvSpPr>
                  <p:spPr bwMode="auto">
                    <a:xfrm>
                      <a:off x="1411678" y="1551716"/>
                      <a:ext cx="336323" cy="50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0.6</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169" name="Rectangle 55">
                      <a:extLst>
                        <a:ext uri="{FF2B5EF4-FFF2-40B4-BE49-F238E27FC236}">
                          <a16:creationId xmlns:a16="http://schemas.microsoft.com/office/drawing/2014/main" id="{E891F19A-B7CB-4EC2-83FF-76F8E4FC31BC}"/>
                        </a:ext>
                      </a:extLst>
                    </p:cNvPr>
                    <p:cNvSpPr>
                      <a:spLocks noChangeArrowheads="1"/>
                    </p:cNvSpPr>
                    <p:nvPr/>
                  </p:nvSpPr>
                  <p:spPr bwMode="auto">
                    <a:xfrm>
                      <a:off x="2140463" y="5504116"/>
                      <a:ext cx="862016" cy="50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Control</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170" name="Rectangle 56">
                      <a:extLst>
                        <a:ext uri="{FF2B5EF4-FFF2-40B4-BE49-F238E27FC236}">
                          <a16:creationId xmlns:a16="http://schemas.microsoft.com/office/drawing/2014/main" id="{F0157234-8CA3-4586-BE0B-26EF565BCD96}"/>
                        </a:ext>
                      </a:extLst>
                    </p:cNvPr>
                    <p:cNvSpPr>
                      <a:spLocks noChangeArrowheads="1"/>
                    </p:cNvSpPr>
                    <p:nvPr/>
                  </p:nvSpPr>
                  <p:spPr bwMode="auto">
                    <a:xfrm>
                      <a:off x="3452191" y="5504116"/>
                      <a:ext cx="877166" cy="5038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FF0000"/>
                          </a:solidFill>
                          <a:effectLst/>
                          <a:cs typeface="Arial" panose="020B0604020202020204" pitchFamily="34" charset="0"/>
                        </a:rPr>
                        <a:t>NS1643</a:t>
                      </a:r>
                    </a:p>
                  </p:txBody>
                </p:sp>
              </p:grpSp>
              <p:sp>
                <p:nvSpPr>
                  <p:cNvPr id="2159" name="Rectangle 73">
                    <a:extLst>
                      <a:ext uri="{FF2B5EF4-FFF2-40B4-BE49-F238E27FC236}">
                        <a16:creationId xmlns:a16="http://schemas.microsoft.com/office/drawing/2014/main" id="{3B5E7773-0A52-4DBF-92C4-9CCEAB649FE0}"/>
                      </a:ext>
                    </a:extLst>
                  </p:cNvPr>
                  <p:cNvSpPr>
                    <a:spLocks noChangeArrowheads="1"/>
                  </p:cNvSpPr>
                  <p:nvPr/>
                </p:nvSpPr>
                <p:spPr bwMode="auto">
                  <a:xfrm rot="16200000">
                    <a:off x="-860001" y="3093643"/>
                    <a:ext cx="3800235" cy="2908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rgbClr val="000000"/>
                        </a:solidFill>
                        <a:effectLst/>
                        <a:cs typeface="Arial" panose="020B0604020202020204" pitchFamily="34" charset="0"/>
                      </a:rPr>
                      <a:t>CaT</a:t>
                    </a:r>
                    <a:r>
                      <a:rPr kumimoji="0" lang="en-US" altLang="en-US" sz="2000" b="1" i="0" u="none" strike="noStrike" cap="none" normalizeH="0" baseline="0" dirty="0">
                        <a:ln>
                          <a:noFill/>
                        </a:ln>
                        <a:solidFill>
                          <a:srgbClr val="000000"/>
                        </a:solidFill>
                        <a:effectLst/>
                        <a:cs typeface="Arial" panose="020B0604020202020204" pitchFamily="34" charset="0"/>
                      </a:rPr>
                      <a:t> alternans ratio</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grpSp>
            <p:grpSp>
              <p:nvGrpSpPr>
                <p:cNvPr id="2102" name="Group 2101">
                  <a:extLst>
                    <a:ext uri="{FF2B5EF4-FFF2-40B4-BE49-F238E27FC236}">
                      <a16:creationId xmlns:a16="http://schemas.microsoft.com/office/drawing/2014/main" id="{EE5BD658-81C7-4576-8AC8-54870EAD1259}"/>
                    </a:ext>
                  </a:extLst>
                </p:cNvPr>
                <p:cNvGrpSpPr/>
                <p:nvPr/>
              </p:nvGrpSpPr>
              <p:grpSpPr>
                <a:xfrm>
                  <a:off x="34909823" y="23402042"/>
                  <a:ext cx="1398559" cy="233852"/>
                  <a:chOff x="4699000" y="3924300"/>
                  <a:chExt cx="804863" cy="181096"/>
                </a:xfrm>
              </p:grpSpPr>
              <p:cxnSp>
                <p:nvCxnSpPr>
                  <p:cNvPr id="2112" name="Straight Connector 2111">
                    <a:extLst>
                      <a:ext uri="{FF2B5EF4-FFF2-40B4-BE49-F238E27FC236}">
                        <a16:creationId xmlns:a16="http://schemas.microsoft.com/office/drawing/2014/main" id="{35D54330-4AD6-45C3-9D2A-5F53E92F37C6}"/>
                      </a:ext>
                    </a:extLst>
                  </p:cNvPr>
                  <p:cNvCxnSpPr/>
                  <p:nvPr/>
                </p:nvCxnSpPr>
                <p:spPr>
                  <a:xfrm flipV="1">
                    <a:off x="4699000" y="3924300"/>
                    <a:ext cx="0" cy="1810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3" name="Straight Connector 2112">
                    <a:extLst>
                      <a:ext uri="{FF2B5EF4-FFF2-40B4-BE49-F238E27FC236}">
                        <a16:creationId xmlns:a16="http://schemas.microsoft.com/office/drawing/2014/main" id="{64733582-F1F6-414C-B83F-EE3A06FC7F4A}"/>
                      </a:ext>
                    </a:extLst>
                  </p:cNvPr>
                  <p:cNvCxnSpPr/>
                  <p:nvPr/>
                </p:nvCxnSpPr>
                <p:spPr>
                  <a:xfrm>
                    <a:off x="4699000" y="3924955"/>
                    <a:ext cx="80486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4" name="Straight Connector 2113">
                    <a:extLst>
                      <a:ext uri="{FF2B5EF4-FFF2-40B4-BE49-F238E27FC236}">
                        <a16:creationId xmlns:a16="http://schemas.microsoft.com/office/drawing/2014/main" id="{FE9CFF6C-3C31-4D5C-A4E7-2CB350D80AF3}"/>
                      </a:ext>
                    </a:extLst>
                  </p:cNvPr>
                  <p:cNvCxnSpPr/>
                  <p:nvPr/>
                </p:nvCxnSpPr>
                <p:spPr>
                  <a:xfrm>
                    <a:off x="5503863" y="3933825"/>
                    <a:ext cx="0" cy="1587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04" name="TextBox 2103">
                  <a:extLst>
                    <a:ext uri="{FF2B5EF4-FFF2-40B4-BE49-F238E27FC236}">
                      <a16:creationId xmlns:a16="http://schemas.microsoft.com/office/drawing/2014/main" id="{B033CB47-B255-439C-A07F-15641CF5A4D8}"/>
                    </a:ext>
                  </a:extLst>
                </p:cNvPr>
                <p:cNvSpPr txBox="1"/>
                <p:nvPr/>
              </p:nvSpPr>
              <p:spPr>
                <a:xfrm>
                  <a:off x="32614035" y="23138493"/>
                  <a:ext cx="412292" cy="583967"/>
                </a:xfrm>
                <a:prstGeom prst="rect">
                  <a:avLst/>
                </a:prstGeom>
                <a:noFill/>
              </p:spPr>
              <p:txBody>
                <a:bodyPr wrap="none" rtlCol="0">
                  <a:spAutoFit/>
                </a:bodyPr>
                <a:lstStyle/>
                <a:p>
                  <a:r>
                    <a:rPr lang="en-US" sz="3200" b="1" dirty="0">
                      <a:latin typeface="Arial" panose="020B0604020202020204" pitchFamily="34" charset="0"/>
                      <a:cs typeface="Arial" pitchFamily="34" charset="0"/>
                    </a:rPr>
                    <a:t>c</a:t>
                  </a:r>
                </a:p>
              </p:txBody>
            </p:sp>
            <p:sp>
              <p:nvSpPr>
                <p:cNvPr id="2106" name="TextBox 2105">
                  <a:extLst>
                    <a:ext uri="{FF2B5EF4-FFF2-40B4-BE49-F238E27FC236}">
                      <a16:creationId xmlns:a16="http://schemas.microsoft.com/office/drawing/2014/main" id="{3975F901-350F-48E8-BE45-4A8DF13B27C3}"/>
                    </a:ext>
                  </a:extLst>
                </p:cNvPr>
                <p:cNvSpPr txBox="1"/>
                <p:nvPr/>
              </p:nvSpPr>
              <p:spPr>
                <a:xfrm>
                  <a:off x="34918808" y="22989719"/>
                  <a:ext cx="1331921" cy="422854"/>
                </a:xfrm>
                <a:prstGeom prst="rect">
                  <a:avLst/>
                </a:prstGeom>
                <a:noFill/>
              </p:spPr>
              <p:txBody>
                <a:bodyPr wrap="none" rtlCol="0">
                  <a:spAutoFit/>
                </a:bodyPr>
                <a:lstStyle/>
                <a:p>
                  <a:r>
                    <a:rPr lang="en-US" sz="2000" dirty="0">
                      <a:latin typeface="Arial" panose="020B0604020202020204" pitchFamily="34" charset="0"/>
                      <a:cs typeface="Arial" panose="020B0604020202020204" pitchFamily="34" charset="0"/>
                    </a:rPr>
                    <a:t>p=0.0073</a:t>
                  </a:r>
                </a:p>
              </p:txBody>
            </p:sp>
          </p:grpSp>
          <p:grpSp>
            <p:nvGrpSpPr>
              <p:cNvPr id="24" name="Group 23">
                <a:extLst>
                  <a:ext uri="{FF2B5EF4-FFF2-40B4-BE49-F238E27FC236}">
                    <a16:creationId xmlns:a16="http://schemas.microsoft.com/office/drawing/2014/main" id="{55ACFE88-FDED-4576-B4D9-A78C87D39209}"/>
                  </a:ext>
                </a:extLst>
              </p:cNvPr>
              <p:cNvGrpSpPr/>
              <p:nvPr/>
            </p:nvGrpSpPr>
            <p:grpSpPr>
              <a:xfrm>
                <a:off x="26300313" y="27489141"/>
                <a:ext cx="10748715" cy="7349499"/>
                <a:chOff x="26346033" y="27077661"/>
                <a:chExt cx="10748715" cy="7349499"/>
              </a:xfrm>
            </p:grpSpPr>
            <p:grpSp>
              <p:nvGrpSpPr>
                <p:cNvPr id="2072" name="Group 2071">
                  <a:extLst>
                    <a:ext uri="{FF2B5EF4-FFF2-40B4-BE49-F238E27FC236}">
                      <a16:creationId xmlns:a16="http://schemas.microsoft.com/office/drawing/2014/main" id="{8B159705-AB21-461E-837F-8AD78A3293FD}"/>
                    </a:ext>
                  </a:extLst>
                </p:cNvPr>
                <p:cNvGrpSpPr/>
                <p:nvPr/>
              </p:nvGrpSpPr>
              <p:grpSpPr>
                <a:xfrm>
                  <a:off x="28097853" y="29203651"/>
                  <a:ext cx="8996895" cy="1673085"/>
                  <a:chOff x="1628610" y="4501094"/>
                  <a:chExt cx="9334592" cy="2758567"/>
                </a:xfrm>
              </p:grpSpPr>
              <p:sp>
                <p:nvSpPr>
                  <p:cNvPr id="2239" name="Line 20">
                    <a:extLst>
                      <a:ext uri="{FF2B5EF4-FFF2-40B4-BE49-F238E27FC236}">
                        <a16:creationId xmlns:a16="http://schemas.microsoft.com/office/drawing/2014/main" id="{DCBDB1FC-FF5A-4298-A997-CD504C9EC324}"/>
                      </a:ext>
                    </a:extLst>
                  </p:cNvPr>
                  <p:cNvSpPr>
                    <a:spLocks noChangeShapeType="1"/>
                  </p:cNvSpPr>
                  <p:nvPr/>
                </p:nvSpPr>
                <p:spPr bwMode="auto">
                  <a:xfrm flipV="1">
                    <a:off x="2111716" y="4733924"/>
                    <a:ext cx="0" cy="2230659"/>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40" name="Line 21">
                    <a:extLst>
                      <a:ext uri="{FF2B5EF4-FFF2-40B4-BE49-F238E27FC236}">
                        <a16:creationId xmlns:a16="http://schemas.microsoft.com/office/drawing/2014/main" id="{61BBCAEF-D0BE-4050-A73F-4D362A10967F}"/>
                      </a:ext>
                    </a:extLst>
                  </p:cNvPr>
                  <p:cNvSpPr>
                    <a:spLocks noChangeShapeType="1"/>
                  </p:cNvSpPr>
                  <p:nvPr/>
                </p:nvSpPr>
                <p:spPr bwMode="auto">
                  <a:xfrm>
                    <a:off x="2059328" y="6964583"/>
                    <a:ext cx="5238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41" name="Line 28">
                    <a:extLst>
                      <a:ext uri="{FF2B5EF4-FFF2-40B4-BE49-F238E27FC236}">
                        <a16:creationId xmlns:a16="http://schemas.microsoft.com/office/drawing/2014/main" id="{131B6A7E-3842-44CB-9702-AC2E2F861F28}"/>
                      </a:ext>
                    </a:extLst>
                  </p:cNvPr>
                  <p:cNvSpPr>
                    <a:spLocks noChangeShapeType="1"/>
                  </p:cNvSpPr>
                  <p:nvPr/>
                </p:nvSpPr>
                <p:spPr bwMode="auto">
                  <a:xfrm>
                    <a:off x="2059328" y="4743153"/>
                    <a:ext cx="5238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42" name="Rectangle 37">
                    <a:extLst>
                      <a:ext uri="{FF2B5EF4-FFF2-40B4-BE49-F238E27FC236}">
                        <a16:creationId xmlns:a16="http://schemas.microsoft.com/office/drawing/2014/main" id="{994F2A35-0C5D-4F32-B4B7-D51DBF49A1BA}"/>
                      </a:ext>
                    </a:extLst>
                  </p:cNvPr>
                  <p:cNvSpPr>
                    <a:spLocks noChangeArrowheads="1"/>
                  </p:cNvSpPr>
                  <p:nvPr/>
                </p:nvSpPr>
                <p:spPr bwMode="auto">
                  <a:xfrm>
                    <a:off x="1628610" y="4501094"/>
                    <a:ext cx="390213" cy="536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1.2</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243" name="Freeform 39">
                    <a:extLst>
                      <a:ext uri="{FF2B5EF4-FFF2-40B4-BE49-F238E27FC236}">
                        <a16:creationId xmlns:a16="http://schemas.microsoft.com/office/drawing/2014/main" id="{AC006FC9-9D27-4AC5-B723-156FC8587E35}"/>
                      </a:ext>
                    </a:extLst>
                  </p:cNvPr>
                  <p:cNvSpPr>
                    <a:spLocks/>
                  </p:cNvSpPr>
                  <p:nvPr/>
                </p:nvSpPr>
                <p:spPr bwMode="auto">
                  <a:xfrm>
                    <a:off x="2243137" y="4539133"/>
                    <a:ext cx="3851275" cy="2275000"/>
                  </a:xfrm>
                  <a:custGeom>
                    <a:avLst/>
                    <a:gdLst>
                      <a:gd name="T0" fmla="*/ 6 w 366"/>
                      <a:gd name="T1" fmla="*/ 189 h 301"/>
                      <a:gd name="T2" fmla="*/ 11 w 366"/>
                      <a:gd name="T3" fmla="*/ 48 h 301"/>
                      <a:gd name="T4" fmla="*/ 17 w 366"/>
                      <a:gd name="T5" fmla="*/ 25 h 301"/>
                      <a:gd name="T6" fmla="*/ 23 w 366"/>
                      <a:gd name="T7" fmla="*/ 55 h 301"/>
                      <a:gd name="T8" fmla="*/ 28 w 366"/>
                      <a:gd name="T9" fmla="*/ 69 h 301"/>
                      <a:gd name="T10" fmla="*/ 34 w 366"/>
                      <a:gd name="T11" fmla="*/ 123 h 301"/>
                      <a:gd name="T12" fmla="*/ 40 w 366"/>
                      <a:gd name="T13" fmla="*/ 153 h 301"/>
                      <a:gd name="T14" fmla="*/ 46 w 366"/>
                      <a:gd name="T15" fmla="*/ 212 h 301"/>
                      <a:gd name="T16" fmla="*/ 51 w 366"/>
                      <a:gd name="T17" fmla="*/ 221 h 301"/>
                      <a:gd name="T18" fmla="*/ 57 w 366"/>
                      <a:gd name="T19" fmla="*/ 252 h 301"/>
                      <a:gd name="T20" fmla="*/ 63 w 366"/>
                      <a:gd name="T21" fmla="*/ 246 h 301"/>
                      <a:gd name="T22" fmla="*/ 69 w 366"/>
                      <a:gd name="T23" fmla="*/ 203 h 301"/>
                      <a:gd name="T24" fmla="*/ 74 w 366"/>
                      <a:gd name="T25" fmla="*/ 161 h 301"/>
                      <a:gd name="T26" fmla="*/ 80 w 366"/>
                      <a:gd name="T27" fmla="*/ 186 h 301"/>
                      <a:gd name="T28" fmla="*/ 86 w 366"/>
                      <a:gd name="T29" fmla="*/ 214 h 301"/>
                      <a:gd name="T30" fmla="*/ 91 w 366"/>
                      <a:gd name="T31" fmla="*/ 237 h 301"/>
                      <a:gd name="T32" fmla="*/ 97 w 366"/>
                      <a:gd name="T33" fmla="*/ 258 h 301"/>
                      <a:gd name="T34" fmla="*/ 103 w 366"/>
                      <a:gd name="T35" fmla="*/ 271 h 301"/>
                      <a:gd name="T36" fmla="*/ 109 w 366"/>
                      <a:gd name="T37" fmla="*/ 261 h 301"/>
                      <a:gd name="T38" fmla="*/ 114 w 366"/>
                      <a:gd name="T39" fmla="*/ 279 h 301"/>
                      <a:gd name="T40" fmla="*/ 120 w 366"/>
                      <a:gd name="T41" fmla="*/ 246 h 301"/>
                      <a:gd name="T42" fmla="*/ 126 w 366"/>
                      <a:gd name="T43" fmla="*/ 275 h 301"/>
                      <a:gd name="T44" fmla="*/ 132 w 366"/>
                      <a:gd name="T45" fmla="*/ 41 h 301"/>
                      <a:gd name="T46" fmla="*/ 137 w 366"/>
                      <a:gd name="T47" fmla="*/ 10 h 301"/>
                      <a:gd name="T48" fmla="*/ 143 w 366"/>
                      <a:gd name="T49" fmla="*/ 43 h 301"/>
                      <a:gd name="T50" fmla="*/ 149 w 366"/>
                      <a:gd name="T51" fmla="*/ 57 h 301"/>
                      <a:gd name="T52" fmla="*/ 154 w 366"/>
                      <a:gd name="T53" fmla="*/ 105 h 301"/>
                      <a:gd name="T54" fmla="*/ 160 w 366"/>
                      <a:gd name="T55" fmla="*/ 163 h 301"/>
                      <a:gd name="T56" fmla="*/ 166 w 366"/>
                      <a:gd name="T57" fmla="*/ 192 h 301"/>
                      <a:gd name="T58" fmla="*/ 172 w 366"/>
                      <a:gd name="T59" fmla="*/ 223 h 301"/>
                      <a:gd name="T60" fmla="*/ 177 w 366"/>
                      <a:gd name="T61" fmla="*/ 230 h 301"/>
                      <a:gd name="T62" fmla="*/ 183 w 366"/>
                      <a:gd name="T63" fmla="*/ 230 h 301"/>
                      <a:gd name="T64" fmla="*/ 189 w 366"/>
                      <a:gd name="T65" fmla="*/ 224 h 301"/>
                      <a:gd name="T66" fmla="*/ 195 w 366"/>
                      <a:gd name="T67" fmla="*/ 149 h 301"/>
                      <a:gd name="T68" fmla="*/ 200 w 366"/>
                      <a:gd name="T69" fmla="*/ 190 h 301"/>
                      <a:gd name="T70" fmla="*/ 206 w 366"/>
                      <a:gd name="T71" fmla="*/ 207 h 301"/>
                      <a:gd name="T72" fmla="*/ 212 w 366"/>
                      <a:gd name="T73" fmla="*/ 224 h 301"/>
                      <a:gd name="T74" fmla="*/ 217 w 366"/>
                      <a:gd name="T75" fmla="*/ 234 h 301"/>
                      <a:gd name="T76" fmla="*/ 223 w 366"/>
                      <a:gd name="T77" fmla="*/ 269 h 301"/>
                      <a:gd name="T78" fmla="*/ 229 w 366"/>
                      <a:gd name="T79" fmla="*/ 263 h 301"/>
                      <a:gd name="T80" fmla="*/ 235 w 366"/>
                      <a:gd name="T81" fmla="*/ 261 h 301"/>
                      <a:gd name="T82" fmla="*/ 240 w 366"/>
                      <a:gd name="T83" fmla="*/ 269 h 301"/>
                      <a:gd name="T84" fmla="*/ 246 w 366"/>
                      <a:gd name="T85" fmla="*/ 272 h 301"/>
                      <a:gd name="T86" fmla="*/ 252 w 366"/>
                      <a:gd name="T87" fmla="*/ 108 h 301"/>
                      <a:gd name="T88" fmla="*/ 258 w 366"/>
                      <a:gd name="T89" fmla="*/ 60 h 301"/>
                      <a:gd name="T90" fmla="*/ 263 w 366"/>
                      <a:gd name="T91" fmla="*/ 26 h 301"/>
                      <a:gd name="T92" fmla="*/ 269 w 366"/>
                      <a:gd name="T93" fmla="*/ 55 h 301"/>
                      <a:gd name="T94" fmla="*/ 275 w 366"/>
                      <a:gd name="T95" fmla="*/ 96 h 301"/>
                      <a:gd name="T96" fmla="*/ 280 w 366"/>
                      <a:gd name="T97" fmla="*/ 152 h 301"/>
                      <a:gd name="T98" fmla="*/ 286 w 366"/>
                      <a:gd name="T99" fmla="*/ 177 h 301"/>
                      <a:gd name="T100" fmla="*/ 292 w 366"/>
                      <a:gd name="T101" fmla="*/ 201 h 301"/>
                      <a:gd name="T102" fmla="*/ 298 w 366"/>
                      <a:gd name="T103" fmla="*/ 226 h 301"/>
                      <a:gd name="T104" fmla="*/ 303 w 366"/>
                      <a:gd name="T105" fmla="*/ 247 h 301"/>
                      <a:gd name="T106" fmla="*/ 309 w 366"/>
                      <a:gd name="T107" fmla="*/ 243 h 301"/>
                      <a:gd name="T108" fmla="*/ 315 w 366"/>
                      <a:gd name="T109" fmla="*/ 153 h 301"/>
                      <a:gd name="T110" fmla="*/ 321 w 366"/>
                      <a:gd name="T111" fmla="*/ 177 h 301"/>
                      <a:gd name="T112" fmla="*/ 326 w 366"/>
                      <a:gd name="T113" fmla="*/ 204 h 301"/>
                      <a:gd name="T114" fmla="*/ 332 w 366"/>
                      <a:gd name="T115" fmla="*/ 235 h 301"/>
                      <a:gd name="T116" fmla="*/ 338 w 366"/>
                      <a:gd name="T117" fmla="*/ 249 h 301"/>
                      <a:gd name="T118" fmla="*/ 344 w 366"/>
                      <a:gd name="T119" fmla="*/ 272 h 301"/>
                      <a:gd name="T120" fmla="*/ 349 w 366"/>
                      <a:gd name="T121" fmla="*/ 243 h 301"/>
                      <a:gd name="T122" fmla="*/ 355 w 366"/>
                      <a:gd name="T123" fmla="*/ 284 h 301"/>
                      <a:gd name="T124" fmla="*/ 361 w 366"/>
                      <a:gd name="T125" fmla="*/ 251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6" h="301">
                        <a:moveTo>
                          <a:pt x="0" y="254"/>
                        </a:moveTo>
                        <a:lnTo>
                          <a:pt x="0" y="255"/>
                        </a:lnTo>
                        <a:lnTo>
                          <a:pt x="0" y="255"/>
                        </a:lnTo>
                        <a:lnTo>
                          <a:pt x="0" y="256"/>
                        </a:lnTo>
                        <a:lnTo>
                          <a:pt x="0" y="256"/>
                        </a:lnTo>
                        <a:lnTo>
                          <a:pt x="0" y="255"/>
                        </a:lnTo>
                        <a:lnTo>
                          <a:pt x="0" y="257"/>
                        </a:lnTo>
                        <a:lnTo>
                          <a:pt x="0" y="255"/>
                        </a:lnTo>
                        <a:lnTo>
                          <a:pt x="0" y="257"/>
                        </a:lnTo>
                        <a:lnTo>
                          <a:pt x="0" y="256"/>
                        </a:lnTo>
                        <a:lnTo>
                          <a:pt x="0" y="257"/>
                        </a:lnTo>
                        <a:lnTo>
                          <a:pt x="0" y="258"/>
                        </a:lnTo>
                        <a:lnTo>
                          <a:pt x="0" y="257"/>
                        </a:lnTo>
                        <a:lnTo>
                          <a:pt x="0" y="259"/>
                        </a:lnTo>
                        <a:lnTo>
                          <a:pt x="0" y="258"/>
                        </a:lnTo>
                        <a:lnTo>
                          <a:pt x="0" y="257"/>
                        </a:lnTo>
                        <a:lnTo>
                          <a:pt x="0" y="260"/>
                        </a:lnTo>
                        <a:lnTo>
                          <a:pt x="0" y="258"/>
                        </a:lnTo>
                        <a:lnTo>
                          <a:pt x="0" y="260"/>
                        </a:lnTo>
                        <a:lnTo>
                          <a:pt x="0" y="259"/>
                        </a:lnTo>
                        <a:lnTo>
                          <a:pt x="0" y="261"/>
                        </a:lnTo>
                        <a:lnTo>
                          <a:pt x="0" y="260"/>
                        </a:lnTo>
                        <a:lnTo>
                          <a:pt x="0" y="262"/>
                        </a:lnTo>
                        <a:lnTo>
                          <a:pt x="0" y="261"/>
                        </a:lnTo>
                        <a:lnTo>
                          <a:pt x="0" y="262"/>
                        </a:lnTo>
                        <a:lnTo>
                          <a:pt x="0" y="259"/>
                        </a:lnTo>
                        <a:lnTo>
                          <a:pt x="0" y="264"/>
                        </a:lnTo>
                        <a:lnTo>
                          <a:pt x="0" y="262"/>
                        </a:lnTo>
                        <a:lnTo>
                          <a:pt x="0" y="263"/>
                        </a:lnTo>
                        <a:lnTo>
                          <a:pt x="0" y="264"/>
                        </a:lnTo>
                        <a:lnTo>
                          <a:pt x="0" y="263"/>
                        </a:lnTo>
                        <a:lnTo>
                          <a:pt x="0" y="264"/>
                        </a:lnTo>
                        <a:lnTo>
                          <a:pt x="0" y="265"/>
                        </a:lnTo>
                        <a:lnTo>
                          <a:pt x="0" y="264"/>
                        </a:lnTo>
                        <a:lnTo>
                          <a:pt x="0" y="265"/>
                        </a:lnTo>
                        <a:lnTo>
                          <a:pt x="0" y="266"/>
                        </a:lnTo>
                        <a:lnTo>
                          <a:pt x="0" y="266"/>
                        </a:lnTo>
                        <a:lnTo>
                          <a:pt x="0" y="265"/>
                        </a:lnTo>
                        <a:lnTo>
                          <a:pt x="0" y="267"/>
                        </a:lnTo>
                        <a:lnTo>
                          <a:pt x="0" y="265"/>
                        </a:lnTo>
                        <a:lnTo>
                          <a:pt x="0" y="267"/>
                        </a:lnTo>
                        <a:lnTo>
                          <a:pt x="0" y="267"/>
                        </a:lnTo>
                        <a:lnTo>
                          <a:pt x="0" y="268"/>
                        </a:lnTo>
                        <a:lnTo>
                          <a:pt x="0" y="268"/>
                        </a:lnTo>
                        <a:lnTo>
                          <a:pt x="0" y="267"/>
                        </a:lnTo>
                        <a:lnTo>
                          <a:pt x="0" y="270"/>
                        </a:lnTo>
                        <a:lnTo>
                          <a:pt x="0" y="268"/>
                        </a:lnTo>
                        <a:lnTo>
                          <a:pt x="0" y="269"/>
                        </a:lnTo>
                        <a:lnTo>
                          <a:pt x="0" y="269"/>
                        </a:lnTo>
                        <a:lnTo>
                          <a:pt x="0" y="269"/>
                        </a:lnTo>
                        <a:lnTo>
                          <a:pt x="0" y="270"/>
                        </a:lnTo>
                        <a:lnTo>
                          <a:pt x="0" y="269"/>
                        </a:lnTo>
                        <a:lnTo>
                          <a:pt x="0" y="267"/>
                        </a:lnTo>
                        <a:lnTo>
                          <a:pt x="0" y="272"/>
                        </a:lnTo>
                        <a:lnTo>
                          <a:pt x="0" y="269"/>
                        </a:lnTo>
                        <a:lnTo>
                          <a:pt x="0" y="272"/>
                        </a:lnTo>
                        <a:lnTo>
                          <a:pt x="0" y="270"/>
                        </a:lnTo>
                        <a:lnTo>
                          <a:pt x="0" y="273"/>
                        </a:lnTo>
                        <a:lnTo>
                          <a:pt x="0" y="270"/>
                        </a:lnTo>
                        <a:lnTo>
                          <a:pt x="0" y="271"/>
                        </a:lnTo>
                        <a:lnTo>
                          <a:pt x="0" y="272"/>
                        </a:lnTo>
                        <a:lnTo>
                          <a:pt x="0" y="273"/>
                        </a:lnTo>
                        <a:lnTo>
                          <a:pt x="0" y="271"/>
                        </a:lnTo>
                        <a:lnTo>
                          <a:pt x="0" y="271"/>
                        </a:lnTo>
                        <a:lnTo>
                          <a:pt x="0" y="273"/>
                        </a:lnTo>
                        <a:lnTo>
                          <a:pt x="0" y="272"/>
                        </a:lnTo>
                        <a:lnTo>
                          <a:pt x="0" y="273"/>
                        </a:lnTo>
                        <a:lnTo>
                          <a:pt x="0" y="271"/>
                        </a:lnTo>
                        <a:lnTo>
                          <a:pt x="0" y="273"/>
                        </a:lnTo>
                        <a:lnTo>
                          <a:pt x="0" y="273"/>
                        </a:lnTo>
                        <a:lnTo>
                          <a:pt x="0" y="274"/>
                        </a:lnTo>
                        <a:lnTo>
                          <a:pt x="0" y="274"/>
                        </a:lnTo>
                        <a:lnTo>
                          <a:pt x="0" y="274"/>
                        </a:lnTo>
                        <a:lnTo>
                          <a:pt x="0" y="273"/>
                        </a:lnTo>
                        <a:lnTo>
                          <a:pt x="0" y="275"/>
                        </a:lnTo>
                        <a:lnTo>
                          <a:pt x="1" y="273"/>
                        </a:lnTo>
                        <a:lnTo>
                          <a:pt x="1" y="274"/>
                        </a:lnTo>
                        <a:lnTo>
                          <a:pt x="1" y="275"/>
                        </a:lnTo>
                        <a:lnTo>
                          <a:pt x="1" y="275"/>
                        </a:lnTo>
                        <a:lnTo>
                          <a:pt x="1" y="276"/>
                        </a:lnTo>
                        <a:lnTo>
                          <a:pt x="1" y="273"/>
                        </a:lnTo>
                        <a:lnTo>
                          <a:pt x="1" y="275"/>
                        </a:lnTo>
                        <a:lnTo>
                          <a:pt x="1" y="274"/>
                        </a:lnTo>
                        <a:lnTo>
                          <a:pt x="1" y="274"/>
                        </a:lnTo>
                        <a:lnTo>
                          <a:pt x="1" y="276"/>
                        </a:lnTo>
                        <a:lnTo>
                          <a:pt x="1" y="275"/>
                        </a:lnTo>
                        <a:lnTo>
                          <a:pt x="1" y="274"/>
                        </a:lnTo>
                        <a:lnTo>
                          <a:pt x="1" y="275"/>
                        </a:lnTo>
                        <a:lnTo>
                          <a:pt x="1" y="274"/>
                        </a:lnTo>
                        <a:lnTo>
                          <a:pt x="1" y="274"/>
                        </a:lnTo>
                        <a:lnTo>
                          <a:pt x="1" y="274"/>
                        </a:lnTo>
                        <a:lnTo>
                          <a:pt x="1" y="273"/>
                        </a:lnTo>
                        <a:lnTo>
                          <a:pt x="1" y="273"/>
                        </a:lnTo>
                        <a:lnTo>
                          <a:pt x="1" y="273"/>
                        </a:lnTo>
                        <a:lnTo>
                          <a:pt x="1" y="273"/>
                        </a:lnTo>
                        <a:lnTo>
                          <a:pt x="1" y="273"/>
                        </a:lnTo>
                        <a:lnTo>
                          <a:pt x="1" y="272"/>
                        </a:lnTo>
                        <a:lnTo>
                          <a:pt x="1" y="273"/>
                        </a:lnTo>
                        <a:lnTo>
                          <a:pt x="1" y="272"/>
                        </a:lnTo>
                        <a:lnTo>
                          <a:pt x="1" y="273"/>
                        </a:lnTo>
                        <a:lnTo>
                          <a:pt x="1" y="272"/>
                        </a:lnTo>
                        <a:lnTo>
                          <a:pt x="1" y="270"/>
                        </a:lnTo>
                        <a:lnTo>
                          <a:pt x="1" y="273"/>
                        </a:lnTo>
                        <a:lnTo>
                          <a:pt x="1" y="270"/>
                        </a:lnTo>
                        <a:lnTo>
                          <a:pt x="1" y="273"/>
                        </a:lnTo>
                        <a:lnTo>
                          <a:pt x="1" y="269"/>
                        </a:lnTo>
                        <a:lnTo>
                          <a:pt x="1" y="273"/>
                        </a:lnTo>
                        <a:lnTo>
                          <a:pt x="1" y="268"/>
                        </a:lnTo>
                        <a:lnTo>
                          <a:pt x="1" y="270"/>
                        </a:lnTo>
                        <a:lnTo>
                          <a:pt x="1" y="270"/>
                        </a:lnTo>
                        <a:lnTo>
                          <a:pt x="1" y="268"/>
                        </a:lnTo>
                        <a:lnTo>
                          <a:pt x="1" y="270"/>
                        </a:lnTo>
                        <a:lnTo>
                          <a:pt x="1" y="269"/>
                        </a:lnTo>
                        <a:lnTo>
                          <a:pt x="1" y="270"/>
                        </a:lnTo>
                        <a:lnTo>
                          <a:pt x="1" y="270"/>
                        </a:lnTo>
                        <a:lnTo>
                          <a:pt x="1" y="270"/>
                        </a:lnTo>
                        <a:lnTo>
                          <a:pt x="1" y="269"/>
                        </a:lnTo>
                        <a:lnTo>
                          <a:pt x="1" y="269"/>
                        </a:lnTo>
                        <a:lnTo>
                          <a:pt x="1" y="269"/>
                        </a:lnTo>
                        <a:lnTo>
                          <a:pt x="1" y="267"/>
                        </a:lnTo>
                        <a:lnTo>
                          <a:pt x="1" y="269"/>
                        </a:lnTo>
                        <a:lnTo>
                          <a:pt x="1" y="270"/>
                        </a:lnTo>
                        <a:lnTo>
                          <a:pt x="1" y="269"/>
                        </a:lnTo>
                        <a:lnTo>
                          <a:pt x="1" y="269"/>
                        </a:lnTo>
                        <a:lnTo>
                          <a:pt x="1" y="268"/>
                        </a:lnTo>
                        <a:lnTo>
                          <a:pt x="1" y="269"/>
                        </a:lnTo>
                        <a:lnTo>
                          <a:pt x="1" y="268"/>
                        </a:lnTo>
                        <a:lnTo>
                          <a:pt x="1" y="267"/>
                        </a:lnTo>
                        <a:lnTo>
                          <a:pt x="1" y="268"/>
                        </a:lnTo>
                        <a:lnTo>
                          <a:pt x="1" y="267"/>
                        </a:lnTo>
                        <a:lnTo>
                          <a:pt x="1" y="266"/>
                        </a:lnTo>
                        <a:lnTo>
                          <a:pt x="1" y="267"/>
                        </a:lnTo>
                        <a:lnTo>
                          <a:pt x="1" y="266"/>
                        </a:lnTo>
                        <a:lnTo>
                          <a:pt x="1" y="267"/>
                        </a:lnTo>
                        <a:lnTo>
                          <a:pt x="1" y="266"/>
                        </a:lnTo>
                        <a:lnTo>
                          <a:pt x="1" y="267"/>
                        </a:lnTo>
                        <a:lnTo>
                          <a:pt x="1" y="267"/>
                        </a:lnTo>
                        <a:lnTo>
                          <a:pt x="1" y="266"/>
                        </a:lnTo>
                        <a:lnTo>
                          <a:pt x="1" y="267"/>
                        </a:lnTo>
                        <a:lnTo>
                          <a:pt x="1" y="265"/>
                        </a:lnTo>
                        <a:lnTo>
                          <a:pt x="1" y="268"/>
                        </a:lnTo>
                        <a:lnTo>
                          <a:pt x="1" y="266"/>
                        </a:lnTo>
                        <a:lnTo>
                          <a:pt x="1" y="267"/>
                        </a:lnTo>
                        <a:lnTo>
                          <a:pt x="1" y="266"/>
                        </a:lnTo>
                        <a:lnTo>
                          <a:pt x="1" y="266"/>
                        </a:lnTo>
                        <a:lnTo>
                          <a:pt x="1" y="267"/>
                        </a:lnTo>
                        <a:lnTo>
                          <a:pt x="1" y="266"/>
                        </a:lnTo>
                        <a:lnTo>
                          <a:pt x="1" y="268"/>
                        </a:lnTo>
                        <a:lnTo>
                          <a:pt x="1" y="268"/>
                        </a:lnTo>
                        <a:lnTo>
                          <a:pt x="1" y="266"/>
                        </a:lnTo>
                        <a:lnTo>
                          <a:pt x="1" y="267"/>
                        </a:lnTo>
                        <a:lnTo>
                          <a:pt x="1" y="268"/>
                        </a:lnTo>
                        <a:lnTo>
                          <a:pt x="1" y="267"/>
                        </a:lnTo>
                        <a:lnTo>
                          <a:pt x="1" y="268"/>
                        </a:lnTo>
                        <a:lnTo>
                          <a:pt x="1" y="267"/>
                        </a:lnTo>
                        <a:lnTo>
                          <a:pt x="1" y="269"/>
                        </a:lnTo>
                        <a:lnTo>
                          <a:pt x="1" y="269"/>
                        </a:lnTo>
                        <a:lnTo>
                          <a:pt x="1" y="268"/>
                        </a:lnTo>
                        <a:lnTo>
                          <a:pt x="1" y="269"/>
                        </a:lnTo>
                        <a:lnTo>
                          <a:pt x="1" y="268"/>
                        </a:lnTo>
                        <a:lnTo>
                          <a:pt x="1" y="269"/>
                        </a:lnTo>
                        <a:lnTo>
                          <a:pt x="1" y="269"/>
                        </a:lnTo>
                        <a:lnTo>
                          <a:pt x="1" y="269"/>
                        </a:lnTo>
                        <a:lnTo>
                          <a:pt x="1" y="269"/>
                        </a:lnTo>
                        <a:lnTo>
                          <a:pt x="1" y="270"/>
                        </a:lnTo>
                        <a:lnTo>
                          <a:pt x="1" y="271"/>
                        </a:lnTo>
                        <a:lnTo>
                          <a:pt x="1" y="270"/>
                        </a:lnTo>
                        <a:lnTo>
                          <a:pt x="1" y="270"/>
                        </a:lnTo>
                        <a:lnTo>
                          <a:pt x="1" y="269"/>
                        </a:lnTo>
                        <a:lnTo>
                          <a:pt x="1" y="269"/>
                        </a:lnTo>
                        <a:lnTo>
                          <a:pt x="1" y="272"/>
                        </a:lnTo>
                        <a:lnTo>
                          <a:pt x="1" y="270"/>
                        </a:lnTo>
                        <a:lnTo>
                          <a:pt x="1" y="269"/>
                        </a:lnTo>
                        <a:lnTo>
                          <a:pt x="2" y="270"/>
                        </a:lnTo>
                        <a:lnTo>
                          <a:pt x="2" y="269"/>
                        </a:lnTo>
                        <a:lnTo>
                          <a:pt x="2" y="271"/>
                        </a:lnTo>
                        <a:lnTo>
                          <a:pt x="2" y="268"/>
                        </a:lnTo>
                        <a:lnTo>
                          <a:pt x="2" y="272"/>
                        </a:lnTo>
                        <a:lnTo>
                          <a:pt x="2" y="268"/>
                        </a:lnTo>
                        <a:lnTo>
                          <a:pt x="2" y="271"/>
                        </a:lnTo>
                        <a:lnTo>
                          <a:pt x="2" y="269"/>
                        </a:lnTo>
                        <a:lnTo>
                          <a:pt x="2" y="271"/>
                        </a:lnTo>
                        <a:lnTo>
                          <a:pt x="2" y="271"/>
                        </a:lnTo>
                        <a:lnTo>
                          <a:pt x="2" y="270"/>
                        </a:lnTo>
                        <a:lnTo>
                          <a:pt x="2" y="269"/>
                        </a:lnTo>
                        <a:lnTo>
                          <a:pt x="2" y="272"/>
                        </a:lnTo>
                        <a:lnTo>
                          <a:pt x="2" y="271"/>
                        </a:lnTo>
                        <a:lnTo>
                          <a:pt x="2" y="270"/>
                        </a:lnTo>
                        <a:lnTo>
                          <a:pt x="2" y="270"/>
                        </a:lnTo>
                        <a:lnTo>
                          <a:pt x="2" y="271"/>
                        </a:lnTo>
                        <a:lnTo>
                          <a:pt x="2" y="271"/>
                        </a:lnTo>
                        <a:lnTo>
                          <a:pt x="2" y="270"/>
                        </a:lnTo>
                        <a:lnTo>
                          <a:pt x="2" y="272"/>
                        </a:lnTo>
                        <a:lnTo>
                          <a:pt x="2" y="270"/>
                        </a:lnTo>
                        <a:lnTo>
                          <a:pt x="2" y="272"/>
                        </a:lnTo>
                        <a:lnTo>
                          <a:pt x="2" y="271"/>
                        </a:lnTo>
                        <a:lnTo>
                          <a:pt x="2" y="271"/>
                        </a:lnTo>
                        <a:lnTo>
                          <a:pt x="2" y="271"/>
                        </a:lnTo>
                        <a:lnTo>
                          <a:pt x="2" y="272"/>
                        </a:lnTo>
                        <a:lnTo>
                          <a:pt x="2" y="272"/>
                        </a:lnTo>
                        <a:lnTo>
                          <a:pt x="2" y="270"/>
                        </a:lnTo>
                        <a:lnTo>
                          <a:pt x="2" y="271"/>
                        </a:lnTo>
                        <a:lnTo>
                          <a:pt x="2" y="270"/>
                        </a:lnTo>
                        <a:lnTo>
                          <a:pt x="2" y="273"/>
                        </a:lnTo>
                        <a:lnTo>
                          <a:pt x="2" y="272"/>
                        </a:lnTo>
                        <a:lnTo>
                          <a:pt x="2" y="273"/>
                        </a:lnTo>
                        <a:lnTo>
                          <a:pt x="2" y="271"/>
                        </a:lnTo>
                        <a:lnTo>
                          <a:pt x="2" y="272"/>
                        </a:lnTo>
                        <a:lnTo>
                          <a:pt x="2" y="271"/>
                        </a:lnTo>
                        <a:lnTo>
                          <a:pt x="2" y="271"/>
                        </a:lnTo>
                        <a:lnTo>
                          <a:pt x="2" y="271"/>
                        </a:lnTo>
                        <a:lnTo>
                          <a:pt x="2" y="272"/>
                        </a:lnTo>
                        <a:lnTo>
                          <a:pt x="2" y="273"/>
                        </a:lnTo>
                        <a:lnTo>
                          <a:pt x="2" y="273"/>
                        </a:lnTo>
                        <a:lnTo>
                          <a:pt x="2" y="272"/>
                        </a:lnTo>
                        <a:lnTo>
                          <a:pt x="2" y="273"/>
                        </a:lnTo>
                        <a:lnTo>
                          <a:pt x="2" y="272"/>
                        </a:lnTo>
                        <a:lnTo>
                          <a:pt x="2" y="272"/>
                        </a:lnTo>
                        <a:lnTo>
                          <a:pt x="2" y="272"/>
                        </a:lnTo>
                        <a:lnTo>
                          <a:pt x="2" y="271"/>
                        </a:lnTo>
                        <a:lnTo>
                          <a:pt x="2" y="274"/>
                        </a:lnTo>
                        <a:lnTo>
                          <a:pt x="2" y="271"/>
                        </a:lnTo>
                        <a:lnTo>
                          <a:pt x="2" y="273"/>
                        </a:lnTo>
                        <a:lnTo>
                          <a:pt x="2" y="271"/>
                        </a:lnTo>
                        <a:lnTo>
                          <a:pt x="2" y="271"/>
                        </a:lnTo>
                        <a:lnTo>
                          <a:pt x="2" y="272"/>
                        </a:lnTo>
                        <a:lnTo>
                          <a:pt x="2" y="269"/>
                        </a:lnTo>
                        <a:lnTo>
                          <a:pt x="2" y="273"/>
                        </a:lnTo>
                        <a:lnTo>
                          <a:pt x="2" y="270"/>
                        </a:lnTo>
                        <a:lnTo>
                          <a:pt x="2" y="270"/>
                        </a:lnTo>
                        <a:lnTo>
                          <a:pt x="2" y="271"/>
                        </a:lnTo>
                        <a:lnTo>
                          <a:pt x="2" y="272"/>
                        </a:lnTo>
                        <a:lnTo>
                          <a:pt x="2" y="272"/>
                        </a:lnTo>
                        <a:lnTo>
                          <a:pt x="2" y="271"/>
                        </a:lnTo>
                        <a:lnTo>
                          <a:pt x="2" y="272"/>
                        </a:lnTo>
                        <a:lnTo>
                          <a:pt x="2" y="271"/>
                        </a:lnTo>
                        <a:lnTo>
                          <a:pt x="2" y="272"/>
                        </a:lnTo>
                        <a:lnTo>
                          <a:pt x="2" y="272"/>
                        </a:lnTo>
                        <a:lnTo>
                          <a:pt x="2" y="271"/>
                        </a:lnTo>
                        <a:lnTo>
                          <a:pt x="2" y="272"/>
                        </a:lnTo>
                        <a:lnTo>
                          <a:pt x="2" y="273"/>
                        </a:lnTo>
                        <a:lnTo>
                          <a:pt x="2" y="271"/>
                        </a:lnTo>
                        <a:lnTo>
                          <a:pt x="2" y="271"/>
                        </a:lnTo>
                        <a:lnTo>
                          <a:pt x="2" y="274"/>
                        </a:lnTo>
                        <a:lnTo>
                          <a:pt x="2" y="272"/>
                        </a:lnTo>
                        <a:lnTo>
                          <a:pt x="2" y="272"/>
                        </a:lnTo>
                        <a:lnTo>
                          <a:pt x="2" y="272"/>
                        </a:lnTo>
                        <a:lnTo>
                          <a:pt x="2" y="270"/>
                        </a:lnTo>
                        <a:lnTo>
                          <a:pt x="2" y="272"/>
                        </a:lnTo>
                        <a:lnTo>
                          <a:pt x="2" y="270"/>
                        </a:lnTo>
                        <a:lnTo>
                          <a:pt x="2" y="270"/>
                        </a:lnTo>
                        <a:lnTo>
                          <a:pt x="2" y="273"/>
                        </a:lnTo>
                        <a:lnTo>
                          <a:pt x="2" y="272"/>
                        </a:lnTo>
                        <a:lnTo>
                          <a:pt x="2" y="272"/>
                        </a:lnTo>
                        <a:lnTo>
                          <a:pt x="2" y="272"/>
                        </a:lnTo>
                        <a:lnTo>
                          <a:pt x="2" y="269"/>
                        </a:lnTo>
                        <a:lnTo>
                          <a:pt x="2" y="273"/>
                        </a:lnTo>
                        <a:lnTo>
                          <a:pt x="2" y="271"/>
                        </a:lnTo>
                        <a:lnTo>
                          <a:pt x="2" y="272"/>
                        </a:lnTo>
                        <a:lnTo>
                          <a:pt x="2" y="271"/>
                        </a:lnTo>
                        <a:lnTo>
                          <a:pt x="2" y="271"/>
                        </a:lnTo>
                        <a:lnTo>
                          <a:pt x="2" y="271"/>
                        </a:lnTo>
                        <a:lnTo>
                          <a:pt x="2" y="270"/>
                        </a:lnTo>
                        <a:lnTo>
                          <a:pt x="2" y="272"/>
                        </a:lnTo>
                        <a:lnTo>
                          <a:pt x="2" y="269"/>
                        </a:lnTo>
                        <a:lnTo>
                          <a:pt x="2" y="271"/>
                        </a:lnTo>
                        <a:lnTo>
                          <a:pt x="2" y="270"/>
                        </a:lnTo>
                        <a:lnTo>
                          <a:pt x="2" y="269"/>
                        </a:lnTo>
                        <a:lnTo>
                          <a:pt x="2" y="270"/>
                        </a:lnTo>
                        <a:lnTo>
                          <a:pt x="2" y="271"/>
                        </a:lnTo>
                        <a:lnTo>
                          <a:pt x="2" y="270"/>
                        </a:lnTo>
                        <a:lnTo>
                          <a:pt x="3" y="270"/>
                        </a:lnTo>
                        <a:lnTo>
                          <a:pt x="3" y="270"/>
                        </a:lnTo>
                        <a:lnTo>
                          <a:pt x="3" y="269"/>
                        </a:lnTo>
                        <a:lnTo>
                          <a:pt x="3" y="269"/>
                        </a:lnTo>
                        <a:lnTo>
                          <a:pt x="3" y="271"/>
                        </a:lnTo>
                        <a:lnTo>
                          <a:pt x="3" y="269"/>
                        </a:lnTo>
                        <a:lnTo>
                          <a:pt x="3" y="270"/>
                        </a:lnTo>
                        <a:lnTo>
                          <a:pt x="3" y="270"/>
                        </a:lnTo>
                        <a:lnTo>
                          <a:pt x="3" y="269"/>
                        </a:lnTo>
                        <a:lnTo>
                          <a:pt x="3" y="270"/>
                        </a:lnTo>
                        <a:lnTo>
                          <a:pt x="3" y="268"/>
                        </a:lnTo>
                        <a:lnTo>
                          <a:pt x="3" y="272"/>
                        </a:lnTo>
                        <a:lnTo>
                          <a:pt x="3" y="268"/>
                        </a:lnTo>
                        <a:lnTo>
                          <a:pt x="3" y="272"/>
                        </a:lnTo>
                        <a:lnTo>
                          <a:pt x="3" y="269"/>
                        </a:lnTo>
                        <a:lnTo>
                          <a:pt x="3" y="270"/>
                        </a:lnTo>
                        <a:lnTo>
                          <a:pt x="3" y="271"/>
                        </a:lnTo>
                        <a:lnTo>
                          <a:pt x="3" y="270"/>
                        </a:lnTo>
                        <a:lnTo>
                          <a:pt x="3" y="268"/>
                        </a:lnTo>
                        <a:lnTo>
                          <a:pt x="3" y="271"/>
                        </a:lnTo>
                        <a:lnTo>
                          <a:pt x="3" y="270"/>
                        </a:lnTo>
                        <a:lnTo>
                          <a:pt x="3" y="270"/>
                        </a:lnTo>
                        <a:lnTo>
                          <a:pt x="3" y="271"/>
                        </a:lnTo>
                        <a:lnTo>
                          <a:pt x="3" y="269"/>
                        </a:lnTo>
                        <a:lnTo>
                          <a:pt x="3" y="271"/>
                        </a:lnTo>
                        <a:lnTo>
                          <a:pt x="3" y="267"/>
                        </a:lnTo>
                        <a:lnTo>
                          <a:pt x="3" y="272"/>
                        </a:lnTo>
                        <a:lnTo>
                          <a:pt x="3" y="269"/>
                        </a:lnTo>
                        <a:lnTo>
                          <a:pt x="3" y="270"/>
                        </a:lnTo>
                        <a:lnTo>
                          <a:pt x="3" y="269"/>
                        </a:lnTo>
                        <a:lnTo>
                          <a:pt x="3" y="271"/>
                        </a:lnTo>
                        <a:lnTo>
                          <a:pt x="3" y="269"/>
                        </a:lnTo>
                        <a:lnTo>
                          <a:pt x="3" y="268"/>
                        </a:lnTo>
                        <a:lnTo>
                          <a:pt x="3" y="269"/>
                        </a:lnTo>
                        <a:lnTo>
                          <a:pt x="3" y="268"/>
                        </a:lnTo>
                        <a:lnTo>
                          <a:pt x="3" y="269"/>
                        </a:lnTo>
                        <a:lnTo>
                          <a:pt x="3" y="268"/>
                        </a:lnTo>
                        <a:lnTo>
                          <a:pt x="3" y="268"/>
                        </a:lnTo>
                        <a:lnTo>
                          <a:pt x="3" y="269"/>
                        </a:lnTo>
                        <a:lnTo>
                          <a:pt x="3" y="269"/>
                        </a:lnTo>
                        <a:lnTo>
                          <a:pt x="3" y="268"/>
                        </a:lnTo>
                        <a:lnTo>
                          <a:pt x="3" y="270"/>
                        </a:lnTo>
                        <a:lnTo>
                          <a:pt x="3" y="267"/>
                        </a:lnTo>
                        <a:lnTo>
                          <a:pt x="3" y="268"/>
                        </a:lnTo>
                        <a:lnTo>
                          <a:pt x="3" y="268"/>
                        </a:lnTo>
                        <a:lnTo>
                          <a:pt x="3" y="268"/>
                        </a:lnTo>
                        <a:lnTo>
                          <a:pt x="3" y="268"/>
                        </a:lnTo>
                        <a:lnTo>
                          <a:pt x="3" y="269"/>
                        </a:lnTo>
                        <a:lnTo>
                          <a:pt x="3" y="267"/>
                        </a:lnTo>
                        <a:lnTo>
                          <a:pt x="3" y="268"/>
                        </a:lnTo>
                        <a:lnTo>
                          <a:pt x="3" y="269"/>
                        </a:lnTo>
                        <a:lnTo>
                          <a:pt x="3" y="266"/>
                        </a:lnTo>
                        <a:lnTo>
                          <a:pt x="3" y="268"/>
                        </a:lnTo>
                        <a:lnTo>
                          <a:pt x="3" y="268"/>
                        </a:lnTo>
                        <a:lnTo>
                          <a:pt x="3" y="267"/>
                        </a:lnTo>
                        <a:lnTo>
                          <a:pt x="3" y="268"/>
                        </a:lnTo>
                        <a:lnTo>
                          <a:pt x="3" y="269"/>
                        </a:lnTo>
                        <a:lnTo>
                          <a:pt x="3" y="267"/>
                        </a:lnTo>
                        <a:lnTo>
                          <a:pt x="3" y="270"/>
                        </a:lnTo>
                        <a:lnTo>
                          <a:pt x="3" y="267"/>
                        </a:lnTo>
                        <a:lnTo>
                          <a:pt x="3" y="268"/>
                        </a:lnTo>
                        <a:lnTo>
                          <a:pt x="3" y="269"/>
                        </a:lnTo>
                        <a:lnTo>
                          <a:pt x="3" y="266"/>
                        </a:lnTo>
                        <a:lnTo>
                          <a:pt x="3" y="269"/>
                        </a:lnTo>
                        <a:lnTo>
                          <a:pt x="3" y="266"/>
                        </a:lnTo>
                        <a:lnTo>
                          <a:pt x="3" y="269"/>
                        </a:lnTo>
                        <a:lnTo>
                          <a:pt x="3" y="267"/>
                        </a:lnTo>
                        <a:lnTo>
                          <a:pt x="3" y="268"/>
                        </a:lnTo>
                        <a:lnTo>
                          <a:pt x="3" y="266"/>
                        </a:lnTo>
                        <a:lnTo>
                          <a:pt x="3" y="270"/>
                        </a:lnTo>
                        <a:lnTo>
                          <a:pt x="3" y="266"/>
                        </a:lnTo>
                        <a:lnTo>
                          <a:pt x="3" y="268"/>
                        </a:lnTo>
                        <a:lnTo>
                          <a:pt x="3" y="267"/>
                        </a:lnTo>
                        <a:lnTo>
                          <a:pt x="3" y="267"/>
                        </a:lnTo>
                        <a:lnTo>
                          <a:pt x="3" y="265"/>
                        </a:lnTo>
                        <a:lnTo>
                          <a:pt x="3" y="267"/>
                        </a:lnTo>
                        <a:lnTo>
                          <a:pt x="3" y="265"/>
                        </a:lnTo>
                        <a:lnTo>
                          <a:pt x="3" y="265"/>
                        </a:lnTo>
                        <a:lnTo>
                          <a:pt x="3" y="267"/>
                        </a:lnTo>
                        <a:lnTo>
                          <a:pt x="3" y="266"/>
                        </a:lnTo>
                        <a:lnTo>
                          <a:pt x="3" y="267"/>
                        </a:lnTo>
                        <a:lnTo>
                          <a:pt x="3" y="267"/>
                        </a:lnTo>
                        <a:lnTo>
                          <a:pt x="3" y="267"/>
                        </a:lnTo>
                        <a:lnTo>
                          <a:pt x="3" y="266"/>
                        </a:lnTo>
                        <a:lnTo>
                          <a:pt x="3" y="266"/>
                        </a:lnTo>
                        <a:lnTo>
                          <a:pt x="3" y="266"/>
                        </a:lnTo>
                        <a:lnTo>
                          <a:pt x="3" y="265"/>
                        </a:lnTo>
                        <a:lnTo>
                          <a:pt x="3" y="268"/>
                        </a:lnTo>
                        <a:lnTo>
                          <a:pt x="3" y="265"/>
                        </a:lnTo>
                        <a:lnTo>
                          <a:pt x="3" y="266"/>
                        </a:lnTo>
                        <a:lnTo>
                          <a:pt x="3" y="264"/>
                        </a:lnTo>
                        <a:lnTo>
                          <a:pt x="3" y="266"/>
                        </a:lnTo>
                        <a:lnTo>
                          <a:pt x="3" y="264"/>
                        </a:lnTo>
                        <a:lnTo>
                          <a:pt x="3" y="265"/>
                        </a:lnTo>
                        <a:lnTo>
                          <a:pt x="3" y="264"/>
                        </a:lnTo>
                        <a:lnTo>
                          <a:pt x="3" y="264"/>
                        </a:lnTo>
                        <a:lnTo>
                          <a:pt x="3" y="262"/>
                        </a:lnTo>
                        <a:lnTo>
                          <a:pt x="3" y="264"/>
                        </a:lnTo>
                        <a:lnTo>
                          <a:pt x="3" y="263"/>
                        </a:lnTo>
                        <a:lnTo>
                          <a:pt x="3" y="264"/>
                        </a:lnTo>
                        <a:lnTo>
                          <a:pt x="3" y="263"/>
                        </a:lnTo>
                        <a:lnTo>
                          <a:pt x="3" y="264"/>
                        </a:lnTo>
                        <a:lnTo>
                          <a:pt x="3" y="262"/>
                        </a:lnTo>
                        <a:lnTo>
                          <a:pt x="3" y="263"/>
                        </a:lnTo>
                        <a:lnTo>
                          <a:pt x="3" y="262"/>
                        </a:lnTo>
                        <a:lnTo>
                          <a:pt x="3" y="260"/>
                        </a:lnTo>
                        <a:lnTo>
                          <a:pt x="3" y="261"/>
                        </a:lnTo>
                        <a:lnTo>
                          <a:pt x="3" y="262"/>
                        </a:lnTo>
                        <a:lnTo>
                          <a:pt x="4" y="261"/>
                        </a:lnTo>
                        <a:lnTo>
                          <a:pt x="4" y="259"/>
                        </a:lnTo>
                        <a:lnTo>
                          <a:pt x="4" y="261"/>
                        </a:lnTo>
                        <a:lnTo>
                          <a:pt x="4" y="259"/>
                        </a:lnTo>
                        <a:lnTo>
                          <a:pt x="4" y="259"/>
                        </a:lnTo>
                        <a:lnTo>
                          <a:pt x="4" y="259"/>
                        </a:lnTo>
                        <a:lnTo>
                          <a:pt x="4" y="258"/>
                        </a:lnTo>
                        <a:lnTo>
                          <a:pt x="4" y="259"/>
                        </a:lnTo>
                        <a:lnTo>
                          <a:pt x="4" y="256"/>
                        </a:lnTo>
                        <a:lnTo>
                          <a:pt x="4" y="259"/>
                        </a:lnTo>
                        <a:lnTo>
                          <a:pt x="4" y="256"/>
                        </a:lnTo>
                        <a:lnTo>
                          <a:pt x="4" y="257"/>
                        </a:lnTo>
                        <a:lnTo>
                          <a:pt x="4" y="256"/>
                        </a:lnTo>
                        <a:lnTo>
                          <a:pt x="4" y="255"/>
                        </a:lnTo>
                        <a:lnTo>
                          <a:pt x="4" y="256"/>
                        </a:lnTo>
                        <a:lnTo>
                          <a:pt x="4" y="254"/>
                        </a:lnTo>
                        <a:lnTo>
                          <a:pt x="4" y="253"/>
                        </a:lnTo>
                        <a:lnTo>
                          <a:pt x="4" y="254"/>
                        </a:lnTo>
                        <a:lnTo>
                          <a:pt x="4" y="254"/>
                        </a:lnTo>
                        <a:lnTo>
                          <a:pt x="4" y="254"/>
                        </a:lnTo>
                        <a:lnTo>
                          <a:pt x="4" y="255"/>
                        </a:lnTo>
                        <a:lnTo>
                          <a:pt x="4" y="252"/>
                        </a:lnTo>
                        <a:lnTo>
                          <a:pt x="4" y="253"/>
                        </a:lnTo>
                        <a:lnTo>
                          <a:pt x="4" y="251"/>
                        </a:lnTo>
                        <a:lnTo>
                          <a:pt x="4" y="253"/>
                        </a:lnTo>
                        <a:lnTo>
                          <a:pt x="4" y="251"/>
                        </a:lnTo>
                        <a:lnTo>
                          <a:pt x="4" y="253"/>
                        </a:lnTo>
                        <a:lnTo>
                          <a:pt x="4" y="250"/>
                        </a:lnTo>
                        <a:lnTo>
                          <a:pt x="4" y="253"/>
                        </a:lnTo>
                        <a:lnTo>
                          <a:pt x="4" y="250"/>
                        </a:lnTo>
                        <a:lnTo>
                          <a:pt x="4" y="252"/>
                        </a:lnTo>
                        <a:lnTo>
                          <a:pt x="4" y="250"/>
                        </a:lnTo>
                        <a:lnTo>
                          <a:pt x="4" y="251"/>
                        </a:lnTo>
                        <a:lnTo>
                          <a:pt x="4" y="250"/>
                        </a:lnTo>
                        <a:lnTo>
                          <a:pt x="4" y="250"/>
                        </a:lnTo>
                        <a:lnTo>
                          <a:pt x="4" y="251"/>
                        </a:lnTo>
                        <a:lnTo>
                          <a:pt x="4" y="249"/>
                        </a:lnTo>
                        <a:lnTo>
                          <a:pt x="4" y="251"/>
                        </a:lnTo>
                        <a:lnTo>
                          <a:pt x="4" y="248"/>
                        </a:lnTo>
                        <a:lnTo>
                          <a:pt x="4" y="249"/>
                        </a:lnTo>
                        <a:lnTo>
                          <a:pt x="4" y="247"/>
                        </a:lnTo>
                        <a:lnTo>
                          <a:pt x="4" y="249"/>
                        </a:lnTo>
                        <a:lnTo>
                          <a:pt x="4" y="248"/>
                        </a:lnTo>
                        <a:lnTo>
                          <a:pt x="4" y="247"/>
                        </a:lnTo>
                        <a:lnTo>
                          <a:pt x="4" y="247"/>
                        </a:lnTo>
                        <a:lnTo>
                          <a:pt x="4" y="247"/>
                        </a:lnTo>
                        <a:lnTo>
                          <a:pt x="4" y="248"/>
                        </a:lnTo>
                        <a:lnTo>
                          <a:pt x="4" y="247"/>
                        </a:lnTo>
                        <a:lnTo>
                          <a:pt x="4" y="247"/>
                        </a:lnTo>
                        <a:lnTo>
                          <a:pt x="4" y="246"/>
                        </a:lnTo>
                        <a:lnTo>
                          <a:pt x="4" y="247"/>
                        </a:lnTo>
                        <a:lnTo>
                          <a:pt x="4" y="246"/>
                        </a:lnTo>
                        <a:lnTo>
                          <a:pt x="4" y="245"/>
                        </a:lnTo>
                        <a:lnTo>
                          <a:pt x="4" y="246"/>
                        </a:lnTo>
                        <a:lnTo>
                          <a:pt x="4" y="245"/>
                        </a:lnTo>
                        <a:lnTo>
                          <a:pt x="4" y="246"/>
                        </a:lnTo>
                        <a:lnTo>
                          <a:pt x="4" y="245"/>
                        </a:lnTo>
                        <a:lnTo>
                          <a:pt x="4" y="247"/>
                        </a:lnTo>
                        <a:lnTo>
                          <a:pt x="4" y="245"/>
                        </a:lnTo>
                        <a:lnTo>
                          <a:pt x="4" y="246"/>
                        </a:lnTo>
                        <a:lnTo>
                          <a:pt x="4" y="244"/>
                        </a:lnTo>
                        <a:lnTo>
                          <a:pt x="4" y="245"/>
                        </a:lnTo>
                        <a:lnTo>
                          <a:pt x="4" y="243"/>
                        </a:lnTo>
                        <a:lnTo>
                          <a:pt x="4" y="245"/>
                        </a:lnTo>
                        <a:lnTo>
                          <a:pt x="4" y="243"/>
                        </a:lnTo>
                        <a:lnTo>
                          <a:pt x="4" y="244"/>
                        </a:lnTo>
                        <a:lnTo>
                          <a:pt x="4" y="243"/>
                        </a:lnTo>
                        <a:lnTo>
                          <a:pt x="4" y="245"/>
                        </a:lnTo>
                        <a:lnTo>
                          <a:pt x="4" y="244"/>
                        </a:lnTo>
                        <a:lnTo>
                          <a:pt x="4" y="243"/>
                        </a:lnTo>
                        <a:lnTo>
                          <a:pt x="4" y="244"/>
                        </a:lnTo>
                        <a:lnTo>
                          <a:pt x="4" y="243"/>
                        </a:lnTo>
                        <a:lnTo>
                          <a:pt x="4" y="244"/>
                        </a:lnTo>
                        <a:lnTo>
                          <a:pt x="4" y="242"/>
                        </a:lnTo>
                        <a:lnTo>
                          <a:pt x="4" y="243"/>
                        </a:lnTo>
                        <a:lnTo>
                          <a:pt x="4" y="242"/>
                        </a:lnTo>
                        <a:lnTo>
                          <a:pt x="4" y="241"/>
                        </a:lnTo>
                        <a:lnTo>
                          <a:pt x="4" y="242"/>
                        </a:lnTo>
                        <a:lnTo>
                          <a:pt x="4" y="241"/>
                        </a:lnTo>
                        <a:lnTo>
                          <a:pt x="4" y="241"/>
                        </a:lnTo>
                        <a:lnTo>
                          <a:pt x="4" y="241"/>
                        </a:lnTo>
                        <a:lnTo>
                          <a:pt x="4" y="240"/>
                        </a:lnTo>
                        <a:lnTo>
                          <a:pt x="4" y="240"/>
                        </a:lnTo>
                        <a:lnTo>
                          <a:pt x="4" y="239"/>
                        </a:lnTo>
                        <a:lnTo>
                          <a:pt x="4" y="242"/>
                        </a:lnTo>
                        <a:lnTo>
                          <a:pt x="4" y="238"/>
                        </a:lnTo>
                        <a:lnTo>
                          <a:pt x="4" y="238"/>
                        </a:lnTo>
                        <a:lnTo>
                          <a:pt x="4" y="238"/>
                        </a:lnTo>
                        <a:lnTo>
                          <a:pt x="4" y="240"/>
                        </a:lnTo>
                        <a:lnTo>
                          <a:pt x="4" y="237"/>
                        </a:lnTo>
                        <a:lnTo>
                          <a:pt x="4" y="236"/>
                        </a:lnTo>
                        <a:lnTo>
                          <a:pt x="4" y="237"/>
                        </a:lnTo>
                        <a:lnTo>
                          <a:pt x="4" y="236"/>
                        </a:lnTo>
                        <a:lnTo>
                          <a:pt x="4" y="237"/>
                        </a:lnTo>
                        <a:lnTo>
                          <a:pt x="4" y="238"/>
                        </a:lnTo>
                        <a:lnTo>
                          <a:pt x="4" y="234"/>
                        </a:lnTo>
                        <a:lnTo>
                          <a:pt x="4" y="236"/>
                        </a:lnTo>
                        <a:lnTo>
                          <a:pt x="4" y="234"/>
                        </a:lnTo>
                        <a:lnTo>
                          <a:pt x="5" y="235"/>
                        </a:lnTo>
                        <a:lnTo>
                          <a:pt x="5" y="235"/>
                        </a:lnTo>
                        <a:lnTo>
                          <a:pt x="5" y="235"/>
                        </a:lnTo>
                        <a:lnTo>
                          <a:pt x="5" y="235"/>
                        </a:lnTo>
                        <a:lnTo>
                          <a:pt x="5" y="234"/>
                        </a:lnTo>
                        <a:lnTo>
                          <a:pt x="5" y="234"/>
                        </a:lnTo>
                        <a:lnTo>
                          <a:pt x="5" y="235"/>
                        </a:lnTo>
                        <a:lnTo>
                          <a:pt x="5" y="231"/>
                        </a:lnTo>
                        <a:lnTo>
                          <a:pt x="5" y="234"/>
                        </a:lnTo>
                        <a:lnTo>
                          <a:pt x="5" y="231"/>
                        </a:lnTo>
                        <a:lnTo>
                          <a:pt x="5" y="232"/>
                        </a:lnTo>
                        <a:lnTo>
                          <a:pt x="5" y="232"/>
                        </a:lnTo>
                        <a:lnTo>
                          <a:pt x="5" y="232"/>
                        </a:lnTo>
                        <a:lnTo>
                          <a:pt x="5" y="231"/>
                        </a:lnTo>
                        <a:lnTo>
                          <a:pt x="5" y="230"/>
                        </a:lnTo>
                        <a:lnTo>
                          <a:pt x="5" y="229"/>
                        </a:lnTo>
                        <a:lnTo>
                          <a:pt x="5" y="230"/>
                        </a:lnTo>
                        <a:lnTo>
                          <a:pt x="5" y="227"/>
                        </a:lnTo>
                        <a:lnTo>
                          <a:pt x="5" y="230"/>
                        </a:lnTo>
                        <a:lnTo>
                          <a:pt x="5" y="228"/>
                        </a:lnTo>
                        <a:lnTo>
                          <a:pt x="5" y="228"/>
                        </a:lnTo>
                        <a:lnTo>
                          <a:pt x="5" y="227"/>
                        </a:lnTo>
                        <a:lnTo>
                          <a:pt x="5" y="228"/>
                        </a:lnTo>
                        <a:lnTo>
                          <a:pt x="5" y="227"/>
                        </a:lnTo>
                        <a:lnTo>
                          <a:pt x="5" y="226"/>
                        </a:lnTo>
                        <a:lnTo>
                          <a:pt x="5" y="226"/>
                        </a:lnTo>
                        <a:lnTo>
                          <a:pt x="5" y="225"/>
                        </a:lnTo>
                        <a:lnTo>
                          <a:pt x="5" y="223"/>
                        </a:lnTo>
                        <a:lnTo>
                          <a:pt x="5" y="224"/>
                        </a:lnTo>
                        <a:lnTo>
                          <a:pt x="5" y="225"/>
                        </a:lnTo>
                        <a:lnTo>
                          <a:pt x="5" y="223"/>
                        </a:lnTo>
                        <a:lnTo>
                          <a:pt x="5" y="222"/>
                        </a:lnTo>
                        <a:lnTo>
                          <a:pt x="5" y="222"/>
                        </a:lnTo>
                        <a:lnTo>
                          <a:pt x="5" y="222"/>
                        </a:lnTo>
                        <a:lnTo>
                          <a:pt x="5" y="221"/>
                        </a:lnTo>
                        <a:lnTo>
                          <a:pt x="5" y="221"/>
                        </a:lnTo>
                        <a:lnTo>
                          <a:pt x="5" y="221"/>
                        </a:lnTo>
                        <a:lnTo>
                          <a:pt x="5" y="219"/>
                        </a:lnTo>
                        <a:lnTo>
                          <a:pt x="5" y="220"/>
                        </a:lnTo>
                        <a:lnTo>
                          <a:pt x="5" y="218"/>
                        </a:lnTo>
                        <a:lnTo>
                          <a:pt x="5" y="217"/>
                        </a:lnTo>
                        <a:lnTo>
                          <a:pt x="5" y="219"/>
                        </a:lnTo>
                        <a:lnTo>
                          <a:pt x="5" y="217"/>
                        </a:lnTo>
                        <a:lnTo>
                          <a:pt x="5" y="217"/>
                        </a:lnTo>
                        <a:lnTo>
                          <a:pt x="5" y="216"/>
                        </a:lnTo>
                        <a:lnTo>
                          <a:pt x="5" y="216"/>
                        </a:lnTo>
                        <a:lnTo>
                          <a:pt x="5" y="216"/>
                        </a:lnTo>
                        <a:lnTo>
                          <a:pt x="5" y="215"/>
                        </a:lnTo>
                        <a:lnTo>
                          <a:pt x="5" y="216"/>
                        </a:lnTo>
                        <a:lnTo>
                          <a:pt x="5" y="214"/>
                        </a:lnTo>
                        <a:lnTo>
                          <a:pt x="5" y="215"/>
                        </a:lnTo>
                        <a:lnTo>
                          <a:pt x="5" y="212"/>
                        </a:lnTo>
                        <a:lnTo>
                          <a:pt x="5" y="213"/>
                        </a:lnTo>
                        <a:lnTo>
                          <a:pt x="5" y="212"/>
                        </a:lnTo>
                        <a:lnTo>
                          <a:pt x="5" y="213"/>
                        </a:lnTo>
                        <a:lnTo>
                          <a:pt x="5" y="211"/>
                        </a:lnTo>
                        <a:lnTo>
                          <a:pt x="5" y="211"/>
                        </a:lnTo>
                        <a:lnTo>
                          <a:pt x="5" y="210"/>
                        </a:lnTo>
                        <a:lnTo>
                          <a:pt x="5" y="209"/>
                        </a:lnTo>
                        <a:lnTo>
                          <a:pt x="5" y="212"/>
                        </a:lnTo>
                        <a:lnTo>
                          <a:pt x="5" y="208"/>
                        </a:lnTo>
                        <a:lnTo>
                          <a:pt x="5" y="209"/>
                        </a:lnTo>
                        <a:lnTo>
                          <a:pt x="5" y="208"/>
                        </a:lnTo>
                        <a:lnTo>
                          <a:pt x="5" y="207"/>
                        </a:lnTo>
                        <a:lnTo>
                          <a:pt x="5" y="208"/>
                        </a:lnTo>
                        <a:lnTo>
                          <a:pt x="5" y="205"/>
                        </a:lnTo>
                        <a:lnTo>
                          <a:pt x="5" y="207"/>
                        </a:lnTo>
                        <a:lnTo>
                          <a:pt x="5" y="206"/>
                        </a:lnTo>
                        <a:lnTo>
                          <a:pt x="5" y="204"/>
                        </a:lnTo>
                        <a:lnTo>
                          <a:pt x="5" y="206"/>
                        </a:lnTo>
                        <a:lnTo>
                          <a:pt x="5" y="204"/>
                        </a:lnTo>
                        <a:lnTo>
                          <a:pt x="5" y="205"/>
                        </a:lnTo>
                        <a:lnTo>
                          <a:pt x="5" y="203"/>
                        </a:lnTo>
                        <a:lnTo>
                          <a:pt x="5" y="201"/>
                        </a:lnTo>
                        <a:lnTo>
                          <a:pt x="5" y="203"/>
                        </a:lnTo>
                        <a:lnTo>
                          <a:pt x="5" y="203"/>
                        </a:lnTo>
                        <a:lnTo>
                          <a:pt x="5" y="201"/>
                        </a:lnTo>
                        <a:lnTo>
                          <a:pt x="5" y="201"/>
                        </a:lnTo>
                        <a:lnTo>
                          <a:pt x="5" y="201"/>
                        </a:lnTo>
                        <a:lnTo>
                          <a:pt x="5" y="200"/>
                        </a:lnTo>
                        <a:lnTo>
                          <a:pt x="5" y="198"/>
                        </a:lnTo>
                        <a:lnTo>
                          <a:pt x="5" y="199"/>
                        </a:lnTo>
                        <a:lnTo>
                          <a:pt x="5" y="197"/>
                        </a:lnTo>
                        <a:lnTo>
                          <a:pt x="5" y="199"/>
                        </a:lnTo>
                        <a:lnTo>
                          <a:pt x="5" y="199"/>
                        </a:lnTo>
                        <a:lnTo>
                          <a:pt x="5" y="196"/>
                        </a:lnTo>
                        <a:lnTo>
                          <a:pt x="5" y="197"/>
                        </a:lnTo>
                        <a:lnTo>
                          <a:pt x="5" y="197"/>
                        </a:lnTo>
                        <a:lnTo>
                          <a:pt x="5" y="195"/>
                        </a:lnTo>
                        <a:lnTo>
                          <a:pt x="5" y="196"/>
                        </a:lnTo>
                        <a:lnTo>
                          <a:pt x="5" y="195"/>
                        </a:lnTo>
                        <a:lnTo>
                          <a:pt x="5" y="196"/>
                        </a:lnTo>
                        <a:lnTo>
                          <a:pt x="5" y="194"/>
                        </a:lnTo>
                        <a:lnTo>
                          <a:pt x="5" y="194"/>
                        </a:lnTo>
                        <a:lnTo>
                          <a:pt x="5" y="193"/>
                        </a:lnTo>
                        <a:lnTo>
                          <a:pt x="5" y="193"/>
                        </a:lnTo>
                        <a:lnTo>
                          <a:pt x="5" y="193"/>
                        </a:lnTo>
                        <a:lnTo>
                          <a:pt x="5" y="193"/>
                        </a:lnTo>
                        <a:lnTo>
                          <a:pt x="5" y="193"/>
                        </a:lnTo>
                        <a:lnTo>
                          <a:pt x="5" y="192"/>
                        </a:lnTo>
                        <a:lnTo>
                          <a:pt x="5" y="193"/>
                        </a:lnTo>
                        <a:lnTo>
                          <a:pt x="5" y="194"/>
                        </a:lnTo>
                        <a:lnTo>
                          <a:pt x="5" y="191"/>
                        </a:lnTo>
                        <a:lnTo>
                          <a:pt x="5" y="192"/>
                        </a:lnTo>
                        <a:lnTo>
                          <a:pt x="5" y="189"/>
                        </a:lnTo>
                        <a:lnTo>
                          <a:pt x="5" y="191"/>
                        </a:lnTo>
                        <a:lnTo>
                          <a:pt x="5" y="190"/>
                        </a:lnTo>
                        <a:lnTo>
                          <a:pt x="5" y="190"/>
                        </a:lnTo>
                        <a:lnTo>
                          <a:pt x="6" y="189"/>
                        </a:lnTo>
                        <a:lnTo>
                          <a:pt x="6" y="190"/>
                        </a:lnTo>
                        <a:lnTo>
                          <a:pt x="6" y="187"/>
                        </a:lnTo>
                        <a:lnTo>
                          <a:pt x="6" y="188"/>
                        </a:lnTo>
                        <a:lnTo>
                          <a:pt x="6" y="189"/>
                        </a:lnTo>
                        <a:lnTo>
                          <a:pt x="6" y="186"/>
                        </a:lnTo>
                        <a:lnTo>
                          <a:pt x="6" y="187"/>
                        </a:lnTo>
                        <a:lnTo>
                          <a:pt x="6" y="188"/>
                        </a:lnTo>
                        <a:lnTo>
                          <a:pt x="6" y="186"/>
                        </a:lnTo>
                        <a:lnTo>
                          <a:pt x="6" y="186"/>
                        </a:lnTo>
                        <a:lnTo>
                          <a:pt x="6" y="186"/>
                        </a:lnTo>
                        <a:lnTo>
                          <a:pt x="6" y="187"/>
                        </a:lnTo>
                        <a:lnTo>
                          <a:pt x="6" y="185"/>
                        </a:lnTo>
                        <a:lnTo>
                          <a:pt x="6" y="184"/>
                        </a:lnTo>
                        <a:lnTo>
                          <a:pt x="6" y="185"/>
                        </a:lnTo>
                        <a:lnTo>
                          <a:pt x="6" y="184"/>
                        </a:lnTo>
                        <a:lnTo>
                          <a:pt x="6" y="182"/>
                        </a:lnTo>
                        <a:lnTo>
                          <a:pt x="6" y="183"/>
                        </a:lnTo>
                        <a:lnTo>
                          <a:pt x="6" y="183"/>
                        </a:lnTo>
                        <a:lnTo>
                          <a:pt x="6" y="184"/>
                        </a:lnTo>
                        <a:lnTo>
                          <a:pt x="6" y="181"/>
                        </a:lnTo>
                        <a:lnTo>
                          <a:pt x="6" y="183"/>
                        </a:lnTo>
                        <a:lnTo>
                          <a:pt x="6" y="181"/>
                        </a:lnTo>
                        <a:lnTo>
                          <a:pt x="6" y="182"/>
                        </a:lnTo>
                        <a:lnTo>
                          <a:pt x="6" y="181"/>
                        </a:lnTo>
                        <a:lnTo>
                          <a:pt x="6" y="180"/>
                        </a:lnTo>
                        <a:lnTo>
                          <a:pt x="6" y="181"/>
                        </a:lnTo>
                        <a:lnTo>
                          <a:pt x="6" y="181"/>
                        </a:lnTo>
                        <a:lnTo>
                          <a:pt x="6" y="180"/>
                        </a:lnTo>
                        <a:lnTo>
                          <a:pt x="6" y="181"/>
                        </a:lnTo>
                        <a:lnTo>
                          <a:pt x="6" y="180"/>
                        </a:lnTo>
                        <a:lnTo>
                          <a:pt x="6" y="180"/>
                        </a:lnTo>
                        <a:lnTo>
                          <a:pt x="6" y="178"/>
                        </a:lnTo>
                        <a:lnTo>
                          <a:pt x="6" y="179"/>
                        </a:lnTo>
                        <a:lnTo>
                          <a:pt x="6" y="178"/>
                        </a:lnTo>
                        <a:lnTo>
                          <a:pt x="6" y="179"/>
                        </a:lnTo>
                        <a:lnTo>
                          <a:pt x="6" y="178"/>
                        </a:lnTo>
                        <a:lnTo>
                          <a:pt x="6" y="178"/>
                        </a:lnTo>
                        <a:lnTo>
                          <a:pt x="6" y="179"/>
                        </a:lnTo>
                        <a:lnTo>
                          <a:pt x="6" y="175"/>
                        </a:lnTo>
                        <a:lnTo>
                          <a:pt x="6" y="178"/>
                        </a:lnTo>
                        <a:lnTo>
                          <a:pt x="6" y="175"/>
                        </a:lnTo>
                        <a:lnTo>
                          <a:pt x="6" y="174"/>
                        </a:lnTo>
                        <a:lnTo>
                          <a:pt x="6" y="175"/>
                        </a:lnTo>
                        <a:lnTo>
                          <a:pt x="6" y="173"/>
                        </a:lnTo>
                        <a:lnTo>
                          <a:pt x="6" y="174"/>
                        </a:lnTo>
                        <a:lnTo>
                          <a:pt x="6" y="174"/>
                        </a:lnTo>
                        <a:lnTo>
                          <a:pt x="6" y="172"/>
                        </a:lnTo>
                        <a:lnTo>
                          <a:pt x="6" y="172"/>
                        </a:lnTo>
                        <a:lnTo>
                          <a:pt x="6" y="171"/>
                        </a:lnTo>
                        <a:lnTo>
                          <a:pt x="6" y="171"/>
                        </a:lnTo>
                        <a:lnTo>
                          <a:pt x="6" y="170"/>
                        </a:lnTo>
                        <a:lnTo>
                          <a:pt x="6" y="169"/>
                        </a:lnTo>
                        <a:lnTo>
                          <a:pt x="6" y="168"/>
                        </a:lnTo>
                        <a:lnTo>
                          <a:pt x="6" y="167"/>
                        </a:lnTo>
                        <a:lnTo>
                          <a:pt x="6" y="167"/>
                        </a:lnTo>
                        <a:lnTo>
                          <a:pt x="6" y="165"/>
                        </a:lnTo>
                        <a:lnTo>
                          <a:pt x="6" y="164"/>
                        </a:lnTo>
                        <a:lnTo>
                          <a:pt x="6" y="164"/>
                        </a:lnTo>
                        <a:lnTo>
                          <a:pt x="6" y="163"/>
                        </a:lnTo>
                        <a:lnTo>
                          <a:pt x="6" y="163"/>
                        </a:lnTo>
                        <a:lnTo>
                          <a:pt x="6" y="162"/>
                        </a:lnTo>
                        <a:lnTo>
                          <a:pt x="6" y="160"/>
                        </a:lnTo>
                        <a:lnTo>
                          <a:pt x="6" y="162"/>
                        </a:lnTo>
                        <a:lnTo>
                          <a:pt x="6" y="159"/>
                        </a:lnTo>
                        <a:lnTo>
                          <a:pt x="6" y="158"/>
                        </a:lnTo>
                        <a:lnTo>
                          <a:pt x="6" y="158"/>
                        </a:lnTo>
                        <a:lnTo>
                          <a:pt x="6" y="156"/>
                        </a:lnTo>
                        <a:lnTo>
                          <a:pt x="6" y="156"/>
                        </a:lnTo>
                        <a:lnTo>
                          <a:pt x="6" y="155"/>
                        </a:lnTo>
                        <a:lnTo>
                          <a:pt x="6" y="155"/>
                        </a:lnTo>
                        <a:lnTo>
                          <a:pt x="6" y="152"/>
                        </a:lnTo>
                        <a:lnTo>
                          <a:pt x="6" y="153"/>
                        </a:lnTo>
                        <a:lnTo>
                          <a:pt x="6" y="151"/>
                        </a:lnTo>
                        <a:lnTo>
                          <a:pt x="6" y="149"/>
                        </a:lnTo>
                        <a:lnTo>
                          <a:pt x="6" y="150"/>
                        </a:lnTo>
                        <a:lnTo>
                          <a:pt x="6" y="149"/>
                        </a:lnTo>
                        <a:lnTo>
                          <a:pt x="6" y="148"/>
                        </a:lnTo>
                        <a:lnTo>
                          <a:pt x="6" y="146"/>
                        </a:lnTo>
                        <a:lnTo>
                          <a:pt x="6" y="147"/>
                        </a:lnTo>
                        <a:lnTo>
                          <a:pt x="6" y="145"/>
                        </a:lnTo>
                        <a:lnTo>
                          <a:pt x="6" y="147"/>
                        </a:lnTo>
                        <a:lnTo>
                          <a:pt x="6" y="146"/>
                        </a:lnTo>
                        <a:lnTo>
                          <a:pt x="6" y="143"/>
                        </a:lnTo>
                        <a:lnTo>
                          <a:pt x="6" y="142"/>
                        </a:lnTo>
                        <a:lnTo>
                          <a:pt x="6" y="142"/>
                        </a:lnTo>
                        <a:lnTo>
                          <a:pt x="6" y="144"/>
                        </a:lnTo>
                        <a:lnTo>
                          <a:pt x="6" y="142"/>
                        </a:lnTo>
                        <a:lnTo>
                          <a:pt x="6" y="141"/>
                        </a:lnTo>
                        <a:lnTo>
                          <a:pt x="6" y="139"/>
                        </a:lnTo>
                        <a:lnTo>
                          <a:pt x="6" y="139"/>
                        </a:lnTo>
                        <a:lnTo>
                          <a:pt x="6" y="139"/>
                        </a:lnTo>
                        <a:lnTo>
                          <a:pt x="6" y="139"/>
                        </a:lnTo>
                        <a:lnTo>
                          <a:pt x="6" y="138"/>
                        </a:lnTo>
                        <a:lnTo>
                          <a:pt x="6" y="138"/>
                        </a:lnTo>
                        <a:lnTo>
                          <a:pt x="6" y="136"/>
                        </a:lnTo>
                        <a:lnTo>
                          <a:pt x="6" y="138"/>
                        </a:lnTo>
                        <a:lnTo>
                          <a:pt x="6" y="136"/>
                        </a:lnTo>
                        <a:lnTo>
                          <a:pt x="7" y="136"/>
                        </a:lnTo>
                        <a:lnTo>
                          <a:pt x="7" y="134"/>
                        </a:lnTo>
                        <a:lnTo>
                          <a:pt x="7" y="135"/>
                        </a:lnTo>
                        <a:lnTo>
                          <a:pt x="7" y="135"/>
                        </a:lnTo>
                        <a:lnTo>
                          <a:pt x="7" y="133"/>
                        </a:lnTo>
                        <a:lnTo>
                          <a:pt x="7" y="135"/>
                        </a:lnTo>
                        <a:lnTo>
                          <a:pt x="7" y="133"/>
                        </a:lnTo>
                        <a:lnTo>
                          <a:pt x="7" y="134"/>
                        </a:lnTo>
                        <a:lnTo>
                          <a:pt x="7" y="132"/>
                        </a:lnTo>
                        <a:lnTo>
                          <a:pt x="7" y="132"/>
                        </a:lnTo>
                        <a:lnTo>
                          <a:pt x="7" y="131"/>
                        </a:lnTo>
                        <a:lnTo>
                          <a:pt x="7" y="130"/>
                        </a:lnTo>
                        <a:lnTo>
                          <a:pt x="7" y="131"/>
                        </a:lnTo>
                        <a:lnTo>
                          <a:pt x="7" y="132"/>
                        </a:lnTo>
                        <a:lnTo>
                          <a:pt x="7" y="130"/>
                        </a:lnTo>
                        <a:lnTo>
                          <a:pt x="7" y="129"/>
                        </a:lnTo>
                        <a:lnTo>
                          <a:pt x="7" y="129"/>
                        </a:lnTo>
                        <a:lnTo>
                          <a:pt x="7" y="130"/>
                        </a:lnTo>
                        <a:lnTo>
                          <a:pt x="7" y="130"/>
                        </a:lnTo>
                        <a:lnTo>
                          <a:pt x="7" y="128"/>
                        </a:lnTo>
                        <a:lnTo>
                          <a:pt x="7" y="130"/>
                        </a:lnTo>
                        <a:lnTo>
                          <a:pt x="7" y="127"/>
                        </a:lnTo>
                        <a:lnTo>
                          <a:pt x="7" y="129"/>
                        </a:lnTo>
                        <a:lnTo>
                          <a:pt x="7" y="128"/>
                        </a:lnTo>
                        <a:lnTo>
                          <a:pt x="7" y="127"/>
                        </a:lnTo>
                        <a:lnTo>
                          <a:pt x="7" y="127"/>
                        </a:lnTo>
                        <a:lnTo>
                          <a:pt x="7" y="126"/>
                        </a:lnTo>
                        <a:lnTo>
                          <a:pt x="7" y="127"/>
                        </a:lnTo>
                        <a:lnTo>
                          <a:pt x="7" y="126"/>
                        </a:lnTo>
                        <a:lnTo>
                          <a:pt x="7" y="126"/>
                        </a:lnTo>
                        <a:lnTo>
                          <a:pt x="7" y="125"/>
                        </a:lnTo>
                        <a:lnTo>
                          <a:pt x="7" y="127"/>
                        </a:lnTo>
                        <a:lnTo>
                          <a:pt x="7" y="124"/>
                        </a:lnTo>
                        <a:lnTo>
                          <a:pt x="7" y="127"/>
                        </a:lnTo>
                        <a:lnTo>
                          <a:pt x="7" y="123"/>
                        </a:lnTo>
                        <a:lnTo>
                          <a:pt x="7" y="125"/>
                        </a:lnTo>
                        <a:lnTo>
                          <a:pt x="7" y="124"/>
                        </a:lnTo>
                        <a:lnTo>
                          <a:pt x="7" y="124"/>
                        </a:lnTo>
                        <a:lnTo>
                          <a:pt x="7" y="124"/>
                        </a:lnTo>
                        <a:lnTo>
                          <a:pt x="7" y="123"/>
                        </a:lnTo>
                        <a:lnTo>
                          <a:pt x="7" y="123"/>
                        </a:lnTo>
                        <a:lnTo>
                          <a:pt x="7" y="124"/>
                        </a:lnTo>
                        <a:lnTo>
                          <a:pt x="7" y="124"/>
                        </a:lnTo>
                        <a:lnTo>
                          <a:pt x="7" y="124"/>
                        </a:lnTo>
                        <a:lnTo>
                          <a:pt x="7" y="124"/>
                        </a:lnTo>
                        <a:lnTo>
                          <a:pt x="7" y="124"/>
                        </a:lnTo>
                        <a:lnTo>
                          <a:pt x="7" y="123"/>
                        </a:lnTo>
                        <a:lnTo>
                          <a:pt x="7" y="123"/>
                        </a:lnTo>
                        <a:lnTo>
                          <a:pt x="7" y="122"/>
                        </a:lnTo>
                        <a:lnTo>
                          <a:pt x="7" y="126"/>
                        </a:lnTo>
                        <a:lnTo>
                          <a:pt x="7" y="125"/>
                        </a:lnTo>
                        <a:lnTo>
                          <a:pt x="7" y="123"/>
                        </a:lnTo>
                        <a:lnTo>
                          <a:pt x="7" y="124"/>
                        </a:lnTo>
                        <a:lnTo>
                          <a:pt x="7" y="124"/>
                        </a:lnTo>
                        <a:lnTo>
                          <a:pt x="7" y="125"/>
                        </a:lnTo>
                        <a:lnTo>
                          <a:pt x="7" y="125"/>
                        </a:lnTo>
                        <a:lnTo>
                          <a:pt x="7" y="126"/>
                        </a:lnTo>
                        <a:lnTo>
                          <a:pt x="7" y="124"/>
                        </a:lnTo>
                        <a:lnTo>
                          <a:pt x="7" y="127"/>
                        </a:lnTo>
                        <a:lnTo>
                          <a:pt x="7" y="125"/>
                        </a:lnTo>
                        <a:lnTo>
                          <a:pt x="7" y="127"/>
                        </a:lnTo>
                        <a:lnTo>
                          <a:pt x="7" y="127"/>
                        </a:lnTo>
                        <a:lnTo>
                          <a:pt x="7" y="125"/>
                        </a:lnTo>
                        <a:lnTo>
                          <a:pt x="7" y="125"/>
                        </a:lnTo>
                        <a:lnTo>
                          <a:pt x="7" y="126"/>
                        </a:lnTo>
                        <a:lnTo>
                          <a:pt x="7" y="125"/>
                        </a:lnTo>
                        <a:lnTo>
                          <a:pt x="7" y="126"/>
                        </a:lnTo>
                        <a:lnTo>
                          <a:pt x="7" y="125"/>
                        </a:lnTo>
                        <a:lnTo>
                          <a:pt x="7" y="126"/>
                        </a:lnTo>
                        <a:lnTo>
                          <a:pt x="7" y="124"/>
                        </a:lnTo>
                        <a:lnTo>
                          <a:pt x="7" y="124"/>
                        </a:lnTo>
                        <a:lnTo>
                          <a:pt x="7" y="126"/>
                        </a:lnTo>
                        <a:lnTo>
                          <a:pt x="7" y="125"/>
                        </a:lnTo>
                        <a:lnTo>
                          <a:pt x="7" y="122"/>
                        </a:lnTo>
                        <a:lnTo>
                          <a:pt x="7" y="124"/>
                        </a:lnTo>
                        <a:lnTo>
                          <a:pt x="7" y="124"/>
                        </a:lnTo>
                        <a:lnTo>
                          <a:pt x="7" y="123"/>
                        </a:lnTo>
                        <a:lnTo>
                          <a:pt x="7" y="122"/>
                        </a:lnTo>
                        <a:lnTo>
                          <a:pt x="7" y="122"/>
                        </a:lnTo>
                        <a:lnTo>
                          <a:pt x="7" y="122"/>
                        </a:lnTo>
                        <a:lnTo>
                          <a:pt x="7" y="119"/>
                        </a:lnTo>
                        <a:lnTo>
                          <a:pt x="7" y="122"/>
                        </a:lnTo>
                        <a:lnTo>
                          <a:pt x="7" y="120"/>
                        </a:lnTo>
                        <a:lnTo>
                          <a:pt x="7" y="120"/>
                        </a:lnTo>
                        <a:lnTo>
                          <a:pt x="7" y="119"/>
                        </a:lnTo>
                        <a:lnTo>
                          <a:pt x="7" y="119"/>
                        </a:lnTo>
                        <a:lnTo>
                          <a:pt x="7" y="119"/>
                        </a:lnTo>
                        <a:lnTo>
                          <a:pt x="7" y="117"/>
                        </a:lnTo>
                        <a:lnTo>
                          <a:pt x="7" y="117"/>
                        </a:lnTo>
                        <a:lnTo>
                          <a:pt x="7" y="117"/>
                        </a:lnTo>
                        <a:lnTo>
                          <a:pt x="7" y="117"/>
                        </a:lnTo>
                        <a:lnTo>
                          <a:pt x="7" y="116"/>
                        </a:lnTo>
                        <a:lnTo>
                          <a:pt x="7" y="116"/>
                        </a:lnTo>
                        <a:lnTo>
                          <a:pt x="7" y="115"/>
                        </a:lnTo>
                        <a:lnTo>
                          <a:pt x="7" y="115"/>
                        </a:lnTo>
                        <a:lnTo>
                          <a:pt x="7" y="114"/>
                        </a:lnTo>
                        <a:lnTo>
                          <a:pt x="7" y="114"/>
                        </a:lnTo>
                        <a:lnTo>
                          <a:pt x="7" y="114"/>
                        </a:lnTo>
                        <a:lnTo>
                          <a:pt x="7" y="112"/>
                        </a:lnTo>
                        <a:lnTo>
                          <a:pt x="7" y="114"/>
                        </a:lnTo>
                        <a:lnTo>
                          <a:pt x="7" y="112"/>
                        </a:lnTo>
                        <a:lnTo>
                          <a:pt x="7" y="112"/>
                        </a:lnTo>
                        <a:lnTo>
                          <a:pt x="7" y="111"/>
                        </a:lnTo>
                        <a:lnTo>
                          <a:pt x="7" y="112"/>
                        </a:lnTo>
                        <a:lnTo>
                          <a:pt x="7" y="110"/>
                        </a:lnTo>
                        <a:lnTo>
                          <a:pt x="7" y="111"/>
                        </a:lnTo>
                        <a:lnTo>
                          <a:pt x="7" y="111"/>
                        </a:lnTo>
                        <a:lnTo>
                          <a:pt x="7" y="111"/>
                        </a:lnTo>
                        <a:lnTo>
                          <a:pt x="8" y="109"/>
                        </a:lnTo>
                        <a:lnTo>
                          <a:pt x="8" y="109"/>
                        </a:lnTo>
                        <a:lnTo>
                          <a:pt x="8" y="108"/>
                        </a:lnTo>
                        <a:lnTo>
                          <a:pt x="8" y="108"/>
                        </a:lnTo>
                        <a:lnTo>
                          <a:pt x="8" y="106"/>
                        </a:lnTo>
                        <a:lnTo>
                          <a:pt x="8" y="105"/>
                        </a:lnTo>
                        <a:lnTo>
                          <a:pt x="8" y="106"/>
                        </a:lnTo>
                        <a:lnTo>
                          <a:pt x="8" y="103"/>
                        </a:lnTo>
                        <a:lnTo>
                          <a:pt x="8" y="105"/>
                        </a:lnTo>
                        <a:lnTo>
                          <a:pt x="8" y="103"/>
                        </a:lnTo>
                        <a:lnTo>
                          <a:pt x="8" y="102"/>
                        </a:lnTo>
                        <a:lnTo>
                          <a:pt x="8" y="101"/>
                        </a:lnTo>
                        <a:lnTo>
                          <a:pt x="8" y="100"/>
                        </a:lnTo>
                        <a:lnTo>
                          <a:pt x="8" y="98"/>
                        </a:lnTo>
                        <a:lnTo>
                          <a:pt x="8" y="98"/>
                        </a:lnTo>
                        <a:lnTo>
                          <a:pt x="8" y="97"/>
                        </a:lnTo>
                        <a:lnTo>
                          <a:pt x="8" y="95"/>
                        </a:lnTo>
                        <a:lnTo>
                          <a:pt x="8" y="95"/>
                        </a:lnTo>
                        <a:lnTo>
                          <a:pt x="8" y="93"/>
                        </a:lnTo>
                        <a:lnTo>
                          <a:pt x="8" y="93"/>
                        </a:lnTo>
                        <a:lnTo>
                          <a:pt x="8" y="92"/>
                        </a:lnTo>
                        <a:lnTo>
                          <a:pt x="8" y="90"/>
                        </a:lnTo>
                        <a:lnTo>
                          <a:pt x="8" y="88"/>
                        </a:lnTo>
                        <a:lnTo>
                          <a:pt x="8" y="89"/>
                        </a:lnTo>
                        <a:lnTo>
                          <a:pt x="8" y="86"/>
                        </a:lnTo>
                        <a:lnTo>
                          <a:pt x="8" y="86"/>
                        </a:lnTo>
                        <a:lnTo>
                          <a:pt x="8" y="85"/>
                        </a:lnTo>
                        <a:lnTo>
                          <a:pt x="8" y="84"/>
                        </a:lnTo>
                        <a:lnTo>
                          <a:pt x="8" y="83"/>
                        </a:lnTo>
                        <a:lnTo>
                          <a:pt x="8" y="83"/>
                        </a:lnTo>
                        <a:lnTo>
                          <a:pt x="8" y="83"/>
                        </a:lnTo>
                        <a:lnTo>
                          <a:pt x="8" y="83"/>
                        </a:lnTo>
                        <a:lnTo>
                          <a:pt x="8" y="82"/>
                        </a:lnTo>
                        <a:lnTo>
                          <a:pt x="8" y="80"/>
                        </a:lnTo>
                        <a:lnTo>
                          <a:pt x="8" y="80"/>
                        </a:lnTo>
                        <a:lnTo>
                          <a:pt x="8" y="80"/>
                        </a:lnTo>
                        <a:lnTo>
                          <a:pt x="8" y="78"/>
                        </a:lnTo>
                        <a:lnTo>
                          <a:pt x="8" y="80"/>
                        </a:lnTo>
                        <a:lnTo>
                          <a:pt x="8" y="74"/>
                        </a:lnTo>
                        <a:lnTo>
                          <a:pt x="8" y="78"/>
                        </a:lnTo>
                        <a:lnTo>
                          <a:pt x="8" y="74"/>
                        </a:lnTo>
                        <a:lnTo>
                          <a:pt x="8" y="75"/>
                        </a:lnTo>
                        <a:lnTo>
                          <a:pt x="8" y="73"/>
                        </a:lnTo>
                        <a:lnTo>
                          <a:pt x="8" y="72"/>
                        </a:lnTo>
                        <a:lnTo>
                          <a:pt x="8" y="71"/>
                        </a:lnTo>
                        <a:lnTo>
                          <a:pt x="8" y="70"/>
                        </a:lnTo>
                        <a:lnTo>
                          <a:pt x="8" y="70"/>
                        </a:lnTo>
                        <a:lnTo>
                          <a:pt x="8" y="68"/>
                        </a:lnTo>
                        <a:lnTo>
                          <a:pt x="8" y="68"/>
                        </a:lnTo>
                        <a:lnTo>
                          <a:pt x="8" y="65"/>
                        </a:lnTo>
                        <a:lnTo>
                          <a:pt x="8" y="64"/>
                        </a:lnTo>
                        <a:lnTo>
                          <a:pt x="8" y="63"/>
                        </a:lnTo>
                        <a:lnTo>
                          <a:pt x="8" y="63"/>
                        </a:lnTo>
                        <a:lnTo>
                          <a:pt x="8" y="62"/>
                        </a:lnTo>
                        <a:lnTo>
                          <a:pt x="8" y="61"/>
                        </a:lnTo>
                        <a:lnTo>
                          <a:pt x="8" y="60"/>
                        </a:lnTo>
                        <a:lnTo>
                          <a:pt x="8" y="58"/>
                        </a:lnTo>
                        <a:lnTo>
                          <a:pt x="8" y="58"/>
                        </a:lnTo>
                        <a:lnTo>
                          <a:pt x="8" y="58"/>
                        </a:lnTo>
                        <a:lnTo>
                          <a:pt x="8" y="57"/>
                        </a:lnTo>
                        <a:lnTo>
                          <a:pt x="8" y="56"/>
                        </a:lnTo>
                        <a:lnTo>
                          <a:pt x="8" y="55"/>
                        </a:lnTo>
                        <a:lnTo>
                          <a:pt x="8" y="55"/>
                        </a:lnTo>
                        <a:lnTo>
                          <a:pt x="8" y="54"/>
                        </a:lnTo>
                        <a:lnTo>
                          <a:pt x="8" y="56"/>
                        </a:lnTo>
                        <a:lnTo>
                          <a:pt x="8" y="53"/>
                        </a:lnTo>
                        <a:lnTo>
                          <a:pt x="8" y="54"/>
                        </a:lnTo>
                        <a:lnTo>
                          <a:pt x="8" y="54"/>
                        </a:lnTo>
                        <a:lnTo>
                          <a:pt x="8" y="54"/>
                        </a:lnTo>
                        <a:lnTo>
                          <a:pt x="8" y="55"/>
                        </a:lnTo>
                        <a:lnTo>
                          <a:pt x="8" y="53"/>
                        </a:lnTo>
                        <a:lnTo>
                          <a:pt x="8" y="52"/>
                        </a:lnTo>
                        <a:lnTo>
                          <a:pt x="8" y="53"/>
                        </a:lnTo>
                        <a:lnTo>
                          <a:pt x="8" y="51"/>
                        </a:lnTo>
                        <a:lnTo>
                          <a:pt x="8" y="52"/>
                        </a:lnTo>
                        <a:lnTo>
                          <a:pt x="8" y="51"/>
                        </a:lnTo>
                        <a:lnTo>
                          <a:pt x="8" y="52"/>
                        </a:lnTo>
                        <a:lnTo>
                          <a:pt x="8" y="52"/>
                        </a:lnTo>
                        <a:lnTo>
                          <a:pt x="8" y="51"/>
                        </a:lnTo>
                        <a:lnTo>
                          <a:pt x="8" y="51"/>
                        </a:lnTo>
                        <a:lnTo>
                          <a:pt x="8" y="50"/>
                        </a:lnTo>
                        <a:lnTo>
                          <a:pt x="8" y="49"/>
                        </a:lnTo>
                        <a:lnTo>
                          <a:pt x="8" y="49"/>
                        </a:lnTo>
                        <a:lnTo>
                          <a:pt x="8" y="49"/>
                        </a:lnTo>
                        <a:lnTo>
                          <a:pt x="8" y="51"/>
                        </a:lnTo>
                        <a:lnTo>
                          <a:pt x="8" y="46"/>
                        </a:lnTo>
                        <a:lnTo>
                          <a:pt x="8" y="49"/>
                        </a:lnTo>
                        <a:lnTo>
                          <a:pt x="8" y="49"/>
                        </a:lnTo>
                        <a:lnTo>
                          <a:pt x="8" y="46"/>
                        </a:lnTo>
                        <a:lnTo>
                          <a:pt x="8" y="48"/>
                        </a:lnTo>
                        <a:lnTo>
                          <a:pt x="8" y="47"/>
                        </a:lnTo>
                        <a:lnTo>
                          <a:pt x="8" y="47"/>
                        </a:lnTo>
                        <a:lnTo>
                          <a:pt x="8" y="49"/>
                        </a:lnTo>
                        <a:lnTo>
                          <a:pt x="8" y="48"/>
                        </a:lnTo>
                        <a:lnTo>
                          <a:pt x="8" y="48"/>
                        </a:lnTo>
                        <a:lnTo>
                          <a:pt x="8" y="49"/>
                        </a:lnTo>
                        <a:lnTo>
                          <a:pt x="8" y="48"/>
                        </a:lnTo>
                        <a:lnTo>
                          <a:pt x="8" y="48"/>
                        </a:lnTo>
                        <a:lnTo>
                          <a:pt x="9" y="50"/>
                        </a:lnTo>
                        <a:lnTo>
                          <a:pt x="9" y="49"/>
                        </a:lnTo>
                        <a:lnTo>
                          <a:pt x="9" y="50"/>
                        </a:lnTo>
                        <a:lnTo>
                          <a:pt x="9" y="49"/>
                        </a:lnTo>
                        <a:lnTo>
                          <a:pt x="9" y="50"/>
                        </a:lnTo>
                        <a:lnTo>
                          <a:pt x="9" y="50"/>
                        </a:lnTo>
                        <a:lnTo>
                          <a:pt x="9" y="49"/>
                        </a:lnTo>
                        <a:lnTo>
                          <a:pt x="9" y="50"/>
                        </a:lnTo>
                        <a:lnTo>
                          <a:pt x="9" y="48"/>
                        </a:lnTo>
                        <a:lnTo>
                          <a:pt x="9" y="51"/>
                        </a:lnTo>
                        <a:lnTo>
                          <a:pt x="9" y="49"/>
                        </a:lnTo>
                        <a:lnTo>
                          <a:pt x="9" y="51"/>
                        </a:lnTo>
                        <a:lnTo>
                          <a:pt x="9" y="52"/>
                        </a:lnTo>
                        <a:lnTo>
                          <a:pt x="9" y="50"/>
                        </a:lnTo>
                        <a:lnTo>
                          <a:pt x="9" y="54"/>
                        </a:lnTo>
                        <a:lnTo>
                          <a:pt x="9" y="51"/>
                        </a:lnTo>
                        <a:lnTo>
                          <a:pt x="9" y="54"/>
                        </a:lnTo>
                        <a:lnTo>
                          <a:pt x="9" y="53"/>
                        </a:lnTo>
                        <a:lnTo>
                          <a:pt x="9" y="54"/>
                        </a:lnTo>
                        <a:lnTo>
                          <a:pt x="9" y="54"/>
                        </a:lnTo>
                        <a:lnTo>
                          <a:pt x="9" y="54"/>
                        </a:lnTo>
                        <a:lnTo>
                          <a:pt x="9" y="53"/>
                        </a:lnTo>
                        <a:lnTo>
                          <a:pt x="9" y="56"/>
                        </a:lnTo>
                        <a:lnTo>
                          <a:pt x="9" y="54"/>
                        </a:lnTo>
                        <a:lnTo>
                          <a:pt x="9" y="55"/>
                        </a:lnTo>
                        <a:lnTo>
                          <a:pt x="9" y="55"/>
                        </a:lnTo>
                        <a:lnTo>
                          <a:pt x="9" y="56"/>
                        </a:lnTo>
                        <a:lnTo>
                          <a:pt x="9" y="55"/>
                        </a:lnTo>
                        <a:lnTo>
                          <a:pt x="9" y="56"/>
                        </a:lnTo>
                        <a:lnTo>
                          <a:pt x="9" y="56"/>
                        </a:lnTo>
                        <a:lnTo>
                          <a:pt x="9" y="56"/>
                        </a:lnTo>
                        <a:lnTo>
                          <a:pt x="9" y="59"/>
                        </a:lnTo>
                        <a:lnTo>
                          <a:pt x="9" y="57"/>
                        </a:lnTo>
                        <a:lnTo>
                          <a:pt x="9" y="59"/>
                        </a:lnTo>
                        <a:lnTo>
                          <a:pt x="9" y="58"/>
                        </a:lnTo>
                        <a:lnTo>
                          <a:pt x="9" y="58"/>
                        </a:lnTo>
                        <a:lnTo>
                          <a:pt x="9" y="56"/>
                        </a:lnTo>
                        <a:lnTo>
                          <a:pt x="9" y="59"/>
                        </a:lnTo>
                        <a:lnTo>
                          <a:pt x="9" y="59"/>
                        </a:lnTo>
                        <a:lnTo>
                          <a:pt x="9" y="59"/>
                        </a:lnTo>
                        <a:lnTo>
                          <a:pt x="9" y="59"/>
                        </a:lnTo>
                        <a:lnTo>
                          <a:pt x="9" y="58"/>
                        </a:lnTo>
                        <a:lnTo>
                          <a:pt x="9" y="61"/>
                        </a:lnTo>
                        <a:lnTo>
                          <a:pt x="9" y="59"/>
                        </a:lnTo>
                        <a:lnTo>
                          <a:pt x="9" y="60"/>
                        </a:lnTo>
                        <a:lnTo>
                          <a:pt x="9" y="60"/>
                        </a:lnTo>
                        <a:lnTo>
                          <a:pt x="9" y="61"/>
                        </a:lnTo>
                        <a:lnTo>
                          <a:pt x="9" y="60"/>
                        </a:lnTo>
                        <a:lnTo>
                          <a:pt x="9" y="61"/>
                        </a:lnTo>
                        <a:lnTo>
                          <a:pt x="9" y="60"/>
                        </a:lnTo>
                        <a:lnTo>
                          <a:pt x="9" y="61"/>
                        </a:lnTo>
                        <a:lnTo>
                          <a:pt x="9" y="61"/>
                        </a:lnTo>
                        <a:lnTo>
                          <a:pt x="9" y="60"/>
                        </a:lnTo>
                        <a:lnTo>
                          <a:pt x="9" y="62"/>
                        </a:lnTo>
                        <a:lnTo>
                          <a:pt x="9" y="61"/>
                        </a:lnTo>
                        <a:lnTo>
                          <a:pt x="9" y="60"/>
                        </a:lnTo>
                        <a:lnTo>
                          <a:pt x="9" y="63"/>
                        </a:lnTo>
                        <a:lnTo>
                          <a:pt x="9" y="61"/>
                        </a:lnTo>
                        <a:lnTo>
                          <a:pt x="9" y="61"/>
                        </a:lnTo>
                        <a:lnTo>
                          <a:pt x="9" y="62"/>
                        </a:lnTo>
                        <a:lnTo>
                          <a:pt x="9" y="63"/>
                        </a:lnTo>
                        <a:lnTo>
                          <a:pt x="9" y="61"/>
                        </a:lnTo>
                        <a:lnTo>
                          <a:pt x="9" y="62"/>
                        </a:lnTo>
                        <a:lnTo>
                          <a:pt x="9" y="62"/>
                        </a:lnTo>
                        <a:lnTo>
                          <a:pt x="9" y="62"/>
                        </a:lnTo>
                        <a:lnTo>
                          <a:pt x="9" y="62"/>
                        </a:lnTo>
                        <a:lnTo>
                          <a:pt x="9" y="63"/>
                        </a:lnTo>
                        <a:lnTo>
                          <a:pt x="9" y="61"/>
                        </a:lnTo>
                        <a:lnTo>
                          <a:pt x="9" y="62"/>
                        </a:lnTo>
                        <a:lnTo>
                          <a:pt x="9" y="62"/>
                        </a:lnTo>
                        <a:lnTo>
                          <a:pt x="9" y="60"/>
                        </a:lnTo>
                        <a:lnTo>
                          <a:pt x="9" y="62"/>
                        </a:lnTo>
                        <a:lnTo>
                          <a:pt x="9" y="60"/>
                        </a:lnTo>
                        <a:lnTo>
                          <a:pt x="9" y="61"/>
                        </a:lnTo>
                        <a:lnTo>
                          <a:pt x="9" y="61"/>
                        </a:lnTo>
                        <a:lnTo>
                          <a:pt x="9" y="62"/>
                        </a:lnTo>
                        <a:lnTo>
                          <a:pt x="9" y="59"/>
                        </a:lnTo>
                        <a:lnTo>
                          <a:pt x="9" y="61"/>
                        </a:lnTo>
                        <a:lnTo>
                          <a:pt x="9" y="59"/>
                        </a:lnTo>
                        <a:lnTo>
                          <a:pt x="9" y="59"/>
                        </a:lnTo>
                        <a:lnTo>
                          <a:pt x="9" y="59"/>
                        </a:lnTo>
                        <a:lnTo>
                          <a:pt x="9" y="58"/>
                        </a:lnTo>
                        <a:lnTo>
                          <a:pt x="9" y="58"/>
                        </a:lnTo>
                        <a:lnTo>
                          <a:pt x="9" y="56"/>
                        </a:lnTo>
                        <a:lnTo>
                          <a:pt x="9" y="58"/>
                        </a:lnTo>
                        <a:lnTo>
                          <a:pt x="9" y="57"/>
                        </a:lnTo>
                        <a:lnTo>
                          <a:pt x="9" y="56"/>
                        </a:lnTo>
                        <a:lnTo>
                          <a:pt x="9" y="55"/>
                        </a:lnTo>
                        <a:lnTo>
                          <a:pt x="9" y="55"/>
                        </a:lnTo>
                        <a:lnTo>
                          <a:pt x="9" y="54"/>
                        </a:lnTo>
                        <a:lnTo>
                          <a:pt x="9" y="55"/>
                        </a:lnTo>
                        <a:lnTo>
                          <a:pt x="9" y="53"/>
                        </a:lnTo>
                        <a:lnTo>
                          <a:pt x="9" y="55"/>
                        </a:lnTo>
                        <a:lnTo>
                          <a:pt x="9" y="52"/>
                        </a:lnTo>
                        <a:lnTo>
                          <a:pt x="9" y="52"/>
                        </a:lnTo>
                        <a:lnTo>
                          <a:pt x="9" y="54"/>
                        </a:lnTo>
                        <a:lnTo>
                          <a:pt x="9" y="51"/>
                        </a:lnTo>
                        <a:lnTo>
                          <a:pt x="9" y="53"/>
                        </a:lnTo>
                        <a:lnTo>
                          <a:pt x="9" y="52"/>
                        </a:lnTo>
                        <a:lnTo>
                          <a:pt x="9" y="51"/>
                        </a:lnTo>
                        <a:lnTo>
                          <a:pt x="9" y="49"/>
                        </a:lnTo>
                        <a:lnTo>
                          <a:pt x="9" y="51"/>
                        </a:lnTo>
                        <a:lnTo>
                          <a:pt x="9" y="47"/>
                        </a:lnTo>
                        <a:lnTo>
                          <a:pt x="9" y="50"/>
                        </a:lnTo>
                        <a:lnTo>
                          <a:pt x="9" y="47"/>
                        </a:lnTo>
                        <a:lnTo>
                          <a:pt x="9" y="47"/>
                        </a:lnTo>
                        <a:lnTo>
                          <a:pt x="9" y="45"/>
                        </a:lnTo>
                        <a:lnTo>
                          <a:pt x="9" y="44"/>
                        </a:lnTo>
                        <a:lnTo>
                          <a:pt x="10" y="48"/>
                        </a:lnTo>
                        <a:lnTo>
                          <a:pt x="10" y="45"/>
                        </a:lnTo>
                        <a:lnTo>
                          <a:pt x="10" y="44"/>
                        </a:lnTo>
                        <a:lnTo>
                          <a:pt x="10" y="44"/>
                        </a:lnTo>
                        <a:lnTo>
                          <a:pt x="10" y="41"/>
                        </a:lnTo>
                        <a:lnTo>
                          <a:pt x="10" y="45"/>
                        </a:lnTo>
                        <a:lnTo>
                          <a:pt x="10" y="42"/>
                        </a:lnTo>
                        <a:lnTo>
                          <a:pt x="10" y="41"/>
                        </a:lnTo>
                        <a:lnTo>
                          <a:pt x="10" y="41"/>
                        </a:lnTo>
                        <a:lnTo>
                          <a:pt x="10" y="42"/>
                        </a:lnTo>
                        <a:lnTo>
                          <a:pt x="10" y="40"/>
                        </a:lnTo>
                        <a:lnTo>
                          <a:pt x="10" y="40"/>
                        </a:lnTo>
                        <a:lnTo>
                          <a:pt x="10" y="39"/>
                        </a:lnTo>
                        <a:lnTo>
                          <a:pt x="10" y="38"/>
                        </a:lnTo>
                        <a:lnTo>
                          <a:pt x="10" y="41"/>
                        </a:lnTo>
                        <a:lnTo>
                          <a:pt x="10" y="36"/>
                        </a:lnTo>
                        <a:lnTo>
                          <a:pt x="10" y="38"/>
                        </a:lnTo>
                        <a:lnTo>
                          <a:pt x="10" y="37"/>
                        </a:lnTo>
                        <a:lnTo>
                          <a:pt x="10" y="37"/>
                        </a:lnTo>
                        <a:lnTo>
                          <a:pt x="10" y="36"/>
                        </a:lnTo>
                        <a:lnTo>
                          <a:pt x="10" y="36"/>
                        </a:lnTo>
                        <a:lnTo>
                          <a:pt x="10" y="37"/>
                        </a:lnTo>
                        <a:lnTo>
                          <a:pt x="10" y="34"/>
                        </a:lnTo>
                        <a:lnTo>
                          <a:pt x="10" y="35"/>
                        </a:lnTo>
                        <a:lnTo>
                          <a:pt x="10" y="35"/>
                        </a:lnTo>
                        <a:lnTo>
                          <a:pt x="10" y="32"/>
                        </a:lnTo>
                        <a:lnTo>
                          <a:pt x="10" y="33"/>
                        </a:lnTo>
                        <a:lnTo>
                          <a:pt x="10" y="32"/>
                        </a:lnTo>
                        <a:lnTo>
                          <a:pt x="10" y="31"/>
                        </a:lnTo>
                        <a:lnTo>
                          <a:pt x="10" y="31"/>
                        </a:lnTo>
                        <a:lnTo>
                          <a:pt x="10" y="29"/>
                        </a:lnTo>
                        <a:lnTo>
                          <a:pt x="10" y="31"/>
                        </a:lnTo>
                        <a:lnTo>
                          <a:pt x="10" y="31"/>
                        </a:lnTo>
                        <a:lnTo>
                          <a:pt x="10" y="30"/>
                        </a:lnTo>
                        <a:lnTo>
                          <a:pt x="10" y="30"/>
                        </a:lnTo>
                        <a:lnTo>
                          <a:pt x="10" y="28"/>
                        </a:lnTo>
                        <a:lnTo>
                          <a:pt x="10" y="29"/>
                        </a:lnTo>
                        <a:lnTo>
                          <a:pt x="10" y="29"/>
                        </a:lnTo>
                        <a:lnTo>
                          <a:pt x="10" y="30"/>
                        </a:lnTo>
                        <a:lnTo>
                          <a:pt x="10" y="30"/>
                        </a:lnTo>
                        <a:lnTo>
                          <a:pt x="10" y="30"/>
                        </a:lnTo>
                        <a:lnTo>
                          <a:pt x="10" y="29"/>
                        </a:lnTo>
                        <a:lnTo>
                          <a:pt x="10" y="29"/>
                        </a:lnTo>
                        <a:lnTo>
                          <a:pt x="10" y="28"/>
                        </a:lnTo>
                        <a:lnTo>
                          <a:pt x="10" y="30"/>
                        </a:lnTo>
                        <a:lnTo>
                          <a:pt x="10" y="28"/>
                        </a:lnTo>
                        <a:lnTo>
                          <a:pt x="10" y="30"/>
                        </a:lnTo>
                        <a:lnTo>
                          <a:pt x="10" y="29"/>
                        </a:lnTo>
                        <a:lnTo>
                          <a:pt x="10" y="30"/>
                        </a:lnTo>
                        <a:lnTo>
                          <a:pt x="10" y="25"/>
                        </a:lnTo>
                        <a:lnTo>
                          <a:pt x="10" y="30"/>
                        </a:lnTo>
                        <a:lnTo>
                          <a:pt x="10" y="26"/>
                        </a:lnTo>
                        <a:lnTo>
                          <a:pt x="10" y="28"/>
                        </a:lnTo>
                        <a:lnTo>
                          <a:pt x="10" y="27"/>
                        </a:lnTo>
                        <a:lnTo>
                          <a:pt x="10" y="27"/>
                        </a:lnTo>
                        <a:lnTo>
                          <a:pt x="10" y="28"/>
                        </a:lnTo>
                        <a:lnTo>
                          <a:pt x="10" y="27"/>
                        </a:lnTo>
                        <a:lnTo>
                          <a:pt x="10" y="26"/>
                        </a:lnTo>
                        <a:lnTo>
                          <a:pt x="10" y="28"/>
                        </a:lnTo>
                        <a:lnTo>
                          <a:pt x="10" y="25"/>
                        </a:lnTo>
                        <a:lnTo>
                          <a:pt x="10" y="27"/>
                        </a:lnTo>
                        <a:lnTo>
                          <a:pt x="10" y="27"/>
                        </a:lnTo>
                        <a:lnTo>
                          <a:pt x="10" y="25"/>
                        </a:lnTo>
                        <a:lnTo>
                          <a:pt x="10" y="27"/>
                        </a:lnTo>
                        <a:lnTo>
                          <a:pt x="10" y="26"/>
                        </a:lnTo>
                        <a:lnTo>
                          <a:pt x="10" y="27"/>
                        </a:lnTo>
                        <a:lnTo>
                          <a:pt x="10" y="27"/>
                        </a:lnTo>
                        <a:lnTo>
                          <a:pt x="10" y="26"/>
                        </a:lnTo>
                        <a:lnTo>
                          <a:pt x="10" y="27"/>
                        </a:lnTo>
                        <a:lnTo>
                          <a:pt x="10" y="27"/>
                        </a:lnTo>
                        <a:lnTo>
                          <a:pt x="10" y="28"/>
                        </a:lnTo>
                        <a:lnTo>
                          <a:pt x="10" y="28"/>
                        </a:lnTo>
                        <a:lnTo>
                          <a:pt x="10" y="28"/>
                        </a:lnTo>
                        <a:lnTo>
                          <a:pt x="10" y="29"/>
                        </a:lnTo>
                        <a:lnTo>
                          <a:pt x="10" y="27"/>
                        </a:lnTo>
                        <a:lnTo>
                          <a:pt x="10" y="29"/>
                        </a:lnTo>
                        <a:lnTo>
                          <a:pt x="10" y="29"/>
                        </a:lnTo>
                        <a:lnTo>
                          <a:pt x="10" y="30"/>
                        </a:lnTo>
                        <a:lnTo>
                          <a:pt x="10" y="30"/>
                        </a:lnTo>
                        <a:lnTo>
                          <a:pt x="10" y="29"/>
                        </a:lnTo>
                        <a:lnTo>
                          <a:pt x="10" y="30"/>
                        </a:lnTo>
                        <a:lnTo>
                          <a:pt x="10" y="31"/>
                        </a:lnTo>
                        <a:lnTo>
                          <a:pt x="10" y="31"/>
                        </a:lnTo>
                        <a:lnTo>
                          <a:pt x="10" y="31"/>
                        </a:lnTo>
                        <a:lnTo>
                          <a:pt x="10" y="32"/>
                        </a:lnTo>
                        <a:lnTo>
                          <a:pt x="10" y="31"/>
                        </a:lnTo>
                        <a:lnTo>
                          <a:pt x="10" y="31"/>
                        </a:lnTo>
                        <a:lnTo>
                          <a:pt x="10" y="31"/>
                        </a:lnTo>
                        <a:lnTo>
                          <a:pt x="10" y="32"/>
                        </a:lnTo>
                        <a:lnTo>
                          <a:pt x="10" y="31"/>
                        </a:lnTo>
                        <a:lnTo>
                          <a:pt x="10" y="32"/>
                        </a:lnTo>
                        <a:lnTo>
                          <a:pt x="10" y="33"/>
                        </a:lnTo>
                        <a:lnTo>
                          <a:pt x="10" y="33"/>
                        </a:lnTo>
                        <a:lnTo>
                          <a:pt x="10" y="33"/>
                        </a:lnTo>
                        <a:lnTo>
                          <a:pt x="10" y="34"/>
                        </a:lnTo>
                        <a:lnTo>
                          <a:pt x="10" y="34"/>
                        </a:lnTo>
                        <a:lnTo>
                          <a:pt x="10" y="35"/>
                        </a:lnTo>
                        <a:lnTo>
                          <a:pt x="10" y="33"/>
                        </a:lnTo>
                        <a:lnTo>
                          <a:pt x="11" y="34"/>
                        </a:lnTo>
                        <a:lnTo>
                          <a:pt x="11" y="35"/>
                        </a:lnTo>
                        <a:lnTo>
                          <a:pt x="11" y="34"/>
                        </a:lnTo>
                        <a:lnTo>
                          <a:pt x="11" y="34"/>
                        </a:lnTo>
                        <a:lnTo>
                          <a:pt x="11" y="36"/>
                        </a:lnTo>
                        <a:lnTo>
                          <a:pt x="11" y="36"/>
                        </a:lnTo>
                        <a:lnTo>
                          <a:pt x="11" y="35"/>
                        </a:lnTo>
                        <a:lnTo>
                          <a:pt x="11" y="35"/>
                        </a:lnTo>
                        <a:lnTo>
                          <a:pt x="11" y="37"/>
                        </a:lnTo>
                        <a:lnTo>
                          <a:pt x="11" y="37"/>
                        </a:lnTo>
                        <a:lnTo>
                          <a:pt x="11" y="36"/>
                        </a:lnTo>
                        <a:lnTo>
                          <a:pt x="11" y="36"/>
                        </a:lnTo>
                        <a:lnTo>
                          <a:pt x="11" y="39"/>
                        </a:lnTo>
                        <a:lnTo>
                          <a:pt x="11" y="38"/>
                        </a:lnTo>
                        <a:lnTo>
                          <a:pt x="11" y="36"/>
                        </a:lnTo>
                        <a:lnTo>
                          <a:pt x="11" y="37"/>
                        </a:lnTo>
                        <a:lnTo>
                          <a:pt x="11" y="39"/>
                        </a:lnTo>
                        <a:lnTo>
                          <a:pt x="11" y="39"/>
                        </a:lnTo>
                        <a:lnTo>
                          <a:pt x="11" y="38"/>
                        </a:lnTo>
                        <a:lnTo>
                          <a:pt x="11" y="41"/>
                        </a:lnTo>
                        <a:lnTo>
                          <a:pt x="11" y="38"/>
                        </a:lnTo>
                        <a:lnTo>
                          <a:pt x="11" y="41"/>
                        </a:lnTo>
                        <a:lnTo>
                          <a:pt x="11" y="39"/>
                        </a:lnTo>
                        <a:lnTo>
                          <a:pt x="11" y="41"/>
                        </a:lnTo>
                        <a:lnTo>
                          <a:pt x="11" y="40"/>
                        </a:lnTo>
                        <a:lnTo>
                          <a:pt x="11" y="42"/>
                        </a:lnTo>
                        <a:lnTo>
                          <a:pt x="11" y="42"/>
                        </a:lnTo>
                        <a:lnTo>
                          <a:pt x="11" y="40"/>
                        </a:lnTo>
                        <a:lnTo>
                          <a:pt x="11" y="43"/>
                        </a:lnTo>
                        <a:lnTo>
                          <a:pt x="11" y="41"/>
                        </a:lnTo>
                        <a:lnTo>
                          <a:pt x="11" y="42"/>
                        </a:lnTo>
                        <a:lnTo>
                          <a:pt x="11" y="43"/>
                        </a:lnTo>
                        <a:lnTo>
                          <a:pt x="11" y="43"/>
                        </a:lnTo>
                        <a:lnTo>
                          <a:pt x="11" y="43"/>
                        </a:lnTo>
                        <a:lnTo>
                          <a:pt x="11" y="44"/>
                        </a:lnTo>
                        <a:lnTo>
                          <a:pt x="11" y="42"/>
                        </a:lnTo>
                        <a:lnTo>
                          <a:pt x="11" y="44"/>
                        </a:lnTo>
                        <a:lnTo>
                          <a:pt x="11" y="43"/>
                        </a:lnTo>
                        <a:lnTo>
                          <a:pt x="11" y="43"/>
                        </a:lnTo>
                        <a:lnTo>
                          <a:pt x="11" y="43"/>
                        </a:lnTo>
                        <a:lnTo>
                          <a:pt x="11" y="44"/>
                        </a:lnTo>
                        <a:lnTo>
                          <a:pt x="11" y="43"/>
                        </a:lnTo>
                        <a:lnTo>
                          <a:pt x="11" y="45"/>
                        </a:lnTo>
                        <a:lnTo>
                          <a:pt x="11" y="42"/>
                        </a:lnTo>
                        <a:lnTo>
                          <a:pt x="11" y="45"/>
                        </a:lnTo>
                        <a:lnTo>
                          <a:pt x="11" y="42"/>
                        </a:lnTo>
                        <a:lnTo>
                          <a:pt x="11" y="45"/>
                        </a:lnTo>
                        <a:lnTo>
                          <a:pt x="11" y="44"/>
                        </a:lnTo>
                        <a:lnTo>
                          <a:pt x="11" y="44"/>
                        </a:lnTo>
                        <a:lnTo>
                          <a:pt x="11" y="47"/>
                        </a:lnTo>
                        <a:lnTo>
                          <a:pt x="11" y="44"/>
                        </a:lnTo>
                        <a:lnTo>
                          <a:pt x="11" y="47"/>
                        </a:lnTo>
                        <a:lnTo>
                          <a:pt x="11" y="44"/>
                        </a:lnTo>
                        <a:lnTo>
                          <a:pt x="11" y="48"/>
                        </a:lnTo>
                        <a:lnTo>
                          <a:pt x="11" y="47"/>
                        </a:lnTo>
                        <a:lnTo>
                          <a:pt x="11" y="47"/>
                        </a:lnTo>
                        <a:lnTo>
                          <a:pt x="11" y="47"/>
                        </a:lnTo>
                        <a:lnTo>
                          <a:pt x="11" y="48"/>
                        </a:lnTo>
                        <a:lnTo>
                          <a:pt x="11" y="47"/>
                        </a:lnTo>
                        <a:lnTo>
                          <a:pt x="11" y="46"/>
                        </a:lnTo>
                        <a:lnTo>
                          <a:pt x="11" y="48"/>
                        </a:lnTo>
                        <a:lnTo>
                          <a:pt x="11" y="48"/>
                        </a:lnTo>
                        <a:lnTo>
                          <a:pt x="11" y="48"/>
                        </a:lnTo>
                        <a:lnTo>
                          <a:pt x="11" y="46"/>
                        </a:lnTo>
                        <a:lnTo>
                          <a:pt x="11" y="50"/>
                        </a:lnTo>
                        <a:lnTo>
                          <a:pt x="11" y="48"/>
                        </a:lnTo>
                        <a:lnTo>
                          <a:pt x="11" y="49"/>
                        </a:lnTo>
                        <a:lnTo>
                          <a:pt x="11" y="47"/>
                        </a:lnTo>
                        <a:lnTo>
                          <a:pt x="11" y="47"/>
                        </a:lnTo>
                        <a:lnTo>
                          <a:pt x="11" y="48"/>
                        </a:lnTo>
                        <a:lnTo>
                          <a:pt x="11" y="47"/>
                        </a:lnTo>
                        <a:lnTo>
                          <a:pt x="11" y="49"/>
                        </a:lnTo>
                        <a:lnTo>
                          <a:pt x="11" y="47"/>
                        </a:lnTo>
                        <a:lnTo>
                          <a:pt x="11" y="49"/>
                        </a:lnTo>
                        <a:lnTo>
                          <a:pt x="11" y="50"/>
                        </a:lnTo>
                        <a:lnTo>
                          <a:pt x="11" y="48"/>
                        </a:lnTo>
                        <a:lnTo>
                          <a:pt x="11" y="48"/>
                        </a:lnTo>
                        <a:lnTo>
                          <a:pt x="11" y="49"/>
                        </a:lnTo>
                        <a:lnTo>
                          <a:pt x="11" y="48"/>
                        </a:lnTo>
                        <a:lnTo>
                          <a:pt x="11" y="51"/>
                        </a:lnTo>
                        <a:lnTo>
                          <a:pt x="11" y="47"/>
                        </a:lnTo>
                        <a:lnTo>
                          <a:pt x="11" y="51"/>
                        </a:lnTo>
                        <a:lnTo>
                          <a:pt x="11" y="47"/>
                        </a:lnTo>
                        <a:lnTo>
                          <a:pt x="11" y="50"/>
                        </a:lnTo>
                        <a:lnTo>
                          <a:pt x="11" y="48"/>
                        </a:lnTo>
                        <a:lnTo>
                          <a:pt x="11" y="48"/>
                        </a:lnTo>
                        <a:lnTo>
                          <a:pt x="11" y="49"/>
                        </a:lnTo>
                        <a:lnTo>
                          <a:pt x="11" y="49"/>
                        </a:lnTo>
                        <a:lnTo>
                          <a:pt x="11" y="49"/>
                        </a:lnTo>
                        <a:lnTo>
                          <a:pt x="11" y="47"/>
                        </a:lnTo>
                        <a:lnTo>
                          <a:pt x="11" y="50"/>
                        </a:lnTo>
                        <a:lnTo>
                          <a:pt x="11" y="49"/>
                        </a:lnTo>
                        <a:lnTo>
                          <a:pt x="11" y="47"/>
                        </a:lnTo>
                        <a:lnTo>
                          <a:pt x="11" y="49"/>
                        </a:lnTo>
                        <a:lnTo>
                          <a:pt x="11" y="47"/>
                        </a:lnTo>
                        <a:lnTo>
                          <a:pt x="11" y="49"/>
                        </a:lnTo>
                        <a:lnTo>
                          <a:pt x="11" y="46"/>
                        </a:lnTo>
                        <a:lnTo>
                          <a:pt x="11" y="49"/>
                        </a:lnTo>
                        <a:lnTo>
                          <a:pt x="12" y="48"/>
                        </a:lnTo>
                        <a:lnTo>
                          <a:pt x="12" y="48"/>
                        </a:lnTo>
                        <a:lnTo>
                          <a:pt x="12" y="48"/>
                        </a:lnTo>
                        <a:lnTo>
                          <a:pt x="12" y="48"/>
                        </a:lnTo>
                        <a:lnTo>
                          <a:pt x="12" y="49"/>
                        </a:lnTo>
                        <a:lnTo>
                          <a:pt x="12" y="48"/>
                        </a:lnTo>
                        <a:lnTo>
                          <a:pt x="12" y="49"/>
                        </a:lnTo>
                        <a:lnTo>
                          <a:pt x="12" y="47"/>
                        </a:lnTo>
                        <a:lnTo>
                          <a:pt x="12" y="50"/>
                        </a:lnTo>
                        <a:lnTo>
                          <a:pt x="12" y="49"/>
                        </a:lnTo>
                        <a:lnTo>
                          <a:pt x="12" y="47"/>
                        </a:lnTo>
                        <a:lnTo>
                          <a:pt x="12" y="51"/>
                        </a:lnTo>
                        <a:lnTo>
                          <a:pt x="12" y="46"/>
                        </a:lnTo>
                        <a:lnTo>
                          <a:pt x="12" y="51"/>
                        </a:lnTo>
                        <a:lnTo>
                          <a:pt x="12" y="47"/>
                        </a:lnTo>
                        <a:lnTo>
                          <a:pt x="12" y="49"/>
                        </a:lnTo>
                        <a:lnTo>
                          <a:pt x="12" y="48"/>
                        </a:lnTo>
                        <a:lnTo>
                          <a:pt x="12" y="48"/>
                        </a:lnTo>
                        <a:lnTo>
                          <a:pt x="12" y="48"/>
                        </a:lnTo>
                        <a:lnTo>
                          <a:pt x="12" y="47"/>
                        </a:lnTo>
                        <a:lnTo>
                          <a:pt x="12" y="47"/>
                        </a:lnTo>
                        <a:lnTo>
                          <a:pt x="12" y="48"/>
                        </a:lnTo>
                        <a:lnTo>
                          <a:pt x="12" y="46"/>
                        </a:lnTo>
                        <a:lnTo>
                          <a:pt x="12" y="49"/>
                        </a:lnTo>
                        <a:lnTo>
                          <a:pt x="12" y="46"/>
                        </a:lnTo>
                        <a:lnTo>
                          <a:pt x="12" y="48"/>
                        </a:lnTo>
                        <a:lnTo>
                          <a:pt x="12" y="47"/>
                        </a:lnTo>
                        <a:lnTo>
                          <a:pt x="12" y="47"/>
                        </a:lnTo>
                        <a:lnTo>
                          <a:pt x="12" y="46"/>
                        </a:lnTo>
                        <a:lnTo>
                          <a:pt x="12" y="47"/>
                        </a:lnTo>
                        <a:lnTo>
                          <a:pt x="12" y="45"/>
                        </a:lnTo>
                        <a:lnTo>
                          <a:pt x="12" y="46"/>
                        </a:lnTo>
                        <a:lnTo>
                          <a:pt x="12" y="47"/>
                        </a:lnTo>
                        <a:lnTo>
                          <a:pt x="12" y="48"/>
                        </a:lnTo>
                        <a:lnTo>
                          <a:pt x="12" y="47"/>
                        </a:lnTo>
                        <a:lnTo>
                          <a:pt x="12" y="46"/>
                        </a:lnTo>
                        <a:lnTo>
                          <a:pt x="12" y="47"/>
                        </a:lnTo>
                        <a:lnTo>
                          <a:pt x="12" y="46"/>
                        </a:lnTo>
                        <a:lnTo>
                          <a:pt x="12" y="49"/>
                        </a:lnTo>
                        <a:lnTo>
                          <a:pt x="12" y="46"/>
                        </a:lnTo>
                        <a:lnTo>
                          <a:pt x="12" y="46"/>
                        </a:lnTo>
                        <a:lnTo>
                          <a:pt x="12" y="47"/>
                        </a:lnTo>
                        <a:lnTo>
                          <a:pt x="12" y="47"/>
                        </a:lnTo>
                        <a:lnTo>
                          <a:pt x="12" y="47"/>
                        </a:lnTo>
                        <a:lnTo>
                          <a:pt x="12" y="46"/>
                        </a:lnTo>
                        <a:lnTo>
                          <a:pt x="12" y="46"/>
                        </a:lnTo>
                        <a:lnTo>
                          <a:pt x="12" y="49"/>
                        </a:lnTo>
                        <a:lnTo>
                          <a:pt x="12" y="46"/>
                        </a:lnTo>
                        <a:lnTo>
                          <a:pt x="12" y="46"/>
                        </a:lnTo>
                        <a:lnTo>
                          <a:pt x="12" y="46"/>
                        </a:lnTo>
                        <a:lnTo>
                          <a:pt x="12" y="46"/>
                        </a:lnTo>
                        <a:lnTo>
                          <a:pt x="12" y="44"/>
                        </a:lnTo>
                        <a:lnTo>
                          <a:pt x="12" y="48"/>
                        </a:lnTo>
                        <a:lnTo>
                          <a:pt x="12" y="46"/>
                        </a:lnTo>
                        <a:lnTo>
                          <a:pt x="12" y="46"/>
                        </a:lnTo>
                        <a:lnTo>
                          <a:pt x="12" y="46"/>
                        </a:lnTo>
                        <a:lnTo>
                          <a:pt x="12" y="47"/>
                        </a:lnTo>
                        <a:lnTo>
                          <a:pt x="12" y="46"/>
                        </a:lnTo>
                        <a:lnTo>
                          <a:pt x="12" y="45"/>
                        </a:lnTo>
                        <a:lnTo>
                          <a:pt x="12" y="45"/>
                        </a:lnTo>
                        <a:lnTo>
                          <a:pt x="12" y="45"/>
                        </a:lnTo>
                        <a:lnTo>
                          <a:pt x="12" y="45"/>
                        </a:lnTo>
                        <a:lnTo>
                          <a:pt x="12" y="44"/>
                        </a:lnTo>
                        <a:lnTo>
                          <a:pt x="12" y="46"/>
                        </a:lnTo>
                        <a:lnTo>
                          <a:pt x="12" y="42"/>
                        </a:lnTo>
                        <a:lnTo>
                          <a:pt x="12" y="44"/>
                        </a:lnTo>
                        <a:lnTo>
                          <a:pt x="12" y="44"/>
                        </a:lnTo>
                        <a:lnTo>
                          <a:pt x="12" y="43"/>
                        </a:lnTo>
                        <a:lnTo>
                          <a:pt x="12" y="43"/>
                        </a:lnTo>
                        <a:lnTo>
                          <a:pt x="12" y="44"/>
                        </a:lnTo>
                        <a:lnTo>
                          <a:pt x="12" y="43"/>
                        </a:lnTo>
                        <a:lnTo>
                          <a:pt x="12" y="42"/>
                        </a:lnTo>
                        <a:lnTo>
                          <a:pt x="12" y="43"/>
                        </a:lnTo>
                        <a:lnTo>
                          <a:pt x="12" y="42"/>
                        </a:lnTo>
                        <a:lnTo>
                          <a:pt x="12" y="42"/>
                        </a:lnTo>
                        <a:lnTo>
                          <a:pt x="12" y="41"/>
                        </a:lnTo>
                        <a:lnTo>
                          <a:pt x="12" y="41"/>
                        </a:lnTo>
                        <a:lnTo>
                          <a:pt x="12" y="42"/>
                        </a:lnTo>
                        <a:lnTo>
                          <a:pt x="12" y="40"/>
                        </a:lnTo>
                        <a:lnTo>
                          <a:pt x="12" y="42"/>
                        </a:lnTo>
                        <a:lnTo>
                          <a:pt x="12" y="40"/>
                        </a:lnTo>
                        <a:lnTo>
                          <a:pt x="12" y="40"/>
                        </a:lnTo>
                        <a:lnTo>
                          <a:pt x="12" y="39"/>
                        </a:lnTo>
                        <a:lnTo>
                          <a:pt x="12" y="40"/>
                        </a:lnTo>
                        <a:lnTo>
                          <a:pt x="12" y="41"/>
                        </a:lnTo>
                        <a:lnTo>
                          <a:pt x="12" y="39"/>
                        </a:lnTo>
                        <a:lnTo>
                          <a:pt x="12" y="41"/>
                        </a:lnTo>
                        <a:lnTo>
                          <a:pt x="12" y="38"/>
                        </a:lnTo>
                        <a:lnTo>
                          <a:pt x="12" y="40"/>
                        </a:lnTo>
                        <a:lnTo>
                          <a:pt x="12" y="40"/>
                        </a:lnTo>
                        <a:lnTo>
                          <a:pt x="12" y="40"/>
                        </a:lnTo>
                        <a:lnTo>
                          <a:pt x="12" y="39"/>
                        </a:lnTo>
                        <a:lnTo>
                          <a:pt x="12" y="38"/>
                        </a:lnTo>
                        <a:lnTo>
                          <a:pt x="12" y="38"/>
                        </a:lnTo>
                        <a:lnTo>
                          <a:pt x="12" y="38"/>
                        </a:lnTo>
                        <a:lnTo>
                          <a:pt x="12" y="37"/>
                        </a:lnTo>
                        <a:lnTo>
                          <a:pt x="12" y="38"/>
                        </a:lnTo>
                        <a:lnTo>
                          <a:pt x="12" y="37"/>
                        </a:lnTo>
                        <a:lnTo>
                          <a:pt x="12" y="38"/>
                        </a:lnTo>
                        <a:lnTo>
                          <a:pt x="12" y="36"/>
                        </a:lnTo>
                        <a:lnTo>
                          <a:pt x="12" y="36"/>
                        </a:lnTo>
                        <a:lnTo>
                          <a:pt x="12" y="34"/>
                        </a:lnTo>
                        <a:lnTo>
                          <a:pt x="12" y="36"/>
                        </a:lnTo>
                        <a:lnTo>
                          <a:pt x="12" y="35"/>
                        </a:lnTo>
                        <a:lnTo>
                          <a:pt x="12" y="34"/>
                        </a:lnTo>
                        <a:lnTo>
                          <a:pt x="12" y="34"/>
                        </a:lnTo>
                        <a:lnTo>
                          <a:pt x="12" y="33"/>
                        </a:lnTo>
                        <a:lnTo>
                          <a:pt x="13" y="32"/>
                        </a:lnTo>
                        <a:lnTo>
                          <a:pt x="13" y="32"/>
                        </a:lnTo>
                        <a:lnTo>
                          <a:pt x="13" y="32"/>
                        </a:lnTo>
                        <a:lnTo>
                          <a:pt x="13" y="32"/>
                        </a:lnTo>
                        <a:lnTo>
                          <a:pt x="13" y="33"/>
                        </a:lnTo>
                        <a:lnTo>
                          <a:pt x="13" y="32"/>
                        </a:lnTo>
                        <a:lnTo>
                          <a:pt x="13" y="33"/>
                        </a:lnTo>
                        <a:lnTo>
                          <a:pt x="13" y="32"/>
                        </a:lnTo>
                        <a:lnTo>
                          <a:pt x="13" y="32"/>
                        </a:lnTo>
                        <a:lnTo>
                          <a:pt x="13" y="31"/>
                        </a:lnTo>
                        <a:lnTo>
                          <a:pt x="13" y="30"/>
                        </a:lnTo>
                        <a:lnTo>
                          <a:pt x="13" y="30"/>
                        </a:lnTo>
                        <a:lnTo>
                          <a:pt x="13" y="30"/>
                        </a:lnTo>
                        <a:lnTo>
                          <a:pt x="13" y="29"/>
                        </a:lnTo>
                        <a:lnTo>
                          <a:pt x="13" y="29"/>
                        </a:lnTo>
                        <a:lnTo>
                          <a:pt x="13" y="29"/>
                        </a:lnTo>
                        <a:lnTo>
                          <a:pt x="13" y="29"/>
                        </a:lnTo>
                        <a:lnTo>
                          <a:pt x="13" y="28"/>
                        </a:lnTo>
                        <a:lnTo>
                          <a:pt x="13" y="29"/>
                        </a:lnTo>
                        <a:lnTo>
                          <a:pt x="13" y="27"/>
                        </a:lnTo>
                        <a:lnTo>
                          <a:pt x="13" y="28"/>
                        </a:lnTo>
                        <a:lnTo>
                          <a:pt x="13" y="27"/>
                        </a:lnTo>
                        <a:lnTo>
                          <a:pt x="13" y="27"/>
                        </a:lnTo>
                        <a:lnTo>
                          <a:pt x="13" y="27"/>
                        </a:lnTo>
                        <a:lnTo>
                          <a:pt x="13" y="27"/>
                        </a:lnTo>
                        <a:lnTo>
                          <a:pt x="13" y="27"/>
                        </a:lnTo>
                        <a:lnTo>
                          <a:pt x="13" y="26"/>
                        </a:lnTo>
                        <a:lnTo>
                          <a:pt x="13" y="26"/>
                        </a:lnTo>
                        <a:lnTo>
                          <a:pt x="13" y="27"/>
                        </a:lnTo>
                        <a:lnTo>
                          <a:pt x="13" y="24"/>
                        </a:lnTo>
                        <a:lnTo>
                          <a:pt x="13" y="26"/>
                        </a:lnTo>
                        <a:lnTo>
                          <a:pt x="13" y="25"/>
                        </a:lnTo>
                        <a:lnTo>
                          <a:pt x="13" y="24"/>
                        </a:lnTo>
                        <a:lnTo>
                          <a:pt x="13" y="25"/>
                        </a:lnTo>
                        <a:lnTo>
                          <a:pt x="13" y="24"/>
                        </a:lnTo>
                        <a:lnTo>
                          <a:pt x="13" y="24"/>
                        </a:lnTo>
                        <a:lnTo>
                          <a:pt x="13" y="24"/>
                        </a:lnTo>
                        <a:lnTo>
                          <a:pt x="13" y="23"/>
                        </a:lnTo>
                        <a:lnTo>
                          <a:pt x="13" y="22"/>
                        </a:lnTo>
                        <a:lnTo>
                          <a:pt x="13" y="23"/>
                        </a:lnTo>
                        <a:lnTo>
                          <a:pt x="13" y="24"/>
                        </a:lnTo>
                        <a:lnTo>
                          <a:pt x="13" y="22"/>
                        </a:lnTo>
                        <a:lnTo>
                          <a:pt x="13" y="23"/>
                        </a:lnTo>
                        <a:lnTo>
                          <a:pt x="13" y="22"/>
                        </a:lnTo>
                        <a:lnTo>
                          <a:pt x="13" y="22"/>
                        </a:lnTo>
                        <a:lnTo>
                          <a:pt x="13" y="22"/>
                        </a:lnTo>
                        <a:lnTo>
                          <a:pt x="13" y="21"/>
                        </a:lnTo>
                        <a:lnTo>
                          <a:pt x="13" y="22"/>
                        </a:lnTo>
                        <a:lnTo>
                          <a:pt x="13" y="24"/>
                        </a:lnTo>
                        <a:lnTo>
                          <a:pt x="13" y="20"/>
                        </a:lnTo>
                        <a:lnTo>
                          <a:pt x="13" y="20"/>
                        </a:lnTo>
                        <a:lnTo>
                          <a:pt x="13" y="21"/>
                        </a:lnTo>
                        <a:lnTo>
                          <a:pt x="13" y="20"/>
                        </a:lnTo>
                        <a:lnTo>
                          <a:pt x="13" y="21"/>
                        </a:lnTo>
                        <a:lnTo>
                          <a:pt x="13" y="21"/>
                        </a:lnTo>
                        <a:lnTo>
                          <a:pt x="13" y="19"/>
                        </a:lnTo>
                        <a:lnTo>
                          <a:pt x="13" y="22"/>
                        </a:lnTo>
                        <a:lnTo>
                          <a:pt x="13" y="20"/>
                        </a:lnTo>
                        <a:lnTo>
                          <a:pt x="13" y="22"/>
                        </a:lnTo>
                        <a:lnTo>
                          <a:pt x="13" y="20"/>
                        </a:lnTo>
                        <a:lnTo>
                          <a:pt x="13" y="21"/>
                        </a:lnTo>
                        <a:lnTo>
                          <a:pt x="13" y="21"/>
                        </a:lnTo>
                        <a:lnTo>
                          <a:pt x="13" y="21"/>
                        </a:lnTo>
                        <a:lnTo>
                          <a:pt x="13" y="21"/>
                        </a:lnTo>
                        <a:lnTo>
                          <a:pt x="13" y="23"/>
                        </a:lnTo>
                        <a:lnTo>
                          <a:pt x="13" y="20"/>
                        </a:lnTo>
                        <a:lnTo>
                          <a:pt x="13" y="21"/>
                        </a:lnTo>
                        <a:lnTo>
                          <a:pt x="13" y="22"/>
                        </a:lnTo>
                        <a:lnTo>
                          <a:pt x="13" y="20"/>
                        </a:lnTo>
                        <a:lnTo>
                          <a:pt x="13" y="22"/>
                        </a:lnTo>
                        <a:lnTo>
                          <a:pt x="13" y="23"/>
                        </a:lnTo>
                        <a:lnTo>
                          <a:pt x="13" y="22"/>
                        </a:lnTo>
                        <a:lnTo>
                          <a:pt x="13" y="22"/>
                        </a:lnTo>
                        <a:lnTo>
                          <a:pt x="13" y="23"/>
                        </a:lnTo>
                        <a:lnTo>
                          <a:pt x="13" y="22"/>
                        </a:lnTo>
                        <a:lnTo>
                          <a:pt x="13" y="23"/>
                        </a:lnTo>
                        <a:lnTo>
                          <a:pt x="13" y="22"/>
                        </a:lnTo>
                        <a:lnTo>
                          <a:pt x="13" y="23"/>
                        </a:lnTo>
                        <a:lnTo>
                          <a:pt x="13" y="23"/>
                        </a:lnTo>
                        <a:lnTo>
                          <a:pt x="13" y="22"/>
                        </a:lnTo>
                        <a:lnTo>
                          <a:pt x="13" y="23"/>
                        </a:lnTo>
                        <a:lnTo>
                          <a:pt x="13" y="22"/>
                        </a:lnTo>
                        <a:lnTo>
                          <a:pt x="13" y="23"/>
                        </a:lnTo>
                        <a:lnTo>
                          <a:pt x="13" y="24"/>
                        </a:lnTo>
                        <a:lnTo>
                          <a:pt x="13" y="23"/>
                        </a:lnTo>
                        <a:lnTo>
                          <a:pt x="13" y="22"/>
                        </a:lnTo>
                        <a:lnTo>
                          <a:pt x="13" y="22"/>
                        </a:lnTo>
                        <a:lnTo>
                          <a:pt x="13" y="22"/>
                        </a:lnTo>
                        <a:lnTo>
                          <a:pt x="13" y="24"/>
                        </a:lnTo>
                        <a:lnTo>
                          <a:pt x="13" y="21"/>
                        </a:lnTo>
                        <a:lnTo>
                          <a:pt x="13" y="24"/>
                        </a:lnTo>
                        <a:lnTo>
                          <a:pt x="13" y="22"/>
                        </a:lnTo>
                        <a:lnTo>
                          <a:pt x="13" y="21"/>
                        </a:lnTo>
                        <a:lnTo>
                          <a:pt x="13" y="24"/>
                        </a:lnTo>
                        <a:lnTo>
                          <a:pt x="13" y="23"/>
                        </a:lnTo>
                        <a:lnTo>
                          <a:pt x="13" y="23"/>
                        </a:lnTo>
                        <a:lnTo>
                          <a:pt x="13" y="24"/>
                        </a:lnTo>
                        <a:lnTo>
                          <a:pt x="13" y="23"/>
                        </a:lnTo>
                        <a:lnTo>
                          <a:pt x="14" y="25"/>
                        </a:lnTo>
                        <a:lnTo>
                          <a:pt x="14" y="24"/>
                        </a:lnTo>
                        <a:lnTo>
                          <a:pt x="14" y="23"/>
                        </a:lnTo>
                        <a:lnTo>
                          <a:pt x="14" y="26"/>
                        </a:lnTo>
                        <a:lnTo>
                          <a:pt x="14" y="26"/>
                        </a:lnTo>
                        <a:lnTo>
                          <a:pt x="14" y="26"/>
                        </a:lnTo>
                        <a:lnTo>
                          <a:pt x="14" y="27"/>
                        </a:lnTo>
                        <a:lnTo>
                          <a:pt x="14" y="26"/>
                        </a:lnTo>
                        <a:lnTo>
                          <a:pt x="14" y="26"/>
                        </a:lnTo>
                        <a:lnTo>
                          <a:pt x="14" y="27"/>
                        </a:lnTo>
                        <a:lnTo>
                          <a:pt x="14" y="27"/>
                        </a:lnTo>
                        <a:lnTo>
                          <a:pt x="14" y="27"/>
                        </a:lnTo>
                        <a:lnTo>
                          <a:pt x="14" y="27"/>
                        </a:lnTo>
                        <a:lnTo>
                          <a:pt x="14" y="27"/>
                        </a:lnTo>
                        <a:lnTo>
                          <a:pt x="14" y="27"/>
                        </a:lnTo>
                        <a:lnTo>
                          <a:pt x="14" y="27"/>
                        </a:lnTo>
                        <a:lnTo>
                          <a:pt x="14" y="28"/>
                        </a:lnTo>
                        <a:lnTo>
                          <a:pt x="14" y="29"/>
                        </a:lnTo>
                        <a:lnTo>
                          <a:pt x="14" y="26"/>
                        </a:lnTo>
                        <a:lnTo>
                          <a:pt x="14" y="29"/>
                        </a:lnTo>
                        <a:lnTo>
                          <a:pt x="14" y="26"/>
                        </a:lnTo>
                        <a:lnTo>
                          <a:pt x="14" y="29"/>
                        </a:lnTo>
                        <a:lnTo>
                          <a:pt x="14" y="27"/>
                        </a:lnTo>
                        <a:lnTo>
                          <a:pt x="14" y="27"/>
                        </a:lnTo>
                        <a:lnTo>
                          <a:pt x="14" y="28"/>
                        </a:lnTo>
                        <a:lnTo>
                          <a:pt x="14" y="27"/>
                        </a:lnTo>
                        <a:lnTo>
                          <a:pt x="14" y="28"/>
                        </a:lnTo>
                        <a:lnTo>
                          <a:pt x="14" y="26"/>
                        </a:lnTo>
                        <a:lnTo>
                          <a:pt x="14" y="29"/>
                        </a:lnTo>
                        <a:lnTo>
                          <a:pt x="14" y="29"/>
                        </a:lnTo>
                        <a:lnTo>
                          <a:pt x="14" y="29"/>
                        </a:lnTo>
                        <a:lnTo>
                          <a:pt x="14" y="29"/>
                        </a:lnTo>
                        <a:lnTo>
                          <a:pt x="14" y="30"/>
                        </a:lnTo>
                        <a:lnTo>
                          <a:pt x="14" y="29"/>
                        </a:lnTo>
                        <a:lnTo>
                          <a:pt x="14" y="29"/>
                        </a:lnTo>
                        <a:lnTo>
                          <a:pt x="14" y="28"/>
                        </a:lnTo>
                        <a:lnTo>
                          <a:pt x="14" y="31"/>
                        </a:lnTo>
                        <a:lnTo>
                          <a:pt x="14" y="29"/>
                        </a:lnTo>
                        <a:lnTo>
                          <a:pt x="14" y="31"/>
                        </a:lnTo>
                        <a:lnTo>
                          <a:pt x="14" y="29"/>
                        </a:lnTo>
                        <a:lnTo>
                          <a:pt x="14" y="31"/>
                        </a:lnTo>
                        <a:lnTo>
                          <a:pt x="14" y="30"/>
                        </a:lnTo>
                        <a:lnTo>
                          <a:pt x="14" y="31"/>
                        </a:lnTo>
                        <a:lnTo>
                          <a:pt x="14" y="32"/>
                        </a:lnTo>
                        <a:lnTo>
                          <a:pt x="14" y="32"/>
                        </a:lnTo>
                        <a:lnTo>
                          <a:pt x="14" y="31"/>
                        </a:lnTo>
                        <a:lnTo>
                          <a:pt x="14" y="30"/>
                        </a:lnTo>
                        <a:lnTo>
                          <a:pt x="14" y="31"/>
                        </a:lnTo>
                        <a:lnTo>
                          <a:pt x="14" y="34"/>
                        </a:lnTo>
                        <a:lnTo>
                          <a:pt x="14" y="29"/>
                        </a:lnTo>
                        <a:lnTo>
                          <a:pt x="14" y="32"/>
                        </a:lnTo>
                        <a:lnTo>
                          <a:pt x="14" y="32"/>
                        </a:lnTo>
                        <a:lnTo>
                          <a:pt x="14" y="31"/>
                        </a:lnTo>
                        <a:lnTo>
                          <a:pt x="14" y="32"/>
                        </a:lnTo>
                        <a:lnTo>
                          <a:pt x="14" y="30"/>
                        </a:lnTo>
                        <a:lnTo>
                          <a:pt x="14" y="32"/>
                        </a:lnTo>
                        <a:lnTo>
                          <a:pt x="14" y="30"/>
                        </a:lnTo>
                        <a:lnTo>
                          <a:pt x="14" y="31"/>
                        </a:lnTo>
                        <a:lnTo>
                          <a:pt x="14" y="31"/>
                        </a:lnTo>
                        <a:lnTo>
                          <a:pt x="14" y="32"/>
                        </a:lnTo>
                        <a:lnTo>
                          <a:pt x="14" y="31"/>
                        </a:lnTo>
                        <a:lnTo>
                          <a:pt x="14" y="32"/>
                        </a:lnTo>
                        <a:lnTo>
                          <a:pt x="14" y="30"/>
                        </a:lnTo>
                        <a:lnTo>
                          <a:pt x="14" y="32"/>
                        </a:lnTo>
                        <a:lnTo>
                          <a:pt x="14" y="30"/>
                        </a:lnTo>
                        <a:lnTo>
                          <a:pt x="14" y="32"/>
                        </a:lnTo>
                        <a:lnTo>
                          <a:pt x="14" y="31"/>
                        </a:lnTo>
                        <a:lnTo>
                          <a:pt x="14" y="29"/>
                        </a:lnTo>
                        <a:lnTo>
                          <a:pt x="14" y="30"/>
                        </a:lnTo>
                        <a:lnTo>
                          <a:pt x="14" y="30"/>
                        </a:lnTo>
                        <a:lnTo>
                          <a:pt x="14" y="29"/>
                        </a:lnTo>
                        <a:lnTo>
                          <a:pt x="14" y="32"/>
                        </a:lnTo>
                        <a:lnTo>
                          <a:pt x="14" y="29"/>
                        </a:lnTo>
                        <a:lnTo>
                          <a:pt x="14" y="29"/>
                        </a:lnTo>
                        <a:lnTo>
                          <a:pt x="14" y="29"/>
                        </a:lnTo>
                        <a:lnTo>
                          <a:pt x="14" y="29"/>
                        </a:lnTo>
                        <a:lnTo>
                          <a:pt x="14" y="30"/>
                        </a:lnTo>
                        <a:lnTo>
                          <a:pt x="14" y="29"/>
                        </a:lnTo>
                        <a:lnTo>
                          <a:pt x="14" y="29"/>
                        </a:lnTo>
                        <a:lnTo>
                          <a:pt x="14" y="28"/>
                        </a:lnTo>
                        <a:lnTo>
                          <a:pt x="14" y="29"/>
                        </a:lnTo>
                        <a:lnTo>
                          <a:pt x="14" y="29"/>
                        </a:lnTo>
                        <a:lnTo>
                          <a:pt x="14" y="30"/>
                        </a:lnTo>
                        <a:lnTo>
                          <a:pt x="14" y="31"/>
                        </a:lnTo>
                        <a:lnTo>
                          <a:pt x="14" y="29"/>
                        </a:lnTo>
                        <a:lnTo>
                          <a:pt x="14" y="30"/>
                        </a:lnTo>
                        <a:lnTo>
                          <a:pt x="14" y="31"/>
                        </a:lnTo>
                        <a:lnTo>
                          <a:pt x="14" y="29"/>
                        </a:lnTo>
                        <a:lnTo>
                          <a:pt x="14" y="32"/>
                        </a:lnTo>
                        <a:lnTo>
                          <a:pt x="14" y="31"/>
                        </a:lnTo>
                        <a:lnTo>
                          <a:pt x="14" y="32"/>
                        </a:lnTo>
                        <a:lnTo>
                          <a:pt x="14" y="31"/>
                        </a:lnTo>
                        <a:lnTo>
                          <a:pt x="14" y="31"/>
                        </a:lnTo>
                        <a:lnTo>
                          <a:pt x="14" y="31"/>
                        </a:lnTo>
                        <a:lnTo>
                          <a:pt x="14" y="30"/>
                        </a:lnTo>
                        <a:lnTo>
                          <a:pt x="14" y="32"/>
                        </a:lnTo>
                        <a:lnTo>
                          <a:pt x="14" y="31"/>
                        </a:lnTo>
                        <a:lnTo>
                          <a:pt x="14" y="30"/>
                        </a:lnTo>
                        <a:lnTo>
                          <a:pt x="14" y="30"/>
                        </a:lnTo>
                        <a:lnTo>
                          <a:pt x="14" y="31"/>
                        </a:lnTo>
                        <a:lnTo>
                          <a:pt x="14" y="31"/>
                        </a:lnTo>
                        <a:lnTo>
                          <a:pt x="14" y="31"/>
                        </a:lnTo>
                        <a:lnTo>
                          <a:pt x="14" y="30"/>
                        </a:lnTo>
                        <a:lnTo>
                          <a:pt x="14" y="32"/>
                        </a:lnTo>
                        <a:lnTo>
                          <a:pt x="14" y="30"/>
                        </a:lnTo>
                        <a:lnTo>
                          <a:pt x="14" y="32"/>
                        </a:lnTo>
                        <a:lnTo>
                          <a:pt x="14" y="31"/>
                        </a:lnTo>
                        <a:lnTo>
                          <a:pt x="14" y="31"/>
                        </a:lnTo>
                        <a:lnTo>
                          <a:pt x="15" y="31"/>
                        </a:lnTo>
                        <a:lnTo>
                          <a:pt x="15" y="32"/>
                        </a:lnTo>
                        <a:lnTo>
                          <a:pt x="15" y="31"/>
                        </a:lnTo>
                        <a:lnTo>
                          <a:pt x="15" y="33"/>
                        </a:lnTo>
                        <a:lnTo>
                          <a:pt x="15" y="33"/>
                        </a:lnTo>
                        <a:lnTo>
                          <a:pt x="15" y="32"/>
                        </a:lnTo>
                        <a:lnTo>
                          <a:pt x="15" y="34"/>
                        </a:lnTo>
                        <a:lnTo>
                          <a:pt x="15" y="31"/>
                        </a:lnTo>
                        <a:lnTo>
                          <a:pt x="15" y="36"/>
                        </a:lnTo>
                        <a:lnTo>
                          <a:pt x="15" y="32"/>
                        </a:lnTo>
                        <a:lnTo>
                          <a:pt x="15" y="32"/>
                        </a:lnTo>
                        <a:lnTo>
                          <a:pt x="15" y="34"/>
                        </a:lnTo>
                        <a:lnTo>
                          <a:pt x="15" y="31"/>
                        </a:lnTo>
                        <a:lnTo>
                          <a:pt x="15" y="34"/>
                        </a:lnTo>
                        <a:lnTo>
                          <a:pt x="15" y="32"/>
                        </a:lnTo>
                        <a:lnTo>
                          <a:pt x="15" y="34"/>
                        </a:lnTo>
                        <a:lnTo>
                          <a:pt x="15" y="31"/>
                        </a:lnTo>
                        <a:lnTo>
                          <a:pt x="15" y="32"/>
                        </a:lnTo>
                        <a:lnTo>
                          <a:pt x="15" y="32"/>
                        </a:lnTo>
                        <a:lnTo>
                          <a:pt x="15" y="32"/>
                        </a:lnTo>
                        <a:lnTo>
                          <a:pt x="15" y="32"/>
                        </a:lnTo>
                        <a:lnTo>
                          <a:pt x="15" y="34"/>
                        </a:lnTo>
                        <a:lnTo>
                          <a:pt x="15" y="33"/>
                        </a:lnTo>
                        <a:lnTo>
                          <a:pt x="15" y="32"/>
                        </a:lnTo>
                        <a:lnTo>
                          <a:pt x="15" y="32"/>
                        </a:lnTo>
                        <a:lnTo>
                          <a:pt x="15" y="33"/>
                        </a:lnTo>
                        <a:lnTo>
                          <a:pt x="15" y="33"/>
                        </a:lnTo>
                        <a:lnTo>
                          <a:pt x="15" y="33"/>
                        </a:lnTo>
                        <a:lnTo>
                          <a:pt x="15" y="33"/>
                        </a:lnTo>
                        <a:lnTo>
                          <a:pt x="15" y="33"/>
                        </a:lnTo>
                        <a:lnTo>
                          <a:pt x="15" y="33"/>
                        </a:lnTo>
                        <a:lnTo>
                          <a:pt x="15" y="32"/>
                        </a:lnTo>
                        <a:lnTo>
                          <a:pt x="15" y="33"/>
                        </a:lnTo>
                        <a:lnTo>
                          <a:pt x="15" y="36"/>
                        </a:lnTo>
                        <a:lnTo>
                          <a:pt x="15" y="34"/>
                        </a:lnTo>
                        <a:lnTo>
                          <a:pt x="15" y="35"/>
                        </a:lnTo>
                        <a:lnTo>
                          <a:pt x="15" y="35"/>
                        </a:lnTo>
                        <a:lnTo>
                          <a:pt x="15" y="34"/>
                        </a:lnTo>
                        <a:lnTo>
                          <a:pt x="15" y="35"/>
                        </a:lnTo>
                        <a:lnTo>
                          <a:pt x="15" y="35"/>
                        </a:lnTo>
                        <a:lnTo>
                          <a:pt x="15" y="34"/>
                        </a:lnTo>
                        <a:lnTo>
                          <a:pt x="15" y="33"/>
                        </a:lnTo>
                        <a:lnTo>
                          <a:pt x="15" y="34"/>
                        </a:lnTo>
                        <a:lnTo>
                          <a:pt x="15" y="31"/>
                        </a:lnTo>
                        <a:lnTo>
                          <a:pt x="15" y="34"/>
                        </a:lnTo>
                        <a:lnTo>
                          <a:pt x="15" y="32"/>
                        </a:lnTo>
                        <a:lnTo>
                          <a:pt x="15" y="32"/>
                        </a:lnTo>
                        <a:lnTo>
                          <a:pt x="15" y="32"/>
                        </a:lnTo>
                        <a:lnTo>
                          <a:pt x="15" y="32"/>
                        </a:lnTo>
                        <a:lnTo>
                          <a:pt x="15" y="32"/>
                        </a:lnTo>
                        <a:lnTo>
                          <a:pt x="15" y="32"/>
                        </a:lnTo>
                        <a:lnTo>
                          <a:pt x="15" y="30"/>
                        </a:lnTo>
                        <a:lnTo>
                          <a:pt x="15" y="32"/>
                        </a:lnTo>
                        <a:lnTo>
                          <a:pt x="15" y="31"/>
                        </a:lnTo>
                        <a:lnTo>
                          <a:pt x="15" y="31"/>
                        </a:lnTo>
                        <a:lnTo>
                          <a:pt x="15" y="29"/>
                        </a:lnTo>
                        <a:lnTo>
                          <a:pt x="15" y="29"/>
                        </a:lnTo>
                        <a:lnTo>
                          <a:pt x="15" y="30"/>
                        </a:lnTo>
                        <a:lnTo>
                          <a:pt x="15" y="32"/>
                        </a:lnTo>
                        <a:lnTo>
                          <a:pt x="15" y="32"/>
                        </a:lnTo>
                        <a:lnTo>
                          <a:pt x="15" y="31"/>
                        </a:lnTo>
                        <a:lnTo>
                          <a:pt x="15" y="32"/>
                        </a:lnTo>
                        <a:lnTo>
                          <a:pt x="15" y="29"/>
                        </a:lnTo>
                        <a:lnTo>
                          <a:pt x="15" y="31"/>
                        </a:lnTo>
                        <a:lnTo>
                          <a:pt x="15" y="32"/>
                        </a:lnTo>
                        <a:lnTo>
                          <a:pt x="15" y="34"/>
                        </a:lnTo>
                        <a:lnTo>
                          <a:pt x="15" y="31"/>
                        </a:lnTo>
                        <a:lnTo>
                          <a:pt x="15" y="32"/>
                        </a:lnTo>
                        <a:lnTo>
                          <a:pt x="15" y="32"/>
                        </a:lnTo>
                        <a:lnTo>
                          <a:pt x="15" y="32"/>
                        </a:lnTo>
                        <a:lnTo>
                          <a:pt x="15" y="33"/>
                        </a:lnTo>
                        <a:lnTo>
                          <a:pt x="15" y="32"/>
                        </a:lnTo>
                        <a:lnTo>
                          <a:pt x="15" y="33"/>
                        </a:lnTo>
                        <a:lnTo>
                          <a:pt x="15" y="31"/>
                        </a:lnTo>
                        <a:lnTo>
                          <a:pt x="15" y="33"/>
                        </a:lnTo>
                        <a:lnTo>
                          <a:pt x="15" y="32"/>
                        </a:lnTo>
                        <a:lnTo>
                          <a:pt x="15" y="32"/>
                        </a:lnTo>
                        <a:lnTo>
                          <a:pt x="15" y="32"/>
                        </a:lnTo>
                        <a:lnTo>
                          <a:pt x="15" y="33"/>
                        </a:lnTo>
                        <a:lnTo>
                          <a:pt x="15" y="32"/>
                        </a:lnTo>
                        <a:lnTo>
                          <a:pt x="15" y="32"/>
                        </a:lnTo>
                        <a:lnTo>
                          <a:pt x="15" y="30"/>
                        </a:lnTo>
                        <a:lnTo>
                          <a:pt x="15" y="32"/>
                        </a:lnTo>
                        <a:lnTo>
                          <a:pt x="15" y="32"/>
                        </a:lnTo>
                        <a:lnTo>
                          <a:pt x="15" y="32"/>
                        </a:lnTo>
                        <a:lnTo>
                          <a:pt x="15" y="34"/>
                        </a:lnTo>
                        <a:lnTo>
                          <a:pt x="15" y="31"/>
                        </a:lnTo>
                        <a:lnTo>
                          <a:pt x="15" y="32"/>
                        </a:lnTo>
                        <a:lnTo>
                          <a:pt x="15" y="32"/>
                        </a:lnTo>
                        <a:lnTo>
                          <a:pt x="15" y="30"/>
                        </a:lnTo>
                        <a:lnTo>
                          <a:pt x="15" y="31"/>
                        </a:lnTo>
                        <a:lnTo>
                          <a:pt x="15" y="29"/>
                        </a:lnTo>
                        <a:lnTo>
                          <a:pt x="15" y="32"/>
                        </a:lnTo>
                        <a:lnTo>
                          <a:pt x="15" y="31"/>
                        </a:lnTo>
                        <a:lnTo>
                          <a:pt x="15" y="29"/>
                        </a:lnTo>
                        <a:lnTo>
                          <a:pt x="15" y="32"/>
                        </a:lnTo>
                        <a:lnTo>
                          <a:pt x="15" y="31"/>
                        </a:lnTo>
                        <a:lnTo>
                          <a:pt x="15" y="32"/>
                        </a:lnTo>
                        <a:lnTo>
                          <a:pt x="16" y="30"/>
                        </a:lnTo>
                        <a:lnTo>
                          <a:pt x="16" y="33"/>
                        </a:lnTo>
                        <a:lnTo>
                          <a:pt x="16" y="31"/>
                        </a:lnTo>
                        <a:lnTo>
                          <a:pt x="16" y="30"/>
                        </a:lnTo>
                        <a:lnTo>
                          <a:pt x="16" y="33"/>
                        </a:lnTo>
                        <a:lnTo>
                          <a:pt x="16" y="30"/>
                        </a:lnTo>
                        <a:lnTo>
                          <a:pt x="16" y="32"/>
                        </a:lnTo>
                        <a:lnTo>
                          <a:pt x="16" y="33"/>
                        </a:lnTo>
                        <a:lnTo>
                          <a:pt x="16" y="32"/>
                        </a:lnTo>
                        <a:lnTo>
                          <a:pt x="16" y="32"/>
                        </a:lnTo>
                        <a:lnTo>
                          <a:pt x="16" y="33"/>
                        </a:lnTo>
                        <a:lnTo>
                          <a:pt x="16" y="32"/>
                        </a:lnTo>
                        <a:lnTo>
                          <a:pt x="16" y="33"/>
                        </a:lnTo>
                        <a:lnTo>
                          <a:pt x="16" y="34"/>
                        </a:lnTo>
                        <a:lnTo>
                          <a:pt x="16" y="31"/>
                        </a:lnTo>
                        <a:lnTo>
                          <a:pt x="16" y="33"/>
                        </a:lnTo>
                        <a:lnTo>
                          <a:pt x="16" y="33"/>
                        </a:lnTo>
                        <a:lnTo>
                          <a:pt x="16" y="32"/>
                        </a:lnTo>
                        <a:lnTo>
                          <a:pt x="16" y="32"/>
                        </a:lnTo>
                        <a:lnTo>
                          <a:pt x="16" y="32"/>
                        </a:lnTo>
                        <a:lnTo>
                          <a:pt x="16" y="32"/>
                        </a:lnTo>
                        <a:lnTo>
                          <a:pt x="16" y="31"/>
                        </a:lnTo>
                        <a:lnTo>
                          <a:pt x="16" y="31"/>
                        </a:lnTo>
                        <a:lnTo>
                          <a:pt x="16" y="30"/>
                        </a:lnTo>
                        <a:lnTo>
                          <a:pt x="16" y="30"/>
                        </a:lnTo>
                        <a:lnTo>
                          <a:pt x="16" y="32"/>
                        </a:lnTo>
                        <a:lnTo>
                          <a:pt x="16" y="31"/>
                        </a:lnTo>
                        <a:lnTo>
                          <a:pt x="16" y="31"/>
                        </a:lnTo>
                        <a:lnTo>
                          <a:pt x="16" y="31"/>
                        </a:lnTo>
                        <a:lnTo>
                          <a:pt x="16" y="29"/>
                        </a:lnTo>
                        <a:lnTo>
                          <a:pt x="16" y="30"/>
                        </a:lnTo>
                        <a:lnTo>
                          <a:pt x="16" y="28"/>
                        </a:lnTo>
                        <a:lnTo>
                          <a:pt x="16" y="30"/>
                        </a:lnTo>
                        <a:lnTo>
                          <a:pt x="16" y="30"/>
                        </a:lnTo>
                        <a:lnTo>
                          <a:pt x="16" y="30"/>
                        </a:lnTo>
                        <a:lnTo>
                          <a:pt x="16" y="30"/>
                        </a:lnTo>
                        <a:lnTo>
                          <a:pt x="16" y="29"/>
                        </a:lnTo>
                        <a:lnTo>
                          <a:pt x="16" y="30"/>
                        </a:lnTo>
                        <a:lnTo>
                          <a:pt x="16" y="30"/>
                        </a:lnTo>
                        <a:lnTo>
                          <a:pt x="16" y="29"/>
                        </a:lnTo>
                        <a:lnTo>
                          <a:pt x="16" y="29"/>
                        </a:lnTo>
                        <a:lnTo>
                          <a:pt x="16" y="29"/>
                        </a:lnTo>
                        <a:lnTo>
                          <a:pt x="16" y="29"/>
                        </a:lnTo>
                        <a:lnTo>
                          <a:pt x="16" y="29"/>
                        </a:lnTo>
                        <a:lnTo>
                          <a:pt x="16" y="29"/>
                        </a:lnTo>
                        <a:lnTo>
                          <a:pt x="16" y="29"/>
                        </a:lnTo>
                        <a:lnTo>
                          <a:pt x="16" y="29"/>
                        </a:lnTo>
                        <a:lnTo>
                          <a:pt x="16" y="28"/>
                        </a:lnTo>
                        <a:lnTo>
                          <a:pt x="16" y="27"/>
                        </a:lnTo>
                        <a:lnTo>
                          <a:pt x="16" y="28"/>
                        </a:lnTo>
                        <a:lnTo>
                          <a:pt x="16" y="27"/>
                        </a:lnTo>
                        <a:lnTo>
                          <a:pt x="16" y="27"/>
                        </a:lnTo>
                        <a:lnTo>
                          <a:pt x="16" y="27"/>
                        </a:lnTo>
                        <a:lnTo>
                          <a:pt x="16" y="27"/>
                        </a:lnTo>
                        <a:lnTo>
                          <a:pt x="16" y="25"/>
                        </a:lnTo>
                        <a:lnTo>
                          <a:pt x="16" y="26"/>
                        </a:lnTo>
                        <a:lnTo>
                          <a:pt x="16" y="26"/>
                        </a:lnTo>
                        <a:lnTo>
                          <a:pt x="16" y="27"/>
                        </a:lnTo>
                        <a:lnTo>
                          <a:pt x="16" y="25"/>
                        </a:lnTo>
                        <a:lnTo>
                          <a:pt x="16" y="25"/>
                        </a:lnTo>
                        <a:lnTo>
                          <a:pt x="16" y="25"/>
                        </a:lnTo>
                        <a:lnTo>
                          <a:pt x="16" y="26"/>
                        </a:lnTo>
                        <a:lnTo>
                          <a:pt x="16" y="25"/>
                        </a:lnTo>
                        <a:lnTo>
                          <a:pt x="16" y="27"/>
                        </a:lnTo>
                        <a:lnTo>
                          <a:pt x="16" y="23"/>
                        </a:lnTo>
                        <a:lnTo>
                          <a:pt x="16" y="25"/>
                        </a:lnTo>
                        <a:lnTo>
                          <a:pt x="16" y="24"/>
                        </a:lnTo>
                        <a:lnTo>
                          <a:pt x="16" y="24"/>
                        </a:lnTo>
                        <a:lnTo>
                          <a:pt x="16" y="23"/>
                        </a:lnTo>
                        <a:lnTo>
                          <a:pt x="16" y="23"/>
                        </a:lnTo>
                        <a:lnTo>
                          <a:pt x="16" y="21"/>
                        </a:lnTo>
                        <a:lnTo>
                          <a:pt x="16" y="23"/>
                        </a:lnTo>
                        <a:lnTo>
                          <a:pt x="16" y="22"/>
                        </a:lnTo>
                        <a:lnTo>
                          <a:pt x="16" y="21"/>
                        </a:lnTo>
                        <a:lnTo>
                          <a:pt x="16" y="22"/>
                        </a:lnTo>
                        <a:lnTo>
                          <a:pt x="16" y="23"/>
                        </a:lnTo>
                        <a:lnTo>
                          <a:pt x="16" y="20"/>
                        </a:lnTo>
                        <a:lnTo>
                          <a:pt x="16" y="21"/>
                        </a:lnTo>
                        <a:lnTo>
                          <a:pt x="16" y="20"/>
                        </a:lnTo>
                        <a:lnTo>
                          <a:pt x="16" y="21"/>
                        </a:lnTo>
                        <a:lnTo>
                          <a:pt x="16" y="20"/>
                        </a:lnTo>
                        <a:lnTo>
                          <a:pt x="16" y="20"/>
                        </a:lnTo>
                        <a:lnTo>
                          <a:pt x="16" y="20"/>
                        </a:lnTo>
                        <a:lnTo>
                          <a:pt x="16" y="21"/>
                        </a:lnTo>
                        <a:lnTo>
                          <a:pt x="16" y="19"/>
                        </a:lnTo>
                        <a:lnTo>
                          <a:pt x="16" y="19"/>
                        </a:lnTo>
                        <a:lnTo>
                          <a:pt x="16" y="17"/>
                        </a:lnTo>
                        <a:lnTo>
                          <a:pt x="16" y="19"/>
                        </a:lnTo>
                        <a:lnTo>
                          <a:pt x="16" y="18"/>
                        </a:lnTo>
                        <a:lnTo>
                          <a:pt x="16" y="18"/>
                        </a:lnTo>
                        <a:lnTo>
                          <a:pt x="16" y="17"/>
                        </a:lnTo>
                        <a:lnTo>
                          <a:pt x="16" y="18"/>
                        </a:lnTo>
                        <a:lnTo>
                          <a:pt x="16" y="16"/>
                        </a:lnTo>
                        <a:lnTo>
                          <a:pt x="16" y="17"/>
                        </a:lnTo>
                        <a:lnTo>
                          <a:pt x="16" y="16"/>
                        </a:lnTo>
                        <a:lnTo>
                          <a:pt x="16" y="17"/>
                        </a:lnTo>
                        <a:lnTo>
                          <a:pt x="16" y="16"/>
                        </a:lnTo>
                        <a:lnTo>
                          <a:pt x="16" y="17"/>
                        </a:lnTo>
                        <a:lnTo>
                          <a:pt x="16" y="16"/>
                        </a:lnTo>
                        <a:lnTo>
                          <a:pt x="16" y="17"/>
                        </a:lnTo>
                        <a:lnTo>
                          <a:pt x="16" y="18"/>
                        </a:lnTo>
                        <a:lnTo>
                          <a:pt x="16" y="14"/>
                        </a:lnTo>
                        <a:lnTo>
                          <a:pt x="16" y="17"/>
                        </a:lnTo>
                        <a:lnTo>
                          <a:pt x="16" y="16"/>
                        </a:lnTo>
                        <a:lnTo>
                          <a:pt x="16" y="16"/>
                        </a:lnTo>
                        <a:lnTo>
                          <a:pt x="16" y="15"/>
                        </a:lnTo>
                        <a:lnTo>
                          <a:pt x="16" y="17"/>
                        </a:lnTo>
                        <a:lnTo>
                          <a:pt x="16" y="15"/>
                        </a:lnTo>
                        <a:lnTo>
                          <a:pt x="17" y="17"/>
                        </a:lnTo>
                        <a:lnTo>
                          <a:pt x="17" y="16"/>
                        </a:lnTo>
                        <a:lnTo>
                          <a:pt x="17" y="17"/>
                        </a:lnTo>
                        <a:lnTo>
                          <a:pt x="17" y="16"/>
                        </a:lnTo>
                        <a:lnTo>
                          <a:pt x="17" y="16"/>
                        </a:lnTo>
                        <a:lnTo>
                          <a:pt x="17" y="17"/>
                        </a:lnTo>
                        <a:lnTo>
                          <a:pt x="17" y="15"/>
                        </a:lnTo>
                        <a:lnTo>
                          <a:pt x="17" y="17"/>
                        </a:lnTo>
                        <a:lnTo>
                          <a:pt x="17" y="16"/>
                        </a:lnTo>
                        <a:lnTo>
                          <a:pt x="17" y="17"/>
                        </a:lnTo>
                        <a:lnTo>
                          <a:pt x="17" y="15"/>
                        </a:lnTo>
                        <a:lnTo>
                          <a:pt x="17" y="16"/>
                        </a:lnTo>
                        <a:lnTo>
                          <a:pt x="17" y="15"/>
                        </a:lnTo>
                        <a:lnTo>
                          <a:pt x="17" y="16"/>
                        </a:lnTo>
                        <a:lnTo>
                          <a:pt x="17" y="15"/>
                        </a:lnTo>
                        <a:lnTo>
                          <a:pt x="17" y="14"/>
                        </a:lnTo>
                        <a:lnTo>
                          <a:pt x="17" y="17"/>
                        </a:lnTo>
                        <a:lnTo>
                          <a:pt x="17" y="14"/>
                        </a:lnTo>
                        <a:lnTo>
                          <a:pt x="17" y="17"/>
                        </a:lnTo>
                        <a:lnTo>
                          <a:pt x="17" y="16"/>
                        </a:lnTo>
                        <a:lnTo>
                          <a:pt x="17" y="17"/>
                        </a:lnTo>
                        <a:lnTo>
                          <a:pt x="17" y="18"/>
                        </a:lnTo>
                        <a:lnTo>
                          <a:pt x="17" y="16"/>
                        </a:lnTo>
                        <a:lnTo>
                          <a:pt x="17" y="18"/>
                        </a:lnTo>
                        <a:lnTo>
                          <a:pt x="17" y="20"/>
                        </a:lnTo>
                        <a:lnTo>
                          <a:pt x="17" y="21"/>
                        </a:lnTo>
                        <a:lnTo>
                          <a:pt x="17" y="20"/>
                        </a:lnTo>
                        <a:lnTo>
                          <a:pt x="17" y="20"/>
                        </a:lnTo>
                        <a:lnTo>
                          <a:pt x="17" y="21"/>
                        </a:lnTo>
                        <a:lnTo>
                          <a:pt x="17" y="21"/>
                        </a:lnTo>
                        <a:lnTo>
                          <a:pt x="17" y="22"/>
                        </a:lnTo>
                        <a:lnTo>
                          <a:pt x="17" y="23"/>
                        </a:lnTo>
                        <a:lnTo>
                          <a:pt x="17" y="24"/>
                        </a:lnTo>
                        <a:lnTo>
                          <a:pt x="17" y="23"/>
                        </a:lnTo>
                        <a:lnTo>
                          <a:pt x="17" y="24"/>
                        </a:lnTo>
                        <a:lnTo>
                          <a:pt x="17" y="23"/>
                        </a:lnTo>
                        <a:lnTo>
                          <a:pt x="17" y="24"/>
                        </a:lnTo>
                        <a:lnTo>
                          <a:pt x="17" y="25"/>
                        </a:lnTo>
                        <a:lnTo>
                          <a:pt x="17" y="23"/>
                        </a:lnTo>
                        <a:lnTo>
                          <a:pt x="17" y="24"/>
                        </a:lnTo>
                        <a:lnTo>
                          <a:pt x="17" y="23"/>
                        </a:lnTo>
                        <a:lnTo>
                          <a:pt x="17" y="24"/>
                        </a:lnTo>
                        <a:lnTo>
                          <a:pt x="17" y="22"/>
                        </a:lnTo>
                        <a:lnTo>
                          <a:pt x="17" y="24"/>
                        </a:lnTo>
                        <a:lnTo>
                          <a:pt x="17" y="24"/>
                        </a:lnTo>
                        <a:lnTo>
                          <a:pt x="17" y="25"/>
                        </a:lnTo>
                        <a:lnTo>
                          <a:pt x="17" y="25"/>
                        </a:lnTo>
                        <a:lnTo>
                          <a:pt x="17" y="26"/>
                        </a:lnTo>
                        <a:lnTo>
                          <a:pt x="17" y="23"/>
                        </a:lnTo>
                        <a:lnTo>
                          <a:pt x="17" y="26"/>
                        </a:lnTo>
                        <a:lnTo>
                          <a:pt x="17" y="25"/>
                        </a:lnTo>
                        <a:lnTo>
                          <a:pt x="17" y="25"/>
                        </a:lnTo>
                        <a:lnTo>
                          <a:pt x="17" y="25"/>
                        </a:lnTo>
                        <a:lnTo>
                          <a:pt x="17" y="26"/>
                        </a:lnTo>
                        <a:lnTo>
                          <a:pt x="17" y="27"/>
                        </a:lnTo>
                        <a:lnTo>
                          <a:pt x="17" y="28"/>
                        </a:lnTo>
                        <a:lnTo>
                          <a:pt x="17" y="27"/>
                        </a:lnTo>
                        <a:lnTo>
                          <a:pt x="17" y="28"/>
                        </a:lnTo>
                        <a:lnTo>
                          <a:pt x="17" y="29"/>
                        </a:lnTo>
                        <a:lnTo>
                          <a:pt x="17" y="28"/>
                        </a:lnTo>
                        <a:lnTo>
                          <a:pt x="17" y="30"/>
                        </a:lnTo>
                        <a:lnTo>
                          <a:pt x="17" y="28"/>
                        </a:lnTo>
                        <a:lnTo>
                          <a:pt x="17" y="31"/>
                        </a:lnTo>
                        <a:lnTo>
                          <a:pt x="17" y="29"/>
                        </a:lnTo>
                        <a:lnTo>
                          <a:pt x="17" y="31"/>
                        </a:lnTo>
                        <a:lnTo>
                          <a:pt x="17" y="30"/>
                        </a:lnTo>
                        <a:lnTo>
                          <a:pt x="17" y="30"/>
                        </a:lnTo>
                        <a:lnTo>
                          <a:pt x="17" y="31"/>
                        </a:lnTo>
                        <a:lnTo>
                          <a:pt x="17" y="29"/>
                        </a:lnTo>
                        <a:lnTo>
                          <a:pt x="17" y="29"/>
                        </a:lnTo>
                        <a:lnTo>
                          <a:pt x="17" y="29"/>
                        </a:lnTo>
                        <a:lnTo>
                          <a:pt x="17" y="31"/>
                        </a:lnTo>
                        <a:lnTo>
                          <a:pt x="17" y="30"/>
                        </a:lnTo>
                        <a:lnTo>
                          <a:pt x="17" y="31"/>
                        </a:lnTo>
                        <a:lnTo>
                          <a:pt x="17" y="29"/>
                        </a:lnTo>
                        <a:lnTo>
                          <a:pt x="17" y="29"/>
                        </a:lnTo>
                        <a:lnTo>
                          <a:pt x="17" y="30"/>
                        </a:lnTo>
                        <a:lnTo>
                          <a:pt x="17" y="29"/>
                        </a:lnTo>
                        <a:lnTo>
                          <a:pt x="17" y="30"/>
                        </a:lnTo>
                        <a:lnTo>
                          <a:pt x="17" y="29"/>
                        </a:lnTo>
                        <a:lnTo>
                          <a:pt x="17" y="32"/>
                        </a:lnTo>
                        <a:lnTo>
                          <a:pt x="17" y="28"/>
                        </a:lnTo>
                        <a:lnTo>
                          <a:pt x="17" y="29"/>
                        </a:lnTo>
                        <a:lnTo>
                          <a:pt x="17" y="31"/>
                        </a:lnTo>
                        <a:lnTo>
                          <a:pt x="17" y="30"/>
                        </a:lnTo>
                        <a:lnTo>
                          <a:pt x="17" y="30"/>
                        </a:lnTo>
                        <a:lnTo>
                          <a:pt x="17" y="30"/>
                        </a:lnTo>
                        <a:lnTo>
                          <a:pt x="17" y="29"/>
                        </a:lnTo>
                        <a:lnTo>
                          <a:pt x="17" y="30"/>
                        </a:lnTo>
                        <a:lnTo>
                          <a:pt x="17" y="30"/>
                        </a:lnTo>
                        <a:lnTo>
                          <a:pt x="17" y="28"/>
                        </a:lnTo>
                        <a:lnTo>
                          <a:pt x="17" y="30"/>
                        </a:lnTo>
                        <a:lnTo>
                          <a:pt x="17" y="30"/>
                        </a:lnTo>
                        <a:lnTo>
                          <a:pt x="17" y="30"/>
                        </a:lnTo>
                        <a:lnTo>
                          <a:pt x="17" y="29"/>
                        </a:lnTo>
                        <a:lnTo>
                          <a:pt x="17" y="29"/>
                        </a:lnTo>
                        <a:lnTo>
                          <a:pt x="17" y="27"/>
                        </a:lnTo>
                        <a:lnTo>
                          <a:pt x="17" y="28"/>
                        </a:lnTo>
                        <a:lnTo>
                          <a:pt x="18" y="27"/>
                        </a:lnTo>
                        <a:lnTo>
                          <a:pt x="18" y="28"/>
                        </a:lnTo>
                        <a:lnTo>
                          <a:pt x="18" y="26"/>
                        </a:lnTo>
                        <a:lnTo>
                          <a:pt x="18" y="30"/>
                        </a:lnTo>
                        <a:lnTo>
                          <a:pt x="18" y="26"/>
                        </a:lnTo>
                        <a:lnTo>
                          <a:pt x="18" y="27"/>
                        </a:lnTo>
                        <a:lnTo>
                          <a:pt x="18" y="28"/>
                        </a:lnTo>
                        <a:lnTo>
                          <a:pt x="18" y="27"/>
                        </a:lnTo>
                        <a:lnTo>
                          <a:pt x="18" y="26"/>
                        </a:lnTo>
                        <a:lnTo>
                          <a:pt x="18" y="27"/>
                        </a:lnTo>
                        <a:lnTo>
                          <a:pt x="18" y="29"/>
                        </a:lnTo>
                        <a:lnTo>
                          <a:pt x="18" y="27"/>
                        </a:lnTo>
                        <a:lnTo>
                          <a:pt x="18" y="29"/>
                        </a:lnTo>
                        <a:lnTo>
                          <a:pt x="18" y="27"/>
                        </a:lnTo>
                        <a:lnTo>
                          <a:pt x="18" y="27"/>
                        </a:lnTo>
                        <a:lnTo>
                          <a:pt x="18" y="28"/>
                        </a:lnTo>
                        <a:lnTo>
                          <a:pt x="18" y="28"/>
                        </a:lnTo>
                        <a:lnTo>
                          <a:pt x="18" y="27"/>
                        </a:lnTo>
                        <a:lnTo>
                          <a:pt x="18" y="28"/>
                        </a:lnTo>
                        <a:lnTo>
                          <a:pt x="18" y="28"/>
                        </a:lnTo>
                        <a:lnTo>
                          <a:pt x="18" y="27"/>
                        </a:lnTo>
                        <a:lnTo>
                          <a:pt x="18" y="29"/>
                        </a:lnTo>
                        <a:lnTo>
                          <a:pt x="18" y="26"/>
                        </a:lnTo>
                        <a:lnTo>
                          <a:pt x="18" y="28"/>
                        </a:lnTo>
                        <a:lnTo>
                          <a:pt x="18" y="27"/>
                        </a:lnTo>
                        <a:lnTo>
                          <a:pt x="18" y="27"/>
                        </a:lnTo>
                        <a:lnTo>
                          <a:pt x="18" y="28"/>
                        </a:lnTo>
                        <a:lnTo>
                          <a:pt x="18" y="26"/>
                        </a:lnTo>
                        <a:lnTo>
                          <a:pt x="18" y="27"/>
                        </a:lnTo>
                        <a:lnTo>
                          <a:pt x="18" y="25"/>
                        </a:lnTo>
                        <a:lnTo>
                          <a:pt x="18" y="28"/>
                        </a:lnTo>
                        <a:lnTo>
                          <a:pt x="18" y="26"/>
                        </a:lnTo>
                        <a:lnTo>
                          <a:pt x="18" y="28"/>
                        </a:lnTo>
                        <a:lnTo>
                          <a:pt x="18" y="25"/>
                        </a:lnTo>
                        <a:lnTo>
                          <a:pt x="18" y="28"/>
                        </a:lnTo>
                        <a:lnTo>
                          <a:pt x="18" y="28"/>
                        </a:lnTo>
                        <a:lnTo>
                          <a:pt x="18" y="27"/>
                        </a:lnTo>
                        <a:lnTo>
                          <a:pt x="18" y="29"/>
                        </a:lnTo>
                        <a:lnTo>
                          <a:pt x="18" y="28"/>
                        </a:lnTo>
                        <a:lnTo>
                          <a:pt x="18" y="28"/>
                        </a:lnTo>
                        <a:lnTo>
                          <a:pt x="18" y="29"/>
                        </a:lnTo>
                        <a:lnTo>
                          <a:pt x="18" y="28"/>
                        </a:lnTo>
                        <a:lnTo>
                          <a:pt x="18" y="30"/>
                        </a:lnTo>
                        <a:lnTo>
                          <a:pt x="18" y="30"/>
                        </a:lnTo>
                        <a:lnTo>
                          <a:pt x="18" y="29"/>
                        </a:lnTo>
                        <a:lnTo>
                          <a:pt x="18" y="31"/>
                        </a:lnTo>
                        <a:lnTo>
                          <a:pt x="18" y="31"/>
                        </a:lnTo>
                        <a:lnTo>
                          <a:pt x="18" y="32"/>
                        </a:lnTo>
                        <a:lnTo>
                          <a:pt x="18" y="31"/>
                        </a:lnTo>
                        <a:lnTo>
                          <a:pt x="18" y="32"/>
                        </a:lnTo>
                        <a:lnTo>
                          <a:pt x="18" y="32"/>
                        </a:lnTo>
                        <a:lnTo>
                          <a:pt x="18" y="32"/>
                        </a:lnTo>
                        <a:lnTo>
                          <a:pt x="18" y="33"/>
                        </a:lnTo>
                        <a:lnTo>
                          <a:pt x="18" y="32"/>
                        </a:lnTo>
                        <a:lnTo>
                          <a:pt x="18" y="30"/>
                        </a:lnTo>
                        <a:lnTo>
                          <a:pt x="18" y="34"/>
                        </a:lnTo>
                        <a:lnTo>
                          <a:pt x="18" y="33"/>
                        </a:lnTo>
                        <a:lnTo>
                          <a:pt x="18" y="33"/>
                        </a:lnTo>
                        <a:lnTo>
                          <a:pt x="18" y="32"/>
                        </a:lnTo>
                        <a:lnTo>
                          <a:pt x="18" y="34"/>
                        </a:lnTo>
                        <a:lnTo>
                          <a:pt x="18" y="33"/>
                        </a:lnTo>
                        <a:lnTo>
                          <a:pt x="18" y="34"/>
                        </a:lnTo>
                        <a:lnTo>
                          <a:pt x="18" y="32"/>
                        </a:lnTo>
                        <a:lnTo>
                          <a:pt x="18" y="34"/>
                        </a:lnTo>
                        <a:lnTo>
                          <a:pt x="18" y="35"/>
                        </a:lnTo>
                        <a:lnTo>
                          <a:pt x="18" y="34"/>
                        </a:lnTo>
                        <a:lnTo>
                          <a:pt x="18" y="35"/>
                        </a:lnTo>
                        <a:lnTo>
                          <a:pt x="18" y="36"/>
                        </a:lnTo>
                        <a:lnTo>
                          <a:pt x="18" y="37"/>
                        </a:lnTo>
                        <a:lnTo>
                          <a:pt x="18" y="38"/>
                        </a:lnTo>
                        <a:lnTo>
                          <a:pt x="18" y="37"/>
                        </a:lnTo>
                        <a:lnTo>
                          <a:pt x="18" y="39"/>
                        </a:lnTo>
                        <a:lnTo>
                          <a:pt x="18" y="37"/>
                        </a:lnTo>
                        <a:lnTo>
                          <a:pt x="18" y="39"/>
                        </a:lnTo>
                        <a:lnTo>
                          <a:pt x="18" y="39"/>
                        </a:lnTo>
                        <a:lnTo>
                          <a:pt x="18" y="41"/>
                        </a:lnTo>
                        <a:lnTo>
                          <a:pt x="18" y="40"/>
                        </a:lnTo>
                        <a:lnTo>
                          <a:pt x="18" y="39"/>
                        </a:lnTo>
                        <a:lnTo>
                          <a:pt x="18" y="42"/>
                        </a:lnTo>
                        <a:lnTo>
                          <a:pt x="18" y="40"/>
                        </a:lnTo>
                        <a:lnTo>
                          <a:pt x="18" y="41"/>
                        </a:lnTo>
                        <a:lnTo>
                          <a:pt x="18" y="42"/>
                        </a:lnTo>
                        <a:lnTo>
                          <a:pt x="18" y="42"/>
                        </a:lnTo>
                        <a:lnTo>
                          <a:pt x="18" y="41"/>
                        </a:lnTo>
                        <a:lnTo>
                          <a:pt x="18" y="42"/>
                        </a:lnTo>
                        <a:lnTo>
                          <a:pt x="18" y="42"/>
                        </a:lnTo>
                        <a:lnTo>
                          <a:pt x="18" y="42"/>
                        </a:lnTo>
                        <a:lnTo>
                          <a:pt x="18" y="42"/>
                        </a:lnTo>
                        <a:lnTo>
                          <a:pt x="18" y="44"/>
                        </a:lnTo>
                        <a:lnTo>
                          <a:pt x="18" y="42"/>
                        </a:lnTo>
                        <a:lnTo>
                          <a:pt x="18" y="44"/>
                        </a:lnTo>
                        <a:lnTo>
                          <a:pt x="18" y="44"/>
                        </a:lnTo>
                        <a:lnTo>
                          <a:pt x="18" y="45"/>
                        </a:lnTo>
                        <a:lnTo>
                          <a:pt x="18" y="44"/>
                        </a:lnTo>
                        <a:lnTo>
                          <a:pt x="18" y="46"/>
                        </a:lnTo>
                        <a:lnTo>
                          <a:pt x="18" y="45"/>
                        </a:lnTo>
                        <a:lnTo>
                          <a:pt x="18" y="47"/>
                        </a:lnTo>
                        <a:lnTo>
                          <a:pt x="18" y="45"/>
                        </a:lnTo>
                        <a:lnTo>
                          <a:pt x="19" y="46"/>
                        </a:lnTo>
                        <a:lnTo>
                          <a:pt x="19" y="46"/>
                        </a:lnTo>
                        <a:lnTo>
                          <a:pt x="19" y="48"/>
                        </a:lnTo>
                        <a:lnTo>
                          <a:pt x="19" y="48"/>
                        </a:lnTo>
                        <a:lnTo>
                          <a:pt x="19" y="48"/>
                        </a:lnTo>
                        <a:lnTo>
                          <a:pt x="19" y="51"/>
                        </a:lnTo>
                        <a:lnTo>
                          <a:pt x="19" y="50"/>
                        </a:lnTo>
                        <a:lnTo>
                          <a:pt x="19" y="51"/>
                        </a:lnTo>
                        <a:lnTo>
                          <a:pt x="19" y="50"/>
                        </a:lnTo>
                        <a:lnTo>
                          <a:pt x="19" y="51"/>
                        </a:lnTo>
                        <a:lnTo>
                          <a:pt x="19" y="51"/>
                        </a:lnTo>
                        <a:lnTo>
                          <a:pt x="19" y="53"/>
                        </a:lnTo>
                        <a:lnTo>
                          <a:pt x="19" y="51"/>
                        </a:lnTo>
                        <a:lnTo>
                          <a:pt x="19" y="53"/>
                        </a:lnTo>
                        <a:lnTo>
                          <a:pt x="19" y="52"/>
                        </a:lnTo>
                        <a:lnTo>
                          <a:pt x="19" y="54"/>
                        </a:lnTo>
                        <a:lnTo>
                          <a:pt x="19" y="54"/>
                        </a:lnTo>
                        <a:lnTo>
                          <a:pt x="19" y="54"/>
                        </a:lnTo>
                        <a:lnTo>
                          <a:pt x="19" y="53"/>
                        </a:lnTo>
                        <a:lnTo>
                          <a:pt x="19" y="54"/>
                        </a:lnTo>
                        <a:lnTo>
                          <a:pt x="19" y="55"/>
                        </a:lnTo>
                        <a:lnTo>
                          <a:pt x="19" y="55"/>
                        </a:lnTo>
                        <a:lnTo>
                          <a:pt x="19" y="53"/>
                        </a:lnTo>
                        <a:lnTo>
                          <a:pt x="19" y="56"/>
                        </a:lnTo>
                        <a:lnTo>
                          <a:pt x="19" y="54"/>
                        </a:lnTo>
                        <a:lnTo>
                          <a:pt x="19" y="54"/>
                        </a:lnTo>
                        <a:lnTo>
                          <a:pt x="19" y="57"/>
                        </a:lnTo>
                        <a:lnTo>
                          <a:pt x="19" y="56"/>
                        </a:lnTo>
                        <a:lnTo>
                          <a:pt x="19" y="56"/>
                        </a:lnTo>
                        <a:lnTo>
                          <a:pt x="19" y="56"/>
                        </a:lnTo>
                        <a:lnTo>
                          <a:pt x="19" y="57"/>
                        </a:lnTo>
                        <a:lnTo>
                          <a:pt x="19" y="57"/>
                        </a:lnTo>
                        <a:lnTo>
                          <a:pt x="19" y="58"/>
                        </a:lnTo>
                        <a:lnTo>
                          <a:pt x="19" y="58"/>
                        </a:lnTo>
                        <a:lnTo>
                          <a:pt x="19" y="59"/>
                        </a:lnTo>
                        <a:lnTo>
                          <a:pt x="19" y="58"/>
                        </a:lnTo>
                        <a:lnTo>
                          <a:pt x="19" y="59"/>
                        </a:lnTo>
                        <a:lnTo>
                          <a:pt x="19" y="60"/>
                        </a:lnTo>
                        <a:lnTo>
                          <a:pt x="19" y="58"/>
                        </a:lnTo>
                        <a:lnTo>
                          <a:pt x="19" y="61"/>
                        </a:lnTo>
                        <a:lnTo>
                          <a:pt x="19" y="61"/>
                        </a:lnTo>
                        <a:lnTo>
                          <a:pt x="19" y="61"/>
                        </a:lnTo>
                        <a:lnTo>
                          <a:pt x="19" y="62"/>
                        </a:lnTo>
                        <a:lnTo>
                          <a:pt x="19" y="62"/>
                        </a:lnTo>
                        <a:lnTo>
                          <a:pt x="19" y="62"/>
                        </a:lnTo>
                        <a:lnTo>
                          <a:pt x="19" y="62"/>
                        </a:lnTo>
                        <a:lnTo>
                          <a:pt x="19" y="62"/>
                        </a:lnTo>
                        <a:lnTo>
                          <a:pt x="19" y="62"/>
                        </a:lnTo>
                        <a:lnTo>
                          <a:pt x="19" y="64"/>
                        </a:lnTo>
                        <a:lnTo>
                          <a:pt x="19" y="63"/>
                        </a:lnTo>
                        <a:lnTo>
                          <a:pt x="19" y="62"/>
                        </a:lnTo>
                        <a:lnTo>
                          <a:pt x="19" y="63"/>
                        </a:lnTo>
                        <a:lnTo>
                          <a:pt x="19" y="64"/>
                        </a:lnTo>
                        <a:lnTo>
                          <a:pt x="19" y="65"/>
                        </a:lnTo>
                        <a:lnTo>
                          <a:pt x="19" y="62"/>
                        </a:lnTo>
                        <a:lnTo>
                          <a:pt x="19" y="65"/>
                        </a:lnTo>
                        <a:lnTo>
                          <a:pt x="19" y="65"/>
                        </a:lnTo>
                        <a:lnTo>
                          <a:pt x="19" y="64"/>
                        </a:lnTo>
                        <a:lnTo>
                          <a:pt x="19" y="63"/>
                        </a:lnTo>
                        <a:lnTo>
                          <a:pt x="19" y="65"/>
                        </a:lnTo>
                        <a:lnTo>
                          <a:pt x="19" y="63"/>
                        </a:lnTo>
                        <a:lnTo>
                          <a:pt x="19" y="65"/>
                        </a:lnTo>
                        <a:lnTo>
                          <a:pt x="19" y="62"/>
                        </a:lnTo>
                        <a:lnTo>
                          <a:pt x="19" y="62"/>
                        </a:lnTo>
                        <a:lnTo>
                          <a:pt x="19" y="62"/>
                        </a:lnTo>
                        <a:lnTo>
                          <a:pt x="19" y="64"/>
                        </a:lnTo>
                        <a:lnTo>
                          <a:pt x="19" y="61"/>
                        </a:lnTo>
                        <a:lnTo>
                          <a:pt x="19" y="62"/>
                        </a:lnTo>
                        <a:lnTo>
                          <a:pt x="19" y="62"/>
                        </a:lnTo>
                        <a:lnTo>
                          <a:pt x="19" y="61"/>
                        </a:lnTo>
                        <a:lnTo>
                          <a:pt x="19" y="61"/>
                        </a:lnTo>
                        <a:lnTo>
                          <a:pt x="19" y="61"/>
                        </a:lnTo>
                        <a:lnTo>
                          <a:pt x="19" y="60"/>
                        </a:lnTo>
                        <a:lnTo>
                          <a:pt x="19" y="62"/>
                        </a:lnTo>
                        <a:lnTo>
                          <a:pt x="19" y="62"/>
                        </a:lnTo>
                        <a:lnTo>
                          <a:pt x="19" y="60"/>
                        </a:lnTo>
                        <a:lnTo>
                          <a:pt x="19" y="62"/>
                        </a:lnTo>
                        <a:lnTo>
                          <a:pt x="19" y="60"/>
                        </a:lnTo>
                        <a:lnTo>
                          <a:pt x="19" y="61"/>
                        </a:lnTo>
                        <a:lnTo>
                          <a:pt x="19" y="62"/>
                        </a:lnTo>
                        <a:lnTo>
                          <a:pt x="19" y="60"/>
                        </a:lnTo>
                        <a:lnTo>
                          <a:pt x="19" y="61"/>
                        </a:lnTo>
                        <a:lnTo>
                          <a:pt x="19" y="61"/>
                        </a:lnTo>
                        <a:lnTo>
                          <a:pt x="19" y="62"/>
                        </a:lnTo>
                        <a:lnTo>
                          <a:pt x="19" y="61"/>
                        </a:lnTo>
                        <a:lnTo>
                          <a:pt x="19" y="61"/>
                        </a:lnTo>
                        <a:lnTo>
                          <a:pt x="19" y="60"/>
                        </a:lnTo>
                        <a:lnTo>
                          <a:pt x="19" y="60"/>
                        </a:lnTo>
                        <a:lnTo>
                          <a:pt x="19" y="62"/>
                        </a:lnTo>
                        <a:lnTo>
                          <a:pt x="19" y="60"/>
                        </a:lnTo>
                        <a:lnTo>
                          <a:pt x="19" y="60"/>
                        </a:lnTo>
                        <a:lnTo>
                          <a:pt x="19" y="60"/>
                        </a:lnTo>
                        <a:lnTo>
                          <a:pt x="19" y="60"/>
                        </a:lnTo>
                        <a:lnTo>
                          <a:pt x="19" y="60"/>
                        </a:lnTo>
                        <a:lnTo>
                          <a:pt x="19" y="59"/>
                        </a:lnTo>
                        <a:lnTo>
                          <a:pt x="19" y="58"/>
                        </a:lnTo>
                        <a:lnTo>
                          <a:pt x="19" y="58"/>
                        </a:lnTo>
                        <a:lnTo>
                          <a:pt x="19" y="56"/>
                        </a:lnTo>
                        <a:lnTo>
                          <a:pt x="19" y="57"/>
                        </a:lnTo>
                        <a:lnTo>
                          <a:pt x="19" y="56"/>
                        </a:lnTo>
                        <a:lnTo>
                          <a:pt x="19" y="54"/>
                        </a:lnTo>
                        <a:lnTo>
                          <a:pt x="19" y="55"/>
                        </a:lnTo>
                        <a:lnTo>
                          <a:pt x="19" y="55"/>
                        </a:lnTo>
                        <a:lnTo>
                          <a:pt x="19" y="54"/>
                        </a:lnTo>
                        <a:lnTo>
                          <a:pt x="19" y="53"/>
                        </a:lnTo>
                        <a:lnTo>
                          <a:pt x="19" y="53"/>
                        </a:lnTo>
                        <a:lnTo>
                          <a:pt x="19" y="53"/>
                        </a:lnTo>
                        <a:lnTo>
                          <a:pt x="19" y="54"/>
                        </a:lnTo>
                        <a:lnTo>
                          <a:pt x="20" y="53"/>
                        </a:lnTo>
                        <a:lnTo>
                          <a:pt x="20" y="52"/>
                        </a:lnTo>
                        <a:lnTo>
                          <a:pt x="20" y="53"/>
                        </a:lnTo>
                        <a:lnTo>
                          <a:pt x="20" y="53"/>
                        </a:lnTo>
                        <a:lnTo>
                          <a:pt x="20" y="52"/>
                        </a:lnTo>
                        <a:lnTo>
                          <a:pt x="20" y="53"/>
                        </a:lnTo>
                        <a:lnTo>
                          <a:pt x="20" y="53"/>
                        </a:lnTo>
                        <a:lnTo>
                          <a:pt x="20" y="53"/>
                        </a:lnTo>
                        <a:lnTo>
                          <a:pt x="20" y="52"/>
                        </a:lnTo>
                        <a:lnTo>
                          <a:pt x="20" y="51"/>
                        </a:lnTo>
                        <a:lnTo>
                          <a:pt x="20" y="52"/>
                        </a:lnTo>
                        <a:lnTo>
                          <a:pt x="20" y="50"/>
                        </a:lnTo>
                        <a:lnTo>
                          <a:pt x="20" y="51"/>
                        </a:lnTo>
                        <a:lnTo>
                          <a:pt x="20" y="50"/>
                        </a:lnTo>
                        <a:lnTo>
                          <a:pt x="20" y="50"/>
                        </a:lnTo>
                        <a:lnTo>
                          <a:pt x="20" y="50"/>
                        </a:lnTo>
                        <a:lnTo>
                          <a:pt x="20" y="47"/>
                        </a:lnTo>
                        <a:lnTo>
                          <a:pt x="20" y="50"/>
                        </a:lnTo>
                        <a:lnTo>
                          <a:pt x="20" y="48"/>
                        </a:lnTo>
                        <a:lnTo>
                          <a:pt x="20" y="47"/>
                        </a:lnTo>
                        <a:lnTo>
                          <a:pt x="20" y="46"/>
                        </a:lnTo>
                        <a:lnTo>
                          <a:pt x="20" y="46"/>
                        </a:lnTo>
                        <a:lnTo>
                          <a:pt x="20" y="46"/>
                        </a:lnTo>
                        <a:lnTo>
                          <a:pt x="20" y="46"/>
                        </a:lnTo>
                        <a:lnTo>
                          <a:pt x="20" y="45"/>
                        </a:lnTo>
                        <a:lnTo>
                          <a:pt x="20" y="44"/>
                        </a:lnTo>
                        <a:lnTo>
                          <a:pt x="20" y="44"/>
                        </a:lnTo>
                        <a:lnTo>
                          <a:pt x="20" y="44"/>
                        </a:lnTo>
                        <a:lnTo>
                          <a:pt x="20" y="45"/>
                        </a:lnTo>
                        <a:lnTo>
                          <a:pt x="20" y="43"/>
                        </a:lnTo>
                        <a:lnTo>
                          <a:pt x="20" y="43"/>
                        </a:lnTo>
                        <a:lnTo>
                          <a:pt x="20" y="42"/>
                        </a:lnTo>
                        <a:lnTo>
                          <a:pt x="20" y="41"/>
                        </a:lnTo>
                        <a:lnTo>
                          <a:pt x="20" y="41"/>
                        </a:lnTo>
                        <a:lnTo>
                          <a:pt x="20" y="41"/>
                        </a:lnTo>
                        <a:lnTo>
                          <a:pt x="20" y="42"/>
                        </a:lnTo>
                        <a:lnTo>
                          <a:pt x="20" y="41"/>
                        </a:lnTo>
                        <a:lnTo>
                          <a:pt x="20" y="41"/>
                        </a:lnTo>
                        <a:lnTo>
                          <a:pt x="20" y="40"/>
                        </a:lnTo>
                        <a:lnTo>
                          <a:pt x="20" y="41"/>
                        </a:lnTo>
                        <a:lnTo>
                          <a:pt x="20" y="40"/>
                        </a:lnTo>
                        <a:lnTo>
                          <a:pt x="20" y="41"/>
                        </a:lnTo>
                        <a:lnTo>
                          <a:pt x="20" y="39"/>
                        </a:lnTo>
                        <a:lnTo>
                          <a:pt x="20" y="38"/>
                        </a:lnTo>
                        <a:lnTo>
                          <a:pt x="20" y="39"/>
                        </a:lnTo>
                        <a:lnTo>
                          <a:pt x="20" y="38"/>
                        </a:lnTo>
                        <a:lnTo>
                          <a:pt x="20" y="40"/>
                        </a:lnTo>
                        <a:lnTo>
                          <a:pt x="20" y="38"/>
                        </a:lnTo>
                        <a:lnTo>
                          <a:pt x="20" y="38"/>
                        </a:lnTo>
                        <a:lnTo>
                          <a:pt x="20" y="38"/>
                        </a:lnTo>
                        <a:lnTo>
                          <a:pt x="20" y="36"/>
                        </a:lnTo>
                        <a:lnTo>
                          <a:pt x="20" y="39"/>
                        </a:lnTo>
                        <a:lnTo>
                          <a:pt x="20" y="36"/>
                        </a:lnTo>
                        <a:lnTo>
                          <a:pt x="20" y="37"/>
                        </a:lnTo>
                        <a:lnTo>
                          <a:pt x="20" y="37"/>
                        </a:lnTo>
                        <a:lnTo>
                          <a:pt x="20" y="37"/>
                        </a:lnTo>
                        <a:lnTo>
                          <a:pt x="20" y="36"/>
                        </a:lnTo>
                        <a:lnTo>
                          <a:pt x="20" y="37"/>
                        </a:lnTo>
                        <a:lnTo>
                          <a:pt x="20" y="36"/>
                        </a:lnTo>
                        <a:lnTo>
                          <a:pt x="20" y="35"/>
                        </a:lnTo>
                        <a:lnTo>
                          <a:pt x="20" y="36"/>
                        </a:lnTo>
                        <a:lnTo>
                          <a:pt x="20" y="37"/>
                        </a:lnTo>
                        <a:lnTo>
                          <a:pt x="20" y="34"/>
                        </a:lnTo>
                        <a:lnTo>
                          <a:pt x="20" y="34"/>
                        </a:lnTo>
                        <a:lnTo>
                          <a:pt x="20" y="36"/>
                        </a:lnTo>
                        <a:lnTo>
                          <a:pt x="20" y="34"/>
                        </a:lnTo>
                        <a:lnTo>
                          <a:pt x="20" y="36"/>
                        </a:lnTo>
                        <a:lnTo>
                          <a:pt x="20" y="33"/>
                        </a:lnTo>
                        <a:lnTo>
                          <a:pt x="20" y="35"/>
                        </a:lnTo>
                        <a:lnTo>
                          <a:pt x="20" y="34"/>
                        </a:lnTo>
                        <a:lnTo>
                          <a:pt x="20" y="35"/>
                        </a:lnTo>
                        <a:lnTo>
                          <a:pt x="20" y="35"/>
                        </a:lnTo>
                        <a:lnTo>
                          <a:pt x="20" y="32"/>
                        </a:lnTo>
                        <a:lnTo>
                          <a:pt x="20" y="36"/>
                        </a:lnTo>
                        <a:lnTo>
                          <a:pt x="20" y="33"/>
                        </a:lnTo>
                        <a:lnTo>
                          <a:pt x="20" y="35"/>
                        </a:lnTo>
                        <a:lnTo>
                          <a:pt x="20" y="35"/>
                        </a:lnTo>
                        <a:lnTo>
                          <a:pt x="20" y="34"/>
                        </a:lnTo>
                        <a:lnTo>
                          <a:pt x="20" y="36"/>
                        </a:lnTo>
                        <a:lnTo>
                          <a:pt x="20" y="32"/>
                        </a:lnTo>
                        <a:lnTo>
                          <a:pt x="20" y="36"/>
                        </a:lnTo>
                        <a:lnTo>
                          <a:pt x="20" y="34"/>
                        </a:lnTo>
                        <a:lnTo>
                          <a:pt x="20" y="34"/>
                        </a:lnTo>
                        <a:lnTo>
                          <a:pt x="20" y="35"/>
                        </a:lnTo>
                        <a:lnTo>
                          <a:pt x="20" y="34"/>
                        </a:lnTo>
                        <a:lnTo>
                          <a:pt x="20" y="36"/>
                        </a:lnTo>
                        <a:lnTo>
                          <a:pt x="20" y="34"/>
                        </a:lnTo>
                        <a:lnTo>
                          <a:pt x="20" y="35"/>
                        </a:lnTo>
                        <a:lnTo>
                          <a:pt x="20" y="36"/>
                        </a:lnTo>
                        <a:lnTo>
                          <a:pt x="20" y="35"/>
                        </a:lnTo>
                        <a:lnTo>
                          <a:pt x="20" y="37"/>
                        </a:lnTo>
                        <a:lnTo>
                          <a:pt x="20" y="35"/>
                        </a:lnTo>
                        <a:lnTo>
                          <a:pt x="20" y="37"/>
                        </a:lnTo>
                        <a:lnTo>
                          <a:pt x="20" y="36"/>
                        </a:lnTo>
                        <a:lnTo>
                          <a:pt x="20" y="37"/>
                        </a:lnTo>
                        <a:lnTo>
                          <a:pt x="20" y="37"/>
                        </a:lnTo>
                        <a:lnTo>
                          <a:pt x="20" y="36"/>
                        </a:lnTo>
                        <a:lnTo>
                          <a:pt x="20" y="37"/>
                        </a:lnTo>
                        <a:lnTo>
                          <a:pt x="21" y="39"/>
                        </a:lnTo>
                        <a:lnTo>
                          <a:pt x="21" y="38"/>
                        </a:lnTo>
                        <a:lnTo>
                          <a:pt x="21" y="38"/>
                        </a:lnTo>
                        <a:lnTo>
                          <a:pt x="21" y="39"/>
                        </a:lnTo>
                        <a:lnTo>
                          <a:pt x="21" y="39"/>
                        </a:lnTo>
                        <a:lnTo>
                          <a:pt x="21" y="38"/>
                        </a:lnTo>
                        <a:lnTo>
                          <a:pt x="21" y="41"/>
                        </a:lnTo>
                        <a:lnTo>
                          <a:pt x="21" y="41"/>
                        </a:lnTo>
                        <a:lnTo>
                          <a:pt x="21" y="41"/>
                        </a:lnTo>
                        <a:lnTo>
                          <a:pt x="21" y="42"/>
                        </a:lnTo>
                        <a:lnTo>
                          <a:pt x="21" y="43"/>
                        </a:lnTo>
                        <a:lnTo>
                          <a:pt x="21" y="42"/>
                        </a:lnTo>
                        <a:lnTo>
                          <a:pt x="21" y="43"/>
                        </a:lnTo>
                        <a:lnTo>
                          <a:pt x="21" y="40"/>
                        </a:lnTo>
                        <a:lnTo>
                          <a:pt x="21" y="44"/>
                        </a:lnTo>
                        <a:lnTo>
                          <a:pt x="21" y="43"/>
                        </a:lnTo>
                        <a:lnTo>
                          <a:pt x="21" y="44"/>
                        </a:lnTo>
                        <a:lnTo>
                          <a:pt x="21" y="46"/>
                        </a:lnTo>
                        <a:lnTo>
                          <a:pt x="21" y="46"/>
                        </a:lnTo>
                        <a:lnTo>
                          <a:pt x="21" y="44"/>
                        </a:lnTo>
                        <a:lnTo>
                          <a:pt x="21" y="47"/>
                        </a:lnTo>
                        <a:lnTo>
                          <a:pt x="21" y="45"/>
                        </a:lnTo>
                        <a:lnTo>
                          <a:pt x="21" y="47"/>
                        </a:lnTo>
                        <a:lnTo>
                          <a:pt x="21" y="46"/>
                        </a:lnTo>
                        <a:lnTo>
                          <a:pt x="21" y="48"/>
                        </a:lnTo>
                        <a:lnTo>
                          <a:pt x="21" y="49"/>
                        </a:lnTo>
                        <a:lnTo>
                          <a:pt x="21" y="48"/>
                        </a:lnTo>
                        <a:lnTo>
                          <a:pt x="21" y="48"/>
                        </a:lnTo>
                        <a:lnTo>
                          <a:pt x="21" y="49"/>
                        </a:lnTo>
                        <a:lnTo>
                          <a:pt x="21" y="50"/>
                        </a:lnTo>
                        <a:lnTo>
                          <a:pt x="21" y="50"/>
                        </a:lnTo>
                        <a:lnTo>
                          <a:pt x="21" y="52"/>
                        </a:lnTo>
                        <a:lnTo>
                          <a:pt x="21" y="50"/>
                        </a:lnTo>
                        <a:lnTo>
                          <a:pt x="21" y="51"/>
                        </a:lnTo>
                        <a:lnTo>
                          <a:pt x="21" y="53"/>
                        </a:lnTo>
                        <a:lnTo>
                          <a:pt x="21" y="52"/>
                        </a:lnTo>
                        <a:lnTo>
                          <a:pt x="21" y="54"/>
                        </a:lnTo>
                        <a:lnTo>
                          <a:pt x="21" y="55"/>
                        </a:lnTo>
                        <a:lnTo>
                          <a:pt x="21" y="53"/>
                        </a:lnTo>
                        <a:lnTo>
                          <a:pt x="21" y="56"/>
                        </a:lnTo>
                        <a:lnTo>
                          <a:pt x="21" y="56"/>
                        </a:lnTo>
                        <a:lnTo>
                          <a:pt x="21" y="55"/>
                        </a:lnTo>
                        <a:lnTo>
                          <a:pt x="21" y="58"/>
                        </a:lnTo>
                        <a:lnTo>
                          <a:pt x="21" y="56"/>
                        </a:lnTo>
                        <a:lnTo>
                          <a:pt x="21" y="58"/>
                        </a:lnTo>
                        <a:lnTo>
                          <a:pt x="21" y="58"/>
                        </a:lnTo>
                        <a:lnTo>
                          <a:pt x="21" y="58"/>
                        </a:lnTo>
                        <a:lnTo>
                          <a:pt x="21" y="59"/>
                        </a:lnTo>
                        <a:lnTo>
                          <a:pt x="21" y="59"/>
                        </a:lnTo>
                        <a:lnTo>
                          <a:pt x="21" y="59"/>
                        </a:lnTo>
                        <a:lnTo>
                          <a:pt x="21" y="61"/>
                        </a:lnTo>
                        <a:lnTo>
                          <a:pt x="21" y="60"/>
                        </a:lnTo>
                        <a:lnTo>
                          <a:pt x="21" y="60"/>
                        </a:lnTo>
                        <a:lnTo>
                          <a:pt x="21" y="61"/>
                        </a:lnTo>
                        <a:lnTo>
                          <a:pt x="21" y="60"/>
                        </a:lnTo>
                        <a:lnTo>
                          <a:pt x="21" y="59"/>
                        </a:lnTo>
                        <a:lnTo>
                          <a:pt x="21" y="60"/>
                        </a:lnTo>
                        <a:lnTo>
                          <a:pt x="21" y="58"/>
                        </a:lnTo>
                        <a:lnTo>
                          <a:pt x="21" y="63"/>
                        </a:lnTo>
                        <a:lnTo>
                          <a:pt x="21" y="57"/>
                        </a:lnTo>
                        <a:lnTo>
                          <a:pt x="21" y="61"/>
                        </a:lnTo>
                        <a:lnTo>
                          <a:pt x="21" y="57"/>
                        </a:lnTo>
                        <a:lnTo>
                          <a:pt x="21" y="60"/>
                        </a:lnTo>
                        <a:lnTo>
                          <a:pt x="21" y="61"/>
                        </a:lnTo>
                        <a:lnTo>
                          <a:pt x="21" y="58"/>
                        </a:lnTo>
                        <a:lnTo>
                          <a:pt x="21" y="60"/>
                        </a:lnTo>
                        <a:lnTo>
                          <a:pt x="21" y="60"/>
                        </a:lnTo>
                        <a:lnTo>
                          <a:pt x="21" y="60"/>
                        </a:lnTo>
                        <a:lnTo>
                          <a:pt x="21" y="59"/>
                        </a:lnTo>
                        <a:lnTo>
                          <a:pt x="21" y="59"/>
                        </a:lnTo>
                        <a:lnTo>
                          <a:pt x="21" y="58"/>
                        </a:lnTo>
                        <a:lnTo>
                          <a:pt x="21" y="57"/>
                        </a:lnTo>
                        <a:lnTo>
                          <a:pt x="21" y="60"/>
                        </a:lnTo>
                        <a:lnTo>
                          <a:pt x="21" y="59"/>
                        </a:lnTo>
                        <a:lnTo>
                          <a:pt x="21" y="61"/>
                        </a:lnTo>
                        <a:lnTo>
                          <a:pt x="21" y="59"/>
                        </a:lnTo>
                        <a:lnTo>
                          <a:pt x="21" y="60"/>
                        </a:lnTo>
                        <a:lnTo>
                          <a:pt x="21" y="58"/>
                        </a:lnTo>
                        <a:lnTo>
                          <a:pt x="21" y="61"/>
                        </a:lnTo>
                        <a:lnTo>
                          <a:pt x="21" y="59"/>
                        </a:lnTo>
                        <a:lnTo>
                          <a:pt x="21" y="59"/>
                        </a:lnTo>
                        <a:lnTo>
                          <a:pt x="21" y="58"/>
                        </a:lnTo>
                        <a:lnTo>
                          <a:pt x="21" y="60"/>
                        </a:lnTo>
                        <a:lnTo>
                          <a:pt x="21" y="59"/>
                        </a:lnTo>
                        <a:lnTo>
                          <a:pt x="21" y="58"/>
                        </a:lnTo>
                        <a:lnTo>
                          <a:pt x="21" y="56"/>
                        </a:lnTo>
                        <a:lnTo>
                          <a:pt x="21" y="57"/>
                        </a:lnTo>
                        <a:lnTo>
                          <a:pt x="21" y="56"/>
                        </a:lnTo>
                        <a:lnTo>
                          <a:pt x="21" y="56"/>
                        </a:lnTo>
                        <a:lnTo>
                          <a:pt x="21" y="53"/>
                        </a:lnTo>
                        <a:lnTo>
                          <a:pt x="21" y="55"/>
                        </a:lnTo>
                        <a:lnTo>
                          <a:pt x="21" y="53"/>
                        </a:lnTo>
                        <a:lnTo>
                          <a:pt x="21" y="52"/>
                        </a:lnTo>
                        <a:lnTo>
                          <a:pt x="21" y="53"/>
                        </a:lnTo>
                        <a:lnTo>
                          <a:pt x="21" y="49"/>
                        </a:lnTo>
                        <a:lnTo>
                          <a:pt x="21" y="50"/>
                        </a:lnTo>
                        <a:lnTo>
                          <a:pt x="21" y="50"/>
                        </a:lnTo>
                        <a:lnTo>
                          <a:pt x="21" y="49"/>
                        </a:lnTo>
                        <a:lnTo>
                          <a:pt x="21" y="47"/>
                        </a:lnTo>
                        <a:lnTo>
                          <a:pt x="21" y="48"/>
                        </a:lnTo>
                        <a:lnTo>
                          <a:pt x="21" y="47"/>
                        </a:lnTo>
                        <a:lnTo>
                          <a:pt x="21" y="45"/>
                        </a:lnTo>
                        <a:lnTo>
                          <a:pt x="21" y="44"/>
                        </a:lnTo>
                        <a:lnTo>
                          <a:pt x="21" y="44"/>
                        </a:lnTo>
                        <a:lnTo>
                          <a:pt x="21" y="45"/>
                        </a:lnTo>
                        <a:lnTo>
                          <a:pt x="21" y="44"/>
                        </a:lnTo>
                        <a:lnTo>
                          <a:pt x="21" y="43"/>
                        </a:lnTo>
                        <a:lnTo>
                          <a:pt x="21" y="44"/>
                        </a:lnTo>
                        <a:lnTo>
                          <a:pt x="22" y="41"/>
                        </a:lnTo>
                        <a:lnTo>
                          <a:pt x="22" y="43"/>
                        </a:lnTo>
                        <a:lnTo>
                          <a:pt x="22" y="42"/>
                        </a:lnTo>
                        <a:lnTo>
                          <a:pt x="22" y="42"/>
                        </a:lnTo>
                        <a:lnTo>
                          <a:pt x="22" y="40"/>
                        </a:lnTo>
                        <a:lnTo>
                          <a:pt x="22" y="41"/>
                        </a:lnTo>
                        <a:lnTo>
                          <a:pt x="22" y="39"/>
                        </a:lnTo>
                        <a:lnTo>
                          <a:pt x="22" y="40"/>
                        </a:lnTo>
                        <a:lnTo>
                          <a:pt x="22" y="40"/>
                        </a:lnTo>
                        <a:lnTo>
                          <a:pt x="22" y="39"/>
                        </a:lnTo>
                        <a:lnTo>
                          <a:pt x="22" y="38"/>
                        </a:lnTo>
                        <a:lnTo>
                          <a:pt x="22" y="40"/>
                        </a:lnTo>
                        <a:lnTo>
                          <a:pt x="22" y="37"/>
                        </a:lnTo>
                        <a:lnTo>
                          <a:pt x="22" y="38"/>
                        </a:lnTo>
                        <a:lnTo>
                          <a:pt x="22" y="38"/>
                        </a:lnTo>
                        <a:lnTo>
                          <a:pt x="22" y="36"/>
                        </a:lnTo>
                        <a:lnTo>
                          <a:pt x="22" y="36"/>
                        </a:lnTo>
                        <a:lnTo>
                          <a:pt x="22" y="34"/>
                        </a:lnTo>
                        <a:lnTo>
                          <a:pt x="22" y="35"/>
                        </a:lnTo>
                        <a:lnTo>
                          <a:pt x="22" y="35"/>
                        </a:lnTo>
                        <a:lnTo>
                          <a:pt x="22" y="35"/>
                        </a:lnTo>
                        <a:lnTo>
                          <a:pt x="22" y="33"/>
                        </a:lnTo>
                        <a:lnTo>
                          <a:pt x="22" y="33"/>
                        </a:lnTo>
                        <a:lnTo>
                          <a:pt x="22" y="33"/>
                        </a:lnTo>
                        <a:lnTo>
                          <a:pt x="22" y="34"/>
                        </a:lnTo>
                        <a:lnTo>
                          <a:pt x="22" y="32"/>
                        </a:lnTo>
                        <a:lnTo>
                          <a:pt x="22" y="32"/>
                        </a:lnTo>
                        <a:lnTo>
                          <a:pt x="22" y="31"/>
                        </a:lnTo>
                        <a:lnTo>
                          <a:pt x="22" y="29"/>
                        </a:lnTo>
                        <a:lnTo>
                          <a:pt x="22" y="32"/>
                        </a:lnTo>
                        <a:lnTo>
                          <a:pt x="22" y="30"/>
                        </a:lnTo>
                        <a:lnTo>
                          <a:pt x="22" y="32"/>
                        </a:lnTo>
                        <a:lnTo>
                          <a:pt x="22" y="30"/>
                        </a:lnTo>
                        <a:lnTo>
                          <a:pt x="22" y="32"/>
                        </a:lnTo>
                        <a:lnTo>
                          <a:pt x="22" y="31"/>
                        </a:lnTo>
                        <a:lnTo>
                          <a:pt x="22" y="31"/>
                        </a:lnTo>
                        <a:lnTo>
                          <a:pt x="22" y="32"/>
                        </a:lnTo>
                        <a:lnTo>
                          <a:pt x="22" y="33"/>
                        </a:lnTo>
                        <a:lnTo>
                          <a:pt x="22" y="32"/>
                        </a:lnTo>
                        <a:lnTo>
                          <a:pt x="22" y="32"/>
                        </a:lnTo>
                        <a:lnTo>
                          <a:pt x="22" y="32"/>
                        </a:lnTo>
                        <a:lnTo>
                          <a:pt x="22" y="31"/>
                        </a:lnTo>
                        <a:lnTo>
                          <a:pt x="22" y="33"/>
                        </a:lnTo>
                        <a:lnTo>
                          <a:pt x="22" y="31"/>
                        </a:lnTo>
                        <a:lnTo>
                          <a:pt x="22" y="33"/>
                        </a:lnTo>
                        <a:lnTo>
                          <a:pt x="22" y="32"/>
                        </a:lnTo>
                        <a:lnTo>
                          <a:pt x="22" y="30"/>
                        </a:lnTo>
                        <a:lnTo>
                          <a:pt x="22" y="31"/>
                        </a:lnTo>
                        <a:lnTo>
                          <a:pt x="22" y="32"/>
                        </a:lnTo>
                        <a:lnTo>
                          <a:pt x="22" y="32"/>
                        </a:lnTo>
                        <a:lnTo>
                          <a:pt x="22" y="30"/>
                        </a:lnTo>
                        <a:lnTo>
                          <a:pt x="22" y="32"/>
                        </a:lnTo>
                        <a:lnTo>
                          <a:pt x="22" y="30"/>
                        </a:lnTo>
                        <a:lnTo>
                          <a:pt x="22" y="32"/>
                        </a:lnTo>
                        <a:lnTo>
                          <a:pt x="22" y="30"/>
                        </a:lnTo>
                        <a:lnTo>
                          <a:pt x="22" y="32"/>
                        </a:lnTo>
                        <a:lnTo>
                          <a:pt x="22" y="31"/>
                        </a:lnTo>
                        <a:lnTo>
                          <a:pt x="22" y="33"/>
                        </a:lnTo>
                        <a:lnTo>
                          <a:pt x="22" y="33"/>
                        </a:lnTo>
                        <a:lnTo>
                          <a:pt x="22" y="31"/>
                        </a:lnTo>
                        <a:lnTo>
                          <a:pt x="22" y="34"/>
                        </a:lnTo>
                        <a:lnTo>
                          <a:pt x="22" y="34"/>
                        </a:lnTo>
                        <a:lnTo>
                          <a:pt x="22" y="34"/>
                        </a:lnTo>
                        <a:lnTo>
                          <a:pt x="22" y="34"/>
                        </a:lnTo>
                        <a:lnTo>
                          <a:pt x="22" y="36"/>
                        </a:lnTo>
                        <a:lnTo>
                          <a:pt x="22" y="36"/>
                        </a:lnTo>
                        <a:lnTo>
                          <a:pt x="22" y="38"/>
                        </a:lnTo>
                        <a:lnTo>
                          <a:pt x="22" y="35"/>
                        </a:lnTo>
                        <a:lnTo>
                          <a:pt x="22" y="36"/>
                        </a:lnTo>
                        <a:lnTo>
                          <a:pt x="22" y="35"/>
                        </a:lnTo>
                        <a:lnTo>
                          <a:pt x="22" y="38"/>
                        </a:lnTo>
                        <a:lnTo>
                          <a:pt x="22" y="36"/>
                        </a:lnTo>
                        <a:lnTo>
                          <a:pt x="22" y="38"/>
                        </a:lnTo>
                        <a:lnTo>
                          <a:pt x="22" y="38"/>
                        </a:lnTo>
                        <a:lnTo>
                          <a:pt x="22" y="37"/>
                        </a:lnTo>
                        <a:lnTo>
                          <a:pt x="22" y="38"/>
                        </a:lnTo>
                        <a:lnTo>
                          <a:pt x="22" y="37"/>
                        </a:lnTo>
                        <a:lnTo>
                          <a:pt x="22" y="37"/>
                        </a:lnTo>
                        <a:lnTo>
                          <a:pt x="22" y="38"/>
                        </a:lnTo>
                        <a:lnTo>
                          <a:pt x="22" y="38"/>
                        </a:lnTo>
                        <a:lnTo>
                          <a:pt x="22" y="38"/>
                        </a:lnTo>
                        <a:lnTo>
                          <a:pt x="22" y="39"/>
                        </a:lnTo>
                        <a:lnTo>
                          <a:pt x="22" y="41"/>
                        </a:lnTo>
                        <a:lnTo>
                          <a:pt x="22" y="38"/>
                        </a:lnTo>
                        <a:lnTo>
                          <a:pt x="22" y="41"/>
                        </a:lnTo>
                        <a:lnTo>
                          <a:pt x="22" y="39"/>
                        </a:lnTo>
                        <a:lnTo>
                          <a:pt x="22" y="41"/>
                        </a:lnTo>
                        <a:lnTo>
                          <a:pt x="22" y="41"/>
                        </a:lnTo>
                        <a:lnTo>
                          <a:pt x="22" y="41"/>
                        </a:lnTo>
                        <a:lnTo>
                          <a:pt x="22" y="42"/>
                        </a:lnTo>
                        <a:lnTo>
                          <a:pt x="22" y="42"/>
                        </a:lnTo>
                        <a:lnTo>
                          <a:pt x="22" y="44"/>
                        </a:lnTo>
                        <a:lnTo>
                          <a:pt x="22" y="45"/>
                        </a:lnTo>
                        <a:lnTo>
                          <a:pt x="22" y="44"/>
                        </a:lnTo>
                        <a:lnTo>
                          <a:pt x="22" y="47"/>
                        </a:lnTo>
                        <a:lnTo>
                          <a:pt x="22" y="45"/>
                        </a:lnTo>
                        <a:lnTo>
                          <a:pt x="22" y="48"/>
                        </a:lnTo>
                        <a:lnTo>
                          <a:pt x="22" y="45"/>
                        </a:lnTo>
                        <a:lnTo>
                          <a:pt x="23" y="47"/>
                        </a:lnTo>
                        <a:lnTo>
                          <a:pt x="23" y="47"/>
                        </a:lnTo>
                        <a:lnTo>
                          <a:pt x="23" y="49"/>
                        </a:lnTo>
                        <a:lnTo>
                          <a:pt x="23" y="47"/>
                        </a:lnTo>
                        <a:lnTo>
                          <a:pt x="23" y="47"/>
                        </a:lnTo>
                        <a:lnTo>
                          <a:pt x="23" y="50"/>
                        </a:lnTo>
                        <a:lnTo>
                          <a:pt x="23" y="50"/>
                        </a:lnTo>
                        <a:lnTo>
                          <a:pt x="23" y="49"/>
                        </a:lnTo>
                        <a:lnTo>
                          <a:pt x="23" y="50"/>
                        </a:lnTo>
                        <a:lnTo>
                          <a:pt x="23" y="49"/>
                        </a:lnTo>
                        <a:lnTo>
                          <a:pt x="23" y="51"/>
                        </a:lnTo>
                        <a:lnTo>
                          <a:pt x="23" y="51"/>
                        </a:lnTo>
                        <a:lnTo>
                          <a:pt x="23" y="51"/>
                        </a:lnTo>
                        <a:lnTo>
                          <a:pt x="23" y="51"/>
                        </a:lnTo>
                        <a:lnTo>
                          <a:pt x="23" y="50"/>
                        </a:lnTo>
                        <a:lnTo>
                          <a:pt x="23" y="53"/>
                        </a:lnTo>
                        <a:lnTo>
                          <a:pt x="23" y="52"/>
                        </a:lnTo>
                        <a:lnTo>
                          <a:pt x="23" y="53"/>
                        </a:lnTo>
                        <a:lnTo>
                          <a:pt x="23" y="51"/>
                        </a:lnTo>
                        <a:lnTo>
                          <a:pt x="23" y="53"/>
                        </a:lnTo>
                        <a:lnTo>
                          <a:pt x="23" y="53"/>
                        </a:lnTo>
                        <a:lnTo>
                          <a:pt x="23" y="52"/>
                        </a:lnTo>
                        <a:lnTo>
                          <a:pt x="23" y="53"/>
                        </a:lnTo>
                        <a:lnTo>
                          <a:pt x="23" y="55"/>
                        </a:lnTo>
                        <a:lnTo>
                          <a:pt x="23" y="55"/>
                        </a:lnTo>
                        <a:lnTo>
                          <a:pt x="23" y="54"/>
                        </a:lnTo>
                        <a:lnTo>
                          <a:pt x="23" y="54"/>
                        </a:lnTo>
                        <a:lnTo>
                          <a:pt x="23" y="55"/>
                        </a:lnTo>
                        <a:lnTo>
                          <a:pt x="23" y="56"/>
                        </a:lnTo>
                        <a:lnTo>
                          <a:pt x="23" y="56"/>
                        </a:lnTo>
                        <a:lnTo>
                          <a:pt x="23" y="55"/>
                        </a:lnTo>
                        <a:lnTo>
                          <a:pt x="23" y="57"/>
                        </a:lnTo>
                        <a:lnTo>
                          <a:pt x="23" y="56"/>
                        </a:lnTo>
                        <a:lnTo>
                          <a:pt x="23" y="56"/>
                        </a:lnTo>
                        <a:lnTo>
                          <a:pt x="23" y="58"/>
                        </a:lnTo>
                        <a:lnTo>
                          <a:pt x="23" y="58"/>
                        </a:lnTo>
                        <a:lnTo>
                          <a:pt x="23" y="57"/>
                        </a:lnTo>
                        <a:lnTo>
                          <a:pt x="23" y="59"/>
                        </a:lnTo>
                        <a:lnTo>
                          <a:pt x="23" y="58"/>
                        </a:lnTo>
                        <a:lnTo>
                          <a:pt x="23" y="58"/>
                        </a:lnTo>
                        <a:lnTo>
                          <a:pt x="23" y="59"/>
                        </a:lnTo>
                        <a:lnTo>
                          <a:pt x="23" y="58"/>
                        </a:lnTo>
                        <a:lnTo>
                          <a:pt x="23" y="59"/>
                        </a:lnTo>
                        <a:lnTo>
                          <a:pt x="23" y="59"/>
                        </a:lnTo>
                        <a:lnTo>
                          <a:pt x="23" y="60"/>
                        </a:lnTo>
                        <a:lnTo>
                          <a:pt x="23" y="60"/>
                        </a:lnTo>
                        <a:lnTo>
                          <a:pt x="23" y="60"/>
                        </a:lnTo>
                        <a:lnTo>
                          <a:pt x="23" y="60"/>
                        </a:lnTo>
                        <a:lnTo>
                          <a:pt x="23" y="61"/>
                        </a:lnTo>
                        <a:lnTo>
                          <a:pt x="23" y="60"/>
                        </a:lnTo>
                        <a:lnTo>
                          <a:pt x="23" y="61"/>
                        </a:lnTo>
                        <a:lnTo>
                          <a:pt x="23" y="61"/>
                        </a:lnTo>
                        <a:lnTo>
                          <a:pt x="23" y="60"/>
                        </a:lnTo>
                        <a:lnTo>
                          <a:pt x="23" y="60"/>
                        </a:lnTo>
                        <a:lnTo>
                          <a:pt x="23" y="60"/>
                        </a:lnTo>
                        <a:lnTo>
                          <a:pt x="23" y="61"/>
                        </a:lnTo>
                        <a:lnTo>
                          <a:pt x="23" y="59"/>
                        </a:lnTo>
                        <a:lnTo>
                          <a:pt x="23" y="60"/>
                        </a:lnTo>
                        <a:lnTo>
                          <a:pt x="23" y="58"/>
                        </a:lnTo>
                        <a:lnTo>
                          <a:pt x="23" y="60"/>
                        </a:lnTo>
                        <a:lnTo>
                          <a:pt x="23" y="58"/>
                        </a:lnTo>
                        <a:lnTo>
                          <a:pt x="23" y="58"/>
                        </a:lnTo>
                        <a:lnTo>
                          <a:pt x="23" y="60"/>
                        </a:lnTo>
                        <a:lnTo>
                          <a:pt x="23" y="59"/>
                        </a:lnTo>
                        <a:lnTo>
                          <a:pt x="23" y="57"/>
                        </a:lnTo>
                        <a:lnTo>
                          <a:pt x="23" y="58"/>
                        </a:lnTo>
                        <a:lnTo>
                          <a:pt x="23" y="58"/>
                        </a:lnTo>
                        <a:lnTo>
                          <a:pt x="23" y="59"/>
                        </a:lnTo>
                        <a:lnTo>
                          <a:pt x="23" y="59"/>
                        </a:lnTo>
                        <a:lnTo>
                          <a:pt x="23" y="57"/>
                        </a:lnTo>
                        <a:lnTo>
                          <a:pt x="23" y="58"/>
                        </a:lnTo>
                        <a:lnTo>
                          <a:pt x="23" y="58"/>
                        </a:lnTo>
                        <a:lnTo>
                          <a:pt x="23" y="59"/>
                        </a:lnTo>
                        <a:lnTo>
                          <a:pt x="23" y="58"/>
                        </a:lnTo>
                        <a:lnTo>
                          <a:pt x="23" y="59"/>
                        </a:lnTo>
                        <a:lnTo>
                          <a:pt x="23" y="58"/>
                        </a:lnTo>
                        <a:lnTo>
                          <a:pt x="23" y="58"/>
                        </a:lnTo>
                        <a:lnTo>
                          <a:pt x="23" y="58"/>
                        </a:lnTo>
                        <a:lnTo>
                          <a:pt x="23" y="59"/>
                        </a:lnTo>
                        <a:lnTo>
                          <a:pt x="23" y="58"/>
                        </a:lnTo>
                        <a:lnTo>
                          <a:pt x="23" y="59"/>
                        </a:lnTo>
                        <a:lnTo>
                          <a:pt x="23" y="57"/>
                        </a:lnTo>
                        <a:lnTo>
                          <a:pt x="23" y="59"/>
                        </a:lnTo>
                        <a:lnTo>
                          <a:pt x="23" y="55"/>
                        </a:lnTo>
                        <a:lnTo>
                          <a:pt x="23" y="58"/>
                        </a:lnTo>
                        <a:lnTo>
                          <a:pt x="23" y="57"/>
                        </a:lnTo>
                        <a:lnTo>
                          <a:pt x="23" y="57"/>
                        </a:lnTo>
                        <a:lnTo>
                          <a:pt x="23" y="58"/>
                        </a:lnTo>
                        <a:lnTo>
                          <a:pt x="23" y="56"/>
                        </a:lnTo>
                        <a:lnTo>
                          <a:pt x="23" y="58"/>
                        </a:lnTo>
                        <a:lnTo>
                          <a:pt x="23" y="55"/>
                        </a:lnTo>
                        <a:lnTo>
                          <a:pt x="23" y="57"/>
                        </a:lnTo>
                        <a:lnTo>
                          <a:pt x="23" y="58"/>
                        </a:lnTo>
                        <a:lnTo>
                          <a:pt x="23" y="54"/>
                        </a:lnTo>
                        <a:lnTo>
                          <a:pt x="23" y="56"/>
                        </a:lnTo>
                        <a:lnTo>
                          <a:pt x="23" y="55"/>
                        </a:lnTo>
                        <a:lnTo>
                          <a:pt x="23" y="55"/>
                        </a:lnTo>
                        <a:lnTo>
                          <a:pt x="23" y="56"/>
                        </a:lnTo>
                        <a:lnTo>
                          <a:pt x="23" y="54"/>
                        </a:lnTo>
                        <a:lnTo>
                          <a:pt x="23" y="56"/>
                        </a:lnTo>
                        <a:lnTo>
                          <a:pt x="23" y="53"/>
                        </a:lnTo>
                        <a:lnTo>
                          <a:pt x="23" y="55"/>
                        </a:lnTo>
                        <a:lnTo>
                          <a:pt x="23" y="54"/>
                        </a:lnTo>
                        <a:lnTo>
                          <a:pt x="23" y="56"/>
                        </a:lnTo>
                        <a:lnTo>
                          <a:pt x="23" y="54"/>
                        </a:lnTo>
                        <a:lnTo>
                          <a:pt x="23" y="56"/>
                        </a:lnTo>
                        <a:lnTo>
                          <a:pt x="23" y="54"/>
                        </a:lnTo>
                        <a:lnTo>
                          <a:pt x="24" y="56"/>
                        </a:lnTo>
                        <a:lnTo>
                          <a:pt x="24" y="55"/>
                        </a:lnTo>
                        <a:lnTo>
                          <a:pt x="24" y="55"/>
                        </a:lnTo>
                        <a:lnTo>
                          <a:pt x="24" y="56"/>
                        </a:lnTo>
                        <a:lnTo>
                          <a:pt x="24" y="56"/>
                        </a:lnTo>
                        <a:lnTo>
                          <a:pt x="24" y="56"/>
                        </a:lnTo>
                        <a:lnTo>
                          <a:pt x="24" y="56"/>
                        </a:lnTo>
                        <a:lnTo>
                          <a:pt x="24" y="58"/>
                        </a:lnTo>
                        <a:lnTo>
                          <a:pt x="24" y="57"/>
                        </a:lnTo>
                        <a:lnTo>
                          <a:pt x="24" y="56"/>
                        </a:lnTo>
                        <a:lnTo>
                          <a:pt x="24" y="57"/>
                        </a:lnTo>
                        <a:lnTo>
                          <a:pt x="24" y="55"/>
                        </a:lnTo>
                        <a:lnTo>
                          <a:pt x="24" y="57"/>
                        </a:lnTo>
                        <a:lnTo>
                          <a:pt x="24" y="57"/>
                        </a:lnTo>
                        <a:lnTo>
                          <a:pt x="24" y="56"/>
                        </a:lnTo>
                        <a:lnTo>
                          <a:pt x="24" y="56"/>
                        </a:lnTo>
                        <a:lnTo>
                          <a:pt x="24" y="57"/>
                        </a:lnTo>
                        <a:lnTo>
                          <a:pt x="24" y="57"/>
                        </a:lnTo>
                        <a:lnTo>
                          <a:pt x="24" y="57"/>
                        </a:lnTo>
                        <a:lnTo>
                          <a:pt x="24" y="56"/>
                        </a:lnTo>
                        <a:lnTo>
                          <a:pt x="24" y="56"/>
                        </a:lnTo>
                        <a:lnTo>
                          <a:pt x="24" y="58"/>
                        </a:lnTo>
                        <a:lnTo>
                          <a:pt x="24" y="57"/>
                        </a:lnTo>
                        <a:lnTo>
                          <a:pt x="24" y="57"/>
                        </a:lnTo>
                        <a:lnTo>
                          <a:pt x="24" y="57"/>
                        </a:lnTo>
                        <a:lnTo>
                          <a:pt x="24" y="58"/>
                        </a:lnTo>
                        <a:lnTo>
                          <a:pt x="24" y="58"/>
                        </a:lnTo>
                        <a:lnTo>
                          <a:pt x="24" y="57"/>
                        </a:lnTo>
                        <a:lnTo>
                          <a:pt x="24" y="58"/>
                        </a:lnTo>
                        <a:lnTo>
                          <a:pt x="24" y="59"/>
                        </a:lnTo>
                        <a:lnTo>
                          <a:pt x="24" y="59"/>
                        </a:lnTo>
                        <a:lnTo>
                          <a:pt x="24" y="58"/>
                        </a:lnTo>
                        <a:lnTo>
                          <a:pt x="24" y="59"/>
                        </a:lnTo>
                        <a:lnTo>
                          <a:pt x="24" y="59"/>
                        </a:lnTo>
                        <a:lnTo>
                          <a:pt x="24" y="58"/>
                        </a:lnTo>
                        <a:lnTo>
                          <a:pt x="24" y="59"/>
                        </a:lnTo>
                        <a:lnTo>
                          <a:pt x="24" y="59"/>
                        </a:lnTo>
                        <a:lnTo>
                          <a:pt x="24" y="60"/>
                        </a:lnTo>
                        <a:lnTo>
                          <a:pt x="24" y="61"/>
                        </a:lnTo>
                        <a:lnTo>
                          <a:pt x="24" y="61"/>
                        </a:lnTo>
                        <a:lnTo>
                          <a:pt x="24" y="61"/>
                        </a:lnTo>
                        <a:lnTo>
                          <a:pt x="24" y="60"/>
                        </a:lnTo>
                        <a:lnTo>
                          <a:pt x="24" y="61"/>
                        </a:lnTo>
                        <a:lnTo>
                          <a:pt x="24" y="60"/>
                        </a:lnTo>
                        <a:lnTo>
                          <a:pt x="24" y="59"/>
                        </a:lnTo>
                        <a:lnTo>
                          <a:pt x="24" y="62"/>
                        </a:lnTo>
                        <a:lnTo>
                          <a:pt x="24" y="60"/>
                        </a:lnTo>
                        <a:lnTo>
                          <a:pt x="24" y="60"/>
                        </a:lnTo>
                        <a:lnTo>
                          <a:pt x="24" y="60"/>
                        </a:lnTo>
                        <a:lnTo>
                          <a:pt x="24" y="60"/>
                        </a:lnTo>
                        <a:lnTo>
                          <a:pt x="24" y="59"/>
                        </a:lnTo>
                        <a:lnTo>
                          <a:pt x="24" y="62"/>
                        </a:lnTo>
                        <a:lnTo>
                          <a:pt x="24" y="60"/>
                        </a:lnTo>
                        <a:lnTo>
                          <a:pt x="24" y="61"/>
                        </a:lnTo>
                        <a:lnTo>
                          <a:pt x="24" y="61"/>
                        </a:lnTo>
                        <a:lnTo>
                          <a:pt x="24" y="59"/>
                        </a:lnTo>
                        <a:lnTo>
                          <a:pt x="24" y="61"/>
                        </a:lnTo>
                        <a:lnTo>
                          <a:pt x="24" y="61"/>
                        </a:lnTo>
                        <a:lnTo>
                          <a:pt x="24" y="60"/>
                        </a:lnTo>
                        <a:lnTo>
                          <a:pt x="24" y="63"/>
                        </a:lnTo>
                        <a:lnTo>
                          <a:pt x="24" y="62"/>
                        </a:lnTo>
                        <a:lnTo>
                          <a:pt x="24" y="61"/>
                        </a:lnTo>
                        <a:lnTo>
                          <a:pt x="24" y="63"/>
                        </a:lnTo>
                        <a:lnTo>
                          <a:pt x="24" y="60"/>
                        </a:lnTo>
                        <a:lnTo>
                          <a:pt x="24" y="64"/>
                        </a:lnTo>
                        <a:lnTo>
                          <a:pt x="24" y="62"/>
                        </a:lnTo>
                        <a:lnTo>
                          <a:pt x="24" y="62"/>
                        </a:lnTo>
                        <a:lnTo>
                          <a:pt x="24" y="63"/>
                        </a:lnTo>
                        <a:lnTo>
                          <a:pt x="24" y="63"/>
                        </a:lnTo>
                        <a:lnTo>
                          <a:pt x="24" y="62"/>
                        </a:lnTo>
                        <a:lnTo>
                          <a:pt x="24" y="62"/>
                        </a:lnTo>
                        <a:lnTo>
                          <a:pt x="24" y="64"/>
                        </a:lnTo>
                        <a:lnTo>
                          <a:pt x="24" y="62"/>
                        </a:lnTo>
                        <a:lnTo>
                          <a:pt x="24" y="62"/>
                        </a:lnTo>
                        <a:lnTo>
                          <a:pt x="24" y="63"/>
                        </a:lnTo>
                        <a:lnTo>
                          <a:pt x="24" y="64"/>
                        </a:lnTo>
                        <a:lnTo>
                          <a:pt x="24" y="62"/>
                        </a:lnTo>
                        <a:lnTo>
                          <a:pt x="24" y="62"/>
                        </a:lnTo>
                        <a:lnTo>
                          <a:pt x="24" y="63"/>
                        </a:lnTo>
                        <a:lnTo>
                          <a:pt x="24" y="61"/>
                        </a:lnTo>
                        <a:lnTo>
                          <a:pt x="24" y="62"/>
                        </a:lnTo>
                        <a:lnTo>
                          <a:pt x="24" y="62"/>
                        </a:lnTo>
                        <a:lnTo>
                          <a:pt x="24" y="62"/>
                        </a:lnTo>
                        <a:lnTo>
                          <a:pt x="24" y="60"/>
                        </a:lnTo>
                        <a:lnTo>
                          <a:pt x="24" y="62"/>
                        </a:lnTo>
                        <a:lnTo>
                          <a:pt x="24" y="61"/>
                        </a:lnTo>
                        <a:lnTo>
                          <a:pt x="24" y="63"/>
                        </a:lnTo>
                        <a:lnTo>
                          <a:pt x="24" y="60"/>
                        </a:lnTo>
                        <a:lnTo>
                          <a:pt x="24" y="63"/>
                        </a:lnTo>
                        <a:lnTo>
                          <a:pt x="24" y="61"/>
                        </a:lnTo>
                        <a:lnTo>
                          <a:pt x="24" y="64"/>
                        </a:lnTo>
                        <a:lnTo>
                          <a:pt x="24" y="62"/>
                        </a:lnTo>
                        <a:lnTo>
                          <a:pt x="24" y="65"/>
                        </a:lnTo>
                        <a:lnTo>
                          <a:pt x="24" y="63"/>
                        </a:lnTo>
                        <a:lnTo>
                          <a:pt x="24" y="63"/>
                        </a:lnTo>
                        <a:lnTo>
                          <a:pt x="24" y="63"/>
                        </a:lnTo>
                        <a:lnTo>
                          <a:pt x="24" y="63"/>
                        </a:lnTo>
                        <a:lnTo>
                          <a:pt x="24" y="64"/>
                        </a:lnTo>
                        <a:lnTo>
                          <a:pt x="25" y="63"/>
                        </a:lnTo>
                        <a:lnTo>
                          <a:pt x="25" y="63"/>
                        </a:lnTo>
                        <a:lnTo>
                          <a:pt x="25" y="65"/>
                        </a:lnTo>
                        <a:lnTo>
                          <a:pt x="25" y="62"/>
                        </a:lnTo>
                        <a:lnTo>
                          <a:pt x="25" y="65"/>
                        </a:lnTo>
                        <a:lnTo>
                          <a:pt x="25" y="62"/>
                        </a:lnTo>
                        <a:lnTo>
                          <a:pt x="25" y="64"/>
                        </a:lnTo>
                        <a:lnTo>
                          <a:pt x="25" y="64"/>
                        </a:lnTo>
                        <a:lnTo>
                          <a:pt x="25" y="63"/>
                        </a:lnTo>
                        <a:lnTo>
                          <a:pt x="25" y="63"/>
                        </a:lnTo>
                        <a:lnTo>
                          <a:pt x="25" y="63"/>
                        </a:lnTo>
                        <a:lnTo>
                          <a:pt x="25" y="63"/>
                        </a:lnTo>
                        <a:lnTo>
                          <a:pt x="25" y="63"/>
                        </a:lnTo>
                        <a:lnTo>
                          <a:pt x="25" y="62"/>
                        </a:lnTo>
                        <a:lnTo>
                          <a:pt x="25" y="64"/>
                        </a:lnTo>
                        <a:lnTo>
                          <a:pt x="25" y="62"/>
                        </a:lnTo>
                        <a:lnTo>
                          <a:pt x="25" y="63"/>
                        </a:lnTo>
                        <a:lnTo>
                          <a:pt x="25" y="63"/>
                        </a:lnTo>
                        <a:lnTo>
                          <a:pt x="25" y="63"/>
                        </a:lnTo>
                        <a:lnTo>
                          <a:pt x="25" y="61"/>
                        </a:lnTo>
                        <a:lnTo>
                          <a:pt x="25" y="64"/>
                        </a:lnTo>
                        <a:lnTo>
                          <a:pt x="25" y="63"/>
                        </a:lnTo>
                        <a:lnTo>
                          <a:pt x="25" y="65"/>
                        </a:lnTo>
                        <a:lnTo>
                          <a:pt x="25" y="63"/>
                        </a:lnTo>
                        <a:lnTo>
                          <a:pt x="25" y="64"/>
                        </a:lnTo>
                        <a:lnTo>
                          <a:pt x="25" y="65"/>
                        </a:lnTo>
                        <a:lnTo>
                          <a:pt x="25" y="65"/>
                        </a:lnTo>
                        <a:lnTo>
                          <a:pt x="25" y="64"/>
                        </a:lnTo>
                        <a:lnTo>
                          <a:pt x="25" y="64"/>
                        </a:lnTo>
                        <a:lnTo>
                          <a:pt x="25" y="66"/>
                        </a:lnTo>
                        <a:lnTo>
                          <a:pt x="25" y="65"/>
                        </a:lnTo>
                        <a:lnTo>
                          <a:pt x="25" y="66"/>
                        </a:lnTo>
                        <a:lnTo>
                          <a:pt x="25" y="65"/>
                        </a:lnTo>
                        <a:lnTo>
                          <a:pt x="25" y="65"/>
                        </a:lnTo>
                        <a:lnTo>
                          <a:pt x="25" y="64"/>
                        </a:lnTo>
                        <a:lnTo>
                          <a:pt x="25" y="66"/>
                        </a:lnTo>
                        <a:lnTo>
                          <a:pt x="25" y="66"/>
                        </a:lnTo>
                        <a:lnTo>
                          <a:pt x="25" y="66"/>
                        </a:lnTo>
                        <a:lnTo>
                          <a:pt x="25" y="67"/>
                        </a:lnTo>
                        <a:lnTo>
                          <a:pt x="25" y="66"/>
                        </a:lnTo>
                        <a:lnTo>
                          <a:pt x="25" y="66"/>
                        </a:lnTo>
                        <a:lnTo>
                          <a:pt x="25" y="66"/>
                        </a:lnTo>
                        <a:lnTo>
                          <a:pt x="25" y="67"/>
                        </a:lnTo>
                        <a:lnTo>
                          <a:pt x="25" y="65"/>
                        </a:lnTo>
                        <a:lnTo>
                          <a:pt x="25" y="67"/>
                        </a:lnTo>
                        <a:lnTo>
                          <a:pt x="25" y="66"/>
                        </a:lnTo>
                        <a:lnTo>
                          <a:pt x="25" y="66"/>
                        </a:lnTo>
                        <a:lnTo>
                          <a:pt x="25" y="66"/>
                        </a:lnTo>
                        <a:lnTo>
                          <a:pt x="25" y="66"/>
                        </a:lnTo>
                        <a:lnTo>
                          <a:pt x="25" y="67"/>
                        </a:lnTo>
                        <a:lnTo>
                          <a:pt x="25" y="68"/>
                        </a:lnTo>
                        <a:lnTo>
                          <a:pt x="25" y="66"/>
                        </a:lnTo>
                        <a:lnTo>
                          <a:pt x="25" y="67"/>
                        </a:lnTo>
                        <a:lnTo>
                          <a:pt x="25" y="66"/>
                        </a:lnTo>
                        <a:lnTo>
                          <a:pt x="25" y="67"/>
                        </a:lnTo>
                        <a:lnTo>
                          <a:pt x="25" y="66"/>
                        </a:lnTo>
                        <a:lnTo>
                          <a:pt x="25" y="67"/>
                        </a:lnTo>
                        <a:lnTo>
                          <a:pt x="25" y="67"/>
                        </a:lnTo>
                        <a:lnTo>
                          <a:pt x="25" y="68"/>
                        </a:lnTo>
                        <a:lnTo>
                          <a:pt x="25" y="68"/>
                        </a:lnTo>
                        <a:lnTo>
                          <a:pt x="25" y="67"/>
                        </a:lnTo>
                        <a:lnTo>
                          <a:pt x="25" y="68"/>
                        </a:lnTo>
                        <a:lnTo>
                          <a:pt x="25" y="69"/>
                        </a:lnTo>
                        <a:lnTo>
                          <a:pt x="25" y="70"/>
                        </a:lnTo>
                        <a:lnTo>
                          <a:pt x="25" y="67"/>
                        </a:lnTo>
                        <a:lnTo>
                          <a:pt x="25" y="70"/>
                        </a:lnTo>
                        <a:lnTo>
                          <a:pt x="25" y="68"/>
                        </a:lnTo>
                        <a:lnTo>
                          <a:pt x="25" y="71"/>
                        </a:lnTo>
                        <a:lnTo>
                          <a:pt x="25" y="71"/>
                        </a:lnTo>
                        <a:lnTo>
                          <a:pt x="25" y="69"/>
                        </a:lnTo>
                        <a:lnTo>
                          <a:pt x="25" y="70"/>
                        </a:lnTo>
                        <a:lnTo>
                          <a:pt x="25" y="71"/>
                        </a:lnTo>
                        <a:lnTo>
                          <a:pt x="25" y="69"/>
                        </a:lnTo>
                        <a:lnTo>
                          <a:pt x="25" y="71"/>
                        </a:lnTo>
                        <a:lnTo>
                          <a:pt x="25" y="69"/>
                        </a:lnTo>
                        <a:lnTo>
                          <a:pt x="25" y="71"/>
                        </a:lnTo>
                        <a:lnTo>
                          <a:pt x="25" y="70"/>
                        </a:lnTo>
                        <a:lnTo>
                          <a:pt x="25" y="70"/>
                        </a:lnTo>
                        <a:lnTo>
                          <a:pt x="25" y="71"/>
                        </a:lnTo>
                        <a:lnTo>
                          <a:pt x="25" y="70"/>
                        </a:lnTo>
                        <a:lnTo>
                          <a:pt x="25" y="71"/>
                        </a:lnTo>
                        <a:lnTo>
                          <a:pt x="25" y="70"/>
                        </a:lnTo>
                        <a:lnTo>
                          <a:pt x="25" y="70"/>
                        </a:lnTo>
                        <a:lnTo>
                          <a:pt x="25" y="69"/>
                        </a:lnTo>
                        <a:lnTo>
                          <a:pt x="25" y="70"/>
                        </a:lnTo>
                        <a:lnTo>
                          <a:pt x="25" y="70"/>
                        </a:lnTo>
                        <a:lnTo>
                          <a:pt x="25" y="69"/>
                        </a:lnTo>
                        <a:lnTo>
                          <a:pt x="25" y="69"/>
                        </a:lnTo>
                        <a:lnTo>
                          <a:pt x="25" y="70"/>
                        </a:lnTo>
                        <a:lnTo>
                          <a:pt x="25" y="69"/>
                        </a:lnTo>
                        <a:lnTo>
                          <a:pt x="25" y="69"/>
                        </a:lnTo>
                        <a:lnTo>
                          <a:pt x="25" y="69"/>
                        </a:lnTo>
                        <a:lnTo>
                          <a:pt x="25" y="70"/>
                        </a:lnTo>
                        <a:lnTo>
                          <a:pt x="25" y="68"/>
                        </a:lnTo>
                        <a:lnTo>
                          <a:pt x="25" y="70"/>
                        </a:lnTo>
                        <a:lnTo>
                          <a:pt x="25" y="70"/>
                        </a:lnTo>
                        <a:lnTo>
                          <a:pt x="25" y="70"/>
                        </a:lnTo>
                        <a:lnTo>
                          <a:pt x="25" y="70"/>
                        </a:lnTo>
                        <a:lnTo>
                          <a:pt x="25" y="69"/>
                        </a:lnTo>
                        <a:lnTo>
                          <a:pt x="25" y="68"/>
                        </a:lnTo>
                        <a:lnTo>
                          <a:pt x="25" y="70"/>
                        </a:lnTo>
                        <a:lnTo>
                          <a:pt x="25" y="69"/>
                        </a:lnTo>
                        <a:lnTo>
                          <a:pt x="25" y="70"/>
                        </a:lnTo>
                        <a:lnTo>
                          <a:pt x="25" y="69"/>
                        </a:lnTo>
                        <a:lnTo>
                          <a:pt x="25" y="67"/>
                        </a:lnTo>
                        <a:lnTo>
                          <a:pt x="25" y="70"/>
                        </a:lnTo>
                        <a:lnTo>
                          <a:pt x="25" y="69"/>
                        </a:lnTo>
                        <a:lnTo>
                          <a:pt x="25" y="69"/>
                        </a:lnTo>
                        <a:lnTo>
                          <a:pt x="26" y="69"/>
                        </a:lnTo>
                        <a:lnTo>
                          <a:pt x="26" y="68"/>
                        </a:lnTo>
                        <a:lnTo>
                          <a:pt x="26" y="68"/>
                        </a:lnTo>
                        <a:lnTo>
                          <a:pt x="26" y="66"/>
                        </a:lnTo>
                        <a:lnTo>
                          <a:pt x="26" y="68"/>
                        </a:lnTo>
                        <a:lnTo>
                          <a:pt x="26" y="66"/>
                        </a:lnTo>
                        <a:lnTo>
                          <a:pt x="26" y="68"/>
                        </a:lnTo>
                        <a:lnTo>
                          <a:pt x="26" y="66"/>
                        </a:lnTo>
                        <a:lnTo>
                          <a:pt x="26" y="66"/>
                        </a:lnTo>
                        <a:lnTo>
                          <a:pt x="26" y="66"/>
                        </a:lnTo>
                        <a:lnTo>
                          <a:pt x="26" y="65"/>
                        </a:lnTo>
                        <a:lnTo>
                          <a:pt x="26" y="66"/>
                        </a:lnTo>
                        <a:lnTo>
                          <a:pt x="26" y="67"/>
                        </a:lnTo>
                        <a:lnTo>
                          <a:pt x="26" y="64"/>
                        </a:lnTo>
                        <a:lnTo>
                          <a:pt x="26" y="65"/>
                        </a:lnTo>
                        <a:lnTo>
                          <a:pt x="26" y="66"/>
                        </a:lnTo>
                        <a:lnTo>
                          <a:pt x="26" y="65"/>
                        </a:lnTo>
                        <a:lnTo>
                          <a:pt x="26" y="64"/>
                        </a:lnTo>
                        <a:lnTo>
                          <a:pt x="26" y="65"/>
                        </a:lnTo>
                        <a:lnTo>
                          <a:pt x="26" y="65"/>
                        </a:lnTo>
                        <a:lnTo>
                          <a:pt x="26" y="64"/>
                        </a:lnTo>
                        <a:lnTo>
                          <a:pt x="26" y="66"/>
                        </a:lnTo>
                        <a:lnTo>
                          <a:pt x="26" y="63"/>
                        </a:lnTo>
                        <a:lnTo>
                          <a:pt x="26" y="65"/>
                        </a:lnTo>
                        <a:lnTo>
                          <a:pt x="26" y="63"/>
                        </a:lnTo>
                        <a:lnTo>
                          <a:pt x="26" y="63"/>
                        </a:lnTo>
                        <a:lnTo>
                          <a:pt x="26" y="63"/>
                        </a:lnTo>
                        <a:lnTo>
                          <a:pt x="26" y="63"/>
                        </a:lnTo>
                        <a:lnTo>
                          <a:pt x="26" y="63"/>
                        </a:lnTo>
                        <a:lnTo>
                          <a:pt x="26" y="63"/>
                        </a:lnTo>
                        <a:lnTo>
                          <a:pt x="26" y="65"/>
                        </a:lnTo>
                        <a:lnTo>
                          <a:pt x="26" y="62"/>
                        </a:lnTo>
                        <a:lnTo>
                          <a:pt x="26" y="62"/>
                        </a:lnTo>
                        <a:lnTo>
                          <a:pt x="26" y="63"/>
                        </a:lnTo>
                        <a:lnTo>
                          <a:pt x="26" y="61"/>
                        </a:lnTo>
                        <a:lnTo>
                          <a:pt x="26" y="63"/>
                        </a:lnTo>
                        <a:lnTo>
                          <a:pt x="26" y="61"/>
                        </a:lnTo>
                        <a:lnTo>
                          <a:pt x="26" y="62"/>
                        </a:lnTo>
                        <a:lnTo>
                          <a:pt x="26" y="60"/>
                        </a:lnTo>
                        <a:lnTo>
                          <a:pt x="26" y="62"/>
                        </a:lnTo>
                        <a:lnTo>
                          <a:pt x="26" y="61"/>
                        </a:lnTo>
                        <a:lnTo>
                          <a:pt x="26" y="60"/>
                        </a:lnTo>
                        <a:lnTo>
                          <a:pt x="26" y="60"/>
                        </a:lnTo>
                        <a:lnTo>
                          <a:pt x="26" y="60"/>
                        </a:lnTo>
                        <a:lnTo>
                          <a:pt x="26" y="58"/>
                        </a:lnTo>
                        <a:lnTo>
                          <a:pt x="26" y="61"/>
                        </a:lnTo>
                        <a:lnTo>
                          <a:pt x="26" y="57"/>
                        </a:lnTo>
                        <a:lnTo>
                          <a:pt x="26" y="60"/>
                        </a:lnTo>
                        <a:lnTo>
                          <a:pt x="26" y="57"/>
                        </a:lnTo>
                        <a:lnTo>
                          <a:pt x="26" y="60"/>
                        </a:lnTo>
                        <a:lnTo>
                          <a:pt x="26" y="58"/>
                        </a:lnTo>
                        <a:lnTo>
                          <a:pt x="26" y="58"/>
                        </a:lnTo>
                        <a:lnTo>
                          <a:pt x="26" y="58"/>
                        </a:lnTo>
                        <a:lnTo>
                          <a:pt x="26" y="58"/>
                        </a:lnTo>
                        <a:lnTo>
                          <a:pt x="26" y="59"/>
                        </a:lnTo>
                        <a:lnTo>
                          <a:pt x="26" y="58"/>
                        </a:lnTo>
                        <a:lnTo>
                          <a:pt x="26" y="58"/>
                        </a:lnTo>
                        <a:lnTo>
                          <a:pt x="26" y="58"/>
                        </a:lnTo>
                        <a:lnTo>
                          <a:pt x="26" y="58"/>
                        </a:lnTo>
                        <a:lnTo>
                          <a:pt x="26" y="58"/>
                        </a:lnTo>
                        <a:lnTo>
                          <a:pt x="26" y="58"/>
                        </a:lnTo>
                        <a:lnTo>
                          <a:pt x="26" y="58"/>
                        </a:lnTo>
                        <a:lnTo>
                          <a:pt x="26" y="59"/>
                        </a:lnTo>
                        <a:lnTo>
                          <a:pt x="26" y="58"/>
                        </a:lnTo>
                        <a:lnTo>
                          <a:pt x="26" y="59"/>
                        </a:lnTo>
                        <a:lnTo>
                          <a:pt x="26" y="58"/>
                        </a:lnTo>
                        <a:lnTo>
                          <a:pt x="26" y="59"/>
                        </a:lnTo>
                        <a:lnTo>
                          <a:pt x="26" y="57"/>
                        </a:lnTo>
                        <a:lnTo>
                          <a:pt x="26" y="58"/>
                        </a:lnTo>
                        <a:lnTo>
                          <a:pt x="26" y="57"/>
                        </a:lnTo>
                        <a:lnTo>
                          <a:pt x="26" y="60"/>
                        </a:lnTo>
                        <a:lnTo>
                          <a:pt x="26" y="57"/>
                        </a:lnTo>
                        <a:lnTo>
                          <a:pt x="26" y="59"/>
                        </a:lnTo>
                        <a:lnTo>
                          <a:pt x="26" y="57"/>
                        </a:lnTo>
                        <a:lnTo>
                          <a:pt x="26" y="59"/>
                        </a:lnTo>
                        <a:lnTo>
                          <a:pt x="26" y="56"/>
                        </a:lnTo>
                        <a:lnTo>
                          <a:pt x="26" y="57"/>
                        </a:lnTo>
                        <a:lnTo>
                          <a:pt x="26" y="58"/>
                        </a:lnTo>
                        <a:lnTo>
                          <a:pt x="26" y="56"/>
                        </a:lnTo>
                        <a:lnTo>
                          <a:pt x="26" y="58"/>
                        </a:lnTo>
                        <a:lnTo>
                          <a:pt x="26" y="59"/>
                        </a:lnTo>
                        <a:lnTo>
                          <a:pt x="26" y="58"/>
                        </a:lnTo>
                        <a:lnTo>
                          <a:pt x="26" y="59"/>
                        </a:lnTo>
                        <a:lnTo>
                          <a:pt x="26" y="58"/>
                        </a:lnTo>
                        <a:lnTo>
                          <a:pt x="26" y="60"/>
                        </a:lnTo>
                        <a:lnTo>
                          <a:pt x="26" y="59"/>
                        </a:lnTo>
                        <a:lnTo>
                          <a:pt x="26" y="57"/>
                        </a:lnTo>
                        <a:lnTo>
                          <a:pt x="26" y="59"/>
                        </a:lnTo>
                        <a:lnTo>
                          <a:pt x="26" y="58"/>
                        </a:lnTo>
                        <a:lnTo>
                          <a:pt x="26" y="60"/>
                        </a:lnTo>
                        <a:lnTo>
                          <a:pt x="26" y="60"/>
                        </a:lnTo>
                        <a:lnTo>
                          <a:pt x="26" y="59"/>
                        </a:lnTo>
                        <a:lnTo>
                          <a:pt x="26" y="61"/>
                        </a:lnTo>
                        <a:lnTo>
                          <a:pt x="26" y="61"/>
                        </a:lnTo>
                        <a:lnTo>
                          <a:pt x="26" y="62"/>
                        </a:lnTo>
                        <a:lnTo>
                          <a:pt x="26" y="63"/>
                        </a:lnTo>
                        <a:lnTo>
                          <a:pt x="26" y="61"/>
                        </a:lnTo>
                        <a:lnTo>
                          <a:pt x="26" y="62"/>
                        </a:lnTo>
                        <a:lnTo>
                          <a:pt x="27" y="63"/>
                        </a:lnTo>
                        <a:lnTo>
                          <a:pt x="27" y="61"/>
                        </a:lnTo>
                        <a:lnTo>
                          <a:pt x="27" y="63"/>
                        </a:lnTo>
                        <a:lnTo>
                          <a:pt x="27" y="65"/>
                        </a:lnTo>
                        <a:lnTo>
                          <a:pt x="27" y="64"/>
                        </a:lnTo>
                        <a:lnTo>
                          <a:pt x="27" y="64"/>
                        </a:lnTo>
                        <a:lnTo>
                          <a:pt x="27" y="66"/>
                        </a:lnTo>
                        <a:lnTo>
                          <a:pt x="27" y="64"/>
                        </a:lnTo>
                        <a:lnTo>
                          <a:pt x="27" y="66"/>
                        </a:lnTo>
                        <a:lnTo>
                          <a:pt x="27" y="67"/>
                        </a:lnTo>
                        <a:lnTo>
                          <a:pt x="27" y="64"/>
                        </a:lnTo>
                        <a:lnTo>
                          <a:pt x="27" y="68"/>
                        </a:lnTo>
                        <a:lnTo>
                          <a:pt x="27" y="65"/>
                        </a:lnTo>
                        <a:lnTo>
                          <a:pt x="27" y="67"/>
                        </a:lnTo>
                        <a:lnTo>
                          <a:pt x="27" y="67"/>
                        </a:lnTo>
                        <a:lnTo>
                          <a:pt x="27" y="65"/>
                        </a:lnTo>
                        <a:lnTo>
                          <a:pt x="27" y="68"/>
                        </a:lnTo>
                        <a:lnTo>
                          <a:pt x="27" y="66"/>
                        </a:lnTo>
                        <a:lnTo>
                          <a:pt x="27" y="66"/>
                        </a:lnTo>
                        <a:lnTo>
                          <a:pt x="27" y="67"/>
                        </a:lnTo>
                        <a:lnTo>
                          <a:pt x="27" y="65"/>
                        </a:lnTo>
                        <a:lnTo>
                          <a:pt x="27" y="66"/>
                        </a:lnTo>
                        <a:lnTo>
                          <a:pt x="27" y="65"/>
                        </a:lnTo>
                        <a:lnTo>
                          <a:pt x="27" y="66"/>
                        </a:lnTo>
                        <a:lnTo>
                          <a:pt x="27" y="67"/>
                        </a:lnTo>
                        <a:lnTo>
                          <a:pt x="27" y="66"/>
                        </a:lnTo>
                        <a:lnTo>
                          <a:pt x="27" y="68"/>
                        </a:lnTo>
                        <a:lnTo>
                          <a:pt x="27" y="66"/>
                        </a:lnTo>
                        <a:lnTo>
                          <a:pt x="27" y="68"/>
                        </a:lnTo>
                        <a:lnTo>
                          <a:pt x="27" y="68"/>
                        </a:lnTo>
                        <a:lnTo>
                          <a:pt x="27" y="67"/>
                        </a:lnTo>
                        <a:lnTo>
                          <a:pt x="27" y="68"/>
                        </a:lnTo>
                        <a:lnTo>
                          <a:pt x="27" y="68"/>
                        </a:lnTo>
                        <a:lnTo>
                          <a:pt x="27" y="69"/>
                        </a:lnTo>
                        <a:lnTo>
                          <a:pt x="27" y="69"/>
                        </a:lnTo>
                        <a:lnTo>
                          <a:pt x="27" y="68"/>
                        </a:lnTo>
                        <a:lnTo>
                          <a:pt x="27" y="71"/>
                        </a:lnTo>
                        <a:lnTo>
                          <a:pt x="27" y="70"/>
                        </a:lnTo>
                        <a:lnTo>
                          <a:pt x="27" y="70"/>
                        </a:lnTo>
                        <a:lnTo>
                          <a:pt x="27" y="72"/>
                        </a:lnTo>
                        <a:lnTo>
                          <a:pt x="27" y="71"/>
                        </a:lnTo>
                        <a:lnTo>
                          <a:pt x="27" y="71"/>
                        </a:lnTo>
                        <a:lnTo>
                          <a:pt x="27" y="72"/>
                        </a:lnTo>
                        <a:lnTo>
                          <a:pt x="27" y="72"/>
                        </a:lnTo>
                        <a:lnTo>
                          <a:pt x="27" y="72"/>
                        </a:lnTo>
                        <a:lnTo>
                          <a:pt x="27" y="71"/>
                        </a:lnTo>
                        <a:lnTo>
                          <a:pt x="27" y="73"/>
                        </a:lnTo>
                        <a:lnTo>
                          <a:pt x="27" y="72"/>
                        </a:lnTo>
                        <a:lnTo>
                          <a:pt x="27" y="72"/>
                        </a:lnTo>
                        <a:lnTo>
                          <a:pt x="27" y="70"/>
                        </a:lnTo>
                        <a:lnTo>
                          <a:pt x="27" y="73"/>
                        </a:lnTo>
                        <a:lnTo>
                          <a:pt x="27" y="72"/>
                        </a:lnTo>
                        <a:lnTo>
                          <a:pt x="27" y="73"/>
                        </a:lnTo>
                        <a:lnTo>
                          <a:pt x="27" y="71"/>
                        </a:lnTo>
                        <a:lnTo>
                          <a:pt x="27" y="70"/>
                        </a:lnTo>
                        <a:lnTo>
                          <a:pt x="27" y="74"/>
                        </a:lnTo>
                        <a:lnTo>
                          <a:pt x="27" y="69"/>
                        </a:lnTo>
                        <a:lnTo>
                          <a:pt x="27" y="71"/>
                        </a:lnTo>
                        <a:lnTo>
                          <a:pt x="27" y="72"/>
                        </a:lnTo>
                        <a:lnTo>
                          <a:pt x="27" y="71"/>
                        </a:lnTo>
                        <a:lnTo>
                          <a:pt x="27" y="71"/>
                        </a:lnTo>
                        <a:lnTo>
                          <a:pt x="27" y="71"/>
                        </a:lnTo>
                        <a:lnTo>
                          <a:pt x="27" y="71"/>
                        </a:lnTo>
                        <a:lnTo>
                          <a:pt x="27" y="71"/>
                        </a:lnTo>
                        <a:lnTo>
                          <a:pt x="27" y="70"/>
                        </a:lnTo>
                        <a:lnTo>
                          <a:pt x="27" y="72"/>
                        </a:lnTo>
                        <a:lnTo>
                          <a:pt x="27" y="70"/>
                        </a:lnTo>
                        <a:lnTo>
                          <a:pt x="27" y="72"/>
                        </a:lnTo>
                        <a:lnTo>
                          <a:pt x="27" y="70"/>
                        </a:lnTo>
                        <a:lnTo>
                          <a:pt x="27" y="71"/>
                        </a:lnTo>
                        <a:lnTo>
                          <a:pt x="27" y="72"/>
                        </a:lnTo>
                        <a:lnTo>
                          <a:pt x="27" y="71"/>
                        </a:lnTo>
                        <a:lnTo>
                          <a:pt x="27" y="74"/>
                        </a:lnTo>
                        <a:lnTo>
                          <a:pt x="27" y="73"/>
                        </a:lnTo>
                        <a:lnTo>
                          <a:pt x="27" y="73"/>
                        </a:lnTo>
                        <a:lnTo>
                          <a:pt x="27" y="74"/>
                        </a:lnTo>
                        <a:lnTo>
                          <a:pt x="27" y="72"/>
                        </a:lnTo>
                        <a:lnTo>
                          <a:pt x="27" y="75"/>
                        </a:lnTo>
                        <a:lnTo>
                          <a:pt x="27" y="74"/>
                        </a:lnTo>
                        <a:lnTo>
                          <a:pt x="27" y="72"/>
                        </a:lnTo>
                        <a:lnTo>
                          <a:pt x="27" y="73"/>
                        </a:lnTo>
                        <a:lnTo>
                          <a:pt x="27" y="73"/>
                        </a:lnTo>
                        <a:lnTo>
                          <a:pt x="27" y="74"/>
                        </a:lnTo>
                        <a:lnTo>
                          <a:pt x="27" y="73"/>
                        </a:lnTo>
                        <a:lnTo>
                          <a:pt x="27" y="74"/>
                        </a:lnTo>
                        <a:lnTo>
                          <a:pt x="27" y="72"/>
                        </a:lnTo>
                        <a:lnTo>
                          <a:pt x="27" y="74"/>
                        </a:lnTo>
                        <a:lnTo>
                          <a:pt x="27" y="72"/>
                        </a:lnTo>
                        <a:lnTo>
                          <a:pt x="27" y="73"/>
                        </a:lnTo>
                        <a:lnTo>
                          <a:pt x="27" y="72"/>
                        </a:lnTo>
                        <a:lnTo>
                          <a:pt x="27" y="73"/>
                        </a:lnTo>
                        <a:lnTo>
                          <a:pt x="27" y="70"/>
                        </a:lnTo>
                        <a:lnTo>
                          <a:pt x="27" y="71"/>
                        </a:lnTo>
                        <a:lnTo>
                          <a:pt x="27" y="72"/>
                        </a:lnTo>
                        <a:lnTo>
                          <a:pt x="27" y="71"/>
                        </a:lnTo>
                        <a:lnTo>
                          <a:pt x="27" y="72"/>
                        </a:lnTo>
                        <a:lnTo>
                          <a:pt x="27" y="71"/>
                        </a:lnTo>
                        <a:lnTo>
                          <a:pt x="27" y="71"/>
                        </a:lnTo>
                        <a:lnTo>
                          <a:pt x="28" y="72"/>
                        </a:lnTo>
                        <a:lnTo>
                          <a:pt x="28" y="72"/>
                        </a:lnTo>
                        <a:lnTo>
                          <a:pt x="28" y="72"/>
                        </a:lnTo>
                        <a:lnTo>
                          <a:pt x="28" y="72"/>
                        </a:lnTo>
                        <a:lnTo>
                          <a:pt x="28" y="73"/>
                        </a:lnTo>
                        <a:lnTo>
                          <a:pt x="28" y="72"/>
                        </a:lnTo>
                        <a:lnTo>
                          <a:pt x="28" y="72"/>
                        </a:lnTo>
                        <a:lnTo>
                          <a:pt x="28" y="73"/>
                        </a:lnTo>
                        <a:lnTo>
                          <a:pt x="28" y="74"/>
                        </a:lnTo>
                        <a:lnTo>
                          <a:pt x="28" y="73"/>
                        </a:lnTo>
                        <a:lnTo>
                          <a:pt x="28" y="73"/>
                        </a:lnTo>
                        <a:lnTo>
                          <a:pt x="28" y="71"/>
                        </a:lnTo>
                        <a:lnTo>
                          <a:pt x="28" y="73"/>
                        </a:lnTo>
                        <a:lnTo>
                          <a:pt x="28" y="71"/>
                        </a:lnTo>
                        <a:lnTo>
                          <a:pt x="28" y="72"/>
                        </a:lnTo>
                        <a:lnTo>
                          <a:pt x="28" y="73"/>
                        </a:lnTo>
                        <a:lnTo>
                          <a:pt x="28" y="72"/>
                        </a:lnTo>
                        <a:lnTo>
                          <a:pt x="28" y="72"/>
                        </a:lnTo>
                        <a:lnTo>
                          <a:pt x="28" y="71"/>
                        </a:lnTo>
                        <a:lnTo>
                          <a:pt x="28" y="72"/>
                        </a:lnTo>
                        <a:lnTo>
                          <a:pt x="28" y="71"/>
                        </a:lnTo>
                        <a:lnTo>
                          <a:pt x="28" y="71"/>
                        </a:lnTo>
                        <a:lnTo>
                          <a:pt x="28" y="71"/>
                        </a:lnTo>
                        <a:lnTo>
                          <a:pt x="28" y="71"/>
                        </a:lnTo>
                        <a:lnTo>
                          <a:pt x="28" y="69"/>
                        </a:lnTo>
                        <a:lnTo>
                          <a:pt x="28" y="70"/>
                        </a:lnTo>
                        <a:lnTo>
                          <a:pt x="28" y="69"/>
                        </a:lnTo>
                        <a:lnTo>
                          <a:pt x="28" y="70"/>
                        </a:lnTo>
                        <a:lnTo>
                          <a:pt x="28" y="71"/>
                        </a:lnTo>
                        <a:lnTo>
                          <a:pt x="28" y="70"/>
                        </a:lnTo>
                        <a:lnTo>
                          <a:pt x="28" y="69"/>
                        </a:lnTo>
                        <a:lnTo>
                          <a:pt x="28" y="69"/>
                        </a:lnTo>
                        <a:lnTo>
                          <a:pt x="28" y="71"/>
                        </a:lnTo>
                        <a:lnTo>
                          <a:pt x="28" y="69"/>
                        </a:lnTo>
                        <a:lnTo>
                          <a:pt x="28" y="70"/>
                        </a:lnTo>
                        <a:lnTo>
                          <a:pt x="28" y="68"/>
                        </a:lnTo>
                        <a:lnTo>
                          <a:pt x="28" y="70"/>
                        </a:lnTo>
                        <a:lnTo>
                          <a:pt x="28" y="69"/>
                        </a:lnTo>
                        <a:lnTo>
                          <a:pt x="28" y="70"/>
                        </a:lnTo>
                        <a:lnTo>
                          <a:pt x="28" y="68"/>
                        </a:lnTo>
                        <a:lnTo>
                          <a:pt x="28" y="70"/>
                        </a:lnTo>
                        <a:lnTo>
                          <a:pt x="28" y="68"/>
                        </a:lnTo>
                        <a:lnTo>
                          <a:pt x="28" y="71"/>
                        </a:lnTo>
                        <a:lnTo>
                          <a:pt x="28" y="69"/>
                        </a:lnTo>
                        <a:lnTo>
                          <a:pt x="28" y="70"/>
                        </a:lnTo>
                        <a:lnTo>
                          <a:pt x="28" y="71"/>
                        </a:lnTo>
                        <a:lnTo>
                          <a:pt x="28" y="70"/>
                        </a:lnTo>
                        <a:lnTo>
                          <a:pt x="28" y="69"/>
                        </a:lnTo>
                        <a:lnTo>
                          <a:pt x="28" y="69"/>
                        </a:lnTo>
                        <a:lnTo>
                          <a:pt x="28" y="69"/>
                        </a:lnTo>
                        <a:lnTo>
                          <a:pt x="28" y="69"/>
                        </a:lnTo>
                        <a:lnTo>
                          <a:pt x="28" y="69"/>
                        </a:lnTo>
                        <a:lnTo>
                          <a:pt x="28" y="69"/>
                        </a:lnTo>
                        <a:lnTo>
                          <a:pt x="28" y="69"/>
                        </a:lnTo>
                        <a:lnTo>
                          <a:pt x="28" y="68"/>
                        </a:lnTo>
                        <a:lnTo>
                          <a:pt x="28" y="68"/>
                        </a:lnTo>
                        <a:lnTo>
                          <a:pt x="28" y="68"/>
                        </a:lnTo>
                        <a:lnTo>
                          <a:pt x="28" y="70"/>
                        </a:lnTo>
                        <a:lnTo>
                          <a:pt x="28" y="67"/>
                        </a:lnTo>
                        <a:lnTo>
                          <a:pt x="28" y="68"/>
                        </a:lnTo>
                        <a:lnTo>
                          <a:pt x="28" y="66"/>
                        </a:lnTo>
                        <a:lnTo>
                          <a:pt x="28" y="68"/>
                        </a:lnTo>
                        <a:lnTo>
                          <a:pt x="28" y="67"/>
                        </a:lnTo>
                        <a:lnTo>
                          <a:pt x="28" y="67"/>
                        </a:lnTo>
                        <a:lnTo>
                          <a:pt x="28" y="66"/>
                        </a:lnTo>
                        <a:lnTo>
                          <a:pt x="28" y="69"/>
                        </a:lnTo>
                        <a:lnTo>
                          <a:pt x="28" y="67"/>
                        </a:lnTo>
                        <a:lnTo>
                          <a:pt x="28" y="67"/>
                        </a:lnTo>
                        <a:lnTo>
                          <a:pt x="28" y="66"/>
                        </a:lnTo>
                        <a:lnTo>
                          <a:pt x="28" y="67"/>
                        </a:lnTo>
                        <a:lnTo>
                          <a:pt x="28" y="67"/>
                        </a:lnTo>
                        <a:lnTo>
                          <a:pt x="28" y="66"/>
                        </a:lnTo>
                        <a:lnTo>
                          <a:pt x="28" y="68"/>
                        </a:lnTo>
                        <a:lnTo>
                          <a:pt x="28" y="67"/>
                        </a:lnTo>
                        <a:lnTo>
                          <a:pt x="28" y="68"/>
                        </a:lnTo>
                        <a:lnTo>
                          <a:pt x="28" y="66"/>
                        </a:lnTo>
                        <a:lnTo>
                          <a:pt x="28" y="67"/>
                        </a:lnTo>
                        <a:lnTo>
                          <a:pt x="28" y="65"/>
                        </a:lnTo>
                        <a:lnTo>
                          <a:pt x="28" y="67"/>
                        </a:lnTo>
                        <a:lnTo>
                          <a:pt x="28" y="68"/>
                        </a:lnTo>
                        <a:lnTo>
                          <a:pt x="28" y="65"/>
                        </a:lnTo>
                        <a:lnTo>
                          <a:pt x="28" y="68"/>
                        </a:lnTo>
                        <a:lnTo>
                          <a:pt x="28" y="66"/>
                        </a:lnTo>
                        <a:lnTo>
                          <a:pt x="28" y="68"/>
                        </a:lnTo>
                        <a:lnTo>
                          <a:pt x="28" y="68"/>
                        </a:lnTo>
                        <a:lnTo>
                          <a:pt x="28" y="66"/>
                        </a:lnTo>
                        <a:lnTo>
                          <a:pt x="28" y="68"/>
                        </a:lnTo>
                        <a:lnTo>
                          <a:pt x="28" y="66"/>
                        </a:lnTo>
                        <a:lnTo>
                          <a:pt x="28" y="67"/>
                        </a:lnTo>
                        <a:lnTo>
                          <a:pt x="28" y="68"/>
                        </a:lnTo>
                        <a:lnTo>
                          <a:pt x="28" y="67"/>
                        </a:lnTo>
                        <a:lnTo>
                          <a:pt x="28" y="66"/>
                        </a:lnTo>
                        <a:lnTo>
                          <a:pt x="28" y="66"/>
                        </a:lnTo>
                        <a:lnTo>
                          <a:pt x="28" y="68"/>
                        </a:lnTo>
                        <a:lnTo>
                          <a:pt x="28" y="67"/>
                        </a:lnTo>
                        <a:lnTo>
                          <a:pt x="28" y="70"/>
                        </a:lnTo>
                        <a:lnTo>
                          <a:pt x="28" y="67"/>
                        </a:lnTo>
                        <a:lnTo>
                          <a:pt x="28" y="70"/>
                        </a:lnTo>
                        <a:lnTo>
                          <a:pt x="28" y="69"/>
                        </a:lnTo>
                        <a:lnTo>
                          <a:pt x="28" y="69"/>
                        </a:lnTo>
                        <a:lnTo>
                          <a:pt x="28" y="69"/>
                        </a:lnTo>
                        <a:lnTo>
                          <a:pt x="28" y="70"/>
                        </a:lnTo>
                        <a:lnTo>
                          <a:pt x="28" y="70"/>
                        </a:lnTo>
                        <a:lnTo>
                          <a:pt x="28" y="71"/>
                        </a:lnTo>
                        <a:lnTo>
                          <a:pt x="28" y="70"/>
                        </a:lnTo>
                        <a:lnTo>
                          <a:pt x="28" y="70"/>
                        </a:lnTo>
                        <a:lnTo>
                          <a:pt x="28" y="71"/>
                        </a:lnTo>
                        <a:lnTo>
                          <a:pt x="28" y="71"/>
                        </a:lnTo>
                        <a:lnTo>
                          <a:pt x="29" y="72"/>
                        </a:lnTo>
                        <a:lnTo>
                          <a:pt x="29" y="72"/>
                        </a:lnTo>
                        <a:lnTo>
                          <a:pt x="29" y="73"/>
                        </a:lnTo>
                        <a:lnTo>
                          <a:pt x="29" y="72"/>
                        </a:lnTo>
                        <a:lnTo>
                          <a:pt x="29" y="72"/>
                        </a:lnTo>
                        <a:lnTo>
                          <a:pt x="29" y="72"/>
                        </a:lnTo>
                        <a:lnTo>
                          <a:pt x="29" y="71"/>
                        </a:lnTo>
                        <a:lnTo>
                          <a:pt x="29" y="73"/>
                        </a:lnTo>
                        <a:lnTo>
                          <a:pt x="29" y="74"/>
                        </a:lnTo>
                        <a:lnTo>
                          <a:pt x="29" y="74"/>
                        </a:lnTo>
                        <a:lnTo>
                          <a:pt x="29" y="73"/>
                        </a:lnTo>
                        <a:lnTo>
                          <a:pt x="29" y="73"/>
                        </a:lnTo>
                        <a:lnTo>
                          <a:pt x="29" y="75"/>
                        </a:lnTo>
                        <a:lnTo>
                          <a:pt x="29" y="74"/>
                        </a:lnTo>
                        <a:lnTo>
                          <a:pt x="29" y="75"/>
                        </a:lnTo>
                        <a:lnTo>
                          <a:pt x="29" y="76"/>
                        </a:lnTo>
                        <a:lnTo>
                          <a:pt x="29" y="75"/>
                        </a:lnTo>
                        <a:lnTo>
                          <a:pt x="29" y="76"/>
                        </a:lnTo>
                        <a:lnTo>
                          <a:pt x="29" y="77"/>
                        </a:lnTo>
                        <a:lnTo>
                          <a:pt x="29" y="75"/>
                        </a:lnTo>
                        <a:lnTo>
                          <a:pt x="29" y="79"/>
                        </a:lnTo>
                        <a:lnTo>
                          <a:pt x="29" y="77"/>
                        </a:lnTo>
                        <a:lnTo>
                          <a:pt x="29" y="79"/>
                        </a:lnTo>
                        <a:lnTo>
                          <a:pt x="29" y="77"/>
                        </a:lnTo>
                        <a:lnTo>
                          <a:pt x="29" y="77"/>
                        </a:lnTo>
                        <a:lnTo>
                          <a:pt x="29" y="80"/>
                        </a:lnTo>
                        <a:lnTo>
                          <a:pt x="29" y="79"/>
                        </a:lnTo>
                        <a:lnTo>
                          <a:pt x="29" y="79"/>
                        </a:lnTo>
                        <a:lnTo>
                          <a:pt x="29" y="80"/>
                        </a:lnTo>
                        <a:lnTo>
                          <a:pt x="29" y="80"/>
                        </a:lnTo>
                        <a:lnTo>
                          <a:pt x="29" y="80"/>
                        </a:lnTo>
                        <a:lnTo>
                          <a:pt x="29" y="80"/>
                        </a:lnTo>
                        <a:lnTo>
                          <a:pt x="29" y="81"/>
                        </a:lnTo>
                        <a:lnTo>
                          <a:pt x="29" y="80"/>
                        </a:lnTo>
                        <a:lnTo>
                          <a:pt x="29" y="82"/>
                        </a:lnTo>
                        <a:lnTo>
                          <a:pt x="29" y="80"/>
                        </a:lnTo>
                        <a:lnTo>
                          <a:pt x="29" y="82"/>
                        </a:lnTo>
                        <a:lnTo>
                          <a:pt x="29" y="81"/>
                        </a:lnTo>
                        <a:lnTo>
                          <a:pt x="29" y="83"/>
                        </a:lnTo>
                        <a:lnTo>
                          <a:pt x="29" y="81"/>
                        </a:lnTo>
                        <a:lnTo>
                          <a:pt x="29" y="81"/>
                        </a:lnTo>
                        <a:lnTo>
                          <a:pt x="29" y="82"/>
                        </a:lnTo>
                        <a:lnTo>
                          <a:pt x="29" y="82"/>
                        </a:lnTo>
                        <a:lnTo>
                          <a:pt x="29" y="82"/>
                        </a:lnTo>
                        <a:lnTo>
                          <a:pt x="29" y="83"/>
                        </a:lnTo>
                        <a:lnTo>
                          <a:pt x="29" y="81"/>
                        </a:lnTo>
                        <a:lnTo>
                          <a:pt x="29" y="82"/>
                        </a:lnTo>
                        <a:lnTo>
                          <a:pt x="29" y="82"/>
                        </a:lnTo>
                        <a:lnTo>
                          <a:pt x="29" y="82"/>
                        </a:lnTo>
                        <a:lnTo>
                          <a:pt x="29" y="83"/>
                        </a:lnTo>
                        <a:lnTo>
                          <a:pt x="29" y="81"/>
                        </a:lnTo>
                        <a:lnTo>
                          <a:pt x="29" y="82"/>
                        </a:lnTo>
                        <a:lnTo>
                          <a:pt x="29" y="84"/>
                        </a:lnTo>
                        <a:lnTo>
                          <a:pt x="29" y="83"/>
                        </a:lnTo>
                        <a:lnTo>
                          <a:pt x="29" y="84"/>
                        </a:lnTo>
                        <a:lnTo>
                          <a:pt x="29" y="84"/>
                        </a:lnTo>
                        <a:lnTo>
                          <a:pt x="29" y="83"/>
                        </a:lnTo>
                        <a:lnTo>
                          <a:pt x="29" y="84"/>
                        </a:lnTo>
                        <a:lnTo>
                          <a:pt x="29" y="84"/>
                        </a:lnTo>
                        <a:lnTo>
                          <a:pt x="29" y="83"/>
                        </a:lnTo>
                        <a:lnTo>
                          <a:pt x="29" y="84"/>
                        </a:lnTo>
                        <a:lnTo>
                          <a:pt x="29" y="83"/>
                        </a:lnTo>
                        <a:lnTo>
                          <a:pt x="29" y="85"/>
                        </a:lnTo>
                        <a:lnTo>
                          <a:pt x="29" y="83"/>
                        </a:lnTo>
                        <a:lnTo>
                          <a:pt x="29" y="84"/>
                        </a:lnTo>
                        <a:lnTo>
                          <a:pt x="29" y="86"/>
                        </a:lnTo>
                        <a:lnTo>
                          <a:pt x="29" y="84"/>
                        </a:lnTo>
                        <a:lnTo>
                          <a:pt x="29" y="84"/>
                        </a:lnTo>
                        <a:lnTo>
                          <a:pt x="29" y="84"/>
                        </a:lnTo>
                        <a:lnTo>
                          <a:pt x="29" y="83"/>
                        </a:lnTo>
                        <a:lnTo>
                          <a:pt x="29" y="81"/>
                        </a:lnTo>
                        <a:lnTo>
                          <a:pt x="29" y="83"/>
                        </a:lnTo>
                        <a:lnTo>
                          <a:pt x="29" y="81"/>
                        </a:lnTo>
                        <a:lnTo>
                          <a:pt x="29" y="84"/>
                        </a:lnTo>
                        <a:lnTo>
                          <a:pt x="29" y="81"/>
                        </a:lnTo>
                        <a:lnTo>
                          <a:pt x="29" y="82"/>
                        </a:lnTo>
                        <a:lnTo>
                          <a:pt x="29" y="81"/>
                        </a:lnTo>
                        <a:lnTo>
                          <a:pt x="29" y="81"/>
                        </a:lnTo>
                        <a:lnTo>
                          <a:pt x="29" y="80"/>
                        </a:lnTo>
                        <a:lnTo>
                          <a:pt x="29" y="81"/>
                        </a:lnTo>
                        <a:lnTo>
                          <a:pt x="29" y="80"/>
                        </a:lnTo>
                        <a:lnTo>
                          <a:pt x="29" y="80"/>
                        </a:lnTo>
                        <a:lnTo>
                          <a:pt x="29" y="81"/>
                        </a:lnTo>
                        <a:lnTo>
                          <a:pt x="29" y="80"/>
                        </a:lnTo>
                        <a:lnTo>
                          <a:pt x="29" y="80"/>
                        </a:lnTo>
                        <a:lnTo>
                          <a:pt x="29" y="79"/>
                        </a:lnTo>
                        <a:lnTo>
                          <a:pt x="29" y="79"/>
                        </a:lnTo>
                        <a:lnTo>
                          <a:pt x="29" y="80"/>
                        </a:lnTo>
                        <a:lnTo>
                          <a:pt x="29" y="79"/>
                        </a:lnTo>
                        <a:lnTo>
                          <a:pt x="29" y="79"/>
                        </a:lnTo>
                        <a:lnTo>
                          <a:pt x="29" y="78"/>
                        </a:lnTo>
                        <a:lnTo>
                          <a:pt x="29" y="79"/>
                        </a:lnTo>
                        <a:lnTo>
                          <a:pt x="29" y="78"/>
                        </a:lnTo>
                        <a:lnTo>
                          <a:pt x="29" y="78"/>
                        </a:lnTo>
                        <a:lnTo>
                          <a:pt x="29" y="78"/>
                        </a:lnTo>
                        <a:lnTo>
                          <a:pt x="29" y="78"/>
                        </a:lnTo>
                        <a:lnTo>
                          <a:pt x="29" y="78"/>
                        </a:lnTo>
                        <a:lnTo>
                          <a:pt x="29" y="80"/>
                        </a:lnTo>
                        <a:lnTo>
                          <a:pt x="30" y="77"/>
                        </a:lnTo>
                        <a:lnTo>
                          <a:pt x="30" y="78"/>
                        </a:lnTo>
                        <a:lnTo>
                          <a:pt x="30" y="77"/>
                        </a:lnTo>
                        <a:lnTo>
                          <a:pt x="30" y="77"/>
                        </a:lnTo>
                        <a:lnTo>
                          <a:pt x="30" y="78"/>
                        </a:lnTo>
                        <a:lnTo>
                          <a:pt x="30" y="76"/>
                        </a:lnTo>
                        <a:lnTo>
                          <a:pt x="30" y="77"/>
                        </a:lnTo>
                        <a:lnTo>
                          <a:pt x="30" y="76"/>
                        </a:lnTo>
                        <a:lnTo>
                          <a:pt x="30" y="74"/>
                        </a:lnTo>
                        <a:lnTo>
                          <a:pt x="30" y="74"/>
                        </a:lnTo>
                        <a:lnTo>
                          <a:pt x="30" y="76"/>
                        </a:lnTo>
                        <a:lnTo>
                          <a:pt x="30" y="74"/>
                        </a:lnTo>
                        <a:lnTo>
                          <a:pt x="30" y="77"/>
                        </a:lnTo>
                        <a:lnTo>
                          <a:pt x="30" y="75"/>
                        </a:lnTo>
                        <a:lnTo>
                          <a:pt x="30" y="74"/>
                        </a:lnTo>
                        <a:lnTo>
                          <a:pt x="30" y="75"/>
                        </a:lnTo>
                        <a:lnTo>
                          <a:pt x="30" y="74"/>
                        </a:lnTo>
                        <a:lnTo>
                          <a:pt x="30" y="74"/>
                        </a:lnTo>
                        <a:lnTo>
                          <a:pt x="30" y="75"/>
                        </a:lnTo>
                        <a:lnTo>
                          <a:pt x="30" y="75"/>
                        </a:lnTo>
                        <a:lnTo>
                          <a:pt x="30" y="75"/>
                        </a:lnTo>
                        <a:lnTo>
                          <a:pt x="30" y="76"/>
                        </a:lnTo>
                        <a:lnTo>
                          <a:pt x="30" y="75"/>
                        </a:lnTo>
                        <a:lnTo>
                          <a:pt x="30" y="73"/>
                        </a:lnTo>
                        <a:lnTo>
                          <a:pt x="30" y="74"/>
                        </a:lnTo>
                        <a:lnTo>
                          <a:pt x="30" y="75"/>
                        </a:lnTo>
                        <a:lnTo>
                          <a:pt x="30" y="74"/>
                        </a:lnTo>
                        <a:lnTo>
                          <a:pt x="30" y="74"/>
                        </a:lnTo>
                        <a:lnTo>
                          <a:pt x="30" y="75"/>
                        </a:lnTo>
                        <a:lnTo>
                          <a:pt x="30" y="76"/>
                        </a:lnTo>
                        <a:lnTo>
                          <a:pt x="30" y="74"/>
                        </a:lnTo>
                        <a:lnTo>
                          <a:pt x="30" y="76"/>
                        </a:lnTo>
                        <a:lnTo>
                          <a:pt x="30" y="75"/>
                        </a:lnTo>
                        <a:lnTo>
                          <a:pt x="30" y="74"/>
                        </a:lnTo>
                        <a:lnTo>
                          <a:pt x="30" y="73"/>
                        </a:lnTo>
                        <a:lnTo>
                          <a:pt x="30" y="74"/>
                        </a:lnTo>
                        <a:lnTo>
                          <a:pt x="30" y="74"/>
                        </a:lnTo>
                        <a:lnTo>
                          <a:pt x="30" y="75"/>
                        </a:lnTo>
                        <a:lnTo>
                          <a:pt x="30" y="75"/>
                        </a:lnTo>
                        <a:lnTo>
                          <a:pt x="30" y="74"/>
                        </a:lnTo>
                        <a:lnTo>
                          <a:pt x="30" y="74"/>
                        </a:lnTo>
                        <a:lnTo>
                          <a:pt x="30" y="78"/>
                        </a:lnTo>
                        <a:lnTo>
                          <a:pt x="30" y="76"/>
                        </a:lnTo>
                        <a:lnTo>
                          <a:pt x="30" y="75"/>
                        </a:lnTo>
                        <a:lnTo>
                          <a:pt x="30" y="77"/>
                        </a:lnTo>
                        <a:lnTo>
                          <a:pt x="30" y="74"/>
                        </a:lnTo>
                        <a:lnTo>
                          <a:pt x="30" y="77"/>
                        </a:lnTo>
                        <a:lnTo>
                          <a:pt x="30" y="76"/>
                        </a:lnTo>
                        <a:lnTo>
                          <a:pt x="30" y="76"/>
                        </a:lnTo>
                        <a:lnTo>
                          <a:pt x="30" y="75"/>
                        </a:lnTo>
                        <a:lnTo>
                          <a:pt x="30" y="76"/>
                        </a:lnTo>
                        <a:lnTo>
                          <a:pt x="30" y="74"/>
                        </a:lnTo>
                        <a:lnTo>
                          <a:pt x="30" y="77"/>
                        </a:lnTo>
                        <a:lnTo>
                          <a:pt x="30" y="75"/>
                        </a:lnTo>
                        <a:lnTo>
                          <a:pt x="30" y="75"/>
                        </a:lnTo>
                        <a:lnTo>
                          <a:pt x="30" y="77"/>
                        </a:lnTo>
                        <a:lnTo>
                          <a:pt x="30" y="75"/>
                        </a:lnTo>
                        <a:lnTo>
                          <a:pt x="30" y="78"/>
                        </a:lnTo>
                        <a:lnTo>
                          <a:pt x="30" y="79"/>
                        </a:lnTo>
                        <a:lnTo>
                          <a:pt x="30" y="77"/>
                        </a:lnTo>
                        <a:lnTo>
                          <a:pt x="30" y="78"/>
                        </a:lnTo>
                        <a:lnTo>
                          <a:pt x="30" y="79"/>
                        </a:lnTo>
                        <a:lnTo>
                          <a:pt x="30" y="77"/>
                        </a:lnTo>
                        <a:lnTo>
                          <a:pt x="30" y="80"/>
                        </a:lnTo>
                        <a:lnTo>
                          <a:pt x="30" y="77"/>
                        </a:lnTo>
                        <a:lnTo>
                          <a:pt x="30" y="80"/>
                        </a:lnTo>
                        <a:lnTo>
                          <a:pt x="30" y="78"/>
                        </a:lnTo>
                        <a:lnTo>
                          <a:pt x="30" y="80"/>
                        </a:lnTo>
                        <a:lnTo>
                          <a:pt x="30" y="79"/>
                        </a:lnTo>
                        <a:lnTo>
                          <a:pt x="30" y="80"/>
                        </a:lnTo>
                        <a:lnTo>
                          <a:pt x="30" y="79"/>
                        </a:lnTo>
                        <a:lnTo>
                          <a:pt x="30" y="81"/>
                        </a:lnTo>
                        <a:lnTo>
                          <a:pt x="30" y="80"/>
                        </a:lnTo>
                        <a:lnTo>
                          <a:pt x="30" y="81"/>
                        </a:lnTo>
                        <a:lnTo>
                          <a:pt x="30" y="82"/>
                        </a:lnTo>
                        <a:lnTo>
                          <a:pt x="30" y="80"/>
                        </a:lnTo>
                        <a:lnTo>
                          <a:pt x="30" y="81"/>
                        </a:lnTo>
                        <a:lnTo>
                          <a:pt x="30" y="82"/>
                        </a:lnTo>
                        <a:lnTo>
                          <a:pt x="30" y="81"/>
                        </a:lnTo>
                        <a:lnTo>
                          <a:pt x="30" y="82"/>
                        </a:lnTo>
                        <a:lnTo>
                          <a:pt x="30" y="81"/>
                        </a:lnTo>
                        <a:lnTo>
                          <a:pt x="30" y="84"/>
                        </a:lnTo>
                        <a:lnTo>
                          <a:pt x="30" y="83"/>
                        </a:lnTo>
                        <a:lnTo>
                          <a:pt x="30" y="85"/>
                        </a:lnTo>
                        <a:lnTo>
                          <a:pt x="30" y="84"/>
                        </a:lnTo>
                        <a:lnTo>
                          <a:pt x="30" y="84"/>
                        </a:lnTo>
                        <a:lnTo>
                          <a:pt x="30" y="83"/>
                        </a:lnTo>
                        <a:lnTo>
                          <a:pt x="30" y="85"/>
                        </a:lnTo>
                        <a:lnTo>
                          <a:pt x="30" y="83"/>
                        </a:lnTo>
                        <a:lnTo>
                          <a:pt x="30" y="84"/>
                        </a:lnTo>
                        <a:lnTo>
                          <a:pt x="30" y="84"/>
                        </a:lnTo>
                        <a:lnTo>
                          <a:pt x="30" y="85"/>
                        </a:lnTo>
                        <a:lnTo>
                          <a:pt x="30" y="85"/>
                        </a:lnTo>
                        <a:lnTo>
                          <a:pt x="30" y="86"/>
                        </a:lnTo>
                        <a:lnTo>
                          <a:pt x="30" y="85"/>
                        </a:lnTo>
                        <a:lnTo>
                          <a:pt x="30" y="86"/>
                        </a:lnTo>
                        <a:lnTo>
                          <a:pt x="30" y="87"/>
                        </a:lnTo>
                        <a:lnTo>
                          <a:pt x="30" y="86"/>
                        </a:lnTo>
                        <a:lnTo>
                          <a:pt x="30" y="86"/>
                        </a:lnTo>
                        <a:lnTo>
                          <a:pt x="30" y="88"/>
                        </a:lnTo>
                        <a:lnTo>
                          <a:pt x="30" y="88"/>
                        </a:lnTo>
                        <a:lnTo>
                          <a:pt x="30" y="87"/>
                        </a:lnTo>
                        <a:lnTo>
                          <a:pt x="30" y="88"/>
                        </a:lnTo>
                        <a:lnTo>
                          <a:pt x="30" y="87"/>
                        </a:lnTo>
                        <a:lnTo>
                          <a:pt x="30" y="88"/>
                        </a:lnTo>
                        <a:lnTo>
                          <a:pt x="30" y="87"/>
                        </a:lnTo>
                        <a:lnTo>
                          <a:pt x="30" y="87"/>
                        </a:lnTo>
                        <a:lnTo>
                          <a:pt x="30" y="88"/>
                        </a:lnTo>
                        <a:lnTo>
                          <a:pt x="31" y="89"/>
                        </a:lnTo>
                        <a:lnTo>
                          <a:pt x="31" y="88"/>
                        </a:lnTo>
                        <a:lnTo>
                          <a:pt x="31" y="88"/>
                        </a:lnTo>
                        <a:lnTo>
                          <a:pt x="31" y="90"/>
                        </a:lnTo>
                        <a:lnTo>
                          <a:pt x="31" y="88"/>
                        </a:lnTo>
                        <a:lnTo>
                          <a:pt x="31" y="90"/>
                        </a:lnTo>
                        <a:lnTo>
                          <a:pt x="31" y="88"/>
                        </a:lnTo>
                        <a:lnTo>
                          <a:pt x="31" y="90"/>
                        </a:lnTo>
                        <a:lnTo>
                          <a:pt x="31" y="91"/>
                        </a:lnTo>
                        <a:lnTo>
                          <a:pt x="31" y="88"/>
                        </a:lnTo>
                        <a:lnTo>
                          <a:pt x="31" y="90"/>
                        </a:lnTo>
                        <a:lnTo>
                          <a:pt x="31" y="89"/>
                        </a:lnTo>
                        <a:lnTo>
                          <a:pt x="31" y="91"/>
                        </a:lnTo>
                        <a:lnTo>
                          <a:pt x="31" y="92"/>
                        </a:lnTo>
                        <a:lnTo>
                          <a:pt x="31" y="90"/>
                        </a:lnTo>
                        <a:lnTo>
                          <a:pt x="31" y="90"/>
                        </a:lnTo>
                        <a:lnTo>
                          <a:pt x="31" y="90"/>
                        </a:lnTo>
                        <a:lnTo>
                          <a:pt x="31" y="90"/>
                        </a:lnTo>
                        <a:lnTo>
                          <a:pt x="31" y="91"/>
                        </a:lnTo>
                        <a:lnTo>
                          <a:pt x="31" y="91"/>
                        </a:lnTo>
                        <a:lnTo>
                          <a:pt x="31" y="92"/>
                        </a:lnTo>
                        <a:lnTo>
                          <a:pt x="31" y="92"/>
                        </a:lnTo>
                        <a:lnTo>
                          <a:pt x="31" y="92"/>
                        </a:lnTo>
                        <a:lnTo>
                          <a:pt x="31" y="91"/>
                        </a:lnTo>
                        <a:lnTo>
                          <a:pt x="31" y="93"/>
                        </a:lnTo>
                        <a:lnTo>
                          <a:pt x="31" y="92"/>
                        </a:lnTo>
                        <a:lnTo>
                          <a:pt x="31" y="93"/>
                        </a:lnTo>
                        <a:lnTo>
                          <a:pt x="31" y="93"/>
                        </a:lnTo>
                        <a:lnTo>
                          <a:pt x="31" y="94"/>
                        </a:lnTo>
                        <a:lnTo>
                          <a:pt x="31" y="94"/>
                        </a:lnTo>
                        <a:lnTo>
                          <a:pt x="31" y="92"/>
                        </a:lnTo>
                        <a:lnTo>
                          <a:pt x="31" y="93"/>
                        </a:lnTo>
                        <a:lnTo>
                          <a:pt x="31" y="93"/>
                        </a:lnTo>
                        <a:lnTo>
                          <a:pt x="31" y="92"/>
                        </a:lnTo>
                        <a:lnTo>
                          <a:pt x="31" y="94"/>
                        </a:lnTo>
                        <a:lnTo>
                          <a:pt x="31" y="93"/>
                        </a:lnTo>
                        <a:lnTo>
                          <a:pt x="31" y="93"/>
                        </a:lnTo>
                        <a:lnTo>
                          <a:pt x="31" y="93"/>
                        </a:lnTo>
                        <a:lnTo>
                          <a:pt x="31" y="95"/>
                        </a:lnTo>
                        <a:lnTo>
                          <a:pt x="31" y="93"/>
                        </a:lnTo>
                        <a:lnTo>
                          <a:pt x="31" y="96"/>
                        </a:lnTo>
                        <a:lnTo>
                          <a:pt x="31" y="95"/>
                        </a:lnTo>
                        <a:lnTo>
                          <a:pt x="31" y="95"/>
                        </a:lnTo>
                        <a:lnTo>
                          <a:pt x="31" y="93"/>
                        </a:lnTo>
                        <a:lnTo>
                          <a:pt x="31" y="96"/>
                        </a:lnTo>
                        <a:lnTo>
                          <a:pt x="31" y="96"/>
                        </a:lnTo>
                        <a:lnTo>
                          <a:pt x="31" y="95"/>
                        </a:lnTo>
                        <a:lnTo>
                          <a:pt x="31" y="94"/>
                        </a:lnTo>
                        <a:lnTo>
                          <a:pt x="31" y="97"/>
                        </a:lnTo>
                        <a:lnTo>
                          <a:pt x="31" y="95"/>
                        </a:lnTo>
                        <a:lnTo>
                          <a:pt x="31" y="97"/>
                        </a:lnTo>
                        <a:lnTo>
                          <a:pt x="31" y="96"/>
                        </a:lnTo>
                        <a:lnTo>
                          <a:pt x="31" y="97"/>
                        </a:lnTo>
                        <a:lnTo>
                          <a:pt x="31" y="96"/>
                        </a:lnTo>
                        <a:lnTo>
                          <a:pt x="31" y="98"/>
                        </a:lnTo>
                        <a:lnTo>
                          <a:pt x="31" y="96"/>
                        </a:lnTo>
                        <a:lnTo>
                          <a:pt x="31" y="98"/>
                        </a:lnTo>
                        <a:lnTo>
                          <a:pt x="31" y="97"/>
                        </a:lnTo>
                        <a:lnTo>
                          <a:pt x="31" y="98"/>
                        </a:lnTo>
                        <a:lnTo>
                          <a:pt x="31" y="96"/>
                        </a:lnTo>
                        <a:lnTo>
                          <a:pt x="31" y="97"/>
                        </a:lnTo>
                        <a:lnTo>
                          <a:pt x="31" y="96"/>
                        </a:lnTo>
                        <a:lnTo>
                          <a:pt x="31" y="97"/>
                        </a:lnTo>
                        <a:lnTo>
                          <a:pt x="31" y="96"/>
                        </a:lnTo>
                        <a:lnTo>
                          <a:pt x="31" y="98"/>
                        </a:lnTo>
                        <a:lnTo>
                          <a:pt x="31" y="97"/>
                        </a:lnTo>
                        <a:lnTo>
                          <a:pt x="31" y="96"/>
                        </a:lnTo>
                        <a:lnTo>
                          <a:pt x="31" y="96"/>
                        </a:lnTo>
                        <a:lnTo>
                          <a:pt x="31" y="96"/>
                        </a:lnTo>
                        <a:lnTo>
                          <a:pt x="31" y="97"/>
                        </a:lnTo>
                        <a:lnTo>
                          <a:pt x="31" y="94"/>
                        </a:lnTo>
                        <a:lnTo>
                          <a:pt x="31" y="98"/>
                        </a:lnTo>
                        <a:lnTo>
                          <a:pt x="31" y="94"/>
                        </a:lnTo>
                        <a:lnTo>
                          <a:pt x="31" y="95"/>
                        </a:lnTo>
                        <a:lnTo>
                          <a:pt x="31" y="97"/>
                        </a:lnTo>
                        <a:lnTo>
                          <a:pt x="31" y="95"/>
                        </a:lnTo>
                        <a:lnTo>
                          <a:pt x="31" y="96"/>
                        </a:lnTo>
                        <a:lnTo>
                          <a:pt x="31" y="96"/>
                        </a:lnTo>
                        <a:lnTo>
                          <a:pt x="31" y="94"/>
                        </a:lnTo>
                        <a:lnTo>
                          <a:pt x="31" y="96"/>
                        </a:lnTo>
                        <a:lnTo>
                          <a:pt x="31" y="93"/>
                        </a:lnTo>
                        <a:lnTo>
                          <a:pt x="31" y="96"/>
                        </a:lnTo>
                        <a:lnTo>
                          <a:pt x="31" y="93"/>
                        </a:lnTo>
                        <a:lnTo>
                          <a:pt x="31" y="97"/>
                        </a:lnTo>
                        <a:lnTo>
                          <a:pt x="31" y="92"/>
                        </a:lnTo>
                        <a:lnTo>
                          <a:pt x="31" y="94"/>
                        </a:lnTo>
                        <a:lnTo>
                          <a:pt x="31" y="95"/>
                        </a:lnTo>
                        <a:lnTo>
                          <a:pt x="31" y="94"/>
                        </a:lnTo>
                        <a:lnTo>
                          <a:pt x="31" y="95"/>
                        </a:lnTo>
                        <a:lnTo>
                          <a:pt x="31" y="96"/>
                        </a:lnTo>
                        <a:lnTo>
                          <a:pt x="31" y="94"/>
                        </a:lnTo>
                        <a:lnTo>
                          <a:pt x="31" y="95"/>
                        </a:lnTo>
                        <a:lnTo>
                          <a:pt x="31" y="96"/>
                        </a:lnTo>
                        <a:lnTo>
                          <a:pt x="31" y="95"/>
                        </a:lnTo>
                        <a:lnTo>
                          <a:pt x="31" y="97"/>
                        </a:lnTo>
                        <a:lnTo>
                          <a:pt x="31" y="97"/>
                        </a:lnTo>
                        <a:lnTo>
                          <a:pt x="31" y="96"/>
                        </a:lnTo>
                        <a:lnTo>
                          <a:pt x="31" y="98"/>
                        </a:lnTo>
                        <a:lnTo>
                          <a:pt x="32" y="96"/>
                        </a:lnTo>
                        <a:lnTo>
                          <a:pt x="32" y="98"/>
                        </a:lnTo>
                        <a:lnTo>
                          <a:pt x="32" y="97"/>
                        </a:lnTo>
                        <a:lnTo>
                          <a:pt x="32" y="96"/>
                        </a:lnTo>
                        <a:lnTo>
                          <a:pt x="32" y="98"/>
                        </a:lnTo>
                        <a:lnTo>
                          <a:pt x="32" y="98"/>
                        </a:lnTo>
                        <a:lnTo>
                          <a:pt x="32" y="97"/>
                        </a:lnTo>
                        <a:lnTo>
                          <a:pt x="32" y="96"/>
                        </a:lnTo>
                        <a:lnTo>
                          <a:pt x="32" y="97"/>
                        </a:lnTo>
                        <a:lnTo>
                          <a:pt x="32" y="97"/>
                        </a:lnTo>
                        <a:lnTo>
                          <a:pt x="32" y="96"/>
                        </a:lnTo>
                        <a:lnTo>
                          <a:pt x="32" y="96"/>
                        </a:lnTo>
                        <a:lnTo>
                          <a:pt x="32" y="98"/>
                        </a:lnTo>
                        <a:lnTo>
                          <a:pt x="32" y="97"/>
                        </a:lnTo>
                        <a:lnTo>
                          <a:pt x="32" y="96"/>
                        </a:lnTo>
                        <a:lnTo>
                          <a:pt x="32" y="97"/>
                        </a:lnTo>
                        <a:lnTo>
                          <a:pt x="32" y="96"/>
                        </a:lnTo>
                        <a:lnTo>
                          <a:pt x="32" y="96"/>
                        </a:lnTo>
                        <a:lnTo>
                          <a:pt x="32" y="97"/>
                        </a:lnTo>
                        <a:lnTo>
                          <a:pt x="32" y="95"/>
                        </a:lnTo>
                        <a:lnTo>
                          <a:pt x="32" y="96"/>
                        </a:lnTo>
                        <a:lnTo>
                          <a:pt x="32" y="96"/>
                        </a:lnTo>
                        <a:lnTo>
                          <a:pt x="32" y="97"/>
                        </a:lnTo>
                        <a:lnTo>
                          <a:pt x="32" y="96"/>
                        </a:lnTo>
                        <a:lnTo>
                          <a:pt x="32" y="95"/>
                        </a:lnTo>
                        <a:lnTo>
                          <a:pt x="32" y="97"/>
                        </a:lnTo>
                        <a:lnTo>
                          <a:pt x="32" y="94"/>
                        </a:lnTo>
                        <a:lnTo>
                          <a:pt x="32" y="96"/>
                        </a:lnTo>
                        <a:lnTo>
                          <a:pt x="32" y="95"/>
                        </a:lnTo>
                        <a:lnTo>
                          <a:pt x="32" y="96"/>
                        </a:lnTo>
                        <a:lnTo>
                          <a:pt x="32" y="96"/>
                        </a:lnTo>
                        <a:lnTo>
                          <a:pt x="32" y="96"/>
                        </a:lnTo>
                        <a:lnTo>
                          <a:pt x="32" y="95"/>
                        </a:lnTo>
                        <a:lnTo>
                          <a:pt x="32" y="97"/>
                        </a:lnTo>
                        <a:lnTo>
                          <a:pt x="32" y="96"/>
                        </a:lnTo>
                        <a:lnTo>
                          <a:pt x="32" y="99"/>
                        </a:lnTo>
                        <a:lnTo>
                          <a:pt x="32" y="96"/>
                        </a:lnTo>
                        <a:lnTo>
                          <a:pt x="32" y="97"/>
                        </a:lnTo>
                        <a:lnTo>
                          <a:pt x="32" y="99"/>
                        </a:lnTo>
                        <a:lnTo>
                          <a:pt x="32" y="99"/>
                        </a:lnTo>
                        <a:lnTo>
                          <a:pt x="32" y="100"/>
                        </a:lnTo>
                        <a:lnTo>
                          <a:pt x="32" y="101"/>
                        </a:lnTo>
                        <a:lnTo>
                          <a:pt x="32" y="102"/>
                        </a:lnTo>
                        <a:lnTo>
                          <a:pt x="32" y="102"/>
                        </a:lnTo>
                        <a:lnTo>
                          <a:pt x="32" y="101"/>
                        </a:lnTo>
                        <a:lnTo>
                          <a:pt x="32" y="102"/>
                        </a:lnTo>
                        <a:lnTo>
                          <a:pt x="32" y="102"/>
                        </a:lnTo>
                        <a:lnTo>
                          <a:pt x="32" y="102"/>
                        </a:lnTo>
                        <a:lnTo>
                          <a:pt x="32" y="101"/>
                        </a:lnTo>
                        <a:lnTo>
                          <a:pt x="32" y="103"/>
                        </a:lnTo>
                        <a:lnTo>
                          <a:pt x="32" y="103"/>
                        </a:lnTo>
                        <a:lnTo>
                          <a:pt x="32" y="102"/>
                        </a:lnTo>
                        <a:lnTo>
                          <a:pt x="32" y="103"/>
                        </a:lnTo>
                        <a:lnTo>
                          <a:pt x="32" y="104"/>
                        </a:lnTo>
                        <a:lnTo>
                          <a:pt x="32" y="103"/>
                        </a:lnTo>
                        <a:lnTo>
                          <a:pt x="32" y="103"/>
                        </a:lnTo>
                        <a:lnTo>
                          <a:pt x="32" y="105"/>
                        </a:lnTo>
                        <a:lnTo>
                          <a:pt x="32" y="103"/>
                        </a:lnTo>
                        <a:lnTo>
                          <a:pt x="32" y="103"/>
                        </a:lnTo>
                        <a:lnTo>
                          <a:pt x="32" y="103"/>
                        </a:lnTo>
                        <a:lnTo>
                          <a:pt x="32" y="104"/>
                        </a:lnTo>
                        <a:lnTo>
                          <a:pt x="32" y="105"/>
                        </a:lnTo>
                        <a:lnTo>
                          <a:pt x="32" y="104"/>
                        </a:lnTo>
                        <a:lnTo>
                          <a:pt x="32" y="105"/>
                        </a:lnTo>
                        <a:lnTo>
                          <a:pt x="32" y="104"/>
                        </a:lnTo>
                        <a:lnTo>
                          <a:pt x="32" y="107"/>
                        </a:lnTo>
                        <a:lnTo>
                          <a:pt x="32" y="105"/>
                        </a:lnTo>
                        <a:lnTo>
                          <a:pt x="32" y="105"/>
                        </a:lnTo>
                        <a:lnTo>
                          <a:pt x="32" y="106"/>
                        </a:lnTo>
                        <a:lnTo>
                          <a:pt x="32" y="106"/>
                        </a:lnTo>
                        <a:lnTo>
                          <a:pt x="32" y="108"/>
                        </a:lnTo>
                        <a:lnTo>
                          <a:pt x="32" y="108"/>
                        </a:lnTo>
                        <a:lnTo>
                          <a:pt x="32" y="108"/>
                        </a:lnTo>
                        <a:lnTo>
                          <a:pt x="32" y="109"/>
                        </a:lnTo>
                        <a:lnTo>
                          <a:pt x="32" y="109"/>
                        </a:lnTo>
                        <a:lnTo>
                          <a:pt x="32" y="111"/>
                        </a:lnTo>
                        <a:lnTo>
                          <a:pt x="32" y="110"/>
                        </a:lnTo>
                        <a:lnTo>
                          <a:pt x="32" y="110"/>
                        </a:lnTo>
                        <a:lnTo>
                          <a:pt x="32" y="112"/>
                        </a:lnTo>
                        <a:lnTo>
                          <a:pt x="32" y="113"/>
                        </a:lnTo>
                        <a:lnTo>
                          <a:pt x="32" y="112"/>
                        </a:lnTo>
                        <a:lnTo>
                          <a:pt x="32" y="113"/>
                        </a:lnTo>
                        <a:lnTo>
                          <a:pt x="32" y="114"/>
                        </a:lnTo>
                        <a:lnTo>
                          <a:pt x="32" y="115"/>
                        </a:lnTo>
                        <a:lnTo>
                          <a:pt x="32" y="115"/>
                        </a:lnTo>
                        <a:lnTo>
                          <a:pt x="32" y="115"/>
                        </a:lnTo>
                        <a:lnTo>
                          <a:pt x="32" y="116"/>
                        </a:lnTo>
                        <a:lnTo>
                          <a:pt x="32" y="115"/>
                        </a:lnTo>
                        <a:lnTo>
                          <a:pt x="32" y="116"/>
                        </a:lnTo>
                        <a:lnTo>
                          <a:pt x="32" y="118"/>
                        </a:lnTo>
                        <a:lnTo>
                          <a:pt x="32" y="116"/>
                        </a:lnTo>
                        <a:lnTo>
                          <a:pt x="32" y="117"/>
                        </a:lnTo>
                        <a:lnTo>
                          <a:pt x="32" y="118"/>
                        </a:lnTo>
                        <a:lnTo>
                          <a:pt x="32" y="118"/>
                        </a:lnTo>
                        <a:lnTo>
                          <a:pt x="32" y="117"/>
                        </a:lnTo>
                        <a:lnTo>
                          <a:pt x="32" y="119"/>
                        </a:lnTo>
                        <a:lnTo>
                          <a:pt x="32" y="118"/>
                        </a:lnTo>
                        <a:lnTo>
                          <a:pt x="32" y="121"/>
                        </a:lnTo>
                        <a:lnTo>
                          <a:pt x="32" y="119"/>
                        </a:lnTo>
                        <a:lnTo>
                          <a:pt x="32" y="121"/>
                        </a:lnTo>
                        <a:lnTo>
                          <a:pt x="32" y="119"/>
                        </a:lnTo>
                        <a:lnTo>
                          <a:pt x="32" y="120"/>
                        </a:lnTo>
                        <a:lnTo>
                          <a:pt x="32" y="120"/>
                        </a:lnTo>
                        <a:lnTo>
                          <a:pt x="32" y="121"/>
                        </a:lnTo>
                        <a:lnTo>
                          <a:pt x="32" y="120"/>
                        </a:lnTo>
                        <a:lnTo>
                          <a:pt x="32" y="123"/>
                        </a:lnTo>
                        <a:lnTo>
                          <a:pt x="32" y="121"/>
                        </a:lnTo>
                        <a:lnTo>
                          <a:pt x="32" y="123"/>
                        </a:lnTo>
                        <a:lnTo>
                          <a:pt x="33" y="123"/>
                        </a:lnTo>
                        <a:lnTo>
                          <a:pt x="33" y="124"/>
                        </a:lnTo>
                        <a:lnTo>
                          <a:pt x="33" y="123"/>
                        </a:lnTo>
                        <a:lnTo>
                          <a:pt x="33" y="124"/>
                        </a:lnTo>
                        <a:lnTo>
                          <a:pt x="33" y="127"/>
                        </a:lnTo>
                        <a:lnTo>
                          <a:pt x="33" y="124"/>
                        </a:lnTo>
                        <a:lnTo>
                          <a:pt x="33" y="126"/>
                        </a:lnTo>
                        <a:lnTo>
                          <a:pt x="33" y="126"/>
                        </a:lnTo>
                        <a:lnTo>
                          <a:pt x="33" y="126"/>
                        </a:lnTo>
                        <a:lnTo>
                          <a:pt x="33" y="127"/>
                        </a:lnTo>
                        <a:lnTo>
                          <a:pt x="33" y="128"/>
                        </a:lnTo>
                        <a:lnTo>
                          <a:pt x="33" y="127"/>
                        </a:lnTo>
                        <a:lnTo>
                          <a:pt x="33" y="129"/>
                        </a:lnTo>
                        <a:lnTo>
                          <a:pt x="33" y="128"/>
                        </a:lnTo>
                        <a:lnTo>
                          <a:pt x="33" y="128"/>
                        </a:lnTo>
                        <a:lnTo>
                          <a:pt x="33" y="128"/>
                        </a:lnTo>
                        <a:lnTo>
                          <a:pt x="33" y="128"/>
                        </a:lnTo>
                        <a:lnTo>
                          <a:pt x="33" y="129"/>
                        </a:lnTo>
                        <a:lnTo>
                          <a:pt x="33" y="129"/>
                        </a:lnTo>
                        <a:lnTo>
                          <a:pt x="33" y="129"/>
                        </a:lnTo>
                        <a:lnTo>
                          <a:pt x="33" y="130"/>
                        </a:lnTo>
                        <a:lnTo>
                          <a:pt x="33" y="130"/>
                        </a:lnTo>
                        <a:lnTo>
                          <a:pt x="33" y="130"/>
                        </a:lnTo>
                        <a:lnTo>
                          <a:pt x="33" y="131"/>
                        </a:lnTo>
                        <a:lnTo>
                          <a:pt x="33" y="129"/>
                        </a:lnTo>
                        <a:lnTo>
                          <a:pt x="33" y="132"/>
                        </a:lnTo>
                        <a:lnTo>
                          <a:pt x="33" y="129"/>
                        </a:lnTo>
                        <a:lnTo>
                          <a:pt x="33" y="132"/>
                        </a:lnTo>
                        <a:lnTo>
                          <a:pt x="33" y="130"/>
                        </a:lnTo>
                        <a:lnTo>
                          <a:pt x="33" y="131"/>
                        </a:lnTo>
                        <a:lnTo>
                          <a:pt x="33" y="129"/>
                        </a:lnTo>
                        <a:lnTo>
                          <a:pt x="33" y="131"/>
                        </a:lnTo>
                        <a:lnTo>
                          <a:pt x="33" y="129"/>
                        </a:lnTo>
                        <a:lnTo>
                          <a:pt x="33" y="130"/>
                        </a:lnTo>
                        <a:lnTo>
                          <a:pt x="33" y="130"/>
                        </a:lnTo>
                        <a:lnTo>
                          <a:pt x="33" y="130"/>
                        </a:lnTo>
                        <a:lnTo>
                          <a:pt x="33" y="130"/>
                        </a:lnTo>
                        <a:lnTo>
                          <a:pt x="33" y="131"/>
                        </a:lnTo>
                        <a:lnTo>
                          <a:pt x="33" y="130"/>
                        </a:lnTo>
                        <a:lnTo>
                          <a:pt x="33" y="130"/>
                        </a:lnTo>
                        <a:lnTo>
                          <a:pt x="33" y="129"/>
                        </a:lnTo>
                        <a:lnTo>
                          <a:pt x="33" y="131"/>
                        </a:lnTo>
                        <a:lnTo>
                          <a:pt x="33" y="131"/>
                        </a:lnTo>
                        <a:lnTo>
                          <a:pt x="33" y="130"/>
                        </a:lnTo>
                        <a:lnTo>
                          <a:pt x="33" y="131"/>
                        </a:lnTo>
                        <a:lnTo>
                          <a:pt x="33" y="128"/>
                        </a:lnTo>
                        <a:lnTo>
                          <a:pt x="33" y="131"/>
                        </a:lnTo>
                        <a:lnTo>
                          <a:pt x="33" y="130"/>
                        </a:lnTo>
                        <a:lnTo>
                          <a:pt x="33" y="130"/>
                        </a:lnTo>
                        <a:lnTo>
                          <a:pt x="33" y="129"/>
                        </a:lnTo>
                        <a:lnTo>
                          <a:pt x="33" y="131"/>
                        </a:lnTo>
                        <a:lnTo>
                          <a:pt x="33" y="130"/>
                        </a:lnTo>
                        <a:lnTo>
                          <a:pt x="33" y="133"/>
                        </a:lnTo>
                        <a:lnTo>
                          <a:pt x="33" y="131"/>
                        </a:lnTo>
                        <a:lnTo>
                          <a:pt x="33" y="131"/>
                        </a:lnTo>
                        <a:lnTo>
                          <a:pt x="33" y="131"/>
                        </a:lnTo>
                        <a:lnTo>
                          <a:pt x="33" y="133"/>
                        </a:lnTo>
                        <a:lnTo>
                          <a:pt x="33" y="130"/>
                        </a:lnTo>
                        <a:lnTo>
                          <a:pt x="33" y="136"/>
                        </a:lnTo>
                        <a:lnTo>
                          <a:pt x="33" y="133"/>
                        </a:lnTo>
                        <a:lnTo>
                          <a:pt x="33" y="132"/>
                        </a:lnTo>
                        <a:lnTo>
                          <a:pt x="33" y="134"/>
                        </a:lnTo>
                        <a:lnTo>
                          <a:pt x="33" y="133"/>
                        </a:lnTo>
                        <a:lnTo>
                          <a:pt x="33" y="134"/>
                        </a:lnTo>
                        <a:lnTo>
                          <a:pt x="33" y="134"/>
                        </a:lnTo>
                        <a:lnTo>
                          <a:pt x="33" y="135"/>
                        </a:lnTo>
                        <a:lnTo>
                          <a:pt x="33" y="134"/>
                        </a:lnTo>
                        <a:lnTo>
                          <a:pt x="33" y="133"/>
                        </a:lnTo>
                        <a:lnTo>
                          <a:pt x="33" y="133"/>
                        </a:lnTo>
                        <a:lnTo>
                          <a:pt x="33" y="134"/>
                        </a:lnTo>
                        <a:lnTo>
                          <a:pt x="33" y="136"/>
                        </a:lnTo>
                        <a:lnTo>
                          <a:pt x="33" y="133"/>
                        </a:lnTo>
                        <a:lnTo>
                          <a:pt x="33" y="134"/>
                        </a:lnTo>
                        <a:lnTo>
                          <a:pt x="33" y="134"/>
                        </a:lnTo>
                        <a:lnTo>
                          <a:pt x="33" y="136"/>
                        </a:lnTo>
                        <a:lnTo>
                          <a:pt x="33" y="134"/>
                        </a:lnTo>
                        <a:lnTo>
                          <a:pt x="33" y="135"/>
                        </a:lnTo>
                        <a:lnTo>
                          <a:pt x="33" y="136"/>
                        </a:lnTo>
                        <a:lnTo>
                          <a:pt x="33" y="135"/>
                        </a:lnTo>
                        <a:lnTo>
                          <a:pt x="33" y="136"/>
                        </a:lnTo>
                        <a:lnTo>
                          <a:pt x="33" y="135"/>
                        </a:lnTo>
                        <a:lnTo>
                          <a:pt x="33" y="137"/>
                        </a:lnTo>
                        <a:lnTo>
                          <a:pt x="33" y="136"/>
                        </a:lnTo>
                        <a:lnTo>
                          <a:pt x="33" y="136"/>
                        </a:lnTo>
                        <a:lnTo>
                          <a:pt x="33" y="138"/>
                        </a:lnTo>
                        <a:lnTo>
                          <a:pt x="33" y="135"/>
                        </a:lnTo>
                        <a:lnTo>
                          <a:pt x="33" y="136"/>
                        </a:lnTo>
                        <a:lnTo>
                          <a:pt x="33" y="137"/>
                        </a:lnTo>
                        <a:lnTo>
                          <a:pt x="33" y="138"/>
                        </a:lnTo>
                        <a:lnTo>
                          <a:pt x="33" y="137"/>
                        </a:lnTo>
                        <a:lnTo>
                          <a:pt x="33" y="137"/>
                        </a:lnTo>
                        <a:lnTo>
                          <a:pt x="33" y="138"/>
                        </a:lnTo>
                        <a:lnTo>
                          <a:pt x="33" y="138"/>
                        </a:lnTo>
                        <a:lnTo>
                          <a:pt x="33" y="138"/>
                        </a:lnTo>
                        <a:lnTo>
                          <a:pt x="33" y="137"/>
                        </a:lnTo>
                        <a:lnTo>
                          <a:pt x="33" y="140"/>
                        </a:lnTo>
                        <a:lnTo>
                          <a:pt x="33" y="138"/>
                        </a:lnTo>
                        <a:lnTo>
                          <a:pt x="33" y="138"/>
                        </a:lnTo>
                        <a:lnTo>
                          <a:pt x="34" y="139"/>
                        </a:lnTo>
                        <a:lnTo>
                          <a:pt x="34" y="139"/>
                        </a:lnTo>
                        <a:lnTo>
                          <a:pt x="34" y="137"/>
                        </a:lnTo>
                        <a:lnTo>
                          <a:pt x="34" y="139"/>
                        </a:lnTo>
                        <a:lnTo>
                          <a:pt x="34" y="138"/>
                        </a:lnTo>
                        <a:lnTo>
                          <a:pt x="34" y="139"/>
                        </a:lnTo>
                        <a:lnTo>
                          <a:pt x="34" y="136"/>
                        </a:lnTo>
                        <a:lnTo>
                          <a:pt x="34" y="140"/>
                        </a:lnTo>
                        <a:lnTo>
                          <a:pt x="34" y="137"/>
                        </a:lnTo>
                        <a:lnTo>
                          <a:pt x="34" y="138"/>
                        </a:lnTo>
                        <a:lnTo>
                          <a:pt x="34" y="138"/>
                        </a:lnTo>
                        <a:lnTo>
                          <a:pt x="34" y="139"/>
                        </a:lnTo>
                        <a:lnTo>
                          <a:pt x="34" y="138"/>
                        </a:lnTo>
                        <a:lnTo>
                          <a:pt x="34" y="138"/>
                        </a:lnTo>
                        <a:lnTo>
                          <a:pt x="34" y="139"/>
                        </a:lnTo>
                        <a:lnTo>
                          <a:pt x="34" y="137"/>
                        </a:lnTo>
                        <a:lnTo>
                          <a:pt x="34" y="137"/>
                        </a:lnTo>
                        <a:lnTo>
                          <a:pt x="34" y="139"/>
                        </a:lnTo>
                        <a:lnTo>
                          <a:pt x="34" y="137"/>
                        </a:lnTo>
                        <a:lnTo>
                          <a:pt x="34" y="140"/>
                        </a:lnTo>
                        <a:lnTo>
                          <a:pt x="34" y="136"/>
                        </a:lnTo>
                        <a:lnTo>
                          <a:pt x="34" y="139"/>
                        </a:lnTo>
                        <a:lnTo>
                          <a:pt x="34" y="137"/>
                        </a:lnTo>
                        <a:lnTo>
                          <a:pt x="34" y="138"/>
                        </a:lnTo>
                        <a:lnTo>
                          <a:pt x="34" y="137"/>
                        </a:lnTo>
                        <a:lnTo>
                          <a:pt x="34" y="138"/>
                        </a:lnTo>
                        <a:lnTo>
                          <a:pt x="34" y="137"/>
                        </a:lnTo>
                        <a:lnTo>
                          <a:pt x="34" y="137"/>
                        </a:lnTo>
                        <a:lnTo>
                          <a:pt x="34" y="136"/>
                        </a:lnTo>
                        <a:lnTo>
                          <a:pt x="34" y="138"/>
                        </a:lnTo>
                        <a:lnTo>
                          <a:pt x="34" y="136"/>
                        </a:lnTo>
                        <a:lnTo>
                          <a:pt x="34" y="136"/>
                        </a:lnTo>
                        <a:lnTo>
                          <a:pt x="34" y="137"/>
                        </a:lnTo>
                        <a:lnTo>
                          <a:pt x="34" y="136"/>
                        </a:lnTo>
                        <a:lnTo>
                          <a:pt x="34" y="135"/>
                        </a:lnTo>
                        <a:lnTo>
                          <a:pt x="34" y="136"/>
                        </a:lnTo>
                        <a:lnTo>
                          <a:pt x="34" y="136"/>
                        </a:lnTo>
                        <a:lnTo>
                          <a:pt x="34" y="134"/>
                        </a:lnTo>
                        <a:lnTo>
                          <a:pt x="34" y="136"/>
                        </a:lnTo>
                        <a:lnTo>
                          <a:pt x="34" y="134"/>
                        </a:lnTo>
                        <a:lnTo>
                          <a:pt x="34" y="135"/>
                        </a:lnTo>
                        <a:lnTo>
                          <a:pt x="34" y="134"/>
                        </a:lnTo>
                        <a:lnTo>
                          <a:pt x="34" y="133"/>
                        </a:lnTo>
                        <a:lnTo>
                          <a:pt x="34" y="133"/>
                        </a:lnTo>
                        <a:lnTo>
                          <a:pt x="34" y="132"/>
                        </a:lnTo>
                        <a:lnTo>
                          <a:pt x="34" y="133"/>
                        </a:lnTo>
                        <a:lnTo>
                          <a:pt x="34" y="132"/>
                        </a:lnTo>
                        <a:lnTo>
                          <a:pt x="34" y="130"/>
                        </a:lnTo>
                        <a:lnTo>
                          <a:pt x="34" y="132"/>
                        </a:lnTo>
                        <a:lnTo>
                          <a:pt x="34" y="133"/>
                        </a:lnTo>
                        <a:lnTo>
                          <a:pt x="34" y="129"/>
                        </a:lnTo>
                        <a:lnTo>
                          <a:pt x="34" y="131"/>
                        </a:lnTo>
                        <a:lnTo>
                          <a:pt x="34" y="128"/>
                        </a:lnTo>
                        <a:lnTo>
                          <a:pt x="34" y="129"/>
                        </a:lnTo>
                        <a:lnTo>
                          <a:pt x="34" y="129"/>
                        </a:lnTo>
                        <a:lnTo>
                          <a:pt x="34" y="130"/>
                        </a:lnTo>
                        <a:lnTo>
                          <a:pt x="34" y="128"/>
                        </a:lnTo>
                        <a:lnTo>
                          <a:pt x="34" y="127"/>
                        </a:lnTo>
                        <a:lnTo>
                          <a:pt x="34" y="126"/>
                        </a:lnTo>
                        <a:lnTo>
                          <a:pt x="34" y="127"/>
                        </a:lnTo>
                        <a:lnTo>
                          <a:pt x="34" y="126"/>
                        </a:lnTo>
                        <a:lnTo>
                          <a:pt x="34" y="126"/>
                        </a:lnTo>
                        <a:lnTo>
                          <a:pt x="34" y="125"/>
                        </a:lnTo>
                        <a:lnTo>
                          <a:pt x="34" y="126"/>
                        </a:lnTo>
                        <a:lnTo>
                          <a:pt x="34" y="124"/>
                        </a:lnTo>
                        <a:lnTo>
                          <a:pt x="34" y="124"/>
                        </a:lnTo>
                        <a:lnTo>
                          <a:pt x="34" y="124"/>
                        </a:lnTo>
                        <a:lnTo>
                          <a:pt x="34" y="123"/>
                        </a:lnTo>
                        <a:lnTo>
                          <a:pt x="34" y="123"/>
                        </a:lnTo>
                        <a:lnTo>
                          <a:pt x="34" y="123"/>
                        </a:lnTo>
                        <a:lnTo>
                          <a:pt x="34" y="122"/>
                        </a:lnTo>
                        <a:lnTo>
                          <a:pt x="34" y="121"/>
                        </a:lnTo>
                        <a:lnTo>
                          <a:pt x="34" y="121"/>
                        </a:lnTo>
                        <a:lnTo>
                          <a:pt x="34" y="122"/>
                        </a:lnTo>
                        <a:lnTo>
                          <a:pt x="34" y="121"/>
                        </a:lnTo>
                        <a:lnTo>
                          <a:pt x="34" y="121"/>
                        </a:lnTo>
                        <a:lnTo>
                          <a:pt x="34" y="121"/>
                        </a:lnTo>
                        <a:lnTo>
                          <a:pt x="34" y="119"/>
                        </a:lnTo>
                        <a:lnTo>
                          <a:pt x="34" y="122"/>
                        </a:lnTo>
                        <a:lnTo>
                          <a:pt x="34" y="120"/>
                        </a:lnTo>
                        <a:lnTo>
                          <a:pt x="34" y="120"/>
                        </a:lnTo>
                        <a:lnTo>
                          <a:pt x="34" y="120"/>
                        </a:lnTo>
                        <a:lnTo>
                          <a:pt x="34" y="119"/>
                        </a:lnTo>
                        <a:lnTo>
                          <a:pt x="34" y="119"/>
                        </a:lnTo>
                        <a:lnTo>
                          <a:pt x="34" y="119"/>
                        </a:lnTo>
                        <a:lnTo>
                          <a:pt x="34" y="121"/>
                        </a:lnTo>
                        <a:lnTo>
                          <a:pt x="34" y="118"/>
                        </a:lnTo>
                        <a:lnTo>
                          <a:pt x="34" y="119"/>
                        </a:lnTo>
                        <a:lnTo>
                          <a:pt x="34" y="119"/>
                        </a:lnTo>
                        <a:lnTo>
                          <a:pt x="34" y="118"/>
                        </a:lnTo>
                        <a:lnTo>
                          <a:pt x="34" y="119"/>
                        </a:lnTo>
                        <a:lnTo>
                          <a:pt x="34" y="118"/>
                        </a:lnTo>
                        <a:lnTo>
                          <a:pt x="34" y="119"/>
                        </a:lnTo>
                        <a:lnTo>
                          <a:pt x="34" y="119"/>
                        </a:lnTo>
                        <a:lnTo>
                          <a:pt x="34" y="118"/>
                        </a:lnTo>
                        <a:lnTo>
                          <a:pt x="34" y="118"/>
                        </a:lnTo>
                        <a:lnTo>
                          <a:pt x="34" y="116"/>
                        </a:lnTo>
                        <a:lnTo>
                          <a:pt x="34" y="118"/>
                        </a:lnTo>
                        <a:lnTo>
                          <a:pt x="35" y="119"/>
                        </a:lnTo>
                        <a:lnTo>
                          <a:pt x="35" y="117"/>
                        </a:lnTo>
                        <a:lnTo>
                          <a:pt x="35" y="117"/>
                        </a:lnTo>
                        <a:lnTo>
                          <a:pt x="35" y="118"/>
                        </a:lnTo>
                        <a:lnTo>
                          <a:pt x="35" y="117"/>
                        </a:lnTo>
                        <a:lnTo>
                          <a:pt x="35" y="116"/>
                        </a:lnTo>
                        <a:lnTo>
                          <a:pt x="35" y="117"/>
                        </a:lnTo>
                        <a:lnTo>
                          <a:pt x="35" y="116"/>
                        </a:lnTo>
                        <a:lnTo>
                          <a:pt x="35" y="114"/>
                        </a:lnTo>
                        <a:lnTo>
                          <a:pt x="35" y="117"/>
                        </a:lnTo>
                        <a:lnTo>
                          <a:pt x="35" y="116"/>
                        </a:lnTo>
                        <a:lnTo>
                          <a:pt x="35" y="115"/>
                        </a:lnTo>
                        <a:lnTo>
                          <a:pt x="35" y="116"/>
                        </a:lnTo>
                        <a:lnTo>
                          <a:pt x="35" y="113"/>
                        </a:lnTo>
                        <a:lnTo>
                          <a:pt x="35" y="115"/>
                        </a:lnTo>
                        <a:lnTo>
                          <a:pt x="35" y="115"/>
                        </a:lnTo>
                        <a:lnTo>
                          <a:pt x="35" y="114"/>
                        </a:lnTo>
                        <a:lnTo>
                          <a:pt x="35" y="115"/>
                        </a:lnTo>
                        <a:lnTo>
                          <a:pt x="35" y="112"/>
                        </a:lnTo>
                        <a:lnTo>
                          <a:pt x="35" y="114"/>
                        </a:lnTo>
                        <a:lnTo>
                          <a:pt x="35" y="113"/>
                        </a:lnTo>
                        <a:lnTo>
                          <a:pt x="35" y="114"/>
                        </a:lnTo>
                        <a:lnTo>
                          <a:pt x="35" y="113"/>
                        </a:lnTo>
                        <a:lnTo>
                          <a:pt x="35" y="113"/>
                        </a:lnTo>
                        <a:lnTo>
                          <a:pt x="35" y="113"/>
                        </a:lnTo>
                        <a:lnTo>
                          <a:pt x="35" y="112"/>
                        </a:lnTo>
                        <a:lnTo>
                          <a:pt x="35" y="114"/>
                        </a:lnTo>
                        <a:lnTo>
                          <a:pt x="35" y="112"/>
                        </a:lnTo>
                        <a:lnTo>
                          <a:pt x="35" y="112"/>
                        </a:lnTo>
                        <a:lnTo>
                          <a:pt x="35" y="114"/>
                        </a:lnTo>
                        <a:lnTo>
                          <a:pt x="35" y="109"/>
                        </a:lnTo>
                        <a:lnTo>
                          <a:pt x="35" y="112"/>
                        </a:lnTo>
                        <a:lnTo>
                          <a:pt x="35" y="111"/>
                        </a:lnTo>
                        <a:lnTo>
                          <a:pt x="35" y="110"/>
                        </a:lnTo>
                        <a:lnTo>
                          <a:pt x="35" y="110"/>
                        </a:lnTo>
                        <a:lnTo>
                          <a:pt x="35" y="110"/>
                        </a:lnTo>
                        <a:lnTo>
                          <a:pt x="35" y="109"/>
                        </a:lnTo>
                        <a:lnTo>
                          <a:pt x="35" y="109"/>
                        </a:lnTo>
                        <a:lnTo>
                          <a:pt x="35" y="110"/>
                        </a:lnTo>
                        <a:lnTo>
                          <a:pt x="35" y="109"/>
                        </a:lnTo>
                        <a:lnTo>
                          <a:pt x="35" y="110"/>
                        </a:lnTo>
                        <a:lnTo>
                          <a:pt x="35" y="110"/>
                        </a:lnTo>
                        <a:lnTo>
                          <a:pt x="35" y="112"/>
                        </a:lnTo>
                        <a:lnTo>
                          <a:pt x="35" y="110"/>
                        </a:lnTo>
                        <a:lnTo>
                          <a:pt x="35" y="110"/>
                        </a:lnTo>
                        <a:lnTo>
                          <a:pt x="35" y="110"/>
                        </a:lnTo>
                        <a:lnTo>
                          <a:pt x="35" y="110"/>
                        </a:lnTo>
                        <a:lnTo>
                          <a:pt x="35" y="110"/>
                        </a:lnTo>
                        <a:lnTo>
                          <a:pt x="35" y="110"/>
                        </a:lnTo>
                        <a:lnTo>
                          <a:pt x="35" y="110"/>
                        </a:lnTo>
                        <a:lnTo>
                          <a:pt x="35" y="109"/>
                        </a:lnTo>
                        <a:lnTo>
                          <a:pt x="35" y="110"/>
                        </a:lnTo>
                        <a:lnTo>
                          <a:pt x="35" y="109"/>
                        </a:lnTo>
                        <a:lnTo>
                          <a:pt x="35" y="110"/>
                        </a:lnTo>
                        <a:lnTo>
                          <a:pt x="35" y="108"/>
                        </a:lnTo>
                        <a:lnTo>
                          <a:pt x="35" y="112"/>
                        </a:lnTo>
                        <a:lnTo>
                          <a:pt x="35" y="108"/>
                        </a:lnTo>
                        <a:lnTo>
                          <a:pt x="35" y="110"/>
                        </a:lnTo>
                        <a:lnTo>
                          <a:pt x="35" y="109"/>
                        </a:lnTo>
                        <a:lnTo>
                          <a:pt x="35" y="110"/>
                        </a:lnTo>
                        <a:lnTo>
                          <a:pt x="35" y="109"/>
                        </a:lnTo>
                        <a:lnTo>
                          <a:pt x="35" y="110"/>
                        </a:lnTo>
                        <a:lnTo>
                          <a:pt x="35" y="110"/>
                        </a:lnTo>
                        <a:lnTo>
                          <a:pt x="35" y="110"/>
                        </a:lnTo>
                        <a:lnTo>
                          <a:pt x="35" y="109"/>
                        </a:lnTo>
                        <a:lnTo>
                          <a:pt x="35" y="109"/>
                        </a:lnTo>
                        <a:lnTo>
                          <a:pt x="35" y="110"/>
                        </a:lnTo>
                        <a:lnTo>
                          <a:pt x="35" y="109"/>
                        </a:lnTo>
                        <a:lnTo>
                          <a:pt x="35" y="109"/>
                        </a:lnTo>
                        <a:lnTo>
                          <a:pt x="35" y="108"/>
                        </a:lnTo>
                        <a:lnTo>
                          <a:pt x="35" y="109"/>
                        </a:lnTo>
                        <a:lnTo>
                          <a:pt x="35" y="106"/>
                        </a:lnTo>
                        <a:lnTo>
                          <a:pt x="35" y="110"/>
                        </a:lnTo>
                        <a:lnTo>
                          <a:pt x="35" y="108"/>
                        </a:lnTo>
                        <a:lnTo>
                          <a:pt x="35" y="109"/>
                        </a:lnTo>
                        <a:lnTo>
                          <a:pt x="35" y="108"/>
                        </a:lnTo>
                        <a:lnTo>
                          <a:pt x="35" y="108"/>
                        </a:lnTo>
                        <a:lnTo>
                          <a:pt x="35" y="109"/>
                        </a:lnTo>
                        <a:lnTo>
                          <a:pt x="35" y="107"/>
                        </a:lnTo>
                        <a:lnTo>
                          <a:pt x="35" y="108"/>
                        </a:lnTo>
                        <a:lnTo>
                          <a:pt x="35" y="107"/>
                        </a:lnTo>
                        <a:lnTo>
                          <a:pt x="35" y="109"/>
                        </a:lnTo>
                        <a:lnTo>
                          <a:pt x="35" y="106"/>
                        </a:lnTo>
                        <a:lnTo>
                          <a:pt x="35" y="109"/>
                        </a:lnTo>
                        <a:lnTo>
                          <a:pt x="35" y="107"/>
                        </a:lnTo>
                        <a:lnTo>
                          <a:pt x="35" y="108"/>
                        </a:lnTo>
                        <a:lnTo>
                          <a:pt x="35" y="108"/>
                        </a:lnTo>
                        <a:lnTo>
                          <a:pt x="35" y="109"/>
                        </a:lnTo>
                        <a:lnTo>
                          <a:pt x="35" y="106"/>
                        </a:lnTo>
                        <a:lnTo>
                          <a:pt x="35" y="110"/>
                        </a:lnTo>
                        <a:lnTo>
                          <a:pt x="35" y="108"/>
                        </a:lnTo>
                        <a:lnTo>
                          <a:pt x="35" y="109"/>
                        </a:lnTo>
                        <a:lnTo>
                          <a:pt x="35" y="108"/>
                        </a:lnTo>
                        <a:lnTo>
                          <a:pt x="35" y="108"/>
                        </a:lnTo>
                        <a:lnTo>
                          <a:pt x="35" y="109"/>
                        </a:lnTo>
                        <a:lnTo>
                          <a:pt x="35" y="109"/>
                        </a:lnTo>
                        <a:lnTo>
                          <a:pt x="35" y="109"/>
                        </a:lnTo>
                        <a:lnTo>
                          <a:pt x="35" y="109"/>
                        </a:lnTo>
                        <a:lnTo>
                          <a:pt x="35" y="109"/>
                        </a:lnTo>
                        <a:lnTo>
                          <a:pt x="35" y="110"/>
                        </a:lnTo>
                        <a:lnTo>
                          <a:pt x="35" y="110"/>
                        </a:lnTo>
                        <a:lnTo>
                          <a:pt x="35" y="110"/>
                        </a:lnTo>
                        <a:lnTo>
                          <a:pt x="35" y="110"/>
                        </a:lnTo>
                        <a:lnTo>
                          <a:pt x="35" y="112"/>
                        </a:lnTo>
                        <a:lnTo>
                          <a:pt x="35" y="111"/>
                        </a:lnTo>
                        <a:lnTo>
                          <a:pt x="35" y="112"/>
                        </a:lnTo>
                        <a:lnTo>
                          <a:pt x="35" y="112"/>
                        </a:lnTo>
                        <a:lnTo>
                          <a:pt x="36" y="111"/>
                        </a:lnTo>
                        <a:lnTo>
                          <a:pt x="36" y="112"/>
                        </a:lnTo>
                        <a:lnTo>
                          <a:pt x="36" y="110"/>
                        </a:lnTo>
                        <a:lnTo>
                          <a:pt x="36" y="111"/>
                        </a:lnTo>
                        <a:lnTo>
                          <a:pt x="36" y="113"/>
                        </a:lnTo>
                        <a:lnTo>
                          <a:pt x="36" y="111"/>
                        </a:lnTo>
                        <a:lnTo>
                          <a:pt x="36" y="112"/>
                        </a:lnTo>
                        <a:lnTo>
                          <a:pt x="36" y="112"/>
                        </a:lnTo>
                        <a:lnTo>
                          <a:pt x="36" y="112"/>
                        </a:lnTo>
                        <a:lnTo>
                          <a:pt x="36" y="114"/>
                        </a:lnTo>
                        <a:lnTo>
                          <a:pt x="36" y="112"/>
                        </a:lnTo>
                        <a:lnTo>
                          <a:pt x="36" y="115"/>
                        </a:lnTo>
                        <a:lnTo>
                          <a:pt x="36" y="112"/>
                        </a:lnTo>
                        <a:lnTo>
                          <a:pt x="36" y="113"/>
                        </a:lnTo>
                        <a:lnTo>
                          <a:pt x="36" y="112"/>
                        </a:lnTo>
                        <a:lnTo>
                          <a:pt x="36" y="113"/>
                        </a:lnTo>
                        <a:lnTo>
                          <a:pt x="36" y="113"/>
                        </a:lnTo>
                        <a:lnTo>
                          <a:pt x="36" y="116"/>
                        </a:lnTo>
                        <a:lnTo>
                          <a:pt x="36" y="114"/>
                        </a:lnTo>
                        <a:lnTo>
                          <a:pt x="36" y="115"/>
                        </a:lnTo>
                        <a:lnTo>
                          <a:pt x="36" y="115"/>
                        </a:lnTo>
                        <a:lnTo>
                          <a:pt x="36" y="118"/>
                        </a:lnTo>
                        <a:lnTo>
                          <a:pt x="36" y="115"/>
                        </a:lnTo>
                        <a:lnTo>
                          <a:pt x="36" y="117"/>
                        </a:lnTo>
                        <a:lnTo>
                          <a:pt x="36" y="118"/>
                        </a:lnTo>
                        <a:lnTo>
                          <a:pt x="36" y="117"/>
                        </a:lnTo>
                        <a:lnTo>
                          <a:pt x="36" y="117"/>
                        </a:lnTo>
                        <a:lnTo>
                          <a:pt x="36" y="119"/>
                        </a:lnTo>
                        <a:lnTo>
                          <a:pt x="36" y="119"/>
                        </a:lnTo>
                        <a:lnTo>
                          <a:pt x="36" y="122"/>
                        </a:lnTo>
                        <a:lnTo>
                          <a:pt x="36" y="120"/>
                        </a:lnTo>
                        <a:lnTo>
                          <a:pt x="36" y="120"/>
                        </a:lnTo>
                        <a:lnTo>
                          <a:pt x="36" y="121"/>
                        </a:lnTo>
                        <a:lnTo>
                          <a:pt x="36" y="123"/>
                        </a:lnTo>
                        <a:lnTo>
                          <a:pt x="36" y="122"/>
                        </a:lnTo>
                        <a:lnTo>
                          <a:pt x="36" y="123"/>
                        </a:lnTo>
                        <a:lnTo>
                          <a:pt x="36" y="123"/>
                        </a:lnTo>
                        <a:lnTo>
                          <a:pt x="36" y="124"/>
                        </a:lnTo>
                        <a:lnTo>
                          <a:pt x="36" y="125"/>
                        </a:lnTo>
                        <a:lnTo>
                          <a:pt x="36" y="127"/>
                        </a:lnTo>
                        <a:lnTo>
                          <a:pt x="36" y="127"/>
                        </a:lnTo>
                        <a:lnTo>
                          <a:pt x="36" y="127"/>
                        </a:lnTo>
                        <a:lnTo>
                          <a:pt x="36" y="128"/>
                        </a:lnTo>
                        <a:lnTo>
                          <a:pt x="36" y="128"/>
                        </a:lnTo>
                        <a:lnTo>
                          <a:pt x="36" y="129"/>
                        </a:lnTo>
                        <a:lnTo>
                          <a:pt x="36" y="130"/>
                        </a:lnTo>
                        <a:lnTo>
                          <a:pt x="36" y="131"/>
                        </a:lnTo>
                        <a:lnTo>
                          <a:pt x="36" y="130"/>
                        </a:lnTo>
                        <a:lnTo>
                          <a:pt x="36" y="132"/>
                        </a:lnTo>
                        <a:lnTo>
                          <a:pt x="36" y="131"/>
                        </a:lnTo>
                        <a:lnTo>
                          <a:pt x="36" y="132"/>
                        </a:lnTo>
                        <a:lnTo>
                          <a:pt x="36" y="132"/>
                        </a:lnTo>
                        <a:lnTo>
                          <a:pt x="36" y="133"/>
                        </a:lnTo>
                        <a:lnTo>
                          <a:pt x="36" y="132"/>
                        </a:lnTo>
                        <a:lnTo>
                          <a:pt x="36" y="132"/>
                        </a:lnTo>
                        <a:lnTo>
                          <a:pt x="36" y="134"/>
                        </a:lnTo>
                        <a:lnTo>
                          <a:pt x="36" y="134"/>
                        </a:lnTo>
                        <a:lnTo>
                          <a:pt x="36" y="133"/>
                        </a:lnTo>
                        <a:lnTo>
                          <a:pt x="36" y="135"/>
                        </a:lnTo>
                        <a:lnTo>
                          <a:pt x="36" y="135"/>
                        </a:lnTo>
                        <a:lnTo>
                          <a:pt x="36" y="135"/>
                        </a:lnTo>
                        <a:lnTo>
                          <a:pt x="36" y="137"/>
                        </a:lnTo>
                        <a:lnTo>
                          <a:pt x="36" y="136"/>
                        </a:lnTo>
                        <a:lnTo>
                          <a:pt x="36" y="136"/>
                        </a:lnTo>
                        <a:lnTo>
                          <a:pt x="36" y="138"/>
                        </a:lnTo>
                        <a:lnTo>
                          <a:pt x="36" y="136"/>
                        </a:lnTo>
                        <a:lnTo>
                          <a:pt x="36" y="139"/>
                        </a:lnTo>
                        <a:lnTo>
                          <a:pt x="36" y="139"/>
                        </a:lnTo>
                        <a:lnTo>
                          <a:pt x="36" y="137"/>
                        </a:lnTo>
                        <a:lnTo>
                          <a:pt x="36" y="141"/>
                        </a:lnTo>
                        <a:lnTo>
                          <a:pt x="36" y="139"/>
                        </a:lnTo>
                        <a:lnTo>
                          <a:pt x="36" y="141"/>
                        </a:lnTo>
                        <a:lnTo>
                          <a:pt x="36" y="140"/>
                        </a:lnTo>
                        <a:lnTo>
                          <a:pt x="36" y="141"/>
                        </a:lnTo>
                        <a:lnTo>
                          <a:pt x="36" y="141"/>
                        </a:lnTo>
                        <a:lnTo>
                          <a:pt x="36" y="141"/>
                        </a:lnTo>
                        <a:lnTo>
                          <a:pt x="36" y="143"/>
                        </a:lnTo>
                        <a:lnTo>
                          <a:pt x="36" y="142"/>
                        </a:lnTo>
                        <a:lnTo>
                          <a:pt x="36" y="142"/>
                        </a:lnTo>
                        <a:lnTo>
                          <a:pt x="36" y="144"/>
                        </a:lnTo>
                        <a:lnTo>
                          <a:pt x="36" y="143"/>
                        </a:lnTo>
                        <a:lnTo>
                          <a:pt x="36" y="145"/>
                        </a:lnTo>
                        <a:lnTo>
                          <a:pt x="36" y="145"/>
                        </a:lnTo>
                        <a:lnTo>
                          <a:pt x="36" y="145"/>
                        </a:lnTo>
                        <a:lnTo>
                          <a:pt x="36" y="146"/>
                        </a:lnTo>
                        <a:lnTo>
                          <a:pt x="36" y="146"/>
                        </a:lnTo>
                        <a:lnTo>
                          <a:pt x="36" y="148"/>
                        </a:lnTo>
                        <a:lnTo>
                          <a:pt x="36" y="146"/>
                        </a:lnTo>
                        <a:lnTo>
                          <a:pt x="36" y="148"/>
                        </a:lnTo>
                        <a:lnTo>
                          <a:pt x="36" y="148"/>
                        </a:lnTo>
                        <a:lnTo>
                          <a:pt x="36" y="148"/>
                        </a:lnTo>
                        <a:lnTo>
                          <a:pt x="36" y="148"/>
                        </a:lnTo>
                        <a:lnTo>
                          <a:pt x="36" y="149"/>
                        </a:lnTo>
                        <a:lnTo>
                          <a:pt x="36" y="149"/>
                        </a:lnTo>
                        <a:lnTo>
                          <a:pt x="36" y="148"/>
                        </a:lnTo>
                        <a:lnTo>
                          <a:pt x="36" y="150"/>
                        </a:lnTo>
                        <a:lnTo>
                          <a:pt x="36" y="151"/>
                        </a:lnTo>
                        <a:lnTo>
                          <a:pt x="36" y="149"/>
                        </a:lnTo>
                        <a:lnTo>
                          <a:pt x="37" y="149"/>
                        </a:lnTo>
                        <a:lnTo>
                          <a:pt x="37" y="150"/>
                        </a:lnTo>
                        <a:lnTo>
                          <a:pt x="37" y="149"/>
                        </a:lnTo>
                        <a:lnTo>
                          <a:pt x="37" y="151"/>
                        </a:lnTo>
                        <a:lnTo>
                          <a:pt x="37" y="147"/>
                        </a:lnTo>
                        <a:lnTo>
                          <a:pt x="37" y="154"/>
                        </a:lnTo>
                        <a:lnTo>
                          <a:pt x="37" y="149"/>
                        </a:lnTo>
                        <a:lnTo>
                          <a:pt x="37" y="151"/>
                        </a:lnTo>
                        <a:lnTo>
                          <a:pt x="37" y="150"/>
                        </a:lnTo>
                        <a:lnTo>
                          <a:pt x="37" y="152"/>
                        </a:lnTo>
                        <a:lnTo>
                          <a:pt x="37" y="152"/>
                        </a:lnTo>
                        <a:lnTo>
                          <a:pt x="37" y="151"/>
                        </a:lnTo>
                        <a:lnTo>
                          <a:pt x="37" y="152"/>
                        </a:lnTo>
                        <a:lnTo>
                          <a:pt x="37" y="152"/>
                        </a:lnTo>
                        <a:lnTo>
                          <a:pt x="37" y="152"/>
                        </a:lnTo>
                        <a:lnTo>
                          <a:pt x="37" y="151"/>
                        </a:lnTo>
                        <a:lnTo>
                          <a:pt x="37" y="152"/>
                        </a:lnTo>
                        <a:lnTo>
                          <a:pt x="37" y="152"/>
                        </a:lnTo>
                        <a:lnTo>
                          <a:pt x="37" y="152"/>
                        </a:lnTo>
                        <a:lnTo>
                          <a:pt x="37" y="153"/>
                        </a:lnTo>
                        <a:lnTo>
                          <a:pt x="37" y="151"/>
                        </a:lnTo>
                        <a:lnTo>
                          <a:pt x="37" y="153"/>
                        </a:lnTo>
                        <a:lnTo>
                          <a:pt x="37" y="152"/>
                        </a:lnTo>
                        <a:lnTo>
                          <a:pt x="37" y="152"/>
                        </a:lnTo>
                        <a:lnTo>
                          <a:pt x="37" y="154"/>
                        </a:lnTo>
                        <a:lnTo>
                          <a:pt x="37" y="151"/>
                        </a:lnTo>
                        <a:lnTo>
                          <a:pt x="37" y="153"/>
                        </a:lnTo>
                        <a:lnTo>
                          <a:pt x="37" y="151"/>
                        </a:lnTo>
                        <a:lnTo>
                          <a:pt x="37" y="152"/>
                        </a:lnTo>
                        <a:lnTo>
                          <a:pt x="37" y="152"/>
                        </a:lnTo>
                        <a:lnTo>
                          <a:pt x="37" y="151"/>
                        </a:lnTo>
                        <a:lnTo>
                          <a:pt x="37" y="151"/>
                        </a:lnTo>
                        <a:lnTo>
                          <a:pt x="37" y="152"/>
                        </a:lnTo>
                        <a:lnTo>
                          <a:pt x="37" y="149"/>
                        </a:lnTo>
                        <a:lnTo>
                          <a:pt x="37" y="153"/>
                        </a:lnTo>
                        <a:lnTo>
                          <a:pt x="37" y="150"/>
                        </a:lnTo>
                        <a:lnTo>
                          <a:pt x="37" y="150"/>
                        </a:lnTo>
                        <a:lnTo>
                          <a:pt x="37" y="150"/>
                        </a:lnTo>
                        <a:lnTo>
                          <a:pt x="37" y="151"/>
                        </a:lnTo>
                        <a:lnTo>
                          <a:pt x="37" y="150"/>
                        </a:lnTo>
                        <a:lnTo>
                          <a:pt x="37" y="149"/>
                        </a:lnTo>
                        <a:lnTo>
                          <a:pt x="37" y="150"/>
                        </a:lnTo>
                        <a:lnTo>
                          <a:pt x="37" y="150"/>
                        </a:lnTo>
                        <a:lnTo>
                          <a:pt x="37" y="149"/>
                        </a:lnTo>
                        <a:lnTo>
                          <a:pt x="37" y="149"/>
                        </a:lnTo>
                        <a:lnTo>
                          <a:pt x="37" y="148"/>
                        </a:lnTo>
                        <a:lnTo>
                          <a:pt x="37" y="150"/>
                        </a:lnTo>
                        <a:lnTo>
                          <a:pt x="37" y="148"/>
                        </a:lnTo>
                        <a:lnTo>
                          <a:pt x="37" y="148"/>
                        </a:lnTo>
                        <a:lnTo>
                          <a:pt x="37" y="148"/>
                        </a:lnTo>
                        <a:lnTo>
                          <a:pt x="37" y="149"/>
                        </a:lnTo>
                        <a:lnTo>
                          <a:pt x="37" y="146"/>
                        </a:lnTo>
                        <a:lnTo>
                          <a:pt x="37" y="148"/>
                        </a:lnTo>
                        <a:lnTo>
                          <a:pt x="37" y="146"/>
                        </a:lnTo>
                        <a:lnTo>
                          <a:pt x="37" y="148"/>
                        </a:lnTo>
                        <a:lnTo>
                          <a:pt x="37" y="148"/>
                        </a:lnTo>
                        <a:lnTo>
                          <a:pt x="37" y="148"/>
                        </a:lnTo>
                        <a:lnTo>
                          <a:pt x="37" y="147"/>
                        </a:lnTo>
                        <a:lnTo>
                          <a:pt x="37" y="147"/>
                        </a:lnTo>
                        <a:lnTo>
                          <a:pt x="37" y="149"/>
                        </a:lnTo>
                        <a:lnTo>
                          <a:pt x="37" y="147"/>
                        </a:lnTo>
                        <a:lnTo>
                          <a:pt x="37" y="148"/>
                        </a:lnTo>
                        <a:lnTo>
                          <a:pt x="37" y="147"/>
                        </a:lnTo>
                        <a:lnTo>
                          <a:pt x="37" y="146"/>
                        </a:lnTo>
                        <a:lnTo>
                          <a:pt x="37" y="148"/>
                        </a:lnTo>
                        <a:lnTo>
                          <a:pt x="37" y="147"/>
                        </a:lnTo>
                        <a:lnTo>
                          <a:pt x="37" y="145"/>
                        </a:lnTo>
                        <a:lnTo>
                          <a:pt x="37" y="148"/>
                        </a:lnTo>
                        <a:lnTo>
                          <a:pt x="37" y="146"/>
                        </a:lnTo>
                        <a:lnTo>
                          <a:pt x="37" y="144"/>
                        </a:lnTo>
                        <a:lnTo>
                          <a:pt x="37" y="145"/>
                        </a:lnTo>
                        <a:lnTo>
                          <a:pt x="37" y="143"/>
                        </a:lnTo>
                        <a:lnTo>
                          <a:pt x="37" y="146"/>
                        </a:lnTo>
                        <a:lnTo>
                          <a:pt x="37" y="145"/>
                        </a:lnTo>
                        <a:lnTo>
                          <a:pt x="37" y="144"/>
                        </a:lnTo>
                        <a:lnTo>
                          <a:pt x="37" y="145"/>
                        </a:lnTo>
                        <a:lnTo>
                          <a:pt x="37" y="143"/>
                        </a:lnTo>
                        <a:lnTo>
                          <a:pt x="37" y="143"/>
                        </a:lnTo>
                        <a:lnTo>
                          <a:pt x="37" y="144"/>
                        </a:lnTo>
                        <a:lnTo>
                          <a:pt x="37" y="143"/>
                        </a:lnTo>
                        <a:lnTo>
                          <a:pt x="37" y="144"/>
                        </a:lnTo>
                        <a:lnTo>
                          <a:pt x="37" y="141"/>
                        </a:lnTo>
                        <a:lnTo>
                          <a:pt x="37" y="141"/>
                        </a:lnTo>
                        <a:lnTo>
                          <a:pt x="37" y="143"/>
                        </a:lnTo>
                        <a:lnTo>
                          <a:pt x="37" y="138"/>
                        </a:lnTo>
                        <a:lnTo>
                          <a:pt x="37" y="142"/>
                        </a:lnTo>
                        <a:lnTo>
                          <a:pt x="37" y="138"/>
                        </a:lnTo>
                        <a:lnTo>
                          <a:pt x="37" y="138"/>
                        </a:lnTo>
                        <a:lnTo>
                          <a:pt x="37" y="140"/>
                        </a:lnTo>
                        <a:lnTo>
                          <a:pt x="37" y="138"/>
                        </a:lnTo>
                        <a:lnTo>
                          <a:pt x="37" y="139"/>
                        </a:lnTo>
                        <a:lnTo>
                          <a:pt x="37" y="139"/>
                        </a:lnTo>
                        <a:lnTo>
                          <a:pt x="37" y="139"/>
                        </a:lnTo>
                        <a:lnTo>
                          <a:pt x="37" y="136"/>
                        </a:lnTo>
                        <a:lnTo>
                          <a:pt x="37" y="137"/>
                        </a:lnTo>
                        <a:lnTo>
                          <a:pt x="37" y="136"/>
                        </a:lnTo>
                        <a:lnTo>
                          <a:pt x="37" y="136"/>
                        </a:lnTo>
                        <a:lnTo>
                          <a:pt x="37" y="137"/>
                        </a:lnTo>
                        <a:lnTo>
                          <a:pt x="37" y="136"/>
                        </a:lnTo>
                        <a:lnTo>
                          <a:pt x="37" y="136"/>
                        </a:lnTo>
                        <a:lnTo>
                          <a:pt x="37" y="137"/>
                        </a:lnTo>
                        <a:lnTo>
                          <a:pt x="37" y="135"/>
                        </a:lnTo>
                        <a:lnTo>
                          <a:pt x="37" y="134"/>
                        </a:lnTo>
                        <a:lnTo>
                          <a:pt x="37" y="136"/>
                        </a:lnTo>
                        <a:lnTo>
                          <a:pt x="37" y="135"/>
                        </a:lnTo>
                        <a:lnTo>
                          <a:pt x="37" y="135"/>
                        </a:lnTo>
                        <a:lnTo>
                          <a:pt x="37" y="134"/>
                        </a:lnTo>
                        <a:lnTo>
                          <a:pt x="37" y="136"/>
                        </a:lnTo>
                        <a:lnTo>
                          <a:pt x="38" y="133"/>
                        </a:lnTo>
                        <a:lnTo>
                          <a:pt x="38" y="135"/>
                        </a:lnTo>
                        <a:lnTo>
                          <a:pt x="38" y="131"/>
                        </a:lnTo>
                        <a:lnTo>
                          <a:pt x="38" y="135"/>
                        </a:lnTo>
                        <a:lnTo>
                          <a:pt x="38" y="132"/>
                        </a:lnTo>
                        <a:lnTo>
                          <a:pt x="38" y="135"/>
                        </a:lnTo>
                        <a:lnTo>
                          <a:pt x="38" y="132"/>
                        </a:lnTo>
                        <a:lnTo>
                          <a:pt x="38" y="133"/>
                        </a:lnTo>
                        <a:lnTo>
                          <a:pt x="38" y="132"/>
                        </a:lnTo>
                        <a:lnTo>
                          <a:pt x="38" y="133"/>
                        </a:lnTo>
                        <a:lnTo>
                          <a:pt x="38" y="132"/>
                        </a:lnTo>
                        <a:lnTo>
                          <a:pt x="38" y="131"/>
                        </a:lnTo>
                        <a:lnTo>
                          <a:pt x="38" y="131"/>
                        </a:lnTo>
                        <a:lnTo>
                          <a:pt x="38" y="133"/>
                        </a:lnTo>
                        <a:lnTo>
                          <a:pt x="38" y="130"/>
                        </a:lnTo>
                        <a:lnTo>
                          <a:pt x="38" y="133"/>
                        </a:lnTo>
                        <a:lnTo>
                          <a:pt x="38" y="131"/>
                        </a:lnTo>
                        <a:lnTo>
                          <a:pt x="38" y="132"/>
                        </a:lnTo>
                        <a:lnTo>
                          <a:pt x="38" y="132"/>
                        </a:lnTo>
                        <a:lnTo>
                          <a:pt x="38" y="132"/>
                        </a:lnTo>
                        <a:lnTo>
                          <a:pt x="38" y="133"/>
                        </a:lnTo>
                        <a:lnTo>
                          <a:pt x="38" y="132"/>
                        </a:lnTo>
                        <a:lnTo>
                          <a:pt x="38" y="130"/>
                        </a:lnTo>
                        <a:lnTo>
                          <a:pt x="38" y="133"/>
                        </a:lnTo>
                        <a:lnTo>
                          <a:pt x="38" y="131"/>
                        </a:lnTo>
                        <a:lnTo>
                          <a:pt x="38" y="132"/>
                        </a:lnTo>
                        <a:lnTo>
                          <a:pt x="38" y="132"/>
                        </a:lnTo>
                        <a:lnTo>
                          <a:pt x="38" y="132"/>
                        </a:lnTo>
                        <a:lnTo>
                          <a:pt x="38" y="131"/>
                        </a:lnTo>
                        <a:lnTo>
                          <a:pt x="38" y="134"/>
                        </a:lnTo>
                        <a:lnTo>
                          <a:pt x="38" y="133"/>
                        </a:lnTo>
                        <a:lnTo>
                          <a:pt x="38" y="134"/>
                        </a:lnTo>
                        <a:lnTo>
                          <a:pt x="38" y="132"/>
                        </a:lnTo>
                        <a:lnTo>
                          <a:pt x="38" y="136"/>
                        </a:lnTo>
                        <a:lnTo>
                          <a:pt x="38" y="135"/>
                        </a:lnTo>
                        <a:lnTo>
                          <a:pt x="38" y="135"/>
                        </a:lnTo>
                        <a:lnTo>
                          <a:pt x="38" y="136"/>
                        </a:lnTo>
                        <a:lnTo>
                          <a:pt x="38" y="134"/>
                        </a:lnTo>
                        <a:lnTo>
                          <a:pt x="38" y="136"/>
                        </a:lnTo>
                        <a:lnTo>
                          <a:pt x="38" y="136"/>
                        </a:lnTo>
                        <a:lnTo>
                          <a:pt x="38" y="136"/>
                        </a:lnTo>
                        <a:lnTo>
                          <a:pt x="38" y="138"/>
                        </a:lnTo>
                        <a:lnTo>
                          <a:pt x="38" y="136"/>
                        </a:lnTo>
                        <a:lnTo>
                          <a:pt x="38" y="139"/>
                        </a:lnTo>
                        <a:lnTo>
                          <a:pt x="38" y="139"/>
                        </a:lnTo>
                        <a:lnTo>
                          <a:pt x="38" y="139"/>
                        </a:lnTo>
                        <a:lnTo>
                          <a:pt x="38" y="140"/>
                        </a:lnTo>
                        <a:lnTo>
                          <a:pt x="38" y="140"/>
                        </a:lnTo>
                        <a:lnTo>
                          <a:pt x="38" y="141"/>
                        </a:lnTo>
                        <a:lnTo>
                          <a:pt x="38" y="140"/>
                        </a:lnTo>
                        <a:lnTo>
                          <a:pt x="38" y="141"/>
                        </a:lnTo>
                        <a:lnTo>
                          <a:pt x="38" y="143"/>
                        </a:lnTo>
                        <a:lnTo>
                          <a:pt x="38" y="142"/>
                        </a:lnTo>
                        <a:lnTo>
                          <a:pt x="38" y="145"/>
                        </a:lnTo>
                        <a:lnTo>
                          <a:pt x="38" y="141"/>
                        </a:lnTo>
                        <a:lnTo>
                          <a:pt x="38" y="145"/>
                        </a:lnTo>
                        <a:lnTo>
                          <a:pt x="38" y="143"/>
                        </a:lnTo>
                        <a:lnTo>
                          <a:pt x="38" y="145"/>
                        </a:lnTo>
                        <a:lnTo>
                          <a:pt x="38" y="147"/>
                        </a:lnTo>
                        <a:lnTo>
                          <a:pt x="38" y="144"/>
                        </a:lnTo>
                        <a:lnTo>
                          <a:pt x="38" y="145"/>
                        </a:lnTo>
                        <a:lnTo>
                          <a:pt x="38" y="148"/>
                        </a:lnTo>
                        <a:lnTo>
                          <a:pt x="38" y="145"/>
                        </a:lnTo>
                        <a:lnTo>
                          <a:pt x="38" y="148"/>
                        </a:lnTo>
                        <a:lnTo>
                          <a:pt x="38" y="147"/>
                        </a:lnTo>
                        <a:lnTo>
                          <a:pt x="38" y="148"/>
                        </a:lnTo>
                        <a:lnTo>
                          <a:pt x="38" y="146"/>
                        </a:lnTo>
                        <a:lnTo>
                          <a:pt x="38" y="151"/>
                        </a:lnTo>
                        <a:lnTo>
                          <a:pt x="38" y="148"/>
                        </a:lnTo>
                        <a:lnTo>
                          <a:pt x="38" y="150"/>
                        </a:lnTo>
                        <a:lnTo>
                          <a:pt x="38" y="151"/>
                        </a:lnTo>
                        <a:lnTo>
                          <a:pt x="38" y="151"/>
                        </a:lnTo>
                        <a:lnTo>
                          <a:pt x="38" y="151"/>
                        </a:lnTo>
                        <a:lnTo>
                          <a:pt x="38" y="150"/>
                        </a:lnTo>
                        <a:lnTo>
                          <a:pt x="38" y="152"/>
                        </a:lnTo>
                        <a:lnTo>
                          <a:pt x="38" y="152"/>
                        </a:lnTo>
                        <a:lnTo>
                          <a:pt x="38" y="154"/>
                        </a:lnTo>
                        <a:lnTo>
                          <a:pt x="38" y="155"/>
                        </a:lnTo>
                        <a:lnTo>
                          <a:pt x="38" y="154"/>
                        </a:lnTo>
                        <a:lnTo>
                          <a:pt x="38" y="154"/>
                        </a:lnTo>
                        <a:lnTo>
                          <a:pt x="38" y="155"/>
                        </a:lnTo>
                        <a:lnTo>
                          <a:pt x="38" y="156"/>
                        </a:lnTo>
                        <a:lnTo>
                          <a:pt x="38" y="155"/>
                        </a:lnTo>
                        <a:lnTo>
                          <a:pt x="38" y="158"/>
                        </a:lnTo>
                        <a:lnTo>
                          <a:pt x="38" y="155"/>
                        </a:lnTo>
                        <a:lnTo>
                          <a:pt x="38" y="160"/>
                        </a:lnTo>
                        <a:lnTo>
                          <a:pt x="38" y="156"/>
                        </a:lnTo>
                        <a:lnTo>
                          <a:pt x="38" y="158"/>
                        </a:lnTo>
                        <a:lnTo>
                          <a:pt x="38" y="158"/>
                        </a:lnTo>
                        <a:lnTo>
                          <a:pt x="38" y="160"/>
                        </a:lnTo>
                        <a:lnTo>
                          <a:pt x="38" y="159"/>
                        </a:lnTo>
                        <a:lnTo>
                          <a:pt x="38" y="159"/>
                        </a:lnTo>
                        <a:lnTo>
                          <a:pt x="38" y="160"/>
                        </a:lnTo>
                        <a:lnTo>
                          <a:pt x="38" y="161"/>
                        </a:lnTo>
                        <a:lnTo>
                          <a:pt x="38" y="159"/>
                        </a:lnTo>
                        <a:lnTo>
                          <a:pt x="38" y="161"/>
                        </a:lnTo>
                        <a:lnTo>
                          <a:pt x="38" y="161"/>
                        </a:lnTo>
                        <a:lnTo>
                          <a:pt x="38" y="161"/>
                        </a:lnTo>
                        <a:lnTo>
                          <a:pt x="39" y="161"/>
                        </a:lnTo>
                        <a:lnTo>
                          <a:pt x="39" y="161"/>
                        </a:lnTo>
                        <a:lnTo>
                          <a:pt x="39" y="161"/>
                        </a:lnTo>
                        <a:lnTo>
                          <a:pt x="39" y="160"/>
                        </a:lnTo>
                        <a:lnTo>
                          <a:pt x="39" y="162"/>
                        </a:lnTo>
                        <a:lnTo>
                          <a:pt x="39" y="160"/>
                        </a:lnTo>
                        <a:lnTo>
                          <a:pt x="39" y="162"/>
                        </a:lnTo>
                        <a:lnTo>
                          <a:pt x="39" y="160"/>
                        </a:lnTo>
                        <a:lnTo>
                          <a:pt x="39" y="161"/>
                        </a:lnTo>
                        <a:lnTo>
                          <a:pt x="39" y="162"/>
                        </a:lnTo>
                        <a:lnTo>
                          <a:pt x="39" y="160"/>
                        </a:lnTo>
                        <a:lnTo>
                          <a:pt x="39" y="159"/>
                        </a:lnTo>
                        <a:lnTo>
                          <a:pt x="39" y="160"/>
                        </a:lnTo>
                        <a:lnTo>
                          <a:pt x="39" y="163"/>
                        </a:lnTo>
                        <a:lnTo>
                          <a:pt x="39" y="159"/>
                        </a:lnTo>
                        <a:lnTo>
                          <a:pt x="39" y="162"/>
                        </a:lnTo>
                        <a:lnTo>
                          <a:pt x="39" y="161"/>
                        </a:lnTo>
                        <a:lnTo>
                          <a:pt x="39" y="161"/>
                        </a:lnTo>
                        <a:lnTo>
                          <a:pt x="39" y="161"/>
                        </a:lnTo>
                        <a:lnTo>
                          <a:pt x="39" y="160"/>
                        </a:lnTo>
                        <a:lnTo>
                          <a:pt x="39" y="160"/>
                        </a:lnTo>
                        <a:lnTo>
                          <a:pt x="39" y="160"/>
                        </a:lnTo>
                        <a:lnTo>
                          <a:pt x="39" y="161"/>
                        </a:lnTo>
                        <a:lnTo>
                          <a:pt x="39" y="158"/>
                        </a:lnTo>
                        <a:lnTo>
                          <a:pt x="39" y="163"/>
                        </a:lnTo>
                        <a:lnTo>
                          <a:pt x="39" y="158"/>
                        </a:lnTo>
                        <a:lnTo>
                          <a:pt x="39" y="162"/>
                        </a:lnTo>
                        <a:lnTo>
                          <a:pt x="39" y="159"/>
                        </a:lnTo>
                        <a:lnTo>
                          <a:pt x="39" y="160"/>
                        </a:lnTo>
                        <a:lnTo>
                          <a:pt x="39" y="160"/>
                        </a:lnTo>
                        <a:lnTo>
                          <a:pt x="39" y="160"/>
                        </a:lnTo>
                        <a:lnTo>
                          <a:pt x="39" y="161"/>
                        </a:lnTo>
                        <a:lnTo>
                          <a:pt x="39" y="158"/>
                        </a:lnTo>
                        <a:lnTo>
                          <a:pt x="39" y="159"/>
                        </a:lnTo>
                        <a:lnTo>
                          <a:pt x="39" y="159"/>
                        </a:lnTo>
                        <a:lnTo>
                          <a:pt x="39" y="158"/>
                        </a:lnTo>
                        <a:lnTo>
                          <a:pt x="39" y="158"/>
                        </a:lnTo>
                        <a:lnTo>
                          <a:pt x="39" y="158"/>
                        </a:lnTo>
                        <a:lnTo>
                          <a:pt x="39" y="159"/>
                        </a:lnTo>
                        <a:lnTo>
                          <a:pt x="39" y="159"/>
                        </a:lnTo>
                        <a:lnTo>
                          <a:pt x="39" y="158"/>
                        </a:lnTo>
                        <a:lnTo>
                          <a:pt x="39" y="158"/>
                        </a:lnTo>
                        <a:lnTo>
                          <a:pt x="39" y="157"/>
                        </a:lnTo>
                        <a:lnTo>
                          <a:pt x="39" y="158"/>
                        </a:lnTo>
                        <a:lnTo>
                          <a:pt x="39" y="155"/>
                        </a:lnTo>
                        <a:lnTo>
                          <a:pt x="39" y="158"/>
                        </a:lnTo>
                        <a:lnTo>
                          <a:pt x="39" y="155"/>
                        </a:lnTo>
                        <a:lnTo>
                          <a:pt x="39" y="156"/>
                        </a:lnTo>
                        <a:lnTo>
                          <a:pt x="39" y="154"/>
                        </a:lnTo>
                        <a:lnTo>
                          <a:pt x="39" y="155"/>
                        </a:lnTo>
                        <a:lnTo>
                          <a:pt x="39" y="154"/>
                        </a:lnTo>
                        <a:lnTo>
                          <a:pt x="39" y="153"/>
                        </a:lnTo>
                        <a:lnTo>
                          <a:pt x="39" y="154"/>
                        </a:lnTo>
                        <a:lnTo>
                          <a:pt x="39" y="153"/>
                        </a:lnTo>
                        <a:lnTo>
                          <a:pt x="39" y="154"/>
                        </a:lnTo>
                        <a:lnTo>
                          <a:pt x="39" y="153"/>
                        </a:lnTo>
                        <a:lnTo>
                          <a:pt x="39" y="153"/>
                        </a:lnTo>
                        <a:lnTo>
                          <a:pt x="39" y="152"/>
                        </a:lnTo>
                        <a:lnTo>
                          <a:pt x="39" y="150"/>
                        </a:lnTo>
                        <a:lnTo>
                          <a:pt x="39" y="151"/>
                        </a:lnTo>
                        <a:lnTo>
                          <a:pt x="39" y="151"/>
                        </a:lnTo>
                        <a:lnTo>
                          <a:pt x="39" y="149"/>
                        </a:lnTo>
                        <a:lnTo>
                          <a:pt x="39" y="150"/>
                        </a:lnTo>
                        <a:lnTo>
                          <a:pt x="39" y="150"/>
                        </a:lnTo>
                        <a:lnTo>
                          <a:pt x="39" y="150"/>
                        </a:lnTo>
                        <a:lnTo>
                          <a:pt x="39" y="149"/>
                        </a:lnTo>
                        <a:lnTo>
                          <a:pt x="39" y="148"/>
                        </a:lnTo>
                        <a:lnTo>
                          <a:pt x="39" y="149"/>
                        </a:lnTo>
                        <a:lnTo>
                          <a:pt x="39" y="150"/>
                        </a:lnTo>
                        <a:lnTo>
                          <a:pt x="39" y="147"/>
                        </a:lnTo>
                        <a:lnTo>
                          <a:pt x="39" y="148"/>
                        </a:lnTo>
                        <a:lnTo>
                          <a:pt x="39" y="147"/>
                        </a:lnTo>
                        <a:lnTo>
                          <a:pt x="39" y="148"/>
                        </a:lnTo>
                        <a:lnTo>
                          <a:pt x="39" y="147"/>
                        </a:lnTo>
                        <a:lnTo>
                          <a:pt x="39" y="148"/>
                        </a:lnTo>
                        <a:lnTo>
                          <a:pt x="39" y="147"/>
                        </a:lnTo>
                        <a:lnTo>
                          <a:pt x="39" y="146"/>
                        </a:lnTo>
                        <a:lnTo>
                          <a:pt x="39" y="147"/>
                        </a:lnTo>
                        <a:lnTo>
                          <a:pt x="39" y="147"/>
                        </a:lnTo>
                        <a:lnTo>
                          <a:pt x="39" y="146"/>
                        </a:lnTo>
                        <a:lnTo>
                          <a:pt x="39" y="145"/>
                        </a:lnTo>
                        <a:lnTo>
                          <a:pt x="39" y="146"/>
                        </a:lnTo>
                        <a:lnTo>
                          <a:pt x="39" y="145"/>
                        </a:lnTo>
                        <a:lnTo>
                          <a:pt x="39" y="145"/>
                        </a:lnTo>
                        <a:lnTo>
                          <a:pt x="39" y="145"/>
                        </a:lnTo>
                        <a:lnTo>
                          <a:pt x="39" y="145"/>
                        </a:lnTo>
                        <a:lnTo>
                          <a:pt x="39" y="144"/>
                        </a:lnTo>
                        <a:lnTo>
                          <a:pt x="39" y="146"/>
                        </a:lnTo>
                        <a:lnTo>
                          <a:pt x="39" y="143"/>
                        </a:lnTo>
                        <a:lnTo>
                          <a:pt x="39" y="144"/>
                        </a:lnTo>
                        <a:lnTo>
                          <a:pt x="39" y="145"/>
                        </a:lnTo>
                        <a:lnTo>
                          <a:pt x="39" y="144"/>
                        </a:lnTo>
                        <a:lnTo>
                          <a:pt x="39" y="143"/>
                        </a:lnTo>
                        <a:lnTo>
                          <a:pt x="39" y="144"/>
                        </a:lnTo>
                        <a:lnTo>
                          <a:pt x="39" y="144"/>
                        </a:lnTo>
                        <a:lnTo>
                          <a:pt x="39" y="143"/>
                        </a:lnTo>
                        <a:lnTo>
                          <a:pt x="39" y="144"/>
                        </a:lnTo>
                        <a:lnTo>
                          <a:pt x="39" y="142"/>
                        </a:lnTo>
                        <a:lnTo>
                          <a:pt x="39" y="144"/>
                        </a:lnTo>
                        <a:lnTo>
                          <a:pt x="39" y="143"/>
                        </a:lnTo>
                        <a:lnTo>
                          <a:pt x="39" y="143"/>
                        </a:lnTo>
                        <a:lnTo>
                          <a:pt x="39" y="144"/>
                        </a:lnTo>
                        <a:lnTo>
                          <a:pt x="39" y="144"/>
                        </a:lnTo>
                        <a:lnTo>
                          <a:pt x="39" y="143"/>
                        </a:lnTo>
                        <a:lnTo>
                          <a:pt x="39" y="143"/>
                        </a:lnTo>
                        <a:lnTo>
                          <a:pt x="39" y="144"/>
                        </a:lnTo>
                        <a:lnTo>
                          <a:pt x="39" y="143"/>
                        </a:lnTo>
                        <a:lnTo>
                          <a:pt x="39" y="144"/>
                        </a:lnTo>
                        <a:lnTo>
                          <a:pt x="40" y="144"/>
                        </a:lnTo>
                        <a:lnTo>
                          <a:pt x="40" y="143"/>
                        </a:lnTo>
                        <a:lnTo>
                          <a:pt x="40" y="145"/>
                        </a:lnTo>
                        <a:lnTo>
                          <a:pt x="40" y="145"/>
                        </a:lnTo>
                        <a:lnTo>
                          <a:pt x="40" y="145"/>
                        </a:lnTo>
                        <a:lnTo>
                          <a:pt x="40" y="145"/>
                        </a:lnTo>
                        <a:lnTo>
                          <a:pt x="40" y="145"/>
                        </a:lnTo>
                        <a:lnTo>
                          <a:pt x="40" y="145"/>
                        </a:lnTo>
                        <a:lnTo>
                          <a:pt x="40" y="145"/>
                        </a:lnTo>
                        <a:lnTo>
                          <a:pt x="40" y="146"/>
                        </a:lnTo>
                        <a:lnTo>
                          <a:pt x="40" y="146"/>
                        </a:lnTo>
                        <a:lnTo>
                          <a:pt x="40" y="145"/>
                        </a:lnTo>
                        <a:lnTo>
                          <a:pt x="40" y="147"/>
                        </a:lnTo>
                        <a:lnTo>
                          <a:pt x="40" y="146"/>
                        </a:lnTo>
                        <a:lnTo>
                          <a:pt x="40" y="146"/>
                        </a:lnTo>
                        <a:lnTo>
                          <a:pt x="40" y="147"/>
                        </a:lnTo>
                        <a:lnTo>
                          <a:pt x="40" y="146"/>
                        </a:lnTo>
                        <a:lnTo>
                          <a:pt x="40" y="148"/>
                        </a:lnTo>
                        <a:lnTo>
                          <a:pt x="40" y="146"/>
                        </a:lnTo>
                        <a:lnTo>
                          <a:pt x="40" y="148"/>
                        </a:lnTo>
                        <a:lnTo>
                          <a:pt x="40" y="147"/>
                        </a:lnTo>
                        <a:lnTo>
                          <a:pt x="40" y="145"/>
                        </a:lnTo>
                        <a:lnTo>
                          <a:pt x="40" y="149"/>
                        </a:lnTo>
                        <a:lnTo>
                          <a:pt x="40" y="147"/>
                        </a:lnTo>
                        <a:lnTo>
                          <a:pt x="40" y="148"/>
                        </a:lnTo>
                        <a:lnTo>
                          <a:pt x="40" y="147"/>
                        </a:lnTo>
                        <a:lnTo>
                          <a:pt x="40" y="148"/>
                        </a:lnTo>
                        <a:lnTo>
                          <a:pt x="40" y="151"/>
                        </a:lnTo>
                        <a:lnTo>
                          <a:pt x="40" y="150"/>
                        </a:lnTo>
                        <a:lnTo>
                          <a:pt x="40" y="151"/>
                        </a:lnTo>
                        <a:lnTo>
                          <a:pt x="40" y="150"/>
                        </a:lnTo>
                        <a:lnTo>
                          <a:pt x="40" y="150"/>
                        </a:lnTo>
                        <a:lnTo>
                          <a:pt x="40" y="151"/>
                        </a:lnTo>
                        <a:lnTo>
                          <a:pt x="40" y="152"/>
                        </a:lnTo>
                        <a:lnTo>
                          <a:pt x="40" y="153"/>
                        </a:lnTo>
                        <a:lnTo>
                          <a:pt x="40" y="151"/>
                        </a:lnTo>
                        <a:lnTo>
                          <a:pt x="40" y="152"/>
                        </a:lnTo>
                        <a:lnTo>
                          <a:pt x="40" y="153"/>
                        </a:lnTo>
                        <a:lnTo>
                          <a:pt x="40" y="153"/>
                        </a:lnTo>
                        <a:lnTo>
                          <a:pt x="40" y="154"/>
                        </a:lnTo>
                        <a:lnTo>
                          <a:pt x="40" y="152"/>
                        </a:lnTo>
                        <a:lnTo>
                          <a:pt x="40" y="155"/>
                        </a:lnTo>
                        <a:lnTo>
                          <a:pt x="40" y="154"/>
                        </a:lnTo>
                        <a:lnTo>
                          <a:pt x="40" y="155"/>
                        </a:lnTo>
                        <a:lnTo>
                          <a:pt x="40" y="154"/>
                        </a:lnTo>
                        <a:lnTo>
                          <a:pt x="40" y="155"/>
                        </a:lnTo>
                        <a:lnTo>
                          <a:pt x="40" y="156"/>
                        </a:lnTo>
                        <a:lnTo>
                          <a:pt x="40" y="158"/>
                        </a:lnTo>
                        <a:lnTo>
                          <a:pt x="40" y="156"/>
                        </a:lnTo>
                        <a:lnTo>
                          <a:pt x="40" y="156"/>
                        </a:lnTo>
                        <a:lnTo>
                          <a:pt x="40" y="157"/>
                        </a:lnTo>
                        <a:lnTo>
                          <a:pt x="40" y="158"/>
                        </a:lnTo>
                        <a:lnTo>
                          <a:pt x="40" y="158"/>
                        </a:lnTo>
                        <a:lnTo>
                          <a:pt x="40" y="158"/>
                        </a:lnTo>
                        <a:lnTo>
                          <a:pt x="40" y="159"/>
                        </a:lnTo>
                        <a:lnTo>
                          <a:pt x="40" y="158"/>
                        </a:lnTo>
                        <a:lnTo>
                          <a:pt x="40" y="159"/>
                        </a:lnTo>
                        <a:lnTo>
                          <a:pt x="40" y="159"/>
                        </a:lnTo>
                        <a:lnTo>
                          <a:pt x="40" y="161"/>
                        </a:lnTo>
                        <a:lnTo>
                          <a:pt x="40" y="159"/>
                        </a:lnTo>
                        <a:lnTo>
                          <a:pt x="40" y="160"/>
                        </a:lnTo>
                        <a:lnTo>
                          <a:pt x="40" y="159"/>
                        </a:lnTo>
                        <a:lnTo>
                          <a:pt x="40" y="160"/>
                        </a:lnTo>
                        <a:lnTo>
                          <a:pt x="40" y="161"/>
                        </a:lnTo>
                        <a:lnTo>
                          <a:pt x="40" y="162"/>
                        </a:lnTo>
                        <a:lnTo>
                          <a:pt x="40" y="161"/>
                        </a:lnTo>
                        <a:lnTo>
                          <a:pt x="40" y="162"/>
                        </a:lnTo>
                        <a:lnTo>
                          <a:pt x="40" y="162"/>
                        </a:lnTo>
                        <a:lnTo>
                          <a:pt x="40" y="163"/>
                        </a:lnTo>
                        <a:lnTo>
                          <a:pt x="40" y="161"/>
                        </a:lnTo>
                        <a:lnTo>
                          <a:pt x="40" y="164"/>
                        </a:lnTo>
                        <a:lnTo>
                          <a:pt x="40" y="164"/>
                        </a:lnTo>
                        <a:lnTo>
                          <a:pt x="40" y="164"/>
                        </a:lnTo>
                        <a:lnTo>
                          <a:pt x="40" y="164"/>
                        </a:lnTo>
                        <a:lnTo>
                          <a:pt x="40" y="163"/>
                        </a:lnTo>
                        <a:lnTo>
                          <a:pt x="40" y="165"/>
                        </a:lnTo>
                        <a:lnTo>
                          <a:pt x="40" y="163"/>
                        </a:lnTo>
                        <a:lnTo>
                          <a:pt x="40" y="168"/>
                        </a:lnTo>
                        <a:lnTo>
                          <a:pt x="40" y="166"/>
                        </a:lnTo>
                        <a:lnTo>
                          <a:pt x="40" y="167"/>
                        </a:lnTo>
                        <a:lnTo>
                          <a:pt x="40" y="166"/>
                        </a:lnTo>
                        <a:lnTo>
                          <a:pt x="40" y="168"/>
                        </a:lnTo>
                        <a:lnTo>
                          <a:pt x="40" y="167"/>
                        </a:lnTo>
                        <a:lnTo>
                          <a:pt x="40" y="168"/>
                        </a:lnTo>
                        <a:lnTo>
                          <a:pt x="40" y="170"/>
                        </a:lnTo>
                        <a:lnTo>
                          <a:pt x="40" y="171"/>
                        </a:lnTo>
                        <a:lnTo>
                          <a:pt x="40" y="170"/>
                        </a:lnTo>
                        <a:lnTo>
                          <a:pt x="40" y="171"/>
                        </a:lnTo>
                        <a:lnTo>
                          <a:pt x="40" y="171"/>
                        </a:lnTo>
                        <a:lnTo>
                          <a:pt x="40" y="173"/>
                        </a:lnTo>
                        <a:lnTo>
                          <a:pt x="40" y="172"/>
                        </a:lnTo>
                        <a:lnTo>
                          <a:pt x="40" y="173"/>
                        </a:lnTo>
                        <a:lnTo>
                          <a:pt x="40" y="175"/>
                        </a:lnTo>
                        <a:lnTo>
                          <a:pt x="40" y="173"/>
                        </a:lnTo>
                        <a:lnTo>
                          <a:pt x="40" y="175"/>
                        </a:lnTo>
                        <a:lnTo>
                          <a:pt x="40" y="174"/>
                        </a:lnTo>
                        <a:lnTo>
                          <a:pt x="40" y="176"/>
                        </a:lnTo>
                        <a:lnTo>
                          <a:pt x="40" y="176"/>
                        </a:lnTo>
                        <a:lnTo>
                          <a:pt x="41" y="179"/>
                        </a:lnTo>
                        <a:lnTo>
                          <a:pt x="41" y="179"/>
                        </a:lnTo>
                        <a:lnTo>
                          <a:pt x="41" y="176"/>
                        </a:lnTo>
                        <a:lnTo>
                          <a:pt x="41" y="180"/>
                        </a:lnTo>
                        <a:lnTo>
                          <a:pt x="41" y="178"/>
                        </a:lnTo>
                        <a:lnTo>
                          <a:pt x="41" y="179"/>
                        </a:lnTo>
                        <a:lnTo>
                          <a:pt x="41" y="178"/>
                        </a:lnTo>
                        <a:lnTo>
                          <a:pt x="41" y="181"/>
                        </a:lnTo>
                        <a:lnTo>
                          <a:pt x="41" y="180"/>
                        </a:lnTo>
                        <a:lnTo>
                          <a:pt x="41" y="180"/>
                        </a:lnTo>
                        <a:lnTo>
                          <a:pt x="41" y="181"/>
                        </a:lnTo>
                        <a:lnTo>
                          <a:pt x="41" y="181"/>
                        </a:lnTo>
                        <a:lnTo>
                          <a:pt x="41" y="182"/>
                        </a:lnTo>
                        <a:lnTo>
                          <a:pt x="41" y="183"/>
                        </a:lnTo>
                        <a:lnTo>
                          <a:pt x="41" y="182"/>
                        </a:lnTo>
                        <a:lnTo>
                          <a:pt x="41" y="182"/>
                        </a:lnTo>
                        <a:lnTo>
                          <a:pt x="41" y="182"/>
                        </a:lnTo>
                        <a:lnTo>
                          <a:pt x="41" y="185"/>
                        </a:lnTo>
                        <a:lnTo>
                          <a:pt x="41" y="183"/>
                        </a:lnTo>
                        <a:lnTo>
                          <a:pt x="41" y="183"/>
                        </a:lnTo>
                        <a:lnTo>
                          <a:pt x="41" y="187"/>
                        </a:lnTo>
                        <a:lnTo>
                          <a:pt x="41" y="184"/>
                        </a:lnTo>
                        <a:lnTo>
                          <a:pt x="41" y="187"/>
                        </a:lnTo>
                        <a:lnTo>
                          <a:pt x="41" y="185"/>
                        </a:lnTo>
                        <a:lnTo>
                          <a:pt x="41" y="188"/>
                        </a:lnTo>
                        <a:lnTo>
                          <a:pt x="41" y="189"/>
                        </a:lnTo>
                        <a:lnTo>
                          <a:pt x="41" y="188"/>
                        </a:lnTo>
                        <a:lnTo>
                          <a:pt x="41" y="189"/>
                        </a:lnTo>
                        <a:lnTo>
                          <a:pt x="41" y="188"/>
                        </a:lnTo>
                        <a:lnTo>
                          <a:pt x="41" y="188"/>
                        </a:lnTo>
                        <a:lnTo>
                          <a:pt x="41" y="190"/>
                        </a:lnTo>
                        <a:lnTo>
                          <a:pt x="41" y="189"/>
                        </a:lnTo>
                        <a:lnTo>
                          <a:pt x="41" y="190"/>
                        </a:lnTo>
                        <a:lnTo>
                          <a:pt x="41" y="192"/>
                        </a:lnTo>
                        <a:lnTo>
                          <a:pt x="41" y="191"/>
                        </a:lnTo>
                        <a:lnTo>
                          <a:pt x="41" y="192"/>
                        </a:lnTo>
                        <a:lnTo>
                          <a:pt x="41" y="191"/>
                        </a:lnTo>
                        <a:lnTo>
                          <a:pt x="41" y="194"/>
                        </a:lnTo>
                        <a:lnTo>
                          <a:pt x="41" y="191"/>
                        </a:lnTo>
                        <a:lnTo>
                          <a:pt x="41" y="194"/>
                        </a:lnTo>
                        <a:lnTo>
                          <a:pt x="41" y="192"/>
                        </a:lnTo>
                        <a:lnTo>
                          <a:pt x="41" y="192"/>
                        </a:lnTo>
                        <a:lnTo>
                          <a:pt x="41" y="194"/>
                        </a:lnTo>
                        <a:lnTo>
                          <a:pt x="41" y="192"/>
                        </a:lnTo>
                        <a:lnTo>
                          <a:pt x="41" y="196"/>
                        </a:lnTo>
                        <a:lnTo>
                          <a:pt x="41" y="192"/>
                        </a:lnTo>
                        <a:lnTo>
                          <a:pt x="41" y="195"/>
                        </a:lnTo>
                        <a:lnTo>
                          <a:pt x="41" y="195"/>
                        </a:lnTo>
                        <a:lnTo>
                          <a:pt x="41" y="195"/>
                        </a:lnTo>
                        <a:lnTo>
                          <a:pt x="41" y="196"/>
                        </a:lnTo>
                        <a:lnTo>
                          <a:pt x="41" y="195"/>
                        </a:lnTo>
                        <a:lnTo>
                          <a:pt x="41" y="195"/>
                        </a:lnTo>
                        <a:lnTo>
                          <a:pt x="41" y="195"/>
                        </a:lnTo>
                        <a:lnTo>
                          <a:pt x="41" y="195"/>
                        </a:lnTo>
                        <a:lnTo>
                          <a:pt x="41" y="196"/>
                        </a:lnTo>
                        <a:lnTo>
                          <a:pt x="41" y="196"/>
                        </a:lnTo>
                        <a:lnTo>
                          <a:pt x="41" y="195"/>
                        </a:lnTo>
                        <a:lnTo>
                          <a:pt x="41" y="198"/>
                        </a:lnTo>
                        <a:lnTo>
                          <a:pt x="41" y="194"/>
                        </a:lnTo>
                        <a:lnTo>
                          <a:pt x="41" y="198"/>
                        </a:lnTo>
                        <a:lnTo>
                          <a:pt x="41" y="195"/>
                        </a:lnTo>
                        <a:lnTo>
                          <a:pt x="41" y="194"/>
                        </a:lnTo>
                        <a:lnTo>
                          <a:pt x="41" y="195"/>
                        </a:lnTo>
                        <a:lnTo>
                          <a:pt x="41" y="196"/>
                        </a:lnTo>
                        <a:lnTo>
                          <a:pt x="41" y="196"/>
                        </a:lnTo>
                        <a:lnTo>
                          <a:pt x="41" y="195"/>
                        </a:lnTo>
                        <a:lnTo>
                          <a:pt x="41" y="194"/>
                        </a:lnTo>
                        <a:lnTo>
                          <a:pt x="41" y="196"/>
                        </a:lnTo>
                        <a:lnTo>
                          <a:pt x="41" y="195"/>
                        </a:lnTo>
                        <a:lnTo>
                          <a:pt x="41" y="196"/>
                        </a:lnTo>
                        <a:lnTo>
                          <a:pt x="41" y="195"/>
                        </a:lnTo>
                        <a:lnTo>
                          <a:pt x="41" y="195"/>
                        </a:lnTo>
                        <a:lnTo>
                          <a:pt x="41" y="195"/>
                        </a:lnTo>
                        <a:lnTo>
                          <a:pt x="41" y="194"/>
                        </a:lnTo>
                        <a:lnTo>
                          <a:pt x="41" y="195"/>
                        </a:lnTo>
                        <a:lnTo>
                          <a:pt x="41" y="195"/>
                        </a:lnTo>
                        <a:lnTo>
                          <a:pt x="41" y="193"/>
                        </a:lnTo>
                        <a:lnTo>
                          <a:pt x="41" y="194"/>
                        </a:lnTo>
                        <a:lnTo>
                          <a:pt x="41" y="195"/>
                        </a:lnTo>
                        <a:lnTo>
                          <a:pt x="41" y="194"/>
                        </a:lnTo>
                        <a:lnTo>
                          <a:pt x="41" y="192"/>
                        </a:lnTo>
                        <a:lnTo>
                          <a:pt x="41" y="194"/>
                        </a:lnTo>
                        <a:lnTo>
                          <a:pt x="41" y="193"/>
                        </a:lnTo>
                        <a:lnTo>
                          <a:pt x="41" y="191"/>
                        </a:lnTo>
                        <a:lnTo>
                          <a:pt x="41" y="192"/>
                        </a:lnTo>
                        <a:lnTo>
                          <a:pt x="41" y="190"/>
                        </a:lnTo>
                        <a:lnTo>
                          <a:pt x="41" y="192"/>
                        </a:lnTo>
                        <a:lnTo>
                          <a:pt x="41" y="187"/>
                        </a:lnTo>
                        <a:lnTo>
                          <a:pt x="41" y="191"/>
                        </a:lnTo>
                        <a:lnTo>
                          <a:pt x="41" y="188"/>
                        </a:lnTo>
                        <a:lnTo>
                          <a:pt x="41" y="191"/>
                        </a:lnTo>
                        <a:lnTo>
                          <a:pt x="41" y="189"/>
                        </a:lnTo>
                        <a:lnTo>
                          <a:pt x="41" y="189"/>
                        </a:lnTo>
                        <a:lnTo>
                          <a:pt x="41" y="190"/>
                        </a:lnTo>
                        <a:lnTo>
                          <a:pt x="41" y="187"/>
                        </a:lnTo>
                        <a:lnTo>
                          <a:pt x="41" y="188"/>
                        </a:lnTo>
                        <a:lnTo>
                          <a:pt x="41" y="186"/>
                        </a:lnTo>
                        <a:lnTo>
                          <a:pt x="41" y="187"/>
                        </a:lnTo>
                        <a:lnTo>
                          <a:pt x="41" y="185"/>
                        </a:lnTo>
                        <a:lnTo>
                          <a:pt x="41" y="187"/>
                        </a:lnTo>
                        <a:lnTo>
                          <a:pt x="41" y="185"/>
                        </a:lnTo>
                        <a:lnTo>
                          <a:pt x="41" y="184"/>
                        </a:lnTo>
                        <a:lnTo>
                          <a:pt x="41" y="186"/>
                        </a:lnTo>
                        <a:lnTo>
                          <a:pt x="41" y="181"/>
                        </a:lnTo>
                        <a:lnTo>
                          <a:pt x="41" y="184"/>
                        </a:lnTo>
                        <a:lnTo>
                          <a:pt x="41" y="183"/>
                        </a:lnTo>
                        <a:lnTo>
                          <a:pt x="41" y="183"/>
                        </a:lnTo>
                        <a:lnTo>
                          <a:pt x="41" y="181"/>
                        </a:lnTo>
                        <a:lnTo>
                          <a:pt x="42" y="183"/>
                        </a:lnTo>
                        <a:lnTo>
                          <a:pt x="42" y="182"/>
                        </a:lnTo>
                        <a:lnTo>
                          <a:pt x="42" y="182"/>
                        </a:lnTo>
                        <a:lnTo>
                          <a:pt x="42" y="179"/>
                        </a:lnTo>
                        <a:lnTo>
                          <a:pt x="42" y="182"/>
                        </a:lnTo>
                        <a:lnTo>
                          <a:pt x="42" y="180"/>
                        </a:lnTo>
                        <a:lnTo>
                          <a:pt x="42" y="181"/>
                        </a:lnTo>
                        <a:lnTo>
                          <a:pt x="42" y="181"/>
                        </a:lnTo>
                        <a:lnTo>
                          <a:pt x="42" y="179"/>
                        </a:lnTo>
                        <a:lnTo>
                          <a:pt x="42" y="179"/>
                        </a:lnTo>
                        <a:lnTo>
                          <a:pt x="42" y="179"/>
                        </a:lnTo>
                        <a:lnTo>
                          <a:pt x="42" y="179"/>
                        </a:lnTo>
                        <a:lnTo>
                          <a:pt x="42" y="180"/>
                        </a:lnTo>
                        <a:lnTo>
                          <a:pt x="42" y="178"/>
                        </a:lnTo>
                        <a:lnTo>
                          <a:pt x="42" y="179"/>
                        </a:lnTo>
                        <a:lnTo>
                          <a:pt x="42" y="179"/>
                        </a:lnTo>
                        <a:lnTo>
                          <a:pt x="42" y="177"/>
                        </a:lnTo>
                        <a:lnTo>
                          <a:pt x="42" y="178"/>
                        </a:lnTo>
                        <a:lnTo>
                          <a:pt x="42" y="177"/>
                        </a:lnTo>
                        <a:lnTo>
                          <a:pt x="42" y="176"/>
                        </a:lnTo>
                        <a:lnTo>
                          <a:pt x="42" y="177"/>
                        </a:lnTo>
                        <a:lnTo>
                          <a:pt x="42" y="176"/>
                        </a:lnTo>
                        <a:lnTo>
                          <a:pt x="42" y="177"/>
                        </a:lnTo>
                        <a:lnTo>
                          <a:pt x="42" y="176"/>
                        </a:lnTo>
                        <a:lnTo>
                          <a:pt x="42" y="175"/>
                        </a:lnTo>
                        <a:lnTo>
                          <a:pt x="42" y="177"/>
                        </a:lnTo>
                        <a:lnTo>
                          <a:pt x="42" y="175"/>
                        </a:lnTo>
                        <a:lnTo>
                          <a:pt x="42" y="175"/>
                        </a:lnTo>
                        <a:lnTo>
                          <a:pt x="42" y="177"/>
                        </a:lnTo>
                        <a:lnTo>
                          <a:pt x="42" y="173"/>
                        </a:lnTo>
                        <a:lnTo>
                          <a:pt x="42" y="174"/>
                        </a:lnTo>
                        <a:lnTo>
                          <a:pt x="42" y="173"/>
                        </a:lnTo>
                        <a:lnTo>
                          <a:pt x="42" y="175"/>
                        </a:lnTo>
                        <a:lnTo>
                          <a:pt x="42" y="173"/>
                        </a:lnTo>
                        <a:lnTo>
                          <a:pt x="42" y="174"/>
                        </a:lnTo>
                        <a:lnTo>
                          <a:pt x="42" y="173"/>
                        </a:lnTo>
                        <a:lnTo>
                          <a:pt x="42" y="173"/>
                        </a:lnTo>
                        <a:lnTo>
                          <a:pt x="42" y="173"/>
                        </a:lnTo>
                        <a:lnTo>
                          <a:pt x="42" y="173"/>
                        </a:lnTo>
                        <a:lnTo>
                          <a:pt x="42" y="174"/>
                        </a:lnTo>
                        <a:lnTo>
                          <a:pt x="42" y="172"/>
                        </a:lnTo>
                        <a:lnTo>
                          <a:pt x="42" y="172"/>
                        </a:lnTo>
                        <a:lnTo>
                          <a:pt x="42" y="172"/>
                        </a:lnTo>
                        <a:lnTo>
                          <a:pt x="42" y="172"/>
                        </a:lnTo>
                        <a:lnTo>
                          <a:pt x="42" y="173"/>
                        </a:lnTo>
                        <a:lnTo>
                          <a:pt x="42" y="172"/>
                        </a:lnTo>
                        <a:lnTo>
                          <a:pt x="42" y="172"/>
                        </a:lnTo>
                        <a:lnTo>
                          <a:pt x="42" y="172"/>
                        </a:lnTo>
                        <a:lnTo>
                          <a:pt x="42" y="172"/>
                        </a:lnTo>
                        <a:lnTo>
                          <a:pt x="42" y="171"/>
                        </a:lnTo>
                        <a:lnTo>
                          <a:pt x="42" y="172"/>
                        </a:lnTo>
                        <a:lnTo>
                          <a:pt x="42" y="171"/>
                        </a:lnTo>
                        <a:lnTo>
                          <a:pt x="42" y="170"/>
                        </a:lnTo>
                        <a:lnTo>
                          <a:pt x="42" y="172"/>
                        </a:lnTo>
                        <a:lnTo>
                          <a:pt x="42" y="172"/>
                        </a:lnTo>
                        <a:lnTo>
                          <a:pt x="42" y="172"/>
                        </a:lnTo>
                        <a:lnTo>
                          <a:pt x="42" y="172"/>
                        </a:lnTo>
                        <a:lnTo>
                          <a:pt x="42" y="171"/>
                        </a:lnTo>
                        <a:lnTo>
                          <a:pt x="42" y="170"/>
                        </a:lnTo>
                        <a:lnTo>
                          <a:pt x="42" y="172"/>
                        </a:lnTo>
                        <a:lnTo>
                          <a:pt x="42" y="169"/>
                        </a:lnTo>
                        <a:lnTo>
                          <a:pt x="42" y="171"/>
                        </a:lnTo>
                        <a:lnTo>
                          <a:pt x="42" y="169"/>
                        </a:lnTo>
                        <a:lnTo>
                          <a:pt x="42" y="171"/>
                        </a:lnTo>
                        <a:lnTo>
                          <a:pt x="42" y="169"/>
                        </a:lnTo>
                        <a:lnTo>
                          <a:pt x="42" y="171"/>
                        </a:lnTo>
                        <a:lnTo>
                          <a:pt x="42" y="168"/>
                        </a:lnTo>
                        <a:lnTo>
                          <a:pt x="42" y="171"/>
                        </a:lnTo>
                        <a:lnTo>
                          <a:pt x="42" y="167"/>
                        </a:lnTo>
                        <a:lnTo>
                          <a:pt x="42" y="170"/>
                        </a:lnTo>
                        <a:lnTo>
                          <a:pt x="42" y="167"/>
                        </a:lnTo>
                        <a:lnTo>
                          <a:pt x="42" y="171"/>
                        </a:lnTo>
                        <a:lnTo>
                          <a:pt x="42" y="169"/>
                        </a:lnTo>
                        <a:lnTo>
                          <a:pt x="42" y="167"/>
                        </a:lnTo>
                        <a:lnTo>
                          <a:pt x="42" y="167"/>
                        </a:lnTo>
                        <a:lnTo>
                          <a:pt x="42" y="168"/>
                        </a:lnTo>
                        <a:lnTo>
                          <a:pt x="42" y="167"/>
                        </a:lnTo>
                        <a:lnTo>
                          <a:pt x="42" y="167"/>
                        </a:lnTo>
                        <a:lnTo>
                          <a:pt x="42" y="169"/>
                        </a:lnTo>
                        <a:lnTo>
                          <a:pt x="42" y="164"/>
                        </a:lnTo>
                        <a:lnTo>
                          <a:pt x="42" y="165"/>
                        </a:lnTo>
                        <a:lnTo>
                          <a:pt x="42" y="166"/>
                        </a:lnTo>
                        <a:lnTo>
                          <a:pt x="42" y="165"/>
                        </a:lnTo>
                        <a:lnTo>
                          <a:pt x="42" y="166"/>
                        </a:lnTo>
                        <a:lnTo>
                          <a:pt x="42" y="165"/>
                        </a:lnTo>
                        <a:lnTo>
                          <a:pt x="42" y="163"/>
                        </a:lnTo>
                        <a:lnTo>
                          <a:pt x="42" y="166"/>
                        </a:lnTo>
                        <a:lnTo>
                          <a:pt x="42" y="164"/>
                        </a:lnTo>
                        <a:lnTo>
                          <a:pt x="42" y="163"/>
                        </a:lnTo>
                        <a:lnTo>
                          <a:pt x="42" y="164"/>
                        </a:lnTo>
                        <a:lnTo>
                          <a:pt x="42" y="164"/>
                        </a:lnTo>
                        <a:lnTo>
                          <a:pt x="42" y="164"/>
                        </a:lnTo>
                        <a:lnTo>
                          <a:pt x="42" y="163"/>
                        </a:lnTo>
                        <a:lnTo>
                          <a:pt x="42" y="162"/>
                        </a:lnTo>
                        <a:lnTo>
                          <a:pt x="42" y="162"/>
                        </a:lnTo>
                        <a:lnTo>
                          <a:pt x="42" y="162"/>
                        </a:lnTo>
                        <a:lnTo>
                          <a:pt x="42" y="163"/>
                        </a:lnTo>
                        <a:lnTo>
                          <a:pt x="42" y="162"/>
                        </a:lnTo>
                        <a:lnTo>
                          <a:pt x="43" y="160"/>
                        </a:lnTo>
                        <a:lnTo>
                          <a:pt x="43" y="160"/>
                        </a:lnTo>
                        <a:lnTo>
                          <a:pt x="43" y="161"/>
                        </a:lnTo>
                        <a:lnTo>
                          <a:pt x="43" y="160"/>
                        </a:lnTo>
                        <a:lnTo>
                          <a:pt x="43" y="160"/>
                        </a:lnTo>
                        <a:lnTo>
                          <a:pt x="43" y="159"/>
                        </a:lnTo>
                        <a:lnTo>
                          <a:pt x="43" y="160"/>
                        </a:lnTo>
                        <a:lnTo>
                          <a:pt x="43" y="160"/>
                        </a:lnTo>
                        <a:lnTo>
                          <a:pt x="43" y="160"/>
                        </a:lnTo>
                        <a:lnTo>
                          <a:pt x="43" y="159"/>
                        </a:lnTo>
                        <a:lnTo>
                          <a:pt x="43" y="159"/>
                        </a:lnTo>
                        <a:lnTo>
                          <a:pt x="43" y="159"/>
                        </a:lnTo>
                        <a:lnTo>
                          <a:pt x="43" y="160"/>
                        </a:lnTo>
                        <a:lnTo>
                          <a:pt x="43" y="158"/>
                        </a:lnTo>
                        <a:lnTo>
                          <a:pt x="43" y="159"/>
                        </a:lnTo>
                        <a:lnTo>
                          <a:pt x="43" y="159"/>
                        </a:lnTo>
                        <a:lnTo>
                          <a:pt x="43" y="158"/>
                        </a:lnTo>
                        <a:lnTo>
                          <a:pt x="43" y="160"/>
                        </a:lnTo>
                        <a:lnTo>
                          <a:pt x="43" y="158"/>
                        </a:lnTo>
                        <a:lnTo>
                          <a:pt x="43" y="159"/>
                        </a:lnTo>
                        <a:lnTo>
                          <a:pt x="43" y="160"/>
                        </a:lnTo>
                        <a:lnTo>
                          <a:pt x="43" y="158"/>
                        </a:lnTo>
                        <a:lnTo>
                          <a:pt x="43" y="160"/>
                        </a:lnTo>
                        <a:lnTo>
                          <a:pt x="43" y="159"/>
                        </a:lnTo>
                        <a:lnTo>
                          <a:pt x="43" y="160"/>
                        </a:lnTo>
                        <a:lnTo>
                          <a:pt x="43" y="161"/>
                        </a:lnTo>
                        <a:lnTo>
                          <a:pt x="43" y="159"/>
                        </a:lnTo>
                        <a:lnTo>
                          <a:pt x="43" y="161"/>
                        </a:lnTo>
                        <a:lnTo>
                          <a:pt x="43" y="161"/>
                        </a:lnTo>
                        <a:lnTo>
                          <a:pt x="43" y="160"/>
                        </a:lnTo>
                        <a:lnTo>
                          <a:pt x="43" y="160"/>
                        </a:lnTo>
                        <a:lnTo>
                          <a:pt x="43" y="162"/>
                        </a:lnTo>
                        <a:lnTo>
                          <a:pt x="43" y="160"/>
                        </a:lnTo>
                        <a:lnTo>
                          <a:pt x="43" y="161"/>
                        </a:lnTo>
                        <a:lnTo>
                          <a:pt x="43" y="162"/>
                        </a:lnTo>
                        <a:lnTo>
                          <a:pt x="43" y="162"/>
                        </a:lnTo>
                        <a:lnTo>
                          <a:pt x="43" y="163"/>
                        </a:lnTo>
                        <a:lnTo>
                          <a:pt x="43" y="163"/>
                        </a:lnTo>
                        <a:lnTo>
                          <a:pt x="43" y="163"/>
                        </a:lnTo>
                        <a:lnTo>
                          <a:pt x="43" y="164"/>
                        </a:lnTo>
                        <a:lnTo>
                          <a:pt x="43" y="163"/>
                        </a:lnTo>
                        <a:lnTo>
                          <a:pt x="43" y="164"/>
                        </a:lnTo>
                        <a:lnTo>
                          <a:pt x="43" y="165"/>
                        </a:lnTo>
                        <a:lnTo>
                          <a:pt x="43" y="164"/>
                        </a:lnTo>
                        <a:lnTo>
                          <a:pt x="43" y="166"/>
                        </a:lnTo>
                        <a:lnTo>
                          <a:pt x="43" y="165"/>
                        </a:lnTo>
                        <a:lnTo>
                          <a:pt x="43" y="165"/>
                        </a:lnTo>
                        <a:lnTo>
                          <a:pt x="43" y="166"/>
                        </a:lnTo>
                        <a:lnTo>
                          <a:pt x="43" y="164"/>
                        </a:lnTo>
                        <a:lnTo>
                          <a:pt x="43" y="167"/>
                        </a:lnTo>
                        <a:lnTo>
                          <a:pt x="43" y="167"/>
                        </a:lnTo>
                        <a:lnTo>
                          <a:pt x="43" y="167"/>
                        </a:lnTo>
                        <a:lnTo>
                          <a:pt x="43" y="167"/>
                        </a:lnTo>
                        <a:lnTo>
                          <a:pt x="43" y="168"/>
                        </a:lnTo>
                        <a:lnTo>
                          <a:pt x="43" y="167"/>
                        </a:lnTo>
                        <a:lnTo>
                          <a:pt x="43" y="169"/>
                        </a:lnTo>
                        <a:lnTo>
                          <a:pt x="43" y="169"/>
                        </a:lnTo>
                        <a:lnTo>
                          <a:pt x="43" y="170"/>
                        </a:lnTo>
                        <a:lnTo>
                          <a:pt x="43" y="169"/>
                        </a:lnTo>
                        <a:lnTo>
                          <a:pt x="43" y="171"/>
                        </a:lnTo>
                        <a:lnTo>
                          <a:pt x="43" y="169"/>
                        </a:lnTo>
                        <a:lnTo>
                          <a:pt x="43" y="172"/>
                        </a:lnTo>
                        <a:lnTo>
                          <a:pt x="43" y="172"/>
                        </a:lnTo>
                        <a:lnTo>
                          <a:pt x="43" y="172"/>
                        </a:lnTo>
                        <a:lnTo>
                          <a:pt x="43" y="172"/>
                        </a:lnTo>
                        <a:lnTo>
                          <a:pt x="43" y="173"/>
                        </a:lnTo>
                        <a:lnTo>
                          <a:pt x="43" y="173"/>
                        </a:lnTo>
                        <a:lnTo>
                          <a:pt x="43" y="173"/>
                        </a:lnTo>
                        <a:lnTo>
                          <a:pt x="43" y="173"/>
                        </a:lnTo>
                        <a:lnTo>
                          <a:pt x="43" y="174"/>
                        </a:lnTo>
                        <a:lnTo>
                          <a:pt x="43" y="174"/>
                        </a:lnTo>
                        <a:lnTo>
                          <a:pt x="43" y="175"/>
                        </a:lnTo>
                        <a:lnTo>
                          <a:pt x="43" y="175"/>
                        </a:lnTo>
                        <a:lnTo>
                          <a:pt x="43" y="174"/>
                        </a:lnTo>
                        <a:lnTo>
                          <a:pt x="43" y="176"/>
                        </a:lnTo>
                        <a:lnTo>
                          <a:pt x="43" y="176"/>
                        </a:lnTo>
                        <a:lnTo>
                          <a:pt x="43" y="177"/>
                        </a:lnTo>
                        <a:lnTo>
                          <a:pt x="43" y="175"/>
                        </a:lnTo>
                        <a:lnTo>
                          <a:pt x="43" y="179"/>
                        </a:lnTo>
                        <a:lnTo>
                          <a:pt x="43" y="177"/>
                        </a:lnTo>
                        <a:lnTo>
                          <a:pt x="43" y="179"/>
                        </a:lnTo>
                        <a:lnTo>
                          <a:pt x="43" y="177"/>
                        </a:lnTo>
                        <a:lnTo>
                          <a:pt x="43" y="179"/>
                        </a:lnTo>
                        <a:lnTo>
                          <a:pt x="43" y="179"/>
                        </a:lnTo>
                        <a:lnTo>
                          <a:pt x="43" y="178"/>
                        </a:lnTo>
                        <a:lnTo>
                          <a:pt x="43" y="180"/>
                        </a:lnTo>
                        <a:lnTo>
                          <a:pt x="43" y="180"/>
                        </a:lnTo>
                        <a:lnTo>
                          <a:pt x="43" y="181"/>
                        </a:lnTo>
                        <a:lnTo>
                          <a:pt x="43" y="180"/>
                        </a:lnTo>
                        <a:lnTo>
                          <a:pt x="43" y="180"/>
                        </a:lnTo>
                        <a:lnTo>
                          <a:pt x="43" y="182"/>
                        </a:lnTo>
                        <a:lnTo>
                          <a:pt x="43" y="182"/>
                        </a:lnTo>
                        <a:lnTo>
                          <a:pt x="43" y="181"/>
                        </a:lnTo>
                        <a:lnTo>
                          <a:pt x="43" y="181"/>
                        </a:lnTo>
                        <a:lnTo>
                          <a:pt x="43" y="181"/>
                        </a:lnTo>
                        <a:lnTo>
                          <a:pt x="43" y="181"/>
                        </a:lnTo>
                        <a:lnTo>
                          <a:pt x="43" y="182"/>
                        </a:lnTo>
                        <a:lnTo>
                          <a:pt x="43" y="181"/>
                        </a:lnTo>
                        <a:lnTo>
                          <a:pt x="44" y="183"/>
                        </a:lnTo>
                        <a:lnTo>
                          <a:pt x="44" y="183"/>
                        </a:lnTo>
                        <a:lnTo>
                          <a:pt x="44" y="182"/>
                        </a:lnTo>
                        <a:lnTo>
                          <a:pt x="44" y="183"/>
                        </a:lnTo>
                        <a:lnTo>
                          <a:pt x="44" y="183"/>
                        </a:lnTo>
                        <a:lnTo>
                          <a:pt x="44" y="183"/>
                        </a:lnTo>
                        <a:lnTo>
                          <a:pt x="44" y="182"/>
                        </a:lnTo>
                        <a:lnTo>
                          <a:pt x="44" y="185"/>
                        </a:lnTo>
                        <a:lnTo>
                          <a:pt x="44" y="183"/>
                        </a:lnTo>
                        <a:lnTo>
                          <a:pt x="44" y="182"/>
                        </a:lnTo>
                        <a:lnTo>
                          <a:pt x="44" y="184"/>
                        </a:lnTo>
                        <a:lnTo>
                          <a:pt x="44" y="186"/>
                        </a:lnTo>
                        <a:lnTo>
                          <a:pt x="44" y="185"/>
                        </a:lnTo>
                        <a:lnTo>
                          <a:pt x="44" y="184"/>
                        </a:lnTo>
                        <a:lnTo>
                          <a:pt x="44" y="185"/>
                        </a:lnTo>
                        <a:lnTo>
                          <a:pt x="44" y="186"/>
                        </a:lnTo>
                        <a:lnTo>
                          <a:pt x="44" y="186"/>
                        </a:lnTo>
                        <a:lnTo>
                          <a:pt x="44" y="186"/>
                        </a:lnTo>
                        <a:lnTo>
                          <a:pt x="44" y="184"/>
                        </a:lnTo>
                        <a:lnTo>
                          <a:pt x="44" y="186"/>
                        </a:lnTo>
                        <a:lnTo>
                          <a:pt x="44" y="186"/>
                        </a:lnTo>
                        <a:lnTo>
                          <a:pt x="44" y="186"/>
                        </a:lnTo>
                        <a:lnTo>
                          <a:pt x="44" y="186"/>
                        </a:lnTo>
                        <a:lnTo>
                          <a:pt x="44" y="185"/>
                        </a:lnTo>
                        <a:lnTo>
                          <a:pt x="44" y="186"/>
                        </a:lnTo>
                        <a:lnTo>
                          <a:pt x="44" y="185"/>
                        </a:lnTo>
                        <a:lnTo>
                          <a:pt x="44" y="187"/>
                        </a:lnTo>
                        <a:lnTo>
                          <a:pt x="44" y="185"/>
                        </a:lnTo>
                        <a:lnTo>
                          <a:pt x="44" y="188"/>
                        </a:lnTo>
                        <a:lnTo>
                          <a:pt x="44" y="185"/>
                        </a:lnTo>
                        <a:lnTo>
                          <a:pt x="44" y="187"/>
                        </a:lnTo>
                        <a:lnTo>
                          <a:pt x="44" y="185"/>
                        </a:lnTo>
                        <a:lnTo>
                          <a:pt x="44" y="188"/>
                        </a:lnTo>
                        <a:lnTo>
                          <a:pt x="44" y="187"/>
                        </a:lnTo>
                        <a:lnTo>
                          <a:pt x="44" y="188"/>
                        </a:lnTo>
                        <a:lnTo>
                          <a:pt x="44" y="186"/>
                        </a:lnTo>
                        <a:lnTo>
                          <a:pt x="44" y="187"/>
                        </a:lnTo>
                        <a:lnTo>
                          <a:pt x="44" y="187"/>
                        </a:lnTo>
                        <a:lnTo>
                          <a:pt x="44" y="186"/>
                        </a:lnTo>
                        <a:lnTo>
                          <a:pt x="44" y="187"/>
                        </a:lnTo>
                        <a:lnTo>
                          <a:pt x="44" y="187"/>
                        </a:lnTo>
                        <a:lnTo>
                          <a:pt x="44" y="188"/>
                        </a:lnTo>
                        <a:lnTo>
                          <a:pt x="44" y="187"/>
                        </a:lnTo>
                        <a:lnTo>
                          <a:pt x="44" y="186"/>
                        </a:lnTo>
                        <a:lnTo>
                          <a:pt x="44" y="188"/>
                        </a:lnTo>
                        <a:lnTo>
                          <a:pt x="44" y="186"/>
                        </a:lnTo>
                        <a:lnTo>
                          <a:pt x="44" y="187"/>
                        </a:lnTo>
                        <a:lnTo>
                          <a:pt x="44" y="186"/>
                        </a:lnTo>
                        <a:lnTo>
                          <a:pt x="44" y="188"/>
                        </a:lnTo>
                        <a:lnTo>
                          <a:pt x="44" y="186"/>
                        </a:lnTo>
                        <a:lnTo>
                          <a:pt x="44" y="187"/>
                        </a:lnTo>
                        <a:lnTo>
                          <a:pt x="44" y="185"/>
                        </a:lnTo>
                        <a:lnTo>
                          <a:pt x="44" y="187"/>
                        </a:lnTo>
                        <a:lnTo>
                          <a:pt x="44" y="187"/>
                        </a:lnTo>
                        <a:lnTo>
                          <a:pt x="44" y="186"/>
                        </a:lnTo>
                        <a:lnTo>
                          <a:pt x="44" y="187"/>
                        </a:lnTo>
                        <a:lnTo>
                          <a:pt x="44" y="187"/>
                        </a:lnTo>
                        <a:lnTo>
                          <a:pt x="44" y="185"/>
                        </a:lnTo>
                        <a:lnTo>
                          <a:pt x="44" y="188"/>
                        </a:lnTo>
                        <a:lnTo>
                          <a:pt x="44" y="186"/>
                        </a:lnTo>
                        <a:lnTo>
                          <a:pt x="44" y="186"/>
                        </a:lnTo>
                        <a:lnTo>
                          <a:pt x="44" y="187"/>
                        </a:lnTo>
                        <a:lnTo>
                          <a:pt x="44" y="187"/>
                        </a:lnTo>
                        <a:lnTo>
                          <a:pt x="44" y="186"/>
                        </a:lnTo>
                        <a:lnTo>
                          <a:pt x="44" y="186"/>
                        </a:lnTo>
                        <a:lnTo>
                          <a:pt x="44" y="186"/>
                        </a:lnTo>
                        <a:lnTo>
                          <a:pt x="44" y="186"/>
                        </a:lnTo>
                        <a:lnTo>
                          <a:pt x="44" y="185"/>
                        </a:lnTo>
                        <a:lnTo>
                          <a:pt x="44" y="186"/>
                        </a:lnTo>
                        <a:lnTo>
                          <a:pt x="44" y="184"/>
                        </a:lnTo>
                        <a:lnTo>
                          <a:pt x="44" y="184"/>
                        </a:lnTo>
                        <a:lnTo>
                          <a:pt x="44" y="186"/>
                        </a:lnTo>
                        <a:lnTo>
                          <a:pt x="44" y="183"/>
                        </a:lnTo>
                        <a:lnTo>
                          <a:pt x="44" y="185"/>
                        </a:lnTo>
                        <a:lnTo>
                          <a:pt x="44" y="184"/>
                        </a:lnTo>
                        <a:lnTo>
                          <a:pt x="44" y="184"/>
                        </a:lnTo>
                        <a:lnTo>
                          <a:pt x="44" y="183"/>
                        </a:lnTo>
                        <a:lnTo>
                          <a:pt x="44" y="184"/>
                        </a:lnTo>
                        <a:lnTo>
                          <a:pt x="44" y="183"/>
                        </a:lnTo>
                        <a:lnTo>
                          <a:pt x="44" y="182"/>
                        </a:lnTo>
                        <a:lnTo>
                          <a:pt x="44" y="184"/>
                        </a:lnTo>
                        <a:lnTo>
                          <a:pt x="44" y="184"/>
                        </a:lnTo>
                        <a:lnTo>
                          <a:pt x="44" y="184"/>
                        </a:lnTo>
                        <a:lnTo>
                          <a:pt x="44" y="182"/>
                        </a:lnTo>
                        <a:lnTo>
                          <a:pt x="44" y="183"/>
                        </a:lnTo>
                        <a:lnTo>
                          <a:pt x="44" y="182"/>
                        </a:lnTo>
                        <a:lnTo>
                          <a:pt x="44" y="183"/>
                        </a:lnTo>
                        <a:lnTo>
                          <a:pt x="44" y="184"/>
                        </a:lnTo>
                        <a:lnTo>
                          <a:pt x="44" y="182"/>
                        </a:lnTo>
                        <a:lnTo>
                          <a:pt x="44" y="184"/>
                        </a:lnTo>
                        <a:lnTo>
                          <a:pt x="44" y="181"/>
                        </a:lnTo>
                        <a:lnTo>
                          <a:pt x="44" y="183"/>
                        </a:lnTo>
                        <a:lnTo>
                          <a:pt x="44" y="183"/>
                        </a:lnTo>
                        <a:lnTo>
                          <a:pt x="44" y="183"/>
                        </a:lnTo>
                        <a:lnTo>
                          <a:pt x="44" y="185"/>
                        </a:lnTo>
                        <a:lnTo>
                          <a:pt x="44" y="183"/>
                        </a:lnTo>
                        <a:lnTo>
                          <a:pt x="44" y="183"/>
                        </a:lnTo>
                        <a:lnTo>
                          <a:pt x="44" y="184"/>
                        </a:lnTo>
                        <a:lnTo>
                          <a:pt x="44" y="184"/>
                        </a:lnTo>
                        <a:lnTo>
                          <a:pt x="44" y="184"/>
                        </a:lnTo>
                        <a:lnTo>
                          <a:pt x="44" y="184"/>
                        </a:lnTo>
                        <a:lnTo>
                          <a:pt x="44" y="185"/>
                        </a:lnTo>
                        <a:lnTo>
                          <a:pt x="44" y="184"/>
                        </a:lnTo>
                        <a:lnTo>
                          <a:pt x="44" y="186"/>
                        </a:lnTo>
                        <a:lnTo>
                          <a:pt x="44" y="184"/>
                        </a:lnTo>
                        <a:lnTo>
                          <a:pt x="44" y="184"/>
                        </a:lnTo>
                        <a:lnTo>
                          <a:pt x="44" y="185"/>
                        </a:lnTo>
                        <a:lnTo>
                          <a:pt x="44" y="185"/>
                        </a:lnTo>
                        <a:lnTo>
                          <a:pt x="45" y="186"/>
                        </a:lnTo>
                        <a:lnTo>
                          <a:pt x="45" y="186"/>
                        </a:lnTo>
                        <a:lnTo>
                          <a:pt x="45" y="186"/>
                        </a:lnTo>
                        <a:lnTo>
                          <a:pt x="45" y="188"/>
                        </a:lnTo>
                        <a:lnTo>
                          <a:pt x="45" y="185"/>
                        </a:lnTo>
                        <a:lnTo>
                          <a:pt x="45" y="187"/>
                        </a:lnTo>
                        <a:lnTo>
                          <a:pt x="45" y="187"/>
                        </a:lnTo>
                        <a:lnTo>
                          <a:pt x="45" y="186"/>
                        </a:lnTo>
                        <a:lnTo>
                          <a:pt x="45" y="186"/>
                        </a:lnTo>
                        <a:lnTo>
                          <a:pt x="45" y="187"/>
                        </a:lnTo>
                        <a:lnTo>
                          <a:pt x="45" y="187"/>
                        </a:lnTo>
                        <a:lnTo>
                          <a:pt x="45" y="186"/>
                        </a:lnTo>
                        <a:lnTo>
                          <a:pt x="45" y="187"/>
                        </a:lnTo>
                        <a:lnTo>
                          <a:pt x="45" y="189"/>
                        </a:lnTo>
                        <a:lnTo>
                          <a:pt x="45" y="188"/>
                        </a:lnTo>
                        <a:lnTo>
                          <a:pt x="45" y="189"/>
                        </a:lnTo>
                        <a:lnTo>
                          <a:pt x="45" y="187"/>
                        </a:lnTo>
                        <a:lnTo>
                          <a:pt x="45" y="190"/>
                        </a:lnTo>
                        <a:lnTo>
                          <a:pt x="45" y="188"/>
                        </a:lnTo>
                        <a:lnTo>
                          <a:pt x="45" y="188"/>
                        </a:lnTo>
                        <a:lnTo>
                          <a:pt x="45" y="190"/>
                        </a:lnTo>
                        <a:lnTo>
                          <a:pt x="45" y="190"/>
                        </a:lnTo>
                        <a:lnTo>
                          <a:pt x="45" y="190"/>
                        </a:lnTo>
                        <a:lnTo>
                          <a:pt x="45" y="189"/>
                        </a:lnTo>
                        <a:lnTo>
                          <a:pt x="45" y="189"/>
                        </a:lnTo>
                        <a:lnTo>
                          <a:pt x="45" y="191"/>
                        </a:lnTo>
                        <a:lnTo>
                          <a:pt x="45" y="190"/>
                        </a:lnTo>
                        <a:lnTo>
                          <a:pt x="45" y="192"/>
                        </a:lnTo>
                        <a:lnTo>
                          <a:pt x="45" y="191"/>
                        </a:lnTo>
                        <a:lnTo>
                          <a:pt x="45" y="191"/>
                        </a:lnTo>
                        <a:lnTo>
                          <a:pt x="45" y="193"/>
                        </a:lnTo>
                        <a:lnTo>
                          <a:pt x="45" y="191"/>
                        </a:lnTo>
                        <a:lnTo>
                          <a:pt x="45" y="194"/>
                        </a:lnTo>
                        <a:lnTo>
                          <a:pt x="45" y="194"/>
                        </a:lnTo>
                        <a:lnTo>
                          <a:pt x="45" y="194"/>
                        </a:lnTo>
                        <a:lnTo>
                          <a:pt x="45" y="196"/>
                        </a:lnTo>
                        <a:lnTo>
                          <a:pt x="45" y="195"/>
                        </a:lnTo>
                        <a:lnTo>
                          <a:pt x="45" y="195"/>
                        </a:lnTo>
                        <a:lnTo>
                          <a:pt x="45" y="196"/>
                        </a:lnTo>
                        <a:lnTo>
                          <a:pt x="45" y="196"/>
                        </a:lnTo>
                        <a:lnTo>
                          <a:pt x="45" y="196"/>
                        </a:lnTo>
                        <a:lnTo>
                          <a:pt x="45" y="196"/>
                        </a:lnTo>
                        <a:lnTo>
                          <a:pt x="45" y="199"/>
                        </a:lnTo>
                        <a:lnTo>
                          <a:pt x="45" y="196"/>
                        </a:lnTo>
                        <a:lnTo>
                          <a:pt x="45" y="198"/>
                        </a:lnTo>
                        <a:lnTo>
                          <a:pt x="45" y="198"/>
                        </a:lnTo>
                        <a:lnTo>
                          <a:pt x="45" y="199"/>
                        </a:lnTo>
                        <a:lnTo>
                          <a:pt x="45" y="197"/>
                        </a:lnTo>
                        <a:lnTo>
                          <a:pt x="45" y="200"/>
                        </a:lnTo>
                        <a:lnTo>
                          <a:pt x="45" y="199"/>
                        </a:lnTo>
                        <a:lnTo>
                          <a:pt x="45" y="200"/>
                        </a:lnTo>
                        <a:lnTo>
                          <a:pt x="45" y="198"/>
                        </a:lnTo>
                        <a:lnTo>
                          <a:pt x="45" y="200"/>
                        </a:lnTo>
                        <a:lnTo>
                          <a:pt x="45" y="199"/>
                        </a:lnTo>
                        <a:lnTo>
                          <a:pt x="45" y="202"/>
                        </a:lnTo>
                        <a:lnTo>
                          <a:pt x="45" y="202"/>
                        </a:lnTo>
                        <a:lnTo>
                          <a:pt x="45" y="201"/>
                        </a:lnTo>
                        <a:lnTo>
                          <a:pt x="45" y="202"/>
                        </a:lnTo>
                        <a:lnTo>
                          <a:pt x="45" y="203"/>
                        </a:lnTo>
                        <a:lnTo>
                          <a:pt x="45" y="202"/>
                        </a:lnTo>
                        <a:lnTo>
                          <a:pt x="45" y="204"/>
                        </a:lnTo>
                        <a:lnTo>
                          <a:pt x="45" y="203"/>
                        </a:lnTo>
                        <a:lnTo>
                          <a:pt x="45" y="204"/>
                        </a:lnTo>
                        <a:lnTo>
                          <a:pt x="45" y="203"/>
                        </a:lnTo>
                        <a:lnTo>
                          <a:pt x="45" y="204"/>
                        </a:lnTo>
                        <a:lnTo>
                          <a:pt x="45" y="206"/>
                        </a:lnTo>
                        <a:lnTo>
                          <a:pt x="45" y="204"/>
                        </a:lnTo>
                        <a:lnTo>
                          <a:pt x="45" y="206"/>
                        </a:lnTo>
                        <a:lnTo>
                          <a:pt x="45" y="207"/>
                        </a:lnTo>
                        <a:lnTo>
                          <a:pt x="45" y="207"/>
                        </a:lnTo>
                        <a:lnTo>
                          <a:pt x="45" y="205"/>
                        </a:lnTo>
                        <a:lnTo>
                          <a:pt x="45" y="208"/>
                        </a:lnTo>
                        <a:lnTo>
                          <a:pt x="45" y="208"/>
                        </a:lnTo>
                        <a:lnTo>
                          <a:pt x="45" y="206"/>
                        </a:lnTo>
                        <a:lnTo>
                          <a:pt x="45" y="208"/>
                        </a:lnTo>
                        <a:lnTo>
                          <a:pt x="45" y="209"/>
                        </a:lnTo>
                        <a:lnTo>
                          <a:pt x="45" y="208"/>
                        </a:lnTo>
                        <a:lnTo>
                          <a:pt x="45" y="209"/>
                        </a:lnTo>
                        <a:lnTo>
                          <a:pt x="45" y="210"/>
                        </a:lnTo>
                        <a:lnTo>
                          <a:pt x="45" y="208"/>
                        </a:lnTo>
                        <a:lnTo>
                          <a:pt x="45" y="212"/>
                        </a:lnTo>
                        <a:lnTo>
                          <a:pt x="45" y="209"/>
                        </a:lnTo>
                        <a:lnTo>
                          <a:pt x="45" y="209"/>
                        </a:lnTo>
                        <a:lnTo>
                          <a:pt x="45" y="211"/>
                        </a:lnTo>
                        <a:lnTo>
                          <a:pt x="45" y="210"/>
                        </a:lnTo>
                        <a:lnTo>
                          <a:pt x="45" y="211"/>
                        </a:lnTo>
                        <a:lnTo>
                          <a:pt x="45" y="212"/>
                        </a:lnTo>
                        <a:lnTo>
                          <a:pt x="45" y="211"/>
                        </a:lnTo>
                        <a:lnTo>
                          <a:pt x="45" y="212"/>
                        </a:lnTo>
                        <a:lnTo>
                          <a:pt x="45" y="210"/>
                        </a:lnTo>
                        <a:lnTo>
                          <a:pt x="45" y="211"/>
                        </a:lnTo>
                        <a:lnTo>
                          <a:pt x="45" y="212"/>
                        </a:lnTo>
                        <a:lnTo>
                          <a:pt x="45" y="212"/>
                        </a:lnTo>
                        <a:lnTo>
                          <a:pt x="45" y="212"/>
                        </a:lnTo>
                        <a:lnTo>
                          <a:pt x="45" y="211"/>
                        </a:lnTo>
                        <a:lnTo>
                          <a:pt x="45" y="213"/>
                        </a:lnTo>
                        <a:lnTo>
                          <a:pt x="45" y="212"/>
                        </a:lnTo>
                        <a:lnTo>
                          <a:pt x="45" y="212"/>
                        </a:lnTo>
                        <a:lnTo>
                          <a:pt x="46" y="212"/>
                        </a:lnTo>
                        <a:lnTo>
                          <a:pt x="46" y="213"/>
                        </a:lnTo>
                        <a:lnTo>
                          <a:pt x="46" y="212"/>
                        </a:lnTo>
                        <a:lnTo>
                          <a:pt x="46" y="210"/>
                        </a:lnTo>
                        <a:lnTo>
                          <a:pt x="46" y="213"/>
                        </a:lnTo>
                        <a:lnTo>
                          <a:pt x="46" y="211"/>
                        </a:lnTo>
                        <a:lnTo>
                          <a:pt x="46" y="214"/>
                        </a:lnTo>
                        <a:lnTo>
                          <a:pt x="46" y="213"/>
                        </a:lnTo>
                        <a:lnTo>
                          <a:pt x="46" y="211"/>
                        </a:lnTo>
                        <a:lnTo>
                          <a:pt x="46" y="213"/>
                        </a:lnTo>
                        <a:lnTo>
                          <a:pt x="46" y="212"/>
                        </a:lnTo>
                        <a:lnTo>
                          <a:pt x="46" y="213"/>
                        </a:lnTo>
                        <a:lnTo>
                          <a:pt x="46" y="211"/>
                        </a:lnTo>
                        <a:lnTo>
                          <a:pt x="46" y="213"/>
                        </a:lnTo>
                        <a:lnTo>
                          <a:pt x="46" y="212"/>
                        </a:lnTo>
                        <a:lnTo>
                          <a:pt x="46" y="212"/>
                        </a:lnTo>
                        <a:lnTo>
                          <a:pt x="46" y="212"/>
                        </a:lnTo>
                        <a:lnTo>
                          <a:pt x="46" y="213"/>
                        </a:lnTo>
                        <a:lnTo>
                          <a:pt x="46" y="212"/>
                        </a:lnTo>
                        <a:lnTo>
                          <a:pt x="46" y="213"/>
                        </a:lnTo>
                        <a:lnTo>
                          <a:pt x="46" y="210"/>
                        </a:lnTo>
                        <a:lnTo>
                          <a:pt x="46" y="212"/>
                        </a:lnTo>
                        <a:lnTo>
                          <a:pt x="46" y="212"/>
                        </a:lnTo>
                        <a:lnTo>
                          <a:pt x="46" y="211"/>
                        </a:lnTo>
                        <a:lnTo>
                          <a:pt x="46" y="209"/>
                        </a:lnTo>
                        <a:lnTo>
                          <a:pt x="46" y="213"/>
                        </a:lnTo>
                        <a:lnTo>
                          <a:pt x="46" y="211"/>
                        </a:lnTo>
                        <a:lnTo>
                          <a:pt x="46" y="211"/>
                        </a:lnTo>
                        <a:lnTo>
                          <a:pt x="46" y="211"/>
                        </a:lnTo>
                        <a:lnTo>
                          <a:pt x="46" y="210"/>
                        </a:lnTo>
                        <a:lnTo>
                          <a:pt x="46" y="210"/>
                        </a:lnTo>
                        <a:lnTo>
                          <a:pt x="46" y="210"/>
                        </a:lnTo>
                        <a:lnTo>
                          <a:pt x="46" y="210"/>
                        </a:lnTo>
                        <a:lnTo>
                          <a:pt x="46" y="211"/>
                        </a:lnTo>
                        <a:lnTo>
                          <a:pt x="46" y="211"/>
                        </a:lnTo>
                        <a:lnTo>
                          <a:pt x="46" y="209"/>
                        </a:lnTo>
                        <a:lnTo>
                          <a:pt x="46" y="209"/>
                        </a:lnTo>
                        <a:lnTo>
                          <a:pt x="46" y="210"/>
                        </a:lnTo>
                        <a:lnTo>
                          <a:pt x="46" y="210"/>
                        </a:lnTo>
                        <a:lnTo>
                          <a:pt x="46" y="209"/>
                        </a:lnTo>
                        <a:lnTo>
                          <a:pt x="46" y="209"/>
                        </a:lnTo>
                        <a:lnTo>
                          <a:pt x="46" y="208"/>
                        </a:lnTo>
                        <a:lnTo>
                          <a:pt x="46" y="210"/>
                        </a:lnTo>
                        <a:lnTo>
                          <a:pt x="46" y="210"/>
                        </a:lnTo>
                        <a:lnTo>
                          <a:pt x="46" y="210"/>
                        </a:lnTo>
                        <a:lnTo>
                          <a:pt x="46" y="210"/>
                        </a:lnTo>
                        <a:lnTo>
                          <a:pt x="46" y="207"/>
                        </a:lnTo>
                        <a:lnTo>
                          <a:pt x="46" y="211"/>
                        </a:lnTo>
                        <a:lnTo>
                          <a:pt x="46" y="208"/>
                        </a:lnTo>
                        <a:lnTo>
                          <a:pt x="46" y="209"/>
                        </a:lnTo>
                        <a:lnTo>
                          <a:pt x="46" y="209"/>
                        </a:lnTo>
                        <a:lnTo>
                          <a:pt x="46" y="209"/>
                        </a:lnTo>
                        <a:lnTo>
                          <a:pt x="46" y="209"/>
                        </a:lnTo>
                        <a:lnTo>
                          <a:pt x="46" y="208"/>
                        </a:lnTo>
                        <a:lnTo>
                          <a:pt x="46" y="210"/>
                        </a:lnTo>
                        <a:lnTo>
                          <a:pt x="46" y="207"/>
                        </a:lnTo>
                        <a:lnTo>
                          <a:pt x="46" y="209"/>
                        </a:lnTo>
                        <a:lnTo>
                          <a:pt x="46" y="208"/>
                        </a:lnTo>
                        <a:lnTo>
                          <a:pt x="46" y="209"/>
                        </a:lnTo>
                        <a:lnTo>
                          <a:pt x="46" y="208"/>
                        </a:lnTo>
                        <a:lnTo>
                          <a:pt x="46" y="211"/>
                        </a:lnTo>
                        <a:lnTo>
                          <a:pt x="46" y="210"/>
                        </a:lnTo>
                        <a:lnTo>
                          <a:pt x="46" y="209"/>
                        </a:lnTo>
                        <a:lnTo>
                          <a:pt x="46" y="210"/>
                        </a:lnTo>
                        <a:lnTo>
                          <a:pt x="46" y="210"/>
                        </a:lnTo>
                        <a:lnTo>
                          <a:pt x="46" y="210"/>
                        </a:lnTo>
                        <a:lnTo>
                          <a:pt x="46" y="209"/>
                        </a:lnTo>
                        <a:lnTo>
                          <a:pt x="46" y="209"/>
                        </a:lnTo>
                        <a:lnTo>
                          <a:pt x="46" y="210"/>
                        </a:lnTo>
                        <a:lnTo>
                          <a:pt x="46" y="210"/>
                        </a:lnTo>
                        <a:lnTo>
                          <a:pt x="46" y="210"/>
                        </a:lnTo>
                        <a:lnTo>
                          <a:pt x="46" y="211"/>
                        </a:lnTo>
                        <a:lnTo>
                          <a:pt x="46" y="212"/>
                        </a:lnTo>
                        <a:lnTo>
                          <a:pt x="46" y="210"/>
                        </a:lnTo>
                        <a:lnTo>
                          <a:pt x="46" y="210"/>
                        </a:lnTo>
                        <a:lnTo>
                          <a:pt x="46" y="212"/>
                        </a:lnTo>
                        <a:lnTo>
                          <a:pt x="46" y="209"/>
                        </a:lnTo>
                        <a:lnTo>
                          <a:pt x="46" y="211"/>
                        </a:lnTo>
                        <a:lnTo>
                          <a:pt x="46" y="210"/>
                        </a:lnTo>
                        <a:lnTo>
                          <a:pt x="46" y="211"/>
                        </a:lnTo>
                        <a:lnTo>
                          <a:pt x="46" y="211"/>
                        </a:lnTo>
                        <a:lnTo>
                          <a:pt x="46" y="211"/>
                        </a:lnTo>
                        <a:lnTo>
                          <a:pt x="46" y="212"/>
                        </a:lnTo>
                        <a:lnTo>
                          <a:pt x="46" y="212"/>
                        </a:lnTo>
                        <a:lnTo>
                          <a:pt x="46" y="211"/>
                        </a:lnTo>
                        <a:lnTo>
                          <a:pt x="46" y="210"/>
                        </a:lnTo>
                        <a:lnTo>
                          <a:pt x="46" y="211"/>
                        </a:lnTo>
                        <a:lnTo>
                          <a:pt x="46" y="211"/>
                        </a:lnTo>
                        <a:lnTo>
                          <a:pt x="46" y="211"/>
                        </a:lnTo>
                        <a:lnTo>
                          <a:pt x="46" y="211"/>
                        </a:lnTo>
                        <a:lnTo>
                          <a:pt x="46" y="211"/>
                        </a:lnTo>
                        <a:lnTo>
                          <a:pt x="46" y="212"/>
                        </a:lnTo>
                        <a:lnTo>
                          <a:pt x="46" y="212"/>
                        </a:lnTo>
                        <a:lnTo>
                          <a:pt x="46" y="212"/>
                        </a:lnTo>
                        <a:lnTo>
                          <a:pt x="46" y="212"/>
                        </a:lnTo>
                        <a:lnTo>
                          <a:pt x="46" y="212"/>
                        </a:lnTo>
                        <a:lnTo>
                          <a:pt x="46" y="212"/>
                        </a:lnTo>
                        <a:lnTo>
                          <a:pt x="46" y="210"/>
                        </a:lnTo>
                        <a:lnTo>
                          <a:pt x="46" y="214"/>
                        </a:lnTo>
                        <a:lnTo>
                          <a:pt x="46" y="209"/>
                        </a:lnTo>
                        <a:lnTo>
                          <a:pt x="46" y="214"/>
                        </a:lnTo>
                        <a:lnTo>
                          <a:pt x="46" y="211"/>
                        </a:lnTo>
                        <a:lnTo>
                          <a:pt x="46" y="212"/>
                        </a:lnTo>
                        <a:lnTo>
                          <a:pt x="46" y="213"/>
                        </a:lnTo>
                        <a:lnTo>
                          <a:pt x="46" y="211"/>
                        </a:lnTo>
                        <a:lnTo>
                          <a:pt x="46" y="213"/>
                        </a:lnTo>
                        <a:lnTo>
                          <a:pt x="46" y="211"/>
                        </a:lnTo>
                        <a:lnTo>
                          <a:pt x="47" y="212"/>
                        </a:lnTo>
                        <a:lnTo>
                          <a:pt x="47" y="213"/>
                        </a:lnTo>
                        <a:lnTo>
                          <a:pt x="47" y="213"/>
                        </a:lnTo>
                        <a:lnTo>
                          <a:pt x="47" y="212"/>
                        </a:lnTo>
                        <a:lnTo>
                          <a:pt x="47" y="213"/>
                        </a:lnTo>
                        <a:lnTo>
                          <a:pt x="47" y="211"/>
                        </a:lnTo>
                        <a:lnTo>
                          <a:pt x="47" y="214"/>
                        </a:lnTo>
                        <a:lnTo>
                          <a:pt x="47" y="214"/>
                        </a:lnTo>
                        <a:lnTo>
                          <a:pt x="47" y="212"/>
                        </a:lnTo>
                        <a:lnTo>
                          <a:pt x="47" y="213"/>
                        </a:lnTo>
                        <a:lnTo>
                          <a:pt x="47" y="211"/>
                        </a:lnTo>
                        <a:lnTo>
                          <a:pt x="47" y="212"/>
                        </a:lnTo>
                        <a:lnTo>
                          <a:pt x="47" y="211"/>
                        </a:lnTo>
                        <a:lnTo>
                          <a:pt x="47" y="212"/>
                        </a:lnTo>
                        <a:lnTo>
                          <a:pt x="47" y="212"/>
                        </a:lnTo>
                        <a:lnTo>
                          <a:pt x="47" y="210"/>
                        </a:lnTo>
                        <a:lnTo>
                          <a:pt x="47" y="212"/>
                        </a:lnTo>
                        <a:lnTo>
                          <a:pt x="47" y="210"/>
                        </a:lnTo>
                        <a:lnTo>
                          <a:pt x="47" y="210"/>
                        </a:lnTo>
                        <a:lnTo>
                          <a:pt x="47" y="210"/>
                        </a:lnTo>
                        <a:lnTo>
                          <a:pt x="47" y="209"/>
                        </a:lnTo>
                        <a:lnTo>
                          <a:pt x="47" y="209"/>
                        </a:lnTo>
                        <a:lnTo>
                          <a:pt x="47" y="212"/>
                        </a:lnTo>
                        <a:lnTo>
                          <a:pt x="47" y="210"/>
                        </a:lnTo>
                        <a:lnTo>
                          <a:pt x="47" y="209"/>
                        </a:lnTo>
                        <a:lnTo>
                          <a:pt x="47" y="211"/>
                        </a:lnTo>
                        <a:lnTo>
                          <a:pt x="47" y="208"/>
                        </a:lnTo>
                        <a:lnTo>
                          <a:pt x="47" y="210"/>
                        </a:lnTo>
                        <a:lnTo>
                          <a:pt x="47" y="209"/>
                        </a:lnTo>
                        <a:lnTo>
                          <a:pt x="47" y="210"/>
                        </a:lnTo>
                        <a:lnTo>
                          <a:pt x="47" y="211"/>
                        </a:lnTo>
                        <a:lnTo>
                          <a:pt x="47" y="209"/>
                        </a:lnTo>
                        <a:lnTo>
                          <a:pt x="47" y="210"/>
                        </a:lnTo>
                        <a:lnTo>
                          <a:pt x="47" y="209"/>
                        </a:lnTo>
                        <a:lnTo>
                          <a:pt x="47" y="209"/>
                        </a:lnTo>
                        <a:lnTo>
                          <a:pt x="47" y="209"/>
                        </a:lnTo>
                        <a:lnTo>
                          <a:pt x="47" y="208"/>
                        </a:lnTo>
                        <a:lnTo>
                          <a:pt x="47" y="209"/>
                        </a:lnTo>
                        <a:lnTo>
                          <a:pt x="47" y="208"/>
                        </a:lnTo>
                        <a:lnTo>
                          <a:pt x="47" y="209"/>
                        </a:lnTo>
                        <a:lnTo>
                          <a:pt x="47" y="208"/>
                        </a:lnTo>
                        <a:lnTo>
                          <a:pt x="47" y="209"/>
                        </a:lnTo>
                        <a:lnTo>
                          <a:pt x="47" y="209"/>
                        </a:lnTo>
                        <a:lnTo>
                          <a:pt x="47" y="210"/>
                        </a:lnTo>
                        <a:lnTo>
                          <a:pt x="47" y="208"/>
                        </a:lnTo>
                        <a:lnTo>
                          <a:pt x="47" y="207"/>
                        </a:lnTo>
                        <a:lnTo>
                          <a:pt x="47" y="209"/>
                        </a:lnTo>
                        <a:lnTo>
                          <a:pt x="47" y="208"/>
                        </a:lnTo>
                        <a:lnTo>
                          <a:pt x="47" y="208"/>
                        </a:lnTo>
                        <a:lnTo>
                          <a:pt x="47" y="208"/>
                        </a:lnTo>
                        <a:lnTo>
                          <a:pt x="47" y="208"/>
                        </a:lnTo>
                        <a:lnTo>
                          <a:pt x="47" y="208"/>
                        </a:lnTo>
                        <a:lnTo>
                          <a:pt x="47" y="208"/>
                        </a:lnTo>
                        <a:lnTo>
                          <a:pt x="47" y="207"/>
                        </a:lnTo>
                        <a:lnTo>
                          <a:pt x="47" y="207"/>
                        </a:lnTo>
                        <a:lnTo>
                          <a:pt x="47" y="207"/>
                        </a:lnTo>
                        <a:lnTo>
                          <a:pt x="47" y="209"/>
                        </a:lnTo>
                        <a:lnTo>
                          <a:pt x="47" y="207"/>
                        </a:lnTo>
                        <a:lnTo>
                          <a:pt x="47" y="207"/>
                        </a:lnTo>
                        <a:lnTo>
                          <a:pt x="47" y="207"/>
                        </a:lnTo>
                        <a:lnTo>
                          <a:pt x="47" y="208"/>
                        </a:lnTo>
                        <a:lnTo>
                          <a:pt x="47" y="207"/>
                        </a:lnTo>
                        <a:lnTo>
                          <a:pt x="47" y="209"/>
                        </a:lnTo>
                        <a:lnTo>
                          <a:pt x="47" y="207"/>
                        </a:lnTo>
                        <a:lnTo>
                          <a:pt x="47" y="208"/>
                        </a:lnTo>
                        <a:lnTo>
                          <a:pt x="47" y="207"/>
                        </a:lnTo>
                        <a:lnTo>
                          <a:pt x="47" y="208"/>
                        </a:lnTo>
                        <a:lnTo>
                          <a:pt x="47" y="208"/>
                        </a:lnTo>
                        <a:lnTo>
                          <a:pt x="47" y="208"/>
                        </a:lnTo>
                        <a:lnTo>
                          <a:pt x="47" y="208"/>
                        </a:lnTo>
                        <a:lnTo>
                          <a:pt x="47" y="210"/>
                        </a:lnTo>
                        <a:lnTo>
                          <a:pt x="47" y="209"/>
                        </a:lnTo>
                        <a:lnTo>
                          <a:pt x="47" y="209"/>
                        </a:lnTo>
                        <a:lnTo>
                          <a:pt x="47" y="210"/>
                        </a:lnTo>
                        <a:lnTo>
                          <a:pt x="47" y="210"/>
                        </a:lnTo>
                        <a:lnTo>
                          <a:pt x="47" y="211"/>
                        </a:lnTo>
                        <a:lnTo>
                          <a:pt x="47" y="210"/>
                        </a:lnTo>
                        <a:lnTo>
                          <a:pt x="47" y="210"/>
                        </a:lnTo>
                        <a:lnTo>
                          <a:pt x="47" y="210"/>
                        </a:lnTo>
                        <a:lnTo>
                          <a:pt x="47" y="210"/>
                        </a:lnTo>
                        <a:lnTo>
                          <a:pt x="47" y="212"/>
                        </a:lnTo>
                        <a:lnTo>
                          <a:pt x="47" y="212"/>
                        </a:lnTo>
                        <a:lnTo>
                          <a:pt x="47" y="211"/>
                        </a:lnTo>
                        <a:lnTo>
                          <a:pt x="47" y="212"/>
                        </a:lnTo>
                        <a:lnTo>
                          <a:pt x="47" y="212"/>
                        </a:lnTo>
                        <a:lnTo>
                          <a:pt x="47" y="213"/>
                        </a:lnTo>
                        <a:lnTo>
                          <a:pt x="47" y="213"/>
                        </a:lnTo>
                        <a:lnTo>
                          <a:pt x="47" y="212"/>
                        </a:lnTo>
                        <a:lnTo>
                          <a:pt x="47" y="213"/>
                        </a:lnTo>
                        <a:lnTo>
                          <a:pt x="47" y="215"/>
                        </a:lnTo>
                        <a:lnTo>
                          <a:pt x="47" y="214"/>
                        </a:lnTo>
                        <a:lnTo>
                          <a:pt x="47" y="215"/>
                        </a:lnTo>
                        <a:lnTo>
                          <a:pt x="47" y="214"/>
                        </a:lnTo>
                        <a:lnTo>
                          <a:pt x="47" y="215"/>
                        </a:lnTo>
                        <a:lnTo>
                          <a:pt x="47" y="216"/>
                        </a:lnTo>
                        <a:lnTo>
                          <a:pt x="47" y="215"/>
                        </a:lnTo>
                        <a:lnTo>
                          <a:pt x="47" y="215"/>
                        </a:lnTo>
                        <a:lnTo>
                          <a:pt x="47" y="217"/>
                        </a:lnTo>
                        <a:lnTo>
                          <a:pt x="48" y="216"/>
                        </a:lnTo>
                        <a:lnTo>
                          <a:pt x="48" y="216"/>
                        </a:lnTo>
                        <a:lnTo>
                          <a:pt x="48" y="216"/>
                        </a:lnTo>
                        <a:lnTo>
                          <a:pt x="48" y="215"/>
                        </a:lnTo>
                        <a:lnTo>
                          <a:pt x="48" y="217"/>
                        </a:lnTo>
                        <a:lnTo>
                          <a:pt x="48" y="217"/>
                        </a:lnTo>
                        <a:lnTo>
                          <a:pt x="48" y="215"/>
                        </a:lnTo>
                        <a:lnTo>
                          <a:pt x="48" y="218"/>
                        </a:lnTo>
                        <a:lnTo>
                          <a:pt x="48" y="217"/>
                        </a:lnTo>
                        <a:lnTo>
                          <a:pt x="48" y="216"/>
                        </a:lnTo>
                        <a:lnTo>
                          <a:pt x="48" y="218"/>
                        </a:lnTo>
                        <a:lnTo>
                          <a:pt x="48" y="219"/>
                        </a:lnTo>
                        <a:lnTo>
                          <a:pt x="48" y="217"/>
                        </a:lnTo>
                        <a:lnTo>
                          <a:pt x="48" y="218"/>
                        </a:lnTo>
                        <a:lnTo>
                          <a:pt x="48" y="218"/>
                        </a:lnTo>
                        <a:lnTo>
                          <a:pt x="48" y="219"/>
                        </a:lnTo>
                        <a:lnTo>
                          <a:pt x="48" y="217"/>
                        </a:lnTo>
                        <a:lnTo>
                          <a:pt x="48" y="218"/>
                        </a:lnTo>
                        <a:lnTo>
                          <a:pt x="48" y="220"/>
                        </a:lnTo>
                        <a:lnTo>
                          <a:pt x="48" y="219"/>
                        </a:lnTo>
                        <a:lnTo>
                          <a:pt x="48" y="220"/>
                        </a:lnTo>
                        <a:lnTo>
                          <a:pt x="48" y="219"/>
                        </a:lnTo>
                        <a:lnTo>
                          <a:pt x="48" y="220"/>
                        </a:lnTo>
                        <a:lnTo>
                          <a:pt x="48" y="221"/>
                        </a:lnTo>
                        <a:lnTo>
                          <a:pt x="48" y="219"/>
                        </a:lnTo>
                        <a:lnTo>
                          <a:pt x="48" y="220"/>
                        </a:lnTo>
                        <a:lnTo>
                          <a:pt x="48" y="218"/>
                        </a:lnTo>
                        <a:lnTo>
                          <a:pt x="48" y="221"/>
                        </a:lnTo>
                        <a:lnTo>
                          <a:pt x="48" y="219"/>
                        </a:lnTo>
                        <a:lnTo>
                          <a:pt x="48" y="220"/>
                        </a:lnTo>
                        <a:lnTo>
                          <a:pt x="48" y="221"/>
                        </a:lnTo>
                        <a:lnTo>
                          <a:pt x="48" y="219"/>
                        </a:lnTo>
                        <a:lnTo>
                          <a:pt x="48" y="221"/>
                        </a:lnTo>
                        <a:lnTo>
                          <a:pt x="48" y="219"/>
                        </a:lnTo>
                        <a:lnTo>
                          <a:pt x="48" y="221"/>
                        </a:lnTo>
                        <a:lnTo>
                          <a:pt x="48" y="219"/>
                        </a:lnTo>
                        <a:lnTo>
                          <a:pt x="48" y="218"/>
                        </a:lnTo>
                        <a:lnTo>
                          <a:pt x="48" y="218"/>
                        </a:lnTo>
                        <a:lnTo>
                          <a:pt x="48" y="220"/>
                        </a:lnTo>
                        <a:lnTo>
                          <a:pt x="48" y="218"/>
                        </a:lnTo>
                        <a:lnTo>
                          <a:pt x="48" y="219"/>
                        </a:lnTo>
                        <a:lnTo>
                          <a:pt x="48" y="218"/>
                        </a:lnTo>
                        <a:lnTo>
                          <a:pt x="48" y="219"/>
                        </a:lnTo>
                        <a:lnTo>
                          <a:pt x="48" y="218"/>
                        </a:lnTo>
                        <a:lnTo>
                          <a:pt x="48" y="218"/>
                        </a:lnTo>
                        <a:lnTo>
                          <a:pt x="48" y="217"/>
                        </a:lnTo>
                        <a:lnTo>
                          <a:pt x="48" y="218"/>
                        </a:lnTo>
                        <a:lnTo>
                          <a:pt x="48" y="219"/>
                        </a:lnTo>
                        <a:lnTo>
                          <a:pt x="48" y="217"/>
                        </a:lnTo>
                        <a:lnTo>
                          <a:pt x="48" y="217"/>
                        </a:lnTo>
                        <a:lnTo>
                          <a:pt x="48" y="217"/>
                        </a:lnTo>
                        <a:lnTo>
                          <a:pt x="48" y="218"/>
                        </a:lnTo>
                        <a:lnTo>
                          <a:pt x="48" y="217"/>
                        </a:lnTo>
                        <a:lnTo>
                          <a:pt x="48" y="216"/>
                        </a:lnTo>
                        <a:lnTo>
                          <a:pt x="48" y="216"/>
                        </a:lnTo>
                        <a:lnTo>
                          <a:pt x="48" y="218"/>
                        </a:lnTo>
                        <a:lnTo>
                          <a:pt x="48" y="217"/>
                        </a:lnTo>
                        <a:lnTo>
                          <a:pt x="48" y="217"/>
                        </a:lnTo>
                        <a:lnTo>
                          <a:pt x="48" y="216"/>
                        </a:lnTo>
                        <a:lnTo>
                          <a:pt x="48" y="216"/>
                        </a:lnTo>
                        <a:lnTo>
                          <a:pt x="48" y="217"/>
                        </a:lnTo>
                        <a:lnTo>
                          <a:pt x="48" y="215"/>
                        </a:lnTo>
                        <a:lnTo>
                          <a:pt x="48" y="216"/>
                        </a:lnTo>
                        <a:lnTo>
                          <a:pt x="48" y="216"/>
                        </a:lnTo>
                        <a:lnTo>
                          <a:pt x="48" y="217"/>
                        </a:lnTo>
                        <a:lnTo>
                          <a:pt x="48" y="215"/>
                        </a:lnTo>
                        <a:lnTo>
                          <a:pt x="48" y="215"/>
                        </a:lnTo>
                        <a:lnTo>
                          <a:pt x="48" y="216"/>
                        </a:lnTo>
                        <a:lnTo>
                          <a:pt x="48" y="217"/>
                        </a:lnTo>
                        <a:lnTo>
                          <a:pt x="48" y="214"/>
                        </a:lnTo>
                        <a:lnTo>
                          <a:pt x="48" y="215"/>
                        </a:lnTo>
                        <a:lnTo>
                          <a:pt x="48" y="216"/>
                        </a:lnTo>
                        <a:lnTo>
                          <a:pt x="48" y="215"/>
                        </a:lnTo>
                        <a:lnTo>
                          <a:pt x="48" y="216"/>
                        </a:lnTo>
                        <a:lnTo>
                          <a:pt x="48" y="216"/>
                        </a:lnTo>
                        <a:lnTo>
                          <a:pt x="48" y="216"/>
                        </a:lnTo>
                        <a:lnTo>
                          <a:pt x="48" y="214"/>
                        </a:lnTo>
                        <a:lnTo>
                          <a:pt x="48" y="216"/>
                        </a:lnTo>
                        <a:lnTo>
                          <a:pt x="48" y="214"/>
                        </a:lnTo>
                        <a:lnTo>
                          <a:pt x="48" y="216"/>
                        </a:lnTo>
                        <a:lnTo>
                          <a:pt x="48" y="216"/>
                        </a:lnTo>
                        <a:lnTo>
                          <a:pt x="48" y="213"/>
                        </a:lnTo>
                        <a:lnTo>
                          <a:pt x="48" y="215"/>
                        </a:lnTo>
                        <a:lnTo>
                          <a:pt x="48" y="214"/>
                        </a:lnTo>
                        <a:lnTo>
                          <a:pt x="48" y="217"/>
                        </a:lnTo>
                        <a:lnTo>
                          <a:pt x="48" y="214"/>
                        </a:lnTo>
                        <a:lnTo>
                          <a:pt x="48" y="215"/>
                        </a:lnTo>
                        <a:lnTo>
                          <a:pt x="48" y="213"/>
                        </a:lnTo>
                        <a:lnTo>
                          <a:pt x="48" y="214"/>
                        </a:lnTo>
                        <a:lnTo>
                          <a:pt x="48" y="214"/>
                        </a:lnTo>
                        <a:lnTo>
                          <a:pt x="48" y="215"/>
                        </a:lnTo>
                        <a:lnTo>
                          <a:pt x="48" y="213"/>
                        </a:lnTo>
                        <a:lnTo>
                          <a:pt x="48" y="215"/>
                        </a:lnTo>
                        <a:lnTo>
                          <a:pt x="48" y="215"/>
                        </a:lnTo>
                        <a:lnTo>
                          <a:pt x="48" y="214"/>
                        </a:lnTo>
                        <a:lnTo>
                          <a:pt x="48" y="215"/>
                        </a:lnTo>
                        <a:lnTo>
                          <a:pt x="48" y="215"/>
                        </a:lnTo>
                        <a:lnTo>
                          <a:pt x="48" y="214"/>
                        </a:lnTo>
                        <a:lnTo>
                          <a:pt x="48" y="215"/>
                        </a:lnTo>
                        <a:lnTo>
                          <a:pt x="48" y="214"/>
                        </a:lnTo>
                        <a:lnTo>
                          <a:pt x="48" y="214"/>
                        </a:lnTo>
                        <a:lnTo>
                          <a:pt x="48" y="214"/>
                        </a:lnTo>
                        <a:lnTo>
                          <a:pt x="48" y="214"/>
                        </a:lnTo>
                        <a:lnTo>
                          <a:pt x="48" y="215"/>
                        </a:lnTo>
                        <a:lnTo>
                          <a:pt x="48" y="214"/>
                        </a:lnTo>
                        <a:lnTo>
                          <a:pt x="48" y="214"/>
                        </a:lnTo>
                        <a:lnTo>
                          <a:pt x="48" y="216"/>
                        </a:lnTo>
                        <a:lnTo>
                          <a:pt x="48" y="214"/>
                        </a:lnTo>
                        <a:lnTo>
                          <a:pt x="49" y="216"/>
                        </a:lnTo>
                        <a:lnTo>
                          <a:pt x="49" y="215"/>
                        </a:lnTo>
                        <a:lnTo>
                          <a:pt x="49" y="216"/>
                        </a:lnTo>
                        <a:lnTo>
                          <a:pt x="49" y="216"/>
                        </a:lnTo>
                        <a:lnTo>
                          <a:pt x="49" y="214"/>
                        </a:lnTo>
                        <a:lnTo>
                          <a:pt x="49" y="217"/>
                        </a:lnTo>
                        <a:lnTo>
                          <a:pt x="49" y="215"/>
                        </a:lnTo>
                        <a:lnTo>
                          <a:pt x="49" y="216"/>
                        </a:lnTo>
                        <a:lnTo>
                          <a:pt x="49" y="214"/>
                        </a:lnTo>
                        <a:lnTo>
                          <a:pt x="49" y="217"/>
                        </a:lnTo>
                        <a:lnTo>
                          <a:pt x="49" y="215"/>
                        </a:lnTo>
                        <a:lnTo>
                          <a:pt x="49" y="216"/>
                        </a:lnTo>
                        <a:lnTo>
                          <a:pt x="49" y="215"/>
                        </a:lnTo>
                        <a:lnTo>
                          <a:pt x="49" y="216"/>
                        </a:lnTo>
                        <a:lnTo>
                          <a:pt x="49" y="215"/>
                        </a:lnTo>
                        <a:lnTo>
                          <a:pt x="49" y="215"/>
                        </a:lnTo>
                        <a:lnTo>
                          <a:pt x="49" y="215"/>
                        </a:lnTo>
                        <a:lnTo>
                          <a:pt x="49" y="216"/>
                        </a:lnTo>
                        <a:lnTo>
                          <a:pt x="49" y="214"/>
                        </a:lnTo>
                        <a:lnTo>
                          <a:pt x="49" y="216"/>
                        </a:lnTo>
                        <a:lnTo>
                          <a:pt x="49" y="215"/>
                        </a:lnTo>
                        <a:lnTo>
                          <a:pt x="49" y="215"/>
                        </a:lnTo>
                        <a:lnTo>
                          <a:pt x="49" y="215"/>
                        </a:lnTo>
                        <a:lnTo>
                          <a:pt x="49" y="215"/>
                        </a:lnTo>
                        <a:lnTo>
                          <a:pt x="49" y="218"/>
                        </a:lnTo>
                        <a:lnTo>
                          <a:pt x="49" y="215"/>
                        </a:lnTo>
                        <a:lnTo>
                          <a:pt x="49" y="216"/>
                        </a:lnTo>
                        <a:lnTo>
                          <a:pt x="49" y="216"/>
                        </a:lnTo>
                        <a:lnTo>
                          <a:pt x="49" y="216"/>
                        </a:lnTo>
                        <a:lnTo>
                          <a:pt x="49" y="217"/>
                        </a:lnTo>
                        <a:lnTo>
                          <a:pt x="49" y="214"/>
                        </a:lnTo>
                        <a:lnTo>
                          <a:pt x="49" y="217"/>
                        </a:lnTo>
                        <a:lnTo>
                          <a:pt x="49" y="216"/>
                        </a:lnTo>
                        <a:lnTo>
                          <a:pt x="49" y="217"/>
                        </a:lnTo>
                        <a:lnTo>
                          <a:pt x="49" y="217"/>
                        </a:lnTo>
                        <a:lnTo>
                          <a:pt x="49" y="216"/>
                        </a:lnTo>
                        <a:lnTo>
                          <a:pt x="49" y="218"/>
                        </a:lnTo>
                        <a:lnTo>
                          <a:pt x="49" y="217"/>
                        </a:lnTo>
                        <a:lnTo>
                          <a:pt x="49" y="216"/>
                        </a:lnTo>
                        <a:lnTo>
                          <a:pt x="49" y="218"/>
                        </a:lnTo>
                        <a:lnTo>
                          <a:pt x="49" y="218"/>
                        </a:lnTo>
                        <a:lnTo>
                          <a:pt x="49" y="217"/>
                        </a:lnTo>
                        <a:lnTo>
                          <a:pt x="49" y="219"/>
                        </a:lnTo>
                        <a:lnTo>
                          <a:pt x="49" y="217"/>
                        </a:lnTo>
                        <a:lnTo>
                          <a:pt x="49" y="219"/>
                        </a:lnTo>
                        <a:lnTo>
                          <a:pt x="49" y="216"/>
                        </a:lnTo>
                        <a:lnTo>
                          <a:pt x="49" y="218"/>
                        </a:lnTo>
                        <a:lnTo>
                          <a:pt x="49" y="218"/>
                        </a:lnTo>
                        <a:lnTo>
                          <a:pt x="49" y="219"/>
                        </a:lnTo>
                        <a:lnTo>
                          <a:pt x="49" y="218"/>
                        </a:lnTo>
                        <a:lnTo>
                          <a:pt x="49" y="217"/>
                        </a:lnTo>
                        <a:lnTo>
                          <a:pt x="49" y="217"/>
                        </a:lnTo>
                        <a:lnTo>
                          <a:pt x="49" y="219"/>
                        </a:lnTo>
                        <a:lnTo>
                          <a:pt x="49" y="217"/>
                        </a:lnTo>
                        <a:lnTo>
                          <a:pt x="49" y="218"/>
                        </a:lnTo>
                        <a:lnTo>
                          <a:pt x="49" y="218"/>
                        </a:lnTo>
                        <a:lnTo>
                          <a:pt x="49" y="217"/>
                        </a:lnTo>
                        <a:lnTo>
                          <a:pt x="49" y="219"/>
                        </a:lnTo>
                        <a:lnTo>
                          <a:pt x="49" y="216"/>
                        </a:lnTo>
                        <a:lnTo>
                          <a:pt x="49" y="219"/>
                        </a:lnTo>
                        <a:lnTo>
                          <a:pt x="49" y="216"/>
                        </a:lnTo>
                        <a:lnTo>
                          <a:pt x="49" y="218"/>
                        </a:lnTo>
                        <a:lnTo>
                          <a:pt x="49" y="217"/>
                        </a:lnTo>
                        <a:lnTo>
                          <a:pt x="49" y="218"/>
                        </a:lnTo>
                        <a:lnTo>
                          <a:pt x="49" y="216"/>
                        </a:lnTo>
                        <a:lnTo>
                          <a:pt x="49" y="217"/>
                        </a:lnTo>
                        <a:lnTo>
                          <a:pt x="49" y="217"/>
                        </a:lnTo>
                        <a:lnTo>
                          <a:pt x="49" y="218"/>
                        </a:lnTo>
                        <a:lnTo>
                          <a:pt x="49" y="218"/>
                        </a:lnTo>
                        <a:lnTo>
                          <a:pt x="49" y="217"/>
                        </a:lnTo>
                        <a:lnTo>
                          <a:pt x="49" y="218"/>
                        </a:lnTo>
                        <a:lnTo>
                          <a:pt x="49" y="218"/>
                        </a:lnTo>
                        <a:lnTo>
                          <a:pt x="49" y="216"/>
                        </a:lnTo>
                        <a:lnTo>
                          <a:pt x="49" y="217"/>
                        </a:lnTo>
                        <a:lnTo>
                          <a:pt x="49" y="218"/>
                        </a:lnTo>
                        <a:lnTo>
                          <a:pt x="49" y="216"/>
                        </a:lnTo>
                        <a:lnTo>
                          <a:pt x="49" y="219"/>
                        </a:lnTo>
                        <a:lnTo>
                          <a:pt x="49" y="217"/>
                        </a:lnTo>
                        <a:lnTo>
                          <a:pt x="49" y="216"/>
                        </a:lnTo>
                        <a:lnTo>
                          <a:pt x="49" y="215"/>
                        </a:lnTo>
                        <a:lnTo>
                          <a:pt x="49" y="218"/>
                        </a:lnTo>
                        <a:lnTo>
                          <a:pt x="49" y="217"/>
                        </a:lnTo>
                        <a:lnTo>
                          <a:pt x="49" y="217"/>
                        </a:lnTo>
                        <a:lnTo>
                          <a:pt x="49" y="218"/>
                        </a:lnTo>
                        <a:lnTo>
                          <a:pt x="49" y="217"/>
                        </a:lnTo>
                        <a:lnTo>
                          <a:pt x="49" y="216"/>
                        </a:lnTo>
                        <a:lnTo>
                          <a:pt x="49" y="218"/>
                        </a:lnTo>
                        <a:lnTo>
                          <a:pt x="49" y="216"/>
                        </a:lnTo>
                        <a:lnTo>
                          <a:pt x="49" y="219"/>
                        </a:lnTo>
                        <a:lnTo>
                          <a:pt x="49" y="218"/>
                        </a:lnTo>
                        <a:lnTo>
                          <a:pt x="49" y="217"/>
                        </a:lnTo>
                        <a:lnTo>
                          <a:pt x="49" y="217"/>
                        </a:lnTo>
                        <a:lnTo>
                          <a:pt x="49" y="218"/>
                        </a:lnTo>
                        <a:lnTo>
                          <a:pt x="49" y="217"/>
                        </a:lnTo>
                        <a:lnTo>
                          <a:pt x="49" y="217"/>
                        </a:lnTo>
                        <a:lnTo>
                          <a:pt x="49" y="217"/>
                        </a:lnTo>
                        <a:lnTo>
                          <a:pt x="49" y="217"/>
                        </a:lnTo>
                        <a:lnTo>
                          <a:pt x="49" y="217"/>
                        </a:lnTo>
                        <a:lnTo>
                          <a:pt x="50" y="216"/>
                        </a:lnTo>
                        <a:lnTo>
                          <a:pt x="50" y="217"/>
                        </a:lnTo>
                        <a:lnTo>
                          <a:pt x="50" y="216"/>
                        </a:lnTo>
                        <a:lnTo>
                          <a:pt x="50" y="218"/>
                        </a:lnTo>
                        <a:lnTo>
                          <a:pt x="50" y="216"/>
                        </a:lnTo>
                        <a:lnTo>
                          <a:pt x="50" y="217"/>
                        </a:lnTo>
                        <a:lnTo>
                          <a:pt x="50" y="218"/>
                        </a:lnTo>
                        <a:lnTo>
                          <a:pt x="50" y="215"/>
                        </a:lnTo>
                        <a:lnTo>
                          <a:pt x="50" y="218"/>
                        </a:lnTo>
                        <a:lnTo>
                          <a:pt x="50" y="217"/>
                        </a:lnTo>
                        <a:lnTo>
                          <a:pt x="50" y="215"/>
                        </a:lnTo>
                        <a:lnTo>
                          <a:pt x="50" y="218"/>
                        </a:lnTo>
                        <a:lnTo>
                          <a:pt x="50" y="217"/>
                        </a:lnTo>
                        <a:lnTo>
                          <a:pt x="50" y="216"/>
                        </a:lnTo>
                        <a:lnTo>
                          <a:pt x="50" y="217"/>
                        </a:lnTo>
                        <a:lnTo>
                          <a:pt x="50" y="216"/>
                        </a:lnTo>
                        <a:lnTo>
                          <a:pt x="50" y="217"/>
                        </a:lnTo>
                        <a:lnTo>
                          <a:pt x="50" y="216"/>
                        </a:lnTo>
                        <a:lnTo>
                          <a:pt x="50" y="216"/>
                        </a:lnTo>
                        <a:lnTo>
                          <a:pt x="50" y="217"/>
                        </a:lnTo>
                        <a:lnTo>
                          <a:pt x="50" y="217"/>
                        </a:lnTo>
                        <a:lnTo>
                          <a:pt x="50" y="217"/>
                        </a:lnTo>
                        <a:lnTo>
                          <a:pt x="50" y="218"/>
                        </a:lnTo>
                        <a:lnTo>
                          <a:pt x="50" y="216"/>
                        </a:lnTo>
                        <a:lnTo>
                          <a:pt x="50" y="217"/>
                        </a:lnTo>
                        <a:lnTo>
                          <a:pt x="50" y="217"/>
                        </a:lnTo>
                        <a:lnTo>
                          <a:pt x="50" y="218"/>
                        </a:lnTo>
                        <a:lnTo>
                          <a:pt x="50" y="218"/>
                        </a:lnTo>
                        <a:lnTo>
                          <a:pt x="50" y="219"/>
                        </a:lnTo>
                        <a:lnTo>
                          <a:pt x="50" y="217"/>
                        </a:lnTo>
                        <a:lnTo>
                          <a:pt x="50" y="218"/>
                        </a:lnTo>
                        <a:lnTo>
                          <a:pt x="50" y="218"/>
                        </a:lnTo>
                        <a:lnTo>
                          <a:pt x="50" y="218"/>
                        </a:lnTo>
                        <a:lnTo>
                          <a:pt x="50" y="217"/>
                        </a:lnTo>
                        <a:lnTo>
                          <a:pt x="50" y="218"/>
                        </a:lnTo>
                        <a:lnTo>
                          <a:pt x="50" y="217"/>
                        </a:lnTo>
                        <a:lnTo>
                          <a:pt x="50" y="218"/>
                        </a:lnTo>
                        <a:lnTo>
                          <a:pt x="50" y="217"/>
                        </a:lnTo>
                        <a:lnTo>
                          <a:pt x="50" y="217"/>
                        </a:lnTo>
                        <a:lnTo>
                          <a:pt x="50" y="217"/>
                        </a:lnTo>
                        <a:lnTo>
                          <a:pt x="50" y="218"/>
                        </a:lnTo>
                        <a:lnTo>
                          <a:pt x="50" y="217"/>
                        </a:lnTo>
                        <a:lnTo>
                          <a:pt x="50" y="218"/>
                        </a:lnTo>
                        <a:lnTo>
                          <a:pt x="50" y="218"/>
                        </a:lnTo>
                        <a:lnTo>
                          <a:pt x="50" y="216"/>
                        </a:lnTo>
                        <a:lnTo>
                          <a:pt x="50" y="217"/>
                        </a:lnTo>
                        <a:lnTo>
                          <a:pt x="50" y="217"/>
                        </a:lnTo>
                        <a:lnTo>
                          <a:pt x="50" y="217"/>
                        </a:lnTo>
                        <a:lnTo>
                          <a:pt x="50" y="214"/>
                        </a:lnTo>
                        <a:lnTo>
                          <a:pt x="50" y="217"/>
                        </a:lnTo>
                        <a:lnTo>
                          <a:pt x="50" y="215"/>
                        </a:lnTo>
                        <a:lnTo>
                          <a:pt x="50" y="218"/>
                        </a:lnTo>
                        <a:lnTo>
                          <a:pt x="50" y="216"/>
                        </a:lnTo>
                        <a:lnTo>
                          <a:pt x="50" y="216"/>
                        </a:lnTo>
                        <a:lnTo>
                          <a:pt x="50" y="217"/>
                        </a:lnTo>
                        <a:lnTo>
                          <a:pt x="50" y="216"/>
                        </a:lnTo>
                        <a:lnTo>
                          <a:pt x="50" y="217"/>
                        </a:lnTo>
                        <a:lnTo>
                          <a:pt x="50" y="217"/>
                        </a:lnTo>
                        <a:lnTo>
                          <a:pt x="50" y="216"/>
                        </a:lnTo>
                        <a:lnTo>
                          <a:pt x="50" y="217"/>
                        </a:lnTo>
                        <a:lnTo>
                          <a:pt x="50" y="217"/>
                        </a:lnTo>
                        <a:lnTo>
                          <a:pt x="50" y="218"/>
                        </a:lnTo>
                        <a:lnTo>
                          <a:pt x="50" y="218"/>
                        </a:lnTo>
                        <a:lnTo>
                          <a:pt x="50" y="217"/>
                        </a:lnTo>
                        <a:lnTo>
                          <a:pt x="50" y="219"/>
                        </a:lnTo>
                        <a:lnTo>
                          <a:pt x="50" y="217"/>
                        </a:lnTo>
                        <a:lnTo>
                          <a:pt x="50" y="218"/>
                        </a:lnTo>
                        <a:lnTo>
                          <a:pt x="50" y="219"/>
                        </a:lnTo>
                        <a:lnTo>
                          <a:pt x="50" y="217"/>
                        </a:lnTo>
                        <a:lnTo>
                          <a:pt x="50" y="218"/>
                        </a:lnTo>
                        <a:lnTo>
                          <a:pt x="50" y="219"/>
                        </a:lnTo>
                        <a:lnTo>
                          <a:pt x="50" y="218"/>
                        </a:lnTo>
                        <a:lnTo>
                          <a:pt x="50" y="218"/>
                        </a:lnTo>
                        <a:lnTo>
                          <a:pt x="50" y="218"/>
                        </a:lnTo>
                        <a:lnTo>
                          <a:pt x="50" y="218"/>
                        </a:lnTo>
                        <a:lnTo>
                          <a:pt x="50" y="219"/>
                        </a:lnTo>
                        <a:lnTo>
                          <a:pt x="50" y="219"/>
                        </a:lnTo>
                        <a:lnTo>
                          <a:pt x="50" y="219"/>
                        </a:lnTo>
                        <a:lnTo>
                          <a:pt x="50" y="217"/>
                        </a:lnTo>
                        <a:lnTo>
                          <a:pt x="50" y="219"/>
                        </a:lnTo>
                        <a:lnTo>
                          <a:pt x="50" y="217"/>
                        </a:lnTo>
                        <a:lnTo>
                          <a:pt x="50" y="218"/>
                        </a:lnTo>
                        <a:lnTo>
                          <a:pt x="50" y="218"/>
                        </a:lnTo>
                        <a:lnTo>
                          <a:pt x="50" y="218"/>
                        </a:lnTo>
                        <a:lnTo>
                          <a:pt x="50" y="219"/>
                        </a:lnTo>
                        <a:lnTo>
                          <a:pt x="50" y="218"/>
                        </a:lnTo>
                        <a:lnTo>
                          <a:pt x="50" y="219"/>
                        </a:lnTo>
                        <a:lnTo>
                          <a:pt x="50" y="218"/>
                        </a:lnTo>
                        <a:lnTo>
                          <a:pt x="50" y="219"/>
                        </a:lnTo>
                        <a:lnTo>
                          <a:pt x="50" y="218"/>
                        </a:lnTo>
                        <a:lnTo>
                          <a:pt x="50" y="218"/>
                        </a:lnTo>
                        <a:lnTo>
                          <a:pt x="50" y="217"/>
                        </a:lnTo>
                        <a:lnTo>
                          <a:pt x="50" y="219"/>
                        </a:lnTo>
                        <a:lnTo>
                          <a:pt x="50" y="217"/>
                        </a:lnTo>
                        <a:lnTo>
                          <a:pt x="50" y="219"/>
                        </a:lnTo>
                        <a:lnTo>
                          <a:pt x="50" y="218"/>
                        </a:lnTo>
                        <a:lnTo>
                          <a:pt x="50" y="218"/>
                        </a:lnTo>
                        <a:lnTo>
                          <a:pt x="50" y="218"/>
                        </a:lnTo>
                        <a:lnTo>
                          <a:pt x="50" y="218"/>
                        </a:lnTo>
                        <a:lnTo>
                          <a:pt x="50" y="219"/>
                        </a:lnTo>
                        <a:lnTo>
                          <a:pt x="50" y="218"/>
                        </a:lnTo>
                        <a:lnTo>
                          <a:pt x="50" y="219"/>
                        </a:lnTo>
                        <a:lnTo>
                          <a:pt x="50" y="217"/>
                        </a:lnTo>
                        <a:lnTo>
                          <a:pt x="50" y="219"/>
                        </a:lnTo>
                        <a:lnTo>
                          <a:pt x="50" y="218"/>
                        </a:lnTo>
                        <a:lnTo>
                          <a:pt x="50" y="221"/>
                        </a:lnTo>
                        <a:lnTo>
                          <a:pt x="50" y="218"/>
                        </a:lnTo>
                        <a:lnTo>
                          <a:pt x="50" y="219"/>
                        </a:lnTo>
                        <a:lnTo>
                          <a:pt x="51" y="218"/>
                        </a:lnTo>
                        <a:lnTo>
                          <a:pt x="51" y="218"/>
                        </a:lnTo>
                        <a:lnTo>
                          <a:pt x="51" y="218"/>
                        </a:lnTo>
                        <a:lnTo>
                          <a:pt x="51" y="219"/>
                        </a:lnTo>
                        <a:lnTo>
                          <a:pt x="51" y="217"/>
                        </a:lnTo>
                        <a:lnTo>
                          <a:pt x="51" y="220"/>
                        </a:lnTo>
                        <a:lnTo>
                          <a:pt x="51" y="219"/>
                        </a:lnTo>
                        <a:lnTo>
                          <a:pt x="51" y="217"/>
                        </a:lnTo>
                        <a:lnTo>
                          <a:pt x="51" y="219"/>
                        </a:lnTo>
                        <a:lnTo>
                          <a:pt x="51" y="218"/>
                        </a:lnTo>
                        <a:lnTo>
                          <a:pt x="51" y="219"/>
                        </a:lnTo>
                        <a:lnTo>
                          <a:pt x="51" y="218"/>
                        </a:lnTo>
                        <a:lnTo>
                          <a:pt x="51" y="219"/>
                        </a:lnTo>
                        <a:lnTo>
                          <a:pt x="51" y="218"/>
                        </a:lnTo>
                        <a:lnTo>
                          <a:pt x="51" y="219"/>
                        </a:lnTo>
                        <a:lnTo>
                          <a:pt x="51" y="217"/>
                        </a:lnTo>
                        <a:lnTo>
                          <a:pt x="51" y="219"/>
                        </a:lnTo>
                        <a:lnTo>
                          <a:pt x="51" y="217"/>
                        </a:lnTo>
                        <a:lnTo>
                          <a:pt x="51" y="218"/>
                        </a:lnTo>
                        <a:lnTo>
                          <a:pt x="51" y="217"/>
                        </a:lnTo>
                        <a:lnTo>
                          <a:pt x="51" y="219"/>
                        </a:lnTo>
                        <a:lnTo>
                          <a:pt x="51" y="216"/>
                        </a:lnTo>
                        <a:lnTo>
                          <a:pt x="51" y="219"/>
                        </a:lnTo>
                        <a:lnTo>
                          <a:pt x="51" y="216"/>
                        </a:lnTo>
                        <a:lnTo>
                          <a:pt x="51" y="218"/>
                        </a:lnTo>
                        <a:lnTo>
                          <a:pt x="51" y="218"/>
                        </a:lnTo>
                        <a:lnTo>
                          <a:pt x="51" y="218"/>
                        </a:lnTo>
                        <a:lnTo>
                          <a:pt x="51" y="217"/>
                        </a:lnTo>
                        <a:lnTo>
                          <a:pt x="51" y="216"/>
                        </a:lnTo>
                        <a:lnTo>
                          <a:pt x="51" y="217"/>
                        </a:lnTo>
                        <a:lnTo>
                          <a:pt x="51" y="216"/>
                        </a:lnTo>
                        <a:lnTo>
                          <a:pt x="51" y="218"/>
                        </a:lnTo>
                        <a:lnTo>
                          <a:pt x="51" y="217"/>
                        </a:lnTo>
                        <a:lnTo>
                          <a:pt x="51" y="218"/>
                        </a:lnTo>
                        <a:lnTo>
                          <a:pt x="51" y="216"/>
                        </a:lnTo>
                        <a:lnTo>
                          <a:pt x="51" y="219"/>
                        </a:lnTo>
                        <a:lnTo>
                          <a:pt x="51" y="218"/>
                        </a:lnTo>
                        <a:lnTo>
                          <a:pt x="51" y="218"/>
                        </a:lnTo>
                        <a:lnTo>
                          <a:pt x="51" y="218"/>
                        </a:lnTo>
                        <a:lnTo>
                          <a:pt x="51" y="219"/>
                        </a:lnTo>
                        <a:lnTo>
                          <a:pt x="51" y="218"/>
                        </a:lnTo>
                        <a:lnTo>
                          <a:pt x="51" y="218"/>
                        </a:lnTo>
                        <a:lnTo>
                          <a:pt x="51" y="219"/>
                        </a:lnTo>
                        <a:lnTo>
                          <a:pt x="51" y="218"/>
                        </a:lnTo>
                        <a:lnTo>
                          <a:pt x="51" y="218"/>
                        </a:lnTo>
                        <a:lnTo>
                          <a:pt x="51" y="218"/>
                        </a:lnTo>
                        <a:lnTo>
                          <a:pt x="51" y="220"/>
                        </a:lnTo>
                        <a:lnTo>
                          <a:pt x="51" y="219"/>
                        </a:lnTo>
                        <a:lnTo>
                          <a:pt x="51" y="219"/>
                        </a:lnTo>
                        <a:lnTo>
                          <a:pt x="51" y="219"/>
                        </a:lnTo>
                        <a:lnTo>
                          <a:pt x="51" y="218"/>
                        </a:lnTo>
                        <a:lnTo>
                          <a:pt x="51" y="220"/>
                        </a:lnTo>
                        <a:lnTo>
                          <a:pt x="51" y="218"/>
                        </a:lnTo>
                        <a:lnTo>
                          <a:pt x="51" y="220"/>
                        </a:lnTo>
                        <a:lnTo>
                          <a:pt x="51" y="218"/>
                        </a:lnTo>
                        <a:lnTo>
                          <a:pt x="51" y="217"/>
                        </a:lnTo>
                        <a:lnTo>
                          <a:pt x="51" y="219"/>
                        </a:lnTo>
                        <a:lnTo>
                          <a:pt x="51" y="218"/>
                        </a:lnTo>
                        <a:lnTo>
                          <a:pt x="51" y="219"/>
                        </a:lnTo>
                        <a:lnTo>
                          <a:pt x="51" y="217"/>
                        </a:lnTo>
                        <a:lnTo>
                          <a:pt x="51" y="221"/>
                        </a:lnTo>
                        <a:lnTo>
                          <a:pt x="51" y="218"/>
                        </a:lnTo>
                        <a:lnTo>
                          <a:pt x="51" y="220"/>
                        </a:lnTo>
                        <a:lnTo>
                          <a:pt x="51" y="219"/>
                        </a:lnTo>
                        <a:lnTo>
                          <a:pt x="51" y="219"/>
                        </a:lnTo>
                        <a:lnTo>
                          <a:pt x="51" y="220"/>
                        </a:lnTo>
                        <a:lnTo>
                          <a:pt x="51" y="219"/>
                        </a:lnTo>
                        <a:lnTo>
                          <a:pt x="51" y="219"/>
                        </a:lnTo>
                        <a:lnTo>
                          <a:pt x="51" y="219"/>
                        </a:lnTo>
                        <a:lnTo>
                          <a:pt x="51" y="219"/>
                        </a:lnTo>
                        <a:lnTo>
                          <a:pt x="51" y="218"/>
                        </a:lnTo>
                        <a:lnTo>
                          <a:pt x="51" y="219"/>
                        </a:lnTo>
                        <a:lnTo>
                          <a:pt x="51" y="221"/>
                        </a:lnTo>
                        <a:lnTo>
                          <a:pt x="51" y="219"/>
                        </a:lnTo>
                        <a:lnTo>
                          <a:pt x="51" y="220"/>
                        </a:lnTo>
                        <a:lnTo>
                          <a:pt x="51" y="220"/>
                        </a:lnTo>
                        <a:lnTo>
                          <a:pt x="51" y="220"/>
                        </a:lnTo>
                        <a:lnTo>
                          <a:pt x="51" y="220"/>
                        </a:lnTo>
                        <a:lnTo>
                          <a:pt x="51" y="221"/>
                        </a:lnTo>
                        <a:lnTo>
                          <a:pt x="51" y="220"/>
                        </a:lnTo>
                        <a:lnTo>
                          <a:pt x="51" y="222"/>
                        </a:lnTo>
                        <a:lnTo>
                          <a:pt x="51" y="219"/>
                        </a:lnTo>
                        <a:lnTo>
                          <a:pt x="51" y="221"/>
                        </a:lnTo>
                        <a:lnTo>
                          <a:pt x="51" y="222"/>
                        </a:lnTo>
                        <a:lnTo>
                          <a:pt x="51" y="221"/>
                        </a:lnTo>
                        <a:lnTo>
                          <a:pt x="51" y="222"/>
                        </a:lnTo>
                        <a:lnTo>
                          <a:pt x="51" y="221"/>
                        </a:lnTo>
                        <a:lnTo>
                          <a:pt x="51" y="223"/>
                        </a:lnTo>
                        <a:lnTo>
                          <a:pt x="51" y="221"/>
                        </a:lnTo>
                        <a:lnTo>
                          <a:pt x="51" y="222"/>
                        </a:lnTo>
                        <a:lnTo>
                          <a:pt x="51" y="222"/>
                        </a:lnTo>
                        <a:lnTo>
                          <a:pt x="51" y="222"/>
                        </a:lnTo>
                        <a:lnTo>
                          <a:pt x="51" y="223"/>
                        </a:lnTo>
                        <a:lnTo>
                          <a:pt x="51" y="222"/>
                        </a:lnTo>
                        <a:lnTo>
                          <a:pt x="51" y="223"/>
                        </a:lnTo>
                        <a:lnTo>
                          <a:pt x="51" y="223"/>
                        </a:lnTo>
                        <a:lnTo>
                          <a:pt x="51" y="222"/>
                        </a:lnTo>
                        <a:lnTo>
                          <a:pt x="51" y="222"/>
                        </a:lnTo>
                        <a:lnTo>
                          <a:pt x="52" y="221"/>
                        </a:lnTo>
                        <a:lnTo>
                          <a:pt x="52" y="222"/>
                        </a:lnTo>
                        <a:lnTo>
                          <a:pt x="52" y="222"/>
                        </a:lnTo>
                        <a:lnTo>
                          <a:pt x="52" y="222"/>
                        </a:lnTo>
                        <a:lnTo>
                          <a:pt x="52" y="223"/>
                        </a:lnTo>
                        <a:lnTo>
                          <a:pt x="52" y="223"/>
                        </a:lnTo>
                        <a:lnTo>
                          <a:pt x="52" y="224"/>
                        </a:lnTo>
                        <a:lnTo>
                          <a:pt x="52" y="223"/>
                        </a:lnTo>
                        <a:lnTo>
                          <a:pt x="52" y="223"/>
                        </a:lnTo>
                        <a:lnTo>
                          <a:pt x="52" y="223"/>
                        </a:lnTo>
                        <a:lnTo>
                          <a:pt x="52" y="224"/>
                        </a:lnTo>
                        <a:lnTo>
                          <a:pt x="52" y="223"/>
                        </a:lnTo>
                        <a:lnTo>
                          <a:pt x="52" y="222"/>
                        </a:lnTo>
                        <a:lnTo>
                          <a:pt x="52" y="223"/>
                        </a:lnTo>
                        <a:lnTo>
                          <a:pt x="52" y="223"/>
                        </a:lnTo>
                        <a:lnTo>
                          <a:pt x="52" y="223"/>
                        </a:lnTo>
                        <a:lnTo>
                          <a:pt x="52" y="223"/>
                        </a:lnTo>
                        <a:lnTo>
                          <a:pt x="52" y="224"/>
                        </a:lnTo>
                        <a:lnTo>
                          <a:pt x="52" y="225"/>
                        </a:lnTo>
                        <a:lnTo>
                          <a:pt x="52" y="224"/>
                        </a:lnTo>
                        <a:lnTo>
                          <a:pt x="52" y="224"/>
                        </a:lnTo>
                        <a:lnTo>
                          <a:pt x="52" y="224"/>
                        </a:lnTo>
                        <a:lnTo>
                          <a:pt x="52" y="226"/>
                        </a:lnTo>
                        <a:lnTo>
                          <a:pt x="52" y="223"/>
                        </a:lnTo>
                        <a:lnTo>
                          <a:pt x="52" y="224"/>
                        </a:lnTo>
                        <a:lnTo>
                          <a:pt x="52" y="224"/>
                        </a:lnTo>
                        <a:lnTo>
                          <a:pt x="52" y="225"/>
                        </a:lnTo>
                        <a:lnTo>
                          <a:pt x="52" y="224"/>
                        </a:lnTo>
                        <a:lnTo>
                          <a:pt x="52" y="224"/>
                        </a:lnTo>
                        <a:lnTo>
                          <a:pt x="52" y="224"/>
                        </a:lnTo>
                        <a:lnTo>
                          <a:pt x="52" y="223"/>
                        </a:lnTo>
                        <a:lnTo>
                          <a:pt x="52" y="224"/>
                        </a:lnTo>
                        <a:lnTo>
                          <a:pt x="52" y="224"/>
                        </a:lnTo>
                        <a:lnTo>
                          <a:pt x="52" y="225"/>
                        </a:lnTo>
                        <a:lnTo>
                          <a:pt x="52" y="223"/>
                        </a:lnTo>
                        <a:lnTo>
                          <a:pt x="52" y="224"/>
                        </a:lnTo>
                        <a:lnTo>
                          <a:pt x="52" y="223"/>
                        </a:lnTo>
                        <a:lnTo>
                          <a:pt x="52" y="224"/>
                        </a:lnTo>
                        <a:lnTo>
                          <a:pt x="52" y="222"/>
                        </a:lnTo>
                        <a:lnTo>
                          <a:pt x="52" y="224"/>
                        </a:lnTo>
                        <a:lnTo>
                          <a:pt x="52" y="222"/>
                        </a:lnTo>
                        <a:lnTo>
                          <a:pt x="52" y="223"/>
                        </a:lnTo>
                        <a:lnTo>
                          <a:pt x="52" y="223"/>
                        </a:lnTo>
                        <a:lnTo>
                          <a:pt x="52" y="221"/>
                        </a:lnTo>
                        <a:lnTo>
                          <a:pt x="52" y="225"/>
                        </a:lnTo>
                        <a:lnTo>
                          <a:pt x="52" y="221"/>
                        </a:lnTo>
                        <a:lnTo>
                          <a:pt x="52" y="223"/>
                        </a:lnTo>
                        <a:lnTo>
                          <a:pt x="52" y="221"/>
                        </a:lnTo>
                        <a:lnTo>
                          <a:pt x="52" y="221"/>
                        </a:lnTo>
                        <a:lnTo>
                          <a:pt x="52" y="222"/>
                        </a:lnTo>
                        <a:lnTo>
                          <a:pt x="52" y="221"/>
                        </a:lnTo>
                        <a:lnTo>
                          <a:pt x="52" y="221"/>
                        </a:lnTo>
                        <a:lnTo>
                          <a:pt x="52" y="222"/>
                        </a:lnTo>
                        <a:lnTo>
                          <a:pt x="52" y="220"/>
                        </a:lnTo>
                        <a:lnTo>
                          <a:pt x="52" y="222"/>
                        </a:lnTo>
                        <a:lnTo>
                          <a:pt x="52" y="221"/>
                        </a:lnTo>
                        <a:lnTo>
                          <a:pt x="52" y="221"/>
                        </a:lnTo>
                        <a:lnTo>
                          <a:pt x="52" y="220"/>
                        </a:lnTo>
                        <a:lnTo>
                          <a:pt x="52" y="222"/>
                        </a:lnTo>
                        <a:lnTo>
                          <a:pt x="52" y="221"/>
                        </a:lnTo>
                        <a:lnTo>
                          <a:pt x="52" y="221"/>
                        </a:lnTo>
                        <a:lnTo>
                          <a:pt x="52" y="221"/>
                        </a:lnTo>
                        <a:lnTo>
                          <a:pt x="52" y="220"/>
                        </a:lnTo>
                        <a:lnTo>
                          <a:pt x="52" y="221"/>
                        </a:lnTo>
                        <a:lnTo>
                          <a:pt x="52" y="219"/>
                        </a:lnTo>
                        <a:lnTo>
                          <a:pt x="52" y="222"/>
                        </a:lnTo>
                        <a:lnTo>
                          <a:pt x="52" y="220"/>
                        </a:lnTo>
                        <a:lnTo>
                          <a:pt x="52" y="221"/>
                        </a:lnTo>
                        <a:lnTo>
                          <a:pt x="52" y="220"/>
                        </a:lnTo>
                        <a:lnTo>
                          <a:pt x="52" y="220"/>
                        </a:lnTo>
                        <a:lnTo>
                          <a:pt x="52" y="222"/>
                        </a:lnTo>
                        <a:lnTo>
                          <a:pt x="52" y="218"/>
                        </a:lnTo>
                        <a:lnTo>
                          <a:pt x="52" y="222"/>
                        </a:lnTo>
                        <a:lnTo>
                          <a:pt x="52" y="219"/>
                        </a:lnTo>
                        <a:lnTo>
                          <a:pt x="52" y="220"/>
                        </a:lnTo>
                        <a:lnTo>
                          <a:pt x="52" y="220"/>
                        </a:lnTo>
                        <a:lnTo>
                          <a:pt x="52" y="221"/>
                        </a:lnTo>
                        <a:lnTo>
                          <a:pt x="52" y="219"/>
                        </a:lnTo>
                        <a:lnTo>
                          <a:pt x="52" y="220"/>
                        </a:lnTo>
                        <a:lnTo>
                          <a:pt x="52" y="219"/>
                        </a:lnTo>
                        <a:lnTo>
                          <a:pt x="52" y="220"/>
                        </a:lnTo>
                        <a:lnTo>
                          <a:pt x="52" y="219"/>
                        </a:lnTo>
                        <a:lnTo>
                          <a:pt x="52" y="219"/>
                        </a:lnTo>
                        <a:lnTo>
                          <a:pt x="52" y="221"/>
                        </a:lnTo>
                        <a:lnTo>
                          <a:pt x="52" y="219"/>
                        </a:lnTo>
                        <a:lnTo>
                          <a:pt x="52" y="220"/>
                        </a:lnTo>
                        <a:lnTo>
                          <a:pt x="52" y="219"/>
                        </a:lnTo>
                        <a:lnTo>
                          <a:pt x="52" y="220"/>
                        </a:lnTo>
                        <a:lnTo>
                          <a:pt x="52" y="219"/>
                        </a:lnTo>
                        <a:lnTo>
                          <a:pt x="52" y="219"/>
                        </a:lnTo>
                        <a:lnTo>
                          <a:pt x="52" y="218"/>
                        </a:lnTo>
                        <a:lnTo>
                          <a:pt x="52" y="221"/>
                        </a:lnTo>
                        <a:lnTo>
                          <a:pt x="52" y="218"/>
                        </a:lnTo>
                        <a:lnTo>
                          <a:pt x="52" y="221"/>
                        </a:lnTo>
                        <a:lnTo>
                          <a:pt x="52" y="220"/>
                        </a:lnTo>
                        <a:lnTo>
                          <a:pt x="52" y="220"/>
                        </a:lnTo>
                        <a:lnTo>
                          <a:pt x="52" y="220"/>
                        </a:lnTo>
                        <a:lnTo>
                          <a:pt x="52" y="220"/>
                        </a:lnTo>
                        <a:lnTo>
                          <a:pt x="53" y="221"/>
                        </a:lnTo>
                        <a:lnTo>
                          <a:pt x="53" y="220"/>
                        </a:lnTo>
                        <a:lnTo>
                          <a:pt x="53" y="221"/>
                        </a:lnTo>
                        <a:lnTo>
                          <a:pt x="53" y="222"/>
                        </a:lnTo>
                        <a:lnTo>
                          <a:pt x="53" y="220"/>
                        </a:lnTo>
                        <a:lnTo>
                          <a:pt x="53" y="222"/>
                        </a:lnTo>
                        <a:lnTo>
                          <a:pt x="53" y="219"/>
                        </a:lnTo>
                        <a:lnTo>
                          <a:pt x="53" y="222"/>
                        </a:lnTo>
                        <a:lnTo>
                          <a:pt x="53" y="221"/>
                        </a:lnTo>
                        <a:lnTo>
                          <a:pt x="53" y="222"/>
                        </a:lnTo>
                        <a:lnTo>
                          <a:pt x="53" y="221"/>
                        </a:lnTo>
                        <a:lnTo>
                          <a:pt x="53" y="223"/>
                        </a:lnTo>
                        <a:lnTo>
                          <a:pt x="53" y="223"/>
                        </a:lnTo>
                        <a:lnTo>
                          <a:pt x="53" y="222"/>
                        </a:lnTo>
                        <a:lnTo>
                          <a:pt x="53" y="224"/>
                        </a:lnTo>
                        <a:lnTo>
                          <a:pt x="53" y="221"/>
                        </a:lnTo>
                        <a:lnTo>
                          <a:pt x="53" y="224"/>
                        </a:lnTo>
                        <a:lnTo>
                          <a:pt x="53" y="225"/>
                        </a:lnTo>
                        <a:lnTo>
                          <a:pt x="53" y="223"/>
                        </a:lnTo>
                        <a:lnTo>
                          <a:pt x="53" y="223"/>
                        </a:lnTo>
                        <a:lnTo>
                          <a:pt x="53" y="226"/>
                        </a:lnTo>
                        <a:lnTo>
                          <a:pt x="53" y="224"/>
                        </a:lnTo>
                        <a:lnTo>
                          <a:pt x="53" y="224"/>
                        </a:lnTo>
                        <a:lnTo>
                          <a:pt x="53" y="227"/>
                        </a:lnTo>
                        <a:lnTo>
                          <a:pt x="53" y="225"/>
                        </a:lnTo>
                        <a:lnTo>
                          <a:pt x="53" y="226"/>
                        </a:lnTo>
                        <a:lnTo>
                          <a:pt x="53" y="223"/>
                        </a:lnTo>
                        <a:lnTo>
                          <a:pt x="53" y="226"/>
                        </a:lnTo>
                        <a:lnTo>
                          <a:pt x="53" y="226"/>
                        </a:lnTo>
                        <a:lnTo>
                          <a:pt x="53" y="226"/>
                        </a:lnTo>
                        <a:lnTo>
                          <a:pt x="53" y="227"/>
                        </a:lnTo>
                        <a:lnTo>
                          <a:pt x="53" y="226"/>
                        </a:lnTo>
                        <a:lnTo>
                          <a:pt x="53" y="227"/>
                        </a:lnTo>
                        <a:lnTo>
                          <a:pt x="53" y="225"/>
                        </a:lnTo>
                        <a:lnTo>
                          <a:pt x="53" y="227"/>
                        </a:lnTo>
                        <a:lnTo>
                          <a:pt x="53" y="227"/>
                        </a:lnTo>
                        <a:lnTo>
                          <a:pt x="53" y="227"/>
                        </a:lnTo>
                        <a:lnTo>
                          <a:pt x="53" y="228"/>
                        </a:lnTo>
                        <a:lnTo>
                          <a:pt x="53" y="228"/>
                        </a:lnTo>
                        <a:lnTo>
                          <a:pt x="53" y="231"/>
                        </a:lnTo>
                        <a:lnTo>
                          <a:pt x="53" y="229"/>
                        </a:lnTo>
                        <a:lnTo>
                          <a:pt x="53" y="229"/>
                        </a:lnTo>
                        <a:lnTo>
                          <a:pt x="53" y="229"/>
                        </a:lnTo>
                        <a:lnTo>
                          <a:pt x="53" y="230"/>
                        </a:lnTo>
                        <a:lnTo>
                          <a:pt x="53" y="229"/>
                        </a:lnTo>
                        <a:lnTo>
                          <a:pt x="53" y="231"/>
                        </a:lnTo>
                        <a:lnTo>
                          <a:pt x="53" y="231"/>
                        </a:lnTo>
                        <a:lnTo>
                          <a:pt x="53" y="231"/>
                        </a:lnTo>
                        <a:lnTo>
                          <a:pt x="53" y="233"/>
                        </a:lnTo>
                        <a:lnTo>
                          <a:pt x="53" y="232"/>
                        </a:lnTo>
                        <a:lnTo>
                          <a:pt x="53" y="234"/>
                        </a:lnTo>
                        <a:lnTo>
                          <a:pt x="53" y="232"/>
                        </a:lnTo>
                        <a:lnTo>
                          <a:pt x="53" y="233"/>
                        </a:lnTo>
                        <a:lnTo>
                          <a:pt x="53" y="233"/>
                        </a:lnTo>
                        <a:lnTo>
                          <a:pt x="53" y="234"/>
                        </a:lnTo>
                        <a:lnTo>
                          <a:pt x="53" y="235"/>
                        </a:lnTo>
                        <a:lnTo>
                          <a:pt x="53" y="236"/>
                        </a:lnTo>
                        <a:lnTo>
                          <a:pt x="53" y="236"/>
                        </a:lnTo>
                        <a:lnTo>
                          <a:pt x="53" y="235"/>
                        </a:lnTo>
                        <a:lnTo>
                          <a:pt x="53" y="238"/>
                        </a:lnTo>
                        <a:lnTo>
                          <a:pt x="53" y="237"/>
                        </a:lnTo>
                        <a:lnTo>
                          <a:pt x="53" y="237"/>
                        </a:lnTo>
                        <a:lnTo>
                          <a:pt x="53" y="237"/>
                        </a:lnTo>
                        <a:lnTo>
                          <a:pt x="53" y="238"/>
                        </a:lnTo>
                        <a:lnTo>
                          <a:pt x="53" y="239"/>
                        </a:lnTo>
                        <a:lnTo>
                          <a:pt x="53" y="238"/>
                        </a:lnTo>
                        <a:lnTo>
                          <a:pt x="53" y="240"/>
                        </a:lnTo>
                        <a:lnTo>
                          <a:pt x="53" y="240"/>
                        </a:lnTo>
                        <a:lnTo>
                          <a:pt x="53" y="240"/>
                        </a:lnTo>
                        <a:lnTo>
                          <a:pt x="53" y="240"/>
                        </a:lnTo>
                        <a:lnTo>
                          <a:pt x="53" y="239"/>
                        </a:lnTo>
                        <a:lnTo>
                          <a:pt x="53" y="242"/>
                        </a:lnTo>
                        <a:lnTo>
                          <a:pt x="53" y="240"/>
                        </a:lnTo>
                        <a:lnTo>
                          <a:pt x="53" y="243"/>
                        </a:lnTo>
                        <a:lnTo>
                          <a:pt x="53" y="240"/>
                        </a:lnTo>
                        <a:lnTo>
                          <a:pt x="53" y="244"/>
                        </a:lnTo>
                        <a:lnTo>
                          <a:pt x="53" y="241"/>
                        </a:lnTo>
                        <a:lnTo>
                          <a:pt x="53" y="245"/>
                        </a:lnTo>
                        <a:lnTo>
                          <a:pt x="53" y="242"/>
                        </a:lnTo>
                        <a:lnTo>
                          <a:pt x="53" y="245"/>
                        </a:lnTo>
                        <a:lnTo>
                          <a:pt x="53" y="243"/>
                        </a:lnTo>
                        <a:lnTo>
                          <a:pt x="53" y="245"/>
                        </a:lnTo>
                        <a:lnTo>
                          <a:pt x="53" y="246"/>
                        </a:lnTo>
                        <a:lnTo>
                          <a:pt x="53" y="245"/>
                        </a:lnTo>
                        <a:lnTo>
                          <a:pt x="53" y="248"/>
                        </a:lnTo>
                        <a:lnTo>
                          <a:pt x="53" y="245"/>
                        </a:lnTo>
                        <a:lnTo>
                          <a:pt x="53" y="248"/>
                        </a:lnTo>
                        <a:lnTo>
                          <a:pt x="53" y="245"/>
                        </a:lnTo>
                        <a:lnTo>
                          <a:pt x="53" y="249"/>
                        </a:lnTo>
                        <a:lnTo>
                          <a:pt x="53" y="248"/>
                        </a:lnTo>
                        <a:lnTo>
                          <a:pt x="53" y="249"/>
                        </a:lnTo>
                        <a:lnTo>
                          <a:pt x="53" y="249"/>
                        </a:lnTo>
                        <a:lnTo>
                          <a:pt x="53" y="250"/>
                        </a:lnTo>
                        <a:lnTo>
                          <a:pt x="53" y="250"/>
                        </a:lnTo>
                        <a:lnTo>
                          <a:pt x="53" y="249"/>
                        </a:lnTo>
                        <a:lnTo>
                          <a:pt x="53" y="251"/>
                        </a:lnTo>
                        <a:lnTo>
                          <a:pt x="53" y="250"/>
                        </a:lnTo>
                        <a:lnTo>
                          <a:pt x="53" y="252"/>
                        </a:lnTo>
                        <a:lnTo>
                          <a:pt x="53" y="252"/>
                        </a:lnTo>
                        <a:lnTo>
                          <a:pt x="53" y="252"/>
                        </a:lnTo>
                        <a:lnTo>
                          <a:pt x="53" y="253"/>
                        </a:lnTo>
                        <a:lnTo>
                          <a:pt x="53" y="253"/>
                        </a:lnTo>
                        <a:lnTo>
                          <a:pt x="53" y="254"/>
                        </a:lnTo>
                        <a:lnTo>
                          <a:pt x="53" y="253"/>
                        </a:lnTo>
                        <a:lnTo>
                          <a:pt x="53" y="253"/>
                        </a:lnTo>
                        <a:lnTo>
                          <a:pt x="53" y="254"/>
                        </a:lnTo>
                        <a:lnTo>
                          <a:pt x="53" y="253"/>
                        </a:lnTo>
                        <a:lnTo>
                          <a:pt x="53" y="256"/>
                        </a:lnTo>
                        <a:lnTo>
                          <a:pt x="54" y="254"/>
                        </a:lnTo>
                        <a:lnTo>
                          <a:pt x="54" y="254"/>
                        </a:lnTo>
                        <a:lnTo>
                          <a:pt x="54" y="255"/>
                        </a:lnTo>
                        <a:lnTo>
                          <a:pt x="54" y="257"/>
                        </a:lnTo>
                        <a:lnTo>
                          <a:pt x="54" y="254"/>
                        </a:lnTo>
                        <a:lnTo>
                          <a:pt x="54" y="256"/>
                        </a:lnTo>
                        <a:lnTo>
                          <a:pt x="54" y="255"/>
                        </a:lnTo>
                        <a:lnTo>
                          <a:pt x="54" y="255"/>
                        </a:lnTo>
                        <a:lnTo>
                          <a:pt x="54" y="255"/>
                        </a:lnTo>
                        <a:lnTo>
                          <a:pt x="54" y="256"/>
                        </a:lnTo>
                        <a:lnTo>
                          <a:pt x="54" y="257"/>
                        </a:lnTo>
                        <a:lnTo>
                          <a:pt x="54" y="257"/>
                        </a:lnTo>
                        <a:lnTo>
                          <a:pt x="54" y="256"/>
                        </a:lnTo>
                        <a:lnTo>
                          <a:pt x="54" y="256"/>
                        </a:lnTo>
                        <a:lnTo>
                          <a:pt x="54" y="257"/>
                        </a:lnTo>
                        <a:lnTo>
                          <a:pt x="54" y="256"/>
                        </a:lnTo>
                        <a:lnTo>
                          <a:pt x="54" y="257"/>
                        </a:lnTo>
                        <a:lnTo>
                          <a:pt x="54" y="256"/>
                        </a:lnTo>
                        <a:lnTo>
                          <a:pt x="54" y="255"/>
                        </a:lnTo>
                        <a:lnTo>
                          <a:pt x="54" y="255"/>
                        </a:lnTo>
                        <a:lnTo>
                          <a:pt x="54" y="256"/>
                        </a:lnTo>
                        <a:lnTo>
                          <a:pt x="54" y="255"/>
                        </a:lnTo>
                        <a:lnTo>
                          <a:pt x="54" y="257"/>
                        </a:lnTo>
                        <a:lnTo>
                          <a:pt x="54" y="255"/>
                        </a:lnTo>
                        <a:lnTo>
                          <a:pt x="54" y="257"/>
                        </a:lnTo>
                        <a:lnTo>
                          <a:pt x="54" y="257"/>
                        </a:lnTo>
                        <a:lnTo>
                          <a:pt x="54" y="257"/>
                        </a:lnTo>
                        <a:lnTo>
                          <a:pt x="54" y="256"/>
                        </a:lnTo>
                        <a:lnTo>
                          <a:pt x="54" y="255"/>
                        </a:lnTo>
                        <a:lnTo>
                          <a:pt x="54" y="256"/>
                        </a:lnTo>
                        <a:lnTo>
                          <a:pt x="54" y="256"/>
                        </a:lnTo>
                        <a:lnTo>
                          <a:pt x="54" y="255"/>
                        </a:lnTo>
                        <a:lnTo>
                          <a:pt x="54" y="258"/>
                        </a:lnTo>
                        <a:lnTo>
                          <a:pt x="54" y="254"/>
                        </a:lnTo>
                        <a:lnTo>
                          <a:pt x="54" y="257"/>
                        </a:lnTo>
                        <a:lnTo>
                          <a:pt x="54" y="254"/>
                        </a:lnTo>
                        <a:lnTo>
                          <a:pt x="54" y="256"/>
                        </a:lnTo>
                        <a:lnTo>
                          <a:pt x="54" y="255"/>
                        </a:lnTo>
                        <a:lnTo>
                          <a:pt x="54" y="256"/>
                        </a:lnTo>
                        <a:lnTo>
                          <a:pt x="54" y="253"/>
                        </a:lnTo>
                        <a:lnTo>
                          <a:pt x="54" y="254"/>
                        </a:lnTo>
                        <a:lnTo>
                          <a:pt x="54" y="254"/>
                        </a:lnTo>
                        <a:lnTo>
                          <a:pt x="54" y="254"/>
                        </a:lnTo>
                        <a:lnTo>
                          <a:pt x="54" y="253"/>
                        </a:lnTo>
                        <a:lnTo>
                          <a:pt x="54" y="254"/>
                        </a:lnTo>
                        <a:lnTo>
                          <a:pt x="54" y="253"/>
                        </a:lnTo>
                        <a:lnTo>
                          <a:pt x="54" y="252"/>
                        </a:lnTo>
                        <a:lnTo>
                          <a:pt x="54" y="251"/>
                        </a:lnTo>
                        <a:lnTo>
                          <a:pt x="54" y="252"/>
                        </a:lnTo>
                        <a:lnTo>
                          <a:pt x="54" y="251"/>
                        </a:lnTo>
                        <a:lnTo>
                          <a:pt x="54" y="251"/>
                        </a:lnTo>
                        <a:lnTo>
                          <a:pt x="54" y="249"/>
                        </a:lnTo>
                        <a:lnTo>
                          <a:pt x="54" y="250"/>
                        </a:lnTo>
                        <a:lnTo>
                          <a:pt x="54" y="249"/>
                        </a:lnTo>
                        <a:lnTo>
                          <a:pt x="54" y="249"/>
                        </a:lnTo>
                        <a:lnTo>
                          <a:pt x="54" y="250"/>
                        </a:lnTo>
                        <a:lnTo>
                          <a:pt x="54" y="250"/>
                        </a:lnTo>
                        <a:lnTo>
                          <a:pt x="54" y="250"/>
                        </a:lnTo>
                        <a:lnTo>
                          <a:pt x="54" y="248"/>
                        </a:lnTo>
                        <a:lnTo>
                          <a:pt x="54" y="249"/>
                        </a:lnTo>
                        <a:lnTo>
                          <a:pt x="54" y="249"/>
                        </a:lnTo>
                        <a:lnTo>
                          <a:pt x="54" y="247"/>
                        </a:lnTo>
                        <a:lnTo>
                          <a:pt x="54" y="248"/>
                        </a:lnTo>
                        <a:lnTo>
                          <a:pt x="54" y="247"/>
                        </a:lnTo>
                        <a:lnTo>
                          <a:pt x="54" y="246"/>
                        </a:lnTo>
                        <a:lnTo>
                          <a:pt x="54" y="246"/>
                        </a:lnTo>
                        <a:lnTo>
                          <a:pt x="54" y="248"/>
                        </a:lnTo>
                        <a:lnTo>
                          <a:pt x="54" y="243"/>
                        </a:lnTo>
                        <a:lnTo>
                          <a:pt x="54" y="246"/>
                        </a:lnTo>
                        <a:lnTo>
                          <a:pt x="54" y="245"/>
                        </a:lnTo>
                        <a:lnTo>
                          <a:pt x="54" y="244"/>
                        </a:lnTo>
                        <a:lnTo>
                          <a:pt x="54" y="245"/>
                        </a:lnTo>
                        <a:lnTo>
                          <a:pt x="54" y="243"/>
                        </a:lnTo>
                        <a:lnTo>
                          <a:pt x="54" y="243"/>
                        </a:lnTo>
                        <a:lnTo>
                          <a:pt x="54" y="245"/>
                        </a:lnTo>
                        <a:lnTo>
                          <a:pt x="54" y="243"/>
                        </a:lnTo>
                        <a:lnTo>
                          <a:pt x="54" y="243"/>
                        </a:lnTo>
                        <a:lnTo>
                          <a:pt x="54" y="241"/>
                        </a:lnTo>
                        <a:lnTo>
                          <a:pt x="54" y="242"/>
                        </a:lnTo>
                        <a:lnTo>
                          <a:pt x="54" y="241"/>
                        </a:lnTo>
                        <a:lnTo>
                          <a:pt x="54" y="243"/>
                        </a:lnTo>
                        <a:lnTo>
                          <a:pt x="54" y="242"/>
                        </a:lnTo>
                        <a:lnTo>
                          <a:pt x="54" y="241"/>
                        </a:lnTo>
                        <a:lnTo>
                          <a:pt x="54" y="241"/>
                        </a:lnTo>
                        <a:lnTo>
                          <a:pt x="54" y="240"/>
                        </a:lnTo>
                        <a:lnTo>
                          <a:pt x="54" y="240"/>
                        </a:lnTo>
                        <a:lnTo>
                          <a:pt x="54" y="240"/>
                        </a:lnTo>
                        <a:lnTo>
                          <a:pt x="54" y="238"/>
                        </a:lnTo>
                        <a:lnTo>
                          <a:pt x="54" y="239"/>
                        </a:lnTo>
                        <a:lnTo>
                          <a:pt x="54" y="238"/>
                        </a:lnTo>
                        <a:lnTo>
                          <a:pt x="54" y="238"/>
                        </a:lnTo>
                        <a:lnTo>
                          <a:pt x="54" y="238"/>
                        </a:lnTo>
                        <a:lnTo>
                          <a:pt x="54" y="237"/>
                        </a:lnTo>
                        <a:lnTo>
                          <a:pt x="54" y="238"/>
                        </a:lnTo>
                        <a:lnTo>
                          <a:pt x="54" y="237"/>
                        </a:lnTo>
                        <a:lnTo>
                          <a:pt x="54" y="237"/>
                        </a:lnTo>
                        <a:lnTo>
                          <a:pt x="54" y="238"/>
                        </a:lnTo>
                        <a:lnTo>
                          <a:pt x="54" y="238"/>
                        </a:lnTo>
                        <a:lnTo>
                          <a:pt x="55" y="236"/>
                        </a:lnTo>
                        <a:lnTo>
                          <a:pt x="55" y="238"/>
                        </a:lnTo>
                        <a:lnTo>
                          <a:pt x="55" y="234"/>
                        </a:lnTo>
                        <a:lnTo>
                          <a:pt x="55" y="237"/>
                        </a:lnTo>
                        <a:lnTo>
                          <a:pt x="55" y="237"/>
                        </a:lnTo>
                        <a:lnTo>
                          <a:pt x="55" y="236"/>
                        </a:lnTo>
                        <a:lnTo>
                          <a:pt x="55" y="237"/>
                        </a:lnTo>
                        <a:lnTo>
                          <a:pt x="55" y="236"/>
                        </a:lnTo>
                        <a:lnTo>
                          <a:pt x="55" y="236"/>
                        </a:lnTo>
                        <a:lnTo>
                          <a:pt x="55" y="236"/>
                        </a:lnTo>
                        <a:lnTo>
                          <a:pt x="55" y="238"/>
                        </a:lnTo>
                        <a:lnTo>
                          <a:pt x="55" y="235"/>
                        </a:lnTo>
                        <a:lnTo>
                          <a:pt x="55" y="236"/>
                        </a:lnTo>
                        <a:lnTo>
                          <a:pt x="55" y="236"/>
                        </a:lnTo>
                        <a:lnTo>
                          <a:pt x="55" y="234"/>
                        </a:lnTo>
                        <a:lnTo>
                          <a:pt x="55" y="236"/>
                        </a:lnTo>
                        <a:lnTo>
                          <a:pt x="55" y="237"/>
                        </a:lnTo>
                        <a:lnTo>
                          <a:pt x="55" y="235"/>
                        </a:lnTo>
                        <a:lnTo>
                          <a:pt x="55" y="235"/>
                        </a:lnTo>
                        <a:lnTo>
                          <a:pt x="55" y="237"/>
                        </a:lnTo>
                        <a:lnTo>
                          <a:pt x="55" y="236"/>
                        </a:lnTo>
                        <a:lnTo>
                          <a:pt x="55" y="234"/>
                        </a:lnTo>
                        <a:lnTo>
                          <a:pt x="55" y="236"/>
                        </a:lnTo>
                        <a:lnTo>
                          <a:pt x="55" y="236"/>
                        </a:lnTo>
                        <a:lnTo>
                          <a:pt x="55" y="236"/>
                        </a:lnTo>
                        <a:lnTo>
                          <a:pt x="55" y="234"/>
                        </a:lnTo>
                        <a:lnTo>
                          <a:pt x="55" y="236"/>
                        </a:lnTo>
                        <a:lnTo>
                          <a:pt x="55" y="234"/>
                        </a:lnTo>
                        <a:lnTo>
                          <a:pt x="55" y="236"/>
                        </a:lnTo>
                        <a:lnTo>
                          <a:pt x="55" y="235"/>
                        </a:lnTo>
                        <a:lnTo>
                          <a:pt x="55" y="235"/>
                        </a:lnTo>
                        <a:lnTo>
                          <a:pt x="55" y="234"/>
                        </a:lnTo>
                        <a:lnTo>
                          <a:pt x="55" y="236"/>
                        </a:lnTo>
                        <a:lnTo>
                          <a:pt x="55" y="235"/>
                        </a:lnTo>
                        <a:lnTo>
                          <a:pt x="55" y="234"/>
                        </a:lnTo>
                        <a:lnTo>
                          <a:pt x="55" y="237"/>
                        </a:lnTo>
                        <a:lnTo>
                          <a:pt x="55" y="233"/>
                        </a:lnTo>
                        <a:lnTo>
                          <a:pt x="55" y="235"/>
                        </a:lnTo>
                        <a:lnTo>
                          <a:pt x="55" y="235"/>
                        </a:lnTo>
                        <a:lnTo>
                          <a:pt x="55" y="236"/>
                        </a:lnTo>
                        <a:lnTo>
                          <a:pt x="55" y="234"/>
                        </a:lnTo>
                        <a:lnTo>
                          <a:pt x="55" y="236"/>
                        </a:lnTo>
                        <a:lnTo>
                          <a:pt x="55" y="233"/>
                        </a:lnTo>
                        <a:lnTo>
                          <a:pt x="55" y="236"/>
                        </a:lnTo>
                        <a:lnTo>
                          <a:pt x="55" y="236"/>
                        </a:lnTo>
                        <a:lnTo>
                          <a:pt x="55" y="235"/>
                        </a:lnTo>
                        <a:lnTo>
                          <a:pt x="55" y="235"/>
                        </a:lnTo>
                        <a:lnTo>
                          <a:pt x="55" y="238"/>
                        </a:lnTo>
                        <a:lnTo>
                          <a:pt x="55" y="236"/>
                        </a:lnTo>
                        <a:lnTo>
                          <a:pt x="55" y="238"/>
                        </a:lnTo>
                        <a:lnTo>
                          <a:pt x="55" y="236"/>
                        </a:lnTo>
                        <a:lnTo>
                          <a:pt x="55" y="236"/>
                        </a:lnTo>
                        <a:lnTo>
                          <a:pt x="55" y="237"/>
                        </a:lnTo>
                        <a:lnTo>
                          <a:pt x="55" y="236"/>
                        </a:lnTo>
                        <a:lnTo>
                          <a:pt x="55" y="237"/>
                        </a:lnTo>
                        <a:lnTo>
                          <a:pt x="55" y="238"/>
                        </a:lnTo>
                        <a:lnTo>
                          <a:pt x="55" y="237"/>
                        </a:lnTo>
                        <a:lnTo>
                          <a:pt x="55" y="237"/>
                        </a:lnTo>
                        <a:lnTo>
                          <a:pt x="55" y="237"/>
                        </a:lnTo>
                        <a:lnTo>
                          <a:pt x="55" y="237"/>
                        </a:lnTo>
                        <a:lnTo>
                          <a:pt x="55" y="237"/>
                        </a:lnTo>
                        <a:lnTo>
                          <a:pt x="55" y="238"/>
                        </a:lnTo>
                        <a:lnTo>
                          <a:pt x="55" y="237"/>
                        </a:lnTo>
                        <a:lnTo>
                          <a:pt x="55" y="238"/>
                        </a:lnTo>
                        <a:lnTo>
                          <a:pt x="55" y="237"/>
                        </a:lnTo>
                        <a:lnTo>
                          <a:pt x="55" y="237"/>
                        </a:lnTo>
                        <a:lnTo>
                          <a:pt x="55" y="238"/>
                        </a:lnTo>
                        <a:lnTo>
                          <a:pt x="55" y="237"/>
                        </a:lnTo>
                        <a:lnTo>
                          <a:pt x="55" y="237"/>
                        </a:lnTo>
                        <a:lnTo>
                          <a:pt x="55" y="238"/>
                        </a:lnTo>
                        <a:lnTo>
                          <a:pt x="55" y="237"/>
                        </a:lnTo>
                        <a:lnTo>
                          <a:pt x="55" y="238"/>
                        </a:lnTo>
                        <a:lnTo>
                          <a:pt x="55" y="238"/>
                        </a:lnTo>
                        <a:lnTo>
                          <a:pt x="55" y="237"/>
                        </a:lnTo>
                        <a:lnTo>
                          <a:pt x="55" y="238"/>
                        </a:lnTo>
                        <a:lnTo>
                          <a:pt x="55" y="237"/>
                        </a:lnTo>
                        <a:lnTo>
                          <a:pt x="55" y="238"/>
                        </a:lnTo>
                        <a:lnTo>
                          <a:pt x="55" y="237"/>
                        </a:lnTo>
                        <a:lnTo>
                          <a:pt x="55" y="238"/>
                        </a:lnTo>
                        <a:lnTo>
                          <a:pt x="55" y="236"/>
                        </a:lnTo>
                        <a:lnTo>
                          <a:pt x="55" y="239"/>
                        </a:lnTo>
                        <a:lnTo>
                          <a:pt x="55" y="238"/>
                        </a:lnTo>
                        <a:lnTo>
                          <a:pt x="55" y="238"/>
                        </a:lnTo>
                        <a:lnTo>
                          <a:pt x="55" y="237"/>
                        </a:lnTo>
                        <a:lnTo>
                          <a:pt x="55" y="239"/>
                        </a:lnTo>
                        <a:lnTo>
                          <a:pt x="55" y="239"/>
                        </a:lnTo>
                        <a:lnTo>
                          <a:pt x="55" y="239"/>
                        </a:lnTo>
                        <a:lnTo>
                          <a:pt x="55" y="238"/>
                        </a:lnTo>
                        <a:lnTo>
                          <a:pt x="55" y="238"/>
                        </a:lnTo>
                        <a:lnTo>
                          <a:pt x="55" y="240"/>
                        </a:lnTo>
                        <a:lnTo>
                          <a:pt x="55" y="238"/>
                        </a:lnTo>
                        <a:lnTo>
                          <a:pt x="55" y="239"/>
                        </a:lnTo>
                        <a:lnTo>
                          <a:pt x="55" y="240"/>
                        </a:lnTo>
                        <a:lnTo>
                          <a:pt x="55" y="238"/>
                        </a:lnTo>
                        <a:lnTo>
                          <a:pt x="55" y="240"/>
                        </a:lnTo>
                        <a:lnTo>
                          <a:pt x="55" y="240"/>
                        </a:lnTo>
                        <a:lnTo>
                          <a:pt x="55" y="240"/>
                        </a:lnTo>
                        <a:lnTo>
                          <a:pt x="55" y="240"/>
                        </a:lnTo>
                        <a:lnTo>
                          <a:pt x="55" y="239"/>
                        </a:lnTo>
                        <a:lnTo>
                          <a:pt x="55" y="241"/>
                        </a:lnTo>
                        <a:lnTo>
                          <a:pt x="55" y="239"/>
                        </a:lnTo>
                        <a:lnTo>
                          <a:pt x="55" y="241"/>
                        </a:lnTo>
                        <a:lnTo>
                          <a:pt x="55" y="239"/>
                        </a:lnTo>
                        <a:lnTo>
                          <a:pt x="55" y="241"/>
                        </a:lnTo>
                        <a:lnTo>
                          <a:pt x="55" y="240"/>
                        </a:lnTo>
                        <a:lnTo>
                          <a:pt x="55" y="241"/>
                        </a:lnTo>
                        <a:lnTo>
                          <a:pt x="55" y="241"/>
                        </a:lnTo>
                        <a:lnTo>
                          <a:pt x="56" y="239"/>
                        </a:lnTo>
                        <a:lnTo>
                          <a:pt x="56" y="241"/>
                        </a:lnTo>
                        <a:lnTo>
                          <a:pt x="56" y="240"/>
                        </a:lnTo>
                        <a:lnTo>
                          <a:pt x="56" y="239"/>
                        </a:lnTo>
                        <a:lnTo>
                          <a:pt x="56" y="241"/>
                        </a:lnTo>
                        <a:lnTo>
                          <a:pt x="56" y="239"/>
                        </a:lnTo>
                        <a:lnTo>
                          <a:pt x="56" y="240"/>
                        </a:lnTo>
                        <a:lnTo>
                          <a:pt x="56" y="241"/>
                        </a:lnTo>
                        <a:lnTo>
                          <a:pt x="56" y="239"/>
                        </a:lnTo>
                        <a:lnTo>
                          <a:pt x="56" y="240"/>
                        </a:lnTo>
                        <a:lnTo>
                          <a:pt x="56" y="240"/>
                        </a:lnTo>
                        <a:lnTo>
                          <a:pt x="56" y="240"/>
                        </a:lnTo>
                        <a:lnTo>
                          <a:pt x="56" y="240"/>
                        </a:lnTo>
                        <a:lnTo>
                          <a:pt x="56" y="241"/>
                        </a:lnTo>
                        <a:lnTo>
                          <a:pt x="56" y="240"/>
                        </a:lnTo>
                        <a:lnTo>
                          <a:pt x="56" y="241"/>
                        </a:lnTo>
                        <a:lnTo>
                          <a:pt x="56" y="242"/>
                        </a:lnTo>
                        <a:lnTo>
                          <a:pt x="56" y="241"/>
                        </a:lnTo>
                        <a:lnTo>
                          <a:pt x="56" y="240"/>
                        </a:lnTo>
                        <a:lnTo>
                          <a:pt x="56" y="242"/>
                        </a:lnTo>
                        <a:lnTo>
                          <a:pt x="56" y="241"/>
                        </a:lnTo>
                        <a:lnTo>
                          <a:pt x="56" y="243"/>
                        </a:lnTo>
                        <a:lnTo>
                          <a:pt x="56" y="240"/>
                        </a:lnTo>
                        <a:lnTo>
                          <a:pt x="56" y="242"/>
                        </a:lnTo>
                        <a:lnTo>
                          <a:pt x="56" y="242"/>
                        </a:lnTo>
                        <a:lnTo>
                          <a:pt x="56" y="242"/>
                        </a:lnTo>
                        <a:lnTo>
                          <a:pt x="56" y="243"/>
                        </a:lnTo>
                        <a:lnTo>
                          <a:pt x="56" y="243"/>
                        </a:lnTo>
                        <a:lnTo>
                          <a:pt x="56" y="242"/>
                        </a:lnTo>
                        <a:lnTo>
                          <a:pt x="56" y="242"/>
                        </a:lnTo>
                        <a:lnTo>
                          <a:pt x="56" y="244"/>
                        </a:lnTo>
                        <a:lnTo>
                          <a:pt x="56" y="244"/>
                        </a:lnTo>
                        <a:lnTo>
                          <a:pt x="56" y="242"/>
                        </a:lnTo>
                        <a:lnTo>
                          <a:pt x="56" y="245"/>
                        </a:lnTo>
                        <a:lnTo>
                          <a:pt x="56" y="244"/>
                        </a:lnTo>
                        <a:lnTo>
                          <a:pt x="56" y="244"/>
                        </a:lnTo>
                        <a:lnTo>
                          <a:pt x="56" y="246"/>
                        </a:lnTo>
                        <a:lnTo>
                          <a:pt x="56" y="243"/>
                        </a:lnTo>
                        <a:lnTo>
                          <a:pt x="56" y="244"/>
                        </a:lnTo>
                        <a:lnTo>
                          <a:pt x="56" y="246"/>
                        </a:lnTo>
                        <a:lnTo>
                          <a:pt x="56" y="243"/>
                        </a:lnTo>
                        <a:lnTo>
                          <a:pt x="56" y="246"/>
                        </a:lnTo>
                        <a:lnTo>
                          <a:pt x="56" y="247"/>
                        </a:lnTo>
                        <a:lnTo>
                          <a:pt x="56" y="243"/>
                        </a:lnTo>
                        <a:lnTo>
                          <a:pt x="56" y="246"/>
                        </a:lnTo>
                        <a:lnTo>
                          <a:pt x="56" y="247"/>
                        </a:lnTo>
                        <a:lnTo>
                          <a:pt x="56" y="245"/>
                        </a:lnTo>
                        <a:lnTo>
                          <a:pt x="56" y="247"/>
                        </a:lnTo>
                        <a:lnTo>
                          <a:pt x="56" y="245"/>
                        </a:lnTo>
                        <a:lnTo>
                          <a:pt x="56" y="247"/>
                        </a:lnTo>
                        <a:lnTo>
                          <a:pt x="56" y="245"/>
                        </a:lnTo>
                        <a:lnTo>
                          <a:pt x="56" y="247"/>
                        </a:lnTo>
                        <a:lnTo>
                          <a:pt x="56" y="243"/>
                        </a:lnTo>
                        <a:lnTo>
                          <a:pt x="56" y="249"/>
                        </a:lnTo>
                        <a:lnTo>
                          <a:pt x="56" y="244"/>
                        </a:lnTo>
                        <a:lnTo>
                          <a:pt x="56" y="248"/>
                        </a:lnTo>
                        <a:lnTo>
                          <a:pt x="56" y="248"/>
                        </a:lnTo>
                        <a:lnTo>
                          <a:pt x="56" y="247"/>
                        </a:lnTo>
                        <a:lnTo>
                          <a:pt x="56" y="249"/>
                        </a:lnTo>
                        <a:lnTo>
                          <a:pt x="56" y="248"/>
                        </a:lnTo>
                        <a:lnTo>
                          <a:pt x="56" y="247"/>
                        </a:lnTo>
                        <a:lnTo>
                          <a:pt x="56" y="249"/>
                        </a:lnTo>
                        <a:lnTo>
                          <a:pt x="56" y="248"/>
                        </a:lnTo>
                        <a:lnTo>
                          <a:pt x="56" y="248"/>
                        </a:lnTo>
                        <a:lnTo>
                          <a:pt x="56" y="248"/>
                        </a:lnTo>
                        <a:lnTo>
                          <a:pt x="56" y="250"/>
                        </a:lnTo>
                        <a:lnTo>
                          <a:pt x="56" y="249"/>
                        </a:lnTo>
                        <a:lnTo>
                          <a:pt x="56" y="251"/>
                        </a:lnTo>
                        <a:lnTo>
                          <a:pt x="56" y="250"/>
                        </a:lnTo>
                        <a:lnTo>
                          <a:pt x="56" y="251"/>
                        </a:lnTo>
                        <a:lnTo>
                          <a:pt x="56" y="251"/>
                        </a:lnTo>
                        <a:lnTo>
                          <a:pt x="56" y="252"/>
                        </a:lnTo>
                        <a:lnTo>
                          <a:pt x="56" y="249"/>
                        </a:lnTo>
                        <a:lnTo>
                          <a:pt x="56" y="253"/>
                        </a:lnTo>
                        <a:lnTo>
                          <a:pt x="56" y="250"/>
                        </a:lnTo>
                        <a:lnTo>
                          <a:pt x="56" y="253"/>
                        </a:lnTo>
                        <a:lnTo>
                          <a:pt x="56" y="252"/>
                        </a:lnTo>
                        <a:lnTo>
                          <a:pt x="56" y="252"/>
                        </a:lnTo>
                        <a:lnTo>
                          <a:pt x="56" y="251"/>
                        </a:lnTo>
                        <a:lnTo>
                          <a:pt x="56" y="254"/>
                        </a:lnTo>
                        <a:lnTo>
                          <a:pt x="56" y="254"/>
                        </a:lnTo>
                        <a:lnTo>
                          <a:pt x="56" y="253"/>
                        </a:lnTo>
                        <a:lnTo>
                          <a:pt x="56" y="253"/>
                        </a:lnTo>
                        <a:lnTo>
                          <a:pt x="56" y="254"/>
                        </a:lnTo>
                        <a:lnTo>
                          <a:pt x="56" y="255"/>
                        </a:lnTo>
                        <a:lnTo>
                          <a:pt x="56" y="254"/>
                        </a:lnTo>
                        <a:lnTo>
                          <a:pt x="56" y="253"/>
                        </a:lnTo>
                        <a:lnTo>
                          <a:pt x="56" y="253"/>
                        </a:lnTo>
                        <a:lnTo>
                          <a:pt x="56" y="256"/>
                        </a:lnTo>
                        <a:lnTo>
                          <a:pt x="56" y="253"/>
                        </a:lnTo>
                        <a:lnTo>
                          <a:pt x="56" y="255"/>
                        </a:lnTo>
                        <a:lnTo>
                          <a:pt x="56" y="255"/>
                        </a:lnTo>
                        <a:lnTo>
                          <a:pt x="56" y="256"/>
                        </a:lnTo>
                        <a:lnTo>
                          <a:pt x="56" y="255"/>
                        </a:lnTo>
                        <a:lnTo>
                          <a:pt x="56" y="255"/>
                        </a:lnTo>
                        <a:lnTo>
                          <a:pt x="56" y="255"/>
                        </a:lnTo>
                        <a:lnTo>
                          <a:pt x="56" y="257"/>
                        </a:lnTo>
                        <a:lnTo>
                          <a:pt x="56" y="254"/>
                        </a:lnTo>
                        <a:lnTo>
                          <a:pt x="56" y="256"/>
                        </a:lnTo>
                        <a:lnTo>
                          <a:pt x="57" y="255"/>
                        </a:lnTo>
                        <a:lnTo>
                          <a:pt x="57" y="255"/>
                        </a:lnTo>
                        <a:lnTo>
                          <a:pt x="57" y="256"/>
                        </a:lnTo>
                        <a:lnTo>
                          <a:pt x="57" y="255"/>
                        </a:lnTo>
                        <a:lnTo>
                          <a:pt x="57" y="255"/>
                        </a:lnTo>
                        <a:lnTo>
                          <a:pt x="57" y="257"/>
                        </a:lnTo>
                        <a:lnTo>
                          <a:pt x="57" y="255"/>
                        </a:lnTo>
                        <a:lnTo>
                          <a:pt x="57" y="256"/>
                        </a:lnTo>
                        <a:lnTo>
                          <a:pt x="57" y="255"/>
                        </a:lnTo>
                        <a:lnTo>
                          <a:pt x="57" y="257"/>
                        </a:lnTo>
                        <a:lnTo>
                          <a:pt x="57" y="255"/>
                        </a:lnTo>
                        <a:lnTo>
                          <a:pt x="57" y="256"/>
                        </a:lnTo>
                        <a:lnTo>
                          <a:pt x="57" y="255"/>
                        </a:lnTo>
                        <a:lnTo>
                          <a:pt x="57" y="257"/>
                        </a:lnTo>
                        <a:lnTo>
                          <a:pt x="57" y="257"/>
                        </a:lnTo>
                        <a:lnTo>
                          <a:pt x="57" y="255"/>
                        </a:lnTo>
                        <a:lnTo>
                          <a:pt x="57" y="258"/>
                        </a:lnTo>
                        <a:lnTo>
                          <a:pt x="57" y="257"/>
                        </a:lnTo>
                        <a:lnTo>
                          <a:pt x="57" y="258"/>
                        </a:lnTo>
                        <a:lnTo>
                          <a:pt x="57" y="256"/>
                        </a:lnTo>
                        <a:lnTo>
                          <a:pt x="57" y="259"/>
                        </a:lnTo>
                        <a:lnTo>
                          <a:pt x="57" y="256"/>
                        </a:lnTo>
                        <a:lnTo>
                          <a:pt x="57" y="258"/>
                        </a:lnTo>
                        <a:lnTo>
                          <a:pt x="57" y="256"/>
                        </a:lnTo>
                        <a:lnTo>
                          <a:pt x="57" y="256"/>
                        </a:lnTo>
                        <a:lnTo>
                          <a:pt x="57" y="257"/>
                        </a:lnTo>
                        <a:lnTo>
                          <a:pt x="57" y="257"/>
                        </a:lnTo>
                        <a:lnTo>
                          <a:pt x="57" y="256"/>
                        </a:lnTo>
                        <a:lnTo>
                          <a:pt x="57" y="258"/>
                        </a:lnTo>
                        <a:lnTo>
                          <a:pt x="57" y="257"/>
                        </a:lnTo>
                        <a:lnTo>
                          <a:pt x="57" y="257"/>
                        </a:lnTo>
                        <a:lnTo>
                          <a:pt x="57" y="257"/>
                        </a:lnTo>
                        <a:lnTo>
                          <a:pt x="57" y="256"/>
                        </a:lnTo>
                        <a:lnTo>
                          <a:pt x="57" y="256"/>
                        </a:lnTo>
                        <a:lnTo>
                          <a:pt x="57" y="257"/>
                        </a:lnTo>
                        <a:lnTo>
                          <a:pt x="57" y="256"/>
                        </a:lnTo>
                        <a:lnTo>
                          <a:pt x="57" y="255"/>
                        </a:lnTo>
                        <a:lnTo>
                          <a:pt x="57" y="257"/>
                        </a:lnTo>
                        <a:lnTo>
                          <a:pt x="57" y="257"/>
                        </a:lnTo>
                        <a:lnTo>
                          <a:pt x="57" y="254"/>
                        </a:lnTo>
                        <a:lnTo>
                          <a:pt x="57" y="256"/>
                        </a:lnTo>
                        <a:lnTo>
                          <a:pt x="57" y="254"/>
                        </a:lnTo>
                        <a:lnTo>
                          <a:pt x="57" y="257"/>
                        </a:lnTo>
                        <a:lnTo>
                          <a:pt x="57" y="254"/>
                        </a:lnTo>
                        <a:lnTo>
                          <a:pt x="57" y="254"/>
                        </a:lnTo>
                        <a:lnTo>
                          <a:pt x="57" y="255"/>
                        </a:lnTo>
                        <a:lnTo>
                          <a:pt x="57" y="255"/>
                        </a:lnTo>
                        <a:lnTo>
                          <a:pt x="57" y="254"/>
                        </a:lnTo>
                        <a:lnTo>
                          <a:pt x="57" y="254"/>
                        </a:lnTo>
                        <a:lnTo>
                          <a:pt x="57" y="253"/>
                        </a:lnTo>
                        <a:lnTo>
                          <a:pt x="57" y="254"/>
                        </a:lnTo>
                        <a:lnTo>
                          <a:pt x="57" y="255"/>
                        </a:lnTo>
                        <a:lnTo>
                          <a:pt x="57" y="254"/>
                        </a:lnTo>
                        <a:lnTo>
                          <a:pt x="57" y="252"/>
                        </a:lnTo>
                        <a:lnTo>
                          <a:pt x="57" y="253"/>
                        </a:lnTo>
                        <a:lnTo>
                          <a:pt x="57" y="253"/>
                        </a:lnTo>
                        <a:lnTo>
                          <a:pt x="57" y="254"/>
                        </a:lnTo>
                        <a:lnTo>
                          <a:pt x="57" y="251"/>
                        </a:lnTo>
                        <a:lnTo>
                          <a:pt x="57" y="253"/>
                        </a:lnTo>
                        <a:lnTo>
                          <a:pt x="57" y="253"/>
                        </a:lnTo>
                        <a:lnTo>
                          <a:pt x="57" y="252"/>
                        </a:lnTo>
                        <a:lnTo>
                          <a:pt x="57" y="251"/>
                        </a:lnTo>
                        <a:lnTo>
                          <a:pt x="57" y="252"/>
                        </a:lnTo>
                        <a:lnTo>
                          <a:pt x="57" y="250"/>
                        </a:lnTo>
                        <a:lnTo>
                          <a:pt x="57" y="251"/>
                        </a:lnTo>
                        <a:lnTo>
                          <a:pt x="57" y="250"/>
                        </a:lnTo>
                        <a:lnTo>
                          <a:pt x="57" y="250"/>
                        </a:lnTo>
                        <a:lnTo>
                          <a:pt x="57" y="249"/>
                        </a:lnTo>
                        <a:lnTo>
                          <a:pt x="57" y="249"/>
                        </a:lnTo>
                        <a:lnTo>
                          <a:pt x="57" y="249"/>
                        </a:lnTo>
                        <a:lnTo>
                          <a:pt x="57" y="248"/>
                        </a:lnTo>
                        <a:lnTo>
                          <a:pt x="57" y="247"/>
                        </a:lnTo>
                        <a:lnTo>
                          <a:pt x="57" y="249"/>
                        </a:lnTo>
                        <a:lnTo>
                          <a:pt x="57" y="249"/>
                        </a:lnTo>
                        <a:lnTo>
                          <a:pt x="57" y="247"/>
                        </a:lnTo>
                        <a:lnTo>
                          <a:pt x="57" y="248"/>
                        </a:lnTo>
                        <a:lnTo>
                          <a:pt x="57" y="248"/>
                        </a:lnTo>
                        <a:lnTo>
                          <a:pt x="57" y="248"/>
                        </a:lnTo>
                        <a:lnTo>
                          <a:pt x="57" y="247"/>
                        </a:lnTo>
                        <a:lnTo>
                          <a:pt x="57" y="246"/>
                        </a:lnTo>
                        <a:lnTo>
                          <a:pt x="57" y="245"/>
                        </a:lnTo>
                        <a:lnTo>
                          <a:pt x="57" y="245"/>
                        </a:lnTo>
                        <a:lnTo>
                          <a:pt x="57" y="245"/>
                        </a:lnTo>
                        <a:lnTo>
                          <a:pt x="57" y="247"/>
                        </a:lnTo>
                        <a:lnTo>
                          <a:pt x="57" y="244"/>
                        </a:lnTo>
                        <a:lnTo>
                          <a:pt x="57" y="244"/>
                        </a:lnTo>
                        <a:lnTo>
                          <a:pt x="57" y="243"/>
                        </a:lnTo>
                        <a:lnTo>
                          <a:pt x="57" y="244"/>
                        </a:lnTo>
                        <a:lnTo>
                          <a:pt x="57" y="243"/>
                        </a:lnTo>
                        <a:lnTo>
                          <a:pt x="57" y="242"/>
                        </a:lnTo>
                        <a:lnTo>
                          <a:pt x="57" y="242"/>
                        </a:lnTo>
                        <a:lnTo>
                          <a:pt x="57" y="243"/>
                        </a:lnTo>
                        <a:lnTo>
                          <a:pt x="57" y="243"/>
                        </a:lnTo>
                        <a:lnTo>
                          <a:pt x="57" y="242"/>
                        </a:lnTo>
                        <a:lnTo>
                          <a:pt x="57" y="243"/>
                        </a:lnTo>
                        <a:lnTo>
                          <a:pt x="57" y="240"/>
                        </a:lnTo>
                        <a:lnTo>
                          <a:pt x="57" y="242"/>
                        </a:lnTo>
                        <a:lnTo>
                          <a:pt x="57" y="241"/>
                        </a:lnTo>
                        <a:lnTo>
                          <a:pt x="57" y="241"/>
                        </a:lnTo>
                        <a:lnTo>
                          <a:pt x="57" y="239"/>
                        </a:lnTo>
                        <a:lnTo>
                          <a:pt x="57" y="240"/>
                        </a:lnTo>
                        <a:lnTo>
                          <a:pt x="57" y="240"/>
                        </a:lnTo>
                        <a:lnTo>
                          <a:pt x="57" y="240"/>
                        </a:lnTo>
                        <a:lnTo>
                          <a:pt x="57" y="239"/>
                        </a:lnTo>
                        <a:lnTo>
                          <a:pt x="57" y="238"/>
                        </a:lnTo>
                        <a:lnTo>
                          <a:pt x="57" y="239"/>
                        </a:lnTo>
                        <a:lnTo>
                          <a:pt x="57" y="239"/>
                        </a:lnTo>
                        <a:lnTo>
                          <a:pt x="58" y="239"/>
                        </a:lnTo>
                        <a:lnTo>
                          <a:pt x="58" y="237"/>
                        </a:lnTo>
                        <a:lnTo>
                          <a:pt x="58" y="237"/>
                        </a:lnTo>
                        <a:lnTo>
                          <a:pt x="58" y="237"/>
                        </a:lnTo>
                        <a:lnTo>
                          <a:pt x="58" y="236"/>
                        </a:lnTo>
                        <a:lnTo>
                          <a:pt x="58" y="236"/>
                        </a:lnTo>
                        <a:lnTo>
                          <a:pt x="58" y="235"/>
                        </a:lnTo>
                        <a:lnTo>
                          <a:pt x="58" y="236"/>
                        </a:lnTo>
                        <a:lnTo>
                          <a:pt x="58" y="236"/>
                        </a:lnTo>
                        <a:lnTo>
                          <a:pt x="58" y="235"/>
                        </a:lnTo>
                        <a:lnTo>
                          <a:pt x="58" y="234"/>
                        </a:lnTo>
                        <a:lnTo>
                          <a:pt x="58" y="233"/>
                        </a:lnTo>
                        <a:lnTo>
                          <a:pt x="58" y="233"/>
                        </a:lnTo>
                        <a:lnTo>
                          <a:pt x="58" y="234"/>
                        </a:lnTo>
                        <a:lnTo>
                          <a:pt x="58" y="232"/>
                        </a:lnTo>
                        <a:lnTo>
                          <a:pt x="58" y="234"/>
                        </a:lnTo>
                        <a:lnTo>
                          <a:pt x="58" y="232"/>
                        </a:lnTo>
                        <a:lnTo>
                          <a:pt x="58" y="232"/>
                        </a:lnTo>
                        <a:lnTo>
                          <a:pt x="58" y="232"/>
                        </a:lnTo>
                        <a:lnTo>
                          <a:pt x="58" y="231"/>
                        </a:lnTo>
                        <a:lnTo>
                          <a:pt x="58" y="232"/>
                        </a:lnTo>
                        <a:lnTo>
                          <a:pt x="58" y="232"/>
                        </a:lnTo>
                        <a:lnTo>
                          <a:pt x="58" y="231"/>
                        </a:lnTo>
                        <a:lnTo>
                          <a:pt x="58" y="231"/>
                        </a:lnTo>
                        <a:lnTo>
                          <a:pt x="58" y="230"/>
                        </a:lnTo>
                        <a:lnTo>
                          <a:pt x="58" y="229"/>
                        </a:lnTo>
                        <a:lnTo>
                          <a:pt x="58" y="230"/>
                        </a:lnTo>
                        <a:lnTo>
                          <a:pt x="58" y="228"/>
                        </a:lnTo>
                        <a:lnTo>
                          <a:pt x="58" y="230"/>
                        </a:lnTo>
                        <a:lnTo>
                          <a:pt x="58" y="227"/>
                        </a:lnTo>
                        <a:lnTo>
                          <a:pt x="58" y="228"/>
                        </a:lnTo>
                        <a:lnTo>
                          <a:pt x="58" y="227"/>
                        </a:lnTo>
                        <a:lnTo>
                          <a:pt x="58" y="227"/>
                        </a:lnTo>
                        <a:lnTo>
                          <a:pt x="58" y="226"/>
                        </a:lnTo>
                        <a:lnTo>
                          <a:pt x="58" y="228"/>
                        </a:lnTo>
                        <a:lnTo>
                          <a:pt x="58" y="227"/>
                        </a:lnTo>
                        <a:lnTo>
                          <a:pt x="58" y="226"/>
                        </a:lnTo>
                        <a:lnTo>
                          <a:pt x="58" y="226"/>
                        </a:lnTo>
                        <a:lnTo>
                          <a:pt x="58" y="227"/>
                        </a:lnTo>
                        <a:lnTo>
                          <a:pt x="58" y="226"/>
                        </a:lnTo>
                        <a:lnTo>
                          <a:pt x="58" y="225"/>
                        </a:lnTo>
                        <a:lnTo>
                          <a:pt x="58" y="225"/>
                        </a:lnTo>
                        <a:lnTo>
                          <a:pt x="58" y="225"/>
                        </a:lnTo>
                        <a:lnTo>
                          <a:pt x="58" y="225"/>
                        </a:lnTo>
                        <a:lnTo>
                          <a:pt x="58" y="225"/>
                        </a:lnTo>
                        <a:lnTo>
                          <a:pt x="58" y="223"/>
                        </a:lnTo>
                        <a:lnTo>
                          <a:pt x="58" y="224"/>
                        </a:lnTo>
                        <a:lnTo>
                          <a:pt x="58" y="221"/>
                        </a:lnTo>
                        <a:lnTo>
                          <a:pt x="58" y="224"/>
                        </a:lnTo>
                        <a:lnTo>
                          <a:pt x="58" y="223"/>
                        </a:lnTo>
                        <a:lnTo>
                          <a:pt x="58" y="220"/>
                        </a:lnTo>
                        <a:lnTo>
                          <a:pt x="58" y="222"/>
                        </a:lnTo>
                        <a:lnTo>
                          <a:pt x="58" y="220"/>
                        </a:lnTo>
                        <a:lnTo>
                          <a:pt x="58" y="222"/>
                        </a:lnTo>
                        <a:lnTo>
                          <a:pt x="58" y="222"/>
                        </a:lnTo>
                        <a:lnTo>
                          <a:pt x="58" y="221"/>
                        </a:lnTo>
                        <a:lnTo>
                          <a:pt x="58" y="219"/>
                        </a:lnTo>
                        <a:lnTo>
                          <a:pt x="58" y="222"/>
                        </a:lnTo>
                        <a:lnTo>
                          <a:pt x="58" y="220"/>
                        </a:lnTo>
                        <a:lnTo>
                          <a:pt x="58" y="220"/>
                        </a:lnTo>
                        <a:lnTo>
                          <a:pt x="58" y="220"/>
                        </a:lnTo>
                        <a:lnTo>
                          <a:pt x="58" y="219"/>
                        </a:lnTo>
                        <a:lnTo>
                          <a:pt x="58" y="218"/>
                        </a:lnTo>
                        <a:lnTo>
                          <a:pt x="58" y="220"/>
                        </a:lnTo>
                        <a:lnTo>
                          <a:pt x="58" y="219"/>
                        </a:lnTo>
                        <a:lnTo>
                          <a:pt x="58" y="220"/>
                        </a:lnTo>
                        <a:lnTo>
                          <a:pt x="58" y="217"/>
                        </a:lnTo>
                        <a:lnTo>
                          <a:pt x="58" y="220"/>
                        </a:lnTo>
                        <a:lnTo>
                          <a:pt x="58" y="220"/>
                        </a:lnTo>
                        <a:lnTo>
                          <a:pt x="58" y="219"/>
                        </a:lnTo>
                        <a:lnTo>
                          <a:pt x="58" y="219"/>
                        </a:lnTo>
                        <a:lnTo>
                          <a:pt x="58" y="219"/>
                        </a:lnTo>
                        <a:lnTo>
                          <a:pt x="58" y="219"/>
                        </a:lnTo>
                        <a:lnTo>
                          <a:pt x="58" y="219"/>
                        </a:lnTo>
                        <a:lnTo>
                          <a:pt x="58" y="219"/>
                        </a:lnTo>
                        <a:lnTo>
                          <a:pt x="58" y="218"/>
                        </a:lnTo>
                        <a:lnTo>
                          <a:pt x="58" y="219"/>
                        </a:lnTo>
                        <a:lnTo>
                          <a:pt x="58" y="219"/>
                        </a:lnTo>
                        <a:lnTo>
                          <a:pt x="58" y="221"/>
                        </a:lnTo>
                        <a:lnTo>
                          <a:pt x="58" y="219"/>
                        </a:lnTo>
                        <a:lnTo>
                          <a:pt x="58" y="220"/>
                        </a:lnTo>
                        <a:lnTo>
                          <a:pt x="58" y="221"/>
                        </a:lnTo>
                        <a:lnTo>
                          <a:pt x="58" y="221"/>
                        </a:lnTo>
                        <a:lnTo>
                          <a:pt x="58" y="219"/>
                        </a:lnTo>
                        <a:lnTo>
                          <a:pt x="58" y="220"/>
                        </a:lnTo>
                        <a:lnTo>
                          <a:pt x="58" y="222"/>
                        </a:lnTo>
                        <a:lnTo>
                          <a:pt x="58" y="219"/>
                        </a:lnTo>
                        <a:lnTo>
                          <a:pt x="58" y="221"/>
                        </a:lnTo>
                        <a:lnTo>
                          <a:pt x="58" y="221"/>
                        </a:lnTo>
                        <a:lnTo>
                          <a:pt x="58" y="222"/>
                        </a:lnTo>
                        <a:lnTo>
                          <a:pt x="58" y="222"/>
                        </a:lnTo>
                        <a:lnTo>
                          <a:pt x="58" y="222"/>
                        </a:lnTo>
                        <a:lnTo>
                          <a:pt x="58" y="221"/>
                        </a:lnTo>
                        <a:lnTo>
                          <a:pt x="58" y="223"/>
                        </a:lnTo>
                        <a:lnTo>
                          <a:pt x="58" y="222"/>
                        </a:lnTo>
                        <a:lnTo>
                          <a:pt x="58" y="222"/>
                        </a:lnTo>
                        <a:lnTo>
                          <a:pt x="58" y="224"/>
                        </a:lnTo>
                        <a:lnTo>
                          <a:pt x="58" y="223"/>
                        </a:lnTo>
                        <a:lnTo>
                          <a:pt x="59" y="225"/>
                        </a:lnTo>
                        <a:lnTo>
                          <a:pt x="59" y="223"/>
                        </a:lnTo>
                        <a:lnTo>
                          <a:pt x="59" y="224"/>
                        </a:lnTo>
                        <a:lnTo>
                          <a:pt x="59" y="225"/>
                        </a:lnTo>
                        <a:lnTo>
                          <a:pt x="59" y="224"/>
                        </a:lnTo>
                        <a:lnTo>
                          <a:pt x="59" y="225"/>
                        </a:lnTo>
                        <a:lnTo>
                          <a:pt x="59" y="226"/>
                        </a:lnTo>
                        <a:lnTo>
                          <a:pt x="59" y="224"/>
                        </a:lnTo>
                        <a:lnTo>
                          <a:pt x="59" y="227"/>
                        </a:lnTo>
                        <a:lnTo>
                          <a:pt x="59" y="226"/>
                        </a:lnTo>
                        <a:lnTo>
                          <a:pt x="59" y="226"/>
                        </a:lnTo>
                        <a:lnTo>
                          <a:pt x="59" y="227"/>
                        </a:lnTo>
                        <a:lnTo>
                          <a:pt x="59" y="226"/>
                        </a:lnTo>
                        <a:lnTo>
                          <a:pt x="59" y="229"/>
                        </a:lnTo>
                        <a:lnTo>
                          <a:pt x="59" y="227"/>
                        </a:lnTo>
                        <a:lnTo>
                          <a:pt x="59" y="229"/>
                        </a:lnTo>
                        <a:lnTo>
                          <a:pt x="59" y="229"/>
                        </a:lnTo>
                        <a:lnTo>
                          <a:pt x="59" y="229"/>
                        </a:lnTo>
                        <a:lnTo>
                          <a:pt x="59" y="228"/>
                        </a:lnTo>
                        <a:lnTo>
                          <a:pt x="59" y="229"/>
                        </a:lnTo>
                        <a:lnTo>
                          <a:pt x="59" y="230"/>
                        </a:lnTo>
                        <a:lnTo>
                          <a:pt x="59" y="229"/>
                        </a:lnTo>
                        <a:lnTo>
                          <a:pt x="59" y="230"/>
                        </a:lnTo>
                        <a:lnTo>
                          <a:pt x="59" y="231"/>
                        </a:lnTo>
                        <a:lnTo>
                          <a:pt x="59" y="231"/>
                        </a:lnTo>
                        <a:lnTo>
                          <a:pt x="59" y="231"/>
                        </a:lnTo>
                        <a:lnTo>
                          <a:pt x="59" y="230"/>
                        </a:lnTo>
                        <a:lnTo>
                          <a:pt x="59" y="232"/>
                        </a:lnTo>
                        <a:lnTo>
                          <a:pt x="59" y="231"/>
                        </a:lnTo>
                        <a:lnTo>
                          <a:pt x="59" y="232"/>
                        </a:lnTo>
                        <a:lnTo>
                          <a:pt x="59" y="230"/>
                        </a:lnTo>
                        <a:lnTo>
                          <a:pt x="59" y="234"/>
                        </a:lnTo>
                        <a:lnTo>
                          <a:pt x="59" y="232"/>
                        </a:lnTo>
                        <a:lnTo>
                          <a:pt x="59" y="232"/>
                        </a:lnTo>
                        <a:lnTo>
                          <a:pt x="59" y="233"/>
                        </a:lnTo>
                        <a:lnTo>
                          <a:pt x="59" y="234"/>
                        </a:lnTo>
                        <a:lnTo>
                          <a:pt x="59" y="233"/>
                        </a:lnTo>
                        <a:lnTo>
                          <a:pt x="59" y="234"/>
                        </a:lnTo>
                        <a:lnTo>
                          <a:pt x="59" y="234"/>
                        </a:lnTo>
                        <a:lnTo>
                          <a:pt x="59" y="235"/>
                        </a:lnTo>
                        <a:lnTo>
                          <a:pt x="59" y="233"/>
                        </a:lnTo>
                        <a:lnTo>
                          <a:pt x="59" y="234"/>
                        </a:lnTo>
                        <a:lnTo>
                          <a:pt x="59" y="234"/>
                        </a:lnTo>
                        <a:lnTo>
                          <a:pt x="59" y="233"/>
                        </a:lnTo>
                        <a:lnTo>
                          <a:pt x="59" y="234"/>
                        </a:lnTo>
                        <a:lnTo>
                          <a:pt x="59" y="234"/>
                        </a:lnTo>
                        <a:lnTo>
                          <a:pt x="59" y="235"/>
                        </a:lnTo>
                        <a:lnTo>
                          <a:pt x="59" y="233"/>
                        </a:lnTo>
                        <a:lnTo>
                          <a:pt x="59" y="235"/>
                        </a:lnTo>
                        <a:lnTo>
                          <a:pt x="59" y="235"/>
                        </a:lnTo>
                        <a:lnTo>
                          <a:pt x="59" y="233"/>
                        </a:lnTo>
                        <a:lnTo>
                          <a:pt x="59" y="236"/>
                        </a:lnTo>
                        <a:lnTo>
                          <a:pt x="59" y="235"/>
                        </a:lnTo>
                        <a:lnTo>
                          <a:pt x="59" y="236"/>
                        </a:lnTo>
                        <a:lnTo>
                          <a:pt x="59" y="234"/>
                        </a:lnTo>
                        <a:lnTo>
                          <a:pt x="59" y="236"/>
                        </a:lnTo>
                        <a:lnTo>
                          <a:pt x="59" y="235"/>
                        </a:lnTo>
                        <a:lnTo>
                          <a:pt x="59" y="237"/>
                        </a:lnTo>
                        <a:lnTo>
                          <a:pt x="59" y="237"/>
                        </a:lnTo>
                        <a:lnTo>
                          <a:pt x="59" y="235"/>
                        </a:lnTo>
                        <a:lnTo>
                          <a:pt x="59" y="237"/>
                        </a:lnTo>
                        <a:lnTo>
                          <a:pt x="59" y="236"/>
                        </a:lnTo>
                        <a:lnTo>
                          <a:pt x="59" y="237"/>
                        </a:lnTo>
                        <a:lnTo>
                          <a:pt x="59" y="236"/>
                        </a:lnTo>
                        <a:lnTo>
                          <a:pt x="59" y="236"/>
                        </a:lnTo>
                        <a:lnTo>
                          <a:pt x="59" y="237"/>
                        </a:lnTo>
                        <a:lnTo>
                          <a:pt x="59" y="237"/>
                        </a:lnTo>
                        <a:lnTo>
                          <a:pt x="59" y="237"/>
                        </a:lnTo>
                        <a:lnTo>
                          <a:pt x="59" y="236"/>
                        </a:lnTo>
                        <a:lnTo>
                          <a:pt x="59" y="238"/>
                        </a:lnTo>
                        <a:lnTo>
                          <a:pt x="59" y="237"/>
                        </a:lnTo>
                        <a:lnTo>
                          <a:pt x="59" y="236"/>
                        </a:lnTo>
                        <a:lnTo>
                          <a:pt x="59" y="238"/>
                        </a:lnTo>
                        <a:lnTo>
                          <a:pt x="59" y="237"/>
                        </a:lnTo>
                        <a:lnTo>
                          <a:pt x="59" y="238"/>
                        </a:lnTo>
                        <a:lnTo>
                          <a:pt x="59" y="237"/>
                        </a:lnTo>
                        <a:lnTo>
                          <a:pt x="59" y="237"/>
                        </a:lnTo>
                        <a:lnTo>
                          <a:pt x="59" y="237"/>
                        </a:lnTo>
                        <a:lnTo>
                          <a:pt x="59" y="235"/>
                        </a:lnTo>
                        <a:lnTo>
                          <a:pt x="59" y="237"/>
                        </a:lnTo>
                        <a:lnTo>
                          <a:pt x="59" y="237"/>
                        </a:lnTo>
                        <a:lnTo>
                          <a:pt x="59" y="237"/>
                        </a:lnTo>
                        <a:lnTo>
                          <a:pt x="59" y="237"/>
                        </a:lnTo>
                        <a:lnTo>
                          <a:pt x="59" y="237"/>
                        </a:lnTo>
                        <a:lnTo>
                          <a:pt x="59" y="236"/>
                        </a:lnTo>
                        <a:lnTo>
                          <a:pt x="59" y="238"/>
                        </a:lnTo>
                        <a:lnTo>
                          <a:pt x="59" y="237"/>
                        </a:lnTo>
                        <a:lnTo>
                          <a:pt x="59" y="236"/>
                        </a:lnTo>
                        <a:lnTo>
                          <a:pt x="59" y="239"/>
                        </a:lnTo>
                        <a:lnTo>
                          <a:pt x="59" y="238"/>
                        </a:lnTo>
                        <a:lnTo>
                          <a:pt x="59" y="236"/>
                        </a:lnTo>
                        <a:lnTo>
                          <a:pt x="59" y="238"/>
                        </a:lnTo>
                        <a:lnTo>
                          <a:pt x="59" y="237"/>
                        </a:lnTo>
                        <a:lnTo>
                          <a:pt x="59" y="237"/>
                        </a:lnTo>
                        <a:lnTo>
                          <a:pt x="59" y="239"/>
                        </a:lnTo>
                        <a:lnTo>
                          <a:pt x="59" y="238"/>
                        </a:lnTo>
                        <a:lnTo>
                          <a:pt x="59" y="238"/>
                        </a:lnTo>
                        <a:lnTo>
                          <a:pt x="59" y="237"/>
                        </a:lnTo>
                        <a:lnTo>
                          <a:pt x="60" y="239"/>
                        </a:lnTo>
                        <a:lnTo>
                          <a:pt x="60" y="238"/>
                        </a:lnTo>
                        <a:lnTo>
                          <a:pt x="60" y="240"/>
                        </a:lnTo>
                        <a:lnTo>
                          <a:pt x="60" y="239"/>
                        </a:lnTo>
                        <a:lnTo>
                          <a:pt x="60" y="238"/>
                        </a:lnTo>
                        <a:lnTo>
                          <a:pt x="60" y="240"/>
                        </a:lnTo>
                        <a:lnTo>
                          <a:pt x="60" y="239"/>
                        </a:lnTo>
                        <a:lnTo>
                          <a:pt x="60" y="238"/>
                        </a:lnTo>
                        <a:lnTo>
                          <a:pt x="60" y="239"/>
                        </a:lnTo>
                        <a:lnTo>
                          <a:pt x="60" y="240"/>
                        </a:lnTo>
                        <a:lnTo>
                          <a:pt x="60" y="240"/>
                        </a:lnTo>
                        <a:lnTo>
                          <a:pt x="60" y="239"/>
                        </a:lnTo>
                        <a:lnTo>
                          <a:pt x="60" y="240"/>
                        </a:lnTo>
                        <a:lnTo>
                          <a:pt x="60" y="240"/>
                        </a:lnTo>
                        <a:lnTo>
                          <a:pt x="60" y="240"/>
                        </a:lnTo>
                        <a:lnTo>
                          <a:pt x="60" y="241"/>
                        </a:lnTo>
                        <a:lnTo>
                          <a:pt x="60" y="241"/>
                        </a:lnTo>
                        <a:lnTo>
                          <a:pt x="60" y="239"/>
                        </a:lnTo>
                        <a:lnTo>
                          <a:pt x="60" y="240"/>
                        </a:lnTo>
                        <a:lnTo>
                          <a:pt x="60" y="240"/>
                        </a:lnTo>
                        <a:lnTo>
                          <a:pt x="60" y="241"/>
                        </a:lnTo>
                        <a:lnTo>
                          <a:pt x="60" y="240"/>
                        </a:lnTo>
                        <a:lnTo>
                          <a:pt x="60" y="241"/>
                        </a:lnTo>
                        <a:lnTo>
                          <a:pt x="60" y="241"/>
                        </a:lnTo>
                        <a:lnTo>
                          <a:pt x="60" y="240"/>
                        </a:lnTo>
                        <a:lnTo>
                          <a:pt x="60" y="241"/>
                        </a:lnTo>
                        <a:lnTo>
                          <a:pt x="60" y="240"/>
                        </a:lnTo>
                        <a:lnTo>
                          <a:pt x="60" y="240"/>
                        </a:lnTo>
                        <a:lnTo>
                          <a:pt x="60" y="242"/>
                        </a:lnTo>
                        <a:lnTo>
                          <a:pt x="60" y="243"/>
                        </a:lnTo>
                        <a:lnTo>
                          <a:pt x="60" y="241"/>
                        </a:lnTo>
                        <a:lnTo>
                          <a:pt x="60" y="241"/>
                        </a:lnTo>
                        <a:lnTo>
                          <a:pt x="60" y="243"/>
                        </a:lnTo>
                        <a:lnTo>
                          <a:pt x="60" y="243"/>
                        </a:lnTo>
                        <a:lnTo>
                          <a:pt x="60" y="243"/>
                        </a:lnTo>
                        <a:lnTo>
                          <a:pt x="60" y="241"/>
                        </a:lnTo>
                        <a:lnTo>
                          <a:pt x="60" y="243"/>
                        </a:lnTo>
                        <a:lnTo>
                          <a:pt x="60" y="244"/>
                        </a:lnTo>
                        <a:lnTo>
                          <a:pt x="60" y="243"/>
                        </a:lnTo>
                        <a:lnTo>
                          <a:pt x="60" y="244"/>
                        </a:lnTo>
                        <a:lnTo>
                          <a:pt x="60" y="243"/>
                        </a:lnTo>
                        <a:lnTo>
                          <a:pt x="60" y="245"/>
                        </a:lnTo>
                        <a:lnTo>
                          <a:pt x="60" y="245"/>
                        </a:lnTo>
                        <a:lnTo>
                          <a:pt x="60" y="245"/>
                        </a:lnTo>
                        <a:lnTo>
                          <a:pt x="60" y="246"/>
                        </a:lnTo>
                        <a:lnTo>
                          <a:pt x="60" y="246"/>
                        </a:lnTo>
                        <a:lnTo>
                          <a:pt x="60" y="246"/>
                        </a:lnTo>
                        <a:lnTo>
                          <a:pt x="60" y="246"/>
                        </a:lnTo>
                        <a:lnTo>
                          <a:pt x="60" y="247"/>
                        </a:lnTo>
                        <a:lnTo>
                          <a:pt x="60" y="246"/>
                        </a:lnTo>
                        <a:lnTo>
                          <a:pt x="60" y="246"/>
                        </a:lnTo>
                        <a:lnTo>
                          <a:pt x="60" y="247"/>
                        </a:lnTo>
                        <a:lnTo>
                          <a:pt x="60" y="246"/>
                        </a:lnTo>
                        <a:lnTo>
                          <a:pt x="60" y="248"/>
                        </a:lnTo>
                        <a:lnTo>
                          <a:pt x="60" y="246"/>
                        </a:lnTo>
                        <a:lnTo>
                          <a:pt x="60" y="248"/>
                        </a:lnTo>
                        <a:lnTo>
                          <a:pt x="60" y="247"/>
                        </a:lnTo>
                        <a:lnTo>
                          <a:pt x="60" y="247"/>
                        </a:lnTo>
                        <a:lnTo>
                          <a:pt x="60" y="248"/>
                        </a:lnTo>
                        <a:lnTo>
                          <a:pt x="60" y="249"/>
                        </a:lnTo>
                        <a:lnTo>
                          <a:pt x="60" y="248"/>
                        </a:lnTo>
                        <a:lnTo>
                          <a:pt x="60" y="249"/>
                        </a:lnTo>
                        <a:lnTo>
                          <a:pt x="60" y="248"/>
                        </a:lnTo>
                        <a:lnTo>
                          <a:pt x="60" y="251"/>
                        </a:lnTo>
                        <a:lnTo>
                          <a:pt x="60" y="250"/>
                        </a:lnTo>
                        <a:lnTo>
                          <a:pt x="60" y="249"/>
                        </a:lnTo>
                        <a:lnTo>
                          <a:pt x="60" y="251"/>
                        </a:lnTo>
                        <a:lnTo>
                          <a:pt x="60" y="249"/>
                        </a:lnTo>
                        <a:lnTo>
                          <a:pt x="60" y="251"/>
                        </a:lnTo>
                        <a:lnTo>
                          <a:pt x="60" y="252"/>
                        </a:lnTo>
                        <a:lnTo>
                          <a:pt x="60" y="253"/>
                        </a:lnTo>
                        <a:lnTo>
                          <a:pt x="60" y="251"/>
                        </a:lnTo>
                        <a:lnTo>
                          <a:pt x="60" y="252"/>
                        </a:lnTo>
                        <a:lnTo>
                          <a:pt x="60" y="253"/>
                        </a:lnTo>
                        <a:lnTo>
                          <a:pt x="60" y="254"/>
                        </a:lnTo>
                        <a:lnTo>
                          <a:pt x="60" y="253"/>
                        </a:lnTo>
                        <a:lnTo>
                          <a:pt x="60" y="255"/>
                        </a:lnTo>
                        <a:lnTo>
                          <a:pt x="60" y="253"/>
                        </a:lnTo>
                        <a:lnTo>
                          <a:pt x="60" y="256"/>
                        </a:lnTo>
                        <a:lnTo>
                          <a:pt x="60" y="253"/>
                        </a:lnTo>
                        <a:lnTo>
                          <a:pt x="60" y="255"/>
                        </a:lnTo>
                        <a:lnTo>
                          <a:pt x="60" y="255"/>
                        </a:lnTo>
                        <a:lnTo>
                          <a:pt x="60" y="255"/>
                        </a:lnTo>
                        <a:lnTo>
                          <a:pt x="60" y="256"/>
                        </a:lnTo>
                        <a:lnTo>
                          <a:pt x="60" y="258"/>
                        </a:lnTo>
                        <a:lnTo>
                          <a:pt x="60" y="255"/>
                        </a:lnTo>
                        <a:lnTo>
                          <a:pt x="60" y="259"/>
                        </a:lnTo>
                        <a:lnTo>
                          <a:pt x="60" y="256"/>
                        </a:lnTo>
                        <a:lnTo>
                          <a:pt x="60" y="259"/>
                        </a:lnTo>
                        <a:lnTo>
                          <a:pt x="60" y="258"/>
                        </a:lnTo>
                        <a:lnTo>
                          <a:pt x="60" y="258"/>
                        </a:lnTo>
                        <a:lnTo>
                          <a:pt x="60" y="258"/>
                        </a:lnTo>
                        <a:lnTo>
                          <a:pt x="60" y="258"/>
                        </a:lnTo>
                        <a:lnTo>
                          <a:pt x="60" y="261"/>
                        </a:lnTo>
                        <a:lnTo>
                          <a:pt x="60" y="258"/>
                        </a:lnTo>
                        <a:lnTo>
                          <a:pt x="60" y="260"/>
                        </a:lnTo>
                        <a:lnTo>
                          <a:pt x="60" y="259"/>
                        </a:lnTo>
                        <a:lnTo>
                          <a:pt x="60" y="261"/>
                        </a:lnTo>
                        <a:lnTo>
                          <a:pt x="60" y="260"/>
                        </a:lnTo>
                        <a:lnTo>
                          <a:pt x="60" y="258"/>
                        </a:lnTo>
                        <a:lnTo>
                          <a:pt x="60" y="261"/>
                        </a:lnTo>
                        <a:lnTo>
                          <a:pt x="60" y="259"/>
                        </a:lnTo>
                        <a:lnTo>
                          <a:pt x="60" y="261"/>
                        </a:lnTo>
                        <a:lnTo>
                          <a:pt x="60" y="260"/>
                        </a:lnTo>
                        <a:lnTo>
                          <a:pt x="60" y="260"/>
                        </a:lnTo>
                        <a:lnTo>
                          <a:pt x="60" y="260"/>
                        </a:lnTo>
                        <a:lnTo>
                          <a:pt x="60" y="261"/>
                        </a:lnTo>
                        <a:lnTo>
                          <a:pt x="60" y="261"/>
                        </a:lnTo>
                        <a:lnTo>
                          <a:pt x="61" y="261"/>
                        </a:lnTo>
                        <a:lnTo>
                          <a:pt x="61" y="260"/>
                        </a:lnTo>
                        <a:lnTo>
                          <a:pt x="61" y="259"/>
                        </a:lnTo>
                        <a:lnTo>
                          <a:pt x="61" y="262"/>
                        </a:lnTo>
                        <a:lnTo>
                          <a:pt x="61" y="260"/>
                        </a:lnTo>
                        <a:lnTo>
                          <a:pt x="61" y="261"/>
                        </a:lnTo>
                        <a:lnTo>
                          <a:pt x="61" y="261"/>
                        </a:lnTo>
                        <a:lnTo>
                          <a:pt x="61" y="260"/>
                        </a:lnTo>
                        <a:lnTo>
                          <a:pt x="61" y="263"/>
                        </a:lnTo>
                        <a:lnTo>
                          <a:pt x="61" y="261"/>
                        </a:lnTo>
                        <a:lnTo>
                          <a:pt x="61" y="262"/>
                        </a:lnTo>
                        <a:lnTo>
                          <a:pt x="61" y="259"/>
                        </a:lnTo>
                        <a:lnTo>
                          <a:pt x="61" y="263"/>
                        </a:lnTo>
                        <a:lnTo>
                          <a:pt x="61" y="259"/>
                        </a:lnTo>
                        <a:lnTo>
                          <a:pt x="61" y="262"/>
                        </a:lnTo>
                        <a:lnTo>
                          <a:pt x="61" y="261"/>
                        </a:lnTo>
                        <a:lnTo>
                          <a:pt x="61" y="262"/>
                        </a:lnTo>
                        <a:lnTo>
                          <a:pt x="61" y="262"/>
                        </a:lnTo>
                        <a:lnTo>
                          <a:pt x="61" y="261"/>
                        </a:lnTo>
                        <a:lnTo>
                          <a:pt x="61" y="263"/>
                        </a:lnTo>
                        <a:lnTo>
                          <a:pt x="61" y="263"/>
                        </a:lnTo>
                        <a:lnTo>
                          <a:pt x="61" y="260"/>
                        </a:lnTo>
                        <a:lnTo>
                          <a:pt x="61" y="262"/>
                        </a:lnTo>
                        <a:lnTo>
                          <a:pt x="61" y="262"/>
                        </a:lnTo>
                        <a:lnTo>
                          <a:pt x="61" y="262"/>
                        </a:lnTo>
                        <a:lnTo>
                          <a:pt x="61" y="262"/>
                        </a:lnTo>
                        <a:lnTo>
                          <a:pt x="61" y="261"/>
                        </a:lnTo>
                        <a:lnTo>
                          <a:pt x="61" y="261"/>
                        </a:lnTo>
                        <a:lnTo>
                          <a:pt x="61" y="262"/>
                        </a:lnTo>
                        <a:lnTo>
                          <a:pt x="61" y="260"/>
                        </a:lnTo>
                        <a:lnTo>
                          <a:pt x="61" y="262"/>
                        </a:lnTo>
                        <a:lnTo>
                          <a:pt x="61" y="261"/>
                        </a:lnTo>
                        <a:lnTo>
                          <a:pt x="61" y="261"/>
                        </a:lnTo>
                        <a:lnTo>
                          <a:pt x="61" y="261"/>
                        </a:lnTo>
                        <a:lnTo>
                          <a:pt x="61" y="259"/>
                        </a:lnTo>
                        <a:lnTo>
                          <a:pt x="61" y="261"/>
                        </a:lnTo>
                        <a:lnTo>
                          <a:pt x="61" y="260"/>
                        </a:lnTo>
                        <a:lnTo>
                          <a:pt x="61" y="259"/>
                        </a:lnTo>
                        <a:lnTo>
                          <a:pt x="61" y="261"/>
                        </a:lnTo>
                        <a:lnTo>
                          <a:pt x="61" y="260"/>
                        </a:lnTo>
                        <a:lnTo>
                          <a:pt x="61" y="260"/>
                        </a:lnTo>
                        <a:lnTo>
                          <a:pt x="61" y="258"/>
                        </a:lnTo>
                        <a:lnTo>
                          <a:pt x="61" y="259"/>
                        </a:lnTo>
                        <a:lnTo>
                          <a:pt x="61" y="259"/>
                        </a:lnTo>
                        <a:lnTo>
                          <a:pt x="61" y="260"/>
                        </a:lnTo>
                        <a:lnTo>
                          <a:pt x="61" y="257"/>
                        </a:lnTo>
                        <a:lnTo>
                          <a:pt x="61" y="259"/>
                        </a:lnTo>
                        <a:lnTo>
                          <a:pt x="61" y="257"/>
                        </a:lnTo>
                        <a:lnTo>
                          <a:pt x="61" y="260"/>
                        </a:lnTo>
                        <a:lnTo>
                          <a:pt x="61" y="257"/>
                        </a:lnTo>
                        <a:lnTo>
                          <a:pt x="61" y="257"/>
                        </a:lnTo>
                        <a:lnTo>
                          <a:pt x="61" y="256"/>
                        </a:lnTo>
                        <a:lnTo>
                          <a:pt x="61" y="258"/>
                        </a:lnTo>
                        <a:lnTo>
                          <a:pt x="61" y="256"/>
                        </a:lnTo>
                        <a:lnTo>
                          <a:pt x="61" y="258"/>
                        </a:lnTo>
                        <a:lnTo>
                          <a:pt x="61" y="258"/>
                        </a:lnTo>
                        <a:lnTo>
                          <a:pt x="61" y="257"/>
                        </a:lnTo>
                        <a:lnTo>
                          <a:pt x="61" y="255"/>
                        </a:lnTo>
                        <a:lnTo>
                          <a:pt x="61" y="256"/>
                        </a:lnTo>
                        <a:lnTo>
                          <a:pt x="61" y="256"/>
                        </a:lnTo>
                        <a:lnTo>
                          <a:pt x="61" y="257"/>
                        </a:lnTo>
                        <a:lnTo>
                          <a:pt x="61" y="254"/>
                        </a:lnTo>
                        <a:lnTo>
                          <a:pt x="61" y="257"/>
                        </a:lnTo>
                        <a:lnTo>
                          <a:pt x="61" y="255"/>
                        </a:lnTo>
                        <a:lnTo>
                          <a:pt x="61" y="256"/>
                        </a:lnTo>
                        <a:lnTo>
                          <a:pt x="61" y="255"/>
                        </a:lnTo>
                        <a:lnTo>
                          <a:pt x="61" y="255"/>
                        </a:lnTo>
                        <a:lnTo>
                          <a:pt x="61" y="255"/>
                        </a:lnTo>
                        <a:lnTo>
                          <a:pt x="61" y="254"/>
                        </a:lnTo>
                        <a:lnTo>
                          <a:pt x="61" y="256"/>
                        </a:lnTo>
                        <a:lnTo>
                          <a:pt x="61" y="253"/>
                        </a:lnTo>
                        <a:lnTo>
                          <a:pt x="61" y="254"/>
                        </a:lnTo>
                        <a:lnTo>
                          <a:pt x="61" y="253"/>
                        </a:lnTo>
                        <a:lnTo>
                          <a:pt x="61" y="253"/>
                        </a:lnTo>
                        <a:lnTo>
                          <a:pt x="61" y="254"/>
                        </a:lnTo>
                        <a:lnTo>
                          <a:pt x="61" y="253"/>
                        </a:lnTo>
                        <a:lnTo>
                          <a:pt x="61" y="253"/>
                        </a:lnTo>
                        <a:lnTo>
                          <a:pt x="61" y="253"/>
                        </a:lnTo>
                        <a:lnTo>
                          <a:pt x="61" y="252"/>
                        </a:lnTo>
                        <a:lnTo>
                          <a:pt x="61" y="252"/>
                        </a:lnTo>
                        <a:lnTo>
                          <a:pt x="61" y="253"/>
                        </a:lnTo>
                        <a:lnTo>
                          <a:pt x="61" y="252"/>
                        </a:lnTo>
                        <a:lnTo>
                          <a:pt x="61" y="253"/>
                        </a:lnTo>
                        <a:lnTo>
                          <a:pt x="61" y="250"/>
                        </a:lnTo>
                        <a:lnTo>
                          <a:pt x="61" y="253"/>
                        </a:lnTo>
                        <a:lnTo>
                          <a:pt x="61" y="250"/>
                        </a:lnTo>
                        <a:lnTo>
                          <a:pt x="61" y="252"/>
                        </a:lnTo>
                        <a:lnTo>
                          <a:pt x="61" y="251"/>
                        </a:lnTo>
                        <a:lnTo>
                          <a:pt x="61" y="250"/>
                        </a:lnTo>
                        <a:lnTo>
                          <a:pt x="61" y="252"/>
                        </a:lnTo>
                        <a:lnTo>
                          <a:pt x="61" y="250"/>
                        </a:lnTo>
                        <a:lnTo>
                          <a:pt x="61" y="250"/>
                        </a:lnTo>
                        <a:lnTo>
                          <a:pt x="61" y="251"/>
                        </a:lnTo>
                        <a:lnTo>
                          <a:pt x="61" y="250"/>
                        </a:lnTo>
                        <a:lnTo>
                          <a:pt x="61" y="250"/>
                        </a:lnTo>
                        <a:lnTo>
                          <a:pt x="61" y="251"/>
                        </a:lnTo>
                        <a:lnTo>
                          <a:pt x="61" y="250"/>
                        </a:lnTo>
                        <a:lnTo>
                          <a:pt x="61" y="251"/>
                        </a:lnTo>
                        <a:lnTo>
                          <a:pt x="62" y="251"/>
                        </a:lnTo>
                        <a:lnTo>
                          <a:pt x="62" y="252"/>
                        </a:lnTo>
                        <a:lnTo>
                          <a:pt x="62" y="249"/>
                        </a:lnTo>
                        <a:lnTo>
                          <a:pt x="62" y="250"/>
                        </a:lnTo>
                        <a:lnTo>
                          <a:pt x="62" y="251"/>
                        </a:lnTo>
                        <a:lnTo>
                          <a:pt x="62" y="250"/>
                        </a:lnTo>
                        <a:lnTo>
                          <a:pt x="62" y="250"/>
                        </a:lnTo>
                        <a:lnTo>
                          <a:pt x="62" y="250"/>
                        </a:lnTo>
                        <a:lnTo>
                          <a:pt x="62" y="250"/>
                        </a:lnTo>
                        <a:lnTo>
                          <a:pt x="62" y="250"/>
                        </a:lnTo>
                        <a:lnTo>
                          <a:pt x="62" y="250"/>
                        </a:lnTo>
                        <a:lnTo>
                          <a:pt x="62" y="251"/>
                        </a:lnTo>
                        <a:lnTo>
                          <a:pt x="62" y="250"/>
                        </a:lnTo>
                        <a:lnTo>
                          <a:pt x="62" y="249"/>
                        </a:lnTo>
                        <a:lnTo>
                          <a:pt x="62" y="249"/>
                        </a:lnTo>
                        <a:lnTo>
                          <a:pt x="62" y="248"/>
                        </a:lnTo>
                        <a:lnTo>
                          <a:pt x="62" y="250"/>
                        </a:lnTo>
                        <a:lnTo>
                          <a:pt x="62" y="249"/>
                        </a:lnTo>
                        <a:lnTo>
                          <a:pt x="62" y="249"/>
                        </a:lnTo>
                        <a:lnTo>
                          <a:pt x="62" y="249"/>
                        </a:lnTo>
                        <a:lnTo>
                          <a:pt x="62" y="250"/>
                        </a:lnTo>
                        <a:lnTo>
                          <a:pt x="62" y="248"/>
                        </a:lnTo>
                        <a:lnTo>
                          <a:pt x="62" y="250"/>
                        </a:lnTo>
                        <a:lnTo>
                          <a:pt x="62" y="248"/>
                        </a:lnTo>
                        <a:lnTo>
                          <a:pt x="62" y="247"/>
                        </a:lnTo>
                        <a:lnTo>
                          <a:pt x="62" y="249"/>
                        </a:lnTo>
                        <a:lnTo>
                          <a:pt x="62" y="248"/>
                        </a:lnTo>
                        <a:lnTo>
                          <a:pt x="62" y="248"/>
                        </a:lnTo>
                        <a:lnTo>
                          <a:pt x="62" y="247"/>
                        </a:lnTo>
                        <a:lnTo>
                          <a:pt x="62" y="248"/>
                        </a:lnTo>
                        <a:lnTo>
                          <a:pt x="62" y="246"/>
                        </a:lnTo>
                        <a:lnTo>
                          <a:pt x="62" y="248"/>
                        </a:lnTo>
                        <a:lnTo>
                          <a:pt x="62" y="247"/>
                        </a:lnTo>
                        <a:lnTo>
                          <a:pt x="62" y="248"/>
                        </a:lnTo>
                        <a:lnTo>
                          <a:pt x="62" y="247"/>
                        </a:lnTo>
                        <a:lnTo>
                          <a:pt x="62" y="247"/>
                        </a:lnTo>
                        <a:lnTo>
                          <a:pt x="62" y="248"/>
                        </a:lnTo>
                        <a:lnTo>
                          <a:pt x="62" y="247"/>
                        </a:lnTo>
                        <a:lnTo>
                          <a:pt x="62" y="247"/>
                        </a:lnTo>
                        <a:lnTo>
                          <a:pt x="62" y="246"/>
                        </a:lnTo>
                        <a:lnTo>
                          <a:pt x="62" y="248"/>
                        </a:lnTo>
                        <a:lnTo>
                          <a:pt x="62" y="246"/>
                        </a:lnTo>
                        <a:lnTo>
                          <a:pt x="62" y="248"/>
                        </a:lnTo>
                        <a:lnTo>
                          <a:pt x="62" y="247"/>
                        </a:lnTo>
                        <a:lnTo>
                          <a:pt x="62" y="247"/>
                        </a:lnTo>
                        <a:lnTo>
                          <a:pt x="62" y="247"/>
                        </a:lnTo>
                        <a:lnTo>
                          <a:pt x="62" y="246"/>
                        </a:lnTo>
                        <a:lnTo>
                          <a:pt x="62" y="246"/>
                        </a:lnTo>
                        <a:lnTo>
                          <a:pt x="62" y="247"/>
                        </a:lnTo>
                        <a:lnTo>
                          <a:pt x="62" y="245"/>
                        </a:lnTo>
                        <a:lnTo>
                          <a:pt x="62" y="246"/>
                        </a:lnTo>
                        <a:lnTo>
                          <a:pt x="62" y="246"/>
                        </a:lnTo>
                        <a:lnTo>
                          <a:pt x="62" y="246"/>
                        </a:lnTo>
                        <a:lnTo>
                          <a:pt x="62" y="245"/>
                        </a:lnTo>
                        <a:lnTo>
                          <a:pt x="62" y="246"/>
                        </a:lnTo>
                        <a:lnTo>
                          <a:pt x="62" y="246"/>
                        </a:lnTo>
                        <a:lnTo>
                          <a:pt x="62" y="246"/>
                        </a:lnTo>
                        <a:lnTo>
                          <a:pt x="62" y="246"/>
                        </a:lnTo>
                        <a:lnTo>
                          <a:pt x="62" y="245"/>
                        </a:lnTo>
                        <a:lnTo>
                          <a:pt x="62" y="243"/>
                        </a:lnTo>
                        <a:lnTo>
                          <a:pt x="62" y="244"/>
                        </a:lnTo>
                        <a:lnTo>
                          <a:pt x="62" y="244"/>
                        </a:lnTo>
                        <a:lnTo>
                          <a:pt x="62" y="245"/>
                        </a:lnTo>
                        <a:lnTo>
                          <a:pt x="62" y="243"/>
                        </a:lnTo>
                        <a:lnTo>
                          <a:pt x="62" y="245"/>
                        </a:lnTo>
                        <a:lnTo>
                          <a:pt x="62" y="244"/>
                        </a:lnTo>
                        <a:lnTo>
                          <a:pt x="62" y="243"/>
                        </a:lnTo>
                        <a:lnTo>
                          <a:pt x="62" y="243"/>
                        </a:lnTo>
                        <a:lnTo>
                          <a:pt x="62" y="243"/>
                        </a:lnTo>
                        <a:lnTo>
                          <a:pt x="62" y="243"/>
                        </a:lnTo>
                        <a:lnTo>
                          <a:pt x="62" y="243"/>
                        </a:lnTo>
                        <a:lnTo>
                          <a:pt x="62" y="241"/>
                        </a:lnTo>
                        <a:lnTo>
                          <a:pt x="62" y="242"/>
                        </a:lnTo>
                        <a:lnTo>
                          <a:pt x="62" y="243"/>
                        </a:lnTo>
                        <a:lnTo>
                          <a:pt x="62" y="240"/>
                        </a:lnTo>
                        <a:lnTo>
                          <a:pt x="62" y="242"/>
                        </a:lnTo>
                        <a:lnTo>
                          <a:pt x="62" y="242"/>
                        </a:lnTo>
                        <a:lnTo>
                          <a:pt x="62" y="242"/>
                        </a:lnTo>
                        <a:lnTo>
                          <a:pt x="62" y="242"/>
                        </a:lnTo>
                        <a:lnTo>
                          <a:pt x="62" y="243"/>
                        </a:lnTo>
                        <a:lnTo>
                          <a:pt x="62" y="242"/>
                        </a:lnTo>
                        <a:lnTo>
                          <a:pt x="62" y="242"/>
                        </a:lnTo>
                        <a:lnTo>
                          <a:pt x="62" y="241"/>
                        </a:lnTo>
                        <a:lnTo>
                          <a:pt x="62" y="239"/>
                        </a:lnTo>
                        <a:lnTo>
                          <a:pt x="62" y="242"/>
                        </a:lnTo>
                        <a:lnTo>
                          <a:pt x="62" y="241"/>
                        </a:lnTo>
                        <a:lnTo>
                          <a:pt x="62" y="242"/>
                        </a:lnTo>
                        <a:lnTo>
                          <a:pt x="62" y="239"/>
                        </a:lnTo>
                        <a:lnTo>
                          <a:pt x="62" y="243"/>
                        </a:lnTo>
                        <a:lnTo>
                          <a:pt x="62" y="241"/>
                        </a:lnTo>
                        <a:lnTo>
                          <a:pt x="62" y="241"/>
                        </a:lnTo>
                        <a:lnTo>
                          <a:pt x="62" y="241"/>
                        </a:lnTo>
                        <a:lnTo>
                          <a:pt x="62" y="243"/>
                        </a:lnTo>
                        <a:lnTo>
                          <a:pt x="62" y="240"/>
                        </a:lnTo>
                        <a:lnTo>
                          <a:pt x="62" y="241"/>
                        </a:lnTo>
                        <a:lnTo>
                          <a:pt x="62" y="241"/>
                        </a:lnTo>
                        <a:lnTo>
                          <a:pt x="62" y="241"/>
                        </a:lnTo>
                        <a:lnTo>
                          <a:pt x="62" y="241"/>
                        </a:lnTo>
                        <a:lnTo>
                          <a:pt x="62" y="241"/>
                        </a:lnTo>
                        <a:lnTo>
                          <a:pt x="62" y="241"/>
                        </a:lnTo>
                        <a:lnTo>
                          <a:pt x="62" y="243"/>
                        </a:lnTo>
                        <a:lnTo>
                          <a:pt x="62" y="241"/>
                        </a:lnTo>
                        <a:lnTo>
                          <a:pt x="62" y="242"/>
                        </a:lnTo>
                        <a:lnTo>
                          <a:pt x="62" y="240"/>
                        </a:lnTo>
                        <a:lnTo>
                          <a:pt x="62" y="241"/>
                        </a:lnTo>
                        <a:lnTo>
                          <a:pt x="62" y="240"/>
                        </a:lnTo>
                        <a:lnTo>
                          <a:pt x="62" y="241"/>
                        </a:lnTo>
                        <a:lnTo>
                          <a:pt x="62" y="242"/>
                        </a:lnTo>
                        <a:lnTo>
                          <a:pt x="63" y="242"/>
                        </a:lnTo>
                        <a:lnTo>
                          <a:pt x="63" y="240"/>
                        </a:lnTo>
                        <a:lnTo>
                          <a:pt x="63" y="241"/>
                        </a:lnTo>
                        <a:lnTo>
                          <a:pt x="63" y="241"/>
                        </a:lnTo>
                        <a:lnTo>
                          <a:pt x="63" y="241"/>
                        </a:lnTo>
                        <a:lnTo>
                          <a:pt x="63" y="240"/>
                        </a:lnTo>
                        <a:lnTo>
                          <a:pt x="63" y="241"/>
                        </a:lnTo>
                        <a:lnTo>
                          <a:pt x="63" y="242"/>
                        </a:lnTo>
                        <a:lnTo>
                          <a:pt x="63" y="241"/>
                        </a:lnTo>
                        <a:lnTo>
                          <a:pt x="63" y="243"/>
                        </a:lnTo>
                        <a:lnTo>
                          <a:pt x="63" y="241"/>
                        </a:lnTo>
                        <a:lnTo>
                          <a:pt x="63" y="241"/>
                        </a:lnTo>
                        <a:lnTo>
                          <a:pt x="63" y="243"/>
                        </a:lnTo>
                        <a:lnTo>
                          <a:pt x="63" y="241"/>
                        </a:lnTo>
                        <a:lnTo>
                          <a:pt x="63" y="243"/>
                        </a:lnTo>
                        <a:lnTo>
                          <a:pt x="63" y="242"/>
                        </a:lnTo>
                        <a:lnTo>
                          <a:pt x="63" y="245"/>
                        </a:lnTo>
                        <a:lnTo>
                          <a:pt x="63" y="242"/>
                        </a:lnTo>
                        <a:lnTo>
                          <a:pt x="63" y="243"/>
                        </a:lnTo>
                        <a:lnTo>
                          <a:pt x="63" y="244"/>
                        </a:lnTo>
                        <a:lnTo>
                          <a:pt x="63" y="243"/>
                        </a:lnTo>
                        <a:lnTo>
                          <a:pt x="63" y="243"/>
                        </a:lnTo>
                        <a:lnTo>
                          <a:pt x="63" y="245"/>
                        </a:lnTo>
                        <a:lnTo>
                          <a:pt x="63" y="243"/>
                        </a:lnTo>
                        <a:lnTo>
                          <a:pt x="63" y="244"/>
                        </a:lnTo>
                        <a:lnTo>
                          <a:pt x="63" y="244"/>
                        </a:lnTo>
                        <a:lnTo>
                          <a:pt x="63" y="245"/>
                        </a:lnTo>
                        <a:lnTo>
                          <a:pt x="63" y="243"/>
                        </a:lnTo>
                        <a:lnTo>
                          <a:pt x="63" y="245"/>
                        </a:lnTo>
                        <a:lnTo>
                          <a:pt x="63" y="246"/>
                        </a:lnTo>
                        <a:lnTo>
                          <a:pt x="63" y="243"/>
                        </a:lnTo>
                        <a:lnTo>
                          <a:pt x="63" y="246"/>
                        </a:lnTo>
                        <a:lnTo>
                          <a:pt x="63" y="245"/>
                        </a:lnTo>
                        <a:lnTo>
                          <a:pt x="63" y="246"/>
                        </a:lnTo>
                        <a:lnTo>
                          <a:pt x="63" y="245"/>
                        </a:lnTo>
                        <a:lnTo>
                          <a:pt x="63" y="247"/>
                        </a:lnTo>
                        <a:lnTo>
                          <a:pt x="63" y="246"/>
                        </a:lnTo>
                        <a:lnTo>
                          <a:pt x="63" y="246"/>
                        </a:lnTo>
                        <a:lnTo>
                          <a:pt x="63" y="245"/>
                        </a:lnTo>
                        <a:lnTo>
                          <a:pt x="63" y="246"/>
                        </a:lnTo>
                        <a:lnTo>
                          <a:pt x="63" y="246"/>
                        </a:lnTo>
                        <a:lnTo>
                          <a:pt x="63" y="247"/>
                        </a:lnTo>
                        <a:lnTo>
                          <a:pt x="63" y="248"/>
                        </a:lnTo>
                        <a:lnTo>
                          <a:pt x="63" y="246"/>
                        </a:lnTo>
                        <a:lnTo>
                          <a:pt x="63" y="247"/>
                        </a:lnTo>
                        <a:lnTo>
                          <a:pt x="63" y="247"/>
                        </a:lnTo>
                        <a:lnTo>
                          <a:pt x="63" y="246"/>
                        </a:lnTo>
                        <a:lnTo>
                          <a:pt x="63" y="248"/>
                        </a:lnTo>
                        <a:lnTo>
                          <a:pt x="63" y="246"/>
                        </a:lnTo>
                        <a:lnTo>
                          <a:pt x="63" y="248"/>
                        </a:lnTo>
                        <a:lnTo>
                          <a:pt x="63" y="248"/>
                        </a:lnTo>
                        <a:lnTo>
                          <a:pt x="63" y="249"/>
                        </a:lnTo>
                        <a:lnTo>
                          <a:pt x="63" y="249"/>
                        </a:lnTo>
                        <a:lnTo>
                          <a:pt x="63" y="249"/>
                        </a:lnTo>
                        <a:lnTo>
                          <a:pt x="63" y="247"/>
                        </a:lnTo>
                        <a:lnTo>
                          <a:pt x="63" y="248"/>
                        </a:lnTo>
                        <a:lnTo>
                          <a:pt x="63" y="250"/>
                        </a:lnTo>
                        <a:lnTo>
                          <a:pt x="63" y="250"/>
                        </a:lnTo>
                        <a:lnTo>
                          <a:pt x="63" y="250"/>
                        </a:lnTo>
                        <a:lnTo>
                          <a:pt x="63" y="249"/>
                        </a:lnTo>
                        <a:lnTo>
                          <a:pt x="63" y="250"/>
                        </a:lnTo>
                        <a:lnTo>
                          <a:pt x="63" y="250"/>
                        </a:lnTo>
                        <a:lnTo>
                          <a:pt x="63" y="250"/>
                        </a:lnTo>
                        <a:lnTo>
                          <a:pt x="63" y="251"/>
                        </a:lnTo>
                        <a:lnTo>
                          <a:pt x="63" y="248"/>
                        </a:lnTo>
                        <a:lnTo>
                          <a:pt x="63" y="251"/>
                        </a:lnTo>
                        <a:lnTo>
                          <a:pt x="63" y="249"/>
                        </a:lnTo>
                        <a:lnTo>
                          <a:pt x="63" y="252"/>
                        </a:lnTo>
                        <a:lnTo>
                          <a:pt x="63" y="249"/>
                        </a:lnTo>
                        <a:lnTo>
                          <a:pt x="63" y="251"/>
                        </a:lnTo>
                        <a:lnTo>
                          <a:pt x="63" y="251"/>
                        </a:lnTo>
                        <a:lnTo>
                          <a:pt x="63" y="250"/>
                        </a:lnTo>
                        <a:lnTo>
                          <a:pt x="63" y="250"/>
                        </a:lnTo>
                        <a:lnTo>
                          <a:pt x="63" y="251"/>
                        </a:lnTo>
                        <a:lnTo>
                          <a:pt x="63" y="250"/>
                        </a:lnTo>
                        <a:lnTo>
                          <a:pt x="63" y="250"/>
                        </a:lnTo>
                        <a:lnTo>
                          <a:pt x="63" y="250"/>
                        </a:lnTo>
                        <a:lnTo>
                          <a:pt x="63" y="251"/>
                        </a:lnTo>
                        <a:lnTo>
                          <a:pt x="63" y="250"/>
                        </a:lnTo>
                        <a:lnTo>
                          <a:pt x="63" y="250"/>
                        </a:lnTo>
                        <a:lnTo>
                          <a:pt x="63" y="252"/>
                        </a:lnTo>
                        <a:lnTo>
                          <a:pt x="63" y="251"/>
                        </a:lnTo>
                        <a:lnTo>
                          <a:pt x="63" y="250"/>
                        </a:lnTo>
                        <a:lnTo>
                          <a:pt x="63" y="250"/>
                        </a:lnTo>
                        <a:lnTo>
                          <a:pt x="63" y="251"/>
                        </a:lnTo>
                        <a:lnTo>
                          <a:pt x="63" y="250"/>
                        </a:lnTo>
                        <a:lnTo>
                          <a:pt x="63" y="250"/>
                        </a:lnTo>
                        <a:lnTo>
                          <a:pt x="63" y="250"/>
                        </a:lnTo>
                        <a:lnTo>
                          <a:pt x="63" y="250"/>
                        </a:lnTo>
                        <a:lnTo>
                          <a:pt x="63" y="249"/>
                        </a:lnTo>
                        <a:lnTo>
                          <a:pt x="63" y="252"/>
                        </a:lnTo>
                        <a:lnTo>
                          <a:pt x="63" y="250"/>
                        </a:lnTo>
                        <a:lnTo>
                          <a:pt x="63" y="251"/>
                        </a:lnTo>
                        <a:lnTo>
                          <a:pt x="63" y="250"/>
                        </a:lnTo>
                        <a:lnTo>
                          <a:pt x="63" y="251"/>
                        </a:lnTo>
                        <a:lnTo>
                          <a:pt x="63" y="251"/>
                        </a:lnTo>
                        <a:lnTo>
                          <a:pt x="63" y="251"/>
                        </a:lnTo>
                        <a:lnTo>
                          <a:pt x="63" y="251"/>
                        </a:lnTo>
                        <a:lnTo>
                          <a:pt x="64" y="251"/>
                        </a:lnTo>
                        <a:lnTo>
                          <a:pt x="64" y="250"/>
                        </a:lnTo>
                        <a:lnTo>
                          <a:pt x="64" y="253"/>
                        </a:lnTo>
                        <a:lnTo>
                          <a:pt x="64" y="251"/>
                        </a:lnTo>
                        <a:lnTo>
                          <a:pt x="64" y="254"/>
                        </a:lnTo>
                        <a:lnTo>
                          <a:pt x="64" y="251"/>
                        </a:lnTo>
                        <a:lnTo>
                          <a:pt x="64" y="252"/>
                        </a:lnTo>
                        <a:lnTo>
                          <a:pt x="64" y="251"/>
                        </a:lnTo>
                        <a:lnTo>
                          <a:pt x="64" y="252"/>
                        </a:lnTo>
                        <a:lnTo>
                          <a:pt x="64" y="252"/>
                        </a:lnTo>
                        <a:lnTo>
                          <a:pt x="64" y="252"/>
                        </a:lnTo>
                        <a:lnTo>
                          <a:pt x="64" y="252"/>
                        </a:lnTo>
                        <a:lnTo>
                          <a:pt x="64" y="252"/>
                        </a:lnTo>
                        <a:lnTo>
                          <a:pt x="64" y="253"/>
                        </a:lnTo>
                        <a:lnTo>
                          <a:pt x="64" y="251"/>
                        </a:lnTo>
                        <a:lnTo>
                          <a:pt x="64" y="252"/>
                        </a:lnTo>
                        <a:lnTo>
                          <a:pt x="64" y="253"/>
                        </a:lnTo>
                        <a:lnTo>
                          <a:pt x="64" y="253"/>
                        </a:lnTo>
                        <a:lnTo>
                          <a:pt x="64" y="251"/>
                        </a:lnTo>
                        <a:lnTo>
                          <a:pt x="64" y="253"/>
                        </a:lnTo>
                        <a:lnTo>
                          <a:pt x="64" y="252"/>
                        </a:lnTo>
                        <a:lnTo>
                          <a:pt x="64" y="252"/>
                        </a:lnTo>
                        <a:lnTo>
                          <a:pt x="64" y="252"/>
                        </a:lnTo>
                        <a:lnTo>
                          <a:pt x="64" y="253"/>
                        </a:lnTo>
                        <a:lnTo>
                          <a:pt x="64" y="251"/>
                        </a:lnTo>
                        <a:lnTo>
                          <a:pt x="64" y="252"/>
                        </a:lnTo>
                        <a:lnTo>
                          <a:pt x="64" y="252"/>
                        </a:lnTo>
                        <a:lnTo>
                          <a:pt x="64" y="251"/>
                        </a:lnTo>
                        <a:lnTo>
                          <a:pt x="64" y="253"/>
                        </a:lnTo>
                        <a:lnTo>
                          <a:pt x="64" y="252"/>
                        </a:lnTo>
                        <a:lnTo>
                          <a:pt x="64" y="252"/>
                        </a:lnTo>
                        <a:lnTo>
                          <a:pt x="64" y="253"/>
                        </a:lnTo>
                        <a:lnTo>
                          <a:pt x="64" y="251"/>
                        </a:lnTo>
                        <a:lnTo>
                          <a:pt x="64" y="253"/>
                        </a:lnTo>
                        <a:lnTo>
                          <a:pt x="64" y="251"/>
                        </a:lnTo>
                        <a:lnTo>
                          <a:pt x="64" y="253"/>
                        </a:lnTo>
                        <a:lnTo>
                          <a:pt x="64" y="252"/>
                        </a:lnTo>
                        <a:lnTo>
                          <a:pt x="64" y="251"/>
                        </a:lnTo>
                        <a:lnTo>
                          <a:pt x="64" y="253"/>
                        </a:lnTo>
                        <a:lnTo>
                          <a:pt x="64" y="253"/>
                        </a:lnTo>
                        <a:lnTo>
                          <a:pt x="64" y="254"/>
                        </a:lnTo>
                        <a:lnTo>
                          <a:pt x="64" y="250"/>
                        </a:lnTo>
                        <a:lnTo>
                          <a:pt x="64" y="252"/>
                        </a:lnTo>
                        <a:lnTo>
                          <a:pt x="64" y="254"/>
                        </a:lnTo>
                        <a:lnTo>
                          <a:pt x="64" y="254"/>
                        </a:lnTo>
                        <a:lnTo>
                          <a:pt x="64" y="251"/>
                        </a:lnTo>
                        <a:lnTo>
                          <a:pt x="64" y="253"/>
                        </a:lnTo>
                        <a:lnTo>
                          <a:pt x="64" y="253"/>
                        </a:lnTo>
                        <a:lnTo>
                          <a:pt x="64" y="253"/>
                        </a:lnTo>
                        <a:lnTo>
                          <a:pt x="64" y="252"/>
                        </a:lnTo>
                        <a:lnTo>
                          <a:pt x="64" y="253"/>
                        </a:lnTo>
                        <a:lnTo>
                          <a:pt x="64" y="253"/>
                        </a:lnTo>
                        <a:lnTo>
                          <a:pt x="64" y="255"/>
                        </a:lnTo>
                        <a:lnTo>
                          <a:pt x="64" y="253"/>
                        </a:lnTo>
                        <a:lnTo>
                          <a:pt x="64" y="254"/>
                        </a:lnTo>
                        <a:lnTo>
                          <a:pt x="64" y="253"/>
                        </a:lnTo>
                        <a:lnTo>
                          <a:pt x="64" y="255"/>
                        </a:lnTo>
                        <a:lnTo>
                          <a:pt x="64" y="254"/>
                        </a:lnTo>
                        <a:lnTo>
                          <a:pt x="64" y="255"/>
                        </a:lnTo>
                        <a:lnTo>
                          <a:pt x="64" y="254"/>
                        </a:lnTo>
                        <a:lnTo>
                          <a:pt x="64" y="253"/>
                        </a:lnTo>
                        <a:lnTo>
                          <a:pt x="64" y="255"/>
                        </a:lnTo>
                        <a:lnTo>
                          <a:pt x="64" y="255"/>
                        </a:lnTo>
                        <a:lnTo>
                          <a:pt x="64" y="253"/>
                        </a:lnTo>
                        <a:lnTo>
                          <a:pt x="64" y="256"/>
                        </a:lnTo>
                        <a:lnTo>
                          <a:pt x="64" y="255"/>
                        </a:lnTo>
                        <a:lnTo>
                          <a:pt x="64" y="255"/>
                        </a:lnTo>
                        <a:lnTo>
                          <a:pt x="64" y="253"/>
                        </a:lnTo>
                        <a:lnTo>
                          <a:pt x="64" y="256"/>
                        </a:lnTo>
                        <a:lnTo>
                          <a:pt x="64" y="254"/>
                        </a:lnTo>
                        <a:lnTo>
                          <a:pt x="64" y="255"/>
                        </a:lnTo>
                        <a:lnTo>
                          <a:pt x="64" y="255"/>
                        </a:lnTo>
                        <a:lnTo>
                          <a:pt x="64" y="255"/>
                        </a:lnTo>
                        <a:lnTo>
                          <a:pt x="64" y="255"/>
                        </a:lnTo>
                        <a:lnTo>
                          <a:pt x="64" y="254"/>
                        </a:lnTo>
                        <a:lnTo>
                          <a:pt x="64" y="257"/>
                        </a:lnTo>
                        <a:lnTo>
                          <a:pt x="64" y="255"/>
                        </a:lnTo>
                        <a:lnTo>
                          <a:pt x="64" y="255"/>
                        </a:lnTo>
                        <a:lnTo>
                          <a:pt x="64" y="256"/>
                        </a:lnTo>
                        <a:lnTo>
                          <a:pt x="64" y="256"/>
                        </a:lnTo>
                        <a:lnTo>
                          <a:pt x="64" y="257"/>
                        </a:lnTo>
                        <a:lnTo>
                          <a:pt x="64" y="255"/>
                        </a:lnTo>
                        <a:lnTo>
                          <a:pt x="64" y="257"/>
                        </a:lnTo>
                        <a:lnTo>
                          <a:pt x="64" y="257"/>
                        </a:lnTo>
                        <a:lnTo>
                          <a:pt x="64" y="255"/>
                        </a:lnTo>
                        <a:lnTo>
                          <a:pt x="64" y="257"/>
                        </a:lnTo>
                        <a:lnTo>
                          <a:pt x="64" y="257"/>
                        </a:lnTo>
                        <a:lnTo>
                          <a:pt x="64" y="256"/>
                        </a:lnTo>
                        <a:lnTo>
                          <a:pt x="64" y="259"/>
                        </a:lnTo>
                        <a:lnTo>
                          <a:pt x="64" y="256"/>
                        </a:lnTo>
                        <a:lnTo>
                          <a:pt x="64" y="257"/>
                        </a:lnTo>
                        <a:lnTo>
                          <a:pt x="64" y="259"/>
                        </a:lnTo>
                        <a:lnTo>
                          <a:pt x="64" y="256"/>
                        </a:lnTo>
                        <a:lnTo>
                          <a:pt x="64" y="258"/>
                        </a:lnTo>
                        <a:lnTo>
                          <a:pt x="64" y="258"/>
                        </a:lnTo>
                        <a:lnTo>
                          <a:pt x="64" y="259"/>
                        </a:lnTo>
                        <a:lnTo>
                          <a:pt x="64" y="259"/>
                        </a:lnTo>
                        <a:lnTo>
                          <a:pt x="64" y="259"/>
                        </a:lnTo>
                        <a:lnTo>
                          <a:pt x="64" y="259"/>
                        </a:lnTo>
                        <a:lnTo>
                          <a:pt x="64" y="258"/>
                        </a:lnTo>
                        <a:lnTo>
                          <a:pt x="64" y="259"/>
                        </a:lnTo>
                        <a:lnTo>
                          <a:pt x="64" y="259"/>
                        </a:lnTo>
                        <a:lnTo>
                          <a:pt x="64" y="260"/>
                        </a:lnTo>
                        <a:lnTo>
                          <a:pt x="64" y="258"/>
                        </a:lnTo>
                        <a:lnTo>
                          <a:pt x="64" y="259"/>
                        </a:lnTo>
                        <a:lnTo>
                          <a:pt x="64" y="260"/>
                        </a:lnTo>
                        <a:lnTo>
                          <a:pt x="64" y="259"/>
                        </a:lnTo>
                        <a:lnTo>
                          <a:pt x="64" y="259"/>
                        </a:lnTo>
                        <a:lnTo>
                          <a:pt x="65" y="259"/>
                        </a:lnTo>
                        <a:lnTo>
                          <a:pt x="65" y="260"/>
                        </a:lnTo>
                        <a:lnTo>
                          <a:pt x="65" y="257"/>
                        </a:lnTo>
                        <a:lnTo>
                          <a:pt x="65" y="258"/>
                        </a:lnTo>
                        <a:lnTo>
                          <a:pt x="65" y="259"/>
                        </a:lnTo>
                        <a:lnTo>
                          <a:pt x="65" y="258"/>
                        </a:lnTo>
                        <a:lnTo>
                          <a:pt x="65" y="259"/>
                        </a:lnTo>
                        <a:lnTo>
                          <a:pt x="65" y="259"/>
                        </a:lnTo>
                        <a:lnTo>
                          <a:pt x="65" y="258"/>
                        </a:lnTo>
                        <a:lnTo>
                          <a:pt x="65" y="258"/>
                        </a:lnTo>
                        <a:lnTo>
                          <a:pt x="65" y="260"/>
                        </a:lnTo>
                        <a:lnTo>
                          <a:pt x="65" y="260"/>
                        </a:lnTo>
                        <a:lnTo>
                          <a:pt x="65" y="258"/>
                        </a:lnTo>
                        <a:lnTo>
                          <a:pt x="65" y="258"/>
                        </a:lnTo>
                        <a:lnTo>
                          <a:pt x="65" y="256"/>
                        </a:lnTo>
                        <a:lnTo>
                          <a:pt x="65" y="261"/>
                        </a:lnTo>
                        <a:lnTo>
                          <a:pt x="65" y="257"/>
                        </a:lnTo>
                        <a:lnTo>
                          <a:pt x="65" y="260"/>
                        </a:lnTo>
                        <a:lnTo>
                          <a:pt x="65" y="258"/>
                        </a:lnTo>
                        <a:lnTo>
                          <a:pt x="65" y="259"/>
                        </a:lnTo>
                        <a:lnTo>
                          <a:pt x="65" y="260"/>
                        </a:lnTo>
                        <a:lnTo>
                          <a:pt x="65" y="258"/>
                        </a:lnTo>
                        <a:lnTo>
                          <a:pt x="65" y="259"/>
                        </a:lnTo>
                        <a:lnTo>
                          <a:pt x="65" y="258"/>
                        </a:lnTo>
                        <a:lnTo>
                          <a:pt x="65" y="258"/>
                        </a:lnTo>
                        <a:lnTo>
                          <a:pt x="65" y="258"/>
                        </a:lnTo>
                        <a:lnTo>
                          <a:pt x="65" y="258"/>
                        </a:lnTo>
                        <a:lnTo>
                          <a:pt x="65" y="259"/>
                        </a:lnTo>
                        <a:lnTo>
                          <a:pt x="65" y="257"/>
                        </a:lnTo>
                        <a:lnTo>
                          <a:pt x="65" y="259"/>
                        </a:lnTo>
                        <a:lnTo>
                          <a:pt x="65" y="257"/>
                        </a:lnTo>
                        <a:lnTo>
                          <a:pt x="65" y="256"/>
                        </a:lnTo>
                        <a:lnTo>
                          <a:pt x="65" y="258"/>
                        </a:lnTo>
                        <a:lnTo>
                          <a:pt x="65" y="256"/>
                        </a:lnTo>
                        <a:lnTo>
                          <a:pt x="65" y="257"/>
                        </a:lnTo>
                        <a:lnTo>
                          <a:pt x="65" y="257"/>
                        </a:lnTo>
                        <a:lnTo>
                          <a:pt x="65" y="255"/>
                        </a:lnTo>
                        <a:lnTo>
                          <a:pt x="65" y="257"/>
                        </a:lnTo>
                        <a:lnTo>
                          <a:pt x="65" y="254"/>
                        </a:lnTo>
                        <a:lnTo>
                          <a:pt x="65" y="257"/>
                        </a:lnTo>
                        <a:lnTo>
                          <a:pt x="65" y="255"/>
                        </a:lnTo>
                        <a:lnTo>
                          <a:pt x="65" y="255"/>
                        </a:lnTo>
                        <a:lnTo>
                          <a:pt x="65" y="253"/>
                        </a:lnTo>
                        <a:lnTo>
                          <a:pt x="65" y="255"/>
                        </a:lnTo>
                        <a:lnTo>
                          <a:pt x="65" y="254"/>
                        </a:lnTo>
                        <a:lnTo>
                          <a:pt x="65" y="252"/>
                        </a:lnTo>
                        <a:lnTo>
                          <a:pt x="65" y="254"/>
                        </a:lnTo>
                        <a:lnTo>
                          <a:pt x="65" y="252"/>
                        </a:lnTo>
                        <a:lnTo>
                          <a:pt x="65" y="251"/>
                        </a:lnTo>
                        <a:lnTo>
                          <a:pt x="65" y="252"/>
                        </a:lnTo>
                        <a:lnTo>
                          <a:pt x="65" y="252"/>
                        </a:lnTo>
                        <a:lnTo>
                          <a:pt x="65" y="249"/>
                        </a:lnTo>
                        <a:lnTo>
                          <a:pt x="65" y="251"/>
                        </a:lnTo>
                        <a:lnTo>
                          <a:pt x="65" y="249"/>
                        </a:lnTo>
                        <a:lnTo>
                          <a:pt x="65" y="249"/>
                        </a:lnTo>
                        <a:lnTo>
                          <a:pt x="65" y="249"/>
                        </a:lnTo>
                        <a:lnTo>
                          <a:pt x="65" y="249"/>
                        </a:lnTo>
                        <a:lnTo>
                          <a:pt x="65" y="250"/>
                        </a:lnTo>
                        <a:lnTo>
                          <a:pt x="65" y="248"/>
                        </a:lnTo>
                        <a:lnTo>
                          <a:pt x="65" y="248"/>
                        </a:lnTo>
                        <a:lnTo>
                          <a:pt x="65" y="247"/>
                        </a:lnTo>
                        <a:lnTo>
                          <a:pt x="65" y="247"/>
                        </a:lnTo>
                        <a:lnTo>
                          <a:pt x="65" y="246"/>
                        </a:lnTo>
                        <a:lnTo>
                          <a:pt x="65" y="246"/>
                        </a:lnTo>
                        <a:lnTo>
                          <a:pt x="65" y="245"/>
                        </a:lnTo>
                        <a:lnTo>
                          <a:pt x="65" y="246"/>
                        </a:lnTo>
                        <a:lnTo>
                          <a:pt x="65" y="246"/>
                        </a:lnTo>
                        <a:lnTo>
                          <a:pt x="65" y="244"/>
                        </a:lnTo>
                        <a:lnTo>
                          <a:pt x="65" y="244"/>
                        </a:lnTo>
                        <a:lnTo>
                          <a:pt x="65" y="243"/>
                        </a:lnTo>
                        <a:lnTo>
                          <a:pt x="65" y="245"/>
                        </a:lnTo>
                        <a:lnTo>
                          <a:pt x="65" y="242"/>
                        </a:lnTo>
                        <a:lnTo>
                          <a:pt x="65" y="242"/>
                        </a:lnTo>
                        <a:lnTo>
                          <a:pt x="65" y="241"/>
                        </a:lnTo>
                        <a:lnTo>
                          <a:pt x="65" y="243"/>
                        </a:lnTo>
                        <a:lnTo>
                          <a:pt x="65" y="241"/>
                        </a:lnTo>
                        <a:lnTo>
                          <a:pt x="65" y="239"/>
                        </a:lnTo>
                        <a:lnTo>
                          <a:pt x="65" y="239"/>
                        </a:lnTo>
                        <a:lnTo>
                          <a:pt x="65" y="238"/>
                        </a:lnTo>
                        <a:lnTo>
                          <a:pt x="65" y="239"/>
                        </a:lnTo>
                        <a:lnTo>
                          <a:pt x="65" y="235"/>
                        </a:lnTo>
                        <a:lnTo>
                          <a:pt x="65" y="238"/>
                        </a:lnTo>
                        <a:lnTo>
                          <a:pt x="65" y="234"/>
                        </a:lnTo>
                        <a:lnTo>
                          <a:pt x="65" y="234"/>
                        </a:lnTo>
                        <a:lnTo>
                          <a:pt x="65" y="235"/>
                        </a:lnTo>
                        <a:lnTo>
                          <a:pt x="65" y="233"/>
                        </a:lnTo>
                        <a:lnTo>
                          <a:pt x="65" y="233"/>
                        </a:lnTo>
                        <a:lnTo>
                          <a:pt x="65" y="233"/>
                        </a:lnTo>
                        <a:lnTo>
                          <a:pt x="65" y="231"/>
                        </a:lnTo>
                        <a:lnTo>
                          <a:pt x="65" y="232"/>
                        </a:lnTo>
                        <a:lnTo>
                          <a:pt x="65" y="230"/>
                        </a:lnTo>
                        <a:lnTo>
                          <a:pt x="65" y="230"/>
                        </a:lnTo>
                        <a:lnTo>
                          <a:pt x="65" y="231"/>
                        </a:lnTo>
                        <a:lnTo>
                          <a:pt x="65" y="228"/>
                        </a:lnTo>
                        <a:lnTo>
                          <a:pt x="65" y="230"/>
                        </a:lnTo>
                        <a:lnTo>
                          <a:pt x="65" y="227"/>
                        </a:lnTo>
                        <a:lnTo>
                          <a:pt x="65" y="229"/>
                        </a:lnTo>
                        <a:lnTo>
                          <a:pt x="65" y="228"/>
                        </a:lnTo>
                        <a:lnTo>
                          <a:pt x="66" y="228"/>
                        </a:lnTo>
                        <a:lnTo>
                          <a:pt x="66" y="227"/>
                        </a:lnTo>
                        <a:lnTo>
                          <a:pt x="66" y="227"/>
                        </a:lnTo>
                        <a:lnTo>
                          <a:pt x="66" y="225"/>
                        </a:lnTo>
                        <a:lnTo>
                          <a:pt x="66" y="227"/>
                        </a:lnTo>
                        <a:lnTo>
                          <a:pt x="66" y="224"/>
                        </a:lnTo>
                        <a:lnTo>
                          <a:pt x="66" y="226"/>
                        </a:lnTo>
                        <a:lnTo>
                          <a:pt x="66" y="223"/>
                        </a:lnTo>
                        <a:lnTo>
                          <a:pt x="66" y="224"/>
                        </a:lnTo>
                        <a:lnTo>
                          <a:pt x="66" y="224"/>
                        </a:lnTo>
                        <a:lnTo>
                          <a:pt x="66" y="224"/>
                        </a:lnTo>
                        <a:lnTo>
                          <a:pt x="66" y="223"/>
                        </a:lnTo>
                        <a:lnTo>
                          <a:pt x="66" y="224"/>
                        </a:lnTo>
                        <a:lnTo>
                          <a:pt x="66" y="223"/>
                        </a:lnTo>
                        <a:lnTo>
                          <a:pt x="66" y="223"/>
                        </a:lnTo>
                        <a:lnTo>
                          <a:pt x="66" y="223"/>
                        </a:lnTo>
                        <a:lnTo>
                          <a:pt x="66" y="223"/>
                        </a:lnTo>
                        <a:lnTo>
                          <a:pt x="66" y="222"/>
                        </a:lnTo>
                        <a:lnTo>
                          <a:pt x="66" y="223"/>
                        </a:lnTo>
                        <a:lnTo>
                          <a:pt x="66" y="221"/>
                        </a:lnTo>
                        <a:lnTo>
                          <a:pt x="66" y="222"/>
                        </a:lnTo>
                        <a:lnTo>
                          <a:pt x="66" y="221"/>
                        </a:lnTo>
                        <a:lnTo>
                          <a:pt x="66" y="222"/>
                        </a:lnTo>
                        <a:lnTo>
                          <a:pt x="66" y="221"/>
                        </a:lnTo>
                        <a:lnTo>
                          <a:pt x="66" y="222"/>
                        </a:lnTo>
                        <a:lnTo>
                          <a:pt x="66" y="219"/>
                        </a:lnTo>
                        <a:lnTo>
                          <a:pt x="66" y="221"/>
                        </a:lnTo>
                        <a:lnTo>
                          <a:pt x="66" y="219"/>
                        </a:lnTo>
                        <a:lnTo>
                          <a:pt x="66" y="221"/>
                        </a:lnTo>
                        <a:lnTo>
                          <a:pt x="66" y="218"/>
                        </a:lnTo>
                        <a:lnTo>
                          <a:pt x="66" y="221"/>
                        </a:lnTo>
                        <a:lnTo>
                          <a:pt x="66" y="220"/>
                        </a:lnTo>
                        <a:lnTo>
                          <a:pt x="66" y="220"/>
                        </a:lnTo>
                        <a:lnTo>
                          <a:pt x="66" y="218"/>
                        </a:lnTo>
                        <a:lnTo>
                          <a:pt x="66" y="219"/>
                        </a:lnTo>
                        <a:lnTo>
                          <a:pt x="66" y="221"/>
                        </a:lnTo>
                        <a:lnTo>
                          <a:pt x="66" y="219"/>
                        </a:lnTo>
                        <a:lnTo>
                          <a:pt x="66" y="220"/>
                        </a:lnTo>
                        <a:lnTo>
                          <a:pt x="66" y="218"/>
                        </a:lnTo>
                        <a:lnTo>
                          <a:pt x="66" y="219"/>
                        </a:lnTo>
                        <a:lnTo>
                          <a:pt x="66" y="219"/>
                        </a:lnTo>
                        <a:lnTo>
                          <a:pt x="66" y="218"/>
                        </a:lnTo>
                        <a:lnTo>
                          <a:pt x="66" y="220"/>
                        </a:lnTo>
                        <a:lnTo>
                          <a:pt x="66" y="216"/>
                        </a:lnTo>
                        <a:lnTo>
                          <a:pt x="66" y="219"/>
                        </a:lnTo>
                        <a:lnTo>
                          <a:pt x="66" y="219"/>
                        </a:lnTo>
                        <a:lnTo>
                          <a:pt x="66" y="220"/>
                        </a:lnTo>
                        <a:lnTo>
                          <a:pt x="66" y="218"/>
                        </a:lnTo>
                        <a:lnTo>
                          <a:pt x="66" y="220"/>
                        </a:lnTo>
                        <a:lnTo>
                          <a:pt x="66" y="219"/>
                        </a:lnTo>
                        <a:lnTo>
                          <a:pt x="66" y="220"/>
                        </a:lnTo>
                        <a:lnTo>
                          <a:pt x="66" y="217"/>
                        </a:lnTo>
                        <a:lnTo>
                          <a:pt x="66" y="220"/>
                        </a:lnTo>
                        <a:lnTo>
                          <a:pt x="66" y="217"/>
                        </a:lnTo>
                        <a:lnTo>
                          <a:pt x="66" y="221"/>
                        </a:lnTo>
                        <a:lnTo>
                          <a:pt x="66" y="218"/>
                        </a:lnTo>
                        <a:lnTo>
                          <a:pt x="66" y="220"/>
                        </a:lnTo>
                        <a:lnTo>
                          <a:pt x="66" y="219"/>
                        </a:lnTo>
                        <a:lnTo>
                          <a:pt x="66" y="219"/>
                        </a:lnTo>
                        <a:lnTo>
                          <a:pt x="66" y="220"/>
                        </a:lnTo>
                        <a:lnTo>
                          <a:pt x="66" y="219"/>
                        </a:lnTo>
                        <a:lnTo>
                          <a:pt x="66" y="219"/>
                        </a:lnTo>
                        <a:lnTo>
                          <a:pt x="66" y="218"/>
                        </a:lnTo>
                        <a:lnTo>
                          <a:pt x="66" y="220"/>
                        </a:lnTo>
                        <a:lnTo>
                          <a:pt x="66" y="219"/>
                        </a:lnTo>
                        <a:lnTo>
                          <a:pt x="66" y="218"/>
                        </a:lnTo>
                        <a:lnTo>
                          <a:pt x="66" y="217"/>
                        </a:lnTo>
                        <a:lnTo>
                          <a:pt x="66" y="218"/>
                        </a:lnTo>
                        <a:lnTo>
                          <a:pt x="66" y="219"/>
                        </a:lnTo>
                        <a:lnTo>
                          <a:pt x="66" y="217"/>
                        </a:lnTo>
                        <a:lnTo>
                          <a:pt x="66" y="219"/>
                        </a:lnTo>
                        <a:lnTo>
                          <a:pt x="66" y="217"/>
                        </a:lnTo>
                        <a:lnTo>
                          <a:pt x="66" y="218"/>
                        </a:lnTo>
                        <a:lnTo>
                          <a:pt x="66" y="217"/>
                        </a:lnTo>
                        <a:lnTo>
                          <a:pt x="66" y="216"/>
                        </a:lnTo>
                        <a:lnTo>
                          <a:pt x="66" y="219"/>
                        </a:lnTo>
                        <a:lnTo>
                          <a:pt x="66" y="217"/>
                        </a:lnTo>
                        <a:lnTo>
                          <a:pt x="66" y="216"/>
                        </a:lnTo>
                        <a:lnTo>
                          <a:pt x="66" y="218"/>
                        </a:lnTo>
                        <a:lnTo>
                          <a:pt x="66" y="215"/>
                        </a:lnTo>
                        <a:lnTo>
                          <a:pt x="66" y="218"/>
                        </a:lnTo>
                        <a:lnTo>
                          <a:pt x="66" y="217"/>
                        </a:lnTo>
                        <a:lnTo>
                          <a:pt x="66" y="217"/>
                        </a:lnTo>
                        <a:lnTo>
                          <a:pt x="66" y="216"/>
                        </a:lnTo>
                        <a:lnTo>
                          <a:pt x="66" y="216"/>
                        </a:lnTo>
                        <a:lnTo>
                          <a:pt x="66" y="218"/>
                        </a:lnTo>
                        <a:lnTo>
                          <a:pt x="66" y="217"/>
                        </a:lnTo>
                        <a:lnTo>
                          <a:pt x="66" y="218"/>
                        </a:lnTo>
                        <a:lnTo>
                          <a:pt x="66" y="216"/>
                        </a:lnTo>
                        <a:lnTo>
                          <a:pt x="66" y="217"/>
                        </a:lnTo>
                        <a:lnTo>
                          <a:pt x="66" y="215"/>
                        </a:lnTo>
                        <a:lnTo>
                          <a:pt x="66" y="217"/>
                        </a:lnTo>
                        <a:lnTo>
                          <a:pt x="66" y="215"/>
                        </a:lnTo>
                        <a:lnTo>
                          <a:pt x="66" y="215"/>
                        </a:lnTo>
                        <a:lnTo>
                          <a:pt x="66" y="216"/>
                        </a:lnTo>
                        <a:lnTo>
                          <a:pt x="66" y="216"/>
                        </a:lnTo>
                        <a:lnTo>
                          <a:pt x="66" y="215"/>
                        </a:lnTo>
                        <a:lnTo>
                          <a:pt x="66" y="216"/>
                        </a:lnTo>
                        <a:lnTo>
                          <a:pt x="66" y="216"/>
                        </a:lnTo>
                        <a:lnTo>
                          <a:pt x="66" y="213"/>
                        </a:lnTo>
                        <a:lnTo>
                          <a:pt x="66" y="216"/>
                        </a:lnTo>
                        <a:lnTo>
                          <a:pt x="66" y="216"/>
                        </a:lnTo>
                        <a:lnTo>
                          <a:pt x="66" y="214"/>
                        </a:lnTo>
                        <a:lnTo>
                          <a:pt x="66" y="213"/>
                        </a:lnTo>
                        <a:lnTo>
                          <a:pt x="66" y="215"/>
                        </a:lnTo>
                        <a:lnTo>
                          <a:pt x="66" y="213"/>
                        </a:lnTo>
                        <a:lnTo>
                          <a:pt x="66" y="215"/>
                        </a:lnTo>
                        <a:lnTo>
                          <a:pt x="66" y="213"/>
                        </a:lnTo>
                        <a:lnTo>
                          <a:pt x="67" y="214"/>
                        </a:lnTo>
                        <a:lnTo>
                          <a:pt x="67" y="213"/>
                        </a:lnTo>
                        <a:lnTo>
                          <a:pt x="67" y="213"/>
                        </a:lnTo>
                        <a:lnTo>
                          <a:pt x="67" y="212"/>
                        </a:lnTo>
                        <a:lnTo>
                          <a:pt x="67" y="212"/>
                        </a:lnTo>
                        <a:lnTo>
                          <a:pt x="67" y="213"/>
                        </a:lnTo>
                        <a:lnTo>
                          <a:pt x="67" y="210"/>
                        </a:lnTo>
                        <a:lnTo>
                          <a:pt x="67" y="211"/>
                        </a:lnTo>
                        <a:lnTo>
                          <a:pt x="67" y="212"/>
                        </a:lnTo>
                        <a:lnTo>
                          <a:pt x="67" y="211"/>
                        </a:lnTo>
                        <a:lnTo>
                          <a:pt x="67" y="211"/>
                        </a:lnTo>
                        <a:lnTo>
                          <a:pt x="67" y="211"/>
                        </a:lnTo>
                        <a:lnTo>
                          <a:pt x="67" y="210"/>
                        </a:lnTo>
                        <a:lnTo>
                          <a:pt x="67" y="210"/>
                        </a:lnTo>
                        <a:lnTo>
                          <a:pt x="67" y="212"/>
                        </a:lnTo>
                        <a:lnTo>
                          <a:pt x="67" y="210"/>
                        </a:lnTo>
                        <a:lnTo>
                          <a:pt x="67" y="212"/>
                        </a:lnTo>
                        <a:lnTo>
                          <a:pt x="67" y="211"/>
                        </a:lnTo>
                        <a:lnTo>
                          <a:pt x="67" y="211"/>
                        </a:lnTo>
                        <a:lnTo>
                          <a:pt x="67" y="210"/>
                        </a:lnTo>
                        <a:lnTo>
                          <a:pt x="67" y="211"/>
                        </a:lnTo>
                        <a:lnTo>
                          <a:pt x="67" y="210"/>
                        </a:lnTo>
                        <a:lnTo>
                          <a:pt x="67" y="211"/>
                        </a:lnTo>
                        <a:lnTo>
                          <a:pt x="67" y="208"/>
                        </a:lnTo>
                        <a:lnTo>
                          <a:pt x="67" y="212"/>
                        </a:lnTo>
                        <a:lnTo>
                          <a:pt x="67" y="210"/>
                        </a:lnTo>
                        <a:lnTo>
                          <a:pt x="67" y="209"/>
                        </a:lnTo>
                        <a:lnTo>
                          <a:pt x="67" y="210"/>
                        </a:lnTo>
                        <a:lnTo>
                          <a:pt x="67" y="211"/>
                        </a:lnTo>
                        <a:lnTo>
                          <a:pt x="67" y="210"/>
                        </a:lnTo>
                        <a:lnTo>
                          <a:pt x="67" y="210"/>
                        </a:lnTo>
                        <a:lnTo>
                          <a:pt x="67" y="209"/>
                        </a:lnTo>
                        <a:lnTo>
                          <a:pt x="67" y="210"/>
                        </a:lnTo>
                        <a:lnTo>
                          <a:pt x="67" y="209"/>
                        </a:lnTo>
                        <a:lnTo>
                          <a:pt x="67" y="209"/>
                        </a:lnTo>
                        <a:lnTo>
                          <a:pt x="67" y="210"/>
                        </a:lnTo>
                        <a:lnTo>
                          <a:pt x="67" y="208"/>
                        </a:lnTo>
                        <a:lnTo>
                          <a:pt x="67" y="209"/>
                        </a:lnTo>
                        <a:lnTo>
                          <a:pt x="67" y="209"/>
                        </a:lnTo>
                        <a:lnTo>
                          <a:pt x="67" y="208"/>
                        </a:lnTo>
                        <a:lnTo>
                          <a:pt x="67" y="208"/>
                        </a:lnTo>
                        <a:lnTo>
                          <a:pt x="67" y="209"/>
                        </a:lnTo>
                        <a:lnTo>
                          <a:pt x="67" y="207"/>
                        </a:lnTo>
                        <a:lnTo>
                          <a:pt x="67" y="206"/>
                        </a:lnTo>
                        <a:lnTo>
                          <a:pt x="67" y="209"/>
                        </a:lnTo>
                        <a:lnTo>
                          <a:pt x="67" y="207"/>
                        </a:lnTo>
                        <a:lnTo>
                          <a:pt x="67" y="207"/>
                        </a:lnTo>
                        <a:lnTo>
                          <a:pt x="67" y="207"/>
                        </a:lnTo>
                        <a:lnTo>
                          <a:pt x="67" y="207"/>
                        </a:lnTo>
                        <a:lnTo>
                          <a:pt x="67" y="205"/>
                        </a:lnTo>
                        <a:lnTo>
                          <a:pt x="67" y="206"/>
                        </a:lnTo>
                        <a:lnTo>
                          <a:pt x="67" y="207"/>
                        </a:lnTo>
                        <a:lnTo>
                          <a:pt x="67" y="204"/>
                        </a:lnTo>
                        <a:lnTo>
                          <a:pt x="67" y="208"/>
                        </a:lnTo>
                        <a:lnTo>
                          <a:pt x="67" y="204"/>
                        </a:lnTo>
                        <a:lnTo>
                          <a:pt x="67" y="205"/>
                        </a:lnTo>
                        <a:lnTo>
                          <a:pt x="67" y="205"/>
                        </a:lnTo>
                        <a:lnTo>
                          <a:pt x="67" y="205"/>
                        </a:lnTo>
                        <a:lnTo>
                          <a:pt x="67" y="206"/>
                        </a:lnTo>
                        <a:lnTo>
                          <a:pt x="67" y="205"/>
                        </a:lnTo>
                        <a:lnTo>
                          <a:pt x="67" y="206"/>
                        </a:lnTo>
                        <a:lnTo>
                          <a:pt x="67" y="203"/>
                        </a:lnTo>
                        <a:lnTo>
                          <a:pt x="67" y="206"/>
                        </a:lnTo>
                        <a:lnTo>
                          <a:pt x="67" y="206"/>
                        </a:lnTo>
                        <a:lnTo>
                          <a:pt x="67" y="205"/>
                        </a:lnTo>
                        <a:lnTo>
                          <a:pt x="67" y="207"/>
                        </a:lnTo>
                        <a:lnTo>
                          <a:pt x="67" y="203"/>
                        </a:lnTo>
                        <a:lnTo>
                          <a:pt x="67" y="205"/>
                        </a:lnTo>
                        <a:lnTo>
                          <a:pt x="67" y="204"/>
                        </a:lnTo>
                        <a:lnTo>
                          <a:pt x="67" y="205"/>
                        </a:lnTo>
                        <a:lnTo>
                          <a:pt x="67" y="205"/>
                        </a:lnTo>
                        <a:lnTo>
                          <a:pt x="67" y="205"/>
                        </a:lnTo>
                        <a:lnTo>
                          <a:pt x="67" y="205"/>
                        </a:lnTo>
                        <a:lnTo>
                          <a:pt x="67" y="205"/>
                        </a:lnTo>
                        <a:lnTo>
                          <a:pt x="67" y="205"/>
                        </a:lnTo>
                        <a:lnTo>
                          <a:pt x="67" y="204"/>
                        </a:lnTo>
                        <a:lnTo>
                          <a:pt x="67" y="206"/>
                        </a:lnTo>
                        <a:lnTo>
                          <a:pt x="67" y="205"/>
                        </a:lnTo>
                        <a:lnTo>
                          <a:pt x="67" y="205"/>
                        </a:lnTo>
                        <a:lnTo>
                          <a:pt x="67" y="203"/>
                        </a:lnTo>
                        <a:lnTo>
                          <a:pt x="67" y="205"/>
                        </a:lnTo>
                        <a:lnTo>
                          <a:pt x="67" y="203"/>
                        </a:lnTo>
                        <a:lnTo>
                          <a:pt x="67" y="204"/>
                        </a:lnTo>
                        <a:lnTo>
                          <a:pt x="67" y="205"/>
                        </a:lnTo>
                        <a:lnTo>
                          <a:pt x="67" y="204"/>
                        </a:lnTo>
                        <a:lnTo>
                          <a:pt x="67" y="204"/>
                        </a:lnTo>
                        <a:lnTo>
                          <a:pt x="67" y="204"/>
                        </a:lnTo>
                        <a:lnTo>
                          <a:pt x="67" y="204"/>
                        </a:lnTo>
                        <a:lnTo>
                          <a:pt x="67" y="203"/>
                        </a:lnTo>
                        <a:lnTo>
                          <a:pt x="67" y="204"/>
                        </a:lnTo>
                        <a:lnTo>
                          <a:pt x="67" y="204"/>
                        </a:lnTo>
                        <a:lnTo>
                          <a:pt x="67" y="205"/>
                        </a:lnTo>
                        <a:lnTo>
                          <a:pt x="67" y="203"/>
                        </a:lnTo>
                        <a:lnTo>
                          <a:pt x="67" y="204"/>
                        </a:lnTo>
                        <a:lnTo>
                          <a:pt x="67" y="204"/>
                        </a:lnTo>
                        <a:lnTo>
                          <a:pt x="67" y="203"/>
                        </a:lnTo>
                        <a:lnTo>
                          <a:pt x="67" y="203"/>
                        </a:lnTo>
                        <a:lnTo>
                          <a:pt x="68" y="203"/>
                        </a:lnTo>
                        <a:lnTo>
                          <a:pt x="68" y="205"/>
                        </a:lnTo>
                        <a:lnTo>
                          <a:pt x="68" y="203"/>
                        </a:lnTo>
                        <a:lnTo>
                          <a:pt x="68" y="203"/>
                        </a:lnTo>
                        <a:lnTo>
                          <a:pt x="68" y="205"/>
                        </a:lnTo>
                        <a:lnTo>
                          <a:pt x="68" y="204"/>
                        </a:lnTo>
                        <a:lnTo>
                          <a:pt x="68" y="205"/>
                        </a:lnTo>
                        <a:lnTo>
                          <a:pt x="68" y="204"/>
                        </a:lnTo>
                        <a:lnTo>
                          <a:pt x="68" y="204"/>
                        </a:lnTo>
                        <a:lnTo>
                          <a:pt x="68" y="204"/>
                        </a:lnTo>
                        <a:lnTo>
                          <a:pt x="68" y="203"/>
                        </a:lnTo>
                        <a:lnTo>
                          <a:pt x="68" y="206"/>
                        </a:lnTo>
                        <a:lnTo>
                          <a:pt x="68" y="204"/>
                        </a:lnTo>
                        <a:lnTo>
                          <a:pt x="68" y="205"/>
                        </a:lnTo>
                        <a:lnTo>
                          <a:pt x="68" y="203"/>
                        </a:lnTo>
                        <a:lnTo>
                          <a:pt x="68" y="206"/>
                        </a:lnTo>
                        <a:lnTo>
                          <a:pt x="68" y="204"/>
                        </a:lnTo>
                        <a:lnTo>
                          <a:pt x="68" y="205"/>
                        </a:lnTo>
                        <a:lnTo>
                          <a:pt x="68" y="205"/>
                        </a:lnTo>
                        <a:lnTo>
                          <a:pt x="68" y="205"/>
                        </a:lnTo>
                        <a:lnTo>
                          <a:pt x="68" y="205"/>
                        </a:lnTo>
                        <a:lnTo>
                          <a:pt x="68" y="204"/>
                        </a:lnTo>
                        <a:lnTo>
                          <a:pt x="68" y="206"/>
                        </a:lnTo>
                        <a:lnTo>
                          <a:pt x="68" y="204"/>
                        </a:lnTo>
                        <a:lnTo>
                          <a:pt x="68" y="205"/>
                        </a:lnTo>
                        <a:lnTo>
                          <a:pt x="68" y="204"/>
                        </a:lnTo>
                        <a:lnTo>
                          <a:pt x="68" y="207"/>
                        </a:lnTo>
                        <a:lnTo>
                          <a:pt x="68" y="205"/>
                        </a:lnTo>
                        <a:lnTo>
                          <a:pt x="68" y="204"/>
                        </a:lnTo>
                        <a:lnTo>
                          <a:pt x="68" y="207"/>
                        </a:lnTo>
                        <a:lnTo>
                          <a:pt x="68" y="203"/>
                        </a:lnTo>
                        <a:lnTo>
                          <a:pt x="68" y="204"/>
                        </a:lnTo>
                        <a:lnTo>
                          <a:pt x="68" y="206"/>
                        </a:lnTo>
                        <a:lnTo>
                          <a:pt x="68" y="204"/>
                        </a:lnTo>
                        <a:lnTo>
                          <a:pt x="68" y="207"/>
                        </a:lnTo>
                        <a:lnTo>
                          <a:pt x="68" y="205"/>
                        </a:lnTo>
                        <a:lnTo>
                          <a:pt x="68" y="204"/>
                        </a:lnTo>
                        <a:lnTo>
                          <a:pt x="68" y="204"/>
                        </a:lnTo>
                        <a:lnTo>
                          <a:pt x="68" y="206"/>
                        </a:lnTo>
                        <a:lnTo>
                          <a:pt x="68" y="204"/>
                        </a:lnTo>
                        <a:lnTo>
                          <a:pt x="68" y="207"/>
                        </a:lnTo>
                        <a:lnTo>
                          <a:pt x="68" y="204"/>
                        </a:lnTo>
                        <a:lnTo>
                          <a:pt x="68" y="207"/>
                        </a:lnTo>
                        <a:lnTo>
                          <a:pt x="68" y="205"/>
                        </a:lnTo>
                        <a:lnTo>
                          <a:pt x="68" y="206"/>
                        </a:lnTo>
                        <a:lnTo>
                          <a:pt x="68" y="206"/>
                        </a:lnTo>
                        <a:lnTo>
                          <a:pt x="68" y="204"/>
                        </a:lnTo>
                        <a:lnTo>
                          <a:pt x="68" y="207"/>
                        </a:lnTo>
                        <a:lnTo>
                          <a:pt x="68" y="207"/>
                        </a:lnTo>
                        <a:lnTo>
                          <a:pt x="68" y="206"/>
                        </a:lnTo>
                        <a:lnTo>
                          <a:pt x="68" y="206"/>
                        </a:lnTo>
                        <a:lnTo>
                          <a:pt x="68" y="207"/>
                        </a:lnTo>
                        <a:lnTo>
                          <a:pt x="68" y="205"/>
                        </a:lnTo>
                        <a:lnTo>
                          <a:pt x="68" y="208"/>
                        </a:lnTo>
                        <a:lnTo>
                          <a:pt x="68" y="208"/>
                        </a:lnTo>
                        <a:lnTo>
                          <a:pt x="68" y="208"/>
                        </a:lnTo>
                        <a:lnTo>
                          <a:pt x="68" y="207"/>
                        </a:lnTo>
                        <a:lnTo>
                          <a:pt x="68" y="208"/>
                        </a:lnTo>
                        <a:lnTo>
                          <a:pt x="68" y="209"/>
                        </a:lnTo>
                        <a:lnTo>
                          <a:pt x="68" y="208"/>
                        </a:lnTo>
                        <a:lnTo>
                          <a:pt x="68" y="208"/>
                        </a:lnTo>
                        <a:lnTo>
                          <a:pt x="68" y="206"/>
                        </a:lnTo>
                        <a:lnTo>
                          <a:pt x="68" y="208"/>
                        </a:lnTo>
                        <a:lnTo>
                          <a:pt x="68" y="206"/>
                        </a:lnTo>
                        <a:lnTo>
                          <a:pt x="68" y="209"/>
                        </a:lnTo>
                        <a:lnTo>
                          <a:pt x="68" y="208"/>
                        </a:lnTo>
                        <a:lnTo>
                          <a:pt x="68" y="206"/>
                        </a:lnTo>
                        <a:lnTo>
                          <a:pt x="68" y="209"/>
                        </a:lnTo>
                        <a:lnTo>
                          <a:pt x="68" y="206"/>
                        </a:lnTo>
                        <a:lnTo>
                          <a:pt x="68" y="208"/>
                        </a:lnTo>
                        <a:lnTo>
                          <a:pt x="68" y="207"/>
                        </a:lnTo>
                        <a:lnTo>
                          <a:pt x="68" y="209"/>
                        </a:lnTo>
                        <a:lnTo>
                          <a:pt x="68" y="206"/>
                        </a:lnTo>
                        <a:lnTo>
                          <a:pt x="68" y="207"/>
                        </a:lnTo>
                        <a:lnTo>
                          <a:pt x="68" y="207"/>
                        </a:lnTo>
                        <a:lnTo>
                          <a:pt x="68" y="207"/>
                        </a:lnTo>
                        <a:lnTo>
                          <a:pt x="68" y="206"/>
                        </a:lnTo>
                        <a:lnTo>
                          <a:pt x="68" y="207"/>
                        </a:lnTo>
                        <a:lnTo>
                          <a:pt x="68" y="205"/>
                        </a:lnTo>
                        <a:lnTo>
                          <a:pt x="68" y="207"/>
                        </a:lnTo>
                        <a:lnTo>
                          <a:pt x="68" y="207"/>
                        </a:lnTo>
                        <a:lnTo>
                          <a:pt x="68" y="205"/>
                        </a:lnTo>
                        <a:lnTo>
                          <a:pt x="68" y="207"/>
                        </a:lnTo>
                        <a:lnTo>
                          <a:pt x="68" y="206"/>
                        </a:lnTo>
                        <a:lnTo>
                          <a:pt x="68" y="205"/>
                        </a:lnTo>
                        <a:lnTo>
                          <a:pt x="68" y="206"/>
                        </a:lnTo>
                        <a:lnTo>
                          <a:pt x="68" y="205"/>
                        </a:lnTo>
                        <a:lnTo>
                          <a:pt x="68" y="206"/>
                        </a:lnTo>
                        <a:lnTo>
                          <a:pt x="68" y="207"/>
                        </a:lnTo>
                        <a:lnTo>
                          <a:pt x="68" y="204"/>
                        </a:lnTo>
                        <a:lnTo>
                          <a:pt x="68" y="206"/>
                        </a:lnTo>
                        <a:lnTo>
                          <a:pt x="68" y="202"/>
                        </a:lnTo>
                        <a:lnTo>
                          <a:pt x="68" y="206"/>
                        </a:lnTo>
                        <a:lnTo>
                          <a:pt x="68" y="205"/>
                        </a:lnTo>
                        <a:lnTo>
                          <a:pt x="68" y="204"/>
                        </a:lnTo>
                        <a:lnTo>
                          <a:pt x="68" y="203"/>
                        </a:lnTo>
                        <a:lnTo>
                          <a:pt x="68" y="204"/>
                        </a:lnTo>
                        <a:lnTo>
                          <a:pt x="68" y="203"/>
                        </a:lnTo>
                        <a:lnTo>
                          <a:pt x="68" y="205"/>
                        </a:lnTo>
                        <a:lnTo>
                          <a:pt x="69" y="202"/>
                        </a:lnTo>
                        <a:lnTo>
                          <a:pt x="69" y="205"/>
                        </a:lnTo>
                        <a:lnTo>
                          <a:pt x="69" y="203"/>
                        </a:lnTo>
                        <a:lnTo>
                          <a:pt x="69" y="203"/>
                        </a:lnTo>
                        <a:lnTo>
                          <a:pt x="69" y="202"/>
                        </a:lnTo>
                        <a:lnTo>
                          <a:pt x="69" y="202"/>
                        </a:lnTo>
                        <a:lnTo>
                          <a:pt x="69" y="199"/>
                        </a:lnTo>
                        <a:lnTo>
                          <a:pt x="69" y="203"/>
                        </a:lnTo>
                        <a:lnTo>
                          <a:pt x="69" y="201"/>
                        </a:lnTo>
                        <a:lnTo>
                          <a:pt x="69" y="202"/>
                        </a:lnTo>
                        <a:lnTo>
                          <a:pt x="69" y="200"/>
                        </a:lnTo>
                        <a:lnTo>
                          <a:pt x="69" y="200"/>
                        </a:lnTo>
                        <a:lnTo>
                          <a:pt x="69" y="200"/>
                        </a:lnTo>
                        <a:lnTo>
                          <a:pt x="69" y="200"/>
                        </a:lnTo>
                        <a:lnTo>
                          <a:pt x="69" y="197"/>
                        </a:lnTo>
                        <a:lnTo>
                          <a:pt x="69" y="199"/>
                        </a:lnTo>
                        <a:lnTo>
                          <a:pt x="69" y="197"/>
                        </a:lnTo>
                        <a:lnTo>
                          <a:pt x="69" y="200"/>
                        </a:lnTo>
                        <a:lnTo>
                          <a:pt x="69" y="197"/>
                        </a:lnTo>
                        <a:lnTo>
                          <a:pt x="69" y="197"/>
                        </a:lnTo>
                        <a:lnTo>
                          <a:pt x="69" y="197"/>
                        </a:lnTo>
                        <a:lnTo>
                          <a:pt x="69" y="197"/>
                        </a:lnTo>
                        <a:lnTo>
                          <a:pt x="69" y="196"/>
                        </a:lnTo>
                        <a:lnTo>
                          <a:pt x="69" y="197"/>
                        </a:lnTo>
                        <a:lnTo>
                          <a:pt x="69" y="194"/>
                        </a:lnTo>
                        <a:lnTo>
                          <a:pt x="69" y="197"/>
                        </a:lnTo>
                        <a:lnTo>
                          <a:pt x="69" y="195"/>
                        </a:lnTo>
                        <a:lnTo>
                          <a:pt x="69" y="195"/>
                        </a:lnTo>
                        <a:lnTo>
                          <a:pt x="69" y="194"/>
                        </a:lnTo>
                        <a:lnTo>
                          <a:pt x="69" y="193"/>
                        </a:lnTo>
                        <a:lnTo>
                          <a:pt x="69" y="192"/>
                        </a:lnTo>
                        <a:lnTo>
                          <a:pt x="69" y="194"/>
                        </a:lnTo>
                        <a:lnTo>
                          <a:pt x="69" y="193"/>
                        </a:lnTo>
                        <a:lnTo>
                          <a:pt x="69" y="192"/>
                        </a:lnTo>
                        <a:lnTo>
                          <a:pt x="69" y="194"/>
                        </a:lnTo>
                        <a:lnTo>
                          <a:pt x="69" y="192"/>
                        </a:lnTo>
                        <a:lnTo>
                          <a:pt x="69" y="193"/>
                        </a:lnTo>
                        <a:lnTo>
                          <a:pt x="69" y="192"/>
                        </a:lnTo>
                        <a:lnTo>
                          <a:pt x="69" y="192"/>
                        </a:lnTo>
                        <a:lnTo>
                          <a:pt x="69" y="191"/>
                        </a:lnTo>
                        <a:lnTo>
                          <a:pt x="69" y="191"/>
                        </a:lnTo>
                        <a:lnTo>
                          <a:pt x="69" y="192"/>
                        </a:lnTo>
                        <a:lnTo>
                          <a:pt x="69" y="190"/>
                        </a:lnTo>
                        <a:lnTo>
                          <a:pt x="69" y="190"/>
                        </a:lnTo>
                        <a:lnTo>
                          <a:pt x="69" y="190"/>
                        </a:lnTo>
                        <a:lnTo>
                          <a:pt x="69" y="190"/>
                        </a:lnTo>
                        <a:lnTo>
                          <a:pt x="69" y="189"/>
                        </a:lnTo>
                        <a:lnTo>
                          <a:pt x="69" y="190"/>
                        </a:lnTo>
                        <a:lnTo>
                          <a:pt x="69" y="188"/>
                        </a:lnTo>
                        <a:lnTo>
                          <a:pt x="69" y="189"/>
                        </a:lnTo>
                        <a:lnTo>
                          <a:pt x="69" y="189"/>
                        </a:lnTo>
                        <a:lnTo>
                          <a:pt x="69" y="189"/>
                        </a:lnTo>
                        <a:lnTo>
                          <a:pt x="69" y="188"/>
                        </a:lnTo>
                        <a:lnTo>
                          <a:pt x="69" y="189"/>
                        </a:lnTo>
                        <a:lnTo>
                          <a:pt x="69" y="186"/>
                        </a:lnTo>
                        <a:lnTo>
                          <a:pt x="69" y="189"/>
                        </a:lnTo>
                        <a:lnTo>
                          <a:pt x="69" y="186"/>
                        </a:lnTo>
                        <a:lnTo>
                          <a:pt x="69" y="188"/>
                        </a:lnTo>
                        <a:lnTo>
                          <a:pt x="69" y="188"/>
                        </a:lnTo>
                        <a:lnTo>
                          <a:pt x="69" y="187"/>
                        </a:lnTo>
                        <a:lnTo>
                          <a:pt x="69" y="187"/>
                        </a:lnTo>
                        <a:lnTo>
                          <a:pt x="69" y="189"/>
                        </a:lnTo>
                        <a:lnTo>
                          <a:pt x="69" y="186"/>
                        </a:lnTo>
                        <a:lnTo>
                          <a:pt x="69" y="187"/>
                        </a:lnTo>
                        <a:lnTo>
                          <a:pt x="69" y="186"/>
                        </a:lnTo>
                        <a:lnTo>
                          <a:pt x="69" y="186"/>
                        </a:lnTo>
                        <a:lnTo>
                          <a:pt x="69" y="185"/>
                        </a:lnTo>
                        <a:lnTo>
                          <a:pt x="69" y="187"/>
                        </a:lnTo>
                        <a:lnTo>
                          <a:pt x="69" y="187"/>
                        </a:lnTo>
                        <a:lnTo>
                          <a:pt x="69" y="186"/>
                        </a:lnTo>
                        <a:lnTo>
                          <a:pt x="69" y="187"/>
                        </a:lnTo>
                        <a:lnTo>
                          <a:pt x="69" y="186"/>
                        </a:lnTo>
                        <a:lnTo>
                          <a:pt x="69" y="186"/>
                        </a:lnTo>
                        <a:lnTo>
                          <a:pt x="69" y="188"/>
                        </a:lnTo>
                        <a:lnTo>
                          <a:pt x="69" y="186"/>
                        </a:lnTo>
                        <a:lnTo>
                          <a:pt x="69" y="188"/>
                        </a:lnTo>
                        <a:lnTo>
                          <a:pt x="69" y="187"/>
                        </a:lnTo>
                        <a:lnTo>
                          <a:pt x="69" y="189"/>
                        </a:lnTo>
                        <a:lnTo>
                          <a:pt x="69" y="186"/>
                        </a:lnTo>
                        <a:lnTo>
                          <a:pt x="69" y="188"/>
                        </a:lnTo>
                        <a:lnTo>
                          <a:pt x="69" y="187"/>
                        </a:lnTo>
                        <a:lnTo>
                          <a:pt x="69" y="187"/>
                        </a:lnTo>
                        <a:lnTo>
                          <a:pt x="69" y="189"/>
                        </a:lnTo>
                        <a:lnTo>
                          <a:pt x="69" y="188"/>
                        </a:lnTo>
                        <a:lnTo>
                          <a:pt x="69" y="187"/>
                        </a:lnTo>
                        <a:lnTo>
                          <a:pt x="69" y="189"/>
                        </a:lnTo>
                        <a:lnTo>
                          <a:pt x="69" y="186"/>
                        </a:lnTo>
                        <a:lnTo>
                          <a:pt x="69" y="188"/>
                        </a:lnTo>
                        <a:lnTo>
                          <a:pt x="69" y="188"/>
                        </a:lnTo>
                        <a:lnTo>
                          <a:pt x="69" y="188"/>
                        </a:lnTo>
                        <a:lnTo>
                          <a:pt x="69" y="189"/>
                        </a:lnTo>
                        <a:lnTo>
                          <a:pt x="69" y="188"/>
                        </a:lnTo>
                        <a:lnTo>
                          <a:pt x="69" y="189"/>
                        </a:lnTo>
                        <a:lnTo>
                          <a:pt x="69" y="188"/>
                        </a:lnTo>
                        <a:lnTo>
                          <a:pt x="69" y="190"/>
                        </a:lnTo>
                        <a:lnTo>
                          <a:pt x="69" y="188"/>
                        </a:lnTo>
                        <a:lnTo>
                          <a:pt x="69" y="189"/>
                        </a:lnTo>
                        <a:lnTo>
                          <a:pt x="69" y="188"/>
                        </a:lnTo>
                        <a:lnTo>
                          <a:pt x="69" y="189"/>
                        </a:lnTo>
                        <a:lnTo>
                          <a:pt x="69" y="189"/>
                        </a:lnTo>
                        <a:lnTo>
                          <a:pt x="69" y="189"/>
                        </a:lnTo>
                        <a:lnTo>
                          <a:pt x="69" y="189"/>
                        </a:lnTo>
                        <a:lnTo>
                          <a:pt x="69" y="189"/>
                        </a:lnTo>
                        <a:lnTo>
                          <a:pt x="69" y="190"/>
                        </a:lnTo>
                        <a:lnTo>
                          <a:pt x="69" y="188"/>
                        </a:lnTo>
                        <a:lnTo>
                          <a:pt x="69" y="190"/>
                        </a:lnTo>
                        <a:lnTo>
                          <a:pt x="69" y="189"/>
                        </a:lnTo>
                        <a:lnTo>
                          <a:pt x="70" y="189"/>
                        </a:lnTo>
                        <a:lnTo>
                          <a:pt x="70" y="189"/>
                        </a:lnTo>
                        <a:lnTo>
                          <a:pt x="70" y="190"/>
                        </a:lnTo>
                        <a:lnTo>
                          <a:pt x="70" y="189"/>
                        </a:lnTo>
                        <a:lnTo>
                          <a:pt x="70" y="191"/>
                        </a:lnTo>
                        <a:lnTo>
                          <a:pt x="70" y="190"/>
                        </a:lnTo>
                        <a:lnTo>
                          <a:pt x="70" y="190"/>
                        </a:lnTo>
                        <a:lnTo>
                          <a:pt x="70" y="190"/>
                        </a:lnTo>
                        <a:lnTo>
                          <a:pt x="70" y="190"/>
                        </a:lnTo>
                        <a:lnTo>
                          <a:pt x="70" y="190"/>
                        </a:lnTo>
                        <a:lnTo>
                          <a:pt x="70" y="189"/>
                        </a:lnTo>
                        <a:lnTo>
                          <a:pt x="70" y="191"/>
                        </a:lnTo>
                        <a:lnTo>
                          <a:pt x="70" y="190"/>
                        </a:lnTo>
                        <a:lnTo>
                          <a:pt x="70" y="190"/>
                        </a:lnTo>
                        <a:lnTo>
                          <a:pt x="70" y="191"/>
                        </a:lnTo>
                        <a:lnTo>
                          <a:pt x="70" y="190"/>
                        </a:lnTo>
                        <a:lnTo>
                          <a:pt x="70" y="193"/>
                        </a:lnTo>
                        <a:lnTo>
                          <a:pt x="70" y="190"/>
                        </a:lnTo>
                        <a:lnTo>
                          <a:pt x="70" y="190"/>
                        </a:lnTo>
                        <a:lnTo>
                          <a:pt x="70" y="190"/>
                        </a:lnTo>
                        <a:lnTo>
                          <a:pt x="70" y="192"/>
                        </a:lnTo>
                        <a:lnTo>
                          <a:pt x="70" y="191"/>
                        </a:lnTo>
                        <a:lnTo>
                          <a:pt x="70" y="192"/>
                        </a:lnTo>
                        <a:lnTo>
                          <a:pt x="70" y="190"/>
                        </a:lnTo>
                        <a:lnTo>
                          <a:pt x="70" y="192"/>
                        </a:lnTo>
                        <a:lnTo>
                          <a:pt x="70" y="191"/>
                        </a:lnTo>
                        <a:lnTo>
                          <a:pt x="70" y="192"/>
                        </a:lnTo>
                        <a:lnTo>
                          <a:pt x="70" y="191"/>
                        </a:lnTo>
                        <a:lnTo>
                          <a:pt x="70" y="191"/>
                        </a:lnTo>
                        <a:lnTo>
                          <a:pt x="70" y="191"/>
                        </a:lnTo>
                        <a:lnTo>
                          <a:pt x="70" y="191"/>
                        </a:lnTo>
                        <a:lnTo>
                          <a:pt x="70" y="192"/>
                        </a:lnTo>
                        <a:lnTo>
                          <a:pt x="70" y="191"/>
                        </a:lnTo>
                        <a:lnTo>
                          <a:pt x="70" y="192"/>
                        </a:lnTo>
                        <a:lnTo>
                          <a:pt x="70" y="191"/>
                        </a:lnTo>
                        <a:lnTo>
                          <a:pt x="70" y="193"/>
                        </a:lnTo>
                        <a:lnTo>
                          <a:pt x="70" y="192"/>
                        </a:lnTo>
                        <a:lnTo>
                          <a:pt x="70" y="191"/>
                        </a:lnTo>
                        <a:lnTo>
                          <a:pt x="70" y="192"/>
                        </a:lnTo>
                        <a:lnTo>
                          <a:pt x="70" y="192"/>
                        </a:lnTo>
                        <a:lnTo>
                          <a:pt x="70" y="193"/>
                        </a:lnTo>
                        <a:lnTo>
                          <a:pt x="70" y="190"/>
                        </a:lnTo>
                        <a:lnTo>
                          <a:pt x="70" y="193"/>
                        </a:lnTo>
                        <a:lnTo>
                          <a:pt x="70" y="190"/>
                        </a:lnTo>
                        <a:lnTo>
                          <a:pt x="70" y="194"/>
                        </a:lnTo>
                        <a:lnTo>
                          <a:pt x="70" y="192"/>
                        </a:lnTo>
                        <a:lnTo>
                          <a:pt x="70" y="193"/>
                        </a:lnTo>
                        <a:lnTo>
                          <a:pt x="70" y="193"/>
                        </a:lnTo>
                        <a:lnTo>
                          <a:pt x="70" y="193"/>
                        </a:lnTo>
                        <a:lnTo>
                          <a:pt x="70" y="194"/>
                        </a:lnTo>
                        <a:lnTo>
                          <a:pt x="70" y="193"/>
                        </a:lnTo>
                        <a:lnTo>
                          <a:pt x="70" y="192"/>
                        </a:lnTo>
                        <a:lnTo>
                          <a:pt x="70" y="195"/>
                        </a:lnTo>
                        <a:lnTo>
                          <a:pt x="70" y="192"/>
                        </a:lnTo>
                        <a:lnTo>
                          <a:pt x="70" y="194"/>
                        </a:lnTo>
                        <a:lnTo>
                          <a:pt x="70" y="192"/>
                        </a:lnTo>
                        <a:lnTo>
                          <a:pt x="70" y="194"/>
                        </a:lnTo>
                        <a:lnTo>
                          <a:pt x="70" y="193"/>
                        </a:lnTo>
                        <a:lnTo>
                          <a:pt x="70" y="195"/>
                        </a:lnTo>
                        <a:lnTo>
                          <a:pt x="70" y="193"/>
                        </a:lnTo>
                        <a:lnTo>
                          <a:pt x="70" y="194"/>
                        </a:lnTo>
                        <a:lnTo>
                          <a:pt x="70" y="193"/>
                        </a:lnTo>
                        <a:lnTo>
                          <a:pt x="70" y="195"/>
                        </a:lnTo>
                        <a:lnTo>
                          <a:pt x="70" y="194"/>
                        </a:lnTo>
                        <a:lnTo>
                          <a:pt x="70" y="196"/>
                        </a:lnTo>
                        <a:lnTo>
                          <a:pt x="70" y="193"/>
                        </a:lnTo>
                        <a:lnTo>
                          <a:pt x="70" y="195"/>
                        </a:lnTo>
                        <a:lnTo>
                          <a:pt x="70" y="193"/>
                        </a:lnTo>
                        <a:lnTo>
                          <a:pt x="70" y="194"/>
                        </a:lnTo>
                        <a:lnTo>
                          <a:pt x="70" y="194"/>
                        </a:lnTo>
                        <a:lnTo>
                          <a:pt x="70" y="193"/>
                        </a:lnTo>
                        <a:lnTo>
                          <a:pt x="70" y="194"/>
                        </a:lnTo>
                        <a:lnTo>
                          <a:pt x="70" y="195"/>
                        </a:lnTo>
                        <a:lnTo>
                          <a:pt x="70" y="194"/>
                        </a:lnTo>
                        <a:lnTo>
                          <a:pt x="70" y="192"/>
                        </a:lnTo>
                        <a:lnTo>
                          <a:pt x="70" y="195"/>
                        </a:lnTo>
                        <a:lnTo>
                          <a:pt x="70" y="195"/>
                        </a:lnTo>
                        <a:lnTo>
                          <a:pt x="70" y="195"/>
                        </a:lnTo>
                        <a:lnTo>
                          <a:pt x="70" y="193"/>
                        </a:lnTo>
                        <a:lnTo>
                          <a:pt x="70" y="194"/>
                        </a:lnTo>
                        <a:lnTo>
                          <a:pt x="70" y="195"/>
                        </a:lnTo>
                        <a:lnTo>
                          <a:pt x="70" y="193"/>
                        </a:lnTo>
                        <a:lnTo>
                          <a:pt x="70" y="195"/>
                        </a:lnTo>
                        <a:lnTo>
                          <a:pt x="70" y="195"/>
                        </a:lnTo>
                        <a:lnTo>
                          <a:pt x="70" y="195"/>
                        </a:lnTo>
                        <a:lnTo>
                          <a:pt x="70" y="195"/>
                        </a:lnTo>
                        <a:lnTo>
                          <a:pt x="70" y="194"/>
                        </a:lnTo>
                        <a:lnTo>
                          <a:pt x="70" y="194"/>
                        </a:lnTo>
                        <a:lnTo>
                          <a:pt x="70" y="195"/>
                        </a:lnTo>
                        <a:lnTo>
                          <a:pt x="70" y="193"/>
                        </a:lnTo>
                        <a:lnTo>
                          <a:pt x="70" y="195"/>
                        </a:lnTo>
                        <a:lnTo>
                          <a:pt x="70" y="195"/>
                        </a:lnTo>
                        <a:lnTo>
                          <a:pt x="70" y="193"/>
                        </a:lnTo>
                        <a:lnTo>
                          <a:pt x="70" y="194"/>
                        </a:lnTo>
                        <a:lnTo>
                          <a:pt x="70" y="194"/>
                        </a:lnTo>
                        <a:lnTo>
                          <a:pt x="70" y="194"/>
                        </a:lnTo>
                        <a:lnTo>
                          <a:pt x="70" y="194"/>
                        </a:lnTo>
                        <a:lnTo>
                          <a:pt x="70" y="192"/>
                        </a:lnTo>
                        <a:lnTo>
                          <a:pt x="71" y="194"/>
                        </a:lnTo>
                        <a:lnTo>
                          <a:pt x="71" y="193"/>
                        </a:lnTo>
                        <a:lnTo>
                          <a:pt x="71" y="193"/>
                        </a:lnTo>
                        <a:lnTo>
                          <a:pt x="71" y="196"/>
                        </a:lnTo>
                        <a:lnTo>
                          <a:pt x="71" y="191"/>
                        </a:lnTo>
                        <a:lnTo>
                          <a:pt x="71" y="195"/>
                        </a:lnTo>
                        <a:lnTo>
                          <a:pt x="71" y="194"/>
                        </a:lnTo>
                        <a:lnTo>
                          <a:pt x="71" y="192"/>
                        </a:lnTo>
                        <a:lnTo>
                          <a:pt x="71" y="195"/>
                        </a:lnTo>
                        <a:lnTo>
                          <a:pt x="71" y="193"/>
                        </a:lnTo>
                        <a:lnTo>
                          <a:pt x="71" y="193"/>
                        </a:lnTo>
                        <a:lnTo>
                          <a:pt x="71" y="192"/>
                        </a:lnTo>
                        <a:lnTo>
                          <a:pt x="71" y="191"/>
                        </a:lnTo>
                        <a:lnTo>
                          <a:pt x="71" y="193"/>
                        </a:lnTo>
                        <a:lnTo>
                          <a:pt x="71" y="192"/>
                        </a:lnTo>
                        <a:lnTo>
                          <a:pt x="71" y="192"/>
                        </a:lnTo>
                        <a:lnTo>
                          <a:pt x="71" y="191"/>
                        </a:lnTo>
                        <a:lnTo>
                          <a:pt x="71" y="192"/>
                        </a:lnTo>
                        <a:lnTo>
                          <a:pt x="71" y="191"/>
                        </a:lnTo>
                        <a:lnTo>
                          <a:pt x="71" y="192"/>
                        </a:lnTo>
                        <a:lnTo>
                          <a:pt x="71" y="191"/>
                        </a:lnTo>
                        <a:lnTo>
                          <a:pt x="71" y="190"/>
                        </a:lnTo>
                        <a:lnTo>
                          <a:pt x="71" y="191"/>
                        </a:lnTo>
                        <a:lnTo>
                          <a:pt x="71" y="191"/>
                        </a:lnTo>
                        <a:lnTo>
                          <a:pt x="71" y="191"/>
                        </a:lnTo>
                        <a:lnTo>
                          <a:pt x="71" y="191"/>
                        </a:lnTo>
                        <a:lnTo>
                          <a:pt x="71" y="191"/>
                        </a:lnTo>
                        <a:lnTo>
                          <a:pt x="71" y="190"/>
                        </a:lnTo>
                        <a:lnTo>
                          <a:pt x="71" y="190"/>
                        </a:lnTo>
                        <a:lnTo>
                          <a:pt x="71" y="190"/>
                        </a:lnTo>
                        <a:lnTo>
                          <a:pt x="71" y="191"/>
                        </a:lnTo>
                        <a:lnTo>
                          <a:pt x="71" y="190"/>
                        </a:lnTo>
                        <a:lnTo>
                          <a:pt x="71" y="191"/>
                        </a:lnTo>
                        <a:lnTo>
                          <a:pt x="71" y="190"/>
                        </a:lnTo>
                        <a:lnTo>
                          <a:pt x="71" y="189"/>
                        </a:lnTo>
                        <a:lnTo>
                          <a:pt x="71" y="191"/>
                        </a:lnTo>
                        <a:lnTo>
                          <a:pt x="71" y="189"/>
                        </a:lnTo>
                        <a:lnTo>
                          <a:pt x="71" y="191"/>
                        </a:lnTo>
                        <a:lnTo>
                          <a:pt x="71" y="189"/>
                        </a:lnTo>
                        <a:lnTo>
                          <a:pt x="71" y="191"/>
                        </a:lnTo>
                        <a:lnTo>
                          <a:pt x="71" y="189"/>
                        </a:lnTo>
                        <a:lnTo>
                          <a:pt x="71" y="188"/>
                        </a:lnTo>
                        <a:lnTo>
                          <a:pt x="71" y="188"/>
                        </a:lnTo>
                        <a:lnTo>
                          <a:pt x="71" y="188"/>
                        </a:lnTo>
                        <a:lnTo>
                          <a:pt x="71" y="189"/>
                        </a:lnTo>
                        <a:lnTo>
                          <a:pt x="71" y="188"/>
                        </a:lnTo>
                        <a:lnTo>
                          <a:pt x="71" y="189"/>
                        </a:lnTo>
                        <a:lnTo>
                          <a:pt x="71" y="187"/>
                        </a:lnTo>
                        <a:lnTo>
                          <a:pt x="71" y="188"/>
                        </a:lnTo>
                        <a:lnTo>
                          <a:pt x="71" y="188"/>
                        </a:lnTo>
                        <a:lnTo>
                          <a:pt x="71" y="188"/>
                        </a:lnTo>
                        <a:lnTo>
                          <a:pt x="71" y="186"/>
                        </a:lnTo>
                        <a:lnTo>
                          <a:pt x="71" y="187"/>
                        </a:lnTo>
                        <a:lnTo>
                          <a:pt x="71" y="187"/>
                        </a:lnTo>
                        <a:lnTo>
                          <a:pt x="71" y="185"/>
                        </a:lnTo>
                        <a:lnTo>
                          <a:pt x="71" y="186"/>
                        </a:lnTo>
                        <a:lnTo>
                          <a:pt x="71" y="184"/>
                        </a:lnTo>
                        <a:lnTo>
                          <a:pt x="71" y="184"/>
                        </a:lnTo>
                        <a:lnTo>
                          <a:pt x="71" y="185"/>
                        </a:lnTo>
                        <a:lnTo>
                          <a:pt x="71" y="181"/>
                        </a:lnTo>
                        <a:lnTo>
                          <a:pt x="71" y="184"/>
                        </a:lnTo>
                        <a:lnTo>
                          <a:pt x="71" y="181"/>
                        </a:lnTo>
                        <a:lnTo>
                          <a:pt x="71" y="182"/>
                        </a:lnTo>
                        <a:lnTo>
                          <a:pt x="71" y="181"/>
                        </a:lnTo>
                        <a:lnTo>
                          <a:pt x="71" y="180"/>
                        </a:lnTo>
                        <a:lnTo>
                          <a:pt x="71" y="182"/>
                        </a:lnTo>
                        <a:lnTo>
                          <a:pt x="71" y="180"/>
                        </a:lnTo>
                        <a:lnTo>
                          <a:pt x="71" y="178"/>
                        </a:lnTo>
                        <a:lnTo>
                          <a:pt x="71" y="181"/>
                        </a:lnTo>
                        <a:lnTo>
                          <a:pt x="71" y="179"/>
                        </a:lnTo>
                        <a:lnTo>
                          <a:pt x="71" y="179"/>
                        </a:lnTo>
                        <a:lnTo>
                          <a:pt x="71" y="178"/>
                        </a:lnTo>
                        <a:lnTo>
                          <a:pt x="71" y="178"/>
                        </a:lnTo>
                        <a:lnTo>
                          <a:pt x="71" y="178"/>
                        </a:lnTo>
                        <a:lnTo>
                          <a:pt x="71" y="178"/>
                        </a:lnTo>
                        <a:lnTo>
                          <a:pt x="71" y="178"/>
                        </a:lnTo>
                        <a:lnTo>
                          <a:pt x="71" y="177"/>
                        </a:lnTo>
                        <a:lnTo>
                          <a:pt x="71" y="178"/>
                        </a:lnTo>
                        <a:lnTo>
                          <a:pt x="71" y="177"/>
                        </a:lnTo>
                        <a:lnTo>
                          <a:pt x="71" y="176"/>
                        </a:lnTo>
                        <a:lnTo>
                          <a:pt x="71" y="177"/>
                        </a:lnTo>
                        <a:lnTo>
                          <a:pt x="71" y="177"/>
                        </a:lnTo>
                        <a:lnTo>
                          <a:pt x="71" y="176"/>
                        </a:lnTo>
                        <a:lnTo>
                          <a:pt x="71" y="177"/>
                        </a:lnTo>
                        <a:lnTo>
                          <a:pt x="71" y="176"/>
                        </a:lnTo>
                        <a:lnTo>
                          <a:pt x="71" y="176"/>
                        </a:lnTo>
                        <a:lnTo>
                          <a:pt x="71" y="176"/>
                        </a:lnTo>
                        <a:lnTo>
                          <a:pt x="71" y="176"/>
                        </a:lnTo>
                        <a:lnTo>
                          <a:pt x="71" y="175"/>
                        </a:lnTo>
                        <a:lnTo>
                          <a:pt x="71" y="175"/>
                        </a:lnTo>
                        <a:lnTo>
                          <a:pt x="71" y="175"/>
                        </a:lnTo>
                        <a:lnTo>
                          <a:pt x="71" y="176"/>
                        </a:lnTo>
                        <a:lnTo>
                          <a:pt x="71" y="175"/>
                        </a:lnTo>
                        <a:lnTo>
                          <a:pt x="71" y="175"/>
                        </a:lnTo>
                        <a:lnTo>
                          <a:pt x="71" y="173"/>
                        </a:lnTo>
                        <a:lnTo>
                          <a:pt x="71" y="176"/>
                        </a:lnTo>
                        <a:lnTo>
                          <a:pt x="71" y="174"/>
                        </a:lnTo>
                        <a:lnTo>
                          <a:pt x="71" y="174"/>
                        </a:lnTo>
                        <a:lnTo>
                          <a:pt x="71" y="172"/>
                        </a:lnTo>
                        <a:lnTo>
                          <a:pt x="71" y="174"/>
                        </a:lnTo>
                        <a:lnTo>
                          <a:pt x="71" y="173"/>
                        </a:lnTo>
                        <a:lnTo>
                          <a:pt x="71" y="174"/>
                        </a:lnTo>
                        <a:lnTo>
                          <a:pt x="71" y="172"/>
                        </a:lnTo>
                        <a:lnTo>
                          <a:pt x="71" y="172"/>
                        </a:lnTo>
                        <a:lnTo>
                          <a:pt x="71" y="172"/>
                        </a:lnTo>
                        <a:lnTo>
                          <a:pt x="71" y="173"/>
                        </a:lnTo>
                        <a:lnTo>
                          <a:pt x="71" y="172"/>
                        </a:lnTo>
                        <a:lnTo>
                          <a:pt x="71" y="172"/>
                        </a:lnTo>
                        <a:lnTo>
                          <a:pt x="72" y="172"/>
                        </a:lnTo>
                        <a:lnTo>
                          <a:pt x="72" y="171"/>
                        </a:lnTo>
                        <a:lnTo>
                          <a:pt x="72" y="172"/>
                        </a:lnTo>
                        <a:lnTo>
                          <a:pt x="72" y="169"/>
                        </a:lnTo>
                        <a:lnTo>
                          <a:pt x="72" y="171"/>
                        </a:lnTo>
                        <a:lnTo>
                          <a:pt x="72" y="171"/>
                        </a:lnTo>
                        <a:lnTo>
                          <a:pt x="72" y="172"/>
                        </a:lnTo>
                        <a:lnTo>
                          <a:pt x="72" y="170"/>
                        </a:lnTo>
                        <a:lnTo>
                          <a:pt x="72" y="170"/>
                        </a:lnTo>
                        <a:lnTo>
                          <a:pt x="72" y="171"/>
                        </a:lnTo>
                        <a:lnTo>
                          <a:pt x="72" y="169"/>
                        </a:lnTo>
                        <a:lnTo>
                          <a:pt x="72" y="171"/>
                        </a:lnTo>
                        <a:lnTo>
                          <a:pt x="72" y="171"/>
                        </a:lnTo>
                        <a:lnTo>
                          <a:pt x="72" y="172"/>
                        </a:lnTo>
                        <a:lnTo>
                          <a:pt x="72" y="171"/>
                        </a:lnTo>
                        <a:lnTo>
                          <a:pt x="72" y="172"/>
                        </a:lnTo>
                        <a:lnTo>
                          <a:pt x="72" y="171"/>
                        </a:lnTo>
                        <a:lnTo>
                          <a:pt x="72" y="169"/>
                        </a:lnTo>
                        <a:lnTo>
                          <a:pt x="72" y="170"/>
                        </a:lnTo>
                        <a:lnTo>
                          <a:pt x="72" y="171"/>
                        </a:lnTo>
                        <a:lnTo>
                          <a:pt x="72" y="170"/>
                        </a:lnTo>
                        <a:lnTo>
                          <a:pt x="72" y="170"/>
                        </a:lnTo>
                        <a:lnTo>
                          <a:pt x="72" y="172"/>
                        </a:lnTo>
                        <a:lnTo>
                          <a:pt x="72" y="171"/>
                        </a:lnTo>
                        <a:lnTo>
                          <a:pt x="72" y="170"/>
                        </a:lnTo>
                        <a:lnTo>
                          <a:pt x="72" y="169"/>
                        </a:lnTo>
                        <a:lnTo>
                          <a:pt x="72" y="172"/>
                        </a:lnTo>
                        <a:lnTo>
                          <a:pt x="72" y="168"/>
                        </a:lnTo>
                        <a:lnTo>
                          <a:pt x="72" y="170"/>
                        </a:lnTo>
                        <a:lnTo>
                          <a:pt x="72" y="169"/>
                        </a:lnTo>
                        <a:lnTo>
                          <a:pt x="72" y="171"/>
                        </a:lnTo>
                        <a:lnTo>
                          <a:pt x="72" y="169"/>
                        </a:lnTo>
                        <a:lnTo>
                          <a:pt x="72" y="170"/>
                        </a:lnTo>
                        <a:lnTo>
                          <a:pt x="72" y="169"/>
                        </a:lnTo>
                        <a:lnTo>
                          <a:pt x="72" y="170"/>
                        </a:lnTo>
                        <a:lnTo>
                          <a:pt x="72" y="169"/>
                        </a:lnTo>
                        <a:lnTo>
                          <a:pt x="72" y="168"/>
                        </a:lnTo>
                        <a:lnTo>
                          <a:pt x="72" y="168"/>
                        </a:lnTo>
                        <a:lnTo>
                          <a:pt x="72" y="168"/>
                        </a:lnTo>
                        <a:lnTo>
                          <a:pt x="72" y="170"/>
                        </a:lnTo>
                        <a:lnTo>
                          <a:pt x="72" y="168"/>
                        </a:lnTo>
                        <a:lnTo>
                          <a:pt x="72" y="168"/>
                        </a:lnTo>
                        <a:lnTo>
                          <a:pt x="72" y="169"/>
                        </a:lnTo>
                        <a:lnTo>
                          <a:pt x="72" y="168"/>
                        </a:lnTo>
                        <a:lnTo>
                          <a:pt x="72" y="168"/>
                        </a:lnTo>
                        <a:lnTo>
                          <a:pt x="72" y="168"/>
                        </a:lnTo>
                        <a:lnTo>
                          <a:pt x="72" y="169"/>
                        </a:lnTo>
                        <a:lnTo>
                          <a:pt x="72" y="169"/>
                        </a:lnTo>
                        <a:lnTo>
                          <a:pt x="72" y="169"/>
                        </a:lnTo>
                        <a:lnTo>
                          <a:pt x="72" y="168"/>
                        </a:lnTo>
                        <a:lnTo>
                          <a:pt x="72" y="169"/>
                        </a:lnTo>
                        <a:lnTo>
                          <a:pt x="72" y="168"/>
                        </a:lnTo>
                        <a:lnTo>
                          <a:pt x="72" y="167"/>
                        </a:lnTo>
                        <a:lnTo>
                          <a:pt x="72" y="169"/>
                        </a:lnTo>
                        <a:lnTo>
                          <a:pt x="72" y="167"/>
                        </a:lnTo>
                        <a:lnTo>
                          <a:pt x="72" y="168"/>
                        </a:lnTo>
                        <a:lnTo>
                          <a:pt x="72" y="168"/>
                        </a:lnTo>
                        <a:lnTo>
                          <a:pt x="72" y="168"/>
                        </a:lnTo>
                        <a:lnTo>
                          <a:pt x="72" y="168"/>
                        </a:lnTo>
                        <a:lnTo>
                          <a:pt x="72" y="167"/>
                        </a:lnTo>
                        <a:lnTo>
                          <a:pt x="72" y="167"/>
                        </a:lnTo>
                        <a:lnTo>
                          <a:pt x="72" y="168"/>
                        </a:lnTo>
                        <a:lnTo>
                          <a:pt x="72" y="167"/>
                        </a:lnTo>
                        <a:lnTo>
                          <a:pt x="72" y="168"/>
                        </a:lnTo>
                        <a:lnTo>
                          <a:pt x="72" y="167"/>
                        </a:lnTo>
                        <a:lnTo>
                          <a:pt x="72" y="166"/>
                        </a:lnTo>
                        <a:lnTo>
                          <a:pt x="72" y="167"/>
                        </a:lnTo>
                        <a:lnTo>
                          <a:pt x="72" y="166"/>
                        </a:lnTo>
                        <a:lnTo>
                          <a:pt x="72" y="166"/>
                        </a:lnTo>
                        <a:lnTo>
                          <a:pt x="72" y="167"/>
                        </a:lnTo>
                        <a:lnTo>
                          <a:pt x="72" y="166"/>
                        </a:lnTo>
                        <a:lnTo>
                          <a:pt x="72" y="164"/>
                        </a:lnTo>
                        <a:lnTo>
                          <a:pt x="72" y="166"/>
                        </a:lnTo>
                        <a:lnTo>
                          <a:pt x="72" y="166"/>
                        </a:lnTo>
                        <a:lnTo>
                          <a:pt x="72" y="164"/>
                        </a:lnTo>
                        <a:lnTo>
                          <a:pt x="72" y="163"/>
                        </a:lnTo>
                        <a:lnTo>
                          <a:pt x="72" y="164"/>
                        </a:lnTo>
                        <a:lnTo>
                          <a:pt x="72" y="162"/>
                        </a:lnTo>
                        <a:lnTo>
                          <a:pt x="72" y="164"/>
                        </a:lnTo>
                        <a:lnTo>
                          <a:pt x="72" y="164"/>
                        </a:lnTo>
                        <a:lnTo>
                          <a:pt x="72" y="165"/>
                        </a:lnTo>
                        <a:lnTo>
                          <a:pt x="72" y="163"/>
                        </a:lnTo>
                        <a:lnTo>
                          <a:pt x="72" y="161"/>
                        </a:lnTo>
                        <a:lnTo>
                          <a:pt x="72" y="163"/>
                        </a:lnTo>
                        <a:lnTo>
                          <a:pt x="72" y="161"/>
                        </a:lnTo>
                        <a:lnTo>
                          <a:pt x="72" y="162"/>
                        </a:lnTo>
                        <a:lnTo>
                          <a:pt x="72" y="161"/>
                        </a:lnTo>
                        <a:lnTo>
                          <a:pt x="72" y="162"/>
                        </a:lnTo>
                        <a:lnTo>
                          <a:pt x="72" y="158"/>
                        </a:lnTo>
                        <a:lnTo>
                          <a:pt x="72" y="162"/>
                        </a:lnTo>
                        <a:lnTo>
                          <a:pt x="72" y="161"/>
                        </a:lnTo>
                        <a:lnTo>
                          <a:pt x="72" y="160"/>
                        </a:lnTo>
                        <a:lnTo>
                          <a:pt x="72" y="160"/>
                        </a:lnTo>
                        <a:lnTo>
                          <a:pt x="72" y="158"/>
                        </a:lnTo>
                        <a:lnTo>
                          <a:pt x="72" y="159"/>
                        </a:lnTo>
                        <a:lnTo>
                          <a:pt x="72" y="159"/>
                        </a:lnTo>
                        <a:lnTo>
                          <a:pt x="72" y="157"/>
                        </a:lnTo>
                        <a:lnTo>
                          <a:pt x="72" y="158"/>
                        </a:lnTo>
                        <a:lnTo>
                          <a:pt x="73" y="157"/>
                        </a:lnTo>
                        <a:lnTo>
                          <a:pt x="73" y="157"/>
                        </a:lnTo>
                        <a:lnTo>
                          <a:pt x="73" y="157"/>
                        </a:lnTo>
                        <a:lnTo>
                          <a:pt x="73" y="157"/>
                        </a:lnTo>
                        <a:lnTo>
                          <a:pt x="73" y="157"/>
                        </a:lnTo>
                        <a:lnTo>
                          <a:pt x="73" y="155"/>
                        </a:lnTo>
                        <a:lnTo>
                          <a:pt x="73" y="156"/>
                        </a:lnTo>
                        <a:lnTo>
                          <a:pt x="73" y="155"/>
                        </a:lnTo>
                        <a:lnTo>
                          <a:pt x="73" y="157"/>
                        </a:lnTo>
                        <a:lnTo>
                          <a:pt x="73" y="155"/>
                        </a:lnTo>
                        <a:lnTo>
                          <a:pt x="73" y="155"/>
                        </a:lnTo>
                        <a:lnTo>
                          <a:pt x="73" y="153"/>
                        </a:lnTo>
                        <a:lnTo>
                          <a:pt x="73" y="155"/>
                        </a:lnTo>
                        <a:lnTo>
                          <a:pt x="73" y="154"/>
                        </a:lnTo>
                        <a:lnTo>
                          <a:pt x="73" y="154"/>
                        </a:lnTo>
                        <a:lnTo>
                          <a:pt x="73" y="152"/>
                        </a:lnTo>
                        <a:lnTo>
                          <a:pt x="73" y="153"/>
                        </a:lnTo>
                        <a:lnTo>
                          <a:pt x="73" y="152"/>
                        </a:lnTo>
                        <a:lnTo>
                          <a:pt x="73" y="152"/>
                        </a:lnTo>
                        <a:lnTo>
                          <a:pt x="73" y="151"/>
                        </a:lnTo>
                        <a:lnTo>
                          <a:pt x="73" y="152"/>
                        </a:lnTo>
                        <a:lnTo>
                          <a:pt x="73" y="150"/>
                        </a:lnTo>
                        <a:lnTo>
                          <a:pt x="73" y="152"/>
                        </a:lnTo>
                        <a:lnTo>
                          <a:pt x="73" y="152"/>
                        </a:lnTo>
                        <a:lnTo>
                          <a:pt x="73" y="152"/>
                        </a:lnTo>
                        <a:lnTo>
                          <a:pt x="73" y="151"/>
                        </a:lnTo>
                        <a:lnTo>
                          <a:pt x="73" y="152"/>
                        </a:lnTo>
                        <a:lnTo>
                          <a:pt x="73" y="149"/>
                        </a:lnTo>
                        <a:lnTo>
                          <a:pt x="73" y="152"/>
                        </a:lnTo>
                        <a:lnTo>
                          <a:pt x="73" y="149"/>
                        </a:lnTo>
                        <a:lnTo>
                          <a:pt x="73" y="151"/>
                        </a:lnTo>
                        <a:lnTo>
                          <a:pt x="73" y="151"/>
                        </a:lnTo>
                        <a:lnTo>
                          <a:pt x="73" y="151"/>
                        </a:lnTo>
                        <a:lnTo>
                          <a:pt x="73" y="152"/>
                        </a:lnTo>
                        <a:lnTo>
                          <a:pt x="73" y="149"/>
                        </a:lnTo>
                        <a:lnTo>
                          <a:pt x="73" y="150"/>
                        </a:lnTo>
                        <a:lnTo>
                          <a:pt x="73" y="150"/>
                        </a:lnTo>
                        <a:lnTo>
                          <a:pt x="73" y="149"/>
                        </a:lnTo>
                        <a:lnTo>
                          <a:pt x="73" y="150"/>
                        </a:lnTo>
                        <a:lnTo>
                          <a:pt x="73" y="151"/>
                        </a:lnTo>
                        <a:lnTo>
                          <a:pt x="73" y="150"/>
                        </a:lnTo>
                        <a:lnTo>
                          <a:pt x="73" y="150"/>
                        </a:lnTo>
                        <a:lnTo>
                          <a:pt x="73" y="149"/>
                        </a:lnTo>
                        <a:lnTo>
                          <a:pt x="73" y="151"/>
                        </a:lnTo>
                        <a:lnTo>
                          <a:pt x="73" y="148"/>
                        </a:lnTo>
                        <a:lnTo>
                          <a:pt x="73" y="150"/>
                        </a:lnTo>
                        <a:lnTo>
                          <a:pt x="73" y="148"/>
                        </a:lnTo>
                        <a:lnTo>
                          <a:pt x="73" y="150"/>
                        </a:lnTo>
                        <a:lnTo>
                          <a:pt x="73" y="148"/>
                        </a:lnTo>
                        <a:lnTo>
                          <a:pt x="73" y="151"/>
                        </a:lnTo>
                        <a:lnTo>
                          <a:pt x="73" y="150"/>
                        </a:lnTo>
                        <a:lnTo>
                          <a:pt x="73" y="148"/>
                        </a:lnTo>
                        <a:lnTo>
                          <a:pt x="73" y="148"/>
                        </a:lnTo>
                        <a:lnTo>
                          <a:pt x="73" y="148"/>
                        </a:lnTo>
                        <a:lnTo>
                          <a:pt x="73" y="148"/>
                        </a:lnTo>
                        <a:lnTo>
                          <a:pt x="73" y="147"/>
                        </a:lnTo>
                        <a:lnTo>
                          <a:pt x="73" y="148"/>
                        </a:lnTo>
                        <a:lnTo>
                          <a:pt x="73" y="148"/>
                        </a:lnTo>
                        <a:lnTo>
                          <a:pt x="73" y="146"/>
                        </a:lnTo>
                        <a:lnTo>
                          <a:pt x="73" y="149"/>
                        </a:lnTo>
                        <a:lnTo>
                          <a:pt x="73" y="148"/>
                        </a:lnTo>
                        <a:lnTo>
                          <a:pt x="73" y="148"/>
                        </a:lnTo>
                        <a:lnTo>
                          <a:pt x="73" y="148"/>
                        </a:lnTo>
                        <a:lnTo>
                          <a:pt x="73" y="147"/>
                        </a:lnTo>
                        <a:lnTo>
                          <a:pt x="73" y="148"/>
                        </a:lnTo>
                        <a:lnTo>
                          <a:pt x="73" y="148"/>
                        </a:lnTo>
                        <a:lnTo>
                          <a:pt x="73" y="147"/>
                        </a:lnTo>
                        <a:lnTo>
                          <a:pt x="73" y="148"/>
                        </a:lnTo>
                        <a:lnTo>
                          <a:pt x="73" y="146"/>
                        </a:lnTo>
                        <a:lnTo>
                          <a:pt x="73" y="148"/>
                        </a:lnTo>
                        <a:lnTo>
                          <a:pt x="73" y="147"/>
                        </a:lnTo>
                        <a:lnTo>
                          <a:pt x="73" y="148"/>
                        </a:lnTo>
                        <a:lnTo>
                          <a:pt x="73" y="148"/>
                        </a:lnTo>
                        <a:lnTo>
                          <a:pt x="73" y="148"/>
                        </a:lnTo>
                        <a:lnTo>
                          <a:pt x="73" y="148"/>
                        </a:lnTo>
                        <a:lnTo>
                          <a:pt x="73" y="148"/>
                        </a:lnTo>
                        <a:lnTo>
                          <a:pt x="73" y="148"/>
                        </a:lnTo>
                        <a:lnTo>
                          <a:pt x="73" y="148"/>
                        </a:lnTo>
                        <a:lnTo>
                          <a:pt x="73" y="148"/>
                        </a:lnTo>
                        <a:lnTo>
                          <a:pt x="73" y="148"/>
                        </a:lnTo>
                        <a:lnTo>
                          <a:pt x="73" y="149"/>
                        </a:lnTo>
                        <a:lnTo>
                          <a:pt x="73" y="150"/>
                        </a:lnTo>
                        <a:lnTo>
                          <a:pt x="73" y="148"/>
                        </a:lnTo>
                        <a:lnTo>
                          <a:pt x="73" y="148"/>
                        </a:lnTo>
                        <a:lnTo>
                          <a:pt x="73" y="148"/>
                        </a:lnTo>
                        <a:lnTo>
                          <a:pt x="73" y="149"/>
                        </a:lnTo>
                        <a:lnTo>
                          <a:pt x="73" y="149"/>
                        </a:lnTo>
                        <a:lnTo>
                          <a:pt x="73" y="150"/>
                        </a:lnTo>
                        <a:lnTo>
                          <a:pt x="73" y="149"/>
                        </a:lnTo>
                        <a:lnTo>
                          <a:pt x="73" y="148"/>
                        </a:lnTo>
                        <a:lnTo>
                          <a:pt x="73" y="149"/>
                        </a:lnTo>
                        <a:lnTo>
                          <a:pt x="73" y="148"/>
                        </a:lnTo>
                        <a:lnTo>
                          <a:pt x="73" y="148"/>
                        </a:lnTo>
                        <a:lnTo>
                          <a:pt x="73" y="149"/>
                        </a:lnTo>
                        <a:lnTo>
                          <a:pt x="73" y="148"/>
                        </a:lnTo>
                        <a:lnTo>
                          <a:pt x="73" y="150"/>
                        </a:lnTo>
                        <a:lnTo>
                          <a:pt x="73" y="148"/>
                        </a:lnTo>
                        <a:lnTo>
                          <a:pt x="73" y="149"/>
                        </a:lnTo>
                        <a:lnTo>
                          <a:pt x="73" y="148"/>
                        </a:lnTo>
                        <a:lnTo>
                          <a:pt x="73" y="147"/>
                        </a:lnTo>
                        <a:lnTo>
                          <a:pt x="73" y="148"/>
                        </a:lnTo>
                        <a:lnTo>
                          <a:pt x="73" y="148"/>
                        </a:lnTo>
                        <a:lnTo>
                          <a:pt x="73" y="147"/>
                        </a:lnTo>
                        <a:lnTo>
                          <a:pt x="73" y="148"/>
                        </a:lnTo>
                        <a:lnTo>
                          <a:pt x="73" y="148"/>
                        </a:lnTo>
                        <a:lnTo>
                          <a:pt x="73" y="148"/>
                        </a:lnTo>
                        <a:lnTo>
                          <a:pt x="73" y="147"/>
                        </a:lnTo>
                        <a:lnTo>
                          <a:pt x="73" y="148"/>
                        </a:lnTo>
                        <a:lnTo>
                          <a:pt x="74" y="147"/>
                        </a:lnTo>
                        <a:lnTo>
                          <a:pt x="74" y="149"/>
                        </a:lnTo>
                        <a:lnTo>
                          <a:pt x="74" y="148"/>
                        </a:lnTo>
                        <a:lnTo>
                          <a:pt x="74" y="149"/>
                        </a:lnTo>
                        <a:lnTo>
                          <a:pt x="74" y="146"/>
                        </a:lnTo>
                        <a:lnTo>
                          <a:pt x="74" y="149"/>
                        </a:lnTo>
                        <a:lnTo>
                          <a:pt x="74" y="145"/>
                        </a:lnTo>
                        <a:lnTo>
                          <a:pt x="74" y="148"/>
                        </a:lnTo>
                        <a:lnTo>
                          <a:pt x="74" y="148"/>
                        </a:lnTo>
                        <a:lnTo>
                          <a:pt x="74" y="147"/>
                        </a:lnTo>
                        <a:lnTo>
                          <a:pt x="74" y="146"/>
                        </a:lnTo>
                        <a:lnTo>
                          <a:pt x="74" y="148"/>
                        </a:lnTo>
                        <a:lnTo>
                          <a:pt x="74" y="145"/>
                        </a:lnTo>
                        <a:lnTo>
                          <a:pt x="74" y="148"/>
                        </a:lnTo>
                        <a:lnTo>
                          <a:pt x="74" y="146"/>
                        </a:lnTo>
                        <a:lnTo>
                          <a:pt x="74" y="147"/>
                        </a:lnTo>
                        <a:lnTo>
                          <a:pt x="74" y="148"/>
                        </a:lnTo>
                        <a:lnTo>
                          <a:pt x="74" y="147"/>
                        </a:lnTo>
                        <a:lnTo>
                          <a:pt x="74" y="146"/>
                        </a:lnTo>
                        <a:lnTo>
                          <a:pt x="74" y="148"/>
                        </a:lnTo>
                        <a:lnTo>
                          <a:pt x="74" y="146"/>
                        </a:lnTo>
                        <a:lnTo>
                          <a:pt x="74" y="147"/>
                        </a:lnTo>
                        <a:lnTo>
                          <a:pt x="74" y="148"/>
                        </a:lnTo>
                        <a:lnTo>
                          <a:pt x="74" y="147"/>
                        </a:lnTo>
                        <a:lnTo>
                          <a:pt x="74" y="148"/>
                        </a:lnTo>
                        <a:lnTo>
                          <a:pt x="74" y="147"/>
                        </a:lnTo>
                        <a:lnTo>
                          <a:pt x="74" y="149"/>
                        </a:lnTo>
                        <a:lnTo>
                          <a:pt x="74" y="148"/>
                        </a:lnTo>
                        <a:lnTo>
                          <a:pt x="74" y="147"/>
                        </a:lnTo>
                        <a:lnTo>
                          <a:pt x="74" y="148"/>
                        </a:lnTo>
                        <a:lnTo>
                          <a:pt x="74" y="147"/>
                        </a:lnTo>
                        <a:lnTo>
                          <a:pt x="74" y="150"/>
                        </a:lnTo>
                        <a:lnTo>
                          <a:pt x="74" y="148"/>
                        </a:lnTo>
                        <a:lnTo>
                          <a:pt x="74" y="149"/>
                        </a:lnTo>
                        <a:lnTo>
                          <a:pt x="74" y="150"/>
                        </a:lnTo>
                        <a:lnTo>
                          <a:pt x="74" y="148"/>
                        </a:lnTo>
                        <a:lnTo>
                          <a:pt x="74" y="148"/>
                        </a:lnTo>
                        <a:lnTo>
                          <a:pt x="74" y="149"/>
                        </a:lnTo>
                        <a:lnTo>
                          <a:pt x="74" y="150"/>
                        </a:lnTo>
                        <a:lnTo>
                          <a:pt x="74" y="148"/>
                        </a:lnTo>
                        <a:lnTo>
                          <a:pt x="74" y="150"/>
                        </a:lnTo>
                        <a:lnTo>
                          <a:pt x="74" y="149"/>
                        </a:lnTo>
                        <a:lnTo>
                          <a:pt x="74" y="150"/>
                        </a:lnTo>
                        <a:lnTo>
                          <a:pt x="74" y="151"/>
                        </a:lnTo>
                        <a:lnTo>
                          <a:pt x="74" y="149"/>
                        </a:lnTo>
                        <a:lnTo>
                          <a:pt x="74" y="150"/>
                        </a:lnTo>
                        <a:lnTo>
                          <a:pt x="74" y="150"/>
                        </a:lnTo>
                        <a:lnTo>
                          <a:pt x="74" y="149"/>
                        </a:lnTo>
                        <a:lnTo>
                          <a:pt x="74" y="152"/>
                        </a:lnTo>
                        <a:lnTo>
                          <a:pt x="74" y="151"/>
                        </a:lnTo>
                        <a:lnTo>
                          <a:pt x="74" y="153"/>
                        </a:lnTo>
                        <a:lnTo>
                          <a:pt x="74" y="152"/>
                        </a:lnTo>
                        <a:lnTo>
                          <a:pt x="74" y="152"/>
                        </a:lnTo>
                        <a:lnTo>
                          <a:pt x="74" y="154"/>
                        </a:lnTo>
                        <a:lnTo>
                          <a:pt x="74" y="153"/>
                        </a:lnTo>
                        <a:lnTo>
                          <a:pt x="74" y="154"/>
                        </a:lnTo>
                        <a:lnTo>
                          <a:pt x="74" y="153"/>
                        </a:lnTo>
                        <a:lnTo>
                          <a:pt x="74" y="155"/>
                        </a:lnTo>
                        <a:lnTo>
                          <a:pt x="74" y="155"/>
                        </a:lnTo>
                        <a:lnTo>
                          <a:pt x="74" y="156"/>
                        </a:lnTo>
                        <a:lnTo>
                          <a:pt x="74" y="155"/>
                        </a:lnTo>
                        <a:lnTo>
                          <a:pt x="74" y="157"/>
                        </a:lnTo>
                        <a:lnTo>
                          <a:pt x="74" y="155"/>
                        </a:lnTo>
                        <a:lnTo>
                          <a:pt x="74" y="157"/>
                        </a:lnTo>
                        <a:lnTo>
                          <a:pt x="74" y="158"/>
                        </a:lnTo>
                        <a:lnTo>
                          <a:pt x="74" y="157"/>
                        </a:lnTo>
                        <a:lnTo>
                          <a:pt x="74" y="156"/>
                        </a:lnTo>
                        <a:lnTo>
                          <a:pt x="74" y="157"/>
                        </a:lnTo>
                        <a:lnTo>
                          <a:pt x="74" y="158"/>
                        </a:lnTo>
                        <a:lnTo>
                          <a:pt x="74" y="159"/>
                        </a:lnTo>
                        <a:lnTo>
                          <a:pt x="74" y="157"/>
                        </a:lnTo>
                        <a:lnTo>
                          <a:pt x="74" y="160"/>
                        </a:lnTo>
                        <a:lnTo>
                          <a:pt x="74" y="158"/>
                        </a:lnTo>
                        <a:lnTo>
                          <a:pt x="74" y="158"/>
                        </a:lnTo>
                        <a:lnTo>
                          <a:pt x="74" y="161"/>
                        </a:lnTo>
                        <a:lnTo>
                          <a:pt x="74" y="158"/>
                        </a:lnTo>
                        <a:lnTo>
                          <a:pt x="74" y="160"/>
                        </a:lnTo>
                        <a:lnTo>
                          <a:pt x="74" y="159"/>
                        </a:lnTo>
                        <a:lnTo>
                          <a:pt x="74" y="160"/>
                        </a:lnTo>
                        <a:lnTo>
                          <a:pt x="74" y="159"/>
                        </a:lnTo>
                        <a:lnTo>
                          <a:pt x="74" y="160"/>
                        </a:lnTo>
                        <a:lnTo>
                          <a:pt x="74" y="160"/>
                        </a:lnTo>
                        <a:lnTo>
                          <a:pt x="74" y="162"/>
                        </a:lnTo>
                        <a:lnTo>
                          <a:pt x="74" y="159"/>
                        </a:lnTo>
                        <a:lnTo>
                          <a:pt x="74" y="162"/>
                        </a:lnTo>
                        <a:lnTo>
                          <a:pt x="74" y="161"/>
                        </a:lnTo>
                        <a:lnTo>
                          <a:pt x="74" y="160"/>
                        </a:lnTo>
                        <a:lnTo>
                          <a:pt x="74" y="161"/>
                        </a:lnTo>
                        <a:lnTo>
                          <a:pt x="74" y="161"/>
                        </a:lnTo>
                        <a:lnTo>
                          <a:pt x="74" y="161"/>
                        </a:lnTo>
                        <a:lnTo>
                          <a:pt x="74" y="163"/>
                        </a:lnTo>
                        <a:lnTo>
                          <a:pt x="74" y="160"/>
                        </a:lnTo>
                        <a:lnTo>
                          <a:pt x="74" y="161"/>
                        </a:lnTo>
                        <a:lnTo>
                          <a:pt x="74" y="164"/>
                        </a:lnTo>
                        <a:lnTo>
                          <a:pt x="74" y="163"/>
                        </a:lnTo>
                        <a:lnTo>
                          <a:pt x="74" y="163"/>
                        </a:lnTo>
                        <a:lnTo>
                          <a:pt x="74" y="162"/>
                        </a:lnTo>
                        <a:lnTo>
                          <a:pt x="74" y="164"/>
                        </a:lnTo>
                        <a:lnTo>
                          <a:pt x="75" y="163"/>
                        </a:lnTo>
                        <a:lnTo>
                          <a:pt x="75" y="165"/>
                        </a:lnTo>
                        <a:lnTo>
                          <a:pt x="75" y="162"/>
                        </a:lnTo>
                        <a:lnTo>
                          <a:pt x="75" y="165"/>
                        </a:lnTo>
                        <a:lnTo>
                          <a:pt x="75" y="164"/>
                        </a:lnTo>
                        <a:lnTo>
                          <a:pt x="75" y="165"/>
                        </a:lnTo>
                        <a:lnTo>
                          <a:pt x="75" y="163"/>
                        </a:lnTo>
                        <a:lnTo>
                          <a:pt x="75" y="164"/>
                        </a:lnTo>
                        <a:lnTo>
                          <a:pt x="75" y="164"/>
                        </a:lnTo>
                        <a:lnTo>
                          <a:pt x="75" y="163"/>
                        </a:lnTo>
                        <a:lnTo>
                          <a:pt x="75" y="165"/>
                        </a:lnTo>
                        <a:lnTo>
                          <a:pt x="75" y="162"/>
                        </a:lnTo>
                        <a:lnTo>
                          <a:pt x="75" y="166"/>
                        </a:lnTo>
                        <a:lnTo>
                          <a:pt x="75" y="162"/>
                        </a:lnTo>
                        <a:lnTo>
                          <a:pt x="75" y="165"/>
                        </a:lnTo>
                        <a:lnTo>
                          <a:pt x="75" y="162"/>
                        </a:lnTo>
                        <a:lnTo>
                          <a:pt x="75" y="163"/>
                        </a:lnTo>
                        <a:lnTo>
                          <a:pt x="75" y="163"/>
                        </a:lnTo>
                        <a:lnTo>
                          <a:pt x="75" y="163"/>
                        </a:lnTo>
                        <a:lnTo>
                          <a:pt x="75" y="163"/>
                        </a:lnTo>
                        <a:lnTo>
                          <a:pt x="75" y="163"/>
                        </a:lnTo>
                        <a:lnTo>
                          <a:pt x="75" y="164"/>
                        </a:lnTo>
                        <a:lnTo>
                          <a:pt x="75" y="163"/>
                        </a:lnTo>
                        <a:lnTo>
                          <a:pt x="75" y="162"/>
                        </a:lnTo>
                        <a:lnTo>
                          <a:pt x="75" y="162"/>
                        </a:lnTo>
                        <a:lnTo>
                          <a:pt x="75" y="162"/>
                        </a:lnTo>
                        <a:lnTo>
                          <a:pt x="75" y="162"/>
                        </a:lnTo>
                        <a:lnTo>
                          <a:pt x="75" y="163"/>
                        </a:lnTo>
                        <a:lnTo>
                          <a:pt x="75" y="161"/>
                        </a:lnTo>
                        <a:lnTo>
                          <a:pt x="75" y="162"/>
                        </a:lnTo>
                        <a:lnTo>
                          <a:pt x="75" y="163"/>
                        </a:lnTo>
                        <a:lnTo>
                          <a:pt x="75" y="161"/>
                        </a:lnTo>
                        <a:lnTo>
                          <a:pt x="75" y="161"/>
                        </a:lnTo>
                        <a:lnTo>
                          <a:pt x="75" y="162"/>
                        </a:lnTo>
                        <a:lnTo>
                          <a:pt x="75" y="162"/>
                        </a:lnTo>
                        <a:lnTo>
                          <a:pt x="75" y="160"/>
                        </a:lnTo>
                        <a:lnTo>
                          <a:pt x="75" y="164"/>
                        </a:lnTo>
                        <a:lnTo>
                          <a:pt x="75" y="160"/>
                        </a:lnTo>
                        <a:lnTo>
                          <a:pt x="75" y="162"/>
                        </a:lnTo>
                        <a:lnTo>
                          <a:pt x="75" y="160"/>
                        </a:lnTo>
                        <a:lnTo>
                          <a:pt x="75" y="161"/>
                        </a:lnTo>
                        <a:lnTo>
                          <a:pt x="75" y="161"/>
                        </a:lnTo>
                        <a:lnTo>
                          <a:pt x="75" y="162"/>
                        </a:lnTo>
                        <a:lnTo>
                          <a:pt x="75" y="163"/>
                        </a:lnTo>
                        <a:lnTo>
                          <a:pt x="75" y="163"/>
                        </a:lnTo>
                        <a:lnTo>
                          <a:pt x="75" y="162"/>
                        </a:lnTo>
                        <a:lnTo>
                          <a:pt x="75" y="165"/>
                        </a:lnTo>
                        <a:lnTo>
                          <a:pt x="75" y="163"/>
                        </a:lnTo>
                        <a:lnTo>
                          <a:pt x="75" y="163"/>
                        </a:lnTo>
                        <a:lnTo>
                          <a:pt x="75" y="164"/>
                        </a:lnTo>
                        <a:lnTo>
                          <a:pt x="75" y="163"/>
                        </a:lnTo>
                        <a:lnTo>
                          <a:pt x="75" y="164"/>
                        </a:lnTo>
                        <a:lnTo>
                          <a:pt x="75" y="163"/>
                        </a:lnTo>
                        <a:lnTo>
                          <a:pt x="75" y="164"/>
                        </a:lnTo>
                        <a:lnTo>
                          <a:pt x="75" y="162"/>
                        </a:lnTo>
                        <a:lnTo>
                          <a:pt x="75" y="164"/>
                        </a:lnTo>
                        <a:lnTo>
                          <a:pt x="75" y="165"/>
                        </a:lnTo>
                        <a:lnTo>
                          <a:pt x="75" y="163"/>
                        </a:lnTo>
                        <a:lnTo>
                          <a:pt x="75" y="165"/>
                        </a:lnTo>
                        <a:lnTo>
                          <a:pt x="75" y="164"/>
                        </a:lnTo>
                        <a:lnTo>
                          <a:pt x="75" y="165"/>
                        </a:lnTo>
                        <a:lnTo>
                          <a:pt x="75" y="166"/>
                        </a:lnTo>
                        <a:lnTo>
                          <a:pt x="75" y="165"/>
                        </a:lnTo>
                        <a:lnTo>
                          <a:pt x="75" y="166"/>
                        </a:lnTo>
                        <a:lnTo>
                          <a:pt x="75" y="164"/>
                        </a:lnTo>
                        <a:lnTo>
                          <a:pt x="75" y="166"/>
                        </a:lnTo>
                        <a:lnTo>
                          <a:pt x="75" y="166"/>
                        </a:lnTo>
                        <a:lnTo>
                          <a:pt x="75" y="166"/>
                        </a:lnTo>
                        <a:lnTo>
                          <a:pt x="75" y="167"/>
                        </a:lnTo>
                        <a:lnTo>
                          <a:pt x="75" y="167"/>
                        </a:lnTo>
                        <a:lnTo>
                          <a:pt x="75" y="166"/>
                        </a:lnTo>
                        <a:lnTo>
                          <a:pt x="75" y="165"/>
                        </a:lnTo>
                        <a:lnTo>
                          <a:pt x="75" y="166"/>
                        </a:lnTo>
                        <a:lnTo>
                          <a:pt x="75" y="168"/>
                        </a:lnTo>
                        <a:lnTo>
                          <a:pt x="75" y="168"/>
                        </a:lnTo>
                        <a:lnTo>
                          <a:pt x="75" y="169"/>
                        </a:lnTo>
                        <a:lnTo>
                          <a:pt x="75" y="168"/>
                        </a:lnTo>
                        <a:lnTo>
                          <a:pt x="75" y="169"/>
                        </a:lnTo>
                        <a:lnTo>
                          <a:pt x="75" y="170"/>
                        </a:lnTo>
                        <a:lnTo>
                          <a:pt x="75" y="169"/>
                        </a:lnTo>
                        <a:lnTo>
                          <a:pt x="75" y="169"/>
                        </a:lnTo>
                        <a:lnTo>
                          <a:pt x="75" y="169"/>
                        </a:lnTo>
                        <a:lnTo>
                          <a:pt x="75" y="172"/>
                        </a:lnTo>
                        <a:lnTo>
                          <a:pt x="75" y="171"/>
                        </a:lnTo>
                        <a:lnTo>
                          <a:pt x="75" y="170"/>
                        </a:lnTo>
                        <a:lnTo>
                          <a:pt x="75" y="171"/>
                        </a:lnTo>
                        <a:lnTo>
                          <a:pt x="75" y="169"/>
                        </a:lnTo>
                        <a:lnTo>
                          <a:pt x="75" y="170"/>
                        </a:lnTo>
                        <a:lnTo>
                          <a:pt x="75" y="172"/>
                        </a:lnTo>
                        <a:lnTo>
                          <a:pt x="75" y="171"/>
                        </a:lnTo>
                        <a:lnTo>
                          <a:pt x="75" y="172"/>
                        </a:lnTo>
                        <a:lnTo>
                          <a:pt x="75" y="173"/>
                        </a:lnTo>
                        <a:lnTo>
                          <a:pt x="75" y="172"/>
                        </a:lnTo>
                        <a:lnTo>
                          <a:pt x="75" y="174"/>
                        </a:lnTo>
                        <a:lnTo>
                          <a:pt x="75" y="173"/>
                        </a:lnTo>
                        <a:lnTo>
                          <a:pt x="75" y="172"/>
                        </a:lnTo>
                        <a:lnTo>
                          <a:pt x="75" y="173"/>
                        </a:lnTo>
                        <a:lnTo>
                          <a:pt x="75" y="176"/>
                        </a:lnTo>
                        <a:lnTo>
                          <a:pt x="75" y="171"/>
                        </a:lnTo>
                        <a:lnTo>
                          <a:pt x="75" y="175"/>
                        </a:lnTo>
                        <a:lnTo>
                          <a:pt x="75" y="174"/>
                        </a:lnTo>
                        <a:lnTo>
                          <a:pt x="75" y="174"/>
                        </a:lnTo>
                        <a:lnTo>
                          <a:pt x="75" y="175"/>
                        </a:lnTo>
                        <a:lnTo>
                          <a:pt x="75" y="175"/>
                        </a:lnTo>
                        <a:lnTo>
                          <a:pt x="75" y="174"/>
                        </a:lnTo>
                        <a:lnTo>
                          <a:pt x="75" y="174"/>
                        </a:lnTo>
                        <a:lnTo>
                          <a:pt x="75" y="174"/>
                        </a:lnTo>
                        <a:lnTo>
                          <a:pt x="75" y="174"/>
                        </a:lnTo>
                        <a:lnTo>
                          <a:pt x="76" y="174"/>
                        </a:lnTo>
                        <a:lnTo>
                          <a:pt x="76" y="176"/>
                        </a:lnTo>
                        <a:lnTo>
                          <a:pt x="76" y="176"/>
                        </a:lnTo>
                        <a:lnTo>
                          <a:pt x="76" y="174"/>
                        </a:lnTo>
                        <a:lnTo>
                          <a:pt x="76" y="176"/>
                        </a:lnTo>
                        <a:lnTo>
                          <a:pt x="76" y="175"/>
                        </a:lnTo>
                        <a:lnTo>
                          <a:pt x="76" y="175"/>
                        </a:lnTo>
                        <a:lnTo>
                          <a:pt x="76" y="176"/>
                        </a:lnTo>
                        <a:lnTo>
                          <a:pt x="76" y="175"/>
                        </a:lnTo>
                        <a:lnTo>
                          <a:pt x="76" y="176"/>
                        </a:lnTo>
                        <a:lnTo>
                          <a:pt x="76" y="176"/>
                        </a:lnTo>
                        <a:lnTo>
                          <a:pt x="76" y="176"/>
                        </a:lnTo>
                        <a:lnTo>
                          <a:pt x="76" y="176"/>
                        </a:lnTo>
                        <a:lnTo>
                          <a:pt x="76" y="176"/>
                        </a:lnTo>
                        <a:lnTo>
                          <a:pt x="76" y="175"/>
                        </a:lnTo>
                        <a:lnTo>
                          <a:pt x="76" y="176"/>
                        </a:lnTo>
                        <a:lnTo>
                          <a:pt x="76" y="177"/>
                        </a:lnTo>
                        <a:lnTo>
                          <a:pt x="76" y="176"/>
                        </a:lnTo>
                        <a:lnTo>
                          <a:pt x="76" y="177"/>
                        </a:lnTo>
                        <a:lnTo>
                          <a:pt x="76" y="176"/>
                        </a:lnTo>
                        <a:lnTo>
                          <a:pt x="76" y="176"/>
                        </a:lnTo>
                        <a:lnTo>
                          <a:pt x="76" y="176"/>
                        </a:lnTo>
                        <a:lnTo>
                          <a:pt x="76" y="178"/>
                        </a:lnTo>
                        <a:lnTo>
                          <a:pt x="76" y="177"/>
                        </a:lnTo>
                        <a:lnTo>
                          <a:pt x="76" y="175"/>
                        </a:lnTo>
                        <a:lnTo>
                          <a:pt x="76" y="177"/>
                        </a:lnTo>
                        <a:lnTo>
                          <a:pt x="76" y="175"/>
                        </a:lnTo>
                        <a:lnTo>
                          <a:pt x="76" y="176"/>
                        </a:lnTo>
                        <a:lnTo>
                          <a:pt x="76" y="177"/>
                        </a:lnTo>
                        <a:lnTo>
                          <a:pt x="76" y="176"/>
                        </a:lnTo>
                        <a:lnTo>
                          <a:pt x="76" y="175"/>
                        </a:lnTo>
                        <a:lnTo>
                          <a:pt x="76" y="176"/>
                        </a:lnTo>
                        <a:lnTo>
                          <a:pt x="76" y="174"/>
                        </a:lnTo>
                        <a:lnTo>
                          <a:pt x="76" y="174"/>
                        </a:lnTo>
                        <a:lnTo>
                          <a:pt x="76" y="175"/>
                        </a:lnTo>
                        <a:lnTo>
                          <a:pt x="76" y="174"/>
                        </a:lnTo>
                        <a:lnTo>
                          <a:pt x="76" y="173"/>
                        </a:lnTo>
                        <a:lnTo>
                          <a:pt x="76" y="173"/>
                        </a:lnTo>
                        <a:lnTo>
                          <a:pt x="76" y="172"/>
                        </a:lnTo>
                        <a:lnTo>
                          <a:pt x="76" y="173"/>
                        </a:lnTo>
                        <a:lnTo>
                          <a:pt x="76" y="170"/>
                        </a:lnTo>
                        <a:lnTo>
                          <a:pt x="76" y="173"/>
                        </a:lnTo>
                        <a:lnTo>
                          <a:pt x="76" y="170"/>
                        </a:lnTo>
                        <a:lnTo>
                          <a:pt x="76" y="173"/>
                        </a:lnTo>
                        <a:lnTo>
                          <a:pt x="76" y="171"/>
                        </a:lnTo>
                        <a:lnTo>
                          <a:pt x="76" y="170"/>
                        </a:lnTo>
                        <a:lnTo>
                          <a:pt x="76" y="170"/>
                        </a:lnTo>
                        <a:lnTo>
                          <a:pt x="76" y="169"/>
                        </a:lnTo>
                        <a:lnTo>
                          <a:pt x="76" y="169"/>
                        </a:lnTo>
                        <a:lnTo>
                          <a:pt x="76" y="168"/>
                        </a:lnTo>
                        <a:lnTo>
                          <a:pt x="76" y="168"/>
                        </a:lnTo>
                        <a:lnTo>
                          <a:pt x="76" y="169"/>
                        </a:lnTo>
                        <a:lnTo>
                          <a:pt x="76" y="168"/>
                        </a:lnTo>
                        <a:lnTo>
                          <a:pt x="76" y="169"/>
                        </a:lnTo>
                        <a:lnTo>
                          <a:pt x="76" y="168"/>
                        </a:lnTo>
                        <a:lnTo>
                          <a:pt x="76" y="168"/>
                        </a:lnTo>
                        <a:lnTo>
                          <a:pt x="76" y="167"/>
                        </a:lnTo>
                        <a:lnTo>
                          <a:pt x="76" y="168"/>
                        </a:lnTo>
                        <a:lnTo>
                          <a:pt x="76" y="167"/>
                        </a:lnTo>
                        <a:lnTo>
                          <a:pt x="76" y="167"/>
                        </a:lnTo>
                        <a:lnTo>
                          <a:pt x="76" y="167"/>
                        </a:lnTo>
                        <a:lnTo>
                          <a:pt x="76" y="167"/>
                        </a:lnTo>
                        <a:lnTo>
                          <a:pt x="76" y="166"/>
                        </a:lnTo>
                        <a:lnTo>
                          <a:pt x="76" y="165"/>
                        </a:lnTo>
                        <a:lnTo>
                          <a:pt x="76" y="167"/>
                        </a:lnTo>
                        <a:lnTo>
                          <a:pt x="76" y="166"/>
                        </a:lnTo>
                        <a:lnTo>
                          <a:pt x="76" y="166"/>
                        </a:lnTo>
                        <a:lnTo>
                          <a:pt x="76" y="165"/>
                        </a:lnTo>
                        <a:lnTo>
                          <a:pt x="76" y="166"/>
                        </a:lnTo>
                        <a:lnTo>
                          <a:pt x="76" y="166"/>
                        </a:lnTo>
                        <a:lnTo>
                          <a:pt x="76" y="166"/>
                        </a:lnTo>
                        <a:lnTo>
                          <a:pt x="76" y="166"/>
                        </a:lnTo>
                        <a:lnTo>
                          <a:pt x="76" y="167"/>
                        </a:lnTo>
                        <a:lnTo>
                          <a:pt x="76" y="166"/>
                        </a:lnTo>
                        <a:lnTo>
                          <a:pt x="76" y="167"/>
                        </a:lnTo>
                        <a:lnTo>
                          <a:pt x="76" y="166"/>
                        </a:lnTo>
                        <a:lnTo>
                          <a:pt x="76" y="166"/>
                        </a:lnTo>
                        <a:lnTo>
                          <a:pt x="76" y="167"/>
                        </a:lnTo>
                        <a:lnTo>
                          <a:pt x="76" y="166"/>
                        </a:lnTo>
                        <a:lnTo>
                          <a:pt x="76" y="166"/>
                        </a:lnTo>
                        <a:lnTo>
                          <a:pt x="76" y="168"/>
                        </a:lnTo>
                        <a:lnTo>
                          <a:pt x="76" y="169"/>
                        </a:lnTo>
                        <a:lnTo>
                          <a:pt x="76" y="167"/>
                        </a:lnTo>
                        <a:lnTo>
                          <a:pt x="76" y="168"/>
                        </a:lnTo>
                        <a:lnTo>
                          <a:pt x="76" y="169"/>
                        </a:lnTo>
                        <a:lnTo>
                          <a:pt x="76" y="168"/>
                        </a:lnTo>
                        <a:lnTo>
                          <a:pt x="76" y="170"/>
                        </a:lnTo>
                        <a:lnTo>
                          <a:pt x="76" y="168"/>
                        </a:lnTo>
                        <a:lnTo>
                          <a:pt x="76" y="170"/>
                        </a:lnTo>
                        <a:lnTo>
                          <a:pt x="76" y="169"/>
                        </a:lnTo>
                        <a:lnTo>
                          <a:pt x="76" y="171"/>
                        </a:lnTo>
                        <a:lnTo>
                          <a:pt x="76" y="171"/>
                        </a:lnTo>
                        <a:lnTo>
                          <a:pt x="76" y="170"/>
                        </a:lnTo>
                        <a:lnTo>
                          <a:pt x="76" y="171"/>
                        </a:lnTo>
                        <a:lnTo>
                          <a:pt x="76" y="172"/>
                        </a:lnTo>
                        <a:lnTo>
                          <a:pt x="76" y="173"/>
                        </a:lnTo>
                        <a:lnTo>
                          <a:pt x="76" y="173"/>
                        </a:lnTo>
                        <a:lnTo>
                          <a:pt x="76" y="173"/>
                        </a:lnTo>
                        <a:lnTo>
                          <a:pt x="77" y="173"/>
                        </a:lnTo>
                        <a:lnTo>
                          <a:pt x="77" y="175"/>
                        </a:lnTo>
                        <a:lnTo>
                          <a:pt x="77" y="174"/>
                        </a:lnTo>
                        <a:lnTo>
                          <a:pt x="77" y="175"/>
                        </a:lnTo>
                        <a:lnTo>
                          <a:pt x="77" y="174"/>
                        </a:lnTo>
                        <a:lnTo>
                          <a:pt x="77" y="177"/>
                        </a:lnTo>
                        <a:lnTo>
                          <a:pt x="77" y="174"/>
                        </a:lnTo>
                        <a:lnTo>
                          <a:pt x="77" y="178"/>
                        </a:lnTo>
                        <a:lnTo>
                          <a:pt x="77" y="176"/>
                        </a:lnTo>
                        <a:lnTo>
                          <a:pt x="77" y="178"/>
                        </a:lnTo>
                        <a:lnTo>
                          <a:pt x="77" y="178"/>
                        </a:lnTo>
                        <a:lnTo>
                          <a:pt x="77" y="176"/>
                        </a:lnTo>
                        <a:lnTo>
                          <a:pt x="77" y="179"/>
                        </a:lnTo>
                        <a:lnTo>
                          <a:pt x="77" y="177"/>
                        </a:lnTo>
                        <a:lnTo>
                          <a:pt x="77" y="179"/>
                        </a:lnTo>
                        <a:lnTo>
                          <a:pt x="77" y="179"/>
                        </a:lnTo>
                        <a:lnTo>
                          <a:pt x="77" y="178"/>
                        </a:lnTo>
                        <a:lnTo>
                          <a:pt x="77" y="179"/>
                        </a:lnTo>
                        <a:lnTo>
                          <a:pt x="77" y="180"/>
                        </a:lnTo>
                        <a:lnTo>
                          <a:pt x="77" y="179"/>
                        </a:lnTo>
                        <a:lnTo>
                          <a:pt x="77" y="180"/>
                        </a:lnTo>
                        <a:lnTo>
                          <a:pt x="77" y="180"/>
                        </a:lnTo>
                        <a:lnTo>
                          <a:pt x="77" y="181"/>
                        </a:lnTo>
                        <a:lnTo>
                          <a:pt x="77" y="180"/>
                        </a:lnTo>
                        <a:lnTo>
                          <a:pt x="77" y="181"/>
                        </a:lnTo>
                        <a:lnTo>
                          <a:pt x="77" y="181"/>
                        </a:lnTo>
                        <a:lnTo>
                          <a:pt x="77" y="179"/>
                        </a:lnTo>
                        <a:lnTo>
                          <a:pt x="77" y="183"/>
                        </a:lnTo>
                        <a:lnTo>
                          <a:pt x="77" y="181"/>
                        </a:lnTo>
                        <a:lnTo>
                          <a:pt x="77" y="183"/>
                        </a:lnTo>
                        <a:lnTo>
                          <a:pt x="77" y="181"/>
                        </a:lnTo>
                        <a:lnTo>
                          <a:pt x="77" y="183"/>
                        </a:lnTo>
                        <a:lnTo>
                          <a:pt x="77" y="184"/>
                        </a:lnTo>
                        <a:lnTo>
                          <a:pt x="77" y="184"/>
                        </a:lnTo>
                        <a:lnTo>
                          <a:pt x="77" y="184"/>
                        </a:lnTo>
                        <a:lnTo>
                          <a:pt x="77" y="183"/>
                        </a:lnTo>
                        <a:lnTo>
                          <a:pt x="77" y="184"/>
                        </a:lnTo>
                        <a:lnTo>
                          <a:pt x="77" y="185"/>
                        </a:lnTo>
                        <a:lnTo>
                          <a:pt x="77" y="185"/>
                        </a:lnTo>
                        <a:lnTo>
                          <a:pt x="77" y="184"/>
                        </a:lnTo>
                        <a:lnTo>
                          <a:pt x="77" y="186"/>
                        </a:lnTo>
                        <a:lnTo>
                          <a:pt x="77" y="186"/>
                        </a:lnTo>
                        <a:lnTo>
                          <a:pt x="77" y="187"/>
                        </a:lnTo>
                        <a:lnTo>
                          <a:pt x="77" y="186"/>
                        </a:lnTo>
                        <a:lnTo>
                          <a:pt x="77" y="187"/>
                        </a:lnTo>
                        <a:lnTo>
                          <a:pt x="77" y="187"/>
                        </a:lnTo>
                        <a:lnTo>
                          <a:pt x="77" y="189"/>
                        </a:lnTo>
                        <a:lnTo>
                          <a:pt x="77" y="187"/>
                        </a:lnTo>
                        <a:lnTo>
                          <a:pt x="77" y="186"/>
                        </a:lnTo>
                        <a:lnTo>
                          <a:pt x="77" y="188"/>
                        </a:lnTo>
                        <a:lnTo>
                          <a:pt x="77" y="189"/>
                        </a:lnTo>
                        <a:lnTo>
                          <a:pt x="77" y="188"/>
                        </a:lnTo>
                        <a:lnTo>
                          <a:pt x="77" y="189"/>
                        </a:lnTo>
                        <a:lnTo>
                          <a:pt x="77" y="188"/>
                        </a:lnTo>
                        <a:lnTo>
                          <a:pt x="77" y="188"/>
                        </a:lnTo>
                        <a:lnTo>
                          <a:pt x="77" y="190"/>
                        </a:lnTo>
                        <a:lnTo>
                          <a:pt x="77" y="190"/>
                        </a:lnTo>
                        <a:lnTo>
                          <a:pt x="77" y="189"/>
                        </a:lnTo>
                        <a:lnTo>
                          <a:pt x="77" y="190"/>
                        </a:lnTo>
                        <a:lnTo>
                          <a:pt x="77" y="189"/>
                        </a:lnTo>
                        <a:lnTo>
                          <a:pt x="77" y="189"/>
                        </a:lnTo>
                        <a:lnTo>
                          <a:pt x="77" y="192"/>
                        </a:lnTo>
                        <a:lnTo>
                          <a:pt x="77" y="189"/>
                        </a:lnTo>
                        <a:lnTo>
                          <a:pt x="77" y="190"/>
                        </a:lnTo>
                        <a:lnTo>
                          <a:pt x="77" y="189"/>
                        </a:lnTo>
                        <a:lnTo>
                          <a:pt x="77" y="190"/>
                        </a:lnTo>
                        <a:lnTo>
                          <a:pt x="77" y="190"/>
                        </a:lnTo>
                        <a:lnTo>
                          <a:pt x="77" y="192"/>
                        </a:lnTo>
                        <a:lnTo>
                          <a:pt x="77" y="189"/>
                        </a:lnTo>
                        <a:lnTo>
                          <a:pt x="77" y="189"/>
                        </a:lnTo>
                        <a:lnTo>
                          <a:pt x="77" y="188"/>
                        </a:lnTo>
                        <a:lnTo>
                          <a:pt x="77" y="190"/>
                        </a:lnTo>
                        <a:lnTo>
                          <a:pt x="77" y="190"/>
                        </a:lnTo>
                        <a:lnTo>
                          <a:pt x="77" y="191"/>
                        </a:lnTo>
                        <a:lnTo>
                          <a:pt x="77" y="191"/>
                        </a:lnTo>
                        <a:lnTo>
                          <a:pt x="77" y="189"/>
                        </a:lnTo>
                        <a:lnTo>
                          <a:pt x="77" y="191"/>
                        </a:lnTo>
                        <a:lnTo>
                          <a:pt x="77" y="190"/>
                        </a:lnTo>
                        <a:lnTo>
                          <a:pt x="77" y="191"/>
                        </a:lnTo>
                        <a:lnTo>
                          <a:pt x="77" y="190"/>
                        </a:lnTo>
                        <a:lnTo>
                          <a:pt x="77" y="190"/>
                        </a:lnTo>
                        <a:lnTo>
                          <a:pt x="77" y="189"/>
                        </a:lnTo>
                        <a:lnTo>
                          <a:pt x="77" y="191"/>
                        </a:lnTo>
                        <a:lnTo>
                          <a:pt x="77" y="190"/>
                        </a:lnTo>
                        <a:lnTo>
                          <a:pt x="77" y="192"/>
                        </a:lnTo>
                        <a:lnTo>
                          <a:pt x="77" y="190"/>
                        </a:lnTo>
                        <a:lnTo>
                          <a:pt x="77" y="191"/>
                        </a:lnTo>
                        <a:lnTo>
                          <a:pt x="77" y="190"/>
                        </a:lnTo>
                        <a:lnTo>
                          <a:pt x="77" y="191"/>
                        </a:lnTo>
                        <a:lnTo>
                          <a:pt x="77" y="190"/>
                        </a:lnTo>
                        <a:lnTo>
                          <a:pt x="77" y="192"/>
                        </a:lnTo>
                        <a:lnTo>
                          <a:pt x="77" y="189"/>
                        </a:lnTo>
                        <a:lnTo>
                          <a:pt x="77" y="191"/>
                        </a:lnTo>
                        <a:lnTo>
                          <a:pt x="77" y="191"/>
                        </a:lnTo>
                        <a:lnTo>
                          <a:pt x="77" y="189"/>
                        </a:lnTo>
                        <a:lnTo>
                          <a:pt x="77" y="191"/>
                        </a:lnTo>
                        <a:lnTo>
                          <a:pt x="77" y="190"/>
                        </a:lnTo>
                        <a:lnTo>
                          <a:pt x="77" y="190"/>
                        </a:lnTo>
                        <a:lnTo>
                          <a:pt x="78" y="191"/>
                        </a:lnTo>
                        <a:lnTo>
                          <a:pt x="78" y="189"/>
                        </a:lnTo>
                        <a:lnTo>
                          <a:pt x="78" y="190"/>
                        </a:lnTo>
                        <a:lnTo>
                          <a:pt x="78" y="189"/>
                        </a:lnTo>
                        <a:lnTo>
                          <a:pt x="78" y="189"/>
                        </a:lnTo>
                        <a:lnTo>
                          <a:pt x="78" y="189"/>
                        </a:lnTo>
                        <a:lnTo>
                          <a:pt x="78" y="189"/>
                        </a:lnTo>
                        <a:lnTo>
                          <a:pt x="78" y="188"/>
                        </a:lnTo>
                        <a:lnTo>
                          <a:pt x="78" y="188"/>
                        </a:lnTo>
                        <a:lnTo>
                          <a:pt x="78" y="189"/>
                        </a:lnTo>
                        <a:lnTo>
                          <a:pt x="78" y="187"/>
                        </a:lnTo>
                        <a:lnTo>
                          <a:pt x="78" y="187"/>
                        </a:lnTo>
                        <a:lnTo>
                          <a:pt x="78" y="188"/>
                        </a:lnTo>
                        <a:lnTo>
                          <a:pt x="78" y="186"/>
                        </a:lnTo>
                        <a:lnTo>
                          <a:pt x="78" y="187"/>
                        </a:lnTo>
                        <a:lnTo>
                          <a:pt x="78" y="186"/>
                        </a:lnTo>
                        <a:lnTo>
                          <a:pt x="78" y="188"/>
                        </a:lnTo>
                        <a:lnTo>
                          <a:pt x="78" y="184"/>
                        </a:lnTo>
                        <a:lnTo>
                          <a:pt x="78" y="187"/>
                        </a:lnTo>
                        <a:lnTo>
                          <a:pt x="78" y="185"/>
                        </a:lnTo>
                        <a:lnTo>
                          <a:pt x="78" y="186"/>
                        </a:lnTo>
                        <a:lnTo>
                          <a:pt x="78" y="185"/>
                        </a:lnTo>
                        <a:lnTo>
                          <a:pt x="78" y="185"/>
                        </a:lnTo>
                        <a:lnTo>
                          <a:pt x="78" y="185"/>
                        </a:lnTo>
                        <a:lnTo>
                          <a:pt x="78" y="185"/>
                        </a:lnTo>
                        <a:lnTo>
                          <a:pt x="78" y="184"/>
                        </a:lnTo>
                        <a:lnTo>
                          <a:pt x="78" y="184"/>
                        </a:lnTo>
                        <a:lnTo>
                          <a:pt x="78" y="185"/>
                        </a:lnTo>
                        <a:lnTo>
                          <a:pt x="78" y="183"/>
                        </a:lnTo>
                        <a:lnTo>
                          <a:pt x="78" y="185"/>
                        </a:lnTo>
                        <a:lnTo>
                          <a:pt x="78" y="182"/>
                        </a:lnTo>
                        <a:lnTo>
                          <a:pt x="78" y="184"/>
                        </a:lnTo>
                        <a:lnTo>
                          <a:pt x="78" y="183"/>
                        </a:lnTo>
                        <a:lnTo>
                          <a:pt x="78" y="184"/>
                        </a:lnTo>
                        <a:lnTo>
                          <a:pt x="78" y="183"/>
                        </a:lnTo>
                        <a:lnTo>
                          <a:pt x="78" y="183"/>
                        </a:lnTo>
                        <a:lnTo>
                          <a:pt x="78" y="184"/>
                        </a:lnTo>
                        <a:lnTo>
                          <a:pt x="78" y="182"/>
                        </a:lnTo>
                        <a:lnTo>
                          <a:pt x="78" y="183"/>
                        </a:lnTo>
                        <a:lnTo>
                          <a:pt x="78" y="182"/>
                        </a:lnTo>
                        <a:lnTo>
                          <a:pt x="78" y="182"/>
                        </a:lnTo>
                        <a:lnTo>
                          <a:pt x="78" y="183"/>
                        </a:lnTo>
                        <a:lnTo>
                          <a:pt x="78" y="183"/>
                        </a:lnTo>
                        <a:lnTo>
                          <a:pt x="78" y="182"/>
                        </a:lnTo>
                        <a:lnTo>
                          <a:pt x="78" y="182"/>
                        </a:lnTo>
                        <a:lnTo>
                          <a:pt x="78" y="181"/>
                        </a:lnTo>
                        <a:lnTo>
                          <a:pt x="78" y="182"/>
                        </a:lnTo>
                        <a:lnTo>
                          <a:pt x="78" y="182"/>
                        </a:lnTo>
                        <a:lnTo>
                          <a:pt x="78" y="181"/>
                        </a:lnTo>
                        <a:lnTo>
                          <a:pt x="78" y="184"/>
                        </a:lnTo>
                        <a:lnTo>
                          <a:pt x="78" y="182"/>
                        </a:lnTo>
                        <a:lnTo>
                          <a:pt x="78" y="183"/>
                        </a:lnTo>
                        <a:lnTo>
                          <a:pt x="78" y="182"/>
                        </a:lnTo>
                        <a:lnTo>
                          <a:pt x="78" y="182"/>
                        </a:lnTo>
                        <a:lnTo>
                          <a:pt x="78" y="182"/>
                        </a:lnTo>
                        <a:lnTo>
                          <a:pt x="78" y="182"/>
                        </a:lnTo>
                        <a:lnTo>
                          <a:pt x="78" y="183"/>
                        </a:lnTo>
                        <a:lnTo>
                          <a:pt x="78" y="184"/>
                        </a:lnTo>
                        <a:lnTo>
                          <a:pt x="78" y="182"/>
                        </a:lnTo>
                        <a:lnTo>
                          <a:pt x="78" y="182"/>
                        </a:lnTo>
                        <a:lnTo>
                          <a:pt x="78" y="182"/>
                        </a:lnTo>
                        <a:lnTo>
                          <a:pt x="78" y="183"/>
                        </a:lnTo>
                        <a:lnTo>
                          <a:pt x="78" y="183"/>
                        </a:lnTo>
                        <a:lnTo>
                          <a:pt x="78" y="183"/>
                        </a:lnTo>
                        <a:lnTo>
                          <a:pt x="78" y="183"/>
                        </a:lnTo>
                        <a:lnTo>
                          <a:pt x="78" y="181"/>
                        </a:lnTo>
                        <a:lnTo>
                          <a:pt x="78" y="184"/>
                        </a:lnTo>
                        <a:lnTo>
                          <a:pt x="78" y="181"/>
                        </a:lnTo>
                        <a:lnTo>
                          <a:pt x="78" y="185"/>
                        </a:lnTo>
                        <a:lnTo>
                          <a:pt x="78" y="185"/>
                        </a:lnTo>
                        <a:lnTo>
                          <a:pt x="78" y="185"/>
                        </a:lnTo>
                        <a:lnTo>
                          <a:pt x="78" y="183"/>
                        </a:lnTo>
                        <a:lnTo>
                          <a:pt x="78" y="185"/>
                        </a:lnTo>
                        <a:lnTo>
                          <a:pt x="78" y="185"/>
                        </a:lnTo>
                        <a:lnTo>
                          <a:pt x="78" y="185"/>
                        </a:lnTo>
                        <a:lnTo>
                          <a:pt x="78" y="185"/>
                        </a:lnTo>
                        <a:lnTo>
                          <a:pt x="78" y="185"/>
                        </a:lnTo>
                        <a:lnTo>
                          <a:pt x="78" y="186"/>
                        </a:lnTo>
                        <a:lnTo>
                          <a:pt x="78" y="186"/>
                        </a:lnTo>
                        <a:lnTo>
                          <a:pt x="78" y="186"/>
                        </a:lnTo>
                        <a:lnTo>
                          <a:pt x="78" y="186"/>
                        </a:lnTo>
                        <a:lnTo>
                          <a:pt x="78" y="187"/>
                        </a:lnTo>
                        <a:lnTo>
                          <a:pt x="78" y="187"/>
                        </a:lnTo>
                        <a:lnTo>
                          <a:pt x="78" y="186"/>
                        </a:lnTo>
                        <a:lnTo>
                          <a:pt x="78" y="186"/>
                        </a:lnTo>
                        <a:lnTo>
                          <a:pt x="78" y="186"/>
                        </a:lnTo>
                        <a:lnTo>
                          <a:pt x="78" y="189"/>
                        </a:lnTo>
                        <a:lnTo>
                          <a:pt x="78" y="188"/>
                        </a:lnTo>
                        <a:lnTo>
                          <a:pt x="78" y="186"/>
                        </a:lnTo>
                        <a:lnTo>
                          <a:pt x="78" y="189"/>
                        </a:lnTo>
                        <a:lnTo>
                          <a:pt x="78" y="187"/>
                        </a:lnTo>
                        <a:lnTo>
                          <a:pt x="78" y="188"/>
                        </a:lnTo>
                        <a:lnTo>
                          <a:pt x="78" y="188"/>
                        </a:lnTo>
                        <a:lnTo>
                          <a:pt x="78" y="189"/>
                        </a:lnTo>
                        <a:lnTo>
                          <a:pt x="78" y="188"/>
                        </a:lnTo>
                        <a:lnTo>
                          <a:pt x="78" y="190"/>
                        </a:lnTo>
                        <a:lnTo>
                          <a:pt x="78" y="188"/>
                        </a:lnTo>
                        <a:lnTo>
                          <a:pt x="78" y="191"/>
                        </a:lnTo>
                        <a:lnTo>
                          <a:pt x="78" y="190"/>
                        </a:lnTo>
                        <a:lnTo>
                          <a:pt x="78" y="191"/>
                        </a:lnTo>
                        <a:lnTo>
                          <a:pt x="78" y="191"/>
                        </a:lnTo>
                        <a:lnTo>
                          <a:pt x="78" y="191"/>
                        </a:lnTo>
                        <a:lnTo>
                          <a:pt x="78" y="191"/>
                        </a:lnTo>
                        <a:lnTo>
                          <a:pt x="78" y="190"/>
                        </a:lnTo>
                        <a:lnTo>
                          <a:pt x="78" y="192"/>
                        </a:lnTo>
                        <a:lnTo>
                          <a:pt x="78" y="193"/>
                        </a:lnTo>
                        <a:lnTo>
                          <a:pt x="78" y="193"/>
                        </a:lnTo>
                        <a:lnTo>
                          <a:pt x="78" y="192"/>
                        </a:lnTo>
                        <a:lnTo>
                          <a:pt x="79" y="194"/>
                        </a:lnTo>
                        <a:lnTo>
                          <a:pt x="79" y="192"/>
                        </a:lnTo>
                        <a:lnTo>
                          <a:pt x="79" y="193"/>
                        </a:lnTo>
                        <a:lnTo>
                          <a:pt x="79" y="193"/>
                        </a:lnTo>
                        <a:lnTo>
                          <a:pt x="79" y="195"/>
                        </a:lnTo>
                        <a:lnTo>
                          <a:pt x="79" y="195"/>
                        </a:lnTo>
                        <a:lnTo>
                          <a:pt x="79" y="194"/>
                        </a:lnTo>
                        <a:lnTo>
                          <a:pt x="79" y="195"/>
                        </a:lnTo>
                        <a:lnTo>
                          <a:pt x="79" y="195"/>
                        </a:lnTo>
                        <a:lnTo>
                          <a:pt x="79" y="196"/>
                        </a:lnTo>
                        <a:lnTo>
                          <a:pt x="79" y="195"/>
                        </a:lnTo>
                        <a:lnTo>
                          <a:pt x="79" y="196"/>
                        </a:lnTo>
                        <a:lnTo>
                          <a:pt x="79" y="197"/>
                        </a:lnTo>
                        <a:lnTo>
                          <a:pt x="79" y="198"/>
                        </a:lnTo>
                        <a:lnTo>
                          <a:pt x="79" y="197"/>
                        </a:lnTo>
                        <a:lnTo>
                          <a:pt x="79" y="197"/>
                        </a:lnTo>
                        <a:lnTo>
                          <a:pt x="79" y="197"/>
                        </a:lnTo>
                        <a:lnTo>
                          <a:pt x="79" y="199"/>
                        </a:lnTo>
                        <a:lnTo>
                          <a:pt x="79" y="198"/>
                        </a:lnTo>
                        <a:lnTo>
                          <a:pt x="79" y="198"/>
                        </a:lnTo>
                        <a:lnTo>
                          <a:pt x="79" y="199"/>
                        </a:lnTo>
                        <a:lnTo>
                          <a:pt x="79" y="198"/>
                        </a:lnTo>
                        <a:lnTo>
                          <a:pt x="79" y="199"/>
                        </a:lnTo>
                        <a:lnTo>
                          <a:pt x="79" y="199"/>
                        </a:lnTo>
                        <a:lnTo>
                          <a:pt x="79" y="200"/>
                        </a:lnTo>
                        <a:lnTo>
                          <a:pt x="79" y="198"/>
                        </a:lnTo>
                        <a:lnTo>
                          <a:pt x="79" y="199"/>
                        </a:lnTo>
                        <a:lnTo>
                          <a:pt x="79" y="200"/>
                        </a:lnTo>
                        <a:lnTo>
                          <a:pt x="79" y="198"/>
                        </a:lnTo>
                        <a:lnTo>
                          <a:pt x="79" y="200"/>
                        </a:lnTo>
                        <a:lnTo>
                          <a:pt x="79" y="199"/>
                        </a:lnTo>
                        <a:lnTo>
                          <a:pt x="79" y="200"/>
                        </a:lnTo>
                        <a:lnTo>
                          <a:pt x="79" y="200"/>
                        </a:lnTo>
                        <a:lnTo>
                          <a:pt x="79" y="200"/>
                        </a:lnTo>
                        <a:lnTo>
                          <a:pt x="79" y="201"/>
                        </a:lnTo>
                        <a:lnTo>
                          <a:pt x="79" y="200"/>
                        </a:lnTo>
                        <a:lnTo>
                          <a:pt x="79" y="201"/>
                        </a:lnTo>
                        <a:lnTo>
                          <a:pt x="79" y="200"/>
                        </a:lnTo>
                        <a:lnTo>
                          <a:pt x="79" y="201"/>
                        </a:lnTo>
                        <a:lnTo>
                          <a:pt x="79" y="201"/>
                        </a:lnTo>
                        <a:lnTo>
                          <a:pt x="79" y="200"/>
                        </a:lnTo>
                        <a:lnTo>
                          <a:pt x="79" y="201"/>
                        </a:lnTo>
                        <a:lnTo>
                          <a:pt x="79" y="202"/>
                        </a:lnTo>
                        <a:lnTo>
                          <a:pt x="79" y="201"/>
                        </a:lnTo>
                        <a:lnTo>
                          <a:pt x="79" y="200"/>
                        </a:lnTo>
                        <a:lnTo>
                          <a:pt x="79" y="200"/>
                        </a:lnTo>
                        <a:lnTo>
                          <a:pt x="79" y="200"/>
                        </a:lnTo>
                        <a:lnTo>
                          <a:pt x="79" y="201"/>
                        </a:lnTo>
                        <a:lnTo>
                          <a:pt x="79" y="202"/>
                        </a:lnTo>
                        <a:lnTo>
                          <a:pt x="79" y="202"/>
                        </a:lnTo>
                        <a:lnTo>
                          <a:pt x="79" y="200"/>
                        </a:lnTo>
                        <a:lnTo>
                          <a:pt x="79" y="201"/>
                        </a:lnTo>
                        <a:lnTo>
                          <a:pt x="79" y="201"/>
                        </a:lnTo>
                        <a:lnTo>
                          <a:pt x="79" y="203"/>
                        </a:lnTo>
                        <a:lnTo>
                          <a:pt x="79" y="201"/>
                        </a:lnTo>
                        <a:lnTo>
                          <a:pt x="79" y="202"/>
                        </a:lnTo>
                        <a:lnTo>
                          <a:pt x="79" y="202"/>
                        </a:lnTo>
                        <a:lnTo>
                          <a:pt x="79" y="199"/>
                        </a:lnTo>
                        <a:lnTo>
                          <a:pt x="79" y="200"/>
                        </a:lnTo>
                        <a:lnTo>
                          <a:pt x="79" y="201"/>
                        </a:lnTo>
                        <a:lnTo>
                          <a:pt x="79" y="200"/>
                        </a:lnTo>
                        <a:lnTo>
                          <a:pt x="79" y="200"/>
                        </a:lnTo>
                        <a:lnTo>
                          <a:pt x="79" y="200"/>
                        </a:lnTo>
                        <a:lnTo>
                          <a:pt x="79" y="199"/>
                        </a:lnTo>
                        <a:lnTo>
                          <a:pt x="79" y="201"/>
                        </a:lnTo>
                        <a:lnTo>
                          <a:pt x="79" y="199"/>
                        </a:lnTo>
                        <a:lnTo>
                          <a:pt x="79" y="200"/>
                        </a:lnTo>
                        <a:lnTo>
                          <a:pt x="79" y="198"/>
                        </a:lnTo>
                        <a:lnTo>
                          <a:pt x="79" y="199"/>
                        </a:lnTo>
                        <a:lnTo>
                          <a:pt x="79" y="198"/>
                        </a:lnTo>
                        <a:lnTo>
                          <a:pt x="79" y="198"/>
                        </a:lnTo>
                        <a:lnTo>
                          <a:pt x="79" y="198"/>
                        </a:lnTo>
                        <a:lnTo>
                          <a:pt x="79" y="196"/>
                        </a:lnTo>
                        <a:lnTo>
                          <a:pt x="79" y="198"/>
                        </a:lnTo>
                        <a:lnTo>
                          <a:pt x="79" y="196"/>
                        </a:lnTo>
                        <a:lnTo>
                          <a:pt x="79" y="197"/>
                        </a:lnTo>
                        <a:lnTo>
                          <a:pt x="79" y="195"/>
                        </a:lnTo>
                        <a:lnTo>
                          <a:pt x="79" y="197"/>
                        </a:lnTo>
                        <a:lnTo>
                          <a:pt x="79" y="196"/>
                        </a:lnTo>
                        <a:lnTo>
                          <a:pt x="79" y="196"/>
                        </a:lnTo>
                        <a:lnTo>
                          <a:pt x="79" y="195"/>
                        </a:lnTo>
                        <a:lnTo>
                          <a:pt x="79" y="193"/>
                        </a:lnTo>
                        <a:lnTo>
                          <a:pt x="79" y="194"/>
                        </a:lnTo>
                        <a:lnTo>
                          <a:pt x="79" y="195"/>
                        </a:lnTo>
                        <a:lnTo>
                          <a:pt x="79" y="194"/>
                        </a:lnTo>
                        <a:lnTo>
                          <a:pt x="79" y="195"/>
                        </a:lnTo>
                        <a:lnTo>
                          <a:pt x="79" y="195"/>
                        </a:lnTo>
                        <a:lnTo>
                          <a:pt x="79" y="195"/>
                        </a:lnTo>
                        <a:lnTo>
                          <a:pt x="79" y="194"/>
                        </a:lnTo>
                        <a:lnTo>
                          <a:pt x="79" y="194"/>
                        </a:lnTo>
                        <a:lnTo>
                          <a:pt x="79" y="192"/>
                        </a:lnTo>
                        <a:lnTo>
                          <a:pt x="79" y="192"/>
                        </a:lnTo>
                        <a:lnTo>
                          <a:pt x="79" y="194"/>
                        </a:lnTo>
                        <a:lnTo>
                          <a:pt x="79" y="193"/>
                        </a:lnTo>
                        <a:lnTo>
                          <a:pt x="79" y="191"/>
                        </a:lnTo>
                        <a:lnTo>
                          <a:pt x="79" y="192"/>
                        </a:lnTo>
                        <a:lnTo>
                          <a:pt x="79" y="191"/>
                        </a:lnTo>
                        <a:lnTo>
                          <a:pt x="80" y="193"/>
                        </a:lnTo>
                        <a:lnTo>
                          <a:pt x="80" y="191"/>
                        </a:lnTo>
                        <a:lnTo>
                          <a:pt x="80" y="190"/>
                        </a:lnTo>
                        <a:lnTo>
                          <a:pt x="80" y="190"/>
                        </a:lnTo>
                        <a:lnTo>
                          <a:pt x="80" y="191"/>
                        </a:lnTo>
                        <a:lnTo>
                          <a:pt x="80" y="190"/>
                        </a:lnTo>
                        <a:lnTo>
                          <a:pt x="80" y="190"/>
                        </a:lnTo>
                        <a:lnTo>
                          <a:pt x="80" y="190"/>
                        </a:lnTo>
                        <a:lnTo>
                          <a:pt x="80" y="190"/>
                        </a:lnTo>
                        <a:lnTo>
                          <a:pt x="80" y="189"/>
                        </a:lnTo>
                        <a:lnTo>
                          <a:pt x="80" y="188"/>
                        </a:lnTo>
                        <a:lnTo>
                          <a:pt x="80" y="189"/>
                        </a:lnTo>
                        <a:lnTo>
                          <a:pt x="80" y="187"/>
                        </a:lnTo>
                        <a:lnTo>
                          <a:pt x="80" y="190"/>
                        </a:lnTo>
                        <a:lnTo>
                          <a:pt x="80" y="187"/>
                        </a:lnTo>
                        <a:lnTo>
                          <a:pt x="80" y="188"/>
                        </a:lnTo>
                        <a:lnTo>
                          <a:pt x="80" y="190"/>
                        </a:lnTo>
                        <a:lnTo>
                          <a:pt x="80" y="187"/>
                        </a:lnTo>
                        <a:lnTo>
                          <a:pt x="80" y="188"/>
                        </a:lnTo>
                        <a:lnTo>
                          <a:pt x="80" y="186"/>
                        </a:lnTo>
                        <a:lnTo>
                          <a:pt x="80" y="189"/>
                        </a:lnTo>
                        <a:lnTo>
                          <a:pt x="80" y="187"/>
                        </a:lnTo>
                        <a:lnTo>
                          <a:pt x="80" y="187"/>
                        </a:lnTo>
                        <a:lnTo>
                          <a:pt x="80" y="187"/>
                        </a:lnTo>
                        <a:lnTo>
                          <a:pt x="80" y="186"/>
                        </a:lnTo>
                        <a:lnTo>
                          <a:pt x="80" y="189"/>
                        </a:lnTo>
                        <a:lnTo>
                          <a:pt x="80" y="187"/>
                        </a:lnTo>
                        <a:lnTo>
                          <a:pt x="80" y="187"/>
                        </a:lnTo>
                        <a:lnTo>
                          <a:pt x="80" y="188"/>
                        </a:lnTo>
                        <a:lnTo>
                          <a:pt x="80" y="187"/>
                        </a:lnTo>
                        <a:lnTo>
                          <a:pt x="80" y="188"/>
                        </a:lnTo>
                        <a:lnTo>
                          <a:pt x="80" y="187"/>
                        </a:lnTo>
                        <a:lnTo>
                          <a:pt x="80" y="187"/>
                        </a:lnTo>
                        <a:lnTo>
                          <a:pt x="80" y="189"/>
                        </a:lnTo>
                        <a:lnTo>
                          <a:pt x="80" y="186"/>
                        </a:lnTo>
                        <a:lnTo>
                          <a:pt x="80" y="189"/>
                        </a:lnTo>
                        <a:lnTo>
                          <a:pt x="80" y="187"/>
                        </a:lnTo>
                        <a:lnTo>
                          <a:pt x="80" y="189"/>
                        </a:lnTo>
                        <a:lnTo>
                          <a:pt x="80" y="187"/>
                        </a:lnTo>
                        <a:lnTo>
                          <a:pt x="80" y="190"/>
                        </a:lnTo>
                        <a:lnTo>
                          <a:pt x="80" y="187"/>
                        </a:lnTo>
                        <a:lnTo>
                          <a:pt x="80" y="187"/>
                        </a:lnTo>
                        <a:lnTo>
                          <a:pt x="80" y="188"/>
                        </a:lnTo>
                        <a:lnTo>
                          <a:pt x="80" y="186"/>
                        </a:lnTo>
                        <a:lnTo>
                          <a:pt x="80" y="187"/>
                        </a:lnTo>
                        <a:lnTo>
                          <a:pt x="80" y="187"/>
                        </a:lnTo>
                        <a:lnTo>
                          <a:pt x="80" y="188"/>
                        </a:lnTo>
                        <a:lnTo>
                          <a:pt x="80" y="188"/>
                        </a:lnTo>
                        <a:lnTo>
                          <a:pt x="80" y="188"/>
                        </a:lnTo>
                        <a:lnTo>
                          <a:pt x="80" y="186"/>
                        </a:lnTo>
                        <a:lnTo>
                          <a:pt x="80" y="188"/>
                        </a:lnTo>
                        <a:lnTo>
                          <a:pt x="80" y="185"/>
                        </a:lnTo>
                        <a:lnTo>
                          <a:pt x="80" y="186"/>
                        </a:lnTo>
                        <a:lnTo>
                          <a:pt x="80" y="186"/>
                        </a:lnTo>
                        <a:lnTo>
                          <a:pt x="80" y="186"/>
                        </a:lnTo>
                        <a:lnTo>
                          <a:pt x="80" y="184"/>
                        </a:lnTo>
                        <a:lnTo>
                          <a:pt x="80" y="187"/>
                        </a:lnTo>
                        <a:lnTo>
                          <a:pt x="80" y="184"/>
                        </a:lnTo>
                        <a:lnTo>
                          <a:pt x="80" y="187"/>
                        </a:lnTo>
                        <a:lnTo>
                          <a:pt x="80" y="184"/>
                        </a:lnTo>
                        <a:lnTo>
                          <a:pt x="80" y="184"/>
                        </a:lnTo>
                        <a:lnTo>
                          <a:pt x="80" y="185"/>
                        </a:lnTo>
                        <a:lnTo>
                          <a:pt x="80" y="185"/>
                        </a:lnTo>
                        <a:lnTo>
                          <a:pt x="80" y="184"/>
                        </a:lnTo>
                        <a:lnTo>
                          <a:pt x="80" y="187"/>
                        </a:lnTo>
                        <a:lnTo>
                          <a:pt x="80" y="184"/>
                        </a:lnTo>
                        <a:lnTo>
                          <a:pt x="80" y="186"/>
                        </a:lnTo>
                        <a:lnTo>
                          <a:pt x="80" y="186"/>
                        </a:lnTo>
                        <a:lnTo>
                          <a:pt x="80" y="183"/>
                        </a:lnTo>
                        <a:lnTo>
                          <a:pt x="80" y="185"/>
                        </a:lnTo>
                        <a:lnTo>
                          <a:pt x="80" y="184"/>
                        </a:lnTo>
                        <a:lnTo>
                          <a:pt x="80" y="184"/>
                        </a:lnTo>
                        <a:lnTo>
                          <a:pt x="80" y="184"/>
                        </a:lnTo>
                        <a:lnTo>
                          <a:pt x="80" y="184"/>
                        </a:lnTo>
                        <a:lnTo>
                          <a:pt x="80" y="184"/>
                        </a:lnTo>
                        <a:lnTo>
                          <a:pt x="80" y="184"/>
                        </a:lnTo>
                        <a:lnTo>
                          <a:pt x="80" y="184"/>
                        </a:lnTo>
                        <a:lnTo>
                          <a:pt x="80" y="183"/>
                        </a:lnTo>
                        <a:lnTo>
                          <a:pt x="80" y="182"/>
                        </a:lnTo>
                        <a:lnTo>
                          <a:pt x="80" y="183"/>
                        </a:lnTo>
                        <a:lnTo>
                          <a:pt x="80" y="183"/>
                        </a:lnTo>
                        <a:lnTo>
                          <a:pt x="80" y="183"/>
                        </a:lnTo>
                        <a:lnTo>
                          <a:pt x="80" y="182"/>
                        </a:lnTo>
                        <a:lnTo>
                          <a:pt x="80" y="182"/>
                        </a:lnTo>
                        <a:lnTo>
                          <a:pt x="80" y="184"/>
                        </a:lnTo>
                        <a:lnTo>
                          <a:pt x="80" y="182"/>
                        </a:lnTo>
                        <a:lnTo>
                          <a:pt x="80" y="183"/>
                        </a:lnTo>
                        <a:lnTo>
                          <a:pt x="80" y="182"/>
                        </a:lnTo>
                        <a:lnTo>
                          <a:pt x="80" y="183"/>
                        </a:lnTo>
                        <a:lnTo>
                          <a:pt x="80" y="181"/>
                        </a:lnTo>
                        <a:lnTo>
                          <a:pt x="80" y="181"/>
                        </a:lnTo>
                        <a:lnTo>
                          <a:pt x="80" y="180"/>
                        </a:lnTo>
                        <a:lnTo>
                          <a:pt x="80" y="181"/>
                        </a:lnTo>
                        <a:lnTo>
                          <a:pt x="80" y="180"/>
                        </a:lnTo>
                        <a:lnTo>
                          <a:pt x="80" y="180"/>
                        </a:lnTo>
                        <a:lnTo>
                          <a:pt x="80" y="180"/>
                        </a:lnTo>
                        <a:lnTo>
                          <a:pt x="80" y="180"/>
                        </a:lnTo>
                        <a:lnTo>
                          <a:pt x="80" y="178"/>
                        </a:lnTo>
                        <a:lnTo>
                          <a:pt x="80" y="180"/>
                        </a:lnTo>
                        <a:lnTo>
                          <a:pt x="80" y="179"/>
                        </a:lnTo>
                        <a:lnTo>
                          <a:pt x="80" y="179"/>
                        </a:lnTo>
                        <a:lnTo>
                          <a:pt x="80" y="177"/>
                        </a:lnTo>
                        <a:lnTo>
                          <a:pt x="80" y="179"/>
                        </a:lnTo>
                        <a:lnTo>
                          <a:pt x="80" y="178"/>
                        </a:lnTo>
                        <a:lnTo>
                          <a:pt x="80" y="178"/>
                        </a:lnTo>
                        <a:lnTo>
                          <a:pt x="80" y="176"/>
                        </a:lnTo>
                        <a:lnTo>
                          <a:pt x="80" y="176"/>
                        </a:lnTo>
                        <a:lnTo>
                          <a:pt x="80" y="176"/>
                        </a:lnTo>
                        <a:lnTo>
                          <a:pt x="81" y="176"/>
                        </a:lnTo>
                        <a:lnTo>
                          <a:pt x="81" y="178"/>
                        </a:lnTo>
                        <a:lnTo>
                          <a:pt x="81" y="178"/>
                        </a:lnTo>
                        <a:lnTo>
                          <a:pt x="81" y="176"/>
                        </a:lnTo>
                        <a:lnTo>
                          <a:pt x="81" y="177"/>
                        </a:lnTo>
                        <a:lnTo>
                          <a:pt x="81" y="174"/>
                        </a:lnTo>
                        <a:lnTo>
                          <a:pt x="81" y="178"/>
                        </a:lnTo>
                        <a:lnTo>
                          <a:pt x="81" y="175"/>
                        </a:lnTo>
                        <a:lnTo>
                          <a:pt x="81" y="177"/>
                        </a:lnTo>
                        <a:lnTo>
                          <a:pt x="81" y="176"/>
                        </a:lnTo>
                        <a:lnTo>
                          <a:pt x="81" y="177"/>
                        </a:lnTo>
                        <a:lnTo>
                          <a:pt x="81" y="175"/>
                        </a:lnTo>
                        <a:lnTo>
                          <a:pt x="81" y="177"/>
                        </a:lnTo>
                        <a:lnTo>
                          <a:pt x="81" y="176"/>
                        </a:lnTo>
                        <a:lnTo>
                          <a:pt x="81" y="175"/>
                        </a:lnTo>
                        <a:lnTo>
                          <a:pt x="81" y="177"/>
                        </a:lnTo>
                        <a:lnTo>
                          <a:pt x="81" y="174"/>
                        </a:lnTo>
                        <a:lnTo>
                          <a:pt x="81" y="178"/>
                        </a:lnTo>
                        <a:lnTo>
                          <a:pt x="81" y="175"/>
                        </a:lnTo>
                        <a:lnTo>
                          <a:pt x="81" y="178"/>
                        </a:lnTo>
                        <a:lnTo>
                          <a:pt x="81" y="175"/>
                        </a:lnTo>
                        <a:lnTo>
                          <a:pt x="81" y="176"/>
                        </a:lnTo>
                        <a:lnTo>
                          <a:pt x="81" y="177"/>
                        </a:lnTo>
                        <a:lnTo>
                          <a:pt x="81" y="175"/>
                        </a:lnTo>
                        <a:lnTo>
                          <a:pt x="81" y="176"/>
                        </a:lnTo>
                        <a:lnTo>
                          <a:pt x="81" y="176"/>
                        </a:lnTo>
                        <a:lnTo>
                          <a:pt x="81" y="176"/>
                        </a:lnTo>
                        <a:lnTo>
                          <a:pt x="81" y="175"/>
                        </a:lnTo>
                        <a:lnTo>
                          <a:pt x="81" y="177"/>
                        </a:lnTo>
                        <a:lnTo>
                          <a:pt x="81" y="175"/>
                        </a:lnTo>
                        <a:lnTo>
                          <a:pt x="81" y="174"/>
                        </a:lnTo>
                        <a:lnTo>
                          <a:pt x="81" y="174"/>
                        </a:lnTo>
                        <a:lnTo>
                          <a:pt x="81" y="177"/>
                        </a:lnTo>
                        <a:lnTo>
                          <a:pt x="81" y="174"/>
                        </a:lnTo>
                        <a:lnTo>
                          <a:pt x="81" y="174"/>
                        </a:lnTo>
                        <a:lnTo>
                          <a:pt x="81" y="174"/>
                        </a:lnTo>
                        <a:lnTo>
                          <a:pt x="81" y="175"/>
                        </a:lnTo>
                        <a:lnTo>
                          <a:pt x="81" y="174"/>
                        </a:lnTo>
                        <a:lnTo>
                          <a:pt x="81" y="175"/>
                        </a:lnTo>
                        <a:lnTo>
                          <a:pt x="81" y="173"/>
                        </a:lnTo>
                        <a:lnTo>
                          <a:pt x="81" y="174"/>
                        </a:lnTo>
                        <a:lnTo>
                          <a:pt x="81" y="173"/>
                        </a:lnTo>
                        <a:lnTo>
                          <a:pt x="81" y="174"/>
                        </a:lnTo>
                        <a:lnTo>
                          <a:pt x="81" y="174"/>
                        </a:lnTo>
                        <a:lnTo>
                          <a:pt x="81" y="173"/>
                        </a:lnTo>
                        <a:lnTo>
                          <a:pt x="81" y="173"/>
                        </a:lnTo>
                        <a:lnTo>
                          <a:pt x="81" y="174"/>
                        </a:lnTo>
                        <a:lnTo>
                          <a:pt x="81" y="173"/>
                        </a:lnTo>
                        <a:lnTo>
                          <a:pt x="81" y="173"/>
                        </a:lnTo>
                        <a:lnTo>
                          <a:pt x="81" y="172"/>
                        </a:lnTo>
                        <a:lnTo>
                          <a:pt x="81" y="175"/>
                        </a:lnTo>
                        <a:lnTo>
                          <a:pt x="81" y="173"/>
                        </a:lnTo>
                        <a:lnTo>
                          <a:pt x="81" y="173"/>
                        </a:lnTo>
                        <a:lnTo>
                          <a:pt x="81" y="173"/>
                        </a:lnTo>
                        <a:lnTo>
                          <a:pt x="81" y="174"/>
                        </a:lnTo>
                        <a:lnTo>
                          <a:pt x="81" y="170"/>
                        </a:lnTo>
                        <a:lnTo>
                          <a:pt x="81" y="172"/>
                        </a:lnTo>
                        <a:lnTo>
                          <a:pt x="81" y="173"/>
                        </a:lnTo>
                        <a:lnTo>
                          <a:pt x="81" y="172"/>
                        </a:lnTo>
                        <a:lnTo>
                          <a:pt x="81" y="171"/>
                        </a:lnTo>
                        <a:lnTo>
                          <a:pt x="81" y="173"/>
                        </a:lnTo>
                        <a:lnTo>
                          <a:pt x="81" y="172"/>
                        </a:lnTo>
                        <a:lnTo>
                          <a:pt x="81" y="172"/>
                        </a:lnTo>
                        <a:lnTo>
                          <a:pt x="81" y="170"/>
                        </a:lnTo>
                        <a:lnTo>
                          <a:pt x="81" y="171"/>
                        </a:lnTo>
                        <a:lnTo>
                          <a:pt x="81" y="171"/>
                        </a:lnTo>
                        <a:lnTo>
                          <a:pt x="81" y="170"/>
                        </a:lnTo>
                        <a:lnTo>
                          <a:pt x="81" y="171"/>
                        </a:lnTo>
                        <a:lnTo>
                          <a:pt x="81" y="170"/>
                        </a:lnTo>
                        <a:lnTo>
                          <a:pt x="81" y="170"/>
                        </a:lnTo>
                        <a:lnTo>
                          <a:pt x="81" y="172"/>
                        </a:lnTo>
                        <a:lnTo>
                          <a:pt x="81" y="170"/>
                        </a:lnTo>
                        <a:lnTo>
                          <a:pt x="81" y="171"/>
                        </a:lnTo>
                        <a:lnTo>
                          <a:pt x="81" y="171"/>
                        </a:lnTo>
                        <a:lnTo>
                          <a:pt x="81" y="172"/>
                        </a:lnTo>
                        <a:lnTo>
                          <a:pt x="81" y="172"/>
                        </a:lnTo>
                        <a:lnTo>
                          <a:pt x="81" y="172"/>
                        </a:lnTo>
                        <a:lnTo>
                          <a:pt x="81" y="174"/>
                        </a:lnTo>
                        <a:lnTo>
                          <a:pt x="81" y="173"/>
                        </a:lnTo>
                        <a:lnTo>
                          <a:pt x="81" y="172"/>
                        </a:lnTo>
                        <a:lnTo>
                          <a:pt x="81" y="173"/>
                        </a:lnTo>
                        <a:lnTo>
                          <a:pt x="81" y="173"/>
                        </a:lnTo>
                        <a:lnTo>
                          <a:pt x="81" y="174"/>
                        </a:lnTo>
                        <a:lnTo>
                          <a:pt x="81" y="174"/>
                        </a:lnTo>
                        <a:lnTo>
                          <a:pt x="81" y="174"/>
                        </a:lnTo>
                        <a:lnTo>
                          <a:pt x="81" y="175"/>
                        </a:lnTo>
                        <a:lnTo>
                          <a:pt x="81" y="176"/>
                        </a:lnTo>
                        <a:lnTo>
                          <a:pt x="81" y="175"/>
                        </a:lnTo>
                        <a:lnTo>
                          <a:pt x="81" y="177"/>
                        </a:lnTo>
                        <a:lnTo>
                          <a:pt x="81" y="177"/>
                        </a:lnTo>
                        <a:lnTo>
                          <a:pt x="81" y="178"/>
                        </a:lnTo>
                        <a:lnTo>
                          <a:pt x="81" y="179"/>
                        </a:lnTo>
                        <a:lnTo>
                          <a:pt x="81" y="178"/>
                        </a:lnTo>
                        <a:lnTo>
                          <a:pt x="81" y="178"/>
                        </a:lnTo>
                        <a:lnTo>
                          <a:pt x="81" y="177"/>
                        </a:lnTo>
                        <a:lnTo>
                          <a:pt x="81" y="179"/>
                        </a:lnTo>
                        <a:lnTo>
                          <a:pt x="81" y="179"/>
                        </a:lnTo>
                        <a:lnTo>
                          <a:pt x="81" y="181"/>
                        </a:lnTo>
                        <a:lnTo>
                          <a:pt x="82" y="180"/>
                        </a:lnTo>
                        <a:lnTo>
                          <a:pt x="82" y="181"/>
                        </a:lnTo>
                        <a:lnTo>
                          <a:pt x="82" y="182"/>
                        </a:lnTo>
                        <a:lnTo>
                          <a:pt x="82" y="182"/>
                        </a:lnTo>
                        <a:lnTo>
                          <a:pt x="82" y="182"/>
                        </a:lnTo>
                        <a:lnTo>
                          <a:pt x="82" y="186"/>
                        </a:lnTo>
                        <a:lnTo>
                          <a:pt x="82" y="183"/>
                        </a:lnTo>
                        <a:lnTo>
                          <a:pt x="82" y="185"/>
                        </a:lnTo>
                        <a:lnTo>
                          <a:pt x="82" y="183"/>
                        </a:lnTo>
                        <a:lnTo>
                          <a:pt x="82" y="185"/>
                        </a:lnTo>
                        <a:lnTo>
                          <a:pt x="82" y="183"/>
                        </a:lnTo>
                        <a:lnTo>
                          <a:pt x="82" y="187"/>
                        </a:lnTo>
                        <a:lnTo>
                          <a:pt x="82" y="185"/>
                        </a:lnTo>
                        <a:lnTo>
                          <a:pt x="82" y="186"/>
                        </a:lnTo>
                        <a:lnTo>
                          <a:pt x="82" y="187"/>
                        </a:lnTo>
                        <a:lnTo>
                          <a:pt x="82" y="186"/>
                        </a:lnTo>
                        <a:lnTo>
                          <a:pt x="82" y="188"/>
                        </a:lnTo>
                        <a:lnTo>
                          <a:pt x="82" y="189"/>
                        </a:lnTo>
                        <a:lnTo>
                          <a:pt x="82" y="187"/>
                        </a:lnTo>
                        <a:lnTo>
                          <a:pt x="82" y="190"/>
                        </a:lnTo>
                        <a:lnTo>
                          <a:pt x="82" y="188"/>
                        </a:lnTo>
                        <a:lnTo>
                          <a:pt x="82" y="189"/>
                        </a:lnTo>
                        <a:lnTo>
                          <a:pt x="82" y="190"/>
                        </a:lnTo>
                        <a:lnTo>
                          <a:pt x="82" y="192"/>
                        </a:lnTo>
                        <a:lnTo>
                          <a:pt x="82" y="187"/>
                        </a:lnTo>
                        <a:lnTo>
                          <a:pt x="82" y="192"/>
                        </a:lnTo>
                        <a:lnTo>
                          <a:pt x="82" y="192"/>
                        </a:lnTo>
                        <a:lnTo>
                          <a:pt x="82" y="191"/>
                        </a:lnTo>
                        <a:lnTo>
                          <a:pt x="82" y="195"/>
                        </a:lnTo>
                        <a:lnTo>
                          <a:pt x="82" y="192"/>
                        </a:lnTo>
                        <a:lnTo>
                          <a:pt x="82" y="194"/>
                        </a:lnTo>
                        <a:lnTo>
                          <a:pt x="82" y="195"/>
                        </a:lnTo>
                        <a:lnTo>
                          <a:pt x="82" y="194"/>
                        </a:lnTo>
                        <a:lnTo>
                          <a:pt x="82" y="196"/>
                        </a:lnTo>
                        <a:lnTo>
                          <a:pt x="82" y="196"/>
                        </a:lnTo>
                        <a:lnTo>
                          <a:pt x="82" y="198"/>
                        </a:lnTo>
                        <a:lnTo>
                          <a:pt x="82" y="197"/>
                        </a:lnTo>
                        <a:lnTo>
                          <a:pt x="82" y="198"/>
                        </a:lnTo>
                        <a:lnTo>
                          <a:pt x="82" y="196"/>
                        </a:lnTo>
                        <a:lnTo>
                          <a:pt x="82" y="198"/>
                        </a:lnTo>
                        <a:lnTo>
                          <a:pt x="82" y="198"/>
                        </a:lnTo>
                        <a:lnTo>
                          <a:pt x="82" y="199"/>
                        </a:lnTo>
                        <a:lnTo>
                          <a:pt x="82" y="198"/>
                        </a:lnTo>
                        <a:lnTo>
                          <a:pt x="82" y="201"/>
                        </a:lnTo>
                        <a:lnTo>
                          <a:pt x="82" y="199"/>
                        </a:lnTo>
                        <a:lnTo>
                          <a:pt x="82" y="200"/>
                        </a:lnTo>
                        <a:lnTo>
                          <a:pt x="82" y="199"/>
                        </a:lnTo>
                        <a:lnTo>
                          <a:pt x="82" y="200"/>
                        </a:lnTo>
                        <a:lnTo>
                          <a:pt x="82" y="199"/>
                        </a:lnTo>
                        <a:lnTo>
                          <a:pt x="82" y="200"/>
                        </a:lnTo>
                        <a:lnTo>
                          <a:pt x="82" y="201"/>
                        </a:lnTo>
                        <a:lnTo>
                          <a:pt x="82" y="201"/>
                        </a:lnTo>
                        <a:lnTo>
                          <a:pt x="82" y="201"/>
                        </a:lnTo>
                        <a:lnTo>
                          <a:pt x="82" y="201"/>
                        </a:lnTo>
                        <a:lnTo>
                          <a:pt x="82" y="203"/>
                        </a:lnTo>
                        <a:lnTo>
                          <a:pt x="82" y="201"/>
                        </a:lnTo>
                        <a:lnTo>
                          <a:pt x="82" y="201"/>
                        </a:lnTo>
                        <a:lnTo>
                          <a:pt x="82" y="201"/>
                        </a:lnTo>
                        <a:lnTo>
                          <a:pt x="82" y="204"/>
                        </a:lnTo>
                        <a:lnTo>
                          <a:pt x="82" y="200"/>
                        </a:lnTo>
                        <a:lnTo>
                          <a:pt x="82" y="203"/>
                        </a:lnTo>
                        <a:lnTo>
                          <a:pt x="82" y="202"/>
                        </a:lnTo>
                        <a:lnTo>
                          <a:pt x="82" y="203"/>
                        </a:lnTo>
                        <a:lnTo>
                          <a:pt x="82" y="202"/>
                        </a:lnTo>
                        <a:lnTo>
                          <a:pt x="82" y="204"/>
                        </a:lnTo>
                        <a:lnTo>
                          <a:pt x="82" y="201"/>
                        </a:lnTo>
                        <a:lnTo>
                          <a:pt x="82" y="203"/>
                        </a:lnTo>
                        <a:lnTo>
                          <a:pt x="82" y="202"/>
                        </a:lnTo>
                        <a:lnTo>
                          <a:pt x="82" y="203"/>
                        </a:lnTo>
                        <a:lnTo>
                          <a:pt x="82" y="203"/>
                        </a:lnTo>
                        <a:lnTo>
                          <a:pt x="82" y="202"/>
                        </a:lnTo>
                        <a:lnTo>
                          <a:pt x="82" y="204"/>
                        </a:lnTo>
                        <a:lnTo>
                          <a:pt x="82" y="203"/>
                        </a:lnTo>
                        <a:lnTo>
                          <a:pt x="82" y="203"/>
                        </a:lnTo>
                        <a:lnTo>
                          <a:pt x="82" y="205"/>
                        </a:lnTo>
                        <a:lnTo>
                          <a:pt x="82" y="204"/>
                        </a:lnTo>
                        <a:lnTo>
                          <a:pt x="82" y="205"/>
                        </a:lnTo>
                        <a:lnTo>
                          <a:pt x="82" y="205"/>
                        </a:lnTo>
                        <a:lnTo>
                          <a:pt x="82" y="204"/>
                        </a:lnTo>
                        <a:lnTo>
                          <a:pt x="82" y="203"/>
                        </a:lnTo>
                        <a:lnTo>
                          <a:pt x="82" y="205"/>
                        </a:lnTo>
                        <a:lnTo>
                          <a:pt x="82" y="206"/>
                        </a:lnTo>
                        <a:lnTo>
                          <a:pt x="82" y="205"/>
                        </a:lnTo>
                        <a:lnTo>
                          <a:pt x="82" y="204"/>
                        </a:lnTo>
                        <a:lnTo>
                          <a:pt x="82" y="205"/>
                        </a:lnTo>
                        <a:lnTo>
                          <a:pt x="82" y="204"/>
                        </a:lnTo>
                        <a:lnTo>
                          <a:pt x="82" y="206"/>
                        </a:lnTo>
                        <a:lnTo>
                          <a:pt x="82" y="204"/>
                        </a:lnTo>
                        <a:lnTo>
                          <a:pt x="82" y="206"/>
                        </a:lnTo>
                        <a:lnTo>
                          <a:pt x="82" y="204"/>
                        </a:lnTo>
                        <a:lnTo>
                          <a:pt x="82" y="205"/>
                        </a:lnTo>
                        <a:lnTo>
                          <a:pt x="82" y="204"/>
                        </a:lnTo>
                        <a:lnTo>
                          <a:pt x="82" y="205"/>
                        </a:lnTo>
                        <a:lnTo>
                          <a:pt x="82" y="204"/>
                        </a:lnTo>
                        <a:lnTo>
                          <a:pt x="82" y="204"/>
                        </a:lnTo>
                        <a:lnTo>
                          <a:pt x="82" y="204"/>
                        </a:lnTo>
                        <a:lnTo>
                          <a:pt x="82" y="203"/>
                        </a:lnTo>
                        <a:lnTo>
                          <a:pt x="82" y="205"/>
                        </a:lnTo>
                        <a:lnTo>
                          <a:pt x="82" y="203"/>
                        </a:lnTo>
                        <a:lnTo>
                          <a:pt x="82" y="204"/>
                        </a:lnTo>
                        <a:lnTo>
                          <a:pt x="82" y="203"/>
                        </a:lnTo>
                        <a:lnTo>
                          <a:pt x="82" y="205"/>
                        </a:lnTo>
                        <a:lnTo>
                          <a:pt x="82" y="202"/>
                        </a:lnTo>
                        <a:lnTo>
                          <a:pt x="82" y="204"/>
                        </a:lnTo>
                        <a:lnTo>
                          <a:pt x="82" y="203"/>
                        </a:lnTo>
                        <a:lnTo>
                          <a:pt x="82" y="202"/>
                        </a:lnTo>
                        <a:lnTo>
                          <a:pt x="82" y="204"/>
                        </a:lnTo>
                        <a:lnTo>
                          <a:pt x="82" y="202"/>
                        </a:lnTo>
                        <a:lnTo>
                          <a:pt x="83" y="204"/>
                        </a:lnTo>
                        <a:lnTo>
                          <a:pt x="83" y="203"/>
                        </a:lnTo>
                        <a:lnTo>
                          <a:pt x="83" y="203"/>
                        </a:lnTo>
                        <a:lnTo>
                          <a:pt x="83" y="204"/>
                        </a:lnTo>
                        <a:lnTo>
                          <a:pt x="83" y="203"/>
                        </a:lnTo>
                        <a:lnTo>
                          <a:pt x="83" y="203"/>
                        </a:lnTo>
                        <a:lnTo>
                          <a:pt x="83" y="205"/>
                        </a:lnTo>
                        <a:lnTo>
                          <a:pt x="83" y="204"/>
                        </a:lnTo>
                        <a:lnTo>
                          <a:pt x="83" y="206"/>
                        </a:lnTo>
                        <a:lnTo>
                          <a:pt x="83" y="205"/>
                        </a:lnTo>
                        <a:lnTo>
                          <a:pt x="83" y="203"/>
                        </a:lnTo>
                        <a:lnTo>
                          <a:pt x="83" y="204"/>
                        </a:lnTo>
                        <a:lnTo>
                          <a:pt x="83" y="205"/>
                        </a:lnTo>
                        <a:lnTo>
                          <a:pt x="83" y="203"/>
                        </a:lnTo>
                        <a:lnTo>
                          <a:pt x="83" y="204"/>
                        </a:lnTo>
                        <a:lnTo>
                          <a:pt x="83" y="206"/>
                        </a:lnTo>
                        <a:lnTo>
                          <a:pt x="83" y="203"/>
                        </a:lnTo>
                        <a:lnTo>
                          <a:pt x="83" y="206"/>
                        </a:lnTo>
                        <a:lnTo>
                          <a:pt x="83" y="204"/>
                        </a:lnTo>
                        <a:lnTo>
                          <a:pt x="83" y="205"/>
                        </a:lnTo>
                        <a:lnTo>
                          <a:pt x="83" y="204"/>
                        </a:lnTo>
                        <a:lnTo>
                          <a:pt x="83" y="206"/>
                        </a:lnTo>
                        <a:lnTo>
                          <a:pt x="83" y="204"/>
                        </a:lnTo>
                        <a:lnTo>
                          <a:pt x="83" y="205"/>
                        </a:lnTo>
                        <a:lnTo>
                          <a:pt x="83" y="205"/>
                        </a:lnTo>
                        <a:lnTo>
                          <a:pt x="83" y="204"/>
                        </a:lnTo>
                        <a:lnTo>
                          <a:pt x="83" y="205"/>
                        </a:lnTo>
                        <a:lnTo>
                          <a:pt x="83" y="204"/>
                        </a:lnTo>
                        <a:lnTo>
                          <a:pt x="83" y="206"/>
                        </a:lnTo>
                        <a:lnTo>
                          <a:pt x="83" y="206"/>
                        </a:lnTo>
                        <a:lnTo>
                          <a:pt x="83" y="205"/>
                        </a:lnTo>
                        <a:lnTo>
                          <a:pt x="83" y="205"/>
                        </a:lnTo>
                        <a:lnTo>
                          <a:pt x="83" y="206"/>
                        </a:lnTo>
                        <a:lnTo>
                          <a:pt x="83" y="206"/>
                        </a:lnTo>
                        <a:lnTo>
                          <a:pt x="83" y="205"/>
                        </a:lnTo>
                        <a:lnTo>
                          <a:pt x="83" y="205"/>
                        </a:lnTo>
                        <a:lnTo>
                          <a:pt x="83" y="206"/>
                        </a:lnTo>
                        <a:lnTo>
                          <a:pt x="83" y="205"/>
                        </a:lnTo>
                        <a:lnTo>
                          <a:pt x="83" y="207"/>
                        </a:lnTo>
                        <a:lnTo>
                          <a:pt x="83" y="205"/>
                        </a:lnTo>
                        <a:lnTo>
                          <a:pt x="83" y="206"/>
                        </a:lnTo>
                        <a:lnTo>
                          <a:pt x="83" y="206"/>
                        </a:lnTo>
                        <a:lnTo>
                          <a:pt x="83" y="205"/>
                        </a:lnTo>
                        <a:lnTo>
                          <a:pt x="83" y="206"/>
                        </a:lnTo>
                        <a:lnTo>
                          <a:pt x="83" y="206"/>
                        </a:lnTo>
                        <a:lnTo>
                          <a:pt x="83" y="207"/>
                        </a:lnTo>
                        <a:lnTo>
                          <a:pt x="83" y="207"/>
                        </a:lnTo>
                        <a:lnTo>
                          <a:pt x="83" y="206"/>
                        </a:lnTo>
                        <a:lnTo>
                          <a:pt x="83" y="208"/>
                        </a:lnTo>
                        <a:lnTo>
                          <a:pt x="83" y="207"/>
                        </a:lnTo>
                        <a:lnTo>
                          <a:pt x="83" y="208"/>
                        </a:lnTo>
                        <a:lnTo>
                          <a:pt x="83" y="208"/>
                        </a:lnTo>
                        <a:lnTo>
                          <a:pt x="83" y="208"/>
                        </a:lnTo>
                        <a:lnTo>
                          <a:pt x="83" y="208"/>
                        </a:lnTo>
                        <a:lnTo>
                          <a:pt x="83" y="209"/>
                        </a:lnTo>
                        <a:lnTo>
                          <a:pt x="83" y="206"/>
                        </a:lnTo>
                        <a:lnTo>
                          <a:pt x="83" y="210"/>
                        </a:lnTo>
                        <a:lnTo>
                          <a:pt x="83" y="208"/>
                        </a:lnTo>
                        <a:lnTo>
                          <a:pt x="83" y="210"/>
                        </a:lnTo>
                        <a:lnTo>
                          <a:pt x="83" y="208"/>
                        </a:lnTo>
                        <a:lnTo>
                          <a:pt x="83" y="210"/>
                        </a:lnTo>
                        <a:lnTo>
                          <a:pt x="83" y="209"/>
                        </a:lnTo>
                        <a:lnTo>
                          <a:pt x="83" y="209"/>
                        </a:lnTo>
                        <a:lnTo>
                          <a:pt x="83" y="208"/>
                        </a:lnTo>
                        <a:lnTo>
                          <a:pt x="83" y="210"/>
                        </a:lnTo>
                        <a:lnTo>
                          <a:pt x="83" y="210"/>
                        </a:lnTo>
                        <a:lnTo>
                          <a:pt x="83" y="210"/>
                        </a:lnTo>
                        <a:lnTo>
                          <a:pt x="83" y="209"/>
                        </a:lnTo>
                        <a:lnTo>
                          <a:pt x="83" y="210"/>
                        </a:lnTo>
                        <a:lnTo>
                          <a:pt x="83" y="210"/>
                        </a:lnTo>
                        <a:lnTo>
                          <a:pt x="83" y="210"/>
                        </a:lnTo>
                        <a:lnTo>
                          <a:pt x="83" y="210"/>
                        </a:lnTo>
                        <a:lnTo>
                          <a:pt x="83" y="210"/>
                        </a:lnTo>
                        <a:lnTo>
                          <a:pt x="83" y="209"/>
                        </a:lnTo>
                        <a:lnTo>
                          <a:pt x="83" y="209"/>
                        </a:lnTo>
                        <a:lnTo>
                          <a:pt x="83" y="210"/>
                        </a:lnTo>
                        <a:lnTo>
                          <a:pt x="83" y="211"/>
                        </a:lnTo>
                        <a:lnTo>
                          <a:pt x="83" y="210"/>
                        </a:lnTo>
                        <a:lnTo>
                          <a:pt x="83" y="211"/>
                        </a:lnTo>
                        <a:lnTo>
                          <a:pt x="83" y="210"/>
                        </a:lnTo>
                        <a:lnTo>
                          <a:pt x="83" y="211"/>
                        </a:lnTo>
                        <a:lnTo>
                          <a:pt x="83" y="212"/>
                        </a:lnTo>
                        <a:lnTo>
                          <a:pt x="83" y="210"/>
                        </a:lnTo>
                        <a:lnTo>
                          <a:pt x="83" y="212"/>
                        </a:lnTo>
                        <a:lnTo>
                          <a:pt x="83" y="210"/>
                        </a:lnTo>
                        <a:lnTo>
                          <a:pt x="83" y="211"/>
                        </a:lnTo>
                        <a:lnTo>
                          <a:pt x="83" y="213"/>
                        </a:lnTo>
                        <a:lnTo>
                          <a:pt x="83" y="211"/>
                        </a:lnTo>
                        <a:lnTo>
                          <a:pt x="83" y="212"/>
                        </a:lnTo>
                        <a:lnTo>
                          <a:pt x="83" y="212"/>
                        </a:lnTo>
                        <a:lnTo>
                          <a:pt x="83" y="211"/>
                        </a:lnTo>
                        <a:lnTo>
                          <a:pt x="83" y="215"/>
                        </a:lnTo>
                        <a:lnTo>
                          <a:pt x="83" y="212"/>
                        </a:lnTo>
                        <a:lnTo>
                          <a:pt x="83" y="215"/>
                        </a:lnTo>
                        <a:lnTo>
                          <a:pt x="83" y="211"/>
                        </a:lnTo>
                        <a:lnTo>
                          <a:pt x="83" y="214"/>
                        </a:lnTo>
                        <a:lnTo>
                          <a:pt x="83" y="214"/>
                        </a:lnTo>
                        <a:lnTo>
                          <a:pt x="83" y="214"/>
                        </a:lnTo>
                        <a:lnTo>
                          <a:pt x="84" y="214"/>
                        </a:lnTo>
                        <a:lnTo>
                          <a:pt x="84" y="213"/>
                        </a:lnTo>
                        <a:lnTo>
                          <a:pt x="84" y="213"/>
                        </a:lnTo>
                        <a:lnTo>
                          <a:pt x="84" y="213"/>
                        </a:lnTo>
                        <a:lnTo>
                          <a:pt x="84" y="214"/>
                        </a:lnTo>
                        <a:lnTo>
                          <a:pt x="84" y="216"/>
                        </a:lnTo>
                        <a:lnTo>
                          <a:pt x="84" y="214"/>
                        </a:lnTo>
                        <a:lnTo>
                          <a:pt x="84" y="215"/>
                        </a:lnTo>
                        <a:lnTo>
                          <a:pt x="84" y="214"/>
                        </a:lnTo>
                        <a:lnTo>
                          <a:pt x="84" y="215"/>
                        </a:lnTo>
                        <a:lnTo>
                          <a:pt x="84" y="216"/>
                        </a:lnTo>
                        <a:lnTo>
                          <a:pt x="84" y="216"/>
                        </a:lnTo>
                        <a:lnTo>
                          <a:pt x="84" y="216"/>
                        </a:lnTo>
                        <a:lnTo>
                          <a:pt x="84" y="214"/>
                        </a:lnTo>
                        <a:lnTo>
                          <a:pt x="84" y="216"/>
                        </a:lnTo>
                        <a:lnTo>
                          <a:pt x="84" y="216"/>
                        </a:lnTo>
                        <a:lnTo>
                          <a:pt x="84" y="214"/>
                        </a:lnTo>
                        <a:lnTo>
                          <a:pt x="84" y="215"/>
                        </a:lnTo>
                        <a:lnTo>
                          <a:pt x="84" y="216"/>
                        </a:lnTo>
                        <a:lnTo>
                          <a:pt x="84" y="216"/>
                        </a:lnTo>
                        <a:lnTo>
                          <a:pt x="84" y="217"/>
                        </a:lnTo>
                        <a:lnTo>
                          <a:pt x="84" y="216"/>
                        </a:lnTo>
                        <a:lnTo>
                          <a:pt x="84" y="215"/>
                        </a:lnTo>
                        <a:lnTo>
                          <a:pt x="84" y="215"/>
                        </a:lnTo>
                        <a:lnTo>
                          <a:pt x="84" y="217"/>
                        </a:lnTo>
                        <a:lnTo>
                          <a:pt x="84" y="216"/>
                        </a:lnTo>
                        <a:lnTo>
                          <a:pt x="84" y="218"/>
                        </a:lnTo>
                        <a:lnTo>
                          <a:pt x="84" y="216"/>
                        </a:lnTo>
                        <a:lnTo>
                          <a:pt x="84" y="217"/>
                        </a:lnTo>
                        <a:lnTo>
                          <a:pt x="84" y="216"/>
                        </a:lnTo>
                        <a:lnTo>
                          <a:pt x="84" y="217"/>
                        </a:lnTo>
                        <a:lnTo>
                          <a:pt x="84" y="217"/>
                        </a:lnTo>
                        <a:lnTo>
                          <a:pt x="84" y="216"/>
                        </a:lnTo>
                        <a:lnTo>
                          <a:pt x="84" y="217"/>
                        </a:lnTo>
                        <a:lnTo>
                          <a:pt x="84" y="217"/>
                        </a:lnTo>
                        <a:lnTo>
                          <a:pt x="84" y="218"/>
                        </a:lnTo>
                        <a:lnTo>
                          <a:pt x="84" y="218"/>
                        </a:lnTo>
                        <a:lnTo>
                          <a:pt x="84" y="217"/>
                        </a:lnTo>
                        <a:lnTo>
                          <a:pt x="84" y="219"/>
                        </a:lnTo>
                        <a:lnTo>
                          <a:pt x="84" y="219"/>
                        </a:lnTo>
                        <a:lnTo>
                          <a:pt x="84" y="217"/>
                        </a:lnTo>
                        <a:lnTo>
                          <a:pt x="84" y="219"/>
                        </a:lnTo>
                        <a:lnTo>
                          <a:pt x="84" y="219"/>
                        </a:lnTo>
                        <a:lnTo>
                          <a:pt x="84" y="218"/>
                        </a:lnTo>
                        <a:lnTo>
                          <a:pt x="84" y="218"/>
                        </a:lnTo>
                        <a:lnTo>
                          <a:pt x="84" y="220"/>
                        </a:lnTo>
                        <a:lnTo>
                          <a:pt x="84" y="217"/>
                        </a:lnTo>
                        <a:lnTo>
                          <a:pt x="84" y="219"/>
                        </a:lnTo>
                        <a:lnTo>
                          <a:pt x="84" y="218"/>
                        </a:lnTo>
                        <a:lnTo>
                          <a:pt x="84" y="219"/>
                        </a:lnTo>
                        <a:lnTo>
                          <a:pt x="84" y="219"/>
                        </a:lnTo>
                        <a:lnTo>
                          <a:pt x="84" y="218"/>
                        </a:lnTo>
                        <a:lnTo>
                          <a:pt x="84" y="220"/>
                        </a:lnTo>
                        <a:lnTo>
                          <a:pt x="84" y="219"/>
                        </a:lnTo>
                        <a:lnTo>
                          <a:pt x="84" y="219"/>
                        </a:lnTo>
                        <a:lnTo>
                          <a:pt x="84" y="221"/>
                        </a:lnTo>
                        <a:lnTo>
                          <a:pt x="84" y="219"/>
                        </a:lnTo>
                        <a:lnTo>
                          <a:pt x="84" y="221"/>
                        </a:lnTo>
                        <a:lnTo>
                          <a:pt x="84" y="220"/>
                        </a:lnTo>
                        <a:lnTo>
                          <a:pt x="84" y="220"/>
                        </a:lnTo>
                        <a:lnTo>
                          <a:pt x="84" y="221"/>
                        </a:lnTo>
                        <a:lnTo>
                          <a:pt x="84" y="219"/>
                        </a:lnTo>
                        <a:lnTo>
                          <a:pt x="84" y="219"/>
                        </a:lnTo>
                        <a:lnTo>
                          <a:pt x="84" y="222"/>
                        </a:lnTo>
                        <a:lnTo>
                          <a:pt x="84" y="221"/>
                        </a:lnTo>
                        <a:lnTo>
                          <a:pt x="84" y="219"/>
                        </a:lnTo>
                        <a:lnTo>
                          <a:pt x="84" y="223"/>
                        </a:lnTo>
                        <a:lnTo>
                          <a:pt x="84" y="221"/>
                        </a:lnTo>
                        <a:lnTo>
                          <a:pt x="84" y="222"/>
                        </a:lnTo>
                        <a:lnTo>
                          <a:pt x="84" y="221"/>
                        </a:lnTo>
                        <a:lnTo>
                          <a:pt x="84" y="221"/>
                        </a:lnTo>
                        <a:lnTo>
                          <a:pt x="84" y="222"/>
                        </a:lnTo>
                        <a:lnTo>
                          <a:pt x="84" y="223"/>
                        </a:lnTo>
                        <a:lnTo>
                          <a:pt x="84" y="221"/>
                        </a:lnTo>
                        <a:lnTo>
                          <a:pt x="84" y="222"/>
                        </a:lnTo>
                        <a:lnTo>
                          <a:pt x="84" y="224"/>
                        </a:lnTo>
                        <a:lnTo>
                          <a:pt x="84" y="222"/>
                        </a:lnTo>
                        <a:lnTo>
                          <a:pt x="84" y="224"/>
                        </a:lnTo>
                        <a:lnTo>
                          <a:pt x="84" y="224"/>
                        </a:lnTo>
                        <a:lnTo>
                          <a:pt x="84" y="223"/>
                        </a:lnTo>
                        <a:lnTo>
                          <a:pt x="84" y="222"/>
                        </a:lnTo>
                        <a:lnTo>
                          <a:pt x="84" y="223"/>
                        </a:lnTo>
                        <a:lnTo>
                          <a:pt x="84" y="225"/>
                        </a:lnTo>
                        <a:lnTo>
                          <a:pt x="84" y="223"/>
                        </a:lnTo>
                        <a:lnTo>
                          <a:pt x="84" y="225"/>
                        </a:lnTo>
                        <a:lnTo>
                          <a:pt x="84" y="224"/>
                        </a:lnTo>
                        <a:lnTo>
                          <a:pt x="84" y="222"/>
                        </a:lnTo>
                        <a:lnTo>
                          <a:pt x="84" y="225"/>
                        </a:lnTo>
                        <a:lnTo>
                          <a:pt x="84" y="223"/>
                        </a:lnTo>
                        <a:lnTo>
                          <a:pt x="84" y="223"/>
                        </a:lnTo>
                        <a:lnTo>
                          <a:pt x="84" y="225"/>
                        </a:lnTo>
                        <a:lnTo>
                          <a:pt x="84" y="224"/>
                        </a:lnTo>
                        <a:lnTo>
                          <a:pt x="84" y="223"/>
                        </a:lnTo>
                        <a:lnTo>
                          <a:pt x="84" y="222"/>
                        </a:lnTo>
                        <a:lnTo>
                          <a:pt x="84" y="224"/>
                        </a:lnTo>
                        <a:lnTo>
                          <a:pt x="84" y="223"/>
                        </a:lnTo>
                        <a:lnTo>
                          <a:pt x="84" y="224"/>
                        </a:lnTo>
                        <a:lnTo>
                          <a:pt x="84" y="223"/>
                        </a:lnTo>
                        <a:lnTo>
                          <a:pt x="85" y="224"/>
                        </a:lnTo>
                        <a:lnTo>
                          <a:pt x="85" y="223"/>
                        </a:lnTo>
                        <a:lnTo>
                          <a:pt x="85" y="223"/>
                        </a:lnTo>
                        <a:lnTo>
                          <a:pt x="85" y="223"/>
                        </a:lnTo>
                        <a:lnTo>
                          <a:pt x="85" y="223"/>
                        </a:lnTo>
                        <a:lnTo>
                          <a:pt x="85" y="223"/>
                        </a:lnTo>
                        <a:lnTo>
                          <a:pt x="85" y="225"/>
                        </a:lnTo>
                        <a:lnTo>
                          <a:pt x="85" y="222"/>
                        </a:lnTo>
                        <a:lnTo>
                          <a:pt x="85" y="224"/>
                        </a:lnTo>
                        <a:lnTo>
                          <a:pt x="85" y="223"/>
                        </a:lnTo>
                        <a:lnTo>
                          <a:pt x="85" y="222"/>
                        </a:lnTo>
                        <a:lnTo>
                          <a:pt x="85" y="222"/>
                        </a:lnTo>
                        <a:lnTo>
                          <a:pt x="85" y="224"/>
                        </a:lnTo>
                        <a:lnTo>
                          <a:pt x="85" y="222"/>
                        </a:lnTo>
                        <a:lnTo>
                          <a:pt x="85" y="223"/>
                        </a:lnTo>
                        <a:lnTo>
                          <a:pt x="85" y="224"/>
                        </a:lnTo>
                        <a:lnTo>
                          <a:pt x="85" y="221"/>
                        </a:lnTo>
                        <a:lnTo>
                          <a:pt x="85" y="223"/>
                        </a:lnTo>
                        <a:lnTo>
                          <a:pt x="85" y="222"/>
                        </a:lnTo>
                        <a:lnTo>
                          <a:pt x="85" y="224"/>
                        </a:lnTo>
                        <a:lnTo>
                          <a:pt x="85" y="221"/>
                        </a:lnTo>
                        <a:lnTo>
                          <a:pt x="85" y="223"/>
                        </a:lnTo>
                        <a:lnTo>
                          <a:pt x="85" y="223"/>
                        </a:lnTo>
                        <a:lnTo>
                          <a:pt x="85" y="221"/>
                        </a:lnTo>
                        <a:lnTo>
                          <a:pt x="85" y="222"/>
                        </a:lnTo>
                        <a:lnTo>
                          <a:pt x="85" y="222"/>
                        </a:lnTo>
                        <a:lnTo>
                          <a:pt x="85" y="221"/>
                        </a:lnTo>
                        <a:lnTo>
                          <a:pt x="85" y="221"/>
                        </a:lnTo>
                        <a:lnTo>
                          <a:pt x="85" y="221"/>
                        </a:lnTo>
                        <a:lnTo>
                          <a:pt x="85" y="220"/>
                        </a:lnTo>
                        <a:lnTo>
                          <a:pt x="85" y="220"/>
                        </a:lnTo>
                        <a:lnTo>
                          <a:pt x="85" y="219"/>
                        </a:lnTo>
                        <a:lnTo>
                          <a:pt x="85" y="220"/>
                        </a:lnTo>
                        <a:lnTo>
                          <a:pt x="85" y="220"/>
                        </a:lnTo>
                        <a:lnTo>
                          <a:pt x="85" y="219"/>
                        </a:lnTo>
                        <a:lnTo>
                          <a:pt x="85" y="219"/>
                        </a:lnTo>
                        <a:lnTo>
                          <a:pt x="85" y="219"/>
                        </a:lnTo>
                        <a:lnTo>
                          <a:pt x="85" y="219"/>
                        </a:lnTo>
                        <a:lnTo>
                          <a:pt x="85" y="218"/>
                        </a:lnTo>
                        <a:lnTo>
                          <a:pt x="85" y="217"/>
                        </a:lnTo>
                        <a:lnTo>
                          <a:pt x="85" y="216"/>
                        </a:lnTo>
                        <a:lnTo>
                          <a:pt x="85" y="216"/>
                        </a:lnTo>
                        <a:lnTo>
                          <a:pt x="85" y="219"/>
                        </a:lnTo>
                        <a:lnTo>
                          <a:pt x="85" y="216"/>
                        </a:lnTo>
                        <a:lnTo>
                          <a:pt x="85" y="217"/>
                        </a:lnTo>
                        <a:lnTo>
                          <a:pt x="85" y="216"/>
                        </a:lnTo>
                        <a:lnTo>
                          <a:pt x="85" y="216"/>
                        </a:lnTo>
                        <a:lnTo>
                          <a:pt x="85" y="216"/>
                        </a:lnTo>
                        <a:lnTo>
                          <a:pt x="85" y="215"/>
                        </a:lnTo>
                        <a:lnTo>
                          <a:pt x="85" y="215"/>
                        </a:lnTo>
                        <a:lnTo>
                          <a:pt x="85" y="214"/>
                        </a:lnTo>
                        <a:lnTo>
                          <a:pt x="85" y="214"/>
                        </a:lnTo>
                        <a:lnTo>
                          <a:pt x="85" y="215"/>
                        </a:lnTo>
                        <a:lnTo>
                          <a:pt x="85" y="213"/>
                        </a:lnTo>
                        <a:lnTo>
                          <a:pt x="85" y="212"/>
                        </a:lnTo>
                        <a:lnTo>
                          <a:pt x="85" y="215"/>
                        </a:lnTo>
                        <a:lnTo>
                          <a:pt x="85" y="212"/>
                        </a:lnTo>
                        <a:lnTo>
                          <a:pt x="85" y="215"/>
                        </a:lnTo>
                        <a:lnTo>
                          <a:pt x="85" y="212"/>
                        </a:lnTo>
                        <a:lnTo>
                          <a:pt x="85" y="213"/>
                        </a:lnTo>
                        <a:lnTo>
                          <a:pt x="85" y="213"/>
                        </a:lnTo>
                        <a:lnTo>
                          <a:pt x="85" y="212"/>
                        </a:lnTo>
                        <a:lnTo>
                          <a:pt x="85" y="213"/>
                        </a:lnTo>
                        <a:lnTo>
                          <a:pt x="85" y="212"/>
                        </a:lnTo>
                        <a:lnTo>
                          <a:pt x="85" y="212"/>
                        </a:lnTo>
                        <a:lnTo>
                          <a:pt x="85" y="211"/>
                        </a:lnTo>
                        <a:lnTo>
                          <a:pt x="85" y="214"/>
                        </a:lnTo>
                        <a:lnTo>
                          <a:pt x="85" y="211"/>
                        </a:lnTo>
                        <a:lnTo>
                          <a:pt x="85" y="212"/>
                        </a:lnTo>
                        <a:lnTo>
                          <a:pt x="85" y="213"/>
                        </a:lnTo>
                        <a:lnTo>
                          <a:pt x="85" y="212"/>
                        </a:lnTo>
                        <a:lnTo>
                          <a:pt x="85" y="210"/>
                        </a:lnTo>
                        <a:lnTo>
                          <a:pt x="85" y="211"/>
                        </a:lnTo>
                        <a:lnTo>
                          <a:pt x="85" y="211"/>
                        </a:lnTo>
                        <a:lnTo>
                          <a:pt x="85" y="211"/>
                        </a:lnTo>
                        <a:lnTo>
                          <a:pt x="85" y="210"/>
                        </a:lnTo>
                        <a:lnTo>
                          <a:pt x="85" y="211"/>
                        </a:lnTo>
                        <a:lnTo>
                          <a:pt x="85" y="209"/>
                        </a:lnTo>
                        <a:lnTo>
                          <a:pt x="85" y="210"/>
                        </a:lnTo>
                        <a:lnTo>
                          <a:pt x="85" y="211"/>
                        </a:lnTo>
                        <a:lnTo>
                          <a:pt x="85" y="208"/>
                        </a:lnTo>
                        <a:lnTo>
                          <a:pt x="85" y="211"/>
                        </a:lnTo>
                        <a:lnTo>
                          <a:pt x="85" y="209"/>
                        </a:lnTo>
                        <a:lnTo>
                          <a:pt x="85" y="209"/>
                        </a:lnTo>
                        <a:lnTo>
                          <a:pt x="85" y="209"/>
                        </a:lnTo>
                        <a:lnTo>
                          <a:pt x="85" y="210"/>
                        </a:lnTo>
                        <a:lnTo>
                          <a:pt x="85" y="209"/>
                        </a:lnTo>
                        <a:lnTo>
                          <a:pt x="85" y="209"/>
                        </a:lnTo>
                        <a:lnTo>
                          <a:pt x="85" y="211"/>
                        </a:lnTo>
                        <a:lnTo>
                          <a:pt x="85" y="208"/>
                        </a:lnTo>
                        <a:lnTo>
                          <a:pt x="85" y="210"/>
                        </a:lnTo>
                        <a:lnTo>
                          <a:pt x="85" y="208"/>
                        </a:lnTo>
                        <a:lnTo>
                          <a:pt x="85" y="210"/>
                        </a:lnTo>
                        <a:lnTo>
                          <a:pt x="85" y="210"/>
                        </a:lnTo>
                        <a:lnTo>
                          <a:pt x="85" y="210"/>
                        </a:lnTo>
                        <a:lnTo>
                          <a:pt x="85" y="209"/>
                        </a:lnTo>
                        <a:lnTo>
                          <a:pt x="85" y="209"/>
                        </a:lnTo>
                        <a:lnTo>
                          <a:pt x="85" y="212"/>
                        </a:lnTo>
                        <a:lnTo>
                          <a:pt x="85" y="208"/>
                        </a:lnTo>
                        <a:lnTo>
                          <a:pt x="85" y="211"/>
                        </a:lnTo>
                        <a:lnTo>
                          <a:pt x="85" y="211"/>
                        </a:lnTo>
                        <a:lnTo>
                          <a:pt x="85" y="212"/>
                        </a:lnTo>
                        <a:lnTo>
                          <a:pt x="85" y="211"/>
                        </a:lnTo>
                        <a:lnTo>
                          <a:pt x="85" y="212"/>
                        </a:lnTo>
                        <a:lnTo>
                          <a:pt x="85" y="210"/>
                        </a:lnTo>
                        <a:lnTo>
                          <a:pt x="85" y="212"/>
                        </a:lnTo>
                        <a:lnTo>
                          <a:pt x="85" y="212"/>
                        </a:lnTo>
                        <a:lnTo>
                          <a:pt x="85" y="212"/>
                        </a:lnTo>
                        <a:lnTo>
                          <a:pt x="86" y="212"/>
                        </a:lnTo>
                        <a:lnTo>
                          <a:pt x="86" y="210"/>
                        </a:lnTo>
                        <a:lnTo>
                          <a:pt x="86" y="214"/>
                        </a:lnTo>
                        <a:lnTo>
                          <a:pt x="86" y="211"/>
                        </a:lnTo>
                        <a:lnTo>
                          <a:pt x="86" y="213"/>
                        </a:lnTo>
                        <a:lnTo>
                          <a:pt x="86" y="213"/>
                        </a:lnTo>
                        <a:lnTo>
                          <a:pt x="86" y="213"/>
                        </a:lnTo>
                        <a:lnTo>
                          <a:pt x="86" y="213"/>
                        </a:lnTo>
                        <a:lnTo>
                          <a:pt x="86" y="214"/>
                        </a:lnTo>
                        <a:lnTo>
                          <a:pt x="86" y="214"/>
                        </a:lnTo>
                        <a:lnTo>
                          <a:pt x="86" y="213"/>
                        </a:lnTo>
                        <a:lnTo>
                          <a:pt x="86" y="214"/>
                        </a:lnTo>
                        <a:lnTo>
                          <a:pt x="86" y="213"/>
                        </a:lnTo>
                        <a:lnTo>
                          <a:pt x="86" y="214"/>
                        </a:lnTo>
                        <a:lnTo>
                          <a:pt x="86" y="213"/>
                        </a:lnTo>
                        <a:lnTo>
                          <a:pt x="86" y="216"/>
                        </a:lnTo>
                        <a:lnTo>
                          <a:pt x="86" y="216"/>
                        </a:lnTo>
                        <a:lnTo>
                          <a:pt x="86" y="213"/>
                        </a:lnTo>
                        <a:lnTo>
                          <a:pt x="86" y="216"/>
                        </a:lnTo>
                        <a:lnTo>
                          <a:pt x="86" y="214"/>
                        </a:lnTo>
                        <a:lnTo>
                          <a:pt x="86" y="215"/>
                        </a:lnTo>
                        <a:lnTo>
                          <a:pt x="86" y="214"/>
                        </a:lnTo>
                        <a:lnTo>
                          <a:pt x="86" y="214"/>
                        </a:lnTo>
                        <a:lnTo>
                          <a:pt x="86" y="216"/>
                        </a:lnTo>
                        <a:lnTo>
                          <a:pt x="86" y="214"/>
                        </a:lnTo>
                        <a:lnTo>
                          <a:pt x="86" y="217"/>
                        </a:lnTo>
                        <a:lnTo>
                          <a:pt x="86" y="216"/>
                        </a:lnTo>
                        <a:lnTo>
                          <a:pt x="86" y="215"/>
                        </a:lnTo>
                        <a:lnTo>
                          <a:pt x="86" y="219"/>
                        </a:lnTo>
                        <a:lnTo>
                          <a:pt x="86" y="216"/>
                        </a:lnTo>
                        <a:lnTo>
                          <a:pt x="86" y="218"/>
                        </a:lnTo>
                        <a:lnTo>
                          <a:pt x="86" y="217"/>
                        </a:lnTo>
                        <a:lnTo>
                          <a:pt x="86" y="217"/>
                        </a:lnTo>
                        <a:lnTo>
                          <a:pt x="86" y="218"/>
                        </a:lnTo>
                        <a:lnTo>
                          <a:pt x="86" y="219"/>
                        </a:lnTo>
                        <a:lnTo>
                          <a:pt x="86" y="218"/>
                        </a:lnTo>
                        <a:lnTo>
                          <a:pt x="86" y="219"/>
                        </a:lnTo>
                        <a:lnTo>
                          <a:pt x="86" y="219"/>
                        </a:lnTo>
                        <a:lnTo>
                          <a:pt x="86" y="220"/>
                        </a:lnTo>
                        <a:lnTo>
                          <a:pt x="86" y="220"/>
                        </a:lnTo>
                        <a:lnTo>
                          <a:pt x="86" y="220"/>
                        </a:lnTo>
                        <a:lnTo>
                          <a:pt x="86" y="219"/>
                        </a:lnTo>
                        <a:lnTo>
                          <a:pt x="86" y="219"/>
                        </a:lnTo>
                        <a:lnTo>
                          <a:pt x="86" y="220"/>
                        </a:lnTo>
                        <a:lnTo>
                          <a:pt x="86" y="221"/>
                        </a:lnTo>
                        <a:lnTo>
                          <a:pt x="86" y="222"/>
                        </a:lnTo>
                        <a:lnTo>
                          <a:pt x="86" y="220"/>
                        </a:lnTo>
                        <a:lnTo>
                          <a:pt x="86" y="222"/>
                        </a:lnTo>
                        <a:lnTo>
                          <a:pt x="86" y="222"/>
                        </a:lnTo>
                        <a:lnTo>
                          <a:pt x="86" y="222"/>
                        </a:lnTo>
                        <a:lnTo>
                          <a:pt x="86" y="223"/>
                        </a:lnTo>
                        <a:lnTo>
                          <a:pt x="86" y="222"/>
                        </a:lnTo>
                        <a:lnTo>
                          <a:pt x="86" y="222"/>
                        </a:lnTo>
                        <a:lnTo>
                          <a:pt x="86" y="220"/>
                        </a:lnTo>
                        <a:lnTo>
                          <a:pt x="86" y="224"/>
                        </a:lnTo>
                        <a:lnTo>
                          <a:pt x="86" y="224"/>
                        </a:lnTo>
                        <a:lnTo>
                          <a:pt x="86" y="224"/>
                        </a:lnTo>
                        <a:lnTo>
                          <a:pt x="86" y="223"/>
                        </a:lnTo>
                        <a:lnTo>
                          <a:pt x="86" y="225"/>
                        </a:lnTo>
                        <a:lnTo>
                          <a:pt x="86" y="225"/>
                        </a:lnTo>
                        <a:lnTo>
                          <a:pt x="86" y="225"/>
                        </a:lnTo>
                        <a:lnTo>
                          <a:pt x="86" y="224"/>
                        </a:lnTo>
                        <a:lnTo>
                          <a:pt x="86" y="226"/>
                        </a:lnTo>
                        <a:lnTo>
                          <a:pt x="86" y="225"/>
                        </a:lnTo>
                        <a:lnTo>
                          <a:pt x="86" y="225"/>
                        </a:lnTo>
                        <a:lnTo>
                          <a:pt x="86" y="226"/>
                        </a:lnTo>
                        <a:lnTo>
                          <a:pt x="86" y="225"/>
                        </a:lnTo>
                        <a:lnTo>
                          <a:pt x="86" y="225"/>
                        </a:lnTo>
                        <a:lnTo>
                          <a:pt x="86" y="226"/>
                        </a:lnTo>
                        <a:lnTo>
                          <a:pt x="86" y="228"/>
                        </a:lnTo>
                        <a:lnTo>
                          <a:pt x="86" y="225"/>
                        </a:lnTo>
                        <a:lnTo>
                          <a:pt x="86" y="228"/>
                        </a:lnTo>
                        <a:lnTo>
                          <a:pt x="86" y="229"/>
                        </a:lnTo>
                        <a:lnTo>
                          <a:pt x="86" y="226"/>
                        </a:lnTo>
                        <a:lnTo>
                          <a:pt x="86" y="229"/>
                        </a:lnTo>
                        <a:lnTo>
                          <a:pt x="86" y="226"/>
                        </a:lnTo>
                        <a:lnTo>
                          <a:pt x="86" y="231"/>
                        </a:lnTo>
                        <a:lnTo>
                          <a:pt x="86" y="227"/>
                        </a:lnTo>
                        <a:lnTo>
                          <a:pt x="86" y="231"/>
                        </a:lnTo>
                        <a:lnTo>
                          <a:pt x="86" y="228"/>
                        </a:lnTo>
                        <a:lnTo>
                          <a:pt x="86" y="229"/>
                        </a:lnTo>
                        <a:lnTo>
                          <a:pt x="86" y="230"/>
                        </a:lnTo>
                        <a:lnTo>
                          <a:pt x="86" y="230"/>
                        </a:lnTo>
                        <a:lnTo>
                          <a:pt x="86" y="230"/>
                        </a:lnTo>
                        <a:lnTo>
                          <a:pt x="86" y="231"/>
                        </a:lnTo>
                        <a:lnTo>
                          <a:pt x="86" y="231"/>
                        </a:lnTo>
                        <a:lnTo>
                          <a:pt x="86" y="230"/>
                        </a:lnTo>
                        <a:lnTo>
                          <a:pt x="86" y="232"/>
                        </a:lnTo>
                        <a:lnTo>
                          <a:pt x="86" y="231"/>
                        </a:lnTo>
                        <a:lnTo>
                          <a:pt x="86" y="231"/>
                        </a:lnTo>
                        <a:lnTo>
                          <a:pt x="86" y="231"/>
                        </a:lnTo>
                        <a:lnTo>
                          <a:pt x="86" y="231"/>
                        </a:lnTo>
                        <a:lnTo>
                          <a:pt x="86" y="231"/>
                        </a:lnTo>
                        <a:lnTo>
                          <a:pt x="86" y="231"/>
                        </a:lnTo>
                        <a:lnTo>
                          <a:pt x="86" y="231"/>
                        </a:lnTo>
                        <a:lnTo>
                          <a:pt x="86" y="233"/>
                        </a:lnTo>
                        <a:lnTo>
                          <a:pt x="86" y="231"/>
                        </a:lnTo>
                        <a:lnTo>
                          <a:pt x="86" y="232"/>
                        </a:lnTo>
                        <a:lnTo>
                          <a:pt x="87" y="231"/>
                        </a:lnTo>
                        <a:lnTo>
                          <a:pt x="87" y="231"/>
                        </a:lnTo>
                        <a:lnTo>
                          <a:pt x="87" y="231"/>
                        </a:lnTo>
                        <a:lnTo>
                          <a:pt x="87" y="231"/>
                        </a:lnTo>
                        <a:lnTo>
                          <a:pt x="87" y="231"/>
                        </a:lnTo>
                        <a:lnTo>
                          <a:pt x="87" y="231"/>
                        </a:lnTo>
                        <a:lnTo>
                          <a:pt x="87" y="231"/>
                        </a:lnTo>
                        <a:lnTo>
                          <a:pt x="87" y="232"/>
                        </a:lnTo>
                        <a:lnTo>
                          <a:pt x="87" y="232"/>
                        </a:lnTo>
                        <a:lnTo>
                          <a:pt x="87" y="230"/>
                        </a:lnTo>
                        <a:lnTo>
                          <a:pt x="87" y="232"/>
                        </a:lnTo>
                        <a:lnTo>
                          <a:pt x="87" y="231"/>
                        </a:lnTo>
                        <a:lnTo>
                          <a:pt x="87" y="231"/>
                        </a:lnTo>
                        <a:lnTo>
                          <a:pt x="87" y="231"/>
                        </a:lnTo>
                        <a:lnTo>
                          <a:pt x="87" y="230"/>
                        </a:lnTo>
                        <a:lnTo>
                          <a:pt x="87" y="232"/>
                        </a:lnTo>
                        <a:lnTo>
                          <a:pt x="87" y="230"/>
                        </a:lnTo>
                        <a:lnTo>
                          <a:pt x="87" y="231"/>
                        </a:lnTo>
                        <a:lnTo>
                          <a:pt x="87" y="230"/>
                        </a:lnTo>
                        <a:lnTo>
                          <a:pt x="87" y="230"/>
                        </a:lnTo>
                        <a:lnTo>
                          <a:pt x="87" y="230"/>
                        </a:lnTo>
                        <a:lnTo>
                          <a:pt x="87" y="230"/>
                        </a:lnTo>
                        <a:lnTo>
                          <a:pt x="87" y="229"/>
                        </a:lnTo>
                        <a:lnTo>
                          <a:pt x="87" y="231"/>
                        </a:lnTo>
                        <a:lnTo>
                          <a:pt x="87" y="229"/>
                        </a:lnTo>
                        <a:lnTo>
                          <a:pt x="87" y="229"/>
                        </a:lnTo>
                        <a:lnTo>
                          <a:pt x="87" y="230"/>
                        </a:lnTo>
                        <a:lnTo>
                          <a:pt x="87" y="227"/>
                        </a:lnTo>
                        <a:lnTo>
                          <a:pt x="87" y="230"/>
                        </a:lnTo>
                        <a:lnTo>
                          <a:pt x="87" y="229"/>
                        </a:lnTo>
                        <a:lnTo>
                          <a:pt x="87" y="228"/>
                        </a:lnTo>
                        <a:lnTo>
                          <a:pt x="87" y="230"/>
                        </a:lnTo>
                        <a:lnTo>
                          <a:pt x="87" y="227"/>
                        </a:lnTo>
                        <a:lnTo>
                          <a:pt x="87" y="230"/>
                        </a:lnTo>
                        <a:lnTo>
                          <a:pt x="87" y="225"/>
                        </a:lnTo>
                        <a:lnTo>
                          <a:pt x="87" y="227"/>
                        </a:lnTo>
                        <a:lnTo>
                          <a:pt x="87" y="228"/>
                        </a:lnTo>
                        <a:lnTo>
                          <a:pt x="87" y="226"/>
                        </a:lnTo>
                        <a:lnTo>
                          <a:pt x="87" y="226"/>
                        </a:lnTo>
                        <a:lnTo>
                          <a:pt x="87" y="225"/>
                        </a:lnTo>
                        <a:lnTo>
                          <a:pt x="87" y="226"/>
                        </a:lnTo>
                        <a:lnTo>
                          <a:pt x="87" y="225"/>
                        </a:lnTo>
                        <a:lnTo>
                          <a:pt x="87" y="224"/>
                        </a:lnTo>
                        <a:lnTo>
                          <a:pt x="87" y="224"/>
                        </a:lnTo>
                        <a:lnTo>
                          <a:pt x="87" y="223"/>
                        </a:lnTo>
                        <a:lnTo>
                          <a:pt x="87" y="223"/>
                        </a:lnTo>
                        <a:lnTo>
                          <a:pt x="87" y="223"/>
                        </a:lnTo>
                        <a:lnTo>
                          <a:pt x="87" y="221"/>
                        </a:lnTo>
                        <a:lnTo>
                          <a:pt x="87" y="223"/>
                        </a:lnTo>
                        <a:lnTo>
                          <a:pt x="87" y="220"/>
                        </a:lnTo>
                        <a:lnTo>
                          <a:pt x="87" y="221"/>
                        </a:lnTo>
                        <a:lnTo>
                          <a:pt x="87" y="219"/>
                        </a:lnTo>
                        <a:lnTo>
                          <a:pt x="87" y="219"/>
                        </a:lnTo>
                        <a:lnTo>
                          <a:pt x="87" y="220"/>
                        </a:lnTo>
                        <a:lnTo>
                          <a:pt x="87" y="220"/>
                        </a:lnTo>
                        <a:lnTo>
                          <a:pt x="87" y="218"/>
                        </a:lnTo>
                        <a:lnTo>
                          <a:pt x="87" y="217"/>
                        </a:lnTo>
                        <a:lnTo>
                          <a:pt x="87" y="219"/>
                        </a:lnTo>
                        <a:lnTo>
                          <a:pt x="87" y="217"/>
                        </a:lnTo>
                        <a:lnTo>
                          <a:pt x="87" y="217"/>
                        </a:lnTo>
                        <a:lnTo>
                          <a:pt x="87" y="216"/>
                        </a:lnTo>
                        <a:lnTo>
                          <a:pt x="87" y="216"/>
                        </a:lnTo>
                        <a:lnTo>
                          <a:pt x="87" y="215"/>
                        </a:lnTo>
                        <a:lnTo>
                          <a:pt x="87" y="214"/>
                        </a:lnTo>
                        <a:lnTo>
                          <a:pt x="87" y="215"/>
                        </a:lnTo>
                        <a:lnTo>
                          <a:pt x="87" y="213"/>
                        </a:lnTo>
                        <a:lnTo>
                          <a:pt x="87" y="216"/>
                        </a:lnTo>
                        <a:lnTo>
                          <a:pt x="87" y="213"/>
                        </a:lnTo>
                        <a:lnTo>
                          <a:pt x="87" y="214"/>
                        </a:lnTo>
                        <a:lnTo>
                          <a:pt x="87" y="213"/>
                        </a:lnTo>
                        <a:lnTo>
                          <a:pt x="87" y="212"/>
                        </a:lnTo>
                        <a:lnTo>
                          <a:pt x="87" y="211"/>
                        </a:lnTo>
                        <a:lnTo>
                          <a:pt x="87" y="212"/>
                        </a:lnTo>
                        <a:lnTo>
                          <a:pt x="87" y="213"/>
                        </a:lnTo>
                        <a:lnTo>
                          <a:pt x="87" y="211"/>
                        </a:lnTo>
                        <a:lnTo>
                          <a:pt x="87" y="211"/>
                        </a:lnTo>
                        <a:lnTo>
                          <a:pt x="87" y="211"/>
                        </a:lnTo>
                        <a:lnTo>
                          <a:pt x="87" y="209"/>
                        </a:lnTo>
                        <a:lnTo>
                          <a:pt x="87" y="210"/>
                        </a:lnTo>
                        <a:lnTo>
                          <a:pt x="87" y="212"/>
                        </a:lnTo>
                        <a:lnTo>
                          <a:pt x="87" y="209"/>
                        </a:lnTo>
                        <a:lnTo>
                          <a:pt x="87" y="209"/>
                        </a:lnTo>
                        <a:lnTo>
                          <a:pt x="87" y="209"/>
                        </a:lnTo>
                        <a:lnTo>
                          <a:pt x="87" y="208"/>
                        </a:lnTo>
                        <a:lnTo>
                          <a:pt x="87" y="209"/>
                        </a:lnTo>
                        <a:lnTo>
                          <a:pt x="87" y="208"/>
                        </a:lnTo>
                        <a:lnTo>
                          <a:pt x="87" y="209"/>
                        </a:lnTo>
                        <a:lnTo>
                          <a:pt x="87" y="207"/>
                        </a:lnTo>
                        <a:lnTo>
                          <a:pt x="87" y="209"/>
                        </a:lnTo>
                        <a:lnTo>
                          <a:pt x="87" y="208"/>
                        </a:lnTo>
                        <a:lnTo>
                          <a:pt x="87" y="208"/>
                        </a:lnTo>
                        <a:lnTo>
                          <a:pt x="87" y="207"/>
                        </a:lnTo>
                        <a:lnTo>
                          <a:pt x="87" y="208"/>
                        </a:lnTo>
                        <a:lnTo>
                          <a:pt x="87" y="208"/>
                        </a:lnTo>
                        <a:lnTo>
                          <a:pt x="87" y="208"/>
                        </a:lnTo>
                        <a:lnTo>
                          <a:pt x="87" y="208"/>
                        </a:lnTo>
                        <a:lnTo>
                          <a:pt x="87" y="207"/>
                        </a:lnTo>
                        <a:lnTo>
                          <a:pt x="87" y="209"/>
                        </a:lnTo>
                        <a:lnTo>
                          <a:pt x="87" y="203"/>
                        </a:lnTo>
                        <a:lnTo>
                          <a:pt x="87" y="209"/>
                        </a:lnTo>
                        <a:lnTo>
                          <a:pt x="87" y="207"/>
                        </a:lnTo>
                        <a:lnTo>
                          <a:pt x="87" y="209"/>
                        </a:lnTo>
                        <a:lnTo>
                          <a:pt x="87" y="207"/>
                        </a:lnTo>
                        <a:lnTo>
                          <a:pt x="87" y="207"/>
                        </a:lnTo>
                        <a:lnTo>
                          <a:pt x="87" y="207"/>
                        </a:lnTo>
                        <a:lnTo>
                          <a:pt x="87" y="207"/>
                        </a:lnTo>
                        <a:lnTo>
                          <a:pt x="87" y="208"/>
                        </a:lnTo>
                        <a:lnTo>
                          <a:pt x="87" y="208"/>
                        </a:lnTo>
                        <a:lnTo>
                          <a:pt x="88" y="208"/>
                        </a:lnTo>
                        <a:lnTo>
                          <a:pt x="88" y="209"/>
                        </a:lnTo>
                        <a:lnTo>
                          <a:pt x="88" y="209"/>
                        </a:lnTo>
                        <a:lnTo>
                          <a:pt x="88" y="207"/>
                        </a:lnTo>
                        <a:lnTo>
                          <a:pt x="88" y="210"/>
                        </a:lnTo>
                        <a:lnTo>
                          <a:pt x="88" y="208"/>
                        </a:lnTo>
                        <a:lnTo>
                          <a:pt x="88" y="210"/>
                        </a:lnTo>
                        <a:lnTo>
                          <a:pt x="88" y="209"/>
                        </a:lnTo>
                        <a:lnTo>
                          <a:pt x="88" y="210"/>
                        </a:lnTo>
                        <a:lnTo>
                          <a:pt x="88" y="210"/>
                        </a:lnTo>
                        <a:lnTo>
                          <a:pt x="88" y="208"/>
                        </a:lnTo>
                        <a:lnTo>
                          <a:pt x="88" y="210"/>
                        </a:lnTo>
                        <a:lnTo>
                          <a:pt x="88" y="208"/>
                        </a:lnTo>
                        <a:lnTo>
                          <a:pt x="88" y="210"/>
                        </a:lnTo>
                        <a:lnTo>
                          <a:pt x="88" y="209"/>
                        </a:lnTo>
                        <a:lnTo>
                          <a:pt x="88" y="210"/>
                        </a:lnTo>
                        <a:lnTo>
                          <a:pt x="88" y="212"/>
                        </a:lnTo>
                        <a:lnTo>
                          <a:pt x="88" y="207"/>
                        </a:lnTo>
                        <a:lnTo>
                          <a:pt x="88" y="212"/>
                        </a:lnTo>
                        <a:lnTo>
                          <a:pt x="88" y="209"/>
                        </a:lnTo>
                        <a:lnTo>
                          <a:pt x="88" y="213"/>
                        </a:lnTo>
                        <a:lnTo>
                          <a:pt x="88" y="209"/>
                        </a:lnTo>
                        <a:lnTo>
                          <a:pt x="88" y="211"/>
                        </a:lnTo>
                        <a:lnTo>
                          <a:pt x="88" y="210"/>
                        </a:lnTo>
                        <a:lnTo>
                          <a:pt x="88" y="212"/>
                        </a:lnTo>
                        <a:lnTo>
                          <a:pt x="88" y="212"/>
                        </a:lnTo>
                        <a:lnTo>
                          <a:pt x="88" y="212"/>
                        </a:lnTo>
                        <a:lnTo>
                          <a:pt x="88" y="211"/>
                        </a:lnTo>
                        <a:lnTo>
                          <a:pt x="88" y="213"/>
                        </a:lnTo>
                        <a:lnTo>
                          <a:pt x="88" y="212"/>
                        </a:lnTo>
                        <a:lnTo>
                          <a:pt x="88" y="213"/>
                        </a:lnTo>
                        <a:lnTo>
                          <a:pt x="88" y="212"/>
                        </a:lnTo>
                        <a:lnTo>
                          <a:pt x="88" y="213"/>
                        </a:lnTo>
                        <a:lnTo>
                          <a:pt x="88" y="214"/>
                        </a:lnTo>
                        <a:lnTo>
                          <a:pt x="88" y="215"/>
                        </a:lnTo>
                        <a:lnTo>
                          <a:pt x="88" y="214"/>
                        </a:lnTo>
                        <a:lnTo>
                          <a:pt x="88" y="215"/>
                        </a:lnTo>
                        <a:lnTo>
                          <a:pt x="88" y="216"/>
                        </a:lnTo>
                        <a:lnTo>
                          <a:pt x="88" y="215"/>
                        </a:lnTo>
                        <a:lnTo>
                          <a:pt x="88" y="216"/>
                        </a:lnTo>
                        <a:lnTo>
                          <a:pt x="88" y="216"/>
                        </a:lnTo>
                        <a:lnTo>
                          <a:pt x="88" y="217"/>
                        </a:lnTo>
                        <a:lnTo>
                          <a:pt x="88" y="216"/>
                        </a:lnTo>
                        <a:lnTo>
                          <a:pt x="88" y="216"/>
                        </a:lnTo>
                        <a:lnTo>
                          <a:pt x="88" y="218"/>
                        </a:lnTo>
                        <a:lnTo>
                          <a:pt x="88" y="217"/>
                        </a:lnTo>
                        <a:lnTo>
                          <a:pt x="88" y="218"/>
                        </a:lnTo>
                        <a:lnTo>
                          <a:pt x="88" y="217"/>
                        </a:lnTo>
                        <a:lnTo>
                          <a:pt x="88" y="218"/>
                        </a:lnTo>
                        <a:lnTo>
                          <a:pt x="88" y="217"/>
                        </a:lnTo>
                        <a:lnTo>
                          <a:pt x="88" y="219"/>
                        </a:lnTo>
                        <a:lnTo>
                          <a:pt x="88" y="219"/>
                        </a:lnTo>
                        <a:lnTo>
                          <a:pt x="88" y="217"/>
                        </a:lnTo>
                        <a:lnTo>
                          <a:pt x="88" y="218"/>
                        </a:lnTo>
                        <a:lnTo>
                          <a:pt x="88" y="217"/>
                        </a:lnTo>
                        <a:lnTo>
                          <a:pt x="88" y="216"/>
                        </a:lnTo>
                        <a:lnTo>
                          <a:pt x="88" y="220"/>
                        </a:lnTo>
                        <a:lnTo>
                          <a:pt x="88" y="218"/>
                        </a:lnTo>
                        <a:lnTo>
                          <a:pt x="88" y="218"/>
                        </a:lnTo>
                        <a:lnTo>
                          <a:pt x="88" y="217"/>
                        </a:lnTo>
                        <a:lnTo>
                          <a:pt x="88" y="219"/>
                        </a:lnTo>
                        <a:lnTo>
                          <a:pt x="88" y="216"/>
                        </a:lnTo>
                        <a:lnTo>
                          <a:pt x="88" y="219"/>
                        </a:lnTo>
                        <a:lnTo>
                          <a:pt x="88" y="218"/>
                        </a:lnTo>
                        <a:lnTo>
                          <a:pt x="88" y="217"/>
                        </a:lnTo>
                        <a:lnTo>
                          <a:pt x="88" y="217"/>
                        </a:lnTo>
                        <a:lnTo>
                          <a:pt x="88" y="219"/>
                        </a:lnTo>
                        <a:lnTo>
                          <a:pt x="88" y="219"/>
                        </a:lnTo>
                        <a:lnTo>
                          <a:pt x="88" y="218"/>
                        </a:lnTo>
                        <a:lnTo>
                          <a:pt x="88" y="218"/>
                        </a:lnTo>
                        <a:lnTo>
                          <a:pt x="88" y="218"/>
                        </a:lnTo>
                        <a:lnTo>
                          <a:pt x="88" y="217"/>
                        </a:lnTo>
                        <a:lnTo>
                          <a:pt x="88" y="220"/>
                        </a:lnTo>
                        <a:lnTo>
                          <a:pt x="88" y="217"/>
                        </a:lnTo>
                        <a:lnTo>
                          <a:pt x="88" y="219"/>
                        </a:lnTo>
                        <a:lnTo>
                          <a:pt x="88" y="217"/>
                        </a:lnTo>
                        <a:lnTo>
                          <a:pt x="88" y="217"/>
                        </a:lnTo>
                        <a:lnTo>
                          <a:pt x="88" y="219"/>
                        </a:lnTo>
                        <a:lnTo>
                          <a:pt x="88" y="218"/>
                        </a:lnTo>
                        <a:lnTo>
                          <a:pt x="88" y="219"/>
                        </a:lnTo>
                        <a:lnTo>
                          <a:pt x="88" y="220"/>
                        </a:lnTo>
                        <a:lnTo>
                          <a:pt x="88" y="220"/>
                        </a:lnTo>
                        <a:lnTo>
                          <a:pt x="88" y="219"/>
                        </a:lnTo>
                        <a:lnTo>
                          <a:pt x="88" y="219"/>
                        </a:lnTo>
                        <a:lnTo>
                          <a:pt x="88" y="219"/>
                        </a:lnTo>
                        <a:lnTo>
                          <a:pt x="88" y="221"/>
                        </a:lnTo>
                        <a:lnTo>
                          <a:pt x="88" y="218"/>
                        </a:lnTo>
                        <a:lnTo>
                          <a:pt x="88" y="220"/>
                        </a:lnTo>
                        <a:lnTo>
                          <a:pt x="88" y="220"/>
                        </a:lnTo>
                        <a:lnTo>
                          <a:pt x="88" y="220"/>
                        </a:lnTo>
                        <a:lnTo>
                          <a:pt x="88" y="221"/>
                        </a:lnTo>
                        <a:lnTo>
                          <a:pt x="88" y="221"/>
                        </a:lnTo>
                        <a:lnTo>
                          <a:pt x="88" y="220"/>
                        </a:lnTo>
                        <a:lnTo>
                          <a:pt x="88" y="221"/>
                        </a:lnTo>
                        <a:lnTo>
                          <a:pt x="88" y="222"/>
                        </a:lnTo>
                        <a:lnTo>
                          <a:pt x="88" y="221"/>
                        </a:lnTo>
                        <a:lnTo>
                          <a:pt x="88" y="220"/>
                        </a:lnTo>
                        <a:lnTo>
                          <a:pt x="88" y="221"/>
                        </a:lnTo>
                        <a:lnTo>
                          <a:pt x="89" y="223"/>
                        </a:lnTo>
                        <a:lnTo>
                          <a:pt x="89" y="221"/>
                        </a:lnTo>
                        <a:lnTo>
                          <a:pt x="89" y="222"/>
                        </a:lnTo>
                        <a:lnTo>
                          <a:pt x="89" y="223"/>
                        </a:lnTo>
                        <a:lnTo>
                          <a:pt x="89" y="222"/>
                        </a:lnTo>
                        <a:lnTo>
                          <a:pt x="89" y="221"/>
                        </a:lnTo>
                        <a:lnTo>
                          <a:pt x="89" y="222"/>
                        </a:lnTo>
                        <a:lnTo>
                          <a:pt x="89" y="221"/>
                        </a:lnTo>
                        <a:lnTo>
                          <a:pt x="89" y="223"/>
                        </a:lnTo>
                        <a:lnTo>
                          <a:pt x="89" y="223"/>
                        </a:lnTo>
                        <a:lnTo>
                          <a:pt x="89" y="224"/>
                        </a:lnTo>
                        <a:lnTo>
                          <a:pt x="89" y="223"/>
                        </a:lnTo>
                        <a:lnTo>
                          <a:pt x="89" y="224"/>
                        </a:lnTo>
                        <a:lnTo>
                          <a:pt x="89" y="224"/>
                        </a:lnTo>
                        <a:lnTo>
                          <a:pt x="89" y="224"/>
                        </a:lnTo>
                        <a:lnTo>
                          <a:pt x="89" y="224"/>
                        </a:lnTo>
                        <a:lnTo>
                          <a:pt x="89" y="224"/>
                        </a:lnTo>
                        <a:lnTo>
                          <a:pt x="89" y="225"/>
                        </a:lnTo>
                        <a:lnTo>
                          <a:pt x="89" y="224"/>
                        </a:lnTo>
                        <a:lnTo>
                          <a:pt x="89" y="226"/>
                        </a:lnTo>
                        <a:lnTo>
                          <a:pt x="89" y="226"/>
                        </a:lnTo>
                        <a:lnTo>
                          <a:pt x="89" y="227"/>
                        </a:lnTo>
                        <a:lnTo>
                          <a:pt x="89" y="225"/>
                        </a:lnTo>
                        <a:lnTo>
                          <a:pt x="89" y="227"/>
                        </a:lnTo>
                        <a:lnTo>
                          <a:pt x="89" y="227"/>
                        </a:lnTo>
                        <a:lnTo>
                          <a:pt x="89" y="227"/>
                        </a:lnTo>
                        <a:lnTo>
                          <a:pt x="89" y="228"/>
                        </a:lnTo>
                        <a:lnTo>
                          <a:pt x="89" y="227"/>
                        </a:lnTo>
                        <a:lnTo>
                          <a:pt x="89" y="229"/>
                        </a:lnTo>
                        <a:lnTo>
                          <a:pt x="89" y="229"/>
                        </a:lnTo>
                        <a:lnTo>
                          <a:pt x="89" y="229"/>
                        </a:lnTo>
                        <a:lnTo>
                          <a:pt x="89" y="228"/>
                        </a:lnTo>
                        <a:lnTo>
                          <a:pt x="89" y="231"/>
                        </a:lnTo>
                        <a:lnTo>
                          <a:pt x="89" y="229"/>
                        </a:lnTo>
                        <a:lnTo>
                          <a:pt x="89" y="231"/>
                        </a:lnTo>
                        <a:lnTo>
                          <a:pt x="89" y="231"/>
                        </a:lnTo>
                        <a:lnTo>
                          <a:pt x="89" y="229"/>
                        </a:lnTo>
                        <a:lnTo>
                          <a:pt x="89" y="231"/>
                        </a:lnTo>
                        <a:lnTo>
                          <a:pt x="89" y="230"/>
                        </a:lnTo>
                        <a:lnTo>
                          <a:pt x="89" y="231"/>
                        </a:lnTo>
                        <a:lnTo>
                          <a:pt x="89" y="230"/>
                        </a:lnTo>
                        <a:lnTo>
                          <a:pt x="89" y="232"/>
                        </a:lnTo>
                        <a:lnTo>
                          <a:pt x="89" y="231"/>
                        </a:lnTo>
                        <a:lnTo>
                          <a:pt x="89" y="231"/>
                        </a:lnTo>
                        <a:lnTo>
                          <a:pt x="89" y="233"/>
                        </a:lnTo>
                        <a:lnTo>
                          <a:pt x="89" y="231"/>
                        </a:lnTo>
                        <a:lnTo>
                          <a:pt x="89" y="233"/>
                        </a:lnTo>
                        <a:lnTo>
                          <a:pt x="89" y="232"/>
                        </a:lnTo>
                        <a:lnTo>
                          <a:pt x="89" y="232"/>
                        </a:lnTo>
                        <a:lnTo>
                          <a:pt x="89" y="233"/>
                        </a:lnTo>
                        <a:lnTo>
                          <a:pt x="89" y="232"/>
                        </a:lnTo>
                        <a:lnTo>
                          <a:pt x="89" y="234"/>
                        </a:lnTo>
                        <a:lnTo>
                          <a:pt x="89" y="234"/>
                        </a:lnTo>
                        <a:lnTo>
                          <a:pt x="89" y="234"/>
                        </a:lnTo>
                        <a:lnTo>
                          <a:pt x="89" y="233"/>
                        </a:lnTo>
                        <a:lnTo>
                          <a:pt x="89" y="234"/>
                        </a:lnTo>
                        <a:lnTo>
                          <a:pt x="89" y="235"/>
                        </a:lnTo>
                        <a:lnTo>
                          <a:pt x="89" y="234"/>
                        </a:lnTo>
                        <a:lnTo>
                          <a:pt x="89" y="235"/>
                        </a:lnTo>
                        <a:lnTo>
                          <a:pt x="89" y="234"/>
                        </a:lnTo>
                        <a:lnTo>
                          <a:pt x="89" y="235"/>
                        </a:lnTo>
                        <a:lnTo>
                          <a:pt x="89" y="235"/>
                        </a:lnTo>
                        <a:lnTo>
                          <a:pt x="89" y="235"/>
                        </a:lnTo>
                        <a:lnTo>
                          <a:pt x="89" y="234"/>
                        </a:lnTo>
                        <a:lnTo>
                          <a:pt x="89" y="237"/>
                        </a:lnTo>
                        <a:lnTo>
                          <a:pt x="89" y="236"/>
                        </a:lnTo>
                        <a:lnTo>
                          <a:pt x="89" y="237"/>
                        </a:lnTo>
                        <a:lnTo>
                          <a:pt x="89" y="236"/>
                        </a:lnTo>
                        <a:lnTo>
                          <a:pt x="89" y="236"/>
                        </a:lnTo>
                        <a:lnTo>
                          <a:pt x="89" y="236"/>
                        </a:lnTo>
                        <a:lnTo>
                          <a:pt x="89" y="238"/>
                        </a:lnTo>
                        <a:lnTo>
                          <a:pt x="89" y="237"/>
                        </a:lnTo>
                        <a:lnTo>
                          <a:pt x="89" y="237"/>
                        </a:lnTo>
                        <a:lnTo>
                          <a:pt x="89" y="239"/>
                        </a:lnTo>
                        <a:lnTo>
                          <a:pt x="89" y="238"/>
                        </a:lnTo>
                        <a:lnTo>
                          <a:pt x="89" y="240"/>
                        </a:lnTo>
                        <a:lnTo>
                          <a:pt x="89" y="239"/>
                        </a:lnTo>
                        <a:lnTo>
                          <a:pt x="89" y="237"/>
                        </a:lnTo>
                        <a:lnTo>
                          <a:pt x="89" y="240"/>
                        </a:lnTo>
                        <a:lnTo>
                          <a:pt x="89" y="240"/>
                        </a:lnTo>
                        <a:lnTo>
                          <a:pt x="89" y="240"/>
                        </a:lnTo>
                        <a:lnTo>
                          <a:pt x="89" y="241"/>
                        </a:lnTo>
                        <a:lnTo>
                          <a:pt x="89" y="240"/>
                        </a:lnTo>
                        <a:lnTo>
                          <a:pt x="89" y="239"/>
                        </a:lnTo>
                        <a:lnTo>
                          <a:pt x="89" y="241"/>
                        </a:lnTo>
                        <a:lnTo>
                          <a:pt x="89" y="239"/>
                        </a:lnTo>
                        <a:lnTo>
                          <a:pt x="89" y="242"/>
                        </a:lnTo>
                        <a:lnTo>
                          <a:pt x="89" y="239"/>
                        </a:lnTo>
                        <a:lnTo>
                          <a:pt x="89" y="240"/>
                        </a:lnTo>
                        <a:lnTo>
                          <a:pt x="89" y="241"/>
                        </a:lnTo>
                        <a:lnTo>
                          <a:pt x="89" y="242"/>
                        </a:lnTo>
                        <a:lnTo>
                          <a:pt x="89" y="238"/>
                        </a:lnTo>
                        <a:lnTo>
                          <a:pt x="89" y="242"/>
                        </a:lnTo>
                        <a:lnTo>
                          <a:pt x="89" y="238"/>
                        </a:lnTo>
                        <a:lnTo>
                          <a:pt x="89" y="242"/>
                        </a:lnTo>
                        <a:lnTo>
                          <a:pt x="89" y="242"/>
                        </a:lnTo>
                        <a:lnTo>
                          <a:pt x="89" y="241"/>
                        </a:lnTo>
                        <a:lnTo>
                          <a:pt x="89" y="241"/>
                        </a:lnTo>
                        <a:lnTo>
                          <a:pt x="89" y="240"/>
                        </a:lnTo>
                        <a:lnTo>
                          <a:pt x="89" y="242"/>
                        </a:lnTo>
                        <a:lnTo>
                          <a:pt x="89" y="241"/>
                        </a:lnTo>
                        <a:lnTo>
                          <a:pt x="89" y="243"/>
                        </a:lnTo>
                        <a:lnTo>
                          <a:pt x="89" y="243"/>
                        </a:lnTo>
                        <a:lnTo>
                          <a:pt x="89" y="241"/>
                        </a:lnTo>
                        <a:lnTo>
                          <a:pt x="89" y="241"/>
                        </a:lnTo>
                        <a:lnTo>
                          <a:pt x="89" y="242"/>
                        </a:lnTo>
                        <a:lnTo>
                          <a:pt x="89" y="241"/>
                        </a:lnTo>
                        <a:lnTo>
                          <a:pt x="90" y="244"/>
                        </a:lnTo>
                        <a:lnTo>
                          <a:pt x="90" y="242"/>
                        </a:lnTo>
                        <a:lnTo>
                          <a:pt x="90" y="243"/>
                        </a:lnTo>
                        <a:lnTo>
                          <a:pt x="90" y="241"/>
                        </a:lnTo>
                        <a:lnTo>
                          <a:pt x="90" y="244"/>
                        </a:lnTo>
                        <a:lnTo>
                          <a:pt x="90" y="241"/>
                        </a:lnTo>
                        <a:lnTo>
                          <a:pt x="90" y="244"/>
                        </a:lnTo>
                        <a:lnTo>
                          <a:pt x="90" y="242"/>
                        </a:lnTo>
                        <a:lnTo>
                          <a:pt x="90" y="243"/>
                        </a:lnTo>
                        <a:lnTo>
                          <a:pt x="90" y="243"/>
                        </a:lnTo>
                        <a:lnTo>
                          <a:pt x="90" y="244"/>
                        </a:lnTo>
                        <a:lnTo>
                          <a:pt x="90" y="242"/>
                        </a:lnTo>
                        <a:lnTo>
                          <a:pt x="90" y="243"/>
                        </a:lnTo>
                        <a:lnTo>
                          <a:pt x="90" y="241"/>
                        </a:lnTo>
                        <a:lnTo>
                          <a:pt x="90" y="243"/>
                        </a:lnTo>
                        <a:lnTo>
                          <a:pt x="90" y="242"/>
                        </a:lnTo>
                        <a:lnTo>
                          <a:pt x="90" y="241"/>
                        </a:lnTo>
                        <a:lnTo>
                          <a:pt x="90" y="242"/>
                        </a:lnTo>
                        <a:lnTo>
                          <a:pt x="90" y="241"/>
                        </a:lnTo>
                        <a:lnTo>
                          <a:pt x="90" y="242"/>
                        </a:lnTo>
                        <a:lnTo>
                          <a:pt x="90" y="239"/>
                        </a:lnTo>
                        <a:lnTo>
                          <a:pt x="90" y="243"/>
                        </a:lnTo>
                        <a:lnTo>
                          <a:pt x="90" y="240"/>
                        </a:lnTo>
                        <a:lnTo>
                          <a:pt x="90" y="241"/>
                        </a:lnTo>
                        <a:lnTo>
                          <a:pt x="90" y="239"/>
                        </a:lnTo>
                        <a:lnTo>
                          <a:pt x="90" y="241"/>
                        </a:lnTo>
                        <a:lnTo>
                          <a:pt x="90" y="239"/>
                        </a:lnTo>
                        <a:lnTo>
                          <a:pt x="90" y="240"/>
                        </a:lnTo>
                        <a:lnTo>
                          <a:pt x="90" y="241"/>
                        </a:lnTo>
                        <a:lnTo>
                          <a:pt x="90" y="240"/>
                        </a:lnTo>
                        <a:lnTo>
                          <a:pt x="90" y="240"/>
                        </a:lnTo>
                        <a:lnTo>
                          <a:pt x="90" y="242"/>
                        </a:lnTo>
                        <a:lnTo>
                          <a:pt x="90" y="240"/>
                        </a:lnTo>
                        <a:lnTo>
                          <a:pt x="90" y="240"/>
                        </a:lnTo>
                        <a:lnTo>
                          <a:pt x="90" y="241"/>
                        </a:lnTo>
                        <a:lnTo>
                          <a:pt x="90" y="240"/>
                        </a:lnTo>
                        <a:lnTo>
                          <a:pt x="90" y="240"/>
                        </a:lnTo>
                        <a:lnTo>
                          <a:pt x="90" y="240"/>
                        </a:lnTo>
                        <a:lnTo>
                          <a:pt x="90" y="240"/>
                        </a:lnTo>
                        <a:lnTo>
                          <a:pt x="90" y="238"/>
                        </a:lnTo>
                        <a:lnTo>
                          <a:pt x="90" y="240"/>
                        </a:lnTo>
                        <a:lnTo>
                          <a:pt x="90" y="237"/>
                        </a:lnTo>
                        <a:lnTo>
                          <a:pt x="90" y="238"/>
                        </a:lnTo>
                        <a:lnTo>
                          <a:pt x="90" y="239"/>
                        </a:lnTo>
                        <a:lnTo>
                          <a:pt x="90" y="239"/>
                        </a:lnTo>
                        <a:lnTo>
                          <a:pt x="90" y="238"/>
                        </a:lnTo>
                        <a:lnTo>
                          <a:pt x="90" y="240"/>
                        </a:lnTo>
                        <a:lnTo>
                          <a:pt x="90" y="238"/>
                        </a:lnTo>
                        <a:lnTo>
                          <a:pt x="90" y="239"/>
                        </a:lnTo>
                        <a:lnTo>
                          <a:pt x="90" y="236"/>
                        </a:lnTo>
                        <a:lnTo>
                          <a:pt x="90" y="239"/>
                        </a:lnTo>
                        <a:lnTo>
                          <a:pt x="90" y="237"/>
                        </a:lnTo>
                        <a:lnTo>
                          <a:pt x="90" y="238"/>
                        </a:lnTo>
                        <a:lnTo>
                          <a:pt x="90" y="237"/>
                        </a:lnTo>
                        <a:lnTo>
                          <a:pt x="90" y="235"/>
                        </a:lnTo>
                        <a:lnTo>
                          <a:pt x="90" y="237"/>
                        </a:lnTo>
                        <a:lnTo>
                          <a:pt x="90" y="237"/>
                        </a:lnTo>
                        <a:lnTo>
                          <a:pt x="90" y="235"/>
                        </a:lnTo>
                        <a:lnTo>
                          <a:pt x="90" y="236"/>
                        </a:lnTo>
                        <a:lnTo>
                          <a:pt x="90" y="236"/>
                        </a:lnTo>
                        <a:lnTo>
                          <a:pt x="90" y="236"/>
                        </a:lnTo>
                        <a:lnTo>
                          <a:pt x="90" y="235"/>
                        </a:lnTo>
                        <a:lnTo>
                          <a:pt x="90" y="235"/>
                        </a:lnTo>
                        <a:lnTo>
                          <a:pt x="90" y="235"/>
                        </a:lnTo>
                        <a:lnTo>
                          <a:pt x="90" y="234"/>
                        </a:lnTo>
                        <a:lnTo>
                          <a:pt x="90" y="235"/>
                        </a:lnTo>
                        <a:lnTo>
                          <a:pt x="90" y="233"/>
                        </a:lnTo>
                        <a:lnTo>
                          <a:pt x="90" y="234"/>
                        </a:lnTo>
                        <a:lnTo>
                          <a:pt x="90" y="232"/>
                        </a:lnTo>
                        <a:lnTo>
                          <a:pt x="90" y="234"/>
                        </a:lnTo>
                        <a:lnTo>
                          <a:pt x="90" y="234"/>
                        </a:lnTo>
                        <a:lnTo>
                          <a:pt x="90" y="234"/>
                        </a:lnTo>
                        <a:lnTo>
                          <a:pt x="90" y="233"/>
                        </a:lnTo>
                        <a:lnTo>
                          <a:pt x="90" y="234"/>
                        </a:lnTo>
                        <a:lnTo>
                          <a:pt x="90" y="234"/>
                        </a:lnTo>
                        <a:lnTo>
                          <a:pt x="90" y="232"/>
                        </a:lnTo>
                        <a:lnTo>
                          <a:pt x="90" y="233"/>
                        </a:lnTo>
                        <a:lnTo>
                          <a:pt x="90" y="234"/>
                        </a:lnTo>
                        <a:lnTo>
                          <a:pt x="90" y="234"/>
                        </a:lnTo>
                        <a:lnTo>
                          <a:pt x="90" y="234"/>
                        </a:lnTo>
                        <a:lnTo>
                          <a:pt x="90" y="234"/>
                        </a:lnTo>
                        <a:lnTo>
                          <a:pt x="90" y="233"/>
                        </a:lnTo>
                        <a:lnTo>
                          <a:pt x="90" y="233"/>
                        </a:lnTo>
                        <a:lnTo>
                          <a:pt x="90" y="235"/>
                        </a:lnTo>
                        <a:lnTo>
                          <a:pt x="90" y="234"/>
                        </a:lnTo>
                        <a:lnTo>
                          <a:pt x="90" y="235"/>
                        </a:lnTo>
                        <a:lnTo>
                          <a:pt x="90" y="234"/>
                        </a:lnTo>
                        <a:lnTo>
                          <a:pt x="90" y="236"/>
                        </a:lnTo>
                        <a:lnTo>
                          <a:pt x="90" y="234"/>
                        </a:lnTo>
                        <a:lnTo>
                          <a:pt x="90" y="235"/>
                        </a:lnTo>
                        <a:lnTo>
                          <a:pt x="90" y="234"/>
                        </a:lnTo>
                        <a:lnTo>
                          <a:pt x="90" y="237"/>
                        </a:lnTo>
                        <a:lnTo>
                          <a:pt x="90" y="234"/>
                        </a:lnTo>
                        <a:lnTo>
                          <a:pt x="90" y="237"/>
                        </a:lnTo>
                        <a:lnTo>
                          <a:pt x="90" y="235"/>
                        </a:lnTo>
                        <a:lnTo>
                          <a:pt x="90" y="236"/>
                        </a:lnTo>
                        <a:lnTo>
                          <a:pt x="90" y="234"/>
                        </a:lnTo>
                        <a:lnTo>
                          <a:pt x="90" y="237"/>
                        </a:lnTo>
                        <a:lnTo>
                          <a:pt x="90" y="235"/>
                        </a:lnTo>
                        <a:lnTo>
                          <a:pt x="91" y="237"/>
                        </a:lnTo>
                        <a:lnTo>
                          <a:pt x="91" y="235"/>
                        </a:lnTo>
                        <a:lnTo>
                          <a:pt x="91" y="236"/>
                        </a:lnTo>
                        <a:lnTo>
                          <a:pt x="91" y="235"/>
                        </a:lnTo>
                        <a:lnTo>
                          <a:pt x="91" y="237"/>
                        </a:lnTo>
                        <a:lnTo>
                          <a:pt x="91" y="236"/>
                        </a:lnTo>
                        <a:lnTo>
                          <a:pt x="91" y="237"/>
                        </a:lnTo>
                        <a:lnTo>
                          <a:pt x="91" y="237"/>
                        </a:lnTo>
                        <a:lnTo>
                          <a:pt x="91" y="236"/>
                        </a:lnTo>
                        <a:lnTo>
                          <a:pt x="91" y="237"/>
                        </a:lnTo>
                        <a:lnTo>
                          <a:pt x="91" y="237"/>
                        </a:lnTo>
                        <a:lnTo>
                          <a:pt x="91" y="238"/>
                        </a:lnTo>
                        <a:lnTo>
                          <a:pt x="91" y="236"/>
                        </a:lnTo>
                        <a:lnTo>
                          <a:pt x="91" y="238"/>
                        </a:lnTo>
                        <a:lnTo>
                          <a:pt x="91" y="236"/>
                        </a:lnTo>
                        <a:lnTo>
                          <a:pt x="91" y="239"/>
                        </a:lnTo>
                        <a:lnTo>
                          <a:pt x="91" y="236"/>
                        </a:lnTo>
                        <a:lnTo>
                          <a:pt x="91" y="237"/>
                        </a:lnTo>
                        <a:lnTo>
                          <a:pt x="91" y="239"/>
                        </a:lnTo>
                        <a:lnTo>
                          <a:pt x="91" y="238"/>
                        </a:lnTo>
                        <a:lnTo>
                          <a:pt x="91" y="238"/>
                        </a:lnTo>
                        <a:lnTo>
                          <a:pt x="91" y="239"/>
                        </a:lnTo>
                        <a:lnTo>
                          <a:pt x="91" y="240"/>
                        </a:lnTo>
                        <a:lnTo>
                          <a:pt x="91" y="238"/>
                        </a:lnTo>
                        <a:lnTo>
                          <a:pt x="91" y="239"/>
                        </a:lnTo>
                        <a:lnTo>
                          <a:pt x="91" y="241"/>
                        </a:lnTo>
                        <a:lnTo>
                          <a:pt x="91" y="239"/>
                        </a:lnTo>
                        <a:lnTo>
                          <a:pt x="91" y="241"/>
                        </a:lnTo>
                        <a:lnTo>
                          <a:pt x="91" y="239"/>
                        </a:lnTo>
                        <a:lnTo>
                          <a:pt x="91" y="241"/>
                        </a:lnTo>
                        <a:lnTo>
                          <a:pt x="91" y="241"/>
                        </a:lnTo>
                        <a:lnTo>
                          <a:pt x="91" y="241"/>
                        </a:lnTo>
                        <a:lnTo>
                          <a:pt x="91" y="241"/>
                        </a:lnTo>
                        <a:lnTo>
                          <a:pt x="91" y="242"/>
                        </a:lnTo>
                        <a:lnTo>
                          <a:pt x="91" y="241"/>
                        </a:lnTo>
                        <a:lnTo>
                          <a:pt x="91" y="240"/>
                        </a:lnTo>
                        <a:lnTo>
                          <a:pt x="91" y="242"/>
                        </a:lnTo>
                        <a:lnTo>
                          <a:pt x="91" y="242"/>
                        </a:lnTo>
                        <a:lnTo>
                          <a:pt x="91" y="243"/>
                        </a:lnTo>
                        <a:lnTo>
                          <a:pt x="91" y="242"/>
                        </a:lnTo>
                        <a:lnTo>
                          <a:pt x="91" y="241"/>
                        </a:lnTo>
                        <a:lnTo>
                          <a:pt x="91" y="242"/>
                        </a:lnTo>
                        <a:lnTo>
                          <a:pt x="91" y="243"/>
                        </a:lnTo>
                        <a:lnTo>
                          <a:pt x="91" y="242"/>
                        </a:lnTo>
                        <a:lnTo>
                          <a:pt x="91" y="241"/>
                        </a:lnTo>
                        <a:lnTo>
                          <a:pt x="91" y="242"/>
                        </a:lnTo>
                        <a:lnTo>
                          <a:pt x="91" y="242"/>
                        </a:lnTo>
                        <a:lnTo>
                          <a:pt x="91" y="242"/>
                        </a:lnTo>
                        <a:lnTo>
                          <a:pt x="91" y="243"/>
                        </a:lnTo>
                        <a:lnTo>
                          <a:pt x="91" y="242"/>
                        </a:lnTo>
                        <a:lnTo>
                          <a:pt x="91" y="243"/>
                        </a:lnTo>
                        <a:lnTo>
                          <a:pt x="91" y="242"/>
                        </a:lnTo>
                        <a:lnTo>
                          <a:pt x="91" y="242"/>
                        </a:lnTo>
                        <a:lnTo>
                          <a:pt x="91" y="243"/>
                        </a:lnTo>
                        <a:lnTo>
                          <a:pt x="91" y="242"/>
                        </a:lnTo>
                        <a:lnTo>
                          <a:pt x="91" y="241"/>
                        </a:lnTo>
                        <a:lnTo>
                          <a:pt x="91" y="243"/>
                        </a:lnTo>
                        <a:lnTo>
                          <a:pt x="91" y="243"/>
                        </a:lnTo>
                        <a:lnTo>
                          <a:pt x="91" y="243"/>
                        </a:lnTo>
                        <a:lnTo>
                          <a:pt x="91" y="241"/>
                        </a:lnTo>
                        <a:lnTo>
                          <a:pt x="91" y="243"/>
                        </a:lnTo>
                        <a:lnTo>
                          <a:pt x="91" y="240"/>
                        </a:lnTo>
                        <a:lnTo>
                          <a:pt x="91" y="242"/>
                        </a:lnTo>
                        <a:lnTo>
                          <a:pt x="91" y="243"/>
                        </a:lnTo>
                        <a:lnTo>
                          <a:pt x="91" y="241"/>
                        </a:lnTo>
                        <a:lnTo>
                          <a:pt x="91" y="243"/>
                        </a:lnTo>
                        <a:lnTo>
                          <a:pt x="91" y="242"/>
                        </a:lnTo>
                        <a:lnTo>
                          <a:pt x="91" y="241"/>
                        </a:lnTo>
                        <a:lnTo>
                          <a:pt x="91" y="243"/>
                        </a:lnTo>
                        <a:lnTo>
                          <a:pt x="91" y="240"/>
                        </a:lnTo>
                        <a:lnTo>
                          <a:pt x="91" y="244"/>
                        </a:lnTo>
                        <a:lnTo>
                          <a:pt x="91" y="240"/>
                        </a:lnTo>
                        <a:lnTo>
                          <a:pt x="91" y="241"/>
                        </a:lnTo>
                        <a:lnTo>
                          <a:pt x="91" y="241"/>
                        </a:lnTo>
                        <a:lnTo>
                          <a:pt x="91" y="242"/>
                        </a:lnTo>
                        <a:lnTo>
                          <a:pt x="91" y="239"/>
                        </a:lnTo>
                        <a:lnTo>
                          <a:pt x="91" y="242"/>
                        </a:lnTo>
                        <a:lnTo>
                          <a:pt x="91" y="239"/>
                        </a:lnTo>
                        <a:lnTo>
                          <a:pt x="91" y="241"/>
                        </a:lnTo>
                        <a:lnTo>
                          <a:pt x="91" y="240"/>
                        </a:lnTo>
                        <a:lnTo>
                          <a:pt x="91" y="240"/>
                        </a:lnTo>
                        <a:lnTo>
                          <a:pt x="91" y="240"/>
                        </a:lnTo>
                        <a:lnTo>
                          <a:pt x="91" y="240"/>
                        </a:lnTo>
                        <a:lnTo>
                          <a:pt x="91" y="239"/>
                        </a:lnTo>
                        <a:lnTo>
                          <a:pt x="91" y="238"/>
                        </a:lnTo>
                        <a:lnTo>
                          <a:pt x="91" y="239"/>
                        </a:lnTo>
                        <a:lnTo>
                          <a:pt x="91" y="240"/>
                        </a:lnTo>
                        <a:lnTo>
                          <a:pt x="91" y="238"/>
                        </a:lnTo>
                        <a:lnTo>
                          <a:pt x="91" y="240"/>
                        </a:lnTo>
                        <a:lnTo>
                          <a:pt x="91" y="238"/>
                        </a:lnTo>
                        <a:lnTo>
                          <a:pt x="91" y="237"/>
                        </a:lnTo>
                        <a:lnTo>
                          <a:pt x="91" y="238"/>
                        </a:lnTo>
                        <a:lnTo>
                          <a:pt x="91" y="236"/>
                        </a:lnTo>
                        <a:lnTo>
                          <a:pt x="91" y="237"/>
                        </a:lnTo>
                        <a:lnTo>
                          <a:pt x="91" y="237"/>
                        </a:lnTo>
                        <a:lnTo>
                          <a:pt x="91" y="235"/>
                        </a:lnTo>
                        <a:lnTo>
                          <a:pt x="91" y="237"/>
                        </a:lnTo>
                        <a:lnTo>
                          <a:pt x="91" y="237"/>
                        </a:lnTo>
                        <a:lnTo>
                          <a:pt x="91" y="235"/>
                        </a:lnTo>
                        <a:lnTo>
                          <a:pt x="91" y="236"/>
                        </a:lnTo>
                        <a:lnTo>
                          <a:pt x="91" y="235"/>
                        </a:lnTo>
                        <a:lnTo>
                          <a:pt x="91" y="234"/>
                        </a:lnTo>
                        <a:lnTo>
                          <a:pt x="91" y="236"/>
                        </a:lnTo>
                        <a:lnTo>
                          <a:pt x="91" y="234"/>
                        </a:lnTo>
                        <a:lnTo>
                          <a:pt x="91" y="235"/>
                        </a:lnTo>
                        <a:lnTo>
                          <a:pt x="91" y="234"/>
                        </a:lnTo>
                        <a:lnTo>
                          <a:pt x="91" y="235"/>
                        </a:lnTo>
                        <a:lnTo>
                          <a:pt x="92" y="235"/>
                        </a:lnTo>
                        <a:lnTo>
                          <a:pt x="92" y="234"/>
                        </a:lnTo>
                        <a:lnTo>
                          <a:pt x="92" y="234"/>
                        </a:lnTo>
                        <a:lnTo>
                          <a:pt x="92" y="236"/>
                        </a:lnTo>
                        <a:lnTo>
                          <a:pt x="92" y="233"/>
                        </a:lnTo>
                        <a:lnTo>
                          <a:pt x="92" y="236"/>
                        </a:lnTo>
                        <a:lnTo>
                          <a:pt x="92" y="232"/>
                        </a:lnTo>
                        <a:lnTo>
                          <a:pt x="92" y="234"/>
                        </a:lnTo>
                        <a:lnTo>
                          <a:pt x="92" y="234"/>
                        </a:lnTo>
                        <a:lnTo>
                          <a:pt x="92" y="234"/>
                        </a:lnTo>
                        <a:lnTo>
                          <a:pt x="92" y="234"/>
                        </a:lnTo>
                        <a:lnTo>
                          <a:pt x="92" y="232"/>
                        </a:lnTo>
                        <a:lnTo>
                          <a:pt x="92" y="233"/>
                        </a:lnTo>
                        <a:lnTo>
                          <a:pt x="92" y="233"/>
                        </a:lnTo>
                        <a:lnTo>
                          <a:pt x="92" y="232"/>
                        </a:lnTo>
                        <a:lnTo>
                          <a:pt x="92" y="234"/>
                        </a:lnTo>
                        <a:lnTo>
                          <a:pt x="92" y="232"/>
                        </a:lnTo>
                        <a:lnTo>
                          <a:pt x="92" y="233"/>
                        </a:lnTo>
                        <a:lnTo>
                          <a:pt x="92" y="232"/>
                        </a:lnTo>
                        <a:lnTo>
                          <a:pt x="92" y="232"/>
                        </a:lnTo>
                        <a:lnTo>
                          <a:pt x="92" y="232"/>
                        </a:lnTo>
                        <a:lnTo>
                          <a:pt x="92" y="233"/>
                        </a:lnTo>
                        <a:lnTo>
                          <a:pt x="92" y="232"/>
                        </a:lnTo>
                        <a:lnTo>
                          <a:pt x="92" y="232"/>
                        </a:lnTo>
                        <a:lnTo>
                          <a:pt x="92" y="233"/>
                        </a:lnTo>
                        <a:lnTo>
                          <a:pt x="92" y="232"/>
                        </a:lnTo>
                        <a:lnTo>
                          <a:pt x="92" y="233"/>
                        </a:lnTo>
                        <a:lnTo>
                          <a:pt x="92" y="231"/>
                        </a:lnTo>
                        <a:lnTo>
                          <a:pt x="92" y="234"/>
                        </a:lnTo>
                        <a:lnTo>
                          <a:pt x="92" y="232"/>
                        </a:lnTo>
                        <a:lnTo>
                          <a:pt x="92" y="232"/>
                        </a:lnTo>
                        <a:lnTo>
                          <a:pt x="92" y="233"/>
                        </a:lnTo>
                        <a:lnTo>
                          <a:pt x="92" y="232"/>
                        </a:lnTo>
                        <a:lnTo>
                          <a:pt x="92" y="234"/>
                        </a:lnTo>
                        <a:lnTo>
                          <a:pt x="92" y="232"/>
                        </a:lnTo>
                        <a:lnTo>
                          <a:pt x="92" y="233"/>
                        </a:lnTo>
                        <a:lnTo>
                          <a:pt x="92" y="233"/>
                        </a:lnTo>
                        <a:lnTo>
                          <a:pt x="92" y="234"/>
                        </a:lnTo>
                        <a:lnTo>
                          <a:pt x="92" y="233"/>
                        </a:lnTo>
                        <a:lnTo>
                          <a:pt x="92" y="234"/>
                        </a:lnTo>
                        <a:lnTo>
                          <a:pt x="92" y="234"/>
                        </a:lnTo>
                        <a:lnTo>
                          <a:pt x="92" y="234"/>
                        </a:lnTo>
                        <a:lnTo>
                          <a:pt x="92" y="235"/>
                        </a:lnTo>
                        <a:lnTo>
                          <a:pt x="92" y="234"/>
                        </a:lnTo>
                        <a:lnTo>
                          <a:pt x="92" y="233"/>
                        </a:lnTo>
                        <a:lnTo>
                          <a:pt x="92" y="235"/>
                        </a:lnTo>
                        <a:lnTo>
                          <a:pt x="92" y="235"/>
                        </a:lnTo>
                        <a:lnTo>
                          <a:pt x="92" y="235"/>
                        </a:lnTo>
                        <a:lnTo>
                          <a:pt x="92" y="235"/>
                        </a:lnTo>
                        <a:lnTo>
                          <a:pt x="92" y="236"/>
                        </a:lnTo>
                        <a:lnTo>
                          <a:pt x="92" y="235"/>
                        </a:lnTo>
                        <a:lnTo>
                          <a:pt x="92" y="237"/>
                        </a:lnTo>
                        <a:lnTo>
                          <a:pt x="92" y="236"/>
                        </a:lnTo>
                        <a:lnTo>
                          <a:pt x="92" y="237"/>
                        </a:lnTo>
                        <a:lnTo>
                          <a:pt x="92" y="235"/>
                        </a:lnTo>
                        <a:lnTo>
                          <a:pt x="92" y="237"/>
                        </a:lnTo>
                        <a:lnTo>
                          <a:pt x="92" y="237"/>
                        </a:lnTo>
                        <a:lnTo>
                          <a:pt x="92" y="238"/>
                        </a:lnTo>
                        <a:lnTo>
                          <a:pt x="92" y="238"/>
                        </a:lnTo>
                        <a:lnTo>
                          <a:pt x="92" y="238"/>
                        </a:lnTo>
                        <a:lnTo>
                          <a:pt x="92" y="238"/>
                        </a:lnTo>
                        <a:lnTo>
                          <a:pt x="92" y="240"/>
                        </a:lnTo>
                        <a:lnTo>
                          <a:pt x="92" y="239"/>
                        </a:lnTo>
                        <a:lnTo>
                          <a:pt x="92" y="239"/>
                        </a:lnTo>
                        <a:lnTo>
                          <a:pt x="92" y="241"/>
                        </a:lnTo>
                        <a:lnTo>
                          <a:pt x="92" y="240"/>
                        </a:lnTo>
                        <a:lnTo>
                          <a:pt x="92" y="240"/>
                        </a:lnTo>
                        <a:lnTo>
                          <a:pt x="92" y="241"/>
                        </a:lnTo>
                        <a:lnTo>
                          <a:pt x="92" y="242"/>
                        </a:lnTo>
                        <a:lnTo>
                          <a:pt x="92" y="239"/>
                        </a:lnTo>
                        <a:lnTo>
                          <a:pt x="92" y="243"/>
                        </a:lnTo>
                        <a:lnTo>
                          <a:pt x="92" y="241"/>
                        </a:lnTo>
                        <a:lnTo>
                          <a:pt x="92" y="243"/>
                        </a:lnTo>
                        <a:lnTo>
                          <a:pt x="92" y="241"/>
                        </a:lnTo>
                        <a:lnTo>
                          <a:pt x="92" y="244"/>
                        </a:lnTo>
                        <a:lnTo>
                          <a:pt x="92" y="243"/>
                        </a:lnTo>
                        <a:lnTo>
                          <a:pt x="92" y="244"/>
                        </a:lnTo>
                        <a:lnTo>
                          <a:pt x="92" y="243"/>
                        </a:lnTo>
                        <a:lnTo>
                          <a:pt x="92" y="245"/>
                        </a:lnTo>
                        <a:lnTo>
                          <a:pt x="92" y="245"/>
                        </a:lnTo>
                        <a:lnTo>
                          <a:pt x="92" y="244"/>
                        </a:lnTo>
                        <a:lnTo>
                          <a:pt x="92" y="247"/>
                        </a:lnTo>
                        <a:lnTo>
                          <a:pt x="92" y="245"/>
                        </a:lnTo>
                        <a:lnTo>
                          <a:pt x="92" y="248"/>
                        </a:lnTo>
                        <a:lnTo>
                          <a:pt x="92" y="246"/>
                        </a:lnTo>
                        <a:lnTo>
                          <a:pt x="92" y="250"/>
                        </a:lnTo>
                        <a:lnTo>
                          <a:pt x="92" y="247"/>
                        </a:lnTo>
                        <a:lnTo>
                          <a:pt x="92" y="250"/>
                        </a:lnTo>
                        <a:lnTo>
                          <a:pt x="92" y="250"/>
                        </a:lnTo>
                        <a:lnTo>
                          <a:pt x="92" y="249"/>
                        </a:lnTo>
                        <a:lnTo>
                          <a:pt x="92" y="251"/>
                        </a:lnTo>
                        <a:lnTo>
                          <a:pt x="92" y="249"/>
                        </a:lnTo>
                        <a:lnTo>
                          <a:pt x="92" y="251"/>
                        </a:lnTo>
                        <a:lnTo>
                          <a:pt x="92" y="251"/>
                        </a:lnTo>
                        <a:lnTo>
                          <a:pt x="92" y="250"/>
                        </a:lnTo>
                        <a:lnTo>
                          <a:pt x="92" y="250"/>
                        </a:lnTo>
                        <a:lnTo>
                          <a:pt x="92" y="253"/>
                        </a:lnTo>
                        <a:lnTo>
                          <a:pt x="92" y="251"/>
                        </a:lnTo>
                        <a:lnTo>
                          <a:pt x="93" y="253"/>
                        </a:lnTo>
                        <a:lnTo>
                          <a:pt x="93" y="251"/>
                        </a:lnTo>
                        <a:lnTo>
                          <a:pt x="93" y="253"/>
                        </a:lnTo>
                        <a:lnTo>
                          <a:pt x="93" y="252"/>
                        </a:lnTo>
                        <a:lnTo>
                          <a:pt x="93" y="250"/>
                        </a:lnTo>
                        <a:lnTo>
                          <a:pt x="93" y="253"/>
                        </a:lnTo>
                        <a:lnTo>
                          <a:pt x="93" y="255"/>
                        </a:lnTo>
                        <a:lnTo>
                          <a:pt x="93" y="252"/>
                        </a:lnTo>
                        <a:lnTo>
                          <a:pt x="93" y="253"/>
                        </a:lnTo>
                        <a:lnTo>
                          <a:pt x="93" y="253"/>
                        </a:lnTo>
                        <a:lnTo>
                          <a:pt x="93" y="251"/>
                        </a:lnTo>
                        <a:lnTo>
                          <a:pt x="93" y="253"/>
                        </a:lnTo>
                        <a:lnTo>
                          <a:pt x="93" y="254"/>
                        </a:lnTo>
                        <a:lnTo>
                          <a:pt x="93" y="253"/>
                        </a:lnTo>
                        <a:lnTo>
                          <a:pt x="93" y="254"/>
                        </a:lnTo>
                        <a:lnTo>
                          <a:pt x="93" y="253"/>
                        </a:lnTo>
                        <a:lnTo>
                          <a:pt x="93" y="253"/>
                        </a:lnTo>
                        <a:lnTo>
                          <a:pt x="93" y="252"/>
                        </a:lnTo>
                        <a:lnTo>
                          <a:pt x="93" y="254"/>
                        </a:lnTo>
                        <a:lnTo>
                          <a:pt x="93" y="254"/>
                        </a:lnTo>
                        <a:lnTo>
                          <a:pt x="93" y="256"/>
                        </a:lnTo>
                        <a:lnTo>
                          <a:pt x="93" y="254"/>
                        </a:lnTo>
                        <a:lnTo>
                          <a:pt x="93" y="254"/>
                        </a:lnTo>
                        <a:lnTo>
                          <a:pt x="93" y="254"/>
                        </a:lnTo>
                        <a:lnTo>
                          <a:pt x="93" y="253"/>
                        </a:lnTo>
                        <a:lnTo>
                          <a:pt x="93" y="255"/>
                        </a:lnTo>
                        <a:lnTo>
                          <a:pt x="93" y="253"/>
                        </a:lnTo>
                        <a:lnTo>
                          <a:pt x="93" y="256"/>
                        </a:lnTo>
                        <a:lnTo>
                          <a:pt x="93" y="255"/>
                        </a:lnTo>
                        <a:lnTo>
                          <a:pt x="93" y="256"/>
                        </a:lnTo>
                        <a:lnTo>
                          <a:pt x="93" y="254"/>
                        </a:lnTo>
                        <a:lnTo>
                          <a:pt x="93" y="257"/>
                        </a:lnTo>
                        <a:lnTo>
                          <a:pt x="93" y="255"/>
                        </a:lnTo>
                        <a:lnTo>
                          <a:pt x="93" y="256"/>
                        </a:lnTo>
                        <a:lnTo>
                          <a:pt x="93" y="255"/>
                        </a:lnTo>
                        <a:lnTo>
                          <a:pt x="93" y="255"/>
                        </a:lnTo>
                        <a:lnTo>
                          <a:pt x="93" y="253"/>
                        </a:lnTo>
                        <a:lnTo>
                          <a:pt x="93" y="255"/>
                        </a:lnTo>
                        <a:lnTo>
                          <a:pt x="93" y="255"/>
                        </a:lnTo>
                        <a:lnTo>
                          <a:pt x="93" y="254"/>
                        </a:lnTo>
                        <a:lnTo>
                          <a:pt x="93" y="255"/>
                        </a:lnTo>
                        <a:lnTo>
                          <a:pt x="93" y="255"/>
                        </a:lnTo>
                        <a:lnTo>
                          <a:pt x="93" y="254"/>
                        </a:lnTo>
                        <a:lnTo>
                          <a:pt x="93" y="255"/>
                        </a:lnTo>
                        <a:lnTo>
                          <a:pt x="93" y="253"/>
                        </a:lnTo>
                        <a:lnTo>
                          <a:pt x="93" y="255"/>
                        </a:lnTo>
                        <a:lnTo>
                          <a:pt x="93" y="254"/>
                        </a:lnTo>
                        <a:lnTo>
                          <a:pt x="93" y="253"/>
                        </a:lnTo>
                        <a:lnTo>
                          <a:pt x="93" y="253"/>
                        </a:lnTo>
                        <a:lnTo>
                          <a:pt x="93" y="254"/>
                        </a:lnTo>
                        <a:lnTo>
                          <a:pt x="93" y="252"/>
                        </a:lnTo>
                        <a:lnTo>
                          <a:pt x="93" y="253"/>
                        </a:lnTo>
                        <a:lnTo>
                          <a:pt x="93" y="252"/>
                        </a:lnTo>
                        <a:lnTo>
                          <a:pt x="93" y="253"/>
                        </a:lnTo>
                        <a:lnTo>
                          <a:pt x="93" y="254"/>
                        </a:lnTo>
                        <a:lnTo>
                          <a:pt x="93" y="254"/>
                        </a:lnTo>
                        <a:lnTo>
                          <a:pt x="93" y="252"/>
                        </a:lnTo>
                        <a:lnTo>
                          <a:pt x="93" y="253"/>
                        </a:lnTo>
                        <a:lnTo>
                          <a:pt x="93" y="252"/>
                        </a:lnTo>
                        <a:lnTo>
                          <a:pt x="93" y="253"/>
                        </a:lnTo>
                        <a:lnTo>
                          <a:pt x="93" y="251"/>
                        </a:lnTo>
                        <a:lnTo>
                          <a:pt x="93" y="253"/>
                        </a:lnTo>
                        <a:lnTo>
                          <a:pt x="93" y="253"/>
                        </a:lnTo>
                        <a:lnTo>
                          <a:pt x="93" y="251"/>
                        </a:lnTo>
                        <a:lnTo>
                          <a:pt x="93" y="253"/>
                        </a:lnTo>
                        <a:lnTo>
                          <a:pt x="93" y="252"/>
                        </a:lnTo>
                        <a:lnTo>
                          <a:pt x="93" y="253"/>
                        </a:lnTo>
                        <a:lnTo>
                          <a:pt x="93" y="251"/>
                        </a:lnTo>
                        <a:lnTo>
                          <a:pt x="93" y="253"/>
                        </a:lnTo>
                        <a:lnTo>
                          <a:pt x="93" y="253"/>
                        </a:lnTo>
                        <a:lnTo>
                          <a:pt x="93" y="252"/>
                        </a:lnTo>
                        <a:lnTo>
                          <a:pt x="93" y="252"/>
                        </a:lnTo>
                        <a:lnTo>
                          <a:pt x="93" y="253"/>
                        </a:lnTo>
                        <a:lnTo>
                          <a:pt x="93" y="252"/>
                        </a:lnTo>
                        <a:lnTo>
                          <a:pt x="93" y="253"/>
                        </a:lnTo>
                        <a:lnTo>
                          <a:pt x="93" y="252"/>
                        </a:lnTo>
                        <a:lnTo>
                          <a:pt x="93" y="253"/>
                        </a:lnTo>
                        <a:lnTo>
                          <a:pt x="93" y="251"/>
                        </a:lnTo>
                        <a:lnTo>
                          <a:pt x="93" y="252"/>
                        </a:lnTo>
                        <a:lnTo>
                          <a:pt x="93" y="250"/>
                        </a:lnTo>
                        <a:lnTo>
                          <a:pt x="93" y="252"/>
                        </a:lnTo>
                        <a:lnTo>
                          <a:pt x="93" y="252"/>
                        </a:lnTo>
                        <a:lnTo>
                          <a:pt x="93" y="252"/>
                        </a:lnTo>
                        <a:lnTo>
                          <a:pt x="93" y="251"/>
                        </a:lnTo>
                        <a:lnTo>
                          <a:pt x="93" y="251"/>
                        </a:lnTo>
                        <a:lnTo>
                          <a:pt x="93" y="252"/>
                        </a:lnTo>
                        <a:lnTo>
                          <a:pt x="93" y="251"/>
                        </a:lnTo>
                        <a:lnTo>
                          <a:pt x="93" y="252"/>
                        </a:lnTo>
                        <a:lnTo>
                          <a:pt x="93" y="252"/>
                        </a:lnTo>
                        <a:lnTo>
                          <a:pt x="93" y="253"/>
                        </a:lnTo>
                        <a:lnTo>
                          <a:pt x="93" y="252"/>
                        </a:lnTo>
                        <a:lnTo>
                          <a:pt x="93" y="251"/>
                        </a:lnTo>
                        <a:lnTo>
                          <a:pt x="93" y="252"/>
                        </a:lnTo>
                        <a:lnTo>
                          <a:pt x="93" y="252"/>
                        </a:lnTo>
                        <a:lnTo>
                          <a:pt x="93" y="251"/>
                        </a:lnTo>
                        <a:lnTo>
                          <a:pt x="93" y="250"/>
                        </a:lnTo>
                        <a:lnTo>
                          <a:pt x="93" y="251"/>
                        </a:lnTo>
                        <a:lnTo>
                          <a:pt x="93" y="251"/>
                        </a:lnTo>
                        <a:lnTo>
                          <a:pt x="94" y="250"/>
                        </a:lnTo>
                        <a:lnTo>
                          <a:pt x="94" y="252"/>
                        </a:lnTo>
                        <a:lnTo>
                          <a:pt x="94" y="249"/>
                        </a:lnTo>
                        <a:lnTo>
                          <a:pt x="94" y="252"/>
                        </a:lnTo>
                        <a:lnTo>
                          <a:pt x="94" y="250"/>
                        </a:lnTo>
                        <a:lnTo>
                          <a:pt x="94" y="253"/>
                        </a:lnTo>
                        <a:lnTo>
                          <a:pt x="94" y="251"/>
                        </a:lnTo>
                        <a:lnTo>
                          <a:pt x="94" y="252"/>
                        </a:lnTo>
                        <a:lnTo>
                          <a:pt x="94" y="251"/>
                        </a:lnTo>
                        <a:lnTo>
                          <a:pt x="94" y="252"/>
                        </a:lnTo>
                        <a:lnTo>
                          <a:pt x="94" y="252"/>
                        </a:lnTo>
                        <a:lnTo>
                          <a:pt x="94" y="252"/>
                        </a:lnTo>
                        <a:lnTo>
                          <a:pt x="94" y="253"/>
                        </a:lnTo>
                        <a:lnTo>
                          <a:pt x="94" y="252"/>
                        </a:lnTo>
                        <a:lnTo>
                          <a:pt x="94" y="253"/>
                        </a:lnTo>
                        <a:lnTo>
                          <a:pt x="94" y="251"/>
                        </a:lnTo>
                        <a:lnTo>
                          <a:pt x="94" y="253"/>
                        </a:lnTo>
                        <a:lnTo>
                          <a:pt x="94" y="253"/>
                        </a:lnTo>
                        <a:lnTo>
                          <a:pt x="94" y="252"/>
                        </a:lnTo>
                        <a:lnTo>
                          <a:pt x="94" y="253"/>
                        </a:lnTo>
                        <a:lnTo>
                          <a:pt x="94" y="254"/>
                        </a:lnTo>
                        <a:lnTo>
                          <a:pt x="94" y="252"/>
                        </a:lnTo>
                        <a:lnTo>
                          <a:pt x="94" y="253"/>
                        </a:lnTo>
                        <a:lnTo>
                          <a:pt x="94" y="253"/>
                        </a:lnTo>
                        <a:lnTo>
                          <a:pt x="94" y="253"/>
                        </a:lnTo>
                        <a:lnTo>
                          <a:pt x="94" y="254"/>
                        </a:lnTo>
                        <a:lnTo>
                          <a:pt x="94" y="252"/>
                        </a:lnTo>
                        <a:lnTo>
                          <a:pt x="94" y="253"/>
                        </a:lnTo>
                        <a:lnTo>
                          <a:pt x="94" y="253"/>
                        </a:lnTo>
                        <a:lnTo>
                          <a:pt x="94" y="254"/>
                        </a:lnTo>
                        <a:lnTo>
                          <a:pt x="94" y="252"/>
                        </a:lnTo>
                        <a:lnTo>
                          <a:pt x="94" y="251"/>
                        </a:lnTo>
                        <a:lnTo>
                          <a:pt x="94" y="252"/>
                        </a:lnTo>
                        <a:lnTo>
                          <a:pt x="94" y="253"/>
                        </a:lnTo>
                        <a:lnTo>
                          <a:pt x="94" y="251"/>
                        </a:lnTo>
                        <a:lnTo>
                          <a:pt x="94" y="253"/>
                        </a:lnTo>
                        <a:lnTo>
                          <a:pt x="94" y="252"/>
                        </a:lnTo>
                        <a:lnTo>
                          <a:pt x="94" y="252"/>
                        </a:lnTo>
                        <a:lnTo>
                          <a:pt x="94" y="251"/>
                        </a:lnTo>
                        <a:lnTo>
                          <a:pt x="94" y="252"/>
                        </a:lnTo>
                        <a:lnTo>
                          <a:pt x="94" y="252"/>
                        </a:lnTo>
                        <a:lnTo>
                          <a:pt x="94" y="250"/>
                        </a:lnTo>
                        <a:lnTo>
                          <a:pt x="94" y="252"/>
                        </a:lnTo>
                        <a:lnTo>
                          <a:pt x="94" y="252"/>
                        </a:lnTo>
                        <a:lnTo>
                          <a:pt x="94" y="252"/>
                        </a:lnTo>
                        <a:lnTo>
                          <a:pt x="94" y="251"/>
                        </a:lnTo>
                        <a:lnTo>
                          <a:pt x="94" y="251"/>
                        </a:lnTo>
                        <a:lnTo>
                          <a:pt x="94" y="251"/>
                        </a:lnTo>
                        <a:lnTo>
                          <a:pt x="94" y="252"/>
                        </a:lnTo>
                        <a:lnTo>
                          <a:pt x="94" y="250"/>
                        </a:lnTo>
                        <a:lnTo>
                          <a:pt x="94" y="253"/>
                        </a:lnTo>
                        <a:lnTo>
                          <a:pt x="94" y="250"/>
                        </a:lnTo>
                        <a:lnTo>
                          <a:pt x="94" y="253"/>
                        </a:lnTo>
                        <a:lnTo>
                          <a:pt x="94" y="250"/>
                        </a:lnTo>
                        <a:lnTo>
                          <a:pt x="94" y="253"/>
                        </a:lnTo>
                        <a:lnTo>
                          <a:pt x="94" y="251"/>
                        </a:lnTo>
                        <a:lnTo>
                          <a:pt x="94" y="253"/>
                        </a:lnTo>
                        <a:lnTo>
                          <a:pt x="94" y="252"/>
                        </a:lnTo>
                        <a:lnTo>
                          <a:pt x="94" y="252"/>
                        </a:lnTo>
                        <a:lnTo>
                          <a:pt x="94" y="251"/>
                        </a:lnTo>
                        <a:lnTo>
                          <a:pt x="94" y="252"/>
                        </a:lnTo>
                        <a:lnTo>
                          <a:pt x="94" y="252"/>
                        </a:lnTo>
                        <a:lnTo>
                          <a:pt x="94" y="250"/>
                        </a:lnTo>
                        <a:lnTo>
                          <a:pt x="94" y="253"/>
                        </a:lnTo>
                        <a:lnTo>
                          <a:pt x="94" y="250"/>
                        </a:lnTo>
                        <a:lnTo>
                          <a:pt x="94" y="253"/>
                        </a:lnTo>
                        <a:lnTo>
                          <a:pt x="94" y="252"/>
                        </a:lnTo>
                        <a:lnTo>
                          <a:pt x="94" y="251"/>
                        </a:lnTo>
                        <a:lnTo>
                          <a:pt x="94" y="252"/>
                        </a:lnTo>
                        <a:lnTo>
                          <a:pt x="94" y="252"/>
                        </a:lnTo>
                        <a:lnTo>
                          <a:pt x="94" y="251"/>
                        </a:lnTo>
                        <a:lnTo>
                          <a:pt x="94" y="251"/>
                        </a:lnTo>
                        <a:lnTo>
                          <a:pt x="94" y="252"/>
                        </a:lnTo>
                        <a:lnTo>
                          <a:pt x="94" y="251"/>
                        </a:lnTo>
                        <a:lnTo>
                          <a:pt x="94" y="251"/>
                        </a:lnTo>
                        <a:lnTo>
                          <a:pt x="94" y="249"/>
                        </a:lnTo>
                        <a:lnTo>
                          <a:pt x="94" y="252"/>
                        </a:lnTo>
                        <a:lnTo>
                          <a:pt x="94" y="252"/>
                        </a:lnTo>
                        <a:lnTo>
                          <a:pt x="94" y="250"/>
                        </a:lnTo>
                        <a:lnTo>
                          <a:pt x="94" y="252"/>
                        </a:lnTo>
                        <a:lnTo>
                          <a:pt x="94" y="249"/>
                        </a:lnTo>
                        <a:lnTo>
                          <a:pt x="94" y="250"/>
                        </a:lnTo>
                        <a:lnTo>
                          <a:pt x="94" y="249"/>
                        </a:lnTo>
                        <a:lnTo>
                          <a:pt x="94" y="250"/>
                        </a:lnTo>
                        <a:lnTo>
                          <a:pt x="94" y="249"/>
                        </a:lnTo>
                        <a:lnTo>
                          <a:pt x="94" y="250"/>
                        </a:lnTo>
                        <a:lnTo>
                          <a:pt x="94" y="250"/>
                        </a:lnTo>
                        <a:lnTo>
                          <a:pt x="94" y="249"/>
                        </a:lnTo>
                        <a:lnTo>
                          <a:pt x="94" y="248"/>
                        </a:lnTo>
                        <a:lnTo>
                          <a:pt x="94" y="249"/>
                        </a:lnTo>
                        <a:lnTo>
                          <a:pt x="94" y="248"/>
                        </a:lnTo>
                        <a:lnTo>
                          <a:pt x="94" y="247"/>
                        </a:lnTo>
                        <a:lnTo>
                          <a:pt x="94" y="250"/>
                        </a:lnTo>
                        <a:lnTo>
                          <a:pt x="94" y="248"/>
                        </a:lnTo>
                        <a:lnTo>
                          <a:pt x="94" y="248"/>
                        </a:lnTo>
                        <a:lnTo>
                          <a:pt x="94" y="249"/>
                        </a:lnTo>
                        <a:lnTo>
                          <a:pt x="94" y="249"/>
                        </a:lnTo>
                        <a:lnTo>
                          <a:pt x="94" y="249"/>
                        </a:lnTo>
                        <a:lnTo>
                          <a:pt x="94" y="249"/>
                        </a:lnTo>
                        <a:lnTo>
                          <a:pt x="94" y="250"/>
                        </a:lnTo>
                        <a:lnTo>
                          <a:pt x="94" y="248"/>
                        </a:lnTo>
                        <a:lnTo>
                          <a:pt x="94" y="250"/>
                        </a:lnTo>
                        <a:lnTo>
                          <a:pt x="94" y="246"/>
                        </a:lnTo>
                        <a:lnTo>
                          <a:pt x="94" y="247"/>
                        </a:lnTo>
                        <a:lnTo>
                          <a:pt x="94" y="248"/>
                        </a:lnTo>
                        <a:lnTo>
                          <a:pt x="94" y="248"/>
                        </a:lnTo>
                        <a:lnTo>
                          <a:pt x="94" y="246"/>
                        </a:lnTo>
                        <a:lnTo>
                          <a:pt x="94" y="249"/>
                        </a:lnTo>
                        <a:lnTo>
                          <a:pt x="95" y="246"/>
                        </a:lnTo>
                        <a:lnTo>
                          <a:pt x="95" y="248"/>
                        </a:lnTo>
                        <a:lnTo>
                          <a:pt x="95" y="246"/>
                        </a:lnTo>
                        <a:lnTo>
                          <a:pt x="95" y="246"/>
                        </a:lnTo>
                        <a:lnTo>
                          <a:pt x="95" y="246"/>
                        </a:lnTo>
                        <a:lnTo>
                          <a:pt x="95" y="246"/>
                        </a:lnTo>
                        <a:lnTo>
                          <a:pt x="95" y="245"/>
                        </a:lnTo>
                        <a:lnTo>
                          <a:pt x="95" y="246"/>
                        </a:lnTo>
                        <a:lnTo>
                          <a:pt x="95" y="245"/>
                        </a:lnTo>
                        <a:lnTo>
                          <a:pt x="95" y="245"/>
                        </a:lnTo>
                        <a:lnTo>
                          <a:pt x="95" y="245"/>
                        </a:lnTo>
                        <a:lnTo>
                          <a:pt x="95" y="245"/>
                        </a:lnTo>
                        <a:lnTo>
                          <a:pt x="95" y="243"/>
                        </a:lnTo>
                        <a:lnTo>
                          <a:pt x="95" y="242"/>
                        </a:lnTo>
                        <a:lnTo>
                          <a:pt x="95" y="244"/>
                        </a:lnTo>
                        <a:lnTo>
                          <a:pt x="95" y="244"/>
                        </a:lnTo>
                        <a:lnTo>
                          <a:pt x="95" y="244"/>
                        </a:lnTo>
                        <a:lnTo>
                          <a:pt x="95" y="243"/>
                        </a:lnTo>
                        <a:lnTo>
                          <a:pt x="95" y="243"/>
                        </a:lnTo>
                        <a:lnTo>
                          <a:pt x="95" y="242"/>
                        </a:lnTo>
                        <a:lnTo>
                          <a:pt x="95" y="242"/>
                        </a:lnTo>
                        <a:lnTo>
                          <a:pt x="95" y="243"/>
                        </a:lnTo>
                        <a:lnTo>
                          <a:pt x="95" y="243"/>
                        </a:lnTo>
                        <a:lnTo>
                          <a:pt x="95" y="243"/>
                        </a:lnTo>
                        <a:lnTo>
                          <a:pt x="95" y="242"/>
                        </a:lnTo>
                        <a:lnTo>
                          <a:pt x="95" y="242"/>
                        </a:lnTo>
                        <a:lnTo>
                          <a:pt x="95" y="241"/>
                        </a:lnTo>
                        <a:lnTo>
                          <a:pt x="95" y="244"/>
                        </a:lnTo>
                        <a:lnTo>
                          <a:pt x="95" y="242"/>
                        </a:lnTo>
                        <a:lnTo>
                          <a:pt x="95" y="242"/>
                        </a:lnTo>
                        <a:lnTo>
                          <a:pt x="95" y="241"/>
                        </a:lnTo>
                        <a:lnTo>
                          <a:pt x="95" y="243"/>
                        </a:lnTo>
                        <a:lnTo>
                          <a:pt x="95" y="243"/>
                        </a:lnTo>
                        <a:lnTo>
                          <a:pt x="95" y="242"/>
                        </a:lnTo>
                        <a:lnTo>
                          <a:pt x="95" y="241"/>
                        </a:lnTo>
                        <a:lnTo>
                          <a:pt x="95" y="242"/>
                        </a:lnTo>
                        <a:lnTo>
                          <a:pt x="95" y="242"/>
                        </a:lnTo>
                        <a:lnTo>
                          <a:pt x="95" y="241"/>
                        </a:lnTo>
                        <a:lnTo>
                          <a:pt x="95" y="243"/>
                        </a:lnTo>
                        <a:lnTo>
                          <a:pt x="95" y="241"/>
                        </a:lnTo>
                        <a:lnTo>
                          <a:pt x="95" y="240"/>
                        </a:lnTo>
                        <a:lnTo>
                          <a:pt x="95" y="243"/>
                        </a:lnTo>
                        <a:lnTo>
                          <a:pt x="95" y="240"/>
                        </a:lnTo>
                        <a:lnTo>
                          <a:pt x="95" y="241"/>
                        </a:lnTo>
                        <a:lnTo>
                          <a:pt x="95" y="241"/>
                        </a:lnTo>
                        <a:lnTo>
                          <a:pt x="95" y="240"/>
                        </a:lnTo>
                        <a:lnTo>
                          <a:pt x="95" y="240"/>
                        </a:lnTo>
                        <a:lnTo>
                          <a:pt x="95" y="242"/>
                        </a:lnTo>
                        <a:lnTo>
                          <a:pt x="95" y="241"/>
                        </a:lnTo>
                        <a:lnTo>
                          <a:pt x="95" y="241"/>
                        </a:lnTo>
                        <a:lnTo>
                          <a:pt x="95" y="242"/>
                        </a:lnTo>
                        <a:lnTo>
                          <a:pt x="95" y="241"/>
                        </a:lnTo>
                        <a:lnTo>
                          <a:pt x="95" y="241"/>
                        </a:lnTo>
                        <a:lnTo>
                          <a:pt x="95" y="241"/>
                        </a:lnTo>
                        <a:lnTo>
                          <a:pt x="95" y="240"/>
                        </a:lnTo>
                        <a:lnTo>
                          <a:pt x="95" y="240"/>
                        </a:lnTo>
                        <a:lnTo>
                          <a:pt x="95" y="242"/>
                        </a:lnTo>
                        <a:lnTo>
                          <a:pt x="95" y="240"/>
                        </a:lnTo>
                        <a:lnTo>
                          <a:pt x="95" y="240"/>
                        </a:lnTo>
                        <a:lnTo>
                          <a:pt x="95" y="241"/>
                        </a:lnTo>
                        <a:lnTo>
                          <a:pt x="95" y="239"/>
                        </a:lnTo>
                        <a:lnTo>
                          <a:pt x="95" y="241"/>
                        </a:lnTo>
                        <a:lnTo>
                          <a:pt x="95" y="240"/>
                        </a:lnTo>
                        <a:lnTo>
                          <a:pt x="95" y="241"/>
                        </a:lnTo>
                        <a:lnTo>
                          <a:pt x="95" y="240"/>
                        </a:lnTo>
                        <a:lnTo>
                          <a:pt x="95" y="240"/>
                        </a:lnTo>
                        <a:lnTo>
                          <a:pt x="95" y="241"/>
                        </a:lnTo>
                        <a:lnTo>
                          <a:pt x="95" y="240"/>
                        </a:lnTo>
                        <a:lnTo>
                          <a:pt x="95" y="243"/>
                        </a:lnTo>
                        <a:lnTo>
                          <a:pt x="95" y="242"/>
                        </a:lnTo>
                        <a:lnTo>
                          <a:pt x="95" y="241"/>
                        </a:lnTo>
                        <a:lnTo>
                          <a:pt x="95" y="241"/>
                        </a:lnTo>
                        <a:lnTo>
                          <a:pt x="95" y="241"/>
                        </a:lnTo>
                        <a:lnTo>
                          <a:pt x="95" y="244"/>
                        </a:lnTo>
                        <a:lnTo>
                          <a:pt x="95" y="243"/>
                        </a:lnTo>
                        <a:lnTo>
                          <a:pt x="95" y="241"/>
                        </a:lnTo>
                        <a:lnTo>
                          <a:pt x="95" y="243"/>
                        </a:lnTo>
                        <a:lnTo>
                          <a:pt x="95" y="242"/>
                        </a:lnTo>
                        <a:lnTo>
                          <a:pt x="95" y="243"/>
                        </a:lnTo>
                        <a:lnTo>
                          <a:pt x="95" y="243"/>
                        </a:lnTo>
                        <a:lnTo>
                          <a:pt x="95" y="244"/>
                        </a:lnTo>
                        <a:lnTo>
                          <a:pt x="95" y="245"/>
                        </a:lnTo>
                        <a:lnTo>
                          <a:pt x="95" y="244"/>
                        </a:lnTo>
                        <a:lnTo>
                          <a:pt x="95" y="243"/>
                        </a:lnTo>
                        <a:lnTo>
                          <a:pt x="95" y="243"/>
                        </a:lnTo>
                        <a:lnTo>
                          <a:pt x="95" y="244"/>
                        </a:lnTo>
                        <a:lnTo>
                          <a:pt x="95" y="244"/>
                        </a:lnTo>
                        <a:lnTo>
                          <a:pt x="95" y="245"/>
                        </a:lnTo>
                        <a:lnTo>
                          <a:pt x="95" y="245"/>
                        </a:lnTo>
                        <a:lnTo>
                          <a:pt x="95" y="245"/>
                        </a:lnTo>
                        <a:lnTo>
                          <a:pt x="95" y="245"/>
                        </a:lnTo>
                        <a:lnTo>
                          <a:pt x="95" y="245"/>
                        </a:lnTo>
                        <a:lnTo>
                          <a:pt x="95" y="244"/>
                        </a:lnTo>
                        <a:lnTo>
                          <a:pt x="95" y="246"/>
                        </a:lnTo>
                        <a:lnTo>
                          <a:pt x="95" y="246"/>
                        </a:lnTo>
                        <a:lnTo>
                          <a:pt x="95" y="246"/>
                        </a:lnTo>
                        <a:lnTo>
                          <a:pt x="95" y="246"/>
                        </a:lnTo>
                        <a:lnTo>
                          <a:pt x="95" y="246"/>
                        </a:lnTo>
                        <a:lnTo>
                          <a:pt x="96" y="245"/>
                        </a:lnTo>
                        <a:lnTo>
                          <a:pt x="96" y="247"/>
                        </a:lnTo>
                        <a:lnTo>
                          <a:pt x="96" y="248"/>
                        </a:lnTo>
                        <a:lnTo>
                          <a:pt x="96" y="247"/>
                        </a:lnTo>
                        <a:lnTo>
                          <a:pt x="96" y="246"/>
                        </a:lnTo>
                        <a:lnTo>
                          <a:pt x="96" y="249"/>
                        </a:lnTo>
                        <a:lnTo>
                          <a:pt x="96" y="247"/>
                        </a:lnTo>
                        <a:lnTo>
                          <a:pt x="96" y="248"/>
                        </a:lnTo>
                        <a:lnTo>
                          <a:pt x="96" y="248"/>
                        </a:lnTo>
                        <a:lnTo>
                          <a:pt x="96" y="248"/>
                        </a:lnTo>
                        <a:lnTo>
                          <a:pt x="96" y="248"/>
                        </a:lnTo>
                        <a:lnTo>
                          <a:pt x="96" y="249"/>
                        </a:lnTo>
                        <a:lnTo>
                          <a:pt x="96" y="248"/>
                        </a:lnTo>
                        <a:lnTo>
                          <a:pt x="96" y="250"/>
                        </a:lnTo>
                        <a:lnTo>
                          <a:pt x="96" y="250"/>
                        </a:lnTo>
                        <a:lnTo>
                          <a:pt x="96" y="249"/>
                        </a:lnTo>
                        <a:lnTo>
                          <a:pt x="96" y="251"/>
                        </a:lnTo>
                        <a:lnTo>
                          <a:pt x="96" y="250"/>
                        </a:lnTo>
                        <a:lnTo>
                          <a:pt x="96" y="251"/>
                        </a:lnTo>
                        <a:lnTo>
                          <a:pt x="96" y="251"/>
                        </a:lnTo>
                        <a:lnTo>
                          <a:pt x="96" y="250"/>
                        </a:lnTo>
                        <a:lnTo>
                          <a:pt x="96" y="251"/>
                        </a:lnTo>
                        <a:lnTo>
                          <a:pt x="96" y="251"/>
                        </a:lnTo>
                        <a:lnTo>
                          <a:pt x="96" y="252"/>
                        </a:lnTo>
                        <a:lnTo>
                          <a:pt x="96" y="250"/>
                        </a:lnTo>
                        <a:lnTo>
                          <a:pt x="96" y="251"/>
                        </a:lnTo>
                        <a:lnTo>
                          <a:pt x="96" y="251"/>
                        </a:lnTo>
                        <a:lnTo>
                          <a:pt x="96" y="252"/>
                        </a:lnTo>
                        <a:lnTo>
                          <a:pt x="96" y="251"/>
                        </a:lnTo>
                        <a:lnTo>
                          <a:pt x="96" y="252"/>
                        </a:lnTo>
                        <a:lnTo>
                          <a:pt x="96" y="250"/>
                        </a:lnTo>
                        <a:lnTo>
                          <a:pt x="96" y="251"/>
                        </a:lnTo>
                        <a:lnTo>
                          <a:pt x="96" y="251"/>
                        </a:lnTo>
                        <a:lnTo>
                          <a:pt x="96" y="250"/>
                        </a:lnTo>
                        <a:lnTo>
                          <a:pt x="96" y="252"/>
                        </a:lnTo>
                        <a:lnTo>
                          <a:pt x="96" y="251"/>
                        </a:lnTo>
                        <a:lnTo>
                          <a:pt x="96" y="251"/>
                        </a:lnTo>
                        <a:lnTo>
                          <a:pt x="96" y="251"/>
                        </a:lnTo>
                        <a:lnTo>
                          <a:pt x="96" y="250"/>
                        </a:lnTo>
                        <a:lnTo>
                          <a:pt x="96" y="251"/>
                        </a:lnTo>
                        <a:lnTo>
                          <a:pt x="96" y="251"/>
                        </a:lnTo>
                        <a:lnTo>
                          <a:pt x="96" y="251"/>
                        </a:lnTo>
                        <a:lnTo>
                          <a:pt x="96" y="250"/>
                        </a:lnTo>
                        <a:lnTo>
                          <a:pt x="96" y="252"/>
                        </a:lnTo>
                        <a:lnTo>
                          <a:pt x="96" y="249"/>
                        </a:lnTo>
                        <a:lnTo>
                          <a:pt x="96" y="250"/>
                        </a:lnTo>
                        <a:lnTo>
                          <a:pt x="96" y="250"/>
                        </a:lnTo>
                        <a:lnTo>
                          <a:pt x="96" y="252"/>
                        </a:lnTo>
                        <a:lnTo>
                          <a:pt x="96" y="249"/>
                        </a:lnTo>
                        <a:lnTo>
                          <a:pt x="96" y="251"/>
                        </a:lnTo>
                        <a:lnTo>
                          <a:pt x="96" y="251"/>
                        </a:lnTo>
                        <a:lnTo>
                          <a:pt x="96" y="250"/>
                        </a:lnTo>
                        <a:lnTo>
                          <a:pt x="96" y="251"/>
                        </a:lnTo>
                        <a:lnTo>
                          <a:pt x="96" y="248"/>
                        </a:lnTo>
                        <a:lnTo>
                          <a:pt x="96" y="250"/>
                        </a:lnTo>
                        <a:lnTo>
                          <a:pt x="96" y="250"/>
                        </a:lnTo>
                        <a:lnTo>
                          <a:pt x="96" y="251"/>
                        </a:lnTo>
                        <a:lnTo>
                          <a:pt x="96" y="249"/>
                        </a:lnTo>
                        <a:lnTo>
                          <a:pt x="96" y="251"/>
                        </a:lnTo>
                        <a:lnTo>
                          <a:pt x="96" y="250"/>
                        </a:lnTo>
                        <a:lnTo>
                          <a:pt x="96" y="252"/>
                        </a:lnTo>
                        <a:lnTo>
                          <a:pt x="96" y="249"/>
                        </a:lnTo>
                        <a:lnTo>
                          <a:pt x="96" y="250"/>
                        </a:lnTo>
                        <a:lnTo>
                          <a:pt x="96" y="249"/>
                        </a:lnTo>
                        <a:lnTo>
                          <a:pt x="96" y="249"/>
                        </a:lnTo>
                        <a:lnTo>
                          <a:pt x="96" y="250"/>
                        </a:lnTo>
                        <a:lnTo>
                          <a:pt x="96" y="249"/>
                        </a:lnTo>
                        <a:lnTo>
                          <a:pt x="96" y="250"/>
                        </a:lnTo>
                        <a:lnTo>
                          <a:pt x="96" y="249"/>
                        </a:lnTo>
                        <a:lnTo>
                          <a:pt x="96" y="249"/>
                        </a:lnTo>
                        <a:lnTo>
                          <a:pt x="96" y="247"/>
                        </a:lnTo>
                        <a:lnTo>
                          <a:pt x="96" y="250"/>
                        </a:lnTo>
                        <a:lnTo>
                          <a:pt x="96" y="247"/>
                        </a:lnTo>
                        <a:lnTo>
                          <a:pt x="96" y="249"/>
                        </a:lnTo>
                        <a:lnTo>
                          <a:pt x="96" y="248"/>
                        </a:lnTo>
                        <a:lnTo>
                          <a:pt x="96" y="247"/>
                        </a:lnTo>
                        <a:lnTo>
                          <a:pt x="96" y="248"/>
                        </a:lnTo>
                        <a:lnTo>
                          <a:pt x="96" y="247"/>
                        </a:lnTo>
                        <a:lnTo>
                          <a:pt x="96" y="248"/>
                        </a:lnTo>
                        <a:lnTo>
                          <a:pt x="96" y="248"/>
                        </a:lnTo>
                        <a:lnTo>
                          <a:pt x="96" y="247"/>
                        </a:lnTo>
                        <a:lnTo>
                          <a:pt x="96" y="248"/>
                        </a:lnTo>
                        <a:lnTo>
                          <a:pt x="96" y="247"/>
                        </a:lnTo>
                        <a:lnTo>
                          <a:pt x="96" y="248"/>
                        </a:lnTo>
                        <a:lnTo>
                          <a:pt x="96" y="247"/>
                        </a:lnTo>
                        <a:lnTo>
                          <a:pt x="96" y="247"/>
                        </a:lnTo>
                        <a:lnTo>
                          <a:pt x="96" y="248"/>
                        </a:lnTo>
                        <a:lnTo>
                          <a:pt x="96" y="246"/>
                        </a:lnTo>
                        <a:lnTo>
                          <a:pt x="96" y="247"/>
                        </a:lnTo>
                        <a:lnTo>
                          <a:pt x="96" y="246"/>
                        </a:lnTo>
                        <a:lnTo>
                          <a:pt x="96" y="245"/>
                        </a:lnTo>
                        <a:lnTo>
                          <a:pt x="96" y="248"/>
                        </a:lnTo>
                        <a:lnTo>
                          <a:pt x="96" y="244"/>
                        </a:lnTo>
                        <a:lnTo>
                          <a:pt x="96" y="246"/>
                        </a:lnTo>
                        <a:lnTo>
                          <a:pt x="96" y="249"/>
                        </a:lnTo>
                        <a:lnTo>
                          <a:pt x="96" y="245"/>
                        </a:lnTo>
                        <a:lnTo>
                          <a:pt x="96" y="247"/>
                        </a:lnTo>
                        <a:lnTo>
                          <a:pt x="96" y="247"/>
                        </a:lnTo>
                        <a:lnTo>
                          <a:pt x="96" y="247"/>
                        </a:lnTo>
                        <a:lnTo>
                          <a:pt x="96" y="246"/>
                        </a:lnTo>
                        <a:lnTo>
                          <a:pt x="96" y="246"/>
                        </a:lnTo>
                        <a:lnTo>
                          <a:pt x="96" y="247"/>
                        </a:lnTo>
                        <a:lnTo>
                          <a:pt x="96" y="247"/>
                        </a:lnTo>
                        <a:lnTo>
                          <a:pt x="96" y="247"/>
                        </a:lnTo>
                        <a:lnTo>
                          <a:pt x="96" y="249"/>
                        </a:lnTo>
                        <a:lnTo>
                          <a:pt x="96" y="247"/>
                        </a:lnTo>
                        <a:lnTo>
                          <a:pt x="96" y="248"/>
                        </a:lnTo>
                        <a:lnTo>
                          <a:pt x="96" y="247"/>
                        </a:lnTo>
                        <a:lnTo>
                          <a:pt x="97" y="249"/>
                        </a:lnTo>
                        <a:lnTo>
                          <a:pt x="97" y="246"/>
                        </a:lnTo>
                        <a:lnTo>
                          <a:pt x="97" y="248"/>
                        </a:lnTo>
                        <a:lnTo>
                          <a:pt x="97" y="247"/>
                        </a:lnTo>
                        <a:lnTo>
                          <a:pt x="97" y="250"/>
                        </a:lnTo>
                        <a:lnTo>
                          <a:pt x="97" y="248"/>
                        </a:lnTo>
                        <a:lnTo>
                          <a:pt x="97" y="248"/>
                        </a:lnTo>
                        <a:lnTo>
                          <a:pt x="97" y="248"/>
                        </a:lnTo>
                        <a:lnTo>
                          <a:pt x="97" y="249"/>
                        </a:lnTo>
                        <a:lnTo>
                          <a:pt x="97" y="248"/>
                        </a:lnTo>
                        <a:lnTo>
                          <a:pt x="97" y="249"/>
                        </a:lnTo>
                        <a:lnTo>
                          <a:pt x="97" y="248"/>
                        </a:lnTo>
                        <a:lnTo>
                          <a:pt x="97" y="250"/>
                        </a:lnTo>
                        <a:lnTo>
                          <a:pt x="97" y="247"/>
                        </a:lnTo>
                        <a:lnTo>
                          <a:pt x="97" y="249"/>
                        </a:lnTo>
                        <a:lnTo>
                          <a:pt x="97" y="248"/>
                        </a:lnTo>
                        <a:lnTo>
                          <a:pt x="97" y="248"/>
                        </a:lnTo>
                        <a:lnTo>
                          <a:pt x="97" y="249"/>
                        </a:lnTo>
                        <a:lnTo>
                          <a:pt x="97" y="250"/>
                        </a:lnTo>
                        <a:lnTo>
                          <a:pt x="97" y="249"/>
                        </a:lnTo>
                        <a:lnTo>
                          <a:pt x="97" y="249"/>
                        </a:lnTo>
                        <a:lnTo>
                          <a:pt x="97" y="249"/>
                        </a:lnTo>
                        <a:lnTo>
                          <a:pt x="97" y="249"/>
                        </a:lnTo>
                        <a:lnTo>
                          <a:pt x="97" y="251"/>
                        </a:lnTo>
                        <a:lnTo>
                          <a:pt x="97" y="250"/>
                        </a:lnTo>
                        <a:lnTo>
                          <a:pt x="97" y="250"/>
                        </a:lnTo>
                        <a:lnTo>
                          <a:pt x="97" y="251"/>
                        </a:lnTo>
                        <a:lnTo>
                          <a:pt x="97" y="252"/>
                        </a:lnTo>
                        <a:lnTo>
                          <a:pt x="97" y="252"/>
                        </a:lnTo>
                        <a:lnTo>
                          <a:pt x="97" y="252"/>
                        </a:lnTo>
                        <a:lnTo>
                          <a:pt x="97" y="253"/>
                        </a:lnTo>
                        <a:lnTo>
                          <a:pt x="97" y="253"/>
                        </a:lnTo>
                        <a:lnTo>
                          <a:pt x="97" y="252"/>
                        </a:lnTo>
                        <a:lnTo>
                          <a:pt x="97" y="255"/>
                        </a:lnTo>
                        <a:lnTo>
                          <a:pt x="97" y="252"/>
                        </a:lnTo>
                        <a:lnTo>
                          <a:pt x="97" y="253"/>
                        </a:lnTo>
                        <a:lnTo>
                          <a:pt x="97" y="256"/>
                        </a:lnTo>
                        <a:lnTo>
                          <a:pt x="97" y="254"/>
                        </a:lnTo>
                        <a:lnTo>
                          <a:pt x="97" y="255"/>
                        </a:lnTo>
                        <a:lnTo>
                          <a:pt x="97" y="254"/>
                        </a:lnTo>
                        <a:lnTo>
                          <a:pt x="97" y="256"/>
                        </a:lnTo>
                        <a:lnTo>
                          <a:pt x="97" y="254"/>
                        </a:lnTo>
                        <a:lnTo>
                          <a:pt x="97" y="256"/>
                        </a:lnTo>
                        <a:lnTo>
                          <a:pt x="97" y="254"/>
                        </a:lnTo>
                        <a:lnTo>
                          <a:pt x="97" y="257"/>
                        </a:lnTo>
                        <a:lnTo>
                          <a:pt x="97" y="255"/>
                        </a:lnTo>
                        <a:lnTo>
                          <a:pt x="97" y="257"/>
                        </a:lnTo>
                        <a:lnTo>
                          <a:pt x="97" y="255"/>
                        </a:lnTo>
                        <a:lnTo>
                          <a:pt x="97" y="257"/>
                        </a:lnTo>
                        <a:lnTo>
                          <a:pt x="97" y="255"/>
                        </a:lnTo>
                        <a:lnTo>
                          <a:pt x="97" y="257"/>
                        </a:lnTo>
                        <a:lnTo>
                          <a:pt x="97" y="257"/>
                        </a:lnTo>
                        <a:lnTo>
                          <a:pt x="97" y="257"/>
                        </a:lnTo>
                        <a:lnTo>
                          <a:pt x="97" y="256"/>
                        </a:lnTo>
                        <a:lnTo>
                          <a:pt x="97" y="258"/>
                        </a:lnTo>
                        <a:lnTo>
                          <a:pt x="97" y="256"/>
                        </a:lnTo>
                        <a:lnTo>
                          <a:pt x="97" y="255"/>
                        </a:lnTo>
                        <a:lnTo>
                          <a:pt x="97" y="259"/>
                        </a:lnTo>
                        <a:lnTo>
                          <a:pt x="97" y="256"/>
                        </a:lnTo>
                        <a:lnTo>
                          <a:pt x="97" y="258"/>
                        </a:lnTo>
                        <a:lnTo>
                          <a:pt x="97" y="257"/>
                        </a:lnTo>
                        <a:lnTo>
                          <a:pt x="97" y="257"/>
                        </a:lnTo>
                        <a:lnTo>
                          <a:pt x="97" y="257"/>
                        </a:lnTo>
                        <a:lnTo>
                          <a:pt x="97" y="261"/>
                        </a:lnTo>
                        <a:lnTo>
                          <a:pt x="97" y="257"/>
                        </a:lnTo>
                        <a:lnTo>
                          <a:pt x="97" y="259"/>
                        </a:lnTo>
                        <a:lnTo>
                          <a:pt x="97" y="258"/>
                        </a:lnTo>
                        <a:lnTo>
                          <a:pt x="97" y="258"/>
                        </a:lnTo>
                        <a:lnTo>
                          <a:pt x="97" y="259"/>
                        </a:lnTo>
                        <a:lnTo>
                          <a:pt x="97" y="261"/>
                        </a:lnTo>
                        <a:lnTo>
                          <a:pt x="97" y="258"/>
                        </a:lnTo>
                        <a:lnTo>
                          <a:pt x="97" y="259"/>
                        </a:lnTo>
                        <a:lnTo>
                          <a:pt x="97" y="260"/>
                        </a:lnTo>
                        <a:lnTo>
                          <a:pt x="97" y="261"/>
                        </a:lnTo>
                        <a:lnTo>
                          <a:pt x="97" y="260"/>
                        </a:lnTo>
                        <a:lnTo>
                          <a:pt x="97" y="260"/>
                        </a:lnTo>
                        <a:lnTo>
                          <a:pt x="97" y="262"/>
                        </a:lnTo>
                        <a:lnTo>
                          <a:pt x="97" y="259"/>
                        </a:lnTo>
                        <a:lnTo>
                          <a:pt x="97" y="261"/>
                        </a:lnTo>
                        <a:lnTo>
                          <a:pt x="97" y="259"/>
                        </a:lnTo>
                        <a:lnTo>
                          <a:pt x="97" y="262"/>
                        </a:lnTo>
                        <a:lnTo>
                          <a:pt x="97" y="260"/>
                        </a:lnTo>
                        <a:lnTo>
                          <a:pt x="97" y="263"/>
                        </a:lnTo>
                        <a:lnTo>
                          <a:pt x="97" y="260"/>
                        </a:lnTo>
                        <a:lnTo>
                          <a:pt x="97" y="262"/>
                        </a:lnTo>
                        <a:lnTo>
                          <a:pt x="97" y="260"/>
                        </a:lnTo>
                        <a:lnTo>
                          <a:pt x="97" y="262"/>
                        </a:lnTo>
                        <a:lnTo>
                          <a:pt x="97" y="260"/>
                        </a:lnTo>
                        <a:lnTo>
                          <a:pt x="97" y="262"/>
                        </a:lnTo>
                        <a:lnTo>
                          <a:pt x="97" y="261"/>
                        </a:lnTo>
                        <a:lnTo>
                          <a:pt x="97" y="261"/>
                        </a:lnTo>
                        <a:lnTo>
                          <a:pt x="97" y="260"/>
                        </a:lnTo>
                        <a:lnTo>
                          <a:pt x="97" y="262"/>
                        </a:lnTo>
                        <a:lnTo>
                          <a:pt x="97" y="260"/>
                        </a:lnTo>
                        <a:lnTo>
                          <a:pt x="97" y="262"/>
                        </a:lnTo>
                        <a:lnTo>
                          <a:pt x="97" y="260"/>
                        </a:lnTo>
                        <a:lnTo>
                          <a:pt x="97" y="261"/>
                        </a:lnTo>
                        <a:lnTo>
                          <a:pt x="97" y="259"/>
                        </a:lnTo>
                        <a:lnTo>
                          <a:pt x="98" y="261"/>
                        </a:lnTo>
                        <a:lnTo>
                          <a:pt x="98" y="261"/>
                        </a:lnTo>
                        <a:lnTo>
                          <a:pt x="98" y="259"/>
                        </a:lnTo>
                        <a:lnTo>
                          <a:pt x="98" y="260"/>
                        </a:lnTo>
                        <a:lnTo>
                          <a:pt x="98" y="260"/>
                        </a:lnTo>
                        <a:lnTo>
                          <a:pt x="98" y="260"/>
                        </a:lnTo>
                        <a:lnTo>
                          <a:pt x="98" y="260"/>
                        </a:lnTo>
                        <a:lnTo>
                          <a:pt x="98" y="261"/>
                        </a:lnTo>
                        <a:lnTo>
                          <a:pt x="98" y="258"/>
                        </a:lnTo>
                        <a:lnTo>
                          <a:pt x="98" y="260"/>
                        </a:lnTo>
                        <a:lnTo>
                          <a:pt x="98" y="260"/>
                        </a:lnTo>
                        <a:lnTo>
                          <a:pt x="98" y="259"/>
                        </a:lnTo>
                        <a:lnTo>
                          <a:pt x="98" y="258"/>
                        </a:lnTo>
                        <a:lnTo>
                          <a:pt x="98" y="258"/>
                        </a:lnTo>
                        <a:lnTo>
                          <a:pt x="98" y="258"/>
                        </a:lnTo>
                        <a:lnTo>
                          <a:pt x="98" y="260"/>
                        </a:lnTo>
                        <a:lnTo>
                          <a:pt x="98" y="257"/>
                        </a:lnTo>
                        <a:lnTo>
                          <a:pt x="98" y="260"/>
                        </a:lnTo>
                        <a:lnTo>
                          <a:pt x="98" y="257"/>
                        </a:lnTo>
                        <a:lnTo>
                          <a:pt x="98" y="260"/>
                        </a:lnTo>
                        <a:lnTo>
                          <a:pt x="98" y="257"/>
                        </a:lnTo>
                        <a:lnTo>
                          <a:pt x="98" y="257"/>
                        </a:lnTo>
                        <a:lnTo>
                          <a:pt x="98" y="256"/>
                        </a:lnTo>
                        <a:lnTo>
                          <a:pt x="98" y="257"/>
                        </a:lnTo>
                        <a:lnTo>
                          <a:pt x="98" y="255"/>
                        </a:lnTo>
                        <a:lnTo>
                          <a:pt x="98" y="259"/>
                        </a:lnTo>
                        <a:lnTo>
                          <a:pt x="98" y="254"/>
                        </a:lnTo>
                        <a:lnTo>
                          <a:pt x="98" y="255"/>
                        </a:lnTo>
                        <a:lnTo>
                          <a:pt x="98" y="254"/>
                        </a:lnTo>
                        <a:lnTo>
                          <a:pt x="98" y="256"/>
                        </a:lnTo>
                        <a:lnTo>
                          <a:pt x="98" y="255"/>
                        </a:lnTo>
                        <a:lnTo>
                          <a:pt x="98" y="254"/>
                        </a:lnTo>
                        <a:lnTo>
                          <a:pt x="98" y="254"/>
                        </a:lnTo>
                        <a:lnTo>
                          <a:pt x="98" y="254"/>
                        </a:lnTo>
                        <a:lnTo>
                          <a:pt x="98" y="254"/>
                        </a:lnTo>
                        <a:lnTo>
                          <a:pt x="98" y="252"/>
                        </a:lnTo>
                        <a:lnTo>
                          <a:pt x="98" y="254"/>
                        </a:lnTo>
                        <a:lnTo>
                          <a:pt x="98" y="252"/>
                        </a:lnTo>
                        <a:lnTo>
                          <a:pt x="98" y="252"/>
                        </a:lnTo>
                        <a:lnTo>
                          <a:pt x="98" y="252"/>
                        </a:lnTo>
                        <a:lnTo>
                          <a:pt x="98" y="250"/>
                        </a:lnTo>
                        <a:lnTo>
                          <a:pt x="98" y="254"/>
                        </a:lnTo>
                        <a:lnTo>
                          <a:pt x="98" y="250"/>
                        </a:lnTo>
                        <a:lnTo>
                          <a:pt x="98" y="252"/>
                        </a:lnTo>
                        <a:lnTo>
                          <a:pt x="98" y="250"/>
                        </a:lnTo>
                        <a:lnTo>
                          <a:pt x="98" y="251"/>
                        </a:lnTo>
                        <a:lnTo>
                          <a:pt x="98" y="249"/>
                        </a:lnTo>
                        <a:lnTo>
                          <a:pt x="98" y="250"/>
                        </a:lnTo>
                        <a:lnTo>
                          <a:pt x="98" y="249"/>
                        </a:lnTo>
                        <a:lnTo>
                          <a:pt x="98" y="249"/>
                        </a:lnTo>
                        <a:lnTo>
                          <a:pt x="98" y="248"/>
                        </a:lnTo>
                        <a:lnTo>
                          <a:pt x="98" y="249"/>
                        </a:lnTo>
                        <a:lnTo>
                          <a:pt x="98" y="248"/>
                        </a:lnTo>
                        <a:lnTo>
                          <a:pt x="98" y="249"/>
                        </a:lnTo>
                        <a:lnTo>
                          <a:pt x="98" y="250"/>
                        </a:lnTo>
                        <a:lnTo>
                          <a:pt x="98" y="247"/>
                        </a:lnTo>
                        <a:lnTo>
                          <a:pt x="98" y="248"/>
                        </a:lnTo>
                        <a:lnTo>
                          <a:pt x="98" y="246"/>
                        </a:lnTo>
                        <a:lnTo>
                          <a:pt x="98" y="249"/>
                        </a:lnTo>
                        <a:lnTo>
                          <a:pt x="98" y="248"/>
                        </a:lnTo>
                        <a:lnTo>
                          <a:pt x="98" y="250"/>
                        </a:lnTo>
                        <a:lnTo>
                          <a:pt x="98" y="247"/>
                        </a:lnTo>
                        <a:lnTo>
                          <a:pt x="98" y="248"/>
                        </a:lnTo>
                        <a:lnTo>
                          <a:pt x="98" y="248"/>
                        </a:lnTo>
                        <a:lnTo>
                          <a:pt x="98" y="249"/>
                        </a:lnTo>
                        <a:lnTo>
                          <a:pt x="98" y="248"/>
                        </a:lnTo>
                        <a:lnTo>
                          <a:pt x="98" y="249"/>
                        </a:lnTo>
                        <a:lnTo>
                          <a:pt x="98" y="248"/>
                        </a:lnTo>
                        <a:lnTo>
                          <a:pt x="98" y="247"/>
                        </a:lnTo>
                        <a:lnTo>
                          <a:pt x="98" y="248"/>
                        </a:lnTo>
                        <a:lnTo>
                          <a:pt x="98" y="246"/>
                        </a:lnTo>
                        <a:lnTo>
                          <a:pt x="98" y="249"/>
                        </a:lnTo>
                        <a:lnTo>
                          <a:pt x="98" y="249"/>
                        </a:lnTo>
                        <a:lnTo>
                          <a:pt x="98" y="249"/>
                        </a:lnTo>
                        <a:lnTo>
                          <a:pt x="98" y="249"/>
                        </a:lnTo>
                        <a:lnTo>
                          <a:pt x="98" y="247"/>
                        </a:lnTo>
                        <a:lnTo>
                          <a:pt x="98" y="249"/>
                        </a:lnTo>
                        <a:lnTo>
                          <a:pt x="98" y="248"/>
                        </a:lnTo>
                        <a:lnTo>
                          <a:pt x="98" y="249"/>
                        </a:lnTo>
                        <a:lnTo>
                          <a:pt x="98" y="248"/>
                        </a:lnTo>
                        <a:lnTo>
                          <a:pt x="98" y="249"/>
                        </a:lnTo>
                        <a:lnTo>
                          <a:pt x="98" y="248"/>
                        </a:lnTo>
                        <a:lnTo>
                          <a:pt x="98" y="250"/>
                        </a:lnTo>
                        <a:lnTo>
                          <a:pt x="98" y="247"/>
                        </a:lnTo>
                        <a:lnTo>
                          <a:pt x="98" y="248"/>
                        </a:lnTo>
                        <a:lnTo>
                          <a:pt x="98" y="248"/>
                        </a:lnTo>
                        <a:lnTo>
                          <a:pt x="98" y="249"/>
                        </a:lnTo>
                        <a:lnTo>
                          <a:pt x="98" y="249"/>
                        </a:lnTo>
                        <a:lnTo>
                          <a:pt x="98" y="248"/>
                        </a:lnTo>
                        <a:lnTo>
                          <a:pt x="98" y="250"/>
                        </a:lnTo>
                        <a:lnTo>
                          <a:pt x="98" y="250"/>
                        </a:lnTo>
                        <a:lnTo>
                          <a:pt x="98" y="247"/>
                        </a:lnTo>
                        <a:lnTo>
                          <a:pt x="98" y="250"/>
                        </a:lnTo>
                        <a:lnTo>
                          <a:pt x="98" y="250"/>
                        </a:lnTo>
                        <a:lnTo>
                          <a:pt x="98" y="250"/>
                        </a:lnTo>
                        <a:lnTo>
                          <a:pt x="98" y="250"/>
                        </a:lnTo>
                        <a:lnTo>
                          <a:pt x="98" y="250"/>
                        </a:lnTo>
                        <a:lnTo>
                          <a:pt x="98" y="251"/>
                        </a:lnTo>
                        <a:lnTo>
                          <a:pt x="98" y="250"/>
                        </a:lnTo>
                        <a:lnTo>
                          <a:pt x="98" y="251"/>
                        </a:lnTo>
                        <a:lnTo>
                          <a:pt x="98" y="250"/>
                        </a:lnTo>
                        <a:lnTo>
                          <a:pt x="98" y="251"/>
                        </a:lnTo>
                        <a:lnTo>
                          <a:pt x="98" y="251"/>
                        </a:lnTo>
                        <a:lnTo>
                          <a:pt x="98" y="250"/>
                        </a:lnTo>
                        <a:lnTo>
                          <a:pt x="98" y="252"/>
                        </a:lnTo>
                        <a:lnTo>
                          <a:pt x="98" y="253"/>
                        </a:lnTo>
                        <a:lnTo>
                          <a:pt x="98" y="252"/>
                        </a:lnTo>
                        <a:lnTo>
                          <a:pt x="98" y="252"/>
                        </a:lnTo>
                        <a:lnTo>
                          <a:pt x="99" y="253"/>
                        </a:lnTo>
                        <a:lnTo>
                          <a:pt x="99" y="253"/>
                        </a:lnTo>
                        <a:lnTo>
                          <a:pt x="99" y="253"/>
                        </a:lnTo>
                        <a:lnTo>
                          <a:pt x="99" y="252"/>
                        </a:lnTo>
                        <a:lnTo>
                          <a:pt x="99" y="252"/>
                        </a:lnTo>
                        <a:lnTo>
                          <a:pt x="99" y="255"/>
                        </a:lnTo>
                        <a:lnTo>
                          <a:pt x="99" y="252"/>
                        </a:lnTo>
                        <a:lnTo>
                          <a:pt x="99" y="252"/>
                        </a:lnTo>
                        <a:lnTo>
                          <a:pt x="99" y="254"/>
                        </a:lnTo>
                        <a:lnTo>
                          <a:pt x="99" y="253"/>
                        </a:lnTo>
                        <a:lnTo>
                          <a:pt x="99" y="254"/>
                        </a:lnTo>
                        <a:lnTo>
                          <a:pt x="99" y="254"/>
                        </a:lnTo>
                        <a:lnTo>
                          <a:pt x="99" y="253"/>
                        </a:lnTo>
                        <a:lnTo>
                          <a:pt x="99" y="254"/>
                        </a:lnTo>
                        <a:lnTo>
                          <a:pt x="99" y="251"/>
                        </a:lnTo>
                        <a:lnTo>
                          <a:pt x="99" y="255"/>
                        </a:lnTo>
                        <a:lnTo>
                          <a:pt x="99" y="251"/>
                        </a:lnTo>
                        <a:lnTo>
                          <a:pt x="99" y="254"/>
                        </a:lnTo>
                        <a:lnTo>
                          <a:pt x="99" y="253"/>
                        </a:lnTo>
                        <a:lnTo>
                          <a:pt x="99" y="254"/>
                        </a:lnTo>
                        <a:lnTo>
                          <a:pt x="99" y="253"/>
                        </a:lnTo>
                        <a:lnTo>
                          <a:pt x="99" y="253"/>
                        </a:lnTo>
                        <a:lnTo>
                          <a:pt x="99" y="253"/>
                        </a:lnTo>
                        <a:lnTo>
                          <a:pt x="99" y="253"/>
                        </a:lnTo>
                        <a:lnTo>
                          <a:pt x="99" y="253"/>
                        </a:lnTo>
                        <a:lnTo>
                          <a:pt x="99" y="254"/>
                        </a:lnTo>
                        <a:lnTo>
                          <a:pt x="99" y="254"/>
                        </a:lnTo>
                        <a:lnTo>
                          <a:pt x="99" y="253"/>
                        </a:lnTo>
                        <a:lnTo>
                          <a:pt x="99" y="254"/>
                        </a:lnTo>
                        <a:lnTo>
                          <a:pt x="99" y="252"/>
                        </a:lnTo>
                        <a:lnTo>
                          <a:pt x="99" y="252"/>
                        </a:lnTo>
                        <a:lnTo>
                          <a:pt x="99" y="255"/>
                        </a:lnTo>
                        <a:lnTo>
                          <a:pt x="99" y="253"/>
                        </a:lnTo>
                        <a:lnTo>
                          <a:pt x="99" y="254"/>
                        </a:lnTo>
                        <a:lnTo>
                          <a:pt x="99" y="253"/>
                        </a:lnTo>
                        <a:lnTo>
                          <a:pt x="99" y="253"/>
                        </a:lnTo>
                        <a:lnTo>
                          <a:pt x="99" y="255"/>
                        </a:lnTo>
                        <a:lnTo>
                          <a:pt x="99" y="253"/>
                        </a:lnTo>
                        <a:lnTo>
                          <a:pt x="99" y="254"/>
                        </a:lnTo>
                        <a:lnTo>
                          <a:pt x="99" y="254"/>
                        </a:lnTo>
                        <a:lnTo>
                          <a:pt x="99" y="254"/>
                        </a:lnTo>
                        <a:lnTo>
                          <a:pt x="99" y="254"/>
                        </a:lnTo>
                        <a:lnTo>
                          <a:pt x="99" y="254"/>
                        </a:lnTo>
                        <a:lnTo>
                          <a:pt x="99" y="253"/>
                        </a:lnTo>
                        <a:lnTo>
                          <a:pt x="99" y="253"/>
                        </a:lnTo>
                        <a:lnTo>
                          <a:pt x="99" y="254"/>
                        </a:lnTo>
                        <a:lnTo>
                          <a:pt x="99" y="252"/>
                        </a:lnTo>
                        <a:lnTo>
                          <a:pt x="99" y="254"/>
                        </a:lnTo>
                        <a:lnTo>
                          <a:pt x="99" y="255"/>
                        </a:lnTo>
                        <a:lnTo>
                          <a:pt x="99" y="252"/>
                        </a:lnTo>
                        <a:lnTo>
                          <a:pt x="99" y="255"/>
                        </a:lnTo>
                        <a:lnTo>
                          <a:pt x="99" y="252"/>
                        </a:lnTo>
                        <a:lnTo>
                          <a:pt x="99" y="254"/>
                        </a:lnTo>
                        <a:lnTo>
                          <a:pt x="99" y="252"/>
                        </a:lnTo>
                        <a:lnTo>
                          <a:pt x="99" y="253"/>
                        </a:lnTo>
                        <a:lnTo>
                          <a:pt x="99" y="252"/>
                        </a:lnTo>
                        <a:lnTo>
                          <a:pt x="99" y="253"/>
                        </a:lnTo>
                        <a:lnTo>
                          <a:pt x="99" y="250"/>
                        </a:lnTo>
                        <a:lnTo>
                          <a:pt x="99" y="253"/>
                        </a:lnTo>
                        <a:lnTo>
                          <a:pt x="99" y="251"/>
                        </a:lnTo>
                        <a:lnTo>
                          <a:pt x="99" y="251"/>
                        </a:lnTo>
                        <a:lnTo>
                          <a:pt x="99" y="251"/>
                        </a:lnTo>
                        <a:lnTo>
                          <a:pt x="99" y="251"/>
                        </a:lnTo>
                        <a:lnTo>
                          <a:pt x="99" y="252"/>
                        </a:lnTo>
                        <a:lnTo>
                          <a:pt x="99" y="252"/>
                        </a:lnTo>
                        <a:lnTo>
                          <a:pt x="99" y="251"/>
                        </a:lnTo>
                        <a:lnTo>
                          <a:pt x="99" y="252"/>
                        </a:lnTo>
                        <a:lnTo>
                          <a:pt x="99" y="251"/>
                        </a:lnTo>
                        <a:lnTo>
                          <a:pt x="99" y="251"/>
                        </a:lnTo>
                        <a:lnTo>
                          <a:pt x="99" y="252"/>
                        </a:lnTo>
                        <a:lnTo>
                          <a:pt x="99" y="251"/>
                        </a:lnTo>
                        <a:lnTo>
                          <a:pt x="99" y="251"/>
                        </a:lnTo>
                        <a:lnTo>
                          <a:pt x="99" y="252"/>
                        </a:lnTo>
                        <a:lnTo>
                          <a:pt x="99" y="252"/>
                        </a:lnTo>
                        <a:lnTo>
                          <a:pt x="99" y="251"/>
                        </a:lnTo>
                        <a:lnTo>
                          <a:pt x="99" y="252"/>
                        </a:lnTo>
                        <a:lnTo>
                          <a:pt x="99" y="255"/>
                        </a:lnTo>
                        <a:lnTo>
                          <a:pt x="99" y="253"/>
                        </a:lnTo>
                        <a:lnTo>
                          <a:pt x="99" y="254"/>
                        </a:lnTo>
                        <a:lnTo>
                          <a:pt x="99" y="254"/>
                        </a:lnTo>
                        <a:lnTo>
                          <a:pt x="99" y="254"/>
                        </a:lnTo>
                        <a:lnTo>
                          <a:pt x="99" y="254"/>
                        </a:lnTo>
                        <a:lnTo>
                          <a:pt x="99" y="253"/>
                        </a:lnTo>
                        <a:lnTo>
                          <a:pt x="99" y="256"/>
                        </a:lnTo>
                        <a:lnTo>
                          <a:pt x="99" y="253"/>
                        </a:lnTo>
                        <a:lnTo>
                          <a:pt x="99" y="254"/>
                        </a:lnTo>
                        <a:lnTo>
                          <a:pt x="99" y="255"/>
                        </a:lnTo>
                        <a:lnTo>
                          <a:pt x="99" y="253"/>
                        </a:lnTo>
                        <a:lnTo>
                          <a:pt x="99" y="256"/>
                        </a:lnTo>
                        <a:lnTo>
                          <a:pt x="99" y="253"/>
                        </a:lnTo>
                        <a:lnTo>
                          <a:pt x="99" y="257"/>
                        </a:lnTo>
                        <a:lnTo>
                          <a:pt x="99" y="253"/>
                        </a:lnTo>
                        <a:lnTo>
                          <a:pt x="99" y="256"/>
                        </a:lnTo>
                        <a:lnTo>
                          <a:pt x="99" y="254"/>
                        </a:lnTo>
                        <a:lnTo>
                          <a:pt x="99" y="255"/>
                        </a:lnTo>
                        <a:lnTo>
                          <a:pt x="99" y="255"/>
                        </a:lnTo>
                        <a:lnTo>
                          <a:pt x="99" y="255"/>
                        </a:lnTo>
                        <a:lnTo>
                          <a:pt x="99" y="256"/>
                        </a:lnTo>
                        <a:lnTo>
                          <a:pt x="100" y="254"/>
                        </a:lnTo>
                        <a:lnTo>
                          <a:pt x="100" y="256"/>
                        </a:lnTo>
                        <a:lnTo>
                          <a:pt x="100" y="255"/>
                        </a:lnTo>
                        <a:lnTo>
                          <a:pt x="100" y="254"/>
                        </a:lnTo>
                        <a:lnTo>
                          <a:pt x="100" y="256"/>
                        </a:lnTo>
                        <a:lnTo>
                          <a:pt x="100" y="252"/>
                        </a:lnTo>
                        <a:lnTo>
                          <a:pt x="100" y="255"/>
                        </a:lnTo>
                        <a:lnTo>
                          <a:pt x="100" y="254"/>
                        </a:lnTo>
                        <a:lnTo>
                          <a:pt x="100" y="254"/>
                        </a:lnTo>
                        <a:lnTo>
                          <a:pt x="100" y="255"/>
                        </a:lnTo>
                        <a:lnTo>
                          <a:pt x="100" y="253"/>
                        </a:lnTo>
                        <a:lnTo>
                          <a:pt x="100" y="253"/>
                        </a:lnTo>
                        <a:lnTo>
                          <a:pt x="100" y="255"/>
                        </a:lnTo>
                        <a:lnTo>
                          <a:pt x="100" y="254"/>
                        </a:lnTo>
                        <a:lnTo>
                          <a:pt x="100" y="253"/>
                        </a:lnTo>
                        <a:lnTo>
                          <a:pt x="100" y="255"/>
                        </a:lnTo>
                        <a:lnTo>
                          <a:pt x="100" y="255"/>
                        </a:lnTo>
                        <a:lnTo>
                          <a:pt x="100" y="254"/>
                        </a:lnTo>
                        <a:lnTo>
                          <a:pt x="100" y="253"/>
                        </a:lnTo>
                        <a:lnTo>
                          <a:pt x="100" y="255"/>
                        </a:lnTo>
                        <a:lnTo>
                          <a:pt x="100" y="253"/>
                        </a:lnTo>
                        <a:lnTo>
                          <a:pt x="100" y="253"/>
                        </a:lnTo>
                        <a:lnTo>
                          <a:pt x="100" y="253"/>
                        </a:lnTo>
                        <a:lnTo>
                          <a:pt x="100" y="252"/>
                        </a:lnTo>
                        <a:lnTo>
                          <a:pt x="100" y="253"/>
                        </a:lnTo>
                        <a:lnTo>
                          <a:pt x="100" y="253"/>
                        </a:lnTo>
                        <a:lnTo>
                          <a:pt x="100" y="253"/>
                        </a:lnTo>
                        <a:lnTo>
                          <a:pt x="100" y="252"/>
                        </a:lnTo>
                        <a:lnTo>
                          <a:pt x="100" y="251"/>
                        </a:lnTo>
                        <a:lnTo>
                          <a:pt x="100" y="253"/>
                        </a:lnTo>
                        <a:lnTo>
                          <a:pt x="100" y="252"/>
                        </a:lnTo>
                        <a:lnTo>
                          <a:pt x="100" y="253"/>
                        </a:lnTo>
                        <a:lnTo>
                          <a:pt x="100" y="251"/>
                        </a:lnTo>
                        <a:lnTo>
                          <a:pt x="100" y="252"/>
                        </a:lnTo>
                        <a:lnTo>
                          <a:pt x="100" y="251"/>
                        </a:lnTo>
                        <a:lnTo>
                          <a:pt x="100" y="250"/>
                        </a:lnTo>
                        <a:lnTo>
                          <a:pt x="100" y="250"/>
                        </a:lnTo>
                        <a:lnTo>
                          <a:pt x="100" y="250"/>
                        </a:lnTo>
                        <a:lnTo>
                          <a:pt x="100" y="250"/>
                        </a:lnTo>
                        <a:lnTo>
                          <a:pt x="100" y="249"/>
                        </a:lnTo>
                        <a:lnTo>
                          <a:pt x="100" y="250"/>
                        </a:lnTo>
                        <a:lnTo>
                          <a:pt x="100" y="247"/>
                        </a:lnTo>
                        <a:lnTo>
                          <a:pt x="100" y="249"/>
                        </a:lnTo>
                        <a:lnTo>
                          <a:pt x="100" y="248"/>
                        </a:lnTo>
                        <a:lnTo>
                          <a:pt x="100" y="248"/>
                        </a:lnTo>
                        <a:lnTo>
                          <a:pt x="100" y="246"/>
                        </a:lnTo>
                        <a:lnTo>
                          <a:pt x="100" y="249"/>
                        </a:lnTo>
                        <a:lnTo>
                          <a:pt x="100" y="247"/>
                        </a:lnTo>
                        <a:lnTo>
                          <a:pt x="100" y="247"/>
                        </a:lnTo>
                        <a:lnTo>
                          <a:pt x="100" y="247"/>
                        </a:lnTo>
                        <a:lnTo>
                          <a:pt x="100" y="246"/>
                        </a:lnTo>
                        <a:lnTo>
                          <a:pt x="100" y="245"/>
                        </a:lnTo>
                        <a:lnTo>
                          <a:pt x="100" y="246"/>
                        </a:lnTo>
                        <a:lnTo>
                          <a:pt x="100" y="245"/>
                        </a:lnTo>
                        <a:lnTo>
                          <a:pt x="100" y="246"/>
                        </a:lnTo>
                        <a:lnTo>
                          <a:pt x="100" y="245"/>
                        </a:lnTo>
                        <a:lnTo>
                          <a:pt x="100" y="246"/>
                        </a:lnTo>
                        <a:lnTo>
                          <a:pt x="100" y="245"/>
                        </a:lnTo>
                        <a:lnTo>
                          <a:pt x="100" y="245"/>
                        </a:lnTo>
                        <a:lnTo>
                          <a:pt x="100" y="245"/>
                        </a:lnTo>
                        <a:lnTo>
                          <a:pt x="100" y="245"/>
                        </a:lnTo>
                        <a:lnTo>
                          <a:pt x="100" y="243"/>
                        </a:lnTo>
                        <a:lnTo>
                          <a:pt x="100" y="246"/>
                        </a:lnTo>
                        <a:lnTo>
                          <a:pt x="100" y="243"/>
                        </a:lnTo>
                        <a:lnTo>
                          <a:pt x="100" y="244"/>
                        </a:lnTo>
                        <a:lnTo>
                          <a:pt x="100" y="242"/>
                        </a:lnTo>
                        <a:lnTo>
                          <a:pt x="100" y="243"/>
                        </a:lnTo>
                        <a:lnTo>
                          <a:pt x="100" y="243"/>
                        </a:lnTo>
                        <a:lnTo>
                          <a:pt x="100" y="244"/>
                        </a:lnTo>
                        <a:lnTo>
                          <a:pt x="100" y="243"/>
                        </a:lnTo>
                        <a:lnTo>
                          <a:pt x="100" y="244"/>
                        </a:lnTo>
                        <a:lnTo>
                          <a:pt x="100" y="243"/>
                        </a:lnTo>
                        <a:lnTo>
                          <a:pt x="100" y="243"/>
                        </a:lnTo>
                        <a:lnTo>
                          <a:pt x="100" y="242"/>
                        </a:lnTo>
                        <a:lnTo>
                          <a:pt x="100" y="241"/>
                        </a:lnTo>
                        <a:lnTo>
                          <a:pt x="100" y="243"/>
                        </a:lnTo>
                        <a:lnTo>
                          <a:pt x="100" y="242"/>
                        </a:lnTo>
                        <a:lnTo>
                          <a:pt x="100" y="242"/>
                        </a:lnTo>
                        <a:lnTo>
                          <a:pt x="100" y="243"/>
                        </a:lnTo>
                        <a:lnTo>
                          <a:pt x="100" y="242"/>
                        </a:lnTo>
                        <a:lnTo>
                          <a:pt x="100" y="240"/>
                        </a:lnTo>
                        <a:lnTo>
                          <a:pt x="100" y="243"/>
                        </a:lnTo>
                        <a:lnTo>
                          <a:pt x="100" y="240"/>
                        </a:lnTo>
                        <a:lnTo>
                          <a:pt x="100" y="242"/>
                        </a:lnTo>
                        <a:lnTo>
                          <a:pt x="100" y="241"/>
                        </a:lnTo>
                        <a:lnTo>
                          <a:pt x="100" y="241"/>
                        </a:lnTo>
                        <a:lnTo>
                          <a:pt x="100" y="243"/>
                        </a:lnTo>
                        <a:lnTo>
                          <a:pt x="100" y="241"/>
                        </a:lnTo>
                        <a:lnTo>
                          <a:pt x="100" y="240"/>
                        </a:lnTo>
                        <a:lnTo>
                          <a:pt x="100" y="240"/>
                        </a:lnTo>
                        <a:lnTo>
                          <a:pt x="100" y="240"/>
                        </a:lnTo>
                        <a:lnTo>
                          <a:pt x="100" y="243"/>
                        </a:lnTo>
                        <a:lnTo>
                          <a:pt x="100" y="241"/>
                        </a:lnTo>
                        <a:lnTo>
                          <a:pt x="100" y="242"/>
                        </a:lnTo>
                        <a:lnTo>
                          <a:pt x="100" y="241"/>
                        </a:lnTo>
                        <a:lnTo>
                          <a:pt x="100" y="242"/>
                        </a:lnTo>
                        <a:lnTo>
                          <a:pt x="100" y="242"/>
                        </a:lnTo>
                        <a:lnTo>
                          <a:pt x="100" y="242"/>
                        </a:lnTo>
                        <a:lnTo>
                          <a:pt x="101" y="242"/>
                        </a:lnTo>
                        <a:lnTo>
                          <a:pt x="101" y="241"/>
                        </a:lnTo>
                        <a:lnTo>
                          <a:pt x="101" y="243"/>
                        </a:lnTo>
                        <a:lnTo>
                          <a:pt x="101" y="243"/>
                        </a:lnTo>
                        <a:lnTo>
                          <a:pt x="101" y="242"/>
                        </a:lnTo>
                        <a:lnTo>
                          <a:pt x="101" y="244"/>
                        </a:lnTo>
                        <a:lnTo>
                          <a:pt x="101" y="244"/>
                        </a:lnTo>
                        <a:lnTo>
                          <a:pt x="101" y="245"/>
                        </a:lnTo>
                        <a:lnTo>
                          <a:pt x="101" y="243"/>
                        </a:lnTo>
                        <a:lnTo>
                          <a:pt x="101" y="245"/>
                        </a:lnTo>
                        <a:lnTo>
                          <a:pt x="101" y="244"/>
                        </a:lnTo>
                        <a:lnTo>
                          <a:pt x="101" y="245"/>
                        </a:lnTo>
                        <a:lnTo>
                          <a:pt x="101" y="245"/>
                        </a:lnTo>
                        <a:lnTo>
                          <a:pt x="101" y="249"/>
                        </a:lnTo>
                        <a:lnTo>
                          <a:pt x="101" y="246"/>
                        </a:lnTo>
                        <a:lnTo>
                          <a:pt x="101" y="248"/>
                        </a:lnTo>
                        <a:lnTo>
                          <a:pt x="101" y="249"/>
                        </a:lnTo>
                        <a:lnTo>
                          <a:pt x="101" y="247"/>
                        </a:lnTo>
                        <a:lnTo>
                          <a:pt x="101" y="248"/>
                        </a:lnTo>
                        <a:lnTo>
                          <a:pt x="101" y="247"/>
                        </a:lnTo>
                        <a:lnTo>
                          <a:pt x="101" y="249"/>
                        </a:lnTo>
                        <a:lnTo>
                          <a:pt x="101" y="248"/>
                        </a:lnTo>
                        <a:lnTo>
                          <a:pt x="101" y="250"/>
                        </a:lnTo>
                        <a:lnTo>
                          <a:pt x="101" y="249"/>
                        </a:lnTo>
                        <a:lnTo>
                          <a:pt x="101" y="251"/>
                        </a:lnTo>
                        <a:lnTo>
                          <a:pt x="101" y="251"/>
                        </a:lnTo>
                        <a:lnTo>
                          <a:pt x="101" y="251"/>
                        </a:lnTo>
                        <a:lnTo>
                          <a:pt x="101" y="252"/>
                        </a:lnTo>
                        <a:lnTo>
                          <a:pt x="101" y="251"/>
                        </a:lnTo>
                        <a:lnTo>
                          <a:pt x="101" y="253"/>
                        </a:lnTo>
                        <a:lnTo>
                          <a:pt x="101" y="252"/>
                        </a:lnTo>
                        <a:lnTo>
                          <a:pt x="101" y="254"/>
                        </a:lnTo>
                        <a:lnTo>
                          <a:pt x="101" y="253"/>
                        </a:lnTo>
                        <a:lnTo>
                          <a:pt x="101" y="255"/>
                        </a:lnTo>
                        <a:lnTo>
                          <a:pt x="101" y="256"/>
                        </a:lnTo>
                        <a:lnTo>
                          <a:pt x="101" y="256"/>
                        </a:lnTo>
                        <a:lnTo>
                          <a:pt x="101" y="255"/>
                        </a:lnTo>
                        <a:lnTo>
                          <a:pt x="101" y="257"/>
                        </a:lnTo>
                        <a:lnTo>
                          <a:pt x="101" y="255"/>
                        </a:lnTo>
                        <a:lnTo>
                          <a:pt x="101" y="258"/>
                        </a:lnTo>
                        <a:lnTo>
                          <a:pt x="101" y="258"/>
                        </a:lnTo>
                        <a:lnTo>
                          <a:pt x="101" y="258"/>
                        </a:lnTo>
                        <a:lnTo>
                          <a:pt x="101" y="259"/>
                        </a:lnTo>
                        <a:lnTo>
                          <a:pt x="101" y="260"/>
                        </a:lnTo>
                        <a:lnTo>
                          <a:pt x="101" y="260"/>
                        </a:lnTo>
                        <a:lnTo>
                          <a:pt x="101" y="260"/>
                        </a:lnTo>
                        <a:lnTo>
                          <a:pt x="101" y="260"/>
                        </a:lnTo>
                        <a:lnTo>
                          <a:pt x="101" y="262"/>
                        </a:lnTo>
                        <a:lnTo>
                          <a:pt x="101" y="262"/>
                        </a:lnTo>
                        <a:lnTo>
                          <a:pt x="101" y="263"/>
                        </a:lnTo>
                        <a:lnTo>
                          <a:pt x="101" y="262"/>
                        </a:lnTo>
                        <a:lnTo>
                          <a:pt x="101" y="262"/>
                        </a:lnTo>
                        <a:lnTo>
                          <a:pt x="101" y="264"/>
                        </a:lnTo>
                        <a:lnTo>
                          <a:pt x="101" y="264"/>
                        </a:lnTo>
                        <a:lnTo>
                          <a:pt x="101" y="265"/>
                        </a:lnTo>
                        <a:lnTo>
                          <a:pt x="101" y="265"/>
                        </a:lnTo>
                        <a:lnTo>
                          <a:pt x="101" y="266"/>
                        </a:lnTo>
                        <a:lnTo>
                          <a:pt x="101" y="266"/>
                        </a:lnTo>
                        <a:lnTo>
                          <a:pt x="101" y="266"/>
                        </a:lnTo>
                        <a:lnTo>
                          <a:pt x="101" y="265"/>
                        </a:lnTo>
                        <a:lnTo>
                          <a:pt x="101" y="267"/>
                        </a:lnTo>
                        <a:lnTo>
                          <a:pt x="101" y="267"/>
                        </a:lnTo>
                        <a:lnTo>
                          <a:pt x="101" y="268"/>
                        </a:lnTo>
                        <a:lnTo>
                          <a:pt x="101" y="266"/>
                        </a:lnTo>
                        <a:lnTo>
                          <a:pt x="101" y="269"/>
                        </a:lnTo>
                        <a:lnTo>
                          <a:pt x="101" y="267"/>
                        </a:lnTo>
                        <a:lnTo>
                          <a:pt x="101" y="267"/>
                        </a:lnTo>
                        <a:lnTo>
                          <a:pt x="101" y="267"/>
                        </a:lnTo>
                        <a:lnTo>
                          <a:pt x="101" y="267"/>
                        </a:lnTo>
                        <a:lnTo>
                          <a:pt x="101" y="267"/>
                        </a:lnTo>
                        <a:lnTo>
                          <a:pt x="101" y="268"/>
                        </a:lnTo>
                        <a:lnTo>
                          <a:pt x="101" y="269"/>
                        </a:lnTo>
                        <a:lnTo>
                          <a:pt x="101" y="268"/>
                        </a:lnTo>
                        <a:lnTo>
                          <a:pt x="101" y="269"/>
                        </a:lnTo>
                        <a:lnTo>
                          <a:pt x="101" y="269"/>
                        </a:lnTo>
                        <a:lnTo>
                          <a:pt x="101" y="270"/>
                        </a:lnTo>
                        <a:lnTo>
                          <a:pt x="101" y="269"/>
                        </a:lnTo>
                        <a:lnTo>
                          <a:pt x="101" y="268"/>
                        </a:lnTo>
                        <a:lnTo>
                          <a:pt x="101" y="269"/>
                        </a:lnTo>
                        <a:lnTo>
                          <a:pt x="101" y="268"/>
                        </a:lnTo>
                        <a:lnTo>
                          <a:pt x="101" y="270"/>
                        </a:lnTo>
                        <a:lnTo>
                          <a:pt x="101" y="269"/>
                        </a:lnTo>
                        <a:lnTo>
                          <a:pt x="101" y="270"/>
                        </a:lnTo>
                        <a:lnTo>
                          <a:pt x="101" y="270"/>
                        </a:lnTo>
                        <a:lnTo>
                          <a:pt x="101" y="268"/>
                        </a:lnTo>
                        <a:lnTo>
                          <a:pt x="101" y="270"/>
                        </a:lnTo>
                        <a:lnTo>
                          <a:pt x="101" y="270"/>
                        </a:lnTo>
                        <a:lnTo>
                          <a:pt x="101" y="271"/>
                        </a:lnTo>
                        <a:lnTo>
                          <a:pt x="101" y="270"/>
                        </a:lnTo>
                        <a:lnTo>
                          <a:pt x="101" y="273"/>
                        </a:lnTo>
                        <a:lnTo>
                          <a:pt x="101" y="270"/>
                        </a:lnTo>
                        <a:lnTo>
                          <a:pt x="101" y="271"/>
                        </a:lnTo>
                        <a:lnTo>
                          <a:pt x="101" y="270"/>
                        </a:lnTo>
                        <a:lnTo>
                          <a:pt x="101" y="270"/>
                        </a:lnTo>
                        <a:lnTo>
                          <a:pt x="101" y="270"/>
                        </a:lnTo>
                        <a:lnTo>
                          <a:pt x="101" y="270"/>
                        </a:lnTo>
                        <a:lnTo>
                          <a:pt x="101" y="271"/>
                        </a:lnTo>
                        <a:lnTo>
                          <a:pt x="101" y="271"/>
                        </a:lnTo>
                        <a:lnTo>
                          <a:pt x="101" y="272"/>
                        </a:lnTo>
                        <a:lnTo>
                          <a:pt x="101" y="272"/>
                        </a:lnTo>
                        <a:lnTo>
                          <a:pt x="101" y="271"/>
                        </a:lnTo>
                        <a:lnTo>
                          <a:pt x="101" y="269"/>
                        </a:lnTo>
                        <a:lnTo>
                          <a:pt x="101" y="273"/>
                        </a:lnTo>
                        <a:lnTo>
                          <a:pt x="101" y="271"/>
                        </a:lnTo>
                        <a:lnTo>
                          <a:pt x="101" y="271"/>
                        </a:lnTo>
                        <a:lnTo>
                          <a:pt x="101" y="271"/>
                        </a:lnTo>
                        <a:lnTo>
                          <a:pt x="101" y="271"/>
                        </a:lnTo>
                        <a:lnTo>
                          <a:pt x="102" y="269"/>
                        </a:lnTo>
                        <a:lnTo>
                          <a:pt x="102" y="271"/>
                        </a:lnTo>
                        <a:lnTo>
                          <a:pt x="102" y="270"/>
                        </a:lnTo>
                        <a:lnTo>
                          <a:pt x="102" y="271"/>
                        </a:lnTo>
                        <a:lnTo>
                          <a:pt x="102" y="271"/>
                        </a:lnTo>
                        <a:lnTo>
                          <a:pt x="102" y="270"/>
                        </a:lnTo>
                        <a:lnTo>
                          <a:pt x="102" y="270"/>
                        </a:lnTo>
                        <a:lnTo>
                          <a:pt x="102" y="270"/>
                        </a:lnTo>
                        <a:lnTo>
                          <a:pt x="102" y="270"/>
                        </a:lnTo>
                        <a:lnTo>
                          <a:pt x="102" y="269"/>
                        </a:lnTo>
                        <a:lnTo>
                          <a:pt x="102" y="269"/>
                        </a:lnTo>
                        <a:lnTo>
                          <a:pt x="102" y="271"/>
                        </a:lnTo>
                        <a:lnTo>
                          <a:pt x="102" y="268"/>
                        </a:lnTo>
                        <a:lnTo>
                          <a:pt x="102" y="270"/>
                        </a:lnTo>
                        <a:lnTo>
                          <a:pt x="102" y="268"/>
                        </a:lnTo>
                        <a:lnTo>
                          <a:pt x="102" y="270"/>
                        </a:lnTo>
                        <a:lnTo>
                          <a:pt x="102" y="269"/>
                        </a:lnTo>
                        <a:lnTo>
                          <a:pt x="102" y="269"/>
                        </a:lnTo>
                        <a:lnTo>
                          <a:pt x="102" y="270"/>
                        </a:lnTo>
                        <a:lnTo>
                          <a:pt x="102" y="269"/>
                        </a:lnTo>
                        <a:lnTo>
                          <a:pt x="102" y="270"/>
                        </a:lnTo>
                        <a:lnTo>
                          <a:pt x="102" y="268"/>
                        </a:lnTo>
                        <a:lnTo>
                          <a:pt x="102" y="270"/>
                        </a:lnTo>
                        <a:lnTo>
                          <a:pt x="102" y="270"/>
                        </a:lnTo>
                        <a:lnTo>
                          <a:pt x="102" y="270"/>
                        </a:lnTo>
                        <a:lnTo>
                          <a:pt x="102" y="269"/>
                        </a:lnTo>
                        <a:lnTo>
                          <a:pt x="102" y="271"/>
                        </a:lnTo>
                        <a:lnTo>
                          <a:pt x="102" y="269"/>
                        </a:lnTo>
                        <a:lnTo>
                          <a:pt x="102" y="269"/>
                        </a:lnTo>
                        <a:lnTo>
                          <a:pt x="102" y="270"/>
                        </a:lnTo>
                        <a:lnTo>
                          <a:pt x="102" y="270"/>
                        </a:lnTo>
                        <a:lnTo>
                          <a:pt x="102" y="268"/>
                        </a:lnTo>
                        <a:lnTo>
                          <a:pt x="102" y="269"/>
                        </a:lnTo>
                        <a:lnTo>
                          <a:pt x="102" y="270"/>
                        </a:lnTo>
                        <a:lnTo>
                          <a:pt x="102" y="268"/>
                        </a:lnTo>
                        <a:lnTo>
                          <a:pt x="102" y="270"/>
                        </a:lnTo>
                        <a:lnTo>
                          <a:pt x="102" y="268"/>
                        </a:lnTo>
                        <a:lnTo>
                          <a:pt x="102" y="268"/>
                        </a:lnTo>
                        <a:lnTo>
                          <a:pt x="102" y="270"/>
                        </a:lnTo>
                        <a:lnTo>
                          <a:pt x="102" y="269"/>
                        </a:lnTo>
                        <a:lnTo>
                          <a:pt x="102" y="269"/>
                        </a:lnTo>
                        <a:lnTo>
                          <a:pt x="102" y="269"/>
                        </a:lnTo>
                        <a:lnTo>
                          <a:pt x="102" y="269"/>
                        </a:lnTo>
                        <a:lnTo>
                          <a:pt x="102" y="268"/>
                        </a:lnTo>
                        <a:lnTo>
                          <a:pt x="102" y="270"/>
                        </a:lnTo>
                        <a:lnTo>
                          <a:pt x="102" y="269"/>
                        </a:lnTo>
                        <a:lnTo>
                          <a:pt x="102" y="269"/>
                        </a:lnTo>
                        <a:lnTo>
                          <a:pt x="102" y="267"/>
                        </a:lnTo>
                        <a:lnTo>
                          <a:pt x="102" y="269"/>
                        </a:lnTo>
                        <a:lnTo>
                          <a:pt x="102" y="268"/>
                        </a:lnTo>
                        <a:lnTo>
                          <a:pt x="102" y="269"/>
                        </a:lnTo>
                        <a:lnTo>
                          <a:pt x="102" y="268"/>
                        </a:lnTo>
                        <a:lnTo>
                          <a:pt x="102" y="269"/>
                        </a:lnTo>
                        <a:lnTo>
                          <a:pt x="102" y="268"/>
                        </a:lnTo>
                        <a:lnTo>
                          <a:pt x="102" y="267"/>
                        </a:lnTo>
                        <a:lnTo>
                          <a:pt x="102" y="267"/>
                        </a:lnTo>
                        <a:lnTo>
                          <a:pt x="102" y="269"/>
                        </a:lnTo>
                        <a:lnTo>
                          <a:pt x="102" y="267"/>
                        </a:lnTo>
                        <a:lnTo>
                          <a:pt x="102" y="268"/>
                        </a:lnTo>
                        <a:lnTo>
                          <a:pt x="102" y="266"/>
                        </a:lnTo>
                        <a:lnTo>
                          <a:pt x="102" y="269"/>
                        </a:lnTo>
                        <a:lnTo>
                          <a:pt x="102" y="269"/>
                        </a:lnTo>
                        <a:lnTo>
                          <a:pt x="102" y="269"/>
                        </a:lnTo>
                        <a:lnTo>
                          <a:pt x="102" y="268"/>
                        </a:lnTo>
                        <a:lnTo>
                          <a:pt x="102" y="268"/>
                        </a:lnTo>
                        <a:lnTo>
                          <a:pt x="102" y="268"/>
                        </a:lnTo>
                        <a:lnTo>
                          <a:pt x="102" y="268"/>
                        </a:lnTo>
                        <a:lnTo>
                          <a:pt x="102" y="270"/>
                        </a:lnTo>
                        <a:lnTo>
                          <a:pt x="102" y="268"/>
                        </a:lnTo>
                        <a:lnTo>
                          <a:pt x="102" y="268"/>
                        </a:lnTo>
                        <a:lnTo>
                          <a:pt x="102" y="269"/>
                        </a:lnTo>
                        <a:lnTo>
                          <a:pt x="102" y="269"/>
                        </a:lnTo>
                        <a:lnTo>
                          <a:pt x="102" y="269"/>
                        </a:lnTo>
                        <a:lnTo>
                          <a:pt x="102" y="269"/>
                        </a:lnTo>
                        <a:lnTo>
                          <a:pt x="102" y="269"/>
                        </a:lnTo>
                        <a:lnTo>
                          <a:pt x="102" y="269"/>
                        </a:lnTo>
                        <a:lnTo>
                          <a:pt x="102" y="267"/>
                        </a:lnTo>
                        <a:lnTo>
                          <a:pt x="102" y="270"/>
                        </a:lnTo>
                        <a:lnTo>
                          <a:pt x="102" y="269"/>
                        </a:lnTo>
                        <a:lnTo>
                          <a:pt x="102" y="269"/>
                        </a:lnTo>
                        <a:lnTo>
                          <a:pt x="102" y="267"/>
                        </a:lnTo>
                        <a:lnTo>
                          <a:pt x="102" y="268"/>
                        </a:lnTo>
                        <a:lnTo>
                          <a:pt x="102" y="270"/>
                        </a:lnTo>
                        <a:lnTo>
                          <a:pt x="102" y="268"/>
                        </a:lnTo>
                        <a:lnTo>
                          <a:pt x="102" y="269"/>
                        </a:lnTo>
                        <a:lnTo>
                          <a:pt x="102" y="268"/>
                        </a:lnTo>
                        <a:lnTo>
                          <a:pt x="102" y="267"/>
                        </a:lnTo>
                        <a:lnTo>
                          <a:pt x="102" y="268"/>
                        </a:lnTo>
                        <a:lnTo>
                          <a:pt x="102" y="268"/>
                        </a:lnTo>
                        <a:lnTo>
                          <a:pt x="102" y="267"/>
                        </a:lnTo>
                        <a:lnTo>
                          <a:pt x="102" y="270"/>
                        </a:lnTo>
                        <a:lnTo>
                          <a:pt x="102" y="268"/>
                        </a:lnTo>
                        <a:lnTo>
                          <a:pt x="102" y="270"/>
                        </a:lnTo>
                        <a:lnTo>
                          <a:pt x="102" y="267"/>
                        </a:lnTo>
                        <a:lnTo>
                          <a:pt x="102" y="270"/>
                        </a:lnTo>
                        <a:lnTo>
                          <a:pt x="102" y="267"/>
                        </a:lnTo>
                        <a:lnTo>
                          <a:pt x="102" y="269"/>
                        </a:lnTo>
                        <a:lnTo>
                          <a:pt x="102" y="269"/>
                        </a:lnTo>
                        <a:lnTo>
                          <a:pt x="102" y="269"/>
                        </a:lnTo>
                        <a:lnTo>
                          <a:pt x="103" y="268"/>
                        </a:lnTo>
                        <a:lnTo>
                          <a:pt x="103" y="267"/>
                        </a:lnTo>
                        <a:lnTo>
                          <a:pt x="103" y="270"/>
                        </a:lnTo>
                        <a:lnTo>
                          <a:pt x="103" y="270"/>
                        </a:lnTo>
                        <a:lnTo>
                          <a:pt x="103" y="270"/>
                        </a:lnTo>
                        <a:lnTo>
                          <a:pt x="103" y="270"/>
                        </a:lnTo>
                        <a:lnTo>
                          <a:pt x="103" y="270"/>
                        </a:lnTo>
                        <a:lnTo>
                          <a:pt x="103" y="271"/>
                        </a:lnTo>
                        <a:lnTo>
                          <a:pt x="103" y="271"/>
                        </a:lnTo>
                        <a:lnTo>
                          <a:pt x="103" y="273"/>
                        </a:lnTo>
                        <a:lnTo>
                          <a:pt x="103" y="270"/>
                        </a:lnTo>
                        <a:lnTo>
                          <a:pt x="103" y="272"/>
                        </a:lnTo>
                        <a:lnTo>
                          <a:pt x="103" y="271"/>
                        </a:lnTo>
                        <a:lnTo>
                          <a:pt x="103" y="271"/>
                        </a:lnTo>
                        <a:lnTo>
                          <a:pt x="103" y="271"/>
                        </a:lnTo>
                        <a:lnTo>
                          <a:pt x="103" y="271"/>
                        </a:lnTo>
                        <a:lnTo>
                          <a:pt x="103" y="270"/>
                        </a:lnTo>
                        <a:lnTo>
                          <a:pt x="103" y="270"/>
                        </a:lnTo>
                        <a:lnTo>
                          <a:pt x="103" y="271"/>
                        </a:lnTo>
                        <a:lnTo>
                          <a:pt x="103" y="271"/>
                        </a:lnTo>
                        <a:lnTo>
                          <a:pt x="103" y="270"/>
                        </a:lnTo>
                        <a:lnTo>
                          <a:pt x="103" y="272"/>
                        </a:lnTo>
                        <a:lnTo>
                          <a:pt x="103" y="270"/>
                        </a:lnTo>
                        <a:lnTo>
                          <a:pt x="103" y="273"/>
                        </a:lnTo>
                        <a:lnTo>
                          <a:pt x="103" y="270"/>
                        </a:lnTo>
                        <a:lnTo>
                          <a:pt x="103" y="270"/>
                        </a:lnTo>
                        <a:lnTo>
                          <a:pt x="103" y="271"/>
                        </a:lnTo>
                        <a:lnTo>
                          <a:pt x="103" y="270"/>
                        </a:lnTo>
                        <a:lnTo>
                          <a:pt x="103" y="271"/>
                        </a:lnTo>
                        <a:lnTo>
                          <a:pt x="103" y="271"/>
                        </a:lnTo>
                        <a:lnTo>
                          <a:pt x="103" y="272"/>
                        </a:lnTo>
                        <a:lnTo>
                          <a:pt x="103" y="270"/>
                        </a:lnTo>
                        <a:lnTo>
                          <a:pt x="103" y="271"/>
                        </a:lnTo>
                        <a:lnTo>
                          <a:pt x="103" y="271"/>
                        </a:lnTo>
                        <a:lnTo>
                          <a:pt x="103" y="269"/>
                        </a:lnTo>
                        <a:lnTo>
                          <a:pt x="103" y="271"/>
                        </a:lnTo>
                        <a:lnTo>
                          <a:pt x="103" y="272"/>
                        </a:lnTo>
                        <a:lnTo>
                          <a:pt x="103" y="270"/>
                        </a:lnTo>
                        <a:lnTo>
                          <a:pt x="103" y="270"/>
                        </a:lnTo>
                        <a:lnTo>
                          <a:pt x="103" y="271"/>
                        </a:lnTo>
                        <a:lnTo>
                          <a:pt x="103" y="271"/>
                        </a:lnTo>
                        <a:lnTo>
                          <a:pt x="103" y="270"/>
                        </a:lnTo>
                        <a:lnTo>
                          <a:pt x="103" y="270"/>
                        </a:lnTo>
                        <a:lnTo>
                          <a:pt x="103" y="270"/>
                        </a:lnTo>
                        <a:lnTo>
                          <a:pt x="103" y="271"/>
                        </a:lnTo>
                        <a:lnTo>
                          <a:pt x="103" y="269"/>
                        </a:lnTo>
                        <a:lnTo>
                          <a:pt x="103" y="271"/>
                        </a:lnTo>
                        <a:lnTo>
                          <a:pt x="103" y="269"/>
                        </a:lnTo>
                        <a:lnTo>
                          <a:pt x="103" y="270"/>
                        </a:lnTo>
                        <a:lnTo>
                          <a:pt x="103" y="272"/>
                        </a:lnTo>
                        <a:lnTo>
                          <a:pt x="103" y="270"/>
                        </a:lnTo>
                        <a:lnTo>
                          <a:pt x="103" y="269"/>
                        </a:lnTo>
                        <a:lnTo>
                          <a:pt x="103" y="270"/>
                        </a:lnTo>
                        <a:lnTo>
                          <a:pt x="103" y="270"/>
                        </a:lnTo>
                        <a:lnTo>
                          <a:pt x="103" y="270"/>
                        </a:lnTo>
                        <a:lnTo>
                          <a:pt x="103" y="270"/>
                        </a:lnTo>
                        <a:lnTo>
                          <a:pt x="103" y="270"/>
                        </a:lnTo>
                        <a:lnTo>
                          <a:pt x="103" y="269"/>
                        </a:lnTo>
                        <a:lnTo>
                          <a:pt x="103" y="270"/>
                        </a:lnTo>
                        <a:lnTo>
                          <a:pt x="103" y="268"/>
                        </a:lnTo>
                        <a:lnTo>
                          <a:pt x="103" y="270"/>
                        </a:lnTo>
                        <a:lnTo>
                          <a:pt x="103" y="269"/>
                        </a:lnTo>
                        <a:lnTo>
                          <a:pt x="103" y="270"/>
                        </a:lnTo>
                        <a:lnTo>
                          <a:pt x="103" y="269"/>
                        </a:lnTo>
                        <a:lnTo>
                          <a:pt x="103" y="270"/>
                        </a:lnTo>
                        <a:lnTo>
                          <a:pt x="103" y="268"/>
                        </a:lnTo>
                        <a:lnTo>
                          <a:pt x="103" y="269"/>
                        </a:lnTo>
                        <a:lnTo>
                          <a:pt x="103" y="267"/>
                        </a:lnTo>
                        <a:lnTo>
                          <a:pt x="103" y="269"/>
                        </a:lnTo>
                        <a:lnTo>
                          <a:pt x="103" y="268"/>
                        </a:lnTo>
                        <a:lnTo>
                          <a:pt x="103" y="268"/>
                        </a:lnTo>
                        <a:lnTo>
                          <a:pt x="103" y="267"/>
                        </a:lnTo>
                        <a:lnTo>
                          <a:pt x="103" y="267"/>
                        </a:lnTo>
                        <a:lnTo>
                          <a:pt x="103" y="267"/>
                        </a:lnTo>
                        <a:lnTo>
                          <a:pt x="103" y="266"/>
                        </a:lnTo>
                        <a:lnTo>
                          <a:pt x="103" y="267"/>
                        </a:lnTo>
                        <a:lnTo>
                          <a:pt x="103" y="266"/>
                        </a:lnTo>
                        <a:lnTo>
                          <a:pt x="103" y="265"/>
                        </a:lnTo>
                        <a:lnTo>
                          <a:pt x="103" y="266"/>
                        </a:lnTo>
                        <a:lnTo>
                          <a:pt x="103" y="266"/>
                        </a:lnTo>
                        <a:lnTo>
                          <a:pt x="103" y="266"/>
                        </a:lnTo>
                        <a:lnTo>
                          <a:pt x="103" y="265"/>
                        </a:lnTo>
                        <a:lnTo>
                          <a:pt x="103" y="266"/>
                        </a:lnTo>
                        <a:lnTo>
                          <a:pt x="103" y="264"/>
                        </a:lnTo>
                        <a:lnTo>
                          <a:pt x="103" y="266"/>
                        </a:lnTo>
                        <a:lnTo>
                          <a:pt x="103" y="265"/>
                        </a:lnTo>
                        <a:lnTo>
                          <a:pt x="103" y="264"/>
                        </a:lnTo>
                        <a:lnTo>
                          <a:pt x="103" y="265"/>
                        </a:lnTo>
                        <a:lnTo>
                          <a:pt x="103" y="265"/>
                        </a:lnTo>
                        <a:lnTo>
                          <a:pt x="103" y="266"/>
                        </a:lnTo>
                        <a:lnTo>
                          <a:pt x="103" y="263"/>
                        </a:lnTo>
                        <a:lnTo>
                          <a:pt x="103" y="265"/>
                        </a:lnTo>
                        <a:lnTo>
                          <a:pt x="103" y="262"/>
                        </a:lnTo>
                        <a:lnTo>
                          <a:pt x="103" y="263"/>
                        </a:lnTo>
                        <a:lnTo>
                          <a:pt x="103" y="263"/>
                        </a:lnTo>
                        <a:lnTo>
                          <a:pt x="103" y="264"/>
                        </a:lnTo>
                        <a:lnTo>
                          <a:pt x="103" y="263"/>
                        </a:lnTo>
                        <a:lnTo>
                          <a:pt x="103" y="262"/>
                        </a:lnTo>
                        <a:lnTo>
                          <a:pt x="103" y="265"/>
                        </a:lnTo>
                        <a:lnTo>
                          <a:pt x="103" y="261"/>
                        </a:lnTo>
                        <a:lnTo>
                          <a:pt x="103" y="262"/>
                        </a:lnTo>
                        <a:lnTo>
                          <a:pt x="103" y="263"/>
                        </a:lnTo>
                        <a:lnTo>
                          <a:pt x="103" y="262"/>
                        </a:lnTo>
                        <a:lnTo>
                          <a:pt x="103" y="261"/>
                        </a:lnTo>
                        <a:lnTo>
                          <a:pt x="103" y="261"/>
                        </a:lnTo>
                        <a:lnTo>
                          <a:pt x="103" y="262"/>
                        </a:lnTo>
                        <a:lnTo>
                          <a:pt x="103" y="260"/>
                        </a:lnTo>
                        <a:lnTo>
                          <a:pt x="104" y="260"/>
                        </a:lnTo>
                        <a:lnTo>
                          <a:pt x="104" y="261"/>
                        </a:lnTo>
                        <a:lnTo>
                          <a:pt x="104" y="260"/>
                        </a:lnTo>
                        <a:lnTo>
                          <a:pt x="104" y="258"/>
                        </a:lnTo>
                        <a:lnTo>
                          <a:pt x="104" y="260"/>
                        </a:lnTo>
                        <a:lnTo>
                          <a:pt x="104" y="259"/>
                        </a:lnTo>
                        <a:lnTo>
                          <a:pt x="104" y="258"/>
                        </a:lnTo>
                        <a:lnTo>
                          <a:pt x="104" y="260"/>
                        </a:lnTo>
                        <a:lnTo>
                          <a:pt x="104" y="257"/>
                        </a:lnTo>
                        <a:lnTo>
                          <a:pt x="104" y="258"/>
                        </a:lnTo>
                        <a:lnTo>
                          <a:pt x="104" y="257"/>
                        </a:lnTo>
                        <a:lnTo>
                          <a:pt x="104" y="258"/>
                        </a:lnTo>
                        <a:lnTo>
                          <a:pt x="104" y="257"/>
                        </a:lnTo>
                        <a:lnTo>
                          <a:pt x="104" y="257"/>
                        </a:lnTo>
                        <a:lnTo>
                          <a:pt x="104" y="257"/>
                        </a:lnTo>
                        <a:lnTo>
                          <a:pt x="104" y="258"/>
                        </a:lnTo>
                        <a:lnTo>
                          <a:pt x="104" y="257"/>
                        </a:lnTo>
                        <a:lnTo>
                          <a:pt x="104" y="257"/>
                        </a:lnTo>
                        <a:lnTo>
                          <a:pt x="104" y="257"/>
                        </a:lnTo>
                        <a:lnTo>
                          <a:pt x="104" y="257"/>
                        </a:lnTo>
                        <a:lnTo>
                          <a:pt x="104" y="257"/>
                        </a:lnTo>
                        <a:lnTo>
                          <a:pt x="104" y="257"/>
                        </a:lnTo>
                        <a:lnTo>
                          <a:pt x="104" y="257"/>
                        </a:lnTo>
                        <a:lnTo>
                          <a:pt x="104" y="258"/>
                        </a:lnTo>
                        <a:lnTo>
                          <a:pt x="104" y="257"/>
                        </a:lnTo>
                        <a:lnTo>
                          <a:pt x="104" y="258"/>
                        </a:lnTo>
                        <a:lnTo>
                          <a:pt x="104" y="258"/>
                        </a:lnTo>
                        <a:lnTo>
                          <a:pt x="104" y="258"/>
                        </a:lnTo>
                        <a:lnTo>
                          <a:pt x="104" y="257"/>
                        </a:lnTo>
                        <a:lnTo>
                          <a:pt x="104" y="258"/>
                        </a:lnTo>
                        <a:lnTo>
                          <a:pt x="104" y="258"/>
                        </a:lnTo>
                        <a:lnTo>
                          <a:pt x="104" y="258"/>
                        </a:lnTo>
                        <a:lnTo>
                          <a:pt x="104" y="258"/>
                        </a:lnTo>
                        <a:lnTo>
                          <a:pt x="104" y="259"/>
                        </a:lnTo>
                        <a:lnTo>
                          <a:pt x="104" y="258"/>
                        </a:lnTo>
                        <a:lnTo>
                          <a:pt x="104" y="260"/>
                        </a:lnTo>
                        <a:lnTo>
                          <a:pt x="104" y="259"/>
                        </a:lnTo>
                        <a:lnTo>
                          <a:pt x="104" y="260"/>
                        </a:lnTo>
                        <a:lnTo>
                          <a:pt x="104" y="258"/>
                        </a:lnTo>
                        <a:lnTo>
                          <a:pt x="104" y="259"/>
                        </a:lnTo>
                        <a:lnTo>
                          <a:pt x="104" y="260"/>
                        </a:lnTo>
                        <a:lnTo>
                          <a:pt x="104" y="259"/>
                        </a:lnTo>
                        <a:lnTo>
                          <a:pt x="104" y="259"/>
                        </a:lnTo>
                        <a:lnTo>
                          <a:pt x="104" y="260"/>
                        </a:lnTo>
                        <a:lnTo>
                          <a:pt x="104" y="259"/>
                        </a:lnTo>
                        <a:lnTo>
                          <a:pt x="104" y="260"/>
                        </a:lnTo>
                        <a:lnTo>
                          <a:pt x="104" y="260"/>
                        </a:lnTo>
                        <a:lnTo>
                          <a:pt x="104" y="260"/>
                        </a:lnTo>
                        <a:lnTo>
                          <a:pt x="104" y="260"/>
                        </a:lnTo>
                        <a:lnTo>
                          <a:pt x="104" y="261"/>
                        </a:lnTo>
                        <a:lnTo>
                          <a:pt x="104" y="261"/>
                        </a:lnTo>
                        <a:lnTo>
                          <a:pt x="104" y="261"/>
                        </a:lnTo>
                        <a:lnTo>
                          <a:pt x="104" y="262"/>
                        </a:lnTo>
                        <a:lnTo>
                          <a:pt x="104" y="260"/>
                        </a:lnTo>
                        <a:lnTo>
                          <a:pt x="104" y="261"/>
                        </a:lnTo>
                        <a:lnTo>
                          <a:pt x="104" y="262"/>
                        </a:lnTo>
                        <a:lnTo>
                          <a:pt x="104" y="263"/>
                        </a:lnTo>
                        <a:lnTo>
                          <a:pt x="104" y="262"/>
                        </a:lnTo>
                        <a:lnTo>
                          <a:pt x="104" y="266"/>
                        </a:lnTo>
                        <a:lnTo>
                          <a:pt x="104" y="262"/>
                        </a:lnTo>
                        <a:lnTo>
                          <a:pt x="104" y="265"/>
                        </a:lnTo>
                        <a:lnTo>
                          <a:pt x="104" y="265"/>
                        </a:lnTo>
                        <a:lnTo>
                          <a:pt x="104" y="265"/>
                        </a:lnTo>
                        <a:lnTo>
                          <a:pt x="104" y="266"/>
                        </a:lnTo>
                        <a:lnTo>
                          <a:pt x="104" y="267"/>
                        </a:lnTo>
                        <a:lnTo>
                          <a:pt x="104" y="267"/>
                        </a:lnTo>
                        <a:lnTo>
                          <a:pt x="104" y="267"/>
                        </a:lnTo>
                        <a:lnTo>
                          <a:pt x="104" y="267"/>
                        </a:lnTo>
                        <a:lnTo>
                          <a:pt x="104" y="266"/>
                        </a:lnTo>
                        <a:lnTo>
                          <a:pt x="104" y="268"/>
                        </a:lnTo>
                        <a:lnTo>
                          <a:pt x="104" y="267"/>
                        </a:lnTo>
                        <a:lnTo>
                          <a:pt x="104" y="270"/>
                        </a:lnTo>
                        <a:lnTo>
                          <a:pt x="104" y="269"/>
                        </a:lnTo>
                        <a:lnTo>
                          <a:pt x="104" y="269"/>
                        </a:lnTo>
                        <a:lnTo>
                          <a:pt x="104" y="271"/>
                        </a:lnTo>
                        <a:lnTo>
                          <a:pt x="104" y="270"/>
                        </a:lnTo>
                        <a:lnTo>
                          <a:pt x="104" y="271"/>
                        </a:lnTo>
                        <a:lnTo>
                          <a:pt x="104" y="269"/>
                        </a:lnTo>
                        <a:lnTo>
                          <a:pt x="104" y="272"/>
                        </a:lnTo>
                        <a:lnTo>
                          <a:pt x="104" y="271"/>
                        </a:lnTo>
                        <a:lnTo>
                          <a:pt x="104" y="270"/>
                        </a:lnTo>
                        <a:lnTo>
                          <a:pt x="104" y="272"/>
                        </a:lnTo>
                        <a:lnTo>
                          <a:pt x="104" y="271"/>
                        </a:lnTo>
                        <a:lnTo>
                          <a:pt x="104" y="273"/>
                        </a:lnTo>
                        <a:lnTo>
                          <a:pt x="104" y="273"/>
                        </a:lnTo>
                        <a:lnTo>
                          <a:pt x="104" y="274"/>
                        </a:lnTo>
                        <a:lnTo>
                          <a:pt x="104" y="273"/>
                        </a:lnTo>
                        <a:lnTo>
                          <a:pt x="104" y="273"/>
                        </a:lnTo>
                        <a:lnTo>
                          <a:pt x="104" y="273"/>
                        </a:lnTo>
                        <a:lnTo>
                          <a:pt x="104" y="274"/>
                        </a:lnTo>
                        <a:lnTo>
                          <a:pt x="104" y="273"/>
                        </a:lnTo>
                        <a:lnTo>
                          <a:pt x="104" y="276"/>
                        </a:lnTo>
                        <a:lnTo>
                          <a:pt x="104" y="274"/>
                        </a:lnTo>
                        <a:lnTo>
                          <a:pt x="104" y="274"/>
                        </a:lnTo>
                        <a:lnTo>
                          <a:pt x="104" y="277"/>
                        </a:lnTo>
                        <a:lnTo>
                          <a:pt x="104" y="274"/>
                        </a:lnTo>
                        <a:lnTo>
                          <a:pt x="104" y="277"/>
                        </a:lnTo>
                        <a:lnTo>
                          <a:pt x="104" y="274"/>
                        </a:lnTo>
                        <a:lnTo>
                          <a:pt x="105" y="276"/>
                        </a:lnTo>
                        <a:lnTo>
                          <a:pt x="105" y="276"/>
                        </a:lnTo>
                        <a:lnTo>
                          <a:pt x="105" y="276"/>
                        </a:lnTo>
                        <a:lnTo>
                          <a:pt x="105" y="277"/>
                        </a:lnTo>
                        <a:lnTo>
                          <a:pt x="105" y="276"/>
                        </a:lnTo>
                        <a:lnTo>
                          <a:pt x="105" y="277"/>
                        </a:lnTo>
                        <a:lnTo>
                          <a:pt x="105" y="276"/>
                        </a:lnTo>
                        <a:lnTo>
                          <a:pt x="105" y="279"/>
                        </a:lnTo>
                        <a:lnTo>
                          <a:pt x="105" y="277"/>
                        </a:lnTo>
                        <a:lnTo>
                          <a:pt x="105" y="280"/>
                        </a:lnTo>
                        <a:lnTo>
                          <a:pt x="105" y="276"/>
                        </a:lnTo>
                        <a:lnTo>
                          <a:pt x="105" y="278"/>
                        </a:lnTo>
                        <a:lnTo>
                          <a:pt x="105" y="279"/>
                        </a:lnTo>
                        <a:lnTo>
                          <a:pt x="105" y="277"/>
                        </a:lnTo>
                        <a:lnTo>
                          <a:pt x="105" y="281"/>
                        </a:lnTo>
                        <a:lnTo>
                          <a:pt x="105" y="276"/>
                        </a:lnTo>
                        <a:lnTo>
                          <a:pt x="105" y="279"/>
                        </a:lnTo>
                        <a:lnTo>
                          <a:pt x="105" y="277"/>
                        </a:lnTo>
                        <a:lnTo>
                          <a:pt x="105" y="280"/>
                        </a:lnTo>
                        <a:lnTo>
                          <a:pt x="105" y="280"/>
                        </a:lnTo>
                        <a:lnTo>
                          <a:pt x="105" y="278"/>
                        </a:lnTo>
                        <a:lnTo>
                          <a:pt x="105" y="278"/>
                        </a:lnTo>
                        <a:lnTo>
                          <a:pt x="105" y="279"/>
                        </a:lnTo>
                        <a:lnTo>
                          <a:pt x="105" y="279"/>
                        </a:lnTo>
                        <a:lnTo>
                          <a:pt x="105" y="280"/>
                        </a:lnTo>
                        <a:lnTo>
                          <a:pt x="105" y="278"/>
                        </a:lnTo>
                        <a:lnTo>
                          <a:pt x="105" y="280"/>
                        </a:lnTo>
                        <a:lnTo>
                          <a:pt x="105" y="276"/>
                        </a:lnTo>
                        <a:lnTo>
                          <a:pt x="105" y="281"/>
                        </a:lnTo>
                        <a:lnTo>
                          <a:pt x="105" y="279"/>
                        </a:lnTo>
                        <a:lnTo>
                          <a:pt x="105" y="278"/>
                        </a:lnTo>
                        <a:lnTo>
                          <a:pt x="105" y="278"/>
                        </a:lnTo>
                        <a:lnTo>
                          <a:pt x="105" y="281"/>
                        </a:lnTo>
                        <a:lnTo>
                          <a:pt x="105" y="279"/>
                        </a:lnTo>
                        <a:lnTo>
                          <a:pt x="105" y="278"/>
                        </a:lnTo>
                        <a:lnTo>
                          <a:pt x="105" y="277"/>
                        </a:lnTo>
                        <a:lnTo>
                          <a:pt x="105" y="279"/>
                        </a:lnTo>
                        <a:lnTo>
                          <a:pt x="105" y="277"/>
                        </a:lnTo>
                        <a:lnTo>
                          <a:pt x="105" y="278"/>
                        </a:lnTo>
                        <a:lnTo>
                          <a:pt x="105" y="277"/>
                        </a:lnTo>
                        <a:lnTo>
                          <a:pt x="105" y="277"/>
                        </a:lnTo>
                        <a:lnTo>
                          <a:pt x="105" y="278"/>
                        </a:lnTo>
                        <a:lnTo>
                          <a:pt x="105" y="276"/>
                        </a:lnTo>
                        <a:lnTo>
                          <a:pt x="105" y="276"/>
                        </a:lnTo>
                        <a:lnTo>
                          <a:pt x="105" y="277"/>
                        </a:lnTo>
                        <a:lnTo>
                          <a:pt x="105" y="276"/>
                        </a:lnTo>
                        <a:lnTo>
                          <a:pt x="105" y="276"/>
                        </a:lnTo>
                        <a:lnTo>
                          <a:pt x="105" y="276"/>
                        </a:lnTo>
                        <a:lnTo>
                          <a:pt x="105" y="275"/>
                        </a:lnTo>
                        <a:lnTo>
                          <a:pt x="105" y="276"/>
                        </a:lnTo>
                        <a:lnTo>
                          <a:pt x="105" y="277"/>
                        </a:lnTo>
                        <a:lnTo>
                          <a:pt x="105" y="275"/>
                        </a:lnTo>
                        <a:lnTo>
                          <a:pt x="105" y="275"/>
                        </a:lnTo>
                        <a:lnTo>
                          <a:pt x="105" y="276"/>
                        </a:lnTo>
                        <a:lnTo>
                          <a:pt x="105" y="275"/>
                        </a:lnTo>
                        <a:lnTo>
                          <a:pt x="105" y="274"/>
                        </a:lnTo>
                        <a:lnTo>
                          <a:pt x="105" y="274"/>
                        </a:lnTo>
                        <a:lnTo>
                          <a:pt x="105" y="276"/>
                        </a:lnTo>
                        <a:lnTo>
                          <a:pt x="105" y="275"/>
                        </a:lnTo>
                        <a:lnTo>
                          <a:pt x="105" y="273"/>
                        </a:lnTo>
                        <a:lnTo>
                          <a:pt x="105" y="273"/>
                        </a:lnTo>
                        <a:lnTo>
                          <a:pt x="105" y="274"/>
                        </a:lnTo>
                        <a:lnTo>
                          <a:pt x="105" y="271"/>
                        </a:lnTo>
                        <a:lnTo>
                          <a:pt x="105" y="274"/>
                        </a:lnTo>
                        <a:lnTo>
                          <a:pt x="105" y="270"/>
                        </a:lnTo>
                        <a:lnTo>
                          <a:pt x="105" y="273"/>
                        </a:lnTo>
                        <a:lnTo>
                          <a:pt x="105" y="270"/>
                        </a:lnTo>
                        <a:lnTo>
                          <a:pt x="105" y="272"/>
                        </a:lnTo>
                        <a:lnTo>
                          <a:pt x="105" y="270"/>
                        </a:lnTo>
                        <a:lnTo>
                          <a:pt x="105" y="273"/>
                        </a:lnTo>
                        <a:lnTo>
                          <a:pt x="105" y="269"/>
                        </a:lnTo>
                        <a:lnTo>
                          <a:pt x="105" y="270"/>
                        </a:lnTo>
                        <a:lnTo>
                          <a:pt x="105" y="269"/>
                        </a:lnTo>
                        <a:lnTo>
                          <a:pt x="105" y="270"/>
                        </a:lnTo>
                        <a:lnTo>
                          <a:pt x="105" y="268"/>
                        </a:lnTo>
                        <a:lnTo>
                          <a:pt x="105" y="267"/>
                        </a:lnTo>
                        <a:lnTo>
                          <a:pt x="105" y="267"/>
                        </a:lnTo>
                        <a:lnTo>
                          <a:pt x="105" y="268"/>
                        </a:lnTo>
                        <a:lnTo>
                          <a:pt x="105" y="267"/>
                        </a:lnTo>
                        <a:lnTo>
                          <a:pt x="105" y="266"/>
                        </a:lnTo>
                        <a:lnTo>
                          <a:pt x="105" y="268"/>
                        </a:lnTo>
                        <a:lnTo>
                          <a:pt x="105" y="267"/>
                        </a:lnTo>
                        <a:lnTo>
                          <a:pt x="105" y="266"/>
                        </a:lnTo>
                        <a:lnTo>
                          <a:pt x="105" y="266"/>
                        </a:lnTo>
                        <a:lnTo>
                          <a:pt x="105" y="266"/>
                        </a:lnTo>
                        <a:lnTo>
                          <a:pt x="105" y="266"/>
                        </a:lnTo>
                        <a:lnTo>
                          <a:pt x="105" y="264"/>
                        </a:lnTo>
                        <a:lnTo>
                          <a:pt x="105" y="266"/>
                        </a:lnTo>
                        <a:lnTo>
                          <a:pt x="105" y="263"/>
                        </a:lnTo>
                        <a:lnTo>
                          <a:pt x="105" y="266"/>
                        </a:lnTo>
                        <a:lnTo>
                          <a:pt x="105" y="265"/>
                        </a:lnTo>
                        <a:lnTo>
                          <a:pt x="105" y="264"/>
                        </a:lnTo>
                        <a:lnTo>
                          <a:pt x="105" y="264"/>
                        </a:lnTo>
                        <a:lnTo>
                          <a:pt x="105" y="264"/>
                        </a:lnTo>
                        <a:lnTo>
                          <a:pt x="105" y="263"/>
                        </a:lnTo>
                        <a:lnTo>
                          <a:pt x="105" y="264"/>
                        </a:lnTo>
                        <a:lnTo>
                          <a:pt x="105" y="264"/>
                        </a:lnTo>
                        <a:lnTo>
                          <a:pt x="105" y="265"/>
                        </a:lnTo>
                        <a:lnTo>
                          <a:pt x="105" y="263"/>
                        </a:lnTo>
                        <a:lnTo>
                          <a:pt x="105" y="264"/>
                        </a:lnTo>
                        <a:lnTo>
                          <a:pt x="105" y="262"/>
                        </a:lnTo>
                        <a:lnTo>
                          <a:pt x="105" y="264"/>
                        </a:lnTo>
                        <a:lnTo>
                          <a:pt x="105" y="264"/>
                        </a:lnTo>
                        <a:lnTo>
                          <a:pt x="105" y="263"/>
                        </a:lnTo>
                        <a:lnTo>
                          <a:pt x="105" y="264"/>
                        </a:lnTo>
                        <a:lnTo>
                          <a:pt x="105" y="261"/>
                        </a:lnTo>
                        <a:lnTo>
                          <a:pt x="105" y="262"/>
                        </a:lnTo>
                        <a:lnTo>
                          <a:pt x="105" y="263"/>
                        </a:lnTo>
                        <a:lnTo>
                          <a:pt x="106" y="262"/>
                        </a:lnTo>
                        <a:lnTo>
                          <a:pt x="106" y="262"/>
                        </a:lnTo>
                        <a:lnTo>
                          <a:pt x="106" y="261"/>
                        </a:lnTo>
                        <a:lnTo>
                          <a:pt x="106" y="261"/>
                        </a:lnTo>
                        <a:lnTo>
                          <a:pt x="106" y="260"/>
                        </a:lnTo>
                        <a:lnTo>
                          <a:pt x="106" y="260"/>
                        </a:lnTo>
                        <a:lnTo>
                          <a:pt x="106" y="260"/>
                        </a:lnTo>
                        <a:lnTo>
                          <a:pt x="106" y="259"/>
                        </a:lnTo>
                        <a:lnTo>
                          <a:pt x="106" y="261"/>
                        </a:lnTo>
                        <a:lnTo>
                          <a:pt x="106" y="262"/>
                        </a:lnTo>
                        <a:lnTo>
                          <a:pt x="106" y="260"/>
                        </a:lnTo>
                        <a:lnTo>
                          <a:pt x="106" y="259"/>
                        </a:lnTo>
                        <a:lnTo>
                          <a:pt x="106" y="261"/>
                        </a:lnTo>
                        <a:lnTo>
                          <a:pt x="106" y="258"/>
                        </a:lnTo>
                        <a:lnTo>
                          <a:pt x="106" y="261"/>
                        </a:lnTo>
                        <a:lnTo>
                          <a:pt x="106" y="261"/>
                        </a:lnTo>
                        <a:lnTo>
                          <a:pt x="106" y="258"/>
                        </a:lnTo>
                        <a:lnTo>
                          <a:pt x="106" y="259"/>
                        </a:lnTo>
                        <a:lnTo>
                          <a:pt x="106" y="260"/>
                        </a:lnTo>
                        <a:lnTo>
                          <a:pt x="106" y="260"/>
                        </a:lnTo>
                        <a:lnTo>
                          <a:pt x="106" y="260"/>
                        </a:lnTo>
                        <a:lnTo>
                          <a:pt x="106" y="260"/>
                        </a:lnTo>
                        <a:lnTo>
                          <a:pt x="106" y="261"/>
                        </a:lnTo>
                        <a:lnTo>
                          <a:pt x="106" y="261"/>
                        </a:lnTo>
                        <a:lnTo>
                          <a:pt x="106" y="261"/>
                        </a:lnTo>
                        <a:lnTo>
                          <a:pt x="106" y="261"/>
                        </a:lnTo>
                        <a:lnTo>
                          <a:pt x="106" y="260"/>
                        </a:lnTo>
                        <a:lnTo>
                          <a:pt x="106" y="260"/>
                        </a:lnTo>
                        <a:lnTo>
                          <a:pt x="106" y="261"/>
                        </a:lnTo>
                        <a:lnTo>
                          <a:pt x="106" y="262"/>
                        </a:lnTo>
                        <a:lnTo>
                          <a:pt x="106" y="261"/>
                        </a:lnTo>
                        <a:lnTo>
                          <a:pt x="106" y="262"/>
                        </a:lnTo>
                        <a:lnTo>
                          <a:pt x="106" y="261"/>
                        </a:lnTo>
                        <a:lnTo>
                          <a:pt x="106" y="262"/>
                        </a:lnTo>
                        <a:lnTo>
                          <a:pt x="106" y="262"/>
                        </a:lnTo>
                        <a:lnTo>
                          <a:pt x="106" y="261"/>
                        </a:lnTo>
                        <a:lnTo>
                          <a:pt x="106" y="263"/>
                        </a:lnTo>
                        <a:lnTo>
                          <a:pt x="106" y="263"/>
                        </a:lnTo>
                        <a:lnTo>
                          <a:pt x="106" y="262"/>
                        </a:lnTo>
                        <a:lnTo>
                          <a:pt x="106" y="263"/>
                        </a:lnTo>
                        <a:lnTo>
                          <a:pt x="106" y="262"/>
                        </a:lnTo>
                        <a:lnTo>
                          <a:pt x="106" y="262"/>
                        </a:lnTo>
                        <a:lnTo>
                          <a:pt x="106" y="264"/>
                        </a:lnTo>
                        <a:lnTo>
                          <a:pt x="106" y="263"/>
                        </a:lnTo>
                        <a:lnTo>
                          <a:pt x="106" y="264"/>
                        </a:lnTo>
                        <a:lnTo>
                          <a:pt x="106" y="263"/>
                        </a:lnTo>
                        <a:lnTo>
                          <a:pt x="106" y="263"/>
                        </a:lnTo>
                        <a:lnTo>
                          <a:pt x="106" y="265"/>
                        </a:lnTo>
                        <a:lnTo>
                          <a:pt x="106" y="263"/>
                        </a:lnTo>
                        <a:lnTo>
                          <a:pt x="106" y="266"/>
                        </a:lnTo>
                        <a:lnTo>
                          <a:pt x="106" y="264"/>
                        </a:lnTo>
                        <a:lnTo>
                          <a:pt x="106" y="262"/>
                        </a:lnTo>
                        <a:lnTo>
                          <a:pt x="106" y="265"/>
                        </a:lnTo>
                        <a:lnTo>
                          <a:pt x="106" y="265"/>
                        </a:lnTo>
                        <a:lnTo>
                          <a:pt x="106" y="264"/>
                        </a:lnTo>
                        <a:lnTo>
                          <a:pt x="106" y="265"/>
                        </a:lnTo>
                        <a:lnTo>
                          <a:pt x="106" y="266"/>
                        </a:lnTo>
                        <a:lnTo>
                          <a:pt x="106" y="265"/>
                        </a:lnTo>
                        <a:lnTo>
                          <a:pt x="106" y="265"/>
                        </a:lnTo>
                        <a:lnTo>
                          <a:pt x="106" y="266"/>
                        </a:lnTo>
                        <a:lnTo>
                          <a:pt x="106" y="266"/>
                        </a:lnTo>
                        <a:lnTo>
                          <a:pt x="106" y="267"/>
                        </a:lnTo>
                        <a:lnTo>
                          <a:pt x="106" y="267"/>
                        </a:lnTo>
                        <a:lnTo>
                          <a:pt x="106" y="267"/>
                        </a:lnTo>
                        <a:lnTo>
                          <a:pt x="106" y="268"/>
                        </a:lnTo>
                        <a:lnTo>
                          <a:pt x="106" y="268"/>
                        </a:lnTo>
                        <a:lnTo>
                          <a:pt x="106" y="269"/>
                        </a:lnTo>
                        <a:lnTo>
                          <a:pt x="106" y="268"/>
                        </a:lnTo>
                        <a:lnTo>
                          <a:pt x="106" y="269"/>
                        </a:lnTo>
                        <a:lnTo>
                          <a:pt x="106" y="270"/>
                        </a:lnTo>
                        <a:lnTo>
                          <a:pt x="106" y="270"/>
                        </a:lnTo>
                        <a:lnTo>
                          <a:pt x="106" y="269"/>
                        </a:lnTo>
                        <a:lnTo>
                          <a:pt x="106" y="270"/>
                        </a:lnTo>
                        <a:lnTo>
                          <a:pt x="106" y="269"/>
                        </a:lnTo>
                        <a:lnTo>
                          <a:pt x="106" y="271"/>
                        </a:lnTo>
                        <a:lnTo>
                          <a:pt x="106" y="269"/>
                        </a:lnTo>
                        <a:lnTo>
                          <a:pt x="106" y="270"/>
                        </a:lnTo>
                        <a:lnTo>
                          <a:pt x="106" y="271"/>
                        </a:lnTo>
                        <a:lnTo>
                          <a:pt x="106" y="269"/>
                        </a:lnTo>
                        <a:lnTo>
                          <a:pt x="106" y="273"/>
                        </a:lnTo>
                        <a:lnTo>
                          <a:pt x="106" y="271"/>
                        </a:lnTo>
                        <a:lnTo>
                          <a:pt x="106" y="272"/>
                        </a:lnTo>
                        <a:lnTo>
                          <a:pt x="106" y="272"/>
                        </a:lnTo>
                        <a:lnTo>
                          <a:pt x="106" y="273"/>
                        </a:lnTo>
                        <a:lnTo>
                          <a:pt x="106" y="272"/>
                        </a:lnTo>
                        <a:lnTo>
                          <a:pt x="106" y="272"/>
                        </a:lnTo>
                        <a:lnTo>
                          <a:pt x="106" y="273"/>
                        </a:lnTo>
                        <a:lnTo>
                          <a:pt x="106" y="272"/>
                        </a:lnTo>
                        <a:lnTo>
                          <a:pt x="106" y="272"/>
                        </a:lnTo>
                        <a:lnTo>
                          <a:pt x="106" y="273"/>
                        </a:lnTo>
                        <a:lnTo>
                          <a:pt x="106" y="273"/>
                        </a:lnTo>
                        <a:lnTo>
                          <a:pt x="106" y="273"/>
                        </a:lnTo>
                        <a:lnTo>
                          <a:pt x="106" y="272"/>
                        </a:lnTo>
                        <a:lnTo>
                          <a:pt x="106" y="272"/>
                        </a:lnTo>
                        <a:lnTo>
                          <a:pt x="106" y="273"/>
                        </a:lnTo>
                        <a:lnTo>
                          <a:pt x="106" y="273"/>
                        </a:lnTo>
                        <a:lnTo>
                          <a:pt x="106" y="272"/>
                        </a:lnTo>
                        <a:lnTo>
                          <a:pt x="106" y="273"/>
                        </a:lnTo>
                        <a:lnTo>
                          <a:pt x="107" y="273"/>
                        </a:lnTo>
                        <a:lnTo>
                          <a:pt x="107" y="273"/>
                        </a:lnTo>
                        <a:lnTo>
                          <a:pt x="107" y="273"/>
                        </a:lnTo>
                        <a:lnTo>
                          <a:pt x="107" y="273"/>
                        </a:lnTo>
                        <a:lnTo>
                          <a:pt x="107" y="273"/>
                        </a:lnTo>
                        <a:lnTo>
                          <a:pt x="107" y="273"/>
                        </a:lnTo>
                        <a:lnTo>
                          <a:pt x="107" y="273"/>
                        </a:lnTo>
                        <a:lnTo>
                          <a:pt x="107" y="273"/>
                        </a:lnTo>
                        <a:lnTo>
                          <a:pt x="107" y="274"/>
                        </a:lnTo>
                        <a:lnTo>
                          <a:pt x="107" y="273"/>
                        </a:lnTo>
                        <a:lnTo>
                          <a:pt x="107" y="274"/>
                        </a:lnTo>
                        <a:lnTo>
                          <a:pt x="107" y="274"/>
                        </a:lnTo>
                        <a:lnTo>
                          <a:pt x="107" y="273"/>
                        </a:lnTo>
                        <a:lnTo>
                          <a:pt x="107" y="274"/>
                        </a:lnTo>
                        <a:lnTo>
                          <a:pt x="107" y="274"/>
                        </a:lnTo>
                        <a:lnTo>
                          <a:pt x="107" y="274"/>
                        </a:lnTo>
                        <a:lnTo>
                          <a:pt x="107" y="274"/>
                        </a:lnTo>
                        <a:lnTo>
                          <a:pt x="107" y="274"/>
                        </a:lnTo>
                        <a:lnTo>
                          <a:pt x="107" y="274"/>
                        </a:lnTo>
                        <a:lnTo>
                          <a:pt x="107" y="276"/>
                        </a:lnTo>
                        <a:lnTo>
                          <a:pt x="107" y="274"/>
                        </a:lnTo>
                        <a:lnTo>
                          <a:pt x="107" y="275"/>
                        </a:lnTo>
                        <a:lnTo>
                          <a:pt x="107" y="273"/>
                        </a:lnTo>
                        <a:lnTo>
                          <a:pt x="107" y="274"/>
                        </a:lnTo>
                        <a:lnTo>
                          <a:pt x="107" y="273"/>
                        </a:lnTo>
                        <a:lnTo>
                          <a:pt x="107" y="275"/>
                        </a:lnTo>
                        <a:lnTo>
                          <a:pt x="107" y="274"/>
                        </a:lnTo>
                        <a:lnTo>
                          <a:pt x="107" y="273"/>
                        </a:lnTo>
                        <a:lnTo>
                          <a:pt x="107" y="274"/>
                        </a:lnTo>
                        <a:lnTo>
                          <a:pt x="107" y="273"/>
                        </a:lnTo>
                        <a:lnTo>
                          <a:pt x="107" y="275"/>
                        </a:lnTo>
                        <a:lnTo>
                          <a:pt x="107" y="272"/>
                        </a:lnTo>
                        <a:lnTo>
                          <a:pt x="107" y="273"/>
                        </a:lnTo>
                        <a:lnTo>
                          <a:pt x="107" y="273"/>
                        </a:lnTo>
                        <a:lnTo>
                          <a:pt x="107" y="274"/>
                        </a:lnTo>
                        <a:lnTo>
                          <a:pt x="107" y="273"/>
                        </a:lnTo>
                        <a:lnTo>
                          <a:pt x="107" y="273"/>
                        </a:lnTo>
                        <a:lnTo>
                          <a:pt x="107" y="273"/>
                        </a:lnTo>
                        <a:lnTo>
                          <a:pt x="107" y="273"/>
                        </a:lnTo>
                        <a:lnTo>
                          <a:pt x="107" y="273"/>
                        </a:lnTo>
                        <a:lnTo>
                          <a:pt x="107" y="272"/>
                        </a:lnTo>
                        <a:lnTo>
                          <a:pt x="107" y="272"/>
                        </a:lnTo>
                        <a:lnTo>
                          <a:pt x="107" y="273"/>
                        </a:lnTo>
                        <a:lnTo>
                          <a:pt x="107" y="273"/>
                        </a:lnTo>
                        <a:lnTo>
                          <a:pt x="107" y="272"/>
                        </a:lnTo>
                        <a:lnTo>
                          <a:pt x="107" y="273"/>
                        </a:lnTo>
                        <a:lnTo>
                          <a:pt x="107" y="274"/>
                        </a:lnTo>
                        <a:lnTo>
                          <a:pt x="107" y="270"/>
                        </a:lnTo>
                        <a:lnTo>
                          <a:pt x="107" y="274"/>
                        </a:lnTo>
                        <a:lnTo>
                          <a:pt x="107" y="272"/>
                        </a:lnTo>
                        <a:lnTo>
                          <a:pt x="107" y="274"/>
                        </a:lnTo>
                        <a:lnTo>
                          <a:pt x="107" y="273"/>
                        </a:lnTo>
                        <a:lnTo>
                          <a:pt x="107" y="272"/>
                        </a:lnTo>
                        <a:lnTo>
                          <a:pt x="107" y="272"/>
                        </a:lnTo>
                        <a:lnTo>
                          <a:pt x="107" y="273"/>
                        </a:lnTo>
                        <a:lnTo>
                          <a:pt x="107" y="271"/>
                        </a:lnTo>
                        <a:lnTo>
                          <a:pt x="107" y="273"/>
                        </a:lnTo>
                        <a:lnTo>
                          <a:pt x="107" y="272"/>
                        </a:lnTo>
                        <a:lnTo>
                          <a:pt x="107" y="273"/>
                        </a:lnTo>
                        <a:lnTo>
                          <a:pt x="107" y="271"/>
                        </a:lnTo>
                        <a:lnTo>
                          <a:pt x="107" y="273"/>
                        </a:lnTo>
                        <a:lnTo>
                          <a:pt x="107" y="272"/>
                        </a:lnTo>
                        <a:lnTo>
                          <a:pt x="107" y="273"/>
                        </a:lnTo>
                        <a:lnTo>
                          <a:pt x="107" y="271"/>
                        </a:lnTo>
                        <a:lnTo>
                          <a:pt x="107" y="271"/>
                        </a:lnTo>
                        <a:lnTo>
                          <a:pt x="107" y="272"/>
                        </a:lnTo>
                        <a:lnTo>
                          <a:pt x="107" y="271"/>
                        </a:lnTo>
                        <a:lnTo>
                          <a:pt x="107" y="270"/>
                        </a:lnTo>
                        <a:lnTo>
                          <a:pt x="107" y="270"/>
                        </a:lnTo>
                        <a:lnTo>
                          <a:pt x="107" y="270"/>
                        </a:lnTo>
                        <a:lnTo>
                          <a:pt x="107" y="271"/>
                        </a:lnTo>
                        <a:lnTo>
                          <a:pt x="107" y="270"/>
                        </a:lnTo>
                        <a:lnTo>
                          <a:pt x="107" y="269"/>
                        </a:lnTo>
                        <a:lnTo>
                          <a:pt x="107" y="270"/>
                        </a:lnTo>
                        <a:lnTo>
                          <a:pt x="107" y="269"/>
                        </a:lnTo>
                        <a:lnTo>
                          <a:pt x="107" y="267"/>
                        </a:lnTo>
                        <a:lnTo>
                          <a:pt x="107" y="267"/>
                        </a:lnTo>
                        <a:lnTo>
                          <a:pt x="107" y="267"/>
                        </a:lnTo>
                        <a:lnTo>
                          <a:pt x="107" y="268"/>
                        </a:lnTo>
                        <a:lnTo>
                          <a:pt x="107" y="266"/>
                        </a:lnTo>
                        <a:lnTo>
                          <a:pt x="107" y="268"/>
                        </a:lnTo>
                        <a:lnTo>
                          <a:pt x="107" y="267"/>
                        </a:lnTo>
                        <a:lnTo>
                          <a:pt x="107" y="266"/>
                        </a:lnTo>
                        <a:lnTo>
                          <a:pt x="107" y="268"/>
                        </a:lnTo>
                        <a:lnTo>
                          <a:pt x="107" y="266"/>
                        </a:lnTo>
                        <a:lnTo>
                          <a:pt x="107" y="265"/>
                        </a:lnTo>
                        <a:lnTo>
                          <a:pt x="107" y="266"/>
                        </a:lnTo>
                        <a:lnTo>
                          <a:pt x="107" y="266"/>
                        </a:lnTo>
                        <a:lnTo>
                          <a:pt x="107" y="265"/>
                        </a:lnTo>
                        <a:lnTo>
                          <a:pt x="107" y="265"/>
                        </a:lnTo>
                        <a:lnTo>
                          <a:pt x="107" y="265"/>
                        </a:lnTo>
                        <a:lnTo>
                          <a:pt x="107" y="265"/>
                        </a:lnTo>
                        <a:lnTo>
                          <a:pt x="107" y="266"/>
                        </a:lnTo>
                        <a:lnTo>
                          <a:pt x="107" y="263"/>
                        </a:lnTo>
                        <a:lnTo>
                          <a:pt x="107" y="265"/>
                        </a:lnTo>
                        <a:lnTo>
                          <a:pt x="107" y="264"/>
                        </a:lnTo>
                        <a:lnTo>
                          <a:pt x="107" y="265"/>
                        </a:lnTo>
                        <a:lnTo>
                          <a:pt x="107" y="264"/>
                        </a:lnTo>
                        <a:lnTo>
                          <a:pt x="107" y="264"/>
                        </a:lnTo>
                        <a:lnTo>
                          <a:pt x="107" y="265"/>
                        </a:lnTo>
                        <a:lnTo>
                          <a:pt x="107" y="265"/>
                        </a:lnTo>
                        <a:lnTo>
                          <a:pt x="107" y="263"/>
                        </a:lnTo>
                        <a:lnTo>
                          <a:pt x="107" y="264"/>
                        </a:lnTo>
                        <a:lnTo>
                          <a:pt x="107" y="264"/>
                        </a:lnTo>
                        <a:lnTo>
                          <a:pt x="107" y="264"/>
                        </a:lnTo>
                        <a:lnTo>
                          <a:pt x="107" y="262"/>
                        </a:lnTo>
                        <a:lnTo>
                          <a:pt x="107" y="264"/>
                        </a:lnTo>
                        <a:lnTo>
                          <a:pt x="107" y="264"/>
                        </a:lnTo>
                        <a:lnTo>
                          <a:pt x="108" y="264"/>
                        </a:lnTo>
                        <a:lnTo>
                          <a:pt x="108" y="264"/>
                        </a:lnTo>
                        <a:lnTo>
                          <a:pt x="108" y="262"/>
                        </a:lnTo>
                        <a:lnTo>
                          <a:pt x="108" y="264"/>
                        </a:lnTo>
                        <a:lnTo>
                          <a:pt x="108" y="262"/>
                        </a:lnTo>
                        <a:lnTo>
                          <a:pt x="108" y="264"/>
                        </a:lnTo>
                        <a:lnTo>
                          <a:pt x="108" y="262"/>
                        </a:lnTo>
                        <a:lnTo>
                          <a:pt x="108" y="262"/>
                        </a:lnTo>
                        <a:lnTo>
                          <a:pt x="108" y="263"/>
                        </a:lnTo>
                        <a:lnTo>
                          <a:pt x="108" y="263"/>
                        </a:lnTo>
                        <a:lnTo>
                          <a:pt x="108" y="262"/>
                        </a:lnTo>
                        <a:lnTo>
                          <a:pt x="108" y="261"/>
                        </a:lnTo>
                        <a:lnTo>
                          <a:pt x="108" y="261"/>
                        </a:lnTo>
                        <a:lnTo>
                          <a:pt x="108" y="261"/>
                        </a:lnTo>
                        <a:lnTo>
                          <a:pt x="108" y="261"/>
                        </a:lnTo>
                        <a:lnTo>
                          <a:pt x="108" y="262"/>
                        </a:lnTo>
                        <a:lnTo>
                          <a:pt x="108" y="262"/>
                        </a:lnTo>
                        <a:lnTo>
                          <a:pt x="108" y="262"/>
                        </a:lnTo>
                        <a:lnTo>
                          <a:pt x="108" y="261"/>
                        </a:lnTo>
                        <a:lnTo>
                          <a:pt x="108" y="261"/>
                        </a:lnTo>
                        <a:lnTo>
                          <a:pt x="108" y="262"/>
                        </a:lnTo>
                        <a:lnTo>
                          <a:pt x="108" y="261"/>
                        </a:lnTo>
                        <a:lnTo>
                          <a:pt x="108" y="261"/>
                        </a:lnTo>
                        <a:lnTo>
                          <a:pt x="108" y="260"/>
                        </a:lnTo>
                        <a:lnTo>
                          <a:pt x="108" y="261"/>
                        </a:lnTo>
                        <a:lnTo>
                          <a:pt x="108" y="259"/>
                        </a:lnTo>
                        <a:lnTo>
                          <a:pt x="108" y="263"/>
                        </a:lnTo>
                        <a:lnTo>
                          <a:pt x="108" y="261"/>
                        </a:lnTo>
                        <a:lnTo>
                          <a:pt x="108" y="260"/>
                        </a:lnTo>
                        <a:lnTo>
                          <a:pt x="108" y="261"/>
                        </a:lnTo>
                        <a:lnTo>
                          <a:pt x="108" y="262"/>
                        </a:lnTo>
                        <a:lnTo>
                          <a:pt x="108" y="261"/>
                        </a:lnTo>
                        <a:lnTo>
                          <a:pt x="108" y="260"/>
                        </a:lnTo>
                        <a:lnTo>
                          <a:pt x="108" y="261"/>
                        </a:lnTo>
                        <a:lnTo>
                          <a:pt x="108" y="260"/>
                        </a:lnTo>
                        <a:lnTo>
                          <a:pt x="108" y="260"/>
                        </a:lnTo>
                        <a:lnTo>
                          <a:pt x="108" y="261"/>
                        </a:lnTo>
                        <a:lnTo>
                          <a:pt x="108" y="262"/>
                        </a:lnTo>
                        <a:lnTo>
                          <a:pt x="108" y="260"/>
                        </a:lnTo>
                        <a:lnTo>
                          <a:pt x="108" y="260"/>
                        </a:lnTo>
                        <a:lnTo>
                          <a:pt x="108" y="261"/>
                        </a:lnTo>
                        <a:lnTo>
                          <a:pt x="108" y="260"/>
                        </a:lnTo>
                        <a:lnTo>
                          <a:pt x="108" y="258"/>
                        </a:lnTo>
                        <a:lnTo>
                          <a:pt x="108" y="262"/>
                        </a:lnTo>
                        <a:lnTo>
                          <a:pt x="108" y="260"/>
                        </a:lnTo>
                        <a:lnTo>
                          <a:pt x="108" y="260"/>
                        </a:lnTo>
                        <a:lnTo>
                          <a:pt x="108" y="260"/>
                        </a:lnTo>
                        <a:lnTo>
                          <a:pt x="108" y="260"/>
                        </a:lnTo>
                        <a:lnTo>
                          <a:pt x="108" y="259"/>
                        </a:lnTo>
                        <a:lnTo>
                          <a:pt x="108" y="260"/>
                        </a:lnTo>
                        <a:lnTo>
                          <a:pt x="108" y="258"/>
                        </a:lnTo>
                        <a:lnTo>
                          <a:pt x="108" y="257"/>
                        </a:lnTo>
                        <a:lnTo>
                          <a:pt x="108" y="258"/>
                        </a:lnTo>
                        <a:lnTo>
                          <a:pt x="108" y="258"/>
                        </a:lnTo>
                        <a:lnTo>
                          <a:pt x="108" y="258"/>
                        </a:lnTo>
                        <a:lnTo>
                          <a:pt x="108" y="258"/>
                        </a:lnTo>
                        <a:lnTo>
                          <a:pt x="108" y="257"/>
                        </a:lnTo>
                        <a:lnTo>
                          <a:pt x="108" y="257"/>
                        </a:lnTo>
                        <a:lnTo>
                          <a:pt x="108" y="257"/>
                        </a:lnTo>
                        <a:lnTo>
                          <a:pt x="108" y="257"/>
                        </a:lnTo>
                        <a:lnTo>
                          <a:pt x="108" y="258"/>
                        </a:lnTo>
                        <a:lnTo>
                          <a:pt x="108" y="257"/>
                        </a:lnTo>
                        <a:lnTo>
                          <a:pt x="108" y="257"/>
                        </a:lnTo>
                        <a:lnTo>
                          <a:pt x="108" y="256"/>
                        </a:lnTo>
                        <a:lnTo>
                          <a:pt x="108" y="258"/>
                        </a:lnTo>
                        <a:lnTo>
                          <a:pt x="108" y="258"/>
                        </a:lnTo>
                        <a:lnTo>
                          <a:pt x="108" y="257"/>
                        </a:lnTo>
                        <a:lnTo>
                          <a:pt x="108" y="257"/>
                        </a:lnTo>
                        <a:lnTo>
                          <a:pt x="108" y="258"/>
                        </a:lnTo>
                        <a:lnTo>
                          <a:pt x="108" y="258"/>
                        </a:lnTo>
                        <a:lnTo>
                          <a:pt x="108" y="258"/>
                        </a:lnTo>
                        <a:lnTo>
                          <a:pt x="108" y="257"/>
                        </a:lnTo>
                        <a:lnTo>
                          <a:pt x="108" y="258"/>
                        </a:lnTo>
                        <a:lnTo>
                          <a:pt x="108" y="257"/>
                        </a:lnTo>
                        <a:lnTo>
                          <a:pt x="108" y="257"/>
                        </a:lnTo>
                        <a:lnTo>
                          <a:pt x="108" y="259"/>
                        </a:lnTo>
                        <a:lnTo>
                          <a:pt x="108" y="257"/>
                        </a:lnTo>
                        <a:lnTo>
                          <a:pt x="108" y="260"/>
                        </a:lnTo>
                        <a:lnTo>
                          <a:pt x="108" y="257"/>
                        </a:lnTo>
                        <a:lnTo>
                          <a:pt x="108" y="258"/>
                        </a:lnTo>
                        <a:lnTo>
                          <a:pt x="108" y="258"/>
                        </a:lnTo>
                        <a:lnTo>
                          <a:pt x="108" y="258"/>
                        </a:lnTo>
                        <a:lnTo>
                          <a:pt x="108" y="259"/>
                        </a:lnTo>
                        <a:lnTo>
                          <a:pt x="108" y="258"/>
                        </a:lnTo>
                        <a:lnTo>
                          <a:pt x="108" y="260"/>
                        </a:lnTo>
                        <a:lnTo>
                          <a:pt x="108" y="258"/>
                        </a:lnTo>
                        <a:lnTo>
                          <a:pt x="108" y="258"/>
                        </a:lnTo>
                        <a:lnTo>
                          <a:pt x="108" y="260"/>
                        </a:lnTo>
                        <a:lnTo>
                          <a:pt x="108" y="259"/>
                        </a:lnTo>
                        <a:lnTo>
                          <a:pt x="108" y="258"/>
                        </a:lnTo>
                        <a:lnTo>
                          <a:pt x="108" y="259"/>
                        </a:lnTo>
                        <a:lnTo>
                          <a:pt x="108" y="260"/>
                        </a:lnTo>
                        <a:lnTo>
                          <a:pt x="108" y="258"/>
                        </a:lnTo>
                        <a:lnTo>
                          <a:pt x="108" y="258"/>
                        </a:lnTo>
                        <a:lnTo>
                          <a:pt x="108" y="260"/>
                        </a:lnTo>
                        <a:lnTo>
                          <a:pt x="108" y="258"/>
                        </a:lnTo>
                        <a:lnTo>
                          <a:pt x="108" y="259"/>
                        </a:lnTo>
                        <a:lnTo>
                          <a:pt x="108" y="260"/>
                        </a:lnTo>
                        <a:lnTo>
                          <a:pt x="109" y="259"/>
                        </a:lnTo>
                        <a:lnTo>
                          <a:pt x="109" y="259"/>
                        </a:lnTo>
                        <a:lnTo>
                          <a:pt x="109" y="260"/>
                        </a:lnTo>
                        <a:lnTo>
                          <a:pt x="109" y="259"/>
                        </a:lnTo>
                        <a:lnTo>
                          <a:pt x="109" y="260"/>
                        </a:lnTo>
                        <a:lnTo>
                          <a:pt x="109" y="260"/>
                        </a:lnTo>
                        <a:lnTo>
                          <a:pt x="109" y="260"/>
                        </a:lnTo>
                        <a:lnTo>
                          <a:pt x="109" y="258"/>
                        </a:lnTo>
                        <a:lnTo>
                          <a:pt x="109" y="262"/>
                        </a:lnTo>
                        <a:lnTo>
                          <a:pt x="109" y="260"/>
                        </a:lnTo>
                        <a:lnTo>
                          <a:pt x="109" y="262"/>
                        </a:lnTo>
                        <a:lnTo>
                          <a:pt x="109" y="261"/>
                        </a:lnTo>
                        <a:lnTo>
                          <a:pt x="109" y="261"/>
                        </a:lnTo>
                        <a:lnTo>
                          <a:pt x="109" y="261"/>
                        </a:lnTo>
                        <a:lnTo>
                          <a:pt x="109" y="260"/>
                        </a:lnTo>
                        <a:lnTo>
                          <a:pt x="109" y="262"/>
                        </a:lnTo>
                        <a:lnTo>
                          <a:pt x="109" y="262"/>
                        </a:lnTo>
                        <a:lnTo>
                          <a:pt x="109" y="261"/>
                        </a:lnTo>
                        <a:lnTo>
                          <a:pt x="109" y="262"/>
                        </a:lnTo>
                        <a:lnTo>
                          <a:pt x="109" y="263"/>
                        </a:lnTo>
                        <a:lnTo>
                          <a:pt x="109" y="262"/>
                        </a:lnTo>
                        <a:lnTo>
                          <a:pt x="109" y="262"/>
                        </a:lnTo>
                        <a:lnTo>
                          <a:pt x="109" y="263"/>
                        </a:lnTo>
                        <a:lnTo>
                          <a:pt x="109" y="262"/>
                        </a:lnTo>
                        <a:lnTo>
                          <a:pt x="109" y="262"/>
                        </a:lnTo>
                        <a:lnTo>
                          <a:pt x="109" y="263"/>
                        </a:lnTo>
                        <a:lnTo>
                          <a:pt x="109" y="263"/>
                        </a:lnTo>
                        <a:lnTo>
                          <a:pt x="109" y="261"/>
                        </a:lnTo>
                        <a:lnTo>
                          <a:pt x="109" y="265"/>
                        </a:lnTo>
                        <a:lnTo>
                          <a:pt x="109" y="262"/>
                        </a:lnTo>
                        <a:lnTo>
                          <a:pt x="109" y="264"/>
                        </a:lnTo>
                        <a:lnTo>
                          <a:pt x="109" y="262"/>
                        </a:lnTo>
                        <a:lnTo>
                          <a:pt x="109" y="262"/>
                        </a:lnTo>
                        <a:lnTo>
                          <a:pt x="109" y="263"/>
                        </a:lnTo>
                        <a:lnTo>
                          <a:pt x="109" y="262"/>
                        </a:lnTo>
                        <a:lnTo>
                          <a:pt x="109" y="263"/>
                        </a:lnTo>
                        <a:lnTo>
                          <a:pt x="109" y="262"/>
                        </a:lnTo>
                        <a:lnTo>
                          <a:pt x="109" y="263"/>
                        </a:lnTo>
                        <a:lnTo>
                          <a:pt x="109" y="263"/>
                        </a:lnTo>
                        <a:lnTo>
                          <a:pt x="109" y="263"/>
                        </a:lnTo>
                        <a:lnTo>
                          <a:pt x="109" y="262"/>
                        </a:lnTo>
                        <a:lnTo>
                          <a:pt x="109" y="263"/>
                        </a:lnTo>
                        <a:lnTo>
                          <a:pt x="109" y="261"/>
                        </a:lnTo>
                        <a:lnTo>
                          <a:pt x="109" y="262"/>
                        </a:lnTo>
                        <a:lnTo>
                          <a:pt x="109" y="263"/>
                        </a:lnTo>
                        <a:lnTo>
                          <a:pt x="109" y="263"/>
                        </a:lnTo>
                        <a:lnTo>
                          <a:pt x="109" y="263"/>
                        </a:lnTo>
                        <a:lnTo>
                          <a:pt x="109" y="262"/>
                        </a:lnTo>
                        <a:lnTo>
                          <a:pt x="109" y="263"/>
                        </a:lnTo>
                        <a:lnTo>
                          <a:pt x="109" y="263"/>
                        </a:lnTo>
                        <a:lnTo>
                          <a:pt x="109" y="262"/>
                        </a:lnTo>
                        <a:lnTo>
                          <a:pt x="109" y="262"/>
                        </a:lnTo>
                        <a:lnTo>
                          <a:pt x="109" y="262"/>
                        </a:lnTo>
                        <a:lnTo>
                          <a:pt x="109" y="263"/>
                        </a:lnTo>
                        <a:lnTo>
                          <a:pt x="109" y="262"/>
                        </a:lnTo>
                        <a:lnTo>
                          <a:pt x="109" y="264"/>
                        </a:lnTo>
                        <a:lnTo>
                          <a:pt x="109" y="262"/>
                        </a:lnTo>
                        <a:lnTo>
                          <a:pt x="109" y="263"/>
                        </a:lnTo>
                        <a:lnTo>
                          <a:pt x="109" y="261"/>
                        </a:lnTo>
                        <a:lnTo>
                          <a:pt x="109" y="263"/>
                        </a:lnTo>
                        <a:lnTo>
                          <a:pt x="109" y="262"/>
                        </a:lnTo>
                        <a:lnTo>
                          <a:pt x="109" y="263"/>
                        </a:lnTo>
                        <a:lnTo>
                          <a:pt x="109" y="263"/>
                        </a:lnTo>
                        <a:lnTo>
                          <a:pt x="109" y="262"/>
                        </a:lnTo>
                        <a:lnTo>
                          <a:pt x="109" y="261"/>
                        </a:lnTo>
                        <a:lnTo>
                          <a:pt x="109" y="261"/>
                        </a:lnTo>
                        <a:lnTo>
                          <a:pt x="109" y="261"/>
                        </a:lnTo>
                        <a:lnTo>
                          <a:pt x="109" y="263"/>
                        </a:lnTo>
                        <a:lnTo>
                          <a:pt x="109" y="260"/>
                        </a:lnTo>
                        <a:lnTo>
                          <a:pt x="109" y="261"/>
                        </a:lnTo>
                        <a:lnTo>
                          <a:pt x="109" y="261"/>
                        </a:lnTo>
                        <a:lnTo>
                          <a:pt x="109" y="260"/>
                        </a:lnTo>
                        <a:lnTo>
                          <a:pt x="109" y="259"/>
                        </a:lnTo>
                        <a:lnTo>
                          <a:pt x="109" y="260"/>
                        </a:lnTo>
                        <a:lnTo>
                          <a:pt x="109" y="259"/>
                        </a:lnTo>
                        <a:lnTo>
                          <a:pt x="109" y="259"/>
                        </a:lnTo>
                        <a:lnTo>
                          <a:pt x="109" y="258"/>
                        </a:lnTo>
                        <a:lnTo>
                          <a:pt x="109" y="258"/>
                        </a:lnTo>
                        <a:lnTo>
                          <a:pt x="109" y="258"/>
                        </a:lnTo>
                        <a:lnTo>
                          <a:pt x="109" y="258"/>
                        </a:lnTo>
                        <a:lnTo>
                          <a:pt x="109" y="258"/>
                        </a:lnTo>
                        <a:lnTo>
                          <a:pt x="109" y="257"/>
                        </a:lnTo>
                        <a:lnTo>
                          <a:pt x="109" y="257"/>
                        </a:lnTo>
                        <a:lnTo>
                          <a:pt x="109" y="257"/>
                        </a:lnTo>
                        <a:lnTo>
                          <a:pt x="109" y="256"/>
                        </a:lnTo>
                        <a:lnTo>
                          <a:pt x="109" y="256"/>
                        </a:lnTo>
                        <a:lnTo>
                          <a:pt x="109" y="256"/>
                        </a:lnTo>
                        <a:lnTo>
                          <a:pt x="109" y="257"/>
                        </a:lnTo>
                        <a:lnTo>
                          <a:pt x="109" y="255"/>
                        </a:lnTo>
                        <a:lnTo>
                          <a:pt x="109" y="256"/>
                        </a:lnTo>
                        <a:lnTo>
                          <a:pt x="109" y="256"/>
                        </a:lnTo>
                        <a:lnTo>
                          <a:pt x="109" y="255"/>
                        </a:lnTo>
                        <a:lnTo>
                          <a:pt x="109" y="255"/>
                        </a:lnTo>
                        <a:lnTo>
                          <a:pt x="109" y="257"/>
                        </a:lnTo>
                        <a:lnTo>
                          <a:pt x="109" y="253"/>
                        </a:lnTo>
                        <a:lnTo>
                          <a:pt x="109" y="257"/>
                        </a:lnTo>
                        <a:lnTo>
                          <a:pt x="109" y="253"/>
                        </a:lnTo>
                        <a:lnTo>
                          <a:pt x="109" y="256"/>
                        </a:lnTo>
                        <a:lnTo>
                          <a:pt x="110" y="253"/>
                        </a:lnTo>
                        <a:lnTo>
                          <a:pt x="110" y="255"/>
                        </a:lnTo>
                        <a:lnTo>
                          <a:pt x="110" y="254"/>
                        </a:lnTo>
                        <a:lnTo>
                          <a:pt x="110" y="253"/>
                        </a:lnTo>
                        <a:lnTo>
                          <a:pt x="110" y="253"/>
                        </a:lnTo>
                        <a:lnTo>
                          <a:pt x="110" y="255"/>
                        </a:lnTo>
                        <a:lnTo>
                          <a:pt x="110" y="251"/>
                        </a:lnTo>
                        <a:lnTo>
                          <a:pt x="110" y="253"/>
                        </a:lnTo>
                        <a:lnTo>
                          <a:pt x="110" y="251"/>
                        </a:lnTo>
                        <a:lnTo>
                          <a:pt x="110" y="252"/>
                        </a:lnTo>
                        <a:lnTo>
                          <a:pt x="110" y="252"/>
                        </a:lnTo>
                        <a:lnTo>
                          <a:pt x="110" y="251"/>
                        </a:lnTo>
                        <a:lnTo>
                          <a:pt x="110" y="253"/>
                        </a:lnTo>
                        <a:lnTo>
                          <a:pt x="110" y="250"/>
                        </a:lnTo>
                        <a:lnTo>
                          <a:pt x="110" y="253"/>
                        </a:lnTo>
                        <a:lnTo>
                          <a:pt x="110" y="249"/>
                        </a:lnTo>
                        <a:lnTo>
                          <a:pt x="110" y="250"/>
                        </a:lnTo>
                        <a:lnTo>
                          <a:pt x="110" y="250"/>
                        </a:lnTo>
                        <a:lnTo>
                          <a:pt x="110" y="251"/>
                        </a:lnTo>
                        <a:lnTo>
                          <a:pt x="110" y="249"/>
                        </a:lnTo>
                        <a:lnTo>
                          <a:pt x="110" y="248"/>
                        </a:lnTo>
                        <a:lnTo>
                          <a:pt x="110" y="248"/>
                        </a:lnTo>
                        <a:lnTo>
                          <a:pt x="110" y="250"/>
                        </a:lnTo>
                        <a:lnTo>
                          <a:pt x="110" y="248"/>
                        </a:lnTo>
                        <a:lnTo>
                          <a:pt x="110" y="249"/>
                        </a:lnTo>
                        <a:lnTo>
                          <a:pt x="110" y="247"/>
                        </a:lnTo>
                        <a:lnTo>
                          <a:pt x="110" y="244"/>
                        </a:lnTo>
                        <a:lnTo>
                          <a:pt x="110" y="247"/>
                        </a:lnTo>
                        <a:lnTo>
                          <a:pt x="110" y="246"/>
                        </a:lnTo>
                        <a:lnTo>
                          <a:pt x="110" y="246"/>
                        </a:lnTo>
                        <a:lnTo>
                          <a:pt x="110" y="244"/>
                        </a:lnTo>
                        <a:lnTo>
                          <a:pt x="110" y="246"/>
                        </a:lnTo>
                        <a:lnTo>
                          <a:pt x="110" y="244"/>
                        </a:lnTo>
                        <a:lnTo>
                          <a:pt x="110" y="243"/>
                        </a:lnTo>
                        <a:lnTo>
                          <a:pt x="110" y="245"/>
                        </a:lnTo>
                        <a:lnTo>
                          <a:pt x="110" y="244"/>
                        </a:lnTo>
                        <a:lnTo>
                          <a:pt x="110" y="243"/>
                        </a:lnTo>
                        <a:lnTo>
                          <a:pt x="110" y="243"/>
                        </a:lnTo>
                        <a:lnTo>
                          <a:pt x="110" y="243"/>
                        </a:lnTo>
                        <a:lnTo>
                          <a:pt x="110" y="244"/>
                        </a:lnTo>
                        <a:lnTo>
                          <a:pt x="110" y="243"/>
                        </a:lnTo>
                        <a:lnTo>
                          <a:pt x="110" y="243"/>
                        </a:lnTo>
                        <a:lnTo>
                          <a:pt x="110" y="243"/>
                        </a:lnTo>
                        <a:lnTo>
                          <a:pt x="110" y="242"/>
                        </a:lnTo>
                        <a:lnTo>
                          <a:pt x="110" y="242"/>
                        </a:lnTo>
                        <a:lnTo>
                          <a:pt x="110" y="242"/>
                        </a:lnTo>
                        <a:lnTo>
                          <a:pt x="110" y="243"/>
                        </a:lnTo>
                        <a:lnTo>
                          <a:pt x="110" y="241"/>
                        </a:lnTo>
                        <a:lnTo>
                          <a:pt x="110" y="241"/>
                        </a:lnTo>
                        <a:lnTo>
                          <a:pt x="110" y="241"/>
                        </a:lnTo>
                        <a:lnTo>
                          <a:pt x="110" y="241"/>
                        </a:lnTo>
                        <a:lnTo>
                          <a:pt x="110" y="240"/>
                        </a:lnTo>
                        <a:lnTo>
                          <a:pt x="110" y="242"/>
                        </a:lnTo>
                        <a:lnTo>
                          <a:pt x="110" y="240"/>
                        </a:lnTo>
                        <a:lnTo>
                          <a:pt x="110" y="239"/>
                        </a:lnTo>
                        <a:lnTo>
                          <a:pt x="110" y="240"/>
                        </a:lnTo>
                        <a:lnTo>
                          <a:pt x="110" y="240"/>
                        </a:lnTo>
                        <a:lnTo>
                          <a:pt x="110" y="238"/>
                        </a:lnTo>
                        <a:lnTo>
                          <a:pt x="110" y="240"/>
                        </a:lnTo>
                        <a:lnTo>
                          <a:pt x="110" y="238"/>
                        </a:lnTo>
                        <a:lnTo>
                          <a:pt x="110" y="238"/>
                        </a:lnTo>
                        <a:lnTo>
                          <a:pt x="110" y="239"/>
                        </a:lnTo>
                        <a:lnTo>
                          <a:pt x="110" y="238"/>
                        </a:lnTo>
                        <a:lnTo>
                          <a:pt x="110" y="239"/>
                        </a:lnTo>
                        <a:lnTo>
                          <a:pt x="110" y="239"/>
                        </a:lnTo>
                        <a:lnTo>
                          <a:pt x="110" y="238"/>
                        </a:lnTo>
                        <a:lnTo>
                          <a:pt x="110" y="239"/>
                        </a:lnTo>
                        <a:lnTo>
                          <a:pt x="110" y="238"/>
                        </a:lnTo>
                        <a:lnTo>
                          <a:pt x="110" y="238"/>
                        </a:lnTo>
                        <a:lnTo>
                          <a:pt x="110" y="239"/>
                        </a:lnTo>
                        <a:lnTo>
                          <a:pt x="110" y="239"/>
                        </a:lnTo>
                        <a:lnTo>
                          <a:pt x="110" y="238"/>
                        </a:lnTo>
                        <a:lnTo>
                          <a:pt x="110" y="239"/>
                        </a:lnTo>
                        <a:lnTo>
                          <a:pt x="110" y="238"/>
                        </a:lnTo>
                        <a:lnTo>
                          <a:pt x="110" y="238"/>
                        </a:lnTo>
                        <a:lnTo>
                          <a:pt x="110" y="240"/>
                        </a:lnTo>
                        <a:lnTo>
                          <a:pt x="110" y="238"/>
                        </a:lnTo>
                        <a:lnTo>
                          <a:pt x="110" y="239"/>
                        </a:lnTo>
                        <a:lnTo>
                          <a:pt x="110" y="240"/>
                        </a:lnTo>
                        <a:lnTo>
                          <a:pt x="110" y="239"/>
                        </a:lnTo>
                        <a:lnTo>
                          <a:pt x="110" y="240"/>
                        </a:lnTo>
                        <a:lnTo>
                          <a:pt x="110" y="240"/>
                        </a:lnTo>
                        <a:lnTo>
                          <a:pt x="110" y="241"/>
                        </a:lnTo>
                        <a:lnTo>
                          <a:pt x="110" y="241"/>
                        </a:lnTo>
                        <a:lnTo>
                          <a:pt x="110" y="241"/>
                        </a:lnTo>
                        <a:lnTo>
                          <a:pt x="110" y="243"/>
                        </a:lnTo>
                        <a:lnTo>
                          <a:pt x="110" y="240"/>
                        </a:lnTo>
                        <a:lnTo>
                          <a:pt x="110" y="243"/>
                        </a:lnTo>
                        <a:lnTo>
                          <a:pt x="110" y="240"/>
                        </a:lnTo>
                        <a:lnTo>
                          <a:pt x="110" y="242"/>
                        </a:lnTo>
                        <a:lnTo>
                          <a:pt x="110" y="242"/>
                        </a:lnTo>
                        <a:lnTo>
                          <a:pt x="110" y="243"/>
                        </a:lnTo>
                        <a:lnTo>
                          <a:pt x="110" y="242"/>
                        </a:lnTo>
                        <a:lnTo>
                          <a:pt x="110" y="244"/>
                        </a:lnTo>
                        <a:lnTo>
                          <a:pt x="110" y="243"/>
                        </a:lnTo>
                        <a:lnTo>
                          <a:pt x="110" y="242"/>
                        </a:lnTo>
                        <a:lnTo>
                          <a:pt x="110" y="243"/>
                        </a:lnTo>
                        <a:lnTo>
                          <a:pt x="110" y="244"/>
                        </a:lnTo>
                        <a:lnTo>
                          <a:pt x="110" y="244"/>
                        </a:lnTo>
                        <a:lnTo>
                          <a:pt x="110" y="243"/>
                        </a:lnTo>
                        <a:lnTo>
                          <a:pt x="110" y="244"/>
                        </a:lnTo>
                        <a:lnTo>
                          <a:pt x="110" y="242"/>
                        </a:lnTo>
                        <a:lnTo>
                          <a:pt x="110" y="245"/>
                        </a:lnTo>
                        <a:lnTo>
                          <a:pt x="110" y="242"/>
                        </a:lnTo>
                        <a:lnTo>
                          <a:pt x="110" y="245"/>
                        </a:lnTo>
                        <a:lnTo>
                          <a:pt x="110" y="243"/>
                        </a:lnTo>
                        <a:lnTo>
                          <a:pt x="110" y="244"/>
                        </a:lnTo>
                        <a:lnTo>
                          <a:pt x="110" y="244"/>
                        </a:lnTo>
                        <a:lnTo>
                          <a:pt x="111" y="243"/>
                        </a:lnTo>
                        <a:lnTo>
                          <a:pt x="111" y="246"/>
                        </a:lnTo>
                        <a:lnTo>
                          <a:pt x="111" y="245"/>
                        </a:lnTo>
                        <a:lnTo>
                          <a:pt x="111" y="246"/>
                        </a:lnTo>
                        <a:lnTo>
                          <a:pt x="111" y="244"/>
                        </a:lnTo>
                        <a:lnTo>
                          <a:pt x="111" y="246"/>
                        </a:lnTo>
                        <a:lnTo>
                          <a:pt x="111" y="247"/>
                        </a:lnTo>
                        <a:lnTo>
                          <a:pt x="111" y="246"/>
                        </a:lnTo>
                        <a:lnTo>
                          <a:pt x="111" y="246"/>
                        </a:lnTo>
                        <a:lnTo>
                          <a:pt x="111" y="247"/>
                        </a:lnTo>
                        <a:lnTo>
                          <a:pt x="111" y="247"/>
                        </a:lnTo>
                        <a:lnTo>
                          <a:pt x="111" y="248"/>
                        </a:lnTo>
                        <a:lnTo>
                          <a:pt x="111" y="248"/>
                        </a:lnTo>
                        <a:lnTo>
                          <a:pt x="111" y="248"/>
                        </a:lnTo>
                        <a:lnTo>
                          <a:pt x="111" y="249"/>
                        </a:lnTo>
                        <a:lnTo>
                          <a:pt x="111" y="248"/>
                        </a:lnTo>
                        <a:lnTo>
                          <a:pt x="111" y="247"/>
                        </a:lnTo>
                        <a:lnTo>
                          <a:pt x="111" y="250"/>
                        </a:lnTo>
                        <a:lnTo>
                          <a:pt x="111" y="249"/>
                        </a:lnTo>
                        <a:lnTo>
                          <a:pt x="111" y="250"/>
                        </a:lnTo>
                        <a:lnTo>
                          <a:pt x="111" y="248"/>
                        </a:lnTo>
                        <a:lnTo>
                          <a:pt x="111" y="250"/>
                        </a:lnTo>
                        <a:lnTo>
                          <a:pt x="111" y="249"/>
                        </a:lnTo>
                        <a:lnTo>
                          <a:pt x="111" y="251"/>
                        </a:lnTo>
                        <a:lnTo>
                          <a:pt x="111" y="252"/>
                        </a:lnTo>
                        <a:lnTo>
                          <a:pt x="111" y="252"/>
                        </a:lnTo>
                        <a:lnTo>
                          <a:pt x="111" y="250"/>
                        </a:lnTo>
                        <a:lnTo>
                          <a:pt x="111" y="251"/>
                        </a:lnTo>
                        <a:lnTo>
                          <a:pt x="111" y="253"/>
                        </a:lnTo>
                        <a:lnTo>
                          <a:pt x="111" y="249"/>
                        </a:lnTo>
                        <a:lnTo>
                          <a:pt x="111" y="252"/>
                        </a:lnTo>
                        <a:lnTo>
                          <a:pt x="111" y="252"/>
                        </a:lnTo>
                        <a:lnTo>
                          <a:pt x="111" y="252"/>
                        </a:lnTo>
                        <a:lnTo>
                          <a:pt x="111" y="251"/>
                        </a:lnTo>
                        <a:lnTo>
                          <a:pt x="111" y="252"/>
                        </a:lnTo>
                        <a:lnTo>
                          <a:pt x="111" y="253"/>
                        </a:lnTo>
                        <a:lnTo>
                          <a:pt x="111" y="251"/>
                        </a:lnTo>
                        <a:lnTo>
                          <a:pt x="111" y="253"/>
                        </a:lnTo>
                        <a:lnTo>
                          <a:pt x="111" y="251"/>
                        </a:lnTo>
                        <a:lnTo>
                          <a:pt x="111" y="252"/>
                        </a:lnTo>
                        <a:lnTo>
                          <a:pt x="111" y="252"/>
                        </a:lnTo>
                        <a:lnTo>
                          <a:pt x="111" y="251"/>
                        </a:lnTo>
                        <a:lnTo>
                          <a:pt x="111" y="252"/>
                        </a:lnTo>
                        <a:lnTo>
                          <a:pt x="111" y="252"/>
                        </a:lnTo>
                        <a:lnTo>
                          <a:pt x="111" y="252"/>
                        </a:lnTo>
                        <a:lnTo>
                          <a:pt x="111" y="250"/>
                        </a:lnTo>
                        <a:lnTo>
                          <a:pt x="111" y="252"/>
                        </a:lnTo>
                        <a:lnTo>
                          <a:pt x="111" y="253"/>
                        </a:lnTo>
                        <a:lnTo>
                          <a:pt x="111" y="254"/>
                        </a:lnTo>
                        <a:lnTo>
                          <a:pt x="111" y="252"/>
                        </a:lnTo>
                        <a:lnTo>
                          <a:pt x="111" y="254"/>
                        </a:lnTo>
                        <a:lnTo>
                          <a:pt x="111" y="251"/>
                        </a:lnTo>
                        <a:lnTo>
                          <a:pt x="111" y="253"/>
                        </a:lnTo>
                        <a:lnTo>
                          <a:pt x="111" y="254"/>
                        </a:lnTo>
                        <a:lnTo>
                          <a:pt x="111" y="253"/>
                        </a:lnTo>
                        <a:lnTo>
                          <a:pt x="111" y="253"/>
                        </a:lnTo>
                        <a:lnTo>
                          <a:pt x="111" y="252"/>
                        </a:lnTo>
                        <a:lnTo>
                          <a:pt x="111" y="253"/>
                        </a:lnTo>
                        <a:lnTo>
                          <a:pt x="111" y="254"/>
                        </a:lnTo>
                        <a:lnTo>
                          <a:pt x="111" y="253"/>
                        </a:lnTo>
                        <a:lnTo>
                          <a:pt x="111" y="254"/>
                        </a:lnTo>
                        <a:lnTo>
                          <a:pt x="111" y="252"/>
                        </a:lnTo>
                        <a:lnTo>
                          <a:pt x="111" y="254"/>
                        </a:lnTo>
                        <a:lnTo>
                          <a:pt x="111" y="252"/>
                        </a:lnTo>
                        <a:lnTo>
                          <a:pt x="111" y="255"/>
                        </a:lnTo>
                        <a:lnTo>
                          <a:pt x="111" y="252"/>
                        </a:lnTo>
                        <a:lnTo>
                          <a:pt x="111" y="252"/>
                        </a:lnTo>
                        <a:lnTo>
                          <a:pt x="111" y="255"/>
                        </a:lnTo>
                        <a:lnTo>
                          <a:pt x="111" y="253"/>
                        </a:lnTo>
                        <a:lnTo>
                          <a:pt x="111" y="254"/>
                        </a:lnTo>
                        <a:lnTo>
                          <a:pt x="111" y="252"/>
                        </a:lnTo>
                        <a:lnTo>
                          <a:pt x="111" y="254"/>
                        </a:lnTo>
                        <a:lnTo>
                          <a:pt x="111" y="255"/>
                        </a:lnTo>
                        <a:lnTo>
                          <a:pt x="111" y="252"/>
                        </a:lnTo>
                        <a:lnTo>
                          <a:pt x="111" y="254"/>
                        </a:lnTo>
                        <a:lnTo>
                          <a:pt x="111" y="252"/>
                        </a:lnTo>
                        <a:lnTo>
                          <a:pt x="111" y="253"/>
                        </a:lnTo>
                        <a:lnTo>
                          <a:pt x="111" y="251"/>
                        </a:lnTo>
                        <a:lnTo>
                          <a:pt x="111" y="253"/>
                        </a:lnTo>
                        <a:lnTo>
                          <a:pt x="111" y="252"/>
                        </a:lnTo>
                        <a:lnTo>
                          <a:pt x="111" y="253"/>
                        </a:lnTo>
                        <a:lnTo>
                          <a:pt x="111" y="252"/>
                        </a:lnTo>
                        <a:lnTo>
                          <a:pt x="111" y="252"/>
                        </a:lnTo>
                        <a:lnTo>
                          <a:pt x="111" y="251"/>
                        </a:lnTo>
                        <a:lnTo>
                          <a:pt x="111" y="251"/>
                        </a:lnTo>
                        <a:lnTo>
                          <a:pt x="111" y="251"/>
                        </a:lnTo>
                        <a:lnTo>
                          <a:pt x="111" y="252"/>
                        </a:lnTo>
                        <a:lnTo>
                          <a:pt x="111" y="251"/>
                        </a:lnTo>
                        <a:lnTo>
                          <a:pt x="111" y="253"/>
                        </a:lnTo>
                        <a:lnTo>
                          <a:pt x="111" y="251"/>
                        </a:lnTo>
                        <a:lnTo>
                          <a:pt x="111" y="250"/>
                        </a:lnTo>
                        <a:lnTo>
                          <a:pt x="111" y="252"/>
                        </a:lnTo>
                        <a:lnTo>
                          <a:pt x="111" y="251"/>
                        </a:lnTo>
                        <a:lnTo>
                          <a:pt x="111" y="251"/>
                        </a:lnTo>
                        <a:lnTo>
                          <a:pt x="111" y="253"/>
                        </a:lnTo>
                        <a:lnTo>
                          <a:pt x="111" y="251"/>
                        </a:lnTo>
                        <a:lnTo>
                          <a:pt x="111" y="251"/>
                        </a:lnTo>
                        <a:lnTo>
                          <a:pt x="111" y="251"/>
                        </a:lnTo>
                        <a:lnTo>
                          <a:pt x="112" y="252"/>
                        </a:lnTo>
                        <a:lnTo>
                          <a:pt x="112" y="250"/>
                        </a:lnTo>
                        <a:lnTo>
                          <a:pt x="112" y="253"/>
                        </a:lnTo>
                        <a:lnTo>
                          <a:pt x="112" y="250"/>
                        </a:lnTo>
                        <a:lnTo>
                          <a:pt x="112" y="251"/>
                        </a:lnTo>
                        <a:lnTo>
                          <a:pt x="112" y="251"/>
                        </a:lnTo>
                        <a:lnTo>
                          <a:pt x="112" y="252"/>
                        </a:lnTo>
                        <a:lnTo>
                          <a:pt x="112" y="250"/>
                        </a:lnTo>
                        <a:lnTo>
                          <a:pt x="112" y="250"/>
                        </a:lnTo>
                        <a:lnTo>
                          <a:pt x="112" y="249"/>
                        </a:lnTo>
                        <a:lnTo>
                          <a:pt x="112" y="251"/>
                        </a:lnTo>
                        <a:lnTo>
                          <a:pt x="112" y="250"/>
                        </a:lnTo>
                        <a:lnTo>
                          <a:pt x="112" y="252"/>
                        </a:lnTo>
                        <a:lnTo>
                          <a:pt x="112" y="249"/>
                        </a:lnTo>
                        <a:lnTo>
                          <a:pt x="112" y="251"/>
                        </a:lnTo>
                        <a:lnTo>
                          <a:pt x="112" y="249"/>
                        </a:lnTo>
                        <a:lnTo>
                          <a:pt x="112" y="247"/>
                        </a:lnTo>
                        <a:lnTo>
                          <a:pt x="112" y="249"/>
                        </a:lnTo>
                        <a:lnTo>
                          <a:pt x="112" y="249"/>
                        </a:lnTo>
                        <a:lnTo>
                          <a:pt x="112" y="248"/>
                        </a:lnTo>
                        <a:lnTo>
                          <a:pt x="112" y="249"/>
                        </a:lnTo>
                        <a:lnTo>
                          <a:pt x="112" y="247"/>
                        </a:lnTo>
                        <a:lnTo>
                          <a:pt x="112" y="247"/>
                        </a:lnTo>
                        <a:lnTo>
                          <a:pt x="112" y="247"/>
                        </a:lnTo>
                        <a:lnTo>
                          <a:pt x="112" y="247"/>
                        </a:lnTo>
                        <a:lnTo>
                          <a:pt x="112" y="248"/>
                        </a:lnTo>
                        <a:lnTo>
                          <a:pt x="112" y="245"/>
                        </a:lnTo>
                        <a:lnTo>
                          <a:pt x="112" y="246"/>
                        </a:lnTo>
                        <a:lnTo>
                          <a:pt x="112" y="246"/>
                        </a:lnTo>
                        <a:lnTo>
                          <a:pt x="112" y="245"/>
                        </a:lnTo>
                        <a:lnTo>
                          <a:pt x="112" y="246"/>
                        </a:lnTo>
                        <a:lnTo>
                          <a:pt x="112" y="244"/>
                        </a:lnTo>
                        <a:lnTo>
                          <a:pt x="112" y="246"/>
                        </a:lnTo>
                        <a:lnTo>
                          <a:pt x="112" y="245"/>
                        </a:lnTo>
                        <a:lnTo>
                          <a:pt x="112" y="246"/>
                        </a:lnTo>
                        <a:lnTo>
                          <a:pt x="112" y="244"/>
                        </a:lnTo>
                        <a:lnTo>
                          <a:pt x="112" y="245"/>
                        </a:lnTo>
                        <a:lnTo>
                          <a:pt x="112" y="244"/>
                        </a:lnTo>
                        <a:lnTo>
                          <a:pt x="112" y="245"/>
                        </a:lnTo>
                        <a:lnTo>
                          <a:pt x="112" y="245"/>
                        </a:lnTo>
                        <a:lnTo>
                          <a:pt x="112" y="245"/>
                        </a:lnTo>
                        <a:lnTo>
                          <a:pt x="112" y="243"/>
                        </a:lnTo>
                        <a:lnTo>
                          <a:pt x="112" y="245"/>
                        </a:lnTo>
                        <a:lnTo>
                          <a:pt x="112" y="244"/>
                        </a:lnTo>
                        <a:lnTo>
                          <a:pt x="112" y="244"/>
                        </a:lnTo>
                        <a:lnTo>
                          <a:pt x="112" y="244"/>
                        </a:lnTo>
                        <a:lnTo>
                          <a:pt x="112" y="244"/>
                        </a:lnTo>
                        <a:lnTo>
                          <a:pt x="112" y="244"/>
                        </a:lnTo>
                        <a:lnTo>
                          <a:pt x="112" y="244"/>
                        </a:lnTo>
                        <a:lnTo>
                          <a:pt x="112" y="244"/>
                        </a:lnTo>
                        <a:lnTo>
                          <a:pt x="112" y="243"/>
                        </a:lnTo>
                        <a:lnTo>
                          <a:pt x="112" y="244"/>
                        </a:lnTo>
                        <a:lnTo>
                          <a:pt x="112" y="245"/>
                        </a:lnTo>
                        <a:lnTo>
                          <a:pt x="112" y="243"/>
                        </a:lnTo>
                        <a:lnTo>
                          <a:pt x="112" y="246"/>
                        </a:lnTo>
                        <a:lnTo>
                          <a:pt x="112" y="243"/>
                        </a:lnTo>
                        <a:lnTo>
                          <a:pt x="112" y="245"/>
                        </a:lnTo>
                        <a:lnTo>
                          <a:pt x="112" y="244"/>
                        </a:lnTo>
                        <a:lnTo>
                          <a:pt x="112" y="244"/>
                        </a:lnTo>
                        <a:lnTo>
                          <a:pt x="112" y="244"/>
                        </a:lnTo>
                        <a:lnTo>
                          <a:pt x="112" y="245"/>
                        </a:lnTo>
                        <a:lnTo>
                          <a:pt x="112" y="242"/>
                        </a:lnTo>
                        <a:lnTo>
                          <a:pt x="112" y="245"/>
                        </a:lnTo>
                        <a:lnTo>
                          <a:pt x="112" y="245"/>
                        </a:lnTo>
                        <a:lnTo>
                          <a:pt x="112" y="244"/>
                        </a:lnTo>
                        <a:lnTo>
                          <a:pt x="112" y="244"/>
                        </a:lnTo>
                        <a:lnTo>
                          <a:pt x="112" y="245"/>
                        </a:lnTo>
                        <a:lnTo>
                          <a:pt x="112" y="246"/>
                        </a:lnTo>
                        <a:lnTo>
                          <a:pt x="112" y="246"/>
                        </a:lnTo>
                        <a:lnTo>
                          <a:pt x="112" y="245"/>
                        </a:lnTo>
                        <a:lnTo>
                          <a:pt x="112" y="245"/>
                        </a:lnTo>
                        <a:lnTo>
                          <a:pt x="112" y="248"/>
                        </a:lnTo>
                        <a:lnTo>
                          <a:pt x="112" y="245"/>
                        </a:lnTo>
                        <a:lnTo>
                          <a:pt x="112" y="247"/>
                        </a:lnTo>
                        <a:lnTo>
                          <a:pt x="112" y="246"/>
                        </a:lnTo>
                        <a:lnTo>
                          <a:pt x="112" y="249"/>
                        </a:lnTo>
                        <a:lnTo>
                          <a:pt x="112" y="247"/>
                        </a:lnTo>
                        <a:lnTo>
                          <a:pt x="112" y="249"/>
                        </a:lnTo>
                        <a:lnTo>
                          <a:pt x="112" y="249"/>
                        </a:lnTo>
                        <a:lnTo>
                          <a:pt x="112" y="249"/>
                        </a:lnTo>
                        <a:lnTo>
                          <a:pt x="112" y="249"/>
                        </a:lnTo>
                        <a:lnTo>
                          <a:pt x="112" y="249"/>
                        </a:lnTo>
                        <a:lnTo>
                          <a:pt x="112" y="249"/>
                        </a:lnTo>
                        <a:lnTo>
                          <a:pt x="112" y="251"/>
                        </a:lnTo>
                        <a:lnTo>
                          <a:pt x="112" y="251"/>
                        </a:lnTo>
                        <a:lnTo>
                          <a:pt x="112" y="252"/>
                        </a:lnTo>
                        <a:lnTo>
                          <a:pt x="112" y="253"/>
                        </a:lnTo>
                        <a:lnTo>
                          <a:pt x="112" y="253"/>
                        </a:lnTo>
                        <a:lnTo>
                          <a:pt x="112" y="253"/>
                        </a:lnTo>
                        <a:lnTo>
                          <a:pt x="112" y="253"/>
                        </a:lnTo>
                        <a:lnTo>
                          <a:pt x="112" y="254"/>
                        </a:lnTo>
                        <a:lnTo>
                          <a:pt x="112" y="255"/>
                        </a:lnTo>
                        <a:lnTo>
                          <a:pt x="112" y="256"/>
                        </a:lnTo>
                        <a:lnTo>
                          <a:pt x="112" y="256"/>
                        </a:lnTo>
                        <a:lnTo>
                          <a:pt x="112" y="258"/>
                        </a:lnTo>
                        <a:lnTo>
                          <a:pt x="112" y="257"/>
                        </a:lnTo>
                        <a:lnTo>
                          <a:pt x="112" y="259"/>
                        </a:lnTo>
                        <a:lnTo>
                          <a:pt x="112" y="257"/>
                        </a:lnTo>
                        <a:lnTo>
                          <a:pt x="112" y="261"/>
                        </a:lnTo>
                        <a:lnTo>
                          <a:pt x="112" y="258"/>
                        </a:lnTo>
                        <a:lnTo>
                          <a:pt x="112" y="260"/>
                        </a:lnTo>
                        <a:lnTo>
                          <a:pt x="112" y="260"/>
                        </a:lnTo>
                        <a:lnTo>
                          <a:pt x="112" y="261"/>
                        </a:lnTo>
                        <a:lnTo>
                          <a:pt x="112" y="260"/>
                        </a:lnTo>
                        <a:lnTo>
                          <a:pt x="112" y="261"/>
                        </a:lnTo>
                        <a:lnTo>
                          <a:pt x="112" y="263"/>
                        </a:lnTo>
                        <a:lnTo>
                          <a:pt x="112" y="262"/>
                        </a:lnTo>
                        <a:lnTo>
                          <a:pt x="112" y="262"/>
                        </a:lnTo>
                        <a:lnTo>
                          <a:pt x="113" y="263"/>
                        </a:lnTo>
                        <a:lnTo>
                          <a:pt x="113" y="264"/>
                        </a:lnTo>
                        <a:lnTo>
                          <a:pt x="113" y="264"/>
                        </a:lnTo>
                        <a:lnTo>
                          <a:pt x="113" y="267"/>
                        </a:lnTo>
                        <a:lnTo>
                          <a:pt x="113" y="265"/>
                        </a:lnTo>
                        <a:lnTo>
                          <a:pt x="113" y="265"/>
                        </a:lnTo>
                        <a:lnTo>
                          <a:pt x="113" y="265"/>
                        </a:lnTo>
                        <a:lnTo>
                          <a:pt x="113" y="267"/>
                        </a:lnTo>
                        <a:lnTo>
                          <a:pt x="113" y="266"/>
                        </a:lnTo>
                        <a:lnTo>
                          <a:pt x="113" y="268"/>
                        </a:lnTo>
                        <a:lnTo>
                          <a:pt x="113" y="266"/>
                        </a:lnTo>
                        <a:lnTo>
                          <a:pt x="113" y="268"/>
                        </a:lnTo>
                        <a:lnTo>
                          <a:pt x="113" y="267"/>
                        </a:lnTo>
                        <a:lnTo>
                          <a:pt x="113" y="269"/>
                        </a:lnTo>
                        <a:lnTo>
                          <a:pt x="113" y="269"/>
                        </a:lnTo>
                        <a:lnTo>
                          <a:pt x="113" y="269"/>
                        </a:lnTo>
                        <a:lnTo>
                          <a:pt x="113" y="270"/>
                        </a:lnTo>
                        <a:lnTo>
                          <a:pt x="113" y="268"/>
                        </a:lnTo>
                        <a:lnTo>
                          <a:pt x="113" y="271"/>
                        </a:lnTo>
                        <a:lnTo>
                          <a:pt x="113" y="272"/>
                        </a:lnTo>
                        <a:lnTo>
                          <a:pt x="113" y="270"/>
                        </a:lnTo>
                        <a:lnTo>
                          <a:pt x="113" y="272"/>
                        </a:lnTo>
                        <a:lnTo>
                          <a:pt x="113" y="273"/>
                        </a:lnTo>
                        <a:lnTo>
                          <a:pt x="113" y="272"/>
                        </a:lnTo>
                        <a:lnTo>
                          <a:pt x="113" y="274"/>
                        </a:lnTo>
                        <a:lnTo>
                          <a:pt x="113" y="271"/>
                        </a:lnTo>
                        <a:lnTo>
                          <a:pt x="113" y="273"/>
                        </a:lnTo>
                        <a:lnTo>
                          <a:pt x="113" y="273"/>
                        </a:lnTo>
                        <a:lnTo>
                          <a:pt x="113" y="273"/>
                        </a:lnTo>
                        <a:lnTo>
                          <a:pt x="113" y="274"/>
                        </a:lnTo>
                        <a:lnTo>
                          <a:pt x="113" y="274"/>
                        </a:lnTo>
                        <a:lnTo>
                          <a:pt x="113" y="273"/>
                        </a:lnTo>
                        <a:lnTo>
                          <a:pt x="113" y="273"/>
                        </a:lnTo>
                        <a:lnTo>
                          <a:pt x="113" y="273"/>
                        </a:lnTo>
                        <a:lnTo>
                          <a:pt x="113" y="271"/>
                        </a:lnTo>
                        <a:lnTo>
                          <a:pt x="113" y="274"/>
                        </a:lnTo>
                        <a:lnTo>
                          <a:pt x="113" y="273"/>
                        </a:lnTo>
                        <a:lnTo>
                          <a:pt x="113" y="273"/>
                        </a:lnTo>
                        <a:lnTo>
                          <a:pt x="113" y="275"/>
                        </a:lnTo>
                        <a:lnTo>
                          <a:pt x="113" y="273"/>
                        </a:lnTo>
                        <a:lnTo>
                          <a:pt x="113" y="273"/>
                        </a:lnTo>
                        <a:lnTo>
                          <a:pt x="113" y="275"/>
                        </a:lnTo>
                        <a:lnTo>
                          <a:pt x="113" y="273"/>
                        </a:lnTo>
                        <a:lnTo>
                          <a:pt x="113" y="274"/>
                        </a:lnTo>
                        <a:lnTo>
                          <a:pt x="113" y="272"/>
                        </a:lnTo>
                        <a:lnTo>
                          <a:pt x="113" y="273"/>
                        </a:lnTo>
                        <a:lnTo>
                          <a:pt x="113" y="273"/>
                        </a:lnTo>
                        <a:lnTo>
                          <a:pt x="113" y="274"/>
                        </a:lnTo>
                        <a:lnTo>
                          <a:pt x="113" y="272"/>
                        </a:lnTo>
                        <a:lnTo>
                          <a:pt x="113" y="272"/>
                        </a:lnTo>
                        <a:lnTo>
                          <a:pt x="113" y="272"/>
                        </a:lnTo>
                        <a:lnTo>
                          <a:pt x="113" y="273"/>
                        </a:lnTo>
                        <a:lnTo>
                          <a:pt x="113" y="273"/>
                        </a:lnTo>
                        <a:lnTo>
                          <a:pt x="113" y="273"/>
                        </a:lnTo>
                        <a:lnTo>
                          <a:pt x="113" y="273"/>
                        </a:lnTo>
                        <a:lnTo>
                          <a:pt x="113" y="274"/>
                        </a:lnTo>
                        <a:lnTo>
                          <a:pt x="113" y="274"/>
                        </a:lnTo>
                        <a:lnTo>
                          <a:pt x="113" y="272"/>
                        </a:lnTo>
                        <a:lnTo>
                          <a:pt x="113" y="272"/>
                        </a:lnTo>
                        <a:lnTo>
                          <a:pt x="113" y="274"/>
                        </a:lnTo>
                        <a:lnTo>
                          <a:pt x="113" y="273"/>
                        </a:lnTo>
                        <a:lnTo>
                          <a:pt x="113" y="273"/>
                        </a:lnTo>
                        <a:lnTo>
                          <a:pt x="113" y="272"/>
                        </a:lnTo>
                        <a:lnTo>
                          <a:pt x="113" y="273"/>
                        </a:lnTo>
                        <a:lnTo>
                          <a:pt x="113" y="272"/>
                        </a:lnTo>
                        <a:lnTo>
                          <a:pt x="113" y="273"/>
                        </a:lnTo>
                        <a:lnTo>
                          <a:pt x="113" y="273"/>
                        </a:lnTo>
                        <a:lnTo>
                          <a:pt x="113" y="274"/>
                        </a:lnTo>
                        <a:lnTo>
                          <a:pt x="113" y="272"/>
                        </a:lnTo>
                        <a:lnTo>
                          <a:pt x="113" y="272"/>
                        </a:lnTo>
                        <a:lnTo>
                          <a:pt x="113" y="274"/>
                        </a:lnTo>
                        <a:lnTo>
                          <a:pt x="113" y="271"/>
                        </a:lnTo>
                        <a:lnTo>
                          <a:pt x="113" y="273"/>
                        </a:lnTo>
                        <a:lnTo>
                          <a:pt x="113" y="273"/>
                        </a:lnTo>
                        <a:lnTo>
                          <a:pt x="113" y="272"/>
                        </a:lnTo>
                        <a:lnTo>
                          <a:pt x="113" y="270"/>
                        </a:lnTo>
                        <a:lnTo>
                          <a:pt x="113" y="272"/>
                        </a:lnTo>
                        <a:lnTo>
                          <a:pt x="113" y="271"/>
                        </a:lnTo>
                        <a:lnTo>
                          <a:pt x="113" y="273"/>
                        </a:lnTo>
                        <a:lnTo>
                          <a:pt x="113" y="270"/>
                        </a:lnTo>
                        <a:lnTo>
                          <a:pt x="113" y="271"/>
                        </a:lnTo>
                        <a:lnTo>
                          <a:pt x="113" y="269"/>
                        </a:lnTo>
                        <a:lnTo>
                          <a:pt x="113" y="272"/>
                        </a:lnTo>
                        <a:lnTo>
                          <a:pt x="113" y="268"/>
                        </a:lnTo>
                        <a:lnTo>
                          <a:pt x="113" y="271"/>
                        </a:lnTo>
                        <a:lnTo>
                          <a:pt x="113" y="270"/>
                        </a:lnTo>
                        <a:lnTo>
                          <a:pt x="113" y="269"/>
                        </a:lnTo>
                        <a:lnTo>
                          <a:pt x="113" y="271"/>
                        </a:lnTo>
                        <a:lnTo>
                          <a:pt x="113" y="268"/>
                        </a:lnTo>
                        <a:lnTo>
                          <a:pt x="113" y="268"/>
                        </a:lnTo>
                        <a:lnTo>
                          <a:pt x="113" y="270"/>
                        </a:lnTo>
                        <a:lnTo>
                          <a:pt x="113" y="268"/>
                        </a:lnTo>
                        <a:lnTo>
                          <a:pt x="113" y="269"/>
                        </a:lnTo>
                        <a:lnTo>
                          <a:pt x="113" y="269"/>
                        </a:lnTo>
                        <a:lnTo>
                          <a:pt x="113" y="267"/>
                        </a:lnTo>
                        <a:lnTo>
                          <a:pt x="113" y="267"/>
                        </a:lnTo>
                        <a:lnTo>
                          <a:pt x="113" y="270"/>
                        </a:lnTo>
                        <a:lnTo>
                          <a:pt x="114" y="268"/>
                        </a:lnTo>
                        <a:lnTo>
                          <a:pt x="114" y="267"/>
                        </a:lnTo>
                        <a:lnTo>
                          <a:pt x="114" y="270"/>
                        </a:lnTo>
                        <a:lnTo>
                          <a:pt x="114" y="267"/>
                        </a:lnTo>
                        <a:lnTo>
                          <a:pt x="114" y="269"/>
                        </a:lnTo>
                        <a:lnTo>
                          <a:pt x="114" y="267"/>
                        </a:lnTo>
                        <a:lnTo>
                          <a:pt x="114" y="269"/>
                        </a:lnTo>
                        <a:lnTo>
                          <a:pt x="114" y="268"/>
                        </a:lnTo>
                        <a:lnTo>
                          <a:pt x="114" y="269"/>
                        </a:lnTo>
                        <a:lnTo>
                          <a:pt x="114" y="268"/>
                        </a:lnTo>
                        <a:lnTo>
                          <a:pt x="114" y="270"/>
                        </a:lnTo>
                        <a:lnTo>
                          <a:pt x="114" y="269"/>
                        </a:lnTo>
                        <a:lnTo>
                          <a:pt x="114" y="269"/>
                        </a:lnTo>
                        <a:lnTo>
                          <a:pt x="114" y="270"/>
                        </a:lnTo>
                        <a:lnTo>
                          <a:pt x="114" y="269"/>
                        </a:lnTo>
                        <a:lnTo>
                          <a:pt x="114" y="268"/>
                        </a:lnTo>
                        <a:lnTo>
                          <a:pt x="114" y="269"/>
                        </a:lnTo>
                        <a:lnTo>
                          <a:pt x="114" y="268"/>
                        </a:lnTo>
                        <a:lnTo>
                          <a:pt x="114" y="269"/>
                        </a:lnTo>
                        <a:lnTo>
                          <a:pt x="114" y="268"/>
                        </a:lnTo>
                        <a:lnTo>
                          <a:pt x="114" y="270"/>
                        </a:lnTo>
                        <a:lnTo>
                          <a:pt x="114" y="270"/>
                        </a:lnTo>
                        <a:lnTo>
                          <a:pt x="114" y="270"/>
                        </a:lnTo>
                        <a:lnTo>
                          <a:pt x="114" y="268"/>
                        </a:lnTo>
                        <a:lnTo>
                          <a:pt x="114" y="268"/>
                        </a:lnTo>
                        <a:lnTo>
                          <a:pt x="114" y="268"/>
                        </a:lnTo>
                        <a:lnTo>
                          <a:pt x="114" y="269"/>
                        </a:lnTo>
                        <a:lnTo>
                          <a:pt x="114" y="270"/>
                        </a:lnTo>
                        <a:lnTo>
                          <a:pt x="114" y="269"/>
                        </a:lnTo>
                        <a:lnTo>
                          <a:pt x="114" y="269"/>
                        </a:lnTo>
                        <a:lnTo>
                          <a:pt x="114" y="270"/>
                        </a:lnTo>
                        <a:lnTo>
                          <a:pt x="114" y="270"/>
                        </a:lnTo>
                        <a:lnTo>
                          <a:pt x="114" y="269"/>
                        </a:lnTo>
                        <a:lnTo>
                          <a:pt x="114" y="269"/>
                        </a:lnTo>
                        <a:lnTo>
                          <a:pt x="114" y="270"/>
                        </a:lnTo>
                        <a:lnTo>
                          <a:pt x="114" y="270"/>
                        </a:lnTo>
                        <a:lnTo>
                          <a:pt x="114" y="271"/>
                        </a:lnTo>
                        <a:lnTo>
                          <a:pt x="114" y="271"/>
                        </a:lnTo>
                        <a:lnTo>
                          <a:pt x="114" y="271"/>
                        </a:lnTo>
                        <a:lnTo>
                          <a:pt x="114" y="272"/>
                        </a:lnTo>
                        <a:lnTo>
                          <a:pt x="114" y="273"/>
                        </a:lnTo>
                        <a:lnTo>
                          <a:pt x="114" y="272"/>
                        </a:lnTo>
                        <a:lnTo>
                          <a:pt x="114" y="272"/>
                        </a:lnTo>
                        <a:lnTo>
                          <a:pt x="114" y="272"/>
                        </a:lnTo>
                        <a:lnTo>
                          <a:pt x="114" y="271"/>
                        </a:lnTo>
                        <a:lnTo>
                          <a:pt x="114" y="273"/>
                        </a:lnTo>
                        <a:lnTo>
                          <a:pt x="114" y="273"/>
                        </a:lnTo>
                        <a:lnTo>
                          <a:pt x="114" y="275"/>
                        </a:lnTo>
                        <a:lnTo>
                          <a:pt x="114" y="272"/>
                        </a:lnTo>
                        <a:lnTo>
                          <a:pt x="114" y="276"/>
                        </a:lnTo>
                        <a:lnTo>
                          <a:pt x="114" y="272"/>
                        </a:lnTo>
                        <a:lnTo>
                          <a:pt x="114" y="276"/>
                        </a:lnTo>
                        <a:lnTo>
                          <a:pt x="114" y="274"/>
                        </a:lnTo>
                        <a:lnTo>
                          <a:pt x="114" y="275"/>
                        </a:lnTo>
                        <a:lnTo>
                          <a:pt x="114" y="274"/>
                        </a:lnTo>
                        <a:lnTo>
                          <a:pt x="114" y="275"/>
                        </a:lnTo>
                        <a:lnTo>
                          <a:pt x="114" y="275"/>
                        </a:lnTo>
                        <a:lnTo>
                          <a:pt x="114" y="275"/>
                        </a:lnTo>
                        <a:lnTo>
                          <a:pt x="114" y="275"/>
                        </a:lnTo>
                        <a:lnTo>
                          <a:pt x="114" y="275"/>
                        </a:lnTo>
                        <a:lnTo>
                          <a:pt x="114" y="277"/>
                        </a:lnTo>
                        <a:lnTo>
                          <a:pt x="114" y="276"/>
                        </a:lnTo>
                        <a:lnTo>
                          <a:pt x="114" y="275"/>
                        </a:lnTo>
                        <a:lnTo>
                          <a:pt x="114" y="276"/>
                        </a:lnTo>
                        <a:lnTo>
                          <a:pt x="114" y="275"/>
                        </a:lnTo>
                        <a:lnTo>
                          <a:pt x="114" y="277"/>
                        </a:lnTo>
                        <a:lnTo>
                          <a:pt x="114" y="276"/>
                        </a:lnTo>
                        <a:lnTo>
                          <a:pt x="114" y="277"/>
                        </a:lnTo>
                        <a:lnTo>
                          <a:pt x="114" y="278"/>
                        </a:lnTo>
                        <a:lnTo>
                          <a:pt x="114" y="276"/>
                        </a:lnTo>
                        <a:lnTo>
                          <a:pt x="114" y="277"/>
                        </a:lnTo>
                        <a:lnTo>
                          <a:pt x="114" y="276"/>
                        </a:lnTo>
                        <a:lnTo>
                          <a:pt x="114" y="277"/>
                        </a:lnTo>
                        <a:lnTo>
                          <a:pt x="114" y="276"/>
                        </a:lnTo>
                        <a:lnTo>
                          <a:pt x="114" y="276"/>
                        </a:lnTo>
                        <a:lnTo>
                          <a:pt x="114" y="276"/>
                        </a:lnTo>
                        <a:lnTo>
                          <a:pt x="114" y="277"/>
                        </a:lnTo>
                        <a:lnTo>
                          <a:pt x="114" y="276"/>
                        </a:lnTo>
                        <a:lnTo>
                          <a:pt x="114" y="276"/>
                        </a:lnTo>
                        <a:lnTo>
                          <a:pt x="114" y="276"/>
                        </a:lnTo>
                        <a:lnTo>
                          <a:pt x="114" y="277"/>
                        </a:lnTo>
                        <a:lnTo>
                          <a:pt x="114" y="276"/>
                        </a:lnTo>
                        <a:lnTo>
                          <a:pt x="114" y="278"/>
                        </a:lnTo>
                        <a:lnTo>
                          <a:pt x="114" y="276"/>
                        </a:lnTo>
                        <a:lnTo>
                          <a:pt x="114" y="278"/>
                        </a:lnTo>
                        <a:lnTo>
                          <a:pt x="114" y="276"/>
                        </a:lnTo>
                        <a:lnTo>
                          <a:pt x="114" y="278"/>
                        </a:lnTo>
                        <a:lnTo>
                          <a:pt x="114" y="276"/>
                        </a:lnTo>
                        <a:lnTo>
                          <a:pt x="114" y="278"/>
                        </a:lnTo>
                        <a:lnTo>
                          <a:pt x="114" y="277"/>
                        </a:lnTo>
                        <a:lnTo>
                          <a:pt x="114" y="279"/>
                        </a:lnTo>
                        <a:lnTo>
                          <a:pt x="114" y="276"/>
                        </a:lnTo>
                        <a:lnTo>
                          <a:pt x="114" y="276"/>
                        </a:lnTo>
                        <a:lnTo>
                          <a:pt x="114" y="278"/>
                        </a:lnTo>
                        <a:lnTo>
                          <a:pt x="114" y="277"/>
                        </a:lnTo>
                        <a:lnTo>
                          <a:pt x="114" y="277"/>
                        </a:lnTo>
                        <a:lnTo>
                          <a:pt x="114" y="276"/>
                        </a:lnTo>
                        <a:lnTo>
                          <a:pt x="114" y="276"/>
                        </a:lnTo>
                        <a:lnTo>
                          <a:pt x="114" y="277"/>
                        </a:lnTo>
                        <a:lnTo>
                          <a:pt x="114" y="276"/>
                        </a:lnTo>
                        <a:lnTo>
                          <a:pt x="114" y="276"/>
                        </a:lnTo>
                        <a:lnTo>
                          <a:pt x="114" y="277"/>
                        </a:lnTo>
                        <a:lnTo>
                          <a:pt x="114" y="275"/>
                        </a:lnTo>
                        <a:lnTo>
                          <a:pt x="114" y="278"/>
                        </a:lnTo>
                        <a:lnTo>
                          <a:pt x="114" y="275"/>
                        </a:lnTo>
                        <a:lnTo>
                          <a:pt x="114" y="278"/>
                        </a:lnTo>
                        <a:lnTo>
                          <a:pt x="114" y="277"/>
                        </a:lnTo>
                        <a:lnTo>
                          <a:pt x="114" y="275"/>
                        </a:lnTo>
                        <a:lnTo>
                          <a:pt x="115" y="276"/>
                        </a:lnTo>
                        <a:lnTo>
                          <a:pt x="115" y="273"/>
                        </a:lnTo>
                        <a:lnTo>
                          <a:pt x="115" y="276"/>
                        </a:lnTo>
                        <a:lnTo>
                          <a:pt x="115" y="274"/>
                        </a:lnTo>
                        <a:lnTo>
                          <a:pt x="115" y="275"/>
                        </a:lnTo>
                        <a:lnTo>
                          <a:pt x="115" y="274"/>
                        </a:lnTo>
                        <a:lnTo>
                          <a:pt x="115" y="273"/>
                        </a:lnTo>
                        <a:lnTo>
                          <a:pt x="115" y="275"/>
                        </a:lnTo>
                        <a:lnTo>
                          <a:pt x="115" y="273"/>
                        </a:lnTo>
                        <a:lnTo>
                          <a:pt x="115" y="273"/>
                        </a:lnTo>
                        <a:lnTo>
                          <a:pt x="115" y="274"/>
                        </a:lnTo>
                        <a:lnTo>
                          <a:pt x="115" y="273"/>
                        </a:lnTo>
                        <a:lnTo>
                          <a:pt x="115" y="272"/>
                        </a:lnTo>
                        <a:lnTo>
                          <a:pt x="115" y="272"/>
                        </a:lnTo>
                        <a:lnTo>
                          <a:pt x="115" y="273"/>
                        </a:lnTo>
                        <a:lnTo>
                          <a:pt x="115" y="271"/>
                        </a:lnTo>
                        <a:lnTo>
                          <a:pt x="115" y="273"/>
                        </a:lnTo>
                        <a:lnTo>
                          <a:pt x="115" y="272"/>
                        </a:lnTo>
                        <a:lnTo>
                          <a:pt x="115" y="271"/>
                        </a:lnTo>
                        <a:lnTo>
                          <a:pt x="115" y="272"/>
                        </a:lnTo>
                        <a:lnTo>
                          <a:pt x="115" y="271"/>
                        </a:lnTo>
                        <a:lnTo>
                          <a:pt x="115" y="272"/>
                        </a:lnTo>
                        <a:lnTo>
                          <a:pt x="115" y="271"/>
                        </a:lnTo>
                        <a:lnTo>
                          <a:pt x="115" y="271"/>
                        </a:lnTo>
                        <a:lnTo>
                          <a:pt x="115" y="271"/>
                        </a:lnTo>
                        <a:lnTo>
                          <a:pt x="115" y="269"/>
                        </a:lnTo>
                        <a:lnTo>
                          <a:pt x="115" y="271"/>
                        </a:lnTo>
                        <a:lnTo>
                          <a:pt x="115" y="270"/>
                        </a:lnTo>
                        <a:lnTo>
                          <a:pt x="115" y="269"/>
                        </a:lnTo>
                        <a:lnTo>
                          <a:pt x="115" y="270"/>
                        </a:lnTo>
                        <a:lnTo>
                          <a:pt x="115" y="268"/>
                        </a:lnTo>
                        <a:lnTo>
                          <a:pt x="115" y="270"/>
                        </a:lnTo>
                        <a:lnTo>
                          <a:pt x="115" y="267"/>
                        </a:lnTo>
                        <a:lnTo>
                          <a:pt x="115" y="269"/>
                        </a:lnTo>
                        <a:lnTo>
                          <a:pt x="115" y="265"/>
                        </a:lnTo>
                        <a:lnTo>
                          <a:pt x="115" y="270"/>
                        </a:lnTo>
                        <a:lnTo>
                          <a:pt x="115" y="266"/>
                        </a:lnTo>
                        <a:lnTo>
                          <a:pt x="115" y="267"/>
                        </a:lnTo>
                        <a:lnTo>
                          <a:pt x="115" y="269"/>
                        </a:lnTo>
                        <a:lnTo>
                          <a:pt x="115" y="265"/>
                        </a:lnTo>
                        <a:lnTo>
                          <a:pt x="115" y="267"/>
                        </a:lnTo>
                        <a:lnTo>
                          <a:pt x="115" y="264"/>
                        </a:lnTo>
                        <a:lnTo>
                          <a:pt x="115" y="266"/>
                        </a:lnTo>
                        <a:lnTo>
                          <a:pt x="115" y="264"/>
                        </a:lnTo>
                        <a:lnTo>
                          <a:pt x="115" y="265"/>
                        </a:lnTo>
                        <a:lnTo>
                          <a:pt x="115" y="263"/>
                        </a:lnTo>
                        <a:lnTo>
                          <a:pt x="115" y="264"/>
                        </a:lnTo>
                        <a:lnTo>
                          <a:pt x="115" y="264"/>
                        </a:lnTo>
                        <a:lnTo>
                          <a:pt x="115" y="263"/>
                        </a:lnTo>
                        <a:lnTo>
                          <a:pt x="115" y="262"/>
                        </a:lnTo>
                        <a:lnTo>
                          <a:pt x="115" y="264"/>
                        </a:lnTo>
                        <a:lnTo>
                          <a:pt x="115" y="261"/>
                        </a:lnTo>
                        <a:lnTo>
                          <a:pt x="115" y="263"/>
                        </a:lnTo>
                        <a:lnTo>
                          <a:pt x="115" y="262"/>
                        </a:lnTo>
                        <a:lnTo>
                          <a:pt x="115" y="261"/>
                        </a:lnTo>
                        <a:lnTo>
                          <a:pt x="115" y="261"/>
                        </a:lnTo>
                        <a:lnTo>
                          <a:pt x="115" y="260"/>
                        </a:lnTo>
                        <a:lnTo>
                          <a:pt x="115" y="261"/>
                        </a:lnTo>
                        <a:lnTo>
                          <a:pt x="115" y="261"/>
                        </a:lnTo>
                        <a:lnTo>
                          <a:pt x="115" y="261"/>
                        </a:lnTo>
                        <a:lnTo>
                          <a:pt x="115" y="259"/>
                        </a:lnTo>
                        <a:lnTo>
                          <a:pt x="115" y="259"/>
                        </a:lnTo>
                        <a:lnTo>
                          <a:pt x="115" y="258"/>
                        </a:lnTo>
                        <a:lnTo>
                          <a:pt x="115" y="260"/>
                        </a:lnTo>
                        <a:lnTo>
                          <a:pt x="115" y="260"/>
                        </a:lnTo>
                        <a:lnTo>
                          <a:pt x="115" y="258"/>
                        </a:lnTo>
                        <a:lnTo>
                          <a:pt x="115" y="259"/>
                        </a:lnTo>
                        <a:lnTo>
                          <a:pt x="115" y="258"/>
                        </a:lnTo>
                        <a:lnTo>
                          <a:pt x="115" y="259"/>
                        </a:lnTo>
                        <a:lnTo>
                          <a:pt x="115" y="260"/>
                        </a:lnTo>
                        <a:lnTo>
                          <a:pt x="115" y="258"/>
                        </a:lnTo>
                        <a:lnTo>
                          <a:pt x="115" y="258"/>
                        </a:lnTo>
                        <a:lnTo>
                          <a:pt x="115" y="258"/>
                        </a:lnTo>
                        <a:lnTo>
                          <a:pt x="115" y="258"/>
                        </a:lnTo>
                        <a:lnTo>
                          <a:pt x="115" y="259"/>
                        </a:lnTo>
                        <a:lnTo>
                          <a:pt x="115" y="257"/>
                        </a:lnTo>
                        <a:lnTo>
                          <a:pt x="115" y="259"/>
                        </a:lnTo>
                        <a:lnTo>
                          <a:pt x="115" y="257"/>
                        </a:lnTo>
                        <a:lnTo>
                          <a:pt x="115" y="259"/>
                        </a:lnTo>
                        <a:lnTo>
                          <a:pt x="115" y="258"/>
                        </a:lnTo>
                        <a:lnTo>
                          <a:pt x="115" y="255"/>
                        </a:lnTo>
                        <a:lnTo>
                          <a:pt x="115" y="259"/>
                        </a:lnTo>
                        <a:lnTo>
                          <a:pt x="115" y="258"/>
                        </a:lnTo>
                        <a:lnTo>
                          <a:pt x="115" y="257"/>
                        </a:lnTo>
                        <a:lnTo>
                          <a:pt x="115" y="257"/>
                        </a:lnTo>
                        <a:lnTo>
                          <a:pt x="115" y="258"/>
                        </a:lnTo>
                        <a:lnTo>
                          <a:pt x="115" y="257"/>
                        </a:lnTo>
                        <a:lnTo>
                          <a:pt x="115" y="258"/>
                        </a:lnTo>
                        <a:lnTo>
                          <a:pt x="115" y="258"/>
                        </a:lnTo>
                        <a:lnTo>
                          <a:pt x="115" y="258"/>
                        </a:lnTo>
                        <a:lnTo>
                          <a:pt x="115" y="258"/>
                        </a:lnTo>
                        <a:lnTo>
                          <a:pt x="115" y="257"/>
                        </a:lnTo>
                        <a:lnTo>
                          <a:pt x="115" y="258"/>
                        </a:lnTo>
                        <a:lnTo>
                          <a:pt x="115" y="256"/>
                        </a:lnTo>
                        <a:lnTo>
                          <a:pt x="115" y="259"/>
                        </a:lnTo>
                        <a:lnTo>
                          <a:pt x="115" y="258"/>
                        </a:lnTo>
                        <a:lnTo>
                          <a:pt x="115" y="258"/>
                        </a:lnTo>
                        <a:lnTo>
                          <a:pt x="115" y="259"/>
                        </a:lnTo>
                        <a:lnTo>
                          <a:pt x="116" y="258"/>
                        </a:lnTo>
                        <a:lnTo>
                          <a:pt x="116" y="260"/>
                        </a:lnTo>
                        <a:lnTo>
                          <a:pt x="116" y="259"/>
                        </a:lnTo>
                        <a:lnTo>
                          <a:pt x="116" y="260"/>
                        </a:lnTo>
                        <a:lnTo>
                          <a:pt x="116" y="261"/>
                        </a:lnTo>
                        <a:lnTo>
                          <a:pt x="116" y="261"/>
                        </a:lnTo>
                        <a:lnTo>
                          <a:pt x="116" y="261"/>
                        </a:lnTo>
                        <a:lnTo>
                          <a:pt x="116" y="263"/>
                        </a:lnTo>
                        <a:lnTo>
                          <a:pt x="116" y="261"/>
                        </a:lnTo>
                        <a:lnTo>
                          <a:pt x="116" y="263"/>
                        </a:lnTo>
                        <a:lnTo>
                          <a:pt x="116" y="261"/>
                        </a:lnTo>
                        <a:lnTo>
                          <a:pt x="116" y="264"/>
                        </a:lnTo>
                        <a:lnTo>
                          <a:pt x="116" y="265"/>
                        </a:lnTo>
                        <a:lnTo>
                          <a:pt x="116" y="263"/>
                        </a:lnTo>
                        <a:lnTo>
                          <a:pt x="116" y="264"/>
                        </a:lnTo>
                        <a:lnTo>
                          <a:pt x="116" y="264"/>
                        </a:lnTo>
                        <a:lnTo>
                          <a:pt x="116" y="265"/>
                        </a:lnTo>
                        <a:lnTo>
                          <a:pt x="116" y="265"/>
                        </a:lnTo>
                        <a:lnTo>
                          <a:pt x="116" y="265"/>
                        </a:lnTo>
                        <a:lnTo>
                          <a:pt x="116" y="267"/>
                        </a:lnTo>
                        <a:lnTo>
                          <a:pt x="116" y="265"/>
                        </a:lnTo>
                        <a:lnTo>
                          <a:pt x="116" y="266"/>
                        </a:lnTo>
                        <a:lnTo>
                          <a:pt x="116" y="268"/>
                        </a:lnTo>
                        <a:lnTo>
                          <a:pt x="116" y="267"/>
                        </a:lnTo>
                        <a:lnTo>
                          <a:pt x="116" y="268"/>
                        </a:lnTo>
                        <a:lnTo>
                          <a:pt x="116" y="267"/>
                        </a:lnTo>
                        <a:lnTo>
                          <a:pt x="116" y="267"/>
                        </a:lnTo>
                        <a:lnTo>
                          <a:pt x="116" y="268"/>
                        </a:lnTo>
                        <a:lnTo>
                          <a:pt x="116" y="267"/>
                        </a:lnTo>
                        <a:lnTo>
                          <a:pt x="116" y="269"/>
                        </a:lnTo>
                        <a:lnTo>
                          <a:pt x="116" y="268"/>
                        </a:lnTo>
                        <a:lnTo>
                          <a:pt x="116" y="268"/>
                        </a:lnTo>
                        <a:lnTo>
                          <a:pt x="116" y="270"/>
                        </a:lnTo>
                        <a:lnTo>
                          <a:pt x="116" y="267"/>
                        </a:lnTo>
                        <a:lnTo>
                          <a:pt x="116" y="270"/>
                        </a:lnTo>
                        <a:lnTo>
                          <a:pt x="116" y="269"/>
                        </a:lnTo>
                        <a:lnTo>
                          <a:pt x="116" y="270"/>
                        </a:lnTo>
                        <a:lnTo>
                          <a:pt x="116" y="270"/>
                        </a:lnTo>
                        <a:lnTo>
                          <a:pt x="116" y="272"/>
                        </a:lnTo>
                        <a:lnTo>
                          <a:pt x="116" y="270"/>
                        </a:lnTo>
                        <a:lnTo>
                          <a:pt x="116" y="271"/>
                        </a:lnTo>
                        <a:lnTo>
                          <a:pt x="116" y="273"/>
                        </a:lnTo>
                        <a:lnTo>
                          <a:pt x="116" y="271"/>
                        </a:lnTo>
                        <a:lnTo>
                          <a:pt x="116" y="272"/>
                        </a:lnTo>
                        <a:lnTo>
                          <a:pt x="116" y="272"/>
                        </a:lnTo>
                        <a:lnTo>
                          <a:pt x="116" y="273"/>
                        </a:lnTo>
                        <a:lnTo>
                          <a:pt x="116" y="274"/>
                        </a:lnTo>
                        <a:lnTo>
                          <a:pt x="116" y="272"/>
                        </a:lnTo>
                        <a:lnTo>
                          <a:pt x="116" y="274"/>
                        </a:lnTo>
                        <a:lnTo>
                          <a:pt x="116" y="274"/>
                        </a:lnTo>
                        <a:lnTo>
                          <a:pt x="116" y="274"/>
                        </a:lnTo>
                        <a:lnTo>
                          <a:pt x="116" y="274"/>
                        </a:lnTo>
                        <a:lnTo>
                          <a:pt x="116" y="274"/>
                        </a:lnTo>
                        <a:lnTo>
                          <a:pt x="116" y="275"/>
                        </a:lnTo>
                        <a:lnTo>
                          <a:pt x="116" y="274"/>
                        </a:lnTo>
                        <a:lnTo>
                          <a:pt x="116" y="276"/>
                        </a:lnTo>
                        <a:lnTo>
                          <a:pt x="116" y="273"/>
                        </a:lnTo>
                        <a:lnTo>
                          <a:pt x="116" y="276"/>
                        </a:lnTo>
                        <a:lnTo>
                          <a:pt x="116" y="274"/>
                        </a:lnTo>
                        <a:lnTo>
                          <a:pt x="116" y="274"/>
                        </a:lnTo>
                        <a:lnTo>
                          <a:pt x="116" y="275"/>
                        </a:lnTo>
                        <a:lnTo>
                          <a:pt x="116" y="273"/>
                        </a:lnTo>
                        <a:lnTo>
                          <a:pt x="116" y="275"/>
                        </a:lnTo>
                        <a:lnTo>
                          <a:pt x="116" y="274"/>
                        </a:lnTo>
                        <a:lnTo>
                          <a:pt x="116" y="275"/>
                        </a:lnTo>
                        <a:lnTo>
                          <a:pt x="116" y="275"/>
                        </a:lnTo>
                        <a:lnTo>
                          <a:pt x="116" y="275"/>
                        </a:lnTo>
                        <a:lnTo>
                          <a:pt x="116" y="274"/>
                        </a:lnTo>
                        <a:lnTo>
                          <a:pt x="116" y="275"/>
                        </a:lnTo>
                        <a:lnTo>
                          <a:pt x="116" y="273"/>
                        </a:lnTo>
                        <a:lnTo>
                          <a:pt x="116" y="276"/>
                        </a:lnTo>
                        <a:lnTo>
                          <a:pt x="116" y="271"/>
                        </a:lnTo>
                        <a:lnTo>
                          <a:pt x="116" y="276"/>
                        </a:lnTo>
                        <a:lnTo>
                          <a:pt x="116" y="273"/>
                        </a:lnTo>
                        <a:lnTo>
                          <a:pt x="116" y="274"/>
                        </a:lnTo>
                        <a:lnTo>
                          <a:pt x="116" y="274"/>
                        </a:lnTo>
                        <a:lnTo>
                          <a:pt x="116" y="273"/>
                        </a:lnTo>
                        <a:lnTo>
                          <a:pt x="116" y="273"/>
                        </a:lnTo>
                        <a:lnTo>
                          <a:pt x="116" y="274"/>
                        </a:lnTo>
                        <a:lnTo>
                          <a:pt x="116" y="275"/>
                        </a:lnTo>
                        <a:lnTo>
                          <a:pt x="116" y="272"/>
                        </a:lnTo>
                        <a:lnTo>
                          <a:pt x="116" y="273"/>
                        </a:lnTo>
                        <a:lnTo>
                          <a:pt x="116" y="273"/>
                        </a:lnTo>
                        <a:lnTo>
                          <a:pt x="116" y="273"/>
                        </a:lnTo>
                        <a:lnTo>
                          <a:pt x="116" y="274"/>
                        </a:lnTo>
                        <a:lnTo>
                          <a:pt x="116" y="272"/>
                        </a:lnTo>
                        <a:lnTo>
                          <a:pt x="116" y="273"/>
                        </a:lnTo>
                        <a:lnTo>
                          <a:pt x="116" y="274"/>
                        </a:lnTo>
                        <a:lnTo>
                          <a:pt x="116" y="273"/>
                        </a:lnTo>
                        <a:lnTo>
                          <a:pt x="116" y="273"/>
                        </a:lnTo>
                        <a:lnTo>
                          <a:pt x="116" y="274"/>
                        </a:lnTo>
                        <a:lnTo>
                          <a:pt x="116" y="273"/>
                        </a:lnTo>
                        <a:lnTo>
                          <a:pt x="116" y="274"/>
                        </a:lnTo>
                        <a:lnTo>
                          <a:pt x="116" y="274"/>
                        </a:lnTo>
                        <a:lnTo>
                          <a:pt x="116" y="272"/>
                        </a:lnTo>
                        <a:lnTo>
                          <a:pt x="116" y="273"/>
                        </a:lnTo>
                        <a:lnTo>
                          <a:pt x="116" y="272"/>
                        </a:lnTo>
                        <a:lnTo>
                          <a:pt x="116" y="272"/>
                        </a:lnTo>
                        <a:lnTo>
                          <a:pt x="116" y="270"/>
                        </a:lnTo>
                        <a:lnTo>
                          <a:pt x="116" y="273"/>
                        </a:lnTo>
                        <a:lnTo>
                          <a:pt x="116" y="272"/>
                        </a:lnTo>
                        <a:lnTo>
                          <a:pt x="116" y="271"/>
                        </a:lnTo>
                        <a:lnTo>
                          <a:pt x="116" y="272"/>
                        </a:lnTo>
                        <a:lnTo>
                          <a:pt x="116" y="270"/>
                        </a:lnTo>
                        <a:lnTo>
                          <a:pt x="116" y="271"/>
                        </a:lnTo>
                        <a:lnTo>
                          <a:pt x="116" y="270"/>
                        </a:lnTo>
                        <a:lnTo>
                          <a:pt x="116" y="271"/>
                        </a:lnTo>
                        <a:lnTo>
                          <a:pt x="116" y="271"/>
                        </a:lnTo>
                        <a:lnTo>
                          <a:pt x="117" y="270"/>
                        </a:lnTo>
                        <a:lnTo>
                          <a:pt x="117" y="269"/>
                        </a:lnTo>
                        <a:lnTo>
                          <a:pt x="117" y="270"/>
                        </a:lnTo>
                        <a:lnTo>
                          <a:pt x="117" y="271"/>
                        </a:lnTo>
                        <a:lnTo>
                          <a:pt x="117" y="270"/>
                        </a:lnTo>
                        <a:lnTo>
                          <a:pt x="117" y="269"/>
                        </a:lnTo>
                        <a:lnTo>
                          <a:pt x="117" y="271"/>
                        </a:lnTo>
                        <a:lnTo>
                          <a:pt x="117" y="269"/>
                        </a:lnTo>
                        <a:lnTo>
                          <a:pt x="117" y="269"/>
                        </a:lnTo>
                        <a:lnTo>
                          <a:pt x="117" y="270"/>
                        </a:lnTo>
                        <a:lnTo>
                          <a:pt x="117" y="269"/>
                        </a:lnTo>
                        <a:lnTo>
                          <a:pt x="117" y="269"/>
                        </a:lnTo>
                        <a:lnTo>
                          <a:pt x="117" y="269"/>
                        </a:lnTo>
                        <a:lnTo>
                          <a:pt x="117" y="268"/>
                        </a:lnTo>
                        <a:lnTo>
                          <a:pt x="117" y="269"/>
                        </a:lnTo>
                        <a:lnTo>
                          <a:pt x="117" y="270"/>
                        </a:lnTo>
                        <a:lnTo>
                          <a:pt x="117" y="269"/>
                        </a:lnTo>
                        <a:lnTo>
                          <a:pt x="117" y="268"/>
                        </a:lnTo>
                        <a:lnTo>
                          <a:pt x="117" y="269"/>
                        </a:lnTo>
                        <a:lnTo>
                          <a:pt x="117" y="267"/>
                        </a:lnTo>
                        <a:lnTo>
                          <a:pt x="117" y="269"/>
                        </a:lnTo>
                        <a:lnTo>
                          <a:pt x="117" y="269"/>
                        </a:lnTo>
                        <a:lnTo>
                          <a:pt x="117" y="269"/>
                        </a:lnTo>
                        <a:lnTo>
                          <a:pt x="117" y="268"/>
                        </a:lnTo>
                        <a:lnTo>
                          <a:pt x="117" y="269"/>
                        </a:lnTo>
                        <a:lnTo>
                          <a:pt x="117" y="269"/>
                        </a:lnTo>
                        <a:lnTo>
                          <a:pt x="117" y="269"/>
                        </a:lnTo>
                        <a:lnTo>
                          <a:pt x="117" y="270"/>
                        </a:lnTo>
                        <a:lnTo>
                          <a:pt x="117" y="269"/>
                        </a:lnTo>
                        <a:lnTo>
                          <a:pt x="117" y="270"/>
                        </a:lnTo>
                        <a:lnTo>
                          <a:pt x="117" y="268"/>
                        </a:lnTo>
                        <a:lnTo>
                          <a:pt x="117" y="271"/>
                        </a:lnTo>
                        <a:lnTo>
                          <a:pt x="117" y="269"/>
                        </a:lnTo>
                        <a:lnTo>
                          <a:pt x="117" y="268"/>
                        </a:lnTo>
                        <a:lnTo>
                          <a:pt x="117" y="271"/>
                        </a:lnTo>
                        <a:lnTo>
                          <a:pt x="117" y="269"/>
                        </a:lnTo>
                        <a:lnTo>
                          <a:pt x="117" y="269"/>
                        </a:lnTo>
                        <a:lnTo>
                          <a:pt x="117" y="271"/>
                        </a:lnTo>
                        <a:lnTo>
                          <a:pt x="117" y="269"/>
                        </a:lnTo>
                        <a:lnTo>
                          <a:pt x="117" y="270"/>
                        </a:lnTo>
                        <a:lnTo>
                          <a:pt x="117" y="270"/>
                        </a:lnTo>
                        <a:lnTo>
                          <a:pt x="117" y="268"/>
                        </a:lnTo>
                        <a:lnTo>
                          <a:pt x="117" y="270"/>
                        </a:lnTo>
                        <a:lnTo>
                          <a:pt x="117" y="269"/>
                        </a:lnTo>
                        <a:lnTo>
                          <a:pt x="117" y="271"/>
                        </a:lnTo>
                        <a:lnTo>
                          <a:pt x="117" y="268"/>
                        </a:lnTo>
                        <a:lnTo>
                          <a:pt x="117" y="271"/>
                        </a:lnTo>
                        <a:lnTo>
                          <a:pt x="117" y="269"/>
                        </a:lnTo>
                        <a:lnTo>
                          <a:pt x="117" y="269"/>
                        </a:lnTo>
                        <a:lnTo>
                          <a:pt x="117" y="270"/>
                        </a:lnTo>
                        <a:lnTo>
                          <a:pt x="117" y="268"/>
                        </a:lnTo>
                        <a:lnTo>
                          <a:pt x="117" y="271"/>
                        </a:lnTo>
                        <a:lnTo>
                          <a:pt x="117" y="269"/>
                        </a:lnTo>
                        <a:lnTo>
                          <a:pt x="117" y="271"/>
                        </a:lnTo>
                        <a:lnTo>
                          <a:pt x="117" y="270"/>
                        </a:lnTo>
                        <a:lnTo>
                          <a:pt x="117" y="269"/>
                        </a:lnTo>
                        <a:lnTo>
                          <a:pt x="117" y="272"/>
                        </a:lnTo>
                        <a:lnTo>
                          <a:pt x="117" y="270"/>
                        </a:lnTo>
                        <a:lnTo>
                          <a:pt x="117" y="271"/>
                        </a:lnTo>
                        <a:lnTo>
                          <a:pt x="117" y="269"/>
                        </a:lnTo>
                        <a:lnTo>
                          <a:pt x="117" y="273"/>
                        </a:lnTo>
                        <a:lnTo>
                          <a:pt x="117" y="269"/>
                        </a:lnTo>
                        <a:lnTo>
                          <a:pt x="117" y="272"/>
                        </a:lnTo>
                        <a:lnTo>
                          <a:pt x="117" y="271"/>
                        </a:lnTo>
                        <a:lnTo>
                          <a:pt x="117" y="270"/>
                        </a:lnTo>
                        <a:lnTo>
                          <a:pt x="117" y="271"/>
                        </a:lnTo>
                        <a:lnTo>
                          <a:pt x="117" y="269"/>
                        </a:lnTo>
                        <a:lnTo>
                          <a:pt x="117" y="272"/>
                        </a:lnTo>
                        <a:lnTo>
                          <a:pt x="117" y="270"/>
                        </a:lnTo>
                        <a:lnTo>
                          <a:pt x="117" y="272"/>
                        </a:lnTo>
                        <a:lnTo>
                          <a:pt x="117" y="273"/>
                        </a:lnTo>
                        <a:lnTo>
                          <a:pt x="117" y="271"/>
                        </a:lnTo>
                        <a:lnTo>
                          <a:pt x="117" y="272"/>
                        </a:lnTo>
                        <a:lnTo>
                          <a:pt x="117" y="273"/>
                        </a:lnTo>
                        <a:lnTo>
                          <a:pt x="117" y="272"/>
                        </a:lnTo>
                        <a:lnTo>
                          <a:pt x="117" y="271"/>
                        </a:lnTo>
                        <a:lnTo>
                          <a:pt x="117" y="272"/>
                        </a:lnTo>
                        <a:lnTo>
                          <a:pt x="117" y="270"/>
                        </a:lnTo>
                        <a:lnTo>
                          <a:pt x="117" y="271"/>
                        </a:lnTo>
                        <a:lnTo>
                          <a:pt x="117" y="270"/>
                        </a:lnTo>
                        <a:lnTo>
                          <a:pt x="117" y="271"/>
                        </a:lnTo>
                        <a:lnTo>
                          <a:pt x="117" y="271"/>
                        </a:lnTo>
                        <a:lnTo>
                          <a:pt x="117" y="272"/>
                        </a:lnTo>
                        <a:lnTo>
                          <a:pt x="117" y="272"/>
                        </a:lnTo>
                        <a:lnTo>
                          <a:pt x="117" y="269"/>
                        </a:lnTo>
                        <a:lnTo>
                          <a:pt x="117" y="271"/>
                        </a:lnTo>
                        <a:lnTo>
                          <a:pt x="117" y="272"/>
                        </a:lnTo>
                        <a:lnTo>
                          <a:pt x="117" y="270"/>
                        </a:lnTo>
                        <a:lnTo>
                          <a:pt x="117" y="272"/>
                        </a:lnTo>
                        <a:lnTo>
                          <a:pt x="117" y="269"/>
                        </a:lnTo>
                        <a:lnTo>
                          <a:pt x="117" y="269"/>
                        </a:lnTo>
                        <a:lnTo>
                          <a:pt x="117" y="270"/>
                        </a:lnTo>
                        <a:lnTo>
                          <a:pt x="117" y="269"/>
                        </a:lnTo>
                        <a:lnTo>
                          <a:pt x="117" y="272"/>
                        </a:lnTo>
                        <a:lnTo>
                          <a:pt x="117" y="266"/>
                        </a:lnTo>
                        <a:lnTo>
                          <a:pt x="117" y="272"/>
                        </a:lnTo>
                        <a:lnTo>
                          <a:pt x="117" y="268"/>
                        </a:lnTo>
                        <a:lnTo>
                          <a:pt x="117" y="269"/>
                        </a:lnTo>
                        <a:lnTo>
                          <a:pt x="118" y="270"/>
                        </a:lnTo>
                        <a:lnTo>
                          <a:pt x="118" y="270"/>
                        </a:lnTo>
                        <a:lnTo>
                          <a:pt x="118" y="268"/>
                        </a:lnTo>
                        <a:lnTo>
                          <a:pt x="118" y="271"/>
                        </a:lnTo>
                        <a:lnTo>
                          <a:pt x="118" y="269"/>
                        </a:lnTo>
                        <a:lnTo>
                          <a:pt x="118" y="270"/>
                        </a:lnTo>
                        <a:lnTo>
                          <a:pt x="118" y="268"/>
                        </a:lnTo>
                        <a:lnTo>
                          <a:pt x="118" y="270"/>
                        </a:lnTo>
                        <a:lnTo>
                          <a:pt x="118" y="269"/>
                        </a:lnTo>
                        <a:lnTo>
                          <a:pt x="118" y="270"/>
                        </a:lnTo>
                        <a:lnTo>
                          <a:pt x="118" y="267"/>
                        </a:lnTo>
                        <a:lnTo>
                          <a:pt x="118" y="268"/>
                        </a:lnTo>
                        <a:lnTo>
                          <a:pt x="118" y="268"/>
                        </a:lnTo>
                        <a:lnTo>
                          <a:pt x="118" y="269"/>
                        </a:lnTo>
                        <a:lnTo>
                          <a:pt x="118" y="268"/>
                        </a:lnTo>
                        <a:lnTo>
                          <a:pt x="118" y="270"/>
                        </a:lnTo>
                        <a:lnTo>
                          <a:pt x="118" y="268"/>
                        </a:lnTo>
                        <a:lnTo>
                          <a:pt x="118" y="269"/>
                        </a:lnTo>
                        <a:lnTo>
                          <a:pt x="118" y="269"/>
                        </a:lnTo>
                        <a:lnTo>
                          <a:pt x="118" y="269"/>
                        </a:lnTo>
                        <a:lnTo>
                          <a:pt x="118" y="269"/>
                        </a:lnTo>
                        <a:lnTo>
                          <a:pt x="118" y="269"/>
                        </a:lnTo>
                        <a:lnTo>
                          <a:pt x="118" y="269"/>
                        </a:lnTo>
                        <a:lnTo>
                          <a:pt x="118" y="269"/>
                        </a:lnTo>
                        <a:lnTo>
                          <a:pt x="118" y="269"/>
                        </a:lnTo>
                        <a:lnTo>
                          <a:pt x="118" y="270"/>
                        </a:lnTo>
                        <a:lnTo>
                          <a:pt x="118" y="267"/>
                        </a:lnTo>
                        <a:lnTo>
                          <a:pt x="118" y="267"/>
                        </a:lnTo>
                        <a:lnTo>
                          <a:pt x="118" y="269"/>
                        </a:lnTo>
                        <a:lnTo>
                          <a:pt x="118" y="270"/>
                        </a:lnTo>
                        <a:lnTo>
                          <a:pt x="118" y="269"/>
                        </a:lnTo>
                        <a:lnTo>
                          <a:pt x="118" y="268"/>
                        </a:lnTo>
                        <a:lnTo>
                          <a:pt x="118" y="270"/>
                        </a:lnTo>
                        <a:lnTo>
                          <a:pt x="118" y="269"/>
                        </a:lnTo>
                        <a:lnTo>
                          <a:pt x="118" y="269"/>
                        </a:lnTo>
                        <a:lnTo>
                          <a:pt x="118" y="269"/>
                        </a:lnTo>
                        <a:lnTo>
                          <a:pt x="118" y="269"/>
                        </a:lnTo>
                        <a:lnTo>
                          <a:pt x="118" y="270"/>
                        </a:lnTo>
                        <a:lnTo>
                          <a:pt x="118" y="269"/>
                        </a:lnTo>
                        <a:lnTo>
                          <a:pt x="118" y="271"/>
                        </a:lnTo>
                        <a:lnTo>
                          <a:pt x="118" y="270"/>
                        </a:lnTo>
                        <a:lnTo>
                          <a:pt x="118" y="271"/>
                        </a:lnTo>
                        <a:lnTo>
                          <a:pt x="118" y="271"/>
                        </a:lnTo>
                        <a:lnTo>
                          <a:pt x="118" y="270"/>
                        </a:lnTo>
                        <a:lnTo>
                          <a:pt x="118" y="272"/>
                        </a:lnTo>
                        <a:lnTo>
                          <a:pt x="118" y="272"/>
                        </a:lnTo>
                        <a:lnTo>
                          <a:pt x="118" y="272"/>
                        </a:lnTo>
                        <a:lnTo>
                          <a:pt x="118" y="273"/>
                        </a:lnTo>
                        <a:lnTo>
                          <a:pt x="118" y="273"/>
                        </a:lnTo>
                        <a:lnTo>
                          <a:pt x="118" y="273"/>
                        </a:lnTo>
                        <a:lnTo>
                          <a:pt x="118" y="274"/>
                        </a:lnTo>
                        <a:lnTo>
                          <a:pt x="118" y="275"/>
                        </a:lnTo>
                        <a:lnTo>
                          <a:pt x="118" y="276"/>
                        </a:lnTo>
                        <a:lnTo>
                          <a:pt x="118" y="274"/>
                        </a:lnTo>
                        <a:lnTo>
                          <a:pt x="118" y="276"/>
                        </a:lnTo>
                        <a:lnTo>
                          <a:pt x="118" y="276"/>
                        </a:lnTo>
                        <a:lnTo>
                          <a:pt x="118" y="275"/>
                        </a:lnTo>
                        <a:lnTo>
                          <a:pt x="118" y="276"/>
                        </a:lnTo>
                        <a:lnTo>
                          <a:pt x="118" y="278"/>
                        </a:lnTo>
                        <a:lnTo>
                          <a:pt x="118" y="277"/>
                        </a:lnTo>
                        <a:lnTo>
                          <a:pt x="118" y="278"/>
                        </a:lnTo>
                        <a:lnTo>
                          <a:pt x="118" y="279"/>
                        </a:lnTo>
                        <a:lnTo>
                          <a:pt x="118" y="278"/>
                        </a:lnTo>
                        <a:lnTo>
                          <a:pt x="118" y="278"/>
                        </a:lnTo>
                        <a:lnTo>
                          <a:pt x="118" y="278"/>
                        </a:lnTo>
                        <a:lnTo>
                          <a:pt x="118" y="279"/>
                        </a:lnTo>
                        <a:lnTo>
                          <a:pt x="118" y="279"/>
                        </a:lnTo>
                        <a:lnTo>
                          <a:pt x="118" y="281"/>
                        </a:lnTo>
                        <a:lnTo>
                          <a:pt x="118" y="278"/>
                        </a:lnTo>
                        <a:lnTo>
                          <a:pt x="118" y="281"/>
                        </a:lnTo>
                        <a:lnTo>
                          <a:pt x="118" y="280"/>
                        </a:lnTo>
                        <a:lnTo>
                          <a:pt x="118" y="281"/>
                        </a:lnTo>
                        <a:lnTo>
                          <a:pt x="118" y="281"/>
                        </a:lnTo>
                        <a:lnTo>
                          <a:pt x="118" y="280"/>
                        </a:lnTo>
                        <a:lnTo>
                          <a:pt x="118" y="282"/>
                        </a:lnTo>
                        <a:lnTo>
                          <a:pt x="118" y="281"/>
                        </a:lnTo>
                        <a:lnTo>
                          <a:pt x="118" y="281"/>
                        </a:lnTo>
                        <a:lnTo>
                          <a:pt x="118" y="282"/>
                        </a:lnTo>
                        <a:lnTo>
                          <a:pt x="118" y="283"/>
                        </a:lnTo>
                        <a:lnTo>
                          <a:pt x="118" y="282"/>
                        </a:lnTo>
                        <a:lnTo>
                          <a:pt x="118" y="283"/>
                        </a:lnTo>
                        <a:lnTo>
                          <a:pt x="118" y="283"/>
                        </a:lnTo>
                        <a:lnTo>
                          <a:pt x="118" y="283"/>
                        </a:lnTo>
                        <a:lnTo>
                          <a:pt x="118" y="284"/>
                        </a:lnTo>
                        <a:lnTo>
                          <a:pt x="118" y="283"/>
                        </a:lnTo>
                        <a:lnTo>
                          <a:pt x="118" y="284"/>
                        </a:lnTo>
                        <a:lnTo>
                          <a:pt x="118" y="284"/>
                        </a:lnTo>
                        <a:lnTo>
                          <a:pt x="118" y="284"/>
                        </a:lnTo>
                        <a:lnTo>
                          <a:pt x="118" y="285"/>
                        </a:lnTo>
                        <a:lnTo>
                          <a:pt x="118" y="285"/>
                        </a:lnTo>
                        <a:lnTo>
                          <a:pt x="118" y="285"/>
                        </a:lnTo>
                        <a:lnTo>
                          <a:pt x="118" y="287"/>
                        </a:lnTo>
                        <a:lnTo>
                          <a:pt x="118" y="286"/>
                        </a:lnTo>
                        <a:lnTo>
                          <a:pt x="118" y="286"/>
                        </a:lnTo>
                        <a:lnTo>
                          <a:pt x="118" y="287"/>
                        </a:lnTo>
                        <a:lnTo>
                          <a:pt x="118" y="287"/>
                        </a:lnTo>
                        <a:lnTo>
                          <a:pt x="118" y="288"/>
                        </a:lnTo>
                        <a:lnTo>
                          <a:pt x="118" y="287"/>
                        </a:lnTo>
                        <a:lnTo>
                          <a:pt x="119" y="287"/>
                        </a:lnTo>
                        <a:lnTo>
                          <a:pt x="119" y="288"/>
                        </a:lnTo>
                        <a:lnTo>
                          <a:pt x="119" y="287"/>
                        </a:lnTo>
                        <a:lnTo>
                          <a:pt x="119" y="289"/>
                        </a:lnTo>
                        <a:lnTo>
                          <a:pt x="119" y="286"/>
                        </a:lnTo>
                        <a:lnTo>
                          <a:pt x="119" y="289"/>
                        </a:lnTo>
                        <a:lnTo>
                          <a:pt x="119" y="288"/>
                        </a:lnTo>
                        <a:lnTo>
                          <a:pt x="119" y="287"/>
                        </a:lnTo>
                        <a:lnTo>
                          <a:pt x="119" y="289"/>
                        </a:lnTo>
                        <a:lnTo>
                          <a:pt x="119" y="286"/>
                        </a:lnTo>
                        <a:lnTo>
                          <a:pt x="119" y="289"/>
                        </a:lnTo>
                        <a:lnTo>
                          <a:pt x="119" y="286"/>
                        </a:lnTo>
                        <a:lnTo>
                          <a:pt x="119" y="287"/>
                        </a:lnTo>
                        <a:lnTo>
                          <a:pt x="119" y="288"/>
                        </a:lnTo>
                        <a:lnTo>
                          <a:pt x="119" y="288"/>
                        </a:lnTo>
                        <a:lnTo>
                          <a:pt x="119" y="286"/>
                        </a:lnTo>
                        <a:lnTo>
                          <a:pt x="119" y="287"/>
                        </a:lnTo>
                        <a:lnTo>
                          <a:pt x="119" y="286"/>
                        </a:lnTo>
                        <a:lnTo>
                          <a:pt x="119" y="288"/>
                        </a:lnTo>
                        <a:lnTo>
                          <a:pt x="119" y="287"/>
                        </a:lnTo>
                        <a:lnTo>
                          <a:pt x="119" y="287"/>
                        </a:lnTo>
                        <a:lnTo>
                          <a:pt x="119" y="287"/>
                        </a:lnTo>
                        <a:lnTo>
                          <a:pt x="119" y="285"/>
                        </a:lnTo>
                        <a:lnTo>
                          <a:pt x="119" y="285"/>
                        </a:lnTo>
                        <a:lnTo>
                          <a:pt x="119" y="285"/>
                        </a:lnTo>
                        <a:lnTo>
                          <a:pt x="119" y="286"/>
                        </a:lnTo>
                        <a:lnTo>
                          <a:pt x="119" y="286"/>
                        </a:lnTo>
                        <a:lnTo>
                          <a:pt x="119" y="283"/>
                        </a:lnTo>
                        <a:lnTo>
                          <a:pt x="119" y="284"/>
                        </a:lnTo>
                        <a:lnTo>
                          <a:pt x="119" y="283"/>
                        </a:lnTo>
                        <a:lnTo>
                          <a:pt x="119" y="284"/>
                        </a:lnTo>
                        <a:lnTo>
                          <a:pt x="119" y="283"/>
                        </a:lnTo>
                        <a:lnTo>
                          <a:pt x="119" y="282"/>
                        </a:lnTo>
                        <a:lnTo>
                          <a:pt x="119" y="283"/>
                        </a:lnTo>
                        <a:lnTo>
                          <a:pt x="119" y="282"/>
                        </a:lnTo>
                        <a:lnTo>
                          <a:pt x="119" y="281"/>
                        </a:lnTo>
                        <a:lnTo>
                          <a:pt x="119" y="281"/>
                        </a:lnTo>
                        <a:lnTo>
                          <a:pt x="119" y="280"/>
                        </a:lnTo>
                        <a:lnTo>
                          <a:pt x="119" y="281"/>
                        </a:lnTo>
                        <a:lnTo>
                          <a:pt x="119" y="281"/>
                        </a:lnTo>
                        <a:lnTo>
                          <a:pt x="119" y="279"/>
                        </a:lnTo>
                        <a:lnTo>
                          <a:pt x="119" y="279"/>
                        </a:lnTo>
                        <a:lnTo>
                          <a:pt x="119" y="279"/>
                        </a:lnTo>
                        <a:lnTo>
                          <a:pt x="119" y="277"/>
                        </a:lnTo>
                        <a:lnTo>
                          <a:pt x="119" y="278"/>
                        </a:lnTo>
                        <a:lnTo>
                          <a:pt x="119" y="276"/>
                        </a:lnTo>
                        <a:lnTo>
                          <a:pt x="119" y="277"/>
                        </a:lnTo>
                        <a:lnTo>
                          <a:pt x="119" y="275"/>
                        </a:lnTo>
                        <a:lnTo>
                          <a:pt x="119" y="277"/>
                        </a:lnTo>
                        <a:lnTo>
                          <a:pt x="119" y="275"/>
                        </a:lnTo>
                        <a:lnTo>
                          <a:pt x="119" y="275"/>
                        </a:lnTo>
                        <a:lnTo>
                          <a:pt x="119" y="274"/>
                        </a:lnTo>
                        <a:lnTo>
                          <a:pt x="119" y="273"/>
                        </a:lnTo>
                        <a:lnTo>
                          <a:pt x="119" y="271"/>
                        </a:lnTo>
                        <a:lnTo>
                          <a:pt x="119" y="273"/>
                        </a:lnTo>
                        <a:lnTo>
                          <a:pt x="119" y="272"/>
                        </a:lnTo>
                        <a:lnTo>
                          <a:pt x="119" y="270"/>
                        </a:lnTo>
                        <a:lnTo>
                          <a:pt x="119" y="269"/>
                        </a:lnTo>
                        <a:lnTo>
                          <a:pt x="119" y="269"/>
                        </a:lnTo>
                        <a:lnTo>
                          <a:pt x="119" y="268"/>
                        </a:lnTo>
                        <a:lnTo>
                          <a:pt x="119" y="270"/>
                        </a:lnTo>
                        <a:lnTo>
                          <a:pt x="119" y="267"/>
                        </a:lnTo>
                        <a:lnTo>
                          <a:pt x="119" y="268"/>
                        </a:lnTo>
                        <a:lnTo>
                          <a:pt x="119" y="266"/>
                        </a:lnTo>
                        <a:lnTo>
                          <a:pt x="119" y="266"/>
                        </a:lnTo>
                        <a:lnTo>
                          <a:pt x="119" y="265"/>
                        </a:lnTo>
                        <a:lnTo>
                          <a:pt x="119" y="266"/>
                        </a:lnTo>
                        <a:lnTo>
                          <a:pt x="119" y="264"/>
                        </a:lnTo>
                        <a:lnTo>
                          <a:pt x="119" y="264"/>
                        </a:lnTo>
                        <a:lnTo>
                          <a:pt x="119" y="264"/>
                        </a:lnTo>
                        <a:lnTo>
                          <a:pt x="119" y="264"/>
                        </a:lnTo>
                        <a:lnTo>
                          <a:pt x="119" y="263"/>
                        </a:lnTo>
                        <a:lnTo>
                          <a:pt x="119" y="263"/>
                        </a:lnTo>
                        <a:lnTo>
                          <a:pt x="119" y="262"/>
                        </a:lnTo>
                        <a:lnTo>
                          <a:pt x="119" y="263"/>
                        </a:lnTo>
                        <a:lnTo>
                          <a:pt x="119" y="264"/>
                        </a:lnTo>
                        <a:lnTo>
                          <a:pt x="119" y="259"/>
                        </a:lnTo>
                        <a:lnTo>
                          <a:pt x="119" y="262"/>
                        </a:lnTo>
                        <a:lnTo>
                          <a:pt x="119" y="260"/>
                        </a:lnTo>
                        <a:lnTo>
                          <a:pt x="119" y="261"/>
                        </a:lnTo>
                        <a:lnTo>
                          <a:pt x="119" y="259"/>
                        </a:lnTo>
                        <a:lnTo>
                          <a:pt x="119" y="260"/>
                        </a:lnTo>
                        <a:lnTo>
                          <a:pt x="119" y="258"/>
                        </a:lnTo>
                        <a:lnTo>
                          <a:pt x="119" y="259"/>
                        </a:lnTo>
                        <a:lnTo>
                          <a:pt x="119" y="258"/>
                        </a:lnTo>
                        <a:lnTo>
                          <a:pt x="119" y="257"/>
                        </a:lnTo>
                        <a:lnTo>
                          <a:pt x="119" y="257"/>
                        </a:lnTo>
                        <a:lnTo>
                          <a:pt x="119" y="256"/>
                        </a:lnTo>
                        <a:lnTo>
                          <a:pt x="119" y="258"/>
                        </a:lnTo>
                        <a:lnTo>
                          <a:pt x="119" y="255"/>
                        </a:lnTo>
                        <a:lnTo>
                          <a:pt x="119" y="258"/>
                        </a:lnTo>
                        <a:lnTo>
                          <a:pt x="119" y="255"/>
                        </a:lnTo>
                        <a:lnTo>
                          <a:pt x="119" y="255"/>
                        </a:lnTo>
                        <a:lnTo>
                          <a:pt x="119" y="254"/>
                        </a:lnTo>
                        <a:lnTo>
                          <a:pt x="119" y="253"/>
                        </a:lnTo>
                        <a:lnTo>
                          <a:pt x="119" y="254"/>
                        </a:lnTo>
                        <a:lnTo>
                          <a:pt x="119" y="254"/>
                        </a:lnTo>
                        <a:lnTo>
                          <a:pt x="119" y="252"/>
                        </a:lnTo>
                        <a:lnTo>
                          <a:pt x="119" y="253"/>
                        </a:lnTo>
                        <a:lnTo>
                          <a:pt x="119" y="251"/>
                        </a:lnTo>
                        <a:lnTo>
                          <a:pt x="119" y="252"/>
                        </a:lnTo>
                        <a:lnTo>
                          <a:pt x="119" y="251"/>
                        </a:lnTo>
                        <a:lnTo>
                          <a:pt x="119" y="251"/>
                        </a:lnTo>
                        <a:lnTo>
                          <a:pt x="119" y="251"/>
                        </a:lnTo>
                        <a:lnTo>
                          <a:pt x="119" y="252"/>
                        </a:lnTo>
                        <a:lnTo>
                          <a:pt x="119" y="250"/>
                        </a:lnTo>
                        <a:lnTo>
                          <a:pt x="119" y="250"/>
                        </a:lnTo>
                        <a:lnTo>
                          <a:pt x="119" y="250"/>
                        </a:lnTo>
                        <a:lnTo>
                          <a:pt x="120" y="249"/>
                        </a:lnTo>
                        <a:lnTo>
                          <a:pt x="120" y="249"/>
                        </a:lnTo>
                        <a:lnTo>
                          <a:pt x="120" y="248"/>
                        </a:lnTo>
                        <a:lnTo>
                          <a:pt x="120" y="248"/>
                        </a:lnTo>
                        <a:lnTo>
                          <a:pt x="120" y="248"/>
                        </a:lnTo>
                        <a:lnTo>
                          <a:pt x="120" y="250"/>
                        </a:lnTo>
                        <a:lnTo>
                          <a:pt x="120" y="248"/>
                        </a:lnTo>
                        <a:lnTo>
                          <a:pt x="120" y="250"/>
                        </a:lnTo>
                        <a:lnTo>
                          <a:pt x="120" y="246"/>
                        </a:lnTo>
                        <a:lnTo>
                          <a:pt x="120" y="249"/>
                        </a:lnTo>
                        <a:lnTo>
                          <a:pt x="120" y="247"/>
                        </a:lnTo>
                        <a:lnTo>
                          <a:pt x="120" y="247"/>
                        </a:lnTo>
                        <a:lnTo>
                          <a:pt x="120" y="247"/>
                        </a:lnTo>
                        <a:lnTo>
                          <a:pt x="120" y="248"/>
                        </a:lnTo>
                        <a:lnTo>
                          <a:pt x="120" y="246"/>
                        </a:lnTo>
                        <a:lnTo>
                          <a:pt x="120" y="247"/>
                        </a:lnTo>
                        <a:lnTo>
                          <a:pt x="120" y="246"/>
                        </a:lnTo>
                        <a:lnTo>
                          <a:pt x="120" y="246"/>
                        </a:lnTo>
                        <a:lnTo>
                          <a:pt x="120" y="245"/>
                        </a:lnTo>
                        <a:lnTo>
                          <a:pt x="120" y="246"/>
                        </a:lnTo>
                        <a:lnTo>
                          <a:pt x="120" y="245"/>
                        </a:lnTo>
                        <a:lnTo>
                          <a:pt x="120" y="246"/>
                        </a:lnTo>
                        <a:lnTo>
                          <a:pt x="120" y="245"/>
                        </a:lnTo>
                        <a:lnTo>
                          <a:pt x="120" y="244"/>
                        </a:lnTo>
                        <a:lnTo>
                          <a:pt x="120" y="245"/>
                        </a:lnTo>
                        <a:lnTo>
                          <a:pt x="120" y="246"/>
                        </a:lnTo>
                        <a:lnTo>
                          <a:pt x="120" y="244"/>
                        </a:lnTo>
                        <a:lnTo>
                          <a:pt x="120" y="243"/>
                        </a:lnTo>
                        <a:lnTo>
                          <a:pt x="120" y="246"/>
                        </a:lnTo>
                        <a:lnTo>
                          <a:pt x="120" y="244"/>
                        </a:lnTo>
                        <a:lnTo>
                          <a:pt x="120" y="245"/>
                        </a:lnTo>
                        <a:lnTo>
                          <a:pt x="120" y="243"/>
                        </a:lnTo>
                        <a:lnTo>
                          <a:pt x="120" y="246"/>
                        </a:lnTo>
                        <a:lnTo>
                          <a:pt x="120" y="243"/>
                        </a:lnTo>
                        <a:lnTo>
                          <a:pt x="120" y="243"/>
                        </a:lnTo>
                        <a:lnTo>
                          <a:pt x="120" y="245"/>
                        </a:lnTo>
                        <a:lnTo>
                          <a:pt x="120" y="243"/>
                        </a:lnTo>
                        <a:lnTo>
                          <a:pt x="120" y="243"/>
                        </a:lnTo>
                        <a:lnTo>
                          <a:pt x="120" y="244"/>
                        </a:lnTo>
                        <a:lnTo>
                          <a:pt x="120" y="244"/>
                        </a:lnTo>
                        <a:lnTo>
                          <a:pt x="120" y="243"/>
                        </a:lnTo>
                        <a:lnTo>
                          <a:pt x="120" y="243"/>
                        </a:lnTo>
                        <a:lnTo>
                          <a:pt x="120" y="244"/>
                        </a:lnTo>
                        <a:lnTo>
                          <a:pt x="120" y="243"/>
                        </a:lnTo>
                        <a:lnTo>
                          <a:pt x="120" y="244"/>
                        </a:lnTo>
                        <a:lnTo>
                          <a:pt x="120" y="242"/>
                        </a:lnTo>
                        <a:lnTo>
                          <a:pt x="120" y="245"/>
                        </a:lnTo>
                        <a:lnTo>
                          <a:pt x="120" y="243"/>
                        </a:lnTo>
                        <a:lnTo>
                          <a:pt x="120" y="245"/>
                        </a:lnTo>
                        <a:lnTo>
                          <a:pt x="120" y="243"/>
                        </a:lnTo>
                        <a:lnTo>
                          <a:pt x="120" y="247"/>
                        </a:lnTo>
                        <a:lnTo>
                          <a:pt x="120" y="244"/>
                        </a:lnTo>
                        <a:lnTo>
                          <a:pt x="120" y="245"/>
                        </a:lnTo>
                        <a:lnTo>
                          <a:pt x="120" y="245"/>
                        </a:lnTo>
                        <a:lnTo>
                          <a:pt x="120" y="248"/>
                        </a:lnTo>
                        <a:lnTo>
                          <a:pt x="120" y="246"/>
                        </a:lnTo>
                        <a:lnTo>
                          <a:pt x="120" y="248"/>
                        </a:lnTo>
                        <a:lnTo>
                          <a:pt x="120" y="245"/>
                        </a:lnTo>
                        <a:lnTo>
                          <a:pt x="120" y="246"/>
                        </a:lnTo>
                        <a:lnTo>
                          <a:pt x="120" y="246"/>
                        </a:lnTo>
                        <a:lnTo>
                          <a:pt x="120" y="248"/>
                        </a:lnTo>
                        <a:lnTo>
                          <a:pt x="120" y="247"/>
                        </a:lnTo>
                        <a:lnTo>
                          <a:pt x="120" y="248"/>
                        </a:lnTo>
                        <a:lnTo>
                          <a:pt x="120" y="246"/>
                        </a:lnTo>
                        <a:lnTo>
                          <a:pt x="120" y="249"/>
                        </a:lnTo>
                        <a:lnTo>
                          <a:pt x="120" y="247"/>
                        </a:lnTo>
                        <a:lnTo>
                          <a:pt x="120" y="248"/>
                        </a:lnTo>
                        <a:lnTo>
                          <a:pt x="120" y="248"/>
                        </a:lnTo>
                        <a:lnTo>
                          <a:pt x="120" y="247"/>
                        </a:lnTo>
                        <a:lnTo>
                          <a:pt x="120" y="247"/>
                        </a:lnTo>
                        <a:lnTo>
                          <a:pt x="120" y="247"/>
                        </a:lnTo>
                        <a:lnTo>
                          <a:pt x="120" y="248"/>
                        </a:lnTo>
                        <a:lnTo>
                          <a:pt x="120" y="248"/>
                        </a:lnTo>
                        <a:lnTo>
                          <a:pt x="120" y="249"/>
                        </a:lnTo>
                        <a:lnTo>
                          <a:pt x="120" y="251"/>
                        </a:lnTo>
                        <a:lnTo>
                          <a:pt x="120" y="249"/>
                        </a:lnTo>
                        <a:lnTo>
                          <a:pt x="120" y="249"/>
                        </a:lnTo>
                        <a:lnTo>
                          <a:pt x="120" y="250"/>
                        </a:lnTo>
                        <a:lnTo>
                          <a:pt x="120" y="249"/>
                        </a:lnTo>
                        <a:lnTo>
                          <a:pt x="120" y="250"/>
                        </a:lnTo>
                        <a:lnTo>
                          <a:pt x="120" y="251"/>
                        </a:lnTo>
                        <a:lnTo>
                          <a:pt x="120" y="251"/>
                        </a:lnTo>
                        <a:lnTo>
                          <a:pt x="120" y="250"/>
                        </a:lnTo>
                        <a:lnTo>
                          <a:pt x="120" y="250"/>
                        </a:lnTo>
                        <a:lnTo>
                          <a:pt x="120" y="252"/>
                        </a:lnTo>
                        <a:lnTo>
                          <a:pt x="120" y="250"/>
                        </a:lnTo>
                        <a:lnTo>
                          <a:pt x="120" y="252"/>
                        </a:lnTo>
                        <a:lnTo>
                          <a:pt x="120" y="253"/>
                        </a:lnTo>
                        <a:lnTo>
                          <a:pt x="120" y="252"/>
                        </a:lnTo>
                        <a:lnTo>
                          <a:pt x="120" y="252"/>
                        </a:lnTo>
                        <a:lnTo>
                          <a:pt x="120" y="253"/>
                        </a:lnTo>
                        <a:lnTo>
                          <a:pt x="120" y="254"/>
                        </a:lnTo>
                        <a:lnTo>
                          <a:pt x="120" y="254"/>
                        </a:lnTo>
                        <a:lnTo>
                          <a:pt x="120" y="254"/>
                        </a:lnTo>
                        <a:lnTo>
                          <a:pt x="120" y="255"/>
                        </a:lnTo>
                        <a:lnTo>
                          <a:pt x="120" y="254"/>
                        </a:lnTo>
                        <a:lnTo>
                          <a:pt x="120" y="255"/>
                        </a:lnTo>
                        <a:lnTo>
                          <a:pt x="120" y="255"/>
                        </a:lnTo>
                        <a:lnTo>
                          <a:pt x="121" y="255"/>
                        </a:lnTo>
                        <a:lnTo>
                          <a:pt x="121" y="254"/>
                        </a:lnTo>
                        <a:lnTo>
                          <a:pt x="121" y="257"/>
                        </a:lnTo>
                        <a:lnTo>
                          <a:pt x="121" y="255"/>
                        </a:lnTo>
                        <a:lnTo>
                          <a:pt x="121" y="256"/>
                        </a:lnTo>
                        <a:lnTo>
                          <a:pt x="121" y="256"/>
                        </a:lnTo>
                        <a:lnTo>
                          <a:pt x="121" y="257"/>
                        </a:lnTo>
                        <a:lnTo>
                          <a:pt x="121" y="257"/>
                        </a:lnTo>
                        <a:lnTo>
                          <a:pt x="121" y="255"/>
                        </a:lnTo>
                        <a:lnTo>
                          <a:pt x="121" y="256"/>
                        </a:lnTo>
                        <a:lnTo>
                          <a:pt x="121" y="256"/>
                        </a:lnTo>
                        <a:lnTo>
                          <a:pt x="121" y="258"/>
                        </a:lnTo>
                        <a:lnTo>
                          <a:pt x="121" y="257"/>
                        </a:lnTo>
                        <a:lnTo>
                          <a:pt x="121" y="258"/>
                        </a:lnTo>
                        <a:lnTo>
                          <a:pt x="121" y="256"/>
                        </a:lnTo>
                        <a:lnTo>
                          <a:pt x="121" y="257"/>
                        </a:lnTo>
                        <a:lnTo>
                          <a:pt x="121" y="258"/>
                        </a:lnTo>
                        <a:lnTo>
                          <a:pt x="121" y="257"/>
                        </a:lnTo>
                        <a:lnTo>
                          <a:pt x="121" y="257"/>
                        </a:lnTo>
                        <a:lnTo>
                          <a:pt x="121" y="257"/>
                        </a:lnTo>
                        <a:lnTo>
                          <a:pt x="121" y="258"/>
                        </a:lnTo>
                        <a:lnTo>
                          <a:pt x="121" y="259"/>
                        </a:lnTo>
                        <a:lnTo>
                          <a:pt x="121" y="257"/>
                        </a:lnTo>
                        <a:lnTo>
                          <a:pt x="121" y="258"/>
                        </a:lnTo>
                        <a:lnTo>
                          <a:pt x="121" y="258"/>
                        </a:lnTo>
                        <a:lnTo>
                          <a:pt x="121" y="257"/>
                        </a:lnTo>
                        <a:lnTo>
                          <a:pt x="121" y="259"/>
                        </a:lnTo>
                        <a:lnTo>
                          <a:pt x="121" y="259"/>
                        </a:lnTo>
                        <a:lnTo>
                          <a:pt x="121" y="260"/>
                        </a:lnTo>
                        <a:lnTo>
                          <a:pt x="121" y="259"/>
                        </a:lnTo>
                        <a:lnTo>
                          <a:pt x="121" y="260"/>
                        </a:lnTo>
                        <a:lnTo>
                          <a:pt x="121" y="259"/>
                        </a:lnTo>
                        <a:lnTo>
                          <a:pt x="121" y="260"/>
                        </a:lnTo>
                        <a:lnTo>
                          <a:pt x="121" y="260"/>
                        </a:lnTo>
                        <a:lnTo>
                          <a:pt x="121" y="261"/>
                        </a:lnTo>
                        <a:lnTo>
                          <a:pt x="121" y="262"/>
                        </a:lnTo>
                        <a:lnTo>
                          <a:pt x="121" y="259"/>
                        </a:lnTo>
                        <a:lnTo>
                          <a:pt x="121" y="263"/>
                        </a:lnTo>
                        <a:lnTo>
                          <a:pt x="121" y="260"/>
                        </a:lnTo>
                        <a:lnTo>
                          <a:pt x="121" y="262"/>
                        </a:lnTo>
                        <a:lnTo>
                          <a:pt x="121" y="261"/>
                        </a:lnTo>
                        <a:lnTo>
                          <a:pt x="121" y="260"/>
                        </a:lnTo>
                        <a:lnTo>
                          <a:pt x="121" y="261"/>
                        </a:lnTo>
                        <a:lnTo>
                          <a:pt x="121" y="262"/>
                        </a:lnTo>
                        <a:lnTo>
                          <a:pt x="121" y="261"/>
                        </a:lnTo>
                        <a:lnTo>
                          <a:pt x="121" y="262"/>
                        </a:lnTo>
                        <a:lnTo>
                          <a:pt x="121" y="262"/>
                        </a:lnTo>
                        <a:lnTo>
                          <a:pt x="121" y="263"/>
                        </a:lnTo>
                        <a:lnTo>
                          <a:pt x="121" y="264"/>
                        </a:lnTo>
                        <a:lnTo>
                          <a:pt x="121" y="261"/>
                        </a:lnTo>
                        <a:lnTo>
                          <a:pt x="121" y="262"/>
                        </a:lnTo>
                        <a:lnTo>
                          <a:pt x="121" y="262"/>
                        </a:lnTo>
                        <a:lnTo>
                          <a:pt x="121" y="262"/>
                        </a:lnTo>
                        <a:lnTo>
                          <a:pt x="121" y="261"/>
                        </a:lnTo>
                        <a:lnTo>
                          <a:pt x="121" y="262"/>
                        </a:lnTo>
                        <a:lnTo>
                          <a:pt x="121" y="262"/>
                        </a:lnTo>
                        <a:lnTo>
                          <a:pt x="121" y="261"/>
                        </a:lnTo>
                        <a:lnTo>
                          <a:pt x="121" y="261"/>
                        </a:lnTo>
                        <a:lnTo>
                          <a:pt x="121" y="263"/>
                        </a:lnTo>
                        <a:lnTo>
                          <a:pt x="121" y="262"/>
                        </a:lnTo>
                        <a:lnTo>
                          <a:pt x="121" y="262"/>
                        </a:lnTo>
                        <a:lnTo>
                          <a:pt x="121" y="263"/>
                        </a:lnTo>
                        <a:lnTo>
                          <a:pt x="121" y="262"/>
                        </a:lnTo>
                        <a:lnTo>
                          <a:pt x="121" y="261"/>
                        </a:lnTo>
                        <a:lnTo>
                          <a:pt x="121" y="262"/>
                        </a:lnTo>
                        <a:lnTo>
                          <a:pt x="121" y="261"/>
                        </a:lnTo>
                        <a:lnTo>
                          <a:pt x="121" y="261"/>
                        </a:lnTo>
                        <a:lnTo>
                          <a:pt x="121" y="263"/>
                        </a:lnTo>
                        <a:lnTo>
                          <a:pt x="121" y="261"/>
                        </a:lnTo>
                        <a:lnTo>
                          <a:pt x="121" y="261"/>
                        </a:lnTo>
                        <a:lnTo>
                          <a:pt x="121" y="261"/>
                        </a:lnTo>
                        <a:lnTo>
                          <a:pt x="121" y="264"/>
                        </a:lnTo>
                        <a:lnTo>
                          <a:pt x="121" y="262"/>
                        </a:lnTo>
                        <a:lnTo>
                          <a:pt x="121" y="262"/>
                        </a:lnTo>
                        <a:lnTo>
                          <a:pt x="121" y="263"/>
                        </a:lnTo>
                        <a:lnTo>
                          <a:pt x="121" y="262"/>
                        </a:lnTo>
                        <a:lnTo>
                          <a:pt x="121" y="263"/>
                        </a:lnTo>
                        <a:lnTo>
                          <a:pt x="121" y="264"/>
                        </a:lnTo>
                        <a:lnTo>
                          <a:pt x="121" y="263"/>
                        </a:lnTo>
                        <a:lnTo>
                          <a:pt x="121" y="262"/>
                        </a:lnTo>
                        <a:lnTo>
                          <a:pt x="121" y="264"/>
                        </a:lnTo>
                        <a:lnTo>
                          <a:pt x="121" y="262"/>
                        </a:lnTo>
                        <a:lnTo>
                          <a:pt x="121" y="262"/>
                        </a:lnTo>
                        <a:lnTo>
                          <a:pt x="121" y="265"/>
                        </a:lnTo>
                        <a:lnTo>
                          <a:pt x="121" y="262"/>
                        </a:lnTo>
                        <a:lnTo>
                          <a:pt x="121" y="265"/>
                        </a:lnTo>
                        <a:lnTo>
                          <a:pt x="121" y="265"/>
                        </a:lnTo>
                        <a:lnTo>
                          <a:pt x="121" y="262"/>
                        </a:lnTo>
                        <a:lnTo>
                          <a:pt x="121" y="264"/>
                        </a:lnTo>
                        <a:lnTo>
                          <a:pt x="121" y="265"/>
                        </a:lnTo>
                        <a:lnTo>
                          <a:pt x="121" y="263"/>
                        </a:lnTo>
                        <a:lnTo>
                          <a:pt x="121" y="264"/>
                        </a:lnTo>
                        <a:lnTo>
                          <a:pt x="121" y="264"/>
                        </a:lnTo>
                        <a:lnTo>
                          <a:pt x="121" y="265"/>
                        </a:lnTo>
                        <a:lnTo>
                          <a:pt x="121" y="265"/>
                        </a:lnTo>
                        <a:lnTo>
                          <a:pt x="121" y="264"/>
                        </a:lnTo>
                        <a:lnTo>
                          <a:pt x="121" y="264"/>
                        </a:lnTo>
                        <a:lnTo>
                          <a:pt x="121" y="264"/>
                        </a:lnTo>
                        <a:lnTo>
                          <a:pt x="121" y="265"/>
                        </a:lnTo>
                        <a:lnTo>
                          <a:pt x="121" y="262"/>
                        </a:lnTo>
                        <a:lnTo>
                          <a:pt x="121" y="265"/>
                        </a:lnTo>
                        <a:lnTo>
                          <a:pt x="121" y="263"/>
                        </a:lnTo>
                        <a:lnTo>
                          <a:pt x="121" y="266"/>
                        </a:lnTo>
                        <a:lnTo>
                          <a:pt x="121" y="262"/>
                        </a:lnTo>
                        <a:lnTo>
                          <a:pt x="121" y="266"/>
                        </a:lnTo>
                        <a:lnTo>
                          <a:pt x="121" y="262"/>
                        </a:lnTo>
                        <a:lnTo>
                          <a:pt x="121" y="267"/>
                        </a:lnTo>
                        <a:lnTo>
                          <a:pt x="121" y="265"/>
                        </a:lnTo>
                        <a:lnTo>
                          <a:pt x="122" y="265"/>
                        </a:lnTo>
                        <a:lnTo>
                          <a:pt x="122" y="266"/>
                        </a:lnTo>
                        <a:lnTo>
                          <a:pt x="122" y="265"/>
                        </a:lnTo>
                        <a:lnTo>
                          <a:pt x="122" y="265"/>
                        </a:lnTo>
                        <a:lnTo>
                          <a:pt x="122" y="265"/>
                        </a:lnTo>
                        <a:lnTo>
                          <a:pt x="122" y="264"/>
                        </a:lnTo>
                        <a:lnTo>
                          <a:pt x="122" y="266"/>
                        </a:lnTo>
                        <a:lnTo>
                          <a:pt x="122" y="266"/>
                        </a:lnTo>
                        <a:lnTo>
                          <a:pt x="122" y="265"/>
                        </a:lnTo>
                        <a:lnTo>
                          <a:pt x="122" y="267"/>
                        </a:lnTo>
                        <a:lnTo>
                          <a:pt x="122" y="265"/>
                        </a:lnTo>
                        <a:lnTo>
                          <a:pt x="122" y="266"/>
                        </a:lnTo>
                        <a:lnTo>
                          <a:pt x="122" y="268"/>
                        </a:lnTo>
                        <a:lnTo>
                          <a:pt x="122" y="269"/>
                        </a:lnTo>
                        <a:lnTo>
                          <a:pt x="122" y="267"/>
                        </a:lnTo>
                        <a:lnTo>
                          <a:pt x="122" y="268"/>
                        </a:lnTo>
                        <a:lnTo>
                          <a:pt x="122" y="268"/>
                        </a:lnTo>
                        <a:lnTo>
                          <a:pt x="122" y="267"/>
                        </a:lnTo>
                        <a:lnTo>
                          <a:pt x="122" y="268"/>
                        </a:lnTo>
                        <a:lnTo>
                          <a:pt x="122" y="270"/>
                        </a:lnTo>
                        <a:lnTo>
                          <a:pt x="122" y="267"/>
                        </a:lnTo>
                        <a:lnTo>
                          <a:pt x="122" y="269"/>
                        </a:lnTo>
                        <a:lnTo>
                          <a:pt x="122" y="267"/>
                        </a:lnTo>
                        <a:lnTo>
                          <a:pt x="122" y="268"/>
                        </a:lnTo>
                        <a:lnTo>
                          <a:pt x="122" y="269"/>
                        </a:lnTo>
                        <a:lnTo>
                          <a:pt x="122" y="269"/>
                        </a:lnTo>
                        <a:lnTo>
                          <a:pt x="122" y="270"/>
                        </a:lnTo>
                        <a:lnTo>
                          <a:pt x="122" y="268"/>
                        </a:lnTo>
                        <a:lnTo>
                          <a:pt x="122" y="269"/>
                        </a:lnTo>
                        <a:lnTo>
                          <a:pt x="122" y="269"/>
                        </a:lnTo>
                        <a:lnTo>
                          <a:pt x="122" y="269"/>
                        </a:lnTo>
                        <a:lnTo>
                          <a:pt x="122" y="270"/>
                        </a:lnTo>
                        <a:lnTo>
                          <a:pt x="122" y="267"/>
                        </a:lnTo>
                        <a:lnTo>
                          <a:pt x="122" y="269"/>
                        </a:lnTo>
                        <a:lnTo>
                          <a:pt x="122" y="269"/>
                        </a:lnTo>
                        <a:lnTo>
                          <a:pt x="122" y="269"/>
                        </a:lnTo>
                        <a:lnTo>
                          <a:pt x="122" y="268"/>
                        </a:lnTo>
                        <a:lnTo>
                          <a:pt x="122" y="270"/>
                        </a:lnTo>
                        <a:lnTo>
                          <a:pt x="122" y="267"/>
                        </a:lnTo>
                        <a:lnTo>
                          <a:pt x="122" y="268"/>
                        </a:lnTo>
                        <a:lnTo>
                          <a:pt x="122" y="269"/>
                        </a:lnTo>
                        <a:lnTo>
                          <a:pt x="122" y="269"/>
                        </a:lnTo>
                        <a:lnTo>
                          <a:pt x="122" y="268"/>
                        </a:lnTo>
                        <a:lnTo>
                          <a:pt x="122" y="269"/>
                        </a:lnTo>
                        <a:lnTo>
                          <a:pt x="122" y="266"/>
                        </a:lnTo>
                        <a:lnTo>
                          <a:pt x="122" y="269"/>
                        </a:lnTo>
                        <a:lnTo>
                          <a:pt x="122" y="269"/>
                        </a:lnTo>
                        <a:lnTo>
                          <a:pt x="122" y="269"/>
                        </a:lnTo>
                        <a:lnTo>
                          <a:pt x="122" y="268"/>
                        </a:lnTo>
                        <a:lnTo>
                          <a:pt x="122" y="267"/>
                        </a:lnTo>
                        <a:lnTo>
                          <a:pt x="122" y="268"/>
                        </a:lnTo>
                        <a:lnTo>
                          <a:pt x="122" y="268"/>
                        </a:lnTo>
                        <a:lnTo>
                          <a:pt x="122" y="268"/>
                        </a:lnTo>
                        <a:lnTo>
                          <a:pt x="122" y="268"/>
                        </a:lnTo>
                        <a:lnTo>
                          <a:pt x="122" y="269"/>
                        </a:lnTo>
                        <a:lnTo>
                          <a:pt x="122" y="269"/>
                        </a:lnTo>
                        <a:lnTo>
                          <a:pt x="122" y="269"/>
                        </a:lnTo>
                        <a:lnTo>
                          <a:pt x="122" y="267"/>
                        </a:lnTo>
                        <a:lnTo>
                          <a:pt x="122" y="267"/>
                        </a:lnTo>
                        <a:lnTo>
                          <a:pt x="122" y="269"/>
                        </a:lnTo>
                        <a:lnTo>
                          <a:pt x="122" y="266"/>
                        </a:lnTo>
                        <a:lnTo>
                          <a:pt x="122" y="268"/>
                        </a:lnTo>
                        <a:lnTo>
                          <a:pt x="122" y="266"/>
                        </a:lnTo>
                        <a:lnTo>
                          <a:pt x="122" y="267"/>
                        </a:lnTo>
                        <a:lnTo>
                          <a:pt x="122" y="267"/>
                        </a:lnTo>
                        <a:lnTo>
                          <a:pt x="122" y="267"/>
                        </a:lnTo>
                        <a:lnTo>
                          <a:pt x="122" y="267"/>
                        </a:lnTo>
                        <a:lnTo>
                          <a:pt x="122" y="265"/>
                        </a:lnTo>
                        <a:lnTo>
                          <a:pt x="122" y="266"/>
                        </a:lnTo>
                        <a:lnTo>
                          <a:pt x="122" y="264"/>
                        </a:lnTo>
                        <a:lnTo>
                          <a:pt x="122" y="268"/>
                        </a:lnTo>
                        <a:lnTo>
                          <a:pt x="122" y="262"/>
                        </a:lnTo>
                        <a:lnTo>
                          <a:pt x="122" y="267"/>
                        </a:lnTo>
                        <a:lnTo>
                          <a:pt x="122" y="264"/>
                        </a:lnTo>
                        <a:lnTo>
                          <a:pt x="122" y="264"/>
                        </a:lnTo>
                        <a:lnTo>
                          <a:pt x="122" y="263"/>
                        </a:lnTo>
                        <a:lnTo>
                          <a:pt x="122" y="264"/>
                        </a:lnTo>
                        <a:lnTo>
                          <a:pt x="122" y="264"/>
                        </a:lnTo>
                        <a:lnTo>
                          <a:pt x="122" y="263"/>
                        </a:lnTo>
                        <a:lnTo>
                          <a:pt x="122" y="262"/>
                        </a:lnTo>
                        <a:lnTo>
                          <a:pt x="122" y="262"/>
                        </a:lnTo>
                        <a:lnTo>
                          <a:pt x="122" y="263"/>
                        </a:lnTo>
                        <a:lnTo>
                          <a:pt x="122" y="263"/>
                        </a:lnTo>
                        <a:lnTo>
                          <a:pt x="122" y="262"/>
                        </a:lnTo>
                        <a:lnTo>
                          <a:pt x="122" y="263"/>
                        </a:lnTo>
                        <a:lnTo>
                          <a:pt x="122" y="263"/>
                        </a:lnTo>
                        <a:lnTo>
                          <a:pt x="122" y="262"/>
                        </a:lnTo>
                        <a:lnTo>
                          <a:pt x="122" y="263"/>
                        </a:lnTo>
                        <a:lnTo>
                          <a:pt x="122" y="261"/>
                        </a:lnTo>
                        <a:lnTo>
                          <a:pt x="122" y="263"/>
                        </a:lnTo>
                        <a:lnTo>
                          <a:pt x="122" y="261"/>
                        </a:lnTo>
                        <a:lnTo>
                          <a:pt x="122" y="261"/>
                        </a:lnTo>
                        <a:lnTo>
                          <a:pt x="122" y="262"/>
                        </a:lnTo>
                        <a:lnTo>
                          <a:pt x="122" y="261"/>
                        </a:lnTo>
                        <a:lnTo>
                          <a:pt x="122" y="262"/>
                        </a:lnTo>
                        <a:lnTo>
                          <a:pt x="122" y="260"/>
                        </a:lnTo>
                        <a:lnTo>
                          <a:pt x="122" y="261"/>
                        </a:lnTo>
                        <a:lnTo>
                          <a:pt x="122" y="260"/>
                        </a:lnTo>
                        <a:lnTo>
                          <a:pt x="123" y="261"/>
                        </a:lnTo>
                        <a:lnTo>
                          <a:pt x="123" y="260"/>
                        </a:lnTo>
                        <a:lnTo>
                          <a:pt x="123" y="262"/>
                        </a:lnTo>
                        <a:lnTo>
                          <a:pt x="123" y="260"/>
                        </a:lnTo>
                        <a:lnTo>
                          <a:pt x="123" y="260"/>
                        </a:lnTo>
                        <a:lnTo>
                          <a:pt x="123" y="260"/>
                        </a:lnTo>
                        <a:lnTo>
                          <a:pt x="123" y="261"/>
                        </a:lnTo>
                        <a:lnTo>
                          <a:pt x="123" y="259"/>
                        </a:lnTo>
                        <a:lnTo>
                          <a:pt x="123" y="260"/>
                        </a:lnTo>
                        <a:lnTo>
                          <a:pt x="123" y="261"/>
                        </a:lnTo>
                        <a:lnTo>
                          <a:pt x="123" y="259"/>
                        </a:lnTo>
                        <a:lnTo>
                          <a:pt x="123" y="258"/>
                        </a:lnTo>
                        <a:lnTo>
                          <a:pt x="123" y="261"/>
                        </a:lnTo>
                        <a:lnTo>
                          <a:pt x="123" y="258"/>
                        </a:lnTo>
                        <a:lnTo>
                          <a:pt x="123" y="260"/>
                        </a:lnTo>
                        <a:lnTo>
                          <a:pt x="123" y="257"/>
                        </a:lnTo>
                        <a:lnTo>
                          <a:pt x="123" y="260"/>
                        </a:lnTo>
                        <a:lnTo>
                          <a:pt x="123" y="257"/>
                        </a:lnTo>
                        <a:lnTo>
                          <a:pt x="123" y="257"/>
                        </a:lnTo>
                        <a:lnTo>
                          <a:pt x="123" y="259"/>
                        </a:lnTo>
                        <a:lnTo>
                          <a:pt x="123" y="256"/>
                        </a:lnTo>
                        <a:lnTo>
                          <a:pt x="123" y="259"/>
                        </a:lnTo>
                        <a:lnTo>
                          <a:pt x="123" y="257"/>
                        </a:lnTo>
                        <a:lnTo>
                          <a:pt x="123" y="258"/>
                        </a:lnTo>
                        <a:lnTo>
                          <a:pt x="123" y="255"/>
                        </a:lnTo>
                        <a:lnTo>
                          <a:pt x="123" y="258"/>
                        </a:lnTo>
                        <a:lnTo>
                          <a:pt x="123" y="258"/>
                        </a:lnTo>
                        <a:lnTo>
                          <a:pt x="123" y="255"/>
                        </a:lnTo>
                        <a:lnTo>
                          <a:pt x="123" y="256"/>
                        </a:lnTo>
                        <a:lnTo>
                          <a:pt x="123" y="256"/>
                        </a:lnTo>
                        <a:lnTo>
                          <a:pt x="123" y="257"/>
                        </a:lnTo>
                        <a:lnTo>
                          <a:pt x="123" y="255"/>
                        </a:lnTo>
                        <a:lnTo>
                          <a:pt x="123" y="257"/>
                        </a:lnTo>
                        <a:lnTo>
                          <a:pt x="123" y="256"/>
                        </a:lnTo>
                        <a:lnTo>
                          <a:pt x="123" y="255"/>
                        </a:lnTo>
                        <a:lnTo>
                          <a:pt x="123" y="256"/>
                        </a:lnTo>
                        <a:lnTo>
                          <a:pt x="123" y="256"/>
                        </a:lnTo>
                        <a:lnTo>
                          <a:pt x="123" y="256"/>
                        </a:lnTo>
                        <a:lnTo>
                          <a:pt x="123" y="255"/>
                        </a:lnTo>
                        <a:lnTo>
                          <a:pt x="123" y="254"/>
                        </a:lnTo>
                        <a:lnTo>
                          <a:pt x="123" y="254"/>
                        </a:lnTo>
                        <a:lnTo>
                          <a:pt x="123" y="256"/>
                        </a:lnTo>
                        <a:lnTo>
                          <a:pt x="123" y="254"/>
                        </a:lnTo>
                        <a:lnTo>
                          <a:pt x="123" y="255"/>
                        </a:lnTo>
                        <a:lnTo>
                          <a:pt x="123" y="257"/>
                        </a:lnTo>
                        <a:lnTo>
                          <a:pt x="123" y="253"/>
                        </a:lnTo>
                        <a:lnTo>
                          <a:pt x="123" y="256"/>
                        </a:lnTo>
                        <a:lnTo>
                          <a:pt x="123" y="253"/>
                        </a:lnTo>
                        <a:lnTo>
                          <a:pt x="123" y="254"/>
                        </a:lnTo>
                        <a:lnTo>
                          <a:pt x="123" y="254"/>
                        </a:lnTo>
                        <a:lnTo>
                          <a:pt x="123" y="252"/>
                        </a:lnTo>
                        <a:lnTo>
                          <a:pt x="123" y="255"/>
                        </a:lnTo>
                        <a:lnTo>
                          <a:pt x="123" y="252"/>
                        </a:lnTo>
                        <a:lnTo>
                          <a:pt x="123" y="253"/>
                        </a:lnTo>
                        <a:lnTo>
                          <a:pt x="123" y="254"/>
                        </a:lnTo>
                        <a:lnTo>
                          <a:pt x="123" y="251"/>
                        </a:lnTo>
                        <a:lnTo>
                          <a:pt x="123" y="254"/>
                        </a:lnTo>
                        <a:lnTo>
                          <a:pt x="123" y="250"/>
                        </a:lnTo>
                        <a:lnTo>
                          <a:pt x="123" y="252"/>
                        </a:lnTo>
                        <a:lnTo>
                          <a:pt x="123" y="252"/>
                        </a:lnTo>
                        <a:lnTo>
                          <a:pt x="123" y="251"/>
                        </a:lnTo>
                        <a:lnTo>
                          <a:pt x="123" y="252"/>
                        </a:lnTo>
                        <a:lnTo>
                          <a:pt x="123" y="250"/>
                        </a:lnTo>
                        <a:lnTo>
                          <a:pt x="123" y="251"/>
                        </a:lnTo>
                        <a:lnTo>
                          <a:pt x="123" y="250"/>
                        </a:lnTo>
                        <a:lnTo>
                          <a:pt x="123" y="249"/>
                        </a:lnTo>
                        <a:lnTo>
                          <a:pt x="123" y="251"/>
                        </a:lnTo>
                        <a:lnTo>
                          <a:pt x="123" y="250"/>
                        </a:lnTo>
                        <a:lnTo>
                          <a:pt x="123" y="250"/>
                        </a:lnTo>
                        <a:lnTo>
                          <a:pt x="123" y="250"/>
                        </a:lnTo>
                        <a:lnTo>
                          <a:pt x="123" y="250"/>
                        </a:lnTo>
                        <a:lnTo>
                          <a:pt x="123" y="251"/>
                        </a:lnTo>
                        <a:lnTo>
                          <a:pt x="123" y="247"/>
                        </a:lnTo>
                        <a:lnTo>
                          <a:pt x="123" y="250"/>
                        </a:lnTo>
                        <a:lnTo>
                          <a:pt x="123" y="249"/>
                        </a:lnTo>
                        <a:lnTo>
                          <a:pt x="123" y="250"/>
                        </a:lnTo>
                        <a:lnTo>
                          <a:pt x="123" y="250"/>
                        </a:lnTo>
                        <a:lnTo>
                          <a:pt x="123" y="250"/>
                        </a:lnTo>
                        <a:lnTo>
                          <a:pt x="123" y="250"/>
                        </a:lnTo>
                        <a:lnTo>
                          <a:pt x="123" y="250"/>
                        </a:lnTo>
                        <a:lnTo>
                          <a:pt x="123" y="249"/>
                        </a:lnTo>
                        <a:lnTo>
                          <a:pt x="123" y="250"/>
                        </a:lnTo>
                        <a:lnTo>
                          <a:pt x="123" y="249"/>
                        </a:lnTo>
                        <a:lnTo>
                          <a:pt x="123" y="252"/>
                        </a:lnTo>
                        <a:lnTo>
                          <a:pt x="123" y="250"/>
                        </a:lnTo>
                        <a:lnTo>
                          <a:pt x="123" y="252"/>
                        </a:lnTo>
                        <a:lnTo>
                          <a:pt x="123" y="250"/>
                        </a:lnTo>
                        <a:lnTo>
                          <a:pt x="123" y="252"/>
                        </a:lnTo>
                        <a:lnTo>
                          <a:pt x="123" y="250"/>
                        </a:lnTo>
                        <a:lnTo>
                          <a:pt x="123" y="252"/>
                        </a:lnTo>
                        <a:lnTo>
                          <a:pt x="123" y="250"/>
                        </a:lnTo>
                        <a:lnTo>
                          <a:pt x="123" y="250"/>
                        </a:lnTo>
                        <a:lnTo>
                          <a:pt x="123" y="252"/>
                        </a:lnTo>
                        <a:lnTo>
                          <a:pt x="123" y="252"/>
                        </a:lnTo>
                        <a:lnTo>
                          <a:pt x="123" y="251"/>
                        </a:lnTo>
                        <a:lnTo>
                          <a:pt x="123" y="253"/>
                        </a:lnTo>
                        <a:lnTo>
                          <a:pt x="123" y="250"/>
                        </a:lnTo>
                        <a:lnTo>
                          <a:pt x="123" y="253"/>
                        </a:lnTo>
                        <a:lnTo>
                          <a:pt x="123" y="250"/>
                        </a:lnTo>
                        <a:lnTo>
                          <a:pt x="123" y="253"/>
                        </a:lnTo>
                        <a:lnTo>
                          <a:pt x="123" y="251"/>
                        </a:lnTo>
                        <a:lnTo>
                          <a:pt x="123" y="250"/>
                        </a:lnTo>
                        <a:lnTo>
                          <a:pt x="123" y="251"/>
                        </a:lnTo>
                        <a:lnTo>
                          <a:pt x="123" y="251"/>
                        </a:lnTo>
                        <a:lnTo>
                          <a:pt x="123" y="251"/>
                        </a:lnTo>
                        <a:lnTo>
                          <a:pt x="123" y="252"/>
                        </a:lnTo>
                        <a:lnTo>
                          <a:pt x="123" y="251"/>
                        </a:lnTo>
                        <a:lnTo>
                          <a:pt x="123" y="251"/>
                        </a:lnTo>
                        <a:lnTo>
                          <a:pt x="124" y="253"/>
                        </a:lnTo>
                        <a:lnTo>
                          <a:pt x="124" y="252"/>
                        </a:lnTo>
                        <a:lnTo>
                          <a:pt x="124" y="253"/>
                        </a:lnTo>
                        <a:lnTo>
                          <a:pt x="124" y="252"/>
                        </a:lnTo>
                        <a:lnTo>
                          <a:pt x="124" y="254"/>
                        </a:lnTo>
                        <a:lnTo>
                          <a:pt x="124" y="251"/>
                        </a:lnTo>
                        <a:lnTo>
                          <a:pt x="124" y="252"/>
                        </a:lnTo>
                        <a:lnTo>
                          <a:pt x="124" y="254"/>
                        </a:lnTo>
                        <a:lnTo>
                          <a:pt x="124" y="253"/>
                        </a:lnTo>
                        <a:lnTo>
                          <a:pt x="124" y="254"/>
                        </a:lnTo>
                        <a:lnTo>
                          <a:pt x="124" y="254"/>
                        </a:lnTo>
                        <a:lnTo>
                          <a:pt x="124" y="254"/>
                        </a:lnTo>
                        <a:lnTo>
                          <a:pt x="124" y="254"/>
                        </a:lnTo>
                        <a:lnTo>
                          <a:pt x="124" y="254"/>
                        </a:lnTo>
                        <a:lnTo>
                          <a:pt x="124" y="254"/>
                        </a:lnTo>
                        <a:lnTo>
                          <a:pt x="124" y="256"/>
                        </a:lnTo>
                        <a:lnTo>
                          <a:pt x="124" y="255"/>
                        </a:lnTo>
                        <a:lnTo>
                          <a:pt x="124" y="256"/>
                        </a:lnTo>
                        <a:lnTo>
                          <a:pt x="124" y="257"/>
                        </a:lnTo>
                        <a:lnTo>
                          <a:pt x="124" y="255"/>
                        </a:lnTo>
                        <a:lnTo>
                          <a:pt x="124" y="258"/>
                        </a:lnTo>
                        <a:lnTo>
                          <a:pt x="124" y="258"/>
                        </a:lnTo>
                        <a:lnTo>
                          <a:pt x="124" y="256"/>
                        </a:lnTo>
                        <a:lnTo>
                          <a:pt x="124" y="257"/>
                        </a:lnTo>
                        <a:lnTo>
                          <a:pt x="124" y="258"/>
                        </a:lnTo>
                        <a:lnTo>
                          <a:pt x="124" y="257"/>
                        </a:lnTo>
                        <a:lnTo>
                          <a:pt x="124" y="259"/>
                        </a:lnTo>
                        <a:lnTo>
                          <a:pt x="124" y="256"/>
                        </a:lnTo>
                        <a:lnTo>
                          <a:pt x="124" y="259"/>
                        </a:lnTo>
                        <a:lnTo>
                          <a:pt x="124" y="257"/>
                        </a:lnTo>
                        <a:lnTo>
                          <a:pt x="124" y="260"/>
                        </a:lnTo>
                        <a:lnTo>
                          <a:pt x="124" y="258"/>
                        </a:lnTo>
                        <a:lnTo>
                          <a:pt x="124" y="258"/>
                        </a:lnTo>
                        <a:lnTo>
                          <a:pt x="124" y="258"/>
                        </a:lnTo>
                        <a:lnTo>
                          <a:pt x="124" y="258"/>
                        </a:lnTo>
                        <a:lnTo>
                          <a:pt x="124" y="259"/>
                        </a:lnTo>
                        <a:lnTo>
                          <a:pt x="124" y="259"/>
                        </a:lnTo>
                        <a:lnTo>
                          <a:pt x="124" y="259"/>
                        </a:lnTo>
                        <a:lnTo>
                          <a:pt x="124" y="259"/>
                        </a:lnTo>
                        <a:lnTo>
                          <a:pt x="124" y="259"/>
                        </a:lnTo>
                        <a:lnTo>
                          <a:pt x="124" y="259"/>
                        </a:lnTo>
                        <a:lnTo>
                          <a:pt x="124" y="260"/>
                        </a:lnTo>
                        <a:lnTo>
                          <a:pt x="124" y="260"/>
                        </a:lnTo>
                        <a:lnTo>
                          <a:pt x="124" y="260"/>
                        </a:lnTo>
                        <a:lnTo>
                          <a:pt x="124" y="260"/>
                        </a:lnTo>
                        <a:lnTo>
                          <a:pt x="124" y="259"/>
                        </a:lnTo>
                        <a:lnTo>
                          <a:pt x="124" y="260"/>
                        </a:lnTo>
                        <a:lnTo>
                          <a:pt x="124" y="261"/>
                        </a:lnTo>
                        <a:lnTo>
                          <a:pt x="124" y="261"/>
                        </a:lnTo>
                        <a:lnTo>
                          <a:pt x="124" y="260"/>
                        </a:lnTo>
                        <a:lnTo>
                          <a:pt x="124" y="261"/>
                        </a:lnTo>
                        <a:lnTo>
                          <a:pt x="124" y="261"/>
                        </a:lnTo>
                        <a:lnTo>
                          <a:pt x="124" y="263"/>
                        </a:lnTo>
                        <a:lnTo>
                          <a:pt x="124" y="262"/>
                        </a:lnTo>
                        <a:lnTo>
                          <a:pt x="124" y="263"/>
                        </a:lnTo>
                        <a:lnTo>
                          <a:pt x="124" y="261"/>
                        </a:lnTo>
                        <a:lnTo>
                          <a:pt x="124" y="262"/>
                        </a:lnTo>
                        <a:lnTo>
                          <a:pt x="124" y="264"/>
                        </a:lnTo>
                        <a:lnTo>
                          <a:pt x="124" y="262"/>
                        </a:lnTo>
                        <a:lnTo>
                          <a:pt x="124" y="264"/>
                        </a:lnTo>
                        <a:lnTo>
                          <a:pt x="124" y="261"/>
                        </a:lnTo>
                        <a:lnTo>
                          <a:pt x="124" y="263"/>
                        </a:lnTo>
                        <a:lnTo>
                          <a:pt x="124" y="263"/>
                        </a:lnTo>
                        <a:lnTo>
                          <a:pt x="124" y="265"/>
                        </a:lnTo>
                        <a:lnTo>
                          <a:pt x="124" y="265"/>
                        </a:lnTo>
                        <a:lnTo>
                          <a:pt x="124" y="265"/>
                        </a:lnTo>
                        <a:lnTo>
                          <a:pt x="124" y="264"/>
                        </a:lnTo>
                        <a:lnTo>
                          <a:pt x="124" y="263"/>
                        </a:lnTo>
                        <a:lnTo>
                          <a:pt x="124" y="264"/>
                        </a:lnTo>
                        <a:lnTo>
                          <a:pt x="124" y="264"/>
                        </a:lnTo>
                        <a:lnTo>
                          <a:pt x="124" y="266"/>
                        </a:lnTo>
                        <a:lnTo>
                          <a:pt x="124" y="265"/>
                        </a:lnTo>
                        <a:lnTo>
                          <a:pt x="124" y="265"/>
                        </a:lnTo>
                        <a:lnTo>
                          <a:pt x="124" y="265"/>
                        </a:lnTo>
                        <a:lnTo>
                          <a:pt x="124" y="264"/>
                        </a:lnTo>
                        <a:lnTo>
                          <a:pt x="124" y="265"/>
                        </a:lnTo>
                        <a:lnTo>
                          <a:pt x="124" y="266"/>
                        </a:lnTo>
                        <a:lnTo>
                          <a:pt x="124" y="265"/>
                        </a:lnTo>
                        <a:lnTo>
                          <a:pt x="124" y="267"/>
                        </a:lnTo>
                        <a:lnTo>
                          <a:pt x="124" y="269"/>
                        </a:lnTo>
                        <a:lnTo>
                          <a:pt x="124" y="267"/>
                        </a:lnTo>
                        <a:lnTo>
                          <a:pt x="124" y="269"/>
                        </a:lnTo>
                        <a:lnTo>
                          <a:pt x="124" y="267"/>
                        </a:lnTo>
                        <a:lnTo>
                          <a:pt x="124" y="267"/>
                        </a:lnTo>
                        <a:lnTo>
                          <a:pt x="124" y="267"/>
                        </a:lnTo>
                        <a:lnTo>
                          <a:pt x="124" y="267"/>
                        </a:lnTo>
                        <a:lnTo>
                          <a:pt x="124" y="267"/>
                        </a:lnTo>
                        <a:lnTo>
                          <a:pt x="124" y="267"/>
                        </a:lnTo>
                        <a:lnTo>
                          <a:pt x="124" y="269"/>
                        </a:lnTo>
                        <a:lnTo>
                          <a:pt x="124" y="270"/>
                        </a:lnTo>
                        <a:lnTo>
                          <a:pt x="124" y="267"/>
                        </a:lnTo>
                        <a:lnTo>
                          <a:pt x="124" y="270"/>
                        </a:lnTo>
                        <a:lnTo>
                          <a:pt x="124" y="269"/>
                        </a:lnTo>
                        <a:lnTo>
                          <a:pt x="124" y="271"/>
                        </a:lnTo>
                        <a:lnTo>
                          <a:pt x="124" y="269"/>
                        </a:lnTo>
                        <a:lnTo>
                          <a:pt x="124" y="271"/>
                        </a:lnTo>
                        <a:lnTo>
                          <a:pt x="124" y="272"/>
                        </a:lnTo>
                        <a:lnTo>
                          <a:pt x="124" y="270"/>
                        </a:lnTo>
                        <a:lnTo>
                          <a:pt x="125" y="274"/>
                        </a:lnTo>
                        <a:lnTo>
                          <a:pt x="125" y="271"/>
                        </a:lnTo>
                        <a:lnTo>
                          <a:pt x="125" y="273"/>
                        </a:lnTo>
                        <a:lnTo>
                          <a:pt x="125" y="272"/>
                        </a:lnTo>
                        <a:lnTo>
                          <a:pt x="125" y="273"/>
                        </a:lnTo>
                        <a:lnTo>
                          <a:pt x="125" y="272"/>
                        </a:lnTo>
                        <a:lnTo>
                          <a:pt x="125" y="274"/>
                        </a:lnTo>
                        <a:lnTo>
                          <a:pt x="125" y="273"/>
                        </a:lnTo>
                        <a:lnTo>
                          <a:pt x="125" y="274"/>
                        </a:lnTo>
                        <a:lnTo>
                          <a:pt x="125" y="274"/>
                        </a:lnTo>
                        <a:lnTo>
                          <a:pt x="125" y="274"/>
                        </a:lnTo>
                        <a:lnTo>
                          <a:pt x="125" y="274"/>
                        </a:lnTo>
                        <a:lnTo>
                          <a:pt x="125" y="273"/>
                        </a:lnTo>
                        <a:lnTo>
                          <a:pt x="125" y="275"/>
                        </a:lnTo>
                        <a:lnTo>
                          <a:pt x="125" y="274"/>
                        </a:lnTo>
                        <a:lnTo>
                          <a:pt x="125" y="275"/>
                        </a:lnTo>
                        <a:lnTo>
                          <a:pt x="125" y="274"/>
                        </a:lnTo>
                        <a:lnTo>
                          <a:pt x="125" y="275"/>
                        </a:lnTo>
                        <a:lnTo>
                          <a:pt x="125" y="274"/>
                        </a:lnTo>
                        <a:lnTo>
                          <a:pt x="125" y="275"/>
                        </a:lnTo>
                        <a:lnTo>
                          <a:pt x="125" y="274"/>
                        </a:lnTo>
                        <a:lnTo>
                          <a:pt x="125" y="276"/>
                        </a:lnTo>
                        <a:lnTo>
                          <a:pt x="125" y="274"/>
                        </a:lnTo>
                        <a:lnTo>
                          <a:pt x="125" y="276"/>
                        </a:lnTo>
                        <a:lnTo>
                          <a:pt x="125" y="275"/>
                        </a:lnTo>
                        <a:lnTo>
                          <a:pt x="125" y="275"/>
                        </a:lnTo>
                        <a:lnTo>
                          <a:pt x="125" y="274"/>
                        </a:lnTo>
                        <a:lnTo>
                          <a:pt x="125" y="274"/>
                        </a:lnTo>
                        <a:lnTo>
                          <a:pt x="125" y="276"/>
                        </a:lnTo>
                        <a:lnTo>
                          <a:pt x="125" y="274"/>
                        </a:lnTo>
                        <a:lnTo>
                          <a:pt x="125" y="275"/>
                        </a:lnTo>
                        <a:lnTo>
                          <a:pt x="125" y="274"/>
                        </a:lnTo>
                        <a:lnTo>
                          <a:pt x="125" y="276"/>
                        </a:lnTo>
                        <a:lnTo>
                          <a:pt x="125" y="275"/>
                        </a:lnTo>
                        <a:lnTo>
                          <a:pt x="125" y="275"/>
                        </a:lnTo>
                        <a:lnTo>
                          <a:pt x="125" y="275"/>
                        </a:lnTo>
                        <a:lnTo>
                          <a:pt x="125" y="278"/>
                        </a:lnTo>
                        <a:lnTo>
                          <a:pt x="125" y="275"/>
                        </a:lnTo>
                        <a:lnTo>
                          <a:pt x="125" y="277"/>
                        </a:lnTo>
                        <a:lnTo>
                          <a:pt x="125" y="274"/>
                        </a:lnTo>
                        <a:lnTo>
                          <a:pt x="125" y="279"/>
                        </a:lnTo>
                        <a:lnTo>
                          <a:pt x="125" y="275"/>
                        </a:lnTo>
                        <a:lnTo>
                          <a:pt x="125" y="277"/>
                        </a:lnTo>
                        <a:lnTo>
                          <a:pt x="125" y="278"/>
                        </a:lnTo>
                        <a:lnTo>
                          <a:pt x="125" y="278"/>
                        </a:lnTo>
                        <a:lnTo>
                          <a:pt x="125" y="276"/>
                        </a:lnTo>
                        <a:lnTo>
                          <a:pt x="125" y="277"/>
                        </a:lnTo>
                        <a:lnTo>
                          <a:pt x="125" y="279"/>
                        </a:lnTo>
                        <a:lnTo>
                          <a:pt x="125" y="276"/>
                        </a:lnTo>
                        <a:lnTo>
                          <a:pt x="125" y="278"/>
                        </a:lnTo>
                        <a:lnTo>
                          <a:pt x="125" y="278"/>
                        </a:lnTo>
                        <a:lnTo>
                          <a:pt x="125" y="278"/>
                        </a:lnTo>
                        <a:lnTo>
                          <a:pt x="125" y="278"/>
                        </a:lnTo>
                        <a:lnTo>
                          <a:pt x="125" y="278"/>
                        </a:lnTo>
                        <a:lnTo>
                          <a:pt x="125" y="277"/>
                        </a:lnTo>
                        <a:lnTo>
                          <a:pt x="125" y="278"/>
                        </a:lnTo>
                        <a:lnTo>
                          <a:pt x="125" y="279"/>
                        </a:lnTo>
                        <a:lnTo>
                          <a:pt x="125" y="278"/>
                        </a:lnTo>
                        <a:lnTo>
                          <a:pt x="125" y="279"/>
                        </a:lnTo>
                        <a:lnTo>
                          <a:pt x="125" y="277"/>
                        </a:lnTo>
                        <a:lnTo>
                          <a:pt x="125" y="279"/>
                        </a:lnTo>
                        <a:lnTo>
                          <a:pt x="125" y="276"/>
                        </a:lnTo>
                        <a:lnTo>
                          <a:pt x="125" y="278"/>
                        </a:lnTo>
                        <a:lnTo>
                          <a:pt x="125" y="279"/>
                        </a:lnTo>
                        <a:lnTo>
                          <a:pt x="125" y="278"/>
                        </a:lnTo>
                        <a:lnTo>
                          <a:pt x="125" y="278"/>
                        </a:lnTo>
                        <a:lnTo>
                          <a:pt x="125" y="277"/>
                        </a:lnTo>
                        <a:lnTo>
                          <a:pt x="125" y="279"/>
                        </a:lnTo>
                        <a:lnTo>
                          <a:pt x="125" y="279"/>
                        </a:lnTo>
                        <a:lnTo>
                          <a:pt x="125" y="278"/>
                        </a:lnTo>
                        <a:lnTo>
                          <a:pt x="125" y="279"/>
                        </a:lnTo>
                        <a:lnTo>
                          <a:pt x="125" y="277"/>
                        </a:lnTo>
                        <a:lnTo>
                          <a:pt x="125" y="278"/>
                        </a:lnTo>
                        <a:lnTo>
                          <a:pt x="125" y="277"/>
                        </a:lnTo>
                        <a:lnTo>
                          <a:pt x="125" y="278"/>
                        </a:lnTo>
                        <a:lnTo>
                          <a:pt x="125" y="277"/>
                        </a:lnTo>
                        <a:lnTo>
                          <a:pt x="125" y="279"/>
                        </a:lnTo>
                        <a:lnTo>
                          <a:pt x="125" y="278"/>
                        </a:lnTo>
                        <a:lnTo>
                          <a:pt x="125" y="277"/>
                        </a:lnTo>
                        <a:lnTo>
                          <a:pt x="125" y="280"/>
                        </a:lnTo>
                        <a:lnTo>
                          <a:pt x="125" y="277"/>
                        </a:lnTo>
                        <a:lnTo>
                          <a:pt x="125" y="279"/>
                        </a:lnTo>
                        <a:lnTo>
                          <a:pt x="125" y="278"/>
                        </a:lnTo>
                        <a:lnTo>
                          <a:pt x="125" y="277"/>
                        </a:lnTo>
                        <a:lnTo>
                          <a:pt x="125" y="278"/>
                        </a:lnTo>
                        <a:lnTo>
                          <a:pt x="125" y="279"/>
                        </a:lnTo>
                        <a:lnTo>
                          <a:pt x="125" y="278"/>
                        </a:lnTo>
                        <a:lnTo>
                          <a:pt x="125" y="279"/>
                        </a:lnTo>
                        <a:lnTo>
                          <a:pt x="125" y="278"/>
                        </a:lnTo>
                        <a:lnTo>
                          <a:pt x="125" y="280"/>
                        </a:lnTo>
                        <a:lnTo>
                          <a:pt x="125" y="277"/>
                        </a:lnTo>
                        <a:lnTo>
                          <a:pt x="125" y="279"/>
                        </a:lnTo>
                        <a:lnTo>
                          <a:pt x="125" y="279"/>
                        </a:lnTo>
                        <a:lnTo>
                          <a:pt x="125" y="280"/>
                        </a:lnTo>
                        <a:lnTo>
                          <a:pt x="125" y="278"/>
                        </a:lnTo>
                        <a:lnTo>
                          <a:pt x="125" y="279"/>
                        </a:lnTo>
                        <a:lnTo>
                          <a:pt x="125" y="277"/>
                        </a:lnTo>
                        <a:lnTo>
                          <a:pt x="126" y="279"/>
                        </a:lnTo>
                        <a:lnTo>
                          <a:pt x="126" y="278"/>
                        </a:lnTo>
                        <a:lnTo>
                          <a:pt x="126" y="278"/>
                        </a:lnTo>
                        <a:lnTo>
                          <a:pt x="126" y="276"/>
                        </a:lnTo>
                        <a:lnTo>
                          <a:pt x="126" y="279"/>
                        </a:lnTo>
                        <a:lnTo>
                          <a:pt x="126" y="276"/>
                        </a:lnTo>
                        <a:lnTo>
                          <a:pt x="126" y="279"/>
                        </a:lnTo>
                        <a:lnTo>
                          <a:pt x="126" y="277"/>
                        </a:lnTo>
                        <a:lnTo>
                          <a:pt x="126" y="277"/>
                        </a:lnTo>
                        <a:lnTo>
                          <a:pt x="126" y="277"/>
                        </a:lnTo>
                        <a:lnTo>
                          <a:pt x="126" y="277"/>
                        </a:lnTo>
                        <a:lnTo>
                          <a:pt x="126" y="277"/>
                        </a:lnTo>
                        <a:lnTo>
                          <a:pt x="126" y="276"/>
                        </a:lnTo>
                        <a:lnTo>
                          <a:pt x="126" y="278"/>
                        </a:lnTo>
                        <a:lnTo>
                          <a:pt x="126" y="277"/>
                        </a:lnTo>
                        <a:lnTo>
                          <a:pt x="126" y="277"/>
                        </a:lnTo>
                        <a:lnTo>
                          <a:pt x="126" y="276"/>
                        </a:lnTo>
                        <a:lnTo>
                          <a:pt x="126" y="278"/>
                        </a:lnTo>
                        <a:lnTo>
                          <a:pt x="126" y="275"/>
                        </a:lnTo>
                        <a:lnTo>
                          <a:pt x="126" y="278"/>
                        </a:lnTo>
                        <a:lnTo>
                          <a:pt x="126" y="277"/>
                        </a:lnTo>
                        <a:lnTo>
                          <a:pt x="126" y="277"/>
                        </a:lnTo>
                        <a:lnTo>
                          <a:pt x="126" y="276"/>
                        </a:lnTo>
                        <a:lnTo>
                          <a:pt x="126" y="277"/>
                        </a:lnTo>
                        <a:lnTo>
                          <a:pt x="126" y="278"/>
                        </a:lnTo>
                        <a:lnTo>
                          <a:pt x="126" y="277"/>
                        </a:lnTo>
                        <a:lnTo>
                          <a:pt x="126" y="279"/>
                        </a:lnTo>
                        <a:lnTo>
                          <a:pt x="126" y="278"/>
                        </a:lnTo>
                        <a:lnTo>
                          <a:pt x="126" y="277"/>
                        </a:lnTo>
                        <a:lnTo>
                          <a:pt x="126" y="277"/>
                        </a:lnTo>
                        <a:lnTo>
                          <a:pt x="126" y="277"/>
                        </a:lnTo>
                        <a:lnTo>
                          <a:pt x="126" y="277"/>
                        </a:lnTo>
                        <a:lnTo>
                          <a:pt x="126" y="276"/>
                        </a:lnTo>
                        <a:lnTo>
                          <a:pt x="126" y="276"/>
                        </a:lnTo>
                        <a:lnTo>
                          <a:pt x="126" y="279"/>
                        </a:lnTo>
                        <a:lnTo>
                          <a:pt x="126" y="275"/>
                        </a:lnTo>
                        <a:lnTo>
                          <a:pt x="126" y="276"/>
                        </a:lnTo>
                        <a:lnTo>
                          <a:pt x="126" y="275"/>
                        </a:lnTo>
                        <a:lnTo>
                          <a:pt x="126" y="276"/>
                        </a:lnTo>
                        <a:lnTo>
                          <a:pt x="126" y="275"/>
                        </a:lnTo>
                        <a:lnTo>
                          <a:pt x="126" y="276"/>
                        </a:lnTo>
                        <a:lnTo>
                          <a:pt x="126" y="275"/>
                        </a:lnTo>
                        <a:lnTo>
                          <a:pt x="126" y="274"/>
                        </a:lnTo>
                        <a:lnTo>
                          <a:pt x="126" y="275"/>
                        </a:lnTo>
                        <a:lnTo>
                          <a:pt x="126" y="273"/>
                        </a:lnTo>
                        <a:lnTo>
                          <a:pt x="126" y="274"/>
                        </a:lnTo>
                        <a:lnTo>
                          <a:pt x="126" y="275"/>
                        </a:lnTo>
                        <a:lnTo>
                          <a:pt x="126" y="272"/>
                        </a:lnTo>
                        <a:lnTo>
                          <a:pt x="126" y="272"/>
                        </a:lnTo>
                        <a:lnTo>
                          <a:pt x="126" y="274"/>
                        </a:lnTo>
                        <a:lnTo>
                          <a:pt x="126" y="272"/>
                        </a:lnTo>
                        <a:lnTo>
                          <a:pt x="126" y="271"/>
                        </a:lnTo>
                        <a:lnTo>
                          <a:pt x="126" y="271"/>
                        </a:lnTo>
                        <a:lnTo>
                          <a:pt x="126" y="272"/>
                        </a:lnTo>
                        <a:lnTo>
                          <a:pt x="126" y="270"/>
                        </a:lnTo>
                        <a:lnTo>
                          <a:pt x="126" y="270"/>
                        </a:lnTo>
                        <a:lnTo>
                          <a:pt x="126" y="269"/>
                        </a:lnTo>
                        <a:lnTo>
                          <a:pt x="126" y="269"/>
                        </a:lnTo>
                        <a:lnTo>
                          <a:pt x="126" y="269"/>
                        </a:lnTo>
                        <a:lnTo>
                          <a:pt x="126" y="270"/>
                        </a:lnTo>
                        <a:lnTo>
                          <a:pt x="126" y="269"/>
                        </a:lnTo>
                        <a:lnTo>
                          <a:pt x="126" y="268"/>
                        </a:lnTo>
                        <a:lnTo>
                          <a:pt x="126" y="267"/>
                        </a:lnTo>
                        <a:lnTo>
                          <a:pt x="126" y="266"/>
                        </a:lnTo>
                        <a:lnTo>
                          <a:pt x="126" y="268"/>
                        </a:lnTo>
                        <a:lnTo>
                          <a:pt x="126" y="265"/>
                        </a:lnTo>
                        <a:lnTo>
                          <a:pt x="126" y="267"/>
                        </a:lnTo>
                        <a:lnTo>
                          <a:pt x="126" y="266"/>
                        </a:lnTo>
                        <a:lnTo>
                          <a:pt x="126" y="266"/>
                        </a:lnTo>
                        <a:lnTo>
                          <a:pt x="126" y="265"/>
                        </a:lnTo>
                        <a:lnTo>
                          <a:pt x="126" y="264"/>
                        </a:lnTo>
                        <a:lnTo>
                          <a:pt x="126" y="264"/>
                        </a:lnTo>
                        <a:lnTo>
                          <a:pt x="126" y="263"/>
                        </a:lnTo>
                        <a:lnTo>
                          <a:pt x="126" y="262"/>
                        </a:lnTo>
                        <a:lnTo>
                          <a:pt x="126" y="263"/>
                        </a:lnTo>
                        <a:lnTo>
                          <a:pt x="126" y="261"/>
                        </a:lnTo>
                        <a:lnTo>
                          <a:pt x="126" y="263"/>
                        </a:lnTo>
                        <a:lnTo>
                          <a:pt x="126" y="262"/>
                        </a:lnTo>
                        <a:lnTo>
                          <a:pt x="126" y="259"/>
                        </a:lnTo>
                        <a:lnTo>
                          <a:pt x="126" y="261"/>
                        </a:lnTo>
                        <a:lnTo>
                          <a:pt x="126" y="260"/>
                        </a:lnTo>
                        <a:lnTo>
                          <a:pt x="126" y="258"/>
                        </a:lnTo>
                        <a:lnTo>
                          <a:pt x="126" y="258"/>
                        </a:lnTo>
                        <a:lnTo>
                          <a:pt x="126" y="258"/>
                        </a:lnTo>
                        <a:lnTo>
                          <a:pt x="126" y="256"/>
                        </a:lnTo>
                        <a:lnTo>
                          <a:pt x="126" y="255"/>
                        </a:lnTo>
                        <a:lnTo>
                          <a:pt x="126" y="256"/>
                        </a:lnTo>
                        <a:lnTo>
                          <a:pt x="126" y="255"/>
                        </a:lnTo>
                        <a:lnTo>
                          <a:pt x="126" y="253"/>
                        </a:lnTo>
                        <a:lnTo>
                          <a:pt x="126" y="254"/>
                        </a:lnTo>
                        <a:lnTo>
                          <a:pt x="126" y="254"/>
                        </a:lnTo>
                        <a:lnTo>
                          <a:pt x="126" y="251"/>
                        </a:lnTo>
                        <a:lnTo>
                          <a:pt x="126" y="253"/>
                        </a:lnTo>
                        <a:lnTo>
                          <a:pt x="126" y="250"/>
                        </a:lnTo>
                        <a:lnTo>
                          <a:pt x="126" y="251"/>
                        </a:lnTo>
                        <a:lnTo>
                          <a:pt x="126" y="249"/>
                        </a:lnTo>
                        <a:lnTo>
                          <a:pt x="126" y="250"/>
                        </a:lnTo>
                        <a:lnTo>
                          <a:pt x="126" y="248"/>
                        </a:lnTo>
                        <a:lnTo>
                          <a:pt x="126" y="246"/>
                        </a:lnTo>
                        <a:lnTo>
                          <a:pt x="126" y="248"/>
                        </a:lnTo>
                        <a:lnTo>
                          <a:pt x="126" y="246"/>
                        </a:lnTo>
                        <a:lnTo>
                          <a:pt x="126" y="246"/>
                        </a:lnTo>
                        <a:lnTo>
                          <a:pt x="126" y="244"/>
                        </a:lnTo>
                        <a:lnTo>
                          <a:pt x="126" y="244"/>
                        </a:lnTo>
                        <a:lnTo>
                          <a:pt x="126" y="244"/>
                        </a:lnTo>
                        <a:lnTo>
                          <a:pt x="126" y="243"/>
                        </a:lnTo>
                        <a:lnTo>
                          <a:pt x="126" y="243"/>
                        </a:lnTo>
                        <a:lnTo>
                          <a:pt x="126" y="243"/>
                        </a:lnTo>
                        <a:lnTo>
                          <a:pt x="127" y="241"/>
                        </a:lnTo>
                        <a:lnTo>
                          <a:pt x="127" y="243"/>
                        </a:lnTo>
                        <a:lnTo>
                          <a:pt x="127" y="240"/>
                        </a:lnTo>
                        <a:lnTo>
                          <a:pt x="127" y="240"/>
                        </a:lnTo>
                        <a:lnTo>
                          <a:pt x="127" y="240"/>
                        </a:lnTo>
                        <a:lnTo>
                          <a:pt x="127" y="241"/>
                        </a:lnTo>
                        <a:lnTo>
                          <a:pt x="127" y="238"/>
                        </a:lnTo>
                        <a:lnTo>
                          <a:pt x="127" y="238"/>
                        </a:lnTo>
                        <a:lnTo>
                          <a:pt x="127" y="238"/>
                        </a:lnTo>
                        <a:lnTo>
                          <a:pt x="127" y="237"/>
                        </a:lnTo>
                        <a:lnTo>
                          <a:pt x="127" y="237"/>
                        </a:lnTo>
                        <a:lnTo>
                          <a:pt x="127" y="236"/>
                        </a:lnTo>
                        <a:lnTo>
                          <a:pt x="127" y="235"/>
                        </a:lnTo>
                        <a:lnTo>
                          <a:pt x="127" y="234"/>
                        </a:lnTo>
                        <a:lnTo>
                          <a:pt x="127" y="234"/>
                        </a:lnTo>
                        <a:lnTo>
                          <a:pt x="127" y="234"/>
                        </a:lnTo>
                        <a:lnTo>
                          <a:pt x="127" y="234"/>
                        </a:lnTo>
                        <a:lnTo>
                          <a:pt x="127" y="230"/>
                        </a:lnTo>
                        <a:lnTo>
                          <a:pt x="127" y="231"/>
                        </a:lnTo>
                        <a:lnTo>
                          <a:pt x="127" y="229"/>
                        </a:lnTo>
                        <a:lnTo>
                          <a:pt x="127" y="229"/>
                        </a:lnTo>
                        <a:lnTo>
                          <a:pt x="127" y="227"/>
                        </a:lnTo>
                        <a:lnTo>
                          <a:pt x="127" y="227"/>
                        </a:lnTo>
                        <a:lnTo>
                          <a:pt x="127" y="228"/>
                        </a:lnTo>
                        <a:lnTo>
                          <a:pt x="127" y="226"/>
                        </a:lnTo>
                        <a:lnTo>
                          <a:pt x="127" y="225"/>
                        </a:lnTo>
                        <a:lnTo>
                          <a:pt x="127" y="225"/>
                        </a:lnTo>
                        <a:lnTo>
                          <a:pt x="127" y="224"/>
                        </a:lnTo>
                        <a:lnTo>
                          <a:pt x="127" y="222"/>
                        </a:lnTo>
                        <a:lnTo>
                          <a:pt x="127" y="223"/>
                        </a:lnTo>
                        <a:lnTo>
                          <a:pt x="127" y="222"/>
                        </a:lnTo>
                        <a:lnTo>
                          <a:pt x="127" y="220"/>
                        </a:lnTo>
                        <a:lnTo>
                          <a:pt x="127" y="219"/>
                        </a:lnTo>
                        <a:lnTo>
                          <a:pt x="127" y="219"/>
                        </a:lnTo>
                        <a:lnTo>
                          <a:pt x="127" y="219"/>
                        </a:lnTo>
                        <a:lnTo>
                          <a:pt x="127" y="218"/>
                        </a:lnTo>
                        <a:lnTo>
                          <a:pt x="127" y="218"/>
                        </a:lnTo>
                        <a:lnTo>
                          <a:pt x="127" y="218"/>
                        </a:lnTo>
                        <a:lnTo>
                          <a:pt x="127" y="217"/>
                        </a:lnTo>
                        <a:lnTo>
                          <a:pt x="127" y="216"/>
                        </a:lnTo>
                        <a:lnTo>
                          <a:pt x="127" y="216"/>
                        </a:lnTo>
                        <a:lnTo>
                          <a:pt x="127" y="214"/>
                        </a:lnTo>
                        <a:lnTo>
                          <a:pt x="127" y="214"/>
                        </a:lnTo>
                        <a:lnTo>
                          <a:pt x="127" y="214"/>
                        </a:lnTo>
                        <a:lnTo>
                          <a:pt x="127" y="213"/>
                        </a:lnTo>
                        <a:lnTo>
                          <a:pt x="127" y="212"/>
                        </a:lnTo>
                        <a:lnTo>
                          <a:pt x="127" y="212"/>
                        </a:lnTo>
                        <a:lnTo>
                          <a:pt x="127" y="210"/>
                        </a:lnTo>
                        <a:lnTo>
                          <a:pt x="127" y="211"/>
                        </a:lnTo>
                        <a:lnTo>
                          <a:pt x="127" y="210"/>
                        </a:lnTo>
                        <a:lnTo>
                          <a:pt x="127" y="210"/>
                        </a:lnTo>
                        <a:lnTo>
                          <a:pt x="127" y="209"/>
                        </a:lnTo>
                        <a:lnTo>
                          <a:pt x="127" y="208"/>
                        </a:lnTo>
                        <a:lnTo>
                          <a:pt x="127" y="207"/>
                        </a:lnTo>
                        <a:lnTo>
                          <a:pt x="127" y="207"/>
                        </a:lnTo>
                        <a:lnTo>
                          <a:pt x="127" y="206"/>
                        </a:lnTo>
                        <a:lnTo>
                          <a:pt x="127" y="207"/>
                        </a:lnTo>
                        <a:lnTo>
                          <a:pt x="127" y="205"/>
                        </a:lnTo>
                        <a:lnTo>
                          <a:pt x="127" y="205"/>
                        </a:lnTo>
                        <a:lnTo>
                          <a:pt x="127" y="204"/>
                        </a:lnTo>
                        <a:lnTo>
                          <a:pt x="127" y="202"/>
                        </a:lnTo>
                        <a:lnTo>
                          <a:pt x="127" y="204"/>
                        </a:lnTo>
                        <a:lnTo>
                          <a:pt x="127" y="202"/>
                        </a:lnTo>
                        <a:lnTo>
                          <a:pt x="127" y="202"/>
                        </a:lnTo>
                        <a:lnTo>
                          <a:pt x="127" y="199"/>
                        </a:lnTo>
                        <a:lnTo>
                          <a:pt x="127" y="199"/>
                        </a:lnTo>
                        <a:lnTo>
                          <a:pt x="127" y="200"/>
                        </a:lnTo>
                        <a:lnTo>
                          <a:pt x="127" y="197"/>
                        </a:lnTo>
                        <a:lnTo>
                          <a:pt x="127" y="198"/>
                        </a:lnTo>
                        <a:lnTo>
                          <a:pt x="127" y="197"/>
                        </a:lnTo>
                        <a:lnTo>
                          <a:pt x="127" y="196"/>
                        </a:lnTo>
                        <a:lnTo>
                          <a:pt x="127" y="196"/>
                        </a:lnTo>
                        <a:lnTo>
                          <a:pt x="127" y="194"/>
                        </a:lnTo>
                        <a:lnTo>
                          <a:pt x="127" y="195"/>
                        </a:lnTo>
                        <a:lnTo>
                          <a:pt x="127" y="192"/>
                        </a:lnTo>
                        <a:lnTo>
                          <a:pt x="127" y="195"/>
                        </a:lnTo>
                        <a:lnTo>
                          <a:pt x="127" y="192"/>
                        </a:lnTo>
                        <a:lnTo>
                          <a:pt x="127" y="193"/>
                        </a:lnTo>
                        <a:lnTo>
                          <a:pt x="127" y="194"/>
                        </a:lnTo>
                        <a:lnTo>
                          <a:pt x="127" y="191"/>
                        </a:lnTo>
                        <a:lnTo>
                          <a:pt x="127" y="191"/>
                        </a:lnTo>
                        <a:lnTo>
                          <a:pt x="127" y="192"/>
                        </a:lnTo>
                        <a:lnTo>
                          <a:pt x="127" y="189"/>
                        </a:lnTo>
                        <a:lnTo>
                          <a:pt x="127" y="190"/>
                        </a:lnTo>
                        <a:lnTo>
                          <a:pt x="127" y="190"/>
                        </a:lnTo>
                        <a:lnTo>
                          <a:pt x="127" y="188"/>
                        </a:lnTo>
                        <a:lnTo>
                          <a:pt x="127" y="190"/>
                        </a:lnTo>
                        <a:lnTo>
                          <a:pt x="127" y="186"/>
                        </a:lnTo>
                        <a:lnTo>
                          <a:pt x="127" y="189"/>
                        </a:lnTo>
                        <a:lnTo>
                          <a:pt x="127" y="185"/>
                        </a:lnTo>
                        <a:lnTo>
                          <a:pt x="127" y="187"/>
                        </a:lnTo>
                        <a:lnTo>
                          <a:pt x="127" y="186"/>
                        </a:lnTo>
                        <a:lnTo>
                          <a:pt x="127" y="187"/>
                        </a:lnTo>
                        <a:lnTo>
                          <a:pt x="127" y="185"/>
                        </a:lnTo>
                        <a:lnTo>
                          <a:pt x="127" y="185"/>
                        </a:lnTo>
                        <a:lnTo>
                          <a:pt x="127" y="184"/>
                        </a:lnTo>
                        <a:lnTo>
                          <a:pt x="127" y="182"/>
                        </a:lnTo>
                        <a:lnTo>
                          <a:pt x="127" y="182"/>
                        </a:lnTo>
                        <a:lnTo>
                          <a:pt x="128" y="181"/>
                        </a:lnTo>
                        <a:lnTo>
                          <a:pt x="128" y="183"/>
                        </a:lnTo>
                        <a:lnTo>
                          <a:pt x="128" y="181"/>
                        </a:lnTo>
                        <a:lnTo>
                          <a:pt x="128" y="181"/>
                        </a:lnTo>
                        <a:lnTo>
                          <a:pt x="128" y="179"/>
                        </a:lnTo>
                        <a:lnTo>
                          <a:pt x="128" y="178"/>
                        </a:lnTo>
                        <a:lnTo>
                          <a:pt x="128" y="178"/>
                        </a:lnTo>
                        <a:lnTo>
                          <a:pt x="128" y="177"/>
                        </a:lnTo>
                        <a:lnTo>
                          <a:pt x="128" y="177"/>
                        </a:lnTo>
                        <a:lnTo>
                          <a:pt x="128" y="177"/>
                        </a:lnTo>
                        <a:lnTo>
                          <a:pt x="128" y="176"/>
                        </a:lnTo>
                        <a:lnTo>
                          <a:pt x="128" y="177"/>
                        </a:lnTo>
                        <a:lnTo>
                          <a:pt x="128" y="174"/>
                        </a:lnTo>
                        <a:lnTo>
                          <a:pt x="128" y="175"/>
                        </a:lnTo>
                        <a:lnTo>
                          <a:pt x="128" y="173"/>
                        </a:lnTo>
                        <a:lnTo>
                          <a:pt x="128" y="173"/>
                        </a:lnTo>
                        <a:lnTo>
                          <a:pt x="128" y="174"/>
                        </a:lnTo>
                        <a:lnTo>
                          <a:pt x="128" y="172"/>
                        </a:lnTo>
                        <a:lnTo>
                          <a:pt x="128" y="172"/>
                        </a:lnTo>
                        <a:lnTo>
                          <a:pt x="128" y="170"/>
                        </a:lnTo>
                        <a:lnTo>
                          <a:pt x="128" y="172"/>
                        </a:lnTo>
                        <a:lnTo>
                          <a:pt x="128" y="169"/>
                        </a:lnTo>
                        <a:lnTo>
                          <a:pt x="128" y="170"/>
                        </a:lnTo>
                        <a:lnTo>
                          <a:pt x="128" y="170"/>
                        </a:lnTo>
                        <a:lnTo>
                          <a:pt x="128" y="171"/>
                        </a:lnTo>
                        <a:lnTo>
                          <a:pt x="128" y="170"/>
                        </a:lnTo>
                        <a:lnTo>
                          <a:pt x="128" y="169"/>
                        </a:lnTo>
                        <a:lnTo>
                          <a:pt x="128" y="168"/>
                        </a:lnTo>
                        <a:lnTo>
                          <a:pt x="128" y="168"/>
                        </a:lnTo>
                        <a:lnTo>
                          <a:pt x="128" y="169"/>
                        </a:lnTo>
                        <a:lnTo>
                          <a:pt x="128" y="166"/>
                        </a:lnTo>
                        <a:lnTo>
                          <a:pt x="128" y="167"/>
                        </a:lnTo>
                        <a:lnTo>
                          <a:pt x="128" y="167"/>
                        </a:lnTo>
                        <a:lnTo>
                          <a:pt x="128" y="165"/>
                        </a:lnTo>
                        <a:lnTo>
                          <a:pt x="128" y="167"/>
                        </a:lnTo>
                        <a:lnTo>
                          <a:pt x="128" y="164"/>
                        </a:lnTo>
                        <a:lnTo>
                          <a:pt x="128" y="164"/>
                        </a:lnTo>
                        <a:lnTo>
                          <a:pt x="128" y="165"/>
                        </a:lnTo>
                        <a:lnTo>
                          <a:pt x="128" y="164"/>
                        </a:lnTo>
                        <a:lnTo>
                          <a:pt x="128" y="164"/>
                        </a:lnTo>
                        <a:lnTo>
                          <a:pt x="128" y="162"/>
                        </a:lnTo>
                        <a:lnTo>
                          <a:pt x="128" y="165"/>
                        </a:lnTo>
                        <a:lnTo>
                          <a:pt x="128" y="162"/>
                        </a:lnTo>
                        <a:lnTo>
                          <a:pt x="128" y="164"/>
                        </a:lnTo>
                        <a:lnTo>
                          <a:pt x="128" y="161"/>
                        </a:lnTo>
                        <a:lnTo>
                          <a:pt x="128" y="161"/>
                        </a:lnTo>
                        <a:lnTo>
                          <a:pt x="128" y="161"/>
                        </a:lnTo>
                        <a:lnTo>
                          <a:pt x="128" y="160"/>
                        </a:lnTo>
                        <a:lnTo>
                          <a:pt x="128" y="160"/>
                        </a:lnTo>
                        <a:lnTo>
                          <a:pt x="128" y="160"/>
                        </a:lnTo>
                        <a:lnTo>
                          <a:pt x="128" y="158"/>
                        </a:lnTo>
                        <a:lnTo>
                          <a:pt x="128" y="159"/>
                        </a:lnTo>
                        <a:lnTo>
                          <a:pt x="128" y="157"/>
                        </a:lnTo>
                        <a:lnTo>
                          <a:pt x="128" y="157"/>
                        </a:lnTo>
                        <a:lnTo>
                          <a:pt x="128" y="156"/>
                        </a:lnTo>
                        <a:lnTo>
                          <a:pt x="128" y="156"/>
                        </a:lnTo>
                        <a:lnTo>
                          <a:pt x="128" y="156"/>
                        </a:lnTo>
                        <a:lnTo>
                          <a:pt x="128" y="156"/>
                        </a:lnTo>
                        <a:lnTo>
                          <a:pt x="128" y="154"/>
                        </a:lnTo>
                        <a:lnTo>
                          <a:pt x="128" y="154"/>
                        </a:lnTo>
                        <a:lnTo>
                          <a:pt x="128" y="153"/>
                        </a:lnTo>
                        <a:lnTo>
                          <a:pt x="128" y="153"/>
                        </a:lnTo>
                        <a:lnTo>
                          <a:pt x="128" y="153"/>
                        </a:lnTo>
                        <a:lnTo>
                          <a:pt x="128" y="153"/>
                        </a:lnTo>
                        <a:lnTo>
                          <a:pt x="128" y="152"/>
                        </a:lnTo>
                        <a:lnTo>
                          <a:pt x="128" y="151"/>
                        </a:lnTo>
                        <a:lnTo>
                          <a:pt x="128" y="151"/>
                        </a:lnTo>
                        <a:lnTo>
                          <a:pt x="128" y="151"/>
                        </a:lnTo>
                        <a:lnTo>
                          <a:pt x="128" y="151"/>
                        </a:lnTo>
                        <a:lnTo>
                          <a:pt x="128" y="149"/>
                        </a:lnTo>
                        <a:lnTo>
                          <a:pt x="128" y="150"/>
                        </a:lnTo>
                        <a:lnTo>
                          <a:pt x="128" y="149"/>
                        </a:lnTo>
                        <a:lnTo>
                          <a:pt x="128" y="149"/>
                        </a:lnTo>
                        <a:lnTo>
                          <a:pt x="128" y="148"/>
                        </a:lnTo>
                        <a:lnTo>
                          <a:pt x="128" y="147"/>
                        </a:lnTo>
                        <a:lnTo>
                          <a:pt x="128" y="149"/>
                        </a:lnTo>
                        <a:lnTo>
                          <a:pt x="128" y="145"/>
                        </a:lnTo>
                        <a:lnTo>
                          <a:pt x="128" y="148"/>
                        </a:lnTo>
                        <a:lnTo>
                          <a:pt x="128" y="147"/>
                        </a:lnTo>
                        <a:lnTo>
                          <a:pt x="128" y="147"/>
                        </a:lnTo>
                        <a:lnTo>
                          <a:pt x="128" y="146"/>
                        </a:lnTo>
                        <a:lnTo>
                          <a:pt x="128" y="145"/>
                        </a:lnTo>
                        <a:lnTo>
                          <a:pt x="128" y="145"/>
                        </a:lnTo>
                        <a:lnTo>
                          <a:pt x="128" y="144"/>
                        </a:lnTo>
                        <a:lnTo>
                          <a:pt x="128" y="145"/>
                        </a:lnTo>
                        <a:lnTo>
                          <a:pt x="128" y="144"/>
                        </a:lnTo>
                        <a:lnTo>
                          <a:pt x="128" y="142"/>
                        </a:lnTo>
                        <a:lnTo>
                          <a:pt x="128" y="143"/>
                        </a:lnTo>
                        <a:lnTo>
                          <a:pt x="128" y="142"/>
                        </a:lnTo>
                        <a:lnTo>
                          <a:pt x="128" y="142"/>
                        </a:lnTo>
                        <a:lnTo>
                          <a:pt x="128" y="141"/>
                        </a:lnTo>
                        <a:lnTo>
                          <a:pt x="128" y="140"/>
                        </a:lnTo>
                        <a:lnTo>
                          <a:pt x="128" y="139"/>
                        </a:lnTo>
                        <a:lnTo>
                          <a:pt x="128" y="139"/>
                        </a:lnTo>
                        <a:lnTo>
                          <a:pt x="128" y="139"/>
                        </a:lnTo>
                        <a:lnTo>
                          <a:pt x="128" y="138"/>
                        </a:lnTo>
                        <a:lnTo>
                          <a:pt x="128" y="137"/>
                        </a:lnTo>
                        <a:lnTo>
                          <a:pt x="128" y="136"/>
                        </a:lnTo>
                        <a:lnTo>
                          <a:pt x="128" y="135"/>
                        </a:lnTo>
                        <a:lnTo>
                          <a:pt x="128" y="136"/>
                        </a:lnTo>
                        <a:lnTo>
                          <a:pt x="128" y="133"/>
                        </a:lnTo>
                        <a:lnTo>
                          <a:pt x="128" y="134"/>
                        </a:lnTo>
                        <a:lnTo>
                          <a:pt x="128" y="131"/>
                        </a:lnTo>
                        <a:lnTo>
                          <a:pt x="128" y="131"/>
                        </a:lnTo>
                        <a:lnTo>
                          <a:pt x="128" y="131"/>
                        </a:lnTo>
                        <a:lnTo>
                          <a:pt x="128" y="131"/>
                        </a:lnTo>
                        <a:lnTo>
                          <a:pt x="128" y="128"/>
                        </a:lnTo>
                        <a:lnTo>
                          <a:pt x="128" y="130"/>
                        </a:lnTo>
                        <a:lnTo>
                          <a:pt x="129" y="128"/>
                        </a:lnTo>
                        <a:lnTo>
                          <a:pt x="129" y="127"/>
                        </a:lnTo>
                        <a:lnTo>
                          <a:pt x="129" y="126"/>
                        </a:lnTo>
                        <a:lnTo>
                          <a:pt x="129" y="127"/>
                        </a:lnTo>
                        <a:lnTo>
                          <a:pt x="129" y="126"/>
                        </a:lnTo>
                        <a:lnTo>
                          <a:pt x="129" y="124"/>
                        </a:lnTo>
                        <a:lnTo>
                          <a:pt x="129" y="126"/>
                        </a:lnTo>
                        <a:lnTo>
                          <a:pt x="129" y="122"/>
                        </a:lnTo>
                        <a:lnTo>
                          <a:pt x="129" y="122"/>
                        </a:lnTo>
                        <a:lnTo>
                          <a:pt x="129" y="122"/>
                        </a:lnTo>
                        <a:lnTo>
                          <a:pt x="129" y="121"/>
                        </a:lnTo>
                        <a:lnTo>
                          <a:pt x="129" y="121"/>
                        </a:lnTo>
                        <a:lnTo>
                          <a:pt x="129" y="119"/>
                        </a:lnTo>
                        <a:lnTo>
                          <a:pt x="129" y="119"/>
                        </a:lnTo>
                        <a:lnTo>
                          <a:pt x="129" y="119"/>
                        </a:lnTo>
                        <a:lnTo>
                          <a:pt x="129" y="118"/>
                        </a:lnTo>
                        <a:lnTo>
                          <a:pt x="129" y="118"/>
                        </a:lnTo>
                        <a:lnTo>
                          <a:pt x="129" y="116"/>
                        </a:lnTo>
                        <a:lnTo>
                          <a:pt x="129" y="116"/>
                        </a:lnTo>
                        <a:lnTo>
                          <a:pt x="129" y="115"/>
                        </a:lnTo>
                        <a:lnTo>
                          <a:pt x="129" y="114"/>
                        </a:lnTo>
                        <a:lnTo>
                          <a:pt x="129" y="113"/>
                        </a:lnTo>
                        <a:lnTo>
                          <a:pt x="129" y="113"/>
                        </a:lnTo>
                        <a:lnTo>
                          <a:pt x="129" y="113"/>
                        </a:lnTo>
                        <a:lnTo>
                          <a:pt x="129" y="111"/>
                        </a:lnTo>
                        <a:lnTo>
                          <a:pt x="129" y="111"/>
                        </a:lnTo>
                        <a:lnTo>
                          <a:pt x="129" y="110"/>
                        </a:lnTo>
                        <a:lnTo>
                          <a:pt x="129" y="109"/>
                        </a:lnTo>
                        <a:lnTo>
                          <a:pt x="129" y="109"/>
                        </a:lnTo>
                        <a:lnTo>
                          <a:pt x="129" y="108"/>
                        </a:lnTo>
                        <a:lnTo>
                          <a:pt x="129" y="106"/>
                        </a:lnTo>
                        <a:lnTo>
                          <a:pt x="129" y="108"/>
                        </a:lnTo>
                        <a:lnTo>
                          <a:pt x="129" y="105"/>
                        </a:lnTo>
                        <a:lnTo>
                          <a:pt x="129" y="106"/>
                        </a:lnTo>
                        <a:lnTo>
                          <a:pt x="129" y="103"/>
                        </a:lnTo>
                        <a:lnTo>
                          <a:pt x="129" y="102"/>
                        </a:lnTo>
                        <a:lnTo>
                          <a:pt x="129" y="105"/>
                        </a:lnTo>
                        <a:lnTo>
                          <a:pt x="129" y="102"/>
                        </a:lnTo>
                        <a:lnTo>
                          <a:pt x="129" y="103"/>
                        </a:lnTo>
                        <a:lnTo>
                          <a:pt x="129" y="99"/>
                        </a:lnTo>
                        <a:lnTo>
                          <a:pt x="129" y="101"/>
                        </a:lnTo>
                        <a:lnTo>
                          <a:pt x="129" y="99"/>
                        </a:lnTo>
                        <a:lnTo>
                          <a:pt x="129" y="99"/>
                        </a:lnTo>
                        <a:lnTo>
                          <a:pt x="129" y="98"/>
                        </a:lnTo>
                        <a:lnTo>
                          <a:pt x="129" y="97"/>
                        </a:lnTo>
                        <a:lnTo>
                          <a:pt x="129" y="98"/>
                        </a:lnTo>
                        <a:lnTo>
                          <a:pt x="129" y="97"/>
                        </a:lnTo>
                        <a:lnTo>
                          <a:pt x="129" y="96"/>
                        </a:lnTo>
                        <a:lnTo>
                          <a:pt x="129" y="97"/>
                        </a:lnTo>
                        <a:lnTo>
                          <a:pt x="129" y="94"/>
                        </a:lnTo>
                        <a:lnTo>
                          <a:pt x="129" y="94"/>
                        </a:lnTo>
                        <a:lnTo>
                          <a:pt x="129" y="93"/>
                        </a:lnTo>
                        <a:lnTo>
                          <a:pt x="129" y="93"/>
                        </a:lnTo>
                        <a:lnTo>
                          <a:pt x="129" y="93"/>
                        </a:lnTo>
                        <a:lnTo>
                          <a:pt x="129" y="91"/>
                        </a:lnTo>
                        <a:lnTo>
                          <a:pt x="129" y="92"/>
                        </a:lnTo>
                        <a:lnTo>
                          <a:pt x="129" y="92"/>
                        </a:lnTo>
                        <a:lnTo>
                          <a:pt x="129" y="90"/>
                        </a:lnTo>
                        <a:lnTo>
                          <a:pt x="129" y="90"/>
                        </a:lnTo>
                        <a:lnTo>
                          <a:pt x="129" y="89"/>
                        </a:lnTo>
                        <a:lnTo>
                          <a:pt x="129" y="89"/>
                        </a:lnTo>
                        <a:lnTo>
                          <a:pt x="129" y="87"/>
                        </a:lnTo>
                        <a:lnTo>
                          <a:pt x="129" y="89"/>
                        </a:lnTo>
                        <a:lnTo>
                          <a:pt x="129" y="88"/>
                        </a:lnTo>
                        <a:lnTo>
                          <a:pt x="129" y="88"/>
                        </a:lnTo>
                        <a:lnTo>
                          <a:pt x="129" y="88"/>
                        </a:lnTo>
                        <a:lnTo>
                          <a:pt x="129" y="87"/>
                        </a:lnTo>
                        <a:lnTo>
                          <a:pt x="129" y="88"/>
                        </a:lnTo>
                        <a:lnTo>
                          <a:pt x="129" y="87"/>
                        </a:lnTo>
                        <a:lnTo>
                          <a:pt x="129" y="86"/>
                        </a:lnTo>
                        <a:lnTo>
                          <a:pt x="129" y="86"/>
                        </a:lnTo>
                        <a:lnTo>
                          <a:pt x="129" y="86"/>
                        </a:lnTo>
                        <a:lnTo>
                          <a:pt x="129" y="86"/>
                        </a:lnTo>
                        <a:lnTo>
                          <a:pt x="129" y="86"/>
                        </a:lnTo>
                        <a:lnTo>
                          <a:pt x="129" y="85"/>
                        </a:lnTo>
                        <a:lnTo>
                          <a:pt x="129" y="86"/>
                        </a:lnTo>
                        <a:lnTo>
                          <a:pt x="129" y="85"/>
                        </a:lnTo>
                        <a:lnTo>
                          <a:pt x="129" y="84"/>
                        </a:lnTo>
                        <a:lnTo>
                          <a:pt x="129" y="85"/>
                        </a:lnTo>
                        <a:lnTo>
                          <a:pt x="129" y="84"/>
                        </a:lnTo>
                        <a:lnTo>
                          <a:pt x="129" y="84"/>
                        </a:lnTo>
                        <a:lnTo>
                          <a:pt x="129" y="83"/>
                        </a:lnTo>
                        <a:lnTo>
                          <a:pt x="129" y="85"/>
                        </a:lnTo>
                        <a:lnTo>
                          <a:pt x="129" y="82"/>
                        </a:lnTo>
                        <a:lnTo>
                          <a:pt x="129" y="83"/>
                        </a:lnTo>
                        <a:lnTo>
                          <a:pt x="129" y="82"/>
                        </a:lnTo>
                        <a:lnTo>
                          <a:pt x="129" y="81"/>
                        </a:lnTo>
                        <a:lnTo>
                          <a:pt x="129" y="82"/>
                        </a:lnTo>
                        <a:lnTo>
                          <a:pt x="129" y="80"/>
                        </a:lnTo>
                        <a:lnTo>
                          <a:pt x="129" y="81"/>
                        </a:lnTo>
                        <a:lnTo>
                          <a:pt x="129" y="80"/>
                        </a:lnTo>
                        <a:lnTo>
                          <a:pt x="129" y="79"/>
                        </a:lnTo>
                        <a:lnTo>
                          <a:pt x="129" y="79"/>
                        </a:lnTo>
                        <a:lnTo>
                          <a:pt x="129" y="79"/>
                        </a:lnTo>
                        <a:lnTo>
                          <a:pt x="129" y="79"/>
                        </a:lnTo>
                        <a:lnTo>
                          <a:pt x="129" y="79"/>
                        </a:lnTo>
                        <a:lnTo>
                          <a:pt x="129" y="78"/>
                        </a:lnTo>
                        <a:lnTo>
                          <a:pt x="129" y="80"/>
                        </a:lnTo>
                        <a:lnTo>
                          <a:pt x="130" y="77"/>
                        </a:lnTo>
                        <a:lnTo>
                          <a:pt x="130" y="77"/>
                        </a:lnTo>
                        <a:lnTo>
                          <a:pt x="130" y="78"/>
                        </a:lnTo>
                        <a:lnTo>
                          <a:pt x="130" y="78"/>
                        </a:lnTo>
                        <a:lnTo>
                          <a:pt x="130" y="76"/>
                        </a:lnTo>
                        <a:lnTo>
                          <a:pt x="130" y="79"/>
                        </a:lnTo>
                        <a:lnTo>
                          <a:pt x="130" y="77"/>
                        </a:lnTo>
                        <a:lnTo>
                          <a:pt x="130" y="76"/>
                        </a:lnTo>
                        <a:lnTo>
                          <a:pt x="130" y="80"/>
                        </a:lnTo>
                        <a:lnTo>
                          <a:pt x="130" y="77"/>
                        </a:lnTo>
                        <a:lnTo>
                          <a:pt x="130" y="78"/>
                        </a:lnTo>
                        <a:lnTo>
                          <a:pt x="130" y="77"/>
                        </a:lnTo>
                        <a:lnTo>
                          <a:pt x="130" y="78"/>
                        </a:lnTo>
                        <a:lnTo>
                          <a:pt x="130" y="76"/>
                        </a:lnTo>
                        <a:lnTo>
                          <a:pt x="130" y="76"/>
                        </a:lnTo>
                        <a:lnTo>
                          <a:pt x="130" y="76"/>
                        </a:lnTo>
                        <a:lnTo>
                          <a:pt x="130" y="75"/>
                        </a:lnTo>
                        <a:lnTo>
                          <a:pt x="130" y="76"/>
                        </a:lnTo>
                        <a:lnTo>
                          <a:pt x="130" y="75"/>
                        </a:lnTo>
                        <a:lnTo>
                          <a:pt x="130" y="75"/>
                        </a:lnTo>
                        <a:lnTo>
                          <a:pt x="130" y="75"/>
                        </a:lnTo>
                        <a:lnTo>
                          <a:pt x="130" y="74"/>
                        </a:lnTo>
                        <a:lnTo>
                          <a:pt x="130" y="75"/>
                        </a:lnTo>
                        <a:lnTo>
                          <a:pt x="130" y="73"/>
                        </a:lnTo>
                        <a:lnTo>
                          <a:pt x="130" y="75"/>
                        </a:lnTo>
                        <a:lnTo>
                          <a:pt x="130" y="73"/>
                        </a:lnTo>
                        <a:lnTo>
                          <a:pt x="130" y="74"/>
                        </a:lnTo>
                        <a:lnTo>
                          <a:pt x="130" y="72"/>
                        </a:lnTo>
                        <a:lnTo>
                          <a:pt x="130" y="72"/>
                        </a:lnTo>
                        <a:lnTo>
                          <a:pt x="130" y="72"/>
                        </a:lnTo>
                        <a:lnTo>
                          <a:pt x="130" y="73"/>
                        </a:lnTo>
                        <a:lnTo>
                          <a:pt x="130" y="71"/>
                        </a:lnTo>
                        <a:lnTo>
                          <a:pt x="130" y="72"/>
                        </a:lnTo>
                        <a:lnTo>
                          <a:pt x="130" y="71"/>
                        </a:lnTo>
                        <a:lnTo>
                          <a:pt x="130" y="73"/>
                        </a:lnTo>
                        <a:lnTo>
                          <a:pt x="130" y="73"/>
                        </a:lnTo>
                        <a:lnTo>
                          <a:pt x="130" y="71"/>
                        </a:lnTo>
                        <a:lnTo>
                          <a:pt x="130" y="74"/>
                        </a:lnTo>
                        <a:lnTo>
                          <a:pt x="130" y="73"/>
                        </a:lnTo>
                        <a:lnTo>
                          <a:pt x="130" y="73"/>
                        </a:lnTo>
                        <a:lnTo>
                          <a:pt x="130" y="72"/>
                        </a:lnTo>
                        <a:lnTo>
                          <a:pt x="130" y="72"/>
                        </a:lnTo>
                        <a:lnTo>
                          <a:pt x="130" y="72"/>
                        </a:lnTo>
                        <a:lnTo>
                          <a:pt x="130" y="72"/>
                        </a:lnTo>
                        <a:lnTo>
                          <a:pt x="130" y="70"/>
                        </a:lnTo>
                        <a:lnTo>
                          <a:pt x="130" y="72"/>
                        </a:lnTo>
                        <a:lnTo>
                          <a:pt x="130" y="70"/>
                        </a:lnTo>
                        <a:lnTo>
                          <a:pt x="130" y="71"/>
                        </a:lnTo>
                        <a:lnTo>
                          <a:pt x="130" y="71"/>
                        </a:lnTo>
                        <a:lnTo>
                          <a:pt x="130" y="69"/>
                        </a:lnTo>
                        <a:lnTo>
                          <a:pt x="130" y="70"/>
                        </a:lnTo>
                        <a:lnTo>
                          <a:pt x="130" y="71"/>
                        </a:lnTo>
                        <a:lnTo>
                          <a:pt x="130" y="67"/>
                        </a:lnTo>
                        <a:lnTo>
                          <a:pt x="130" y="70"/>
                        </a:lnTo>
                        <a:lnTo>
                          <a:pt x="130" y="66"/>
                        </a:lnTo>
                        <a:lnTo>
                          <a:pt x="130" y="69"/>
                        </a:lnTo>
                        <a:lnTo>
                          <a:pt x="130" y="67"/>
                        </a:lnTo>
                        <a:lnTo>
                          <a:pt x="130" y="68"/>
                        </a:lnTo>
                        <a:lnTo>
                          <a:pt x="130" y="67"/>
                        </a:lnTo>
                        <a:lnTo>
                          <a:pt x="130" y="67"/>
                        </a:lnTo>
                        <a:lnTo>
                          <a:pt x="130" y="67"/>
                        </a:lnTo>
                        <a:lnTo>
                          <a:pt x="130" y="68"/>
                        </a:lnTo>
                        <a:lnTo>
                          <a:pt x="130" y="67"/>
                        </a:lnTo>
                        <a:lnTo>
                          <a:pt x="130" y="67"/>
                        </a:lnTo>
                        <a:lnTo>
                          <a:pt x="130" y="66"/>
                        </a:lnTo>
                        <a:lnTo>
                          <a:pt x="130" y="68"/>
                        </a:lnTo>
                        <a:lnTo>
                          <a:pt x="130" y="67"/>
                        </a:lnTo>
                        <a:lnTo>
                          <a:pt x="130" y="67"/>
                        </a:lnTo>
                        <a:lnTo>
                          <a:pt x="130" y="66"/>
                        </a:lnTo>
                        <a:lnTo>
                          <a:pt x="130" y="66"/>
                        </a:lnTo>
                        <a:lnTo>
                          <a:pt x="130" y="66"/>
                        </a:lnTo>
                        <a:lnTo>
                          <a:pt x="130" y="66"/>
                        </a:lnTo>
                        <a:lnTo>
                          <a:pt x="130" y="66"/>
                        </a:lnTo>
                        <a:lnTo>
                          <a:pt x="130" y="67"/>
                        </a:lnTo>
                        <a:lnTo>
                          <a:pt x="130" y="64"/>
                        </a:lnTo>
                        <a:lnTo>
                          <a:pt x="130" y="66"/>
                        </a:lnTo>
                        <a:lnTo>
                          <a:pt x="130" y="65"/>
                        </a:lnTo>
                        <a:lnTo>
                          <a:pt x="130" y="66"/>
                        </a:lnTo>
                        <a:lnTo>
                          <a:pt x="130" y="65"/>
                        </a:lnTo>
                        <a:lnTo>
                          <a:pt x="130" y="65"/>
                        </a:lnTo>
                        <a:lnTo>
                          <a:pt x="130" y="65"/>
                        </a:lnTo>
                        <a:lnTo>
                          <a:pt x="130" y="63"/>
                        </a:lnTo>
                        <a:lnTo>
                          <a:pt x="130" y="65"/>
                        </a:lnTo>
                        <a:lnTo>
                          <a:pt x="130" y="64"/>
                        </a:lnTo>
                        <a:lnTo>
                          <a:pt x="130" y="64"/>
                        </a:lnTo>
                        <a:lnTo>
                          <a:pt x="130" y="62"/>
                        </a:lnTo>
                        <a:lnTo>
                          <a:pt x="130" y="63"/>
                        </a:lnTo>
                        <a:lnTo>
                          <a:pt x="130" y="64"/>
                        </a:lnTo>
                        <a:lnTo>
                          <a:pt x="130" y="63"/>
                        </a:lnTo>
                        <a:lnTo>
                          <a:pt x="130" y="62"/>
                        </a:lnTo>
                        <a:lnTo>
                          <a:pt x="130" y="61"/>
                        </a:lnTo>
                        <a:lnTo>
                          <a:pt x="130" y="62"/>
                        </a:lnTo>
                        <a:lnTo>
                          <a:pt x="130" y="60"/>
                        </a:lnTo>
                        <a:lnTo>
                          <a:pt x="130" y="62"/>
                        </a:lnTo>
                        <a:lnTo>
                          <a:pt x="130" y="60"/>
                        </a:lnTo>
                        <a:lnTo>
                          <a:pt x="130" y="60"/>
                        </a:lnTo>
                        <a:lnTo>
                          <a:pt x="130" y="61"/>
                        </a:lnTo>
                        <a:lnTo>
                          <a:pt x="130" y="59"/>
                        </a:lnTo>
                        <a:lnTo>
                          <a:pt x="130" y="59"/>
                        </a:lnTo>
                        <a:lnTo>
                          <a:pt x="130" y="59"/>
                        </a:lnTo>
                        <a:lnTo>
                          <a:pt x="130" y="57"/>
                        </a:lnTo>
                        <a:lnTo>
                          <a:pt x="130" y="60"/>
                        </a:lnTo>
                        <a:lnTo>
                          <a:pt x="130" y="57"/>
                        </a:lnTo>
                        <a:lnTo>
                          <a:pt x="130" y="59"/>
                        </a:lnTo>
                        <a:lnTo>
                          <a:pt x="130" y="56"/>
                        </a:lnTo>
                        <a:lnTo>
                          <a:pt x="130" y="58"/>
                        </a:lnTo>
                        <a:lnTo>
                          <a:pt x="130" y="56"/>
                        </a:lnTo>
                        <a:lnTo>
                          <a:pt x="130" y="57"/>
                        </a:lnTo>
                        <a:lnTo>
                          <a:pt x="131" y="58"/>
                        </a:lnTo>
                        <a:lnTo>
                          <a:pt x="131" y="56"/>
                        </a:lnTo>
                        <a:lnTo>
                          <a:pt x="131" y="56"/>
                        </a:lnTo>
                        <a:lnTo>
                          <a:pt x="131" y="58"/>
                        </a:lnTo>
                        <a:lnTo>
                          <a:pt x="131" y="54"/>
                        </a:lnTo>
                        <a:lnTo>
                          <a:pt x="131" y="57"/>
                        </a:lnTo>
                        <a:lnTo>
                          <a:pt x="131" y="55"/>
                        </a:lnTo>
                        <a:lnTo>
                          <a:pt x="131" y="56"/>
                        </a:lnTo>
                        <a:lnTo>
                          <a:pt x="131" y="57"/>
                        </a:lnTo>
                        <a:lnTo>
                          <a:pt x="131" y="55"/>
                        </a:lnTo>
                        <a:lnTo>
                          <a:pt x="131" y="55"/>
                        </a:lnTo>
                        <a:lnTo>
                          <a:pt x="131" y="54"/>
                        </a:lnTo>
                        <a:lnTo>
                          <a:pt x="131" y="56"/>
                        </a:lnTo>
                        <a:lnTo>
                          <a:pt x="131" y="53"/>
                        </a:lnTo>
                        <a:lnTo>
                          <a:pt x="131" y="53"/>
                        </a:lnTo>
                        <a:lnTo>
                          <a:pt x="131" y="53"/>
                        </a:lnTo>
                        <a:lnTo>
                          <a:pt x="131" y="53"/>
                        </a:lnTo>
                        <a:lnTo>
                          <a:pt x="131" y="53"/>
                        </a:lnTo>
                        <a:lnTo>
                          <a:pt x="131" y="51"/>
                        </a:lnTo>
                        <a:lnTo>
                          <a:pt x="131" y="54"/>
                        </a:lnTo>
                        <a:lnTo>
                          <a:pt x="131" y="52"/>
                        </a:lnTo>
                        <a:lnTo>
                          <a:pt x="131" y="53"/>
                        </a:lnTo>
                        <a:lnTo>
                          <a:pt x="131" y="52"/>
                        </a:lnTo>
                        <a:lnTo>
                          <a:pt x="131" y="51"/>
                        </a:lnTo>
                        <a:lnTo>
                          <a:pt x="131" y="52"/>
                        </a:lnTo>
                        <a:lnTo>
                          <a:pt x="131" y="50"/>
                        </a:lnTo>
                        <a:lnTo>
                          <a:pt x="131" y="53"/>
                        </a:lnTo>
                        <a:lnTo>
                          <a:pt x="131" y="50"/>
                        </a:lnTo>
                        <a:lnTo>
                          <a:pt x="131" y="51"/>
                        </a:lnTo>
                        <a:lnTo>
                          <a:pt x="131" y="51"/>
                        </a:lnTo>
                        <a:lnTo>
                          <a:pt x="131" y="50"/>
                        </a:lnTo>
                        <a:lnTo>
                          <a:pt x="131" y="51"/>
                        </a:lnTo>
                        <a:lnTo>
                          <a:pt x="131" y="50"/>
                        </a:lnTo>
                        <a:lnTo>
                          <a:pt x="131" y="52"/>
                        </a:lnTo>
                        <a:lnTo>
                          <a:pt x="131" y="49"/>
                        </a:lnTo>
                        <a:lnTo>
                          <a:pt x="131" y="49"/>
                        </a:lnTo>
                        <a:lnTo>
                          <a:pt x="131" y="51"/>
                        </a:lnTo>
                        <a:lnTo>
                          <a:pt x="131" y="50"/>
                        </a:lnTo>
                        <a:lnTo>
                          <a:pt x="131" y="52"/>
                        </a:lnTo>
                        <a:lnTo>
                          <a:pt x="131" y="48"/>
                        </a:lnTo>
                        <a:lnTo>
                          <a:pt x="131" y="50"/>
                        </a:lnTo>
                        <a:lnTo>
                          <a:pt x="131" y="49"/>
                        </a:lnTo>
                        <a:lnTo>
                          <a:pt x="131" y="49"/>
                        </a:lnTo>
                        <a:lnTo>
                          <a:pt x="131" y="51"/>
                        </a:lnTo>
                        <a:lnTo>
                          <a:pt x="131" y="49"/>
                        </a:lnTo>
                        <a:lnTo>
                          <a:pt x="131" y="50"/>
                        </a:lnTo>
                        <a:lnTo>
                          <a:pt x="131" y="49"/>
                        </a:lnTo>
                        <a:lnTo>
                          <a:pt x="131" y="51"/>
                        </a:lnTo>
                        <a:lnTo>
                          <a:pt x="131" y="50"/>
                        </a:lnTo>
                        <a:lnTo>
                          <a:pt x="131" y="49"/>
                        </a:lnTo>
                        <a:lnTo>
                          <a:pt x="131" y="51"/>
                        </a:lnTo>
                        <a:lnTo>
                          <a:pt x="131" y="49"/>
                        </a:lnTo>
                        <a:lnTo>
                          <a:pt x="131" y="49"/>
                        </a:lnTo>
                        <a:lnTo>
                          <a:pt x="131" y="49"/>
                        </a:lnTo>
                        <a:lnTo>
                          <a:pt x="131" y="50"/>
                        </a:lnTo>
                        <a:lnTo>
                          <a:pt x="131" y="51"/>
                        </a:lnTo>
                        <a:lnTo>
                          <a:pt x="131" y="50"/>
                        </a:lnTo>
                        <a:lnTo>
                          <a:pt x="131" y="50"/>
                        </a:lnTo>
                        <a:lnTo>
                          <a:pt x="131" y="49"/>
                        </a:lnTo>
                        <a:lnTo>
                          <a:pt x="131" y="49"/>
                        </a:lnTo>
                        <a:lnTo>
                          <a:pt x="131" y="50"/>
                        </a:lnTo>
                        <a:lnTo>
                          <a:pt x="131" y="50"/>
                        </a:lnTo>
                        <a:lnTo>
                          <a:pt x="131" y="50"/>
                        </a:lnTo>
                        <a:lnTo>
                          <a:pt x="131" y="49"/>
                        </a:lnTo>
                        <a:lnTo>
                          <a:pt x="131" y="49"/>
                        </a:lnTo>
                        <a:lnTo>
                          <a:pt x="131" y="49"/>
                        </a:lnTo>
                        <a:lnTo>
                          <a:pt x="131" y="49"/>
                        </a:lnTo>
                        <a:lnTo>
                          <a:pt x="131" y="47"/>
                        </a:lnTo>
                        <a:lnTo>
                          <a:pt x="131" y="49"/>
                        </a:lnTo>
                        <a:lnTo>
                          <a:pt x="131" y="47"/>
                        </a:lnTo>
                        <a:lnTo>
                          <a:pt x="131" y="47"/>
                        </a:lnTo>
                        <a:lnTo>
                          <a:pt x="131" y="47"/>
                        </a:lnTo>
                        <a:lnTo>
                          <a:pt x="131" y="47"/>
                        </a:lnTo>
                        <a:lnTo>
                          <a:pt x="131" y="45"/>
                        </a:lnTo>
                        <a:lnTo>
                          <a:pt x="131" y="46"/>
                        </a:lnTo>
                        <a:lnTo>
                          <a:pt x="131" y="48"/>
                        </a:lnTo>
                        <a:lnTo>
                          <a:pt x="131" y="45"/>
                        </a:lnTo>
                        <a:lnTo>
                          <a:pt x="131" y="47"/>
                        </a:lnTo>
                        <a:lnTo>
                          <a:pt x="131" y="46"/>
                        </a:lnTo>
                        <a:lnTo>
                          <a:pt x="131" y="46"/>
                        </a:lnTo>
                        <a:lnTo>
                          <a:pt x="131" y="47"/>
                        </a:lnTo>
                        <a:lnTo>
                          <a:pt x="131" y="44"/>
                        </a:lnTo>
                        <a:lnTo>
                          <a:pt x="131" y="46"/>
                        </a:lnTo>
                        <a:lnTo>
                          <a:pt x="131" y="46"/>
                        </a:lnTo>
                        <a:lnTo>
                          <a:pt x="131" y="44"/>
                        </a:lnTo>
                        <a:lnTo>
                          <a:pt x="131" y="46"/>
                        </a:lnTo>
                        <a:lnTo>
                          <a:pt x="131" y="45"/>
                        </a:lnTo>
                        <a:lnTo>
                          <a:pt x="131" y="44"/>
                        </a:lnTo>
                        <a:lnTo>
                          <a:pt x="131" y="44"/>
                        </a:lnTo>
                        <a:lnTo>
                          <a:pt x="131" y="45"/>
                        </a:lnTo>
                        <a:lnTo>
                          <a:pt x="131" y="44"/>
                        </a:lnTo>
                        <a:lnTo>
                          <a:pt x="131" y="45"/>
                        </a:lnTo>
                        <a:lnTo>
                          <a:pt x="131" y="45"/>
                        </a:lnTo>
                        <a:lnTo>
                          <a:pt x="131" y="43"/>
                        </a:lnTo>
                        <a:lnTo>
                          <a:pt x="131" y="43"/>
                        </a:lnTo>
                        <a:lnTo>
                          <a:pt x="131" y="43"/>
                        </a:lnTo>
                        <a:lnTo>
                          <a:pt x="131" y="43"/>
                        </a:lnTo>
                        <a:lnTo>
                          <a:pt x="131" y="42"/>
                        </a:lnTo>
                        <a:lnTo>
                          <a:pt x="132" y="43"/>
                        </a:lnTo>
                        <a:lnTo>
                          <a:pt x="132" y="40"/>
                        </a:lnTo>
                        <a:lnTo>
                          <a:pt x="132" y="43"/>
                        </a:lnTo>
                        <a:lnTo>
                          <a:pt x="132" y="41"/>
                        </a:lnTo>
                        <a:lnTo>
                          <a:pt x="132" y="41"/>
                        </a:lnTo>
                        <a:lnTo>
                          <a:pt x="132" y="41"/>
                        </a:lnTo>
                        <a:lnTo>
                          <a:pt x="132" y="42"/>
                        </a:lnTo>
                        <a:lnTo>
                          <a:pt x="132" y="41"/>
                        </a:lnTo>
                        <a:lnTo>
                          <a:pt x="132" y="42"/>
                        </a:lnTo>
                        <a:lnTo>
                          <a:pt x="132" y="40"/>
                        </a:lnTo>
                        <a:lnTo>
                          <a:pt x="132" y="39"/>
                        </a:lnTo>
                        <a:lnTo>
                          <a:pt x="132" y="40"/>
                        </a:lnTo>
                        <a:lnTo>
                          <a:pt x="132" y="40"/>
                        </a:lnTo>
                        <a:lnTo>
                          <a:pt x="132" y="40"/>
                        </a:lnTo>
                        <a:lnTo>
                          <a:pt x="132" y="39"/>
                        </a:lnTo>
                        <a:lnTo>
                          <a:pt x="132" y="38"/>
                        </a:lnTo>
                        <a:lnTo>
                          <a:pt x="132" y="37"/>
                        </a:lnTo>
                        <a:lnTo>
                          <a:pt x="132" y="38"/>
                        </a:lnTo>
                        <a:lnTo>
                          <a:pt x="132" y="37"/>
                        </a:lnTo>
                        <a:lnTo>
                          <a:pt x="132" y="36"/>
                        </a:lnTo>
                        <a:lnTo>
                          <a:pt x="132" y="36"/>
                        </a:lnTo>
                        <a:lnTo>
                          <a:pt x="132" y="36"/>
                        </a:lnTo>
                        <a:lnTo>
                          <a:pt x="132" y="35"/>
                        </a:lnTo>
                        <a:lnTo>
                          <a:pt x="132" y="35"/>
                        </a:lnTo>
                        <a:lnTo>
                          <a:pt x="132" y="36"/>
                        </a:lnTo>
                        <a:lnTo>
                          <a:pt x="132" y="35"/>
                        </a:lnTo>
                        <a:lnTo>
                          <a:pt x="132" y="35"/>
                        </a:lnTo>
                        <a:lnTo>
                          <a:pt x="132" y="35"/>
                        </a:lnTo>
                        <a:lnTo>
                          <a:pt x="132" y="35"/>
                        </a:lnTo>
                        <a:lnTo>
                          <a:pt x="132" y="35"/>
                        </a:lnTo>
                        <a:lnTo>
                          <a:pt x="132" y="34"/>
                        </a:lnTo>
                        <a:lnTo>
                          <a:pt x="132" y="35"/>
                        </a:lnTo>
                        <a:lnTo>
                          <a:pt x="132" y="35"/>
                        </a:lnTo>
                        <a:lnTo>
                          <a:pt x="132" y="35"/>
                        </a:lnTo>
                        <a:lnTo>
                          <a:pt x="132" y="36"/>
                        </a:lnTo>
                        <a:lnTo>
                          <a:pt x="132" y="35"/>
                        </a:lnTo>
                        <a:lnTo>
                          <a:pt x="132" y="35"/>
                        </a:lnTo>
                        <a:lnTo>
                          <a:pt x="132" y="37"/>
                        </a:lnTo>
                        <a:lnTo>
                          <a:pt x="132" y="35"/>
                        </a:lnTo>
                        <a:lnTo>
                          <a:pt x="132" y="35"/>
                        </a:lnTo>
                        <a:lnTo>
                          <a:pt x="132" y="35"/>
                        </a:lnTo>
                        <a:lnTo>
                          <a:pt x="132" y="36"/>
                        </a:lnTo>
                        <a:lnTo>
                          <a:pt x="132" y="34"/>
                        </a:lnTo>
                        <a:lnTo>
                          <a:pt x="132" y="32"/>
                        </a:lnTo>
                        <a:lnTo>
                          <a:pt x="132" y="34"/>
                        </a:lnTo>
                        <a:lnTo>
                          <a:pt x="132" y="33"/>
                        </a:lnTo>
                        <a:lnTo>
                          <a:pt x="132" y="31"/>
                        </a:lnTo>
                        <a:lnTo>
                          <a:pt x="132" y="34"/>
                        </a:lnTo>
                        <a:lnTo>
                          <a:pt x="132" y="31"/>
                        </a:lnTo>
                        <a:lnTo>
                          <a:pt x="132" y="32"/>
                        </a:lnTo>
                        <a:lnTo>
                          <a:pt x="132" y="32"/>
                        </a:lnTo>
                        <a:lnTo>
                          <a:pt x="132" y="31"/>
                        </a:lnTo>
                        <a:lnTo>
                          <a:pt x="132" y="32"/>
                        </a:lnTo>
                        <a:lnTo>
                          <a:pt x="132" y="29"/>
                        </a:lnTo>
                        <a:lnTo>
                          <a:pt x="132" y="31"/>
                        </a:lnTo>
                        <a:lnTo>
                          <a:pt x="132" y="31"/>
                        </a:lnTo>
                        <a:lnTo>
                          <a:pt x="132" y="29"/>
                        </a:lnTo>
                        <a:lnTo>
                          <a:pt x="132" y="29"/>
                        </a:lnTo>
                        <a:lnTo>
                          <a:pt x="132" y="31"/>
                        </a:lnTo>
                        <a:lnTo>
                          <a:pt x="132" y="30"/>
                        </a:lnTo>
                        <a:lnTo>
                          <a:pt x="132" y="29"/>
                        </a:lnTo>
                        <a:lnTo>
                          <a:pt x="132" y="31"/>
                        </a:lnTo>
                        <a:lnTo>
                          <a:pt x="132" y="30"/>
                        </a:lnTo>
                        <a:lnTo>
                          <a:pt x="132" y="31"/>
                        </a:lnTo>
                        <a:lnTo>
                          <a:pt x="132" y="28"/>
                        </a:lnTo>
                        <a:lnTo>
                          <a:pt x="132" y="30"/>
                        </a:lnTo>
                        <a:lnTo>
                          <a:pt x="132" y="30"/>
                        </a:lnTo>
                        <a:lnTo>
                          <a:pt x="132" y="29"/>
                        </a:lnTo>
                        <a:lnTo>
                          <a:pt x="132" y="29"/>
                        </a:lnTo>
                        <a:lnTo>
                          <a:pt x="132" y="30"/>
                        </a:lnTo>
                        <a:lnTo>
                          <a:pt x="132" y="29"/>
                        </a:lnTo>
                        <a:lnTo>
                          <a:pt x="132" y="30"/>
                        </a:lnTo>
                        <a:lnTo>
                          <a:pt x="132" y="30"/>
                        </a:lnTo>
                        <a:lnTo>
                          <a:pt x="132" y="29"/>
                        </a:lnTo>
                        <a:lnTo>
                          <a:pt x="132" y="28"/>
                        </a:lnTo>
                        <a:lnTo>
                          <a:pt x="132" y="29"/>
                        </a:lnTo>
                        <a:lnTo>
                          <a:pt x="132" y="30"/>
                        </a:lnTo>
                        <a:lnTo>
                          <a:pt x="132" y="29"/>
                        </a:lnTo>
                        <a:lnTo>
                          <a:pt x="132" y="27"/>
                        </a:lnTo>
                        <a:lnTo>
                          <a:pt x="132" y="29"/>
                        </a:lnTo>
                        <a:lnTo>
                          <a:pt x="132" y="27"/>
                        </a:lnTo>
                        <a:lnTo>
                          <a:pt x="132" y="29"/>
                        </a:lnTo>
                        <a:lnTo>
                          <a:pt x="132" y="27"/>
                        </a:lnTo>
                        <a:lnTo>
                          <a:pt x="132" y="26"/>
                        </a:lnTo>
                        <a:lnTo>
                          <a:pt x="132" y="30"/>
                        </a:lnTo>
                        <a:lnTo>
                          <a:pt x="132" y="25"/>
                        </a:lnTo>
                        <a:lnTo>
                          <a:pt x="132" y="28"/>
                        </a:lnTo>
                        <a:lnTo>
                          <a:pt x="132" y="27"/>
                        </a:lnTo>
                        <a:lnTo>
                          <a:pt x="132" y="26"/>
                        </a:lnTo>
                        <a:lnTo>
                          <a:pt x="132" y="27"/>
                        </a:lnTo>
                        <a:lnTo>
                          <a:pt x="132" y="26"/>
                        </a:lnTo>
                        <a:lnTo>
                          <a:pt x="132" y="26"/>
                        </a:lnTo>
                        <a:lnTo>
                          <a:pt x="132" y="26"/>
                        </a:lnTo>
                        <a:lnTo>
                          <a:pt x="132" y="26"/>
                        </a:lnTo>
                        <a:lnTo>
                          <a:pt x="132" y="25"/>
                        </a:lnTo>
                        <a:lnTo>
                          <a:pt x="132" y="26"/>
                        </a:lnTo>
                        <a:lnTo>
                          <a:pt x="132" y="26"/>
                        </a:lnTo>
                        <a:lnTo>
                          <a:pt x="132" y="25"/>
                        </a:lnTo>
                        <a:lnTo>
                          <a:pt x="132" y="26"/>
                        </a:lnTo>
                        <a:lnTo>
                          <a:pt x="132" y="26"/>
                        </a:lnTo>
                        <a:lnTo>
                          <a:pt x="132" y="23"/>
                        </a:lnTo>
                        <a:lnTo>
                          <a:pt x="132" y="26"/>
                        </a:lnTo>
                        <a:lnTo>
                          <a:pt x="132" y="25"/>
                        </a:lnTo>
                        <a:lnTo>
                          <a:pt x="132" y="25"/>
                        </a:lnTo>
                        <a:lnTo>
                          <a:pt x="132" y="25"/>
                        </a:lnTo>
                        <a:lnTo>
                          <a:pt x="132" y="24"/>
                        </a:lnTo>
                        <a:lnTo>
                          <a:pt x="132" y="25"/>
                        </a:lnTo>
                        <a:lnTo>
                          <a:pt x="132" y="23"/>
                        </a:lnTo>
                        <a:lnTo>
                          <a:pt x="133" y="24"/>
                        </a:lnTo>
                        <a:lnTo>
                          <a:pt x="133" y="25"/>
                        </a:lnTo>
                        <a:lnTo>
                          <a:pt x="133" y="23"/>
                        </a:lnTo>
                        <a:lnTo>
                          <a:pt x="133" y="24"/>
                        </a:lnTo>
                        <a:lnTo>
                          <a:pt x="133" y="23"/>
                        </a:lnTo>
                        <a:lnTo>
                          <a:pt x="133" y="24"/>
                        </a:lnTo>
                        <a:lnTo>
                          <a:pt x="133" y="24"/>
                        </a:lnTo>
                        <a:lnTo>
                          <a:pt x="133" y="24"/>
                        </a:lnTo>
                        <a:lnTo>
                          <a:pt x="133" y="24"/>
                        </a:lnTo>
                        <a:lnTo>
                          <a:pt x="133" y="25"/>
                        </a:lnTo>
                        <a:lnTo>
                          <a:pt x="133" y="26"/>
                        </a:lnTo>
                        <a:lnTo>
                          <a:pt x="133" y="22"/>
                        </a:lnTo>
                        <a:lnTo>
                          <a:pt x="133" y="25"/>
                        </a:lnTo>
                        <a:lnTo>
                          <a:pt x="133" y="24"/>
                        </a:lnTo>
                        <a:lnTo>
                          <a:pt x="133" y="26"/>
                        </a:lnTo>
                        <a:lnTo>
                          <a:pt x="133" y="23"/>
                        </a:lnTo>
                        <a:lnTo>
                          <a:pt x="133" y="26"/>
                        </a:lnTo>
                        <a:lnTo>
                          <a:pt x="133" y="25"/>
                        </a:lnTo>
                        <a:lnTo>
                          <a:pt x="133" y="25"/>
                        </a:lnTo>
                        <a:lnTo>
                          <a:pt x="133" y="25"/>
                        </a:lnTo>
                        <a:lnTo>
                          <a:pt x="133" y="26"/>
                        </a:lnTo>
                        <a:lnTo>
                          <a:pt x="133" y="26"/>
                        </a:lnTo>
                        <a:lnTo>
                          <a:pt x="133" y="26"/>
                        </a:lnTo>
                        <a:lnTo>
                          <a:pt x="133" y="25"/>
                        </a:lnTo>
                        <a:lnTo>
                          <a:pt x="133" y="25"/>
                        </a:lnTo>
                        <a:lnTo>
                          <a:pt x="133" y="25"/>
                        </a:lnTo>
                        <a:lnTo>
                          <a:pt x="133" y="24"/>
                        </a:lnTo>
                        <a:lnTo>
                          <a:pt x="133" y="26"/>
                        </a:lnTo>
                        <a:lnTo>
                          <a:pt x="133" y="24"/>
                        </a:lnTo>
                        <a:lnTo>
                          <a:pt x="133" y="26"/>
                        </a:lnTo>
                        <a:lnTo>
                          <a:pt x="133" y="25"/>
                        </a:lnTo>
                        <a:lnTo>
                          <a:pt x="133" y="24"/>
                        </a:lnTo>
                        <a:lnTo>
                          <a:pt x="133" y="26"/>
                        </a:lnTo>
                        <a:lnTo>
                          <a:pt x="133" y="26"/>
                        </a:lnTo>
                        <a:lnTo>
                          <a:pt x="133" y="25"/>
                        </a:lnTo>
                        <a:lnTo>
                          <a:pt x="133" y="25"/>
                        </a:lnTo>
                        <a:lnTo>
                          <a:pt x="133" y="24"/>
                        </a:lnTo>
                        <a:lnTo>
                          <a:pt x="133" y="26"/>
                        </a:lnTo>
                        <a:lnTo>
                          <a:pt x="133" y="26"/>
                        </a:lnTo>
                        <a:lnTo>
                          <a:pt x="133" y="26"/>
                        </a:lnTo>
                        <a:lnTo>
                          <a:pt x="133" y="26"/>
                        </a:lnTo>
                        <a:lnTo>
                          <a:pt x="133" y="26"/>
                        </a:lnTo>
                        <a:lnTo>
                          <a:pt x="133" y="28"/>
                        </a:lnTo>
                        <a:lnTo>
                          <a:pt x="133" y="26"/>
                        </a:lnTo>
                        <a:lnTo>
                          <a:pt x="133" y="27"/>
                        </a:lnTo>
                        <a:lnTo>
                          <a:pt x="133" y="28"/>
                        </a:lnTo>
                        <a:lnTo>
                          <a:pt x="133" y="28"/>
                        </a:lnTo>
                        <a:lnTo>
                          <a:pt x="133" y="28"/>
                        </a:lnTo>
                        <a:lnTo>
                          <a:pt x="133" y="27"/>
                        </a:lnTo>
                        <a:lnTo>
                          <a:pt x="133" y="28"/>
                        </a:lnTo>
                        <a:lnTo>
                          <a:pt x="133" y="28"/>
                        </a:lnTo>
                        <a:lnTo>
                          <a:pt x="133" y="28"/>
                        </a:lnTo>
                        <a:lnTo>
                          <a:pt x="133" y="29"/>
                        </a:lnTo>
                        <a:lnTo>
                          <a:pt x="133" y="28"/>
                        </a:lnTo>
                        <a:lnTo>
                          <a:pt x="133" y="27"/>
                        </a:lnTo>
                        <a:lnTo>
                          <a:pt x="133" y="28"/>
                        </a:lnTo>
                        <a:lnTo>
                          <a:pt x="133" y="29"/>
                        </a:lnTo>
                        <a:lnTo>
                          <a:pt x="133" y="28"/>
                        </a:lnTo>
                        <a:lnTo>
                          <a:pt x="133" y="28"/>
                        </a:lnTo>
                        <a:lnTo>
                          <a:pt x="133" y="29"/>
                        </a:lnTo>
                        <a:lnTo>
                          <a:pt x="133" y="28"/>
                        </a:lnTo>
                        <a:lnTo>
                          <a:pt x="133" y="30"/>
                        </a:lnTo>
                        <a:lnTo>
                          <a:pt x="133" y="29"/>
                        </a:lnTo>
                        <a:lnTo>
                          <a:pt x="133" y="28"/>
                        </a:lnTo>
                        <a:lnTo>
                          <a:pt x="133" y="29"/>
                        </a:lnTo>
                        <a:lnTo>
                          <a:pt x="133" y="29"/>
                        </a:lnTo>
                        <a:lnTo>
                          <a:pt x="133" y="29"/>
                        </a:lnTo>
                        <a:lnTo>
                          <a:pt x="133" y="30"/>
                        </a:lnTo>
                        <a:lnTo>
                          <a:pt x="133" y="29"/>
                        </a:lnTo>
                        <a:lnTo>
                          <a:pt x="133" y="28"/>
                        </a:lnTo>
                        <a:lnTo>
                          <a:pt x="133" y="31"/>
                        </a:lnTo>
                        <a:lnTo>
                          <a:pt x="133" y="30"/>
                        </a:lnTo>
                        <a:lnTo>
                          <a:pt x="133" y="28"/>
                        </a:lnTo>
                        <a:lnTo>
                          <a:pt x="133" y="31"/>
                        </a:lnTo>
                        <a:lnTo>
                          <a:pt x="133" y="29"/>
                        </a:lnTo>
                        <a:lnTo>
                          <a:pt x="133" y="31"/>
                        </a:lnTo>
                        <a:lnTo>
                          <a:pt x="133" y="28"/>
                        </a:lnTo>
                        <a:lnTo>
                          <a:pt x="133" y="31"/>
                        </a:lnTo>
                        <a:lnTo>
                          <a:pt x="133" y="28"/>
                        </a:lnTo>
                        <a:lnTo>
                          <a:pt x="133" y="31"/>
                        </a:lnTo>
                        <a:lnTo>
                          <a:pt x="133" y="28"/>
                        </a:lnTo>
                        <a:lnTo>
                          <a:pt x="133" y="29"/>
                        </a:lnTo>
                        <a:lnTo>
                          <a:pt x="133" y="29"/>
                        </a:lnTo>
                        <a:lnTo>
                          <a:pt x="133" y="29"/>
                        </a:lnTo>
                        <a:lnTo>
                          <a:pt x="133" y="25"/>
                        </a:lnTo>
                        <a:lnTo>
                          <a:pt x="133" y="29"/>
                        </a:lnTo>
                        <a:lnTo>
                          <a:pt x="133" y="28"/>
                        </a:lnTo>
                        <a:lnTo>
                          <a:pt x="133" y="29"/>
                        </a:lnTo>
                        <a:lnTo>
                          <a:pt x="133" y="28"/>
                        </a:lnTo>
                        <a:lnTo>
                          <a:pt x="133" y="29"/>
                        </a:lnTo>
                        <a:lnTo>
                          <a:pt x="133" y="27"/>
                        </a:lnTo>
                        <a:lnTo>
                          <a:pt x="133" y="29"/>
                        </a:lnTo>
                        <a:lnTo>
                          <a:pt x="133" y="29"/>
                        </a:lnTo>
                        <a:lnTo>
                          <a:pt x="133" y="30"/>
                        </a:lnTo>
                        <a:lnTo>
                          <a:pt x="133" y="31"/>
                        </a:lnTo>
                        <a:lnTo>
                          <a:pt x="133" y="29"/>
                        </a:lnTo>
                        <a:lnTo>
                          <a:pt x="133" y="32"/>
                        </a:lnTo>
                        <a:lnTo>
                          <a:pt x="133" y="29"/>
                        </a:lnTo>
                        <a:lnTo>
                          <a:pt x="134" y="32"/>
                        </a:lnTo>
                        <a:lnTo>
                          <a:pt x="134" y="31"/>
                        </a:lnTo>
                        <a:lnTo>
                          <a:pt x="134" y="33"/>
                        </a:lnTo>
                        <a:lnTo>
                          <a:pt x="134" y="30"/>
                        </a:lnTo>
                        <a:lnTo>
                          <a:pt x="134" y="31"/>
                        </a:lnTo>
                        <a:lnTo>
                          <a:pt x="134" y="31"/>
                        </a:lnTo>
                        <a:lnTo>
                          <a:pt x="134" y="30"/>
                        </a:lnTo>
                        <a:lnTo>
                          <a:pt x="134" y="29"/>
                        </a:lnTo>
                        <a:lnTo>
                          <a:pt x="134" y="28"/>
                        </a:lnTo>
                        <a:lnTo>
                          <a:pt x="134" y="31"/>
                        </a:lnTo>
                        <a:lnTo>
                          <a:pt x="134" y="30"/>
                        </a:lnTo>
                        <a:lnTo>
                          <a:pt x="134" y="28"/>
                        </a:lnTo>
                        <a:lnTo>
                          <a:pt x="134" y="28"/>
                        </a:lnTo>
                        <a:lnTo>
                          <a:pt x="134" y="30"/>
                        </a:lnTo>
                        <a:lnTo>
                          <a:pt x="134" y="29"/>
                        </a:lnTo>
                        <a:lnTo>
                          <a:pt x="134" y="29"/>
                        </a:lnTo>
                        <a:lnTo>
                          <a:pt x="134" y="28"/>
                        </a:lnTo>
                        <a:lnTo>
                          <a:pt x="134" y="26"/>
                        </a:lnTo>
                        <a:lnTo>
                          <a:pt x="134" y="28"/>
                        </a:lnTo>
                        <a:lnTo>
                          <a:pt x="134" y="27"/>
                        </a:lnTo>
                        <a:lnTo>
                          <a:pt x="134" y="27"/>
                        </a:lnTo>
                        <a:lnTo>
                          <a:pt x="134" y="28"/>
                        </a:lnTo>
                        <a:lnTo>
                          <a:pt x="134" y="27"/>
                        </a:lnTo>
                        <a:lnTo>
                          <a:pt x="134" y="29"/>
                        </a:lnTo>
                        <a:lnTo>
                          <a:pt x="134" y="29"/>
                        </a:lnTo>
                        <a:lnTo>
                          <a:pt x="134" y="29"/>
                        </a:lnTo>
                        <a:lnTo>
                          <a:pt x="134" y="29"/>
                        </a:lnTo>
                        <a:lnTo>
                          <a:pt x="134" y="26"/>
                        </a:lnTo>
                        <a:lnTo>
                          <a:pt x="134" y="31"/>
                        </a:lnTo>
                        <a:lnTo>
                          <a:pt x="134" y="28"/>
                        </a:lnTo>
                        <a:lnTo>
                          <a:pt x="134" y="29"/>
                        </a:lnTo>
                        <a:lnTo>
                          <a:pt x="134" y="29"/>
                        </a:lnTo>
                        <a:lnTo>
                          <a:pt x="134" y="28"/>
                        </a:lnTo>
                        <a:lnTo>
                          <a:pt x="134" y="28"/>
                        </a:lnTo>
                        <a:lnTo>
                          <a:pt x="134" y="29"/>
                        </a:lnTo>
                        <a:lnTo>
                          <a:pt x="134" y="27"/>
                        </a:lnTo>
                        <a:lnTo>
                          <a:pt x="134" y="28"/>
                        </a:lnTo>
                        <a:lnTo>
                          <a:pt x="134" y="29"/>
                        </a:lnTo>
                        <a:lnTo>
                          <a:pt x="134" y="28"/>
                        </a:lnTo>
                        <a:lnTo>
                          <a:pt x="134" y="27"/>
                        </a:lnTo>
                        <a:lnTo>
                          <a:pt x="134" y="27"/>
                        </a:lnTo>
                        <a:lnTo>
                          <a:pt x="134" y="27"/>
                        </a:lnTo>
                        <a:lnTo>
                          <a:pt x="134" y="26"/>
                        </a:lnTo>
                        <a:lnTo>
                          <a:pt x="134" y="25"/>
                        </a:lnTo>
                        <a:lnTo>
                          <a:pt x="134" y="26"/>
                        </a:lnTo>
                        <a:lnTo>
                          <a:pt x="134" y="26"/>
                        </a:lnTo>
                        <a:lnTo>
                          <a:pt x="134" y="24"/>
                        </a:lnTo>
                        <a:lnTo>
                          <a:pt x="134" y="23"/>
                        </a:lnTo>
                        <a:lnTo>
                          <a:pt x="134" y="24"/>
                        </a:lnTo>
                        <a:lnTo>
                          <a:pt x="134" y="23"/>
                        </a:lnTo>
                        <a:lnTo>
                          <a:pt x="134" y="23"/>
                        </a:lnTo>
                        <a:lnTo>
                          <a:pt x="134" y="24"/>
                        </a:lnTo>
                        <a:lnTo>
                          <a:pt x="134" y="23"/>
                        </a:lnTo>
                        <a:lnTo>
                          <a:pt x="134" y="23"/>
                        </a:lnTo>
                        <a:lnTo>
                          <a:pt x="134" y="22"/>
                        </a:lnTo>
                        <a:lnTo>
                          <a:pt x="134" y="20"/>
                        </a:lnTo>
                        <a:lnTo>
                          <a:pt x="134" y="22"/>
                        </a:lnTo>
                        <a:lnTo>
                          <a:pt x="134" y="23"/>
                        </a:lnTo>
                        <a:lnTo>
                          <a:pt x="134" y="21"/>
                        </a:lnTo>
                        <a:lnTo>
                          <a:pt x="134" y="23"/>
                        </a:lnTo>
                        <a:lnTo>
                          <a:pt x="134" y="20"/>
                        </a:lnTo>
                        <a:lnTo>
                          <a:pt x="134" y="24"/>
                        </a:lnTo>
                        <a:lnTo>
                          <a:pt x="134" y="20"/>
                        </a:lnTo>
                        <a:lnTo>
                          <a:pt x="134" y="20"/>
                        </a:lnTo>
                        <a:lnTo>
                          <a:pt x="134" y="22"/>
                        </a:lnTo>
                        <a:lnTo>
                          <a:pt x="134" y="20"/>
                        </a:lnTo>
                        <a:lnTo>
                          <a:pt x="134" y="20"/>
                        </a:lnTo>
                        <a:lnTo>
                          <a:pt x="134" y="20"/>
                        </a:lnTo>
                        <a:lnTo>
                          <a:pt x="134" y="21"/>
                        </a:lnTo>
                        <a:lnTo>
                          <a:pt x="134" y="19"/>
                        </a:lnTo>
                        <a:lnTo>
                          <a:pt x="134" y="19"/>
                        </a:lnTo>
                        <a:lnTo>
                          <a:pt x="134" y="19"/>
                        </a:lnTo>
                        <a:lnTo>
                          <a:pt x="134" y="18"/>
                        </a:lnTo>
                        <a:lnTo>
                          <a:pt x="134" y="20"/>
                        </a:lnTo>
                        <a:lnTo>
                          <a:pt x="134" y="17"/>
                        </a:lnTo>
                        <a:lnTo>
                          <a:pt x="134" y="20"/>
                        </a:lnTo>
                        <a:lnTo>
                          <a:pt x="134" y="19"/>
                        </a:lnTo>
                        <a:lnTo>
                          <a:pt x="134" y="17"/>
                        </a:lnTo>
                        <a:lnTo>
                          <a:pt x="134" y="19"/>
                        </a:lnTo>
                        <a:lnTo>
                          <a:pt x="134" y="17"/>
                        </a:lnTo>
                        <a:lnTo>
                          <a:pt x="134" y="17"/>
                        </a:lnTo>
                        <a:lnTo>
                          <a:pt x="134" y="18"/>
                        </a:lnTo>
                        <a:lnTo>
                          <a:pt x="134" y="17"/>
                        </a:lnTo>
                        <a:lnTo>
                          <a:pt x="134" y="18"/>
                        </a:lnTo>
                        <a:lnTo>
                          <a:pt x="134" y="17"/>
                        </a:lnTo>
                        <a:lnTo>
                          <a:pt x="134" y="18"/>
                        </a:lnTo>
                        <a:lnTo>
                          <a:pt x="134" y="20"/>
                        </a:lnTo>
                        <a:lnTo>
                          <a:pt x="134" y="18"/>
                        </a:lnTo>
                        <a:lnTo>
                          <a:pt x="134" y="20"/>
                        </a:lnTo>
                        <a:lnTo>
                          <a:pt x="134" y="18"/>
                        </a:lnTo>
                        <a:lnTo>
                          <a:pt x="134" y="20"/>
                        </a:lnTo>
                        <a:lnTo>
                          <a:pt x="134" y="17"/>
                        </a:lnTo>
                        <a:lnTo>
                          <a:pt x="134" y="19"/>
                        </a:lnTo>
                        <a:lnTo>
                          <a:pt x="134" y="19"/>
                        </a:lnTo>
                        <a:lnTo>
                          <a:pt x="134" y="17"/>
                        </a:lnTo>
                        <a:lnTo>
                          <a:pt x="134" y="18"/>
                        </a:lnTo>
                        <a:lnTo>
                          <a:pt x="134" y="17"/>
                        </a:lnTo>
                        <a:lnTo>
                          <a:pt x="134" y="20"/>
                        </a:lnTo>
                        <a:lnTo>
                          <a:pt x="135" y="18"/>
                        </a:lnTo>
                        <a:lnTo>
                          <a:pt x="135" y="19"/>
                        </a:lnTo>
                        <a:lnTo>
                          <a:pt x="135" y="18"/>
                        </a:lnTo>
                        <a:lnTo>
                          <a:pt x="135" y="19"/>
                        </a:lnTo>
                        <a:lnTo>
                          <a:pt x="135" y="19"/>
                        </a:lnTo>
                        <a:lnTo>
                          <a:pt x="135" y="18"/>
                        </a:lnTo>
                        <a:lnTo>
                          <a:pt x="135" y="18"/>
                        </a:lnTo>
                        <a:lnTo>
                          <a:pt x="135" y="19"/>
                        </a:lnTo>
                        <a:lnTo>
                          <a:pt x="135" y="19"/>
                        </a:lnTo>
                        <a:lnTo>
                          <a:pt x="135" y="17"/>
                        </a:lnTo>
                        <a:lnTo>
                          <a:pt x="135" y="20"/>
                        </a:lnTo>
                        <a:lnTo>
                          <a:pt x="135" y="19"/>
                        </a:lnTo>
                        <a:lnTo>
                          <a:pt x="135" y="21"/>
                        </a:lnTo>
                        <a:lnTo>
                          <a:pt x="135" y="20"/>
                        </a:lnTo>
                        <a:lnTo>
                          <a:pt x="135" y="20"/>
                        </a:lnTo>
                        <a:lnTo>
                          <a:pt x="135" y="22"/>
                        </a:lnTo>
                        <a:lnTo>
                          <a:pt x="135" y="20"/>
                        </a:lnTo>
                        <a:lnTo>
                          <a:pt x="135" y="22"/>
                        </a:lnTo>
                        <a:lnTo>
                          <a:pt x="135" y="21"/>
                        </a:lnTo>
                        <a:lnTo>
                          <a:pt x="135" y="23"/>
                        </a:lnTo>
                        <a:lnTo>
                          <a:pt x="135" y="23"/>
                        </a:lnTo>
                        <a:lnTo>
                          <a:pt x="135" y="23"/>
                        </a:lnTo>
                        <a:lnTo>
                          <a:pt x="135" y="23"/>
                        </a:lnTo>
                        <a:lnTo>
                          <a:pt x="135" y="24"/>
                        </a:lnTo>
                        <a:lnTo>
                          <a:pt x="135" y="23"/>
                        </a:lnTo>
                        <a:lnTo>
                          <a:pt x="135" y="25"/>
                        </a:lnTo>
                        <a:lnTo>
                          <a:pt x="135" y="24"/>
                        </a:lnTo>
                        <a:lnTo>
                          <a:pt x="135" y="25"/>
                        </a:lnTo>
                        <a:lnTo>
                          <a:pt x="135" y="25"/>
                        </a:lnTo>
                        <a:lnTo>
                          <a:pt x="135" y="25"/>
                        </a:lnTo>
                        <a:lnTo>
                          <a:pt x="135" y="26"/>
                        </a:lnTo>
                        <a:lnTo>
                          <a:pt x="135" y="25"/>
                        </a:lnTo>
                        <a:lnTo>
                          <a:pt x="135" y="26"/>
                        </a:lnTo>
                        <a:lnTo>
                          <a:pt x="135" y="24"/>
                        </a:lnTo>
                        <a:lnTo>
                          <a:pt x="135" y="26"/>
                        </a:lnTo>
                        <a:lnTo>
                          <a:pt x="135" y="25"/>
                        </a:lnTo>
                        <a:lnTo>
                          <a:pt x="135" y="24"/>
                        </a:lnTo>
                        <a:lnTo>
                          <a:pt x="135" y="26"/>
                        </a:lnTo>
                        <a:lnTo>
                          <a:pt x="135" y="25"/>
                        </a:lnTo>
                        <a:lnTo>
                          <a:pt x="135" y="26"/>
                        </a:lnTo>
                        <a:lnTo>
                          <a:pt x="135" y="26"/>
                        </a:lnTo>
                        <a:lnTo>
                          <a:pt x="135" y="26"/>
                        </a:lnTo>
                        <a:lnTo>
                          <a:pt x="135" y="28"/>
                        </a:lnTo>
                        <a:lnTo>
                          <a:pt x="135" y="26"/>
                        </a:lnTo>
                        <a:lnTo>
                          <a:pt x="135" y="27"/>
                        </a:lnTo>
                        <a:lnTo>
                          <a:pt x="135" y="28"/>
                        </a:lnTo>
                        <a:lnTo>
                          <a:pt x="135" y="26"/>
                        </a:lnTo>
                        <a:lnTo>
                          <a:pt x="135" y="29"/>
                        </a:lnTo>
                        <a:lnTo>
                          <a:pt x="135" y="27"/>
                        </a:lnTo>
                        <a:lnTo>
                          <a:pt x="135" y="27"/>
                        </a:lnTo>
                        <a:lnTo>
                          <a:pt x="135" y="29"/>
                        </a:lnTo>
                        <a:lnTo>
                          <a:pt x="135" y="27"/>
                        </a:lnTo>
                        <a:lnTo>
                          <a:pt x="135" y="29"/>
                        </a:lnTo>
                        <a:lnTo>
                          <a:pt x="135" y="28"/>
                        </a:lnTo>
                        <a:lnTo>
                          <a:pt x="135" y="27"/>
                        </a:lnTo>
                        <a:lnTo>
                          <a:pt x="135" y="29"/>
                        </a:lnTo>
                        <a:lnTo>
                          <a:pt x="135" y="28"/>
                        </a:lnTo>
                        <a:lnTo>
                          <a:pt x="135" y="29"/>
                        </a:lnTo>
                        <a:lnTo>
                          <a:pt x="135" y="28"/>
                        </a:lnTo>
                        <a:lnTo>
                          <a:pt x="135" y="29"/>
                        </a:lnTo>
                        <a:lnTo>
                          <a:pt x="135" y="29"/>
                        </a:lnTo>
                        <a:lnTo>
                          <a:pt x="135" y="29"/>
                        </a:lnTo>
                        <a:lnTo>
                          <a:pt x="135" y="28"/>
                        </a:lnTo>
                        <a:lnTo>
                          <a:pt x="135" y="30"/>
                        </a:lnTo>
                        <a:lnTo>
                          <a:pt x="135" y="28"/>
                        </a:lnTo>
                        <a:lnTo>
                          <a:pt x="135" y="32"/>
                        </a:lnTo>
                        <a:lnTo>
                          <a:pt x="135" y="29"/>
                        </a:lnTo>
                        <a:lnTo>
                          <a:pt x="135" y="32"/>
                        </a:lnTo>
                        <a:lnTo>
                          <a:pt x="135" y="31"/>
                        </a:lnTo>
                        <a:lnTo>
                          <a:pt x="135" y="32"/>
                        </a:lnTo>
                        <a:lnTo>
                          <a:pt x="135" y="32"/>
                        </a:lnTo>
                        <a:lnTo>
                          <a:pt x="135" y="30"/>
                        </a:lnTo>
                        <a:lnTo>
                          <a:pt x="135" y="32"/>
                        </a:lnTo>
                        <a:lnTo>
                          <a:pt x="135" y="32"/>
                        </a:lnTo>
                        <a:lnTo>
                          <a:pt x="135" y="31"/>
                        </a:lnTo>
                        <a:lnTo>
                          <a:pt x="135" y="30"/>
                        </a:lnTo>
                        <a:lnTo>
                          <a:pt x="135" y="30"/>
                        </a:lnTo>
                        <a:lnTo>
                          <a:pt x="135" y="30"/>
                        </a:lnTo>
                        <a:lnTo>
                          <a:pt x="135" y="30"/>
                        </a:lnTo>
                        <a:lnTo>
                          <a:pt x="135" y="31"/>
                        </a:lnTo>
                        <a:lnTo>
                          <a:pt x="135" y="30"/>
                        </a:lnTo>
                        <a:lnTo>
                          <a:pt x="135" y="29"/>
                        </a:lnTo>
                        <a:lnTo>
                          <a:pt x="135" y="32"/>
                        </a:lnTo>
                        <a:lnTo>
                          <a:pt x="135" y="28"/>
                        </a:lnTo>
                        <a:lnTo>
                          <a:pt x="135" y="30"/>
                        </a:lnTo>
                        <a:lnTo>
                          <a:pt x="135" y="31"/>
                        </a:lnTo>
                        <a:lnTo>
                          <a:pt x="135" y="28"/>
                        </a:lnTo>
                        <a:lnTo>
                          <a:pt x="135" y="32"/>
                        </a:lnTo>
                        <a:lnTo>
                          <a:pt x="135" y="29"/>
                        </a:lnTo>
                        <a:lnTo>
                          <a:pt x="135" y="29"/>
                        </a:lnTo>
                        <a:lnTo>
                          <a:pt x="135" y="29"/>
                        </a:lnTo>
                        <a:lnTo>
                          <a:pt x="135" y="30"/>
                        </a:lnTo>
                        <a:lnTo>
                          <a:pt x="135" y="29"/>
                        </a:lnTo>
                        <a:lnTo>
                          <a:pt x="135" y="28"/>
                        </a:lnTo>
                        <a:lnTo>
                          <a:pt x="135" y="31"/>
                        </a:lnTo>
                        <a:lnTo>
                          <a:pt x="135" y="29"/>
                        </a:lnTo>
                        <a:lnTo>
                          <a:pt x="135" y="30"/>
                        </a:lnTo>
                        <a:lnTo>
                          <a:pt x="135" y="29"/>
                        </a:lnTo>
                        <a:lnTo>
                          <a:pt x="135" y="30"/>
                        </a:lnTo>
                        <a:lnTo>
                          <a:pt x="135" y="30"/>
                        </a:lnTo>
                        <a:lnTo>
                          <a:pt x="135" y="29"/>
                        </a:lnTo>
                        <a:lnTo>
                          <a:pt x="135" y="30"/>
                        </a:lnTo>
                        <a:lnTo>
                          <a:pt x="135" y="29"/>
                        </a:lnTo>
                        <a:lnTo>
                          <a:pt x="135" y="29"/>
                        </a:lnTo>
                        <a:lnTo>
                          <a:pt x="135" y="30"/>
                        </a:lnTo>
                        <a:lnTo>
                          <a:pt x="135" y="31"/>
                        </a:lnTo>
                        <a:lnTo>
                          <a:pt x="135" y="29"/>
                        </a:lnTo>
                        <a:lnTo>
                          <a:pt x="135" y="29"/>
                        </a:lnTo>
                        <a:lnTo>
                          <a:pt x="136" y="30"/>
                        </a:lnTo>
                        <a:lnTo>
                          <a:pt x="136" y="28"/>
                        </a:lnTo>
                        <a:lnTo>
                          <a:pt x="136" y="29"/>
                        </a:lnTo>
                        <a:lnTo>
                          <a:pt x="136" y="29"/>
                        </a:lnTo>
                        <a:lnTo>
                          <a:pt x="136" y="30"/>
                        </a:lnTo>
                        <a:lnTo>
                          <a:pt x="136" y="27"/>
                        </a:lnTo>
                        <a:lnTo>
                          <a:pt x="136" y="29"/>
                        </a:lnTo>
                        <a:lnTo>
                          <a:pt x="136" y="28"/>
                        </a:lnTo>
                        <a:lnTo>
                          <a:pt x="136" y="27"/>
                        </a:lnTo>
                        <a:lnTo>
                          <a:pt x="136" y="30"/>
                        </a:lnTo>
                        <a:lnTo>
                          <a:pt x="136" y="26"/>
                        </a:lnTo>
                        <a:lnTo>
                          <a:pt x="136" y="29"/>
                        </a:lnTo>
                        <a:lnTo>
                          <a:pt x="136" y="28"/>
                        </a:lnTo>
                        <a:lnTo>
                          <a:pt x="136" y="28"/>
                        </a:lnTo>
                        <a:lnTo>
                          <a:pt x="136" y="28"/>
                        </a:lnTo>
                        <a:lnTo>
                          <a:pt x="136" y="26"/>
                        </a:lnTo>
                        <a:lnTo>
                          <a:pt x="136" y="26"/>
                        </a:lnTo>
                        <a:lnTo>
                          <a:pt x="136" y="27"/>
                        </a:lnTo>
                        <a:lnTo>
                          <a:pt x="136" y="29"/>
                        </a:lnTo>
                        <a:lnTo>
                          <a:pt x="136" y="25"/>
                        </a:lnTo>
                        <a:lnTo>
                          <a:pt x="136" y="27"/>
                        </a:lnTo>
                        <a:lnTo>
                          <a:pt x="136" y="29"/>
                        </a:lnTo>
                        <a:lnTo>
                          <a:pt x="136" y="26"/>
                        </a:lnTo>
                        <a:lnTo>
                          <a:pt x="136" y="29"/>
                        </a:lnTo>
                        <a:lnTo>
                          <a:pt x="136" y="27"/>
                        </a:lnTo>
                        <a:lnTo>
                          <a:pt x="136" y="29"/>
                        </a:lnTo>
                        <a:lnTo>
                          <a:pt x="136" y="27"/>
                        </a:lnTo>
                        <a:lnTo>
                          <a:pt x="136" y="28"/>
                        </a:lnTo>
                        <a:lnTo>
                          <a:pt x="136" y="29"/>
                        </a:lnTo>
                        <a:lnTo>
                          <a:pt x="136" y="27"/>
                        </a:lnTo>
                        <a:lnTo>
                          <a:pt x="136" y="28"/>
                        </a:lnTo>
                        <a:lnTo>
                          <a:pt x="136" y="27"/>
                        </a:lnTo>
                        <a:lnTo>
                          <a:pt x="136" y="29"/>
                        </a:lnTo>
                        <a:lnTo>
                          <a:pt x="136" y="27"/>
                        </a:lnTo>
                        <a:lnTo>
                          <a:pt x="136" y="28"/>
                        </a:lnTo>
                        <a:lnTo>
                          <a:pt x="136" y="30"/>
                        </a:lnTo>
                        <a:lnTo>
                          <a:pt x="136" y="28"/>
                        </a:lnTo>
                        <a:lnTo>
                          <a:pt x="136" y="30"/>
                        </a:lnTo>
                        <a:lnTo>
                          <a:pt x="136" y="28"/>
                        </a:lnTo>
                        <a:lnTo>
                          <a:pt x="136" y="30"/>
                        </a:lnTo>
                        <a:lnTo>
                          <a:pt x="136" y="29"/>
                        </a:lnTo>
                        <a:lnTo>
                          <a:pt x="136" y="30"/>
                        </a:lnTo>
                        <a:lnTo>
                          <a:pt x="136" y="29"/>
                        </a:lnTo>
                        <a:lnTo>
                          <a:pt x="136" y="31"/>
                        </a:lnTo>
                        <a:lnTo>
                          <a:pt x="136" y="27"/>
                        </a:lnTo>
                        <a:lnTo>
                          <a:pt x="136" y="29"/>
                        </a:lnTo>
                        <a:lnTo>
                          <a:pt x="136" y="29"/>
                        </a:lnTo>
                        <a:lnTo>
                          <a:pt x="136" y="29"/>
                        </a:lnTo>
                        <a:lnTo>
                          <a:pt x="136" y="29"/>
                        </a:lnTo>
                        <a:lnTo>
                          <a:pt x="136" y="31"/>
                        </a:lnTo>
                        <a:lnTo>
                          <a:pt x="136" y="30"/>
                        </a:lnTo>
                        <a:lnTo>
                          <a:pt x="136" y="29"/>
                        </a:lnTo>
                        <a:lnTo>
                          <a:pt x="136" y="32"/>
                        </a:lnTo>
                        <a:lnTo>
                          <a:pt x="136" y="31"/>
                        </a:lnTo>
                        <a:lnTo>
                          <a:pt x="136" y="30"/>
                        </a:lnTo>
                        <a:lnTo>
                          <a:pt x="136" y="33"/>
                        </a:lnTo>
                        <a:lnTo>
                          <a:pt x="136" y="31"/>
                        </a:lnTo>
                        <a:lnTo>
                          <a:pt x="136" y="32"/>
                        </a:lnTo>
                        <a:lnTo>
                          <a:pt x="136" y="31"/>
                        </a:lnTo>
                        <a:lnTo>
                          <a:pt x="136" y="32"/>
                        </a:lnTo>
                        <a:lnTo>
                          <a:pt x="136" y="32"/>
                        </a:lnTo>
                        <a:lnTo>
                          <a:pt x="136" y="33"/>
                        </a:lnTo>
                        <a:lnTo>
                          <a:pt x="136" y="32"/>
                        </a:lnTo>
                        <a:lnTo>
                          <a:pt x="136" y="35"/>
                        </a:lnTo>
                        <a:lnTo>
                          <a:pt x="136" y="32"/>
                        </a:lnTo>
                        <a:lnTo>
                          <a:pt x="136" y="35"/>
                        </a:lnTo>
                        <a:lnTo>
                          <a:pt x="136" y="33"/>
                        </a:lnTo>
                        <a:lnTo>
                          <a:pt x="136" y="35"/>
                        </a:lnTo>
                        <a:lnTo>
                          <a:pt x="136" y="33"/>
                        </a:lnTo>
                        <a:lnTo>
                          <a:pt x="136" y="34"/>
                        </a:lnTo>
                        <a:lnTo>
                          <a:pt x="136" y="34"/>
                        </a:lnTo>
                        <a:lnTo>
                          <a:pt x="136" y="34"/>
                        </a:lnTo>
                        <a:lnTo>
                          <a:pt x="136" y="36"/>
                        </a:lnTo>
                        <a:lnTo>
                          <a:pt x="136" y="34"/>
                        </a:lnTo>
                        <a:lnTo>
                          <a:pt x="136" y="33"/>
                        </a:lnTo>
                        <a:lnTo>
                          <a:pt x="136" y="36"/>
                        </a:lnTo>
                        <a:lnTo>
                          <a:pt x="136" y="35"/>
                        </a:lnTo>
                        <a:lnTo>
                          <a:pt x="136" y="36"/>
                        </a:lnTo>
                        <a:lnTo>
                          <a:pt x="136" y="36"/>
                        </a:lnTo>
                        <a:lnTo>
                          <a:pt x="136" y="36"/>
                        </a:lnTo>
                        <a:lnTo>
                          <a:pt x="136" y="35"/>
                        </a:lnTo>
                        <a:lnTo>
                          <a:pt x="136" y="36"/>
                        </a:lnTo>
                        <a:lnTo>
                          <a:pt x="136" y="36"/>
                        </a:lnTo>
                        <a:lnTo>
                          <a:pt x="136" y="35"/>
                        </a:lnTo>
                        <a:lnTo>
                          <a:pt x="136" y="37"/>
                        </a:lnTo>
                        <a:lnTo>
                          <a:pt x="136" y="37"/>
                        </a:lnTo>
                        <a:lnTo>
                          <a:pt x="136" y="36"/>
                        </a:lnTo>
                        <a:lnTo>
                          <a:pt x="136" y="39"/>
                        </a:lnTo>
                        <a:lnTo>
                          <a:pt x="136" y="38"/>
                        </a:lnTo>
                        <a:lnTo>
                          <a:pt x="136" y="38"/>
                        </a:lnTo>
                        <a:lnTo>
                          <a:pt x="136" y="38"/>
                        </a:lnTo>
                        <a:lnTo>
                          <a:pt x="136" y="38"/>
                        </a:lnTo>
                        <a:lnTo>
                          <a:pt x="136" y="40"/>
                        </a:lnTo>
                        <a:lnTo>
                          <a:pt x="136" y="38"/>
                        </a:lnTo>
                        <a:lnTo>
                          <a:pt x="136" y="39"/>
                        </a:lnTo>
                        <a:lnTo>
                          <a:pt x="136" y="38"/>
                        </a:lnTo>
                        <a:lnTo>
                          <a:pt x="136" y="41"/>
                        </a:lnTo>
                        <a:lnTo>
                          <a:pt x="136" y="39"/>
                        </a:lnTo>
                        <a:lnTo>
                          <a:pt x="137" y="39"/>
                        </a:lnTo>
                        <a:lnTo>
                          <a:pt x="137" y="40"/>
                        </a:lnTo>
                        <a:lnTo>
                          <a:pt x="137" y="38"/>
                        </a:lnTo>
                        <a:lnTo>
                          <a:pt x="137" y="40"/>
                        </a:lnTo>
                        <a:lnTo>
                          <a:pt x="137" y="40"/>
                        </a:lnTo>
                        <a:lnTo>
                          <a:pt x="137" y="40"/>
                        </a:lnTo>
                        <a:lnTo>
                          <a:pt x="137" y="39"/>
                        </a:lnTo>
                        <a:lnTo>
                          <a:pt x="137" y="38"/>
                        </a:lnTo>
                        <a:lnTo>
                          <a:pt x="137" y="38"/>
                        </a:lnTo>
                        <a:lnTo>
                          <a:pt x="137" y="38"/>
                        </a:lnTo>
                        <a:lnTo>
                          <a:pt x="137" y="39"/>
                        </a:lnTo>
                        <a:lnTo>
                          <a:pt x="137" y="37"/>
                        </a:lnTo>
                        <a:lnTo>
                          <a:pt x="137" y="39"/>
                        </a:lnTo>
                        <a:lnTo>
                          <a:pt x="137" y="37"/>
                        </a:lnTo>
                        <a:lnTo>
                          <a:pt x="137" y="38"/>
                        </a:lnTo>
                        <a:lnTo>
                          <a:pt x="137" y="38"/>
                        </a:lnTo>
                        <a:lnTo>
                          <a:pt x="137" y="38"/>
                        </a:lnTo>
                        <a:lnTo>
                          <a:pt x="137" y="38"/>
                        </a:lnTo>
                        <a:lnTo>
                          <a:pt x="137" y="36"/>
                        </a:lnTo>
                        <a:lnTo>
                          <a:pt x="137" y="37"/>
                        </a:lnTo>
                        <a:lnTo>
                          <a:pt x="137" y="38"/>
                        </a:lnTo>
                        <a:lnTo>
                          <a:pt x="137" y="36"/>
                        </a:lnTo>
                        <a:lnTo>
                          <a:pt x="137" y="39"/>
                        </a:lnTo>
                        <a:lnTo>
                          <a:pt x="137" y="37"/>
                        </a:lnTo>
                        <a:lnTo>
                          <a:pt x="137" y="38"/>
                        </a:lnTo>
                        <a:lnTo>
                          <a:pt x="137" y="37"/>
                        </a:lnTo>
                        <a:lnTo>
                          <a:pt x="137" y="39"/>
                        </a:lnTo>
                        <a:lnTo>
                          <a:pt x="137" y="37"/>
                        </a:lnTo>
                        <a:lnTo>
                          <a:pt x="137" y="37"/>
                        </a:lnTo>
                        <a:lnTo>
                          <a:pt x="137" y="37"/>
                        </a:lnTo>
                        <a:lnTo>
                          <a:pt x="137" y="35"/>
                        </a:lnTo>
                        <a:lnTo>
                          <a:pt x="137" y="35"/>
                        </a:lnTo>
                        <a:lnTo>
                          <a:pt x="137" y="36"/>
                        </a:lnTo>
                        <a:lnTo>
                          <a:pt x="137" y="35"/>
                        </a:lnTo>
                        <a:lnTo>
                          <a:pt x="137" y="34"/>
                        </a:lnTo>
                        <a:lnTo>
                          <a:pt x="137" y="31"/>
                        </a:lnTo>
                        <a:lnTo>
                          <a:pt x="137" y="33"/>
                        </a:lnTo>
                        <a:lnTo>
                          <a:pt x="137" y="33"/>
                        </a:lnTo>
                        <a:lnTo>
                          <a:pt x="137" y="30"/>
                        </a:lnTo>
                        <a:lnTo>
                          <a:pt x="137" y="31"/>
                        </a:lnTo>
                        <a:lnTo>
                          <a:pt x="137" y="29"/>
                        </a:lnTo>
                        <a:lnTo>
                          <a:pt x="137" y="28"/>
                        </a:lnTo>
                        <a:lnTo>
                          <a:pt x="137" y="29"/>
                        </a:lnTo>
                        <a:lnTo>
                          <a:pt x="137" y="28"/>
                        </a:lnTo>
                        <a:lnTo>
                          <a:pt x="137" y="26"/>
                        </a:lnTo>
                        <a:lnTo>
                          <a:pt x="137" y="24"/>
                        </a:lnTo>
                        <a:lnTo>
                          <a:pt x="137" y="26"/>
                        </a:lnTo>
                        <a:lnTo>
                          <a:pt x="137" y="24"/>
                        </a:lnTo>
                        <a:lnTo>
                          <a:pt x="137" y="25"/>
                        </a:lnTo>
                        <a:lnTo>
                          <a:pt x="137" y="25"/>
                        </a:lnTo>
                        <a:lnTo>
                          <a:pt x="137" y="23"/>
                        </a:lnTo>
                        <a:lnTo>
                          <a:pt x="137" y="23"/>
                        </a:lnTo>
                        <a:lnTo>
                          <a:pt x="137" y="24"/>
                        </a:lnTo>
                        <a:lnTo>
                          <a:pt x="137" y="23"/>
                        </a:lnTo>
                        <a:lnTo>
                          <a:pt x="137" y="23"/>
                        </a:lnTo>
                        <a:lnTo>
                          <a:pt x="137" y="23"/>
                        </a:lnTo>
                        <a:lnTo>
                          <a:pt x="137" y="24"/>
                        </a:lnTo>
                        <a:lnTo>
                          <a:pt x="137" y="24"/>
                        </a:lnTo>
                        <a:lnTo>
                          <a:pt x="137" y="21"/>
                        </a:lnTo>
                        <a:lnTo>
                          <a:pt x="137" y="21"/>
                        </a:lnTo>
                        <a:lnTo>
                          <a:pt x="137" y="18"/>
                        </a:lnTo>
                        <a:lnTo>
                          <a:pt x="137" y="20"/>
                        </a:lnTo>
                        <a:lnTo>
                          <a:pt x="137" y="19"/>
                        </a:lnTo>
                        <a:lnTo>
                          <a:pt x="137" y="21"/>
                        </a:lnTo>
                        <a:lnTo>
                          <a:pt x="137" y="18"/>
                        </a:lnTo>
                        <a:lnTo>
                          <a:pt x="137" y="17"/>
                        </a:lnTo>
                        <a:lnTo>
                          <a:pt x="137" y="17"/>
                        </a:lnTo>
                        <a:lnTo>
                          <a:pt x="137" y="15"/>
                        </a:lnTo>
                        <a:lnTo>
                          <a:pt x="137" y="16"/>
                        </a:lnTo>
                        <a:lnTo>
                          <a:pt x="137" y="14"/>
                        </a:lnTo>
                        <a:lnTo>
                          <a:pt x="137" y="14"/>
                        </a:lnTo>
                        <a:lnTo>
                          <a:pt x="137" y="13"/>
                        </a:lnTo>
                        <a:lnTo>
                          <a:pt x="137" y="12"/>
                        </a:lnTo>
                        <a:lnTo>
                          <a:pt x="137" y="10"/>
                        </a:lnTo>
                        <a:lnTo>
                          <a:pt x="137" y="11"/>
                        </a:lnTo>
                        <a:lnTo>
                          <a:pt x="137" y="10"/>
                        </a:lnTo>
                        <a:lnTo>
                          <a:pt x="137" y="10"/>
                        </a:lnTo>
                        <a:lnTo>
                          <a:pt x="137" y="9"/>
                        </a:lnTo>
                        <a:lnTo>
                          <a:pt x="137" y="8"/>
                        </a:lnTo>
                        <a:lnTo>
                          <a:pt x="137" y="10"/>
                        </a:lnTo>
                        <a:lnTo>
                          <a:pt x="137" y="8"/>
                        </a:lnTo>
                        <a:lnTo>
                          <a:pt x="137" y="10"/>
                        </a:lnTo>
                        <a:lnTo>
                          <a:pt x="137" y="7"/>
                        </a:lnTo>
                        <a:lnTo>
                          <a:pt x="137" y="9"/>
                        </a:lnTo>
                        <a:lnTo>
                          <a:pt x="137" y="7"/>
                        </a:lnTo>
                        <a:lnTo>
                          <a:pt x="137" y="8"/>
                        </a:lnTo>
                        <a:lnTo>
                          <a:pt x="137" y="8"/>
                        </a:lnTo>
                        <a:lnTo>
                          <a:pt x="137" y="5"/>
                        </a:lnTo>
                        <a:lnTo>
                          <a:pt x="137" y="7"/>
                        </a:lnTo>
                        <a:lnTo>
                          <a:pt x="137" y="5"/>
                        </a:lnTo>
                        <a:lnTo>
                          <a:pt x="137" y="8"/>
                        </a:lnTo>
                        <a:lnTo>
                          <a:pt x="137" y="5"/>
                        </a:lnTo>
                        <a:lnTo>
                          <a:pt x="137" y="4"/>
                        </a:lnTo>
                        <a:lnTo>
                          <a:pt x="137" y="4"/>
                        </a:lnTo>
                        <a:lnTo>
                          <a:pt x="137" y="3"/>
                        </a:lnTo>
                        <a:lnTo>
                          <a:pt x="137" y="4"/>
                        </a:lnTo>
                        <a:lnTo>
                          <a:pt x="137" y="1"/>
                        </a:lnTo>
                        <a:lnTo>
                          <a:pt x="137" y="3"/>
                        </a:lnTo>
                        <a:lnTo>
                          <a:pt x="137" y="2"/>
                        </a:lnTo>
                        <a:lnTo>
                          <a:pt x="137" y="0"/>
                        </a:lnTo>
                        <a:lnTo>
                          <a:pt x="137" y="1"/>
                        </a:lnTo>
                        <a:lnTo>
                          <a:pt x="137" y="2"/>
                        </a:lnTo>
                        <a:lnTo>
                          <a:pt x="137" y="1"/>
                        </a:lnTo>
                        <a:lnTo>
                          <a:pt x="137" y="1"/>
                        </a:lnTo>
                        <a:lnTo>
                          <a:pt x="137" y="0"/>
                        </a:lnTo>
                        <a:lnTo>
                          <a:pt x="137" y="1"/>
                        </a:lnTo>
                        <a:lnTo>
                          <a:pt x="137" y="2"/>
                        </a:lnTo>
                        <a:lnTo>
                          <a:pt x="138" y="3"/>
                        </a:lnTo>
                        <a:lnTo>
                          <a:pt x="138" y="2"/>
                        </a:lnTo>
                        <a:lnTo>
                          <a:pt x="138" y="3"/>
                        </a:lnTo>
                        <a:lnTo>
                          <a:pt x="138" y="2"/>
                        </a:lnTo>
                        <a:lnTo>
                          <a:pt x="138" y="4"/>
                        </a:lnTo>
                        <a:lnTo>
                          <a:pt x="138" y="2"/>
                        </a:lnTo>
                        <a:lnTo>
                          <a:pt x="138" y="3"/>
                        </a:lnTo>
                        <a:lnTo>
                          <a:pt x="138" y="4"/>
                        </a:lnTo>
                        <a:lnTo>
                          <a:pt x="138" y="3"/>
                        </a:lnTo>
                        <a:lnTo>
                          <a:pt x="138" y="5"/>
                        </a:lnTo>
                        <a:lnTo>
                          <a:pt x="138" y="2"/>
                        </a:lnTo>
                        <a:lnTo>
                          <a:pt x="138" y="4"/>
                        </a:lnTo>
                        <a:lnTo>
                          <a:pt x="138" y="2"/>
                        </a:lnTo>
                        <a:lnTo>
                          <a:pt x="138" y="2"/>
                        </a:lnTo>
                        <a:lnTo>
                          <a:pt x="138" y="3"/>
                        </a:lnTo>
                        <a:lnTo>
                          <a:pt x="138" y="4"/>
                        </a:lnTo>
                        <a:lnTo>
                          <a:pt x="138" y="4"/>
                        </a:lnTo>
                        <a:lnTo>
                          <a:pt x="138" y="4"/>
                        </a:lnTo>
                        <a:lnTo>
                          <a:pt x="138" y="5"/>
                        </a:lnTo>
                        <a:lnTo>
                          <a:pt x="138" y="2"/>
                        </a:lnTo>
                        <a:lnTo>
                          <a:pt x="138" y="4"/>
                        </a:lnTo>
                        <a:lnTo>
                          <a:pt x="138" y="3"/>
                        </a:lnTo>
                        <a:lnTo>
                          <a:pt x="138" y="5"/>
                        </a:lnTo>
                        <a:lnTo>
                          <a:pt x="138" y="5"/>
                        </a:lnTo>
                        <a:lnTo>
                          <a:pt x="138" y="2"/>
                        </a:lnTo>
                        <a:lnTo>
                          <a:pt x="138" y="6"/>
                        </a:lnTo>
                        <a:lnTo>
                          <a:pt x="138" y="5"/>
                        </a:lnTo>
                        <a:lnTo>
                          <a:pt x="138" y="5"/>
                        </a:lnTo>
                        <a:lnTo>
                          <a:pt x="138" y="6"/>
                        </a:lnTo>
                        <a:lnTo>
                          <a:pt x="138" y="5"/>
                        </a:lnTo>
                        <a:lnTo>
                          <a:pt x="138" y="7"/>
                        </a:lnTo>
                        <a:lnTo>
                          <a:pt x="138" y="8"/>
                        </a:lnTo>
                        <a:lnTo>
                          <a:pt x="138" y="7"/>
                        </a:lnTo>
                        <a:lnTo>
                          <a:pt x="138" y="8"/>
                        </a:lnTo>
                        <a:lnTo>
                          <a:pt x="138" y="9"/>
                        </a:lnTo>
                        <a:lnTo>
                          <a:pt x="138" y="8"/>
                        </a:lnTo>
                        <a:lnTo>
                          <a:pt x="138" y="10"/>
                        </a:lnTo>
                        <a:lnTo>
                          <a:pt x="138" y="9"/>
                        </a:lnTo>
                        <a:lnTo>
                          <a:pt x="138" y="12"/>
                        </a:lnTo>
                        <a:lnTo>
                          <a:pt x="138" y="12"/>
                        </a:lnTo>
                        <a:lnTo>
                          <a:pt x="138" y="12"/>
                        </a:lnTo>
                        <a:lnTo>
                          <a:pt x="138" y="12"/>
                        </a:lnTo>
                        <a:lnTo>
                          <a:pt x="138" y="13"/>
                        </a:lnTo>
                        <a:lnTo>
                          <a:pt x="138" y="13"/>
                        </a:lnTo>
                        <a:lnTo>
                          <a:pt x="138" y="14"/>
                        </a:lnTo>
                        <a:lnTo>
                          <a:pt x="138" y="13"/>
                        </a:lnTo>
                        <a:lnTo>
                          <a:pt x="138" y="13"/>
                        </a:lnTo>
                        <a:lnTo>
                          <a:pt x="138" y="14"/>
                        </a:lnTo>
                        <a:lnTo>
                          <a:pt x="138" y="15"/>
                        </a:lnTo>
                        <a:lnTo>
                          <a:pt x="138" y="16"/>
                        </a:lnTo>
                        <a:lnTo>
                          <a:pt x="138" y="15"/>
                        </a:lnTo>
                        <a:lnTo>
                          <a:pt x="138" y="17"/>
                        </a:lnTo>
                        <a:lnTo>
                          <a:pt x="138" y="16"/>
                        </a:lnTo>
                        <a:lnTo>
                          <a:pt x="138" y="16"/>
                        </a:lnTo>
                        <a:lnTo>
                          <a:pt x="138" y="18"/>
                        </a:lnTo>
                        <a:lnTo>
                          <a:pt x="138" y="20"/>
                        </a:lnTo>
                        <a:lnTo>
                          <a:pt x="138" y="19"/>
                        </a:lnTo>
                        <a:lnTo>
                          <a:pt x="138" y="19"/>
                        </a:lnTo>
                        <a:lnTo>
                          <a:pt x="138" y="20"/>
                        </a:lnTo>
                        <a:lnTo>
                          <a:pt x="138" y="21"/>
                        </a:lnTo>
                        <a:lnTo>
                          <a:pt x="138" y="21"/>
                        </a:lnTo>
                        <a:lnTo>
                          <a:pt x="138" y="22"/>
                        </a:lnTo>
                        <a:lnTo>
                          <a:pt x="138" y="21"/>
                        </a:lnTo>
                        <a:lnTo>
                          <a:pt x="138" y="23"/>
                        </a:lnTo>
                        <a:lnTo>
                          <a:pt x="138" y="22"/>
                        </a:lnTo>
                        <a:lnTo>
                          <a:pt x="138" y="24"/>
                        </a:lnTo>
                        <a:lnTo>
                          <a:pt x="138" y="23"/>
                        </a:lnTo>
                        <a:lnTo>
                          <a:pt x="138" y="23"/>
                        </a:lnTo>
                        <a:lnTo>
                          <a:pt x="138" y="24"/>
                        </a:lnTo>
                        <a:lnTo>
                          <a:pt x="138" y="23"/>
                        </a:lnTo>
                        <a:lnTo>
                          <a:pt x="138" y="26"/>
                        </a:lnTo>
                        <a:lnTo>
                          <a:pt x="138" y="25"/>
                        </a:lnTo>
                        <a:lnTo>
                          <a:pt x="138" y="26"/>
                        </a:lnTo>
                        <a:lnTo>
                          <a:pt x="138" y="26"/>
                        </a:lnTo>
                        <a:lnTo>
                          <a:pt x="138" y="27"/>
                        </a:lnTo>
                        <a:lnTo>
                          <a:pt x="138" y="28"/>
                        </a:lnTo>
                        <a:lnTo>
                          <a:pt x="138" y="26"/>
                        </a:lnTo>
                        <a:lnTo>
                          <a:pt x="138" y="28"/>
                        </a:lnTo>
                        <a:lnTo>
                          <a:pt x="138" y="30"/>
                        </a:lnTo>
                        <a:lnTo>
                          <a:pt x="138" y="27"/>
                        </a:lnTo>
                        <a:lnTo>
                          <a:pt x="138" y="30"/>
                        </a:lnTo>
                        <a:lnTo>
                          <a:pt x="138" y="28"/>
                        </a:lnTo>
                        <a:lnTo>
                          <a:pt x="138" y="31"/>
                        </a:lnTo>
                        <a:lnTo>
                          <a:pt x="138" y="29"/>
                        </a:lnTo>
                        <a:lnTo>
                          <a:pt x="138" y="34"/>
                        </a:lnTo>
                        <a:lnTo>
                          <a:pt x="138" y="32"/>
                        </a:lnTo>
                        <a:lnTo>
                          <a:pt x="138" y="33"/>
                        </a:lnTo>
                        <a:lnTo>
                          <a:pt x="138" y="32"/>
                        </a:lnTo>
                        <a:lnTo>
                          <a:pt x="138" y="34"/>
                        </a:lnTo>
                        <a:lnTo>
                          <a:pt x="138" y="33"/>
                        </a:lnTo>
                        <a:lnTo>
                          <a:pt x="138" y="34"/>
                        </a:lnTo>
                        <a:lnTo>
                          <a:pt x="138" y="33"/>
                        </a:lnTo>
                        <a:lnTo>
                          <a:pt x="138" y="35"/>
                        </a:lnTo>
                        <a:lnTo>
                          <a:pt x="138" y="35"/>
                        </a:lnTo>
                        <a:lnTo>
                          <a:pt x="138" y="36"/>
                        </a:lnTo>
                        <a:lnTo>
                          <a:pt x="138" y="35"/>
                        </a:lnTo>
                        <a:lnTo>
                          <a:pt x="138" y="34"/>
                        </a:lnTo>
                        <a:lnTo>
                          <a:pt x="138" y="36"/>
                        </a:lnTo>
                        <a:lnTo>
                          <a:pt x="139" y="36"/>
                        </a:lnTo>
                        <a:lnTo>
                          <a:pt x="139" y="35"/>
                        </a:lnTo>
                        <a:lnTo>
                          <a:pt x="139" y="36"/>
                        </a:lnTo>
                        <a:lnTo>
                          <a:pt x="139" y="37"/>
                        </a:lnTo>
                        <a:lnTo>
                          <a:pt x="139" y="36"/>
                        </a:lnTo>
                        <a:lnTo>
                          <a:pt x="139" y="37"/>
                        </a:lnTo>
                        <a:lnTo>
                          <a:pt x="139" y="38"/>
                        </a:lnTo>
                        <a:lnTo>
                          <a:pt x="139" y="36"/>
                        </a:lnTo>
                        <a:lnTo>
                          <a:pt x="139" y="38"/>
                        </a:lnTo>
                        <a:lnTo>
                          <a:pt x="139" y="38"/>
                        </a:lnTo>
                        <a:lnTo>
                          <a:pt x="139" y="37"/>
                        </a:lnTo>
                        <a:lnTo>
                          <a:pt x="139" y="38"/>
                        </a:lnTo>
                        <a:lnTo>
                          <a:pt x="139" y="36"/>
                        </a:lnTo>
                        <a:lnTo>
                          <a:pt x="139" y="38"/>
                        </a:lnTo>
                        <a:lnTo>
                          <a:pt x="139" y="38"/>
                        </a:lnTo>
                        <a:lnTo>
                          <a:pt x="139" y="37"/>
                        </a:lnTo>
                        <a:lnTo>
                          <a:pt x="139" y="40"/>
                        </a:lnTo>
                        <a:lnTo>
                          <a:pt x="139" y="37"/>
                        </a:lnTo>
                        <a:lnTo>
                          <a:pt x="139" y="39"/>
                        </a:lnTo>
                        <a:lnTo>
                          <a:pt x="139" y="38"/>
                        </a:lnTo>
                        <a:lnTo>
                          <a:pt x="139" y="39"/>
                        </a:lnTo>
                        <a:lnTo>
                          <a:pt x="139" y="38"/>
                        </a:lnTo>
                        <a:lnTo>
                          <a:pt x="139" y="41"/>
                        </a:lnTo>
                        <a:lnTo>
                          <a:pt x="139" y="39"/>
                        </a:lnTo>
                        <a:lnTo>
                          <a:pt x="139" y="39"/>
                        </a:lnTo>
                        <a:lnTo>
                          <a:pt x="139" y="41"/>
                        </a:lnTo>
                        <a:lnTo>
                          <a:pt x="139" y="40"/>
                        </a:lnTo>
                        <a:lnTo>
                          <a:pt x="139" y="43"/>
                        </a:lnTo>
                        <a:lnTo>
                          <a:pt x="139" y="39"/>
                        </a:lnTo>
                        <a:lnTo>
                          <a:pt x="139" y="42"/>
                        </a:lnTo>
                        <a:lnTo>
                          <a:pt x="139" y="39"/>
                        </a:lnTo>
                        <a:lnTo>
                          <a:pt x="139" y="42"/>
                        </a:lnTo>
                        <a:lnTo>
                          <a:pt x="139" y="41"/>
                        </a:lnTo>
                        <a:lnTo>
                          <a:pt x="139" y="41"/>
                        </a:lnTo>
                        <a:lnTo>
                          <a:pt x="139" y="39"/>
                        </a:lnTo>
                        <a:lnTo>
                          <a:pt x="139" y="42"/>
                        </a:lnTo>
                        <a:lnTo>
                          <a:pt x="139" y="42"/>
                        </a:lnTo>
                        <a:lnTo>
                          <a:pt x="139" y="42"/>
                        </a:lnTo>
                        <a:lnTo>
                          <a:pt x="139" y="39"/>
                        </a:lnTo>
                        <a:lnTo>
                          <a:pt x="139" y="42"/>
                        </a:lnTo>
                        <a:lnTo>
                          <a:pt x="139" y="39"/>
                        </a:lnTo>
                        <a:lnTo>
                          <a:pt x="139" y="42"/>
                        </a:lnTo>
                        <a:lnTo>
                          <a:pt x="139" y="41"/>
                        </a:lnTo>
                        <a:lnTo>
                          <a:pt x="139" y="40"/>
                        </a:lnTo>
                        <a:lnTo>
                          <a:pt x="139" y="41"/>
                        </a:lnTo>
                        <a:lnTo>
                          <a:pt x="139" y="41"/>
                        </a:lnTo>
                        <a:lnTo>
                          <a:pt x="139" y="42"/>
                        </a:lnTo>
                        <a:lnTo>
                          <a:pt x="139" y="40"/>
                        </a:lnTo>
                        <a:lnTo>
                          <a:pt x="139" y="41"/>
                        </a:lnTo>
                        <a:lnTo>
                          <a:pt x="139" y="40"/>
                        </a:lnTo>
                        <a:lnTo>
                          <a:pt x="139" y="39"/>
                        </a:lnTo>
                        <a:lnTo>
                          <a:pt x="139" y="42"/>
                        </a:lnTo>
                        <a:lnTo>
                          <a:pt x="139" y="41"/>
                        </a:lnTo>
                        <a:lnTo>
                          <a:pt x="139" y="41"/>
                        </a:lnTo>
                        <a:lnTo>
                          <a:pt x="139" y="40"/>
                        </a:lnTo>
                        <a:lnTo>
                          <a:pt x="139" y="41"/>
                        </a:lnTo>
                        <a:lnTo>
                          <a:pt x="139" y="42"/>
                        </a:lnTo>
                        <a:lnTo>
                          <a:pt x="139" y="39"/>
                        </a:lnTo>
                        <a:lnTo>
                          <a:pt x="139" y="42"/>
                        </a:lnTo>
                        <a:lnTo>
                          <a:pt x="139" y="41"/>
                        </a:lnTo>
                        <a:lnTo>
                          <a:pt x="139" y="41"/>
                        </a:lnTo>
                        <a:lnTo>
                          <a:pt x="139" y="43"/>
                        </a:lnTo>
                        <a:lnTo>
                          <a:pt x="139" y="43"/>
                        </a:lnTo>
                        <a:lnTo>
                          <a:pt x="139" y="43"/>
                        </a:lnTo>
                        <a:lnTo>
                          <a:pt x="139" y="43"/>
                        </a:lnTo>
                        <a:lnTo>
                          <a:pt x="139" y="42"/>
                        </a:lnTo>
                        <a:lnTo>
                          <a:pt x="139" y="44"/>
                        </a:lnTo>
                        <a:lnTo>
                          <a:pt x="139" y="43"/>
                        </a:lnTo>
                        <a:lnTo>
                          <a:pt x="139" y="43"/>
                        </a:lnTo>
                        <a:lnTo>
                          <a:pt x="139" y="43"/>
                        </a:lnTo>
                        <a:lnTo>
                          <a:pt x="139" y="43"/>
                        </a:lnTo>
                        <a:lnTo>
                          <a:pt x="139" y="44"/>
                        </a:lnTo>
                        <a:lnTo>
                          <a:pt x="139" y="43"/>
                        </a:lnTo>
                        <a:lnTo>
                          <a:pt x="139" y="43"/>
                        </a:lnTo>
                        <a:lnTo>
                          <a:pt x="139" y="42"/>
                        </a:lnTo>
                        <a:lnTo>
                          <a:pt x="139" y="45"/>
                        </a:lnTo>
                        <a:lnTo>
                          <a:pt x="139" y="43"/>
                        </a:lnTo>
                        <a:lnTo>
                          <a:pt x="139" y="43"/>
                        </a:lnTo>
                        <a:lnTo>
                          <a:pt x="139" y="43"/>
                        </a:lnTo>
                        <a:lnTo>
                          <a:pt x="139" y="43"/>
                        </a:lnTo>
                        <a:lnTo>
                          <a:pt x="139" y="44"/>
                        </a:lnTo>
                        <a:lnTo>
                          <a:pt x="139" y="44"/>
                        </a:lnTo>
                        <a:lnTo>
                          <a:pt x="139" y="44"/>
                        </a:lnTo>
                        <a:lnTo>
                          <a:pt x="139" y="44"/>
                        </a:lnTo>
                        <a:lnTo>
                          <a:pt x="139" y="44"/>
                        </a:lnTo>
                        <a:lnTo>
                          <a:pt x="139" y="42"/>
                        </a:lnTo>
                        <a:lnTo>
                          <a:pt x="139" y="46"/>
                        </a:lnTo>
                        <a:lnTo>
                          <a:pt x="139" y="44"/>
                        </a:lnTo>
                        <a:lnTo>
                          <a:pt x="139" y="45"/>
                        </a:lnTo>
                        <a:lnTo>
                          <a:pt x="139" y="44"/>
                        </a:lnTo>
                        <a:lnTo>
                          <a:pt x="139" y="44"/>
                        </a:lnTo>
                        <a:lnTo>
                          <a:pt x="139" y="43"/>
                        </a:lnTo>
                        <a:lnTo>
                          <a:pt x="139" y="43"/>
                        </a:lnTo>
                        <a:lnTo>
                          <a:pt x="139" y="44"/>
                        </a:lnTo>
                        <a:lnTo>
                          <a:pt x="139" y="45"/>
                        </a:lnTo>
                        <a:lnTo>
                          <a:pt x="139" y="44"/>
                        </a:lnTo>
                        <a:lnTo>
                          <a:pt x="139" y="43"/>
                        </a:lnTo>
                        <a:lnTo>
                          <a:pt x="139" y="44"/>
                        </a:lnTo>
                        <a:lnTo>
                          <a:pt x="139" y="42"/>
                        </a:lnTo>
                        <a:lnTo>
                          <a:pt x="139" y="45"/>
                        </a:lnTo>
                        <a:lnTo>
                          <a:pt x="139" y="42"/>
                        </a:lnTo>
                        <a:lnTo>
                          <a:pt x="139" y="45"/>
                        </a:lnTo>
                        <a:lnTo>
                          <a:pt x="139" y="43"/>
                        </a:lnTo>
                        <a:lnTo>
                          <a:pt x="139" y="45"/>
                        </a:lnTo>
                        <a:lnTo>
                          <a:pt x="139" y="44"/>
                        </a:lnTo>
                        <a:lnTo>
                          <a:pt x="139" y="47"/>
                        </a:lnTo>
                        <a:lnTo>
                          <a:pt x="139" y="43"/>
                        </a:lnTo>
                        <a:lnTo>
                          <a:pt x="139" y="47"/>
                        </a:lnTo>
                        <a:lnTo>
                          <a:pt x="140" y="45"/>
                        </a:lnTo>
                        <a:lnTo>
                          <a:pt x="140" y="46"/>
                        </a:lnTo>
                        <a:lnTo>
                          <a:pt x="140" y="45"/>
                        </a:lnTo>
                        <a:lnTo>
                          <a:pt x="140" y="45"/>
                        </a:lnTo>
                        <a:lnTo>
                          <a:pt x="140" y="45"/>
                        </a:lnTo>
                        <a:lnTo>
                          <a:pt x="140" y="45"/>
                        </a:lnTo>
                        <a:lnTo>
                          <a:pt x="140" y="45"/>
                        </a:lnTo>
                        <a:lnTo>
                          <a:pt x="140" y="46"/>
                        </a:lnTo>
                        <a:lnTo>
                          <a:pt x="140" y="44"/>
                        </a:lnTo>
                        <a:lnTo>
                          <a:pt x="140" y="46"/>
                        </a:lnTo>
                        <a:lnTo>
                          <a:pt x="140" y="44"/>
                        </a:lnTo>
                        <a:lnTo>
                          <a:pt x="140" y="45"/>
                        </a:lnTo>
                        <a:lnTo>
                          <a:pt x="140" y="43"/>
                        </a:lnTo>
                        <a:lnTo>
                          <a:pt x="140" y="44"/>
                        </a:lnTo>
                        <a:lnTo>
                          <a:pt x="140" y="43"/>
                        </a:lnTo>
                        <a:lnTo>
                          <a:pt x="140" y="44"/>
                        </a:lnTo>
                        <a:lnTo>
                          <a:pt x="140" y="43"/>
                        </a:lnTo>
                        <a:lnTo>
                          <a:pt x="140" y="44"/>
                        </a:lnTo>
                        <a:lnTo>
                          <a:pt x="140" y="43"/>
                        </a:lnTo>
                        <a:lnTo>
                          <a:pt x="140" y="41"/>
                        </a:lnTo>
                        <a:lnTo>
                          <a:pt x="140" y="45"/>
                        </a:lnTo>
                        <a:lnTo>
                          <a:pt x="140" y="42"/>
                        </a:lnTo>
                        <a:lnTo>
                          <a:pt x="140" y="44"/>
                        </a:lnTo>
                        <a:lnTo>
                          <a:pt x="140" y="41"/>
                        </a:lnTo>
                        <a:lnTo>
                          <a:pt x="140" y="43"/>
                        </a:lnTo>
                        <a:lnTo>
                          <a:pt x="140" y="42"/>
                        </a:lnTo>
                        <a:lnTo>
                          <a:pt x="140" y="42"/>
                        </a:lnTo>
                        <a:lnTo>
                          <a:pt x="140" y="41"/>
                        </a:lnTo>
                        <a:lnTo>
                          <a:pt x="140" y="41"/>
                        </a:lnTo>
                        <a:lnTo>
                          <a:pt x="140" y="41"/>
                        </a:lnTo>
                        <a:lnTo>
                          <a:pt x="140" y="42"/>
                        </a:lnTo>
                        <a:lnTo>
                          <a:pt x="140" y="41"/>
                        </a:lnTo>
                        <a:lnTo>
                          <a:pt x="140" y="41"/>
                        </a:lnTo>
                        <a:lnTo>
                          <a:pt x="140" y="39"/>
                        </a:lnTo>
                        <a:lnTo>
                          <a:pt x="140" y="40"/>
                        </a:lnTo>
                        <a:lnTo>
                          <a:pt x="140" y="41"/>
                        </a:lnTo>
                        <a:lnTo>
                          <a:pt x="140" y="40"/>
                        </a:lnTo>
                        <a:lnTo>
                          <a:pt x="140" y="39"/>
                        </a:lnTo>
                        <a:lnTo>
                          <a:pt x="140" y="39"/>
                        </a:lnTo>
                        <a:lnTo>
                          <a:pt x="140" y="39"/>
                        </a:lnTo>
                        <a:lnTo>
                          <a:pt x="140" y="39"/>
                        </a:lnTo>
                        <a:lnTo>
                          <a:pt x="140" y="39"/>
                        </a:lnTo>
                        <a:lnTo>
                          <a:pt x="140" y="38"/>
                        </a:lnTo>
                        <a:lnTo>
                          <a:pt x="140" y="38"/>
                        </a:lnTo>
                        <a:lnTo>
                          <a:pt x="140" y="36"/>
                        </a:lnTo>
                        <a:lnTo>
                          <a:pt x="140" y="38"/>
                        </a:lnTo>
                        <a:lnTo>
                          <a:pt x="140" y="36"/>
                        </a:lnTo>
                        <a:lnTo>
                          <a:pt x="140" y="38"/>
                        </a:lnTo>
                        <a:lnTo>
                          <a:pt x="140" y="36"/>
                        </a:lnTo>
                        <a:lnTo>
                          <a:pt x="140" y="38"/>
                        </a:lnTo>
                        <a:lnTo>
                          <a:pt x="140" y="36"/>
                        </a:lnTo>
                        <a:lnTo>
                          <a:pt x="140" y="37"/>
                        </a:lnTo>
                        <a:lnTo>
                          <a:pt x="140" y="35"/>
                        </a:lnTo>
                        <a:lnTo>
                          <a:pt x="140" y="34"/>
                        </a:lnTo>
                        <a:lnTo>
                          <a:pt x="140" y="38"/>
                        </a:lnTo>
                        <a:lnTo>
                          <a:pt x="140" y="34"/>
                        </a:lnTo>
                        <a:lnTo>
                          <a:pt x="140" y="37"/>
                        </a:lnTo>
                        <a:lnTo>
                          <a:pt x="140" y="33"/>
                        </a:lnTo>
                        <a:lnTo>
                          <a:pt x="140" y="36"/>
                        </a:lnTo>
                        <a:lnTo>
                          <a:pt x="140" y="33"/>
                        </a:lnTo>
                        <a:lnTo>
                          <a:pt x="140" y="34"/>
                        </a:lnTo>
                        <a:lnTo>
                          <a:pt x="140" y="32"/>
                        </a:lnTo>
                        <a:lnTo>
                          <a:pt x="140" y="34"/>
                        </a:lnTo>
                        <a:lnTo>
                          <a:pt x="140" y="30"/>
                        </a:lnTo>
                        <a:lnTo>
                          <a:pt x="140" y="34"/>
                        </a:lnTo>
                        <a:lnTo>
                          <a:pt x="140" y="31"/>
                        </a:lnTo>
                        <a:lnTo>
                          <a:pt x="140" y="31"/>
                        </a:lnTo>
                        <a:lnTo>
                          <a:pt x="140" y="31"/>
                        </a:lnTo>
                        <a:lnTo>
                          <a:pt x="140" y="32"/>
                        </a:lnTo>
                        <a:lnTo>
                          <a:pt x="140" y="29"/>
                        </a:lnTo>
                        <a:lnTo>
                          <a:pt x="140" y="31"/>
                        </a:lnTo>
                        <a:lnTo>
                          <a:pt x="140" y="29"/>
                        </a:lnTo>
                        <a:lnTo>
                          <a:pt x="140" y="31"/>
                        </a:lnTo>
                        <a:lnTo>
                          <a:pt x="140" y="29"/>
                        </a:lnTo>
                        <a:lnTo>
                          <a:pt x="140" y="29"/>
                        </a:lnTo>
                        <a:lnTo>
                          <a:pt x="140" y="29"/>
                        </a:lnTo>
                        <a:lnTo>
                          <a:pt x="140" y="28"/>
                        </a:lnTo>
                        <a:lnTo>
                          <a:pt x="140" y="29"/>
                        </a:lnTo>
                        <a:lnTo>
                          <a:pt x="140" y="28"/>
                        </a:lnTo>
                        <a:lnTo>
                          <a:pt x="140" y="28"/>
                        </a:lnTo>
                        <a:lnTo>
                          <a:pt x="140" y="28"/>
                        </a:lnTo>
                        <a:lnTo>
                          <a:pt x="140" y="29"/>
                        </a:lnTo>
                        <a:lnTo>
                          <a:pt x="140" y="28"/>
                        </a:lnTo>
                        <a:lnTo>
                          <a:pt x="140" y="28"/>
                        </a:lnTo>
                        <a:lnTo>
                          <a:pt x="140" y="27"/>
                        </a:lnTo>
                        <a:lnTo>
                          <a:pt x="140" y="29"/>
                        </a:lnTo>
                        <a:lnTo>
                          <a:pt x="140" y="27"/>
                        </a:lnTo>
                        <a:lnTo>
                          <a:pt x="140" y="27"/>
                        </a:lnTo>
                        <a:lnTo>
                          <a:pt x="140" y="29"/>
                        </a:lnTo>
                        <a:lnTo>
                          <a:pt x="140" y="27"/>
                        </a:lnTo>
                        <a:lnTo>
                          <a:pt x="140" y="29"/>
                        </a:lnTo>
                        <a:lnTo>
                          <a:pt x="140" y="25"/>
                        </a:lnTo>
                        <a:lnTo>
                          <a:pt x="140" y="27"/>
                        </a:lnTo>
                        <a:lnTo>
                          <a:pt x="140" y="28"/>
                        </a:lnTo>
                        <a:lnTo>
                          <a:pt x="140" y="26"/>
                        </a:lnTo>
                        <a:lnTo>
                          <a:pt x="140" y="27"/>
                        </a:lnTo>
                        <a:lnTo>
                          <a:pt x="140" y="24"/>
                        </a:lnTo>
                        <a:lnTo>
                          <a:pt x="140" y="27"/>
                        </a:lnTo>
                        <a:lnTo>
                          <a:pt x="141" y="24"/>
                        </a:lnTo>
                        <a:lnTo>
                          <a:pt x="141" y="26"/>
                        </a:lnTo>
                        <a:lnTo>
                          <a:pt x="141" y="24"/>
                        </a:lnTo>
                        <a:lnTo>
                          <a:pt x="141" y="25"/>
                        </a:lnTo>
                        <a:lnTo>
                          <a:pt x="141" y="25"/>
                        </a:lnTo>
                        <a:lnTo>
                          <a:pt x="141" y="27"/>
                        </a:lnTo>
                        <a:lnTo>
                          <a:pt x="141" y="24"/>
                        </a:lnTo>
                        <a:lnTo>
                          <a:pt x="141" y="24"/>
                        </a:lnTo>
                        <a:lnTo>
                          <a:pt x="141" y="25"/>
                        </a:lnTo>
                        <a:lnTo>
                          <a:pt x="141" y="25"/>
                        </a:lnTo>
                        <a:lnTo>
                          <a:pt x="141" y="24"/>
                        </a:lnTo>
                        <a:lnTo>
                          <a:pt x="141" y="26"/>
                        </a:lnTo>
                        <a:lnTo>
                          <a:pt x="141" y="26"/>
                        </a:lnTo>
                        <a:lnTo>
                          <a:pt x="141" y="26"/>
                        </a:lnTo>
                        <a:lnTo>
                          <a:pt x="141" y="26"/>
                        </a:lnTo>
                        <a:lnTo>
                          <a:pt x="141" y="24"/>
                        </a:lnTo>
                        <a:lnTo>
                          <a:pt x="141" y="27"/>
                        </a:lnTo>
                        <a:lnTo>
                          <a:pt x="141" y="24"/>
                        </a:lnTo>
                        <a:lnTo>
                          <a:pt x="141" y="27"/>
                        </a:lnTo>
                        <a:lnTo>
                          <a:pt x="141" y="25"/>
                        </a:lnTo>
                        <a:lnTo>
                          <a:pt x="141" y="27"/>
                        </a:lnTo>
                        <a:lnTo>
                          <a:pt x="141" y="25"/>
                        </a:lnTo>
                        <a:lnTo>
                          <a:pt x="141" y="28"/>
                        </a:lnTo>
                        <a:lnTo>
                          <a:pt x="141" y="28"/>
                        </a:lnTo>
                        <a:lnTo>
                          <a:pt x="141" y="27"/>
                        </a:lnTo>
                        <a:lnTo>
                          <a:pt x="141" y="29"/>
                        </a:lnTo>
                        <a:lnTo>
                          <a:pt x="141" y="27"/>
                        </a:lnTo>
                        <a:lnTo>
                          <a:pt x="141" y="30"/>
                        </a:lnTo>
                        <a:lnTo>
                          <a:pt x="141" y="28"/>
                        </a:lnTo>
                        <a:lnTo>
                          <a:pt x="141" y="28"/>
                        </a:lnTo>
                        <a:lnTo>
                          <a:pt x="141" y="29"/>
                        </a:lnTo>
                        <a:lnTo>
                          <a:pt x="141" y="27"/>
                        </a:lnTo>
                        <a:lnTo>
                          <a:pt x="141" y="30"/>
                        </a:lnTo>
                        <a:lnTo>
                          <a:pt x="141" y="29"/>
                        </a:lnTo>
                        <a:lnTo>
                          <a:pt x="141" y="29"/>
                        </a:lnTo>
                        <a:lnTo>
                          <a:pt x="141" y="31"/>
                        </a:lnTo>
                        <a:lnTo>
                          <a:pt x="141" y="30"/>
                        </a:lnTo>
                        <a:lnTo>
                          <a:pt x="141" y="29"/>
                        </a:lnTo>
                        <a:lnTo>
                          <a:pt x="141" y="31"/>
                        </a:lnTo>
                        <a:lnTo>
                          <a:pt x="141" y="31"/>
                        </a:lnTo>
                        <a:lnTo>
                          <a:pt x="141" y="32"/>
                        </a:lnTo>
                        <a:lnTo>
                          <a:pt x="141" y="31"/>
                        </a:lnTo>
                        <a:lnTo>
                          <a:pt x="141" y="31"/>
                        </a:lnTo>
                        <a:lnTo>
                          <a:pt x="141" y="31"/>
                        </a:lnTo>
                        <a:lnTo>
                          <a:pt x="141" y="31"/>
                        </a:lnTo>
                        <a:lnTo>
                          <a:pt x="141" y="31"/>
                        </a:lnTo>
                        <a:lnTo>
                          <a:pt x="141" y="31"/>
                        </a:lnTo>
                        <a:lnTo>
                          <a:pt x="141" y="31"/>
                        </a:lnTo>
                        <a:lnTo>
                          <a:pt x="141" y="32"/>
                        </a:lnTo>
                        <a:lnTo>
                          <a:pt x="141" y="31"/>
                        </a:lnTo>
                        <a:lnTo>
                          <a:pt x="141" y="31"/>
                        </a:lnTo>
                        <a:lnTo>
                          <a:pt x="141" y="30"/>
                        </a:lnTo>
                        <a:lnTo>
                          <a:pt x="141" y="30"/>
                        </a:lnTo>
                        <a:lnTo>
                          <a:pt x="141" y="32"/>
                        </a:lnTo>
                        <a:lnTo>
                          <a:pt x="141" y="31"/>
                        </a:lnTo>
                        <a:lnTo>
                          <a:pt x="141" y="31"/>
                        </a:lnTo>
                        <a:lnTo>
                          <a:pt x="141" y="31"/>
                        </a:lnTo>
                        <a:lnTo>
                          <a:pt x="141" y="31"/>
                        </a:lnTo>
                        <a:lnTo>
                          <a:pt x="141" y="32"/>
                        </a:lnTo>
                        <a:lnTo>
                          <a:pt x="141" y="32"/>
                        </a:lnTo>
                        <a:lnTo>
                          <a:pt x="141" y="31"/>
                        </a:lnTo>
                        <a:lnTo>
                          <a:pt x="141" y="34"/>
                        </a:lnTo>
                        <a:lnTo>
                          <a:pt x="141" y="33"/>
                        </a:lnTo>
                        <a:lnTo>
                          <a:pt x="141" y="35"/>
                        </a:lnTo>
                        <a:lnTo>
                          <a:pt x="141" y="33"/>
                        </a:lnTo>
                        <a:lnTo>
                          <a:pt x="141" y="35"/>
                        </a:lnTo>
                        <a:lnTo>
                          <a:pt x="141" y="32"/>
                        </a:lnTo>
                        <a:lnTo>
                          <a:pt x="141" y="36"/>
                        </a:lnTo>
                        <a:lnTo>
                          <a:pt x="141" y="34"/>
                        </a:lnTo>
                        <a:lnTo>
                          <a:pt x="141" y="35"/>
                        </a:lnTo>
                        <a:lnTo>
                          <a:pt x="141" y="35"/>
                        </a:lnTo>
                        <a:lnTo>
                          <a:pt x="141" y="35"/>
                        </a:lnTo>
                        <a:lnTo>
                          <a:pt x="141" y="36"/>
                        </a:lnTo>
                        <a:lnTo>
                          <a:pt x="141" y="33"/>
                        </a:lnTo>
                        <a:lnTo>
                          <a:pt x="141" y="35"/>
                        </a:lnTo>
                        <a:lnTo>
                          <a:pt x="141" y="34"/>
                        </a:lnTo>
                        <a:lnTo>
                          <a:pt x="141" y="34"/>
                        </a:lnTo>
                        <a:lnTo>
                          <a:pt x="141" y="34"/>
                        </a:lnTo>
                        <a:lnTo>
                          <a:pt x="141" y="35"/>
                        </a:lnTo>
                        <a:lnTo>
                          <a:pt x="141" y="35"/>
                        </a:lnTo>
                        <a:lnTo>
                          <a:pt x="141" y="35"/>
                        </a:lnTo>
                        <a:lnTo>
                          <a:pt x="141" y="32"/>
                        </a:lnTo>
                        <a:lnTo>
                          <a:pt x="141" y="36"/>
                        </a:lnTo>
                        <a:lnTo>
                          <a:pt x="141" y="33"/>
                        </a:lnTo>
                        <a:lnTo>
                          <a:pt x="141" y="35"/>
                        </a:lnTo>
                        <a:lnTo>
                          <a:pt x="141" y="35"/>
                        </a:lnTo>
                        <a:lnTo>
                          <a:pt x="141" y="34"/>
                        </a:lnTo>
                        <a:lnTo>
                          <a:pt x="141" y="35"/>
                        </a:lnTo>
                        <a:lnTo>
                          <a:pt x="141" y="35"/>
                        </a:lnTo>
                        <a:lnTo>
                          <a:pt x="141" y="36"/>
                        </a:lnTo>
                        <a:lnTo>
                          <a:pt x="141" y="34"/>
                        </a:lnTo>
                        <a:lnTo>
                          <a:pt x="141" y="35"/>
                        </a:lnTo>
                        <a:lnTo>
                          <a:pt x="141" y="35"/>
                        </a:lnTo>
                        <a:lnTo>
                          <a:pt x="141" y="36"/>
                        </a:lnTo>
                        <a:lnTo>
                          <a:pt x="141" y="35"/>
                        </a:lnTo>
                        <a:lnTo>
                          <a:pt x="141" y="36"/>
                        </a:lnTo>
                        <a:lnTo>
                          <a:pt x="141" y="34"/>
                        </a:lnTo>
                        <a:lnTo>
                          <a:pt x="141" y="36"/>
                        </a:lnTo>
                        <a:lnTo>
                          <a:pt x="142" y="35"/>
                        </a:lnTo>
                        <a:lnTo>
                          <a:pt x="142" y="36"/>
                        </a:lnTo>
                        <a:lnTo>
                          <a:pt x="142" y="35"/>
                        </a:lnTo>
                        <a:lnTo>
                          <a:pt x="142" y="33"/>
                        </a:lnTo>
                        <a:lnTo>
                          <a:pt x="142" y="34"/>
                        </a:lnTo>
                        <a:lnTo>
                          <a:pt x="142" y="36"/>
                        </a:lnTo>
                        <a:lnTo>
                          <a:pt x="142" y="33"/>
                        </a:lnTo>
                        <a:lnTo>
                          <a:pt x="142" y="35"/>
                        </a:lnTo>
                        <a:lnTo>
                          <a:pt x="142" y="37"/>
                        </a:lnTo>
                        <a:lnTo>
                          <a:pt x="142" y="32"/>
                        </a:lnTo>
                        <a:lnTo>
                          <a:pt x="142" y="35"/>
                        </a:lnTo>
                        <a:lnTo>
                          <a:pt x="142" y="36"/>
                        </a:lnTo>
                        <a:lnTo>
                          <a:pt x="142" y="34"/>
                        </a:lnTo>
                        <a:lnTo>
                          <a:pt x="142" y="36"/>
                        </a:lnTo>
                        <a:lnTo>
                          <a:pt x="142" y="35"/>
                        </a:lnTo>
                        <a:lnTo>
                          <a:pt x="142" y="36"/>
                        </a:lnTo>
                        <a:lnTo>
                          <a:pt x="142" y="37"/>
                        </a:lnTo>
                        <a:lnTo>
                          <a:pt x="142" y="36"/>
                        </a:lnTo>
                        <a:lnTo>
                          <a:pt x="142" y="36"/>
                        </a:lnTo>
                        <a:lnTo>
                          <a:pt x="142" y="37"/>
                        </a:lnTo>
                        <a:lnTo>
                          <a:pt x="142" y="38"/>
                        </a:lnTo>
                        <a:lnTo>
                          <a:pt x="142" y="37"/>
                        </a:lnTo>
                        <a:lnTo>
                          <a:pt x="142" y="38"/>
                        </a:lnTo>
                        <a:lnTo>
                          <a:pt x="142" y="37"/>
                        </a:lnTo>
                        <a:lnTo>
                          <a:pt x="142" y="37"/>
                        </a:lnTo>
                        <a:lnTo>
                          <a:pt x="142" y="38"/>
                        </a:lnTo>
                        <a:lnTo>
                          <a:pt x="142" y="37"/>
                        </a:lnTo>
                        <a:lnTo>
                          <a:pt x="142" y="38"/>
                        </a:lnTo>
                        <a:lnTo>
                          <a:pt x="142" y="37"/>
                        </a:lnTo>
                        <a:lnTo>
                          <a:pt x="142" y="37"/>
                        </a:lnTo>
                        <a:lnTo>
                          <a:pt x="142" y="37"/>
                        </a:lnTo>
                        <a:lnTo>
                          <a:pt x="142" y="37"/>
                        </a:lnTo>
                        <a:lnTo>
                          <a:pt x="142" y="38"/>
                        </a:lnTo>
                        <a:lnTo>
                          <a:pt x="142" y="38"/>
                        </a:lnTo>
                        <a:lnTo>
                          <a:pt x="142" y="38"/>
                        </a:lnTo>
                        <a:lnTo>
                          <a:pt x="142" y="37"/>
                        </a:lnTo>
                        <a:lnTo>
                          <a:pt x="142" y="38"/>
                        </a:lnTo>
                        <a:lnTo>
                          <a:pt x="142" y="36"/>
                        </a:lnTo>
                        <a:lnTo>
                          <a:pt x="142" y="38"/>
                        </a:lnTo>
                        <a:lnTo>
                          <a:pt x="142" y="39"/>
                        </a:lnTo>
                        <a:lnTo>
                          <a:pt x="142" y="38"/>
                        </a:lnTo>
                        <a:lnTo>
                          <a:pt x="142" y="38"/>
                        </a:lnTo>
                        <a:lnTo>
                          <a:pt x="142" y="38"/>
                        </a:lnTo>
                        <a:lnTo>
                          <a:pt x="142" y="36"/>
                        </a:lnTo>
                        <a:lnTo>
                          <a:pt x="142" y="38"/>
                        </a:lnTo>
                        <a:lnTo>
                          <a:pt x="142" y="38"/>
                        </a:lnTo>
                        <a:lnTo>
                          <a:pt x="142" y="39"/>
                        </a:lnTo>
                        <a:lnTo>
                          <a:pt x="142" y="40"/>
                        </a:lnTo>
                        <a:lnTo>
                          <a:pt x="142" y="39"/>
                        </a:lnTo>
                        <a:lnTo>
                          <a:pt x="142" y="39"/>
                        </a:lnTo>
                        <a:lnTo>
                          <a:pt x="142" y="40"/>
                        </a:lnTo>
                        <a:lnTo>
                          <a:pt x="142" y="39"/>
                        </a:lnTo>
                        <a:lnTo>
                          <a:pt x="142" y="40"/>
                        </a:lnTo>
                        <a:lnTo>
                          <a:pt x="142" y="39"/>
                        </a:lnTo>
                        <a:lnTo>
                          <a:pt x="142" y="41"/>
                        </a:lnTo>
                        <a:lnTo>
                          <a:pt x="142" y="39"/>
                        </a:lnTo>
                        <a:lnTo>
                          <a:pt x="142" y="41"/>
                        </a:lnTo>
                        <a:lnTo>
                          <a:pt x="142" y="39"/>
                        </a:lnTo>
                        <a:lnTo>
                          <a:pt x="142" y="42"/>
                        </a:lnTo>
                        <a:lnTo>
                          <a:pt x="142" y="42"/>
                        </a:lnTo>
                        <a:lnTo>
                          <a:pt x="142" y="40"/>
                        </a:lnTo>
                        <a:lnTo>
                          <a:pt x="142" y="41"/>
                        </a:lnTo>
                        <a:lnTo>
                          <a:pt x="142" y="40"/>
                        </a:lnTo>
                        <a:lnTo>
                          <a:pt x="142" y="40"/>
                        </a:lnTo>
                        <a:lnTo>
                          <a:pt x="142" y="39"/>
                        </a:lnTo>
                        <a:lnTo>
                          <a:pt x="142" y="38"/>
                        </a:lnTo>
                        <a:lnTo>
                          <a:pt x="142" y="40"/>
                        </a:lnTo>
                        <a:lnTo>
                          <a:pt x="142" y="38"/>
                        </a:lnTo>
                        <a:lnTo>
                          <a:pt x="142" y="41"/>
                        </a:lnTo>
                        <a:lnTo>
                          <a:pt x="142" y="40"/>
                        </a:lnTo>
                        <a:lnTo>
                          <a:pt x="142" y="40"/>
                        </a:lnTo>
                        <a:lnTo>
                          <a:pt x="142" y="38"/>
                        </a:lnTo>
                        <a:lnTo>
                          <a:pt x="142" y="39"/>
                        </a:lnTo>
                        <a:lnTo>
                          <a:pt x="142" y="39"/>
                        </a:lnTo>
                        <a:lnTo>
                          <a:pt x="142" y="39"/>
                        </a:lnTo>
                        <a:lnTo>
                          <a:pt x="142" y="38"/>
                        </a:lnTo>
                        <a:lnTo>
                          <a:pt x="142" y="38"/>
                        </a:lnTo>
                        <a:lnTo>
                          <a:pt x="142" y="37"/>
                        </a:lnTo>
                        <a:lnTo>
                          <a:pt x="142" y="37"/>
                        </a:lnTo>
                        <a:lnTo>
                          <a:pt x="142" y="38"/>
                        </a:lnTo>
                        <a:lnTo>
                          <a:pt x="142" y="37"/>
                        </a:lnTo>
                        <a:lnTo>
                          <a:pt x="142" y="37"/>
                        </a:lnTo>
                        <a:lnTo>
                          <a:pt x="142" y="38"/>
                        </a:lnTo>
                        <a:lnTo>
                          <a:pt x="142" y="39"/>
                        </a:lnTo>
                        <a:lnTo>
                          <a:pt x="142" y="37"/>
                        </a:lnTo>
                        <a:lnTo>
                          <a:pt x="142" y="38"/>
                        </a:lnTo>
                        <a:lnTo>
                          <a:pt x="142" y="38"/>
                        </a:lnTo>
                        <a:lnTo>
                          <a:pt x="142" y="38"/>
                        </a:lnTo>
                        <a:lnTo>
                          <a:pt x="142" y="37"/>
                        </a:lnTo>
                        <a:lnTo>
                          <a:pt x="142" y="37"/>
                        </a:lnTo>
                        <a:lnTo>
                          <a:pt x="142" y="37"/>
                        </a:lnTo>
                        <a:lnTo>
                          <a:pt x="142" y="38"/>
                        </a:lnTo>
                        <a:lnTo>
                          <a:pt x="142" y="37"/>
                        </a:lnTo>
                        <a:lnTo>
                          <a:pt x="142" y="39"/>
                        </a:lnTo>
                        <a:lnTo>
                          <a:pt x="142" y="37"/>
                        </a:lnTo>
                        <a:lnTo>
                          <a:pt x="142" y="36"/>
                        </a:lnTo>
                        <a:lnTo>
                          <a:pt x="142" y="37"/>
                        </a:lnTo>
                        <a:lnTo>
                          <a:pt x="142" y="38"/>
                        </a:lnTo>
                        <a:lnTo>
                          <a:pt x="142" y="37"/>
                        </a:lnTo>
                        <a:lnTo>
                          <a:pt x="142" y="39"/>
                        </a:lnTo>
                        <a:lnTo>
                          <a:pt x="142" y="36"/>
                        </a:lnTo>
                        <a:lnTo>
                          <a:pt x="142" y="37"/>
                        </a:lnTo>
                        <a:lnTo>
                          <a:pt x="142" y="37"/>
                        </a:lnTo>
                        <a:lnTo>
                          <a:pt x="142" y="38"/>
                        </a:lnTo>
                        <a:lnTo>
                          <a:pt x="142" y="39"/>
                        </a:lnTo>
                        <a:lnTo>
                          <a:pt x="142" y="38"/>
                        </a:lnTo>
                        <a:lnTo>
                          <a:pt x="142" y="39"/>
                        </a:lnTo>
                        <a:lnTo>
                          <a:pt x="142" y="40"/>
                        </a:lnTo>
                        <a:lnTo>
                          <a:pt x="143" y="39"/>
                        </a:lnTo>
                        <a:lnTo>
                          <a:pt x="143" y="38"/>
                        </a:lnTo>
                        <a:lnTo>
                          <a:pt x="143" y="39"/>
                        </a:lnTo>
                        <a:lnTo>
                          <a:pt x="143" y="39"/>
                        </a:lnTo>
                        <a:lnTo>
                          <a:pt x="143" y="40"/>
                        </a:lnTo>
                        <a:lnTo>
                          <a:pt x="143" y="39"/>
                        </a:lnTo>
                        <a:lnTo>
                          <a:pt x="143" y="37"/>
                        </a:lnTo>
                        <a:lnTo>
                          <a:pt x="143" y="39"/>
                        </a:lnTo>
                        <a:lnTo>
                          <a:pt x="143" y="39"/>
                        </a:lnTo>
                        <a:lnTo>
                          <a:pt x="143" y="39"/>
                        </a:lnTo>
                        <a:lnTo>
                          <a:pt x="143" y="38"/>
                        </a:lnTo>
                        <a:lnTo>
                          <a:pt x="143" y="38"/>
                        </a:lnTo>
                        <a:lnTo>
                          <a:pt x="143" y="39"/>
                        </a:lnTo>
                        <a:lnTo>
                          <a:pt x="143" y="39"/>
                        </a:lnTo>
                        <a:lnTo>
                          <a:pt x="143" y="37"/>
                        </a:lnTo>
                        <a:lnTo>
                          <a:pt x="143" y="41"/>
                        </a:lnTo>
                        <a:lnTo>
                          <a:pt x="143" y="37"/>
                        </a:lnTo>
                        <a:lnTo>
                          <a:pt x="143" y="40"/>
                        </a:lnTo>
                        <a:lnTo>
                          <a:pt x="143" y="38"/>
                        </a:lnTo>
                        <a:lnTo>
                          <a:pt x="143" y="41"/>
                        </a:lnTo>
                        <a:lnTo>
                          <a:pt x="143" y="38"/>
                        </a:lnTo>
                        <a:lnTo>
                          <a:pt x="143" y="38"/>
                        </a:lnTo>
                        <a:lnTo>
                          <a:pt x="143" y="40"/>
                        </a:lnTo>
                        <a:lnTo>
                          <a:pt x="143" y="39"/>
                        </a:lnTo>
                        <a:lnTo>
                          <a:pt x="143" y="40"/>
                        </a:lnTo>
                        <a:lnTo>
                          <a:pt x="143" y="40"/>
                        </a:lnTo>
                        <a:lnTo>
                          <a:pt x="143" y="39"/>
                        </a:lnTo>
                        <a:lnTo>
                          <a:pt x="143" y="41"/>
                        </a:lnTo>
                        <a:lnTo>
                          <a:pt x="143" y="40"/>
                        </a:lnTo>
                        <a:lnTo>
                          <a:pt x="143" y="41"/>
                        </a:lnTo>
                        <a:lnTo>
                          <a:pt x="143" y="42"/>
                        </a:lnTo>
                        <a:lnTo>
                          <a:pt x="143" y="41"/>
                        </a:lnTo>
                        <a:lnTo>
                          <a:pt x="143" y="41"/>
                        </a:lnTo>
                        <a:lnTo>
                          <a:pt x="143" y="43"/>
                        </a:lnTo>
                        <a:lnTo>
                          <a:pt x="143" y="41"/>
                        </a:lnTo>
                        <a:lnTo>
                          <a:pt x="143" y="44"/>
                        </a:lnTo>
                        <a:lnTo>
                          <a:pt x="143" y="42"/>
                        </a:lnTo>
                        <a:lnTo>
                          <a:pt x="143" y="43"/>
                        </a:lnTo>
                        <a:lnTo>
                          <a:pt x="143" y="44"/>
                        </a:lnTo>
                        <a:lnTo>
                          <a:pt x="143" y="42"/>
                        </a:lnTo>
                        <a:lnTo>
                          <a:pt x="143" y="43"/>
                        </a:lnTo>
                        <a:lnTo>
                          <a:pt x="143" y="42"/>
                        </a:lnTo>
                        <a:lnTo>
                          <a:pt x="143" y="43"/>
                        </a:lnTo>
                        <a:lnTo>
                          <a:pt x="143" y="45"/>
                        </a:lnTo>
                        <a:lnTo>
                          <a:pt x="143" y="43"/>
                        </a:lnTo>
                        <a:lnTo>
                          <a:pt x="143" y="45"/>
                        </a:lnTo>
                        <a:lnTo>
                          <a:pt x="143" y="43"/>
                        </a:lnTo>
                        <a:lnTo>
                          <a:pt x="143" y="45"/>
                        </a:lnTo>
                        <a:lnTo>
                          <a:pt x="143" y="44"/>
                        </a:lnTo>
                        <a:lnTo>
                          <a:pt x="143" y="46"/>
                        </a:lnTo>
                        <a:lnTo>
                          <a:pt x="143" y="43"/>
                        </a:lnTo>
                        <a:lnTo>
                          <a:pt x="143" y="46"/>
                        </a:lnTo>
                        <a:lnTo>
                          <a:pt x="143" y="45"/>
                        </a:lnTo>
                        <a:lnTo>
                          <a:pt x="143" y="46"/>
                        </a:lnTo>
                        <a:lnTo>
                          <a:pt x="143" y="44"/>
                        </a:lnTo>
                        <a:lnTo>
                          <a:pt x="143" y="46"/>
                        </a:lnTo>
                        <a:lnTo>
                          <a:pt x="143" y="45"/>
                        </a:lnTo>
                        <a:lnTo>
                          <a:pt x="143" y="48"/>
                        </a:lnTo>
                        <a:lnTo>
                          <a:pt x="143" y="45"/>
                        </a:lnTo>
                        <a:lnTo>
                          <a:pt x="143" y="46"/>
                        </a:lnTo>
                        <a:lnTo>
                          <a:pt x="143" y="47"/>
                        </a:lnTo>
                        <a:lnTo>
                          <a:pt x="143" y="48"/>
                        </a:lnTo>
                        <a:lnTo>
                          <a:pt x="143" y="47"/>
                        </a:lnTo>
                        <a:lnTo>
                          <a:pt x="143" y="47"/>
                        </a:lnTo>
                        <a:lnTo>
                          <a:pt x="143" y="48"/>
                        </a:lnTo>
                        <a:lnTo>
                          <a:pt x="143" y="48"/>
                        </a:lnTo>
                        <a:lnTo>
                          <a:pt x="143" y="48"/>
                        </a:lnTo>
                        <a:lnTo>
                          <a:pt x="143" y="50"/>
                        </a:lnTo>
                        <a:lnTo>
                          <a:pt x="143" y="49"/>
                        </a:lnTo>
                        <a:lnTo>
                          <a:pt x="143" y="49"/>
                        </a:lnTo>
                        <a:lnTo>
                          <a:pt x="143" y="49"/>
                        </a:lnTo>
                        <a:lnTo>
                          <a:pt x="143" y="49"/>
                        </a:lnTo>
                        <a:lnTo>
                          <a:pt x="143" y="50"/>
                        </a:lnTo>
                        <a:lnTo>
                          <a:pt x="143" y="51"/>
                        </a:lnTo>
                        <a:lnTo>
                          <a:pt x="143" y="51"/>
                        </a:lnTo>
                        <a:lnTo>
                          <a:pt x="143" y="50"/>
                        </a:lnTo>
                        <a:lnTo>
                          <a:pt x="143" y="51"/>
                        </a:lnTo>
                        <a:lnTo>
                          <a:pt x="143" y="51"/>
                        </a:lnTo>
                        <a:lnTo>
                          <a:pt x="143" y="53"/>
                        </a:lnTo>
                        <a:lnTo>
                          <a:pt x="143" y="53"/>
                        </a:lnTo>
                        <a:lnTo>
                          <a:pt x="143" y="52"/>
                        </a:lnTo>
                        <a:lnTo>
                          <a:pt x="143" y="54"/>
                        </a:lnTo>
                        <a:lnTo>
                          <a:pt x="143" y="52"/>
                        </a:lnTo>
                        <a:lnTo>
                          <a:pt x="143" y="53"/>
                        </a:lnTo>
                        <a:lnTo>
                          <a:pt x="143" y="51"/>
                        </a:lnTo>
                        <a:lnTo>
                          <a:pt x="143" y="53"/>
                        </a:lnTo>
                        <a:lnTo>
                          <a:pt x="143" y="53"/>
                        </a:lnTo>
                        <a:lnTo>
                          <a:pt x="143" y="52"/>
                        </a:lnTo>
                        <a:lnTo>
                          <a:pt x="143" y="54"/>
                        </a:lnTo>
                        <a:lnTo>
                          <a:pt x="143" y="53"/>
                        </a:lnTo>
                        <a:lnTo>
                          <a:pt x="143" y="52"/>
                        </a:lnTo>
                        <a:lnTo>
                          <a:pt x="143" y="55"/>
                        </a:lnTo>
                        <a:lnTo>
                          <a:pt x="143" y="53"/>
                        </a:lnTo>
                        <a:lnTo>
                          <a:pt x="143" y="53"/>
                        </a:lnTo>
                        <a:lnTo>
                          <a:pt x="143" y="53"/>
                        </a:lnTo>
                        <a:lnTo>
                          <a:pt x="143" y="54"/>
                        </a:lnTo>
                        <a:lnTo>
                          <a:pt x="143" y="53"/>
                        </a:lnTo>
                        <a:lnTo>
                          <a:pt x="143" y="53"/>
                        </a:lnTo>
                        <a:lnTo>
                          <a:pt x="144" y="54"/>
                        </a:lnTo>
                        <a:lnTo>
                          <a:pt x="144" y="53"/>
                        </a:lnTo>
                        <a:lnTo>
                          <a:pt x="144" y="53"/>
                        </a:lnTo>
                        <a:lnTo>
                          <a:pt x="144" y="53"/>
                        </a:lnTo>
                        <a:lnTo>
                          <a:pt x="144" y="54"/>
                        </a:lnTo>
                        <a:lnTo>
                          <a:pt x="144" y="53"/>
                        </a:lnTo>
                        <a:lnTo>
                          <a:pt x="144" y="53"/>
                        </a:lnTo>
                        <a:lnTo>
                          <a:pt x="144" y="53"/>
                        </a:lnTo>
                        <a:lnTo>
                          <a:pt x="144" y="55"/>
                        </a:lnTo>
                        <a:lnTo>
                          <a:pt x="144" y="53"/>
                        </a:lnTo>
                        <a:lnTo>
                          <a:pt x="144" y="55"/>
                        </a:lnTo>
                        <a:lnTo>
                          <a:pt x="144" y="54"/>
                        </a:lnTo>
                        <a:lnTo>
                          <a:pt x="144" y="57"/>
                        </a:lnTo>
                        <a:lnTo>
                          <a:pt x="144" y="54"/>
                        </a:lnTo>
                        <a:lnTo>
                          <a:pt x="144" y="55"/>
                        </a:lnTo>
                        <a:lnTo>
                          <a:pt x="144" y="55"/>
                        </a:lnTo>
                        <a:lnTo>
                          <a:pt x="144" y="56"/>
                        </a:lnTo>
                        <a:lnTo>
                          <a:pt x="144" y="55"/>
                        </a:lnTo>
                        <a:lnTo>
                          <a:pt x="144" y="55"/>
                        </a:lnTo>
                        <a:lnTo>
                          <a:pt x="144" y="54"/>
                        </a:lnTo>
                        <a:lnTo>
                          <a:pt x="144" y="55"/>
                        </a:lnTo>
                        <a:lnTo>
                          <a:pt x="144" y="56"/>
                        </a:lnTo>
                        <a:lnTo>
                          <a:pt x="144" y="55"/>
                        </a:lnTo>
                        <a:lnTo>
                          <a:pt x="144" y="56"/>
                        </a:lnTo>
                        <a:lnTo>
                          <a:pt x="144" y="55"/>
                        </a:lnTo>
                        <a:lnTo>
                          <a:pt x="144" y="56"/>
                        </a:lnTo>
                        <a:lnTo>
                          <a:pt x="144" y="54"/>
                        </a:lnTo>
                        <a:lnTo>
                          <a:pt x="144" y="53"/>
                        </a:lnTo>
                        <a:lnTo>
                          <a:pt x="144" y="54"/>
                        </a:lnTo>
                        <a:lnTo>
                          <a:pt x="144" y="55"/>
                        </a:lnTo>
                        <a:lnTo>
                          <a:pt x="144" y="52"/>
                        </a:lnTo>
                        <a:lnTo>
                          <a:pt x="144" y="55"/>
                        </a:lnTo>
                        <a:lnTo>
                          <a:pt x="144" y="51"/>
                        </a:lnTo>
                        <a:lnTo>
                          <a:pt x="144" y="54"/>
                        </a:lnTo>
                        <a:lnTo>
                          <a:pt x="144" y="52"/>
                        </a:lnTo>
                        <a:lnTo>
                          <a:pt x="144" y="53"/>
                        </a:lnTo>
                        <a:lnTo>
                          <a:pt x="144" y="51"/>
                        </a:lnTo>
                        <a:lnTo>
                          <a:pt x="144" y="54"/>
                        </a:lnTo>
                        <a:lnTo>
                          <a:pt x="144" y="52"/>
                        </a:lnTo>
                        <a:lnTo>
                          <a:pt x="144" y="52"/>
                        </a:lnTo>
                        <a:lnTo>
                          <a:pt x="144" y="52"/>
                        </a:lnTo>
                        <a:lnTo>
                          <a:pt x="144" y="51"/>
                        </a:lnTo>
                        <a:lnTo>
                          <a:pt x="144" y="53"/>
                        </a:lnTo>
                        <a:lnTo>
                          <a:pt x="144" y="52"/>
                        </a:lnTo>
                        <a:lnTo>
                          <a:pt x="144" y="50"/>
                        </a:lnTo>
                        <a:lnTo>
                          <a:pt x="144" y="52"/>
                        </a:lnTo>
                        <a:lnTo>
                          <a:pt x="144" y="52"/>
                        </a:lnTo>
                        <a:lnTo>
                          <a:pt x="144" y="51"/>
                        </a:lnTo>
                        <a:lnTo>
                          <a:pt x="144" y="53"/>
                        </a:lnTo>
                        <a:lnTo>
                          <a:pt x="144" y="52"/>
                        </a:lnTo>
                        <a:lnTo>
                          <a:pt x="144" y="52"/>
                        </a:lnTo>
                        <a:lnTo>
                          <a:pt x="144" y="52"/>
                        </a:lnTo>
                        <a:lnTo>
                          <a:pt x="144" y="51"/>
                        </a:lnTo>
                        <a:lnTo>
                          <a:pt x="144" y="53"/>
                        </a:lnTo>
                        <a:lnTo>
                          <a:pt x="144" y="50"/>
                        </a:lnTo>
                        <a:lnTo>
                          <a:pt x="144" y="52"/>
                        </a:lnTo>
                        <a:lnTo>
                          <a:pt x="144" y="52"/>
                        </a:lnTo>
                        <a:lnTo>
                          <a:pt x="144" y="50"/>
                        </a:lnTo>
                        <a:lnTo>
                          <a:pt x="144" y="52"/>
                        </a:lnTo>
                        <a:lnTo>
                          <a:pt x="144" y="52"/>
                        </a:lnTo>
                        <a:lnTo>
                          <a:pt x="144" y="50"/>
                        </a:lnTo>
                        <a:lnTo>
                          <a:pt x="144" y="51"/>
                        </a:lnTo>
                        <a:lnTo>
                          <a:pt x="144" y="52"/>
                        </a:lnTo>
                        <a:lnTo>
                          <a:pt x="144" y="50"/>
                        </a:lnTo>
                        <a:lnTo>
                          <a:pt x="144" y="51"/>
                        </a:lnTo>
                        <a:lnTo>
                          <a:pt x="144" y="50"/>
                        </a:lnTo>
                        <a:lnTo>
                          <a:pt x="144" y="53"/>
                        </a:lnTo>
                        <a:lnTo>
                          <a:pt x="144" y="50"/>
                        </a:lnTo>
                        <a:lnTo>
                          <a:pt x="144" y="50"/>
                        </a:lnTo>
                        <a:lnTo>
                          <a:pt x="144" y="53"/>
                        </a:lnTo>
                        <a:lnTo>
                          <a:pt x="144" y="52"/>
                        </a:lnTo>
                        <a:lnTo>
                          <a:pt x="144" y="51"/>
                        </a:lnTo>
                        <a:lnTo>
                          <a:pt x="144" y="53"/>
                        </a:lnTo>
                        <a:lnTo>
                          <a:pt x="144" y="51"/>
                        </a:lnTo>
                        <a:lnTo>
                          <a:pt x="144" y="52"/>
                        </a:lnTo>
                        <a:lnTo>
                          <a:pt x="144" y="51"/>
                        </a:lnTo>
                        <a:lnTo>
                          <a:pt x="144" y="53"/>
                        </a:lnTo>
                        <a:lnTo>
                          <a:pt x="144" y="51"/>
                        </a:lnTo>
                        <a:lnTo>
                          <a:pt x="144" y="53"/>
                        </a:lnTo>
                        <a:lnTo>
                          <a:pt x="144" y="51"/>
                        </a:lnTo>
                        <a:lnTo>
                          <a:pt x="144" y="53"/>
                        </a:lnTo>
                        <a:lnTo>
                          <a:pt x="144" y="52"/>
                        </a:lnTo>
                        <a:lnTo>
                          <a:pt x="144" y="52"/>
                        </a:lnTo>
                        <a:lnTo>
                          <a:pt x="144" y="54"/>
                        </a:lnTo>
                        <a:lnTo>
                          <a:pt x="144" y="52"/>
                        </a:lnTo>
                        <a:lnTo>
                          <a:pt x="144" y="53"/>
                        </a:lnTo>
                        <a:lnTo>
                          <a:pt x="144" y="52"/>
                        </a:lnTo>
                        <a:lnTo>
                          <a:pt x="144" y="54"/>
                        </a:lnTo>
                        <a:lnTo>
                          <a:pt x="144" y="52"/>
                        </a:lnTo>
                        <a:lnTo>
                          <a:pt x="144" y="53"/>
                        </a:lnTo>
                        <a:lnTo>
                          <a:pt x="144" y="53"/>
                        </a:lnTo>
                        <a:lnTo>
                          <a:pt x="144" y="54"/>
                        </a:lnTo>
                        <a:lnTo>
                          <a:pt x="144" y="54"/>
                        </a:lnTo>
                        <a:lnTo>
                          <a:pt x="144" y="55"/>
                        </a:lnTo>
                        <a:lnTo>
                          <a:pt x="144" y="54"/>
                        </a:lnTo>
                        <a:lnTo>
                          <a:pt x="144" y="53"/>
                        </a:lnTo>
                        <a:lnTo>
                          <a:pt x="144" y="56"/>
                        </a:lnTo>
                        <a:lnTo>
                          <a:pt x="144" y="55"/>
                        </a:lnTo>
                        <a:lnTo>
                          <a:pt x="144" y="54"/>
                        </a:lnTo>
                        <a:lnTo>
                          <a:pt x="144" y="56"/>
                        </a:lnTo>
                        <a:lnTo>
                          <a:pt x="144" y="55"/>
                        </a:lnTo>
                        <a:lnTo>
                          <a:pt x="144" y="53"/>
                        </a:lnTo>
                        <a:lnTo>
                          <a:pt x="144" y="55"/>
                        </a:lnTo>
                        <a:lnTo>
                          <a:pt x="144" y="55"/>
                        </a:lnTo>
                        <a:lnTo>
                          <a:pt x="144" y="55"/>
                        </a:lnTo>
                        <a:lnTo>
                          <a:pt x="144" y="55"/>
                        </a:lnTo>
                        <a:lnTo>
                          <a:pt x="144" y="55"/>
                        </a:lnTo>
                        <a:lnTo>
                          <a:pt x="144" y="56"/>
                        </a:lnTo>
                        <a:lnTo>
                          <a:pt x="145" y="57"/>
                        </a:lnTo>
                        <a:lnTo>
                          <a:pt x="145" y="56"/>
                        </a:lnTo>
                        <a:lnTo>
                          <a:pt x="145" y="57"/>
                        </a:lnTo>
                        <a:lnTo>
                          <a:pt x="145" y="57"/>
                        </a:lnTo>
                        <a:lnTo>
                          <a:pt x="145" y="55"/>
                        </a:lnTo>
                        <a:lnTo>
                          <a:pt x="145" y="58"/>
                        </a:lnTo>
                        <a:lnTo>
                          <a:pt x="145" y="57"/>
                        </a:lnTo>
                        <a:lnTo>
                          <a:pt x="145" y="56"/>
                        </a:lnTo>
                        <a:lnTo>
                          <a:pt x="145" y="56"/>
                        </a:lnTo>
                        <a:lnTo>
                          <a:pt x="145" y="56"/>
                        </a:lnTo>
                        <a:lnTo>
                          <a:pt x="145" y="58"/>
                        </a:lnTo>
                        <a:lnTo>
                          <a:pt x="145" y="55"/>
                        </a:lnTo>
                        <a:lnTo>
                          <a:pt x="145" y="55"/>
                        </a:lnTo>
                        <a:lnTo>
                          <a:pt x="145" y="56"/>
                        </a:lnTo>
                        <a:lnTo>
                          <a:pt x="145" y="55"/>
                        </a:lnTo>
                        <a:lnTo>
                          <a:pt x="145" y="55"/>
                        </a:lnTo>
                        <a:lnTo>
                          <a:pt x="145" y="54"/>
                        </a:lnTo>
                        <a:lnTo>
                          <a:pt x="145" y="57"/>
                        </a:lnTo>
                        <a:lnTo>
                          <a:pt x="145" y="54"/>
                        </a:lnTo>
                        <a:lnTo>
                          <a:pt x="145" y="55"/>
                        </a:lnTo>
                        <a:lnTo>
                          <a:pt x="145" y="56"/>
                        </a:lnTo>
                        <a:lnTo>
                          <a:pt x="145" y="53"/>
                        </a:lnTo>
                        <a:lnTo>
                          <a:pt x="145" y="55"/>
                        </a:lnTo>
                        <a:lnTo>
                          <a:pt x="145" y="54"/>
                        </a:lnTo>
                        <a:lnTo>
                          <a:pt x="145" y="55"/>
                        </a:lnTo>
                        <a:lnTo>
                          <a:pt x="145" y="53"/>
                        </a:lnTo>
                        <a:lnTo>
                          <a:pt x="145" y="56"/>
                        </a:lnTo>
                        <a:lnTo>
                          <a:pt x="145" y="55"/>
                        </a:lnTo>
                        <a:lnTo>
                          <a:pt x="145" y="55"/>
                        </a:lnTo>
                        <a:lnTo>
                          <a:pt x="145" y="57"/>
                        </a:lnTo>
                        <a:lnTo>
                          <a:pt x="145" y="55"/>
                        </a:lnTo>
                        <a:lnTo>
                          <a:pt x="145" y="56"/>
                        </a:lnTo>
                        <a:lnTo>
                          <a:pt x="145" y="56"/>
                        </a:lnTo>
                        <a:lnTo>
                          <a:pt x="145" y="56"/>
                        </a:lnTo>
                        <a:lnTo>
                          <a:pt x="145" y="56"/>
                        </a:lnTo>
                        <a:lnTo>
                          <a:pt x="145" y="56"/>
                        </a:lnTo>
                        <a:lnTo>
                          <a:pt x="145" y="55"/>
                        </a:lnTo>
                        <a:lnTo>
                          <a:pt x="145" y="56"/>
                        </a:lnTo>
                        <a:lnTo>
                          <a:pt x="145" y="56"/>
                        </a:lnTo>
                        <a:lnTo>
                          <a:pt x="145" y="55"/>
                        </a:lnTo>
                        <a:lnTo>
                          <a:pt x="145" y="56"/>
                        </a:lnTo>
                        <a:lnTo>
                          <a:pt x="145" y="54"/>
                        </a:lnTo>
                        <a:lnTo>
                          <a:pt x="145" y="55"/>
                        </a:lnTo>
                        <a:lnTo>
                          <a:pt x="145" y="56"/>
                        </a:lnTo>
                        <a:lnTo>
                          <a:pt x="145" y="53"/>
                        </a:lnTo>
                        <a:lnTo>
                          <a:pt x="145" y="55"/>
                        </a:lnTo>
                        <a:lnTo>
                          <a:pt x="145" y="52"/>
                        </a:lnTo>
                        <a:lnTo>
                          <a:pt x="145" y="54"/>
                        </a:lnTo>
                        <a:lnTo>
                          <a:pt x="145" y="53"/>
                        </a:lnTo>
                        <a:lnTo>
                          <a:pt x="145" y="53"/>
                        </a:lnTo>
                        <a:lnTo>
                          <a:pt x="145" y="53"/>
                        </a:lnTo>
                        <a:lnTo>
                          <a:pt x="145" y="50"/>
                        </a:lnTo>
                        <a:lnTo>
                          <a:pt x="145" y="52"/>
                        </a:lnTo>
                        <a:lnTo>
                          <a:pt x="145" y="49"/>
                        </a:lnTo>
                        <a:lnTo>
                          <a:pt x="145" y="54"/>
                        </a:lnTo>
                        <a:lnTo>
                          <a:pt x="145" y="51"/>
                        </a:lnTo>
                        <a:lnTo>
                          <a:pt x="145" y="52"/>
                        </a:lnTo>
                        <a:lnTo>
                          <a:pt x="145" y="53"/>
                        </a:lnTo>
                        <a:lnTo>
                          <a:pt x="145" y="53"/>
                        </a:lnTo>
                        <a:lnTo>
                          <a:pt x="145" y="52"/>
                        </a:lnTo>
                        <a:lnTo>
                          <a:pt x="145" y="51"/>
                        </a:lnTo>
                        <a:lnTo>
                          <a:pt x="145" y="51"/>
                        </a:lnTo>
                        <a:lnTo>
                          <a:pt x="145" y="53"/>
                        </a:lnTo>
                        <a:lnTo>
                          <a:pt x="145" y="51"/>
                        </a:lnTo>
                        <a:lnTo>
                          <a:pt x="145" y="55"/>
                        </a:lnTo>
                        <a:lnTo>
                          <a:pt x="145" y="53"/>
                        </a:lnTo>
                        <a:lnTo>
                          <a:pt x="145" y="53"/>
                        </a:lnTo>
                        <a:lnTo>
                          <a:pt x="145" y="52"/>
                        </a:lnTo>
                        <a:lnTo>
                          <a:pt x="145" y="52"/>
                        </a:lnTo>
                        <a:lnTo>
                          <a:pt x="145" y="51"/>
                        </a:lnTo>
                        <a:lnTo>
                          <a:pt x="145" y="53"/>
                        </a:lnTo>
                        <a:lnTo>
                          <a:pt x="145" y="51"/>
                        </a:lnTo>
                        <a:lnTo>
                          <a:pt x="145" y="52"/>
                        </a:lnTo>
                        <a:lnTo>
                          <a:pt x="145" y="51"/>
                        </a:lnTo>
                        <a:lnTo>
                          <a:pt x="145" y="50"/>
                        </a:lnTo>
                        <a:lnTo>
                          <a:pt x="145" y="50"/>
                        </a:lnTo>
                        <a:lnTo>
                          <a:pt x="145" y="50"/>
                        </a:lnTo>
                        <a:lnTo>
                          <a:pt x="145" y="49"/>
                        </a:lnTo>
                        <a:lnTo>
                          <a:pt x="145" y="50"/>
                        </a:lnTo>
                        <a:lnTo>
                          <a:pt x="145" y="47"/>
                        </a:lnTo>
                        <a:lnTo>
                          <a:pt x="145" y="49"/>
                        </a:lnTo>
                        <a:lnTo>
                          <a:pt x="145" y="47"/>
                        </a:lnTo>
                        <a:lnTo>
                          <a:pt x="145" y="48"/>
                        </a:lnTo>
                        <a:lnTo>
                          <a:pt x="145" y="47"/>
                        </a:lnTo>
                        <a:lnTo>
                          <a:pt x="145" y="47"/>
                        </a:lnTo>
                        <a:lnTo>
                          <a:pt x="145" y="45"/>
                        </a:lnTo>
                        <a:lnTo>
                          <a:pt x="145" y="48"/>
                        </a:lnTo>
                        <a:lnTo>
                          <a:pt x="145" y="44"/>
                        </a:lnTo>
                        <a:lnTo>
                          <a:pt x="145" y="46"/>
                        </a:lnTo>
                        <a:lnTo>
                          <a:pt x="145" y="45"/>
                        </a:lnTo>
                        <a:lnTo>
                          <a:pt x="145" y="47"/>
                        </a:lnTo>
                        <a:lnTo>
                          <a:pt x="145" y="43"/>
                        </a:lnTo>
                        <a:lnTo>
                          <a:pt x="145" y="46"/>
                        </a:lnTo>
                        <a:lnTo>
                          <a:pt x="145" y="45"/>
                        </a:lnTo>
                        <a:lnTo>
                          <a:pt x="145" y="46"/>
                        </a:lnTo>
                        <a:lnTo>
                          <a:pt x="145" y="45"/>
                        </a:lnTo>
                        <a:lnTo>
                          <a:pt x="145" y="47"/>
                        </a:lnTo>
                        <a:lnTo>
                          <a:pt x="145" y="46"/>
                        </a:lnTo>
                        <a:lnTo>
                          <a:pt x="146" y="45"/>
                        </a:lnTo>
                        <a:lnTo>
                          <a:pt x="146" y="44"/>
                        </a:lnTo>
                        <a:lnTo>
                          <a:pt x="146" y="46"/>
                        </a:lnTo>
                        <a:lnTo>
                          <a:pt x="146" y="43"/>
                        </a:lnTo>
                        <a:lnTo>
                          <a:pt x="146" y="46"/>
                        </a:lnTo>
                        <a:lnTo>
                          <a:pt x="146" y="42"/>
                        </a:lnTo>
                        <a:lnTo>
                          <a:pt x="146" y="43"/>
                        </a:lnTo>
                        <a:lnTo>
                          <a:pt x="146" y="44"/>
                        </a:lnTo>
                        <a:lnTo>
                          <a:pt x="146" y="43"/>
                        </a:lnTo>
                        <a:lnTo>
                          <a:pt x="146" y="42"/>
                        </a:lnTo>
                        <a:lnTo>
                          <a:pt x="146" y="45"/>
                        </a:lnTo>
                        <a:lnTo>
                          <a:pt x="146" y="42"/>
                        </a:lnTo>
                        <a:lnTo>
                          <a:pt x="146" y="42"/>
                        </a:lnTo>
                        <a:lnTo>
                          <a:pt x="146" y="40"/>
                        </a:lnTo>
                        <a:lnTo>
                          <a:pt x="146" y="42"/>
                        </a:lnTo>
                        <a:lnTo>
                          <a:pt x="146" y="42"/>
                        </a:lnTo>
                        <a:lnTo>
                          <a:pt x="146" y="41"/>
                        </a:lnTo>
                        <a:lnTo>
                          <a:pt x="146" y="40"/>
                        </a:lnTo>
                        <a:lnTo>
                          <a:pt x="146" y="42"/>
                        </a:lnTo>
                        <a:lnTo>
                          <a:pt x="146" y="40"/>
                        </a:lnTo>
                        <a:lnTo>
                          <a:pt x="146" y="41"/>
                        </a:lnTo>
                        <a:lnTo>
                          <a:pt x="146" y="41"/>
                        </a:lnTo>
                        <a:lnTo>
                          <a:pt x="146" y="39"/>
                        </a:lnTo>
                        <a:lnTo>
                          <a:pt x="146" y="39"/>
                        </a:lnTo>
                        <a:lnTo>
                          <a:pt x="146" y="39"/>
                        </a:lnTo>
                        <a:lnTo>
                          <a:pt x="146" y="41"/>
                        </a:lnTo>
                        <a:lnTo>
                          <a:pt x="146" y="38"/>
                        </a:lnTo>
                        <a:lnTo>
                          <a:pt x="146" y="41"/>
                        </a:lnTo>
                        <a:lnTo>
                          <a:pt x="146" y="39"/>
                        </a:lnTo>
                        <a:lnTo>
                          <a:pt x="146" y="40"/>
                        </a:lnTo>
                        <a:lnTo>
                          <a:pt x="146" y="40"/>
                        </a:lnTo>
                        <a:lnTo>
                          <a:pt x="146" y="41"/>
                        </a:lnTo>
                        <a:lnTo>
                          <a:pt x="146" y="40"/>
                        </a:lnTo>
                        <a:lnTo>
                          <a:pt x="146" y="41"/>
                        </a:lnTo>
                        <a:lnTo>
                          <a:pt x="146" y="42"/>
                        </a:lnTo>
                        <a:lnTo>
                          <a:pt x="146" y="38"/>
                        </a:lnTo>
                        <a:lnTo>
                          <a:pt x="146" y="41"/>
                        </a:lnTo>
                        <a:lnTo>
                          <a:pt x="146" y="40"/>
                        </a:lnTo>
                        <a:lnTo>
                          <a:pt x="146" y="39"/>
                        </a:lnTo>
                        <a:lnTo>
                          <a:pt x="146" y="40"/>
                        </a:lnTo>
                        <a:lnTo>
                          <a:pt x="146" y="39"/>
                        </a:lnTo>
                        <a:lnTo>
                          <a:pt x="146" y="38"/>
                        </a:lnTo>
                        <a:lnTo>
                          <a:pt x="146" y="39"/>
                        </a:lnTo>
                        <a:lnTo>
                          <a:pt x="146" y="38"/>
                        </a:lnTo>
                        <a:lnTo>
                          <a:pt x="146" y="38"/>
                        </a:lnTo>
                        <a:lnTo>
                          <a:pt x="146" y="39"/>
                        </a:lnTo>
                        <a:lnTo>
                          <a:pt x="146" y="36"/>
                        </a:lnTo>
                        <a:lnTo>
                          <a:pt x="146" y="38"/>
                        </a:lnTo>
                        <a:lnTo>
                          <a:pt x="146" y="36"/>
                        </a:lnTo>
                        <a:lnTo>
                          <a:pt x="146" y="37"/>
                        </a:lnTo>
                        <a:lnTo>
                          <a:pt x="146" y="38"/>
                        </a:lnTo>
                        <a:lnTo>
                          <a:pt x="146" y="36"/>
                        </a:lnTo>
                        <a:lnTo>
                          <a:pt x="146" y="37"/>
                        </a:lnTo>
                        <a:lnTo>
                          <a:pt x="146" y="38"/>
                        </a:lnTo>
                        <a:lnTo>
                          <a:pt x="146" y="37"/>
                        </a:lnTo>
                        <a:lnTo>
                          <a:pt x="146" y="39"/>
                        </a:lnTo>
                        <a:lnTo>
                          <a:pt x="146" y="39"/>
                        </a:lnTo>
                        <a:lnTo>
                          <a:pt x="146" y="38"/>
                        </a:lnTo>
                        <a:lnTo>
                          <a:pt x="146" y="39"/>
                        </a:lnTo>
                        <a:lnTo>
                          <a:pt x="146" y="40"/>
                        </a:lnTo>
                        <a:lnTo>
                          <a:pt x="146" y="40"/>
                        </a:lnTo>
                        <a:lnTo>
                          <a:pt x="146" y="40"/>
                        </a:lnTo>
                        <a:lnTo>
                          <a:pt x="146" y="39"/>
                        </a:lnTo>
                        <a:lnTo>
                          <a:pt x="146" y="41"/>
                        </a:lnTo>
                        <a:lnTo>
                          <a:pt x="146" y="42"/>
                        </a:lnTo>
                        <a:lnTo>
                          <a:pt x="146" y="40"/>
                        </a:lnTo>
                        <a:lnTo>
                          <a:pt x="146" y="41"/>
                        </a:lnTo>
                        <a:lnTo>
                          <a:pt x="146" y="41"/>
                        </a:lnTo>
                        <a:lnTo>
                          <a:pt x="146" y="41"/>
                        </a:lnTo>
                        <a:lnTo>
                          <a:pt x="146" y="40"/>
                        </a:lnTo>
                        <a:lnTo>
                          <a:pt x="146" y="43"/>
                        </a:lnTo>
                        <a:lnTo>
                          <a:pt x="146" y="40"/>
                        </a:lnTo>
                        <a:lnTo>
                          <a:pt x="146" y="41"/>
                        </a:lnTo>
                        <a:lnTo>
                          <a:pt x="146" y="41"/>
                        </a:lnTo>
                        <a:lnTo>
                          <a:pt x="146" y="41"/>
                        </a:lnTo>
                        <a:lnTo>
                          <a:pt x="146" y="41"/>
                        </a:lnTo>
                        <a:lnTo>
                          <a:pt x="146" y="39"/>
                        </a:lnTo>
                        <a:lnTo>
                          <a:pt x="146" y="41"/>
                        </a:lnTo>
                        <a:lnTo>
                          <a:pt x="146" y="40"/>
                        </a:lnTo>
                        <a:lnTo>
                          <a:pt x="146" y="39"/>
                        </a:lnTo>
                        <a:lnTo>
                          <a:pt x="146" y="42"/>
                        </a:lnTo>
                        <a:lnTo>
                          <a:pt x="146" y="41"/>
                        </a:lnTo>
                        <a:lnTo>
                          <a:pt x="146" y="41"/>
                        </a:lnTo>
                        <a:lnTo>
                          <a:pt x="146" y="41"/>
                        </a:lnTo>
                        <a:lnTo>
                          <a:pt x="146" y="40"/>
                        </a:lnTo>
                        <a:lnTo>
                          <a:pt x="146" y="45"/>
                        </a:lnTo>
                        <a:lnTo>
                          <a:pt x="146" y="41"/>
                        </a:lnTo>
                        <a:lnTo>
                          <a:pt x="146" y="43"/>
                        </a:lnTo>
                        <a:lnTo>
                          <a:pt x="146" y="44"/>
                        </a:lnTo>
                        <a:lnTo>
                          <a:pt x="146" y="44"/>
                        </a:lnTo>
                        <a:lnTo>
                          <a:pt x="146" y="45"/>
                        </a:lnTo>
                        <a:lnTo>
                          <a:pt x="146" y="43"/>
                        </a:lnTo>
                        <a:lnTo>
                          <a:pt x="146" y="46"/>
                        </a:lnTo>
                        <a:lnTo>
                          <a:pt x="146" y="43"/>
                        </a:lnTo>
                        <a:lnTo>
                          <a:pt x="146" y="46"/>
                        </a:lnTo>
                        <a:lnTo>
                          <a:pt x="146" y="46"/>
                        </a:lnTo>
                        <a:lnTo>
                          <a:pt x="146" y="46"/>
                        </a:lnTo>
                        <a:lnTo>
                          <a:pt x="146" y="44"/>
                        </a:lnTo>
                        <a:lnTo>
                          <a:pt x="146" y="47"/>
                        </a:lnTo>
                        <a:lnTo>
                          <a:pt x="146" y="44"/>
                        </a:lnTo>
                        <a:lnTo>
                          <a:pt x="146" y="47"/>
                        </a:lnTo>
                        <a:lnTo>
                          <a:pt x="146" y="44"/>
                        </a:lnTo>
                        <a:lnTo>
                          <a:pt x="146" y="47"/>
                        </a:lnTo>
                        <a:lnTo>
                          <a:pt x="146" y="47"/>
                        </a:lnTo>
                        <a:lnTo>
                          <a:pt x="146" y="45"/>
                        </a:lnTo>
                        <a:lnTo>
                          <a:pt x="146" y="46"/>
                        </a:lnTo>
                        <a:lnTo>
                          <a:pt x="146" y="48"/>
                        </a:lnTo>
                        <a:lnTo>
                          <a:pt x="147" y="46"/>
                        </a:lnTo>
                        <a:lnTo>
                          <a:pt x="147" y="48"/>
                        </a:lnTo>
                        <a:lnTo>
                          <a:pt x="147" y="47"/>
                        </a:lnTo>
                        <a:lnTo>
                          <a:pt x="147" y="48"/>
                        </a:lnTo>
                        <a:lnTo>
                          <a:pt x="147" y="49"/>
                        </a:lnTo>
                        <a:lnTo>
                          <a:pt x="147" y="50"/>
                        </a:lnTo>
                        <a:lnTo>
                          <a:pt x="147" y="49"/>
                        </a:lnTo>
                        <a:lnTo>
                          <a:pt x="147" y="51"/>
                        </a:lnTo>
                        <a:lnTo>
                          <a:pt x="147" y="50"/>
                        </a:lnTo>
                        <a:lnTo>
                          <a:pt x="147" y="51"/>
                        </a:lnTo>
                        <a:lnTo>
                          <a:pt x="147" y="51"/>
                        </a:lnTo>
                        <a:lnTo>
                          <a:pt x="147" y="51"/>
                        </a:lnTo>
                        <a:lnTo>
                          <a:pt x="147" y="52"/>
                        </a:lnTo>
                        <a:lnTo>
                          <a:pt x="147" y="53"/>
                        </a:lnTo>
                        <a:lnTo>
                          <a:pt x="147" y="53"/>
                        </a:lnTo>
                        <a:lnTo>
                          <a:pt x="147" y="53"/>
                        </a:lnTo>
                        <a:lnTo>
                          <a:pt x="147" y="53"/>
                        </a:lnTo>
                        <a:lnTo>
                          <a:pt x="147" y="54"/>
                        </a:lnTo>
                        <a:lnTo>
                          <a:pt x="147" y="54"/>
                        </a:lnTo>
                        <a:lnTo>
                          <a:pt x="147" y="55"/>
                        </a:lnTo>
                        <a:lnTo>
                          <a:pt x="147" y="54"/>
                        </a:lnTo>
                        <a:lnTo>
                          <a:pt x="147" y="55"/>
                        </a:lnTo>
                        <a:lnTo>
                          <a:pt x="147" y="53"/>
                        </a:lnTo>
                        <a:lnTo>
                          <a:pt x="147" y="56"/>
                        </a:lnTo>
                        <a:lnTo>
                          <a:pt x="147" y="56"/>
                        </a:lnTo>
                        <a:lnTo>
                          <a:pt x="147" y="56"/>
                        </a:lnTo>
                        <a:lnTo>
                          <a:pt x="147" y="54"/>
                        </a:lnTo>
                        <a:lnTo>
                          <a:pt x="147" y="58"/>
                        </a:lnTo>
                        <a:lnTo>
                          <a:pt x="147" y="56"/>
                        </a:lnTo>
                        <a:lnTo>
                          <a:pt x="147" y="55"/>
                        </a:lnTo>
                        <a:lnTo>
                          <a:pt x="147" y="57"/>
                        </a:lnTo>
                        <a:lnTo>
                          <a:pt x="147" y="57"/>
                        </a:lnTo>
                        <a:lnTo>
                          <a:pt x="147" y="59"/>
                        </a:lnTo>
                        <a:lnTo>
                          <a:pt x="147" y="57"/>
                        </a:lnTo>
                        <a:lnTo>
                          <a:pt x="147" y="57"/>
                        </a:lnTo>
                        <a:lnTo>
                          <a:pt x="147" y="58"/>
                        </a:lnTo>
                        <a:lnTo>
                          <a:pt x="147" y="58"/>
                        </a:lnTo>
                        <a:lnTo>
                          <a:pt x="147" y="59"/>
                        </a:lnTo>
                        <a:lnTo>
                          <a:pt x="147" y="60"/>
                        </a:lnTo>
                        <a:lnTo>
                          <a:pt x="147" y="58"/>
                        </a:lnTo>
                        <a:lnTo>
                          <a:pt x="147" y="61"/>
                        </a:lnTo>
                        <a:lnTo>
                          <a:pt x="147" y="59"/>
                        </a:lnTo>
                        <a:lnTo>
                          <a:pt x="147" y="62"/>
                        </a:lnTo>
                        <a:lnTo>
                          <a:pt x="147" y="59"/>
                        </a:lnTo>
                        <a:lnTo>
                          <a:pt x="147" y="62"/>
                        </a:lnTo>
                        <a:lnTo>
                          <a:pt x="147" y="62"/>
                        </a:lnTo>
                        <a:lnTo>
                          <a:pt x="147" y="62"/>
                        </a:lnTo>
                        <a:lnTo>
                          <a:pt x="147" y="62"/>
                        </a:lnTo>
                        <a:lnTo>
                          <a:pt x="147" y="64"/>
                        </a:lnTo>
                        <a:lnTo>
                          <a:pt x="147" y="64"/>
                        </a:lnTo>
                        <a:lnTo>
                          <a:pt x="147" y="62"/>
                        </a:lnTo>
                        <a:lnTo>
                          <a:pt x="147" y="61"/>
                        </a:lnTo>
                        <a:lnTo>
                          <a:pt x="147" y="64"/>
                        </a:lnTo>
                        <a:lnTo>
                          <a:pt x="147" y="62"/>
                        </a:lnTo>
                        <a:lnTo>
                          <a:pt x="147" y="62"/>
                        </a:lnTo>
                        <a:lnTo>
                          <a:pt x="147" y="64"/>
                        </a:lnTo>
                        <a:lnTo>
                          <a:pt x="147" y="62"/>
                        </a:lnTo>
                        <a:lnTo>
                          <a:pt x="147" y="63"/>
                        </a:lnTo>
                        <a:lnTo>
                          <a:pt x="147" y="63"/>
                        </a:lnTo>
                        <a:lnTo>
                          <a:pt x="147" y="64"/>
                        </a:lnTo>
                        <a:lnTo>
                          <a:pt x="147" y="63"/>
                        </a:lnTo>
                        <a:lnTo>
                          <a:pt x="147" y="64"/>
                        </a:lnTo>
                        <a:lnTo>
                          <a:pt x="147" y="64"/>
                        </a:lnTo>
                        <a:lnTo>
                          <a:pt x="147" y="63"/>
                        </a:lnTo>
                        <a:lnTo>
                          <a:pt x="147" y="62"/>
                        </a:lnTo>
                        <a:lnTo>
                          <a:pt x="147" y="64"/>
                        </a:lnTo>
                        <a:lnTo>
                          <a:pt x="147" y="63"/>
                        </a:lnTo>
                        <a:lnTo>
                          <a:pt x="147" y="63"/>
                        </a:lnTo>
                        <a:lnTo>
                          <a:pt x="147" y="64"/>
                        </a:lnTo>
                        <a:lnTo>
                          <a:pt x="147" y="62"/>
                        </a:lnTo>
                        <a:lnTo>
                          <a:pt x="147" y="64"/>
                        </a:lnTo>
                        <a:lnTo>
                          <a:pt x="147" y="62"/>
                        </a:lnTo>
                        <a:lnTo>
                          <a:pt x="147" y="63"/>
                        </a:lnTo>
                        <a:lnTo>
                          <a:pt x="147" y="63"/>
                        </a:lnTo>
                        <a:lnTo>
                          <a:pt x="147" y="64"/>
                        </a:lnTo>
                        <a:lnTo>
                          <a:pt x="147" y="64"/>
                        </a:lnTo>
                        <a:lnTo>
                          <a:pt x="147" y="65"/>
                        </a:lnTo>
                        <a:lnTo>
                          <a:pt x="147" y="64"/>
                        </a:lnTo>
                        <a:lnTo>
                          <a:pt x="147" y="65"/>
                        </a:lnTo>
                        <a:lnTo>
                          <a:pt x="147" y="63"/>
                        </a:lnTo>
                        <a:lnTo>
                          <a:pt x="147" y="64"/>
                        </a:lnTo>
                        <a:lnTo>
                          <a:pt x="147" y="65"/>
                        </a:lnTo>
                        <a:lnTo>
                          <a:pt x="147" y="64"/>
                        </a:lnTo>
                        <a:lnTo>
                          <a:pt x="147" y="65"/>
                        </a:lnTo>
                        <a:lnTo>
                          <a:pt x="147" y="66"/>
                        </a:lnTo>
                        <a:lnTo>
                          <a:pt x="147" y="64"/>
                        </a:lnTo>
                        <a:lnTo>
                          <a:pt x="147" y="65"/>
                        </a:lnTo>
                        <a:lnTo>
                          <a:pt x="147" y="65"/>
                        </a:lnTo>
                        <a:lnTo>
                          <a:pt x="147" y="65"/>
                        </a:lnTo>
                        <a:lnTo>
                          <a:pt x="147" y="64"/>
                        </a:lnTo>
                        <a:lnTo>
                          <a:pt x="147" y="65"/>
                        </a:lnTo>
                        <a:lnTo>
                          <a:pt x="147" y="65"/>
                        </a:lnTo>
                        <a:lnTo>
                          <a:pt x="147" y="64"/>
                        </a:lnTo>
                        <a:lnTo>
                          <a:pt x="147" y="62"/>
                        </a:lnTo>
                        <a:lnTo>
                          <a:pt x="147" y="63"/>
                        </a:lnTo>
                        <a:lnTo>
                          <a:pt x="147" y="62"/>
                        </a:lnTo>
                        <a:lnTo>
                          <a:pt x="147" y="62"/>
                        </a:lnTo>
                        <a:lnTo>
                          <a:pt x="147" y="61"/>
                        </a:lnTo>
                        <a:lnTo>
                          <a:pt x="147" y="62"/>
                        </a:lnTo>
                        <a:lnTo>
                          <a:pt x="148" y="62"/>
                        </a:lnTo>
                        <a:lnTo>
                          <a:pt x="148" y="63"/>
                        </a:lnTo>
                        <a:lnTo>
                          <a:pt x="148" y="60"/>
                        </a:lnTo>
                        <a:lnTo>
                          <a:pt x="148" y="62"/>
                        </a:lnTo>
                        <a:lnTo>
                          <a:pt x="148" y="60"/>
                        </a:lnTo>
                        <a:lnTo>
                          <a:pt x="148" y="60"/>
                        </a:lnTo>
                        <a:lnTo>
                          <a:pt x="148" y="60"/>
                        </a:lnTo>
                        <a:lnTo>
                          <a:pt x="148" y="59"/>
                        </a:lnTo>
                        <a:lnTo>
                          <a:pt x="148" y="61"/>
                        </a:lnTo>
                        <a:lnTo>
                          <a:pt x="148" y="60"/>
                        </a:lnTo>
                        <a:lnTo>
                          <a:pt x="148" y="60"/>
                        </a:lnTo>
                        <a:lnTo>
                          <a:pt x="148" y="59"/>
                        </a:lnTo>
                        <a:lnTo>
                          <a:pt x="148" y="59"/>
                        </a:lnTo>
                        <a:lnTo>
                          <a:pt x="148" y="58"/>
                        </a:lnTo>
                        <a:lnTo>
                          <a:pt x="148" y="59"/>
                        </a:lnTo>
                        <a:lnTo>
                          <a:pt x="148" y="58"/>
                        </a:lnTo>
                        <a:lnTo>
                          <a:pt x="148" y="60"/>
                        </a:lnTo>
                        <a:lnTo>
                          <a:pt x="148" y="57"/>
                        </a:lnTo>
                        <a:lnTo>
                          <a:pt x="148" y="59"/>
                        </a:lnTo>
                        <a:lnTo>
                          <a:pt x="148" y="60"/>
                        </a:lnTo>
                        <a:lnTo>
                          <a:pt x="148" y="59"/>
                        </a:lnTo>
                        <a:lnTo>
                          <a:pt x="148" y="58"/>
                        </a:lnTo>
                        <a:lnTo>
                          <a:pt x="148" y="58"/>
                        </a:lnTo>
                        <a:lnTo>
                          <a:pt x="148" y="57"/>
                        </a:lnTo>
                        <a:lnTo>
                          <a:pt x="148" y="59"/>
                        </a:lnTo>
                        <a:lnTo>
                          <a:pt x="148" y="57"/>
                        </a:lnTo>
                        <a:lnTo>
                          <a:pt x="148" y="58"/>
                        </a:lnTo>
                        <a:lnTo>
                          <a:pt x="148" y="58"/>
                        </a:lnTo>
                        <a:lnTo>
                          <a:pt x="148" y="57"/>
                        </a:lnTo>
                        <a:lnTo>
                          <a:pt x="148" y="59"/>
                        </a:lnTo>
                        <a:lnTo>
                          <a:pt x="148" y="58"/>
                        </a:lnTo>
                        <a:lnTo>
                          <a:pt x="148" y="58"/>
                        </a:lnTo>
                        <a:lnTo>
                          <a:pt x="148" y="57"/>
                        </a:lnTo>
                        <a:lnTo>
                          <a:pt x="148" y="57"/>
                        </a:lnTo>
                        <a:lnTo>
                          <a:pt x="148" y="56"/>
                        </a:lnTo>
                        <a:lnTo>
                          <a:pt x="148" y="57"/>
                        </a:lnTo>
                        <a:lnTo>
                          <a:pt x="148" y="54"/>
                        </a:lnTo>
                        <a:lnTo>
                          <a:pt x="148" y="56"/>
                        </a:lnTo>
                        <a:lnTo>
                          <a:pt x="148" y="54"/>
                        </a:lnTo>
                        <a:lnTo>
                          <a:pt x="148" y="55"/>
                        </a:lnTo>
                        <a:lnTo>
                          <a:pt x="148" y="54"/>
                        </a:lnTo>
                        <a:lnTo>
                          <a:pt x="148" y="54"/>
                        </a:lnTo>
                        <a:lnTo>
                          <a:pt x="148" y="53"/>
                        </a:lnTo>
                        <a:lnTo>
                          <a:pt x="148" y="52"/>
                        </a:lnTo>
                        <a:lnTo>
                          <a:pt x="148" y="54"/>
                        </a:lnTo>
                        <a:lnTo>
                          <a:pt x="148" y="52"/>
                        </a:lnTo>
                        <a:lnTo>
                          <a:pt x="148" y="53"/>
                        </a:lnTo>
                        <a:lnTo>
                          <a:pt x="148" y="53"/>
                        </a:lnTo>
                        <a:lnTo>
                          <a:pt x="148" y="52"/>
                        </a:lnTo>
                        <a:lnTo>
                          <a:pt x="148" y="53"/>
                        </a:lnTo>
                        <a:lnTo>
                          <a:pt x="148" y="53"/>
                        </a:lnTo>
                        <a:lnTo>
                          <a:pt x="148" y="53"/>
                        </a:lnTo>
                        <a:lnTo>
                          <a:pt x="148" y="52"/>
                        </a:lnTo>
                        <a:lnTo>
                          <a:pt x="148" y="54"/>
                        </a:lnTo>
                        <a:lnTo>
                          <a:pt x="148" y="53"/>
                        </a:lnTo>
                        <a:lnTo>
                          <a:pt x="148" y="54"/>
                        </a:lnTo>
                        <a:lnTo>
                          <a:pt x="148" y="53"/>
                        </a:lnTo>
                        <a:lnTo>
                          <a:pt x="148" y="55"/>
                        </a:lnTo>
                        <a:lnTo>
                          <a:pt x="148" y="55"/>
                        </a:lnTo>
                        <a:lnTo>
                          <a:pt x="148" y="55"/>
                        </a:lnTo>
                        <a:lnTo>
                          <a:pt x="148" y="55"/>
                        </a:lnTo>
                        <a:lnTo>
                          <a:pt x="148" y="55"/>
                        </a:lnTo>
                        <a:lnTo>
                          <a:pt x="148" y="55"/>
                        </a:lnTo>
                        <a:lnTo>
                          <a:pt x="148" y="55"/>
                        </a:lnTo>
                        <a:lnTo>
                          <a:pt x="148" y="54"/>
                        </a:lnTo>
                        <a:lnTo>
                          <a:pt x="148" y="55"/>
                        </a:lnTo>
                        <a:lnTo>
                          <a:pt x="148" y="52"/>
                        </a:lnTo>
                        <a:lnTo>
                          <a:pt x="148" y="57"/>
                        </a:lnTo>
                        <a:lnTo>
                          <a:pt x="148" y="51"/>
                        </a:lnTo>
                        <a:lnTo>
                          <a:pt x="148" y="56"/>
                        </a:lnTo>
                        <a:lnTo>
                          <a:pt x="148" y="54"/>
                        </a:lnTo>
                        <a:lnTo>
                          <a:pt x="148" y="54"/>
                        </a:lnTo>
                        <a:lnTo>
                          <a:pt x="148" y="54"/>
                        </a:lnTo>
                        <a:lnTo>
                          <a:pt x="148" y="54"/>
                        </a:lnTo>
                        <a:lnTo>
                          <a:pt x="148" y="53"/>
                        </a:lnTo>
                        <a:lnTo>
                          <a:pt x="148" y="53"/>
                        </a:lnTo>
                        <a:lnTo>
                          <a:pt x="148" y="53"/>
                        </a:lnTo>
                        <a:lnTo>
                          <a:pt x="148" y="54"/>
                        </a:lnTo>
                        <a:lnTo>
                          <a:pt x="148" y="53"/>
                        </a:lnTo>
                        <a:lnTo>
                          <a:pt x="148" y="52"/>
                        </a:lnTo>
                        <a:lnTo>
                          <a:pt x="148" y="53"/>
                        </a:lnTo>
                        <a:lnTo>
                          <a:pt x="148" y="53"/>
                        </a:lnTo>
                        <a:lnTo>
                          <a:pt x="148" y="52"/>
                        </a:lnTo>
                        <a:lnTo>
                          <a:pt x="148" y="53"/>
                        </a:lnTo>
                        <a:lnTo>
                          <a:pt x="148" y="53"/>
                        </a:lnTo>
                        <a:lnTo>
                          <a:pt x="148" y="55"/>
                        </a:lnTo>
                        <a:lnTo>
                          <a:pt x="148" y="53"/>
                        </a:lnTo>
                        <a:lnTo>
                          <a:pt x="148" y="55"/>
                        </a:lnTo>
                        <a:lnTo>
                          <a:pt x="148" y="54"/>
                        </a:lnTo>
                        <a:lnTo>
                          <a:pt x="148" y="56"/>
                        </a:lnTo>
                        <a:lnTo>
                          <a:pt x="148" y="58"/>
                        </a:lnTo>
                        <a:lnTo>
                          <a:pt x="148" y="55"/>
                        </a:lnTo>
                        <a:lnTo>
                          <a:pt x="148" y="56"/>
                        </a:lnTo>
                        <a:lnTo>
                          <a:pt x="148" y="56"/>
                        </a:lnTo>
                        <a:lnTo>
                          <a:pt x="148" y="58"/>
                        </a:lnTo>
                        <a:lnTo>
                          <a:pt x="148" y="57"/>
                        </a:lnTo>
                        <a:lnTo>
                          <a:pt x="148" y="58"/>
                        </a:lnTo>
                        <a:lnTo>
                          <a:pt x="148" y="57"/>
                        </a:lnTo>
                        <a:lnTo>
                          <a:pt x="148" y="58"/>
                        </a:lnTo>
                        <a:lnTo>
                          <a:pt x="148" y="58"/>
                        </a:lnTo>
                        <a:lnTo>
                          <a:pt x="148" y="57"/>
                        </a:lnTo>
                        <a:lnTo>
                          <a:pt x="148" y="58"/>
                        </a:lnTo>
                        <a:lnTo>
                          <a:pt x="148" y="57"/>
                        </a:lnTo>
                        <a:lnTo>
                          <a:pt x="148" y="61"/>
                        </a:lnTo>
                        <a:lnTo>
                          <a:pt x="148" y="56"/>
                        </a:lnTo>
                        <a:lnTo>
                          <a:pt x="148" y="59"/>
                        </a:lnTo>
                        <a:lnTo>
                          <a:pt x="148" y="58"/>
                        </a:lnTo>
                        <a:lnTo>
                          <a:pt x="149" y="59"/>
                        </a:lnTo>
                        <a:lnTo>
                          <a:pt x="149" y="57"/>
                        </a:lnTo>
                        <a:lnTo>
                          <a:pt x="149" y="59"/>
                        </a:lnTo>
                        <a:lnTo>
                          <a:pt x="149" y="58"/>
                        </a:lnTo>
                        <a:lnTo>
                          <a:pt x="149" y="57"/>
                        </a:lnTo>
                        <a:lnTo>
                          <a:pt x="149" y="58"/>
                        </a:lnTo>
                        <a:lnTo>
                          <a:pt x="149" y="58"/>
                        </a:lnTo>
                        <a:lnTo>
                          <a:pt x="149" y="58"/>
                        </a:lnTo>
                        <a:lnTo>
                          <a:pt x="149" y="56"/>
                        </a:lnTo>
                        <a:lnTo>
                          <a:pt x="149" y="59"/>
                        </a:lnTo>
                        <a:lnTo>
                          <a:pt x="149" y="58"/>
                        </a:lnTo>
                        <a:lnTo>
                          <a:pt x="149" y="56"/>
                        </a:lnTo>
                        <a:lnTo>
                          <a:pt x="149" y="58"/>
                        </a:lnTo>
                        <a:lnTo>
                          <a:pt x="149" y="58"/>
                        </a:lnTo>
                        <a:lnTo>
                          <a:pt x="149" y="59"/>
                        </a:lnTo>
                        <a:lnTo>
                          <a:pt x="149" y="58"/>
                        </a:lnTo>
                        <a:lnTo>
                          <a:pt x="149" y="59"/>
                        </a:lnTo>
                        <a:lnTo>
                          <a:pt x="149" y="59"/>
                        </a:lnTo>
                        <a:lnTo>
                          <a:pt x="149" y="60"/>
                        </a:lnTo>
                        <a:lnTo>
                          <a:pt x="149" y="57"/>
                        </a:lnTo>
                        <a:lnTo>
                          <a:pt x="149" y="60"/>
                        </a:lnTo>
                        <a:lnTo>
                          <a:pt x="149" y="58"/>
                        </a:lnTo>
                        <a:lnTo>
                          <a:pt x="149" y="60"/>
                        </a:lnTo>
                        <a:lnTo>
                          <a:pt x="149" y="60"/>
                        </a:lnTo>
                        <a:lnTo>
                          <a:pt x="149" y="60"/>
                        </a:lnTo>
                        <a:lnTo>
                          <a:pt x="149" y="60"/>
                        </a:lnTo>
                        <a:lnTo>
                          <a:pt x="149" y="59"/>
                        </a:lnTo>
                        <a:lnTo>
                          <a:pt x="149" y="59"/>
                        </a:lnTo>
                        <a:lnTo>
                          <a:pt x="149" y="60"/>
                        </a:lnTo>
                        <a:lnTo>
                          <a:pt x="149" y="60"/>
                        </a:lnTo>
                        <a:lnTo>
                          <a:pt x="149" y="59"/>
                        </a:lnTo>
                        <a:lnTo>
                          <a:pt x="149" y="58"/>
                        </a:lnTo>
                        <a:lnTo>
                          <a:pt x="149" y="59"/>
                        </a:lnTo>
                        <a:lnTo>
                          <a:pt x="149" y="59"/>
                        </a:lnTo>
                        <a:lnTo>
                          <a:pt x="149" y="60"/>
                        </a:lnTo>
                        <a:lnTo>
                          <a:pt x="149" y="58"/>
                        </a:lnTo>
                        <a:lnTo>
                          <a:pt x="149" y="58"/>
                        </a:lnTo>
                        <a:lnTo>
                          <a:pt x="149" y="59"/>
                        </a:lnTo>
                        <a:lnTo>
                          <a:pt x="149" y="58"/>
                        </a:lnTo>
                        <a:lnTo>
                          <a:pt x="149" y="58"/>
                        </a:lnTo>
                        <a:lnTo>
                          <a:pt x="149" y="59"/>
                        </a:lnTo>
                        <a:lnTo>
                          <a:pt x="149" y="58"/>
                        </a:lnTo>
                        <a:lnTo>
                          <a:pt x="149" y="58"/>
                        </a:lnTo>
                        <a:lnTo>
                          <a:pt x="149" y="57"/>
                        </a:lnTo>
                        <a:lnTo>
                          <a:pt x="149" y="58"/>
                        </a:lnTo>
                        <a:lnTo>
                          <a:pt x="149" y="57"/>
                        </a:lnTo>
                        <a:lnTo>
                          <a:pt x="149" y="56"/>
                        </a:lnTo>
                        <a:lnTo>
                          <a:pt x="149" y="58"/>
                        </a:lnTo>
                        <a:lnTo>
                          <a:pt x="149" y="57"/>
                        </a:lnTo>
                        <a:lnTo>
                          <a:pt x="149" y="58"/>
                        </a:lnTo>
                        <a:lnTo>
                          <a:pt x="149" y="58"/>
                        </a:lnTo>
                        <a:lnTo>
                          <a:pt x="149" y="56"/>
                        </a:lnTo>
                        <a:lnTo>
                          <a:pt x="149" y="58"/>
                        </a:lnTo>
                        <a:lnTo>
                          <a:pt x="149" y="56"/>
                        </a:lnTo>
                        <a:lnTo>
                          <a:pt x="149" y="58"/>
                        </a:lnTo>
                        <a:lnTo>
                          <a:pt x="149" y="56"/>
                        </a:lnTo>
                        <a:lnTo>
                          <a:pt x="149" y="56"/>
                        </a:lnTo>
                        <a:lnTo>
                          <a:pt x="149" y="58"/>
                        </a:lnTo>
                        <a:lnTo>
                          <a:pt x="149" y="55"/>
                        </a:lnTo>
                        <a:lnTo>
                          <a:pt x="149" y="57"/>
                        </a:lnTo>
                        <a:lnTo>
                          <a:pt x="149" y="57"/>
                        </a:lnTo>
                        <a:lnTo>
                          <a:pt x="149" y="56"/>
                        </a:lnTo>
                        <a:lnTo>
                          <a:pt x="149" y="57"/>
                        </a:lnTo>
                        <a:lnTo>
                          <a:pt x="149" y="55"/>
                        </a:lnTo>
                        <a:lnTo>
                          <a:pt x="149" y="57"/>
                        </a:lnTo>
                        <a:lnTo>
                          <a:pt x="149" y="55"/>
                        </a:lnTo>
                        <a:lnTo>
                          <a:pt x="149" y="56"/>
                        </a:lnTo>
                        <a:lnTo>
                          <a:pt x="149" y="53"/>
                        </a:lnTo>
                        <a:lnTo>
                          <a:pt x="149" y="57"/>
                        </a:lnTo>
                        <a:lnTo>
                          <a:pt x="149" y="53"/>
                        </a:lnTo>
                        <a:lnTo>
                          <a:pt x="149" y="55"/>
                        </a:lnTo>
                        <a:lnTo>
                          <a:pt x="149" y="54"/>
                        </a:lnTo>
                        <a:lnTo>
                          <a:pt x="149" y="56"/>
                        </a:lnTo>
                        <a:lnTo>
                          <a:pt x="149" y="53"/>
                        </a:lnTo>
                        <a:lnTo>
                          <a:pt x="149" y="56"/>
                        </a:lnTo>
                        <a:lnTo>
                          <a:pt x="149" y="54"/>
                        </a:lnTo>
                        <a:lnTo>
                          <a:pt x="149" y="56"/>
                        </a:lnTo>
                        <a:lnTo>
                          <a:pt x="149" y="54"/>
                        </a:lnTo>
                        <a:lnTo>
                          <a:pt x="149" y="56"/>
                        </a:lnTo>
                        <a:lnTo>
                          <a:pt x="149" y="55"/>
                        </a:lnTo>
                        <a:lnTo>
                          <a:pt x="149" y="55"/>
                        </a:lnTo>
                        <a:lnTo>
                          <a:pt x="149" y="56"/>
                        </a:lnTo>
                        <a:lnTo>
                          <a:pt x="149" y="55"/>
                        </a:lnTo>
                        <a:lnTo>
                          <a:pt x="149" y="54"/>
                        </a:lnTo>
                        <a:lnTo>
                          <a:pt x="149" y="55"/>
                        </a:lnTo>
                        <a:lnTo>
                          <a:pt x="149" y="56"/>
                        </a:lnTo>
                        <a:lnTo>
                          <a:pt x="149" y="56"/>
                        </a:lnTo>
                        <a:lnTo>
                          <a:pt x="149" y="56"/>
                        </a:lnTo>
                        <a:lnTo>
                          <a:pt x="149" y="55"/>
                        </a:lnTo>
                        <a:lnTo>
                          <a:pt x="149" y="54"/>
                        </a:lnTo>
                        <a:lnTo>
                          <a:pt x="149" y="54"/>
                        </a:lnTo>
                        <a:lnTo>
                          <a:pt x="149" y="57"/>
                        </a:lnTo>
                        <a:lnTo>
                          <a:pt x="149" y="54"/>
                        </a:lnTo>
                        <a:lnTo>
                          <a:pt x="149" y="57"/>
                        </a:lnTo>
                        <a:lnTo>
                          <a:pt x="149" y="55"/>
                        </a:lnTo>
                        <a:lnTo>
                          <a:pt x="149" y="55"/>
                        </a:lnTo>
                        <a:lnTo>
                          <a:pt x="149" y="55"/>
                        </a:lnTo>
                        <a:lnTo>
                          <a:pt x="149" y="56"/>
                        </a:lnTo>
                        <a:lnTo>
                          <a:pt x="150" y="56"/>
                        </a:lnTo>
                        <a:lnTo>
                          <a:pt x="150" y="54"/>
                        </a:lnTo>
                        <a:lnTo>
                          <a:pt x="150" y="54"/>
                        </a:lnTo>
                        <a:lnTo>
                          <a:pt x="150" y="55"/>
                        </a:lnTo>
                        <a:lnTo>
                          <a:pt x="150" y="54"/>
                        </a:lnTo>
                        <a:lnTo>
                          <a:pt x="150" y="55"/>
                        </a:lnTo>
                        <a:lnTo>
                          <a:pt x="150" y="54"/>
                        </a:lnTo>
                        <a:lnTo>
                          <a:pt x="150" y="55"/>
                        </a:lnTo>
                        <a:lnTo>
                          <a:pt x="150" y="56"/>
                        </a:lnTo>
                        <a:lnTo>
                          <a:pt x="150" y="54"/>
                        </a:lnTo>
                        <a:lnTo>
                          <a:pt x="150" y="57"/>
                        </a:lnTo>
                        <a:lnTo>
                          <a:pt x="150" y="56"/>
                        </a:lnTo>
                        <a:lnTo>
                          <a:pt x="150" y="56"/>
                        </a:lnTo>
                        <a:lnTo>
                          <a:pt x="150" y="55"/>
                        </a:lnTo>
                        <a:lnTo>
                          <a:pt x="150" y="57"/>
                        </a:lnTo>
                        <a:lnTo>
                          <a:pt x="150" y="55"/>
                        </a:lnTo>
                        <a:lnTo>
                          <a:pt x="150" y="56"/>
                        </a:lnTo>
                        <a:lnTo>
                          <a:pt x="150" y="56"/>
                        </a:lnTo>
                        <a:lnTo>
                          <a:pt x="150" y="56"/>
                        </a:lnTo>
                        <a:lnTo>
                          <a:pt x="150" y="58"/>
                        </a:lnTo>
                        <a:lnTo>
                          <a:pt x="150" y="56"/>
                        </a:lnTo>
                        <a:lnTo>
                          <a:pt x="150" y="59"/>
                        </a:lnTo>
                        <a:lnTo>
                          <a:pt x="150" y="57"/>
                        </a:lnTo>
                        <a:lnTo>
                          <a:pt x="150" y="60"/>
                        </a:lnTo>
                        <a:lnTo>
                          <a:pt x="150" y="57"/>
                        </a:lnTo>
                        <a:lnTo>
                          <a:pt x="150" y="59"/>
                        </a:lnTo>
                        <a:lnTo>
                          <a:pt x="150" y="56"/>
                        </a:lnTo>
                        <a:lnTo>
                          <a:pt x="150" y="59"/>
                        </a:lnTo>
                        <a:lnTo>
                          <a:pt x="150" y="58"/>
                        </a:lnTo>
                        <a:lnTo>
                          <a:pt x="150" y="59"/>
                        </a:lnTo>
                        <a:lnTo>
                          <a:pt x="150" y="59"/>
                        </a:lnTo>
                        <a:lnTo>
                          <a:pt x="150" y="58"/>
                        </a:lnTo>
                        <a:lnTo>
                          <a:pt x="150" y="59"/>
                        </a:lnTo>
                        <a:lnTo>
                          <a:pt x="150" y="58"/>
                        </a:lnTo>
                        <a:lnTo>
                          <a:pt x="150" y="62"/>
                        </a:lnTo>
                        <a:lnTo>
                          <a:pt x="150" y="59"/>
                        </a:lnTo>
                        <a:lnTo>
                          <a:pt x="150" y="59"/>
                        </a:lnTo>
                        <a:lnTo>
                          <a:pt x="150" y="60"/>
                        </a:lnTo>
                        <a:lnTo>
                          <a:pt x="150" y="61"/>
                        </a:lnTo>
                        <a:lnTo>
                          <a:pt x="150" y="60"/>
                        </a:lnTo>
                        <a:lnTo>
                          <a:pt x="150" y="60"/>
                        </a:lnTo>
                        <a:lnTo>
                          <a:pt x="150" y="58"/>
                        </a:lnTo>
                        <a:lnTo>
                          <a:pt x="150" y="61"/>
                        </a:lnTo>
                        <a:lnTo>
                          <a:pt x="150" y="60"/>
                        </a:lnTo>
                        <a:lnTo>
                          <a:pt x="150" y="60"/>
                        </a:lnTo>
                        <a:lnTo>
                          <a:pt x="150" y="60"/>
                        </a:lnTo>
                        <a:lnTo>
                          <a:pt x="150" y="59"/>
                        </a:lnTo>
                        <a:lnTo>
                          <a:pt x="150" y="61"/>
                        </a:lnTo>
                        <a:lnTo>
                          <a:pt x="150" y="60"/>
                        </a:lnTo>
                        <a:lnTo>
                          <a:pt x="150" y="61"/>
                        </a:lnTo>
                        <a:lnTo>
                          <a:pt x="150" y="60"/>
                        </a:lnTo>
                        <a:lnTo>
                          <a:pt x="150" y="61"/>
                        </a:lnTo>
                        <a:lnTo>
                          <a:pt x="150" y="60"/>
                        </a:lnTo>
                        <a:lnTo>
                          <a:pt x="150" y="62"/>
                        </a:lnTo>
                        <a:lnTo>
                          <a:pt x="150" y="61"/>
                        </a:lnTo>
                        <a:lnTo>
                          <a:pt x="150" y="63"/>
                        </a:lnTo>
                        <a:lnTo>
                          <a:pt x="150" y="63"/>
                        </a:lnTo>
                        <a:lnTo>
                          <a:pt x="150" y="65"/>
                        </a:lnTo>
                        <a:lnTo>
                          <a:pt x="150" y="63"/>
                        </a:lnTo>
                        <a:lnTo>
                          <a:pt x="150" y="65"/>
                        </a:lnTo>
                        <a:lnTo>
                          <a:pt x="150" y="64"/>
                        </a:lnTo>
                        <a:lnTo>
                          <a:pt x="150" y="66"/>
                        </a:lnTo>
                        <a:lnTo>
                          <a:pt x="150" y="64"/>
                        </a:lnTo>
                        <a:lnTo>
                          <a:pt x="150" y="64"/>
                        </a:lnTo>
                        <a:lnTo>
                          <a:pt x="150" y="65"/>
                        </a:lnTo>
                        <a:lnTo>
                          <a:pt x="150" y="64"/>
                        </a:lnTo>
                        <a:lnTo>
                          <a:pt x="150" y="65"/>
                        </a:lnTo>
                        <a:lnTo>
                          <a:pt x="150" y="66"/>
                        </a:lnTo>
                        <a:lnTo>
                          <a:pt x="150" y="65"/>
                        </a:lnTo>
                        <a:lnTo>
                          <a:pt x="150" y="63"/>
                        </a:lnTo>
                        <a:lnTo>
                          <a:pt x="150" y="65"/>
                        </a:lnTo>
                        <a:lnTo>
                          <a:pt x="150" y="64"/>
                        </a:lnTo>
                        <a:lnTo>
                          <a:pt x="150" y="66"/>
                        </a:lnTo>
                        <a:lnTo>
                          <a:pt x="150" y="65"/>
                        </a:lnTo>
                        <a:lnTo>
                          <a:pt x="150" y="65"/>
                        </a:lnTo>
                        <a:lnTo>
                          <a:pt x="150" y="65"/>
                        </a:lnTo>
                        <a:lnTo>
                          <a:pt x="150" y="66"/>
                        </a:lnTo>
                        <a:lnTo>
                          <a:pt x="150" y="65"/>
                        </a:lnTo>
                        <a:lnTo>
                          <a:pt x="150" y="66"/>
                        </a:lnTo>
                        <a:lnTo>
                          <a:pt x="150" y="63"/>
                        </a:lnTo>
                        <a:lnTo>
                          <a:pt x="150" y="66"/>
                        </a:lnTo>
                        <a:lnTo>
                          <a:pt x="150" y="65"/>
                        </a:lnTo>
                        <a:lnTo>
                          <a:pt x="150" y="66"/>
                        </a:lnTo>
                        <a:lnTo>
                          <a:pt x="150" y="66"/>
                        </a:lnTo>
                        <a:lnTo>
                          <a:pt x="150" y="66"/>
                        </a:lnTo>
                        <a:lnTo>
                          <a:pt x="150" y="67"/>
                        </a:lnTo>
                        <a:lnTo>
                          <a:pt x="150" y="65"/>
                        </a:lnTo>
                        <a:lnTo>
                          <a:pt x="150" y="65"/>
                        </a:lnTo>
                        <a:lnTo>
                          <a:pt x="150" y="66"/>
                        </a:lnTo>
                        <a:lnTo>
                          <a:pt x="150" y="68"/>
                        </a:lnTo>
                        <a:lnTo>
                          <a:pt x="150" y="66"/>
                        </a:lnTo>
                        <a:lnTo>
                          <a:pt x="150" y="67"/>
                        </a:lnTo>
                        <a:lnTo>
                          <a:pt x="150" y="67"/>
                        </a:lnTo>
                        <a:lnTo>
                          <a:pt x="150" y="67"/>
                        </a:lnTo>
                        <a:lnTo>
                          <a:pt x="150" y="69"/>
                        </a:lnTo>
                        <a:lnTo>
                          <a:pt x="150" y="70"/>
                        </a:lnTo>
                        <a:lnTo>
                          <a:pt x="150" y="70"/>
                        </a:lnTo>
                        <a:lnTo>
                          <a:pt x="150" y="70"/>
                        </a:lnTo>
                        <a:lnTo>
                          <a:pt x="151" y="70"/>
                        </a:lnTo>
                        <a:lnTo>
                          <a:pt x="151" y="71"/>
                        </a:lnTo>
                        <a:lnTo>
                          <a:pt x="151" y="70"/>
                        </a:lnTo>
                        <a:lnTo>
                          <a:pt x="151" y="71"/>
                        </a:lnTo>
                        <a:lnTo>
                          <a:pt x="151" y="71"/>
                        </a:lnTo>
                        <a:lnTo>
                          <a:pt x="151" y="72"/>
                        </a:lnTo>
                        <a:lnTo>
                          <a:pt x="151" y="71"/>
                        </a:lnTo>
                        <a:lnTo>
                          <a:pt x="151" y="72"/>
                        </a:lnTo>
                        <a:lnTo>
                          <a:pt x="151" y="72"/>
                        </a:lnTo>
                        <a:lnTo>
                          <a:pt x="151" y="72"/>
                        </a:lnTo>
                        <a:lnTo>
                          <a:pt x="151" y="73"/>
                        </a:lnTo>
                        <a:lnTo>
                          <a:pt x="151" y="71"/>
                        </a:lnTo>
                        <a:lnTo>
                          <a:pt x="151" y="73"/>
                        </a:lnTo>
                        <a:lnTo>
                          <a:pt x="151" y="74"/>
                        </a:lnTo>
                        <a:lnTo>
                          <a:pt x="151" y="72"/>
                        </a:lnTo>
                        <a:lnTo>
                          <a:pt x="151" y="74"/>
                        </a:lnTo>
                        <a:lnTo>
                          <a:pt x="151" y="74"/>
                        </a:lnTo>
                        <a:lnTo>
                          <a:pt x="151" y="73"/>
                        </a:lnTo>
                        <a:lnTo>
                          <a:pt x="151" y="74"/>
                        </a:lnTo>
                        <a:lnTo>
                          <a:pt x="151" y="72"/>
                        </a:lnTo>
                        <a:lnTo>
                          <a:pt x="151" y="74"/>
                        </a:lnTo>
                        <a:lnTo>
                          <a:pt x="151" y="74"/>
                        </a:lnTo>
                        <a:lnTo>
                          <a:pt x="151" y="75"/>
                        </a:lnTo>
                        <a:lnTo>
                          <a:pt x="151" y="74"/>
                        </a:lnTo>
                        <a:lnTo>
                          <a:pt x="151" y="75"/>
                        </a:lnTo>
                        <a:lnTo>
                          <a:pt x="151" y="74"/>
                        </a:lnTo>
                        <a:lnTo>
                          <a:pt x="151" y="76"/>
                        </a:lnTo>
                        <a:lnTo>
                          <a:pt x="151" y="76"/>
                        </a:lnTo>
                        <a:lnTo>
                          <a:pt x="151" y="76"/>
                        </a:lnTo>
                        <a:lnTo>
                          <a:pt x="151" y="77"/>
                        </a:lnTo>
                        <a:lnTo>
                          <a:pt x="151" y="78"/>
                        </a:lnTo>
                        <a:lnTo>
                          <a:pt x="151" y="78"/>
                        </a:lnTo>
                        <a:lnTo>
                          <a:pt x="151" y="77"/>
                        </a:lnTo>
                        <a:lnTo>
                          <a:pt x="151" y="77"/>
                        </a:lnTo>
                        <a:lnTo>
                          <a:pt x="151" y="78"/>
                        </a:lnTo>
                        <a:lnTo>
                          <a:pt x="151" y="78"/>
                        </a:lnTo>
                        <a:lnTo>
                          <a:pt x="151" y="79"/>
                        </a:lnTo>
                        <a:lnTo>
                          <a:pt x="151" y="78"/>
                        </a:lnTo>
                        <a:lnTo>
                          <a:pt x="151" y="80"/>
                        </a:lnTo>
                        <a:lnTo>
                          <a:pt x="151" y="80"/>
                        </a:lnTo>
                        <a:lnTo>
                          <a:pt x="151" y="79"/>
                        </a:lnTo>
                        <a:lnTo>
                          <a:pt x="151" y="79"/>
                        </a:lnTo>
                        <a:lnTo>
                          <a:pt x="151" y="80"/>
                        </a:lnTo>
                        <a:lnTo>
                          <a:pt x="151" y="81"/>
                        </a:lnTo>
                        <a:lnTo>
                          <a:pt x="151" y="81"/>
                        </a:lnTo>
                        <a:lnTo>
                          <a:pt x="151" y="80"/>
                        </a:lnTo>
                        <a:lnTo>
                          <a:pt x="151" y="81"/>
                        </a:lnTo>
                        <a:lnTo>
                          <a:pt x="151" y="81"/>
                        </a:lnTo>
                        <a:lnTo>
                          <a:pt x="151" y="80"/>
                        </a:lnTo>
                        <a:lnTo>
                          <a:pt x="151" y="83"/>
                        </a:lnTo>
                        <a:lnTo>
                          <a:pt x="151" y="80"/>
                        </a:lnTo>
                        <a:lnTo>
                          <a:pt x="151" y="82"/>
                        </a:lnTo>
                        <a:lnTo>
                          <a:pt x="151" y="83"/>
                        </a:lnTo>
                        <a:lnTo>
                          <a:pt x="151" y="82"/>
                        </a:lnTo>
                        <a:lnTo>
                          <a:pt x="151" y="84"/>
                        </a:lnTo>
                        <a:lnTo>
                          <a:pt x="151" y="83"/>
                        </a:lnTo>
                        <a:lnTo>
                          <a:pt x="151" y="84"/>
                        </a:lnTo>
                        <a:lnTo>
                          <a:pt x="151" y="82"/>
                        </a:lnTo>
                        <a:lnTo>
                          <a:pt x="151" y="84"/>
                        </a:lnTo>
                        <a:lnTo>
                          <a:pt x="151" y="83"/>
                        </a:lnTo>
                        <a:lnTo>
                          <a:pt x="151" y="85"/>
                        </a:lnTo>
                        <a:lnTo>
                          <a:pt x="151" y="84"/>
                        </a:lnTo>
                        <a:lnTo>
                          <a:pt x="151" y="85"/>
                        </a:lnTo>
                        <a:lnTo>
                          <a:pt x="151" y="84"/>
                        </a:lnTo>
                        <a:lnTo>
                          <a:pt x="151" y="85"/>
                        </a:lnTo>
                        <a:lnTo>
                          <a:pt x="151" y="83"/>
                        </a:lnTo>
                        <a:lnTo>
                          <a:pt x="151" y="85"/>
                        </a:lnTo>
                        <a:lnTo>
                          <a:pt x="151" y="82"/>
                        </a:lnTo>
                        <a:lnTo>
                          <a:pt x="151" y="85"/>
                        </a:lnTo>
                        <a:lnTo>
                          <a:pt x="151" y="83"/>
                        </a:lnTo>
                        <a:lnTo>
                          <a:pt x="151" y="84"/>
                        </a:lnTo>
                        <a:lnTo>
                          <a:pt x="151" y="84"/>
                        </a:lnTo>
                        <a:lnTo>
                          <a:pt x="151" y="83"/>
                        </a:lnTo>
                        <a:lnTo>
                          <a:pt x="151" y="83"/>
                        </a:lnTo>
                        <a:lnTo>
                          <a:pt x="151" y="85"/>
                        </a:lnTo>
                        <a:lnTo>
                          <a:pt x="151" y="83"/>
                        </a:lnTo>
                        <a:lnTo>
                          <a:pt x="151" y="84"/>
                        </a:lnTo>
                        <a:lnTo>
                          <a:pt x="151" y="83"/>
                        </a:lnTo>
                        <a:lnTo>
                          <a:pt x="151" y="83"/>
                        </a:lnTo>
                        <a:lnTo>
                          <a:pt x="151" y="82"/>
                        </a:lnTo>
                        <a:lnTo>
                          <a:pt x="151" y="83"/>
                        </a:lnTo>
                        <a:lnTo>
                          <a:pt x="151" y="83"/>
                        </a:lnTo>
                        <a:lnTo>
                          <a:pt x="151" y="82"/>
                        </a:lnTo>
                        <a:lnTo>
                          <a:pt x="151" y="84"/>
                        </a:lnTo>
                        <a:lnTo>
                          <a:pt x="151" y="82"/>
                        </a:lnTo>
                        <a:lnTo>
                          <a:pt x="151" y="83"/>
                        </a:lnTo>
                        <a:lnTo>
                          <a:pt x="151" y="83"/>
                        </a:lnTo>
                        <a:lnTo>
                          <a:pt x="151" y="82"/>
                        </a:lnTo>
                        <a:lnTo>
                          <a:pt x="151" y="83"/>
                        </a:lnTo>
                        <a:lnTo>
                          <a:pt x="151" y="81"/>
                        </a:lnTo>
                        <a:lnTo>
                          <a:pt x="151" y="82"/>
                        </a:lnTo>
                        <a:lnTo>
                          <a:pt x="151" y="84"/>
                        </a:lnTo>
                        <a:lnTo>
                          <a:pt x="151" y="82"/>
                        </a:lnTo>
                        <a:lnTo>
                          <a:pt x="151" y="85"/>
                        </a:lnTo>
                        <a:lnTo>
                          <a:pt x="151" y="82"/>
                        </a:lnTo>
                        <a:lnTo>
                          <a:pt x="151" y="81"/>
                        </a:lnTo>
                        <a:lnTo>
                          <a:pt x="151" y="83"/>
                        </a:lnTo>
                        <a:lnTo>
                          <a:pt x="151" y="81"/>
                        </a:lnTo>
                        <a:lnTo>
                          <a:pt x="151" y="84"/>
                        </a:lnTo>
                        <a:lnTo>
                          <a:pt x="151" y="83"/>
                        </a:lnTo>
                        <a:lnTo>
                          <a:pt x="151" y="82"/>
                        </a:lnTo>
                        <a:lnTo>
                          <a:pt x="151" y="82"/>
                        </a:lnTo>
                        <a:lnTo>
                          <a:pt x="151" y="81"/>
                        </a:lnTo>
                        <a:lnTo>
                          <a:pt x="151" y="81"/>
                        </a:lnTo>
                        <a:lnTo>
                          <a:pt x="151" y="82"/>
                        </a:lnTo>
                        <a:lnTo>
                          <a:pt x="151" y="80"/>
                        </a:lnTo>
                        <a:lnTo>
                          <a:pt x="151" y="79"/>
                        </a:lnTo>
                        <a:lnTo>
                          <a:pt x="151" y="81"/>
                        </a:lnTo>
                        <a:lnTo>
                          <a:pt x="152" y="79"/>
                        </a:lnTo>
                        <a:lnTo>
                          <a:pt x="152" y="81"/>
                        </a:lnTo>
                        <a:lnTo>
                          <a:pt x="152" y="79"/>
                        </a:lnTo>
                        <a:lnTo>
                          <a:pt x="152" y="81"/>
                        </a:lnTo>
                        <a:lnTo>
                          <a:pt x="152" y="79"/>
                        </a:lnTo>
                        <a:lnTo>
                          <a:pt x="152" y="79"/>
                        </a:lnTo>
                        <a:lnTo>
                          <a:pt x="152" y="78"/>
                        </a:lnTo>
                        <a:lnTo>
                          <a:pt x="152" y="79"/>
                        </a:lnTo>
                        <a:lnTo>
                          <a:pt x="152" y="77"/>
                        </a:lnTo>
                        <a:lnTo>
                          <a:pt x="152" y="79"/>
                        </a:lnTo>
                        <a:lnTo>
                          <a:pt x="152" y="78"/>
                        </a:lnTo>
                        <a:lnTo>
                          <a:pt x="152" y="77"/>
                        </a:lnTo>
                        <a:lnTo>
                          <a:pt x="152" y="79"/>
                        </a:lnTo>
                        <a:lnTo>
                          <a:pt x="152" y="77"/>
                        </a:lnTo>
                        <a:lnTo>
                          <a:pt x="152" y="79"/>
                        </a:lnTo>
                        <a:lnTo>
                          <a:pt x="152" y="77"/>
                        </a:lnTo>
                        <a:lnTo>
                          <a:pt x="152" y="79"/>
                        </a:lnTo>
                        <a:lnTo>
                          <a:pt x="152" y="80"/>
                        </a:lnTo>
                        <a:lnTo>
                          <a:pt x="152" y="80"/>
                        </a:lnTo>
                        <a:lnTo>
                          <a:pt x="152" y="79"/>
                        </a:lnTo>
                        <a:lnTo>
                          <a:pt x="152" y="79"/>
                        </a:lnTo>
                        <a:lnTo>
                          <a:pt x="152" y="82"/>
                        </a:lnTo>
                        <a:lnTo>
                          <a:pt x="152" y="80"/>
                        </a:lnTo>
                        <a:lnTo>
                          <a:pt x="152" y="81"/>
                        </a:lnTo>
                        <a:lnTo>
                          <a:pt x="152" y="81"/>
                        </a:lnTo>
                        <a:lnTo>
                          <a:pt x="152" y="83"/>
                        </a:lnTo>
                        <a:lnTo>
                          <a:pt x="152" y="81"/>
                        </a:lnTo>
                        <a:lnTo>
                          <a:pt x="152" y="82"/>
                        </a:lnTo>
                        <a:lnTo>
                          <a:pt x="152" y="82"/>
                        </a:lnTo>
                        <a:lnTo>
                          <a:pt x="152" y="81"/>
                        </a:lnTo>
                        <a:lnTo>
                          <a:pt x="152" y="82"/>
                        </a:lnTo>
                        <a:lnTo>
                          <a:pt x="152" y="83"/>
                        </a:lnTo>
                        <a:lnTo>
                          <a:pt x="152" y="82"/>
                        </a:lnTo>
                        <a:lnTo>
                          <a:pt x="152" y="81"/>
                        </a:lnTo>
                        <a:lnTo>
                          <a:pt x="152" y="82"/>
                        </a:lnTo>
                        <a:lnTo>
                          <a:pt x="152" y="81"/>
                        </a:lnTo>
                        <a:lnTo>
                          <a:pt x="152" y="82"/>
                        </a:lnTo>
                        <a:lnTo>
                          <a:pt x="152" y="82"/>
                        </a:lnTo>
                        <a:lnTo>
                          <a:pt x="152" y="82"/>
                        </a:lnTo>
                        <a:lnTo>
                          <a:pt x="152" y="80"/>
                        </a:lnTo>
                        <a:lnTo>
                          <a:pt x="152" y="82"/>
                        </a:lnTo>
                        <a:lnTo>
                          <a:pt x="152" y="81"/>
                        </a:lnTo>
                        <a:lnTo>
                          <a:pt x="152" y="82"/>
                        </a:lnTo>
                        <a:lnTo>
                          <a:pt x="152" y="82"/>
                        </a:lnTo>
                        <a:lnTo>
                          <a:pt x="152" y="82"/>
                        </a:lnTo>
                        <a:lnTo>
                          <a:pt x="152" y="80"/>
                        </a:lnTo>
                        <a:lnTo>
                          <a:pt x="152" y="83"/>
                        </a:lnTo>
                        <a:lnTo>
                          <a:pt x="152" y="80"/>
                        </a:lnTo>
                        <a:lnTo>
                          <a:pt x="152" y="82"/>
                        </a:lnTo>
                        <a:lnTo>
                          <a:pt x="152" y="82"/>
                        </a:lnTo>
                        <a:lnTo>
                          <a:pt x="152" y="81"/>
                        </a:lnTo>
                        <a:lnTo>
                          <a:pt x="152" y="81"/>
                        </a:lnTo>
                        <a:lnTo>
                          <a:pt x="152" y="82"/>
                        </a:lnTo>
                        <a:lnTo>
                          <a:pt x="152" y="81"/>
                        </a:lnTo>
                        <a:lnTo>
                          <a:pt x="152" y="82"/>
                        </a:lnTo>
                        <a:lnTo>
                          <a:pt x="152" y="82"/>
                        </a:lnTo>
                        <a:lnTo>
                          <a:pt x="152" y="82"/>
                        </a:lnTo>
                        <a:lnTo>
                          <a:pt x="152" y="82"/>
                        </a:lnTo>
                        <a:lnTo>
                          <a:pt x="152" y="83"/>
                        </a:lnTo>
                        <a:lnTo>
                          <a:pt x="152" y="84"/>
                        </a:lnTo>
                        <a:lnTo>
                          <a:pt x="152" y="81"/>
                        </a:lnTo>
                        <a:lnTo>
                          <a:pt x="152" y="83"/>
                        </a:lnTo>
                        <a:lnTo>
                          <a:pt x="152" y="83"/>
                        </a:lnTo>
                        <a:lnTo>
                          <a:pt x="152" y="83"/>
                        </a:lnTo>
                        <a:lnTo>
                          <a:pt x="152" y="84"/>
                        </a:lnTo>
                        <a:lnTo>
                          <a:pt x="152" y="83"/>
                        </a:lnTo>
                        <a:lnTo>
                          <a:pt x="152" y="83"/>
                        </a:lnTo>
                        <a:lnTo>
                          <a:pt x="152" y="84"/>
                        </a:lnTo>
                        <a:lnTo>
                          <a:pt x="152" y="83"/>
                        </a:lnTo>
                        <a:lnTo>
                          <a:pt x="152" y="84"/>
                        </a:lnTo>
                        <a:lnTo>
                          <a:pt x="152" y="85"/>
                        </a:lnTo>
                        <a:lnTo>
                          <a:pt x="152" y="83"/>
                        </a:lnTo>
                        <a:lnTo>
                          <a:pt x="152" y="83"/>
                        </a:lnTo>
                        <a:lnTo>
                          <a:pt x="152" y="83"/>
                        </a:lnTo>
                        <a:lnTo>
                          <a:pt x="152" y="84"/>
                        </a:lnTo>
                        <a:lnTo>
                          <a:pt x="152" y="84"/>
                        </a:lnTo>
                        <a:lnTo>
                          <a:pt x="152" y="85"/>
                        </a:lnTo>
                        <a:lnTo>
                          <a:pt x="152" y="84"/>
                        </a:lnTo>
                        <a:lnTo>
                          <a:pt x="152" y="83"/>
                        </a:lnTo>
                        <a:lnTo>
                          <a:pt x="152" y="84"/>
                        </a:lnTo>
                        <a:lnTo>
                          <a:pt x="152" y="82"/>
                        </a:lnTo>
                        <a:lnTo>
                          <a:pt x="152" y="83"/>
                        </a:lnTo>
                        <a:lnTo>
                          <a:pt x="152" y="83"/>
                        </a:lnTo>
                        <a:lnTo>
                          <a:pt x="152" y="84"/>
                        </a:lnTo>
                        <a:lnTo>
                          <a:pt x="152" y="84"/>
                        </a:lnTo>
                        <a:lnTo>
                          <a:pt x="152" y="84"/>
                        </a:lnTo>
                        <a:lnTo>
                          <a:pt x="152" y="81"/>
                        </a:lnTo>
                        <a:lnTo>
                          <a:pt x="152" y="84"/>
                        </a:lnTo>
                        <a:lnTo>
                          <a:pt x="152" y="82"/>
                        </a:lnTo>
                        <a:lnTo>
                          <a:pt x="152" y="83"/>
                        </a:lnTo>
                        <a:lnTo>
                          <a:pt x="152" y="82"/>
                        </a:lnTo>
                        <a:lnTo>
                          <a:pt x="152" y="82"/>
                        </a:lnTo>
                        <a:lnTo>
                          <a:pt x="152" y="82"/>
                        </a:lnTo>
                        <a:lnTo>
                          <a:pt x="152" y="82"/>
                        </a:lnTo>
                        <a:lnTo>
                          <a:pt x="152" y="83"/>
                        </a:lnTo>
                        <a:lnTo>
                          <a:pt x="152" y="81"/>
                        </a:lnTo>
                        <a:lnTo>
                          <a:pt x="152" y="81"/>
                        </a:lnTo>
                        <a:lnTo>
                          <a:pt x="152" y="81"/>
                        </a:lnTo>
                        <a:lnTo>
                          <a:pt x="153" y="81"/>
                        </a:lnTo>
                        <a:lnTo>
                          <a:pt x="153" y="80"/>
                        </a:lnTo>
                        <a:lnTo>
                          <a:pt x="153" y="80"/>
                        </a:lnTo>
                        <a:lnTo>
                          <a:pt x="153" y="79"/>
                        </a:lnTo>
                        <a:lnTo>
                          <a:pt x="153" y="81"/>
                        </a:lnTo>
                        <a:lnTo>
                          <a:pt x="153" y="80"/>
                        </a:lnTo>
                        <a:lnTo>
                          <a:pt x="153" y="81"/>
                        </a:lnTo>
                        <a:lnTo>
                          <a:pt x="153" y="80"/>
                        </a:lnTo>
                        <a:lnTo>
                          <a:pt x="153" y="81"/>
                        </a:lnTo>
                        <a:lnTo>
                          <a:pt x="153" y="81"/>
                        </a:lnTo>
                        <a:lnTo>
                          <a:pt x="153" y="78"/>
                        </a:lnTo>
                        <a:lnTo>
                          <a:pt x="153" y="83"/>
                        </a:lnTo>
                        <a:lnTo>
                          <a:pt x="153" y="80"/>
                        </a:lnTo>
                        <a:lnTo>
                          <a:pt x="153" y="82"/>
                        </a:lnTo>
                        <a:lnTo>
                          <a:pt x="153" y="82"/>
                        </a:lnTo>
                        <a:lnTo>
                          <a:pt x="153" y="83"/>
                        </a:lnTo>
                        <a:lnTo>
                          <a:pt x="153" y="82"/>
                        </a:lnTo>
                        <a:lnTo>
                          <a:pt x="153" y="83"/>
                        </a:lnTo>
                        <a:lnTo>
                          <a:pt x="153" y="84"/>
                        </a:lnTo>
                        <a:lnTo>
                          <a:pt x="153" y="82"/>
                        </a:lnTo>
                        <a:lnTo>
                          <a:pt x="153" y="83"/>
                        </a:lnTo>
                        <a:lnTo>
                          <a:pt x="153" y="83"/>
                        </a:lnTo>
                        <a:lnTo>
                          <a:pt x="153" y="84"/>
                        </a:lnTo>
                        <a:lnTo>
                          <a:pt x="153" y="83"/>
                        </a:lnTo>
                        <a:lnTo>
                          <a:pt x="153" y="83"/>
                        </a:lnTo>
                        <a:lnTo>
                          <a:pt x="153" y="81"/>
                        </a:lnTo>
                        <a:lnTo>
                          <a:pt x="153" y="81"/>
                        </a:lnTo>
                        <a:lnTo>
                          <a:pt x="153" y="86"/>
                        </a:lnTo>
                        <a:lnTo>
                          <a:pt x="153" y="81"/>
                        </a:lnTo>
                        <a:lnTo>
                          <a:pt x="153" y="83"/>
                        </a:lnTo>
                        <a:lnTo>
                          <a:pt x="153" y="83"/>
                        </a:lnTo>
                        <a:lnTo>
                          <a:pt x="153" y="83"/>
                        </a:lnTo>
                        <a:lnTo>
                          <a:pt x="153" y="81"/>
                        </a:lnTo>
                        <a:lnTo>
                          <a:pt x="153" y="83"/>
                        </a:lnTo>
                        <a:lnTo>
                          <a:pt x="153" y="80"/>
                        </a:lnTo>
                        <a:lnTo>
                          <a:pt x="153" y="83"/>
                        </a:lnTo>
                        <a:lnTo>
                          <a:pt x="153" y="80"/>
                        </a:lnTo>
                        <a:lnTo>
                          <a:pt x="153" y="82"/>
                        </a:lnTo>
                        <a:lnTo>
                          <a:pt x="153" y="82"/>
                        </a:lnTo>
                        <a:lnTo>
                          <a:pt x="153" y="83"/>
                        </a:lnTo>
                        <a:lnTo>
                          <a:pt x="153" y="83"/>
                        </a:lnTo>
                        <a:lnTo>
                          <a:pt x="153" y="82"/>
                        </a:lnTo>
                        <a:lnTo>
                          <a:pt x="153" y="81"/>
                        </a:lnTo>
                        <a:lnTo>
                          <a:pt x="153" y="84"/>
                        </a:lnTo>
                        <a:lnTo>
                          <a:pt x="153" y="82"/>
                        </a:lnTo>
                        <a:lnTo>
                          <a:pt x="153" y="85"/>
                        </a:lnTo>
                        <a:lnTo>
                          <a:pt x="153" y="83"/>
                        </a:lnTo>
                        <a:lnTo>
                          <a:pt x="153" y="85"/>
                        </a:lnTo>
                        <a:lnTo>
                          <a:pt x="153" y="85"/>
                        </a:lnTo>
                        <a:lnTo>
                          <a:pt x="153" y="85"/>
                        </a:lnTo>
                        <a:lnTo>
                          <a:pt x="153" y="85"/>
                        </a:lnTo>
                        <a:lnTo>
                          <a:pt x="153" y="87"/>
                        </a:lnTo>
                        <a:lnTo>
                          <a:pt x="153" y="87"/>
                        </a:lnTo>
                        <a:lnTo>
                          <a:pt x="153" y="85"/>
                        </a:lnTo>
                        <a:lnTo>
                          <a:pt x="153" y="87"/>
                        </a:lnTo>
                        <a:lnTo>
                          <a:pt x="153" y="86"/>
                        </a:lnTo>
                        <a:lnTo>
                          <a:pt x="153" y="89"/>
                        </a:lnTo>
                        <a:lnTo>
                          <a:pt x="153" y="88"/>
                        </a:lnTo>
                        <a:lnTo>
                          <a:pt x="153" y="88"/>
                        </a:lnTo>
                        <a:lnTo>
                          <a:pt x="153" y="87"/>
                        </a:lnTo>
                        <a:lnTo>
                          <a:pt x="153" y="90"/>
                        </a:lnTo>
                        <a:lnTo>
                          <a:pt x="153" y="88"/>
                        </a:lnTo>
                        <a:lnTo>
                          <a:pt x="153" y="88"/>
                        </a:lnTo>
                        <a:lnTo>
                          <a:pt x="153" y="90"/>
                        </a:lnTo>
                        <a:lnTo>
                          <a:pt x="153" y="86"/>
                        </a:lnTo>
                        <a:lnTo>
                          <a:pt x="153" y="90"/>
                        </a:lnTo>
                        <a:lnTo>
                          <a:pt x="153" y="88"/>
                        </a:lnTo>
                        <a:lnTo>
                          <a:pt x="153" y="89"/>
                        </a:lnTo>
                        <a:lnTo>
                          <a:pt x="153" y="88"/>
                        </a:lnTo>
                        <a:lnTo>
                          <a:pt x="153" y="88"/>
                        </a:lnTo>
                        <a:lnTo>
                          <a:pt x="153" y="89"/>
                        </a:lnTo>
                        <a:lnTo>
                          <a:pt x="153" y="89"/>
                        </a:lnTo>
                        <a:lnTo>
                          <a:pt x="153" y="87"/>
                        </a:lnTo>
                        <a:lnTo>
                          <a:pt x="153" y="89"/>
                        </a:lnTo>
                        <a:lnTo>
                          <a:pt x="153" y="89"/>
                        </a:lnTo>
                        <a:lnTo>
                          <a:pt x="153" y="89"/>
                        </a:lnTo>
                        <a:lnTo>
                          <a:pt x="153" y="88"/>
                        </a:lnTo>
                        <a:lnTo>
                          <a:pt x="153" y="90"/>
                        </a:lnTo>
                        <a:lnTo>
                          <a:pt x="153" y="88"/>
                        </a:lnTo>
                        <a:lnTo>
                          <a:pt x="153" y="91"/>
                        </a:lnTo>
                        <a:lnTo>
                          <a:pt x="153" y="88"/>
                        </a:lnTo>
                        <a:lnTo>
                          <a:pt x="153" y="91"/>
                        </a:lnTo>
                        <a:lnTo>
                          <a:pt x="153" y="91"/>
                        </a:lnTo>
                        <a:lnTo>
                          <a:pt x="153" y="90"/>
                        </a:lnTo>
                        <a:lnTo>
                          <a:pt x="153" y="91"/>
                        </a:lnTo>
                        <a:lnTo>
                          <a:pt x="153" y="90"/>
                        </a:lnTo>
                        <a:lnTo>
                          <a:pt x="153" y="91"/>
                        </a:lnTo>
                        <a:lnTo>
                          <a:pt x="153" y="91"/>
                        </a:lnTo>
                        <a:lnTo>
                          <a:pt x="153" y="92"/>
                        </a:lnTo>
                        <a:lnTo>
                          <a:pt x="153" y="92"/>
                        </a:lnTo>
                        <a:lnTo>
                          <a:pt x="153" y="93"/>
                        </a:lnTo>
                        <a:lnTo>
                          <a:pt x="153" y="93"/>
                        </a:lnTo>
                        <a:lnTo>
                          <a:pt x="153" y="93"/>
                        </a:lnTo>
                        <a:lnTo>
                          <a:pt x="153" y="94"/>
                        </a:lnTo>
                        <a:lnTo>
                          <a:pt x="153" y="91"/>
                        </a:lnTo>
                        <a:lnTo>
                          <a:pt x="153" y="95"/>
                        </a:lnTo>
                        <a:lnTo>
                          <a:pt x="153" y="94"/>
                        </a:lnTo>
                        <a:lnTo>
                          <a:pt x="153" y="94"/>
                        </a:lnTo>
                        <a:lnTo>
                          <a:pt x="153" y="95"/>
                        </a:lnTo>
                        <a:lnTo>
                          <a:pt x="153" y="95"/>
                        </a:lnTo>
                        <a:lnTo>
                          <a:pt x="153" y="97"/>
                        </a:lnTo>
                        <a:lnTo>
                          <a:pt x="153" y="97"/>
                        </a:lnTo>
                        <a:lnTo>
                          <a:pt x="153" y="95"/>
                        </a:lnTo>
                        <a:lnTo>
                          <a:pt x="153" y="96"/>
                        </a:lnTo>
                        <a:lnTo>
                          <a:pt x="153" y="97"/>
                        </a:lnTo>
                        <a:lnTo>
                          <a:pt x="153" y="94"/>
                        </a:lnTo>
                        <a:lnTo>
                          <a:pt x="153" y="96"/>
                        </a:lnTo>
                        <a:lnTo>
                          <a:pt x="153" y="95"/>
                        </a:lnTo>
                        <a:lnTo>
                          <a:pt x="154" y="97"/>
                        </a:lnTo>
                        <a:lnTo>
                          <a:pt x="154" y="97"/>
                        </a:lnTo>
                        <a:lnTo>
                          <a:pt x="154" y="97"/>
                        </a:lnTo>
                        <a:lnTo>
                          <a:pt x="154" y="97"/>
                        </a:lnTo>
                        <a:lnTo>
                          <a:pt x="154" y="96"/>
                        </a:lnTo>
                        <a:lnTo>
                          <a:pt x="154" y="96"/>
                        </a:lnTo>
                        <a:lnTo>
                          <a:pt x="154" y="97"/>
                        </a:lnTo>
                        <a:lnTo>
                          <a:pt x="154" y="96"/>
                        </a:lnTo>
                        <a:lnTo>
                          <a:pt x="154" y="98"/>
                        </a:lnTo>
                        <a:lnTo>
                          <a:pt x="154" y="96"/>
                        </a:lnTo>
                        <a:lnTo>
                          <a:pt x="154" y="98"/>
                        </a:lnTo>
                        <a:lnTo>
                          <a:pt x="154" y="95"/>
                        </a:lnTo>
                        <a:lnTo>
                          <a:pt x="154" y="98"/>
                        </a:lnTo>
                        <a:lnTo>
                          <a:pt x="154" y="96"/>
                        </a:lnTo>
                        <a:lnTo>
                          <a:pt x="154" y="100"/>
                        </a:lnTo>
                        <a:lnTo>
                          <a:pt x="154" y="97"/>
                        </a:lnTo>
                        <a:lnTo>
                          <a:pt x="154" y="98"/>
                        </a:lnTo>
                        <a:lnTo>
                          <a:pt x="154" y="97"/>
                        </a:lnTo>
                        <a:lnTo>
                          <a:pt x="154" y="99"/>
                        </a:lnTo>
                        <a:lnTo>
                          <a:pt x="154" y="99"/>
                        </a:lnTo>
                        <a:lnTo>
                          <a:pt x="154" y="98"/>
                        </a:lnTo>
                        <a:lnTo>
                          <a:pt x="154" y="97"/>
                        </a:lnTo>
                        <a:lnTo>
                          <a:pt x="154" y="99"/>
                        </a:lnTo>
                        <a:lnTo>
                          <a:pt x="154" y="98"/>
                        </a:lnTo>
                        <a:lnTo>
                          <a:pt x="154" y="98"/>
                        </a:lnTo>
                        <a:lnTo>
                          <a:pt x="154" y="100"/>
                        </a:lnTo>
                        <a:lnTo>
                          <a:pt x="154" y="99"/>
                        </a:lnTo>
                        <a:lnTo>
                          <a:pt x="154" y="98"/>
                        </a:lnTo>
                        <a:lnTo>
                          <a:pt x="154" y="99"/>
                        </a:lnTo>
                        <a:lnTo>
                          <a:pt x="154" y="100"/>
                        </a:lnTo>
                        <a:lnTo>
                          <a:pt x="154" y="99"/>
                        </a:lnTo>
                        <a:lnTo>
                          <a:pt x="154" y="98"/>
                        </a:lnTo>
                        <a:lnTo>
                          <a:pt x="154" y="101"/>
                        </a:lnTo>
                        <a:lnTo>
                          <a:pt x="154" y="98"/>
                        </a:lnTo>
                        <a:lnTo>
                          <a:pt x="154" y="99"/>
                        </a:lnTo>
                        <a:lnTo>
                          <a:pt x="154" y="98"/>
                        </a:lnTo>
                        <a:lnTo>
                          <a:pt x="154" y="99"/>
                        </a:lnTo>
                        <a:lnTo>
                          <a:pt x="154" y="100"/>
                        </a:lnTo>
                        <a:lnTo>
                          <a:pt x="154" y="100"/>
                        </a:lnTo>
                        <a:lnTo>
                          <a:pt x="154" y="99"/>
                        </a:lnTo>
                        <a:lnTo>
                          <a:pt x="154" y="100"/>
                        </a:lnTo>
                        <a:lnTo>
                          <a:pt x="154" y="100"/>
                        </a:lnTo>
                        <a:lnTo>
                          <a:pt x="154" y="101"/>
                        </a:lnTo>
                        <a:lnTo>
                          <a:pt x="154" y="99"/>
                        </a:lnTo>
                        <a:lnTo>
                          <a:pt x="154" y="101"/>
                        </a:lnTo>
                        <a:lnTo>
                          <a:pt x="154" y="102"/>
                        </a:lnTo>
                        <a:lnTo>
                          <a:pt x="154" y="98"/>
                        </a:lnTo>
                        <a:lnTo>
                          <a:pt x="154" y="101"/>
                        </a:lnTo>
                        <a:lnTo>
                          <a:pt x="154" y="102"/>
                        </a:lnTo>
                        <a:lnTo>
                          <a:pt x="154" y="101"/>
                        </a:lnTo>
                        <a:lnTo>
                          <a:pt x="154" y="103"/>
                        </a:lnTo>
                        <a:lnTo>
                          <a:pt x="154" y="100"/>
                        </a:lnTo>
                        <a:lnTo>
                          <a:pt x="154" y="103"/>
                        </a:lnTo>
                        <a:lnTo>
                          <a:pt x="154" y="100"/>
                        </a:lnTo>
                        <a:lnTo>
                          <a:pt x="154" y="105"/>
                        </a:lnTo>
                        <a:lnTo>
                          <a:pt x="154" y="101"/>
                        </a:lnTo>
                        <a:lnTo>
                          <a:pt x="154" y="103"/>
                        </a:lnTo>
                        <a:lnTo>
                          <a:pt x="154" y="103"/>
                        </a:lnTo>
                        <a:lnTo>
                          <a:pt x="154" y="103"/>
                        </a:lnTo>
                        <a:lnTo>
                          <a:pt x="154" y="102"/>
                        </a:lnTo>
                        <a:lnTo>
                          <a:pt x="154" y="103"/>
                        </a:lnTo>
                        <a:lnTo>
                          <a:pt x="154" y="103"/>
                        </a:lnTo>
                        <a:lnTo>
                          <a:pt x="154" y="102"/>
                        </a:lnTo>
                        <a:lnTo>
                          <a:pt x="154" y="102"/>
                        </a:lnTo>
                        <a:lnTo>
                          <a:pt x="154" y="103"/>
                        </a:lnTo>
                        <a:lnTo>
                          <a:pt x="154" y="104"/>
                        </a:lnTo>
                        <a:lnTo>
                          <a:pt x="154" y="103"/>
                        </a:lnTo>
                        <a:lnTo>
                          <a:pt x="154" y="103"/>
                        </a:lnTo>
                        <a:lnTo>
                          <a:pt x="154" y="103"/>
                        </a:lnTo>
                        <a:lnTo>
                          <a:pt x="154" y="102"/>
                        </a:lnTo>
                        <a:lnTo>
                          <a:pt x="154" y="103"/>
                        </a:lnTo>
                        <a:lnTo>
                          <a:pt x="154" y="103"/>
                        </a:lnTo>
                        <a:lnTo>
                          <a:pt x="154" y="104"/>
                        </a:lnTo>
                        <a:lnTo>
                          <a:pt x="154" y="104"/>
                        </a:lnTo>
                        <a:lnTo>
                          <a:pt x="154" y="106"/>
                        </a:lnTo>
                        <a:lnTo>
                          <a:pt x="154" y="104"/>
                        </a:lnTo>
                        <a:lnTo>
                          <a:pt x="154" y="105"/>
                        </a:lnTo>
                        <a:lnTo>
                          <a:pt x="154" y="104"/>
                        </a:lnTo>
                        <a:lnTo>
                          <a:pt x="154" y="106"/>
                        </a:lnTo>
                        <a:lnTo>
                          <a:pt x="154" y="105"/>
                        </a:lnTo>
                        <a:lnTo>
                          <a:pt x="154" y="106"/>
                        </a:lnTo>
                        <a:lnTo>
                          <a:pt x="154" y="105"/>
                        </a:lnTo>
                        <a:lnTo>
                          <a:pt x="154" y="106"/>
                        </a:lnTo>
                        <a:lnTo>
                          <a:pt x="154" y="105"/>
                        </a:lnTo>
                        <a:lnTo>
                          <a:pt x="154" y="104"/>
                        </a:lnTo>
                        <a:lnTo>
                          <a:pt x="154" y="107"/>
                        </a:lnTo>
                        <a:lnTo>
                          <a:pt x="154" y="105"/>
                        </a:lnTo>
                        <a:lnTo>
                          <a:pt x="154" y="106"/>
                        </a:lnTo>
                        <a:lnTo>
                          <a:pt x="154" y="105"/>
                        </a:lnTo>
                        <a:lnTo>
                          <a:pt x="154" y="105"/>
                        </a:lnTo>
                        <a:lnTo>
                          <a:pt x="154" y="105"/>
                        </a:lnTo>
                        <a:lnTo>
                          <a:pt x="154" y="104"/>
                        </a:lnTo>
                        <a:lnTo>
                          <a:pt x="154" y="106"/>
                        </a:lnTo>
                        <a:lnTo>
                          <a:pt x="154" y="105"/>
                        </a:lnTo>
                        <a:lnTo>
                          <a:pt x="154" y="104"/>
                        </a:lnTo>
                        <a:lnTo>
                          <a:pt x="154" y="105"/>
                        </a:lnTo>
                        <a:lnTo>
                          <a:pt x="154" y="104"/>
                        </a:lnTo>
                        <a:lnTo>
                          <a:pt x="154" y="107"/>
                        </a:lnTo>
                        <a:lnTo>
                          <a:pt x="155" y="104"/>
                        </a:lnTo>
                        <a:lnTo>
                          <a:pt x="155" y="106"/>
                        </a:lnTo>
                        <a:lnTo>
                          <a:pt x="155" y="106"/>
                        </a:lnTo>
                        <a:lnTo>
                          <a:pt x="155" y="107"/>
                        </a:lnTo>
                        <a:lnTo>
                          <a:pt x="155" y="104"/>
                        </a:lnTo>
                        <a:lnTo>
                          <a:pt x="155" y="108"/>
                        </a:lnTo>
                        <a:lnTo>
                          <a:pt x="155" y="105"/>
                        </a:lnTo>
                        <a:lnTo>
                          <a:pt x="155" y="106"/>
                        </a:lnTo>
                        <a:lnTo>
                          <a:pt x="155" y="107"/>
                        </a:lnTo>
                        <a:lnTo>
                          <a:pt x="155" y="105"/>
                        </a:lnTo>
                        <a:lnTo>
                          <a:pt x="155" y="106"/>
                        </a:lnTo>
                        <a:lnTo>
                          <a:pt x="155" y="106"/>
                        </a:lnTo>
                        <a:lnTo>
                          <a:pt x="155" y="106"/>
                        </a:lnTo>
                        <a:lnTo>
                          <a:pt x="155" y="105"/>
                        </a:lnTo>
                        <a:lnTo>
                          <a:pt x="155" y="106"/>
                        </a:lnTo>
                        <a:lnTo>
                          <a:pt x="155" y="106"/>
                        </a:lnTo>
                        <a:lnTo>
                          <a:pt x="155" y="107"/>
                        </a:lnTo>
                        <a:lnTo>
                          <a:pt x="155" y="107"/>
                        </a:lnTo>
                        <a:lnTo>
                          <a:pt x="155" y="106"/>
                        </a:lnTo>
                        <a:lnTo>
                          <a:pt x="155" y="106"/>
                        </a:lnTo>
                        <a:lnTo>
                          <a:pt x="155" y="107"/>
                        </a:lnTo>
                        <a:lnTo>
                          <a:pt x="155" y="108"/>
                        </a:lnTo>
                        <a:lnTo>
                          <a:pt x="155" y="107"/>
                        </a:lnTo>
                        <a:lnTo>
                          <a:pt x="155" y="108"/>
                        </a:lnTo>
                        <a:lnTo>
                          <a:pt x="155" y="106"/>
                        </a:lnTo>
                        <a:lnTo>
                          <a:pt x="155" y="105"/>
                        </a:lnTo>
                        <a:lnTo>
                          <a:pt x="155" y="107"/>
                        </a:lnTo>
                        <a:lnTo>
                          <a:pt x="155" y="107"/>
                        </a:lnTo>
                        <a:lnTo>
                          <a:pt x="155" y="105"/>
                        </a:lnTo>
                        <a:lnTo>
                          <a:pt x="155" y="106"/>
                        </a:lnTo>
                        <a:lnTo>
                          <a:pt x="155" y="105"/>
                        </a:lnTo>
                        <a:lnTo>
                          <a:pt x="155" y="104"/>
                        </a:lnTo>
                        <a:lnTo>
                          <a:pt x="155" y="103"/>
                        </a:lnTo>
                        <a:lnTo>
                          <a:pt x="155" y="104"/>
                        </a:lnTo>
                        <a:lnTo>
                          <a:pt x="155" y="105"/>
                        </a:lnTo>
                        <a:lnTo>
                          <a:pt x="155" y="103"/>
                        </a:lnTo>
                        <a:lnTo>
                          <a:pt x="155" y="105"/>
                        </a:lnTo>
                        <a:lnTo>
                          <a:pt x="155" y="103"/>
                        </a:lnTo>
                        <a:lnTo>
                          <a:pt x="155" y="103"/>
                        </a:lnTo>
                        <a:lnTo>
                          <a:pt x="155" y="103"/>
                        </a:lnTo>
                        <a:lnTo>
                          <a:pt x="155" y="104"/>
                        </a:lnTo>
                        <a:lnTo>
                          <a:pt x="155" y="104"/>
                        </a:lnTo>
                        <a:lnTo>
                          <a:pt x="155" y="104"/>
                        </a:lnTo>
                        <a:lnTo>
                          <a:pt x="155" y="103"/>
                        </a:lnTo>
                        <a:lnTo>
                          <a:pt x="155" y="103"/>
                        </a:lnTo>
                        <a:lnTo>
                          <a:pt x="155" y="103"/>
                        </a:lnTo>
                        <a:lnTo>
                          <a:pt x="155" y="103"/>
                        </a:lnTo>
                        <a:lnTo>
                          <a:pt x="155" y="102"/>
                        </a:lnTo>
                        <a:lnTo>
                          <a:pt x="155" y="103"/>
                        </a:lnTo>
                        <a:lnTo>
                          <a:pt x="155" y="103"/>
                        </a:lnTo>
                        <a:lnTo>
                          <a:pt x="155" y="103"/>
                        </a:lnTo>
                        <a:lnTo>
                          <a:pt x="155" y="102"/>
                        </a:lnTo>
                        <a:lnTo>
                          <a:pt x="155" y="103"/>
                        </a:lnTo>
                        <a:lnTo>
                          <a:pt x="155" y="101"/>
                        </a:lnTo>
                        <a:lnTo>
                          <a:pt x="155" y="103"/>
                        </a:lnTo>
                        <a:lnTo>
                          <a:pt x="155" y="102"/>
                        </a:lnTo>
                        <a:lnTo>
                          <a:pt x="155" y="101"/>
                        </a:lnTo>
                        <a:lnTo>
                          <a:pt x="155" y="102"/>
                        </a:lnTo>
                        <a:lnTo>
                          <a:pt x="155" y="102"/>
                        </a:lnTo>
                        <a:lnTo>
                          <a:pt x="155" y="101"/>
                        </a:lnTo>
                        <a:lnTo>
                          <a:pt x="155" y="102"/>
                        </a:lnTo>
                        <a:lnTo>
                          <a:pt x="155" y="103"/>
                        </a:lnTo>
                        <a:lnTo>
                          <a:pt x="155" y="100"/>
                        </a:lnTo>
                        <a:lnTo>
                          <a:pt x="155" y="101"/>
                        </a:lnTo>
                        <a:lnTo>
                          <a:pt x="155" y="101"/>
                        </a:lnTo>
                        <a:lnTo>
                          <a:pt x="155" y="101"/>
                        </a:lnTo>
                        <a:lnTo>
                          <a:pt x="155" y="101"/>
                        </a:lnTo>
                        <a:lnTo>
                          <a:pt x="155" y="100"/>
                        </a:lnTo>
                        <a:lnTo>
                          <a:pt x="155" y="102"/>
                        </a:lnTo>
                        <a:lnTo>
                          <a:pt x="155" y="98"/>
                        </a:lnTo>
                        <a:lnTo>
                          <a:pt x="155" y="101"/>
                        </a:lnTo>
                        <a:lnTo>
                          <a:pt x="155" y="101"/>
                        </a:lnTo>
                        <a:lnTo>
                          <a:pt x="155" y="100"/>
                        </a:lnTo>
                        <a:lnTo>
                          <a:pt x="155" y="101"/>
                        </a:lnTo>
                        <a:lnTo>
                          <a:pt x="155" y="100"/>
                        </a:lnTo>
                        <a:lnTo>
                          <a:pt x="155" y="100"/>
                        </a:lnTo>
                        <a:lnTo>
                          <a:pt x="155" y="101"/>
                        </a:lnTo>
                        <a:lnTo>
                          <a:pt x="155" y="100"/>
                        </a:lnTo>
                        <a:lnTo>
                          <a:pt x="155" y="102"/>
                        </a:lnTo>
                        <a:lnTo>
                          <a:pt x="155" y="101"/>
                        </a:lnTo>
                        <a:lnTo>
                          <a:pt x="155" y="100"/>
                        </a:lnTo>
                        <a:lnTo>
                          <a:pt x="155" y="101"/>
                        </a:lnTo>
                        <a:lnTo>
                          <a:pt x="155" y="101"/>
                        </a:lnTo>
                        <a:lnTo>
                          <a:pt x="155" y="101"/>
                        </a:lnTo>
                        <a:lnTo>
                          <a:pt x="155" y="102"/>
                        </a:lnTo>
                        <a:lnTo>
                          <a:pt x="155" y="100"/>
                        </a:lnTo>
                        <a:lnTo>
                          <a:pt x="155" y="102"/>
                        </a:lnTo>
                        <a:lnTo>
                          <a:pt x="155" y="102"/>
                        </a:lnTo>
                        <a:lnTo>
                          <a:pt x="155" y="103"/>
                        </a:lnTo>
                        <a:lnTo>
                          <a:pt x="155" y="102"/>
                        </a:lnTo>
                        <a:lnTo>
                          <a:pt x="155" y="102"/>
                        </a:lnTo>
                        <a:lnTo>
                          <a:pt x="155" y="103"/>
                        </a:lnTo>
                        <a:lnTo>
                          <a:pt x="155" y="103"/>
                        </a:lnTo>
                        <a:lnTo>
                          <a:pt x="155" y="104"/>
                        </a:lnTo>
                        <a:lnTo>
                          <a:pt x="155" y="103"/>
                        </a:lnTo>
                        <a:lnTo>
                          <a:pt x="155" y="104"/>
                        </a:lnTo>
                        <a:lnTo>
                          <a:pt x="155" y="104"/>
                        </a:lnTo>
                        <a:lnTo>
                          <a:pt x="155" y="104"/>
                        </a:lnTo>
                        <a:lnTo>
                          <a:pt x="155" y="102"/>
                        </a:lnTo>
                        <a:lnTo>
                          <a:pt x="155" y="104"/>
                        </a:lnTo>
                        <a:lnTo>
                          <a:pt x="155" y="103"/>
                        </a:lnTo>
                        <a:lnTo>
                          <a:pt x="155" y="103"/>
                        </a:lnTo>
                        <a:lnTo>
                          <a:pt x="155" y="104"/>
                        </a:lnTo>
                        <a:lnTo>
                          <a:pt x="155" y="104"/>
                        </a:lnTo>
                        <a:lnTo>
                          <a:pt x="155" y="103"/>
                        </a:lnTo>
                        <a:lnTo>
                          <a:pt x="155" y="103"/>
                        </a:lnTo>
                        <a:lnTo>
                          <a:pt x="155" y="104"/>
                        </a:lnTo>
                        <a:lnTo>
                          <a:pt x="155" y="102"/>
                        </a:lnTo>
                        <a:lnTo>
                          <a:pt x="156" y="104"/>
                        </a:lnTo>
                        <a:lnTo>
                          <a:pt x="156" y="103"/>
                        </a:lnTo>
                        <a:lnTo>
                          <a:pt x="156" y="103"/>
                        </a:lnTo>
                        <a:lnTo>
                          <a:pt x="156" y="104"/>
                        </a:lnTo>
                        <a:lnTo>
                          <a:pt x="156" y="103"/>
                        </a:lnTo>
                        <a:lnTo>
                          <a:pt x="156" y="104"/>
                        </a:lnTo>
                        <a:lnTo>
                          <a:pt x="156" y="103"/>
                        </a:lnTo>
                        <a:lnTo>
                          <a:pt x="156" y="105"/>
                        </a:lnTo>
                        <a:lnTo>
                          <a:pt x="156" y="104"/>
                        </a:lnTo>
                        <a:lnTo>
                          <a:pt x="156" y="104"/>
                        </a:lnTo>
                        <a:lnTo>
                          <a:pt x="156" y="105"/>
                        </a:lnTo>
                        <a:lnTo>
                          <a:pt x="156" y="105"/>
                        </a:lnTo>
                        <a:lnTo>
                          <a:pt x="156" y="103"/>
                        </a:lnTo>
                        <a:lnTo>
                          <a:pt x="156" y="105"/>
                        </a:lnTo>
                        <a:lnTo>
                          <a:pt x="156" y="106"/>
                        </a:lnTo>
                        <a:lnTo>
                          <a:pt x="156" y="104"/>
                        </a:lnTo>
                        <a:lnTo>
                          <a:pt x="156" y="105"/>
                        </a:lnTo>
                        <a:lnTo>
                          <a:pt x="156" y="107"/>
                        </a:lnTo>
                        <a:lnTo>
                          <a:pt x="156" y="105"/>
                        </a:lnTo>
                        <a:lnTo>
                          <a:pt x="156" y="108"/>
                        </a:lnTo>
                        <a:lnTo>
                          <a:pt x="156" y="106"/>
                        </a:lnTo>
                        <a:lnTo>
                          <a:pt x="156" y="106"/>
                        </a:lnTo>
                        <a:lnTo>
                          <a:pt x="156" y="106"/>
                        </a:lnTo>
                        <a:lnTo>
                          <a:pt x="156" y="106"/>
                        </a:lnTo>
                        <a:lnTo>
                          <a:pt x="156" y="107"/>
                        </a:lnTo>
                        <a:lnTo>
                          <a:pt x="156" y="106"/>
                        </a:lnTo>
                        <a:lnTo>
                          <a:pt x="156" y="108"/>
                        </a:lnTo>
                        <a:lnTo>
                          <a:pt x="156" y="106"/>
                        </a:lnTo>
                        <a:lnTo>
                          <a:pt x="156" y="108"/>
                        </a:lnTo>
                        <a:lnTo>
                          <a:pt x="156" y="107"/>
                        </a:lnTo>
                        <a:lnTo>
                          <a:pt x="156" y="107"/>
                        </a:lnTo>
                        <a:lnTo>
                          <a:pt x="156" y="109"/>
                        </a:lnTo>
                        <a:lnTo>
                          <a:pt x="156" y="107"/>
                        </a:lnTo>
                        <a:lnTo>
                          <a:pt x="156" y="108"/>
                        </a:lnTo>
                        <a:lnTo>
                          <a:pt x="156" y="109"/>
                        </a:lnTo>
                        <a:lnTo>
                          <a:pt x="156" y="108"/>
                        </a:lnTo>
                        <a:lnTo>
                          <a:pt x="156" y="107"/>
                        </a:lnTo>
                        <a:lnTo>
                          <a:pt x="156" y="108"/>
                        </a:lnTo>
                        <a:lnTo>
                          <a:pt x="156" y="108"/>
                        </a:lnTo>
                        <a:lnTo>
                          <a:pt x="156" y="106"/>
                        </a:lnTo>
                        <a:lnTo>
                          <a:pt x="156" y="106"/>
                        </a:lnTo>
                        <a:lnTo>
                          <a:pt x="156" y="108"/>
                        </a:lnTo>
                        <a:lnTo>
                          <a:pt x="156" y="107"/>
                        </a:lnTo>
                        <a:lnTo>
                          <a:pt x="156" y="107"/>
                        </a:lnTo>
                        <a:lnTo>
                          <a:pt x="156" y="107"/>
                        </a:lnTo>
                        <a:lnTo>
                          <a:pt x="156" y="108"/>
                        </a:lnTo>
                        <a:lnTo>
                          <a:pt x="156" y="107"/>
                        </a:lnTo>
                        <a:lnTo>
                          <a:pt x="156" y="106"/>
                        </a:lnTo>
                        <a:lnTo>
                          <a:pt x="156" y="107"/>
                        </a:lnTo>
                        <a:lnTo>
                          <a:pt x="156" y="108"/>
                        </a:lnTo>
                        <a:lnTo>
                          <a:pt x="156" y="107"/>
                        </a:lnTo>
                        <a:lnTo>
                          <a:pt x="156" y="108"/>
                        </a:lnTo>
                        <a:lnTo>
                          <a:pt x="156" y="108"/>
                        </a:lnTo>
                        <a:lnTo>
                          <a:pt x="156" y="109"/>
                        </a:lnTo>
                        <a:lnTo>
                          <a:pt x="156" y="106"/>
                        </a:lnTo>
                        <a:lnTo>
                          <a:pt x="156" y="107"/>
                        </a:lnTo>
                        <a:lnTo>
                          <a:pt x="156" y="107"/>
                        </a:lnTo>
                        <a:lnTo>
                          <a:pt x="156" y="109"/>
                        </a:lnTo>
                        <a:lnTo>
                          <a:pt x="156" y="108"/>
                        </a:lnTo>
                        <a:lnTo>
                          <a:pt x="156" y="110"/>
                        </a:lnTo>
                        <a:lnTo>
                          <a:pt x="156" y="108"/>
                        </a:lnTo>
                        <a:lnTo>
                          <a:pt x="156" y="110"/>
                        </a:lnTo>
                        <a:lnTo>
                          <a:pt x="156" y="110"/>
                        </a:lnTo>
                        <a:lnTo>
                          <a:pt x="156" y="108"/>
                        </a:lnTo>
                        <a:lnTo>
                          <a:pt x="156" y="112"/>
                        </a:lnTo>
                        <a:lnTo>
                          <a:pt x="156" y="110"/>
                        </a:lnTo>
                        <a:lnTo>
                          <a:pt x="156" y="112"/>
                        </a:lnTo>
                        <a:lnTo>
                          <a:pt x="156" y="109"/>
                        </a:lnTo>
                        <a:lnTo>
                          <a:pt x="156" y="111"/>
                        </a:lnTo>
                        <a:lnTo>
                          <a:pt x="156" y="111"/>
                        </a:lnTo>
                        <a:lnTo>
                          <a:pt x="156" y="112"/>
                        </a:lnTo>
                        <a:lnTo>
                          <a:pt x="156" y="111"/>
                        </a:lnTo>
                        <a:lnTo>
                          <a:pt x="156" y="112"/>
                        </a:lnTo>
                        <a:lnTo>
                          <a:pt x="156" y="113"/>
                        </a:lnTo>
                        <a:lnTo>
                          <a:pt x="156" y="113"/>
                        </a:lnTo>
                        <a:lnTo>
                          <a:pt x="156" y="112"/>
                        </a:lnTo>
                        <a:lnTo>
                          <a:pt x="156" y="112"/>
                        </a:lnTo>
                        <a:lnTo>
                          <a:pt x="156" y="113"/>
                        </a:lnTo>
                        <a:lnTo>
                          <a:pt x="156" y="113"/>
                        </a:lnTo>
                        <a:lnTo>
                          <a:pt x="156" y="112"/>
                        </a:lnTo>
                        <a:lnTo>
                          <a:pt x="156" y="113"/>
                        </a:lnTo>
                        <a:lnTo>
                          <a:pt x="156" y="112"/>
                        </a:lnTo>
                        <a:lnTo>
                          <a:pt x="156" y="117"/>
                        </a:lnTo>
                        <a:lnTo>
                          <a:pt x="156" y="111"/>
                        </a:lnTo>
                        <a:lnTo>
                          <a:pt x="156" y="116"/>
                        </a:lnTo>
                        <a:lnTo>
                          <a:pt x="156" y="114"/>
                        </a:lnTo>
                        <a:lnTo>
                          <a:pt x="156" y="115"/>
                        </a:lnTo>
                        <a:lnTo>
                          <a:pt x="156" y="114"/>
                        </a:lnTo>
                        <a:lnTo>
                          <a:pt x="156" y="116"/>
                        </a:lnTo>
                        <a:lnTo>
                          <a:pt x="156" y="113"/>
                        </a:lnTo>
                        <a:lnTo>
                          <a:pt x="156" y="116"/>
                        </a:lnTo>
                        <a:lnTo>
                          <a:pt x="156" y="114"/>
                        </a:lnTo>
                        <a:lnTo>
                          <a:pt x="156" y="115"/>
                        </a:lnTo>
                        <a:lnTo>
                          <a:pt x="156" y="115"/>
                        </a:lnTo>
                        <a:lnTo>
                          <a:pt x="156" y="114"/>
                        </a:lnTo>
                        <a:lnTo>
                          <a:pt x="156" y="115"/>
                        </a:lnTo>
                        <a:lnTo>
                          <a:pt x="156" y="118"/>
                        </a:lnTo>
                        <a:lnTo>
                          <a:pt x="156" y="115"/>
                        </a:lnTo>
                        <a:lnTo>
                          <a:pt x="157" y="119"/>
                        </a:lnTo>
                        <a:lnTo>
                          <a:pt x="157" y="118"/>
                        </a:lnTo>
                        <a:lnTo>
                          <a:pt x="157" y="120"/>
                        </a:lnTo>
                        <a:lnTo>
                          <a:pt x="157" y="120"/>
                        </a:lnTo>
                        <a:lnTo>
                          <a:pt x="157" y="118"/>
                        </a:lnTo>
                        <a:lnTo>
                          <a:pt x="157" y="122"/>
                        </a:lnTo>
                        <a:lnTo>
                          <a:pt x="157" y="122"/>
                        </a:lnTo>
                        <a:lnTo>
                          <a:pt x="157" y="121"/>
                        </a:lnTo>
                        <a:lnTo>
                          <a:pt x="157" y="123"/>
                        </a:lnTo>
                        <a:lnTo>
                          <a:pt x="157" y="123"/>
                        </a:lnTo>
                        <a:lnTo>
                          <a:pt x="157" y="123"/>
                        </a:lnTo>
                        <a:lnTo>
                          <a:pt x="157" y="123"/>
                        </a:lnTo>
                        <a:lnTo>
                          <a:pt x="157" y="125"/>
                        </a:lnTo>
                        <a:lnTo>
                          <a:pt x="157" y="125"/>
                        </a:lnTo>
                        <a:lnTo>
                          <a:pt x="157" y="124"/>
                        </a:lnTo>
                        <a:lnTo>
                          <a:pt x="157" y="127"/>
                        </a:lnTo>
                        <a:lnTo>
                          <a:pt x="157" y="127"/>
                        </a:lnTo>
                        <a:lnTo>
                          <a:pt x="157" y="128"/>
                        </a:lnTo>
                        <a:lnTo>
                          <a:pt x="157" y="127"/>
                        </a:lnTo>
                        <a:lnTo>
                          <a:pt x="157" y="128"/>
                        </a:lnTo>
                        <a:lnTo>
                          <a:pt x="157" y="127"/>
                        </a:lnTo>
                        <a:lnTo>
                          <a:pt x="157" y="129"/>
                        </a:lnTo>
                        <a:lnTo>
                          <a:pt x="157" y="127"/>
                        </a:lnTo>
                        <a:lnTo>
                          <a:pt x="157" y="130"/>
                        </a:lnTo>
                        <a:lnTo>
                          <a:pt x="157" y="129"/>
                        </a:lnTo>
                        <a:lnTo>
                          <a:pt x="157" y="129"/>
                        </a:lnTo>
                        <a:lnTo>
                          <a:pt x="157" y="130"/>
                        </a:lnTo>
                        <a:lnTo>
                          <a:pt x="157" y="130"/>
                        </a:lnTo>
                        <a:lnTo>
                          <a:pt x="157" y="130"/>
                        </a:lnTo>
                        <a:lnTo>
                          <a:pt x="157" y="129"/>
                        </a:lnTo>
                        <a:lnTo>
                          <a:pt x="157" y="130"/>
                        </a:lnTo>
                        <a:lnTo>
                          <a:pt x="157" y="130"/>
                        </a:lnTo>
                        <a:lnTo>
                          <a:pt x="157" y="131"/>
                        </a:lnTo>
                        <a:lnTo>
                          <a:pt x="157" y="131"/>
                        </a:lnTo>
                        <a:lnTo>
                          <a:pt x="157" y="131"/>
                        </a:lnTo>
                        <a:lnTo>
                          <a:pt x="157" y="131"/>
                        </a:lnTo>
                        <a:lnTo>
                          <a:pt x="157" y="131"/>
                        </a:lnTo>
                        <a:lnTo>
                          <a:pt x="157" y="131"/>
                        </a:lnTo>
                        <a:lnTo>
                          <a:pt x="157" y="130"/>
                        </a:lnTo>
                        <a:lnTo>
                          <a:pt x="157" y="132"/>
                        </a:lnTo>
                        <a:lnTo>
                          <a:pt x="157" y="132"/>
                        </a:lnTo>
                        <a:lnTo>
                          <a:pt x="157" y="130"/>
                        </a:lnTo>
                        <a:lnTo>
                          <a:pt x="157" y="132"/>
                        </a:lnTo>
                        <a:lnTo>
                          <a:pt x="157" y="131"/>
                        </a:lnTo>
                        <a:lnTo>
                          <a:pt x="157" y="132"/>
                        </a:lnTo>
                        <a:lnTo>
                          <a:pt x="157" y="132"/>
                        </a:lnTo>
                        <a:lnTo>
                          <a:pt x="157" y="132"/>
                        </a:lnTo>
                        <a:lnTo>
                          <a:pt x="157" y="132"/>
                        </a:lnTo>
                        <a:lnTo>
                          <a:pt x="157" y="132"/>
                        </a:lnTo>
                        <a:lnTo>
                          <a:pt x="157" y="131"/>
                        </a:lnTo>
                        <a:lnTo>
                          <a:pt x="157" y="132"/>
                        </a:lnTo>
                        <a:lnTo>
                          <a:pt x="157" y="132"/>
                        </a:lnTo>
                        <a:lnTo>
                          <a:pt x="157" y="133"/>
                        </a:lnTo>
                        <a:lnTo>
                          <a:pt x="157" y="131"/>
                        </a:lnTo>
                        <a:lnTo>
                          <a:pt x="157" y="133"/>
                        </a:lnTo>
                        <a:lnTo>
                          <a:pt x="157" y="131"/>
                        </a:lnTo>
                        <a:lnTo>
                          <a:pt x="157" y="133"/>
                        </a:lnTo>
                        <a:lnTo>
                          <a:pt x="157" y="132"/>
                        </a:lnTo>
                        <a:lnTo>
                          <a:pt x="157" y="132"/>
                        </a:lnTo>
                        <a:lnTo>
                          <a:pt x="157" y="133"/>
                        </a:lnTo>
                        <a:lnTo>
                          <a:pt x="157" y="132"/>
                        </a:lnTo>
                        <a:lnTo>
                          <a:pt x="157" y="132"/>
                        </a:lnTo>
                        <a:lnTo>
                          <a:pt x="157" y="133"/>
                        </a:lnTo>
                        <a:lnTo>
                          <a:pt x="157" y="133"/>
                        </a:lnTo>
                        <a:lnTo>
                          <a:pt x="157" y="133"/>
                        </a:lnTo>
                        <a:lnTo>
                          <a:pt x="157" y="132"/>
                        </a:lnTo>
                        <a:lnTo>
                          <a:pt x="157" y="133"/>
                        </a:lnTo>
                        <a:lnTo>
                          <a:pt x="157" y="133"/>
                        </a:lnTo>
                        <a:lnTo>
                          <a:pt x="157" y="132"/>
                        </a:lnTo>
                        <a:lnTo>
                          <a:pt x="157" y="133"/>
                        </a:lnTo>
                        <a:lnTo>
                          <a:pt x="157" y="134"/>
                        </a:lnTo>
                        <a:lnTo>
                          <a:pt x="157" y="132"/>
                        </a:lnTo>
                        <a:lnTo>
                          <a:pt x="157" y="133"/>
                        </a:lnTo>
                        <a:lnTo>
                          <a:pt x="157" y="133"/>
                        </a:lnTo>
                        <a:lnTo>
                          <a:pt x="157" y="133"/>
                        </a:lnTo>
                        <a:lnTo>
                          <a:pt x="157" y="132"/>
                        </a:lnTo>
                        <a:lnTo>
                          <a:pt x="157" y="133"/>
                        </a:lnTo>
                        <a:lnTo>
                          <a:pt x="157" y="132"/>
                        </a:lnTo>
                        <a:lnTo>
                          <a:pt x="157" y="131"/>
                        </a:lnTo>
                        <a:lnTo>
                          <a:pt x="157" y="132"/>
                        </a:lnTo>
                        <a:lnTo>
                          <a:pt x="157" y="131"/>
                        </a:lnTo>
                        <a:lnTo>
                          <a:pt x="157" y="133"/>
                        </a:lnTo>
                        <a:lnTo>
                          <a:pt x="157" y="131"/>
                        </a:lnTo>
                        <a:lnTo>
                          <a:pt x="157" y="132"/>
                        </a:lnTo>
                        <a:lnTo>
                          <a:pt x="157" y="129"/>
                        </a:lnTo>
                        <a:lnTo>
                          <a:pt x="157" y="133"/>
                        </a:lnTo>
                        <a:lnTo>
                          <a:pt x="157" y="130"/>
                        </a:lnTo>
                        <a:lnTo>
                          <a:pt x="157" y="131"/>
                        </a:lnTo>
                        <a:lnTo>
                          <a:pt x="157" y="131"/>
                        </a:lnTo>
                        <a:lnTo>
                          <a:pt x="157" y="131"/>
                        </a:lnTo>
                        <a:lnTo>
                          <a:pt x="157" y="129"/>
                        </a:lnTo>
                        <a:lnTo>
                          <a:pt x="157" y="131"/>
                        </a:lnTo>
                        <a:lnTo>
                          <a:pt x="157" y="130"/>
                        </a:lnTo>
                        <a:lnTo>
                          <a:pt x="157" y="129"/>
                        </a:lnTo>
                        <a:lnTo>
                          <a:pt x="157" y="129"/>
                        </a:lnTo>
                        <a:lnTo>
                          <a:pt x="157" y="127"/>
                        </a:lnTo>
                        <a:lnTo>
                          <a:pt x="157" y="130"/>
                        </a:lnTo>
                        <a:lnTo>
                          <a:pt x="157" y="127"/>
                        </a:lnTo>
                        <a:lnTo>
                          <a:pt x="157" y="128"/>
                        </a:lnTo>
                        <a:lnTo>
                          <a:pt x="157" y="129"/>
                        </a:lnTo>
                        <a:lnTo>
                          <a:pt x="157" y="129"/>
                        </a:lnTo>
                        <a:lnTo>
                          <a:pt x="157" y="128"/>
                        </a:lnTo>
                        <a:lnTo>
                          <a:pt x="157" y="127"/>
                        </a:lnTo>
                        <a:lnTo>
                          <a:pt x="157" y="128"/>
                        </a:lnTo>
                        <a:lnTo>
                          <a:pt x="157" y="128"/>
                        </a:lnTo>
                        <a:lnTo>
                          <a:pt x="157" y="129"/>
                        </a:lnTo>
                        <a:lnTo>
                          <a:pt x="157" y="127"/>
                        </a:lnTo>
                        <a:lnTo>
                          <a:pt x="157" y="128"/>
                        </a:lnTo>
                        <a:lnTo>
                          <a:pt x="158" y="127"/>
                        </a:lnTo>
                        <a:lnTo>
                          <a:pt x="158" y="127"/>
                        </a:lnTo>
                        <a:lnTo>
                          <a:pt x="158" y="128"/>
                        </a:lnTo>
                        <a:lnTo>
                          <a:pt x="158" y="128"/>
                        </a:lnTo>
                        <a:lnTo>
                          <a:pt x="158" y="127"/>
                        </a:lnTo>
                        <a:lnTo>
                          <a:pt x="158" y="127"/>
                        </a:lnTo>
                        <a:lnTo>
                          <a:pt x="158" y="128"/>
                        </a:lnTo>
                        <a:lnTo>
                          <a:pt x="158" y="126"/>
                        </a:lnTo>
                        <a:lnTo>
                          <a:pt x="158" y="128"/>
                        </a:lnTo>
                        <a:lnTo>
                          <a:pt x="158" y="127"/>
                        </a:lnTo>
                        <a:lnTo>
                          <a:pt x="158" y="126"/>
                        </a:lnTo>
                        <a:lnTo>
                          <a:pt x="158" y="127"/>
                        </a:lnTo>
                        <a:lnTo>
                          <a:pt x="158" y="124"/>
                        </a:lnTo>
                        <a:lnTo>
                          <a:pt x="158" y="127"/>
                        </a:lnTo>
                        <a:lnTo>
                          <a:pt x="158" y="126"/>
                        </a:lnTo>
                        <a:lnTo>
                          <a:pt x="158" y="127"/>
                        </a:lnTo>
                        <a:lnTo>
                          <a:pt x="158" y="125"/>
                        </a:lnTo>
                        <a:lnTo>
                          <a:pt x="158" y="127"/>
                        </a:lnTo>
                        <a:lnTo>
                          <a:pt x="158" y="126"/>
                        </a:lnTo>
                        <a:lnTo>
                          <a:pt x="158" y="126"/>
                        </a:lnTo>
                        <a:lnTo>
                          <a:pt x="158" y="126"/>
                        </a:lnTo>
                        <a:lnTo>
                          <a:pt x="158" y="127"/>
                        </a:lnTo>
                        <a:lnTo>
                          <a:pt x="158" y="125"/>
                        </a:lnTo>
                        <a:lnTo>
                          <a:pt x="158" y="127"/>
                        </a:lnTo>
                        <a:lnTo>
                          <a:pt x="158" y="126"/>
                        </a:lnTo>
                        <a:lnTo>
                          <a:pt x="158" y="124"/>
                        </a:lnTo>
                        <a:lnTo>
                          <a:pt x="158" y="127"/>
                        </a:lnTo>
                        <a:lnTo>
                          <a:pt x="158" y="125"/>
                        </a:lnTo>
                        <a:lnTo>
                          <a:pt x="158" y="124"/>
                        </a:lnTo>
                        <a:lnTo>
                          <a:pt x="158" y="127"/>
                        </a:lnTo>
                        <a:lnTo>
                          <a:pt x="158" y="124"/>
                        </a:lnTo>
                        <a:lnTo>
                          <a:pt x="158" y="127"/>
                        </a:lnTo>
                        <a:lnTo>
                          <a:pt x="158" y="124"/>
                        </a:lnTo>
                        <a:lnTo>
                          <a:pt x="158" y="127"/>
                        </a:lnTo>
                        <a:lnTo>
                          <a:pt x="158" y="125"/>
                        </a:lnTo>
                        <a:lnTo>
                          <a:pt x="158" y="126"/>
                        </a:lnTo>
                        <a:lnTo>
                          <a:pt x="158" y="125"/>
                        </a:lnTo>
                        <a:lnTo>
                          <a:pt x="158" y="126"/>
                        </a:lnTo>
                        <a:lnTo>
                          <a:pt x="158" y="126"/>
                        </a:lnTo>
                        <a:lnTo>
                          <a:pt x="158" y="124"/>
                        </a:lnTo>
                        <a:lnTo>
                          <a:pt x="158" y="127"/>
                        </a:lnTo>
                        <a:lnTo>
                          <a:pt x="158" y="124"/>
                        </a:lnTo>
                        <a:lnTo>
                          <a:pt x="158" y="128"/>
                        </a:lnTo>
                        <a:lnTo>
                          <a:pt x="158" y="124"/>
                        </a:lnTo>
                        <a:lnTo>
                          <a:pt x="158" y="127"/>
                        </a:lnTo>
                        <a:lnTo>
                          <a:pt x="158" y="126"/>
                        </a:lnTo>
                        <a:lnTo>
                          <a:pt x="158" y="127"/>
                        </a:lnTo>
                        <a:lnTo>
                          <a:pt x="158" y="125"/>
                        </a:lnTo>
                        <a:lnTo>
                          <a:pt x="158" y="127"/>
                        </a:lnTo>
                        <a:lnTo>
                          <a:pt x="158" y="127"/>
                        </a:lnTo>
                        <a:lnTo>
                          <a:pt x="158" y="127"/>
                        </a:lnTo>
                        <a:lnTo>
                          <a:pt x="158" y="128"/>
                        </a:lnTo>
                        <a:lnTo>
                          <a:pt x="158" y="126"/>
                        </a:lnTo>
                        <a:lnTo>
                          <a:pt x="158" y="127"/>
                        </a:lnTo>
                        <a:lnTo>
                          <a:pt x="158" y="126"/>
                        </a:lnTo>
                        <a:lnTo>
                          <a:pt x="158" y="128"/>
                        </a:lnTo>
                        <a:lnTo>
                          <a:pt x="158" y="128"/>
                        </a:lnTo>
                        <a:lnTo>
                          <a:pt x="158" y="127"/>
                        </a:lnTo>
                        <a:lnTo>
                          <a:pt x="158" y="128"/>
                        </a:lnTo>
                        <a:lnTo>
                          <a:pt x="158" y="129"/>
                        </a:lnTo>
                        <a:lnTo>
                          <a:pt x="158" y="128"/>
                        </a:lnTo>
                        <a:lnTo>
                          <a:pt x="158" y="128"/>
                        </a:lnTo>
                        <a:lnTo>
                          <a:pt x="158" y="128"/>
                        </a:lnTo>
                        <a:lnTo>
                          <a:pt x="158" y="129"/>
                        </a:lnTo>
                        <a:lnTo>
                          <a:pt x="158" y="129"/>
                        </a:lnTo>
                        <a:lnTo>
                          <a:pt x="158" y="129"/>
                        </a:lnTo>
                        <a:lnTo>
                          <a:pt x="158" y="127"/>
                        </a:lnTo>
                        <a:lnTo>
                          <a:pt x="158" y="128"/>
                        </a:lnTo>
                        <a:lnTo>
                          <a:pt x="158" y="130"/>
                        </a:lnTo>
                        <a:lnTo>
                          <a:pt x="158" y="130"/>
                        </a:lnTo>
                        <a:lnTo>
                          <a:pt x="158" y="130"/>
                        </a:lnTo>
                        <a:lnTo>
                          <a:pt x="158" y="128"/>
                        </a:lnTo>
                        <a:lnTo>
                          <a:pt x="158" y="131"/>
                        </a:lnTo>
                        <a:lnTo>
                          <a:pt x="158" y="130"/>
                        </a:lnTo>
                        <a:lnTo>
                          <a:pt x="158" y="129"/>
                        </a:lnTo>
                        <a:lnTo>
                          <a:pt x="158" y="128"/>
                        </a:lnTo>
                        <a:lnTo>
                          <a:pt x="158" y="130"/>
                        </a:lnTo>
                        <a:lnTo>
                          <a:pt x="158" y="129"/>
                        </a:lnTo>
                        <a:lnTo>
                          <a:pt x="158" y="131"/>
                        </a:lnTo>
                        <a:lnTo>
                          <a:pt x="158" y="130"/>
                        </a:lnTo>
                        <a:lnTo>
                          <a:pt x="158" y="129"/>
                        </a:lnTo>
                        <a:lnTo>
                          <a:pt x="158" y="131"/>
                        </a:lnTo>
                        <a:lnTo>
                          <a:pt x="158" y="129"/>
                        </a:lnTo>
                        <a:lnTo>
                          <a:pt x="158" y="130"/>
                        </a:lnTo>
                        <a:lnTo>
                          <a:pt x="158" y="130"/>
                        </a:lnTo>
                        <a:lnTo>
                          <a:pt x="158" y="129"/>
                        </a:lnTo>
                        <a:lnTo>
                          <a:pt x="158" y="131"/>
                        </a:lnTo>
                        <a:lnTo>
                          <a:pt x="158" y="129"/>
                        </a:lnTo>
                        <a:lnTo>
                          <a:pt x="158" y="131"/>
                        </a:lnTo>
                        <a:lnTo>
                          <a:pt x="158" y="130"/>
                        </a:lnTo>
                        <a:lnTo>
                          <a:pt x="158" y="129"/>
                        </a:lnTo>
                        <a:lnTo>
                          <a:pt x="158" y="130"/>
                        </a:lnTo>
                        <a:lnTo>
                          <a:pt x="158" y="131"/>
                        </a:lnTo>
                        <a:lnTo>
                          <a:pt x="158" y="131"/>
                        </a:lnTo>
                        <a:lnTo>
                          <a:pt x="158" y="129"/>
                        </a:lnTo>
                        <a:lnTo>
                          <a:pt x="158" y="130"/>
                        </a:lnTo>
                        <a:lnTo>
                          <a:pt x="158" y="131"/>
                        </a:lnTo>
                        <a:lnTo>
                          <a:pt x="159" y="132"/>
                        </a:lnTo>
                        <a:lnTo>
                          <a:pt x="159" y="132"/>
                        </a:lnTo>
                        <a:lnTo>
                          <a:pt x="159" y="131"/>
                        </a:lnTo>
                        <a:lnTo>
                          <a:pt x="159" y="134"/>
                        </a:lnTo>
                        <a:lnTo>
                          <a:pt x="159" y="132"/>
                        </a:lnTo>
                        <a:lnTo>
                          <a:pt x="159" y="132"/>
                        </a:lnTo>
                        <a:lnTo>
                          <a:pt x="159" y="132"/>
                        </a:lnTo>
                        <a:lnTo>
                          <a:pt x="159" y="134"/>
                        </a:lnTo>
                        <a:lnTo>
                          <a:pt x="159" y="133"/>
                        </a:lnTo>
                        <a:lnTo>
                          <a:pt x="159" y="135"/>
                        </a:lnTo>
                        <a:lnTo>
                          <a:pt x="159" y="134"/>
                        </a:lnTo>
                        <a:lnTo>
                          <a:pt x="159" y="134"/>
                        </a:lnTo>
                        <a:lnTo>
                          <a:pt x="159" y="134"/>
                        </a:lnTo>
                        <a:lnTo>
                          <a:pt x="159" y="136"/>
                        </a:lnTo>
                        <a:lnTo>
                          <a:pt x="159" y="135"/>
                        </a:lnTo>
                        <a:lnTo>
                          <a:pt x="159" y="135"/>
                        </a:lnTo>
                        <a:lnTo>
                          <a:pt x="159" y="136"/>
                        </a:lnTo>
                        <a:lnTo>
                          <a:pt x="159" y="134"/>
                        </a:lnTo>
                        <a:lnTo>
                          <a:pt x="159" y="136"/>
                        </a:lnTo>
                        <a:lnTo>
                          <a:pt x="159" y="136"/>
                        </a:lnTo>
                        <a:lnTo>
                          <a:pt x="159" y="136"/>
                        </a:lnTo>
                        <a:lnTo>
                          <a:pt x="159" y="136"/>
                        </a:lnTo>
                        <a:lnTo>
                          <a:pt x="159" y="135"/>
                        </a:lnTo>
                        <a:lnTo>
                          <a:pt x="159" y="136"/>
                        </a:lnTo>
                        <a:lnTo>
                          <a:pt x="159" y="136"/>
                        </a:lnTo>
                        <a:lnTo>
                          <a:pt x="159" y="136"/>
                        </a:lnTo>
                        <a:lnTo>
                          <a:pt x="159" y="136"/>
                        </a:lnTo>
                        <a:lnTo>
                          <a:pt x="159" y="136"/>
                        </a:lnTo>
                        <a:lnTo>
                          <a:pt x="159" y="136"/>
                        </a:lnTo>
                        <a:lnTo>
                          <a:pt x="159" y="134"/>
                        </a:lnTo>
                        <a:lnTo>
                          <a:pt x="159" y="136"/>
                        </a:lnTo>
                        <a:lnTo>
                          <a:pt x="159" y="136"/>
                        </a:lnTo>
                        <a:lnTo>
                          <a:pt x="159" y="136"/>
                        </a:lnTo>
                        <a:lnTo>
                          <a:pt x="159" y="135"/>
                        </a:lnTo>
                        <a:lnTo>
                          <a:pt x="159" y="136"/>
                        </a:lnTo>
                        <a:lnTo>
                          <a:pt x="159" y="135"/>
                        </a:lnTo>
                        <a:lnTo>
                          <a:pt x="159" y="135"/>
                        </a:lnTo>
                        <a:lnTo>
                          <a:pt x="159" y="137"/>
                        </a:lnTo>
                        <a:lnTo>
                          <a:pt x="159" y="136"/>
                        </a:lnTo>
                        <a:lnTo>
                          <a:pt x="159" y="135"/>
                        </a:lnTo>
                        <a:lnTo>
                          <a:pt x="159" y="136"/>
                        </a:lnTo>
                        <a:lnTo>
                          <a:pt x="159" y="134"/>
                        </a:lnTo>
                        <a:lnTo>
                          <a:pt x="159" y="136"/>
                        </a:lnTo>
                        <a:lnTo>
                          <a:pt x="159" y="135"/>
                        </a:lnTo>
                        <a:lnTo>
                          <a:pt x="159" y="135"/>
                        </a:lnTo>
                        <a:lnTo>
                          <a:pt x="159" y="136"/>
                        </a:lnTo>
                        <a:lnTo>
                          <a:pt x="159" y="137"/>
                        </a:lnTo>
                        <a:lnTo>
                          <a:pt x="159" y="138"/>
                        </a:lnTo>
                        <a:lnTo>
                          <a:pt x="159" y="136"/>
                        </a:lnTo>
                        <a:lnTo>
                          <a:pt x="159" y="139"/>
                        </a:lnTo>
                        <a:lnTo>
                          <a:pt x="159" y="137"/>
                        </a:lnTo>
                        <a:lnTo>
                          <a:pt x="159" y="138"/>
                        </a:lnTo>
                        <a:lnTo>
                          <a:pt x="159" y="139"/>
                        </a:lnTo>
                        <a:lnTo>
                          <a:pt x="159" y="139"/>
                        </a:lnTo>
                        <a:lnTo>
                          <a:pt x="159" y="139"/>
                        </a:lnTo>
                        <a:lnTo>
                          <a:pt x="159" y="141"/>
                        </a:lnTo>
                        <a:lnTo>
                          <a:pt x="159" y="142"/>
                        </a:lnTo>
                        <a:lnTo>
                          <a:pt x="159" y="140"/>
                        </a:lnTo>
                        <a:lnTo>
                          <a:pt x="159" y="143"/>
                        </a:lnTo>
                        <a:lnTo>
                          <a:pt x="159" y="143"/>
                        </a:lnTo>
                        <a:lnTo>
                          <a:pt x="159" y="144"/>
                        </a:lnTo>
                        <a:lnTo>
                          <a:pt x="159" y="144"/>
                        </a:lnTo>
                        <a:lnTo>
                          <a:pt x="159" y="142"/>
                        </a:lnTo>
                        <a:lnTo>
                          <a:pt x="159" y="145"/>
                        </a:lnTo>
                        <a:lnTo>
                          <a:pt x="159" y="146"/>
                        </a:lnTo>
                        <a:lnTo>
                          <a:pt x="159" y="146"/>
                        </a:lnTo>
                        <a:lnTo>
                          <a:pt x="159" y="145"/>
                        </a:lnTo>
                        <a:lnTo>
                          <a:pt x="159" y="147"/>
                        </a:lnTo>
                        <a:lnTo>
                          <a:pt x="159" y="147"/>
                        </a:lnTo>
                        <a:lnTo>
                          <a:pt x="159" y="146"/>
                        </a:lnTo>
                        <a:lnTo>
                          <a:pt x="159" y="147"/>
                        </a:lnTo>
                        <a:lnTo>
                          <a:pt x="159" y="147"/>
                        </a:lnTo>
                        <a:lnTo>
                          <a:pt x="159" y="148"/>
                        </a:lnTo>
                        <a:lnTo>
                          <a:pt x="159" y="150"/>
                        </a:lnTo>
                        <a:lnTo>
                          <a:pt x="159" y="149"/>
                        </a:lnTo>
                        <a:lnTo>
                          <a:pt x="159" y="148"/>
                        </a:lnTo>
                        <a:lnTo>
                          <a:pt x="159" y="149"/>
                        </a:lnTo>
                        <a:lnTo>
                          <a:pt x="159" y="150"/>
                        </a:lnTo>
                        <a:lnTo>
                          <a:pt x="159" y="149"/>
                        </a:lnTo>
                        <a:lnTo>
                          <a:pt x="159" y="153"/>
                        </a:lnTo>
                        <a:lnTo>
                          <a:pt x="159" y="150"/>
                        </a:lnTo>
                        <a:lnTo>
                          <a:pt x="159" y="153"/>
                        </a:lnTo>
                        <a:lnTo>
                          <a:pt x="159" y="150"/>
                        </a:lnTo>
                        <a:lnTo>
                          <a:pt x="159" y="152"/>
                        </a:lnTo>
                        <a:lnTo>
                          <a:pt x="159" y="151"/>
                        </a:lnTo>
                        <a:lnTo>
                          <a:pt x="159" y="152"/>
                        </a:lnTo>
                        <a:lnTo>
                          <a:pt x="159" y="152"/>
                        </a:lnTo>
                        <a:lnTo>
                          <a:pt x="159" y="155"/>
                        </a:lnTo>
                        <a:lnTo>
                          <a:pt x="159" y="154"/>
                        </a:lnTo>
                        <a:lnTo>
                          <a:pt x="159" y="154"/>
                        </a:lnTo>
                        <a:lnTo>
                          <a:pt x="159" y="156"/>
                        </a:lnTo>
                        <a:lnTo>
                          <a:pt x="159" y="154"/>
                        </a:lnTo>
                        <a:lnTo>
                          <a:pt x="159" y="155"/>
                        </a:lnTo>
                        <a:lnTo>
                          <a:pt x="159" y="155"/>
                        </a:lnTo>
                        <a:lnTo>
                          <a:pt x="159" y="155"/>
                        </a:lnTo>
                        <a:lnTo>
                          <a:pt x="159" y="158"/>
                        </a:lnTo>
                        <a:lnTo>
                          <a:pt x="159" y="157"/>
                        </a:lnTo>
                        <a:lnTo>
                          <a:pt x="159" y="157"/>
                        </a:lnTo>
                        <a:lnTo>
                          <a:pt x="159" y="157"/>
                        </a:lnTo>
                        <a:lnTo>
                          <a:pt x="160" y="160"/>
                        </a:lnTo>
                        <a:lnTo>
                          <a:pt x="160" y="159"/>
                        </a:lnTo>
                        <a:lnTo>
                          <a:pt x="160" y="157"/>
                        </a:lnTo>
                        <a:lnTo>
                          <a:pt x="160" y="160"/>
                        </a:lnTo>
                        <a:lnTo>
                          <a:pt x="160" y="159"/>
                        </a:lnTo>
                        <a:lnTo>
                          <a:pt x="160" y="160"/>
                        </a:lnTo>
                        <a:lnTo>
                          <a:pt x="160" y="160"/>
                        </a:lnTo>
                        <a:lnTo>
                          <a:pt x="160" y="160"/>
                        </a:lnTo>
                        <a:lnTo>
                          <a:pt x="160" y="161"/>
                        </a:lnTo>
                        <a:lnTo>
                          <a:pt x="160" y="161"/>
                        </a:lnTo>
                        <a:lnTo>
                          <a:pt x="160" y="162"/>
                        </a:lnTo>
                        <a:lnTo>
                          <a:pt x="160" y="160"/>
                        </a:lnTo>
                        <a:lnTo>
                          <a:pt x="160" y="162"/>
                        </a:lnTo>
                        <a:lnTo>
                          <a:pt x="160" y="162"/>
                        </a:lnTo>
                        <a:lnTo>
                          <a:pt x="160" y="161"/>
                        </a:lnTo>
                        <a:lnTo>
                          <a:pt x="160" y="162"/>
                        </a:lnTo>
                        <a:lnTo>
                          <a:pt x="160" y="162"/>
                        </a:lnTo>
                        <a:lnTo>
                          <a:pt x="160" y="161"/>
                        </a:lnTo>
                        <a:lnTo>
                          <a:pt x="160" y="163"/>
                        </a:lnTo>
                        <a:lnTo>
                          <a:pt x="160" y="161"/>
                        </a:lnTo>
                        <a:lnTo>
                          <a:pt x="160" y="164"/>
                        </a:lnTo>
                        <a:lnTo>
                          <a:pt x="160" y="162"/>
                        </a:lnTo>
                        <a:lnTo>
                          <a:pt x="160" y="162"/>
                        </a:lnTo>
                        <a:lnTo>
                          <a:pt x="160" y="162"/>
                        </a:lnTo>
                        <a:lnTo>
                          <a:pt x="160" y="164"/>
                        </a:lnTo>
                        <a:lnTo>
                          <a:pt x="160" y="162"/>
                        </a:lnTo>
                        <a:lnTo>
                          <a:pt x="160" y="163"/>
                        </a:lnTo>
                        <a:lnTo>
                          <a:pt x="160" y="162"/>
                        </a:lnTo>
                        <a:lnTo>
                          <a:pt x="160" y="162"/>
                        </a:lnTo>
                        <a:lnTo>
                          <a:pt x="160" y="163"/>
                        </a:lnTo>
                        <a:lnTo>
                          <a:pt x="160" y="164"/>
                        </a:lnTo>
                        <a:lnTo>
                          <a:pt x="160" y="162"/>
                        </a:lnTo>
                        <a:lnTo>
                          <a:pt x="160" y="163"/>
                        </a:lnTo>
                        <a:lnTo>
                          <a:pt x="160" y="163"/>
                        </a:lnTo>
                        <a:lnTo>
                          <a:pt x="160" y="163"/>
                        </a:lnTo>
                        <a:lnTo>
                          <a:pt x="160" y="164"/>
                        </a:lnTo>
                        <a:lnTo>
                          <a:pt x="160" y="163"/>
                        </a:lnTo>
                        <a:lnTo>
                          <a:pt x="160" y="165"/>
                        </a:lnTo>
                        <a:lnTo>
                          <a:pt x="160" y="164"/>
                        </a:lnTo>
                        <a:lnTo>
                          <a:pt x="160" y="163"/>
                        </a:lnTo>
                        <a:lnTo>
                          <a:pt x="160" y="165"/>
                        </a:lnTo>
                        <a:lnTo>
                          <a:pt x="160" y="164"/>
                        </a:lnTo>
                        <a:lnTo>
                          <a:pt x="160" y="163"/>
                        </a:lnTo>
                        <a:lnTo>
                          <a:pt x="160" y="166"/>
                        </a:lnTo>
                        <a:lnTo>
                          <a:pt x="160" y="164"/>
                        </a:lnTo>
                        <a:lnTo>
                          <a:pt x="160" y="164"/>
                        </a:lnTo>
                        <a:lnTo>
                          <a:pt x="160" y="166"/>
                        </a:lnTo>
                        <a:lnTo>
                          <a:pt x="160" y="163"/>
                        </a:lnTo>
                        <a:lnTo>
                          <a:pt x="160" y="166"/>
                        </a:lnTo>
                        <a:lnTo>
                          <a:pt x="160" y="165"/>
                        </a:lnTo>
                        <a:lnTo>
                          <a:pt x="160" y="163"/>
                        </a:lnTo>
                        <a:lnTo>
                          <a:pt x="160" y="165"/>
                        </a:lnTo>
                        <a:lnTo>
                          <a:pt x="160" y="163"/>
                        </a:lnTo>
                        <a:lnTo>
                          <a:pt x="160" y="164"/>
                        </a:lnTo>
                        <a:lnTo>
                          <a:pt x="160" y="163"/>
                        </a:lnTo>
                        <a:lnTo>
                          <a:pt x="160" y="163"/>
                        </a:lnTo>
                        <a:lnTo>
                          <a:pt x="160" y="164"/>
                        </a:lnTo>
                        <a:lnTo>
                          <a:pt x="160" y="163"/>
                        </a:lnTo>
                        <a:lnTo>
                          <a:pt x="160" y="165"/>
                        </a:lnTo>
                        <a:lnTo>
                          <a:pt x="160" y="162"/>
                        </a:lnTo>
                        <a:lnTo>
                          <a:pt x="160" y="163"/>
                        </a:lnTo>
                        <a:lnTo>
                          <a:pt x="160" y="164"/>
                        </a:lnTo>
                        <a:lnTo>
                          <a:pt x="160" y="164"/>
                        </a:lnTo>
                        <a:lnTo>
                          <a:pt x="160" y="162"/>
                        </a:lnTo>
                        <a:lnTo>
                          <a:pt x="160" y="164"/>
                        </a:lnTo>
                        <a:lnTo>
                          <a:pt x="160" y="162"/>
                        </a:lnTo>
                        <a:lnTo>
                          <a:pt x="160" y="164"/>
                        </a:lnTo>
                        <a:lnTo>
                          <a:pt x="160" y="162"/>
                        </a:lnTo>
                        <a:lnTo>
                          <a:pt x="160" y="163"/>
                        </a:lnTo>
                        <a:lnTo>
                          <a:pt x="160" y="163"/>
                        </a:lnTo>
                        <a:lnTo>
                          <a:pt x="160" y="163"/>
                        </a:lnTo>
                        <a:lnTo>
                          <a:pt x="160" y="164"/>
                        </a:lnTo>
                        <a:lnTo>
                          <a:pt x="160" y="160"/>
                        </a:lnTo>
                        <a:lnTo>
                          <a:pt x="160" y="163"/>
                        </a:lnTo>
                        <a:lnTo>
                          <a:pt x="160" y="160"/>
                        </a:lnTo>
                        <a:lnTo>
                          <a:pt x="160" y="161"/>
                        </a:lnTo>
                        <a:lnTo>
                          <a:pt x="160" y="162"/>
                        </a:lnTo>
                        <a:lnTo>
                          <a:pt x="160" y="161"/>
                        </a:lnTo>
                        <a:lnTo>
                          <a:pt x="160" y="160"/>
                        </a:lnTo>
                        <a:lnTo>
                          <a:pt x="160" y="160"/>
                        </a:lnTo>
                        <a:lnTo>
                          <a:pt x="160" y="162"/>
                        </a:lnTo>
                        <a:lnTo>
                          <a:pt x="160" y="158"/>
                        </a:lnTo>
                        <a:lnTo>
                          <a:pt x="160" y="163"/>
                        </a:lnTo>
                        <a:lnTo>
                          <a:pt x="160" y="162"/>
                        </a:lnTo>
                        <a:lnTo>
                          <a:pt x="160" y="160"/>
                        </a:lnTo>
                        <a:lnTo>
                          <a:pt x="160" y="161"/>
                        </a:lnTo>
                        <a:lnTo>
                          <a:pt x="160" y="160"/>
                        </a:lnTo>
                        <a:lnTo>
                          <a:pt x="160" y="160"/>
                        </a:lnTo>
                        <a:lnTo>
                          <a:pt x="160" y="161"/>
                        </a:lnTo>
                        <a:lnTo>
                          <a:pt x="160" y="160"/>
                        </a:lnTo>
                        <a:lnTo>
                          <a:pt x="160" y="160"/>
                        </a:lnTo>
                        <a:lnTo>
                          <a:pt x="160" y="161"/>
                        </a:lnTo>
                        <a:lnTo>
                          <a:pt x="160" y="162"/>
                        </a:lnTo>
                        <a:lnTo>
                          <a:pt x="160" y="157"/>
                        </a:lnTo>
                        <a:lnTo>
                          <a:pt x="160" y="161"/>
                        </a:lnTo>
                        <a:lnTo>
                          <a:pt x="160" y="158"/>
                        </a:lnTo>
                        <a:lnTo>
                          <a:pt x="160" y="160"/>
                        </a:lnTo>
                        <a:lnTo>
                          <a:pt x="160" y="160"/>
                        </a:lnTo>
                        <a:lnTo>
                          <a:pt x="160" y="158"/>
                        </a:lnTo>
                        <a:lnTo>
                          <a:pt x="160" y="159"/>
                        </a:lnTo>
                        <a:lnTo>
                          <a:pt x="160" y="157"/>
                        </a:lnTo>
                        <a:lnTo>
                          <a:pt x="160" y="157"/>
                        </a:lnTo>
                        <a:lnTo>
                          <a:pt x="160" y="157"/>
                        </a:lnTo>
                        <a:lnTo>
                          <a:pt x="160" y="158"/>
                        </a:lnTo>
                        <a:lnTo>
                          <a:pt x="160" y="159"/>
                        </a:lnTo>
                        <a:lnTo>
                          <a:pt x="160" y="155"/>
                        </a:lnTo>
                        <a:lnTo>
                          <a:pt x="160" y="157"/>
                        </a:lnTo>
                        <a:lnTo>
                          <a:pt x="161" y="157"/>
                        </a:lnTo>
                        <a:lnTo>
                          <a:pt x="161" y="157"/>
                        </a:lnTo>
                        <a:lnTo>
                          <a:pt x="161" y="157"/>
                        </a:lnTo>
                        <a:lnTo>
                          <a:pt x="161" y="156"/>
                        </a:lnTo>
                        <a:lnTo>
                          <a:pt x="161" y="158"/>
                        </a:lnTo>
                        <a:lnTo>
                          <a:pt x="161" y="154"/>
                        </a:lnTo>
                        <a:lnTo>
                          <a:pt x="161" y="158"/>
                        </a:lnTo>
                        <a:lnTo>
                          <a:pt x="161" y="156"/>
                        </a:lnTo>
                        <a:lnTo>
                          <a:pt x="161" y="158"/>
                        </a:lnTo>
                        <a:lnTo>
                          <a:pt x="161" y="156"/>
                        </a:lnTo>
                        <a:lnTo>
                          <a:pt x="161" y="157"/>
                        </a:lnTo>
                        <a:lnTo>
                          <a:pt x="161" y="158"/>
                        </a:lnTo>
                        <a:lnTo>
                          <a:pt x="161" y="159"/>
                        </a:lnTo>
                        <a:lnTo>
                          <a:pt x="161" y="158"/>
                        </a:lnTo>
                        <a:lnTo>
                          <a:pt x="161" y="157"/>
                        </a:lnTo>
                        <a:lnTo>
                          <a:pt x="161" y="159"/>
                        </a:lnTo>
                        <a:lnTo>
                          <a:pt x="161" y="158"/>
                        </a:lnTo>
                        <a:lnTo>
                          <a:pt x="161" y="158"/>
                        </a:lnTo>
                        <a:lnTo>
                          <a:pt x="161" y="159"/>
                        </a:lnTo>
                        <a:lnTo>
                          <a:pt x="161" y="158"/>
                        </a:lnTo>
                        <a:lnTo>
                          <a:pt x="161" y="160"/>
                        </a:lnTo>
                        <a:lnTo>
                          <a:pt x="161" y="158"/>
                        </a:lnTo>
                        <a:lnTo>
                          <a:pt x="161" y="160"/>
                        </a:lnTo>
                        <a:lnTo>
                          <a:pt x="161" y="158"/>
                        </a:lnTo>
                        <a:lnTo>
                          <a:pt x="161" y="160"/>
                        </a:lnTo>
                        <a:lnTo>
                          <a:pt x="161" y="158"/>
                        </a:lnTo>
                        <a:lnTo>
                          <a:pt x="161" y="159"/>
                        </a:lnTo>
                        <a:lnTo>
                          <a:pt x="161" y="158"/>
                        </a:lnTo>
                        <a:lnTo>
                          <a:pt x="161" y="160"/>
                        </a:lnTo>
                        <a:lnTo>
                          <a:pt x="161" y="158"/>
                        </a:lnTo>
                        <a:lnTo>
                          <a:pt x="161" y="159"/>
                        </a:lnTo>
                        <a:lnTo>
                          <a:pt x="161" y="159"/>
                        </a:lnTo>
                        <a:lnTo>
                          <a:pt x="161" y="158"/>
                        </a:lnTo>
                        <a:lnTo>
                          <a:pt x="161" y="159"/>
                        </a:lnTo>
                        <a:lnTo>
                          <a:pt x="161" y="157"/>
                        </a:lnTo>
                        <a:lnTo>
                          <a:pt x="161" y="158"/>
                        </a:lnTo>
                        <a:lnTo>
                          <a:pt x="161" y="160"/>
                        </a:lnTo>
                        <a:lnTo>
                          <a:pt x="161" y="156"/>
                        </a:lnTo>
                        <a:lnTo>
                          <a:pt x="161" y="157"/>
                        </a:lnTo>
                        <a:lnTo>
                          <a:pt x="161" y="156"/>
                        </a:lnTo>
                        <a:lnTo>
                          <a:pt x="161" y="157"/>
                        </a:lnTo>
                        <a:lnTo>
                          <a:pt x="161" y="156"/>
                        </a:lnTo>
                        <a:lnTo>
                          <a:pt x="161" y="157"/>
                        </a:lnTo>
                        <a:lnTo>
                          <a:pt x="161" y="155"/>
                        </a:lnTo>
                        <a:lnTo>
                          <a:pt x="161" y="158"/>
                        </a:lnTo>
                        <a:lnTo>
                          <a:pt x="161" y="156"/>
                        </a:lnTo>
                        <a:lnTo>
                          <a:pt x="161" y="156"/>
                        </a:lnTo>
                        <a:lnTo>
                          <a:pt x="161" y="157"/>
                        </a:lnTo>
                        <a:lnTo>
                          <a:pt x="161" y="155"/>
                        </a:lnTo>
                        <a:lnTo>
                          <a:pt x="161" y="158"/>
                        </a:lnTo>
                        <a:lnTo>
                          <a:pt x="161" y="154"/>
                        </a:lnTo>
                        <a:lnTo>
                          <a:pt x="161" y="156"/>
                        </a:lnTo>
                        <a:lnTo>
                          <a:pt x="161" y="156"/>
                        </a:lnTo>
                        <a:lnTo>
                          <a:pt x="161" y="157"/>
                        </a:lnTo>
                        <a:lnTo>
                          <a:pt x="161" y="154"/>
                        </a:lnTo>
                        <a:lnTo>
                          <a:pt x="161" y="155"/>
                        </a:lnTo>
                        <a:lnTo>
                          <a:pt x="161" y="155"/>
                        </a:lnTo>
                        <a:lnTo>
                          <a:pt x="161" y="156"/>
                        </a:lnTo>
                        <a:lnTo>
                          <a:pt x="161" y="154"/>
                        </a:lnTo>
                        <a:lnTo>
                          <a:pt x="161" y="155"/>
                        </a:lnTo>
                        <a:lnTo>
                          <a:pt x="161" y="156"/>
                        </a:lnTo>
                        <a:lnTo>
                          <a:pt x="161" y="157"/>
                        </a:lnTo>
                        <a:lnTo>
                          <a:pt x="161" y="156"/>
                        </a:lnTo>
                        <a:lnTo>
                          <a:pt x="161" y="156"/>
                        </a:lnTo>
                        <a:lnTo>
                          <a:pt x="161" y="157"/>
                        </a:lnTo>
                        <a:lnTo>
                          <a:pt x="161" y="157"/>
                        </a:lnTo>
                        <a:lnTo>
                          <a:pt x="161" y="156"/>
                        </a:lnTo>
                        <a:lnTo>
                          <a:pt x="161" y="157"/>
                        </a:lnTo>
                        <a:lnTo>
                          <a:pt x="161" y="159"/>
                        </a:lnTo>
                        <a:lnTo>
                          <a:pt x="161" y="156"/>
                        </a:lnTo>
                        <a:lnTo>
                          <a:pt x="161" y="159"/>
                        </a:lnTo>
                        <a:lnTo>
                          <a:pt x="161" y="157"/>
                        </a:lnTo>
                        <a:lnTo>
                          <a:pt x="161" y="159"/>
                        </a:lnTo>
                        <a:lnTo>
                          <a:pt x="161" y="158"/>
                        </a:lnTo>
                        <a:lnTo>
                          <a:pt x="161" y="157"/>
                        </a:lnTo>
                        <a:lnTo>
                          <a:pt x="161" y="156"/>
                        </a:lnTo>
                        <a:lnTo>
                          <a:pt x="161" y="157"/>
                        </a:lnTo>
                        <a:lnTo>
                          <a:pt x="161" y="157"/>
                        </a:lnTo>
                        <a:lnTo>
                          <a:pt x="161" y="159"/>
                        </a:lnTo>
                        <a:lnTo>
                          <a:pt x="161" y="157"/>
                        </a:lnTo>
                        <a:lnTo>
                          <a:pt x="161" y="157"/>
                        </a:lnTo>
                        <a:lnTo>
                          <a:pt x="161" y="158"/>
                        </a:lnTo>
                        <a:lnTo>
                          <a:pt x="161" y="157"/>
                        </a:lnTo>
                        <a:lnTo>
                          <a:pt x="161" y="159"/>
                        </a:lnTo>
                        <a:lnTo>
                          <a:pt x="161" y="158"/>
                        </a:lnTo>
                        <a:lnTo>
                          <a:pt x="161" y="160"/>
                        </a:lnTo>
                        <a:lnTo>
                          <a:pt x="161" y="157"/>
                        </a:lnTo>
                        <a:lnTo>
                          <a:pt x="161" y="158"/>
                        </a:lnTo>
                        <a:lnTo>
                          <a:pt x="161" y="157"/>
                        </a:lnTo>
                        <a:lnTo>
                          <a:pt x="161" y="160"/>
                        </a:lnTo>
                        <a:lnTo>
                          <a:pt x="161" y="158"/>
                        </a:lnTo>
                        <a:lnTo>
                          <a:pt x="161" y="160"/>
                        </a:lnTo>
                        <a:lnTo>
                          <a:pt x="161" y="159"/>
                        </a:lnTo>
                        <a:lnTo>
                          <a:pt x="161" y="160"/>
                        </a:lnTo>
                        <a:lnTo>
                          <a:pt x="161" y="160"/>
                        </a:lnTo>
                        <a:lnTo>
                          <a:pt x="161" y="159"/>
                        </a:lnTo>
                        <a:lnTo>
                          <a:pt x="161" y="160"/>
                        </a:lnTo>
                        <a:lnTo>
                          <a:pt x="161" y="160"/>
                        </a:lnTo>
                        <a:lnTo>
                          <a:pt x="162" y="160"/>
                        </a:lnTo>
                        <a:lnTo>
                          <a:pt x="162" y="158"/>
                        </a:lnTo>
                        <a:lnTo>
                          <a:pt x="162" y="162"/>
                        </a:lnTo>
                        <a:lnTo>
                          <a:pt x="162" y="161"/>
                        </a:lnTo>
                        <a:lnTo>
                          <a:pt x="162" y="161"/>
                        </a:lnTo>
                        <a:lnTo>
                          <a:pt x="162" y="162"/>
                        </a:lnTo>
                        <a:lnTo>
                          <a:pt x="162" y="162"/>
                        </a:lnTo>
                        <a:lnTo>
                          <a:pt x="162" y="162"/>
                        </a:lnTo>
                        <a:lnTo>
                          <a:pt x="162" y="163"/>
                        </a:lnTo>
                        <a:lnTo>
                          <a:pt x="162" y="163"/>
                        </a:lnTo>
                        <a:lnTo>
                          <a:pt x="162" y="163"/>
                        </a:lnTo>
                        <a:lnTo>
                          <a:pt x="162" y="163"/>
                        </a:lnTo>
                        <a:lnTo>
                          <a:pt x="162" y="164"/>
                        </a:lnTo>
                        <a:lnTo>
                          <a:pt x="162" y="163"/>
                        </a:lnTo>
                        <a:lnTo>
                          <a:pt x="162" y="164"/>
                        </a:lnTo>
                        <a:lnTo>
                          <a:pt x="162" y="164"/>
                        </a:lnTo>
                        <a:lnTo>
                          <a:pt x="162" y="165"/>
                        </a:lnTo>
                        <a:lnTo>
                          <a:pt x="162" y="165"/>
                        </a:lnTo>
                        <a:lnTo>
                          <a:pt x="162" y="165"/>
                        </a:lnTo>
                        <a:lnTo>
                          <a:pt x="162" y="165"/>
                        </a:lnTo>
                        <a:lnTo>
                          <a:pt x="162" y="165"/>
                        </a:lnTo>
                        <a:lnTo>
                          <a:pt x="162" y="165"/>
                        </a:lnTo>
                        <a:lnTo>
                          <a:pt x="162" y="165"/>
                        </a:lnTo>
                        <a:lnTo>
                          <a:pt x="162" y="166"/>
                        </a:lnTo>
                        <a:lnTo>
                          <a:pt x="162" y="165"/>
                        </a:lnTo>
                        <a:lnTo>
                          <a:pt x="162" y="167"/>
                        </a:lnTo>
                        <a:lnTo>
                          <a:pt x="162" y="166"/>
                        </a:lnTo>
                        <a:lnTo>
                          <a:pt x="162" y="167"/>
                        </a:lnTo>
                        <a:lnTo>
                          <a:pt x="162" y="169"/>
                        </a:lnTo>
                        <a:lnTo>
                          <a:pt x="162" y="168"/>
                        </a:lnTo>
                        <a:lnTo>
                          <a:pt x="162" y="165"/>
                        </a:lnTo>
                        <a:lnTo>
                          <a:pt x="162" y="169"/>
                        </a:lnTo>
                        <a:lnTo>
                          <a:pt x="162" y="167"/>
                        </a:lnTo>
                        <a:lnTo>
                          <a:pt x="162" y="168"/>
                        </a:lnTo>
                        <a:lnTo>
                          <a:pt x="162" y="166"/>
                        </a:lnTo>
                        <a:lnTo>
                          <a:pt x="162" y="170"/>
                        </a:lnTo>
                        <a:lnTo>
                          <a:pt x="162" y="168"/>
                        </a:lnTo>
                        <a:lnTo>
                          <a:pt x="162" y="168"/>
                        </a:lnTo>
                        <a:lnTo>
                          <a:pt x="162" y="168"/>
                        </a:lnTo>
                        <a:lnTo>
                          <a:pt x="162" y="170"/>
                        </a:lnTo>
                        <a:lnTo>
                          <a:pt x="162" y="169"/>
                        </a:lnTo>
                        <a:lnTo>
                          <a:pt x="162" y="169"/>
                        </a:lnTo>
                        <a:lnTo>
                          <a:pt x="162" y="169"/>
                        </a:lnTo>
                        <a:lnTo>
                          <a:pt x="162" y="170"/>
                        </a:lnTo>
                        <a:lnTo>
                          <a:pt x="162" y="171"/>
                        </a:lnTo>
                        <a:lnTo>
                          <a:pt x="162" y="170"/>
                        </a:lnTo>
                        <a:lnTo>
                          <a:pt x="162" y="169"/>
                        </a:lnTo>
                        <a:lnTo>
                          <a:pt x="162" y="170"/>
                        </a:lnTo>
                        <a:lnTo>
                          <a:pt x="162" y="171"/>
                        </a:lnTo>
                        <a:lnTo>
                          <a:pt x="162" y="172"/>
                        </a:lnTo>
                        <a:lnTo>
                          <a:pt x="162" y="170"/>
                        </a:lnTo>
                        <a:lnTo>
                          <a:pt x="162" y="172"/>
                        </a:lnTo>
                        <a:lnTo>
                          <a:pt x="162" y="171"/>
                        </a:lnTo>
                        <a:lnTo>
                          <a:pt x="162" y="172"/>
                        </a:lnTo>
                        <a:lnTo>
                          <a:pt x="162" y="171"/>
                        </a:lnTo>
                        <a:lnTo>
                          <a:pt x="162" y="172"/>
                        </a:lnTo>
                        <a:lnTo>
                          <a:pt x="162" y="172"/>
                        </a:lnTo>
                        <a:lnTo>
                          <a:pt x="162" y="172"/>
                        </a:lnTo>
                        <a:lnTo>
                          <a:pt x="162" y="172"/>
                        </a:lnTo>
                        <a:lnTo>
                          <a:pt x="162" y="173"/>
                        </a:lnTo>
                        <a:lnTo>
                          <a:pt x="162" y="174"/>
                        </a:lnTo>
                        <a:lnTo>
                          <a:pt x="162" y="172"/>
                        </a:lnTo>
                        <a:lnTo>
                          <a:pt x="162" y="173"/>
                        </a:lnTo>
                        <a:lnTo>
                          <a:pt x="162" y="173"/>
                        </a:lnTo>
                        <a:lnTo>
                          <a:pt x="162" y="174"/>
                        </a:lnTo>
                        <a:lnTo>
                          <a:pt x="162" y="173"/>
                        </a:lnTo>
                        <a:lnTo>
                          <a:pt x="162" y="174"/>
                        </a:lnTo>
                        <a:lnTo>
                          <a:pt x="162" y="174"/>
                        </a:lnTo>
                        <a:lnTo>
                          <a:pt x="162" y="175"/>
                        </a:lnTo>
                        <a:lnTo>
                          <a:pt x="162" y="174"/>
                        </a:lnTo>
                        <a:lnTo>
                          <a:pt x="162" y="175"/>
                        </a:lnTo>
                        <a:lnTo>
                          <a:pt x="162" y="174"/>
                        </a:lnTo>
                        <a:lnTo>
                          <a:pt x="162" y="174"/>
                        </a:lnTo>
                        <a:lnTo>
                          <a:pt x="162" y="174"/>
                        </a:lnTo>
                        <a:lnTo>
                          <a:pt x="162" y="174"/>
                        </a:lnTo>
                        <a:lnTo>
                          <a:pt x="162" y="174"/>
                        </a:lnTo>
                        <a:lnTo>
                          <a:pt x="162" y="175"/>
                        </a:lnTo>
                        <a:lnTo>
                          <a:pt x="162" y="174"/>
                        </a:lnTo>
                        <a:lnTo>
                          <a:pt x="162" y="177"/>
                        </a:lnTo>
                        <a:lnTo>
                          <a:pt x="162" y="175"/>
                        </a:lnTo>
                        <a:lnTo>
                          <a:pt x="162" y="176"/>
                        </a:lnTo>
                        <a:lnTo>
                          <a:pt x="162" y="175"/>
                        </a:lnTo>
                        <a:lnTo>
                          <a:pt x="162" y="178"/>
                        </a:lnTo>
                        <a:lnTo>
                          <a:pt x="162" y="177"/>
                        </a:lnTo>
                        <a:lnTo>
                          <a:pt x="162" y="177"/>
                        </a:lnTo>
                        <a:lnTo>
                          <a:pt x="162" y="177"/>
                        </a:lnTo>
                        <a:lnTo>
                          <a:pt x="162" y="178"/>
                        </a:lnTo>
                        <a:lnTo>
                          <a:pt x="162" y="179"/>
                        </a:lnTo>
                        <a:lnTo>
                          <a:pt x="162" y="179"/>
                        </a:lnTo>
                        <a:lnTo>
                          <a:pt x="162" y="178"/>
                        </a:lnTo>
                        <a:lnTo>
                          <a:pt x="162" y="178"/>
                        </a:lnTo>
                        <a:lnTo>
                          <a:pt x="162" y="181"/>
                        </a:lnTo>
                        <a:lnTo>
                          <a:pt x="162" y="179"/>
                        </a:lnTo>
                        <a:lnTo>
                          <a:pt x="162" y="180"/>
                        </a:lnTo>
                        <a:lnTo>
                          <a:pt x="162" y="181"/>
                        </a:lnTo>
                        <a:lnTo>
                          <a:pt x="162" y="181"/>
                        </a:lnTo>
                        <a:lnTo>
                          <a:pt x="162" y="181"/>
                        </a:lnTo>
                        <a:lnTo>
                          <a:pt x="162" y="182"/>
                        </a:lnTo>
                        <a:lnTo>
                          <a:pt x="162" y="180"/>
                        </a:lnTo>
                        <a:lnTo>
                          <a:pt x="162" y="181"/>
                        </a:lnTo>
                        <a:lnTo>
                          <a:pt x="162" y="181"/>
                        </a:lnTo>
                        <a:lnTo>
                          <a:pt x="162" y="182"/>
                        </a:lnTo>
                        <a:lnTo>
                          <a:pt x="162" y="183"/>
                        </a:lnTo>
                        <a:lnTo>
                          <a:pt x="162" y="183"/>
                        </a:lnTo>
                        <a:lnTo>
                          <a:pt x="162" y="183"/>
                        </a:lnTo>
                        <a:lnTo>
                          <a:pt x="162" y="183"/>
                        </a:lnTo>
                        <a:lnTo>
                          <a:pt x="162" y="183"/>
                        </a:lnTo>
                        <a:lnTo>
                          <a:pt x="162" y="182"/>
                        </a:lnTo>
                        <a:lnTo>
                          <a:pt x="163" y="184"/>
                        </a:lnTo>
                        <a:lnTo>
                          <a:pt x="163" y="182"/>
                        </a:lnTo>
                        <a:lnTo>
                          <a:pt x="163" y="186"/>
                        </a:lnTo>
                        <a:lnTo>
                          <a:pt x="163" y="182"/>
                        </a:lnTo>
                        <a:lnTo>
                          <a:pt x="163" y="186"/>
                        </a:lnTo>
                        <a:lnTo>
                          <a:pt x="163" y="184"/>
                        </a:lnTo>
                        <a:lnTo>
                          <a:pt x="163" y="184"/>
                        </a:lnTo>
                        <a:lnTo>
                          <a:pt x="163" y="186"/>
                        </a:lnTo>
                        <a:lnTo>
                          <a:pt x="163" y="185"/>
                        </a:lnTo>
                        <a:lnTo>
                          <a:pt x="163" y="186"/>
                        </a:lnTo>
                        <a:lnTo>
                          <a:pt x="163" y="186"/>
                        </a:lnTo>
                        <a:lnTo>
                          <a:pt x="163" y="189"/>
                        </a:lnTo>
                        <a:lnTo>
                          <a:pt x="163" y="185"/>
                        </a:lnTo>
                        <a:lnTo>
                          <a:pt x="163" y="187"/>
                        </a:lnTo>
                        <a:lnTo>
                          <a:pt x="163" y="187"/>
                        </a:lnTo>
                        <a:lnTo>
                          <a:pt x="163" y="188"/>
                        </a:lnTo>
                        <a:lnTo>
                          <a:pt x="163" y="187"/>
                        </a:lnTo>
                        <a:lnTo>
                          <a:pt x="163" y="189"/>
                        </a:lnTo>
                        <a:lnTo>
                          <a:pt x="163" y="188"/>
                        </a:lnTo>
                        <a:lnTo>
                          <a:pt x="163" y="190"/>
                        </a:lnTo>
                        <a:lnTo>
                          <a:pt x="163" y="188"/>
                        </a:lnTo>
                        <a:lnTo>
                          <a:pt x="163" y="190"/>
                        </a:lnTo>
                        <a:lnTo>
                          <a:pt x="163" y="189"/>
                        </a:lnTo>
                        <a:lnTo>
                          <a:pt x="163" y="190"/>
                        </a:lnTo>
                        <a:lnTo>
                          <a:pt x="163" y="189"/>
                        </a:lnTo>
                        <a:lnTo>
                          <a:pt x="163" y="191"/>
                        </a:lnTo>
                        <a:lnTo>
                          <a:pt x="163" y="191"/>
                        </a:lnTo>
                        <a:lnTo>
                          <a:pt x="163" y="193"/>
                        </a:lnTo>
                        <a:lnTo>
                          <a:pt x="163" y="192"/>
                        </a:lnTo>
                        <a:lnTo>
                          <a:pt x="163" y="193"/>
                        </a:lnTo>
                        <a:lnTo>
                          <a:pt x="163" y="193"/>
                        </a:lnTo>
                        <a:lnTo>
                          <a:pt x="163" y="192"/>
                        </a:lnTo>
                        <a:lnTo>
                          <a:pt x="163" y="191"/>
                        </a:lnTo>
                        <a:lnTo>
                          <a:pt x="163" y="192"/>
                        </a:lnTo>
                        <a:lnTo>
                          <a:pt x="163" y="193"/>
                        </a:lnTo>
                        <a:lnTo>
                          <a:pt x="163" y="192"/>
                        </a:lnTo>
                        <a:lnTo>
                          <a:pt x="163" y="193"/>
                        </a:lnTo>
                        <a:lnTo>
                          <a:pt x="163" y="193"/>
                        </a:lnTo>
                        <a:lnTo>
                          <a:pt x="163" y="192"/>
                        </a:lnTo>
                        <a:lnTo>
                          <a:pt x="163" y="193"/>
                        </a:lnTo>
                        <a:lnTo>
                          <a:pt x="163" y="191"/>
                        </a:lnTo>
                        <a:lnTo>
                          <a:pt x="163" y="195"/>
                        </a:lnTo>
                        <a:lnTo>
                          <a:pt x="163" y="193"/>
                        </a:lnTo>
                        <a:lnTo>
                          <a:pt x="163" y="193"/>
                        </a:lnTo>
                        <a:lnTo>
                          <a:pt x="163" y="194"/>
                        </a:lnTo>
                        <a:lnTo>
                          <a:pt x="163" y="194"/>
                        </a:lnTo>
                        <a:lnTo>
                          <a:pt x="163" y="195"/>
                        </a:lnTo>
                        <a:lnTo>
                          <a:pt x="163" y="193"/>
                        </a:lnTo>
                        <a:lnTo>
                          <a:pt x="163" y="195"/>
                        </a:lnTo>
                        <a:lnTo>
                          <a:pt x="163" y="194"/>
                        </a:lnTo>
                        <a:lnTo>
                          <a:pt x="163" y="194"/>
                        </a:lnTo>
                        <a:lnTo>
                          <a:pt x="163" y="193"/>
                        </a:lnTo>
                        <a:lnTo>
                          <a:pt x="163" y="194"/>
                        </a:lnTo>
                        <a:lnTo>
                          <a:pt x="163" y="195"/>
                        </a:lnTo>
                        <a:lnTo>
                          <a:pt x="163" y="195"/>
                        </a:lnTo>
                        <a:lnTo>
                          <a:pt x="163" y="193"/>
                        </a:lnTo>
                        <a:lnTo>
                          <a:pt x="163" y="195"/>
                        </a:lnTo>
                        <a:lnTo>
                          <a:pt x="163" y="194"/>
                        </a:lnTo>
                        <a:lnTo>
                          <a:pt x="163" y="194"/>
                        </a:lnTo>
                        <a:lnTo>
                          <a:pt x="163" y="195"/>
                        </a:lnTo>
                        <a:lnTo>
                          <a:pt x="163" y="196"/>
                        </a:lnTo>
                        <a:lnTo>
                          <a:pt x="163" y="194"/>
                        </a:lnTo>
                        <a:lnTo>
                          <a:pt x="163" y="195"/>
                        </a:lnTo>
                        <a:lnTo>
                          <a:pt x="163" y="194"/>
                        </a:lnTo>
                        <a:lnTo>
                          <a:pt x="163" y="196"/>
                        </a:lnTo>
                        <a:lnTo>
                          <a:pt x="163" y="195"/>
                        </a:lnTo>
                        <a:lnTo>
                          <a:pt x="163" y="194"/>
                        </a:lnTo>
                        <a:lnTo>
                          <a:pt x="163" y="194"/>
                        </a:lnTo>
                        <a:lnTo>
                          <a:pt x="163" y="195"/>
                        </a:lnTo>
                        <a:lnTo>
                          <a:pt x="163" y="194"/>
                        </a:lnTo>
                        <a:lnTo>
                          <a:pt x="163" y="195"/>
                        </a:lnTo>
                        <a:lnTo>
                          <a:pt x="163" y="194"/>
                        </a:lnTo>
                        <a:lnTo>
                          <a:pt x="163" y="194"/>
                        </a:lnTo>
                        <a:lnTo>
                          <a:pt x="163" y="195"/>
                        </a:lnTo>
                        <a:lnTo>
                          <a:pt x="163" y="194"/>
                        </a:lnTo>
                        <a:lnTo>
                          <a:pt x="163" y="193"/>
                        </a:lnTo>
                        <a:lnTo>
                          <a:pt x="163" y="193"/>
                        </a:lnTo>
                        <a:lnTo>
                          <a:pt x="163" y="194"/>
                        </a:lnTo>
                        <a:lnTo>
                          <a:pt x="163" y="191"/>
                        </a:lnTo>
                        <a:lnTo>
                          <a:pt x="163" y="193"/>
                        </a:lnTo>
                        <a:lnTo>
                          <a:pt x="163" y="193"/>
                        </a:lnTo>
                        <a:lnTo>
                          <a:pt x="163" y="192"/>
                        </a:lnTo>
                        <a:lnTo>
                          <a:pt x="163" y="192"/>
                        </a:lnTo>
                        <a:lnTo>
                          <a:pt x="163" y="191"/>
                        </a:lnTo>
                        <a:lnTo>
                          <a:pt x="163" y="191"/>
                        </a:lnTo>
                        <a:lnTo>
                          <a:pt x="163" y="190"/>
                        </a:lnTo>
                        <a:lnTo>
                          <a:pt x="163" y="191"/>
                        </a:lnTo>
                        <a:lnTo>
                          <a:pt x="163" y="190"/>
                        </a:lnTo>
                        <a:lnTo>
                          <a:pt x="163" y="190"/>
                        </a:lnTo>
                        <a:lnTo>
                          <a:pt x="163" y="189"/>
                        </a:lnTo>
                        <a:lnTo>
                          <a:pt x="163" y="190"/>
                        </a:lnTo>
                        <a:lnTo>
                          <a:pt x="163" y="188"/>
                        </a:lnTo>
                        <a:lnTo>
                          <a:pt x="163" y="190"/>
                        </a:lnTo>
                        <a:lnTo>
                          <a:pt x="163" y="187"/>
                        </a:lnTo>
                        <a:lnTo>
                          <a:pt x="163" y="189"/>
                        </a:lnTo>
                        <a:lnTo>
                          <a:pt x="163" y="188"/>
                        </a:lnTo>
                        <a:lnTo>
                          <a:pt x="163" y="187"/>
                        </a:lnTo>
                        <a:lnTo>
                          <a:pt x="163" y="188"/>
                        </a:lnTo>
                        <a:lnTo>
                          <a:pt x="164" y="187"/>
                        </a:lnTo>
                        <a:lnTo>
                          <a:pt x="164" y="187"/>
                        </a:lnTo>
                        <a:lnTo>
                          <a:pt x="164" y="187"/>
                        </a:lnTo>
                        <a:lnTo>
                          <a:pt x="164" y="186"/>
                        </a:lnTo>
                        <a:lnTo>
                          <a:pt x="164" y="186"/>
                        </a:lnTo>
                        <a:lnTo>
                          <a:pt x="164" y="186"/>
                        </a:lnTo>
                        <a:lnTo>
                          <a:pt x="164" y="185"/>
                        </a:lnTo>
                        <a:lnTo>
                          <a:pt x="164" y="187"/>
                        </a:lnTo>
                        <a:lnTo>
                          <a:pt x="164" y="185"/>
                        </a:lnTo>
                        <a:lnTo>
                          <a:pt x="164" y="184"/>
                        </a:lnTo>
                        <a:lnTo>
                          <a:pt x="164" y="185"/>
                        </a:lnTo>
                        <a:lnTo>
                          <a:pt x="164" y="185"/>
                        </a:lnTo>
                        <a:lnTo>
                          <a:pt x="164" y="183"/>
                        </a:lnTo>
                        <a:lnTo>
                          <a:pt x="164" y="183"/>
                        </a:lnTo>
                        <a:lnTo>
                          <a:pt x="164" y="183"/>
                        </a:lnTo>
                        <a:lnTo>
                          <a:pt x="164" y="181"/>
                        </a:lnTo>
                        <a:lnTo>
                          <a:pt x="164" y="183"/>
                        </a:lnTo>
                        <a:lnTo>
                          <a:pt x="164" y="181"/>
                        </a:lnTo>
                        <a:lnTo>
                          <a:pt x="164" y="183"/>
                        </a:lnTo>
                        <a:lnTo>
                          <a:pt x="164" y="180"/>
                        </a:lnTo>
                        <a:lnTo>
                          <a:pt x="164" y="181"/>
                        </a:lnTo>
                        <a:lnTo>
                          <a:pt x="164" y="181"/>
                        </a:lnTo>
                        <a:lnTo>
                          <a:pt x="164" y="180"/>
                        </a:lnTo>
                        <a:lnTo>
                          <a:pt x="164" y="180"/>
                        </a:lnTo>
                        <a:lnTo>
                          <a:pt x="164" y="180"/>
                        </a:lnTo>
                        <a:lnTo>
                          <a:pt x="164" y="179"/>
                        </a:lnTo>
                        <a:lnTo>
                          <a:pt x="164" y="179"/>
                        </a:lnTo>
                        <a:lnTo>
                          <a:pt x="164" y="178"/>
                        </a:lnTo>
                        <a:lnTo>
                          <a:pt x="164" y="178"/>
                        </a:lnTo>
                        <a:lnTo>
                          <a:pt x="164" y="178"/>
                        </a:lnTo>
                        <a:lnTo>
                          <a:pt x="164" y="176"/>
                        </a:lnTo>
                        <a:lnTo>
                          <a:pt x="164" y="178"/>
                        </a:lnTo>
                        <a:lnTo>
                          <a:pt x="164" y="175"/>
                        </a:lnTo>
                        <a:lnTo>
                          <a:pt x="164" y="175"/>
                        </a:lnTo>
                        <a:lnTo>
                          <a:pt x="164" y="176"/>
                        </a:lnTo>
                        <a:lnTo>
                          <a:pt x="164" y="176"/>
                        </a:lnTo>
                        <a:lnTo>
                          <a:pt x="164" y="175"/>
                        </a:lnTo>
                        <a:lnTo>
                          <a:pt x="164" y="176"/>
                        </a:lnTo>
                        <a:lnTo>
                          <a:pt x="164" y="174"/>
                        </a:lnTo>
                        <a:lnTo>
                          <a:pt x="164" y="177"/>
                        </a:lnTo>
                        <a:lnTo>
                          <a:pt x="164" y="174"/>
                        </a:lnTo>
                        <a:lnTo>
                          <a:pt x="164" y="174"/>
                        </a:lnTo>
                        <a:lnTo>
                          <a:pt x="164" y="174"/>
                        </a:lnTo>
                        <a:lnTo>
                          <a:pt x="164" y="174"/>
                        </a:lnTo>
                        <a:lnTo>
                          <a:pt x="164" y="175"/>
                        </a:lnTo>
                        <a:lnTo>
                          <a:pt x="164" y="173"/>
                        </a:lnTo>
                        <a:lnTo>
                          <a:pt x="164" y="174"/>
                        </a:lnTo>
                        <a:lnTo>
                          <a:pt x="164" y="173"/>
                        </a:lnTo>
                        <a:lnTo>
                          <a:pt x="164" y="172"/>
                        </a:lnTo>
                        <a:lnTo>
                          <a:pt x="164" y="173"/>
                        </a:lnTo>
                        <a:lnTo>
                          <a:pt x="164" y="173"/>
                        </a:lnTo>
                        <a:lnTo>
                          <a:pt x="164" y="171"/>
                        </a:lnTo>
                        <a:lnTo>
                          <a:pt x="164" y="172"/>
                        </a:lnTo>
                        <a:lnTo>
                          <a:pt x="164" y="172"/>
                        </a:lnTo>
                        <a:lnTo>
                          <a:pt x="164" y="172"/>
                        </a:lnTo>
                        <a:lnTo>
                          <a:pt x="164" y="172"/>
                        </a:lnTo>
                        <a:lnTo>
                          <a:pt x="164" y="171"/>
                        </a:lnTo>
                        <a:lnTo>
                          <a:pt x="164" y="173"/>
                        </a:lnTo>
                        <a:lnTo>
                          <a:pt x="164" y="171"/>
                        </a:lnTo>
                        <a:lnTo>
                          <a:pt x="164" y="172"/>
                        </a:lnTo>
                        <a:lnTo>
                          <a:pt x="164" y="172"/>
                        </a:lnTo>
                        <a:lnTo>
                          <a:pt x="164" y="171"/>
                        </a:lnTo>
                        <a:lnTo>
                          <a:pt x="164" y="170"/>
                        </a:lnTo>
                        <a:lnTo>
                          <a:pt x="164" y="171"/>
                        </a:lnTo>
                        <a:lnTo>
                          <a:pt x="164" y="171"/>
                        </a:lnTo>
                        <a:lnTo>
                          <a:pt x="164" y="171"/>
                        </a:lnTo>
                        <a:lnTo>
                          <a:pt x="164" y="170"/>
                        </a:lnTo>
                        <a:lnTo>
                          <a:pt x="164" y="171"/>
                        </a:lnTo>
                        <a:lnTo>
                          <a:pt x="164" y="170"/>
                        </a:lnTo>
                        <a:lnTo>
                          <a:pt x="164" y="171"/>
                        </a:lnTo>
                        <a:lnTo>
                          <a:pt x="164" y="171"/>
                        </a:lnTo>
                        <a:lnTo>
                          <a:pt x="164" y="168"/>
                        </a:lnTo>
                        <a:lnTo>
                          <a:pt x="164" y="171"/>
                        </a:lnTo>
                        <a:lnTo>
                          <a:pt x="164" y="170"/>
                        </a:lnTo>
                        <a:lnTo>
                          <a:pt x="164" y="171"/>
                        </a:lnTo>
                        <a:lnTo>
                          <a:pt x="164" y="170"/>
                        </a:lnTo>
                        <a:lnTo>
                          <a:pt x="164" y="170"/>
                        </a:lnTo>
                        <a:lnTo>
                          <a:pt x="164" y="172"/>
                        </a:lnTo>
                        <a:lnTo>
                          <a:pt x="164" y="172"/>
                        </a:lnTo>
                        <a:lnTo>
                          <a:pt x="164" y="172"/>
                        </a:lnTo>
                        <a:lnTo>
                          <a:pt x="164" y="171"/>
                        </a:lnTo>
                        <a:lnTo>
                          <a:pt x="164" y="172"/>
                        </a:lnTo>
                        <a:lnTo>
                          <a:pt x="164" y="174"/>
                        </a:lnTo>
                        <a:lnTo>
                          <a:pt x="164" y="172"/>
                        </a:lnTo>
                        <a:lnTo>
                          <a:pt x="164" y="174"/>
                        </a:lnTo>
                        <a:lnTo>
                          <a:pt x="164" y="173"/>
                        </a:lnTo>
                        <a:lnTo>
                          <a:pt x="164" y="172"/>
                        </a:lnTo>
                        <a:lnTo>
                          <a:pt x="164" y="175"/>
                        </a:lnTo>
                        <a:lnTo>
                          <a:pt x="164" y="175"/>
                        </a:lnTo>
                        <a:lnTo>
                          <a:pt x="164" y="177"/>
                        </a:lnTo>
                        <a:lnTo>
                          <a:pt x="164" y="176"/>
                        </a:lnTo>
                        <a:lnTo>
                          <a:pt x="164" y="177"/>
                        </a:lnTo>
                        <a:lnTo>
                          <a:pt x="164" y="174"/>
                        </a:lnTo>
                        <a:lnTo>
                          <a:pt x="164" y="178"/>
                        </a:lnTo>
                        <a:lnTo>
                          <a:pt x="164" y="177"/>
                        </a:lnTo>
                        <a:lnTo>
                          <a:pt x="164" y="179"/>
                        </a:lnTo>
                        <a:lnTo>
                          <a:pt x="164" y="179"/>
                        </a:lnTo>
                        <a:lnTo>
                          <a:pt x="164" y="179"/>
                        </a:lnTo>
                        <a:lnTo>
                          <a:pt x="164" y="179"/>
                        </a:lnTo>
                        <a:lnTo>
                          <a:pt x="164" y="179"/>
                        </a:lnTo>
                        <a:lnTo>
                          <a:pt x="164" y="179"/>
                        </a:lnTo>
                        <a:lnTo>
                          <a:pt x="164" y="182"/>
                        </a:lnTo>
                        <a:lnTo>
                          <a:pt x="164" y="181"/>
                        </a:lnTo>
                        <a:lnTo>
                          <a:pt x="164" y="182"/>
                        </a:lnTo>
                        <a:lnTo>
                          <a:pt x="164" y="181"/>
                        </a:lnTo>
                        <a:lnTo>
                          <a:pt x="164" y="182"/>
                        </a:lnTo>
                        <a:lnTo>
                          <a:pt x="164" y="183"/>
                        </a:lnTo>
                        <a:lnTo>
                          <a:pt x="164" y="182"/>
                        </a:lnTo>
                        <a:lnTo>
                          <a:pt x="165" y="185"/>
                        </a:lnTo>
                        <a:lnTo>
                          <a:pt x="165" y="185"/>
                        </a:lnTo>
                        <a:lnTo>
                          <a:pt x="165" y="184"/>
                        </a:lnTo>
                        <a:lnTo>
                          <a:pt x="165" y="185"/>
                        </a:lnTo>
                        <a:lnTo>
                          <a:pt x="165" y="185"/>
                        </a:lnTo>
                        <a:lnTo>
                          <a:pt x="165" y="186"/>
                        </a:lnTo>
                        <a:lnTo>
                          <a:pt x="165" y="184"/>
                        </a:lnTo>
                        <a:lnTo>
                          <a:pt x="165" y="187"/>
                        </a:lnTo>
                        <a:lnTo>
                          <a:pt x="165" y="185"/>
                        </a:lnTo>
                        <a:lnTo>
                          <a:pt x="165" y="187"/>
                        </a:lnTo>
                        <a:lnTo>
                          <a:pt x="165" y="189"/>
                        </a:lnTo>
                        <a:lnTo>
                          <a:pt x="165" y="187"/>
                        </a:lnTo>
                        <a:lnTo>
                          <a:pt x="165" y="189"/>
                        </a:lnTo>
                        <a:lnTo>
                          <a:pt x="165" y="188"/>
                        </a:lnTo>
                        <a:lnTo>
                          <a:pt x="165" y="189"/>
                        </a:lnTo>
                        <a:lnTo>
                          <a:pt x="165" y="188"/>
                        </a:lnTo>
                        <a:lnTo>
                          <a:pt x="165" y="191"/>
                        </a:lnTo>
                        <a:lnTo>
                          <a:pt x="165" y="189"/>
                        </a:lnTo>
                        <a:lnTo>
                          <a:pt x="165" y="191"/>
                        </a:lnTo>
                        <a:lnTo>
                          <a:pt x="165" y="191"/>
                        </a:lnTo>
                        <a:lnTo>
                          <a:pt x="165" y="192"/>
                        </a:lnTo>
                        <a:lnTo>
                          <a:pt x="165" y="192"/>
                        </a:lnTo>
                        <a:lnTo>
                          <a:pt x="165" y="193"/>
                        </a:lnTo>
                        <a:lnTo>
                          <a:pt x="165" y="193"/>
                        </a:lnTo>
                        <a:lnTo>
                          <a:pt x="165" y="192"/>
                        </a:lnTo>
                        <a:lnTo>
                          <a:pt x="165" y="194"/>
                        </a:lnTo>
                        <a:lnTo>
                          <a:pt x="165" y="195"/>
                        </a:lnTo>
                        <a:lnTo>
                          <a:pt x="165" y="193"/>
                        </a:lnTo>
                        <a:lnTo>
                          <a:pt x="165" y="198"/>
                        </a:lnTo>
                        <a:lnTo>
                          <a:pt x="165" y="195"/>
                        </a:lnTo>
                        <a:lnTo>
                          <a:pt x="165" y="195"/>
                        </a:lnTo>
                        <a:lnTo>
                          <a:pt x="165" y="196"/>
                        </a:lnTo>
                        <a:lnTo>
                          <a:pt x="165" y="197"/>
                        </a:lnTo>
                        <a:lnTo>
                          <a:pt x="165" y="194"/>
                        </a:lnTo>
                        <a:lnTo>
                          <a:pt x="165" y="198"/>
                        </a:lnTo>
                        <a:lnTo>
                          <a:pt x="165" y="196"/>
                        </a:lnTo>
                        <a:lnTo>
                          <a:pt x="165" y="197"/>
                        </a:lnTo>
                        <a:lnTo>
                          <a:pt x="165" y="196"/>
                        </a:lnTo>
                        <a:lnTo>
                          <a:pt x="165" y="197"/>
                        </a:lnTo>
                        <a:lnTo>
                          <a:pt x="165" y="198"/>
                        </a:lnTo>
                        <a:lnTo>
                          <a:pt x="165" y="196"/>
                        </a:lnTo>
                        <a:lnTo>
                          <a:pt x="165" y="199"/>
                        </a:lnTo>
                        <a:lnTo>
                          <a:pt x="165" y="196"/>
                        </a:lnTo>
                        <a:lnTo>
                          <a:pt x="165" y="198"/>
                        </a:lnTo>
                        <a:lnTo>
                          <a:pt x="165" y="199"/>
                        </a:lnTo>
                        <a:lnTo>
                          <a:pt x="165" y="198"/>
                        </a:lnTo>
                        <a:lnTo>
                          <a:pt x="165" y="199"/>
                        </a:lnTo>
                        <a:lnTo>
                          <a:pt x="165" y="197"/>
                        </a:lnTo>
                        <a:lnTo>
                          <a:pt x="165" y="198"/>
                        </a:lnTo>
                        <a:lnTo>
                          <a:pt x="165" y="199"/>
                        </a:lnTo>
                        <a:lnTo>
                          <a:pt x="165" y="199"/>
                        </a:lnTo>
                        <a:lnTo>
                          <a:pt x="165" y="198"/>
                        </a:lnTo>
                        <a:lnTo>
                          <a:pt x="165" y="200"/>
                        </a:lnTo>
                        <a:lnTo>
                          <a:pt x="165" y="197"/>
                        </a:lnTo>
                        <a:lnTo>
                          <a:pt x="165" y="199"/>
                        </a:lnTo>
                        <a:lnTo>
                          <a:pt x="165" y="199"/>
                        </a:lnTo>
                        <a:lnTo>
                          <a:pt x="165" y="199"/>
                        </a:lnTo>
                        <a:lnTo>
                          <a:pt x="165" y="201"/>
                        </a:lnTo>
                        <a:lnTo>
                          <a:pt x="165" y="198"/>
                        </a:lnTo>
                        <a:lnTo>
                          <a:pt x="165" y="200"/>
                        </a:lnTo>
                        <a:lnTo>
                          <a:pt x="165" y="199"/>
                        </a:lnTo>
                        <a:lnTo>
                          <a:pt x="165" y="199"/>
                        </a:lnTo>
                        <a:lnTo>
                          <a:pt x="165" y="201"/>
                        </a:lnTo>
                        <a:lnTo>
                          <a:pt x="165" y="199"/>
                        </a:lnTo>
                        <a:lnTo>
                          <a:pt x="165" y="200"/>
                        </a:lnTo>
                        <a:lnTo>
                          <a:pt x="165" y="199"/>
                        </a:lnTo>
                        <a:lnTo>
                          <a:pt x="165" y="202"/>
                        </a:lnTo>
                        <a:lnTo>
                          <a:pt x="165" y="199"/>
                        </a:lnTo>
                        <a:lnTo>
                          <a:pt x="165" y="199"/>
                        </a:lnTo>
                        <a:lnTo>
                          <a:pt x="165" y="201"/>
                        </a:lnTo>
                        <a:lnTo>
                          <a:pt x="165" y="200"/>
                        </a:lnTo>
                        <a:lnTo>
                          <a:pt x="165" y="198"/>
                        </a:lnTo>
                        <a:lnTo>
                          <a:pt x="165" y="200"/>
                        </a:lnTo>
                        <a:lnTo>
                          <a:pt x="165" y="198"/>
                        </a:lnTo>
                        <a:lnTo>
                          <a:pt x="165" y="199"/>
                        </a:lnTo>
                        <a:lnTo>
                          <a:pt x="165" y="198"/>
                        </a:lnTo>
                        <a:lnTo>
                          <a:pt x="165" y="197"/>
                        </a:lnTo>
                        <a:lnTo>
                          <a:pt x="165" y="198"/>
                        </a:lnTo>
                        <a:lnTo>
                          <a:pt x="165" y="196"/>
                        </a:lnTo>
                        <a:lnTo>
                          <a:pt x="165" y="197"/>
                        </a:lnTo>
                        <a:lnTo>
                          <a:pt x="165" y="197"/>
                        </a:lnTo>
                        <a:lnTo>
                          <a:pt x="165" y="196"/>
                        </a:lnTo>
                        <a:lnTo>
                          <a:pt x="165" y="196"/>
                        </a:lnTo>
                        <a:lnTo>
                          <a:pt x="165" y="196"/>
                        </a:lnTo>
                        <a:lnTo>
                          <a:pt x="165" y="195"/>
                        </a:lnTo>
                        <a:lnTo>
                          <a:pt x="165" y="197"/>
                        </a:lnTo>
                        <a:lnTo>
                          <a:pt x="165" y="195"/>
                        </a:lnTo>
                        <a:lnTo>
                          <a:pt x="165" y="195"/>
                        </a:lnTo>
                        <a:lnTo>
                          <a:pt x="165" y="195"/>
                        </a:lnTo>
                        <a:lnTo>
                          <a:pt x="165" y="195"/>
                        </a:lnTo>
                        <a:lnTo>
                          <a:pt x="165" y="195"/>
                        </a:lnTo>
                        <a:lnTo>
                          <a:pt x="165" y="196"/>
                        </a:lnTo>
                        <a:lnTo>
                          <a:pt x="165" y="194"/>
                        </a:lnTo>
                        <a:lnTo>
                          <a:pt x="165" y="195"/>
                        </a:lnTo>
                        <a:lnTo>
                          <a:pt x="165" y="193"/>
                        </a:lnTo>
                        <a:lnTo>
                          <a:pt x="165" y="194"/>
                        </a:lnTo>
                        <a:lnTo>
                          <a:pt x="165" y="194"/>
                        </a:lnTo>
                        <a:lnTo>
                          <a:pt x="165" y="193"/>
                        </a:lnTo>
                        <a:lnTo>
                          <a:pt x="166" y="195"/>
                        </a:lnTo>
                        <a:lnTo>
                          <a:pt x="166" y="192"/>
                        </a:lnTo>
                        <a:lnTo>
                          <a:pt x="166" y="192"/>
                        </a:lnTo>
                        <a:lnTo>
                          <a:pt x="166" y="194"/>
                        </a:lnTo>
                        <a:lnTo>
                          <a:pt x="166" y="193"/>
                        </a:lnTo>
                        <a:lnTo>
                          <a:pt x="166" y="194"/>
                        </a:lnTo>
                        <a:lnTo>
                          <a:pt x="166" y="193"/>
                        </a:lnTo>
                        <a:lnTo>
                          <a:pt x="166" y="193"/>
                        </a:lnTo>
                        <a:lnTo>
                          <a:pt x="166" y="193"/>
                        </a:lnTo>
                        <a:lnTo>
                          <a:pt x="166" y="194"/>
                        </a:lnTo>
                        <a:lnTo>
                          <a:pt x="166" y="193"/>
                        </a:lnTo>
                        <a:lnTo>
                          <a:pt x="166" y="193"/>
                        </a:lnTo>
                        <a:lnTo>
                          <a:pt x="166" y="194"/>
                        </a:lnTo>
                        <a:lnTo>
                          <a:pt x="166" y="193"/>
                        </a:lnTo>
                        <a:lnTo>
                          <a:pt x="166" y="193"/>
                        </a:lnTo>
                        <a:lnTo>
                          <a:pt x="166" y="192"/>
                        </a:lnTo>
                        <a:lnTo>
                          <a:pt x="166" y="193"/>
                        </a:lnTo>
                        <a:lnTo>
                          <a:pt x="166" y="192"/>
                        </a:lnTo>
                        <a:lnTo>
                          <a:pt x="166" y="195"/>
                        </a:lnTo>
                        <a:lnTo>
                          <a:pt x="166" y="192"/>
                        </a:lnTo>
                        <a:lnTo>
                          <a:pt x="166" y="193"/>
                        </a:lnTo>
                        <a:lnTo>
                          <a:pt x="166" y="193"/>
                        </a:lnTo>
                        <a:lnTo>
                          <a:pt x="166" y="192"/>
                        </a:lnTo>
                        <a:lnTo>
                          <a:pt x="166" y="193"/>
                        </a:lnTo>
                        <a:lnTo>
                          <a:pt x="166" y="191"/>
                        </a:lnTo>
                        <a:lnTo>
                          <a:pt x="166" y="194"/>
                        </a:lnTo>
                        <a:lnTo>
                          <a:pt x="166" y="191"/>
                        </a:lnTo>
                        <a:lnTo>
                          <a:pt x="166" y="193"/>
                        </a:lnTo>
                        <a:lnTo>
                          <a:pt x="166" y="189"/>
                        </a:lnTo>
                        <a:lnTo>
                          <a:pt x="166" y="193"/>
                        </a:lnTo>
                        <a:lnTo>
                          <a:pt x="166" y="191"/>
                        </a:lnTo>
                        <a:lnTo>
                          <a:pt x="166" y="193"/>
                        </a:lnTo>
                        <a:lnTo>
                          <a:pt x="166" y="191"/>
                        </a:lnTo>
                        <a:lnTo>
                          <a:pt x="166" y="191"/>
                        </a:lnTo>
                        <a:lnTo>
                          <a:pt x="166" y="190"/>
                        </a:lnTo>
                        <a:lnTo>
                          <a:pt x="166" y="193"/>
                        </a:lnTo>
                        <a:lnTo>
                          <a:pt x="166" y="191"/>
                        </a:lnTo>
                        <a:lnTo>
                          <a:pt x="166" y="191"/>
                        </a:lnTo>
                        <a:lnTo>
                          <a:pt x="166" y="192"/>
                        </a:lnTo>
                        <a:lnTo>
                          <a:pt x="166" y="193"/>
                        </a:lnTo>
                        <a:lnTo>
                          <a:pt x="166" y="192"/>
                        </a:lnTo>
                        <a:lnTo>
                          <a:pt x="166" y="191"/>
                        </a:lnTo>
                        <a:lnTo>
                          <a:pt x="166" y="192"/>
                        </a:lnTo>
                        <a:lnTo>
                          <a:pt x="166" y="191"/>
                        </a:lnTo>
                        <a:lnTo>
                          <a:pt x="166" y="192"/>
                        </a:lnTo>
                        <a:lnTo>
                          <a:pt x="166" y="191"/>
                        </a:lnTo>
                        <a:lnTo>
                          <a:pt x="166" y="192"/>
                        </a:lnTo>
                        <a:lnTo>
                          <a:pt x="166" y="192"/>
                        </a:lnTo>
                        <a:lnTo>
                          <a:pt x="166" y="192"/>
                        </a:lnTo>
                        <a:lnTo>
                          <a:pt x="166" y="192"/>
                        </a:lnTo>
                        <a:lnTo>
                          <a:pt x="166" y="193"/>
                        </a:lnTo>
                        <a:lnTo>
                          <a:pt x="166" y="191"/>
                        </a:lnTo>
                        <a:lnTo>
                          <a:pt x="166" y="193"/>
                        </a:lnTo>
                        <a:lnTo>
                          <a:pt x="166" y="193"/>
                        </a:lnTo>
                        <a:lnTo>
                          <a:pt x="166" y="193"/>
                        </a:lnTo>
                        <a:lnTo>
                          <a:pt x="166" y="192"/>
                        </a:lnTo>
                        <a:lnTo>
                          <a:pt x="166" y="193"/>
                        </a:lnTo>
                        <a:lnTo>
                          <a:pt x="166" y="194"/>
                        </a:lnTo>
                        <a:lnTo>
                          <a:pt x="166" y="194"/>
                        </a:lnTo>
                        <a:lnTo>
                          <a:pt x="166" y="193"/>
                        </a:lnTo>
                        <a:lnTo>
                          <a:pt x="166" y="194"/>
                        </a:lnTo>
                        <a:lnTo>
                          <a:pt x="166" y="194"/>
                        </a:lnTo>
                        <a:lnTo>
                          <a:pt x="166" y="193"/>
                        </a:lnTo>
                        <a:lnTo>
                          <a:pt x="166" y="196"/>
                        </a:lnTo>
                        <a:lnTo>
                          <a:pt x="166" y="193"/>
                        </a:lnTo>
                        <a:lnTo>
                          <a:pt x="166" y="194"/>
                        </a:lnTo>
                        <a:lnTo>
                          <a:pt x="166" y="193"/>
                        </a:lnTo>
                        <a:lnTo>
                          <a:pt x="166" y="197"/>
                        </a:lnTo>
                        <a:lnTo>
                          <a:pt x="166" y="194"/>
                        </a:lnTo>
                        <a:lnTo>
                          <a:pt x="166" y="195"/>
                        </a:lnTo>
                        <a:lnTo>
                          <a:pt x="166" y="195"/>
                        </a:lnTo>
                        <a:lnTo>
                          <a:pt x="166" y="195"/>
                        </a:lnTo>
                        <a:lnTo>
                          <a:pt x="166" y="196"/>
                        </a:lnTo>
                        <a:lnTo>
                          <a:pt x="166" y="193"/>
                        </a:lnTo>
                        <a:lnTo>
                          <a:pt x="166" y="195"/>
                        </a:lnTo>
                        <a:lnTo>
                          <a:pt x="166" y="194"/>
                        </a:lnTo>
                        <a:lnTo>
                          <a:pt x="166" y="196"/>
                        </a:lnTo>
                        <a:lnTo>
                          <a:pt x="166" y="195"/>
                        </a:lnTo>
                        <a:lnTo>
                          <a:pt x="166" y="196"/>
                        </a:lnTo>
                        <a:lnTo>
                          <a:pt x="166" y="195"/>
                        </a:lnTo>
                        <a:lnTo>
                          <a:pt x="166" y="196"/>
                        </a:lnTo>
                        <a:lnTo>
                          <a:pt x="166" y="195"/>
                        </a:lnTo>
                        <a:lnTo>
                          <a:pt x="166" y="197"/>
                        </a:lnTo>
                        <a:lnTo>
                          <a:pt x="166" y="196"/>
                        </a:lnTo>
                        <a:lnTo>
                          <a:pt x="166" y="197"/>
                        </a:lnTo>
                        <a:lnTo>
                          <a:pt x="166" y="196"/>
                        </a:lnTo>
                        <a:lnTo>
                          <a:pt x="166" y="199"/>
                        </a:lnTo>
                        <a:lnTo>
                          <a:pt x="166" y="196"/>
                        </a:lnTo>
                        <a:lnTo>
                          <a:pt x="166" y="199"/>
                        </a:lnTo>
                        <a:lnTo>
                          <a:pt x="166" y="198"/>
                        </a:lnTo>
                        <a:lnTo>
                          <a:pt x="166" y="198"/>
                        </a:lnTo>
                        <a:lnTo>
                          <a:pt x="166" y="197"/>
                        </a:lnTo>
                        <a:lnTo>
                          <a:pt x="166" y="198"/>
                        </a:lnTo>
                        <a:lnTo>
                          <a:pt x="166" y="199"/>
                        </a:lnTo>
                        <a:lnTo>
                          <a:pt x="166" y="198"/>
                        </a:lnTo>
                        <a:lnTo>
                          <a:pt x="166" y="200"/>
                        </a:lnTo>
                        <a:lnTo>
                          <a:pt x="166" y="200"/>
                        </a:lnTo>
                        <a:lnTo>
                          <a:pt x="166" y="199"/>
                        </a:lnTo>
                        <a:lnTo>
                          <a:pt x="167" y="199"/>
                        </a:lnTo>
                        <a:lnTo>
                          <a:pt x="167" y="198"/>
                        </a:lnTo>
                        <a:lnTo>
                          <a:pt x="167" y="200"/>
                        </a:lnTo>
                        <a:lnTo>
                          <a:pt x="167" y="201"/>
                        </a:lnTo>
                        <a:lnTo>
                          <a:pt x="167" y="200"/>
                        </a:lnTo>
                        <a:lnTo>
                          <a:pt x="167" y="200"/>
                        </a:lnTo>
                        <a:lnTo>
                          <a:pt x="167" y="199"/>
                        </a:lnTo>
                        <a:lnTo>
                          <a:pt x="167" y="200"/>
                        </a:lnTo>
                        <a:lnTo>
                          <a:pt x="167" y="198"/>
                        </a:lnTo>
                        <a:lnTo>
                          <a:pt x="167" y="200"/>
                        </a:lnTo>
                        <a:lnTo>
                          <a:pt x="167" y="200"/>
                        </a:lnTo>
                        <a:lnTo>
                          <a:pt x="167" y="201"/>
                        </a:lnTo>
                        <a:lnTo>
                          <a:pt x="167" y="199"/>
                        </a:lnTo>
                        <a:lnTo>
                          <a:pt x="167" y="200"/>
                        </a:lnTo>
                        <a:lnTo>
                          <a:pt x="167" y="200"/>
                        </a:lnTo>
                        <a:lnTo>
                          <a:pt x="167" y="200"/>
                        </a:lnTo>
                        <a:lnTo>
                          <a:pt x="167" y="201"/>
                        </a:lnTo>
                        <a:lnTo>
                          <a:pt x="167" y="200"/>
                        </a:lnTo>
                        <a:lnTo>
                          <a:pt x="167" y="200"/>
                        </a:lnTo>
                        <a:lnTo>
                          <a:pt x="167" y="201"/>
                        </a:lnTo>
                        <a:lnTo>
                          <a:pt x="167" y="200"/>
                        </a:lnTo>
                        <a:lnTo>
                          <a:pt x="167" y="202"/>
                        </a:lnTo>
                        <a:lnTo>
                          <a:pt x="167" y="201"/>
                        </a:lnTo>
                        <a:lnTo>
                          <a:pt x="167" y="202"/>
                        </a:lnTo>
                        <a:lnTo>
                          <a:pt x="167" y="200"/>
                        </a:lnTo>
                        <a:lnTo>
                          <a:pt x="167" y="201"/>
                        </a:lnTo>
                        <a:lnTo>
                          <a:pt x="167" y="201"/>
                        </a:lnTo>
                        <a:lnTo>
                          <a:pt x="167" y="202"/>
                        </a:lnTo>
                        <a:lnTo>
                          <a:pt x="167" y="202"/>
                        </a:lnTo>
                        <a:lnTo>
                          <a:pt x="167" y="200"/>
                        </a:lnTo>
                        <a:lnTo>
                          <a:pt x="167" y="203"/>
                        </a:lnTo>
                        <a:lnTo>
                          <a:pt x="167" y="201"/>
                        </a:lnTo>
                        <a:lnTo>
                          <a:pt x="167" y="202"/>
                        </a:lnTo>
                        <a:lnTo>
                          <a:pt x="167" y="202"/>
                        </a:lnTo>
                        <a:lnTo>
                          <a:pt x="167" y="201"/>
                        </a:lnTo>
                        <a:lnTo>
                          <a:pt x="167" y="202"/>
                        </a:lnTo>
                        <a:lnTo>
                          <a:pt x="167" y="204"/>
                        </a:lnTo>
                        <a:lnTo>
                          <a:pt x="167" y="202"/>
                        </a:lnTo>
                        <a:lnTo>
                          <a:pt x="167" y="205"/>
                        </a:lnTo>
                        <a:lnTo>
                          <a:pt x="167" y="203"/>
                        </a:lnTo>
                        <a:lnTo>
                          <a:pt x="167" y="204"/>
                        </a:lnTo>
                        <a:lnTo>
                          <a:pt x="167" y="204"/>
                        </a:lnTo>
                        <a:lnTo>
                          <a:pt x="167" y="205"/>
                        </a:lnTo>
                        <a:lnTo>
                          <a:pt x="167" y="202"/>
                        </a:lnTo>
                        <a:lnTo>
                          <a:pt x="167" y="205"/>
                        </a:lnTo>
                        <a:lnTo>
                          <a:pt x="167" y="204"/>
                        </a:lnTo>
                        <a:lnTo>
                          <a:pt x="167" y="202"/>
                        </a:lnTo>
                        <a:lnTo>
                          <a:pt x="167" y="203"/>
                        </a:lnTo>
                        <a:lnTo>
                          <a:pt x="167" y="203"/>
                        </a:lnTo>
                        <a:lnTo>
                          <a:pt x="167" y="203"/>
                        </a:lnTo>
                        <a:lnTo>
                          <a:pt x="167" y="202"/>
                        </a:lnTo>
                        <a:lnTo>
                          <a:pt x="167" y="203"/>
                        </a:lnTo>
                        <a:lnTo>
                          <a:pt x="167" y="204"/>
                        </a:lnTo>
                        <a:lnTo>
                          <a:pt x="167" y="201"/>
                        </a:lnTo>
                        <a:lnTo>
                          <a:pt x="167" y="204"/>
                        </a:lnTo>
                        <a:lnTo>
                          <a:pt x="167" y="202"/>
                        </a:lnTo>
                        <a:lnTo>
                          <a:pt x="167" y="202"/>
                        </a:lnTo>
                        <a:lnTo>
                          <a:pt x="167" y="203"/>
                        </a:lnTo>
                        <a:lnTo>
                          <a:pt x="167" y="203"/>
                        </a:lnTo>
                        <a:lnTo>
                          <a:pt x="167" y="202"/>
                        </a:lnTo>
                        <a:lnTo>
                          <a:pt x="167" y="200"/>
                        </a:lnTo>
                        <a:lnTo>
                          <a:pt x="167" y="204"/>
                        </a:lnTo>
                        <a:lnTo>
                          <a:pt x="167" y="201"/>
                        </a:lnTo>
                        <a:lnTo>
                          <a:pt x="167" y="202"/>
                        </a:lnTo>
                        <a:lnTo>
                          <a:pt x="167" y="201"/>
                        </a:lnTo>
                        <a:lnTo>
                          <a:pt x="167" y="202"/>
                        </a:lnTo>
                        <a:lnTo>
                          <a:pt x="167" y="203"/>
                        </a:lnTo>
                        <a:lnTo>
                          <a:pt x="167" y="200"/>
                        </a:lnTo>
                        <a:lnTo>
                          <a:pt x="167" y="201"/>
                        </a:lnTo>
                        <a:lnTo>
                          <a:pt x="167" y="201"/>
                        </a:lnTo>
                        <a:lnTo>
                          <a:pt x="167" y="200"/>
                        </a:lnTo>
                        <a:lnTo>
                          <a:pt x="167" y="201"/>
                        </a:lnTo>
                        <a:lnTo>
                          <a:pt x="167" y="200"/>
                        </a:lnTo>
                        <a:lnTo>
                          <a:pt x="167" y="201"/>
                        </a:lnTo>
                        <a:lnTo>
                          <a:pt x="167" y="200"/>
                        </a:lnTo>
                        <a:lnTo>
                          <a:pt x="167" y="199"/>
                        </a:lnTo>
                        <a:lnTo>
                          <a:pt x="167" y="200"/>
                        </a:lnTo>
                        <a:lnTo>
                          <a:pt x="167" y="201"/>
                        </a:lnTo>
                        <a:lnTo>
                          <a:pt x="167" y="201"/>
                        </a:lnTo>
                        <a:lnTo>
                          <a:pt x="167" y="198"/>
                        </a:lnTo>
                        <a:lnTo>
                          <a:pt x="167" y="200"/>
                        </a:lnTo>
                        <a:lnTo>
                          <a:pt x="167" y="199"/>
                        </a:lnTo>
                        <a:lnTo>
                          <a:pt x="167" y="199"/>
                        </a:lnTo>
                        <a:lnTo>
                          <a:pt x="167" y="200"/>
                        </a:lnTo>
                        <a:lnTo>
                          <a:pt x="167" y="199"/>
                        </a:lnTo>
                        <a:lnTo>
                          <a:pt x="167" y="201"/>
                        </a:lnTo>
                        <a:lnTo>
                          <a:pt x="167" y="197"/>
                        </a:lnTo>
                        <a:lnTo>
                          <a:pt x="167" y="201"/>
                        </a:lnTo>
                        <a:lnTo>
                          <a:pt x="167" y="198"/>
                        </a:lnTo>
                        <a:lnTo>
                          <a:pt x="167" y="198"/>
                        </a:lnTo>
                        <a:lnTo>
                          <a:pt x="167" y="198"/>
                        </a:lnTo>
                        <a:lnTo>
                          <a:pt x="167" y="197"/>
                        </a:lnTo>
                        <a:lnTo>
                          <a:pt x="167" y="199"/>
                        </a:lnTo>
                        <a:lnTo>
                          <a:pt x="167" y="199"/>
                        </a:lnTo>
                        <a:lnTo>
                          <a:pt x="167" y="197"/>
                        </a:lnTo>
                        <a:lnTo>
                          <a:pt x="167" y="198"/>
                        </a:lnTo>
                        <a:lnTo>
                          <a:pt x="167" y="198"/>
                        </a:lnTo>
                        <a:lnTo>
                          <a:pt x="167" y="197"/>
                        </a:lnTo>
                        <a:lnTo>
                          <a:pt x="167" y="196"/>
                        </a:lnTo>
                        <a:lnTo>
                          <a:pt x="167" y="197"/>
                        </a:lnTo>
                        <a:lnTo>
                          <a:pt x="167" y="198"/>
                        </a:lnTo>
                        <a:lnTo>
                          <a:pt x="167" y="196"/>
                        </a:lnTo>
                        <a:lnTo>
                          <a:pt x="167" y="198"/>
                        </a:lnTo>
                        <a:lnTo>
                          <a:pt x="167" y="199"/>
                        </a:lnTo>
                        <a:lnTo>
                          <a:pt x="167" y="197"/>
                        </a:lnTo>
                        <a:lnTo>
                          <a:pt x="167" y="199"/>
                        </a:lnTo>
                        <a:lnTo>
                          <a:pt x="167" y="198"/>
                        </a:lnTo>
                        <a:lnTo>
                          <a:pt x="167" y="198"/>
                        </a:lnTo>
                        <a:lnTo>
                          <a:pt x="168" y="197"/>
                        </a:lnTo>
                        <a:lnTo>
                          <a:pt x="168" y="198"/>
                        </a:lnTo>
                        <a:lnTo>
                          <a:pt x="168" y="200"/>
                        </a:lnTo>
                        <a:lnTo>
                          <a:pt x="168" y="201"/>
                        </a:lnTo>
                        <a:lnTo>
                          <a:pt x="168" y="198"/>
                        </a:lnTo>
                        <a:lnTo>
                          <a:pt x="168" y="200"/>
                        </a:lnTo>
                        <a:lnTo>
                          <a:pt x="168" y="200"/>
                        </a:lnTo>
                        <a:lnTo>
                          <a:pt x="168" y="200"/>
                        </a:lnTo>
                        <a:lnTo>
                          <a:pt x="168" y="201"/>
                        </a:lnTo>
                        <a:lnTo>
                          <a:pt x="168" y="200"/>
                        </a:lnTo>
                        <a:lnTo>
                          <a:pt x="168" y="201"/>
                        </a:lnTo>
                        <a:lnTo>
                          <a:pt x="168" y="201"/>
                        </a:lnTo>
                        <a:lnTo>
                          <a:pt x="168" y="202"/>
                        </a:lnTo>
                        <a:lnTo>
                          <a:pt x="168" y="200"/>
                        </a:lnTo>
                        <a:lnTo>
                          <a:pt x="168" y="200"/>
                        </a:lnTo>
                        <a:lnTo>
                          <a:pt x="168" y="201"/>
                        </a:lnTo>
                        <a:lnTo>
                          <a:pt x="168" y="202"/>
                        </a:lnTo>
                        <a:lnTo>
                          <a:pt x="168" y="201"/>
                        </a:lnTo>
                        <a:lnTo>
                          <a:pt x="168" y="202"/>
                        </a:lnTo>
                        <a:lnTo>
                          <a:pt x="168" y="202"/>
                        </a:lnTo>
                        <a:lnTo>
                          <a:pt x="168" y="201"/>
                        </a:lnTo>
                        <a:lnTo>
                          <a:pt x="168" y="201"/>
                        </a:lnTo>
                        <a:lnTo>
                          <a:pt x="168" y="201"/>
                        </a:lnTo>
                        <a:lnTo>
                          <a:pt x="168" y="202"/>
                        </a:lnTo>
                        <a:lnTo>
                          <a:pt x="168" y="201"/>
                        </a:lnTo>
                        <a:lnTo>
                          <a:pt x="168" y="201"/>
                        </a:lnTo>
                        <a:lnTo>
                          <a:pt x="168" y="201"/>
                        </a:lnTo>
                        <a:lnTo>
                          <a:pt x="168" y="201"/>
                        </a:lnTo>
                        <a:lnTo>
                          <a:pt x="168" y="200"/>
                        </a:lnTo>
                        <a:lnTo>
                          <a:pt x="168" y="201"/>
                        </a:lnTo>
                        <a:lnTo>
                          <a:pt x="168" y="200"/>
                        </a:lnTo>
                        <a:lnTo>
                          <a:pt x="168" y="200"/>
                        </a:lnTo>
                        <a:lnTo>
                          <a:pt x="168" y="201"/>
                        </a:lnTo>
                        <a:lnTo>
                          <a:pt x="168" y="199"/>
                        </a:lnTo>
                        <a:lnTo>
                          <a:pt x="168" y="201"/>
                        </a:lnTo>
                        <a:lnTo>
                          <a:pt x="168" y="198"/>
                        </a:lnTo>
                        <a:lnTo>
                          <a:pt x="168" y="201"/>
                        </a:lnTo>
                        <a:lnTo>
                          <a:pt x="168" y="198"/>
                        </a:lnTo>
                        <a:lnTo>
                          <a:pt x="168" y="200"/>
                        </a:lnTo>
                        <a:lnTo>
                          <a:pt x="168" y="199"/>
                        </a:lnTo>
                        <a:lnTo>
                          <a:pt x="168" y="200"/>
                        </a:lnTo>
                        <a:lnTo>
                          <a:pt x="168" y="200"/>
                        </a:lnTo>
                        <a:lnTo>
                          <a:pt x="168" y="198"/>
                        </a:lnTo>
                        <a:lnTo>
                          <a:pt x="168" y="199"/>
                        </a:lnTo>
                        <a:lnTo>
                          <a:pt x="168" y="198"/>
                        </a:lnTo>
                        <a:lnTo>
                          <a:pt x="168" y="198"/>
                        </a:lnTo>
                        <a:lnTo>
                          <a:pt x="168" y="198"/>
                        </a:lnTo>
                        <a:lnTo>
                          <a:pt x="168" y="199"/>
                        </a:lnTo>
                        <a:lnTo>
                          <a:pt x="168" y="197"/>
                        </a:lnTo>
                        <a:lnTo>
                          <a:pt x="168" y="199"/>
                        </a:lnTo>
                        <a:lnTo>
                          <a:pt x="168" y="197"/>
                        </a:lnTo>
                        <a:lnTo>
                          <a:pt x="168" y="199"/>
                        </a:lnTo>
                        <a:lnTo>
                          <a:pt x="168" y="199"/>
                        </a:lnTo>
                        <a:lnTo>
                          <a:pt x="168" y="199"/>
                        </a:lnTo>
                        <a:lnTo>
                          <a:pt x="168" y="196"/>
                        </a:lnTo>
                        <a:lnTo>
                          <a:pt x="168" y="198"/>
                        </a:lnTo>
                        <a:lnTo>
                          <a:pt x="168" y="198"/>
                        </a:lnTo>
                        <a:lnTo>
                          <a:pt x="168" y="196"/>
                        </a:lnTo>
                        <a:lnTo>
                          <a:pt x="168" y="198"/>
                        </a:lnTo>
                        <a:lnTo>
                          <a:pt x="168" y="198"/>
                        </a:lnTo>
                        <a:lnTo>
                          <a:pt x="168" y="197"/>
                        </a:lnTo>
                        <a:lnTo>
                          <a:pt x="168" y="196"/>
                        </a:lnTo>
                        <a:lnTo>
                          <a:pt x="168" y="197"/>
                        </a:lnTo>
                        <a:lnTo>
                          <a:pt x="168" y="196"/>
                        </a:lnTo>
                        <a:lnTo>
                          <a:pt x="168" y="198"/>
                        </a:lnTo>
                        <a:lnTo>
                          <a:pt x="168" y="195"/>
                        </a:lnTo>
                        <a:lnTo>
                          <a:pt x="168" y="196"/>
                        </a:lnTo>
                        <a:lnTo>
                          <a:pt x="168" y="195"/>
                        </a:lnTo>
                        <a:lnTo>
                          <a:pt x="168" y="195"/>
                        </a:lnTo>
                        <a:lnTo>
                          <a:pt x="168" y="195"/>
                        </a:lnTo>
                        <a:lnTo>
                          <a:pt x="168" y="194"/>
                        </a:lnTo>
                        <a:lnTo>
                          <a:pt x="168" y="195"/>
                        </a:lnTo>
                        <a:lnTo>
                          <a:pt x="168" y="194"/>
                        </a:lnTo>
                        <a:lnTo>
                          <a:pt x="168" y="193"/>
                        </a:lnTo>
                        <a:lnTo>
                          <a:pt x="168" y="194"/>
                        </a:lnTo>
                        <a:lnTo>
                          <a:pt x="168" y="195"/>
                        </a:lnTo>
                        <a:lnTo>
                          <a:pt x="168" y="191"/>
                        </a:lnTo>
                        <a:lnTo>
                          <a:pt x="168" y="195"/>
                        </a:lnTo>
                        <a:lnTo>
                          <a:pt x="168" y="193"/>
                        </a:lnTo>
                        <a:lnTo>
                          <a:pt x="168" y="193"/>
                        </a:lnTo>
                        <a:lnTo>
                          <a:pt x="168" y="193"/>
                        </a:lnTo>
                        <a:lnTo>
                          <a:pt x="168" y="192"/>
                        </a:lnTo>
                        <a:lnTo>
                          <a:pt x="168" y="193"/>
                        </a:lnTo>
                        <a:lnTo>
                          <a:pt x="168" y="193"/>
                        </a:lnTo>
                        <a:lnTo>
                          <a:pt x="168" y="194"/>
                        </a:lnTo>
                        <a:lnTo>
                          <a:pt x="168" y="193"/>
                        </a:lnTo>
                        <a:lnTo>
                          <a:pt x="168" y="192"/>
                        </a:lnTo>
                        <a:lnTo>
                          <a:pt x="168" y="194"/>
                        </a:lnTo>
                        <a:lnTo>
                          <a:pt x="168" y="194"/>
                        </a:lnTo>
                        <a:lnTo>
                          <a:pt x="168" y="193"/>
                        </a:lnTo>
                        <a:lnTo>
                          <a:pt x="168" y="195"/>
                        </a:lnTo>
                        <a:lnTo>
                          <a:pt x="168" y="192"/>
                        </a:lnTo>
                        <a:lnTo>
                          <a:pt x="168" y="194"/>
                        </a:lnTo>
                        <a:lnTo>
                          <a:pt x="168" y="194"/>
                        </a:lnTo>
                        <a:lnTo>
                          <a:pt x="168" y="193"/>
                        </a:lnTo>
                        <a:lnTo>
                          <a:pt x="168" y="195"/>
                        </a:lnTo>
                        <a:lnTo>
                          <a:pt x="168" y="194"/>
                        </a:lnTo>
                        <a:lnTo>
                          <a:pt x="168" y="194"/>
                        </a:lnTo>
                        <a:lnTo>
                          <a:pt x="169" y="193"/>
                        </a:lnTo>
                        <a:lnTo>
                          <a:pt x="169" y="195"/>
                        </a:lnTo>
                        <a:lnTo>
                          <a:pt x="169" y="192"/>
                        </a:lnTo>
                        <a:lnTo>
                          <a:pt x="169" y="195"/>
                        </a:lnTo>
                        <a:lnTo>
                          <a:pt x="169" y="194"/>
                        </a:lnTo>
                        <a:lnTo>
                          <a:pt x="169" y="194"/>
                        </a:lnTo>
                        <a:lnTo>
                          <a:pt x="169" y="194"/>
                        </a:lnTo>
                        <a:lnTo>
                          <a:pt x="169" y="193"/>
                        </a:lnTo>
                        <a:lnTo>
                          <a:pt x="169" y="193"/>
                        </a:lnTo>
                        <a:lnTo>
                          <a:pt x="169" y="193"/>
                        </a:lnTo>
                        <a:lnTo>
                          <a:pt x="169" y="193"/>
                        </a:lnTo>
                        <a:lnTo>
                          <a:pt x="169" y="193"/>
                        </a:lnTo>
                        <a:lnTo>
                          <a:pt x="169" y="193"/>
                        </a:lnTo>
                        <a:lnTo>
                          <a:pt x="169" y="195"/>
                        </a:lnTo>
                        <a:lnTo>
                          <a:pt x="169" y="192"/>
                        </a:lnTo>
                        <a:lnTo>
                          <a:pt x="169" y="195"/>
                        </a:lnTo>
                        <a:lnTo>
                          <a:pt x="169" y="194"/>
                        </a:lnTo>
                        <a:lnTo>
                          <a:pt x="169" y="193"/>
                        </a:lnTo>
                        <a:lnTo>
                          <a:pt x="169" y="194"/>
                        </a:lnTo>
                        <a:lnTo>
                          <a:pt x="169" y="191"/>
                        </a:lnTo>
                        <a:lnTo>
                          <a:pt x="169" y="194"/>
                        </a:lnTo>
                        <a:lnTo>
                          <a:pt x="169" y="191"/>
                        </a:lnTo>
                        <a:lnTo>
                          <a:pt x="169" y="192"/>
                        </a:lnTo>
                        <a:lnTo>
                          <a:pt x="169" y="195"/>
                        </a:lnTo>
                        <a:lnTo>
                          <a:pt x="169" y="192"/>
                        </a:lnTo>
                        <a:lnTo>
                          <a:pt x="169" y="192"/>
                        </a:lnTo>
                        <a:lnTo>
                          <a:pt x="169" y="192"/>
                        </a:lnTo>
                        <a:lnTo>
                          <a:pt x="169" y="192"/>
                        </a:lnTo>
                        <a:lnTo>
                          <a:pt x="169" y="191"/>
                        </a:lnTo>
                        <a:lnTo>
                          <a:pt x="169" y="191"/>
                        </a:lnTo>
                        <a:lnTo>
                          <a:pt x="169" y="192"/>
                        </a:lnTo>
                        <a:lnTo>
                          <a:pt x="169" y="190"/>
                        </a:lnTo>
                        <a:lnTo>
                          <a:pt x="169" y="191"/>
                        </a:lnTo>
                        <a:lnTo>
                          <a:pt x="169" y="192"/>
                        </a:lnTo>
                        <a:lnTo>
                          <a:pt x="169" y="190"/>
                        </a:lnTo>
                        <a:lnTo>
                          <a:pt x="169" y="190"/>
                        </a:lnTo>
                        <a:lnTo>
                          <a:pt x="169" y="191"/>
                        </a:lnTo>
                        <a:lnTo>
                          <a:pt x="169" y="191"/>
                        </a:lnTo>
                        <a:lnTo>
                          <a:pt x="169" y="190"/>
                        </a:lnTo>
                        <a:lnTo>
                          <a:pt x="169" y="190"/>
                        </a:lnTo>
                        <a:lnTo>
                          <a:pt x="169" y="190"/>
                        </a:lnTo>
                        <a:lnTo>
                          <a:pt x="169" y="189"/>
                        </a:lnTo>
                        <a:lnTo>
                          <a:pt x="169" y="190"/>
                        </a:lnTo>
                        <a:lnTo>
                          <a:pt x="169" y="190"/>
                        </a:lnTo>
                        <a:lnTo>
                          <a:pt x="169" y="190"/>
                        </a:lnTo>
                        <a:lnTo>
                          <a:pt x="169" y="189"/>
                        </a:lnTo>
                        <a:lnTo>
                          <a:pt x="169" y="190"/>
                        </a:lnTo>
                        <a:lnTo>
                          <a:pt x="169" y="191"/>
                        </a:lnTo>
                        <a:lnTo>
                          <a:pt x="169" y="189"/>
                        </a:lnTo>
                        <a:lnTo>
                          <a:pt x="169" y="188"/>
                        </a:lnTo>
                        <a:lnTo>
                          <a:pt x="169" y="188"/>
                        </a:lnTo>
                        <a:lnTo>
                          <a:pt x="169" y="189"/>
                        </a:lnTo>
                        <a:lnTo>
                          <a:pt x="169" y="188"/>
                        </a:lnTo>
                        <a:lnTo>
                          <a:pt x="169" y="188"/>
                        </a:lnTo>
                        <a:lnTo>
                          <a:pt x="169" y="188"/>
                        </a:lnTo>
                        <a:lnTo>
                          <a:pt x="169" y="187"/>
                        </a:lnTo>
                        <a:lnTo>
                          <a:pt x="169" y="189"/>
                        </a:lnTo>
                        <a:lnTo>
                          <a:pt x="169" y="188"/>
                        </a:lnTo>
                        <a:lnTo>
                          <a:pt x="169" y="188"/>
                        </a:lnTo>
                        <a:lnTo>
                          <a:pt x="169" y="188"/>
                        </a:lnTo>
                        <a:lnTo>
                          <a:pt x="169" y="186"/>
                        </a:lnTo>
                        <a:lnTo>
                          <a:pt x="169" y="189"/>
                        </a:lnTo>
                        <a:lnTo>
                          <a:pt x="169" y="187"/>
                        </a:lnTo>
                        <a:lnTo>
                          <a:pt x="169" y="189"/>
                        </a:lnTo>
                        <a:lnTo>
                          <a:pt x="169" y="189"/>
                        </a:lnTo>
                        <a:lnTo>
                          <a:pt x="169" y="187"/>
                        </a:lnTo>
                        <a:lnTo>
                          <a:pt x="169" y="189"/>
                        </a:lnTo>
                        <a:lnTo>
                          <a:pt x="169" y="189"/>
                        </a:lnTo>
                        <a:lnTo>
                          <a:pt x="169" y="188"/>
                        </a:lnTo>
                        <a:lnTo>
                          <a:pt x="169" y="190"/>
                        </a:lnTo>
                        <a:lnTo>
                          <a:pt x="169" y="186"/>
                        </a:lnTo>
                        <a:lnTo>
                          <a:pt x="169" y="189"/>
                        </a:lnTo>
                        <a:lnTo>
                          <a:pt x="169" y="187"/>
                        </a:lnTo>
                        <a:lnTo>
                          <a:pt x="169" y="190"/>
                        </a:lnTo>
                        <a:lnTo>
                          <a:pt x="169" y="188"/>
                        </a:lnTo>
                        <a:lnTo>
                          <a:pt x="169" y="190"/>
                        </a:lnTo>
                        <a:lnTo>
                          <a:pt x="169" y="190"/>
                        </a:lnTo>
                        <a:lnTo>
                          <a:pt x="169" y="190"/>
                        </a:lnTo>
                        <a:lnTo>
                          <a:pt x="169" y="190"/>
                        </a:lnTo>
                        <a:lnTo>
                          <a:pt x="169" y="189"/>
                        </a:lnTo>
                        <a:lnTo>
                          <a:pt x="169" y="189"/>
                        </a:lnTo>
                        <a:lnTo>
                          <a:pt x="169" y="190"/>
                        </a:lnTo>
                        <a:lnTo>
                          <a:pt x="169" y="188"/>
                        </a:lnTo>
                        <a:lnTo>
                          <a:pt x="169" y="189"/>
                        </a:lnTo>
                        <a:lnTo>
                          <a:pt x="169" y="192"/>
                        </a:lnTo>
                        <a:lnTo>
                          <a:pt x="169" y="188"/>
                        </a:lnTo>
                        <a:lnTo>
                          <a:pt x="169" y="191"/>
                        </a:lnTo>
                        <a:lnTo>
                          <a:pt x="169" y="190"/>
                        </a:lnTo>
                        <a:lnTo>
                          <a:pt x="169" y="190"/>
                        </a:lnTo>
                        <a:lnTo>
                          <a:pt x="169" y="192"/>
                        </a:lnTo>
                        <a:lnTo>
                          <a:pt x="169" y="190"/>
                        </a:lnTo>
                        <a:lnTo>
                          <a:pt x="169" y="190"/>
                        </a:lnTo>
                        <a:lnTo>
                          <a:pt x="169" y="190"/>
                        </a:lnTo>
                        <a:lnTo>
                          <a:pt x="169" y="190"/>
                        </a:lnTo>
                        <a:lnTo>
                          <a:pt x="169" y="190"/>
                        </a:lnTo>
                        <a:lnTo>
                          <a:pt x="169" y="191"/>
                        </a:lnTo>
                        <a:lnTo>
                          <a:pt x="169" y="190"/>
                        </a:lnTo>
                        <a:lnTo>
                          <a:pt x="169" y="189"/>
                        </a:lnTo>
                        <a:lnTo>
                          <a:pt x="169" y="191"/>
                        </a:lnTo>
                        <a:lnTo>
                          <a:pt x="169" y="190"/>
                        </a:lnTo>
                        <a:lnTo>
                          <a:pt x="169" y="191"/>
                        </a:lnTo>
                        <a:lnTo>
                          <a:pt x="169" y="191"/>
                        </a:lnTo>
                        <a:lnTo>
                          <a:pt x="169" y="189"/>
                        </a:lnTo>
                        <a:lnTo>
                          <a:pt x="169" y="191"/>
                        </a:lnTo>
                        <a:lnTo>
                          <a:pt x="169" y="189"/>
                        </a:lnTo>
                        <a:lnTo>
                          <a:pt x="169" y="193"/>
                        </a:lnTo>
                        <a:lnTo>
                          <a:pt x="169" y="188"/>
                        </a:lnTo>
                        <a:lnTo>
                          <a:pt x="169" y="192"/>
                        </a:lnTo>
                        <a:lnTo>
                          <a:pt x="170" y="190"/>
                        </a:lnTo>
                        <a:lnTo>
                          <a:pt x="170" y="191"/>
                        </a:lnTo>
                        <a:lnTo>
                          <a:pt x="170" y="191"/>
                        </a:lnTo>
                        <a:lnTo>
                          <a:pt x="170" y="192"/>
                        </a:lnTo>
                        <a:lnTo>
                          <a:pt x="170" y="192"/>
                        </a:lnTo>
                        <a:lnTo>
                          <a:pt x="170" y="191"/>
                        </a:lnTo>
                        <a:lnTo>
                          <a:pt x="170" y="193"/>
                        </a:lnTo>
                        <a:lnTo>
                          <a:pt x="170" y="193"/>
                        </a:lnTo>
                        <a:lnTo>
                          <a:pt x="170" y="191"/>
                        </a:lnTo>
                        <a:lnTo>
                          <a:pt x="170" y="193"/>
                        </a:lnTo>
                        <a:lnTo>
                          <a:pt x="170" y="192"/>
                        </a:lnTo>
                        <a:lnTo>
                          <a:pt x="170" y="193"/>
                        </a:lnTo>
                        <a:lnTo>
                          <a:pt x="170" y="195"/>
                        </a:lnTo>
                        <a:lnTo>
                          <a:pt x="170" y="193"/>
                        </a:lnTo>
                        <a:lnTo>
                          <a:pt x="170" y="193"/>
                        </a:lnTo>
                        <a:lnTo>
                          <a:pt x="170" y="193"/>
                        </a:lnTo>
                        <a:lnTo>
                          <a:pt x="170" y="194"/>
                        </a:lnTo>
                        <a:lnTo>
                          <a:pt x="170" y="195"/>
                        </a:lnTo>
                        <a:lnTo>
                          <a:pt x="170" y="194"/>
                        </a:lnTo>
                        <a:lnTo>
                          <a:pt x="170" y="195"/>
                        </a:lnTo>
                        <a:lnTo>
                          <a:pt x="170" y="192"/>
                        </a:lnTo>
                        <a:lnTo>
                          <a:pt x="170" y="194"/>
                        </a:lnTo>
                        <a:lnTo>
                          <a:pt x="170" y="194"/>
                        </a:lnTo>
                        <a:lnTo>
                          <a:pt x="170" y="194"/>
                        </a:lnTo>
                        <a:lnTo>
                          <a:pt x="170" y="194"/>
                        </a:lnTo>
                        <a:lnTo>
                          <a:pt x="170" y="195"/>
                        </a:lnTo>
                        <a:lnTo>
                          <a:pt x="170" y="194"/>
                        </a:lnTo>
                        <a:lnTo>
                          <a:pt x="170" y="196"/>
                        </a:lnTo>
                        <a:lnTo>
                          <a:pt x="170" y="193"/>
                        </a:lnTo>
                        <a:lnTo>
                          <a:pt x="170" y="194"/>
                        </a:lnTo>
                        <a:lnTo>
                          <a:pt x="170" y="195"/>
                        </a:lnTo>
                        <a:lnTo>
                          <a:pt x="170" y="196"/>
                        </a:lnTo>
                        <a:lnTo>
                          <a:pt x="170" y="195"/>
                        </a:lnTo>
                        <a:lnTo>
                          <a:pt x="170" y="195"/>
                        </a:lnTo>
                        <a:lnTo>
                          <a:pt x="170" y="196"/>
                        </a:lnTo>
                        <a:lnTo>
                          <a:pt x="170" y="194"/>
                        </a:lnTo>
                        <a:lnTo>
                          <a:pt x="170" y="197"/>
                        </a:lnTo>
                        <a:lnTo>
                          <a:pt x="170" y="195"/>
                        </a:lnTo>
                        <a:lnTo>
                          <a:pt x="170" y="195"/>
                        </a:lnTo>
                        <a:lnTo>
                          <a:pt x="170" y="197"/>
                        </a:lnTo>
                        <a:lnTo>
                          <a:pt x="170" y="196"/>
                        </a:lnTo>
                        <a:lnTo>
                          <a:pt x="170" y="196"/>
                        </a:lnTo>
                        <a:lnTo>
                          <a:pt x="170" y="195"/>
                        </a:lnTo>
                        <a:lnTo>
                          <a:pt x="170" y="199"/>
                        </a:lnTo>
                        <a:lnTo>
                          <a:pt x="170" y="197"/>
                        </a:lnTo>
                        <a:lnTo>
                          <a:pt x="170" y="199"/>
                        </a:lnTo>
                        <a:lnTo>
                          <a:pt x="170" y="196"/>
                        </a:lnTo>
                        <a:lnTo>
                          <a:pt x="170" y="199"/>
                        </a:lnTo>
                        <a:lnTo>
                          <a:pt x="170" y="197"/>
                        </a:lnTo>
                        <a:lnTo>
                          <a:pt x="170" y="199"/>
                        </a:lnTo>
                        <a:lnTo>
                          <a:pt x="170" y="198"/>
                        </a:lnTo>
                        <a:lnTo>
                          <a:pt x="170" y="199"/>
                        </a:lnTo>
                        <a:lnTo>
                          <a:pt x="170" y="200"/>
                        </a:lnTo>
                        <a:lnTo>
                          <a:pt x="170" y="200"/>
                        </a:lnTo>
                        <a:lnTo>
                          <a:pt x="170" y="201"/>
                        </a:lnTo>
                        <a:lnTo>
                          <a:pt x="170" y="201"/>
                        </a:lnTo>
                        <a:lnTo>
                          <a:pt x="170" y="200"/>
                        </a:lnTo>
                        <a:lnTo>
                          <a:pt x="170" y="203"/>
                        </a:lnTo>
                        <a:lnTo>
                          <a:pt x="170" y="201"/>
                        </a:lnTo>
                        <a:lnTo>
                          <a:pt x="170" y="201"/>
                        </a:lnTo>
                        <a:lnTo>
                          <a:pt x="170" y="203"/>
                        </a:lnTo>
                        <a:lnTo>
                          <a:pt x="170" y="202"/>
                        </a:lnTo>
                        <a:lnTo>
                          <a:pt x="170" y="203"/>
                        </a:lnTo>
                        <a:lnTo>
                          <a:pt x="170" y="204"/>
                        </a:lnTo>
                        <a:lnTo>
                          <a:pt x="170" y="201"/>
                        </a:lnTo>
                        <a:lnTo>
                          <a:pt x="170" y="204"/>
                        </a:lnTo>
                        <a:lnTo>
                          <a:pt x="170" y="203"/>
                        </a:lnTo>
                        <a:lnTo>
                          <a:pt x="170" y="204"/>
                        </a:lnTo>
                        <a:lnTo>
                          <a:pt x="170" y="205"/>
                        </a:lnTo>
                        <a:lnTo>
                          <a:pt x="170" y="202"/>
                        </a:lnTo>
                        <a:lnTo>
                          <a:pt x="170" y="207"/>
                        </a:lnTo>
                        <a:lnTo>
                          <a:pt x="170" y="204"/>
                        </a:lnTo>
                        <a:lnTo>
                          <a:pt x="170" y="205"/>
                        </a:lnTo>
                        <a:lnTo>
                          <a:pt x="170" y="206"/>
                        </a:lnTo>
                        <a:lnTo>
                          <a:pt x="170" y="203"/>
                        </a:lnTo>
                        <a:lnTo>
                          <a:pt x="170" y="207"/>
                        </a:lnTo>
                        <a:lnTo>
                          <a:pt x="170" y="201"/>
                        </a:lnTo>
                        <a:lnTo>
                          <a:pt x="170" y="207"/>
                        </a:lnTo>
                        <a:lnTo>
                          <a:pt x="170" y="204"/>
                        </a:lnTo>
                        <a:lnTo>
                          <a:pt x="170" y="206"/>
                        </a:lnTo>
                        <a:lnTo>
                          <a:pt x="170" y="205"/>
                        </a:lnTo>
                        <a:lnTo>
                          <a:pt x="170" y="205"/>
                        </a:lnTo>
                        <a:lnTo>
                          <a:pt x="170" y="207"/>
                        </a:lnTo>
                        <a:lnTo>
                          <a:pt x="170" y="205"/>
                        </a:lnTo>
                        <a:lnTo>
                          <a:pt x="170" y="205"/>
                        </a:lnTo>
                        <a:lnTo>
                          <a:pt x="170" y="207"/>
                        </a:lnTo>
                        <a:lnTo>
                          <a:pt x="170" y="206"/>
                        </a:lnTo>
                        <a:lnTo>
                          <a:pt x="170" y="208"/>
                        </a:lnTo>
                        <a:lnTo>
                          <a:pt x="170" y="207"/>
                        </a:lnTo>
                        <a:lnTo>
                          <a:pt x="170" y="206"/>
                        </a:lnTo>
                        <a:lnTo>
                          <a:pt x="170" y="206"/>
                        </a:lnTo>
                        <a:lnTo>
                          <a:pt x="170" y="207"/>
                        </a:lnTo>
                        <a:lnTo>
                          <a:pt x="170" y="207"/>
                        </a:lnTo>
                        <a:lnTo>
                          <a:pt x="170" y="206"/>
                        </a:lnTo>
                        <a:lnTo>
                          <a:pt x="170" y="207"/>
                        </a:lnTo>
                        <a:lnTo>
                          <a:pt x="170" y="208"/>
                        </a:lnTo>
                        <a:lnTo>
                          <a:pt x="170" y="206"/>
                        </a:lnTo>
                        <a:lnTo>
                          <a:pt x="171" y="207"/>
                        </a:lnTo>
                        <a:lnTo>
                          <a:pt x="171" y="207"/>
                        </a:lnTo>
                        <a:lnTo>
                          <a:pt x="171" y="207"/>
                        </a:lnTo>
                        <a:lnTo>
                          <a:pt x="171" y="207"/>
                        </a:lnTo>
                        <a:lnTo>
                          <a:pt x="171" y="207"/>
                        </a:lnTo>
                        <a:lnTo>
                          <a:pt x="171" y="205"/>
                        </a:lnTo>
                        <a:lnTo>
                          <a:pt x="171" y="208"/>
                        </a:lnTo>
                        <a:lnTo>
                          <a:pt x="171" y="204"/>
                        </a:lnTo>
                        <a:lnTo>
                          <a:pt x="171" y="206"/>
                        </a:lnTo>
                        <a:lnTo>
                          <a:pt x="171" y="205"/>
                        </a:lnTo>
                        <a:lnTo>
                          <a:pt x="171" y="204"/>
                        </a:lnTo>
                        <a:lnTo>
                          <a:pt x="171" y="207"/>
                        </a:lnTo>
                        <a:lnTo>
                          <a:pt x="171" y="206"/>
                        </a:lnTo>
                        <a:lnTo>
                          <a:pt x="171" y="204"/>
                        </a:lnTo>
                        <a:lnTo>
                          <a:pt x="171" y="205"/>
                        </a:lnTo>
                        <a:lnTo>
                          <a:pt x="171" y="203"/>
                        </a:lnTo>
                        <a:lnTo>
                          <a:pt x="171" y="203"/>
                        </a:lnTo>
                        <a:lnTo>
                          <a:pt x="171" y="201"/>
                        </a:lnTo>
                        <a:lnTo>
                          <a:pt x="171" y="205"/>
                        </a:lnTo>
                        <a:lnTo>
                          <a:pt x="171" y="202"/>
                        </a:lnTo>
                        <a:lnTo>
                          <a:pt x="171" y="203"/>
                        </a:lnTo>
                        <a:lnTo>
                          <a:pt x="171" y="201"/>
                        </a:lnTo>
                        <a:lnTo>
                          <a:pt x="171" y="202"/>
                        </a:lnTo>
                        <a:lnTo>
                          <a:pt x="171" y="201"/>
                        </a:lnTo>
                        <a:lnTo>
                          <a:pt x="171" y="201"/>
                        </a:lnTo>
                        <a:lnTo>
                          <a:pt x="171" y="202"/>
                        </a:lnTo>
                        <a:lnTo>
                          <a:pt x="171" y="201"/>
                        </a:lnTo>
                        <a:lnTo>
                          <a:pt x="171" y="201"/>
                        </a:lnTo>
                        <a:lnTo>
                          <a:pt x="171" y="201"/>
                        </a:lnTo>
                        <a:lnTo>
                          <a:pt x="171" y="201"/>
                        </a:lnTo>
                        <a:lnTo>
                          <a:pt x="171" y="200"/>
                        </a:lnTo>
                        <a:lnTo>
                          <a:pt x="171" y="200"/>
                        </a:lnTo>
                        <a:lnTo>
                          <a:pt x="171" y="201"/>
                        </a:lnTo>
                        <a:lnTo>
                          <a:pt x="171" y="199"/>
                        </a:lnTo>
                        <a:lnTo>
                          <a:pt x="171" y="199"/>
                        </a:lnTo>
                        <a:lnTo>
                          <a:pt x="171" y="201"/>
                        </a:lnTo>
                        <a:lnTo>
                          <a:pt x="171" y="201"/>
                        </a:lnTo>
                        <a:lnTo>
                          <a:pt x="171" y="199"/>
                        </a:lnTo>
                        <a:lnTo>
                          <a:pt x="171" y="199"/>
                        </a:lnTo>
                        <a:lnTo>
                          <a:pt x="171" y="200"/>
                        </a:lnTo>
                        <a:lnTo>
                          <a:pt x="171" y="200"/>
                        </a:lnTo>
                        <a:lnTo>
                          <a:pt x="171" y="201"/>
                        </a:lnTo>
                        <a:lnTo>
                          <a:pt x="171" y="199"/>
                        </a:lnTo>
                        <a:lnTo>
                          <a:pt x="171" y="199"/>
                        </a:lnTo>
                        <a:lnTo>
                          <a:pt x="171" y="199"/>
                        </a:lnTo>
                        <a:lnTo>
                          <a:pt x="171" y="199"/>
                        </a:lnTo>
                        <a:lnTo>
                          <a:pt x="171" y="199"/>
                        </a:lnTo>
                        <a:lnTo>
                          <a:pt x="171" y="199"/>
                        </a:lnTo>
                        <a:lnTo>
                          <a:pt x="171" y="200"/>
                        </a:lnTo>
                        <a:lnTo>
                          <a:pt x="171" y="201"/>
                        </a:lnTo>
                        <a:lnTo>
                          <a:pt x="171" y="200"/>
                        </a:lnTo>
                        <a:lnTo>
                          <a:pt x="171" y="198"/>
                        </a:lnTo>
                        <a:lnTo>
                          <a:pt x="171" y="201"/>
                        </a:lnTo>
                        <a:lnTo>
                          <a:pt x="171" y="199"/>
                        </a:lnTo>
                        <a:lnTo>
                          <a:pt x="171" y="199"/>
                        </a:lnTo>
                        <a:lnTo>
                          <a:pt x="171" y="201"/>
                        </a:lnTo>
                        <a:lnTo>
                          <a:pt x="171" y="200"/>
                        </a:lnTo>
                        <a:lnTo>
                          <a:pt x="171" y="200"/>
                        </a:lnTo>
                        <a:lnTo>
                          <a:pt x="171" y="199"/>
                        </a:lnTo>
                        <a:lnTo>
                          <a:pt x="171" y="201"/>
                        </a:lnTo>
                        <a:lnTo>
                          <a:pt x="171" y="198"/>
                        </a:lnTo>
                        <a:lnTo>
                          <a:pt x="171" y="201"/>
                        </a:lnTo>
                        <a:lnTo>
                          <a:pt x="171" y="200"/>
                        </a:lnTo>
                        <a:lnTo>
                          <a:pt x="171" y="200"/>
                        </a:lnTo>
                        <a:lnTo>
                          <a:pt x="171" y="201"/>
                        </a:lnTo>
                        <a:lnTo>
                          <a:pt x="171" y="202"/>
                        </a:lnTo>
                        <a:lnTo>
                          <a:pt x="171" y="202"/>
                        </a:lnTo>
                        <a:lnTo>
                          <a:pt x="171" y="202"/>
                        </a:lnTo>
                        <a:lnTo>
                          <a:pt x="171" y="202"/>
                        </a:lnTo>
                        <a:lnTo>
                          <a:pt x="171" y="203"/>
                        </a:lnTo>
                        <a:lnTo>
                          <a:pt x="171" y="204"/>
                        </a:lnTo>
                        <a:lnTo>
                          <a:pt x="171" y="202"/>
                        </a:lnTo>
                        <a:lnTo>
                          <a:pt x="171" y="207"/>
                        </a:lnTo>
                        <a:lnTo>
                          <a:pt x="171" y="204"/>
                        </a:lnTo>
                        <a:lnTo>
                          <a:pt x="171" y="206"/>
                        </a:lnTo>
                        <a:lnTo>
                          <a:pt x="171" y="205"/>
                        </a:lnTo>
                        <a:lnTo>
                          <a:pt x="171" y="206"/>
                        </a:lnTo>
                        <a:lnTo>
                          <a:pt x="171" y="205"/>
                        </a:lnTo>
                        <a:lnTo>
                          <a:pt x="171" y="207"/>
                        </a:lnTo>
                        <a:lnTo>
                          <a:pt x="171" y="206"/>
                        </a:lnTo>
                        <a:lnTo>
                          <a:pt x="171" y="206"/>
                        </a:lnTo>
                        <a:lnTo>
                          <a:pt x="171" y="208"/>
                        </a:lnTo>
                        <a:lnTo>
                          <a:pt x="171" y="206"/>
                        </a:lnTo>
                        <a:lnTo>
                          <a:pt x="171" y="209"/>
                        </a:lnTo>
                        <a:lnTo>
                          <a:pt x="171" y="206"/>
                        </a:lnTo>
                        <a:lnTo>
                          <a:pt x="171" y="210"/>
                        </a:lnTo>
                        <a:lnTo>
                          <a:pt x="171" y="210"/>
                        </a:lnTo>
                        <a:lnTo>
                          <a:pt x="171" y="209"/>
                        </a:lnTo>
                        <a:lnTo>
                          <a:pt x="171" y="210"/>
                        </a:lnTo>
                        <a:lnTo>
                          <a:pt x="171" y="211"/>
                        </a:lnTo>
                        <a:lnTo>
                          <a:pt x="171" y="211"/>
                        </a:lnTo>
                        <a:lnTo>
                          <a:pt x="171" y="210"/>
                        </a:lnTo>
                        <a:lnTo>
                          <a:pt x="171" y="212"/>
                        </a:lnTo>
                        <a:lnTo>
                          <a:pt x="171" y="212"/>
                        </a:lnTo>
                        <a:lnTo>
                          <a:pt x="171" y="213"/>
                        </a:lnTo>
                        <a:lnTo>
                          <a:pt x="171" y="212"/>
                        </a:lnTo>
                        <a:lnTo>
                          <a:pt x="171" y="214"/>
                        </a:lnTo>
                        <a:lnTo>
                          <a:pt x="171" y="212"/>
                        </a:lnTo>
                        <a:lnTo>
                          <a:pt x="171" y="213"/>
                        </a:lnTo>
                        <a:lnTo>
                          <a:pt x="171" y="214"/>
                        </a:lnTo>
                        <a:lnTo>
                          <a:pt x="171" y="213"/>
                        </a:lnTo>
                        <a:lnTo>
                          <a:pt x="171" y="214"/>
                        </a:lnTo>
                        <a:lnTo>
                          <a:pt x="171" y="215"/>
                        </a:lnTo>
                        <a:lnTo>
                          <a:pt x="171" y="214"/>
                        </a:lnTo>
                        <a:lnTo>
                          <a:pt x="171" y="216"/>
                        </a:lnTo>
                        <a:lnTo>
                          <a:pt x="171" y="216"/>
                        </a:lnTo>
                        <a:lnTo>
                          <a:pt x="171" y="216"/>
                        </a:lnTo>
                        <a:lnTo>
                          <a:pt x="171" y="218"/>
                        </a:lnTo>
                        <a:lnTo>
                          <a:pt x="172" y="217"/>
                        </a:lnTo>
                        <a:lnTo>
                          <a:pt x="172" y="216"/>
                        </a:lnTo>
                        <a:lnTo>
                          <a:pt x="172" y="218"/>
                        </a:lnTo>
                        <a:lnTo>
                          <a:pt x="172" y="219"/>
                        </a:lnTo>
                        <a:lnTo>
                          <a:pt x="172" y="218"/>
                        </a:lnTo>
                        <a:lnTo>
                          <a:pt x="172" y="219"/>
                        </a:lnTo>
                        <a:lnTo>
                          <a:pt x="172" y="219"/>
                        </a:lnTo>
                        <a:lnTo>
                          <a:pt x="172" y="221"/>
                        </a:lnTo>
                        <a:lnTo>
                          <a:pt x="172" y="219"/>
                        </a:lnTo>
                        <a:lnTo>
                          <a:pt x="172" y="221"/>
                        </a:lnTo>
                        <a:lnTo>
                          <a:pt x="172" y="221"/>
                        </a:lnTo>
                        <a:lnTo>
                          <a:pt x="172" y="223"/>
                        </a:lnTo>
                        <a:lnTo>
                          <a:pt x="172" y="221"/>
                        </a:lnTo>
                        <a:lnTo>
                          <a:pt x="172" y="222"/>
                        </a:lnTo>
                        <a:lnTo>
                          <a:pt x="172" y="223"/>
                        </a:lnTo>
                        <a:lnTo>
                          <a:pt x="172" y="222"/>
                        </a:lnTo>
                        <a:lnTo>
                          <a:pt x="172" y="223"/>
                        </a:lnTo>
                        <a:lnTo>
                          <a:pt x="172" y="225"/>
                        </a:lnTo>
                        <a:lnTo>
                          <a:pt x="172" y="223"/>
                        </a:lnTo>
                        <a:lnTo>
                          <a:pt x="172" y="225"/>
                        </a:lnTo>
                        <a:lnTo>
                          <a:pt x="172" y="224"/>
                        </a:lnTo>
                        <a:lnTo>
                          <a:pt x="172" y="224"/>
                        </a:lnTo>
                        <a:lnTo>
                          <a:pt x="172" y="226"/>
                        </a:lnTo>
                        <a:lnTo>
                          <a:pt x="172" y="225"/>
                        </a:lnTo>
                        <a:lnTo>
                          <a:pt x="172" y="227"/>
                        </a:lnTo>
                        <a:lnTo>
                          <a:pt x="172" y="226"/>
                        </a:lnTo>
                        <a:lnTo>
                          <a:pt x="172" y="228"/>
                        </a:lnTo>
                        <a:lnTo>
                          <a:pt x="172" y="225"/>
                        </a:lnTo>
                        <a:lnTo>
                          <a:pt x="172" y="226"/>
                        </a:lnTo>
                        <a:lnTo>
                          <a:pt x="172" y="228"/>
                        </a:lnTo>
                        <a:lnTo>
                          <a:pt x="172" y="226"/>
                        </a:lnTo>
                        <a:lnTo>
                          <a:pt x="172" y="228"/>
                        </a:lnTo>
                        <a:lnTo>
                          <a:pt x="172" y="226"/>
                        </a:lnTo>
                        <a:lnTo>
                          <a:pt x="172" y="228"/>
                        </a:lnTo>
                        <a:lnTo>
                          <a:pt x="172" y="228"/>
                        </a:lnTo>
                        <a:lnTo>
                          <a:pt x="172" y="229"/>
                        </a:lnTo>
                        <a:lnTo>
                          <a:pt x="172" y="227"/>
                        </a:lnTo>
                        <a:lnTo>
                          <a:pt x="172" y="227"/>
                        </a:lnTo>
                        <a:lnTo>
                          <a:pt x="172" y="228"/>
                        </a:lnTo>
                        <a:lnTo>
                          <a:pt x="172" y="229"/>
                        </a:lnTo>
                        <a:lnTo>
                          <a:pt x="172" y="228"/>
                        </a:lnTo>
                        <a:lnTo>
                          <a:pt x="172" y="228"/>
                        </a:lnTo>
                        <a:lnTo>
                          <a:pt x="172" y="228"/>
                        </a:lnTo>
                        <a:lnTo>
                          <a:pt x="172" y="230"/>
                        </a:lnTo>
                        <a:lnTo>
                          <a:pt x="172" y="228"/>
                        </a:lnTo>
                        <a:lnTo>
                          <a:pt x="172" y="230"/>
                        </a:lnTo>
                        <a:lnTo>
                          <a:pt x="172" y="228"/>
                        </a:lnTo>
                        <a:lnTo>
                          <a:pt x="172" y="230"/>
                        </a:lnTo>
                        <a:lnTo>
                          <a:pt x="172" y="230"/>
                        </a:lnTo>
                        <a:lnTo>
                          <a:pt x="172" y="228"/>
                        </a:lnTo>
                        <a:lnTo>
                          <a:pt x="172" y="230"/>
                        </a:lnTo>
                        <a:lnTo>
                          <a:pt x="172" y="231"/>
                        </a:lnTo>
                        <a:lnTo>
                          <a:pt x="172" y="231"/>
                        </a:lnTo>
                        <a:lnTo>
                          <a:pt x="172" y="230"/>
                        </a:lnTo>
                        <a:lnTo>
                          <a:pt x="172" y="230"/>
                        </a:lnTo>
                        <a:lnTo>
                          <a:pt x="172" y="231"/>
                        </a:lnTo>
                        <a:lnTo>
                          <a:pt x="172" y="229"/>
                        </a:lnTo>
                        <a:lnTo>
                          <a:pt x="172" y="232"/>
                        </a:lnTo>
                        <a:lnTo>
                          <a:pt x="172" y="230"/>
                        </a:lnTo>
                        <a:lnTo>
                          <a:pt x="172" y="232"/>
                        </a:lnTo>
                        <a:lnTo>
                          <a:pt x="172" y="230"/>
                        </a:lnTo>
                        <a:lnTo>
                          <a:pt x="172" y="231"/>
                        </a:lnTo>
                        <a:lnTo>
                          <a:pt x="172" y="231"/>
                        </a:lnTo>
                        <a:lnTo>
                          <a:pt x="172" y="232"/>
                        </a:lnTo>
                        <a:lnTo>
                          <a:pt x="172" y="231"/>
                        </a:lnTo>
                        <a:lnTo>
                          <a:pt x="172" y="232"/>
                        </a:lnTo>
                        <a:lnTo>
                          <a:pt x="172" y="231"/>
                        </a:lnTo>
                        <a:lnTo>
                          <a:pt x="172" y="231"/>
                        </a:lnTo>
                        <a:lnTo>
                          <a:pt x="172" y="232"/>
                        </a:lnTo>
                        <a:lnTo>
                          <a:pt x="172" y="231"/>
                        </a:lnTo>
                        <a:lnTo>
                          <a:pt x="172" y="231"/>
                        </a:lnTo>
                        <a:lnTo>
                          <a:pt x="172" y="232"/>
                        </a:lnTo>
                        <a:lnTo>
                          <a:pt x="172" y="233"/>
                        </a:lnTo>
                        <a:lnTo>
                          <a:pt x="172" y="230"/>
                        </a:lnTo>
                        <a:lnTo>
                          <a:pt x="172" y="232"/>
                        </a:lnTo>
                        <a:lnTo>
                          <a:pt x="172" y="230"/>
                        </a:lnTo>
                        <a:lnTo>
                          <a:pt x="172" y="231"/>
                        </a:lnTo>
                        <a:lnTo>
                          <a:pt x="172" y="231"/>
                        </a:lnTo>
                        <a:lnTo>
                          <a:pt x="172" y="231"/>
                        </a:lnTo>
                        <a:lnTo>
                          <a:pt x="172" y="230"/>
                        </a:lnTo>
                        <a:lnTo>
                          <a:pt x="172" y="231"/>
                        </a:lnTo>
                        <a:lnTo>
                          <a:pt x="172" y="230"/>
                        </a:lnTo>
                        <a:lnTo>
                          <a:pt x="172" y="229"/>
                        </a:lnTo>
                        <a:lnTo>
                          <a:pt x="172" y="231"/>
                        </a:lnTo>
                        <a:lnTo>
                          <a:pt x="172" y="230"/>
                        </a:lnTo>
                        <a:lnTo>
                          <a:pt x="172" y="230"/>
                        </a:lnTo>
                        <a:lnTo>
                          <a:pt x="172" y="230"/>
                        </a:lnTo>
                        <a:lnTo>
                          <a:pt x="172" y="230"/>
                        </a:lnTo>
                        <a:lnTo>
                          <a:pt x="172" y="229"/>
                        </a:lnTo>
                        <a:lnTo>
                          <a:pt x="172" y="229"/>
                        </a:lnTo>
                        <a:lnTo>
                          <a:pt x="172" y="231"/>
                        </a:lnTo>
                        <a:lnTo>
                          <a:pt x="172" y="229"/>
                        </a:lnTo>
                        <a:lnTo>
                          <a:pt x="172" y="230"/>
                        </a:lnTo>
                        <a:lnTo>
                          <a:pt x="172" y="228"/>
                        </a:lnTo>
                        <a:lnTo>
                          <a:pt x="172" y="229"/>
                        </a:lnTo>
                        <a:lnTo>
                          <a:pt x="172" y="228"/>
                        </a:lnTo>
                        <a:lnTo>
                          <a:pt x="172" y="230"/>
                        </a:lnTo>
                        <a:lnTo>
                          <a:pt x="172" y="227"/>
                        </a:lnTo>
                        <a:lnTo>
                          <a:pt x="173" y="227"/>
                        </a:lnTo>
                        <a:lnTo>
                          <a:pt x="173" y="228"/>
                        </a:lnTo>
                        <a:lnTo>
                          <a:pt x="173" y="230"/>
                        </a:lnTo>
                        <a:lnTo>
                          <a:pt x="173" y="226"/>
                        </a:lnTo>
                        <a:lnTo>
                          <a:pt x="173" y="229"/>
                        </a:lnTo>
                        <a:lnTo>
                          <a:pt x="173" y="226"/>
                        </a:lnTo>
                        <a:lnTo>
                          <a:pt x="173" y="228"/>
                        </a:lnTo>
                        <a:lnTo>
                          <a:pt x="173" y="225"/>
                        </a:lnTo>
                        <a:lnTo>
                          <a:pt x="173" y="227"/>
                        </a:lnTo>
                        <a:lnTo>
                          <a:pt x="173" y="225"/>
                        </a:lnTo>
                        <a:lnTo>
                          <a:pt x="173" y="224"/>
                        </a:lnTo>
                        <a:lnTo>
                          <a:pt x="173" y="225"/>
                        </a:lnTo>
                        <a:lnTo>
                          <a:pt x="173" y="225"/>
                        </a:lnTo>
                        <a:lnTo>
                          <a:pt x="173" y="225"/>
                        </a:lnTo>
                        <a:lnTo>
                          <a:pt x="173" y="224"/>
                        </a:lnTo>
                        <a:lnTo>
                          <a:pt x="173" y="223"/>
                        </a:lnTo>
                        <a:lnTo>
                          <a:pt x="173" y="222"/>
                        </a:lnTo>
                        <a:lnTo>
                          <a:pt x="173" y="222"/>
                        </a:lnTo>
                        <a:lnTo>
                          <a:pt x="173" y="220"/>
                        </a:lnTo>
                        <a:lnTo>
                          <a:pt x="173" y="223"/>
                        </a:lnTo>
                        <a:lnTo>
                          <a:pt x="173" y="219"/>
                        </a:lnTo>
                        <a:lnTo>
                          <a:pt x="173" y="222"/>
                        </a:lnTo>
                        <a:lnTo>
                          <a:pt x="173" y="219"/>
                        </a:lnTo>
                        <a:lnTo>
                          <a:pt x="173" y="221"/>
                        </a:lnTo>
                        <a:lnTo>
                          <a:pt x="173" y="219"/>
                        </a:lnTo>
                        <a:lnTo>
                          <a:pt x="173" y="218"/>
                        </a:lnTo>
                        <a:lnTo>
                          <a:pt x="173" y="219"/>
                        </a:lnTo>
                        <a:lnTo>
                          <a:pt x="173" y="219"/>
                        </a:lnTo>
                        <a:lnTo>
                          <a:pt x="173" y="218"/>
                        </a:lnTo>
                        <a:lnTo>
                          <a:pt x="173" y="217"/>
                        </a:lnTo>
                        <a:lnTo>
                          <a:pt x="173" y="218"/>
                        </a:lnTo>
                        <a:lnTo>
                          <a:pt x="173" y="217"/>
                        </a:lnTo>
                        <a:lnTo>
                          <a:pt x="173" y="218"/>
                        </a:lnTo>
                        <a:lnTo>
                          <a:pt x="173" y="216"/>
                        </a:lnTo>
                        <a:lnTo>
                          <a:pt x="173" y="217"/>
                        </a:lnTo>
                        <a:lnTo>
                          <a:pt x="173" y="217"/>
                        </a:lnTo>
                        <a:lnTo>
                          <a:pt x="173" y="217"/>
                        </a:lnTo>
                        <a:lnTo>
                          <a:pt x="173" y="216"/>
                        </a:lnTo>
                        <a:lnTo>
                          <a:pt x="173" y="215"/>
                        </a:lnTo>
                        <a:lnTo>
                          <a:pt x="173" y="217"/>
                        </a:lnTo>
                        <a:lnTo>
                          <a:pt x="173" y="215"/>
                        </a:lnTo>
                        <a:lnTo>
                          <a:pt x="173" y="217"/>
                        </a:lnTo>
                        <a:lnTo>
                          <a:pt x="173" y="215"/>
                        </a:lnTo>
                        <a:lnTo>
                          <a:pt x="173" y="215"/>
                        </a:lnTo>
                        <a:lnTo>
                          <a:pt x="173" y="214"/>
                        </a:lnTo>
                        <a:lnTo>
                          <a:pt x="173" y="216"/>
                        </a:lnTo>
                        <a:lnTo>
                          <a:pt x="173" y="215"/>
                        </a:lnTo>
                        <a:lnTo>
                          <a:pt x="173" y="215"/>
                        </a:lnTo>
                        <a:lnTo>
                          <a:pt x="173" y="214"/>
                        </a:lnTo>
                        <a:lnTo>
                          <a:pt x="173" y="214"/>
                        </a:lnTo>
                        <a:lnTo>
                          <a:pt x="173" y="213"/>
                        </a:lnTo>
                        <a:lnTo>
                          <a:pt x="173" y="213"/>
                        </a:lnTo>
                        <a:lnTo>
                          <a:pt x="173" y="213"/>
                        </a:lnTo>
                        <a:lnTo>
                          <a:pt x="173" y="211"/>
                        </a:lnTo>
                        <a:lnTo>
                          <a:pt x="173" y="211"/>
                        </a:lnTo>
                        <a:lnTo>
                          <a:pt x="173" y="211"/>
                        </a:lnTo>
                        <a:lnTo>
                          <a:pt x="173" y="212"/>
                        </a:lnTo>
                        <a:lnTo>
                          <a:pt x="173" y="211"/>
                        </a:lnTo>
                        <a:lnTo>
                          <a:pt x="173" y="210"/>
                        </a:lnTo>
                        <a:lnTo>
                          <a:pt x="173" y="211"/>
                        </a:lnTo>
                        <a:lnTo>
                          <a:pt x="173" y="210"/>
                        </a:lnTo>
                        <a:lnTo>
                          <a:pt x="173" y="211"/>
                        </a:lnTo>
                        <a:lnTo>
                          <a:pt x="173" y="211"/>
                        </a:lnTo>
                        <a:lnTo>
                          <a:pt x="173" y="210"/>
                        </a:lnTo>
                        <a:lnTo>
                          <a:pt x="173" y="212"/>
                        </a:lnTo>
                        <a:lnTo>
                          <a:pt x="173" y="210"/>
                        </a:lnTo>
                        <a:lnTo>
                          <a:pt x="173" y="210"/>
                        </a:lnTo>
                        <a:lnTo>
                          <a:pt x="173" y="210"/>
                        </a:lnTo>
                        <a:lnTo>
                          <a:pt x="173" y="208"/>
                        </a:lnTo>
                        <a:lnTo>
                          <a:pt x="173" y="208"/>
                        </a:lnTo>
                        <a:lnTo>
                          <a:pt x="173" y="207"/>
                        </a:lnTo>
                        <a:lnTo>
                          <a:pt x="173" y="210"/>
                        </a:lnTo>
                        <a:lnTo>
                          <a:pt x="173" y="208"/>
                        </a:lnTo>
                        <a:lnTo>
                          <a:pt x="173" y="208"/>
                        </a:lnTo>
                        <a:lnTo>
                          <a:pt x="173" y="208"/>
                        </a:lnTo>
                        <a:lnTo>
                          <a:pt x="173" y="209"/>
                        </a:lnTo>
                        <a:lnTo>
                          <a:pt x="173" y="207"/>
                        </a:lnTo>
                        <a:lnTo>
                          <a:pt x="173" y="209"/>
                        </a:lnTo>
                        <a:lnTo>
                          <a:pt x="173" y="208"/>
                        </a:lnTo>
                        <a:lnTo>
                          <a:pt x="173" y="208"/>
                        </a:lnTo>
                        <a:lnTo>
                          <a:pt x="173" y="208"/>
                        </a:lnTo>
                        <a:lnTo>
                          <a:pt x="173" y="206"/>
                        </a:lnTo>
                        <a:lnTo>
                          <a:pt x="173" y="208"/>
                        </a:lnTo>
                        <a:lnTo>
                          <a:pt x="173" y="207"/>
                        </a:lnTo>
                        <a:lnTo>
                          <a:pt x="173" y="207"/>
                        </a:lnTo>
                        <a:lnTo>
                          <a:pt x="173" y="208"/>
                        </a:lnTo>
                        <a:lnTo>
                          <a:pt x="173" y="209"/>
                        </a:lnTo>
                        <a:lnTo>
                          <a:pt x="173" y="207"/>
                        </a:lnTo>
                        <a:lnTo>
                          <a:pt x="173" y="208"/>
                        </a:lnTo>
                        <a:lnTo>
                          <a:pt x="173" y="208"/>
                        </a:lnTo>
                        <a:lnTo>
                          <a:pt x="173" y="208"/>
                        </a:lnTo>
                        <a:lnTo>
                          <a:pt x="173" y="207"/>
                        </a:lnTo>
                        <a:lnTo>
                          <a:pt x="173" y="208"/>
                        </a:lnTo>
                        <a:lnTo>
                          <a:pt x="173" y="207"/>
                        </a:lnTo>
                        <a:lnTo>
                          <a:pt x="173" y="209"/>
                        </a:lnTo>
                        <a:lnTo>
                          <a:pt x="173" y="208"/>
                        </a:lnTo>
                        <a:lnTo>
                          <a:pt x="173" y="208"/>
                        </a:lnTo>
                        <a:lnTo>
                          <a:pt x="173" y="208"/>
                        </a:lnTo>
                        <a:lnTo>
                          <a:pt x="173" y="207"/>
                        </a:lnTo>
                        <a:lnTo>
                          <a:pt x="173" y="207"/>
                        </a:lnTo>
                        <a:lnTo>
                          <a:pt x="173" y="209"/>
                        </a:lnTo>
                        <a:lnTo>
                          <a:pt x="173" y="207"/>
                        </a:lnTo>
                        <a:lnTo>
                          <a:pt x="173" y="210"/>
                        </a:lnTo>
                        <a:lnTo>
                          <a:pt x="173" y="207"/>
                        </a:lnTo>
                        <a:lnTo>
                          <a:pt x="173" y="210"/>
                        </a:lnTo>
                        <a:lnTo>
                          <a:pt x="173" y="208"/>
                        </a:lnTo>
                        <a:lnTo>
                          <a:pt x="173" y="208"/>
                        </a:lnTo>
                        <a:lnTo>
                          <a:pt x="173" y="208"/>
                        </a:lnTo>
                        <a:lnTo>
                          <a:pt x="174" y="208"/>
                        </a:lnTo>
                        <a:lnTo>
                          <a:pt x="174" y="211"/>
                        </a:lnTo>
                        <a:lnTo>
                          <a:pt x="174" y="208"/>
                        </a:lnTo>
                        <a:lnTo>
                          <a:pt x="174" y="210"/>
                        </a:lnTo>
                        <a:lnTo>
                          <a:pt x="174" y="211"/>
                        </a:lnTo>
                        <a:lnTo>
                          <a:pt x="174" y="209"/>
                        </a:lnTo>
                        <a:lnTo>
                          <a:pt x="174" y="211"/>
                        </a:lnTo>
                        <a:lnTo>
                          <a:pt x="174" y="210"/>
                        </a:lnTo>
                        <a:lnTo>
                          <a:pt x="174" y="212"/>
                        </a:lnTo>
                        <a:lnTo>
                          <a:pt x="174" y="210"/>
                        </a:lnTo>
                        <a:lnTo>
                          <a:pt x="174" y="213"/>
                        </a:lnTo>
                        <a:lnTo>
                          <a:pt x="174" y="211"/>
                        </a:lnTo>
                        <a:lnTo>
                          <a:pt x="174" y="213"/>
                        </a:lnTo>
                        <a:lnTo>
                          <a:pt x="174" y="212"/>
                        </a:lnTo>
                        <a:lnTo>
                          <a:pt x="174" y="213"/>
                        </a:lnTo>
                        <a:lnTo>
                          <a:pt x="174" y="214"/>
                        </a:lnTo>
                        <a:lnTo>
                          <a:pt x="174" y="212"/>
                        </a:lnTo>
                        <a:lnTo>
                          <a:pt x="174" y="213"/>
                        </a:lnTo>
                        <a:lnTo>
                          <a:pt x="174" y="214"/>
                        </a:lnTo>
                        <a:lnTo>
                          <a:pt x="174" y="214"/>
                        </a:lnTo>
                        <a:lnTo>
                          <a:pt x="174" y="214"/>
                        </a:lnTo>
                        <a:lnTo>
                          <a:pt x="174" y="215"/>
                        </a:lnTo>
                        <a:lnTo>
                          <a:pt x="174" y="215"/>
                        </a:lnTo>
                        <a:lnTo>
                          <a:pt x="174" y="214"/>
                        </a:lnTo>
                        <a:lnTo>
                          <a:pt x="174" y="215"/>
                        </a:lnTo>
                        <a:lnTo>
                          <a:pt x="174" y="214"/>
                        </a:lnTo>
                        <a:lnTo>
                          <a:pt x="174" y="216"/>
                        </a:lnTo>
                        <a:lnTo>
                          <a:pt x="174" y="216"/>
                        </a:lnTo>
                        <a:lnTo>
                          <a:pt x="174" y="217"/>
                        </a:lnTo>
                        <a:lnTo>
                          <a:pt x="174" y="218"/>
                        </a:lnTo>
                        <a:lnTo>
                          <a:pt x="174" y="216"/>
                        </a:lnTo>
                        <a:lnTo>
                          <a:pt x="174" y="217"/>
                        </a:lnTo>
                        <a:lnTo>
                          <a:pt x="174" y="217"/>
                        </a:lnTo>
                        <a:lnTo>
                          <a:pt x="174" y="216"/>
                        </a:lnTo>
                        <a:lnTo>
                          <a:pt x="174" y="217"/>
                        </a:lnTo>
                        <a:lnTo>
                          <a:pt x="174" y="217"/>
                        </a:lnTo>
                        <a:lnTo>
                          <a:pt x="174" y="217"/>
                        </a:lnTo>
                        <a:lnTo>
                          <a:pt x="174" y="218"/>
                        </a:lnTo>
                        <a:lnTo>
                          <a:pt x="174" y="218"/>
                        </a:lnTo>
                        <a:lnTo>
                          <a:pt x="174" y="218"/>
                        </a:lnTo>
                        <a:lnTo>
                          <a:pt x="174" y="217"/>
                        </a:lnTo>
                        <a:lnTo>
                          <a:pt x="174" y="219"/>
                        </a:lnTo>
                        <a:lnTo>
                          <a:pt x="174" y="218"/>
                        </a:lnTo>
                        <a:lnTo>
                          <a:pt x="174" y="220"/>
                        </a:lnTo>
                        <a:lnTo>
                          <a:pt x="174" y="220"/>
                        </a:lnTo>
                        <a:lnTo>
                          <a:pt x="174" y="219"/>
                        </a:lnTo>
                        <a:lnTo>
                          <a:pt x="174" y="219"/>
                        </a:lnTo>
                        <a:lnTo>
                          <a:pt x="174" y="221"/>
                        </a:lnTo>
                        <a:lnTo>
                          <a:pt x="174" y="220"/>
                        </a:lnTo>
                        <a:lnTo>
                          <a:pt x="174" y="220"/>
                        </a:lnTo>
                        <a:lnTo>
                          <a:pt x="174" y="221"/>
                        </a:lnTo>
                        <a:lnTo>
                          <a:pt x="174" y="222"/>
                        </a:lnTo>
                        <a:lnTo>
                          <a:pt x="174" y="224"/>
                        </a:lnTo>
                        <a:lnTo>
                          <a:pt x="174" y="223"/>
                        </a:lnTo>
                        <a:lnTo>
                          <a:pt x="174" y="223"/>
                        </a:lnTo>
                        <a:lnTo>
                          <a:pt x="174" y="225"/>
                        </a:lnTo>
                        <a:lnTo>
                          <a:pt x="174" y="224"/>
                        </a:lnTo>
                        <a:lnTo>
                          <a:pt x="174" y="224"/>
                        </a:lnTo>
                        <a:lnTo>
                          <a:pt x="174" y="224"/>
                        </a:lnTo>
                        <a:lnTo>
                          <a:pt x="174" y="225"/>
                        </a:lnTo>
                        <a:lnTo>
                          <a:pt x="174" y="225"/>
                        </a:lnTo>
                        <a:lnTo>
                          <a:pt x="174" y="225"/>
                        </a:lnTo>
                        <a:lnTo>
                          <a:pt x="174" y="226"/>
                        </a:lnTo>
                        <a:lnTo>
                          <a:pt x="174" y="226"/>
                        </a:lnTo>
                        <a:lnTo>
                          <a:pt x="174" y="224"/>
                        </a:lnTo>
                        <a:lnTo>
                          <a:pt x="174" y="228"/>
                        </a:lnTo>
                        <a:lnTo>
                          <a:pt x="174" y="225"/>
                        </a:lnTo>
                        <a:lnTo>
                          <a:pt x="174" y="227"/>
                        </a:lnTo>
                        <a:lnTo>
                          <a:pt x="174" y="228"/>
                        </a:lnTo>
                        <a:lnTo>
                          <a:pt x="174" y="227"/>
                        </a:lnTo>
                        <a:lnTo>
                          <a:pt x="174" y="226"/>
                        </a:lnTo>
                        <a:lnTo>
                          <a:pt x="174" y="228"/>
                        </a:lnTo>
                        <a:lnTo>
                          <a:pt x="174" y="226"/>
                        </a:lnTo>
                        <a:lnTo>
                          <a:pt x="174" y="227"/>
                        </a:lnTo>
                        <a:lnTo>
                          <a:pt x="174" y="228"/>
                        </a:lnTo>
                        <a:lnTo>
                          <a:pt x="174" y="229"/>
                        </a:lnTo>
                        <a:lnTo>
                          <a:pt x="174" y="227"/>
                        </a:lnTo>
                        <a:lnTo>
                          <a:pt x="174" y="227"/>
                        </a:lnTo>
                        <a:lnTo>
                          <a:pt x="174" y="228"/>
                        </a:lnTo>
                        <a:lnTo>
                          <a:pt x="174" y="227"/>
                        </a:lnTo>
                        <a:lnTo>
                          <a:pt x="174" y="230"/>
                        </a:lnTo>
                        <a:lnTo>
                          <a:pt x="174" y="228"/>
                        </a:lnTo>
                        <a:lnTo>
                          <a:pt x="174" y="228"/>
                        </a:lnTo>
                        <a:lnTo>
                          <a:pt x="174" y="230"/>
                        </a:lnTo>
                        <a:lnTo>
                          <a:pt x="174" y="230"/>
                        </a:lnTo>
                        <a:lnTo>
                          <a:pt x="174" y="228"/>
                        </a:lnTo>
                        <a:lnTo>
                          <a:pt x="174" y="231"/>
                        </a:lnTo>
                        <a:lnTo>
                          <a:pt x="174" y="229"/>
                        </a:lnTo>
                        <a:lnTo>
                          <a:pt x="174" y="229"/>
                        </a:lnTo>
                        <a:lnTo>
                          <a:pt x="174" y="229"/>
                        </a:lnTo>
                        <a:lnTo>
                          <a:pt x="174" y="229"/>
                        </a:lnTo>
                        <a:lnTo>
                          <a:pt x="174" y="230"/>
                        </a:lnTo>
                        <a:lnTo>
                          <a:pt x="174" y="231"/>
                        </a:lnTo>
                        <a:lnTo>
                          <a:pt x="174" y="230"/>
                        </a:lnTo>
                        <a:lnTo>
                          <a:pt x="174" y="231"/>
                        </a:lnTo>
                        <a:lnTo>
                          <a:pt x="174" y="231"/>
                        </a:lnTo>
                        <a:lnTo>
                          <a:pt x="174" y="231"/>
                        </a:lnTo>
                        <a:lnTo>
                          <a:pt x="174" y="231"/>
                        </a:lnTo>
                        <a:lnTo>
                          <a:pt x="175" y="231"/>
                        </a:lnTo>
                        <a:lnTo>
                          <a:pt x="175" y="232"/>
                        </a:lnTo>
                        <a:lnTo>
                          <a:pt x="175" y="231"/>
                        </a:lnTo>
                        <a:lnTo>
                          <a:pt x="175" y="232"/>
                        </a:lnTo>
                        <a:lnTo>
                          <a:pt x="175" y="232"/>
                        </a:lnTo>
                        <a:lnTo>
                          <a:pt x="175" y="232"/>
                        </a:lnTo>
                        <a:lnTo>
                          <a:pt x="175" y="232"/>
                        </a:lnTo>
                        <a:lnTo>
                          <a:pt x="175" y="233"/>
                        </a:lnTo>
                        <a:lnTo>
                          <a:pt x="175" y="234"/>
                        </a:lnTo>
                        <a:lnTo>
                          <a:pt x="175" y="231"/>
                        </a:lnTo>
                        <a:lnTo>
                          <a:pt x="175" y="233"/>
                        </a:lnTo>
                        <a:lnTo>
                          <a:pt x="175" y="231"/>
                        </a:lnTo>
                        <a:lnTo>
                          <a:pt x="175" y="233"/>
                        </a:lnTo>
                        <a:lnTo>
                          <a:pt x="175" y="230"/>
                        </a:lnTo>
                        <a:lnTo>
                          <a:pt x="175" y="232"/>
                        </a:lnTo>
                        <a:lnTo>
                          <a:pt x="175" y="231"/>
                        </a:lnTo>
                        <a:lnTo>
                          <a:pt x="175" y="234"/>
                        </a:lnTo>
                        <a:lnTo>
                          <a:pt x="175" y="231"/>
                        </a:lnTo>
                        <a:lnTo>
                          <a:pt x="175" y="233"/>
                        </a:lnTo>
                        <a:lnTo>
                          <a:pt x="175" y="232"/>
                        </a:lnTo>
                        <a:lnTo>
                          <a:pt x="175" y="232"/>
                        </a:lnTo>
                        <a:lnTo>
                          <a:pt x="175" y="233"/>
                        </a:lnTo>
                        <a:lnTo>
                          <a:pt x="175" y="233"/>
                        </a:lnTo>
                        <a:lnTo>
                          <a:pt x="175" y="231"/>
                        </a:lnTo>
                        <a:lnTo>
                          <a:pt x="175" y="231"/>
                        </a:lnTo>
                        <a:lnTo>
                          <a:pt x="175" y="232"/>
                        </a:lnTo>
                        <a:lnTo>
                          <a:pt x="175" y="231"/>
                        </a:lnTo>
                        <a:lnTo>
                          <a:pt x="175" y="231"/>
                        </a:lnTo>
                        <a:lnTo>
                          <a:pt x="175" y="232"/>
                        </a:lnTo>
                        <a:lnTo>
                          <a:pt x="175" y="233"/>
                        </a:lnTo>
                        <a:lnTo>
                          <a:pt x="175" y="230"/>
                        </a:lnTo>
                        <a:lnTo>
                          <a:pt x="175" y="231"/>
                        </a:lnTo>
                        <a:lnTo>
                          <a:pt x="175" y="232"/>
                        </a:lnTo>
                        <a:lnTo>
                          <a:pt x="175" y="231"/>
                        </a:lnTo>
                        <a:lnTo>
                          <a:pt x="175" y="231"/>
                        </a:lnTo>
                        <a:lnTo>
                          <a:pt x="175" y="231"/>
                        </a:lnTo>
                        <a:lnTo>
                          <a:pt x="175" y="231"/>
                        </a:lnTo>
                        <a:lnTo>
                          <a:pt x="175" y="231"/>
                        </a:lnTo>
                        <a:lnTo>
                          <a:pt x="175" y="231"/>
                        </a:lnTo>
                        <a:lnTo>
                          <a:pt x="175" y="230"/>
                        </a:lnTo>
                        <a:lnTo>
                          <a:pt x="175" y="230"/>
                        </a:lnTo>
                        <a:lnTo>
                          <a:pt x="175" y="232"/>
                        </a:lnTo>
                        <a:lnTo>
                          <a:pt x="175" y="231"/>
                        </a:lnTo>
                        <a:lnTo>
                          <a:pt x="175" y="230"/>
                        </a:lnTo>
                        <a:lnTo>
                          <a:pt x="175" y="231"/>
                        </a:lnTo>
                        <a:lnTo>
                          <a:pt x="175" y="230"/>
                        </a:lnTo>
                        <a:lnTo>
                          <a:pt x="175" y="231"/>
                        </a:lnTo>
                        <a:lnTo>
                          <a:pt x="175" y="229"/>
                        </a:lnTo>
                        <a:lnTo>
                          <a:pt x="175" y="230"/>
                        </a:lnTo>
                        <a:lnTo>
                          <a:pt x="175" y="230"/>
                        </a:lnTo>
                        <a:lnTo>
                          <a:pt x="175" y="230"/>
                        </a:lnTo>
                        <a:lnTo>
                          <a:pt x="175" y="229"/>
                        </a:lnTo>
                        <a:lnTo>
                          <a:pt x="175" y="229"/>
                        </a:lnTo>
                        <a:lnTo>
                          <a:pt x="175" y="228"/>
                        </a:lnTo>
                        <a:lnTo>
                          <a:pt x="175" y="230"/>
                        </a:lnTo>
                        <a:lnTo>
                          <a:pt x="175" y="229"/>
                        </a:lnTo>
                        <a:lnTo>
                          <a:pt x="175" y="231"/>
                        </a:lnTo>
                        <a:lnTo>
                          <a:pt x="175" y="228"/>
                        </a:lnTo>
                        <a:lnTo>
                          <a:pt x="175" y="228"/>
                        </a:lnTo>
                        <a:lnTo>
                          <a:pt x="175" y="227"/>
                        </a:lnTo>
                        <a:lnTo>
                          <a:pt x="175" y="228"/>
                        </a:lnTo>
                        <a:lnTo>
                          <a:pt x="175" y="229"/>
                        </a:lnTo>
                        <a:lnTo>
                          <a:pt x="175" y="228"/>
                        </a:lnTo>
                        <a:lnTo>
                          <a:pt x="175" y="229"/>
                        </a:lnTo>
                        <a:lnTo>
                          <a:pt x="175" y="229"/>
                        </a:lnTo>
                        <a:lnTo>
                          <a:pt x="175" y="228"/>
                        </a:lnTo>
                        <a:lnTo>
                          <a:pt x="175" y="227"/>
                        </a:lnTo>
                        <a:lnTo>
                          <a:pt x="175" y="228"/>
                        </a:lnTo>
                        <a:lnTo>
                          <a:pt x="175" y="227"/>
                        </a:lnTo>
                        <a:lnTo>
                          <a:pt x="175" y="227"/>
                        </a:lnTo>
                        <a:lnTo>
                          <a:pt x="175" y="227"/>
                        </a:lnTo>
                        <a:lnTo>
                          <a:pt x="175" y="227"/>
                        </a:lnTo>
                        <a:lnTo>
                          <a:pt x="175" y="228"/>
                        </a:lnTo>
                        <a:lnTo>
                          <a:pt x="175" y="227"/>
                        </a:lnTo>
                        <a:lnTo>
                          <a:pt x="175" y="229"/>
                        </a:lnTo>
                        <a:lnTo>
                          <a:pt x="175" y="227"/>
                        </a:lnTo>
                        <a:lnTo>
                          <a:pt x="175" y="228"/>
                        </a:lnTo>
                        <a:lnTo>
                          <a:pt x="175" y="229"/>
                        </a:lnTo>
                        <a:lnTo>
                          <a:pt x="175" y="227"/>
                        </a:lnTo>
                        <a:lnTo>
                          <a:pt x="175" y="230"/>
                        </a:lnTo>
                        <a:lnTo>
                          <a:pt x="175" y="227"/>
                        </a:lnTo>
                        <a:lnTo>
                          <a:pt x="175" y="229"/>
                        </a:lnTo>
                        <a:lnTo>
                          <a:pt x="175" y="228"/>
                        </a:lnTo>
                        <a:lnTo>
                          <a:pt x="175" y="229"/>
                        </a:lnTo>
                        <a:lnTo>
                          <a:pt x="175" y="227"/>
                        </a:lnTo>
                        <a:lnTo>
                          <a:pt x="175" y="229"/>
                        </a:lnTo>
                        <a:lnTo>
                          <a:pt x="175" y="229"/>
                        </a:lnTo>
                        <a:lnTo>
                          <a:pt x="175" y="228"/>
                        </a:lnTo>
                        <a:lnTo>
                          <a:pt x="175" y="230"/>
                        </a:lnTo>
                        <a:lnTo>
                          <a:pt x="175" y="228"/>
                        </a:lnTo>
                        <a:lnTo>
                          <a:pt x="175" y="229"/>
                        </a:lnTo>
                        <a:lnTo>
                          <a:pt x="175" y="231"/>
                        </a:lnTo>
                        <a:lnTo>
                          <a:pt x="175" y="229"/>
                        </a:lnTo>
                        <a:lnTo>
                          <a:pt x="175" y="229"/>
                        </a:lnTo>
                        <a:lnTo>
                          <a:pt x="175" y="229"/>
                        </a:lnTo>
                        <a:lnTo>
                          <a:pt x="175" y="229"/>
                        </a:lnTo>
                        <a:lnTo>
                          <a:pt x="175" y="229"/>
                        </a:lnTo>
                        <a:lnTo>
                          <a:pt x="175" y="229"/>
                        </a:lnTo>
                        <a:lnTo>
                          <a:pt x="176" y="230"/>
                        </a:lnTo>
                        <a:lnTo>
                          <a:pt x="176" y="230"/>
                        </a:lnTo>
                        <a:lnTo>
                          <a:pt x="176" y="229"/>
                        </a:lnTo>
                        <a:lnTo>
                          <a:pt x="176" y="230"/>
                        </a:lnTo>
                        <a:lnTo>
                          <a:pt x="176" y="229"/>
                        </a:lnTo>
                        <a:lnTo>
                          <a:pt x="176" y="230"/>
                        </a:lnTo>
                        <a:lnTo>
                          <a:pt x="176" y="229"/>
                        </a:lnTo>
                        <a:lnTo>
                          <a:pt x="176" y="229"/>
                        </a:lnTo>
                        <a:lnTo>
                          <a:pt x="176" y="228"/>
                        </a:lnTo>
                        <a:lnTo>
                          <a:pt x="176" y="230"/>
                        </a:lnTo>
                        <a:lnTo>
                          <a:pt x="176" y="231"/>
                        </a:lnTo>
                        <a:lnTo>
                          <a:pt x="176" y="229"/>
                        </a:lnTo>
                        <a:lnTo>
                          <a:pt x="176" y="231"/>
                        </a:lnTo>
                        <a:lnTo>
                          <a:pt x="176" y="229"/>
                        </a:lnTo>
                        <a:lnTo>
                          <a:pt x="176" y="230"/>
                        </a:lnTo>
                        <a:lnTo>
                          <a:pt x="176" y="228"/>
                        </a:lnTo>
                        <a:lnTo>
                          <a:pt x="176" y="230"/>
                        </a:lnTo>
                        <a:lnTo>
                          <a:pt x="176" y="229"/>
                        </a:lnTo>
                        <a:lnTo>
                          <a:pt x="176" y="231"/>
                        </a:lnTo>
                        <a:lnTo>
                          <a:pt x="176" y="229"/>
                        </a:lnTo>
                        <a:lnTo>
                          <a:pt x="176" y="230"/>
                        </a:lnTo>
                        <a:lnTo>
                          <a:pt x="176" y="231"/>
                        </a:lnTo>
                        <a:lnTo>
                          <a:pt x="176" y="230"/>
                        </a:lnTo>
                        <a:lnTo>
                          <a:pt x="176" y="232"/>
                        </a:lnTo>
                        <a:lnTo>
                          <a:pt x="176" y="231"/>
                        </a:lnTo>
                        <a:lnTo>
                          <a:pt x="176" y="233"/>
                        </a:lnTo>
                        <a:lnTo>
                          <a:pt x="176" y="230"/>
                        </a:lnTo>
                        <a:lnTo>
                          <a:pt x="176" y="232"/>
                        </a:lnTo>
                        <a:lnTo>
                          <a:pt x="176" y="232"/>
                        </a:lnTo>
                        <a:lnTo>
                          <a:pt x="176" y="232"/>
                        </a:lnTo>
                        <a:lnTo>
                          <a:pt x="176" y="231"/>
                        </a:lnTo>
                        <a:lnTo>
                          <a:pt x="176" y="232"/>
                        </a:lnTo>
                        <a:lnTo>
                          <a:pt x="176" y="232"/>
                        </a:lnTo>
                        <a:lnTo>
                          <a:pt x="176" y="233"/>
                        </a:lnTo>
                        <a:lnTo>
                          <a:pt x="176" y="232"/>
                        </a:lnTo>
                        <a:lnTo>
                          <a:pt x="176" y="234"/>
                        </a:lnTo>
                        <a:lnTo>
                          <a:pt x="176" y="233"/>
                        </a:lnTo>
                        <a:lnTo>
                          <a:pt x="176" y="232"/>
                        </a:lnTo>
                        <a:lnTo>
                          <a:pt x="176" y="233"/>
                        </a:lnTo>
                        <a:lnTo>
                          <a:pt x="176" y="231"/>
                        </a:lnTo>
                        <a:lnTo>
                          <a:pt x="176" y="235"/>
                        </a:lnTo>
                        <a:lnTo>
                          <a:pt x="176" y="232"/>
                        </a:lnTo>
                        <a:lnTo>
                          <a:pt x="176" y="231"/>
                        </a:lnTo>
                        <a:lnTo>
                          <a:pt x="176" y="234"/>
                        </a:lnTo>
                        <a:lnTo>
                          <a:pt x="176" y="232"/>
                        </a:lnTo>
                        <a:lnTo>
                          <a:pt x="176" y="235"/>
                        </a:lnTo>
                        <a:lnTo>
                          <a:pt x="176" y="231"/>
                        </a:lnTo>
                        <a:lnTo>
                          <a:pt x="176" y="231"/>
                        </a:lnTo>
                        <a:lnTo>
                          <a:pt x="176" y="234"/>
                        </a:lnTo>
                        <a:lnTo>
                          <a:pt x="176" y="232"/>
                        </a:lnTo>
                        <a:lnTo>
                          <a:pt x="176" y="232"/>
                        </a:lnTo>
                        <a:lnTo>
                          <a:pt x="176" y="232"/>
                        </a:lnTo>
                        <a:lnTo>
                          <a:pt x="176" y="231"/>
                        </a:lnTo>
                        <a:lnTo>
                          <a:pt x="176" y="232"/>
                        </a:lnTo>
                        <a:lnTo>
                          <a:pt x="176" y="232"/>
                        </a:lnTo>
                        <a:lnTo>
                          <a:pt x="176" y="231"/>
                        </a:lnTo>
                        <a:lnTo>
                          <a:pt x="176" y="232"/>
                        </a:lnTo>
                        <a:lnTo>
                          <a:pt x="176" y="231"/>
                        </a:lnTo>
                        <a:lnTo>
                          <a:pt x="176" y="234"/>
                        </a:lnTo>
                        <a:lnTo>
                          <a:pt x="176" y="230"/>
                        </a:lnTo>
                        <a:lnTo>
                          <a:pt x="176" y="232"/>
                        </a:lnTo>
                        <a:lnTo>
                          <a:pt x="176" y="231"/>
                        </a:lnTo>
                        <a:lnTo>
                          <a:pt x="176" y="231"/>
                        </a:lnTo>
                        <a:lnTo>
                          <a:pt x="176" y="232"/>
                        </a:lnTo>
                        <a:lnTo>
                          <a:pt x="176" y="232"/>
                        </a:lnTo>
                        <a:lnTo>
                          <a:pt x="176" y="233"/>
                        </a:lnTo>
                        <a:lnTo>
                          <a:pt x="176" y="230"/>
                        </a:lnTo>
                        <a:lnTo>
                          <a:pt x="176" y="232"/>
                        </a:lnTo>
                        <a:lnTo>
                          <a:pt x="176" y="230"/>
                        </a:lnTo>
                        <a:lnTo>
                          <a:pt x="176" y="234"/>
                        </a:lnTo>
                        <a:lnTo>
                          <a:pt x="176" y="231"/>
                        </a:lnTo>
                        <a:lnTo>
                          <a:pt x="176" y="232"/>
                        </a:lnTo>
                        <a:lnTo>
                          <a:pt x="176" y="230"/>
                        </a:lnTo>
                        <a:lnTo>
                          <a:pt x="176" y="231"/>
                        </a:lnTo>
                        <a:lnTo>
                          <a:pt x="176" y="231"/>
                        </a:lnTo>
                        <a:lnTo>
                          <a:pt x="176" y="233"/>
                        </a:lnTo>
                        <a:lnTo>
                          <a:pt x="176" y="231"/>
                        </a:lnTo>
                        <a:lnTo>
                          <a:pt x="176" y="232"/>
                        </a:lnTo>
                        <a:lnTo>
                          <a:pt x="176" y="229"/>
                        </a:lnTo>
                        <a:lnTo>
                          <a:pt x="176" y="232"/>
                        </a:lnTo>
                        <a:lnTo>
                          <a:pt x="176" y="229"/>
                        </a:lnTo>
                        <a:lnTo>
                          <a:pt x="176" y="230"/>
                        </a:lnTo>
                        <a:lnTo>
                          <a:pt x="176" y="229"/>
                        </a:lnTo>
                        <a:lnTo>
                          <a:pt x="176" y="230"/>
                        </a:lnTo>
                        <a:lnTo>
                          <a:pt x="176" y="229"/>
                        </a:lnTo>
                        <a:lnTo>
                          <a:pt x="176" y="229"/>
                        </a:lnTo>
                        <a:lnTo>
                          <a:pt x="176" y="229"/>
                        </a:lnTo>
                        <a:lnTo>
                          <a:pt x="176" y="229"/>
                        </a:lnTo>
                        <a:lnTo>
                          <a:pt x="176" y="228"/>
                        </a:lnTo>
                        <a:lnTo>
                          <a:pt x="176" y="228"/>
                        </a:lnTo>
                        <a:lnTo>
                          <a:pt x="176" y="227"/>
                        </a:lnTo>
                        <a:lnTo>
                          <a:pt x="176" y="226"/>
                        </a:lnTo>
                        <a:lnTo>
                          <a:pt x="176" y="227"/>
                        </a:lnTo>
                        <a:lnTo>
                          <a:pt x="176" y="226"/>
                        </a:lnTo>
                        <a:lnTo>
                          <a:pt x="176" y="226"/>
                        </a:lnTo>
                        <a:lnTo>
                          <a:pt x="176" y="226"/>
                        </a:lnTo>
                        <a:lnTo>
                          <a:pt x="176" y="226"/>
                        </a:lnTo>
                        <a:lnTo>
                          <a:pt x="176" y="227"/>
                        </a:lnTo>
                        <a:lnTo>
                          <a:pt x="176" y="225"/>
                        </a:lnTo>
                        <a:lnTo>
                          <a:pt x="176" y="225"/>
                        </a:lnTo>
                        <a:lnTo>
                          <a:pt x="176" y="225"/>
                        </a:lnTo>
                        <a:lnTo>
                          <a:pt x="176" y="226"/>
                        </a:lnTo>
                        <a:lnTo>
                          <a:pt x="176" y="225"/>
                        </a:lnTo>
                        <a:lnTo>
                          <a:pt x="176" y="225"/>
                        </a:lnTo>
                        <a:lnTo>
                          <a:pt x="176" y="224"/>
                        </a:lnTo>
                        <a:lnTo>
                          <a:pt x="176" y="224"/>
                        </a:lnTo>
                        <a:lnTo>
                          <a:pt x="176" y="223"/>
                        </a:lnTo>
                        <a:lnTo>
                          <a:pt x="176" y="224"/>
                        </a:lnTo>
                        <a:lnTo>
                          <a:pt x="177" y="222"/>
                        </a:lnTo>
                        <a:lnTo>
                          <a:pt x="177" y="225"/>
                        </a:lnTo>
                        <a:lnTo>
                          <a:pt x="177" y="223"/>
                        </a:lnTo>
                        <a:lnTo>
                          <a:pt x="177" y="224"/>
                        </a:lnTo>
                        <a:lnTo>
                          <a:pt x="177" y="223"/>
                        </a:lnTo>
                        <a:lnTo>
                          <a:pt x="177" y="224"/>
                        </a:lnTo>
                        <a:lnTo>
                          <a:pt x="177" y="223"/>
                        </a:lnTo>
                        <a:lnTo>
                          <a:pt x="177" y="224"/>
                        </a:lnTo>
                        <a:lnTo>
                          <a:pt x="177" y="224"/>
                        </a:lnTo>
                        <a:lnTo>
                          <a:pt x="177" y="223"/>
                        </a:lnTo>
                        <a:lnTo>
                          <a:pt x="177" y="223"/>
                        </a:lnTo>
                        <a:lnTo>
                          <a:pt x="177" y="223"/>
                        </a:lnTo>
                        <a:lnTo>
                          <a:pt x="177" y="222"/>
                        </a:lnTo>
                        <a:lnTo>
                          <a:pt x="177" y="222"/>
                        </a:lnTo>
                        <a:lnTo>
                          <a:pt x="177" y="224"/>
                        </a:lnTo>
                        <a:lnTo>
                          <a:pt x="177" y="222"/>
                        </a:lnTo>
                        <a:lnTo>
                          <a:pt x="177" y="223"/>
                        </a:lnTo>
                        <a:lnTo>
                          <a:pt x="177" y="222"/>
                        </a:lnTo>
                        <a:lnTo>
                          <a:pt x="177" y="221"/>
                        </a:lnTo>
                        <a:lnTo>
                          <a:pt x="177" y="222"/>
                        </a:lnTo>
                        <a:lnTo>
                          <a:pt x="177" y="221"/>
                        </a:lnTo>
                        <a:lnTo>
                          <a:pt x="177" y="221"/>
                        </a:lnTo>
                        <a:lnTo>
                          <a:pt x="177" y="222"/>
                        </a:lnTo>
                        <a:lnTo>
                          <a:pt x="177" y="221"/>
                        </a:lnTo>
                        <a:lnTo>
                          <a:pt x="177" y="220"/>
                        </a:lnTo>
                        <a:lnTo>
                          <a:pt x="177" y="221"/>
                        </a:lnTo>
                        <a:lnTo>
                          <a:pt x="177" y="220"/>
                        </a:lnTo>
                        <a:lnTo>
                          <a:pt x="177" y="220"/>
                        </a:lnTo>
                        <a:lnTo>
                          <a:pt x="177" y="220"/>
                        </a:lnTo>
                        <a:lnTo>
                          <a:pt x="177" y="222"/>
                        </a:lnTo>
                        <a:lnTo>
                          <a:pt x="177" y="221"/>
                        </a:lnTo>
                        <a:lnTo>
                          <a:pt x="177" y="219"/>
                        </a:lnTo>
                        <a:lnTo>
                          <a:pt x="177" y="220"/>
                        </a:lnTo>
                        <a:lnTo>
                          <a:pt x="177" y="220"/>
                        </a:lnTo>
                        <a:lnTo>
                          <a:pt x="177" y="220"/>
                        </a:lnTo>
                        <a:lnTo>
                          <a:pt x="177" y="220"/>
                        </a:lnTo>
                        <a:lnTo>
                          <a:pt x="177" y="220"/>
                        </a:lnTo>
                        <a:lnTo>
                          <a:pt x="177" y="219"/>
                        </a:lnTo>
                        <a:lnTo>
                          <a:pt x="177" y="222"/>
                        </a:lnTo>
                        <a:lnTo>
                          <a:pt x="177" y="221"/>
                        </a:lnTo>
                        <a:lnTo>
                          <a:pt x="177" y="220"/>
                        </a:lnTo>
                        <a:lnTo>
                          <a:pt x="177" y="222"/>
                        </a:lnTo>
                        <a:lnTo>
                          <a:pt x="177" y="221"/>
                        </a:lnTo>
                        <a:lnTo>
                          <a:pt x="177" y="222"/>
                        </a:lnTo>
                        <a:lnTo>
                          <a:pt x="177" y="220"/>
                        </a:lnTo>
                        <a:lnTo>
                          <a:pt x="177" y="223"/>
                        </a:lnTo>
                        <a:lnTo>
                          <a:pt x="177" y="222"/>
                        </a:lnTo>
                        <a:lnTo>
                          <a:pt x="177" y="220"/>
                        </a:lnTo>
                        <a:lnTo>
                          <a:pt x="177" y="222"/>
                        </a:lnTo>
                        <a:lnTo>
                          <a:pt x="177" y="222"/>
                        </a:lnTo>
                        <a:lnTo>
                          <a:pt x="177" y="222"/>
                        </a:lnTo>
                        <a:lnTo>
                          <a:pt x="177" y="222"/>
                        </a:lnTo>
                        <a:lnTo>
                          <a:pt x="177" y="222"/>
                        </a:lnTo>
                        <a:lnTo>
                          <a:pt x="177" y="224"/>
                        </a:lnTo>
                        <a:lnTo>
                          <a:pt x="177" y="222"/>
                        </a:lnTo>
                        <a:lnTo>
                          <a:pt x="177" y="221"/>
                        </a:lnTo>
                        <a:lnTo>
                          <a:pt x="177" y="225"/>
                        </a:lnTo>
                        <a:lnTo>
                          <a:pt x="177" y="222"/>
                        </a:lnTo>
                        <a:lnTo>
                          <a:pt x="177" y="224"/>
                        </a:lnTo>
                        <a:lnTo>
                          <a:pt x="177" y="222"/>
                        </a:lnTo>
                        <a:lnTo>
                          <a:pt x="177" y="223"/>
                        </a:lnTo>
                        <a:lnTo>
                          <a:pt x="177" y="226"/>
                        </a:lnTo>
                        <a:lnTo>
                          <a:pt x="177" y="223"/>
                        </a:lnTo>
                        <a:lnTo>
                          <a:pt x="177" y="225"/>
                        </a:lnTo>
                        <a:lnTo>
                          <a:pt x="177" y="224"/>
                        </a:lnTo>
                        <a:lnTo>
                          <a:pt x="177" y="225"/>
                        </a:lnTo>
                        <a:lnTo>
                          <a:pt x="177" y="225"/>
                        </a:lnTo>
                        <a:lnTo>
                          <a:pt x="177" y="226"/>
                        </a:lnTo>
                        <a:lnTo>
                          <a:pt x="177" y="226"/>
                        </a:lnTo>
                        <a:lnTo>
                          <a:pt x="177" y="225"/>
                        </a:lnTo>
                        <a:lnTo>
                          <a:pt x="177" y="225"/>
                        </a:lnTo>
                        <a:lnTo>
                          <a:pt x="177" y="224"/>
                        </a:lnTo>
                        <a:lnTo>
                          <a:pt x="177" y="226"/>
                        </a:lnTo>
                        <a:lnTo>
                          <a:pt x="177" y="227"/>
                        </a:lnTo>
                        <a:lnTo>
                          <a:pt x="177" y="227"/>
                        </a:lnTo>
                        <a:lnTo>
                          <a:pt x="177" y="228"/>
                        </a:lnTo>
                        <a:lnTo>
                          <a:pt x="177" y="227"/>
                        </a:lnTo>
                        <a:lnTo>
                          <a:pt x="177" y="228"/>
                        </a:lnTo>
                        <a:lnTo>
                          <a:pt x="177" y="226"/>
                        </a:lnTo>
                        <a:lnTo>
                          <a:pt x="177" y="227"/>
                        </a:lnTo>
                        <a:lnTo>
                          <a:pt x="177" y="227"/>
                        </a:lnTo>
                        <a:lnTo>
                          <a:pt x="177" y="229"/>
                        </a:lnTo>
                        <a:lnTo>
                          <a:pt x="177" y="229"/>
                        </a:lnTo>
                        <a:lnTo>
                          <a:pt x="177" y="229"/>
                        </a:lnTo>
                        <a:lnTo>
                          <a:pt x="177" y="229"/>
                        </a:lnTo>
                        <a:lnTo>
                          <a:pt x="177" y="229"/>
                        </a:lnTo>
                        <a:lnTo>
                          <a:pt x="177" y="231"/>
                        </a:lnTo>
                        <a:lnTo>
                          <a:pt x="177" y="230"/>
                        </a:lnTo>
                        <a:lnTo>
                          <a:pt x="177" y="230"/>
                        </a:lnTo>
                        <a:lnTo>
                          <a:pt x="177" y="230"/>
                        </a:lnTo>
                        <a:lnTo>
                          <a:pt x="177" y="231"/>
                        </a:lnTo>
                        <a:lnTo>
                          <a:pt x="177" y="233"/>
                        </a:lnTo>
                        <a:lnTo>
                          <a:pt x="177" y="232"/>
                        </a:lnTo>
                        <a:lnTo>
                          <a:pt x="177" y="232"/>
                        </a:lnTo>
                        <a:lnTo>
                          <a:pt x="177" y="231"/>
                        </a:lnTo>
                        <a:lnTo>
                          <a:pt x="177" y="233"/>
                        </a:lnTo>
                        <a:lnTo>
                          <a:pt x="177" y="233"/>
                        </a:lnTo>
                        <a:lnTo>
                          <a:pt x="177" y="232"/>
                        </a:lnTo>
                        <a:lnTo>
                          <a:pt x="178" y="233"/>
                        </a:lnTo>
                        <a:lnTo>
                          <a:pt x="178" y="232"/>
                        </a:lnTo>
                        <a:lnTo>
                          <a:pt x="178" y="233"/>
                        </a:lnTo>
                        <a:lnTo>
                          <a:pt x="178" y="233"/>
                        </a:lnTo>
                        <a:lnTo>
                          <a:pt x="178" y="233"/>
                        </a:lnTo>
                        <a:lnTo>
                          <a:pt x="178" y="231"/>
                        </a:lnTo>
                        <a:lnTo>
                          <a:pt x="178" y="237"/>
                        </a:lnTo>
                        <a:lnTo>
                          <a:pt x="178" y="233"/>
                        </a:lnTo>
                        <a:lnTo>
                          <a:pt x="178" y="233"/>
                        </a:lnTo>
                        <a:lnTo>
                          <a:pt x="178" y="234"/>
                        </a:lnTo>
                        <a:lnTo>
                          <a:pt x="178" y="234"/>
                        </a:lnTo>
                        <a:lnTo>
                          <a:pt x="178" y="235"/>
                        </a:lnTo>
                        <a:lnTo>
                          <a:pt x="178" y="234"/>
                        </a:lnTo>
                        <a:lnTo>
                          <a:pt x="178" y="234"/>
                        </a:lnTo>
                        <a:lnTo>
                          <a:pt x="178" y="234"/>
                        </a:lnTo>
                        <a:lnTo>
                          <a:pt x="178" y="234"/>
                        </a:lnTo>
                        <a:lnTo>
                          <a:pt x="178" y="236"/>
                        </a:lnTo>
                        <a:lnTo>
                          <a:pt x="178" y="235"/>
                        </a:lnTo>
                        <a:lnTo>
                          <a:pt x="178" y="236"/>
                        </a:lnTo>
                        <a:lnTo>
                          <a:pt x="178" y="234"/>
                        </a:lnTo>
                        <a:lnTo>
                          <a:pt x="178" y="237"/>
                        </a:lnTo>
                        <a:lnTo>
                          <a:pt x="178" y="236"/>
                        </a:lnTo>
                        <a:lnTo>
                          <a:pt x="178" y="237"/>
                        </a:lnTo>
                        <a:lnTo>
                          <a:pt x="178" y="238"/>
                        </a:lnTo>
                        <a:lnTo>
                          <a:pt x="178" y="238"/>
                        </a:lnTo>
                        <a:lnTo>
                          <a:pt x="178" y="236"/>
                        </a:lnTo>
                        <a:lnTo>
                          <a:pt x="178" y="238"/>
                        </a:lnTo>
                        <a:lnTo>
                          <a:pt x="178" y="238"/>
                        </a:lnTo>
                        <a:lnTo>
                          <a:pt x="178" y="239"/>
                        </a:lnTo>
                        <a:lnTo>
                          <a:pt x="178" y="239"/>
                        </a:lnTo>
                        <a:lnTo>
                          <a:pt x="178" y="239"/>
                        </a:lnTo>
                        <a:lnTo>
                          <a:pt x="178" y="241"/>
                        </a:lnTo>
                        <a:lnTo>
                          <a:pt x="178" y="239"/>
                        </a:lnTo>
                        <a:lnTo>
                          <a:pt x="178" y="241"/>
                        </a:lnTo>
                        <a:lnTo>
                          <a:pt x="178" y="240"/>
                        </a:lnTo>
                        <a:lnTo>
                          <a:pt x="178" y="241"/>
                        </a:lnTo>
                        <a:lnTo>
                          <a:pt x="178" y="242"/>
                        </a:lnTo>
                        <a:lnTo>
                          <a:pt x="178" y="241"/>
                        </a:lnTo>
                        <a:lnTo>
                          <a:pt x="178" y="241"/>
                        </a:lnTo>
                        <a:lnTo>
                          <a:pt x="178" y="243"/>
                        </a:lnTo>
                        <a:lnTo>
                          <a:pt x="178" y="240"/>
                        </a:lnTo>
                        <a:lnTo>
                          <a:pt x="178" y="243"/>
                        </a:lnTo>
                        <a:lnTo>
                          <a:pt x="178" y="242"/>
                        </a:lnTo>
                        <a:lnTo>
                          <a:pt x="178" y="243"/>
                        </a:lnTo>
                        <a:lnTo>
                          <a:pt x="178" y="242"/>
                        </a:lnTo>
                        <a:lnTo>
                          <a:pt x="178" y="243"/>
                        </a:lnTo>
                        <a:lnTo>
                          <a:pt x="178" y="242"/>
                        </a:lnTo>
                        <a:lnTo>
                          <a:pt x="178" y="242"/>
                        </a:lnTo>
                        <a:lnTo>
                          <a:pt x="178" y="243"/>
                        </a:lnTo>
                        <a:lnTo>
                          <a:pt x="178" y="241"/>
                        </a:lnTo>
                        <a:lnTo>
                          <a:pt x="178" y="243"/>
                        </a:lnTo>
                        <a:lnTo>
                          <a:pt x="178" y="243"/>
                        </a:lnTo>
                        <a:lnTo>
                          <a:pt x="178" y="243"/>
                        </a:lnTo>
                        <a:lnTo>
                          <a:pt x="178" y="244"/>
                        </a:lnTo>
                        <a:lnTo>
                          <a:pt x="178" y="243"/>
                        </a:lnTo>
                        <a:lnTo>
                          <a:pt x="178" y="242"/>
                        </a:lnTo>
                        <a:lnTo>
                          <a:pt x="178" y="245"/>
                        </a:lnTo>
                        <a:lnTo>
                          <a:pt x="178" y="243"/>
                        </a:lnTo>
                        <a:lnTo>
                          <a:pt x="178" y="243"/>
                        </a:lnTo>
                        <a:lnTo>
                          <a:pt x="178" y="243"/>
                        </a:lnTo>
                        <a:lnTo>
                          <a:pt x="178" y="244"/>
                        </a:lnTo>
                        <a:lnTo>
                          <a:pt x="178" y="244"/>
                        </a:lnTo>
                        <a:lnTo>
                          <a:pt x="178" y="244"/>
                        </a:lnTo>
                        <a:lnTo>
                          <a:pt x="178" y="244"/>
                        </a:lnTo>
                        <a:lnTo>
                          <a:pt x="178" y="246"/>
                        </a:lnTo>
                        <a:lnTo>
                          <a:pt x="178" y="244"/>
                        </a:lnTo>
                        <a:lnTo>
                          <a:pt x="178" y="244"/>
                        </a:lnTo>
                        <a:lnTo>
                          <a:pt x="178" y="244"/>
                        </a:lnTo>
                        <a:lnTo>
                          <a:pt x="178" y="243"/>
                        </a:lnTo>
                        <a:lnTo>
                          <a:pt x="178" y="245"/>
                        </a:lnTo>
                        <a:lnTo>
                          <a:pt x="178" y="246"/>
                        </a:lnTo>
                        <a:lnTo>
                          <a:pt x="178" y="244"/>
                        </a:lnTo>
                        <a:lnTo>
                          <a:pt x="178" y="247"/>
                        </a:lnTo>
                        <a:lnTo>
                          <a:pt x="178" y="245"/>
                        </a:lnTo>
                        <a:lnTo>
                          <a:pt x="178" y="247"/>
                        </a:lnTo>
                        <a:lnTo>
                          <a:pt x="178" y="244"/>
                        </a:lnTo>
                        <a:lnTo>
                          <a:pt x="178" y="248"/>
                        </a:lnTo>
                        <a:lnTo>
                          <a:pt x="178" y="245"/>
                        </a:lnTo>
                        <a:lnTo>
                          <a:pt x="178" y="245"/>
                        </a:lnTo>
                        <a:lnTo>
                          <a:pt x="178" y="245"/>
                        </a:lnTo>
                        <a:lnTo>
                          <a:pt x="178" y="246"/>
                        </a:lnTo>
                        <a:lnTo>
                          <a:pt x="178" y="245"/>
                        </a:lnTo>
                        <a:lnTo>
                          <a:pt x="178" y="243"/>
                        </a:lnTo>
                        <a:lnTo>
                          <a:pt x="178" y="245"/>
                        </a:lnTo>
                        <a:lnTo>
                          <a:pt x="178" y="243"/>
                        </a:lnTo>
                        <a:lnTo>
                          <a:pt x="178" y="244"/>
                        </a:lnTo>
                        <a:lnTo>
                          <a:pt x="178" y="244"/>
                        </a:lnTo>
                        <a:lnTo>
                          <a:pt x="178" y="242"/>
                        </a:lnTo>
                        <a:lnTo>
                          <a:pt x="178" y="244"/>
                        </a:lnTo>
                        <a:lnTo>
                          <a:pt x="178" y="243"/>
                        </a:lnTo>
                        <a:lnTo>
                          <a:pt x="178" y="244"/>
                        </a:lnTo>
                        <a:lnTo>
                          <a:pt x="178" y="243"/>
                        </a:lnTo>
                        <a:lnTo>
                          <a:pt x="178" y="242"/>
                        </a:lnTo>
                        <a:lnTo>
                          <a:pt x="178" y="242"/>
                        </a:lnTo>
                        <a:lnTo>
                          <a:pt x="178" y="241"/>
                        </a:lnTo>
                        <a:lnTo>
                          <a:pt x="178" y="242"/>
                        </a:lnTo>
                        <a:lnTo>
                          <a:pt x="178" y="239"/>
                        </a:lnTo>
                        <a:lnTo>
                          <a:pt x="178" y="241"/>
                        </a:lnTo>
                        <a:lnTo>
                          <a:pt x="178" y="241"/>
                        </a:lnTo>
                        <a:lnTo>
                          <a:pt x="178" y="241"/>
                        </a:lnTo>
                        <a:lnTo>
                          <a:pt x="178" y="239"/>
                        </a:lnTo>
                        <a:lnTo>
                          <a:pt x="178" y="239"/>
                        </a:lnTo>
                        <a:lnTo>
                          <a:pt x="178" y="241"/>
                        </a:lnTo>
                        <a:lnTo>
                          <a:pt x="178" y="238"/>
                        </a:lnTo>
                        <a:lnTo>
                          <a:pt x="178" y="240"/>
                        </a:lnTo>
                        <a:lnTo>
                          <a:pt x="178" y="239"/>
                        </a:lnTo>
                        <a:lnTo>
                          <a:pt x="178" y="238"/>
                        </a:lnTo>
                        <a:lnTo>
                          <a:pt x="178" y="240"/>
                        </a:lnTo>
                        <a:lnTo>
                          <a:pt x="179" y="237"/>
                        </a:lnTo>
                        <a:lnTo>
                          <a:pt x="179" y="239"/>
                        </a:lnTo>
                        <a:lnTo>
                          <a:pt x="179" y="239"/>
                        </a:lnTo>
                        <a:lnTo>
                          <a:pt x="179" y="238"/>
                        </a:lnTo>
                        <a:lnTo>
                          <a:pt x="179" y="236"/>
                        </a:lnTo>
                        <a:lnTo>
                          <a:pt x="179" y="238"/>
                        </a:lnTo>
                        <a:lnTo>
                          <a:pt x="179" y="235"/>
                        </a:lnTo>
                        <a:lnTo>
                          <a:pt x="179" y="237"/>
                        </a:lnTo>
                        <a:lnTo>
                          <a:pt x="179" y="236"/>
                        </a:lnTo>
                        <a:lnTo>
                          <a:pt x="179" y="235"/>
                        </a:lnTo>
                        <a:lnTo>
                          <a:pt x="179" y="235"/>
                        </a:lnTo>
                        <a:lnTo>
                          <a:pt x="179" y="237"/>
                        </a:lnTo>
                        <a:lnTo>
                          <a:pt x="179" y="235"/>
                        </a:lnTo>
                        <a:lnTo>
                          <a:pt x="179" y="234"/>
                        </a:lnTo>
                        <a:lnTo>
                          <a:pt x="179" y="235"/>
                        </a:lnTo>
                        <a:lnTo>
                          <a:pt x="179" y="234"/>
                        </a:lnTo>
                        <a:lnTo>
                          <a:pt x="179" y="234"/>
                        </a:lnTo>
                        <a:lnTo>
                          <a:pt x="179" y="234"/>
                        </a:lnTo>
                        <a:lnTo>
                          <a:pt x="179" y="234"/>
                        </a:lnTo>
                        <a:lnTo>
                          <a:pt x="179" y="234"/>
                        </a:lnTo>
                        <a:lnTo>
                          <a:pt x="179" y="234"/>
                        </a:lnTo>
                        <a:lnTo>
                          <a:pt x="179" y="231"/>
                        </a:lnTo>
                        <a:lnTo>
                          <a:pt x="179" y="234"/>
                        </a:lnTo>
                        <a:lnTo>
                          <a:pt x="179" y="231"/>
                        </a:lnTo>
                        <a:lnTo>
                          <a:pt x="179" y="231"/>
                        </a:lnTo>
                        <a:lnTo>
                          <a:pt x="179" y="231"/>
                        </a:lnTo>
                        <a:lnTo>
                          <a:pt x="179" y="231"/>
                        </a:lnTo>
                        <a:lnTo>
                          <a:pt x="179" y="229"/>
                        </a:lnTo>
                        <a:lnTo>
                          <a:pt x="179" y="232"/>
                        </a:lnTo>
                        <a:lnTo>
                          <a:pt x="179" y="229"/>
                        </a:lnTo>
                        <a:lnTo>
                          <a:pt x="179" y="229"/>
                        </a:lnTo>
                        <a:lnTo>
                          <a:pt x="179" y="228"/>
                        </a:lnTo>
                        <a:lnTo>
                          <a:pt x="179" y="230"/>
                        </a:lnTo>
                        <a:lnTo>
                          <a:pt x="179" y="229"/>
                        </a:lnTo>
                        <a:lnTo>
                          <a:pt x="179" y="230"/>
                        </a:lnTo>
                        <a:lnTo>
                          <a:pt x="179" y="227"/>
                        </a:lnTo>
                        <a:lnTo>
                          <a:pt x="179" y="229"/>
                        </a:lnTo>
                        <a:lnTo>
                          <a:pt x="179" y="229"/>
                        </a:lnTo>
                        <a:lnTo>
                          <a:pt x="179" y="229"/>
                        </a:lnTo>
                        <a:lnTo>
                          <a:pt x="179" y="228"/>
                        </a:lnTo>
                        <a:lnTo>
                          <a:pt x="179" y="228"/>
                        </a:lnTo>
                        <a:lnTo>
                          <a:pt x="179" y="229"/>
                        </a:lnTo>
                        <a:lnTo>
                          <a:pt x="179" y="228"/>
                        </a:lnTo>
                        <a:lnTo>
                          <a:pt x="179" y="229"/>
                        </a:lnTo>
                        <a:lnTo>
                          <a:pt x="179" y="227"/>
                        </a:lnTo>
                        <a:lnTo>
                          <a:pt x="179" y="229"/>
                        </a:lnTo>
                        <a:lnTo>
                          <a:pt x="179" y="227"/>
                        </a:lnTo>
                        <a:lnTo>
                          <a:pt x="179" y="228"/>
                        </a:lnTo>
                        <a:lnTo>
                          <a:pt x="179" y="228"/>
                        </a:lnTo>
                        <a:lnTo>
                          <a:pt x="179" y="228"/>
                        </a:lnTo>
                        <a:lnTo>
                          <a:pt x="179" y="229"/>
                        </a:lnTo>
                        <a:lnTo>
                          <a:pt x="179" y="227"/>
                        </a:lnTo>
                        <a:lnTo>
                          <a:pt x="179" y="228"/>
                        </a:lnTo>
                        <a:lnTo>
                          <a:pt x="179" y="227"/>
                        </a:lnTo>
                        <a:lnTo>
                          <a:pt x="179" y="229"/>
                        </a:lnTo>
                        <a:lnTo>
                          <a:pt x="179" y="228"/>
                        </a:lnTo>
                        <a:lnTo>
                          <a:pt x="179" y="228"/>
                        </a:lnTo>
                        <a:lnTo>
                          <a:pt x="179" y="228"/>
                        </a:lnTo>
                        <a:lnTo>
                          <a:pt x="179" y="226"/>
                        </a:lnTo>
                        <a:lnTo>
                          <a:pt x="179" y="227"/>
                        </a:lnTo>
                        <a:lnTo>
                          <a:pt x="179" y="227"/>
                        </a:lnTo>
                        <a:lnTo>
                          <a:pt x="179" y="226"/>
                        </a:lnTo>
                        <a:lnTo>
                          <a:pt x="179" y="228"/>
                        </a:lnTo>
                        <a:lnTo>
                          <a:pt x="179" y="226"/>
                        </a:lnTo>
                        <a:lnTo>
                          <a:pt x="179" y="227"/>
                        </a:lnTo>
                        <a:lnTo>
                          <a:pt x="179" y="228"/>
                        </a:lnTo>
                        <a:lnTo>
                          <a:pt x="179" y="228"/>
                        </a:lnTo>
                        <a:lnTo>
                          <a:pt x="179" y="226"/>
                        </a:lnTo>
                        <a:lnTo>
                          <a:pt x="179" y="228"/>
                        </a:lnTo>
                        <a:lnTo>
                          <a:pt x="179" y="226"/>
                        </a:lnTo>
                        <a:lnTo>
                          <a:pt x="179" y="228"/>
                        </a:lnTo>
                        <a:lnTo>
                          <a:pt x="179" y="225"/>
                        </a:lnTo>
                        <a:lnTo>
                          <a:pt x="179" y="229"/>
                        </a:lnTo>
                        <a:lnTo>
                          <a:pt x="179" y="226"/>
                        </a:lnTo>
                        <a:lnTo>
                          <a:pt x="179" y="228"/>
                        </a:lnTo>
                        <a:lnTo>
                          <a:pt x="179" y="229"/>
                        </a:lnTo>
                        <a:lnTo>
                          <a:pt x="179" y="226"/>
                        </a:lnTo>
                        <a:lnTo>
                          <a:pt x="179" y="230"/>
                        </a:lnTo>
                        <a:lnTo>
                          <a:pt x="179" y="227"/>
                        </a:lnTo>
                        <a:lnTo>
                          <a:pt x="179" y="230"/>
                        </a:lnTo>
                        <a:lnTo>
                          <a:pt x="179" y="228"/>
                        </a:lnTo>
                        <a:lnTo>
                          <a:pt x="179" y="228"/>
                        </a:lnTo>
                        <a:lnTo>
                          <a:pt x="179" y="230"/>
                        </a:lnTo>
                        <a:lnTo>
                          <a:pt x="179" y="229"/>
                        </a:lnTo>
                        <a:lnTo>
                          <a:pt x="179" y="230"/>
                        </a:lnTo>
                        <a:lnTo>
                          <a:pt x="179" y="230"/>
                        </a:lnTo>
                        <a:lnTo>
                          <a:pt x="179" y="230"/>
                        </a:lnTo>
                        <a:lnTo>
                          <a:pt x="179" y="229"/>
                        </a:lnTo>
                        <a:lnTo>
                          <a:pt x="179" y="233"/>
                        </a:lnTo>
                        <a:lnTo>
                          <a:pt x="179" y="230"/>
                        </a:lnTo>
                        <a:lnTo>
                          <a:pt x="179" y="232"/>
                        </a:lnTo>
                        <a:lnTo>
                          <a:pt x="179" y="231"/>
                        </a:lnTo>
                        <a:lnTo>
                          <a:pt x="179" y="231"/>
                        </a:lnTo>
                        <a:lnTo>
                          <a:pt x="179" y="233"/>
                        </a:lnTo>
                        <a:lnTo>
                          <a:pt x="179" y="233"/>
                        </a:lnTo>
                        <a:lnTo>
                          <a:pt x="179" y="231"/>
                        </a:lnTo>
                        <a:lnTo>
                          <a:pt x="179" y="234"/>
                        </a:lnTo>
                        <a:lnTo>
                          <a:pt x="179" y="231"/>
                        </a:lnTo>
                        <a:lnTo>
                          <a:pt x="180" y="234"/>
                        </a:lnTo>
                        <a:lnTo>
                          <a:pt x="180" y="234"/>
                        </a:lnTo>
                        <a:lnTo>
                          <a:pt x="180" y="233"/>
                        </a:lnTo>
                        <a:lnTo>
                          <a:pt x="180" y="234"/>
                        </a:lnTo>
                        <a:lnTo>
                          <a:pt x="180" y="234"/>
                        </a:lnTo>
                        <a:lnTo>
                          <a:pt x="180" y="236"/>
                        </a:lnTo>
                        <a:lnTo>
                          <a:pt x="180" y="234"/>
                        </a:lnTo>
                        <a:lnTo>
                          <a:pt x="180" y="234"/>
                        </a:lnTo>
                        <a:lnTo>
                          <a:pt x="180" y="235"/>
                        </a:lnTo>
                        <a:lnTo>
                          <a:pt x="180" y="233"/>
                        </a:lnTo>
                        <a:lnTo>
                          <a:pt x="180" y="234"/>
                        </a:lnTo>
                        <a:lnTo>
                          <a:pt x="180" y="235"/>
                        </a:lnTo>
                        <a:lnTo>
                          <a:pt x="180" y="235"/>
                        </a:lnTo>
                        <a:lnTo>
                          <a:pt x="180" y="235"/>
                        </a:lnTo>
                        <a:lnTo>
                          <a:pt x="180" y="235"/>
                        </a:lnTo>
                        <a:lnTo>
                          <a:pt x="180" y="235"/>
                        </a:lnTo>
                        <a:lnTo>
                          <a:pt x="180" y="234"/>
                        </a:lnTo>
                        <a:lnTo>
                          <a:pt x="180" y="236"/>
                        </a:lnTo>
                        <a:lnTo>
                          <a:pt x="180" y="237"/>
                        </a:lnTo>
                        <a:lnTo>
                          <a:pt x="180" y="236"/>
                        </a:lnTo>
                        <a:lnTo>
                          <a:pt x="180" y="238"/>
                        </a:lnTo>
                        <a:lnTo>
                          <a:pt x="180" y="235"/>
                        </a:lnTo>
                        <a:lnTo>
                          <a:pt x="180" y="238"/>
                        </a:lnTo>
                        <a:lnTo>
                          <a:pt x="180" y="238"/>
                        </a:lnTo>
                        <a:lnTo>
                          <a:pt x="180" y="237"/>
                        </a:lnTo>
                        <a:lnTo>
                          <a:pt x="180" y="238"/>
                        </a:lnTo>
                        <a:lnTo>
                          <a:pt x="180" y="238"/>
                        </a:lnTo>
                        <a:lnTo>
                          <a:pt x="180" y="237"/>
                        </a:lnTo>
                        <a:lnTo>
                          <a:pt x="180" y="240"/>
                        </a:lnTo>
                        <a:lnTo>
                          <a:pt x="180" y="237"/>
                        </a:lnTo>
                        <a:lnTo>
                          <a:pt x="180" y="238"/>
                        </a:lnTo>
                        <a:lnTo>
                          <a:pt x="180" y="238"/>
                        </a:lnTo>
                        <a:lnTo>
                          <a:pt x="180" y="237"/>
                        </a:lnTo>
                        <a:lnTo>
                          <a:pt x="180" y="238"/>
                        </a:lnTo>
                        <a:lnTo>
                          <a:pt x="180" y="238"/>
                        </a:lnTo>
                        <a:lnTo>
                          <a:pt x="180" y="240"/>
                        </a:lnTo>
                        <a:lnTo>
                          <a:pt x="180" y="238"/>
                        </a:lnTo>
                        <a:lnTo>
                          <a:pt x="180" y="238"/>
                        </a:lnTo>
                        <a:lnTo>
                          <a:pt x="180" y="238"/>
                        </a:lnTo>
                        <a:lnTo>
                          <a:pt x="180" y="239"/>
                        </a:lnTo>
                        <a:lnTo>
                          <a:pt x="180" y="238"/>
                        </a:lnTo>
                        <a:lnTo>
                          <a:pt x="180" y="238"/>
                        </a:lnTo>
                        <a:lnTo>
                          <a:pt x="180" y="238"/>
                        </a:lnTo>
                        <a:lnTo>
                          <a:pt x="180" y="240"/>
                        </a:lnTo>
                        <a:lnTo>
                          <a:pt x="180" y="238"/>
                        </a:lnTo>
                        <a:lnTo>
                          <a:pt x="180" y="236"/>
                        </a:lnTo>
                        <a:lnTo>
                          <a:pt x="180" y="238"/>
                        </a:lnTo>
                        <a:lnTo>
                          <a:pt x="180" y="238"/>
                        </a:lnTo>
                        <a:lnTo>
                          <a:pt x="180" y="237"/>
                        </a:lnTo>
                        <a:lnTo>
                          <a:pt x="180" y="237"/>
                        </a:lnTo>
                        <a:lnTo>
                          <a:pt x="180" y="237"/>
                        </a:lnTo>
                        <a:lnTo>
                          <a:pt x="180" y="237"/>
                        </a:lnTo>
                        <a:lnTo>
                          <a:pt x="180" y="235"/>
                        </a:lnTo>
                        <a:lnTo>
                          <a:pt x="180" y="236"/>
                        </a:lnTo>
                        <a:lnTo>
                          <a:pt x="180" y="237"/>
                        </a:lnTo>
                        <a:lnTo>
                          <a:pt x="180" y="236"/>
                        </a:lnTo>
                        <a:lnTo>
                          <a:pt x="180" y="236"/>
                        </a:lnTo>
                        <a:lnTo>
                          <a:pt x="180" y="234"/>
                        </a:lnTo>
                        <a:lnTo>
                          <a:pt x="180" y="236"/>
                        </a:lnTo>
                        <a:lnTo>
                          <a:pt x="180" y="235"/>
                        </a:lnTo>
                        <a:lnTo>
                          <a:pt x="180" y="235"/>
                        </a:lnTo>
                        <a:lnTo>
                          <a:pt x="180" y="234"/>
                        </a:lnTo>
                        <a:lnTo>
                          <a:pt x="180" y="234"/>
                        </a:lnTo>
                        <a:lnTo>
                          <a:pt x="180" y="234"/>
                        </a:lnTo>
                        <a:lnTo>
                          <a:pt x="180" y="234"/>
                        </a:lnTo>
                        <a:lnTo>
                          <a:pt x="180" y="233"/>
                        </a:lnTo>
                        <a:lnTo>
                          <a:pt x="180" y="233"/>
                        </a:lnTo>
                        <a:lnTo>
                          <a:pt x="180" y="234"/>
                        </a:lnTo>
                        <a:lnTo>
                          <a:pt x="180" y="232"/>
                        </a:lnTo>
                        <a:lnTo>
                          <a:pt x="180" y="233"/>
                        </a:lnTo>
                        <a:lnTo>
                          <a:pt x="180" y="232"/>
                        </a:lnTo>
                        <a:lnTo>
                          <a:pt x="180" y="232"/>
                        </a:lnTo>
                        <a:lnTo>
                          <a:pt x="180" y="232"/>
                        </a:lnTo>
                        <a:lnTo>
                          <a:pt x="180" y="230"/>
                        </a:lnTo>
                        <a:lnTo>
                          <a:pt x="180" y="230"/>
                        </a:lnTo>
                        <a:lnTo>
                          <a:pt x="180" y="231"/>
                        </a:lnTo>
                        <a:lnTo>
                          <a:pt x="180" y="228"/>
                        </a:lnTo>
                        <a:lnTo>
                          <a:pt x="180" y="231"/>
                        </a:lnTo>
                        <a:lnTo>
                          <a:pt x="180" y="230"/>
                        </a:lnTo>
                        <a:lnTo>
                          <a:pt x="180" y="229"/>
                        </a:lnTo>
                        <a:lnTo>
                          <a:pt x="180" y="231"/>
                        </a:lnTo>
                        <a:lnTo>
                          <a:pt x="180" y="228"/>
                        </a:lnTo>
                        <a:lnTo>
                          <a:pt x="180" y="230"/>
                        </a:lnTo>
                        <a:lnTo>
                          <a:pt x="180" y="227"/>
                        </a:lnTo>
                        <a:lnTo>
                          <a:pt x="180" y="230"/>
                        </a:lnTo>
                        <a:lnTo>
                          <a:pt x="180" y="228"/>
                        </a:lnTo>
                        <a:lnTo>
                          <a:pt x="180" y="228"/>
                        </a:lnTo>
                        <a:lnTo>
                          <a:pt x="180" y="229"/>
                        </a:lnTo>
                        <a:lnTo>
                          <a:pt x="180" y="226"/>
                        </a:lnTo>
                        <a:lnTo>
                          <a:pt x="180" y="229"/>
                        </a:lnTo>
                        <a:lnTo>
                          <a:pt x="180" y="226"/>
                        </a:lnTo>
                        <a:lnTo>
                          <a:pt x="180" y="229"/>
                        </a:lnTo>
                        <a:lnTo>
                          <a:pt x="180" y="225"/>
                        </a:lnTo>
                        <a:lnTo>
                          <a:pt x="180" y="227"/>
                        </a:lnTo>
                        <a:lnTo>
                          <a:pt x="180" y="226"/>
                        </a:lnTo>
                        <a:lnTo>
                          <a:pt x="180" y="227"/>
                        </a:lnTo>
                        <a:lnTo>
                          <a:pt x="180" y="227"/>
                        </a:lnTo>
                        <a:lnTo>
                          <a:pt x="180" y="226"/>
                        </a:lnTo>
                        <a:lnTo>
                          <a:pt x="180" y="227"/>
                        </a:lnTo>
                        <a:lnTo>
                          <a:pt x="180" y="226"/>
                        </a:lnTo>
                        <a:lnTo>
                          <a:pt x="180" y="226"/>
                        </a:lnTo>
                        <a:lnTo>
                          <a:pt x="180" y="227"/>
                        </a:lnTo>
                        <a:lnTo>
                          <a:pt x="180" y="227"/>
                        </a:lnTo>
                        <a:lnTo>
                          <a:pt x="180" y="226"/>
                        </a:lnTo>
                        <a:lnTo>
                          <a:pt x="180" y="227"/>
                        </a:lnTo>
                        <a:lnTo>
                          <a:pt x="180" y="227"/>
                        </a:lnTo>
                        <a:lnTo>
                          <a:pt x="180" y="226"/>
                        </a:lnTo>
                        <a:lnTo>
                          <a:pt x="181" y="229"/>
                        </a:lnTo>
                        <a:lnTo>
                          <a:pt x="181" y="227"/>
                        </a:lnTo>
                        <a:lnTo>
                          <a:pt x="181" y="228"/>
                        </a:lnTo>
                        <a:lnTo>
                          <a:pt x="181" y="227"/>
                        </a:lnTo>
                        <a:lnTo>
                          <a:pt x="181" y="227"/>
                        </a:lnTo>
                        <a:lnTo>
                          <a:pt x="181" y="229"/>
                        </a:lnTo>
                        <a:lnTo>
                          <a:pt x="181" y="228"/>
                        </a:lnTo>
                        <a:lnTo>
                          <a:pt x="181" y="229"/>
                        </a:lnTo>
                        <a:lnTo>
                          <a:pt x="181" y="227"/>
                        </a:lnTo>
                        <a:lnTo>
                          <a:pt x="181" y="230"/>
                        </a:lnTo>
                        <a:lnTo>
                          <a:pt x="181" y="229"/>
                        </a:lnTo>
                        <a:lnTo>
                          <a:pt x="181" y="230"/>
                        </a:lnTo>
                        <a:lnTo>
                          <a:pt x="181" y="231"/>
                        </a:lnTo>
                        <a:lnTo>
                          <a:pt x="181" y="230"/>
                        </a:lnTo>
                        <a:lnTo>
                          <a:pt x="181" y="231"/>
                        </a:lnTo>
                        <a:lnTo>
                          <a:pt x="181" y="230"/>
                        </a:lnTo>
                        <a:lnTo>
                          <a:pt x="181" y="232"/>
                        </a:lnTo>
                        <a:lnTo>
                          <a:pt x="181" y="231"/>
                        </a:lnTo>
                        <a:lnTo>
                          <a:pt x="181" y="233"/>
                        </a:lnTo>
                        <a:lnTo>
                          <a:pt x="181" y="232"/>
                        </a:lnTo>
                        <a:lnTo>
                          <a:pt x="181" y="233"/>
                        </a:lnTo>
                        <a:lnTo>
                          <a:pt x="181" y="232"/>
                        </a:lnTo>
                        <a:lnTo>
                          <a:pt x="181" y="232"/>
                        </a:lnTo>
                        <a:lnTo>
                          <a:pt x="181" y="233"/>
                        </a:lnTo>
                        <a:lnTo>
                          <a:pt x="181" y="234"/>
                        </a:lnTo>
                        <a:lnTo>
                          <a:pt x="181" y="235"/>
                        </a:lnTo>
                        <a:lnTo>
                          <a:pt x="181" y="233"/>
                        </a:lnTo>
                        <a:lnTo>
                          <a:pt x="181" y="236"/>
                        </a:lnTo>
                        <a:lnTo>
                          <a:pt x="181" y="234"/>
                        </a:lnTo>
                        <a:lnTo>
                          <a:pt x="181" y="234"/>
                        </a:lnTo>
                        <a:lnTo>
                          <a:pt x="181" y="236"/>
                        </a:lnTo>
                        <a:lnTo>
                          <a:pt x="181" y="233"/>
                        </a:lnTo>
                        <a:lnTo>
                          <a:pt x="181" y="238"/>
                        </a:lnTo>
                        <a:lnTo>
                          <a:pt x="181" y="236"/>
                        </a:lnTo>
                        <a:lnTo>
                          <a:pt x="181" y="236"/>
                        </a:lnTo>
                        <a:lnTo>
                          <a:pt x="181" y="236"/>
                        </a:lnTo>
                        <a:lnTo>
                          <a:pt x="181" y="237"/>
                        </a:lnTo>
                        <a:lnTo>
                          <a:pt x="181" y="235"/>
                        </a:lnTo>
                        <a:lnTo>
                          <a:pt x="181" y="240"/>
                        </a:lnTo>
                        <a:lnTo>
                          <a:pt x="181" y="237"/>
                        </a:lnTo>
                        <a:lnTo>
                          <a:pt x="181" y="239"/>
                        </a:lnTo>
                        <a:lnTo>
                          <a:pt x="181" y="239"/>
                        </a:lnTo>
                        <a:lnTo>
                          <a:pt x="181" y="240"/>
                        </a:lnTo>
                        <a:lnTo>
                          <a:pt x="181" y="240"/>
                        </a:lnTo>
                        <a:lnTo>
                          <a:pt x="181" y="239"/>
                        </a:lnTo>
                        <a:lnTo>
                          <a:pt x="181" y="240"/>
                        </a:lnTo>
                        <a:lnTo>
                          <a:pt x="181" y="239"/>
                        </a:lnTo>
                        <a:lnTo>
                          <a:pt x="181" y="243"/>
                        </a:lnTo>
                        <a:lnTo>
                          <a:pt x="181" y="240"/>
                        </a:lnTo>
                        <a:lnTo>
                          <a:pt x="181" y="243"/>
                        </a:lnTo>
                        <a:lnTo>
                          <a:pt x="181" y="243"/>
                        </a:lnTo>
                        <a:lnTo>
                          <a:pt x="181" y="243"/>
                        </a:lnTo>
                        <a:lnTo>
                          <a:pt x="181" y="245"/>
                        </a:lnTo>
                        <a:lnTo>
                          <a:pt x="181" y="245"/>
                        </a:lnTo>
                        <a:lnTo>
                          <a:pt x="181" y="244"/>
                        </a:lnTo>
                        <a:lnTo>
                          <a:pt x="181" y="245"/>
                        </a:lnTo>
                        <a:lnTo>
                          <a:pt x="181" y="246"/>
                        </a:lnTo>
                        <a:lnTo>
                          <a:pt x="181" y="246"/>
                        </a:lnTo>
                        <a:lnTo>
                          <a:pt x="181" y="247"/>
                        </a:lnTo>
                        <a:lnTo>
                          <a:pt x="181" y="244"/>
                        </a:lnTo>
                        <a:lnTo>
                          <a:pt x="181" y="246"/>
                        </a:lnTo>
                        <a:lnTo>
                          <a:pt x="181" y="245"/>
                        </a:lnTo>
                        <a:lnTo>
                          <a:pt x="181" y="247"/>
                        </a:lnTo>
                        <a:lnTo>
                          <a:pt x="181" y="247"/>
                        </a:lnTo>
                        <a:lnTo>
                          <a:pt x="181" y="246"/>
                        </a:lnTo>
                        <a:lnTo>
                          <a:pt x="181" y="248"/>
                        </a:lnTo>
                        <a:lnTo>
                          <a:pt x="181" y="247"/>
                        </a:lnTo>
                        <a:lnTo>
                          <a:pt x="181" y="247"/>
                        </a:lnTo>
                        <a:lnTo>
                          <a:pt x="181" y="247"/>
                        </a:lnTo>
                        <a:lnTo>
                          <a:pt x="181" y="250"/>
                        </a:lnTo>
                        <a:lnTo>
                          <a:pt x="181" y="247"/>
                        </a:lnTo>
                        <a:lnTo>
                          <a:pt x="181" y="249"/>
                        </a:lnTo>
                        <a:lnTo>
                          <a:pt x="181" y="249"/>
                        </a:lnTo>
                        <a:lnTo>
                          <a:pt x="181" y="249"/>
                        </a:lnTo>
                        <a:lnTo>
                          <a:pt x="181" y="250"/>
                        </a:lnTo>
                        <a:lnTo>
                          <a:pt x="181" y="249"/>
                        </a:lnTo>
                        <a:lnTo>
                          <a:pt x="181" y="251"/>
                        </a:lnTo>
                        <a:lnTo>
                          <a:pt x="181" y="249"/>
                        </a:lnTo>
                        <a:lnTo>
                          <a:pt x="181" y="250"/>
                        </a:lnTo>
                        <a:lnTo>
                          <a:pt x="181" y="249"/>
                        </a:lnTo>
                        <a:lnTo>
                          <a:pt x="181" y="251"/>
                        </a:lnTo>
                        <a:lnTo>
                          <a:pt x="181" y="250"/>
                        </a:lnTo>
                        <a:lnTo>
                          <a:pt x="181" y="252"/>
                        </a:lnTo>
                        <a:lnTo>
                          <a:pt x="181" y="251"/>
                        </a:lnTo>
                        <a:lnTo>
                          <a:pt x="181" y="251"/>
                        </a:lnTo>
                        <a:lnTo>
                          <a:pt x="181" y="252"/>
                        </a:lnTo>
                        <a:lnTo>
                          <a:pt x="181" y="251"/>
                        </a:lnTo>
                        <a:lnTo>
                          <a:pt x="181" y="254"/>
                        </a:lnTo>
                        <a:lnTo>
                          <a:pt x="181" y="250"/>
                        </a:lnTo>
                        <a:lnTo>
                          <a:pt x="181" y="253"/>
                        </a:lnTo>
                        <a:lnTo>
                          <a:pt x="181" y="252"/>
                        </a:lnTo>
                        <a:lnTo>
                          <a:pt x="181" y="250"/>
                        </a:lnTo>
                        <a:lnTo>
                          <a:pt x="181" y="253"/>
                        </a:lnTo>
                        <a:lnTo>
                          <a:pt x="181" y="251"/>
                        </a:lnTo>
                        <a:lnTo>
                          <a:pt x="181" y="252"/>
                        </a:lnTo>
                        <a:lnTo>
                          <a:pt x="181" y="254"/>
                        </a:lnTo>
                        <a:lnTo>
                          <a:pt x="181" y="251"/>
                        </a:lnTo>
                        <a:lnTo>
                          <a:pt x="181" y="252"/>
                        </a:lnTo>
                        <a:lnTo>
                          <a:pt x="181" y="255"/>
                        </a:lnTo>
                        <a:lnTo>
                          <a:pt x="182" y="252"/>
                        </a:lnTo>
                        <a:lnTo>
                          <a:pt x="182" y="253"/>
                        </a:lnTo>
                        <a:lnTo>
                          <a:pt x="182" y="251"/>
                        </a:lnTo>
                        <a:lnTo>
                          <a:pt x="182" y="252"/>
                        </a:lnTo>
                        <a:lnTo>
                          <a:pt x="182" y="252"/>
                        </a:lnTo>
                        <a:lnTo>
                          <a:pt x="182" y="252"/>
                        </a:lnTo>
                        <a:lnTo>
                          <a:pt x="182" y="251"/>
                        </a:lnTo>
                        <a:lnTo>
                          <a:pt x="182" y="251"/>
                        </a:lnTo>
                        <a:lnTo>
                          <a:pt x="182" y="253"/>
                        </a:lnTo>
                        <a:lnTo>
                          <a:pt x="182" y="253"/>
                        </a:lnTo>
                        <a:lnTo>
                          <a:pt x="182" y="251"/>
                        </a:lnTo>
                        <a:lnTo>
                          <a:pt x="182" y="253"/>
                        </a:lnTo>
                        <a:lnTo>
                          <a:pt x="182" y="251"/>
                        </a:lnTo>
                        <a:lnTo>
                          <a:pt x="182" y="251"/>
                        </a:lnTo>
                        <a:lnTo>
                          <a:pt x="182" y="251"/>
                        </a:lnTo>
                        <a:lnTo>
                          <a:pt x="182" y="251"/>
                        </a:lnTo>
                        <a:lnTo>
                          <a:pt x="182" y="251"/>
                        </a:lnTo>
                        <a:lnTo>
                          <a:pt x="182" y="251"/>
                        </a:lnTo>
                        <a:lnTo>
                          <a:pt x="182" y="251"/>
                        </a:lnTo>
                        <a:lnTo>
                          <a:pt x="182" y="251"/>
                        </a:lnTo>
                        <a:lnTo>
                          <a:pt x="182" y="251"/>
                        </a:lnTo>
                        <a:lnTo>
                          <a:pt x="182" y="252"/>
                        </a:lnTo>
                        <a:lnTo>
                          <a:pt x="182" y="250"/>
                        </a:lnTo>
                        <a:lnTo>
                          <a:pt x="182" y="252"/>
                        </a:lnTo>
                        <a:lnTo>
                          <a:pt x="182" y="250"/>
                        </a:lnTo>
                        <a:lnTo>
                          <a:pt x="182" y="251"/>
                        </a:lnTo>
                        <a:lnTo>
                          <a:pt x="182" y="252"/>
                        </a:lnTo>
                        <a:lnTo>
                          <a:pt x="182" y="250"/>
                        </a:lnTo>
                        <a:lnTo>
                          <a:pt x="182" y="252"/>
                        </a:lnTo>
                        <a:lnTo>
                          <a:pt x="182" y="248"/>
                        </a:lnTo>
                        <a:lnTo>
                          <a:pt x="182" y="252"/>
                        </a:lnTo>
                        <a:lnTo>
                          <a:pt x="182" y="252"/>
                        </a:lnTo>
                        <a:lnTo>
                          <a:pt x="182" y="251"/>
                        </a:lnTo>
                        <a:lnTo>
                          <a:pt x="182" y="251"/>
                        </a:lnTo>
                        <a:lnTo>
                          <a:pt x="182" y="251"/>
                        </a:lnTo>
                        <a:lnTo>
                          <a:pt x="182" y="252"/>
                        </a:lnTo>
                        <a:lnTo>
                          <a:pt x="182" y="250"/>
                        </a:lnTo>
                        <a:lnTo>
                          <a:pt x="182" y="252"/>
                        </a:lnTo>
                        <a:lnTo>
                          <a:pt x="182" y="252"/>
                        </a:lnTo>
                        <a:lnTo>
                          <a:pt x="182" y="251"/>
                        </a:lnTo>
                        <a:lnTo>
                          <a:pt x="182" y="251"/>
                        </a:lnTo>
                        <a:lnTo>
                          <a:pt x="182" y="250"/>
                        </a:lnTo>
                        <a:lnTo>
                          <a:pt x="182" y="251"/>
                        </a:lnTo>
                        <a:lnTo>
                          <a:pt x="182" y="251"/>
                        </a:lnTo>
                        <a:lnTo>
                          <a:pt x="182" y="251"/>
                        </a:lnTo>
                        <a:lnTo>
                          <a:pt x="182" y="250"/>
                        </a:lnTo>
                        <a:lnTo>
                          <a:pt x="182" y="253"/>
                        </a:lnTo>
                        <a:lnTo>
                          <a:pt x="182" y="250"/>
                        </a:lnTo>
                        <a:lnTo>
                          <a:pt x="182" y="252"/>
                        </a:lnTo>
                        <a:lnTo>
                          <a:pt x="182" y="252"/>
                        </a:lnTo>
                        <a:lnTo>
                          <a:pt x="182" y="251"/>
                        </a:lnTo>
                        <a:lnTo>
                          <a:pt x="182" y="251"/>
                        </a:lnTo>
                        <a:lnTo>
                          <a:pt x="182" y="251"/>
                        </a:lnTo>
                        <a:lnTo>
                          <a:pt x="182" y="251"/>
                        </a:lnTo>
                        <a:lnTo>
                          <a:pt x="182" y="252"/>
                        </a:lnTo>
                        <a:lnTo>
                          <a:pt x="182" y="253"/>
                        </a:lnTo>
                        <a:lnTo>
                          <a:pt x="182" y="251"/>
                        </a:lnTo>
                        <a:lnTo>
                          <a:pt x="182" y="253"/>
                        </a:lnTo>
                        <a:lnTo>
                          <a:pt x="182" y="253"/>
                        </a:lnTo>
                        <a:lnTo>
                          <a:pt x="182" y="253"/>
                        </a:lnTo>
                        <a:lnTo>
                          <a:pt x="182" y="251"/>
                        </a:lnTo>
                        <a:lnTo>
                          <a:pt x="182" y="253"/>
                        </a:lnTo>
                        <a:lnTo>
                          <a:pt x="182" y="252"/>
                        </a:lnTo>
                        <a:lnTo>
                          <a:pt x="182" y="253"/>
                        </a:lnTo>
                        <a:lnTo>
                          <a:pt x="182" y="252"/>
                        </a:lnTo>
                        <a:lnTo>
                          <a:pt x="182" y="252"/>
                        </a:lnTo>
                        <a:lnTo>
                          <a:pt x="182" y="253"/>
                        </a:lnTo>
                        <a:lnTo>
                          <a:pt x="182" y="253"/>
                        </a:lnTo>
                        <a:lnTo>
                          <a:pt x="182" y="252"/>
                        </a:lnTo>
                        <a:lnTo>
                          <a:pt x="182" y="254"/>
                        </a:lnTo>
                        <a:lnTo>
                          <a:pt x="182" y="254"/>
                        </a:lnTo>
                        <a:lnTo>
                          <a:pt x="182" y="254"/>
                        </a:lnTo>
                        <a:lnTo>
                          <a:pt x="182" y="255"/>
                        </a:lnTo>
                        <a:lnTo>
                          <a:pt x="182" y="254"/>
                        </a:lnTo>
                        <a:lnTo>
                          <a:pt x="182" y="255"/>
                        </a:lnTo>
                        <a:lnTo>
                          <a:pt x="182" y="253"/>
                        </a:lnTo>
                        <a:lnTo>
                          <a:pt x="182" y="255"/>
                        </a:lnTo>
                        <a:lnTo>
                          <a:pt x="182" y="253"/>
                        </a:lnTo>
                        <a:lnTo>
                          <a:pt x="182" y="254"/>
                        </a:lnTo>
                        <a:lnTo>
                          <a:pt x="182" y="253"/>
                        </a:lnTo>
                        <a:lnTo>
                          <a:pt x="182" y="254"/>
                        </a:lnTo>
                        <a:lnTo>
                          <a:pt x="182" y="254"/>
                        </a:lnTo>
                        <a:lnTo>
                          <a:pt x="182" y="253"/>
                        </a:lnTo>
                        <a:lnTo>
                          <a:pt x="182" y="254"/>
                        </a:lnTo>
                        <a:lnTo>
                          <a:pt x="182" y="253"/>
                        </a:lnTo>
                        <a:lnTo>
                          <a:pt x="182" y="253"/>
                        </a:lnTo>
                        <a:lnTo>
                          <a:pt x="182" y="255"/>
                        </a:lnTo>
                        <a:lnTo>
                          <a:pt x="182" y="253"/>
                        </a:lnTo>
                        <a:lnTo>
                          <a:pt x="182" y="253"/>
                        </a:lnTo>
                        <a:lnTo>
                          <a:pt x="182" y="252"/>
                        </a:lnTo>
                        <a:lnTo>
                          <a:pt x="182" y="254"/>
                        </a:lnTo>
                        <a:lnTo>
                          <a:pt x="182" y="251"/>
                        </a:lnTo>
                        <a:lnTo>
                          <a:pt x="182" y="253"/>
                        </a:lnTo>
                        <a:lnTo>
                          <a:pt x="182" y="251"/>
                        </a:lnTo>
                        <a:lnTo>
                          <a:pt x="182" y="253"/>
                        </a:lnTo>
                        <a:lnTo>
                          <a:pt x="182" y="251"/>
                        </a:lnTo>
                        <a:lnTo>
                          <a:pt x="182" y="252"/>
                        </a:lnTo>
                        <a:lnTo>
                          <a:pt x="182" y="251"/>
                        </a:lnTo>
                        <a:lnTo>
                          <a:pt x="182" y="250"/>
                        </a:lnTo>
                        <a:lnTo>
                          <a:pt x="182" y="250"/>
                        </a:lnTo>
                        <a:lnTo>
                          <a:pt x="182" y="249"/>
                        </a:lnTo>
                        <a:lnTo>
                          <a:pt x="182" y="250"/>
                        </a:lnTo>
                        <a:lnTo>
                          <a:pt x="182" y="249"/>
                        </a:lnTo>
                        <a:lnTo>
                          <a:pt x="182" y="250"/>
                        </a:lnTo>
                        <a:lnTo>
                          <a:pt x="182" y="248"/>
                        </a:lnTo>
                        <a:lnTo>
                          <a:pt x="182" y="249"/>
                        </a:lnTo>
                        <a:lnTo>
                          <a:pt x="182" y="248"/>
                        </a:lnTo>
                        <a:lnTo>
                          <a:pt x="183" y="248"/>
                        </a:lnTo>
                        <a:lnTo>
                          <a:pt x="183" y="249"/>
                        </a:lnTo>
                        <a:lnTo>
                          <a:pt x="183" y="248"/>
                        </a:lnTo>
                        <a:lnTo>
                          <a:pt x="183" y="248"/>
                        </a:lnTo>
                        <a:lnTo>
                          <a:pt x="183" y="246"/>
                        </a:lnTo>
                        <a:lnTo>
                          <a:pt x="183" y="246"/>
                        </a:lnTo>
                        <a:lnTo>
                          <a:pt x="183" y="247"/>
                        </a:lnTo>
                        <a:lnTo>
                          <a:pt x="183" y="246"/>
                        </a:lnTo>
                        <a:lnTo>
                          <a:pt x="183" y="247"/>
                        </a:lnTo>
                        <a:lnTo>
                          <a:pt x="183" y="244"/>
                        </a:lnTo>
                        <a:lnTo>
                          <a:pt x="183" y="246"/>
                        </a:lnTo>
                        <a:lnTo>
                          <a:pt x="183" y="244"/>
                        </a:lnTo>
                        <a:lnTo>
                          <a:pt x="183" y="246"/>
                        </a:lnTo>
                        <a:lnTo>
                          <a:pt x="183" y="245"/>
                        </a:lnTo>
                        <a:lnTo>
                          <a:pt x="183" y="244"/>
                        </a:lnTo>
                        <a:lnTo>
                          <a:pt x="183" y="243"/>
                        </a:lnTo>
                        <a:lnTo>
                          <a:pt x="183" y="243"/>
                        </a:lnTo>
                        <a:lnTo>
                          <a:pt x="183" y="243"/>
                        </a:lnTo>
                        <a:lnTo>
                          <a:pt x="183" y="242"/>
                        </a:lnTo>
                        <a:lnTo>
                          <a:pt x="183" y="242"/>
                        </a:lnTo>
                        <a:lnTo>
                          <a:pt x="183" y="241"/>
                        </a:lnTo>
                        <a:lnTo>
                          <a:pt x="183" y="241"/>
                        </a:lnTo>
                        <a:lnTo>
                          <a:pt x="183" y="240"/>
                        </a:lnTo>
                        <a:lnTo>
                          <a:pt x="183" y="241"/>
                        </a:lnTo>
                        <a:lnTo>
                          <a:pt x="183" y="239"/>
                        </a:lnTo>
                        <a:lnTo>
                          <a:pt x="183" y="239"/>
                        </a:lnTo>
                        <a:lnTo>
                          <a:pt x="183" y="238"/>
                        </a:lnTo>
                        <a:lnTo>
                          <a:pt x="183" y="237"/>
                        </a:lnTo>
                        <a:lnTo>
                          <a:pt x="183" y="235"/>
                        </a:lnTo>
                        <a:lnTo>
                          <a:pt x="183" y="236"/>
                        </a:lnTo>
                        <a:lnTo>
                          <a:pt x="183" y="237"/>
                        </a:lnTo>
                        <a:lnTo>
                          <a:pt x="183" y="236"/>
                        </a:lnTo>
                        <a:lnTo>
                          <a:pt x="183" y="237"/>
                        </a:lnTo>
                        <a:lnTo>
                          <a:pt x="183" y="234"/>
                        </a:lnTo>
                        <a:lnTo>
                          <a:pt x="183" y="235"/>
                        </a:lnTo>
                        <a:lnTo>
                          <a:pt x="183" y="233"/>
                        </a:lnTo>
                        <a:lnTo>
                          <a:pt x="183" y="233"/>
                        </a:lnTo>
                        <a:lnTo>
                          <a:pt x="183" y="232"/>
                        </a:lnTo>
                        <a:lnTo>
                          <a:pt x="183" y="234"/>
                        </a:lnTo>
                        <a:lnTo>
                          <a:pt x="183" y="233"/>
                        </a:lnTo>
                        <a:lnTo>
                          <a:pt x="183" y="233"/>
                        </a:lnTo>
                        <a:lnTo>
                          <a:pt x="183" y="231"/>
                        </a:lnTo>
                        <a:lnTo>
                          <a:pt x="183" y="232"/>
                        </a:lnTo>
                        <a:lnTo>
                          <a:pt x="183" y="233"/>
                        </a:lnTo>
                        <a:lnTo>
                          <a:pt x="183" y="232"/>
                        </a:lnTo>
                        <a:lnTo>
                          <a:pt x="183" y="230"/>
                        </a:lnTo>
                        <a:lnTo>
                          <a:pt x="183" y="229"/>
                        </a:lnTo>
                        <a:lnTo>
                          <a:pt x="183" y="231"/>
                        </a:lnTo>
                        <a:lnTo>
                          <a:pt x="183" y="230"/>
                        </a:lnTo>
                        <a:lnTo>
                          <a:pt x="183" y="229"/>
                        </a:lnTo>
                        <a:lnTo>
                          <a:pt x="183" y="230"/>
                        </a:lnTo>
                        <a:lnTo>
                          <a:pt x="183" y="228"/>
                        </a:lnTo>
                        <a:lnTo>
                          <a:pt x="183" y="229"/>
                        </a:lnTo>
                        <a:lnTo>
                          <a:pt x="183" y="228"/>
                        </a:lnTo>
                        <a:lnTo>
                          <a:pt x="183" y="231"/>
                        </a:lnTo>
                        <a:lnTo>
                          <a:pt x="183" y="226"/>
                        </a:lnTo>
                        <a:lnTo>
                          <a:pt x="183" y="230"/>
                        </a:lnTo>
                        <a:lnTo>
                          <a:pt x="183" y="228"/>
                        </a:lnTo>
                        <a:lnTo>
                          <a:pt x="183" y="228"/>
                        </a:lnTo>
                        <a:lnTo>
                          <a:pt x="183" y="229"/>
                        </a:lnTo>
                        <a:lnTo>
                          <a:pt x="183" y="227"/>
                        </a:lnTo>
                        <a:lnTo>
                          <a:pt x="183" y="227"/>
                        </a:lnTo>
                        <a:lnTo>
                          <a:pt x="183" y="226"/>
                        </a:lnTo>
                        <a:lnTo>
                          <a:pt x="183" y="227"/>
                        </a:lnTo>
                        <a:lnTo>
                          <a:pt x="183" y="228"/>
                        </a:lnTo>
                        <a:lnTo>
                          <a:pt x="183" y="228"/>
                        </a:lnTo>
                        <a:lnTo>
                          <a:pt x="183" y="224"/>
                        </a:lnTo>
                        <a:lnTo>
                          <a:pt x="183" y="230"/>
                        </a:lnTo>
                        <a:lnTo>
                          <a:pt x="183" y="225"/>
                        </a:lnTo>
                        <a:lnTo>
                          <a:pt x="183" y="227"/>
                        </a:lnTo>
                        <a:lnTo>
                          <a:pt x="183" y="225"/>
                        </a:lnTo>
                        <a:lnTo>
                          <a:pt x="183" y="226"/>
                        </a:lnTo>
                        <a:lnTo>
                          <a:pt x="183" y="226"/>
                        </a:lnTo>
                        <a:lnTo>
                          <a:pt x="183" y="225"/>
                        </a:lnTo>
                        <a:lnTo>
                          <a:pt x="183" y="225"/>
                        </a:lnTo>
                        <a:lnTo>
                          <a:pt x="183" y="226"/>
                        </a:lnTo>
                        <a:lnTo>
                          <a:pt x="183" y="224"/>
                        </a:lnTo>
                        <a:lnTo>
                          <a:pt x="183" y="226"/>
                        </a:lnTo>
                        <a:lnTo>
                          <a:pt x="183" y="223"/>
                        </a:lnTo>
                        <a:lnTo>
                          <a:pt x="183" y="226"/>
                        </a:lnTo>
                        <a:lnTo>
                          <a:pt x="183" y="226"/>
                        </a:lnTo>
                        <a:lnTo>
                          <a:pt x="183" y="226"/>
                        </a:lnTo>
                        <a:lnTo>
                          <a:pt x="183" y="226"/>
                        </a:lnTo>
                        <a:lnTo>
                          <a:pt x="183" y="225"/>
                        </a:lnTo>
                        <a:lnTo>
                          <a:pt x="183" y="226"/>
                        </a:lnTo>
                        <a:lnTo>
                          <a:pt x="183" y="226"/>
                        </a:lnTo>
                        <a:lnTo>
                          <a:pt x="183" y="226"/>
                        </a:lnTo>
                        <a:lnTo>
                          <a:pt x="183" y="227"/>
                        </a:lnTo>
                        <a:lnTo>
                          <a:pt x="183" y="227"/>
                        </a:lnTo>
                        <a:lnTo>
                          <a:pt x="183" y="226"/>
                        </a:lnTo>
                        <a:lnTo>
                          <a:pt x="183" y="226"/>
                        </a:lnTo>
                        <a:lnTo>
                          <a:pt x="183" y="227"/>
                        </a:lnTo>
                        <a:lnTo>
                          <a:pt x="183" y="227"/>
                        </a:lnTo>
                        <a:lnTo>
                          <a:pt x="183" y="228"/>
                        </a:lnTo>
                        <a:lnTo>
                          <a:pt x="183" y="229"/>
                        </a:lnTo>
                        <a:lnTo>
                          <a:pt x="183" y="227"/>
                        </a:lnTo>
                        <a:lnTo>
                          <a:pt x="183" y="229"/>
                        </a:lnTo>
                        <a:lnTo>
                          <a:pt x="183" y="227"/>
                        </a:lnTo>
                        <a:lnTo>
                          <a:pt x="184" y="228"/>
                        </a:lnTo>
                        <a:lnTo>
                          <a:pt x="184" y="230"/>
                        </a:lnTo>
                        <a:lnTo>
                          <a:pt x="184" y="227"/>
                        </a:lnTo>
                        <a:lnTo>
                          <a:pt x="184" y="229"/>
                        </a:lnTo>
                        <a:lnTo>
                          <a:pt x="184" y="229"/>
                        </a:lnTo>
                        <a:lnTo>
                          <a:pt x="184" y="231"/>
                        </a:lnTo>
                        <a:lnTo>
                          <a:pt x="184" y="230"/>
                        </a:lnTo>
                        <a:lnTo>
                          <a:pt x="184" y="230"/>
                        </a:lnTo>
                        <a:lnTo>
                          <a:pt x="184" y="231"/>
                        </a:lnTo>
                        <a:lnTo>
                          <a:pt x="184" y="231"/>
                        </a:lnTo>
                        <a:lnTo>
                          <a:pt x="184" y="231"/>
                        </a:lnTo>
                        <a:lnTo>
                          <a:pt x="184" y="232"/>
                        </a:lnTo>
                        <a:lnTo>
                          <a:pt x="184" y="231"/>
                        </a:lnTo>
                        <a:lnTo>
                          <a:pt x="184" y="231"/>
                        </a:lnTo>
                        <a:lnTo>
                          <a:pt x="184" y="231"/>
                        </a:lnTo>
                        <a:lnTo>
                          <a:pt x="184" y="232"/>
                        </a:lnTo>
                        <a:lnTo>
                          <a:pt x="184" y="232"/>
                        </a:lnTo>
                        <a:lnTo>
                          <a:pt x="184" y="232"/>
                        </a:lnTo>
                        <a:lnTo>
                          <a:pt x="184" y="233"/>
                        </a:lnTo>
                        <a:lnTo>
                          <a:pt x="184" y="232"/>
                        </a:lnTo>
                        <a:lnTo>
                          <a:pt x="184" y="233"/>
                        </a:lnTo>
                        <a:lnTo>
                          <a:pt x="184" y="232"/>
                        </a:lnTo>
                        <a:lnTo>
                          <a:pt x="184" y="234"/>
                        </a:lnTo>
                        <a:lnTo>
                          <a:pt x="184" y="233"/>
                        </a:lnTo>
                        <a:lnTo>
                          <a:pt x="184" y="234"/>
                        </a:lnTo>
                        <a:lnTo>
                          <a:pt x="184" y="232"/>
                        </a:lnTo>
                        <a:lnTo>
                          <a:pt x="184" y="234"/>
                        </a:lnTo>
                        <a:lnTo>
                          <a:pt x="184" y="233"/>
                        </a:lnTo>
                        <a:lnTo>
                          <a:pt x="184" y="235"/>
                        </a:lnTo>
                        <a:lnTo>
                          <a:pt x="184" y="234"/>
                        </a:lnTo>
                        <a:lnTo>
                          <a:pt x="184" y="235"/>
                        </a:lnTo>
                        <a:lnTo>
                          <a:pt x="184" y="234"/>
                        </a:lnTo>
                        <a:lnTo>
                          <a:pt x="184" y="236"/>
                        </a:lnTo>
                        <a:lnTo>
                          <a:pt x="184" y="234"/>
                        </a:lnTo>
                        <a:lnTo>
                          <a:pt x="184" y="237"/>
                        </a:lnTo>
                        <a:lnTo>
                          <a:pt x="184" y="234"/>
                        </a:lnTo>
                        <a:lnTo>
                          <a:pt x="184" y="237"/>
                        </a:lnTo>
                        <a:lnTo>
                          <a:pt x="184" y="236"/>
                        </a:lnTo>
                        <a:lnTo>
                          <a:pt x="184" y="236"/>
                        </a:lnTo>
                        <a:lnTo>
                          <a:pt x="184" y="237"/>
                        </a:lnTo>
                        <a:lnTo>
                          <a:pt x="184" y="236"/>
                        </a:lnTo>
                        <a:lnTo>
                          <a:pt x="184" y="239"/>
                        </a:lnTo>
                        <a:lnTo>
                          <a:pt x="184" y="236"/>
                        </a:lnTo>
                        <a:lnTo>
                          <a:pt x="184" y="238"/>
                        </a:lnTo>
                        <a:lnTo>
                          <a:pt x="184" y="238"/>
                        </a:lnTo>
                        <a:lnTo>
                          <a:pt x="184" y="239"/>
                        </a:lnTo>
                        <a:lnTo>
                          <a:pt x="184" y="238"/>
                        </a:lnTo>
                        <a:lnTo>
                          <a:pt x="184" y="238"/>
                        </a:lnTo>
                        <a:lnTo>
                          <a:pt x="184" y="239"/>
                        </a:lnTo>
                        <a:lnTo>
                          <a:pt x="184" y="238"/>
                        </a:lnTo>
                        <a:lnTo>
                          <a:pt x="184" y="239"/>
                        </a:lnTo>
                        <a:lnTo>
                          <a:pt x="184" y="239"/>
                        </a:lnTo>
                        <a:lnTo>
                          <a:pt x="184" y="239"/>
                        </a:lnTo>
                        <a:lnTo>
                          <a:pt x="184" y="239"/>
                        </a:lnTo>
                        <a:lnTo>
                          <a:pt x="184" y="239"/>
                        </a:lnTo>
                        <a:lnTo>
                          <a:pt x="184" y="238"/>
                        </a:lnTo>
                        <a:lnTo>
                          <a:pt x="184" y="238"/>
                        </a:lnTo>
                        <a:lnTo>
                          <a:pt x="184" y="240"/>
                        </a:lnTo>
                        <a:lnTo>
                          <a:pt x="184" y="238"/>
                        </a:lnTo>
                        <a:lnTo>
                          <a:pt x="184" y="239"/>
                        </a:lnTo>
                        <a:lnTo>
                          <a:pt x="184" y="239"/>
                        </a:lnTo>
                        <a:lnTo>
                          <a:pt x="184" y="239"/>
                        </a:lnTo>
                        <a:lnTo>
                          <a:pt x="184" y="239"/>
                        </a:lnTo>
                        <a:lnTo>
                          <a:pt x="184" y="240"/>
                        </a:lnTo>
                        <a:lnTo>
                          <a:pt x="184" y="238"/>
                        </a:lnTo>
                        <a:lnTo>
                          <a:pt x="184" y="241"/>
                        </a:lnTo>
                        <a:lnTo>
                          <a:pt x="184" y="240"/>
                        </a:lnTo>
                        <a:lnTo>
                          <a:pt x="184" y="241"/>
                        </a:lnTo>
                        <a:lnTo>
                          <a:pt x="184" y="238"/>
                        </a:lnTo>
                        <a:lnTo>
                          <a:pt x="184" y="241"/>
                        </a:lnTo>
                        <a:lnTo>
                          <a:pt x="184" y="240"/>
                        </a:lnTo>
                        <a:lnTo>
                          <a:pt x="184" y="240"/>
                        </a:lnTo>
                        <a:lnTo>
                          <a:pt x="184" y="241"/>
                        </a:lnTo>
                        <a:lnTo>
                          <a:pt x="184" y="240"/>
                        </a:lnTo>
                        <a:lnTo>
                          <a:pt x="184" y="241"/>
                        </a:lnTo>
                        <a:lnTo>
                          <a:pt x="184" y="241"/>
                        </a:lnTo>
                        <a:lnTo>
                          <a:pt x="184" y="241"/>
                        </a:lnTo>
                        <a:lnTo>
                          <a:pt x="184" y="241"/>
                        </a:lnTo>
                        <a:lnTo>
                          <a:pt x="184" y="240"/>
                        </a:lnTo>
                        <a:lnTo>
                          <a:pt x="184" y="243"/>
                        </a:lnTo>
                        <a:lnTo>
                          <a:pt x="184" y="241"/>
                        </a:lnTo>
                        <a:lnTo>
                          <a:pt x="184" y="242"/>
                        </a:lnTo>
                        <a:lnTo>
                          <a:pt x="184" y="242"/>
                        </a:lnTo>
                        <a:lnTo>
                          <a:pt x="184" y="242"/>
                        </a:lnTo>
                        <a:lnTo>
                          <a:pt x="184" y="243"/>
                        </a:lnTo>
                        <a:lnTo>
                          <a:pt x="184" y="243"/>
                        </a:lnTo>
                        <a:lnTo>
                          <a:pt x="184" y="243"/>
                        </a:lnTo>
                        <a:lnTo>
                          <a:pt x="184" y="242"/>
                        </a:lnTo>
                        <a:lnTo>
                          <a:pt x="184" y="244"/>
                        </a:lnTo>
                        <a:lnTo>
                          <a:pt x="184" y="241"/>
                        </a:lnTo>
                        <a:lnTo>
                          <a:pt x="184" y="242"/>
                        </a:lnTo>
                        <a:lnTo>
                          <a:pt x="184" y="242"/>
                        </a:lnTo>
                        <a:lnTo>
                          <a:pt x="184" y="241"/>
                        </a:lnTo>
                        <a:lnTo>
                          <a:pt x="184" y="241"/>
                        </a:lnTo>
                        <a:lnTo>
                          <a:pt x="184" y="241"/>
                        </a:lnTo>
                        <a:lnTo>
                          <a:pt x="184" y="241"/>
                        </a:lnTo>
                        <a:lnTo>
                          <a:pt x="184" y="242"/>
                        </a:lnTo>
                        <a:lnTo>
                          <a:pt x="184" y="242"/>
                        </a:lnTo>
                        <a:lnTo>
                          <a:pt x="185" y="241"/>
                        </a:lnTo>
                        <a:lnTo>
                          <a:pt x="185" y="239"/>
                        </a:lnTo>
                        <a:lnTo>
                          <a:pt x="185" y="241"/>
                        </a:lnTo>
                        <a:lnTo>
                          <a:pt x="185" y="241"/>
                        </a:lnTo>
                        <a:lnTo>
                          <a:pt x="185" y="241"/>
                        </a:lnTo>
                        <a:lnTo>
                          <a:pt x="185" y="241"/>
                        </a:lnTo>
                        <a:lnTo>
                          <a:pt x="185" y="241"/>
                        </a:lnTo>
                        <a:lnTo>
                          <a:pt x="185" y="240"/>
                        </a:lnTo>
                        <a:lnTo>
                          <a:pt x="185" y="241"/>
                        </a:lnTo>
                        <a:lnTo>
                          <a:pt x="185" y="240"/>
                        </a:lnTo>
                        <a:lnTo>
                          <a:pt x="185" y="242"/>
                        </a:lnTo>
                        <a:lnTo>
                          <a:pt x="185" y="241"/>
                        </a:lnTo>
                        <a:lnTo>
                          <a:pt x="185" y="241"/>
                        </a:lnTo>
                        <a:lnTo>
                          <a:pt x="185" y="241"/>
                        </a:lnTo>
                        <a:lnTo>
                          <a:pt x="185" y="242"/>
                        </a:lnTo>
                        <a:lnTo>
                          <a:pt x="185" y="240"/>
                        </a:lnTo>
                        <a:lnTo>
                          <a:pt x="185" y="240"/>
                        </a:lnTo>
                        <a:lnTo>
                          <a:pt x="185" y="241"/>
                        </a:lnTo>
                        <a:lnTo>
                          <a:pt x="185" y="239"/>
                        </a:lnTo>
                        <a:lnTo>
                          <a:pt x="185" y="242"/>
                        </a:lnTo>
                        <a:lnTo>
                          <a:pt x="185" y="241"/>
                        </a:lnTo>
                        <a:lnTo>
                          <a:pt x="185" y="241"/>
                        </a:lnTo>
                        <a:lnTo>
                          <a:pt x="185" y="241"/>
                        </a:lnTo>
                        <a:lnTo>
                          <a:pt x="185" y="238"/>
                        </a:lnTo>
                        <a:lnTo>
                          <a:pt x="185" y="240"/>
                        </a:lnTo>
                        <a:lnTo>
                          <a:pt x="185" y="241"/>
                        </a:lnTo>
                        <a:lnTo>
                          <a:pt x="185" y="240"/>
                        </a:lnTo>
                        <a:lnTo>
                          <a:pt x="185" y="241"/>
                        </a:lnTo>
                        <a:lnTo>
                          <a:pt x="185" y="241"/>
                        </a:lnTo>
                        <a:lnTo>
                          <a:pt x="185" y="238"/>
                        </a:lnTo>
                        <a:lnTo>
                          <a:pt x="185" y="241"/>
                        </a:lnTo>
                        <a:lnTo>
                          <a:pt x="185" y="239"/>
                        </a:lnTo>
                        <a:lnTo>
                          <a:pt x="185" y="239"/>
                        </a:lnTo>
                        <a:lnTo>
                          <a:pt x="185" y="239"/>
                        </a:lnTo>
                        <a:lnTo>
                          <a:pt x="185" y="238"/>
                        </a:lnTo>
                        <a:lnTo>
                          <a:pt x="185" y="240"/>
                        </a:lnTo>
                        <a:lnTo>
                          <a:pt x="185" y="238"/>
                        </a:lnTo>
                        <a:lnTo>
                          <a:pt x="185" y="239"/>
                        </a:lnTo>
                        <a:lnTo>
                          <a:pt x="185" y="238"/>
                        </a:lnTo>
                        <a:lnTo>
                          <a:pt x="185" y="236"/>
                        </a:lnTo>
                        <a:lnTo>
                          <a:pt x="185" y="237"/>
                        </a:lnTo>
                        <a:lnTo>
                          <a:pt x="185" y="238"/>
                        </a:lnTo>
                        <a:lnTo>
                          <a:pt x="185" y="236"/>
                        </a:lnTo>
                        <a:lnTo>
                          <a:pt x="185" y="237"/>
                        </a:lnTo>
                        <a:lnTo>
                          <a:pt x="185" y="236"/>
                        </a:lnTo>
                        <a:lnTo>
                          <a:pt x="185" y="236"/>
                        </a:lnTo>
                        <a:lnTo>
                          <a:pt x="185" y="235"/>
                        </a:lnTo>
                        <a:lnTo>
                          <a:pt x="185" y="236"/>
                        </a:lnTo>
                        <a:lnTo>
                          <a:pt x="185" y="235"/>
                        </a:lnTo>
                        <a:lnTo>
                          <a:pt x="185" y="236"/>
                        </a:lnTo>
                        <a:lnTo>
                          <a:pt x="185" y="234"/>
                        </a:lnTo>
                        <a:lnTo>
                          <a:pt x="185" y="234"/>
                        </a:lnTo>
                        <a:lnTo>
                          <a:pt x="185" y="232"/>
                        </a:lnTo>
                        <a:lnTo>
                          <a:pt x="185" y="234"/>
                        </a:lnTo>
                        <a:lnTo>
                          <a:pt x="185" y="234"/>
                        </a:lnTo>
                        <a:lnTo>
                          <a:pt x="185" y="234"/>
                        </a:lnTo>
                        <a:lnTo>
                          <a:pt x="185" y="233"/>
                        </a:lnTo>
                        <a:lnTo>
                          <a:pt x="185" y="234"/>
                        </a:lnTo>
                        <a:lnTo>
                          <a:pt x="185" y="234"/>
                        </a:lnTo>
                        <a:lnTo>
                          <a:pt x="185" y="232"/>
                        </a:lnTo>
                        <a:lnTo>
                          <a:pt x="185" y="234"/>
                        </a:lnTo>
                        <a:lnTo>
                          <a:pt x="185" y="234"/>
                        </a:lnTo>
                        <a:lnTo>
                          <a:pt x="185" y="233"/>
                        </a:lnTo>
                        <a:lnTo>
                          <a:pt x="185" y="233"/>
                        </a:lnTo>
                        <a:lnTo>
                          <a:pt x="185" y="234"/>
                        </a:lnTo>
                        <a:lnTo>
                          <a:pt x="185" y="233"/>
                        </a:lnTo>
                        <a:lnTo>
                          <a:pt x="185" y="235"/>
                        </a:lnTo>
                        <a:lnTo>
                          <a:pt x="185" y="233"/>
                        </a:lnTo>
                        <a:lnTo>
                          <a:pt x="185" y="232"/>
                        </a:lnTo>
                        <a:lnTo>
                          <a:pt x="185" y="233"/>
                        </a:lnTo>
                        <a:lnTo>
                          <a:pt x="185" y="233"/>
                        </a:lnTo>
                        <a:lnTo>
                          <a:pt x="185" y="234"/>
                        </a:lnTo>
                        <a:lnTo>
                          <a:pt x="185" y="232"/>
                        </a:lnTo>
                        <a:lnTo>
                          <a:pt x="185" y="234"/>
                        </a:lnTo>
                        <a:lnTo>
                          <a:pt x="185" y="232"/>
                        </a:lnTo>
                        <a:lnTo>
                          <a:pt x="185" y="232"/>
                        </a:lnTo>
                        <a:lnTo>
                          <a:pt x="185" y="233"/>
                        </a:lnTo>
                        <a:lnTo>
                          <a:pt x="185" y="233"/>
                        </a:lnTo>
                        <a:lnTo>
                          <a:pt x="185" y="234"/>
                        </a:lnTo>
                        <a:lnTo>
                          <a:pt x="185" y="232"/>
                        </a:lnTo>
                        <a:lnTo>
                          <a:pt x="185" y="235"/>
                        </a:lnTo>
                        <a:lnTo>
                          <a:pt x="185" y="232"/>
                        </a:lnTo>
                        <a:lnTo>
                          <a:pt x="185" y="234"/>
                        </a:lnTo>
                        <a:lnTo>
                          <a:pt x="185" y="233"/>
                        </a:lnTo>
                        <a:lnTo>
                          <a:pt x="185" y="233"/>
                        </a:lnTo>
                        <a:lnTo>
                          <a:pt x="185" y="232"/>
                        </a:lnTo>
                        <a:lnTo>
                          <a:pt x="185" y="234"/>
                        </a:lnTo>
                        <a:lnTo>
                          <a:pt x="185" y="232"/>
                        </a:lnTo>
                        <a:lnTo>
                          <a:pt x="185" y="234"/>
                        </a:lnTo>
                        <a:lnTo>
                          <a:pt x="185" y="234"/>
                        </a:lnTo>
                        <a:lnTo>
                          <a:pt x="185" y="234"/>
                        </a:lnTo>
                        <a:lnTo>
                          <a:pt x="185" y="236"/>
                        </a:lnTo>
                        <a:lnTo>
                          <a:pt x="185" y="234"/>
                        </a:lnTo>
                        <a:lnTo>
                          <a:pt x="185" y="235"/>
                        </a:lnTo>
                        <a:lnTo>
                          <a:pt x="185" y="234"/>
                        </a:lnTo>
                        <a:lnTo>
                          <a:pt x="185" y="237"/>
                        </a:lnTo>
                        <a:lnTo>
                          <a:pt x="185" y="234"/>
                        </a:lnTo>
                        <a:lnTo>
                          <a:pt x="185" y="237"/>
                        </a:lnTo>
                        <a:lnTo>
                          <a:pt x="185" y="235"/>
                        </a:lnTo>
                        <a:lnTo>
                          <a:pt x="185" y="237"/>
                        </a:lnTo>
                        <a:lnTo>
                          <a:pt x="185" y="236"/>
                        </a:lnTo>
                        <a:lnTo>
                          <a:pt x="185" y="238"/>
                        </a:lnTo>
                        <a:lnTo>
                          <a:pt x="185" y="237"/>
                        </a:lnTo>
                        <a:lnTo>
                          <a:pt x="185" y="236"/>
                        </a:lnTo>
                        <a:lnTo>
                          <a:pt x="185" y="238"/>
                        </a:lnTo>
                        <a:lnTo>
                          <a:pt x="185" y="239"/>
                        </a:lnTo>
                        <a:lnTo>
                          <a:pt x="185" y="239"/>
                        </a:lnTo>
                        <a:lnTo>
                          <a:pt x="185" y="240"/>
                        </a:lnTo>
                        <a:lnTo>
                          <a:pt x="186" y="239"/>
                        </a:lnTo>
                        <a:lnTo>
                          <a:pt x="186" y="241"/>
                        </a:lnTo>
                        <a:lnTo>
                          <a:pt x="186" y="239"/>
                        </a:lnTo>
                        <a:lnTo>
                          <a:pt x="186" y="243"/>
                        </a:lnTo>
                        <a:lnTo>
                          <a:pt x="186" y="239"/>
                        </a:lnTo>
                        <a:lnTo>
                          <a:pt x="186" y="241"/>
                        </a:lnTo>
                        <a:lnTo>
                          <a:pt x="186" y="241"/>
                        </a:lnTo>
                        <a:lnTo>
                          <a:pt x="186" y="242"/>
                        </a:lnTo>
                        <a:lnTo>
                          <a:pt x="186" y="243"/>
                        </a:lnTo>
                        <a:lnTo>
                          <a:pt x="186" y="243"/>
                        </a:lnTo>
                        <a:lnTo>
                          <a:pt x="186" y="244"/>
                        </a:lnTo>
                        <a:lnTo>
                          <a:pt x="186" y="242"/>
                        </a:lnTo>
                        <a:lnTo>
                          <a:pt x="186" y="243"/>
                        </a:lnTo>
                        <a:lnTo>
                          <a:pt x="186" y="243"/>
                        </a:lnTo>
                        <a:lnTo>
                          <a:pt x="186" y="245"/>
                        </a:lnTo>
                        <a:lnTo>
                          <a:pt x="186" y="245"/>
                        </a:lnTo>
                        <a:lnTo>
                          <a:pt x="186" y="245"/>
                        </a:lnTo>
                        <a:lnTo>
                          <a:pt x="186" y="245"/>
                        </a:lnTo>
                        <a:lnTo>
                          <a:pt x="186" y="246"/>
                        </a:lnTo>
                        <a:lnTo>
                          <a:pt x="186" y="244"/>
                        </a:lnTo>
                        <a:lnTo>
                          <a:pt x="186" y="247"/>
                        </a:lnTo>
                        <a:lnTo>
                          <a:pt x="186" y="244"/>
                        </a:lnTo>
                        <a:lnTo>
                          <a:pt x="186" y="246"/>
                        </a:lnTo>
                        <a:lnTo>
                          <a:pt x="186" y="246"/>
                        </a:lnTo>
                        <a:lnTo>
                          <a:pt x="186" y="246"/>
                        </a:lnTo>
                        <a:lnTo>
                          <a:pt x="186" y="247"/>
                        </a:lnTo>
                        <a:lnTo>
                          <a:pt x="186" y="247"/>
                        </a:lnTo>
                        <a:lnTo>
                          <a:pt x="186" y="246"/>
                        </a:lnTo>
                        <a:lnTo>
                          <a:pt x="186" y="246"/>
                        </a:lnTo>
                        <a:lnTo>
                          <a:pt x="186" y="247"/>
                        </a:lnTo>
                        <a:lnTo>
                          <a:pt x="186" y="249"/>
                        </a:lnTo>
                        <a:lnTo>
                          <a:pt x="186" y="248"/>
                        </a:lnTo>
                        <a:lnTo>
                          <a:pt x="186" y="248"/>
                        </a:lnTo>
                        <a:lnTo>
                          <a:pt x="186" y="249"/>
                        </a:lnTo>
                        <a:lnTo>
                          <a:pt x="186" y="248"/>
                        </a:lnTo>
                        <a:lnTo>
                          <a:pt x="186" y="248"/>
                        </a:lnTo>
                        <a:lnTo>
                          <a:pt x="186" y="249"/>
                        </a:lnTo>
                        <a:lnTo>
                          <a:pt x="186" y="249"/>
                        </a:lnTo>
                        <a:lnTo>
                          <a:pt x="186" y="251"/>
                        </a:lnTo>
                        <a:lnTo>
                          <a:pt x="186" y="248"/>
                        </a:lnTo>
                        <a:lnTo>
                          <a:pt x="186" y="251"/>
                        </a:lnTo>
                        <a:lnTo>
                          <a:pt x="186" y="250"/>
                        </a:lnTo>
                        <a:lnTo>
                          <a:pt x="186" y="249"/>
                        </a:lnTo>
                        <a:lnTo>
                          <a:pt x="186" y="249"/>
                        </a:lnTo>
                        <a:lnTo>
                          <a:pt x="186" y="249"/>
                        </a:lnTo>
                        <a:lnTo>
                          <a:pt x="186" y="250"/>
                        </a:lnTo>
                        <a:lnTo>
                          <a:pt x="186" y="249"/>
                        </a:lnTo>
                        <a:lnTo>
                          <a:pt x="186" y="249"/>
                        </a:lnTo>
                        <a:lnTo>
                          <a:pt x="186" y="249"/>
                        </a:lnTo>
                        <a:lnTo>
                          <a:pt x="186" y="249"/>
                        </a:lnTo>
                        <a:lnTo>
                          <a:pt x="186" y="249"/>
                        </a:lnTo>
                        <a:lnTo>
                          <a:pt x="186" y="248"/>
                        </a:lnTo>
                        <a:lnTo>
                          <a:pt x="186" y="249"/>
                        </a:lnTo>
                        <a:lnTo>
                          <a:pt x="186" y="247"/>
                        </a:lnTo>
                        <a:lnTo>
                          <a:pt x="186" y="248"/>
                        </a:lnTo>
                        <a:lnTo>
                          <a:pt x="186" y="247"/>
                        </a:lnTo>
                        <a:lnTo>
                          <a:pt x="186" y="247"/>
                        </a:lnTo>
                        <a:lnTo>
                          <a:pt x="186" y="249"/>
                        </a:lnTo>
                        <a:lnTo>
                          <a:pt x="186" y="249"/>
                        </a:lnTo>
                        <a:lnTo>
                          <a:pt x="186" y="247"/>
                        </a:lnTo>
                        <a:lnTo>
                          <a:pt x="186" y="247"/>
                        </a:lnTo>
                        <a:lnTo>
                          <a:pt x="186" y="247"/>
                        </a:lnTo>
                        <a:lnTo>
                          <a:pt x="186" y="246"/>
                        </a:lnTo>
                        <a:lnTo>
                          <a:pt x="186" y="249"/>
                        </a:lnTo>
                        <a:lnTo>
                          <a:pt x="186" y="245"/>
                        </a:lnTo>
                        <a:lnTo>
                          <a:pt x="186" y="246"/>
                        </a:lnTo>
                        <a:lnTo>
                          <a:pt x="186" y="246"/>
                        </a:lnTo>
                        <a:lnTo>
                          <a:pt x="186" y="246"/>
                        </a:lnTo>
                        <a:lnTo>
                          <a:pt x="186" y="248"/>
                        </a:lnTo>
                        <a:lnTo>
                          <a:pt x="186" y="246"/>
                        </a:lnTo>
                        <a:lnTo>
                          <a:pt x="186" y="248"/>
                        </a:lnTo>
                        <a:lnTo>
                          <a:pt x="186" y="247"/>
                        </a:lnTo>
                        <a:lnTo>
                          <a:pt x="186" y="248"/>
                        </a:lnTo>
                        <a:lnTo>
                          <a:pt x="186" y="246"/>
                        </a:lnTo>
                        <a:lnTo>
                          <a:pt x="186" y="248"/>
                        </a:lnTo>
                        <a:lnTo>
                          <a:pt x="186" y="247"/>
                        </a:lnTo>
                        <a:lnTo>
                          <a:pt x="186" y="246"/>
                        </a:lnTo>
                        <a:lnTo>
                          <a:pt x="186" y="248"/>
                        </a:lnTo>
                        <a:lnTo>
                          <a:pt x="186" y="248"/>
                        </a:lnTo>
                        <a:lnTo>
                          <a:pt x="186" y="246"/>
                        </a:lnTo>
                        <a:lnTo>
                          <a:pt x="186" y="248"/>
                        </a:lnTo>
                        <a:lnTo>
                          <a:pt x="186" y="247"/>
                        </a:lnTo>
                        <a:lnTo>
                          <a:pt x="186" y="248"/>
                        </a:lnTo>
                        <a:lnTo>
                          <a:pt x="186" y="247"/>
                        </a:lnTo>
                        <a:lnTo>
                          <a:pt x="186" y="248"/>
                        </a:lnTo>
                        <a:lnTo>
                          <a:pt x="186" y="247"/>
                        </a:lnTo>
                        <a:lnTo>
                          <a:pt x="186" y="247"/>
                        </a:lnTo>
                        <a:lnTo>
                          <a:pt x="186" y="248"/>
                        </a:lnTo>
                        <a:lnTo>
                          <a:pt x="186" y="248"/>
                        </a:lnTo>
                        <a:lnTo>
                          <a:pt x="186" y="248"/>
                        </a:lnTo>
                        <a:lnTo>
                          <a:pt x="186" y="247"/>
                        </a:lnTo>
                        <a:lnTo>
                          <a:pt x="186" y="248"/>
                        </a:lnTo>
                        <a:lnTo>
                          <a:pt x="186" y="249"/>
                        </a:lnTo>
                        <a:lnTo>
                          <a:pt x="186" y="247"/>
                        </a:lnTo>
                        <a:lnTo>
                          <a:pt x="186" y="248"/>
                        </a:lnTo>
                        <a:lnTo>
                          <a:pt x="186" y="247"/>
                        </a:lnTo>
                        <a:lnTo>
                          <a:pt x="186" y="248"/>
                        </a:lnTo>
                        <a:lnTo>
                          <a:pt x="186" y="247"/>
                        </a:lnTo>
                        <a:lnTo>
                          <a:pt x="187" y="248"/>
                        </a:lnTo>
                        <a:lnTo>
                          <a:pt x="187" y="246"/>
                        </a:lnTo>
                        <a:lnTo>
                          <a:pt x="187" y="248"/>
                        </a:lnTo>
                        <a:lnTo>
                          <a:pt x="187" y="249"/>
                        </a:lnTo>
                        <a:lnTo>
                          <a:pt x="187" y="246"/>
                        </a:lnTo>
                        <a:lnTo>
                          <a:pt x="187" y="248"/>
                        </a:lnTo>
                        <a:lnTo>
                          <a:pt x="187" y="248"/>
                        </a:lnTo>
                        <a:lnTo>
                          <a:pt x="187" y="247"/>
                        </a:lnTo>
                        <a:lnTo>
                          <a:pt x="187" y="249"/>
                        </a:lnTo>
                        <a:lnTo>
                          <a:pt x="187" y="248"/>
                        </a:lnTo>
                        <a:lnTo>
                          <a:pt x="187" y="248"/>
                        </a:lnTo>
                        <a:lnTo>
                          <a:pt x="187" y="248"/>
                        </a:lnTo>
                        <a:lnTo>
                          <a:pt x="187" y="249"/>
                        </a:lnTo>
                        <a:lnTo>
                          <a:pt x="187" y="247"/>
                        </a:lnTo>
                        <a:lnTo>
                          <a:pt x="187" y="249"/>
                        </a:lnTo>
                        <a:lnTo>
                          <a:pt x="187" y="249"/>
                        </a:lnTo>
                        <a:lnTo>
                          <a:pt x="187" y="247"/>
                        </a:lnTo>
                        <a:lnTo>
                          <a:pt x="187" y="252"/>
                        </a:lnTo>
                        <a:lnTo>
                          <a:pt x="187" y="248"/>
                        </a:lnTo>
                        <a:lnTo>
                          <a:pt x="187" y="250"/>
                        </a:lnTo>
                        <a:lnTo>
                          <a:pt x="187" y="250"/>
                        </a:lnTo>
                        <a:lnTo>
                          <a:pt x="187" y="249"/>
                        </a:lnTo>
                        <a:lnTo>
                          <a:pt x="187" y="251"/>
                        </a:lnTo>
                        <a:lnTo>
                          <a:pt x="187" y="249"/>
                        </a:lnTo>
                        <a:lnTo>
                          <a:pt x="187" y="250"/>
                        </a:lnTo>
                        <a:lnTo>
                          <a:pt x="187" y="250"/>
                        </a:lnTo>
                        <a:lnTo>
                          <a:pt x="187" y="252"/>
                        </a:lnTo>
                        <a:lnTo>
                          <a:pt x="187" y="249"/>
                        </a:lnTo>
                        <a:lnTo>
                          <a:pt x="187" y="250"/>
                        </a:lnTo>
                        <a:lnTo>
                          <a:pt x="187" y="251"/>
                        </a:lnTo>
                        <a:lnTo>
                          <a:pt x="187" y="251"/>
                        </a:lnTo>
                        <a:lnTo>
                          <a:pt x="187" y="250"/>
                        </a:lnTo>
                        <a:lnTo>
                          <a:pt x="187" y="251"/>
                        </a:lnTo>
                        <a:lnTo>
                          <a:pt x="187" y="251"/>
                        </a:lnTo>
                        <a:lnTo>
                          <a:pt x="187" y="252"/>
                        </a:lnTo>
                        <a:lnTo>
                          <a:pt x="187" y="250"/>
                        </a:lnTo>
                        <a:lnTo>
                          <a:pt x="187" y="251"/>
                        </a:lnTo>
                        <a:lnTo>
                          <a:pt x="187" y="250"/>
                        </a:lnTo>
                        <a:lnTo>
                          <a:pt x="187" y="251"/>
                        </a:lnTo>
                        <a:lnTo>
                          <a:pt x="187" y="251"/>
                        </a:lnTo>
                        <a:lnTo>
                          <a:pt x="187" y="250"/>
                        </a:lnTo>
                        <a:lnTo>
                          <a:pt x="187" y="251"/>
                        </a:lnTo>
                        <a:lnTo>
                          <a:pt x="187" y="250"/>
                        </a:lnTo>
                        <a:lnTo>
                          <a:pt x="187" y="251"/>
                        </a:lnTo>
                        <a:lnTo>
                          <a:pt x="187" y="250"/>
                        </a:lnTo>
                        <a:lnTo>
                          <a:pt x="187" y="252"/>
                        </a:lnTo>
                        <a:lnTo>
                          <a:pt x="187" y="250"/>
                        </a:lnTo>
                        <a:lnTo>
                          <a:pt x="187" y="253"/>
                        </a:lnTo>
                        <a:lnTo>
                          <a:pt x="187" y="248"/>
                        </a:lnTo>
                        <a:lnTo>
                          <a:pt x="187" y="251"/>
                        </a:lnTo>
                        <a:lnTo>
                          <a:pt x="187" y="252"/>
                        </a:lnTo>
                        <a:lnTo>
                          <a:pt x="187" y="251"/>
                        </a:lnTo>
                        <a:lnTo>
                          <a:pt x="187" y="252"/>
                        </a:lnTo>
                        <a:lnTo>
                          <a:pt x="187" y="252"/>
                        </a:lnTo>
                        <a:lnTo>
                          <a:pt x="187" y="251"/>
                        </a:lnTo>
                        <a:lnTo>
                          <a:pt x="187" y="252"/>
                        </a:lnTo>
                        <a:lnTo>
                          <a:pt x="187" y="250"/>
                        </a:lnTo>
                        <a:lnTo>
                          <a:pt x="187" y="252"/>
                        </a:lnTo>
                        <a:lnTo>
                          <a:pt x="187" y="252"/>
                        </a:lnTo>
                        <a:lnTo>
                          <a:pt x="187" y="252"/>
                        </a:lnTo>
                        <a:lnTo>
                          <a:pt x="187" y="251"/>
                        </a:lnTo>
                        <a:lnTo>
                          <a:pt x="187" y="252"/>
                        </a:lnTo>
                        <a:lnTo>
                          <a:pt x="187" y="251"/>
                        </a:lnTo>
                        <a:lnTo>
                          <a:pt x="187" y="252"/>
                        </a:lnTo>
                        <a:lnTo>
                          <a:pt x="187" y="252"/>
                        </a:lnTo>
                        <a:lnTo>
                          <a:pt x="187" y="251"/>
                        </a:lnTo>
                        <a:lnTo>
                          <a:pt x="187" y="252"/>
                        </a:lnTo>
                        <a:lnTo>
                          <a:pt x="187" y="250"/>
                        </a:lnTo>
                        <a:lnTo>
                          <a:pt x="187" y="252"/>
                        </a:lnTo>
                        <a:lnTo>
                          <a:pt x="187" y="251"/>
                        </a:lnTo>
                        <a:lnTo>
                          <a:pt x="187" y="252"/>
                        </a:lnTo>
                        <a:lnTo>
                          <a:pt x="187" y="250"/>
                        </a:lnTo>
                        <a:lnTo>
                          <a:pt x="187" y="251"/>
                        </a:lnTo>
                        <a:lnTo>
                          <a:pt x="187" y="250"/>
                        </a:lnTo>
                        <a:lnTo>
                          <a:pt x="187" y="252"/>
                        </a:lnTo>
                        <a:lnTo>
                          <a:pt x="187" y="251"/>
                        </a:lnTo>
                        <a:lnTo>
                          <a:pt x="187" y="252"/>
                        </a:lnTo>
                        <a:lnTo>
                          <a:pt x="187" y="250"/>
                        </a:lnTo>
                        <a:lnTo>
                          <a:pt x="187" y="251"/>
                        </a:lnTo>
                        <a:lnTo>
                          <a:pt x="187" y="250"/>
                        </a:lnTo>
                        <a:lnTo>
                          <a:pt x="187" y="250"/>
                        </a:lnTo>
                        <a:lnTo>
                          <a:pt x="187" y="249"/>
                        </a:lnTo>
                        <a:lnTo>
                          <a:pt x="187" y="248"/>
                        </a:lnTo>
                        <a:lnTo>
                          <a:pt x="187" y="250"/>
                        </a:lnTo>
                        <a:lnTo>
                          <a:pt x="187" y="248"/>
                        </a:lnTo>
                        <a:lnTo>
                          <a:pt x="187" y="248"/>
                        </a:lnTo>
                        <a:lnTo>
                          <a:pt x="187" y="248"/>
                        </a:lnTo>
                        <a:lnTo>
                          <a:pt x="187" y="248"/>
                        </a:lnTo>
                        <a:lnTo>
                          <a:pt x="187" y="247"/>
                        </a:lnTo>
                        <a:lnTo>
                          <a:pt x="187" y="249"/>
                        </a:lnTo>
                        <a:lnTo>
                          <a:pt x="187" y="246"/>
                        </a:lnTo>
                        <a:lnTo>
                          <a:pt x="187" y="247"/>
                        </a:lnTo>
                        <a:lnTo>
                          <a:pt x="187" y="246"/>
                        </a:lnTo>
                        <a:lnTo>
                          <a:pt x="187" y="247"/>
                        </a:lnTo>
                        <a:lnTo>
                          <a:pt x="187" y="245"/>
                        </a:lnTo>
                        <a:lnTo>
                          <a:pt x="187" y="246"/>
                        </a:lnTo>
                        <a:lnTo>
                          <a:pt x="187" y="244"/>
                        </a:lnTo>
                        <a:lnTo>
                          <a:pt x="187" y="246"/>
                        </a:lnTo>
                        <a:lnTo>
                          <a:pt x="187" y="246"/>
                        </a:lnTo>
                        <a:lnTo>
                          <a:pt x="187" y="245"/>
                        </a:lnTo>
                        <a:lnTo>
                          <a:pt x="187" y="245"/>
                        </a:lnTo>
                        <a:lnTo>
                          <a:pt x="187" y="243"/>
                        </a:lnTo>
                        <a:lnTo>
                          <a:pt x="187" y="244"/>
                        </a:lnTo>
                        <a:lnTo>
                          <a:pt x="187" y="243"/>
                        </a:lnTo>
                        <a:lnTo>
                          <a:pt x="187" y="243"/>
                        </a:lnTo>
                        <a:lnTo>
                          <a:pt x="187" y="243"/>
                        </a:lnTo>
                        <a:lnTo>
                          <a:pt x="187" y="244"/>
                        </a:lnTo>
                        <a:lnTo>
                          <a:pt x="187" y="242"/>
                        </a:lnTo>
                        <a:lnTo>
                          <a:pt x="188" y="244"/>
                        </a:lnTo>
                        <a:lnTo>
                          <a:pt x="188" y="243"/>
                        </a:lnTo>
                        <a:lnTo>
                          <a:pt x="188" y="241"/>
                        </a:lnTo>
                        <a:lnTo>
                          <a:pt x="188" y="242"/>
                        </a:lnTo>
                        <a:lnTo>
                          <a:pt x="188" y="241"/>
                        </a:lnTo>
                        <a:lnTo>
                          <a:pt x="188" y="240"/>
                        </a:lnTo>
                        <a:lnTo>
                          <a:pt x="188" y="241"/>
                        </a:lnTo>
                        <a:lnTo>
                          <a:pt x="188" y="239"/>
                        </a:lnTo>
                        <a:lnTo>
                          <a:pt x="188" y="240"/>
                        </a:lnTo>
                        <a:lnTo>
                          <a:pt x="188" y="240"/>
                        </a:lnTo>
                        <a:lnTo>
                          <a:pt x="188" y="239"/>
                        </a:lnTo>
                        <a:lnTo>
                          <a:pt x="188" y="238"/>
                        </a:lnTo>
                        <a:lnTo>
                          <a:pt x="188" y="238"/>
                        </a:lnTo>
                        <a:lnTo>
                          <a:pt x="188" y="237"/>
                        </a:lnTo>
                        <a:lnTo>
                          <a:pt x="188" y="237"/>
                        </a:lnTo>
                        <a:lnTo>
                          <a:pt x="188" y="237"/>
                        </a:lnTo>
                        <a:lnTo>
                          <a:pt x="188" y="236"/>
                        </a:lnTo>
                        <a:lnTo>
                          <a:pt x="188" y="236"/>
                        </a:lnTo>
                        <a:lnTo>
                          <a:pt x="188" y="235"/>
                        </a:lnTo>
                        <a:lnTo>
                          <a:pt x="188" y="234"/>
                        </a:lnTo>
                        <a:lnTo>
                          <a:pt x="188" y="236"/>
                        </a:lnTo>
                        <a:lnTo>
                          <a:pt x="188" y="234"/>
                        </a:lnTo>
                        <a:lnTo>
                          <a:pt x="188" y="234"/>
                        </a:lnTo>
                        <a:lnTo>
                          <a:pt x="188" y="234"/>
                        </a:lnTo>
                        <a:lnTo>
                          <a:pt x="188" y="232"/>
                        </a:lnTo>
                        <a:lnTo>
                          <a:pt x="188" y="234"/>
                        </a:lnTo>
                        <a:lnTo>
                          <a:pt x="188" y="231"/>
                        </a:lnTo>
                        <a:lnTo>
                          <a:pt x="188" y="231"/>
                        </a:lnTo>
                        <a:lnTo>
                          <a:pt x="188" y="232"/>
                        </a:lnTo>
                        <a:lnTo>
                          <a:pt x="188" y="231"/>
                        </a:lnTo>
                        <a:lnTo>
                          <a:pt x="188" y="231"/>
                        </a:lnTo>
                        <a:lnTo>
                          <a:pt x="188" y="231"/>
                        </a:lnTo>
                        <a:lnTo>
                          <a:pt x="188" y="230"/>
                        </a:lnTo>
                        <a:lnTo>
                          <a:pt x="188" y="231"/>
                        </a:lnTo>
                        <a:lnTo>
                          <a:pt x="188" y="230"/>
                        </a:lnTo>
                        <a:lnTo>
                          <a:pt x="188" y="230"/>
                        </a:lnTo>
                        <a:lnTo>
                          <a:pt x="188" y="228"/>
                        </a:lnTo>
                        <a:lnTo>
                          <a:pt x="188" y="230"/>
                        </a:lnTo>
                        <a:lnTo>
                          <a:pt x="188" y="230"/>
                        </a:lnTo>
                        <a:lnTo>
                          <a:pt x="188" y="230"/>
                        </a:lnTo>
                        <a:lnTo>
                          <a:pt x="188" y="229"/>
                        </a:lnTo>
                        <a:lnTo>
                          <a:pt x="188" y="228"/>
                        </a:lnTo>
                        <a:lnTo>
                          <a:pt x="188" y="229"/>
                        </a:lnTo>
                        <a:lnTo>
                          <a:pt x="188" y="226"/>
                        </a:lnTo>
                        <a:lnTo>
                          <a:pt x="188" y="230"/>
                        </a:lnTo>
                        <a:lnTo>
                          <a:pt x="188" y="227"/>
                        </a:lnTo>
                        <a:lnTo>
                          <a:pt x="188" y="229"/>
                        </a:lnTo>
                        <a:lnTo>
                          <a:pt x="188" y="227"/>
                        </a:lnTo>
                        <a:lnTo>
                          <a:pt x="188" y="228"/>
                        </a:lnTo>
                        <a:lnTo>
                          <a:pt x="188" y="228"/>
                        </a:lnTo>
                        <a:lnTo>
                          <a:pt x="188" y="226"/>
                        </a:lnTo>
                        <a:lnTo>
                          <a:pt x="188" y="230"/>
                        </a:lnTo>
                        <a:lnTo>
                          <a:pt x="188" y="226"/>
                        </a:lnTo>
                        <a:lnTo>
                          <a:pt x="188" y="227"/>
                        </a:lnTo>
                        <a:lnTo>
                          <a:pt x="188" y="228"/>
                        </a:lnTo>
                        <a:lnTo>
                          <a:pt x="188" y="225"/>
                        </a:lnTo>
                        <a:lnTo>
                          <a:pt x="188" y="226"/>
                        </a:lnTo>
                        <a:lnTo>
                          <a:pt x="188" y="227"/>
                        </a:lnTo>
                        <a:lnTo>
                          <a:pt x="188" y="225"/>
                        </a:lnTo>
                        <a:lnTo>
                          <a:pt x="188" y="226"/>
                        </a:lnTo>
                        <a:lnTo>
                          <a:pt x="188" y="227"/>
                        </a:lnTo>
                        <a:lnTo>
                          <a:pt x="188" y="225"/>
                        </a:lnTo>
                        <a:lnTo>
                          <a:pt x="188" y="228"/>
                        </a:lnTo>
                        <a:lnTo>
                          <a:pt x="188" y="225"/>
                        </a:lnTo>
                        <a:lnTo>
                          <a:pt x="188" y="226"/>
                        </a:lnTo>
                        <a:lnTo>
                          <a:pt x="188" y="224"/>
                        </a:lnTo>
                        <a:lnTo>
                          <a:pt x="188" y="225"/>
                        </a:lnTo>
                        <a:lnTo>
                          <a:pt x="188" y="226"/>
                        </a:lnTo>
                        <a:lnTo>
                          <a:pt x="188" y="225"/>
                        </a:lnTo>
                        <a:lnTo>
                          <a:pt x="188" y="225"/>
                        </a:lnTo>
                        <a:lnTo>
                          <a:pt x="188" y="225"/>
                        </a:lnTo>
                        <a:lnTo>
                          <a:pt x="188" y="225"/>
                        </a:lnTo>
                        <a:lnTo>
                          <a:pt x="188" y="226"/>
                        </a:lnTo>
                        <a:lnTo>
                          <a:pt x="188" y="225"/>
                        </a:lnTo>
                        <a:lnTo>
                          <a:pt x="188" y="224"/>
                        </a:lnTo>
                        <a:lnTo>
                          <a:pt x="188" y="225"/>
                        </a:lnTo>
                        <a:lnTo>
                          <a:pt x="188" y="225"/>
                        </a:lnTo>
                        <a:lnTo>
                          <a:pt x="188" y="226"/>
                        </a:lnTo>
                        <a:lnTo>
                          <a:pt x="188" y="225"/>
                        </a:lnTo>
                        <a:lnTo>
                          <a:pt x="188" y="226"/>
                        </a:lnTo>
                        <a:lnTo>
                          <a:pt x="188" y="225"/>
                        </a:lnTo>
                        <a:lnTo>
                          <a:pt x="188" y="226"/>
                        </a:lnTo>
                        <a:lnTo>
                          <a:pt x="188" y="226"/>
                        </a:lnTo>
                        <a:lnTo>
                          <a:pt x="188" y="224"/>
                        </a:lnTo>
                        <a:lnTo>
                          <a:pt x="188" y="225"/>
                        </a:lnTo>
                        <a:lnTo>
                          <a:pt x="188" y="225"/>
                        </a:lnTo>
                        <a:lnTo>
                          <a:pt x="188" y="225"/>
                        </a:lnTo>
                        <a:lnTo>
                          <a:pt x="188" y="225"/>
                        </a:lnTo>
                        <a:lnTo>
                          <a:pt x="188" y="224"/>
                        </a:lnTo>
                        <a:lnTo>
                          <a:pt x="188" y="225"/>
                        </a:lnTo>
                        <a:lnTo>
                          <a:pt x="188" y="225"/>
                        </a:lnTo>
                        <a:lnTo>
                          <a:pt x="188" y="225"/>
                        </a:lnTo>
                        <a:lnTo>
                          <a:pt x="188" y="226"/>
                        </a:lnTo>
                        <a:lnTo>
                          <a:pt x="188" y="225"/>
                        </a:lnTo>
                        <a:lnTo>
                          <a:pt x="188" y="225"/>
                        </a:lnTo>
                        <a:lnTo>
                          <a:pt x="188" y="225"/>
                        </a:lnTo>
                        <a:lnTo>
                          <a:pt x="188" y="224"/>
                        </a:lnTo>
                        <a:lnTo>
                          <a:pt x="188" y="224"/>
                        </a:lnTo>
                        <a:lnTo>
                          <a:pt x="189" y="226"/>
                        </a:lnTo>
                        <a:lnTo>
                          <a:pt x="189" y="224"/>
                        </a:lnTo>
                        <a:lnTo>
                          <a:pt x="189" y="224"/>
                        </a:lnTo>
                        <a:lnTo>
                          <a:pt x="189" y="223"/>
                        </a:lnTo>
                        <a:lnTo>
                          <a:pt x="189" y="225"/>
                        </a:lnTo>
                        <a:lnTo>
                          <a:pt x="189" y="222"/>
                        </a:lnTo>
                        <a:lnTo>
                          <a:pt x="189" y="223"/>
                        </a:lnTo>
                        <a:lnTo>
                          <a:pt x="189" y="224"/>
                        </a:lnTo>
                        <a:lnTo>
                          <a:pt x="189" y="222"/>
                        </a:lnTo>
                        <a:lnTo>
                          <a:pt x="189" y="224"/>
                        </a:lnTo>
                        <a:lnTo>
                          <a:pt x="189" y="223"/>
                        </a:lnTo>
                        <a:lnTo>
                          <a:pt x="189" y="224"/>
                        </a:lnTo>
                        <a:lnTo>
                          <a:pt x="189" y="222"/>
                        </a:lnTo>
                        <a:lnTo>
                          <a:pt x="189" y="222"/>
                        </a:lnTo>
                        <a:lnTo>
                          <a:pt x="189" y="222"/>
                        </a:lnTo>
                        <a:lnTo>
                          <a:pt x="189" y="222"/>
                        </a:lnTo>
                        <a:lnTo>
                          <a:pt x="189" y="223"/>
                        </a:lnTo>
                        <a:lnTo>
                          <a:pt x="189" y="222"/>
                        </a:lnTo>
                        <a:lnTo>
                          <a:pt x="189" y="222"/>
                        </a:lnTo>
                        <a:lnTo>
                          <a:pt x="189" y="222"/>
                        </a:lnTo>
                        <a:lnTo>
                          <a:pt x="189" y="223"/>
                        </a:lnTo>
                        <a:lnTo>
                          <a:pt x="189" y="223"/>
                        </a:lnTo>
                        <a:lnTo>
                          <a:pt x="189" y="221"/>
                        </a:lnTo>
                        <a:lnTo>
                          <a:pt x="189" y="222"/>
                        </a:lnTo>
                        <a:lnTo>
                          <a:pt x="189" y="223"/>
                        </a:lnTo>
                        <a:lnTo>
                          <a:pt x="189" y="222"/>
                        </a:lnTo>
                        <a:lnTo>
                          <a:pt x="189" y="222"/>
                        </a:lnTo>
                        <a:lnTo>
                          <a:pt x="189" y="222"/>
                        </a:lnTo>
                        <a:lnTo>
                          <a:pt x="189" y="222"/>
                        </a:lnTo>
                        <a:lnTo>
                          <a:pt x="189" y="221"/>
                        </a:lnTo>
                        <a:lnTo>
                          <a:pt x="189" y="222"/>
                        </a:lnTo>
                        <a:lnTo>
                          <a:pt x="189" y="223"/>
                        </a:lnTo>
                        <a:lnTo>
                          <a:pt x="189" y="222"/>
                        </a:lnTo>
                        <a:lnTo>
                          <a:pt x="189" y="220"/>
                        </a:lnTo>
                        <a:lnTo>
                          <a:pt x="189" y="224"/>
                        </a:lnTo>
                        <a:lnTo>
                          <a:pt x="189" y="220"/>
                        </a:lnTo>
                        <a:lnTo>
                          <a:pt x="189" y="223"/>
                        </a:lnTo>
                        <a:lnTo>
                          <a:pt x="189" y="221"/>
                        </a:lnTo>
                        <a:lnTo>
                          <a:pt x="189" y="222"/>
                        </a:lnTo>
                        <a:lnTo>
                          <a:pt x="189" y="221"/>
                        </a:lnTo>
                        <a:lnTo>
                          <a:pt x="189" y="221"/>
                        </a:lnTo>
                        <a:lnTo>
                          <a:pt x="189" y="222"/>
                        </a:lnTo>
                        <a:lnTo>
                          <a:pt x="189" y="220"/>
                        </a:lnTo>
                        <a:lnTo>
                          <a:pt x="189" y="221"/>
                        </a:lnTo>
                        <a:lnTo>
                          <a:pt x="189" y="219"/>
                        </a:lnTo>
                        <a:lnTo>
                          <a:pt x="189" y="221"/>
                        </a:lnTo>
                        <a:lnTo>
                          <a:pt x="189" y="220"/>
                        </a:lnTo>
                        <a:lnTo>
                          <a:pt x="189" y="219"/>
                        </a:lnTo>
                        <a:lnTo>
                          <a:pt x="189" y="221"/>
                        </a:lnTo>
                        <a:lnTo>
                          <a:pt x="189" y="218"/>
                        </a:lnTo>
                        <a:lnTo>
                          <a:pt x="189" y="221"/>
                        </a:lnTo>
                        <a:lnTo>
                          <a:pt x="189" y="218"/>
                        </a:lnTo>
                        <a:lnTo>
                          <a:pt x="189" y="219"/>
                        </a:lnTo>
                        <a:lnTo>
                          <a:pt x="189" y="218"/>
                        </a:lnTo>
                        <a:lnTo>
                          <a:pt x="189" y="218"/>
                        </a:lnTo>
                        <a:lnTo>
                          <a:pt x="189" y="219"/>
                        </a:lnTo>
                        <a:lnTo>
                          <a:pt x="189" y="217"/>
                        </a:lnTo>
                        <a:lnTo>
                          <a:pt x="189" y="219"/>
                        </a:lnTo>
                        <a:lnTo>
                          <a:pt x="189" y="218"/>
                        </a:lnTo>
                        <a:lnTo>
                          <a:pt x="189" y="219"/>
                        </a:lnTo>
                        <a:lnTo>
                          <a:pt x="189" y="218"/>
                        </a:lnTo>
                        <a:lnTo>
                          <a:pt x="189" y="217"/>
                        </a:lnTo>
                        <a:lnTo>
                          <a:pt x="189" y="218"/>
                        </a:lnTo>
                        <a:lnTo>
                          <a:pt x="189" y="216"/>
                        </a:lnTo>
                        <a:lnTo>
                          <a:pt x="189" y="219"/>
                        </a:lnTo>
                        <a:lnTo>
                          <a:pt x="189" y="216"/>
                        </a:lnTo>
                        <a:lnTo>
                          <a:pt x="189" y="218"/>
                        </a:lnTo>
                        <a:lnTo>
                          <a:pt x="189" y="217"/>
                        </a:lnTo>
                        <a:lnTo>
                          <a:pt x="189" y="215"/>
                        </a:lnTo>
                        <a:lnTo>
                          <a:pt x="189" y="217"/>
                        </a:lnTo>
                        <a:lnTo>
                          <a:pt x="189" y="217"/>
                        </a:lnTo>
                        <a:lnTo>
                          <a:pt x="189" y="217"/>
                        </a:lnTo>
                        <a:lnTo>
                          <a:pt x="189" y="215"/>
                        </a:lnTo>
                        <a:lnTo>
                          <a:pt x="189" y="216"/>
                        </a:lnTo>
                        <a:lnTo>
                          <a:pt x="189" y="214"/>
                        </a:lnTo>
                        <a:lnTo>
                          <a:pt x="189" y="216"/>
                        </a:lnTo>
                        <a:lnTo>
                          <a:pt x="189" y="213"/>
                        </a:lnTo>
                        <a:lnTo>
                          <a:pt x="189" y="214"/>
                        </a:lnTo>
                        <a:lnTo>
                          <a:pt x="189" y="216"/>
                        </a:lnTo>
                        <a:lnTo>
                          <a:pt x="189" y="212"/>
                        </a:lnTo>
                        <a:lnTo>
                          <a:pt x="189" y="215"/>
                        </a:lnTo>
                        <a:lnTo>
                          <a:pt x="189" y="212"/>
                        </a:lnTo>
                        <a:lnTo>
                          <a:pt x="189" y="212"/>
                        </a:lnTo>
                        <a:lnTo>
                          <a:pt x="189" y="209"/>
                        </a:lnTo>
                        <a:lnTo>
                          <a:pt x="189" y="212"/>
                        </a:lnTo>
                        <a:lnTo>
                          <a:pt x="189" y="210"/>
                        </a:lnTo>
                        <a:lnTo>
                          <a:pt x="189" y="209"/>
                        </a:lnTo>
                        <a:lnTo>
                          <a:pt x="189" y="208"/>
                        </a:lnTo>
                        <a:lnTo>
                          <a:pt x="189" y="209"/>
                        </a:lnTo>
                        <a:lnTo>
                          <a:pt x="189" y="207"/>
                        </a:lnTo>
                        <a:lnTo>
                          <a:pt x="189" y="209"/>
                        </a:lnTo>
                        <a:lnTo>
                          <a:pt x="189" y="207"/>
                        </a:lnTo>
                        <a:lnTo>
                          <a:pt x="189" y="208"/>
                        </a:lnTo>
                        <a:lnTo>
                          <a:pt x="189" y="205"/>
                        </a:lnTo>
                        <a:lnTo>
                          <a:pt x="189" y="206"/>
                        </a:lnTo>
                        <a:lnTo>
                          <a:pt x="189" y="205"/>
                        </a:lnTo>
                        <a:lnTo>
                          <a:pt x="189" y="204"/>
                        </a:lnTo>
                        <a:lnTo>
                          <a:pt x="189" y="204"/>
                        </a:lnTo>
                        <a:lnTo>
                          <a:pt x="189" y="203"/>
                        </a:lnTo>
                        <a:lnTo>
                          <a:pt x="189" y="205"/>
                        </a:lnTo>
                        <a:lnTo>
                          <a:pt x="189" y="203"/>
                        </a:lnTo>
                        <a:lnTo>
                          <a:pt x="189" y="203"/>
                        </a:lnTo>
                        <a:lnTo>
                          <a:pt x="189" y="201"/>
                        </a:lnTo>
                        <a:lnTo>
                          <a:pt x="189" y="203"/>
                        </a:lnTo>
                        <a:lnTo>
                          <a:pt x="189" y="200"/>
                        </a:lnTo>
                        <a:lnTo>
                          <a:pt x="189" y="200"/>
                        </a:lnTo>
                        <a:lnTo>
                          <a:pt x="189" y="201"/>
                        </a:lnTo>
                        <a:lnTo>
                          <a:pt x="189" y="201"/>
                        </a:lnTo>
                        <a:lnTo>
                          <a:pt x="190" y="200"/>
                        </a:lnTo>
                        <a:lnTo>
                          <a:pt x="190" y="198"/>
                        </a:lnTo>
                        <a:lnTo>
                          <a:pt x="190" y="200"/>
                        </a:lnTo>
                        <a:lnTo>
                          <a:pt x="190" y="199"/>
                        </a:lnTo>
                        <a:lnTo>
                          <a:pt x="190" y="198"/>
                        </a:lnTo>
                        <a:lnTo>
                          <a:pt x="190" y="199"/>
                        </a:lnTo>
                        <a:lnTo>
                          <a:pt x="190" y="198"/>
                        </a:lnTo>
                        <a:lnTo>
                          <a:pt x="190" y="197"/>
                        </a:lnTo>
                        <a:lnTo>
                          <a:pt x="190" y="197"/>
                        </a:lnTo>
                        <a:lnTo>
                          <a:pt x="190" y="197"/>
                        </a:lnTo>
                        <a:lnTo>
                          <a:pt x="190" y="196"/>
                        </a:lnTo>
                        <a:lnTo>
                          <a:pt x="190" y="194"/>
                        </a:lnTo>
                        <a:lnTo>
                          <a:pt x="190" y="196"/>
                        </a:lnTo>
                        <a:lnTo>
                          <a:pt x="190" y="193"/>
                        </a:lnTo>
                        <a:lnTo>
                          <a:pt x="190" y="195"/>
                        </a:lnTo>
                        <a:lnTo>
                          <a:pt x="190" y="192"/>
                        </a:lnTo>
                        <a:lnTo>
                          <a:pt x="190" y="193"/>
                        </a:lnTo>
                        <a:lnTo>
                          <a:pt x="190" y="193"/>
                        </a:lnTo>
                        <a:lnTo>
                          <a:pt x="190" y="190"/>
                        </a:lnTo>
                        <a:lnTo>
                          <a:pt x="190" y="191"/>
                        </a:lnTo>
                        <a:lnTo>
                          <a:pt x="190" y="190"/>
                        </a:lnTo>
                        <a:lnTo>
                          <a:pt x="190" y="190"/>
                        </a:lnTo>
                        <a:lnTo>
                          <a:pt x="190" y="189"/>
                        </a:lnTo>
                        <a:lnTo>
                          <a:pt x="190" y="188"/>
                        </a:lnTo>
                        <a:lnTo>
                          <a:pt x="190" y="189"/>
                        </a:lnTo>
                        <a:lnTo>
                          <a:pt x="190" y="189"/>
                        </a:lnTo>
                        <a:lnTo>
                          <a:pt x="190" y="185"/>
                        </a:lnTo>
                        <a:lnTo>
                          <a:pt x="190" y="188"/>
                        </a:lnTo>
                        <a:lnTo>
                          <a:pt x="190" y="188"/>
                        </a:lnTo>
                        <a:lnTo>
                          <a:pt x="190" y="188"/>
                        </a:lnTo>
                        <a:lnTo>
                          <a:pt x="190" y="186"/>
                        </a:lnTo>
                        <a:lnTo>
                          <a:pt x="190" y="187"/>
                        </a:lnTo>
                        <a:lnTo>
                          <a:pt x="190" y="185"/>
                        </a:lnTo>
                        <a:lnTo>
                          <a:pt x="190" y="185"/>
                        </a:lnTo>
                        <a:lnTo>
                          <a:pt x="190" y="185"/>
                        </a:lnTo>
                        <a:lnTo>
                          <a:pt x="190" y="185"/>
                        </a:lnTo>
                        <a:lnTo>
                          <a:pt x="190" y="185"/>
                        </a:lnTo>
                        <a:lnTo>
                          <a:pt x="190" y="183"/>
                        </a:lnTo>
                        <a:lnTo>
                          <a:pt x="190" y="184"/>
                        </a:lnTo>
                        <a:lnTo>
                          <a:pt x="190" y="185"/>
                        </a:lnTo>
                        <a:lnTo>
                          <a:pt x="190" y="184"/>
                        </a:lnTo>
                        <a:lnTo>
                          <a:pt x="190" y="185"/>
                        </a:lnTo>
                        <a:lnTo>
                          <a:pt x="190" y="185"/>
                        </a:lnTo>
                        <a:lnTo>
                          <a:pt x="190" y="184"/>
                        </a:lnTo>
                        <a:lnTo>
                          <a:pt x="190" y="182"/>
                        </a:lnTo>
                        <a:lnTo>
                          <a:pt x="190" y="183"/>
                        </a:lnTo>
                        <a:lnTo>
                          <a:pt x="190" y="184"/>
                        </a:lnTo>
                        <a:lnTo>
                          <a:pt x="190" y="184"/>
                        </a:lnTo>
                        <a:lnTo>
                          <a:pt x="190" y="184"/>
                        </a:lnTo>
                        <a:lnTo>
                          <a:pt x="190" y="185"/>
                        </a:lnTo>
                        <a:lnTo>
                          <a:pt x="190" y="183"/>
                        </a:lnTo>
                        <a:lnTo>
                          <a:pt x="190" y="184"/>
                        </a:lnTo>
                        <a:lnTo>
                          <a:pt x="190" y="183"/>
                        </a:lnTo>
                        <a:lnTo>
                          <a:pt x="190" y="184"/>
                        </a:lnTo>
                        <a:lnTo>
                          <a:pt x="190" y="182"/>
                        </a:lnTo>
                        <a:lnTo>
                          <a:pt x="190" y="183"/>
                        </a:lnTo>
                        <a:lnTo>
                          <a:pt x="190" y="183"/>
                        </a:lnTo>
                        <a:lnTo>
                          <a:pt x="190" y="184"/>
                        </a:lnTo>
                        <a:lnTo>
                          <a:pt x="190" y="182"/>
                        </a:lnTo>
                        <a:lnTo>
                          <a:pt x="190" y="184"/>
                        </a:lnTo>
                        <a:lnTo>
                          <a:pt x="190" y="181"/>
                        </a:lnTo>
                        <a:lnTo>
                          <a:pt x="190" y="183"/>
                        </a:lnTo>
                        <a:lnTo>
                          <a:pt x="190" y="180"/>
                        </a:lnTo>
                        <a:lnTo>
                          <a:pt x="190" y="183"/>
                        </a:lnTo>
                        <a:lnTo>
                          <a:pt x="190" y="181"/>
                        </a:lnTo>
                        <a:lnTo>
                          <a:pt x="190" y="182"/>
                        </a:lnTo>
                        <a:lnTo>
                          <a:pt x="190" y="181"/>
                        </a:lnTo>
                        <a:lnTo>
                          <a:pt x="190" y="181"/>
                        </a:lnTo>
                        <a:lnTo>
                          <a:pt x="190" y="182"/>
                        </a:lnTo>
                        <a:lnTo>
                          <a:pt x="190" y="182"/>
                        </a:lnTo>
                        <a:lnTo>
                          <a:pt x="190" y="180"/>
                        </a:lnTo>
                        <a:lnTo>
                          <a:pt x="190" y="180"/>
                        </a:lnTo>
                        <a:lnTo>
                          <a:pt x="190" y="179"/>
                        </a:lnTo>
                        <a:lnTo>
                          <a:pt x="190" y="182"/>
                        </a:lnTo>
                        <a:lnTo>
                          <a:pt x="190" y="180"/>
                        </a:lnTo>
                        <a:lnTo>
                          <a:pt x="190" y="180"/>
                        </a:lnTo>
                        <a:lnTo>
                          <a:pt x="190" y="179"/>
                        </a:lnTo>
                        <a:lnTo>
                          <a:pt x="190" y="180"/>
                        </a:lnTo>
                        <a:lnTo>
                          <a:pt x="190" y="180"/>
                        </a:lnTo>
                        <a:lnTo>
                          <a:pt x="190" y="179"/>
                        </a:lnTo>
                        <a:lnTo>
                          <a:pt x="190" y="181"/>
                        </a:lnTo>
                        <a:lnTo>
                          <a:pt x="190" y="179"/>
                        </a:lnTo>
                        <a:lnTo>
                          <a:pt x="190" y="180"/>
                        </a:lnTo>
                        <a:lnTo>
                          <a:pt x="190" y="180"/>
                        </a:lnTo>
                        <a:lnTo>
                          <a:pt x="190" y="179"/>
                        </a:lnTo>
                        <a:lnTo>
                          <a:pt x="190" y="179"/>
                        </a:lnTo>
                        <a:lnTo>
                          <a:pt x="190" y="179"/>
                        </a:lnTo>
                        <a:lnTo>
                          <a:pt x="190" y="179"/>
                        </a:lnTo>
                        <a:lnTo>
                          <a:pt x="190" y="180"/>
                        </a:lnTo>
                        <a:lnTo>
                          <a:pt x="190" y="178"/>
                        </a:lnTo>
                        <a:lnTo>
                          <a:pt x="190" y="179"/>
                        </a:lnTo>
                        <a:lnTo>
                          <a:pt x="190" y="178"/>
                        </a:lnTo>
                        <a:lnTo>
                          <a:pt x="190" y="178"/>
                        </a:lnTo>
                        <a:lnTo>
                          <a:pt x="190" y="178"/>
                        </a:lnTo>
                        <a:lnTo>
                          <a:pt x="190" y="178"/>
                        </a:lnTo>
                        <a:lnTo>
                          <a:pt x="190" y="179"/>
                        </a:lnTo>
                        <a:lnTo>
                          <a:pt x="190" y="178"/>
                        </a:lnTo>
                        <a:lnTo>
                          <a:pt x="190" y="178"/>
                        </a:lnTo>
                        <a:lnTo>
                          <a:pt x="191" y="178"/>
                        </a:lnTo>
                        <a:lnTo>
                          <a:pt x="191" y="177"/>
                        </a:lnTo>
                        <a:lnTo>
                          <a:pt x="191" y="176"/>
                        </a:lnTo>
                        <a:lnTo>
                          <a:pt x="191" y="177"/>
                        </a:lnTo>
                        <a:lnTo>
                          <a:pt x="191" y="177"/>
                        </a:lnTo>
                        <a:lnTo>
                          <a:pt x="191" y="176"/>
                        </a:lnTo>
                        <a:lnTo>
                          <a:pt x="191" y="175"/>
                        </a:lnTo>
                        <a:lnTo>
                          <a:pt x="191" y="176"/>
                        </a:lnTo>
                        <a:lnTo>
                          <a:pt x="191" y="173"/>
                        </a:lnTo>
                        <a:lnTo>
                          <a:pt x="191" y="174"/>
                        </a:lnTo>
                        <a:lnTo>
                          <a:pt x="191" y="174"/>
                        </a:lnTo>
                        <a:lnTo>
                          <a:pt x="191" y="175"/>
                        </a:lnTo>
                        <a:lnTo>
                          <a:pt x="191" y="173"/>
                        </a:lnTo>
                        <a:lnTo>
                          <a:pt x="191" y="174"/>
                        </a:lnTo>
                        <a:lnTo>
                          <a:pt x="191" y="172"/>
                        </a:lnTo>
                        <a:lnTo>
                          <a:pt x="191" y="173"/>
                        </a:lnTo>
                        <a:lnTo>
                          <a:pt x="191" y="172"/>
                        </a:lnTo>
                        <a:lnTo>
                          <a:pt x="191" y="174"/>
                        </a:lnTo>
                        <a:lnTo>
                          <a:pt x="191" y="173"/>
                        </a:lnTo>
                        <a:lnTo>
                          <a:pt x="191" y="173"/>
                        </a:lnTo>
                        <a:lnTo>
                          <a:pt x="191" y="170"/>
                        </a:lnTo>
                        <a:lnTo>
                          <a:pt x="191" y="172"/>
                        </a:lnTo>
                        <a:lnTo>
                          <a:pt x="191" y="171"/>
                        </a:lnTo>
                        <a:lnTo>
                          <a:pt x="191" y="173"/>
                        </a:lnTo>
                        <a:lnTo>
                          <a:pt x="191" y="169"/>
                        </a:lnTo>
                        <a:lnTo>
                          <a:pt x="191" y="173"/>
                        </a:lnTo>
                        <a:lnTo>
                          <a:pt x="191" y="169"/>
                        </a:lnTo>
                        <a:lnTo>
                          <a:pt x="191" y="172"/>
                        </a:lnTo>
                        <a:lnTo>
                          <a:pt x="191" y="172"/>
                        </a:lnTo>
                        <a:lnTo>
                          <a:pt x="191" y="170"/>
                        </a:lnTo>
                        <a:lnTo>
                          <a:pt x="191" y="171"/>
                        </a:lnTo>
                        <a:lnTo>
                          <a:pt x="191" y="169"/>
                        </a:lnTo>
                        <a:lnTo>
                          <a:pt x="191" y="172"/>
                        </a:lnTo>
                        <a:lnTo>
                          <a:pt x="191" y="169"/>
                        </a:lnTo>
                        <a:lnTo>
                          <a:pt x="191" y="170"/>
                        </a:lnTo>
                        <a:lnTo>
                          <a:pt x="191" y="170"/>
                        </a:lnTo>
                        <a:lnTo>
                          <a:pt x="191" y="169"/>
                        </a:lnTo>
                        <a:lnTo>
                          <a:pt x="191" y="170"/>
                        </a:lnTo>
                        <a:lnTo>
                          <a:pt x="191" y="170"/>
                        </a:lnTo>
                        <a:lnTo>
                          <a:pt x="191" y="168"/>
                        </a:lnTo>
                        <a:lnTo>
                          <a:pt x="191" y="171"/>
                        </a:lnTo>
                        <a:lnTo>
                          <a:pt x="191" y="168"/>
                        </a:lnTo>
                        <a:lnTo>
                          <a:pt x="191" y="168"/>
                        </a:lnTo>
                        <a:lnTo>
                          <a:pt x="191" y="168"/>
                        </a:lnTo>
                        <a:lnTo>
                          <a:pt x="191" y="167"/>
                        </a:lnTo>
                        <a:lnTo>
                          <a:pt x="191" y="167"/>
                        </a:lnTo>
                        <a:lnTo>
                          <a:pt x="191" y="167"/>
                        </a:lnTo>
                        <a:lnTo>
                          <a:pt x="191" y="166"/>
                        </a:lnTo>
                        <a:lnTo>
                          <a:pt x="191" y="167"/>
                        </a:lnTo>
                        <a:lnTo>
                          <a:pt x="191" y="166"/>
                        </a:lnTo>
                        <a:lnTo>
                          <a:pt x="191" y="166"/>
                        </a:lnTo>
                        <a:lnTo>
                          <a:pt x="191" y="167"/>
                        </a:lnTo>
                        <a:lnTo>
                          <a:pt x="191" y="165"/>
                        </a:lnTo>
                        <a:lnTo>
                          <a:pt x="191" y="167"/>
                        </a:lnTo>
                        <a:lnTo>
                          <a:pt x="191" y="164"/>
                        </a:lnTo>
                        <a:lnTo>
                          <a:pt x="191" y="166"/>
                        </a:lnTo>
                        <a:lnTo>
                          <a:pt x="191" y="165"/>
                        </a:lnTo>
                        <a:lnTo>
                          <a:pt x="191" y="166"/>
                        </a:lnTo>
                        <a:lnTo>
                          <a:pt x="191" y="165"/>
                        </a:lnTo>
                        <a:lnTo>
                          <a:pt x="191" y="165"/>
                        </a:lnTo>
                        <a:lnTo>
                          <a:pt x="191" y="164"/>
                        </a:lnTo>
                        <a:lnTo>
                          <a:pt x="191" y="166"/>
                        </a:lnTo>
                        <a:lnTo>
                          <a:pt x="191" y="163"/>
                        </a:lnTo>
                        <a:lnTo>
                          <a:pt x="191" y="164"/>
                        </a:lnTo>
                        <a:lnTo>
                          <a:pt x="191" y="165"/>
                        </a:lnTo>
                        <a:lnTo>
                          <a:pt x="191" y="163"/>
                        </a:lnTo>
                        <a:lnTo>
                          <a:pt x="191" y="167"/>
                        </a:lnTo>
                        <a:lnTo>
                          <a:pt x="191" y="162"/>
                        </a:lnTo>
                        <a:lnTo>
                          <a:pt x="191" y="166"/>
                        </a:lnTo>
                        <a:lnTo>
                          <a:pt x="191" y="165"/>
                        </a:lnTo>
                        <a:lnTo>
                          <a:pt x="191" y="164"/>
                        </a:lnTo>
                        <a:lnTo>
                          <a:pt x="191" y="166"/>
                        </a:lnTo>
                        <a:lnTo>
                          <a:pt x="191" y="164"/>
                        </a:lnTo>
                        <a:lnTo>
                          <a:pt x="191" y="164"/>
                        </a:lnTo>
                        <a:lnTo>
                          <a:pt x="191" y="167"/>
                        </a:lnTo>
                        <a:lnTo>
                          <a:pt x="191" y="164"/>
                        </a:lnTo>
                        <a:lnTo>
                          <a:pt x="191" y="166"/>
                        </a:lnTo>
                        <a:lnTo>
                          <a:pt x="191" y="165"/>
                        </a:lnTo>
                        <a:lnTo>
                          <a:pt x="191" y="165"/>
                        </a:lnTo>
                        <a:lnTo>
                          <a:pt x="191" y="165"/>
                        </a:lnTo>
                        <a:lnTo>
                          <a:pt x="191" y="166"/>
                        </a:lnTo>
                        <a:lnTo>
                          <a:pt x="191" y="165"/>
                        </a:lnTo>
                        <a:lnTo>
                          <a:pt x="191" y="166"/>
                        </a:lnTo>
                        <a:lnTo>
                          <a:pt x="191" y="165"/>
                        </a:lnTo>
                        <a:lnTo>
                          <a:pt x="191" y="166"/>
                        </a:lnTo>
                        <a:lnTo>
                          <a:pt x="191" y="167"/>
                        </a:lnTo>
                        <a:lnTo>
                          <a:pt x="191" y="166"/>
                        </a:lnTo>
                        <a:lnTo>
                          <a:pt x="191" y="166"/>
                        </a:lnTo>
                        <a:lnTo>
                          <a:pt x="191" y="166"/>
                        </a:lnTo>
                        <a:lnTo>
                          <a:pt x="191" y="167"/>
                        </a:lnTo>
                        <a:lnTo>
                          <a:pt x="191" y="165"/>
                        </a:lnTo>
                        <a:lnTo>
                          <a:pt x="191" y="167"/>
                        </a:lnTo>
                        <a:lnTo>
                          <a:pt x="191" y="167"/>
                        </a:lnTo>
                        <a:lnTo>
                          <a:pt x="191" y="166"/>
                        </a:lnTo>
                        <a:lnTo>
                          <a:pt x="191" y="168"/>
                        </a:lnTo>
                        <a:lnTo>
                          <a:pt x="191" y="166"/>
                        </a:lnTo>
                        <a:lnTo>
                          <a:pt x="191" y="168"/>
                        </a:lnTo>
                        <a:lnTo>
                          <a:pt x="191" y="167"/>
                        </a:lnTo>
                        <a:lnTo>
                          <a:pt x="192" y="167"/>
                        </a:lnTo>
                        <a:lnTo>
                          <a:pt x="192" y="168"/>
                        </a:lnTo>
                        <a:lnTo>
                          <a:pt x="192" y="167"/>
                        </a:lnTo>
                        <a:lnTo>
                          <a:pt x="192" y="169"/>
                        </a:lnTo>
                        <a:lnTo>
                          <a:pt x="192" y="169"/>
                        </a:lnTo>
                        <a:lnTo>
                          <a:pt x="192" y="167"/>
                        </a:lnTo>
                        <a:lnTo>
                          <a:pt x="192" y="168"/>
                        </a:lnTo>
                        <a:lnTo>
                          <a:pt x="192" y="168"/>
                        </a:lnTo>
                        <a:lnTo>
                          <a:pt x="192" y="169"/>
                        </a:lnTo>
                        <a:lnTo>
                          <a:pt x="192" y="168"/>
                        </a:lnTo>
                        <a:lnTo>
                          <a:pt x="192" y="167"/>
                        </a:lnTo>
                        <a:lnTo>
                          <a:pt x="192" y="169"/>
                        </a:lnTo>
                        <a:lnTo>
                          <a:pt x="192" y="168"/>
                        </a:lnTo>
                        <a:lnTo>
                          <a:pt x="192" y="168"/>
                        </a:lnTo>
                        <a:lnTo>
                          <a:pt x="192" y="168"/>
                        </a:lnTo>
                        <a:lnTo>
                          <a:pt x="192" y="168"/>
                        </a:lnTo>
                        <a:lnTo>
                          <a:pt x="192" y="167"/>
                        </a:lnTo>
                        <a:lnTo>
                          <a:pt x="192" y="167"/>
                        </a:lnTo>
                        <a:lnTo>
                          <a:pt x="192" y="169"/>
                        </a:lnTo>
                        <a:lnTo>
                          <a:pt x="192" y="167"/>
                        </a:lnTo>
                        <a:lnTo>
                          <a:pt x="192" y="167"/>
                        </a:lnTo>
                        <a:lnTo>
                          <a:pt x="192" y="168"/>
                        </a:lnTo>
                        <a:lnTo>
                          <a:pt x="192" y="167"/>
                        </a:lnTo>
                        <a:lnTo>
                          <a:pt x="192" y="167"/>
                        </a:lnTo>
                        <a:lnTo>
                          <a:pt x="192" y="169"/>
                        </a:lnTo>
                        <a:lnTo>
                          <a:pt x="192" y="167"/>
                        </a:lnTo>
                        <a:lnTo>
                          <a:pt x="192" y="167"/>
                        </a:lnTo>
                        <a:lnTo>
                          <a:pt x="192" y="167"/>
                        </a:lnTo>
                        <a:lnTo>
                          <a:pt x="192" y="168"/>
                        </a:lnTo>
                        <a:lnTo>
                          <a:pt x="192" y="168"/>
                        </a:lnTo>
                        <a:lnTo>
                          <a:pt x="192" y="169"/>
                        </a:lnTo>
                        <a:lnTo>
                          <a:pt x="192" y="167"/>
                        </a:lnTo>
                        <a:lnTo>
                          <a:pt x="192" y="170"/>
                        </a:lnTo>
                        <a:lnTo>
                          <a:pt x="192" y="168"/>
                        </a:lnTo>
                        <a:lnTo>
                          <a:pt x="192" y="167"/>
                        </a:lnTo>
                        <a:lnTo>
                          <a:pt x="192" y="169"/>
                        </a:lnTo>
                        <a:lnTo>
                          <a:pt x="192" y="167"/>
                        </a:lnTo>
                        <a:lnTo>
                          <a:pt x="192" y="170"/>
                        </a:lnTo>
                        <a:lnTo>
                          <a:pt x="192" y="169"/>
                        </a:lnTo>
                        <a:lnTo>
                          <a:pt x="192" y="169"/>
                        </a:lnTo>
                        <a:lnTo>
                          <a:pt x="192" y="169"/>
                        </a:lnTo>
                        <a:lnTo>
                          <a:pt x="192" y="169"/>
                        </a:lnTo>
                        <a:lnTo>
                          <a:pt x="192" y="171"/>
                        </a:lnTo>
                        <a:lnTo>
                          <a:pt x="192" y="170"/>
                        </a:lnTo>
                        <a:lnTo>
                          <a:pt x="192" y="170"/>
                        </a:lnTo>
                        <a:lnTo>
                          <a:pt x="192" y="171"/>
                        </a:lnTo>
                        <a:lnTo>
                          <a:pt x="192" y="171"/>
                        </a:lnTo>
                        <a:lnTo>
                          <a:pt x="192" y="172"/>
                        </a:lnTo>
                        <a:lnTo>
                          <a:pt x="192" y="172"/>
                        </a:lnTo>
                        <a:lnTo>
                          <a:pt x="192" y="171"/>
                        </a:lnTo>
                        <a:lnTo>
                          <a:pt x="192" y="174"/>
                        </a:lnTo>
                        <a:lnTo>
                          <a:pt x="192" y="173"/>
                        </a:lnTo>
                        <a:lnTo>
                          <a:pt x="192" y="172"/>
                        </a:lnTo>
                        <a:lnTo>
                          <a:pt x="192" y="173"/>
                        </a:lnTo>
                        <a:lnTo>
                          <a:pt x="192" y="173"/>
                        </a:lnTo>
                        <a:lnTo>
                          <a:pt x="192" y="174"/>
                        </a:lnTo>
                        <a:lnTo>
                          <a:pt x="192" y="174"/>
                        </a:lnTo>
                        <a:lnTo>
                          <a:pt x="192" y="175"/>
                        </a:lnTo>
                        <a:lnTo>
                          <a:pt x="192" y="173"/>
                        </a:lnTo>
                        <a:lnTo>
                          <a:pt x="192" y="174"/>
                        </a:lnTo>
                        <a:lnTo>
                          <a:pt x="192" y="175"/>
                        </a:lnTo>
                        <a:lnTo>
                          <a:pt x="192" y="174"/>
                        </a:lnTo>
                        <a:lnTo>
                          <a:pt x="192" y="175"/>
                        </a:lnTo>
                        <a:lnTo>
                          <a:pt x="192" y="175"/>
                        </a:lnTo>
                        <a:lnTo>
                          <a:pt x="192" y="174"/>
                        </a:lnTo>
                        <a:lnTo>
                          <a:pt x="192" y="176"/>
                        </a:lnTo>
                        <a:lnTo>
                          <a:pt x="192" y="175"/>
                        </a:lnTo>
                        <a:lnTo>
                          <a:pt x="192" y="174"/>
                        </a:lnTo>
                        <a:lnTo>
                          <a:pt x="192" y="176"/>
                        </a:lnTo>
                        <a:lnTo>
                          <a:pt x="192" y="174"/>
                        </a:lnTo>
                        <a:lnTo>
                          <a:pt x="192" y="175"/>
                        </a:lnTo>
                        <a:lnTo>
                          <a:pt x="192" y="176"/>
                        </a:lnTo>
                        <a:lnTo>
                          <a:pt x="192" y="174"/>
                        </a:lnTo>
                        <a:lnTo>
                          <a:pt x="192" y="174"/>
                        </a:lnTo>
                        <a:lnTo>
                          <a:pt x="192" y="176"/>
                        </a:lnTo>
                        <a:lnTo>
                          <a:pt x="192" y="175"/>
                        </a:lnTo>
                        <a:lnTo>
                          <a:pt x="192" y="175"/>
                        </a:lnTo>
                        <a:lnTo>
                          <a:pt x="192" y="174"/>
                        </a:lnTo>
                        <a:lnTo>
                          <a:pt x="192" y="174"/>
                        </a:lnTo>
                        <a:lnTo>
                          <a:pt x="192" y="174"/>
                        </a:lnTo>
                        <a:lnTo>
                          <a:pt x="192" y="175"/>
                        </a:lnTo>
                        <a:lnTo>
                          <a:pt x="192" y="173"/>
                        </a:lnTo>
                        <a:lnTo>
                          <a:pt x="192" y="174"/>
                        </a:lnTo>
                        <a:lnTo>
                          <a:pt x="192" y="174"/>
                        </a:lnTo>
                        <a:lnTo>
                          <a:pt x="192" y="172"/>
                        </a:lnTo>
                        <a:lnTo>
                          <a:pt x="192" y="173"/>
                        </a:lnTo>
                        <a:lnTo>
                          <a:pt x="192" y="174"/>
                        </a:lnTo>
                        <a:lnTo>
                          <a:pt x="192" y="173"/>
                        </a:lnTo>
                        <a:lnTo>
                          <a:pt x="192" y="174"/>
                        </a:lnTo>
                        <a:lnTo>
                          <a:pt x="192" y="173"/>
                        </a:lnTo>
                        <a:lnTo>
                          <a:pt x="192" y="173"/>
                        </a:lnTo>
                        <a:lnTo>
                          <a:pt x="192" y="173"/>
                        </a:lnTo>
                        <a:lnTo>
                          <a:pt x="192" y="172"/>
                        </a:lnTo>
                        <a:lnTo>
                          <a:pt x="192" y="172"/>
                        </a:lnTo>
                        <a:lnTo>
                          <a:pt x="192" y="172"/>
                        </a:lnTo>
                        <a:lnTo>
                          <a:pt x="192" y="173"/>
                        </a:lnTo>
                        <a:lnTo>
                          <a:pt x="192" y="174"/>
                        </a:lnTo>
                        <a:lnTo>
                          <a:pt x="192" y="174"/>
                        </a:lnTo>
                        <a:lnTo>
                          <a:pt x="192" y="172"/>
                        </a:lnTo>
                        <a:lnTo>
                          <a:pt x="192" y="172"/>
                        </a:lnTo>
                        <a:lnTo>
                          <a:pt x="192" y="172"/>
                        </a:lnTo>
                        <a:lnTo>
                          <a:pt x="192" y="171"/>
                        </a:lnTo>
                        <a:lnTo>
                          <a:pt x="192" y="171"/>
                        </a:lnTo>
                        <a:lnTo>
                          <a:pt x="192" y="171"/>
                        </a:lnTo>
                        <a:lnTo>
                          <a:pt x="192" y="171"/>
                        </a:lnTo>
                        <a:lnTo>
                          <a:pt x="192" y="171"/>
                        </a:lnTo>
                        <a:lnTo>
                          <a:pt x="192" y="172"/>
                        </a:lnTo>
                        <a:lnTo>
                          <a:pt x="193" y="171"/>
                        </a:lnTo>
                        <a:lnTo>
                          <a:pt x="193" y="171"/>
                        </a:lnTo>
                        <a:lnTo>
                          <a:pt x="193" y="169"/>
                        </a:lnTo>
                        <a:lnTo>
                          <a:pt x="193" y="171"/>
                        </a:lnTo>
                        <a:lnTo>
                          <a:pt x="193" y="171"/>
                        </a:lnTo>
                        <a:lnTo>
                          <a:pt x="193" y="169"/>
                        </a:lnTo>
                        <a:lnTo>
                          <a:pt x="193" y="170"/>
                        </a:lnTo>
                        <a:lnTo>
                          <a:pt x="193" y="170"/>
                        </a:lnTo>
                        <a:lnTo>
                          <a:pt x="193" y="169"/>
                        </a:lnTo>
                        <a:lnTo>
                          <a:pt x="193" y="168"/>
                        </a:lnTo>
                        <a:lnTo>
                          <a:pt x="193" y="170"/>
                        </a:lnTo>
                        <a:lnTo>
                          <a:pt x="193" y="168"/>
                        </a:lnTo>
                        <a:lnTo>
                          <a:pt x="193" y="170"/>
                        </a:lnTo>
                        <a:lnTo>
                          <a:pt x="193" y="167"/>
                        </a:lnTo>
                        <a:lnTo>
                          <a:pt x="193" y="167"/>
                        </a:lnTo>
                        <a:lnTo>
                          <a:pt x="193" y="169"/>
                        </a:lnTo>
                        <a:lnTo>
                          <a:pt x="193" y="169"/>
                        </a:lnTo>
                        <a:lnTo>
                          <a:pt x="193" y="168"/>
                        </a:lnTo>
                        <a:lnTo>
                          <a:pt x="193" y="167"/>
                        </a:lnTo>
                        <a:lnTo>
                          <a:pt x="193" y="168"/>
                        </a:lnTo>
                        <a:lnTo>
                          <a:pt x="193" y="168"/>
                        </a:lnTo>
                        <a:lnTo>
                          <a:pt x="193" y="167"/>
                        </a:lnTo>
                        <a:lnTo>
                          <a:pt x="193" y="168"/>
                        </a:lnTo>
                        <a:lnTo>
                          <a:pt x="193" y="169"/>
                        </a:lnTo>
                        <a:lnTo>
                          <a:pt x="193" y="168"/>
                        </a:lnTo>
                        <a:lnTo>
                          <a:pt x="193" y="167"/>
                        </a:lnTo>
                        <a:lnTo>
                          <a:pt x="193" y="166"/>
                        </a:lnTo>
                        <a:lnTo>
                          <a:pt x="193" y="168"/>
                        </a:lnTo>
                        <a:lnTo>
                          <a:pt x="193" y="166"/>
                        </a:lnTo>
                        <a:lnTo>
                          <a:pt x="193" y="169"/>
                        </a:lnTo>
                        <a:lnTo>
                          <a:pt x="193" y="166"/>
                        </a:lnTo>
                        <a:lnTo>
                          <a:pt x="193" y="166"/>
                        </a:lnTo>
                        <a:lnTo>
                          <a:pt x="193" y="167"/>
                        </a:lnTo>
                        <a:lnTo>
                          <a:pt x="193" y="167"/>
                        </a:lnTo>
                        <a:lnTo>
                          <a:pt x="193" y="166"/>
                        </a:lnTo>
                        <a:lnTo>
                          <a:pt x="193" y="169"/>
                        </a:lnTo>
                        <a:lnTo>
                          <a:pt x="193" y="165"/>
                        </a:lnTo>
                        <a:lnTo>
                          <a:pt x="193" y="168"/>
                        </a:lnTo>
                        <a:lnTo>
                          <a:pt x="193" y="163"/>
                        </a:lnTo>
                        <a:lnTo>
                          <a:pt x="193" y="166"/>
                        </a:lnTo>
                        <a:lnTo>
                          <a:pt x="193" y="167"/>
                        </a:lnTo>
                        <a:lnTo>
                          <a:pt x="193" y="166"/>
                        </a:lnTo>
                        <a:lnTo>
                          <a:pt x="193" y="163"/>
                        </a:lnTo>
                        <a:lnTo>
                          <a:pt x="193" y="165"/>
                        </a:lnTo>
                        <a:lnTo>
                          <a:pt x="193" y="164"/>
                        </a:lnTo>
                        <a:lnTo>
                          <a:pt x="193" y="163"/>
                        </a:lnTo>
                        <a:lnTo>
                          <a:pt x="193" y="165"/>
                        </a:lnTo>
                        <a:lnTo>
                          <a:pt x="193" y="162"/>
                        </a:lnTo>
                        <a:lnTo>
                          <a:pt x="193" y="164"/>
                        </a:lnTo>
                        <a:lnTo>
                          <a:pt x="193" y="162"/>
                        </a:lnTo>
                        <a:lnTo>
                          <a:pt x="193" y="162"/>
                        </a:lnTo>
                        <a:lnTo>
                          <a:pt x="193" y="162"/>
                        </a:lnTo>
                        <a:lnTo>
                          <a:pt x="193" y="161"/>
                        </a:lnTo>
                        <a:lnTo>
                          <a:pt x="193" y="162"/>
                        </a:lnTo>
                        <a:lnTo>
                          <a:pt x="193" y="162"/>
                        </a:lnTo>
                        <a:lnTo>
                          <a:pt x="193" y="161"/>
                        </a:lnTo>
                        <a:lnTo>
                          <a:pt x="193" y="159"/>
                        </a:lnTo>
                        <a:lnTo>
                          <a:pt x="193" y="162"/>
                        </a:lnTo>
                        <a:lnTo>
                          <a:pt x="193" y="159"/>
                        </a:lnTo>
                        <a:lnTo>
                          <a:pt x="193" y="159"/>
                        </a:lnTo>
                        <a:lnTo>
                          <a:pt x="193" y="159"/>
                        </a:lnTo>
                        <a:lnTo>
                          <a:pt x="193" y="159"/>
                        </a:lnTo>
                        <a:lnTo>
                          <a:pt x="193" y="158"/>
                        </a:lnTo>
                        <a:lnTo>
                          <a:pt x="193" y="159"/>
                        </a:lnTo>
                        <a:lnTo>
                          <a:pt x="193" y="158"/>
                        </a:lnTo>
                        <a:lnTo>
                          <a:pt x="193" y="157"/>
                        </a:lnTo>
                        <a:lnTo>
                          <a:pt x="193" y="157"/>
                        </a:lnTo>
                        <a:lnTo>
                          <a:pt x="193" y="158"/>
                        </a:lnTo>
                        <a:lnTo>
                          <a:pt x="193" y="157"/>
                        </a:lnTo>
                        <a:lnTo>
                          <a:pt x="193" y="158"/>
                        </a:lnTo>
                        <a:lnTo>
                          <a:pt x="193" y="157"/>
                        </a:lnTo>
                        <a:lnTo>
                          <a:pt x="193" y="157"/>
                        </a:lnTo>
                        <a:lnTo>
                          <a:pt x="193" y="155"/>
                        </a:lnTo>
                        <a:lnTo>
                          <a:pt x="193" y="156"/>
                        </a:lnTo>
                        <a:lnTo>
                          <a:pt x="193" y="157"/>
                        </a:lnTo>
                        <a:lnTo>
                          <a:pt x="193" y="157"/>
                        </a:lnTo>
                        <a:lnTo>
                          <a:pt x="193" y="157"/>
                        </a:lnTo>
                        <a:lnTo>
                          <a:pt x="193" y="154"/>
                        </a:lnTo>
                        <a:lnTo>
                          <a:pt x="193" y="158"/>
                        </a:lnTo>
                        <a:lnTo>
                          <a:pt x="193" y="154"/>
                        </a:lnTo>
                        <a:lnTo>
                          <a:pt x="193" y="157"/>
                        </a:lnTo>
                        <a:lnTo>
                          <a:pt x="193" y="155"/>
                        </a:lnTo>
                        <a:lnTo>
                          <a:pt x="193" y="156"/>
                        </a:lnTo>
                        <a:lnTo>
                          <a:pt x="193" y="155"/>
                        </a:lnTo>
                        <a:lnTo>
                          <a:pt x="193" y="157"/>
                        </a:lnTo>
                        <a:lnTo>
                          <a:pt x="193" y="154"/>
                        </a:lnTo>
                        <a:lnTo>
                          <a:pt x="193" y="156"/>
                        </a:lnTo>
                        <a:lnTo>
                          <a:pt x="193" y="156"/>
                        </a:lnTo>
                        <a:lnTo>
                          <a:pt x="193" y="155"/>
                        </a:lnTo>
                        <a:lnTo>
                          <a:pt x="193" y="157"/>
                        </a:lnTo>
                        <a:lnTo>
                          <a:pt x="193" y="155"/>
                        </a:lnTo>
                        <a:lnTo>
                          <a:pt x="193" y="157"/>
                        </a:lnTo>
                        <a:lnTo>
                          <a:pt x="193" y="157"/>
                        </a:lnTo>
                        <a:lnTo>
                          <a:pt x="193" y="158"/>
                        </a:lnTo>
                        <a:lnTo>
                          <a:pt x="193" y="157"/>
                        </a:lnTo>
                        <a:lnTo>
                          <a:pt x="193" y="159"/>
                        </a:lnTo>
                        <a:lnTo>
                          <a:pt x="193" y="156"/>
                        </a:lnTo>
                        <a:lnTo>
                          <a:pt x="193" y="159"/>
                        </a:lnTo>
                        <a:lnTo>
                          <a:pt x="193" y="157"/>
                        </a:lnTo>
                        <a:lnTo>
                          <a:pt x="194" y="157"/>
                        </a:lnTo>
                        <a:lnTo>
                          <a:pt x="194" y="156"/>
                        </a:lnTo>
                        <a:lnTo>
                          <a:pt x="194" y="157"/>
                        </a:lnTo>
                        <a:lnTo>
                          <a:pt x="194" y="157"/>
                        </a:lnTo>
                        <a:lnTo>
                          <a:pt x="194" y="158"/>
                        </a:lnTo>
                        <a:lnTo>
                          <a:pt x="194" y="157"/>
                        </a:lnTo>
                        <a:lnTo>
                          <a:pt x="194" y="158"/>
                        </a:lnTo>
                        <a:lnTo>
                          <a:pt x="194" y="158"/>
                        </a:lnTo>
                        <a:lnTo>
                          <a:pt x="194" y="158"/>
                        </a:lnTo>
                        <a:lnTo>
                          <a:pt x="194" y="157"/>
                        </a:lnTo>
                        <a:lnTo>
                          <a:pt x="194" y="158"/>
                        </a:lnTo>
                        <a:lnTo>
                          <a:pt x="194" y="157"/>
                        </a:lnTo>
                        <a:lnTo>
                          <a:pt x="194" y="159"/>
                        </a:lnTo>
                        <a:lnTo>
                          <a:pt x="194" y="158"/>
                        </a:lnTo>
                        <a:lnTo>
                          <a:pt x="194" y="157"/>
                        </a:lnTo>
                        <a:lnTo>
                          <a:pt x="194" y="159"/>
                        </a:lnTo>
                        <a:lnTo>
                          <a:pt x="194" y="158"/>
                        </a:lnTo>
                        <a:lnTo>
                          <a:pt x="194" y="158"/>
                        </a:lnTo>
                        <a:lnTo>
                          <a:pt x="194" y="158"/>
                        </a:lnTo>
                        <a:lnTo>
                          <a:pt x="194" y="159"/>
                        </a:lnTo>
                        <a:lnTo>
                          <a:pt x="194" y="160"/>
                        </a:lnTo>
                        <a:lnTo>
                          <a:pt x="194" y="158"/>
                        </a:lnTo>
                        <a:lnTo>
                          <a:pt x="194" y="158"/>
                        </a:lnTo>
                        <a:lnTo>
                          <a:pt x="194" y="159"/>
                        </a:lnTo>
                        <a:lnTo>
                          <a:pt x="194" y="157"/>
                        </a:lnTo>
                        <a:lnTo>
                          <a:pt x="194" y="159"/>
                        </a:lnTo>
                        <a:lnTo>
                          <a:pt x="194" y="157"/>
                        </a:lnTo>
                        <a:lnTo>
                          <a:pt x="194" y="158"/>
                        </a:lnTo>
                        <a:lnTo>
                          <a:pt x="194" y="157"/>
                        </a:lnTo>
                        <a:lnTo>
                          <a:pt x="194" y="158"/>
                        </a:lnTo>
                        <a:lnTo>
                          <a:pt x="194" y="158"/>
                        </a:lnTo>
                        <a:lnTo>
                          <a:pt x="194" y="157"/>
                        </a:lnTo>
                        <a:lnTo>
                          <a:pt x="194" y="158"/>
                        </a:lnTo>
                        <a:lnTo>
                          <a:pt x="194" y="157"/>
                        </a:lnTo>
                        <a:lnTo>
                          <a:pt x="194" y="158"/>
                        </a:lnTo>
                        <a:lnTo>
                          <a:pt x="194" y="158"/>
                        </a:lnTo>
                        <a:lnTo>
                          <a:pt x="194" y="157"/>
                        </a:lnTo>
                        <a:lnTo>
                          <a:pt x="194" y="158"/>
                        </a:lnTo>
                        <a:lnTo>
                          <a:pt x="194" y="158"/>
                        </a:lnTo>
                        <a:lnTo>
                          <a:pt x="194" y="155"/>
                        </a:lnTo>
                        <a:lnTo>
                          <a:pt x="194" y="158"/>
                        </a:lnTo>
                        <a:lnTo>
                          <a:pt x="194" y="158"/>
                        </a:lnTo>
                        <a:lnTo>
                          <a:pt x="194" y="157"/>
                        </a:lnTo>
                        <a:lnTo>
                          <a:pt x="194" y="157"/>
                        </a:lnTo>
                        <a:lnTo>
                          <a:pt x="194" y="158"/>
                        </a:lnTo>
                        <a:lnTo>
                          <a:pt x="194" y="156"/>
                        </a:lnTo>
                        <a:lnTo>
                          <a:pt x="194" y="158"/>
                        </a:lnTo>
                        <a:lnTo>
                          <a:pt x="194" y="157"/>
                        </a:lnTo>
                        <a:lnTo>
                          <a:pt x="194" y="157"/>
                        </a:lnTo>
                        <a:lnTo>
                          <a:pt x="194" y="156"/>
                        </a:lnTo>
                        <a:lnTo>
                          <a:pt x="194" y="158"/>
                        </a:lnTo>
                        <a:lnTo>
                          <a:pt x="194" y="158"/>
                        </a:lnTo>
                        <a:lnTo>
                          <a:pt x="194" y="157"/>
                        </a:lnTo>
                        <a:lnTo>
                          <a:pt x="194" y="157"/>
                        </a:lnTo>
                        <a:lnTo>
                          <a:pt x="194" y="158"/>
                        </a:lnTo>
                        <a:lnTo>
                          <a:pt x="194" y="159"/>
                        </a:lnTo>
                        <a:lnTo>
                          <a:pt x="194" y="156"/>
                        </a:lnTo>
                        <a:lnTo>
                          <a:pt x="194" y="160"/>
                        </a:lnTo>
                        <a:lnTo>
                          <a:pt x="194" y="155"/>
                        </a:lnTo>
                        <a:lnTo>
                          <a:pt x="194" y="157"/>
                        </a:lnTo>
                        <a:lnTo>
                          <a:pt x="194" y="156"/>
                        </a:lnTo>
                        <a:lnTo>
                          <a:pt x="194" y="157"/>
                        </a:lnTo>
                        <a:lnTo>
                          <a:pt x="194" y="157"/>
                        </a:lnTo>
                        <a:lnTo>
                          <a:pt x="194" y="157"/>
                        </a:lnTo>
                        <a:lnTo>
                          <a:pt x="194" y="156"/>
                        </a:lnTo>
                        <a:lnTo>
                          <a:pt x="194" y="158"/>
                        </a:lnTo>
                        <a:lnTo>
                          <a:pt x="194" y="155"/>
                        </a:lnTo>
                        <a:lnTo>
                          <a:pt x="194" y="156"/>
                        </a:lnTo>
                        <a:lnTo>
                          <a:pt x="194" y="156"/>
                        </a:lnTo>
                        <a:lnTo>
                          <a:pt x="194" y="156"/>
                        </a:lnTo>
                        <a:lnTo>
                          <a:pt x="194" y="156"/>
                        </a:lnTo>
                        <a:lnTo>
                          <a:pt x="194" y="156"/>
                        </a:lnTo>
                        <a:lnTo>
                          <a:pt x="194" y="155"/>
                        </a:lnTo>
                        <a:lnTo>
                          <a:pt x="194" y="154"/>
                        </a:lnTo>
                        <a:lnTo>
                          <a:pt x="194" y="152"/>
                        </a:lnTo>
                        <a:lnTo>
                          <a:pt x="194" y="152"/>
                        </a:lnTo>
                        <a:lnTo>
                          <a:pt x="194" y="154"/>
                        </a:lnTo>
                        <a:lnTo>
                          <a:pt x="194" y="153"/>
                        </a:lnTo>
                        <a:lnTo>
                          <a:pt x="194" y="153"/>
                        </a:lnTo>
                        <a:lnTo>
                          <a:pt x="194" y="152"/>
                        </a:lnTo>
                        <a:lnTo>
                          <a:pt x="194" y="153"/>
                        </a:lnTo>
                        <a:lnTo>
                          <a:pt x="194" y="150"/>
                        </a:lnTo>
                        <a:lnTo>
                          <a:pt x="194" y="154"/>
                        </a:lnTo>
                        <a:lnTo>
                          <a:pt x="194" y="152"/>
                        </a:lnTo>
                        <a:lnTo>
                          <a:pt x="194" y="151"/>
                        </a:lnTo>
                        <a:lnTo>
                          <a:pt x="194" y="152"/>
                        </a:lnTo>
                        <a:lnTo>
                          <a:pt x="194" y="150"/>
                        </a:lnTo>
                        <a:lnTo>
                          <a:pt x="194" y="152"/>
                        </a:lnTo>
                        <a:lnTo>
                          <a:pt x="194" y="150"/>
                        </a:lnTo>
                        <a:lnTo>
                          <a:pt x="194" y="150"/>
                        </a:lnTo>
                        <a:lnTo>
                          <a:pt x="194" y="151"/>
                        </a:lnTo>
                        <a:lnTo>
                          <a:pt x="194" y="151"/>
                        </a:lnTo>
                        <a:lnTo>
                          <a:pt x="194" y="150"/>
                        </a:lnTo>
                        <a:lnTo>
                          <a:pt x="194" y="148"/>
                        </a:lnTo>
                        <a:lnTo>
                          <a:pt x="194" y="150"/>
                        </a:lnTo>
                        <a:lnTo>
                          <a:pt x="194" y="150"/>
                        </a:lnTo>
                        <a:lnTo>
                          <a:pt x="194" y="149"/>
                        </a:lnTo>
                        <a:lnTo>
                          <a:pt x="194" y="150"/>
                        </a:lnTo>
                        <a:lnTo>
                          <a:pt x="194" y="150"/>
                        </a:lnTo>
                        <a:lnTo>
                          <a:pt x="194" y="148"/>
                        </a:lnTo>
                        <a:lnTo>
                          <a:pt x="194" y="150"/>
                        </a:lnTo>
                        <a:lnTo>
                          <a:pt x="194" y="148"/>
                        </a:lnTo>
                        <a:lnTo>
                          <a:pt x="194" y="149"/>
                        </a:lnTo>
                        <a:lnTo>
                          <a:pt x="194" y="148"/>
                        </a:lnTo>
                        <a:lnTo>
                          <a:pt x="194" y="150"/>
                        </a:lnTo>
                        <a:lnTo>
                          <a:pt x="194" y="147"/>
                        </a:lnTo>
                        <a:lnTo>
                          <a:pt x="194" y="148"/>
                        </a:lnTo>
                        <a:lnTo>
                          <a:pt x="195" y="148"/>
                        </a:lnTo>
                        <a:lnTo>
                          <a:pt x="195" y="148"/>
                        </a:lnTo>
                        <a:lnTo>
                          <a:pt x="195" y="147"/>
                        </a:lnTo>
                        <a:lnTo>
                          <a:pt x="195" y="149"/>
                        </a:lnTo>
                        <a:lnTo>
                          <a:pt x="195" y="147"/>
                        </a:lnTo>
                        <a:lnTo>
                          <a:pt x="195" y="147"/>
                        </a:lnTo>
                        <a:lnTo>
                          <a:pt x="195" y="148"/>
                        </a:lnTo>
                        <a:lnTo>
                          <a:pt x="195" y="146"/>
                        </a:lnTo>
                        <a:lnTo>
                          <a:pt x="195" y="148"/>
                        </a:lnTo>
                        <a:lnTo>
                          <a:pt x="195" y="146"/>
                        </a:lnTo>
                        <a:lnTo>
                          <a:pt x="195" y="146"/>
                        </a:lnTo>
                        <a:lnTo>
                          <a:pt x="195" y="146"/>
                        </a:lnTo>
                        <a:lnTo>
                          <a:pt x="195" y="145"/>
                        </a:lnTo>
                        <a:lnTo>
                          <a:pt x="195" y="146"/>
                        </a:lnTo>
                        <a:lnTo>
                          <a:pt x="195" y="145"/>
                        </a:lnTo>
                        <a:lnTo>
                          <a:pt x="195" y="146"/>
                        </a:lnTo>
                        <a:lnTo>
                          <a:pt x="195" y="146"/>
                        </a:lnTo>
                        <a:lnTo>
                          <a:pt x="195" y="146"/>
                        </a:lnTo>
                        <a:lnTo>
                          <a:pt x="195" y="145"/>
                        </a:lnTo>
                        <a:lnTo>
                          <a:pt x="195" y="148"/>
                        </a:lnTo>
                        <a:lnTo>
                          <a:pt x="195" y="146"/>
                        </a:lnTo>
                        <a:lnTo>
                          <a:pt x="195" y="146"/>
                        </a:lnTo>
                        <a:lnTo>
                          <a:pt x="195" y="148"/>
                        </a:lnTo>
                        <a:lnTo>
                          <a:pt x="195" y="147"/>
                        </a:lnTo>
                        <a:lnTo>
                          <a:pt x="195" y="146"/>
                        </a:lnTo>
                        <a:lnTo>
                          <a:pt x="195" y="148"/>
                        </a:lnTo>
                        <a:lnTo>
                          <a:pt x="195" y="147"/>
                        </a:lnTo>
                        <a:lnTo>
                          <a:pt x="195" y="147"/>
                        </a:lnTo>
                        <a:lnTo>
                          <a:pt x="195" y="149"/>
                        </a:lnTo>
                        <a:lnTo>
                          <a:pt x="195" y="147"/>
                        </a:lnTo>
                        <a:lnTo>
                          <a:pt x="195" y="148"/>
                        </a:lnTo>
                        <a:lnTo>
                          <a:pt x="195" y="147"/>
                        </a:lnTo>
                        <a:lnTo>
                          <a:pt x="195" y="151"/>
                        </a:lnTo>
                        <a:lnTo>
                          <a:pt x="195" y="148"/>
                        </a:lnTo>
                        <a:lnTo>
                          <a:pt x="195" y="149"/>
                        </a:lnTo>
                        <a:lnTo>
                          <a:pt x="195" y="149"/>
                        </a:lnTo>
                        <a:lnTo>
                          <a:pt x="195" y="149"/>
                        </a:lnTo>
                        <a:lnTo>
                          <a:pt x="195" y="149"/>
                        </a:lnTo>
                        <a:lnTo>
                          <a:pt x="195" y="147"/>
                        </a:lnTo>
                        <a:lnTo>
                          <a:pt x="195" y="152"/>
                        </a:lnTo>
                        <a:lnTo>
                          <a:pt x="195" y="150"/>
                        </a:lnTo>
                        <a:lnTo>
                          <a:pt x="195" y="150"/>
                        </a:lnTo>
                        <a:lnTo>
                          <a:pt x="195" y="150"/>
                        </a:lnTo>
                        <a:lnTo>
                          <a:pt x="195" y="150"/>
                        </a:lnTo>
                        <a:lnTo>
                          <a:pt x="195" y="149"/>
                        </a:lnTo>
                        <a:lnTo>
                          <a:pt x="195" y="152"/>
                        </a:lnTo>
                        <a:lnTo>
                          <a:pt x="195" y="151"/>
                        </a:lnTo>
                        <a:lnTo>
                          <a:pt x="195" y="151"/>
                        </a:lnTo>
                        <a:lnTo>
                          <a:pt x="195" y="151"/>
                        </a:lnTo>
                        <a:lnTo>
                          <a:pt x="195" y="151"/>
                        </a:lnTo>
                        <a:lnTo>
                          <a:pt x="195" y="151"/>
                        </a:lnTo>
                        <a:lnTo>
                          <a:pt x="195" y="152"/>
                        </a:lnTo>
                        <a:lnTo>
                          <a:pt x="195" y="153"/>
                        </a:lnTo>
                        <a:lnTo>
                          <a:pt x="195" y="150"/>
                        </a:lnTo>
                        <a:lnTo>
                          <a:pt x="195" y="154"/>
                        </a:lnTo>
                        <a:lnTo>
                          <a:pt x="195" y="153"/>
                        </a:lnTo>
                        <a:lnTo>
                          <a:pt x="195" y="153"/>
                        </a:lnTo>
                        <a:lnTo>
                          <a:pt x="195" y="154"/>
                        </a:lnTo>
                        <a:lnTo>
                          <a:pt x="195" y="152"/>
                        </a:lnTo>
                        <a:lnTo>
                          <a:pt x="195" y="152"/>
                        </a:lnTo>
                        <a:lnTo>
                          <a:pt x="195" y="155"/>
                        </a:lnTo>
                        <a:lnTo>
                          <a:pt x="195" y="155"/>
                        </a:lnTo>
                        <a:lnTo>
                          <a:pt x="195" y="153"/>
                        </a:lnTo>
                        <a:lnTo>
                          <a:pt x="195" y="156"/>
                        </a:lnTo>
                        <a:lnTo>
                          <a:pt x="195" y="155"/>
                        </a:lnTo>
                        <a:lnTo>
                          <a:pt x="195" y="155"/>
                        </a:lnTo>
                        <a:lnTo>
                          <a:pt x="195" y="155"/>
                        </a:lnTo>
                        <a:lnTo>
                          <a:pt x="195" y="157"/>
                        </a:lnTo>
                        <a:lnTo>
                          <a:pt x="195" y="156"/>
                        </a:lnTo>
                        <a:lnTo>
                          <a:pt x="195" y="158"/>
                        </a:lnTo>
                        <a:lnTo>
                          <a:pt x="195" y="157"/>
                        </a:lnTo>
                        <a:lnTo>
                          <a:pt x="195" y="159"/>
                        </a:lnTo>
                        <a:lnTo>
                          <a:pt x="195" y="156"/>
                        </a:lnTo>
                        <a:lnTo>
                          <a:pt x="195" y="160"/>
                        </a:lnTo>
                        <a:lnTo>
                          <a:pt x="195" y="159"/>
                        </a:lnTo>
                        <a:lnTo>
                          <a:pt x="195" y="161"/>
                        </a:lnTo>
                        <a:lnTo>
                          <a:pt x="195" y="159"/>
                        </a:lnTo>
                        <a:lnTo>
                          <a:pt x="195" y="159"/>
                        </a:lnTo>
                        <a:lnTo>
                          <a:pt x="195" y="160"/>
                        </a:lnTo>
                        <a:lnTo>
                          <a:pt x="195" y="161"/>
                        </a:lnTo>
                        <a:lnTo>
                          <a:pt x="195" y="161"/>
                        </a:lnTo>
                        <a:lnTo>
                          <a:pt x="195" y="161"/>
                        </a:lnTo>
                        <a:lnTo>
                          <a:pt x="195" y="163"/>
                        </a:lnTo>
                        <a:lnTo>
                          <a:pt x="195" y="162"/>
                        </a:lnTo>
                        <a:lnTo>
                          <a:pt x="195" y="162"/>
                        </a:lnTo>
                        <a:lnTo>
                          <a:pt x="195" y="163"/>
                        </a:lnTo>
                        <a:lnTo>
                          <a:pt x="195" y="162"/>
                        </a:lnTo>
                        <a:lnTo>
                          <a:pt x="195" y="166"/>
                        </a:lnTo>
                        <a:lnTo>
                          <a:pt x="195" y="162"/>
                        </a:lnTo>
                        <a:lnTo>
                          <a:pt x="195" y="165"/>
                        </a:lnTo>
                        <a:lnTo>
                          <a:pt x="195" y="163"/>
                        </a:lnTo>
                        <a:lnTo>
                          <a:pt x="195" y="165"/>
                        </a:lnTo>
                        <a:lnTo>
                          <a:pt x="195" y="164"/>
                        </a:lnTo>
                        <a:lnTo>
                          <a:pt x="195" y="164"/>
                        </a:lnTo>
                        <a:lnTo>
                          <a:pt x="195" y="165"/>
                        </a:lnTo>
                        <a:lnTo>
                          <a:pt x="195" y="162"/>
                        </a:lnTo>
                        <a:lnTo>
                          <a:pt x="195" y="166"/>
                        </a:lnTo>
                        <a:lnTo>
                          <a:pt x="195" y="163"/>
                        </a:lnTo>
                        <a:lnTo>
                          <a:pt x="196" y="165"/>
                        </a:lnTo>
                        <a:lnTo>
                          <a:pt x="196" y="164"/>
                        </a:lnTo>
                        <a:lnTo>
                          <a:pt x="196" y="165"/>
                        </a:lnTo>
                        <a:lnTo>
                          <a:pt x="196" y="165"/>
                        </a:lnTo>
                        <a:lnTo>
                          <a:pt x="196" y="166"/>
                        </a:lnTo>
                        <a:lnTo>
                          <a:pt x="196" y="166"/>
                        </a:lnTo>
                        <a:lnTo>
                          <a:pt x="196" y="164"/>
                        </a:lnTo>
                        <a:lnTo>
                          <a:pt x="196" y="164"/>
                        </a:lnTo>
                        <a:lnTo>
                          <a:pt x="196" y="168"/>
                        </a:lnTo>
                        <a:lnTo>
                          <a:pt x="196" y="165"/>
                        </a:lnTo>
                        <a:lnTo>
                          <a:pt x="196" y="168"/>
                        </a:lnTo>
                        <a:lnTo>
                          <a:pt x="196" y="166"/>
                        </a:lnTo>
                        <a:lnTo>
                          <a:pt x="196" y="168"/>
                        </a:lnTo>
                        <a:lnTo>
                          <a:pt x="196" y="165"/>
                        </a:lnTo>
                        <a:lnTo>
                          <a:pt x="196" y="165"/>
                        </a:lnTo>
                        <a:lnTo>
                          <a:pt x="196" y="167"/>
                        </a:lnTo>
                        <a:lnTo>
                          <a:pt x="196" y="167"/>
                        </a:lnTo>
                        <a:lnTo>
                          <a:pt x="196" y="167"/>
                        </a:lnTo>
                        <a:lnTo>
                          <a:pt x="196" y="167"/>
                        </a:lnTo>
                        <a:lnTo>
                          <a:pt x="196" y="168"/>
                        </a:lnTo>
                        <a:lnTo>
                          <a:pt x="196" y="169"/>
                        </a:lnTo>
                        <a:lnTo>
                          <a:pt x="196" y="166"/>
                        </a:lnTo>
                        <a:lnTo>
                          <a:pt x="196" y="167"/>
                        </a:lnTo>
                        <a:lnTo>
                          <a:pt x="196" y="167"/>
                        </a:lnTo>
                        <a:lnTo>
                          <a:pt x="196" y="165"/>
                        </a:lnTo>
                        <a:lnTo>
                          <a:pt x="196" y="167"/>
                        </a:lnTo>
                        <a:lnTo>
                          <a:pt x="196" y="168"/>
                        </a:lnTo>
                        <a:lnTo>
                          <a:pt x="196" y="166"/>
                        </a:lnTo>
                        <a:lnTo>
                          <a:pt x="196" y="167"/>
                        </a:lnTo>
                        <a:lnTo>
                          <a:pt x="196" y="167"/>
                        </a:lnTo>
                        <a:lnTo>
                          <a:pt x="196" y="166"/>
                        </a:lnTo>
                        <a:lnTo>
                          <a:pt x="196" y="166"/>
                        </a:lnTo>
                        <a:lnTo>
                          <a:pt x="196" y="166"/>
                        </a:lnTo>
                        <a:lnTo>
                          <a:pt x="196" y="165"/>
                        </a:lnTo>
                        <a:lnTo>
                          <a:pt x="196" y="165"/>
                        </a:lnTo>
                        <a:lnTo>
                          <a:pt x="196" y="166"/>
                        </a:lnTo>
                        <a:lnTo>
                          <a:pt x="196" y="164"/>
                        </a:lnTo>
                        <a:lnTo>
                          <a:pt x="196" y="164"/>
                        </a:lnTo>
                        <a:lnTo>
                          <a:pt x="196" y="163"/>
                        </a:lnTo>
                        <a:lnTo>
                          <a:pt x="196" y="164"/>
                        </a:lnTo>
                        <a:lnTo>
                          <a:pt x="196" y="164"/>
                        </a:lnTo>
                        <a:lnTo>
                          <a:pt x="196" y="164"/>
                        </a:lnTo>
                        <a:lnTo>
                          <a:pt x="196" y="164"/>
                        </a:lnTo>
                        <a:lnTo>
                          <a:pt x="196" y="162"/>
                        </a:lnTo>
                        <a:lnTo>
                          <a:pt x="196" y="162"/>
                        </a:lnTo>
                        <a:lnTo>
                          <a:pt x="196" y="162"/>
                        </a:lnTo>
                        <a:lnTo>
                          <a:pt x="196" y="161"/>
                        </a:lnTo>
                        <a:lnTo>
                          <a:pt x="196" y="162"/>
                        </a:lnTo>
                        <a:lnTo>
                          <a:pt x="196" y="161"/>
                        </a:lnTo>
                        <a:lnTo>
                          <a:pt x="196" y="161"/>
                        </a:lnTo>
                        <a:lnTo>
                          <a:pt x="196" y="162"/>
                        </a:lnTo>
                        <a:lnTo>
                          <a:pt x="196" y="162"/>
                        </a:lnTo>
                        <a:lnTo>
                          <a:pt x="196" y="161"/>
                        </a:lnTo>
                        <a:lnTo>
                          <a:pt x="196" y="161"/>
                        </a:lnTo>
                        <a:lnTo>
                          <a:pt x="196" y="160"/>
                        </a:lnTo>
                        <a:lnTo>
                          <a:pt x="196" y="158"/>
                        </a:lnTo>
                        <a:lnTo>
                          <a:pt x="196" y="162"/>
                        </a:lnTo>
                        <a:lnTo>
                          <a:pt x="196" y="159"/>
                        </a:lnTo>
                        <a:lnTo>
                          <a:pt x="196" y="159"/>
                        </a:lnTo>
                        <a:lnTo>
                          <a:pt x="196" y="160"/>
                        </a:lnTo>
                        <a:lnTo>
                          <a:pt x="196" y="159"/>
                        </a:lnTo>
                        <a:lnTo>
                          <a:pt x="196" y="158"/>
                        </a:lnTo>
                        <a:lnTo>
                          <a:pt x="196" y="158"/>
                        </a:lnTo>
                        <a:lnTo>
                          <a:pt x="196" y="158"/>
                        </a:lnTo>
                        <a:lnTo>
                          <a:pt x="196" y="159"/>
                        </a:lnTo>
                        <a:lnTo>
                          <a:pt x="196" y="158"/>
                        </a:lnTo>
                        <a:lnTo>
                          <a:pt x="196" y="158"/>
                        </a:lnTo>
                        <a:lnTo>
                          <a:pt x="196" y="157"/>
                        </a:lnTo>
                        <a:lnTo>
                          <a:pt x="196" y="157"/>
                        </a:lnTo>
                        <a:lnTo>
                          <a:pt x="196" y="158"/>
                        </a:lnTo>
                        <a:lnTo>
                          <a:pt x="196" y="156"/>
                        </a:lnTo>
                        <a:lnTo>
                          <a:pt x="196" y="157"/>
                        </a:lnTo>
                        <a:lnTo>
                          <a:pt x="196" y="156"/>
                        </a:lnTo>
                        <a:lnTo>
                          <a:pt x="196" y="156"/>
                        </a:lnTo>
                        <a:lnTo>
                          <a:pt x="196" y="155"/>
                        </a:lnTo>
                        <a:lnTo>
                          <a:pt x="196" y="158"/>
                        </a:lnTo>
                        <a:lnTo>
                          <a:pt x="196" y="155"/>
                        </a:lnTo>
                        <a:lnTo>
                          <a:pt x="196" y="155"/>
                        </a:lnTo>
                        <a:lnTo>
                          <a:pt x="196" y="154"/>
                        </a:lnTo>
                        <a:lnTo>
                          <a:pt x="196" y="155"/>
                        </a:lnTo>
                        <a:lnTo>
                          <a:pt x="196" y="156"/>
                        </a:lnTo>
                        <a:lnTo>
                          <a:pt x="196" y="155"/>
                        </a:lnTo>
                        <a:lnTo>
                          <a:pt x="196" y="155"/>
                        </a:lnTo>
                        <a:lnTo>
                          <a:pt x="196" y="155"/>
                        </a:lnTo>
                        <a:lnTo>
                          <a:pt x="196" y="154"/>
                        </a:lnTo>
                        <a:lnTo>
                          <a:pt x="196" y="155"/>
                        </a:lnTo>
                        <a:lnTo>
                          <a:pt x="196" y="155"/>
                        </a:lnTo>
                        <a:lnTo>
                          <a:pt x="196" y="153"/>
                        </a:lnTo>
                        <a:lnTo>
                          <a:pt x="196" y="156"/>
                        </a:lnTo>
                        <a:lnTo>
                          <a:pt x="196" y="154"/>
                        </a:lnTo>
                        <a:lnTo>
                          <a:pt x="196" y="155"/>
                        </a:lnTo>
                        <a:lnTo>
                          <a:pt x="196" y="153"/>
                        </a:lnTo>
                        <a:lnTo>
                          <a:pt x="196" y="155"/>
                        </a:lnTo>
                        <a:lnTo>
                          <a:pt x="196" y="154"/>
                        </a:lnTo>
                        <a:lnTo>
                          <a:pt x="196" y="155"/>
                        </a:lnTo>
                        <a:lnTo>
                          <a:pt x="196" y="152"/>
                        </a:lnTo>
                        <a:lnTo>
                          <a:pt x="196" y="154"/>
                        </a:lnTo>
                        <a:lnTo>
                          <a:pt x="196" y="153"/>
                        </a:lnTo>
                        <a:lnTo>
                          <a:pt x="196" y="153"/>
                        </a:lnTo>
                        <a:lnTo>
                          <a:pt x="196" y="153"/>
                        </a:lnTo>
                        <a:lnTo>
                          <a:pt x="196" y="152"/>
                        </a:lnTo>
                        <a:lnTo>
                          <a:pt x="196" y="153"/>
                        </a:lnTo>
                        <a:lnTo>
                          <a:pt x="196" y="153"/>
                        </a:lnTo>
                        <a:lnTo>
                          <a:pt x="196" y="153"/>
                        </a:lnTo>
                        <a:lnTo>
                          <a:pt x="196" y="152"/>
                        </a:lnTo>
                        <a:lnTo>
                          <a:pt x="196" y="153"/>
                        </a:lnTo>
                        <a:lnTo>
                          <a:pt x="196" y="152"/>
                        </a:lnTo>
                        <a:lnTo>
                          <a:pt x="196" y="151"/>
                        </a:lnTo>
                        <a:lnTo>
                          <a:pt x="197" y="152"/>
                        </a:lnTo>
                        <a:lnTo>
                          <a:pt x="197" y="151"/>
                        </a:lnTo>
                        <a:lnTo>
                          <a:pt x="197" y="152"/>
                        </a:lnTo>
                        <a:lnTo>
                          <a:pt x="197" y="151"/>
                        </a:lnTo>
                        <a:lnTo>
                          <a:pt x="197" y="151"/>
                        </a:lnTo>
                        <a:lnTo>
                          <a:pt x="197" y="153"/>
                        </a:lnTo>
                        <a:lnTo>
                          <a:pt x="197" y="150"/>
                        </a:lnTo>
                        <a:lnTo>
                          <a:pt x="197" y="151"/>
                        </a:lnTo>
                        <a:lnTo>
                          <a:pt x="197" y="151"/>
                        </a:lnTo>
                        <a:lnTo>
                          <a:pt x="197" y="150"/>
                        </a:lnTo>
                        <a:lnTo>
                          <a:pt x="197" y="150"/>
                        </a:lnTo>
                        <a:lnTo>
                          <a:pt x="197" y="149"/>
                        </a:lnTo>
                        <a:lnTo>
                          <a:pt x="197" y="149"/>
                        </a:lnTo>
                        <a:lnTo>
                          <a:pt x="197" y="150"/>
                        </a:lnTo>
                        <a:lnTo>
                          <a:pt x="197" y="150"/>
                        </a:lnTo>
                        <a:lnTo>
                          <a:pt x="197" y="151"/>
                        </a:lnTo>
                        <a:lnTo>
                          <a:pt x="197" y="150"/>
                        </a:lnTo>
                        <a:lnTo>
                          <a:pt x="197" y="151"/>
                        </a:lnTo>
                        <a:lnTo>
                          <a:pt x="197" y="149"/>
                        </a:lnTo>
                        <a:lnTo>
                          <a:pt x="197" y="151"/>
                        </a:lnTo>
                        <a:lnTo>
                          <a:pt x="197" y="151"/>
                        </a:lnTo>
                        <a:lnTo>
                          <a:pt x="197" y="152"/>
                        </a:lnTo>
                        <a:lnTo>
                          <a:pt x="197" y="151"/>
                        </a:lnTo>
                        <a:lnTo>
                          <a:pt x="197" y="152"/>
                        </a:lnTo>
                        <a:lnTo>
                          <a:pt x="197" y="152"/>
                        </a:lnTo>
                        <a:lnTo>
                          <a:pt x="197" y="153"/>
                        </a:lnTo>
                        <a:lnTo>
                          <a:pt x="197" y="152"/>
                        </a:lnTo>
                        <a:lnTo>
                          <a:pt x="197" y="153"/>
                        </a:lnTo>
                        <a:lnTo>
                          <a:pt x="197" y="153"/>
                        </a:lnTo>
                        <a:lnTo>
                          <a:pt x="197" y="154"/>
                        </a:lnTo>
                        <a:lnTo>
                          <a:pt x="197" y="151"/>
                        </a:lnTo>
                        <a:lnTo>
                          <a:pt x="197" y="155"/>
                        </a:lnTo>
                        <a:lnTo>
                          <a:pt x="197" y="153"/>
                        </a:lnTo>
                        <a:lnTo>
                          <a:pt x="197" y="153"/>
                        </a:lnTo>
                        <a:lnTo>
                          <a:pt x="197" y="154"/>
                        </a:lnTo>
                        <a:lnTo>
                          <a:pt x="197" y="155"/>
                        </a:lnTo>
                        <a:lnTo>
                          <a:pt x="197" y="155"/>
                        </a:lnTo>
                        <a:lnTo>
                          <a:pt x="197" y="154"/>
                        </a:lnTo>
                        <a:lnTo>
                          <a:pt x="197" y="155"/>
                        </a:lnTo>
                        <a:lnTo>
                          <a:pt x="197" y="155"/>
                        </a:lnTo>
                        <a:lnTo>
                          <a:pt x="197" y="156"/>
                        </a:lnTo>
                        <a:lnTo>
                          <a:pt x="197" y="153"/>
                        </a:lnTo>
                        <a:lnTo>
                          <a:pt x="197" y="154"/>
                        </a:lnTo>
                        <a:lnTo>
                          <a:pt x="197" y="155"/>
                        </a:lnTo>
                        <a:lnTo>
                          <a:pt x="197" y="156"/>
                        </a:lnTo>
                        <a:lnTo>
                          <a:pt x="197" y="157"/>
                        </a:lnTo>
                        <a:lnTo>
                          <a:pt x="197" y="156"/>
                        </a:lnTo>
                        <a:lnTo>
                          <a:pt x="197" y="156"/>
                        </a:lnTo>
                        <a:lnTo>
                          <a:pt x="197" y="155"/>
                        </a:lnTo>
                        <a:lnTo>
                          <a:pt x="197" y="156"/>
                        </a:lnTo>
                        <a:lnTo>
                          <a:pt x="197" y="156"/>
                        </a:lnTo>
                        <a:lnTo>
                          <a:pt x="197" y="155"/>
                        </a:lnTo>
                        <a:lnTo>
                          <a:pt x="197" y="157"/>
                        </a:lnTo>
                        <a:lnTo>
                          <a:pt x="197" y="155"/>
                        </a:lnTo>
                        <a:lnTo>
                          <a:pt x="197" y="156"/>
                        </a:lnTo>
                        <a:lnTo>
                          <a:pt x="197" y="158"/>
                        </a:lnTo>
                        <a:lnTo>
                          <a:pt x="197" y="155"/>
                        </a:lnTo>
                        <a:lnTo>
                          <a:pt x="197" y="158"/>
                        </a:lnTo>
                        <a:lnTo>
                          <a:pt x="197" y="155"/>
                        </a:lnTo>
                        <a:lnTo>
                          <a:pt x="197" y="158"/>
                        </a:lnTo>
                        <a:lnTo>
                          <a:pt x="197" y="157"/>
                        </a:lnTo>
                        <a:lnTo>
                          <a:pt x="197" y="156"/>
                        </a:lnTo>
                        <a:lnTo>
                          <a:pt x="197" y="158"/>
                        </a:lnTo>
                        <a:lnTo>
                          <a:pt x="197" y="160"/>
                        </a:lnTo>
                        <a:lnTo>
                          <a:pt x="197" y="159"/>
                        </a:lnTo>
                        <a:lnTo>
                          <a:pt x="197" y="159"/>
                        </a:lnTo>
                        <a:lnTo>
                          <a:pt x="197" y="159"/>
                        </a:lnTo>
                        <a:lnTo>
                          <a:pt x="197" y="160"/>
                        </a:lnTo>
                        <a:lnTo>
                          <a:pt x="197" y="160"/>
                        </a:lnTo>
                        <a:lnTo>
                          <a:pt x="197" y="160"/>
                        </a:lnTo>
                        <a:lnTo>
                          <a:pt x="197" y="161"/>
                        </a:lnTo>
                        <a:lnTo>
                          <a:pt x="197" y="160"/>
                        </a:lnTo>
                        <a:lnTo>
                          <a:pt x="197" y="163"/>
                        </a:lnTo>
                        <a:lnTo>
                          <a:pt x="197" y="162"/>
                        </a:lnTo>
                        <a:lnTo>
                          <a:pt x="197" y="163"/>
                        </a:lnTo>
                        <a:lnTo>
                          <a:pt x="197" y="162"/>
                        </a:lnTo>
                        <a:lnTo>
                          <a:pt x="197" y="163"/>
                        </a:lnTo>
                        <a:lnTo>
                          <a:pt x="197" y="164"/>
                        </a:lnTo>
                        <a:lnTo>
                          <a:pt x="197" y="162"/>
                        </a:lnTo>
                        <a:lnTo>
                          <a:pt x="197" y="165"/>
                        </a:lnTo>
                        <a:lnTo>
                          <a:pt x="197" y="163"/>
                        </a:lnTo>
                        <a:lnTo>
                          <a:pt x="197" y="167"/>
                        </a:lnTo>
                        <a:lnTo>
                          <a:pt x="197" y="164"/>
                        </a:lnTo>
                        <a:lnTo>
                          <a:pt x="197" y="168"/>
                        </a:lnTo>
                        <a:lnTo>
                          <a:pt x="197" y="165"/>
                        </a:lnTo>
                        <a:lnTo>
                          <a:pt x="197" y="167"/>
                        </a:lnTo>
                        <a:lnTo>
                          <a:pt x="197" y="167"/>
                        </a:lnTo>
                        <a:lnTo>
                          <a:pt x="197" y="168"/>
                        </a:lnTo>
                        <a:lnTo>
                          <a:pt x="197" y="166"/>
                        </a:lnTo>
                        <a:lnTo>
                          <a:pt x="197" y="167"/>
                        </a:lnTo>
                        <a:lnTo>
                          <a:pt x="197" y="168"/>
                        </a:lnTo>
                        <a:lnTo>
                          <a:pt x="197" y="166"/>
                        </a:lnTo>
                        <a:lnTo>
                          <a:pt x="197" y="168"/>
                        </a:lnTo>
                        <a:lnTo>
                          <a:pt x="197" y="169"/>
                        </a:lnTo>
                        <a:lnTo>
                          <a:pt x="197" y="168"/>
                        </a:lnTo>
                        <a:lnTo>
                          <a:pt x="197" y="170"/>
                        </a:lnTo>
                        <a:lnTo>
                          <a:pt x="197" y="168"/>
                        </a:lnTo>
                        <a:lnTo>
                          <a:pt x="197" y="169"/>
                        </a:lnTo>
                        <a:lnTo>
                          <a:pt x="198" y="169"/>
                        </a:lnTo>
                        <a:lnTo>
                          <a:pt x="198" y="168"/>
                        </a:lnTo>
                        <a:lnTo>
                          <a:pt x="198" y="170"/>
                        </a:lnTo>
                        <a:lnTo>
                          <a:pt x="198" y="170"/>
                        </a:lnTo>
                        <a:lnTo>
                          <a:pt x="198" y="171"/>
                        </a:lnTo>
                        <a:lnTo>
                          <a:pt x="198" y="171"/>
                        </a:lnTo>
                        <a:lnTo>
                          <a:pt x="198" y="170"/>
                        </a:lnTo>
                        <a:lnTo>
                          <a:pt x="198" y="172"/>
                        </a:lnTo>
                        <a:lnTo>
                          <a:pt x="198" y="172"/>
                        </a:lnTo>
                        <a:lnTo>
                          <a:pt x="198" y="172"/>
                        </a:lnTo>
                        <a:lnTo>
                          <a:pt x="198" y="171"/>
                        </a:lnTo>
                        <a:lnTo>
                          <a:pt x="198" y="171"/>
                        </a:lnTo>
                        <a:lnTo>
                          <a:pt x="198" y="173"/>
                        </a:lnTo>
                        <a:lnTo>
                          <a:pt x="198" y="171"/>
                        </a:lnTo>
                        <a:lnTo>
                          <a:pt x="198" y="173"/>
                        </a:lnTo>
                        <a:lnTo>
                          <a:pt x="198" y="175"/>
                        </a:lnTo>
                        <a:lnTo>
                          <a:pt x="198" y="173"/>
                        </a:lnTo>
                        <a:lnTo>
                          <a:pt x="198" y="174"/>
                        </a:lnTo>
                        <a:lnTo>
                          <a:pt x="198" y="173"/>
                        </a:lnTo>
                        <a:lnTo>
                          <a:pt x="198" y="176"/>
                        </a:lnTo>
                        <a:lnTo>
                          <a:pt x="198" y="175"/>
                        </a:lnTo>
                        <a:lnTo>
                          <a:pt x="198" y="175"/>
                        </a:lnTo>
                        <a:lnTo>
                          <a:pt x="198" y="175"/>
                        </a:lnTo>
                        <a:lnTo>
                          <a:pt x="198" y="177"/>
                        </a:lnTo>
                        <a:lnTo>
                          <a:pt x="198" y="176"/>
                        </a:lnTo>
                        <a:lnTo>
                          <a:pt x="198" y="175"/>
                        </a:lnTo>
                        <a:lnTo>
                          <a:pt x="198" y="176"/>
                        </a:lnTo>
                        <a:lnTo>
                          <a:pt x="198" y="177"/>
                        </a:lnTo>
                        <a:lnTo>
                          <a:pt x="198" y="177"/>
                        </a:lnTo>
                        <a:lnTo>
                          <a:pt x="198" y="176"/>
                        </a:lnTo>
                        <a:lnTo>
                          <a:pt x="198" y="178"/>
                        </a:lnTo>
                        <a:lnTo>
                          <a:pt x="198" y="177"/>
                        </a:lnTo>
                        <a:lnTo>
                          <a:pt x="198" y="178"/>
                        </a:lnTo>
                        <a:lnTo>
                          <a:pt x="198" y="176"/>
                        </a:lnTo>
                        <a:lnTo>
                          <a:pt x="198" y="177"/>
                        </a:lnTo>
                        <a:lnTo>
                          <a:pt x="198" y="177"/>
                        </a:lnTo>
                        <a:lnTo>
                          <a:pt x="198" y="177"/>
                        </a:lnTo>
                        <a:lnTo>
                          <a:pt x="198" y="177"/>
                        </a:lnTo>
                        <a:lnTo>
                          <a:pt x="198" y="177"/>
                        </a:lnTo>
                        <a:lnTo>
                          <a:pt x="198" y="176"/>
                        </a:lnTo>
                        <a:lnTo>
                          <a:pt x="198" y="178"/>
                        </a:lnTo>
                        <a:lnTo>
                          <a:pt x="198" y="176"/>
                        </a:lnTo>
                        <a:lnTo>
                          <a:pt x="198" y="179"/>
                        </a:lnTo>
                        <a:lnTo>
                          <a:pt x="198" y="175"/>
                        </a:lnTo>
                        <a:lnTo>
                          <a:pt x="198" y="178"/>
                        </a:lnTo>
                        <a:lnTo>
                          <a:pt x="198" y="178"/>
                        </a:lnTo>
                        <a:lnTo>
                          <a:pt x="198" y="177"/>
                        </a:lnTo>
                        <a:lnTo>
                          <a:pt x="198" y="178"/>
                        </a:lnTo>
                        <a:lnTo>
                          <a:pt x="198" y="177"/>
                        </a:lnTo>
                        <a:lnTo>
                          <a:pt x="198" y="178"/>
                        </a:lnTo>
                        <a:lnTo>
                          <a:pt x="198" y="177"/>
                        </a:lnTo>
                        <a:lnTo>
                          <a:pt x="198" y="177"/>
                        </a:lnTo>
                        <a:lnTo>
                          <a:pt x="198" y="178"/>
                        </a:lnTo>
                        <a:lnTo>
                          <a:pt x="198" y="177"/>
                        </a:lnTo>
                        <a:lnTo>
                          <a:pt x="198" y="180"/>
                        </a:lnTo>
                        <a:lnTo>
                          <a:pt x="198" y="178"/>
                        </a:lnTo>
                        <a:lnTo>
                          <a:pt x="198" y="179"/>
                        </a:lnTo>
                        <a:lnTo>
                          <a:pt x="198" y="178"/>
                        </a:lnTo>
                        <a:lnTo>
                          <a:pt x="198" y="178"/>
                        </a:lnTo>
                        <a:lnTo>
                          <a:pt x="198" y="180"/>
                        </a:lnTo>
                        <a:lnTo>
                          <a:pt x="198" y="179"/>
                        </a:lnTo>
                        <a:lnTo>
                          <a:pt x="198" y="179"/>
                        </a:lnTo>
                        <a:lnTo>
                          <a:pt x="198" y="179"/>
                        </a:lnTo>
                        <a:lnTo>
                          <a:pt x="198" y="181"/>
                        </a:lnTo>
                        <a:lnTo>
                          <a:pt x="198" y="178"/>
                        </a:lnTo>
                        <a:lnTo>
                          <a:pt x="198" y="181"/>
                        </a:lnTo>
                        <a:lnTo>
                          <a:pt x="198" y="180"/>
                        </a:lnTo>
                        <a:lnTo>
                          <a:pt x="198" y="181"/>
                        </a:lnTo>
                        <a:lnTo>
                          <a:pt x="198" y="180"/>
                        </a:lnTo>
                        <a:lnTo>
                          <a:pt x="198" y="181"/>
                        </a:lnTo>
                        <a:lnTo>
                          <a:pt x="198" y="181"/>
                        </a:lnTo>
                        <a:lnTo>
                          <a:pt x="198" y="181"/>
                        </a:lnTo>
                        <a:lnTo>
                          <a:pt x="198" y="180"/>
                        </a:lnTo>
                        <a:lnTo>
                          <a:pt x="198" y="182"/>
                        </a:lnTo>
                        <a:lnTo>
                          <a:pt x="198" y="182"/>
                        </a:lnTo>
                        <a:lnTo>
                          <a:pt x="198" y="181"/>
                        </a:lnTo>
                        <a:lnTo>
                          <a:pt x="198" y="182"/>
                        </a:lnTo>
                        <a:lnTo>
                          <a:pt x="198" y="180"/>
                        </a:lnTo>
                        <a:lnTo>
                          <a:pt x="198" y="182"/>
                        </a:lnTo>
                        <a:lnTo>
                          <a:pt x="198" y="181"/>
                        </a:lnTo>
                        <a:lnTo>
                          <a:pt x="198" y="183"/>
                        </a:lnTo>
                        <a:lnTo>
                          <a:pt x="198" y="182"/>
                        </a:lnTo>
                        <a:lnTo>
                          <a:pt x="198" y="185"/>
                        </a:lnTo>
                        <a:lnTo>
                          <a:pt x="198" y="182"/>
                        </a:lnTo>
                        <a:lnTo>
                          <a:pt x="198" y="184"/>
                        </a:lnTo>
                        <a:lnTo>
                          <a:pt x="198" y="184"/>
                        </a:lnTo>
                        <a:lnTo>
                          <a:pt x="198" y="183"/>
                        </a:lnTo>
                        <a:lnTo>
                          <a:pt x="198" y="182"/>
                        </a:lnTo>
                        <a:lnTo>
                          <a:pt x="198" y="183"/>
                        </a:lnTo>
                        <a:lnTo>
                          <a:pt x="198" y="184"/>
                        </a:lnTo>
                        <a:lnTo>
                          <a:pt x="198" y="184"/>
                        </a:lnTo>
                        <a:lnTo>
                          <a:pt x="198" y="186"/>
                        </a:lnTo>
                        <a:lnTo>
                          <a:pt x="198" y="184"/>
                        </a:lnTo>
                        <a:lnTo>
                          <a:pt x="198" y="186"/>
                        </a:lnTo>
                        <a:lnTo>
                          <a:pt x="198" y="185"/>
                        </a:lnTo>
                        <a:lnTo>
                          <a:pt x="198" y="186"/>
                        </a:lnTo>
                        <a:lnTo>
                          <a:pt x="198" y="186"/>
                        </a:lnTo>
                        <a:lnTo>
                          <a:pt x="198" y="186"/>
                        </a:lnTo>
                        <a:lnTo>
                          <a:pt x="198" y="187"/>
                        </a:lnTo>
                        <a:lnTo>
                          <a:pt x="198" y="187"/>
                        </a:lnTo>
                        <a:lnTo>
                          <a:pt x="198" y="187"/>
                        </a:lnTo>
                        <a:lnTo>
                          <a:pt x="198" y="187"/>
                        </a:lnTo>
                        <a:lnTo>
                          <a:pt x="198" y="186"/>
                        </a:lnTo>
                        <a:lnTo>
                          <a:pt x="198" y="190"/>
                        </a:lnTo>
                        <a:lnTo>
                          <a:pt x="198" y="187"/>
                        </a:lnTo>
                        <a:lnTo>
                          <a:pt x="198" y="189"/>
                        </a:lnTo>
                        <a:lnTo>
                          <a:pt x="198" y="188"/>
                        </a:lnTo>
                        <a:lnTo>
                          <a:pt x="198" y="189"/>
                        </a:lnTo>
                        <a:lnTo>
                          <a:pt x="199" y="188"/>
                        </a:lnTo>
                        <a:lnTo>
                          <a:pt x="199" y="188"/>
                        </a:lnTo>
                        <a:lnTo>
                          <a:pt x="199" y="188"/>
                        </a:lnTo>
                        <a:lnTo>
                          <a:pt x="199" y="187"/>
                        </a:lnTo>
                        <a:lnTo>
                          <a:pt x="199" y="189"/>
                        </a:lnTo>
                        <a:lnTo>
                          <a:pt x="199" y="188"/>
                        </a:lnTo>
                        <a:lnTo>
                          <a:pt x="199" y="190"/>
                        </a:lnTo>
                        <a:lnTo>
                          <a:pt x="199" y="189"/>
                        </a:lnTo>
                        <a:lnTo>
                          <a:pt x="199" y="191"/>
                        </a:lnTo>
                        <a:lnTo>
                          <a:pt x="199" y="188"/>
                        </a:lnTo>
                        <a:lnTo>
                          <a:pt x="199" y="189"/>
                        </a:lnTo>
                        <a:lnTo>
                          <a:pt x="199" y="189"/>
                        </a:lnTo>
                        <a:lnTo>
                          <a:pt x="199" y="189"/>
                        </a:lnTo>
                        <a:lnTo>
                          <a:pt x="199" y="189"/>
                        </a:lnTo>
                        <a:lnTo>
                          <a:pt x="199" y="189"/>
                        </a:lnTo>
                        <a:lnTo>
                          <a:pt x="199" y="189"/>
                        </a:lnTo>
                        <a:lnTo>
                          <a:pt x="199" y="190"/>
                        </a:lnTo>
                        <a:lnTo>
                          <a:pt x="199" y="189"/>
                        </a:lnTo>
                        <a:lnTo>
                          <a:pt x="199" y="190"/>
                        </a:lnTo>
                        <a:lnTo>
                          <a:pt x="199" y="189"/>
                        </a:lnTo>
                        <a:lnTo>
                          <a:pt x="199" y="189"/>
                        </a:lnTo>
                        <a:lnTo>
                          <a:pt x="199" y="190"/>
                        </a:lnTo>
                        <a:lnTo>
                          <a:pt x="199" y="188"/>
                        </a:lnTo>
                        <a:lnTo>
                          <a:pt x="199" y="191"/>
                        </a:lnTo>
                        <a:lnTo>
                          <a:pt x="199" y="188"/>
                        </a:lnTo>
                        <a:lnTo>
                          <a:pt x="199" y="189"/>
                        </a:lnTo>
                        <a:lnTo>
                          <a:pt x="199" y="188"/>
                        </a:lnTo>
                        <a:lnTo>
                          <a:pt x="199" y="188"/>
                        </a:lnTo>
                        <a:lnTo>
                          <a:pt x="199" y="190"/>
                        </a:lnTo>
                        <a:lnTo>
                          <a:pt x="199" y="188"/>
                        </a:lnTo>
                        <a:lnTo>
                          <a:pt x="199" y="189"/>
                        </a:lnTo>
                        <a:lnTo>
                          <a:pt x="199" y="189"/>
                        </a:lnTo>
                        <a:lnTo>
                          <a:pt x="199" y="187"/>
                        </a:lnTo>
                        <a:lnTo>
                          <a:pt x="199" y="189"/>
                        </a:lnTo>
                        <a:lnTo>
                          <a:pt x="199" y="188"/>
                        </a:lnTo>
                        <a:lnTo>
                          <a:pt x="199" y="187"/>
                        </a:lnTo>
                        <a:lnTo>
                          <a:pt x="199" y="188"/>
                        </a:lnTo>
                        <a:lnTo>
                          <a:pt x="199" y="187"/>
                        </a:lnTo>
                        <a:lnTo>
                          <a:pt x="199" y="187"/>
                        </a:lnTo>
                        <a:lnTo>
                          <a:pt x="199" y="188"/>
                        </a:lnTo>
                        <a:lnTo>
                          <a:pt x="199" y="187"/>
                        </a:lnTo>
                        <a:lnTo>
                          <a:pt x="199" y="187"/>
                        </a:lnTo>
                        <a:lnTo>
                          <a:pt x="199" y="186"/>
                        </a:lnTo>
                        <a:lnTo>
                          <a:pt x="199" y="185"/>
                        </a:lnTo>
                        <a:lnTo>
                          <a:pt x="199" y="186"/>
                        </a:lnTo>
                        <a:lnTo>
                          <a:pt x="199" y="186"/>
                        </a:lnTo>
                        <a:lnTo>
                          <a:pt x="199" y="184"/>
                        </a:lnTo>
                        <a:lnTo>
                          <a:pt x="199" y="185"/>
                        </a:lnTo>
                        <a:lnTo>
                          <a:pt x="199" y="183"/>
                        </a:lnTo>
                        <a:lnTo>
                          <a:pt x="199" y="184"/>
                        </a:lnTo>
                        <a:lnTo>
                          <a:pt x="199" y="182"/>
                        </a:lnTo>
                        <a:lnTo>
                          <a:pt x="199" y="183"/>
                        </a:lnTo>
                        <a:lnTo>
                          <a:pt x="199" y="182"/>
                        </a:lnTo>
                        <a:lnTo>
                          <a:pt x="199" y="182"/>
                        </a:lnTo>
                        <a:lnTo>
                          <a:pt x="199" y="181"/>
                        </a:lnTo>
                        <a:lnTo>
                          <a:pt x="199" y="181"/>
                        </a:lnTo>
                        <a:lnTo>
                          <a:pt x="199" y="180"/>
                        </a:lnTo>
                        <a:lnTo>
                          <a:pt x="199" y="181"/>
                        </a:lnTo>
                        <a:lnTo>
                          <a:pt x="199" y="179"/>
                        </a:lnTo>
                        <a:lnTo>
                          <a:pt x="199" y="178"/>
                        </a:lnTo>
                        <a:lnTo>
                          <a:pt x="199" y="178"/>
                        </a:lnTo>
                        <a:lnTo>
                          <a:pt x="199" y="178"/>
                        </a:lnTo>
                        <a:lnTo>
                          <a:pt x="199" y="177"/>
                        </a:lnTo>
                        <a:lnTo>
                          <a:pt x="199" y="177"/>
                        </a:lnTo>
                        <a:lnTo>
                          <a:pt x="199" y="179"/>
                        </a:lnTo>
                        <a:lnTo>
                          <a:pt x="199" y="175"/>
                        </a:lnTo>
                        <a:lnTo>
                          <a:pt x="199" y="176"/>
                        </a:lnTo>
                        <a:lnTo>
                          <a:pt x="199" y="175"/>
                        </a:lnTo>
                        <a:lnTo>
                          <a:pt x="199" y="175"/>
                        </a:lnTo>
                        <a:lnTo>
                          <a:pt x="199" y="175"/>
                        </a:lnTo>
                        <a:lnTo>
                          <a:pt x="199" y="176"/>
                        </a:lnTo>
                        <a:lnTo>
                          <a:pt x="199" y="175"/>
                        </a:lnTo>
                        <a:lnTo>
                          <a:pt x="199" y="174"/>
                        </a:lnTo>
                        <a:lnTo>
                          <a:pt x="199" y="173"/>
                        </a:lnTo>
                        <a:lnTo>
                          <a:pt x="199" y="173"/>
                        </a:lnTo>
                        <a:lnTo>
                          <a:pt x="199" y="173"/>
                        </a:lnTo>
                        <a:lnTo>
                          <a:pt x="199" y="172"/>
                        </a:lnTo>
                        <a:lnTo>
                          <a:pt x="199" y="173"/>
                        </a:lnTo>
                        <a:lnTo>
                          <a:pt x="199" y="172"/>
                        </a:lnTo>
                        <a:lnTo>
                          <a:pt x="199" y="170"/>
                        </a:lnTo>
                        <a:lnTo>
                          <a:pt x="199" y="171"/>
                        </a:lnTo>
                        <a:lnTo>
                          <a:pt x="199" y="171"/>
                        </a:lnTo>
                        <a:lnTo>
                          <a:pt x="199" y="170"/>
                        </a:lnTo>
                        <a:lnTo>
                          <a:pt x="199" y="170"/>
                        </a:lnTo>
                        <a:lnTo>
                          <a:pt x="199" y="169"/>
                        </a:lnTo>
                        <a:lnTo>
                          <a:pt x="199" y="170"/>
                        </a:lnTo>
                        <a:lnTo>
                          <a:pt x="199" y="168"/>
                        </a:lnTo>
                        <a:lnTo>
                          <a:pt x="199" y="171"/>
                        </a:lnTo>
                        <a:lnTo>
                          <a:pt x="199" y="168"/>
                        </a:lnTo>
                        <a:lnTo>
                          <a:pt x="199" y="170"/>
                        </a:lnTo>
                        <a:lnTo>
                          <a:pt x="199" y="167"/>
                        </a:lnTo>
                        <a:lnTo>
                          <a:pt x="199" y="168"/>
                        </a:lnTo>
                        <a:lnTo>
                          <a:pt x="199" y="166"/>
                        </a:lnTo>
                        <a:lnTo>
                          <a:pt x="199" y="167"/>
                        </a:lnTo>
                        <a:lnTo>
                          <a:pt x="199" y="167"/>
                        </a:lnTo>
                        <a:lnTo>
                          <a:pt x="199" y="167"/>
                        </a:lnTo>
                        <a:lnTo>
                          <a:pt x="199" y="166"/>
                        </a:lnTo>
                        <a:lnTo>
                          <a:pt x="199" y="166"/>
                        </a:lnTo>
                        <a:lnTo>
                          <a:pt x="200" y="165"/>
                        </a:lnTo>
                        <a:lnTo>
                          <a:pt x="200" y="167"/>
                        </a:lnTo>
                        <a:lnTo>
                          <a:pt x="200" y="165"/>
                        </a:lnTo>
                        <a:lnTo>
                          <a:pt x="200" y="165"/>
                        </a:lnTo>
                        <a:lnTo>
                          <a:pt x="200" y="166"/>
                        </a:lnTo>
                        <a:lnTo>
                          <a:pt x="200" y="166"/>
                        </a:lnTo>
                        <a:lnTo>
                          <a:pt x="200" y="165"/>
                        </a:lnTo>
                        <a:lnTo>
                          <a:pt x="200" y="166"/>
                        </a:lnTo>
                        <a:lnTo>
                          <a:pt x="200" y="164"/>
                        </a:lnTo>
                        <a:lnTo>
                          <a:pt x="200" y="167"/>
                        </a:lnTo>
                        <a:lnTo>
                          <a:pt x="200" y="164"/>
                        </a:lnTo>
                        <a:lnTo>
                          <a:pt x="200" y="166"/>
                        </a:lnTo>
                        <a:lnTo>
                          <a:pt x="200" y="165"/>
                        </a:lnTo>
                        <a:lnTo>
                          <a:pt x="200" y="166"/>
                        </a:lnTo>
                        <a:lnTo>
                          <a:pt x="200" y="166"/>
                        </a:lnTo>
                        <a:lnTo>
                          <a:pt x="200" y="166"/>
                        </a:lnTo>
                        <a:lnTo>
                          <a:pt x="200" y="165"/>
                        </a:lnTo>
                        <a:lnTo>
                          <a:pt x="200" y="166"/>
                        </a:lnTo>
                        <a:lnTo>
                          <a:pt x="200" y="166"/>
                        </a:lnTo>
                        <a:lnTo>
                          <a:pt x="200" y="166"/>
                        </a:lnTo>
                        <a:lnTo>
                          <a:pt x="200" y="167"/>
                        </a:lnTo>
                        <a:lnTo>
                          <a:pt x="200" y="167"/>
                        </a:lnTo>
                        <a:lnTo>
                          <a:pt x="200" y="169"/>
                        </a:lnTo>
                        <a:lnTo>
                          <a:pt x="200" y="165"/>
                        </a:lnTo>
                        <a:lnTo>
                          <a:pt x="200" y="168"/>
                        </a:lnTo>
                        <a:lnTo>
                          <a:pt x="200" y="166"/>
                        </a:lnTo>
                        <a:lnTo>
                          <a:pt x="200" y="169"/>
                        </a:lnTo>
                        <a:lnTo>
                          <a:pt x="200" y="167"/>
                        </a:lnTo>
                        <a:lnTo>
                          <a:pt x="200" y="168"/>
                        </a:lnTo>
                        <a:lnTo>
                          <a:pt x="200" y="168"/>
                        </a:lnTo>
                        <a:lnTo>
                          <a:pt x="200" y="169"/>
                        </a:lnTo>
                        <a:lnTo>
                          <a:pt x="200" y="168"/>
                        </a:lnTo>
                        <a:lnTo>
                          <a:pt x="200" y="170"/>
                        </a:lnTo>
                        <a:lnTo>
                          <a:pt x="200" y="168"/>
                        </a:lnTo>
                        <a:lnTo>
                          <a:pt x="200" y="170"/>
                        </a:lnTo>
                        <a:lnTo>
                          <a:pt x="200" y="169"/>
                        </a:lnTo>
                        <a:lnTo>
                          <a:pt x="200" y="170"/>
                        </a:lnTo>
                        <a:lnTo>
                          <a:pt x="200" y="170"/>
                        </a:lnTo>
                        <a:lnTo>
                          <a:pt x="200" y="171"/>
                        </a:lnTo>
                        <a:lnTo>
                          <a:pt x="200" y="173"/>
                        </a:lnTo>
                        <a:lnTo>
                          <a:pt x="200" y="171"/>
                        </a:lnTo>
                        <a:lnTo>
                          <a:pt x="200" y="174"/>
                        </a:lnTo>
                        <a:lnTo>
                          <a:pt x="200" y="172"/>
                        </a:lnTo>
                        <a:lnTo>
                          <a:pt x="200" y="173"/>
                        </a:lnTo>
                        <a:lnTo>
                          <a:pt x="200" y="172"/>
                        </a:lnTo>
                        <a:lnTo>
                          <a:pt x="200" y="174"/>
                        </a:lnTo>
                        <a:lnTo>
                          <a:pt x="200" y="175"/>
                        </a:lnTo>
                        <a:lnTo>
                          <a:pt x="200" y="173"/>
                        </a:lnTo>
                        <a:lnTo>
                          <a:pt x="200" y="176"/>
                        </a:lnTo>
                        <a:lnTo>
                          <a:pt x="200" y="174"/>
                        </a:lnTo>
                        <a:lnTo>
                          <a:pt x="200" y="177"/>
                        </a:lnTo>
                        <a:lnTo>
                          <a:pt x="200" y="175"/>
                        </a:lnTo>
                        <a:lnTo>
                          <a:pt x="200" y="176"/>
                        </a:lnTo>
                        <a:lnTo>
                          <a:pt x="200" y="176"/>
                        </a:lnTo>
                        <a:lnTo>
                          <a:pt x="200" y="179"/>
                        </a:lnTo>
                        <a:lnTo>
                          <a:pt x="200" y="178"/>
                        </a:lnTo>
                        <a:lnTo>
                          <a:pt x="200" y="179"/>
                        </a:lnTo>
                        <a:lnTo>
                          <a:pt x="200" y="180"/>
                        </a:lnTo>
                        <a:lnTo>
                          <a:pt x="200" y="179"/>
                        </a:lnTo>
                        <a:lnTo>
                          <a:pt x="200" y="180"/>
                        </a:lnTo>
                        <a:lnTo>
                          <a:pt x="200" y="181"/>
                        </a:lnTo>
                        <a:lnTo>
                          <a:pt x="200" y="183"/>
                        </a:lnTo>
                        <a:lnTo>
                          <a:pt x="200" y="180"/>
                        </a:lnTo>
                        <a:lnTo>
                          <a:pt x="200" y="185"/>
                        </a:lnTo>
                        <a:lnTo>
                          <a:pt x="200" y="183"/>
                        </a:lnTo>
                        <a:lnTo>
                          <a:pt x="200" y="184"/>
                        </a:lnTo>
                        <a:lnTo>
                          <a:pt x="200" y="185"/>
                        </a:lnTo>
                        <a:lnTo>
                          <a:pt x="200" y="185"/>
                        </a:lnTo>
                        <a:lnTo>
                          <a:pt x="200" y="184"/>
                        </a:lnTo>
                        <a:lnTo>
                          <a:pt x="200" y="186"/>
                        </a:lnTo>
                        <a:lnTo>
                          <a:pt x="200" y="188"/>
                        </a:lnTo>
                        <a:lnTo>
                          <a:pt x="200" y="187"/>
                        </a:lnTo>
                        <a:lnTo>
                          <a:pt x="200" y="187"/>
                        </a:lnTo>
                        <a:lnTo>
                          <a:pt x="200" y="187"/>
                        </a:lnTo>
                        <a:lnTo>
                          <a:pt x="200" y="188"/>
                        </a:lnTo>
                        <a:lnTo>
                          <a:pt x="200" y="188"/>
                        </a:lnTo>
                        <a:lnTo>
                          <a:pt x="200" y="188"/>
                        </a:lnTo>
                        <a:lnTo>
                          <a:pt x="200" y="190"/>
                        </a:lnTo>
                        <a:lnTo>
                          <a:pt x="200" y="190"/>
                        </a:lnTo>
                        <a:lnTo>
                          <a:pt x="200" y="190"/>
                        </a:lnTo>
                        <a:lnTo>
                          <a:pt x="200" y="188"/>
                        </a:lnTo>
                        <a:lnTo>
                          <a:pt x="200" y="192"/>
                        </a:lnTo>
                        <a:lnTo>
                          <a:pt x="200" y="188"/>
                        </a:lnTo>
                        <a:lnTo>
                          <a:pt x="200" y="188"/>
                        </a:lnTo>
                        <a:lnTo>
                          <a:pt x="200" y="191"/>
                        </a:lnTo>
                        <a:lnTo>
                          <a:pt x="200" y="191"/>
                        </a:lnTo>
                        <a:lnTo>
                          <a:pt x="200" y="191"/>
                        </a:lnTo>
                        <a:lnTo>
                          <a:pt x="200" y="188"/>
                        </a:lnTo>
                        <a:lnTo>
                          <a:pt x="200" y="190"/>
                        </a:lnTo>
                        <a:lnTo>
                          <a:pt x="200" y="189"/>
                        </a:lnTo>
                        <a:lnTo>
                          <a:pt x="200" y="192"/>
                        </a:lnTo>
                        <a:lnTo>
                          <a:pt x="200" y="189"/>
                        </a:lnTo>
                        <a:lnTo>
                          <a:pt x="200" y="192"/>
                        </a:lnTo>
                        <a:lnTo>
                          <a:pt x="200" y="191"/>
                        </a:lnTo>
                        <a:lnTo>
                          <a:pt x="200" y="191"/>
                        </a:lnTo>
                        <a:lnTo>
                          <a:pt x="200" y="192"/>
                        </a:lnTo>
                        <a:lnTo>
                          <a:pt x="200" y="191"/>
                        </a:lnTo>
                        <a:lnTo>
                          <a:pt x="200" y="191"/>
                        </a:lnTo>
                        <a:lnTo>
                          <a:pt x="201" y="192"/>
                        </a:lnTo>
                        <a:lnTo>
                          <a:pt x="201" y="191"/>
                        </a:lnTo>
                        <a:lnTo>
                          <a:pt x="201" y="193"/>
                        </a:lnTo>
                        <a:lnTo>
                          <a:pt x="201" y="195"/>
                        </a:lnTo>
                        <a:lnTo>
                          <a:pt x="201" y="191"/>
                        </a:lnTo>
                        <a:lnTo>
                          <a:pt x="201" y="195"/>
                        </a:lnTo>
                        <a:lnTo>
                          <a:pt x="201" y="192"/>
                        </a:lnTo>
                        <a:lnTo>
                          <a:pt x="201" y="194"/>
                        </a:lnTo>
                        <a:lnTo>
                          <a:pt x="201" y="193"/>
                        </a:lnTo>
                        <a:lnTo>
                          <a:pt x="201" y="193"/>
                        </a:lnTo>
                        <a:lnTo>
                          <a:pt x="201" y="194"/>
                        </a:lnTo>
                        <a:lnTo>
                          <a:pt x="201" y="193"/>
                        </a:lnTo>
                        <a:lnTo>
                          <a:pt x="201" y="194"/>
                        </a:lnTo>
                        <a:lnTo>
                          <a:pt x="201" y="194"/>
                        </a:lnTo>
                        <a:lnTo>
                          <a:pt x="201" y="193"/>
                        </a:lnTo>
                        <a:lnTo>
                          <a:pt x="201" y="196"/>
                        </a:lnTo>
                        <a:lnTo>
                          <a:pt x="201" y="194"/>
                        </a:lnTo>
                        <a:lnTo>
                          <a:pt x="201" y="195"/>
                        </a:lnTo>
                        <a:lnTo>
                          <a:pt x="201" y="194"/>
                        </a:lnTo>
                        <a:lnTo>
                          <a:pt x="201" y="194"/>
                        </a:lnTo>
                        <a:lnTo>
                          <a:pt x="201" y="193"/>
                        </a:lnTo>
                        <a:lnTo>
                          <a:pt x="201" y="193"/>
                        </a:lnTo>
                        <a:lnTo>
                          <a:pt x="201" y="195"/>
                        </a:lnTo>
                        <a:lnTo>
                          <a:pt x="201" y="192"/>
                        </a:lnTo>
                        <a:lnTo>
                          <a:pt x="201" y="194"/>
                        </a:lnTo>
                        <a:lnTo>
                          <a:pt x="201" y="192"/>
                        </a:lnTo>
                        <a:lnTo>
                          <a:pt x="201" y="192"/>
                        </a:lnTo>
                        <a:lnTo>
                          <a:pt x="201" y="193"/>
                        </a:lnTo>
                        <a:lnTo>
                          <a:pt x="201" y="191"/>
                        </a:lnTo>
                        <a:lnTo>
                          <a:pt x="201" y="192"/>
                        </a:lnTo>
                        <a:lnTo>
                          <a:pt x="201" y="192"/>
                        </a:lnTo>
                        <a:lnTo>
                          <a:pt x="201" y="190"/>
                        </a:lnTo>
                        <a:lnTo>
                          <a:pt x="201" y="194"/>
                        </a:lnTo>
                        <a:lnTo>
                          <a:pt x="201" y="191"/>
                        </a:lnTo>
                        <a:lnTo>
                          <a:pt x="201" y="191"/>
                        </a:lnTo>
                        <a:lnTo>
                          <a:pt x="201" y="192"/>
                        </a:lnTo>
                        <a:lnTo>
                          <a:pt x="201" y="190"/>
                        </a:lnTo>
                        <a:lnTo>
                          <a:pt x="201" y="190"/>
                        </a:lnTo>
                        <a:lnTo>
                          <a:pt x="201" y="190"/>
                        </a:lnTo>
                        <a:lnTo>
                          <a:pt x="201" y="191"/>
                        </a:lnTo>
                        <a:lnTo>
                          <a:pt x="201" y="191"/>
                        </a:lnTo>
                        <a:lnTo>
                          <a:pt x="201" y="191"/>
                        </a:lnTo>
                        <a:lnTo>
                          <a:pt x="201" y="192"/>
                        </a:lnTo>
                        <a:lnTo>
                          <a:pt x="201" y="189"/>
                        </a:lnTo>
                        <a:lnTo>
                          <a:pt x="201" y="191"/>
                        </a:lnTo>
                        <a:lnTo>
                          <a:pt x="201" y="189"/>
                        </a:lnTo>
                        <a:lnTo>
                          <a:pt x="201" y="191"/>
                        </a:lnTo>
                        <a:lnTo>
                          <a:pt x="201" y="190"/>
                        </a:lnTo>
                        <a:lnTo>
                          <a:pt x="201" y="191"/>
                        </a:lnTo>
                        <a:lnTo>
                          <a:pt x="201" y="190"/>
                        </a:lnTo>
                        <a:lnTo>
                          <a:pt x="201" y="190"/>
                        </a:lnTo>
                        <a:lnTo>
                          <a:pt x="201" y="191"/>
                        </a:lnTo>
                        <a:lnTo>
                          <a:pt x="201" y="188"/>
                        </a:lnTo>
                        <a:lnTo>
                          <a:pt x="201" y="191"/>
                        </a:lnTo>
                        <a:lnTo>
                          <a:pt x="201" y="189"/>
                        </a:lnTo>
                        <a:lnTo>
                          <a:pt x="201" y="189"/>
                        </a:lnTo>
                        <a:lnTo>
                          <a:pt x="201" y="189"/>
                        </a:lnTo>
                        <a:lnTo>
                          <a:pt x="201" y="188"/>
                        </a:lnTo>
                        <a:lnTo>
                          <a:pt x="201" y="190"/>
                        </a:lnTo>
                        <a:lnTo>
                          <a:pt x="201" y="188"/>
                        </a:lnTo>
                        <a:lnTo>
                          <a:pt x="201" y="189"/>
                        </a:lnTo>
                        <a:lnTo>
                          <a:pt x="201" y="189"/>
                        </a:lnTo>
                        <a:lnTo>
                          <a:pt x="201" y="188"/>
                        </a:lnTo>
                        <a:lnTo>
                          <a:pt x="201" y="187"/>
                        </a:lnTo>
                        <a:lnTo>
                          <a:pt x="201" y="188"/>
                        </a:lnTo>
                        <a:lnTo>
                          <a:pt x="201" y="187"/>
                        </a:lnTo>
                        <a:lnTo>
                          <a:pt x="201" y="188"/>
                        </a:lnTo>
                        <a:lnTo>
                          <a:pt x="201" y="189"/>
                        </a:lnTo>
                        <a:lnTo>
                          <a:pt x="201" y="186"/>
                        </a:lnTo>
                        <a:lnTo>
                          <a:pt x="201" y="186"/>
                        </a:lnTo>
                        <a:lnTo>
                          <a:pt x="201" y="187"/>
                        </a:lnTo>
                        <a:lnTo>
                          <a:pt x="201" y="187"/>
                        </a:lnTo>
                        <a:lnTo>
                          <a:pt x="201" y="186"/>
                        </a:lnTo>
                        <a:lnTo>
                          <a:pt x="201" y="187"/>
                        </a:lnTo>
                        <a:lnTo>
                          <a:pt x="201" y="186"/>
                        </a:lnTo>
                        <a:lnTo>
                          <a:pt x="201" y="184"/>
                        </a:lnTo>
                        <a:lnTo>
                          <a:pt x="201" y="185"/>
                        </a:lnTo>
                        <a:lnTo>
                          <a:pt x="201" y="185"/>
                        </a:lnTo>
                        <a:lnTo>
                          <a:pt x="201" y="184"/>
                        </a:lnTo>
                        <a:lnTo>
                          <a:pt x="201" y="186"/>
                        </a:lnTo>
                        <a:lnTo>
                          <a:pt x="201" y="185"/>
                        </a:lnTo>
                        <a:lnTo>
                          <a:pt x="201" y="184"/>
                        </a:lnTo>
                        <a:lnTo>
                          <a:pt x="201" y="184"/>
                        </a:lnTo>
                        <a:lnTo>
                          <a:pt x="201" y="184"/>
                        </a:lnTo>
                        <a:lnTo>
                          <a:pt x="201" y="185"/>
                        </a:lnTo>
                        <a:lnTo>
                          <a:pt x="201" y="185"/>
                        </a:lnTo>
                        <a:lnTo>
                          <a:pt x="201" y="184"/>
                        </a:lnTo>
                        <a:lnTo>
                          <a:pt x="201" y="184"/>
                        </a:lnTo>
                        <a:lnTo>
                          <a:pt x="201" y="182"/>
                        </a:lnTo>
                        <a:lnTo>
                          <a:pt x="201" y="184"/>
                        </a:lnTo>
                        <a:lnTo>
                          <a:pt x="201" y="183"/>
                        </a:lnTo>
                        <a:lnTo>
                          <a:pt x="201" y="182"/>
                        </a:lnTo>
                        <a:lnTo>
                          <a:pt x="201" y="184"/>
                        </a:lnTo>
                        <a:lnTo>
                          <a:pt x="201" y="182"/>
                        </a:lnTo>
                        <a:lnTo>
                          <a:pt x="201" y="182"/>
                        </a:lnTo>
                        <a:lnTo>
                          <a:pt x="201" y="182"/>
                        </a:lnTo>
                        <a:lnTo>
                          <a:pt x="201" y="182"/>
                        </a:lnTo>
                        <a:lnTo>
                          <a:pt x="201" y="182"/>
                        </a:lnTo>
                        <a:lnTo>
                          <a:pt x="201" y="182"/>
                        </a:lnTo>
                        <a:lnTo>
                          <a:pt x="201" y="182"/>
                        </a:lnTo>
                        <a:lnTo>
                          <a:pt x="201" y="181"/>
                        </a:lnTo>
                        <a:lnTo>
                          <a:pt x="201" y="181"/>
                        </a:lnTo>
                        <a:lnTo>
                          <a:pt x="201" y="180"/>
                        </a:lnTo>
                        <a:lnTo>
                          <a:pt x="201" y="182"/>
                        </a:lnTo>
                        <a:lnTo>
                          <a:pt x="201" y="181"/>
                        </a:lnTo>
                        <a:lnTo>
                          <a:pt x="201" y="180"/>
                        </a:lnTo>
                        <a:lnTo>
                          <a:pt x="201" y="180"/>
                        </a:lnTo>
                        <a:lnTo>
                          <a:pt x="201" y="180"/>
                        </a:lnTo>
                        <a:lnTo>
                          <a:pt x="202" y="180"/>
                        </a:lnTo>
                        <a:lnTo>
                          <a:pt x="202" y="179"/>
                        </a:lnTo>
                        <a:lnTo>
                          <a:pt x="202" y="179"/>
                        </a:lnTo>
                        <a:lnTo>
                          <a:pt x="202" y="179"/>
                        </a:lnTo>
                        <a:lnTo>
                          <a:pt x="202" y="177"/>
                        </a:lnTo>
                        <a:lnTo>
                          <a:pt x="202" y="179"/>
                        </a:lnTo>
                        <a:lnTo>
                          <a:pt x="202" y="181"/>
                        </a:lnTo>
                        <a:lnTo>
                          <a:pt x="202" y="177"/>
                        </a:lnTo>
                        <a:lnTo>
                          <a:pt x="202" y="178"/>
                        </a:lnTo>
                        <a:lnTo>
                          <a:pt x="202" y="178"/>
                        </a:lnTo>
                        <a:lnTo>
                          <a:pt x="202" y="178"/>
                        </a:lnTo>
                        <a:lnTo>
                          <a:pt x="202" y="180"/>
                        </a:lnTo>
                        <a:lnTo>
                          <a:pt x="202" y="179"/>
                        </a:lnTo>
                        <a:lnTo>
                          <a:pt x="202" y="179"/>
                        </a:lnTo>
                        <a:lnTo>
                          <a:pt x="202" y="178"/>
                        </a:lnTo>
                        <a:lnTo>
                          <a:pt x="202" y="181"/>
                        </a:lnTo>
                        <a:lnTo>
                          <a:pt x="202" y="177"/>
                        </a:lnTo>
                        <a:lnTo>
                          <a:pt x="202" y="179"/>
                        </a:lnTo>
                        <a:lnTo>
                          <a:pt x="202" y="180"/>
                        </a:lnTo>
                        <a:lnTo>
                          <a:pt x="202" y="181"/>
                        </a:lnTo>
                        <a:lnTo>
                          <a:pt x="202" y="179"/>
                        </a:lnTo>
                        <a:lnTo>
                          <a:pt x="202" y="180"/>
                        </a:lnTo>
                        <a:lnTo>
                          <a:pt x="202" y="181"/>
                        </a:lnTo>
                        <a:lnTo>
                          <a:pt x="202" y="181"/>
                        </a:lnTo>
                        <a:lnTo>
                          <a:pt x="202" y="182"/>
                        </a:lnTo>
                        <a:lnTo>
                          <a:pt x="202" y="180"/>
                        </a:lnTo>
                        <a:lnTo>
                          <a:pt x="202" y="181"/>
                        </a:lnTo>
                        <a:lnTo>
                          <a:pt x="202" y="181"/>
                        </a:lnTo>
                        <a:lnTo>
                          <a:pt x="202" y="181"/>
                        </a:lnTo>
                        <a:lnTo>
                          <a:pt x="202" y="181"/>
                        </a:lnTo>
                        <a:lnTo>
                          <a:pt x="202" y="182"/>
                        </a:lnTo>
                        <a:lnTo>
                          <a:pt x="202" y="180"/>
                        </a:lnTo>
                        <a:lnTo>
                          <a:pt x="202" y="182"/>
                        </a:lnTo>
                        <a:lnTo>
                          <a:pt x="202" y="181"/>
                        </a:lnTo>
                        <a:lnTo>
                          <a:pt x="202" y="181"/>
                        </a:lnTo>
                        <a:lnTo>
                          <a:pt x="202" y="181"/>
                        </a:lnTo>
                        <a:lnTo>
                          <a:pt x="202" y="181"/>
                        </a:lnTo>
                        <a:lnTo>
                          <a:pt x="202" y="181"/>
                        </a:lnTo>
                        <a:lnTo>
                          <a:pt x="202" y="181"/>
                        </a:lnTo>
                        <a:lnTo>
                          <a:pt x="202" y="181"/>
                        </a:lnTo>
                        <a:lnTo>
                          <a:pt x="202" y="182"/>
                        </a:lnTo>
                        <a:lnTo>
                          <a:pt x="202" y="181"/>
                        </a:lnTo>
                        <a:lnTo>
                          <a:pt x="202" y="181"/>
                        </a:lnTo>
                        <a:lnTo>
                          <a:pt x="202" y="181"/>
                        </a:lnTo>
                        <a:lnTo>
                          <a:pt x="202" y="181"/>
                        </a:lnTo>
                        <a:lnTo>
                          <a:pt x="202" y="181"/>
                        </a:lnTo>
                        <a:lnTo>
                          <a:pt x="202" y="181"/>
                        </a:lnTo>
                        <a:lnTo>
                          <a:pt x="202" y="179"/>
                        </a:lnTo>
                        <a:lnTo>
                          <a:pt x="202" y="182"/>
                        </a:lnTo>
                        <a:lnTo>
                          <a:pt x="202" y="180"/>
                        </a:lnTo>
                        <a:lnTo>
                          <a:pt x="202" y="181"/>
                        </a:lnTo>
                        <a:lnTo>
                          <a:pt x="202" y="181"/>
                        </a:lnTo>
                        <a:lnTo>
                          <a:pt x="202" y="180"/>
                        </a:lnTo>
                        <a:lnTo>
                          <a:pt x="202" y="183"/>
                        </a:lnTo>
                        <a:lnTo>
                          <a:pt x="202" y="179"/>
                        </a:lnTo>
                        <a:lnTo>
                          <a:pt x="202" y="184"/>
                        </a:lnTo>
                        <a:lnTo>
                          <a:pt x="202" y="180"/>
                        </a:lnTo>
                        <a:lnTo>
                          <a:pt x="202" y="182"/>
                        </a:lnTo>
                        <a:lnTo>
                          <a:pt x="202" y="183"/>
                        </a:lnTo>
                        <a:lnTo>
                          <a:pt x="202" y="180"/>
                        </a:lnTo>
                        <a:lnTo>
                          <a:pt x="202" y="181"/>
                        </a:lnTo>
                        <a:lnTo>
                          <a:pt x="202" y="181"/>
                        </a:lnTo>
                        <a:lnTo>
                          <a:pt x="202" y="181"/>
                        </a:lnTo>
                        <a:lnTo>
                          <a:pt x="202" y="183"/>
                        </a:lnTo>
                        <a:lnTo>
                          <a:pt x="202" y="183"/>
                        </a:lnTo>
                        <a:lnTo>
                          <a:pt x="202" y="182"/>
                        </a:lnTo>
                        <a:lnTo>
                          <a:pt x="202" y="182"/>
                        </a:lnTo>
                        <a:lnTo>
                          <a:pt x="202" y="183"/>
                        </a:lnTo>
                        <a:lnTo>
                          <a:pt x="202" y="183"/>
                        </a:lnTo>
                        <a:lnTo>
                          <a:pt x="202" y="184"/>
                        </a:lnTo>
                        <a:lnTo>
                          <a:pt x="202" y="186"/>
                        </a:lnTo>
                        <a:lnTo>
                          <a:pt x="202" y="183"/>
                        </a:lnTo>
                        <a:lnTo>
                          <a:pt x="202" y="184"/>
                        </a:lnTo>
                        <a:lnTo>
                          <a:pt x="202" y="184"/>
                        </a:lnTo>
                        <a:lnTo>
                          <a:pt x="202" y="185"/>
                        </a:lnTo>
                        <a:lnTo>
                          <a:pt x="202" y="183"/>
                        </a:lnTo>
                        <a:lnTo>
                          <a:pt x="202" y="187"/>
                        </a:lnTo>
                        <a:lnTo>
                          <a:pt x="202" y="184"/>
                        </a:lnTo>
                        <a:lnTo>
                          <a:pt x="202" y="187"/>
                        </a:lnTo>
                        <a:lnTo>
                          <a:pt x="202" y="185"/>
                        </a:lnTo>
                        <a:lnTo>
                          <a:pt x="202" y="188"/>
                        </a:lnTo>
                        <a:lnTo>
                          <a:pt x="202" y="185"/>
                        </a:lnTo>
                        <a:lnTo>
                          <a:pt x="202" y="190"/>
                        </a:lnTo>
                        <a:lnTo>
                          <a:pt x="202" y="186"/>
                        </a:lnTo>
                        <a:lnTo>
                          <a:pt x="202" y="186"/>
                        </a:lnTo>
                        <a:lnTo>
                          <a:pt x="202" y="189"/>
                        </a:lnTo>
                        <a:lnTo>
                          <a:pt x="202" y="186"/>
                        </a:lnTo>
                        <a:lnTo>
                          <a:pt x="202" y="190"/>
                        </a:lnTo>
                        <a:lnTo>
                          <a:pt x="202" y="189"/>
                        </a:lnTo>
                        <a:lnTo>
                          <a:pt x="202" y="189"/>
                        </a:lnTo>
                        <a:lnTo>
                          <a:pt x="202" y="190"/>
                        </a:lnTo>
                        <a:lnTo>
                          <a:pt x="202" y="192"/>
                        </a:lnTo>
                        <a:lnTo>
                          <a:pt x="202" y="191"/>
                        </a:lnTo>
                        <a:lnTo>
                          <a:pt x="202" y="192"/>
                        </a:lnTo>
                        <a:lnTo>
                          <a:pt x="202" y="192"/>
                        </a:lnTo>
                        <a:lnTo>
                          <a:pt x="202" y="193"/>
                        </a:lnTo>
                        <a:lnTo>
                          <a:pt x="202" y="192"/>
                        </a:lnTo>
                        <a:lnTo>
                          <a:pt x="202" y="195"/>
                        </a:lnTo>
                        <a:lnTo>
                          <a:pt x="203" y="195"/>
                        </a:lnTo>
                        <a:lnTo>
                          <a:pt x="203" y="195"/>
                        </a:lnTo>
                        <a:lnTo>
                          <a:pt x="203" y="196"/>
                        </a:lnTo>
                        <a:lnTo>
                          <a:pt x="203" y="195"/>
                        </a:lnTo>
                        <a:lnTo>
                          <a:pt x="203" y="197"/>
                        </a:lnTo>
                        <a:lnTo>
                          <a:pt x="203" y="199"/>
                        </a:lnTo>
                        <a:lnTo>
                          <a:pt x="203" y="196"/>
                        </a:lnTo>
                        <a:lnTo>
                          <a:pt x="203" y="200"/>
                        </a:lnTo>
                        <a:lnTo>
                          <a:pt x="203" y="198"/>
                        </a:lnTo>
                        <a:lnTo>
                          <a:pt x="203" y="201"/>
                        </a:lnTo>
                        <a:lnTo>
                          <a:pt x="203" y="200"/>
                        </a:lnTo>
                        <a:lnTo>
                          <a:pt x="203" y="200"/>
                        </a:lnTo>
                        <a:lnTo>
                          <a:pt x="203" y="201"/>
                        </a:lnTo>
                        <a:lnTo>
                          <a:pt x="203" y="201"/>
                        </a:lnTo>
                        <a:lnTo>
                          <a:pt x="203" y="201"/>
                        </a:lnTo>
                        <a:lnTo>
                          <a:pt x="203" y="202"/>
                        </a:lnTo>
                        <a:lnTo>
                          <a:pt x="203" y="203"/>
                        </a:lnTo>
                        <a:lnTo>
                          <a:pt x="203" y="204"/>
                        </a:lnTo>
                        <a:lnTo>
                          <a:pt x="203" y="204"/>
                        </a:lnTo>
                        <a:lnTo>
                          <a:pt x="203" y="205"/>
                        </a:lnTo>
                        <a:lnTo>
                          <a:pt x="203" y="205"/>
                        </a:lnTo>
                        <a:lnTo>
                          <a:pt x="203" y="206"/>
                        </a:lnTo>
                        <a:lnTo>
                          <a:pt x="203" y="206"/>
                        </a:lnTo>
                        <a:lnTo>
                          <a:pt x="203" y="207"/>
                        </a:lnTo>
                        <a:lnTo>
                          <a:pt x="203" y="207"/>
                        </a:lnTo>
                        <a:lnTo>
                          <a:pt x="203" y="205"/>
                        </a:lnTo>
                        <a:lnTo>
                          <a:pt x="203" y="207"/>
                        </a:lnTo>
                        <a:lnTo>
                          <a:pt x="203" y="208"/>
                        </a:lnTo>
                        <a:lnTo>
                          <a:pt x="203" y="209"/>
                        </a:lnTo>
                        <a:lnTo>
                          <a:pt x="203" y="208"/>
                        </a:lnTo>
                        <a:lnTo>
                          <a:pt x="203" y="209"/>
                        </a:lnTo>
                        <a:lnTo>
                          <a:pt x="203" y="209"/>
                        </a:lnTo>
                        <a:lnTo>
                          <a:pt x="203" y="210"/>
                        </a:lnTo>
                        <a:lnTo>
                          <a:pt x="203" y="210"/>
                        </a:lnTo>
                        <a:lnTo>
                          <a:pt x="203" y="210"/>
                        </a:lnTo>
                        <a:lnTo>
                          <a:pt x="203" y="210"/>
                        </a:lnTo>
                        <a:lnTo>
                          <a:pt x="203" y="211"/>
                        </a:lnTo>
                        <a:lnTo>
                          <a:pt x="203" y="212"/>
                        </a:lnTo>
                        <a:lnTo>
                          <a:pt x="203" y="212"/>
                        </a:lnTo>
                        <a:lnTo>
                          <a:pt x="203" y="213"/>
                        </a:lnTo>
                        <a:lnTo>
                          <a:pt x="203" y="212"/>
                        </a:lnTo>
                        <a:lnTo>
                          <a:pt x="203" y="213"/>
                        </a:lnTo>
                        <a:lnTo>
                          <a:pt x="203" y="212"/>
                        </a:lnTo>
                        <a:lnTo>
                          <a:pt x="203" y="213"/>
                        </a:lnTo>
                        <a:lnTo>
                          <a:pt x="203" y="214"/>
                        </a:lnTo>
                        <a:lnTo>
                          <a:pt x="203" y="213"/>
                        </a:lnTo>
                        <a:lnTo>
                          <a:pt x="203" y="214"/>
                        </a:lnTo>
                        <a:lnTo>
                          <a:pt x="203" y="215"/>
                        </a:lnTo>
                        <a:lnTo>
                          <a:pt x="203" y="215"/>
                        </a:lnTo>
                        <a:lnTo>
                          <a:pt x="203" y="215"/>
                        </a:lnTo>
                        <a:lnTo>
                          <a:pt x="203" y="216"/>
                        </a:lnTo>
                        <a:lnTo>
                          <a:pt x="203" y="216"/>
                        </a:lnTo>
                        <a:lnTo>
                          <a:pt x="203" y="216"/>
                        </a:lnTo>
                        <a:lnTo>
                          <a:pt x="203" y="216"/>
                        </a:lnTo>
                        <a:lnTo>
                          <a:pt x="203" y="216"/>
                        </a:lnTo>
                        <a:lnTo>
                          <a:pt x="203" y="215"/>
                        </a:lnTo>
                        <a:lnTo>
                          <a:pt x="203" y="216"/>
                        </a:lnTo>
                        <a:lnTo>
                          <a:pt x="203" y="216"/>
                        </a:lnTo>
                        <a:lnTo>
                          <a:pt x="203" y="215"/>
                        </a:lnTo>
                        <a:lnTo>
                          <a:pt x="203" y="215"/>
                        </a:lnTo>
                        <a:lnTo>
                          <a:pt x="203" y="215"/>
                        </a:lnTo>
                        <a:lnTo>
                          <a:pt x="203" y="216"/>
                        </a:lnTo>
                        <a:lnTo>
                          <a:pt x="203" y="216"/>
                        </a:lnTo>
                        <a:lnTo>
                          <a:pt x="203" y="215"/>
                        </a:lnTo>
                        <a:lnTo>
                          <a:pt x="203" y="215"/>
                        </a:lnTo>
                        <a:lnTo>
                          <a:pt x="203" y="216"/>
                        </a:lnTo>
                        <a:lnTo>
                          <a:pt x="203" y="215"/>
                        </a:lnTo>
                        <a:lnTo>
                          <a:pt x="203" y="215"/>
                        </a:lnTo>
                        <a:lnTo>
                          <a:pt x="203" y="215"/>
                        </a:lnTo>
                        <a:lnTo>
                          <a:pt x="203" y="216"/>
                        </a:lnTo>
                        <a:lnTo>
                          <a:pt x="203" y="215"/>
                        </a:lnTo>
                        <a:lnTo>
                          <a:pt x="203" y="215"/>
                        </a:lnTo>
                        <a:lnTo>
                          <a:pt x="203" y="213"/>
                        </a:lnTo>
                        <a:lnTo>
                          <a:pt x="203" y="214"/>
                        </a:lnTo>
                        <a:lnTo>
                          <a:pt x="203" y="213"/>
                        </a:lnTo>
                        <a:lnTo>
                          <a:pt x="203" y="213"/>
                        </a:lnTo>
                        <a:lnTo>
                          <a:pt x="203" y="215"/>
                        </a:lnTo>
                        <a:lnTo>
                          <a:pt x="203" y="212"/>
                        </a:lnTo>
                        <a:lnTo>
                          <a:pt x="203" y="213"/>
                        </a:lnTo>
                        <a:lnTo>
                          <a:pt x="203" y="212"/>
                        </a:lnTo>
                        <a:lnTo>
                          <a:pt x="203" y="212"/>
                        </a:lnTo>
                        <a:lnTo>
                          <a:pt x="203" y="215"/>
                        </a:lnTo>
                        <a:lnTo>
                          <a:pt x="203" y="211"/>
                        </a:lnTo>
                        <a:lnTo>
                          <a:pt x="203" y="213"/>
                        </a:lnTo>
                        <a:lnTo>
                          <a:pt x="203" y="212"/>
                        </a:lnTo>
                        <a:lnTo>
                          <a:pt x="203" y="212"/>
                        </a:lnTo>
                        <a:lnTo>
                          <a:pt x="203" y="212"/>
                        </a:lnTo>
                        <a:lnTo>
                          <a:pt x="203" y="212"/>
                        </a:lnTo>
                        <a:lnTo>
                          <a:pt x="203" y="210"/>
                        </a:lnTo>
                        <a:lnTo>
                          <a:pt x="203" y="213"/>
                        </a:lnTo>
                        <a:lnTo>
                          <a:pt x="203" y="211"/>
                        </a:lnTo>
                        <a:lnTo>
                          <a:pt x="203" y="211"/>
                        </a:lnTo>
                        <a:lnTo>
                          <a:pt x="203" y="213"/>
                        </a:lnTo>
                        <a:lnTo>
                          <a:pt x="203" y="212"/>
                        </a:lnTo>
                        <a:lnTo>
                          <a:pt x="203" y="211"/>
                        </a:lnTo>
                        <a:lnTo>
                          <a:pt x="203" y="212"/>
                        </a:lnTo>
                        <a:lnTo>
                          <a:pt x="203" y="211"/>
                        </a:lnTo>
                        <a:lnTo>
                          <a:pt x="203" y="210"/>
                        </a:lnTo>
                        <a:lnTo>
                          <a:pt x="203" y="212"/>
                        </a:lnTo>
                        <a:lnTo>
                          <a:pt x="203" y="209"/>
                        </a:lnTo>
                        <a:lnTo>
                          <a:pt x="203" y="211"/>
                        </a:lnTo>
                        <a:lnTo>
                          <a:pt x="203" y="211"/>
                        </a:lnTo>
                        <a:lnTo>
                          <a:pt x="203" y="209"/>
                        </a:lnTo>
                        <a:lnTo>
                          <a:pt x="203" y="210"/>
                        </a:lnTo>
                        <a:lnTo>
                          <a:pt x="203" y="210"/>
                        </a:lnTo>
                        <a:lnTo>
                          <a:pt x="203" y="209"/>
                        </a:lnTo>
                        <a:lnTo>
                          <a:pt x="203" y="211"/>
                        </a:lnTo>
                        <a:lnTo>
                          <a:pt x="203" y="208"/>
                        </a:lnTo>
                        <a:lnTo>
                          <a:pt x="204" y="210"/>
                        </a:lnTo>
                        <a:lnTo>
                          <a:pt x="204" y="207"/>
                        </a:lnTo>
                        <a:lnTo>
                          <a:pt x="204" y="208"/>
                        </a:lnTo>
                        <a:lnTo>
                          <a:pt x="204" y="207"/>
                        </a:lnTo>
                        <a:lnTo>
                          <a:pt x="204" y="208"/>
                        </a:lnTo>
                        <a:lnTo>
                          <a:pt x="204" y="207"/>
                        </a:lnTo>
                        <a:lnTo>
                          <a:pt x="204" y="209"/>
                        </a:lnTo>
                        <a:lnTo>
                          <a:pt x="204" y="205"/>
                        </a:lnTo>
                        <a:lnTo>
                          <a:pt x="204" y="206"/>
                        </a:lnTo>
                        <a:lnTo>
                          <a:pt x="204" y="206"/>
                        </a:lnTo>
                        <a:lnTo>
                          <a:pt x="204" y="204"/>
                        </a:lnTo>
                        <a:lnTo>
                          <a:pt x="204" y="206"/>
                        </a:lnTo>
                        <a:lnTo>
                          <a:pt x="204" y="205"/>
                        </a:lnTo>
                        <a:lnTo>
                          <a:pt x="204" y="205"/>
                        </a:lnTo>
                        <a:lnTo>
                          <a:pt x="204" y="207"/>
                        </a:lnTo>
                        <a:lnTo>
                          <a:pt x="204" y="204"/>
                        </a:lnTo>
                        <a:lnTo>
                          <a:pt x="204" y="205"/>
                        </a:lnTo>
                        <a:lnTo>
                          <a:pt x="204" y="204"/>
                        </a:lnTo>
                        <a:lnTo>
                          <a:pt x="204" y="203"/>
                        </a:lnTo>
                        <a:lnTo>
                          <a:pt x="204" y="205"/>
                        </a:lnTo>
                        <a:lnTo>
                          <a:pt x="204" y="204"/>
                        </a:lnTo>
                        <a:lnTo>
                          <a:pt x="204" y="204"/>
                        </a:lnTo>
                        <a:lnTo>
                          <a:pt x="204" y="204"/>
                        </a:lnTo>
                        <a:lnTo>
                          <a:pt x="204" y="204"/>
                        </a:lnTo>
                        <a:lnTo>
                          <a:pt x="204" y="204"/>
                        </a:lnTo>
                        <a:lnTo>
                          <a:pt x="204" y="202"/>
                        </a:lnTo>
                        <a:lnTo>
                          <a:pt x="204" y="202"/>
                        </a:lnTo>
                        <a:lnTo>
                          <a:pt x="204" y="203"/>
                        </a:lnTo>
                        <a:lnTo>
                          <a:pt x="204" y="204"/>
                        </a:lnTo>
                        <a:lnTo>
                          <a:pt x="204" y="201"/>
                        </a:lnTo>
                        <a:lnTo>
                          <a:pt x="204" y="204"/>
                        </a:lnTo>
                        <a:lnTo>
                          <a:pt x="204" y="202"/>
                        </a:lnTo>
                        <a:lnTo>
                          <a:pt x="204" y="202"/>
                        </a:lnTo>
                        <a:lnTo>
                          <a:pt x="204" y="202"/>
                        </a:lnTo>
                        <a:lnTo>
                          <a:pt x="204" y="203"/>
                        </a:lnTo>
                        <a:lnTo>
                          <a:pt x="204" y="202"/>
                        </a:lnTo>
                        <a:lnTo>
                          <a:pt x="204" y="202"/>
                        </a:lnTo>
                        <a:lnTo>
                          <a:pt x="204" y="203"/>
                        </a:lnTo>
                        <a:lnTo>
                          <a:pt x="204" y="203"/>
                        </a:lnTo>
                        <a:lnTo>
                          <a:pt x="204" y="202"/>
                        </a:lnTo>
                        <a:lnTo>
                          <a:pt x="204" y="202"/>
                        </a:lnTo>
                        <a:lnTo>
                          <a:pt x="204" y="201"/>
                        </a:lnTo>
                        <a:lnTo>
                          <a:pt x="204" y="202"/>
                        </a:lnTo>
                        <a:lnTo>
                          <a:pt x="204" y="200"/>
                        </a:lnTo>
                        <a:lnTo>
                          <a:pt x="204" y="202"/>
                        </a:lnTo>
                        <a:lnTo>
                          <a:pt x="204" y="201"/>
                        </a:lnTo>
                        <a:lnTo>
                          <a:pt x="204" y="201"/>
                        </a:lnTo>
                        <a:lnTo>
                          <a:pt x="204" y="202"/>
                        </a:lnTo>
                        <a:lnTo>
                          <a:pt x="204" y="200"/>
                        </a:lnTo>
                        <a:lnTo>
                          <a:pt x="204" y="200"/>
                        </a:lnTo>
                        <a:lnTo>
                          <a:pt x="204" y="202"/>
                        </a:lnTo>
                        <a:lnTo>
                          <a:pt x="204" y="200"/>
                        </a:lnTo>
                        <a:lnTo>
                          <a:pt x="204" y="203"/>
                        </a:lnTo>
                        <a:lnTo>
                          <a:pt x="204" y="202"/>
                        </a:lnTo>
                        <a:lnTo>
                          <a:pt x="204" y="200"/>
                        </a:lnTo>
                        <a:lnTo>
                          <a:pt x="204" y="202"/>
                        </a:lnTo>
                        <a:lnTo>
                          <a:pt x="204" y="201"/>
                        </a:lnTo>
                        <a:lnTo>
                          <a:pt x="204" y="201"/>
                        </a:lnTo>
                        <a:lnTo>
                          <a:pt x="204" y="201"/>
                        </a:lnTo>
                        <a:lnTo>
                          <a:pt x="204" y="202"/>
                        </a:lnTo>
                        <a:lnTo>
                          <a:pt x="204" y="201"/>
                        </a:lnTo>
                        <a:lnTo>
                          <a:pt x="204" y="201"/>
                        </a:lnTo>
                        <a:lnTo>
                          <a:pt x="204" y="201"/>
                        </a:lnTo>
                        <a:lnTo>
                          <a:pt x="204" y="203"/>
                        </a:lnTo>
                        <a:lnTo>
                          <a:pt x="204" y="202"/>
                        </a:lnTo>
                        <a:lnTo>
                          <a:pt x="204" y="201"/>
                        </a:lnTo>
                        <a:lnTo>
                          <a:pt x="204" y="203"/>
                        </a:lnTo>
                        <a:lnTo>
                          <a:pt x="204" y="201"/>
                        </a:lnTo>
                        <a:lnTo>
                          <a:pt x="204" y="203"/>
                        </a:lnTo>
                        <a:lnTo>
                          <a:pt x="204" y="203"/>
                        </a:lnTo>
                        <a:lnTo>
                          <a:pt x="204" y="202"/>
                        </a:lnTo>
                        <a:lnTo>
                          <a:pt x="204" y="203"/>
                        </a:lnTo>
                        <a:lnTo>
                          <a:pt x="204" y="204"/>
                        </a:lnTo>
                        <a:lnTo>
                          <a:pt x="204" y="204"/>
                        </a:lnTo>
                        <a:lnTo>
                          <a:pt x="204" y="203"/>
                        </a:lnTo>
                        <a:lnTo>
                          <a:pt x="204" y="204"/>
                        </a:lnTo>
                        <a:lnTo>
                          <a:pt x="204" y="204"/>
                        </a:lnTo>
                        <a:lnTo>
                          <a:pt x="204" y="205"/>
                        </a:lnTo>
                        <a:lnTo>
                          <a:pt x="204" y="204"/>
                        </a:lnTo>
                        <a:lnTo>
                          <a:pt x="204" y="204"/>
                        </a:lnTo>
                        <a:lnTo>
                          <a:pt x="204" y="204"/>
                        </a:lnTo>
                        <a:lnTo>
                          <a:pt x="204" y="205"/>
                        </a:lnTo>
                        <a:lnTo>
                          <a:pt x="204" y="204"/>
                        </a:lnTo>
                        <a:lnTo>
                          <a:pt x="204" y="204"/>
                        </a:lnTo>
                        <a:lnTo>
                          <a:pt x="204" y="205"/>
                        </a:lnTo>
                        <a:lnTo>
                          <a:pt x="204" y="205"/>
                        </a:lnTo>
                        <a:lnTo>
                          <a:pt x="204" y="206"/>
                        </a:lnTo>
                        <a:lnTo>
                          <a:pt x="204" y="207"/>
                        </a:lnTo>
                        <a:lnTo>
                          <a:pt x="204" y="205"/>
                        </a:lnTo>
                        <a:lnTo>
                          <a:pt x="204" y="207"/>
                        </a:lnTo>
                        <a:lnTo>
                          <a:pt x="204" y="206"/>
                        </a:lnTo>
                        <a:lnTo>
                          <a:pt x="204" y="206"/>
                        </a:lnTo>
                        <a:lnTo>
                          <a:pt x="204" y="207"/>
                        </a:lnTo>
                        <a:lnTo>
                          <a:pt x="204" y="204"/>
                        </a:lnTo>
                        <a:lnTo>
                          <a:pt x="204" y="205"/>
                        </a:lnTo>
                        <a:lnTo>
                          <a:pt x="204" y="204"/>
                        </a:lnTo>
                        <a:lnTo>
                          <a:pt x="204" y="207"/>
                        </a:lnTo>
                        <a:lnTo>
                          <a:pt x="205" y="208"/>
                        </a:lnTo>
                        <a:lnTo>
                          <a:pt x="205" y="207"/>
                        </a:lnTo>
                        <a:lnTo>
                          <a:pt x="205" y="209"/>
                        </a:lnTo>
                        <a:lnTo>
                          <a:pt x="205" y="207"/>
                        </a:lnTo>
                        <a:lnTo>
                          <a:pt x="205" y="208"/>
                        </a:lnTo>
                        <a:lnTo>
                          <a:pt x="205" y="209"/>
                        </a:lnTo>
                        <a:lnTo>
                          <a:pt x="205" y="207"/>
                        </a:lnTo>
                        <a:lnTo>
                          <a:pt x="205" y="209"/>
                        </a:lnTo>
                        <a:lnTo>
                          <a:pt x="205" y="206"/>
                        </a:lnTo>
                        <a:lnTo>
                          <a:pt x="205" y="210"/>
                        </a:lnTo>
                        <a:lnTo>
                          <a:pt x="205" y="207"/>
                        </a:lnTo>
                        <a:lnTo>
                          <a:pt x="205" y="210"/>
                        </a:lnTo>
                        <a:lnTo>
                          <a:pt x="205" y="207"/>
                        </a:lnTo>
                        <a:lnTo>
                          <a:pt x="205" y="209"/>
                        </a:lnTo>
                        <a:lnTo>
                          <a:pt x="205" y="210"/>
                        </a:lnTo>
                        <a:lnTo>
                          <a:pt x="205" y="208"/>
                        </a:lnTo>
                        <a:lnTo>
                          <a:pt x="205" y="209"/>
                        </a:lnTo>
                        <a:lnTo>
                          <a:pt x="205" y="208"/>
                        </a:lnTo>
                        <a:lnTo>
                          <a:pt x="205" y="209"/>
                        </a:lnTo>
                        <a:lnTo>
                          <a:pt x="205" y="208"/>
                        </a:lnTo>
                        <a:lnTo>
                          <a:pt x="205" y="208"/>
                        </a:lnTo>
                        <a:lnTo>
                          <a:pt x="205" y="209"/>
                        </a:lnTo>
                        <a:lnTo>
                          <a:pt x="205" y="208"/>
                        </a:lnTo>
                        <a:lnTo>
                          <a:pt x="205" y="210"/>
                        </a:lnTo>
                        <a:lnTo>
                          <a:pt x="205" y="207"/>
                        </a:lnTo>
                        <a:lnTo>
                          <a:pt x="205" y="210"/>
                        </a:lnTo>
                        <a:lnTo>
                          <a:pt x="205" y="207"/>
                        </a:lnTo>
                        <a:lnTo>
                          <a:pt x="205" y="209"/>
                        </a:lnTo>
                        <a:lnTo>
                          <a:pt x="205" y="208"/>
                        </a:lnTo>
                        <a:lnTo>
                          <a:pt x="205" y="207"/>
                        </a:lnTo>
                        <a:lnTo>
                          <a:pt x="205" y="208"/>
                        </a:lnTo>
                        <a:lnTo>
                          <a:pt x="205" y="208"/>
                        </a:lnTo>
                        <a:lnTo>
                          <a:pt x="205" y="208"/>
                        </a:lnTo>
                        <a:lnTo>
                          <a:pt x="205" y="207"/>
                        </a:lnTo>
                        <a:lnTo>
                          <a:pt x="205" y="207"/>
                        </a:lnTo>
                        <a:lnTo>
                          <a:pt x="205" y="207"/>
                        </a:lnTo>
                        <a:lnTo>
                          <a:pt x="205" y="206"/>
                        </a:lnTo>
                        <a:lnTo>
                          <a:pt x="205" y="208"/>
                        </a:lnTo>
                        <a:lnTo>
                          <a:pt x="205" y="206"/>
                        </a:lnTo>
                        <a:lnTo>
                          <a:pt x="205" y="208"/>
                        </a:lnTo>
                        <a:lnTo>
                          <a:pt x="205" y="206"/>
                        </a:lnTo>
                        <a:lnTo>
                          <a:pt x="205" y="207"/>
                        </a:lnTo>
                        <a:lnTo>
                          <a:pt x="205" y="209"/>
                        </a:lnTo>
                        <a:lnTo>
                          <a:pt x="205" y="207"/>
                        </a:lnTo>
                        <a:lnTo>
                          <a:pt x="205" y="206"/>
                        </a:lnTo>
                        <a:lnTo>
                          <a:pt x="205" y="207"/>
                        </a:lnTo>
                        <a:lnTo>
                          <a:pt x="205" y="206"/>
                        </a:lnTo>
                        <a:lnTo>
                          <a:pt x="205" y="205"/>
                        </a:lnTo>
                        <a:lnTo>
                          <a:pt x="205" y="207"/>
                        </a:lnTo>
                        <a:lnTo>
                          <a:pt x="205" y="207"/>
                        </a:lnTo>
                        <a:lnTo>
                          <a:pt x="205" y="204"/>
                        </a:lnTo>
                        <a:lnTo>
                          <a:pt x="205" y="209"/>
                        </a:lnTo>
                        <a:lnTo>
                          <a:pt x="205" y="205"/>
                        </a:lnTo>
                        <a:lnTo>
                          <a:pt x="205" y="208"/>
                        </a:lnTo>
                        <a:lnTo>
                          <a:pt x="205" y="205"/>
                        </a:lnTo>
                        <a:lnTo>
                          <a:pt x="205" y="206"/>
                        </a:lnTo>
                        <a:lnTo>
                          <a:pt x="205" y="206"/>
                        </a:lnTo>
                        <a:lnTo>
                          <a:pt x="205" y="207"/>
                        </a:lnTo>
                        <a:lnTo>
                          <a:pt x="205" y="204"/>
                        </a:lnTo>
                        <a:lnTo>
                          <a:pt x="205" y="207"/>
                        </a:lnTo>
                        <a:lnTo>
                          <a:pt x="205" y="204"/>
                        </a:lnTo>
                        <a:lnTo>
                          <a:pt x="205" y="206"/>
                        </a:lnTo>
                        <a:lnTo>
                          <a:pt x="205" y="205"/>
                        </a:lnTo>
                        <a:lnTo>
                          <a:pt x="205" y="205"/>
                        </a:lnTo>
                        <a:lnTo>
                          <a:pt x="205" y="205"/>
                        </a:lnTo>
                        <a:lnTo>
                          <a:pt x="205" y="206"/>
                        </a:lnTo>
                        <a:lnTo>
                          <a:pt x="205" y="203"/>
                        </a:lnTo>
                        <a:lnTo>
                          <a:pt x="205" y="204"/>
                        </a:lnTo>
                        <a:lnTo>
                          <a:pt x="205" y="203"/>
                        </a:lnTo>
                        <a:lnTo>
                          <a:pt x="205" y="204"/>
                        </a:lnTo>
                        <a:lnTo>
                          <a:pt x="205" y="204"/>
                        </a:lnTo>
                        <a:lnTo>
                          <a:pt x="205" y="204"/>
                        </a:lnTo>
                        <a:lnTo>
                          <a:pt x="205" y="203"/>
                        </a:lnTo>
                        <a:lnTo>
                          <a:pt x="205" y="204"/>
                        </a:lnTo>
                        <a:lnTo>
                          <a:pt x="205" y="203"/>
                        </a:lnTo>
                        <a:lnTo>
                          <a:pt x="205" y="204"/>
                        </a:lnTo>
                        <a:lnTo>
                          <a:pt x="205" y="204"/>
                        </a:lnTo>
                        <a:lnTo>
                          <a:pt x="205" y="203"/>
                        </a:lnTo>
                        <a:lnTo>
                          <a:pt x="205" y="203"/>
                        </a:lnTo>
                        <a:lnTo>
                          <a:pt x="205" y="203"/>
                        </a:lnTo>
                        <a:lnTo>
                          <a:pt x="205" y="203"/>
                        </a:lnTo>
                        <a:lnTo>
                          <a:pt x="205" y="202"/>
                        </a:lnTo>
                        <a:lnTo>
                          <a:pt x="205" y="203"/>
                        </a:lnTo>
                        <a:lnTo>
                          <a:pt x="205" y="203"/>
                        </a:lnTo>
                        <a:lnTo>
                          <a:pt x="205" y="202"/>
                        </a:lnTo>
                        <a:lnTo>
                          <a:pt x="205" y="204"/>
                        </a:lnTo>
                        <a:lnTo>
                          <a:pt x="205" y="204"/>
                        </a:lnTo>
                        <a:lnTo>
                          <a:pt x="205" y="203"/>
                        </a:lnTo>
                        <a:lnTo>
                          <a:pt x="205" y="203"/>
                        </a:lnTo>
                        <a:lnTo>
                          <a:pt x="205" y="204"/>
                        </a:lnTo>
                        <a:lnTo>
                          <a:pt x="205" y="204"/>
                        </a:lnTo>
                        <a:lnTo>
                          <a:pt x="205" y="204"/>
                        </a:lnTo>
                        <a:lnTo>
                          <a:pt x="205" y="202"/>
                        </a:lnTo>
                        <a:lnTo>
                          <a:pt x="205" y="205"/>
                        </a:lnTo>
                        <a:lnTo>
                          <a:pt x="205" y="203"/>
                        </a:lnTo>
                        <a:lnTo>
                          <a:pt x="205" y="205"/>
                        </a:lnTo>
                        <a:lnTo>
                          <a:pt x="205" y="203"/>
                        </a:lnTo>
                        <a:lnTo>
                          <a:pt x="205" y="205"/>
                        </a:lnTo>
                        <a:lnTo>
                          <a:pt x="205" y="205"/>
                        </a:lnTo>
                        <a:lnTo>
                          <a:pt x="205" y="204"/>
                        </a:lnTo>
                        <a:lnTo>
                          <a:pt x="205" y="205"/>
                        </a:lnTo>
                        <a:lnTo>
                          <a:pt x="205" y="204"/>
                        </a:lnTo>
                        <a:lnTo>
                          <a:pt x="205" y="205"/>
                        </a:lnTo>
                        <a:lnTo>
                          <a:pt x="205" y="204"/>
                        </a:lnTo>
                        <a:lnTo>
                          <a:pt x="205" y="206"/>
                        </a:lnTo>
                        <a:lnTo>
                          <a:pt x="205" y="205"/>
                        </a:lnTo>
                        <a:lnTo>
                          <a:pt x="205" y="205"/>
                        </a:lnTo>
                        <a:lnTo>
                          <a:pt x="205" y="206"/>
                        </a:lnTo>
                        <a:lnTo>
                          <a:pt x="206" y="204"/>
                        </a:lnTo>
                        <a:lnTo>
                          <a:pt x="206" y="205"/>
                        </a:lnTo>
                        <a:lnTo>
                          <a:pt x="206" y="204"/>
                        </a:lnTo>
                        <a:lnTo>
                          <a:pt x="206" y="206"/>
                        </a:lnTo>
                        <a:lnTo>
                          <a:pt x="206" y="203"/>
                        </a:lnTo>
                        <a:lnTo>
                          <a:pt x="206" y="207"/>
                        </a:lnTo>
                        <a:lnTo>
                          <a:pt x="206" y="203"/>
                        </a:lnTo>
                        <a:lnTo>
                          <a:pt x="206" y="205"/>
                        </a:lnTo>
                        <a:lnTo>
                          <a:pt x="206" y="204"/>
                        </a:lnTo>
                        <a:lnTo>
                          <a:pt x="206" y="206"/>
                        </a:lnTo>
                        <a:lnTo>
                          <a:pt x="206" y="205"/>
                        </a:lnTo>
                        <a:lnTo>
                          <a:pt x="206" y="206"/>
                        </a:lnTo>
                        <a:lnTo>
                          <a:pt x="206" y="206"/>
                        </a:lnTo>
                        <a:lnTo>
                          <a:pt x="206" y="205"/>
                        </a:lnTo>
                        <a:lnTo>
                          <a:pt x="206" y="205"/>
                        </a:lnTo>
                        <a:lnTo>
                          <a:pt x="206" y="205"/>
                        </a:lnTo>
                        <a:lnTo>
                          <a:pt x="206" y="205"/>
                        </a:lnTo>
                        <a:lnTo>
                          <a:pt x="206" y="205"/>
                        </a:lnTo>
                        <a:lnTo>
                          <a:pt x="206" y="206"/>
                        </a:lnTo>
                        <a:lnTo>
                          <a:pt x="206" y="204"/>
                        </a:lnTo>
                        <a:lnTo>
                          <a:pt x="206" y="206"/>
                        </a:lnTo>
                        <a:lnTo>
                          <a:pt x="206" y="205"/>
                        </a:lnTo>
                        <a:lnTo>
                          <a:pt x="206" y="207"/>
                        </a:lnTo>
                        <a:lnTo>
                          <a:pt x="206" y="205"/>
                        </a:lnTo>
                        <a:lnTo>
                          <a:pt x="206" y="207"/>
                        </a:lnTo>
                        <a:lnTo>
                          <a:pt x="206" y="205"/>
                        </a:lnTo>
                        <a:lnTo>
                          <a:pt x="206" y="205"/>
                        </a:lnTo>
                        <a:lnTo>
                          <a:pt x="206" y="207"/>
                        </a:lnTo>
                        <a:lnTo>
                          <a:pt x="206" y="206"/>
                        </a:lnTo>
                        <a:lnTo>
                          <a:pt x="206" y="207"/>
                        </a:lnTo>
                        <a:lnTo>
                          <a:pt x="206" y="209"/>
                        </a:lnTo>
                        <a:lnTo>
                          <a:pt x="206" y="205"/>
                        </a:lnTo>
                        <a:lnTo>
                          <a:pt x="206" y="208"/>
                        </a:lnTo>
                        <a:lnTo>
                          <a:pt x="206" y="206"/>
                        </a:lnTo>
                        <a:lnTo>
                          <a:pt x="206" y="208"/>
                        </a:lnTo>
                        <a:lnTo>
                          <a:pt x="206" y="208"/>
                        </a:lnTo>
                        <a:lnTo>
                          <a:pt x="206" y="208"/>
                        </a:lnTo>
                        <a:lnTo>
                          <a:pt x="206" y="207"/>
                        </a:lnTo>
                        <a:lnTo>
                          <a:pt x="206" y="210"/>
                        </a:lnTo>
                        <a:lnTo>
                          <a:pt x="206" y="207"/>
                        </a:lnTo>
                        <a:lnTo>
                          <a:pt x="206" y="209"/>
                        </a:lnTo>
                        <a:lnTo>
                          <a:pt x="206" y="206"/>
                        </a:lnTo>
                        <a:lnTo>
                          <a:pt x="206" y="210"/>
                        </a:lnTo>
                        <a:lnTo>
                          <a:pt x="206" y="208"/>
                        </a:lnTo>
                        <a:lnTo>
                          <a:pt x="206" y="207"/>
                        </a:lnTo>
                        <a:lnTo>
                          <a:pt x="206" y="208"/>
                        </a:lnTo>
                        <a:lnTo>
                          <a:pt x="206" y="207"/>
                        </a:lnTo>
                        <a:lnTo>
                          <a:pt x="206" y="209"/>
                        </a:lnTo>
                        <a:lnTo>
                          <a:pt x="206" y="207"/>
                        </a:lnTo>
                        <a:lnTo>
                          <a:pt x="206" y="207"/>
                        </a:lnTo>
                        <a:lnTo>
                          <a:pt x="206" y="210"/>
                        </a:lnTo>
                        <a:lnTo>
                          <a:pt x="206" y="207"/>
                        </a:lnTo>
                        <a:lnTo>
                          <a:pt x="206" y="208"/>
                        </a:lnTo>
                        <a:lnTo>
                          <a:pt x="206" y="208"/>
                        </a:lnTo>
                        <a:lnTo>
                          <a:pt x="206" y="210"/>
                        </a:lnTo>
                        <a:lnTo>
                          <a:pt x="206" y="208"/>
                        </a:lnTo>
                        <a:lnTo>
                          <a:pt x="206" y="208"/>
                        </a:lnTo>
                        <a:lnTo>
                          <a:pt x="206" y="209"/>
                        </a:lnTo>
                        <a:lnTo>
                          <a:pt x="206" y="207"/>
                        </a:lnTo>
                        <a:lnTo>
                          <a:pt x="206" y="209"/>
                        </a:lnTo>
                        <a:lnTo>
                          <a:pt x="206" y="209"/>
                        </a:lnTo>
                        <a:lnTo>
                          <a:pt x="206" y="208"/>
                        </a:lnTo>
                        <a:lnTo>
                          <a:pt x="206" y="208"/>
                        </a:lnTo>
                        <a:lnTo>
                          <a:pt x="206" y="208"/>
                        </a:lnTo>
                        <a:lnTo>
                          <a:pt x="206" y="209"/>
                        </a:lnTo>
                        <a:lnTo>
                          <a:pt x="206" y="207"/>
                        </a:lnTo>
                        <a:lnTo>
                          <a:pt x="206" y="210"/>
                        </a:lnTo>
                        <a:lnTo>
                          <a:pt x="206" y="208"/>
                        </a:lnTo>
                        <a:lnTo>
                          <a:pt x="206" y="210"/>
                        </a:lnTo>
                        <a:lnTo>
                          <a:pt x="206" y="208"/>
                        </a:lnTo>
                        <a:lnTo>
                          <a:pt x="206" y="208"/>
                        </a:lnTo>
                        <a:lnTo>
                          <a:pt x="206" y="209"/>
                        </a:lnTo>
                        <a:lnTo>
                          <a:pt x="206" y="209"/>
                        </a:lnTo>
                        <a:lnTo>
                          <a:pt x="206" y="209"/>
                        </a:lnTo>
                        <a:lnTo>
                          <a:pt x="206" y="210"/>
                        </a:lnTo>
                        <a:lnTo>
                          <a:pt x="206" y="208"/>
                        </a:lnTo>
                        <a:lnTo>
                          <a:pt x="206" y="208"/>
                        </a:lnTo>
                        <a:lnTo>
                          <a:pt x="206" y="209"/>
                        </a:lnTo>
                        <a:lnTo>
                          <a:pt x="206" y="209"/>
                        </a:lnTo>
                        <a:lnTo>
                          <a:pt x="206" y="209"/>
                        </a:lnTo>
                        <a:lnTo>
                          <a:pt x="206" y="210"/>
                        </a:lnTo>
                        <a:lnTo>
                          <a:pt x="206" y="208"/>
                        </a:lnTo>
                        <a:lnTo>
                          <a:pt x="206" y="209"/>
                        </a:lnTo>
                        <a:lnTo>
                          <a:pt x="206" y="209"/>
                        </a:lnTo>
                        <a:lnTo>
                          <a:pt x="206" y="207"/>
                        </a:lnTo>
                        <a:lnTo>
                          <a:pt x="206" y="208"/>
                        </a:lnTo>
                        <a:lnTo>
                          <a:pt x="206" y="207"/>
                        </a:lnTo>
                        <a:lnTo>
                          <a:pt x="206" y="208"/>
                        </a:lnTo>
                        <a:lnTo>
                          <a:pt x="206" y="208"/>
                        </a:lnTo>
                        <a:lnTo>
                          <a:pt x="206" y="207"/>
                        </a:lnTo>
                        <a:lnTo>
                          <a:pt x="206" y="206"/>
                        </a:lnTo>
                        <a:lnTo>
                          <a:pt x="206" y="207"/>
                        </a:lnTo>
                        <a:lnTo>
                          <a:pt x="206" y="205"/>
                        </a:lnTo>
                        <a:lnTo>
                          <a:pt x="206" y="207"/>
                        </a:lnTo>
                        <a:lnTo>
                          <a:pt x="206" y="208"/>
                        </a:lnTo>
                        <a:lnTo>
                          <a:pt x="206" y="206"/>
                        </a:lnTo>
                        <a:lnTo>
                          <a:pt x="206" y="206"/>
                        </a:lnTo>
                        <a:lnTo>
                          <a:pt x="206" y="206"/>
                        </a:lnTo>
                        <a:lnTo>
                          <a:pt x="207" y="206"/>
                        </a:lnTo>
                        <a:lnTo>
                          <a:pt x="207" y="205"/>
                        </a:lnTo>
                        <a:lnTo>
                          <a:pt x="207" y="206"/>
                        </a:lnTo>
                        <a:lnTo>
                          <a:pt x="207" y="206"/>
                        </a:lnTo>
                        <a:lnTo>
                          <a:pt x="207" y="205"/>
                        </a:lnTo>
                        <a:lnTo>
                          <a:pt x="207" y="206"/>
                        </a:lnTo>
                        <a:lnTo>
                          <a:pt x="207" y="205"/>
                        </a:lnTo>
                        <a:lnTo>
                          <a:pt x="207" y="206"/>
                        </a:lnTo>
                        <a:lnTo>
                          <a:pt x="207" y="204"/>
                        </a:lnTo>
                        <a:lnTo>
                          <a:pt x="207" y="205"/>
                        </a:lnTo>
                        <a:lnTo>
                          <a:pt x="207" y="206"/>
                        </a:lnTo>
                        <a:lnTo>
                          <a:pt x="207" y="205"/>
                        </a:lnTo>
                        <a:lnTo>
                          <a:pt x="207" y="206"/>
                        </a:lnTo>
                        <a:lnTo>
                          <a:pt x="207" y="206"/>
                        </a:lnTo>
                        <a:lnTo>
                          <a:pt x="207" y="205"/>
                        </a:lnTo>
                        <a:lnTo>
                          <a:pt x="207" y="207"/>
                        </a:lnTo>
                        <a:lnTo>
                          <a:pt x="207" y="204"/>
                        </a:lnTo>
                        <a:lnTo>
                          <a:pt x="207" y="208"/>
                        </a:lnTo>
                        <a:lnTo>
                          <a:pt x="207" y="206"/>
                        </a:lnTo>
                        <a:lnTo>
                          <a:pt x="207" y="207"/>
                        </a:lnTo>
                        <a:lnTo>
                          <a:pt x="207" y="206"/>
                        </a:lnTo>
                        <a:lnTo>
                          <a:pt x="207" y="207"/>
                        </a:lnTo>
                        <a:lnTo>
                          <a:pt x="207" y="207"/>
                        </a:lnTo>
                        <a:lnTo>
                          <a:pt x="207" y="207"/>
                        </a:lnTo>
                        <a:lnTo>
                          <a:pt x="207" y="208"/>
                        </a:lnTo>
                        <a:lnTo>
                          <a:pt x="207" y="205"/>
                        </a:lnTo>
                        <a:lnTo>
                          <a:pt x="207" y="206"/>
                        </a:lnTo>
                        <a:lnTo>
                          <a:pt x="207" y="205"/>
                        </a:lnTo>
                        <a:lnTo>
                          <a:pt x="207" y="206"/>
                        </a:lnTo>
                        <a:lnTo>
                          <a:pt x="207" y="206"/>
                        </a:lnTo>
                        <a:lnTo>
                          <a:pt x="207" y="207"/>
                        </a:lnTo>
                        <a:lnTo>
                          <a:pt x="207" y="207"/>
                        </a:lnTo>
                        <a:lnTo>
                          <a:pt x="207" y="206"/>
                        </a:lnTo>
                        <a:lnTo>
                          <a:pt x="207" y="206"/>
                        </a:lnTo>
                        <a:lnTo>
                          <a:pt x="207" y="207"/>
                        </a:lnTo>
                        <a:lnTo>
                          <a:pt x="207" y="206"/>
                        </a:lnTo>
                        <a:lnTo>
                          <a:pt x="207" y="207"/>
                        </a:lnTo>
                        <a:lnTo>
                          <a:pt x="207" y="208"/>
                        </a:lnTo>
                        <a:lnTo>
                          <a:pt x="207" y="206"/>
                        </a:lnTo>
                        <a:lnTo>
                          <a:pt x="207" y="207"/>
                        </a:lnTo>
                        <a:lnTo>
                          <a:pt x="207" y="206"/>
                        </a:lnTo>
                        <a:lnTo>
                          <a:pt x="207" y="207"/>
                        </a:lnTo>
                        <a:lnTo>
                          <a:pt x="207" y="208"/>
                        </a:lnTo>
                        <a:lnTo>
                          <a:pt x="207" y="207"/>
                        </a:lnTo>
                        <a:lnTo>
                          <a:pt x="207" y="208"/>
                        </a:lnTo>
                        <a:lnTo>
                          <a:pt x="207" y="208"/>
                        </a:lnTo>
                        <a:lnTo>
                          <a:pt x="207" y="208"/>
                        </a:lnTo>
                        <a:lnTo>
                          <a:pt x="207" y="209"/>
                        </a:lnTo>
                        <a:lnTo>
                          <a:pt x="207" y="208"/>
                        </a:lnTo>
                        <a:lnTo>
                          <a:pt x="207" y="207"/>
                        </a:lnTo>
                        <a:lnTo>
                          <a:pt x="207" y="208"/>
                        </a:lnTo>
                        <a:lnTo>
                          <a:pt x="207" y="210"/>
                        </a:lnTo>
                        <a:lnTo>
                          <a:pt x="207" y="208"/>
                        </a:lnTo>
                        <a:lnTo>
                          <a:pt x="207" y="210"/>
                        </a:lnTo>
                        <a:lnTo>
                          <a:pt x="207" y="209"/>
                        </a:lnTo>
                        <a:lnTo>
                          <a:pt x="207" y="210"/>
                        </a:lnTo>
                        <a:lnTo>
                          <a:pt x="207" y="208"/>
                        </a:lnTo>
                        <a:lnTo>
                          <a:pt x="207" y="210"/>
                        </a:lnTo>
                        <a:lnTo>
                          <a:pt x="207" y="210"/>
                        </a:lnTo>
                        <a:lnTo>
                          <a:pt x="207" y="212"/>
                        </a:lnTo>
                        <a:lnTo>
                          <a:pt x="207" y="210"/>
                        </a:lnTo>
                        <a:lnTo>
                          <a:pt x="207" y="211"/>
                        </a:lnTo>
                        <a:lnTo>
                          <a:pt x="207" y="211"/>
                        </a:lnTo>
                        <a:lnTo>
                          <a:pt x="207" y="210"/>
                        </a:lnTo>
                        <a:lnTo>
                          <a:pt x="207" y="211"/>
                        </a:lnTo>
                        <a:lnTo>
                          <a:pt x="207" y="211"/>
                        </a:lnTo>
                        <a:lnTo>
                          <a:pt x="207" y="210"/>
                        </a:lnTo>
                        <a:lnTo>
                          <a:pt x="207" y="212"/>
                        </a:lnTo>
                        <a:lnTo>
                          <a:pt x="207" y="210"/>
                        </a:lnTo>
                        <a:lnTo>
                          <a:pt x="207" y="211"/>
                        </a:lnTo>
                        <a:lnTo>
                          <a:pt x="207" y="212"/>
                        </a:lnTo>
                        <a:lnTo>
                          <a:pt x="207" y="210"/>
                        </a:lnTo>
                        <a:lnTo>
                          <a:pt x="207" y="212"/>
                        </a:lnTo>
                        <a:lnTo>
                          <a:pt x="207" y="211"/>
                        </a:lnTo>
                        <a:lnTo>
                          <a:pt x="207" y="209"/>
                        </a:lnTo>
                        <a:lnTo>
                          <a:pt x="207" y="211"/>
                        </a:lnTo>
                        <a:lnTo>
                          <a:pt x="207" y="210"/>
                        </a:lnTo>
                        <a:lnTo>
                          <a:pt x="207" y="212"/>
                        </a:lnTo>
                        <a:lnTo>
                          <a:pt x="207" y="210"/>
                        </a:lnTo>
                        <a:lnTo>
                          <a:pt x="207" y="212"/>
                        </a:lnTo>
                        <a:lnTo>
                          <a:pt x="207" y="210"/>
                        </a:lnTo>
                        <a:lnTo>
                          <a:pt x="207" y="210"/>
                        </a:lnTo>
                        <a:lnTo>
                          <a:pt x="207" y="211"/>
                        </a:lnTo>
                        <a:lnTo>
                          <a:pt x="207" y="211"/>
                        </a:lnTo>
                        <a:lnTo>
                          <a:pt x="207" y="211"/>
                        </a:lnTo>
                        <a:lnTo>
                          <a:pt x="207" y="211"/>
                        </a:lnTo>
                        <a:lnTo>
                          <a:pt x="207" y="210"/>
                        </a:lnTo>
                        <a:lnTo>
                          <a:pt x="207" y="211"/>
                        </a:lnTo>
                        <a:lnTo>
                          <a:pt x="207" y="210"/>
                        </a:lnTo>
                        <a:lnTo>
                          <a:pt x="207" y="210"/>
                        </a:lnTo>
                        <a:lnTo>
                          <a:pt x="207" y="211"/>
                        </a:lnTo>
                        <a:lnTo>
                          <a:pt x="207" y="211"/>
                        </a:lnTo>
                        <a:lnTo>
                          <a:pt x="207" y="210"/>
                        </a:lnTo>
                        <a:lnTo>
                          <a:pt x="207" y="210"/>
                        </a:lnTo>
                        <a:lnTo>
                          <a:pt x="207" y="212"/>
                        </a:lnTo>
                        <a:lnTo>
                          <a:pt x="207" y="211"/>
                        </a:lnTo>
                        <a:lnTo>
                          <a:pt x="207" y="210"/>
                        </a:lnTo>
                        <a:lnTo>
                          <a:pt x="207" y="211"/>
                        </a:lnTo>
                        <a:lnTo>
                          <a:pt x="208" y="210"/>
                        </a:lnTo>
                        <a:lnTo>
                          <a:pt x="208" y="211"/>
                        </a:lnTo>
                        <a:lnTo>
                          <a:pt x="208" y="210"/>
                        </a:lnTo>
                        <a:lnTo>
                          <a:pt x="208" y="210"/>
                        </a:lnTo>
                        <a:lnTo>
                          <a:pt x="208" y="211"/>
                        </a:lnTo>
                        <a:lnTo>
                          <a:pt x="208" y="211"/>
                        </a:lnTo>
                        <a:lnTo>
                          <a:pt x="208" y="208"/>
                        </a:lnTo>
                        <a:lnTo>
                          <a:pt x="208" y="212"/>
                        </a:lnTo>
                        <a:lnTo>
                          <a:pt x="208" y="210"/>
                        </a:lnTo>
                        <a:lnTo>
                          <a:pt x="208" y="212"/>
                        </a:lnTo>
                        <a:lnTo>
                          <a:pt x="208" y="210"/>
                        </a:lnTo>
                        <a:lnTo>
                          <a:pt x="208" y="210"/>
                        </a:lnTo>
                        <a:lnTo>
                          <a:pt x="208" y="210"/>
                        </a:lnTo>
                        <a:lnTo>
                          <a:pt x="208" y="210"/>
                        </a:lnTo>
                        <a:lnTo>
                          <a:pt x="208" y="209"/>
                        </a:lnTo>
                        <a:lnTo>
                          <a:pt x="208" y="211"/>
                        </a:lnTo>
                        <a:lnTo>
                          <a:pt x="208" y="208"/>
                        </a:lnTo>
                        <a:lnTo>
                          <a:pt x="208" y="210"/>
                        </a:lnTo>
                        <a:lnTo>
                          <a:pt x="208" y="209"/>
                        </a:lnTo>
                        <a:lnTo>
                          <a:pt x="208" y="208"/>
                        </a:lnTo>
                        <a:lnTo>
                          <a:pt x="208" y="209"/>
                        </a:lnTo>
                        <a:lnTo>
                          <a:pt x="208" y="209"/>
                        </a:lnTo>
                        <a:lnTo>
                          <a:pt x="208" y="209"/>
                        </a:lnTo>
                        <a:lnTo>
                          <a:pt x="208" y="209"/>
                        </a:lnTo>
                        <a:lnTo>
                          <a:pt x="208" y="210"/>
                        </a:lnTo>
                        <a:lnTo>
                          <a:pt x="208" y="208"/>
                        </a:lnTo>
                        <a:lnTo>
                          <a:pt x="208" y="210"/>
                        </a:lnTo>
                        <a:lnTo>
                          <a:pt x="208" y="209"/>
                        </a:lnTo>
                        <a:lnTo>
                          <a:pt x="208" y="209"/>
                        </a:lnTo>
                        <a:lnTo>
                          <a:pt x="208" y="210"/>
                        </a:lnTo>
                        <a:lnTo>
                          <a:pt x="208" y="209"/>
                        </a:lnTo>
                        <a:lnTo>
                          <a:pt x="208" y="211"/>
                        </a:lnTo>
                        <a:lnTo>
                          <a:pt x="208" y="209"/>
                        </a:lnTo>
                        <a:lnTo>
                          <a:pt x="208" y="209"/>
                        </a:lnTo>
                        <a:lnTo>
                          <a:pt x="208" y="210"/>
                        </a:lnTo>
                        <a:lnTo>
                          <a:pt x="208" y="209"/>
                        </a:lnTo>
                        <a:lnTo>
                          <a:pt x="208" y="210"/>
                        </a:lnTo>
                        <a:lnTo>
                          <a:pt x="208" y="209"/>
                        </a:lnTo>
                        <a:lnTo>
                          <a:pt x="208" y="210"/>
                        </a:lnTo>
                        <a:lnTo>
                          <a:pt x="208" y="211"/>
                        </a:lnTo>
                        <a:lnTo>
                          <a:pt x="208" y="209"/>
                        </a:lnTo>
                        <a:lnTo>
                          <a:pt x="208" y="211"/>
                        </a:lnTo>
                        <a:lnTo>
                          <a:pt x="208" y="209"/>
                        </a:lnTo>
                        <a:lnTo>
                          <a:pt x="208" y="209"/>
                        </a:lnTo>
                        <a:lnTo>
                          <a:pt x="208" y="211"/>
                        </a:lnTo>
                        <a:lnTo>
                          <a:pt x="208" y="211"/>
                        </a:lnTo>
                        <a:lnTo>
                          <a:pt x="208" y="209"/>
                        </a:lnTo>
                        <a:lnTo>
                          <a:pt x="208" y="211"/>
                        </a:lnTo>
                        <a:lnTo>
                          <a:pt x="208" y="210"/>
                        </a:lnTo>
                        <a:lnTo>
                          <a:pt x="208" y="210"/>
                        </a:lnTo>
                        <a:lnTo>
                          <a:pt x="208" y="211"/>
                        </a:lnTo>
                        <a:lnTo>
                          <a:pt x="208" y="210"/>
                        </a:lnTo>
                        <a:lnTo>
                          <a:pt x="208" y="210"/>
                        </a:lnTo>
                        <a:lnTo>
                          <a:pt x="208" y="210"/>
                        </a:lnTo>
                        <a:lnTo>
                          <a:pt x="208" y="211"/>
                        </a:lnTo>
                        <a:lnTo>
                          <a:pt x="208" y="210"/>
                        </a:lnTo>
                        <a:lnTo>
                          <a:pt x="208" y="209"/>
                        </a:lnTo>
                        <a:lnTo>
                          <a:pt x="208" y="211"/>
                        </a:lnTo>
                        <a:lnTo>
                          <a:pt x="208" y="210"/>
                        </a:lnTo>
                        <a:lnTo>
                          <a:pt x="208" y="210"/>
                        </a:lnTo>
                        <a:lnTo>
                          <a:pt x="208" y="210"/>
                        </a:lnTo>
                        <a:lnTo>
                          <a:pt x="208" y="210"/>
                        </a:lnTo>
                        <a:lnTo>
                          <a:pt x="208" y="211"/>
                        </a:lnTo>
                        <a:lnTo>
                          <a:pt x="208" y="209"/>
                        </a:lnTo>
                        <a:lnTo>
                          <a:pt x="208" y="210"/>
                        </a:lnTo>
                        <a:lnTo>
                          <a:pt x="208" y="210"/>
                        </a:lnTo>
                        <a:lnTo>
                          <a:pt x="208" y="210"/>
                        </a:lnTo>
                        <a:lnTo>
                          <a:pt x="208" y="209"/>
                        </a:lnTo>
                        <a:lnTo>
                          <a:pt x="208" y="211"/>
                        </a:lnTo>
                        <a:lnTo>
                          <a:pt x="208" y="210"/>
                        </a:lnTo>
                        <a:lnTo>
                          <a:pt x="208" y="210"/>
                        </a:lnTo>
                        <a:lnTo>
                          <a:pt x="208" y="210"/>
                        </a:lnTo>
                        <a:lnTo>
                          <a:pt x="208" y="212"/>
                        </a:lnTo>
                        <a:lnTo>
                          <a:pt x="208" y="209"/>
                        </a:lnTo>
                        <a:lnTo>
                          <a:pt x="208" y="210"/>
                        </a:lnTo>
                        <a:lnTo>
                          <a:pt x="208" y="211"/>
                        </a:lnTo>
                        <a:lnTo>
                          <a:pt x="208" y="210"/>
                        </a:lnTo>
                        <a:lnTo>
                          <a:pt x="208" y="211"/>
                        </a:lnTo>
                        <a:lnTo>
                          <a:pt x="208" y="210"/>
                        </a:lnTo>
                        <a:lnTo>
                          <a:pt x="208" y="212"/>
                        </a:lnTo>
                        <a:lnTo>
                          <a:pt x="208" y="211"/>
                        </a:lnTo>
                        <a:lnTo>
                          <a:pt x="208" y="210"/>
                        </a:lnTo>
                        <a:lnTo>
                          <a:pt x="208" y="213"/>
                        </a:lnTo>
                        <a:lnTo>
                          <a:pt x="208" y="211"/>
                        </a:lnTo>
                        <a:lnTo>
                          <a:pt x="208" y="212"/>
                        </a:lnTo>
                        <a:lnTo>
                          <a:pt x="208" y="211"/>
                        </a:lnTo>
                        <a:lnTo>
                          <a:pt x="208" y="212"/>
                        </a:lnTo>
                        <a:lnTo>
                          <a:pt x="208" y="209"/>
                        </a:lnTo>
                        <a:lnTo>
                          <a:pt x="208" y="211"/>
                        </a:lnTo>
                        <a:lnTo>
                          <a:pt x="208" y="212"/>
                        </a:lnTo>
                        <a:lnTo>
                          <a:pt x="208" y="212"/>
                        </a:lnTo>
                        <a:lnTo>
                          <a:pt x="208" y="212"/>
                        </a:lnTo>
                        <a:lnTo>
                          <a:pt x="208" y="210"/>
                        </a:lnTo>
                        <a:lnTo>
                          <a:pt x="208" y="212"/>
                        </a:lnTo>
                        <a:lnTo>
                          <a:pt x="208" y="211"/>
                        </a:lnTo>
                        <a:lnTo>
                          <a:pt x="208" y="211"/>
                        </a:lnTo>
                        <a:lnTo>
                          <a:pt x="208" y="210"/>
                        </a:lnTo>
                        <a:lnTo>
                          <a:pt x="208" y="211"/>
                        </a:lnTo>
                        <a:lnTo>
                          <a:pt x="208" y="212"/>
                        </a:lnTo>
                        <a:lnTo>
                          <a:pt x="208" y="208"/>
                        </a:lnTo>
                        <a:lnTo>
                          <a:pt x="208" y="212"/>
                        </a:lnTo>
                        <a:lnTo>
                          <a:pt x="208" y="211"/>
                        </a:lnTo>
                        <a:lnTo>
                          <a:pt x="208" y="210"/>
                        </a:lnTo>
                        <a:lnTo>
                          <a:pt x="208" y="210"/>
                        </a:lnTo>
                        <a:lnTo>
                          <a:pt x="208" y="210"/>
                        </a:lnTo>
                        <a:lnTo>
                          <a:pt x="208" y="210"/>
                        </a:lnTo>
                        <a:lnTo>
                          <a:pt x="208" y="210"/>
                        </a:lnTo>
                        <a:lnTo>
                          <a:pt x="208" y="208"/>
                        </a:lnTo>
                        <a:lnTo>
                          <a:pt x="209" y="211"/>
                        </a:lnTo>
                        <a:lnTo>
                          <a:pt x="209" y="210"/>
                        </a:lnTo>
                        <a:lnTo>
                          <a:pt x="209" y="210"/>
                        </a:lnTo>
                        <a:lnTo>
                          <a:pt x="209" y="209"/>
                        </a:lnTo>
                        <a:lnTo>
                          <a:pt x="209" y="210"/>
                        </a:lnTo>
                        <a:lnTo>
                          <a:pt x="209" y="208"/>
                        </a:lnTo>
                        <a:lnTo>
                          <a:pt x="209" y="210"/>
                        </a:lnTo>
                        <a:lnTo>
                          <a:pt x="209" y="209"/>
                        </a:lnTo>
                        <a:lnTo>
                          <a:pt x="209" y="209"/>
                        </a:lnTo>
                        <a:lnTo>
                          <a:pt x="209" y="210"/>
                        </a:lnTo>
                        <a:lnTo>
                          <a:pt x="209" y="210"/>
                        </a:lnTo>
                        <a:lnTo>
                          <a:pt x="209" y="210"/>
                        </a:lnTo>
                        <a:lnTo>
                          <a:pt x="209" y="207"/>
                        </a:lnTo>
                        <a:lnTo>
                          <a:pt x="209" y="211"/>
                        </a:lnTo>
                        <a:lnTo>
                          <a:pt x="209" y="207"/>
                        </a:lnTo>
                        <a:lnTo>
                          <a:pt x="209" y="210"/>
                        </a:lnTo>
                        <a:lnTo>
                          <a:pt x="209" y="208"/>
                        </a:lnTo>
                        <a:lnTo>
                          <a:pt x="209" y="208"/>
                        </a:lnTo>
                        <a:lnTo>
                          <a:pt x="209" y="209"/>
                        </a:lnTo>
                        <a:lnTo>
                          <a:pt x="209" y="208"/>
                        </a:lnTo>
                        <a:lnTo>
                          <a:pt x="209" y="208"/>
                        </a:lnTo>
                        <a:lnTo>
                          <a:pt x="209" y="209"/>
                        </a:lnTo>
                        <a:lnTo>
                          <a:pt x="209" y="207"/>
                        </a:lnTo>
                        <a:lnTo>
                          <a:pt x="209" y="209"/>
                        </a:lnTo>
                        <a:lnTo>
                          <a:pt x="209" y="208"/>
                        </a:lnTo>
                        <a:lnTo>
                          <a:pt x="209" y="208"/>
                        </a:lnTo>
                        <a:lnTo>
                          <a:pt x="209" y="207"/>
                        </a:lnTo>
                        <a:lnTo>
                          <a:pt x="209" y="208"/>
                        </a:lnTo>
                        <a:lnTo>
                          <a:pt x="209" y="208"/>
                        </a:lnTo>
                        <a:lnTo>
                          <a:pt x="209" y="207"/>
                        </a:lnTo>
                        <a:lnTo>
                          <a:pt x="209" y="206"/>
                        </a:lnTo>
                        <a:lnTo>
                          <a:pt x="209" y="207"/>
                        </a:lnTo>
                        <a:lnTo>
                          <a:pt x="209" y="206"/>
                        </a:lnTo>
                        <a:lnTo>
                          <a:pt x="209" y="206"/>
                        </a:lnTo>
                        <a:lnTo>
                          <a:pt x="209" y="205"/>
                        </a:lnTo>
                        <a:lnTo>
                          <a:pt x="209" y="206"/>
                        </a:lnTo>
                        <a:lnTo>
                          <a:pt x="209" y="206"/>
                        </a:lnTo>
                        <a:lnTo>
                          <a:pt x="209" y="206"/>
                        </a:lnTo>
                        <a:lnTo>
                          <a:pt x="209" y="205"/>
                        </a:lnTo>
                        <a:lnTo>
                          <a:pt x="209" y="205"/>
                        </a:lnTo>
                        <a:lnTo>
                          <a:pt x="209" y="204"/>
                        </a:lnTo>
                        <a:lnTo>
                          <a:pt x="209" y="206"/>
                        </a:lnTo>
                        <a:lnTo>
                          <a:pt x="209" y="204"/>
                        </a:lnTo>
                        <a:lnTo>
                          <a:pt x="209" y="204"/>
                        </a:lnTo>
                        <a:lnTo>
                          <a:pt x="209" y="205"/>
                        </a:lnTo>
                        <a:lnTo>
                          <a:pt x="209" y="205"/>
                        </a:lnTo>
                        <a:lnTo>
                          <a:pt x="209" y="204"/>
                        </a:lnTo>
                        <a:lnTo>
                          <a:pt x="209" y="204"/>
                        </a:lnTo>
                        <a:lnTo>
                          <a:pt x="209" y="205"/>
                        </a:lnTo>
                        <a:lnTo>
                          <a:pt x="209" y="204"/>
                        </a:lnTo>
                        <a:lnTo>
                          <a:pt x="209" y="203"/>
                        </a:lnTo>
                        <a:lnTo>
                          <a:pt x="209" y="203"/>
                        </a:lnTo>
                        <a:lnTo>
                          <a:pt x="209" y="203"/>
                        </a:lnTo>
                        <a:lnTo>
                          <a:pt x="209" y="205"/>
                        </a:lnTo>
                        <a:lnTo>
                          <a:pt x="209" y="203"/>
                        </a:lnTo>
                        <a:lnTo>
                          <a:pt x="209" y="205"/>
                        </a:lnTo>
                        <a:lnTo>
                          <a:pt x="209" y="204"/>
                        </a:lnTo>
                        <a:lnTo>
                          <a:pt x="209" y="204"/>
                        </a:lnTo>
                        <a:lnTo>
                          <a:pt x="209" y="205"/>
                        </a:lnTo>
                        <a:lnTo>
                          <a:pt x="209" y="203"/>
                        </a:lnTo>
                        <a:lnTo>
                          <a:pt x="209" y="204"/>
                        </a:lnTo>
                        <a:lnTo>
                          <a:pt x="209" y="204"/>
                        </a:lnTo>
                        <a:lnTo>
                          <a:pt x="209" y="204"/>
                        </a:lnTo>
                        <a:lnTo>
                          <a:pt x="209" y="204"/>
                        </a:lnTo>
                        <a:lnTo>
                          <a:pt x="209" y="204"/>
                        </a:lnTo>
                        <a:lnTo>
                          <a:pt x="209" y="203"/>
                        </a:lnTo>
                        <a:lnTo>
                          <a:pt x="209" y="203"/>
                        </a:lnTo>
                        <a:lnTo>
                          <a:pt x="209" y="206"/>
                        </a:lnTo>
                        <a:lnTo>
                          <a:pt x="209" y="203"/>
                        </a:lnTo>
                        <a:lnTo>
                          <a:pt x="209" y="206"/>
                        </a:lnTo>
                        <a:lnTo>
                          <a:pt x="209" y="203"/>
                        </a:lnTo>
                        <a:lnTo>
                          <a:pt x="209" y="205"/>
                        </a:lnTo>
                        <a:lnTo>
                          <a:pt x="209" y="204"/>
                        </a:lnTo>
                        <a:lnTo>
                          <a:pt x="209" y="204"/>
                        </a:lnTo>
                        <a:lnTo>
                          <a:pt x="209" y="205"/>
                        </a:lnTo>
                        <a:lnTo>
                          <a:pt x="209" y="204"/>
                        </a:lnTo>
                        <a:lnTo>
                          <a:pt x="209" y="206"/>
                        </a:lnTo>
                        <a:lnTo>
                          <a:pt x="209" y="204"/>
                        </a:lnTo>
                        <a:lnTo>
                          <a:pt x="209" y="207"/>
                        </a:lnTo>
                        <a:lnTo>
                          <a:pt x="209" y="205"/>
                        </a:lnTo>
                        <a:lnTo>
                          <a:pt x="209" y="204"/>
                        </a:lnTo>
                        <a:lnTo>
                          <a:pt x="209" y="205"/>
                        </a:lnTo>
                        <a:lnTo>
                          <a:pt x="209" y="208"/>
                        </a:lnTo>
                        <a:lnTo>
                          <a:pt x="209" y="204"/>
                        </a:lnTo>
                        <a:lnTo>
                          <a:pt x="209" y="207"/>
                        </a:lnTo>
                        <a:lnTo>
                          <a:pt x="209" y="204"/>
                        </a:lnTo>
                        <a:lnTo>
                          <a:pt x="209" y="208"/>
                        </a:lnTo>
                        <a:lnTo>
                          <a:pt x="209" y="206"/>
                        </a:lnTo>
                        <a:lnTo>
                          <a:pt x="209" y="206"/>
                        </a:lnTo>
                        <a:lnTo>
                          <a:pt x="209" y="207"/>
                        </a:lnTo>
                        <a:lnTo>
                          <a:pt x="209" y="206"/>
                        </a:lnTo>
                        <a:lnTo>
                          <a:pt x="209" y="208"/>
                        </a:lnTo>
                        <a:lnTo>
                          <a:pt x="209" y="207"/>
                        </a:lnTo>
                        <a:lnTo>
                          <a:pt x="209" y="207"/>
                        </a:lnTo>
                        <a:lnTo>
                          <a:pt x="209" y="210"/>
                        </a:lnTo>
                        <a:lnTo>
                          <a:pt x="209" y="209"/>
                        </a:lnTo>
                        <a:lnTo>
                          <a:pt x="209" y="209"/>
                        </a:lnTo>
                        <a:lnTo>
                          <a:pt x="209" y="208"/>
                        </a:lnTo>
                        <a:lnTo>
                          <a:pt x="210" y="211"/>
                        </a:lnTo>
                        <a:lnTo>
                          <a:pt x="210" y="209"/>
                        </a:lnTo>
                        <a:lnTo>
                          <a:pt x="210" y="210"/>
                        </a:lnTo>
                        <a:lnTo>
                          <a:pt x="210" y="209"/>
                        </a:lnTo>
                        <a:lnTo>
                          <a:pt x="210" y="212"/>
                        </a:lnTo>
                        <a:lnTo>
                          <a:pt x="210" y="210"/>
                        </a:lnTo>
                        <a:lnTo>
                          <a:pt x="210" y="210"/>
                        </a:lnTo>
                        <a:lnTo>
                          <a:pt x="210" y="211"/>
                        </a:lnTo>
                        <a:lnTo>
                          <a:pt x="210" y="212"/>
                        </a:lnTo>
                        <a:lnTo>
                          <a:pt x="210" y="212"/>
                        </a:lnTo>
                        <a:lnTo>
                          <a:pt x="210" y="211"/>
                        </a:lnTo>
                        <a:lnTo>
                          <a:pt x="210" y="213"/>
                        </a:lnTo>
                        <a:lnTo>
                          <a:pt x="210" y="211"/>
                        </a:lnTo>
                        <a:lnTo>
                          <a:pt x="210" y="212"/>
                        </a:lnTo>
                        <a:lnTo>
                          <a:pt x="210" y="212"/>
                        </a:lnTo>
                        <a:lnTo>
                          <a:pt x="210" y="211"/>
                        </a:lnTo>
                        <a:lnTo>
                          <a:pt x="210" y="212"/>
                        </a:lnTo>
                        <a:lnTo>
                          <a:pt x="210" y="212"/>
                        </a:lnTo>
                        <a:lnTo>
                          <a:pt x="210" y="212"/>
                        </a:lnTo>
                        <a:lnTo>
                          <a:pt x="210" y="214"/>
                        </a:lnTo>
                        <a:lnTo>
                          <a:pt x="210" y="213"/>
                        </a:lnTo>
                        <a:lnTo>
                          <a:pt x="210" y="212"/>
                        </a:lnTo>
                        <a:lnTo>
                          <a:pt x="210" y="215"/>
                        </a:lnTo>
                        <a:lnTo>
                          <a:pt x="210" y="213"/>
                        </a:lnTo>
                        <a:lnTo>
                          <a:pt x="210" y="214"/>
                        </a:lnTo>
                        <a:lnTo>
                          <a:pt x="210" y="213"/>
                        </a:lnTo>
                        <a:lnTo>
                          <a:pt x="210" y="215"/>
                        </a:lnTo>
                        <a:lnTo>
                          <a:pt x="210" y="214"/>
                        </a:lnTo>
                        <a:lnTo>
                          <a:pt x="210" y="215"/>
                        </a:lnTo>
                        <a:lnTo>
                          <a:pt x="210" y="215"/>
                        </a:lnTo>
                        <a:lnTo>
                          <a:pt x="210" y="215"/>
                        </a:lnTo>
                        <a:lnTo>
                          <a:pt x="210" y="216"/>
                        </a:lnTo>
                        <a:lnTo>
                          <a:pt x="210" y="214"/>
                        </a:lnTo>
                        <a:lnTo>
                          <a:pt x="210" y="217"/>
                        </a:lnTo>
                        <a:lnTo>
                          <a:pt x="210" y="216"/>
                        </a:lnTo>
                        <a:lnTo>
                          <a:pt x="210" y="217"/>
                        </a:lnTo>
                        <a:lnTo>
                          <a:pt x="210" y="217"/>
                        </a:lnTo>
                        <a:lnTo>
                          <a:pt x="210" y="217"/>
                        </a:lnTo>
                        <a:lnTo>
                          <a:pt x="210" y="216"/>
                        </a:lnTo>
                        <a:lnTo>
                          <a:pt x="210" y="218"/>
                        </a:lnTo>
                        <a:lnTo>
                          <a:pt x="210" y="219"/>
                        </a:lnTo>
                        <a:lnTo>
                          <a:pt x="210" y="218"/>
                        </a:lnTo>
                        <a:lnTo>
                          <a:pt x="210" y="220"/>
                        </a:lnTo>
                        <a:lnTo>
                          <a:pt x="210" y="218"/>
                        </a:lnTo>
                        <a:lnTo>
                          <a:pt x="210" y="221"/>
                        </a:lnTo>
                        <a:lnTo>
                          <a:pt x="210" y="221"/>
                        </a:lnTo>
                        <a:lnTo>
                          <a:pt x="210" y="220"/>
                        </a:lnTo>
                        <a:lnTo>
                          <a:pt x="210" y="219"/>
                        </a:lnTo>
                        <a:lnTo>
                          <a:pt x="210" y="221"/>
                        </a:lnTo>
                        <a:lnTo>
                          <a:pt x="210" y="220"/>
                        </a:lnTo>
                        <a:lnTo>
                          <a:pt x="210" y="221"/>
                        </a:lnTo>
                        <a:lnTo>
                          <a:pt x="210" y="222"/>
                        </a:lnTo>
                        <a:lnTo>
                          <a:pt x="210" y="221"/>
                        </a:lnTo>
                        <a:lnTo>
                          <a:pt x="210" y="225"/>
                        </a:lnTo>
                        <a:lnTo>
                          <a:pt x="210" y="222"/>
                        </a:lnTo>
                        <a:lnTo>
                          <a:pt x="210" y="222"/>
                        </a:lnTo>
                        <a:lnTo>
                          <a:pt x="210" y="223"/>
                        </a:lnTo>
                        <a:lnTo>
                          <a:pt x="210" y="224"/>
                        </a:lnTo>
                        <a:lnTo>
                          <a:pt x="210" y="224"/>
                        </a:lnTo>
                        <a:lnTo>
                          <a:pt x="210" y="225"/>
                        </a:lnTo>
                        <a:lnTo>
                          <a:pt x="210" y="224"/>
                        </a:lnTo>
                        <a:lnTo>
                          <a:pt x="210" y="226"/>
                        </a:lnTo>
                        <a:lnTo>
                          <a:pt x="210" y="225"/>
                        </a:lnTo>
                        <a:lnTo>
                          <a:pt x="210" y="226"/>
                        </a:lnTo>
                        <a:lnTo>
                          <a:pt x="210" y="225"/>
                        </a:lnTo>
                        <a:lnTo>
                          <a:pt x="210" y="226"/>
                        </a:lnTo>
                        <a:lnTo>
                          <a:pt x="210" y="228"/>
                        </a:lnTo>
                        <a:lnTo>
                          <a:pt x="210" y="226"/>
                        </a:lnTo>
                        <a:lnTo>
                          <a:pt x="210" y="226"/>
                        </a:lnTo>
                        <a:lnTo>
                          <a:pt x="210" y="227"/>
                        </a:lnTo>
                        <a:lnTo>
                          <a:pt x="210" y="228"/>
                        </a:lnTo>
                        <a:lnTo>
                          <a:pt x="210" y="228"/>
                        </a:lnTo>
                        <a:lnTo>
                          <a:pt x="210" y="228"/>
                        </a:lnTo>
                        <a:lnTo>
                          <a:pt x="210" y="229"/>
                        </a:lnTo>
                        <a:lnTo>
                          <a:pt x="210" y="229"/>
                        </a:lnTo>
                        <a:lnTo>
                          <a:pt x="210" y="228"/>
                        </a:lnTo>
                        <a:lnTo>
                          <a:pt x="210" y="230"/>
                        </a:lnTo>
                        <a:lnTo>
                          <a:pt x="210" y="231"/>
                        </a:lnTo>
                        <a:lnTo>
                          <a:pt x="210" y="230"/>
                        </a:lnTo>
                        <a:lnTo>
                          <a:pt x="210" y="229"/>
                        </a:lnTo>
                        <a:lnTo>
                          <a:pt x="210" y="231"/>
                        </a:lnTo>
                        <a:lnTo>
                          <a:pt x="210" y="231"/>
                        </a:lnTo>
                        <a:lnTo>
                          <a:pt x="210" y="231"/>
                        </a:lnTo>
                        <a:lnTo>
                          <a:pt x="210" y="232"/>
                        </a:lnTo>
                        <a:lnTo>
                          <a:pt x="210" y="231"/>
                        </a:lnTo>
                        <a:lnTo>
                          <a:pt x="210" y="232"/>
                        </a:lnTo>
                        <a:lnTo>
                          <a:pt x="210" y="233"/>
                        </a:lnTo>
                        <a:lnTo>
                          <a:pt x="210" y="234"/>
                        </a:lnTo>
                        <a:lnTo>
                          <a:pt x="210" y="232"/>
                        </a:lnTo>
                        <a:lnTo>
                          <a:pt x="210" y="234"/>
                        </a:lnTo>
                        <a:lnTo>
                          <a:pt x="210" y="233"/>
                        </a:lnTo>
                        <a:lnTo>
                          <a:pt x="210" y="235"/>
                        </a:lnTo>
                        <a:lnTo>
                          <a:pt x="210" y="234"/>
                        </a:lnTo>
                        <a:lnTo>
                          <a:pt x="210" y="234"/>
                        </a:lnTo>
                        <a:lnTo>
                          <a:pt x="210" y="235"/>
                        </a:lnTo>
                        <a:lnTo>
                          <a:pt x="210" y="234"/>
                        </a:lnTo>
                        <a:lnTo>
                          <a:pt x="210" y="236"/>
                        </a:lnTo>
                        <a:lnTo>
                          <a:pt x="210" y="235"/>
                        </a:lnTo>
                        <a:lnTo>
                          <a:pt x="210" y="234"/>
                        </a:lnTo>
                        <a:lnTo>
                          <a:pt x="210" y="236"/>
                        </a:lnTo>
                        <a:lnTo>
                          <a:pt x="210" y="235"/>
                        </a:lnTo>
                        <a:lnTo>
                          <a:pt x="210" y="237"/>
                        </a:lnTo>
                        <a:lnTo>
                          <a:pt x="210" y="235"/>
                        </a:lnTo>
                        <a:lnTo>
                          <a:pt x="210" y="237"/>
                        </a:lnTo>
                        <a:lnTo>
                          <a:pt x="210" y="234"/>
                        </a:lnTo>
                        <a:lnTo>
                          <a:pt x="210" y="235"/>
                        </a:lnTo>
                        <a:lnTo>
                          <a:pt x="210" y="236"/>
                        </a:lnTo>
                        <a:lnTo>
                          <a:pt x="210" y="236"/>
                        </a:lnTo>
                        <a:lnTo>
                          <a:pt x="211" y="236"/>
                        </a:lnTo>
                        <a:lnTo>
                          <a:pt x="211" y="237"/>
                        </a:lnTo>
                        <a:lnTo>
                          <a:pt x="211" y="236"/>
                        </a:lnTo>
                        <a:lnTo>
                          <a:pt x="211" y="237"/>
                        </a:lnTo>
                        <a:lnTo>
                          <a:pt x="211" y="234"/>
                        </a:lnTo>
                        <a:lnTo>
                          <a:pt x="211" y="239"/>
                        </a:lnTo>
                        <a:lnTo>
                          <a:pt x="211" y="236"/>
                        </a:lnTo>
                        <a:lnTo>
                          <a:pt x="211" y="238"/>
                        </a:lnTo>
                        <a:lnTo>
                          <a:pt x="211" y="236"/>
                        </a:lnTo>
                        <a:lnTo>
                          <a:pt x="211" y="236"/>
                        </a:lnTo>
                        <a:lnTo>
                          <a:pt x="211" y="237"/>
                        </a:lnTo>
                        <a:lnTo>
                          <a:pt x="211" y="236"/>
                        </a:lnTo>
                        <a:lnTo>
                          <a:pt x="211" y="238"/>
                        </a:lnTo>
                        <a:lnTo>
                          <a:pt x="211" y="237"/>
                        </a:lnTo>
                        <a:lnTo>
                          <a:pt x="211" y="237"/>
                        </a:lnTo>
                        <a:lnTo>
                          <a:pt x="211" y="237"/>
                        </a:lnTo>
                        <a:lnTo>
                          <a:pt x="211" y="236"/>
                        </a:lnTo>
                        <a:lnTo>
                          <a:pt x="211" y="236"/>
                        </a:lnTo>
                        <a:lnTo>
                          <a:pt x="211" y="236"/>
                        </a:lnTo>
                        <a:lnTo>
                          <a:pt x="211" y="236"/>
                        </a:lnTo>
                        <a:lnTo>
                          <a:pt x="211" y="237"/>
                        </a:lnTo>
                        <a:lnTo>
                          <a:pt x="211" y="235"/>
                        </a:lnTo>
                        <a:lnTo>
                          <a:pt x="211" y="236"/>
                        </a:lnTo>
                        <a:lnTo>
                          <a:pt x="211" y="238"/>
                        </a:lnTo>
                        <a:lnTo>
                          <a:pt x="211" y="236"/>
                        </a:lnTo>
                        <a:lnTo>
                          <a:pt x="211" y="237"/>
                        </a:lnTo>
                        <a:lnTo>
                          <a:pt x="211" y="236"/>
                        </a:lnTo>
                        <a:lnTo>
                          <a:pt x="211" y="236"/>
                        </a:lnTo>
                        <a:lnTo>
                          <a:pt x="211" y="235"/>
                        </a:lnTo>
                        <a:lnTo>
                          <a:pt x="211" y="237"/>
                        </a:lnTo>
                        <a:lnTo>
                          <a:pt x="211" y="236"/>
                        </a:lnTo>
                        <a:lnTo>
                          <a:pt x="211" y="235"/>
                        </a:lnTo>
                        <a:lnTo>
                          <a:pt x="211" y="235"/>
                        </a:lnTo>
                        <a:lnTo>
                          <a:pt x="211" y="235"/>
                        </a:lnTo>
                        <a:lnTo>
                          <a:pt x="211" y="235"/>
                        </a:lnTo>
                        <a:lnTo>
                          <a:pt x="211" y="235"/>
                        </a:lnTo>
                        <a:lnTo>
                          <a:pt x="211" y="234"/>
                        </a:lnTo>
                        <a:lnTo>
                          <a:pt x="211" y="232"/>
                        </a:lnTo>
                        <a:lnTo>
                          <a:pt x="211" y="236"/>
                        </a:lnTo>
                        <a:lnTo>
                          <a:pt x="211" y="233"/>
                        </a:lnTo>
                        <a:lnTo>
                          <a:pt x="211" y="235"/>
                        </a:lnTo>
                        <a:lnTo>
                          <a:pt x="211" y="234"/>
                        </a:lnTo>
                        <a:lnTo>
                          <a:pt x="211" y="233"/>
                        </a:lnTo>
                        <a:lnTo>
                          <a:pt x="211" y="233"/>
                        </a:lnTo>
                        <a:lnTo>
                          <a:pt x="211" y="232"/>
                        </a:lnTo>
                        <a:lnTo>
                          <a:pt x="211" y="232"/>
                        </a:lnTo>
                        <a:lnTo>
                          <a:pt x="211" y="233"/>
                        </a:lnTo>
                        <a:lnTo>
                          <a:pt x="211" y="231"/>
                        </a:lnTo>
                        <a:lnTo>
                          <a:pt x="211" y="233"/>
                        </a:lnTo>
                        <a:lnTo>
                          <a:pt x="211" y="231"/>
                        </a:lnTo>
                        <a:lnTo>
                          <a:pt x="211" y="231"/>
                        </a:lnTo>
                        <a:lnTo>
                          <a:pt x="211" y="232"/>
                        </a:lnTo>
                        <a:lnTo>
                          <a:pt x="211" y="233"/>
                        </a:lnTo>
                        <a:lnTo>
                          <a:pt x="211" y="231"/>
                        </a:lnTo>
                        <a:lnTo>
                          <a:pt x="211" y="231"/>
                        </a:lnTo>
                        <a:lnTo>
                          <a:pt x="211" y="231"/>
                        </a:lnTo>
                        <a:lnTo>
                          <a:pt x="211" y="231"/>
                        </a:lnTo>
                        <a:lnTo>
                          <a:pt x="211" y="231"/>
                        </a:lnTo>
                        <a:lnTo>
                          <a:pt x="211" y="231"/>
                        </a:lnTo>
                        <a:lnTo>
                          <a:pt x="211" y="230"/>
                        </a:lnTo>
                        <a:lnTo>
                          <a:pt x="211" y="230"/>
                        </a:lnTo>
                        <a:lnTo>
                          <a:pt x="211" y="229"/>
                        </a:lnTo>
                        <a:lnTo>
                          <a:pt x="211" y="230"/>
                        </a:lnTo>
                        <a:lnTo>
                          <a:pt x="211" y="230"/>
                        </a:lnTo>
                        <a:lnTo>
                          <a:pt x="211" y="229"/>
                        </a:lnTo>
                        <a:lnTo>
                          <a:pt x="211" y="229"/>
                        </a:lnTo>
                        <a:lnTo>
                          <a:pt x="211" y="227"/>
                        </a:lnTo>
                        <a:lnTo>
                          <a:pt x="211" y="230"/>
                        </a:lnTo>
                        <a:lnTo>
                          <a:pt x="211" y="229"/>
                        </a:lnTo>
                        <a:lnTo>
                          <a:pt x="211" y="228"/>
                        </a:lnTo>
                        <a:lnTo>
                          <a:pt x="211" y="226"/>
                        </a:lnTo>
                        <a:lnTo>
                          <a:pt x="211" y="228"/>
                        </a:lnTo>
                        <a:lnTo>
                          <a:pt x="211" y="227"/>
                        </a:lnTo>
                        <a:lnTo>
                          <a:pt x="211" y="225"/>
                        </a:lnTo>
                        <a:lnTo>
                          <a:pt x="211" y="228"/>
                        </a:lnTo>
                        <a:lnTo>
                          <a:pt x="211" y="226"/>
                        </a:lnTo>
                        <a:lnTo>
                          <a:pt x="211" y="226"/>
                        </a:lnTo>
                        <a:lnTo>
                          <a:pt x="211" y="227"/>
                        </a:lnTo>
                        <a:lnTo>
                          <a:pt x="211" y="226"/>
                        </a:lnTo>
                        <a:lnTo>
                          <a:pt x="211" y="227"/>
                        </a:lnTo>
                        <a:lnTo>
                          <a:pt x="211" y="225"/>
                        </a:lnTo>
                        <a:lnTo>
                          <a:pt x="211" y="226"/>
                        </a:lnTo>
                        <a:lnTo>
                          <a:pt x="211" y="226"/>
                        </a:lnTo>
                        <a:lnTo>
                          <a:pt x="211" y="225"/>
                        </a:lnTo>
                        <a:lnTo>
                          <a:pt x="211" y="224"/>
                        </a:lnTo>
                        <a:lnTo>
                          <a:pt x="211" y="225"/>
                        </a:lnTo>
                        <a:lnTo>
                          <a:pt x="211" y="223"/>
                        </a:lnTo>
                        <a:lnTo>
                          <a:pt x="211" y="224"/>
                        </a:lnTo>
                        <a:lnTo>
                          <a:pt x="211" y="226"/>
                        </a:lnTo>
                        <a:lnTo>
                          <a:pt x="211" y="223"/>
                        </a:lnTo>
                        <a:lnTo>
                          <a:pt x="211" y="224"/>
                        </a:lnTo>
                        <a:lnTo>
                          <a:pt x="211" y="225"/>
                        </a:lnTo>
                        <a:lnTo>
                          <a:pt x="211" y="224"/>
                        </a:lnTo>
                        <a:lnTo>
                          <a:pt x="211" y="224"/>
                        </a:lnTo>
                        <a:lnTo>
                          <a:pt x="211" y="222"/>
                        </a:lnTo>
                        <a:lnTo>
                          <a:pt x="211" y="223"/>
                        </a:lnTo>
                        <a:lnTo>
                          <a:pt x="211" y="223"/>
                        </a:lnTo>
                        <a:lnTo>
                          <a:pt x="211" y="223"/>
                        </a:lnTo>
                        <a:lnTo>
                          <a:pt x="212" y="224"/>
                        </a:lnTo>
                        <a:lnTo>
                          <a:pt x="212" y="223"/>
                        </a:lnTo>
                        <a:lnTo>
                          <a:pt x="212" y="224"/>
                        </a:lnTo>
                        <a:lnTo>
                          <a:pt x="212" y="223"/>
                        </a:lnTo>
                        <a:lnTo>
                          <a:pt x="212" y="223"/>
                        </a:lnTo>
                        <a:lnTo>
                          <a:pt x="212" y="224"/>
                        </a:lnTo>
                        <a:lnTo>
                          <a:pt x="212" y="223"/>
                        </a:lnTo>
                        <a:lnTo>
                          <a:pt x="212" y="225"/>
                        </a:lnTo>
                        <a:lnTo>
                          <a:pt x="212" y="223"/>
                        </a:lnTo>
                        <a:lnTo>
                          <a:pt x="212" y="224"/>
                        </a:lnTo>
                        <a:lnTo>
                          <a:pt x="212" y="224"/>
                        </a:lnTo>
                        <a:lnTo>
                          <a:pt x="212" y="223"/>
                        </a:lnTo>
                        <a:lnTo>
                          <a:pt x="212" y="224"/>
                        </a:lnTo>
                        <a:lnTo>
                          <a:pt x="212" y="224"/>
                        </a:lnTo>
                        <a:lnTo>
                          <a:pt x="212" y="224"/>
                        </a:lnTo>
                        <a:lnTo>
                          <a:pt x="212" y="224"/>
                        </a:lnTo>
                        <a:lnTo>
                          <a:pt x="212" y="224"/>
                        </a:lnTo>
                        <a:lnTo>
                          <a:pt x="212" y="223"/>
                        </a:lnTo>
                        <a:lnTo>
                          <a:pt x="212" y="226"/>
                        </a:lnTo>
                        <a:lnTo>
                          <a:pt x="212" y="224"/>
                        </a:lnTo>
                        <a:lnTo>
                          <a:pt x="212" y="225"/>
                        </a:lnTo>
                        <a:lnTo>
                          <a:pt x="212" y="224"/>
                        </a:lnTo>
                        <a:lnTo>
                          <a:pt x="212" y="226"/>
                        </a:lnTo>
                        <a:lnTo>
                          <a:pt x="212" y="222"/>
                        </a:lnTo>
                        <a:lnTo>
                          <a:pt x="212" y="225"/>
                        </a:lnTo>
                        <a:lnTo>
                          <a:pt x="212" y="224"/>
                        </a:lnTo>
                        <a:lnTo>
                          <a:pt x="212" y="224"/>
                        </a:lnTo>
                        <a:lnTo>
                          <a:pt x="212" y="226"/>
                        </a:lnTo>
                        <a:lnTo>
                          <a:pt x="212" y="225"/>
                        </a:lnTo>
                        <a:lnTo>
                          <a:pt x="212" y="224"/>
                        </a:lnTo>
                        <a:lnTo>
                          <a:pt x="212" y="224"/>
                        </a:lnTo>
                        <a:lnTo>
                          <a:pt x="212" y="224"/>
                        </a:lnTo>
                        <a:lnTo>
                          <a:pt x="212" y="227"/>
                        </a:lnTo>
                        <a:lnTo>
                          <a:pt x="212" y="226"/>
                        </a:lnTo>
                        <a:lnTo>
                          <a:pt x="212" y="225"/>
                        </a:lnTo>
                        <a:lnTo>
                          <a:pt x="212" y="225"/>
                        </a:lnTo>
                        <a:lnTo>
                          <a:pt x="212" y="226"/>
                        </a:lnTo>
                        <a:lnTo>
                          <a:pt x="212" y="226"/>
                        </a:lnTo>
                        <a:lnTo>
                          <a:pt x="212" y="227"/>
                        </a:lnTo>
                        <a:lnTo>
                          <a:pt x="212" y="225"/>
                        </a:lnTo>
                        <a:lnTo>
                          <a:pt x="212" y="226"/>
                        </a:lnTo>
                        <a:lnTo>
                          <a:pt x="212" y="227"/>
                        </a:lnTo>
                        <a:lnTo>
                          <a:pt x="212" y="226"/>
                        </a:lnTo>
                        <a:lnTo>
                          <a:pt x="212" y="228"/>
                        </a:lnTo>
                        <a:lnTo>
                          <a:pt x="212" y="228"/>
                        </a:lnTo>
                        <a:lnTo>
                          <a:pt x="212" y="226"/>
                        </a:lnTo>
                        <a:lnTo>
                          <a:pt x="212" y="229"/>
                        </a:lnTo>
                        <a:lnTo>
                          <a:pt x="212" y="228"/>
                        </a:lnTo>
                        <a:lnTo>
                          <a:pt x="212" y="228"/>
                        </a:lnTo>
                        <a:lnTo>
                          <a:pt x="212" y="228"/>
                        </a:lnTo>
                        <a:lnTo>
                          <a:pt x="212" y="229"/>
                        </a:lnTo>
                        <a:lnTo>
                          <a:pt x="212" y="230"/>
                        </a:lnTo>
                        <a:lnTo>
                          <a:pt x="212" y="229"/>
                        </a:lnTo>
                        <a:lnTo>
                          <a:pt x="212" y="230"/>
                        </a:lnTo>
                        <a:lnTo>
                          <a:pt x="212" y="229"/>
                        </a:lnTo>
                        <a:lnTo>
                          <a:pt x="212" y="229"/>
                        </a:lnTo>
                        <a:lnTo>
                          <a:pt x="212" y="230"/>
                        </a:lnTo>
                        <a:lnTo>
                          <a:pt x="212" y="230"/>
                        </a:lnTo>
                        <a:lnTo>
                          <a:pt x="212" y="228"/>
                        </a:lnTo>
                        <a:lnTo>
                          <a:pt x="212" y="230"/>
                        </a:lnTo>
                        <a:lnTo>
                          <a:pt x="212" y="229"/>
                        </a:lnTo>
                        <a:lnTo>
                          <a:pt x="212" y="231"/>
                        </a:lnTo>
                        <a:lnTo>
                          <a:pt x="212" y="229"/>
                        </a:lnTo>
                        <a:lnTo>
                          <a:pt x="212" y="231"/>
                        </a:lnTo>
                        <a:lnTo>
                          <a:pt x="212" y="230"/>
                        </a:lnTo>
                        <a:lnTo>
                          <a:pt x="212" y="229"/>
                        </a:lnTo>
                        <a:lnTo>
                          <a:pt x="212" y="230"/>
                        </a:lnTo>
                        <a:lnTo>
                          <a:pt x="212" y="232"/>
                        </a:lnTo>
                        <a:lnTo>
                          <a:pt x="212" y="229"/>
                        </a:lnTo>
                        <a:lnTo>
                          <a:pt x="212" y="231"/>
                        </a:lnTo>
                        <a:lnTo>
                          <a:pt x="212" y="230"/>
                        </a:lnTo>
                        <a:lnTo>
                          <a:pt x="212" y="231"/>
                        </a:lnTo>
                        <a:lnTo>
                          <a:pt x="212" y="230"/>
                        </a:lnTo>
                        <a:lnTo>
                          <a:pt x="212" y="231"/>
                        </a:lnTo>
                        <a:lnTo>
                          <a:pt x="212" y="230"/>
                        </a:lnTo>
                        <a:lnTo>
                          <a:pt x="212" y="232"/>
                        </a:lnTo>
                        <a:lnTo>
                          <a:pt x="212" y="230"/>
                        </a:lnTo>
                        <a:lnTo>
                          <a:pt x="212" y="232"/>
                        </a:lnTo>
                        <a:lnTo>
                          <a:pt x="212" y="231"/>
                        </a:lnTo>
                        <a:lnTo>
                          <a:pt x="212" y="231"/>
                        </a:lnTo>
                        <a:lnTo>
                          <a:pt x="212" y="232"/>
                        </a:lnTo>
                        <a:lnTo>
                          <a:pt x="212" y="232"/>
                        </a:lnTo>
                        <a:lnTo>
                          <a:pt x="212" y="232"/>
                        </a:lnTo>
                        <a:lnTo>
                          <a:pt x="212" y="231"/>
                        </a:lnTo>
                        <a:lnTo>
                          <a:pt x="212" y="234"/>
                        </a:lnTo>
                        <a:lnTo>
                          <a:pt x="212" y="232"/>
                        </a:lnTo>
                        <a:lnTo>
                          <a:pt x="212" y="232"/>
                        </a:lnTo>
                        <a:lnTo>
                          <a:pt x="212" y="233"/>
                        </a:lnTo>
                        <a:lnTo>
                          <a:pt x="212" y="234"/>
                        </a:lnTo>
                        <a:lnTo>
                          <a:pt x="212" y="234"/>
                        </a:lnTo>
                        <a:lnTo>
                          <a:pt x="212" y="234"/>
                        </a:lnTo>
                        <a:lnTo>
                          <a:pt x="212" y="232"/>
                        </a:lnTo>
                        <a:lnTo>
                          <a:pt x="212" y="234"/>
                        </a:lnTo>
                        <a:lnTo>
                          <a:pt x="212" y="233"/>
                        </a:lnTo>
                        <a:lnTo>
                          <a:pt x="212" y="234"/>
                        </a:lnTo>
                        <a:lnTo>
                          <a:pt x="212" y="234"/>
                        </a:lnTo>
                        <a:lnTo>
                          <a:pt x="212" y="233"/>
                        </a:lnTo>
                        <a:lnTo>
                          <a:pt x="212" y="235"/>
                        </a:lnTo>
                        <a:lnTo>
                          <a:pt x="212" y="235"/>
                        </a:lnTo>
                        <a:lnTo>
                          <a:pt x="212" y="234"/>
                        </a:lnTo>
                        <a:lnTo>
                          <a:pt x="212" y="236"/>
                        </a:lnTo>
                        <a:lnTo>
                          <a:pt x="212" y="233"/>
                        </a:lnTo>
                        <a:lnTo>
                          <a:pt x="212" y="234"/>
                        </a:lnTo>
                        <a:lnTo>
                          <a:pt x="212" y="235"/>
                        </a:lnTo>
                        <a:lnTo>
                          <a:pt x="212" y="234"/>
                        </a:lnTo>
                        <a:lnTo>
                          <a:pt x="212" y="234"/>
                        </a:lnTo>
                        <a:lnTo>
                          <a:pt x="212" y="233"/>
                        </a:lnTo>
                        <a:lnTo>
                          <a:pt x="212" y="235"/>
                        </a:lnTo>
                        <a:lnTo>
                          <a:pt x="213" y="233"/>
                        </a:lnTo>
                        <a:lnTo>
                          <a:pt x="213" y="235"/>
                        </a:lnTo>
                        <a:lnTo>
                          <a:pt x="213" y="234"/>
                        </a:lnTo>
                        <a:lnTo>
                          <a:pt x="213" y="234"/>
                        </a:lnTo>
                        <a:lnTo>
                          <a:pt x="213" y="232"/>
                        </a:lnTo>
                        <a:lnTo>
                          <a:pt x="213" y="234"/>
                        </a:lnTo>
                        <a:lnTo>
                          <a:pt x="213" y="233"/>
                        </a:lnTo>
                        <a:lnTo>
                          <a:pt x="213" y="235"/>
                        </a:lnTo>
                        <a:lnTo>
                          <a:pt x="213" y="234"/>
                        </a:lnTo>
                        <a:lnTo>
                          <a:pt x="213" y="234"/>
                        </a:lnTo>
                        <a:lnTo>
                          <a:pt x="213" y="235"/>
                        </a:lnTo>
                        <a:lnTo>
                          <a:pt x="213" y="234"/>
                        </a:lnTo>
                        <a:lnTo>
                          <a:pt x="213" y="235"/>
                        </a:lnTo>
                        <a:lnTo>
                          <a:pt x="213" y="234"/>
                        </a:lnTo>
                        <a:lnTo>
                          <a:pt x="213" y="235"/>
                        </a:lnTo>
                        <a:lnTo>
                          <a:pt x="213" y="236"/>
                        </a:lnTo>
                        <a:lnTo>
                          <a:pt x="213" y="235"/>
                        </a:lnTo>
                        <a:lnTo>
                          <a:pt x="213" y="235"/>
                        </a:lnTo>
                        <a:lnTo>
                          <a:pt x="213" y="234"/>
                        </a:lnTo>
                        <a:lnTo>
                          <a:pt x="213" y="236"/>
                        </a:lnTo>
                        <a:lnTo>
                          <a:pt x="213" y="236"/>
                        </a:lnTo>
                        <a:lnTo>
                          <a:pt x="213" y="237"/>
                        </a:lnTo>
                        <a:lnTo>
                          <a:pt x="213" y="237"/>
                        </a:lnTo>
                        <a:lnTo>
                          <a:pt x="213" y="237"/>
                        </a:lnTo>
                        <a:lnTo>
                          <a:pt x="213" y="237"/>
                        </a:lnTo>
                        <a:lnTo>
                          <a:pt x="213" y="237"/>
                        </a:lnTo>
                        <a:lnTo>
                          <a:pt x="213" y="237"/>
                        </a:lnTo>
                        <a:lnTo>
                          <a:pt x="213" y="238"/>
                        </a:lnTo>
                        <a:lnTo>
                          <a:pt x="213" y="238"/>
                        </a:lnTo>
                        <a:lnTo>
                          <a:pt x="213" y="237"/>
                        </a:lnTo>
                        <a:lnTo>
                          <a:pt x="213" y="237"/>
                        </a:lnTo>
                        <a:lnTo>
                          <a:pt x="213" y="237"/>
                        </a:lnTo>
                        <a:lnTo>
                          <a:pt x="213" y="238"/>
                        </a:lnTo>
                        <a:lnTo>
                          <a:pt x="213" y="239"/>
                        </a:lnTo>
                        <a:lnTo>
                          <a:pt x="213" y="237"/>
                        </a:lnTo>
                        <a:lnTo>
                          <a:pt x="213" y="239"/>
                        </a:lnTo>
                        <a:lnTo>
                          <a:pt x="213" y="238"/>
                        </a:lnTo>
                        <a:lnTo>
                          <a:pt x="213" y="240"/>
                        </a:lnTo>
                        <a:lnTo>
                          <a:pt x="213" y="237"/>
                        </a:lnTo>
                        <a:lnTo>
                          <a:pt x="213" y="239"/>
                        </a:lnTo>
                        <a:lnTo>
                          <a:pt x="213" y="240"/>
                        </a:lnTo>
                        <a:lnTo>
                          <a:pt x="213" y="240"/>
                        </a:lnTo>
                        <a:lnTo>
                          <a:pt x="213" y="239"/>
                        </a:lnTo>
                        <a:lnTo>
                          <a:pt x="213" y="240"/>
                        </a:lnTo>
                        <a:lnTo>
                          <a:pt x="213" y="240"/>
                        </a:lnTo>
                        <a:lnTo>
                          <a:pt x="213" y="239"/>
                        </a:lnTo>
                        <a:lnTo>
                          <a:pt x="213" y="240"/>
                        </a:lnTo>
                        <a:lnTo>
                          <a:pt x="213" y="242"/>
                        </a:lnTo>
                        <a:lnTo>
                          <a:pt x="213" y="241"/>
                        </a:lnTo>
                        <a:lnTo>
                          <a:pt x="213" y="241"/>
                        </a:lnTo>
                        <a:lnTo>
                          <a:pt x="213" y="241"/>
                        </a:lnTo>
                        <a:lnTo>
                          <a:pt x="213" y="243"/>
                        </a:lnTo>
                        <a:lnTo>
                          <a:pt x="213" y="241"/>
                        </a:lnTo>
                        <a:lnTo>
                          <a:pt x="213" y="243"/>
                        </a:lnTo>
                        <a:lnTo>
                          <a:pt x="213" y="242"/>
                        </a:lnTo>
                        <a:lnTo>
                          <a:pt x="213" y="241"/>
                        </a:lnTo>
                        <a:lnTo>
                          <a:pt x="213" y="242"/>
                        </a:lnTo>
                        <a:lnTo>
                          <a:pt x="213" y="244"/>
                        </a:lnTo>
                        <a:lnTo>
                          <a:pt x="213" y="242"/>
                        </a:lnTo>
                        <a:lnTo>
                          <a:pt x="213" y="243"/>
                        </a:lnTo>
                        <a:lnTo>
                          <a:pt x="213" y="243"/>
                        </a:lnTo>
                        <a:lnTo>
                          <a:pt x="213" y="243"/>
                        </a:lnTo>
                        <a:lnTo>
                          <a:pt x="213" y="243"/>
                        </a:lnTo>
                        <a:lnTo>
                          <a:pt x="213" y="244"/>
                        </a:lnTo>
                        <a:lnTo>
                          <a:pt x="213" y="244"/>
                        </a:lnTo>
                        <a:lnTo>
                          <a:pt x="213" y="245"/>
                        </a:lnTo>
                        <a:lnTo>
                          <a:pt x="213" y="243"/>
                        </a:lnTo>
                        <a:lnTo>
                          <a:pt x="213" y="245"/>
                        </a:lnTo>
                        <a:lnTo>
                          <a:pt x="213" y="244"/>
                        </a:lnTo>
                        <a:lnTo>
                          <a:pt x="213" y="243"/>
                        </a:lnTo>
                        <a:lnTo>
                          <a:pt x="213" y="244"/>
                        </a:lnTo>
                        <a:lnTo>
                          <a:pt x="213" y="243"/>
                        </a:lnTo>
                        <a:lnTo>
                          <a:pt x="213" y="244"/>
                        </a:lnTo>
                        <a:lnTo>
                          <a:pt x="213" y="245"/>
                        </a:lnTo>
                        <a:lnTo>
                          <a:pt x="213" y="245"/>
                        </a:lnTo>
                        <a:lnTo>
                          <a:pt x="213" y="244"/>
                        </a:lnTo>
                        <a:lnTo>
                          <a:pt x="213" y="246"/>
                        </a:lnTo>
                        <a:lnTo>
                          <a:pt x="213" y="243"/>
                        </a:lnTo>
                        <a:lnTo>
                          <a:pt x="213" y="246"/>
                        </a:lnTo>
                        <a:lnTo>
                          <a:pt x="213" y="244"/>
                        </a:lnTo>
                        <a:lnTo>
                          <a:pt x="213" y="246"/>
                        </a:lnTo>
                        <a:lnTo>
                          <a:pt x="213" y="243"/>
                        </a:lnTo>
                        <a:lnTo>
                          <a:pt x="213" y="245"/>
                        </a:lnTo>
                        <a:lnTo>
                          <a:pt x="213" y="245"/>
                        </a:lnTo>
                        <a:lnTo>
                          <a:pt x="213" y="245"/>
                        </a:lnTo>
                        <a:lnTo>
                          <a:pt x="213" y="245"/>
                        </a:lnTo>
                        <a:lnTo>
                          <a:pt x="213" y="246"/>
                        </a:lnTo>
                        <a:lnTo>
                          <a:pt x="213" y="245"/>
                        </a:lnTo>
                        <a:lnTo>
                          <a:pt x="213" y="245"/>
                        </a:lnTo>
                        <a:lnTo>
                          <a:pt x="213" y="244"/>
                        </a:lnTo>
                        <a:lnTo>
                          <a:pt x="213" y="246"/>
                        </a:lnTo>
                        <a:lnTo>
                          <a:pt x="213" y="246"/>
                        </a:lnTo>
                        <a:lnTo>
                          <a:pt x="213" y="246"/>
                        </a:lnTo>
                        <a:lnTo>
                          <a:pt x="213" y="245"/>
                        </a:lnTo>
                        <a:lnTo>
                          <a:pt x="213" y="246"/>
                        </a:lnTo>
                        <a:lnTo>
                          <a:pt x="213" y="247"/>
                        </a:lnTo>
                        <a:lnTo>
                          <a:pt x="213" y="246"/>
                        </a:lnTo>
                        <a:lnTo>
                          <a:pt x="213" y="246"/>
                        </a:lnTo>
                        <a:lnTo>
                          <a:pt x="214" y="245"/>
                        </a:lnTo>
                        <a:lnTo>
                          <a:pt x="214" y="248"/>
                        </a:lnTo>
                        <a:lnTo>
                          <a:pt x="214" y="247"/>
                        </a:lnTo>
                        <a:lnTo>
                          <a:pt x="214" y="247"/>
                        </a:lnTo>
                        <a:lnTo>
                          <a:pt x="214" y="247"/>
                        </a:lnTo>
                        <a:lnTo>
                          <a:pt x="214" y="248"/>
                        </a:lnTo>
                        <a:lnTo>
                          <a:pt x="214" y="246"/>
                        </a:lnTo>
                        <a:lnTo>
                          <a:pt x="214" y="247"/>
                        </a:lnTo>
                        <a:lnTo>
                          <a:pt x="214" y="247"/>
                        </a:lnTo>
                        <a:lnTo>
                          <a:pt x="214" y="248"/>
                        </a:lnTo>
                        <a:lnTo>
                          <a:pt x="214" y="249"/>
                        </a:lnTo>
                        <a:lnTo>
                          <a:pt x="214" y="249"/>
                        </a:lnTo>
                        <a:lnTo>
                          <a:pt x="214" y="249"/>
                        </a:lnTo>
                        <a:lnTo>
                          <a:pt x="214" y="249"/>
                        </a:lnTo>
                        <a:lnTo>
                          <a:pt x="214" y="249"/>
                        </a:lnTo>
                        <a:lnTo>
                          <a:pt x="214" y="249"/>
                        </a:lnTo>
                        <a:lnTo>
                          <a:pt x="214" y="249"/>
                        </a:lnTo>
                        <a:lnTo>
                          <a:pt x="214" y="249"/>
                        </a:lnTo>
                        <a:lnTo>
                          <a:pt x="214" y="250"/>
                        </a:lnTo>
                        <a:lnTo>
                          <a:pt x="214" y="249"/>
                        </a:lnTo>
                        <a:lnTo>
                          <a:pt x="214" y="250"/>
                        </a:lnTo>
                        <a:lnTo>
                          <a:pt x="214" y="249"/>
                        </a:lnTo>
                        <a:lnTo>
                          <a:pt x="214" y="249"/>
                        </a:lnTo>
                        <a:lnTo>
                          <a:pt x="214" y="250"/>
                        </a:lnTo>
                        <a:lnTo>
                          <a:pt x="214" y="249"/>
                        </a:lnTo>
                        <a:lnTo>
                          <a:pt x="214" y="251"/>
                        </a:lnTo>
                        <a:lnTo>
                          <a:pt x="214" y="249"/>
                        </a:lnTo>
                        <a:lnTo>
                          <a:pt x="214" y="249"/>
                        </a:lnTo>
                        <a:lnTo>
                          <a:pt x="214" y="249"/>
                        </a:lnTo>
                        <a:lnTo>
                          <a:pt x="214" y="249"/>
                        </a:lnTo>
                        <a:lnTo>
                          <a:pt x="214" y="251"/>
                        </a:lnTo>
                        <a:lnTo>
                          <a:pt x="214" y="250"/>
                        </a:lnTo>
                        <a:lnTo>
                          <a:pt x="214" y="249"/>
                        </a:lnTo>
                        <a:lnTo>
                          <a:pt x="214" y="251"/>
                        </a:lnTo>
                        <a:lnTo>
                          <a:pt x="214" y="250"/>
                        </a:lnTo>
                        <a:lnTo>
                          <a:pt x="214" y="252"/>
                        </a:lnTo>
                        <a:lnTo>
                          <a:pt x="214" y="250"/>
                        </a:lnTo>
                        <a:lnTo>
                          <a:pt x="214" y="252"/>
                        </a:lnTo>
                        <a:lnTo>
                          <a:pt x="214" y="251"/>
                        </a:lnTo>
                        <a:lnTo>
                          <a:pt x="214" y="251"/>
                        </a:lnTo>
                        <a:lnTo>
                          <a:pt x="214" y="251"/>
                        </a:lnTo>
                        <a:lnTo>
                          <a:pt x="214" y="254"/>
                        </a:lnTo>
                        <a:lnTo>
                          <a:pt x="214" y="251"/>
                        </a:lnTo>
                        <a:lnTo>
                          <a:pt x="214" y="252"/>
                        </a:lnTo>
                        <a:lnTo>
                          <a:pt x="214" y="253"/>
                        </a:lnTo>
                        <a:lnTo>
                          <a:pt x="214" y="252"/>
                        </a:lnTo>
                        <a:lnTo>
                          <a:pt x="214" y="252"/>
                        </a:lnTo>
                        <a:lnTo>
                          <a:pt x="214" y="252"/>
                        </a:lnTo>
                        <a:lnTo>
                          <a:pt x="214" y="254"/>
                        </a:lnTo>
                        <a:lnTo>
                          <a:pt x="214" y="255"/>
                        </a:lnTo>
                        <a:lnTo>
                          <a:pt x="214" y="252"/>
                        </a:lnTo>
                        <a:lnTo>
                          <a:pt x="214" y="255"/>
                        </a:lnTo>
                        <a:lnTo>
                          <a:pt x="214" y="254"/>
                        </a:lnTo>
                        <a:lnTo>
                          <a:pt x="214" y="254"/>
                        </a:lnTo>
                        <a:lnTo>
                          <a:pt x="214" y="255"/>
                        </a:lnTo>
                        <a:lnTo>
                          <a:pt x="214" y="254"/>
                        </a:lnTo>
                        <a:lnTo>
                          <a:pt x="214" y="254"/>
                        </a:lnTo>
                        <a:lnTo>
                          <a:pt x="214" y="255"/>
                        </a:lnTo>
                        <a:lnTo>
                          <a:pt x="214" y="255"/>
                        </a:lnTo>
                        <a:lnTo>
                          <a:pt x="214" y="255"/>
                        </a:lnTo>
                        <a:lnTo>
                          <a:pt x="214" y="255"/>
                        </a:lnTo>
                        <a:lnTo>
                          <a:pt x="214" y="255"/>
                        </a:lnTo>
                        <a:lnTo>
                          <a:pt x="214" y="256"/>
                        </a:lnTo>
                        <a:lnTo>
                          <a:pt x="214" y="255"/>
                        </a:lnTo>
                        <a:lnTo>
                          <a:pt x="214" y="255"/>
                        </a:lnTo>
                        <a:lnTo>
                          <a:pt x="214" y="257"/>
                        </a:lnTo>
                        <a:lnTo>
                          <a:pt x="214" y="253"/>
                        </a:lnTo>
                        <a:lnTo>
                          <a:pt x="214" y="257"/>
                        </a:lnTo>
                        <a:lnTo>
                          <a:pt x="214" y="257"/>
                        </a:lnTo>
                        <a:lnTo>
                          <a:pt x="214" y="256"/>
                        </a:lnTo>
                        <a:lnTo>
                          <a:pt x="214" y="257"/>
                        </a:lnTo>
                        <a:lnTo>
                          <a:pt x="214" y="257"/>
                        </a:lnTo>
                        <a:lnTo>
                          <a:pt x="214" y="257"/>
                        </a:lnTo>
                        <a:lnTo>
                          <a:pt x="214" y="258"/>
                        </a:lnTo>
                        <a:lnTo>
                          <a:pt x="214" y="257"/>
                        </a:lnTo>
                        <a:lnTo>
                          <a:pt x="214" y="258"/>
                        </a:lnTo>
                        <a:lnTo>
                          <a:pt x="214" y="257"/>
                        </a:lnTo>
                        <a:lnTo>
                          <a:pt x="214" y="259"/>
                        </a:lnTo>
                        <a:lnTo>
                          <a:pt x="214" y="260"/>
                        </a:lnTo>
                        <a:lnTo>
                          <a:pt x="214" y="259"/>
                        </a:lnTo>
                        <a:lnTo>
                          <a:pt x="214" y="261"/>
                        </a:lnTo>
                        <a:lnTo>
                          <a:pt x="214" y="260"/>
                        </a:lnTo>
                        <a:lnTo>
                          <a:pt x="214" y="261"/>
                        </a:lnTo>
                        <a:lnTo>
                          <a:pt x="214" y="262"/>
                        </a:lnTo>
                        <a:lnTo>
                          <a:pt x="214" y="262"/>
                        </a:lnTo>
                        <a:lnTo>
                          <a:pt x="214" y="263"/>
                        </a:lnTo>
                        <a:lnTo>
                          <a:pt x="214" y="263"/>
                        </a:lnTo>
                        <a:lnTo>
                          <a:pt x="214" y="263"/>
                        </a:lnTo>
                        <a:lnTo>
                          <a:pt x="214" y="262"/>
                        </a:lnTo>
                        <a:lnTo>
                          <a:pt x="214" y="264"/>
                        </a:lnTo>
                        <a:lnTo>
                          <a:pt x="214" y="264"/>
                        </a:lnTo>
                        <a:lnTo>
                          <a:pt x="214" y="266"/>
                        </a:lnTo>
                        <a:lnTo>
                          <a:pt x="214" y="265"/>
                        </a:lnTo>
                        <a:lnTo>
                          <a:pt x="214" y="263"/>
                        </a:lnTo>
                        <a:lnTo>
                          <a:pt x="214" y="266"/>
                        </a:lnTo>
                        <a:lnTo>
                          <a:pt x="214" y="265"/>
                        </a:lnTo>
                        <a:lnTo>
                          <a:pt x="214" y="266"/>
                        </a:lnTo>
                        <a:lnTo>
                          <a:pt x="214" y="267"/>
                        </a:lnTo>
                        <a:lnTo>
                          <a:pt x="214" y="267"/>
                        </a:lnTo>
                        <a:lnTo>
                          <a:pt x="214" y="267"/>
                        </a:lnTo>
                        <a:lnTo>
                          <a:pt x="214" y="267"/>
                        </a:lnTo>
                        <a:lnTo>
                          <a:pt x="214" y="268"/>
                        </a:lnTo>
                        <a:lnTo>
                          <a:pt x="214" y="268"/>
                        </a:lnTo>
                        <a:lnTo>
                          <a:pt x="214" y="269"/>
                        </a:lnTo>
                        <a:lnTo>
                          <a:pt x="214" y="269"/>
                        </a:lnTo>
                        <a:lnTo>
                          <a:pt x="214" y="270"/>
                        </a:lnTo>
                        <a:lnTo>
                          <a:pt x="214" y="270"/>
                        </a:lnTo>
                        <a:lnTo>
                          <a:pt x="214" y="271"/>
                        </a:lnTo>
                        <a:lnTo>
                          <a:pt x="215" y="269"/>
                        </a:lnTo>
                        <a:lnTo>
                          <a:pt x="215" y="273"/>
                        </a:lnTo>
                        <a:lnTo>
                          <a:pt x="215" y="269"/>
                        </a:lnTo>
                        <a:lnTo>
                          <a:pt x="215" y="272"/>
                        </a:lnTo>
                        <a:lnTo>
                          <a:pt x="215" y="272"/>
                        </a:lnTo>
                        <a:lnTo>
                          <a:pt x="215" y="274"/>
                        </a:lnTo>
                        <a:lnTo>
                          <a:pt x="215" y="272"/>
                        </a:lnTo>
                        <a:lnTo>
                          <a:pt x="215" y="274"/>
                        </a:lnTo>
                        <a:lnTo>
                          <a:pt x="215" y="273"/>
                        </a:lnTo>
                        <a:lnTo>
                          <a:pt x="215" y="273"/>
                        </a:lnTo>
                        <a:lnTo>
                          <a:pt x="215" y="276"/>
                        </a:lnTo>
                        <a:lnTo>
                          <a:pt x="215" y="274"/>
                        </a:lnTo>
                        <a:lnTo>
                          <a:pt x="215" y="276"/>
                        </a:lnTo>
                        <a:lnTo>
                          <a:pt x="215" y="276"/>
                        </a:lnTo>
                        <a:lnTo>
                          <a:pt x="215" y="277"/>
                        </a:lnTo>
                        <a:lnTo>
                          <a:pt x="215" y="276"/>
                        </a:lnTo>
                        <a:lnTo>
                          <a:pt x="215" y="277"/>
                        </a:lnTo>
                        <a:lnTo>
                          <a:pt x="215" y="277"/>
                        </a:lnTo>
                        <a:lnTo>
                          <a:pt x="215" y="277"/>
                        </a:lnTo>
                        <a:lnTo>
                          <a:pt x="215" y="278"/>
                        </a:lnTo>
                        <a:lnTo>
                          <a:pt x="215" y="278"/>
                        </a:lnTo>
                        <a:lnTo>
                          <a:pt x="215" y="279"/>
                        </a:lnTo>
                        <a:lnTo>
                          <a:pt x="215" y="280"/>
                        </a:lnTo>
                        <a:lnTo>
                          <a:pt x="215" y="279"/>
                        </a:lnTo>
                        <a:lnTo>
                          <a:pt x="215" y="279"/>
                        </a:lnTo>
                        <a:lnTo>
                          <a:pt x="215" y="280"/>
                        </a:lnTo>
                        <a:lnTo>
                          <a:pt x="215" y="278"/>
                        </a:lnTo>
                        <a:lnTo>
                          <a:pt x="215" y="282"/>
                        </a:lnTo>
                        <a:lnTo>
                          <a:pt x="215" y="281"/>
                        </a:lnTo>
                        <a:lnTo>
                          <a:pt x="215" y="280"/>
                        </a:lnTo>
                        <a:lnTo>
                          <a:pt x="215" y="281"/>
                        </a:lnTo>
                        <a:lnTo>
                          <a:pt x="215" y="281"/>
                        </a:lnTo>
                        <a:lnTo>
                          <a:pt x="215" y="282"/>
                        </a:lnTo>
                        <a:lnTo>
                          <a:pt x="215" y="281"/>
                        </a:lnTo>
                        <a:lnTo>
                          <a:pt x="215" y="280"/>
                        </a:lnTo>
                        <a:lnTo>
                          <a:pt x="215" y="283"/>
                        </a:lnTo>
                        <a:lnTo>
                          <a:pt x="215" y="281"/>
                        </a:lnTo>
                        <a:lnTo>
                          <a:pt x="215" y="282"/>
                        </a:lnTo>
                        <a:lnTo>
                          <a:pt x="215" y="281"/>
                        </a:lnTo>
                        <a:lnTo>
                          <a:pt x="215" y="282"/>
                        </a:lnTo>
                        <a:lnTo>
                          <a:pt x="215" y="282"/>
                        </a:lnTo>
                        <a:lnTo>
                          <a:pt x="215" y="281"/>
                        </a:lnTo>
                        <a:lnTo>
                          <a:pt x="215" y="283"/>
                        </a:lnTo>
                        <a:lnTo>
                          <a:pt x="215" y="282"/>
                        </a:lnTo>
                        <a:lnTo>
                          <a:pt x="215" y="281"/>
                        </a:lnTo>
                        <a:lnTo>
                          <a:pt x="215" y="282"/>
                        </a:lnTo>
                        <a:lnTo>
                          <a:pt x="215" y="281"/>
                        </a:lnTo>
                        <a:lnTo>
                          <a:pt x="215" y="282"/>
                        </a:lnTo>
                        <a:lnTo>
                          <a:pt x="215" y="281"/>
                        </a:lnTo>
                        <a:lnTo>
                          <a:pt x="215" y="282"/>
                        </a:lnTo>
                        <a:lnTo>
                          <a:pt x="215" y="281"/>
                        </a:lnTo>
                        <a:lnTo>
                          <a:pt x="215" y="281"/>
                        </a:lnTo>
                        <a:lnTo>
                          <a:pt x="215" y="282"/>
                        </a:lnTo>
                        <a:lnTo>
                          <a:pt x="215" y="281"/>
                        </a:lnTo>
                        <a:lnTo>
                          <a:pt x="215" y="281"/>
                        </a:lnTo>
                        <a:lnTo>
                          <a:pt x="215" y="282"/>
                        </a:lnTo>
                        <a:lnTo>
                          <a:pt x="215" y="280"/>
                        </a:lnTo>
                        <a:lnTo>
                          <a:pt x="215" y="282"/>
                        </a:lnTo>
                        <a:lnTo>
                          <a:pt x="215" y="280"/>
                        </a:lnTo>
                        <a:lnTo>
                          <a:pt x="215" y="282"/>
                        </a:lnTo>
                        <a:lnTo>
                          <a:pt x="215" y="280"/>
                        </a:lnTo>
                        <a:lnTo>
                          <a:pt x="215" y="281"/>
                        </a:lnTo>
                        <a:lnTo>
                          <a:pt x="215" y="280"/>
                        </a:lnTo>
                        <a:lnTo>
                          <a:pt x="215" y="280"/>
                        </a:lnTo>
                        <a:lnTo>
                          <a:pt x="215" y="280"/>
                        </a:lnTo>
                        <a:lnTo>
                          <a:pt x="215" y="279"/>
                        </a:lnTo>
                        <a:lnTo>
                          <a:pt x="215" y="281"/>
                        </a:lnTo>
                        <a:lnTo>
                          <a:pt x="215" y="280"/>
                        </a:lnTo>
                        <a:lnTo>
                          <a:pt x="215" y="280"/>
                        </a:lnTo>
                        <a:lnTo>
                          <a:pt x="215" y="279"/>
                        </a:lnTo>
                        <a:lnTo>
                          <a:pt x="215" y="279"/>
                        </a:lnTo>
                        <a:lnTo>
                          <a:pt x="215" y="278"/>
                        </a:lnTo>
                        <a:lnTo>
                          <a:pt x="215" y="278"/>
                        </a:lnTo>
                        <a:lnTo>
                          <a:pt x="215" y="279"/>
                        </a:lnTo>
                        <a:lnTo>
                          <a:pt x="215" y="277"/>
                        </a:lnTo>
                        <a:lnTo>
                          <a:pt x="215" y="277"/>
                        </a:lnTo>
                        <a:lnTo>
                          <a:pt x="215" y="278"/>
                        </a:lnTo>
                        <a:lnTo>
                          <a:pt x="215" y="277"/>
                        </a:lnTo>
                        <a:lnTo>
                          <a:pt x="215" y="275"/>
                        </a:lnTo>
                        <a:lnTo>
                          <a:pt x="215" y="276"/>
                        </a:lnTo>
                        <a:lnTo>
                          <a:pt x="215" y="275"/>
                        </a:lnTo>
                        <a:lnTo>
                          <a:pt x="215" y="276"/>
                        </a:lnTo>
                        <a:lnTo>
                          <a:pt x="215" y="274"/>
                        </a:lnTo>
                        <a:lnTo>
                          <a:pt x="215" y="274"/>
                        </a:lnTo>
                        <a:lnTo>
                          <a:pt x="215" y="274"/>
                        </a:lnTo>
                        <a:lnTo>
                          <a:pt x="215" y="274"/>
                        </a:lnTo>
                        <a:lnTo>
                          <a:pt x="215" y="273"/>
                        </a:lnTo>
                        <a:lnTo>
                          <a:pt x="215" y="273"/>
                        </a:lnTo>
                        <a:lnTo>
                          <a:pt x="215" y="271"/>
                        </a:lnTo>
                        <a:lnTo>
                          <a:pt x="215" y="274"/>
                        </a:lnTo>
                        <a:lnTo>
                          <a:pt x="215" y="272"/>
                        </a:lnTo>
                        <a:lnTo>
                          <a:pt x="215" y="269"/>
                        </a:lnTo>
                        <a:lnTo>
                          <a:pt x="215" y="271"/>
                        </a:lnTo>
                        <a:lnTo>
                          <a:pt x="215" y="271"/>
                        </a:lnTo>
                        <a:lnTo>
                          <a:pt x="215" y="270"/>
                        </a:lnTo>
                        <a:lnTo>
                          <a:pt x="215" y="270"/>
                        </a:lnTo>
                        <a:lnTo>
                          <a:pt x="215" y="271"/>
                        </a:lnTo>
                        <a:lnTo>
                          <a:pt x="215" y="269"/>
                        </a:lnTo>
                        <a:lnTo>
                          <a:pt x="216" y="270"/>
                        </a:lnTo>
                        <a:lnTo>
                          <a:pt x="216" y="270"/>
                        </a:lnTo>
                        <a:lnTo>
                          <a:pt x="216" y="268"/>
                        </a:lnTo>
                        <a:lnTo>
                          <a:pt x="216" y="271"/>
                        </a:lnTo>
                        <a:lnTo>
                          <a:pt x="216" y="267"/>
                        </a:lnTo>
                        <a:lnTo>
                          <a:pt x="216" y="269"/>
                        </a:lnTo>
                        <a:lnTo>
                          <a:pt x="216" y="269"/>
                        </a:lnTo>
                        <a:lnTo>
                          <a:pt x="216" y="267"/>
                        </a:lnTo>
                        <a:lnTo>
                          <a:pt x="216" y="269"/>
                        </a:lnTo>
                        <a:lnTo>
                          <a:pt x="216" y="267"/>
                        </a:lnTo>
                        <a:lnTo>
                          <a:pt x="216" y="268"/>
                        </a:lnTo>
                        <a:lnTo>
                          <a:pt x="216" y="265"/>
                        </a:lnTo>
                        <a:lnTo>
                          <a:pt x="216" y="266"/>
                        </a:lnTo>
                        <a:lnTo>
                          <a:pt x="216" y="267"/>
                        </a:lnTo>
                        <a:lnTo>
                          <a:pt x="216" y="265"/>
                        </a:lnTo>
                        <a:lnTo>
                          <a:pt x="216" y="267"/>
                        </a:lnTo>
                        <a:lnTo>
                          <a:pt x="216" y="266"/>
                        </a:lnTo>
                        <a:lnTo>
                          <a:pt x="216" y="264"/>
                        </a:lnTo>
                        <a:lnTo>
                          <a:pt x="216" y="264"/>
                        </a:lnTo>
                        <a:lnTo>
                          <a:pt x="216" y="264"/>
                        </a:lnTo>
                        <a:lnTo>
                          <a:pt x="216" y="264"/>
                        </a:lnTo>
                        <a:lnTo>
                          <a:pt x="216" y="263"/>
                        </a:lnTo>
                        <a:lnTo>
                          <a:pt x="216" y="263"/>
                        </a:lnTo>
                        <a:lnTo>
                          <a:pt x="216" y="262"/>
                        </a:lnTo>
                        <a:lnTo>
                          <a:pt x="216" y="262"/>
                        </a:lnTo>
                        <a:lnTo>
                          <a:pt x="216" y="262"/>
                        </a:lnTo>
                        <a:lnTo>
                          <a:pt x="216" y="261"/>
                        </a:lnTo>
                        <a:lnTo>
                          <a:pt x="216" y="261"/>
                        </a:lnTo>
                        <a:lnTo>
                          <a:pt x="216" y="262"/>
                        </a:lnTo>
                        <a:lnTo>
                          <a:pt x="216" y="260"/>
                        </a:lnTo>
                        <a:lnTo>
                          <a:pt x="216" y="260"/>
                        </a:lnTo>
                        <a:lnTo>
                          <a:pt x="216" y="260"/>
                        </a:lnTo>
                        <a:lnTo>
                          <a:pt x="216" y="260"/>
                        </a:lnTo>
                        <a:lnTo>
                          <a:pt x="216" y="260"/>
                        </a:lnTo>
                        <a:lnTo>
                          <a:pt x="216" y="260"/>
                        </a:lnTo>
                        <a:lnTo>
                          <a:pt x="216" y="257"/>
                        </a:lnTo>
                        <a:lnTo>
                          <a:pt x="216" y="259"/>
                        </a:lnTo>
                        <a:lnTo>
                          <a:pt x="216" y="259"/>
                        </a:lnTo>
                        <a:lnTo>
                          <a:pt x="216" y="259"/>
                        </a:lnTo>
                        <a:lnTo>
                          <a:pt x="216" y="259"/>
                        </a:lnTo>
                        <a:lnTo>
                          <a:pt x="216" y="257"/>
                        </a:lnTo>
                        <a:lnTo>
                          <a:pt x="216" y="258"/>
                        </a:lnTo>
                        <a:lnTo>
                          <a:pt x="216" y="258"/>
                        </a:lnTo>
                        <a:lnTo>
                          <a:pt x="216" y="257"/>
                        </a:lnTo>
                        <a:lnTo>
                          <a:pt x="216" y="260"/>
                        </a:lnTo>
                        <a:lnTo>
                          <a:pt x="216" y="257"/>
                        </a:lnTo>
                        <a:lnTo>
                          <a:pt x="216" y="258"/>
                        </a:lnTo>
                        <a:lnTo>
                          <a:pt x="216" y="257"/>
                        </a:lnTo>
                        <a:lnTo>
                          <a:pt x="216" y="256"/>
                        </a:lnTo>
                        <a:lnTo>
                          <a:pt x="216" y="257"/>
                        </a:lnTo>
                        <a:lnTo>
                          <a:pt x="216" y="257"/>
                        </a:lnTo>
                        <a:lnTo>
                          <a:pt x="216" y="255"/>
                        </a:lnTo>
                        <a:lnTo>
                          <a:pt x="216" y="259"/>
                        </a:lnTo>
                        <a:lnTo>
                          <a:pt x="216" y="255"/>
                        </a:lnTo>
                        <a:lnTo>
                          <a:pt x="216" y="257"/>
                        </a:lnTo>
                        <a:lnTo>
                          <a:pt x="216" y="258"/>
                        </a:lnTo>
                        <a:lnTo>
                          <a:pt x="216" y="257"/>
                        </a:lnTo>
                        <a:lnTo>
                          <a:pt x="216" y="256"/>
                        </a:lnTo>
                        <a:lnTo>
                          <a:pt x="216" y="254"/>
                        </a:lnTo>
                        <a:lnTo>
                          <a:pt x="216" y="257"/>
                        </a:lnTo>
                        <a:lnTo>
                          <a:pt x="216" y="257"/>
                        </a:lnTo>
                        <a:lnTo>
                          <a:pt x="216" y="257"/>
                        </a:lnTo>
                        <a:lnTo>
                          <a:pt x="216" y="255"/>
                        </a:lnTo>
                        <a:lnTo>
                          <a:pt x="216" y="256"/>
                        </a:lnTo>
                        <a:lnTo>
                          <a:pt x="216" y="255"/>
                        </a:lnTo>
                        <a:lnTo>
                          <a:pt x="216" y="255"/>
                        </a:lnTo>
                        <a:lnTo>
                          <a:pt x="216" y="254"/>
                        </a:lnTo>
                        <a:lnTo>
                          <a:pt x="216" y="256"/>
                        </a:lnTo>
                        <a:lnTo>
                          <a:pt x="216" y="255"/>
                        </a:lnTo>
                        <a:lnTo>
                          <a:pt x="216" y="255"/>
                        </a:lnTo>
                        <a:lnTo>
                          <a:pt x="216" y="255"/>
                        </a:lnTo>
                        <a:lnTo>
                          <a:pt x="216" y="254"/>
                        </a:lnTo>
                        <a:lnTo>
                          <a:pt x="216" y="254"/>
                        </a:lnTo>
                        <a:lnTo>
                          <a:pt x="216" y="255"/>
                        </a:lnTo>
                        <a:lnTo>
                          <a:pt x="216" y="255"/>
                        </a:lnTo>
                        <a:lnTo>
                          <a:pt x="216" y="256"/>
                        </a:lnTo>
                        <a:lnTo>
                          <a:pt x="216" y="255"/>
                        </a:lnTo>
                        <a:lnTo>
                          <a:pt x="216" y="255"/>
                        </a:lnTo>
                        <a:lnTo>
                          <a:pt x="216" y="256"/>
                        </a:lnTo>
                        <a:lnTo>
                          <a:pt x="216" y="255"/>
                        </a:lnTo>
                        <a:lnTo>
                          <a:pt x="216" y="257"/>
                        </a:lnTo>
                        <a:lnTo>
                          <a:pt x="216" y="255"/>
                        </a:lnTo>
                        <a:lnTo>
                          <a:pt x="216" y="256"/>
                        </a:lnTo>
                        <a:lnTo>
                          <a:pt x="216" y="255"/>
                        </a:lnTo>
                        <a:lnTo>
                          <a:pt x="216" y="256"/>
                        </a:lnTo>
                        <a:lnTo>
                          <a:pt x="216" y="257"/>
                        </a:lnTo>
                        <a:lnTo>
                          <a:pt x="216" y="258"/>
                        </a:lnTo>
                        <a:lnTo>
                          <a:pt x="216" y="257"/>
                        </a:lnTo>
                        <a:lnTo>
                          <a:pt x="216" y="257"/>
                        </a:lnTo>
                        <a:lnTo>
                          <a:pt x="216" y="257"/>
                        </a:lnTo>
                        <a:lnTo>
                          <a:pt x="216" y="259"/>
                        </a:lnTo>
                        <a:lnTo>
                          <a:pt x="216" y="257"/>
                        </a:lnTo>
                        <a:lnTo>
                          <a:pt x="216" y="258"/>
                        </a:lnTo>
                        <a:lnTo>
                          <a:pt x="216" y="259"/>
                        </a:lnTo>
                        <a:lnTo>
                          <a:pt x="216" y="257"/>
                        </a:lnTo>
                        <a:lnTo>
                          <a:pt x="216" y="258"/>
                        </a:lnTo>
                        <a:lnTo>
                          <a:pt x="216" y="260"/>
                        </a:lnTo>
                        <a:lnTo>
                          <a:pt x="217" y="257"/>
                        </a:lnTo>
                        <a:lnTo>
                          <a:pt x="217" y="258"/>
                        </a:lnTo>
                        <a:lnTo>
                          <a:pt x="217" y="260"/>
                        </a:lnTo>
                        <a:lnTo>
                          <a:pt x="217" y="258"/>
                        </a:lnTo>
                        <a:lnTo>
                          <a:pt x="217" y="259"/>
                        </a:lnTo>
                        <a:lnTo>
                          <a:pt x="217" y="259"/>
                        </a:lnTo>
                        <a:lnTo>
                          <a:pt x="217" y="258"/>
                        </a:lnTo>
                        <a:lnTo>
                          <a:pt x="217" y="258"/>
                        </a:lnTo>
                        <a:lnTo>
                          <a:pt x="217" y="259"/>
                        </a:lnTo>
                        <a:lnTo>
                          <a:pt x="217" y="259"/>
                        </a:lnTo>
                        <a:lnTo>
                          <a:pt x="217" y="259"/>
                        </a:lnTo>
                        <a:lnTo>
                          <a:pt x="217" y="259"/>
                        </a:lnTo>
                        <a:lnTo>
                          <a:pt x="217" y="261"/>
                        </a:lnTo>
                        <a:lnTo>
                          <a:pt x="217" y="260"/>
                        </a:lnTo>
                        <a:lnTo>
                          <a:pt x="217" y="261"/>
                        </a:lnTo>
                        <a:lnTo>
                          <a:pt x="217" y="258"/>
                        </a:lnTo>
                        <a:lnTo>
                          <a:pt x="217" y="261"/>
                        </a:lnTo>
                        <a:lnTo>
                          <a:pt x="217" y="258"/>
                        </a:lnTo>
                        <a:lnTo>
                          <a:pt x="217" y="259"/>
                        </a:lnTo>
                        <a:lnTo>
                          <a:pt x="217" y="260"/>
                        </a:lnTo>
                        <a:lnTo>
                          <a:pt x="217" y="258"/>
                        </a:lnTo>
                        <a:lnTo>
                          <a:pt x="217" y="260"/>
                        </a:lnTo>
                        <a:lnTo>
                          <a:pt x="217" y="259"/>
                        </a:lnTo>
                        <a:lnTo>
                          <a:pt x="217" y="259"/>
                        </a:lnTo>
                        <a:lnTo>
                          <a:pt x="217" y="260"/>
                        </a:lnTo>
                        <a:lnTo>
                          <a:pt x="217" y="259"/>
                        </a:lnTo>
                        <a:lnTo>
                          <a:pt x="217" y="260"/>
                        </a:lnTo>
                        <a:lnTo>
                          <a:pt x="217" y="259"/>
                        </a:lnTo>
                        <a:lnTo>
                          <a:pt x="217" y="260"/>
                        </a:lnTo>
                        <a:lnTo>
                          <a:pt x="217" y="259"/>
                        </a:lnTo>
                        <a:lnTo>
                          <a:pt x="217" y="260"/>
                        </a:lnTo>
                        <a:lnTo>
                          <a:pt x="217" y="259"/>
                        </a:lnTo>
                        <a:lnTo>
                          <a:pt x="217" y="261"/>
                        </a:lnTo>
                        <a:lnTo>
                          <a:pt x="217" y="259"/>
                        </a:lnTo>
                        <a:lnTo>
                          <a:pt x="217" y="260"/>
                        </a:lnTo>
                        <a:lnTo>
                          <a:pt x="217" y="259"/>
                        </a:lnTo>
                        <a:lnTo>
                          <a:pt x="217" y="260"/>
                        </a:lnTo>
                        <a:lnTo>
                          <a:pt x="217" y="259"/>
                        </a:lnTo>
                        <a:lnTo>
                          <a:pt x="217" y="260"/>
                        </a:lnTo>
                        <a:lnTo>
                          <a:pt x="217" y="257"/>
                        </a:lnTo>
                        <a:lnTo>
                          <a:pt x="217" y="259"/>
                        </a:lnTo>
                        <a:lnTo>
                          <a:pt x="217" y="258"/>
                        </a:lnTo>
                        <a:lnTo>
                          <a:pt x="217" y="258"/>
                        </a:lnTo>
                        <a:lnTo>
                          <a:pt x="217" y="258"/>
                        </a:lnTo>
                        <a:lnTo>
                          <a:pt x="217" y="257"/>
                        </a:lnTo>
                        <a:lnTo>
                          <a:pt x="217" y="256"/>
                        </a:lnTo>
                        <a:lnTo>
                          <a:pt x="217" y="259"/>
                        </a:lnTo>
                        <a:lnTo>
                          <a:pt x="217" y="257"/>
                        </a:lnTo>
                        <a:lnTo>
                          <a:pt x="217" y="256"/>
                        </a:lnTo>
                        <a:lnTo>
                          <a:pt x="217" y="257"/>
                        </a:lnTo>
                        <a:lnTo>
                          <a:pt x="217" y="255"/>
                        </a:lnTo>
                        <a:lnTo>
                          <a:pt x="217" y="255"/>
                        </a:lnTo>
                        <a:lnTo>
                          <a:pt x="217" y="256"/>
                        </a:lnTo>
                        <a:lnTo>
                          <a:pt x="217" y="254"/>
                        </a:lnTo>
                        <a:lnTo>
                          <a:pt x="217" y="254"/>
                        </a:lnTo>
                        <a:lnTo>
                          <a:pt x="217" y="254"/>
                        </a:lnTo>
                        <a:lnTo>
                          <a:pt x="217" y="254"/>
                        </a:lnTo>
                        <a:lnTo>
                          <a:pt x="217" y="252"/>
                        </a:lnTo>
                        <a:lnTo>
                          <a:pt x="217" y="254"/>
                        </a:lnTo>
                        <a:lnTo>
                          <a:pt x="217" y="251"/>
                        </a:lnTo>
                        <a:lnTo>
                          <a:pt x="217" y="253"/>
                        </a:lnTo>
                        <a:lnTo>
                          <a:pt x="217" y="252"/>
                        </a:lnTo>
                        <a:lnTo>
                          <a:pt x="217" y="252"/>
                        </a:lnTo>
                        <a:lnTo>
                          <a:pt x="217" y="250"/>
                        </a:lnTo>
                        <a:lnTo>
                          <a:pt x="217" y="252"/>
                        </a:lnTo>
                        <a:lnTo>
                          <a:pt x="217" y="250"/>
                        </a:lnTo>
                        <a:lnTo>
                          <a:pt x="217" y="252"/>
                        </a:lnTo>
                        <a:lnTo>
                          <a:pt x="217" y="251"/>
                        </a:lnTo>
                        <a:lnTo>
                          <a:pt x="217" y="249"/>
                        </a:lnTo>
                        <a:lnTo>
                          <a:pt x="217" y="249"/>
                        </a:lnTo>
                        <a:lnTo>
                          <a:pt x="217" y="249"/>
                        </a:lnTo>
                        <a:lnTo>
                          <a:pt x="217" y="249"/>
                        </a:lnTo>
                        <a:lnTo>
                          <a:pt x="217" y="249"/>
                        </a:lnTo>
                        <a:lnTo>
                          <a:pt x="217" y="248"/>
                        </a:lnTo>
                        <a:lnTo>
                          <a:pt x="217" y="249"/>
                        </a:lnTo>
                        <a:lnTo>
                          <a:pt x="217" y="249"/>
                        </a:lnTo>
                        <a:lnTo>
                          <a:pt x="217" y="247"/>
                        </a:lnTo>
                        <a:lnTo>
                          <a:pt x="217" y="246"/>
                        </a:lnTo>
                        <a:lnTo>
                          <a:pt x="217" y="247"/>
                        </a:lnTo>
                        <a:lnTo>
                          <a:pt x="217" y="245"/>
                        </a:lnTo>
                        <a:lnTo>
                          <a:pt x="217" y="246"/>
                        </a:lnTo>
                        <a:lnTo>
                          <a:pt x="217" y="244"/>
                        </a:lnTo>
                        <a:lnTo>
                          <a:pt x="217" y="246"/>
                        </a:lnTo>
                        <a:lnTo>
                          <a:pt x="217" y="244"/>
                        </a:lnTo>
                        <a:lnTo>
                          <a:pt x="217" y="243"/>
                        </a:lnTo>
                        <a:lnTo>
                          <a:pt x="217" y="244"/>
                        </a:lnTo>
                        <a:lnTo>
                          <a:pt x="217" y="242"/>
                        </a:lnTo>
                        <a:lnTo>
                          <a:pt x="217" y="243"/>
                        </a:lnTo>
                        <a:lnTo>
                          <a:pt x="217" y="242"/>
                        </a:lnTo>
                        <a:lnTo>
                          <a:pt x="217" y="243"/>
                        </a:lnTo>
                        <a:lnTo>
                          <a:pt x="217" y="240"/>
                        </a:lnTo>
                        <a:lnTo>
                          <a:pt x="217" y="240"/>
                        </a:lnTo>
                        <a:lnTo>
                          <a:pt x="217" y="241"/>
                        </a:lnTo>
                        <a:lnTo>
                          <a:pt x="217" y="241"/>
                        </a:lnTo>
                        <a:lnTo>
                          <a:pt x="217" y="239"/>
                        </a:lnTo>
                        <a:lnTo>
                          <a:pt x="217" y="239"/>
                        </a:lnTo>
                        <a:lnTo>
                          <a:pt x="217" y="238"/>
                        </a:lnTo>
                        <a:lnTo>
                          <a:pt x="217" y="238"/>
                        </a:lnTo>
                        <a:lnTo>
                          <a:pt x="217" y="237"/>
                        </a:lnTo>
                        <a:lnTo>
                          <a:pt x="217" y="238"/>
                        </a:lnTo>
                        <a:lnTo>
                          <a:pt x="217" y="236"/>
                        </a:lnTo>
                        <a:lnTo>
                          <a:pt x="217" y="234"/>
                        </a:lnTo>
                        <a:lnTo>
                          <a:pt x="217" y="237"/>
                        </a:lnTo>
                        <a:lnTo>
                          <a:pt x="217" y="234"/>
                        </a:lnTo>
                        <a:lnTo>
                          <a:pt x="217" y="236"/>
                        </a:lnTo>
                        <a:lnTo>
                          <a:pt x="217" y="232"/>
                        </a:lnTo>
                        <a:lnTo>
                          <a:pt x="217" y="236"/>
                        </a:lnTo>
                        <a:lnTo>
                          <a:pt x="217" y="231"/>
                        </a:lnTo>
                        <a:lnTo>
                          <a:pt x="218" y="233"/>
                        </a:lnTo>
                        <a:lnTo>
                          <a:pt x="218" y="232"/>
                        </a:lnTo>
                        <a:lnTo>
                          <a:pt x="218" y="233"/>
                        </a:lnTo>
                        <a:lnTo>
                          <a:pt x="218" y="231"/>
                        </a:lnTo>
                        <a:lnTo>
                          <a:pt x="218" y="232"/>
                        </a:lnTo>
                        <a:lnTo>
                          <a:pt x="218" y="230"/>
                        </a:lnTo>
                        <a:lnTo>
                          <a:pt x="218" y="231"/>
                        </a:lnTo>
                        <a:lnTo>
                          <a:pt x="218" y="231"/>
                        </a:lnTo>
                        <a:lnTo>
                          <a:pt x="218" y="229"/>
                        </a:lnTo>
                        <a:lnTo>
                          <a:pt x="218" y="229"/>
                        </a:lnTo>
                        <a:lnTo>
                          <a:pt x="218" y="228"/>
                        </a:lnTo>
                        <a:lnTo>
                          <a:pt x="218" y="230"/>
                        </a:lnTo>
                        <a:lnTo>
                          <a:pt x="218" y="230"/>
                        </a:lnTo>
                        <a:lnTo>
                          <a:pt x="218" y="228"/>
                        </a:lnTo>
                        <a:lnTo>
                          <a:pt x="218" y="230"/>
                        </a:lnTo>
                        <a:lnTo>
                          <a:pt x="218" y="227"/>
                        </a:lnTo>
                        <a:lnTo>
                          <a:pt x="218" y="230"/>
                        </a:lnTo>
                        <a:lnTo>
                          <a:pt x="218" y="228"/>
                        </a:lnTo>
                        <a:lnTo>
                          <a:pt x="218" y="227"/>
                        </a:lnTo>
                        <a:lnTo>
                          <a:pt x="218" y="229"/>
                        </a:lnTo>
                        <a:lnTo>
                          <a:pt x="218" y="225"/>
                        </a:lnTo>
                        <a:lnTo>
                          <a:pt x="218" y="227"/>
                        </a:lnTo>
                        <a:lnTo>
                          <a:pt x="218" y="226"/>
                        </a:lnTo>
                        <a:lnTo>
                          <a:pt x="218" y="226"/>
                        </a:lnTo>
                        <a:lnTo>
                          <a:pt x="218" y="225"/>
                        </a:lnTo>
                        <a:lnTo>
                          <a:pt x="218" y="227"/>
                        </a:lnTo>
                        <a:lnTo>
                          <a:pt x="218" y="226"/>
                        </a:lnTo>
                        <a:lnTo>
                          <a:pt x="218" y="226"/>
                        </a:lnTo>
                        <a:lnTo>
                          <a:pt x="218" y="225"/>
                        </a:lnTo>
                        <a:lnTo>
                          <a:pt x="218" y="224"/>
                        </a:lnTo>
                        <a:lnTo>
                          <a:pt x="218" y="225"/>
                        </a:lnTo>
                        <a:lnTo>
                          <a:pt x="218" y="224"/>
                        </a:lnTo>
                        <a:lnTo>
                          <a:pt x="218" y="224"/>
                        </a:lnTo>
                        <a:lnTo>
                          <a:pt x="218" y="224"/>
                        </a:lnTo>
                        <a:lnTo>
                          <a:pt x="218" y="225"/>
                        </a:lnTo>
                        <a:lnTo>
                          <a:pt x="218" y="223"/>
                        </a:lnTo>
                        <a:lnTo>
                          <a:pt x="218" y="224"/>
                        </a:lnTo>
                        <a:lnTo>
                          <a:pt x="218" y="225"/>
                        </a:lnTo>
                        <a:lnTo>
                          <a:pt x="218" y="226"/>
                        </a:lnTo>
                        <a:lnTo>
                          <a:pt x="218" y="223"/>
                        </a:lnTo>
                        <a:lnTo>
                          <a:pt x="218" y="224"/>
                        </a:lnTo>
                        <a:lnTo>
                          <a:pt x="218" y="224"/>
                        </a:lnTo>
                        <a:lnTo>
                          <a:pt x="218" y="225"/>
                        </a:lnTo>
                        <a:lnTo>
                          <a:pt x="218" y="225"/>
                        </a:lnTo>
                        <a:lnTo>
                          <a:pt x="218" y="226"/>
                        </a:lnTo>
                        <a:lnTo>
                          <a:pt x="218" y="225"/>
                        </a:lnTo>
                        <a:lnTo>
                          <a:pt x="218" y="226"/>
                        </a:lnTo>
                        <a:lnTo>
                          <a:pt x="218" y="225"/>
                        </a:lnTo>
                        <a:lnTo>
                          <a:pt x="218" y="226"/>
                        </a:lnTo>
                        <a:lnTo>
                          <a:pt x="218" y="227"/>
                        </a:lnTo>
                        <a:lnTo>
                          <a:pt x="218" y="226"/>
                        </a:lnTo>
                        <a:lnTo>
                          <a:pt x="218" y="227"/>
                        </a:lnTo>
                        <a:lnTo>
                          <a:pt x="218" y="227"/>
                        </a:lnTo>
                        <a:lnTo>
                          <a:pt x="218" y="229"/>
                        </a:lnTo>
                        <a:lnTo>
                          <a:pt x="218" y="229"/>
                        </a:lnTo>
                        <a:lnTo>
                          <a:pt x="218" y="229"/>
                        </a:lnTo>
                        <a:lnTo>
                          <a:pt x="218" y="230"/>
                        </a:lnTo>
                        <a:lnTo>
                          <a:pt x="218" y="230"/>
                        </a:lnTo>
                        <a:lnTo>
                          <a:pt x="218" y="230"/>
                        </a:lnTo>
                        <a:lnTo>
                          <a:pt x="218" y="231"/>
                        </a:lnTo>
                        <a:lnTo>
                          <a:pt x="218" y="232"/>
                        </a:lnTo>
                        <a:lnTo>
                          <a:pt x="218" y="232"/>
                        </a:lnTo>
                        <a:lnTo>
                          <a:pt x="218" y="230"/>
                        </a:lnTo>
                        <a:lnTo>
                          <a:pt x="218" y="232"/>
                        </a:lnTo>
                        <a:lnTo>
                          <a:pt x="218" y="231"/>
                        </a:lnTo>
                        <a:lnTo>
                          <a:pt x="218" y="233"/>
                        </a:lnTo>
                        <a:lnTo>
                          <a:pt x="218" y="233"/>
                        </a:lnTo>
                        <a:lnTo>
                          <a:pt x="218" y="234"/>
                        </a:lnTo>
                        <a:lnTo>
                          <a:pt x="218" y="235"/>
                        </a:lnTo>
                        <a:lnTo>
                          <a:pt x="218" y="234"/>
                        </a:lnTo>
                        <a:lnTo>
                          <a:pt x="218" y="236"/>
                        </a:lnTo>
                        <a:lnTo>
                          <a:pt x="218" y="235"/>
                        </a:lnTo>
                        <a:lnTo>
                          <a:pt x="218" y="236"/>
                        </a:lnTo>
                        <a:lnTo>
                          <a:pt x="218" y="235"/>
                        </a:lnTo>
                        <a:lnTo>
                          <a:pt x="218" y="239"/>
                        </a:lnTo>
                        <a:lnTo>
                          <a:pt x="218" y="236"/>
                        </a:lnTo>
                        <a:lnTo>
                          <a:pt x="218" y="236"/>
                        </a:lnTo>
                        <a:lnTo>
                          <a:pt x="218" y="237"/>
                        </a:lnTo>
                        <a:lnTo>
                          <a:pt x="218" y="239"/>
                        </a:lnTo>
                        <a:lnTo>
                          <a:pt x="218" y="238"/>
                        </a:lnTo>
                        <a:lnTo>
                          <a:pt x="218" y="238"/>
                        </a:lnTo>
                        <a:lnTo>
                          <a:pt x="218" y="240"/>
                        </a:lnTo>
                        <a:lnTo>
                          <a:pt x="218" y="239"/>
                        </a:lnTo>
                        <a:lnTo>
                          <a:pt x="218" y="241"/>
                        </a:lnTo>
                        <a:lnTo>
                          <a:pt x="218" y="241"/>
                        </a:lnTo>
                        <a:lnTo>
                          <a:pt x="218" y="240"/>
                        </a:lnTo>
                        <a:lnTo>
                          <a:pt x="218" y="241"/>
                        </a:lnTo>
                        <a:lnTo>
                          <a:pt x="218" y="240"/>
                        </a:lnTo>
                        <a:lnTo>
                          <a:pt x="218" y="243"/>
                        </a:lnTo>
                        <a:lnTo>
                          <a:pt x="218" y="241"/>
                        </a:lnTo>
                        <a:lnTo>
                          <a:pt x="218" y="243"/>
                        </a:lnTo>
                        <a:lnTo>
                          <a:pt x="218" y="241"/>
                        </a:lnTo>
                        <a:lnTo>
                          <a:pt x="218" y="245"/>
                        </a:lnTo>
                        <a:lnTo>
                          <a:pt x="218" y="244"/>
                        </a:lnTo>
                        <a:lnTo>
                          <a:pt x="218" y="243"/>
                        </a:lnTo>
                        <a:lnTo>
                          <a:pt x="218" y="243"/>
                        </a:lnTo>
                        <a:lnTo>
                          <a:pt x="218" y="243"/>
                        </a:lnTo>
                        <a:lnTo>
                          <a:pt x="218" y="246"/>
                        </a:lnTo>
                        <a:lnTo>
                          <a:pt x="219" y="245"/>
                        </a:lnTo>
                        <a:lnTo>
                          <a:pt x="219" y="246"/>
                        </a:lnTo>
                        <a:lnTo>
                          <a:pt x="219" y="244"/>
                        </a:lnTo>
                        <a:lnTo>
                          <a:pt x="219" y="246"/>
                        </a:lnTo>
                        <a:lnTo>
                          <a:pt x="219" y="246"/>
                        </a:lnTo>
                        <a:lnTo>
                          <a:pt x="219" y="244"/>
                        </a:lnTo>
                        <a:lnTo>
                          <a:pt x="219" y="245"/>
                        </a:lnTo>
                        <a:lnTo>
                          <a:pt x="219" y="246"/>
                        </a:lnTo>
                        <a:lnTo>
                          <a:pt x="219" y="246"/>
                        </a:lnTo>
                        <a:lnTo>
                          <a:pt x="219" y="246"/>
                        </a:lnTo>
                        <a:lnTo>
                          <a:pt x="219" y="245"/>
                        </a:lnTo>
                        <a:lnTo>
                          <a:pt x="219" y="245"/>
                        </a:lnTo>
                        <a:lnTo>
                          <a:pt x="219" y="244"/>
                        </a:lnTo>
                        <a:lnTo>
                          <a:pt x="219" y="244"/>
                        </a:lnTo>
                        <a:lnTo>
                          <a:pt x="219" y="246"/>
                        </a:lnTo>
                        <a:lnTo>
                          <a:pt x="219" y="245"/>
                        </a:lnTo>
                        <a:lnTo>
                          <a:pt x="219" y="245"/>
                        </a:lnTo>
                        <a:lnTo>
                          <a:pt x="219" y="244"/>
                        </a:lnTo>
                        <a:lnTo>
                          <a:pt x="219" y="243"/>
                        </a:lnTo>
                        <a:lnTo>
                          <a:pt x="219" y="246"/>
                        </a:lnTo>
                        <a:lnTo>
                          <a:pt x="219" y="243"/>
                        </a:lnTo>
                        <a:lnTo>
                          <a:pt x="219" y="245"/>
                        </a:lnTo>
                        <a:lnTo>
                          <a:pt x="219" y="243"/>
                        </a:lnTo>
                        <a:lnTo>
                          <a:pt x="219" y="245"/>
                        </a:lnTo>
                        <a:lnTo>
                          <a:pt x="219" y="244"/>
                        </a:lnTo>
                        <a:lnTo>
                          <a:pt x="219" y="243"/>
                        </a:lnTo>
                        <a:lnTo>
                          <a:pt x="219" y="244"/>
                        </a:lnTo>
                        <a:lnTo>
                          <a:pt x="219" y="243"/>
                        </a:lnTo>
                        <a:lnTo>
                          <a:pt x="219" y="244"/>
                        </a:lnTo>
                        <a:lnTo>
                          <a:pt x="219" y="244"/>
                        </a:lnTo>
                        <a:lnTo>
                          <a:pt x="219" y="243"/>
                        </a:lnTo>
                        <a:lnTo>
                          <a:pt x="219" y="243"/>
                        </a:lnTo>
                        <a:lnTo>
                          <a:pt x="219" y="242"/>
                        </a:lnTo>
                        <a:lnTo>
                          <a:pt x="219" y="243"/>
                        </a:lnTo>
                        <a:lnTo>
                          <a:pt x="219" y="243"/>
                        </a:lnTo>
                        <a:lnTo>
                          <a:pt x="219" y="242"/>
                        </a:lnTo>
                        <a:lnTo>
                          <a:pt x="219" y="244"/>
                        </a:lnTo>
                        <a:lnTo>
                          <a:pt x="219" y="240"/>
                        </a:lnTo>
                        <a:lnTo>
                          <a:pt x="219" y="243"/>
                        </a:lnTo>
                        <a:lnTo>
                          <a:pt x="219" y="240"/>
                        </a:lnTo>
                        <a:lnTo>
                          <a:pt x="219" y="244"/>
                        </a:lnTo>
                        <a:lnTo>
                          <a:pt x="219" y="241"/>
                        </a:lnTo>
                        <a:lnTo>
                          <a:pt x="219" y="242"/>
                        </a:lnTo>
                        <a:lnTo>
                          <a:pt x="219" y="241"/>
                        </a:lnTo>
                        <a:lnTo>
                          <a:pt x="219" y="241"/>
                        </a:lnTo>
                        <a:lnTo>
                          <a:pt x="219" y="239"/>
                        </a:lnTo>
                        <a:lnTo>
                          <a:pt x="219" y="240"/>
                        </a:lnTo>
                        <a:lnTo>
                          <a:pt x="219" y="240"/>
                        </a:lnTo>
                        <a:lnTo>
                          <a:pt x="219" y="239"/>
                        </a:lnTo>
                        <a:lnTo>
                          <a:pt x="219" y="239"/>
                        </a:lnTo>
                        <a:lnTo>
                          <a:pt x="219" y="238"/>
                        </a:lnTo>
                        <a:lnTo>
                          <a:pt x="219" y="236"/>
                        </a:lnTo>
                        <a:lnTo>
                          <a:pt x="219" y="238"/>
                        </a:lnTo>
                        <a:lnTo>
                          <a:pt x="219" y="236"/>
                        </a:lnTo>
                        <a:lnTo>
                          <a:pt x="219" y="239"/>
                        </a:lnTo>
                        <a:lnTo>
                          <a:pt x="219" y="236"/>
                        </a:lnTo>
                        <a:lnTo>
                          <a:pt x="219" y="237"/>
                        </a:lnTo>
                        <a:lnTo>
                          <a:pt x="219" y="235"/>
                        </a:lnTo>
                        <a:lnTo>
                          <a:pt x="219" y="237"/>
                        </a:lnTo>
                        <a:lnTo>
                          <a:pt x="219" y="235"/>
                        </a:lnTo>
                        <a:lnTo>
                          <a:pt x="219" y="234"/>
                        </a:lnTo>
                        <a:lnTo>
                          <a:pt x="219" y="234"/>
                        </a:lnTo>
                        <a:lnTo>
                          <a:pt x="219" y="234"/>
                        </a:lnTo>
                        <a:lnTo>
                          <a:pt x="219" y="236"/>
                        </a:lnTo>
                        <a:lnTo>
                          <a:pt x="219" y="234"/>
                        </a:lnTo>
                        <a:lnTo>
                          <a:pt x="219" y="236"/>
                        </a:lnTo>
                        <a:lnTo>
                          <a:pt x="219" y="232"/>
                        </a:lnTo>
                        <a:lnTo>
                          <a:pt x="219" y="234"/>
                        </a:lnTo>
                        <a:lnTo>
                          <a:pt x="219" y="235"/>
                        </a:lnTo>
                        <a:lnTo>
                          <a:pt x="219" y="233"/>
                        </a:lnTo>
                        <a:lnTo>
                          <a:pt x="219" y="236"/>
                        </a:lnTo>
                        <a:lnTo>
                          <a:pt x="219" y="233"/>
                        </a:lnTo>
                        <a:lnTo>
                          <a:pt x="219" y="234"/>
                        </a:lnTo>
                        <a:lnTo>
                          <a:pt x="219" y="236"/>
                        </a:lnTo>
                        <a:lnTo>
                          <a:pt x="219" y="233"/>
                        </a:lnTo>
                        <a:lnTo>
                          <a:pt x="219" y="235"/>
                        </a:lnTo>
                        <a:lnTo>
                          <a:pt x="219" y="234"/>
                        </a:lnTo>
                        <a:lnTo>
                          <a:pt x="219" y="234"/>
                        </a:lnTo>
                        <a:lnTo>
                          <a:pt x="219" y="234"/>
                        </a:lnTo>
                        <a:lnTo>
                          <a:pt x="219" y="236"/>
                        </a:lnTo>
                        <a:lnTo>
                          <a:pt x="219" y="233"/>
                        </a:lnTo>
                        <a:lnTo>
                          <a:pt x="219" y="235"/>
                        </a:lnTo>
                        <a:lnTo>
                          <a:pt x="219" y="235"/>
                        </a:lnTo>
                        <a:lnTo>
                          <a:pt x="219" y="234"/>
                        </a:lnTo>
                        <a:lnTo>
                          <a:pt x="219" y="236"/>
                        </a:lnTo>
                        <a:lnTo>
                          <a:pt x="219" y="234"/>
                        </a:lnTo>
                        <a:lnTo>
                          <a:pt x="219" y="236"/>
                        </a:lnTo>
                        <a:lnTo>
                          <a:pt x="219" y="234"/>
                        </a:lnTo>
                        <a:lnTo>
                          <a:pt x="219" y="234"/>
                        </a:lnTo>
                        <a:lnTo>
                          <a:pt x="219" y="234"/>
                        </a:lnTo>
                        <a:lnTo>
                          <a:pt x="219" y="235"/>
                        </a:lnTo>
                        <a:lnTo>
                          <a:pt x="219" y="237"/>
                        </a:lnTo>
                        <a:lnTo>
                          <a:pt x="219" y="237"/>
                        </a:lnTo>
                        <a:lnTo>
                          <a:pt x="219" y="234"/>
                        </a:lnTo>
                        <a:lnTo>
                          <a:pt x="219" y="235"/>
                        </a:lnTo>
                        <a:lnTo>
                          <a:pt x="219" y="237"/>
                        </a:lnTo>
                        <a:lnTo>
                          <a:pt x="219" y="235"/>
                        </a:lnTo>
                        <a:lnTo>
                          <a:pt x="219" y="236"/>
                        </a:lnTo>
                        <a:lnTo>
                          <a:pt x="219" y="235"/>
                        </a:lnTo>
                        <a:lnTo>
                          <a:pt x="219" y="236"/>
                        </a:lnTo>
                        <a:lnTo>
                          <a:pt x="219" y="236"/>
                        </a:lnTo>
                        <a:lnTo>
                          <a:pt x="219" y="237"/>
                        </a:lnTo>
                        <a:lnTo>
                          <a:pt x="219" y="237"/>
                        </a:lnTo>
                        <a:lnTo>
                          <a:pt x="219" y="237"/>
                        </a:lnTo>
                        <a:lnTo>
                          <a:pt x="219" y="237"/>
                        </a:lnTo>
                        <a:lnTo>
                          <a:pt x="219" y="238"/>
                        </a:lnTo>
                        <a:lnTo>
                          <a:pt x="219" y="236"/>
                        </a:lnTo>
                        <a:lnTo>
                          <a:pt x="219" y="240"/>
                        </a:lnTo>
                        <a:lnTo>
                          <a:pt x="220" y="238"/>
                        </a:lnTo>
                        <a:lnTo>
                          <a:pt x="220" y="237"/>
                        </a:lnTo>
                        <a:lnTo>
                          <a:pt x="220" y="240"/>
                        </a:lnTo>
                        <a:lnTo>
                          <a:pt x="220" y="236"/>
                        </a:lnTo>
                        <a:lnTo>
                          <a:pt x="220" y="240"/>
                        </a:lnTo>
                        <a:lnTo>
                          <a:pt x="220" y="238"/>
                        </a:lnTo>
                        <a:lnTo>
                          <a:pt x="220" y="239"/>
                        </a:lnTo>
                        <a:lnTo>
                          <a:pt x="220" y="240"/>
                        </a:lnTo>
                        <a:lnTo>
                          <a:pt x="220" y="238"/>
                        </a:lnTo>
                        <a:lnTo>
                          <a:pt x="220" y="240"/>
                        </a:lnTo>
                        <a:lnTo>
                          <a:pt x="220" y="240"/>
                        </a:lnTo>
                        <a:lnTo>
                          <a:pt x="220" y="240"/>
                        </a:lnTo>
                        <a:lnTo>
                          <a:pt x="220" y="240"/>
                        </a:lnTo>
                        <a:lnTo>
                          <a:pt x="220" y="240"/>
                        </a:lnTo>
                        <a:lnTo>
                          <a:pt x="220" y="242"/>
                        </a:lnTo>
                        <a:lnTo>
                          <a:pt x="220" y="240"/>
                        </a:lnTo>
                        <a:lnTo>
                          <a:pt x="220" y="243"/>
                        </a:lnTo>
                        <a:lnTo>
                          <a:pt x="220" y="241"/>
                        </a:lnTo>
                        <a:lnTo>
                          <a:pt x="220" y="243"/>
                        </a:lnTo>
                        <a:lnTo>
                          <a:pt x="220" y="242"/>
                        </a:lnTo>
                        <a:lnTo>
                          <a:pt x="220" y="241"/>
                        </a:lnTo>
                        <a:lnTo>
                          <a:pt x="220" y="242"/>
                        </a:lnTo>
                        <a:lnTo>
                          <a:pt x="220" y="241"/>
                        </a:lnTo>
                        <a:lnTo>
                          <a:pt x="220" y="243"/>
                        </a:lnTo>
                        <a:lnTo>
                          <a:pt x="220" y="242"/>
                        </a:lnTo>
                        <a:lnTo>
                          <a:pt x="220" y="243"/>
                        </a:lnTo>
                        <a:lnTo>
                          <a:pt x="220" y="244"/>
                        </a:lnTo>
                        <a:lnTo>
                          <a:pt x="220" y="242"/>
                        </a:lnTo>
                        <a:lnTo>
                          <a:pt x="220" y="244"/>
                        </a:lnTo>
                        <a:lnTo>
                          <a:pt x="220" y="243"/>
                        </a:lnTo>
                        <a:lnTo>
                          <a:pt x="220" y="243"/>
                        </a:lnTo>
                        <a:lnTo>
                          <a:pt x="220" y="243"/>
                        </a:lnTo>
                        <a:lnTo>
                          <a:pt x="220" y="242"/>
                        </a:lnTo>
                        <a:lnTo>
                          <a:pt x="220" y="243"/>
                        </a:lnTo>
                        <a:lnTo>
                          <a:pt x="220" y="244"/>
                        </a:lnTo>
                        <a:lnTo>
                          <a:pt x="220" y="242"/>
                        </a:lnTo>
                        <a:lnTo>
                          <a:pt x="220" y="241"/>
                        </a:lnTo>
                        <a:lnTo>
                          <a:pt x="220" y="243"/>
                        </a:lnTo>
                        <a:lnTo>
                          <a:pt x="220" y="242"/>
                        </a:lnTo>
                        <a:lnTo>
                          <a:pt x="220" y="243"/>
                        </a:lnTo>
                        <a:lnTo>
                          <a:pt x="220" y="242"/>
                        </a:lnTo>
                        <a:lnTo>
                          <a:pt x="220" y="243"/>
                        </a:lnTo>
                        <a:lnTo>
                          <a:pt x="220" y="243"/>
                        </a:lnTo>
                        <a:lnTo>
                          <a:pt x="220" y="242"/>
                        </a:lnTo>
                        <a:lnTo>
                          <a:pt x="220" y="243"/>
                        </a:lnTo>
                        <a:lnTo>
                          <a:pt x="220" y="241"/>
                        </a:lnTo>
                        <a:lnTo>
                          <a:pt x="220" y="242"/>
                        </a:lnTo>
                        <a:lnTo>
                          <a:pt x="220" y="243"/>
                        </a:lnTo>
                        <a:lnTo>
                          <a:pt x="220" y="243"/>
                        </a:lnTo>
                        <a:lnTo>
                          <a:pt x="220" y="243"/>
                        </a:lnTo>
                        <a:lnTo>
                          <a:pt x="220" y="243"/>
                        </a:lnTo>
                        <a:lnTo>
                          <a:pt x="220" y="242"/>
                        </a:lnTo>
                        <a:lnTo>
                          <a:pt x="220" y="244"/>
                        </a:lnTo>
                        <a:lnTo>
                          <a:pt x="220" y="241"/>
                        </a:lnTo>
                        <a:lnTo>
                          <a:pt x="220" y="243"/>
                        </a:lnTo>
                        <a:lnTo>
                          <a:pt x="220" y="240"/>
                        </a:lnTo>
                        <a:lnTo>
                          <a:pt x="220" y="245"/>
                        </a:lnTo>
                        <a:lnTo>
                          <a:pt x="220" y="241"/>
                        </a:lnTo>
                        <a:lnTo>
                          <a:pt x="220" y="241"/>
                        </a:lnTo>
                        <a:lnTo>
                          <a:pt x="220" y="242"/>
                        </a:lnTo>
                        <a:lnTo>
                          <a:pt x="220" y="242"/>
                        </a:lnTo>
                        <a:lnTo>
                          <a:pt x="220" y="240"/>
                        </a:lnTo>
                        <a:lnTo>
                          <a:pt x="220" y="243"/>
                        </a:lnTo>
                        <a:lnTo>
                          <a:pt x="220" y="240"/>
                        </a:lnTo>
                        <a:lnTo>
                          <a:pt x="220" y="241"/>
                        </a:lnTo>
                        <a:lnTo>
                          <a:pt x="220" y="241"/>
                        </a:lnTo>
                        <a:lnTo>
                          <a:pt x="220" y="241"/>
                        </a:lnTo>
                        <a:lnTo>
                          <a:pt x="220" y="239"/>
                        </a:lnTo>
                        <a:lnTo>
                          <a:pt x="220" y="240"/>
                        </a:lnTo>
                        <a:lnTo>
                          <a:pt x="220" y="240"/>
                        </a:lnTo>
                        <a:lnTo>
                          <a:pt x="220" y="239"/>
                        </a:lnTo>
                        <a:lnTo>
                          <a:pt x="220" y="238"/>
                        </a:lnTo>
                        <a:lnTo>
                          <a:pt x="220" y="238"/>
                        </a:lnTo>
                        <a:lnTo>
                          <a:pt x="220" y="238"/>
                        </a:lnTo>
                        <a:lnTo>
                          <a:pt x="220" y="239"/>
                        </a:lnTo>
                        <a:lnTo>
                          <a:pt x="220" y="238"/>
                        </a:lnTo>
                        <a:lnTo>
                          <a:pt x="220" y="238"/>
                        </a:lnTo>
                        <a:lnTo>
                          <a:pt x="220" y="239"/>
                        </a:lnTo>
                        <a:lnTo>
                          <a:pt x="220" y="236"/>
                        </a:lnTo>
                        <a:lnTo>
                          <a:pt x="220" y="239"/>
                        </a:lnTo>
                        <a:lnTo>
                          <a:pt x="220" y="238"/>
                        </a:lnTo>
                        <a:lnTo>
                          <a:pt x="220" y="238"/>
                        </a:lnTo>
                        <a:lnTo>
                          <a:pt x="220" y="237"/>
                        </a:lnTo>
                        <a:lnTo>
                          <a:pt x="220" y="237"/>
                        </a:lnTo>
                        <a:lnTo>
                          <a:pt x="220" y="237"/>
                        </a:lnTo>
                        <a:lnTo>
                          <a:pt x="220" y="236"/>
                        </a:lnTo>
                        <a:lnTo>
                          <a:pt x="220" y="237"/>
                        </a:lnTo>
                        <a:lnTo>
                          <a:pt x="220" y="237"/>
                        </a:lnTo>
                        <a:lnTo>
                          <a:pt x="220" y="239"/>
                        </a:lnTo>
                        <a:lnTo>
                          <a:pt x="220" y="237"/>
                        </a:lnTo>
                        <a:lnTo>
                          <a:pt x="220" y="237"/>
                        </a:lnTo>
                        <a:lnTo>
                          <a:pt x="220" y="237"/>
                        </a:lnTo>
                        <a:lnTo>
                          <a:pt x="220" y="238"/>
                        </a:lnTo>
                        <a:lnTo>
                          <a:pt x="220" y="238"/>
                        </a:lnTo>
                        <a:lnTo>
                          <a:pt x="220" y="236"/>
                        </a:lnTo>
                        <a:lnTo>
                          <a:pt x="220" y="238"/>
                        </a:lnTo>
                        <a:lnTo>
                          <a:pt x="220" y="237"/>
                        </a:lnTo>
                        <a:lnTo>
                          <a:pt x="220" y="238"/>
                        </a:lnTo>
                        <a:lnTo>
                          <a:pt x="221" y="236"/>
                        </a:lnTo>
                        <a:lnTo>
                          <a:pt x="221" y="238"/>
                        </a:lnTo>
                        <a:lnTo>
                          <a:pt x="221" y="237"/>
                        </a:lnTo>
                        <a:lnTo>
                          <a:pt x="221" y="237"/>
                        </a:lnTo>
                        <a:lnTo>
                          <a:pt x="221" y="238"/>
                        </a:lnTo>
                        <a:lnTo>
                          <a:pt x="221" y="237"/>
                        </a:lnTo>
                        <a:lnTo>
                          <a:pt x="221" y="237"/>
                        </a:lnTo>
                        <a:lnTo>
                          <a:pt x="221" y="238"/>
                        </a:lnTo>
                        <a:lnTo>
                          <a:pt x="221" y="238"/>
                        </a:lnTo>
                        <a:lnTo>
                          <a:pt x="221" y="236"/>
                        </a:lnTo>
                        <a:lnTo>
                          <a:pt x="221" y="238"/>
                        </a:lnTo>
                        <a:lnTo>
                          <a:pt x="221" y="236"/>
                        </a:lnTo>
                        <a:lnTo>
                          <a:pt x="221" y="238"/>
                        </a:lnTo>
                        <a:lnTo>
                          <a:pt x="221" y="238"/>
                        </a:lnTo>
                        <a:lnTo>
                          <a:pt x="221" y="236"/>
                        </a:lnTo>
                        <a:lnTo>
                          <a:pt x="221" y="237"/>
                        </a:lnTo>
                        <a:lnTo>
                          <a:pt x="221" y="238"/>
                        </a:lnTo>
                        <a:lnTo>
                          <a:pt x="221" y="237"/>
                        </a:lnTo>
                        <a:lnTo>
                          <a:pt x="221" y="239"/>
                        </a:lnTo>
                        <a:lnTo>
                          <a:pt x="221" y="238"/>
                        </a:lnTo>
                        <a:lnTo>
                          <a:pt x="221" y="237"/>
                        </a:lnTo>
                        <a:lnTo>
                          <a:pt x="221" y="238"/>
                        </a:lnTo>
                        <a:lnTo>
                          <a:pt x="221" y="237"/>
                        </a:lnTo>
                        <a:lnTo>
                          <a:pt x="221" y="238"/>
                        </a:lnTo>
                        <a:lnTo>
                          <a:pt x="221" y="239"/>
                        </a:lnTo>
                        <a:lnTo>
                          <a:pt x="221" y="236"/>
                        </a:lnTo>
                        <a:lnTo>
                          <a:pt x="221" y="238"/>
                        </a:lnTo>
                        <a:lnTo>
                          <a:pt x="221" y="237"/>
                        </a:lnTo>
                        <a:lnTo>
                          <a:pt x="221" y="239"/>
                        </a:lnTo>
                        <a:lnTo>
                          <a:pt x="221" y="237"/>
                        </a:lnTo>
                        <a:lnTo>
                          <a:pt x="221" y="239"/>
                        </a:lnTo>
                        <a:lnTo>
                          <a:pt x="221" y="239"/>
                        </a:lnTo>
                        <a:lnTo>
                          <a:pt x="221" y="238"/>
                        </a:lnTo>
                        <a:lnTo>
                          <a:pt x="221" y="240"/>
                        </a:lnTo>
                        <a:lnTo>
                          <a:pt x="221" y="238"/>
                        </a:lnTo>
                        <a:lnTo>
                          <a:pt x="221" y="240"/>
                        </a:lnTo>
                        <a:lnTo>
                          <a:pt x="221" y="238"/>
                        </a:lnTo>
                        <a:lnTo>
                          <a:pt x="221" y="240"/>
                        </a:lnTo>
                        <a:lnTo>
                          <a:pt x="221" y="238"/>
                        </a:lnTo>
                        <a:lnTo>
                          <a:pt x="221" y="240"/>
                        </a:lnTo>
                        <a:lnTo>
                          <a:pt x="221" y="238"/>
                        </a:lnTo>
                        <a:lnTo>
                          <a:pt x="221" y="239"/>
                        </a:lnTo>
                        <a:lnTo>
                          <a:pt x="221" y="238"/>
                        </a:lnTo>
                        <a:lnTo>
                          <a:pt x="221" y="240"/>
                        </a:lnTo>
                        <a:lnTo>
                          <a:pt x="221" y="239"/>
                        </a:lnTo>
                        <a:lnTo>
                          <a:pt x="221" y="240"/>
                        </a:lnTo>
                        <a:lnTo>
                          <a:pt x="221" y="239"/>
                        </a:lnTo>
                        <a:lnTo>
                          <a:pt x="221" y="240"/>
                        </a:lnTo>
                        <a:lnTo>
                          <a:pt x="221" y="239"/>
                        </a:lnTo>
                        <a:lnTo>
                          <a:pt x="221" y="239"/>
                        </a:lnTo>
                        <a:lnTo>
                          <a:pt x="221" y="239"/>
                        </a:lnTo>
                        <a:lnTo>
                          <a:pt x="221" y="240"/>
                        </a:lnTo>
                        <a:lnTo>
                          <a:pt x="221" y="237"/>
                        </a:lnTo>
                        <a:lnTo>
                          <a:pt x="221" y="239"/>
                        </a:lnTo>
                        <a:lnTo>
                          <a:pt x="221" y="237"/>
                        </a:lnTo>
                        <a:lnTo>
                          <a:pt x="221" y="238"/>
                        </a:lnTo>
                        <a:lnTo>
                          <a:pt x="221" y="240"/>
                        </a:lnTo>
                        <a:lnTo>
                          <a:pt x="221" y="239"/>
                        </a:lnTo>
                        <a:lnTo>
                          <a:pt x="221" y="239"/>
                        </a:lnTo>
                        <a:lnTo>
                          <a:pt x="221" y="238"/>
                        </a:lnTo>
                        <a:lnTo>
                          <a:pt x="221" y="238"/>
                        </a:lnTo>
                        <a:lnTo>
                          <a:pt x="221" y="237"/>
                        </a:lnTo>
                        <a:lnTo>
                          <a:pt x="221" y="239"/>
                        </a:lnTo>
                        <a:lnTo>
                          <a:pt x="221" y="237"/>
                        </a:lnTo>
                        <a:lnTo>
                          <a:pt x="221" y="238"/>
                        </a:lnTo>
                        <a:lnTo>
                          <a:pt x="221" y="237"/>
                        </a:lnTo>
                        <a:lnTo>
                          <a:pt x="221" y="237"/>
                        </a:lnTo>
                        <a:lnTo>
                          <a:pt x="221" y="238"/>
                        </a:lnTo>
                        <a:lnTo>
                          <a:pt x="221" y="238"/>
                        </a:lnTo>
                        <a:lnTo>
                          <a:pt x="221" y="236"/>
                        </a:lnTo>
                        <a:lnTo>
                          <a:pt x="221" y="237"/>
                        </a:lnTo>
                        <a:lnTo>
                          <a:pt x="221" y="238"/>
                        </a:lnTo>
                        <a:lnTo>
                          <a:pt x="221" y="235"/>
                        </a:lnTo>
                        <a:lnTo>
                          <a:pt x="221" y="238"/>
                        </a:lnTo>
                        <a:lnTo>
                          <a:pt x="221" y="237"/>
                        </a:lnTo>
                        <a:lnTo>
                          <a:pt x="221" y="237"/>
                        </a:lnTo>
                        <a:lnTo>
                          <a:pt x="221" y="236"/>
                        </a:lnTo>
                        <a:lnTo>
                          <a:pt x="221" y="238"/>
                        </a:lnTo>
                        <a:lnTo>
                          <a:pt x="221" y="238"/>
                        </a:lnTo>
                        <a:lnTo>
                          <a:pt x="221" y="238"/>
                        </a:lnTo>
                        <a:lnTo>
                          <a:pt x="221" y="237"/>
                        </a:lnTo>
                        <a:lnTo>
                          <a:pt x="221" y="239"/>
                        </a:lnTo>
                        <a:lnTo>
                          <a:pt x="221" y="237"/>
                        </a:lnTo>
                        <a:lnTo>
                          <a:pt x="221" y="238"/>
                        </a:lnTo>
                        <a:lnTo>
                          <a:pt x="221" y="238"/>
                        </a:lnTo>
                        <a:lnTo>
                          <a:pt x="221" y="238"/>
                        </a:lnTo>
                        <a:lnTo>
                          <a:pt x="221" y="238"/>
                        </a:lnTo>
                        <a:lnTo>
                          <a:pt x="221" y="237"/>
                        </a:lnTo>
                        <a:lnTo>
                          <a:pt x="221" y="239"/>
                        </a:lnTo>
                        <a:lnTo>
                          <a:pt x="221" y="237"/>
                        </a:lnTo>
                        <a:lnTo>
                          <a:pt x="221" y="238"/>
                        </a:lnTo>
                        <a:lnTo>
                          <a:pt x="221" y="237"/>
                        </a:lnTo>
                        <a:lnTo>
                          <a:pt x="221" y="237"/>
                        </a:lnTo>
                        <a:lnTo>
                          <a:pt x="221" y="237"/>
                        </a:lnTo>
                        <a:lnTo>
                          <a:pt x="221" y="237"/>
                        </a:lnTo>
                        <a:lnTo>
                          <a:pt x="221" y="237"/>
                        </a:lnTo>
                        <a:lnTo>
                          <a:pt x="221" y="237"/>
                        </a:lnTo>
                        <a:lnTo>
                          <a:pt x="221" y="237"/>
                        </a:lnTo>
                        <a:lnTo>
                          <a:pt x="221" y="239"/>
                        </a:lnTo>
                        <a:lnTo>
                          <a:pt x="221" y="236"/>
                        </a:lnTo>
                        <a:lnTo>
                          <a:pt x="221" y="235"/>
                        </a:lnTo>
                        <a:lnTo>
                          <a:pt x="221" y="238"/>
                        </a:lnTo>
                        <a:lnTo>
                          <a:pt x="221" y="236"/>
                        </a:lnTo>
                        <a:lnTo>
                          <a:pt x="221" y="236"/>
                        </a:lnTo>
                        <a:lnTo>
                          <a:pt x="221" y="236"/>
                        </a:lnTo>
                        <a:lnTo>
                          <a:pt x="221" y="236"/>
                        </a:lnTo>
                        <a:lnTo>
                          <a:pt x="221" y="237"/>
                        </a:lnTo>
                        <a:lnTo>
                          <a:pt x="221" y="237"/>
                        </a:lnTo>
                        <a:lnTo>
                          <a:pt x="222" y="236"/>
                        </a:lnTo>
                        <a:lnTo>
                          <a:pt x="222" y="238"/>
                        </a:lnTo>
                        <a:lnTo>
                          <a:pt x="222" y="237"/>
                        </a:lnTo>
                        <a:lnTo>
                          <a:pt x="222" y="238"/>
                        </a:lnTo>
                        <a:lnTo>
                          <a:pt x="222" y="238"/>
                        </a:lnTo>
                        <a:lnTo>
                          <a:pt x="222" y="237"/>
                        </a:lnTo>
                        <a:lnTo>
                          <a:pt x="222" y="238"/>
                        </a:lnTo>
                        <a:lnTo>
                          <a:pt x="222" y="238"/>
                        </a:lnTo>
                        <a:lnTo>
                          <a:pt x="222" y="237"/>
                        </a:lnTo>
                        <a:lnTo>
                          <a:pt x="222" y="238"/>
                        </a:lnTo>
                        <a:lnTo>
                          <a:pt x="222" y="239"/>
                        </a:lnTo>
                        <a:lnTo>
                          <a:pt x="222" y="238"/>
                        </a:lnTo>
                        <a:lnTo>
                          <a:pt x="222" y="241"/>
                        </a:lnTo>
                        <a:lnTo>
                          <a:pt x="222" y="239"/>
                        </a:lnTo>
                        <a:lnTo>
                          <a:pt x="222" y="239"/>
                        </a:lnTo>
                        <a:lnTo>
                          <a:pt x="222" y="239"/>
                        </a:lnTo>
                        <a:lnTo>
                          <a:pt x="222" y="240"/>
                        </a:lnTo>
                        <a:lnTo>
                          <a:pt x="222" y="241"/>
                        </a:lnTo>
                        <a:lnTo>
                          <a:pt x="222" y="240"/>
                        </a:lnTo>
                        <a:lnTo>
                          <a:pt x="222" y="242"/>
                        </a:lnTo>
                        <a:lnTo>
                          <a:pt x="222" y="240"/>
                        </a:lnTo>
                        <a:lnTo>
                          <a:pt x="222" y="241"/>
                        </a:lnTo>
                        <a:lnTo>
                          <a:pt x="222" y="242"/>
                        </a:lnTo>
                        <a:lnTo>
                          <a:pt x="222" y="242"/>
                        </a:lnTo>
                        <a:lnTo>
                          <a:pt x="222" y="245"/>
                        </a:lnTo>
                        <a:lnTo>
                          <a:pt x="222" y="240"/>
                        </a:lnTo>
                        <a:lnTo>
                          <a:pt x="222" y="245"/>
                        </a:lnTo>
                        <a:lnTo>
                          <a:pt x="222" y="241"/>
                        </a:lnTo>
                        <a:lnTo>
                          <a:pt x="222" y="243"/>
                        </a:lnTo>
                        <a:lnTo>
                          <a:pt x="222" y="244"/>
                        </a:lnTo>
                        <a:lnTo>
                          <a:pt x="222" y="244"/>
                        </a:lnTo>
                        <a:lnTo>
                          <a:pt x="222" y="244"/>
                        </a:lnTo>
                        <a:lnTo>
                          <a:pt x="222" y="245"/>
                        </a:lnTo>
                        <a:lnTo>
                          <a:pt x="222" y="246"/>
                        </a:lnTo>
                        <a:lnTo>
                          <a:pt x="222" y="245"/>
                        </a:lnTo>
                        <a:lnTo>
                          <a:pt x="222" y="246"/>
                        </a:lnTo>
                        <a:lnTo>
                          <a:pt x="222" y="246"/>
                        </a:lnTo>
                        <a:lnTo>
                          <a:pt x="222" y="246"/>
                        </a:lnTo>
                        <a:lnTo>
                          <a:pt x="222" y="248"/>
                        </a:lnTo>
                        <a:lnTo>
                          <a:pt x="222" y="247"/>
                        </a:lnTo>
                        <a:lnTo>
                          <a:pt x="222" y="248"/>
                        </a:lnTo>
                        <a:lnTo>
                          <a:pt x="222" y="249"/>
                        </a:lnTo>
                        <a:lnTo>
                          <a:pt x="222" y="248"/>
                        </a:lnTo>
                        <a:lnTo>
                          <a:pt x="222" y="250"/>
                        </a:lnTo>
                        <a:lnTo>
                          <a:pt x="222" y="248"/>
                        </a:lnTo>
                        <a:lnTo>
                          <a:pt x="222" y="252"/>
                        </a:lnTo>
                        <a:lnTo>
                          <a:pt x="222" y="250"/>
                        </a:lnTo>
                        <a:lnTo>
                          <a:pt x="222" y="250"/>
                        </a:lnTo>
                        <a:lnTo>
                          <a:pt x="222" y="252"/>
                        </a:lnTo>
                        <a:lnTo>
                          <a:pt x="222" y="252"/>
                        </a:lnTo>
                        <a:lnTo>
                          <a:pt x="222" y="254"/>
                        </a:lnTo>
                        <a:lnTo>
                          <a:pt x="222" y="252"/>
                        </a:lnTo>
                        <a:lnTo>
                          <a:pt x="222" y="253"/>
                        </a:lnTo>
                        <a:lnTo>
                          <a:pt x="222" y="255"/>
                        </a:lnTo>
                        <a:lnTo>
                          <a:pt x="222" y="253"/>
                        </a:lnTo>
                        <a:lnTo>
                          <a:pt x="222" y="257"/>
                        </a:lnTo>
                        <a:lnTo>
                          <a:pt x="222" y="254"/>
                        </a:lnTo>
                        <a:lnTo>
                          <a:pt x="222" y="255"/>
                        </a:lnTo>
                        <a:lnTo>
                          <a:pt x="222" y="257"/>
                        </a:lnTo>
                        <a:lnTo>
                          <a:pt x="222" y="257"/>
                        </a:lnTo>
                        <a:lnTo>
                          <a:pt x="222" y="257"/>
                        </a:lnTo>
                        <a:lnTo>
                          <a:pt x="222" y="258"/>
                        </a:lnTo>
                        <a:lnTo>
                          <a:pt x="222" y="258"/>
                        </a:lnTo>
                        <a:lnTo>
                          <a:pt x="222" y="258"/>
                        </a:lnTo>
                        <a:lnTo>
                          <a:pt x="222" y="259"/>
                        </a:lnTo>
                        <a:lnTo>
                          <a:pt x="222" y="260"/>
                        </a:lnTo>
                        <a:lnTo>
                          <a:pt x="222" y="258"/>
                        </a:lnTo>
                        <a:lnTo>
                          <a:pt x="222" y="261"/>
                        </a:lnTo>
                        <a:lnTo>
                          <a:pt x="222" y="260"/>
                        </a:lnTo>
                        <a:lnTo>
                          <a:pt x="222" y="262"/>
                        </a:lnTo>
                        <a:lnTo>
                          <a:pt x="222" y="260"/>
                        </a:lnTo>
                        <a:lnTo>
                          <a:pt x="222" y="261"/>
                        </a:lnTo>
                        <a:lnTo>
                          <a:pt x="222" y="261"/>
                        </a:lnTo>
                        <a:lnTo>
                          <a:pt x="222" y="261"/>
                        </a:lnTo>
                        <a:lnTo>
                          <a:pt x="222" y="262"/>
                        </a:lnTo>
                        <a:lnTo>
                          <a:pt x="222" y="260"/>
                        </a:lnTo>
                        <a:lnTo>
                          <a:pt x="222" y="262"/>
                        </a:lnTo>
                        <a:lnTo>
                          <a:pt x="222" y="262"/>
                        </a:lnTo>
                        <a:lnTo>
                          <a:pt x="222" y="261"/>
                        </a:lnTo>
                        <a:lnTo>
                          <a:pt x="222" y="263"/>
                        </a:lnTo>
                        <a:lnTo>
                          <a:pt x="222" y="263"/>
                        </a:lnTo>
                        <a:lnTo>
                          <a:pt x="222" y="263"/>
                        </a:lnTo>
                        <a:lnTo>
                          <a:pt x="222" y="261"/>
                        </a:lnTo>
                        <a:lnTo>
                          <a:pt x="222" y="264"/>
                        </a:lnTo>
                        <a:lnTo>
                          <a:pt x="222" y="262"/>
                        </a:lnTo>
                        <a:lnTo>
                          <a:pt x="222" y="263"/>
                        </a:lnTo>
                        <a:lnTo>
                          <a:pt x="222" y="264"/>
                        </a:lnTo>
                        <a:lnTo>
                          <a:pt x="222" y="264"/>
                        </a:lnTo>
                        <a:lnTo>
                          <a:pt x="222" y="264"/>
                        </a:lnTo>
                        <a:lnTo>
                          <a:pt x="222" y="265"/>
                        </a:lnTo>
                        <a:lnTo>
                          <a:pt x="222" y="264"/>
                        </a:lnTo>
                        <a:lnTo>
                          <a:pt x="222" y="265"/>
                        </a:lnTo>
                        <a:lnTo>
                          <a:pt x="222" y="264"/>
                        </a:lnTo>
                        <a:lnTo>
                          <a:pt x="222" y="266"/>
                        </a:lnTo>
                        <a:lnTo>
                          <a:pt x="222" y="264"/>
                        </a:lnTo>
                        <a:lnTo>
                          <a:pt x="222" y="266"/>
                        </a:lnTo>
                        <a:lnTo>
                          <a:pt x="222" y="265"/>
                        </a:lnTo>
                        <a:lnTo>
                          <a:pt x="222" y="266"/>
                        </a:lnTo>
                        <a:lnTo>
                          <a:pt x="223" y="265"/>
                        </a:lnTo>
                        <a:lnTo>
                          <a:pt x="223" y="265"/>
                        </a:lnTo>
                        <a:lnTo>
                          <a:pt x="223" y="266"/>
                        </a:lnTo>
                        <a:lnTo>
                          <a:pt x="223" y="266"/>
                        </a:lnTo>
                        <a:lnTo>
                          <a:pt x="223" y="266"/>
                        </a:lnTo>
                        <a:lnTo>
                          <a:pt x="223" y="266"/>
                        </a:lnTo>
                        <a:lnTo>
                          <a:pt x="223" y="266"/>
                        </a:lnTo>
                        <a:lnTo>
                          <a:pt x="223" y="264"/>
                        </a:lnTo>
                        <a:lnTo>
                          <a:pt x="223" y="266"/>
                        </a:lnTo>
                        <a:lnTo>
                          <a:pt x="223" y="267"/>
                        </a:lnTo>
                        <a:lnTo>
                          <a:pt x="223" y="265"/>
                        </a:lnTo>
                        <a:lnTo>
                          <a:pt x="223" y="265"/>
                        </a:lnTo>
                        <a:lnTo>
                          <a:pt x="223" y="265"/>
                        </a:lnTo>
                        <a:lnTo>
                          <a:pt x="223" y="266"/>
                        </a:lnTo>
                        <a:lnTo>
                          <a:pt x="223" y="265"/>
                        </a:lnTo>
                        <a:lnTo>
                          <a:pt x="223" y="265"/>
                        </a:lnTo>
                        <a:lnTo>
                          <a:pt x="223" y="265"/>
                        </a:lnTo>
                        <a:lnTo>
                          <a:pt x="223" y="266"/>
                        </a:lnTo>
                        <a:lnTo>
                          <a:pt x="223" y="267"/>
                        </a:lnTo>
                        <a:lnTo>
                          <a:pt x="223" y="266"/>
                        </a:lnTo>
                        <a:lnTo>
                          <a:pt x="223" y="265"/>
                        </a:lnTo>
                        <a:lnTo>
                          <a:pt x="223" y="265"/>
                        </a:lnTo>
                        <a:lnTo>
                          <a:pt x="223" y="265"/>
                        </a:lnTo>
                        <a:lnTo>
                          <a:pt x="223" y="266"/>
                        </a:lnTo>
                        <a:lnTo>
                          <a:pt x="223" y="266"/>
                        </a:lnTo>
                        <a:lnTo>
                          <a:pt x="223" y="266"/>
                        </a:lnTo>
                        <a:lnTo>
                          <a:pt x="223" y="266"/>
                        </a:lnTo>
                        <a:lnTo>
                          <a:pt x="223" y="265"/>
                        </a:lnTo>
                        <a:lnTo>
                          <a:pt x="223" y="265"/>
                        </a:lnTo>
                        <a:lnTo>
                          <a:pt x="223" y="266"/>
                        </a:lnTo>
                        <a:lnTo>
                          <a:pt x="223" y="266"/>
                        </a:lnTo>
                        <a:lnTo>
                          <a:pt x="223" y="267"/>
                        </a:lnTo>
                        <a:lnTo>
                          <a:pt x="223" y="266"/>
                        </a:lnTo>
                        <a:lnTo>
                          <a:pt x="223" y="265"/>
                        </a:lnTo>
                        <a:lnTo>
                          <a:pt x="223" y="266"/>
                        </a:lnTo>
                        <a:lnTo>
                          <a:pt x="223" y="267"/>
                        </a:lnTo>
                        <a:lnTo>
                          <a:pt x="223" y="267"/>
                        </a:lnTo>
                        <a:lnTo>
                          <a:pt x="223" y="267"/>
                        </a:lnTo>
                        <a:lnTo>
                          <a:pt x="223" y="265"/>
                        </a:lnTo>
                        <a:lnTo>
                          <a:pt x="223" y="269"/>
                        </a:lnTo>
                        <a:lnTo>
                          <a:pt x="223" y="266"/>
                        </a:lnTo>
                        <a:lnTo>
                          <a:pt x="223" y="268"/>
                        </a:lnTo>
                        <a:lnTo>
                          <a:pt x="223" y="268"/>
                        </a:lnTo>
                        <a:lnTo>
                          <a:pt x="223" y="267"/>
                        </a:lnTo>
                        <a:lnTo>
                          <a:pt x="223" y="267"/>
                        </a:lnTo>
                        <a:lnTo>
                          <a:pt x="223" y="268"/>
                        </a:lnTo>
                        <a:lnTo>
                          <a:pt x="223" y="267"/>
                        </a:lnTo>
                        <a:lnTo>
                          <a:pt x="223" y="267"/>
                        </a:lnTo>
                        <a:lnTo>
                          <a:pt x="223" y="268"/>
                        </a:lnTo>
                        <a:lnTo>
                          <a:pt x="223" y="267"/>
                        </a:lnTo>
                        <a:lnTo>
                          <a:pt x="223" y="269"/>
                        </a:lnTo>
                        <a:lnTo>
                          <a:pt x="223" y="268"/>
                        </a:lnTo>
                        <a:lnTo>
                          <a:pt x="223" y="268"/>
                        </a:lnTo>
                        <a:lnTo>
                          <a:pt x="223" y="267"/>
                        </a:lnTo>
                        <a:lnTo>
                          <a:pt x="223" y="268"/>
                        </a:lnTo>
                        <a:lnTo>
                          <a:pt x="223" y="268"/>
                        </a:lnTo>
                        <a:lnTo>
                          <a:pt x="223" y="267"/>
                        </a:lnTo>
                        <a:lnTo>
                          <a:pt x="223" y="267"/>
                        </a:lnTo>
                        <a:lnTo>
                          <a:pt x="223" y="269"/>
                        </a:lnTo>
                        <a:lnTo>
                          <a:pt x="223" y="268"/>
                        </a:lnTo>
                        <a:lnTo>
                          <a:pt x="223" y="268"/>
                        </a:lnTo>
                        <a:lnTo>
                          <a:pt x="223" y="268"/>
                        </a:lnTo>
                        <a:lnTo>
                          <a:pt x="223" y="268"/>
                        </a:lnTo>
                        <a:lnTo>
                          <a:pt x="223" y="268"/>
                        </a:lnTo>
                        <a:lnTo>
                          <a:pt x="223" y="268"/>
                        </a:lnTo>
                        <a:lnTo>
                          <a:pt x="223" y="267"/>
                        </a:lnTo>
                        <a:lnTo>
                          <a:pt x="223" y="268"/>
                        </a:lnTo>
                        <a:lnTo>
                          <a:pt x="223" y="269"/>
                        </a:lnTo>
                        <a:lnTo>
                          <a:pt x="223" y="268"/>
                        </a:lnTo>
                        <a:lnTo>
                          <a:pt x="223" y="269"/>
                        </a:lnTo>
                        <a:lnTo>
                          <a:pt x="223" y="267"/>
                        </a:lnTo>
                        <a:lnTo>
                          <a:pt x="223" y="269"/>
                        </a:lnTo>
                        <a:lnTo>
                          <a:pt x="223" y="267"/>
                        </a:lnTo>
                        <a:lnTo>
                          <a:pt x="223" y="267"/>
                        </a:lnTo>
                        <a:lnTo>
                          <a:pt x="223" y="268"/>
                        </a:lnTo>
                        <a:lnTo>
                          <a:pt x="223" y="267"/>
                        </a:lnTo>
                        <a:lnTo>
                          <a:pt x="223" y="267"/>
                        </a:lnTo>
                        <a:lnTo>
                          <a:pt x="223" y="267"/>
                        </a:lnTo>
                        <a:lnTo>
                          <a:pt x="223" y="268"/>
                        </a:lnTo>
                        <a:lnTo>
                          <a:pt x="223" y="267"/>
                        </a:lnTo>
                        <a:lnTo>
                          <a:pt x="223" y="267"/>
                        </a:lnTo>
                        <a:lnTo>
                          <a:pt x="223" y="266"/>
                        </a:lnTo>
                        <a:lnTo>
                          <a:pt x="223" y="269"/>
                        </a:lnTo>
                        <a:lnTo>
                          <a:pt x="223" y="267"/>
                        </a:lnTo>
                        <a:lnTo>
                          <a:pt x="223" y="268"/>
                        </a:lnTo>
                        <a:lnTo>
                          <a:pt x="223" y="265"/>
                        </a:lnTo>
                        <a:lnTo>
                          <a:pt x="223" y="268"/>
                        </a:lnTo>
                        <a:lnTo>
                          <a:pt x="223" y="267"/>
                        </a:lnTo>
                        <a:lnTo>
                          <a:pt x="223" y="267"/>
                        </a:lnTo>
                        <a:lnTo>
                          <a:pt x="223" y="265"/>
                        </a:lnTo>
                        <a:lnTo>
                          <a:pt x="223" y="265"/>
                        </a:lnTo>
                        <a:lnTo>
                          <a:pt x="223" y="267"/>
                        </a:lnTo>
                        <a:lnTo>
                          <a:pt x="223" y="265"/>
                        </a:lnTo>
                        <a:lnTo>
                          <a:pt x="223" y="266"/>
                        </a:lnTo>
                        <a:lnTo>
                          <a:pt x="223" y="264"/>
                        </a:lnTo>
                        <a:lnTo>
                          <a:pt x="223" y="264"/>
                        </a:lnTo>
                        <a:lnTo>
                          <a:pt x="223" y="264"/>
                        </a:lnTo>
                        <a:lnTo>
                          <a:pt x="223" y="263"/>
                        </a:lnTo>
                        <a:lnTo>
                          <a:pt x="223" y="262"/>
                        </a:lnTo>
                        <a:lnTo>
                          <a:pt x="223" y="263"/>
                        </a:lnTo>
                        <a:lnTo>
                          <a:pt x="223" y="262"/>
                        </a:lnTo>
                        <a:lnTo>
                          <a:pt x="223" y="261"/>
                        </a:lnTo>
                        <a:lnTo>
                          <a:pt x="223" y="262"/>
                        </a:lnTo>
                        <a:lnTo>
                          <a:pt x="223" y="260"/>
                        </a:lnTo>
                        <a:lnTo>
                          <a:pt x="223" y="261"/>
                        </a:lnTo>
                        <a:lnTo>
                          <a:pt x="223" y="260"/>
                        </a:lnTo>
                        <a:lnTo>
                          <a:pt x="223" y="258"/>
                        </a:lnTo>
                        <a:lnTo>
                          <a:pt x="223" y="259"/>
                        </a:lnTo>
                        <a:lnTo>
                          <a:pt x="224" y="257"/>
                        </a:lnTo>
                        <a:lnTo>
                          <a:pt x="224" y="257"/>
                        </a:lnTo>
                        <a:lnTo>
                          <a:pt x="224" y="259"/>
                        </a:lnTo>
                        <a:lnTo>
                          <a:pt x="224" y="256"/>
                        </a:lnTo>
                        <a:lnTo>
                          <a:pt x="224" y="257"/>
                        </a:lnTo>
                        <a:lnTo>
                          <a:pt x="224" y="257"/>
                        </a:lnTo>
                        <a:lnTo>
                          <a:pt x="224" y="256"/>
                        </a:lnTo>
                        <a:lnTo>
                          <a:pt x="224" y="255"/>
                        </a:lnTo>
                        <a:lnTo>
                          <a:pt x="224" y="255"/>
                        </a:lnTo>
                        <a:lnTo>
                          <a:pt x="224" y="255"/>
                        </a:lnTo>
                        <a:lnTo>
                          <a:pt x="224" y="253"/>
                        </a:lnTo>
                        <a:lnTo>
                          <a:pt x="224" y="255"/>
                        </a:lnTo>
                        <a:lnTo>
                          <a:pt x="224" y="252"/>
                        </a:lnTo>
                        <a:lnTo>
                          <a:pt x="224" y="254"/>
                        </a:lnTo>
                        <a:lnTo>
                          <a:pt x="224" y="252"/>
                        </a:lnTo>
                        <a:lnTo>
                          <a:pt x="224" y="252"/>
                        </a:lnTo>
                        <a:lnTo>
                          <a:pt x="224" y="252"/>
                        </a:lnTo>
                        <a:lnTo>
                          <a:pt x="224" y="252"/>
                        </a:lnTo>
                        <a:lnTo>
                          <a:pt x="224" y="250"/>
                        </a:lnTo>
                        <a:lnTo>
                          <a:pt x="224" y="251"/>
                        </a:lnTo>
                        <a:lnTo>
                          <a:pt x="224" y="248"/>
                        </a:lnTo>
                        <a:lnTo>
                          <a:pt x="224" y="249"/>
                        </a:lnTo>
                        <a:lnTo>
                          <a:pt x="224" y="250"/>
                        </a:lnTo>
                        <a:lnTo>
                          <a:pt x="224" y="248"/>
                        </a:lnTo>
                        <a:lnTo>
                          <a:pt x="224" y="249"/>
                        </a:lnTo>
                        <a:lnTo>
                          <a:pt x="224" y="246"/>
                        </a:lnTo>
                        <a:lnTo>
                          <a:pt x="224" y="248"/>
                        </a:lnTo>
                        <a:lnTo>
                          <a:pt x="224" y="247"/>
                        </a:lnTo>
                        <a:lnTo>
                          <a:pt x="224" y="247"/>
                        </a:lnTo>
                        <a:lnTo>
                          <a:pt x="224" y="245"/>
                        </a:lnTo>
                        <a:lnTo>
                          <a:pt x="224" y="245"/>
                        </a:lnTo>
                        <a:lnTo>
                          <a:pt x="224" y="245"/>
                        </a:lnTo>
                        <a:lnTo>
                          <a:pt x="224" y="244"/>
                        </a:lnTo>
                        <a:lnTo>
                          <a:pt x="224" y="243"/>
                        </a:lnTo>
                        <a:lnTo>
                          <a:pt x="224" y="243"/>
                        </a:lnTo>
                        <a:lnTo>
                          <a:pt x="224" y="243"/>
                        </a:lnTo>
                        <a:lnTo>
                          <a:pt x="224" y="243"/>
                        </a:lnTo>
                        <a:lnTo>
                          <a:pt x="224" y="241"/>
                        </a:lnTo>
                        <a:lnTo>
                          <a:pt x="224" y="242"/>
                        </a:lnTo>
                        <a:lnTo>
                          <a:pt x="224" y="241"/>
                        </a:lnTo>
                        <a:lnTo>
                          <a:pt x="224" y="241"/>
                        </a:lnTo>
                        <a:lnTo>
                          <a:pt x="224" y="240"/>
                        </a:lnTo>
                        <a:lnTo>
                          <a:pt x="224" y="241"/>
                        </a:lnTo>
                        <a:lnTo>
                          <a:pt x="224" y="242"/>
                        </a:lnTo>
                        <a:lnTo>
                          <a:pt x="224" y="239"/>
                        </a:lnTo>
                        <a:lnTo>
                          <a:pt x="224" y="239"/>
                        </a:lnTo>
                        <a:lnTo>
                          <a:pt x="224" y="241"/>
                        </a:lnTo>
                        <a:lnTo>
                          <a:pt x="224" y="238"/>
                        </a:lnTo>
                        <a:lnTo>
                          <a:pt x="224" y="239"/>
                        </a:lnTo>
                        <a:lnTo>
                          <a:pt x="224" y="239"/>
                        </a:lnTo>
                        <a:lnTo>
                          <a:pt x="224" y="238"/>
                        </a:lnTo>
                        <a:lnTo>
                          <a:pt x="224" y="239"/>
                        </a:lnTo>
                        <a:lnTo>
                          <a:pt x="224" y="238"/>
                        </a:lnTo>
                        <a:lnTo>
                          <a:pt x="224" y="238"/>
                        </a:lnTo>
                        <a:lnTo>
                          <a:pt x="224" y="241"/>
                        </a:lnTo>
                        <a:lnTo>
                          <a:pt x="224" y="236"/>
                        </a:lnTo>
                        <a:lnTo>
                          <a:pt x="224" y="239"/>
                        </a:lnTo>
                        <a:lnTo>
                          <a:pt x="224" y="238"/>
                        </a:lnTo>
                        <a:lnTo>
                          <a:pt x="224" y="239"/>
                        </a:lnTo>
                        <a:lnTo>
                          <a:pt x="224" y="238"/>
                        </a:lnTo>
                        <a:lnTo>
                          <a:pt x="224" y="236"/>
                        </a:lnTo>
                        <a:lnTo>
                          <a:pt x="224" y="238"/>
                        </a:lnTo>
                        <a:lnTo>
                          <a:pt x="224" y="237"/>
                        </a:lnTo>
                        <a:lnTo>
                          <a:pt x="224" y="239"/>
                        </a:lnTo>
                        <a:lnTo>
                          <a:pt x="224" y="236"/>
                        </a:lnTo>
                        <a:lnTo>
                          <a:pt x="224" y="237"/>
                        </a:lnTo>
                        <a:lnTo>
                          <a:pt x="224" y="237"/>
                        </a:lnTo>
                        <a:lnTo>
                          <a:pt x="224" y="236"/>
                        </a:lnTo>
                        <a:lnTo>
                          <a:pt x="224" y="237"/>
                        </a:lnTo>
                        <a:lnTo>
                          <a:pt x="224" y="237"/>
                        </a:lnTo>
                        <a:lnTo>
                          <a:pt x="224" y="237"/>
                        </a:lnTo>
                        <a:lnTo>
                          <a:pt x="224" y="236"/>
                        </a:lnTo>
                        <a:lnTo>
                          <a:pt x="224" y="236"/>
                        </a:lnTo>
                        <a:lnTo>
                          <a:pt x="224" y="237"/>
                        </a:lnTo>
                        <a:lnTo>
                          <a:pt x="224" y="236"/>
                        </a:lnTo>
                        <a:lnTo>
                          <a:pt x="224" y="236"/>
                        </a:lnTo>
                        <a:lnTo>
                          <a:pt x="224" y="237"/>
                        </a:lnTo>
                        <a:lnTo>
                          <a:pt x="224" y="235"/>
                        </a:lnTo>
                        <a:lnTo>
                          <a:pt x="224" y="238"/>
                        </a:lnTo>
                        <a:lnTo>
                          <a:pt x="224" y="234"/>
                        </a:lnTo>
                        <a:lnTo>
                          <a:pt x="224" y="239"/>
                        </a:lnTo>
                        <a:lnTo>
                          <a:pt x="224" y="235"/>
                        </a:lnTo>
                        <a:lnTo>
                          <a:pt x="224" y="236"/>
                        </a:lnTo>
                        <a:lnTo>
                          <a:pt x="224" y="236"/>
                        </a:lnTo>
                        <a:lnTo>
                          <a:pt x="224" y="237"/>
                        </a:lnTo>
                        <a:lnTo>
                          <a:pt x="224" y="234"/>
                        </a:lnTo>
                        <a:lnTo>
                          <a:pt x="224" y="238"/>
                        </a:lnTo>
                        <a:lnTo>
                          <a:pt x="224" y="237"/>
                        </a:lnTo>
                        <a:lnTo>
                          <a:pt x="224" y="236"/>
                        </a:lnTo>
                        <a:lnTo>
                          <a:pt x="224" y="238"/>
                        </a:lnTo>
                        <a:lnTo>
                          <a:pt x="224" y="235"/>
                        </a:lnTo>
                        <a:lnTo>
                          <a:pt x="224" y="238"/>
                        </a:lnTo>
                        <a:lnTo>
                          <a:pt x="224" y="236"/>
                        </a:lnTo>
                        <a:lnTo>
                          <a:pt x="224" y="235"/>
                        </a:lnTo>
                        <a:lnTo>
                          <a:pt x="224" y="237"/>
                        </a:lnTo>
                        <a:lnTo>
                          <a:pt x="224" y="237"/>
                        </a:lnTo>
                        <a:lnTo>
                          <a:pt x="224" y="238"/>
                        </a:lnTo>
                        <a:lnTo>
                          <a:pt x="224" y="240"/>
                        </a:lnTo>
                        <a:lnTo>
                          <a:pt x="225" y="237"/>
                        </a:lnTo>
                        <a:lnTo>
                          <a:pt x="225" y="238"/>
                        </a:lnTo>
                        <a:lnTo>
                          <a:pt x="225" y="238"/>
                        </a:lnTo>
                        <a:lnTo>
                          <a:pt x="225" y="237"/>
                        </a:lnTo>
                        <a:lnTo>
                          <a:pt x="225" y="238"/>
                        </a:lnTo>
                        <a:lnTo>
                          <a:pt x="225" y="240"/>
                        </a:lnTo>
                        <a:lnTo>
                          <a:pt x="225" y="238"/>
                        </a:lnTo>
                        <a:lnTo>
                          <a:pt x="225" y="240"/>
                        </a:lnTo>
                        <a:lnTo>
                          <a:pt x="225" y="239"/>
                        </a:lnTo>
                        <a:lnTo>
                          <a:pt x="225" y="238"/>
                        </a:lnTo>
                        <a:lnTo>
                          <a:pt x="225" y="238"/>
                        </a:lnTo>
                        <a:lnTo>
                          <a:pt x="225" y="240"/>
                        </a:lnTo>
                        <a:lnTo>
                          <a:pt x="225" y="238"/>
                        </a:lnTo>
                        <a:lnTo>
                          <a:pt x="225" y="239"/>
                        </a:lnTo>
                        <a:lnTo>
                          <a:pt x="225" y="239"/>
                        </a:lnTo>
                        <a:lnTo>
                          <a:pt x="225" y="240"/>
                        </a:lnTo>
                        <a:lnTo>
                          <a:pt x="225" y="240"/>
                        </a:lnTo>
                        <a:lnTo>
                          <a:pt x="225" y="238"/>
                        </a:lnTo>
                        <a:lnTo>
                          <a:pt x="225" y="240"/>
                        </a:lnTo>
                        <a:lnTo>
                          <a:pt x="225" y="240"/>
                        </a:lnTo>
                        <a:lnTo>
                          <a:pt x="225" y="240"/>
                        </a:lnTo>
                        <a:lnTo>
                          <a:pt x="225" y="240"/>
                        </a:lnTo>
                        <a:lnTo>
                          <a:pt x="225" y="241"/>
                        </a:lnTo>
                        <a:lnTo>
                          <a:pt x="225" y="241"/>
                        </a:lnTo>
                        <a:lnTo>
                          <a:pt x="225" y="240"/>
                        </a:lnTo>
                        <a:lnTo>
                          <a:pt x="225" y="241"/>
                        </a:lnTo>
                        <a:lnTo>
                          <a:pt x="225" y="242"/>
                        </a:lnTo>
                        <a:lnTo>
                          <a:pt x="225" y="242"/>
                        </a:lnTo>
                        <a:lnTo>
                          <a:pt x="225" y="241"/>
                        </a:lnTo>
                        <a:lnTo>
                          <a:pt x="225" y="242"/>
                        </a:lnTo>
                        <a:lnTo>
                          <a:pt x="225" y="243"/>
                        </a:lnTo>
                        <a:lnTo>
                          <a:pt x="225" y="241"/>
                        </a:lnTo>
                        <a:lnTo>
                          <a:pt x="225" y="244"/>
                        </a:lnTo>
                        <a:lnTo>
                          <a:pt x="225" y="245"/>
                        </a:lnTo>
                        <a:lnTo>
                          <a:pt x="225" y="243"/>
                        </a:lnTo>
                        <a:lnTo>
                          <a:pt x="225" y="244"/>
                        </a:lnTo>
                        <a:lnTo>
                          <a:pt x="225" y="243"/>
                        </a:lnTo>
                        <a:lnTo>
                          <a:pt x="225" y="245"/>
                        </a:lnTo>
                        <a:lnTo>
                          <a:pt x="225" y="244"/>
                        </a:lnTo>
                        <a:lnTo>
                          <a:pt x="225" y="247"/>
                        </a:lnTo>
                        <a:lnTo>
                          <a:pt x="225" y="245"/>
                        </a:lnTo>
                        <a:lnTo>
                          <a:pt x="225" y="246"/>
                        </a:lnTo>
                        <a:lnTo>
                          <a:pt x="225" y="247"/>
                        </a:lnTo>
                        <a:lnTo>
                          <a:pt x="225" y="247"/>
                        </a:lnTo>
                        <a:lnTo>
                          <a:pt x="225" y="248"/>
                        </a:lnTo>
                        <a:lnTo>
                          <a:pt x="225" y="247"/>
                        </a:lnTo>
                        <a:lnTo>
                          <a:pt x="225" y="246"/>
                        </a:lnTo>
                        <a:lnTo>
                          <a:pt x="225" y="249"/>
                        </a:lnTo>
                        <a:lnTo>
                          <a:pt x="225" y="248"/>
                        </a:lnTo>
                        <a:lnTo>
                          <a:pt x="225" y="248"/>
                        </a:lnTo>
                        <a:lnTo>
                          <a:pt x="225" y="250"/>
                        </a:lnTo>
                        <a:lnTo>
                          <a:pt x="225" y="250"/>
                        </a:lnTo>
                        <a:lnTo>
                          <a:pt x="225" y="250"/>
                        </a:lnTo>
                        <a:lnTo>
                          <a:pt x="225" y="250"/>
                        </a:lnTo>
                        <a:lnTo>
                          <a:pt x="225" y="250"/>
                        </a:lnTo>
                        <a:lnTo>
                          <a:pt x="225" y="250"/>
                        </a:lnTo>
                        <a:lnTo>
                          <a:pt x="225" y="250"/>
                        </a:lnTo>
                        <a:lnTo>
                          <a:pt x="225" y="251"/>
                        </a:lnTo>
                        <a:lnTo>
                          <a:pt x="225" y="250"/>
                        </a:lnTo>
                        <a:lnTo>
                          <a:pt x="225" y="251"/>
                        </a:lnTo>
                        <a:lnTo>
                          <a:pt x="225" y="249"/>
                        </a:lnTo>
                        <a:lnTo>
                          <a:pt x="225" y="251"/>
                        </a:lnTo>
                        <a:lnTo>
                          <a:pt x="225" y="251"/>
                        </a:lnTo>
                        <a:lnTo>
                          <a:pt x="225" y="251"/>
                        </a:lnTo>
                        <a:lnTo>
                          <a:pt x="225" y="250"/>
                        </a:lnTo>
                        <a:lnTo>
                          <a:pt x="225" y="253"/>
                        </a:lnTo>
                        <a:lnTo>
                          <a:pt x="225" y="251"/>
                        </a:lnTo>
                        <a:lnTo>
                          <a:pt x="225" y="252"/>
                        </a:lnTo>
                        <a:lnTo>
                          <a:pt x="225" y="251"/>
                        </a:lnTo>
                        <a:lnTo>
                          <a:pt x="225" y="252"/>
                        </a:lnTo>
                        <a:lnTo>
                          <a:pt x="225" y="252"/>
                        </a:lnTo>
                        <a:lnTo>
                          <a:pt x="225" y="253"/>
                        </a:lnTo>
                        <a:lnTo>
                          <a:pt x="225" y="252"/>
                        </a:lnTo>
                        <a:lnTo>
                          <a:pt x="225" y="250"/>
                        </a:lnTo>
                        <a:lnTo>
                          <a:pt x="225" y="253"/>
                        </a:lnTo>
                        <a:lnTo>
                          <a:pt x="225" y="252"/>
                        </a:lnTo>
                        <a:lnTo>
                          <a:pt x="225" y="253"/>
                        </a:lnTo>
                        <a:lnTo>
                          <a:pt x="225" y="253"/>
                        </a:lnTo>
                        <a:lnTo>
                          <a:pt x="225" y="251"/>
                        </a:lnTo>
                        <a:lnTo>
                          <a:pt x="225" y="252"/>
                        </a:lnTo>
                        <a:lnTo>
                          <a:pt x="225" y="253"/>
                        </a:lnTo>
                        <a:lnTo>
                          <a:pt x="225" y="251"/>
                        </a:lnTo>
                        <a:lnTo>
                          <a:pt x="225" y="253"/>
                        </a:lnTo>
                        <a:lnTo>
                          <a:pt x="225" y="252"/>
                        </a:lnTo>
                        <a:lnTo>
                          <a:pt x="225" y="252"/>
                        </a:lnTo>
                        <a:lnTo>
                          <a:pt x="225" y="253"/>
                        </a:lnTo>
                        <a:lnTo>
                          <a:pt x="225" y="253"/>
                        </a:lnTo>
                        <a:lnTo>
                          <a:pt x="225" y="253"/>
                        </a:lnTo>
                        <a:lnTo>
                          <a:pt x="225" y="251"/>
                        </a:lnTo>
                        <a:lnTo>
                          <a:pt x="225" y="253"/>
                        </a:lnTo>
                        <a:lnTo>
                          <a:pt x="225" y="249"/>
                        </a:lnTo>
                        <a:lnTo>
                          <a:pt x="225" y="252"/>
                        </a:lnTo>
                        <a:lnTo>
                          <a:pt x="225" y="250"/>
                        </a:lnTo>
                        <a:lnTo>
                          <a:pt x="225" y="250"/>
                        </a:lnTo>
                        <a:lnTo>
                          <a:pt x="225" y="252"/>
                        </a:lnTo>
                        <a:lnTo>
                          <a:pt x="225" y="251"/>
                        </a:lnTo>
                        <a:lnTo>
                          <a:pt x="225" y="249"/>
                        </a:lnTo>
                        <a:lnTo>
                          <a:pt x="225" y="248"/>
                        </a:lnTo>
                        <a:lnTo>
                          <a:pt x="226" y="251"/>
                        </a:lnTo>
                        <a:lnTo>
                          <a:pt x="226" y="248"/>
                        </a:lnTo>
                        <a:lnTo>
                          <a:pt x="226" y="249"/>
                        </a:lnTo>
                        <a:lnTo>
                          <a:pt x="226" y="246"/>
                        </a:lnTo>
                        <a:lnTo>
                          <a:pt x="226" y="248"/>
                        </a:lnTo>
                        <a:lnTo>
                          <a:pt x="226" y="247"/>
                        </a:lnTo>
                        <a:lnTo>
                          <a:pt x="226" y="246"/>
                        </a:lnTo>
                        <a:lnTo>
                          <a:pt x="226" y="247"/>
                        </a:lnTo>
                        <a:lnTo>
                          <a:pt x="226" y="245"/>
                        </a:lnTo>
                        <a:lnTo>
                          <a:pt x="226" y="246"/>
                        </a:lnTo>
                        <a:lnTo>
                          <a:pt x="226" y="243"/>
                        </a:lnTo>
                        <a:lnTo>
                          <a:pt x="226" y="245"/>
                        </a:lnTo>
                        <a:lnTo>
                          <a:pt x="226" y="244"/>
                        </a:lnTo>
                        <a:lnTo>
                          <a:pt x="226" y="243"/>
                        </a:lnTo>
                        <a:lnTo>
                          <a:pt x="226" y="245"/>
                        </a:lnTo>
                        <a:lnTo>
                          <a:pt x="226" y="243"/>
                        </a:lnTo>
                        <a:lnTo>
                          <a:pt x="226" y="242"/>
                        </a:lnTo>
                        <a:lnTo>
                          <a:pt x="226" y="243"/>
                        </a:lnTo>
                        <a:lnTo>
                          <a:pt x="226" y="241"/>
                        </a:lnTo>
                        <a:lnTo>
                          <a:pt x="226" y="243"/>
                        </a:lnTo>
                        <a:lnTo>
                          <a:pt x="226" y="242"/>
                        </a:lnTo>
                        <a:lnTo>
                          <a:pt x="226" y="240"/>
                        </a:lnTo>
                        <a:lnTo>
                          <a:pt x="226" y="242"/>
                        </a:lnTo>
                        <a:lnTo>
                          <a:pt x="226" y="240"/>
                        </a:lnTo>
                        <a:lnTo>
                          <a:pt x="226" y="240"/>
                        </a:lnTo>
                        <a:lnTo>
                          <a:pt x="226" y="240"/>
                        </a:lnTo>
                        <a:lnTo>
                          <a:pt x="226" y="241"/>
                        </a:lnTo>
                        <a:lnTo>
                          <a:pt x="226" y="240"/>
                        </a:lnTo>
                        <a:lnTo>
                          <a:pt x="226" y="241"/>
                        </a:lnTo>
                        <a:lnTo>
                          <a:pt x="226" y="240"/>
                        </a:lnTo>
                        <a:lnTo>
                          <a:pt x="226" y="240"/>
                        </a:lnTo>
                        <a:lnTo>
                          <a:pt x="226" y="239"/>
                        </a:lnTo>
                        <a:lnTo>
                          <a:pt x="226" y="238"/>
                        </a:lnTo>
                        <a:lnTo>
                          <a:pt x="226" y="239"/>
                        </a:lnTo>
                        <a:lnTo>
                          <a:pt x="226" y="237"/>
                        </a:lnTo>
                        <a:lnTo>
                          <a:pt x="226" y="239"/>
                        </a:lnTo>
                        <a:lnTo>
                          <a:pt x="226" y="237"/>
                        </a:lnTo>
                        <a:lnTo>
                          <a:pt x="226" y="239"/>
                        </a:lnTo>
                        <a:lnTo>
                          <a:pt x="226" y="237"/>
                        </a:lnTo>
                        <a:lnTo>
                          <a:pt x="226" y="238"/>
                        </a:lnTo>
                        <a:lnTo>
                          <a:pt x="226" y="239"/>
                        </a:lnTo>
                        <a:lnTo>
                          <a:pt x="226" y="236"/>
                        </a:lnTo>
                        <a:lnTo>
                          <a:pt x="226" y="238"/>
                        </a:lnTo>
                        <a:lnTo>
                          <a:pt x="226" y="239"/>
                        </a:lnTo>
                        <a:lnTo>
                          <a:pt x="226" y="237"/>
                        </a:lnTo>
                        <a:lnTo>
                          <a:pt x="226" y="238"/>
                        </a:lnTo>
                        <a:lnTo>
                          <a:pt x="226" y="238"/>
                        </a:lnTo>
                        <a:lnTo>
                          <a:pt x="226" y="238"/>
                        </a:lnTo>
                        <a:lnTo>
                          <a:pt x="226" y="239"/>
                        </a:lnTo>
                        <a:lnTo>
                          <a:pt x="226" y="237"/>
                        </a:lnTo>
                        <a:lnTo>
                          <a:pt x="226" y="238"/>
                        </a:lnTo>
                        <a:lnTo>
                          <a:pt x="226" y="237"/>
                        </a:lnTo>
                        <a:lnTo>
                          <a:pt x="226" y="238"/>
                        </a:lnTo>
                        <a:lnTo>
                          <a:pt x="226" y="238"/>
                        </a:lnTo>
                        <a:lnTo>
                          <a:pt x="226" y="237"/>
                        </a:lnTo>
                        <a:lnTo>
                          <a:pt x="226" y="238"/>
                        </a:lnTo>
                        <a:lnTo>
                          <a:pt x="226" y="240"/>
                        </a:lnTo>
                        <a:lnTo>
                          <a:pt x="226" y="238"/>
                        </a:lnTo>
                        <a:lnTo>
                          <a:pt x="226" y="239"/>
                        </a:lnTo>
                        <a:lnTo>
                          <a:pt x="226" y="238"/>
                        </a:lnTo>
                        <a:lnTo>
                          <a:pt x="226" y="240"/>
                        </a:lnTo>
                        <a:lnTo>
                          <a:pt x="226" y="239"/>
                        </a:lnTo>
                        <a:lnTo>
                          <a:pt x="226" y="239"/>
                        </a:lnTo>
                        <a:lnTo>
                          <a:pt x="226" y="240"/>
                        </a:lnTo>
                        <a:lnTo>
                          <a:pt x="226" y="241"/>
                        </a:lnTo>
                        <a:lnTo>
                          <a:pt x="226" y="238"/>
                        </a:lnTo>
                        <a:lnTo>
                          <a:pt x="226" y="241"/>
                        </a:lnTo>
                        <a:lnTo>
                          <a:pt x="226" y="240"/>
                        </a:lnTo>
                        <a:lnTo>
                          <a:pt x="226" y="241"/>
                        </a:lnTo>
                        <a:lnTo>
                          <a:pt x="226" y="240"/>
                        </a:lnTo>
                        <a:lnTo>
                          <a:pt x="226" y="241"/>
                        </a:lnTo>
                        <a:lnTo>
                          <a:pt x="226" y="243"/>
                        </a:lnTo>
                        <a:lnTo>
                          <a:pt x="226" y="242"/>
                        </a:lnTo>
                        <a:lnTo>
                          <a:pt x="226" y="243"/>
                        </a:lnTo>
                        <a:lnTo>
                          <a:pt x="226" y="243"/>
                        </a:lnTo>
                        <a:lnTo>
                          <a:pt x="226" y="243"/>
                        </a:lnTo>
                        <a:lnTo>
                          <a:pt x="226" y="244"/>
                        </a:lnTo>
                        <a:lnTo>
                          <a:pt x="226" y="245"/>
                        </a:lnTo>
                        <a:lnTo>
                          <a:pt x="226" y="244"/>
                        </a:lnTo>
                        <a:lnTo>
                          <a:pt x="226" y="244"/>
                        </a:lnTo>
                        <a:lnTo>
                          <a:pt x="226" y="245"/>
                        </a:lnTo>
                        <a:lnTo>
                          <a:pt x="226" y="244"/>
                        </a:lnTo>
                        <a:lnTo>
                          <a:pt x="226" y="246"/>
                        </a:lnTo>
                        <a:lnTo>
                          <a:pt x="226" y="245"/>
                        </a:lnTo>
                        <a:lnTo>
                          <a:pt x="226" y="247"/>
                        </a:lnTo>
                        <a:lnTo>
                          <a:pt x="226" y="246"/>
                        </a:lnTo>
                        <a:lnTo>
                          <a:pt x="226" y="248"/>
                        </a:lnTo>
                        <a:lnTo>
                          <a:pt x="226" y="246"/>
                        </a:lnTo>
                        <a:lnTo>
                          <a:pt x="226" y="247"/>
                        </a:lnTo>
                        <a:lnTo>
                          <a:pt x="226" y="246"/>
                        </a:lnTo>
                        <a:lnTo>
                          <a:pt x="226" y="249"/>
                        </a:lnTo>
                        <a:lnTo>
                          <a:pt x="226" y="245"/>
                        </a:lnTo>
                        <a:lnTo>
                          <a:pt x="226" y="248"/>
                        </a:lnTo>
                        <a:lnTo>
                          <a:pt x="226" y="249"/>
                        </a:lnTo>
                        <a:lnTo>
                          <a:pt x="226" y="247"/>
                        </a:lnTo>
                        <a:lnTo>
                          <a:pt x="226" y="249"/>
                        </a:lnTo>
                        <a:lnTo>
                          <a:pt x="226" y="249"/>
                        </a:lnTo>
                        <a:lnTo>
                          <a:pt x="226" y="250"/>
                        </a:lnTo>
                        <a:lnTo>
                          <a:pt x="226" y="251"/>
                        </a:lnTo>
                        <a:lnTo>
                          <a:pt x="226" y="251"/>
                        </a:lnTo>
                        <a:lnTo>
                          <a:pt x="226" y="250"/>
                        </a:lnTo>
                        <a:lnTo>
                          <a:pt x="226" y="252"/>
                        </a:lnTo>
                        <a:lnTo>
                          <a:pt x="226" y="251"/>
                        </a:lnTo>
                        <a:lnTo>
                          <a:pt x="226" y="254"/>
                        </a:lnTo>
                        <a:lnTo>
                          <a:pt x="226" y="255"/>
                        </a:lnTo>
                        <a:lnTo>
                          <a:pt x="226" y="253"/>
                        </a:lnTo>
                        <a:lnTo>
                          <a:pt x="226" y="254"/>
                        </a:lnTo>
                        <a:lnTo>
                          <a:pt x="226" y="256"/>
                        </a:lnTo>
                        <a:lnTo>
                          <a:pt x="227" y="255"/>
                        </a:lnTo>
                        <a:lnTo>
                          <a:pt x="227" y="257"/>
                        </a:lnTo>
                        <a:lnTo>
                          <a:pt x="227" y="254"/>
                        </a:lnTo>
                        <a:lnTo>
                          <a:pt x="227" y="258"/>
                        </a:lnTo>
                        <a:lnTo>
                          <a:pt x="227" y="257"/>
                        </a:lnTo>
                        <a:lnTo>
                          <a:pt x="227" y="258"/>
                        </a:lnTo>
                        <a:lnTo>
                          <a:pt x="227" y="257"/>
                        </a:lnTo>
                        <a:lnTo>
                          <a:pt x="227" y="258"/>
                        </a:lnTo>
                        <a:lnTo>
                          <a:pt x="227" y="259"/>
                        </a:lnTo>
                        <a:lnTo>
                          <a:pt x="227" y="259"/>
                        </a:lnTo>
                        <a:lnTo>
                          <a:pt x="227" y="260"/>
                        </a:lnTo>
                        <a:lnTo>
                          <a:pt x="227" y="260"/>
                        </a:lnTo>
                        <a:lnTo>
                          <a:pt x="227" y="260"/>
                        </a:lnTo>
                        <a:lnTo>
                          <a:pt x="227" y="260"/>
                        </a:lnTo>
                        <a:lnTo>
                          <a:pt x="227" y="263"/>
                        </a:lnTo>
                        <a:lnTo>
                          <a:pt x="227" y="260"/>
                        </a:lnTo>
                        <a:lnTo>
                          <a:pt x="227" y="262"/>
                        </a:lnTo>
                        <a:lnTo>
                          <a:pt x="227" y="261"/>
                        </a:lnTo>
                        <a:lnTo>
                          <a:pt x="227" y="262"/>
                        </a:lnTo>
                        <a:lnTo>
                          <a:pt x="227" y="262"/>
                        </a:lnTo>
                        <a:lnTo>
                          <a:pt x="227" y="263"/>
                        </a:lnTo>
                        <a:lnTo>
                          <a:pt x="227" y="263"/>
                        </a:lnTo>
                        <a:lnTo>
                          <a:pt x="227" y="264"/>
                        </a:lnTo>
                        <a:lnTo>
                          <a:pt x="227" y="263"/>
                        </a:lnTo>
                        <a:lnTo>
                          <a:pt x="227" y="265"/>
                        </a:lnTo>
                        <a:lnTo>
                          <a:pt x="227" y="262"/>
                        </a:lnTo>
                        <a:lnTo>
                          <a:pt x="227" y="263"/>
                        </a:lnTo>
                        <a:lnTo>
                          <a:pt x="227" y="265"/>
                        </a:lnTo>
                        <a:lnTo>
                          <a:pt x="227" y="264"/>
                        </a:lnTo>
                        <a:lnTo>
                          <a:pt x="227" y="264"/>
                        </a:lnTo>
                        <a:lnTo>
                          <a:pt x="227" y="264"/>
                        </a:lnTo>
                        <a:lnTo>
                          <a:pt x="227" y="264"/>
                        </a:lnTo>
                        <a:lnTo>
                          <a:pt x="227" y="264"/>
                        </a:lnTo>
                        <a:lnTo>
                          <a:pt x="227" y="264"/>
                        </a:lnTo>
                        <a:lnTo>
                          <a:pt x="227" y="266"/>
                        </a:lnTo>
                        <a:lnTo>
                          <a:pt x="227" y="265"/>
                        </a:lnTo>
                        <a:lnTo>
                          <a:pt x="227" y="267"/>
                        </a:lnTo>
                        <a:lnTo>
                          <a:pt x="227" y="265"/>
                        </a:lnTo>
                        <a:lnTo>
                          <a:pt x="227" y="266"/>
                        </a:lnTo>
                        <a:lnTo>
                          <a:pt x="227" y="266"/>
                        </a:lnTo>
                        <a:lnTo>
                          <a:pt x="227" y="267"/>
                        </a:lnTo>
                        <a:lnTo>
                          <a:pt x="227" y="265"/>
                        </a:lnTo>
                        <a:lnTo>
                          <a:pt x="227" y="267"/>
                        </a:lnTo>
                        <a:lnTo>
                          <a:pt x="227" y="269"/>
                        </a:lnTo>
                        <a:lnTo>
                          <a:pt x="227" y="266"/>
                        </a:lnTo>
                        <a:lnTo>
                          <a:pt x="227" y="267"/>
                        </a:lnTo>
                        <a:lnTo>
                          <a:pt x="227" y="268"/>
                        </a:lnTo>
                        <a:lnTo>
                          <a:pt x="227" y="266"/>
                        </a:lnTo>
                        <a:lnTo>
                          <a:pt x="227" y="268"/>
                        </a:lnTo>
                        <a:lnTo>
                          <a:pt x="227" y="266"/>
                        </a:lnTo>
                        <a:lnTo>
                          <a:pt x="227" y="267"/>
                        </a:lnTo>
                        <a:lnTo>
                          <a:pt x="227" y="265"/>
                        </a:lnTo>
                        <a:lnTo>
                          <a:pt x="227" y="265"/>
                        </a:lnTo>
                        <a:lnTo>
                          <a:pt x="227" y="267"/>
                        </a:lnTo>
                        <a:lnTo>
                          <a:pt x="227" y="266"/>
                        </a:lnTo>
                        <a:lnTo>
                          <a:pt x="227" y="267"/>
                        </a:lnTo>
                        <a:lnTo>
                          <a:pt x="227" y="267"/>
                        </a:lnTo>
                        <a:lnTo>
                          <a:pt x="227" y="268"/>
                        </a:lnTo>
                        <a:lnTo>
                          <a:pt x="227" y="264"/>
                        </a:lnTo>
                        <a:lnTo>
                          <a:pt x="227" y="267"/>
                        </a:lnTo>
                        <a:lnTo>
                          <a:pt x="227" y="265"/>
                        </a:lnTo>
                        <a:lnTo>
                          <a:pt x="227" y="265"/>
                        </a:lnTo>
                        <a:lnTo>
                          <a:pt x="227" y="265"/>
                        </a:lnTo>
                        <a:lnTo>
                          <a:pt x="227" y="264"/>
                        </a:lnTo>
                        <a:lnTo>
                          <a:pt x="227" y="265"/>
                        </a:lnTo>
                        <a:lnTo>
                          <a:pt x="227" y="264"/>
                        </a:lnTo>
                        <a:lnTo>
                          <a:pt x="227" y="264"/>
                        </a:lnTo>
                        <a:lnTo>
                          <a:pt x="227" y="264"/>
                        </a:lnTo>
                        <a:lnTo>
                          <a:pt x="227" y="263"/>
                        </a:lnTo>
                        <a:lnTo>
                          <a:pt x="227" y="265"/>
                        </a:lnTo>
                        <a:lnTo>
                          <a:pt x="227" y="264"/>
                        </a:lnTo>
                        <a:lnTo>
                          <a:pt x="227" y="263"/>
                        </a:lnTo>
                        <a:lnTo>
                          <a:pt x="227" y="264"/>
                        </a:lnTo>
                        <a:lnTo>
                          <a:pt x="227" y="262"/>
                        </a:lnTo>
                        <a:lnTo>
                          <a:pt x="227" y="264"/>
                        </a:lnTo>
                        <a:lnTo>
                          <a:pt x="227" y="263"/>
                        </a:lnTo>
                        <a:lnTo>
                          <a:pt x="227" y="261"/>
                        </a:lnTo>
                        <a:lnTo>
                          <a:pt x="227" y="262"/>
                        </a:lnTo>
                        <a:lnTo>
                          <a:pt x="227" y="264"/>
                        </a:lnTo>
                        <a:lnTo>
                          <a:pt x="227" y="261"/>
                        </a:lnTo>
                        <a:lnTo>
                          <a:pt x="227" y="264"/>
                        </a:lnTo>
                        <a:lnTo>
                          <a:pt x="227" y="262"/>
                        </a:lnTo>
                        <a:lnTo>
                          <a:pt x="227" y="262"/>
                        </a:lnTo>
                        <a:lnTo>
                          <a:pt x="227" y="263"/>
                        </a:lnTo>
                        <a:lnTo>
                          <a:pt x="227" y="262"/>
                        </a:lnTo>
                        <a:lnTo>
                          <a:pt x="227" y="262"/>
                        </a:lnTo>
                        <a:lnTo>
                          <a:pt x="227" y="260"/>
                        </a:lnTo>
                        <a:lnTo>
                          <a:pt x="227" y="262"/>
                        </a:lnTo>
                        <a:lnTo>
                          <a:pt x="227" y="261"/>
                        </a:lnTo>
                        <a:lnTo>
                          <a:pt x="227" y="262"/>
                        </a:lnTo>
                        <a:lnTo>
                          <a:pt x="227" y="262"/>
                        </a:lnTo>
                        <a:lnTo>
                          <a:pt x="227" y="262"/>
                        </a:lnTo>
                        <a:lnTo>
                          <a:pt x="227" y="261"/>
                        </a:lnTo>
                        <a:lnTo>
                          <a:pt x="227" y="260"/>
                        </a:lnTo>
                        <a:lnTo>
                          <a:pt x="227" y="261"/>
                        </a:lnTo>
                        <a:lnTo>
                          <a:pt x="227" y="261"/>
                        </a:lnTo>
                        <a:lnTo>
                          <a:pt x="227" y="262"/>
                        </a:lnTo>
                        <a:lnTo>
                          <a:pt x="227" y="259"/>
                        </a:lnTo>
                        <a:lnTo>
                          <a:pt x="228" y="260"/>
                        </a:lnTo>
                        <a:lnTo>
                          <a:pt x="228" y="258"/>
                        </a:lnTo>
                        <a:lnTo>
                          <a:pt x="228" y="259"/>
                        </a:lnTo>
                        <a:lnTo>
                          <a:pt x="228" y="259"/>
                        </a:lnTo>
                        <a:lnTo>
                          <a:pt x="228" y="259"/>
                        </a:lnTo>
                        <a:lnTo>
                          <a:pt x="228" y="261"/>
                        </a:lnTo>
                        <a:lnTo>
                          <a:pt x="228" y="260"/>
                        </a:lnTo>
                        <a:lnTo>
                          <a:pt x="228" y="258"/>
                        </a:lnTo>
                        <a:lnTo>
                          <a:pt x="228" y="260"/>
                        </a:lnTo>
                        <a:lnTo>
                          <a:pt x="228" y="259"/>
                        </a:lnTo>
                        <a:lnTo>
                          <a:pt x="228" y="257"/>
                        </a:lnTo>
                        <a:lnTo>
                          <a:pt x="228" y="258"/>
                        </a:lnTo>
                        <a:lnTo>
                          <a:pt x="228" y="259"/>
                        </a:lnTo>
                        <a:lnTo>
                          <a:pt x="228" y="259"/>
                        </a:lnTo>
                        <a:lnTo>
                          <a:pt x="228" y="259"/>
                        </a:lnTo>
                        <a:lnTo>
                          <a:pt x="228" y="259"/>
                        </a:lnTo>
                        <a:lnTo>
                          <a:pt x="228" y="258"/>
                        </a:lnTo>
                        <a:lnTo>
                          <a:pt x="228" y="257"/>
                        </a:lnTo>
                        <a:lnTo>
                          <a:pt x="228" y="256"/>
                        </a:lnTo>
                        <a:lnTo>
                          <a:pt x="228" y="258"/>
                        </a:lnTo>
                        <a:lnTo>
                          <a:pt x="228" y="256"/>
                        </a:lnTo>
                        <a:lnTo>
                          <a:pt x="228" y="258"/>
                        </a:lnTo>
                        <a:lnTo>
                          <a:pt x="228" y="255"/>
                        </a:lnTo>
                        <a:lnTo>
                          <a:pt x="228" y="257"/>
                        </a:lnTo>
                        <a:lnTo>
                          <a:pt x="228" y="256"/>
                        </a:lnTo>
                        <a:lnTo>
                          <a:pt x="228" y="257"/>
                        </a:lnTo>
                        <a:lnTo>
                          <a:pt x="228" y="255"/>
                        </a:lnTo>
                        <a:lnTo>
                          <a:pt x="228" y="256"/>
                        </a:lnTo>
                        <a:lnTo>
                          <a:pt x="228" y="257"/>
                        </a:lnTo>
                        <a:lnTo>
                          <a:pt x="228" y="254"/>
                        </a:lnTo>
                        <a:lnTo>
                          <a:pt x="228" y="256"/>
                        </a:lnTo>
                        <a:lnTo>
                          <a:pt x="228" y="255"/>
                        </a:lnTo>
                        <a:lnTo>
                          <a:pt x="228" y="255"/>
                        </a:lnTo>
                        <a:lnTo>
                          <a:pt x="228" y="255"/>
                        </a:lnTo>
                        <a:lnTo>
                          <a:pt x="228" y="256"/>
                        </a:lnTo>
                        <a:lnTo>
                          <a:pt x="228" y="255"/>
                        </a:lnTo>
                        <a:lnTo>
                          <a:pt x="228" y="255"/>
                        </a:lnTo>
                        <a:lnTo>
                          <a:pt x="228" y="255"/>
                        </a:lnTo>
                        <a:lnTo>
                          <a:pt x="228" y="254"/>
                        </a:lnTo>
                        <a:lnTo>
                          <a:pt x="228" y="255"/>
                        </a:lnTo>
                        <a:lnTo>
                          <a:pt x="228" y="252"/>
                        </a:lnTo>
                        <a:lnTo>
                          <a:pt x="228" y="254"/>
                        </a:lnTo>
                        <a:lnTo>
                          <a:pt x="228" y="253"/>
                        </a:lnTo>
                        <a:lnTo>
                          <a:pt x="228" y="252"/>
                        </a:lnTo>
                        <a:lnTo>
                          <a:pt x="228" y="254"/>
                        </a:lnTo>
                        <a:lnTo>
                          <a:pt x="228" y="252"/>
                        </a:lnTo>
                        <a:lnTo>
                          <a:pt x="228" y="253"/>
                        </a:lnTo>
                        <a:lnTo>
                          <a:pt x="228" y="252"/>
                        </a:lnTo>
                        <a:lnTo>
                          <a:pt x="228" y="251"/>
                        </a:lnTo>
                        <a:lnTo>
                          <a:pt x="228" y="253"/>
                        </a:lnTo>
                        <a:lnTo>
                          <a:pt x="228" y="252"/>
                        </a:lnTo>
                        <a:lnTo>
                          <a:pt x="228" y="252"/>
                        </a:lnTo>
                        <a:lnTo>
                          <a:pt x="228" y="252"/>
                        </a:lnTo>
                        <a:lnTo>
                          <a:pt x="228" y="251"/>
                        </a:lnTo>
                        <a:lnTo>
                          <a:pt x="228" y="252"/>
                        </a:lnTo>
                        <a:lnTo>
                          <a:pt x="228" y="250"/>
                        </a:lnTo>
                        <a:lnTo>
                          <a:pt x="228" y="250"/>
                        </a:lnTo>
                        <a:lnTo>
                          <a:pt x="228" y="251"/>
                        </a:lnTo>
                        <a:lnTo>
                          <a:pt x="228" y="250"/>
                        </a:lnTo>
                        <a:lnTo>
                          <a:pt x="228" y="250"/>
                        </a:lnTo>
                        <a:lnTo>
                          <a:pt x="228" y="250"/>
                        </a:lnTo>
                        <a:lnTo>
                          <a:pt x="228" y="250"/>
                        </a:lnTo>
                        <a:lnTo>
                          <a:pt x="228" y="251"/>
                        </a:lnTo>
                        <a:lnTo>
                          <a:pt x="228" y="250"/>
                        </a:lnTo>
                        <a:lnTo>
                          <a:pt x="228" y="250"/>
                        </a:lnTo>
                        <a:lnTo>
                          <a:pt x="228" y="250"/>
                        </a:lnTo>
                        <a:lnTo>
                          <a:pt x="228" y="250"/>
                        </a:lnTo>
                        <a:lnTo>
                          <a:pt x="228" y="250"/>
                        </a:lnTo>
                        <a:lnTo>
                          <a:pt x="228" y="250"/>
                        </a:lnTo>
                        <a:lnTo>
                          <a:pt x="228" y="251"/>
                        </a:lnTo>
                        <a:lnTo>
                          <a:pt x="228" y="252"/>
                        </a:lnTo>
                        <a:lnTo>
                          <a:pt x="228" y="252"/>
                        </a:lnTo>
                        <a:lnTo>
                          <a:pt x="228" y="251"/>
                        </a:lnTo>
                        <a:lnTo>
                          <a:pt x="228" y="251"/>
                        </a:lnTo>
                        <a:lnTo>
                          <a:pt x="228" y="251"/>
                        </a:lnTo>
                        <a:lnTo>
                          <a:pt x="228" y="250"/>
                        </a:lnTo>
                        <a:lnTo>
                          <a:pt x="228" y="253"/>
                        </a:lnTo>
                        <a:lnTo>
                          <a:pt x="228" y="252"/>
                        </a:lnTo>
                        <a:lnTo>
                          <a:pt x="228" y="251"/>
                        </a:lnTo>
                        <a:lnTo>
                          <a:pt x="228" y="252"/>
                        </a:lnTo>
                        <a:lnTo>
                          <a:pt x="228" y="252"/>
                        </a:lnTo>
                        <a:lnTo>
                          <a:pt x="228" y="251"/>
                        </a:lnTo>
                        <a:lnTo>
                          <a:pt x="228" y="251"/>
                        </a:lnTo>
                        <a:lnTo>
                          <a:pt x="228" y="252"/>
                        </a:lnTo>
                        <a:lnTo>
                          <a:pt x="228" y="252"/>
                        </a:lnTo>
                        <a:lnTo>
                          <a:pt x="228" y="252"/>
                        </a:lnTo>
                        <a:lnTo>
                          <a:pt x="228" y="252"/>
                        </a:lnTo>
                        <a:lnTo>
                          <a:pt x="228" y="253"/>
                        </a:lnTo>
                        <a:lnTo>
                          <a:pt x="228" y="253"/>
                        </a:lnTo>
                        <a:lnTo>
                          <a:pt x="228" y="254"/>
                        </a:lnTo>
                        <a:lnTo>
                          <a:pt x="228" y="253"/>
                        </a:lnTo>
                        <a:lnTo>
                          <a:pt x="228" y="253"/>
                        </a:lnTo>
                        <a:lnTo>
                          <a:pt x="228" y="254"/>
                        </a:lnTo>
                        <a:lnTo>
                          <a:pt x="228" y="254"/>
                        </a:lnTo>
                        <a:lnTo>
                          <a:pt x="228" y="254"/>
                        </a:lnTo>
                        <a:lnTo>
                          <a:pt x="228" y="253"/>
                        </a:lnTo>
                        <a:lnTo>
                          <a:pt x="228" y="254"/>
                        </a:lnTo>
                        <a:lnTo>
                          <a:pt x="228" y="254"/>
                        </a:lnTo>
                        <a:lnTo>
                          <a:pt x="228" y="253"/>
                        </a:lnTo>
                        <a:lnTo>
                          <a:pt x="228" y="254"/>
                        </a:lnTo>
                        <a:lnTo>
                          <a:pt x="228" y="255"/>
                        </a:lnTo>
                        <a:lnTo>
                          <a:pt x="228" y="254"/>
                        </a:lnTo>
                        <a:lnTo>
                          <a:pt x="228" y="255"/>
                        </a:lnTo>
                        <a:lnTo>
                          <a:pt x="228" y="255"/>
                        </a:lnTo>
                        <a:lnTo>
                          <a:pt x="228" y="255"/>
                        </a:lnTo>
                        <a:lnTo>
                          <a:pt x="228" y="255"/>
                        </a:lnTo>
                        <a:lnTo>
                          <a:pt x="228" y="256"/>
                        </a:lnTo>
                        <a:lnTo>
                          <a:pt x="229" y="257"/>
                        </a:lnTo>
                        <a:lnTo>
                          <a:pt x="229" y="255"/>
                        </a:lnTo>
                        <a:lnTo>
                          <a:pt x="229" y="258"/>
                        </a:lnTo>
                        <a:lnTo>
                          <a:pt x="229" y="258"/>
                        </a:lnTo>
                        <a:lnTo>
                          <a:pt x="229" y="256"/>
                        </a:lnTo>
                        <a:lnTo>
                          <a:pt x="229" y="258"/>
                        </a:lnTo>
                        <a:lnTo>
                          <a:pt x="229" y="258"/>
                        </a:lnTo>
                        <a:lnTo>
                          <a:pt x="229" y="259"/>
                        </a:lnTo>
                        <a:lnTo>
                          <a:pt x="229" y="259"/>
                        </a:lnTo>
                        <a:lnTo>
                          <a:pt x="229" y="258"/>
                        </a:lnTo>
                        <a:lnTo>
                          <a:pt x="229" y="261"/>
                        </a:lnTo>
                        <a:lnTo>
                          <a:pt x="229" y="258"/>
                        </a:lnTo>
                        <a:lnTo>
                          <a:pt x="229" y="260"/>
                        </a:lnTo>
                        <a:lnTo>
                          <a:pt x="229" y="259"/>
                        </a:lnTo>
                        <a:lnTo>
                          <a:pt x="229" y="261"/>
                        </a:lnTo>
                        <a:lnTo>
                          <a:pt x="229" y="260"/>
                        </a:lnTo>
                        <a:lnTo>
                          <a:pt x="229" y="261"/>
                        </a:lnTo>
                        <a:lnTo>
                          <a:pt x="229" y="260"/>
                        </a:lnTo>
                        <a:lnTo>
                          <a:pt x="229" y="262"/>
                        </a:lnTo>
                        <a:lnTo>
                          <a:pt x="229" y="262"/>
                        </a:lnTo>
                        <a:lnTo>
                          <a:pt x="229" y="262"/>
                        </a:lnTo>
                        <a:lnTo>
                          <a:pt x="229" y="260"/>
                        </a:lnTo>
                        <a:lnTo>
                          <a:pt x="229" y="262"/>
                        </a:lnTo>
                        <a:lnTo>
                          <a:pt x="229" y="260"/>
                        </a:lnTo>
                        <a:lnTo>
                          <a:pt x="229" y="261"/>
                        </a:lnTo>
                        <a:lnTo>
                          <a:pt x="229" y="261"/>
                        </a:lnTo>
                        <a:lnTo>
                          <a:pt x="229" y="262"/>
                        </a:lnTo>
                        <a:lnTo>
                          <a:pt x="229" y="260"/>
                        </a:lnTo>
                        <a:lnTo>
                          <a:pt x="229" y="261"/>
                        </a:lnTo>
                        <a:lnTo>
                          <a:pt x="229" y="262"/>
                        </a:lnTo>
                        <a:lnTo>
                          <a:pt x="229" y="262"/>
                        </a:lnTo>
                        <a:lnTo>
                          <a:pt x="229" y="262"/>
                        </a:lnTo>
                        <a:lnTo>
                          <a:pt x="229" y="261"/>
                        </a:lnTo>
                        <a:lnTo>
                          <a:pt x="229" y="263"/>
                        </a:lnTo>
                        <a:lnTo>
                          <a:pt x="229" y="263"/>
                        </a:lnTo>
                        <a:lnTo>
                          <a:pt x="229" y="261"/>
                        </a:lnTo>
                        <a:lnTo>
                          <a:pt x="229" y="264"/>
                        </a:lnTo>
                        <a:lnTo>
                          <a:pt x="229" y="262"/>
                        </a:lnTo>
                        <a:lnTo>
                          <a:pt x="229" y="263"/>
                        </a:lnTo>
                        <a:lnTo>
                          <a:pt x="229" y="262"/>
                        </a:lnTo>
                        <a:lnTo>
                          <a:pt x="229" y="263"/>
                        </a:lnTo>
                        <a:lnTo>
                          <a:pt x="229" y="262"/>
                        </a:lnTo>
                        <a:lnTo>
                          <a:pt x="229" y="262"/>
                        </a:lnTo>
                        <a:lnTo>
                          <a:pt x="229" y="264"/>
                        </a:lnTo>
                        <a:lnTo>
                          <a:pt x="229" y="261"/>
                        </a:lnTo>
                        <a:lnTo>
                          <a:pt x="229" y="265"/>
                        </a:lnTo>
                        <a:lnTo>
                          <a:pt x="229" y="262"/>
                        </a:lnTo>
                        <a:lnTo>
                          <a:pt x="229" y="261"/>
                        </a:lnTo>
                        <a:lnTo>
                          <a:pt x="229" y="264"/>
                        </a:lnTo>
                        <a:lnTo>
                          <a:pt x="229" y="262"/>
                        </a:lnTo>
                        <a:lnTo>
                          <a:pt x="229" y="264"/>
                        </a:lnTo>
                        <a:lnTo>
                          <a:pt x="229" y="263"/>
                        </a:lnTo>
                        <a:lnTo>
                          <a:pt x="229" y="263"/>
                        </a:lnTo>
                        <a:lnTo>
                          <a:pt x="229" y="262"/>
                        </a:lnTo>
                        <a:lnTo>
                          <a:pt x="229" y="262"/>
                        </a:lnTo>
                        <a:lnTo>
                          <a:pt x="229" y="262"/>
                        </a:lnTo>
                        <a:lnTo>
                          <a:pt x="229" y="262"/>
                        </a:lnTo>
                        <a:lnTo>
                          <a:pt x="229" y="262"/>
                        </a:lnTo>
                        <a:lnTo>
                          <a:pt x="229" y="263"/>
                        </a:lnTo>
                        <a:lnTo>
                          <a:pt x="229" y="259"/>
                        </a:lnTo>
                        <a:lnTo>
                          <a:pt x="229" y="267"/>
                        </a:lnTo>
                        <a:lnTo>
                          <a:pt x="229" y="261"/>
                        </a:lnTo>
                        <a:lnTo>
                          <a:pt x="229" y="262"/>
                        </a:lnTo>
                        <a:lnTo>
                          <a:pt x="229" y="261"/>
                        </a:lnTo>
                        <a:lnTo>
                          <a:pt x="229" y="263"/>
                        </a:lnTo>
                        <a:lnTo>
                          <a:pt x="229" y="262"/>
                        </a:lnTo>
                        <a:lnTo>
                          <a:pt x="229" y="262"/>
                        </a:lnTo>
                        <a:lnTo>
                          <a:pt x="229" y="262"/>
                        </a:lnTo>
                        <a:lnTo>
                          <a:pt x="229" y="261"/>
                        </a:lnTo>
                        <a:lnTo>
                          <a:pt x="229" y="261"/>
                        </a:lnTo>
                        <a:lnTo>
                          <a:pt x="229" y="262"/>
                        </a:lnTo>
                        <a:lnTo>
                          <a:pt x="229" y="261"/>
                        </a:lnTo>
                        <a:lnTo>
                          <a:pt x="229" y="263"/>
                        </a:lnTo>
                        <a:lnTo>
                          <a:pt x="229" y="262"/>
                        </a:lnTo>
                        <a:lnTo>
                          <a:pt x="229" y="261"/>
                        </a:lnTo>
                        <a:lnTo>
                          <a:pt x="229" y="261"/>
                        </a:lnTo>
                        <a:lnTo>
                          <a:pt x="229" y="262"/>
                        </a:lnTo>
                        <a:lnTo>
                          <a:pt x="229" y="261"/>
                        </a:lnTo>
                        <a:lnTo>
                          <a:pt x="229" y="261"/>
                        </a:lnTo>
                        <a:lnTo>
                          <a:pt x="229" y="261"/>
                        </a:lnTo>
                        <a:lnTo>
                          <a:pt x="229" y="262"/>
                        </a:lnTo>
                        <a:lnTo>
                          <a:pt x="229" y="261"/>
                        </a:lnTo>
                        <a:lnTo>
                          <a:pt x="229" y="264"/>
                        </a:lnTo>
                        <a:lnTo>
                          <a:pt x="229" y="260"/>
                        </a:lnTo>
                        <a:lnTo>
                          <a:pt x="229" y="263"/>
                        </a:lnTo>
                        <a:lnTo>
                          <a:pt x="229" y="261"/>
                        </a:lnTo>
                        <a:lnTo>
                          <a:pt x="229" y="262"/>
                        </a:lnTo>
                        <a:lnTo>
                          <a:pt x="229" y="262"/>
                        </a:lnTo>
                        <a:lnTo>
                          <a:pt x="229" y="261"/>
                        </a:lnTo>
                        <a:lnTo>
                          <a:pt x="229" y="262"/>
                        </a:lnTo>
                        <a:lnTo>
                          <a:pt x="229" y="262"/>
                        </a:lnTo>
                        <a:lnTo>
                          <a:pt x="229" y="261"/>
                        </a:lnTo>
                        <a:lnTo>
                          <a:pt x="229" y="262"/>
                        </a:lnTo>
                        <a:lnTo>
                          <a:pt x="229" y="261"/>
                        </a:lnTo>
                        <a:lnTo>
                          <a:pt x="229" y="262"/>
                        </a:lnTo>
                        <a:lnTo>
                          <a:pt x="229" y="261"/>
                        </a:lnTo>
                        <a:lnTo>
                          <a:pt x="229" y="263"/>
                        </a:lnTo>
                        <a:lnTo>
                          <a:pt x="229" y="260"/>
                        </a:lnTo>
                        <a:lnTo>
                          <a:pt x="230" y="262"/>
                        </a:lnTo>
                        <a:lnTo>
                          <a:pt x="230" y="261"/>
                        </a:lnTo>
                        <a:lnTo>
                          <a:pt x="230" y="262"/>
                        </a:lnTo>
                        <a:lnTo>
                          <a:pt x="230" y="261"/>
                        </a:lnTo>
                        <a:lnTo>
                          <a:pt x="230" y="261"/>
                        </a:lnTo>
                        <a:lnTo>
                          <a:pt x="230" y="261"/>
                        </a:lnTo>
                        <a:lnTo>
                          <a:pt x="230" y="261"/>
                        </a:lnTo>
                        <a:lnTo>
                          <a:pt x="230" y="261"/>
                        </a:lnTo>
                        <a:lnTo>
                          <a:pt x="230" y="260"/>
                        </a:lnTo>
                        <a:lnTo>
                          <a:pt x="230" y="260"/>
                        </a:lnTo>
                        <a:lnTo>
                          <a:pt x="230" y="260"/>
                        </a:lnTo>
                        <a:lnTo>
                          <a:pt x="230" y="260"/>
                        </a:lnTo>
                        <a:lnTo>
                          <a:pt x="230" y="261"/>
                        </a:lnTo>
                        <a:lnTo>
                          <a:pt x="230" y="260"/>
                        </a:lnTo>
                        <a:lnTo>
                          <a:pt x="230" y="259"/>
                        </a:lnTo>
                        <a:lnTo>
                          <a:pt x="230" y="257"/>
                        </a:lnTo>
                        <a:lnTo>
                          <a:pt x="230" y="258"/>
                        </a:lnTo>
                        <a:lnTo>
                          <a:pt x="230" y="259"/>
                        </a:lnTo>
                        <a:lnTo>
                          <a:pt x="230" y="259"/>
                        </a:lnTo>
                        <a:lnTo>
                          <a:pt x="230" y="258"/>
                        </a:lnTo>
                        <a:lnTo>
                          <a:pt x="230" y="257"/>
                        </a:lnTo>
                        <a:lnTo>
                          <a:pt x="230" y="258"/>
                        </a:lnTo>
                        <a:lnTo>
                          <a:pt x="230" y="258"/>
                        </a:lnTo>
                        <a:lnTo>
                          <a:pt x="230" y="257"/>
                        </a:lnTo>
                        <a:lnTo>
                          <a:pt x="230" y="259"/>
                        </a:lnTo>
                        <a:lnTo>
                          <a:pt x="230" y="256"/>
                        </a:lnTo>
                        <a:lnTo>
                          <a:pt x="230" y="257"/>
                        </a:lnTo>
                        <a:lnTo>
                          <a:pt x="230" y="257"/>
                        </a:lnTo>
                        <a:lnTo>
                          <a:pt x="230" y="258"/>
                        </a:lnTo>
                        <a:lnTo>
                          <a:pt x="230" y="256"/>
                        </a:lnTo>
                        <a:lnTo>
                          <a:pt x="230" y="256"/>
                        </a:lnTo>
                        <a:lnTo>
                          <a:pt x="230" y="254"/>
                        </a:lnTo>
                        <a:lnTo>
                          <a:pt x="230" y="255"/>
                        </a:lnTo>
                        <a:lnTo>
                          <a:pt x="230" y="255"/>
                        </a:lnTo>
                        <a:lnTo>
                          <a:pt x="230" y="256"/>
                        </a:lnTo>
                        <a:lnTo>
                          <a:pt x="230" y="254"/>
                        </a:lnTo>
                        <a:lnTo>
                          <a:pt x="230" y="255"/>
                        </a:lnTo>
                        <a:lnTo>
                          <a:pt x="230" y="254"/>
                        </a:lnTo>
                        <a:lnTo>
                          <a:pt x="230" y="255"/>
                        </a:lnTo>
                        <a:lnTo>
                          <a:pt x="230" y="254"/>
                        </a:lnTo>
                        <a:lnTo>
                          <a:pt x="230" y="254"/>
                        </a:lnTo>
                        <a:lnTo>
                          <a:pt x="230" y="254"/>
                        </a:lnTo>
                        <a:lnTo>
                          <a:pt x="230" y="253"/>
                        </a:lnTo>
                        <a:lnTo>
                          <a:pt x="230" y="252"/>
                        </a:lnTo>
                        <a:lnTo>
                          <a:pt x="230" y="252"/>
                        </a:lnTo>
                        <a:lnTo>
                          <a:pt x="230" y="253"/>
                        </a:lnTo>
                        <a:lnTo>
                          <a:pt x="230" y="251"/>
                        </a:lnTo>
                        <a:lnTo>
                          <a:pt x="230" y="251"/>
                        </a:lnTo>
                        <a:lnTo>
                          <a:pt x="230" y="251"/>
                        </a:lnTo>
                        <a:lnTo>
                          <a:pt x="230" y="250"/>
                        </a:lnTo>
                        <a:lnTo>
                          <a:pt x="230" y="250"/>
                        </a:lnTo>
                        <a:lnTo>
                          <a:pt x="230" y="250"/>
                        </a:lnTo>
                        <a:lnTo>
                          <a:pt x="230" y="249"/>
                        </a:lnTo>
                        <a:lnTo>
                          <a:pt x="230" y="249"/>
                        </a:lnTo>
                        <a:lnTo>
                          <a:pt x="230" y="248"/>
                        </a:lnTo>
                        <a:lnTo>
                          <a:pt x="230" y="248"/>
                        </a:lnTo>
                        <a:lnTo>
                          <a:pt x="230" y="246"/>
                        </a:lnTo>
                        <a:lnTo>
                          <a:pt x="230" y="248"/>
                        </a:lnTo>
                        <a:lnTo>
                          <a:pt x="230" y="247"/>
                        </a:lnTo>
                        <a:lnTo>
                          <a:pt x="230" y="247"/>
                        </a:lnTo>
                        <a:lnTo>
                          <a:pt x="230" y="246"/>
                        </a:lnTo>
                        <a:lnTo>
                          <a:pt x="230" y="246"/>
                        </a:lnTo>
                        <a:lnTo>
                          <a:pt x="230" y="246"/>
                        </a:lnTo>
                        <a:lnTo>
                          <a:pt x="230" y="245"/>
                        </a:lnTo>
                        <a:lnTo>
                          <a:pt x="230" y="248"/>
                        </a:lnTo>
                        <a:lnTo>
                          <a:pt x="230" y="245"/>
                        </a:lnTo>
                        <a:lnTo>
                          <a:pt x="230" y="245"/>
                        </a:lnTo>
                        <a:lnTo>
                          <a:pt x="230" y="244"/>
                        </a:lnTo>
                        <a:lnTo>
                          <a:pt x="230" y="245"/>
                        </a:lnTo>
                        <a:lnTo>
                          <a:pt x="230" y="245"/>
                        </a:lnTo>
                        <a:lnTo>
                          <a:pt x="230" y="243"/>
                        </a:lnTo>
                        <a:lnTo>
                          <a:pt x="230" y="246"/>
                        </a:lnTo>
                        <a:lnTo>
                          <a:pt x="230" y="244"/>
                        </a:lnTo>
                        <a:lnTo>
                          <a:pt x="230" y="245"/>
                        </a:lnTo>
                        <a:lnTo>
                          <a:pt x="230" y="244"/>
                        </a:lnTo>
                        <a:lnTo>
                          <a:pt x="230" y="244"/>
                        </a:lnTo>
                        <a:lnTo>
                          <a:pt x="230" y="243"/>
                        </a:lnTo>
                        <a:lnTo>
                          <a:pt x="230" y="244"/>
                        </a:lnTo>
                        <a:lnTo>
                          <a:pt x="230" y="243"/>
                        </a:lnTo>
                        <a:lnTo>
                          <a:pt x="230" y="243"/>
                        </a:lnTo>
                        <a:lnTo>
                          <a:pt x="230" y="244"/>
                        </a:lnTo>
                        <a:lnTo>
                          <a:pt x="230" y="243"/>
                        </a:lnTo>
                        <a:lnTo>
                          <a:pt x="230" y="244"/>
                        </a:lnTo>
                        <a:lnTo>
                          <a:pt x="230" y="243"/>
                        </a:lnTo>
                        <a:lnTo>
                          <a:pt x="230" y="242"/>
                        </a:lnTo>
                        <a:lnTo>
                          <a:pt x="230" y="245"/>
                        </a:lnTo>
                        <a:lnTo>
                          <a:pt x="230" y="243"/>
                        </a:lnTo>
                        <a:lnTo>
                          <a:pt x="230" y="242"/>
                        </a:lnTo>
                        <a:lnTo>
                          <a:pt x="230" y="244"/>
                        </a:lnTo>
                        <a:lnTo>
                          <a:pt x="230" y="243"/>
                        </a:lnTo>
                        <a:lnTo>
                          <a:pt x="230" y="243"/>
                        </a:lnTo>
                        <a:lnTo>
                          <a:pt x="230" y="244"/>
                        </a:lnTo>
                        <a:lnTo>
                          <a:pt x="230" y="243"/>
                        </a:lnTo>
                        <a:lnTo>
                          <a:pt x="230" y="242"/>
                        </a:lnTo>
                        <a:lnTo>
                          <a:pt x="230" y="242"/>
                        </a:lnTo>
                        <a:lnTo>
                          <a:pt x="230" y="243"/>
                        </a:lnTo>
                        <a:lnTo>
                          <a:pt x="230" y="242"/>
                        </a:lnTo>
                        <a:lnTo>
                          <a:pt x="230" y="244"/>
                        </a:lnTo>
                        <a:lnTo>
                          <a:pt x="230" y="243"/>
                        </a:lnTo>
                        <a:lnTo>
                          <a:pt x="230" y="244"/>
                        </a:lnTo>
                        <a:lnTo>
                          <a:pt x="230" y="243"/>
                        </a:lnTo>
                        <a:lnTo>
                          <a:pt x="230" y="242"/>
                        </a:lnTo>
                        <a:lnTo>
                          <a:pt x="230" y="242"/>
                        </a:lnTo>
                        <a:lnTo>
                          <a:pt x="230" y="243"/>
                        </a:lnTo>
                        <a:lnTo>
                          <a:pt x="230" y="245"/>
                        </a:lnTo>
                        <a:lnTo>
                          <a:pt x="230" y="242"/>
                        </a:lnTo>
                        <a:lnTo>
                          <a:pt x="230" y="245"/>
                        </a:lnTo>
                        <a:lnTo>
                          <a:pt x="230" y="243"/>
                        </a:lnTo>
                        <a:lnTo>
                          <a:pt x="231" y="245"/>
                        </a:lnTo>
                        <a:lnTo>
                          <a:pt x="231" y="244"/>
                        </a:lnTo>
                        <a:lnTo>
                          <a:pt x="231" y="244"/>
                        </a:lnTo>
                        <a:lnTo>
                          <a:pt x="231" y="245"/>
                        </a:lnTo>
                        <a:lnTo>
                          <a:pt x="231" y="245"/>
                        </a:lnTo>
                        <a:lnTo>
                          <a:pt x="231" y="245"/>
                        </a:lnTo>
                        <a:lnTo>
                          <a:pt x="231" y="243"/>
                        </a:lnTo>
                        <a:lnTo>
                          <a:pt x="231" y="246"/>
                        </a:lnTo>
                        <a:lnTo>
                          <a:pt x="231" y="245"/>
                        </a:lnTo>
                        <a:lnTo>
                          <a:pt x="231" y="246"/>
                        </a:lnTo>
                        <a:lnTo>
                          <a:pt x="231" y="245"/>
                        </a:lnTo>
                        <a:lnTo>
                          <a:pt x="231" y="246"/>
                        </a:lnTo>
                        <a:lnTo>
                          <a:pt x="231" y="246"/>
                        </a:lnTo>
                        <a:lnTo>
                          <a:pt x="231" y="246"/>
                        </a:lnTo>
                        <a:lnTo>
                          <a:pt x="231" y="246"/>
                        </a:lnTo>
                        <a:lnTo>
                          <a:pt x="231" y="245"/>
                        </a:lnTo>
                        <a:lnTo>
                          <a:pt x="231" y="246"/>
                        </a:lnTo>
                        <a:lnTo>
                          <a:pt x="231" y="246"/>
                        </a:lnTo>
                        <a:lnTo>
                          <a:pt x="231" y="246"/>
                        </a:lnTo>
                        <a:lnTo>
                          <a:pt x="231" y="248"/>
                        </a:lnTo>
                        <a:lnTo>
                          <a:pt x="231" y="247"/>
                        </a:lnTo>
                        <a:lnTo>
                          <a:pt x="231" y="246"/>
                        </a:lnTo>
                        <a:lnTo>
                          <a:pt x="231" y="247"/>
                        </a:lnTo>
                        <a:lnTo>
                          <a:pt x="231" y="246"/>
                        </a:lnTo>
                        <a:lnTo>
                          <a:pt x="231" y="247"/>
                        </a:lnTo>
                        <a:lnTo>
                          <a:pt x="231" y="247"/>
                        </a:lnTo>
                        <a:lnTo>
                          <a:pt x="231" y="247"/>
                        </a:lnTo>
                        <a:lnTo>
                          <a:pt x="231" y="247"/>
                        </a:lnTo>
                        <a:lnTo>
                          <a:pt x="231" y="248"/>
                        </a:lnTo>
                        <a:lnTo>
                          <a:pt x="231" y="246"/>
                        </a:lnTo>
                        <a:lnTo>
                          <a:pt x="231" y="245"/>
                        </a:lnTo>
                        <a:lnTo>
                          <a:pt x="231" y="248"/>
                        </a:lnTo>
                        <a:lnTo>
                          <a:pt x="231" y="247"/>
                        </a:lnTo>
                        <a:lnTo>
                          <a:pt x="231" y="247"/>
                        </a:lnTo>
                        <a:lnTo>
                          <a:pt x="231" y="249"/>
                        </a:lnTo>
                        <a:lnTo>
                          <a:pt x="231" y="247"/>
                        </a:lnTo>
                        <a:lnTo>
                          <a:pt x="231" y="248"/>
                        </a:lnTo>
                        <a:lnTo>
                          <a:pt x="231" y="247"/>
                        </a:lnTo>
                        <a:lnTo>
                          <a:pt x="231" y="249"/>
                        </a:lnTo>
                        <a:lnTo>
                          <a:pt x="231" y="247"/>
                        </a:lnTo>
                        <a:lnTo>
                          <a:pt x="231" y="248"/>
                        </a:lnTo>
                        <a:lnTo>
                          <a:pt x="231" y="249"/>
                        </a:lnTo>
                        <a:lnTo>
                          <a:pt x="231" y="247"/>
                        </a:lnTo>
                        <a:lnTo>
                          <a:pt x="231" y="247"/>
                        </a:lnTo>
                        <a:lnTo>
                          <a:pt x="231" y="250"/>
                        </a:lnTo>
                        <a:lnTo>
                          <a:pt x="231" y="247"/>
                        </a:lnTo>
                        <a:lnTo>
                          <a:pt x="231" y="248"/>
                        </a:lnTo>
                        <a:lnTo>
                          <a:pt x="231" y="250"/>
                        </a:lnTo>
                        <a:lnTo>
                          <a:pt x="231" y="249"/>
                        </a:lnTo>
                        <a:lnTo>
                          <a:pt x="231" y="248"/>
                        </a:lnTo>
                        <a:lnTo>
                          <a:pt x="231" y="248"/>
                        </a:lnTo>
                        <a:lnTo>
                          <a:pt x="231" y="249"/>
                        </a:lnTo>
                        <a:lnTo>
                          <a:pt x="231" y="247"/>
                        </a:lnTo>
                        <a:lnTo>
                          <a:pt x="231" y="248"/>
                        </a:lnTo>
                        <a:lnTo>
                          <a:pt x="231" y="248"/>
                        </a:lnTo>
                        <a:lnTo>
                          <a:pt x="231" y="248"/>
                        </a:lnTo>
                        <a:lnTo>
                          <a:pt x="231" y="249"/>
                        </a:lnTo>
                        <a:lnTo>
                          <a:pt x="231" y="248"/>
                        </a:lnTo>
                        <a:lnTo>
                          <a:pt x="231" y="248"/>
                        </a:lnTo>
                        <a:lnTo>
                          <a:pt x="231" y="249"/>
                        </a:lnTo>
                        <a:lnTo>
                          <a:pt x="231" y="249"/>
                        </a:lnTo>
                        <a:lnTo>
                          <a:pt x="231" y="249"/>
                        </a:lnTo>
                        <a:lnTo>
                          <a:pt x="231" y="248"/>
                        </a:lnTo>
                        <a:lnTo>
                          <a:pt x="231" y="247"/>
                        </a:lnTo>
                        <a:lnTo>
                          <a:pt x="231" y="250"/>
                        </a:lnTo>
                        <a:lnTo>
                          <a:pt x="231" y="247"/>
                        </a:lnTo>
                        <a:lnTo>
                          <a:pt x="231" y="249"/>
                        </a:lnTo>
                        <a:lnTo>
                          <a:pt x="231" y="248"/>
                        </a:lnTo>
                        <a:lnTo>
                          <a:pt x="231" y="248"/>
                        </a:lnTo>
                        <a:lnTo>
                          <a:pt x="231" y="248"/>
                        </a:lnTo>
                        <a:lnTo>
                          <a:pt x="231" y="247"/>
                        </a:lnTo>
                        <a:lnTo>
                          <a:pt x="231" y="248"/>
                        </a:lnTo>
                        <a:lnTo>
                          <a:pt x="231" y="248"/>
                        </a:lnTo>
                        <a:lnTo>
                          <a:pt x="231" y="248"/>
                        </a:lnTo>
                        <a:lnTo>
                          <a:pt x="231" y="248"/>
                        </a:lnTo>
                        <a:lnTo>
                          <a:pt x="231" y="247"/>
                        </a:lnTo>
                        <a:lnTo>
                          <a:pt x="231" y="247"/>
                        </a:lnTo>
                        <a:lnTo>
                          <a:pt x="231" y="247"/>
                        </a:lnTo>
                        <a:lnTo>
                          <a:pt x="231" y="247"/>
                        </a:lnTo>
                        <a:lnTo>
                          <a:pt x="231" y="248"/>
                        </a:lnTo>
                        <a:lnTo>
                          <a:pt x="231" y="246"/>
                        </a:lnTo>
                        <a:lnTo>
                          <a:pt x="231" y="248"/>
                        </a:lnTo>
                        <a:lnTo>
                          <a:pt x="231" y="248"/>
                        </a:lnTo>
                        <a:lnTo>
                          <a:pt x="231" y="247"/>
                        </a:lnTo>
                        <a:lnTo>
                          <a:pt x="231" y="248"/>
                        </a:lnTo>
                        <a:lnTo>
                          <a:pt x="231" y="248"/>
                        </a:lnTo>
                        <a:lnTo>
                          <a:pt x="231" y="247"/>
                        </a:lnTo>
                        <a:lnTo>
                          <a:pt x="231" y="247"/>
                        </a:lnTo>
                        <a:lnTo>
                          <a:pt x="231" y="247"/>
                        </a:lnTo>
                        <a:lnTo>
                          <a:pt x="231" y="246"/>
                        </a:lnTo>
                        <a:lnTo>
                          <a:pt x="231" y="248"/>
                        </a:lnTo>
                        <a:lnTo>
                          <a:pt x="231" y="247"/>
                        </a:lnTo>
                        <a:lnTo>
                          <a:pt x="231" y="249"/>
                        </a:lnTo>
                        <a:lnTo>
                          <a:pt x="231" y="246"/>
                        </a:lnTo>
                        <a:lnTo>
                          <a:pt x="231" y="248"/>
                        </a:lnTo>
                        <a:lnTo>
                          <a:pt x="231" y="248"/>
                        </a:lnTo>
                        <a:lnTo>
                          <a:pt x="231" y="248"/>
                        </a:lnTo>
                        <a:lnTo>
                          <a:pt x="231" y="249"/>
                        </a:lnTo>
                        <a:lnTo>
                          <a:pt x="232" y="248"/>
                        </a:lnTo>
                        <a:lnTo>
                          <a:pt x="232" y="249"/>
                        </a:lnTo>
                        <a:lnTo>
                          <a:pt x="232" y="248"/>
                        </a:lnTo>
                        <a:lnTo>
                          <a:pt x="232" y="247"/>
                        </a:lnTo>
                        <a:lnTo>
                          <a:pt x="232" y="248"/>
                        </a:lnTo>
                        <a:lnTo>
                          <a:pt x="232" y="248"/>
                        </a:lnTo>
                        <a:lnTo>
                          <a:pt x="232" y="249"/>
                        </a:lnTo>
                        <a:lnTo>
                          <a:pt x="232" y="248"/>
                        </a:lnTo>
                        <a:lnTo>
                          <a:pt x="232" y="249"/>
                        </a:lnTo>
                        <a:lnTo>
                          <a:pt x="232" y="250"/>
                        </a:lnTo>
                        <a:lnTo>
                          <a:pt x="232" y="249"/>
                        </a:lnTo>
                        <a:lnTo>
                          <a:pt x="232" y="250"/>
                        </a:lnTo>
                        <a:lnTo>
                          <a:pt x="232" y="247"/>
                        </a:lnTo>
                        <a:lnTo>
                          <a:pt x="232" y="250"/>
                        </a:lnTo>
                        <a:lnTo>
                          <a:pt x="232" y="248"/>
                        </a:lnTo>
                        <a:lnTo>
                          <a:pt x="232" y="250"/>
                        </a:lnTo>
                        <a:lnTo>
                          <a:pt x="232" y="249"/>
                        </a:lnTo>
                        <a:lnTo>
                          <a:pt x="232" y="251"/>
                        </a:lnTo>
                        <a:lnTo>
                          <a:pt x="232" y="250"/>
                        </a:lnTo>
                        <a:lnTo>
                          <a:pt x="232" y="251"/>
                        </a:lnTo>
                        <a:lnTo>
                          <a:pt x="232" y="249"/>
                        </a:lnTo>
                        <a:lnTo>
                          <a:pt x="232" y="250"/>
                        </a:lnTo>
                        <a:lnTo>
                          <a:pt x="232" y="251"/>
                        </a:lnTo>
                        <a:lnTo>
                          <a:pt x="232" y="250"/>
                        </a:lnTo>
                        <a:lnTo>
                          <a:pt x="232" y="253"/>
                        </a:lnTo>
                        <a:lnTo>
                          <a:pt x="232" y="252"/>
                        </a:lnTo>
                        <a:lnTo>
                          <a:pt x="232" y="253"/>
                        </a:lnTo>
                        <a:lnTo>
                          <a:pt x="232" y="252"/>
                        </a:lnTo>
                        <a:lnTo>
                          <a:pt x="232" y="253"/>
                        </a:lnTo>
                        <a:lnTo>
                          <a:pt x="232" y="254"/>
                        </a:lnTo>
                        <a:lnTo>
                          <a:pt x="232" y="253"/>
                        </a:lnTo>
                        <a:lnTo>
                          <a:pt x="232" y="255"/>
                        </a:lnTo>
                        <a:lnTo>
                          <a:pt x="232" y="254"/>
                        </a:lnTo>
                        <a:lnTo>
                          <a:pt x="232" y="256"/>
                        </a:lnTo>
                        <a:lnTo>
                          <a:pt x="232" y="253"/>
                        </a:lnTo>
                        <a:lnTo>
                          <a:pt x="232" y="257"/>
                        </a:lnTo>
                        <a:lnTo>
                          <a:pt x="232" y="255"/>
                        </a:lnTo>
                        <a:lnTo>
                          <a:pt x="232" y="258"/>
                        </a:lnTo>
                        <a:lnTo>
                          <a:pt x="232" y="257"/>
                        </a:lnTo>
                        <a:lnTo>
                          <a:pt x="232" y="257"/>
                        </a:lnTo>
                        <a:lnTo>
                          <a:pt x="232" y="258"/>
                        </a:lnTo>
                        <a:lnTo>
                          <a:pt x="232" y="258"/>
                        </a:lnTo>
                        <a:lnTo>
                          <a:pt x="232" y="259"/>
                        </a:lnTo>
                        <a:lnTo>
                          <a:pt x="232" y="259"/>
                        </a:lnTo>
                        <a:lnTo>
                          <a:pt x="232" y="257"/>
                        </a:lnTo>
                        <a:lnTo>
                          <a:pt x="232" y="262"/>
                        </a:lnTo>
                        <a:lnTo>
                          <a:pt x="232" y="258"/>
                        </a:lnTo>
                        <a:lnTo>
                          <a:pt x="232" y="261"/>
                        </a:lnTo>
                        <a:lnTo>
                          <a:pt x="232" y="259"/>
                        </a:lnTo>
                        <a:lnTo>
                          <a:pt x="232" y="261"/>
                        </a:lnTo>
                        <a:lnTo>
                          <a:pt x="232" y="261"/>
                        </a:lnTo>
                        <a:lnTo>
                          <a:pt x="232" y="260"/>
                        </a:lnTo>
                        <a:lnTo>
                          <a:pt x="232" y="262"/>
                        </a:lnTo>
                        <a:lnTo>
                          <a:pt x="232" y="260"/>
                        </a:lnTo>
                        <a:lnTo>
                          <a:pt x="232" y="263"/>
                        </a:lnTo>
                        <a:lnTo>
                          <a:pt x="232" y="261"/>
                        </a:lnTo>
                        <a:lnTo>
                          <a:pt x="232" y="262"/>
                        </a:lnTo>
                        <a:lnTo>
                          <a:pt x="232" y="263"/>
                        </a:lnTo>
                        <a:lnTo>
                          <a:pt x="232" y="263"/>
                        </a:lnTo>
                        <a:lnTo>
                          <a:pt x="232" y="262"/>
                        </a:lnTo>
                        <a:lnTo>
                          <a:pt x="232" y="264"/>
                        </a:lnTo>
                        <a:lnTo>
                          <a:pt x="232" y="263"/>
                        </a:lnTo>
                        <a:lnTo>
                          <a:pt x="232" y="264"/>
                        </a:lnTo>
                        <a:lnTo>
                          <a:pt x="232" y="263"/>
                        </a:lnTo>
                        <a:lnTo>
                          <a:pt x="232" y="266"/>
                        </a:lnTo>
                        <a:lnTo>
                          <a:pt x="232" y="265"/>
                        </a:lnTo>
                        <a:lnTo>
                          <a:pt x="232" y="266"/>
                        </a:lnTo>
                        <a:lnTo>
                          <a:pt x="232" y="265"/>
                        </a:lnTo>
                        <a:lnTo>
                          <a:pt x="232" y="266"/>
                        </a:lnTo>
                        <a:lnTo>
                          <a:pt x="232" y="267"/>
                        </a:lnTo>
                        <a:lnTo>
                          <a:pt x="232" y="266"/>
                        </a:lnTo>
                        <a:lnTo>
                          <a:pt x="232" y="267"/>
                        </a:lnTo>
                        <a:lnTo>
                          <a:pt x="232" y="267"/>
                        </a:lnTo>
                        <a:lnTo>
                          <a:pt x="232" y="267"/>
                        </a:lnTo>
                        <a:lnTo>
                          <a:pt x="232" y="267"/>
                        </a:lnTo>
                        <a:lnTo>
                          <a:pt x="232" y="267"/>
                        </a:lnTo>
                        <a:lnTo>
                          <a:pt x="232" y="270"/>
                        </a:lnTo>
                        <a:lnTo>
                          <a:pt x="232" y="268"/>
                        </a:lnTo>
                        <a:lnTo>
                          <a:pt x="232" y="269"/>
                        </a:lnTo>
                        <a:lnTo>
                          <a:pt x="232" y="267"/>
                        </a:lnTo>
                        <a:lnTo>
                          <a:pt x="232" y="270"/>
                        </a:lnTo>
                        <a:lnTo>
                          <a:pt x="232" y="267"/>
                        </a:lnTo>
                        <a:lnTo>
                          <a:pt x="232" y="270"/>
                        </a:lnTo>
                        <a:lnTo>
                          <a:pt x="232" y="268"/>
                        </a:lnTo>
                        <a:lnTo>
                          <a:pt x="232" y="269"/>
                        </a:lnTo>
                        <a:lnTo>
                          <a:pt x="232" y="268"/>
                        </a:lnTo>
                        <a:lnTo>
                          <a:pt x="232" y="269"/>
                        </a:lnTo>
                        <a:lnTo>
                          <a:pt x="232" y="269"/>
                        </a:lnTo>
                        <a:lnTo>
                          <a:pt x="232" y="269"/>
                        </a:lnTo>
                        <a:lnTo>
                          <a:pt x="232" y="269"/>
                        </a:lnTo>
                        <a:lnTo>
                          <a:pt x="232" y="268"/>
                        </a:lnTo>
                        <a:lnTo>
                          <a:pt x="232" y="268"/>
                        </a:lnTo>
                        <a:lnTo>
                          <a:pt x="232" y="268"/>
                        </a:lnTo>
                        <a:lnTo>
                          <a:pt x="232" y="268"/>
                        </a:lnTo>
                        <a:lnTo>
                          <a:pt x="232" y="268"/>
                        </a:lnTo>
                        <a:lnTo>
                          <a:pt x="232" y="269"/>
                        </a:lnTo>
                        <a:lnTo>
                          <a:pt x="232" y="267"/>
                        </a:lnTo>
                        <a:lnTo>
                          <a:pt x="232" y="269"/>
                        </a:lnTo>
                        <a:lnTo>
                          <a:pt x="233" y="268"/>
                        </a:lnTo>
                        <a:lnTo>
                          <a:pt x="233" y="268"/>
                        </a:lnTo>
                        <a:lnTo>
                          <a:pt x="233" y="268"/>
                        </a:lnTo>
                        <a:lnTo>
                          <a:pt x="233" y="269"/>
                        </a:lnTo>
                        <a:lnTo>
                          <a:pt x="233" y="268"/>
                        </a:lnTo>
                        <a:lnTo>
                          <a:pt x="233" y="268"/>
                        </a:lnTo>
                        <a:lnTo>
                          <a:pt x="233" y="265"/>
                        </a:lnTo>
                        <a:lnTo>
                          <a:pt x="233" y="267"/>
                        </a:lnTo>
                        <a:lnTo>
                          <a:pt x="233" y="266"/>
                        </a:lnTo>
                        <a:lnTo>
                          <a:pt x="233" y="267"/>
                        </a:lnTo>
                        <a:lnTo>
                          <a:pt x="233" y="267"/>
                        </a:lnTo>
                        <a:lnTo>
                          <a:pt x="233" y="266"/>
                        </a:lnTo>
                        <a:lnTo>
                          <a:pt x="233" y="267"/>
                        </a:lnTo>
                        <a:lnTo>
                          <a:pt x="233" y="267"/>
                        </a:lnTo>
                        <a:lnTo>
                          <a:pt x="233" y="266"/>
                        </a:lnTo>
                        <a:lnTo>
                          <a:pt x="233" y="265"/>
                        </a:lnTo>
                        <a:lnTo>
                          <a:pt x="233" y="267"/>
                        </a:lnTo>
                        <a:lnTo>
                          <a:pt x="233" y="266"/>
                        </a:lnTo>
                        <a:lnTo>
                          <a:pt x="233" y="264"/>
                        </a:lnTo>
                        <a:lnTo>
                          <a:pt x="233" y="266"/>
                        </a:lnTo>
                        <a:lnTo>
                          <a:pt x="233" y="264"/>
                        </a:lnTo>
                        <a:lnTo>
                          <a:pt x="233" y="266"/>
                        </a:lnTo>
                        <a:lnTo>
                          <a:pt x="233" y="265"/>
                        </a:lnTo>
                        <a:lnTo>
                          <a:pt x="233" y="265"/>
                        </a:lnTo>
                        <a:lnTo>
                          <a:pt x="233" y="263"/>
                        </a:lnTo>
                        <a:lnTo>
                          <a:pt x="233" y="266"/>
                        </a:lnTo>
                        <a:lnTo>
                          <a:pt x="233" y="266"/>
                        </a:lnTo>
                        <a:lnTo>
                          <a:pt x="233" y="264"/>
                        </a:lnTo>
                        <a:lnTo>
                          <a:pt x="233" y="263"/>
                        </a:lnTo>
                        <a:lnTo>
                          <a:pt x="233" y="263"/>
                        </a:lnTo>
                        <a:lnTo>
                          <a:pt x="233" y="265"/>
                        </a:lnTo>
                        <a:lnTo>
                          <a:pt x="233" y="262"/>
                        </a:lnTo>
                        <a:lnTo>
                          <a:pt x="233" y="264"/>
                        </a:lnTo>
                        <a:lnTo>
                          <a:pt x="233" y="263"/>
                        </a:lnTo>
                        <a:lnTo>
                          <a:pt x="233" y="263"/>
                        </a:lnTo>
                        <a:lnTo>
                          <a:pt x="233" y="263"/>
                        </a:lnTo>
                        <a:lnTo>
                          <a:pt x="233" y="262"/>
                        </a:lnTo>
                        <a:lnTo>
                          <a:pt x="233" y="262"/>
                        </a:lnTo>
                        <a:lnTo>
                          <a:pt x="233" y="263"/>
                        </a:lnTo>
                        <a:lnTo>
                          <a:pt x="233" y="262"/>
                        </a:lnTo>
                        <a:lnTo>
                          <a:pt x="233" y="262"/>
                        </a:lnTo>
                        <a:lnTo>
                          <a:pt x="233" y="262"/>
                        </a:lnTo>
                        <a:lnTo>
                          <a:pt x="233" y="260"/>
                        </a:lnTo>
                        <a:lnTo>
                          <a:pt x="233" y="261"/>
                        </a:lnTo>
                        <a:lnTo>
                          <a:pt x="233" y="263"/>
                        </a:lnTo>
                        <a:lnTo>
                          <a:pt x="233" y="260"/>
                        </a:lnTo>
                        <a:lnTo>
                          <a:pt x="233" y="261"/>
                        </a:lnTo>
                        <a:lnTo>
                          <a:pt x="233" y="262"/>
                        </a:lnTo>
                        <a:lnTo>
                          <a:pt x="233" y="261"/>
                        </a:lnTo>
                        <a:lnTo>
                          <a:pt x="233" y="261"/>
                        </a:lnTo>
                        <a:lnTo>
                          <a:pt x="233" y="261"/>
                        </a:lnTo>
                        <a:lnTo>
                          <a:pt x="233" y="260"/>
                        </a:lnTo>
                        <a:lnTo>
                          <a:pt x="233" y="260"/>
                        </a:lnTo>
                        <a:lnTo>
                          <a:pt x="233" y="259"/>
                        </a:lnTo>
                        <a:lnTo>
                          <a:pt x="233" y="263"/>
                        </a:lnTo>
                        <a:lnTo>
                          <a:pt x="233" y="259"/>
                        </a:lnTo>
                        <a:lnTo>
                          <a:pt x="233" y="260"/>
                        </a:lnTo>
                        <a:lnTo>
                          <a:pt x="233" y="262"/>
                        </a:lnTo>
                        <a:lnTo>
                          <a:pt x="233" y="259"/>
                        </a:lnTo>
                        <a:lnTo>
                          <a:pt x="233" y="261"/>
                        </a:lnTo>
                        <a:lnTo>
                          <a:pt x="233" y="261"/>
                        </a:lnTo>
                        <a:lnTo>
                          <a:pt x="233" y="260"/>
                        </a:lnTo>
                        <a:lnTo>
                          <a:pt x="233" y="261"/>
                        </a:lnTo>
                        <a:lnTo>
                          <a:pt x="233" y="260"/>
                        </a:lnTo>
                        <a:lnTo>
                          <a:pt x="233" y="260"/>
                        </a:lnTo>
                        <a:lnTo>
                          <a:pt x="233" y="262"/>
                        </a:lnTo>
                        <a:lnTo>
                          <a:pt x="233" y="259"/>
                        </a:lnTo>
                        <a:lnTo>
                          <a:pt x="233" y="263"/>
                        </a:lnTo>
                        <a:lnTo>
                          <a:pt x="233" y="260"/>
                        </a:lnTo>
                        <a:lnTo>
                          <a:pt x="233" y="262"/>
                        </a:lnTo>
                        <a:lnTo>
                          <a:pt x="233" y="261"/>
                        </a:lnTo>
                        <a:lnTo>
                          <a:pt x="233" y="263"/>
                        </a:lnTo>
                        <a:lnTo>
                          <a:pt x="233" y="259"/>
                        </a:lnTo>
                        <a:lnTo>
                          <a:pt x="233" y="262"/>
                        </a:lnTo>
                        <a:lnTo>
                          <a:pt x="233" y="261"/>
                        </a:lnTo>
                        <a:lnTo>
                          <a:pt x="233" y="261"/>
                        </a:lnTo>
                        <a:lnTo>
                          <a:pt x="233" y="260"/>
                        </a:lnTo>
                        <a:lnTo>
                          <a:pt x="233" y="261"/>
                        </a:lnTo>
                        <a:lnTo>
                          <a:pt x="233" y="260"/>
                        </a:lnTo>
                        <a:lnTo>
                          <a:pt x="233" y="262"/>
                        </a:lnTo>
                        <a:lnTo>
                          <a:pt x="233" y="262"/>
                        </a:lnTo>
                        <a:lnTo>
                          <a:pt x="233" y="261"/>
                        </a:lnTo>
                        <a:lnTo>
                          <a:pt x="233" y="261"/>
                        </a:lnTo>
                        <a:lnTo>
                          <a:pt x="233" y="261"/>
                        </a:lnTo>
                        <a:lnTo>
                          <a:pt x="233" y="262"/>
                        </a:lnTo>
                        <a:lnTo>
                          <a:pt x="233" y="260"/>
                        </a:lnTo>
                        <a:lnTo>
                          <a:pt x="233" y="262"/>
                        </a:lnTo>
                        <a:lnTo>
                          <a:pt x="233" y="262"/>
                        </a:lnTo>
                        <a:lnTo>
                          <a:pt x="233" y="260"/>
                        </a:lnTo>
                        <a:lnTo>
                          <a:pt x="233" y="263"/>
                        </a:lnTo>
                        <a:lnTo>
                          <a:pt x="233" y="261"/>
                        </a:lnTo>
                        <a:lnTo>
                          <a:pt x="233" y="264"/>
                        </a:lnTo>
                        <a:lnTo>
                          <a:pt x="233" y="261"/>
                        </a:lnTo>
                        <a:lnTo>
                          <a:pt x="233" y="261"/>
                        </a:lnTo>
                        <a:lnTo>
                          <a:pt x="233" y="262"/>
                        </a:lnTo>
                        <a:lnTo>
                          <a:pt x="233" y="264"/>
                        </a:lnTo>
                        <a:lnTo>
                          <a:pt x="233" y="263"/>
                        </a:lnTo>
                        <a:lnTo>
                          <a:pt x="233" y="263"/>
                        </a:lnTo>
                        <a:lnTo>
                          <a:pt x="233" y="263"/>
                        </a:lnTo>
                        <a:lnTo>
                          <a:pt x="233" y="263"/>
                        </a:lnTo>
                        <a:lnTo>
                          <a:pt x="233" y="263"/>
                        </a:lnTo>
                        <a:lnTo>
                          <a:pt x="233" y="264"/>
                        </a:lnTo>
                        <a:lnTo>
                          <a:pt x="233" y="265"/>
                        </a:lnTo>
                        <a:lnTo>
                          <a:pt x="233" y="262"/>
                        </a:lnTo>
                        <a:lnTo>
                          <a:pt x="233" y="264"/>
                        </a:lnTo>
                        <a:lnTo>
                          <a:pt x="233" y="264"/>
                        </a:lnTo>
                        <a:lnTo>
                          <a:pt x="233" y="263"/>
                        </a:lnTo>
                        <a:lnTo>
                          <a:pt x="233" y="264"/>
                        </a:lnTo>
                        <a:lnTo>
                          <a:pt x="234" y="264"/>
                        </a:lnTo>
                        <a:lnTo>
                          <a:pt x="234" y="265"/>
                        </a:lnTo>
                        <a:lnTo>
                          <a:pt x="234" y="263"/>
                        </a:lnTo>
                        <a:lnTo>
                          <a:pt x="234" y="265"/>
                        </a:lnTo>
                        <a:lnTo>
                          <a:pt x="234" y="264"/>
                        </a:lnTo>
                        <a:lnTo>
                          <a:pt x="234" y="264"/>
                        </a:lnTo>
                        <a:lnTo>
                          <a:pt x="234" y="262"/>
                        </a:lnTo>
                        <a:lnTo>
                          <a:pt x="234" y="265"/>
                        </a:lnTo>
                        <a:lnTo>
                          <a:pt x="234" y="264"/>
                        </a:lnTo>
                        <a:lnTo>
                          <a:pt x="234" y="265"/>
                        </a:lnTo>
                        <a:lnTo>
                          <a:pt x="234" y="265"/>
                        </a:lnTo>
                        <a:lnTo>
                          <a:pt x="234" y="263"/>
                        </a:lnTo>
                        <a:lnTo>
                          <a:pt x="234" y="265"/>
                        </a:lnTo>
                        <a:lnTo>
                          <a:pt x="234" y="262"/>
                        </a:lnTo>
                        <a:lnTo>
                          <a:pt x="234" y="265"/>
                        </a:lnTo>
                        <a:lnTo>
                          <a:pt x="234" y="264"/>
                        </a:lnTo>
                        <a:lnTo>
                          <a:pt x="234" y="265"/>
                        </a:lnTo>
                        <a:lnTo>
                          <a:pt x="234" y="264"/>
                        </a:lnTo>
                        <a:lnTo>
                          <a:pt x="234" y="263"/>
                        </a:lnTo>
                        <a:lnTo>
                          <a:pt x="234" y="264"/>
                        </a:lnTo>
                        <a:lnTo>
                          <a:pt x="234" y="262"/>
                        </a:lnTo>
                        <a:lnTo>
                          <a:pt x="234" y="265"/>
                        </a:lnTo>
                        <a:lnTo>
                          <a:pt x="234" y="264"/>
                        </a:lnTo>
                        <a:lnTo>
                          <a:pt x="234" y="265"/>
                        </a:lnTo>
                        <a:lnTo>
                          <a:pt x="234" y="264"/>
                        </a:lnTo>
                        <a:lnTo>
                          <a:pt x="234" y="264"/>
                        </a:lnTo>
                        <a:lnTo>
                          <a:pt x="234" y="264"/>
                        </a:lnTo>
                        <a:lnTo>
                          <a:pt x="234" y="265"/>
                        </a:lnTo>
                        <a:lnTo>
                          <a:pt x="234" y="263"/>
                        </a:lnTo>
                        <a:lnTo>
                          <a:pt x="234" y="264"/>
                        </a:lnTo>
                        <a:lnTo>
                          <a:pt x="234" y="265"/>
                        </a:lnTo>
                        <a:lnTo>
                          <a:pt x="234" y="266"/>
                        </a:lnTo>
                        <a:lnTo>
                          <a:pt x="234" y="264"/>
                        </a:lnTo>
                        <a:lnTo>
                          <a:pt x="234" y="265"/>
                        </a:lnTo>
                        <a:lnTo>
                          <a:pt x="234" y="265"/>
                        </a:lnTo>
                        <a:lnTo>
                          <a:pt x="234" y="264"/>
                        </a:lnTo>
                        <a:lnTo>
                          <a:pt x="234" y="264"/>
                        </a:lnTo>
                        <a:lnTo>
                          <a:pt x="234" y="264"/>
                        </a:lnTo>
                        <a:lnTo>
                          <a:pt x="234" y="265"/>
                        </a:lnTo>
                        <a:lnTo>
                          <a:pt x="234" y="263"/>
                        </a:lnTo>
                        <a:lnTo>
                          <a:pt x="234" y="264"/>
                        </a:lnTo>
                        <a:lnTo>
                          <a:pt x="234" y="263"/>
                        </a:lnTo>
                        <a:lnTo>
                          <a:pt x="234" y="264"/>
                        </a:lnTo>
                        <a:lnTo>
                          <a:pt x="234" y="263"/>
                        </a:lnTo>
                        <a:lnTo>
                          <a:pt x="234" y="265"/>
                        </a:lnTo>
                        <a:lnTo>
                          <a:pt x="234" y="264"/>
                        </a:lnTo>
                        <a:lnTo>
                          <a:pt x="234" y="263"/>
                        </a:lnTo>
                        <a:lnTo>
                          <a:pt x="234" y="264"/>
                        </a:lnTo>
                        <a:lnTo>
                          <a:pt x="234" y="261"/>
                        </a:lnTo>
                        <a:lnTo>
                          <a:pt x="234" y="264"/>
                        </a:lnTo>
                        <a:lnTo>
                          <a:pt x="234" y="262"/>
                        </a:lnTo>
                        <a:lnTo>
                          <a:pt x="234" y="264"/>
                        </a:lnTo>
                        <a:lnTo>
                          <a:pt x="234" y="262"/>
                        </a:lnTo>
                        <a:lnTo>
                          <a:pt x="234" y="262"/>
                        </a:lnTo>
                        <a:lnTo>
                          <a:pt x="234" y="261"/>
                        </a:lnTo>
                        <a:lnTo>
                          <a:pt x="234" y="262"/>
                        </a:lnTo>
                        <a:lnTo>
                          <a:pt x="234" y="262"/>
                        </a:lnTo>
                        <a:lnTo>
                          <a:pt x="234" y="262"/>
                        </a:lnTo>
                        <a:lnTo>
                          <a:pt x="234" y="262"/>
                        </a:lnTo>
                        <a:lnTo>
                          <a:pt x="234" y="262"/>
                        </a:lnTo>
                        <a:lnTo>
                          <a:pt x="234" y="261"/>
                        </a:lnTo>
                        <a:lnTo>
                          <a:pt x="234" y="262"/>
                        </a:lnTo>
                        <a:lnTo>
                          <a:pt x="234" y="263"/>
                        </a:lnTo>
                        <a:lnTo>
                          <a:pt x="234" y="261"/>
                        </a:lnTo>
                        <a:lnTo>
                          <a:pt x="234" y="262"/>
                        </a:lnTo>
                        <a:lnTo>
                          <a:pt x="234" y="261"/>
                        </a:lnTo>
                        <a:lnTo>
                          <a:pt x="234" y="262"/>
                        </a:lnTo>
                        <a:lnTo>
                          <a:pt x="234" y="261"/>
                        </a:lnTo>
                        <a:lnTo>
                          <a:pt x="234" y="261"/>
                        </a:lnTo>
                        <a:lnTo>
                          <a:pt x="234" y="261"/>
                        </a:lnTo>
                        <a:lnTo>
                          <a:pt x="234" y="262"/>
                        </a:lnTo>
                        <a:lnTo>
                          <a:pt x="234" y="261"/>
                        </a:lnTo>
                        <a:lnTo>
                          <a:pt x="234" y="262"/>
                        </a:lnTo>
                        <a:lnTo>
                          <a:pt x="234" y="262"/>
                        </a:lnTo>
                        <a:lnTo>
                          <a:pt x="234" y="262"/>
                        </a:lnTo>
                        <a:lnTo>
                          <a:pt x="234" y="262"/>
                        </a:lnTo>
                        <a:lnTo>
                          <a:pt x="234" y="263"/>
                        </a:lnTo>
                        <a:lnTo>
                          <a:pt x="234" y="263"/>
                        </a:lnTo>
                        <a:lnTo>
                          <a:pt x="234" y="262"/>
                        </a:lnTo>
                        <a:lnTo>
                          <a:pt x="234" y="263"/>
                        </a:lnTo>
                        <a:lnTo>
                          <a:pt x="234" y="262"/>
                        </a:lnTo>
                        <a:lnTo>
                          <a:pt x="234" y="261"/>
                        </a:lnTo>
                        <a:lnTo>
                          <a:pt x="234" y="262"/>
                        </a:lnTo>
                        <a:lnTo>
                          <a:pt x="234" y="262"/>
                        </a:lnTo>
                        <a:lnTo>
                          <a:pt x="234" y="261"/>
                        </a:lnTo>
                        <a:lnTo>
                          <a:pt x="234" y="262"/>
                        </a:lnTo>
                        <a:lnTo>
                          <a:pt x="234" y="262"/>
                        </a:lnTo>
                        <a:lnTo>
                          <a:pt x="234" y="262"/>
                        </a:lnTo>
                        <a:lnTo>
                          <a:pt x="234" y="262"/>
                        </a:lnTo>
                        <a:lnTo>
                          <a:pt x="234" y="263"/>
                        </a:lnTo>
                        <a:lnTo>
                          <a:pt x="234" y="261"/>
                        </a:lnTo>
                        <a:lnTo>
                          <a:pt x="234" y="261"/>
                        </a:lnTo>
                        <a:lnTo>
                          <a:pt x="234" y="262"/>
                        </a:lnTo>
                        <a:lnTo>
                          <a:pt x="234" y="261"/>
                        </a:lnTo>
                        <a:lnTo>
                          <a:pt x="234" y="262"/>
                        </a:lnTo>
                        <a:lnTo>
                          <a:pt x="234" y="261"/>
                        </a:lnTo>
                        <a:lnTo>
                          <a:pt x="234" y="261"/>
                        </a:lnTo>
                        <a:lnTo>
                          <a:pt x="234" y="260"/>
                        </a:lnTo>
                        <a:lnTo>
                          <a:pt x="235" y="262"/>
                        </a:lnTo>
                        <a:lnTo>
                          <a:pt x="235" y="260"/>
                        </a:lnTo>
                        <a:lnTo>
                          <a:pt x="235" y="260"/>
                        </a:lnTo>
                        <a:lnTo>
                          <a:pt x="235" y="261"/>
                        </a:lnTo>
                        <a:lnTo>
                          <a:pt x="235" y="261"/>
                        </a:lnTo>
                        <a:lnTo>
                          <a:pt x="235" y="261"/>
                        </a:lnTo>
                        <a:lnTo>
                          <a:pt x="235" y="259"/>
                        </a:lnTo>
                        <a:lnTo>
                          <a:pt x="235" y="261"/>
                        </a:lnTo>
                        <a:lnTo>
                          <a:pt x="235" y="259"/>
                        </a:lnTo>
                        <a:lnTo>
                          <a:pt x="235" y="260"/>
                        </a:lnTo>
                        <a:lnTo>
                          <a:pt x="235" y="261"/>
                        </a:lnTo>
                        <a:lnTo>
                          <a:pt x="235" y="260"/>
                        </a:lnTo>
                        <a:lnTo>
                          <a:pt x="235" y="261"/>
                        </a:lnTo>
                        <a:lnTo>
                          <a:pt x="235" y="258"/>
                        </a:lnTo>
                        <a:lnTo>
                          <a:pt x="235" y="262"/>
                        </a:lnTo>
                        <a:lnTo>
                          <a:pt x="235" y="260"/>
                        </a:lnTo>
                        <a:lnTo>
                          <a:pt x="235" y="261"/>
                        </a:lnTo>
                        <a:lnTo>
                          <a:pt x="235" y="260"/>
                        </a:lnTo>
                        <a:lnTo>
                          <a:pt x="235" y="261"/>
                        </a:lnTo>
                        <a:lnTo>
                          <a:pt x="235" y="260"/>
                        </a:lnTo>
                        <a:lnTo>
                          <a:pt x="235" y="260"/>
                        </a:lnTo>
                        <a:lnTo>
                          <a:pt x="235" y="260"/>
                        </a:lnTo>
                        <a:lnTo>
                          <a:pt x="235" y="259"/>
                        </a:lnTo>
                        <a:lnTo>
                          <a:pt x="235" y="263"/>
                        </a:lnTo>
                        <a:lnTo>
                          <a:pt x="235" y="259"/>
                        </a:lnTo>
                        <a:lnTo>
                          <a:pt x="235" y="260"/>
                        </a:lnTo>
                        <a:lnTo>
                          <a:pt x="235" y="260"/>
                        </a:lnTo>
                        <a:lnTo>
                          <a:pt x="235" y="259"/>
                        </a:lnTo>
                        <a:lnTo>
                          <a:pt x="235" y="260"/>
                        </a:lnTo>
                        <a:lnTo>
                          <a:pt x="235" y="258"/>
                        </a:lnTo>
                        <a:lnTo>
                          <a:pt x="235" y="261"/>
                        </a:lnTo>
                        <a:lnTo>
                          <a:pt x="235" y="260"/>
                        </a:lnTo>
                        <a:lnTo>
                          <a:pt x="235" y="259"/>
                        </a:lnTo>
                        <a:lnTo>
                          <a:pt x="235" y="260"/>
                        </a:lnTo>
                        <a:lnTo>
                          <a:pt x="235" y="260"/>
                        </a:lnTo>
                        <a:lnTo>
                          <a:pt x="235" y="258"/>
                        </a:lnTo>
                        <a:lnTo>
                          <a:pt x="235" y="259"/>
                        </a:lnTo>
                        <a:lnTo>
                          <a:pt x="235" y="260"/>
                        </a:lnTo>
                        <a:lnTo>
                          <a:pt x="235" y="258"/>
                        </a:lnTo>
                        <a:lnTo>
                          <a:pt x="235" y="259"/>
                        </a:lnTo>
                        <a:lnTo>
                          <a:pt x="235" y="259"/>
                        </a:lnTo>
                        <a:lnTo>
                          <a:pt x="235" y="258"/>
                        </a:lnTo>
                        <a:lnTo>
                          <a:pt x="235" y="257"/>
                        </a:lnTo>
                        <a:lnTo>
                          <a:pt x="235" y="258"/>
                        </a:lnTo>
                        <a:lnTo>
                          <a:pt x="235" y="258"/>
                        </a:lnTo>
                        <a:lnTo>
                          <a:pt x="235" y="257"/>
                        </a:lnTo>
                        <a:lnTo>
                          <a:pt x="235" y="257"/>
                        </a:lnTo>
                        <a:lnTo>
                          <a:pt x="235" y="259"/>
                        </a:lnTo>
                        <a:lnTo>
                          <a:pt x="235" y="255"/>
                        </a:lnTo>
                        <a:lnTo>
                          <a:pt x="235" y="257"/>
                        </a:lnTo>
                        <a:lnTo>
                          <a:pt x="235" y="257"/>
                        </a:lnTo>
                        <a:lnTo>
                          <a:pt x="235" y="257"/>
                        </a:lnTo>
                        <a:lnTo>
                          <a:pt x="235" y="258"/>
                        </a:lnTo>
                        <a:lnTo>
                          <a:pt x="235" y="257"/>
                        </a:lnTo>
                        <a:lnTo>
                          <a:pt x="235" y="258"/>
                        </a:lnTo>
                        <a:lnTo>
                          <a:pt x="235" y="257"/>
                        </a:lnTo>
                        <a:lnTo>
                          <a:pt x="235" y="257"/>
                        </a:lnTo>
                        <a:lnTo>
                          <a:pt x="235" y="258"/>
                        </a:lnTo>
                        <a:lnTo>
                          <a:pt x="235" y="258"/>
                        </a:lnTo>
                        <a:lnTo>
                          <a:pt x="235" y="256"/>
                        </a:lnTo>
                        <a:lnTo>
                          <a:pt x="235" y="258"/>
                        </a:lnTo>
                        <a:lnTo>
                          <a:pt x="235" y="257"/>
                        </a:lnTo>
                        <a:lnTo>
                          <a:pt x="235" y="259"/>
                        </a:lnTo>
                        <a:lnTo>
                          <a:pt x="235" y="257"/>
                        </a:lnTo>
                        <a:lnTo>
                          <a:pt x="235" y="258"/>
                        </a:lnTo>
                        <a:lnTo>
                          <a:pt x="235" y="258"/>
                        </a:lnTo>
                        <a:lnTo>
                          <a:pt x="235" y="259"/>
                        </a:lnTo>
                        <a:lnTo>
                          <a:pt x="235" y="258"/>
                        </a:lnTo>
                        <a:lnTo>
                          <a:pt x="235" y="258"/>
                        </a:lnTo>
                        <a:lnTo>
                          <a:pt x="235" y="260"/>
                        </a:lnTo>
                        <a:lnTo>
                          <a:pt x="235" y="259"/>
                        </a:lnTo>
                        <a:lnTo>
                          <a:pt x="235" y="259"/>
                        </a:lnTo>
                        <a:lnTo>
                          <a:pt x="235" y="259"/>
                        </a:lnTo>
                        <a:lnTo>
                          <a:pt x="235" y="260"/>
                        </a:lnTo>
                        <a:lnTo>
                          <a:pt x="235" y="259"/>
                        </a:lnTo>
                        <a:lnTo>
                          <a:pt x="235" y="259"/>
                        </a:lnTo>
                        <a:lnTo>
                          <a:pt x="235" y="260"/>
                        </a:lnTo>
                        <a:lnTo>
                          <a:pt x="235" y="261"/>
                        </a:lnTo>
                        <a:lnTo>
                          <a:pt x="235" y="258"/>
                        </a:lnTo>
                        <a:lnTo>
                          <a:pt x="235" y="261"/>
                        </a:lnTo>
                        <a:lnTo>
                          <a:pt x="235" y="259"/>
                        </a:lnTo>
                        <a:lnTo>
                          <a:pt x="235" y="259"/>
                        </a:lnTo>
                        <a:lnTo>
                          <a:pt x="235" y="261"/>
                        </a:lnTo>
                        <a:lnTo>
                          <a:pt x="235" y="260"/>
                        </a:lnTo>
                        <a:lnTo>
                          <a:pt x="235" y="262"/>
                        </a:lnTo>
                        <a:lnTo>
                          <a:pt x="235" y="259"/>
                        </a:lnTo>
                        <a:lnTo>
                          <a:pt x="235" y="261"/>
                        </a:lnTo>
                        <a:lnTo>
                          <a:pt x="235" y="259"/>
                        </a:lnTo>
                        <a:lnTo>
                          <a:pt x="235" y="260"/>
                        </a:lnTo>
                        <a:lnTo>
                          <a:pt x="235" y="260"/>
                        </a:lnTo>
                        <a:lnTo>
                          <a:pt x="235" y="262"/>
                        </a:lnTo>
                        <a:lnTo>
                          <a:pt x="235" y="262"/>
                        </a:lnTo>
                        <a:lnTo>
                          <a:pt x="235" y="262"/>
                        </a:lnTo>
                        <a:lnTo>
                          <a:pt x="235" y="263"/>
                        </a:lnTo>
                        <a:lnTo>
                          <a:pt x="235" y="262"/>
                        </a:lnTo>
                        <a:lnTo>
                          <a:pt x="235" y="263"/>
                        </a:lnTo>
                        <a:lnTo>
                          <a:pt x="235" y="264"/>
                        </a:lnTo>
                        <a:lnTo>
                          <a:pt x="235" y="263"/>
                        </a:lnTo>
                        <a:lnTo>
                          <a:pt x="235" y="263"/>
                        </a:lnTo>
                        <a:lnTo>
                          <a:pt x="235" y="263"/>
                        </a:lnTo>
                        <a:lnTo>
                          <a:pt x="235" y="264"/>
                        </a:lnTo>
                        <a:lnTo>
                          <a:pt x="235" y="263"/>
                        </a:lnTo>
                        <a:lnTo>
                          <a:pt x="235" y="264"/>
                        </a:lnTo>
                        <a:lnTo>
                          <a:pt x="235" y="264"/>
                        </a:lnTo>
                        <a:lnTo>
                          <a:pt x="235" y="265"/>
                        </a:lnTo>
                        <a:lnTo>
                          <a:pt x="235" y="264"/>
                        </a:lnTo>
                        <a:lnTo>
                          <a:pt x="235" y="266"/>
                        </a:lnTo>
                        <a:lnTo>
                          <a:pt x="235" y="265"/>
                        </a:lnTo>
                        <a:lnTo>
                          <a:pt x="236" y="266"/>
                        </a:lnTo>
                        <a:lnTo>
                          <a:pt x="236" y="265"/>
                        </a:lnTo>
                        <a:lnTo>
                          <a:pt x="236" y="265"/>
                        </a:lnTo>
                        <a:lnTo>
                          <a:pt x="236" y="265"/>
                        </a:lnTo>
                        <a:lnTo>
                          <a:pt x="236" y="266"/>
                        </a:lnTo>
                        <a:lnTo>
                          <a:pt x="236" y="265"/>
                        </a:lnTo>
                        <a:lnTo>
                          <a:pt x="236" y="265"/>
                        </a:lnTo>
                        <a:lnTo>
                          <a:pt x="236" y="266"/>
                        </a:lnTo>
                        <a:lnTo>
                          <a:pt x="236" y="266"/>
                        </a:lnTo>
                        <a:lnTo>
                          <a:pt x="236" y="266"/>
                        </a:lnTo>
                        <a:lnTo>
                          <a:pt x="236" y="264"/>
                        </a:lnTo>
                        <a:lnTo>
                          <a:pt x="236" y="266"/>
                        </a:lnTo>
                        <a:lnTo>
                          <a:pt x="236" y="266"/>
                        </a:lnTo>
                        <a:lnTo>
                          <a:pt x="236" y="266"/>
                        </a:lnTo>
                        <a:lnTo>
                          <a:pt x="236" y="266"/>
                        </a:lnTo>
                        <a:lnTo>
                          <a:pt x="236" y="265"/>
                        </a:lnTo>
                        <a:lnTo>
                          <a:pt x="236" y="266"/>
                        </a:lnTo>
                        <a:lnTo>
                          <a:pt x="236" y="265"/>
                        </a:lnTo>
                        <a:lnTo>
                          <a:pt x="236" y="265"/>
                        </a:lnTo>
                        <a:lnTo>
                          <a:pt x="236" y="266"/>
                        </a:lnTo>
                        <a:lnTo>
                          <a:pt x="236" y="263"/>
                        </a:lnTo>
                        <a:lnTo>
                          <a:pt x="236" y="267"/>
                        </a:lnTo>
                        <a:lnTo>
                          <a:pt x="236" y="264"/>
                        </a:lnTo>
                        <a:lnTo>
                          <a:pt x="236" y="267"/>
                        </a:lnTo>
                        <a:lnTo>
                          <a:pt x="236" y="265"/>
                        </a:lnTo>
                        <a:lnTo>
                          <a:pt x="236" y="265"/>
                        </a:lnTo>
                        <a:lnTo>
                          <a:pt x="236" y="266"/>
                        </a:lnTo>
                        <a:lnTo>
                          <a:pt x="236" y="264"/>
                        </a:lnTo>
                        <a:lnTo>
                          <a:pt x="236" y="265"/>
                        </a:lnTo>
                        <a:lnTo>
                          <a:pt x="236" y="266"/>
                        </a:lnTo>
                        <a:lnTo>
                          <a:pt x="236" y="265"/>
                        </a:lnTo>
                        <a:lnTo>
                          <a:pt x="236" y="265"/>
                        </a:lnTo>
                        <a:lnTo>
                          <a:pt x="236" y="264"/>
                        </a:lnTo>
                        <a:lnTo>
                          <a:pt x="236" y="265"/>
                        </a:lnTo>
                        <a:lnTo>
                          <a:pt x="236" y="264"/>
                        </a:lnTo>
                        <a:lnTo>
                          <a:pt x="236" y="265"/>
                        </a:lnTo>
                        <a:lnTo>
                          <a:pt x="236" y="264"/>
                        </a:lnTo>
                        <a:lnTo>
                          <a:pt x="236" y="265"/>
                        </a:lnTo>
                        <a:lnTo>
                          <a:pt x="236" y="264"/>
                        </a:lnTo>
                        <a:lnTo>
                          <a:pt x="236" y="265"/>
                        </a:lnTo>
                        <a:lnTo>
                          <a:pt x="236" y="265"/>
                        </a:lnTo>
                        <a:lnTo>
                          <a:pt x="236" y="265"/>
                        </a:lnTo>
                        <a:lnTo>
                          <a:pt x="236" y="263"/>
                        </a:lnTo>
                        <a:lnTo>
                          <a:pt x="236" y="265"/>
                        </a:lnTo>
                        <a:lnTo>
                          <a:pt x="236" y="265"/>
                        </a:lnTo>
                        <a:lnTo>
                          <a:pt x="236" y="264"/>
                        </a:lnTo>
                        <a:lnTo>
                          <a:pt x="236" y="262"/>
                        </a:lnTo>
                        <a:lnTo>
                          <a:pt x="236" y="262"/>
                        </a:lnTo>
                        <a:lnTo>
                          <a:pt x="236" y="262"/>
                        </a:lnTo>
                        <a:lnTo>
                          <a:pt x="236" y="263"/>
                        </a:lnTo>
                        <a:lnTo>
                          <a:pt x="236" y="261"/>
                        </a:lnTo>
                        <a:lnTo>
                          <a:pt x="236" y="262"/>
                        </a:lnTo>
                        <a:lnTo>
                          <a:pt x="236" y="262"/>
                        </a:lnTo>
                        <a:lnTo>
                          <a:pt x="236" y="262"/>
                        </a:lnTo>
                        <a:lnTo>
                          <a:pt x="236" y="261"/>
                        </a:lnTo>
                        <a:lnTo>
                          <a:pt x="236" y="260"/>
                        </a:lnTo>
                        <a:lnTo>
                          <a:pt x="236" y="261"/>
                        </a:lnTo>
                        <a:lnTo>
                          <a:pt x="236" y="260"/>
                        </a:lnTo>
                        <a:lnTo>
                          <a:pt x="236" y="263"/>
                        </a:lnTo>
                        <a:lnTo>
                          <a:pt x="236" y="258"/>
                        </a:lnTo>
                        <a:lnTo>
                          <a:pt x="236" y="260"/>
                        </a:lnTo>
                        <a:lnTo>
                          <a:pt x="236" y="260"/>
                        </a:lnTo>
                        <a:lnTo>
                          <a:pt x="236" y="261"/>
                        </a:lnTo>
                        <a:lnTo>
                          <a:pt x="236" y="259"/>
                        </a:lnTo>
                        <a:lnTo>
                          <a:pt x="236" y="260"/>
                        </a:lnTo>
                        <a:lnTo>
                          <a:pt x="236" y="260"/>
                        </a:lnTo>
                        <a:lnTo>
                          <a:pt x="236" y="259"/>
                        </a:lnTo>
                        <a:lnTo>
                          <a:pt x="236" y="258"/>
                        </a:lnTo>
                        <a:lnTo>
                          <a:pt x="236" y="258"/>
                        </a:lnTo>
                        <a:lnTo>
                          <a:pt x="236" y="260"/>
                        </a:lnTo>
                        <a:lnTo>
                          <a:pt x="236" y="258"/>
                        </a:lnTo>
                        <a:lnTo>
                          <a:pt x="236" y="258"/>
                        </a:lnTo>
                        <a:lnTo>
                          <a:pt x="236" y="260"/>
                        </a:lnTo>
                        <a:lnTo>
                          <a:pt x="236" y="259"/>
                        </a:lnTo>
                        <a:lnTo>
                          <a:pt x="236" y="259"/>
                        </a:lnTo>
                        <a:lnTo>
                          <a:pt x="236" y="259"/>
                        </a:lnTo>
                        <a:lnTo>
                          <a:pt x="236" y="258"/>
                        </a:lnTo>
                        <a:lnTo>
                          <a:pt x="236" y="260"/>
                        </a:lnTo>
                        <a:lnTo>
                          <a:pt x="236" y="258"/>
                        </a:lnTo>
                        <a:lnTo>
                          <a:pt x="236" y="258"/>
                        </a:lnTo>
                        <a:lnTo>
                          <a:pt x="236" y="259"/>
                        </a:lnTo>
                        <a:lnTo>
                          <a:pt x="236" y="259"/>
                        </a:lnTo>
                        <a:lnTo>
                          <a:pt x="236" y="258"/>
                        </a:lnTo>
                        <a:lnTo>
                          <a:pt x="236" y="258"/>
                        </a:lnTo>
                        <a:lnTo>
                          <a:pt x="236" y="258"/>
                        </a:lnTo>
                        <a:lnTo>
                          <a:pt x="236" y="259"/>
                        </a:lnTo>
                        <a:lnTo>
                          <a:pt x="236" y="257"/>
                        </a:lnTo>
                        <a:lnTo>
                          <a:pt x="236" y="258"/>
                        </a:lnTo>
                        <a:lnTo>
                          <a:pt x="236" y="257"/>
                        </a:lnTo>
                        <a:lnTo>
                          <a:pt x="236" y="260"/>
                        </a:lnTo>
                        <a:lnTo>
                          <a:pt x="236" y="258"/>
                        </a:lnTo>
                        <a:lnTo>
                          <a:pt x="236" y="260"/>
                        </a:lnTo>
                        <a:lnTo>
                          <a:pt x="236" y="259"/>
                        </a:lnTo>
                        <a:lnTo>
                          <a:pt x="236" y="260"/>
                        </a:lnTo>
                        <a:lnTo>
                          <a:pt x="236" y="258"/>
                        </a:lnTo>
                        <a:lnTo>
                          <a:pt x="236" y="259"/>
                        </a:lnTo>
                        <a:lnTo>
                          <a:pt x="236" y="258"/>
                        </a:lnTo>
                        <a:lnTo>
                          <a:pt x="236" y="260"/>
                        </a:lnTo>
                        <a:lnTo>
                          <a:pt x="237" y="256"/>
                        </a:lnTo>
                        <a:lnTo>
                          <a:pt x="237" y="261"/>
                        </a:lnTo>
                        <a:lnTo>
                          <a:pt x="237" y="258"/>
                        </a:lnTo>
                        <a:lnTo>
                          <a:pt x="237" y="259"/>
                        </a:lnTo>
                        <a:lnTo>
                          <a:pt x="237" y="259"/>
                        </a:lnTo>
                        <a:lnTo>
                          <a:pt x="237" y="258"/>
                        </a:lnTo>
                        <a:lnTo>
                          <a:pt x="237" y="260"/>
                        </a:lnTo>
                        <a:lnTo>
                          <a:pt x="237" y="260"/>
                        </a:lnTo>
                        <a:lnTo>
                          <a:pt x="237" y="259"/>
                        </a:lnTo>
                        <a:lnTo>
                          <a:pt x="237" y="261"/>
                        </a:lnTo>
                        <a:lnTo>
                          <a:pt x="237" y="259"/>
                        </a:lnTo>
                        <a:lnTo>
                          <a:pt x="237" y="261"/>
                        </a:lnTo>
                        <a:lnTo>
                          <a:pt x="237" y="261"/>
                        </a:lnTo>
                        <a:lnTo>
                          <a:pt x="237" y="258"/>
                        </a:lnTo>
                        <a:lnTo>
                          <a:pt x="237" y="262"/>
                        </a:lnTo>
                        <a:lnTo>
                          <a:pt x="237" y="260"/>
                        </a:lnTo>
                        <a:lnTo>
                          <a:pt x="237" y="261"/>
                        </a:lnTo>
                        <a:lnTo>
                          <a:pt x="237" y="262"/>
                        </a:lnTo>
                        <a:lnTo>
                          <a:pt x="237" y="262"/>
                        </a:lnTo>
                        <a:lnTo>
                          <a:pt x="237" y="263"/>
                        </a:lnTo>
                        <a:lnTo>
                          <a:pt x="237" y="261"/>
                        </a:lnTo>
                        <a:lnTo>
                          <a:pt x="237" y="264"/>
                        </a:lnTo>
                        <a:lnTo>
                          <a:pt x="237" y="262"/>
                        </a:lnTo>
                        <a:lnTo>
                          <a:pt x="237" y="264"/>
                        </a:lnTo>
                        <a:lnTo>
                          <a:pt x="237" y="264"/>
                        </a:lnTo>
                        <a:lnTo>
                          <a:pt x="237" y="263"/>
                        </a:lnTo>
                        <a:lnTo>
                          <a:pt x="237" y="263"/>
                        </a:lnTo>
                        <a:lnTo>
                          <a:pt x="237" y="265"/>
                        </a:lnTo>
                        <a:lnTo>
                          <a:pt x="237" y="264"/>
                        </a:lnTo>
                        <a:lnTo>
                          <a:pt x="237" y="264"/>
                        </a:lnTo>
                        <a:lnTo>
                          <a:pt x="237" y="264"/>
                        </a:lnTo>
                        <a:lnTo>
                          <a:pt x="237" y="264"/>
                        </a:lnTo>
                        <a:lnTo>
                          <a:pt x="237" y="265"/>
                        </a:lnTo>
                        <a:lnTo>
                          <a:pt x="237" y="265"/>
                        </a:lnTo>
                        <a:lnTo>
                          <a:pt x="237" y="264"/>
                        </a:lnTo>
                        <a:lnTo>
                          <a:pt x="237" y="267"/>
                        </a:lnTo>
                        <a:lnTo>
                          <a:pt x="237" y="265"/>
                        </a:lnTo>
                        <a:lnTo>
                          <a:pt x="237" y="266"/>
                        </a:lnTo>
                        <a:lnTo>
                          <a:pt x="237" y="265"/>
                        </a:lnTo>
                        <a:lnTo>
                          <a:pt x="237" y="267"/>
                        </a:lnTo>
                        <a:lnTo>
                          <a:pt x="237" y="267"/>
                        </a:lnTo>
                        <a:lnTo>
                          <a:pt x="237" y="266"/>
                        </a:lnTo>
                        <a:lnTo>
                          <a:pt x="237" y="266"/>
                        </a:lnTo>
                        <a:lnTo>
                          <a:pt x="237" y="267"/>
                        </a:lnTo>
                        <a:lnTo>
                          <a:pt x="237" y="267"/>
                        </a:lnTo>
                        <a:lnTo>
                          <a:pt x="237" y="264"/>
                        </a:lnTo>
                        <a:lnTo>
                          <a:pt x="237" y="267"/>
                        </a:lnTo>
                        <a:lnTo>
                          <a:pt x="237" y="265"/>
                        </a:lnTo>
                        <a:lnTo>
                          <a:pt x="237" y="267"/>
                        </a:lnTo>
                        <a:lnTo>
                          <a:pt x="237" y="268"/>
                        </a:lnTo>
                        <a:lnTo>
                          <a:pt x="237" y="267"/>
                        </a:lnTo>
                        <a:lnTo>
                          <a:pt x="237" y="267"/>
                        </a:lnTo>
                        <a:lnTo>
                          <a:pt x="237" y="267"/>
                        </a:lnTo>
                        <a:lnTo>
                          <a:pt x="237" y="268"/>
                        </a:lnTo>
                        <a:lnTo>
                          <a:pt x="237" y="269"/>
                        </a:lnTo>
                        <a:lnTo>
                          <a:pt x="237" y="267"/>
                        </a:lnTo>
                        <a:lnTo>
                          <a:pt x="237" y="269"/>
                        </a:lnTo>
                        <a:lnTo>
                          <a:pt x="237" y="268"/>
                        </a:lnTo>
                        <a:lnTo>
                          <a:pt x="237" y="269"/>
                        </a:lnTo>
                        <a:lnTo>
                          <a:pt x="237" y="269"/>
                        </a:lnTo>
                        <a:lnTo>
                          <a:pt x="237" y="269"/>
                        </a:lnTo>
                        <a:lnTo>
                          <a:pt x="237" y="270"/>
                        </a:lnTo>
                        <a:lnTo>
                          <a:pt x="237" y="268"/>
                        </a:lnTo>
                        <a:lnTo>
                          <a:pt x="237" y="271"/>
                        </a:lnTo>
                        <a:lnTo>
                          <a:pt x="237" y="270"/>
                        </a:lnTo>
                        <a:lnTo>
                          <a:pt x="237" y="269"/>
                        </a:lnTo>
                        <a:lnTo>
                          <a:pt x="237" y="272"/>
                        </a:lnTo>
                        <a:lnTo>
                          <a:pt x="237" y="269"/>
                        </a:lnTo>
                        <a:lnTo>
                          <a:pt x="237" y="272"/>
                        </a:lnTo>
                        <a:lnTo>
                          <a:pt x="237" y="270"/>
                        </a:lnTo>
                        <a:lnTo>
                          <a:pt x="237" y="270"/>
                        </a:lnTo>
                        <a:lnTo>
                          <a:pt x="237" y="271"/>
                        </a:lnTo>
                        <a:lnTo>
                          <a:pt x="237" y="270"/>
                        </a:lnTo>
                        <a:lnTo>
                          <a:pt x="237" y="272"/>
                        </a:lnTo>
                        <a:lnTo>
                          <a:pt x="237" y="271"/>
                        </a:lnTo>
                        <a:lnTo>
                          <a:pt x="237" y="270"/>
                        </a:lnTo>
                        <a:lnTo>
                          <a:pt x="237" y="271"/>
                        </a:lnTo>
                        <a:lnTo>
                          <a:pt x="237" y="271"/>
                        </a:lnTo>
                        <a:lnTo>
                          <a:pt x="237" y="272"/>
                        </a:lnTo>
                        <a:lnTo>
                          <a:pt x="237" y="272"/>
                        </a:lnTo>
                        <a:lnTo>
                          <a:pt x="237" y="272"/>
                        </a:lnTo>
                        <a:lnTo>
                          <a:pt x="237" y="271"/>
                        </a:lnTo>
                        <a:lnTo>
                          <a:pt x="237" y="272"/>
                        </a:lnTo>
                        <a:lnTo>
                          <a:pt x="237" y="274"/>
                        </a:lnTo>
                        <a:lnTo>
                          <a:pt x="237" y="271"/>
                        </a:lnTo>
                        <a:lnTo>
                          <a:pt x="237" y="273"/>
                        </a:lnTo>
                        <a:lnTo>
                          <a:pt x="237" y="271"/>
                        </a:lnTo>
                        <a:lnTo>
                          <a:pt x="237" y="272"/>
                        </a:lnTo>
                        <a:lnTo>
                          <a:pt x="237" y="272"/>
                        </a:lnTo>
                        <a:lnTo>
                          <a:pt x="237" y="273"/>
                        </a:lnTo>
                        <a:lnTo>
                          <a:pt x="237" y="272"/>
                        </a:lnTo>
                        <a:lnTo>
                          <a:pt x="237" y="274"/>
                        </a:lnTo>
                        <a:lnTo>
                          <a:pt x="237" y="273"/>
                        </a:lnTo>
                        <a:lnTo>
                          <a:pt x="237" y="274"/>
                        </a:lnTo>
                        <a:lnTo>
                          <a:pt x="237" y="273"/>
                        </a:lnTo>
                        <a:lnTo>
                          <a:pt x="237" y="273"/>
                        </a:lnTo>
                        <a:lnTo>
                          <a:pt x="237" y="273"/>
                        </a:lnTo>
                        <a:lnTo>
                          <a:pt x="237" y="274"/>
                        </a:lnTo>
                        <a:lnTo>
                          <a:pt x="237" y="274"/>
                        </a:lnTo>
                        <a:lnTo>
                          <a:pt x="237" y="274"/>
                        </a:lnTo>
                        <a:lnTo>
                          <a:pt x="237" y="276"/>
                        </a:lnTo>
                        <a:lnTo>
                          <a:pt x="237" y="275"/>
                        </a:lnTo>
                        <a:lnTo>
                          <a:pt x="237" y="274"/>
                        </a:lnTo>
                        <a:lnTo>
                          <a:pt x="237" y="274"/>
                        </a:lnTo>
                        <a:lnTo>
                          <a:pt x="237" y="275"/>
                        </a:lnTo>
                        <a:lnTo>
                          <a:pt x="237" y="274"/>
                        </a:lnTo>
                        <a:lnTo>
                          <a:pt x="237" y="277"/>
                        </a:lnTo>
                        <a:lnTo>
                          <a:pt x="238" y="274"/>
                        </a:lnTo>
                        <a:lnTo>
                          <a:pt x="238" y="276"/>
                        </a:lnTo>
                        <a:lnTo>
                          <a:pt x="238" y="276"/>
                        </a:lnTo>
                        <a:lnTo>
                          <a:pt x="238" y="275"/>
                        </a:lnTo>
                        <a:lnTo>
                          <a:pt x="238" y="276"/>
                        </a:lnTo>
                        <a:lnTo>
                          <a:pt x="238" y="274"/>
                        </a:lnTo>
                        <a:lnTo>
                          <a:pt x="238" y="276"/>
                        </a:lnTo>
                        <a:lnTo>
                          <a:pt x="238" y="274"/>
                        </a:lnTo>
                        <a:lnTo>
                          <a:pt x="238" y="275"/>
                        </a:lnTo>
                        <a:lnTo>
                          <a:pt x="238" y="275"/>
                        </a:lnTo>
                        <a:lnTo>
                          <a:pt x="238" y="274"/>
                        </a:lnTo>
                        <a:lnTo>
                          <a:pt x="238" y="275"/>
                        </a:lnTo>
                        <a:lnTo>
                          <a:pt x="238" y="275"/>
                        </a:lnTo>
                        <a:lnTo>
                          <a:pt x="238" y="275"/>
                        </a:lnTo>
                        <a:lnTo>
                          <a:pt x="238" y="273"/>
                        </a:lnTo>
                        <a:lnTo>
                          <a:pt x="238" y="274"/>
                        </a:lnTo>
                        <a:lnTo>
                          <a:pt x="238" y="273"/>
                        </a:lnTo>
                        <a:lnTo>
                          <a:pt x="238" y="273"/>
                        </a:lnTo>
                        <a:lnTo>
                          <a:pt x="238" y="273"/>
                        </a:lnTo>
                        <a:lnTo>
                          <a:pt x="238" y="274"/>
                        </a:lnTo>
                        <a:lnTo>
                          <a:pt x="238" y="273"/>
                        </a:lnTo>
                        <a:lnTo>
                          <a:pt x="238" y="273"/>
                        </a:lnTo>
                        <a:lnTo>
                          <a:pt x="238" y="272"/>
                        </a:lnTo>
                        <a:lnTo>
                          <a:pt x="238" y="274"/>
                        </a:lnTo>
                        <a:lnTo>
                          <a:pt x="238" y="271"/>
                        </a:lnTo>
                        <a:lnTo>
                          <a:pt x="238" y="273"/>
                        </a:lnTo>
                        <a:lnTo>
                          <a:pt x="238" y="271"/>
                        </a:lnTo>
                        <a:lnTo>
                          <a:pt x="238" y="273"/>
                        </a:lnTo>
                        <a:lnTo>
                          <a:pt x="238" y="270"/>
                        </a:lnTo>
                        <a:lnTo>
                          <a:pt x="238" y="271"/>
                        </a:lnTo>
                        <a:lnTo>
                          <a:pt x="238" y="270"/>
                        </a:lnTo>
                        <a:lnTo>
                          <a:pt x="238" y="271"/>
                        </a:lnTo>
                        <a:lnTo>
                          <a:pt x="238" y="270"/>
                        </a:lnTo>
                        <a:lnTo>
                          <a:pt x="238" y="270"/>
                        </a:lnTo>
                        <a:lnTo>
                          <a:pt x="238" y="269"/>
                        </a:lnTo>
                        <a:lnTo>
                          <a:pt x="238" y="270"/>
                        </a:lnTo>
                        <a:lnTo>
                          <a:pt x="238" y="269"/>
                        </a:lnTo>
                        <a:lnTo>
                          <a:pt x="238" y="269"/>
                        </a:lnTo>
                        <a:lnTo>
                          <a:pt x="238" y="269"/>
                        </a:lnTo>
                        <a:lnTo>
                          <a:pt x="238" y="270"/>
                        </a:lnTo>
                        <a:lnTo>
                          <a:pt x="238" y="268"/>
                        </a:lnTo>
                        <a:lnTo>
                          <a:pt x="238" y="267"/>
                        </a:lnTo>
                        <a:lnTo>
                          <a:pt x="238" y="268"/>
                        </a:lnTo>
                        <a:lnTo>
                          <a:pt x="238" y="267"/>
                        </a:lnTo>
                        <a:lnTo>
                          <a:pt x="238" y="267"/>
                        </a:lnTo>
                        <a:lnTo>
                          <a:pt x="238" y="266"/>
                        </a:lnTo>
                        <a:lnTo>
                          <a:pt x="238" y="266"/>
                        </a:lnTo>
                        <a:lnTo>
                          <a:pt x="238" y="266"/>
                        </a:lnTo>
                        <a:lnTo>
                          <a:pt x="238" y="266"/>
                        </a:lnTo>
                        <a:lnTo>
                          <a:pt x="238" y="267"/>
                        </a:lnTo>
                        <a:lnTo>
                          <a:pt x="238" y="264"/>
                        </a:lnTo>
                        <a:lnTo>
                          <a:pt x="238" y="264"/>
                        </a:lnTo>
                        <a:lnTo>
                          <a:pt x="238" y="266"/>
                        </a:lnTo>
                        <a:lnTo>
                          <a:pt x="238" y="264"/>
                        </a:lnTo>
                        <a:lnTo>
                          <a:pt x="238" y="266"/>
                        </a:lnTo>
                        <a:lnTo>
                          <a:pt x="238" y="264"/>
                        </a:lnTo>
                        <a:lnTo>
                          <a:pt x="238" y="263"/>
                        </a:lnTo>
                        <a:lnTo>
                          <a:pt x="238" y="262"/>
                        </a:lnTo>
                        <a:lnTo>
                          <a:pt x="238" y="264"/>
                        </a:lnTo>
                        <a:lnTo>
                          <a:pt x="238" y="262"/>
                        </a:lnTo>
                        <a:lnTo>
                          <a:pt x="238" y="262"/>
                        </a:lnTo>
                        <a:lnTo>
                          <a:pt x="238" y="261"/>
                        </a:lnTo>
                        <a:lnTo>
                          <a:pt x="238" y="262"/>
                        </a:lnTo>
                        <a:lnTo>
                          <a:pt x="238" y="261"/>
                        </a:lnTo>
                        <a:lnTo>
                          <a:pt x="238" y="261"/>
                        </a:lnTo>
                        <a:lnTo>
                          <a:pt x="238" y="259"/>
                        </a:lnTo>
                        <a:lnTo>
                          <a:pt x="238" y="261"/>
                        </a:lnTo>
                        <a:lnTo>
                          <a:pt x="238" y="259"/>
                        </a:lnTo>
                        <a:lnTo>
                          <a:pt x="238" y="259"/>
                        </a:lnTo>
                        <a:lnTo>
                          <a:pt x="238" y="259"/>
                        </a:lnTo>
                        <a:lnTo>
                          <a:pt x="238" y="258"/>
                        </a:lnTo>
                        <a:lnTo>
                          <a:pt x="238" y="258"/>
                        </a:lnTo>
                        <a:lnTo>
                          <a:pt x="238" y="258"/>
                        </a:lnTo>
                        <a:lnTo>
                          <a:pt x="238" y="259"/>
                        </a:lnTo>
                        <a:lnTo>
                          <a:pt x="238" y="259"/>
                        </a:lnTo>
                        <a:lnTo>
                          <a:pt x="238" y="259"/>
                        </a:lnTo>
                        <a:lnTo>
                          <a:pt x="238" y="257"/>
                        </a:lnTo>
                        <a:lnTo>
                          <a:pt x="238" y="258"/>
                        </a:lnTo>
                        <a:lnTo>
                          <a:pt x="238" y="256"/>
                        </a:lnTo>
                        <a:lnTo>
                          <a:pt x="238" y="259"/>
                        </a:lnTo>
                        <a:lnTo>
                          <a:pt x="238" y="255"/>
                        </a:lnTo>
                        <a:lnTo>
                          <a:pt x="238" y="258"/>
                        </a:lnTo>
                        <a:lnTo>
                          <a:pt x="238" y="256"/>
                        </a:lnTo>
                        <a:lnTo>
                          <a:pt x="238" y="257"/>
                        </a:lnTo>
                        <a:lnTo>
                          <a:pt x="238" y="257"/>
                        </a:lnTo>
                        <a:lnTo>
                          <a:pt x="238" y="255"/>
                        </a:lnTo>
                        <a:lnTo>
                          <a:pt x="238" y="257"/>
                        </a:lnTo>
                        <a:lnTo>
                          <a:pt x="238" y="255"/>
                        </a:lnTo>
                        <a:lnTo>
                          <a:pt x="238" y="256"/>
                        </a:lnTo>
                        <a:lnTo>
                          <a:pt x="238" y="255"/>
                        </a:lnTo>
                        <a:lnTo>
                          <a:pt x="238" y="256"/>
                        </a:lnTo>
                        <a:lnTo>
                          <a:pt x="238" y="254"/>
                        </a:lnTo>
                        <a:lnTo>
                          <a:pt x="238" y="256"/>
                        </a:lnTo>
                        <a:lnTo>
                          <a:pt x="238" y="254"/>
                        </a:lnTo>
                        <a:lnTo>
                          <a:pt x="238" y="255"/>
                        </a:lnTo>
                        <a:lnTo>
                          <a:pt x="238" y="255"/>
                        </a:lnTo>
                        <a:lnTo>
                          <a:pt x="238" y="254"/>
                        </a:lnTo>
                        <a:lnTo>
                          <a:pt x="238" y="256"/>
                        </a:lnTo>
                        <a:lnTo>
                          <a:pt x="238" y="254"/>
                        </a:lnTo>
                        <a:lnTo>
                          <a:pt x="239" y="256"/>
                        </a:lnTo>
                        <a:lnTo>
                          <a:pt x="239" y="253"/>
                        </a:lnTo>
                        <a:lnTo>
                          <a:pt x="239" y="255"/>
                        </a:lnTo>
                        <a:lnTo>
                          <a:pt x="239" y="254"/>
                        </a:lnTo>
                        <a:lnTo>
                          <a:pt x="239" y="253"/>
                        </a:lnTo>
                        <a:lnTo>
                          <a:pt x="239" y="254"/>
                        </a:lnTo>
                        <a:lnTo>
                          <a:pt x="239" y="255"/>
                        </a:lnTo>
                        <a:lnTo>
                          <a:pt x="239" y="253"/>
                        </a:lnTo>
                        <a:lnTo>
                          <a:pt x="239" y="253"/>
                        </a:lnTo>
                        <a:lnTo>
                          <a:pt x="239" y="254"/>
                        </a:lnTo>
                        <a:lnTo>
                          <a:pt x="239" y="252"/>
                        </a:lnTo>
                        <a:lnTo>
                          <a:pt x="239" y="253"/>
                        </a:lnTo>
                        <a:lnTo>
                          <a:pt x="239" y="255"/>
                        </a:lnTo>
                        <a:lnTo>
                          <a:pt x="239" y="252"/>
                        </a:lnTo>
                        <a:lnTo>
                          <a:pt x="239" y="254"/>
                        </a:lnTo>
                        <a:lnTo>
                          <a:pt x="239" y="254"/>
                        </a:lnTo>
                        <a:lnTo>
                          <a:pt x="239" y="254"/>
                        </a:lnTo>
                        <a:lnTo>
                          <a:pt x="239" y="255"/>
                        </a:lnTo>
                        <a:lnTo>
                          <a:pt x="239" y="253"/>
                        </a:lnTo>
                        <a:lnTo>
                          <a:pt x="239" y="253"/>
                        </a:lnTo>
                        <a:lnTo>
                          <a:pt x="239" y="254"/>
                        </a:lnTo>
                        <a:lnTo>
                          <a:pt x="239" y="255"/>
                        </a:lnTo>
                        <a:lnTo>
                          <a:pt x="239" y="255"/>
                        </a:lnTo>
                        <a:lnTo>
                          <a:pt x="239" y="254"/>
                        </a:lnTo>
                        <a:lnTo>
                          <a:pt x="239" y="254"/>
                        </a:lnTo>
                        <a:lnTo>
                          <a:pt x="239" y="255"/>
                        </a:lnTo>
                        <a:lnTo>
                          <a:pt x="239" y="255"/>
                        </a:lnTo>
                        <a:lnTo>
                          <a:pt x="239" y="255"/>
                        </a:lnTo>
                        <a:lnTo>
                          <a:pt x="239" y="257"/>
                        </a:lnTo>
                        <a:lnTo>
                          <a:pt x="239" y="255"/>
                        </a:lnTo>
                        <a:lnTo>
                          <a:pt x="239" y="255"/>
                        </a:lnTo>
                        <a:lnTo>
                          <a:pt x="239" y="257"/>
                        </a:lnTo>
                        <a:lnTo>
                          <a:pt x="239" y="254"/>
                        </a:lnTo>
                        <a:lnTo>
                          <a:pt x="239" y="255"/>
                        </a:lnTo>
                        <a:lnTo>
                          <a:pt x="239" y="256"/>
                        </a:lnTo>
                        <a:lnTo>
                          <a:pt x="239" y="255"/>
                        </a:lnTo>
                        <a:lnTo>
                          <a:pt x="239" y="256"/>
                        </a:lnTo>
                        <a:lnTo>
                          <a:pt x="239" y="256"/>
                        </a:lnTo>
                        <a:lnTo>
                          <a:pt x="239" y="256"/>
                        </a:lnTo>
                        <a:lnTo>
                          <a:pt x="239" y="256"/>
                        </a:lnTo>
                        <a:lnTo>
                          <a:pt x="239" y="255"/>
                        </a:lnTo>
                        <a:lnTo>
                          <a:pt x="239" y="257"/>
                        </a:lnTo>
                        <a:lnTo>
                          <a:pt x="239" y="256"/>
                        </a:lnTo>
                        <a:lnTo>
                          <a:pt x="239" y="258"/>
                        </a:lnTo>
                        <a:lnTo>
                          <a:pt x="239" y="255"/>
                        </a:lnTo>
                        <a:lnTo>
                          <a:pt x="239" y="257"/>
                        </a:lnTo>
                        <a:lnTo>
                          <a:pt x="239" y="255"/>
                        </a:lnTo>
                        <a:lnTo>
                          <a:pt x="239" y="255"/>
                        </a:lnTo>
                        <a:lnTo>
                          <a:pt x="239" y="257"/>
                        </a:lnTo>
                        <a:lnTo>
                          <a:pt x="239" y="253"/>
                        </a:lnTo>
                        <a:lnTo>
                          <a:pt x="239" y="258"/>
                        </a:lnTo>
                        <a:lnTo>
                          <a:pt x="239" y="255"/>
                        </a:lnTo>
                        <a:lnTo>
                          <a:pt x="239" y="257"/>
                        </a:lnTo>
                        <a:lnTo>
                          <a:pt x="239" y="256"/>
                        </a:lnTo>
                        <a:lnTo>
                          <a:pt x="239" y="257"/>
                        </a:lnTo>
                        <a:lnTo>
                          <a:pt x="239" y="256"/>
                        </a:lnTo>
                        <a:lnTo>
                          <a:pt x="239" y="255"/>
                        </a:lnTo>
                        <a:lnTo>
                          <a:pt x="239" y="255"/>
                        </a:lnTo>
                        <a:lnTo>
                          <a:pt x="239" y="257"/>
                        </a:lnTo>
                        <a:lnTo>
                          <a:pt x="239" y="256"/>
                        </a:lnTo>
                        <a:lnTo>
                          <a:pt x="239" y="257"/>
                        </a:lnTo>
                        <a:lnTo>
                          <a:pt x="239" y="256"/>
                        </a:lnTo>
                        <a:lnTo>
                          <a:pt x="239" y="257"/>
                        </a:lnTo>
                        <a:lnTo>
                          <a:pt x="239" y="257"/>
                        </a:lnTo>
                        <a:lnTo>
                          <a:pt x="239" y="256"/>
                        </a:lnTo>
                        <a:lnTo>
                          <a:pt x="239" y="255"/>
                        </a:lnTo>
                        <a:lnTo>
                          <a:pt x="239" y="258"/>
                        </a:lnTo>
                        <a:lnTo>
                          <a:pt x="239" y="256"/>
                        </a:lnTo>
                        <a:lnTo>
                          <a:pt x="239" y="255"/>
                        </a:lnTo>
                        <a:lnTo>
                          <a:pt x="239" y="256"/>
                        </a:lnTo>
                        <a:lnTo>
                          <a:pt x="239" y="256"/>
                        </a:lnTo>
                        <a:lnTo>
                          <a:pt x="239" y="257"/>
                        </a:lnTo>
                        <a:lnTo>
                          <a:pt x="239" y="256"/>
                        </a:lnTo>
                        <a:lnTo>
                          <a:pt x="239" y="258"/>
                        </a:lnTo>
                        <a:lnTo>
                          <a:pt x="239" y="255"/>
                        </a:lnTo>
                        <a:lnTo>
                          <a:pt x="239" y="256"/>
                        </a:lnTo>
                        <a:lnTo>
                          <a:pt x="239" y="255"/>
                        </a:lnTo>
                        <a:lnTo>
                          <a:pt x="239" y="257"/>
                        </a:lnTo>
                        <a:lnTo>
                          <a:pt x="239" y="256"/>
                        </a:lnTo>
                        <a:lnTo>
                          <a:pt x="239" y="255"/>
                        </a:lnTo>
                        <a:lnTo>
                          <a:pt x="239" y="255"/>
                        </a:lnTo>
                        <a:lnTo>
                          <a:pt x="239" y="256"/>
                        </a:lnTo>
                        <a:lnTo>
                          <a:pt x="239" y="256"/>
                        </a:lnTo>
                        <a:lnTo>
                          <a:pt x="239" y="254"/>
                        </a:lnTo>
                        <a:lnTo>
                          <a:pt x="239" y="257"/>
                        </a:lnTo>
                        <a:lnTo>
                          <a:pt x="239" y="256"/>
                        </a:lnTo>
                        <a:lnTo>
                          <a:pt x="239" y="254"/>
                        </a:lnTo>
                        <a:lnTo>
                          <a:pt x="239" y="255"/>
                        </a:lnTo>
                        <a:lnTo>
                          <a:pt x="239" y="255"/>
                        </a:lnTo>
                        <a:lnTo>
                          <a:pt x="239" y="255"/>
                        </a:lnTo>
                        <a:lnTo>
                          <a:pt x="239" y="255"/>
                        </a:lnTo>
                        <a:lnTo>
                          <a:pt x="239" y="255"/>
                        </a:lnTo>
                        <a:lnTo>
                          <a:pt x="239" y="254"/>
                        </a:lnTo>
                        <a:lnTo>
                          <a:pt x="239" y="257"/>
                        </a:lnTo>
                        <a:lnTo>
                          <a:pt x="239" y="256"/>
                        </a:lnTo>
                        <a:lnTo>
                          <a:pt x="239" y="255"/>
                        </a:lnTo>
                        <a:lnTo>
                          <a:pt x="239" y="256"/>
                        </a:lnTo>
                        <a:lnTo>
                          <a:pt x="239" y="256"/>
                        </a:lnTo>
                        <a:lnTo>
                          <a:pt x="239" y="256"/>
                        </a:lnTo>
                        <a:lnTo>
                          <a:pt x="239" y="255"/>
                        </a:lnTo>
                        <a:lnTo>
                          <a:pt x="239" y="256"/>
                        </a:lnTo>
                        <a:lnTo>
                          <a:pt x="239" y="256"/>
                        </a:lnTo>
                        <a:lnTo>
                          <a:pt x="239" y="257"/>
                        </a:lnTo>
                        <a:lnTo>
                          <a:pt x="239" y="257"/>
                        </a:lnTo>
                        <a:lnTo>
                          <a:pt x="239" y="257"/>
                        </a:lnTo>
                        <a:lnTo>
                          <a:pt x="239" y="255"/>
                        </a:lnTo>
                        <a:lnTo>
                          <a:pt x="239" y="259"/>
                        </a:lnTo>
                        <a:lnTo>
                          <a:pt x="240" y="257"/>
                        </a:lnTo>
                        <a:lnTo>
                          <a:pt x="240" y="258"/>
                        </a:lnTo>
                        <a:lnTo>
                          <a:pt x="240" y="258"/>
                        </a:lnTo>
                        <a:lnTo>
                          <a:pt x="240" y="258"/>
                        </a:lnTo>
                        <a:lnTo>
                          <a:pt x="240" y="257"/>
                        </a:lnTo>
                        <a:lnTo>
                          <a:pt x="240" y="258"/>
                        </a:lnTo>
                        <a:lnTo>
                          <a:pt x="240" y="259"/>
                        </a:lnTo>
                        <a:lnTo>
                          <a:pt x="240" y="259"/>
                        </a:lnTo>
                        <a:lnTo>
                          <a:pt x="240" y="259"/>
                        </a:lnTo>
                        <a:lnTo>
                          <a:pt x="240" y="261"/>
                        </a:lnTo>
                        <a:lnTo>
                          <a:pt x="240" y="261"/>
                        </a:lnTo>
                        <a:lnTo>
                          <a:pt x="240" y="259"/>
                        </a:lnTo>
                        <a:lnTo>
                          <a:pt x="240" y="260"/>
                        </a:lnTo>
                        <a:lnTo>
                          <a:pt x="240" y="261"/>
                        </a:lnTo>
                        <a:lnTo>
                          <a:pt x="240" y="260"/>
                        </a:lnTo>
                        <a:lnTo>
                          <a:pt x="240" y="263"/>
                        </a:lnTo>
                        <a:lnTo>
                          <a:pt x="240" y="260"/>
                        </a:lnTo>
                        <a:lnTo>
                          <a:pt x="240" y="260"/>
                        </a:lnTo>
                        <a:lnTo>
                          <a:pt x="240" y="263"/>
                        </a:lnTo>
                        <a:lnTo>
                          <a:pt x="240" y="260"/>
                        </a:lnTo>
                        <a:lnTo>
                          <a:pt x="240" y="261"/>
                        </a:lnTo>
                        <a:lnTo>
                          <a:pt x="240" y="262"/>
                        </a:lnTo>
                        <a:lnTo>
                          <a:pt x="240" y="261"/>
                        </a:lnTo>
                        <a:lnTo>
                          <a:pt x="240" y="263"/>
                        </a:lnTo>
                        <a:lnTo>
                          <a:pt x="240" y="262"/>
                        </a:lnTo>
                        <a:lnTo>
                          <a:pt x="240" y="261"/>
                        </a:lnTo>
                        <a:lnTo>
                          <a:pt x="240" y="262"/>
                        </a:lnTo>
                        <a:lnTo>
                          <a:pt x="240" y="262"/>
                        </a:lnTo>
                        <a:lnTo>
                          <a:pt x="240" y="262"/>
                        </a:lnTo>
                        <a:lnTo>
                          <a:pt x="240" y="263"/>
                        </a:lnTo>
                        <a:lnTo>
                          <a:pt x="240" y="262"/>
                        </a:lnTo>
                        <a:lnTo>
                          <a:pt x="240" y="264"/>
                        </a:lnTo>
                        <a:lnTo>
                          <a:pt x="240" y="264"/>
                        </a:lnTo>
                        <a:lnTo>
                          <a:pt x="240" y="265"/>
                        </a:lnTo>
                        <a:lnTo>
                          <a:pt x="240" y="265"/>
                        </a:lnTo>
                        <a:lnTo>
                          <a:pt x="240" y="264"/>
                        </a:lnTo>
                        <a:lnTo>
                          <a:pt x="240" y="266"/>
                        </a:lnTo>
                        <a:lnTo>
                          <a:pt x="240" y="264"/>
                        </a:lnTo>
                        <a:lnTo>
                          <a:pt x="240" y="266"/>
                        </a:lnTo>
                        <a:lnTo>
                          <a:pt x="240" y="266"/>
                        </a:lnTo>
                        <a:lnTo>
                          <a:pt x="240" y="267"/>
                        </a:lnTo>
                        <a:lnTo>
                          <a:pt x="240" y="267"/>
                        </a:lnTo>
                        <a:lnTo>
                          <a:pt x="240" y="267"/>
                        </a:lnTo>
                        <a:lnTo>
                          <a:pt x="240" y="268"/>
                        </a:lnTo>
                        <a:lnTo>
                          <a:pt x="240" y="268"/>
                        </a:lnTo>
                        <a:lnTo>
                          <a:pt x="240" y="267"/>
                        </a:lnTo>
                        <a:lnTo>
                          <a:pt x="240" y="268"/>
                        </a:lnTo>
                        <a:lnTo>
                          <a:pt x="240" y="268"/>
                        </a:lnTo>
                        <a:lnTo>
                          <a:pt x="240" y="268"/>
                        </a:lnTo>
                        <a:lnTo>
                          <a:pt x="240" y="267"/>
                        </a:lnTo>
                        <a:lnTo>
                          <a:pt x="240" y="268"/>
                        </a:lnTo>
                        <a:lnTo>
                          <a:pt x="240" y="270"/>
                        </a:lnTo>
                        <a:lnTo>
                          <a:pt x="240" y="267"/>
                        </a:lnTo>
                        <a:lnTo>
                          <a:pt x="240" y="270"/>
                        </a:lnTo>
                        <a:lnTo>
                          <a:pt x="240" y="269"/>
                        </a:lnTo>
                        <a:lnTo>
                          <a:pt x="240" y="267"/>
                        </a:lnTo>
                        <a:lnTo>
                          <a:pt x="240" y="271"/>
                        </a:lnTo>
                        <a:lnTo>
                          <a:pt x="240" y="269"/>
                        </a:lnTo>
                        <a:lnTo>
                          <a:pt x="240" y="270"/>
                        </a:lnTo>
                        <a:lnTo>
                          <a:pt x="240" y="268"/>
                        </a:lnTo>
                        <a:lnTo>
                          <a:pt x="240" y="270"/>
                        </a:lnTo>
                        <a:lnTo>
                          <a:pt x="240" y="268"/>
                        </a:lnTo>
                        <a:lnTo>
                          <a:pt x="240" y="268"/>
                        </a:lnTo>
                        <a:lnTo>
                          <a:pt x="240" y="270"/>
                        </a:lnTo>
                        <a:lnTo>
                          <a:pt x="240" y="267"/>
                        </a:lnTo>
                        <a:lnTo>
                          <a:pt x="240" y="270"/>
                        </a:lnTo>
                        <a:lnTo>
                          <a:pt x="240" y="269"/>
                        </a:lnTo>
                        <a:lnTo>
                          <a:pt x="240" y="269"/>
                        </a:lnTo>
                        <a:lnTo>
                          <a:pt x="240" y="269"/>
                        </a:lnTo>
                        <a:lnTo>
                          <a:pt x="240" y="268"/>
                        </a:lnTo>
                        <a:lnTo>
                          <a:pt x="240" y="270"/>
                        </a:lnTo>
                        <a:lnTo>
                          <a:pt x="240" y="269"/>
                        </a:lnTo>
                        <a:lnTo>
                          <a:pt x="240" y="270"/>
                        </a:lnTo>
                        <a:lnTo>
                          <a:pt x="240" y="270"/>
                        </a:lnTo>
                        <a:lnTo>
                          <a:pt x="240" y="269"/>
                        </a:lnTo>
                        <a:lnTo>
                          <a:pt x="240" y="269"/>
                        </a:lnTo>
                        <a:lnTo>
                          <a:pt x="240" y="270"/>
                        </a:lnTo>
                        <a:lnTo>
                          <a:pt x="240" y="270"/>
                        </a:lnTo>
                        <a:lnTo>
                          <a:pt x="240" y="270"/>
                        </a:lnTo>
                        <a:lnTo>
                          <a:pt x="240" y="270"/>
                        </a:lnTo>
                        <a:lnTo>
                          <a:pt x="240" y="270"/>
                        </a:lnTo>
                        <a:lnTo>
                          <a:pt x="240" y="271"/>
                        </a:lnTo>
                        <a:lnTo>
                          <a:pt x="240" y="271"/>
                        </a:lnTo>
                        <a:lnTo>
                          <a:pt x="240" y="270"/>
                        </a:lnTo>
                        <a:lnTo>
                          <a:pt x="240" y="271"/>
                        </a:lnTo>
                        <a:lnTo>
                          <a:pt x="240" y="269"/>
                        </a:lnTo>
                        <a:lnTo>
                          <a:pt x="240" y="271"/>
                        </a:lnTo>
                        <a:lnTo>
                          <a:pt x="240" y="269"/>
                        </a:lnTo>
                        <a:lnTo>
                          <a:pt x="240" y="271"/>
                        </a:lnTo>
                        <a:lnTo>
                          <a:pt x="240" y="271"/>
                        </a:lnTo>
                        <a:lnTo>
                          <a:pt x="240" y="271"/>
                        </a:lnTo>
                        <a:lnTo>
                          <a:pt x="240" y="269"/>
                        </a:lnTo>
                        <a:lnTo>
                          <a:pt x="240" y="272"/>
                        </a:lnTo>
                        <a:lnTo>
                          <a:pt x="240" y="272"/>
                        </a:lnTo>
                        <a:lnTo>
                          <a:pt x="240" y="270"/>
                        </a:lnTo>
                        <a:lnTo>
                          <a:pt x="240" y="271"/>
                        </a:lnTo>
                        <a:lnTo>
                          <a:pt x="240" y="271"/>
                        </a:lnTo>
                        <a:lnTo>
                          <a:pt x="240" y="271"/>
                        </a:lnTo>
                        <a:lnTo>
                          <a:pt x="241" y="272"/>
                        </a:lnTo>
                        <a:lnTo>
                          <a:pt x="241" y="271"/>
                        </a:lnTo>
                        <a:lnTo>
                          <a:pt x="241" y="271"/>
                        </a:lnTo>
                        <a:lnTo>
                          <a:pt x="241" y="269"/>
                        </a:lnTo>
                        <a:lnTo>
                          <a:pt x="241" y="272"/>
                        </a:lnTo>
                        <a:lnTo>
                          <a:pt x="241" y="269"/>
                        </a:lnTo>
                        <a:lnTo>
                          <a:pt x="241" y="273"/>
                        </a:lnTo>
                        <a:lnTo>
                          <a:pt x="241" y="270"/>
                        </a:lnTo>
                        <a:lnTo>
                          <a:pt x="241" y="271"/>
                        </a:lnTo>
                        <a:lnTo>
                          <a:pt x="241" y="271"/>
                        </a:lnTo>
                        <a:lnTo>
                          <a:pt x="241" y="269"/>
                        </a:lnTo>
                        <a:lnTo>
                          <a:pt x="241" y="271"/>
                        </a:lnTo>
                        <a:lnTo>
                          <a:pt x="241" y="271"/>
                        </a:lnTo>
                        <a:lnTo>
                          <a:pt x="241" y="272"/>
                        </a:lnTo>
                        <a:lnTo>
                          <a:pt x="241" y="272"/>
                        </a:lnTo>
                        <a:lnTo>
                          <a:pt x="241" y="272"/>
                        </a:lnTo>
                        <a:lnTo>
                          <a:pt x="241" y="271"/>
                        </a:lnTo>
                        <a:lnTo>
                          <a:pt x="241" y="273"/>
                        </a:lnTo>
                        <a:lnTo>
                          <a:pt x="241" y="272"/>
                        </a:lnTo>
                        <a:lnTo>
                          <a:pt x="241" y="272"/>
                        </a:lnTo>
                        <a:lnTo>
                          <a:pt x="241" y="273"/>
                        </a:lnTo>
                        <a:lnTo>
                          <a:pt x="241" y="273"/>
                        </a:lnTo>
                        <a:lnTo>
                          <a:pt x="241" y="272"/>
                        </a:lnTo>
                        <a:lnTo>
                          <a:pt x="241" y="275"/>
                        </a:lnTo>
                        <a:lnTo>
                          <a:pt x="241" y="272"/>
                        </a:lnTo>
                        <a:lnTo>
                          <a:pt x="241" y="274"/>
                        </a:lnTo>
                        <a:lnTo>
                          <a:pt x="241" y="272"/>
                        </a:lnTo>
                        <a:lnTo>
                          <a:pt x="241" y="274"/>
                        </a:lnTo>
                        <a:lnTo>
                          <a:pt x="241" y="273"/>
                        </a:lnTo>
                        <a:lnTo>
                          <a:pt x="241" y="275"/>
                        </a:lnTo>
                        <a:lnTo>
                          <a:pt x="241" y="276"/>
                        </a:lnTo>
                        <a:lnTo>
                          <a:pt x="241" y="275"/>
                        </a:lnTo>
                        <a:lnTo>
                          <a:pt x="241" y="275"/>
                        </a:lnTo>
                        <a:lnTo>
                          <a:pt x="241" y="275"/>
                        </a:lnTo>
                        <a:lnTo>
                          <a:pt x="241" y="276"/>
                        </a:lnTo>
                        <a:lnTo>
                          <a:pt x="241" y="276"/>
                        </a:lnTo>
                        <a:lnTo>
                          <a:pt x="241" y="279"/>
                        </a:lnTo>
                        <a:lnTo>
                          <a:pt x="241" y="276"/>
                        </a:lnTo>
                        <a:lnTo>
                          <a:pt x="241" y="278"/>
                        </a:lnTo>
                        <a:lnTo>
                          <a:pt x="241" y="276"/>
                        </a:lnTo>
                        <a:lnTo>
                          <a:pt x="241" y="277"/>
                        </a:lnTo>
                        <a:lnTo>
                          <a:pt x="241" y="279"/>
                        </a:lnTo>
                        <a:lnTo>
                          <a:pt x="241" y="278"/>
                        </a:lnTo>
                        <a:lnTo>
                          <a:pt x="241" y="278"/>
                        </a:lnTo>
                        <a:lnTo>
                          <a:pt x="241" y="279"/>
                        </a:lnTo>
                        <a:lnTo>
                          <a:pt x="241" y="280"/>
                        </a:lnTo>
                        <a:lnTo>
                          <a:pt x="241" y="278"/>
                        </a:lnTo>
                        <a:lnTo>
                          <a:pt x="241" y="280"/>
                        </a:lnTo>
                        <a:lnTo>
                          <a:pt x="241" y="279"/>
                        </a:lnTo>
                        <a:lnTo>
                          <a:pt x="241" y="279"/>
                        </a:lnTo>
                        <a:lnTo>
                          <a:pt x="241" y="281"/>
                        </a:lnTo>
                        <a:lnTo>
                          <a:pt x="241" y="279"/>
                        </a:lnTo>
                        <a:lnTo>
                          <a:pt x="241" y="282"/>
                        </a:lnTo>
                        <a:lnTo>
                          <a:pt x="241" y="281"/>
                        </a:lnTo>
                        <a:lnTo>
                          <a:pt x="241" y="282"/>
                        </a:lnTo>
                        <a:lnTo>
                          <a:pt x="241" y="282"/>
                        </a:lnTo>
                        <a:lnTo>
                          <a:pt x="241" y="282"/>
                        </a:lnTo>
                        <a:lnTo>
                          <a:pt x="241" y="282"/>
                        </a:lnTo>
                        <a:lnTo>
                          <a:pt x="241" y="282"/>
                        </a:lnTo>
                        <a:lnTo>
                          <a:pt x="241" y="284"/>
                        </a:lnTo>
                        <a:lnTo>
                          <a:pt x="241" y="284"/>
                        </a:lnTo>
                        <a:lnTo>
                          <a:pt x="241" y="284"/>
                        </a:lnTo>
                        <a:lnTo>
                          <a:pt x="241" y="284"/>
                        </a:lnTo>
                        <a:lnTo>
                          <a:pt x="241" y="285"/>
                        </a:lnTo>
                        <a:lnTo>
                          <a:pt x="241" y="284"/>
                        </a:lnTo>
                        <a:lnTo>
                          <a:pt x="241" y="284"/>
                        </a:lnTo>
                        <a:lnTo>
                          <a:pt x="241" y="286"/>
                        </a:lnTo>
                        <a:lnTo>
                          <a:pt x="241" y="285"/>
                        </a:lnTo>
                        <a:lnTo>
                          <a:pt x="241" y="288"/>
                        </a:lnTo>
                        <a:lnTo>
                          <a:pt x="241" y="287"/>
                        </a:lnTo>
                        <a:lnTo>
                          <a:pt x="241" y="287"/>
                        </a:lnTo>
                        <a:lnTo>
                          <a:pt x="241" y="287"/>
                        </a:lnTo>
                        <a:lnTo>
                          <a:pt x="241" y="287"/>
                        </a:lnTo>
                        <a:lnTo>
                          <a:pt x="241" y="289"/>
                        </a:lnTo>
                        <a:lnTo>
                          <a:pt x="241" y="286"/>
                        </a:lnTo>
                        <a:lnTo>
                          <a:pt x="241" y="289"/>
                        </a:lnTo>
                        <a:lnTo>
                          <a:pt x="241" y="288"/>
                        </a:lnTo>
                        <a:lnTo>
                          <a:pt x="241" y="289"/>
                        </a:lnTo>
                        <a:lnTo>
                          <a:pt x="241" y="288"/>
                        </a:lnTo>
                        <a:lnTo>
                          <a:pt x="241" y="292"/>
                        </a:lnTo>
                        <a:lnTo>
                          <a:pt x="241" y="287"/>
                        </a:lnTo>
                        <a:lnTo>
                          <a:pt x="241" y="291"/>
                        </a:lnTo>
                        <a:lnTo>
                          <a:pt x="241" y="288"/>
                        </a:lnTo>
                        <a:lnTo>
                          <a:pt x="241" y="290"/>
                        </a:lnTo>
                        <a:lnTo>
                          <a:pt x="241" y="289"/>
                        </a:lnTo>
                        <a:lnTo>
                          <a:pt x="241" y="289"/>
                        </a:lnTo>
                        <a:lnTo>
                          <a:pt x="241" y="288"/>
                        </a:lnTo>
                        <a:lnTo>
                          <a:pt x="241" y="290"/>
                        </a:lnTo>
                        <a:lnTo>
                          <a:pt x="241" y="289"/>
                        </a:lnTo>
                        <a:lnTo>
                          <a:pt x="241" y="290"/>
                        </a:lnTo>
                        <a:lnTo>
                          <a:pt x="241" y="290"/>
                        </a:lnTo>
                        <a:lnTo>
                          <a:pt x="241" y="291"/>
                        </a:lnTo>
                        <a:lnTo>
                          <a:pt x="241" y="289"/>
                        </a:lnTo>
                        <a:lnTo>
                          <a:pt x="241" y="290"/>
                        </a:lnTo>
                        <a:lnTo>
                          <a:pt x="241" y="290"/>
                        </a:lnTo>
                        <a:lnTo>
                          <a:pt x="241" y="289"/>
                        </a:lnTo>
                        <a:lnTo>
                          <a:pt x="241" y="289"/>
                        </a:lnTo>
                        <a:lnTo>
                          <a:pt x="241" y="290"/>
                        </a:lnTo>
                        <a:lnTo>
                          <a:pt x="242" y="290"/>
                        </a:lnTo>
                        <a:lnTo>
                          <a:pt x="242" y="291"/>
                        </a:lnTo>
                        <a:lnTo>
                          <a:pt x="242" y="289"/>
                        </a:lnTo>
                        <a:lnTo>
                          <a:pt x="242" y="291"/>
                        </a:lnTo>
                        <a:lnTo>
                          <a:pt x="242" y="289"/>
                        </a:lnTo>
                        <a:lnTo>
                          <a:pt x="242" y="289"/>
                        </a:lnTo>
                        <a:lnTo>
                          <a:pt x="242" y="290"/>
                        </a:lnTo>
                        <a:lnTo>
                          <a:pt x="242" y="289"/>
                        </a:lnTo>
                        <a:lnTo>
                          <a:pt x="242" y="291"/>
                        </a:lnTo>
                        <a:lnTo>
                          <a:pt x="242" y="289"/>
                        </a:lnTo>
                        <a:lnTo>
                          <a:pt x="242" y="291"/>
                        </a:lnTo>
                        <a:lnTo>
                          <a:pt x="242" y="290"/>
                        </a:lnTo>
                        <a:lnTo>
                          <a:pt x="242" y="289"/>
                        </a:lnTo>
                        <a:lnTo>
                          <a:pt x="242" y="289"/>
                        </a:lnTo>
                        <a:lnTo>
                          <a:pt x="242" y="289"/>
                        </a:lnTo>
                        <a:lnTo>
                          <a:pt x="242" y="290"/>
                        </a:lnTo>
                        <a:lnTo>
                          <a:pt x="242" y="289"/>
                        </a:lnTo>
                        <a:lnTo>
                          <a:pt x="242" y="289"/>
                        </a:lnTo>
                        <a:lnTo>
                          <a:pt x="242" y="289"/>
                        </a:lnTo>
                        <a:lnTo>
                          <a:pt x="242" y="288"/>
                        </a:lnTo>
                        <a:lnTo>
                          <a:pt x="242" y="289"/>
                        </a:lnTo>
                        <a:lnTo>
                          <a:pt x="242" y="287"/>
                        </a:lnTo>
                        <a:lnTo>
                          <a:pt x="242" y="288"/>
                        </a:lnTo>
                        <a:lnTo>
                          <a:pt x="242" y="287"/>
                        </a:lnTo>
                        <a:lnTo>
                          <a:pt x="242" y="286"/>
                        </a:lnTo>
                        <a:lnTo>
                          <a:pt x="242" y="288"/>
                        </a:lnTo>
                        <a:lnTo>
                          <a:pt x="242" y="286"/>
                        </a:lnTo>
                        <a:lnTo>
                          <a:pt x="242" y="286"/>
                        </a:lnTo>
                        <a:lnTo>
                          <a:pt x="242" y="286"/>
                        </a:lnTo>
                        <a:lnTo>
                          <a:pt x="242" y="285"/>
                        </a:lnTo>
                        <a:lnTo>
                          <a:pt x="242" y="285"/>
                        </a:lnTo>
                        <a:lnTo>
                          <a:pt x="242" y="284"/>
                        </a:lnTo>
                        <a:lnTo>
                          <a:pt x="242" y="285"/>
                        </a:lnTo>
                        <a:lnTo>
                          <a:pt x="242" y="283"/>
                        </a:lnTo>
                        <a:lnTo>
                          <a:pt x="242" y="283"/>
                        </a:lnTo>
                        <a:lnTo>
                          <a:pt x="242" y="283"/>
                        </a:lnTo>
                        <a:lnTo>
                          <a:pt x="242" y="282"/>
                        </a:lnTo>
                        <a:lnTo>
                          <a:pt x="242" y="283"/>
                        </a:lnTo>
                        <a:lnTo>
                          <a:pt x="242" y="280"/>
                        </a:lnTo>
                        <a:lnTo>
                          <a:pt x="242" y="282"/>
                        </a:lnTo>
                        <a:lnTo>
                          <a:pt x="242" y="281"/>
                        </a:lnTo>
                        <a:lnTo>
                          <a:pt x="242" y="282"/>
                        </a:lnTo>
                        <a:lnTo>
                          <a:pt x="242" y="279"/>
                        </a:lnTo>
                        <a:lnTo>
                          <a:pt x="242" y="281"/>
                        </a:lnTo>
                        <a:lnTo>
                          <a:pt x="242" y="280"/>
                        </a:lnTo>
                        <a:lnTo>
                          <a:pt x="242" y="279"/>
                        </a:lnTo>
                        <a:lnTo>
                          <a:pt x="242" y="279"/>
                        </a:lnTo>
                        <a:lnTo>
                          <a:pt x="242" y="279"/>
                        </a:lnTo>
                        <a:lnTo>
                          <a:pt x="242" y="277"/>
                        </a:lnTo>
                        <a:lnTo>
                          <a:pt x="242" y="278"/>
                        </a:lnTo>
                        <a:lnTo>
                          <a:pt x="242" y="278"/>
                        </a:lnTo>
                        <a:lnTo>
                          <a:pt x="242" y="277"/>
                        </a:lnTo>
                        <a:lnTo>
                          <a:pt x="242" y="277"/>
                        </a:lnTo>
                        <a:lnTo>
                          <a:pt x="242" y="277"/>
                        </a:lnTo>
                        <a:lnTo>
                          <a:pt x="242" y="276"/>
                        </a:lnTo>
                        <a:lnTo>
                          <a:pt x="242" y="276"/>
                        </a:lnTo>
                        <a:lnTo>
                          <a:pt x="242" y="277"/>
                        </a:lnTo>
                        <a:lnTo>
                          <a:pt x="242" y="275"/>
                        </a:lnTo>
                        <a:lnTo>
                          <a:pt x="242" y="276"/>
                        </a:lnTo>
                        <a:lnTo>
                          <a:pt x="242" y="274"/>
                        </a:lnTo>
                        <a:lnTo>
                          <a:pt x="242" y="276"/>
                        </a:lnTo>
                        <a:lnTo>
                          <a:pt x="242" y="274"/>
                        </a:lnTo>
                        <a:lnTo>
                          <a:pt x="242" y="273"/>
                        </a:lnTo>
                        <a:lnTo>
                          <a:pt x="242" y="273"/>
                        </a:lnTo>
                        <a:lnTo>
                          <a:pt x="242" y="272"/>
                        </a:lnTo>
                        <a:lnTo>
                          <a:pt x="242" y="273"/>
                        </a:lnTo>
                        <a:lnTo>
                          <a:pt x="242" y="273"/>
                        </a:lnTo>
                        <a:lnTo>
                          <a:pt x="242" y="274"/>
                        </a:lnTo>
                        <a:lnTo>
                          <a:pt x="242" y="270"/>
                        </a:lnTo>
                        <a:lnTo>
                          <a:pt x="242" y="272"/>
                        </a:lnTo>
                        <a:lnTo>
                          <a:pt x="242" y="272"/>
                        </a:lnTo>
                        <a:lnTo>
                          <a:pt x="242" y="270"/>
                        </a:lnTo>
                        <a:lnTo>
                          <a:pt x="242" y="270"/>
                        </a:lnTo>
                        <a:lnTo>
                          <a:pt x="242" y="271"/>
                        </a:lnTo>
                        <a:lnTo>
                          <a:pt x="242" y="271"/>
                        </a:lnTo>
                        <a:lnTo>
                          <a:pt x="242" y="269"/>
                        </a:lnTo>
                        <a:lnTo>
                          <a:pt x="242" y="270"/>
                        </a:lnTo>
                        <a:lnTo>
                          <a:pt x="242" y="268"/>
                        </a:lnTo>
                        <a:lnTo>
                          <a:pt x="242" y="270"/>
                        </a:lnTo>
                        <a:lnTo>
                          <a:pt x="242" y="269"/>
                        </a:lnTo>
                        <a:lnTo>
                          <a:pt x="242" y="269"/>
                        </a:lnTo>
                        <a:lnTo>
                          <a:pt x="242" y="269"/>
                        </a:lnTo>
                        <a:lnTo>
                          <a:pt x="242" y="266"/>
                        </a:lnTo>
                        <a:lnTo>
                          <a:pt x="242" y="270"/>
                        </a:lnTo>
                        <a:lnTo>
                          <a:pt x="242" y="268"/>
                        </a:lnTo>
                        <a:lnTo>
                          <a:pt x="242" y="267"/>
                        </a:lnTo>
                        <a:lnTo>
                          <a:pt x="242" y="268"/>
                        </a:lnTo>
                        <a:lnTo>
                          <a:pt x="242" y="267"/>
                        </a:lnTo>
                        <a:lnTo>
                          <a:pt x="242" y="267"/>
                        </a:lnTo>
                        <a:lnTo>
                          <a:pt x="242" y="267"/>
                        </a:lnTo>
                        <a:lnTo>
                          <a:pt x="242" y="267"/>
                        </a:lnTo>
                        <a:lnTo>
                          <a:pt x="242" y="269"/>
                        </a:lnTo>
                        <a:lnTo>
                          <a:pt x="242" y="267"/>
                        </a:lnTo>
                        <a:lnTo>
                          <a:pt x="242" y="267"/>
                        </a:lnTo>
                        <a:lnTo>
                          <a:pt x="242" y="269"/>
                        </a:lnTo>
                        <a:lnTo>
                          <a:pt x="242" y="265"/>
                        </a:lnTo>
                        <a:lnTo>
                          <a:pt x="242" y="269"/>
                        </a:lnTo>
                        <a:lnTo>
                          <a:pt x="242" y="267"/>
                        </a:lnTo>
                        <a:lnTo>
                          <a:pt x="242" y="267"/>
                        </a:lnTo>
                        <a:lnTo>
                          <a:pt x="242" y="268"/>
                        </a:lnTo>
                        <a:lnTo>
                          <a:pt x="242" y="267"/>
                        </a:lnTo>
                        <a:lnTo>
                          <a:pt x="242" y="267"/>
                        </a:lnTo>
                        <a:lnTo>
                          <a:pt x="242" y="267"/>
                        </a:lnTo>
                        <a:lnTo>
                          <a:pt x="242" y="268"/>
                        </a:lnTo>
                        <a:lnTo>
                          <a:pt x="242" y="267"/>
                        </a:lnTo>
                        <a:lnTo>
                          <a:pt x="242" y="268"/>
                        </a:lnTo>
                        <a:lnTo>
                          <a:pt x="242" y="266"/>
                        </a:lnTo>
                        <a:lnTo>
                          <a:pt x="242" y="267"/>
                        </a:lnTo>
                        <a:lnTo>
                          <a:pt x="243" y="266"/>
                        </a:lnTo>
                        <a:lnTo>
                          <a:pt x="243" y="266"/>
                        </a:lnTo>
                        <a:lnTo>
                          <a:pt x="243" y="268"/>
                        </a:lnTo>
                        <a:lnTo>
                          <a:pt x="243" y="267"/>
                        </a:lnTo>
                        <a:lnTo>
                          <a:pt x="243" y="268"/>
                        </a:lnTo>
                        <a:lnTo>
                          <a:pt x="243" y="268"/>
                        </a:lnTo>
                        <a:lnTo>
                          <a:pt x="243" y="268"/>
                        </a:lnTo>
                        <a:lnTo>
                          <a:pt x="243" y="269"/>
                        </a:lnTo>
                        <a:lnTo>
                          <a:pt x="243" y="268"/>
                        </a:lnTo>
                        <a:lnTo>
                          <a:pt x="243" y="267"/>
                        </a:lnTo>
                        <a:lnTo>
                          <a:pt x="243" y="269"/>
                        </a:lnTo>
                        <a:lnTo>
                          <a:pt x="243" y="267"/>
                        </a:lnTo>
                        <a:lnTo>
                          <a:pt x="243" y="267"/>
                        </a:lnTo>
                        <a:lnTo>
                          <a:pt x="243" y="269"/>
                        </a:lnTo>
                        <a:lnTo>
                          <a:pt x="243" y="270"/>
                        </a:lnTo>
                        <a:lnTo>
                          <a:pt x="243" y="267"/>
                        </a:lnTo>
                        <a:lnTo>
                          <a:pt x="243" y="268"/>
                        </a:lnTo>
                        <a:lnTo>
                          <a:pt x="243" y="269"/>
                        </a:lnTo>
                        <a:lnTo>
                          <a:pt x="243" y="268"/>
                        </a:lnTo>
                        <a:lnTo>
                          <a:pt x="243" y="269"/>
                        </a:lnTo>
                        <a:lnTo>
                          <a:pt x="243" y="270"/>
                        </a:lnTo>
                        <a:lnTo>
                          <a:pt x="243" y="270"/>
                        </a:lnTo>
                        <a:lnTo>
                          <a:pt x="243" y="271"/>
                        </a:lnTo>
                        <a:lnTo>
                          <a:pt x="243" y="270"/>
                        </a:lnTo>
                        <a:lnTo>
                          <a:pt x="243" y="271"/>
                        </a:lnTo>
                        <a:lnTo>
                          <a:pt x="243" y="269"/>
                        </a:lnTo>
                        <a:lnTo>
                          <a:pt x="243" y="273"/>
                        </a:lnTo>
                        <a:lnTo>
                          <a:pt x="243" y="272"/>
                        </a:lnTo>
                        <a:lnTo>
                          <a:pt x="243" y="272"/>
                        </a:lnTo>
                        <a:lnTo>
                          <a:pt x="243" y="272"/>
                        </a:lnTo>
                        <a:lnTo>
                          <a:pt x="243" y="272"/>
                        </a:lnTo>
                        <a:lnTo>
                          <a:pt x="243" y="273"/>
                        </a:lnTo>
                        <a:lnTo>
                          <a:pt x="243" y="271"/>
                        </a:lnTo>
                        <a:lnTo>
                          <a:pt x="243" y="275"/>
                        </a:lnTo>
                        <a:lnTo>
                          <a:pt x="243" y="272"/>
                        </a:lnTo>
                        <a:lnTo>
                          <a:pt x="243" y="275"/>
                        </a:lnTo>
                        <a:lnTo>
                          <a:pt x="243" y="273"/>
                        </a:lnTo>
                        <a:lnTo>
                          <a:pt x="243" y="275"/>
                        </a:lnTo>
                        <a:lnTo>
                          <a:pt x="243" y="275"/>
                        </a:lnTo>
                        <a:lnTo>
                          <a:pt x="243" y="274"/>
                        </a:lnTo>
                        <a:lnTo>
                          <a:pt x="243" y="276"/>
                        </a:lnTo>
                        <a:lnTo>
                          <a:pt x="243" y="275"/>
                        </a:lnTo>
                        <a:lnTo>
                          <a:pt x="243" y="276"/>
                        </a:lnTo>
                        <a:lnTo>
                          <a:pt x="243" y="275"/>
                        </a:lnTo>
                        <a:lnTo>
                          <a:pt x="243" y="277"/>
                        </a:lnTo>
                        <a:lnTo>
                          <a:pt x="243" y="276"/>
                        </a:lnTo>
                        <a:lnTo>
                          <a:pt x="243" y="277"/>
                        </a:lnTo>
                        <a:lnTo>
                          <a:pt x="243" y="277"/>
                        </a:lnTo>
                        <a:lnTo>
                          <a:pt x="243" y="275"/>
                        </a:lnTo>
                        <a:lnTo>
                          <a:pt x="243" y="277"/>
                        </a:lnTo>
                        <a:lnTo>
                          <a:pt x="243" y="277"/>
                        </a:lnTo>
                        <a:lnTo>
                          <a:pt x="243" y="278"/>
                        </a:lnTo>
                        <a:lnTo>
                          <a:pt x="243" y="279"/>
                        </a:lnTo>
                        <a:lnTo>
                          <a:pt x="243" y="276"/>
                        </a:lnTo>
                        <a:lnTo>
                          <a:pt x="243" y="279"/>
                        </a:lnTo>
                        <a:lnTo>
                          <a:pt x="243" y="276"/>
                        </a:lnTo>
                        <a:lnTo>
                          <a:pt x="243" y="279"/>
                        </a:lnTo>
                        <a:lnTo>
                          <a:pt x="243" y="278"/>
                        </a:lnTo>
                        <a:lnTo>
                          <a:pt x="243" y="277"/>
                        </a:lnTo>
                        <a:lnTo>
                          <a:pt x="243" y="279"/>
                        </a:lnTo>
                        <a:lnTo>
                          <a:pt x="243" y="278"/>
                        </a:lnTo>
                        <a:lnTo>
                          <a:pt x="243" y="279"/>
                        </a:lnTo>
                        <a:lnTo>
                          <a:pt x="243" y="279"/>
                        </a:lnTo>
                        <a:lnTo>
                          <a:pt x="243" y="278"/>
                        </a:lnTo>
                        <a:lnTo>
                          <a:pt x="243" y="279"/>
                        </a:lnTo>
                        <a:lnTo>
                          <a:pt x="243" y="280"/>
                        </a:lnTo>
                        <a:lnTo>
                          <a:pt x="243" y="278"/>
                        </a:lnTo>
                        <a:lnTo>
                          <a:pt x="243" y="281"/>
                        </a:lnTo>
                        <a:lnTo>
                          <a:pt x="243" y="280"/>
                        </a:lnTo>
                        <a:lnTo>
                          <a:pt x="243" y="279"/>
                        </a:lnTo>
                        <a:lnTo>
                          <a:pt x="243" y="281"/>
                        </a:lnTo>
                        <a:lnTo>
                          <a:pt x="243" y="282"/>
                        </a:lnTo>
                        <a:lnTo>
                          <a:pt x="243" y="279"/>
                        </a:lnTo>
                        <a:lnTo>
                          <a:pt x="243" y="280"/>
                        </a:lnTo>
                        <a:lnTo>
                          <a:pt x="243" y="281"/>
                        </a:lnTo>
                        <a:lnTo>
                          <a:pt x="243" y="281"/>
                        </a:lnTo>
                        <a:lnTo>
                          <a:pt x="243" y="280"/>
                        </a:lnTo>
                        <a:lnTo>
                          <a:pt x="243" y="280"/>
                        </a:lnTo>
                        <a:lnTo>
                          <a:pt x="243" y="282"/>
                        </a:lnTo>
                        <a:lnTo>
                          <a:pt x="243" y="280"/>
                        </a:lnTo>
                        <a:lnTo>
                          <a:pt x="243" y="280"/>
                        </a:lnTo>
                        <a:lnTo>
                          <a:pt x="243" y="280"/>
                        </a:lnTo>
                        <a:lnTo>
                          <a:pt x="243" y="281"/>
                        </a:lnTo>
                        <a:lnTo>
                          <a:pt x="243" y="282"/>
                        </a:lnTo>
                        <a:lnTo>
                          <a:pt x="243" y="280"/>
                        </a:lnTo>
                        <a:lnTo>
                          <a:pt x="243" y="281"/>
                        </a:lnTo>
                        <a:lnTo>
                          <a:pt x="243" y="279"/>
                        </a:lnTo>
                        <a:lnTo>
                          <a:pt x="243" y="281"/>
                        </a:lnTo>
                        <a:lnTo>
                          <a:pt x="243" y="278"/>
                        </a:lnTo>
                        <a:lnTo>
                          <a:pt x="243" y="281"/>
                        </a:lnTo>
                        <a:lnTo>
                          <a:pt x="243" y="279"/>
                        </a:lnTo>
                        <a:lnTo>
                          <a:pt x="243" y="281"/>
                        </a:lnTo>
                        <a:lnTo>
                          <a:pt x="243" y="279"/>
                        </a:lnTo>
                        <a:lnTo>
                          <a:pt x="243" y="279"/>
                        </a:lnTo>
                        <a:lnTo>
                          <a:pt x="243" y="279"/>
                        </a:lnTo>
                        <a:lnTo>
                          <a:pt x="243" y="277"/>
                        </a:lnTo>
                        <a:lnTo>
                          <a:pt x="243" y="279"/>
                        </a:lnTo>
                        <a:lnTo>
                          <a:pt x="243" y="279"/>
                        </a:lnTo>
                        <a:lnTo>
                          <a:pt x="244" y="278"/>
                        </a:lnTo>
                        <a:lnTo>
                          <a:pt x="244" y="277"/>
                        </a:lnTo>
                        <a:lnTo>
                          <a:pt x="244" y="278"/>
                        </a:lnTo>
                        <a:lnTo>
                          <a:pt x="244" y="278"/>
                        </a:lnTo>
                        <a:lnTo>
                          <a:pt x="244" y="277"/>
                        </a:lnTo>
                        <a:lnTo>
                          <a:pt x="244" y="278"/>
                        </a:lnTo>
                        <a:lnTo>
                          <a:pt x="244" y="276"/>
                        </a:lnTo>
                        <a:lnTo>
                          <a:pt x="244" y="277"/>
                        </a:lnTo>
                        <a:lnTo>
                          <a:pt x="244" y="276"/>
                        </a:lnTo>
                        <a:lnTo>
                          <a:pt x="244" y="275"/>
                        </a:lnTo>
                        <a:lnTo>
                          <a:pt x="244" y="276"/>
                        </a:lnTo>
                        <a:lnTo>
                          <a:pt x="244" y="276"/>
                        </a:lnTo>
                        <a:lnTo>
                          <a:pt x="244" y="274"/>
                        </a:lnTo>
                        <a:lnTo>
                          <a:pt x="244" y="278"/>
                        </a:lnTo>
                        <a:lnTo>
                          <a:pt x="244" y="274"/>
                        </a:lnTo>
                        <a:lnTo>
                          <a:pt x="244" y="274"/>
                        </a:lnTo>
                        <a:lnTo>
                          <a:pt x="244" y="275"/>
                        </a:lnTo>
                        <a:lnTo>
                          <a:pt x="244" y="274"/>
                        </a:lnTo>
                        <a:lnTo>
                          <a:pt x="244" y="274"/>
                        </a:lnTo>
                        <a:lnTo>
                          <a:pt x="244" y="274"/>
                        </a:lnTo>
                        <a:lnTo>
                          <a:pt x="244" y="274"/>
                        </a:lnTo>
                        <a:lnTo>
                          <a:pt x="244" y="275"/>
                        </a:lnTo>
                        <a:lnTo>
                          <a:pt x="244" y="273"/>
                        </a:lnTo>
                        <a:lnTo>
                          <a:pt x="244" y="272"/>
                        </a:lnTo>
                        <a:lnTo>
                          <a:pt x="244" y="272"/>
                        </a:lnTo>
                        <a:lnTo>
                          <a:pt x="244" y="272"/>
                        </a:lnTo>
                        <a:lnTo>
                          <a:pt x="244" y="272"/>
                        </a:lnTo>
                        <a:lnTo>
                          <a:pt x="244" y="272"/>
                        </a:lnTo>
                        <a:lnTo>
                          <a:pt x="244" y="272"/>
                        </a:lnTo>
                        <a:lnTo>
                          <a:pt x="244" y="272"/>
                        </a:lnTo>
                        <a:lnTo>
                          <a:pt x="244" y="272"/>
                        </a:lnTo>
                        <a:lnTo>
                          <a:pt x="244" y="271"/>
                        </a:lnTo>
                        <a:lnTo>
                          <a:pt x="244" y="269"/>
                        </a:lnTo>
                        <a:lnTo>
                          <a:pt x="244" y="270"/>
                        </a:lnTo>
                        <a:lnTo>
                          <a:pt x="244" y="269"/>
                        </a:lnTo>
                        <a:lnTo>
                          <a:pt x="244" y="269"/>
                        </a:lnTo>
                        <a:lnTo>
                          <a:pt x="244" y="269"/>
                        </a:lnTo>
                        <a:lnTo>
                          <a:pt x="244" y="269"/>
                        </a:lnTo>
                        <a:lnTo>
                          <a:pt x="244" y="267"/>
                        </a:lnTo>
                        <a:lnTo>
                          <a:pt x="244" y="269"/>
                        </a:lnTo>
                        <a:lnTo>
                          <a:pt x="244" y="268"/>
                        </a:lnTo>
                        <a:lnTo>
                          <a:pt x="244" y="269"/>
                        </a:lnTo>
                        <a:lnTo>
                          <a:pt x="244" y="267"/>
                        </a:lnTo>
                        <a:lnTo>
                          <a:pt x="244" y="266"/>
                        </a:lnTo>
                        <a:lnTo>
                          <a:pt x="244" y="268"/>
                        </a:lnTo>
                        <a:lnTo>
                          <a:pt x="244" y="267"/>
                        </a:lnTo>
                        <a:lnTo>
                          <a:pt x="244" y="263"/>
                        </a:lnTo>
                        <a:lnTo>
                          <a:pt x="244" y="268"/>
                        </a:lnTo>
                        <a:lnTo>
                          <a:pt x="244" y="266"/>
                        </a:lnTo>
                        <a:lnTo>
                          <a:pt x="244" y="265"/>
                        </a:lnTo>
                        <a:lnTo>
                          <a:pt x="244" y="264"/>
                        </a:lnTo>
                        <a:lnTo>
                          <a:pt x="244" y="265"/>
                        </a:lnTo>
                        <a:lnTo>
                          <a:pt x="244" y="266"/>
                        </a:lnTo>
                        <a:lnTo>
                          <a:pt x="244" y="262"/>
                        </a:lnTo>
                        <a:lnTo>
                          <a:pt x="244" y="266"/>
                        </a:lnTo>
                        <a:lnTo>
                          <a:pt x="244" y="263"/>
                        </a:lnTo>
                        <a:lnTo>
                          <a:pt x="244" y="264"/>
                        </a:lnTo>
                        <a:lnTo>
                          <a:pt x="244" y="262"/>
                        </a:lnTo>
                        <a:lnTo>
                          <a:pt x="244" y="264"/>
                        </a:lnTo>
                        <a:lnTo>
                          <a:pt x="244" y="264"/>
                        </a:lnTo>
                        <a:lnTo>
                          <a:pt x="244" y="263"/>
                        </a:lnTo>
                        <a:lnTo>
                          <a:pt x="244" y="263"/>
                        </a:lnTo>
                        <a:lnTo>
                          <a:pt x="244" y="261"/>
                        </a:lnTo>
                        <a:lnTo>
                          <a:pt x="244" y="263"/>
                        </a:lnTo>
                        <a:lnTo>
                          <a:pt x="244" y="263"/>
                        </a:lnTo>
                        <a:lnTo>
                          <a:pt x="244" y="263"/>
                        </a:lnTo>
                        <a:lnTo>
                          <a:pt x="244" y="264"/>
                        </a:lnTo>
                        <a:lnTo>
                          <a:pt x="244" y="262"/>
                        </a:lnTo>
                        <a:lnTo>
                          <a:pt x="244" y="262"/>
                        </a:lnTo>
                        <a:lnTo>
                          <a:pt x="244" y="261"/>
                        </a:lnTo>
                        <a:lnTo>
                          <a:pt x="244" y="262"/>
                        </a:lnTo>
                        <a:lnTo>
                          <a:pt x="244" y="261"/>
                        </a:lnTo>
                        <a:lnTo>
                          <a:pt x="244" y="260"/>
                        </a:lnTo>
                        <a:lnTo>
                          <a:pt x="244" y="260"/>
                        </a:lnTo>
                        <a:lnTo>
                          <a:pt x="244" y="261"/>
                        </a:lnTo>
                        <a:lnTo>
                          <a:pt x="244" y="262"/>
                        </a:lnTo>
                        <a:lnTo>
                          <a:pt x="244" y="263"/>
                        </a:lnTo>
                        <a:lnTo>
                          <a:pt x="244" y="260"/>
                        </a:lnTo>
                        <a:lnTo>
                          <a:pt x="244" y="261"/>
                        </a:lnTo>
                        <a:lnTo>
                          <a:pt x="244" y="260"/>
                        </a:lnTo>
                        <a:lnTo>
                          <a:pt x="244" y="261"/>
                        </a:lnTo>
                        <a:lnTo>
                          <a:pt x="244" y="260"/>
                        </a:lnTo>
                        <a:lnTo>
                          <a:pt x="244" y="259"/>
                        </a:lnTo>
                        <a:lnTo>
                          <a:pt x="244" y="261"/>
                        </a:lnTo>
                        <a:lnTo>
                          <a:pt x="244" y="260"/>
                        </a:lnTo>
                        <a:lnTo>
                          <a:pt x="244" y="261"/>
                        </a:lnTo>
                        <a:lnTo>
                          <a:pt x="244" y="261"/>
                        </a:lnTo>
                        <a:lnTo>
                          <a:pt x="244" y="259"/>
                        </a:lnTo>
                        <a:lnTo>
                          <a:pt x="244" y="261"/>
                        </a:lnTo>
                        <a:lnTo>
                          <a:pt x="244" y="260"/>
                        </a:lnTo>
                        <a:lnTo>
                          <a:pt x="244" y="260"/>
                        </a:lnTo>
                        <a:lnTo>
                          <a:pt x="244" y="260"/>
                        </a:lnTo>
                        <a:lnTo>
                          <a:pt x="244" y="261"/>
                        </a:lnTo>
                        <a:lnTo>
                          <a:pt x="244" y="259"/>
                        </a:lnTo>
                        <a:lnTo>
                          <a:pt x="244" y="262"/>
                        </a:lnTo>
                        <a:lnTo>
                          <a:pt x="244" y="262"/>
                        </a:lnTo>
                        <a:lnTo>
                          <a:pt x="244" y="261"/>
                        </a:lnTo>
                        <a:lnTo>
                          <a:pt x="244" y="264"/>
                        </a:lnTo>
                        <a:lnTo>
                          <a:pt x="244" y="261"/>
                        </a:lnTo>
                        <a:lnTo>
                          <a:pt x="244" y="264"/>
                        </a:lnTo>
                        <a:lnTo>
                          <a:pt x="244" y="261"/>
                        </a:lnTo>
                        <a:lnTo>
                          <a:pt x="244" y="262"/>
                        </a:lnTo>
                        <a:lnTo>
                          <a:pt x="244" y="264"/>
                        </a:lnTo>
                        <a:lnTo>
                          <a:pt x="244" y="261"/>
                        </a:lnTo>
                        <a:lnTo>
                          <a:pt x="244" y="263"/>
                        </a:lnTo>
                        <a:lnTo>
                          <a:pt x="244" y="263"/>
                        </a:lnTo>
                        <a:lnTo>
                          <a:pt x="244" y="263"/>
                        </a:lnTo>
                        <a:lnTo>
                          <a:pt x="244" y="265"/>
                        </a:lnTo>
                        <a:lnTo>
                          <a:pt x="245" y="264"/>
                        </a:lnTo>
                        <a:lnTo>
                          <a:pt x="245" y="264"/>
                        </a:lnTo>
                        <a:lnTo>
                          <a:pt x="245" y="264"/>
                        </a:lnTo>
                        <a:lnTo>
                          <a:pt x="245" y="266"/>
                        </a:lnTo>
                        <a:lnTo>
                          <a:pt x="245" y="264"/>
                        </a:lnTo>
                        <a:lnTo>
                          <a:pt x="245" y="264"/>
                        </a:lnTo>
                        <a:lnTo>
                          <a:pt x="245" y="264"/>
                        </a:lnTo>
                        <a:lnTo>
                          <a:pt x="245" y="266"/>
                        </a:lnTo>
                        <a:lnTo>
                          <a:pt x="245" y="265"/>
                        </a:lnTo>
                        <a:lnTo>
                          <a:pt x="245" y="265"/>
                        </a:lnTo>
                        <a:lnTo>
                          <a:pt x="245" y="266"/>
                        </a:lnTo>
                        <a:lnTo>
                          <a:pt x="245" y="265"/>
                        </a:lnTo>
                        <a:lnTo>
                          <a:pt x="245" y="265"/>
                        </a:lnTo>
                        <a:lnTo>
                          <a:pt x="245" y="266"/>
                        </a:lnTo>
                        <a:lnTo>
                          <a:pt x="245" y="265"/>
                        </a:lnTo>
                        <a:lnTo>
                          <a:pt x="245" y="267"/>
                        </a:lnTo>
                        <a:lnTo>
                          <a:pt x="245" y="264"/>
                        </a:lnTo>
                        <a:lnTo>
                          <a:pt x="245" y="266"/>
                        </a:lnTo>
                        <a:lnTo>
                          <a:pt x="245" y="265"/>
                        </a:lnTo>
                        <a:lnTo>
                          <a:pt x="245" y="266"/>
                        </a:lnTo>
                        <a:lnTo>
                          <a:pt x="245" y="265"/>
                        </a:lnTo>
                        <a:lnTo>
                          <a:pt x="245" y="265"/>
                        </a:lnTo>
                        <a:lnTo>
                          <a:pt x="245" y="268"/>
                        </a:lnTo>
                        <a:lnTo>
                          <a:pt x="245" y="265"/>
                        </a:lnTo>
                        <a:lnTo>
                          <a:pt x="245" y="267"/>
                        </a:lnTo>
                        <a:lnTo>
                          <a:pt x="245" y="265"/>
                        </a:lnTo>
                        <a:lnTo>
                          <a:pt x="245" y="267"/>
                        </a:lnTo>
                        <a:lnTo>
                          <a:pt x="245" y="267"/>
                        </a:lnTo>
                        <a:lnTo>
                          <a:pt x="245" y="269"/>
                        </a:lnTo>
                        <a:lnTo>
                          <a:pt x="245" y="266"/>
                        </a:lnTo>
                        <a:lnTo>
                          <a:pt x="245" y="266"/>
                        </a:lnTo>
                        <a:lnTo>
                          <a:pt x="245" y="269"/>
                        </a:lnTo>
                        <a:lnTo>
                          <a:pt x="245" y="266"/>
                        </a:lnTo>
                        <a:lnTo>
                          <a:pt x="245" y="266"/>
                        </a:lnTo>
                        <a:lnTo>
                          <a:pt x="245" y="266"/>
                        </a:lnTo>
                        <a:lnTo>
                          <a:pt x="245" y="268"/>
                        </a:lnTo>
                        <a:lnTo>
                          <a:pt x="245" y="266"/>
                        </a:lnTo>
                        <a:lnTo>
                          <a:pt x="245" y="268"/>
                        </a:lnTo>
                        <a:lnTo>
                          <a:pt x="245" y="264"/>
                        </a:lnTo>
                        <a:lnTo>
                          <a:pt x="245" y="268"/>
                        </a:lnTo>
                        <a:lnTo>
                          <a:pt x="245" y="267"/>
                        </a:lnTo>
                        <a:lnTo>
                          <a:pt x="245" y="267"/>
                        </a:lnTo>
                        <a:lnTo>
                          <a:pt x="245" y="266"/>
                        </a:lnTo>
                        <a:lnTo>
                          <a:pt x="245" y="264"/>
                        </a:lnTo>
                        <a:lnTo>
                          <a:pt x="245" y="266"/>
                        </a:lnTo>
                        <a:lnTo>
                          <a:pt x="245" y="266"/>
                        </a:lnTo>
                        <a:lnTo>
                          <a:pt x="245" y="265"/>
                        </a:lnTo>
                        <a:lnTo>
                          <a:pt x="245" y="266"/>
                        </a:lnTo>
                        <a:lnTo>
                          <a:pt x="245" y="265"/>
                        </a:lnTo>
                        <a:lnTo>
                          <a:pt x="245" y="264"/>
                        </a:lnTo>
                        <a:lnTo>
                          <a:pt x="245" y="264"/>
                        </a:lnTo>
                        <a:lnTo>
                          <a:pt x="245" y="265"/>
                        </a:lnTo>
                        <a:lnTo>
                          <a:pt x="245" y="264"/>
                        </a:lnTo>
                        <a:lnTo>
                          <a:pt x="245" y="262"/>
                        </a:lnTo>
                        <a:lnTo>
                          <a:pt x="245" y="266"/>
                        </a:lnTo>
                        <a:lnTo>
                          <a:pt x="245" y="263"/>
                        </a:lnTo>
                        <a:lnTo>
                          <a:pt x="245" y="264"/>
                        </a:lnTo>
                        <a:lnTo>
                          <a:pt x="245" y="264"/>
                        </a:lnTo>
                        <a:lnTo>
                          <a:pt x="245" y="263"/>
                        </a:lnTo>
                        <a:lnTo>
                          <a:pt x="245" y="264"/>
                        </a:lnTo>
                        <a:lnTo>
                          <a:pt x="245" y="263"/>
                        </a:lnTo>
                        <a:lnTo>
                          <a:pt x="245" y="264"/>
                        </a:lnTo>
                        <a:lnTo>
                          <a:pt x="245" y="261"/>
                        </a:lnTo>
                        <a:lnTo>
                          <a:pt x="245" y="262"/>
                        </a:lnTo>
                        <a:lnTo>
                          <a:pt x="245" y="263"/>
                        </a:lnTo>
                        <a:lnTo>
                          <a:pt x="245" y="264"/>
                        </a:lnTo>
                        <a:lnTo>
                          <a:pt x="245" y="262"/>
                        </a:lnTo>
                        <a:lnTo>
                          <a:pt x="245" y="263"/>
                        </a:lnTo>
                        <a:lnTo>
                          <a:pt x="245" y="262"/>
                        </a:lnTo>
                        <a:lnTo>
                          <a:pt x="245" y="264"/>
                        </a:lnTo>
                        <a:lnTo>
                          <a:pt x="245" y="261"/>
                        </a:lnTo>
                        <a:lnTo>
                          <a:pt x="245" y="261"/>
                        </a:lnTo>
                        <a:lnTo>
                          <a:pt x="245" y="263"/>
                        </a:lnTo>
                        <a:lnTo>
                          <a:pt x="245" y="262"/>
                        </a:lnTo>
                        <a:lnTo>
                          <a:pt x="245" y="261"/>
                        </a:lnTo>
                        <a:lnTo>
                          <a:pt x="245" y="262"/>
                        </a:lnTo>
                        <a:lnTo>
                          <a:pt x="245" y="260"/>
                        </a:lnTo>
                        <a:lnTo>
                          <a:pt x="245" y="262"/>
                        </a:lnTo>
                        <a:lnTo>
                          <a:pt x="245" y="261"/>
                        </a:lnTo>
                        <a:lnTo>
                          <a:pt x="245" y="261"/>
                        </a:lnTo>
                        <a:lnTo>
                          <a:pt x="245" y="261"/>
                        </a:lnTo>
                        <a:lnTo>
                          <a:pt x="245" y="261"/>
                        </a:lnTo>
                        <a:lnTo>
                          <a:pt x="245" y="261"/>
                        </a:lnTo>
                        <a:lnTo>
                          <a:pt x="245" y="261"/>
                        </a:lnTo>
                        <a:lnTo>
                          <a:pt x="245" y="261"/>
                        </a:lnTo>
                        <a:lnTo>
                          <a:pt x="245" y="261"/>
                        </a:lnTo>
                        <a:lnTo>
                          <a:pt x="245" y="259"/>
                        </a:lnTo>
                        <a:lnTo>
                          <a:pt x="245" y="260"/>
                        </a:lnTo>
                        <a:lnTo>
                          <a:pt x="245" y="259"/>
                        </a:lnTo>
                        <a:lnTo>
                          <a:pt x="245" y="259"/>
                        </a:lnTo>
                        <a:lnTo>
                          <a:pt x="245" y="261"/>
                        </a:lnTo>
                        <a:lnTo>
                          <a:pt x="245" y="259"/>
                        </a:lnTo>
                        <a:lnTo>
                          <a:pt x="245" y="259"/>
                        </a:lnTo>
                        <a:lnTo>
                          <a:pt x="245" y="259"/>
                        </a:lnTo>
                        <a:lnTo>
                          <a:pt x="245" y="260"/>
                        </a:lnTo>
                        <a:lnTo>
                          <a:pt x="245" y="258"/>
                        </a:lnTo>
                        <a:lnTo>
                          <a:pt x="245" y="259"/>
                        </a:lnTo>
                        <a:lnTo>
                          <a:pt x="245" y="260"/>
                        </a:lnTo>
                        <a:lnTo>
                          <a:pt x="246" y="259"/>
                        </a:lnTo>
                        <a:lnTo>
                          <a:pt x="246" y="261"/>
                        </a:lnTo>
                        <a:lnTo>
                          <a:pt x="246" y="258"/>
                        </a:lnTo>
                        <a:lnTo>
                          <a:pt x="246" y="259"/>
                        </a:lnTo>
                        <a:lnTo>
                          <a:pt x="246" y="259"/>
                        </a:lnTo>
                        <a:lnTo>
                          <a:pt x="246" y="259"/>
                        </a:lnTo>
                        <a:lnTo>
                          <a:pt x="246" y="260"/>
                        </a:lnTo>
                        <a:lnTo>
                          <a:pt x="246" y="259"/>
                        </a:lnTo>
                        <a:lnTo>
                          <a:pt x="246" y="260"/>
                        </a:lnTo>
                        <a:lnTo>
                          <a:pt x="246" y="259"/>
                        </a:lnTo>
                        <a:lnTo>
                          <a:pt x="246" y="259"/>
                        </a:lnTo>
                        <a:lnTo>
                          <a:pt x="246" y="260"/>
                        </a:lnTo>
                        <a:lnTo>
                          <a:pt x="246" y="258"/>
                        </a:lnTo>
                        <a:lnTo>
                          <a:pt x="246" y="261"/>
                        </a:lnTo>
                        <a:lnTo>
                          <a:pt x="246" y="260"/>
                        </a:lnTo>
                        <a:lnTo>
                          <a:pt x="246" y="259"/>
                        </a:lnTo>
                        <a:lnTo>
                          <a:pt x="246" y="260"/>
                        </a:lnTo>
                        <a:lnTo>
                          <a:pt x="246" y="261"/>
                        </a:lnTo>
                        <a:lnTo>
                          <a:pt x="246" y="260"/>
                        </a:lnTo>
                        <a:lnTo>
                          <a:pt x="246" y="261"/>
                        </a:lnTo>
                        <a:lnTo>
                          <a:pt x="246" y="261"/>
                        </a:lnTo>
                        <a:lnTo>
                          <a:pt x="246" y="260"/>
                        </a:lnTo>
                        <a:lnTo>
                          <a:pt x="246" y="261"/>
                        </a:lnTo>
                        <a:lnTo>
                          <a:pt x="246" y="262"/>
                        </a:lnTo>
                        <a:lnTo>
                          <a:pt x="246" y="261"/>
                        </a:lnTo>
                        <a:lnTo>
                          <a:pt x="246" y="261"/>
                        </a:lnTo>
                        <a:lnTo>
                          <a:pt x="246" y="262"/>
                        </a:lnTo>
                        <a:lnTo>
                          <a:pt x="246" y="262"/>
                        </a:lnTo>
                        <a:lnTo>
                          <a:pt x="246" y="261"/>
                        </a:lnTo>
                        <a:lnTo>
                          <a:pt x="246" y="260"/>
                        </a:lnTo>
                        <a:lnTo>
                          <a:pt x="246" y="262"/>
                        </a:lnTo>
                        <a:lnTo>
                          <a:pt x="246" y="262"/>
                        </a:lnTo>
                        <a:lnTo>
                          <a:pt x="246" y="262"/>
                        </a:lnTo>
                        <a:lnTo>
                          <a:pt x="246" y="262"/>
                        </a:lnTo>
                        <a:lnTo>
                          <a:pt x="246" y="262"/>
                        </a:lnTo>
                        <a:lnTo>
                          <a:pt x="246" y="262"/>
                        </a:lnTo>
                        <a:lnTo>
                          <a:pt x="246" y="264"/>
                        </a:lnTo>
                        <a:lnTo>
                          <a:pt x="246" y="265"/>
                        </a:lnTo>
                        <a:lnTo>
                          <a:pt x="246" y="263"/>
                        </a:lnTo>
                        <a:lnTo>
                          <a:pt x="246" y="264"/>
                        </a:lnTo>
                        <a:lnTo>
                          <a:pt x="246" y="264"/>
                        </a:lnTo>
                        <a:lnTo>
                          <a:pt x="246" y="265"/>
                        </a:lnTo>
                        <a:lnTo>
                          <a:pt x="246" y="264"/>
                        </a:lnTo>
                        <a:lnTo>
                          <a:pt x="246" y="265"/>
                        </a:lnTo>
                        <a:lnTo>
                          <a:pt x="246" y="264"/>
                        </a:lnTo>
                        <a:lnTo>
                          <a:pt x="246" y="265"/>
                        </a:lnTo>
                        <a:lnTo>
                          <a:pt x="246" y="266"/>
                        </a:lnTo>
                        <a:lnTo>
                          <a:pt x="246" y="266"/>
                        </a:lnTo>
                        <a:lnTo>
                          <a:pt x="246" y="267"/>
                        </a:lnTo>
                        <a:lnTo>
                          <a:pt x="246" y="266"/>
                        </a:lnTo>
                        <a:lnTo>
                          <a:pt x="246" y="267"/>
                        </a:lnTo>
                        <a:lnTo>
                          <a:pt x="246" y="267"/>
                        </a:lnTo>
                        <a:lnTo>
                          <a:pt x="246" y="269"/>
                        </a:lnTo>
                        <a:lnTo>
                          <a:pt x="246" y="268"/>
                        </a:lnTo>
                        <a:lnTo>
                          <a:pt x="246" y="269"/>
                        </a:lnTo>
                        <a:lnTo>
                          <a:pt x="246" y="270"/>
                        </a:lnTo>
                        <a:lnTo>
                          <a:pt x="246" y="272"/>
                        </a:lnTo>
                        <a:lnTo>
                          <a:pt x="246" y="269"/>
                        </a:lnTo>
                        <a:lnTo>
                          <a:pt x="246" y="271"/>
                        </a:lnTo>
                        <a:lnTo>
                          <a:pt x="246" y="268"/>
                        </a:lnTo>
                        <a:lnTo>
                          <a:pt x="246" y="272"/>
                        </a:lnTo>
                        <a:lnTo>
                          <a:pt x="246" y="271"/>
                        </a:lnTo>
                        <a:lnTo>
                          <a:pt x="246" y="273"/>
                        </a:lnTo>
                        <a:lnTo>
                          <a:pt x="246" y="272"/>
                        </a:lnTo>
                        <a:lnTo>
                          <a:pt x="246" y="271"/>
                        </a:lnTo>
                        <a:lnTo>
                          <a:pt x="246" y="273"/>
                        </a:lnTo>
                        <a:lnTo>
                          <a:pt x="246" y="272"/>
                        </a:lnTo>
                        <a:lnTo>
                          <a:pt x="246" y="274"/>
                        </a:lnTo>
                        <a:lnTo>
                          <a:pt x="246" y="275"/>
                        </a:lnTo>
                        <a:lnTo>
                          <a:pt x="246" y="273"/>
                        </a:lnTo>
                        <a:lnTo>
                          <a:pt x="246" y="275"/>
                        </a:lnTo>
                        <a:lnTo>
                          <a:pt x="246" y="274"/>
                        </a:lnTo>
                        <a:lnTo>
                          <a:pt x="246" y="276"/>
                        </a:lnTo>
                        <a:lnTo>
                          <a:pt x="246" y="274"/>
                        </a:lnTo>
                        <a:lnTo>
                          <a:pt x="246" y="276"/>
                        </a:lnTo>
                        <a:lnTo>
                          <a:pt x="246" y="274"/>
                        </a:lnTo>
                        <a:lnTo>
                          <a:pt x="246" y="274"/>
                        </a:lnTo>
                        <a:lnTo>
                          <a:pt x="246" y="275"/>
                        </a:lnTo>
                        <a:lnTo>
                          <a:pt x="246" y="275"/>
                        </a:lnTo>
                        <a:lnTo>
                          <a:pt x="246" y="277"/>
                        </a:lnTo>
                        <a:lnTo>
                          <a:pt x="246" y="276"/>
                        </a:lnTo>
                        <a:lnTo>
                          <a:pt x="246" y="277"/>
                        </a:lnTo>
                        <a:lnTo>
                          <a:pt x="246" y="278"/>
                        </a:lnTo>
                        <a:lnTo>
                          <a:pt x="246" y="275"/>
                        </a:lnTo>
                        <a:lnTo>
                          <a:pt x="246" y="278"/>
                        </a:lnTo>
                        <a:lnTo>
                          <a:pt x="246" y="277"/>
                        </a:lnTo>
                        <a:lnTo>
                          <a:pt x="246" y="279"/>
                        </a:lnTo>
                        <a:lnTo>
                          <a:pt x="246" y="279"/>
                        </a:lnTo>
                        <a:lnTo>
                          <a:pt x="246" y="277"/>
                        </a:lnTo>
                        <a:lnTo>
                          <a:pt x="246" y="278"/>
                        </a:lnTo>
                        <a:lnTo>
                          <a:pt x="246" y="280"/>
                        </a:lnTo>
                        <a:lnTo>
                          <a:pt x="246" y="277"/>
                        </a:lnTo>
                        <a:lnTo>
                          <a:pt x="246" y="281"/>
                        </a:lnTo>
                        <a:lnTo>
                          <a:pt x="246" y="280"/>
                        </a:lnTo>
                        <a:lnTo>
                          <a:pt x="246" y="280"/>
                        </a:lnTo>
                        <a:lnTo>
                          <a:pt x="246" y="281"/>
                        </a:lnTo>
                        <a:lnTo>
                          <a:pt x="246" y="280"/>
                        </a:lnTo>
                        <a:lnTo>
                          <a:pt x="246" y="282"/>
                        </a:lnTo>
                        <a:lnTo>
                          <a:pt x="246" y="281"/>
                        </a:lnTo>
                        <a:lnTo>
                          <a:pt x="246" y="283"/>
                        </a:lnTo>
                        <a:lnTo>
                          <a:pt x="246" y="281"/>
                        </a:lnTo>
                        <a:lnTo>
                          <a:pt x="246" y="283"/>
                        </a:lnTo>
                        <a:lnTo>
                          <a:pt x="246" y="282"/>
                        </a:lnTo>
                        <a:lnTo>
                          <a:pt x="246" y="282"/>
                        </a:lnTo>
                        <a:lnTo>
                          <a:pt x="246" y="283"/>
                        </a:lnTo>
                        <a:lnTo>
                          <a:pt x="246" y="282"/>
                        </a:lnTo>
                        <a:lnTo>
                          <a:pt x="246" y="284"/>
                        </a:lnTo>
                        <a:lnTo>
                          <a:pt x="246" y="283"/>
                        </a:lnTo>
                        <a:lnTo>
                          <a:pt x="247" y="285"/>
                        </a:lnTo>
                        <a:lnTo>
                          <a:pt x="247" y="282"/>
                        </a:lnTo>
                        <a:lnTo>
                          <a:pt x="247" y="284"/>
                        </a:lnTo>
                        <a:lnTo>
                          <a:pt x="247" y="284"/>
                        </a:lnTo>
                        <a:lnTo>
                          <a:pt x="247" y="284"/>
                        </a:lnTo>
                        <a:lnTo>
                          <a:pt x="247" y="285"/>
                        </a:lnTo>
                        <a:lnTo>
                          <a:pt x="247" y="285"/>
                        </a:lnTo>
                        <a:lnTo>
                          <a:pt x="247" y="285"/>
                        </a:lnTo>
                        <a:lnTo>
                          <a:pt x="247" y="284"/>
                        </a:lnTo>
                        <a:lnTo>
                          <a:pt x="247" y="285"/>
                        </a:lnTo>
                        <a:lnTo>
                          <a:pt x="247" y="285"/>
                        </a:lnTo>
                        <a:lnTo>
                          <a:pt x="247" y="284"/>
                        </a:lnTo>
                        <a:lnTo>
                          <a:pt x="247" y="286"/>
                        </a:lnTo>
                        <a:lnTo>
                          <a:pt x="247" y="285"/>
                        </a:lnTo>
                        <a:lnTo>
                          <a:pt x="247" y="285"/>
                        </a:lnTo>
                        <a:lnTo>
                          <a:pt x="247" y="285"/>
                        </a:lnTo>
                        <a:lnTo>
                          <a:pt x="247" y="285"/>
                        </a:lnTo>
                        <a:lnTo>
                          <a:pt x="247" y="284"/>
                        </a:lnTo>
                        <a:lnTo>
                          <a:pt x="247" y="285"/>
                        </a:lnTo>
                        <a:lnTo>
                          <a:pt x="247" y="285"/>
                        </a:lnTo>
                        <a:lnTo>
                          <a:pt x="247" y="285"/>
                        </a:lnTo>
                        <a:lnTo>
                          <a:pt x="247" y="286"/>
                        </a:lnTo>
                        <a:lnTo>
                          <a:pt x="247" y="286"/>
                        </a:lnTo>
                        <a:lnTo>
                          <a:pt x="247" y="285"/>
                        </a:lnTo>
                        <a:lnTo>
                          <a:pt x="247" y="286"/>
                        </a:lnTo>
                        <a:lnTo>
                          <a:pt x="247" y="286"/>
                        </a:lnTo>
                        <a:lnTo>
                          <a:pt x="247" y="285"/>
                        </a:lnTo>
                        <a:lnTo>
                          <a:pt x="247" y="287"/>
                        </a:lnTo>
                        <a:lnTo>
                          <a:pt x="247" y="285"/>
                        </a:lnTo>
                        <a:lnTo>
                          <a:pt x="247" y="288"/>
                        </a:lnTo>
                        <a:lnTo>
                          <a:pt x="247" y="286"/>
                        </a:lnTo>
                        <a:lnTo>
                          <a:pt x="247" y="287"/>
                        </a:lnTo>
                        <a:lnTo>
                          <a:pt x="247" y="286"/>
                        </a:lnTo>
                        <a:lnTo>
                          <a:pt x="247" y="286"/>
                        </a:lnTo>
                        <a:lnTo>
                          <a:pt x="247" y="287"/>
                        </a:lnTo>
                        <a:lnTo>
                          <a:pt x="247" y="285"/>
                        </a:lnTo>
                        <a:lnTo>
                          <a:pt x="247" y="287"/>
                        </a:lnTo>
                        <a:lnTo>
                          <a:pt x="247" y="287"/>
                        </a:lnTo>
                        <a:lnTo>
                          <a:pt x="247" y="286"/>
                        </a:lnTo>
                        <a:lnTo>
                          <a:pt x="247" y="286"/>
                        </a:lnTo>
                        <a:lnTo>
                          <a:pt x="247" y="287"/>
                        </a:lnTo>
                        <a:lnTo>
                          <a:pt x="247" y="286"/>
                        </a:lnTo>
                        <a:lnTo>
                          <a:pt x="247" y="287"/>
                        </a:lnTo>
                        <a:lnTo>
                          <a:pt x="247" y="287"/>
                        </a:lnTo>
                        <a:lnTo>
                          <a:pt x="247" y="286"/>
                        </a:lnTo>
                        <a:lnTo>
                          <a:pt x="247" y="288"/>
                        </a:lnTo>
                        <a:lnTo>
                          <a:pt x="247" y="284"/>
                        </a:lnTo>
                        <a:lnTo>
                          <a:pt x="247" y="286"/>
                        </a:lnTo>
                        <a:lnTo>
                          <a:pt x="247" y="286"/>
                        </a:lnTo>
                        <a:lnTo>
                          <a:pt x="247" y="286"/>
                        </a:lnTo>
                        <a:lnTo>
                          <a:pt x="247" y="286"/>
                        </a:lnTo>
                        <a:lnTo>
                          <a:pt x="247" y="286"/>
                        </a:lnTo>
                        <a:lnTo>
                          <a:pt x="247" y="286"/>
                        </a:lnTo>
                        <a:lnTo>
                          <a:pt x="247" y="286"/>
                        </a:lnTo>
                        <a:lnTo>
                          <a:pt x="247" y="286"/>
                        </a:lnTo>
                        <a:lnTo>
                          <a:pt x="247" y="285"/>
                        </a:lnTo>
                        <a:lnTo>
                          <a:pt x="247" y="286"/>
                        </a:lnTo>
                        <a:lnTo>
                          <a:pt x="247" y="285"/>
                        </a:lnTo>
                        <a:lnTo>
                          <a:pt x="247" y="286"/>
                        </a:lnTo>
                        <a:lnTo>
                          <a:pt x="247" y="286"/>
                        </a:lnTo>
                        <a:lnTo>
                          <a:pt x="247" y="287"/>
                        </a:lnTo>
                        <a:lnTo>
                          <a:pt x="247" y="286"/>
                        </a:lnTo>
                        <a:lnTo>
                          <a:pt x="247" y="284"/>
                        </a:lnTo>
                        <a:lnTo>
                          <a:pt x="247" y="286"/>
                        </a:lnTo>
                        <a:lnTo>
                          <a:pt x="247" y="286"/>
                        </a:lnTo>
                        <a:lnTo>
                          <a:pt x="247" y="287"/>
                        </a:lnTo>
                        <a:lnTo>
                          <a:pt x="247" y="284"/>
                        </a:lnTo>
                        <a:lnTo>
                          <a:pt x="247" y="286"/>
                        </a:lnTo>
                        <a:lnTo>
                          <a:pt x="247" y="287"/>
                        </a:lnTo>
                        <a:lnTo>
                          <a:pt x="247" y="284"/>
                        </a:lnTo>
                        <a:lnTo>
                          <a:pt x="247" y="286"/>
                        </a:lnTo>
                        <a:lnTo>
                          <a:pt x="247" y="286"/>
                        </a:lnTo>
                        <a:lnTo>
                          <a:pt x="247" y="287"/>
                        </a:lnTo>
                        <a:lnTo>
                          <a:pt x="247" y="285"/>
                        </a:lnTo>
                        <a:lnTo>
                          <a:pt x="247" y="285"/>
                        </a:lnTo>
                        <a:lnTo>
                          <a:pt x="247" y="286"/>
                        </a:lnTo>
                        <a:lnTo>
                          <a:pt x="247" y="287"/>
                        </a:lnTo>
                        <a:lnTo>
                          <a:pt x="247" y="285"/>
                        </a:lnTo>
                        <a:lnTo>
                          <a:pt x="247" y="287"/>
                        </a:lnTo>
                        <a:lnTo>
                          <a:pt x="247" y="286"/>
                        </a:lnTo>
                        <a:lnTo>
                          <a:pt x="247" y="286"/>
                        </a:lnTo>
                        <a:lnTo>
                          <a:pt x="247" y="286"/>
                        </a:lnTo>
                        <a:lnTo>
                          <a:pt x="247" y="286"/>
                        </a:lnTo>
                        <a:lnTo>
                          <a:pt x="247" y="286"/>
                        </a:lnTo>
                        <a:lnTo>
                          <a:pt x="247" y="285"/>
                        </a:lnTo>
                        <a:lnTo>
                          <a:pt x="247" y="286"/>
                        </a:lnTo>
                        <a:lnTo>
                          <a:pt x="247" y="286"/>
                        </a:lnTo>
                        <a:lnTo>
                          <a:pt x="247" y="287"/>
                        </a:lnTo>
                        <a:lnTo>
                          <a:pt x="247" y="286"/>
                        </a:lnTo>
                        <a:lnTo>
                          <a:pt x="247" y="287"/>
                        </a:lnTo>
                        <a:lnTo>
                          <a:pt x="247" y="283"/>
                        </a:lnTo>
                        <a:lnTo>
                          <a:pt x="247" y="285"/>
                        </a:lnTo>
                        <a:lnTo>
                          <a:pt x="247" y="285"/>
                        </a:lnTo>
                        <a:lnTo>
                          <a:pt x="247" y="286"/>
                        </a:lnTo>
                        <a:lnTo>
                          <a:pt x="247" y="284"/>
                        </a:lnTo>
                        <a:lnTo>
                          <a:pt x="247" y="284"/>
                        </a:lnTo>
                        <a:lnTo>
                          <a:pt x="247" y="285"/>
                        </a:lnTo>
                        <a:lnTo>
                          <a:pt x="247" y="284"/>
                        </a:lnTo>
                        <a:lnTo>
                          <a:pt x="248" y="285"/>
                        </a:lnTo>
                        <a:lnTo>
                          <a:pt x="248" y="284"/>
                        </a:lnTo>
                        <a:lnTo>
                          <a:pt x="248" y="284"/>
                        </a:lnTo>
                        <a:lnTo>
                          <a:pt x="248" y="282"/>
                        </a:lnTo>
                        <a:lnTo>
                          <a:pt x="248" y="284"/>
                        </a:lnTo>
                        <a:lnTo>
                          <a:pt x="248" y="282"/>
                        </a:lnTo>
                        <a:lnTo>
                          <a:pt x="248" y="283"/>
                        </a:lnTo>
                        <a:lnTo>
                          <a:pt x="248" y="284"/>
                        </a:lnTo>
                        <a:lnTo>
                          <a:pt x="248" y="281"/>
                        </a:lnTo>
                        <a:lnTo>
                          <a:pt x="248" y="281"/>
                        </a:lnTo>
                        <a:lnTo>
                          <a:pt x="248" y="282"/>
                        </a:lnTo>
                        <a:lnTo>
                          <a:pt x="248" y="280"/>
                        </a:lnTo>
                        <a:lnTo>
                          <a:pt x="248" y="281"/>
                        </a:lnTo>
                        <a:lnTo>
                          <a:pt x="248" y="279"/>
                        </a:lnTo>
                        <a:lnTo>
                          <a:pt x="248" y="279"/>
                        </a:lnTo>
                        <a:lnTo>
                          <a:pt x="248" y="280"/>
                        </a:lnTo>
                        <a:lnTo>
                          <a:pt x="248" y="279"/>
                        </a:lnTo>
                        <a:lnTo>
                          <a:pt x="248" y="279"/>
                        </a:lnTo>
                        <a:lnTo>
                          <a:pt x="248" y="280"/>
                        </a:lnTo>
                        <a:lnTo>
                          <a:pt x="248" y="277"/>
                        </a:lnTo>
                        <a:lnTo>
                          <a:pt x="248" y="279"/>
                        </a:lnTo>
                        <a:lnTo>
                          <a:pt x="248" y="277"/>
                        </a:lnTo>
                        <a:lnTo>
                          <a:pt x="248" y="279"/>
                        </a:lnTo>
                        <a:lnTo>
                          <a:pt x="248" y="276"/>
                        </a:lnTo>
                        <a:lnTo>
                          <a:pt x="248" y="279"/>
                        </a:lnTo>
                        <a:lnTo>
                          <a:pt x="248" y="275"/>
                        </a:lnTo>
                        <a:lnTo>
                          <a:pt x="248" y="276"/>
                        </a:lnTo>
                        <a:lnTo>
                          <a:pt x="248" y="275"/>
                        </a:lnTo>
                        <a:lnTo>
                          <a:pt x="248" y="275"/>
                        </a:lnTo>
                        <a:lnTo>
                          <a:pt x="248" y="274"/>
                        </a:lnTo>
                        <a:lnTo>
                          <a:pt x="248" y="275"/>
                        </a:lnTo>
                        <a:lnTo>
                          <a:pt x="248" y="274"/>
                        </a:lnTo>
                        <a:lnTo>
                          <a:pt x="248" y="273"/>
                        </a:lnTo>
                        <a:lnTo>
                          <a:pt x="248" y="273"/>
                        </a:lnTo>
                        <a:lnTo>
                          <a:pt x="248" y="271"/>
                        </a:lnTo>
                        <a:lnTo>
                          <a:pt x="248" y="273"/>
                        </a:lnTo>
                        <a:lnTo>
                          <a:pt x="248" y="270"/>
                        </a:lnTo>
                        <a:lnTo>
                          <a:pt x="248" y="270"/>
                        </a:lnTo>
                        <a:lnTo>
                          <a:pt x="248" y="270"/>
                        </a:lnTo>
                        <a:lnTo>
                          <a:pt x="248" y="269"/>
                        </a:lnTo>
                        <a:lnTo>
                          <a:pt x="248" y="269"/>
                        </a:lnTo>
                        <a:lnTo>
                          <a:pt x="248" y="268"/>
                        </a:lnTo>
                        <a:lnTo>
                          <a:pt x="248" y="267"/>
                        </a:lnTo>
                        <a:lnTo>
                          <a:pt x="248" y="266"/>
                        </a:lnTo>
                        <a:lnTo>
                          <a:pt x="248" y="267"/>
                        </a:lnTo>
                        <a:lnTo>
                          <a:pt x="248" y="266"/>
                        </a:lnTo>
                        <a:lnTo>
                          <a:pt x="248" y="265"/>
                        </a:lnTo>
                        <a:lnTo>
                          <a:pt x="248" y="264"/>
                        </a:lnTo>
                        <a:lnTo>
                          <a:pt x="248" y="264"/>
                        </a:lnTo>
                        <a:lnTo>
                          <a:pt x="248" y="263"/>
                        </a:lnTo>
                        <a:lnTo>
                          <a:pt x="248" y="261"/>
                        </a:lnTo>
                        <a:lnTo>
                          <a:pt x="248" y="263"/>
                        </a:lnTo>
                        <a:lnTo>
                          <a:pt x="248" y="262"/>
                        </a:lnTo>
                        <a:lnTo>
                          <a:pt x="248" y="261"/>
                        </a:lnTo>
                        <a:lnTo>
                          <a:pt x="248" y="261"/>
                        </a:lnTo>
                        <a:lnTo>
                          <a:pt x="248" y="259"/>
                        </a:lnTo>
                        <a:lnTo>
                          <a:pt x="248" y="262"/>
                        </a:lnTo>
                        <a:lnTo>
                          <a:pt x="248" y="257"/>
                        </a:lnTo>
                        <a:lnTo>
                          <a:pt x="248" y="258"/>
                        </a:lnTo>
                        <a:lnTo>
                          <a:pt x="248" y="258"/>
                        </a:lnTo>
                        <a:lnTo>
                          <a:pt x="248" y="257"/>
                        </a:lnTo>
                        <a:lnTo>
                          <a:pt x="248" y="257"/>
                        </a:lnTo>
                        <a:lnTo>
                          <a:pt x="248" y="257"/>
                        </a:lnTo>
                        <a:lnTo>
                          <a:pt x="248" y="256"/>
                        </a:lnTo>
                        <a:lnTo>
                          <a:pt x="248" y="254"/>
                        </a:lnTo>
                        <a:lnTo>
                          <a:pt x="248" y="254"/>
                        </a:lnTo>
                        <a:lnTo>
                          <a:pt x="248" y="253"/>
                        </a:lnTo>
                        <a:lnTo>
                          <a:pt x="248" y="253"/>
                        </a:lnTo>
                        <a:lnTo>
                          <a:pt x="248" y="252"/>
                        </a:lnTo>
                        <a:lnTo>
                          <a:pt x="248" y="252"/>
                        </a:lnTo>
                        <a:lnTo>
                          <a:pt x="248" y="251"/>
                        </a:lnTo>
                        <a:lnTo>
                          <a:pt x="248" y="249"/>
                        </a:lnTo>
                        <a:lnTo>
                          <a:pt x="248" y="250"/>
                        </a:lnTo>
                        <a:lnTo>
                          <a:pt x="248" y="248"/>
                        </a:lnTo>
                        <a:lnTo>
                          <a:pt x="248" y="249"/>
                        </a:lnTo>
                        <a:lnTo>
                          <a:pt x="248" y="247"/>
                        </a:lnTo>
                        <a:lnTo>
                          <a:pt x="248" y="246"/>
                        </a:lnTo>
                        <a:lnTo>
                          <a:pt x="248" y="245"/>
                        </a:lnTo>
                        <a:lnTo>
                          <a:pt x="248" y="246"/>
                        </a:lnTo>
                        <a:lnTo>
                          <a:pt x="248" y="244"/>
                        </a:lnTo>
                        <a:lnTo>
                          <a:pt x="248" y="240"/>
                        </a:lnTo>
                        <a:lnTo>
                          <a:pt x="248" y="243"/>
                        </a:lnTo>
                        <a:lnTo>
                          <a:pt x="248" y="241"/>
                        </a:lnTo>
                        <a:lnTo>
                          <a:pt x="248" y="241"/>
                        </a:lnTo>
                        <a:lnTo>
                          <a:pt x="248" y="241"/>
                        </a:lnTo>
                        <a:lnTo>
                          <a:pt x="248" y="241"/>
                        </a:lnTo>
                        <a:lnTo>
                          <a:pt x="248" y="239"/>
                        </a:lnTo>
                        <a:lnTo>
                          <a:pt x="248" y="238"/>
                        </a:lnTo>
                        <a:lnTo>
                          <a:pt x="248" y="237"/>
                        </a:lnTo>
                        <a:lnTo>
                          <a:pt x="248" y="239"/>
                        </a:lnTo>
                        <a:lnTo>
                          <a:pt x="248" y="236"/>
                        </a:lnTo>
                        <a:lnTo>
                          <a:pt x="248" y="237"/>
                        </a:lnTo>
                        <a:lnTo>
                          <a:pt x="248" y="235"/>
                        </a:lnTo>
                        <a:lnTo>
                          <a:pt x="248" y="233"/>
                        </a:lnTo>
                        <a:lnTo>
                          <a:pt x="248" y="235"/>
                        </a:lnTo>
                        <a:lnTo>
                          <a:pt x="248" y="233"/>
                        </a:lnTo>
                        <a:lnTo>
                          <a:pt x="248" y="233"/>
                        </a:lnTo>
                        <a:lnTo>
                          <a:pt x="248" y="232"/>
                        </a:lnTo>
                        <a:lnTo>
                          <a:pt x="248" y="232"/>
                        </a:lnTo>
                        <a:lnTo>
                          <a:pt x="248" y="231"/>
                        </a:lnTo>
                        <a:lnTo>
                          <a:pt x="248" y="232"/>
                        </a:lnTo>
                        <a:lnTo>
                          <a:pt x="248" y="231"/>
                        </a:lnTo>
                        <a:lnTo>
                          <a:pt x="248" y="229"/>
                        </a:lnTo>
                        <a:lnTo>
                          <a:pt x="248" y="227"/>
                        </a:lnTo>
                        <a:lnTo>
                          <a:pt x="248" y="228"/>
                        </a:lnTo>
                        <a:lnTo>
                          <a:pt x="248" y="228"/>
                        </a:lnTo>
                        <a:lnTo>
                          <a:pt x="248" y="226"/>
                        </a:lnTo>
                        <a:lnTo>
                          <a:pt x="248" y="227"/>
                        </a:lnTo>
                        <a:lnTo>
                          <a:pt x="249" y="224"/>
                        </a:lnTo>
                        <a:lnTo>
                          <a:pt x="249" y="225"/>
                        </a:lnTo>
                        <a:lnTo>
                          <a:pt x="249" y="225"/>
                        </a:lnTo>
                        <a:lnTo>
                          <a:pt x="249" y="223"/>
                        </a:lnTo>
                        <a:lnTo>
                          <a:pt x="249" y="222"/>
                        </a:lnTo>
                        <a:lnTo>
                          <a:pt x="249" y="222"/>
                        </a:lnTo>
                        <a:lnTo>
                          <a:pt x="249" y="222"/>
                        </a:lnTo>
                        <a:lnTo>
                          <a:pt x="249" y="221"/>
                        </a:lnTo>
                        <a:lnTo>
                          <a:pt x="249" y="222"/>
                        </a:lnTo>
                        <a:lnTo>
                          <a:pt x="249" y="218"/>
                        </a:lnTo>
                        <a:lnTo>
                          <a:pt x="249" y="219"/>
                        </a:lnTo>
                        <a:lnTo>
                          <a:pt x="249" y="218"/>
                        </a:lnTo>
                        <a:lnTo>
                          <a:pt x="249" y="218"/>
                        </a:lnTo>
                        <a:lnTo>
                          <a:pt x="249" y="217"/>
                        </a:lnTo>
                        <a:lnTo>
                          <a:pt x="249" y="216"/>
                        </a:lnTo>
                        <a:lnTo>
                          <a:pt x="249" y="216"/>
                        </a:lnTo>
                        <a:lnTo>
                          <a:pt x="249" y="216"/>
                        </a:lnTo>
                        <a:lnTo>
                          <a:pt x="249" y="216"/>
                        </a:lnTo>
                        <a:lnTo>
                          <a:pt x="249" y="214"/>
                        </a:lnTo>
                        <a:lnTo>
                          <a:pt x="249" y="214"/>
                        </a:lnTo>
                        <a:lnTo>
                          <a:pt x="249" y="212"/>
                        </a:lnTo>
                        <a:lnTo>
                          <a:pt x="249" y="214"/>
                        </a:lnTo>
                        <a:lnTo>
                          <a:pt x="249" y="211"/>
                        </a:lnTo>
                        <a:lnTo>
                          <a:pt x="249" y="211"/>
                        </a:lnTo>
                        <a:lnTo>
                          <a:pt x="249" y="212"/>
                        </a:lnTo>
                        <a:lnTo>
                          <a:pt x="249" y="208"/>
                        </a:lnTo>
                        <a:lnTo>
                          <a:pt x="249" y="210"/>
                        </a:lnTo>
                        <a:lnTo>
                          <a:pt x="249" y="208"/>
                        </a:lnTo>
                        <a:lnTo>
                          <a:pt x="249" y="208"/>
                        </a:lnTo>
                        <a:lnTo>
                          <a:pt x="249" y="209"/>
                        </a:lnTo>
                        <a:lnTo>
                          <a:pt x="249" y="208"/>
                        </a:lnTo>
                        <a:lnTo>
                          <a:pt x="249" y="207"/>
                        </a:lnTo>
                        <a:lnTo>
                          <a:pt x="249" y="206"/>
                        </a:lnTo>
                        <a:lnTo>
                          <a:pt x="249" y="207"/>
                        </a:lnTo>
                        <a:lnTo>
                          <a:pt x="249" y="206"/>
                        </a:lnTo>
                        <a:lnTo>
                          <a:pt x="249" y="205"/>
                        </a:lnTo>
                        <a:lnTo>
                          <a:pt x="249" y="204"/>
                        </a:lnTo>
                        <a:lnTo>
                          <a:pt x="249" y="206"/>
                        </a:lnTo>
                        <a:lnTo>
                          <a:pt x="249" y="203"/>
                        </a:lnTo>
                        <a:lnTo>
                          <a:pt x="249" y="204"/>
                        </a:lnTo>
                        <a:lnTo>
                          <a:pt x="249" y="201"/>
                        </a:lnTo>
                        <a:lnTo>
                          <a:pt x="249" y="203"/>
                        </a:lnTo>
                        <a:lnTo>
                          <a:pt x="249" y="201"/>
                        </a:lnTo>
                        <a:lnTo>
                          <a:pt x="249" y="203"/>
                        </a:lnTo>
                        <a:lnTo>
                          <a:pt x="249" y="198"/>
                        </a:lnTo>
                        <a:lnTo>
                          <a:pt x="249" y="202"/>
                        </a:lnTo>
                        <a:lnTo>
                          <a:pt x="249" y="199"/>
                        </a:lnTo>
                        <a:lnTo>
                          <a:pt x="249" y="199"/>
                        </a:lnTo>
                        <a:lnTo>
                          <a:pt x="249" y="197"/>
                        </a:lnTo>
                        <a:lnTo>
                          <a:pt x="249" y="198"/>
                        </a:lnTo>
                        <a:lnTo>
                          <a:pt x="249" y="196"/>
                        </a:lnTo>
                        <a:lnTo>
                          <a:pt x="249" y="197"/>
                        </a:lnTo>
                        <a:lnTo>
                          <a:pt x="249" y="196"/>
                        </a:lnTo>
                        <a:lnTo>
                          <a:pt x="249" y="193"/>
                        </a:lnTo>
                        <a:lnTo>
                          <a:pt x="249" y="195"/>
                        </a:lnTo>
                        <a:lnTo>
                          <a:pt x="249" y="194"/>
                        </a:lnTo>
                        <a:lnTo>
                          <a:pt x="249" y="193"/>
                        </a:lnTo>
                        <a:lnTo>
                          <a:pt x="249" y="193"/>
                        </a:lnTo>
                        <a:lnTo>
                          <a:pt x="249" y="192"/>
                        </a:lnTo>
                        <a:lnTo>
                          <a:pt x="249" y="190"/>
                        </a:lnTo>
                        <a:lnTo>
                          <a:pt x="249" y="191"/>
                        </a:lnTo>
                        <a:lnTo>
                          <a:pt x="249" y="191"/>
                        </a:lnTo>
                        <a:lnTo>
                          <a:pt x="249" y="188"/>
                        </a:lnTo>
                        <a:lnTo>
                          <a:pt x="249" y="190"/>
                        </a:lnTo>
                        <a:lnTo>
                          <a:pt x="249" y="187"/>
                        </a:lnTo>
                        <a:lnTo>
                          <a:pt x="249" y="188"/>
                        </a:lnTo>
                        <a:lnTo>
                          <a:pt x="249" y="186"/>
                        </a:lnTo>
                        <a:lnTo>
                          <a:pt x="249" y="187"/>
                        </a:lnTo>
                        <a:lnTo>
                          <a:pt x="249" y="185"/>
                        </a:lnTo>
                        <a:lnTo>
                          <a:pt x="249" y="185"/>
                        </a:lnTo>
                        <a:lnTo>
                          <a:pt x="249" y="185"/>
                        </a:lnTo>
                        <a:lnTo>
                          <a:pt x="249" y="185"/>
                        </a:lnTo>
                        <a:lnTo>
                          <a:pt x="249" y="183"/>
                        </a:lnTo>
                        <a:lnTo>
                          <a:pt x="249" y="183"/>
                        </a:lnTo>
                        <a:lnTo>
                          <a:pt x="249" y="184"/>
                        </a:lnTo>
                        <a:lnTo>
                          <a:pt x="249" y="181"/>
                        </a:lnTo>
                        <a:lnTo>
                          <a:pt x="249" y="183"/>
                        </a:lnTo>
                        <a:lnTo>
                          <a:pt x="249" y="183"/>
                        </a:lnTo>
                        <a:lnTo>
                          <a:pt x="249" y="180"/>
                        </a:lnTo>
                        <a:lnTo>
                          <a:pt x="249" y="182"/>
                        </a:lnTo>
                        <a:lnTo>
                          <a:pt x="249" y="179"/>
                        </a:lnTo>
                        <a:lnTo>
                          <a:pt x="249" y="180"/>
                        </a:lnTo>
                        <a:lnTo>
                          <a:pt x="249" y="179"/>
                        </a:lnTo>
                        <a:lnTo>
                          <a:pt x="249" y="180"/>
                        </a:lnTo>
                        <a:lnTo>
                          <a:pt x="249" y="178"/>
                        </a:lnTo>
                        <a:lnTo>
                          <a:pt x="249" y="177"/>
                        </a:lnTo>
                        <a:lnTo>
                          <a:pt x="249" y="178"/>
                        </a:lnTo>
                        <a:lnTo>
                          <a:pt x="249" y="178"/>
                        </a:lnTo>
                        <a:lnTo>
                          <a:pt x="249" y="176"/>
                        </a:lnTo>
                        <a:lnTo>
                          <a:pt x="249" y="175"/>
                        </a:lnTo>
                        <a:lnTo>
                          <a:pt x="249" y="176"/>
                        </a:lnTo>
                        <a:lnTo>
                          <a:pt x="249" y="176"/>
                        </a:lnTo>
                        <a:lnTo>
                          <a:pt x="249" y="175"/>
                        </a:lnTo>
                        <a:lnTo>
                          <a:pt x="249" y="175"/>
                        </a:lnTo>
                        <a:lnTo>
                          <a:pt x="249" y="173"/>
                        </a:lnTo>
                        <a:lnTo>
                          <a:pt x="249" y="174"/>
                        </a:lnTo>
                        <a:lnTo>
                          <a:pt x="249" y="173"/>
                        </a:lnTo>
                        <a:lnTo>
                          <a:pt x="250" y="172"/>
                        </a:lnTo>
                        <a:lnTo>
                          <a:pt x="250" y="172"/>
                        </a:lnTo>
                        <a:lnTo>
                          <a:pt x="250" y="173"/>
                        </a:lnTo>
                        <a:lnTo>
                          <a:pt x="250" y="172"/>
                        </a:lnTo>
                        <a:lnTo>
                          <a:pt x="250" y="172"/>
                        </a:lnTo>
                        <a:lnTo>
                          <a:pt x="250" y="170"/>
                        </a:lnTo>
                        <a:lnTo>
                          <a:pt x="250" y="172"/>
                        </a:lnTo>
                        <a:lnTo>
                          <a:pt x="250" y="168"/>
                        </a:lnTo>
                        <a:lnTo>
                          <a:pt x="250" y="170"/>
                        </a:lnTo>
                        <a:lnTo>
                          <a:pt x="250" y="169"/>
                        </a:lnTo>
                        <a:lnTo>
                          <a:pt x="250" y="167"/>
                        </a:lnTo>
                        <a:lnTo>
                          <a:pt x="250" y="169"/>
                        </a:lnTo>
                        <a:lnTo>
                          <a:pt x="250" y="168"/>
                        </a:lnTo>
                        <a:lnTo>
                          <a:pt x="250" y="168"/>
                        </a:lnTo>
                        <a:lnTo>
                          <a:pt x="250" y="168"/>
                        </a:lnTo>
                        <a:lnTo>
                          <a:pt x="250" y="166"/>
                        </a:lnTo>
                        <a:lnTo>
                          <a:pt x="250" y="168"/>
                        </a:lnTo>
                        <a:lnTo>
                          <a:pt x="250" y="165"/>
                        </a:lnTo>
                        <a:lnTo>
                          <a:pt x="250" y="166"/>
                        </a:lnTo>
                        <a:lnTo>
                          <a:pt x="250" y="165"/>
                        </a:lnTo>
                        <a:lnTo>
                          <a:pt x="250" y="166"/>
                        </a:lnTo>
                        <a:lnTo>
                          <a:pt x="250" y="164"/>
                        </a:lnTo>
                        <a:lnTo>
                          <a:pt x="250" y="167"/>
                        </a:lnTo>
                        <a:lnTo>
                          <a:pt x="250" y="165"/>
                        </a:lnTo>
                        <a:lnTo>
                          <a:pt x="250" y="164"/>
                        </a:lnTo>
                        <a:lnTo>
                          <a:pt x="250" y="166"/>
                        </a:lnTo>
                        <a:lnTo>
                          <a:pt x="250" y="165"/>
                        </a:lnTo>
                        <a:lnTo>
                          <a:pt x="250" y="162"/>
                        </a:lnTo>
                        <a:lnTo>
                          <a:pt x="250" y="164"/>
                        </a:lnTo>
                        <a:lnTo>
                          <a:pt x="250" y="163"/>
                        </a:lnTo>
                        <a:lnTo>
                          <a:pt x="250" y="162"/>
                        </a:lnTo>
                        <a:lnTo>
                          <a:pt x="250" y="163"/>
                        </a:lnTo>
                        <a:lnTo>
                          <a:pt x="250" y="162"/>
                        </a:lnTo>
                        <a:lnTo>
                          <a:pt x="250" y="161"/>
                        </a:lnTo>
                        <a:lnTo>
                          <a:pt x="250" y="162"/>
                        </a:lnTo>
                        <a:lnTo>
                          <a:pt x="250" y="160"/>
                        </a:lnTo>
                        <a:lnTo>
                          <a:pt x="250" y="161"/>
                        </a:lnTo>
                        <a:lnTo>
                          <a:pt x="250" y="160"/>
                        </a:lnTo>
                        <a:lnTo>
                          <a:pt x="250" y="161"/>
                        </a:lnTo>
                        <a:lnTo>
                          <a:pt x="250" y="160"/>
                        </a:lnTo>
                        <a:lnTo>
                          <a:pt x="250" y="158"/>
                        </a:lnTo>
                        <a:lnTo>
                          <a:pt x="250" y="160"/>
                        </a:lnTo>
                        <a:lnTo>
                          <a:pt x="250" y="158"/>
                        </a:lnTo>
                        <a:lnTo>
                          <a:pt x="250" y="158"/>
                        </a:lnTo>
                        <a:lnTo>
                          <a:pt x="250" y="156"/>
                        </a:lnTo>
                        <a:lnTo>
                          <a:pt x="250" y="157"/>
                        </a:lnTo>
                        <a:lnTo>
                          <a:pt x="250" y="157"/>
                        </a:lnTo>
                        <a:lnTo>
                          <a:pt x="250" y="157"/>
                        </a:lnTo>
                        <a:lnTo>
                          <a:pt x="250" y="156"/>
                        </a:lnTo>
                        <a:lnTo>
                          <a:pt x="250" y="155"/>
                        </a:lnTo>
                        <a:lnTo>
                          <a:pt x="250" y="155"/>
                        </a:lnTo>
                        <a:lnTo>
                          <a:pt x="250" y="153"/>
                        </a:lnTo>
                        <a:lnTo>
                          <a:pt x="250" y="153"/>
                        </a:lnTo>
                        <a:lnTo>
                          <a:pt x="250" y="154"/>
                        </a:lnTo>
                        <a:lnTo>
                          <a:pt x="250" y="153"/>
                        </a:lnTo>
                        <a:lnTo>
                          <a:pt x="250" y="153"/>
                        </a:lnTo>
                        <a:lnTo>
                          <a:pt x="250" y="152"/>
                        </a:lnTo>
                        <a:lnTo>
                          <a:pt x="250" y="152"/>
                        </a:lnTo>
                        <a:lnTo>
                          <a:pt x="250" y="153"/>
                        </a:lnTo>
                        <a:lnTo>
                          <a:pt x="250" y="150"/>
                        </a:lnTo>
                        <a:lnTo>
                          <a:pt x="250" y="152"/>
                        </a:lnTo>
                        <a:lnTo>
                          <a:pt x="250" y="150"/>
                        </a:lnTo>
                        <a:lnTo>
                          <a:pt x="250" y="150"/>
                        </a:lnTo>
                        <a:lnTo>
                          <a:pt x="250" y="148"/>
                        </a:lnTo>
                        <a:lnTo>
                          <a:pt x="250" y="149"/>
                        </a:lnTo>
                        <a:lnTo>
                          <a:pt x="250" y="150"/>
                        </a:lnTo>
                        <a:lnTo>
                          <a:pt x="250" y="148"/>
                        </a:lnTo>
                        <a:lnTo>
                          <a:pt x="250" y="150"/>
                        </a:lnTo>
                        <a:lnTo>
                          <a:pt x="250" y="148"/>
                        </a:lnTo>
                        <a:lnTo>
                          <a:pt x="250" y="147"/>
                        </a:lnTo>
                        <a:lnTo>
                          <a:pt x="250" y="149"/>
                        </a:lnTo>
                        <a:lnTo>
                          <a:pt x="250" y="147"/>
                        </a:lnTo>
                        <a:lnTo>
                          <a:pt x="250" y="147"/>
                        </a:lnTo>
                        <a:lnTo>
                          <a:pt x="250" y="146"/>
                        </a:lnTo>
                        <a:lnTo>
                          <a:pt x="250" y="146"/>
                        </a:lnTo>
                        <a:lnTo>
                          <a:pt x="250" y="145"/>
                        </a:lnTo>
                        <a:lnTo>
                          <a:pt x="250" y="144"/>
                        </a:lnTo>
                        <a:lnTo>
                          <a:pt x="250" y="144"/>
                        </a:lnTo>
                        <a:lnTo>
                          <a:pt x="250" y="144"/>
                        </a:lnTo>
                        <a:lnTo>
                          <a:pt x="250" y="144"/>
                        </a:lnTo>
                        <a:lnTo>
                          <a:pt x="250" y="142"/>
                        </a:lnTo>
                        <a:lnTo>
                          <a:pt x="250" y="144"/>
                        </a:lnTo>
                        <a:lnTo>
                          <a:pt x="250" y="143"/>
                        </a:lnTo>
                        <a:lnTo>
                          <a:pt x="250" y="142"/>
                        </a:lnTo>
                        <a:lnTo>
                          <a:pt x="250" y="142"/>
                        </a:lnTo>
                        <a:lnTo>
                          <a:pt x="250" y="141"/>
                        </a:lnTo>
                        <a:lnTo>
                          <a:pt x="250" y="138"/>
                        </a:lnTo>
                        <a:lnTo>
                          <a:pt x="250" y="142"/>
                        </a:lnTo>
                        <a:lnTo>
                          <a:pt x="250" y="140"/>
                        </a:lnTo>
                        <a:lnTo>
                          <a:pt x="250" y="140"/>
                        </a:lnTo>
                        <a:lnTo>
                          <a:pt x="250" y="138"/>
                        </a:lnTo>
                        <a:lnTo>
                          <a:pt x="250" y="140"/>
                        </a:lnTo>
                        <a:lnTo>
                          <a:pt x="250" y="138"/>
                        </a:lnTo>
                        <a:lnTo>
                          <a:pt x="250" y="139"/>
                        </a:lnTo>
                        <a:lnTo>
                          <a:pt x="250" y="137"/>
                        </a:lnTo>
                        <a:lnTo>
                          <a:pt x="250" y="136"/>
                        </a:lnTo>
                        <a:lnTo>
                          <a:pt x="250" y="138"/>
                        </a:lnTo>
                        <a:lnTo>
                          <a:pt x="250" y="135"/>
                        </a:lnTo>
                        <a:lnTo>
                          <a:pt x="250" y="136"/>
                        </a:lnTo>
                        <a:lnTo>
                          <a:pt x="251" y="134"/>
                        </a:lnTo>
                        <a:lnTo>
                          <a:pt x="251" y="135"/>
                        </a:lnTo>
                        <a:lnTo>
                          <a:pt x="251" y="134"/>
                        </a:lnTo>
                        <a:lnTo>
                          <a:pt x="251" y="134"/>
                        </a:lnTo>
                        <a:lnTo>
                          <a:pt x="251" y="133"/>
                        </a:lnTo>
                        <a:lnTo>
                          <a:pt x="251" y="133"/>
                        </a:lnTo>
                        <a:lnTo>
                          <a:pt x="251" y="131"/>
                        </a:lnTo>
                        <a:lnTo>
                          <a:pt x="251" y="133"/>
                        </a:lnTo>
                        <a:lnTo>
                          <a:pt x="251" y="131"/>
                        </a:lnTo>
                        <a:lnTo>
                          <a:pt x="251" y="133"/>
                        </a:lnTo>
                        <a:lnTo>
                          <a:pt x="251" y="132"/>
                        </a:lnTo>
                        <a:lnTo>
                          <a:pt x="251" y="130"/>
                        </a:lnTo>
                        <a:lnTo>
                          <a:pt x="251" y="129"/>
                        </a:lnTo>
                        <a:lnTo>
                          <a:pt x="251" y="130"/>
                        </a:lnTo>
                        <a:lnTo>
                          <a:pt x="251" y="132"/>
                        </a:lnTo>
                        <a:lnTo>
                          <a:pt x="251" y="128"/>
                        </a:lnTo>
                        <a:lnTo>
                          <a:pt x="251" y="130"/>
                        </a:lnTo>
                        <a:lnTo>
                          <a:pt x="251" y="128"/>
                        </a:lnTo>
                        <a:lnTo>
                          <a:pt x="251" y="128"/>
                        </a:lnTo>
                        <a:lnTo>
                          <a:pt x="251" y="126"/>
                        </a:lnTo>
                        <a:lnTo>
                          <a:pt x="251" y="126"/>
                        </a:lnTo>
                        <a:lnTo>
                          <a:pt x="251" y="125"/>
                        </a:lnTo>
                        <a:lnTo>
                          <a:pt x="251" y="124"/>
                        </a:lnTo>
                        <a:lnTo>
                          <a:pt x="251" y="124"/>
                        </a:lnTo>
                        <a:lnTo>
                          <a:pt x="251" y="124"/>
                        </a:lnTo>
                        <a:lnTo>
                          <a:pt x="251" y="123"/>
                        </a:lnTo>
                        <a:lnTo>
                          <a:pt x="251" y="122"/>
                        </a:lnTo>
                        <a:lnTo>
                          <a:pt x="251" y="123"/>
                        </a:lnTo>
                        <a:lnTo>
                          <a:pt x="251" y="121"/>
                        </a:lnTo>
                        <a:lnTo>
                          <a:pt x="251" y="123"/>
                        </a:lnTo>
                        <a:lnTo>
                          <a:pt x="251" y="119"/>
                        </a:lnTo>
                        <a:lnTo>
                          <a:pt x="251" y="122"/>
                        </a:lnTo>
                        <a:lnTo>
                          <a:pt x="251" y="120"/>
                        </a:lnTo>
                        <a:lnTo>
                          <a:pt x="251" y="120"/>
                        </a:lnTo>
                        <a:lnTo>
                          <a:pt x="251" y="120"/>
                        </a:lnTo>
                        <a:lnTo>
                          <a:pt x="251" y="119"/>
                        </a:lnTo>
                        <a:lnTo>
                          <a:pt x="251" y="119"/>
                        </a:lnTo>
                        <a:lnTo>
                          <a:pt x="251" y="118"/>
                        </a:lnTo>
                        <a:lnTo>
                          <a:pt x="251" y="117"/>
                        </a:lnTo>
                        <a:lnTo>
                          <a:pt x="251" y="119"/>
                        </a:lnTo>
                        <a:lnTo>
                          <a:pt x="251" y="116"/>
                        </a:lnTo>
                        <a:lnTo>
                          <a:pt x="251" y="118"/>
                        </a:lnTo>
                        <a:lnTo>
                          <a:pt x="251" y="115"/>
                        </a:lnTo>
                        <a:lnTo>
                          <a:pt x="251" y="115"/>
                        </a:lnTo>
                        <a:lnTo>
                          <a:pt x="251" y="115"/>
                        </a:lnTo>
                        <a:lnTo>
                          <a:pt x="251" y="115"/>
                        </a:lnTo>
                        <a:lnTo>
                          <a:pt x="251" y="114"/>
                        </a:lnTo>
                        <a:lnTo>
                          <a:pt x="251" y="115"/>
                        </a:lnTo>
                        <a:lnTo>
                          <a:pt x="251" y="114"/>
                        </a:lnTo>
                        <a:lnTo>
                          <a:pt x="251" y="113"/>
                        </a:lnTo>
                        <a:lnTo>
                          <a:pt x="251" y="114"/>
                        </a:lnTo>
                        <a:lnTo>
                          <a:pt x="251" y="113"/>
                        </a:lnTo>
                        <a:lnTo>
                          <a:pt x="251" y="112"/>
                        </a:lnTo>
                        <a:lnTo>
                          <a:pt x="251" y="110"/>
                        </a:lnTo>
                        <a:lnTo>
                          <a:pt x="251" y="112"/>
                        </a:lnTo>
                        <a:lnTo>
                          <a:pt x="251" y="111"/>
                        </a:lnTo>
                        <a:lnTo>
                          <a:pt x="251" y="111"/>
                        </a:lnTo>
                        <a:lnTo>
                          <a:pt x="251" y="109"/>
                        </a:lnTo>
                        <a:lnTo>
                          <a:pt x="251" y="110"/>
                        </a:lnTo>
                        <a:lnTo>
                          <a:pt x="251" y="108"/>
                        </a:lnTo>
                        <a:lnTo>
                          <a:pt x="251" y="109"/>
                        </a:lnTo>
                        <a:lnTo>
                          <a:pt x="251" y="108"/>
                        </a:lnTo>
                        <a:lnTo>
                          <a:pt x="251" y="109"/>
                        </a:lnTo>
                        <a:lnTo>
                          <a:pt x="251" y="107"/>
                        </a:lnTo>
                        <a:lnTo>
                          <a:pt x="251" y="106"/>
                        </a:lnTo>
                        <a:lnTo>
                          <a:pt x="251" y="105"/>
                        </a:lnTo>
                        <a:lnTo>
                          <a:pt x="251" y="106"/>
                        </a:lnTo>
                        <a:lnTo>
                          <a:pt x="251" y="105"/>
                        </a:lnTo>
                        <a:lnTo>
                          <a:pt x="251" y="104"/>
                        </a:lnTo>
                        <a:lnTo>
                          <a:pt x="251" y="103"/>
                        </a:lnTo>
                        <a:lnTo>
                          <a:pt x="251" y="103"/>
                        </a:lnTo>
                        <a:lnTo>
                          <a:pt x="251" y="101"/>
                        </a:lnTo>
                        <a:lnTo>
                          <a:pt x="251" y="106"/>
                        </a:lnTo>
                        <a:lnTo>
                          <a:pt x="251" y="100"/>
                        </a:lnTo>
                        <a:lnTo>
                          <a:pt x="251" y="101"/>
                        </a:lnTo>
                        <a:lnTo>
                          <a:pt x="251" y="101"/>
                        </a:lnTo>
                        <a:lnTo>
                          <a:pt x="251" y="101"/>
                        </a:lnTo>
                        <a:lnTo>
                          <a:pt x="251" y="100"/>
                        </a:lnTo>
                        <a:lnTo>
                          <a:pt x="251" y="101"/>
                        </a:lnTo>
                        <a:lnTo>
                          <a:pt x="251" y="100"/>
                        </a:lnTo>
                        <a:lnTo>
                          <a:pt x="251" y="100"/>
                        </a:lnTo>
                        <a:lnTo>
                          <a:pt x="251" y="101"/>
                        </a:lnTo>
                        <a:lnTo>
                          <a:pt x="251" y="100"/>
                        </a:lnTo>
                        <a:lnTo>
                          <a:pt x="251" y="101"/>
                        </a:lnTo>
                        <a:lnTo>
                          <a:pt x="251" y="100"/>
                        </a:lnTo>
                        <a:lnTo>
                          <a:pt x="251" y="101"/>
                        </a:lnTo>
                        <a:lnTo>
                          <a:pt x="251" y="100"/>
                        </a:lnTo>
                        <a:lnTo>
                          <a:pt x="251" y="100"/>
                        </a:lnTo>
                        <a:lnTo>
                          <a:pt x="251" y="101"/>
                        </a:lnTo>
                        <a:lnTo>
                          <a:pt x="251" y="101"/>
                        </a:lnTo>
                        <a:lnTo>
                          <a:pt x="251" y="101"/>
                        </a:lnTo>
                        <a:lnTo>
                          <a:pt x="251" y="102"/>
                        </a:lnTo>
                        <a:lnTo>
                          <a:pt x="251" y="102"/>
                        </a:lnTo>
                        <a:lnTo>
                          <a:pt x="251" y="102"/>
                        </a:lnTo>
                        <a:lnTo>
                          <a:pt x="251" y="102"/>
                        </a:lnTo>
                        <a:lnTo>
                          <a:pt x="251" y="102"/>
                        </a:lnTo>
                        <a:lnTo>
                          <a:pt x="251" y="101"/>
                        </a:lnTo>
                        <a:lnTo>
                          <a:pt x="251" y="104"/>
                        </a:lnTo>
                        <a:lnTo>
                          <a:pt x="251" y="101"/>
                        </a:lnTo>
                        <a:lnTo>
                          <a:pt x="251" y="104"/>
                        </a:lnTo>
                        <a:lnTo>
                          <a:pt x="251" y="101"/>
                        </a:lnTo>
                        <a:lnTo>
                          <a:pt x="251" y="103"/>
                        </a:lnTo>
                        <a:lnTo>
                          <a:pt x="251" y="104"/>
                        </a:lnTo>
                        <a:lnTo>
                          <a:pt x="251" y="102"/>
                        </a:lnTo>
                        <a:lnTo>
                          <a:pt x="251" y="104"/>
                        </a:lnTo>
                        <a:lnTo>
                          <a:pt x="251" y="103"/>
                        </a:lnTo>
                        <a:lnTo>
                          <a:pt x="251" y="103"/>
                        </a:lnTo>
                        <a:lnTo>
                          <a:pt x="252" y="103"/>
                        </a:lnTo>
                        <a:lnTo>
                          <a:pt x="252" y="103"/>
                        </a:lnTo>
                        <a:lnTo>
                          <a:pt x="252" y="103"/>
                        </a:lnTo>
                        <a:lnTo>
                          <a:pt x="252" y="102"/>
                        </a:lnTo>
                        <a:lnTo>
                          <a:pt x="252" y="104"/>
                        </a:lnTo>
                        <a:lnTo>
                          <a:pt x="252" y="102"/>
                        </a:lnTo>
                        <a:lnTo>
                          <a:pt x="252" y="102"/>
                        </a:lnTo>
                        <a:lnTo>
                          <a:pt x="252" y="102"/>
                        </a:lnTo>
                        <a:lnTo>
                          <a:pt x="252" y="103"/>
                        </a:lnTo>
                        <a:lnTo>
                          <a:pt x="252" y="103"/>
                        </a:lnTo>
                        <a:lnTo>
                          <a:pt x="252" y="103"/>
                        </a:lnTo>
                        <a:lnTo>
                          <a:pt x="252" y="102"/>
                        </a:lnTo>
                        <a:lnTo>
                          <a:pt x="252" y="102"/>
                        </a:lnTo>
                        <a:lnTo>
                          <a:pt x="252" y="104"/>
                        </a:lnTo>
                        <a:lnTo>
                          <a:pt x="252" y="101"/>
                        </a:lnTo>
                        <a:lnTo>
                          <a:pt x="252" y="104"/>
                        </a:lnTo>
                        <a:lnTo>
                          <a:pt x="252" y="101"/>
                        </a:lnTo>
                        <a:lnTo>
                          <a:pt x="252" y="103"/>
                        </a:lnTo>
                        <a:lnTo>
                          <a:pt x="252" y="103"/>
                        </a:lnTo>
                        <a:lnTo>
                          <a:pt x="252" y="104"/>
                        </a:lnTo>
                        <a:lnTo>
                          <a:pt x="252" y="104"/>
                        </a:lnTo>
                        <a:lnTo>
                          <a:pt x="252" y="104"/>
                        </a:lnTo>
                        <a:lnTo>
                          <a:pt x="252" y="105"/>
                        </a:lnTo>
                        <a:lnTo>
                          <a:pt x="252" y="106"/>
                        </a:lnTo>
                        <a:lnTo>
                          <a:pt x="252" y="104"/>
                        </a:lnTo>
                        <a:lnTo>
                          <a:pt x="252" y="106"/>
                        </a:lnTo>
                        <a:lnTo>
                          <a:pt x="252" y="104"/>
                        </a:lnTo>
                        <a:lnTo>
                          <a:pt x="252" y="108"/>
                        </a:lnTo>
                        <a:lnTo>
                          <a:pt x="252" y="106"/>
                        </a:lnTo>
                        <a:lnTo>
                          <a:pt x="252" y="108"/>
                        </a:lnTo>
                        <a:lnTo>
                          <a:pt x="252" y="107"/>
                        </a:lnTo>
                        <a:lnTo>
                          <a:pt x="252" y="109"/>
                        </a:lnTo>
                        <a:lnTo>
                          <a:pt x="252" y="108"/>
                        </a:lnTo>
                        <a:lnTo>
                          <a:pt x="252" y="107"/>
                        </a:lnTo>
                        <a:lnTo>
                          <a:pt x="252" y="109"/>
                        </a:lnTo>
                        <a:lnTo>
                          <a:pt x="252" y="109"/>
                        </a:lnTo>
                        <a:lnTo>
                          <a:pt x="252" y="109"/>
                        </a:lnTo>
                        <a:lnTo>
                          <a:pt x="252" y="109"/>
                        </a:lnTo>
                        <a:lnTo>
                          <a:pt x="252" y="109"/>
                        </a:lnTo>
                        <a:lnTo>
                          <a:pt x="252" y="107"/>
                        </a:lnTo>
                        <a:lnTo>
                          <a:pt x="252" y="109"/>
                        </a:lnTo>
                        <a:lnTo>
                          <a:pt x="252" y="108"/>
                        </a:lnTo>
                        <a:lnTo>
                          <a:pt x="252" y="108"/>
                        </a:lnTo>
                        <a:lnTo>
                          <a:pt x="252" y="106"/>
                        </a:lnTo>
                        <a:lnTo>
                          <a:pt x="252" y="107"/>
                        </a:lnTo>
                        <a:lnTo>
                          <a:pt x="252" y="109"/>
                        </a:lnTo>
                        <a:lnTo>
                          <a:pt x="252" y="106"/>
                        </a:lnTo>
                        <a:lnTo>
                          <a:pt x="252" y="108"/>
                        </a:lnTo>
                        <a:lnTo>
                          <a:pt x="252" y="107"/>
                        </a:lnTo>
                        <a:lnTo>
                          <a:pt x="252" y="107"/>
                        </a:lnTo>
                        <a:lnTo>
                          <a:pt x="252" y="107"/>
                        </a:lnTo>
                        <a:lnTo>
                          <a:pt x="252" y="105"/>
                        </a:lnTo>
                        <a:lnTo>
                          <a:pt x="252" y="106"/>
                        </a:lnTo>
                        <a:lnTo>
                          <a:pt x="252" y="106"/>
                        </a:lnTo>
                        <a:lnTo>
                          <a:pt x="252" y="105"/>
                        </a:lnTo>
                        <a:lnTo>
                          <a:pt x="252" y="106"/>
                        </a:lnTo>
                        <a:lnTo>
                          <a:pt x="252" y="104"/>
                        </a:lnTo>
                        <a:lnTo>
                          <a:pt x="252" y="106"/>
                        </a:lnTo>
                        <a:lnTo>
                          <a:pt x="252" y="105"/>
                        </a:lnTo>
                        <a:lnTo>
                          <a:pt x="252" y="106"/>
                        </a:lnTo>
                        <a:lnTo>
                          <a:pt x="252" y="104"/>
                        </a:lnTo>
                        <a:lnTo>
                          <a:pt x="252" y="107"/>
                        </a:lnTo>
                        <a:lnTo>
                          <a:pt x="252" y="108"/>
                        </a:lnTo>
                        <a:lnTo>
                          <a:pt x="252" y="107"/>
                        </a:lnTo>
                        <a:lnTo>
                          <a:pt x="252" y="107"/>
                        </a:lnTo>
                        <a:lnTo>
                          <a:pt x="252" y="106"/>
                        </a:lnTo>
                        <a:lnTo>
                          <a:pt x="252" y="107"/>
                        </a:lnTo>
                        <a:lnTo>
                          <a:pt x="252" y="105"/>
                        </a:lnTo>
                        <a:lnTo>
                          <a:pt x="252" y="107"/>
                        </a:lnTo>
                        <a:lnTo>
                          <a:pt x="252" y="107"/>
                        </a:lnTo>
                        <a:lnTo>
                          <a:pt x="252" y="107"/>
                        </a:lnTo>
                        <a:lnTo>
                          <a:pt x="252" y="106"/>
                        </a:lnTo>
                        <a:lnTo>
                          <a:pt x="252" y="106"/>
                        </a:lnTo>
                        <a:lnTo>
                          <a:pt x="252" y="106"/>
                        </a:lnTo>
                        <a:lnTo>
                          <a:pt x="252" y="105"/>
                        </a:lnTo>
                        <a:lnTo>
                          <a:pt x="252" y="103"/>
                        </a:lnTo>
                        <a:lnTo>
                          <a:pt x="252" y="106"/>
                        </a:lnTo>
                        <a:lnTo>
                          <a:pt x="252" y="104"/>
                        </a:lnTo>
                        <a:lnTo>
                          <a:pt x="252" y="105"/>
                        </a:lnTo>
                        <a:lnTo>
                          <a:pt x="252" y="103"/>
                        </a:lnTo>
                        <a:lnTo>
                          <a:pt x="252" y="105"/>
                        </a:lnTo>
                        <a:lnTo>
                          <a:pt x="252" y="102"/>
                        </a:lnTo>
                        <a:lnTo>
                          <a:pt x="252" y="103"/>
                        </a:lnTo>
                        <a:lnTo>
                          <a:pt x="252" y="102"/>
                        </a:lnTo>
                        <a:lnTo>
                          <a:pt x="252" y="102"/>
                        </a:lnTo>
                        <a:lnTo>
                          <a:pt x="252" y="102"/>
                        </a:lnTo>
                        <a:lnTo>
                          <a:pt x="252" y="101"/>
                        </a:lnTo>
                        <a:lnTo>
                          <a:pt x="252" y="99"/>
                        </a:lnTo>
                        <a:lnTo>
                          <a:pt x="252" y="100"/>
                        </a:lnTo>
                        <a:lnTo>
                          <a:pt x="252" y="98"/>
                        </a:lnTo>
                        <a:lnTo>
                          <a:pt x="252" y="100"/>
                        </a:lnTo>
                        <a:lnTo>
                          <a:pt x="252" y="98"/>
                        </a:lnTo>
                        <a:lnTo>
                          <a:pt x="252" y="98"/>
                        </a:lnTo>
                        <a:lnTo>
                          <a:pt x="252" y="97"/>
                        </a:lnTo>
                        <a:lnTo>
                          <a:pt x="252" y="97"/>
                        </a:lnTo>
                        <a:lnTo>
                          <a:pt x="252" y="97"/>
                        </a:lnTo>
                        <a:lnTo>
                          <a:pt x="252" y="97"/>
                        </a:lnTo>
                        <a:lnTo>
                          <a:pt x="252" y="97"/>
                        </a:lnTo>
                        <a:lnTo>
                          <a:pt x="253" y="95"/>
                        </a:lnTo>
                        <a:lnTo>
                          <a:pt x="253" y="97"/>
                        </a:lnTo>
                        <a:lnTo>
                          <a:pt x="253" y="95"/>
                        </a:lnTo>
                        <a:lnTo>
                          <a:pt x="253" y="94"/>
                        </a:lnTo>
                        <a:lnTo>
                          <a:pt x="253" y="95"/>
                        </a:lnTo>
                        <a:lnTo>
                          <a:pt x="253" y="94"/>
                        </a:lnTo>
                        <a:lnTo>
                          <a:pt x="253" y="95"/>
                        </a:lnTo>
                        <a:lnTo>
                          <a:pt x="253" y="94"/>
                        </a:lnTo>
                        <a:lnTo>
                          <a:pt x="253" y="93"/>
                        </a:lnTo>
                        <a:lnTo>
                          <a:pt x="253" y="93"/>
                        </a:lnTo>
                        <a:lnTo>
                          <a:pt x="253" y="94"/>
                        </a:lnTo>
                        <a:lnTo>
                          <a:pt x="253" y="94"/>
                        </a:lnTo>
                        <a:lnTo>
                          <a:pt x="253" y="91"/>
                        </a:lnTo>
                        <a:lnTo>
                          <a:pt x="253" y="90"/>
                        </a:lnTo>
                        <a:lnTo>
                          <a:pt x="253" y="92"/>
                        </a:lnTo>
                        <a:lnTo>
                          <a:pt x="253" y="90"/>
                        </a:lnTo>
                        <a:lnTo>
                          <a:pt x="253" y="90"/>
                        </a:lnTo>
                        <a:lnTo>
                          <a:pt x="253" y="90"/>
                        </a:lnTo>
                        <a:lnTo>
                          <a:pt x="253" y="88"/>
                        </a:lnTo>
                        <a:lnTo>
                          <a:pt x="253" y="89"/>
                        </a:lnTo>
                        <a:lnTo>
                          <a:pt x="253" y="89"/>
                        </a:lnTo>
                        <a:lnTo>
                          <a:pt x="253" y="89"/>
                        </a:lnTo>
                        <a:lnTo>
                          <a:pt x="253" y="88"/>
                        </a:lnTo>
                        <a:lnTo>
                          <a:pt x="253" y="87"/>
                        </a:lnTo>
                        <a:lnTo>
                          <a:pt x="253" y="87"/>
                        </a:lnTo>
                        <a:lnTo>
                          <a:pt x="253" y="88"/>
                        </a:lnTo>
                        <a:lnTo>
                          <a:pt x="253" y="86"/>
                        </a:lnTo>
                        <a:lnTo>
                          <a:pt x="253" y="84"/>
                        </a:lnTo>
                        <a:lnTo>
                          <a:pt x="253" y="85"/>
                        </a:lnTo>
                        <a:lnTo>
                          <a:pt x="253" y="85"/>
                        </a:lnTo>
                        <a:lnTo>
                          <a:pt x="253" y="84"/>
                        </a:lnTo>
                        <a:lnTo>
                          <a:pt x="253" y="84"/>
                        </a:lnTo>
                        <a:lnTo>
                          <a:pt x="253" y="82"/>
                        </a:lnTo>
                        <a:lnTo>
                          <a:pt x="253" y="83"/>
                        </a:lnTo>
                        <a:lnTo>
                          <a:pt x="253" y="82"/>
                        </a:lnTo>
                        <a:lnTo>
                          <a:pt x="253" y="81"/>
                        </a:lnTo>
                        <a:lnTo>
                          <a:pt x="253" y="82"/>
                        </a:lnTo>
                        <a:lnTo>
                          <a:pt x="253" y="81"/>
                        </a:lnTo>
                        <a:lnTo>
                          <a:pt x="253" y="82"/>
                        </a:lnTo>
                        <a:lnTo>
                          <a:pt x="253" y="80"/>
                        </a:lnTo>
                        <a:lnTo>
                          <a:pt x="253" y="81"/>
                        </a:lnTo>
                        <a:lnTo>
                          <a:pt x="253" y="80"/>
                        </a:lnTo>
                        <a:lnTo>
                          <a:pt x="253" y="79"/>
                        </a:lnTo>
                        <a:lnTo>
                          <a:pt x="253" y="80"/>
                        </a:lnTo>
                        <a:lnTo>
                          <a:pt x="253" y="79"/>
                        </a:lnTo>
                        <a:lnTo>
                          <a:pt x="253" y="79"/>
                        </a:lnTo>
                        <a:lnTo>
                          <a:pt x="253" y="78"/>
                        </a:lnTo>
                        <a:lnTo>
                          <a:pt x="253" y="79"/>
                        </a:lnTo>
                        <a:lnTo>
                          <a:pt x="253" y="78"/>
                        </a:lnTo>
                        <a:lnTo>
                          <a:pt x="253" y="77"/>
                        </a:lnTo>
                        <a:lnTo>
                          <a:pt x="253" y="79"/>
                        </a:lnTo>
                        <a:lnTo>
                          <a:pt x="253" y="78"/>
                        </a:lnTo>
                        <a:lnTo>
                          <a:pt x="253" y="77"/>
                        </a:lnTo>
                        <a:lnTo>
                          <a:pt x="253" y="77"/>
                        </a:lnTo>
                        <a:lnTo>
                          <a:pt x="253" y="77"/>
                        </a:lnTo>
                        <a:lnTo>
                          <a:pt x="253" y="77"/>
                        </a:lnTo>
                        <a:lnTo>
                          <a:pt x="253" y="76"/>
                        </a:lnTo>
                        <a:lnTo>
                          <a:pt x="253" y="77"/>
                        </a:lnTo>
                        <a:lnTo>
                          <a:pt x="253" y="75"/>
                        </a:lnTo>
                        <a:lnTo>
                          <a:pt x="253" y="77"/>
                        </a:lnTo>
                        <a:lnTo>
                          <a:pt x="253" y="74"/>
                        </a:lnTo>
                        <a:lnTo>
                          <a:pt x="253" y="75"/>
                        </a:lnTo>
                        <a:lnTo>
                          <a:pt x="253" y="74"/>
                        </a:lnTo>
                        <a:lnTo>
                          <a:pt x="253" y="74"/>
                        </a:lnTo>
                        <a:lnTo>
                          <a:pt x="253" y="75"/>
                        </a:lnTo>
                        <a:lnTo>
                          <a:pt x="253" y="74"/>
                        </a:lnTo>
                        <a:lnTo>
                          <a:pt x="253" y="75"/>
                        </a:lnTo>
                        <a:lnTo>
                          <a:pt x="253" y="73"/>
                        </a:lnTo>
                        <a:lnTo>
                          <a:pt x="253" y="73"/>
                        </a:lnTo>
                        <a:lnTo>
                          <a:pt x="253" y="74"/>
                        </a:lnTo>
                        <a:lnTo>
                          <a:pt x="253" y="73"/>
                        </a:lnTo>
                        <a:lnTo>
                          <a:pt x="253" y="74"/>
                        </a:lnTo>
                        <a:lnTo>
                          <a:pt x="253" y="71"/>
                        </a:lnTo>
                        <a:lnTo>
                          <a:pt x="253" y="72"/>
                        </a:lnTo>
                        <a:lnTo>
                          <a:pt x="253" y="73"/>
                        </a:lnTo>
                        <a:lnTo>
                          <a:pt x="253" y="73"/>
                        </a:lnTo>
                        <a:lnTo>
                          <a:pt x="253" y="71"/>
                        </a:lnTo>
                        <a:lnTo>
                          <a:pt x="253" y="72"/>
                        </a:lnTo>
                        <a:lnTo>
                          <a:pt x="253" y="72"/>
                        </a:lnTo>
                        <a:lnTo>
                          <a:pt x="253" y="72"/>
                        </a:lnTo>
                        <a:lnTo>
                          <a:pt x="253" y="71"/>
                        </a:lnTo>
                        <a:lnTo>
                          <a:pt x="253" y="70"/>
                        </a:lnTo>
                        <a:lnTo>
                          <a:pt x="253" y="73"/>
                        </a:lnTo>
                        <a:lnTo>
                          <a:pt x="253" y="70"/>
                        </a:lnTo>
                        <a:lnTo>
                          <a:pt x="253" y="72"/>
                        </a:lnTo>
                        <a:lnTo>
                          <a:pt x="253" y="71"/>
                        </a:lnTo>
                        <a:lnTo>
                          <a:pt x="253" y="71"/>
                        </a:lnTo>
                        <a:lnTo>
                          <a:pt x="253" y="72"/>
                        </a:lnTo>
                        <a:lnTo>
                          <a:pt x="253" y="73"/>
                        </a:lnTo>
                        <a:lnTo>
                          <a:pt x="253" y="72"/>
                        </a:lnTo>
                        <a:lnTo>
                          <a:pt x="253" y="71"/>
                        </a:lnTo>
                        <a:lnTo>
                          <a:pt x="253" y="71"/>
                        </a:lnTo>
                        <a:lnTo>
                          <a:pt x="253" y="71"/>
                        </a:lnTo>
                        <a:lnTo>
                          <a:pt x="253" y="69"/>
                        </a:lnTo>
                        <a:lnTo>
                          <a:pt x="253" y="72"/>
                        </a:lnTo>
                        <a:lnTo>
                          <a:pt x="253" y="70"/>
                        </a:lnTo>
                        <a:lnTo>
                          <a:pt x="253" y="70"/>
                        </a:lnTo>
                        <a:lnTo>
                          <a:pt x="253" y="70"/>
                        </a:lnTo>
                        <a:lnTo>
                          <a:pt x="253" y="70"/>
                        </a:lnTo>
                        <a:lnTo>
                          <a:pt x="253" y="70"/>
                        </a:lnTo>
                        <a:lnTo>
                          <a:pt x="253" y="69"/>
                        </a:lnTo>
                        <a:lnTo>
                          <a:pt x="253" y="70"/>
                        </a:lnTo>
                        <a:lnTo>
                          <a:pt x="253" y="69"/>
                        </a:lnTo>
                        <a:lnTo>
                          <a:pt x="253" y="71"/>
                        </a:lnTo>
                        <a:lnTo>
                          <a:pt x="253" y="66"/>
                        </a:lnTo>
                        <a:lnTo>
                          <a:pt x="253" y="70"/>
                        </a:lnTo>
                        <a:lnTo>
                          <a:pt x="253" y="69"/>
                        </a:lnTo>
                        <a:lnTo>
                          <a:pt x="253" y="70"/>
                        </a:lnTo>
                        <a:lnTo>
                          <a:pt x="254" y="66"/>
                        </a:lnTo>
                        <a:lnTo>
                          <a:pt x="254" y="70"/>
                        </a:lnTo>
                        <a:lnTo>
                          <a:pt x="254" y="68"/>
                        </a:lnTo>
                        <a:lnTo>
                          <a:pt x="254" y="67"/>
                        </a:lnTo>
                        <a:lnTo>
                          <a:pt x="254" y="71"/>
                        </a:lnTo>
                        <a:lnTo>
                          <a:pt x="254" y="67"/>
                        </a:lnTo>
                        <a:lnTo>
                          <a:pt x="254" y="69"/>
                        </a:lnTo>
                        <a:lnTo>
                          <a:pt x="254" y="69"/>
                        </a:lnTo>
                        <a:lnTo>
                          <a:pt x="254" y="67"/>
                        </a:lnTo>
                        <a:lnTo>
                          <a:pt x="254" y="70"/>
                        </a:lnTo>
                        <a:lnTo>
                          <a:pt x="254" y="69"/>
                        </a:lnTo>
                        <a:lnTo>
                          <a:pt x="254" y="68"/>
                        </a:lnTo>
                        <a:lnTo>
                          <a:pt x="254" y="68"/>
                        </a:lnTo>
                        <a:lnTo>
                          <a:pt x="254" y="70"/>
                        </a:lnTo>
                        <a:lnTo>
                          <a:pt x="254" y="70"/>
                        </a:lnTo>
                        <a:lnTo>
                          <a:pt x="254" y="68"/>
                        </a:lnTo>
                        <a:lnTo>
                          <a:pt x="254" y="70"/>
                        </a:lnTo>
                        <a:lnTo>
                          <a:pt x="254" y="69"/>
                        </a:lnTo>
                        <a:lnTo>
                          <a:pt x="254" y="67"/>
                        </a:lnTo>
                        <a:lnTo>
                          <a:pt x="254" y="68"/>
                        </a:lnTo>
                        <a:lnTo>
                          <a:pt x="254" y="70"/>
                        </a:lnTo>
                        <a:lnTo>
                          <a:pt x="254" y="67"/>
                        </a:lnTo>
                        <a:lnTo>
                          <a:pt x="254" y="68"/>
                        </a:lnTo>
                        <a:lnTo>
                          <a:pt x="254" y="69"/>
                        </a:lnTo>
                        <a:lnTo>
                          <a:pt x="254" y="67"/>
                        </a:lnTo>
                        <a:lnTo>
                          <a:pt x="254" y="69"/>
                        </a:lnTo>
                        <a:lnTo>
                          <a:pt x="254" y="67"/>
                        </a:lnTo>
                        <a:lnTo>
                          <a:pt x="254" y="69"/>
                        </a:lnTo>
                        <a:lnTo>
                          <a:pt x="254" y="68"/>
                        </a:lnTo>
                        <a:lnTo>
                          <a:pt x="254" y="70"/>
                        </a:lnTo>
                        <a:lnTo>
                          <a:pt x="254" y="68"/>
                        </a:lnTo>
                        <a:lnTo>
                          <a:pt x="254" y="69"/>
                        </a:lnTo>
                        <a:lnTo>
                          <a:pt x="254" y="69"/>
                        </a:lnTo>
                        <a:lnTo>
                          <a:pt x="254" y="69"/>
                        </a:lnTo>
                        <a:lnTo>
                          <a:pt x="254" y="69"/>
                        </a:lnTo>
                        <a:lnTo>
                          <a:pt x="254" y="70"/>
                        </a:lnTo>
                        <a:lnTo>
                          <a:pt x="254" y="68"/>
                        </a:lnTo>
                        <a:lnTo>
                          <a:pt x="254" y="70"/>
                        </a:lnTo>
                        <a:lnTo>
                          <a:pt x="254" y="70"/>
                        </a:lnTo>
                        <a:lnTo>
                          <a:pt x="254" y="68"/>
                        </a:lnTo>
                        <a:lnTo>
                          <a:pt x="254" y="70"/>
                        </a:lnTo>
                        <a:lnTo>
                          <a:pt x="254" y="67"/>
                        </a:lnTo>
                        <a:lnTo>
                          <a:pt x="254" y="70"/>
                        </a:lnTo>
                        <a:lnTo>
                          <a:pt x="254" y="70"/>
                        </a:lnTo>
                        <a:lnTo>
                          <a:pt x="254" y="69"/>
                        </a:lnTo>
                        <a:lnTo>
                          <a:pt x="254" y="69"/>
                        </a:lnTo>
                        <a:lnTo>
                          <a:pt x="254" y="70"/>
                        </a:lnTo>
                        <a:lnTo>
                          <a:pt x="254" y="68"/>
                        </a:lnTo>
                        <a:lnTo>
                          <a:pt x="254" y="70"/>
                        </a:lnTo>
                        <a:lnTo>
                          <a:pt x="254" y="67"/>
                        </a:lnTo>
                        <a:lnTo>
                          <a:pt x="254" y="69"/>
                        </a:lnTo>
                        <a:lnTo>
                          <a:pt x="254" y="70"/>
                        </a:lnTo>
                        <a:lnTo>
                          <a:pt x="254" y="70"/>
                        </a:lnTo>
                        <a:lnTo>
                          <a:pt x="254" y="69"/>
                        </a:lnTo>
                        <a:lnTo>
                          <a:pt x="254" y="70"/>
                        </a:lnTo>
                        <a:lnTo>
                          <a:pt x="254" y="68"/>
                        </a:lnTo>
                        <a:lnTo>
                          <a:pt x="254" y="69"/>
                        </a:lnTo>
                        <a:lnTo>
                          <a:pt x="254" y="67"/>
                        </a:lnTo>
                        <a:lnTo>
                          <a:pt x="254" y="70"/>
                        </a:lnTo>
                        <a:lnTo>
                          <a:pt x="254" y="70"/>
                        </a:lnTo>
                        <a:lnTo>
                          <a:pt x="254" y="69"/>
                        </a:lnTo>
                        <a:lnTo>
                          <a:pt x="254" y="70"/>
                        </a:lnTo>
                        <a:lnTo>
                          <a:pt x="254" y="69"/>
                        </a:lnTo>
                        <a:lnTo>
                          <a:pt x="254" y="71"/>
                        </a:lnTo>
                        <a:lnTo>
                          <a:pt x="254" y="70"/>
                        </a:lnTo>
                        <a:lnTo>
                          <a:pt x="254" y="72"/>
                        </a:lnTo>
                        <a:lnTo>
                          <a:pt x="254" y="69"/>
                        </a:lnTo>
                        <a:lnTo>
                          <a:pt x="254" y="71"/>
                        </a:lnTo>
                        <a:lnTo>
                          <a:pt x="254" y="68"/>
                        </a:lnTo>
                        <a:lnTo>
                          <a:pt x="254" y="71"/>
                        </a:lnTo>
                        <a:lnTo>
                          <a:pt x="254" y="71"/>
                        </a:lnTo>
                        <a:lnTo>
                          <a:pt x="254" y="70"/>
                        </a:lnTo>
                        <a:lnTo>
                          <a:pt x="254" y="73"/>
                        </a:lnTo>
                        <a:lnTo>
                          <a:pt x="254" y="69"/>
                        </a:lnTo>
                        <a:lnTo>
                          <a:pt x="254" y="74"/>
                        </a:lnTo>
                        <a:lnTo>
                          <a:pt x="254" y="71"/>
                        </a:lnTo>
                        <a:lnTo>
                          <a:pt x="254" y="72"/>
                        </a:lnTo>
                        <a:lnTo>
                          <a:pt x="254" y="70"/>
                        </a:lnTo>
                        <a:lnTo>
                          <a:pt x="254" y="71"/>
                        </a:lnTo>
                        <a:lnTo>
                          <a:pt x="254" y="73"/>
                        </a:lnTo>
                        <a:lnTo>
                          <a:pt x="254" y="70"/>
                        </a:lnTo>
                        <a:lnTo>
                          <a:pt x="254" y="72"/>
                        </a:lnTo>
                        <a:lnTo>
                          <a:pt x="254" y="71"/>
                        </a:lnTo>
                        <a:lnTo>
                          <a:pt x="254" y="72"/>
                        </a:lnTo>
                        <a:lnTo>
                          <a:pt x="254" y="70"/>
                        </a:lnTo>
                        <a:lnTo>
                          <a:pt x="254" y="72"/>
                        </a:lnTo>
                        <a:lnTo>
                          <a:pt x="254" y="70"/>
                        </a:lnTo>
                        <a:lnTo>
                          <a:pt x="254" y="73"/>
                        </a:lnTo>
                        <a:lnTo>
                          <a:pt x="254" y="69"/>
                        </a:lnTo>
                        <a:lnTo>
                          <a:pt x="254" y="70"/>
                        </a:lnTo>
                        <a:lnTo>
                          <a:pt x="254" y="69"/>
                        </a:lnTo>
                        <a:lnTo>
                          <a:pt x="254" y="70"/>
                        </a:lnTo>
                        <a:lnTo>
                          <a:pt x="254" y="69"/>
                        </a:lnTo>
                        <a:lnTo>
                          <a:pt x="254" y="69"/>
                        </a:lnTo>
                        <a:lnTo>
                          <a:pt x="254" y="68"/>
                        </a:lnTo>
                        <a:lnTo>
                          <a:pt x="254" y="69"/>
                        </a:lnTo>
                        <a:lnTo>
                          <a:pt x="254" y="69"/>
                        </a:lnTo>
                        <a:lnTo>
                          <a:pt x="254" y="70"/>
                        </a:lnTo>
                        <a:lnTo>
                          <a:pt x="255" y="67"/>
                        </a:lnTo>
                        <a:lnTo>
                          <a:pt x="255" y="69"/>
                        </a:lnTo>
                        <a:lnTo>
                          <a:pt x="255" y="70"/>
                        </a:lnTo>
                        <a:lnTo>
                          <a:pt x="255" y="68"/>
                        </a:lnTo>
                        <a:lnTo>
                          <a:pt x="255" y="70"/>
                        </a:lnTo>
                        <a:lnTo>
                          <a:pt x="255" y="69"/>
                        </a:lnTo>
                        <a:lnTo>
                          <a:pt x="255" y="69"/>
                        </a:lnTo>
                        <a:lnTo>
                          <a:pt x="255" y="69"/>
                        </a:lnTo>
                        <a:lnTo>
                          <a:pt x="255" y="68"/>
                        </a:lnTo>
                        <a:lnTo>
                          <a:pt x="255" y="70"/>
                        </a:lnTo>
                        <a:lnTo>
                          <a:pt x="255" y="68"/>
                        </a:lnTo>
                        <a:lnTo>
                          <a:pt x="255" y="69"/>
                        </a:lnTo>
                        <a:lnTo>
                          <a:pt x="255" y="69"/>
                        </a:lnTo>
                        <a:lnTo>
                          <a:pt x="255" y="68"/>
                        </a:lnTo>
                        <a:lnTo>
                          <a:pt x="255" y="67"/>
                        </a:lnTo>
                        <a:lnTo>
                          <a:pt x="255" y="71"/>
                        </a:lnTo>
                        <a:lnTo>
                          <a:pt x="255" y="67"/>
                        </a:lnTo>
                        <a:lnTo>
                          <a:pt x="255" y="71"/>
                        </a:lnTo>
                        <a:lnTo>
                          <a:pt x="255" y="68"/>
                        </a:lnTo>
                        <a:lnTo>
                          <a:pt x="255" y="67"/>
                        </a:lnTo>
                        <a:lnTo>
                          <a:pt x="255" y="68"/>
                        </a:lnTo>
                        <a:lnTo>
                          <a:pt x="255" y="67"/>
                        </a:lnTo>
                        <a:lnTo>
                          <a:pt x="255" y="68"/>
                        </a:lnTo>
                        <a:lnTo>
                          <a:pt x="255" y="65"/>
                        </a:lnTo>
                        <a:lnTo>
                          <a:pt x="255" y="68"/>
                        </a:lnTo>
                        <a:lnTo>
                          <a:pt x="255" y="67"/>
                        </a:lnTo>
                        <a:lnTo>
                          <a:pt x="255" y="65"/>
                        </a:lnTo>
                        <a:lnTo>
                          <a:pt x="255" y="67"/>
                        </a:lnTo>
                        <a:lnTo>
                          <a:pt x="255" y="65"/>
                        </a:lnTo>
                        <a:lnTo>
                          <a:pt x="255" y="65"/>
                        </a:lnTo>
                        <a:lnTo>
                          <a:pt x="255" y="65"/>
                        </a:lnTo>
                        <a:lnTo>
                          <a:pt x="255" y="64"/>
                        </a:lnTo>
                        <a:lnTo>
                          <a:pt x="255" y="63"/>
                        </a:lnTo>
                        <a:lnTo>
                          <a:pt x="255" y="63"/>
                        </a:lnTo>
                        <a:lnTo>
                          <a:pt x="255" y="61"/>
                        </a:lnTo>
                        <a:lnTo>
                          <a:pt x="255" y="63"/>
                        </a:lnTo>
                        <a:lnTo>
                          <a:pt x="255" y="61"/>
                        </a:lnTo>
                        <a:lnTo>
                          <a:pt x="255" y="62"/>
                        </a:lnTo>
                        <a:lnTo>
                          <a:pt x="255" y="62"/>
                        </a:lnTo>
                        <a:lnTo>
                          <a:pt x="255" y="60"/>
                        </a:lnTo>
                        <a:lnTo>
                          <a:pt x="255" y="61"/>
                        </a:lnTo>
                        <a:lnTo>
                          <a:pt x="255" y="60"/>
                        </a:lnTo>
                        <a:lnTo>
                          <a:pt x="255" y="61"/>
                        </a:lnTo>
                        <a:lnTo>
                          <a:pt x="255" y="60"/>
                        </a:lnTo>
                        <a:lnTo>
                          <a:pt x="255" y="61"/>
                        </a:lnTo>
                        <a:lnTo>
                          <a:pt x="255" y="60"/>
                        </a:lnTo>
                        <a:lnTo>
                          <a:pt x="255" y="61"/>
                        </a:lnTo>
                        <a:lnTo>
                          <a:pt x="255" y="61"/>
                        </a:lnTo>
                        <a:lnTo>
                          <a:pt x="255" y="59"/>
                        </a:lnTo>
                        <a:lnTo>
                          <a:pt x="255" y="61"/>
                        </a:lnTo>
                        <a:lnTo>
                          <a:pt x="255" y="60"/>
                        </a:lnTo>
                        <a:lnTo>
                          <a:pt x="255" y="60"/>
                        </a:lnTo>
                        <a:lnTo>
                          <a:pt x="255" y="60"/>
                        </a:lnTo>
                        <a:lnTo>
                          <a:pt x="255" y="60"/>
                        </a:lnTo>
                        <a:lnTo>
                          <a:pt x="255" y="61"/>
                        </a:lnTo>
                        <a:lnTo>
                          <a:pt x="255" y="59"/>
                        </a:lnTo>
                        <a:lnTo>
                          <a:pt x="255" y="59"/>
                        </a:lnTo>
                        <a:lnTo>
                          <a:pt x="255" y="57"/>
                        </a:lnTo>
                        <a:lnTo>
                          <a:pt x="255" y="57"/>
                        </a:lnTo>
                        <a:lnTo>
                          <a:pt x="255" y="56"/>
                        </a:lnTo>
                        <a:lnTo>
                          <a:pt x="255" y="56"/>
                        </a:lnTo>
                        <a:lnTo>
                          <a:pt x="255" y="56"/>
                        </a:lnTo>
                        <a:lnTo>
                          <a:pt x="255" y="55"/>
                        </a:lnTo>
                        <a:lnTo>
                          <a:pt x="255" y="54"/>
                        </a:lnTo>
                        <a:lnTo>
                          <a:pt x="255" y="52"/>
                        </a:lnTo>
                        <a:lnTo>
                          <a:pt x="255" y="54"/>
                        </a:lnTo>
                        <a:lnTo>
                          <a:pt x="255" y="49"/>
                        </a:lnTo>
                        <a:lnTo>
                          <a:pt x="255" y="52"/>
                        </a:lnTo>
                        <a:lnTo>
                          <a:pt x="255" y="50"/>
                        </a:lnTo>
                        <a:lnTo>
                          <a:pt x="255" y="51"/>
                        </a:lnTo>
                        <a:lnTo>
                          <a:pt x="255" y="50"/>
                        </a:lnTo>
                        <a:lnTo>
                          <a:pt x="255" y="48"/>
                        </a:lnTo>
                        <a:lnTo>
                          <a:pt x="255" y="50"/>
                        </a:lnTo>
                        <a:lnTo>
                          <a:pt x="255" y="48"/>
                        </a:lnTo>
                        <a:lnTo>
                          <a:pt x="255" y="49"/>
                        </a:lnTo>
                        <a:lnTo>
                          <a:pt x="255" y="50"/>
                        </a:lnTo>
                        <a:lnTo>
                          <a:pt x="255" y="48"/>
                        </a:lnTo>
                        <a:lnTo>
                          <a:pt x="255" y="49"/>
                        </a:lnTo>
                        <a:lnTo>
                          <a:pt x="255" y="49"/>
                        </a:lnTo>
                        <a:lnTo>
                          <a:pt x="255" y="46"/>
                        </a:lnTo>
                        <a:lnTo>
                          <a:pt x="255" y="47"/>
                        </a:lnTo>
                        <a:lnTo>
                          <a:pt x="255" y="47"/>
                        </a:lnTo>
                        <a:lnTo>
                          <a:pt x="255" y="46"/>
                        </a:lnTo>
                        <a:lnTo>
                          <a:pt x="255" y="45"/>
                        </a:lnTo>
                        <a:lnTo>
                          <a:pt x="255" y="44"/>
                        </a:lnTo>
                        <a:lnTo>
                          <a:pt x="255" y="45"/>
                        </a:lnTo>
                        <a:lnTo>
                          <a:pt x="255" y="43"/>
                        </a:lnTo>
                        <a:lnTo>
                          <a:pt x="255" y="44"/>
                        </a:lnTo>
                        <a:lnTo>
                          <a:pt x="255" y="41"/>
                        </a:lnTo>
                        <a:lnTo>
                          <a:pt x="255" y="40"/>
                        </a:lnTo>
                        <a:lnTo>
                          <a:pt x="255" y="41"/>
                        </a:lnTo>
                        <a:lnTo>
                          <a:pt x="255" y="40"/>
                        </a:lnTo>
                        <a:lnTo>
                          <a:pt x="255" y="38"/>
                        </a:lnTo>
                        <a:lnTo>
                          <a:pt x="255" y="37"/>
                        </a:lnTo>
                        <a:lnTo>
                          <a:pt x="255" y="38"/>
                        </a:lnTo>
                        <a:lnTo>
                          <a:pt x="255" y="37"/>
                        </a:lnTo>
                        <a:lnTo>
                          <a:pt x="255" y="36"/>
                        </a:lnTo>
                        <a:lnTo>
                          <a:pt x="255" y="35"/>
                        </a:lnTo>
                        <a:lnTo>
                          <a:pt x="255" y="32"/>
                        </a:lnTo>
                        <a:lnTo>
                          <a:pt x="255" y="35"/>
                        </a:lnTo>
                        <a:lnTo>
                          <a:pt x="255" y="33"/>
                        </a:lnTo>
                        <a:lnTo>
                          <a:pt x="255" y="33"/>
                        </a:lnTo>
                        <a:lnTo>
                          <a:pt x="255" y="32"/>
                        </a:lnTo>
                        <a:lnTo>
                          <a:pt x="255" y="32"/>
                        </a:lnTo>
                        <a:lnTo>
                          <a:pt x="255" y="32"/>
                        </a:lnTo>
                        <a:lnTo>
                          <a:pt x="255" y="31"/>
                        </a:lnTo>
                        <a:lnTo>
                          <a:pt x="255" y="30"/>
                        </a:lnTo>
                        <a:lnTo>
                          <a:pt x="255" y="30"/>
                        </a:lnTo>
                        <a:lnTo>
                          <a:pt x="256" y="29"/>
                        </a:lnTo>
                        <a:lnTo>
                          <a:pt x="256" y="29"/>
                        </a:lnTo>
                        <a:lnTo>
                          <a:pt x="256" y="26"/>
                        </a:lnTo>
                        <a:lnTo>
                          <a:pt x="256" y="26"/>
                        </a:lnTo>
                        <a:lnTo>
                          <a:pt x="256" y="26"/>
                        </a:lnTo>
                        <a:lnTo>
                          <a:pt x="256" y="25"/>
                        </a:lnTo>
                        <a:lnTo>
                          <a:pt x="256" y="26"/>
                        </a:lnTo>
                        <a:lnTo>
                          <a:pt x="256" y="23"/>
                        </a:lnTo>
                        <a:lnTo>
                          <a:pt x="256" y="22"/>
                        </a:lnTo>
                        <a:lnTo>
                          <a:pt x="256" y="22"/>
                        </a:lnTo>
                        <a:lnTo>
                          <a:pt x="256" y="20"/>
                        </a:lnTo>
                        <a:lnTo>
                          <a:pt x="256" y="23"/>
                        </a:lnTo>
                        <a:lnTo>
                          <a:pt x="256" y="18"/>
                        </a:lnTo>
                        <a:lnTo>
                          <a:pt x="256" y="19"/>
                        </a:lnTo>
                        <a:lnTo>
                          <a:pt x="256" y="18"/>
                        </a:lnTo>
                        <a:lnTo>
                          <a:pt x="256" y="18"/>
                        </a:lnTo>
                        <a:lnTo>
                          <a:pt x="256" y="20"/>
                        </a:lnTo>
                        <a:lnTo>
                          <a:pt x="256" y="17"/>
                        </a:lnTo>
                        <a:lnTo>
                          <a:pt x="256" y="17"/>
                        </a:lnTo>
                        <a:lnTo>
                          <a:pt x="256" y="16"/>
                        </a:lnTo>
                        <a:lnTo>
                          <a:pt x="256" y="17"/>
                        </a:lnTo>
                        <a:lnTo>
                          <a:pt x="256" y="15"/>
                        </a:lnTo>
                        <a:lnTo>
                          <a:pt x="256" y="15"/>
                        </a:lnTo>
                        <a:lnTo>
                          <a:pt x="256" y="16"/>
                        </a:lnTo>
                        <a:lnTo>
                          <a:pt x="256" y="13"/>
                        </a:lnTo>
                        <a:lnTo>
                          <a:pt x="256" y="15"/>
                        </a:lnTo>
                        <a:lnTo>
                          <a:pt x="256" y="14"/>
                        </a:lnTo>
                        <a:lnTo>
                          <a:pt x="256" y="13"/>
                        </a:lnTo>
                        <a:lnTo>
                          <a:pt x="256" y="13"/>
                        </a:lnTo>
                        <a:lnTo>
                          <a:pt x="256" y="11"/>
                        </a:lnTo>
                        <a:lnTo>
                          <a:pt x="256" y="13"/>
                        </a:lnTo>
                        <a:lnTo>
                          <a:pt x="256" y="11"/>
                        </a:lnTo>
                        <a:lnTo>
                          <a:pt x="256" y="12"/>
                        </a:lnTo>
                        <a:lnTo>
                          <a:pt x="256" y="12"/>
                        </a:lnTo>
                        <a:lnTo>
                          <a:pt x="256" y="11"/>
                        </a:lnTo>
                        <a:lnTo>
                          <a:pt x="256" y="11"/>
                        </a:lnTo>
                        <a:lnTo>
                          <a:pt x="256" y="11"/>
                        </a:lnTo>
                        <a:lnTo>
                          <a:pt x="256" y="11"/>
                        </a:lnTo>
                        <a:lnTo>
                          <a:pt x="256" y="11"/>
                        </a:lnTo>
                        <a:lnTo>
                          <a:pt x="256" y="11"/>
                        </a:lnTo>
                        <a:lnTo>
                          <a:pt x="256" y="8"/>
                        </a:lnTo>
                        <a:lnTo>
                          <a:pt x="256" y="11"/>
                        </a:lnTo>
                        <a:lnTo>
                          <a:pt x="256" y="9"/>
                        </a:lnTo>
                        <a:lnTo>
                          <a:pt x="256" y="10"/>
                        </a:lnTo>
                        <a:lnTo>
                          <a:pt x="256" y="9"/>
                        </a:lnTo>
                        <a:lnTo>
                          <a:pt x="256" y="10"/>
                        </a:lnTo>
                        <a:lnTo>
                          <a:pt x="256" y="10"/>
                        </a:lnTo>
                        <a:lnTo>
                          <a:pt x="256" y="10"/>
                        </a:lnTo>
                        <a:lnTo>
                          <a:pt x="256" y="9"/>
                        </a:lnTo>
                        <a:lnTo>
                          <a:pt x="256" y="10"/>
                        </a:lnTo>
                        <a:lnTo>
                          <a:pt x="256" y="7"/>
                        </a:lnTo>
                        <a:lnTo>
                          <a:pt x="256" y="10"/>
                        </a:lnTo>
                        <a:lnTo>
                          <a:pt x="256" y="6"/>
                        </a:lnTo>
                        <a:lnTo>
                          <a:pt x="256" y="9"/>
                        </a:lnTo>
                        <a:lnTo>
                          <a:pt x="256" y="8"/>
                        </a:lnTo>
                        <a:lnTo>
                          <a:pt x="256" y="7"/>
                        </a:lnTo>
                        <a:lnTo>
                          <a:pt x="256" y="9"/>
                        </a:lnTo>
                        <a:lnTo>
                          <a:pt x="256" y="7"/>
                        </a:lnTo>
                        <a:lnTo>
                          <a:pt x="256" y="9"/>
                        </a:lnTo>
                        <a:lnTo>
                          <a:pt x="256" y="8"/>
                        </a:lnTo>
                        <a:lnTo>
                          <a:pt x="256" y="9"/>
                        </a:lnTo>
                        <a:lnTo>
                          <a:pt x="256" y="9"/>
                        </a:lnTo>
                        <a:lnTo>
                          <a:pt x="256" y="9"/>
                        </a:lnTo>
                        <a:lnTo>
                          <a:pt x="256" y="10"/>
                        </a:lnTo>
                        <a:lnTo>
                          <a:pt x="256" y="10"/>
                        </a:lnTo>
                        <a:lnTo>
                          <a:pt x="256" y="11"/>
                        </a:lnTo>
                        <a:lnTo>
                          <a:pt x="256" y="11"/>
                        </a:lnTo>
                        <a:lnTo>
                          <a:pt x="256" y="12"/>
                        </a:lnTo>
                        <a:lnTo>
                          <a:pt x="256" y="13"/>
                        </a:lnTo>
                        <a:lnTo>
                          <a:pt x="256" y="13"/>
                        </a:lnTo>
                        <a:lnTo>
                          <a:pt x="256" y="12"/>
                        </a:lnTo>
                        <a:lnTo>
                          <a:pt x="256" y="13"/>
                        </a:lnTo>
                        <a:lnTo>
                          <a:pt x="256" y="13"/>
                        </a:lnTo>
                        <a:lnTo>
                          <a:pt x="256" y="13"/>
                        </a:lnTo>
                        <a:lnTo>
                          <a:pt x="256" y="16"/>
                        </a:lnTo>
                        <a:lnTo>
                          <a:pt x="256" y="14"/>
                        </a:lnTo>
                        <a:lnTo>
                          <a:pt x="256" y="15"/>
                        </a:lnTo>
                        <a:lnTo>
                          <a:pt x="256" y="15"/>
                        </a:lnTo>
                        <a:lnTo>
                          <a:pt x="256" y="15"/>
                        </a:lnTo>
                        <a:lnTo>
                          <a:pt x="256" y="15"/>
                        </a:lnTo>
                        <a:lnTo>
                          <a:pt x="256" y="16"/>
                        </a:lnTo>
                        <a:lnTo>
                          <a:pt x="256" y="15"/>
                        </a:lnTo>
                        <a:lnTo>
                          <a:pt x="256" y="17"/>
                        </a:lnTo>
                        <a:lnTo>
                          <a:pt x="256" y="17"/>
                        </a:lnTo>
                        <a:lnTo>
                          <a:pt x="256" y="16"/>
                        </a:lnTo>
                        <a:lnTo>
                          <a:pt x="256" y="18"/>
                        </a:lnTo>
                        <a:lnTo>
                          <a:pt x="256" y="18"/>
                        </a:lnTo>
                        <a:lnTo>
                          <a:pt x="256" y="20"/>
                        </a:lnTo>
                        <a:lnTo>
                          <a:pt x="256" y="20"/>
                        </a:lnTo>
                        <a:lnTo>
                          <a:pt x="256" y="22"/>
                        </a:lnTo>
                        <a:lnTo>
                          <a:pt x="256" y="20"/>
                        </a:lnTo>
                        <a:lnTo>
                          <a:pt x="256" y="23"/>
                        </a:lnTo>
                        <a:lnTo>
                          <a:pt x="256" y="24"/>
                        </a:lnTo>
                        <a:lnTo>
                          <a:pt x="256" y="23"/>
                        </a:lnTo>
                        <a:lnTo>
                          <a:pt x="256" y="23"/>
                        </a:lnTo>
                        <a:lnTo>
                          <a:pt x="256" y="25"/>
                        </a:lnTo>
                        <a:lnTo>
                          <a:pt x="256" y="24"/>
                        </a:lnTo>
                        <a:lnTo>
                          <a:pt x="256" y="26"/>
                        </a:lnTo>
                        <a:lnTo>
                          <a:pt x="257" y="27"/>
                        </a:lnTo>
                        <a:lnTo>
                          <a:pt x="257" y="25"/>
                        </a:lnTo>
                        <a:lnTo>
                          <a:pt x="257" y="26"/>
                        </a:lnTo>
                        <a:lnTo>
                          <a:pt x="257" y="26"/>
                        </a:lnTo>
                        <a:lnTo>
                          <a:pt x="257" y="28"/>
                        </a:lnTo>
                        <a:lnTo>
                          <a:pt x="257" y="28"/>
                        </a:lnTo>
                        <a:lnTo>
                          <a:pt x="257" y="28"/>
                        </a:lnTo>
                        <a:lnTo>
                          <a:pt x="257" y="29"/>
                        </a:lnTo>
                        <a:lnTo>
                          <a:pt x="257" y="30"/>
                        </a:lnTo>
                        <a:lnTo>
                          <a:pt x="257" y="30"/>
                        </a:lnTo>
                        <a:lnTo>
                          <a:pt x="257" y="32"/>
                        </a:lnTo>
                        <a:lnTo>
                          <a:pt x="257" y="31"/>
                        </a:lnTo>
                        <a:lnTo>
                          <a:pt x="257" y="34"/>
                        </a:lnTo>
                        <a:lnTo>
                          <a:pt x="257" y="33"/>
                        </a:lnTo>
                        <a:lnTo>
                          <a:pt x="257" y="34"/>
                        </a:lnTo>
                        <a:lnTo>
                          <a:pt x="257" y="35"/>
                        </a:lnTo>
                        <a:lnTo>
                          <a:pt x="257" y="35"/>
                        </a:lnTo>
                        <a:lnTo>
                          <a:pt x="257" y="37"/>
                        </a:lnTo>
                        <a:lnTo>
                          <a:pt x="257" y="37"/>
                        </a:lnTo>
                        <a:lnTo>
                          <a:pt x="257" y="38"/>
                        </a:lnTo>
                        <a:lnTo>
                          <a:pt x="257" y="39"/>
                        </a:lnTo>
                        <a:lnTo>
                          <a:pt x="257" y="39"/>
                        </a:lnTo>
                        <a:lnTo>
                          <a:pt x="257" y="39"/>
                        </a:lnTo>
                        <a:lnTo>
                          <a:pt x="257" y="39"/>
                        </a:lnTo>
                        <a:lnTo>
                          <a:pt x="257" y="43"/>
                        </a:lnTo>
                        <a:lnTo>
                          <a:pt x="257" y="41"/>
                        </a:lnTo>
                        <a:lnTo>
                          <a:pt x="257" y="41"/>
                        </a:lnTo>
                        <a:lnTo>
                          <a:pt x="257" y="41"/>
                        </a:lnTo>
                        <a:lnTo>
                          <a:pt x="257" y="42"/>
                        </a:lnTo>
                        <a:lnTo>
                          <a:pt x="257" y="43"/>
                        </a:lnTo>
                        <a:lnTo>
                          <a:pt x="257" y="44"/>
                        </a:lnTo>
                        <a:lnTo>
                          <a:pt x="257" y="44"/>
                        </a:lnTo>
                        <a:lnTo>
                          <a:pt x="257" y="45"/>
                        </a:lnTo>
                        <a:lnTo>
                          <a:pt x="257" y="43"/>
                        </a:lnTo>
                        <a:lnTo>
                          <a:pt x="257" y="44"/>
                        </a:lnTo>
                        <a:lnTo>
                          <a:pt x="257" y="45"/>
                        </a:lnTo>
                        <a:lnTo>
                          <a:pt x="257" y="47"/>
                        </a:lnTo>
                        <a:lnTo>
                          <a:pt x="257" y="47"/>
                        </a:lnTo>
                        <a:lnTo>
                          <a:pt x="257" y="48"/>
                        </a:lnTo>
                        <a:lnTo>
                          <a:pt x="257" y="47"/>
                        </a:lnTo>
                        <a:lnTo>
                          <a:pt x="257" y="51"/>
                        </a:lnTo>
                        <a:lnTo>
                          <a:pt x="257" y="49"/>
                        </a:lnTo>
                        <a:lnTo>
                          <a:pt x="257" y="51"/>
                        </a:lnTo>
                        <a:lnTo>
                          <a:pt x="257" y="51"/>
                        </a:lnTo>
                        <a:lnTo>
                          <a:pt x="257" y="53"/>
                        </a:lnTo>
                        <a:lnTo>
                          <a:pt x="257" y="52"/>
                        </a:lnTo>
                        <a:lnTo>
                          <a:pt x="257" y="53"/>
                        </a:lnTo>
                        <a:lnTo>
                          <a:pt x="257" y="52"/>
                        </a:lnTo>
                        <a:lnTo>
                          <a:pt x="257" y="53"/>
                        </a:lnTo>
                        <a:lnTo>
                          <a:pt x="257" y="54"/>
                        </a:lnTo>
                        <a:lnTo>
                          <a:pt x="257" y="54"/>
                        </a:lnTo>
                        <a:lnTo>
                          <a:pt x="257" y="54"/>
                        </a:lnTo>
                        <a:lnTo>
                          <a:pt x="257" y="54"/>
                        </a:lnTo>
                        <a:lnTo>
                          <a:pt x="257" y="58"/>
                        </a:lnTo>
                        <a:lnTo>
                          <a:pt x="257" y="55"/>
                        </a:lnTo>
                        <a:lnTo>
                          <a:pt x="257" y="58"/>
                        </a:lnTo>
                        <a:lnTo>
                          <a:pt x="257" y="55"/>
                        </a:lnTo>
                        <a:lnTo>
                          <a:pt x="257" y="59"/>
                        </a:lnTo>
                        <a:lnTo>
                          <a:pt x="257" y="57"/>
                        </a:lnTo>
                        <a:lnTo>
                          <a:pt x="257" y="59"/>
                        </a:lnTo>
                        <a:lnTo>
                          <a:pt x="257" y="59"/>
                        </a:lnTo>
                        <a:lnTo>
                          <a:pt x="257" y="58"/>
                        </a:lnTo>
                        <a:lnTo>
                          <a:pt x="257" y="59"/>
                        </a:lnTo>
                        <a:lnTo>
                          <a:pt x="257" y="60"/>
                        </a:lnTo>
                        <a:lnTo>
                          <a:pt x="257" y="60"/>
                        </a:lnTo>
                        <a:lnTo>
                          <a:pt x="257" y="60"/>
                        </a:lnTo>
                        <a:lnTo>
                          <a:pt x="257" y="61"/>
                        </a:lnTo>
                        <a:lnTo>
                          <a:pt x="257" y="62"/>
                        </a:lnTo>
                        <a:lnTo>
                          <a:pt x="257" y="61"/>
                        </a:lnTo>
                        <a:lnTo>
                          <a:pt x="257" y="62"/>
                        </a:lnTo>
                        <a:lnTo>
                          <a:pt x="257" y="63"/>
                        </a:lnTo>
                        <a:lnTo>
                          <a:pt x="257" y="63"/>
                        </a:lnTo>
                        <a:lnTo>
                          <a:pt x="257" y="62"/>
                        </a:lnTo>
                        <a:lnTo>
                          <a:pt x="257" y="64"/>
                        </a:lnTo>
                        <a:lnTo>
                          <a:pt x="257" y="63"/>
                        </a:lnTo>
                        <a:lnTo>
                          <a:pt x="257" y="62"/>
                        </a:lnTo>
                        <a:lnTo>
                          <a:pt x="257" y="64"/>
                        </a:lnTo>
                        <a:lnTo>
                          <a:pt x="257" y="63"/>
                        </a:lnTo>
                        <a:lnTo>
                          <a:pt x="257" y="64"/>
                        </a:lnTo>
                        <a:lnTo>
                          <a:pt x="257" y="62"/>
                        </a:lnTo>
                        <a:lnTo>
                          <a:pt x="257" y="63"/>
                        </a:lnTo>
                        <a:lnTo>
                          <a:pt x="257" y="62"/>
                        </a:lnTo>
                        <a:lnTo>
                          <a:pt x="257" y="64"/>
                        </a:lnTo>
                        <a:lnTo>
                          <a:pt x="257" y="62"/>
                        </a:lnTo>
                        <a:lnTo>
                          <a:pt x="257" y="62"/>
                        </a:lnTo>
                        <a:lnTo>
                          <a:pt x="257" y="60"/>
                        </a:lnTo>
                        <a:lnTo>
                          <a:pt x="257" y="62"/>
                        </a:lnTo>
                        <a:lnTo>
                          <a:pt x="257" y="61"/>
                        </a:lnTo>
                        <a:lnTo>
                          <a:pt x="257" y="61"/>
                        </a:lnTo>
                        <a:lnTo>
                          <a:pt x="257" y="62"/>
                        </a:lnTo>
                        <a:lnTo>
                          <a:pt x="257" y="61"/>
                        </a:lnTo>
                        <a:lnTo>
                          <a:pt x="257" y="63"/>
                        </a:lnTo>
                        <a:lnTo>
                          <a:pt x="257" y="62"/>
                        </a:lnTo>
                        <a:lnTo>
                          <a:pt x="257" y="63"/>
                        </a:lnTo>
                        <a:lnTo>
                          <a:pt x="257" y="62"/>
                        </a:lnTo>
                        <a:lnTo>
                          <a:pt x="257" y="62"/>
                        </a:lnTo>
                        <a:lnTo>
                          <a:pt x="257" y="62"/>
                        </a:lnTo>
                        <a:lnTo>
                          <a:pt x="257" y="62"/>
                        </a:lnTo>
                        <a:lnTo>
                          <a:pt x="258" y="61"/>
                        </a:lnTo>
                        <a:lnTo>
                          <a:pt x="258" y="61"/>
                        </a:lnTo>
                        <a:lnTo>
                          <a:pt x="258" y="61"/>
                        </a:lnTo>
                        <a:lnTo>
                          <a:pt x="258" y="62"/>
                        </a:lnTo>
                        <a:lnTo>
                          <a:pt x="258" y="61"/>
                        </a:lnTo>
                        <a:lnTo>
                          <a:pt x="258" y="61"/>
                        </a:lnTo>
                        <a:lnTo>
                          <a:pt x="258" y="59"/>
                        </a:lnTo>
                        <a:lnTo>
                          <a:pt x="258" y="63"/>
                        </a:lnTo>
                        <a:lnTo>
                          <a:pt x="258" y="59"/>
                        </a:lnTo>
                        <a:lnTo>
                          <a:pt x="258" y="62"/>
                        </a:lnTo>
                        <a:lnTo>
                          <a:pt x="258" y="60"/>
                        </a:lnTo>
                        <a:lnTo>
                          <a:pt x="258" y="60"/>
                        </a:lnTo>
                        <a:lnTo>
                          <a:pt x="258" y="58"/>
                        </a:lnTo>
                        <a:lnTo>
                          <a:pt x="258" y="60"/>
                        </a:lnTo>
                        <a:lnTo>
                          <a:pt x="258" y="57"/>
                        </a:lnTo>
                        <a:lnTo>
                          <a:pt x="258" y="59"/>
                        </a:lnTo>
                        <a:lnTo>
                          <a:pt x="258" y="57"/>
                        </a:lnTo>
                        <a:lnTo>
                          <a:pt x="258" y="58"/>
                        </a:lnTo>
                        <a:lnTo>
                          <a:pt x="258" y="58"/>
                        </a:lnTo>
                        <a:lnTo>
                          <a:pt x="258" y="58"/>
                        </a:lnTo>
                        <a:lnTo>
                          <a:pt x="258" y="57"/>
                        </a:lnTo>
                        <a:lnTo>
                          <a:pt x="258" y="56"/>
                        </a:lnTo>
                        <a:lnTo>
                          <a:pt x="258" y="56"/>
                        </a:lnTo>
                        <a:lnTo>
                          <a:pt x="258" y="56"/>
                        </a:lnTo>
                        <a:lnTo>
                          <a:pt x="258" y="56"/>
                        </a:lnTo>
                        <a:lnTo>
                          <a:pt x="258" y="55"/>
                        </a:lnTo>
                        <a:lnTo>
                          <a:pt x="258" y="54"/>
                        </a:lnTo>
                        <a:lnTo>
                          <a:pt x="258" y="53"/>
                        </a:lnTo>
                        <a:lnTo>
                          <a:pt x="258" y="52"/>
                        </a:lnTo>
                        <a:lnTo>
                          <a:pt x="258" y="55"/>
                        </a:lnTo>
                        <a:lnTo>
                          <a:pt x="258" y="54"/>
                        </a:lnTo>
                        <a:lnTo>
                          <a:pt x="258" y="55"/>
                        </a:lnTo>
                        <a:lnTo>
                          <a:pt x="258" y="53"/>
                        </a:lnTo>
                        <a:lnTo>
                          <a:pt x="258" y="53"/>
                        </a:lnTo>
                        <a:lnTo>
                          <a:pt x="258" y="53"/>
                        </a:lnTo>
                        <a:lnTo>
                          <a:pt x="258" y="52"/>
                        </a:lnTo>
                        <a:lnTo>
                          <a:pt x="258" y="52"/>
                        </a:lnTo>
                        <a:lnTo>
                          <a:pt x="258" y="54"/>
                        </a:lnTo>
                        <a:lnTo>
                          <a:pt x="258" y="51"/>
                        </a:lnTo>
                        <a:lnTo>
                          <a:pt x="258" y="53"/>
                        </a:lnTo>
                        <a:lnTo>
                          <a:pt x="258" y="52"/>
                        </a:lnTo>
                        <a:lnTo>
                          <a:pt x="258" y="51"/>
                        </a:lnTo>
                        <a:lnTo>
                          <a:pt x="258" y="51"/>
                        </a:lnTo>
                        <a:lnTo>
                          <a:pt x="258" y="50"/>
                        </a:lnTo>
                        <a:lnTo>
                          <a:pt x="258" y="52"/>
                        </a:lnTo>
                        <a:lnTo>
                          <a:pt x="258" y="52"/>
                        </a:lnTo>
                        <a:lnTo>
                          <a:pt x="258" y="49"/>
                        </a:lnTo>
                        <a:lnTo>
                          <a:pt x="258" y="50"/>
                        </a:lnTo>
                        <a:lnTo>
                          <a:pt x="258" y="51"/>
                        </a:lnTo>
                        <a:lnTo>
                          <a:pt x="258" y="51"/>
                        </a:lnTo>
                        <a:lnTo>
                          <a:pt x="258" y="51"/>
                        </a:lnTo>
                        <a:lnTo>
                          <a:pt x="258" y="50"/>
                        </a:lnTo>
                        <a:lnTo>
                          <a:pt x="258" y="51"/>
                        </a:lnTo>
                        <a:lnTo>
                          <a:pt x="258" y="51"/>
                        </a:lnTo>
                        <a:lnTo>
                          <a:pt x="258" y="51"/>
                        </a:lnTo>
                        <a:lnTo>
                          <a:pt x="258" y="51"/>
                        </a:lnTo>
                        <a:lnTo>
                          <a:pt x="258" y="51"/>
                        </a:lnTo>
                        <a:lnTo>
                          <a:pt x="258" y="49"/>
                        </a:lnTo>
                        <a:lnTo>
                          <a:pt x="258" y="51"/>
                        </a:lnTo>
                        <a:lnTo>
                          <a:pt x="258" y="50"/>
                        </a:lnTo>
                        <a:lnTo>
                          <a:pt x="258" y="50"/>
                        </a:lnTo>
                        <a:lnTo>
                          <a:pt x="258" y="50"/>
                        </a:lnTo>
                        <a:lnTo>
                          <a:pt x="258" y="49"/>
                        </a:lnTo>
                        <a:lnTo>
                          <a:pt x="258" y="49"/>
                        </a:lnTo>
                        <a:lnTo>
                          <a:pt x="258" y="48"/>
                        </a:lnTo>
                        <a:lnTo>
                          <a:pt x="258" y="50"/>
                        </a:lnTo>
                        <a:lnTo>
                          <a:pt x="258" y="49"/>
                        </a:lnTo>
                        <a:lnTo>
                          <a:pt x="258" y="49"/>
                        </a:lnTo>
                        <a:lnTo>
                          <a:pt x="258" y="49"/>
                        </a:lnTo>
                        <a:lnTo>
                          <a:pt x="258" y="49"/>
                        </a:lnTo>
                        <a:lnTo>
                          <a:pt x="258" y="49"/>
                        </a:lnTo>
                        <a:lnTo>
                          <a:pt x="258" y="48"/>
                        </a:lnTo>
                        <a:lnTo>
                          <a:pt x="258" y="50"/>
                        </a:lnTo>
                        <a:lnTo>
                          <a:pt x="258" y="49"/>
                        </a:lnTo>
                        <a:lnTo>
                          <a:pt x="258" y="49"/>
                        </a:lnTo>
                        <a:lnTo>
                          <a:pt x="258" y="48"/>
                        </a:lnTo>
                        <a:lnTo>
                          <a:pt x="258" y="49"/>
                        </a:lnTo>
                        <a:lnTo>
                          <a:pt x="258" y="49"/>
                        </a:lnTo>
                        <a:lnTo>
                          <a:pt x="258" y="48"/>
                        </a:lnTo>
                        <a:lnTo>
                          <a:pt x="258" y="48"/>
                        </a:lnTo>
                        <a:lnTo>
                          <a:pt x="258" y="50"/>
                        </a:lnTo>
                        <a:lnTo>
                          <a:pt x="258" y="49"/>
                        </a:lnTo>
                        <a:lnTo>
                          <a:pt x="258" y="50"/>
                        </a:lnTo>
                        <a:lnTo>
                          <a:pt x="258" y="49"/>
                        </a:lnTo>
                        <a:lnTo>
                          <a:pt x="258" y="52"/>
                        </a:lnTo>
                        <a:lnTo>
                          <a:pt x="258" y="50"/>
                        </a:lnTo>
                        <a:lnTo>
                          <a:pt x="258" y="50"/>
                        </a:lnTo>
                        <a:lnTo>
                          <a:pt x="258" y="51"/>
                        </a:lnTo>
                        <a:lnTo>
                          <a:pt x="258" y="50"/>
                        </a:lnTo>
                        <a:lnTo>
                          <a:pt x="258" y="51"/>
                        </a:lnTo>
                        <a:lnTo>
                          <a:pt x="258" y="49"/>
                        </a:lnTo>
                        <a:lnTo>
                          <a:pt x="258" y="51"/>
                        </a:lnTo>
                        <a:lnTo>
                          <a:pt x="258" y="49"/>
                        </a:lnTo>
                        <a:lnTo>
                          <a:pt x="258" y="51"/>
                        </a:lnTo>
                        <a:lnTo>
                          <a:pt x="258" y="50"/>
                        </a:lnTo>
                        <a:lnTo>
                          <a:pt x="258" y="50"/>
                        </a:lnTo>
                        <a:lnTo>
                          <a:pt x="258" y="50"/>
                        </a:lnTo>
                        <a:lnTo>
                          <a:pt x="258" y="51"/>
                        </a:lnTo>
                        <a:lnTo>
                          <a:pt x="258" y="51"/>
                        </a:lnTo>
                        <a:lnTo>
                          <a:pt x="258" y="50"/>
                        </a:lnTo>
                        <a:lnTo>
                          <a:pt x="258" y="52"/>
                        </a:lnTo>
                        <a:lnTo>
                          <a:pt x="258" y="49"/>
                        </a:lnTo>
                        <a:lnTo>
                          <a:pt x="258" y="51"/>
                        </a:lnTo>
                        <a:lnTo>
                          <a:pt x="258" y="50"/>
                        </a:lnTo>
                        <a:lnTo>
                          <a:pt x="258" y="50"/>
                        </a:lnTo>
                        <a:lnTo>
                          <a:pt x="258" y="50"/>
                        </a:lnTo>
                        <a:lnTo>
                          <a:pt x="258" y="50"/>
                        </a:lnTo>
                        <a:lnTo>
                          <a:pt x="258" y="50"/>
                        </a:lnTo>
                        <a:lnTo>
                          <a:pt x="259" y="50"/>
                        </a:lnTo>
                        <a:lnTo>
                          <a:pt x="259" y="50"/>
                        </a:lnTo>
                        <a:lnTo>
                          <a:pt x="259" y="49"/>
                        </a:lnTo>
                        <a:lnTo>
                          <a:pt x="259" y="48"/>
                        </a:lnTo>
                        <a:lnTo>
                          <a:pt x="259" y="52"/>
                        </a:lnTo>
                        <a:lnTo>
                          <a:pt x="259" y="49"/>
                        </a:lnTo>
                        <a:lnTo>
                          <a:pt x="259" y="51"/>
                        </a:lnTo>
                        <a:lnTo>
                          <a:pt x="259" y="49"/>
                        </a:lnTo>
                        <a:lnTo>
                          <a:pt x="259" y="51"/>
                        </a:lnTo>
                        <a:lnTo>
                          <a:pt x="259" y="50"/>
                        </a:lnTo>
                        <a:lnTo>
                          <a:pt x="259" y="52"/>
                        </a:lnTo>
                        <a:lnTo>
                          <a:pt x="259" y="51"/>
                        </a:lnTo>
                        <a:lnTo>
                          <a:pt x="259" y="51"/>
                        </a:lnTo>
                        <a:lnTo>
                          <a:pt x="259" y="49"/>
                        </a:lnTo>
                        <a:lnTo>
                          <a:pt x="259" y="51"/>
                        </a:lnTo>
                        <a:lnTo>
                          <a:pt x="259" y="50"/>
                        </a:lnTo>
                        <a:lnTo>
                          <a:pt x="259" y="53"/>
                        </a:lnTo>
                        <a:lnTo>
                          <a:pt x="259" y="48"/>
                        </a:lnTo>
                        <a:lnTo>
                          <a:pt x="259" y="53"/>
                        </a:lnTo>
                        <a:lnTo>
                          <a:pt x="259" y="50"/>
                        </a:lnTo>
                        <a:lnTo>
                          <a:pt x="259" y="51"/>
                        </a:lnTo>
                        <a:lnTo>
                          <a:pt x="259" y="51"/>
                        </a:lnTo>
                        <a:lnTo>
                          <a:pt x="259" y="51"/>
                        </a:lnTo>
                        <a:lnTo>
                          <a:pt x="259" y="51"/>
                        </a:lnTo>
                        <a:lnTo>
                          <a:pt x="259" y="50"/>
                        </a:lnTo>
                        <a:lnTo>
                          <a:pt x="259" y="50"/>
                        </a:lnTo>
                        <a:lnTo>
                          <a:pt x="259" y="49"/>
                        </a:lnTo>
                        <a:lnTo>
                          <a:pt x="259" y="49"/>
                        </a:lnTo>
                        <a:lnTo>
                          <a:pt x="259" y="49"/>
                        </a:lnTo>
                        <a:lnTo>
                          <a:pt x="259" y="49"/>
                        </a:lnTo>
                        <a:lnTo>
                          <a:pt x="259" y="48"/>
                        </a:lnTo>
                        <a:lnTo>
                          <a:pt x="259" y="50"/>
                        </a:lnTo>
                        <a:lnTo>
                          <a:pt x="259" y="48"/>
                        </a:lnTo>
                        <a:lnTo>
                          <a:pt x="259" y="49"/>
                        </a:lnTo>
                        <a:lnTo>
                          <a:pt x="259" y="48"/>
                        </a:lnTo>
                        <a:lnTo>
                          <a:pt x="259" y="49"/>
                        </a:lnTo>
                        <a:lnTo>
                          <a:pt x="259" y="49"/>
                        </a:lnTo>
                        <a:lnTo>
                          <a:pt x="259" y="48"/>
                        </a:lnTo>
                        <a:lnTo>
                          <a:pt x="259" y="48"/>
                        </a:lnTo>
                        <a:lnTo>
                          <a:pt x="259" y="45"/>
                        </a:lnTo>
                        <a:lnTo>
                          <a:pt x="259" y="49"/>
                        </a:lnTo>
                        <a:lnTo>
                          <a:pt x="259" y="44"/>
                        </a:lnTo>
                        <a:lnTo>
                          <a:pt x="259" y="48"/>
                        </a:lnTo>
                        <a:lnTo>
                          <a:pt x="259" y="47"/>
                        </a:lnTo>
                        <a:lnTo>
                          <a:pt x="259" y="48"/>
                        </a:lnTo>
                        <a:lnTo>
                          <a:pt x="259" y="46"/>
                        </a:lnTo>
                        <a:lnTo>
                          <a:pt x="259" y="47"/>
                        </a:lnTo>
                        <a:lnTo>
                          <a:pt x="259" y="46"/>
                        </a:lnTo>
                        <a:lnTo>
                          <a:pt x="259" y="46"/>
                        </a:lnTo>
                        <a:lnTo>
                          <a:pt x="259" y="47"/>
                        </a:lnTo>
                        <a:lnTo>
                          <a:pt x="259" y="47"/>
                        </a:lnTo>
                        <a:lnTo>
                          <a:pt x="259" y="46"/>
                        </a:lnTo>
                        <a:lnTo>
                          <a:pt x="259" y="46"/>
                        </a:lnTo>
                        <a:lnTo>
                          <a:pt x="259" y="45"/>
                        </a:lnTo>
                        <a:lnTo>
                          <a:pt x="259" y="47"/>
                        </a:lnTo>
                        <a:lnTo>
                          <a:pt x="259" y="44"/>
                        </a:lnTo>
                        <a:lnTo>
                          <a:pt x="259" y="45"/>
                        </a:lnTo>
                        <a:lnTo>
                          <a:pt x="259" y="45"/>
                        </a:lnTo>
                        <a:lnTo>
                          <a:pt x="259" y="41"/>
                        </a:lnTo>
                        <a:lnTo>
                          <a:pt x="259" y="46"/>
                        </a:lnTo>
                        <a:lnTo>
                          <a:pt x="259" y="43"/>
                        </a:lnTo>
                        <a:lnTo>
                          <a:pt x="259" y="44"/>
                        </a:lnTo>
                        <a:lnTo>
                          <a:pt x="259" y="42"/>
                        </a:lnTo>
                        <a:lnTo>
                          <a:pt x="259" y="42"/>
                        </a:lnTo>
                        <a:lnTo>
                          <a:pt x="259" y="43"/>
                        </a:lnTo>
                        <a:lnTo>
                          <a:pt x="259" y="44"/>
                        </a:lnTo>
                        <a:lnTo>
                          <a:pt x="259" y="41"/>
                        </a:lnTo>
                        <a:lnTo>
                          <a:pt x="259" y="40"/>
                        </a:lnTo>
                        <a:lnTo>
                          <a:pt x="259" y="40"/>
                        </a:lnTo>
                        <a:lnTo>
                          <a:pt x="259" y="41"/>
                        </a:lnTo>
                        <a:lnTo>
                          <a:pt x="259" y="40"/>
                        </a:lnTo>
                        <a:lnTo>
                          <a:pt x="259" y="40"/>
                        </a:lnTo>
                        <a:lnTo>
                          <a:pt x="259" y="39"/>
                        </a:lnTo>
                        <a:lnTo>
                          <a:pt x="259" y="38"/>
                        </a:lnTo>
                        <a:lnTo>
                          <a:pt x="259" y="38"/>
                        </a:lnTo>
                        <a:lnTo>
                          <a:pt x="259" y="40"/>
                        </a:lnTo>
                        <a:lnTo>
                          <a:pt x="259" y="38"/>
                        </a:lnTo>
                        <a:lnTo>
                          <a:pt x="259" y="37"/>
                        </a:lnTo>
                        <a:lnTo>
                          <a:pt x="259" y="35"/>
                        </a:lnTo>
                        <a:lnTo>
                          <a:pt x="259" y="38"/>
                        </a:lnTo>
                        <a:lnTo>
                          <a:pt x="259" y="36"/>
                        </a:lnTo>
                        <a:lnTo>
                          <a:pt x="259" y="37"/>
                        </a:lnTo>
                        <a:lnTo>
                          <a:pt x="259" y="39"/>
                        </a:lnTo>
                        <a:lnTo>
                          <a:pt x="259" y="35"/>
                        </a:lnTo>
                        <a:lnTo>
                          <a:pt x="259" y="37"/>
                        </a:lnTo>
                        <a:lnTo>
                          <a:pt x="259" y="36"/>
                        </a:lnTo>
                        <a:lnTo>
                          <a:pt x="259" y="36"/>
                        </a:lnTo>
                        <a:lnTo>
                          <a:pt x="259" y="36"/>
                        </a:lnTo>
                        <a:lnTo>
                          <a:pt x="259" y="37"/>
                        </a:lnTo>
                        <a:lnTo>
                          <a:pt x="259" y="33"/>
                        </a:lnTo>
                        <a:lnTo>
                          <a:pt x="259" y="36"/>
                        </a:lnTo>
                        <a:lnTo>
                          <a:pt x="259" y="34"/>
                        </a:lnTo>
                        <a:lnTo>
                          <a:pt x="259" y="35"/>
                        </a:lnTo>
                        <a:lnTo>
                          <a:pt x="259" y="34"/>
                        </a:lnTo>
                        <a:lnTo>
                          <a:pt x="259" y="34"/>
                        </a:lnTo>
                        <a:lnTo>
                          <a:pt x="259" y="37"/>
                        </a:lnTo>
                        <a:lnTo>
                          <a:pt x="259" y="34"/>
                        </a:lnTo>
                        <a:lnTo>
                          <a:pt x="259" y="33"/>
                        </a:lnTo>
                        <a:lnTo>
                          <a:pt x="260" y="35"/>
                        </a:lnTo>
                        <a:lnTo>
                          <a:pt x="260" y="36"/>
                        </a:lnTo>
                        <a:lnTo>
                          <a:pt x="260" y="35"/>
                        </a:lnTo>
                        <a:lnTo>
                          <a:pt x="260" y="34"/>
                        </a:lnTo>
                        <a:lnTo>
                          <a:pt x="260" y="32"/>
                        </a:lnTo>
                        <a:lnTo>
                          <a:pt x="260" y="34"/>
                        </a:lnTo>
                        <a:lnTo>
                          <a:pt x="260" y="33"/>
                        </a:lnTo>
                        <a:lnTo>
                          <a:pt x="260" y="32"/>
                        </a:lnTo>
                        <a:lnTo>
                          <a:pt x="260" y="34"/>
                        </a:lnTo>
                        <a:lnTo>
                          <a:pt x="260" y="32"/>
                        </a:lnTo>
                        <a:lnTo>
                          <a:pt x="260" y="35"/>
                        </a:lnTo>
                        <a:lnTo>
                          <a:pt x="260" y="33"/>
                        </a:lnTo>
                        <a:lnTo>
                          <a:pt x="260" y="33"/>
                        </a:lnTo>
                        <a:lnTo>
                          <a:pt x="260" y="34"/>
                        </a:lnTo>
                        <a:lnTo>
                          <a:pt x="260" y="35"/>
                        </a:lnTo>
                        <a:lnTo>
                          <a:pt x="260" y="33"/>
                        </a:lnTo>
                        <a:lnTo>
                          <a:pt x="260" y="35"/>
                        </a:lnTo>
                        <a:lnTo>
                          <a:pt x="260" y="34"/>
                        </a:lnTo>
                        <a:lnTo>
                          <a:pt x="260" y="34"/>
                        </a:lnTo>
                        <a:lnTo>
                          <a:pt x="260" y="35"/>
                        </a:lnTo>
                        <a:lnTo>
                          <a:pt x="260" y="33"/>
                        </a:lnTo>
                        <a:lnTo>
                          <a:pt x="260" y="33"/>
                        </a:lnTo>
                        <a:lnTo>
                          <a:pt x="260" y="33"/>
                        </a:lnTo>
                        <a:lnTo>
                          <a:pt x="260" y="33"/>
                        </a:lnTo>
                        <a:lnTo>
                          <a:pt x="260" y="32"/>
                        </a:lnTo>
                        <a:lnTo>
                          <a:pt x="260" y="35"/>
                        </a:lnTo>
                        <a:lnTo>
                          <a:pt x="260" y="33"/>
                        </a:lnTo>
                        <a:lnTo>
                          <a:pt x="260" y="35"/>
                        </a:lnTo>
                        <a:lnTo>
                          <a:pt x="260" y="35"/>
                        </a:lnTo>
                        <a:lnTo>
                          <a:pt x="260" y="32"/>
                        </a:lnTo>
                        <a:lnTo>
                          <a:pt x="260" y="34"/>
                        </a:lnTo>
                        <a:lnTo>
                          <a:pt x="260" y="33"/>
                        </a:lnTo>
                        <a:lnTo>
                          <a:pt x="260" y="34"/>
                        </a:lnTo>
                        <a:lnTo>
                          <a:pt x="260" y="34"/>
                        </a:lnTo>
                        <a:lnTo>
                          <a:pt x="260" y="35"/>
                        </a:lnTo>
                        <a:lnTo>
                          <a:pt x="260" y="33"/>
                        </a:lnTo>
                        <a:lnTo>
                          <a:pt x="260" y="35"/>
                        </a:lnTo>
                        <a:lnTo>
                          <a:pt x="260" y="36"/>
                        </a:lnTo>
                        <a:lnTo>
                          <a:pt x="260" y="37"/>
                        </a:lnTo>
                        <a:lnTo>
                          <a:pt x="260" y="35"/>
                        </a:lnTo>
                        <a:lnTo>
                          <a:pt x="260" y="37"/>
                        </a:lnTo>
                        <a:lnTo>
                          <a:pt x="260" y="38"/>
                        </a:lnTo>
                        <a:lnTo>
                          <a:pt x="260" y="38"/>
                        </a:lnTo>
                        <a:lnTo>
                          <a:pt x="260" y="38"/>
                        </a:lnTo>
                        <a:lnTo>
                          <a:pt x="260" y="38"/>
                        </a:lnTo>
                        <a:lnTo>
                          <a:pt x="260" y="38"/>
                        </a:lnTo>
                        <a:lnTo>
                          <a:pt x="260" y="40"/>
                        </a:lnTo>
                        <a:lnTo>
                          <a:pt x="260" y="39"/>
                        </a:lnTo>
                        <a:lnTo>
                          <a:pt x="260" y="39"/>
                        </a:lnTo>
                        <a:lnTo>
                          <a:pt x="260" y="39"/>
                        </a:lnTo>
                        <a:lnTo>
                          <a:pt x="260" y="38"/>
                        </a:lnTo>
                        <a:lnTo>
                          <a:pt x="260" y="39"/>
                        </a:lnTo>
                        <a:lnTo>
                          <a:pt x="260" y="39"/>
                        </a:lnTo>
                        <a:lnTo>
                          <a:pt x="260" y="40"/>
                        </a:lnTo>
                        <a:lnTo>
                          <a:pt x="260" y="39"/>
                        </a:lnTo>
                        <a:lnTo>
                          <a:pt x="260" y="39"/>
                        </a:lnTo>
                        <a:lnTo>
                          <a:pt x="260" y="39"/>
                        </a:lnTo>
                        <a:lnTo>
                          <a:pt x="260" y="39"/>
                        </a:lnTo>
                        <a:lnTo>
                          <a:pt x="260" y="40"/>
                        </a:lnTo>
                        <a:lnTo>
                          <a:pt x="260" y="41"/>
                        </a:lnTo>
                        <a:lnTo>
                          <a:pt x="260" y="41"/>
                        </a:lnTo>
                        <a:lnTo>
                          <a:pt x="260" y="42"/>
                        </a:lnTo>
                        <a:lnTo>
                          <a:pt x="260" y="42"/>
                        </a:lnTo>
                        <a:lnTo>
                          <a:pt x="260" y="43"/>
                        </a:lnTo>
                        <a:lnTo>
                          <a:pt x="260" y="42"/>
                        </a:lnTo>
                        <a:lnTo>
                          <a:pt x="260" y="44"/>
                        </a:lnTo>
                        <a:lnTo>
                          <a:pt x="260" y="44"/>
                        </a:lnTo>
                        <a:lnTo>
                          <a:pt x="260" y="46"/>
                        </a:lnTo>
                        <a:lnTo>
                          <a:pt x="260" y="46"/>
                        </a:lnTo>
                        <a:lnTo>
                          <a:pt x="260" y="43"/>
                        </a:lnTo>
                        <a:lnTo>
                          <a:pt x="260" y="47"/>
                        </a:lnTo>
                        <a:lnTo>
                          <a:pt x="260" y="47"/>
                        </a:lnTo>
                        <a:lnTo>
                          <a:pt x="260" y="46"/>
                        </a:lnTo>
                        <a:lnTo>
                          <a:pt x="260" y="48"/>
                        </a:lnTo>
                        <a:lnTo>
                          <a:pt x="260" y="47"/>
                        </a:lnTo>
                        <a:lnTo>
                          <a:pt x="260" y="49"/>
                        </a:lnTo>
                        <a:lnTo>
                          <a:pt x="260" y="47"/>
                        </a:lnTo>
                        <a:lnTo>
                          <a:pt x="260" y="50"/>
                        </a:lnTo>
                        <a:lnTo>
                          <a:pt x="260" y="48"/>
                        </a:lnTo>
                        <a:lnTo>
                          <a:pt x="260" y="50"/>
                        </a:lnTo>
                        <a:lnTo>
                          <a:pt x="260" y="48"/>
                        </a:lnTo>
                        <a:lnTo>
                          <a:pt x="260" y="48"/>
                        </a:lnTo>
                        <a:lnTo>
                          <a:pt x="260" y="50"/>
                        </a:lnTo>
                        <a:lnTo>
                          <a:pt x="260" y="48"/>
                        </a:lnTo>
                        <a:lnTo>
                          <a:pt x="260" y="49"/>
                        </a:lnTo>
                        <a:lnTo>
                          <a:pt x="260" y="50"/>
                        </a:lnTo>
                        <a:lnTo>
                          <a:pt x="260" y="49"/>
                        </a:lnTo>
                        <a:lnTo>
                          <a:pt x="260" y="50"/>
                        </a:lnTo>
                        <a:lnTo>
                          <a:pt x="260" y="49"/>
                        </a:lnTo>
                        <a:lnTo>
                          <a:pt x="260" y="51"/>
                        </a:lnTo>
                        <a:lnTo>
                          <a:pt x="260" y="52"/>
                        </a:lnTo>
                        <a:lnTo>
                          <a:pt x="260" y="50"/>
                        </a:lnTo>
                        <a:lnTo>
                          <a:pt x="260" y="52"/>
                        </a:lnTo>
                        <a:lnTo>
                          <a:pt x="260" y="52"/>
                        </a:lnTo>
                        <a:lnTo>
                          <a:pt x="260" y="53"/>
                        </a:lnTo>
                        <a:lnTo>
                          <a:pt x="260" y="54"/>
                        </a:lnTo>
                        <a:lnTo>
                          <a:pt x="260" y="53"/>
                        </a:lnTo>
                        <a:lnTo>
                          <a:pt x="260" y="53"/>
                        </a:lnTo>
                        <a:lnTo>
                          <a:pt x="260" y="53"/>
                        </a:lnTo>
                        <a:lnTo>
                          <a:pt x="260" y="54"/>
                        </a:lnTo>
                        <a:lnTo>
                          <a:pt x="260" y="51"/>
                        </a:lnTo>
                        <a:lnTo>
                          <a:pt x="260" y="55"/>
                        </a:lnTo>
                        <a:lnTo>
                          <a:pt x="260" y="52"/>
                        </a:lnTo>
                        <a:lnTo>
                          <a:pt x="260" y="55"/>
                        </a:lnTo>
                        <a:lnTo>
                          <a:pt x="260" y="54"/>
                        </a:lnTo>
                        <a:lnTo>
                          <a:pt x="260" y="53"/>
                        </a:lnTo>
                        <a:lnTo>
                          <a:pt x="260" y="52"/>
                        </a:lnTo>
                        <a:lnTo>
                          <a:pt x="260" y="55"/>
                        </a:lnTo>
                        <a:lnTo>
                          <a:pt x="261" y="52"/>
                        </a:lnTo>
                        <a:lnTo>
                          <a:pt x="261" y="54"/>
                        </a:lnTo>
                        <a:lnTo>
                          <a:pt x="261" y="52"/>
                        </a:lnTo>
                        <a:lnTo>
                          <a:pt x="261" y="53"/>
                        </a:lnTo>
                        <a:lnTo>
                          <a:pt x="261" y="53"/>
                        </a:lnTo>
                        <a:lnTo>
                          <a:pt x="261" y="54"/>
                        </a:lnTo>
                        <a:lnTo>
                          <a:pt x="261" y="51"/>
                        </a:lnTo>
                        <a:lnTo>
                          <a:pt x="261" y="52"/>
                        </a:lnTo>
                        <a:lnTo>
                          <a:pt x="261" y="53"/>
                        </a:lnTo>
                        <a:lnTo>
                          <a:pt x="261" y="52"/>
                        </a:lnTo>
                        <a:lnTo>
                          <a:pt x="261" y="52"/>
                        </a:lnTo>
                        <a:lnTo>
                          <a:pt x="261" y="50"/>
                        </a:lnTo>
                        <a:lnTo>
                          <a:pt x="261" y="53"/>
                        </a:lnTo>
                        <a:lnTo>
                          <a:pt x="261" y="51"/>
                        </a:lnTo>
                        <a:lnTo>
                          <a:pt x="261" y="51"/>
                        </a:lnTo>
                        <a:lnTo>
                          <a:pt x="261" y="54"/>
                        </a:lnTo>
                        <a:lnTo>
                          <a:pt x="261" y="53"/>
                        </a:lnTo>
                        <a:lnTo>
                          <a:pt x="261" y="54"/>
                        </a:lnTo>
                        <a:lnTo>
                          <a:pt x="261" y="53"/>
                        </a:lnTo>
                        <a:lnTo>
                          <a:pt x="261" y="54"/>
                        </a:lnTo>
                        <a:lnTo>
                          <a:pt x="261" y="54"/>
                        </a:lnTo>
                        <a:lnTo>
                          <a:pt x="261" y="54"/>
                        </a:lnTo>
                        <a:lnTo>
                          <a:pt x="261" y="55"/>
                        </a:lnTo>
                        <a:lnTo>
                          <a:pt x="261" y="54"/>
                        </a:lnTo>
                        <a:lnTo>
                          <a:pt x="261" y="54"/>
                        </a:lnTo>
                        <a:lnTo>
                          <a:pt x="261" y="54"/>
                        </a:lnTo>
                        <a:lnTo>
                          <a:pt x="261" y="54"/>
                        </a:lnTo>
                        <a:lnTo>
                          <a:pt x="261" y="54"/>
                        </a:lnTo>
                        <a:lnTo>
                          <a:pt x="261" y="53"/>
                        </a:lnTo>
                        <a:lnTo>
                          <a:pt x="261" y="54"/>
                        </a:lnTo>
                        <a:lnTo>
                          <a:pt x="261" y="53"/>
                        </a:lnTo>
                        <a:lnTo>
                          <a:pt x="261" y="52"/>
                        </a:lnTo>
                        <a:lnTo>
                          <a:pt x="261" y="53"/>
                        </a:lnTo>
                        <a:lnTo>
                          <a:pt x="261" y="53"/>
                        </a:lnTo>
                        <a:lnTo>
                          <a:pt x="261" y="51"/>
                        </a:lnTo>
                        <a:lnTo>
                          <a:pt x="261" y="52"/>
                        </a:lnTo>
                        <a:lnTo>
                          <a:pt x="261" y="50"/>
                        </a:lnTo>
                        <a:lnTo>
                          <a:pt x="261" y="51"/>
                        </a:lnTo>
                        <a:lnTo>
                          <a:pt x="261" y="50"/>
                        </a:lnTo>
                        <a:lnTo>
                          <a:pt x="261" y="51"/>
                        </a:lnTo>
                        <a:lnTo>
                          <a:pt x="261" y="49"/>
                        </a:lnTo>
                        <a:lnTo>
                          <a:pt x="261" y="50"/>
                        </a:lnTo>
                        <a:lnTo>
                          <a:pt x="261" y="50"/>
                        </a:lnTo>
                        <a:lnTo>
                          <a:pt x="261" y="48"/>
                        </a:lnTo>
                        <a:lnTo>
                          <a:pt x="261" y="50"/>
                        </a:lnTo>
                        <a:lnTo>
                          <a:pt x="261" y="48"/>
                        </a:lnTo>
                        <a:lnTo>
                          <a:pt x="261" y="49"/>
                        </a:lnTo>
                        <a:lnTo>
                          <a:pt x="261" y="48"/>
                        </a:lnTo>
                        <a:lnTo>
                          <a:pt x="261" y="51"/>
                        </a:lnTo>
                        <a:lnTo>
                          <a:pt x="261" y="50"/>
                        </a:lnTo>
                        <a:lnTo>
                          <a:pt x="261" y="49"/>
                        </a:lnTo>
                        <a:lnTo>
                          <a:pt x="261" y="50"/>
                        </a:lnTo>
                        <a:lnTo>
                          <a:pt x="261" y="51"/>
                        </a:lnTo>
                        <a:lnTo>
                          <a:pt x="261" y="49"/>
                        </a:lnTo>
                        <a:lnTo>
                          <a:pt x="261" y="49"/>
                        </a:lnTo>
                        <a:lnTo>
                          <a:pt x="261" y="53"/>
                        </a:lnTo>
                        <a:lnTo>
                          <a:pt x="261" y="50"/>
                        </a:lnTo>
                        <a:lnTo>
                          <a:pt x="261" y="51"/>
                        </a:lnTo>
                        <a:lnTo>
                          <a:pt x="261" y="52"/>
                        </a:lnTo>
                        <a:lnTo>
                          <a:pt x="261" y="49"/>
                        </a:lnTo>
                        <a:lnTo>
                          <a:pt x="261" y="52"/>
                        </a:lnTo>
                        <a:lnTo>
                          <a:pt x="261" y="52"/>
                        </a:lnTo>
                        <a:lnTo>
                          <a:pt x="261" y="52"/>
                        </a:lnTo>
                        <a:lnTo>
                          <a:pt x="261" y="51"/>
                        </a:lnTo>
                        <a:lnTo>
                          <a:pt x="261" y="51"/>
                        </a:lnTo>
                        <a:lnTo>
                          <a:pt x="261" y="50"/>
                        </a:lnTo>
                        <a:lnTo>
                          <a:pt x="261" y="51"/>
                        </a:lnTo>
                        <a:lnTo>
                          <a:pt x="261" y="49"/>
                        </a:lnTo>
                        <a:lnTo>
                          <a:pt x="261" y="50"/>
                        </a:lnTo>
                        <a:lnTo>
                          <a:pt x="261" y="49"/>
                        </a:lnTo>
                        <a:lnTo>
                          <a:pt x="261" y="48"/>
                        </a:lnTo>
                        <a:lnTo>
                          <a:pt x="261" y="50"/>
                        </a:lnTo>
                        <a:lnTo>
                          <a:pt x="261" y="48"/>
                        </a:lnTo>
                        <a:lnTo>
                          <a:pt x="261" y="48"/>
                        </a:lnTo>
                        <a:lnTo>
                          <a:pt x="261" y="48"/>
                        </a:lnTo>
                        <a:lnTo>
                          <a:pt x="261" y="50"/>
                        </a:lnTo>
                        <a:lnTo>
                          <a:pt x="261" y="48"/>
                        </a:lnTo>
                        <a:lnTo>
                          <a:pt x="261" y="49"/>
                        </a:lnTo>
                        <a:lnTo>
                          <a:pt x="261" y="47"/>
                        </a:lnTo>
                        <a:lnTo>
                          <a:pt x="261" y="48"/>
                        </a:lnTo>
                        <a:lnTo>
                          <a:pt x="261" y="48"/>
                        </a:lnTo>
                        <a:lnTo>
                          <a:pt x="261" y="47"/>
                        </a:lnTo>
                        <a:lnTo>
                          <a:pt x="261" y="48"/>
                        </a:lnTo>
                        <a:lnTo>
                          <a:pt x="261" y="48"/>
                        </a:lnTo>
                        <a:lnTo>
                          <a:pt x="261" y="47"/>
                        </a:lnTo>
                        <a:lnTo>
                          <a:pt x="261" y="46"/>
                        </a:lnTo>
                        <a:lnTo>
                          <a:pt x="261" y="46"/>
                        </a:lnTo>
                        <a:lnTo>
                          <a:pt x="261" y="48"/>
                        </a:lnTo>
                        <a:lnTo>
                          <a:pt x="261" y="47"/>
                        </a:lnTo>
                        <a:lnTo>
                          <a:pt x="261" y="48"/>
                        </a:lnTo>
                        <a:lnTo>
                          <a:pt x="261" y="47"/>
                        </a:lnTo>
                        <a:lnTo>
                          <a:pt x="261" y="47"/>
                        </a:lnTo>
                        <a:lnTo>
                          <a:pt x="261" y="47"/>
                        </a:lnTo>
                        <a:lnTo>
                          <a:pt x="261" y="46"/>
                        </a:lnTo>
                        <a:lnTo>
                          <a:pt x="261" y="48"/>
                        </a:lnTo>
                        <a:lnTo>
                          <a:pt x="261" y="47"/>
                        </a:lnTo>
                        <a:lnTo>
                          <a:pt x="261" y="47"/>
                        </a:lnTo>
                        <a:lnTo>
                          <a:pt x="262" y="46"/>
                        </a:lnTo>
                        <a:lnTo>
                          <a:pt x="262" y="46"/>
                        </a:lnTo>
                        <a:lnTo>
                          <a:pt x="262" y="47"/>
                        </a:lnTo>
                        <a:lnTo>
                          <a:pt x="262" y="45"/>
                        </a:lnTo>
                        <a:lnTo>
                          <a:pt x="262" y="48"/>
                        </a:lnTo>
                        <a:lnTo>
                          <a:pt x="262" y="46"/>
                        </a:lnTo>
                        <a:lnTo>
                          <a:pt x="262" y="47"/>
                        </a:lnTo>
                        <a:lnTo>
                          <a:pt x="262" y="45"/>
                        </a:lnTo>
                        <a:lnTo>
                          <a:pt x="262" y="45"/>
                        </a:lnTo>
                        <a:lnTo>
                          <a:pt x="262" y="47"/>
                        </a:lnTo>
                        <a:lnTo>
                          <a:pt x="262" y="43"/>
                        </a:lnTo>
                        <a:lnTo>
                          <a:pt x="262" y="47"/>
                        </a:lnTo>
                        <a:lnTo>
                          <a:pt x="262" y="45"/>
                        </a:lnTo>
                        <a:lnTo>
                          <a:pt x="262" y="45"/>
                        </a:lnTo>
                        <a:lnTo>
                          <a:pt x="262" y="43"/>
                        </a:lnTo>
                        <a:lnTo>
                          <a:pt x="262" y="44"/>
                        </a:lnTo>
                        <a:lnTo>
                          <a:pt x="262" y="43"/>
                        </a:lnTo>
                        <a:lnTo>
                          <a:pt x="262" y="43"/>
                        </a:lnTo>
                        <a:lnTo>
                          <a:pt x="262" y="42"/>
                        </a:lnTo>
                        <a:lnTo>
                          <a:pt x="262" y="42"/>
                        </a:lnTo>
                        <a:lnTo>
                          <a:pt x="262" y="42"/>
                        </a:lnTo>
                        <a:lnTo>
                          <a:pt x="262" y="42"/>
                        </a:lnTo>
                        <a:lnTo>
                          <a:pt x="262" y="42"/>
                        </a:lnTo>
                        <a:lnTo>
                          <a:pt x="262" y="40"/>
                        </a:lnTo>
                        <a:lnTo>
                          <a:pt x="262" y="42"/>
                        </a:lnTo>
                        <a:lnTo>
                          <a:pt x="262" y="42"/>
                        </a:lnTo>
                        <a:lnTo>
                          <a:pt x="262" y="41"/>
                        </a:lnTo>
                        <a:lnTo>
                          <a:pt x="262" y="40"/>
                        </a:lnTo>
                        <a:lnTo>
                          <a:pt x="262" y="40"/>
                        </a:lnTo>
                        <a:lnTo>
                          <a:pt x="262" y="39"/>
                        </a:lnTo>
                        <a:lnTo>
                          <a:pt x="262" y="40"/>
                        </a:lnTo>
                        <a:lnTo>
                          <a:pt x="262" y="41"/>
                        </a:lnTo>
                        <a:lnTo>
                          <a:pt x="262" y="40"/>
                        </a:lnTo>
                        <a:lnTo>
                          <a:pt x="262" y="41"/>
                        </a:lnTo>
                        <a:lnTo>
                          <a:pt x="262" y="41"/>
                        </a:lnTo>
                        <a:lnTo>
                          <a:pt x="262" y="41"/>
                        </a:lnTo>
                        <a:lnTo>
                          <a:pt x="262" y="39"/>
                        </a:lnTo>
                        <a:lnTo>
                          <a:pt x="262" y="41"/>
                        </a:lnTo>
                        <a:lnTo>
                          <a:pt x="262" y="39"/>
                        </a:lnTo>
                        <a:lnTo>
                          <a:pt x="262" y="39"/>
                        </a:lnTo>
                        <a:lnTo>
                          <a:pt x="262" y="39"/>
                        </a:lnTo>
                        <a:lnTo>
                          <a:pt x="262" y="38"/>
                        </a:lnTo>
                        <a:lnTo>
                          <a:pt x="262" y="38"/>
                        </a:lnTo>
                        <a:lnTo>
                          <a:pt x="262" y="38"/>
                        </a:lnTo>
                        <a:lnTo>
                          <a:pt x="262" y="38"/>
                        </a:lnTo>
                        <a:lnTo>
                          <a:pt x="262" y="36"/>
                        </a:lnTo>
                        <a:lnTo>
                          <a:pt x="262" y="39"/>
                        </a:lnTo>
                        <a:lnTo>
                          <a:pt x="262" y="38"/>
                        </a:lnTo>
                        <a:lnTo>
                          <a:pt x="262" y="39"/>
                        </a:lnTo>
                        <a:lnTo>
                          <a:pt x="262" y="36"/>
                        </a:lnTo>
                        <a:lnTo>
                          <a:pt x="262" y="38"/>
                        </a:lnTo>
                        <a:lnTo>
                          <a:pt x="262" y="37"/>
                        </a:lnTo>
                        <a:lnTo>
                          <a:pt x="262" y="36"/>
                        </a:lnTo>
                        <a:lnTo>
                          <a:pt x="262" y="38"/>
                        </a:lnTo>
                        <a:lnTo>
                          <a:pt x="262" y="39"/>
                        </a:lnTo>
                        <a:lnTo>
                          <a:pt x="262" y="38"/>
                        </a:lnTo>
                        <a:lnTo>
                          <a:pt x="262" y="39"/>
                        </a:lnTo>
                        <a:lnTo>
                          <a:pt x="262" y="39"/>
                        </a:lnTo>
                        <a:lnTo>
                          <a:pt x="262" y="39"/>
                        </a:lnTo>
                        <a:lnTo>
                          <a:pt x="262" y="40"/>
                        </a:lnTo>
                        <a:lnTo>
                          <a:pt x="262" y="39"/>
                        </a:lnTo>
                        <a:lnTo>
                          <a:pt x="262" y="40"/>
                        </a:lnTo>
                        <a:lnTo>
                          <a:pt x="262" y="39"/>
                        </a:lnTo>
                        <a:lnTo>
                          <a:pt x="262" y="40"/>
                        </a:lnTo>
                        <a:lnTo>
                          <a:pt x="262" y="39"/>
                        </a:lnTo>
                        <a:lnTo>
                          <a:pt x="262" y="42"/>
                        </a:lnTo>
                        <a:lnTo>
                          <a:pt x="262" y="39"/>
                        </a:lnTo>
                        <a:lnTo>
                          <a:pt x="262" y="41"/>
                        </a:lnTo>
                        <a:lnTo>
                          <a:pt x="262" y="39"/>
                        </a:lnTo>
                        <a:lnTo>
                          <a:pt x="262" y="40"/>
                        </a:lnTo>
                        <a:lnTo>
                          <a:pt x="262" y="38"/>
                        </a:lnTo>
                        <a:lnTo>
                          <a:pt x="262" y="39"/>
                        </a:lnTo>
                        <a:lnTo>
                          <a:pt x="262" y="38"/>
                        </a:lnTo>
                        <a:lnTo>
                          <a:pt x="262" y="40"/>
                        </a:lnTo>
                        <a:lnTo>
                          <a:pt x="262" y="39"/>
                        </a:lnTo>
                        <a:lnTo>
                          <a:pt x="262" y="38"/>
                        </a:lnTo>
                        <a:lnTo>
                          <a:pt x="262" y="40"/>
                        </a:lnTo>
                        <a:lnTo>
                          <a:pt x="262" y="38"/>
                        </a:lnTo>
                        <a:lnTo>
                          <a:pt x="262" y="39"/>
                        </a:lnTo>
                        <a:lnTo>
                          <a:pt x="262" y="38"/>
                        </a:lnTo>
                        <a:lnTo>
                          <a:pt x="262" y="38"/>
                        </a:lnTo>
                        <a:lnTo>
                          <a:pt x="262" y="41"/>
                        </a:lnTo>
                        <a:lnTo>
                          <a:pt x="262" y="38"/>
                        </a:lnTo>
                        <a:lnTo>
                          <a:pt x="262" y="42"/>
                        </a:lnTo>
                        <a:lnTo>
                          <a:pt x="262" y="39"/>
                        </a:lnTo>
                        <a:lnTo>
                          <a:pt x="262" y="39"/>
                        </a:lnTo>
                        <a:lnTo>
                          <a:pt x="262" y="41"/>
                        </a:lnTo>
                        <a:lnTo>
                          <a:pt x="262" y="40"/>
                        </a:lnTo>
                        <a:lnTo>
                          <a:pt x="262" y="41"/>
                        </a:lnTo>
                        <a:lnTo>
                          <a:pt x="262" y="40"/>
                        </a:lnTo>
                        <a:lnTo>
                          <a:pt x="262" y="42"/>
                        </a:lnTo>
                        <a:lnTo>
                          <a:pt x="262" y="41"/>
                        </a:lnTo>
                        <a:lnTo>
                          <a:pt x="262" y="42"/>
                        </a:lnTo>
                        <a:lnTo>
                          <a:pt x="262" y="42"/>
                        </a:lnTo>
                        <a:lnTo>
                          <a:pt x="262" y="42"/>
                        </a:lnTo>
                        <a:lnTo>
                          <a:pt x="262" y="41"/>
                        </a:lnTo>
                        <a:lnTo>
                          <a:pt x="262" y="43"/>
                        </a:lnTo>
                        <a:lnTo>
                          <a:pt x="262" y="42"/>
                        </a:lnTo>
                        <a:lnTo>
                          <a:pt x="262" y="41"/>
                        </a:lnTo>
                        <a:lnTo>
                          <a:pt x="262" y="42"/>
                        </a:lnTo>
                        <a:lnTo>
                          <a:pt x="262" y="41"/>
                        </a:lnTo>
                        <a:lnTo>
                          <a:pt x="262" y="41"/>
                        </a:lnTo>
                        <a:lnTo>
                          <a:pt x="262" y="41"/>
                        </a:lnTo>
                        <a:lnTo>
                          <a:pt x="262" y="41"/>
                        </a:lnTo>
                        <a:lnTo>
                          <a:pt x="262" y="42"/>
                        </a:lnTo>
                        <a:lnTo>
                          <a:pt x="262" y="39"/>
                        </a:lnTo>
                        <a:lnTo>
                          <a:pt x="262" y="41"/>
                        </a:lnTo>
                        <a:lnTo>
                          <a:pt x="262" y="39"/>
                        </a:lnTo>
                        <a:lnTo>
                          <a:pt x="263" y="39"/>
                        </a:lnTo>
                        <a:lnTo>
                          <a:pt x="263" y="40"/>
                        </a:lnTo>
                        <a:lnTo>
                          <a:pt x="263" y="41"/>
                        </a:lnTo>
                        <a:lnTo>
                          <a:pt x="263" y="40"/>
                        </a:lnTo>
                        <a:lnTo>
                          <a:pt x="263" y="40"/>
                        </a:lnTo>
                        <a:lnTo>
                          <a:pt x="263" y="39"/>
                        </a:lnTo>
                        <a:lnTo>
                          <a:pt x="263" y="40"/>
                        </a:lnTo>
                        <a:lnTo>
                          <a:pt x="263" y="39"/>
                        </a:lnTo>
                        <a:lnTo>
                          <a:pt x="263" y="40"/>
                        </a:lnTo>
                        <a:lnTo>
                          <a:pt x="263" y="38"/>
                        </a:lnTo>
                        <a:lnTo>
                          <a:pt x="263" y="38"/>
                        </a:lnTo>
                        <a:lnTo>
                          <a:pt x="263" y="40"/>
                        </a:lnTo>
                        <a:lnTo>
                          <a:pt x="263" y="40"/>
                        </a:lnTo>
                        <a:lnTo>
                          <a:pt x="263" y="40"/>
                        </a:lnTo>
                        <a:lnTo>
                          <a:pt x="263" y="41"/>
                        </a:lnTo>
                        <a:lnTo>
                          <a:pt x="263" y="39"/>
                        </a:lnTo>
                        <a:lnTo>
                          <a:pt x="263" y="41"/>
                        </a:lnTo>
                        <a:lnTo>
                          <a:pt x="263" y="39"/>
                        </a:lnTo>
                        <a:lnTo>
                          <a:pt x="263" y="41"/>
                        </a:lnTo>
                        <a:lnTo>
                          <a:pt x="263" y="41"/>
                        </a:lnTo>
                        <a:lnTo>
                          <a:pt x="263" y="41"/>
                        </a:lnTo>
                        <a:lnTo>
                          <a:pt x="263" y="41"/>
                        </a:lnTo>
                        <a:lnTo>
                          <a:pt x="263" y="41"/>
                        </a:lnTo>
                        <a:lnTo>
                          <a:pt x="263" y="40"/>
                        </a:lnTo>
                        <a:lnTo>
                          <a:pt x="263" y="41"/>
                        </a:lnTo>
                        <a:lnTo>
                          <a:pt x="263" y="40"/>
                        </a:lnTo>
                        <a:lnTo>
                          <a:pt x="263" y="39"/>
                        </a:lnTo>
                        <a:lnTo>
                          <a:pt x="263" y="40"/>
                        </a:lnTo>
                        <a:lnTo>
                          <a:pt x="263" y="39"/>
                        </a:lnTo>
                        <a:lnTo>
                          <a:pt x="263" y="39"/>
                        </a:lnTo>
                        <a:lnTo>
                          <a:pt x="263" y="39"/>
                        </a:lnTo>
                        <a:lnTo>
                          <a:pt x="263" y="39"/>
                        </a:lnTo>
                        <a:lnTo>
                          <a:pt x="263" y="39"/>
                        </a:lnTo>
                        <a:lnTo>
                          <a:pt x="263" y="38"/>
                        </a:lnTo>
                        <a:lnTo>
                          <a:pt x="263" y="37"/>
                        </a:lnTo>
                        <a:lnTo>
                          <a:pt x="263" y="38"/>
                        </a:lnTo>
                        <a:lnTo>
                          <a:pt x="263" y="38"/>
                        </a:lnTo>
                        <a:lnTo>
                          <a:pt x="263" y="37"/>
                        </a:lnTo>
                        <a:lnTo>
                          <a:pt x="263" y="37"/>
                        </a:lnTo>
                        <a:lnTo>
                          <a:pt x="263" y="38"/>
                        </a:lnTo>
                        <a:lnTo>
                          <a:pt x="263" y="36"/>
                        </a:lnTo>
                        <a:lnTo>
                          <a:pt x="263" y="36"/>
                        </a:lnTo>
                        <a:lnTo>
                          <a:pt x="263" y="36"/>
                        </a:lnTo>
                        <a:lnTo>
                          <a:pt x="263" y="34"/>
                        </a:lnTo>
                        <a:lnTo>
                          <a:pt x="263" y="37"/>
                        </a:lnTo>
                        <a:lnTo>
                          <a:pt x="263" y="35"/>
                        </a:lnTo>
                        <a:lnTo>
                          <a:pt x="263" y="36"/>
                        </a:lnTo>
                        <a:lnTo>
                          <a:pt x="263" y="36"/>
                        </a:lnTo>
                        <a:lnTo>
                          <a:pt x="263" y="34"/>
                        </a:lnTo>
                        <a:lnTo>
                          <a:pt x="263" y="35"/>
                        </a:lnTo>
                        <a:lnTo>
                          <a:pt x="263" y="34"/>
                        </a:lnTo>
                        <a:lnTo>
                          <a:pt x="263" y="36"/>
                        </a:lnTo>
                        <a:lnTo>
                          <a:pt x="263" y="35"/>
                        </a:lnTo>
                        <a:lnTo>
                          <a:pt x="263" y="34"/>
                        </a:lnTo>
                        <a:lnTo>
                          <a:pt x="263" y="37"/>
                        </a:lnTo>
                        <a:lnTo>
                          <a:pt x="263" y="34"/>
                        </a:lnTo>
                        <a:lnTo>
                          <a:pt x="263" y="34"/>
                        </a:lnTo>
                        <a:lnTo>
                          <a:pt x="263" y="33"/>
                        </a:lnTo>
                        <a:lnTo>
                          <a:pt x="263" y="34"/>
                        </a:lnTo>
                        <a:lnTo>
                          <a:pt x="263" y="34"/>
                        </a:lnTo>
                        <a:lnTo>
                          <a:pt x="263" y="34"/>
                        </a:lnTo>
                        <a:lnTo>
                          <a:pt x="263" y="32"/>
                        </a:lnTo>
                        <a:lnTo>
                          <a:pt x="263" y="33"/>
                        </a:lnTo>
                        <a:lnTo>
                          <a:pt x="263" y="34"/>
                        </a:lnTo>
                        <a:lnTo>
                          <a:pt x="263" y="32"/>
                        </a:lnTo>
                        <a:lnTo>
                          <a:pt x="263" y="33"/>
                        </a:lnTo>
                        <a:lnTo>
                          <a:pt x="263" y="30"/>
                        </a:lnTo>
                        <a:lnTo>
                          <a:pt x="263" y="32"/>
                        </a:lnTo>
                        <a:lnTo>
                          <a:pt x="263" y="29"/>
                        </a:lnTo>
                        <a:lnTo>
                          <a:pt x="263" y="31"/>
                        </a:lnTo>
                        <a:lnTo>
                          <a:pt x="263" y="29"/>
                        </a:lnTo>
                        <a:lnTo>
                          <a:pt x="263" y="29"/>
                        </a:lnTo>
                        <a:lnTo>
                          <a:pt x="263" y="30"/>
                        </a:lnTo>
                        <a:lnTo>
                          <a:pt x="263" y="29"/>
                        </a:lnTo>
                        <a:lnTo>
                          <a:pt x="263" y="29"/>
                        </a:lnTo>
                        <a:lnTo>
                          <a:pt x="263" y="30"/>
                        </a:lnTo>
                        <a:lnTo>
                          <a:pt x="263" y="29"/>
                        </a:lnTo>
                        <a:lnTo>
                          <a:pt x="263" y="26"/>
                        </a:lnTo>
                        <a:lnTo>
                          <a:pt x="263" y="31"/>
                        </a:lnTo>
                        <a:lnTo>
                          <a:pt x="263" y="28"/>
                        </a:lnTo>
                        <a:lnTo>
                          <a:pt x="263" y="28"/>
                        </a:lnTo>
                        <a:lnTo>
                          <a:pt x="263" y="28"/>
                        </a:lnTo>
                        <a:lnTo>
                          <a:pt x="263" y="27"/>
                        </a:lnTo>
                        <a:lnTo>
                          <a:pt x="263" y="26"/>
                        </a:lnTo>
                        <a:lnTo>
                          <a:pt x="263" y="27"/>
                        </a:lnTo>
                        <a:lnTo>
                          <a:pt x="263" y="27"/>
                        </a:lnTo>
                        <a:lnTo>
                          <a:pt x="263" y="28"/>
                        </a:lnTo>
                        <a:lnTo>
                          <a:pt x="263" y="26"/>
                        </a:lnTo>
                        <a:lnTo>
                          <a:pt x="263" y="26"/>
                        </a:lnTo>
                        <a:lnTo>
                          <a:pt x="263" y="24"/>
                        </a:lnTo>
                        <a:lnTo>
                          <a:pt x="263" y="27"/>
                        </a:lnTo>
                        <a:lnTo>
                          <a:pt x="263" y="26"/>
                        </a:lnTo>
                        <a:lnTo>
                          <a:pt x="263" y="25"/>
                        </a:lnTo>
                        <a:lnTo>
                          <a:pt x="263" y="24"/>
                        </a:lnTo>
                        <a:lnTo>
                          <a:pt x="263" y="27"/>
                        </a:lnTo>
                        <a:lnTo>
                          <a:pt x="263" y="24"/>
                        </a:lnTo>
                        <a:lnTo>
                          <a:pt x="263" y="26"/>
                        </a:lnTo>
                        <a:lnTo>
                          <a:pt x="263" y="24"/>
                        </a:lnTo>
                        <a:lnTo>
                          <a:pt x="264" y="23"/>
                        </a:lnTo>
                        <a:lnTo>
                          <a:pt x="264" y="25"/>
                        </a:lnTo>
                        <a:lnTo>
                          <a:pt x="264" y="25"/>
                        </a:lnTo>
                        <a:lnTo>
                          <a:pt x="264" y="25"/>
                        </a:lnTo>
                        <a:lnTo>
                          <a:pt x="264" y="25"/>
                        </a:lnTo>
                        <a:lnTo>
                          <a:pt x="264" y="25"/>
                        </a:lnTo>
                        <a:lnTo>
                          <a:pt x="264" y="23"/>
                        </a:lnTo>
                        <a:lnTo>
                          <a:pt x="264" y="26"/>
                        </a:lnTo>
                        <a:lnTo>
                          <a:pt x="264" y="24"/>
                        </a:lnTo>
                        <a:lnTo>
                          <a:pt x="264" y="23"/>
                        </a:lnTo>
                        <a:lnTo>
                          <a:pt x="264" y="25"/>
                        </a:lnTo>
                        <a:lnTo>
                          <a:pt x="264" y="23"/>
                        </a:lnTo>
                        <a:lnTo>
                          <a:pt x="264" y="24"/>
                        </a:lnTo>
                        <a:lnTo>
                          <a:pt x="264" y="24"/>
                        </a:lnTo>
                        <a:lnTo>
                          <a:pt x="264" y="22"/>
                        </a:lnTo>
                        <a:lnTo>
                          <a:pt x="264" y="23"/>
                        </a:lnTo>
                        <a:lnTo>
                          <a:pt x="264" y="24"/>
                        </a:lnTo>
                        <a:lnTo>
                          <a:pt x="264" y="24"/>
                        </a:lnTo>
                        <a:lnTo>
                          <a:pt x="264" y="24"/>
                        </a:lnTo>
                        <a:lnTo>
                          <a:pt x="264" y="22"/>
                        </a:lnTo>
                        <a:lnTo>
                          <a:pt x="264" y="23"/>
                        </a:lnTo>
                        <a:lnTo>
                          <a:pt x="264" y="24"/>
                        </a:lnTo>
                        <a:lnTo>
                          <a:pt x="264" y="21"/>
                        </a:lnTo>
                        <a:lnTo>
                          <a:pt x="264" y="24"/>
                        </a:lnTo>
                        <a:lnTo>
                          <a:pt x="264" y="21"/>
                        </a:lnTo>
                        <a:lnTo>
                          <a:pt x="264" y="24"/>
                        </a:lnTo>
                        <a:lnTo>
                          <a:pt x="264" y="22"/>
                        </a:lnTo>
                        <a:lnTo>
                          <a:pt x="264" y="23"/>
                        </a:lnTo>
                        <a:lnTo>
                          <a:pt x="264" y="23"/>
                        </a:lnTo>
                        <a:lnTo>
                          <a:pt x="264" y="22"/>
                        </a:lnTo>
                        <a:lnTo>
                          <a:pt x="264" y="23"/>
                        </a:lnTo>
                        <a:lnTo>
                          <a:pt x="264" y="22"/>
                        </a:lnTo>
                        <a:lnTo>
                          <a:pt x="264" y="21"/>
                        </a:lnTo>
                        <a:lnTo>
                          <a:pt x="264" y="24"/>
                        </a:lnTo>
                        <a:lnTo>
                          <a:pt x="264" y="21"/>
                        </a:lnTo>
                        <a:lnTo>
                          <a:pt x="264" y="23"/>
                        </a:lnTo>
                        <a:lnTo>
                          <a:pt x="264" y="22"/>
                        </a:lnTo>
                        <a:lnTo>
                          <a:pt x="264" y="23"/>
                        </a:lnTo>
                        <a:lnTo>
                          <a:pt x="264" y="22"/>
                        </a:lnTo>
                        <a:lnTo>
                          <a:pt x="264" y="22"/>
                        </a:lnTo>
                        <a:lnTo>
                          <a:pt x="264" y="23"/>
                        </a:lnTo>
                        <a:lnTo>
                          <a:pt x="264" y="24"/>
                        </a:lnTo>
                        <a:lnTo>
                          <a:pt x="264" y="23"/>
                        </a:lnTo>
                        <a:lnTo>
                          <a:pt x="264" y="24"/>
                        </a:lnTo>
                        <a:lnTo>
                          <a:pt x="264" y="24"/>
                        </a:lnTo>
                        <a:lnTo>
                          <a:pt x="264" y="23"/>
                        </a:lnTo>
                        <a:lnTo>
                          <a:pt x="264" y="27"/>
                        </a:lnTo>
                        <a:lnTo>
                          <a:pt x="264" y="25"/>
                        </a:lnTo>
                        <a:lnTo>
                          <a:pt x="264" y="25"/>
                        </a:lnTo>
                        <a:lnTo>
                          <a:pt x="264" y="25"/>
                        </a:lnTo>
                        <a:lnTo>
                          <a:pt x="264" y="27"/>
                        </a:lnTo>
                        <a:lnTo>
                          <a:pt x="264" y="24"/>
                        </a:lnTo>
                        <a:lnTo>
                          <a:pt x="264" y="27"/>
                        </a:lnTo>
                        <a:lnTo>
                          <a:pt x="264" y="24"/>
                        </a:lnTo>
                        <a:lnTo>
                          <a:pt x="264" y="29"/>
                        </a:lnTo>
                        <a:lnTo>
                          <a:pt x="264" y="26"/>
                        </a:lnTo>
                        <a:lnTo>
                          <a:pt x="264" y="27"/>
                        </a:lnTo>
                        <a:lnTo>
                          <a:pt x="264" y="26"/>
                        </a:lnTo>
                        <a:lnTo>
                          <a:pt x="264" y="27"/>
                        </a:lnTo>
                        <a:lnTo>
                          <a:pt x="264" y="26"/>
                        </a:lnTo>
                        <a:lnTo>
                          <a:pt x="264" y="27"/>
                        </a:lnTo>
                        <a:lnTo>
                          <a:pt x="264" y="26"/>
                        </a:lnTo>
                        <a:lnTo>
                          <a:pt x="264" y="27"/>
                        </a:lnTo>
                        <a:lnTo>
                          <a:pt x="264" y="26"/>
                        </a:lnTo>
                        <a:lnTo>
                          <a:pt x="264" y="26"/>
                        </a:lnTo>
                        <a:lnTo>
                          <a:pt x="264" y="29"/>
                        </a:lnTo>
                        <a:lnTo>
                          <a:pt x="264" y="25"/>
                        </a:lnTo>
                        <a:lnTo>
                          <a:pt x="264" y="28"/>
                        </a:lnTo>
                        <a:lnTo>
                          <a:pt x="264" y="28"/>
                        </a:lnTo>
                        <a:lnTo>
                          <a:pt x="264" y="27"/>
                        </a:lnTo>
                        <a:lnTo>
                          <a:pt x="264" y="28"/>
                        </a:lnTo>
                        <a:lnTo>
                          <a:pt x="264" y="27"/>
                        </a:lnTo>
                        <a:lnTo>
                          <a:pt x="264" y="29"/>
                        </a:lnTo>
                        <a:lnTo>
                          <a:pt x="264" y="28"/>
                        </a:lnTo>
                        <a:lnTo>
                          <a:pt x="264" y="29"/>
                        </a:lnTo>
                        <a:lnTo>
                          <a:pt x="264" y="30"/>
                        </a:lnTo>
                        <a:lnTo>
                          <a:pt x="264" y="30"/>
                        </a:lnTo>
                        <a:lnTo>
                          <a:pt x="264" y="29"/>
                        </a:lnTo>
                        <a:lnTo>
                          <a:pt x="264" y="31"/>
                        </a:lnTo>
                        <a:lnTo>
                          <a:pt x="264" y="30"/>
                        </a:lnTo>
                        <a:lnTo>
                          <a:pt x="264" y="32"/>
                        </a:lnTo>
                        <a:lnTo>
                          <a:pt x="264" y="30"/>
                        </a:lnTo>
                        <a:lnTo>
                          <a:pt x="264" y="33"/>
                        </a:lnTo>
                        <a:lnTo>
                          <a:pt x="264" y="30"/>
                        </a:lnTo>
                        <a:lnTo>
                          <a:pt x="264" y="33"/>
                        </a:lnTo>
                        <a:lnTo>
                          <a:pt x="264" y="32"/>
                        </a:lnTo>
                        <a:lnTo>
                          <a:pt x="264" y="33"/>
                        </a:lnTo>
                        <a:lnTo>
                          <a:pt x="264" y="33"/>
                        </a:lnTo>
                        <a:lnTo>
                          <a:pt x="264" y="34"/>
                        </a:lnTo>
                        <a:lnTo>
                          <a:pt x="264" y="32"/>
                        </a:lnTo>
                        <a:lnTo>
                          <a:pt x="264" y="35"/>
                        </a:lnTo>
                        <a:lnTo>
                          <a:pt x="264" y="32"/>
                        </a:lnTo>
                        <a:lnTo>
                          <a:pt x="264" y="33"/>
                        </a:lnTo>
                        <a:lnTo>
                          <a:pt x="264" y="34"/>
                        </a:lnTo>
                        <a:lnTo>
                          <a:pt x="264" y="33"/>
                        </a:lnTo>
                        <a:lnTo>
                          <a:pt x="264" y="34"/>
                        </a:lnTo>
                        <a:lnTo>
                          <a:pt x="264" y="33"/>
                        </a:lnTo>
                        <a:lnTo>
                          <a:pt x="264" y="35"/>
                        </a:lnTo>
                        <a:lnTo>
                          <a:pt x="264" y="32"/>
                        </a:lnTo>
                        <a:lnTo>
                          <a:pt x="264" y="34"/>
                        </a:lnTo>
                        <a:lnTo>
                          <a:pt x="264" y="35"/>
                        </a:lnTo>
                        <a:lnTo>
                          <a:pt x="264" y="32"/>
                        </a:lnTo>
                        <a:lnTo>
                          <a:pt x="264" y="35"/>
                        </a:lnTo>
                        <a:lnTo>
                          <a:pt x="264" y="32"/>
                        </a:lnTo>
                        <a:lnTo>
                          <a:pt x="264" y="34"/>
                        </a:lnTo>
                        <a:lnTo>
                          <a:pt x="264" y="33"/>
                        </a:lnTo>
                        <a:lnTo>
                          <a:pt x="264" y="35"/>
                        </a:lnTo>
                        <a:lnTo>
                          <a:pt x="264" y="34"/>
                        </a:lnTo>
                        <a:lnTo>
                          <a:pt x="265" y="35"/>
                        </a:lnTo>
                        <a:lnTo>
                          <a:pt x="265" y="35"/>
                        </a:lnTo>
                        <a:lnTo>
                          <a:pt x="265" y="35"/>
                        </a:lnTo>
                        <a:lnTo>
                          <a:pt x="265" y="35"/>
                        </a:lnTo>
                        <a:lnTo>
                          <a:pt x="265" y="35"/>
                        </a:lnTo>
                        <a:lnTo>
                          <a:pt x="265" y="36"/>
                        </a:lnTo>
                        <a:lnTo>
                          <a:pt x="265" y="34"/>
                        </a:lnTo>
                        <a:lnTo>
                          <a:pt x="265" y="37"/>
                        </a:lnTo>
                        <a:lnTo>
                          <a:pt x="265" y="35"/>
                        </a:lnTo>
                        <a:lnTo>
                          <a:pt x="265" y="37"/>
                        </a:lnTo>
                        <a:lnTo>
                          <a:pt x="265" y="37"/>
                        </a:lnTo>
                        <a:lnTo>
                          <a:pt x="265" y="36"/>
                        </a:lnTo>
                        <a:lnTo>
                          <a:pt x="265" y="35"/>
                        </a:lnTo>
                        <a:lnTo>
                          <a:pt x="265" y="35"/>
                        </a:lnTo>
                        <a:lnTo>
                          <a:pt x="265" y="36"/>
                        </a:lnTo>
                        <a:lnTo>
                          <a:pt x="265" y="35"/>
                        </a:lnTo>
                        <a:lnTo>
                          <a:pt x="265" y="34"/>
                        </a:lnTo>
                        <a:lnTo>
                          <a:pt x="265" y="35"/>
                        </a:lnTo>
                        <a:lnTo>
                          <a:pt x="265" y="34"/>
                        </a:lnTo>
                        <a:lnTo>
                          <a:pt x="265" y="36"/>
                        </a:lnTo>
                        <a:lnTo>
                          <a:pt x="265" y="34"/>
                        </a:lnTo>
                        <a:lnTo>
                          <a:pt x="265" y="35"/>
                        </a:lnTo>
                        <a:lnTo>
                          <a:pt x="265" y="35"/>
                        </a:lnTo>
                        <a:lnTo>
                          <a:pt x="265" y="35"/>
                        </a:lnTo>
                        <a:lnTo>
                          <a:pt x="265" y="34"/>
                        </a:lnTo>
                        <a:lnTo>
                          <a:pt x="265" y="37"/>
                        </a:lnTo>
                        <a:lnTo>
                          <a:pt x="265" y="35"/>
                        </a:lnTo>
                        <a:lnTo>
                          <a:pt x="265" y="36"/>
                        </a:lnTo>
                        <a:lnTo>
                          <a:pt x="265" y="34"/>
                        </a:lnTo>
                        <a:lnTo>
                          <a:pt x="265" y="36"/>
                        </a:lnTo>
                        <a:lnTo>
                          <a:pt x="265" y="39"/>
                        </a:lnTo>
                        <a:lnTo>
                          <a:pt x="265" y="36"/>
                        </a:lnTo>
                        <a:lnTo>
                          <a:pt x="265" y="36"/>
                        </a:lnTo>
                        <a:lnTo>
                          <a:pt x="265" y="37"/>
                        </a:lnTo>
                        <a:lnTo>
                          <a:pt x="265" y="36"/>
                        </a:lnTo>
                        <a:lnTo>
                          <a:pt x="265" y="38"/>
                        </a:lnTo>
                        <a:lnTo>
                          <a:pt x="265" y="36"/>
                        </a:lnTo>
                        <a:lnTo>
                          <a:pt x="265" y="36"/>
                        </a:lnTo>
                        <a:lnTo>
                          <a:pt x="265" y="35"/>
                        </a:lnTo>
                        <a:lnTo>
                          <a:pt x="265" y="35"/>
                        </a:lnTo>
                        <a:lnTo>
                          <a:pt x="265" y="35"/>
                        </a:lnTo>
                        <a:lnTo>
                          <a:pt x="265" y="33"/>
                        </a:lnTo>
                        <a:lnTo>
                          <a:pt x="265" y="35"/>
                        </a:lnTo>
                        <a:lnTo>
                          <a:pt x="265" y="33"/>
                        </a:lnTo>
                        <a:lnTo>
                          <a:pt x="265" y="34"/>
                        </a:lnTo>
                        <a:lnTo>
                          <a:pt x="265" y="33"/>
                        </a:lnTo>
                        <a:lnTo>
                          <a:pt x="265" y="34"/>
                        </a:lnTo>
                        <a:lnTo>
                          <a:pt x="265" y="32"/>
                        </a:lnTo>
                        <a:lnTo>
                          <a:pt x="265" y="32"/>
                        </a:lnTo>
                        <a:lnTo>
                          <a:pt x="265" y="34"/>
                        </a:lnTo>
                        <a:lnTo>
                          <a:pt x="265" y="32"/>
                        </a:lnTo>
                        <a:lnTo>
                          <a:pt x="265" y="33"/>
                        </a:lnTo>
                        <a:lnTo>
                          <a:pt x="265" y="32"/>
                        </a:lnTo>
                        <a:lnTo>
                          <a:pt x="265" y="34"/>
                        </a:lnTo>
                        <a:lnTo>
                          <a:pt x="265" y="33"/>
                        </a:lnTo>
                        <a:lnTo>
                          <a:pt x="265" y="34"/>
                        </a:lnTo>
                        <a:lnTo>
                          <a:pt x="265" y="33"/>
                        </a:lnTo>
                        <a:lnTo>
                          <a:pt x="265" y="34"/>
                        </a:lnTo>
                        <a:lnTo>
                          <a:pt x="265" y="35"/>
                        </a:lnTo>
                        <a:lnTo>
                          <a:pt x="265" y="33"/>
                        </a:lnTo>
                        <a:lnTo>
                          <a:pt x="265" y="34"/>
                        </a:lnTo>
                        <a:lnTo>
                          <a:pt x="265" y="35"/>
                        </a:lnTo>
                        <a:lnTo>
                          <a:pt x="265" y="34"/>
                        </a:lnTo>
                        <a:lnTo>
                          <a:pt x="265" y="34"/>
                        </a:lnTo>
                        <a:lnTo>
                          <a:pt x="265" y="34"/>
                        </a:lnTo>
                        <a:lnTo>
                          <a:pt x="265" y="33"/>
                        </a:lnTo>
                        <a:lnTo>
                          <a:pt x="265" y="35"/>
                        </a:lnTo>
                        <a:lnTo>
                          <a:pt x="265" y="32"/>
                        </a:lnTo>
                        <a:lnTo>
                          <a:pt x="265" y="33"/>
                        </a:lnTo>
                        <a:lnTo>
                          <a:pt x="265" y="32"/>
                        </a:lnTo>
                        <a:lnTo>
                          <a:pt x="265" y="33"/>
                        </a:lnTo>
                        <a:lnTo>
                          <a:pt x="265" y="32"/>
                        </a:lnTo>
                        <a:lnTo>
                          <a:pt x="265" y="31"/>
                        </a:lnTo>
                        <a:lnTo>
                          <a:pt x="265" y="31"/>
                        </a:lnTo>
                        <a:lnTo>
                          <a:pt x="265" y="33"/>
                        </a:lnTo>
                        <a:lnTo>
                          <a:pt x="265" y="31"/>
                        </a:lnTo>
                        <a:lnTo>
                          <a:pt x="265" y="33"/>
                        </a:lnTo>
                        <a:lnTo>
                          <a:pt x="265" y="31"/>
                        </a:lnTo>
                        <a:lnTo>
                          <a:pt x="265" y="32"/>
                        </a:lnTo>
                        <a:lnTo>
                          <a:pt x="265" y="31"/>
                        </a:lnTo>
                        <a:lnTo>
                          <a:pt x="265" y="32"/>
                        </a:lnTo>
                        <a:lnTo>
                          <a:pt x="265" y="30"/>
                        </a:lnTo>
                        <a:lnTo>
                          <a:pt x="265" y="31"/>
                        </a:lnTo>
                        <a:lnTo>
                          <a:pt x="265" y="30"/>
                        </a:lnTo>
                        <a:lnTo>
                          <a:pt x="265" y="30"/>
                        </a:lnTo>
                        <a:lnTo>
                          <a:pt x="265" y="31"/>
                        </a:lnTo>
                        <a:lnTo>
                          <a:pt x="265" y="30"/>
                        </a:lnTo>
                        <a:lnTo>
                          <a:pt x="265" y="32"/>
                        </a:lnTo>
                        <a:lnTo>
                          <a:pt x="265" y="32"/>
                        </a:lnTo>
                        <a:lnTo>
                          <a:pt x="265" y="30"/>
                        </a:lnTo>
                        <a:lnTo>
                          <a:pt x="265" y="31"/>
                        </a:lnTo>
                        <a:lnTo>
                          <a:pt x="265" y="31"/>
                        </a:lnTo>
                        <a:lnTo>
                          <a:pt x="265" y="31"/>
                        </a:lnTo>
                        <a:lnTo>
                          <a:pt x="265" y="30"/>
                        </a:lnTo>
                        <a:lnTo>
                          <a:pt x="265" y="30"/>
                        </a:lnTo>
                        <a:lnTo>
                          <a:pt x="265" y="31"/>
                        </a:lnTo>
                        <a:lnTo>
                          <a:pt x="265" y="30"/>
                        </a:lnTo>
                        <a:lnTo>
                          <a:pt x="265" y="30"/>
                        </a:lnTo>
                        <a:lnTo>
                          <a:pt x="266" y="30"/>
                        </a:lnTo>
                        <a:lnTo>
                          <a:pt x="266" y="31"/>
                        </a:lnTo>
                        <a:lnTo>
                          <a:pt x="266" y="30"/>
                        </a:lnTo>
                        <a:lnTo>
                          <a:pt x="266" y="30"/>
                        </a:lnTo>
                        <a:lnTo>
                          <a:pt x="266" y="30"/>
                        </a:lnTo>
                        <a:lnTo>
                          <a:pt x="266" y="29"/>
                        </a:lnTo>
                        <a:lnTo>
                          <a:pt x="266" y="30"/>
                        </a:lnTo>
                        <a:lnTo>
                          <a:pt x="266" y="30"/>
                        </a:lnTo>
                        <a:lnTo>
                          <a:pt x="266" y="28"/>
                        </a:lnTo>
                        <a:lnTo>
                          <a:pt x="266" y="30"/>
                        </a:lnTo>
                        <a:lnTo>
                          <a:pt x="266" y="29"/>
                        </a:lnTo>
                        <a:lnTo>
                          <a:pt x="266" y="29"/>
                        </a:lnTo>
                        <a:lnTo>
                          <a:pt x="266" y="27"/>
                        </a:lnTo>
                        <a:lnTo>
                          <a:pt x="266" y="30"/>
                        </a:lnTo>
                        <a:lnTo>
                          <a:pt x="266" y="29"/>
                        </a:lnTo>
                        <a:lnTo>
                          <a:pt x="266" y="28"/>
                        </a:lnTo>
                        <a:lnTo>
                          <a:pt x="266" y="29"/>
                        </a:lnTo>
                        <a:lnTo>
                          <a:pt x="266" y="30"/>
                        </a:lnTo>
                        <a:lnTo>
                          <a:pt x="266" y="28"/>
                        </a:lnTo>
                        <a:lnTo>
                          <a:pt x="266" y="29"/>
                        </a:lnTo>
                        <a:lnTo>
                          <a:pt x="266" y="30"/>
                        </a:lnTo>
                        <a:lnTo>
                          <a:pt x="266" y="29"/>
                        </a:lnTo>
                        <a:lnTo>
                          <a:pt x="266" y="29"/>
                        </a:lnTo>
                        <a:lnTo>
                          <a:pt x="266" y="27"/>
                        </a:lnTo>
                        <a:lnTo>
                          <a:pt x="266" y="29"/>
                        </a:lnTo>
                        <a:lnTo>
                          <a:pt x="266" y="28"/>
                        </a:lnTo>
                        <a:lnTo>
                          <a:pt x="266" y="29"/>
                        </a:lnTo>
                        <a:lnTo>
                          <a:pt x="266" y="29"/>
                        </a:lnTo>
                        <a:lnTo>
                          <a:pt x="266" y="26"/>
                        </a:lnTo>
                        <a:lnTo>
                          <a:pt x="266" y="29"/>
                        </a:lnTo>
                        <a:lnTo>
                          <a:pt x="266" y="28"/>
                        </a:lnTo>
                        <a:lnTo>
                          <a:pt x="266" y="28"/>
                        </a:lnTo>
                        <a:lnTo>
                          <a:pt x="266" y="28"/>
                        </a:lnTo>
                        <a:lnTo>
                          <a:pt x="266" y="27"/>
                        </a:lnTo>
                        <a:lnTo>
                          <a:pt x="266" y="28"/>
                        </a:lnTo>
                        <a:lnTo>
                          <a:pt x="266" y="26"/>
                        </a:lnTo>
                        <a:lnTo>
                          <a:pt x="266" y="28"/>
                        </a:lnTo>
                        <a:lnTo>
                          <a:pt x="266" y="26"/>
                        </a:lnTo>
                        <a:lnTo>
                          <a:pt x="266" y="29"/>
                        </a:lnTo>
                        <a:lnTo>
                          <a:pt x="266" y="26"/>
                        </a:lnTo>
                        <a:lnTo>
                          <a:pt x="266" y="28"/>
                        </a:lnTo>
                        <a:lnTo>
                          <a:pt x="266" y="26"/>
                        </a:lnTo>
                        <a:lnTo>
                          <a:pt x="266" y="28"/>
                        </a:lnTo>
                        <a:lnTo>
                          <a:pt x="266" y="27"/>
                        </a:lnTo>
                        <a:lnTo>
                          <a:pt x="266" y="30"/>
                        </a:lnTo>
                        <a:lnTo>
                          <a:pt x="266" y="28"/>
                        </a:lnTo>
                        <a:lnTo>
                          <a:pt x="266" y="28"/>
                        </a:lnTo>
                        <a:lnTo>
                          <a:pt x="266" y="29"/>
                        </a:lnTo>
                        <a:lnTo>
                          <a:pt x="266" y="29"/>
                        </a:lnTo>
                        <a:lnTo>
                          <a:pt x="266" y="29"/>
                        </a:lnTo>
                        <a:lnTo>
                          <a:pt x="266" y="31"/>
                        </a:lnTo>
                        <a:lnTo>
                          <a:pt x="266" y="31"/>
                        </a:lnTo>
                        <a:lnTo>
                          <a:pt x="266" y="29"/>
                        </a:lnTo>
                        <a:lnTo>
                          <a:pt x="266" y="32"/>
                        </a:lnTo>
                        <a:lnTo>
                          <a:pt x="266" y="30"/>
                        </a:lnTo>
                        <a:lnTo>
                          <a:pt x="266" y="31"/>
                        </a:lnTo>
                        <a:lnTo>
                          <a:pt x="266" y="31"/>
                        </a:lnTo>
                        <a:lnTo>
                          <a:pt x="266" y="31"/>
                        </a:lnTo>
                        <a:lnTo>
                          <a:pt x="266" y="30"/>
                        </a:lnTo>
                        <a:lnTo>
                          <a:pt x="266" y="31"/>
                        </a:lnTo>
                        <a:lnTo>
                          <a:pt x="266" y="30"/>
                        </a:lnTo>
                        <a:lnTo>
                          <a:pt x="266" y="31"/>
                        </a:lnTo>
                        <a:lnTo>
                          <a:pt x="266" y="32"/>
                        </a:lnTo>
                        <a:lnTo>
                          <a:pt x="266" y="33"/>
                        </a:lnTo>
                        <a:lnTo>
                          <a:pt x="266" y="30"/>
                        </a:lnTo>
                        <a:lnTo>
                          <a:pt x="266" y="30"/>
                        </a:lnTo>
                        <a:lnTo>
                          <a:pt x="266" y="30"/>
                        </a:lnTo>
                        <a:lnTo>
                          <a:pt x="266" y="32"/>
                        </a:lnTo>
                        <a:lnTo>
                          <a:pt x="266" y="29"/>
                        </a:lnTo>
                        <a:lnTo>
                          <a:pt x="266" y="34"/>
                        </a:lnTo>
                        <a:lnTo>
                          <a:pt x="266" y="32"/>
                        </a:lnTo>
                        <a:lnTo>
                          <a:pt x="266" y="32"/>
                        </a:lnTo>
                        <a:lnTo>
                          <a:pt x="266" y="30"/>
                        </a:lnTo>
                        <a:lnTo>
                          <a:pt x="266" y="31"/>
                        </a:lnTo>
                        <a:lnTo>
                          <a:pt x="266" y="32"/>
                        </a:lnTo>
                        <a:lnTo>
                          <a:pt x="266" y="33"/>
                        </a:lnTo>
                        <a:lnTo>
                          <a:pt x="266" y="34"/>
                        </a:lnTo>
                        <a:lnTo>
                          <a:pt x="266" y="32"/>
                        </a:lnTo>
                        <a:lnTo>
                          <a:pt x="266" y="36"/>
                        </a:lnTo>
                        <a:lnTo>
                          <a:pt x="266" y="34"/>
                        </a:lnTo>
                        <a:lnTo>
                          <a:pt x="266" y="36"/>
                        </a:lnTo>
                        <a:lnTo>
                          <a:pt x="266" y="34"/>
                        </a:lnTo>
                        <a:lnTo>
                          <a:pt x="266" y="35"/>
                        </a:lnTo>
                        <a:lnTo>
                          <a:pt x="266" y="35"/>
                        </a:lnTo>
                        <a:lnTo>
                          <a:pt x="266" y="36"/>
                        </a:lnTo>
                        <a:lnTo>
                          <a:pt x="266" y="35"/>
                        </a:lnTo>
                        <a:lnTo>
                          <a:pt x="266" y="38"/>
                        </a:lnTo>
                        <a:lnTo>
                          <a:pt x="266" y="34"/>
                        </a:lnTo>
                        <a:lnTo>
                          <a:pt x="266" y="37"/>
                        </a:lnTo>
                        <a:lnTo>
                          <a:pt x="266" y="36"/>
                        </a:lnTo>
                        <a:lnTo>
                          <a:pt x="266" y="38"/>
                        </a:lnTo>
                        <a:lnTo>
                          <a:pt x="266" y="35"/>
                        </a:lnTo>
                        <a:lnTo>
                          <a:pt x="266" y="37"/>
                        </a:lnTo>
                        <a:lnTo>
                          <a:pt x="266" y="35"/>
                        </a:lnTo>
                        <a:lnTo>
                          <a:pt x="266" y="35"/>
                        </a:lnTo>
                        <a:lnTo>
                          <a:pt x="266" y="36"/>
                        </a:lnTo>
                        <a:lnTo>
                          <a:pt x="266" y="35"/>
                        </a:lnTo>
                        <a:lnTo>
                          <a:pt x="266" y="36"/>
                        </a:lnTo>
                        <a:lnTo>
                          <a:pt x="267" y="36"/>
                        </a:lnTo>
                        <a:lnTo>
                          <a:pt x="267" y="36"/>
                        </a:lnTo>
                        <a:lnTo>
                          <a:pt x="267" y="37"/>
                        </a:lnTo>
                        <a:lnTo>
                          <a:pt x="267" y="38"/>
                        </a:lnTo>
                        <a:lnTo>
                          <a:pt x="267" y="36"/>
                        </a:lnTo>
                        <a:lnTo>
                          <a:pt x="267" y="39"/>
                        </a:lnTo>
                        <a:lnTo>
                          <a:pt x="267" y="37"/>
                        </a:lnTo>
                        <a:lnTo>
                          <a:pt x="267" y="40"/>
                        </a:lnTo>
                        <a:lnTo>
                          <a:pt x="267" y="39"/>
                        </a:lnTo>
                        <a:lnTo>
                          <a:pt x="267" y="39"/>
                        </a:lnTo>
                        <a:lnTo>
                          <a:pt x="267" y="39"/>
                        </a:lnTo>
                        <a:lnTo>
                          <a:pt x="267" y="38"/>
                        </a:lnTo>
                        <a:lnTo>
                          <a:pt x="267" y="37"/>
                        </a:lnTo>
                        <a:lnTo>
                          <a:pt x="267" y="38"/>
                        </a:lnTo>
                        <a:lnTo>
                          <a:pt x="267" y="39"/>
                        </a:lnTo>
                        <a:lnTo>
                          <a:pt x="267" y="40"/>
                        </a:lnTo>
                        <a:lnTo>
                          <a:pt x="267" y="39"/>
                        </a:lnTo>
                        <a:lnTo>
                          <a:pt x="267" y="38"/>
                        </a:lnTo>
                        <a:lnTo>
                          <a:pt x="267" y="38"/>
                        </a:lnTo>
                        <a:lnTo>
                          <a:pt x="267" y="39"/>
                        </a:lnTo>
                        <a:lnTo>
                          <a:pt x="267" y="39"/>
                        </a:lnTo>
                        <a:lnTo>
                          <a:pt x="267" y="40"/>
                        </a:lnTo>
                        <a:lnTo>
                          <a:pt x="267" y="39"/>
                        </a:lnTo>
                        <a:lnTo>
                          <a:pt x="267" y="39"/>
                        </a:lnTo>
                        <a:lnTo>
                          <a:pt x="267" y="38"/>
                        </a:lnTo>
                        <a:lnTo>
                          <a:pt x="267" y="38"/>
                        </a:lnTo>
                        <a:lnTo>
                          <a:pt x="267" y="39"/>
                        </a:lnTo>
                        <a:lnTo>
                          <a:pt x="267" y="40"/>
                        </a:lnTo>
                        <a:lnTo>
                          <a:pt x="267" y="41"/>
                        </a:lnTo>
                        <a:lnTo>
                          <a:pt x="267" y="38"/>
                        </a:lnTo>
                        <a:lnTo>
                          <a:pt x="267" y="41"/>
                        </a:lnTo>
                        <a:lnTo>
                          <a:pt x="267" y="39"/>
                        </a:lnTo>
                        <a:lnTo>
                          <a:pt x="267" y="43"/>
                        </a:lnTo>
                        <a:lnTo>
                          <a:pt x="267" y="41"/>
                        </a:lnTo>
                        <a:lnTo>
                          <a:pt x="267" y="43"/>
                        </a:lnTo>
                        <a:lnTo>
                          <a:pt x="267" y="45"/>
                        </a:lnTo>
                        <a:lnTo>
                          <a:pt x="267" y="41"/>
                        </a:lnTo>
                        <a:lnTo>
                          <a:pt x="267" y="43"/>
                        </a:lnTo>
                        <a:lnTo>
                          <a:pt x="267" y="45"/>
                        </a:lnTo>
                        <a:lnTo>
                          <a:pt x="267" y="45"/>
                        </a:lnTo>
                        <a:lnTo>
                          <a:pt x="267" y="45"/>
                        </a:lnTo>
                        <a:lnTo>
                          <a:pt x="267" y="44"/>
                        </a:lnTo>
                        <a:lnTo>
                          <a:pt x="267" y="46"/>
                        </a:lnTo>
                        <a:lnTo>
                          <a:pt x="267" y="45"/>
                        </a:lnTo>
                        <a:lnTo>
                          <a:pt x="267" y="44"/>
                        </a:lnTo>
                        <a:lnTo>
                          <a:pt x="267" y="46"/>
                        </a:lnTo>
                        <a:lnTo>
                          <a:pt x="267" y="44"/>
                        </a:lnTo>
                        <a:lnTo>
                          <a:pt x="267" y="47"/>
                        </a:lnTo>
                        <a:lnTo>
                          <a:pt x="267" y="44"/>
                        </a:lnTo>
                        <a:lnTo>
                          <a:pt x="267" y="45"/>
                        </a:lnTo>
                        <a:lnTo>
                          <a:pt x="267" y="44"/>
                        </a:lnTo>
                        <a:lnTo>
                          <a:pt x="267" y="44"/>
                        </a:lnTo>
                        <a:lnTo>
                          <a:pt x="267" y="44"/>
                        </a:lnTo>
                        <a:lnTo>
                          <a:pt x="267" y="44"/>
                        </a:lnTo>
                        <a:lnTo>
                          <a:pt x="267" y="44"/>
                        </a:lnTo>
                        <a:lnTo>
                          <a:pt x="267" y="46"/>
                        </a:lnTo>
                        <a:lnTo>
                          <a:pt x="267" y="46"/>
                        </a:lnTo>
                        <a:lnTo>
                          <a:pt x="267" y="46"/>
                        </a:lnTo>
                        <a:lnTo>
                          <a:pt x="267" y="46"/>
                        </a:lnTo>
                        <a:lnTo>
                          <a:pt x="267" y="48"/>
                        </a:lnTo>
                        <a:lnTo>
                          <a:pt x="267" y="46"/>
                        </a:lnTo>
                        <a:lnTo>
                          <a:pt x="267" y="46"/>
                        </a:lnTo>
                        <a:lnTo>
                          <a:pt x="267" y="48"/>
                        </a:lnTo>
                        <a:lnTo>
                          <a:pt x="267" y="47"/>
                        </a:lnTo>
                        <a:lnTo>
                          <a:pt x="267" y="49"/>
                        </a:lnTo>
                        <a:lnTo>
                          <a:pt x="267" y="48"/>
                        </a:lnTo>
                        <a:lnTo>
                          <a:pt x="267" y="51"/>
                        </a:lnTo>
                        <a:lnTo>
                          <a:pt x="267" y="47"/>
                        </a:lnTo>
                        <a:lnTo>
                          <a:pt x="267" y="51"/>
                        </a:lnTo>
                        <a:lnTo>
                          <a:pt x="267" y="49"/>
                        </a:lnTo>
                        <a:lnTo>
                          <a:pt x="267" y="51"/>
                        </a:lnTo>
                        <a:lnTo>
                          <a:pt x="267" y="50"/>
                        </a:lnTo>
                        <a:lnTo>
                          <a:pt x="267" y="51"/>
                        </a:lnTo>
                        <a:lnTo>
                          <a:pt x="267" y="50"/>
                        </a:lnTo>
                        <a:lnTo>
                          <a:pt x="267" y="51"/>
                        </a:lnTo>
                        <a:lnTo>
                          <a:pt x="267" y="50"/>
                        </a:lnTo>
                        <a:lnTo>
                          <a:pt x="267" y="51"/>
                        </a:lnTo>
                        <a:lnTo>
                          <a:pt x="267" y="51"/>
                        </a:lnTo>
                        <a:lnTo>
                          <a:pt x="267" y="49"/>
                        </a:lnTo>
                        <a:lnTo>
                          <a:pt x="267" y="51"/>
                        </a:lnTo>
                        <a:lnTo>
                          <a:pt x="267" y="51"/>
                        </a:lnTo>
                        <a:lnTo>
                          <a:pt x="267" y="51"/>
                        </a:lnTo>
                        <a:lnTo>
                          <a:pt x="267" y="50"/>
                        </a:lnTo>
                        <a:lnTo>
                          <a:pt x="267" y="52"/>
                        </a:lnTo>
                        <a:lnTo>
                          <a:pt x="267" y="49"/>
                        </a:lnTo>
                        <a:lnTo>
                          <a:pt x="267" y="50"/>
                        </a:lnTo>
                        <a:lnTo>
                          <a:pt x="267" y="50"/>
                        </a:lnTo>
                        <a:lnTo>
                          <a:pt x="267" y="48"/>
                        </a:lnTo>
                        <a:lnTo>
                          <a:pt x="267" y="49"/>
                        </a:lnTo>
                        <a:lnTo>
                          <a:pt x="267" y="50"/>
                        </a:lnTo>
                        <a:lnTo>
                          <a:pt x="267" y="49"/>
                        </a:lnTo>
                        <a:lnTo>
                          <a:pt x="267" y="51"/>
                        </a:lnTo>
                        <a:lnTo>
                          <a:pt x="267" y="50"/>
                        </a:lnTo>
                        <a:lnTo>
                          <a:pt x="267" y="48"/>
                        </a:lnTo>
                        <a:lnTo>
                          <a:pt x="267" y="52"/>
                        </a:lnTo>
                        <a:lnTo>
                          <a:pt x="267" y="50"/>
                        </a:lnTo>
                        <a:lnTo>
                          <a:pt x="267" y="52"/>
                        </a:lnTo>
                        <a:lnTo>
                          <a:pt x="267" y="50"/>
                        </a:lnTo>
                        <a:lnTo>
                          <a:pt x="267" y="52"/>
                        </a:lnTo>
                        <a:lnTo>
                          <a:pt x="267" y="50"/>
                        </a:lnTo>
                        <a:lnTo>
                          <a:pt x="267" y="51"/>
                        </a:lnTo>
                        <a:lnTo>
                          <a:pt x="267" y="51"/>
                        </a:lnTo>
                        <a:lnTo>
                          <a:pt x="267" y="53"/>
                        </a:lnTo>
                        <a:lnTo>
                          <a:pt x="267" y="50"/>
                        </a:lnTo>
                        <a:lnTo>
                          <a:pt x="267" y="50"/>
                        </a:lnTo>
                        <a:lnTo>
                          <a:pt x="267" y="51"/>
                        </a:lnTo>
                        <a:lnTo>
                          <a:pt x="267" y="52"/>
                        </a:lnTo>
                        <a:lnTo>
                          <a:pt x="267" y="51"/>
                        </a:lnTo>
                        <a:lnTo>
                          <a:pt x="268" y="51"/>
                        </a:lnTo>
                        <a:lnTo>
                          <a:pt x="268" y="51"/>
                        </a:lnTo>
                        <a:lnTo>
                          <a:pt x="268" y="51"/>
                        </a:lnTo>
                        <a:lnTo>
                          <a:pt x="268" y="51"/>
                        </a:lnTo>
                        <a:lnTo>
                          <a:pt x="268" y="49"/>
                        </a:lnTo>
                        <a:lnTo>
                          <a:pt x="268" y="52"/>
                        </a:lnTo>
                        <a:lnTo>
                          <a:pt x="268" y="50"/>
                        </a:lnTo>
                        <a:lnTo>
                          <a:pt x="268" y="51"/>
                        </a:lnTo>
                        <a:lnTo>
                          <a:pt x="268" y="50"/>
                        </a:lnTo>
                        <a:lnTo>
                          <a:pt x="268" y="50"/>
                        </a:lnTo>
                        <a:lnTo>
                          <a:pt x="268" y="48"/>
                        </a:lnTo>
                        <a:lnTo>
                          <a:pt x="268" y="50"/>
                        </a:lnTo>
                        <a:lnTo>
                          <a:pt x="268" y="48"/>
                        </a:lnTo>
                        <a:lnTo>
                          <a:pt x="268" y="50"/>
                        </a:lnTo>
                        <a:lnTo>
                          <a:pt x="268" y="50"/>
                        </a:lnTo>
                        <a:lnTo>
                          <a:pt x="268" y="48"/>
                        </a:lnTo>
                        <a:lnTo>
                          <a:pt x="268" y="50"/>
                        </a:lnTo>
                        <a:lnTo>
                          <a:pt x="268" y="50"/>
                        </a:lnTo>
                        <a:lnTo>
                          <a:pt x="268" y="51"/>
                        </a:lnTo>
                        <a:lnTo>
                          <a:pt x="268" y="51"/>
                        </a:lnTo>
                        <a:lnTo>
                          <a:pt x="268" y="49"/>
                        </a:lnTo>
                        <a:lnTo>
                          <a:pt x="268" y="50"/>
                        </a:lnTo>
                        <a:lnTo>
                          <a:pt x="268" y="50"/>
                        </a:lnTo>
                        <a:lnTo>
                          <a:pt x="268" y="52"/>
                        </a:lnTo>
                        <a:lnTo>
                          <a:pt x="268" y="50"/>
                        </a:lnTo>
                        <a:lnTo>
                          <a:pt x="268" y="52"/>
                        </a:lnTo>
                        <a:lnTo>
                          <a:pt x="268" y="51"/>
                        </a:lnTo>
                        <a:lnTo>
                          <a:pt x="268" y="51"/>
                        </a:lnTo>
                        <a:lnTo>
                          <a:pt x="268" y="51"/>
                        </a:lnTo>
                        <a:lnTo>
                          <a:pt x="268" y="51"/>
                        </a:lnTo>
                        <a:lnTo>
                          <a:pt x="268" y="51"/>
                        </a:lnTo>
                        <a:lnTo>
                          <a:pt x="268" y="51"/>
                        </a:lnTo>
                        <a:lnTo>
                          <a:pt x="268" y="51"/>
                        </a:lnTo>
                        <a:lnTo>
                          <a:pt x="268" y="51"/>
                        </a:lnTo>
                        <a:lnTo>
                          <a:pt x="268" y="52"/>
                        </a:lnTo>
                        <a:lnTo>
                          <a:pt x="268" y="49"/>
                        </a:lnTo>
                        <a:lnTo>
                          <a:pt x="268" y="51"/>
                        </a:lnTo>
                        <a:lnTo>
                          <a:pt x="268" y="51"/>
                        </a:lnTo>
                        <a:lnTo>
                          <a:pt x="268" y="51"/>
                        </a:lnTo>
                        <a:lnTo>
                          <a:pt x="268" y="52"/>
                        </a:lnTo>
                        <a:lnTo>
                          <a:pt x="268" y="51"/>
                        </a:lnTo>
                        <a:lnTo>
                          <a:pt x="268" y="52"/>
                        </a:lnTo>
                        <a:lnTo>
                          <a:pt x="268" y="52"/>
                        </a:lnTo>
                        <a:lnTo>
                          <a:pt x="268" y="51"/>
                        </a:lnTo>
                        <a:lnTo>
                          <a:pt x="268" y="52"/>
                        </a:lnTo>
                        <a:lnTo>
                          <a:pt x="268" y="49"/>
                        </a:lnTo>
                        <a:lnTo>
                          <a:pt x="268" y="51"/>
                        </a:lnTo>
                        <a:lnTo>
                          <a:pt x="268" y="52"/>
                        </a:lnTo>
                        <a:lnTo>
                          <a:pt x="268" y="50"/>
                        </a:lnTo>
                        <a:lnTo>
                          <a:pt x="268" y="52"/>
                        </a:lnTo>
                        <a:lnTo>
                          <a:pt x="268" y="53"/>
                        </a:lnTo>
                        <a:lnTo>
                          <a:pt x="268" y="52"/>
                        </a:lnTo>
                        <a:lnTo>
                          <a:pt x="268" y="52"/>
                        </a:lnTo>
                        <a:lnTo>
                          <a:pt x="268" y="54"/>
                        </a:lnTo>
                        <a:lnTo>
                          <a:pt x="268" y="54"/>
                        </a:lnTo>
                        <a:lnTo>
                          <a:pt x="268" y="55"/>
                        </a:lnTo>
                        <a:lnTo>
                          <a:pt x="268" y="55"/>
                        </a:lnTo>
                        <a:lnTo>
                          <a:pt x="268" y="55"/>
                        </a:lnTo>
                        <a:lnTo>
                          <a:pt x="268" y="55"/>
                        </a:lnTo>
                        <a:lnTo>
                          <a:pt x="268" y="56"/>
                        </a:lnTo>
                        <a:lnTo>
                          <a:pt x="268" y="55"/>
                        </a:lnTo>
                        <a:lnTo>
                          <a:pt x="268" y="56"/>
                        </a:lnTo>
                        <a:lnTo>
                          <a:pt x="268" y="56"/>
                        </a:lnTo>
                        <a:lnTo>
                          <a:pt x="268" y="56"/>
                        </a:lnTo>
                        <a:lnTo>
                          <a:pt x="268" y="56"/>
                        </a:lnTo>
                        <a:lnTo>
                          <a:pt x="268" y="55"/>
                        </a:lnTo>
                        <a:lnTo>
                          <a:pt x="268" y="54"/>
                        </a:lnTo>
                        <a:lnTo>
                          <a:pt x="268" y="55"/>
                        </a:lnTo>
                        <a:lnTo>
                          <a:pt x="268" y="56"/>
                        </a:lnTo>
                        <a:lnTo>
                          <a:pt x="268" y="53"/>
                        </a:lnTo>
                        <a:lnTo>
                          <a:pt x="268" y="56"/>
                        </a:lnTo>
                        <a:lnTo>
                          <a:pt x="268" y="54"/>
                        </a:lnTo>
                        <a:lnTo>
                          <a:pt x="268" y="57"/>
                        </a:lnTo>
                        <a:lnTo>
                          <a:pt x="268" y="54"/>
                        </a:lnTo>
                        <a:lnTo>
                          <a:pt x="268" y="56"/>
                        </a:lnTo>
                        <a:lnTo>
                          <a:pt x="268" y="54"/>
                        </a:lnTo>
                        <a:lnTo>
                          <a:pt x="268" y="55"/>
                        </a:lnTo>
                        <a:lnTo>
                          <a:pt x="268" y="56"/>
                        </a:lnTo>
                        <a:lnTo>
                          <a:pt x="268" y="56"/>
                        </a:lnTo>
                        <a:lnTo>
                          <a:pt x="268" y="55"/>
                        </a:lnTo>
                        <a:lnTo>
                          <a:pt x="268" y="56"/>
                        </a:lnTo>
                        <a:lnTo>
                          <a:pt x="268" y="56"/>
                        </a:lnTo>
                        <a:lnTo>
                          <a:pt x="268" y="56"/>
                        </a:lnTo>
                        <a:lnTo>
                          <a:pt x="268" y="57"/>
                        </a:lnTo>
                        <a:lnTo>
                          <a:pt x="268" y="57"/>
                        </a:lnTo>
                        <a:lnTo>
                          <a:pt x="268" y="57"/>
                        </a:lnTo>
                        <a:lnTo>
                          <a:pt x="268" y="56"/>
                        </a:lnTo>
                        <a:lnTo>
                          <a:pt x="268" y="57"/>
                        </a:lnTo>
                        <a:lnTo>
                          <a:pt x="268" y="58"/>
                        </a:lnTo>
                        <a:lnTo>
                          <a:pt x="268" y="59"/>
                        </a:lnTo>
                        <a:lnTo>
                          <a:pt x="268" y="57"/>
                        </a:lnTo>
                        <a:lnTo>
                          <a:pt x="268" y="58"/>
                        </a:lnTo>
                        <a:lnTo>
                          <a:pt x="268" y="59"/>
                        </a:lnTo>
                        <a:lnTo>
                          <a:pt x="268" y="57"/>
                        </a:lnTo>
                        <a:lnTo>
                          <a:pt x="268" y="59"/>
                        </a:lnTo>
                        <a:lnTo>
                          <a:pt x="268" y="56"/>
                        </a:lnTo>
                        <a:lnTo>
                          <a:pt x="268" y="58"/>
                        </a:lnTo>
                        <a:lnTo>
                          <a:pt x="268" y="57"/>
                        </a:lnTo>
                        <a:lnTo>
                          <a:pt x="269" y="58"/>
                        </a:lnTo>
                        <a:lnTo>
                          <a:pt x="269" y="56"/>
                        </a:lnTo>
                        <a:lnTo>
                          <a:pt x="269" y="57"/>
                        </a:lnTo>
                        <a:lnTo>
                          <a:pt x="269" y="56"/>
                        </a:lnTo>
                        <a:lnTo>
                          <a:pt x="269" y="56"/>
                        </a:lnTo>
                        <a:lnTo>
                          <a:pt x="269" y="56"/>
                        </a:lnTo>
                        <a:lnTo>
                          <a:pt x="269" y="56"/>
                        </a:lnTo>
                        <a:lnTo>
                          <a:pt x="269" y="55"/>
                        </a:lnTo>
                        <a:lnTo>
                          <a:pt x="269" y="56"/>
                        </a:lnTo>
                        <a:lnTo>
                          <a:pt x="269" y="58"/>
                        </a:lnTo>
                        <a:lnTo>
                          <a:pt x="269" y="54"/>
                        </a:lnTo>
                        <a:lnTo>
                          <a:pt x="269" y="57"/>
                        </a:lnTo>
                        <a:lnTo>
                          <a:pt x="269" y="54"/>
                        </a:lnTo>
                        <a:lnTo>
                          <a:pt x="269" y="56"/>
                        </a:lnTo>
                        <a:lnTo>
                          <a:pt x="269" y="55"/>
                        </a:lnTo>
                        <a:lnTo>
                          <a:pt x="269" y="56"/>
                        </a:lnTo>
                        <a:lnTo>
                          <a:pt x="269" y="53"/>
                        </a:lnTo>
                        <a:lnTo>
                          <a:pt x="269" y="57"/>
                        </a:lnTo>
                        <a:lnTo>
                          <a:pt x="269" y="53"/>
                        </a:lnTo>
                        <a:lnTo>
                          <a:pt x="269" y="56"/>
                        </a:lnTo>
                        <a:lnTo>
                          <a:pt x="269" y="54"/>
                        </a:lnTo>
                        <a:lnTo>
                          <a:pt x="269" y="54"/>
                        </a:lnTo>
                        <a:lnTo>
                          <a:pt x="269" y="53"/>
                        </a:lnTo>
                        <a:lnTo>
                          <a:pt x="269" y="54"/>
                        </a:lnTo>
                        <a:lnTo>
                          <a:pt x="269" y="53"/>
                        </a:lnTo>
                        <a:lnTo>
                          <a:pt x="269" y="53"/>
                        </a:lnTo>
                        <a:lnTo>
                          <a:pt x="269" y="55"/>
                        </a:lnTo>
                        <a:lnTo>
                          <a:pt x="269" y="54"/>
                        </a:lnTo>
                        <a:lnTo>
                          <a:pt x="269" y="53"/>
                        </a:lnTo>
                        <a:lnTo>
                          <a:pt x="269" y="54"/>
                        </a:lnTo>
                        <a:lnTo>
                          <a:pt x="269" y="53"/>
                        </a:lnTo>
                        <a:lnTo>
                          <a:pt x="269" y="53"/>
                        </a:lnTo>
                        <a:lnTo>
                          <a:pt x="269" y="54"/>
                        </a:lnTo>
                        <a:lnTo>
                          <a:pt x="269" y="53"/>
                        </a:lnTo>
                        <a:lnTo>
                          <a:pt x="269" y="54"/>
                        </a:lnTo>
                        <a:lnTo>
                          <a:pt x="269" y="54"/>
                        </a:lnTo>
                        <a:lnTo>
                          <a:pt x="269" y="56"/>
                        </a:lnTo>
                        <a:lnTo>
                          <a:pt x="269" y="55"/>
                        </a:lnTo>
                        <a:lnTo>
                          <a:pt x="269" y="56"/>
                        </a:lnTo>
                        <a:lnTo>
                          <a:pt x="269" y="53"/>
                        </a:lnTo>
                        <a:lnTo>
                          <a:pt x="269" y="54"/>
                        </a:lnTo>
                        <a:lnTo>
                          <a:pt x="269" y="55"/>
                        </a:lnTo>
                        <a:lnTo>
                          <a:pt x="269" y="53"/>
                        </a:lnTo>
                        <a:lnTo>
                          <a:pt x="269" y="56"/>
                        </a:lnTo>
                        <a:lnTo>
                          <a:pt x="269" y="55"/>
                        </a:lnTo>
                        <a:lnTo>
                          <a:pt x="269" y="55"/>
                        </a:lnTo>
                        <a:lnTo>
                          <a:pt x="269" y="56"/>
                        </a:lnTo>
                        <a:lnTo>
                          <a:pt x="269" y="57"/>
                        </a:lnTo>
                        <a:lnTo>
                          <a:pt x="269" y="54"/>
                        </a:lnTo>
                        <a:lnTo>
                          <a:pt x="269" y="56"/>
                        </a:lnTo>
                        <a:lnTo>
                          <a:pt x="269" y="55"/>
                        </a:lnTo>
                        <a:lnTo>
                          <a:pt x="269" y="56"/>
                        </a:lnTo>
                        <a:lnTo>
                          <a:pt x="269" y="56"/>
                        </a:lnTo>
                        <a:lnTo>
                          <a:pt x="269" y="55"/>
                        </a:lnTo>
                        <a:lnTo>
                          <a:pt x="269" y="55"/>
                        </a:lnTo>
                        <a:lnTo>
                          <a:pt x="269" y="55"/>
                        </a:lnTo>
                        <a:lnTo>
                          <a:pt x="269" y="54"/>
                        </a:lnTo>
                        <a:lnTo>
                          <a:pt x="269" y="55"/>
                        </a:lnTo>
                        <a:lnTo>
                          <a:pt x="269" y="54"/>
                        </a:lnTo>
                        <a:lnTo>
                          <a:pt x="269" y="55"/>
                        </a:lnTo>
                        <a:lnTo>
                          <a:pt x="269" y="55"/>
                        </a:lnTo>
                        <a:lnTo>
                          <a:pt x="269" y="54"/>
                        </a:lnTo>
                        <a:lnTo>
                          <a:pt x="269" y="55"/>
                        </a:lnTo>
                        <a:lnTo>
                          <a:pt x="269" y="56"/>
                        </a:lnTo>
                        <a:lnTo>
                          <a:pt x="269" y="54"/>
                        </a:lnTo>
                        <a:lnTo>
                          <a:pt x="269" y="55"/>
                        </a:lnTo>
                        <a:lnTo>
                          <a:pt x="269" y="54"/>
                        </a:lnTo>
                        <a:lnTo>
                          <a:pt x="269" y="56"/>
                        </a:lnTo>
                        <a:lnTo>
                          <a:pt x="269" y="55"/>
                        </a:lnTo>
                        <a:lnTo>
                          <a:pt x="269" y="56"/>
                        </a:lnTo>
                        <a:lnTo>
                          <a:pt x="269" y="57"/>
                        </a:lnTo>
                        <a:lnTo>
                          <a:pt x="269" y="56"/>
                        </a:lnTo>
                        <a:lnTo>
                          <a:pt x="269" y="58"/>
                        </a:lnTo>
                        <a:lnTo>
                          <a:pt x="269" y="59"/>
                        </a:lnTo>
                        <a:lnTo>
                          <a:pt x="269" y="57"/>
                        </a:lnTo>
                        <a:lnTo>
                          <a:pt x="269" y="59"/>
                        </a:lnTo>
                        <a:lnTo>
                          <a:pt x="269" y="60"/>
                        </a:lnTo>
                        <a:lnTo>
                          <a:pt x="269" y="60"/>
                        </a:lnTo>
                        <a:lnTo>
                          <a:pt x="269" y="62"/>
                        </a:lnTo>
                        <a:lnTo>
                          <a:pt x="269" y="63"/>
                        </a:lnTo>
                        <a:lnTo>
                          <a:pt x="269" y="61"/>
                        </a:lnTo>
                        <a:lnTo>
                          <a:pt x="269" y="65"/>
                        </a:lnTo>
                        <a:lnTo>
                          <a:pt x="269" y="63"/>
                        </a:lnTo>
                        <a:lnTo>
                          <a:pt x="269" y="63"/>
                        </a:lnTo>
                        <a:lnTo>
                          <a:pt x="269" y="63"/>
                        </a:lnTo>
                        <a:lnTo>
                          <a:pt x="269" y="62"/>
                        </a:lnTo>
                        <a:lnTo>
                          <a:pt x="269" y="64"/>
                        </a:lnTo>
                        <a:lnTo>
                          <a:pt x="269" y="62"/>
                        </a:lnTo>
                        <a:lnTo>
                          <a:pt x="269" y="65"/>
                        </a:lnTo>
                        <a:lnTo>
                          <a:pt x="269" y="63"/>
                        </a:lnTo>
                        <a:lnTo>
                          <a:pt x="269" y="66"/>
                        </a:lnTo>
                        <a:lnTo>
                          <a:pt x="269" y="64"/>
                        </a:lnTo>
                        <a:lnTo>
                          <a:pt x="269" y="65"/>
                        </a:lnTo>
                        <a:lnTo>
                          <a:pt x="269" y="65"/>
                        </a:lnTo>
                        <a:lnTo>
                          <a:pt x="269" y="65"/>
                        </a:lnTo>
                        <a:lnTo>
                          <a:pt x="269" y="66"/>
                        </a:lnTo>
                        <a:lnTo>
                          <a:pt x="269" y="65"/>
                        </a:lnTo>
                        <a:lnTo>
                          <a:pt x="269" y="65"/>
                        </a:lnTo>
                        <a:lnTo>
                          <a:pt x="269" y="65"/>
                        </a:lnTo>
                        <a:lnTo>
                          <a:pt x="269" y="66"/>
                        </a:lnTo>
                        <a:lnTo>
                          <a:pt x="269" y="66"/>
                        </a:lnTo>
                        <a:lnTo>
                          <a:pt x="269" y="68"/>
                        </a:lnTo>
                        <a:lnTo>
                          <a:pt x="269" y="67"/>
                        </a:lnTo>
                        <a:lnTo>
                          <a:pt x="269" y="68"/>
                        </a:lnTo>
                        <a:lnTo>
                          <a:pt x="269" y="68"/>
                        </a:lnTo>
                        <a:lnTo>
                          <a:pt x="269" y="68"/>
                        </a:lnTo>
                        <a:lnTo>
                          <a:pt x="269" y="69"/>
                        </a:lnTo>
                        <a:lnTo>
                          <a:pt x="269" y="70"/>
                        </a:lnTo>
                        <a:lnTo>
                          <a:pt x="270" y="71"/>
                        </a:lnTo>
                        <a:lnTo>
                          <a:pt x="270" y="72"/>
                        </a:lnTo>
                        <a:lnTo>
                          <a:pt x="270" y="73"/>
                        </a:lnTo>
                        <a:lnTo>
                          <a:pt x="270" y="71"/>
                        </a:lnTo>
                        <a:lnTo>
                          <a:pt x="270" y="72"/>
                        </a:lnTo>
                        <a:lnTo>
                          <a:pt x="270" y="72"/>
                        </a:lnTo>
                        <a:lnTo>
                          <a:pt x="270" y="74"/>
                        </a:lnTo>
                        <a:lnTo>
                          <a:pt x="270" y="75"/>
                        </a:lnTo>
                        <a:lnTo>
                          <a:pt x="270" y="74"/>
                        </a:lnTo>
                        <a:lnTo>
                          <a:pt x="270" y="74"/>
                        </a:lnTo>
                        <a:lnTo>
                          <a:pt x="270" y="76"/>
                        </a:lnTo>
                        <a:lnTo>
                          <a:pt x="270" y="76"/>
                        </a:lnTo>
                        <a:lnTo>
                          <a:pt x="270" y="76"/>
                        </a:lnTo>
                        <a:lnTo>
                          <a:pt x="270" y="76"/>
                        </a:lnTo>
                        <a:lnTo>
                          <a:pt x="270" y="76"/>
                        </a:lnTo>
                        <a:lnTo>
                          <a:pt x="270" y="76"/>
                        </a:lnTo>
                        <a:lnTo>
                          <a:pt x="270" y="77"/>
                        </a:lnTo>
                        <a:lnTo>
                          <a:pt x="270" y="78"/>
                        </a:lnTo>
                        <a:lnTo>
                          <a:pt x="270" y="76"/>
                        </a:lnTo>
                        <a:lnTo>
                          <a:pt x="270" y="76"/>
                        </a:lnTo>
                        <a:lnTo>
                          <a:pt x="270" y="77"/>
                        </a:lnTo>
                        <a:lnTo>
                          <a:pt x="270" y="77"/>
                        </a:lnTo>
                        <a:lnTo>
                          <a:pt x="270" y="77"/>
                        </a:lnTo>
                        <a:lnTo>
                          <a:pt x="270" y="77"/>
                        </a:lnTo>
                        <a:lnTo>
                          <a:pt x="270" y="77"/>
                        </a:lnTo>
                        <a:lnTo>
                          <a:pt x="270" y="78"/>
                        </a:lnTo>
                        <a:lnTo>
                          <a:pt x="270" y="79"/>
                        </a:lnTo>
                        <a:lnTo>
                          <a:pt x="270" y="77"/>
                        </a:lnTo>
                        <a:lnTo>
                          <a:pt x="270" y="77"/>
                        </a:lnTo>
                        <a:lnTo>
                          <a:pt x="270" y="77"/>
                        </a:lnTo>
                        <a:lnTo>
                          <a:pt x="270" y="78"/>
                        </a:lnTo>
                        <a:lnTo>
                          <a:pt x="270" y="79"/>
                        </a:lnTo>
                        <a:lnTo>
                          <a:pt x="270" y="79"/>
                        </a:lnTo>
                        <a:lnTo>
                          <a:pt x="270" y="80"/>
                        </a:lnTo>
                        <a:lnTo>
                          <a:pt x="270" y="80"/>
                        </a:lnTo>
                        <a:lnTo>
                          <a:pt x="270" y="79"/>
                        </a:lnTo>
                        <a:lnTo>
                          <a:pt x="270" y="81"/>
                        </a:lnTo>
                        <a:lnTo>
                          <a:pt x="270" y="79"/>
                        </a:lnTo>
                        <a:lnTo>
                          <a:pt x="270" y="81"/>
                        </a:lnTo>
                        <a:lnTo>
                          <a:pt x="270" y="79"/>
                        </a:lnTo>
                        <a:lnTo>
                          <a:pt x="270" y="79"/>
                        </a:lnTo>
                        <a:lnTo>
                          <a:pt x="270" y="81"/>
                        </a:lnTo>
                        <a:lnTo>
                          <a:pt x="270" y="83"/>
                        </a:lnTo>
                        <a:lnTo>
                          <a:pt x="270" y="80"/>
                        </a:lnTo>
                        <a:lnTo>
                          <a:pt x="270" y="82"/>
                        </a:lnTo>
                        <a:lnTo>
                          <a:pt x="270" y="82"/>
                        </a:lnTo>
                        <a:lnTo>
                          <a:pt x="270" y="81"/>
                        </a:lnTo>
                        <a:lnTo>
                          <a:pt x="270" y="81"/>
                        </a:lnTo>
                        <a:lnTo>
                          <a:pt x="270" y="82"/>
                        </a:lnTo>
                        <a:lnTo>
                          <a:pt x="270" y="81"/>
                        </a:lnTo>
                        <a:lnTo>
                          <a:pt x="270" y="82"/>
                        </a:lnTo>
                        <a:lnTo>
                          <a:pt x="270" y="82"/>
                        </a:lnTo>
                        <a:lnTo>
                          <a:pt x="270" y="80"/>
                        </a:lnTo>
                        <a:lnTo>
                          <a:pt x="270" y="80"/>
                        </a:lnTo>
                        <a:lnTo>
                          <a:pt x="270" y="81"/>
                        </a:lnTo>
                        <a:lnTo>
                          <a:pt x="270" y="81"/>
                        </a:lnTo>
                        <a:lnTo>
                          <a:pt x="270" y="80"/>
                        </a:lnTo>
                        <a:lnTo>
                          <a:pt x="270" y="81"/>
                        </a:lnTo>
                        <a:lnTo>
                          <a:pt x="270" y="79"/>
                        </a:lnTo>
                        <a:lnTo>
                          <a:pt x="270" y="81"/>
                        </a:lnTo>
                        <a:lnTo>
                          <a:pt x="270" y="81"/>
                        </a:lnTo>
                        <a:lnTo>
                          <a:pt x="270" y="80"/>
                        </a:lnTo>
                        <a:lnTo>
                          <a:pt x="270" y="80"/>
                        </a:lnTo>
                        <a:lnTo>
                          <a:pt x="270" y="79"/>
                        </a:lnTo>
                        <a:lnTo>
                          <a:pt x="270" y="80"/>
                        </a:lnTo>
                        <a:lnTo>
                          <a:pt x="270" y="79"/>
                        </a:lnTo>
                        <a:lnTo>
                          <a:pt x="270" y="79"/>
                        </a:lnTo>
                        <a:lnTo>
                          <a:pt x="270" y="79"/>
                        </a:lnTo>
                        <a:lnTo>
                          <a:pt x="270" y="79"/>
                        </a:lnTo>
                        <a:lnTo>
                          <a:pt x="270" y="79"/>
                        </a:lnTo>
                        <a:lnTo>
                          <a:pt x="270" y="77"/>
                        </a:lnTo>
                        <a:lnTo>
                          <a:pt x="270" y="79"/>
                        </a:lnTo>
                        <a:lnTo>
                          <a:pt x="270" y="77"/>
                        </a:lnTo>
                        <a:lnTo>
                          <a:pt x="270" y="77"/>
                        </a:lnTo>
                        <a:lnTo>
                          <a:pt x="270" y="76"/>
                        </a:lnTo>
                        <a:lnTo>
                          <a:pt x="270" y="76"/>
                        </a:lnTo>
                        <a:lnTo>
                          <a:pt x="270" y="76"/>
                        </a:lnTo>
                        <a:lnTo>
                          <a:pt x="270" y="76"/>
                        </a:lnTo>
                        <a:lnTo>
                          <a:pt x="270" y="75"/>
                        </a:lnTo>
                        <a:lnTo>
                          <a:pt x="270" y="77"/>
                        </a:lnTo>
                        <a:lnTo>
                          <a:pt x="270" y="77"/>
                        </a:lnTo>
                        <a:lnTo>
                          <a:pt x="270" y="76"/>
                        </a:lnTo>
                        <a:lnTo>
                          <a:pt x="270" y="75"/>
                        </a:lnTo>
                        <a:lnTo>
                          <a:pt x="270" y="74"/>
                        </a:lnTo>
                        <a:lnTo>
                          <a:pt x="270" y="75"/>
                        </a:lnTo>
                        <a:lnTo>
                          <a:pt x="270" y="74"/>
                        </a:lnTo>
                        <a:lnTo>
                          <a:pt x="270" y="74"/>
                        </a:lnTo>
                        <a:lnTo>
                          <a:pt x="270" y="72"/>
                        </a:lnTo>
                        <a:lnTo>
                          <a:pt x="270" y="74"/>
                        </a:lnTo>
                        <a:lnTo>
                          <a:pt x="270" y="73"/>
                        </a:lnTo>
                        <a:lnTo>
                          <a:pt x="270" y="72"/>
                        </a:lnTo>
                        <a:lnTo>
                          <a:pt x="270" y="74"/>
                        </a:lnTo>
                        <a:lnTo>
                          <a:pt x="270" y="72"/>
                        </a:lnTo>
                        <a:lnTo>
                          <a:pt x="270" y="71"/>
                        </a:lnTo>
                        <a:lnTo>
                          <a:pt x="270" y="72"/>
                        </a:lnTo>
                        <a:lnTo>
                          <a:pt x="270" y="71"/>
                        </a:lnTo>
                        <a:lnTo>
                          <a:pt x="270" y="73"/>
                        </a:lnTo>
                        <a:lnTo>
                          <a:pt x="270" y="70"/>
                        </a:lnTo>
                        <a:lnTo>
                          <a:pt x="271" y="74"/>
                        </a:lnTo>
                        <a:lnTo>
                          <a:pt x="271" y="68"/>
                        </a:lnTo>
                        <a:lnTo>
                          <a:pt x="271" y="71"/>
                        </a:lnTo>
                        <a:lnTo>
                          <a:pt x="271" y="69"/>
                        </a:lnTo>
                        <a:lnTo>
                          <a:pt x="271" y="71"/>
                        </a:lnTo>
                        <a:lnTo>
                          <a:pt x="271" y="68"/>
                        </a:lnTo>
                        <a:lnTo>
                          <a:pt x="271" y="71"/>
                        </a:lnTo>
                        <a:lnTo>
                          <a:pt x="271" y="68"/>
                        </a:lnTo>
                        <a:lnTo>
                          <a:pt x="271" y="70"/>
                        </a:lnTo>
                        <a:lnTo>
                          <a:pt x="271" y="67"/>
                        </a:lnTo>
                        <a:lnTo>
                          <a:pt x="271" y="68"/>
                        </a:lnTo>
                        <a:lnTo>
                          <a:pt x="271" y="69"/>
                        </a:lnTo>
                        <a:lnTo>
                          <a:pt x="271" y="67"/>
                        </a:lnTo>
                        <a:lnTo>
                          <a:pt x="271" y="67"/>
                        </a:lnTo>
                        <a:lnTo>
                          <a:pt x="271" y="67"/>
                        </a:lnTo>
                        <a:lnTo>
                          <a:pt x="271" y="68"/>
                        </a:lnTo>
                        <a:lnTo>
                          <a:pt x="271" y="67"/>
                        </a:lnTo>
                        <a:lnTo>
                          <a:pt x="271" y="68"/>
                        </a:lnTo>
                        <a:lnTo>
                          <a:pt x="271" y="67"/>
                        </a:lnTo>
                        <a:lnTo>
                          <a:pt x="271" y="68"/>
                        </a:lnTo>
                        <a:lnTo>
                          <a:pt x="271" y="66"/>
                        </a:lnTo>
                        <a:lnTo>
                          <a:pt x="271" y="68"/>
                        </a:lnTo>
                        <a:lnTo>
                          <a:pt x="271" y="67"/>
                        </a:lnTo>
                        <a:lnTo>
                          <a:pt x="271" y="67"/>
                        </a:lnTo>
                        <a:lnTo>
                          <a:pt x="271" y="65"/>
                        </a:lnTo>
                        <a:lnTo>
                          <a:pt x="271" y="67"/>
                        </a:lnTo>
                        <a:lnTo>
                          <a:pt x="271" y="66"/>
                        </a:lnTo>
                        <a:lnTo>
                          <a:pt x="271" y="67"/>
                        </a:lnTo>
                        <a:lnTo>
                          <a:pt x="271" y="65"/>
                        </a:lnTo>
                        <a:lnTo>
                          <a:pt x="271" y="67"/>
                        </a:lnTo>
                        <a:lnTo>
                          <a:pt x="271" y="68"/>
                        </a:lnTo>
                        <a:lnTo>
                          <a:pt x="271" y="66"/>
                        </a:lnTo>
                        <a:lnTo>
                          <a:pt x="271" y="68"/>
                        </a:lnTo>
                        <a:lnTo>
                          <a:pt x="271" y="67"/>
                        </a:lnTo>
                        <a:lnTo>
                          <a:pt x="271" y="68"/>
                        </a:lnTo>
                        <a:lnTo>
                          <a:pt x="271" y="67"/>
                        </a:lnTo>
                        <a:lnTo>
                          <a:pt x="271" y="67"/>
                        </a:lnTo>
                        <a:lnTo>
                          <a:pt x="271" y="69"/>
                        </a:lnTo>
                        <a:lnTo>
                          <a:pt x="271" y="68"/>
                        </a:lnTo>
                        <a:lnTo>
                          <a:pt x="271" y="68"/>
                        </a:lnTo>
                        <a:lnTo>
                          <a:pt x="271" y="70"/>
                        </a:lnTo>
                        <a:lnTo>
                          <a:pt x="271" y="68"/>
                        </a:lnTo>
                        <a:lnTo>
                          <a:pt x="271" y="69"/>
                        </a:lnTo>
                        <a:lnTo>
                          <a:pt x="271" y="69"/>
                        </a:lnTo>
                        <a:lnTo>
                          <a:pt x="271" y="70"/>
                        </a:lnTo>
                        <a:lnTo>
                          <a:pt x="271" y="69"/>
                        </a:lnTo>
                        <a:lnTo>
                          <a:pt x="271" y="69"/>
                        </a:lnTo>
                        <a:lnTo>
                          <a:pt x="271" y="70"/>
                        </a:lnTo>
                        <a:lnTo>
                          <a:pt x="271" y="68"/>
                        </a:lnTo>
                        <a:lnTo>
                          <a:pt x="271" y="70"/>
                        </a:lnTo>
                        <a:lnTo>
                          <a:pt x="271" y="69"/>
                        </a:lnTo>
                        <a:lnTo>
                          <a:pt x="271" y="70"/>
                        </a:lnTo>
                        <a:lnTo>
                          <a:pt x="271" y="70"/>
                        </a:lnTo>
                        <a:lnTo>
                          <a:pt x="271" y="68"/>
                        </a:lnTo>
                        <a:lnTo>
                          <a:pt x="271" y="70"/>
                        </a:lnTo>
                        <a:lnTo>
                          <a:pt x="271" y="69"/>
                        </a:lnTo>
                        <a:lnTo>
                          <a:pt x="271" y="69"/>
                        </a:lnTo>
                        <a:lnTo>
                          <a:pt x="271" y="69"/>
                        </a:lnTo>
                        <a:lnTo>
                          <a:pt x="271" y="69"/>
                        </a:lnTo>
                        <a:lnTo>
                          <a:pt x="271" y="67"/>
                        </a:lnTo>
                        <a:lnTo>
                          <a:pt x="271" y="68"/>
                        </a:lnTo>
                        <a:lnTo>
                          <a:pt x="271" y="69"/>
                        </a:lnTo>
                        <a:lnTo>
                          <a:pt x="271" y="69"/>
                        </a:lnTo>
                        <a:lnTo>
                          <a:pt x="271" y="67"/>
                        </a:lnTo>
                        <a:lnTo>
                          <a:pt x="271" y="69"/>
                        </a:lnTo>
                        <a:lnTo>
                          <a:pt x="271" y="70"/>
                        </a:lnTo>
                        <a:lnTo>
                          <a:pt x="271" y="68"/>
                        </a:lnTo>
                        <a:lnTo>
                          <a:pt x="271" y="69"/>
                        </a:lnTo>
                        <a:lnTo>
                          <a:pt x="271" y="69"/>
                        </a:lnTo>
                        <a:lnTo>
                          <a:pt x="271" y="68"/>
                        </a:lnTo>
                        <a:lnTo>
                          <a:pt x="271" y="68"/>
                        </a:lnTo>
                        <a:lnTo>
                          <a:pt x="271" y="68"/>
                        </a:lnTo>
                        <a:lnTo>
                          <a:pt x="271" y="70"/>
                        </a:lnTo>
                        <a:lnTo>
                          <a:pt x="271" y="70"/>
                        </a:lnTo>
                        <a:lnTo>
                          <a:pt x="271" y="68"/>
                        </a:lnTo>
                        <a:lnTo>
                          <a:pt x="271" y="70"/>
                        </a:lnTo>
                        <a:lnTo>
                          <a:pt x="271" y="70"/>
                        </a:lnTo>
                        <a:lnTo>
                          <a:pt x="271" y="70"/>
                        </a:lnTo>
                        <a:lnTo>
                          <a:pt x="271" y="70"/>
                        </a:lnTo>
                        <a:lnTo>
                          <a:pt x="271" y="70"/>
                        </a:lnTo>
                        <a:lnTo>
                          <a:pt x="271" y="72"/>
                        </a:lnTo>
                        <a:lnTo>
                          <a:pt x="271" y="70"/>
                        </a:lnTo>
                        <a:lnTo>
                          <a:pt x="271" y="69"/>
                        </a:lnTo>
                        <a:lnTo>
                          <a:pt x="271" y="69"/>
                        </a:lnTo>
                        <a:lnTo>
                          <a:pt x="271" y="69"/>
                        </a:lnTo>
                        <a:lnTo>
                          <a:pt x="271" y="70"/>
                        </a:lnTo>
                        <a:lnTo>
                          <a:pt x="271" y="68"/>
                        </a:lnTo>
                        <a:lnTo>
                          <a:pt x="271" y="70"/>
                        </a:lnTo>
                        <a:lnTo>
                          <a:pt x="271" y="68"/>
                        </a:lnTo>
                        <a:lnTo>
                          <a:pt x="271" y="68"/>
                        </a:lnTo>
                        <a:lnTo>
                          <a:pt x="271" y="67"/>
                        </a:lnTo>
                        <a:lnTo>
                          <a:pt x="271" y="67"/>
                        </a:lnTo>
                        <a:lnTo>
                          <a:pt x="271" y="67"/>
                        </a:lnTo>
                        <a:lnTo>
                          <a:pt x="271" y="66"/>
                        </a:lnTo>
                        <a:lnTo>
                          <a:pt x="271" y="66"/>
                        </a:lnTo>
                        <a:lnTo>
                          <a:pt x="271" y="67"/>
                        </a:lnTo>
                        <a:lnTo>
                          <a:pt x="271" y="66"/>
                        </a:lnTo>
                        <a:lnTo>
                          <a:pt x="271" y="66"/>
                        </a:lnTo>
                        <a:lnTo>
                          <a:pt x="271" y="66"/>
                        </a:lnTo>
                        <a:lnTo>
                          <a:pt x="271" y="65"/>
                        </a:lnTo>
                        <a:lnTo>
                          <a:pt x="271" y="65"/>
                        </a:lnTo>
                        <a:lnTo>
                          <a:pt x="271" y="64"/>
                        </a:lnTo>
                        <a:lnTo>
                          <a:pt x="271" y="64"/>
                        </a:lnTo>
                        <a:lnTo>
                          <a:pt x="271" y="63"/>
                        </a:lnTo>
                        <a:lnTo>
                          <a:pt x="271" y="67"/>
                        </a:lnTo>
                        <a:lnTo>
                          <a:pt x="271" y="66"/>
                        </a:lnTo>
                        <a:lnTo>
                          <a:pt x="271" y="66"/>
                        </a:lnTo>
                        <a:lnTo>
                          <a:pt x="272" y="65"/>
                        </a:lnTo>
                        <a:lnTo>
                          <a:pt x="272" y="66"/>
                        </a:lnTo>
                        <a:lnTo>
                          <a:pt x="272" y="65"/>
                        </a:lnTo>
                        <a:lnTo>
                          <a:pt x="272" y="66"/>
                        </a:lnTo>
                        <a:lnTo>
                          <a:pt x="272" y="65"/>
                        </a:lnTo>
                        <a:lnTo>
                          <a:pt x="272" y="67"/>
                        </a:lnTo>
                        <a:lnTo>
                          <a:pt x="272" y="65"/>
                        </a:lnTo>
                        <a:lnTo>
                          <a:pt x="272" y="66"/>
                        </a:lnTo>
                        <a:lnTo>
                          <a:pt x="272" y="68"/>
                        </a:lnTo>
                        <a:lnTo>
                          <a:pt x="272" y="65"/>
                        </a:lnTo>
                        <a:lnTo>
                          <a:pt x="272" y="67"/>
                        </a:lnTo>
                        <a:lnTo>
                          <a:pt x="272" y="66"/>
                        </a:lnTo>
                        <a:lnTo>
                          <a:pt x="272" y="65"/>
                        </a:lnTo>
                        <a:lnTo>
                          <a:pt x="272" y="64"/>
                        </a:lnTo>
                        <a:lnTo>
                          <a:pt x="272" y="66"/>
                        </a:lnTo>
                        <a:lnTo>
                          <a:pt x="272" y="65"/>
                        </a:lnTo>
                        <a:lnTo>
                          <a:pt x="272" y="64"/>
                        </a:lnTo>
                        <a:lnTo>
                          <a:pt x="272" y="64"/>
                        </a:lnTo>
                        <a:lnTo>
                          <a:pt x="272" y="65"/>
                        </a:lnTo>
                        <a:lnTo>
                          <a:pt x="272" y="64"/>
                        </a:lnTo>
                        <a:lnTo>
                          <a:pt x="272" y="65"/>
                        </a:lnTo>
                        <a:lnTo>
                          <a:pt x="272" y="63"/>
                        </a:lnTo>
                        <a:lnTo>
                          <a:pt x="272" y="65"/>
                        </a:lnTo>
                        <a:lnTo>
                          <a:pt x="272" y="65"/>
                        </a:lnTo>
                        <a:lnTo>
                          <a:pt x="272" y="65"/>
                        </a:lnTo>
                        <a:lnTo>
                          <a:pt x="272" y="65"/>
                        </a:lnTo>
                        <a:lnTo>
                          <a:pt x="272" y="65"/>
                        </a:lnTo>
                        <a:lnTo>
                          <a:pt x="272" y="64"/>
                        </a:lnTo>
                        <a:lnTo>
                          <a:pt x="272" y="68"/>
                        </a:lnTo>
                        <a:lnTo>
                          <a:pt x="272" y="65"/>
                        </a:lnTo>
                        <a:lnTo>
                          <a:pt x="272" y="66"/>
                        </a:lnTo>
                        <a:lnTo>
                          <a:pt x="272" y="67"/>
                        </a:lnTo>
                        <a:lnTo>
                          <a:pt x="272" y="67"/>
                        </a:lnTo>
                        <a:lnTo>
                          <a:pt x="272" y="67"/>
                        </a:lnTo>
                        <a:lnTo>
                          <a:pt x="272" y="66"/>
                        </a:lnTo>
                        <a:lnTo>
                          <a:pt x="272" y="68"/>
                        </a:lnTo>
                        <a:lnTo>
                          <a:pt x="272" y="67"/>
                        </a:lnTo>
                        <a:lnTo>
                          <a:pt x="272" y="68"/>
                        </a:lnTo>
                        <a:lnTo>
                          <a:pt x="272" y="66"/>
                        </a:lnTo>
                        <a:lnTo>
                          <a:pt x="272" y="68"/>
                        </a:lnTo>
                        <a:lnTo>
                          <a:pt x="272" y="68"/>
                        </a:lnTo>
                        <a:lnTo>
                          <a:pt x="272" y="67"/>
                        </a:lnTo>
                        <a:lnTo>
                          <a:pt x="272" y="69"/>
                        </a:lnTo>
                        <a:lnTo>
                          <a:pt x="272" y="68"/>
                        </a:lnTo>
                        <a:lnTo>
                          <a:pt x="272" y="70"/>
                        </a:lnTo>
                        <a:lnTo>
                          <a:pt x="272" y="68"/>
                        </a:lnTo>
                        <a:lnTo>
                          <a:pt x="272" y="72"/>
                        </a:lnTo>
                        <a:lnTo>
                          <a:pt x="272" y="70"/>
                        </a:lnTo>
                        <a:lnTo>
                          <a:pt x="272" y="71"/>
                        </a:lnTo>
                        <a:lnTo>
                          <a:pt x="272" y="72"/>
                        </a:lnTo>
                        <a:lnTo>
                          <a:pt x="272" y="72"/>
                        </a:lnTo>
                        <a:lnTo>
                          <a:pt x="272" y="74"/>
                        </a:lnTo>
                        <a:lnTo>
                          <a:pt x="272" y="72"/>
                        </a:lnTo>
                        <a:lnTo>
                          <a:pt x="272" y="74"/>
                        </a:lnTo>
                        <a:lnTo>
                          <a:pt x="272" y="75"/>
                        </a:lnTo>
                        <a:lnTo>
                          <a:pt x="272" y="75"/>
                        </a:lnTo>
                        <a:lnTo>
                          <a:pt x="272" y="75"/>
                        </a:lnTo>
                        <a:lnTo>
                          <a:pt x="272" y="77"/>
                        </a:lnTo>
                        <a:lnTo>
                          <a:pt x="272" y="77"/>
                        </a:lnTo>
                        <a:lnTo>
                          <a:pt x="272" y="78"/>
                        </a:lnTo>
                        <a:lnTo>
                          <a:pt x="272" y="78"/>
                        </a:lnTo>
                        <a:lnTo>
                          <a:pt x="272" y="79"/>
                        </a:lnTo>
                        <a:lnTo>
                          <a:pt x="272" y="79"/>
                        </a:lnTo>
                        <a:lnTo>
                          <a:pt x="272" y="80"/>
                        </a:lnTo>
                        <a:lnTo>
                          <a:pt x="272" y="80"/>
                        </a:lnTo>
                        <a:lnTo>
                          <a:pt x="272" y="81"/>
                        </a:lnTo>
                        <a:lnTo>
                          <a:pt x="272" y="79"/>
                        </a:lnTo>
                        <a:lnTo>
                          <a:pt x="272" y="81"/>
                        </a:lnTo>
                        <a:lnTo>
                          <a:pt x="272" y="81"/>
                        </a:lnTo>
                        <a:lnTo>
                          <a:pt x="272" y="81"/>
                        </a:lnTo>
                        <a:lnTo>
                          <a:pt x="272" y="82"/>
                        </a:lnTo>
                        <a:lnTo>
                          <a:pt x="272" y="83"/>
                        </a:lnTo>
                        <a:lnTo>
                          <a:pt x="272" y="83"/>
                        </a:lnTo>
                        <a:lnTo>
                          <a:pt x="272" y="82"/>
                        </a:lnTo>
                        <a:lnTo>
                          <a:pt x="272" y="83"/>
                        </a:lnTo>
                        <a:lnTo>
                          <a:pt x="272" y="83"/>
                        </a:lnTo>
                        <a:lnTo>
                          <a:pt x="272" y="82"/>
                        </a:lnTo>
                        <a:lnTo>
                          <a:pt x="272" y="85"/>
                        </a:lnTo>
                        <a:lnTo>
                          <a:pt x="272" y="83"/>
                        </a:lnTo>
                        <a:lnTo>
                          <a:pt x="272" y="84"/>
                        </a:lnTo>
                        <a:lnTo>
                          <a:pt x="272" y="84"/>
                        </a:lnTo>
                        <a:lnTo>
                          <a:pt x="272" y="84"/>
                        </a:lnTo>
                        <a:lnTo>
                          <a:pt x="272" y="84"/>
                        </a:lnTo>
                        <a:lnTo>
                          <a:pt x="272" y="84"/>
                        </a:lnTo>
                        <a:lnTo>
                          <a:pt x="272" y="86"/>
                        </a:lnTo>
                        <a:lnTo>
                          <a:pt x="272" y="83"/>
                        </a:lnTo>
                        <a:lnTo>
                          <a:pt x="272" y="87"/>
                        </a:lnTo>
                        <a:lnTo>
                          <a:pt x="272" y="85"/>
                        </a:lnTo>
                        <a:lnTo>
                          <a:pt x="272" y="85"/>
                        </a:lnTo>
                        <a:lnTo>
                          <a:pt x="272" y="86"/>
                        </a:lnTo>
                        <a:lnTo>
                          <a:pt x="272" y="85"/>
                        </a:lnTo>
                        <a:lnTo>
                          <a:pt x="272" y="89"/>
                        </a:lnTo>
                        <a:lnTo>
                          <a:pt x="272" y="86"/>
                        </a:lnTo>
                        <a:lnTo>
                          <a:pt x="272" y="88"/>
                        </a:lnTo>
                        <a:lnTo>
                          <a:pt x="272" y="89"/>
                        </a:lnTo>
                        <a:lnTo>
                          <a:pt x="272" y="91"/>
                        </a:lnTo>
                        <a:lnTo>
                          <a:pt x="272" y="91"/>
                        </a:lnTo>
                        <a:lnTo>
                          <a:pt x="272" y="89"/>
                        </a:lnTo>
                        <a:lnTo>
                          <a:pt x="272" y="91"/>
                        </a:lnTo>
                        <a:lnTo>
                          <a:pt x="273" y="91"/>
                        </a:lnTo>
                        <a:lnTo>
                          <a:pt x="273" y="92"/>
                        </a:lnTo>
                        <a:lnTo>
                          <a:pt x="273" y="93"/>
                        </a:lnTo>
                        <a:lnTo>
                          <a:pt x="273" y="91"/>
                        </a:lnTo>
                        <a:lnTo>
                          <a:pt x="273" y="92"/>
                        </a:lnTo>
                        <a:lnTo>
                          <a:pt x="273" y="92"/>
                        </a:lnTo>
                        <a:lnTo>
                          <a:pt x="273" y="94"/>
                        </a:lnTo>
                        <a:lnTo>
                          <a:pt x="273" y="94"/>
                        </a:lnTo>
                        <a:lnTo>
                          <a:pt x="273" y="93"/>
                        </a:lnTo>
                        <a:lnTo>
                          <a:pt x="273" y="94"/>
                        </a:lnTo>
                        <a:lnTo>
                          <a:pt x="273" y="94"/>
                        </a:lnTo>
                        <a:lnTo>
                          <a:pt x="273" y="93"/>
                        </a:lnTo>
                        <a:lnTo>
                          <a:pt x="273" y="94"/>
                        </a:lnTo>
                        <a:lnTo>
                          <a:pt x="273" y="93"/>
                        </a:lnTo>
                        <a:lnTo>
                          <a:pt x="273" y="95"/>
                        </a:lnTo>
                        <a:lnTo>
                          <a:pt x="273" y="93"/>
                        </a:lnTo>
                        <a:lnTo>
                          <a:pt x="273" y="94"/>
                        </a:lnTo>
                        <a:lnTo>
                          <a:pt x="273" y="93"/>
                        </a:lnTo>
                        <a:lnTo>
                          <a:pt x="273" y="93"/>
                        </a:lnTo>
                        <a:lnTo>
                          <a:pt x="273" y="95"/>
                        </a:lnTo>
                        <a:lnTo>
                          <a:pt x="273" y="93"/>
                        </a:lnTo>
                        <a:lnTo>
                          <a:pt x="273" y="94"/>
                        </a:lnTo>
                        <a:lnTo>
                          <a:pt x="273" y="92"/>
                        </a:lnTo>
                        <a:lnTo>
                          <a:pt x="273" y="94"/>
                        </a:lnTo>
                        <a:lnTo>
                          <a:pt x="273" y="93"/>
                        </a:lnTo>
                        <a:lnTo>
                          <a:pt x="273" y="91"/>
                        </a:lnTo>
                        <a:lnTo>
                          <a:pt x="273" y="92"/>
                        </a:lnTo>
                        <a:lnTo>
                          <a:pt x="273" y="93"/>
                        </a:lnTo>
                        <a:lnTo>
                          <a:pt x="273" y="94"/>
                        </a:lnTo>
                        <a:lnTo>
                          <a:pt x="273" y="92"/>
                        </a:lnTo>
                        <a:lnTo>
                          <a:pt x="273" y="93"/>
                        </a:lnTo>
                        <a:lnTo>
                          <a:pt x="273" y="92"/>
                        </a:lnTo>
                        <a:lnTo>
                          <a:pt x="273" y="94"/>
                        </a:lnTo>
                        <a:lnTo>
                          <a:pt x="273" y="93"/>
                        </a:lnTo>
                        <a:lnTo>
                          <a:pt x="273" y="93"/>
                        </a:lnTo>
                        <a:lnTo>
                          <a:pt x="273" y="93"/>
                        </a:lnTo>
                        <a:lnTo>
                          <a:pt x="273" y="93"/>
                        </a:lnTo>
                        <a:lnTo>
                          <a:pt x="273" y="94"/>
                        </a:lnTo>
                        <a:lnTo>
                          <a:pt x="273" y="94"/>
                        </a:lnTo>
                        <a:lnTo>
                          <a:pt x="273" y="93"/>
                        </a:lnTo>
                        <a:lnTo>
                          <a:pt x="273" y="94"/>
                        </a:lnTo>
                        <a:lnTo>
                          <a:pt x="273" y="96"/>
                        </a:lnTo>
                        <a:lnTo>
                          <a:pt x="273" y="93"/>
                        </a:lnTo>
                        <a:lnTo>
                          <a:pt x="273" y="97"/>
                        </a:lnTo>
                        <a:lnTo>
                          <a:pt x="273" y="94"/>
                        </a:lnTo>
                        <a:lnTo>
                          <a:pt x="273" y="94"/>
                        </a:lnTo>
                        <a:lnTo>
                          <a:pt x="273" y="96"/>
                        </a:lnTo>
                        <a:lnTo>
                          <a:pt x="273" y="93"/>
                        </a:lnTo>
                        <a:lnTo>
                          <a:pt x="273" y="94"/>
                        </a:lnTo>
                        <a:lnTo>
                          <a:pt x="273" y="94"/>
                        </a:lnTo>
                        <a:lnTo>
                          <a:pt x="273" y="94"/>
                        </a:lnTo>
                        <a:lnTo>
                          <a:pt x="273" y="95"/>
                        </a:lnTo>
                        <a:lnTo>
                          <a:pt x="273" y="93"/>
                        </a:lnTo>
                        <a:lnTo>
                          <a:pt x="273" y="95"/>
                        </a:lnTo>
                        <a:lnTo>
                          <a:pt x="273" y="92"/>
                        </a:lnTo>
                        <a:lnTo>
                          <a:pt x="273" y="96"/>
                        </a:lnTo>
                        <a:lnTo>
                          <a:pt x="273" y="92"/>
                        </a:lnTo>
                        <a:lnTo>
                          <a:pt x="273" y="91"/>
                        </a:lnTo>
                        <a:lnTo>
                          <a:pt x="273" y="94"/>
                        </a:lnTo>
                        <a:lnTo>
                          <a:pt x="273" y="91"/>
                        </a:lnTo>
                        <a:lnTo>
                          <a:pt x="273" y="94"/>
                        </a:lnTo>
                        <a:lnTo>
                          <a:pt x="273" y="91"/>
                        </a:lnTo>
                        <a:lnTo>
                          <a:pt x="273" y="92"/>
                        </a:lnTo>
                        <a:lnTo>
                          <a:pt x="273" y="91"/>
                        </a:lnTo>
                        <a:lnTo>
                          <a:pt x="273" y="90"/>
                        </a:lnTo>
                        <a:lnTo>
                          <a:pt x="273" y="92"/>
                        </a:lnTo>
                        <a:lnTo>
                          <a:pt x="273" y="90"/>
                        </a:lnTo>
                        <a:lnTo>
                          <a:pt x="273" y="92"/>
                        </a:lnTo>
                        <a:lnTo>
                          <a:pt x="273" y="93"/>
                        </a:lnTo>
                        <a:lnTo>
                          <a:pt x="273" y="90"/>
                        </a:lnTo>
                        <a:lnTo>
                          <a:pt x="273" y="93"/>
                        </a:lnTo>
                        <a:lnTo>
                          <a:pt x="273" y="92"/>
                        </a:lnTo>
                        <a:lnTo>
                          <a:pt x="273" y="93"/>
                        </a:lnTo>
                        <a:lnTo>
                          <a:pt x="273" y="92"/>
                        </a:lnTo>
                        <a:lnTo>
                          <a:pt x="273" y="91"/>
                        </a:lnTo>
                        <a:lnTo>
                          <a:pt x="273" y="92"/>
                        </a:lnTo>
                        <a:lnTo>
                          <a:pt x="273" y="93"/>
                        </a:lnTo>
                        <a:lnTo>
                          <a:pt x="273" y="90"/>
                        </a:lnTo>
                        <a:lnTo>
                          <a:pt x="273" y="94"/>
                        </a:lnTo>
                        <a:lnTo>
                          <a:pt x="273" y="91"/>
                        </a:lnTo>
                        <a:lnTo>
                          <a:pt x="273" y="94"/>
                        </a:lnTo>
                        <a:lnTo>
                          <a:pt x="273" y="91"/>
                        </a:lnTo>
                        <a:lnTo>
                          <a:pt x="273" y="92"/>
                        </a:lnTo>
                        <a:lnTo>
                          <a:pt x="273" y="91"/>
                        </a:lnTo>
                        <a:lnTo>
                          <a:pt x="273" y="89"/>
                        </a:lnTo>
                        <a:lnTo>
                          <a:pt x="273" y="91"/>
                        </a:lnTo>
                        <a:lnTo>
                          <a:pt x="273" y="93"/>
                        </a:lnTo>
                        <a:lnTo>
                          <a:pt x="273" y="91"/>
                        </a:lnTo>
                        <a:lnTo>
                          <a:pt x="273" y="92"/>
                        </a:lnTo>
                        <a:lnTo>
                          <a:pt x="273" y="89"/>
                        </a:lnTo>
                        <a:lnTo>
                          <a:pt x="273" y="92"/>
                        </a:lnTo>
                        <a:lnTo>
                          <a:pt x="273" y="90"/>
                        </a:lnTo>
                        <a:lnTo>
                          <a:pt x="273" y="90"/>
                        </a:lnTo>
                        <a:lnTo>
                          <a:pt x="273" y="90"/>
                        </a:lnTo>
                        <a:lnTo>
                          <a:pt x="273" y="90"/>
                        </a:lnTo>
                        <a:lnTo>
                          <a:pt x="273" y="90"/>
                        </a:lnTo>
                        <a:lnTo>
                          <a:pt x="273" y="89"/>
                        </a:lnTo>
                        <a:lnTo>
                          <a:pt x="274" y="90"/>
                        </a:lnTo>
                        <a:lnTo>
                          <a:pt x="274" y="88"/>
                        </a:lnTo>
                        <a:lnTo>
                          <a:pt x="274" y="90"/>
                        </a:lnTo>
                        <a:lnTo>
                          <a:pt x="274" y="87"/>
                        </a:lnTo>
                        <a:lnTo>
                          <a:pt x="274" y="91"/>
                        </a:lnTo>
                        <a:lnTo>
                          <a:pt x="274" y="87"/>
                        </a:lnTo>
                        <a:lnTo>
                          <a:pt x="274" y="91"/>
                        </a:lnTo>
                        <a:lnTo>
                          <a:pt x="274" y="87"/>
                        </a:lnTo>
                        <a:lnTo>
                          <a:pt x="274" y="90"/>
                        </a:lnTo>
                        <a:lnTo>
                          <a:pt x="274" y="88"/>
                        </a:lnTo>
                        <a:lnTo>
                          <a:pt x="274" y="88"/>
                        </a:lnTo>
                        <a:lnTo>
                          <a:pt x="274" y="89"/>
                        </a:lnTo>
                        <a:lnTo>
                          <a:pt x="274" y="89"/>
                        </a:lnTo>
                        <a:lnTo>
                          <a:pt x="274" y="89"/>
                        </a:lnTo>
                        <a:lnTo>
                          <a:pt x="274" y="88"/>
                        </a:lnTo>
                        <a:lnTo>
                          <a:pt x="274" y="89"/>
                        </a:lnTo>
                        <a:lnTo>
                          <a:pt x="274" y="90"/>
                        </a:lnTo>
                        <a:lnTo>
                          <a:pt x="274" y="87"/>
                        </a:lnTo>
                        <a:lnTo>
                          <a:pt x="274" y="90"/>
                        </a:lnTo>
                        <a:lnTo>
                          <a:pt x="274" y="88"/>
                        </a:lnTo>
                        <a:lnTo>
                          <a:pt x="274" y="90"/>
                        </a:lnTo>
                        <a:lnTo>
                          <a:pt x="274" y="88"/>
                        </a:lnTo>
                        <a:lnTo>
                          <a:pt x="274" y="90"/>
                        </a:lnTo>
                        <a:lnTo>
                          <a:pt x="274" y="87"/>
                        </a:lnTo>
                        <a:lnTo>
                          <a:pt x="274" y="90"/>
                        </a:lnTo>
                        <a:lnTo>
                          <a:pt x="274" y="87"/>
                        </a:lnTo>
                        <a:lnTo>
                          <a:pt x="274" y="89"/>
                        </a:lnTo>
                        <a:lnTo>
                          <a:pt x="274" y="87"/>
                        </a:lnTo>
                        <a:lnTo>
                          <a:pt x="274" y="89"/>
                        </a:lnTo>
                        <a:lnTo>
                          <a:pt x="274" y="88"/>
                        </a:lnTo>
                        <a:lnTo>
                          <a:pt x="274" y="88"/>
                        </a:lnTo>
                        <a:lnTo>
                          <a:pt x="274" y="89"/>
                        </a:lnTo>
                        <a:lnTo>
                          <a:pt x="274" y="88"/>
                        </a:lnTo>
                        <a:lnTo>
                          <a:pt x="274" y="88"/>
                        </a:lnTo>
                        <a:lnTo>
                          <a:pt x="274" y="87"/>
                        </a:lnTo>
                        <a:lnTo>
                          <a:pt x="274" y="87"/>
                        </a:lnTo>
                        <a:lnTo>
                          <a:pt x="274" y="88"/>
                        </a:lnTo>
                        <a:lnTo>
                          <a:pt x="274" y="88"/>
                        </a:lnTo>
                        <a:lnTo>
                          <a:pt x="274" y="90"/>
                        </a:lnTo>
                        <a:lnTo>
                          <a:pt x="274" y="89"/>
                        </a:lnTo>
                        <a:lnTo>
                          <a:pt x="274" y="90"/>
                        </a:lnTo>
                        <a:lnTo>
                          <a:pt x="274" y="90"/>
                        </a:lnTo>
                        <a:lnTo>
                          <a:pt x="274" y="90"/>
                        </a:lnTo>
                        <a:lnTo>
                          <a:pt x="274" y="90"/>
                        </a:lnTo>
                        <a:lnTo>
                          <a:pt x="274" y="90"/>
                        </a:lnTo>
                        <a:lnTo>
                          <a:pt x="274" y="90"/>
                        </a:lnTo>
                        <a:lnTo>
                          <a:pt x="274" y="91"/>
                        </a:lnTo>
                        <a:lnTo>
                          <a:pt x="274" y="91"/>
                        </a:lnTo>
                        <a:lnTo>
                          <a:pt x="274" y="92"/>
                        </a:lnTo>
                        <a:lnTo>
                          <a:pt x="274" y="90"/>
                        </a:lnTo>
                        <a:lnTo>
                          <a:pt x="274" y="92"/>
                        </a:lnTo>
                        <a:lnTo>
                          <a:pt x="274" y="92"/>
                        </a:lnTo>
                        <a:lnTo>
                          <a:pt x="274" y="91"/>
                        </a:lnTo>
                        <a:lnTo>
                          <a:pt x="274" y="93"/>
                        </a:lnTo>
                        <a:lnTo>
                          <a:pt x="274" y="93"/>
                        </a:lnTo>
                        <a:lnTo>
                          <a:pt x="274" y="94"/>
                        </a:lnTo>
                        <a:lnTo>
                          <a:pt x="274" y="92"/>
                        </a:lnTo>
                        <a:lnTo>
                          <a:pt x="274" y="93"/>
                        </a:lnTo>
                        <a:lnTo>
                          <a:pt x="274" y="95"/>
                        </a:lnTo>
                        <a:lnTo>
                          <a:pt x="274" y="93"/>
                        </a:lnTo>
                        <a:lnTo>
                          <a:pt x="274" y="95"/>
                        </a:lnTo>
                        <a:lnTo>
                          <a:pt x="274" y="95"/>
                        </a:lnTo>
                        <a:lnTo>
                          <a:pt x="274" y="94"/>
                        </a:lnTo>
                        <a:lnTo>
                          <a:pt x="274" y="95"/>
                        </a:lnTo>
                        <a:lnTo>
                          <a:pt x="274" y="95"/>
                        </a:lnTo>
                        <a:lnTo>
                          <a:pt x="274" y="95"/>
                        </a:lnTo>
                        <a:lnTo>
                          <a:pt x="274" y="95"/>
                        </a:lnTo>
                        <a:lnTo>
                          <a:pt x="274" y="96"/>
                        </a:lnTo>
                        <a:lnTo>
                          <a:pt x="274" y="97"/>
                        </a:lnTo>
                        <a:lnTo>
                          <a:pt x="274" y="96"/>
                        </a:lnTo>
                        <a:lnTo>
                          <a:pt x="274" y="98"/>
                        </a:lnTo>
                        <a:lnTo>
                          <a:pt x="274" y="97"/>
                        </a:lnTo>
                        <a:lnTo>
                          <a:pt x="274" y="98"/>
                        </a:lnTo>
                        <a:lnTo>
                          <a:pt x="274" y="98"/>
                        </a:lnTo>
                        <a:lnTo>
                          <a:pt x="274" y="97"/>
                        </a:lnTo>
                        <a:lnTo>
                          <a:pt x="274" y="97"/>
                        </a:lnTo>
                        <a:lnTo>
                          <a:pt x="274" y="98"/>
                        </a:lnTo>
                        <a:lnTo>
                          <a:pt x="274" y="96"/>
                        </a:lnTo>
                        <a:lnTo>
                          <a:pt x="274" y="98"/>
                        </a:lnTo>
                        <a:lnTo>
                          <a:pt x="274" y="98"/>
                        </a:lnTo>
                        <a:lnTo>
                          <a:pt x="274" y="98"/>
                        </a:lnTo>
                        <a:lnTo>
                          <a:pt x="274" y="97"/>
                        </a:lnTo>
                        <a:lnTo>
                          <a:pt x="274" y="97"/>
                        </a:lnTo>
                        <a:lnTo>
                          <a:pt x="274" y="96"/>
                        </a:lnTo>
                        <a:lnTo>
                          <a:pt x="274" y="99"/>
                        </a:lnTo>
                        <a:lnTo>
                          <a:pt x="274" y="99"/>
                        </a:lnTo>
                        <a:lnTo>
                          <a:pt x="274" y="99"/>
                        </a:lnTo>
                        <a:lnTo>
                          <a:pt x="274" y="98"/>
                        </a:lnTo>
                        <a:lnTo>
                          <a:pt x="274" y="99"/>
                        </a:lnTo>
                        <a:lnTo>
                          <a:pt x="274" y="99"/>
                        </a:lnTo>
                        <a:lnTo>
                          <a:pt x="274" y="99"/>
                        </a:lnTo>
                        <a:lnTo>
                          <a:pt x="274" y="101"/>
                        </a:lnTo>
                        <a:lnTo>
                          <a:pt x="274" y="98"/>
                        </a:lnTo>
                        <a:lnTo>
                          <a:pt x="274" y="102"/>
                        </a:lnTo>
                        <a:lnTo>
                          <a:pt x="274" y="99"/>
                        </a:lnTo>
                        <a:lnTo>
                          <a:pt x="274" y="102"/>
                        </a:lnTo>
                        <a:lnTo>
                          <a:pt x="274" y="100"/>
                        </a:lnTo>
                        <a:lnTo>
                          <a:pt x="274" y="101"/>
                        </a:lnTo>
                        <a:lnTo>
                          <a:pt x="274" y="101"/>
                        </a:lnTo>
                        <a:lnTo>
                          <a:pt x="274" y="102"/>
                        </a:lnTo>
                        <a:lnTo>
                          <a:pt x="274" y="101"/>
                        </a:lnTo>
                        <a:lnTo>
                          <a:pt x="274" y="101"/>
                        </a:lnTo>
                        <a:lnTo>
                          <a:pt x="274" y="103"/>
                        </a:lnTo>
                        <a:lnTo>
                          <a:pt x="274" y="101"/>
                        </a:lnTo>
                        <a:lnTo>
                          <a:pt x="274" y="103"/>
                        </a:lnTo>
                        <a:lnTo>
                          <a:pt x="274" y="101"/>
                        </a:lnTo>
                        <a:lnTo>
                          <a:pt x="274" y="101"/>
                        </a:lnTo>
                        <a:lnTo>
                          <a:pt x="274" y="103"/>
                        </a:lnTo>
                        <a:lnTo>
                          <a:pt x="275" y="100"/>
                        </a:lnTo>
                        <a:lnTo>
                          <a:pt x="275" y="104"/>
                        </a:lnTo>
                        <a:lnTo>
                          <a:pt x="275" y="101"/>
                        </a:lnTo>
                        <a:lnTo>
                          <a:pt x="275" y="103"/>
                        </a:lnTo>
                        <a:lnTo>
                          <a:pt x="275" y="102"/>
                        </a:lnTo>
                        <a:lnTo>
                          <a:pt x="275" y="100"/>
                        </a:lnTo>
                        <a:lnTo>
                          <a:pt x="275" y="102"/>
                        </a:lnTo>
                        <a:lnTo>
                          <a:pt x="275" y="100"/>
                        </a:lnTo>
                        <a:lnTo>
                          <a:pt x="275" y="101"/>
                        </a:lnTo>
                        <a:lnTo>
                          <a:pt x="275" y="101"/>
                        </a:lnTo>
                        <a:lnTo>
                          <a:pt x="275" y="99"/>
                        </a:lnTo>
                        <a:lnTo>
                          <a:pt x="275" y="100"/>
                        </a:lnTo>
                        <a:lnTo>
                          <a:pt x="275" y="99"/>
                        </a:lnTo>
                        <a:lnTo>
                          <a:pt x="275" y="100"/>
                        </a:lnTo>
                        <a:lnTo>
                          <a:pt x="275" y="99"/>
                        </a:lnTo>
                        <a:lnTo>
                          <a:pt x="275" y="97"/>
                        </a:lnTo>
                        <a:lnTo>
                          <a:pt x="275" y="100"/>
                        </a:lnTo>
                        <a:lnTo>
                          <a:pt x="275" y="100"/>
                        </a:lnTo>
                        <a:lnTo>
                          <a:pt x="275" y="98"/>
                        </a:lnTo>
                        <a:lnTo>
                          <a:pt x="275" y="98"/>
                        </a:lnTo>
                        <a:lnTo>
                          <a:pt x="275" y="99"/>
                        </a:lnTo>
                        <a:lnTo>
                          <a:pt x="275" y="98"/>
                        </a:lnTo>
                        <a:lnTo>
                          <a:pt x="275" y="96"/>
                        </a:lnTo>
                        <a:lnTo>
                          <a:pt x="275" y="97"/>
                        </a:lnTo>
                        <a:lnTo>
                          <a:pt x="275" y="96"/>
                        </a:lnTo>
                        <a:lnTo>
                          <a:pt x="275" y="98"/>
                        </a:lnTo>
                        <a:lnTo>
                          <a:pt x="275" y="97"/>
                        </a:lnTo>
                        <a:lnTo>
                          <a:pt x="275" y="96"/>
                        </a:lnTo>
                        <a:lnTo>
                          <a:pt x="275" y="97"/>
                        </a:lnTo>
                        <a:lnTo>
                          <a:pt x="275" y="96"/>
                        </a:lnTo>
                        <a:lnTo>
                          <a:pt x="275" y="96"/>
                        </a:lnTo>
                        <a:lnTo>
                          <a:pt x="275" y="97"/>
                        </a:lnTo>
                        <a:lnTo>
                          <a:pt x="275" y="96"/>
                        </a:lnTo>
                        <a:lnTo>
                          <a:pt x="275" y="96"/>
                        </a:lnTo>
                        <a:lnTo>
                          <a:pt x="275" y="94"/>
                        </a:lnTo>
                        <a:lnTo>
                          <a:pt x="275" y="95"/>
                        </a:lnTo>
                        <a:lnTo>
                          <a:pt x="275" y="94"/>
                        </a:lnTo>
                        <a:lnTo>
                          <a:pt x="275" y="95"/>
                        </a:lnTo>
                        <a:lnTo>
                          <a:pt x="275" y="93"/>
                        </a:lnTo>
                        <a:lnTo>
                          <a:pt x="275" y="94"/>
                        </a:lnTo>
                        <a:lnTo>
                          <a:pt x="275" y="92"/>
                        </a:lnTo>
                        <a:lnTo>
                          <a:pt x="275" y="93"/>
                        </a:lnTo>
                        <a:lnTo>
                          <a:pt x="275" y="92"/>
                        </a:lnTo>
                        <a:lnTo>
                          <a:pt x="275" y="93"/>
                        </a:lnTo>
                        <a:lnTo>
                          <a:pt x="275" y="92"/>
                        </a:lnTo>
                        <a:lnTo>
                          <a:pt x="275" y="89"/>
                        </a:lnTo>
                        <a:lnTo>
                          <a:pt x="275" y="92"/>
                        </a:lnTo>
                        <a:lnTo>
                          <a:pt x="275" y="90"/>
                        </a:lnTo>
                        <a:lnTo>
                          <a:pt x="275" y="91"/>
                        </a:lnTo>
                        <a:lnTo>
                          <a:pt x="275" y="90"/>
                        </a:lnTo>
                        <a:lnTo>
                          <a:pt x="275" y="89"/>
                        </a:lnTo>
                        <a:lnTo>
                          <a:pt x="275" y="90"/>
                        </a:lnTo>
                        <a:lnTo>
                          <a:pt x="275" y="89"/>
                        </a:lnTo>
                        <a:lnTo>
                          <a:pt x="275" y="90"/>
                        </a:lnTo>
                        <a:lnTo>
                          <a:pt x="275" y="88"/>
                        </a:lnTo>
                        <a:lnTo>
                          <a:pt x="275" y="91"/>
                        </a:lnTo>
                        <a:lnTo>
                          <a:pt x="275" y="88"/>
                        </a:lnTo>
                        <a:lnTo>
                          <a:pt x="275" y="88"/>
                        </a:lnTo>
                        <a:lnTo>
                          <a:pt x="275" y="87"/>
                        </a:lnTo>
                        <a:lnTo>
                          <a:pt x="275" y="89"/>
                        </a:lnTo>
                        <a:lnTo>
                          <a:pt x="275" y="88"/>
                        </a:lnTo>
                        <a:lnTo>
                          <a:pt x="275" y="88"/>
                        </a:lnTo>
                        <a:lnTo>
                          <a:pt x="275" y="87"/>
                        </a:lnTo>
                        <a:lnTo>
                          <a:pt x="275" y="86"/>
                        </a:lnTo>
                        <a:lnTo>
                          <a:pt x="275" y="88"/>
                        </a:lnTo>
                        <a:lnTo>
                          <a:pt x="275" y="85"/>
                        </a:lnTo>
                        <a:lnTo>
                          <a:pt x="275" y="88"/>
                        </a:lnTo>
                        <a:lnTo>
                          <a:pt x="275" y="84"/>
                        </a:lnTo>
                        <a:lnTo>
                          <a:pt x="275" y="88"/>
                        </a:lnTo>
                        <a:lnTo>
                          <a:pt x="275" y="86"/>
                        </a:lnTo>
                        <a:lnTo>
                          <a:pt x="275" y="86"/>
                        </a:lnTo>
                        <a:lnTo>
                          <a:pt x="275" y="86"/>
                        </a:lnTo>
                        <a:lnTo>
                          <a:pt x="275" y="87"/>
                        </a:lnTo>
                        <a:lnTo>
                          <a:pt x="275" y="85"/>
                        </a:lnTo>
                        <a:lnTo>
                          <a:pt x="275" y="86"/>
                        </a:lnTo>
                        <a:lnTo>
                          <a:pt x="275" y="86"/>
                        </a:lnTo>
                        <a:lnTo>
                          <a:pt x="275" y="86"/>
                        </a:lnTo>
                        <a:lnTo>
                          <a:pt x="275" y="86"/>
                        </a:lnTo>
                        <a:lnTo>
                          <a:pt x="275" y="85"/>
                        </a:lnTo>
                        <a:lnTo>
                          <a:pt x="275" y="85"/>
                        </a:lnTo>
                        <a:lnTo>
                          <a:pt x="275" y="85"/>
                        </a:lnTo>
                        <a:lnTo>
                          <a:pt x="275" y="84"/>
                        </a:lnTo>
                        <a:lnTo>
                          <a:pt x="275" y="85"/>
                        </a:lnTo>
                        <a:lnTo>
                          <a:pt x="275" y="86"/>
                        </a:lnTo>
                        <a:lnTo>
                          <a:pt x="275" y="82"/>
                        </a:lnTo>
                        <a:lnTo>
                          <a:pt x="275" y="84"/>
                        </a:lnTo>
                        <a:lnTo>
                          <a:pt x="275" y="84"/>
                        </a:lnTo>
                        <a:lnTo>
                          <a:pt x="275" y="84"/>
                        </a:lnTo>
                        <a:lnTo>
                          <a:pt x="275" y="85"/>
                        </a:lnTo>
                        <a:lnTo>
                          <a:pt x="275" y="85"/>
                        </a:lnTo>
                        <a:lnTo>
                          <a:pt x="275" y="83"/>
                        </a:lnTo>
                        <a:lnTo>
                          <a:pt x="275" y="84"/>
                        </a:lnTo>
                        <a:lnTo>
                          <a:pt x="275" y="85"/>
                        </a:lnTo>
                        <a:lnTo>
                          <a:pt x="275" y="84"/>
                        </a:lnTo>
                        <a:lnTo>
                          <a:pt x="275" y="84"/>
                        </a:lnTo>
                        <a:lnTo>
                          <a:pt x="275" y="85"/>
                        </a:lnTo>
                        <a:lnTo>
                          <a:pt x="275" y="82"/>
                        </a:lnTo>
                        <a:lnTo>
                          <a:pt x="275" y="84"/>
                        </a:lnTo>
                        <a:lnTo>
                          <a:pt x="276" y="83"/>
                        </a:lnTo>
                        <a:lnTo>
                          <a:pt x="276" y="85"/>
                        </a:lnTo>
                        <a:lnTo>
                          <a:pt x="276" y="83"/>
                        </a:lnTo>
                        <a:lnTo>
                          <a:pt x="276" y="85"/>
                        </a:lnTo>
                        <a:lnTo>
                          <a:pt x="276" y="84"/>
                        </a:lnTo>
                        <a:lnTo>
                          <a:pt x="276" y="85"/>
                        </a:lnTo>
                        <a:lnTo>
                          <a:pt x="276" y="84"/>
                        </a:lnTo>
                        <a:lnTo>
                          <a:pt x="276" y="84"/>
                        </a:lnTo>
                        <a:lnTo>
                          <a:pt x="276" y="83"/>
                        </a:lnTo>
                        <a:lnTo>
                          <a:pt x="276" y="84"/>
                        </a:lnTo>
                        <a:lnTo>
                          <a:pt x="276" y="83"/>
                        </a:lnTo>
                        <a:lnTo>
                          <a:pt x="276" y="85"/>
                        </a:lnTo>
                        <a:lnTo>
                          <a:pt x="276" y="82"/>
                        </a:lnTo>
                        <a:lnTo>
                          <a:pt x="276" y="84"/>
                        </a:lnTo>
                        <a:lnTo>
                          <a:pt x="276" y="84"/>
                        </a:lnTo>
                        <a:lnTo>
                          <a:pt x="276" y="84"/>
                        </a:lnTo>
                        <a:lnTo>
                          <a:pt x="276" y="83"/>
                        </a:lnTo>
                        <a:lnTo>
                          <a:pt x="276" y="83"/>
                        </a:lnTo>
                        <a:lnTo>
                          <a:pt x="276" y="83"/>
                        </a:lnTo>
                        <a:lnTo>
                          <a:pt x="276" y="84"/>
                        </a:lnTo>
                        <a:lnTo>
                          <a:pt x="276" y="83"/>
                        </a:lnTo>
                        <a:lnTo>
                          <a:pt x="276" y="84"/>
                        </a:lnTo>
                        <a:lnTo>
                          <a:pt x="276" y="84"/>
                        </a:lnTo>
                        <a:lnTo>
                          <a:pt x="276" y="83"/>
                        </a:lnTo>
                        <a:lnTo>
                          <a:pt x="276" y="84"/>
                        </a:lnTo>
                        <a:lnTo>
                          <a:pt x="276" y="84"/>
                        </a:lnTo>
                        <a:lnTo>
                          <a:pt x="276" y="84"/>
                        </a:lnTo>
                        <a:lnTo>
                          <a:pt x="276" y="84"/>
                        </a:lnTo>
                        <a:lnTo>
                          <a:pt x="276" y="86"/>
                        </a:lnTo>
                        <a:lnTo>
                          <a:pt x="276" y="84"/>
                        </a:lnTo>
                        <a:lnTo>
                          <a:pt x="276" y="84"/>
                        </a:lnTo>
                        <a:lnTo>
                          <a:pt x="276" y="84"/>
                        </a:lnTo>
                        <a:lnTo>
                          <a:pt x="276" y="84"/>
                        </a:lnTo>
                        <a:lnTo>
                          <a:pt x="276" y="86"/>
                        </a:lnTo>
                        <a:lnTo>
                          <a:pt x="276" y="84"/>
                        </a:lnTo>
                        <a:lnTo>
                          <a:pt x="276" y="86"/>
                        </a:lnTo>
                        <a:lnTo>
                          <a:pt x="276" y="85"/>
                        </a:lnTo>
                        <a:lnTo>
                          <a:pt x="276" y="87"/>
                        </a:lnTo>
                        <a:lnTo>
                          <a:pt x="276" y="85"/>
                        </a:lnTo>
                        <a:lnTo>
                          <a:pt x="276" y="87"/>
                        </a:lnTo>
                        <a:lnTo>
                          <a:pt x="276" y="87"/>
                        </a:lnTo>
                        <a:lnTo>
                          <a:pt x="276" y="88"/>
                        </a:lnTo>
                        <a:lnTo>
                          <a:pt x="276" y="86"/>
                        </a:lnTo>
                        <a:lnTo>
                          <a:pt x="276" y="88"/>
                        </a:lnTo>
                        <a:lnTo>
                          <a:pt x="276" y="87"/>
                        </a:lnTo>
                        <a:lnTo>
                          <a:pt x="276" y="88"/>
                        </a:lnTo>
                        <a:lnTo>
                          <a:pt x="276" y="87"/>
                        </a:lnTo>
                        <a:lnTo>
                          <a:pt x="276" y="88"/>
                        </a:lnTo>
                        <a:lnTo>
                          <a:pt x="276" y="88"/>
                        </a:lnTo>
                        <a:lnTo>
                          <a:pt x="276" y="89"/>
                        </a:lnTo>
                        <a:lnTo>
                          <a:pt x="276" y="88"/>
                        </a:lnTo>
                        <a:lnTo>
                          <a:pt x="276" y="89"/>
                        </a:lnTo>
                        <a:lnTo>
                          <a:pt x="276" y="89"/>
                        </a:lnTo>
                        <a:lnTo>
                          <a:pt x="276" y="89"/>
                        </a:lnTo>
                        <a:lnTo>
                          <a:pt x="276" y="90"/>
                        </a:lnTo>
                        <a:lnTo>
                          <a:pt x="276" y="90"/>
                        </a:lnTo>
                        <a:lnTo>
                          <a:pt x="276" y="91"/>
                        </a:lnTo>
                        <a:lnTo>
                          <a:pt x="276" y="91"/>
                        </a:lnTo>
                        <a:lnTo>
                          <a:pt x="276" y="92"/>
                        </a:lnTo>
                        <a:lnTo>
                          <a:pt x="276" y="92"/>
                        </a:lnTo>
                        <a:lnTo>
                          <a:pt x="276" y="91"/>
                        </a:lnTo>
                        <a:lnTo>
                          <a:pt x="276" y="92"/>
                        </a:lnTo>
                        <a:lnTo>
                          <a:pt x="276" y="91"/>
                        </a:lnTo>
                        <a:lnTo>
                          <a:pt x="276" y="93"/>
                        </a:lnTo>
                        <a:lnTo>
                          <a:pt x="276" y="93"/>
                        </a:lnTo>
                        <a:lnTo>
                          <a:pt x="276" y="92"/>
                        </a:lnTo>
                        <a:lnTo>
                          <a:pt x="276" y="94"/>
                        </a:lnTo>
                        <a:lnTo>
                          <a:pt x="276" y="92"/>
                        </a:lnTo>
                        <a:lnTo>
                          <a:pt x="276" y="95"/>
                        </a:lnTo>
                        <a:lnTo>
                          <a:pt x="276" y="93"/>
                        </a:lnTo>
                        <a:lnTo>
                          <a:pt x="276" y="95"/>
                        </a:lnTo>
                        <a:lnTo>
                          <a:pt x="276" y="93"/>
                        </a:lnTo>
                        <a:lnTo>
                          <a:pt x="276" y="96"/>
                        </a:lnTo>
                        <a:lnTo>
                          <a:pt x="276" y="96"/>
                        </a:lnTo>
                        <a:lnTo>
                          <a:pt x="276" y="96"/>
                        </a:lnTo>
                        <a:lnTo>
                          <a:pt x="276" y="94"/>
                        </a:lnTo>
                        <a:lnTo>
                          <a:pt x="276" y="97"/>
                        </a:lnTo>
                        <a:lnTo>
                          <a:pt x="276" y="96"/>
                        </a:lnTo>
                        <a:lnTo>
                          <a:pt x="276" y="97"/>
                        </a:lnTo>
                        <a:lnTo>
                          <a:pt x="276" y="97"/>
                        </a:lnTo>
                        <a:lnTo>
                          <a:pt x="276" y="97"/>
                        </a:lnTo>
                        <a:lnTo>
                          <a:pt x="276" y="98"/>
                        </a:lnTo>
                        <a:lnTo>
                          <a:pt x="276" y="98"/>
                        </a:lnTo>
                        <a:lnTo>
                          <a:pt x="276" y="99"/>
                        </a:lnTo>
                        <a:lnTo>
                          <a:pt x="276" y="98"/>
                        </a:lnTo>
                        <a:lnTo>
                          <a:pt x="276" y="100"/>
                        </a:lnTo>
                        <a:lnTo>
                          <a:pt x="276" y="98"/>
                        </a:lnTo>
                        <a:lnTo>
                          <a:pt x="276" y="100"/>
                        </a:lnTo>
                        <a:lnTo>
                          <a:pt x="276" y="98"/>
                        </a:lnTo>
                        <a:lnTo>
                          <a:pt x="276" y="101"/>
                        </a:lnTo>
                        <a:lnTo>
                          <a:pt x="276" y="98"/>
                        </a:lnTo>
                        <a:lnTo>
                          <a:pt x="276" y="100"/>
                        </a:lnTo>
                        <a:lnTo>
                          <a:pt x="276" y="100"/>
                        </a:lnTo>
                        <a:lnTo>
                          <a:pt x="276" y="101"/>
                        </a:lnTo>
                        <a:lnTo>
                          <a:pt x="276" y="100"/>
                        </a:lnTo>
                        <a:lnTo>
                          <a:pt x="276" y="101"/>
                        </a:lnTo>
                        <a:lnTo>
                          <a:pt x="276" y="103"/>
                        </a:lnTo>
                        <a:lnTo>
                          <a:pt x="276" y="102"/>
                        </a:lnTo>
                        <a:lnTo>
                          <a:pt x="276" y="103"/>
                        </a:lnTo>
                        <a:lnTo>
                          <a:pt x="276" y="103"/>
                        </a:lnTo>
                        <a:lnTo>
                          <a:pt x="276" y="101"/>
                        </a:lnTo>
                        <a:lnTo>
                          <a:pt x="276" y="103"/>
                        </a:lnTo>
                        <a:lnTo>
                          <a:pt x="276" y="102"/>
                        </a:lnTo>
                        <a:lnTo>
                          <a:pt x="276" y="101"/>
                        </a:lnTo>
                        <a:lnTo>
                          <a:pt x="276" y="102"/>
                        </a:lnTo>
                        <a:lnTo>
                          <a:pt x="276" y="102"/>
                        </a:lnTo>
                        <a:lnTo>
                          <a:pt x="276" y="101"/>
                        </a:lnTo>
                        <a:lnTo>
                          <a:pt x="276" y="101"/>
                        </a:lnTo>
                        <a:lnTo>
                          <a:pt x="277" y="102"/>
                        </a:lnTo>
                        <a:lnTo>
                          <a:pt x="277" y="103"/>
                        </a:lnTo>
                        <a:lnTo>
                          <a:pt x="277" y="102"/>
                        </a:lnTo>
                        <a:lnTo>
                          <a:pt x="277" y="102"/>
                        </a:lnTo>
                        <a:lnTo>
                          <a:pt x="277" y="104"/>
                        </a:lnTo>
                        <a:lnTo>
                          <a:pt x="277" y="103"/>
                        </a:lnTo>
                        <a:lnTo>
                          <a:pt x="277" y="103"/>
                        </a:lnTo>
                        <a:lnTo>
                          <a:pt x="277" y="104"/>
                        </a:lnTo>
                        <a:lnTo>
                          <a:pt x="277" y="104"/>
                        </a:lnTo>
                        <a:lnTo>
                          <a:pt x="277" y="104"/>
                        </a:lnTo>
                        <a:lnTo>
                          <a:pt x="277" y="105"/>
                        </a:lnTo>
                        <a:lnTo>
                          <a:pt x="277" y="105"/>
                        </a:lnTo>
                        <a:lnTo>
                          <a:pt x="277" y="105"/>
                        </a:lnTo>
                        <a:lnTo>
                          <a:pt x="277" y="104"/>
                        </a:lnTo>
                        <a:lnTo>
                          <a:pt x="277" y="106"/>
                        </a:lnTo>
                        <a:lnTo>
                          <a:pt x="277" y="102"/>
                        </a:lnTo>
                        <a:lnTo>
                          <a:pt x="277" y="105"/>
                        </a:lnTo>
                        <a:lnTo>
                          <a:pt x="277" y="104"/>
                        </a:lnTo>
                        <a:lnTo>
                          <a:pt x="277" y="102"/>
                        </a:lnTo>
                        <a:lnTo>
                          <a:pt x="277" y="105"/>
                        </a:lnTo>
                        <a:lnTo>
                          <a:pt x="277" y="104"/>
                        </a:lnTo>
                        <a:lnTo>
                          <a:pt x="277" y="107"/>
                        </a:lnTo>
                        <a:lnTo>
                          <a:pt x="277" y="104"/>
                        </a:lnTo>
                        <a:lnTo>
                          <a:pt x="277" y="108"/>
                        </a:lnTo>
                        <a:lnTo>
                          <a:pt x="277" y="103"/>
                        </a:lnTo>
                        <a:lnTo>
                          <a:pt x="277" y="107"/>
                        </a:lnTo>
                        <a:lnTo>
                          <a:pt x="277" y="105"/>
                        </a:lnTo>
                        <a:lnTo>
                          <a:pt x="277" y="106"/>
                        </a:lnTo>
                        <a:lnTo>
                          <a:pt x="277" y="105"/>
                        </a:lnTo>
                        <a:lnTo>
                          <a:pt x="277" y="108"/>
                        </a:lnTo>
                        <a:lnTo>
                          <a:pt x="277" y="105"/>
                        </a:lnTo>
                        <a:lnTo>
                          <a:pt x="277" y="107"/>
                        </a:lnTo>
                        <a:lnTo>
                          <a:pt x="277" y="105"/>
                        </a:lnTo>
                        <a:lnTo>
                          <a:pt x="277" y="105"/>
                        </a:lnTo>
                        <a:lnTo>
                          <a:pt x="277" y="105"/>
                        </a:lnTo>
                        <a:lnTo>
                          <a:pt x="277" y="104"/>
                        </a:lnTo>
                        <a:lnTo>
                          <a:pt x="277" y="106"/>
                        </a:lnTo>
                        <a:lnTo>
                          <a:pt x="277" y="107"/>
                        </a:lnTo>
                        <a:lnTo>
                          <a:pt x="277" y="106"/>
                        </a:lnTo>
                        <a:lnTo>
                          <a:pt x="277" y="106"/>
                        </a:lnTo>
                        <a:lnTo>
                          <a:pt x="277" y="105"/>
                        </a:lnTo>
                        <a:lnTo>
                          <a:pt x="277" y="106"/>
                        </a:lnTo>
                        <a:lnTo>
                          <a:pt x="277" y="107"/>
                        </a:lnTo>
                        <a:lnTo>
                          <a:pt x="277" y="106"/>
                        </a:lnTo>
                        <a:lnTo>
                          <a:pt x="277" y="105"/>
                        </a:lnTo>
                        <a:lnTo>
                          <a:pt x="277" y="107"/>
                        </a:lnTo>
                        <a:lnTo>
                          <a:pt x="277" y="106"/>
                        </a:lnTo>
                        <a:lnTo>
                          <a:pt x="277" y="107"/>
                        </a:lnTo>
                        <a:lnTo>
                          <a:pt x="277" y="107"/>
                        </a:lnTo>
                        <a:lnTo>
                          <a:pt x="277" y="106"/>
                        </a:lnTo>
                        <a:lnTo>
                          <a:pt x="277" y="107"/>
                        </a:lnTo>
                        <a:lnTo>
                          <a:pt x="277" y="106"/>
                        </a:lnTo>
                        <a:lnTo>
                          <a:pt x="277" y="107"/>
                        </a:lnTo>
                        <a:lnTo>
                          <a:pt x="277" y="105"/>
                        </a:lnTo>
                        <a:lnTo>
                          <a:pt x="277" y="106"/>
                        </a:lnTo>
                        <a:lnTo>
                          <a:pt x="277" y="107"/>
                        </a:lnTo>
                        <a:lnTo>
                          <a:pt x="277" y="105"/>
                        </a:lnTo>
                        <a:lnTo>
                          <a:pt x="277" y="107"/>
                        </a:lnTo>
                        <a:lnTo>
                          <a:pt x="277" y="106"/>
                        </a:lnTo>
                        <a:lnTo>
                          <a:pt x="277" y="107"/>
                        </a:lnTo>
                        <a:lnTo>
                          <a:pt x="277" y="106"/>
                        </a:lnTo>
                        <a:lnTo>
                          <a:pt x="277" y="105"/>
                        </a:lnTo>
                        <a:lnTo>
                          <a:pt x="277" y="106"/>
                        </a:lnTo>
                        <a:lnTo>
                          <a:pt x="277" y="107"/>
                        </a:lnTo>
                        <a:lnTo>
                          <a:pt x="277" y="106"/>
                        </a:lnTo>
                        <a:lnTo>
                          <a:pt x="277" y="106"/>
                        </a:lnTo>
                        <a:lnTo>
                          <a:pt x="277" y="105"/>
                        </a:lnTo>
                        <a:lnTo>
                          <a:pt x="277" y="109"/>
                        </a:lnTo>
                        <a:lnTo>
                          <a:pt x="277" y="105"/>
                        </a:lnTo>
                        <a:lnTo>
                          <a:pt x="277" y="107"/>
                        </a:lnTo>
                        <a:lnTo>
                          <a:pt x="277" y="107"/>
                        </a:lnTo>
                        <a:lnTo>
                          <a:pt x="277" y="108"/>
                        </a:lnTo>
                        <a:lnTo>
                          <a:pt x="277" y="106"/>
                        </a:lnTo>
                        <a:lnTo>
                          <a:pt x="277" y="107"/>
                        </a:lnTo>
                        <a:lnTo>
                          <a:pt x="277" y="108"/>
                        </a:lnTo>
                        <a:lnTo>
                          <a:pt x="277" y="105"/>
                        </a:lnTo>
                        <a:lnTo>
                          <a:pt x="277" y="108"/>
                        </a:lnTo>
                        <a:lnTo>
                          <a:pt x="277" y="107"/>
                        </a:lnTo>
                        <a:lnTo>
                          <a:pt x="277" y="108"/>
                        </a:lnTo>
                        <a:lnTo>
                          <a:pt x="277" y="106"/>
                        </a:lnTo>
                        <a:lnTo>
                          <a:pt x="277" y="107"/>
                        </a:lnTo>
                        <a:lnTo>
                          <a:pt x="277" y="108"/>
                        </a:lnTo>
                        <a:lnTo>
                          <a:pt x="277" y="107"/>
                        </a:lnTo>
                        <a:lnTo>
                          <a:pt x="277" y="106"/>
                        </a:lnTo>
                        <a:lnTo>
                          <a:pt x="277" y="108"/>
                        </a:lnTo>
                        <a:lnTo>
                          <a:pt x="277" y="108"/>
                        </a:lnTo>
                        <a:lnTo>
                          <a:pt x="277" y="109"/>
                        </a:lnTo>
                        <a:lnTo>
                          <a:pt x="277" y="108"/>
                        </a:lnTo>
                        <a:lnTo>
                          <a:pt x="277" y="107"/>
                        </a:lnTo>
                        <a:lnTo>
                          <a:pt x="277" y="108"/>
                        </a:lnTo>
                        <a:lnTo>
                          <a:pt x="277" y="107"/>
                        </a:lnTo>
                        <a:lnTo>
                          <a:pt x="277" y="108"/>
                        </a:lnTo>
                        <a:lnTo>
                          <a:pt x="277" y="108"/>
                        </a:lnTo>
                        <a:lnTo>
                          <a:pt x="277" y="108"/>
                        </a:lnTo>
                        <a:lnTo>
                          <a:pt x="277" y="108"/>
                        </a:lnTo>
                        <a:lnTo>
                          <a:pt x="277" y="106"/>
                        </a:lnTo>
                        <a:lnTo>
                          <a:pt x="277" y="108"/>
                        </a:lnTo>
                        <a:lnTo>
                          <a:pt x="277" y="106"/>
                        </a:lnTo>
                        <a:lnTo>
                          <a:pt x="278" y="107"/>
                        </a:lnTo>
                        <a:lnTo>
                          <a:pt x="278" y="107"/>
                        </a:lnTo>
                        <a:lnTo>
                          <a:pt x="278" y="107"/>
                        </a:lnTo>
                        <a:lnTo>
                          <a:pt x="278" y="106"/>
                        </a:lnTo>
                        <a:lnTo>
                          <a:pt x="278" y="106"/>
                        </a:lnTo>
                        <a:lnTo>
                          <a:pt x="278" y="107"/>
                        </a:lnTo>
                        <a:lnTo>
                          <a:pt x="278" y="105"/>
                        </a:lnTo>
                        <a:lnTo>
                          <a:pt x="278" y="107"/>
                        </a:lnTo>
                        <a:lnTo>
                          <a:pt x="278" y="106"/>
                        </a:lnTo>
                        <a:lnTo>
                          <a:pt x="278" y="106"/>
                        </a:lnTo>
                        <a:lnTo>
                          <a:pt x="278" y="105"/>
                        </a:lnTo>
                        <a:lnTo>
                          <a:pt x="278" y="106"/>
                        </a:lnTo>
                        <a:lnTo>
                          <a:pt x="278" y="106"/>
                        </a:lnTo>
                        <a:lnTo>
                          <a:pt x="278" y="106"/>
                        </a:lnTo>
                        <a:lnTo>
                          <a:pt x="278" y="104"/>
                        </a:lnTo>
                        <a:lnTo>
                          <a:pt x="278" y="105"/>
                        </a:lnTo>
                        <a:lnTo>
                          <a:pt x="278" y="106"/>
                        </a:lnTo>
                        <a:lnTo>
                          <a:pt x="278" y="105"/>
                        </a:lnTo>
                        <a:lnTo>
                          <a:pt x="278" y="106"/>
                        </a:lnTo>
                        <a:lnTo>
                          <a:pt x="278" y="105"/>
                        </a:lnTo>
                        <a:lnTo>
                          <a:pt x="278" y="106"/>
                        </a:lnTo>
                        <a:lnTo>
                          <a:pt x="278" y="106"/>
                        </a:lnTo>
                        <a:lnTo>
                          <a:pt x="278" y="107"/>
                        </a:lnTo>
                        <a:lnTo>
                          <a:pt x="278" y="105"/>
                        </a:lnTo>
                        <a:lnTo>
                          <a:pt x="278" y="107"/>
                        </a:lnTo>
                        <a:lnTo>
                          <a:pt x="278" y="106"/>
                        </a:lnTo>
                        <a:lnTo>
                          <a:pt x="278" y="106"/>
                        </a:lnTo>
                        <a:lnTo>
                          <a:pt x="278" y="106"/>
                        </a:lnTo>
                        <a:lnTo>
                          <a:pt x="278" y="106"/>
                        </a:lnTo>
                        <a:lnTo>
                          <a:pt x="278" y="105"/>
                        </a:lnTo>
                        <a:lnTo>
                          <a:pt x="278" y="106"/>
                        </a:lnTo>
                        <a:lnTo>
                          <a:pt x="278" y="104"/>
                        </a:lnTo>
                        <a:lnTo>
                          <a:pt x="278" y="106"/>
                        </a:lnTo>
                        <a:lnTo>
                          <a:pt x="278" y="105"/>
                        </a:lnTo>
                        <a:lnTo>
                          <a:pt x="278" y="105"/>
                        </a:lnTo>
                        <a:lnTo>
                          <a:pt x="278" y="105"/>
                        </a:lnTo>
                        <a:lnTo>
                          <a:pt x="278" y="106"/>
                        </a:lnTo>
                        <a:lnTo>
                          <a:pt x="278" y="104"/>
                        </a:lnTo>
                        <a:lnTo>
                          <a:pt x="278" y="104"/>
                        </a:lnTo>
                        <a:lnTo>
                          <a:pt x="278" y="104"/>
                        </a:lnTo>
                        <a:lnTo>
                          <a:pt x="278" y="103"/>
                        </a:lnTo>
                        <a:lnTo>
                          <a:pt x="278" y="104"/>
                        </a:lnTo>
                        <a:lnTo>
                          <a:pt x="278" y="102"/>
                        </a:lnTo>
                        <a:lnTo>
                          <a:pt x="278" y="103"/>
                        </a:lnTo>
                        <a:lnTo>
                          <a:pt x="278" y="101"/>
                        </a:lnTo>
                        <a:lnTo>
                          <a:pt x="278" y="103"/>
                        </a:lnTo>
                        <a:lnTo>
                          <a:pt x="278" y="103"/>
                        </a:lnTo>
                        <a:lnTo>
                          <a:pt x="278" y="103"/>
                        </a:lnTo>
                        <a:lnTo>
                          <a:pt x="278" y="102"/>
                        </a:lnTo>
                        <a:lnTo>
                          <a:pt x="278" y="103"/>
                        </a:lnTo>
                        <a:lnTo>
                          <a:pt x="278" y="102"/>
                        </a:lnTo>
                        <a:lnTo>
                          <a:pt x="278" y="103"/>
                        </a:lnTo>
                        <a:lnTo>
                          <a:pt x="278" y="103"/>
                        </a:lnTo>
                        <a:lnTo>
                          <a:pt x="278" y="104"/>
                        </a:lnTo>
                        <a:lnTo>
                          <a:pt x="278" y="104"/>
                        </a:lnTo>
                        <a:lnTo>
                          <a:pt x="278" y="105"/>
                        </a:lnTo>
                        <a:lnTo>
                          <a:pt x="278" y="105"/>
                        </a:lnTo>
                        <a:lnTo>
                          <a:pt x="278" y="106"/>
                        </a:lnTo>
                        <a:lnTo>
                          <a:pt x="278" y="104"/>
                        </a:lnTo>
                        <a:lnTo>
                          <a:pt x="278" y="105"/>
                        </a:lnTo>
                        <a:lnTo>
                          <a:pt x="278" y="105"/>
                        </a:lnTo>
                        <a:lnTo>
                          <a:pt x="278" y="106"/>
                        </a:lnTo>
                        <a:lnTo>
                          <a:pt x="278" y="105"/>
                        </a:lnTo>
                        <a:lnTo>
                          <a:pt x="278" y="105"/>
                        </a:lnTo>
                        <a:lnTo>
                          <a:pt x="278" y="106"/>
                        </a:lnTo>
                        <a:lnTo>
                          <a:pt x="278" y="104"/>
                        </a:lnTo>
                        <a:lnTo>
                          <a:pt x="278" y="107"/>
                        </a:lnTo>
                        <a:lnTo>
                          <a:pt x="278" y="106"/>
                        </a:lnTo>
                        <a:lnTo>
                          <a:pt x="278" y="105"/>
                        </a:lnTo>
                        <a:lnTo>
                          <a:pt x="278" y="107"/>
                        </a:lnTo>
                        <a:lnTo>
                          <a:pt x="278" y="107"/>
                        </a:lnTo>
                        <a:lnTo>
                          <a:pt x="278" y="107"/>
                        </a:lnTo>
                        <a:lnTo>
                          <a:pt x="278" y="107"/>
                        </a:lnTo>
                        <a:lnTo>
                          <a:pt x="278" y="106"/>
                        </a:lnTo>
                        <a:lnTo>
                          <a:pt x="278" y="108"/>
                        </a:lnTo>
                        <a:lnTo>
                          <a:pt x="278" y="107"/>
                        </a:lnTo>
                        <a:lnTo>
                          <a:pt x="278" y="107"/>
                        </a:lnTo>
                        <a:lnTo>
                          <a:pt x="278" y="108"/>
                        </a:lnTo>
                        <a:lnTo>
                          <a:pt x="278" y="107"/>
                        </a:lnTo>
                        <a:lnTo>
                          <a:pt x="278" y="108"/>
                        </a:lnTo>
                        <a:lnTo>
                          <a:pt x="278" y="109"/>
                        </a:lnTo>
                        <a:lnTo>
                          <a:pt x="278" y="106"/>
                        </a:lnTo>
                        <a:lnTo>
                          <a:pt x="278" y="110"/>
                        </a:lnTo>
                        <a:lnTo>
                          <a:pt x="278" y="108"/>
                        </a:lnTo>
                        <a:lnTo>
                          <a:pt x="278" y="109"/>
                        </a:lnTo>
                        <a:lnTo>
                          <a:pt x="278" y="110"/>
                        </a:lnTo>
                        <a:lnTo>
                          <a:pt x="278" y="108"/>
                        </a:lnTo>
                        <a:lnTo>
                          <a:pt x="278" y="111"/>
                        </a:lnTo>
                        <a:lnTo>
                          <a:pt x="278" y="111"/>
                        </a:lnTo>
                        <a:lnTo>
                          <a:pt x="278" y="110"/>
                        </a:lnTo>
                        <a:lnTo>
                          <a:pt x="278" y="112"/>
                        </a:lnTo>
                        <a:lnTo>
                          <a:pt x="278" y="111"/>
                        </a:lnTo>
                        <a:lnTo>
                          <a:pt x="278" y="113"/>
                        </a:lnTo>
                        <a:lnTo>
                          <a:pt x="278" y="112"/>
                        </a:lnTo>
                        <a:lnTo>
                          <a:pt x="278" y="114"/>
                        </a:lnTo>
                        <a:lnTo>
                          <a:pt x="278" y="115"/>
                        </a:lnTo>
                        <a:lnTo>
                          <a:pt x="278" y="114"/>
                        </a:lnTo>
                        <a:lnTo>
                          <a:pt x="278" y="114"/>
                        </a:lnTo>
                        <a:lnTo>
                          <a:pt x="278" y="116"/>
                        </a:lnTo>
                        <a:lnTo>
                          <a:pt x="278" y="116"/>
                        </a:lnTo>
                        <a:lnTo>
                          <a:pt x="278" y="116"/>
                        </a:lnTo>
                        <a:lnTo>
                          <a:pt x="278" y="119"/>
                        </a:lnTo>
                        <a:lnTo>
                          <a:pt x="278" y="117"/>
                        </a:lnTo>
                        <a:lnTo>
                          <a:pt x="278" y="118"/>
                        </a:lnTo>
                        <a:lnTo>
                          <a:pt x="278" y="120"/>
                        </a:lnTo>
                        <a:lnTo>
                          <a:pt x="278" y="118"/>
                        </a:lnTo>
                        <a:lnTo>
                          <a:pt x="278" y="121"/>
                        </a:lnTo>
                        <a:lnTo>
                          <a:pt x="278" y="121"/>
                        </a:lnTo>
                        <a:lnTo>
                          <a:pt x="279" y="121"/>
                        </a:lnTo>
                        <a:lnTo>
                          <a:pt x="279" y="121"/>
                        </a:lnTo>
                        <a:lnTo>
                          <a:pt x="279" y="123"/>
                        </a:lnTo>
                        <a:lnTo>
                          <a:pt x="279" y="124"/>
                        </a:lnTo>
                        <a:lnTo>
                          <a:pt x="279" y="122"/>
                        </a:lnTo>
                        <a:lnTo>
                          <a:pt x="279" y="125"/>
                        </a:lnTo>
                        <a:lnTo>
                          <a:pt x="279" y="123"/>
                        </a:lnTo>
                        <a:lnTo>
                          <a:pt x="279" y="126"/>
                        </a:lnTo>
                        <a:lnTo>
                          <a:pt x="279" y="125"/>
                        </a:lnTo>
                        <a:lnTo>
                          <a:pt x="279" y="127"/>
                        </a:lnTo>
                        <a:lnTo>
                          <a:pt x="279" y="125"/>
                        </a:lnTo>
                        <a:lnTo>
                          <a:pt x="279" y="127"/>
                        </a:lnTo>
                        <a:lnTo>
                          <a:pt x="279" y="126"/>
                        </a:lnTo>
                        <a:lnTo>
                          <a:pt x="279" y="129"/>
                        </a:lnTo>
                        <a:lnTo>
                          <a:pt x="279" y="127"/>
                        </a:lnTo>
                        <a:lnTo>
                          <a:pt x="279" y="127"/>
                        </a:lnTo>
                        <a:lnTo>
                          <a:pt x="279" y="129"/>
                        </a:lnTo>
                        <a:lnTo>
                          <a:pt x="279" y="127"/>
                        </a:lnTo>
                        <a:lnTo>
                          <a:pt x="279" y="130"/>
                        </a:lnTo>
                        <a:lnTo>
                          <a:pt x="279" y="130"/>
                        </a:lnTo>
                        <a:lnTo>
                          <a:pt x="279" y="131"/>
                        </a:lnTo>
                        <a:lnTo>
                          <a:pt x="279" y="130"/>
                        </a:lnTo>
                        <a:lnTo>
                          <a:pt x="279" y="132"/>
                        </a:lnTo>
                        <a:lnTo>
                          <a:pt x="279" y="131"/>
                        </a:lnTo>
                        <a:lnTo>
                          <a:pt x="279" y="132"/>
                        </a:lnTo>
                        <a:lnTo>
                          <a:pt x="279" y="133"/>
                        </a:lnTo>
                        <a:lnTo>
                          <a:pt x="279" y="132"/>
                        </a:lnTo>
                        <a:lnTo>
                          <a:pt x="279" y="134"/>
                        </a:lnTo>
                        <a:lnTo>
                          <a:pt x="279" y="134"/>
                        </a:lnTo>
                        <a:lnTo>
                          <a:pt x="279" y="133"/>
                        </a:lnTo>
                        <a:lnTo>
                          <a:pt x="279" y="136"/>
                        </a:lnTo>
                        <a:lnTo>
                          <a:pt x="279" y="134"/>
                        </a:lnTo>
                        <a:lnTo>
                          <a:pt x="279" y="137"/>
                        </a:lnTo>
                        <a:lnTo>
                          <a:pt x="279" y="135"/>
                        </a:lnTo>
                        <a:lnTo>
                          <a:pt x="279" y="136"/>
                        </a:lnTo>
                        <a:lnTo>
                          <a:pt x="279" y="137"/>
                        </a:lnTo>
                        <a:lnTo>
                          <a:pt x="279" y="138"/>
                        </a:lnTo>
                        <a:lnTo>
                          <a:pt x="279" y="137"/>
                        </a:lnTo>
                        <a:lnTo>
                          <a:pt x="279" y="139"/>
                        </a:lnTo>
                        <a:lnTo>
                          <a:pt x="279" y="138"/>
                        </a:lnTo>
                        <a:lnTo>
                          <a:pt x="279" y="141"/>
                        </a:lnTo>
                        <a:lnTo>
                          <a:pt x="279" y="139"/>
                        </a:lnTo>
                        <a:lnTo>
                          <a:pt x="279" y="142"/>
                        </a:lnTo>
                        <a:lnTo>
                          <a:pt x="279" y="140"/>
                        </a:lnTo>
                        <a:lnTo>
                          <a:pt x="279" y="143"/>
                        </a:lnTo>
                        <a:lnTo>
                          <a:pt x="279" y="141"/>
                        </a:lnTo>
                        <a:lnTo>
                          <a:pt x="279" y="143"/>
                        </a:lnTo>
                        <a:lnTo>
                          <a:pt x="279" y="141"/>
                        </a:lnTo>
                        <a:lnTo>
                          <a:pt x="279" y="143"/>
                        </a:lnTo>
                        <a:lnTo>
                          <a:pt x="279" y="144"/>
                        </a:lnTo>
                        <a:lnTo>
                          <a:pt x="279" y="144"/>
                        </a:lnTo>
                        <a:lnTo>
                          <a:pt x="279" y="145"/>
                        </a:lnTo>
                        <a:lnTo>
                          <a:pt x="279" y="143"/>
                        </a:lnTo>
                        <a:lnTo>
                          <a:pt x="279" y="146"/>
                        </a:lnTo>
                        <a:lnTo>
                          <a:pt x="279" y="143"/>
                        </a:lnTo>
                        <a:lnTo>
                          <a:pt x="279" y="146"/>
                        </a:lnTo>
                        <a:lnTo>
                          <a:pt x="279" y="144"/>
                        </a:lnTo>
                        <a:lnTo>
                          <a:pt x="279" y="146"/>
                        </a:lnTo>
                        <a:lnTo>
                          <a:pt x="279" y="145"/>
                        </a:lnTo>
                        <a:lnTo>
                          <a:pt x="279" y="147"/>
                        </a:lnTo>
                        <a:lnTo>
                          <a:pt x="279" y="146"/>
                        </a:lnTo>
                        <a:lnTo>
                          <a:pt x="279" y="147"/>
                        </a:lnTo>
                        <a:lnTo>
                          <a:pt x="279" y="146"/>
                        </a:lnTo>
                        <a:lnTo>
                          <a:pt x="279" y="147"/>
                        </a:lnTo>
                        <a:lnTo>
                          <a:pt x="279" y="147"/>
                        </a:lnTo>
                        <a:lnTo>
                          <a:pt x="279" y="148"/>
                        </a:lnTo>
                        <a:lnTo>
                          <a:pt x="279" y="148"/>
                        </a:lnTo>
                        <a:lnTo>
                          <a:pt x="279" y="148"/>
                        </a:lnTo>
                        <a:lnTo>
                          <a:pt x="279" y="147"/>
                        </a:lnTo>
                        <a:lnTo>
                          <a:pt x="279" y="149"/>
                        </a:lnTo>
                        <a:lnTo>
                          <a:pt x="279" y="150"/>
                        </a:lnTo>
                        <a:lnTo>
                          <a:pt x="279" y="149"/>
                        </a:lnTo>
                        <a:lnTo>
                          <a:pt x="279" y="150"/>
                        </a:lnTo>
                        <a:lnTo>
                          <a:pt x="279" y="151"/>
                        </a:lnTo>
                        <a:lnTo>
                          <a:pt x="279" y="148"/>
                        </a:lnTo>
                        <a:lnTo>
                          <a:pt x="279" y="151"/>
                        </a:lnTo>
                        <a:lnTo>
                          <a:pt x="279" y="153"/>
                        </a:lnTo>
                        <a:lnTo>
                          <a:pt x="279" y="152"/>
                        </a:lnTo>
                        <a:lnTo>
                          <a:pt x="279" y="150"/>
                        </a:lnTo>
                        <a:lnTo>
                          <a:pt x="279" y="152"/>
                        </a:lnTo>
                        <a:lnTo>
                          <a:pt x="279" y="151"/>
                        </a:lnTo>
                        <a:lnTo>
                          <a:pt x="279" y="153"/>
                        </a:lnTo>
                        <a:lnTo>
                          <a:pt x="279" y="152"/>
                        </a:lnTo>
                        <a:lnTo>
                          <a:pt x="279" y="153"/>
                        </a:lnTo>
                        <a:lnTo>
                          <a:pt x="279" y="151"/>
                        </a:lnTo>
                        <a:lnTo>
                          <a:pt x="279" y="155"/>
                        </a:lnTo>
                        <a:lnTo>
                          <a:pt x="279" y="151"/>
                        </a:lnTo>
                        <a:lnTo>
                          <a:pt x="279" y="155"/>
                        </a:lnTo>
                        <a:lnTo>
                          <a:pt x="279" y="152"/>
                        </a:lnTo>
                        <a:lnTo>
                          <a:pt x="279" y="155"/>
                        </a:lnTo>
                        <a:lnTo>
                          <a:pt x="279" y="152"/>
                        </a:lnTo>
                        <a:lnTo>
                          <a:pt x="279" y="155"/>
                        </a:lnTo>
                        <a:lnTo>
                          <a:pt x="279" y="153"/>
                        </a:lnTo>
                        <a:lnTo>
                          <a:pt x="279" y="156"/>
                        </a:lnTo>
                        <a:lnTo>
                          <a:pt x="279" y="153"/>
                        </a:lnTo>
                        <a:lnTo>
                          <a:pt x="279" y="154"/>
                        </a:lnTo>
                        <a:lnTo>
                          <a:pt x="279" y="154"/>
                        </a:lnTo>
                        <a:lnTo>
                          <a:pt x="279" y="154"/>
                        </a:lnTo>
                        <a:lnTo>
                          <a:pt x="280" y="154"/>
                        </a:lnTo>
                        <a:lnTo>
                          <a:pt x="280" y="152"/>
                        </a:lnTo>
                        <a:lnTo>
                          <a:pt x="280" y="154"/>
                        </a:lnTo>
                        <a:lnTo>
                          <a:pt x="280" y="151"/>
                        </a:lnTo>
                        <a:lnTo>
                          <a:pt x="280" y="154"/>
                        </a:lnTo>
                        <a:lnTo>
                          <a:pt x="280" y="153"/>
                        </a:lnTo>
                        <a:lnTo>
                          <a:pt x="280" y="152"/>
                        </a:lnTo>
                        <a:lnTo>
                          <a:pt x="280" y="153"/>
                        </a:lnTo>
                        <a:lnTo>
                          <a:pt x="280" y="152"/>
                        </a:lnTo>
                        <a:lnTo>
                          <a:pt x="280" y="153"/>
                        </a:lnTo>
                        <a:lnTo>
                          <a:pt x="280" y="151"/>
                        </a:lnTo>
                        <a:lnTo>
                          <a:pt x="280" y="151"/>
                        </a:lnTo>
                        <a:lnTo>
                          <a:pt x="280" y="152"/>
                        </a:lnTo>
                        <a:lnTo>
                          <a:pt x="280" y="152"/>
                        </a:lnTo>
                        <a:lnTo>
                          <a:pt x="280" y="154"/>
                        </a:lnTo>
                        <a:lnTo>
                          <a:pt x="280" y="152"/>
                        </a:lnTo>
                        <a:lnTo>
                          <a:pt x="280" y="153"/>
                        </a:lnTo>
                        <a:lnTo>
                          <a:pt x="280" y="153"/>
                        </a:lnTo>
                        <a:lnTo>
                          <a:pt x="280" y="154"/>
                        </a:lnTo>
                        <a:lnTo>
                          <a:pt x="280" y="153"/>
                        </a:lnTo>
                        <a:lnTo>
                          <a:pt x="280" y="153"/>
                        </a:lnTo>
                        <a:lnTo>
                          <a:pt x="280" y="153"/>
                        </a:lnTo>
                        <a:lnTo>
                          <a:pt x="280" y="154"/>
                        </a:lnTo>
                        <a:lnTo>
                          <a:pt x="280" y="153"/>
                        </a:lnTo>
                        <a:lnTo>
                          <a:pt x="280" y="154"/>
                        </a:lnTo>
                        <a:lnTo>
                          <a:pt x="280" y="155"/>
                        </a:lnTo>
                        <a:lnTo>
                          <a:pt x="280" y="156"/>
                        </a:lnTo>
                        <a:lnTo>
                          <a:pt x="280" y="155"/>
                        </a:lnTo>
                        <a:lnTo>
                          <a:pt x="280" y="157"/>
                        </a:lnTo>
                        <a:lnTo>
                          <a:pt x="280" y="155"/>
                        </a:lnTo>
                        <a:lnTo>
                          <a:pt x="280" y="157"/>
                        </a:lnTo>
                        <a:lnTo>
                          <a:pt x="280" y="155"/>
                        </a:lnTo>
                        <a:lnTo>
                          <a:pt x="280" y="155"/>
                        </a:lnTo>
                        <a:lnTo>
                          <a:pt x="280" y="156"/>
                        </a:lnTo>
                        <a:lnTo>
                          <a:pt x="280" y="157"/>
                        </a:lnTo>
                        <a:lnTo>
                          <a:pt x="280" y="156"/>
                        </a:lnTo>
                        <a:lnTo>
                          <a:pt x="280" y="156"/>
                        </a:lnTo>
                        <a:lnTo>
                          <a:pt x="280" y="156"/>
                        </a:lnTo>
                        <a:lnTo>
                          <a:pt x="280" y="157"/>
                        </a:lnTo>
                        <a:lnTo>
                          <a:pt x="280" y="157"/>
                        </a:lnTo>
                        <a:lnTo>
                          <a:pt x="280" y="157"/>
                        </a:lnTo>
                        <a:lnTo>
                          <a:pt x="280" y="158"/>
                        </a:lnTo>
                        <a:lnTo>
                          <a:pt x="280" y="156"/>
                        </a:lnTo>
                        <a:lnTo>
                          <a:pt x="280" y="156"/>
                        </a:lnTo>
                        <a:lnTo>
                          <a:pt x="280" y="155"/>
                        </a:lnTo>
                        <a:lnTo>
                          <a:pt x="280" y="155"/>
                        </a:lnTo>
                        <a:lnTo>
                          <a:pt x="280" y="156"/>
                        </a:lnTo>
                        <a:lnTo>
                          <a:pt x="280" y="156"/>
                        </a:lnTo>
                        <a:lnTo>
                          <a:pt x="280" y="156"/>
                        </a:lnTo>
                        <a:lnTo>
                          <a:pt x="280" y="155"/>
                        </a:lnTo>
                        <a:lnTo>
                          <a:pt x="280" y="155"/>
                        </a:lnTo>
                        <a:lnTo>
                          <a:pt x="280" y="155"/>
                        </a:lnTo>
                        <a:lnTo>
                          <a:pt x="280" y="155"/>
                        </a:lnTo>
                        <a:lnTo>
                          <a:pt x="280" y="155"/>
                        </a:lnTo>
                        <a:lnTo>
                          <a:pt x="280" y="153"/>
                        </a:lnTo>
                        <a:lnTo>
                          <a:pt x="280" y="155"/>
                        </a:lnTo>
                        <a:lnTo>
                          <a:pt x="280" y="153"/>
                        </a:lnTo>
                        <a:lnTo>
                          <a:pt x="280" y="156"/>
                        </a:lnTo>
                        <a:lnTo>
                          <a:pt x="280" y="153"/>
                        </a:lnTo>
                        <a:lnTo>
                          <a:pt x="280" y="154"/>
                        </a:lnTo>
                        <a:lnTo>
                          <a:pt x="280" y="154"/>
                        </a:lnTo>
                        <a:lnTo>
                          <a:pt x="280" y="152"/>
                        </a:lnTo>
                        <a:lnTo>
                          <a:pt x="280" y="155"/>
                        </a:lnTo>
                        <a:lnTo>
                          <a:pt x="280" y="153"/>
                        </a:lnTo>
                        <a:lnTo>
                          <a:pt x="280" y="151"/>
                        </a:lnTo>
                        <a:lnTo>
                          <a:pt x="280" y="153"/>
                        </a:lnTo>
                        <a:lnTo>
                          <a:pt x="280" y="153"/>
                        </a:lnTo>
                        <a:lnTo>
                          <a:pt x="280" y="153"/>
                        </a:lnTo>
                        <a:lnTo>
                          <a:pt x="280" y="153"/>
                        </a:lnTo>
                        <a:lnTo>
                          <a:pt x="280" y="153"/>
                        </a:lnTo>
                        <a:lnTo>
                          <a:pt x="280" y="153"/>
                        </a:lnTo>
                        <a:lnTo>
                          <a:pt x="280" y="152"/>
                        </a:lnTo>
                        <a:lnTo>
                          <a:pt x="280" y="152"/>
                        </a:lnTo>
                        <a:lnTo>
                          <a:pt x="280" y="153"/>
                        </a:lnTo>
                        <a:lnTo>
                          <a:pt x="280" y="151"/>
                        </a:lnTo>
                        <a:lnTo>
                          <a:pt x="280" y="151"/>
                        </a:lnTo>
                        <a:lnTo>
                          <a:pt x="280" y="152"/>
                        </a:lnTo>
                        <a:lnTo>
                          <a:pt x="280" y="152"/>
                        </a:lnTo>
                        <a:lnTo>
                          <a:pt x="280" y="151"/>
                        </a:lnTo>
                        <a:lnTo>
                          <a:pt x="280" y="151"/>
                        </a:lnTo>
                        <a:lnTo>
                          <a:pt x="280" y="154"/>
                        </a:lnTo>
                        <a:lnTo>
                          <a:pt x="280" y="153"/>
                        </a:lnTo>
                        <a:lnTo>
                          <a:pt x="280" y="152"/>
                        </a:lnTo>
                        <a:lnTo>
                          <a:pt x="280" y="151"/>
                        </a:lnTo>
                        <a:lnTo>
                          <a:pt x="280" y="152"/>
                        </a:lnTo>
                        <a:lnTo>
                          <a:pt x="280" y="152"/>
                        </a:lnTo>
                        <a:lnTo>
                          <a:pt x="280" y="153"/>
                        </a:lnTo>
                        <a:lnTo>
                          <a:pt x="280" y="151"/>
                        </a:lnTo>
                        <a:lnTo>
                          <a:pt x="280" y="152"/>
                        </a:lnTo>
                        <a:lnTo>
                          <a:pt x="280" y="151"/>
                        </a:lnTo>
                        <a:lnTo>
                          <a:pt x="280" y="151"/>
                        </a:lnTo>
                        <a:lnTo>
                          <a:pt x="280" y="153"/>
                        </a:lnTo>
                        <a:lnTo>
                          <a:pt x="280" y="151"/>
                        </a:lnTo>
                        <a:lnTo>
                          <a:pt x="280" y="151"/>
                        </a:lnTo>
                        <a:lnTo>
                          <a:pt x="280" y="151"/>
                        </a:lnTo>
                        <a:lnTo>
                          <a:pt x="280" y="152"/>
                        </a:lnTo>
                        <a:lnTo>
                          <a:pt x="280" y="153"/>
                        </a:lnTo>
                        <a:lnTo>
                          <a:pt x="280" y="153"/>
                        </a:lnTo>
                        <a:lnTo>
                          <a:pt x="280" y="151"/>
                        </a:lnTo>
                        <a:lnTo>
                          <a:pt x="280" y="152"/>
                        </a:lnTo>
                        <a:lnTo>
                          <a:pt x="280" y="152"/>
                        </a:lnTo>
                        <a:lnTo>
                          <a:pt x="280" y="150"/>
                        </a:lnTo>
                        <a:lnTo>
                          <a:pt x="280" y="150"/>
                        </a:lnTo>
                        <a:lnTo>
                          <a:pt x="280" y="152"/>
                        </a:lnTo>
                        <a:lnTo>
                          <a:pt x="280" y="150"/>
                        </a:lnTo>
                        <a:lnTo>
                          <a:pt x="280" y="150"/>
                        </a:lnTo>
                        <a:lnTo>
                          <a:pt x="280" y="150"/>
                        </a:lnTo>
                        <a:lnTo>
                          <a:pt x="280" y="151"/>
                        </a:lnTo>
                        <a:lnTo>
                          <a:pt x="281" y="150"/>
                        </a:lnTo>
                        <a:lnTo>
                          <a:pt x="281" y="151"/>
                        </a:lnTo>
                        <a:lnTo>
                          <a:pt x="281" y="150"/>
                        </a:lnTo>
                        <a:lnTo>
                          <a:pt x="281" y="151"/>
                        </a:lnTo>
                        <a:lnTo>
                          <a:pt x="281" y="150"/>
                        </a:lnTo>
                        <a:lnTo>
                          <a:pt x="281" y="151"/>
                        </a:lnTo>
                        <a:lnTo>
                          <a:pt x="281" y="152"/>
                        </a:lnTo>
                        <a:lnTo>
                          <a:pt x="281" y="151"/>
                        </a:lnTo>
                        <a:lnTo>
                          <a:pt x="281" y="150"/>
                        </a:lnTo>
                        <a:lnTo>
                          <a:pt x="281" y="153"/>
                        </a:lnTo>
                        <a:lnTo>
                          <a:pt x="281" y="151"/>
                        </a:lnTo>
                        <a:lnTo>
                          <a:pt x="281" y="151"/>
                        </a:lnTo>
                        <a:lnTo>
                          <a:pt x="281" y="152"/>
                        </a:lnTo>
                        <a:lnTo>
                          <a:pt x="281" y="152"/>
                        </a:lnTo>
                        <a:lnTo>
                          <a:pt x="281" y="151"/>
                        </a:lnTo>
                        <a:lnTo>
                          <a:pt x="281" y="151"/>
                        </a:lnTo>
                        <a:lnTo>
                          <a:pt x="281" y="151"/>
                        </a:lnTo>
                        <a:lnTo>
                          <a:pt x="281" y="152"/>
                        </a:lnTo>
                        <a:lnTo>
                          <a:pt x="281" y="151"/>
                        </a:lnTo>
                        <a:lnTo>
                          <a:pt x="281" y="152"/>
                        </a:lnTo>
                        <a:lnTo>
                          <a:pt x="281" y="152"/>
                        </a:lnTo>
                        <a:lnTo>
                          <a:pt x="281" y="152"/>
                        </a:lnTo>
                        <a:lnTo>
                          <a:pt x="281" y="150"/>
                        </a:lnTo>
                        <a:lnTo>
                          <a:pt x="281" y="151"/>
                        </a:lnTo>
                        <a:lnTo>
                          <a:pt x="281" y="152"/>
                        </a:lnTo>
                        <a:lnTo>
                          <a:pt x="281" y="151"/>
                        </a:lnTo>
                        <a:lnTo>
                          <a:pt x="281" y="153"/>
                        </a:lnTo>
                        <a:lnTo>
                          <a:pt x="281" y="150"/>
                        </a:lnTo>
                        <a:lnTo>
                          <a:pt x="281" y="153"/>
                        </a:lnTo>
                        <a:lnTo>
                          <a:pt x="281" y="150"/>
                        </a:lnTo>
                        <a:lnTo>
                          <a:pt x="281" y="152"/>
                        </a:lnTo>
                        <a:lnTo>
                          <a:pt x="281" y="151"/>
                        </a:lnTo>
                        <a:lnTo>
                          <a:pt x="281" y="152"/>
                        </a:lnTo>
                        <a:lnTo>
                          <a:pt x="281" y="152"/>
                        </a:lnTo>
                        <a:lnTo>
                          <a:pt x="281" y="152"/>
                        </a:lnTo>
                        <a:lnTo>
                          <a:pt x="281" y="153"/>
                        </a:lnTo>
                        <a:lnTo>
                          <a:pt x="281" y="151"/>
                        </a:lnTo>
                        <a:lnTo>
                          <a:pt x="281" y="153"/>
                        </a:lnTo>
                        <a:lnTo>
                          <a:pt x="281" y="153"/>
                        </a:lnTo>
                        <a:lnTo>
                          <a:pt x="281" y="153"/>
                        </a:lnTo>
                        <a:lnTo>
                          <a:pt x="281" y="155"/>
                        </a:lnTo>
                        <a:lnTo>
                          <a:pt x="281" y="152"/>
                        </a:lnTo>
                        <a:lnTo>
                          <a:pt x="281" y="155"/>
                        </a:lnTo>
                        <a:lnTo>
                          <a:pt x="281" y="153"/>
                        </a:lnTo>
                        <a:lnTo>
                          <a:pt x="281" y="156"/>
                        </a:lnTo>
                        <a:lnTo>
                          <a:pt x="281" y="154"/>
                        </a:lnTo>
                        <a:lnTo>
                          <a:pt x="281" y="157"/>
                        </a:lnTo>
                        <a:lnTo>
                          <a:pt x="281" y="155"/>
                        </a:lnTo>
                        <a:lnTo>
                          <a:pt x="281" y="158"/>
                        </a:lnTo>
                        <a:lnTo>
                          <a:pt x="281" y="157"/>
                        </a:lnTo>
                        <a:lnTo>
                          <a:pt x="281" y="157"/>
                        </a:lnTo>
                        <a:lnTo>
                          <a:pt x="281" y="158"/>
                        </a:lnTo>
                        <a:lnTo>
                          <a:pt x="281" y="159"/>
                        </a:lnTo>
                        <a:lnTo>
                          <a:pt x="281" y="160"/>
                        </a:lnTo>
                        <a:lnTo>
                          <a:pt x="281" y="159"/>
                        </a:lnTo>
                        <a:lnTo>
                          <a:pt x="281" y="160"/>
                        </a:lnTo>
                        <a:lnTo>
                          <a:pt x="281" y="160"/>
                        </a:lnTo>
                        <a:lnTo>
                          <a:pt x="281" y="160"/>
                        </a:lnTo>
                        <a:lnTo>
                          <a:pt x="281" y="160"/>
                        </a:lnTo>
                        <a:lnTo>
                          <a:pt x="281" y="160"/>
                        </a:lnTo>
                        <a:lnTo>
                          <a:pt x="281" y="160"/>
                        </a:lnTo>
                        <a:lnTo>
                          <a:pt x="281" y="160"/>
                        </a:lnTo>
                        <a:lnTo>
                          <a:pt x="281" y="160"/>
                        </a:lnTo>
                        <a:lnTo>
                          <a:pt x="281" y="162"/>
                        </a:lnTo>
                        <a:lnTo>
                          <a:pt x="281" y="162"/>
                        </a:lnTo>
                        <a:lnTo>
                          <a:pt x="281" y="160"/>
                        </a:lnTo>
                        <a:lnTo>
                          <a:pt x="281" y="163"/>
                        </a:lnTo>
                        <a:lnTo>
                          <a:pt x="281" y="161"/>
                        </a:lnTo>
                        <a:lnTo>
                          <a:pt x="281" y="160"/>
                        </a:lnTo>
                        <a:lnTo>
                          <a:pt x="281" y="163"/>
                        </a:lnTo>
                        <a:lnTo>
                          <a:pt x="281" y="161"/>
                        </a:lnTo>
                        <a:lnTo>
                          <a:pt x="281" y="163"/>
                        </a:lnTo>
                        <a:lnTo>
                          <a:pt x="281" y="162"/>
                        </a:lnTo>
                        <a:lnTo>
                          <a:pt x="281" y="162"/>
                        </a:lnTo>
                        <a:lnTo>
                          <a:pt x="281" y="163"/>
                        </a:lnTo>
                        <a:lnTo>
                          <a:pt x="281" y="163"/>
                        </a:lnTo>
                        <a:lnTo>
                          <a:pt x="281" y="162"/>
                        </a:lnTo>
                        <a:lnTo>
                          <a:pt x="281" y="164"/>
                        </a:lnTo>
                        <a:lnTo>
                          <a:pt x="281" y="162"/>
                        </a:lnTo>
                        <a:lnTo>
                          <a:pt x="281" y="163"/>
                        </a:lnTo>
                        <a:lnTo>
                          <a:pt x="281" y="163"/>
                        </a:lnTo>
                        <a:lnTo>
                          <a:pt x="281" y="164"/>
                        </a:lnTo>
                        <a:lnTo>
                          <a:pt x="281" y="164"/>
                        </a:lnTo>
                        <a:lnTo>
                          <a:pt x="281" y="163"/>
                        </a:lnTo>
                        <a:lnTo>
                          <a:pt x="281" y="164"/>
                        </a:lnTo>
                        <a:lnTo>
                          <a:pt x="281" y="163"/>
                        </a:lnTo>
                        <a:lnTo>
                          <a:pt x="281" y="164"/>
                        </a:lnTo>
                        <a:lnTo>
                          <a:pt x="281" y="163"/>
                        </a:lnTo>
                        <a:lnTo>
                          <a:pt x="281" y="163"/>
                        </a:lnTo>
                        <a:lnTo>
                          <a:pt x="281" y="163"/>
                        </a:lnTo>
                        <a:lnTo>
                          <a:pt x="281" y="163"/>
                        </a:lnTo>
                        <a:lnTo>
                          <a:pt x="281" y="165"/>
                        </a:lnTo>
                        <a:lnTo>
                          <a:pt x="281" y="164"/>
                        </a:lnTo>
                        <a:lnTo>
                          <a:pt x="281" y="165"/>
                        </a:lnTo>
                        <a:lnTo>
                          <a:pt x="281" y="164"/>
                        </a:lnTo>
                        <a:lnTo>
                          <a:pt x="281" y="165"/>
                        </a:lnTo>
                        <a:lnTo>
                          <a:pt x="281" y="164"/>
                        </a:lnTo>
                        <a:lnTo>
                          <a:pt x="281" y="166"/>
                        </a:lnTo>
                        <a:lnTo>
                          <a:pt x="282" y="166"/>
                        </a:lnTo>
                        <a:lnTo>
                          <a:pt x="282" y="165"/>
                        </a:lnTo>
                        <a:lnTo>
                          <a:pt x="282" y="165"/>
                        </a:lnTo>
                        <a:lnTo>
                          <a:pt x="282" y="165"/>
                        </a:lnTo>
                        <a:lnTo>
                          <a:pt x="282" y="166"/>
                        </a:lnTo>
                        <a:lnTo>
                          <a:pt x="282" y="165"/>
                        </a:lnTo>
                        <a:lnTo>
                          <a:pt x="282" y="165"/>
                        </a:lnTo>
                        <a:lnTo>
                          <a:pt x="282" y="166"/>
                        </a:lnTo>
                        <a:lnTo>
                          <a:pt x="282" y="164"/>
                        </a:lnTo>
                        <a:lnTo>
                          <a:pt x="282" y="168"/>
                        </a:lnTo>
                        <a:lnTo>
                          <a:pt x="282" y="164"/>
                        </a:lnTo>
                        <a:lnTo>
                          <a:pt x="282" y="166"/>
                        </a:lnTo>
                        <a:lnTo>
                          <a:pt x="282" y="165"/>
                        </a:lnTo>
                        <a:lnTo>
                          <a:pt x="282" y="164"/>
                        </a:lnTo>
                        <a:lnTo>
                          <a:pt x="282" y="167"/>
                        </a:lnTo>
                        <a:lnTo>
                          <a:pt x="282" y="165"/>
                        </a:lnTo>
                        <a:lnTo>
                          <a:pt x="282" y="167"/>
                        </a:lnTo>
                        <a:lnTo>
                          <a:pt x="282" y="166"/>
                        </a:lnTo>
                        <a:lnTo>
                          <a:pt x="282" y="167"/>
                        </a:lnTo>
                        <a:lnTo>
                          <a:pt x="282" y="165"/>
                        </a:lnTo>
                        <a:lnTo>
                          <a:pt x="282" y="165"/>
                        </a:lnTo>
                        <a:lnTo>
                          <a:pt x="282" y="167"/>
                        </a:lnTo>
                        <a:lnTo>
                          <a:pt x="282" y="164"/>
                        </a:lnTo>
                        <a:lnTo>
                          <a:pt x="282" y="167"/>
                        </a:lnTo>
                        <a:lnTo>
                          <a:pt x="282" y="166"/>
                        </a:lnTo>
                        <a:lnTo>
                          <a:pt x="282" y="166"/>
                        </a:lnTo>
                        <a:lnTo>
                          <a:pt x="282" y="166"/>
                        </a:lnTo>
                        <a:lnTo>
                          <a:pt x="282" y="164"/>
                        </a:lnTo>
                        <a:lnTo>
                          <a:pt x="282" y="167"/>
                        </a:lnTo>
                        <a:lnTo>
                          <a:pt x="282" y="164"/>
                        </a:lnTo>
                        <a:lnTo>
                          <a:pt x="282" y="166"/>
                        </a:lnTo>
                        <a:lnTo>
                          <a:pt x="282" y="166"/>
                        </a:lnTo>
                        <a:lnTo>
                          <a:pt x="282" y="163"/>
                        </a:lnTo>
                        <a:lnTo>
                          <a:pt x="282" y="166"/>
                        </a:lnTo>
                        <a:lnTo>
                          <a:pt x="282" y="164"/>
                        </a:lnTo>
                        <a:lnTo>
                          <a:pt x="282" y="164"/>
                        </a:lnTo>
                        <a:lnTo>
                          <a:pt x="282" y="163"/>
                        </a:lnTo>
                        <a:lnTo>
                          <a:pt x="282" y="165"/>
                        </a:lnTo>
                        <a:lnTo>
                          <a:pt x="282" y="164"/>
                        </a:lnTo>
                        <a:lnTo>
                          <a:pt x="282" y="163"/>
                        </a:lnTo>
                        <a:lnTo>
                          <a:pt x="282" y="163"/>
                        </a:lnTo>
                        <a:lnTo>
                          <a:pt x="282" y="162"/>
                        </a:lnTo>
                        <a:lnTo>
                          <a:pt x="282" y="164"/>
                        </a:lnTo>
                        <a:lnTo>
                          <a:pt x="282" y="161"/>
                        </a:lnTo>
                        <a:lnTo>
                          <a:pt x="282" y="163"/>
                        </a:lnTo>
                        <a:lnTo>
                          <a:pt x="282" y="161"/>
                        </a:lnTo>
                        <a:lnTo>
                          <a:pt x="282" y="161"/>
                        </a:lnTo>
                        <a:lnTo>
                          <a:pt x="282" y="163"/>
                        </a:lnTo>
                        <a:lnTo>
                          <a:pt x="282" y="160"/>
                        </a:lnTo>
                        <a:lnTo>
                          <a:pt x="282" y="161"/>
                        </a:lnTo>
                        <a:lnTo>
                          <a:pt x="282" y="160"/>
                        </a:lnTo>
                        <a:lnTo>
                          <a:pt x="282" y="160"/>
                        </a:lnTo>
                        <a:lnTo>
                          <a:pt x="282" y="159"/>
                        </a:lnTo>
                        <a:lnTo>
                          <a:pt x="282" y="160"/>
                        </a:lnTo>
                        <a:lnTo>
                          <a:pt x="282" y="158"/>
                        </a:lnTo>
                        <a:lnTo>
                          <a:pt x="282" y="160"/>
                        </a:lnTo>
                        <a:lnTo>
                          <a:pt x="282" y="158"/>
                        </a:lnTo>
                        <a:lnTo>
                          <a:pt x="282" y="158"/>
                        </a:lnTo>
                        <a:lnTo>
                          <a:pt x="282" y="157"/>
                        </a:lnTo>
                        <a:lnTo>
                          <a:pt x="282" y="158"/>
                        </a:lnTo>
                        <a:lnTo>
                          <a:pt x="282" y="158"/>
                        </a:lnTo>
                        <a:lnTo>
                          <a:pt x="282" y="157"/>
                        </a:lnTo>
                        <a:lnTo>
                          <a:pt x="282" y="157"/>
                        </a:lnTo>
                        <a:lnTo>
                          <a:pt x="282" y="156"/>
                        </a:lnTo>
                        <a:lnTo>
                          <a:pt x="282" y="157"/>
                        </a:lnTo>
                        <a:lnTo>
                          <a:pt x="282" y="155"/>
                        </a:lnTo>
                        <a:lnTo>
                          <a:pt x="282" y="157"/>
                        </a:lnTo>
                        <a:lnTo>
                          <a:pt x="282" y="156"/>
                        </a:lnTo>
                        <a:lnTo>
                          <a:pt x="282" y="155"/>
                        </a:lnTo>
                        <a:lnTo>
                          <a:pt x="282" y="154"/>
                        </a:lnTo>
                        <a:lnTo>
                          <a:pt x="282" y="155"/>
                        </a:lnTo>
                        <a:lnTo>
                          <a:pt x="282" y="155"/>
                        </a:lnTo>
                        <a:lnTo>
                          <a:pt x="282" y="156"/>
                        </a:lnTo>
                        <a:lnTo>
                          <a:pt x="282" y="154"/>
                        </a:lnTo>
                        <a:lnTo>
                          <a:pt x="282" y="154"/>
                        </a:lnTo>
                        <a:lnTo>
                          <a:pt x="282" y="155"/>
                        </a:lnTo>
                        <a:lnTo>
                          <a:pt x="282" y="154"/>
                        </a:lnTo>
                        <a:lnTo>
                          <a:pt x="282" y="155"/>
                        </a:lnTo>
                        <a:lnTo>
                          <a:pt x="282" y="154"/>
                        </a:lnTo>
                        <a:lnTo>
                          <a:pt x="282" y="154"/>
                        </a:lnTo>
                        <a:lnTo>
                          <a:pt x="282" y="154"/>
                        </a:lnTo>
                        <a:lnTo>
                          <a:pt x="282" y="155"/>
                        </a:lnTo>
                        <a:lnTo>
                          <a:pt x="282" y="153"/>
                        </a:lnTo>
                        <a:lnTo>
                          <a:pt x="282" y="154"/>
                        </a:lnTo>
                        <a:lnTo>
                          <a:pt x="282" y="156"/>
                        </a:lnTo>
                        <a:lnTo>
                          <a:pt x="282" y="152"/>
                        </a:lnTo>
                        <a:lnTo>
                          <a:pt x="282" y="154"/>
                        </a:lnTo>
                        <a:lnTo>
                          <a:pt x="282" y="153"/>
                        </a:lnTo>
                        <a:lnTo>
                          <a:pt x="282" y="154"/>
                        </a:lnTo>
                        <a:lnTo>
                          <a:pt x="282" y="154"/>
                        </a:lnTo>
                        <a:lnTo>
                          <a:pt x="282" y="155"/>
                        </a:lnTo>
                        <a:lnTo>
                          <a:pt x="282" y="153"/>
                        </a:lnTo>
                        <a:lnTo>
                          <a:pt x="282" y="155"/>
                        </a:lnTo>
                        <a:lnTo>
                          <a:pt x="282" y="154"/>
                        </a:lnTo>
                        <a:lnTo>
                          <a:pt x="282" y="155"/>
                        </a:lnTo>
                        <a:lnTo>
                          <a:pt x="282" y="153"/>
                        </a:lnTo>
                        <a:lnTo>
                          <a:pt x="282" y="154"/>
                        </a:lnTo>
                        <a:lnTo>
                          <a:pt x="282" y="156"/>
                        </a:lnTo>
                        <a:lnTo>
                          <a:pt x="283" y="155"/>
                        </a:lnTo>
                        <a:lnTo>
                          <a:pt x="283" y="153"/>
                        </a:lnTo>
                        <a:lnTo>
                          <a:pt x="283" y="154"/>
                        </a:lnTo>
                        <a:lnTo>
                          <a:pt x="283" y="153"/>
                        </a:lnTo>
                        <a:lnTo>
                          <a:pt x="283" y="153"/>
                        </a:lnTo>
                        <a:lnTo>
                          <a:pt x="283" y="156"/>
                        </a:lnTo>
                        <a:lnTo>
                          <a:pt x="283" y="157"/>
                        </a:lnTo>
                        <a:lnTo>
                          <a:pt x="283" y="155"/>
                        </a:lnTo>
                        <a:lnTo>
                          <a:pt x="283" y="156"/>
                        </a:lnTo>
                        <a:lnTo>
                          <a:pt x="283" y="154"/>
                        </a:lnTo>
                        <a:lnTo>
                          <a:pt x="283" y="156"/>
                        </a:lnTo>
                        <a:lnTo>
                          <a:pt x="283" y="156"/>
                        </a:lnTo>
                        <a:lnTo>
                          <a:pt x="283" y="156"/>
                        </a:lnTo>
                        <a:lnTo>
                          <a:pt x="283" y="156"/>
                        </a:lnTo>
                        <a:lnTo>
                          <a:pt x="283" y="156"/>
                        </a:lnTo>
                        <a:lnTo>
                          <a:pt x="283" y="155"/>
                        </a:lnTo>
                        <a:lnTo>
                          <a:pt x="283" y="156"/>
                        </a:lnTo>
                        <a:lnTo>
                          <a:pt x="283" y="155"/>
                        </a:lnTo>
                        <a:lnTo>
                          <a:pt x="283" y="156"/>
                        </a:lnTo>
                        <a:lnTo>
                          <a:pt x="283" y="156"/>
                        </a:lnTo>
                        <a:lnTo>
                          <a:pt x="283" y="157"/>
                        </a:lnTo>
                        <a:lnTo>
                          <a:pt x="283" y="157"/>
                        </a:lnTo>
                        <a:lnTo>
                          <a:pt x="283" y="156"/>
                        </a:lnTo>
                        <a:lnTo>
                          <a:pt x="283" y="157"/>
                        </a:lnTo>
                        <a:lnTo>
                          <a:pt x="283" y="157"/>
                        </a:lnTo>
                        <a:lnTo>
                          <a:pt x="283" y="157"/>
                        </a:lnTo>
                        <a:lnTo>
                          <a:pt x="283" y="157"/>
                        </a:lnTo>
                        <a:lnTo>
                          <a:pt x="283" y="158"/>
                        </a:lnTo>
                        <a:lnTo>
                          <a:pt x="283" y="158"/>
                        </a:lnTo>
                        <a:lnTo>
                          <a:pt x="283" y="157"/>
                        </a:lnTo>
                        <a:lnTo>
                          <a:pt x="283" y="158"/>
                        </a:lnTo>
                        <a:lnTo>
                          <a:pt x="283" y="158"/>
                        </a:lnTo>
                        <a:lnTo>
                          <a:pt x="283" y="157"/>
                        </a:lnTo>
                        <a:lnTo>
                          <a:pt x="283" y="159"/>
                        </a:lnTo>
                        <a:lnTo>
                          <a:pt x="283" y="157"/>
                        </a:lnTo>
                        <a:lnTo>
                          <a:pt x="283" y="159"/>
                        </a:lnTo>
                        <a:lnTo>
                          <a:pt x="283" y="158"/>
                        </a:lnTo>
                        <a:lnTo>
                          <a:pt x="283" y="158"/>
                        </a:lnTo>
                        <a:lnTo>
                          <a:pt x="283" y="159"/>
                        </a:lnTo>
                        <a:lnTo>
                          <a:pt x="283" y="159"/>
                        </a:lnTo>
                        <a:lnTo>
                          <a:pt x="283" y="158"/>
                        </a:lnTo>
                        <a:lnTo>
                          <a:pt x="283" y="159"/>
                        </a:lnTo>
                        <a:lnTo>
                          <a:pt x="283" y="160"/>
                        </a:lnTo>
                        <a:lnTo>
                          <a:pt x="283" y="160"/>
                        </a:lnTo>
                        <a:lnTo>
                          <a:pt x="283" y="160"/>
                        </a:lnTo>
                        <a:lnTo>
                          <a:pt x="283" y="161"/>
                        </a:lnTo>
                        <a:lnTo>
                          <a:pt x="283" y="160"/>
                        </a:lnTo>
                        <a:lnTo>
                          <a:pt x="283" y="163"/>
                        </a:lnTo>
                        <a:lnTo>
                          <a:pt x="283" y="163"/>
                        </a:lnTo>
                        <a:lnTo>
                          <a:pt x="283" y="163"/>
                        </a:lnTo>
                        <a:lnTo>
                          <a:pt x="283" y="164"/>
                        </a:lnTo>
                        <a:lnTo>
                          <a:pt x="283" y="164"/>
                        </a:lnTo>
                        <a:lnTo>
                          <a:pt x="283" y="163"/>
                        </a:lnTo>
                        <a:lnTo>
                          <a:pt x="283" y="164"/>
                        </a:lnTo>
                        <a:lnTo>
                          <a:pt x="283" y="164"/>
                        </a:lnTo>
                        <a:lnTo>
                          <a:pt x="283" y="163"/>
                        </a:lnTo>
                        <a:lnTo>
                          <a:pt x="283" y="165"/>
                        </a:lnTo>
                        <a:lnTo>
                          <a:pt x="283" y="166"/>
                        </a:lnTo>
                        <a:lnTo>
                          <a:pt x="283" y="164"/>
                        </a:lnTo>
                        <a:lnTo>
                          <a:pt x="283" y="167"/>
                        </a:lnTo>
                        <a:lnTo>
                          <a:pt x="283" y="166"/>
                        </a:lnTo>
                        <a:lnTo>
                          <a:pt x="283" y="168"/>
                        </a:lnTo>
                        <a:lnTo>
                          <a:pt x="283" y="166"/>
                        </a:lnTo>
                        <a:lnTo>
                          <a:pt x="283" y="167"/>
                        </a:lnTo>
                        <a:lnTo>
                          <a:pt x="283" y="167"/>
                        </a:lnTo>
                        <a:lnTo>
                          <a:pt x="283" y="167"/>
                        </a:lnTo>
                        <a:lnTo>
                          <a:pt x="283" y="167"/>
                        </a:lnTo>
                        <a:lnTo>
                          <a:pt x="283" y="169"/>
                        </a:lnTo>
                        <a:lnTo>
                          <a:pt x="283" y="167"/>
                        </a:lnTo>
                        <a:lnTo>
                          <a:pt x="283" y="168"/>
                        </a:lnTo>
                        <a:lnTo>
                          <a:pt x="283" y="167"/>
                        </a:lnTo>
                        <a:lnTo>
                          <a:pt x="283" y="169"/>
                        </a:lnTo>
                        <a:lnTo>
                          <a:pt x="283" y="168"/>
                        </a:lnTo>
                        <a:lnTo>
                          <a:pt x="283" y="170"/>
                        </a:lnTo>
                        <a:lnTo>
                          <a:pt x="283" y="168"/>
                        </a:lnTo>
                        <a:lnTo>
                          <a:pt x="283" y="167"/>
                        </a:lnTo>
                        <a:lnTo>
                          <a:pt x="283" y="168"/>
                        </a:lnTo>
                        <a:lnTo>
                          <a:pt x="283" y="169"/>
                        </a:lnTo>
                        <a:lnTo>
                          <a:pt x="283" y="169"/>
                        </a:lnTo>
                        <a:lnTo>
                          <a:pt x="283" y="169"/>
                        </a:lnTo>
                        <a:lnTo>
                          <a:pt x="283" y="167"/>
                        </a:lnTo>
                        <a:lnTo>
                          <a:pt x="283" y="169"/>
                        </a:lnTo>
                        <a:lnTo>
                          <a:pt x="283" y="169"/>
                        </a:lnTo>
                        <a:lnTo>
                          <a:pt x="283" y="169"/>
                        </a:lnTo>
                        <a:lnTo>
                          <a:pt x="283" y="169"/>
                        </a:lnTo>
                        <a:lnTo>
                          <a:pt x="283" y="170"/>
                        </a:lnTo>
                        <a:lnTo>
                          <a:pt x="283" y="167"/>
                        </a:lnTo>
                        <a:lnTo>
                          <a:pt x="283" y="169"/>
                        </a:lnTo>
                        <a:lnTo>
                          <a:pt x="283" y="169"/>
                        </a:lnTo>
                        <a:lnTo>
                          <a:pt x="283" y="169"/>
                        </a:lnTo>
                        <a:lnTo>
                          <a:pt x="283" y="168"/>
                        </a:lnTo>
                        <a:lnTo>
                          <a:pt x="283" y="170"/>
                        </a:lnTo>
                        <a:lnTo>
                          <a:pt x="283" y="168"/>
                        </a:lnTo>
                        <a:lnTo>
                          <a:pt x="283" y="169"/>
                        </a:lnTo>
                        <a:lnTo>
                          <a:pt x="283" y="170"/>
                        </a:lnTo>
                        <a:lnTo>
                          <a:pt x="283" y="169"/>
                        </a:lnTo>
                        <a:lnTo>
                          <a:pt x="283" y="170"/>
                        </a:lnTo>
                        <a:lnTo>
                          <a:pt x="283" y="168"/>
                        </a:lnTo>
                        <a:lnTo>
                          <a:pt x="283" y="171"/>
                        </a:lnTo>
                        <a:lnTo>
                          <a:pt x="283" y="170"/>
                        </a:lnTo>
                        <a:lnTo>
                          <a:pt x="283" y="170"/>
                        </a:lnTo>
                        <a:lnTo>
                          <a:pt x="283" y="170"/>
                        </a:lnTo>
                        <a:lnTo>
                          <a:pt x="283" y="170"/>
                        </a:lnTo>
                        <a:lnTo>
                          <a:pt x="283" y="171"/>
                        </a:lnTo>
                        <a:lnTo>
                          <a:pt x="283" y="171"/>
                        </a:lnTo>
                        <a:lnTo>
                          <a:pt x="283" y="171"/>
                        </a:lnTo>
                        <a:lnTo>
                          <a:pt x="283" y="170"/>
                        </a:lnTo>
                        <a:lnTo>
                          <a:pt x="284" y="172"/>
                        </a:lnTo>
                        <a:lnTo>
                          <a:pt x="284" y="172"/>
                        </a:lnTo>
                        <a:lnTo>
                          <a:pt x="284" y="172"/>
                        </a:lnTo>
                        <a:lnTo>
                          <a:pt x="284" y="171"/>
                        </a:lnTo>
                        <a:lnTo>
                          <a:pt x="284" y="172"/>
                        </a:lnTo>
                        <a:lnTo>
                          <a:pt x="284" y="171"/>
                        </a:lnTo>
                        <a:lnTo>
                          <a:pt x="284" y="172"/>
                        </a:lnTo>
                        <a:lnTo>
                          <a:pt x="284" y="172"/>
                        </a:lnTo>
                        <a:lnTo>
                          <a:pt x="284" y="171"/>
                        </a:lnTo>
                        <a:lnTo>
                          <a:pt x="284" y="173"/>
                        </a:lnTo>
                        <a:lnTo>
                          <a:pt x="284" y="172"/>
                        </a:lnTo>
                        <a:lnTo>
                          <a:pt x="284" y="174"/>
                        </a:lnTo>
                        <a:lnTo>
                          <a:pt x="284" y="170"/>
                        </a:lnTo>
                        <a:lnTo>
                          <a:pt x="284" y="174"/>
                        </a:lnTo>
                        <a:lnTo>
                          <a:pt x="284" y="173"/>
                        </a:lnTo>
                        <a:lnTo>
                          <a:pt x="284" y="172"/>
                        </a:lnTo>
                        <a:lnTo>
                          <a:pt x="284" y="174"/>
                        </a:lnTo>
                        <a:lnTo>
                          <a:pt x="284" y="172"/>
                        </a:lnTo>
                        <a:lnTo>
                          <a:pt x="284" y="172"/>
                        </a:lnTo>
                        <a:lnTo>
                          <a:pt x="284" y="173"/>
                        </a:lnTo>
                        <a:lnTo>
                          <a:pt x="284" y="173"/>
                        </a:lnTo>
                        <a:lnTo>
                          <a:pt x="284" y="173"/>
                        </a:lnTo>
                        <a:lnTo>
                          <a:pt x="284" y="175"/>
                        </a:lnTo>
                        <a:lnTo>
                          <a:pt x="284" y="172"/>
                        </a:lnTo>
                        <a:lnTo>
                          <a:pt x="284" y="174"/>
                        </a:lnTo>
                        <a:lnTo>
                          <a:pt x="284" y="174"/>
                        </a:lnTo>
                        <a:lnTo>
                          <a:pt x="284" y="173"/>
                        </a:lnTo>
                        <a:lnTo>
                          <a:pt x="284" y="175"/>
                        </a:lnTo>
                        <a:lnTo>
                          <a:pt x="284" y="174"/>
                        </a:lnTo>
                        <a:lnTo>
                          <a:pt x="284" y="176"/>
                        </a:lnTo>
                        <a:lnTo>
                          <a:pt x="284" y="173"/>
                        </a:lnTo>
                        <a:lnTo>
                          <a:pt x="284" y="177"/>
                        </a:lnTo>
                        <a:lnTo>
                          <a:pt x="284" y="175"/>
                        </a:lnTo>
                        <a:lnTo>
                          <a:pt x="284" y="176"/>
                        </a:lnTo>
                        <a:lnTo>
                          <a:pt x="284" y="175"/>
                        </a:lnTo>
                        <a:lnTo>
                          <a:pt x="284" y="175"/>
                        </a:lnTo>
                        <a:lnTo>
                          <a:pt x="284" y="176"/>
                        </a:lnTo>
                        <a:lnTo>
                          <a:pt x="284" y="178"/>
                        </a:lnTo>
                        <a:lnTo>
                          <a:pt x="284" y="176"/>
                        </a:lnTo>
                        <a:lnTo>
                          <a:pt x="284" y="177"/>
                        </a:lnTo>
                        <a:lnTo>
                          <a:pt x="284" y="177"/>
                        </a:lnTo>
                        <a:lnTo>
                          <a:pt x="284" y="176"/>
                        </a:lnTo>
                        <a:lnTo>
                          <a:pt x="284" y="178"/>
                        </a:lnTo>
                        <a:lnTo>
                          <a:pt x="284" y="176"/>
                        </a:lnTo>
                        <a:lnTo>
                          <a:pt x="284" y="178"/>
                        </a:lnTo>
                        <a:lnTo>
                          <a:pt x="284" y="176"/>
                        </a:lnTo>
                        <a:lnTo>
                          <a:pt x="284" y="178"/>
                        </a:lnTo>
                        <a:lnTo>
                          <a:pt x="284" y="177"/>
                        </a:lnTo>
                        <a:lnTo>
                          <a:pt x="284" y="178"/>
                        </a:lnTo>
                        <a:lnTo>
                          <a:pt x="284" y="178"/>
                        </a:lnTo>
                        <a:lnTo>
                          <a:pt x="284" y="177"/>
                        </a:lnTo>
                        <a:lnTo>
                          <a:pt x="284" y="178"/>
                        </a:lnTo>
                        <a:lnTo>
                          <a:pt x="284" y="176"/>
                        </a:lnTo>
                        <a:lnTo>
                          <a:pt x="284" y="177"/>
                        </a:lnTo>
                        <a:lnTo>
                          <a:pt x="284" y="177"/>
                        </a:lnTo>
                        <a:lnTo>
                          <a:pt x="284" y="176"/>
                        </a:lnTo>
                        <a:lnTo>
                          <a:pt x="284" y="176"/>
                        </a:lnTo>
                        <a:lnTo>
                          <a:pt x="284" y="177"/>
                        </a:lnTo>
                        <a:lnTo>
                          <a:pt x="284" y="178"/>
                        </a:lnTo>
                        <a:lnTo>
                          <a:pt x="284" y="177"/>
                        </a:lnTo>
                        <a:lnTo>
                          <a:pt x="284" y="175"/>
                        </a:lnTo>
                        <a:lnTo>
                          <a:pt x="284" y="177"/>
                        </a:lnTo>
                        <a:lnTo>
                          <a:pt x="284" y="176"/>
                        </a:lnTo>
                        <a:lnTo>
                          <a:pt x="284" y="177"/>
                        </a:lnTo>
                        <a:lnTo>
                          <a:pt x="284" y="177"/>
                        </a:lnTo>
                        <a:lnTo>
                          <a:pt x="284" y="177"/>
                        </a:lnTo>
                        <a:lnTo>
                          <a:pt x="284" y="176"/>
                        </a:lnTo>
                        <a:lnTo>
                          <a:pt x="284" y="176"/>
                        </a:lnTo>
                        <a:lnTo>
                          <a:pt x="284" y="176"/>
                        </a:lnTo>
                        <a:lnTo>
                          <a:pt x="284" y="176"/>
                        </a:lnTo>
                        <a:lnTo>
                          <a:pt x="284" y="175"/>
                        </a:lnTo>
                        <a:lnTo>
                          <a:pt x="284" y="178"/>
                        </a:lnTo>
                        <a:lnTo>
                          <a:pt x="284" y="177"/>
                        </a:lnTo>
                        <a:lnTo>
                          <a:pt x="284" y="179"/>
                        </a:lnTo>
                        <a:lnTo>
                          <a:pt x="284" y="176"/>
                        </a:lnTo>
                        <a:lnTo>
                          <a:pt x="284" y="177"/>
                        </a:lnTo>
                        <a:lnTo>
                          <a:pt x="284" y="177"/>
                        </a:lnTo>
                        <a:lnTo>
                          <a:pt x="284" y="176"/>
                        </a:lnTo>
                        <a:lnTo>
                          <a:pt x="284" y="177"/>
                        </a:lnTo>
                        <a:lnTo>
                          <a:pt x="284" y="178"/>
                        </a:lnTo>
                        <a:lnTo>
                          <a:pt x="284" y="178"/>
                        </a:lnTo>
                        <a:lnTo>
                          <a:pt x="284" y="178"/>
                        </a:lnTo>
                        <a:lnTo>
                          <a:pt x="284" y="178"/>
                        </a:lnTo>
                        <a:lnTo>
                          <a:pt x="284" y="177"/>
                        </a:lnTo>
                        <a:lnTo>
                          <a:pt x="284" y="177"/>
                        </a:lnTo>
                        <a:lnTo>
                          <a:pt x="284" y="177"/>
                        </a:lnTo>
                        <a:lnTo>
                          <a:pt x="284" y="177"/>
                        </a:lnTo>
                        <a:lnTo>
                          <a:pt x="284" y="175"/>
                        </a:lnTo>
                        <a:lnTo>
                          <a:pt x="284" y="177"/>
                        </a:lnTo>
                        <a:lnTo>
                          <a:pt x="284" y="175"/>
                        </a:lnTo>
                        <a:lnTo>
                          <a:pt x="284" y="177"/>
                        </a:lnTo>
                        <a:lnTo>
                          <a:pt x="284" y="176"/>
                        </a:lnTo>
                        <a:lnTo>
                          <a:pt x="284" y="176"/>
                        </a:lnTo>
                        <a:lnTo>
                          <a:pt x="284" y="176"/>
                        </a:lnTo>
                        <a:lnTo>
                          <a:pt x="284" y="176"/>
                        </a:lnTo>
                        <a:lnTo>
                          <a:pt x="284" y="174"/>
                        </a:lnTo>
                        <a:lnTo>
                          <a:pt x="284" y="175"/>
                        </a:lnTo>
                        <a:lnTo>
                          <a:pt x="284" y="175"/>
                        </a:lnTo>
                        <a:lnTo>
                          <a:pt x="284" y="175"/>
                        </a:lnTo>
                        <a:lnTo>
                          <a:pt x="285" y="174"/>
                        </a:lnTo>
                        <a:lnTo>
                          <a:pt x="285" y="174"/>
                        </a:lnTo>
                        <a:lnTo>
                          <a:pt x="285" y="173"/>
                        </a:lnTo>
                        <a:lnTo>
                          <a:pt x="285" y="175"/>
                        </a:lnTo>
                        <a:lnTo>
                          <a:pt x="285" y="174"/>
                        </a:lnTo>
                        <a:lnTo>
                          <a:pt x="285" y="176"/>
                        </a:lnTo>
                        <a:lnTo>
                          <a:pt x="285" y="174"/>
                        </a:lnTo>
                        <a:lnTo>
                          <a:pt x="285" y="176"/>
                        </a:lnTo>
                        <a:lnTo>
                          <a:pt x="285" y="171"/>
                        </a:lnTo>
                        <a:lnTo>
                          <a:pt x="285" y="175"/>
                        </a:lnTo>
                        <a:lnTo>
                          <a:pt x="285" y="172"/>
                        </a:lnTo>
                        <a:lnTo>
                          <a:pt x="285" y="175"/>
                        </a:lnTo>
                        <a:lnTo>
                          <a:pt x="285" y="172"/>
                        </a:lnTo>
                        <a:lnTo>
                          <a:pt x="285" y="175"/>
                        </a:lnTo>
                        <a:lnTo>
                          <a:pt x="285" y="173"/>
                        </a:lnTo>
                        <a:lnTo>
                          <a:pt x="285" y="174"/>
                        </a:lnTo>
                        <a:lnTo>
                          <a:pt x="285" y="174"/>
                        </a:lnTo>
                        <a:lnTo>
                          <a:pt x="285" y="174"/>
                        </a:lnTo>
                        <a:lnTo>
                          <a:pt x="285" y="174"/>
                        </a:lnTo>
                        <a:lnTo>
                          <a:pt x="285" y="175"/>
                        </a:lnTo>
                        <a:lnTo>
                          <a:pt x="285" y="173"/>
                        </a:lnTo>
                        <a:lnTo>
                          <a:pt x="285" y="173"/>
                        </a:lnTo>
                        <a:lnTo>
                          <a:pt x="285" y="174"/>
                        </a:lnTo>
                        <a:lnTo>
                          <a:pt x="285" y="175"/>
                        </a:lnTo>
                        <a:lnTo>
                          <a:pt x="285" y="174"/>
                        </a:lnTo>
                        <a:lnTo>
                          <a:pt x="285" y="175"/>
                        </a:lnTo>
                        <a:lnTo>
                          <a:pt x="285" y="172"/>
                        </a:lnTo>
                        <a:lnTo>
                          <a:pt x="285" y="176"/>
                        </a:lnTo>
                        <a:lnTo>
                          <a:pt x="285" y="174"/>
                        </a:lnTo>
                        <a:lnTo>
                          <a:pt x="285" y="177"/>
                        </a:lnTo>
                        <a:lnTo>
                          <a:pt x="285" y="173"/>
                        </a:lnTo>
                        <a:lnTo>
                          <a:pt x="285" y="174"/>
                        </a:lnTo>
                        <a:lnTo>
                          <a:pt x="285" y="176"/>
                        </a:lnTo>
                        <a:lnTo>
                          <a:pt x="285" y="176"/>
                        </a:lnTo>
                        <a:lnTo>
                          <a:pt x="285" y="176"/>
                        </a:lnTo>
                        <a:lnTo>
                          <a:pt x="285" y="177"/>
                        </a:lnTo>
                        <a:lnTo>
                          <a:pt x="285" y="176"/>
                        </a:lnTo>
                        <a:lnTo>
                          <a:pt x="285" y="175"/>
                        </a:lnTo>
                        <a:lnTo>
                          <a:pt x="285" y="178"/>
                        </a:lnTo>
                        <a:lnTo>
                          <a:pt x="285" y="174"/>
                        </a:lnTo>
                        <a:lnTo>
                          <a:pt x="285" y="177"/>
                        </a:lnTo>
                        <a:lnTo>
                          <a:pt x="285" y="175"/>
                        </a:lnTo>
                        <a:lnTo>
                          <a:pt x="285" y="178"/>
                        </a:lnTo>
                        <a:lnTo>
                          <a:pt x="285" y="175"/>
                        </a:lnTo>
                        <a:lnTo>
                          <a:pt x="285" y="177"/>
                        </a:lnTo>
                        <a:lnTo>
                          <a:pt x="285" y="176"/>
                        </a:lnTo>
                        <a:lnTo>
                          <a:pt x="285" y="179"/>
                        </a:lnTo>
                        <a:lnTo>
                          <a:pt x="285" y="177"/>
                        </a:lnTo>
                        <a:lnTo>
                          <a:pt x="285" y="179"/>
                        </a:lnTo>
                        <a:lnTo>
                          <a:pt x="285" y="177"/>
                        </a:lnTo>
                        <a:lnTo>
                          <a:pt x="285" y="179"/>
                        </a:lnTo>
                        <a:lnTo>
                          <a:pt x="285" y="177"/>
                        </a:lnTo>
                        <a:lnTo>
                          <a:pt x="285" y="181"/>
                        </a:lnTo>
                        <a:lnTo>
                          <a:pt x="285" y="177"/>
                        </a:lnTo>
                        <a:lnTo>
                          <a:pt x="285" y="179"/>
                        </a:lnTo>
                        <a:lnTo>
                          <a:pt x="285" y="178"/>
                        </a:lnTo>
                        <a:lnTo>
                          <a:pt x="285" y="179"/>
                        </a:lnTo>
                        <a:lnTo>
                          <a:pt x="285" y="179"/>
                        </a:lnTo>
                        <a:lnTo>
                          <a:pt x="285" y="181"/>
                        </a:lnTo>
                        <a:lnTo>
                          <a:pt x="285" y="179"/>
                        </a:lnTo>
                        <a:lnTo>
                          <a:pt x="285" y="183"/>
                        </a:lnTo>
                        <a:lnTo>
                          <a:pt x="285" y="180"/>
                        </a:lnTo>
                        <a:lnTo>
                          <a:pt x="285" y="183"/>
                        </a:lnTo>
                        <a:lnTo>
                          <a:pt x="285" y="182"/>
                        </a:lnTo>
                        <a:lnTo>
                          <a:pt x="285" y="183"/>
                        </a:lnTo>
                        <a:lnTo>
                          <a:pt x="285" y="184"/>
                        </a:lnTo>
                        <a:lnTo>
                          <a:pt x="285" y="182"/>
                        </a:lnTo>
                        <a:lnTo>
                          <a:pt x="285" y="183"/>
                        </a:lnTo>
                        <a:lnTo>
                          <a:pt x="285" y="184"/>
                        </a:lnTo>
                        <a:lnTo>
                          <a:pt x="285" y="182"/>
                        </a:lnTo>
                        <a:lnTo>
                          <a:pt x="285" y="185"/>
                        </a:lnTo>
                        <a:lnTo>
                          <a:pt x="285" y="183"/>
                        </a:lnTo>
                        <a:lnTo>
                          <a:pt x="285" y="185"/>
                        </a:lnTo>
                        <a:lnTo>
                          <a:pt x="285" y="184"/>
                        </a:lnTo>
                        <a:lnTo>
                          <a:pt x="285" y="185"/>
                        </a:lnTo>
                        <a:lnTo>
                          <a:pt x="285" y="186"/>
                        </a:lnTo>
                        <a:lnTo>
                          <a:pt x="285" y="184"/>
                        </a:lnTo>
                        <a:lnTo>
                          <a:pt x="285" y="187"/>
                        </a:lnTo>
                        <a:lnTo>
                          <a:pt x="285" y="186"/>
                        </a:lnTo>
                        <a:lnTo>
                          <a:pt x="285" y="186"/>
                        </a:lnTo>
                        <a:lnTo>
                          <a:pt x="285" y="186"/>
                        </a:lnTo>
                        <a:lnTo>
                          <a:pt x="285" y="188"/>
                        </a:lnTo>
                        <a:lnTo>
                          <a:pt x="285" y="188"/>
                        </a:lnTo>
                        <a:lnTo>
                          <a:pt x="285" y="189"/>
                        </a:lnTo>
                        <a:lnTo>
                          <a:pt x="285" y="187"/>
                        </a:lnTo>
                        <a:lnTo>
                          <a:pt x="285" y="189"/>
                        </a:lnTo>
                        <a:lnTo>
                          <a:pt x="285" y="188"/>
                        </a:lnTo>
                        <a:lnTo>
                          <a:pt x="285" y="189"/>
                        </a:lnTo>
                        <a:lnTo>
                          <a:pt x="285" y="187"/>
                        </a:lnTo>
                        <a:lnTo>
                          <a:pt x="285" y="189"/>
                        </a:lnTo>
                        <a:lnTo>
                          <a:pt x="285" y="190"/>
                        </a:lnTo>
                        <a:lnTo>
                          <a:pt x="285" y="189"/>
                        </a:lnTo>
                        <a:lnTo>
                          <a:pt x="285" y="189"/>
                        </a:lnTo>
                        <a:lnTo>
                          <a:pt x="285" y="190"/>
                        </a:lnTo>
                        <a:lnTo>
                          <a:pt x="285" y="191"/>
                        </a:lnTo>
                        <a:lnTo>
                          <a:pt x="285" y="190"/>
                        </a:lnTo>
                        <a:lnTo>
                          <a:pt x="285" y="191"/>
                        </a:lnTo>
                        <a:lnTo>
                          <a:pt x="285" y="191"/>
                        </a:lnTo>
                        <a:lnTo>
                          <a:pt x="285" y="191"/>
                        </a:lnTo>
                        <a:lnTo>
                          <a:pt x="285" y="191"/>
                        </a:lnTo>
                        <a:lnTo>
                          <a:pt x="285" y="192"/>
                        </a:lnTo>
                        <a:lnTo>
                          <a:pt x="285" y="190"/>
                        </a:lnTo>
                        <a:lnTo>
                          <a:pt x="285" y="193"/>
                        </a:lnTo>
                        <a:lnTo>
                          <a:pt x="285" y="191"/>
                        </a:lnTo>
                        <a:lnTo>
                          <a:pt x="285" y="194"/>
                        </a:lnTo>
                        <a:lnTo>
                          <a:pt x="285" y="192"/>
                        </a:lnTo>
                        <a:lnTo>
                          <a:pt x="285" y="192"/>
                        </a:lnTo>
                        <a:lnTo>
                          <a:pt x="286" y="194"/>
                        </a:lnTo>
                        <a:lnTo>
                          <a:pt x="286" y="192"/>
                        </a:lnTo>
                        <a:lnTo>
                          <a:pt x="286" y="194"/>
                        </a:lnTo>
                        <a:lnTo>
                          <a:pt x="286" y="192"/>
                        </a:lnTo>
                        <a:lnTo>
                          <a:pt x="286" y="196"/>
                        </a:lnTo>
                        <a:lnTo>
                          <a:pt x="286" y="193"/>
                        </a:lnTo>
                        <a:lnTo>
                          <a:pt x="286" y="193"/>
                        </a:lnTo>
                        <a:lnTo>
                          <a:pt x="286" y="194"/>
                        </a:lnTo>
                        <a:lnTo>
                          <a:pt x="286" y="195"/>
                        </a:lnTo>
                        <a:lnTo>
                          <a:pt x="286" y="192"/>
                        </a:lnTo>
                        <a:lnTo>
                          <a:pt x="286" y="194"/>
                        </a:lnTo>
                        <a:lnTo>
                          <a:pt x="286" y="193"/>
                        </a:lnTo>
                        <a:lnTo>
                          <a:pt x="286" y="194"/>
                        </a:lnTo>
                        <a:lnTo>
                          <a:pt x="286" y="192"/>
                        </a:lnTo>
                        <a:lnTo>
                          <a:pt x="286" y="192"/>
                        </a:lnTo>
                        <a:lnTo>
                          <a:pt x="286" y="194"/>
                        </a:lnTo>
                        <a:lnTo>
                          <a:pt x="286" y="192"/>
                        </a:lnTo>
                        <a:lnTo>
                          <a:pt x="286" y="192"/>
                        </a:lnTo>
                        <a:lnTo>
                          <a:pt x="286" y="191"/>
                        </a:lnTo>
                        <a:lnTo>
                          <a:pt x="286" y="192"/>
                        </a:lnTo>
                        <a:lnTo>
                          <a:pt x="286" y="192"/>
                        </a:lnTo>
                        <a:lnTo>
                          <a:pt x="286" y="191"/>
                        </a:lnTo>
                        <a:lnTo>
                          <a:pt x="286" y="191"/>
                        </a:lnTo>
                        <a:lnTo>
                          <a:pt x="286" y="191"/>
                        </a:lnTo>
                        <a:lnTo>
                          <a:pt x="286" y="190"/>
                        </a:lnTo>
                        <a:lnTo>
                          <a:pt x="286" y="191"/>
                        </a:lnTo>
                        <a:lnTo>
                          <a:pt x="286" y="189"/>
                        </a:lnTo>
                        <a:lnTo>
                          <a:pt x="286" y="191"/>
                        </a:lnTo>
                        <a:lnTo>
                          <a:pt x="286" y="190"/>
                        </a:lnTo>
                        <a:lnTo>
                          <a:pt x="286" y="190"/>
                        </a:lnTo>
                        <a:lnTo>
                          <a:pt x="286" y="188"/>
                        </a:lnTo>
                        <a:lnTo>
                          <a:pt x="286" y="187"/>
                        </a:lnTo>
                        <a:lnTo>
                          <a:pt x="286" y="189"/>
                        </a:lnTo>
                        <a:lnTo>
                          <a:pt x="286" y="188"/>
                        </a:lnTo>
                        <a:lnTo>
                          <a:pt x="286" y="189"/>
                        </a:lnTo>
                        <a:lnTo>
                          <a:pt x="286" y="188"/>
                        </a:lnTo>
                        <a:lnTo>
                          <a:pt x="286" y="188"/>
                        </a:lnTo>
                        <a:lnTo>
                          <a:pt x="286" y="187"/>
                        </a:lnTo>
                        <a:lnTo>
                          <a:pt x="286" y="184"/>
                        </a:lnTo>
                        <a:lnTo>
                          <a:pt x="286" y="186"/>
                        </a:lnTo>
                        <a:lnTo>
                          <a:pt x="286" y="186"/>
                        </a:lnTo>
                        <a:lnTo>
                          <a:pt x="286" y="186"/>
                        </a:lnTo>
                        <a:lnTo>
                          <a:pt x="286" y="185"/>
                        </a:lnTo>
                        <a:lnTo>
                          <a:pt x="286" y="184"/>
                        </a:lnTo>
                        <a:lnTo>
                          <a:pt x="286" y="185"/>
                        </a:lnTo>
                        <a:lnTo>
                          <a:pt x="286" y="182"/>
                        </a:lnTo>
                        <a:lnTo>
                          <a:pt x="286" y="183"/>
                        </a:lnTo>
                        <a:lnTo>
                          <a:pt x="286" y="182"/>
                        </a:lnTo>
                        <a:lnTo>
                          <a:pt x="286" y="184"/>
                        </a:lnTo>
                        <a:lnTo>
                          <a:pt x="286" y="181"/>
                        </a:lnTo>
                        <a:lnTo>
                          <a:pt x="286" y="182"/>
                        </a:lnTo>
                        <a:lnTo>
                          <a:pt x="286" y="181"/>
                        </a:lnTo>
                        <a:lnTo>
                          <a:pt x="286" y="180"/>
                        </a:lnTo>
                        <a:lnTo>
                          <a:pt x="286" y="180"/>
                        </a:lnTo>
                        <a:lnTo>
                          <a:pt x="286" y="178"/>
                        </a:lnTo>
                        <a:lnTo>
                          <a:pt x="286" y="181"/>
                        </a:lnTo>
                        <a:lnTo>
                          <a:pt x="286" y="179"/>
                        </a:lnTo>
                        <a:lnTo>
                          <a:pt x="286" y="178"/>
                        </a:lnTo>
                        <a:lnTo>
                          <a:pt x="286" y="179"/>
                        </a:lnTo>
                        <a:lnTo>
                          <a:pt x="286" y="177"/>
                        </a:lnTo>
                        <a:lnTo>
                          <a:pt x="286" y="179"/>
                        </a:lnTo>
                        <a:lnTo>
                          <a:pt x="286" y="178"/>
                        </a:lnTo>
                        <a:lnTo>
                          <a:pt x="286" y="176"/>
                        </a:lnTo>
                        <a:lnTo>
                          <a:pt x="286" y="178"/>
                        </a:lnTo>
                        <a:lnTo>
                          <a:pt x="286" y="177"/>
                        </a:lnTo>
                        <a:lnTo>
                          <a:pt x="286" y="177"/>
                        </a:lnTo>
                        <a:lnTo>
                          <a:pt x="286" y="177"/>
                        </a:lnTo>
                        <a:lnTo>
                          <a:pt x="286" y="177"/>
                        </a:lnTo>
                        <a:lnTo>
                          <a:pt x="286" y="178"/>
                        </a:lnTo>
                        <a:lnTo>
                          <a:pt x="286" y="177"/>
                        </a:lnTo>
                        <a:lnTo>
                          <a:pt x="286" y="177"/>
                        </a:lnTo>
                        <a:lnTo>
                          <a:pt x="286" y="178"/>
                        </a:lnTo>
                        <a:lnTo>
                          <a:pt x="286" y="177"/>
                        </a:lnTo>
                        <a:lnTo>
                          <a:pt x="286" y="178"/>
                        </a:lnTo>
                        <a:lnTo>
                          <a:pt x="286" y="179"/>
                        </a:lnTo>
                        <a:lnTo>
                          <a:pt x="286" y="177"/>
                        </a:lnTo>
                        <a:lnTo>
                          <a:pt x="286" y="179"/>
                        </a:lnTo>
                        <a:lnTo>
                          <a:pt x="286" y="179"/>
                        </a:lnTo>
                        <a:lnTo>
                          <a:pt x="286" y="179"/>
                        </a:lnTo>
                        <a:lnTo>
                          <a:pt x="286" y="180"/>
                        </a:lnTo>
                        <a:lnTo>
                          <a:pt x="286" y="179"/>
                        </a:lnTo>
                        <a:lnTo>
                          <a:pt x="286" y="180"/>
                        </a:lnTo>
                        <a:lnTo>
                          <a:pt x="286" y="180"/>
                        </a:lnTo>
                        <a:lnTo>
                          <a:pt x="286" y="180"/>
                        </a:lnTo>
                        <a:lnTo>
                          <a:pt x="286" y="179"/>
                        </a:lnTo>
                        <a:lnTo>
                          <a:pt x="286" y="181"/>
                        </a:lnTo>
                        <a:lnTo>
                          <a:pt x="286" y="181"/>
                        </a:lnTo>
                        <a:lnTo>
                          <a:pt x="286" y="181"/>
                        </a:lnTo>
                        <a:lnTo>
                          <a:pt x="286" y="182"/>
                        </a:lnTo>
                        <a:lnTo>
                          <a:pt x="286" y="182"/>
                        </a:lnTo>
                        <a:lnTo>
                          <a:pt x="286" y="181"/>
                        </a:lnTo>
                        <a:lnTo>
                          <a:pt x="286" y="182"/>
                        </a:lnTo>
                        <a:lnTo>
                          <a:pt x="286" y="181"/>
                        </a:lnTo>
                        <a:lnTo>
                          <a:pt x="286" y="183"/>
                        </a:lnTo>
                        <a:lnTo>
                          <a:pt x="286" y="183"/>
                        </a:lnTo>
                        <a:lnTo>
                          <a:pt x="286" y="183"/>
                        </a:lnTo>
                        <a:lnTo>
                          <a:pt x="286" y="183"/>
                        </a:lnTo>
                        <a:lnTo>
                          <a:pt x="286" y="185"/>
                        </a:lnTo>
                        <a:lnTo>
                          <a:pt x="287" y="183"/>
                        </a:lnTo>
                        <a:lnTo>
                          <a:pt x="287" y="184"/>
                        </a:lnTo>
                        <a:lnTo>
                          <a:pt x="287" y="185"/>
                        </a:lnTo>
                        <a:lnTo>
                          <a:pt x="287" y="187"/>
                        </a:lnTo>
                        <a:lnTo>
                          <a:pt x="287" y="186"/>
                        </a:lnTo>
                        <a:lnTo>
                          <a:pt x="287" y="184"/>
                        </a:lnTo>
                        <a:lnTo>
                          <a:pt x="287" y="187"/>
                        </a:lnTo>
                        <a:lnTo>
                          <a:pt x="287" y="186"/>
                        </a:lnTo>
                        <a:lnTo>
                          <a:pt x="287" y="188"/>
                        </a:lnTo>
                        <a:lnTo>
                          <a:pt x="287" y="187"/>
                        </a:lnTo>
                        <a:lnTo>
                          <a:pt x="287" y="188"/>
                        </a:lnTo>
                        <a:lnTo>
                          <a:pt x="287" y="189"/>
                        </a:lnTo>
                        <a:lnTo>
                          <a:pt x="287" y="189"/>
                        </a:lnTo>
                        <a:lnTo>
                          <a:pt x="287" y="188"/>
                        </a:lnTo>
                        <a:lnTo>
                          <a:pt x="287" y="191"/>
                        </a:lnTo>
                        <a:lnTo>
                          <a:pt x="287" y="191"/>
                        </a:lnTo>
                        <a:lnTo>
                          <a:pt x="287" y="189"/>
                        </a:lnTo>
                        <a:lnTo>
                          <a:pt x="287" y="192"/>
                        </a:lnTo>
                        <a:lnTo>
                          <a:pt x="287" y="188"/>
                        </a:lnTo>
                        <a:lnTo>
                          <a:pt x="287" y="192"/>
                        </a:lnTo>
                        <a:lnTo>
                          <a:pt x="287" y="193"/>
                        </a:lnTo>
                        <a:lnTo>
                          <a:pt x="287" y="191"/>
                        </a:lnTo>
                        <a:lnTo>
                          <a:pt x="287" y="195"/>
                        </a:lnTo>
                        <a:lnTo>
                          <a:pt x="287" y="193"/>
                        </a:lnTo>
                        <a:lnTo>
                          <a:pt x="287" y="193"/>
                        </a:lnTo>
                        <a:lnTo>
                          <a:pt x="287" y="194"/>
                        </a:lnTo>
                        <a:lnTo>
                          <a:pt x="287" y="194"/>
                        </a:lnTo>
                        <a:lnTo>
                          <a:pt x="287" y="194"/>
                        </a:lnTo>
                        <a:lnTo>
                          <a:pt x="287" y="196"/>
                        </a:lnTo>
                        <a:lnTo>
                          <a:pt x="287" y="195"/>
                        </a:lnTo>
                        <a:lnTo>
                          <a:pt x="287" y="196"/>
                        </a:lnTo>
                        <a:lnTo>
                          <a:pt x="287" y="195"/>
                        </a:lnTo>
                        <a:lnTo>
                          <a:pt x="287" y="197"/>
                        </a:lnTo>
                        <a:lnTo>
                          <a:pt x="287" y="196"/>
                        </a:lnTo>
                        <a:lnTo>
                          <a:pt x="287" y="197"/>
                        </a:lnTo>
                        <a:lnTo>
                          <a:pt x="287" y="198"/>
                        </a:lnTo>
                        <a:lnTo>
                          <a:pt x="287" y="197"/>
                        </a:lnTo>
                        <a:lnTo>
                          <a:pt x="287" y="198"/>
                        </a:lnTo>
                        <a:lnTo>
                          <a:pt x="287" y="198"/>
                        </a:lnTo>
                        <a:lnTo>
                          <a:pt x="287" y="199"/>
                        </a:lnTo>
                        <a:lnTo>
                          <a:pt x="287" y="199"/>
                        </a:lnTo>
                        <a:lnTo>
                          <a:pt x="287" y="200"/>
                        </a:lnTo>
                        <a:lnTo>
                          <a:pt x="287" y="199"/>
                        </a:lnTo>
                        <a:lnTo>
                          <a:pt x="287" y="200"/>
                        </a:lnTo>
                        <a:lnTo>
                          <a:pt x="287" y="201"/>
                        </a:lnTo>
                        <a:lnTo>
                          <a:pt x="287" y="201"/>
                        </a:lnTo>
                        <a:lnTo>
                          <a:pt x="287" y="198"/>
                        </a:lnTo>
                        <a:lnTo>
                          <a:pt x="287" y="201"/>
                        </a:lnTo>
                        <a:lnTo>
                          <a:pt x="287" y="199"/>
                        </a:lnTo>
                        <a:lnTo>
                          <a:pt x="287" y="200"/>
                        </a:lnTo>
                        <a:lnTo>
                          <a:pt x="287" y="201"/>
                        </a:lnTo>
                        <a:lnTo>
                          <a:pt x="287" y="199"/>
                        </a:lnTo>
                        <a:lnTo>
                          <a:pt x="287" y="201"/>
                        </a:lnTo>
                        <a:lnTo>
                          <a:pt x="287" y="201"/>
                        </a:lnTo>
                        <a:lnTo>
                          <a:pt x="287" y="201"/>
                        </a:lnTo>
                        <a:lnTo>
                          <a:pt x="287" y="202"/>
                        </a:lnTo>
                        <a:lnTo>
                          <a:pt x="287" y="201"/>
                        </a:lnTo>
                        <a:lnTo>
                          <a:pt x="287" y="203"/>
                        </a:lnTo>
                        <a:lnTo>
                          <a:pt x="287" y="202"/>
                        </a:lnTo>
                        <a:lnTo>
                          <a:pt x="287" y="201"/>
                        </a:lnTo>
                        <a:lnTo>
                          <a:pt x="287" y="203"/>
                        </a:lnTo>
                        <a:lnTo>
                          <a:pt x="287" y="202"/>
                        </a:lnTo>
                        <a:lnTo>
                          <a:pt x="287" y="203"/>
                        </a:lnTo>
                        <a:lnTo>
                          <a:pt x="287" y="203"/>
                        </a:lnTo>
                        <a:lnTo>
                          <a:pt x="287" y="203"/>
                        </a:lnTo>
                        <a:lnTo>
                          <a:pt x="287" y="204"/>
                        </a:lnTo>
                        <a:lnTo>
                          <a:pt x="287" y="203"/>
                        </a:lnTo>
                        <a:lnTo>
                          <a:pt x="287" y="207"/>
                        </a:lnTo>
                        <a:lnTo>
                          <a:pt x="287" y="203"/>
                        </a:lnTo>
                        <a:lnTo>
                          <a:pt x="287" y="205"/>
                        </a:lnTo>
                        <a:lnTo>
                          <a:pt x="287" y="205"/>
                        </a:lnTo>
                        <a:lnTo>
                          <a:pt x="287" y="205"/>
                        </a:lnTo>
                        <a:lnTo>
                          <a:pt x="287" y="205"/>
                        </a:lnTo>
                        <a:lnTo>
                          <a:pt x="287" y="206"/>
                        </a:lnTo>
                        <a:lnTo>
                          <a:pt x="287" y="205"/>
                        </a:lnTo>
                        <a:lnTo>
                          <a:pt x="287" y="207"/>
                        </a:lnTo>
                        <a:lnTo>
                          <a:pt x="287" y="204"/>
                        </a:lnTo>
                        <a:lnTo>
                          <a:pt x="287" y="206"/>
                        </a:lnTo>
                        <a:lnTo>
                          <a:pt x="287" y="203"/>
                        </a:lnTo>
                        <a:lnTo>
                          <a:pt x="287" y="206"/>
                        </a:lnTo>
                        <a:lnTo>
                          <a:pt x="287" y="205"/>
                        </a:lnTo>
                        <a:lnTo>
                          <a:pt x="287" y="204"/>
                        </a:lnTo>
                        <a:lnTo>
                          <a:pt x="287" y="205"/>
                        </a:lnTo>
                        <a:lnTo>
                          <a:pt x="287" y="205"/>
                        </a:lnTo>
                        <a:lnTo>
                          <a:pt x="287" y="205"/>
                        </a:lnTo>
                        <a:lnTo>
                          <a:pt x="287" y="205"/>
                        </a:lnTo>
                        <a:lnTo>
                          <a:pt x="287" y="206"/>
                        </a:lnTo>
                        <a:lnTo>
                          <a:pt x="287" y="204"/>
                        </a:lnTo>
                        <a:lnTo>
                          <a:pt x="287" y="206"/>
                        </a:lnTo>
                        <a:lnTo>
                          <a:pt x="287" y="205"/>
                        </a:lnTo>
                        <a:lnTo>
                          <a:pt x="287" y="205"/>
                        </a:lnTo>
                        <a:lnTo>
                          <a:pt x="287" y="205"/>
                        </a:lnTo>
                        <a:lnTo>
                          <a:pt x="287" y="207"/>
                        </a:lnTo>
                        <a:lnTo>
                          <a:pt x="287" y="206"/>
                        </a:lnTo>
                        <a:lnTo>
                          <a:pt x="287" y="206"/>
                        </a:lnTo>
                        <a:lnTo>
                          <a:pt x="287" y="204"/>
                        </a:lnTo>
                        <a:lnTo>
                          <a:pt x="287" y="206"/>
                        </a:lnTo>
                        <a:lnTo>
                          <a:pt x="287" y="205"/>
                        </a:lnTo>
                        <a:lnTo>
                          <a:pt x="287" y="206"/>
                        </a:lnTo>
                        <a:lnTo>
                          <a:pt x="287" y="205"/>
                        </a:lnTo>
                        <a:lnTo>
                          <a:pt x="287" y="208"/>
                        </a:lnTo>
                        <a:lnTo>
                          <a:pt x="287" y="208"/>
                        </a:lnTo>
                        <a:lnTo>
                          <a:pt x="287" y="207"/>
                        </a:lnTo>
                        <a:lnTo>
                          <a:pt x="287" y="208"/>
                        </a:lnTo>
                        <a:lnTo>
                          <a:pt x="287" y="207"/>
                        </a:lnTo>
                        <a:lnTo>
                          <a:pt x="287" y="208"/>
                        </a:lnTo>
                        <a:lnTo>
                          <a:pt x="287" y="210"/>
                        </a:lnTo>
                        <a:lnTo>
                          <a:pt x="287" y="208"/>
                        </a:lnTo>
                        <a:lnTo>
                          <a:pt x="288" y="208"/>
                        </a:lnTo>
                        <a:lnTo>
                          <a:pt x="288" y="210"/>
                        </a:lnTo>
                        <a:lnTo>
                          <a:pt x="288" y="208"/>
                        </a:lnTo>
                        <a:lnTo>
                          <a:pt x="288" y="208"/>
                        </a:lnTo>
                        <a:lnTo>
                          <a:pt x="288" y="209"/>
                        </a:lnTo>
                        <a:lnTo>
                          <a:pt x="288" y="207"/>
                        </a:lnTo>
                        <a:lnTo>
                          <a:pt x="288" y="209"/>
                        </a:lnTo>
                        <a:lnTo>
                          <a:pt x="288" y="208"/>
                        </a:lnTo>
                        <a:lnTo>
                          <a:pt x="288" y="208"/>
                        </a:lnTo>
                        <a:lnTo>
                          <a:pt x="288" y="209"/>
                        </a:lnTo>
                        <a:lnTo>
                          <a:pt x="288" y="207"/>
                        </a:lnTo>
                        <a:lnTo>
                          <a:pt x="288" y="209"/>
                        </a:lnTo>
                        <a:lnTo>
                          <a:pt x="288" y="207"/>
                        </a:lnTo>
                        <a:lnTo>
                          <a:pt x="288" y="209"/>
                        </a:lnTo>
                        <a:lnTo>
                          <a:pt x="288" y="208"/>
                        </a:lnTo>
                        <a:lnTo>
                          <a:pt x="288" y="205"/>
                        </a:lnTo>
                        <a:lnTo>
                          <a:pt x="288" y="208"/>
                        </a:lnTo>
                        <a:lnTo>
                          <a:pt x="288" y="206"/>
                        </a:lnTo>
                        <a:lnTo>
                          <a:pt x="288" y="207"/>
                        </a:lnTo>
                        <a:lnTo>
                          <a:pt x="288" y="206"/>
                        </a:lnTo>
                        <a:lnTo>
                          <a:pt x="288" y="208"/>
                        </a:lnTo>
                        <a:lnTo>
                          <a:pt x="288" y="207"/>
                        </a:lnTo>
                        <a:lnTo>
                          <a:pt x="288" y="206"/>
                        </a:lnTo>
                        <a:lnTo>
                          <a:pt x="288" y="207"/>
                        </a:lnTo>
                        <a:lnTo>
                          <a:pt x="288" y="206"/>
                        </a:lnTo>
                        <a:lnTo>
                          <a:pt x="288" y="205"/>
                        </a:lnTo>
                        <a:lnTo>
                          <a:pt x="288" y="205"/>
                        </a:lnTo>
                        <a:lnTo>
                          <a:pt x="288" y="204"/>
                        </a:lnTo>
                        <a:lnTo>
                          <a:pt x="288" y="205"/>
                        </a:lnTo>
                        <a:lnTo>
                          <a:pt x="288" y="205"/>
                        </a:lnTo>
                        <a:lnTo>
                          <a:pt x="288" y="205"/>
                        </a:lnTo>
                        <a:lnTo>
                          <a:pt x="288" y="205"/>
                        </a:lnTo>
                        <a:lnTo>
                          <a:pt x="288" y="205"/>
                        </a:lnTo>
                        <a:lnTo>
                          <a:pt x="288" y="207"/>
                        </a:lnTo>
                        <a:lnTo>
                          <a:pt x="288" y="204"/>
                        </a:lnTo>
                        <a:lnTo>
                          <a:pt x="288" y="206"/>
                        </a:lnTo>
                        <a:lnTo>
                          <a:pt x="288" y="205"/>
                        </a:lnTo>
                        <a:lnTo>
                          <a:pt x="288" y="206"/>
                        </a:lnTo>
                        <a:lnTo>
                          <a:pt x="288" y="205"/>
                        </a:lnTo>
                        <a:lnTo>
                          <a:pt x="288" y="203"/>
                        </a:lnTo>
                        <a:lnTo>
                          <a:pt x="288" y="205"/>
                        </a:lnTo>
                        <a:lnTo>
                          <a:pt x="288" y="205"/>
                        </a:lnTo>
                        <a:lnTo>
                          <a:pt x="288" y="204"/>
                        </a:lnTo>
                        <a:lnTo>
                          <a:pt x="288" y="206"/>
                        </a:lnTo>
                        <a:lnTo>
                          <a:pt x="288" y="203"/>
                        </a:lnTo>
                        <a:lnTo>
                          <a:pt x="288" y="205"/>
                        </a:lnTo>
                        <a:lnTo>
                          <a:pt x="288" y="203"/>
                        </a:lnTo>
                        <a:lnTo>
                          <a:pt x="288" y="204"/>
                        </a:lnTo>
                        <a:lnTo>
                          <a:pt x="288" y="202"/>
                        </a:lnTo>
                        <a:lnTo>
                          <a:pt x="288" y="207"/>
                        </a:lnTo>
                        <a:lnTo>
                          <a:pt x="288" y="201"/>
                        </a:lnTo>
                        <a:lnTo>
                          <a:pt x="288" y="205"/>
                        </a:lnTo>
                        <a:lnTo>
                          <a:pt x="288" y="204"/>
                        </a:lnTo>
                        <a:lnTo>
                          <a:pt x="288" y="205"/>
                        </a:lnTo>
                        <a:lnTo>
                          <a:pt x="288" y="204"/>
                        </a:lnTo>
                        <a:lnTo>
                          <a:pt x="288" y="204"/>
                        </a:lnTo>
                        <a:lnTo>
                          <a:pt x="288" y="203"/>
                        </a:lnTo>
                        <a:lnTo>
                          <a:pt x="288" y="204"/>
                        </a:lnTo>
                        <a:lnTo>
                          <a:pt x="288" y="203"/>
                        </a:lnTo>
                        <a:lnTo>
                          <a:pt x="288" y="203"/>
                        </a:lnTo>
                        <a:lnTo>
                          <a:pt x="288" y="203"/>
                        </a:lnTo>
                        <a:lnTo>
                          <a:pt x="288" y="203"/>
                        </a:lnTo>
                        <a:lnTo>
                          <a:pt x="288" y="203"/>
                        </a:lnTo>
                        <a:lnTo>
                          <a:pt x="288" y="204"/>
                        </a:lnTo>
                        <a:lnTo>
                          <a:pt x="288" y="203"/>
                        </a:lnTo>
                        <a:lnTo>
                          <a:pt x="288" y="203"/>
                        </a:lnTo>
                        <a:lnTo>
                          <a:pt x="288" y="204"/>
                        </a:lnTo>
                        <a:lnTo>
                          <a:pt x="288" y="202"/>
                        </a:lnTo>
                        <a:lnTo>
                          <a:pt x="288" y="205"/>
                        </a:lnTo>
                        <a:lnTo>
                          <a:pt x="288" y="202"/>
                        </a:lnTo>
                        <a:lnTo>
                          <a:pt x="288" y="204"/>
                        </a:lnTo>
                        <a:lnTo>
                          <a:pt x="288" y="205"/>
                        </a:lnTo>
                        <a:lnTo>
                          <a:pt x="288" y="205"/>
                        </a:lnTo>
                        <a:lnTo>
                          <a:pt x="288" y="204"/>
                        </a:lnTo>
                        <a:lnTo>
                          <a:pt x="288" y="204"/>
                        </a:lnTo>
                        <a:lnTo>
                          <a:pt x="288" y="205"/>
                        </a:lnTo>
                        <a:lnTo>
                          <a:pt x="288" y="203"/>
                        </a:lnTo>
                        <a:lnTo>
                          <a:pt x="288" y="204"/>
                        </a:lnTo>
                        <a:lnTo>
                          <a:pt x="288" y="204"/>
                        </a:lnTo>
                        <a:lnTo>
                          <a:pt x="288" y="205"/>
                        </a:lnTo>
                        <a:lnTo>
                          <a:pt x="288" y="206"/>
                        </a:lnTo>
                        <a:lnTo>
                          <a:pt x="288" y="203"/>
                        </a:lnTo>
                        <a:lnTo>
                          <a:pt x="288" y="205"/>
                        </a:lnTo>
                        <a:lnTo>
                          <a:pt x="288" y="203"/>
                        </a:lnTo>
                        <a:lnTo>
                          <a:pt x="288" y="207"/>
                        </a:lnTo>
                        <a:lnTo>
                          <a:pt x="288" y="202"/>
                        </a:lnTo>
                        <a:lnTo>
                          <a:pt x="288" y="205"/>
                        </a:lnTo>
                        <a:lnTo>
                          <a:pt x="288" y="204"/>
                        </a:lnTo>
                        <a:lnTo>
                          <a:pt x="288" y="205"/>
                        </a:lnTo>
                        <a:lnTo>
                          <a:pt x="288" y="205"/>
                        </a:lnTo>
                        <a:lnTo>
                          <a:pt x="288" y="204"/>
                        </a:lnTo>
                        <a:lnTo>
                          <a:pt x="288" y="205"/>
                        </a:lnTo>
                        <a:lnTo>
                          <a:pt x="288" y="204"/>
                        </a:lnTo>
                        <a:lnTo>
                          <a:pt x="288" y="207"/>
                        </a:lnTo>
                        <a:lnTo>
                          <a:pt x="288" y="204"/>
                        </a:lnTo>
                        <a:lnTo>
                          <a:pt x="288" y="204"/>
                        </a:lnTo>
                        <a:lnTo>
                          <a:pt x="288" y="205"/>
                        </a:lnTo>
                        <a:lnTo>
                          <a:pt x="288" y="203"/>
                        </a:lnTo>
                        <a:lnTo>
                          <a:pt x="289" y="207"/>
                        </a:lnTo>
                        <a:lnTo>
                          <a:pt x="289" y="205"/>
                        </a:lnTo>
                        <a:lnTo>
                          <a:pt x="289" y="206"/>
                        </a:lnTo>
                        <a:lnTo>
                          <a:pt x="289" y="203"/>
                        </a:lnTo>
                        <a:lnTo>
                          <a:pt x="289" y="206"/>
                        </a:lnTo>
                        <a:lnTo>
                          <a:pt x="289" y="207"/>
                        </a:lnTo>
                        <a:lnTo>
                          <a:pt x="289" y="204"/>
                        </a:lnTo>
                        <a:lnTo>
                          <a:pt x="289" y="207"/>
                        </a:lnTo>
                        <a:lnTo>
                          <a:pt x="289" y="206"/>
                        </a:lnTo>
                        <a:lnTo>
                          <a:pt x="289" y="206"/>
                        </a:lnTo>
                        <a:lnTo>
                          <a:pt x="289" y="209"/>
                        </a:lnTo>
                        <a:lnTo>
                          <a:pt x="289" y="205"/>
                        </a:lnTo>
                        <a:lnTo>
                          <a:pt x="289" y="205"/>
                        </a:lnTo>
                        <a:lnTo>
                          <a:pt x="289" y="206"/>
                        </a:lnTo>
                        <a:lnTo>
                          <a:pt x="289" y="207"/>
                        </a:lnTo>
                        <a:lnTo>
                          <a:pt x="289" y="206"/>
                        </a:lnTo>
                        <a:lnTo>
                          <a:pt x="289" y="206"/>
                        </a:lnTo>
                        <a:lnTo>
                          <a:pt x="289" y="206"/>
                        </a:lnTo>
                        <a:lnTo>
                          <a:pt x="289" y="207"/>
                        </a:lnTo>
                        <a:lnTo>
                          <a:pt x="289" y="207"/>
                        </a:lnTo>
                        <a:lnTo>
                          <a:pt x="289" y="207"/>
                        </a:lnTo>
                        <a:lnTo>
                          <a:pt x="289" y="208"/>
                        </a:lnTo>
                        <a:lnTo>
                          <a:pt x="289" y="207"/>
                        </a:lnTo>
                        <a:lnTo>
                          <a:pt x="289" y="208"/>
                        </a:lnTo>
                        <a:lnTo>
                          <a:pt x="289" y="207"/>
                        </a:lnTo>
                        <a:lnTo>
                          <a:pt x="289" y="208"/>
                        </a:lnTo>
                        <a:lnTo>
                          <a:pt x="289" y="208"/>
                        </a:lnTo>
                        <a:lnTo>
                          <a:pt x="289" y="208"/>
                        </a:lnTo>
                        <a:lnTo>
                          <a:pt x="289" y="210"/>
                        </a:lnTo>
                        <a:lnTo>
                          <a:pt x="289" y="208"/>
                        </a:lnTo>
                        <a:lnTo>
                          <a:pt x="289" y="209"/>
                        </a:lnTo>
                        <a:lnTo>
                          <a:pt x="289" y="210"/>
                        </a:lnTo>
                        <a:lnTo>
                          <a:pt x="289" y="209"/>
                        </a:lnTo>
                        <a:lnTo>
                          <a:pt x="289" y="209"/>
                        </a:lnTo>
                        <a:lnTo>
                          <a:pt x="289" y="211"/>
                        </a:lnTo>
                        <a:lnTo>
                          <a:pt x="289" y="208"/>
                        </a:lnTo>
                        <a:lnTo>
                          <a:pt x="289" y="211"/>
                        </a:lnTo>
                        <a:lnTo>
                          <a:pt x="289" y="211"/>
                        </a:lnTo>
                        <a:lnTo>
                          <a:pt x="289" y="210"/>
                        </a:lnTo>
                        <a:lnTo>
                          <a:pt x="289" y="210"/>
                        </a:lnTo>
                        <a:lnTo>
                          <a:pt x="289" y="210"/>
                        </a:lnTo>
                        <a:lnTo>
                          <a:pt x="289" y="212"/>
                        </a:lnTo>
                        <a:lnTo>
                          <a:pt x="289" y="210"/>
                        </a:lnTo>
                        <a:lnTo>
                          <a:pt x="289" y="210"/>
                        </a:lnTo>
                        <a:lnTo>
                          <a:pt x="289" y="211"/>
                        </a:lnTo>
                        <a:lnTo>
                          <a:pt x="289" y="210"/>
                        </a:lnTo>
                        <a:lnTo>
                          <a:pt x="289" y="211"/>
                        </a:lnTo>
                        <a:lnTo>
                          <a:pt x="289" y="210"/>
                        </a:lnTo>
                        <a:lnTo>
                          <a:pt x="289" y="212"/>
                        </a:lnTo>
                        <a:lnTo>
                          <a:pt x="289" y="209"/>
                        </a:lnTo>
                        <a:lnTo>
                          <a:pt x="289" y="212"/>
                        </a:lnTo>
                        <a:lnTo>
                          <a:pt x="289" y="212"/>
                        </a:lnTo>
                        <a:lnTo>
                          <a:pt x="289" y="211"/>
                        </a:lnTo>
                        <a:lnTo>
                          <a:pt x="289" y="212"/>
                        </a:lnTo>
                        <a:lnTo>
                          <a:pt x="289" y="211"/>
                        </a:lnTo>
                        <a:lnTo>
                          <a:pt x="289" y="211"/>
                        </a:lnTo>
                        <a:lnTo>
                          <a:pt x="289" y="210"/>
                        </a:lnTo>
                        <a:lnTo>
                          <a:pt x="289" y="213"/>
                        </a:lnTo>
                        <a:lnTo>
                          <a:pt x="289" y="211"/>
                        </a:lnTo>
                        <a:lnTo>
                          <a:pt x="289" y="212"/>
                        </a:lnTo>
                        <a:lnTo>
                          <a:pt x="289" y="213"/>
                        </a:lnTo>
                        <a:lnTo>
                          <a:pt x="289" y="211"/>
                        </a:lnTo>
                        <a:lnTo>
                          <a:pt x="289" y="213"/>
                        </a:lnTo>
                        <a:lnTo>
                          <a:pt x="289" y="212"/>
                        </a:lnTo>
                        <a:lnTo>
                          <a:pt x="289" y="215"/>
                        </a:lnTo>
                        <a:lnTo>
                          <a:pt x="289" y="213"/>
                        </a:lnTo>
                        <a:lnTo>
                          <a:pt x="289" y="214"/>
                        </a:lnTo>
                        <a:lnTo>
                          <a:pt x="289" y="214"/>
                        </a:lnTo>
                        <a:lnTo>
                          <a:pt x="289" y="213"/>
                        </a:lnTo>
                        <a:lnTo>
                          <a:pt x="289" y="215"/>
                        </a:lnTo>
                        <a:lnTo>
                          <a:pt x="289" y="211"/>
                        </a:lnTo>
                        <a:lnTo>
                          <a:pt x="289" y="216"/>
                        </a:lnTo>
                        <a:lnTo>
                          <a:pt x="289" y="213"/>
                        </a:lnTo>
                        <a:lnTo>
                          <a:pt x="289" y="215"/>
                        </a:lnTo>
                        <a:lnTo>
                          <a:pt x="289" y="215"/>
                        </a:lnTo>
                        <a:lnTo>
                          <a:pt x="289" y="213"/>
                        </a:lnTo>
                        <a:lnTo>
                          <a:pt x="289" y="216"/>
                        </a:lnTo>
                        <a:lnTo>
                          <a:pt x="289" y="214"/>
                        </a:lnTo>
                        <a:lnTo>
                          <a:pt x="289" y="217"/>
                        </a:lnTo>
                        <a:lnTo>
                          <a:pt x="289" y="214"/>
                        </a:lnTo>
                        <a:lnTo>
                          <a:pt x="289" y="215"/>
                        </a:lnTo>
                        <a:lnTo>
                          <a:pt x="289" y="216"/>
                        </a:lnTo>
                        <a:lnTo>
                          <a:pt x="289" y="214"/>
                        </a:lnTo>
                        <a:lnTo>
                          <a:pt x="289" y="217"/>
                        </a:lnTo>
                        <a:lnTo>
                          <a:pt x="289" y="214"/>
                        </a:lnTo>
                        <a:lnTo>
                          <a:pt x="289" y="215"/>
                        </a:lnTo>
                        <a:lnTo>
                          <a:pt x="289" y="214"/>
                        </a:lnTo>
                        <a:lnTo>
                          <a:pt x="289" y="215"/>
                        </a:lnTo>
                        <a:lnTo>
                          <a:pt x="289" y="216"/>
                        </a:lnTo>
                        <a:lnTo>
                          <a:pt x="289" y="216"/>
                        </a:lnTo>
                        <a:lnTo>
                          <a:pt x="289" y="216"/>
                        </a:lnTo>
                        <a:lnTo>
                          <a:pt x="289" y="215"/>
                        </a:lnTo>
                        <a:lnTo>
                          <a:pt x="289" y="217"/>
                        </a:lnTo>
                        <a:lnTo>
                          <a:pt x="289" y="215"/>
                        </a:lnTo>
                        <a:lnTo>
                          <a:pt x="289" y="218"/>
                        </a:lnTo>
                        <a:lnTo>
                          <a:pt x="289" y="216"/>
                        </a:lnTo>
                        <a:lnTo>
                          <a:pt x="289" y="215"/>
                        </a:lnTo>
                        <a:lnTo>
                          <a:pt x="289" y="217"/>
                        </a:lnTo>
                        <a:lnTo>
                          <a:pt x="289" y="217"/>
                        </a:lnTo>
                        <a:lnTo>
                          <a:pt x="289" y="217"/>
                        </a:lnTo>
                        <a:lnTo>
                          <a:pt x="289" y="218"/>
                        </a:lnTo>
                        <a:lnTo>
                          <a:pt x="289" y="217"/>
                        </a:lnTo>
                        <a:lnTo>
                          <a:pt x="289" y="217"/>
                        </a:lnTo>
                        <a:lnTo>
                          <a:pt x="289" y="218"/>
                        </a:lnTo>
                        <a:lnTo>
                          <a:pt x="289" y="218"/>
                        </a:lnTo>
                        <a:lnTo>
                          <a:pt x="289" y="219"/>
                        </a:lnTo>
                        <a:lnTo>
                          <a:pt x="289" y="217"/>
                        </a:lnTo>
                        <a:lnTo>
                          <a:pt x="289" y="219"/>
                        </a:lnTo>
                        <a:lnTo>
                          <a:pt x="290" y="217"/>
                        </a:lnTo>
                        <a:lnTo>
                          <a:pt x="290" y="220"/>
                        </a:lnTo>
                        <a:lnTo>
                          <a:pt x="290" y="218"/>
                        </a:lnTo>
                        <a:lnTo>
                          <a:pt x="290" y="221"/>
                        </a:lnTo>
                        <a:lnTo>
                          <a:pt x="290" y="220"/>
                        </a:lnTo>
                        <a:lnTo>
                          <a:pt x="290" y="219"/>
                        </a:lnTo>
                        <a:lnTo>
                          <a:pt x="290" y="218"/>
                        </a:lnTo>
                        <a:lnTo>
                          <a:pt x="290" y="221"/>
                        </a:lnTo>
                        <a:lnTo>
                          <a:pt x="290" y="219"/>
                        </a:lnTo>
                        <a:lnTo>
                          <a:pt x="290" y="221"/>
                        </a:lnTo>
                        <a:lnTo>
                          <a:pt x="290" y="219"/>
                        </a:lnTo>
                        <a:lnTo>
                          <a:pt x="290" y="220"/>
                        </a:lnTo>
                        <a:lnTo>
                          <a:pt x="290" y="219"/>
                        </a:lnTo>
                        <a:lnTo>
                          <a:pt x="290" y="220"/>
                        </a:lnTo>
                        <a:lnTo>
                          <a:pt x="290" y="219"/>
                        </a:lnTo>
                        <a:lnTo>
                          <a:pt x="290" y="219"/>
                        </a:lnTo>
                        <a:lnTo>
                          <a:pt x="290" y="220"/>
                        </a:lnTo>
                        <a:lnTo>
                          <a:pt x="290" y="220"/>
                        </a:lnTo>
                        <a:lnTo>
                          <a:pt x="290" y="218"/>
                        </a:lnTo>
                        <a:lnTo>
                          <a:pt x="290" y="220"/>
                        </a:lnTo>
                        <a:lnTo>
                          <a:pt x="290" y="218"/>
                        </a:lnTo>
                        <a:lnTo>
                          <a:pt x="290" y="221"/>
                        </a:lnTo>
                        <a:lnTo>
                          <a:pt x="290" y="219"/>
                        </a:lnTo>
                        <a:lnTo>
                          <a:pt x="290" y="220"/>
                        </a:lnTo>
                        <a:lnTo>
                          <a:pt x="290" y="220"/>
                        </a:lnTo>
                        <a:lnTo>
                          <a:pt x="290" y="219"/>
                        </a:lnTo>
                        <a:lnTo>
                          <a:pt x="290" y="220"/>
                        </a:lnTo>
                        <a:lnTo>
                          <a:pt x="290" y="218"/>
                        </a:lnTo>
                        <a:lnTo>
                          <a:pt x="290" y="219"/>
                        </a:lnTo>
                        <a:lnTo>
                          <a:pt x="290" y="220"/>
                        </a:lnTo>
                        <a:lnTo>
                          <a:pt x="290" y="218"/>
                        </a:lnTo>
                        <a:lnTo>
                          <a:pt x="290" y="219"/>
                        </a:lnTo>
                        <a:lnTo>
                          <a:pt x="290" y="218"/>
                        </a:lnTo>
                        <a:lnTo>
                          <a:pt x="290" y="220"/>
                        </a:lnTo>
                        <a:lnTo>
                          <a:pt x="290" y="219"/>
                        </a:lnTo>
                        <a:lnTo>
                          <a:pt x="290" y="219"/>
                        </a:lnTo>
                        <a:lnTo>
                          <a:pt x="290" y="217"/>
                        </a:lnTo>
                        <a:lnTo>
                          <a:pt x="290" y="218"/>
                        </a:lnTo>
                        <a:lnTo>
                          <a:pt x="290" y="221"/>
                        </a:lnTo>
                        <a:lnTo>
                          <a:pt x="290" y="216"/>
                        </a:lnTo>
                        <a:lnTo>
                          <a:pt x="290" y="220"/>
                        </a:lnTo>
                        <a:lnTo>
                          <a:pt x="290" y="218"/>
                        </a:lnTo>
                        <a:lnTo>
                          <a:pt x="290" y="220"/>
                        </a:lnTo>
                        <a:lnTo>
                          <a:pt x="290" y="217"/>
                        </a:lnTo>
                        <a:lnTo>
                          <a:pt x="290" y="218"/>
                        </a:lnTo>
                        <a:lnTo>
                          <a:pt x="290" y="218"/>
                        </a:lnTo>
                        <a:lnTo>
                          <a:pt x="290" y="218"/>
                        </a:lnTo>
                        <a:lnTo>
                          <a:pt x="290" y="218"/>
                        </a:lnTo>
                        <a:lnTo>
                          <a:pt x="290" y="217"/>
                        </a:lnTo>
                        <a:lnTo>
                          <a:pt x="290" y="216"/>
                        </a:lnTo>
                        <a:lnTo>
                          <a:pt x="290" y="219"/>
                        </a:lnTo>
                        <a:lnTo>
                          <a:pt x="290" y="217"/>
                        </a:lnTo>
                        <a:lnTo>
                          <a:pt x="290" y="218"/>
                        </a:lnTo>
                        <a:lnTo>
                          <a:pt x="290" y="218"/>
                        </a:lnTo>
                        <a:lnTo>
                          <a:pt x="290" y="215"/>
                        </a:lnTo>
                        <a:lnTo>
                          <a:pt x="290" y="219"/>
                        </a:lnTo>
                        <a:lnTo>
                          <a:pt x="290" y="215"/>
                        </a:lnTo>
                        <a:lnTo>
                          <a:pt x="290" y="218"/>
                        </a:lnTo>
                        <a:lnTo>
                          <a:pt x="290" y="215"/>
                        </a:lnTo>
                        <a:lnTo>
                          <a:pt x="290" y="217"/>
                        </a:lnTo>
                        <a:lnTo>
                          <a:pt x="290" y="217"/>
                        </a:lnTo>
                        <a:lnTo>
                          <a:pt x="290" y="216"/>
                        </a:lnTo>
                        <a:lnTo>
                          <a:pt x="290" y="216"/>
                        </a:lnTo>
                        <a:lnTo>
                          <a:pt x="290" y="213"/>
                        </a:lnTo>
                        <a:lnTo>
                          <a:pt x="290" y="216"/>
                        </a:lnTo>
                        <a:lnTo>
                          <a:pt x="290" y="214"/>
                        </a:lnTo>
                        <a:lnTo>
                          <a:pt x="290" y="216"/>
                        </a:lnTo>
                        <a:lnTo>
                          <a:pt x="290" y="213"/>
                        </a:lnTo>
                        <a:lnTo>
                          <a:pt x="290" y="216"/>
                        </a:lnTo>
                        <a:lnTo>
                          <a:pt x="290" y="214"/>
                        </a:lnTo>
                        <a:lnTo>
                          <a:pt x="290" y="214"/>
                        </a:lnTo>
                        <a:lnTo>
                          <a:pt x="290" y="214"/>
                        </a:lnTo>
                        <a:lnTo>
                          <a:pt x="290" y="214"/>
                        </a:lnTo>
                        <a:lnTo>
                          <a:pt x="290" y="213"/>
                        </a:lnTo>
                        <a:lnTo>
                          <a:pt x="290" y="213"/>
                        </a:lnTo>
                        <a:lnTo>
                          <a:pt x="290" y="212"/>
                        </a:lnTo>
                        <a:lnTo>
                          <a:pt x="290" y="212"/>
                        </a:lnTo>
                        <a:lnTo>
                          <a:pt x="290" y="212"/>
                        </a:lnTo>
                        <a:lnTo>
                          <a:pt x="290" y="214"/>
                        </a:lnTo>
                        <a:lnTo>
                          <a:pt x="290" y="213"/>
                        </a:lnTo>
                        <a:lnTo>
                          <a:pt x="290" y="213"/>
                        </a:lnTo>
                        <a:lnTo>
                          <a:pt x="290" y="213"/>
                        </a:lnTo>
                        <a:lnTo>
                          <a:pt x="290" y="213"/>
                        </a:lnTo>
                        <a:lnTo>
                          <a:pt x="290" y="214"/>
                        </a:lnTo>
                        <a:lnTo>
                          <a:pt x="290" y="214"/>
                        </a:lnTo>
                        <a:lnTo>
                          <a:pt x="290" y="210"/>
                        </a:lnTo>
                        <a:lnTo>
                          <a:pt x="290" y="217"/>
                        </a:lnTo>
                        <a:lnTo>
                          <a:pt x="290" y="210"/>
                        </a:lnTo>
                        <a:lnTo>
                          <a:pt x="290" y="215"/>
                        </a:lnTo>
                        <a:lnTo>
                          <a:pt x="290" y="213"/>
                        </a:lnTo>
                        <a:lnTo>
                          <a:pt x="290" y="212"/>
                        </a:lnTo>
                        <a:lnTo>
                          <a:pt x="290" y="213"/>
                        </a:lnTo>
                        <a:lnTo>
                          <a:pt x="290" y="212"/>
                        </a:lnTo>
                        <a:lnTo>
                          <a:pt x="290" y="213"/>
                        </a:lnTo>
                        <a:lnTo>
                          <a:pt x="290" y="212"/>
                        </a:lnTo>
                        <a:lnTo>
                          <a:pt x="290" y="211"/>
                        </a:lnTo>
                        <a:lnTo>
                          <a:pt x="290" y="213"/>
                        </a:lnTo>
                        <a:lnTo>
                          <a:pt x="290" y="211"/>
                        </a:lnTo>
                        <a:lnTo>
                          <a:pt x="291" y="212"/>
                        </a:lnTo>
                        <a:lnTo>
                          <a:pt x="291" y="212"/>
                        </a:lnTo>
                        <a:lnTo>
                          <a:pt x="291" y="212"/>
                        </a:lnTo>
                        <a:lnTo>
                          <a:pt x="291" y="210"/>
                        </a:lnTo>
                        <a:lnTo>
                          <a:pt x="291" y="211"/>
                        </a:lnTo>
                        <a:lnTo>
                          <a:pt x="291" y="211"/>
                        </a:lnTo>
                        <a:lnTo>
                          <a:pt x="291" y="210"/>
                        </a:lnTo>
                        <a:lnTo>
                          <a:pt x="291" y="210"/>
                        </a:lnTo>
                        <a:lnTo>
                          <a:pt x="291" y="211"/>
                        </a:lnTo>
                        <a:lnTo>
                          <a:pt x="291" y="211"/>
                        </a:lnTo>
                        <a:lnTo>
                          <a:pt x="291" y="211"/>
                        </a:lnTo>
                        <a:lnTo>
                          <a:pt x="291" y="209"/>
                        </a:lnTo>
                        <a:lnTo>
                          <a:pt x="291" y="212"/>
                        </a:lnTo>
                        <a:lnTo>
                          <a:pt x="291" y="208"/>
                        </a:lnTo>
                        <a:lnTo>
                          <a:pt x="291" y="211"/>
                        </a:lnTo>
                        <a:lnTo>
                          <a:pt x="291" y="210"/>
                        </a:lnTo>
                        <a:lnTo>
                          <a:pt x="291" y="210"/>
                        </a:lnTo>
                        <a:lnTo>
                          <a:pt x="291" y="209"/>
                        </a:lnTo>
                        <a:lnTo>
                          <a:pt x="291" y="210"/>
                        </a:lnTo>
                        <a:lnTo>
                          <a:pt x="291" y="210"/>
                        </a:lnTo>
                        <a:lnTo>
                          <a:pt x="291" y="210"/>
                        </a:lnTo>
                        <a:lnTo>
                          <a:pt x="291" y="210"/>
                        </a:lnTo>
                        <a:lnTo>
                          <a:pt x="291" y="210"/>
                        </a:lnTo>
                        <a:lnTo>
                          <a:pt x="291" y="209"/>
                        </a:lnTo>
                        <a:lnTo>
                          <a:pt x="291" y="208"/>
                        </a:lnTo>
                        <a:lnTo>
                          <a:pt x="291" y="210"/>
                        </a:lnTo>
                        <a:lnTo>
                          <a:pt x="291" y="207"/>
                        </a:lnTo>
                        <a:lnTo>
                          <a:pt x="291" y="210"/>
                        </a:lnTo>
                        <a:lnTo>
                          <a:pt x="291" y="208"/>
                        </a:lnTo>
                        <a:lnTo>
                          <a:pt x="291" y="208"/>
                        </a:lnTo>
                        <a:lnTo>
                          <a:pt x="291" y="208"/>
                        </a:lnTo>
                        <a:lnTo>
                          <a:pt x="291" y="208"/>
                        </a:lnTo>
                        <a:lnTo>
                          <a:pt x="291" y="210"/>
                        </a:lnTo>
                        <a:lnTo>
                          <a:pt x="291" y="207"/>
                        </a:lnTo>
                        <a:lnTo>
                          <a:pt x="291" y="208"/>
                        </a:lnTo>
                        <a:lnTo>
                          <a:pt x="291" y="209"/>
                        </a:lnTo>
                        <a:lnTo>
                          <a:pt x="291" y="207"/>
                        </a:lnTo>
                        <a:lnTo>
                          <a:pt x="291" y="208"/>
                        </a:lnTo>
                        <a:lnTo>
                          <a:pt x="291" y="206"/>
                        </a:lnTo>
                        <a:lnTo>
                          <a:pt x="291" y="206"/>
                        </a:lnTo>
                        <a:lnTo>
                          <a:pt x="291" y="207"/>
                        </a:lnTo>
                        <a:lnTo>
                          <a:pt x="291" y="205"/>
                        </a:lnTo>
                        <a:lnTo>
                          <a:pt x="291" y="206"/>
                        </a:lnTo>
                        <a:lnTo>
                          <a:pt x="291" y="204"/>
                        </a:lnTo>
                        <a:lnTo>
                          <a:pt x="291" y="205"/>
                        </a:lnTo>
                        <a:lnTo>
                          <a:pt x="291" y="204"/>
                        </a:lnTo>
                        <a:lnTo>
                          <a:pt x="291" y="206"/>
                        </a:lnTo>
                        <a:lnTo>
                          <a:pt x="291" y="204"/>
                        </a:lnTo>
                        <a:lnTo>
                          <a:pt x="291" y="204"/>
                        </a:lnTo>
                        <a:lnTo>
                          <a:pt x="291" y="204"/>
                        </a:lnTo>
                        <a:lnTo>
                          <a:pt x="291" y="204"/>
                        </a:lnTo>
                        <a:lnTo>
                          <a:pt x="291" y="202"/>
                        </a:lnTo>
                        <a:lnTo>
                          <a:pt x="291" y="202"/>
                        </a:lnTo>
                        <a:lnTo>
                          <a:pt x="291" y="204"/>
                        </a:lnTo>
                        <a:lnTo>
                          <a:pt x="291" y="200"/>
                        </a:lnTo>
                        <a:lnTo>
                          <a:pt x="291" y="202"/>
                        </a:lnTo>
                        <a:lnTo>
                          <a:pt x="291" y="203"/>
                        </a:lnTo>
                        <a:lnTo>
                          <a:pt x="291" y="200"/>
                        </a:lnTo>
                        <a:lnTo>
                          <a:pt x="291" y="200"/>
                        </a:lnTo>
                        <a:lnTo>
                          <a:pt x="291" y="201"/>
                        </a:lnTo>
                        <a:lnTo>
                          <a:pt x="291" y="202"/>
                        </a:lnTo>
                        <a:lnTo>
                          <a:pt x="291" y="202"/>
                        </a:lnTo>
                        <a:lnTo>
                          <a:pt x="291" y="200"/>
                        </a:lnTo>
                        <a:lnTo>
                          <a:pt x="291" y="202"/>
                        </a:lnTo>
                        <a:lnTo>
                          <a:pt x="291" y="200"/>
                        </a:lnTo>
                        <a:lnTo>
                          <a:pt x="291" y="201"/>
                        </a:lnTo>
                        <a:lnTo>
                          <a:pt x="291" y="200"/>
                        </a:lnTo>
                        <a:lnTo>
                          <a:pt x="291" y="200"/>
                        </a:lnTo>
                        <a:lnTo>
                          <a:pt x="291" y="199"/>
                        </a:lnTo>
                        <a:lnTo>
                          <a:pt x="291" y="201"/>
                        </a:lnTo>
                        <a:lnTo>
                          <a:pt x="291" y="200"/>
                        </a:lnTo>
                        <a:lnTo>
                          <a:pt x="291" y="200"/>
                        </a:lnTo>
                        <a:lnTo>
                          <a:pt x="291" y="199"/>
                        </a:lnTo>
                        <a:lnTo>
                          <a:pt x="291" y="200"/>
                        </a:lnTo>
                        <a:lnTo>
                          <a:pt x="291" y="199"/>
                        </a:lnTo>
                        <a:lnTo>
                          <a:pt x="291" y="200"/>
                        </a:lnTo>
                        <a:lnTo>
                          <a:pt x="291" y="200"/>
                        </a:lnTo>
                        <a:lnTo>
                          <a:pt x="291" y="199"/>
                        </a:lnTo>
                        <a:lnTo>
                          <a:pt x="291" y="201"/>
                        </a:lnTo>
                        <a:lnTo>
                          <a:pt x="291" y="200"/>
                        </a:lnTo>
                        <a:lnTo>
                          <a:pt x="291" y="199"/>
                        </a:lnTo>
                        <a:lnTo>
                          <a:pt x="291" y="201"/>
                        </a:lnTo>
                        <a:lnTo>
                          <a:pt x="291" y="199"/>
                        </a:lnTo>
                        <a:lnTo>
                          <a:pt x="291" y="199"/>
                        </a:lnTo>
                        <a:lnTo>
                          <a:pt x="291" y="198"/>
                        </a:lnTo>
                        <a:lnTo>
                          <a:pt x="291" y="201"/>
                        </a:lnTo>
                        <a:lnTo>
                          <a:pt x="291" y="198"/>
                        </a:lnTo>
                        <a:lnTo>
                          <a:pt x="291" y="200"/>
                        </a:lnTo>
                        <a:lnTo>
                          <a:pt x="291" y="199"/>
                        </a:lnTo>
                        <a:lnTo>
                          <a:pt x="291" y="199"/>
                        </a:lnTo>
                        <a:lnTo>
                          <a:pt x="291" y="199"/>
                        </a:lnTo>
                        <a:lnTo>
                          <a:pt x="291" y="200"/>
                        </a:lnTo>
                        <a:lnTo>
                          <a:pt x="291" y="198"/>
                        </a:lnTo>
                        <a:lnTo>
                          <a:pt x="291" y="198"/>
                        </a:lnTo>
                        <a:lnTo>
                          <a:pt x="291" y="199"/>
                        </a:lnTo>
                        <a:lnTo>
                          <a:pt x="291" y="199"/>
                        </a:lnTo>
                        <a:lnTo>
                          <a:pt x="291" y="199"/>
                        </a:lnTo>
                        <a:lnTo>
                          <a:pt x="291" y="199"/>
                        </a:lnTo>
                        <a:lnTo>
                          <a:pt x="292" y="199"/>
                        </a:lnTo>
                        <a:lnTo>
                          <a:pt x="292" y="197"/>
                        </a:lnTo>
                        <a:lnTo>
                          <a:pt x="292" y="198"/>
                        </a:lnTo>
                        <a:lnTo>
                          <a:pt x="292" y="199"/>
                        </a:lnTo>
                        <a:lnTo>
                          <a:pt x="292" y="199"/>
                        </a:lnTo>
                        <a:lnTo>
                          <a:pt x="292" y="199"/>
                        </a:lnTo>
                        <a:lnTo>
                          <a:pt x="292" y="198"/>
                        </a:lnTo>
                        <a:lnTo>
                          <a:pt x="292" y="199"/>
                        </a:lnTo>
                        <a:lnTo>
                          <a:pt x="292" y="198"/>
                        </a:lnTo>
                        <a:lnTo>
                          <a:pt x="292" y="198"/>
                        </a:lnTo>
                        <a:lnTo>
                          <a:pt x="292" y="199"/>
                        </a:lnTo>
                        <a:lnTo>
                          <a:pt x="292" y="199"/>
                        </a:lnTo>
                        <a:lnTo>
                          <a:pt x="292" y="199"/>
                        </a:lnTo>
                        <a:lnTo>
                          <a:pt x="292" y="199"/>
                        </a:lnTo>
                        <a:lnTo>
                          <a:pt x="292" y="198"/>
                        </a:lnTo>
                        <a:lnTo>
                          <a:pt x="292" y="198"/>
                        </a:lnTo>
                        <a:lnTo>
                          <a:pt x="292" y="199"/>
                        </a:lnTo>
                        <a:lnTo>
                          <a:pt x="292" y="199"/>
                        </a:lnTo>
                        <a:lnTo>
                          <a:pt x="292" y="197"/>
                        </a:lnTo>
                        <a:lnTo>
                          <a:pt x="292" y="200"/>
                        </a:lnTo>
                        <a:lnTo>
                          <a:pt x="292" y="198"/>
                        </a:lnTo>
                        <a:lnTo>
                          <a:pt x="292" y="199"/>
                        </a:lnTo>
                        <a:lnTo>
                          <a:pt x="292" y="197"/>
                        </a:lnTo>
                        <a:lnTo>
                          <a:pt x="292" y="200"/>
                        </a:lnTo>
                        <a:lnTo>
                          <a:pt x="292" y="198"/>
                        </a:lnTo>
                        <a:lnTo>
                          <a:pt x="292" y="199"/>
                        </a:lnTo>
                        <a:lnTo>
                          <a:pt x="292" y="199"/>
                        </a:lnTo>
                        <a:lnTo>
                          <a:pt x="292" y="198"/>
                        </a:lnTo>
                        <a:lnTo>
                          <a:pt x="292" y="198"/>
                        </a:lnTo>
                        <a:lnTo>
                          <a:pt x="292" y="197"/>
                        </a:lnTo>
                        <a:lnTo>
                          <a:pt x="292" y="199"/>
                        </a:lnTo>
                        <a:lnTo>
                          <a:pt x="292" y="197"/>
                        </a:lnTo>
                        <a:lnTo>
                          <a:pt x="292" y="198"/>
                        </a:lnTo>
                        <a:lnTo>
                          <a:pt x="292" y="199"/>
                        </a:lnTo>
                        <a:lnTo>
                          <a:pt x="292" y="199"/>
                        </a:lnTo>
                        <a:lnTo>
                          <a:pt x="292" y="198"/>
                        </a:lnTo>
                        <a:lnTo>
                          <a:pt x="292" y="199"/>
                        </a:lnTo>
                        <a:lnTo>
                          <a:pt x="292" y="198"/>
                        </a:lnTo>
                        <a:lnTo>
                          <a:pt x="292" y="198"/>
                        </a:lnTo>
                        <a:lnTo>
                          <a:pt x="292" y="198"/>
                        </a:lnTo>
                        <a:lnTo>
                          <a:pt x="292" y="198"/>
                        </a:lnTo>
                        <a:lnTo>
                          <a:pt x="292" y="197"/>
                        </a:lnTo>
                        <a:lnTo>
                          <a:pt x="292" y="197"/>
                        </a:lnTo>
                        <a:lnTo>
                          <a:pt x="292" y="199"/>
                        </a:lnTo>
                        <a:lnTo>
                          <a:pt x="292" y="198"/>
                        </a:lnTo>
                        <a:lnTo>
                          <a:pt x="292" y="199"/>
                        </a:lnTo>
                        <a:lnTo>
                          <a:pt x="292" y="198"/>
                        </a:lnTo>
                        <a:lnTo>
                          <a:pt x="292" y="201"/>
                        </a:lnTo>
                        <a:lnTo>
                          <a:pt x="292" y="196"/>
                        </a:lnTo>
                        <a:lnTo>
                          <a:pt x="292" y="201"/>
                        </a:lnTo>
                        <a:lnTo>
                          <a:pt x="292" y="197"/>
                        </a:lnTo>
                        <a:lnTo>
                          <a:pt x="292" y="199"/>
                        </a:lnTo>
                        <a:lnTo>
                          <a:pt x="292" y="199"/>
                        </a:lnTo>
                        <a:lnTo>
                          <a:pt x="292" y="201"/>
                        </a:lnTo>
                        <a:lnTo>
                          <a:pt x="292" y="199"/>
                        </a:lnTo>
                        <a:lnTo>
                          <a:pt x="292" y="200"/>
                        </a:lnTo>
                        <a:lnTo>
                          <a:pt x="292" y="200"/>
                        </a:lnTo>
                        <a:lnTo>
                          <a:pt x="292" y="201"/>
                        </a:lnTo>
                        <a:lnTo>
                          <a:pt x="292" y="200"/>
                        </a:lnTo>
                        <a:lnTo>
                          <a:pt x="292" y="201"/>
                        </a:lnTo>
                        <a:lnTo>
                          <a:pt x="292" y="203"/>
                        </a:lnTo>
                        <a:lnTo>
                          <a:pt x="292" y="200"/>
                        </a:lnTo>
                        <a:lnTo>
                          <a:pt x="292" y="202"/>
                        </a:lnTo>
                        <a:lnTo>
                          <a:pt x="292" y="201"/>
                        </a:lnTo>
                        <a:lnTo>
                          <a:pt x="292" y="200"/>
                        </a:lnTo>
                        <a:lnTo>
                          <a:pt x="292" y="203"/>
                        </a:lnTo>
                        <a:lnTo>
                          <a:pt x="292" y="201"/>
                        </a:lnTo>
                        <a:lnTo>
                          <a:pt x="292" y="201"/>
                        </a:lnTo>
                        <a:lnTo>
                          <a:pt x="292" y="201"/>
                        </a:lnTo>
                        <a:lnTo>
                          <a:pt x="292" y="202"/>
                        </a:lnTo>
                        <a:lnTo>
                          <a:pt x="292" y="201"/>
                        </a:lnTo>
                        <a:lnTo>
                          <a:pt x="292" y="203"/>
                        </a:lnTo>
                        <a:lnTo>
                          <a:pt x="292" y="202"/>
                        </a:lnTo>
                        <a:lnTo>
                          <a:pt x="292" y="203"/>
                        </a:lnTo>
                        <a:lnTo>
                          <a:pt x="292" y="205"/>
                        </a:lnTo>
                        <a:lnTo>
                          <a:pt x="292" y="203"/>
                        </a:lnTo>
                        <a:lnTo>
                          <a:pt x="292" y="203"/>
                        </a:lnTo>
                        <a:lnTo>
                          <a:pt x="292" y="205"/>
                        </a:lnTo>
                        <a:lnTo>
                          <a:pt x="292" y="204"/>
                        </a:lnTo>
                        <a:lnTo>
                          <a:pt x="292" y="203"/>
                        </a:lnTo>
                        <a:lnTo>
                          <a:pt x="292" y="204"/>
                        </a:lnTo>
                        <a:lnTo>
                          <a:pt x="292" y="204"/>
                        </a:lnTo>
                        <a:lnTo>
                          <a:pt x="292" y="205"/>
                        </a:lnTo>
                        <a:lnTo>
                          <a:pt x="292" y="205"/>
                        </a:lnTo>
                        <a:lnTo>
                          <a:pt x="292" y="205"/>
                        </a:lnTo>
                        <a:lnTo>
                          <a:pt x="292" y="206"/>
                        </a:lnTo>
                        <a:lnTo>
                          <a:pt x="292" y="206"/>
                        </a:lnTo>
                        <a:lnTo>
                          <a:pt x="292" y="205"/>
                        </a:lnTo>
                        <a:lnTo>
                          <a:pt x="292" y="206"/>
                        </a:lnTo>
                        <a:lnTo>
                          <a:pt x="292" y="206"/>
                        </a:lnTo>
                        <a:lnTo>
                          <a:pt x="292" y="207"/>
                        </a:lnTo>
                        <a:lnTo>
                          <a:pt x="292" y="206"/>
                        </a:lnTo>
                        <a:lnTo>
                          <a:pt x="292" y="207"/>
                        </a:lnTo>
                        <a:lnTo>
                          <a:pt x="292" y="209"/>
                        </a:lnTo>
                        <a:lnTo>
                          <a:pt x="292" y="207"/>
                        </a:lnTo>
                        <a:lnTo>
                          <a:pt x="292" y="207"/>
                        </a:lnTo>
                        <a:lnTo>
                          <a:pt x="292" y="210"/>
                        </a:lnTo>
                        <a:lnTo>
                          <a:pt x="292" y="208"/>
                        </a:lnTo>
                        <a:lnTo>
                          <a:pt x="292" y="209"/>
                        </a:lnTo>
                        <a:lnTo>
                          <a:pt x="292" y="208"/>
                        </a:lnTo>
                        <a:lnTo>
                          <a:pt x="292" y="211"/>
                        </a:lnTo>
                        <a:lnTo>
                          <a:pt x="292" y="210"/>
                        </a:lnTo>
                        <a:lnTo>
                          <a:pt x="292" y="211"/>
                        </a:lnTo>
                        <a:lnTo>
                          <a:pt x="292" y="210"/>
                        </a:lnTo>
                        <a:lnTo>
                          <a:pt x="292" y="210"/>
                        </a:lnTo>
                        <a:lnTo>
                          <a:pt x="292" y="210"/>
                        </a:lnTo>
                        <a:lnTo>
                          <a:pt x="292" y="212"/>
                        </a:lnTo>
                        <a:lnTo>
                          <a:pt x="292" y="212"/>
                        </a:lnTo>
                        <a:lnTo>
                          <a:pt x="293" y="212"/>
                        </a:lnTo>
                        <a:lnTo>
                          <a:pt x="293" y="211"/>
                        </a:lnTo>
                        <a:lnTo>
                          <a:pt x="293" y="213"/>
                        </a:lnTo>
                        <a:lnTo>
                          <a:pt x="293" y="211"/>
                        </a:lnTo>
                        <a:lnTo>
                          <a:pt x="293" y="212"/>
                        </a:lnTo>
                        <a:lnTo>
                          <a:pt x="293" y="212"/>
                        </a:lnTo>
                        <a:lnTo>
                          <a:pt x="293" y="213"/>
                        </a:lnTo>
                        <a:lnTo>
                          <a:pt x="293" y="213"/>
                        </a:lnTo>
                        <a:lnTo>
                          <a:pt x="293" y="212"/>
                        </a:lnTo>
                        <a:lnTo>
                          <a:pt x="293" y="213"/>
                        </a:lnTo>
                        <a:lnTo>
                          <a:pt x="293" y="213"/>
                        </a:lnTo>
                        <a:lnTo>
                          <a:pt x="293" y="212"/>
                        </a:lnTo>
                        <a:lnTo>
                          <a:pt x="293" y="213"/>
                        </a:lnTo>
                        <a:lnTo>
                          <a:pt x="293" y="213"/>
                        </a:lnTo>
                        <a:lnTo>
                          <a:pt x="293" y="214"/>
                        </a:lnTo>
                        <a:lnTo>
                          <a:pt x="293" y="215"/>
                        </a:lnTo>
                        <a:lnTo>
                          <a:pt x="293" y="214"/>
                        </a:lnTo>
                        <a:lnTo>
                          <a:pt x="293" y="214"/>
                        </a:lnTo>
                        <a:lnTo>
                          <a:pt x="293" y="214"/>
                        </a:lnTo>
                        <a:lnTo>
                          <a:pt x="293" y="214"/>
                        </a:lnTo>
                        <a:lnTo>
                          <a:pt x="293" y="215"/>
                        </a:lnTo>
                        <a:lnTo>
                          <a:pt x="293" y="214"/>
                        </a:lnTo>
                        <a:lnTo>
                          <a:pt x="293" y="216"/>
                        </a:lnTo>
                        <a:lnTo>
                          <a:pt x="293" y="214"/>
                        </a:lnTo>
                        <a:lnTo>
                          <a:pt x="293" y="216"/>
                        </a:lnTo>
                        <a:lnTo>
                          <a:pt x="293" y="214"/>
                        </a:lnTo>
                        <a:lnTo>
                          <a:pt x="293" y="215"/>
                        </a:lnTo>
                        <a:lnTo>
                          <a:pt x="293" y="216"/>
                        </a:lnTo>
                        <a:lnTo>
                          <a:pt x="293" y="217"/>
                        </a:lnTo>
                        <a:lnTo>
                          <a:pt x="293" y="215"/>
                        </a:lnTo>
                        <a:lnTo>
                          <a:pt x="293" y="216"/>
                        </a:lnTo>
                        <a:lnTo>
                          <a:pt x="293" y="215"/>
                        </a:lnTo>
                        <a:lnTo>
                          <a:pt x="293" y="214"/>
                        </a:lnTo>
                        <a:lnTo>
                          <a:pt x="293" y="217"/>
                        </a:lnTo>
                        <a:lnTo>
                          <a:pt x="293" y="216"/>
                        </a:lnTo>
                        <a:lnTo>
                          <a:pt x="293" y="216"/>
                        </a:lnTo>
                        <a:lnTo>
                          <a:pt x="293" y="216"/>
                        </a:lnTo>
                        <a:lnTo>
                          <a:pt x="293" y="216"/>
                        </a:lnTo>
                        <a:lnTo>
                          <a:pt x="293" y="216"/>
                        </a:lnTo>
                        <a:lnTo>
                          <a:pt x="293" y="217"/>
                        </a:lnTo>
                        <a:lnTo>
                          <a:pt x="293" y="214"/>
                        </a:lnTo>
                        <a:lnTo>
                          <a:pt x="293" y="217"/>
                        </a:lnTo>
                        <a:lnTo>
                          <a:pt x="293" y="214"/>
                        </a:lnTo>
                        <a:lnTo>
                          <a:pt x="293" y="217"/>
                        </a:lnTo>
                        <a:lnTo>
                          <a:pt x="293" y="216"/>
                        </a:lnTo>
                        <a:lnTo>
                          <a:pt x="293" y="216"/>
                        </a:lnTo>
                        <a:lnTo>
                          <a:pt x="293" y="216"/>
                        </a:lnTo>
                        <a:lnTo>
                          <a:pt x="293" y="217"/>
                        </a:lnTo>
                        <a:lnTo>
                          <a:pt x="293" y="216"/>
                        </a:lnTo>
                        <a:lnTo>
                          <a:pt x="293" y="217"/>
                        </a:lnTo>
                        <a:lnTo>
                          <a:pt x="293" y="216"/>
                        </a:lnTo>
                        <a:lnTo>
                          <a:pt x="293" y="216"/>
                        </a:lnTo>
                        <a:lnTo>
                          <a:pt x="293" y="217"/>
                        </a:lnTo>
                        <a:lnTo>
                          <a:pt x="293" y="217"/>
                        </a:lnTo>
                        <a:lnTo>
                          <a:pt x="293" y="216"/>
                        </a:lnTo>
                        <a:lnTo>
                          <a:pt x="293" y="216"/>
                        </a:lnTo>
                        <a:lnTo>
                          <a:pt x="293" y="216"/>
                        </a:lnTo>
                        <a:lnTo>
                          <a:pt x="293" y="217"/>
                        </a:lnTo>
                        <a:lnTo>
                          <a:pt x="293" y="216"/>
                        </a:lnTo>
                        <a:lnTo>
                          <a:pt x="293" y="217"/>
                        </a:lnTo>
                        <a:lnTo>
                          <a:pt x="293" y="216"/>
                        </a:lnTo>
                        <a:lnTo>
                          <a:pt x="293" y="217"/>
                        </a:lnTo>
                        <a:lnTo>
                          <a:pt x="293" y="215"/>
                        </a:lnTo>
                        <a:lnTo>
                          <a:pt x="293" y="218"/>
                        </a:lnTo>
                        <a:lnTo>
                          <a:pt x="293" y="216"/>
                        </a:lnTo>
                        <a:lnTo>
                          <a:pt x="293" y="217"/>
                        </a:lnTo>
                        <a:lnTo>
                          <a:pt x="293" y="217"/>
                        </a:lnTo>
                        <a:lnTo>
                          <a:pt x="293" y="217"/>
                        </a:lnTo>
                        <a:lnTo>
                          <a:pt x="293" y="216"/>
                        </a:lnTo>
                        <a:lnTo>
                          <a:pt x="293" y="217"/>
                        </a:lnTo>
                        <a:lnTo>
                          <a:pt x="293" y="217"/>
                        </a:lnTo>
                        <a:lnTo>
                          <a:pt x="293" y="217"/>
                        </a:lnTo>
                        <a:lnTo>
                          <a:pt x="293" y="217"/>
                        </a:lnTo>
                        <a:lnTo>
                          <a:pt x="293" y="219"/>
                        </a:lnTo>
                        <a:lnTo>
                          <a:pt x="293" y="215"/>
                        </a:lnTo>
                        <a:lnTo>
                          <a:pt x="293" y="216"/>
                        </a:lnTo>
                        <a:lnTo>
                          <a:pt x="293" y="217"/>
                        </a:lnTo>
                        <a:lnTo>
                          <a:pt x="293" y="217"/>
                        </a:lnTo>
                        <a:lnTo>
                          <a:pt x="293" y="216"/>
                        </a:lnTo>
                        <a:lnTo>
                          <a:pt x="293" y="216"/>
                        </a:lnTo>
                        <a:lnTo>
                          <a:pt x="293" y="216"/>
                        </a:lnTo>
                        <a:lnTo>
                          <a:pt x="293" y="216"/>
                        </a:lnTo>
                        <a:lnTo>
                          <a:pt x="293" y="215"/>
                        </a:lnTo>
                        <a:lnTo>
                          <a:pt x="293" y="216"/>
                        </a:lnTo>
                        <a:lnTo>
                          <a:pt x="293" y="215"/>
                        </a:lnTo>
                        <a:lnTo>
                          <a:pt x="293" y="215"/>
                        </a:lnTo>
                        <a:lnTo>
                          <a:pt x="293" y="215"/>
                        </a:lnTo>
                        <a:lnTo>
                          <a:pt x="293" y="213"/>
                        </a:lnTo>
                        <a:lnTo>
                          <a:pt x="293" y="216"/>
                        </a:lnTo>
                        <a:lnTo>
                          <a:pt x="293" y="214"/>
                        </a:lnTo>
                        <a:lnTo>
                          <a:pt x="293" y="216"/>
                        </a:lnTo>
                        <a:lnTo>
                          <a:pt x="293" y="214"/>
                        </a:lnTo>
                        <a:lnTo>
                          <a:pt x="293" y="216"/>
                        </a:lnTo>
                        <a:lnTo>
                          <a:pt x="293" y="215"/>
                        </a:lnTo>
                        <a:lnTo>
                          <a:pt x="293" y="215"/>
                        </a:lnTo>
                        <a:lnTo>
                          <a:pt x="293" y="216"/>
                        </a:lnTo>
                        <a:lnTo>
                          <a:pt x="293" y="215"/>
                        </a:lnTo>
                        <a:lnTo>
                          <a:pt x="293" y="216"/>
                        </a:lnTo>
                        <a:lnTo>
                          <a:pt x="294" y="215"/>
                        </a:lnTo>
                        <a:lnTo>
                          <a:pt x="294" y="215"/>
                        </a:lnTo>
                        <a:lnTo>
                          <a:pt x="294" y="215"/>
                        </a:lnTo>
                        <a:lnTo>
                          <a:pt x="294" y="215"/>
                        </a:lnTo>
                        <a:lnTo>
                          <a:pt x="294" y="213"/>
                        </a:lnTo>
                        <a:lnTo>
                          <a:pt x="294" y="216"/>
                        </a:lnTo>
                        <a:lnTo>
                          <a:pt x="294" y="213"/>
                        </a:lnTo>
                        <a:lnTo>
                          <a:pt x="294" y="217"/>
                        </a:lnTo>
                        <a:lnTo>
                          <a:pt x="294" y="214"/>
                        </a:lnTo>
                        <a:lnTo>
                          <a:pt x="294" y="216"/>
                        </a:lnTo>
                        <a:lnTo>
                          <a:pt x="294" y="216"/>
                        </a:lnTo>
                        <a:lnTo>
                          <a:pt x="294" y="215"/>
                        </a:lnTo>
                        <a:lnTo>
                          <a:pt x="294" y="217"/>
                        </a:lnTo>
                        <a:lnTo>
                          <a:pt x="294" y="215"/>
                        </a:lnTo>
                        <a:lnTo>
                          <a:pt x="294" y="216"/>
                        </a:lnTo>
                        <a:lnTo>
                          <a:pt x="294" y="215"/>
                        </a:lnTo>
                        <a:lnTo>
                          <a:pt x="294" y="217"/>
                        </a:lnTo>
                        <a:lnTo>
                          <a:pt x="294" y="216"/>
                        </a:lnTo>
                        <a:lnTo>
                          <a:pt x="294" y="215"/>
                        </a:lnTo>
                        <a:lnTo>
                          <a:pt x="294" y="217"/>
                        </a:lnTo>
                        <a:lnTo>
                          <a:pt x="294" y="216"/>
                        </a:lnTo>
                        <a:lnTo>
                          <a:pt x="294" y="216"/>
                        </a:lnTo>
                        <a:lnTo>
                          <a:pt x="294" y="218"/>
                        </a:lnTo>
                        <a:lnTo>
                          <a:pt x="294" y="214"/>
                        </a:lnTo>
                        <a:lnTo>
                          <a:pt x="294" y="217"/>
                        </a:lnTo>
                        <a:lnTo>
                          <a:pt x="294" y="216"/>
                        </a:lnTo>
                        <a:lnTo>
                          <a:pt x="294" y="217"/>
                        </a:lnTo>
                        <a:lnTo>
                          <a:pt x="294" y="215"/>
                        </a:lnTo>
                        <a:lnTo>
                          <a:pt x="294" y="216"/>
                        </a:lnTo>
                        <a:lnTo>
                          <a:pt x="294" y="217"/>
                        </a:lnTo>
                        <a:lnTo>
                          <a:pt x="294" y="217"/>
                        </a:lnTo>
                        <a:lnTo>
                          <a:pt x="294" y="218"/>
                        </a:lnTo>
                        <a:lnTo>
                          <a:pt x="294" y="218"/>
                        </a:lnTo>
                        <a:lnTo>
                          <a:pt x="294" y="218"/>
                        </a:lnTo>
                        <a:lnTo>
                          <a:pt x="294" y="217"/>
                        </a:lnTo>
                        <a:lnTo>
                          <a:pt x="294" y="217"/>
                        </a:lnTo>
                        <a:lnTo>
                          <a:pt x="294" y="217"/>
                        </a:lnTo>
                        <a:lnTo>
                          <a:pt x="294" y="219"/>
                        </a:lnTo>
                        <a:lnTo>
                          <a:pt x="294" y="218"/>
                        </a:lnTo>
                        <a:lnTo>
                          <a:pt x="294" y="218"/>
                        </a:lnTo>
                        <a:lnTo>
                          <a:pt x="294" y="218"/>
                        </a:lnTo>
                        <a:lnTo>
                          <a:pt x="294" y="220"/>
                        </a:lnTo>
                        <a:lnTo>
                          <a:pt x="294" y="218"/>
                        </a:lnTo>
                        <a:lnTo>
                          <a:pt x="294" y="218"/>
                        </a:lnTo>
                        <a:lnTo>
                          <a:pt x="294" y="219"/>
                        </a:lnTo>
                        <a:lnTo>
                          <a:pt x="294" y="218"/>
                        </a:lnTo>
                        <a:lnTo>
                          <a:pt x="294" y="220"/>
                        </a:lnTo>
                        <a:lnTo>
                          <a:pt x="294" y="221"/>
                        </a:lnTo>
                        <a:lnTo>
                          <a:pt x="294" y="219"/>
                        </a:lnTo>
                        <a:lnTo>
                          <a:pt x="294" y="221"/>
                        </a:lnTo>
                        <a:lnTo>
                          <a:pt x="294" y="221"/>
                        </a:lnTo>
                        <a:lnTo>
                          <a:pt x="294" y="220"/>
                        </a:lnTo>
                        <a:lnTo>
                          <a:pt x="294" y="220"/>
                        </a:lnTo>
                        <a:lnTo>
                          <a:pt x="294" y="219"/>
                        </a:lnTo>
                        <a:lnTo>
                          <a:pt x="294" y="222"/>
                        </a:lnTo>
                        <a:lnTo>
                          <a:pt x="294" y="220"/>
                        </a:lnTo>
                        <a:lnTo>
                          <a:pt x="294" y="222"/>
                        </a:lnTo>
                        <a:lnTo>
                          <a:pt x="294" y="222"/>
                        </a:lnTo>
                        <a:lnTo>
                          <a:pt x="294" y="222"/>
                        </a:lnTo>
                        <a:lnTo>
                          <a:pt x="294" y="223"/>
                        </a:lnTo>
                        <a:lnTo>
                          <a:pt x="294" y="222"/>
                        </a:lnTo>
                        <a:lnTo>
                          <a:pt x="294" y="222"/>
                        </a:lnTo>
                        <a:lnTo>
                          <a:pt x="294" y="224"/>
                        </a:lnTo>
                        <a:lnTo>
                          <a:pt x="294" y="222"/>
                        </a:lnTo>
                        <a:lnTo>
                          <a:pt x="294" y="224"/>
                        </a:lnTo>
                        <a:lnTo>
                          <a:pt x="294" y="222"/>
                        </a:lnTo>
                        <a:lnTo>
                          <a:pt x="294" y="225"/>
                        </a:lnTo>
                        <a:lnTo>
                          <a:pt x="294" y="223"/>
                        </a:lnTo>
                        <a:lnTo>
                          <a:pt x="294" y="225"/>
                        </a:lnTo>
                        <a:lnTo>
                          <a:pt x="294" y="224"/>
                        </a:lnTo>
                        <a:lnTo>
                          <a:pt x="294" y="226"/>
                        </a:lnTo>
                        <a:lnTo>
                          <a:pt x="294" y="224"/>
                        </a:lnTo>
                        <a:lnTo>
                          <a:pt x="294" y="225"/>
                        </a:lnTo>
                        <a:lnTo>
                          <a:pt x="294" y="223"/>
                        </a:lnTo>
                        <a:lnTo>
                          <a:pt x="294" y="226"/>
                        </a:lnTo>
                        <a:lnTo>
                          <a:pt x="294" y="226"/>
                        </a:lnTo>
                        <a:lnTo>
                          <a:pt x="294" y="227"/>
                        </a:lnTo>
                        <a:lnTo>
                          <a:pt x="294" y="226"/>
                        </a:lnTo>
                        <a:lnTo>
                          <a:pt x="294" y="226"/>
                        </a:lnTo>
                        <a:lnTo>
                          <a:pt x="294" y="227"/>
                        </a:lnTo>
                        <a:lnTo>
                          <a:pt x="294" y="226"/>
                        </a:lnTo>
                        <a:lnTo>
                          <a:pt x="294" y="226"/>
                        </a:lnTo>
                        <a:lnTo>
                          <a:pt x="294" y="227"/>
                        </a:lnTo>
                        <a:lnTo>
                          <a:pt x="294" y="228"/>
                        </a:lnTo>
                        <a:lnTo>
                          <a:pt x="294" y="227"/>
                        </a:lnTo>
                        <a:lnTo>
                          <a:pt x="294" y="229"/>
                        </a:lnTo>
                        <a:lnTo>
                          <a:pt x="294" y="228"/>
                        </a:lnTo>
                        <a:lnTo>
                          <a:pt x="294" y="229"/>
                        </a:lnTo>
                        <a:lnTo>
                          <a:pt x="294" y="229"/>
                        </a:lnTo>
                        <a:lnTo>
                          <a:pt x="294" y="229"/>
                        </a:lnTo>
                        <a:lnTo>
                          <a:pt x="294" y="231"/>
                        </a:lnTo>
                        <a:lnTo>
                          <a:pt x="294" y="229"/>
                        </a:lnTo>
                        <a:lnTo>
                          <a:pt x="294" y="232"/>
                        </a:lnTo>
                        <a:lnTo>
                          <a:pt x="294" y="229"/>
                        </a:lnTo>
                        <a:lnTo>
                          <a:pt x="294" y="231"/>
                        </a:lnTo>
                        <a:lnTo>
                          <a:pt x="294" y="231"/>
                        </a:lnTo>
                        <a:lnTo>
                          <a:pt x="294" y="232"/>
                        </a:lnTo>
                        <a:lnTo>
                          <a:pt x="294" y="232"/>
                        </a:lnTo>
                        <a:lnTo>
                          <a:pt x="294" y="232"/>
                        </a:lnTo>
                        <a:lnTo>
                          <a:pt x="294" y="231"/>
                        </a:lnTo>
                        <a:lnTo>
                          <a:pt x="294" y="233"/>
                        </a:lnTo>
                        <a:lnTo>
                          <a:pt x="294" y="232"/>
                        </a:lnTo>
                        <a:lnTo>
                          <a:pt x="294" y="232"/>
                        </a:lnTo>
                        <a:lnTo>
                          <a:pt x="294" y="234"/>
                        </a:lnTo>
                        <a:lnTo>
                          <a:pt x="294" y="234"/>
                        </a:lnTo>
                        <a:lnTo>
                          <a:pt x="294" y="233"/>
                        </a:lnTo>
                        <a:lnTo>
                          <a:pt x="294" y="235"/>
                        </a:lnTo>
                        <a:lnTo>
                          <a:pt x="294" y="234"/>
                        </a:lnTo>
                        <a:lnTo>
                          <a:pt x="295" y="236"/>
                        </a:lnTo>
                        <a:lnTo>
                          <a:pt x="295" y="234"/>
                        </a:lnTo>
                        <a:lnTo>
                          <a:pt x="295" y="235"/>
                        </a:lnTo>
                        <a:lnTo>
                          <a:pt x="295" y="237"/>
                        </a:lnTo>
                        <a:lnTo>
                          <a:pt x="295" y="233"/>
                        </a:lnTo>
                        <a:lnTo>
                          <a:pt x="295" y="236"/>
                        </a:lnTo>
                        <a:lnTo>
                          <a:pt x="295" y="235"/>
                        </a:lnTo>
                        <a:lnTo>
                          <a:pt x="295" y="236"/>
                        </a:lnTo>
                        <a:lnTo>
                          <a:pt x="295" y="236"/>
                        </a:lnTo>
                        <a:lnTo>
                          <a:pt x="295" y="236"/>
                        </a:lnTo>
                        <a:lnTo>
                          <a:pt x="295" y="237"/>
                        </a:lnTo>
                        <a:lnTo>
                          <a:pt x="295" y="237"/>
                        </a:lnTo>
                        <a:lnTo>
                          <a:pt x="295" y="236"/>
                        </a:lnTo>
                        <a:lnTo>
                          <a:pt x="295" y="235"/>
                        </a:lnTo>
                        <a:lnTo>
                          <a:pt x="295" y="238"/>
                        </a:lnTo>
                        <a:lnTo>
                          <a:pt x="295" y="237"/>
                        </a:lnTo>
                        <a:lnTo>
                          <a:pt x="295" y="237"/>
                        </a:lnTo>
                        <a:lnTo>
                          <a:pt x="295" y="239"/>
                        </a:lnTo>
                        <a:lnTo>
                          <a:pt x="295" y="237"/>
                        </a:lnTo>
                        <a:lnTo>
                          <a:pt x="295" y="238"/>
                        </a:lnTo>
                        <a:lnTo>
                          <a:pt x="295" y="237"/>
                        </a:lnTo>
                        <a:lnTo>
                          <a:pt x="295" y="240"/>
                        </a:lnTo>
                        <a:lnTo>
                          <a:pt x="295" y="238"/>
                        </a:lnTo>
                        <a:lnTo>
                          <a:pt x="295" y="240"/>
                        </a:lnTo>
                        <a:lnTo>
                          <a:pt x="295" y="239"/>
                        </a:lnTo>
                        <a:lnTo>
                          <a:pt x="295" y="240"/>
                        </a:lnTo>
                        <a:lnTo>
                          <a:pt x="295" y="240"/>
                        </a:lnTo>
                        <a:lnTo>
                          <a:pt x="295" y="241"/>
                        </a:lnTo>
                        <a:lnTo>
                          <a:pt x="295" y="240"/>
                        </a:lnTo>
                        <a:lnTo>
                          <a:pt x="295" y="240"/>
                        </a:lnTo>
                        <a:lnTo>
                          <a:pt x="295" y="240"/>
                        </a:lnTo>
                        <a:lnTo>
                          <a:pt x="295" y="241"/>
                        </a:lnTo>
                        <a:lnTo>
                          <a:pt x="295" y="241"/>
                        </a:lnTo>
                        <a:lnTo>
                          <a:pt x="295" y="241"/>
                        </a:lnTo>
                        <a:lnTo>
                          <a:pt x="295" y="241"/>
                        </a:lnTo>
                        <a:lnTo>
                          <a:pt x="295" y="242"/>
                        </a:lnTo>
                        <a:lnTo>
                          <a:pt x="295" y="242"/>
                        </a:lnTo>
                        <a:lnTo>
                          <a:pt x="295" y="242"/>
                        </a:lnTo>
                        <a:lnTo>
                          <a:pt x="295" y="243"/>
                        </a:lnTo>
                        <a:lnTo>
                          <a:pt x="295" y="241"/>
                        </a:lnTo>
                        <a:lnTo>
                          <a:pt x="295" y="243"/>
                        </a:lnTo>
                        <a:lnTo>
                          <a:pt x="295" y="242"/>
                        </a:lnTo>
                        <a:lnTo>
                          <a:pt x="295" y="243"/>
                        </a:lnTo>
                        <a:lnTo>
                          <a:pt x="295" y="242"/>
                        </a:lnTo>
                        <a:lnTo>
                          <a:pt x="295" y="242"/>
                        </a:lnTo>
                        <a:lnTo>
                          <a:pt x="295" y="243"/>
                        </a:lnTo>
                        <a:lnTo>
                          <a:pt x="295" y="242"/>
                        </a:lnTo>
                        <a:lnTo>
                          <a:pt x="295" y="244"/>
                        </a:lnTo>
                        <a:lnTo>
                          <a:pt x="295" y="242"/>
                        </a:lnTo>
                        <a:lnTo>
                          <a:pt x="295" y="244"/>
                        </a:lnTo>
                        <a:lnTo>
                          <a:pt x="295" y="243"/>
                        </a:lnTo>
                        <a:lnTo>
                          <a:pt x="295" y="244"/>
                        </a:lnTo>
                        <a:lnTo>
                          <a:pt x="295" y="243"/>
                        </a:lnTo>
                        <a:lnTo>
                          <a:pt x="295" y="243"/>
                        </a:lnTo>
                        <a:lnTo>
                          <a:pt x="295" y="243"/>
                        </a:lnTo>
                        <a:lnTo>
                          <a:pt x="295" y="243"/>
                        </a:lnTo>
                        <a:lnTo>
                          <a:pt x="295" y="245"/>
                        </a:lnTo>
                        <a:lnTo>
                          <a:pt x="295" y="242"/>
                        </a:lnTo>
                        <a:lnTo>
                          <a:pt x="295" y="244"/>
                        </a:lnTo>
                        <a:lnTo>
                          <a:pt x="295" y="243"/>
                        </a:lnTo>
                        <a:lnTo>
                          <a:pt x="295" y="244"/>
                        </a:lnTo>
                        <a:lnTo>
                          <a:pt x="295" y="243"/>
                        </a:lnTo>
                        <a:lnTo>
                          <a:pt x="295" y="243"/>
                        </a:lnTo>
                        <a:lnTo>
                          <a:pt x="295" y="243"/>
                        </a:lnTo>
                        <a:lnTo>
                          <a:pt x="295" y="244"/>
                        </a:lnTo>
                        <a:lnTo>
                          <a:pt x="295" y="243"/>
                        </a:lnTo>
                        <a:lnTo>
                          <a:pt x="295" y="244"/>
                        </a:lnTo>
                        <a:lnTo>
                          <a:pt x="295" y="246"/>
                        </a:lnTo>
                        <a:lnTo>
                          <a:pt x="295" y="244"/>
                        </a:lnTo>
                        <a:lnTo>
                          <a:pt x="295" y="246"/>
                        </a:lnTo>
                        <a:lnTo>
                          <a:pt x="295" y="243"/>
                        </a:lnTo>
                        <a:lnTo>
                          <a:pt x="295" y="245"/>
                        </a:lnTo>
                        <a:lnTo>
                          <a:pt x="295" y="244"/>
                        </a:lnTo>
                        <a:lnTo>
                          <a:pt x="295" y="245"/>
                        </a:lnTo>
                        <a:lnTo>
                          <a:pt x="295" y="244"/>
                        </a:lnTo>
                        <a:lnTo>
                          <a:pt x="295" y="246"/>
                        </a:lnTo>
                        <a:lnTo>
                          <a:pt x="295" y="243"/>
                        </a:lnTo>
                        <a:lnTo>
                          <a:pt x="295" y="245"/>
                        </a:lnTo>
                        <a:lnTo>
                          <a:pt x="295" y="244"/>
                        </a:lnTo>
                        <a:lnTo>
                          <a:pt x="295" y="245"/>
                        </a:lnTo>
                        <a:lnTo>
                          <a:pt x="295" y="245"/>
                        </a:lnTo>
                        <a:lnTo>
                          <a:pt x="295" y="244"/>
                        </a:lnTo>
                        <a:lnTo>
                          <a:pt x="295" y="244"/>
                        </a:lnTo>
                        <a:lnTo>
                          <a:pt x="295" y="244"/>
                        </a:lnTo>
                        <a:lnTo>
                          <a:pt x="295" y="244"/>
                        </a:lnTo>
                        <a:lnTo>
                          <a:pt x="295" y="244"/>
                        </a:lnTo>
                        <a:lnTo>
                          <a:pt x="295" y="243"/>
                        </a:lnTo>
                        <a:lnTo>
                          <a:pt x="295" y="245"/>
                        </a:lnTo>
                        <a:lnTo>
                          <a:pt x="295" y="244"/>
                        </a:lnTo>
                        <a:lnTo>
                          <a:pt x="295" y="243"/>
                        </a:lnTo>
                        <a:lnTo>
                          <a:pt x="295" y="244"/>
                        </a:lnTo>
                        <a:lnTo>
                          <a:pt x="295" y="243"/>
                        </a:lnTo>
                        <a:lnTo>
                          <a:pt x="295" y="242"/>
                        </a:lnTo>
                        <a:lnTo>
                          <a:pt x="295" y="243"/>
                        </a:lnTo>
                        <a:lnTo>
                          <a:pt x="295" y="242"/>
                        </a:lnTo>
                        <a:lnTo>
                          <a:pt x="295" y="243"/>
                        </a:lnTo>
                        <a:lnTo>
                          <a:pt x="295" y="243"/>
                        </a:lnTo>
                        <a:lnTo>
                          <a:pt x="296" y="243"/>
                        </a:lnTo>
                        <a:lnTo>
                          <a:pt x="296" y="241"/>
                        </a:lnTo>
                        <a:lnTo>
                          <a:pt x="296" y="242"/>
                        </a:lnTo>
                        <a:lnTo>
                          <a:pt x="296" y="242"/>
                        </a:lnTo>
                        <a:lnTo>
                          <a:pt x="296" y="242"/>
                        </a:lnTo>
                        <a:lnTo>
                          <a:pt x="296" y="241"/>
                        </a:lnTo>
                        <a:lnTo>
                          <a:pt x="296" y="241"/>
                        </a:lnTo>
                        <a:lnTo>
                          <a:pt x="296" y="241"/>
                        </a:lnTo>
                        <a:lnTo>
                          <a:pt x="296" y="239"/>
                        </a:lnTo>
                        <a:lnTo>
                          <a:pt x="296" y="241"/>
                        </a:lnTo>
                        <a:lnTo>
                          <a:pt x="296" y="241"/>
                        </a:lnTo>
                        <a:lnTo>
                          <a:pt x="296" y="241"/>
                        </a:lnTo>
                        <a:lnTo>
                          <a:pt x="296" y="238"/>
                        </a:lnTo>
                        <a:lnTo>
                          <a:pt x="296" y="240"/>
                        </a:lnTo>
                        <a:lnTo>
                          <a:pt x="296" y="242"/>
                        </a:lnTo>
                        <a:lnTo>
                          <a:pt x="296" y="238"/>
                        </a:lnTo>
                        <a:lnTo>
                          <a:pt x="296" y="242"/>
                        </a:lnTo>
                        <a:lnTo>
                          <a:pt x="296" y="239"/>
                        </a:lnTo>
                        <a:lnTo>
                          <a:pt x="296" y="240"/>
                        </a:lnTo>
                        <a:lnTo>
                          <a:pt x="296" y="239"/>
                        </a:lnTo>
                        <a:lnTo>
                          <a:pt x="296" y="240"/>
                        </a:lnTo>
                        <a:lnTo>
                          <a:pt x="296" y="239"/>
                        </a:lnTo>
                        <a:lnTo>
                          <a:pt x="296" y="239"/>
                        </a:lnTo>
                        <a:lnTo>
                          <a:pt x="296" y="238"/>
                        </a:lnTo>
                        <a:lnTo>
                          <a:pt x="296" y="241"/>
                        </a:lnTo>
                        <a:lnTo>
                          <a:pt x="296" y="238"/>
                        </a:lnTo>
                        <a:lnTo>
                          <a:pt x="296" y="238"/>
                        </a:lnTo>
                        <a:lnTo>
                          <a:pt x="296" y="236"/>
                        </a:lnTo>
                        <a:lnTo>
                          <a:pt x="296" y="238"/>
                        </a:lnTo>
                        <a:lnTo>
                          <a:pt x="296" y="238"/>
                        </a:lnTo>
                        <a:lnTo>
                          <a:pt x="296" y="237"/>
                        </a:lnTo>
                        <a:lnTo>
                          <a:pt x="296" y="237"/>
                        </a:lnTo>
                        <a:lnTo>
                          <a:pt x="296" y="237"/>
                        </a:lnTo>
                        <a:lnTo>
                          <a:pt x="296" y="236"/>
                        </a:lnTo>
                        <a:lnTo>
                          <a:pt x="296" y="236"/>
                        </a:lnTo>
                        <a:lnTo>
                          <a:pt x="296" y="238"/>
                        </a:lnTo>
                        <a:lnTo>
                          <a:pt x="296" y="236"/>
                        </a:lnTo>
                        <a:lnTo>
                          <a:pt x="296" y="235"/>
                        </a:lnTo>
                        <a:lnTo>
                          <a:pt x="296" y="236"/>
                        </a:lnTo>
                        <a:lnTo>
                          <a:pt x="296" y="235"/>
                        </a:lnTo>
                        <a:lnTo>
                          <a:pt x="296" y="236"/>
                        </a:lnTo>
                        <a:lnTo>
                          <a:pt x="296" y="235"/>
                        </a:lnTo>
                        <a:lnTo>
                          <a:pt x="296" y="236"/>
                        </a:lnTo>
                        <a:lnTo>
                          <a:pt x="296" y="235"/>
                        </a:lnTo>
                        <a:lnTo>
                          <a:pt x="296" y="234"/>
                        </a:lnTo>
                        <a:lnTo>
                          <a:pt x="296" y="235"/>
                        </a:lnTo>
                        <a:lnTo>
                          <a:pt x="296" y="234"/>
                        </a:lnTo>
                        <a:lnTo>
                          <a:pt x="296" y="236"/>
                        </a:lnTo>
                        <a:lnTo>
                          <a:pt x="296" y="236"/>
                        </a:lnTo>
                        <a:lnTo>
                          <a:pt x="296" y="234"/>
                        </a:lnTo>
                        <a:lnTo>
                          <a:pt x="296" y="236"/>
                        </a:lnTo>
                        <a:lnTo>
                          <a:pt x="296" y="234"/>
                        </a:lnTo>
                        <a:lnTo>
                          <a:pt x="296" y="234"/>
                        </a:lnTo>
                        <a:lnTo>
                          <a:pt x="296" y="235"/>
                        </a:lnTo>
                        <a:lnTo>
                          <a:pt x="296" y="234"/>
                        </a:lnTo>
                        <a:lnTo>
                          <a:pt x="296" y="234"/>
                        </a:lnTo>
                        <a:lnTo>
                          <a:pt x="296" y="234"/>
                        </a:lnTo>
                        <a:lnTo>
                          <a:pt x="296" y="235"/>
                        </a:lnTo>
                        <a:lnTo>
                          <a:pt x="296" y="233"/>
                        </a:lnTo>
                        <a:lnTo>
                          <a:pt x="296" y="235"/>
                        </a:lnTo>
                        <a:lnTo>
                          <a:pt x="296" y="235"/>
                        </a:lnTo>
                        <a:lnTo>
                          <a:pt x="296" y="234"/>
                        </a:lnTo>
                        <a:lnTo>
                          <a:pt x="296" y="234"/>
                        </a:lnTo>
                        <a:lnTo>
                          <a:pt x="296" y="234"/>
                        </a:lnTo>
                        <a:lnTo>
                          <a:pt x="296" y="234"/>
                        </a:lnTo>
                        <a:lnTo>
                          <a:pt x="296" y="236"/>
                        </a:lnTo>
                        <a:lnTo>
                          <a:pt x="296" y="233"/>
                        </a:lnTo>
                        <a:lnTo>
                          <a:pt x="296" y="235"/>
                        </a:lnTo>
                        <a:lnTo>
                          <a:pt x="296" y="234"/>
                        </a:lnTo>
                        <a:lnTo>
                          <a:pt x="296" y="235"/>
                        </a:lnTo>
                        <a:lnTo>
                          <a:pt x="296" y="235"/>
                        </a:lnTo>
                        <a:lnTo>
                          <a:pt x="296" y="235"/>
                        </a:lnTo>
                        <a:lnTo>
                          <a:pt x="296" y="236"/>
                        </a:lnTo>
                        <a:lnTo>
                          <a:pt x="296" y="234"/>
                        </a:lnTo>
                        <a:lnTo>
                          <a:pt x="296" y="234"/>
                        </a:lnTo>
                        <a:lnTo>
                          <a:pt x="296" y="235"/>
                        </a:lnTo>
                        <a:lnTo>
                          <a:pt x="296" y="234"/>
                        </a:lnTo>
                        <a:lnTo>
                          <a:pt x="296" y="234"/>
                        </a:lnTo>
                        <a:lnTo>
                          <a:pt x="296" y="234"/>
                        </a:lnTo>
                        <a:lnTo>
                          <a:pt x="296" y="236"/>
                        </a:lnTo>
                        <a:lnTo>
                          <a:pt x="296" y="234"/>
                        </a:lnTo>
                        <a:lnTo>
                          <a:pt x="296" y="235"/>
                        </a:lnTo>
                        <a:lnTo>
                          <a:pt x="296" y="234"/>
                        </a:lnTo>
                        <a:lnTo>
                          <a:pt x="296" y="234"/>
                        </a:lnTo>
                        <a:lnTo>
                          <a:pt x="296" y="236"/>
                        </a:lnTo>
                        <a:lnTo>
                          <a:pt x="296" y="236"/>
                        </a:lnTo>
                        <a:lnTo>
                          <a:pt x="296" y="234"/>
                        </a:lnTo>
                        <a:lnTo>
                          <a:pt x="296" y="237"/>
                        </a:lnTo>
                        <a:lnTo>
                          <a:pt x="296" y="234"/>
                        </a:lnTo>
                        <a:lnTo>
                          <a:pt x="296" y="236"/>
                        </a:lnTo>
                        <a:lnTo>
                          <a:pt x="296" y="236"/>
                        </a:lnTo>
                        <a:lnTo>
                          <a:pt x="296" y="237"/>
                        </a:lnTo>
                        <a:lnTo>
                          <a:pt x="296" y="235"/>
                        </a:lnTo>
                        <a:lnTo>
                          <a:pt x="296" y="237"/>
                        </a:lnTo>
                        <a:lnTo>
                          <a:pt x="296" y="236"/>
                        </a:lnTo>
                        <a:lnTo>
                          <a:pt x="296" y="237"/>
                        </a:lnTo>
                        <a:lnTo>
                          <a:pt x="296" y="236"/>
                        </a:lnTo>
                        <a:lnTo>
                          <a:pt x="296" y="236"/>
                        </a:lnTo>
                        <a:lnTo>
                          <a:pt x="296" y="237"/>
                        </a:lnTo>
                        <a:lnTo>
                          <a:pt x="296" y="238"/>
                        </a:lnTo>
                        <a:lnTo>
                          <a:pt x="296" y="237"/>
                        </a:lnTo>
                        <a:lnTo>
                          <a:pt x="296" y="238"/>
                        </a:lnTo>
                        <a:lnTo>
                          <a:pt x="296" y="237"/>
                        </a:lnTo>
                        <a:lnTo>
                          <a:pt x="296" y="237"/>
                        </a:lnTo>
                        <a:lnTo>
                          <a:pt x="296" y="239"/>
                        </a:lnTo>
                        <a:lnTo>
                          <a:pt x="296" y="237"/>
                        </a:lnTo>
                        <a:lnTo>
                          <a:pt x="296" y="237"/>
                        </a:lnTo>
                        <a:lnTo>
                          <a:pt x="296" y="239"/>
                        </a:lnTo>
                        <a:lnTo>
                          <a:pt x="297" y="237"/>
                        </a:lnTo>
                        <a:lnTo>
                          <a:pt x="297" y="238"/>
                        </a:lnTo>
                        <a:lnTo>
                          <a:pt x="297" y="239"/>
                        </a:lnTo>
                        <a:lnTo>
                          <a:pt x="297" y="237"/>
                        </a:lnTo>
                        <a:lnTo>
                          <a:pt x="297" y="239"/>
                        </a:lnTo>
                        <a:lnTo>
                          <a:pt x="297" y="237"/>
                        </a:lnTo>
                        <a:lnTo>
                          <a:pt x="297" y="238"/>
                        </a:lnTo>
                        <a:lnTo>
                          <a:pt x="297" y="238"/>
                        </a:lnTo>
                        <a:lnTo>
                          <a:pt x="297" y="237"/>
                        </a:lnTo>
                        <a:lnTo>
                          <a:pt x="297" y="240"/>
                        </a:lnTo>
                        <a:lnTo>
                          <a:pt x="297" y="237"/>
                        </a:lnTo>
                        <a:lnTo>
                          <a:pt x="297" y="238"/>
                        </a:lnTo>
                        <a:lnTo>
                          <a:pt x="297" y="236"/>
                        </a:lnTo>
                        <a:lnTo>
                          <a:pt x="297" y="238"/>
                        </a:lnTo>
                        <a:lnTo>
                          <a:pt x="297" y="239"/>
                        </a:lnTo>
                        <a:lnTo>
                          <a:pt x="297" y="236"/>
                        </a:lnTo>
                        <a:lnTo>
                          <a:pt x="297" y="237"/>
                        </a:lnTo>
                        <a:lnTo>
                          <a:pt x="297" y="237"/>
                        </a:lnTo>
                        <a:lnTo>
                          <a:pt x="297" y="238"/>
                        </a:lnTo>
                        <a:lnTo>
                          <a:pt x="297" y="238"/>
                        </a:lnTo>
                        <a:lnTo>
                          <a:pt x="297" y="237"/>
                        </a:lnTo>
                        <a:lnTo>
                          <a:pt x="297" y="235"/>
                        </a:lnTo>
                        <a:lnTo>
                          <a:pt x="297" y="237"/>
                        </a:lnTo>
                        <a:lnTo>
                          <a:pt x="297" y="237"/>
                        </a:lnTo>
                        <a:lnTo>
                          <a:pt x="297" y="238"/>
                        </a:lnTo>
                        <a:lnTo>
                          <a:pt x="297" y="236"/>
                        </a:lnTo>
                        <a:lnTo>
                          <a:pt x="297" y="237"/>
                        </a:lnTo>
                        <a:lnTo>
                          <a:pt x="297" y="236"/>
                        </a:lnTo>
                        <a:lnTo>
                          <a:pt x="297" y="237"/>
                        </a:lnTo>
                        <a:lnTo>
                          <a:pt x="297" y="237"/>
                        </a:lnTo>
                        <a:lnTo>
                          <a:pt x="297" y="236"/>
                        </a:lnTo>
                        <a:lnTo>
                          <a:pt x="297" y="236"/>
                        </a:lnTo>
                        <a:lnTo>
                          <a:pt x="297" y="235"/>
                        </a:lnTo>
                        <a:lnTo>
                          <a:pt x="297" y="238"/>
                        </a:lnTo>
                        <a:lnTo>
                          <a:pt x="297" y="236"/>
                        </a:lnTo>
                        <a:lnTo>
                          <a:pt x="297" y="236"/>
                        </a:lnTo>
                        <a:lnTo>
                          <a:pt x="297" y="236"/>
                        </a:lnTo>
                        <a:lnTo>
                          <a:pt x="297" y="236"/>
                        </a:lnTo>
                        <a:lnTo>
                          <a:pt x="297" y="236"/>
                        </a:lnTo>
                        <a:lnTo>
                          <a:pt x="297" y="236"/>
                        </a:lnTo>
                        <a:lnTo>
                          <a:pt x="297" y="236"/>
                        </a:lnTo>
                        <a:lnTo>
                          <a:pt x="297" y="237"/>
                        </a:lnTo>
                        <a:lnTo>
                          <a:pt x="297" y="235"/>
                        </a:lnTo>
                        <a:lnTo>
                          <a:pt x="297" y="234"/>
                        </a:lnTo>
                        <a:lnTo>
                          <a:pt x="297" y="234"/>
                        </a:lnTo>
                        <a:lnTo>
                          <a:pt x="297" y="236"/>
                        </a:lnTo>
                        <a:lnTo>
                          <a:pt x="297" y="234"/>
                        </a:lnTo>
                        <a:lnTo>
                          <a:pt x="297" y="236"/>
                        </a:lnTo>
                        <a:lnTo>
                          <a:pt x="297" y="234"/>
                        </a:lnTo>
                        <a:lnTo>
                          <a:pt x="297" y="234"/>
                        </a:lnTo>
                        <a:lnTo>
                          <a:pt x="297" y="233"/>
                        </a:lnTo>
                        <a:lnTo>
                          <a:pt x="297" y="235"/>
                        </a:lnTo>
                        <a:lnTo>
                          <a:pt x="297" y="234"/>
                        </a:lnTo>
                        <a:lnTo>
                          <a:pt x="297" y="234"/>
                        </a:lnTo>
                        <a:lnTo>
                          <a:pt x="297" y="234"/>
                        </a:lnTo>
                        <a:lnTo>
                          <a:pt x="297" y="233"/>
                        </a:lnTo>
                        <a:lnTo>
                          <a:pt x="297" y="232"/>
                        </a:lnTo>
                        <a:lnTo>
                          <a:pt x="297" y="233"/>
                        </a:lnTo>
                        <a:lnTo>
                          <a:pt x="297" y="234"/>
                        </a:lnTo>
                        <a:lnTo>
                          <a:pt x="297" y="232"/>
                        </a:lnTo>
                        <a:lnTo>
                          <a:pt x="297" y="234"/>
                        </a:lnTo>
                        <a:lnTo>
                          <a:pt x="297" y="234"/>
                        </a:lnTo>
                        <a:lnTo>
                          <a:pt x="297" y="231"/>
                        </a:lnTo>
                        <a:lnTo>
                          <a:pt x="297" y="234"/>
                        </a:lnTo>
                        <a:lnTo>
                          <a:pt x="297" y="231"/>
                        </a:lnTo>
                        <a:lnTo>
                          <a:pt x="297" y="233"/>
                        </a:lnTo>
                        <a:lnTo>
                          <a:pt x="297" y="232"/>
                        </a:lnTo>
                        <a:lnTo>
                          <a:pt x="297" y="232"/>
                        </a:lnTo>
                        <a:lnTo>
                          <a:pt x="297" y="231"/>
                        </a:lnTo>
                        <a:lnTo>
                          <a:pt x="297" y="232"/>
                        </a:lnTo>
                        <a:lnTo>
                          <a:pt x="297" y="233"/>
                        </a:lnTo>
                        <a:lnTo>
                          <a:pt x="297" y="232"/>
                        </a:lnTo>
                        <a:lnTo>
                          <a:pt x="297" y="234"/>
                        </a:lnTo>
                        <a:lnTo>
                          <a:pt x="297" y="231"/>
                        </a:lnTo>
                        <a:lnTo>
                          <a:pt x="297" y="232"/>
                        </a:lnTo>
                        <a:lnTo>
                          <a:pt x="297" y="232"/>
                        </a:lnTo>
                        <a:lnTo>
                          <a:pt x="297" y="232"/>
                        </a:lnTo>
                        <a:lnTo>
                          <a:pt x="297" y="231"/>
                        </a:lnTo>
                        <a:lnTo>
                          <a:pt x="297" y="231"/>
                        </a:lnTo>
                        <a:lnTo>
                          <a:pt x="297" y="231"/>
                        </a:lnTo>
                        <a:lnTo>
                          <a:pt x="297" y="230"/>
                        </a:lnTo>
                        <a:lnTo>
                          <a:pt x="297" y="231"/>
                        </a:lnTo>
                        <a:lnTo>
                          <a:pt x="297" y="232"/>
                        </a:lnTo>
                        <a:lnTo>
                          <a:pt x="297" y="231"/>
                        </a:lnTo>
                        <a:lnTo>
                          <a:pt x="297" y="230"/>
                        </a:lnTo>
                        <a:lnTo>
                          <a:pt x="297" y="232"/>
                        </a:lnTo>
                        <a:lnTo>
                          <a:pt x="297" y="230"/>
                        </a:lnTo>
                        <a:lnTo>
                          <a:pt x="297" y="231"/>
                        </a:lnTo>
                        <a:lnTo>
                          <a:pt x="297" y="230"/>
                        </a:lnTo>
                        <a:lnTo>
                          <a:pt x="297" y="230"/>
                        </a:lnTo>
                        <a:lnTo>
                          <a:pt x="297" y="231"/>
                        </a:lnTo>
                        <a:lnTo>
                          <a:pt x="297" y="229"/>
                        </a:lnTo>
                        <a:lnTo>
                          <a:pt x="297" y="228"/>
                        </a:lnTo>
                        <a:lnTo>
                          <a:pt x="297" y="229"/>
                        </a:lnTo>
                        <a:lnTo>
                          <a:pt x="297" y="228"/>
                        </a:lnTo>
                        <a:lnTo>
                          <a:pt x="297" y="228"/>
                        </a:lnTo>
                        <a:lnTo>
                          <a:pt x="297" y="228"/>
                        </a:lnTo>
                        <a:lnTo>
                          <a:pt x="297" y="228"/>
                        </a:lnTo>
                        <a:lnTo>
                          <a:pt x="298" y="228"/>
                        </a:lnTo>
                        <a:lnTo>
                          <a:pt x="298" y="228"/>
                        </a:lnTo>
                        <a:lnTo>
                          <a:pt x="298" y="228"/>
                        </a:lnTo>
                        <a:lnTo>
                          <a:pt x="298" y="228"/>
                        </a:lnTo>
                        <a:lnTo>
                          <a:pt x="298" y="227"/>
                        </a:lnTo>
                        <a:lnTo>
                          <a:pt x="298" y="228"/>
                        </a:lnTo>
                        <a:lnTo>
                          <a:pt x="298" y="228"/>
                        </a:lnTo>
                        <a:lnTo>
                          <a:pt x="298" y="228"/>
                        </a:lnTo>
                        <a:lnTo>
                          <a:pt x="298" y="226"/>
                        </a:lnTo>
                        <a:lnTo>
                          <a:pt x="298" y="228"/>
                        </a:lnTo>
                        <a:lnTo>
                          <a:pt x="298" y="227"/>
                        </a:lnTo>
                        <a:lnTo>
                          <a:pt x="298" y="226"/>
                        </a:lnTo>
                        <a:lnTo>
                          <a:pt x="298" y="228"/>
                        </a:lnTo>
                        <a:lnTo>
                          <a:pt x="298" y="228"/>
                        </a:lnTo>
                        <a:lnTo>
                          <a:pt x="298" y="226"/>
                        </a:lnTo>
                        <a:lnTo>
                          <a:pt x="298" y="226"/>
                        </a:lnTo>
                        <a:lnTo>
                          <a:pt x="298" y="226"/>
                        </a:lnTo>
                        <a:lnTo>
                          <a:pt x="298" y="226"/>
                        </a:lnTo>
                        <a:lnTo>
                          <a:pt x="298" y="226"/>
                        </a:lnTo>
                        <a:lnTo>
                          <a:pt x="298" y="228"/>
                        </a:lnTo>
                        <a:lnTo>
                          <a:pt x="298" y="227"/>
                        </a:lnTo>
                        <a:lnTo>
                          <a:pt x="298" y="226"/>
                        </a:lnTo>
                        <a:lnTo>
                          <a:pt x="298" y="227"/>
                        </a:lnTo>
                        <a:lnTo>
                          <a:pt x="298" y="226"/>
                        </a:lnTo>
                        <a:lnTo>
                          <a:pt x="298" y="227"/>
                        </a:lnTo>
                        <a:lnTo>
                          <a:pt x="298" y="225"/>
                        </a:lnTo>
                        <a:lnTo>
                          <a:pt x="298" y="227"/>
                        </a:lnTo>
                        <a:lnTo>
                          <a:pt x="298" y="226"/>
                        </a:lnTo>
                        <a:lnTo>
                          <a:pt x="298" y="227"/>
                        </a:lnTo>
                        <a:lnTo>
                          <a:pt x="298" y="227"/>
                        </a:lnTo>
                        <a:lnTo>
                          <a:pt x="298" y="226"/>
                        </a:lnTo>
                        <a:lnTo>
                          <a:pt x="298" y="227"/>
                        </a:lnTo>
                        <a:lnTo>
                          <a:pt x="298" y="226"/>
                        </a:lnTo>
                        <a:lnTo>
                          <a:pt x="298" y="226"/>
                        </a:lnTo>
                        <a:lnTo>
                          <a:pt x="298" y="224"/>
                        </a:lnTo>
                        <a:lnTo>
                          <a:pt x="298" y="228"/>
                        </a:lnTo>
                        <a:lnTo>
                          <a:pt x="298" y="226"/>
                        </a:lnTo>
                        <a:lnTo>
                          <a:pt x="298" y="226"/>
                        </a:lnTo>
                        <a:lnTo>
                          <a:pt x="298" y="226"/>
                        </a:lnTo>
                        <a:lnTo>
                          <a:pt x="298" y="226"/>
                        </a:lnTo>
                        <a:lnTo>
                          <a:pt x="298" y="225"/>
                        </a:lnTo>
                        <a:lnTo>
                          <a:pt x="298" y="228"/>
                        </a:lnTo>
                        <a:lnTo>
                          <a:pt x="298" y="224"/>
                        </a:lnTo>
                        <a:lnTo>
                          <a:pt x="298" y="227"/>
                        </a:lnTo>
                        <a:lnTo>
                          <a:pt x="298" y="225"/>
                        </a:lnTo>
                        <a:lnTo>
                          <a:pt x="298" y="227"/>
                        </a:lnTo>
                        <a:lnTo>
                          <a:pt x="298" y="226"/>
                        </a:lnTo>
                        <a:lnTo>
                          <a:pt x="298" y="226"/>
                        </a:lnTo>
                        <a:lnTo>
                          <a:pt x="298" y="227"/>
                        </a:lnTo>
                        <a:lnTo>
                          <a:pt x="298" y="226"/>
                        </a:lnTo>
                        <a:lnTo>
                          <a:pt x="298" y="226"/>
                        </a:lnTo>
                        <a:lnTo>
                          <a:pt x="298" y="229"/>
                        </a:lnTo>
                        <a:lnTo>
                          <a:pt x="298" y="228"/>
                        </a:lnTo>
                        <a:lnTo>
                          <a:pt x="298" y="227"/>
                        </a:lnTo>
                        <a:lnTo>
                          <a:pt x="298" y="227"/>
                        </a:lnTo>
                        <a:lnTo>
                          <a:pt x="298" y="228"/>
                        </a:lnTo>
                        <a:lnTo>
                          <a:pt x="298" y="229"/>
                        </a:lnTo>
                        <a:lnTo>
                          <a:pt x="298" y="227"/>
                        </a:lnTo>
                        <a:lnTo>
                          <a:pt x="298" y="231"/>
                        </a:lnTo>
                        <a:lnTo>
                          <a:pt x="298" y="227"/>
                        </a:lnTo>
                        <a:lnTo>
                          <a:pt x="298" y="229"/>
                        </a:lnTo>
                        <a:lnTo>
                          <a:pt x="298" y="229"/>
                        </a:lnTo>
                        <a:lnTo>
                          <a:pt x="298" y="228"/>
                        </a:lnTo>
                        <a:lnTo>
                          <a:pt x="298" y="229"/>
                        </a:lnTo>
                        <a:lnTo>
                          <a:pt x="298" y="229"/>
                        </a:lnTo>
                        <a:lnTo>
                          <a:pt x="298" y="229"/>
                        </a:lnTo>
                        <a:lnTo>
                          <a:pt x="298" y="230"/>
                        </a:lnTo>
                        <a:lnTo>
                          <a:pt x="298" y="230"/>
                        </a:lnTo>
                        <a:lnTo>
                          <a:pt x="298" y="229"/>
                        </a:lnTo>
                        <a:lnTo>
                          <a:pt x="298" y="229"/>
                        </a:lnTo>
                        <a:lnTo>
                          <a:pt x="298" y="230"/>
                        </a:lnTo>
                        <a:lnTo>
                          <a:pt x="298" y="230"/>
                        </a:lnTo>
                        <a:lnTo>
                          <a:pt x="298" y="230"/>
                        </a:lnTo>
                        <a:lnTo>
                          <a:pt x="298" y="229"/>
                        </a:lnTo>
                        <a:lnTo>
                          <a:pt x="298" y="230"/>
                        </a:lnTo>
                        <a:lnTo>
                          <a:pt x="298" y="230"/>
                        </a:lnTo>
                        <a:lnTo>
                          <a:pt x="298" y="229"/>
                        </a:lnTo>
                        <a:lnTo>
                          <a:pt x="298" y="229"/>
                        </a:lnTo>
                        <a:lnTo>
                          <a:pt x="298" y="230"/>
                        </a:lnTo>
                        <a:lnTo>
                          <a:pt x="298" y="229"/>
                        </a:lnTo>
                        <a:lnTo>
                          <a:pt x="298" y="230"/>
                        </a:lnTo>
                        <a:lnTo>
                          <a:pt x="298" y="230"/>
                        </a:lnTo>
                        <a:lnTo>
                          <a:pt x="298" y="231"/>
                        </a:lnTo>
                        <a:lnTo>
                          <a:pt x="298" y="231"/>
                        </a:lnTo>
                        <a:lnTo>
                          <a:pt x="298" y="231"/>
                        </a:lnTo>
                        <a:lnTo>
                          <a:pt x="298" y="230"/>
                        </a:lnTo>
                        <a:lnTo>
                          <a:pt x="298" y="230"/>
                        </a:lnTo>
                        <a:lnTo>
                          <a:pt x="298" y="231"/>
                        </a:lnTo>
                        <a:lnTo>
                          <a:pt x="298" y="229"/>
                        </a:lnTo>
                        <a:lnTo>
                          <a:pt x="298" y="231"/>
                        </a:lnTo>
                        <a:lnTo>
                          <a:pt x="298" y="231"/>
                        </a:lnTo>
                        <a:lnTo>
                          <a:pt x="298" y="232"/>
                        </a:lnTo>
                        <a:lnTo>
                          <a:pt x="298" y="232"/>
                        </a:lnTo>
                        <a:lnTo>
                          <a:pt x="298" y="230"/>
                        </a:lnTo>
                        <a:lnTo>
                          <a:pt x="298" y="231"/>
                        </a:lnTo>
                        <a:lnTo>
                          <a:pt x="298" y="233"/>
                        </a:lnTo>
                        <a:lnTo>
                          <a:pt x="298" y="230"/>
                        </a:lnTo>
                        <a:lnTo>
                          <a:pt x="298" y="233"/>
                        </a:lnTo>
                        <a:lnTo>
                          <a:pt x="299" y="230"/>
                        </a:lnTo>
                        <a:lnTo>
                          <a:pt x="299" y="232"/>
                        </a:lnTo>
                        <a:lnTo>
                          <a:pt x="299" y="233"/>
                        </a:lnTo>
                        <a:lnTo>
                          <a:pt x="299" y="233"/>
                        </a:lnTo>
                        <a:lnTo>
                          <a:pt x="299" y="232"/>
                        </a:lnTo>
                        <a:lnTo>
                          <a:pt x="299" y="234"/>
                        </a:lnTo>
                        <a:lnTo>
                          <a:pt x="299" y="232"/>
                        </a:lnTo>
                        <a:lnTo>
                          <a:pt x="299" y="232"/>
                        </a:lnTo>
                        <a:lnTo>
                          <a:pt x="299" y="232"/>
                        </a:lnTo>
                        <a:lnTo>
                          <a:pt x="299" y="234"/>
                        </a:lnTo>
                        <a:lnTo>
                          <a:pt x="299" y="233"/>
                        </a:lnTo>
                        <a:lnTo>
                          <a:pt x="299" y="234"/>
                        </a:lnTo>
                        <a:lnTo>
                          <a:pt x="299" y="234"/>
                        </a:lnTo>
                        <a:lnTo>
                          <a:pt x="299" y="233"/>
                        </a:lnTo>
                        <a:lnTo>
                          <a:pt x="299" y="234"/>
                        </a:lnTo>
                        <a:lnTo>
                          <a:pt x="299" y="234"/>
                        </a:lnTo>
                        <a:lnTo>
                          <a:pt x="299" y="233"/>
                        </a:lnTo>
                        <a:lnTo>
                          <a:pt x="299" y="234"/>
                        </a:lnTo>
                        <a:lnTo>
                          <a:pt x="299" y="233"/>
                        </a:lnTo>
                        <a:lnTo>
                          <a:pt x="299" y="234"/>
                        </a:lnTo>
                        <a:lnTo>
                          <a:pt x="299" y="235"/>
                        </a:lnTo>
                        <a:lnTo>
                          <a:pt x="299" y="234"/>
                        </a:lnTo>
                        <a:lnTo>
                          <a:pt x="299" y="236"/>
                        </a:lnTo>
                        <a:lnTo>
                          <a:pt x="299" y="235"/>
                        </a:lnTo>
                        <a:lnTo>
                          <a:pt x="299" y="234"/>
                        </a:lnTo>
                        <a:lnTo>
                          <a:pt x="299" y="233"/>
                        </a:lnTo>
                        <a:lnTo>
                          <a:pt x="299" y="235"/>
                        </a:lnTo>
                        <a:lnTo>
                          <a:pt x="299" y="234"/>
                        </a:lnTo>
                        <a:lnTo>
                          <a:pt x="299" y="237"/>
                        </a:lnTo>
                        <a:lnTo>
                          <a:pt x="299" y="235"/>
                        </a:lnTo>
                        <a:lnTo>
                          <a:pt x="299" y="235"/>
                        </a:lnTo>
                        <a:lnTo>
                          <a:pt x="299" y="234"/>
                        </a:lnTo>
                        <a:lnTo>
                          <a:pt x="299" y="235"/>
                        </a:lnTo>
                        <a:lnTo>
                          <a:pt x="299" y="236"/>
                        </a:lnTo>
                        <a:lnTo>
                          <a:pt x="299" y="237"/>
                        </a:lnTo>
                        <a:lnTo>
                          <a:pt x="299" y="237"/>
                        </a:lnTo>
                        <a:lnTo>
                          <a:pt x="299" y="236"/>
                        </a:lnTo>
                        <a:lnTo>
                          <a:pt x="299" y="237"/>
                        </a:lnTo>
                        <a:lnTo>
                          <a:pt x="299" y="237"/>
                        </a:lnTo>
                        <a:lnTo>
                          <a:pt x="299" y="237"/>
                        </a:lnTo>
                        <a:lnTo>
                          <a:pt x="299" y="238"/>
                        </a:lnTo>
                        <a:lnTo>
                          <a:pt x="299" y="237"/>
                        </a:lnTo>
                        <a:lnTo>
                          <a:pt x="299" y="238"/>
                        </a:lnTo>
                        <a:lnTo>
                          <a:pt x="299" y="237"/>
                        </a:lnTo>
                        <a:lnTo>
                          <a:pt x="299" y="239"/>
                        </a:lnTo>
                        <a:lnTo>
                          <a:pt x="299" y="238"/>
                        </a:lnTo>
                        <a:lnTo>
                          <a:pt x="299" y="238"/>
                        </a:lnTo>
                        <a:lnTo>
                          <a:pt x="299" y="238"/>
                        </a:lnTo>
                        <a:lnTo>
                          <a:pt x="299" y="238"/>
                        </a:lnTo>
                        <a:lnTo>
                          <a:pt x="299" y="240"/>
                        </a:lnTo>
                        <a:lnTo>
                          <a:pt x="299" y="238"/>
                        </a:lnTo>
                        <a:lnTo>
                          <a:pt x="299" y="238"/>
                        </a:lnTo>
                        <a:lnTo>
                          <a:pt x="299" y="238"/>
                        </a:lnTo>
                        <a:lnTo>
                          <a:pt x="299" y="240"/>
                        </a:lnTo>
                        <a:lnTo>
                          <a:pt x="299" y="239"/>
                        </a:lnTo>
                        <a:lnTo>
                          <a:pt x="299" y="238"/>
                        </a:lnTo>
                        <a:lnTo>
                          <a:pt x="299" y="239"/>
                        </a:lnTo>
                        <a:lnTo>
                          <a:pt x="299" y="238"/>
                        </a:lnTo>
                        <a:lnTo>
                          <a:pt x="299" y="240"/>
                        </a:lnTo>
                        <a:lnTo>
                          <a:pt x="299" y="238"/>
                        </a:lnTo>
                        <a:lnTo>
                          <a:pt x="299" y="239"/>
                        </a:lnTo>
                        <a:lnTo>
                          <a:pt x="299" y="238"/>
                        </a:lnTo>
                        <a:lnTo>
                          <a:pt x="299" y="239"/>
                        </a:lnTo>
                        <a:lnTo>
                          <a:pt x="299" y="238"/>
                        </a:lnTo>
                        <a:lnTo>
                          <a:pt x="299" y="239"/>
                        </a:lnTo>
                        <a:lnTo>
                          <a:pt x="299" y="238"/>
                        </a:lnTo>
                        <a:lnTo>
                          <a:pt x="299" y="239"/>
                        </a:lnTo>
                        <a:lnTo>
                          <a:pt x="299" y="238"/>
                        </a:lnTo>
                        <a:lnTo>
                          <a:pt x="299" y="239"/>
                        </a:lnTo>
                        <a:lnTo>
                          <a:pt x="299" y="238"/>
                        </a:lnTo>
                        <a:lnTo>
                          <a:pt x="299" y="238"/>
                        </a:lnTo>
                        <a:lnTo>
                          <a:pt x="299" y="238"/>
                        </a:lnTo>
                        <a:lnTo>
                          <a:pt x="299" y="240"/>
                        </a:lnTo>
                        <a:lnTo>
                          <a:pt x="299" y="238"/>
                        </a:lnTo>
                        <a:lnTo>
                          <a:pt x="299" y="239"/>
                        </a:lnTo>
                        <a:lnTo>
                          <a:pt x="299" y="237"/>
                        </a:lnTo>
                        <a:lnTo>
                          <a:pt x="299" y="239"/>
                        </a:lnTo>
                        <a:lnTo>
                          <a:pt x="299" y="239"/>
                        </a:lnTo>
                        <a:lnTo>
                          <a:pt x="299" y="238"/>
                        </a:lnTo>
                        <a:lnTo>
                          <a:pt x="299" y="237"/>
                        </a:lnTo>
                        <a:lnTo>
                          <a:pt x="299" y="239"/>
                        </a:lnTo>
                        <a:lnTo>
                          <a:pt x="299" y="238"/>
                        </a:lnTo>
                        <a:lnTo>
                          <a:pt x="299" y="239"/>
                        </a:lnTo>
                        <a:lnTo>
                          <a:pt x="299" y="237"/>
                        </a:lnTo>
                        <a:lnTo>
                          <a:pt x="299" y="238"/>
                        </a:lnTo>
                        <a:lnTo>
                          <a:pt x="299" y="237"/>
                        </a:lnTo>
                        <a:lnTo>
                          <a:pt x="299" y="238"/>
                        </a:lnTo>
                        <a:lnTo>
                          <a:pt x="299" y="238"/>
                        </a:lnTo>
                        <a:lnTo>
                          <a:pt x="299" y="237"/>
                        </a:lnTo>
                        <a:lnTo>
                          <a:pt x="299" y="237"/>
                        </a:lnTo>
                        <a:lnTo>
                          <a:pt x="299" y="239"/>
                        </a:lnTo>
                        <a:lnTo>
                          <a:pt x="299" y="236"/>
                        </a:lnTo>
                        <a:lnTo>
                          <a:pt x="299" y="237"/>
                        </a:lnTo>
                        <a:lnTo>
                          <a:pt x="299" y="237"/>
                        </a:lnTo>
                        <a:lnTo>
                          <a:pt x="299" y="236"/>
                        </a:lnTo>
                        <a:lnTo>
                          <a:pt x="299" y="237"/>
                        </a:lnTo>
                        <a:lnTo>
                          <a:pt x="299" y="236"/>
                        </a:lnTo>
                        <a:lnTo>
                          <a:pt x="299" y="236"/>
                        </a:lnTo>
                        <a:lnTo>
                          <a:pt x="299" y="236"/>
                        </a:lnTo>
                        <a:lnTo>
                          <a:pt x="299" y="236"/>
                        </a:lnTo>
                        <a:lnTo>
                          <a:pt x="299" y="234"/>
                        </a:lnTo>
                        <a:lnTo>
                          <a:pt x="299" y="234"/>
                        </a:lnTo>
                        <a:lnTo>
                          <a:pt x="299" y="233"/>
                        </a:lnTo>
                        <a:lnTo>
                          <a:pt x="299" y="235"/>
                        </a:lnTo>
                        <a:lnTo>
                          <a:pt x="299" y="234"/>
                        </a:lnTo>
                        <a:lnTo>
                          <a:pt x="299" y="232"/>
                        </a:lnTo>
                        <a:lnTo>
                          <a:pt x="299" y="234"/>
                        </a:lnTo>
                        <a:lnTo>
                          <a:pt x="299" y="231"/>
                        </a:lnTo>
                        <a:lnTo>
                          <a:pt x="300" y="233"/>
                        </a:lnTo>
                        <a:lnTo>
                          <a:pt x="300" y="231"/>
                        </a:lnTo>
                        <a:lnTo>
                          <a:pt x="300" y="231"/>
                        </a:lnTo>
                        <a:lnTo>
                          <a:pt x="300" y="232"/>
                        </a:lnTo>
                        <a:lnTo>
                          <a:pt x="300" y="232"/>
                        </a:lnTo>
                        <a:lnTo>
                          <a:pt x="300" y="231"/>
                        </a:lnTo>
                        <a:lnTo>
                          <a:pt x="300" y="231"/>
                        </a:lnTo>
                        <a:lnTo>
                          <a:pt x="300" y="229"/>
                        </a:lnTo>
                        <a:lnTo>
                          <a:pt x="300" y="231"/>
                        </a:lnTo>
                        <a:lnTo>
                          <a:pt x="300" y="230"/>
                        </a:lnTo>
                        <a:lnTo>
                          <a:pt x="300" y="230"/>
                        </a:lnTo>
                        <a:lnTo>
                          <a:pt x="300" y="231"/>
                        </a:lnTo>
                        <a:lnTo>
                          <a:pt x="300" y="229"/>
                        </a:lnTo>
                        <a:lnTo>
                          <a:pt x="300" y="230"/>
                        </a:lnTo>
                        <a:lnTo>
                          <a:pt x="300" y="229"/>
                        </a:lnTo>
                        <a:lnTo>
                          <a:pt x="300" y="228"/>
                        </a:lnTo>
                        <a:lnTo>
                          <a:pt x="300" y="229"/>
                        </a:lnTo>
                        <a:lnTo>
                          <a:pt x="300" y="228"/>
                        </a:lnTo>
                        <a:lnTo>
                          <a:pt x="300" y="229"/>
                        </a:lnTo>
                        <a:lnTo>
                          <a:pt x="300" y="227"/>
                        </a:lnTo>
                        <a:lnTo>
                          <a:pt x="300" y="229"/>
                        </a:lnTo>
                        <a:lnTo>
                          <a:pt x="300" y="227"/>
                        </a:lnTo>
                        <a:lnTo>
                          <a:pt x="300" y="228"/>
                        </a:lnTo>
                        <a:lnTo>
                          <a:pt x="300" y="226"/>
                        </a:lnTo>
                        <a:lnTo>
                          <a:pt x="300" y="227"/>
                        </a:lnTo>
                        <a:lnTo>
                          <a:pt x="300" y="227"/>
                        </a:lnTo>
                        <a:lnTo>
                          <a:pt x="300" y="228"/>
                        </a:lnTo>
                        <a:lnTo>
                          <a:pt x="300" y="225"/>
                        </a:lnTo>
                        <a:lnTo>
                          <a:pt x="300" y="226"/>
                        </a:lnTo>
                        <a:lnTo>
                          <a:pt x="300" y="227"/>
                        </a:lnTo>
                        <a:lnTo>
                          <a:pt x="300" y="226"/>
                        </a:lnTo>
                        <a:lnTo>
                          <a:pt x="300" y="225"/>
                        </a:lnTo>
                        <a:lnTo>
                          <a:pt x="300" y="225"/>
                        </a:lnTo>
                        <a:lnTo>
                          <a:pt x="300" y="225"/>
                        </a:lnTo>
                        <a:lnTo>
                          <a:pt x="300" y="227"/>
                        </a:lnTo>
                        <a:lnTo>
                          <a:pt x="300" y="223"/>
                        </a:lnTo>
                        <a:lnTo>
                          <a:pt x="300" y="226"/>
                        </a:lnTo>
                        <a:lnTo>
                          <a:pt x="300" y="226"/>
                        </a:lnTo>
                        <a:lnTo>
                          <a:pt x="300" y="225"/>
                        </a:lnTo>
                        <a:lnTo>
                          <a:pt x="300" y="226"/>
                        </a:lnTo>
                        <a:lnTo>
                          <a:pt x="300" y="225"/>
                        </a:lnTo>
                        <a:lnTo>
                          <a:pt x="300" y="226"/>
                        </a:lnTo>
                        <a:lnTo>
                          <a:pt x="300" y="226"/>
                        </a:lnTo>
                        <a:lnTo>
                          <a:pt x="300" y="225"/>
                        </a:lnTo>
                        <a:lnTo>
                          <a:pt x="300" y="226"/>
                        </a:lnTo>
                        <a:lnTo>
                          <a:pt x="300" y="225"/>
                        </a:lnTo>
                        <a:lnTo>
                          <a:pt x="300" y="227"/>
                        </a:lnTo>
                        <a:lnTo>
                          <a:pt x="300" y="225"/>
                        </a:lnTo>
                        <a:lnTo>
                          <a:pt x="300" y="226"/>
                        </a:lnTo>
                        <a:lnTo>
                          <a:pt x="300" y="227"/>
                        </a:lnTo>
                        <a:lnTo>
                          <a:pt x="300" y="227"/>
                        </a:lnTo>
                        <a:lnTo>
                          <a:pt x="300" y="227"/>
                        </a:lnTo>
                        <a:lnTo>
                          <a:pt x="300" y="226"/>
                        </a:lnTo>
                        <a:lnTo>
                          <a:pt x="300" y="227"/>
                        </a:lnTo>
                        <a:lnTo>
                          <a:pt x="300" y="228"/>
                        </a:lnTo>
                        <a:lnTo>
                          <a:pt x="300" y="228"/>
                        </a:lnTo>
                        <a:lnTo>
                          <a:pt x="300" y="229"/>
                        </a:lnTo>
                        <a:lnTo>
                          <a:pt x="300" y="229"/>
                        </a:lnTo>
                        <a:lnTo>
                          <a:pt x="300" y="229"/>
                        </a:lnTo>
                        <a:lnTo>
                          <a:pt x="300" y="231"/>
                        </a:lnTo>
                        <a:lnTo>
                          <a:pt x="300" y="228"/>
                        </a:lnTo>
                        <a:lnTo>
                          <a:pt x="300" y="231"/>
                        </a:lnTo>
                        <a:lnTo>
                          <a:pt x="300" y="232"/>
                        </a:lnTo>
                        <a:lnTo>
                          <a:pt x="300" y="233"/>
                        </a:lnTo>
                        <a:lnTo>
                          <a:pt x="300" y="232"/>
                        </a:lnTo>
                        <a:lnTo>
                          <a:pt x="300" y="233"/>
                        </a:lnTo>
                        <a:lnTo>
                          <a:pt x="300" y="234"/>
                        </a:lnTo>
                        <a:lnTo>
                          <a:pt x="300" y="235"/>
                        </a:lnTo>
                        <a:lnTo>
                          <a:pt x="300" y="234"/>
                        </a:lnTo>
                        <a:lnTo>
                          <a:pt x="300" y="234"/>
                        </a:lnTo>
                        <a:lnTo>
                          <a:pt x="300" y="236"/>
                        </a:lnTo>
                        <a:lnTo>
                          <a:pt x="300" y="234"/>
                        </a:lnTo>
                        <a:lnTo>
                          <a:pt x="300" y="236"/>
                        </a:lnTo>
                        <a:lnTo>
                          <a:pt x="300" y="236"/>
                        </a:lnTo>
                        <a:lnTo>
                          <a:pt x="300" y="237"/>
                        </a:lnTo>
                        <a:lnTo>
                          <a:pt x="300" y="238"/>
                        </a:lnTo>
                        <a:lnTo>
                          <a:pt x="300" y="237"/>
                        </a:lnTo>
                        <a:lnTo>
                          <a:pt x="300" y="238"/>
                        </a:lnTo>
                        <a:lnTo>
                          <a:pt x="300" y="239"/>
                        </a:lnTo>
                        <a:lnTo>
                          <a:pt x="300" y="239"/>
                        </a:lnTo>
                        <a:lnTo>
                          <a:pt x="300" y="240"/>
                        </a:lnTo>
                        <a:lnTo>
                          <a:pt x="300" y="241"/>
                        </a:lnTo>
                        <a:lnTo>
                          <a:pt x="300" y="241"/>
                        </a:lnTo>
                        <a:lnTo>
                          <a:pt x="300" y="240"/>
                        </a:lnTo>
                        <a:lnTo>
                          <a:pt x="300" y="242"/>
                        </a:lnTo>
                        <a:lnTo>
                          <a:pt x="300" y="242"/>
                        </a:lnTo>
                        <a:lnTo>
                          <a:pt x="300" y="243"/>
                        </a:lnTo>
                        <a:lnTo>
                          <a:pt x="300" y="245"/>
                        </a:lnTo>
                        <a:lnTo>
                          <a:pt x="300" y="243"/>
                        </a:lnTo>
                        <a:lnTo>
                          <a:pt x="300" y="245"/>
                        </a:lnTo>
                        <a:lnTo>
                          <a:pt x="300" y="243"/>
                        </a:lnTo>
                        <a:lnTo>
                          <a:pt x="300" y="245"/>
                        </a:lnTo>
                        <a:lnTo>
                          <a:pt x="300" y="246"/>
                        </a:lnTo>
                        <a:lnTo>
                          <a:pt x="300" y="246"/>
                        </a:lnTo>
                        <a:lnTo>
                          <a:pt x="300" y="248"/>
                        </a:lnTo>
                        <a:lnTo>
                          <a:pt x="300" y="246"/>
                        </a:lnTo>
                        <a:lnTo>
                          <a:pt x="300" y="250"/>
                        </a:lnTo>
                        <a:lnTo>
                          <a:pt x="300" y="248"/>
                        </a:lnTo>
                        <a:lnTo>
                          <a:pt x="301" y="249"/>
                        </a:lnTo>
                        <a:lnTo>
                          <a:pt x="301" y="250"/>
                        </a:lnTo>
                        <a:lnTo>
                          <a:pt x="301" y="251"/>
                        </a:lnTo>
                        <a:lnTo>
                          <a:pt x="301" y="252"/>
                        </a:lnTo>
                        <a:lnTo>
                          <a:pt x="301" y="250"/>
                        </a:lnTo>
                        <a:lnTo>
                          <a:pt x="301" y="252"/>
                        </a:lnTo>
                        <a:lnTo>
                          <a:pt x="301" y="252"/>
                        </a:lnTo>
                        <a:lnTo>
                          <a:pt x="301" y="252"/>
                        </a:lnTo>
                        <a:lnTo>
                          <a:pt x="301" y="253"/>
                        </a:lnTo>
                        <a:lnTo>
                          <a:pt x="301" y="255"/>
                        </a:lnTo>
                        <a:lnTo>
                          <a:pt x="301" y="252"/>
                        </a:lnTo>
                        <a:lnTo>
                          <a:pt x="301" y="256"/>
                        </a:lnTo>
                        <a:lnTo>
                          <a:pt x="301" y="254"/>
                        </a:lnTo>
                        <a:lnTo>
                          <a:pt x="301" y="255"/>
                        </a:lnTo>
                        <a:lnTo>
                          <a:pt x="301" y="255"/>
                        </a:lnTo>
                        <a:lnTo>
                          <a:pt x="301" y="254"/>
                        </a:lnTo>
                        <a:lnTo>
                          <a:pt x="301" y="256"/>
                        </a:lnTo>
                        <a:lnTo>
                          <a:pt x="301" y="254"/>
                        </a:lnTo>
                        <a:lnTo>
                          <a:pt x="301" y="256"/>
                        </a:lnTo>
                        <a:lnTo>
                          <a:pt x="301" y="256"/>
                        </a:lnTo>
                        <a:lnTo>
                          <a:pt x="301" y="255"/>
                        </a:lnTo>
                        <a:lnTo>
                          <a:pt x="301" y="255"/>
                        </a:lnTo>
                        <a:lnTo>
                          <a:pt x="301" y="255"/>
                        </a:lnTo>
                        <a:lnTo>
                          <a:pt x="301" y="257"/>
                        </a:lnTo>
                        <a:lnTo>
                          <a:pt x="301" y="255"/>
                        </a:lnTo>
                        <a:lnTo>
                          <a:pt x="301" y="255"/>
                        </a:lnTo>
                        <a:lnTo>
                          <a:pt x="301" y="255"/>
                        </a:lnTo>
                        <a:lnTo>
                          <a:pt x="301" y="256"/>
                        </a:lnTo>
                        <a:lnTo>
                          <a:pt x="301" y="256"/>
                        </a:lnTo>
                        <a:lnTo>
                          <a:pt x="301" y="256"/>
                        </a:lnTo>
                        <a:lnTo>
                          <a:pt x="301" y="256"/>
                        </a:lnTo>
                        <a:lnTo>
                          <a:pt x="301" y="256"/>
                        </a:lnTo>
                        <a:lnTo>
                          <a:pt x="301" y="254"/>
                        </a:lnTo>
                        <a:lnTo>
                          <a:pt x="301" y="255"/>
                        </a:lnTo>
                        <a:lnTo>
                          <a:pt x="301" y="256"/>
                        </a:lnTo>
                        <a:lnTo>
                          <a:pt x="301" y="256"/>
                        </a:lnTo>
                        <a:lnTo>
                          <a:pt x="301" y="255"/>
                        </a:lnTo>
                        <a:lnTo>
                          <a:pt x="301" y="255"/>
                        </a:lnTo>
                        <a:lnTo>
                          <a:pt x="301" y="256"/>
                        </a:lnTo>
                        <a:lnTo>
                          <a:pt x="301" y="255"/>
                        </a:lnTo>
                        <a:lnTo>
                          <a:pt x="301" y="255"/>
                        </a:lnTo>
                        <a:lnTo>
                          <a:pt x="301" y="255"/>
                        </a:lnTo>
                        <a:lnTo>
                          <a:pt x="301" y="256"/>
                        </a:lnTo>
                        <a:lnTo>
                          <a:pt x="301" y="254"/>
                        </a:lnTo>
                        <a:lnTo>
                          <a:pt x="301" y="255"/>
                        </a:lnTo>
                        <a:lnTo>
                          <a:pt x="301" y="255"/>
                        </a:lnTo>
                        <a:lnTo>
                          <a:pt x="301" y="254"/>
                        </a:lnTo>
                        <a:lnTo>
                          <a:pt x="301" y="255"/>
                        </a:lnTo>
                        <a:lnTo>
                          <a:pt x="301" y="254"/>
                        </a:lnTo>
                        <a:lnTo>
                          <a:pt x="301" y="254"/>
                        </a:lnTo>
                        <a:lnTo>
                          <a:pt x="301" y="254"/>
                        </a:lnTo>
                        <a:lnTo>
                          <a:pt x="301" y="252"/>
                        </a:lnTo>
                        <a:lnTo>
                          <a:pt x="301" y="255"/>
                        </a:lnTo>
                        <a:lnTo>
                          <a:pt x="301" y="252"/>
                        </a:lnTo>
                        <a:lnTo>
                          <a:pt x="301" y="253"/>
                        </a:lnTo>
                        <a:lnTo>
                          <a:pt x="301" y="252"/>
                        </a:lnTo>
                        <a:lnTo>
                          <a:pt x="301" y="252"/>
                        </a:lnTo>
                        <a:lnTo>
                          <a:pt x="301" y="253"/>
                        </a:lnTo>
                        <a:lnTo>
                          <a:pt x="301" y="252"/>
                        </a:lnTo>
                        <a:lnTo>
                          <a:pt x="301" y="251"/>
                        </a:lnTo>
                        <a:lnTo>
                          <a:pt x="301" y="252"/>
                        </a:lnTo>
                        <a:lnTo>
                          <a:pt x="301" y="250"/>
                        </a:lnTo>
                        <a:lnTo>
                          <a:pt x="301" y="250"/>
                        </a:lnTo>
                        <a:lnTo>
                          <a:pt x="301" y="250"/>
                        </a:lnTo>
                        <a:lnTo>
                          <a:pt x="301" y="251"/>
                        </a:lnTo>
                        <a:lnTo>
                          <a:pt x="301" y="250"/>
                        </a:lnTo>
                        <a:lnTo>
                          <a:pt x="301" y="249"/>
                        </a:lnTo>
                        <a:lnTo>
                          <a:pt x="301" y="249"/>
                        </a:lnTo>
                        <a:lnTo>
                          <a:pt x="301" y="248"/>
                        </a:lnTo>
                        <a:lnTo>
                          <a:pt x="301" y="248"/>
                        </a:lnTo>
                        <a:lnTo>
                          <a:pt x="301" y="248"/>
                        </a:lnTo>
                        <a:lnTo>
                          <a:pt x="301" y="248"/>
                        </a:lnTo>
                        <a:lnTo>
                          <a:pt x="301" y="248"/>
                        </a:lnTo>
                        <a:lnTo>
                          <a:pt x="301" y="247"/>
                        </a:lnTo>
                        <a:lnTo>
                          <a:pt x="301" y="246"/>
                        </a:lnTo>
                        <a:lnTo>
                          <a:pt x="301" y="246"/>
                        </a:lnTo>
                        <a:lnTo>
                          <a:pt x="301" y="249"/>
                        </a:lnTo>
                        <a:lnTo>
                          <a:pt x="301" y="246"/>
                        </a:lnTo>
                        <a:lnTo>
                          <a:pt x="301" y="247"/>
                        </a:lnTo>
                        <a:lnTo>
                          <a:pt x="301" y="245"/>
                        </a:lnTo>
                        <a:lnTo>
                          <a:pt x="301" y="246"/>
                        </a:lnTo>
                        <a:lnTo>
                          <a:pt x="301" y="244"/>
                        </a:lnTo>
                        <a:lnTo>
                          <a:pt x="301" y="244"/>
                        </a:lnTo>
                        <a:lnTo>
                          <a:pt x="301" y="246"/>
                        </a:lnTo>
                        <a:lnTo>
                          <a:pt x="301" y="247"/>
                        </a:lnTo>
                        <a:lnTo>
                          <a:pt x="301" y="244"/>
                        </a:lnTo>
                        <a:lnTo>
                          <a:pt x="301" y="245"/>
                        </a:lnTo>
                        <a:lnTo>
                          <a:pt x="301" y="243"/>
                        </a:lnTo>
                        <a:lnTo>
                          <a:pt x="301" y="245"/>
                        </a:lnTo>
                        <a:lnTo>
                          <a:pt x="301" y="244"/>
                        </a:lnTo>
                        <a:lnTo>
                          <a:pt x="301" y="243"/>
                        </a:lnTo>
                        <a:lnTo>
                          <a:pt x="301" y="246"/>
                        </a:lnTo>
                        <a:lnTo>
                          <a:pt x="301" y="243"/>
                        </a:lnTo>
                        <a:lnTo>
                          <a:pt x="301" y="246"/>
                        </a:lnTo>
                        <a:lnTo>
                          <a:pt x="301" y="243"/>
                        </a:lnTo>
                        <a:lnTo>
                          <a:pt x="301" y="245"/>
                        </a:lnTo>
                        <a:lnTo>
                          <a:pt x="301" y="242"/>
                        </a:lnTo>
                        <a:lnTo>
                          <a:pt x="301" y="243"/>
                        </a:lnTo>
                        <a:lnTo>
                          <a:pt x="301" y="243"/>
                        </a:lnTo>
                        <a:lnTo>
                          <a:pt x="301" y="243"/>
                        </a:lnTo>
                        <a:lnTo>
                          <a:pt x="301" y="243"/>
                        </a:lnTo>
                        <a:lnTo>
                          <a:pt x="301" y="243"/>
                        </a:lnTo>
                        <a:lnTo>
                          <a:pt x="301" y="241"/>
                        </a:lnTo>
                        <a:lnTo>
                          <a:pt x="301" y="243"/>
                        </a:lnTo>
                        <a:lnTo>
                          <a:pt x="301" y="241"/>
                        </a:lnTo>
                        <a:lnTo>
                          <a:pt x="301" y="242"/>
                        </a:lnTo>
                        <a:lnTo>
                          <a:pt x="301" y="240"/>
                        </a:lnTo>
                        <a:lnTo>
                          <a:pt x="301" y="243"/>
                        </a:lnTo>
                        <a:lnTo>
                          <a:pt x="302" y="242"/>
                        </a:lnTo>
                        <a:lnTo>
                          <a:pt x="302" y="242"/>
                        </a:lnTo>
                        <a:lnTo>
                          <a:pt x="302" y="241"/>
                        </a:lnTo>
                        <a:lnTo>
                          <a:pt x="302" y="241"/>
                        </a:lnTo>
                        <a:lnTo>
                          <a:pt x="302" y="242"/>
                        </a:lnTo>
                        <a:lnTo>
                          <a:pt x="302" y="240"/>
                        </a:lnTo>
                        <a:lnTo>
                          <a:pt x="302" y="241"/>
                        </a:lnTo>
                        <a:lnTo>
                          <a:pt x="302" y="240"/>
                        </a:lnTo>
                        <a:lnTo>
                          <a:pt x="302" y="240"/>
                        </a:lnTo>
                        <a:lnTo>
                          <a:pt x="302" y="240"/>
                        </a:lnTo>
                        <a:lnTo>
                          <a:pt x="302" y="240"/>
                        </a:lnTo>
                        <a:lnTo>
                          <a:pt x="302" y="242"/>
                        </a:lnTo>
                        <a:lnTo>
                          <a:pt x="302" y="239"/>
                        </a:lnTo>
                        <a:lnTo>
                          <a:pt x="302" y="242"/>
                        </a:lnTo>
                        <a:lnTo>
                          <a:pt x="302" y="240"/>
                        </a:lnTo>
                        <a:lnTo>
                          <a:pt x="302" y="241"/>
                        </a:lnTo>
                        <a:lnTo>
                          <a:pt x="302" y="241"/>
                        </a:lnTo>
                        <a:lnTo>
                          <a:pt x="302" y="239"/>
                        </a:lnTo>
                        <a:lnTo>
                          <a:pt x="302" y="241"/>
                        </a:lnTo>
                        <a:lnTo>
                          <a:pt x="302" y="240"/>
                        </a:lnTo>
                        <a:lnTo>
                          <a:pt x="302" y="241"/>
                        </a:lnTo>
                        <a:lnTo>
                          <a:pt x="302" y="241"/>
                        </a:lnTo>
                        <a:lnTo>
                          <a:pt x="302" y="241"/>
                        </a:lnTo>
                        <a:lnTo>
                          <a:pt x="302" y="241"/>
                        </a:lnTo>
                        <a:lnTo>
                          <a:pt x="302" y="241"/>
                        </a:lnTo>
                        <a:lnTo>
                          <a:pt x="302" y="241"/>
                        </a:lnTo>
                        <a:lnTo>
                          <a:pt x="302" y="241"/>
                        </a:lnTo>
                        <a:lnTo>
                          <a:pt x="302" y="241"/>
                        </a:lnTo>
                        <a:lnTo>
                          <a:pt x="302" y="241"/>
                        </a:lnTo>
                        <a:lnTo>
                          <a:pt x="302" y="240"/>
                        </a:lnTo>
                        <a:lnTo>
                          <a:pt x="302" y="242"/>
                        </a:lnTo>
                        <a:lnTo>
                          <a:pt x="302" y="241"/>
                        </a:lnTo>
                        <a:lnTo>
                          <a:pt x="302" y="242"/>
                        </a:lnTo>
                        <a:lnTo>
                          <a:pt x="302" y="240"/>
                        </a:lnTo>
                        <a:lnTo>
                          <a:pt x="302" y="243"/>
                        </a:lnTo>
                        <a:lnTo>
                          <a:pt x="302" y="241"/>
                        </a:lnTo>
                        <a:lnTo>
                          <a:pt x="302" y="241"/>
                        </a:lnTo>
                        <a:lnTo>
                          <a:pt x="302" y="240"/>
                        </a:lnTo>
                        <a:lnTo>
                          <a:pt x="302" y="241"/>
                        </a:lnTo>
                        <a:lnTo>
                          <a:pt x="302" y="241"/>
                        </a:lnTo>
                        <a:lnTo>
                          <a:pt x="302" y="242"/>
                        </a:lnTo>
                        <a:lnTo>
                          <a:pt x="302" y="241"/>
                        </a:lnTo>
                        <a:lnTo>
                          <a:pt x="302" y="242"/>
                        </a:lnTo>
                        <a:lnTo>
                          <a:pt x="302" y="240"/>
                        </a:lnTo>
                        <a:lnTo>
                          <a:pt x="302" y="241"/>
                        </a:lnTo>
                        <a:lnTo>
                          <a:pt x="302" y="241"/>
                        </a:lnTo>
                        <a:lnTo>
                          <a:pt x="302" y="241"/>
                        </a:lnTo>
                        <a:lnTo>
                          <a:pt x="302" y="241"/>
                        </a:lnTo>
                        <a:lnTo>
                          <a:pt x="302" y="242"/>
                        </a:lnTo>
                        <a:lnTo>
                          <a:pt x="302" y="241"/>
                        </a:lnTo>
                        <a:lnTo>
                          <a:pt x="302" y="241"/>
                        </a:lnTo>
                        <a:lnTo>
                          <a:pt x="302" y="242"/>
                        </a:lnTo>
                        <a:lnTo>
                          <a:pt x="302" y="242"/>
                        </a:lnTo>
                        <a:lnTo>
                          <a:pt x="302" y="241"/>
                        </a:lnTo>
                        <a:lnTo>
                          <a:pt x="302" y="243"/>
                        </a:lnTo>
                        <a:lnTo>
                          <a:pt x="302" y="241"/>
                        </a:lnTo>
                        <a:lnTo>
                          <a:pt x="302" y="242"/>
                        </a:lnTo>
                        <a:lnTo>
                          <a:pt x="302" y="243"/>
                        </a:lnTo>
                        <a:lnTo>
                          <a:pt x="302" y="243"/>
                        </a:lnTo>
                        <a:lnTo>
                          <a:pt x="302" y="242"/>
                        </a:lnTo>
                        <a:lnTo>
                          <a:pt x="302" y="241"/>
                        </a:lnTo>
                        <a:lnTo>
                          <a:pt x="302" y="242"/>
                        </a:lnTo>
                        <a:lnTo>
                          <a:pt x="302" y="242"/>
                        </a:lnTo>
                        <a:lnTo>
                          <a:pt x="302" y="244"/>
                        </a:lnTo>
                        <a:lnTo>
                          <a:pt x="302" y="243"/>
                        </a:lnTo>
                        <a:lnTo>
                          <a:pt x="302" y="245"/>
                        </a:lnTo>
                        <a:lnTo>
                          <a:pt x="302" y="243"/>
                        </a:lnTo>
                        <a:lnTo>
                          <a:pt x="302" y="245"/>
                        </a:lnTo>
                        <a:lnTo>
                          <a:pt x="302" y="242"/>
                        </a:lnTo>
                        <a:lnTo>
                          <a:pt x="302" y="245"/>
                        </a:lnTo>
                        <a:lnTo>
                          <a:pt x="302" y="243"/>
                        </a:lnTo>
                        <a:lnTo>
                          <a:pt x="302" y="245"/>
                        </a:lnTo>
                        <a:lnTo>
                          <a:pt x="302" y="244"/>
                        </a:lnTo>
                        <a:lnTo>
                          <a:pt x="302" y="244"/>
                        </a:lnTo>
                        <a:lnTo>
                          <a:pt x="302" y="245"/>
                        </a:lnTo>
                        <a:lnTo>
                          <a:pt x="302" y="245"/>
                        </a:lnTo>
                        <a:lnTo>
                          <a:pt x="302" y="243"/>
                        </a:lnTo>
                        <a:lnTo>
                          <a:pt x="302" y="247"/>
                        </a:lnTo>
                        <a:lnTo>
                          <a:pt x="302" y="243"/>
                        </a:lnTo>
                        <a:lnTo>
                          <a:pt x="302" y="245"/>
                        </a:lnTo>
                        <a:lnTo>
                          <a:pt x="302" y="245"/>
                        </a:lnTo>
                        <a:lnTo>
                          <a:pt x="302" y="244"/>
                        </a:lnTo>
                        <a:lnTo>
                          <a:pt x="302" y="246"/>
                        </a:lnTo>
                        <a:lnTo>
                          <a:pt x="302" y="243"/>
                        </a:lnTo>
                        <a:lnTo>
                          <a:pt x="302" y="244"/>
                        </a:lnTo>
                        <a:lnTo>
                          <a:pt x="302" y="244"/>
                        </a:lnTo>
                        <a:lnTo>
                          <a:pt x="302" y="245"/>
                        </a:lnTo>
                        <a:lnTo>
                          <a:pt x="302" y="245"/>
                        </a:lnTo>
                        <a:lnTo>
                          <a:pt x="302" y="243"/>
                        </a:lnTo>
                        <a:lnTo>
                          <a:pt x="302" y="246"/>
                        </a:lnTo>
                        <a:lnTo>
                          <a:pt x="302" y="243"/>
                        </a:lnTo>
                        <a:lnTo>
                          <a:pt x="302" y="245"/>
                        </a:lnTo>
                        <a:lnTo>
                          <a:pt x="302" y="244"/>
                        </a:lnTo>
                        <a:lnTo>
                          <a:pt x="302" y="247"/>
                        </a:lnTo>
                        <a:lnTo>
                          <a:pt x="302" y="246"/>
                        </a:lnTo>
                        <a:lnTo>
                          <a:pt x="302" y="245"/>
                        </a:lnTo>
                        <a:lnTo>
                          <a:pt x="302" y="246"/>
                        </a:lnTo>
                        <a:lnTo>
                          <a:pt x="302" y="244"/>
                        </a:lnTo>
                        <a:lnTo>
                          <a:pt x="303" y="246"/>
                        </a:lnTo>
                        <a:lnTo>
                          <a:pt x="303" y="245"/>
                        </a:lnTo>
                        <a:lnTo>
                          <a:pt x="303" y="245"/>
                        </a:lnTo>
                        <a:lnTo>
                          <a:pt x="303" y="245"/>
                        </a:lnTo>
                        <a:lnTo>
                          <a:pt x="303" y="245"/>
                        </a:lnTo>
                        <a:lnTo>
                          <a:pt x="303" y="246"/>
                        </a:lnTo>
                        <a:lnTo>
                          <a:pt x="303" y="245"/>
                        </a:lnTo>
                        <a:lnTo>
                          <a:pt x="303" y="246"/>
                        </a:lnTo>
                        <a:lnTo>
                          <a:pt x="303" y="246"/>
                        </a:lnTo>
                        <a:lnTo>
                          <a:pt x="303" y="245"/>
                        </a:lnTo>
                        <a:lnTo>
                          <a:pt x="303" y="246"/>
                        </a:lnTo>
                        <a:lnTo>
                          <a:pt x="303" y="247"/>
                        </a:lnTo>
                        <a:lnTo>
                          <a:pt x="303" y="246"/>
                        </a:lnTo>
                        <a:lnTo>
                          <a:pt x="303" y="247"/>
                        </a:lnTo>
                        <a:lnTo>
                          <a:pt x="303" y="247"/>
                        </a:lnTo>
                        <a:lnTo>
                          <a:pt x="303" y="245"/>
                        </a:lnTo>
                        <a:lnTo>
                          <a:pt x="303" y="248"/>
                        </a:lnTo>
                        <a:lnTo>
                          <a:pt x="303" y="247"/>
                        </a:lnTo>
                        <a:lnTo>
                          <a:pt x="303" y="246"/>
                        </a:lnTo>
                        <a:lnTo>
                          <a:pt x="303" y="248"/>
                        </a:lnTo>
                        <a:lnTo>
                          <a:pt x="303" y="247"/>
                        </a:lnTo>
                        <a:lnTo>
                          <a:pt x="303" y="247"/>
                        </a:lnTo>
                        <a:lnTo>
                          <a:pt x="303" y="249"/>
                        </a:lnTo>
                        <a:lnTo>
                          <a:pt x="303" y="247"/>
                        </a:lnTo>
                        <a:lnTo>
                          <a:pt x="303" y="251"/>
                        </a:lnTo>
                        <a:lnTo>
                          <a:pt x="303" y="247"/>
                        </a:lnTo>
                        <a:lnTo>
                          <a:pt x="303" y="247"/>
                        </a:lnTo>
                        <a:lnTo>
                          <a:pt x="303" y="248"/>
                        </a:lnTo>
                        <a:lnTo>
                          <a:pt x="303" y="248"/>
                        </a:lnTo>
                        <a:lnTo>
                          <a:pt x="303" y="249"/>
                        </a:lnTo>
                        <a:lnTo>
                          <a:pt x="303" y="248"/>
                        </a:lnTo>
                        <a:lnTo>
                          <a:pt x="303" y="250"/>
                        </a:lnTo>
                        <a:lnTo>
                          <a:pt x="303" y="249"/>
                        </a:lnTo>
                        <a:lnTo>
                          <a:pt x="303" y="248"/>
                        </a:lnTo>
                        <a:lnTo>
                          <a:pt x="303" y="249"/>
                        </a:lnTo>
                        <a:lnTo>
                          <a:pt x="303" y="249"/>
                        </a:lnTo>
                        <a:lnTo>
                          <a:pt x="303" y="249"/>
                        </a:lnTo>
                        <a:lnTo>
                          <a:pt x="303" y="249"/>
                        </a:lnTo>
                        <a:lnTo>
                          <a:pt x="303" y="249"/>
                        </a:lnTo>
                        <a:lnTo>
                          <a:pt x="303" y="248"/>
                        </a:lnTo>
                        <a:lnTo>
                          <a:pt x="303" y="251"/>
                        </a:lnTo>
                        <a:lnTo>
                          <a:pt x="303" y="247"/>
                        </a:lnTo>
                        <a:lnTo>
                          <a:pt x="303" y="250"/>
                        </a:lnTo>
                        <a:lnTo>
                          <a:pt x="303" y="249"/>
                        </a:lnTo>
                        <a:lnTo>
                          <a:pt x="303" y="250"/>
                        </a:lnTo>
                        <a:lnTo>
                          <a:pt x="303" y="251"/>
                        </a:lnTo>
                        <a:lnTo>
                          <a:pt x="303" y="248"/>
                        </a:lnTo>
                        <a:lnTo>
                          <a:pt x="303" y="251"/>
                        </a:lnTo>
                        <a:lnTo>
                          <a:pt x="303" y="250"/>
                        </a:lnTo>
                        <a:lnTo>
                          <a:pt x="303" y="251"/>
                        </a:lnTo>
                        <a:lnTo>
                          <a:pt x="303" y="249"/>
                        </a:lnTo>
                        <a:lnTo>
                          <a:pt x="303" y="253"/>
                        </a:lnTo>
                        <a:lnTo>
                          <a:pt x="303" y="249"/>
                        </a:lnTo>
                        <a:lnTo>
                          <a:pt x="303" y="250"/>
                        </a:lnTo>
                        <a:lnTo>
                          <a:pt x="303" y="250"/>
                        </a:lnTo>
                        <a:lnTo>
                          <a:pt x="303" y="250"/>
                        </a:lnTo>
                        <a:lnTo>
                          <a:pt x="303" y="249"/>
                        </a:lnTo>
                        <a:lnTo>
                          <a:pt x="303" y="250"/>
                        </a:lnTo>
                        <a:lnTo>
                          <a:pt x="303" y="249"/>
                        </a:lnTo>
                        <a:lnTo>
                          <a:pt x="303" y="249"/>
                        </a:lnTo>
                        <a:lnTo>
                          <a:pt x="303" y="251"/>
                        </a:lnTo>
                        <a:lnTo>
                          <a:pt x="303" y="249"/>
                        </a:lnTo>
                        <a:lnTo>
                          <a:pt x="303" y="248"/>
                        </a:lnTo>
                        <a:lnTo>
                          <a:pt x="303" y="250"/>
                        </a:lnTo>
                        <a:lnTo>
                          <a:pt x="303" y="248"/>
                        </a:lnTo>
                        <a:lnTo>
                          <a:pt x="303" y="249"/>
                        </a:lnTo>
                        <a:lnTo>
                          <a:pt x="303" y="249"/>
                        </a:lnTo>
                        <a:lnTo>
                          <a:pt x="303" y="248"/>
                        </a:lnTo>
                        <a:lnTo>
                          <a:pt x="303" y="248"/>
                        </a:lnTo>
                        <a:lnTo>
                          <a:pt x="303" y="248"/>
                        </a:lnTo>
                        <a:lnTo>
                          <a:pt x="303" y="248"/>
                        </a:lnTo>
                        <a:lnTo>
                          <a:pt x="303" y="247"/>
                        </a:lnTo>
                        <a:lnTo>
                          <a:pt x="303" y="246"/>
                        </a:lnTo>
                        <a:lnTo>
                          <a:pt x="303" y="247"/>
                        </a:lnTo>
                        <a:lnTo>
                          <a:pt x="303" y="246"/>
                        </a:lnTo>
                        <a:lnTo>
                          <a:pt x="303" y="248"/>
                        </a:lnTo>
                        <a:lnTo>
                          <a:pt x="303" y="246"/>
                        </a:lnTo>
                        <a:lnTo>
                          <a:pt x="303" y="247"/>
                        </a:lnTo>
                        <a:lnTo>
                          <a:pt x="303" y="246"/>
                        </a:lnTo>
                        <a:lnTo>
                          <a:pt x="303" y="245"/>
                        </a:lnTo>
                        <a:lnTo>
                          <a:pt x="303" y="245"/>
                        </a:lnTo>
                        <a:lnTo>
                          <a:pt x="303" y="247"/>
                        </a:lnTo>
                        <a:lnTo>
                          <a:pt x="303" y="246"/>
                        </a:lnTo>
                        <a:lnTo>
                          <a:pt x="303" y="247"/>
                        </a:lnTo>
                        <a:lnTo>
                          <a:pt x="303" y="245"/>
                        </a:lnTo>
                        <a:lnTo>
                          <a:pt x="303" y="246"/>
                        </a:lnTo>
                        <a:lnTo>
                          <a:pt x="303" y="246"/>
                        </a:lnTo>
                        <a:lnTo>
                          <a:pt x="303" y="245"/>
                        </a:lnTo>
                        <a:lnTo>
                          <a:pt x="303" y="247"/>
                        </a:lnTo>
                        <a:lnTo>
                          <a:pt x="303" y="245"/>
                        </a:lnTo>
                        <a:lnTo>
                          <a:pt x="303" y="248"/>
                        </a:lnTo>
                        <a:lnTo>
                          <a:pt x="303" y="245"/>
                        </a:lnTo>
                        <a:lnTo>
                          <a:pt x="303" y="247"/>
                        </a:lnTo>
                        <a:lnTo>
                          <a:pt x="303" y="245"/>
                        </a:lnTo>
                        <a:lnTo>
                          <a:pt x="303" y="245"/>
                        </a:lnTo>
                        <a:lnTo>
                          <a:pt x="303" y="246"/>
                        </a:lnTo>
                        <a:lnTo>
                          <a:pt x="303" y="245"/>
                        </a:lnTo>
                        <a:lnTo>
                          <a:pt x="303" y="247"/>
                        </a:lnTo>
                        <a:lnTo>
                          <a:pt x="303" y="245"/>
                        </a:lnTo>
                        <a:lnTo>
                          <a:pt x="303" y="246"/>
                        </a:lnTo>
                        <a:lnTo>
                          <a:pt x="303" y="245"/>
                        </a:lnTo>
                        <a:lnTo>
                          <a:pt x="303" y="246"/>
                        </a:lnTo>
                        <a:lnTo>
                          <a:pt x="303" y="246"/>
                        </a:lnTo>
                        <a:lnTo>
                          <a:pt x="303" y="245"/>
                        </a:lnTo>
                        <a:lnTo>
                          <a:pt x="303" y="246"/>
                        </a:lnTo>
                        <a:lnTo>
                          <a:pt x="303" y="246"/>
                        </a:lnTo>
                        <a:lnTo>
                          <a:pt x="303" y="247"/>
                        </a:lnTo>
                        <a:lnTo>
                          <a:pt x="303" y="246"/>
                        </a:lnTo>
                        <a:lnTo>
                          <a:pt x="304" y="245"/>
                        </a:lnTo>
                        <a:lnTo>
                          <a:pt x="304" y="246"/>
                        </a:lnTo>
                        <a:lnTo>
                          <a:pt x="304" y="243"/>
                        </a:lnTo>
                        <a:lnTo>
                          <a:pt x="304" y="247"/>
                        </a:lnTo>
                        <a:lnTo>
                          <a:pt x="304" y="245"/>
                        </a:lnTo>
                        <a:lnTo>
                          <a:pt x="304" y="245"/>
                        </a:lnTo>
                        <a:lnTo>
                          <a:pt x="304" y="245"/>
                        </a:lnTo>
                        <a:lnTo>
                          <a:pt x="304" y="246"/>
                        </a:lnTo>
                        <a:lnTo>
                          <a:pt x="304" y="247"/>
                        </a:lnTo>
                        <a:lnTo>
                          <a:pt x="304" y="246"/>
                        </a:lnTo>
                        <a:lnTo>
                          <a:pt x="304" y="247"/>
                        </a:lnTo>
                        <a:lnTo>
                          <a:pt x="304" y="248"/>
                        </a:lnTo>
                        <a:lnTo>
                          <a:pt x="304" y="245"/>
                        </a:lnTo>
                        <a:lnTo>
                          <a:pt x="304" y="248"/>
                        </a:lnTo>
                        <a:lnTo>
                          <a:pt x="304" y="247"/>
                        </a:lnTo>
                        <a:lnTo>
                          <a:pt x="304" y="246"/>
                        </a:lnTo>
                        <a:lnTo>
                          <a:pt x="304" y="249"/>
                        </a:lnTo>
                        <a:lnTo>
                          <a:pt x="304" y="246"/>
                        </a:lnTo>
                        <a:lnTo>
                          <a:pt x="304" y="246"/>
                        </a:lnTo>
                        <a:lnTo>
                          <a:pt x="304" y="248"/>
                        </a:lnTo>
                        <a:lnTo>
                          <a:pt x="304" y="246"/>
                        </a:lnTo>
                        <a:lnTo>
                          <a:pt x="304" y="248"/>
                        </a:lnTo>
                        <a:lnTo>
                          <a:pt x="304" y="246"/>
                        </a:lnTo>
                        <a:lnTo>
                          <a:pt x="304" y="250"/>
                        </a:lnTo>
                        <a:lnTo>
                          <a:pt x="304" y="246"/>
                        </a:lnTo>
                        <a:lnTo>
                          <a:pt x="304" y="250"/>
                        </a:lnTo>
                        <a:lnTo>
                          <a:pt x="304" y="247"/>
                        </a:lnTo>
                        <a:lnTo>
                          <a:pt x="304" y="248"/>
                        </a:lnTo>
                        <a:lnTo>
                          <a:pt x="304" y="249"/>
                        </a:lnTo>
                        <a:lnTo>
                          <a:pt x="304" y="248"/>
                        </a:lnTo>
                        <a:lnTo>
                          <a:pt x="304" y="249"/>
                        </a:lnTo>
                        <a:lnTo>
                          <a:pt x="304" y="249"/>
                        </a:lnTo>
                        <a:lnTo>
                          <a:pt x="304" y="249"/>
                        </a:lnTo>
                        <a:lnTo>
                          <a:pt x="304" y="250"/>
                        </a:lnTo>
                        <a:lnTo>
                          <a:pt x="304" y="248"/>
                        </a:lnTo>
                        <a:lnTo>
                          <a:pt x="304" y="250"/>
                        </a:lnTo>
                        <a:lnTo>
                          <a:pt x="304" y="249"/>
                        </a:lnTo>
                        <a:lnTo>
                          <a:pt x="304" y="249"/>
                        </a:lnTo>
                        <a:lnTo>
                          <a:pt x="304" y="249"/>
                        </a:lnTo>
                        <a:lnTo>
                          <a:pt x="304" y="249"/>
                        </a:lnTo>
                        <a:lnTo>
                          <a:pt x="304" y="249"/>
                        </a:lnTo>
                        <a:lnTo>
                          <a:pt x="304" y="249"/>
                        </a:lnTo>
                        <a:lnTo>
                          <a:pt x="304" y="248"/>
                        </a:lnTo>
                        <a:lnTo>
                          <a:pt x="304" y="250"/>
                        </a:lnTo>
                        <a:lnTo>
                          <a:pt x="304" y="247"/>
                        </a:lnTo>
                        <a:lnTo>
                          <a:pt x="304" y="252"/>
                        </a:lnTo>
                        <a:lnTo>
                          <a:pt x="304" y="249"/>
                        </a:lnTo>
                        <a:lnTo>
                          <a:pt x="304" y="251"/>
                        </a:lnTo>
                        <a:lnTo>
                          <a:pt x="304" y="250"/>
                        </a:lnTo>
                        <a:lnTo>
                          <a:pt x="304" y="250"/>
                        </a:lnTo>
                        <a:lnTo>
                          <a:pt x="304" y="251"/>
                        </a:lnTo>
                        <a:lnTo>
                          <a:pt x="304" y="250"/>
                        </a:lnTo>
                        <a:lnTo>
                          <a:pt x="304" y="252"/>
                        </a:lnTo>
                        <a:lnTo>
                          <a:pt x="304" y="250"/>
                        </a:lnTo>
                        <a:lnTo>
                          <a:pt x="304" y="252"/>
                        </a:lnTo>
                        <a:lnTo>
                          <a:pt x="304" y="251"/>
                        </a:lnTo>
                        <a:lnTo>
                          <a:pt x="304" y="251"/>
                        </a:lnTo>
                        <a:lnTo>
                          <a:pt x="304" y="252"/>
                        </a:lnTo>
                        <a:lnTo>
                          <a:pt x="304" y="251"/>
                        </a:lnTo>
                        <a:lnTo>
                          <a:pt x="304" y="253"/>
                        </a:lnTo>
                        <a:lnTo>
                          <a:pt x="304" y="254"/>
                        </a:lnTo>
                        <a:lnTo>
                          <a:pt x="304" y="251"/>
                        </a:lnTo>
                        <a:lnTo>
                          <a:pt x="304" y="255"/>
                        </a:lnTo>
                        <a:lnTo>
                          <a:pt x="304" y="252"/>
                        </a:lnTo>
                        <a:lnTo>
                          <a:pt x="304" y="254"/>
                        </a:lnTo>
                        <a:lnTo>
                          <a:pt x="304" y="254"/>
                        </a:lnTo>
                        <a:lnTo>
                          <a:pt x="304" y="253"/>
                        </a:lnTo>
                        <a:lnTo>
                          <a:pt x="304" y="255"/>
                        </a:lnTo>
                        <a:lnTo>
                          <a:pt x="304" y="254"/>
                        </a:lnTo>
                        <a:lnTo>
                          <a:pt x="304" y="252"/>
                        </a:lnTo>
                        <a:lnTo>
                          <a:pt x="304" y="253"/>
                        </a:lnTo>
                        <a:lnTo>
                          <a:pt x="304" y="254"/>
                        </a:lnTo>
                        <a:lnTo>
                          <a:pt x="304" y="252"/>
                        </a:lnTo>
                        <a:lnTo>
                          <a:pt x="304" y="255"/>
                        </a:lnTo>
                        <a:lnTo>
                          <a:pt x="304" y="253"/>
                        </a:lnTo>
                        <a:lnTo>
                          <a:pt x="304" y="254"/>
                        </a:lnTo>
                        <a:lnTo>
                          <a:pt x="304" y="253"/>
                        </a:lnTo>
                        <a:lnTo>
                          <a:pt x="304" y="254"/>
                        </a:lnTo>
                        <a:lnTo>
                          <a:pt x="304" y="253"/>
                        </a:lnTo>
                        <a:lnTo>
                          <a:pt x="304" y="253"/>
                        </a:lnTo>
                        <a:lnTo>
                          <a:pt x="304" y="253"/>
                        </a:lnTo>
                        <a:lnTo>
                          <a:pt x="304" y="254"/>
                        </a:lnTo>
                        <a:lnTo>
                          <a:pt x="304" y="252"/>
                        </a:lnTo>
                        <a:lnTo>
                          <a:pt x="304" y="253"/>
                        </a:lnTo>
                        <a:lnTo>
                          <a:pt x="304" y="253"/>
                        </a:lnTo>
                        <a:lnTo>
                          <a:pt x="304" y="254"/>
                        </a:lnTo>
                        <a:lnTo>
                          <a:pt x="304" y="253"/>
                        </a:lnTo>
                        <a:lnTo>
                          <a:pt x="304" y="253"/>
                        </a:lnTo>
                        <a:lnTo>
                          <a:pt x="304" y="252"/>
                        </a:lnTo>
                        <a:lnTo>
                          <a:pt x="304" y="253"/>
                        </a:lnTo>
                        <a:lnTo>
                          <a:pt x="304" y="252"/>
                        </a:lnTo>
                        <a:lnTo>
                          <a:pt x="304" y="250"/>
                        </a:lnTo>
                        <a:lnTo>
                          <a:pt x="304" y="253"/>
                        </a:lnTo>
                        <a:lnTo>
                          <a:pt x="304" y="253"/>
                        </a:lnTo>
                        <a:lnTo>
                          <a:pt x="304" y="252"/>
                        </a:lnTo>
                        <a:lnTo>
                          <a:pt x="304" y="253"/>
                        </a:lnTo>
                        <a:lnTo>
                          <a:pt x="304" y="251"/>
                        </a:lnTo>
                        <a:lnTo>
                          <a:pt x="304" y="252"/>
                        </a:lnTo>
                        <a:lnTo>
                          <a:pt x="305" y="252"/>
                        </a:lnTo>
                        <a:lnTo>
                          <a:pt x="305" y="252"/>
                        </a:lnTo>
                        <a:lnTo>
                          <a:pt x="305" y="251"/>
                        </a:lnTo>
                        <a:lnTo>
                          <a:pt x="305" y="251"/>
                        </a:lnTo>
                        <a:lnTo>
                          <a:pt x="305" y="251"/>
                        </a:lnTo>
                        <a:lnTo>
                          <a:pt x="305" y="252"/>
                        </a:lnTo>
                        <a:lnTo>
                          <a:pt x="305" y="252"/>
                        </a:lnTo>
                        <a:lnTo>
                          <a:pt x="305" y="250"/>
                        </a:lnTo>
                        <a:lnTo>
                          <a:pt x="305" y="252"/>
                        </a:lnTo>
                        <a:lnTo>
                          <a:pt x="305" y="252"/>
                        </a:lnTo>
                        <a:lnTo>
                          <a:pt x="305" y="252"/>
                        </a:lnTo>
                        <a:lnTo>
                          <a:pt x="305" y="252"/>
                        </a:lnTo>
                        <a:lnTo>
                          <a:pt x="305" y="250"/>
                        </a:lnTo>
                        <a:lnTo>
                          <a:pt x="305" y="252"/>
                        </a:lnTo>
                        <a:lnTo>
                          <a:pt x="305" y="251"/>
                        </a:lnTo>
                        <a:lnTo>
                          <a:pt x="305" y="253"/>
                        </a:lnTo>
                        <a:lnTo>
                          <a:pt x="305" y="252"/>
                        </a:lnTo>
                        <a:lnTo>
                          <a:pt x="305" y="252"/>
                        </a:lnTo>
                        <a:lnTo>
                          <a:pt x="305" y="251"/>
                        </a:lnTo>
                        <a:lnTo>
                          <a:pt x="305" y="253"/>
                        </a:lnTo>
                        <a:lnTo>
                          <a:pt x="305" y="251"/>
                        </a:lnTo>
                        <a:lnTo>
                          <a:pt x="305" y="251"/>
                        </a:lnTo>
                        <a:lnTo>
                          <a:pt x="305" y="251"/>
                        </a:lnTo>
                        <a:lnTo>
                          <a:pt x="305" y="252"/>
                        </a:lnTo>
                        <a:lnTo>
                          <a:pt x="305" y="250"/>
                        </a:lnTo>
                        <a:lnTo>
                          <a:pt x="305" y="251"/>
                        </a:lnTo>
                        <a:lnTo>
                          <a:pt x="305" y="251"/>
                        </a:lnTo>
                        <a:lnTo>
                          <a:pt x="305" y="251"/>
                        </a:lnTo>
                        <a:lnTo>
                          <a:pt x="305" y="251"/>
                        </a:lnTo>
                        <a:lnTo>
                          <a:pt x="305" y="248"/>
                        </a:lnTo>
                        <a:lnTo>
                          <a:pt x="305" y="252"/>
                        </a:lnTo>
                        <a:lnTo>
                          <a:pt x="305" y="251"/>
                        </a:lnTo>
                        <a:lnTo>
                          <a:pt x="305" y="250"/>
                        </a:lnTo>
                        <a:lnTo>
                          <a:pt x="305" y="251"/>
                        </a:lnTo>
                        <a:lnTo>
                          <a:pt x="305" y="251"/>
                        </a:lnTo>
                        <a:lnTo>
                          <a:pt x="305" y="252"/>
                        </a:lnTo>
                        <a:lnTo>
                          <a:pt x="305" y="250"/>
                        </a:lnTo>
                        <a:lnTo>
                          <a:pt x="305" y="252"/>
                        </a:lnTo>
                        <a:lnTo>
                          <a:pt x="305" y="252"/>
                        </a:lnTo>
                        <a:lnTo>
                          <a:pt x="305" y="251"/>
                        </a:lnTo>
                        <a:lnTo>
                          <a:pt x="305" y="253"/>
                        </a:lnTo>
                        <a:lnTo>
                          <a:pt x="305" y="251"/>
                        </a:lnTo>
                        <a:lnTo>
                          <a:pt x="305" y="251"/>
                        </a:lnTo>
                        <a:lnTo>
                          <a:pt x="305" y="253"/>
                        </a:lnTo>
                        <a:lnTo>
                          <a:pt x="305" y="250"/>
                        </a:lnTo>
                        <a:lnTo>
                          <a:pt x="305" y="255"/>
                        </a:lnTo>
                        <a:lnTo>
                          <a:pt x="305" y="252"/>
                        </a:lnTo>
                        <a:lnTo>
                          <a:pt x="305" y="253"/>
                        </a:lnTo>
                        <a:lnTo>
                          <a:pt x="305" y="253"/>
                        </a:lnTo>
                        <a:lnTo>
                          <a:pt x="305" y="253"/>
                        </a:lnTo>
                        <a:lnTo>
                          <a:pt x="305" y="253"/>
                        </a:lnTo>
                        <a:lnTo>
                          <a:pt x="305" y="254"/>
                        </a:lnTo>
                        <a:lnTo>
                          <a:pt x="305" y="253"/>
                        </a:lnTo>
                        <a:lnTo>
                          <a:pt x="305" y="253"/>
                        </a:lnTo>
                        <a:lnTo>
                          <a:pt x="305" y="255"/>
                        </a:lnTo>
                        <a:lnTo>
                          <a:pt x="305" y="255"/>
                        </a:lnTo>
                        <a:lnTo>
                          <a:pt x="305" y="256"/>
                        </a:lnTo>
                        <a:lnTo>
                          <a:pt x="305" y="254"/>
                        </a:lnTo>
                        <a:lnTo>
                          <a:pt x="305" y="257"/>
                        </a:lnTo>
                        <a:lnTo>
                          <a:pt x="305" y="256"/>
                        </a:lnTo>
                        <a:lnTo>
                          <a:pt x="305" y="258"/>
                        </a:lnTo>
                        <a:lnTo>
                          <a:pt x="305" y="255"/>
                        </a:lnTo>
                        <a:lnTo>
                          <a:pt x="305" y="256"/>
                        </a:lnTo>
                        <a:lnTo>
                          <a:pt x="305" y="256"/>
                        </a:lnTo>
                        <a:lnTo>
                          <a:pt x="305" y="255"/>
                        </a:lnTo>
                        <a:lnTo>
                          <a:pt x="305" y="256"/>
                        </a:lnTo>
                        <a:lnTo>
                          <a:pt x="305" y="255"/>
                        </a:lnTo>
                        <a:lnTo>
                          <a:pt x="305" y="257"/>
                        </a:lnTo>
                        <a:lnTo>
                          <a:pt x="305" y="256"/>
                        </a:lnTo>
                        <a:lnTo>
                          <a:pt x="305" y="256"/>
                        </a:lnTo>
                        <a:lnTo>
                          <a:pt x="305" y="257"/>
                        </a:lnTo>
                        <a:lnTo>
                          <a:pt x="305" y="257"/>
                        </a:lnTo>
                        <a:lnTo>
                          <a:pt x="305" y="258"/>
                        </a:lnTo>
                        <a:lnTo>
                          <a:pt x="305" y="257"/>
                        </a:lnTo>
                        <a:lnTo>
                          <a:pt x="305" y="257"/>
                        </a:lnTo>
                        <a:lnTo>
                          <a:pt x="305" y="258"/>
                        </a:lnTo>
                        <a:lnTo>
                          <a:pt x="305" y="258"/>
                        </a:lnTo>
                        <a:lnTo>
                          <a:pt x="305" y="259"/>
                        </a:lnTo>
                        <a:lnTo>
                          <a:pt x="305" y="260"/>
                        </a:lnTo>
                        <a:lnTo>
                          <a:pt x="305" y="258"/>
                        </a:lnTo>
                        <a:lnTo>
                          <a:pt x="305" y="260"/>
                        </a:lnTo>
                        <a:lnTo>
                          <a:pt x="305" y="258"/>
                        </a:lnTo>
                        <a:lnTo>
                          <a:pt x="305" y="258"/>
                        </a:lnTo>
                        <a:lnTo>
                          <a:pt x="305" y="260"/>
                        </a:lnTo>
                        <a:lnTo>
                          <a:pt x="305" y="259"/>
                        </a:lnTo>
                        <a:lnTo>
                          <a:pt x="305" y="259"/>
                        </a:lnTo>
                        <a:lnTo>
                          <a:pt x="305" y="260"/>
                        </a:lnTo>
                        <a:lnTo>
                          <a:pt x="305" y="260"/>
                        </a:lnTo>
                        <a:lnTo>
                          <a:pt x="305" y="261"/>
                        </a:lnTo>
                        <a:lnTo>
                          <a:pt x="305" y="260"/>
                        </a:lnTo>
                        <a:lnTo>
                          <a:pt x="305" y="261"/>
                        </a:lnTo>
                        <a:lnTo>
                          <a:pt x="305" y="260"/>
                        </a:lnTo>
                        <a:lnTo>
                          <a:pt x="305" y="261"/>
                        </a:lnTo>
                        <a:lnTo>
                          <a:pt x="305" y="260"/>
                        </a:lnTo>
                        <a:lnTo>
                          <a:pt x="305" y="262"/>
                        </a:lnTo>
                        <a:lnTo>
                          <a:pt x="305" y="261"/>
                        </a:lnTo>
                        <a:lnTo>
                          <a:pt x="305" y="263"/>
                        </a:lnTo>
                        <a:lnTo>
                          <a:pt x="305" y="259"/>
                        </a:lnTo>
                        <a:lnTo>
                          <a:pt x="305" y="262"/>
                        </a:lnTo>
                        <a:lnTo>
                          <a:pt x="305" y="261"/>
                        </a:lnTo>
                        <a:lnTo>
                          <a:pt x="305" y="263"/>
                        </a:lnTo>
                        <a:lnTo>
                          <a:pt x="305" y="261"/>
                        </a:lnTo>
                        <a:lnTo>
                          <a:pt x="305" y="261"/>
                        </a:lnTo>
                        <a:lnTo>
                          <a:pt x="305" y="262"/>
                        </a:lnTo>
                        <a:lnTo>
                          <a:pt x="305" y="263"/>
                        </a:lnTo>
                        <a:lnTo>
                          <a:pt x="305" y="261"/>
                        </a:lnTo>
                        <a:lnTo>
                          <a:pt x="305" y="262"/>
                        </a:lnTo>
                        <a:lnTo>
                          <a:pt x="305" y="262"/>
                        </a:lnTo>
                        <a:lnTo>
                          <a:pt x="306" y="262"/>
                        </a:lnTo>
                        <a:lnTo>
                          <a:pt x="306" y="263"/>
                        </a:lnTo>
                        <a:lnTo>
                          <a:pt x="306" y="261"/>
                        </a:lnTo>
                        <a:lnTo>
                          <a:pt x="306" y="261"/>
                        </a:lnTo>
                        <a:lnTo>
                          <a:pt x="306" y="261"/>
                        </a:lnTo>
                        <a:lnTo>
                          <a:pt x="306" y="261"/>
                        </a:lnTo>
                        <a:lnTo>
                          <a:pt x="306" y="262"/>
                        </a:lnTo>
                        <a:lnTo>
                          <a:pt x="306" y="262"/>
                        </a:lnTo>
                        <a:lnTo>
                          <a:pt x="306" y="261"/>
                        </a:lnTo>
                        <a:lnTo>
                          <a:pt x="306" y="261"/>
                        </a:lnTo>
                        <a:lnTo>
                          <a:pt x="306" y="262"/>
                        </a:lnTo>
                        <a:lnTo>
                          <a:pt x="306" y="260"/>
                        </a:lnTo>
                        <a:lnTo>
                          <a:pt x="306" y="262"/>
                        </a:lnTo>
                        <a:lnTo>
                          <a:pt x="306" y="261"/>
                        </a:lnTo>
                        <a:lnTo>
                          <a:pt x="306" y="262"/>
                        </a:lnTo>
                        <a:lnTo>
                          <a:pt x="306" y="262"/>
                        </a:lnTo>
                        <a:lnTo>
                          <a:pt x="306" y="262"/>
                        </a:lnTo>
                        <a:lnTo>
                          <a:pt x="306" y="262"/>
                        </a:lnTo>
                        <a:lnTo>
                          <a:pt x="306" y="262"/>
                        </a:lnTo>
                        <a:lnTo>
                          <a:pt x="306" y="262"/>
                        </a:lnTo>
                        <a:lnTo>
                          <a:pt x="306" y="262"/>
                        </a:lnTo>
                        <a:lnTo>
                          <a:pt x="306" y="262"/>
                        </a:lnTo>
                        <a:lnTo>
                          <a:pt x="306" y="262"/>
                        </a:lnTo>
                        <a:lnTo>
                          <a:pt x="306" y="262"/>
                        </a:lnTo>
                        <a:lnTo>
                          <a:pt x="306" y="265"/>
                        </a:lnTo>
                        <a:lnTo>
                          <a:pt x="306" y="261"/>
                        </a:lnTo>
                        <a:lnTo>
                          <a:pt x="306" y="263"/>
                        </a:lnTo>
                        <a:lnTo>
                          <a:pt x="306" y="261"/>
                        </a:lnTo>
                        <a:lnTo>
                          <a:pt x="306" y="263"/>
                        </a:lnTo>
                        <a:lnTo>
                          <a:pt x="306" y="263"/>
                        </a:lnTo>
                        <a:lnTo>
                          <a:pt x="306" y="261"/>
                        </a:lnTo>
                        <a:lnTo>
                          <a:pt x="306" y="264"/>
                        </a:lnTo>
                        <a:lnTo>
                          <a:pt x="306" y="262"/>
                        </a:lnTo>
                        <a:lnTo>
                          <a:pt x="306" y="263"/>
                        </a:lnTo>
                        <a:lnTo>
                          <a:pt x="306" y="261"/>
                        </a:lnTo>
                        <a:lnTo>
                          <a:pt x="306" y="262"/>
                        </a:lnTo>
                        <a:lnTo>
                          <a:pt x="306" y="263"/>
                        </a:lnTo>
                        <a:lnTo>
                          <a:pt x="306" y="261"/>
                        </a:lnTo>
                        <a:lnTo>
                          <a:pt x="306" y="263"/>
                        </a:lnTo>
                        <a:lnTo>
                          <a:pt x="306" y="261"/>
                        </a:lnTo>
                        <a:lnTo>
                          <a:pt x="306" y="264"/>
                        </a:lnTo>
                        <a:lnTo>
                          <a:pt x="306" y="262"/>
                        </a:lnTo>
                        <a:lnTo>
                          <a:pt x="306" y="261"/>
                        </a:lnTo>
                        <a:lnTo>
                          <a:pt x="306" y="261"/>
                        </a:lnTo>
                        <a:lnTo>
                          <a:pt x="306" y="263"/>
                        </a:lnTo>
                        <a:lnTo>
                          <a:pt x="306" y="260"/>
                        </a:lnTo>
                        <a:lnTo>
                          <a:pt x="306" y="261"/>
                        </a:lnTo>
                        <a:lnTo>
                          <a:pt x="306" y="260"/>
                        </a:lnTo>
                        <a:lnTo>
                          <a:pt x="306" y="261"/>
                        </a:lnTo>
                        <a:lnTo>
                          <a:pt x="306" y="261"/>
                        </a:lnTo>
                        <a:lnTo>
                          <a:pt x="306" y="260"/>
                        </a:lnTo>
                        <a:lnTo>
                          <a:pt x="306" y="262"/>
                        </a:lnTo>
                        <a:lnTo>
                          <a:pt x="306" y="258"/>
                        </a:lnTo>
                        <a:lnTo>
                          <a:pt x="306" y="261"/>
                        </a:lnTo>
                        <a:lnTo>
                          <a:pt x="306" y="258"/>
                        </a:lnTo>
                        <a:lnTo>
                          <a:pt x="306" y="260"/>
                        </a:lnTo>
                        <a:lnTo>
                          <a:pt x="306" y="260"/>
                        </a:lnTo>
                        <a:lnTo>
                          <a:pt x="306" y="261"/>
                        </a:lnTo>
                        <a:lnTo>
                          <a:pt x="306" y="259"/>
                        </a:lnTo>
                        <a:lnTo>
                          <a:pt x="306" y="259"/>
                        </a:lnTo>
                        <a:lnTo>
                          <a:pt x="306" y="259"/>
                        </a:lnTo>
                        <a:lnTo>
                          <a:pt x="306" y="259"/>
                        </a:lnTo>
                        <a:lnTo>
                          <a:pt x="306" y="258"/>
                        </a:lnTo>
                        <a:lnTo>
                          <a:pt x="306" y="258"/>
                        </a:lnTo>
                        <a:lnTo>
                          <a:pt x="306" y="258"/>
                        </a:lnTo>
                        <a:lnTo>
                          <a:pt x="306" y="260"/>
                        </a:lnTo>
                        <a:lnTo>
                          <a:pt x="306" y="258"/>
                        </a:lnTo>
                        <a:lnTo>
                          <a:pt x="306" y="256"/>
                        </a:lnTo>
                        <a:lnTo>
                          <a:pt x="306" y="258"/>
                        </a:lnTo>
                        <a:lnTo>
                          <a:pt x="306" y="257"/>
                        </a:lnTo>
                        <a:lnTo>
                          <a:pt x="306" y="258"/>
                        </a:lnTo>
                        <a:lnTo>
                          <a:pt x="306" y="258"/>
                        </a:lnTo>
                        <a:lnTo>
                          <a:pt x="306" y="257"/>
                        </a:lnTo>
                        <a:lnTo>
                          <a:pt x="306" y="257"/>
                        </a:lnTo>
                        <a:lnTo>
                          <a:pt x="306" y="258"/>
                        </a:lnTo>
                        <a:lnTo>
                          <a:pt x="306" y="256"/>
                        </a:lnTo>
                        <a:lnTo>
                          <a:pt x="306" y="257"/>
                        </a:lnTo>
                        <a:lnTo>
                          <a:pt x="306" y="255"/>
                        </a:lnTo>
                        <a:lnTo>
                          <a:pt x="306" y="257"/>
                        </a:lnTo>
                        <a:lnTo>
                          <a:pt x="306" y="255"/>
                        </a:lnTo>
                        <a:lnTo>
                          <a:pt x="306" y="255"/>
                        </a:lnTo>
                        <a:lnTo>
                          <a:pt x="306" y="257"/>
                        </a:lnTo>
                        <a:lnTo>
                          <a:pt x="306" y="255"/>
                        </a:lnTo>
                        <a:lnTo>
                          <a:pt x="306" y="256"/>
                        </a:lnTo>
                        <a:lnTo>
                          <a:pt x="306" y="256"/>
                        </a:lnTo>
                        <a:lnTo>
                          <a:pt x="306" y="256"/>
                        </a:lnTo>
                        <a:lnTo>
                          <a:pt x="306" y="256"/>
                        </a:lnTo>
                        <a:lnTo>
                          <a:pt x="306" y="255"/>
                        </a:lnTo>
                        <a:lnTo>
                          <a:pt x="306" y="254"/>
                        </a:lnTo>
                        <a:lnTo>
                          <a:pt x="306" y="255"/>
                        </a:lnTo>
                        <a:lnTo>
                          <a:pt x="306" y="256"/>
                        </a:lnTo>
                        <a:lnTo>
                          <a:pt x="306" y="254"/>
                        </a:lnTo>
                        <a:lnTo>
                          <a:pt x="306" y="255"/>
                        </a:lnTo>
                        <a:lnTo>
                          <a:pt x="306" y="255"/>
                        </a:lnTo>
                        <a:lnTo>
                          <a:pt x="306" y="256"/>
                        </a:lnTo>
                        <a:lnTo>
                          <a:pt x="306" y="255"/>
                        </a:lnTo>
                        <a:lnTo>
                          <a:pt x="306" y="257"/>
                        </a:lnTo>
                        <a:lnTo>
                          <a:pt x="306" y="255"/>
                        </a:lnTo>
                        <a:lnTo>
                          <a:pt x="307" y="258"/>
                        </a:lnTo>
                        <a:lnTo>
                          <a:pt x="307" y="255"/>
                        </a:lnTo>
                        <a:lnTo>
                          <a:pt x="307" y="257"/>
                        </a:lnTo>
                        <a:lnTo>
                          <a:pt x="307" y="256"/>
                        </a:lnTo>
                        <a:lnTo>
                          <a:pt x="307" y="257"/>
                        </a:lnTo>
                        <a:lnTo>
                          <a:pt x="307" y="257"/>
                        </a:lnTo>
                        <a:lnTo>
                          <a:pt x="307" y="256"/>
                        </a:lnTo>
                        <a:lnTo>
                          <a:pt x="307" y="256"/>
                        </a:lnTo>
                        <a:lnTo>
                          <a:pt x="307" y="258"/>
                        </a:lnTo>
                        <a:lnTo>
                          <a:pt x="307" y="258"/>
                        </a:lnTo>
                        <a:lnTo>
                          <a:pt x="307" y="255"/>
                        </a:lnTo>
                        <a:lnTo>
                          <a:pt x="307" y="260"/>
                        </a:lnTo>
                        <a:lnTo>
                          <a:pt x="307" y="256"/>
                        </a:lnTo>
                        <a:lnTo>
                          <a:pt x="307" y="259"/>
                        </a:lnTo>
                        <a:lnTo>
                          <a:pt x="307" y="258"/>
                        </a:lnTo>
                        <a:lnTo>
                          <a:pt x="307" y="260"/>
                        </a:lnTo>
                        <a:lnTo>
                          <a:pt x="307" y="259"/>
                        </a:lnTo>
                        <a:lnTo>
                          <a:pt x="307" y="261"/>
                        </a:lnTo>
                        <a:lnTo>
                          <a:pt x="307" y="259"/>
                        </a:lnTo>
                        <a:lnTo>
                          <a:pt x="307" y="261"/>
                        </a:lnTo>
                        <a:lnTo>
                          <a:pt x="307" y="260"/>
                        </a:lnTo>
                        <a:lnTo>
                          <a:pt x="307" y="262"/>
                        </a:lnTo>
                        <a:lnTo>
                          <a:pt x="307" y="260"/>
                        </a:lnTo>
                        <a:lnTo>
                          <a:pt x="307" y="261"/>
                        </a:lnTo>
                        <a:lnTo>
                          <a:pt x="307" y="261"/>
                        </a:lnTo>
                        <a:lnTo>
                          <a:pt x="307" y="261"/>
                        </a:lnTo>
                        <a:lnTo>
                          <a:pt x="307" y="261"/>
                        </a:lnTo>
                        <a:lnTo>
                          <a:pt x="307" y="262"/>
                        </a:lnTo>
                        <a:lnTo>
                          <a:pt x="307" y="260"/>
                        </a:lnTo>
                        <a:lnTo>
                          <a:pt x="307" y="262"/>
                        </a:lnTo>
                        <a:lnTo>
                          <a:pt x="307" y="262"/>
                        </a:lnTo>
                        <a:lnTo>
                          <a:pt x="307" y="260"/>
                        </a:lnTo>
                        <a:lnTo>
                          <a:pt x="307" y="263"/>
                        </a:lnTo>
                        <a:lnTo>
                          <a:pt x="307" y="261"/>
                        </a:lnTo>
                        <a:lnTo>
                          <a:pt x="307" y="263"/>
                        </a:lnTo>
                        <a:lnTo>
                          <a:pt x="307" y="262"/>
                        </a:lnTo>
                        <a:lnTo>
                          <a:pt x="307" y="263"/>
                        </a:lnTo>
                        <a:lnTo>
                          <a:pt x="307" y="263"/>
                        </a:lnTo>
                        <a:lnTo>
                          <a:pt x="307" y="262"/>
                        </a:lnTo>
                        <a:lnTo>
                          <a:pt x="307" y="262"/>
                        </a:lnTo>
                        <a:lnTo>
                          <a:pt x="307" y="263"/>
                        </a:lnTo>
                        <a:lnTo>
                          <a:pt x="307" y="263"/>
                        </a:lnTo>
                        <a:lnTo>
                          <a:pt x="307" y="264"/>
                        </a:lnTo>
                        <a:lnTo>
                          <a:pt x="307" y="263"/>
                        </a:lnTo>
                        <a:lnTo>
                          <a:pt x="307" y="263"/>
                        </a:lnTo>
                        <a:lnTo>
                          <a:pt x="307" y="261"/>
                        </a:lnTo>
                        <a:lnTo>
                          <a:pt x="307" y="263"/>
                        </a:lnTo>
                        <a:lnTo>
                          <a:pt x="307" y="262"/>
                        </a:lnTo>
                        <a:lnTo>
                          <a:pt x="307" y="265"/>
                        </a:lnTo>
                        <a:lnTo>
                          <a:pt x="307" y="262"/>
                        </a:lnTo>
                        <a:lnTo>
                          <a:pt x="307" y="263"/>
                        </a:lnTo>
                        <a:lnTo>
                          <a:pt x="307" y="262"/>
                        </a:lnTo>
                        <a:lnTo>
                          <a:pt x="307" y="264"/>
                        </a:lnTo>
                        <a:lnTo>
                          <a:pt x="307" y="263"/>
                        </a:lnTo>
                        <a:lnTo>
                          <a:pt x="307" y="261"/>
                        </a:lnTo>
                        <a:lnTo>
                          <a:pt x="307" y="263"/>
                        </a:lnTo>
                        <a:lnTo>
                          <a:pt x="307" y="261"/>
                        </a:lnTo>
                        <a:lnTo>
                          <a:pt x="307" y="262"/>
                        </a:lnTo>
                        <a:lnTo>
                          <a:pt x="307" y="262"/>
                        </a:lnTo>
                        <a:lnTo>
                          <a:pt x="307" y="261"/>
                        </a:lnTo>
                        <a:lnTo>
                          <a:pt x="307" y="261"/>
                        </a:lnTo>
                        <a:lnTo>
                          <a:pt x="307" y="260"/>
                        </a:lnTo>
                        <a:lnTo>
                          <a:pt x="307" y="261"/>
                        </a:lnTo>
                        <a:lnTo>
                          <a:pt x="307" y="260"/>
                        </a:lnTo>
                        <a:lnTo>
                          <a:pt x="307" y="261"/>
                        </a:lnTo>
                        <a:lnTo>
                          <a:pt x="307" y="257"/>
                        </a:lnTo>
                        <a:lnTo>
                          <a:pt x="307" y="259"/>
                        </a:lnTo>
                        <a:lnTo>
                          <a:pt x="307" y="258"/>
                        </a:lnTo>
                        <a:lnTo>
                          <a:pt x="307" y="255"/>
                        </a:lnTo>
                        <a:lnTo>
                          <a:pt x="307" y="258"/>
                        </a:lnTo>
                        <a:lnTo>
                          <a:pt x="307" y="256"/>
                        </a:lnTo>
                        <a:lnTo>
                          <a:pt x="307" y="256"/>
                        </a:lnTo>
                        <a:lnTo>
                          <a:pt x="307" y="254"/>
                        </a:lnTo>
                        <a:lnTo>
                          <a:pt x="307" y="253"/>
                        </a:lnTo>
                        <a:lnTo>
                          <a:pt x="307" y="254"/>
                        </a:lnTo>
                        <a:lnTo>
                          <a:pt x="307" y="254"/>
                        </a:lnTo>
                        <a:lnTo>
                          <a:pt x="307" y="255"/>
                        </a:lnTo>
                        <a:lnTo>
                          <a:pt x="307" y="251"/>
                        </a:lnTo>
                        <a:lnTo>
                          <a:pt x="307" y="253"/>
                        </a:lnTo>
                        <a:lnTo>
                          <a:pt x="307" y="249"/>
                        </a:lnTo>
                        <a:lnTo>
                          <a:pt x="307" y="252"/>
                        </a:lnTo>
                        <a:lnTo>
                          <a:pt x="307" y="250"/>
                        </a:lnTo>
                        <a:lnTo>
                          <a:pt x="307" y="250"/>
                        </a:lnTo>
                        <a:lnTo>
                          <a:pt x="307" y="249"/>
                        </a:lnTo>
                        <a:lnTo>
                          <a:pt x="307" y="248"/>
                        </a:lnTo>
                        <a:lnTo>
                          <a:pt x="307" y="249"/>
                        </a:lnTo>
                        <a:lnTo>
                          <a:pt x="307" y="247"/>
                        </a:lnTo>
                        <a:lnTo>
                          <a:pt x="307" y="248"/>
                        </a:lnTo>
                        <a:lnTo>
                          <a:pt x="307" y="248"/>
                        </a:lnTo>
                        <a:lnTo>
                          <a:pt x="307" y="247"/>
                        </a:lnTo>
                        <a:lnTo>
                          <a:pt x="307" y="246"/>
                        </a:lnTo>
                        <a:lnTo>
                          <a:pt x="307" y="245"/>
                        </a:lnTo>
                        <a:lnTo>
                          <a:pt x="307" y="246"/>
                        </a:lnTo>
                        <a:lnTo>
                          <a:pt x="307" y="243"/>
                        </a:lnTo>
                        <a:lnTo>
                          <a:pt x="307" y="245"/>
                        </a:lnTo>
                        <a:lnTo>
                          <a:pt x="307" y="243"/>
                        </a:lnTo>
                        <a:lnTo>
                          <a:pt x="307" y="244"/>
                        </a:lnTo>
                        <a:lnTo>
                          <a:pt x="308" y="242"/>
                        </a:lnTo>
                        <a:lnTo>
                          <a:pt x="308" y="243"/>
                        </a:lnTo>
                        <a:lnTo>
                          <a:pt x="308" y="242"/>
                        </a:lnTo>
                        <a:lnTo>
                          <a:pt x="308" y="242"/>
                        </a:lnTo>
                        <a:lnTo>
                          <a:pt x="308" y="242"/>
                        </a:lnTo>
                        <a:lnTo>
                          <a:pt x="308" y="240"/>
                        </a:lnTo>
                        <a:lnTo>
                          <a:pt x="308" y="242"/>
                        </a:lnTo>
                        <a:lnTo>
                          <a:pt x="308" y="240"/>
                        </a:lnTo>
                        <a:lnTo>
                          <a:pt x="308" y="239"/>
                        </a:lnTo>
                        <a:lnTo>
                          <a:pt x="308" y="241"/>
                        </a:lnTo>
                        <a:lnTo>
                          <a:pt x="308" y="238"/>
                        </a:lnTo>
                        <a:lnTo>
                          <a:pt x="308" y="239"/>
                        </a:lnTo>
                        <a:lnTo>
                          <a:pt x="308" y="237"/>
                        </a:lnTo>
                        <a:lnTo>
                          <a:pt x="308" y="239"/>
                        </a:lnTo>
                        <a:lnTo>
                          <a:pt x="308" y="237"/>
                        </a:lnTo>
                        <a:lnTo>
                          <a:pt x="308" y="239"/>
                        </a:lnTo>
                        <a:lnTo>
                          <a:pt x="308" y="236"/>
                        </a:lnTo>
                        <a:lnTo>
                          <a:pt x="308" y="236"/>
                        </a:lnTo>
                        <a:lnTo>
                          <a:pt x="308" y="238"/>
                        </a:lnTo>
                        <a:lnTo>
                          <a:pt x="308" y="236"/>
                        </a:lnTo>
                        <a:lnTo>
                          <a:pt x="308" y="237"/>
                        </a:lnTo>
                        <a:lnTo>
                          <a:pt x="308" y="234"/>
                        </a:lnTo>
                        <a:lnTo>
                          <a:pt x="308" y="236"/>
                        </a:lnTo>
                        <a:lnTo>
                          <a:pt x="308" y="236"/>
                        </a:lnTo>
                        <a:lnTo>
                          <a:pt x="308" y="234"/>
                        </a:lnTo>
                        <a:lnTo>
                          <a:pt x="308" y="236"/>
                        </a:lnTo>
                        <a:lnTo>
                          <a:pt x="308" y="236"/>
                        </a:lnTo>
                        <a:lnTo>
                          <a:pt x="308" y="236"/>
                        </a:lnTo>
                        <a:lnTo>
                          <a:pt x="308" y="236"/>
                        </a:lnTo>
                        <a:lnTo>
                          <a:pt x="308" y="235"/>
                        </a:lnTo>
                        <a:lnTo>
                          <a:pt x="308" y="234"/>
                        </a:lnTo>
                        <a:lnTo>
                          <a:pt x="308" y="237"/>
                        </a:lnTo>
                        <a:lnTo>
                          <a:pt x="308" y="233"/>
                        </a:lnTo>
                        <a:lnTo>
                          <a:pt x="308" y="237"/>
                        </a:lnTo>
                        <a:lnTo>
                          <a:pt x="308" y="234"/>
                        </a:lnTo>
                        <a:lnTo>
                          <a:pt x="308" y="236"/>
                        </a:lnTo>
                        <a:lnTo>
                          <a:pt x="308" y="236"/>
                        </a:lnTo>
                        <a:lnTo>
                          <a:pt x="308" y="237"/>
                        </a:lnTo>
                        <a:lnTo>
                          <a:pt x="308" y="236"/>
                        </a:lnTo>
                        <a:lnTo>
                          <a:pt x="308" y="236"/>
                        </a:lnTo>
                        <a:lnTo>
                          <a:pt x="308" y="237"/>
                        </a:lnTo>
                        <a:lnTo>
                          <a:pt x="308" y="238"/>
                        </a:lnTo>
                        <a:lnTo>
                          <a:pt x="308" y="237"/>
                        </a:lnTo>
                        <a:lnTo>
                          <a:pt x="308" y="239"/>
                        </a:lnTo>
                        <a:lnTo>
                          <a:pt x="308" y="237"/>
                        </a:lnTo>
                        <a:lnTo>
                          <a:pt x="308" y="239"/>
                        </a:lnTo>
                        <a:lnTo>
                          <a:pt x="308" y="238"/>
                        </a:lnTo>
                        <a:lnTo>
                          <a:pt x="308" y="240"/>
                        </a:lnTo>
                        <a:lnTo>
                          <a:pt x="308" y="239"/>
                        </a:lnTo>
                        <a:lnTo>
                          <a:pt x="308" y="238"/>
                        </a:lnTo>
                        <a:lnTo>
                          <a:pt x="308" y="242"/>
                        </a:lnTo>
                        <a:lnTo>
                          <a:pt x="308" y="238"/>
                        </a:lnTo>
                        <a:lnTo>
                          <a:pt x="308" y="241"/>
                        </a:lnTo>
                        <a:lnTo>
                          <a:pt x="308" y="238"/>
                        </a:lnTo>
                        <a:lnTo>
                          <a:pt x="308" y="243"/>
                        </a:lnTo>
                        <a:lnTo>
                          <a:pt x="308" y="241"/>
                        </a:lnTo>
                        <a:lnTo>
                          <a:pt x="308" y="241"/>
                        </a:lnTo>
                        <a:lnTo>
                          <a:pt x="308" y="240"/>
                        </a:lnTo>
                        <a:lnTo>
                          <a:pt x="308" y="243"/>
                        </a:lnTo>
                        <a:lnTo>
                          <a:pt x="308" y="242"/>
                        </a:lnTo>
                        <a:lnTo>
                          <a:pt x="308" y="242"/>
                        </a:lnTo>
                        <a:lnTo>
                          <a:pt x="308" y="243"/>
                        </a:lnTo>
                        <a:lnTo>
                          <a:pt x="308" y="244"/>
                        </a:lnTo>
                        <a:lnTo>
                          <a:pt x="308" y="245"/>
                        </a:lnTo>
                        <a:lnTo>
                          <a:pt x="308" y="245"/>
                        </a:lnTo>
                        <a:lnTo>
                          <a:pt x="308" y="244"/>
                        </a:lnTo>
                        <a:lnTo>
                          <a:pt x="308" y="244"/>
                        </a:lnTo>
                        <a:lnTo>
                          <a:pt x="308" y="246"/>
                        </a:lnTo>
                        <a:lnTo>
                          <a:pt x="308" y="245"/>
                        </a:lnTo>
                        <a:lnTo>
                          <a:pt x="308" y="246"/>
                        </a:lnTo>
                        <a:lnTo>
                          <a:pt x="308" y="246"/>
                        </a:lnTo>
                        <a:lnTo>
                          <a:pt x="308" y="248"/>
                        </a:lnTo>
                        <a:lnTo>
                          <a:pt x="308" y="246"/>
                        </a:lnTo>
                        <a:lnTo>
                          <a:pt x="308" y="250"/>
                        </a:lnTo>
                        <a:lnTo>
                          <a:pt x="308" y="248"/>
                        </a:lnTo>
                        <a:lnTo>
                          <a:pt x="308" y="250"/>
                        </a:lnTo>
                        <a:lnTo>
                          <a:pt x="308" y="249"/>
                        </a:lnTo>
                        <a:lnTo>
                          <a:pt x="308" y="250"/>
                        </a:lnTo>
                        <a:lnTo>
                          <a:pt x="308" y="251"/>
                        </a:lnTo>
                        <a:lnTo>
                          <a:pt x="308" y="251"/>
                        </a:lnTo>
                        <a:lnTo>
                          <a:pt x="308" y="252"/>
                        </a:lnTo>
                        <a:lnTo>
                          <a:pt x="308" y="252"/>
                        </a:lnTo>
                        <a:lnTo>
                          <a:pt x="308" y="252"/>
                        </a:lnTo>
                        <a:lnTo>
                          <a:pt x="308" y="254"/>
                        </a:lnTo>
                        <a:lnTo>
                          <a:pt x="308" y="254"/>
                        </a:lnTo>
                        <a:lnTo>
                          <a:pt x="308" y="253"/>
                        </a:lnTo>
                        <a:lnTo>
                          <a:pt x="308" y="254"/>
                        </a:lnTo>
                        <a:lnTo>
                          <a:pt x="308" y="253"/>
                        </a:lnTo>
                        <a:lnTo>
                          <a:pt x="308" y="257"/>
                        </a:lnTo>
                        <a:lnTo>
                          <a:pt x="308" y="254"/>
                        </a:lnTo>
                        <a:lnTo>
                          <a:pt x="308" y="256"/>
                        </a:lnTo>
                        <a:lnTo>
                          <a:pt x="308" y="256"/>
                        </a:lnTo>
                        <a:lnTo>
                          <a:pt x="308" y="255"/>
                        </a:lnTo>
                        <a:lnTo>
                          <a:pt x="308" y="255"/>
                        </a:lnTo>
                        <a:lnTo>
                          <a:pt x="308" y="255"/>
                        </a:lnTo>
                        <a:lnTo>
                          <a:pt x="308" y="256"/>
                        </a:lnTo>
                        <a:lnTo>
                          <a:pt x="308" y="256"/>
                        </a:lnTo>
                        <a:lnTo>
                          <a:pt x="308" y="256"/>
                        </a:lnTo>
                        <a:lnTo>
                          <a:pt x="308" y="255"/>
                        </a:lnTo>
                        <a:lnTo>
                          <a:pt x="308" y="257"/>
                        </a:lnTo>
                        <a:lnTo>
                          <a:pt x="308" y="257"/>
                        </a:lnTo>
                        <a:lnTo>
                          <a:pt x="308" y="255"/>
                        </a:lnTo>
                        <a:lnTo>
                          <a:pt x="308" y="258"/>
                        </a:lnTo>
                        <a:lnTo>
                          <a:pt x="308" y="257"/>
                        </a:lnTo>
                        <a:lnTo>
                          <a:pt x="308" y="256"/>
                        </a:lnTo>
                        <a:lnTo>
                          <a:pt x="308" y="256"/>
                        </a:lnTo>
                        <a:lnTo>
                          <a:pt x="308" y="258"/>
                        </a:lnTo>
                        <a:lnTo>
                          <a:pt x="308" y="258"/>
                        </a:lnTo>
                        <a:lnTo>
                          <a:pt x="309" y="256"/>
                        </a:lnTo>
                        <a:lnTo>
                          <a:pt x="309" y="257"/>
                        </a:lnTo>
                        <a:lnTo>
                          <a:pt x="309" y="256"/>
                        </a:lnTo>
                        <a:lnTo>
                          <a:pt x="309" y="258"/>
                        </a:lnTo>
                        <a:lnTo>
                          <a:pt x="309" y="256"/>
                        </a:lnTo>
                        <a:lnTo>
                          <a:pt x="309" y="258"/>
                        </a:lnTo>
                        <a:lnTo>
                          <a:pt x="309" y="257"/>
                        </a:lnTo>
                        <a:lnTo>
                          <a:pt x="309" y="257"/>
                        </a:lnTo>
                        <a:lnTo>
                          <a:pt x="309" y="257"/>
                        </a:lnTo>
                        <a:lnTo>
                          <a:pt x="309" y="256"/>
                        </a:lnTo>
                        <a:lnTo>
                          <a:pt x="309" y="258"/>
                        </a:lnTo>
                        <a:lnTo>
                          <a:pt x="309" y="255"/>
                        </a:lnTo>
                        <a:lnTo>
                          <a:pt x="309" y="256"/>
                        </a:lnTo>
                        <a:lnTo>
                          <a:pt x="309" y="257"/>
                        </a:lnTo>
                        <a:lnTo>
                          <a:pt x="309" y="257"/>
                        </a:lnTo>
                        <a:lnTo>
                          <a:pt x="309" y="256"/>
                        </a:lnTo>
                        <a:lnTo>
                          <a:pt x="309" y="257"/>
                        </a:lnTo>
                        <a:lnTo>
                          <a:pt x="309" y="255"/>
                        </a:lnTo>
                        <a:lnTo>
                          <a:pt x="309" y="257"/>
                        </a:lnTo>
                        <a:lnTo>
                          <a:pt x="309" y="255"/>
                        </a:lnTo>
                        <a:lnTo>
                          <a:pt x="309" y="255"/>
                        </a:lnTo>
                        <a:lnTo>
                          <a:pt x="309" y="255"/>
                        </a:lnTo>
                        <a:lnTo>
                          <a:pt x="309" y="254"/>
                        </a:lnTo>
                        <a:lnTo>
                          <a:pt x="309" y="256"/>
                        </a:lnTo>
                        <a:lnTo>
                          <a:pt x="309" y="253"/>
                        </a:lnTo>
                        <a:lnTo>
                          <a:pt x="309" y="254"/>
                        </a:lnTo>
                        <a:lnTo>
                          <a:pt x="309" y="255"/>
                        </a:lnTo>
                        <a:lnTo>
                          <a:pt x="309" y="253"/>
                        </a:lnTo>
                        <a:lnTo>
                          <a:pt x="309" y="252"/>
                        </a:lnTo>
                        <a:lnTo>
                          <a:pt x="309" y="253"/>
                        </a:lnTo>
                        <a:lnTo>
                          <a:pt x="309" y="254"/>
                        </a:lnTo>
                        <a:lnTo>
                          <a:pt x="309" y="252"/>
                        </a:lnTo>
                        <a:lnTo>
                          <a:pt x="309" y="252"/>
                        </a:lnTo>
                        <a:lnTo>
                          <a:pt x="309" y="252"/>
                        </a:lnTo>
                        <a:lnTo>
                          <a:pt x="309" y="252"/>
                        </a:lnTo>
                        <a:lnTo>
                          <a:pt x="309" y="251"/>
                        </a:lnTo>
                        <a:lnTo>
                          <a:pt x="309" y="251"/>
                        </a:lnTo>
                        <a:lnTo>
                          <a:pt x="309" y="250"/>
                        </a:lnTo>
                        <a:lnTo>
                          <a:pt x="309" y="251"/>
                        </a:lnTo>
                        <a:lnTo>
                          <a:pt x="309" y="250"/>
                        </a:lnTo>
                        <a:lnTo>
                          <a:pt x="309" y="251"/>
                        </a:lnTo>
                        <a:lnTo>
                          <a:pt x="309" y="249"/>
                        </a:lnTo>
                        <a:lnTo>
                          <a:pt x="309" y="250"/>
                        </a:lnTo>
                        <a:lnTo>
                          <a:pt x="309" y="249"/>
                        </a:lnTo>
                        <a:lnTo>
                          <a:pt x="309" y="249"/>
                        </a:lnTo>
                        <a:lnTo>
                          <a:pt x="309" y="248"/>
                        </a:lnTo>
                        <a:lnTo>
                          <a:pt x="309" y="247"/>
                        </a:lnTo>
                        <a:lnTo>
                          <a:pt x="309" y="248"/>
                        </a:lnTo>
                        <a:lnTo>
                          <a:pt x="309" y="248"/>
                        </a:lnTo>
                        <a:lnTo>
                          <a:pt x="309" y="247"/>
                        </a:lnTo>
                        <a:lnTo>
                          <a:pt x="309" y="248"/>
                        </a:lnTo>
                        <a:lnTo>
                          <a:pt x="309" y="249"/>
                        </a:lnTo>
                        <a:lnTo>
                          <a:pt x="309" y="246"/>
                        </a:lnTo>
                        <a:lnTo>
                          <a:pt x="309" y="247"/>
                        </a:lnTo>
                        <a:lnTo>
                          <a:pt x="309" y="246"/>
                        </a:lnTo>
                        <a:lnTo>
                          <a:pt x="309" y="245"/>
                        </a:lnTo>
                        <a:lnTo>
                          <a:pt x="309" y="245"/>
                        </a:lnTo>
                        <a:lnTo>
                          <a:pt x="309" y="244"/>
                        </a:lnTo>
                        <a:lnTo>
                          <a:pt x="309" y="246"/>
                        </a:lnTo>
                        <a:lnTo>
                          <a:pt x="309" y="243"/>
                        </a:lnTo>
                        <a:lnTo>
                          <a:pt x="309" y="246"/>
                        </a:lnTo>
                        <a:lnTo>
                          <a:pt x="309" y="243"/>
                        </a:lnTo>
                        <a:lnTo>
                          <a:pt x="309" y="243"/>
                        </a:lnTo>
                        <a:lnTo>
                          <a:pt x="309" y="245"/>
                        </a:lnTo>
                        <a:lnTo>
                          <a:pt x="309" y="241"/>
                        </a:lnTo>
                        <a:lnTo>
                          <a:pt x="309" y="245"/>
                        </a:lnTo>
                        <a:lnTo>
                          <a:pt x="309" y="241"/>
                        </a:lnTo>
                        <a:lnTo>
                          <a:pt x="309" y="243"/>
                        </a:lnTo>
                        <a:lnTo>
                          <a:pt x="309" y="242"/>
                        </a:lnTo>
                        <a:lnTo>
                          <a:pt x="309" y="241"/>
                        </a:lnTo>
                        <a:lnTo>
                          <a:pt x="309" y="241"/>
                        </a:lnTo>
                        <a:lnTo>
                          <a:pt x="309" y="240"/>
                        </a:lnTo>
                        <a:lnTo>
                          <a:pt x="309" y="242"/>
                        </a:lnTo>
                        <a:lnTo>
                          <a:pt x="309" y="242"/>
                        </a:lnTo>
                        <a:lnTo>
                          <a:pt x="309" y="240"/>
                        </a:lnTo>
                        <a:lnTo>
                          <a:pt x="309" y="238"/>
                        </a:lnTo>
                        <a:lnTo>
                          <a:pt x="309" y="241"/>
                        </a:lnTo>
                        <a:lnTo>
                          <a:pt x="309" y="240"/>
                        </a:lnTo>
                        <a:lnTo>
                          <a:pt x="309" y="239"/>
                        </a:lnTo>
                        <a:lnTo>
                          <a:pt x="309" y="238"/>
                        </a:lnTo>
                        <a:lnTo>
                          <a:pt x="309" y="239"/>
                        </a:lnTo>
                        <a:lnTo>
                          <a:pt x="309" y="238"/>
                        </a:lnTo>
                        <a:lnTo>
                          <a:pt x="309" y="240"/>
                        </a:lnTo>
                        <a:lnTo>
                          <a:pt x="309" y="237"/>
                        </a:lnTo>
                        <a:lnTo>
                          <a:pt x="309" y="241"/>
                        </a:lnTo>
                        <a:lnTo>
                          <a:pt x="309" y="238"/>
                        </a:lnTo>
                        <a:lnTo>
                          <a:pt x="309" y="239"/>
                        </a:lnTo>
                        <a:lnTo>
                          <a:pt x="309" y="238"/>
                        </a:lnTo>
                        <a:lnTo>
                          <a:pt x="309" y="238"/>
                        </a:lnTo>
                        <a:lnTo>
                          <a:pt x="309" y="238"/>
                        </a:lnTo>
                        <a:lnTo>
                          <a:pt x="309" y="236"/>
                        </a:lnTo>
                        <a:lnTo>
                          <a:pt x="309" y="239"/>
                        </a:lnTo>
                        <a:lnTo>
                          <a:pt x="309" y="236"/>
                        </a:lnTo>
                        <a:lnTo>
                          <a:pt x="309" y="237"/>
                        </a:lnTo>
                        <a:lnTo>
                          <a:pt x="309" y="238"/>
                        </a:lnTo>
                        <a:lnTo>
                          <a:pt x="309" y="238"/>
                        </a:lnTo>
                        <a:lnTo>
                          <a:pt x="309" y="236"/>
                        </a:lnTo>
                        <a:lnTo>
                          <a:pt x="309" y="238"/>
                        </a:lnTo>
                        <a:lnTo>
                          <a:pt x="310" y="237"/>
                        </a:lnTo>
                        <a:lnTo>
                          <a:pt x="310" y="237"/>
                        </a:lnTo>
                        <a:lnTo>
                          <a:pt x="310" y="236"/>
                        </a:lnTo>
                        <a:lnTo>
                          <a:pt x="310" y="239"/>
                        </a:lnTo>
                        <a:lnTo>
                          <a:pt x="310" y="237"/>
                        </a:lnTo>
                        <a:lnTo>
                          <a:pt x="310" y="238"/>
                        </a:lnTo>
                        <a:lnTo>
                          <a:pt x="310" y="237"/>
                        </a:lnTo>
                        <a:lnTo>
                          <a:pt x="310" y="237"/>
                        </a:lnTo>
                        <a:lnTo>
                          <a:pt x="310" y="236"/>
                        </a:lnTo>
                        <a:lnTo>
                          <a:pt x="310" y="238"/>
                        </a:lnTo>
                        <a:lnTo>
                          <a:pt x="310" y="237"/>
                        </a:lnTo>
                        <a:lnTo>
                          <a:pt x="310" y="237"/>
                        </a:lnTo>
                        <a:lnTo>
                          <a:pt x="310" y="237"/>
                        </a:lnTo>
                        <a:lnTo>
                          <a:pt x="310" y="237"/>
                        </a:lnTo>
                        <a:lnTo>
                          <a:pt x="310" y="236"/>
                        </a:lnTo>
                        <a:lnTo>
                          <a:pt x="310" y="238"/>
                        </a:lnTo>
                        <a:lnTo>
                          <a:pt x="310" y="235"/>
                        </a:lnTo>
                        <a:lnTo>
                          <a:pt x="310" y="237"/>
                        </a:lnTo>
                        <a:lnTo>
                          <a:pt x="310" y="234"/>
                        </a:lnTo>
                        <a:lnTo>
                          <a:pt x="310" y="237"/>
                        </a:lnTo>
                        <a:lnTo>
                          <a:pt x="310" y="237"/>
                        </a:lnTo>
                        <a:lnTo>
                          <a:pt x="310" y="235"/>
                        </a:lnTo>
                        <a:lnTo>
                          <a:pt x="310" y="237"/>
                        </a:lnTo>
                        <a:lnTo>
                          <a:pt x="310" y="236"/>
                        </a:lnTo>
                        <a:lnTo>
                          <a:pt x="310" y="237"/>
                        </a:lnTo>
                        <a:lnTo>
                          <a:pt x="310" y="237"/>
                        </a:lnTo>
                        <a:lnTo>
                          <a:pt x="310" y="235"/>
                        </a:lnTo>
                        <a:lnTo>
                          <a:pt x="310" y="237"/>
                        </a:lnTo>
                        <a:lnTo>
                          <a:pt x="310" y="237"/>
                        </a:lnTo>
                        <a:lnTo>
                          <a:pt x="310" y="237"/>
                        </a:lnTo>
                        <a:lnTo>
                          <a:pt x="310" y="237"/>
                        </a:lnTo>
                        <a:lnTo>
                          <a:pt x="310" y="237"/>
                        </a:lnTo>
                        <a:lnTo>
                          <a:pt x="310" y="237"/>
                        </a:lnTo>
                        <a:lnTo>
                          <a:pt x="310" y="236"/>
                        </a:lnTo>
                        <a:lnTo>
                          <a:pt x="310" y="237"/>
                        </a:lnTo>
                        <a:lnTo>
                          <a:pt x="310" y="237"/>
                        </a:lnTo>
                        <a:lnTo>
                          <a:pt x="310" y="237"/>
                        </a:lnTo>
                        <a:lnTo>
                          <a:pt x="310" y="237"/>
                        </a:lnTo>
                        <a:lnTo>
                          <a:pt x="310" y="237"/>
                        </a:lnTo>
                        <a:lnTo>
                          <a:pt x="310" y="237"/>
                        </a:lnTo>
                        <a:lnTo>
                          <a:pt x="310" y="237"/>
                        </a:lnTo>
                        <a:lnTo>
                          <a:pt x="310" y="236"/>
                        </a:lnTo>
                        <a:lnTo>
                          <a:pt x="310" y="236"/>
                        </a:lnTo>
                        <a:lnTo>
                          <a:pt x="310" y="237"/>
                        </a:lnTo>
                        <a:lnTo>
                          <a:pt x="310" y="237"/>
                        </a:lnTo>
                        <a:lnTo>
                          <a:pt x="310" y="236"/>
                        </a:lnTo>
                        <a:lnTo>
                          <a:pt x="310" y="237"/>
                        </a:lnTo>
                        <a:lnTo>
                          <a:pt x="310" y="237"/>
                        </a:lnTo>
                        <a:lnTo>
                          <a:pt x="310" y="238"/>
                        </a:lnTo>
                        <a:lnTo>
                          <a:pt x="310" y="236"/>
                        </a:lnTo>
                        <a:lnTo>
                          <a:pt x="310" y="237"/>
                        </a:lnTo>
                        <a:lnTo>
                          <a:pt x="310" y="235"/>
                        </a:lnTo>
                        <a:lnTo>
                          <a:pt x="310" y="238"/>
                        </a:lnTo>
                        <a:lnTo>
                          <a:pt x="310" y="236"/>
                        </a:lnTo>
                        <a:lnTo>
                          <a:pt x="310" y="236"/>
                        </a:lnTo>
                        <a:lnTo>
                          <a:pt x="310" y="235"/>
                        </a:lnTo>
                        <a:lnTo>
                          <a:pt x="310" y="236"/>
                        </a:lnTo>
                        <a:lnTo>
                          <a:pt x="310" y="235"/>
                        </a:lnTo>
                        <a:lnTo>
                          <a:pt x="310" y="236"/>
                        </a:lnTo>
                        <a:lnTo>
                          <a:pt x="310" y="235"/>
                        </a:lnTo>
                        <a:lnTo>
                          <a:pt x="310" y="237"/>
                        </a:lnTo>
                        <a:lnTo>
                          <a:pt x="310" y="236"/>
                        </a:lnTo>
                        <a:lnTo>
                          <a:pt x="310" y="236"/>
                        </a:lnTo>
                        <a:lnTo>
                          <a:pt x="310" y="235"/>
                        </a:lnTo>
                        <a:lnTo>
                          <a:pt x="310" y="234"/>
                        </a:lnTo>
                        <a:lnTo>
                          <a:pt x="310" y="235"/>
                        </a:lnTo>
                        <a:lnTo>
                          <a:pt x="310" y="235"/>
                        </a:lnTo>
                        <a:lnTo>
                          <a:pt x="310" y="234"/>
                        </a:lnTo>
                        <a:lnTo>
                          <a:pt x="310" y="236"/>
                        </a:lnTo>
                        <a:lnTo>
                          <a:pt x="310" y="236"/>
                        </a:lnTo>
                        <a:lnTo>
                          <a:pt x="310" y="235"/>
                        </a:lnTo>
                        <a:lnTo>
                          <a:pt x="310" y="234"/>
                        </a:lnTo>
                        <a:lnTo>
                          <a:pt x="310" y="235"/>
                        </a:lnTo>
                        <a:lnTo>
                          <a:pt x="310" y="234"/>
                        </a:lnTo>
                        <a:lnTo>
                          <a:pt x="310" y="235"/>
                        </a:lnTo>
                        <a:lnTo>
                          <a:pt x="310" y="233"/>
                        </a:lnTo>
                        <a:lnTo>
                          <a:pt x="310" y="234"/>
                        </a:lnTo>
                        <a:lnTo>
                          <a:pt x="310" y="235"/>
                        </a:lnTo>
                        <a:lnTo>
                          <a:pt x="310" y="234"/>
                        </a:lnTo>
                        <a:lnTo>
                          <a:pt x="310" y="234"/>
                        </a:lnTo>
                        <a:lnTo>
                          <a:pt x="310" y="233"/>
                        </a:lnTo>
                        <a:lnTo>
                          <a:pt x="310" y="233"/>
                        </a:lnTo>
                        <a:lnTo>
                          <a:pt x="310" y="234"/>
                        </a:lnTo>
                        <a:lnTo>
                          <a:pt x="310" y="234"/>
                        </a:lnTo>
                        <a:lnTo>
                          <a:pt x="310" y="234"/>
                        </a:lnTo>
                        <a:lnTo>
                          <a:pt x="310" y="234"/>
                        </a:lnTo>
                        <a:lnTo>
                          <a:pt x="310" y="233"/>
                        </a:lnTo>
                        <a:lnTo>
                          <a:pt x="310" y="233"/>
                        </a:lnTo>
                        <a:lnTo>
                          <a:pt x="310" y="233"/>
                        </a:lnTo>
                        <a:lnTo>
                          <a:pt x="310" y="233"/>
                        </a:lnTo>
                        <a:lnTo>
                          <a:pt x="310" y="233"/>
                        </a:lnTo>
                        <a:lnTo>
                          <a:pt x="310" y="233"/>
                        </a:lnTo>
                        <a:lnTo>
                          <a:pt x="310" y="232"/>
                        </a:lnTo>
                        <a:lnTo>
                          <a:pt x="310" y="234"/>
                        </a:lnTo>
                        <a:lnTo>
                          <a:pt x="310" y="231"/>
                        </a:lnTo>
                        <a:lnTo>
                          <a:pt x="310" y="232"/>
                        </a:lnTo>
                        <a:lnTo>
                          <a:pt x="310" y="230"/>
                        </a:lnTo>
                        <a:lnTo>
                          <a:pt x="310" y="231"/>
                        </a:lnTo>
                        <a:lnTo>
                          <a:pt x="310" y="230"/>
                        </a:lnTo>
                        <a:lnTo>
                          <a:pt x="310" y="231"/>
                        </a:lnTo>
                        <a:lnTo>
                          <a:pt x="310" y="229"/>
                        </a:lnTo>
                        <a:lnTo>
                          <a:pt x="310" y="231"/>
                        </a:lnTo>
                        <a:lnTo>
                          <a:pt x="310" y="230"/>
                        </a:lnTo>
                        <a:lnTo>
                          <a:pt x="310" y="230"/>
                        </a:lnTo>
                        <a:lnTo>
                          <a:pt x="310" y="229"/>
                        </a:lnTo>
                        <a:lnTo>
                          <a:pt x="310" y="230"/>
                        </a:lnTo>
                        <a:lnTo>
                          <a:pt x="310" y="227"/>
                        </a:lnTo>
                        <a:lnTo>
                          <a:pt x="310" y="230"/>
                        </a:lnTo>
                        <a:lnTo>
                          <a:pt x="311" y="227"/>
                        </a:lnTo>
                        <a:lnTo>
                          <a:pt x="311" y="231"/>
                        </a:lnTo>
                        <a:lnTo>
                          <a:pt x="311" y="228"/>
                        </a:lnTo>
                        <a:lnTo>
                          <a:pt x="311" y="230"/>
                        </a:lnTo>
                        <a:lnTo>
                          <a:pt x="311" y="227"/>
                        </a:lnTo>
                        <a:lnTo>
                          <a:pt x="311" y="229"/>
                        </a:lnTo>
                        <a:lnTo>
                          <a:pt x="311" y="226"/>
                        </a:lnTo>
                        <a:lnTo>
                          <a:pt x="311" y="228"/>
                        </a:lnTo>
                        <a:lnTo>
                          <a:pt x="311" y="227"/>
                        </a:lnTo>
                        <a:lnTo>
                          <a:pt x="311" y="229"/>
                        </a:lnTo>
                        <a:lnTo>
                          <a:pt x="311" y="228"/>
                        </a:lnTo>
                        <a:lnTo>
                          <a:pt x="311" y="228"/>
                        </a:lnTo>
                        <a:lnTo>
                          <a:pt x="311" y="228"/>
                        </a:lnTo>
                        <a:lnTo>
                          <a:pt x="311" y="227"/>
                        </a:lnTo>
                        <a:lnTo>
                          <a:pt x="311" y="230"/>
                        </a:lnTo>
                        <a:lnTo>
                          <a:pt x="311" y="227"/>
                        </a:lnTo>
                        <a:lnTo>
                          <a:pt x="311" y="228"/>
                        </a:lnTo>
                        <a:lnTo>
                          <a:pt x="311" y="227"/>
                        </a:lnTo>
                        <a:lnTo>
                          <a:pt x="311" y="227"/>
                        </a:lnTo>
                        <a:lnTo>
                          <a:pt x="311" y="227"/>
                        </a:lnTo>
                        <a:lnTo>
                          <a:pt x="311" y="228"/>
                        </a:lnTo>
                        <a:lnTo>
                          <a:pt x="311" y="226"/>
                        </a:lnTo>
                        <a:lnTo>
                          <a:pt x="311" y="226"/>
                        </a:lnTo>
                        <a:lnTo>
                          <a:pt x="311" y="228"/>
                        </a:lnTo>
                        <a:lnTo>
                          <a:pt x="311" y="227"/>
                        </a:lnTo>
                        <a:lnTo>
                          <a:pt x="311" y="228"/>
                        </a:lnTo>
                        <a:lnTo>
                          <a:pt x="311" y="226"/>
                        </a:lnTo>
                        <a:lnTo>
                          <a:pt x="311" y="227"/>
                        </a:lnTo>
                        <a:lnTo>
                          <a:pt x="311" y="228"/>
                        </a:lnTo>
                        <a:lnTo>
                          <a:pt x="311" y="227"/>
                        </a:lnTo>
                        <a:lnTo>
                          <a:pt x="311" y="226"/>
                        </a:lnTo>
                        <a:lnTo>
                          <a:pt x="311" y="227"/>
                        </a:lnTo>
                        <a:lnTo>
                          <a:pt x="311" y="226"/>
                        </a:lnTo>
                        <a:lnTo>
                          <a:pt x="311" y="228"/>
                        </a:lnTo>
                        <a:lnTo>
                          <a:pt x="311" y="225"/>
                        </a:lnTo>
                        <a:lnTo>
                          <a:pt x="311" y="226"/>
                        </a:lnTo>
                        <a:lnTo>
                          <a:pt x="311" y="225"/>
                        </a:lnTo>
                        <a:lnTo>
                          <a:pt x="311" y="226"/>
                        </a:lnTo>
                        <a:lnTo>
                          <a:pt x="311" y="226"/>
                        </a:lnTo>
                        <a:lnTo>
                          <a:pt x="311" y="228"/>
                        </a:lnTo>
                        <a:lnTo>
                          <a:pt x="311" y="226"/>
                        </a:lnTo>
                        <a:lnTo>
                          <a:pt x="311" y="228"/>
                        </a:lnTo>
                        <a:lnTo>
                          <a:pt x="311" y="226"/>
                        </a:lnTo>
                        <a:lnTo>
                          <a:pt x="311" y="227"/>
                        </a:lnTo>
                        <a:lnTo>
                          <a:pt x="311" y="228"/>
                        </a:lnTo>
                        <a:lnTo>
                          <a:pt x="311" y="226"/>
                        </a:lnTo>
                        <a:lnTo>
                          <a:pt x="311" y="227"/>
                        </a:lnTo>
                        <a:lnTo>
                          <a:pt x="311" y="228"/>
                        </a:lnTo>
                        <a:lnTo>
                          <a:pt x="311" y="228"/>
                        </a:lnTo>
                        <a:lnTo>
                          <a:pt x="311" y="228"/>
                        </a:lnTo>
                        <a:lnTo>
                          <a:pt x="311" y="228"/>
                        </a:lnTo>
                        <a:lnTo>
                          <a:pt x="311" y="228"/>
                        </a:lnTo>
                        <a:lnTo>
                          <a:pt x="311" y="229"/>
                        </a:lnTo>
                        <a:lnTo>
                          <a:pt x="311" y="228"/>
                        </a:lnTo>
                        <a:lnTo>
                          <a:pt x="311" y="228"/>
                        </a:lnTo>
                        <a:lnTo>
                          <a:pt x="311" y="230"/>
                        </a:lnTo>
                        <a:lnTo>
                          <a:pt x="311" y="229"/>
                        </a:lnTo>
                        <a:lnTo>
                          <a:pt x="311" y="229"/>
                        </a:lnTo>
                        <a:lnTo>
                          <a:pt x="311" y="229"/>
                        </a:lnTo>
                        <a:lnTo>
                          <a:pt x="311" y="228"/>
                        </a:lnTo>
                        <a:lnTo>
                          <a:pt x="311" y="230"/>
                        </a:lnTo>
                        <a:lnTo>
                          <a:pt x="311" y="228"/>
                        </a:lnTo>
                        <a:lnTo>
                          <a:pt x="311" y="229"/>
                        </a:lnTo>
                        <a:lnTo>
                          <a:pt x="311" y="229"/>
                        </a:lnTo>
                        <a:lnTo>
                          <a:pt x="311" y="229"/>
                        </a:lnTo>
                        <a:lnTo>
                          <a:pt x="311" y="229"/>
                        </a:lnTo>
                        <a:lnTo>
                          <a:pt x="311" y="229"/>
                        </a:lnTo>
                        <a:lnTo>
                          <a:pt x="311" y="228"/>
                        </a:lnTo>
                        <a:lnTo>
                          <a:pt x="311" y="229"/>
                        </a:lnTo>
                        <a:lnTo>
                          <a:pt x="311" y="229"/>
                        </a:lnTo>
                        <a:lnTo>
                          <a:pt x="311" y="228"/>
                        </a:lnTo>
                        <a:lnTo>
                          <a:pt x="311" y="228"/>
                        </a:lnTo>
                        <a:lnTo>
                          <a:pt x="311" y="227"/>
                        </a:lnTo>
                        <a:lnTo>
                          <a:pt x="311" y="228"/>
                        </a:lnTo>
                        <a:lnTo>
                          <a:pt x="311" y="226"/>
                        </a:lnTo>
                        <a:lnTo>
                          <a:pt x="311" y="227"/>
                        </a:lnTo>
                        <a:lnTo>
                          <a:pt x="311" y="227"/>
                        </a:lnTo>
                        <a:lnTo>
                          <a:pt x="311" y="225"/>
                        </a:lnTo>
                        <a:lnTo>
                          <a:pt x="311" y="227"/>
                        </a:lnTo>
                        <a:lnTo>
                          <a:pt x="311" y="226"/>
                        </a:lnTo>
                        <a:lnTo>
                          <a:pt x="311" y="226"/>
                        </a:lnTo>
                        <a:lnTo>
                          <a:pt x="311" y="227"/>
                        </a:lnTo>
                        <a:lnTo>
                          <a:pt x="311" y="226"/>
                        </a:lnTo>
                        <a:lnTo>
                          <a:pt x="311" y="226"/>
                        </a:lnTo>
                        <a:lnTo>
                          <a:pt x="311" y="224"/>
                        </a:lnTo>
                        <a:lnTo>
                          <a:pt x="311" y="225"/>
                        </a:lnTo>
                        <a:lnTo>
                          <a:pt x="311" y="225"/>
                        </a:lnTo>
                        <a:lnTo>
                          <a:pt x="311" y="225"/>
                        </a:lnTo>
                        <a:lnTo>
                          <a:pt x="311" y="224"/>
                        </a:lnTo>
                        <a:lnTo>
                          <a:pt x="311" y="224"/>
                        </a:lnTo>
                        <a:lnTo>
                          <a:pt x="311" y="222"/>
                        </a:lnTo>
                        <a:lnTo>
                          <a:pt x="311" y="225"/>
                        </a:lnTo>
                        <a:lnTo>
                          <a:pt x="311" y="221"/>
                        </a:lnTo>
                        <a:lnTo>
                          <a:pt x="311" y="223"/>
                        </a:lnTo>
                        <a:lnTo>
                          <a:pt x="311" y="222"/>
                        </a:lnTo>
                        <a:lnTo>
                          <a:pt x="311" y="222"/>
                        </a:lnTo>
                        <a:lnTo>
                          <a:pt x="311" y="222"/>
                        </a:lnTo>
                        <a:lnTo>
                          <a:pt x="311" y="220"/>
                        </a:lnTo>
                        <a:lnTo>
                          <a:pt x="312" y="222"/>
                        </a:lnTo>
                        <a:lnTo>
                          <a:pt x="312" y="223"/>
                        </a:lnTo>
                        <a:lnTo>
                          <a:pt x="312" y="223"/>
                        </a:lnTo>
                        <a:lnTo>
                          <a:pt x="312" y="221"/>
                        </a:lnTo>
                        <a:lnTo>
                          <a:pt x="312" y="222"/>
                        </a:lnTo>
                        <a:lnTo>
                          <a:pt x="312" y="220"/>
                        </a:lnTo>
                        <a:lnTo>
                          <a:pt x="312" y="221"/>
                        </a:lnTo>
                        <a:lnTo>
                          <a:pt x="312" y="221"/>
                        </a:lnTo>
                        <a:lnTo>
                          <a:pt x="312" y="221"/>
                        </a:lnTo>
                        <a:lnTo>
                          <a:pt x="312" y="220"/>
                        </a:lnTo>
                        <a:lnTo>
                          <a:pt x="312" y="220"/>
                        </a:lnTo>
                        <a:lnTo>
                          <a:pt x="312" y="219"/>
                        </a:lnTo>
                        <a:lnTo>
                          <a:pt x="312" y="219"/>
                        </a:lnTo>
                        <a:lnTo>
                          <a:pt x="312" y="220"/>
                        </a:lnTo>
                        <a:lnTo>
                          <a:pt x="312" y="219"/>
                        </a:lnTo>
                        <a:lnTo>
                          <a:pt x="312" y="218"/>
                        </a:lnTo>
                        <a:lnTo>
                          <a:pt x="312" y="220"/>
                        </a:lnTo>
                        <a:lnTo>
                          <a:pt x="312" y="218"/>
                        </a:lnTo>
                        <a:lnTo>
                          <a:pt x="312" y="219"/>
                        </a:lnTo>
                        <a:lnTo>
                          <a:pt x="312" y="216"/>
                        </a:lnTo>
                        <a:lnTo>
                          <a:pt x="312" y="218"/>
                        </a:lnTo>
                        <a:lnTo>
                          <a:pt x="312" y="216"/>
                        </a:lnTo>
                        <a:lnTo>
                          <a:pt x="312" y="217"/>
                        </a:lnTo>
                        <a:lnTo>
                          <a:pt x="312" y="217"/>
                        </a:lnTo>
                        <a:lnTo>
                          <a:pt x="312" y="216"/>
                        </a:lnTo>
                        <a:lnTo>
                          <a:pt x="312" y="217"/>
                        </a:lnTo>
                        <a:lnTo>
                          <a:pt x="312" y="214"/>
                        </a:lnTo>
                        <a:lnTo>
                          <a:pt x="312" y="216"/>
                        </a:lnTo>
                        <a:lnTo>
                          <a:pt x="312" y="215"/>
                        </a:lnTo>
                        <a:lnTo>
                          <a:pt x="312" y="216"/>
                        </a:lnTo>
                        <a:lnTo>
                          <a:pt x="312" y="217"/>
                        </a:lnTo>
                        <a:lnTo>
                          <a:pt x="312" y="216"/>
                        </a:lnTo>
                        <a:lnTo>
                          <a:pt x="312" y="214"/>
                        </a:lnTo>
                        <a:lnTo>
                          <a:pt x="312" y="217"/>
                        </a:lnTo>
                        <a:lnTo>
                          <a:pt x="312" y="215"/>
                        </a:lnTo>
                        <a:lnTo>
                          <a:pt x="312" y="216"/>
                        </a:lnTo>
                        <a:lnTo>
                          <a:pt x="312" y="217"/>
                        </a:lnTo>
                        <a:lnTo>
                          <a:pt x="312" y="215"/>
                        </a:lnTo>
                        <a:lnTo>
                          <a:pt x="312" y="215"/>
                        </a:lnTo>
                        <a:lnTo>
                          <a:pt x="312" y="215"/>
                        </a:lnTo>
                        <a:lnTo>
                          <a:pt x="312" y="216"/>
                        </a:lnTo>
                        <a:lnTo>
                          <a:pt x="312" y="215"/>
                        </a:lnTo>
                        <a:lnTo>
                          <a:pt x="312" y="215"/>
                        </a:lnTo>
                        <a:lnTo>
                          <a:pt x="312" y="216"/>
                        </a:lnTo>
                        <a:lnTo>
                          <a:pt x="312" y="215"/>
                        </a:lnTo>
                        <a:lnTo>
                          <a:pt x="312" y="217"/>
                        </a:lnTo>
                        <a:lnTo>
                          <a:pt x="312" y="216"/>
                        </a:lnTo>
                        <a:lnTo>
                          <a:pt x="312" y="215"/>
                        </a:lnTo>
                        <a:lnTo>
                          <a:pt x="312" y="216"/>
                        </a:lnTo>
                        <a:lnTo>
                          <a:pt x="312" y="216"/>
                        </a:lnTo>
                        <a:lnTo>
                          <a:pt x="312" y="216"/>
                        </a:lnTo>
                        <a:lnTo>
                          <a:pt x="312" y="215"/>
                        </a:lnTo>
                        <a:lnTo>
                          <a:pt x="312" y="216"/>
                        </a:lnTo>
                        <a:lnTo>
                          <a:pt x="312" y="214"/>
                        </a:lnTo>
                        <a:lnTo>
                          <a:pt x="312" y="216"/>
                        </a:lnTo>
                        <a:lnTo>
                          <a:pt x="312" y="215"/>
                        </a:lnTo>
                        <a:lnTo>
                          <a:pt x="312" y="217"/>
                        </a:lnTo>
                        <a:lnTo>
                          <a:pt x="312" y="216"/>
                        </a:lnTo>
                        <a:lnTo>
                          <a:pt x="312" y="214"/>
                        </a:lnTo>
                        <a:lnTo>
                          <a:pt x="312" y="216"/>
                        </a:lnTo>
                        <a:lnTo>
                          <a:pt x="312" y="213"/>
                        </a:lnTo>
                        <a:lnTo>
                          <a:pt x="312" y="216"/>
                        </a:lnTo>
                        <a:lnTo>
                          <a:pt x="312" y="215"/>
                        </a:lnTo>
                        <a:lnTo>
                          <a:pt x="312" y="215"/>
                        </a:lnTo>
                        <a:lnTo>
                          <a:pt x="312" y="214"/>
                        </a:lnTo>
                        <a:lnTo>
                          <a:pt x="312" y="214"/>
                        </a:lnTo>
                        <a:lnTo>
                          <a:pt x="312" y="216"/>
                        </a:lnTo>
                        <a:lnTo>
                          <a:pt x="312" y="213"/>
                        </a:lnTo>
                        <a:lnTo>
                          <a:pt x="312" y="216"/>
                        </a:lnTo>
                        <a:lnTo>
                          <a:pt x="312" y="216"/>
                        </a:lnTo>
                        <a:lnTo>
                          <a:pt x="312" y="214"/>
                        </a:lnTo>
                        <a:lnTo>
                          <a:pt x="312" y="217"/>
                        </a:lnTo>
                        <a:lnTo>
                          <a:pt x="312" y="215"/>
                        </a:lnTo>
                        <a:lnTo>
                          <a:pt x="312" y="215"/>
                        </a:lnTo>
                        <a:lnTo>
                          <a:pt x="312" y="218"/>
                        </a:lnTo>
                        <a:lnTo>
                          <a:pt x="312" y="215"/>
                        </a:lnTo>
                        <a:lnTo>
                          <a:pt x="312" y="215"/>
                        </a:lnTo>
                        <a:lnTo>
                          <a:pt x="312" y="216"/>
                        </a:lnTo>
                        <a:lnTo>
                          <a:pt x="312" y="218"/>
                        </a:lnTo>
                        <a:lnTo>
                          <a:pt x="312" y="215"/>
                        </a:lnTo>
                        <a:lnTo>
                          <a:pt x="312" y="215"/>
                        </a:lnTo>
                        <a:lnTo>
                          <a:pt x="312" y="217"/>
                        </a:lnTo>
                        <a:lnTo>
                          <a:pt x="312" y="216"/>
                        </a:lnTo>
                        <a:lnTo>
                          <a:pt x="312" y="216"/>
                        </a:lnTo>
                        <a:lnTo>
                          <a:pt x="312" y="215"/>
                        </a:lnTo>
                        <a:lnTo>
                          <a:pt x="312" y="217"/>
                        </a:lnTo>
                        <a:lnTo>
                          <a:pt x="312" y="216"/>
                        </a:lnTo>
                        <a:lnTo>
                          <a:pt x="312" y="217"/>
                        </a:lnTo>
                        <a:lnTo>
                          <a:pt x="312" y="218"/>
                        </a:lnTo>
                        <a:lnTo>
                          <a:pt x="312" y="218"/>
                        </a:lnTo>
                        <a:lnTo>
                          <a:pt x="312" y="217"/>
                        </a:lnTo>
                        <a:lnTo>
                          <a:pt x="312" y="216"/>
                        </a:lnTo>
                        <a:lnTo>
                          <a:pt x="312" y="218"/>
                        </a:lnTo>
                        <a:lnTo>
                          <a:pt x="312" y="217"/>
                        </a:lnTo>
                        <a:lnTo>
                          <a:pt x="312" y="216"/>
                        </a:lnTo>
                        <a:lnTo>
                          <a:pt x="312" y="219"/>
                        </a:lnTo>
                        <a:lnTo>
                          <a:pt x="312" y="217"/>
                        </a:lnTo>
                        <a:lnTo>
                          <a:pt x="312" y="219"/>
                        </a:lnTo>
                        <a:lnTo>
                          <a:pt x="312" y="217"/>
                        </a:lnTo>
                        <a:lnTo>
                          <a:pt x="312" y="218"/>
                        </a:lnTo>
                        <a:lnTo>
                          <a:pt x="312" y="217"/>
                        </a:lnTo>
                        <a:lnTo>
                          <a:pt x="312" y="218"/>
                        </a:lnTo>
                        <a:lnTo>
                          <a:pt x="312" y="217"/>
                        </a:lnTo>
                        <a:lnTo>
                          <a:pt x="312" y="218"/>
                        </a:lnTo>
                        <a:lnTo>
                          <a:pt x="312" y="218"/>
                        </a:lnTo>
                        <a:lnTo>
                          <a:pt x="312" y="217"/>
                        </a:lnTo>
                        <a:lnTo>
                          <a:pt x="312" y="217"/>
                        </a:lnTo>
                        <a:lnTo>
                          <a:pt x="312" y="217"/>
                        </a:lnTo>
                        <a:lnTo>
                          <a:pt x="313" y="217"/>
                        </a:lnTo>
                        <a:lnTo>
                          <a:pt x="313" y="217"/>
                        </a:lnTo>
                        <a:lnTo>
                          <a:pt x="313" y="217"/>
                        </a:lnTo>
                        <a:lnTo>
                          <a:pt x="313" y="218"/>
                        </a:lnTo>
                        <a:lnTo>
                          <a:pt x="313" y="217"/>
                        </a:lnTo>
                        <a:lnTo>
                          <a:pt x="313" y="217"/>
                        </a:lnTo>
                        <a:lnTo>
                          <a:pt x="313" y="219"/>
                        </a:lnTo>
                        <a:lnTo>
                          <a:pt x="313" y="217"/>
                        </a:lnTo>
                        <a:lnTo>
                          <a:pt x="313" y="217"/>
                        </a:lnTo>
                        <a:lnTo>
                          <a:pt x="313" y="216"/>
                        </a:lnTo>
                        <a:lnTo>
                          <a:pt x="313" y="217"/>
                        </a:lnTo>
                        <a:lnTo>
                          <a:pt x="313" y="219"/>
                        </a:lnTo>
                        <a:lnTo>
                          <a:pt x="313" y="216"/>
                        </a:lnTo>
                        <a:lnTo>
                          <a:pt x="313" y="217"/>
                        </a:lnTo>
                        <a:lnTo>
                          <a:pt x="313" y="217"/>
                        </a:lnTo>
                        <a:lnTo>
                          <a:pt x="313" y="215"/>
                        </a:lnTo>
                        <a:lnTo>
                          <a:pt x="313" y="217"/>
                        </a:lnTo>
                        <a:lnTo>
                          <a:pt x="313" y="216"/>
                        </a:lnTo>
                        <a:lnTo>
                          <a:pt x="313" y="217"/>
                        </a:lnTo>
                        <a:lnTo>
                          <a:pt x="313" y="216"/>
                        </a:lnTo>
                        <a:lnTo>
                          <a:pt x="313" y="217"/>
                        </a:lnTo>
                        <a:lnTo>
                          <a:pt x="313" y="217"/>
                        </a:lnTo>
                        <a:lnTo>
                          <a:pt x="313" y="217"/>
                        </a:lnTo>
                        <a:lnTo>
                          <a:pt x="313" y="216"/>
                        </a:lnTo>
                        <a:lnTo>
                          <a:pt x="313" y="217"/>
                        </a:lnTo>
                        <a:lnTo>
                          <a:pt x="313" y="215"/>
                        </a:lnTo>
                        <a:lnTo>
                          <a:pt x="313" y="216"/>
                        </a:lnTo>
                        <a:lnTo>
                          <a:pt x="313" y="216"/>
                        </a:lnTo>
                        <a:lnTo>
                          <a:pt x="313" y="215"/>
                        </a:lnTo>
                        <a:lnTo>
                          <a:pt x="313" y="214"/>
                        </a:lnTo>
                        <a:lnTo>
                          <a:pt x="313" y="217"/>
                        </a:lnTo>
                        <a:lnTo>
                          <a:pt x="313" y="215"/>
                        </a:lnTo>
                        <a:lnTo>
                          <a:pt x="313" y="215"/>
                        </a:lnTo>
                        <a:lnTo>
                          <a:pt x="313" y="215"/>
                        </a:lnTo>
                        <a:lnTo>
                          <a:pt x="313" y="214"/>
                        </a:lnTo>
                        <a:lnTo>
                          <a:pt x="313" y="215"/>
                        </a:lnTo>
                        <a:lnTo>
                          <a:pt x="313" y="213"/>
                        </a:lnTo>
                        <a:lnTo>
                          <a:pt x="313" y="215"/>
                        </a:lnTo>
                        <a:lnTo>
                          <a:pt x="313" y="213"/>
                        </a:lnTo>
                        <a:lnTo>
                          <a:pt x="313" y="213"/>
                        </a:lnTo>
                        <a:lnTo>
                          <a:pt x="313" y="213"/>
                        </a:lnTo>
                        <a:lnTo>
                          <a:pt x="313" y="214"/>
                        </a:lnTo>
                        <a:lnTo>
                          <a:pt x="313" y="212"/>
                        </a:lnTo>
                        <a:lnTo>
                          <a:pt x="313" y="214"/>
                        </a:lnTo>
                        <a:lnTo>
                          <a:pt x="313" y="211"/>
                        </a:lnTo>
                        <a:lnTo>
                          <a:pt x="313" y="214"/>
                        </a:lnTo>
                        <a:lnTo>
                          <a:pt x="313" y="212"/>
                        </a:lnTo>
                        <a:lnTo>
                          <a:pt x="313" y="212"/>
                        </a:lnTo>
                        <a:lnTo>
                          <a:pt x="313" y="211"/>
                        </a:lnTo>
                        <a:lnTo>
                          <a:pt x="313" y="213"/>
                        </a:lnTo>
                        <a:lnTo>
                          <a:pt x="313" y="210"/>
                        </a:lnTo>
                        <a:lnTo>
                          <a:pt x="313" y="212"/>
                        </a:lnTo>
                        <a:lnTo>
                          <a:pt x="313" y="211"/>
                        </a:lnTo>
                        <a:lnTo>
                          <a:pt x="313" y="211"/>
                        </a:lnTo>
                        <a:lnTo>
                          <a:pt x="313" y="212"/>
                        </a:lnTo>
                        <a:lnTo>
                          <a:pt x="313" y="211"/>
                        </a:lnTo>
                        <a:lnTo>
                          <a:pt x="313" y="213"/>
                        </a:lnTo>
                        <a:lnTo>
                          <a:pt x="313" y="212"/>
                        </a:lnTo>
                        <a:lnTo>
                          <a:pt x="313" y="212"/>
                        </a:lnTo>
                        <a:lnTo>
                          <a:pt x="313" y="210"/>
                        </a:lnTo>
                        <a:lnTo>
                          <a:pt x="313" y="212"/>
                        </a:lnTo>
                        <a:lnTo>
                          <a:pt x="313" y="210"/>
                        </a:lnTo>
                        <a:lnTo>
                          <a:pt x="313" y="211"/>
                        </a:lnTo>
                        <a:lnTo>
                          <a:pt x="313" y="212"/>
                        </a:lnTo>
                        <a:lnTo>
                          <a:pt x="313" y="211"/>
                        </a:lnTo>
                        <a:lnTo>
                          <a:pt x="313" y="212"/>
                        </a:lnTo>
                        <a:lnTo>
                          <a:pt x="313" y="210"/>
                        </a:lnTo>
                        <a:lnTo>
                          <a:pt x="313" y="213"/>
                        </a:lnTo>
                        <a:lnTo>
                          <a:pt x="313" y="209"/>
                        </a:lnTo>
                        <a:lnTo>
                          <a:pt x="313" y="212"/>
                        </a:lnTo>
                        <a:lnTo>
                          <a:pt x="313" y="211"/>
                        </a:lnTo>
                        <a:lnTo>
                          <a:pt x="313" y="211"/>
                        </a:lnTo>
                        <a:lnTo>
                          <a:pt x="313" y="212"/>
                        </a:lnTo>
                        <a:lnTo>
                          <a:pt x="313" y="210"/>
                        </a:lnTo>
                        <a:lnTo>
                          <a:pt x="313" y="211"/>
                        </a:lnTo>
                        <a:lnTo>
                          <a:pt x="313" y="209"/>
                        </a:lnTo>
                        <a:lnTo>
                          <a:pt x="313" y="212"/>
                        </a:lnTo>
                        <a:lnTo>
                          <a:pt x="313" y="209"/>
                        </a:lnTo>
                        <a:lnTo>
                          <a:pt x="313" y="209"/>
                        </a:lnTo>
                        <a:lnTo>
                          <a:pt x="313" y="211"/>
                        </a:lnTo>
                        <a:lnTo>
                          <a:pt x="313" y="211"/>
                        </a:lnTo>
                        <a:lnTo>
                          <a:pt x="313" y="208"/>
                        </a:lnTo>
                        <a:lnTo>
                          <a:pt x="313" y="210"/>
                        </a:lnTo>
                        <a:lnTo>
                          <a:pt x="313" y="210"/>
                        </a:lnTo>
                        <a:lnTo>
                          <a:pt x="313" y="210"/>
                        </a:lnTo>
                        <a:lnTo>
                          <a:pt x="313" y="209"/>
                        </a:lnTo>
                        <a:lnTo>
                          <a:pt x="313" y="210"/>
                        </a:lnTo>
                        <a:lnTo>
                          <a:pt x="313" y="209"/>
                        </a:lnTo>
                        <a:lnTo>
                          <a:pt x="313" y="209"/>
                        </a:lnTo>
                        <a:lnTo>
                          <a:pt x="313" y="211"/>
                        </a:lnTo>
                        <a:lnTo>
                          <a:pt x="313" y="210"/>
                        </a:lnTo>
                        <a:lnTo>
                          <a:pt x="313" y="211"/>
                        </a:lnTo>
                        <a:lnTo>
                          <a:pt x="313" y="210"/>
                        </a:lnTo>
                        <a:lnTo>
                          <a:pt x="313" y="210"/>
                        </a:lnTo>
                        <a:lnTo>
                          <a:pt x="313" y="210"/>
                        </a:lnTo>
                        <a:lnTo>
                          <a:pt x="313" y="208"/>
                        </a:lnTo>
                        <a:lnTo>
                          <a:pt x="313" y="210"/>
                        </a:lnTo>
                        <a:lnTo>
                          <a:pt x="313" y="207"/>
                        </a:lnTo>
                        <a:lnTo>
                          <a:pt x="314" y="210"/>
                        </a:lnTo>
                        <a:lnTo>
                          <a:pt x="314" y="208"/>
                        </a:lnTo>
                        <a:lnTo>
                          <a:pt x="314" y="210"/>
                        </a:lnTo>
                        <a:lnTo>
                          <a:pt x="314" y="209"/>
                        </a:lnTo>
                        <a:lnTo>
                          <a:pt x="314" y="210"/>
                        </a:lnTo>
                        <a:lnTo>
                          <a:pt x="314" y="208"/>
                        </a:lnTo>
                        <a:lnTo>
                          <a:pt x="314" y="209"/>
                        </a:lnTo>
                        <a:lnTo>
                          <a:pt x="314" y="208"/>
                        </a:lnTo>
                        <a:lnTo>
                          <a:pt x="314" y="208"/>
                        </a:lnTo>
                        <a:lnTo>
                          <a:pt x="314" y="208"/>
                        </a:lnTo>
                        <a:lnTo>
                          <a:pt x="314" y="207"/>
                        </a:lnTo>
                        <a:lnTo>
                          <a:pt x="314" y="208"/>
                        </a:lnTo>
                        <a:lnTo>
                          <a:pt x="314" y="208"/>
                        </a:lnTo>
                        <a:lnTo>
                          <a:pt x="314" y="207"/>
                        </a:lnTo>
                        <a:lnTo>
                          <a:pt x="314" y="207"/>
                        </a:lnTo>
                        <a:lnTo>
                          <a:pt x="314" y="206"/>
                        </a:lnTo>
                        <a:lnTo>
                          <a:pt x="314" y="205"/>
                        </a:lnTo>
                        <a:lnTo>
                          <a:pt x="314" y="205"/>
                        </a:lnTo>
                        <a:lnTo>
                          <a:pt x="314" y="204"/>
                        </a:lnTo>
                        <a:lnTo>
                          <a:pt x="314" y="204"/>
                        </a:lnTo>
                        <a:lnTo>
                          <a:pt x="314" y="203"/>
                        </a:lnTo>
                        <a:lnTo>
                          <a:pt x="314" y="204"/>
                        </a:lnTo>
                        <a:lnTo>
                          <a:pt x="314" y="202"/>
                        </a:lnTo>
                        <a:lnTo>
                          <a:pt x="314" y="203"/>
                        </a:lnTo>
                        <a:lnTo>
                          <a:pt x="314" y="202"/>
                        </a:lnTo>
                        <a:lnTo>
                          <a:pt x="314" y="201"/>
                        </a:lnTo>
                        <a:lnTo>
                          <a:pt x="314" y="199"/>
                        </a:lnTo>
                        <a:lnTo>
                          <a:pt x="314" y="201"/>
                        </a:lnTo>
                        <a:lnTo>
                          <a:pt x="314" y="199"/>
                        </a:lnTo>
                        <a:lnTo>
                          <a:pt x="314" y="201"/>
                        </a:lnTo>
                        <a:lnTo>
                          <a:pt x="314" y="199"/>
                        </a:lnTo>
                        <a:lnTo>
                          <a:pt x="314" y="198"/>
                        </a:lnTo>
                        <a:lnTo>
                          <a:pt x="314" y="200"/>
                        </a:lnTo>
                        <a:lnTo>
                          <a:pt x="314" y="197"/>
                        </a:lnTo>
                        <a:lnTo>
                          <a:pt x="314" y="198"/>
                        </a:lnTo>
                        <a:lnTo>
                          <a:pt x="314" y="197"/>
                        </a:lnTo>
                        <a:lnTo>
                          <a:pt x="314" y="198"/>
                        </a:lnTo>
                        <a:lnTo>
                          <a:pt x="314" y="196"/>
                        </a:lnTo>
                        <a:lnTo>
                          <a:pt x="314" y="195"/>
                        </a:lnTo>
                        <a:lnTo>
                          <a:pt x="314" y="195"/>
                        </a:lnTo>
                        <a:lnTo>
                          <a:pt x="314" y="195"/>
                        </a:lnTo>
                        <a:lnTo>
                          <a:pt x="314" y="193"/>
                        </a:lnTo>
                        <a:lnTo>
                          <a:pt x="314" y="195"/>
                        </a:lnTo>
                        <a:lnTo>
                          <a:pt x="314" y="193"/>
                        </a:lnTo>
                        <a:lnTo>
                          <a:pt x="314" y="193"/>
                        </a:lnTo>
                        <a:lnTo>
                          <a:pt x="314" y="193"/>
                        </a:lnTo>
                        <a:lnTo>
                          <a:pt x="314" y="189"/>
                        </a:lnTo>
                        <a:lnTo>
                          <a:pt x="314" y="189"/>
                        </a:lnTo>
                        <a:lnTo>
                          <a:pt x="314" y="191"/>
                        </a:lnTo>
                        <a:lnTo>
                          <a:pt x="314" y="190"/>
                        </a:lnTo>
                        <a:lnTo>
                          <a:pt x="314" y="189"/>
                        </a:lnTo>
                        <a:lnTo>
                          <a:pt x="314" y="186"/>
                        </a:lnTo>
                        <a:lnTo>
                          <a:pt x="314" y="187"/>
                        </a:lnTo>
                        <a:lnTo>
                          <a:pt x="314" y="185"/>
                        </a:lnTo>
                        <a:lnTo>
                          <a:pt x="314" y="185"/>
                        </a:lnTo>
                        <a:lnTo>
                          <a:pt x="314" y="183"/>
                        </a:lnTo>
                        <a:lnTo>
                          <a:pt x="314" y="183"/>
                        </a:lnTo>
                        <a:lnTo>
                          <a:pt x="314" y="183"/>
                        </a:lnTo>
                        <a:lnTo>
                          <a:pt x="314" y="182"/>
                        </a:lnTo>
                        <a:lnTo>
                          <a:pt x="314" y="181"/>
                        </a:lnTo>
                        <a:lnTo>
                          <a:pt x="314" y="181"/>
                        </a:lnTo>
                        <a:lnTo>
                          <a:pt x="314" y="181"/>
                        </a:lnTo>
                        <a:lnTo>
                          <a:pt x="314" y="178"/>
                        </a:lnTo>
                        <a:lnTo>
                          <a:pt x="314" y="180"/>
                        </a:lnTo>
                        <a:lnTo>
                          <a:pt x="314" y="177"/>
                        </a:lnTo>
                        <a:lnTo>
                          <a:pt x="314" y="178"/>
                        </a:lnTo>
                        <a:lnTo>
                          <a:pt x="314" y="175"/>
                        </a:lnTo>
                        <a:lnTo>
                          <a:pt x="314" y="176"/>
                        </a:lnTo>
                        <a:lnTo>
                          <a:pt x="314" y="175"/>
                        </a:lnTo>
                        <a:lnTo>
                          <a:pt x="314" y="174"/>
                        </a:lnTo>
                        <a:lnTo>
                          <a:pt x="314" y="174"/>
                        </a:lnTo>
                        <a:lnTo>
                          <a:pt x="314" y="175"/>
                        </a:lnTo>
                        <a:lnTo>
                          <a:pt x="314" y="172"/>
                        </a:lnTo>
                        <a:lnTo>
                          <a:pt x="314" y="171"/>
                        </a:lnTo>
                        <a:lnTo>
                          <a:pt x="314" y="172"/>
                        </a:lnTo>
                        <a:lnTo>
                          <a:pt x="314" y="172"/>
                        </a:lnTo>
                        <a:lnTo>
                          <a:pt x="314" y="170"/>
                        </a:lnTo>
                        <a:lnTo>
                          <a:pt x="314" y="171"/>
                        </a:lnTo>
                        <a:lnTo>
                          <a:pt x="314" y="169"/>
                        </a:lnTo>
                        <a:lnTo>
                          <a:pt x="314" y="170"/>
                        </a:lnTo>
                        <a:lnTo>
                          <a:pt x="314" y="166"/>
                        </a:lnTo>
                        <a:lnTo>
                          <a:pt x="314" y="168"/>
                        </a:lnTo>
                        <a:lnTo>
                          <a:pt x="314" y="168"/>
                        </a:lnTo>
                        <a:lnTo>
                          <a:pt x="314" y="167"/>
                        </a:lnTo>
                        <a:lnTo>
                          <a:pt x="314" y="167"/>
                        </a:lnTo>
                        <a:lnTo>
                          <a:pt x="314" y="166"/>
                        </a:lnTo>
                        <a:lnTo>
                          <a:pt x="314" y="167"/>
                        </a:lnTo>
                        <a:lnTo>
                          <a:pt x="314" y="165"/>
                        </a:lnTo>
                        <a:lnTo>
                          <a:pt x="314" y="162"/>
                        </a:lnTo>
                        <a:lnTo>
                          <a:pt x="314" y="165"/>
                        </a:lnTo>
                        <a:lnTo>
                          <a:pt x="314" y="165"/>
                        </a:lnTo>
                        <a:lnTo>
                          <a:pt x="314" y="165"/>
                        </a:lnTo>
                        <a:lnTo>
                          <a:pt x="314" y="163"/>
                        </a:lnTo>
                        <a:lnTo>
                          <a:pt x="314" y="163"/>
                        </a:lnTo>
                        <a:lnTo>
                          <a:pt x="314" y="163"/>
                        </a:lnTo>
                        <a:lnTo>
                          <a:pt x="314" y="163"/>
                        </a:lnTo>
                        <a:lnTo>
                          <a:pt x="314" y="162"/>
                        </a:lnTo>
                        <a:lnTo>
                          <a:pt x="314" y="160"/>
                        </a:lnTo>
                        <a:lnTo>
                          <a:pt x="315" y="162"/>
                        </a:lnTo>
                        <a:lnTo>
                          <a:pt x="315" y="160"/>
                        </a:lnTo>
                        <a:lnTo>
                          <a:pt x="315" y="160"/>
                        </a:lnTo>
                        <a:lnTo>
                          <a:pt x="315" y="160"/>
                        </a:lnTo>
                        <a:lnTo>
                          <a:pt x="315" y="160"/>
                        </a:lnTo>
                        <a:lnTo>
                          <a:pt x="315" y="159"/>
                        </a:lnTo>
                        <a:lnTo>
                          <a:pt x="315" y="158"/>
                        </a:lnTo>
                        <a:lnTo>
                          <a:pt x="315" y="157"/>
                        </a:lnTo>
                        <a:lnTo>
                          <a:pt x="315" y="159"/>
                        </a:lnTo>
                        <a:lnTo>
                          <a:pt x="315" y="156"/>
                        </a:lnTo>
                        <a:lnTo>
                          <a:pt x="315" y="157"/>
                        </a:lnTo>
                        <a:lnTo>
                          <a:pt x="315" y="156"/>
                        </a:lnTo>
                        <a:lnTo>
                          <a:pt x="315" y="155"/>
                        </a:lnTo>
                        <a:lnTo>
                          <a:pt x="315" y="155"/>
                        </a:lnTo>
                        <a:lnTo>
                          <a:pt x="315" y="156"/>
                        </a:lnTo>
                        <a:lnTo>
                          <a:pt x="315" y="155"/>
                        </a:lnTo>
                        <a:lnTo>
                          <a:pt x="315" y="154"/>
                        </a:lnTo>
                        <a:lnTo>
                          <a:pt x="315" y="154"/>
                        </a:lnTo>
                        <a:lnTo>
                          <a:pt x="315" y="154"/>
                        </a:lnTo>
                        <a:lnTo>
                          <a:pt x="315" y="154"/>
                        </a:lnTo>
                        <a:lnTo>
                          <a:pt x="315" y="153"/>
                        </a:lnTo>
                        <a:lnTo>
                          <a:pt x="315" y="154"/>
                        </a:lnTo>
                        <a:lnTo>
                          <a:pt x="315" y="153"/>
                        </a:lnTo>
                        <a:lnTo>
                          <a:pt x="315" y="153"/>
                        </a:lnTo>
                        <a:lnTo>
                          <a:pt x="315" y="154"/>
                        </a:lnTo>
                        <a:lnTo>
                          <a:pt x="315" y="152"/>
                        </a:lnTo>
                        <a:lnTo>
                          <a:pt x="315" y="154"/>
                        </a:lnTo>
                        <a:lnTo>
                          <a:pt x="315" y="152"/>
                        </a:lnTo>
                        <a:lnTo>
                          <a:pt x="315" y="151"/>
                        </a:lnTo>
                        <a:lnTo>
                          <a:pt x="315" y="151"/>
                        </a:lnTo>
                        <a:lnTo>
                          <a:pt x="315" y="154"/>
                        </a:lnTo>
                        <a:lnTo>
                          <a:pt x="315" y="151"/>
                        </a:lnTo>
                        <a:lnTo>
                          <a:pt x="315" y="152"/>
                        </a:lnTo>
                        <a:lnTo>
                          <a:pt x="315" y="153"/>
                        </a:lnTo>
                        <a:lnTo>
                          <a:pt x="315" y="153"/>
                        </a:lnTo>
                        <a:lnTo>
                          <a:pt x="315" y="152"/>
                        </a:lnTo>
                        <a:lnTo>
                          <a:pt x="315" y="153"/>
                        </a:lnTo>
                        <a:lnTo>
                          <a:pt x="315" y="151"/>
                        </a:lnTo>
                        <a:lnTo>
                          <a:pt x="315" y="152"/>
                        </a:lnTo>
                        <a:lnTo>
                          <a:pt x="315" y="153"/>
                        </a:lnTo>
                        <a:lnTo>
                          <a:pt x="315" y="151"/>
                        </a:lnTo>
                        <a:lnTo>
                          <a:pt x="315" y="152"/>
                        </a:lnTo>
                        <a:lnTo>
                          <a:pt x="315" y="150"/>
                        </a:lnTo>
                        <a:lnTo>
                          <a:pt x="315" y="153"/>
                        </a:lnTo>
                        <a:lnTo>
                          <a:pt x="315" y="150"/>
                        </a:lnTo>
                        <a:lnTo>
                          <a:pt x="315" y="151"/>
                        </a:lnTo>
                        <a:lnTo>
                          <a:pt x="315" y="151"/>
                        </a:lnTo>
                        <a:lnTo>
                          <a:pt x="315" y="152"/>
                        </a:lnTo>
                        <a:lnTo>
                          <a:pt x="315" y="151"/>
                        </a:lnTo>
                        <a:lnTo>
                          <a:pt x="315" y="152"/>
                        </a:lnTo>
                        <a:lnTo>
                          <a:pt x="315" y="152"/>
                        </a:lnTo>
                        <a:lnTo>
                          <a:pt x="315" y="153"/>
                        </a:lnTo>
                        <a:lnTo>
                          <a:pt x="315" y="155"/>
                        </a:lnTo>
                        <a:lnTo>
                          <a:pt x="315" y="153"/>
                        </a:lnTo>
                        <a:lnTo>
                          <a:pt x="315" y="154"/>
                        </a:lnTo>
                        <a:lnTo>
                          <a:pt x="315" y="153"/>
                        </a:lnTo>
                        <a:lnTo>
                          <a:pt x="315" y="154"/>
                        </a:lnTo>
                        <a:lnTo>
                          <a:pt x="315" y="154"/>
                        </a:lnTo>
                        <a:lnTo>
                          <a:pt x="315" y="154"/>
                        </a:lnTo>
                        <a:lnTo>
                          <a:pt x="315" y="155"/>
                        </a:lnTo>
                        <a:lnTo>
                          <a:pt x="315" y="154"/>
                        </a:lnTo>
                        <a:lnTo>
                          <a:pt x="315" y="156"/>
                        </a:lnTo>
                        <a:lnTo>
                          <a:pt x="315" y="155"/>
                        </a:lnTo>
                        <a:lnTo>
                          <a:pt x="315" y="156"/>
                        </a:lnTo>
                        <a:lnTo>
                          <a:pt x="315" y="157"/>
                        </a:lnTo>
                        <a:lnTo>
                          <a:pt x="315" y="156"/>
                        </a:lnTo>
                        <a:lnTo>
                          <a:pt x="315" y="159"/>
                        </a:lnTo>
                        <a:lnTo>
                          <a:pt x="315" y="158"/>
                        </a:lnTo>
                        <a:lnTo>
                          <a:pt x="315" y="160"/>
                        </a:lnTo>
                        <a:lnTo>
                          <a:pt x="315" y="159"/>
                        </a:lnTo>
                        <a:lnTo>
                          <a:pt x="315" y="161"/>
                        </a:lnTo>
                        <a:lnTo>
                          <a:pt x="315" y="160"/>
                        </a:lnTo>
                        <a:lnTo>
                          <a:pt x="315" y="158"/>
                        </a:lnTo>
                        <a:lnTo>
                          <a:pt x="315" y="162"/>
                        </a:lnTo>
                        <a:lnTo>
                          <a:pt x="315" y="160"/>
                        </a:lnTo>
                        <a:lnTo>
                          <a:pt x="315" y="162"/>
                        </a:lnTo>
                        <a:lnTo>
                          <a:pt x="315" y="162"/>
                        </a:lnTo>
                        <a:lnTo>
                          <a:pt x="315" y="162"/>
                        </a:lnTo>
                        <a:lnTo>
                          <a:pt x="315" y="161"/>
                        </a:lnTo>
                        <a:lnTo>
                          <a:pt x="315" y="163"/>
                        </a:lnTo>
                        <a:lnTo>
                          <a:pt x="315" y="164"/>
                        </a:lnTo>
                        <a:lnTo>
                          <a:pt x="315" y="164"/>
                        </a:lnTo>
                        <a:lnTo>
                          <a:pt x="315" y="162"/>
                        </a:lnTo>
                        <a:lnTo>
                          <a:pt x="315" y="164"/>
                        </a:lnTo>
                        <a:lnTo>
                          <a:pt x="315" y="165"/>
                        </a:lnTo>
                        <a:lnTo>
                          <a:pt x="315" y="165"/>
                        </a:lnTo>
                        <a:lnTo>
                          <a:pt x="315" y="165"/>
                        </a:lnTo>
                        <a:lnTo>
                          <a:pt x="315" y="162"/>
                        </a:lnTo>
                        <a:lnTo>
                          <a:pt x="315" y="166"/>
                        </a:lnTo>
                        <a:lnTo>
                          <a:pt x="315" y="165"/>
                        </a:lnTo>
                        <a:lnTo>
                          <a:pt x="315" y="166"/>
                        </a:lnTo>
                        <a:lnTo>
                          <a:pt x="315" y="167"/>
                        </a:lnTo>
                        <a:lnTo>
                          <a:pt x="315" y="167"/>
                        </a:lnTo>
                        <a:lnTo>
                          <a:pt x="315" y="166"/>
                        </a:lnTo>
                        <a:lnTo>
                          <a:pt x="315" y="167"/>
                        </a:lnTo>
                        <a:lnTo>
                          <a:pt x="315" y="168"/>
                        </a:lnTo>
                        <a:lnTo>
                          <a:pt x="315" y="168"/>
                        </a:lnTo>
                        <a:lnTo>
                          <a:pt x="315" y="168"/>
                        </a:lnTo>
                        <a:lnTo>
                          <a:pt x="315" y="169"/>
                        </a:lnTo>
                        <a:lnTo>
                          <a:pt x="315" y="169"/>
                        </a:lnTo>
                        <a:lnTo>
                          <a:pt x="315" y="170"/>
                        </a:lnTo>
                        <a:lnTo>
                          <a:pt x="315" y="169"/>
                        </a:lnTo>
                        <a:lnTo>
                          <a:pt x="315" y="173"/>
                        </a:lnTo>
                        <a:lnTo>
                          <a:pt x="315" y="171"/>
                        </a:lnTo>
                        <a:lnTo>
                          <a:pt x="315" y="170"/>
                        </a:lnTo>
                        <a:lnTo>
                          <a:pt x="315" y="172"/>
                        </a:lnTo>
                        <a:lnTo>
                          <a:pt x="315" y="171"/>
                        </a:lnTo>
                        <a:lnTo>
                          <a:pt x="315" y="172"/>
                        </a:lnTo>
                        <a:lnTo>
                          <a:pt x="316" y="174"/>
                        </a:lnTo>
                        <a:lnTo>
                          <a:pt x="316" y="172"/>
                        </a:lnTo>
                        <a:lnTo>
                          <a:pt x="316" y="174"/>
                        </a:lnTo>
                        <a:lnTo>
                          <a:pt x="316" y="174"/>
                        </a:lnTo>
                        <a:lnTo>
                          <a:pt x="316" y="174"/>
                        </a:lnTo>
                        <a:lnTo>
                          <a:pt x="316" y="172"/>
                        </a:lnTo>
                        <a:lnTo>
                          <a:pt x="316" y="174"/>
                        </a:lnTo>
                        <a:lnTo>
                          <a:pt x="316" y="174"/>
                        </a:lnTo>
                        <a:lnTo>
                          <a:pt x="316" y="173"/>
                        </a:lnTo>
                        <a:lnTo>
                          <a:pt x="316" y="174"/>
                        </a:lnTo>
                        <a:lnTo>
                          <a:pt x="316" y="174"/>
                        </a:lnTo>
                        <a:lnTo>
                          <a:pt x="316" y="174"/>
                        </a:lnTo>
                        <a:lnTo>
                          <a:pt x="316" y="174"/>
                        </a:lnTo>
                        <a:lnTo>
                          <a:pt x="316" y="174"/>
                        </a:lnTo>
                        <a:lnTo>
                          <a:pt x="316" y="174"/>
                        </a:lnTo>
                        <a:lnTo>
                          <a:pt x="316" y="173"/>
                        </a:lnTo>
                        <a:lnTo>
                          <a:pt x="316" y="173"/>
                        </a:lnTo>
                        <a:lnTo>
                          <a:pt x="316" y="174"/>
                        </a:lnTo>
                        <a:lnTo>
                          <a:pt x="316" y="174"/>
                        </a:lnTo>
                        <a:lnTo>
                          <a:pt x="316" y="172"/>
                        </a:lnTo>
                        <a:lnTo>
                          <a:pt x="316" y="172"/>
                        </a:lnTo>
                        <a:lnTo>
                          <a:pt x="316" y="173"/>
                        </a:lnTo>
                        <a:lnTo>
                          <a:pt x="316" y="173"/>
                        </a:lnTo>
                        <a:lnTo>
                          <a:pt x="316" y="172"/>
                        </a:lnTo>
                        <a:lnTo>
                          <a:pt x="316" y="171"/>
                        </a:lnTo>
                        <a:lnTo>
                          <a:pt x="316" y="171"/>
                        </a:lnTo>
                        <a:lnTo>
                          <a:pt x="316" y="172"/>
                        </a:lnTo>
                        <a:lnTo>
                          <a:pt x="316" y="168"/>
                        </a:lnTo>
                        <a:lnTo>
                          <a:pt x="316" y="171"/>
                        </a:lnTo>
                        <a:lnTo>
                          <a:pt x="316" y="169"/>
                        </a:lnTo>
                        <a:lnTo>
                          <a:pt x="316" y="170"/>
                        </a:lnTo>
                        <a:lnTo>
                          <a:pt x="316" y="170"/>
                        </a:lnTo>
                        <a:lnTo>
                          <a:pt x="316" y="169"/>
                        </a:lnTo>
                        <a:lnTo>
                          <a:pt x="316" y="169"/>
                        </a:lnTo>
                        <a:lnTo>
                          <a:pt x="316" y="168"/>
                        </a:lnTo>
                        <a:lnTo>
                          <a:pt x="316" y="169"/>
                        </a:lnTo>
                        <a:lnTo>
                          <a:pt x="316" y="167"/>
                        </a:lnTo>
                        <a:lnTo>
                          <a:pt x="316" y="169"/>
                        </a:lnTo>
                        <a:lnTo>
                          <a:pt x="316" y="167"/>
                        </a:lnTo>
                        <a:lnTo>
                          <a:pt x="316" y="168"/>
                        </a:lnTo>
                        <a:lnTo>
                          <a:pt x="316" y="168"/>
                        </a:lnTo>
                        <a:lnTo>
                          <a:pt x="316" y="166"/>
                        </a:lnTo>
                        <a:lnTo>
                          <a:pt x="316" y="166"/>
                        </a:lnTo>
                        <a:lnTo>
                          <a:pt x="316" y="167"/>
                        </a:lnTo>
                        <a:lnTo>
                          <a:pt x="316" y="166"/>
                        </a:lnTo>
                        <a:lnTo>
                          <a:pt x="316" y="167"/>
                        </a:lnTo>
                        <a:lnTo>
                          <a:pt x="316" y="168"/>
                        </a:lnTo>
                        <a:lnTo>
                          <a:pt x="316" y="165"/>
                        </a:lnTo>
                        <a:lnTo>
                          <a:pt x="316" y="167"/>
                        </a:lnTo>
                        <a:lnTo>
                          <a:pt x="316" y="165"/>
                        </a:lnTo>
                        <a:lnTo>
                          <a:pt x="316" y="167"/>
                        </a:lnTo>
                        <a:lnTo>
                          <a:pt x="316" y="164"/>
                        </a:lnTo>
                        <a:lnTo>
                          <a:pt x="316" y="165"/>
                        </a:lnTo>
                        <a:lnTo>
                          <a:pt x="316" y="165"/>
                        </a:lnTo>
                        <a:lnTo>
                          <a:pt x="316" y="165"/>
                        </a:lnTo>
                        <a:lnTo>
                          <a:pt x="316" y="165"/>
                        </a:lnTo>
                        <a:lnTo>
                          <a:pt x="316" y="166"/>
                        </a:lnTo>
                        <a:lnTo>
                          <a:pt x="316" y="164"/>
                        </a:lnTo>
                        <a:lnTo>
                          <a:pt x="316" y="163"/>
                        </a:lnTo>
                        <a:lnTo>
                          <a:pt x="316" y="165"/>
                        </a:lnTo>
                        <a:lnTo>
                          <a:pt x="316" y="165"/>
                        </a:lnTo>
                        <a:lnTo>
                          <a:pt x="316" y="164"/>
                        </a:lnTo>
                        <a:lnTo>
                          <a:pt x="316" y="162"/>
                        </a:lnTo>
                        <a:lnTo>
                          <a:pt x="316" y="163"/>
                        </a:lnTo>
                        <a:lnTo>
                          <a:pt x="316" y="165"/>
                        </a:lnTo>
                        <a:lnTo>
                          <a:pt x="316" y="162"/>
                        </a:lnTo>
                        <a:lnTo>
                          <a:pt x="316" y="164"/>
                        </a:lnTo>
                        <a:lnTo>
                          <a:pt x="316" y="163"/>
                        </a:lnTo>
                        <a:lnTo>
                          <a:pt x="316" y="163"/>
                        </a:lnTo>
                        <a:lnTo>
                          <a:pt x="316" y="161"/>
                        </a:lnTo>
                        <a:lnTo>
                          <a:pt x="316" y="164"/>
                        </a:lnTo>
                        <a:lnTo>
                          <a:pt x="316" y="161"/>
                        </a:lnTo>
                        <a:lnTo>
                          <a:pt x="316" y="163"/>
                        </a:lnTo>
                        <a:lnTo>
                          <a:pt x="316" y="163"/>
                        </a:lnTo>
                        <a:lnTo>
                          <a:pt x="316" y="162"/>
                        </a:lnTo>
                        <a:lnTo>
                          <a:pt x="316" y="162"/>
                        </a:lnTo>
                        <a:lnTo>
                          <a:pt x="316" y="163"/>
                        </a:lnTo>
                        <a:lnTo>
                          <a:pt x="316" y="162"/>
                        </a:lnTo>
                        <a:lnTo>
                          <a:pt x="316" y="164"/>
                        </a:lnTo>
                        <a:lnTo>
                          <a:pt x="316" y="162"/>
                        </a:lnTo>
                        <a:lnTo>
                          <a:pt x="316" y="163"/>
                        </a:lnTo>
                        <a:lnTo>
                          <a:pt x="316" y="161"/>
                        </a:lnTo>
                        <a:lnTo>
                          <a:pt x="316" y="165"/>
                        </a:lnTo>
                        <a:lnTo>
                          <a:pt x="316" y="162"/>
                        </a:lnTo>
                        <a:lnTo>
                          <a:pt x="316" y="162"/>
                        </a:lnTo>
                        <a:lnTo>
                          <a:pt x="316" y="163"/>
                        </a:lnTo>
                        <a:lnTo>
                          <a:pt x="316" y="163"/>
                        </a:lnTo>
                        <a:lnTo>
                          <a:pt x="316" y="163"/>
                        </a:lnTo>
                        <a:lnTo>
                          <a:pt x="316" y="163"/>
                        </a:lnTo>
                        <a:lnTo>
                          <a:pt x="316" y="163"/>
                        </a:lnTo>
                        <a:lnTo>
                          <a:pt x="316" y="165"/>
                        </a:lnTo>
                        <a:lnTo>
                          <a:pt x="316" y="162"/>
                        </a:lnTo>
                        <a:lnTo>
                          <a:pt x="316" y="164"/>
                        </a:lnTo>
                        <a:lnTo>
                          <a:pt x="316" y="165"/>
                        </a:lnTo>
                        <a:lnTo>
                          <a:pt x="316" y="164"/>
                        </a:lnTo>
                        <a:lnTo>
                          <a:pt x="316" y="163"/>
                        </a:lnTo>
                        <a:lnTo>
                          <a:pt x="316" y="166"/>
                        </a:lnTo>
                        <a:lnTo>
                          <a:pt x="316" y="164"/>
                        </a:lnTo>
                        <a:lnTo>
                          <a:pt x="317" y="165"/>
                        </a:lnTo>
                        <a:lnTo>
                          <a:pt x="317" y="166"/>
                        </a:lnTo>
                        <a:lnTo>
                          <a:pt x="317" y="163"/>
                        </a:lnTo>
                        <a:lnTo>
                          <a:pt x="317" y="164"/>
                        </a:lnTo>
                        <a:lnTo>
                          <a:pt x="317" y="165"/>
                        </a:lnTo>
                        <a:lnTo>
                          <a:pt x="317" y="164"/>
                        </a:lnTo>
                        <a:lnTo>
                          <a:pt x="317" y="166"/>
                        </a:lnTo>
                        <a:lnTo>
                          <a:pt x="317" y="164"/>
                        </a:lnTo>
                        <a:lnTo>
                          <a:pt x="317" y="165"/>
                        </a:lnTo>
                        <a:lnTo>
                          <a:pt x="317" y="166"/>
                        </a:lnTo>
                        <a:lnTo>
                          <a:pt x="317" y="166"/>
                        </a:lnTo>
                        <a:lnTo>
                          <a:pt x="317" y="165"/>
                        </a:lnTo>
                        <a:lnTo>
                          <a:pt x="317" y="167"/>
                        </a:lnTo>
                        <a:lnTo>
                          <a:pt x="317" y="165"/>
                        </a:lnTo>
                        <a:lnTo>
                          <a:pt x="317" y="164"/>
                        </a:lnTo>
                        <a:lnTo>
                          <a:pt x="317" y="167"/>
                        </a:lnTo>
                        <a:lnTo>
                          <a:pt x="317" y="166"/>
                        </a:lnTo>
                        <a:lnTo>
                          <a:pt x="317" y="166"/>
                        </a:lnTo>
                        <a:lnTo>
                          <a:pt x="317" y="167"/>
                        </a:lnTo>
                        <a:lnTo>
                          <a:pt x="317" y="167"/>
                        </a:lnTo>
                        <a:lnTo>
                          <a:pt x="317" y="167"/>
                        </a:lnTo>
                        <a:lnTo>
                          <a:pt x="317" y="166"/>
                        </a:lnTo>
                        <a:lnTo>
                          <a:pt x="317" y="167"/>
                        </a:lnTo>
                        <a:lnTo>
                          <a:pt x="317" y="167"/>
                        </a:lnTo>
                        <a:lnTo>
                          <a:pt x="317" y="168"/>
                        </a:lnTo>
                        <a:lnTo>
                          <a:pt x="317" y="167"/>
                        </a:lnTo>
                        <a:lnTo>
                          <a:pt x="317" y="169"/>
                        </a:lnTo>
                        <a:lnTo>
                          <a:pt x="317" y="167"/>
                        </a:lnTo>
                        <a:lnTo>
                          <a:pt x="317" y="168"/>
                        </a:lnTo>
                        <a:lnTo>
                          <a:pt x="317" y="166"/>
                        </a:lnTo>
                        <a:lnTo>
                          <a:pt x="317" y="167"/>
                        </a:lnTo>
                        <a:lnTo>
                          <a:pt x="317" y="166"/>
                        </a:lnTo>
                        <a:lnTo>
                          <a:pt x="317" y="168"/>
                        </a:lnTo>
                        <a:lnTo>
                          <a:pt x="317" y="166"/>
                        </a:lnTo>
                        <a:lnTo>
                          <a:pt x="317" y="168"/>
                        </a:lnTo>
                        <a:lnTo>
                          <a:pt x="317" y="168"/>
                        </a:lnTo>
                        <a:lnTo>
                          <a:pt x="317" y="166"/>
                        </a:lnTo>
                        <a:lnTo>
                          <a:pt x="317" y="168"/>
                        </a:lnTo>
                        <a:lnTo>
                          <a:pt x="317" y="166"/>
                        </a:lnTo>
                        <a:lnTo>
                          <a:pt x="317" y="167"/>
                        </a:lnTo>
                        <a:lnTo>
                          <a:pt x="317" y="166"/>
                        </a:lnTo>
                        <a:lnTo>
                          <a:pt x="317" y="167"/>
                        </a:lnTo>
                        <a:lnTo>
                          <a:pt x="317" y="167"/>
                        </a:lnTo>
                        <a:lnTo>
                          <a:pt x="317" y="166"/>
                        </a:lnTo>
                        <a:lnTo>
                          <a:pt x="317" y="167"/>
                        </a:lnTo>
                        <a:lnTo>
                          <a:pt x="317" y="167"/>
                        </a:lnTo>
                        <a:lnTo>
                          <a:pt x="317" y="166"/>
                        </a:lnTo>
                        <a:lnTo>
                          <a:pt x="317" y="166"/>
                        </a:lnTo>
                        <a:lnTo>
                          <a:pt x="317" y="165"/>
                        </a:lnTo>
                        <a:lnTo>
                          <a:pt x="317" y="166"/>
                        </a:lnTo>
                        <a:lnTo>
                          <a:pt x="317" y="163"/>
                        </a:lnTo>
                        <a:lnTo>
                          <a:pt x="317" y="165"/>
                        </a:lnTo>
                        <a:lnTo>
                          <a:pt x="317" y="163"/>
                        </a:lnTo>
                        <a:lnTo>
                          <a:pt x="317" y="165"/>
                        </a:lnTo>
                        <a:lnTo>
                          <a:pt x="317" y="164"/>
                        </a:lnTo>
                        <a:lnTo>
                          <a:pt x="317" y="164"/>
                        </a:lnTo>
                        <a:lnTo>
                          <a:pt x="317" y="163"/>
                        </a:lnTo>
                        <a:lnTo>
                          <a:pt x="317" y="162"/>
                        </a:lnTo>
                        <a:lnTo>
                          <a:pt x="317" y="163"/>
                        </a:lnTo>
                        <a:lnTo>
                          <a:pt x="317" y="160"/>
                        </a:lnTo>
                        <a:lnTo>
                          <a:pt x="317" y="162"/>
                        </a:lnTo>
                        <a:lnTo>
                          <a:pt x="317" y="163"/>
                        </a:lnTo>
                        <a:lnTo>
                          <a:pt x="317" y="161"/>
                        </a:lnTo>
                        <a:lnTo>
                          <a:pt x="317" y="163"/>
                        </a:lnTo>
                        <a:lnTo>
                          <a:pt x="317" y="161"/>
                        </a:lnTo>
                        <a:lnTo>
                          <a:pt x="317" y="163"/>
                        </a:lnTo>
                        <a:lnTo>
                          <a:pt x="317" y="161"/>
                        </a:lnTo>
                        <a:lnTo>
                          <a:pt x="317" y="162"/>
                        </a:lnTo>
                        <a:lnTo>
                          <a:pt x="317" y="160"/>
                        </a:lnTo>
                        <a:lnTo>
                          <a:pt x="317" y="160"/>
                        </a:lnTo>
                        <a:lnTo>
                          <a:pt x="317" y="163"/>
                        </a:lnTo>
                        <a:lnTo>
                          <a:pt x="317" y="160"/>
                        </a:lnTo>
                        <a:lnTo>
                          <a:pt x="317" y="162"/>
                        </a:lnTo>
                        <a:lnTo>
                          <a:pt x="317" y="157"/>
                        </a:lnTo>
                        <a:lnTo>
                          <a:pt x="317" y="160"/>
                        </a:lnTo>
                        <a:lnTo>
                          <a:pt x="317" y="159"/>
                        </a:lnTo>
                        <a:lnTo>
                          <a:pt x="317" y="160"/>
                        </a:lnTo>
                        <a:lnTo>
                          <a:pt x="317" y="159"/>
                        </a:lnTo>
                        <a:lnTo>
                          <a:pt x="317" y="158"/>
                        </a:lnTo>
                        <a:lnTo>
                          <a:pt x="317" y="160"/>
                        </a:lnTo>
                        <a:lnTo>
                          <a:pt x="317" y="157"/>
                        </a:lnTo>
                        <a:lnTo>
                          <a:pt x="317" y="156"/>
                        </a:lnTo>
                        <a:lnTo>
                          <a:pt x="317" y="157"/>
                        </a:lnTo>
                        <a:lnTo>
                          <a:pt x="317" y="155"/>
                        </a:lnTo>
                        <a:lnTo>
                          <a:pt x="317" y="156"/>
                        </a:lnTo>
                        <a:lnTo>
                          <a:pt x="317" y="157"/>
                        </a:lnTo>
                        <a:lnTo>
                          <a:pt x="317" y="154"/>
                        </a:lnTo>
                        <a:lnTo>
                          <a:pt x="317" y="155"/>
                        </a:lnTo>
                        <a:lnTo>
                          <a:pt x="317" y="156"/>
                        </a:lnTo>
                        <a:lnTo>
                          <a:pt x="317" y="154"/>
                        </a:lnTo>
                        <a:lnTo>
                          <a:pt x="317" y="153"/>
                        </a:lnTo>
                        <a:lnTo>
                          <a:pt x="317" y="155"/>
                        </a:lnTo>
                        <a:lnTo>
                          <a:pt x="317" y="153"/>
                        </a:lnTo>
                        <a:lnTo>
                          <a:pt x="317" y="153"/>
                        </a:lnTo>
                        <a:lnTo>
                          <a:pt x="317" y="153"/>
                        </a:lnTo>
                        <a:lnTo>
                          <a:pt x="317" y="153"/>
                        </a:lnTo>
                        <a:lnTo>
                          <a:pt x="317" y="152"/>
                        </a:lnTo>
                        <a:lnTo>
                          <a:pt x="317" y="152"/>
                        </a:lnTo>
                        <a:lnTo>
                          <a:pt x="317" y="151"/>
                        </a:lnTo>
                        <a:lnTo>
                          <a:pt x="317" y="152"/>
                        </a:lnTo>
                        <a:lnTo>
                          <a:pt x="317" y="150"/>
                        </a:lnTo>
                        <a:lnTo>
                          <a:pt x="317" y="152"/>
                        </a:lnTo>
                        <a:lnTo>
                          <a:pt x="317" y="151"/>
                        </a:lnTo>
                        <a:lnTo>
                          <a:pt x="317" y="152"/>
                        </a:lnTo>
                        <a:lnTo>
                          <a:pt x="317" y="152"/>
                        </a:lnTo>
                        <a:lnTo>
                          <a:pt x="317" y="151"/>
                        </a:lnTo>
                        <a:lnTo>
                          <a:pt x="317" y="154"/>
                        </a:lnTo>
                        <a:lnTo>
                          <a:pt x="317" y="151"/>
                        </a:lnTo>
                        <a:lnTo>
                          <a:pt x="318" y="154"/>
                        </a:lnTo>
                        <a:lnTo>
                          <a:pt x="318" y="153"/>
                        </a:lnTo>
                        <a:lnTo>
                          <a:pt x="318" y="152"/>
                        </a:lnTo>
                        <a:lnTo>
                          <a:pt x="318" y="154"/>
                        </a:lnTo>
                        <a:lnTo>
                          <a:pt x="318" y="152"/>
                        </a:lnTo>
                        <a:lnTo>
                          <a:pt x="318" y="154"/>
                        </a:lnTo>
                        <a:lnTo>
                          <a:pt x="318" y="153"/>
                        </a:lnTo>
                        <a:lnTo>
                          <a:pt x="318" y="154"/>
                        </a:lnTo>
                        <a:lnTo>
                          <a:pt x="318" y="154"/>
                        </a:lnTo>
                        <a:lnTo>
                          <a:pt x="318" y="156"/>
                        </a:lnTo>
                        <a:lnTo>
                          <a:pt x="318" y="155"/>
                        </a:lnTo>
                        <a:lnTo>
                          <a:pt x="318" y="157"/>
                        </a:lnTo>
                        <a:lnTo>
                          <a:pt x="318" y="155"/>
                        </a:lnTo>
                        <a:lnTo>
                          <a:pt x="318" y="156"/>
                        </a:lnTo>
                        <a:lnTo>
                          <a:pt x="318" y="157"/>
                        </a:lnTo>
                        <a:lnTo>
                          <a:pt x="318" y="157"/>
                        </a:lnTo>
                        <a:lnTo>
                          <a:pt x="318" y="157"/>
                        </a:lnTo>
                        <a:lnTo>
                          <a:pt x="318" y="157"/>
                        </a:lnTo>
                        <a:lnTo>
                          <a:pt x="318" y="157"/>
                        </a:lnTo>
                        <a:lnTo>
                          <a:pt x="318" y="159"/>
                        </a:lnTo>
                        <a:lnTo>
                          <a:pt x="318" y="158"/>
                        </a:lnTo>
                        <a:lnTo>
                          <a:pt x="318" y="159"/>
                        </a:lnTo>
                        <a:lnTo>
                          <a:pt x="318" y="160"/>
                        </a:lnTo>
                        <a:lnTo>
                          <a:pt x="318" y="162"/>
                        </a:lnTo>
                        <a:lnTo>
                          <a:pt x="318" y="160"/>
                        </a:lnTo>
                        <a:lnTo>
                          <a:pt x="318" y="161"/>
                        </a:lnTo>
                        <a:lnTo>
                          <a:pt x="318" y="162"/>
                        </a:lnTo>
                        <a:lnTo>
                          <a:pt x="318" y="161"/>
                        </a:lnTo>
                        <a:lnTo>
                          <a:pt x="318" y="163"/>
                        </a:lnTo>
                        <a:lnTo>
                          <a:pt x="318" y="161"/>
                        </a:lnTo>
                        <a:lnTo>
                          <a:pt x="318" y="166"/>
                        </a:lnTo>
                        <a:lnTo>
                          <a:pt x="318" y="164"/>
                        </a:lnTo>
                        <a:lnTo>
                          <a:pt x="318" y="164"/>
                        </a:lnTo>
                        <a:lnTo>
                          <a:pt x="318" y="166"/>
                        </a:lnTo>
                        <a:lnTo>
                          <a:pt x="318" y="165"/>
                        </a:lnTo>
                        <a:lnTo>
                          <a:pt x="318" y="166"/>
                        </a:lnTo>
                        <a:lnTo>
                          <a:pt x="318" y="167"/>
                        </a:lnTo>
                        <a:lnTo>
                          <a:pt x="318" y="168"/>
                        </a:lnTo>
                        <a:lnTo>
                          <a:pt x="318" y="167"/>
                        </a:lnTo>
                        <a:lnTo>
                          <a:pt x="318" y="169"/>
                        </a:lnTo>
                        <a:lnTo>
                          <a:pt x="318" y="169"/>
                        </a:lnTo>
                        <a:lnTo>
                          <a:pt x="318" y="170"/>
                        </a:lnTo>
                        <a:lnTo>
                          <a:pt x="318" y="172"/>
                        </a:lnTo>
                        <a:lnTo>
                          <a:pt x="318" y="171"/>
                        </a:lnTo>
                        <a:lnTo>
                          <a:pt x="318" y="173"/>
                        </a:lnTo>
                        <a:lnTo>
                          <a:pt x="318" y="174"/>
                        </a:lnTo>
                        <a:lnTo>
                          <a:pt x="318" y="174"/>
                        </a:lnTo>
                        <a:lnTo>
                          <a:pt x="318" y="175"/>
                        </a:lnTo>
                        <a:lnTo>
                          <a:pt x="318" y="176"/>
                        </a:lnTo>
                        <a:lnTo>
                          <a:pt x="318" y="178"/>
                        </a:lnTo>
                        <a:lnTo>
                          <a:pt x="318" y="177"/>
                        </a:lnTo>
                        <a:lnTo>
                          <a:pt x="318" y="178"/>
                        </a:lnTo>
                        <a:lnTo>
                          <a:pt x="318" y="179"/>
                        </a:lnTo>
                        <a:lnTo>
                          <a:pt x="318" y="180"/>
                        </a:lnTo>
                        <a:lnTo>
                          <a:pt x="318" y="180"/>
                        </a:lnTo>
                        <a:lnTo>
                          <a:pt x="318" y="180"/>
                        </a:lnTo>
                        <a:lnTo>
                          <a:pt x="318" y="183"/>
                        </a:lnTo>
                        <a:lnTo>
                          <a:pt x="318" y="181"/>
                        </a:lnTo>
                        <a:lnTo>
                          <a:pt x="318" y="184"/>
                        </a:lnTo>
                        <a:lnTo>
                          <a:pt x="318" y="184"/>
                        </a:lnTo>
                        <a:lnTo>
                          <a:pt x="318" y="184"/>
                        </a:lnTo>
                        <a:lnTo>
                          <a:pt x="318" y="186"/>
                        </a:lnTo>
                        <a:lnTo>
                          <a:pt x="318" y="184"/>
                        </a:lnTo>
                        <a:lnTo>
                          <a:pt x="318" y="186"/>
                        </a:lnTo>
                        <a:lnTo>
                          <a:pt x="318" y="187"/>
                        </a:lnTo>
                        <a:lnTo>
                          <a:pt x="318" y="186"/>
                        </a:lnTo>
                        <a:lnTo>
                          <a:pt x="318" y="190"/>
                        </a:lnTo>
                        <a:lnTo>
                          <a:pt x="318" y="187"/>
                        </a:lnTo>
                        <a:lnTo>
                          <a:pt x="318" y="190"/>
                        </a:lnTo>
                        <a:lnTo>
                          <a:pt x="318" y="189"/>
                        </a:lnTo>
                        <a:lnTo>
                          <a:pt x="318" y="190"/>
                        </a:lnTo>
                        <a:lnTo>
                          <a:pt x="318" y="190"/>
                        </a:lnTo>
                        <a:lnTo>
                          <a:pt x="318" y="193"/>
                        </a:lnTo>
                        <a:lnTo>
                          <a:pt x="318" y="192"/>
                        </a:lnTo>
                        <a:lnTo>
                          <a:pt x="318" y="193"/>
                        </a:lnTo>
                        <a:lnTo>
                          <a:pt x="318" y="193"/>
                        </a:lnTo>
                        <a:lnTo>
                          <a:pt x="318" y="192"/>
                        </a:lnTo>
                        <a:lnTo>
                          <a:pt x="318" y="194"/>
                        </a:lnTo>
                        <a:lnTo>
                          <a:pt x="318" y="194"/>
                        </a:lnTo>
                        <a:lnTo>
                          <a:pt x="318" y="196"/>
                        </a:lnTo>
                        <a:lnTo>
                          <a:pt x="318" y="195"/>
                        </a:lnTo>
                        <a:lnTo>
                          <a:pt x="318" y="196"/>
                        </a:lnTo>
                        <a:lnTo>
                          <a:pt x="318" y="196"/>
                        </a:lnTo>
                        <a:lnTo>
                          <a:pt x="318" y="198"/>
                        </a:lnTo>
                        <a:lnTo>
                          <a:pt x="318" y="197"/>
                        </a:lnTo>
                        <a:lnTo>
                          <a:pt x="318" y="197"/>
                        </a:lnTo>
                        <a:lnTo>
                          <a:pt x="318" y="199"/>
                        </a:lnTo>
                        <a:lnTo>
                          <a:pt x="318" y="199"/>
                        </a:lnTo>
                        <a:lnTo>
                          <a:pt x="318" y="201"/>
                        </a:lnTo>
                        <a:lnTo>
                          <a:pt x="318" y="199"/>
                        </a:lnTo>
                        <a:lnTo>
                          <a:pt x="318" y="201"/>
                        </a:lnTo>
                        <a:lnTo>
                          <a:pt x="318" y="201"/>
                        </a:lnTo>
                        <a:lnTo>
                          <a:pt x="318" y="201"/>
                        </a:lnTo>
                        <a:lnTo>
                          <a:pt x="318" y="201"/>
                        </a:lnTo>
                        <a:lnTo>
                          <a:pt x="318" y="202"/>
                        </a:lnTo>
                        <a:lnTo>
                          <a:pt x="318" y="203"/>
                        </a:lnTo>
                        <a:lnTo>
                          <a:pt x="318" y="202"/>
                        </a:lnTo>
                        <a:lnTo>
                          <a:pt x="318" y="202"/>
                        </a:lnTo>
                        <a:lnTo>
                          <a:pt x="319" y="201"/>
                        </a:lnTo>
                        <a:lnTo>
                          <a:pt x="319" y="203"/>
                        </a:lnTo>
                        <a:lnTo>
                          <a:pt x="319" y="200"/>
                        </a:lnTo>
                        <a:lnTo>
                          <a:pt x="319" y="203"/>
                        </a:lnTo>
                        <a:lnTo>
                          <a:pt x="319" y="202"/>
                        </a:lnTo>
                        <a:lnTo>
                          <a:pt x="319" y="202"/>
                        </a:lnTo>
                        <a:lnTo>
                          <a:pt x="319" y="202"/>
                        </a:lnTo>
                        <a:lnTo>
                          <a:pt x="319" y="202"/>
                        </a:lnTo>
                        <a:lnTo>
                          <a:pt x="319" y="203"/>
                        </a:lnTo>
                        <a:lnTo>
                          <a:pt x="319" y="202"/>
                        </a:lnTo>
                        <a:lnTo>
                          <a:pt x="319" y="202"/>
                        </a:lnTo>
                        <a:lnTo>
                          <a:pt x="319" y="202"/>
                        </a:lnTo>
                        <a:lnTo>
                          <a:pt x="319" y="201"/>
                        </a:lnTo>
                        <a:lnTo>
                          <a:pt x="319" y="201"/>
                        </a:lnTo>
                        <a:lnTo>
                          <a:pt x="319" y="200"/>
                        </a:lnTo>
                        <a:lnTo>
                          <a:pt x="319" y="200"/>
                        </a:lnTo>
                        <a:lnTo>
                          <a:pt x="319" y="201"/>
                        </a:lnTo>
                        <a:lnTo>
                          <a:pt x="319" y="200"/>
                        </a:lnTo>
                        <a:lnTo>
                          <a:pt x="319" y="203"/>
                        </a:lnTo>
                        <a:lnTo>
                          <a:pt x="319" y="199"/>
                        </a:lnTo>
                        <a:lnTo>
                          <a:pt x="319" y="202"/>
                        </a:lnTo>
                        <a:lnTo>
                          <a:pt x="319" y="198"/>
                        </a:lnTo>
                        <a:lnTo>
                          <a:pt x="319" y="201"/>
                        </a:lnTo>
                        <a:lnTo>
                          <a:pt x="319" y="200"/>
                        </a:lnTo>
                        <a:lnTo>
                          <a:pt x="319" y="200"/>
                        </a:lnTo>
                        <a:lnTo>
                          <a:pt x="319" y="199"/>
                        </a:lnTo>
                        <a:lnTo>
                          <a:pt x="319" y="200"/>
                        </a:lnTo>
                        <a:lnTo>
                          <a:pt x="319" y="199"/>
                        </a:lnTo>
                        <a:lnTo>
                          <a:pt x="319" y="199"/>
                        </a:lnTo>
                        <a:lnTo>
                          <a:pt x="319" y="198"/>
                        </a:lnTo>
                        <a:lnTo>
                          <a:pt x="319" y="199"/>
                        </a:lnTo>
                        <a:lnTo>
                          <a:pt x="319" y="198"/>
                        </a:lnTo>
                        <a:lnTo>
                          <a:pt x="319" y="199"/>
                        </a:lnTo>
                        <a:lnTo>
                          <a:pt x="319" y="197"/>
                        </a:lnTo>
                        <a:lnTo>
                          <a:pt x="319" y="199"/>
                        </a:lnTo>
                        <a:lnTo>
                          <a:pt x="319" y="197"/>
                        </a:lnTo>
                        <a:lnTo>
                          <a:pt x="319" y="197"/>
                        </a:lnTo>
                        <a:lnTo>
                          <a:pt x="319" y="197"/>
                        </a:lnTo>
                        <a:lnTo>
                          <a:pt x="319" y="198"/>
                        </a:lnTo>
                        <a:lnTo>
                          <a:pt x="319" y="195"/>
                        </a:lnTo>
                        <a:lnTo>
                          <a:pt x="319" y="197"/>
                        </a:lnTo>
                        <a:lnTo>
                          <a:pt x="319" y="194"/>
                        </a:lnTo>
                        <a:lnTo>
                          <a:pt x="319" y="197"/>
                        </a:lnTo>
                        <a:lnTo>
                          <a:pt x="319" y="195"/>
                        </a:lnTo>
                        <a:lnTo>
                          <a:pt x="319" y="194"/>
                        </a:lnTo>
                        <a:lnTo>
                          <a:pt x="319" y="194"/>
                        </a:lnTo>
                        <a:lnTo>
                          <a:pt x="319" y="193"/>
                        </a:lnTo>
                        <a:lnTo>
                          <a:pt x="319" y="193"/>
                        </a:lnTo>
                        <a:lnTo>
                          <a:pt x="319" y="192"/>
                        </a:lnTo>
                        <a:lnTo>
                          <a:pt x="319" y="191"/>
                        </a:lnTo>
                        <a:lnTo>
                          <a:pt x="319" y="191"/>
                        </a:lnTo>
                        <a:lnTo>
                          <a:pt x="319" y="191"/>
                        </a:lnTo>
                        <a:lnTo>
                          <a:pt x="319" y="189"/>
                        </a:lnTo>
                        <a:lnTo>
                          <a:pt x="319" y="188"/>
                        </a:lnTo>
                        <a:lnTo>
                          <a:pt x="319" y="188"/>
                        </a:lnTo>
                        <a:lnTo>
                          <a:pt x="319" y="188"/>
                        </a:lnTo>
                        <a:lnTo>
                          <a:pt x="319" y="187"/>
                        </a:lnTo>
                        <a:lnTo>
                          <a:pt x="319" y="186"/>
                        </a:lnTo>
                        <a:lnTo>
                          <a:pt x="319" y="187"/>
                        </a:lnTo>
                        <a:lnTo>
                          <a:pt x="319" y="186"/>
                        </a:lnTo>
                        <a:lnTo>
                          <a:pt x="319" y="185"/>
                        </a:lnTo>
                        <a:lnTo>
                          <a:pt x="319" y="185"/>
                        </a:lnTo>
                        <a:lnTo>
                          <a:pt x="319" y="184"/>
                        </a:lnTo>
                        <a:lnTo>
                          <a:pt x="319" y="185"/>
                        </a:lnTo>
                        <a:lnTo>
                          <a:pt x="319" y="184"/>
                        </a:lnTo>
                        <a:lnTo>
                          <a:pt x="319" y="182"/>
                        </a:lnTo>
                        <a:lnTo>
                          <a:pt x="319" y="183"/>
                        </a:lnTo>
                        <a:lnTo>
                          <a:pt x="319" y="181"/>
                        </a:lnTo>
                        <a:lnTo>
                          <a:pt x="319" y="183"/>
                        </a:lnTo>
                        <a:lnTo>
                          <a:pt x="319" y="181"/>
                        </a:lnTo>
                        <a:lnTo>
                          <a:pt x="319" y="181"/>
                        </a:lnTo>
                        <a:lnTo>
                          <a:pt x="319" y="181"/>
                        </a:lnTo>
                        <a:lnTo>
                          <a:pt x="319" y="181"/>
                        </a:lnTo>
                        <a:lnTo>
                          <a:pt x="319" y="177"/>
                        </a:lnTo>
                        <a:lnTo>
                          <a:pt x="319" y="182"/>
                        </a:lnTo>
                        <a:lnTo>
                          <a:pt x="319" y="179"/>
                        </a:lnTo>
                        <a:lnTo>
                          <a:pt x="319" y="180"/>
                        </a:lnTo>
                        <a:lnTo>
                          <a:pt x="319" y="178"/>
                        </a:lnTo>
                        <a:lnTo>
                          <a:pt x="319" y="178"/>
                        </a:lnTo>
                        <a:lnTo>
                          <a:pt x="319" y="179"/>
                        </a:lnTo>
                        <a:lnTo>
                          <a:pt x="319" y="177"/>
                        </a:lnTo>
                        <a:lnTo>
                          <a:pt x="319" y="177"/>
                        </a:lnTo>
                        <a:lnTo>
                          <a:pt x="319" y="177"/>
                        </a:lnTo>
                        <a:lnTo>
                          <a:pt x="319" y="176"/>
                        </a:lnTo>
                        <a:lnTo>
                          <a:pt x="319" y="175"/>
                        </a:lnTo>
                        <a:lnTo>
                          <a:pt x="319" y="176"/>
                        </a:lnTo>
                        <a:lnTo>
                          <a:pt x="319" y="174"/>
                        </a:lnTo>
                        <a:lnTo>
                          <a:pt x="319" y="175"/>
                        </a:lnTo>
                        <a:lnTo>
                          <a:pt x="319" y="176"/>
                        </a:lnTo>
                        <a:lnTo>
                          <a:pt x="319" y="171"/>
                        </a:lnTo>
                        <a:lnTo>
                          <a:pt x="319" y="175"/>
                        </a:lnTo>
                        <a:lnTo>
                          <a:pt x="319" y="173"/>
                        </a:lnTo>
                        <a:lnTo>
                          <a:pt x="319" y="174"/>
                        </a:lnTo>
                        <a:lnTo>
                          <a:pt x="319" y="170"/>
                        </a:lnTo>
                        <a:lnTo>
                          <a:pt x="319" y="174"/>
                        </a:lnTo>
                        <a:lnTo>
                          <a:pt x="319" y="172"/>
                        </a:lnTo>
                        <a:lnTo>
                          <a:pt x="319" y="172"/>
                        </a:lnTo>
                        <a:lnTo>
                          <a:pt x="319" y="170"/>
                        </a:lnTo>
                        <a:lnTo>
                          <a:pt x="319" y="171"/>
                        </a:lnTo>
                        <a:lnTo>
                          <a:pt x="319" y="170"/>
                        </a:lnTo>
                        <a:lnTo>
                          <a:pt x="319" y="171"/>
                        </a:lnTo>
                        <a:lnTo>
                          <a:pt x="319" y="171"/>
                        </a:lnTo>
                        <a:lnTo>
                          <a:pt x="319" y="169"/>
                        </a:lnTo>
                        <a:lnTo>
                          <a:pt x="319" y="169"/>
                        </a:lnTo>
                        <a:lnTo>
                          <a:pt x="319" y="169"/>
                        </a:lnTo>
                        <a:lnTo>
                          <a:pt x="319" y="168"/>
                        </a:lnTo>
                        <a:lnTo>
                          <a:pt x="319" y="168"/>
                        </a:lnTo>
                        <a:lnTo>
                          <a:pt x="320" y="169"/>
                        </a:lnTo>
                        <a:lnTo>
                          <a:pt x="320" y="168"/>
                        </a:lnTo>
                        <a:lnTo>
                          <a:pt x="320" y="168"/>
                        </a:lnTo>
                        <a:lnTo>
                          <a:pt x="320" y="168"/>
                        </a:lnTo>
                        <a:lnTo>
                          <a:pt x="320" y="168"/>
                        </a:lnTo>
                        <a:lnTo>
                          <a:pt x="320" y="166"/>
                        </a:lnTo>
                        <a:lnTo>
                          <a:pt x="320" y="166"/>
                        </a:lnTo>
                        <a:lnTo>
                          <a:pt x="320" y="168"/>
                        </a:lnTo>
                        <a:lnTo>
                          <a:pt x="320" y="167"/>
                        </a:lnTo>
                        <a:lnTo>
                          <a:pt x="320" y="167"/>
                        </a:lnTo>
                        <a:lnTo>
                          <a:pt x="320" y="166"/>
                        </a:lnTo>
                        <a:lnTo>
                          <a:pt x="320" y="169"/>
                        </a:lnTo>
                        <a:lnTo>
                          <a:pt x="320" y="166"/>
                        </a:lnTo>
                        <a:lnTo>
                          <a:pt x="320" y="168"/>
                        </a:lnTo>
                        <a:lnTo>
                          <a:pt x="320" y="166"/>
                        </a:lnTo>
                        <a:lnTo>
                          <a:pt x="320" y="167"/>
                        </a:lnTo>
                        <a:lnTo>
                          <a:pt x="320" y="167"/>
                        </a:lnTo>
                        <a:lnTo>
                          <a:pt x="320" y="166"/>
                        </a:lnTo>
                        <a:lnTo>
                          <a:pt x="320" y="168"/>
                        </a:lnTo>
                        <a:lnTo>
                          <a:pt x="320" y="166"/>
                        </a:lnTo>
                        <a:lnTo>
                          <a:pt x="320" y="166"/>
                        </a:lnTo>
                        <a:lnTo>
                          <a:pt x="320" y="166"/>
                        </a:lnTo>
                        <a:lnTo>
                          <a:pt x="320" y="166"/>
                        </a:lnTo>
                        <a:lnTo>
                          <a:pt x="320" y="165"/>
                        </a:lnTo>
                        <a:lnTo>
                          <a:pt x="320" y="167"/>
                        </a:lnTo>
                        <a:lnTo>
                          <a:pt x="320" y="164"/>
                        </a:lnTo>
                        <a:lnTo>
                          <a:pt x="320" y="166"/>
                        </a:lnTo>
                        <a:lnTo>
                          <a:pt x="320" y="165"/>
                        </a:lnTo>
                        <a:lnTo>
                          <a:pt x="320" y="165"/>
                        </a:lnTo>
                        <a:lnTo>
                          <a:pt x="320" y="167"/>
                        </a:lnTo>
                        <a:lnTo>
                          <a:pt x="320" y="166"/>
                        </a:lnTo>
                        <a:lnTo>
                          <a:pt x="320" y="167"/>
                        </a:lnTo>
                        <a:lnTo>
                          <a:pt x="320" y="165"/>
                        </a:lnTo>
                        <a:lnTo>
                          <a:pt x="320" y="167"/>
                        </a:lnTo>
                        <a:lnTo>
                          <a:pt x="320" y="165"/>
                        </a:lnTo>
                        <a:lnTo>
                          <a:pt x="320" y="168"/>
                        </a:lnTo>
                        <a:lnTo>
                          <a:pt x="320" y="167"/>
                        </a:lnTo>
                        <a:lnTo>
                          <a:pt x="320" y="166"/>
                        </a:lnTo>
                        <a:lnTo>
                          <a:pt x="320" y="167"/>
                        </a:lnTo>
                        <a:lnTo>
                          <a:pt x="320" y="168"/>
                        </a:lnTo>
                        <a:lnTo>
                          <a:pt x="320" y="168"/>
                        </a:lnTo>
                        <a:lnTo>
                          <a:pt x="320" y="168"/>
                        </a:lnTo>
                        <a:lnTo>
                          <a:pt x="320" y="167"/>
                        </a:lnTo>
                        <a:lnTo>
                          <a:pt x="320" y="168"/>
                        </a:lnTo>
                        <a:lnTo>
                          <a:pt x="320" y="166"/>
                        </a:lnTo>
                        <a:lnTo>
                          <a:pt x="320" y="169"/>
                        </a:lnTo>
                        <a:lnTo>
                          <a:pt x="320" y="166"/>
                        </a:lnTo>
                        <a:lnTo>
                          <a:pt x="320" y="168"/>
                        </a:lnTo>
                        <a:lnTo>
                          <a:pt x="320" y="169"/>
                        </a:lnTo>
                        <a:lnTo>
                          <a:pt x="320" y="170"/>
                        </a:lnTo>
                        <a:lnTo>
                          <a:pt x="320" y="167"/>
                        </a:lnTo>
                        <a:lnTo>
                          <a:pt x="320" y="170"/>
                        </a:lnTo>
                        <a:lnTo>
                          <a:pt x="320" y="169"/>
                        </a:lnTo>
                        <a:lnTo>
                          <a:pt x="320" y="169"/>
                        </a:lnTo>
                        <a:lnTo>
                          <a:pt x="320" y="169"/>
                        </a:lnTo>
                        <a:lnTo>
                          <a:pt x="320" y="170"/>
                        </a:lnTo>
                        <a:lnTo>
                          <a:pt x="320" y="170"/>
                        </a:lnTo>
                        <a:lnTo>
                          <a:pt x="320" y="171"/>
                        </a:lnTo>
                        <a:lnTo>
                          <a:pt x="320" y="170"/>
                        </a:lnTo>
                        <a:lnTo>
                          <a:pt x="320" y="171"/>
                        </a:lnTo>
                        <a:lnTo>
                          <a:pt x="320" y="171"/>
                        </a:lnTo>
                        <a:lnTo>
                          <a:pt x="320" y="172"/>
                        </a:lnTo>
                        <a:lnTo>
                          <a:pt x="320" y="170"/>
                        </a:lnTo>
                        <a:lnTo>
                          <a:pt x="320" y="171"/>
                        </a:lnTo>
                        <a:lnTo>
                          <a:pt x="320" y="171"/>
                        </a:lnTo>
                        <a:lnTo>
                          <a:pt x="320" y="171"/>
                        </a:lnTo>
                        <a:lnTo>
                          <a:pt x="320" y="172"/>
                        </a:lnTo>
                        <a:lnTo>
                          <a:pt x="320" y="172"/>
                        </a:lnTo>
                        <a:lnTo>
                          <a:pt x="320" y="172"/>
                        </a:lnTo>
                        <a:lnTo>
                          <a:pt x="320" y="171"/>
                        </a:lnTo>
                        <a:lnTo>
                          <a:pt x="320" y="171"/>
                        </a:lnTo>
                        <a:lnTo>
                          <a:pt x="320" y="172"/>
                        </a:lnTo>
                        <a:lnTo>
                          <a:pt x="320" y="170"/>
                        </a:lnTo>
                        <a:lnTo>
                          <a:pt x="320" y="171"/>
                        </a:lnTo>
                        <a:lnTo>
                          <a:pt x="320" y="171"/>
                        </a:lnTo>
                        <a:lnTo>
                          <a:pt x="320" y="171"/>
                        </a:lnTo>
                        <a:lnTo>
                          <a:pt x="320" y="173"/>
                        </a:lnTo>
                        <a:lnTo>
                          <a:pt x="320" y="169"/>
                        </a:lnTo>
                        <a:lnTo>
                          <a:pt x="320" y="172"/>
                        </a:lnTo>
                        <a:lnTo>
                          <a:pt x="320" y="170"/>
                        </a:lnTo>
                        <a:lnTo>
                          <a:pt x="320" y="173"/>
                        </a:lnTo>
                        <a:lnTo>
                          <a:pt x="320" y="173"/>
                        </a:lnTo>
                        <a:lnTo>
                          <a:pt x="320" y="172"/>
                        </a:lnTo>
                        <a:lnTo>
                          <a:pt x="320" y="172"/>
                        </a:lnTo>
                        <a:lnTo>
                          <a:pt x="320" y="171"/>
                        </a:lnTo>
                        <a:lnTo>
                          <a:pt x="320" y="174"/>
                        </a:lnTo>
                        <a:lnTo>
                          <a:pt x="320" y="172"/>
                        </a:lnTo>
                        <a:lnTo>
                          <a:pt x="320" y="175"/>
                        </a:lnTo>
                        <a:lnTo>
                          <a:pt x="320" y="172"/>
                        </a:lnTo>
                        <a:lnTo>
                          <a:pt x="320" y="174"/>
                        </a:lnTo>
                        <a:lnTo>
                          <a:pt x="320" y="175"/>
                        </a:lnTo>
                        <a:lnTo>
                          <a:pt x="320" y="175"/>
                        </a:lnTo>
                        <a:lnTo>
                          <a:pt x="320" y="175"/>
                        </a:lnTo>
                        <a:lnTo>
                          <a:pt x="320" y="175"/>
                        </a:lnTo>
                        <a:lnTo>
                          <a:pt x="320" y="177"/>
                        </a:lnTo>
                        <a:lnTo>
                          <a:pt x="320" y="175"/>
                        </a:lnTo>
                        <a:lnTo>
                          <a:pt x="320" y="175"/>
                        </a:lnTo>
                        <a:lnTo>
                          <a:pt x="320" y="176"/>
                        </a:lnTo>
                        <a:lnTo>
                          <a:pt x="321" y="174"/>
                        </a:lnTo>
                        <a:lnTo>
                          <a:pt x="321" y="176"/>
                        </a:lnTo>
                        <a:lnTo>
                          <a:pt x="321" y="175"/>
                        </a:lnTo>
                        <a:lnTo>
                          <a:pt x="321" y="176"/>
                        </a:lnTo>
                        <a:lnTo>
                          <a:pt x="321" y="176"/>
                        </a:lnTo>
                        <a:lnTo>
                          <a:pt x="321" y="177"/>
                        </a:lnTo>
                        <a:lnTo>
                          <a:pt x="321" y="177"/>
                        </a:lnTo>
                        <a:lnTo>
                          <a:pt x="321" y="175"/>
                        </a:lnTo>
                        <a:lnTo>
                          <a:pt x="321" y="177"/>
                        </a:lnTo>
                        <a:lnTo>
                          <a:pt x="321" y="177"/>
                        </a:lnTo>
                        <a:lnTo>
                          <a:pt x="321" y="175"/>
                        </a:lnTo>
                        <a:lnTo>
                          <a:pt x="321" y="177"/>
                        </a:lnTo>
                        <a:lnTo>
                          <a:pt x="321" y="178"/>
                        </a:lnTo>
                        <a:lnTo>
                          <a:pt x="321" y="179"/>
                        </a:lnTo>
                        <a:lnTo>
                          <a:pt x="321" y="179"/>
                        </a:lnTo>
                        <a:lnTo>
                          <a:pt x="321" y="178"/>
                        </a:lnTo>
                        <a:lnTo>
                          <a:pt x="321" y="179"/>
                        </a:lnTo>
                        <a:lnTo>
                          <a:pt x="321" y="179"/>
                        </a:lnTo>
                        <a:lnTo>
                          <a:pt x="321" y="181"/>
                        </a:lnTo>
                        <a:lnTo>
                          <a:pt x="321" y="179"/>
                        </a:lnTo>
                        <a:lnTo>
                          <a:pt x="321" y="181"/>
                        </a:lnTo>
                        <a:lnTo>
                          <a:pt x="321" y="182"/>
                        </a:lnTo>
                        <a:lnTo>
                          <a:pt x="321" y="182"/>
                        </a:lnTo>
                        <a:lnTo>
                          <a:pt x="321" y="183"/>
                        </a:lnTo>
                        <a:lnTo>
                          <a:pt x="321" y="182"/>
                        </a:lnTo>
                        <a:lnTo>
                          <a:pt x="321" y="184"/>
                        </a:lnTo>
                        <a:lnTo>
                          <a:pt x="321" y="183"/>
                        </a:lnTo>
                        <a:lnTo>
                          <a:pt x="321" y="185"/>
                        </a:lnTo>
                        <a:lnTo>
                          <a:pt x="321" y="184"/>
                        </a:lnTo>
                        <a:lnTo>
                          <a:pt x="321" y="184"/>
                        </a:lnTo>
                        <a:lnTo>
                          <a:pt x="321" y="185"/>
                        </a:lnTo>
                        <a:lnTo>
                          <a:pt x="321" y="185"/>
                        </a:lnTo>
                        <a:lnTo>
                          <a:pt x="321" y="187"/>
                        </a:lnTo>
                        <a:lnTo>
                          <a:pt x="321" y="187"/>
                        </a:lnTo>
                        <a:lnTo>
                          <a:pt x="321" y="186"/>
                        </a:lnTo>
                        <a:lnTo>
                          <a:pt x="321" y="187"/>
                        </a:lnTo>
                        <a:lnTo>
                          <a:pt x="321" y="187"/>
                        </a:lnTo>
                        <a:lnTo>
                          <a:pt x="321" y="187"/>
                        </a:lnTo>
                        <a:lnTo>
                          <a:pt x="321" y="187"/>
                        </a:lnTo>
                        <a:lnTo>
                          <a:pt x="321" y="191"/>
                        </a:lnTo>
                        <a:lnTo>
                          <a:pt x="321" y="188"/>
                        </a:lnTo>
                        <a:lnTo>
                          <a:pt x="321" y="188"/>
                        </a:lnTo>
                        <a:lnTo>
                          <a:pt x="321" y="190"/>
                        </a:lnTo>
                        <a:lnTo>
                          <a:pt x="321" y="190"/>
                        </a:lnTo>
                        <a:lnTo>
                          <a:pt x="321" y="191"/>
                        </a:lnTo>
                        <a:lnTo>
                          <a:pt x="321" y="191"/>
                        </a:lnTo>
                        <a:lnTo>
                          <a:pt x="321" y="191"/>
                        </a:lnTo>
                        <a:lnTo>
                          <a:pt x="321" y="191"/>
                        </a:lnTo>
                        <a:lnTo>
                          <a:pt x="321" y="192"/>
                        </a:lnTo>
                        <a:lnTo>
                          <a:pt x="321" y="192"/>
                        </a:lnTo>
                        <a:lnTo>
                          <a:pt x="321" y="192"/>
                        </a:lnTo>
                        <a:lnTo>
                          <a:pt x="321" y="193"/>
                        </a:lnTo>
                        <a:lnTo>
                          <a:pt x="321" y="192"/>
                        </a:lnTo>
                        <a:lnTo>
                          <a:pt x="321" y="194"/>
                        </a:lnTo>
                        <a:lnTo>
                          <a:pt x="321" y="194"/>
                        </a:lnTo>
                        <a:lnTo>
                          <a:pt x="321" y="194"/>
                        </a:lnTo>
                        <a:lnTo>
                          <a:pt x="321" y="194"/>
                        </a:lnTo>
                        <a:lnTo>
                          <a:pt x="321" y="193"/>
                        </a:lnTo>
                        <a:lnTo>
                          <a:pt x="321" y="194"/>
                        </a:lnTo>
                        <a:lnTo>
                          <a:pt x="321" y="194"/>
                        </a:lnTo>
                        <a:lnTo>
                          <a:pt x="321" y="194"/>
                        </a:lnTo>
                        <a:lnTo>
                          <a:pt x="321" y="195"/>
                        </a:lnTo>
                        <a:lnTo>
                          <a:pt x="321" y="195"/>
                        </a:lnTo>
                        <a:lnTo>
                          <a:pt x="321" y="195"/>
                        </a:lnTo>
                        <a:lnTo>
                          <a:pt x="321" y="197"/>
                        </a:lnTo>
                        <a:lnTo>
                          <a:pt x="321" y="196"/>
                        </a:lnTo>
                        <a:lnTo>
                          <a:pt x="321" y="196"/>
                        </a:lnTo>
                        <a:lnTo>
                          <a:pt x="321" y="195"/>
                        </a:lnTo>
                        <a:lnTo>
                          <a:pt x="321" y="196"/>
                        </a:lnTo>
                        <a:lnTo>
                          <a:pt x="321" y="197"/>
                        </a:lnTo>
                        <a:lnTo>
                          <a:pt x="321" y="198"/>
                        </a:lnTo>
                        <a:lnTo>
                          <a:pt x="321" y="196"/>
                        </a:lnTo>
                        <a:lnTo>
                          <a:pt x="321" y="200"/>
                        </a:lnTo>
                        <a:lnTo>
                          <a:pt x="321" y="198"/>
                        </a:lnTo>
                        <a:lnTo>
                          <a:pt x="321" y="198"/>
                        </a:lnTo>
                        <a:lnTo>
                          <a:pt x="321" y="199"/>
                        </a:lnTo>
                        <a:lnTo>
                          <a:pt x="321" y="199"/>
                        </a:lnTo>
                        <a:lnTo>
                          <a:pt x="321" y="199"/>
                        </a:lnTo>
                        <a:lnTo>
                          <a:pt x="321" y="199"/>
                        </a:lnTo>
                        <a:lnTo>
                          <a:pt x="321" y="200"/>
                        </a:lnTo>
                        <a:lnTo>
                          <a:pt x="321" y="199"/>
                        </a:lnTo>
                        <a:lnTo>
                          <a:pt x="321" y="199"/>
                        </a:lnTo>
                        <a:lnTo>
                          <a:pt x="321" y="202"/>
                        </a:lnTo>
                        <a:lnTo>
                          <a:pt x="321" y="200"/>
                        </a:lnTo>
                        <a:lnTo>
                          <a:pt x="321" y="201"/>
                        </a:lnTo>
                        <a:lnTo>
                          <a:pt x="321" y="199"/>
                        </a:lnTo>
                        <a:lnTo>
                          <a:pt x="321" y="201"/>
                        </a:lnTo>
                        <a:lnTo>
                          <a:pt x="321" y="200"/>
                        </a:lnTo>
                        <a:lnTo>
                          <a:pt x="321" y="202"/>
                        </a:lnTo>
                        <a:lnTo>
                          <a:pt x="321" y="202"/>
                        </a:lnTo>
                        <a:lnTo>
                          <a:pt x="321" y="201"/>
                        </a:lnTo>
                        <a:lnTo>
                          <a:pt x="321" y="200"/>
                        </a:lnTo>
                        <a:lnTo>
                          <a:pt x="321" y="202"/>
                        </a:lnTo>
                        <a:lnTo>
                          <a:pt x="321" y="201"/>
                        </a:lnTo>
                        <a:lnTo>
                          <a:pt x="321" y="202"/>
                        </a:lnTo>
                        <a:lnTo>
                          <a:pt x="321" y="202"/>
                        </a:lnTo>
                        <a:lnTo>
                          <a:pt x="321" y="201"/>
                        </a:lnTo>
                        <a:lnTo>
                          <a:pt x="321" y="202"/>
                        </a:lnTo>
                        <a:lnTo>
                          <a:pt x="321" y="201"/>
                        </a:lnTo>
                        <a:lnTo>
                          <a:pt x="321" y="201"/>
                        </a:lnTo>
                        <a:lnTo>
                          <a:pt x="321" y="202"/>
                        </a:lnTo>
                        <a:lnTo>
                          <a:pt x="321" y="201"/>
                        </a:lnTo>
                        <a:lnTo>
                          <a:pt x="321" y="202"/>
                        </a:lnTo>
                        <a:lnTo>
                          <a:pt x="321" y="201"/>
                        </a:lnTo>
                        <a:lnTo>
                          <a:pt x="321" y="203"/>
                        </a:lnTo>
                        <a:lnTo>
                          <a:pt x="321" y="201"/>
                        </a:lnTo>
                        <a:lnTo>
                          <a:pt x="321" y="203"/>
                        </a:lnTo>
                        <a:lnTo>
                          <a:pt x="321" y="201"/>
                        </a:lnTo>
                        <a:lnTo>
                          <a:pt x="322" y="201"/>
                        </a:lnTo>
                        <a:lnTo>
                          <a:pt x="322" y="201"/>
                        </a:lnTo>
                        <a:lnTo>
                          <a:pt x="322" y="201"/>
                        </a:lnTo>
                        <a:lnTo>
                          <a:pt x="322" y="200"/>
                        </a:lnTo>
                        <a:lnTo>
                          <a:pt x="322" y="199"/>
                        </a:lnTo>
                        <a:lnTo>
                          <a:pt x="322" y="203"/>
                        </a:lnTo>
                        <a:lnTo>
                          <a:pt x="322" y="200"/>
                        </a:lnTo>
                        <a:lnTo>
                          <a:pt x="322" y="201"/>
                        </a:lnTo>
                        <a:lnTo>
                          <a:pt x="322" y="202"/>
                        </a:lnTo>
                        <a:lnTo>
                          <a:pt x="322" y="201"/>
                        </a:lnTo>
                        <a:lnTo>
                          <a:pt x="322" y="201"/>
                        </a:lnTo>
                        <a:lnTo>
                          <a:pt x="322" y="202"/>
                        </a:lnTo>
                        <a:lnTo>
                          <a:pt x="322" y="200"/>
                        </a:lnTo>
                        <a:lnTo>
                          <a:pt x="322" y="199"/>
                        </a:lnTo>
                        <a:lnTo>
                          <a:pt x="322" y="201"/>
                        </a:lnTo>
                        <a:lnTo>
                          <a:pt x="322" y="200"/>
                        </a:lnTo>
                        <a:lnTo>
                          <a:pt x="322" y="200"/>
                        </a:lnTo>
                        <a:lnTo>
                          <a:pt x="322" y="199"/>
                        </a:lnTo>
                        <a:lnTo>
                          <a:pt x="322" y="200"/>
                        </a:lnTo>
                        <a:lnTo>
                          <a:pt x="322" y="199"/>
                        </a:lnTo>
                        <a:lnTo>
                          <a:pt x="322" y="199"/>
                        </a:lnTo>
                        <a:lnTo>
                          <a:pt x="322" y="199"/>
                        </a:lnTo>
                        <a:lnTo>
                          <a:pt x="322" y="198"/>
                        </a:lnTo>
                        <a:lnTo>
                          <a:pt x="322" y="200"/>
                        </a:lnTo>
                        <a:lnTo>
                          <a:pt x="322" y="199"/>
                        </a:lnTo>
                        <a:lnTo>
                          <a:pt x="322" y="198"/>
                        </a:lnTo>
                        <a:lnTo>
                          <a:pt x="322" y="197"/>
                        </a:lnTo>
                        <a:lnTo>
                          <a:pt x="322" y="198"/>
                        </a:lnTo>
                        <a:lnTo>
                          <a:pt x="322" y="197"/>
                        </a:lnTo>
                        <a:lnTo>
                          <a:pt x="322" y="196"/>
                        </a:lnTo>
                        <a:lnTo>
                          <a:pt x="322" y="198"/>
                        </a:lnTo>
                        <a:lnTo>
                          <a:pt x="322" y="196"/>
                        </a:lnTo>
                        <a:lnTo>
                          <a:pt x="322" y="196"/>
                        </a:lnTo>
                        <a:lnTo>
                          <a:pt x="322" y="198"/>
                        </a:lnTo>
                        <a:lnTo>
                          <a:pt x="322" y="195"/>
                        </a:lnTo>
                        <a:lnTo>
                          <a:pt x="322" y="198"/>
                        </a:lnTo>
                        <a:lnTo>
                          <a:pt x="322" y="195"/>
                        </a:lnTo>
                        <a:lnTo>
                          <a:pt x="322" y="196"/>
                        </a:lnTo>
                        <a:lnTo>
                          <a:pt x="322" y="196"/>
                        </a:lnTo>
                        <a:lnTo>
                          <a:pt x="322" y="195"/>
                        </a:lnTo>
                        <a:lnTo>
                          <a:pt x="322" y="195"/>
                        </a:lnTo>
                        <a:lnTo>
                          <a:pt x="322" y="195"/>
                        </a:lnTo>
                        <a:lnTo>
                          <a:pt x="322" y="196"/>
                        </a:lnTo>
                        <a:lnTo>
                          <a:pt x="322" y="195"/>
                        </a:lnTo>
                        <a:lnTo>
                          <a:pt x="322" y="196"/>
                        </a:lnTo>
                        <a:lnTo>
                          <a:pt x="322" y="196"/>
                        </a:lnTo>
                        <a:lnTo>
                          <a:pt x="322" y="196"/>
                        </a:lnTo>
                        <a:lnTo>
                          <a:pt x="322" y="194"/>
                        </a:lnTo>
                        <a:lnTo>
                          <a:pt x="322" y="196"/>
                        </a:lnTo>
                        <a:lnTo>
                          <a:pt x="322" y="194"/>
                        </a:lnTo>
                        <a:lnTo>
                          <a:pt x="322" y="195"/>
                        </a:lnTo>
                        <a:lnTo>
                          <a:pt x="322" y="195"/>
                        </a:lnTo>
                        <a:lnTo>
                          <a:pt x="322" y="195"/>
                        </a:lnTo>
                        <a:lnTo>
                          <a:pt x="322" y="196"/>
                        </a:lnTo>
                        <a:lnTo>
                          <a:pt x="322" y="195"/>
                        </a:lnTo>
                        <a:lnTo>
                          <a:pt x="322" y="197"/>
                        </a:lnTo>
                        <a:lnTo>
                          <a:pt x="322" y="195"/>
                        </a:lnTo>
                        <a:lnTo>
                          <a:pt x="322" y="195"/>
                        </a:lnTo>
                        <a:lnTo>
                          <a:pt x="322" y="195"/>
                        </a:lnTo>
                        <a:lnTo>
                          <a:pt x="322" y="195"/>
                        </a:lnTo>
                        <a:lnTo>
                          <a:pt x="322" y="197"/>
                        </a:lnTo>
                        <a:lnTo>
                          <a:pt x="322" y="196"/>
                        </a:lnTo>
                        <a:lnTo>
                          <a:pt x="322" y="194"/>
                        </a:lnTo>
                        <a:lnTo>
                          <a:pt x="322" y="198"/>
                        </a:lnTo>
                        <a:lnTo>
                          <a:pt x="322" y="194"/>
                        </a:lnTo>
                        <a:lnTo>
                          <a:pt x="322" y="195"/>
                        </a:lnTo>
                        <a:lnTo>
                          <a:pt x="322" y="196"/>
                        </a:lnTo>
                        <a:lnTo>
                          <a:pt x="322" y="197"/>
                        </a:lnTo>
                        <a:lnTo>
                          <a:pt x="322" y="195"/>
                        </a:lnTo>
                        <a:lnTo>
                          <a:pt x="322" y="195"/>
                        </a:lnTo>
                        <a:lnTo>
                          <a:pt x="322" y="195"/>
                        </a:lnTo>
                        <a:lnTo>
                          <a:pt x="322" y="196"/>
                        </a:lnTo>
                        <a:lnTo>
                          <a:pt x="322" y="197"/>
                        </a:lnTo>
                        <a:lnTo>
                          <a:pt x="322" y="195"/>
                        </a:lnTo>
                        <a:lnTo>
                          <a:pt x="322" y="196"/>
                        </a:lnTo>
                        <a:lnTo>
                          <a:pt x="322" y="196"/>
                        </a:lnTo>
                        <a:lnTo>
                          <a:pt x="322" y="195"/>
                        </a:lnTo>
                        <a:lnTo>
                          <a:pt x="322" y="197"/>
                        </a:lnTo>
                        <a:lnTo>
                          <a:pt x="322" y="195"/>
                        </a:lnTo>
                        <a:lnTo>
                          <a:pt x="322" y="196"/>
                        </a:lnTo>
                        <a:lnTo>
                          <a:pt x="322" y="197"/>
                        </a:lnTo>
                        <a:lnTo>
                          <a:pt x="322" y="196"/>
                        </a:lnTo>
                        <a:lnTo>
                          <a:pt x="322" y="197"/>
                        </a:lnTo>
                        <a:lnTo>
                          <a:pt x="322" y="196"/>
                        </a:lnTo>
                        <a:lnTo>
                          <a:pt x="322" y="197"/>
                        </a:lnTo>
                        <a:lnTo>
                          <a:pt x="322" y="197"/>
                        </a:lnTo>
                        <a:lnTo>
                          <a:pt x="322" y="195"/>
                        </a:lnTo>
                        <a:lnTo>
                          <a:pt x="322" y="196"/>
                        </a:lnTo>
                        <a:lnTo>
                          <a:pt x="322" y="197"/>
                        </a:lnTo>
                        <a:lnTo>
                          <a:pt x="322" y="199"/>
                        </a:lnTo>
                        <a:lnTo>
                          <a:pt x="322" y="198"/>
                        </a:lnTo>
                        <a:lnTo>
                          <a:pt x="322" y="198"/>
                        </a:lnTo>
                        <a:lnTo>
                          <a:pt x="322" y="197"/>
                        </a:lnTo>
                        <a:lnTo>
                          <a:pt x="322" y="199"/>
                        </a:lnTo>
                        <a:lnTo>
                          <a:pt x="322" y="198"/>
                        </a:lnTo>
                        <a:lnTo>
                          <a:pt x="322" y="199"/>
                        </a:lnTo>
                        <a:lnTo>
                          <a:pt x="322" y="196"/>
                        </a:lnTo>
                        <a:lnTo>
                          <a:pt x="322" y="199"/>
                        </a:lnTo>
                        <a:lnTo>
                          <a:pt x="323" y="196"/>
                        </a:lnTo>
                        <a:lnTo>
                          <a:pt x="323" y="199"/>
                        </a:lnTo>
                        <a:lnTo>
                          <a:pt x="323" y="197"/>
                        </a:lnTo>
                        <a:lnTo>
                          <a:pt x="323" y="199"/>
                        </a:lnTo>
                        <a:lnTo>
                          <a:pt x="323" y="196"/>
                        </a:lnTo>
                        <a:lnTo>
                          <a:pt x="323" y="198"/>
                        </a:lnTo>
                        <a:lnTo>
                          <a:pt x="323" y="198"/>
                        </a:lnTo>
                        <a:lnTo>
                          <a:pt x="323" y="197"/>
                        </a:lnTo>
                        <a:lnTo>
                          <a:pt x="323" y="197"/>
                        </a:lnTo>
                        <a:lnTo>
                          <a:pt x="323" y="198"/>
                        </a:lnTo>
                        <a:lnTo>
                          <a:pt x="323" y="198"/>
                        </a:lnTo>
                        <a:lnTo>
                          <a:pt x="323" y="197"/>
                        </a:lnTo>
                        <a:lnTo>
                          <a:pt x="323" y="197"/>
                        </a:lnTo>
                        <a:lnTo>
                          <a:pt x="323" y="197"/>
                        </a:lnTo>
                        <a:lnTo>
                          <a:pt x="323" y="197"/>
                        </a:lnTo>
                        <a:lnTo>
                          <a:pt x="323" y="198"/>
                        </a:lnTo>
                        <a:lnTo>
                          <a:pt x="323" y="197"/>
                        </a:lnTo>
                        <a:lnTo>
                          <a:pt x="323" y="196"/>
                        </a:lnTo>
                        <a:lnTo>
                          <a:pt x="323" y="196"/>
                        </a:lnTo>
                        <a:lnTo>
                          <a:pt x="323" y="198"/>
                        </a:lnTo>
                        <a:lnTo>
                          <a:pt x="323" y="197"/>
                        </a:lnTo>
                        <a:lnTo>
                          <a:pt x="323" y="196"/>
                        </a:lnTo>
                        <a:lnTo>
                          <a:pt x="323" y="196"/>
                        </a:lnTo>
                        <a:lnTo>
                          <a:pt x="323" y="197"/>
                        </a:lnTo>
                        <a:lnTo>
                          <a:pt x="323" y="197"/>
                        </a:lnTo>
                        <a:lnTo>
                          <a:pt x="323" y="196"/>
                        </a:lnTo>
                        <a:lnTo>
                          <a:pt x="323" y="198"/>
                        </a:lnTo>
                        <a:lnTo>
                          <a:pt x="323" y="199"/>
                        </a:lnTo>
                        <a:lnTo>
                          <a:pt x="323" y="196"/>
                        </a:lnTo>
                        <a:lnTo>
                          <a:pt x="323" y="197"/>
                        </a:lnTo>
                        <a:lnTo>
                          <a:pt x="323" y="197"/>
                        </a:lnTo>
                        <a:lnTo>
                          <a:pt x="323" y="198"/>
                        </a:lnTo>
                        <a:lnTo>
                          <a:pt x="323" y="197"/>
                        </a:lnTo>
                        <a:lnTo>
                          <a:pt x="323" y="197"/>
                        </a:lnTo>
                        <a:lnTo>
                          <a:pt x="323" y="198"/>
                        </a:lnTo>
                        <a:lnTo>
                          <a:pt x="323" y="197"/>
                        </a:lnTo>
                        <a:lnTo>
                          <a:pt x="323" y="198"/>
                        </a:lnTo>
                        <a:lnTo>
                          <a:pt x="323" y="198"/>
                        </a:lnTo>
                        <a:lnTo>
                          <a:pt x="323" y="197"/>
                        </a:lnTo>
                        <a:lnTo>
                          <a:pt x="323" y="196"/>
                        </a:lnTo>
                        <a:lnTo>
                          <a:pt x="323" y="198"/>
                        </a:lnTo>
                        <a:lnTo>
                          <a:pt x="323" y="198"/>
                        </a:lnTo>
                        <a:lnTo>
                          <a:pt x="323" y="197"/>
                        </a:lnTo>
                        <a:lnTo>
                          <a:pt x="323" y="199"/>
                        </a:lnTo>
                        <a:lnTo>
                          <a:pt x="323" y="197"/>
                        </a:lnTo>
                        <a:lnTo>
                          <a:pt x="323" y="198"/>
                        </a:lnTo>
                        <a:lnTo>
                          <a:pt x="323" y="199"/>
                        </a:lnTo>
                        <a:lnTo>
                          <a:pt x="323" y="197"/>
                        </a:lnTo>
                        <a:lnTo>
                          <a:pt x="323" y="198"/>
                        </a:lnTo>
                        <a:lnTo>
                          <a:pt x="323" y="197"/>
                        </a:lnTo>
                        <a:lnTo>
                          <a:pt x="323" y="196"/>
                        </a:lnTo>
                        <a:lnTo>
                          <a:pt x="323" y="197"/>
                        </a:lnTo>
                        <a:lnTo>
                          <a:pt x="323" y="197"/>
                        </a:lnTo>
                        <a:lnTo>
                          <a:pt x="323" y="198"/>
                        </a:lnTo>
                        <a:lnTo>
                          <a:pt x="323" y="196"/>
                        </a:lnTo>
                        <a:lnTo>
                          <a:pt x="323" y="196"/>
                        </a:lnTo>
                        <a:lnTo>
                          <a:pt x="323" y="197"/>
                        </a:lnTo>
                        <a:lnTo>
                          <a:pt x="323" y="196"/>
                        </a:lnTo>
                        <a:lnTo>
                          <a:pt x="323" y="196"/>
                        </a:lnTo>
                        <a:lnTo>
                          <a:pt x="323" y="196"/>
                        </a:lnTo>
                        <a:lnTo>
                          <a:pt x="323" y="197"/>
                        </a:lnTo>
                        <a:lnTo>
                          <a:pt x="323" y="196"/>
                        </a:lnTo>
                        <a:lnTo>
                          <a:pt x="323" y="196"/>
                        </a:lnTo>
                        <a:lnTo>
                          <a:pt x="323" y="195"/>
                        </a:lnTo>
                        <a:lnTo>
                          <a:pt x="323" y="195"/>
                        </a:lnTo>
                        <a:lnTo>
                          <a:pt x="323" y="194"/>
                        </a:lnTo>
                        <a:lnTo>
                          <a:pt x="323" y="197"/>
                        </a:lnTo>
                        <a:lnTo>
                          <a:pt x="323" y="195"/>
                        </a:lnTo>
                        <a:lnTo>
                          <a:pt x="323" y="195"/>
                        </a:lnTo>
                        <a:lnTo>
                          <a:pt x="323" y="195"/>
                        </a:lnTo>
                        <a:lnTo>
                          <a:pt x="323" y="195"/>
                        </a:lnTo>
                        <a:lnTo>
                          <a:pt x="323" y="193"/>
                        </a:lnTo>
                        <a:lnTo>
                          <a:pt x="323" y="195"/>
                        </a:lnTo>
                        <a:lnTo>
                          <a:pt x="323" y="192"/>
                        </a:lnTo>
                        <a:lnTo>
                          <a:pt x="323" y="195"/>
                        </a:lnTo>
                        <a:lnTo>
                          <a:pt x="323" y="194"/>
                        </a:lnTo>
                        <a:lnTo>
                          <a:pt x="323" y="194"/>
                        </a:lnTo>
                        <a:lnTo>
                          <a:pt x="323" y="194"/>
                        </a:lnTo>
                        <a:lnTo>
                          <a:pt x="323" y="194"/>
                        </a:lnTo>
                        <a:lnTo>
                          <a:pt x="323" y="194"/>
                        </a:lnTo>
                        <a:lnTo>
                          <a:pt x="323" y="194"/>
                        </a:lnTo>
                        <a:lnTo>
                          <a:pt x="323" y="194"/>
                        </a:lnTo>
                        <a:lnTo>
                          <a:pt x="323" y="193"/>
                        </a:lnTo>
                        <a:lnTo>
                          <a:pt x="323" y="195"/>
                        </a:lnTo>
                        <a:lnTo>
                          <a:pt x="323" y="192"/>
                        </a:lnTo>
                        <a:lnTo>
                          <a:pt x="323" y="193"/>
                        </a:lnTo>
                        <a:lnTo>
                          <a:pt x="323" y="193"/>
                        </a:lnTo>
                        <a:lnTo>
                          <a:pt x="323" y="193"/>
                        </a:lnTo>
                        <a:lnTo>
                          <a:pt x="323" y="192"/>
                        </a:lnTo>
                        <a:lnTo>
                          <a:pt x="323" y="193"/>
                        </a:lnTo>
                        <a:lnTo>
                          <a:pt x="323" y="192"/>
                        </a:lnTo>
                        <a:lnTo>
                          <a:pt x="323" y="192"/>
                        </a:lnTo>
                        <a:lnTo>
                          <a:pt x="323" y="192"/>
                        </a:lnTo>
                        <a:lnTo>
                          <a:pt x="323" y="193"/>
                        </a:lnTo>
                        <a:lnTo>
                          <a:pt x="323" y="191"/>
                        </a:lnTo>
                        <a:lnTo>
                          <a:pt x="323" y="194"/>
                        </a:lnTo>
                        <a:lnTo>
                          <a:pt x="323" y="190"/>
                        </a:lnTo>
                        <a:lnTo>
                          <a:pt x="323" y="191"/>
                        </a:lnTo>
                        <a:lnTo>
                          <a:pt x="324" y="191"/>
                        </a:lnTo>
                        <a:lnTo>
                          <a:pt x="324" y="191"/>
                        </a:lnTo>
                        <a:lnTo>
                          <a:pt x="324" y="192"/>
                        </a:lnTo>
                        <a:lnTo>
                          <a:pt x="324" y="190"/>
                        </a:lnTo>
                        <a:lnTo>
                          <a:pt x="324" y="192"/>
                        </a:lnTo>
                        <a:lnTo>
                          <a:pt x="324" y="190"/>
                        </a:lnTo>
                        <a:lnTo>
                          <a:pt x="324" y="192"/>
                        </a:lnTo>
                        <a:lnTo>
                          <a:pt x="324" y="191"/>
                        </a:lnTo>
                        <a:lnTo>
                          <a:pt x="324" y="192"/>
                        </a:lnTo>
                        <a:lnTo>
                          <a:pt x="324" y="192"/>
                        </a:lnTo>
                        <a:lnTo>
                          <a:pt x="324" y="192"/>
                        </a:lnTo>
                        <a:lnTo>
                          <a:pt x="324" y="193"/>
                        </a:lnTo>
                        <a:lnTo>
                          <a:pt x="324" y="191"/>
                        </a:lnTo>
                        <a:lnTo>
                          <a:pt x="324" y="192"/>
                        </a:lnTo>
                        <a:lnTo>
                          <a:pt x="324" y="192"/>
                        </a:lnTo>
                        <a:lnTo>
                          <a:pt x="324" y="192"/>
                        </a:lnTo>
                        <a:lnTo>
                          <a:pt x="324" y="192"/>
                        </a:lnTo>
                        <a:lnTo>
                          <a:pt x="324" y="193"/>
                        </a:lnTo>
                        <a:lnTo>
                          <a:pt x="324" y="192"/>
                        </a:lnTo>
                        <a:lnTo>
                          <a:pt x="324" y="195"/>
                        </a:lnTo>
                        <a:lnTo>
                          <a:pt x="324" y="191"/>
                        </a:lnTo>
                        <a:lnTo>
                          <a:pt x="324" y="194"/>
                        </a:lnTo>
                        <a:lnTo>
                          <a:pt x="324" y="193"/>
                        </a:lnTo>
                        <a:lnTo>
                          <a:pt x="324" y="193"/>
                        </a:lnTo>
                        <a:lnTo>
                          <a:pt x="324" y="194"/>
                        </a:lnTo>
                        <a:lnTo>
                          <a:pt x="324" y="193"/>
                        </a:lnTo>
                        <a:lnTo>
                          <a:pt x="324" y="196"/>
                        </a:lnTo>
                        <a:lnTo>
                          <a:pt x="324" y="192"/>
                        </a:lnTo>
                        <a:lnTo>
                          <a:pt x="324" y="194"/>
                        </a:lnTo>
                        <a:lnTo>
                          <a:pt x="324" y="193"/>
                        </a:lnTo>
                        <a:lnTo>
                          <a:pt x="324" y="193"/>
                        </a:lnTo>
                        <a:lnTo>
                          <a:pt x="324" y="194"/>
                        </a:lnTo>
                        <a:lnTo>
                          <a:pt x="324" y="193"/>
                        </a:lnTo>
                        <a:lnTo>
                          <a:pt x="324" y="193"/>
                        </a:lnTo>
                        <a:lnTo>
                          <a:pt x="324" y="194"/>
                        </a:lnTo>
                        <a:lnTo>
                          <a:pt x="324" y="194"/>
                        </a:lnTo>
                        <a:lnTo>
                          <a:pt x="324" y="193"/>
                        </a:lnTo>
                        <a:lnTo>
                          <a:pt x="324" y="194"/>
                        </a:lnTo>
                        <a:lnTo>
                          <a:pt x="324" y="192"/>
                        </a:lnTo>
                        <a:lnTo>
                          <a:pt x="324" y="193"/>
                        </a:lnTo>
                        <a:lnTo>
                          <a:pt x="324" y="193"/>
                        </a:lnTo>
                        <a:lnTo>
                          <a:pt x="324" y="194"/>
                        </a:lnTo>
                        <a:lnTo>
                          <a:pt x="324" y="193"/>
                        </a:lnTo>
                        <a:lnTo>
                          <a:pt x="324" y="194"/>
                        </a:lnTo>
                        <a:lnTo>
                          <a:pt x="324" y="192"/>
                        </a:lnTo>
                        <a:lnTo>
                          <a:pt x="324" y="194"/>
                        </a:lnTo>
                        <a:lnTo>
                          <a:pt x="324" y="192"/>
                        </a:lnTo>
                        <a:lnTo>
                          <a:pt x="324" y="194"/>
                        </a:lnTo>
                        <a:lnTo>
                          <a:pt x="324" y="192"/>
                        </a:lnTo>
                        <a:lnTo>
                          <a:pt x="324" y="194"/>
                        </a:lnTo>
                        <a:lnTo>
                          <a:pt x="324" y="192"/>
                        </a:lnTo>
                        <a:lnTo>
                          <a:pt x="324" y="192"/>
                        </a:lnTo>
                        <a:lnTo>
                          <a:pt x="324" y="192"/>
                        </a:lnTo>
                        <a:lnTo>
                          <a:pt x="324" y="192"/>
                        </a:lnTo>
                        <a:lnTo>
                          <a:pt x="324" y="192"/>
                        </a:lnTo>
                        <a:lnTo>
                          <a:pt x="324" y="191"/>
                        </a:lnTo>
                        <a:lnTo>
                          <a:pt x="324" y="193"/>
                        </a:lnTo>
                        <a:lnTo>
                          <a:pt x="324" y="192"/>
                        </a:lnTo>
                        <a:lnTo>
                          <a:pt x="324" y="194"/>
                        </a:lnTo>
                        <a:lnTo>
                          <a:pt x="324" y="191"/>
                        </a:lnTo>
                        <a:lnTo>
                          <a:pt x="324" y="192"/>
                        </a:lnTo>
                        <a:lnTo>
                          <a:pt x="324" y="193"/>
                        </a:lnTo>
                        <a:lnTo>
                          <a:pt x="324" y="192"/>
                        </a:lnTo>
                        <a:lnTo>
                          <a:pt x="324" y="192"/>
                        </a:lnTo>
                        <a:lnTo>
                          <a:pt x="324" y="193"/>
                        </a:lnTo>
                        <a:lnTo>
                          <a:pt x="324" y="192"/>
                        </a:lnTo>
                        <a:lnTo>
                          <a:pt x="324" y="192"/>
                        </a:lnTo>
                        <a:lnTo>
                          <a:pt x="324" y="194"/>
                        </a:lnTo>
                        <a:lnTo>
                          <a:pt x="324" y="192"/>
                        </a:lnTo>
                        <a:lnTo>
                          <a:pt x="324" y="193"/>
                        </a:lnTo>
                        <a:lnTo>
                          <a:pt x="324" y="190"/>
                        </a:lnTo>
                        <a:lnTo>
                          <a:pt x="324" y="192"/>
                        </a:lnTo>
                        <a:lnTo>
                          <a:pt x="324" y="192"/>
                        </a:lnTo>
                        <a:lnTo>
                          <a:pt x="324" y="190"/>
                        </a:lnTo>
                        <a:lnTo>
                          <a:pt x="324" y="192"/>
                        </a:lnTo>
                        <a:lnTo>
                          <a:pt x="324" y="191"/>
                        </a:lnTo>
                        <a:lnTo>
                          <a:pt x="324" y="191"/>
                        </a:lnTo>
                        <a:lnTo>
                          <a:pt x="324" y="191"/>
                        </a:lnTo>
                        <a:lnTo>
                          <a:pt x="324" y="191"/>
                        </a:lnTo>
                        <a:lnTo>
                          <a:pt x="324" y="190"/>
                        </a:lnTo>
                        <a:lnTo>
                          <a:pt x="324" y="190"/>
                        </a:lnTo>
                        <a:lnTo>
                          <a:pt x="324" y="190"/>
                        </a:lnTo>
                        <a:lnTo>
                          <a:pt x="324" y="190"/>
                        </a:lnTo>
                        <a:lnTo>
                          <a:pt x="324" y="189"/>
                        </a:lnTo>
                        <a:lnTo>
                          <a:pt x="324" y="188"/>
                        </a:lnTo>
                        <a:lnTo>
                          <a:pt x="324" y="188"/>
                        </a:lnTo>
                        <a:lnTo>
                          <a:pt x="324" y="189"/>
                        </a:lnTo>
                        <a:lnTo>
                          <a:pt x="324" y="189"/>
                        </a:lnTo>
                        <a:lnTo>
                          <a:pt x="324" y="188"/>
                        </a:lnTo>
                        <a:lnTo>
                          <a:pt x="324" y="189"/>
                        </a:lnTo>
                        <a:lnTo>
                          <a:pt x="324" y="186"/>
                        </a:lnTo>
                        <a:lnTo>
                          <a:pt x="324" y="189"/>
                        </a:lnTo>
                        <a:lnTo>
                          <a:pt x="324" y="188"/>
                        </a:lnTo>
                        <a:lnTo>
                          <a:pt x="324" y="187"/>
                        </a:lnTo>
                        <a:lnTo>
                          <a:pt x="324" y="187"/>
                        </a:lnTo>
                        <a:lnTo>
                          <a:pt x="324" y="187"/>
                        </a:lnTo>
                        <a:lnTo>
                          <a:pt x="324" y="187"/>
                        </a:lnTo>
                        <a:lnTo>
                          <a:pt x="324" y="187"/>
                        </a:lnTo>
                        <a:lnTo>
                          <a:pt x="324" y="186"/>
                        </a:lnTo>
                        <a:lnTo>
                          <a:pt x="324" y="186"/>
                        </a:lnTo>
                        <a:lnTo>
                          <a:pt x="324" y="188"/>
                        </a:lnTo>
                        <a:lnTo>
                          <a:pt x="324" y="183"/>
                        </a:lnTo>
                        <a:lnTo>
                          <a:pt x="324" y="187"/>
                        </a:lnTo>
                        <a:lnTo>
                          <a:pt x="324" y="185"/>
                        </a:lnTo>
                        <a:lnTo>
                          <a:pt x="324" y="185"/>
                        </a:lnTo>
                        <a:lnTo>
                          <a:pt x="324" y="186"/>
                        </a:lnTo>
                        <a:lnTo>
                          <a:pt x="324" y="185"/>
                        </a:lnTo>
                        <a:lnTo>
                          <a:pt x="324" y="184"/>
                        </a:lnTo>
                        <a:lnTo>
                          <a:pt x="325" y="184"/>
                        </a:lnTo>
                        <a:lnTo>
                          <a:pt x="325" y="184"/>
                        </a:lnTo>
                        <a:lnTo>
                          <a:pt x="325" y="183"/>
                        </a:lnTo>
                        <a:lnTo>
                          <a:pt x="325" y="184"/>
                        </a:lnTo>
                        <a:lnTo>
                          <a:pt x="325" y="184"/>
                        </a:lnTo>
                        <a:lnTo>
                          <a:pt x="325" y="182"/>
                        </a:lnTo>
                        <a:lnTo>
                          <a:pt x="325" y="184"/>
                        </a:lnTo>
                        <a:lnTo>
                          <a:pt x="325" y="183"/>
                        </a:lnTo>
                        <a:lnTo>
                          <a:pt x="325" y="184"/>
                        </a:lnTo>
                        <a:lnTo>
                          <a:pt x="325" y="181"/>
                        </a:lnTo>
                        <a:lnTo>
                          <a:pt x="325" y="183"/>
                        </a:lnTo>
                        <a:lnTo>
                          <a:pt x="325" y="183"/>
                        </a:lnTo>
                        <a:lnTo>
                          <a:pt x="325" y="181"/>
                        </a:lnTo>
                        <a:lnTo>
                          <a:pt x="325" y="182"/>
                        </a:lnTo>
                        <a:lnTo>
                          <a:pt x="325" y="182"/>
                        </a:lnTo>
                        <a:lnTo>
                          <a:pt x="325" y="181"/>
                        </a:lnTo>
                        <a:lnTo>
                          <a:pt x="325" y="179"/>
                        </a:lnTo>
                        <a:lnTo>
                          <a:pt x="325" y="181"/>
                        </a:lnTo>
                        <a:lnTo>
                          <a:pt x="325" y="181"/>
                        </a:lnTo>
                        <a:lnTo>
                          <a:pt x="325" y="180"/>
                        </a:lnTo>
                        <a:lnTo>
                          <a:pt x="325" y="180"/>
                        </a:lnTo>
                        <a:lnTo>
                          <a:pt x="325" y="180"/>
                        </a:lnTo>
                        <a:lnTo>
                          <a:pt x="325" y="178"/>
                        </a:lnTo>
                        <a:lnTo>
                          <a:pt x="325" y="179"/>
                        </a:lnTo>
                        <a:lnTo>
                          <a:pt x="325" y="177"/>
                        </a:lnTo>
                        <a:lnTo>
                          <a:pt x="325" y="180"/>
                        </a:lnTo>
                        <a:lnTo>
                          <a:pt x="325" y="177"/>
                        </a:lnTo>
                        <a:lnTo>
                          <a:pt x="325" y="180"/>
                        </a:lnTo>
                        <a:lnTo>
                          <a:pt x="325" y="177"/>
                        </a:lnTo>
                        <a:lnTo>
                          <a:pt x="325" y="179"/>
                        </a:lnTo>
                        <a:lnTo>
                          <a:pt x="325" y="177"/>
                        </a:lnTo>
                        <a:lnTo>
                          <a:pt x="325" y="178"/>
                        </a:lnTo>
                        <a:lnTo>
                          <a:pt x="325" y="177"/>
                        </a:lnTo>
                        <a:lnTo>
                          <a:pt x="325" y="179"/>
                        </a:lnTo>
                        <a:lnTo>
                          <a:pt x="325" y="177"/>
                        </a:lnTo>
                        <a:lnTo>
                          <a:pt x="325" y="177"/>
                        </a:lnTo>
                        <a:lnTo>
                          <a:pt x="325" y="177"/>
                        </a:lnTo>
                        <a:lnTo>
                          <a:pt x="325" y="178"/>
                        </a:lnTo>
                        <a:lnTo>
                          <a:pt x="325" y="178"/>
                        </a:lnTo>
                        <a:lnTo>
                          <a:pt x="325" y="178"/>
                        </a:lnTo>
                        <a:lnTo>
                          <a:pt x="325" y="178"/>
                        </a:lnTo>
                        <a:lnTo>
                          <a:pt x="325" y="177"/>
                        </a:lnTo>
                        <a:lnTo>
                          <a:pt x="325" y="179"/>
                        </a:lnTo>
                        <a:lnTo>
                          <a:pt x="325" y="177"/>
                        </a:lnTo>
                        <a:lnTo>
                          <a:pt x="325" y="178"/>
                        </a:lnTo>
                        <a:lnTo>
                          <a:pt x="325" y="177"/>
                        </a:lnTo>
                        <a:lnTo>
                          <a:pt x="325" y="179"/>
                        </a:lnTo>
                        <a:lnTo>
                          <a:pt x="325" y="176"/>
                        </a:lnTo>
                        <a:lnTo>
                          <a:pt x="325" y="178"/>
                        </a:lnTo>
                        <a:lnTo>
                          <a:pt x="325" y="178"/>
                        </a:lnTo>
                        <a:lnTo>
                          <a:pt x="325" y="178"/>
                        </a:lnTo>
                        <a:lnTo>
                          <a:pt x="325" y="176"/>
                        </a:lnTo>
                        <a:lnTo>
                          <a:pt x="325" y="177"/>
                        </a:lnTo>
                        <a:lnTo>
                          <a:pt x="325" y="177"/>
                        </a:lnTo>
                        <a:lnTo>
                          <a:pt x="325" y="178"/>
                        </a:lnTo>
                        <a:lnTo>
                          <a:pt x="325" y="176"/>
                        </a:lnTo>
                        <a:lnTo>
                          <a:pt x="325" y="178"/>
                        </a:lnTo>
                        <a:lnTo>
                          <a:pt x="325" y="177"/>
                        </a:lnTo>
                        <a:lnTo>
                          <a:pt x="325" y="177"/>
                        </a:lnTo>
                        <a:lnTo>
                          <a:pt x="325" y="177"/>
                        </a:lnTo>
                        <a:lnTo>
                          <a:pt x="325" y="175"/>
                        </a:lnTo>
                        <a:lnTo>
                          <a:pt x="325" y="177"/>
                        </a:lnTo>
                        <a:lnTo>
                          <a:pt x="325" y="175"/>
                        </a:lnTo>
                        <a:lnTo>
                          <a:pt x="325" y="176"/>
                        </a:lnTo>
                        <a:lnTo>
                          <a:pt x="325" y="176"/>
                        </a:lnTo>
                        <a:lnTo>
                          <a:pt x="325" y="175"/>
                        </a:lnTo>
                        <a:lnTo>
                          <a:pt x="325" y="177"/>
                        </a:lnTo>
                        <a:lnTo>
                          <a:pt x="325" y="176"/>
                        </a:lnTo>
                        <a:lnTo>
                          <a:pt x="325" y="176"/>
                        </a:lnTo>
                        <a:lnTo>
                          <a:pt x="325" y="177"/>
                        </a:lnTo>
                        <a:lnTo>
                          <a:pt x="325" y="176"/>
                        </a:lnTo>
                        <a:lnTo>
                          <a:pt x="325" y="176"/>
                        </a:lnTo>
                        <a:lnTo>
                          <a:pt x="325" y="178"/>
                        </a:lnTo>
                        <a:lnTo>
                          <a:pt x="325" y="176"/>
                        </a:lnTo>
                        <a:lnTo>
                          <a:pt x="325" y="176"/>
                        </a:lnTo>
                        <a:lnTo>
                          <a:pt x="325" y="177"/>
                        </a:lnTo>
                        <a:lnTo>
                          <a:pt x="325" y="177"/>
                        </a:lnTo>
                        <a:lnTo>
                          <a:pt x="325" y="177"/>
                        </a:lnTo>
                        <a:lnTo>
                          <a:pt x="325" y="177"/>
                        </a:lnTo>
                        <a:lnTo>
                          <a:pt x="325" y="177"/>
                        </a:lnTo>
                        <a:lnTo>
                          <a:pt x="325" y="178"/>
                        </a:lnTo>
                        <a:lnTo>
                          <a:pt x="325" y="178"/>
                        </a:lnTo>
                        <a:lnTo>
                          <a:pt x="325" y="177"/>
                        </a:lnTo>
                        <a:lnTo>
                          <a:pt x="325" y="178"/>
                        </a:lnTo>
                        <a:lnTo>
                          <a:pt x="325" y="177"/>
                        </a:lnTo>
                        <a:lnTo>
                          <a:pt x="325" y="179"/>
                        </a:lnTo>
                        <a:lnTo>
                          <a:pt x="325" y="177"/>
                        </a:lnTo>
                        <a:lnTo>
                          <a:pt x="325" y="178"/>
                        </a:lnTo>
                        <a:lnTo>
                          <a:pt x="325" y="178"/>
                        </a:lnTo>
                        <a:lnTo>
                          <a:pt x="325" y="178"/>
                        </a:lnTo>
                        <a:lnTo>
                          <a:pt x="325" y="180"/>
                        </a:lnTo>
                        <a:lnTo>
                          <a:pt x="325" y="178"/>
                        </a:lnTo>
                        <a:lnTo>
                          <a:pt x="325" y="178"/>
                        </a:lnTo>
                        <a:lnTo>
                          <a:pt x="325" y="179"/>
                        </a:lnTo>
                        <a:lnTo>
                          <a:pt x="325" y="179"/>
                        </a:lnTo>
                        <a:lnTo>
                          <a:pt x="325" y="178"/>
                        </a:lnTo>
                        <a:lnTo>
                          <a:pt x="325" y="180"/>
                        </a:lnTo>
                        <a:lnTo>
                          <a:pt x="325" y="178"/>
                        </a:lnTo>
                        <a:lnTo>
                          <a:pt x="326" y="178"/>
                        </a:lnTo>
                        <a:lnTo>
                          <a:pt x="326" y="179"/>
                        </a:lnTo>
                        <a:lnTo>
                          <a:pt x="326" y="179"/>
                        </a:lnTo>
                        <a:lnTo>
                          <a:pt x="326" y="179"/>
                        </a:lnTo>
                        <a:lnTo>
                          <a:pt x="326" y="178"/>
                        </a:lnTo>
                        <a:lnTo>
                          <a:pt x="326" y="180"/>
                        </a:lnTo>
                        <a:lnTo>
                          <a:pt x="326" y="178"/>
                        </a:lnTo>
                        <a:lnTo>
                          <a:pt x="326" y="181"/>
                        </a:lnTo>
                        <a:lnTo>
                          <a:pt x="326" y="177"/>
                        </a:lnTo>
                        <a:lnTo>
                          <a:pt x="326" y="181"/>
                        </a:lnTo>
                        <a:lnTo>
                          <a:pt x="326" y="179"/>
                        </a:lnTo>
                        <a:lnTo>
                          <a:pt x="326" y="181"/>
                        </a:lnTo>
                        <a:lnTo>
                          <a:pt x="326" y="180"/>
                        </a:lnTo>
                        <a:lnTo>
                          <a:pt x="326" y="180"/>
                        </a:lnTo>
                        <a:lnTo>
                          <a:pt x="326" y="179"/>
                        </a:lnTo>
                        <a:lnTo>
                          <a:pt x="326" y="180"/>
                        </a:lnTo>
                        <a:lnTo>
                          <a:pt x="326" y="182"/>
                        </a:lnTo>
                        <a:lnTo>
                          <a:pt x="326" y="184"/>
                        </a:lnTo>
                        <a:lnTo>
                          <a:pt x="326" y="182"/>
                        </a:lnTo>
                        <a:lnTo>
                          <a:pt x="326" y="184"/>
                        </a:lnTo>
                        <a:lnTo>
                          <a:pt x="326" y="182"/>
                        </a:lnTo>
                        <a:lnTo>
                          <a:pt x="326" y="185"/>
                        </a:lnTo>
                        <a:lnTo>
                          <a:pt x="326" y="181"/>
                        </a:lnTo>
                        <a:lnTo>
                          <a:pt x="326" y="185"/>
                        </a:lnTo>
                        <a:lnTo>
                          <a:pt x="326" y="183"/>
                        </a:lnTo>
                        <a:lnTo>
                          <a:pt x="326" y="185"/>
                        </a:lnTo>
                        <a:lnTo>
                          <a:pt x="326" y="184"/>
                        </a:lnTo>
                        <a:lnTo>
                          <a:pt x="326" y="185"/>
                        </a:lnTo>
                        <a:lnTo>
                          <a:pt x="326" y="186"/>
                        </a:lnTo>
                        <a:lnTo>
                          <a:pt x="326" y="184"/>
                        </a:lnTo>
                        <a:lnTo>
                          <a:pt x="326" y="188"/>
                        </a:lnTo>
                        <a:lnTo>
                          <a:pt x="326" y="186"/>
                        </a:lnTo>
                        <a:lnTo>
                          <a:pt x="326" y="189"/>
                        </a:lnTo>
                        <a:lnTo>
                          <a:pt x="326" y="185"/>
                        </a:lnTo>
                        <a:lnTo>
                          <a:pt x="326" y="189"/>
                        </a:lnTo>
                        <a:lnTo>
                          <a:pt x="326" y="187"/>
                        </a:lnTo>
                        <a:lnTo>
                          <a:pt x="326" y="188"/>
                        </a:lnTo>
                        <a:lnTo>
                          <a:pt x="326" y="189"/>
                        </a:lnTo>
                        <a:lnTo>
                          <a:pt x="326" y="187"/>
                        </a:lnTo>
                        <a:lnTo>
                          <a:pt x="326" y="190"/>
                        </a:lnTo>
                        <a:lnTo>
                          <a:pt x="326" y="190"/>
                        </a:lnTo>
                        <a:lnTo>
                          <a:pt x="326" y="191"/>
                        </a:lnTo>
                        <a:lnTo>
                          <a:pt x="326" y="190"/>
                        </a:lnTo>
                        <a:lnTo>
                          <a:pt x="326" y="193"/>
                        </a:lnTo>
                        <a:lnTo>
                          <a:pt x="326" y="189"/>
                        </a:lnTo>
                        <a:lnTo>
                          <a:pt x="326" y="193"/>
                        </a:lnTo>
                        <a:lnTo>
                          <a:pt x="326" y="191"/>
                        </a:lnTo>
                        <a:lnTo>
                          <a:pt x="326" y="192"/>
                        </a:lnTo>
                        <a:lnTo>
                          <a:pt x="326" y="193"/>
                        </a:lnTo>
                        <a:lnTo>
                          <a:pt x="326" y="194"/>
                        </a:lnTo>
                        <a:lnTo>
                          <a:pt x="326" y="193"/>
                        </a:lnTo>
                        <a:lnTo>
                          <a:pt x="326" y="194"/>
                        </a:lnTo>
                        <a:lnTo>
                          <a:pt x="326" y="194"/>
                        </a:lnTo>
                        <a:lnTo>
                          <a:pt x="326" y="196"/>
                        </a:lnTo>
                        <a:lnTo>
                          <a:pt x="326" y="194"/>
                        </a:lnTo>
                        <a:lnTo>
                          <a:pt x="326" y="196"/>
                        </a:lnTo>
                        <a:lnTo>
                          <a:pt x="326" y="197"/>
                        </a:lnTo>
                        <a:lnTo>
                          <a:pt x="326" y="195"/>
                        </a:lnTo>
                        <a:lnTo>
                          <a:pt x="326" y="198"/>
                        </a:lnTo>
                        <a:lnTo>
                          <a:pt x="326" y="196"/>
                        </a:lnTo>
                        <a:lnTo>
                          <a:pt x="326" y="198"/>
                        </a:lnTo>
                        <a:lnTo>
                          <a:pt x="326" y="196"/>
                        </a:lnTo>
                        <a:lnTo>
                          <a:pt x="326" y="201"/>
                        </a:lnTo>
                        <a:lnTo>
                          <a:pt x="326" y="197"/>
                        </a:lnTo>
                        <a:lnTo>
                          <a:pt x="326" y="199"/>
                        </a:lnTo>
                        <a:lnTo>
                          <a:pt x="326" y="201"/>
                        </a:lnTo>
                        <a:lnTo>
                          <a:pt x="326" y="199"/>
                        </a:lnTo>
                        <a:lnTo>
                          <a:pt x="326" y="201"/>
                        </a:lnTo>
                        <a:lnTo>
                          <a:pt x="326" y="201"/>
                        </a:lnTo>
                        <a:lnTo>
                          <a:pt x="326" y="201"/>
                        </a:lnTo>
                        <a:lnTo>
                          <a:pt x="326" y="202"/>
                        </a:lnTo>
                        <a:lnTo>
                          <a:pt x="326" y="202"/>
                        </a:lnTo>
                        <a:lnTo>
                          <a:pt x="326" y="202"/>
                        </a:lnTo>
                        <a:lnTo>
                          <a:pt x="326" y="203"/>
                        </a:lnTo>
                        <a:lnTo>
                          <a:pt x="326" y="204"/>
                        </a:lnTo>
                        <a:lnTo>
                          <a:pt x="326" y="203"/>
                        </a:lnTo>
                        <a:lnTo>
                          <a:pt x="326" y="204"/>
                        </a:lnTo>
                        <a:lnTo>
                          <a:pt x="326" y="204"/>
                        </a:lnTo>
                        <a:lnTo>
                          <a:pt x="326" y="206"/>
                        </a:lnTo>
                        <a:lnTo>
                          <a:pt x="326" y="204"/>
                        </a:lnTo>
                        <a:lnTo>
                          <a:pt x="326" y="205"/>
                        </a:lnTo>
                        <a:lnTo>
                          <a:pt x="326" y="205"/>
                        </a:lnTo>
                        <a:lnTo>
                          <a:pt x="326" y="205"/>
                        </a:lnTo>
                        <a:lnTo>
                          <a:pt x="326" y="205"/>
                        </a:lnTo>
                        <a:lnTo>
                          <a:pt x="326" y="204"/>
                        </a:lnTo>
                        <a:lnTo>
                          <a:pt x="326" y="206"/>
                        </a:lnTo>
                        <a:lnTo>
                          <a:pt x="326" y="206"/>
                        </a:lnTo>
                        <a:lnTo>
                          <a:pt x="326" y="208"/>
                        </a:lnTo>
                        <a:lnTo>
                          <a:pt x="326" y="205"/>
                        </a:lnTo>
                        <a:lnTo>
                          <a:pt x="326" y="208"/>
                        </a:lnTo>
                        <a:lnTo>
                          <a:pt x="326" y="206"/>
                        </a:lnTo>
                        <a:lnTo>
                          <a:pt x="326" y="207"/>
                        </a:lnTo>
                        <a:lnTo>
                          <a:pt x="326" y="208"/>
                        </a:lnTo>
                        <a:lnTo>
                          <a:pt x="326" y="207"/>
                        </a:lnTo>
                        <a:lnTo>
                          <a:pt x="326" y="209"/>
                        </a:lnTo>
                        <a:lnTo>
                          <a:pt x="326" y="208"/>
                        </a:lnTo>
                        <a:lnTo>
                          <a:pt x="326" y="209"/>
                        </a:lnTo>
                        <a:lnTo>
                          <a:pt x="326" y="209"/>
                        </a:lnTo>
                        <a:lnTo>
                          <a:pt x="326" y="207"/>
                        </a:lnTo>
                        <a:lnTo>
                          <a:pt x="326" y="209"/>
                        </a:lnTo>
                        <a:lnTo>
                          <a:pt x="326" y="207"/>
                        </a:lnTo>
                        <a:lnTo>
                          <a:pt x="326" y="209"/>
                        </a:lnTo>
                        <a:lnTo>
                          <a:pt x="326" y="210"/>
                        </a:lnTo>
                        <a:lnTo>
                          <a:pt x="326" y="209"/>
                        </a:lnTo>
                        <a:lnTo>
                          <a:pt x="326" y="210"/>
                        </a:lnTo>
                        <a:lnTo>
                          <a:pt x="326" y="209"/>
                        </a:lnTo>
                        <a:lnTo>
                          <a:pt x="326" y="209"/>
                        </a:lnTo>
                        <a:lnTo>
                          <a:pt x="326" y="209"/>
                        </a:lnTo>
                        <a:lnTo>
                          <a:pt x="327" y="208"/>
                        </a:lnTo>
                        <a:lnTo>
                          <a:pt x="327" y="210"/>
                        </a:lnTo>
                        <a:lnTo>
                          <a:pt x="327" y="208"/>
                        </a:lnTo>
                        <a:lnTo>
                          <a:pt x="327" y="209"/>
                        </a:lnTo>
                        <a:lnTo>
                          <a:pt x="327" y="211"/>
                        </a:lnTo>
                        <a:lnTo>
                          <a:pt x="327" y="209"/>
                        </a:lnTo>
                        <a:lnTo>
                          <a:pt x="327" y="209"/>
                        </a:lnTo>
                        <a:lnTo>
                          <a:pt x="327" y="210"/>
                        </a:lnTo>
                        <a:lnTo>
                          <a:pt x="327" y="210"/>
                        </a:lnTo>
                        <a:lnTo>
                          <a:pt x="327" y="208"/>
                        </a:lnTo>
                        <a:lnTo>
                          <a:pt x="327" y="209"/>
                        </a:lnTo>
                        <a:lnTo>
                          <a:pt x="327" y="210"/>
                        </a:lnTo>
                        <a:lnTo>
                          <a:pt x="327" y="208"/>
                        </a:lnTo>
                        <a:lnTo>
                          <a:pt x="327" y="210"/>
                        </a:lnTo>
                        <a:lnTo>
                          <a:pt x="327" y="209"/>
                        </a:lnTo>
                        <a:lnTo>
                          <a:pt x="327" y="208"/>
                        </a:lnTo>
                        <a:lnTo>
                          <a:pt x="327" y="210"/>
                        </a:lnTo>
                        <a:lnTo>
                          <a:pt x="327" y="208"/>
                        </a:lnTo>
                        <a:lnTo>
                          <a:pt x="327" y="210"/>
                        </a:lnTo>
                        <a:lnTo>
                          <a:pt x="327" y="209"/>
                        </a:lnTo>
                        <a:lnTo>
                          <a:pt x="327" y="208"/>
                        </a:lnTo>
                        <a:lnTo>
                          <a:pt x="327" y="209"/>
                        </a:lnTo>
                        <a:lnTo>
                          <a:pt x="327" y="210"/>
                        </a:lnTo>
                        <a:lnTo>
                          <a:pt x="327" y="207"/>
                        </a:lnTo>
                        <a:lnTo>
                          <a:pt x="327" y="209"/>
                        </a:lnTo>
                        <a:lnTo>
                          <a:pt x="327" y="208"/>
                        </a:lnTo>
                        <a:lnTo>
                          <a:pt x="327" y="209"/>
                        </a:lnTo>
                        <a:lnTo>
                          <a:pt x="327" y="209"/>
                        </a:lnTo>
                        <a:lnTo>
                          <a:pt x="327" y="210"/>
                        </a:lnTo>
                        <a:lnTo>
                          <a:pt x="327" y="209"/>
                        </a:lnTo>
                        <a:lnTo>
                          <a:pt x="327" y="208"/>
                        </a:lnTo>
                        <a:lnTo>
                          <a:pt x="327" y="210"/>
                        </a:lnTo>
                        <a:lnTo>
                          <a:pt x="327" y="207"/>
                        </a:lnTo>
                        <a:lnTo>
                          <a:pt x="327" y="211"/>
                        </a:lnTo>
                        <a:lnTo>
                          <a:pt x="327" y="210"/>
                        </a:lnTo>
                        <a:lnTo>
                          <a:pt x="327" y="211"/>
                        </a:lnTo>
                        <a:lnTo>
                          <a:pt x="327" y="210"/>
                        </a:lnTo>
                        <a:lnTo>
                          <a:pt x="327" y="211"/>
                        </a:lnTo>
                        <a:lnTo>
                          <a:pt x="327" y="210"/>
                        </a:lnTo>
                        <a:lnTo>
                          <a:pt x="327" y="210"/>
                        </a:lnTo>
                        <a:lnTo>
                          <a:pt x="327" y="211"/>
                        </a:lnTo>
                        <a:lnTo>
                          <a:pt x="327" y="211"/>
                        </a:lnTo>
                        <a:lnTo>
                          <a:pt x="327" y="210"/>
                        </a:lnTo>
                        <a:lnTo>
                          <a:pt x="327" y="210"/>
                        </a:lnTo>
                        <a:lnTo>
                          <a:pt x="327" y="210"/>
                        </a:lnTo>
                        <a:lnTo>
                          <a:pt x="327" y="211"/>
                        </a:lnTo>
                        <a:lnTo>
                          <a:pt x="327" y="211"/>
                        </a:lnTo>
                        <a:lnTo>
                          <a:pt x="327" y="210"/>
                        </a:lnTo>
                        <a:lnTo>
                          <a:pt x="327" y="212"/>
                        </a:lnTo>
                        <a:lnTo>
                          <a:pt x="327" y="209"/>
                        </a:lnTo>
                        <a:lnTo>
                          <a:pt x="327" y="213"/>
                        </a:lnTo>
                        <a:lnTo>
                          <a:pt x="327" y="210"/>
                        </a:lnTo>
                        <a:lnTo>
                          <a:pt x="327" y="211"/>
                        </a:lnTo>
                        <a:lnTo>
                          <a:pt x="327" y="213"/>
                        </a:lnTo>
                        <a:lnTo>
                          <a:pt x="327" y="209"/>
                        </a:lnTo>
                        <a:lnTo>
                          <a:pt x="327" y="213"/>
                        </a:lnTo>
                        <a:lnTo>
                          <a:pt x="327" y="213"/>
                        </a:lnTo>
                        <a:lnTo>
                          <a:pt x="327" y="210"/>
                        </a:lnTo>
                        <a:lnTo>
                          <a:pt x="327" y="214"/>
                        </a:lnTo>
                        <a:lnTo>
                          <a:pt x="327" y="211"/>
                        </a:lnTo>
                        <a:lnTo>
                          <a:pt x="327" y="214"/>
                        </a:lnTo>
                        <a:lnTo>
                          <a:pt x="327" y="211"/>
                        </a:lnTo>
                        <a:lnTo>
                          <a:pt x="327" y="212"/>
                        </a:lnTo>
                        <a:lnTo>
                          <a:pt x="327" y="211"/>
                        </a:lnTo>
                        <a:lnTo>
                          <a:pt x="327" y="213"/>
                        </a:lnTo>
                        <a:lnTo>
                          <a:pt x="327" y="212"/>
                        </a:lnTo>
                        <a:lnTo>
                          <a:pt x="327" y="212"/>
                        </a:lnTo>
                        <a:lnTo>
                          <a:pt x="327" y="213"/>
                        </a:lnTo>
                        <a:lnTo>
                          <a:pt x="327" y="210"/>
                        </a:lnTo>
                        <a:lnTo>
                          <a:pt x="327" y="213"/>
                        </a:lnTo>
                        <a:lnTo>
                          <a:pt x="327" y="212"/>
                        </a:lnTo>
                        <a:lnTo>
                          <a:pt x="327" y="211"/>
                        </a:lnTo>
                        <a:lnTo>
                          <a:pt x="327" y="211"/>
                        </a:lnTo>
                        <a:lnTo>
                          <a:pt x="327" y="213"/>
                        </a:lnTo>
                        <a:lnTo>
                          <a:pt x="327" y="212"/>
                        </a:lnTo>
                        <a:lnTo>
                          <a:pt x="327" y="214"/>
                        </a:lnTo>
                        <a:lnTo>
                          <a:pt x="327" y="211"/>
                        </a:lnTo>
                        <a:lnTo>
                          <a:pt x="327" y="214"/>
                        </a:lnTo>
                        <a:lnTo>
                          <a:pt x="327" y="212"/>
                        </a:lnTo>
                        <a:lnTo>
                          <a:pt x="327" y="213"/>
                        </a:lnTo>
                        <a:lnTo>
                          <a:pt x="327" y="212"/>
                        </a:lnTo>
                        <a:lnTo>
                          <a:pt x="327" y="214"/>
                        </a:lnTo>
                        <a:lnTo>
                          <a:pt x="327" y="212"/>
                        </a:lnTo>
                        <a:lnTo>
                          <a:pt x="327" y="214"/>
                        </a:lnTo>
                        <a:lnTo>
                          <a:pt x="327" y="214"/>
                        </a:lnTo>
                        <a:lnTo>
                          <a:pt x="327" y="212"/>
                        </a:lnTo>
                        <a:lnTo>
                          <a:pt x="327" y="214"/>
                        </a:lnTo>
                        <a:lnTo>
                          <a:pt x="327" y="212"/>
                        </a:lnTo>
                        <a:lnTo>
                          <a:pt x="327" y="215"/>
                        </a:lnTo>
                        <a:lnTo>
                          <a:pt x="327" y="213"/>
                        </a:lnTo>
                        <a:lnTo>
                          <a:pt x="327" y="214"/>
                        </a:lnTo>
                        <a:lnTo>
                          <a:pt x="327" y="215"/>
                        </a:lnTo>
                        <a:lnTo>
                          <a:pt x="327" y="213"/>
                        </a:lnTo>
                        <a:lnTo>
                          <a:pt x="327" y="216"/>
                        </a:lnTo>
                        <a:lnTo>
                          <a:pt x="327" y="213"/>
                        </a:lnTo>
                        <a:lnTo>
                          <a:pt x="327" y="215"/>
                        </a:lnTo>
                        <a:lnTo>
                          <a:pt x="327" y="213"/>
                        </a:lnTo>
                        <a:lnTo>
                          <a:pt x="327" y="215"/>
                        </a:lnTo>
                        <a:lnTo>
                          <a:pt x="328" y="214"/>
                        </a:lnTo>
                        <a:lnTo>
                          <a:pt x="328" y="215"/>
                        </a:lnTo>
                        <a:lnTo>
                          <a:pt x="328" y="215"/>
                        </a:lnTo>
                        <a:lnTo>
                          <a:pt x="328" y="214"/>
                        </a:lnTo>
                        <a:lnTo>
                          <a:pt x="328" y="216"/>
                        </a:lnTo>
                        <a:lnTo>
                          <a:pt x="328" y="215"/>
                        </a:lnTo>
                        <a:lnTo>
                          <a:pt x="328" y="214"/>
                        </a:lnTo>
                        <a:lnTo>
                          <a:pt x="328" y="215"/>
                        </a:lnTo>
                        <a:lnTo>
                          <a:pt x="328" y="215"/>
                        </a:lnTo>
                        <a:lnTo>
                          <a:pt x="328" y="213"/>
                        </a:lnTo>
                        <a:lnTo>
                          <a:pt x="328" y="213"/>
                        </a:lnTo>
                        <a:lnTo>
                          <a:pt x="328" y="216"/>
                        </a:lnTo>
                        <a:lnTo>
                          <a:pt x="328" y="213"/>
                        </a:lnTo>
                        <a:lnTo>
                          <a:pt x="328" y="216"/>
                        </a:lnTo>
                        <a:lnTo>
                          <a:pt x="328" y="213"/>
                        </a:lnTo>
                        <a:lnTo>
                          <a:pt x="328" y="215"/>
                        </a:lnTo>
                        <a:lnTo>
                          <a:pt x="328" y="217"/>
                        </a:lnTo>
                        <a:lnTo>
                          <a:pt x="328" y="215"/>
                        </a:lnTo>
                        <a:lnTo>
                          <a:pt x="328" y="215"/>
                        </a:lnTo>
                        <a:lnTo>
                          <a:pt x="328" y="216"/>
                        </a:lnTo>
                        <a:lnTo>
                          <a:pt x="328" y="214"/>
                        </a:lnTo>
                        <a:lnTo>
                          <a:pt x="328" y="215"/>
                        </a:lnTo>
                        <a:lnTo>
                          <a:pt x="328" y="215"/>
                        </a:lnTo>
                        <a:lnTo>
                          <a:pt x="328" y="216"/>
                        </a:lnTo>
                        <a:lnTo>
                          <a:pt x="328" y="216"/>
                        </a:lnTo>
                        <a:lnTo>
                          <a:pt x="328" y="215"/>
                        </a:lnTo>
                        <a:lnTo>
                          <a:pt x="328" y="216"/>
                        </a:lnTo>
                        <a:lnTo>
                          <a:pt x="328" y="215"/>
                        </a:lnTo>
                        <a:lnTo>
                          <a:pt x="328" y="217"/>
                        </a:lnTo>
                        <a:lnTo>
                          <a:pt x="328" y="215"/>
                        </a:lnTo>
                        <a:lnTo>
                          <a:pt x="328" y="216"/>
                        </a:lnTo>
                        <a:lnTo>
                          <a:pt x="328" y="217"/>
                        </a:lnTo>
                        <a:lnTo>
                          <a:pt x="328" y="215"/>
                        </a:lnTo>
                        <a:lnTo>
                          <a:pt x="328" y="216"/>
                        </a:lnTo>
                        <a:lnTo>
                          <a:pt x="328" y="214"/>
                        </a:lnTo>
                        <a:lnTo>
                          <a:pt x="328" y="215"/>
                        </a:lnTo>
                        <a:lnTo>
                          <a:pt x="328" y="216"/>
                        </a:lnTo>
                        <a:lnTo>
                          <a:pt x="328" y="215"/>
                        </a:lnTo>
                        <a:lnTo>
                          <a:pt x="328" y="215"/>
                        </a:lnTo>
                        <a:lnTo>
                          <a:pt x="328" y="215"/>
                        </a:lnTo>
                        <a:lnTo>
                          <a:pt x="328" y="216"/>
                        </a:lnTo>
                        <a:lnTo>
                          <a:pt x="328" y="215"/>
                        </a:lnTo>
                        <a:lnTo>
                          <a:pt x="328" y="215"/>
                        </a:lnTo>
                        <a:lnTo>
                          <a:pt x="328" y="215"/>
                        </a:lnTo>
                        <a:lnTo>
                          <a:pt x="328" y="215"/>
                        </a:lnTo>
                        <a:lnTo>
                          <a:pt x="328" y="216"/>
                        </a:lnTo>
                        <a:lnTo>
                          <a:pt x="328" y="213"/>
                        </a:lnTo>
                        <a:lnTo>
                          <a:pt x="328" y="214"/>
                        </a:lnTo>
                        <a:lnTo>
                          <a:pt x="328" y="213"/>
                        </a:lnTo>
                        <a:lnTo>
                          <a:pt x="328" y="213"/>
                        </a:lnTo>
                        <a:lnTo>
                          <a:pt x="328" y="215"/>
                        </a:lnTo>
                        <a:lnTo>
                          <a:pt x="328" y="214"/>
                        </a:lnTo>
                        <a:lnTo>
                          <a:pt x="328" y="215"/>
                        </a:lnTo>
                        <a:lnTo>
                          <a:pt x="328" y="213"/>
                        </a:lnTo>
                        <a:lnTo>
                          <a:pt x="328" y="213"/>
                        </a:lnTo>
                        <a:lnTo>
                          <a:pt x="328" y="212"/>
                        </a:lnTo>
                        <a:lnTo>
                          <a:pt x="328" y="215"/>
                        </a:lnTo>
                        <a:lnTo>
                          <a:pt x="328" y="213"/>
                        </a:lnTo>
                        <a:lnTo>
                          <a:pt x="328" y="213"/>
                        </a:lnTo>
                        <a:lnTo>
                          <a:pt x="328" y="212"/>
                        </a:lnTo>
                        <a:lnTo>
                          <a:pt x="328" y="213"/>
                        </a:lnTo>
                        <a:lnTo>
                          <a:pt x="328" y="213"/>
                        </a:lnTo>
                        <a:lnTo>
                          <a:pt x="328" y="211"/>
                        </a:lnTo>
                        <a:lnTo>
                          <a:pt x="328" y="213"/>
                        </a:lnTo>
                        <a:lnTo>
                          <a:pt x="328" y="213"/>
                        </a:lnTo>
                        <a:lnTo>
                          <a:pt x="328" y="212"/>
                        </a:lnTo>
                        <a:lnTo>
                          <a:pt x="328" y="211"/>
                        </a:lnTo>
                        <a:lnTo>
                          <a:pt x="328" y="213"/>
                        </a:lnTo>
                        <a:lnTo>
                          <a:pt x="328" y="210"/>
                        </a:lnTo>
                        <a:lnTo>
                          <a:pt x="328" y="212"/>
                        </a:lnTo>
                        <a:lnTo>
                          <a:pt x="328" y="212"/>
                        </a:lnTo>
                        <a:lnTo>
                          <a:pt x="328" y="210"/>
                        </a:lnTo>
                        <a:lnTo>
                          <a:pt x="328" y="211"/>
                        </a:lnTo>
                        <a:lnTo>
                          <a:pt x="328" y="211"/>
                        </a:lnTo>
                        <a:lnTo>
                          <a:pt x="328" y="212"/>
                        </a:lnTo>
                        <a:lnTo>
                          <a:pt x="328" y="212"/>
                        </a:lnTo>
                        <a:lnTo>
                          <a:pt x="328" y="210"/>
                        </a:lnTo>
                        <a:lnTo>
                          <a:pt x="328" y="210"/>
                        </a:lnTo>
                        <a:lnTo>
                          <a:pt x="328" y="211"/>
                        </a:lnTo>
                        <a:lnTo>
                          <a:pt x="328" y="210"/>
                        </a:lnTo>
                        <a:lnTo>
                          <a:pt x="328" y="210"/>
                        </a:lnTo>
                        <a:lnTo>
                          <a:pt x="328" y="211"/>
                        </a:lnTo>
                        <a:lnTo>
                          <a:pt x="328" y="209"/>
                        </a:lnTo>
                        <a:lnTo>
                          <a:pt x="328" y="209"/>
                        </a:lnTo>
                        <a:lnTo>
                          <a:pt x="328" y="210"/>
                        </a:lnTo>
                        <a:lnTo>
                          <a:pt x="328" y="208"/>
                        </a:lnTo>
                        <a:lnTo>
                          <a:pt x="328" y="208"/>
                        </a:lnTo>
                        <a:lnTo>
                          <a:pt x="328" y="209"/>
                        </a:lnTo>
                        <a:lnTo>
                          <a:pt x="328" y="209"/>
                        </a:lnTo>
                        <a:lnTo>
                          <a:pt x="328" y="209"/>
                        </a:lnTo>
                        <a:lnTo>
                          <a:pt x="328" y="208"/>
                        </a:lnTo>
                        <a:lnTo>
                          <a:pt x="328" y="208"/>
                        </a:lnTo>
                        <a:lnTo>
                          <a:pt x="328" y="208"/>
                        </a:lnTo>
                        <a:lnTo>
                          <a:pt x="328" y="208"/>
                        </a:lnTo>
                        <a:lnTo>
                          <a:pt x="328" y="207"/>
                        </a:lnTo>
                        <a:lnTo>
                          <a:pt x="328" y="208"/>
                        </a:lnTo>
                        <a:lnTo>
                          <a:pt x="328" y="207"/>
                        </a:lnTo>
                        <a:lnTo>
                          <a:pt x="328" y="207"/>
                        </a:lnTo>
                        <a:lnTo>
                          <a:pt x="328" y="207"/>
                        </a:lnTo>
                        <a:lnTo>
                          <a:pt x="328" y="208"/>
                        </a:lnTo>
                        <a:lnTo>
                          <a:pt x="328" y="208"/>
                        </a:lnTo>
                        <a:lnTo>
                          <a:pt x="328" y="207"/>
                        </a:lnTo>
                        <a:lnTo>
                          <a:pt x="328" y="209"/>
                        </a:lnTo>
                        <a:lnTo>
                          <a:pt x="328" y="209"/>
                        </a:lnTo>
                        <a:lnTo>
                          <a:pt x="328" y="208"/>
                        </a:lnTo>
                        <a:lnTo>
                          <a:pt x="328" y="208"/>
                        </a:lnTo>
                        <a:lnTo>
                          <a:pt x="328" y="207"/>
                        </a:lnTo>
                        <a:lnTo>
                          <a:pt x="329" y="210"/>
                        </a:lnTo>
                        <a:lnTo>
                          <a:pt x="329" y="206"/>
                        </a:lnTo>
                        <a:lnTo>
                          <a:pt x="329" y="210"/>
                        </a:lnTo>
                        <a:lnTo>
                          <a:pt x="329" y="208"/>
                        </a:lnTo>
                        <a:lnTo>
                          <a:pt x="329" y="211"/>
                        </a:lnTo>
                        <a:lnTo>
                          <a:pt x="329" y="207"/>
                        </a:lnTo>
                        <a:lnTo>
                          <a:pt x="329" y="209"/>
                        </a:lnTo>
                        <a:lnTo>
                          <a:pt x="329" y="208"/>
                        </a:lnTo>
                        <a:lnTo>
                          <a:pt x="329" y="207"/>
                        </a:lnTo>
                        <a:lnTo>
                          <a:pt x="329" y="208"/>
                        </a:lnTo>
                        <a:lnTo>
                          <a:pt x="329" y="208"/>
                        </a:lnTo>
                        <a:lnTo>
                          <a:pt x="329" y="207"/>
                        </a:lnTo>
                        <a:lnTo>
                          <a:pt x="329" y="209"/>
                        </a:lnTo>
                        <a:lnTo>
                          <a:pt x="329" y="207"/>
                        </a:lnTo>
                        <a:lnTo>
                          <a:pt x="329" y="209"/>
                        </a:lnTo>
                        <a:lnTo>
                          <a:pt x="329" y="208"/>
                        </a:lnTo>
                        <a:lnTo>
                          <a:pt x="329" y="208"/>
                        </a:lnTo>
                        <a:lnTo>
                          <a:pt x="329" y="209"/>
                        </a:lnTo>
                        <a:lnTo>
                          <a:pt x="329" y="207"/>
                        </a:lnTo>
                        <a:lnTo>
                          <a:pt x="329" y="210"/>
                        </a:lnTo>
                        <a:lnTo>
                          <a:pt x="329" y="209"/>
                        </a:lnTo>
                        <a:lnTo>
                          <a:pt x="329" y="210"/>
                        </a:lnTo>
                        <a:lnTo>
                          <a:pt x="329" y="208"/>
                        </a:lnTo>
                        <a:lnTo>
                          <a:pt x="329" y="209"/>
                        </a:lnTo>
                        <a:lnTo>
                          <a:pt x="329" y="208"/>
                        </a:lnTo>
                        <a:lnTo>
                          <a:pt x="329" y="210"/>
                        </a:lnTo>
                        <a:lnTo>
                          <a:pt x="329" y="208"/>
                        </a:lnTo>
                        <a:lnTo>
                          <a:pt x="329" y="210"/>
                        </a:lnTo>
                        <a:lnTo>
                          <a:pt x="329" y="210"/>
                        </a:lnTo>
                        <a:lnTo>
                          <a:pt x="329" y="208"/>
                        </a:lnTo>
                        <a:lnTo>
                          <a:pt x="329" y="209"/>
                        </a:lnTo>
                        <a:lnTo>
                          <a:pt x="329" y="209"/>
                        </a:lnTo>
                        <a:lnTo>
                          <a:pt x="329" y="210"/>
                        </a:lnTo>
                        <a:lnTo>
                          <a:pt x="329" y="210"/>
                        </a:lnTo>
                        <a:lnTo>
                          <a:pt x="329" y="209"/>
                        </a:lnTo>
                        <a:lnTo>
                          <a:pt x="329" y="211"/>
                        </a:lnTo>
                        <a:lnTo>
                          <a:pt x="329" y="210"/>
                        </a:lnTo>
                        <a:lnTo>
                          <a:pt x="329" y="212"/>
                        </a:lnTo>
                        <a:lnTo>
                          <a:pt x="329" y="212"/>
                        </a:lnTo>
                        <a:lnTo>
                          <a:pt x="329" y="210"/>
                        </a:lnTo>
                        <a:lnTo>
                          <a:pt x="329" y="212"/>
                        </a:lnTo>
                        <a:lnTo>
                          <a:pt x="329" y="210"/>
                        </a:lnTo>
                        <a:lnTo>
                          <a:pt x="329" y="211"/>
                        </a:lnTo>
                        <a:lnTo>
                          <a:pt x="329" y="213"/>
                        </a:lnTo>
                        <a:lnTo>
                          <a:pt x="329" y="213"/>
                        </a:lnTo>
                        <a:lnTo>
                          <a:pt x="329" y="211"/>
                        </a:lnTo>
                        <a:lnTo>
                          <a:pt x="329" y="213"/>
                        </a:lnTo>
                        <a:lnTo>
                          <a:pt x="329" y="212"/>
                        </a:lnTo>
                        <a:lnTo>
                          <a:pt x="329" y="213"/>
                        </a:lnTo>
                        <a:lnTo>
                          <a:pt x="329" y="213"/>
                        </a:lnTo>
                        <a:lnTo>
                          <a:pt x="329" y="213"/>
                        </a:lnTo>
                        <a:lnTo>
                          <a:pt x="329" y="214"/>
                        </a:lnTo>
                        <a:lnTo>
                          <a:pt x="329" y="212"/>
                        </a:lnTo>
                        <a:lnTo>
                          <a:pt x="329" y="214"/>
                        </a:lnTo>
                        <a:lnTo>
                          <a:pt x="329" y="214"/>
                        </a:lnTo>
                        <a:lnTo>
                          <a:pt x="329" y="212"/>
                        </a:lnTo>
                        <a:lnTo>
                          <a:pt x="329" y="213"/>
                        </a:lnTo>
                        <a:lnTo>
                          <a:pt x="329" y="213"/>
                        </a:lnTo>
                        <a:lnTo>
                          <a:pt x="329" y="215"/>
                        </a:lnTo>
                        <a:lnTo>
                          <a:pt x="329" y="213"/>
                        </a:lnTo>
                        <a:lnTo>
                          <a:pt x="329" y="215"/>
                        </a:lnTo>
                        <a:lnTo>
                          <a:pt x="329" y="213"/>
                        </a:lnTo>
                        <a:lnTo>
                          <a:pt x="329" y="215"/>
                        </a:lnTo>
                        <a:lnTo>
                          <a:pt x="329" y="214"/>
                        </a:lnTo>
                        <a:lnTo>
                          <a:pt x="329" y="214"/>
                        </a:lnTo>
                        <a:lnTo>
                          <a:pt x="329" y="215"/>
                        </a:lnTo>
                        <a:lnTo>
                          <a:pt x="329" y="214"/>
                        </a:lnTo>
                        <a:lnTo>
                          <a:pt x="329" y="213"/>
                        </a:lnTo>
                        <a:lnTo>
                          <a:pt x="329" y="215"/>
                        </a:lnTo>
                        <a:lnTo>
                          <a:pt x="329" y="216"/>
                        </a:lnTo>
                        <a:lnTo>
                          <a:pt x="329" y="214"/>
                        </a:lnTo>
                        <a:lnTo>
                          <a:pt x="329" y="217"/>
                        </a:lnTo>
                        <a:lnTo>
                          <a:pt x="329" y="214"/>
                        </a:lnTo>
                        <a:lnTo>
                          <a:pt x="329" y="215"/>
                        </a:lnTo>
                        <a:lnTo>
                          <a:pt x="329" y="216"/>
                        </a:lnTo>
                        <a:lnTo>
                          <a:pt x="329" y="215"/>
                        </a:lnTo>
                        <a:lnTo>
                          <a:pt x="329" y="215"/>
                        </a:lnTo>
                        <a:lnTo>
                          <a:pt x="329" y="215"/>
                        </a:lnTo>
                        <a:lnTo>
                          <a:pt x="329" y="216"/>
                        </a:lnTo>
                        <a:lnTo>
                          <a:pt x="329" y="216"/>
                        </a:lnTo>
                        <a:lnTo>
                          <a:pt x="329" y="216"/>
                        </a:lnTo>
                        <a:lnTo>
                          <a:pt x="329" y="217"/>
                        </a:lnTo>
                        <a:lnTo>
                          <a:pt x="329" y="214"/>
                        </a:lnTo>
                        <a:lnTo>
                          <a:pt x="329" y="218"/>
                        </a:lnTo>
                        <a:lnTo>
                          <a:pt x="329" y="215"/>
                        </a:lnTo>
                        <a:lnTo>
                          <a:pt x="329" y="216"/>
                        </a:lnTo>
                        <a:lnTo>
                          <a:pt x="329" y="217"/>
                        </a:lnTo>
                        <a:lnTo>
                          <a:pt x="329" y="217"/>
                        </a:lnTo>
                        <a:lnTo>
                          <a:pt x="329" y="217"/>
                        </a:lnTo>
                        <a:lnTo>
                          <a:pt x="329" y="218"/>
                        </a:lnTo>
                        <a:lnTo>
                          <a:pt x="329" y="216"/>
                        </a:lnTo>
                        <a:lnTo>
                          <a:pt x="329" y="218"/>
                        </a:lnTo>
                        <a:lnTo>
                          <a:pt x="329" y="217"/>
                        </a:lnTo>
                        <a:lnTo>
                          <a:pt x="329" y="218"/>
                        </a:lnTo>
                        <a:lnTo>
                          <a:pt x="329" y="218"/>
                        </a:lnTo>
                        <a:lnTo>
                          <a:pt x="329" y="217"/>
                        </a:lnTo>
                        <a:lnTo>
                          <a:pt x="329" y="218"/>
                        </a:lnTo>
                        <a:lnTo>
                          <a:pt x="329" y="218"/>
                        </a:lnTo>
                        <a:lnTo>
                          <a:pt x="329" y="218"/>
                        </a:lnTo>
                        <a:lnTo>
                          <a:pt x="330" y="217"/>
                        </a:lnTo>
                        <a:lnTo>
                          <a:pt x="330" y="218"/>
                        </a:lnTo>
                        <a:lnTo>
                          <a:pt x="330" y="218"/>
                        </a:lnTo>
                        <a:lnTo>
                          <a:pt x="330" y="216"/>
                        </a:lnTo>
                        <a:lnTo>
                          <a:pt x="330" y="218"/>
                        </a:lnTo>
                        <a:lnTo>
                          <a:pt x="330" y="219"/>
                        </a:lnTo>
                        <a:lnTo>
                          <a:pt x="330" y="219"/>
                        </a:lnTo>
                        <a:lnTo>
                          <a:pt x="330" y="218"/>
                        </a:lnTo>
                        <a:lnTo>
                          <a:pt x="330" y="220"/>
                        </a:lnTo>
                        <a:lnTo>
                          <a:pt x="330" y="217"/>
                        </a:lnTo>
                        <a:lnTo>
                          <a:pt x="330" y="219"/>
                        </a:lnTo>
                        <a:lnTo>
                          <a:pt x="330" y="219"/>
                        </a:lnTo>
                        <a:lnTo>
                          <a:pt x="330" y="219"/>
                        </a:lnTo>
                        <a:lnTo>
                          <a:pt x="330" y="220"/>
                        </a:lnTo>
                        <a:lnTo>
                          <a:pt x="330" y="218"/>
                        </a:lnTo>
                        <a:lnTo>
                          <a:pt x="330" y="220"/>
                        </a:lnTo>
                        <a:lnTo>
                          <a:pt x="330" y="219"/>
                        </a:lnTo>
                        <a:lnTo>
                          <a:pt x="330" y="220"/>
                        </a:lnTo>
                        <a:lnTo>
                          <a:pt x="330" y="220"/>
                        </a:lnTo>
                        <a:lnTo>
                          <a:pt x="330" y="218"/>
                        </a:lnTo>
                        <a:lnTo>
                          <a:pt x="330" y="222"/>
                        </a:lnTo>
                        <a:lnTo>
                          <a:pt x="330" y="220"/>
                        </a:lnTo>
                        <a:lnTo>
                          <a:pt x="330" y="221"/>
                        </a:lnTo>
                        <a:lnTo>
                          <a:pt x="330" y="220"/>
                        </a:lnTo>
                        <a:lnTo>
                          <a:pt x="330" y="221"/>
                        </a:lnTo>
                        <a:lnTo>
                          <a:pt x="330" y="222"/>
                        </a:lnTo>
                        <a:lnTo>
                          <a:pt x="330" y="221"/>
                        </a:lnTo>
                        <a:lnTo>
                          <a:pt x="330" y="222"/>
                        </a:lnTo>
                        <a:lnTo>
                          <a:pt x="330" y="222"/>
                        </a:lnTo>
                        <a:lnTo>
                          <a:pt x="330" y="221"/>
                        </a:lnTo>
                        <a:lnTo>
                          <a:pt x="330" y="223"/>
                        </a:lnTo>
                        <a:lnTo>
                          <a:pt x="330" y="223"/>
                        </a:lnTo>
                        <a:lnTo>
                          <a:pt x="330" y="223"/>
                        </a:lnTo>
                        <a:lnTo>
                          <a:pt x="330" y="223"/>
                        </a:lnTo>
                        <a:lnTo>
                          <a:pt x="330" y="224"/>
                        </a:lnTo>
                        <a:lnTo>
                          <a:pt x="330" y="222"/>
                        </a:lnTo>
                        <a:lnTo>
                          <a:pt x="330" y="224"/>
                        </a:lnTo>
                        <a:lnTo>
                          <a:pt x="330" y="223"/>
                        </a:lnTo>
                        <a:lnTo>
                          <a:pt x="330" y="223"/>
                        </a:lnTo>
                        <a:lnTo>
                          <a:pt x="330" y="224"/>
                        </a:lnTo>
                        <a:lnTo>
                          <a:pt x="330" y="224"/>
                        </a:lnTo>
                        <a:lnTo>
                          <a:pt x="330" y="223"/>
                        </a:lnTo>
                        <a:lnTo>
                          <a:pt x="330" y="224"/>
                        </a:lnTo>
                        <a:lnTo>
                          <a:pt x="330" y="222"/>
                        </a:lnTo>
                        <a:lnTo>
                          <a:pt x="330" y="226"/>
                        </a:lnTo>
                        <a:lnTo>
                          <a:pt x="330" y="222"/>
                        </a:lnTo>
                        <a:lnTo>
                          <a:pt x="330" y="224"/>
                        </a:lnTo>
                        <a:lnTo>
                          <a:pt x="330" y="224"/>
                        </a:lnTo>
                        <a:lnTo>
                          <a:pt x="330" y="222"/>
                        </a:lnTo>
                        <a:lnTo>
                          <a:pt x="330" y="223"/>
                        </a:lnTo>
                        <a:lnTo>
                          <a:pt x="330" y="223"/>
                        </a:lnTo>
                        <a:lnTo>
                          <a:pt x="330" y="224"/>
                        </a:lnTo>
                        <a:lnTo>
                          <a:pt x="330" y="223"/>
                        </a:lnTo>
                        <a:lnTo>
                          <a:pt x="330" y="223"/>
                        </a:lnTo>
                        <a:lnTo>
                          <a:pt x="330" y="224"/>
                        </a:lnTo>
                        <a:lnTo>
                          <a:pt x="330" y="224"/>
                        </a:lnTo>
                        <a:lnTo>
                          <a:pt x="330" y="223"/>
                        </a:lnTo>
                        <a:lnTo>
                          <a:pt x="330" y="223"/>
                        </a:lnTo>
                        <a:lnTo>
                          <a:pt x="330" y="222"/>
                        </a:lnTo>
                        <a:lnTo>
                          <a:pt x="330" y="225"/>
                        </a:lnTo>
                        <a:lnTo>
                          <a:pt x="330" y="223"/>
                        </a:lnTo>
                        <a:lnTo>
                          <a:pt x="330" y="224"/>
                        </a:lnTo>
                        <a:lnTo>
                          <a:pt x="330" y="222"/>
                        </a:lnTo>
                        <a:lnTo>
                          <a:pt x="330" y="223"/>
                        </a:lnTo>
                        <a:lnTo>
                          <a:pt x="330" y="224"/>
                        </a:lnTo>
                        <a:lnTo>
                          <a:pt x="330" y="223"/>
                        </a:lnTo>
                        <a:lnTo>
                          <a:pt x="330" y="223"/>
                        </a:lnTo>
                        <a:lnTo>
                          <a:pt x="330" y="222"/>
                        </a:lnTo>
                        <a:lnTo>
                          <a:pt x="330" y="223"/>
                        </a:lnTo>
                        <a:lnTo>
                          <a:pt x="330" y="222"/>
                        </a:lnTo>
                        <a:lnTo>
                          <a:pt x="330" y="223"/>
                        </a:lnTo>
                        <a:lnTo>
                          <a:pt x="330" y="223"/>
                        </a:lnTo>
                        <a:lnTo>
                          <a:pt x="330" y="221"/>
                        </a:lnTo>
                        <a:lnTo>
                          <a:pt x="330" y="224"/>
                        </a:lnTo>
                        <a:lnTo>
                          <a:pt x="330" y="222"/>
                        </a:lnTo>
                        <a:lnTo>
                          <a:pt x="330" y="223"/>
                        </a:lnTo>
                        <a:lnTo>
                          <a:pt x="330" y="222"/>
                        </a:lnTo>
                        <a:lnTo>
                          <a:pt x="330" y="222"/>
                        </a:lnTo>
                        <a:lnTo>
                          <a:pt x="330" y="221"/>
                        </a:lnTo>
                        <a:lnTo>
                          <a:pt x="330" y="221"/>
                        </a:lnTo>
                        <a:lnTo>
                          <a:pt x="330" y="222"/>
                        </a:lnTo>
                        <a:lnTo>
                          <a:pt x="330" y="222"/>
                        </a:lnTo>
                        <a:lnTo>
                          <a:pt x="330" y="222"/>
                        </a:lnTo>
                        <a:lnTo>
                          <a:pt x="330" y="219"/>
                        </a:lnTo>
                        <a:lnTo>
                          <a:pt x="330" y="222"/>
                        </a:lnTo>
                        <a:lnTo>
                          <a:pt x="330" y="220"/>
                        </a:lnTo>
                        <a:lnTo>
                          <a:pt x="330" y="222"/>
                        </a:lnTo>
                        <a:lnTo>
                          <a:pt x="330" y="222"/>
                        </a:lnTo>
                        <a:lnTo>
                          <a:pt x="330" y="222"/>
                        </a:lnTo>
                        <a:lnTo>
                          <a:pt x="330" y="220"/>
                        </a:lnTo>
                        <a:lnTo>
                          <a:pt x="330" y="220"/>
                        </a:lnTo>
                        <a:lnTo>
                          <a:pt x="330" y="220"/>
                        </a:lnTo>
                        <a:lnTo>
                          <a:pt x="330" y="222"/>
                        </a:lnTo>
                        <a:lnTo>
                          <a:pt x="330" y="220"/>
                        </a:lnTo>
                        <a:lnTo>
                          <a:pt x="330" y="221"/>
                        </a:lnTo>
                        <a:lnTo>
                          <a:pt x="330" y="220"/>
                        </a:lnTo>
                        <a:lnTo>
                          <a:pt x="330" y="220"/>
                        </a:lnTo>
                        <a:lnTo>
                          <a:pt x="330" y="221"/>
                        </a:lnTo>
                        <a:lnTo>
                          <a:pt x="330" y="221"/>
                        </a:lnTo>
                        <a:lnTo>
                          <a:pt x="330" y="221"/>
                        </a:lnTo>
                        <a:lnTo>
                          <a:pt x="330" y="222"/>
                        </a:lnTo>
                        <a:lnTo>
                          <a:pt x="330" y="222"/>
                        </a:lnTo>
                        <a:lnTo>
                          <a:pt x="330" y="222"/>
                        </a:lnTo>
                        <a:lnTo>
                          <a:pt x="330" y="223"/>
                        </a:lnTo>
                        <a:lnTo>
                          <a:pt x="330" y="221"/>
                        </a:lnTo>
                        <a:lnTo>
                          <a:pt x="330" y="223"/>
                        </a:lnTo>
                        <a:lnTo>
                          <a:pt x="330" y="220"/>
                        </a:lnTo>
                        <a:lnTo>
                          <a:pt x="331" y="223"/>
                        </a:lnTo>
                        <a:lnTo>
                          <a:pt x="331" y="222"/>
                        </a:lnTo>
                        <a:lnTo>
                          <a:pt x="331" y="222"/>
                        </a:lnTo>
                        <a:lnTo>
                          <a:pt x="331" y="223"/>
                        </a:lnTo>
                        <a:lnTo>
                          <a:pt x="331" y="222"/>
                        </a:lnTo>
                        <a:lnTo>
                          <a:pt x="331" y="225"/>
                        </a:lnTo>
                        <a:lnTo>
                          <a:pt x="331" y="223"/>
                        </a:lnTo>
                        <a:lnTo>
                          <a:pt x="331" y="224"/>
                        </a:lnTo>
                        <a:lnTo>
                          <a:pt x="331" y="223"/>
                        </a:lnTo>
                        <a:lnTo>
                          <a:pt x="331" y="224"/>
                        </a:lnTo>
                        <a:lnTo>
                          <a:pt x="331" y="225"/>
                        </a:lnTo>
                        <a:lnTo>
                          <a:pt x="331" y="223"/>
                        </a:lnTo>
                        <a:lnTo>
                          <a:pt x="331" y="226"/>
                        </a:lnTo>
                        <a:lnTo>
                          <a:pt x="331" y="225"/>
                        </a:lnTo>
                        <a:lnTo>
                          <a:pt x="331" y="225"/>
                        </a:lnTo>
                        <a:lnTo>
                          <a:pt x="331" y="225"/>
                        </a:lnTo>
                        <a:lnTo>
                          <a:pt x="331" y="226"/>
                        </a:lnTo>
                        <a:lnTo>
                          <a:pt x="331" y="224"/>
                        </a:lnTo>
                        <a:lnTo>
                          <a:pt x="331" y="226"/>
                        </a:lnTo>
                        <a:lnTo>
                          <a:pt x="331" y="224"/>
                        </a:lnTo>
                        <a:lnTo>
                          <a:pt x="331" y="226"/>
                        </a:lnTo>
                        <a:lnTo>
                          <a:pt x="331" y="225"/>
                        </a:lnTo>
                        <a:lnTo>
                          <a:pt x="331" y="226"/>
                        </a:lnTo>
                        <a:lnTo>
                          <a:pt x="331" y="225"/>
                        </a:lnTo>
                        <a:lnTo>
                          <a:pt x="331" y="227"/>
                        </a:lnTo>
                        <a:lnTo>
                          <a:pt x="331" y="226"/>
                        </a:lnTo>
                        <a:lnTo>
                          <a:pt x="331" y="225"/>
                        </a:lnTo>
                        <a:lnTo>
                          <a:pt x="331" y="227"/>
                        </a:lnTo>
                        <a:lnTo>
                          <a:pt x="331" y="225"/>
                        </a:lnTo>
                        <a:lnTo>
                          <a:pt x="331" y="225"/>
                        </a:lnTo>
                        <a:lnTo>
                          <a:pt x="331" y="226"/>
                        </a:lnTo>
                        <a:lnTo>
                          <a:pt x="331" y="228"/>
                        </a:lnTo>
                        <a:lnTo>
                          <a:pt x="331" y="227"/>
                        </a:lnTo>
                        <a:lnTo>
                          <a:pt x="331" y="228"/>
                        </a:lnTo>
                        <a:lnTo>
                          <a:pt x="331" y="228"/>
                        </a:lnTo>
                        <a:lnTo>
                          <a:pt x="331" y="229"/>
                        </a:lnTo>
                        <a:lnTo>
                          <a:pt x="331" y="228"/>
                        </a:lnTo>
                        <a:lnTo>
                          <a:pt x="331" y="226"/>
                        </a:lnTo>
                        <a:lnTo>
                          <a:pt x="331" y="231"/>
                        </a:lnTo>
                        <a:lnTo>
                          <a:pt x="331" y="228"/>
                        </a:lnTo>
                        <a:lnTo>
                          <a:pt x="331" y="229"/>
                        </a:lnTo>
                        <a:lnTo>
                          <a:pt x="331" y="228"/>
                        </a:lnTo>
                        <a:lnTo>
                          <a:pt x="331" y="229"/>
                        </a:lnTo>
                        <a:lnTo>
                          <a:pt x="331" y="230"/>
                        </a:lnTo>
                        <a:lnTo>
                          <a:pt x="331" y="228"/>
                        </a:lnTo>
                        <a:lnTo>
                          <a:pt x="331" y="230"/>
                        </a:lnTo>
                        <a:lnTo>
                          <a:pt x="331" y="228"/>
                        </a:lnTo>
                        <a:lnTo>
                          <a:pt x="331" y="231"/>
                        </a:lnTo>
                        <a:lnTo>
                          <a:pt x="331" y="229"/>
                        </a:lnTo>
                        <a:lnTo>
                          <a:pt x="331" y="229"/>
                        </a:lnTo>
                        <a:lnTo>
                          <a:pt x="331" y="231"/>
                        </a:lnTo>
                        <a:lnTo>
                          <a:pt x="331" y="230"/>
                        </a:lnTo>
                        <a:lnTo>
                          <a:pt x="331" y="231"/>
                        </a:lnTo>
                        <a:lnTo>
                          <a:pt x="331" y="230"/>
                        </a:lnTo>
                        <a:lnTo>
                          <a:pt x="331" y="232"/>
                        </a:lnTo>
                        <a:lnTo>
                          <a:pt x="331" y="231"/>
                        </a:lnTo>
                        <a:lnTo>
                          <a:pt x="331" y="231"/>
                        </a:lnTo>
                        <a:lnTo>
                          <a:pt x="331" y="231"/>
                        </a:lnTo>
                        <a:lnTo>
                          <a:pt x="331" y="231"/>
                        </a:lnTo>
                        <a:lnTo>
                          <a:pt x="331" y="230"/>
                        </a:lnTo>
                        <a:lnTo>
                          <a:pt x="331" y="233"/>
                        </a:lnTo>
                        <a:lnTo>
                          <a:pt x="331" y="230"/>
                        </a:lnTo>
                        <a:lnTo>
                          <a:pt x="331" y="232"/>
                        </a:lnTo>
                        <a:lnTo>
                          <a:pt x="331" y="229"/>
                        </a:lnTo>
                        <a:lnTo>
                          <a:pt x="331" y="231"/>
                        </a:lnTo>
                        <a:lnTo>
                          <a:pt x="331" y="232"/>
                        </a:lnTo>
                        <a:lnTo>
                          <a:pt x="331" y="229"/>
                        </a:lnTo>
                        <a:lnTo>
                          <a:pt x="331" y="230"/>
                        </a:lnTo>
                        <a:lnTo>
                          <a:pt x="331" y="232"/>
                        </a:lnTo>
                        <a:lnTo>
                          <a:pt x="331" y="230"/>
                        </a:lnTo>
                        <a:lnTo>
                          <a:pt x="331" y="231"/>
                        </a:lnTo>
                        <a:lnTo>
                          <a:pt x="331" y="231"/>
                        </a:lnTo>
                        <a:lnTo>
                          <a:pt x="331" y="232"/>
                        </a:lnTo>
                        <a:lnTo>
                          <a:pt x="331" y="231"/>
                        </a:lnTo>
                        <a:lnTo>
                          <a:pt x="331" y="231"/>
                        </a:lnTo>
                        <a:lnTo>
                          <a:pt x="331" y="231"/>
                        </a:lnTo>
                        <a:lnTo>
                          <a:pt x="331" y="231"/>
                        </a:lnTo>
                        <a:lnTo>
                          <a:pt x="331" y="231"/>
                        </a:lnTo>
                        <a:lnTo>
                          <a:pt x="331" y="231"/>
                        </a:lnTo>
                        <a:lnTo>
                          <a:pt x="331" y="232"/>
                        </a:lnTo>
                        <a:lnTo>
                          <a:pt x="331" y="231"/>
                        </a:lnTo>
                        <a:lnTo>
                          <a:pt x="331" y="232"/>
                        </a:lnTo>
                        <a:lnTo>
                          <a:pt x="331" y="232"/>
                        </a:lnTo>
                        <a:lnTo>
                          <a:pt x="331" y="231"/>
                        </a:lnTo>
                        <a:lnTo>
                          <a:pt x="331" y="230"/>
                        </a:lnTo>
                        <a:lnTo>
                          <a:pt x="331" y="231"/>
                        </a:lnTo>
                        <a:lnTo>
                          <a:pt x="331" y="232"/>
                        </a:lnTo>
                        <a:lnTo>
                          <a:pt x="331" y="233"/>
                        </a:lnTo>
                        <a:lnTo>
                          <a:pt x="331" y="232"/>
                        </a:lnTo>
                        <a:lnTo>
                          <a:pt x="331" y="231"/>
                        </a:lnTo>
                        <a:lnTo>
                          <a:pt x="331" y="233"/>
                        </a:lnTo>
                        <a:lnTo>
                          <a:pt x="331" y="231"/>
                        </a:lnTo>
                        <a:lnTo>
                          <a:pt x="331" y="232"/>
                        </a:lnTo>
                        <a:lnTo>
                          <a:pt x="331" y="232"/>
                        </a:lnTo>
                        <a:lnTo>
                          <a:pt x="331" y="232"/>
                        </a:lnTo>
                        <a:lnTo>
                          <a:pt x="331" y="233"/>
                        </a:lnTo>
                        <a:lnTo>
                          <a:pt x="331" y="233"/>
                        </a:lnTo>
                        <a:lnTo>
                          <a:pt x="331" y="232"/>
                        </a:lnTo>
                        <a:lnTo>
                          <a:pt x="332" y="232"/>
                        </a:lnTo>
                        <a:lnTo>
                          <a:pt x="332" y="231"/>
                        </a:lnTo>
                        <a:lnTo>
                          <a:pt x="332" y="233"/>
                        </a:lnTo>
                        <a:lnTo>
                          <a:pt x="332" y="233"/>
                        </a:lnTo>
                        <a:lnTo>
                          <a:pt x="332" y="233"/>
                        </a:lnTo>
                        <a:lnTo>
                          <a:pt x="332" y="233"/>
                        </a:lnTo>
                        <a:lnTo>
                          <a:pt x="332" y="233"/>
                        </a:lnTo>
                        <a:lnTo>
                          <a:pt x="332" y="234"/>
                        </a:lnTo>
                        <a:lnTo>
                          <a:pt x="332" y="231"/>
                        </a:lnTo>
                        <a:lnTo>
                          <a:pt x="332" y="234"/>
                        </a:lnTo>
                        <a:lnTo>
                          <a:pt x="332" y="231"/>
                        </a:lnTo>
                        <a:lnTo>
                          <a:pt x="332" y="234"/>
                        </a:lnTo>
                        <a:lnTo>
                          <a:pt x="332" y="232"/>
                        </a:lnTo>
                        <a:lnTo>
                          <a:pt x="332" y="233"/>
                        </a:lnTo>
                        <a:lnTo>
                          <a:pt x="332" y="233"/>
                        </a:lnTo>
                        <a:lnTo>
                          <a:pt x="332" y="231"/>
                        </a:lnTo>
                        <a:lnTo>
                          <a:pt x="332" y="233"/>
                        </a:lnTo>
                        <a:lnTo>
                          <a:pt x="332" y="233"/>
                        </a:lnTo>
                        <a:lnTo>
                          <a:pt x="332" y="231"/>
                        </a:lnTo>
                        <a:lnTo>
                          <a:pt x="332" y="234"/>
                        </a:lnTo>
                        <a:lnTo>
                          <a:pt x="332" y="232"/>
                        </a:lnTo>
                        <a:lnTo>
                          <a:pt x="332" y="234"/>
                        </a:lnTo>
                        <a:lnTo>
                          <a:pt x="332" y="232"/>
                        </a:lnTo>
                        <a:lnTo>
                          <a:pt x="332" y="234"/>
                        </a:lnTo>
                        <a:lnTo>
                          <a:pt x="332" y="233"/>
                        </a:lnTo>
                        <a:lnTo>
                          <a:pt x="332" y="234"/>
                        </a:lnTo>
                        <a:lnTo>
                          <a:pt x="332" y="232"/>
                        </a:lnTo>
                        <a:lnTo>
                          <a:pt x="332" y="234"/>
                        </a:lnTo>
                        <a:lnTo>
                          <a:pt x="332" y="232"/>
                        </a:lnTo>
                        <a:lnTo>
                          <a:pt x="332" y="235"/>
                        </a:lnTo>
                        <a:lnTo>
                          <a:pt x="332" y="234"/>
                        </a:lnTo>
                        <a:lnTo>
                          <a:pt x="332" y="233"/>
                        </a:lnTo>
                        <a:lnTo>
                          <a:pt x="332" y="234"/>
                        </a:lnTo>
                        <a:lnTo>
                          <a:pt x="332" y="232"/>
                        </a:lnTo>
                        <a:lnTo>
                          <a:pt x="332" y="234"/>
                        </a:lnTo>
                        <a:lnTo>
                          <a:pt x="332" y="235"/>
                        </a:lnTo>
                        <a:lnTo>
                          <a:pt x="332" y="233"/>
                        </a:lnTo>
                        <a:lnTo>
                          <a:pt x="332" y="234"/>
                        </a:lnTo>
                        <a:lnTo>
                          <a:pt x="332" y="235"/>
                        </a:lnTo>
                        <a:lnTo>
                          <a:pt x="332" y="233"/>
                        </a:lnTo>
                        <a:lnTo>
                          <a:pt x="332" y="234"/>
                        </a:lnTo>
                        <a:lnTo>
                          <a:pt x="332" y="234"/>
                        </a:lnTo>
                        <a:lnTo>
                          <a:pt x="332" y="234"/>
                        </a:lnTo>
                        <a:lnTo>
                          <a:pt x="332" y="233"/>
                        </a:lnTo>
                        <a:lnTo>
                          <a:pt x="332" y="235"/>
                        </a:lnTo>
                        <a:lnTo>
                          <a:pt x="332" y="233"/>
                        </a:lnTo>
                        <a:lnTo>
                          <a:pt x="332" y="233"/>
                        </a:lnTo>
                        <a:lnTo>
                          <a:pt x="332" y="236"/>
                        </a:lnTo>
                        <a:lnTo>
                          <a:pt x="332" y="234"/>
                        </a:lnTo>
                        <a:lnTo>
                          <a:pt x="332" y="235"/>
                        </a:lnTo>
                        <a:lnTo>
                          <a:pt x="332" y="233"/>
                        </a:lnTo>
                        <a:lnTo>
                          <a:pt x="332" y="235"/>
                        </a:lnTo>
                        <a:lnTo>
                          <a:pt x="332" y="233"/>
                        </a:lnTo>
                        <a:lnTo>
                          <a:pt x="332" y="235"/>
                        </a:lnTo>
                        <a:lnTo>
                          <a:pt x="332" y="235"/>
                        </a:lnTo>
                        <a:lnTo>
                          <a:pt x="332" y="234"/>
                        </a:lnTo>
                        <a:lnTo>
                          <a:pt x="332" y="236"/>
                        </a:lnTo>
                        <a:lnTo>
                          <a:pt x="332" y="234"/>
                        </a:lnTo>
                        <a:lnTo>
                          <a:pt x="332" y="233"/>
                        </a:lnTo>
                        <a:lnTo>
                          <a:pt x="332" y="235"/>
                        </a:lnTo>
                        <a:lnTo>
                          <a:pt x="332" y="234"/>
                        </a:lnTo>
                        <a:lnTo>
                          <a:pt x="332" y="235"/>
                        </a:lnTo>
                        <a:lnTo>
                          <a:pt x="332" y="234"/>
                        </a:lnTo>
                        <a:lnTo>
                          <a:pt x="332" y="235"/>
                        </a:lnTo>
                        <a:lnTo>
                          <a:pt x="332" y="234"/>
                        </a:lnTo>
                        <a:lnTo>
                          <a:pt x="332" y="234"/>
                        </a:lnTo>
                        <a:lnTo>
                          <a:pt x="332" y="234"/>
                        </a:lnTo>
                        <a:lnTo>
                          <a:pt x="332" y="235"/>
                        </a:lnTo>
                        <a:lnTo>
                          <a:pt x="332" y="233"/>
                        </a:lnTo>
                        <a:lnTo>
                          <a:pt x="332" y="235"/>
                        </a:lnTo>
                        <a:lnTo>
                          <a:pt x="332" y="234"/>
                        </a:lnTo>
                        <a:lnTo>
                          <a:pt x="332" y="236"/>
                        </a:lnTo>
                        <a:lnTo>
                          <a:pt x="332" y="234"/>
                        </a:lnTo>
                        <a:lnTo>
                          <a:pt x="332" y="235"/>
                        </a:lnTo>
                        <a:lnTo>
                          <a:pt x="332" y="236"/>
                        </a:lnTo>
                        <a:lnTo>
                          <a:pt x="332" y="234"/>
                        </a:lnTo>
                        <a:lnTo>
                          <a:pt x="332" y="234"/>
                        </a:lnTo>
                        <a:lnTo>
                          <a:pt x="332" y="236"/>
                        </a:lnTo>
                        <a:lnTo>
                          <a:pt x="332" y="234"/>
                        </a:lnTo>
                        <a:lnTo>
                          <a:pt x="332" y="235"/>
                        </a:lnTo>
                        <a:lnTo>
                          <a:pt x="332" y="234"/>
                        </a:lnTo>
                        <a:lnTo>
                          <a:pt x="332" y="233"/>
                        </a:lnTo>
                        <a:lnTo>
                          <a:pt x="332" y="236"/>
                        </a:lnTo>
                        <a:lnTo>
                          <a:pt x="332" y="233"/>
                        </a:lnTo>
                        <a:lnTo>
                          <a:pt x="332" y="236"/>
                        </a:lnTo>
                        <a:lnTo>
                          <a:pt x="332" y="234"/>
                        </a:lnTo>
                        <a:lnTo>
                          <a:pt x="332" y="234"/>
                        </a:lnTo>
                        <a:lnTo>
                          <a:pt x="332" y="234"/>
                        </a:lnTo>
                        <a:lnTo>
                          <a:pt x="332" y="232"/>
                        </a:lnTo>
                        <a:lnTo>
                          <a:pt x="332" y="234"/>
                        </a:lnTo>
                        <a:lnTo>
                          <a:pt x="332" y="233"/>
                        </a:lnTo>
                        <a:lnTo>
                          <a:pt x="332" y="235"/>
                        </a:lnTo>
                        <a:lnTo>
                          <a:pt x="332" y="232"/>
                        </a:lnTo>
                        <a:lnTo>
                          <a:pt x="332" y="233"/>
                        </a:lnTo>
                        <a:lnTo>
                          <a:pt x="332" y="235"/>
                        </a:lnTo>
                        <a:lnTo>
                          <a:pt x="332" y="233"/>
                        </a:lnTo>
                        <a:lnTo>
                          <a:pt x="332" y="234"/>
                        </a:lnTo>
                        <a:lnTo>
                          <a:pt x="332" y="234"/>
                        </a:lnTo>
                        <a:lnTo>
                          <a:pt x="333" y="233"/>
                        </a:lnTo>
                        <a:lnTo>
                          <a:pt x="333" y="234"/>
                        </a:lnTo>
                        <a:lnTo>
                          <a:pt x="333" y="234"/>
                        </a:lnTo>
                        <a:lnTo>
                          <a:pt x="333" y="233"/>
                        </a:lnTo>
                        <a:lnTo>
                          <a:pt x="333" y="235"/>
                        </a:lnTo>
                        <a:lnTo>
                          <a:pt x="333" y="232"/>
                        </a:lnTo>
                        <a:lnTo>
                          <a:pt x="333" y="234"/>
                        </a:lnTo>
                        <a:lnTo>
                          <a:pt x="333" y="234"/>
                        </a:lnTo>
                        <a:lnTo>
                          <a:pt x="333" y="232"/>
                        </a:lnTo>
                        <a:lnTo>
                          <a:pt x="333" y="236"/>
                        </a:lnTo>
                        <a:lnTo>
                          <a:pt x="333" y="233"/>
                        </a:lnTo>
                        <a:lnTo>
                          <a:pt x="333" y="236"/>
                        </a:lnTo>
                        <a:lnTo>
                          <a:pt x="333" y="233"/>
                        </a:lnTo>
                        <a:lnTo>
                          <a:pt x="333" y="236"/>
                        </a:lnTo>
                        <a:lnTo>
                          <a:pt x="333" y="233"/>
                        </a:lnTo>
                        <a:lnTo>
                          <a:pt x="333" y="234"/>
                        </a:lnTo>
                        <a:lnTo>
                          <a:pt x="333" y="234"/>
                        </a:lnTo>
                        <a:lnTo>
                          <a:pt x="333" y="236"/>
                        </a:lnTo>
                        <a:lnTo>
                          <a:pt x="333" y="235"/>
                        </a:lnTo>
                        <a:lnTo>
                          <a:pt x="333" y="235"/>
                        </a:lnTo>
                        <a:lnTo>
                          <a:pt x="333" y="234"/>
                        </a:lnTo>
                        <a:lnTo>
                          <a:pt x="333" y="236"/>
                        </a:lnTo>
                        <a:lnTo>
                          <a:pt x="333" y="234"/>
                        </a:lnTo>
                        <a:lnTo>
                          <a:pt x="333" y="236"/>
                        </a:lnTo>
                        <a:lnTo>
                          <a:pt x="333" y="234"/>
                        </a:lnTo>
                        <a:lnTo>
                          <a:pt x="333" y="236"/>
                        </a:lnTo>
                        <a:lnTo>
                          <a:pt x="333" y="235"/>
                        </a:lnTo>
                        <a:lnTo>
                          <a:pt x="333" y="234"/>
                        </a:lnTo>
                        <a:lnTo>
                          <a:pt x="333" y="238"/>
                        </a:lnTo>
                        <a:lnTo>
                          <a:pt x="333" y="235"/>
                        </a:lnTo>
                        <a:lnTo>
                          <a:pt x="333" y="237"/>
                        </a:lnTo>
                        <a:lnTo>
                          <a:pt x="333" y="237"/>
                        </a:lnTo>
                        <a:lnTo>
                          <a:pt x="333" y="236"/>
                        </a:lnTo>
                        <a:lnTo>
                          <a:pt x="333" y="236"/>
                        </a:lnTo>
                        <a:lnTo>
                          <a:pt x="333" y="235"/>
                        </a:lnTo>
                        <a:lnTo>
                          <a:pt x="333" y="236"/>
                        </a:lnTo>
                        <a:lnTo>
                          <a:pt x="333" y="236"/>
                        </a:lnTo>
                        <a:lnTo>
                          <a:pt x="333" y="234"/>
                        </a:lnTo>
                        <a:lnTo>
                          <a:pt x="333" y="237"/>
                        </a:lnTo>
                        <a:lnTo>
                          <a:pt x="333" y="234"/>
                        </a:lnTo>
                        <a:lnTo>
                          <a:pt x="333" y="236"/>
                        </a:lnTo>
                        <a:lnTo>
                          <a:pt x="333" y="237"/>
                        </a:lnTo>
                        <a:lnTo>
                          <a:pt x="333" y="235"/>
                        </a:lnTo>
                        <a:lnTo>
                          <a:pt x="333" y="236"/>
                        </a:lnTo>
                        <a:lnTo>
                          <a:pt x="333" y="237"/>
                        </a:lnTo>
                        <a:lnTo>
                          <a:pt x="333" y="236"/>
                        </a:lnTo>
                        <a:lnTo>
                          <a:pt x="333" y="238"/>
                        </a:lnTo>
                        <a:lnTo>
                          <a:pt x="333" y="234"/>
                        </a:lnTo>
                        <a:lnTo>
                          <a:pt x="333" y="237"/>
                        </a:lnTo>
                        <a:lnTo>
                          <a:pt x="333" y="235"/>
                        </a:lnTo>
                        <a:lnTo>
                          <a:pt x="333" y="238"/>
                        </a:lnTo>
                        <a:lnTo>
                          <a:pt x="333" y="234"/>
                        </a:lnTo>
                        <a:lnTo>
                          <a:pt x="333" y="236"/>
                        </a:lnTo>
                        <a:lnTo>
                          <a:pt x="333" y="236"/>
                        </a:lnTo>
                        <a:lnTo>
                          <a:pt x="333" y="236"/>
                        </a:lnTo>
                        <a:lnTo>
                          <a:pt x="333" y="236"/>
                        </a:lnTo>
                        <a:lnTo>
                          <a:pt x="333" y="236"/>
                        </a:lnTo>
                        <a:lnTo>
                          <a:pt x="333" y="235"/>
                        </a:lnTo>
                        <a:lnTo>
                          <a:pt x="333" y="236"/>
                        </a:lnTo>
                        <a:lnTo>
                          <a:pt x="333" y="234"/>
                        </a:lnTo>
                        <a:lnTo>
                          <a:pt x="333" y="236"/>
                        </a:lnTo>
                        <a:lnTo>
                          <a:pt x="333" y="236"/>
                        </a:lnTo>
                        <a:lnTo>
                          <a:pt x="333" y="236"/>
                        </a:lnTo>
                        <a:lnTo>
                          <a:pt x="333" y="234"/>
                        </a:lnTo>
                        <a:lnTo>
                          <a:pt x="333" y="236"/>
                        </a:lnTo>
                        <a:lnTo>
                          <a:pt x="333" y="234"/>
                        </a:lnTo>
                        <a:lnTo>
                          <a:pt x="333" y="236"/>
                        </a:lnTo>
                        <a:lnTo>
                          <a:pt x="333" y="235"/>
                        </a:lnTo>
                        <a:lnTo>
                          <a:pt x="333" y="234"/>
                        </a:lnTo>
                        <a:lnTo>
                          <a:pt x="333" y="236"/>
                        </a:lnTo>
                        <a:lnTo>
                          <a:pt x="333" y="234"/>
                        </a:lnTo>
                        <a:lnTo>
                          <a:pt x="333" y="235"/>
                        </a:lnTo>
                        <a:lnTo>
                          <a:pt x="333" y="234"/>
                        </a:lnTo>
                        <a:lnTo>
                          <a:pt x="333" y="233"/>
                        </a:lnTo>
                        <a:lnTo>
                          <a:pt x="333" y="232"/>
                        </a:lnTo>
                        <a:lnTo>
                          <a:pt x="333" y="234"/>
                        </a:lnTo>
                        <a:lnTo>
                          <a:pt x="333" y="231"/>
                        </a:lnTo>
                        <a:lnTo>
                          <a:pt x="333" y="234"/>
                        </a:lnTo>
                        <a:lnTo>
                          <a:pt x="333" y="233"/>
                        </a:lnTo>
                        <a:lnTo>
                          <a:pt x="333" y="232"/>
                        </a:lnTo>
                        <a:lnTo>
                          <a:pt x="333" y="231"/>
                        </a:lnTo>
                        <a:lnTo>
                          <a:pt x="333" y="231"/>
                        </a:lnTo>
                        <a:lnTo>
                          <a:pt x="333" y="231"/>
                        </a:lnTo>
                        <a:lnTo>
                          <a:pt x="333" y="232"/>
                        </a:lnTo>
                        <a:lnTo>
                          <a:pt x="333" y="232"/>
                        </a:lnTo>
                        <a:lnTo>
                          <a:pt x="333" y="230"/>
                        </a:lnTo>
                        <a:lnTo>
                          <a:pt x="333" y="231"/>
                        </a:lnTo>
                        <a:lnTo>
                          <a:pt x="333" y="231"/>
                        </a:lnTo>
                        <a:lnTo>
                          <a:pt x="333" y="230"/>
                        </a:lnTo>
                        <a:lnTo>
                          <a:pt x="333" y="232"/>
                        </a:lnTo>
                        <a:lnTo>
                          <a:pt x="333" y="229"/>
                        </a:lnTo>
                        <a:lnTo>
                          <a:pt x="333" y="231"/>
                        </a:lnTo>
                        <a:lnTo>
                          <a:pt x="333" y="230"/>
                        </a:lnTo>
                        <a:lnTo>
                          <a:pt x="333" y="230"/>
                        </a:lnTo>
                        <a:lnTo>
                          <a:pt x="333" y="231"/>
                        </a:lnTo>
                        <a:lnTo>
                          <a:pt x="333" y="230"/>
                        </a:lnTo>
                        <a:lnTo>
                          <a:pt x="333" y="230"/>
                        </a:lnTo>
                        <a:lnTo>
                          <a:pt x="333" y="231"/>
                        </a:lnTo>
                        <a:lnTo>
                          <a:pt x="333" y="229"/>
                        </a:lnTo>
                        <a:lnTo>
                          <a:pt x="333" y="231"/>
                        </a:lnTo>
                        <a:lnTo>
                          <a:pt x="333" y="228"/>
                        </a:lnTo>
                        <a:lnTo>
                          <a:pt x="333" y="231"/>
                        </a:lnTo>
                        <a:lnTo>
                          <a:pt x="333" y="231"/>
                        </a:lnTo>
                        <a:lnTo>
                          <a:pt x="333" y="230"/>
                        </a:lnTo>
                        <a:lnTo>
                          <a:pt x="333" y="229"/>
                        </a:lnTo>
                        <a:lnTo>
                          <a:pt x="333" y="231"/>
                        </a:lnTo>
                        <a:lnTo>
                          <a:pt x="333" y="231"/>
                        </a:lnTo>
                        <a:lnTo>
                          <a:pt x="333" y="229"/>
                        </a:lnTo>
                        <a:lnTo>
                          <a:pt x="334" y="232"/>
                        </a:lnTo>
                        <a:lnTo>
                          <a:pt x="334" y="228"/>
                        </a:lnTo>
                        <a:lnTo>
                          <a:pt x="334" y="231"/>
                        </a:lnTo>
                        <a:lnTo>
                          <a:pt x="334" y="229"/>
                        </a:lnTo>
                        <a:lnTo>
                          <a:pt x="334" y="230"/>
                        </a:lnTo>
                        <a:lnTo>
                          <a:pt x="334" y="229"/>
                        </a:lnTo>
                        <a:lnTo>
                          <a:pt x="334" y="229"/>
                        </a:lnTo>
                        <a:lnTo>
                          <a:pt x="334" y="233"/>
                        </a:lnTo>
                        <a:lnTo>
                          <a:pt x="334" y="229"/>
                        </a:lnTo>
                        <a:lnTo>
                          <a:pt x="334" y="231"/>
                        </a:lnTo>
                        <a:lnTo>
                          <a:pt x="334" y="229"/>
                        </a:lnTo>
                        <a:lnTo>
                          <a:pt x="334" y="233"/>
                        </a:lnTo>
                        <a:lnTo>
                          <a:pt x="334" y="233"/>
                        </a:lnTo>
                        <a:lnTo>
                          <a:pt x="334" y="234"/>
                        </a:lnTo>
                        <a:lnTo>
                          <a:pt x="334" y="232"/>
                        </a:lnTo>
                        <a:lnTo>
                          <a:pt x="334" y="232"/>
                        </a:lnTo>
                        <a:lnTo>
                          <a:pt x="334" y="232"/>
                        </a:lnTo>
                        <a:lnTo>
                          <a:pt x="334" y="234"/>
                        </a:lnTo>
                        <a:lnTo>
                          <a:pt x="334" y="232"/>
                        </a:lnTo>
                        <a:lnTo>
                          <a:pt x="334" y="235"/>
                        </a:lnTo>
                        <a:lnTo>
                          <a:pt x="334" y="234"/>
                        </a:lnTo>
                        <a:lnTo>
                          <a:pt x="334" y="234"/>
                        </a:lnTo>
                        <a:lnTo>
                          <a:pt x="334" y="237"/>
                        </a:lnTo>
                        <a:lnTo>
                          <a:pt x="334" y="235"/>
                        </a:lnTo>
                        <a:lnTo>
                          <a:pt x="334" y="237"/>
                        </a:lnTo>
                        <a:lnTo>
                          <a:pt x="334" y="237"/>
                        </a:lnTo>
                        <a:lnTo>
                          <a:pt x="334" y="238"/>
                        </a:lnTo>
                        <a:lnTo>
                          <a:pt x="334" y="236"/>
                        </a:lnTo>
                        <a:lnTo>
                          <a:pt x="334" y="240"/>
                        </a:lnTo>
                        <a:lnTo>
                          <a:pt x="334" y="238"/>
                        </a:lnTo>
                        <a:lnTo>
                          <a:pt x="334" y="241"/>
                        </a:lnTo>
                        <a:lnTo>
                          <a:pt x="334" y="240"/>
                        </a:lnTo>
                        <a:lnTo>
                          <a:pt x="334" y="241"/>
                        </a:lnTo>
                        <a:lnTo>
                          <a:pt x="334" y="240"/>
                        </a:lnTo>
                        <a:lnTo>
                          <a:pt x="334" y="243"/>
                        </a:lnTo>
                        <a:lnTo>
                          <a:pt x="334" y="243"/>
                        </a:lnTo>
                        <a:lnTo>
                          <a:pt x="334" y="243"/>
                        </a:lnTo>
                        <a:lnTo>
                          <a:pt x="334" y="245"/>
                        </a:lnTo>
                        <a:lnTo>
                          <a:pt x="334" y="244"/>
                        </a:lnTo>
                        <a:lnTo>
                          <a:pt x="334" y="245"/>
                        </a:lnTo>
                        <a:lnTo>
                          <a:pt x="334" y="247"/>
                        </a:lnTo>
                        <a:lnTo>
                          <a:pt x="334" y="247"/>
                        </a:lnTo>
                        <a:lnTo>
                          <a:pt x="334" y="245"/>
                        </a:lnTo>
                        <a:lnTo>
                          <a:pt x="334" y="249"/>
                        </a:lnTo>
                        <a:lnTo>
                          <a:pt x="334" y="245"/>
                        </a:lnTo>
                        <a:lnTo>
                          <a:pt x="334" y="247"/>
                        </a:lnTo>
                        <a:lnTo>
                          <a:pt x="334" y="248"/>
                        </a:lnTo>
                        <a:lnTo>
                          <a:pt x="334" y="249"/>
                        </a:lnTo>
                        <a:lnTo>
                          <a:pt x="334" y="250"/>
                        </a:lnTo>
                        <a:lnTo>
                          <a:pt x="334" y="248"/>
                        </a:lnTo>
                        <a:lnTo>
                          <a:pt x="334" y="251"/>
                        </a:lnTo>
                        <a:lnTo>
                          <a:pt x="334" y="249"/>
                        </a:lnTo>
                        <a:lnTo>
                          <a:pt x="334" y="254"/>
                        </a:lnTo>
                        <a:lnTo>
                          <a:pt x="334" y="251"/>
                        </a:lnTo>
                        <a:lnTo>
                          <a:pt x="334" y="252"/>
                        </a:lnTo>
                        <a:lnTo>
                          <a:pt x="334" y="252"/>
                        </a:lnTo>
                        <a:lnTo>
                          <a:pt x="334" y="254"/>
                        </a:lnTo>
                        <a:lnTo>
                          <a:pt x="334" y="252"/>
                        </a:lnTo>
                        <a:lnTo>
                          <a:pt x="334" y="254"/>
                        </a:lnTo>
                        <a:lnTo>
                          <a:pt x="334" y="254"/>
                        </a:lnTo>
                        <a:lnTo>
                          <a:pt x="334" y="254"/>
                        </a:lnTo>
                        <a:lnTo>
                          <a:pt x="334" y="254"/>
                        </a:lnTo>
                        <a:lnTo>
                          <a:pt x="334" y="255"/>
                        </a:lnTo>
                        <a:lnTo>
                          <a:pt x="334" y="257"/>
                        </a:lnTo>
                        <a:lnTo>
                          <a:pt x="334" y="256"/>
                        </a:lnTo>
                        <a:lnTo>
                          <a:pt x="334" y="257"/>
                        </a:lnTo>
                        <a:lnTo>
                          <a:pt x="334" y="257"/>
                        </a:lnTo>
                        <a:lnTo>
                          <a:pt x="334" y="257"/>
                        </a:lnTo>
                        <a:lnTo>
                          <a:pt x="334" y="258"/>
                        </a:lnTo>
                        <a:lnTo>
                          <a:pt x="334" y="260"/>
                        </a:lnTo>
                        <a:lnTo>
                          <a:pt x="334" y="259"/>
                        </a:lnTo>
                        <a:lnTo>
                          <a:pt x="334" y="260"/>
                        </a:lnTo>
                        <a:lnTo>
                          <a:pt x="334" y="260"/>
                        </a:lnTo>
                        <a:lnTo>
                          <a:pt x="334" y="260"/>
                        </a:lnTo>
                        <a:lnTo>
                          <a:pt x="334" y="260"/>
                        </a:lnTo>
                        <a:lnTo>
                          <a:pt x="334" y="261"/>
                        </a:lnTo>
                        <a:lnTo>
                          <a:pt x="334" y="261"/>
                        </a:lnTo>
                        <a:lnTo>
                          <a:pt x="334" y="262"/>
                        </a:lnTo>
                        <a:lnTo>
                          <a:pt x="334" y="262"/>
                        </a:lnTo>
                        <a:lnTo>
                          <a:pt x="334" y="262"/>
                        </a:lnTo>
                        <a:lnTo>
                          <a:pt x="334" y="264"/>
                        </a:lnTo>
                        <a:lnTo>
                          <a:pt x="334" y="263"/>
                        </a:lnTo>
                        <a:lnTo>
                          <a:pt x="334" y="263"/>
                        </a:lnTo>
                        <a:lnTo>
                          <a:pt x="334" y="262"/>
                        </a:lnTo>
                        <a:lnTo>
                          <a:pt x="334" y="265"/>
                        </a:lnTo>
                        <a:lnTo>
                          <a:pt x="334" y="262"/>
                        </a:lnTo>
                        <a:lnTo>
                          <a:pt x="334" y="265"/>
                        </a:lnTo>
                        <a:lnTo>
                          <a:pt x="334" y="266"/>
                        </a:lnTo>
                        <a:lnTo>
                          <a:pt x="334" y="263"/>
                        </a:lnTo>
                        <a:lnTo>
                          <a:pt x="334" y="265"/>
                        </a:lnTo>
                        <a:lnTo>
                          <a:pt x="334" y="264"/>
                        </a:lnTo>
                        <a:lnTo>
                          <a:pt x="334" y="264"/>
                        </a:lnTo>
                        <a:lnTo>
                          <a:pt x="334" y="266"/>
                        </a:lnTo>
                        <a:lnTo>
                          <a:pt x="334" y="264"/>
                        </a:lnTo>
                        <a:lnTo>
                          <a:pt x="334" y="265"/>
                        </a:lnTo>
                        <a:lnTo>
                          <a:pt x="334" y="265"/>
                        </a:lnTo>
                        <a:lnTo>
                          <a:pt x="334" y="266"/>
                        </a:lnTo>
                        <a:lnTo>
                          <a:pt x="334" y="265"/>
                        </a:lnTo>
                        <a:lnTo>
                          <a:pt x="335" y="267"/>
                        </a:lnTo>
                        <a:lnTo>
                          <a:pt x="335" y="264"/>
                        </a:lnTo>
                        <a:lnTo>
                          <a:pt x="335" y="266"/>
                        </a:lnTo>
                        <a:lnTo>
                          <a:pt x="335" y="265"/>
                        </a:lnTo>
                        <a:lnTo>
                          <a:pt x="335" y="266"/>
                        </a:lnTo>
                        <a:lnTo>
                          <a:pt x="335" y="265"/>
                        </a:lnTo>
                        <a:lnTo>
                          <a:pt x="335" y="267"/>
                        </a:lnTo>
                        <a:lnTo>
                          <a:pt x="335" y="265"/>
                        </a:lnTo>
                        <a:lnTo>
                          <a:pt x="335" y="267"/>
                        </a:lnTo>
                        <a:lnTo>
                          <a:pt x="335" y="267"/>
                        </a:lnTo>
                        <a:lnTo>
                          <a:pt x="335" y="267"/>
                        </a:lnTo>
                        <a:lnTo>
                          <a:pt x="335" y="265"/>
                        </a:lnTo>
                        <a:lnTo>
                          <a:pt x="335" y="267"/>
                        </a:lnTo>
                        <a:lnTo>
                          <a:pt x="335" y="267"/>
                        </a:lnTo>
                        <a:lnTo>
                          <a:pt x="335" y="268"/>
                        </a:lnTo>
                        <a:lnTo>
                          <a:pt x="335" y="268"/>
                        </a:lnTo>
                        <a:lnTo>
                          <a:pt x="335" y="268"/>
                        </a:lnTo>
                        <a:lnTo>
                          <a:pt x="335" y="267"/>
                        </a:lnTo>
                        <a:lnTo>
                          <a:pt x="335" y="267"/>
                        </a:lnTo>
                        <a:lnTo>
                          <a:pt x="335" y="268"/>
                        </a:lnTo>
                        <a:lnTo>
                          <a:pt x="335" y="268"/>
                        </a:lnTo>
                        <a:lnTo>
                          <a:pt x="335" y="268"/>
                        </a:lnTo>
                        <a:lnTo>
                          <a:pt x="335" y="267"/>
                        </a:lnTo>
                        <a:lnTo>
                          <a:pt x="335" y="269"/>
                        </a:lnTo>
                        <a:lnTo>
                          <a:pt x="335" y="268"/>
                        </a:lnTo>
                        <a:lnTo>
                          <a:pt x="335" y="267"/>
                        </a:lnTo>
                        <a:lnTo>
                          <a:pt x="335" y="270"/>
                        </a:lnTo>
                        <a:lnTo>
                          <a:pt x="335" y="268"/>
                        </a:lnTo>
                        <a:lnTo>
                          <a:pt x="335" y="270"/>
                        </a:lnTo>
                        <a:lnTo>
                          <a:pt x="335" y="268"/>
                        </a:lnTo>
                        <a:lnTo>
                          <a:pt x="335" y="267"/>
                        </a:lnTo>
                        <a:lnTo>
                          <a:pt x="335" y="272"/>
                        </a:lnTo>
                        <a:lnTo>
                          <a:pt x="335" y="265"/>
                        </a:lnTo>
                        <a:lnTo>
                          <a:pt x="335" y="270"/>
                        </a:lnTo>
                        <a:lnTo>
                          <a:pt x="335" y="267"/>
                        </a:lnTo>
                        <a:lnTo>
                          <a:pt x="335" y="268"/>
                        </a:lnTo>
                        <a:lnTo>
                          <a:pt x="335" y="270"/>
                        </a:lnTo>
                        <a:lnTo>
                          <a:pt x="335" y="269"/>
                        </a:lnTo>
                        <a:lnTo>
                          <a:pt x="335" y="269"/>
                        </a:lnTo>
                        <a:lnTo>
                          <a:pt x="335" y="269"/>
                        </a:lnTo>
                        <a:lnTo>
                          <a:pt x="335" y="268"/>
                        </a:lnTo>
                        <a:lnTo>
                          <a:pt x="335" y="268"/>
                        </a:lnTo>
                        <a:lnTo>
                          <a:pt x="335" y="269"/>
                        </a:lnTo>
                        <a:lnTo>
                          <a:pt x="335" y="268"/>
                        </a:lnTo>
                        <a:lnTo>
                          <a:pt x="335" y="269"/>
                        </a:lnTo>
                        <a:lnTo>
                          <a:pt x="335" y="268"/>
                        </a:lnTo>
                        <a:lnTo>
                          <a:pt x="335" y="270"/>
                        </a:lnTo>
                        <a:lnTo>
                          <a:pt x="335" y="268"/>
                        </a:lnTo>
                        <a:lnTo>
                          <a:pt x="335" y="269"/>
                        </a:lnTo>
                        <a:lnTo>
                          <a:pt x="335" y="267"/>
                        </a:lnTo>
                        <a:lnTo>
                          <a:pt x="335" y="267"/>
                        </a:lnTo>
                        <a:lnTo>
                          <a:pt x="335" y="268"/>
                        </a:lnTo>
                        <a:lnTo>
                          <a:pt x="335" y="267"/>
                        </a:lnTo>
                        <a:lnTo>
                          <a:pt x="335" y="269"/>
                        </a:lnTo>
                        <a:lnTo>
                          <a:pt x="335" y="267"/>
                        </a:lnTo>
                        <a:lnTo>
                          <a:pt x="335" y="269"/>
                        </a:lnTo>
                        <a:lnTo>
                          <a:pt x="335" y="267"/>
                        </a:lnTo>
                        <a:lnTo>
                          <a:pt x="335" y="268"/>
                        </a:lnTo>
                        <a:lnTo>
                          <a:pt x="335" y="267"/>
                        </a:lnTo>
                        <a:lnTo>
                          <a:pt x="335" y="268"/>
                        </a:lnTo>
                        <a:lnTo>
                          <a:pt x="335" y="266"/>
                        </a:lnTo>
                        <a:lnTo>
                          <a:pt x="335" y="268"/>
                        </a:lnTo>
                        <a:lnTo>
                          <a:pt x="335" y="267"/>
                        </a:lnTo>
                        <a:lnTo>
                          <a:pt x="335" y="268"/>
                        </a:lnTo>
                        <a:lnTo>
                          <a:pt x="335" y="266"/>
                        </a:lnTo>
                        <a:lnTo>
                          <a:pt x="335" y="267"/>
                        </a:lnTo>
                        <a:lnTo>
                          <a:pt x="335" y="266"/>
                        </a:lnTo>
                        <a:lnTo>
                          <a:pt x="335" y="267"/>
                        </a:lnTo>
                        <a:lnTo>
                          <a:pt x="335" y="266"/>
                        </a:lnTo>
                        <a:lnTo>
                          <a:pt x="335" y="267"/>
                        </a:lnTo>
                        <a:lnTo>
                          <a:pt x="335" y="266"/>
                        </a:lnTo>
                        <a:lnTo>
                          <a:pt x="335" y="265"/>
                        </a:lnTo>
                        <a:lnTo>
                          <a:pt x="335" y="266"/>
                        </a:lnTo>
                        <a:lnTo>
                          <a:pt x="335" y="263"/>
                        </a:lnTo>
                        <a:lnTo>
                          <a:pt x="335" y="265"/>
                        </a:lnTo>
                        <a:lnTo>
                          <a:pt x="335" y="264"/>
                        </a:lnTo>
                        <a:lnTo>
                          <a:pt x="335" y="264"/>
                        </a:lnTo>
                        <a:lnTo>
                          <a:pt x="335" y="265"/>
                        </a:lnTo>
                        <a:lnTo>
                          <a:pt x="335" y="263"/>
                        </a:lnTo>
                        <a:lnTo>
                          <a:pt x="335" y="264"/>
                        </a:lnTo>
                        <a:lnTo>
                          <a:pt x="335" y="262"/>
                        </a:lnTo>
                        <a:lnTo>
                          <a:pt x="335" y="263"/>
                        </a:lnTo>
                        <a:lnTo>
                          <a:pt x="335" y="260"/>
                        </a:lnTo>
                        <a:lnTo>
                          <a:pt x="335" y="262"/>
                        </a:lnTo>
                        <a:lnTo>
                          <a:pt x="335" y="261"/>
                        </a:lnTo>
                        <a:lnTo>
                          <a:pt x="335" y="261"/>
                        </a:lnTo>
                        <a:lnTo>
                          <a:pt x="335" y="260"/>
                        </a:lnTo>
                        <a:lnTo>
                          <a:pt x="335" y="262"/>
                        </a:lnTo>
                        <a:lnTo>
                          <a:pt x="335" y="260"/>
                        </a:lnTo>
                        <a:lnTo>
                          <a:pt x="335" y="259"/>
                        </a:lnTo>
                        <a:lnTo>
                          <a:pt x="335" y="259"/>
                        </a:lnTo>
                        <a:lnTo>
                          <a:pt x="335" y="258"/>
                        </a:lnTo>
                        <a:lnTo>
                          <a:pt x="335" y="259"/>
                        </a:lnTo>
                        <a:lnTo>
                          <a:pt x="335" y="259"/>
                        </a:lnTo>
                        <a:lnTo>
                          <a:pt x="335" y="258"/>
                        </a:lnTo>
                        <a:lnTo>
                          <a:pt x="335" y="258"/>
                        </a:lnTo>
                        <a:lnTo>
                          <a:pt x="335" y="258"/>
                        </a:lnTo>
                        <a:lnTo>
                          <a:pt x="335" y="257"/>
                        </a:lnTo>
                        <a:lnTo>
                          <a:pt x="335" y="257"/>
                        </a:lnTo>
                        <a:lnTo>
                          <a:pt x="335" y="259"/>
                        </a:lnTo>
                        <a:lnTo>
                          <a:pt x="335" y="256"/>
                        </a:lnTo>
                        <a:lnTo>
                          <a:pt x="335" y="257"/>
                        </a:lnTo>
                        <a:lnTo>
                          <a:pt x="335" y="257"/>
                        </a:lnTo>
                        <a:lnTo>
                          <a:pt x="335" y="256"/>
                        </a:lnTo>
                        <a:lnTo>
                          <a:pt x="335" y="257"/>
                        </a:lnTo>
                        <a:lnTo>
                          <a:pt x="335" y="255"/>
                        </a:lnTo>
                        <a:lnTo>
                          <a:pt x="335" y="255"/>
                        </a:lnTo>
                        <a:lnTo>
                          <a:pt x="335" y="256"/>
                        </a:lnTo>
                        <a:lnTo>
                          <a:pt x="336" y="254"/>
                        </a:lnTo>
                        <a:lnTo>
                          <a:pt x="336" y="254"/>
                        </a:lnTo>
                        <a:lnTo>
                          <a:pt x="336" y="254"/>
                        </a:lnTo>
                        <a:lnTo>
                          <a:pt x="336" y="254"/>
                        </a:lnTo>
                        <a:lnTo>
                          <a:pt x="336" y="253"/>
                        </a:lnTo>
                        <a:lnTo>
                          <a:pt x="336" y="253"/>
                        </a:lnTo>
                        <a:lnTo>
                          <a:pt x="336" y="252"/>
                        </a:lnTo>
                        <a:lnTo>
                          <a:pt x="336" y="253"/>
                        </a:lnTo>
                        <a:lnTo>
                          <a:pt x="336" y="252"/>
                        </a:lnTo>
                        <a:lnTo>
                          <a:pt x="336" y="252"/>
                        </a:lnTo>
                        <a:lnTo>
                          <a:pt x="336" y="251"/>
                        </a:lnTo>
                        <a:lnTo>
                          <a:pt x="336" y="250"/>
                        </a:lnTo>
                        <a:lnTo>
                          <a:pt x="336" y="250"/>
                        </a:lnTo>
                        <a:lnTo>
                          <a:pt x="336" y="251"/>
                        </a:lnTo>
                        <a:lnTo>
                          <a:pt x="336" y="252"/>
                        </a:lnTo>
                        <a:lnTo>
                          <a:pt x="336" y="250"/>
                        </a:lnTo>
                        <a:lnTo>
                          <a:pt x="336" y="250"/>
                        </a:lnTo>
                        <a:lnTo>
                          <a:pt x="336" y="250"/>
                        </a:lnTo>
                        <a:lnTo>
                          <a:pt x="336" y="249"/>
                        </a:lnTo>
                        <a:lnTo>
                          <a:pt x="336" y="248"/>
                        </a:lnTo>
                        <a:lnTo>
                          <a:pt x="336" y="249"/>
                        </a:lnTo>
                        <a:lnTo>
                          <a:pt x="336" y="249"/>
                        </a:lnTo>
                        <a:lnTo>
                          <a:pt x="336" y="248"/>
                        </a:lnTo>
                        <a:lnTo>
                          <a:pt x="336" y="250"/>
                        </a:lnTo>
                        <a:lnTo>
                          <a:pt x="336" y="248"/>
                        </a:lnTo>
                        <a:lnTo>
                          <a:pt x="336" y="249"/>
                        </a:lnTo>
                        <a:lnTo>
                          <a:pt x="336" y="247"/>
                        </a:lnTo>
                        <a:lnTo>
                          <a:pt x="336" y="248"/>
                        </a:lnTo>
                        <a:lnTo>
                          <a:pt x="336" y="249"/>
                        </a:lnTo>
                        <a:lnTo>
                          <a:pt x="336" y="247"/>
                        </a:lnTo>
                        <a:lnTo>
                          <a:pt x="336" y="248"/>
                        </a:lnTo>
                        <a:lnTo>
                          <a:pt x="336" y="247"/>
                        </a:lnTo>
                        <a:lnTo>
                          <a:pt x="336" y="247"/>
                        </a:lnTo>
                        <a:lnTo>
                          <a:pt x="336" y="247"/>
                        </a:lnTo>
                        <a:lnTo>
                          <a:pt x="336" y="249"/>
                        </a:lnTo>
                        <a:lnTo>
                          <a:pt x="336" y="247"/>
                        </a:lnTo>
                        <a:lnTo>
                          <a:pt x="336" y="248"/>
                        </a:lnTo>
                        <a:lnTo>
                          <a:pt x="336" y="248"/>
                        </a:lnTo>
                        <a:lnTo>
                          <a:pt x="336" y="246"/>
                        </a:lnTo>
                        <a:lnTo>
                          <a:pt x="336" y="246"/>
                        </a:lnTo>
                        <a:lnTo>
                          <a:pt x="336" y="248"/>
                        </a:lnTo>
                        <a:lnTo>
                          <a:pt x="336" y="246"/>
                        </a:lnTo>
                        <a:lnTo>
                          <a:pt x="336" y="246"/>
                        </a:lnTo>
                        <a:lnTo>
                          <a:pt x="336" y="247"/>
                        </a:lnTo>
                        <a:lnTo>
                          <a:pt x="336" y="245"/>
                        </a:lnTo>
                        <a:lnTo>
                          <a:pt x="336" y="247"/>
                        </a:lnTo>
                        <a:lnTo>
                          <a:pt x="336" y="246"/>
                        </a:lnTo>
                        <a:lnTo>
                          <a:pt x="336" y="246"/>
                        </a:lnTo>
                        <a:lnTo>
                          <a:pt x="336" y="246"/>
                        </a:lnTo>
                        <a:lnTo>
                          <a:pt x="336" y="246"/>
                        </a:lnTo>
                        <a:lnTo>
                          <a:pt x="336" y="246"/>
                        </a:lnTo>
                        <a:lnTo>
                          <a:pt x="336" y="244"/>
                        </a:lnTo>
                        <a:lnTo>
                          <a:pt x="336" y="245"/>
                        </a:lnTo>
                        <a:lnTo>
                          <a:pt x="336" y="244"/>
                        </a:lnTo>
                        <a:lnTo>
                          <a:pt x="336" y="246"/>
                        </a:lnTo>
                        <a:lnTo>
                          <a:pt x="336" y="244"/>
                        </a:lnTo>
                        <a:lnTo>
                          <a:pt x="336" y="245"/>
                        </a:lnTo>
                        <a:lnTo>
                          <a:pt x="336" y="244"/>
                        </a:lnTo>
                        <a:lnTo>
                          <a:pt x="336" y="246"/>
                        </a:lnTo>
                        <a:lnTo>
                          <a:pt x="336" y="245"/>
                        </a:lnTo>
                        <a:lnTo>
                          <a:pt x="336" y="242"/>
                        </a:lnTo>
                        <a:lnTo>
                          <a:pt x="336" y="245"/>
                        </a:lnTo>
                        <a:lnTo>
                          <a:pt x="336" y="244"/>
                        </a:lnTo>
                        <a:lnTo>
                          <a:pt x="336" y="244"/>
                        </a:lnTo>
                        <a:lnTo>
                          <a:pt x="336" y="244"/>
                        </a:lnTo>
                        <a:lnTo>
                          <a:pt x="336" y="243"/>
                        </a:lnTo>
                        <a:lnTo>
                          <a:pt x="336" y="245"/>
                        </a:lnTo>
                        <a:lnTo>
                          <a:pt x="336" y="244"/>
                        </a:lnTo>
                        <a:lnTo>
                          <a:pt x="336" y="244"/>
                        </a:lnTo>
                        <a:lnTo>
                          <a:pt x="336" y="244"/>
                        </a:lnTo>
                        <a:lnTo>
                          <a:pt x="336" y="244"/>
                        </a:lnTo>
                        <a:lnTo>
                          <a:pt x="336" y="243"/>
                        </a:lnTo>
                        <a:lnTo>
                          <a:pt x="336" y="242"/>
                        </a:lnTo>
                        <a:lnTo>
                          <a:pt x="336" y="243"/>
                        </a:lnTo>
                        <a:lnTo>
                          <a:pt x="336" y="243"/>
                        </a:lnTo>
                        <a:lnTo>
                          <a:pt x="336" y="244"/>
                        </a:lnTo>
                        <a:lnTo>
                          <a:pt x="336" y="243"/>
                        </a:lnTo>
                        <a:lnTo>
                          <a:pt x="336" y="244"/>
                        </a:lnTo>
                        <a:lnTo>
                          <a:pt x="336" y="242"/>
                        </a:lnTo>
                        <a:lnTo>
                          <a:pt x="336" y="242"/>
                        </a:lnTo>
                        <a:lnTo>
                          <a:pt x="336" y="246"/>
                        </a:lnTo>
                        <a:lnTo>
                          <a:pt x="336" y="243"/>
                        </a:lnTo>
                        <a:lnTo>
                          <a:pt x="336" y="245"/>
                        </a:lnTo>
                        <a:lnTo>
                          <a:pt x="336" y="243"/>
                        </a:lnTo>
                        <a:lnTo>
                          <a:pt x="336" y="243"/>
                        </a:lnTo>
                        <a:lnTo>
                          <a:pt x="336" y="242"/>
                        </a:lnTo>
                        <a:lnTo>
                          <a:pt x="336" y="241"/>
                        </a:lnTo>
                        <a:lnTo>
                          <a:pt x="336" y="243"/>
                        </a:lnTo>
                        <a:lnTo>
                          <a:pt x="336" y="241"/>
                        </a:lnTo>
                        <a:lnTo>
                          <a:pt x="336" y="243"/>
                        </a:lnTo>
                        <a:lnTo>
                          <a:pt x="336" y="241"/>
                        </a:lnTo>
                        <a:lnTo>
                          <a:pt x="336" y="242"/>
                        </a:lnTo>
                        <a:lnTo>
                          <a:pt x="336" y="241"/>
                        </a:lnTo>
                        <a:lnTo>
                          <a:pt x="336" y="241"/>
                        </a:lnTo>
                        <a:lnTo>
                          <a:pt x="336" y="241"/>
                        </a:lnTo>
                        <a:lnTo>
                          <a:pt x="336" y="240"/>
                        </a:lnTo>
                        <a:lnTo>
                          <a:pt x="336" y="240"/>
                        </a:lnTo>
                        <a:lnTo>
                          <a:pt x="336" y="240"/>
                        </a:lnTo>
                        <a:lnTo>
                          <a:pt x="337" y="241"/>
                        </a:lnTo>
                        <a:lnTo>
                          <a:pt x="337" y="240"/>
                        </a:lnTo>
                        <a:lnTo>
                          <a:pt x="337" y="240"/>
                        </a:lnTo>
                        <a:lnTo>
                          <a:pt x="337" y="243"/>
                        </a:lnTo>
                        <a:lnTo>
                          <a:pt x="337" y="237"/>
                        </a:lnTo>
                        <a:lnTo>
                          <a:pt x="337" y="241"/>
                        </a:lnTo>
                        <a:lnTo>
                          <a:pt x="337" y="239"/>
                        </a:lnTo>
                        <a:lnTo>
                          <a:pt x="337" y="240"/>
                        </a:lnTo>
                        <a:lnTo>
                          <a:pt x="337" y="239"/>
                        </a:lnTo>
                        <a:lnTo>
                          <a:pt x="337" y="239"/>
                        </a:lnTo>
                        <a:lnTo>
                          <a:pt x="337" y="241"/>
                        </a:lnTo>
                        <a:lnTo>
                          <a:pt x="337" y="238"/>
                        </a:lnTo>
                        <a:lnTo>
                          <a:pt x="337" y="240"/>
                        </a:lnTo>
                        <a:lnTo>
                          <a:pt x="337" y="238"/>
                        </a:lnTo>
                        <a:lnTo>
                          <a:pt x="337" y="240"/>
                        </a:lnTo>
                        <a:lnTo>
                          <a:pt x="337" y="239"/>
                        </a:lnTo>
                        <a:lnTo>
                          <a:pt x="337" y="240"/>
                        </a:lnTo>
                        <a:lnTo>
                          <a:pt x="337" y="240"/>
                        </a:lnTo>
                        <a:lnTo>
                          <a:pt x="337" y="239"/>
                        </a:lnTo>
                        <a:lnTo>
                          <a:pt x="337" y="241"/>
                        </a:lnTo>
                        <a:lnTo>
                          <a:pt x="337" y="241"/>
                        </a:lnTo>
                        <a:lnTo>
                          <a:pt x="337" y="239"/>
                        </a:lnTo>
                        <a:lnTo>
                          <a:pt x="337" y="239"/>
                        </a:lnTo>
                        <a:lnTo>
                          <a:pt x="337" y="239"/>
                        </a:lnTo>
                        <a:lnTo>
                          <a:pt x="337" y="239"/>
                        </a:lnTo>
                        <a:lnTo>
                          <a:pt x="337" y="241"/>
                        </a:lnTo>
                        <a:lnTo>
                          <a:pt x="337" y="240"/>
                        </a:lnTo>
                        <a:lnTo>
                          <a:pt x="337" y="240"/>
                        </a:lnTo>
                        <a:lnTo>
                          <a:pt x="337" y="240"/>
                        </a:lnTo>
                        <a:lnTo>
                          <a:pt x="337" y="240"/>
                        </a:lnTo>
                        <a:lnTo>
                          <a:pt x="337" y="239"/>
                        </a:lnTo>
                        <a:lnTo>
                          <a:pt x="337" y="239"/>
                        </a:lnTo>
                        <a:lnTo>
                          <a:pt x="337" y="239"/>
                        </a:lnTo>
                        <a:lnTo>
                          <a:pt x="337" y="239"/>
                        </a:lnTo>
                        <a:lnTo>
                          <a:pt x="337" y="239"/>
                        </a:lnTo>
                        <a:lnTo>
                          <a:pt x="337" y="240"/>
                        </a:lnTo>
                        <a:lnTo>
                          <a:pt x="337" y="239"/>
                        </a:lnTo>
                        <a:lnTo>
                          <a:pt x="337" y="241"/>
                        </a:lnTo>
                        <a:lnTo>
                          <a:pt x="337" y="239"/>
                        </a:lnTo>
                        <a:lnTo>
                          <a:pt x="337" y="240"/>
                        </a:lnTo>
                        <a:lnTo>
                          <a:pt x="337" y="240"/>
                        </a:lnTo>
                        <a:lnTo>
                          <a:pt x="337" y="238"/>
                        </a:lnTo>
                        <a:lnTo>
                          <a:pt x="337" y="241"/>
                        </a:lnTo>
                        <a:lnTo>
                          <a:pt x="337" y="239"/>
                        </a:lnTo>
                        <a:lnTo>
                          <a:pt x="337" y="240"/>
                        </a:lnTo>
                        <a:lnTo>
                          <a:pt x="337" y="240"/>
                        </a:lnTo>
                        <a:lnTo>
                          <a:pt x="337" y="241"/>
                        </a:lnTo>
                        <a:lnTo>
                          <a:pt x="337" y="242"/>
                        </a:lnTo>
                        <a:lnTo>
                          <a:pt x="337" y="241"/>
                        </a:lnTo>
                        <a:lnTo>
                          <a:pt x="337" y="240"/>
                        </a:lnTo>
                        <a:lnTo>
                          <a:pt x="337" y="241"/>
                        </a:lnTo>
                        <a:lnTo>
                          <a:pt x="337" y="240"/>
                        </a:lnTo>
                        <a:lnTo>
                          <a:pt x="337" y="242"/>
                        </a:lnTo>
                        <a:lnTo>
                          <a:pt x="337" y="243"/>
                        </a:lnTo>
                        <a:lnTo>
                          <a:pt x="337" y="242"/>
                        </a:lnTo>
                        <a:lnTo>
                          <a:pt x="337" y="243"/>
                        </a:lnTo>
                        <a:lnTo>
                          <a:pt x="337" y="241"/>
                        </a:lnTo>
                        <a:lnTo>
                          <a:pt x="337" y="242"/>
                        </a:lnTo>
                        <a:lnTo>
                          <a:pt x="337" y="242"/>
                        </a:lnTo>
                        <a:lnTo>
                          <a:pt x="337" y="242"/>
                        </a:lnTo>
                        <a:lnTo>
                          <a:pt x="337" y="243"/>
                        </a:lnTo>
                        <a:lnTo>
                          <a:pt x="337" y="245"/>
                        </a:lnTo>
                        <a:lnTo>
                          <a:pt x="337" y="241"/>
                        </a:lnTo>
                        <a:lnTo>
                          <a:pt x="337" y="244"/>
                        </a:lnTo>
                        <a:lnTo>
                          <a:pt x="337" y="243"/>
                        </a:lnTo>
                        <a:lnTo>
                          <a:pt x="337" y="245"/>
                        </a:lnTo>
                        <a:lnTo>
                          <a:pt x="337" y="243"/>
                        </a:lnTo>
                        <a:lnTo>
                          <a:pt x="337" y="244"/>
                        </a:lnTo>
                        <a:lnTo>
                          <a:pt x="337" y="243"/>
                        </a:lnTo>
                        <a:lnTo>
                          <a:pt x="337" y="243"/>
                        </a:lnTo>
                        <a:lnTo>
                          <a:pt x="337" y="245"/>
                        </a:lnTo>
                        <a:lnTo>
                          <a:pt x="337" y="242"/>
                        </a:lnTo>
                        <a:lnTo>
                          <a:pt x="337" y="245"/>
                        </a:lnTo>
                        <a:lnTo>
                          <a:pt x="337" y="245"/>
                        </a:lnTo>
                        <a:lnTo>
                          <a:pt x="337" y="244"/>
                        </a:lnTo>
                        <a:lnTo>
                          <a:pt x="337" y="244"/>
                        </a:lnTo>
                        <a:lnTo>
                          <a:pt x="337" y="245"/>
                        </a:lnTo>
                        <a:lnTo>
                          <a:pt x="337" y="245"/>
                        </a:lnTo>
                        <a:lnTo>
                          <a:pt x="337" y="244"/>
                        </a:lnTo>
                        <a:lnTo>
                          <a:pt x="337" y="246"/>
                        </a:lnTo>
                        <a:lnTo>
                          <a:pt x="337" y="244"/>
                        </a:lnTo>
                        <a:lnTo>
                          <a:pt x="337" y="245"/>
                        </a:lnTo>
                        <a:lnTo>
                          <a:pt x="337" y="244"/>
                        </a:lnTo>
                        <a:lnTo>
                          <a:pt x="337" y="244"/>
                        </a:lnTo>
                        <a:lnTo>
                          <a:pt x="337" y="245"/>
                        </a:lnTo>
                        <a:lnTo>
                          <a:pt x="337" y="243"/>
                        </a:lnTo>
                        <a:lnTo>
                          <a:pt x="337" y="246"/>
                        </a:lnTo>
                        <a:lnTo>
                          <a:pt x="337" y="243"/>
                        </a:lnTo>
                        <a:lnTo>
                          <a:pt x="337" y="246"/>
                        </a:lnTo>
                        <a:lnTo>
                          <a:pt x="337" y="245"/>
                        </a:lnTo>
                        <a:lnTo>
                          <a:pt x="337" y="244"/>
                        </a:lnTo>
                        <a:lnTo>
                          <a:pt x="337" y="247"/>
                        </a:lnTo>
                        <a:lnTo>
                          <a:pt x="337" y="244"/>
                        </a:lnTo>
                        <a:lnTo>
                          <a:pt x="337" y="247"/>
                        </a:lnTo>
                        <a:lnTo>
                          <a:pt x="337" y="245"/>
                        </a:lnTo>
                        <a:lnTo>
                          <a:pt x="337" y="245"/>
                        </a:lnTo>
                        <a:lnTo>
                          <a:pt x="337" y="245"/>
                        </a:lnTo>
                        <a:lnTo>
                          <a:pt x="337" y="245"/>
                        </a:lnTo>
                        <a:lnTo>
                          <a:pt x="337" y="245"/>
                        </a:lnTo>
                        <a:lnTo>
                          <a:pt x="337" y="246"/>
                        </a:lnTo>
                        <a:lnTo>
                          <a:pt x="337" y="247"/>
                        </a:lnTo>
                        <a:lnTo>
                          <a:pt x="337" y="246"/>
                        </a:lnTo>
                        <a:lnTo>
                          <a:pt x="337" y="245"/>
                        </a:lnTo>
                        <a:lnTo>
                          <a:pt x="337" y="246"/>
                        </a:lnTo>
                        <a:lnTo>
                          <a:pt x="337" y="246"/>
                        </a:lnTo>
                        <a:lnTo>
                          <a:pt x="337" y="246"/>
                        </a:lnTo>
                        <a:lnTo>
                          <a:pt x="337" y="245"/>
                        </a:lnTo>
                        <a:lnTo>
                          <a:pt x="337" y="246"/>
                        </a:lnTo>
                        <a:lnTo>
                          <a:pt x="338" y="245"/>
                        </a:lnTo>
                        <a:lnTo>
                          <a:pt x="338" y="246"/>
                        </a:lnTo>
                        <a:lnTo>
                          <a:pt x="338" y="245"/>
                        </a:lnTo>
                        <a:lnTo>
                          <a:pt x="338" y="246"/>
                        </a:lnTo>
                        <a:lnTo>
                          <a:pt x="338" y="247"/>
                        </a:lnTo>
                        <a:lnTo>
                          <a:pt x="338" y="246"/>
                        </a:lnTo>
                        <a:lnTo>
                          <a:pt x="338" y="246"/>
                        </a:lnTo>
                        <a:lnTo>
                          <a:pt x="338" y="248"/>
                        </a:lnTo>
                        <a:lnTo>
                          <a:pt x="338" y="246"/>
                        </a:lnTo>
                        <a:lnTo>
                          <a:pt x="338" y="246"/>
                        </a:lnTo>
                        <a:lnTo>
                          <a:pt x="338" y="248"/>
                        </a:lnTo>
                        <a:lnTo>
                          <a:pt x="338" y="244"/>
                        </a:lnTo>
                        <a:lnTo>
                          <a:pt x="338" y="247"/>
                        </a:lnTo>
                        <a:lnTo>
                          <a:pt x="338" y="245"/>
                        </a:lnTo>
                        <a:lnTo>
                          <a:pt x="338" y="247"/>
                        </a:lnTo>
                        <a:lnTo>
                          <a:pt x="338" y="246"/>
                        </a:lnTo>
                        <a:lnTo>
                          <a:pt x="338" y="247"/>
                        </a:lnTo>
                        <a:lnTo>
                          <a:pt x="338" y="246"/>
                        </a:lnTo>
                        <a:lnTo>
                          <a:pt x="338" y="246"/>
                        </a:lnTo>
                        <a:lnTo>
                          <a:pt x="338" y="245"/>
                        </a:lnTo>
                        <a:lnTo>
                          <a:pt x="338" y="246"/>
                        </a:lnTo>
                        <a:lnTo>
                          <a:pt x="338" y="249"/>
                        </a:lnTo>
                        <a:lnTo>
                          <a:pt x="338" y="244"/>
                        </a:lnTo>
                        <a:lnTo>
                          <a:pt x="338" y="247"/>
                        </a:lnTo>
                        <a:lnTo>
                          <a:pt x="338" y="247"/>
                        </a:lnTo>
                        <a:lnTo>
                          <a:pt x="338" y="246"/>
                        </a:lnTo>
                        <a:lnTo>
                          <a:pt x="338" y="246"/>
                        </a:lnTo>
                        <a:lnTo>
                          <a:pt x="338" y="246"/>
                        </a:lnTo>
                        <a:lnTo>
                          <a:pt x="338" y="246"/>
                        </a:lnTo>
                        <a:lnTo>
                          <a:pt x="338" y="246"/>
                        </a:lnTo>
                        <a:lnTo>
                          <a:pt x="338" y="245"/>
                        </a:lnTo>
                        <a:lnTo>
                          <a:pt x="338" y="247"/>
                        </a:lnTo>
                        <a:lnTo>
                          <a:pt x="338" y="245"/>
                        </a:lnTo>
                        <a:lnTo>
                          <a:pt x="338" y="247"/>
                        </a:lnTo>
                        <a:lnTo>
                          <a:pt x="338" y="247"/>
                        </a:lnTo>
                        <a:lnTo>
                          <a:pt x="338" y="247"/>
                        </a:lnTo>
                        <a:lnTo>
                          <a:pt x="338" y="246"/>
                        </a:lnTo>
                        <a:lnTo>
                          <a:pt x="338" y="246"/>
                        </a:lnTo>
                        <a:lnTo>
                          <a:pt x="338" y="247"/>
                        </a:lnTo>
                        <a:lnTo>
                          <a:pt x="338" y="248"/>
                        </a:lnTo>
                        <a:lnTo>
                          <a:pt x="338" y="245"/>
                        </a:lnTo>
                        <a:lnTo>
                          <a:pt x="338" y="247"/>
                        </a:lnTo>
                        <a:lnTo>
                          <a:pt x="338" y="245"/>
                        </a:lnTo>
                        <a:lnTo>
                          <a:pt x="338" y="249"/>
                        </a:lnTo>
                        <a:lnTo>
                          <a:pt x="338" y="246"/>
                        </a:lnTo>
                        <a:lnTo>
                          <a:pt x="338" y="248"/>
                        </a:lnTo>
                        <a:lnTo>
                          <a:pt x="338" y="246"/>
                        </a:lnTo>
                        <a:lnTo>
                          <a:pt x="338" y="249"/>
                        </a:lnTo>
                        <a:lnTo>
                          <a:pt x="338" y="247"/>
                        </a:lnTo>
                        <a:lnTo>
                          <a:pt x="338" y="247"/>
                        </a:lnTo>
                        <a:lnTo>
                          <a:pt x="338" y="245"/>
                        </a:lnTo>
                        <a:lnTo>
                          <a:pt x="338" y="247"/>
                        </a:lnTo>
                        <a:lnTo>
                          <a:pt x="338" y="248"/>
                        </a:lnTo>
                        <a:lnTo>
                          <a:pt x="338" y="247"/>
                        </a:lnTo>
                        <a:lnTo>
                          <a:pt x="338" y="248"/>
                        </a:lnTo>
                        <a:lnTo>
                          <a:pt x="338" y="246"/>
                        </a:lnTo>
                        <a:lnTo>
                          <a:pt x="338" y="246"/>
                        </a:lnTo>
                        <a:lnTo>
                          <a:pt x="338" y="247"/>
                        </a:lnTo>
                        <a:lnTo>
                          <a:pt x="338" y="247"/>
                        </a:lnTo>
                        <a:lnTo>
                          <a:pt x="338" y="247"/>
                        </a:lnTo>
                        <a:lnTo>
                          <a:pt x="338" y="247"/>
                        </a:lnTo>
                        <a:lnTo>
                          <a:pt x="338" y="246"/>
                        </a:lnTo>
                        <a:lnTo>
                          <a:pt x="338" y="248"/>
                        </a:lnTo>
                        <a:lnTo>
                          <a:pt x="338" y="247"/>
                        </a:lnTo>
                        <a:lnTo>
                          <a:pt x="338" y="247"/>
                        </a:lnTo>
                        <a:lnTo>
                          <a:pt x="338" y="246"/>
                        </a:lnTo>
                        <a:lnTo>
                          <a:pt x="338" y="246"/>
                        </a:lnTo>
                        <a:lnTo>
                          <a:pt x="338" y="246"/>
                        </a:lnTo>
                        <a:lnTo>
                          <a:pt x="338" y="247"/>
                        </a:lnTo>
                        <a:lnTo>
                          <a:pt x="338" y="248"/>
                        </a:lnTo>
                        <a:lnTo>
                          <a:pt x="338" y="246"/>
                        </a:lnTo>
                        <a:lnTo>
                          <a:pt x="338" y="246"/>
                        </a:lnTo>
                        <a:lnTo>
                          <a:pt x="338" y="248"/>
                        </a:lnTo>
                        <a:lnTo>
                          <a:pt x="338" y="246"/>
                        </a:lnTo>
                        <a:lnTo>
                          <a:pt x="338" y="249"/>
                        </a:lnTo>
                        <a:lnTo>
                          <a:pt x="338" y="247"/>
                        </a:lnTo>
                        <a:lnTo>
                          <a:pt x="338" y="248"/>
                        </a:lnTo>
                        <a:lnTo>
                          <a:pt x="338" y="248"/>
                        </a:lnTo>
                        <a:lnTo>
                          <a:pt x="338" y="248"/>
                        </a:lnTo>
                        <a:lnTo>
                          <a:pt x="338" y="249"/>
                        </a:lnTo>
                        <a:lnTo>
                          <a:pt x="338" y="248"/>
                        </a:lnTo>
                        <a:lnTo>
                          <a:pt x="338" y="247"/>
                        </a:lnTo>
                        <a:lnTo>
                          <a:pt x="338" y="250"/>
                        </a:lnTo>
                        <a:lnTo>
                          <a:pt x="338" y="246"/>
                        </a:lnTo>
                        <a:lnTo>
                          <a:pt x="338" y="249"/>
                        </a:lnTo>
                        <a:lnTo>
                          <a:pt x="338" y="246"/>
                        </a:lnTo>
                        <a:lnTo>
                          <a:pt x="338" y="250"/>
                        </a:lnTo>
                        <a:lnTo>
                          <a:pt x="338" y="249"/>
                        </a:lnTo>
                        <a:lnTo>
                          <a:pt x="338" y="248"/>
                        </a:lnTo>
                        <a:lnTo>
                          <a:pt x="338" y="249"/>
                        </a:lnTo>
                        <a:lnTo>
                          <a:pt x="338" y="249"/>
                        </a:lnTo>
                        <a:lnTo>
                          <a:pt x="338" y="249"/>
                        </a:lnTo>
                        <a:lnTo>
                          <a:pt x="338" y="248"/>
                        </a:lnTo>
                        <a:lnTo>
                          <a:pt x="338" y="250"/>
                        </a:lnTo>
                        <a:lnTo>
                          <a:pt x="338" y="247"/>
                        </a:lnTo>
                        <a:lnTo>
                          <a:pt x="338" y="248"/>
                        </a:lnTo>
                        <a:lnTo>
                          <a:pt x="338" y="250"/>
                        </a:lnTo>
                        <a:lnTo>
                          <a:pt x="338" y="248"/>
                        </a:lnTo>
                        <a:lnTo>
                          <a:pt x="339" y="249"/>
                        </a:lnTo>
                        <a:lnTo>
                          <a:pt x="339" y="247"/>
                        </a:lnTo>
                        <a:lnTo>
                          <a:pt x="339" y="249"/>
                        </a:lnTo>
                        <a:lnTo>
                          <a:pt x="339" y="247"/>
                        </a:lnTo>
                        <a:lnTo>
                          <a:pt x="339" y="250"/>
                        </a:lnTo>
                        <a:lnTo>
                          <a:pt x="339" y="249"/>
                        </a:lnTo>
                        <a:lnTo>
                          <a:pt x="339" y="250"/>
                        </a:lnTo>
                        <a:lnTo>
                          <a:pt x="339" y="248"/>
                        </a:lnTo>
                        <a:lnTo>
                          <a:pt x="339" y="250"/>
                        </a:lnTo>
                        <a:lnTo>
                          <a:pt x="339" y="248"/>
                        </a:lnTo>
                        <a:lnTo>
                          <a:pt x="339" y="249"/>
                        </a:lnTo>
                        <a:lnTo>
                          <a:pt x="339" y="248"/>
                        </a:lnTo>
                        <a:lnTo>
                          <a:pt x="339" y="250"/>
                        </a:lnTo>
                        <a:lnTo>
                          <a:pt x="339" y="249"/>
                        </a:lnTo>
                        <a:lnTo>
                          <a:pt x="339" y="248"/>
                        </a:lnTo>
                        <a:lnTo>
                          <a:pt x="339" y="248"/>
                        </a:lnTo>
                        <a:lnTo>
                          <a:pt x="339" y="250"/>
                        </a:lnTo>
                        <a:lnTo>
                          <a:pt x="339" y="248"/>
                        </a:lnTo>
                        <a:lnTo>
                          <a:pt x="339" y="250"/>
                        </a:lnTo>
                        <a:lnTo>
                          <a:pt x="339" y="247"/>
                        </a:lnTo>
                        <a:lnTo>
                          <a:pt x="339" y="249"/>
                        </a:lnTo>
                        <a:lnTo>
                          <a:pt x="339" y="248"/>
                        </a:lnTo>
                        <a:lnTo>
                          <a:pt x="339" y="249"/>
                        </a:lnTo>
                        <a:lnTo>
                          <a:pt x="339" y="249"/>
                        </a:lnTo>
                        <a:lnTo>
                          <a:pt x="339" y="249"/>
                        </a:lnTo>
                        <a:lnTo>
                          <a:pt x="339" y="248"/>
                        </a:lnTo>
                        <a:lnTo>
                          <a:pt x="339" y="250"/>
                        </a:lnTo>
                        <a:lnTo>
                          <a:pt x="339" y="248"/>
                        </a:lnTo>
                        <a:lnTo>
                          <a:pt x="339" y="248"/>
                        </a:lnTo>
                        <a:lnTo>
                          <a:pt x="339" y="250"/>
                        </a:lnTo>
                        <a:lnTo>
                          <a:pt x="339" y="249"/>
                        </a:lnTo>
                        <a:lnTo>
                          <a:pt x="339" y="247"/>
                        </a:lnTo>
                        <a:lnTo>
                          <a:pt x="339" y="248"/>
                        </a:lnTo>
                        <a:lnTo>
                          <a:pt x="339" y="248"/>
                        </a:lnTo>
                        <a:lnTo>
                          <a:pt x="339" y="248"/>
                        </a:lnTo>
                        <a:lnTo>
                          <a:pt x="339" y="248"/>
                        </a:lnTo>
                        <a:lnTo>
                          <a:pt x="339" y="247"/>
                        </a:lnTo>
                        <a:lnTo>
                          <a:pt x="339" y="247"/>
                        </a:lnTo>
                        <a:lnTo>
                          <a:pt x="339" y="248"/>
                        </a:lnTo>
                        <a:lnTo>
                          <a:pt x="339" y="248"/>
                        </a:lnTo>
                        <a:lnTo>
                          <a:pt x="339" y="248"/>
                        </a:lnTo>
                        <a:lnTo>
                          <a:pt x="339" y="247"/>
                        </a:lnTo>
                        <a:lnTo>
                          <a:pt x="339" y="246"/>
                        </a:lnTo>
                        <a:lnTo>
                          <a:pt x="339" y="245"/>
                        </a:lnTo>
                        <a:lnTo>
                          <a:pt x="339" y="247"/>
                        </a:lnTo>
                        <a:lnTo>
                          <a:pt x="339" y="246"/>
                        </a:lnTo>
                        <a:lnTo>
                          <a:pt x="339" y="245"/>
                        </a:lnTo>
                        <a:lnTo>
                          <a:pt x="339" y="245"/>
                        </a:lnTo>
                        <a:lnTo>
                          <a:pt x="339" y="246"/>
                        </a:lnTo>
                        <a:lnTo>
                          <a:pt x="339" y="246"/>
                        </a:lnTo>
                        <a:lnTo>
                          <a:pt x="339" y="247"/>
                        </a:lnTo>
                        <a:lnTo>
                          <a:pt x="339" y="245"/>
                        </a:lnTo>
                        <a:lnTo>
                          <a:pt x="339" y="246"/>
                        </a:lnTo>
                        <a:lnTo>
                          <a:pt x="339" y="245"/>
                        </a:lnTo>
                        <a:lnTo>
                          <a:pt x="339" y="245"/>
                        </a:lnTo>
                        <a:lnTo>
                          <a:pt x="339" y="247"/>
                        </a:lnTo>
                        <a:lnTo>
                          <a:pt x="339" y="245"/>
                        </a:lnTo>
                        <a:lnTo>
                          <a:pt x="339" y="244"/>
                        </a:lnTo>
                        <a:lnTo>
                          <a:pt x="339" y="245"/>
                        </a:lnTo>
                        <a:lnTo>
                          <a:pt x="339" y="245"/>
                        </a:lnTo>
                        <a:lnTo>
                          <a:pt x="339" y="244"/>
                        </a:lnTo>
                        <a:lnTo>
                          <a:pt x="339" y="245"/>
                        </a:lnTo>
                        <a:lnTo>
                          <a:pt x="339" y="245"/>
                        </a:lnTo>
                        <a:lnTo>
                          <a:pt x="339" y="244"/>
                        </a:lnTo>
                        <a:lnTo>
                          <a:pt x="339" y="245"/>
                        </a:lnTo>
                        <a:lnTo>
                          <a:pt x="339" y="244"/>
                        </a:lnTo>
                        <a:lnTo>
                          <a:pt x="339" y="246"/>
                        </a:lnTo>
                        <a:lnTo>
                          <a:pt x="339" y="244"/>
                        </a:lnTo>
                        <a:lnTo>
                          <a:pt x="339" y="245"/>
                        </a:lnTo>
                        <a:lnTo>
                          <a:pt x="339" y="244"/>
                        </a:lnTo>
                        <a:lnTo>
                          <a:pt x="339" y="244"/>
                        </a:lnTo>
                        <a:lnTo>
                          <a:pt x="339" y="244"/>
                        </a:lnTo>
                        <a:lnTo>
                          <a:pt x="339" y="245"/>
                        </a:lnTo>
                        <a:lnTo>
                          <a:pt x="339" y="243"/>
                        </a:lnTo>
                        <a:lnTo>
                          <a:pt x="339" y="245"/>
                        </a:lnTo>
                        <a:lnTo>
                          <a:pt x="339" y="244"/>
                        </a:lnTo>
                        <a:lnTo>
                          <a:pt x="339" y="243"/>
                        </a:lnTo>
                        <a:lnTo>
                          <a:pt x="339" y="243"/>
                        </a:lnTo>
                        <a:lnTo>
                          <a:pt x="339" y="244"/>
                        </a:lnTo>
                        <a:lnTo>
                          <a:pt x="339" y="245"/>
                        </a:lnTo>
                        <a:lnTo>
                          <a:pt x="339" y="243"/>
                        </a:lnTo>
                        <a:lnTo>
                          <a:pt x="339" y="243"/>
                        </a:lnTo>
                        <a:lnTo>
                          <a:pt x="339" y="243"/>
                        </a:lnTo>
                        <a:lnTo>
                          <a:pt x="339" y="243"/>
                        </a:lnTo>
                        <a:lnTo>
                          <a:pt x="339" y="243"/>
                        </a:lnTo>
                        <a:lnTo>
                          <a:pt x="339" y="245"/>
                        </a:lnTo>
                        <a:lnTo>
                          <a:pt x="339" y="242"/>
                        </a:lnTo>
                        <a:lnTo>
                          <a:pt x="339" y="242"/>
                        </a:lnTo>
                        <a:lnTo>
                          <a:pt x="339" y="243"/>
                        </a:lnTo>
                        <a:lnTo>
                          <a:pt x="339" y="243"/>
                        </a:lnTo>
                        <a:lnTo>
                          <a:pt x="339" y="244"/>
                        </a:lnTo>
                        <a:lnTo>
                          <a:pt x="339" y="243"/>
                        </a:lnTo>
                        <a:lnTo>
                          <a:pt x="339" y="243"/>
                        </a:lnTo>
                        <a:lnTo>
                          <a:pt x="339" y="244"/>
                        </a:lnTo>
                        <a:lnTo>
                          <a:pt x="339" y="244"/>
                        </a:lnTo>
                        <a:lnTo>
                          <a:pt x="339" y="242"/>
                        </a:lnTo>
                        <a:lnTo>
                          <a:pt x="339" y="244"/>
                        </a:lnTo>
                        <a:lnTo>
                          <a:pt x="339" y="243"/>
                        </a:lnTo>
                        <a:lnTo>
                          <a:pt x="340" y="243"/>
                        </a:lnTo>
                        <a:lnTo>
                          <a:pt x="340" y="243"/>
                        </a:lnTo>
                        <a:lnTo>
                          <a:pt x="340" y="244"/>
                        </a:lnTo>
                        <a:lnTo>
                          <a:pt x="340" y="243"/>
                        </a:lnTo>
                        <a:lnTo>
                          <a:pt x="340" y="243"/>
                        </a:lnTo>
                        <a:lnTo>
                          <a:pt x="340" y="245"/>
                        </a:lnTo>
                        <a:lnTo>
                          <a:pt x="340" y="242"/>
                        </a:lnTo>
                        <a:lnTo>
                          <a:pt x="340" y="245"/>
                        </a:lnTo>
                        <a:lnTo>
                          <a:pt x="340" y="244"/>
                        </a:lnTo>
                        <a:lnTo>
                          <a:pt x="340" y="243"/>
                        </a:lnTo>
                        <a:lnTo>
                          <a:pt x="340" y="243"/>
                        </a:lnTo>
                        <a:lnTo>
                          <a:pt x="340" y="243"/>
                        </a:lnTo>
                        <a:lnTo>
                          <a:pt x="340" y="243"/>
                        </a:lnTo>
                        <a:lnTo>
                          <a:pt x="340" y="245"/>
                        </a:lnTo>
                        <a:lnTo>
                          <a:pt x="340" y="244"/>
                        </a:lnTo>
                        <a:lnTo>
                          <a:pt x="340" y="244"/>
                        </a:lnTo>
                        <a:lnTo>
                          <a:pt x="340" y="243"/>
                        </a:lnTo>
                        <a:lnTo>
                          <a:pt x="340" y="244"/>
                        </a:lnTo>
                        <a:lnTo>
                          <a:pt x="340" y="244"/>
                        </a:lnTo>
                        <a:lnTo>
                          <a:pt x="340" y="242"/>
                        </a:lnTo>
                        <a:lnTo>
                          <a:pt x="340" y="244"/>
                        </a:lnTo>
                        <a:lnTo>
                          <a:pt x="340" y="244"/>
                        </a:lnTo>
                        <a:lnTo>
                          <a:pt x="340" y="243"/>
                        </a:lnTo>
                        <a:lnTo>
                          <a:pt x="340" y="244"/>
                        </a:lnTo>
                        <a:lnTo>
                          <a:pt x="340" y="243"/>
                        </a:lnTo>
                        <a:lnTo>
                          <a:pt x="340" y="245"/>
                        </a:lnTo>
                        <a:lnTo>
                          <a:pt x="340" y="243"/>
                        </a:lnTo>
                        <a:lnTo>
                          <a:pt x="340" y="243"/>
                        </a:lnTo>
                        <a:lnTo>
                          <a:pt x="340" y="243"/>
                        </a:lnTo>
                        <a:lnTo>
                          <a:pt x="340" y="242"/>
                        </a:lnTo>
                        <a:lnTo>
                          <a:pt x="340" y="243"/>
                        </a:lnTo>
                        <a:lnTo>
                          <a:pt x="340" y="242"/>
                        </a:lnTo>
                        <a:lnTo>
                          <a:pt x="340" y="242"/>
                        </a:lnTo>
                        <a:lnTo>
                          <a:pt x="340" y="243"/>
                        </a:lnTo>
                        <a:lnTo>
                          <a:pt x="340" y="242"/>
                        </a:lnTo>
                        <a:lnTo>
                          <a:pt x="340" y="244"/>
                        </a:lnTo>
                        <a:lnTo>
                          <a:pt x="340" y="243"/>
                        </a:lnTo>
                        <a:lnTo>
                          <a:pt x="340" y="243"/>
                        </a:lnTo>
                        <a:lnTo>
                          <a:pt x="340" y="242"/>
                        </a:lnTo>
                        <a:lnTo>
                          <a:pt x="340" y="242"/>
                        </a:lnTo>
                        <a:lnTo>
                          <a:pt x="340" y="243"/>
                        </a:lnTo>
                        <a:lnTo>
                          <a:pt x="340" y="244"/>
                        </a:lnTo>
                        <a:lnTo>
                          <a:pt x="340" y="242"/>
                        </a:lnTo>
                        <a:lnTo>
                          <a:pt x="340" y="243"/>
                        </a:lnTo>
                        <a:lnTo>
                          <a:pt x="340" y="242"/>
                        </a:lnTo>
                        <a:lnTo>
                          <a:pt x="340" y="243"/>
                        </a:lnTo>
                        <a:lnTo>
                          <a:pt x="340" y="243"/>
                        </a:lnTo>
                        <a:lnTo>
                          <a:pt x="340" y="243"/>
                        </a:lnTo>
                        <a:lnTo>
                          <a:pt x="340" y="243"/>
                        </a:lnTo>
                        <a:lnTo>
                          <a:pt x="340" y="242"/>
                        </a:lnTo>
                        <a:lnTo>
                          <a:pt x="340" y="242"/>
                        </a:lnTo>
                        <a:lnTo>
                          <a:pt x="340" y="243"/>
                        </a:lnTo>
                        <a:lnTo>
                          <a:pt x="340" y="242"/>
                        </a:lnTo>
                        <a:lnTo>
                          <a:pt x="340" y="243"/>
                        </a:lnTo>
                        <a:lnTo>
                          <a:pt x="340" y="241"/>
                        </a:lnTo>
                        <a:lnTo>
                          <a:pt x="340" y="243"/>
                        </a:lnTo>
                        <a:lnTo>
                          <a:pt x="340" y="241"/>
                        </a:lnTo>
                        <a:lnTo>
                          <a:pt x="340" y="243"/>
                        </a:lnTo>
                        <a:lnTo>
                          <a:pt x="340" y="240"/>
                        </a:lnTo>
                        <a:lnTo>
                          <a:pt x="340" y="242"/>
                        </a:lnTo>
                        <a:lnTo>
                          <a:pt x="340" y="240"/>
                        </a:lnTo>
                        <a:lnTo>
                          <a:pt x="340" y="241"/>
                        </a:lnTo>
                        <a:lnTo>
                          <a:pt x="340" y="241"/>
                        </a:lnTo>
                        <a:lnTo>
                          <a:pt x="340" y="240"/>
                        </a:lnTo>
                        <a:lnTo>
                          <a:pt x="340" y="241"/>
                        </a:lnTo>
                        <a:lnTo>
                          <a:pt x="340" y="239"/>
                        </a:lnTo>
                        <a:lnTo>
                          <a:pt x="340" y="240"/>
                        </a:lnTo>
                        <a:lnTo>
                          <a:pt x="340" y="240"/>
                        </a:lnTo>
                        <a:lnTo>
                          <a:pt x="340" y="239"/>
                        </a:lnTo>
                        <a:lnTo>
                          <a:pt x="340" y="240"/>
                        </a:lnTo>
                        <a:lnTo>
                          <a:pt x="340" y="240"/>
                        </a:lnTo>
                        <a:lnTo>
                          <a:pt x="340" y="240"/>
                        </a:lnTo>
                        <a:lnTo>
                          <a:pt x="340" y="240"/>
                        </a:lnTo>
                        <a:lnTo>
                          <a:pt x="340" y="240"/>
                        </a:lnTo>
                        <a:lnTo>
                          <a:pt x="340" y="239"/>
                        </a:lnTo>
                        <a:lnTo>
                          <a:pt x="340" y="239"/>
                        </a:lnTo>
                        <a:lnTo>
                          <a:pt x="340" y="239"/>
                        </a:lnTo>
                        <a:lnTo>
                          <a:pt x="340" y="237"/>
                        </a:lnTo>
                        <a:lnTo>
                          <a:pt x="340" y="239"/>
                        </a:lnTo>
                        <a:lnTo>
                          <a:pt x="340" y="239"/>
                        </a:lnTo>
                        <a:lnTo>
                          <a:pt x="340" y="240"/>
                        </a:lnTo>
                        <a:lnTo>
                          <a:pt x="340" y="240"/>
                        </a:lnTo>
                        <a:lnTo>
                          <a:pt x="340" y="239"/>
                        </a:lnTo>
                        <a:lnTo>
                          <a:pt x="340" y="238"/>
                        </a:lnTo>
                        <a:lnTo>
                          <a:pt x="340" y="238"/>
                        </a:lnTo>
                        <a:lnTo>
                          <a:pt x="340" y="237"/>
                        </a:lnTo>
                        <a:lnTo>
                          <a:pt x="340" y="239"/>
                        </a:lnTo>
                        <a:lnTo>
                          <a:pt x="340" y="236"/>
                        </a:lnTo>
                        <a:lnTo>
                          <a:pt x="340" y="240"/>
                        </a:lnTo>
                        <a:lnTo>
                          <a:pt x="340" y="237"/>
                        </a:lnTo>
                        <a:lnTo>
                          <a:pt x="340" y="240"/>
                        </a:lnTo>
                        <a:lnTo>
                          <a:pt x="340" y="239"/>
                        </a:lnTo>
                        <a:lnTo>
                          <a:pt x="340" y="238"/>
                        </a:lnTo>
                        <a:lnTo>
                          <a:pt x="340" y="240"/>
                        </a:lnTo>
                        <a:lnTo>
                          <a:pt x="340" y="238"/>
                        </a:lnTo>
                        <a:lnTo>
                          <a:pt x="340" y="239"/>
                        </a:lnTo>
                        <a:lnTo>
                          <a:pt x="340" y="237"/>
                        </a:lnTo>
                        <a:lnTo>
                          <a:pt x="340" y="239"/>
                        </a:lnTo>
                        <a:lnTo>
                          <a:pt x="340" y="238"/>
                        </a:lnTo>
                        <a:lnTo>
                          <a:pt x="340" y="239"/>
                        </a:lnTo>
                        <a:lnTo>
                          <a:pt x="340" y="237"/>
                        </a:lnTo>
                        <a:lnTo>
                          <a:pt x="340" y="238"/>
                        </a:lnTo>
                        <a:lnTo>
                          <a:pt x="340" y="238"/>
                        </a:lnTo>
                        <a:lnTo>
                          <a:pt x="340" y="237"/>
                        </a:lnTo>
                        <a:lnTo>
                          <a:pt x="340" y="238"/>
                        </a:lnTo>
                        <a:lnTo>
                          <a:pt x="340" y="239"/>
                        </a:lnTo>
                        <a:lnTo>
                          <a:pt x="340" y="238"/>
                        </a:lnTo>
                        <a:lnTo>
                          <a:pt x="341" y="239"/>
                        </a:lnTo>
                        <a:lnTo>
                          <a:pt x="341" y="237"/>
                        </a:lnTo>
                        <a:lnTo>
                          <a:pt x="341" y="239"/>
                        </a:lnTo>
                        <a:lnTo>
                          <a:pt x="341" y="238"/>
                        </a:lnTo>
                        <a:lnTo>
                          <a:pt x="341" y="236"/>
                        </a:lnTo>
                        <a:lnTo>
                          <a:pt x="341" y="236"/>
                        </a:lnTo>
                        <a:lnTo>
                          <a:pt x="341" y="239"/>
                        </a:lnTo>
                        <a:lnTo>
                          <a:pt x="341" y="237"/>
                        </a:lnTo>
                        <a:lnTo>
                          <a:pt x="341" y="239"/>
                        </a:lnTo>
                        <a:lnTo>
                          <a:pt x="341" y="238"/>
                        </a:lnTo>
                        <a:lnTo>
                          <a:pt x="341" y="238"/>
                        </a:lnTo>
                        <a:lnTo>
                          <a:pt x="341" y="237"/>
                        </a:lnTo>
                        <a:lnTo>
                          <a:pt x="341" y="238"/>
                        </a:lnTo>
                        <a:lnTo>
                          <a:pt x="341" y="238"/>
                        </a:lnTo>
                        <a:lnTo>
                          <a:pt x="341" y="239"/>
                        </a:lnTo>
                        <a:lnTo>
                          <a:pt x="341" y="238"/>
                        </a:lnTo>
                        <a:lnTo>
                          <a:pt x="341" y="238"/>
                        </a:lnTo>
                        <a:lnTo>
                          <a:pt x="341" y="238"/>
                        </a:lnTo>
                        <a:lnTo>
                          <a:pt x="341" y="239"/>
                        </a:lnTo>
                        <a:lnTo>
                          <a:pt x="341" y="238"/>
                        </a:lnTo>
                        <a:lnTo>
                          <a:pt x="341" y="238"/>
                        </a:lnTo>
                        <a:lnTo>
                          <a:pt x="341" y="238"/>
                        </a:lnTo>
                        <a:lnTo>
                          <a:pt x="341" y="239"/>
                        </a:lnTo>
                        <a:lnTo>
                          <a:pt x="341" y="240"/>
                        </a:lnTo>
                        <a:lnTo>
                          <a:pt x="341" y="239"/>
                        </a:lnTo>
                        <a:lnTo>
                          <a:pt x="341" y="238"/>
                        </a:lnTo>
                        <a:lnTo>
                          <a:pt x="341" y="242"/>
                        </a:lnTo>
                        <a:lnTo>
                          <a:pt x="341" y="239"/>
                        </a:lnTo>
                        <a:lnTo>
                          <a:pt x="341" y="239"/>
                        </a:lnTo>
                        <a:lnTo>
                          <a:pt x="341" y="240"/>
                        </a:lnTo>
                        <a:lnTo>
                          <a:pt x="341" y="241"/>
                        </a:lnTo>
                        <a:lnTo>
                          <a:pt x="341" y="240"/>
                        </a:lnTo>
                        <a:lnTo>
                          <a:pt x="341" y="240"/>
                        </a:lnTo>
                        <a:lnTo>
                          <a:pt x="341" y="241"/>
                        </a:lnTo>
                        <a:lnTo>
                          <a:pt x="341" y="240"/>
                        </a:lnTo>
                        <a:lnTo>
                          <a:pt x="341" y="240"/>
                        </a:lnTo>
                        <a:lnTo>
                          <a:pt x="341" y="241"/>
                        </a:lnTo>
                        <a:lnTo>
                          <a:pt x="341" y="240"/>
                        </a:lnTo>
                        <a:lnTo>
                          <a:pt x="341" y="242"/>
                        </a:lnTo>
                        <a:lnTo>
                          <a:pt x="341" y="241"/>
                        </a:lnTo>
                        <a:lnTo>
                          <a:pt x="341" y="242"/>
                        </a:lnTo>
                        <a:lnTo>
                          <a:pt x="341" y="242"/>
                        </a:lnTo>
                        <a:lnTo>
                          <a:pt x="341" y="240"/>
                        </a:lnTo>
                        <a:lnTo>
                          <a:pt x="341" y="243"/>
                        </a:lnTo>
                        <a:lnTo>
                          <a:pt x="341" y="241"/>
                        </a:lnTo>
                        <a:lnTo>
                          <a:pt x="341" y="243"/>
                        </a:lnTo>
                        <a:lnTo>
                          <a:pt x="341" y="241"/>
                        </a:lnTo>
                        <a:lnTo>
                          <a:pt x="341" y="244"/>
                        </a:lnTo>
                        <a:lnTo>
                          <a:pt x="341" y="241"/>
                        </a:lnTo>
                        <a:lnTo>
                          <a:pt x="341" y="244"/>
                        </a:lnTo>
                        <a:lnTo>
                          <a:pt x="341" y="243"/>
                        </a:lnTo>
                        <a:lnTo>
                          <a:pt x="341" y="243"/>
                        </a:lnTo>
                        <a:lnTo>
                          <a:pt x="341" y="241"/>
                        </a:lnTo>
                        <a:lnTo>
                          <a:pt x="341" y="245"/>
                        </a:lnTo>
                        <a:lnTo>
                          <a:pt x="341" y="243"/>
                        </a:lnTo>
                        <a:lnTo>
                          <a:pt x="341" y="244"/>
                        </a:lnTo>
                        <a:lnTo>
                          <a:pt x="341" y="245"/>
                        </a:lnTo>
                        <a:lnTo>
                          <a:pt x="341" y="244"/>
                        </a:lnTo>
                        <a:lnTo>
                          <a:pt x="341" y="246"/>
                        </a:lnTo>
                        <a:lnTo>
                          <a:pt x="341" y="245"/>
                        </a:lnTo>
                        <a:lnTo>
                          <a:pt x="341" y="247"/>
                        </a:lnTo>
                        <a:lnTo>
                          <a:pt x="341" y="246"/>
                        </a:lnTo>
                        <a:lnTo>
                          <a:pt x="341" y="246"/>
                        </a:lnTo>
                        <a:lnTo>
                          <a:pt x="341" y="245"/>
                        </a:lnTo>
                        <a:lnTo>
                          <a:pt x="341" y="247"/>
                        </a:lnTo>
                        <a:lnTo>
                          <a:pt x="341" y="246"/>
                        </a:lnTo>
                        <a:lnTo>
                          <a:pt x="341" y="248"/>
                        </a:lnTo>
                        <a:lnTo>
                          <a:pt x="341" y="246"/>
                        </a:lnTo>
                        <a:lnTo>
                          <a:pt x="341" y="248"/>
                        </a:lnTo>
                        <a:lnTo>
                          <a:pt x="341" y="247"/>
                        </a:lnTo>
                        <a:lnTo>
                          <a:pt x="341" y="249"/>
                        </a:lnTo>
                        <a:lnTo>
                          <a:pt x="341" y="247"/>
                        </a:lnTo>
                        <a:lnTo>
                          <a:pt x="341" y="249"/>
                        </a:lnTo>
                        <a:lnTo>
                          <a:pt x="341" y="247"/>
                        </a:lnTo>
                        <a:lnTo>
                          <a:pt x="341" y="249"/>
                        </a:lnTo>
                        <a:lnTo>
                          <a:pt x="341" y="249"/>
                        </a:lnTo>
                        <a:lnTo>
                          <a:pt x="341" y="249"/>
                        </a:lnTo>
                        <a:lnTo>
                          <a:pt x="341" y="248"/>
                        </a:lnTo>
                        <a:lnTo>
                          <a:pt x="341" y="249"/>
                        </a:lnTo>
                        <a:lnTo>
                          <a:pt x="341" y="250"/>
                        </a:lnTo>
                        <a:lnTo>
                          <a:pt x="341" y="249"/>
                        </a:lnTo>
                        <a:lnTo>
                          <a:pt x="341" y="249"/>
                        </a:lnTo>
                        <a:lnTo>
                          <a:pt x="341" y="249"/>
                        </a:lnTo>
                        <a:lnTo>
                          <a:pt x="341" y="251"/>
                        </a:lnTo>
                        <a:lnTo>
                          <a:pt x="341" y="248"/>
                        </a:lnTo>
                        <a:lnTo>
                          <a:pt x="341" y="250"/>
                        </a:lnTo>
                        <a:lnTo>
                          <a:pt x="341" y="248"/>
                        </a:lnTo>
                        <a:lnTo>
                          <a:pt x="341" y="249"/>
                        </a:lnTo>
                        <a:lnTo>
                          <a:pt x="341" y="251"/>
                        </a:lnTo>
                        <a:lnTo>
                          <a:pt x="341" y="248"/>
                        </a:lnTo>
                        <a:lnTo>
                          <a:pt x="341" y="249"/>
                        </a:lnTo>
                        <a:lnTo>
                          <a:pt x="341" y="251"/>
                        </a:lnTo>
                        <a:lnTo>
                          <a:pt x="341" y="248"/>
                        </a:lnTo>
                        <a:lnTo>
                          <a:pt x="341" y="250"/>
                        </a:lnTo>
                        <a:lnTo>
                          <a:pt x="341" y="250"/>
                        </a:lnTo>
                        <a:lnTo>
                          <a:pt x="341" y="250"/>
                        </a:lnTo>
                        <a:lnTo>
                          <a:pt x="341" y="250"/>
                        </a:lnTo>
                        <a:lnTo>
                          <a:pt x="341" y="250"/>
                        </a:lnTo>
                        <a:lnTo>
                          <a:pt x="341" y="248"/>
                        </a:lnTo>
                        <a:lnTo>
                          <a:pt x="342" y="250"/>
                        </a:lnTo>
                        <a:lnTo>
                          <a:pt x="342" y="250"/>
                        </a:lnTo>
                        <a:lnTo>
                          <a:pt x="342" y="249"/>
                        </a:lnTo>
                        <a:lnTo>
                          <a:pt x="342" y="252"/>
                        </a:lnTo>
                        <a:lnTo>
                          <a:pt x="342" y="251"/>
                        </a:lnTo>
                        <a:lnTo>
                          <a:pt x="342" y="250"/>
                        </a:lnTo>
                        <a:lnTo>
                          <a:pt x="342" y="251"/>
                        </a:lnTo>
                        <a:lnTo>
                          <a:pt x="342" y="251"/>
                        </a:lnTo>
                        <a:lnTo>
                          <a:pt x="342" y="252"/>
                        </a:lnTo>
                        <a:lnTo>
                          <a:pt x="342" y="249"/>
                        </a:lnTo>
                        <a:lnTo>
                          <a:pt x="342" y="251"/>
                        </a:lnTo>
                        <a:lnTo>
                          <a:pt x="342" y="251"/>
                        </a:lnTo>
                        <a:lnTo>
                          <a:pt x="342" y="250"/>
                        </a:lnTo>
                        <a:lnTo>
                          <a:pt x="342" y="252"/>
                        </a:lnTo>
                        <a:lnTo>
                          <a:pt x="342" y="250"/>
                        </a:lnTo>
                        <a:lnTo>
                          <a:pt x="342" y="250"/>
                        </a:lnTo>
                        <a:lnTo>
                          <a:pt x="342" y="250"/>
                        </a:lnTo>
                        <a:lnTo>
                          <a:pt x="342" y="251"/>
                        </a:lnTo>
                        <a:lnTo>
                          <a:pt x="342" y="249"/>
                        </a:lnTo>
                        <a:lnTo>
                          <a:pt x="342" y="250"/>
                        </a:lnTo>
                        <a:lnTo>
                          <a:pt x="342" y="249"/>
                        </a:lnTo>
                        <a:lnTo>
                          <a:pt x="342" y="252"/>
                        </a:lnTo>
                        <a:lnTo>
                          <a:pt x="342" y="250"/>
                        </a:lnTo>
                        <a:lnTo>
                          <a:pt x="342" y="251"/>
                        </a:lnTo>
                        <a:lnTo>
                          <a:pt x="342" y="249"/>
                        </a:lnTo>
                        <a:lnTo>
                          <a:pt x="342" y="251"/>
                        </a:lnTo>
                        <a:lnTo>
                          <a:pt x="342" y="248"/>
                        </a:lnTo>
                        <a:lnTo>
                          <a:pt x="342" y="251"/>
                        </a:lnTo>
                        <a:lnTo>
                          <a:pt x="342" y="248"/>
                        </a:lnTo>
                        <a:lnTo>
                          <a:pt x="342" y="250"/>
                        </a:lnTo>
                        <a:lnTo>
                          <a:pt x="342" y="249"/>
                        </a:lnTo>
                        <a:lnTo>
                          <a:pt x="342" y="248"/>
                        </a:lnTo>
                        <a:lnTo>
                          <a:pt x="342" y="249"/>
                        </a:lnTo>
                        <a:lnTo>
                          <a:pt x="342" y="249"/>
                        </a:lnTo>
                        <a:lnTo>
                          <a:pt x="342" y="249"/>
                        </a:lnTo>
                        <a:lnTo>
                          <a:pt x="342" y="249"/>
                        </a:lnTo>
                        <a:lnTo>
                          <a:pt x="342" y="249"/>
                        </a:lnTo>
                        <a:lnTo>
                          <a:pt x="342" y="250"/>
                        </a:lnTo>
                        <a:lnTo>
                          <a:pt x="342" y="248"/>
                        </a:lnTo>
                        <a:lnTo>
                          <a:pt x="342" y="248"/>
                        </a:lnTo>
                        <a:lnTo>
                          <a:pt x="342" y="250"/>
                        </a:lnTo>
                        <a:lnTo>
                          <a:pt x="342" y="248"/>
                        </a:lnTo>
                        <a:lnTo>
                          <a:pt x="342" y="248"/>
                        </a:lnTo>
                        <a:lnTo>
                          <a:pt x="342" y="249"/>
                        </a:lnTo>
                        <a:lnTo>
                          <a:pt x="342" y="249"/>
                        </a:lnTo>
                        <a:lnTo>
                          <a:pt x="342" y="250"/>
                        </a:lnTo>
                        <a:lnTo>
                          <a:pt x="342" y="249"/>
                        </a:lnTo>
                        <a:lnTo>
                          <a:pt x="342" y="248"/>
                        </a:lnTo>
                        <a:lnTo>
                          <a:pt x="342" y="249"/>
                        </a:lnTo>
                        <a:lnTo>
                          <a:pt x="342" y="249"/>
                        </a:lnTo>
                        <a:lnTo>
                          <a:pt x="342" y="250"/>
                        </a:lnTo>
                        <a:lnTo>
                          <a:pt x="342" y="251"/>
                        </a:lnTo>
                        <a:lnTo>
                          <a:pt x="342" y="250"/>
                        </a:lnTo>
                        <a:lnTo>
                          <a:pt x="342" y="250"/>
                        </a:lnTo>
                        <a:lnTo>
                          <a:pt x="342" y="251"/>
                        </a:lnTo>
                        <a:lnTo>
                          <a:pt x="342" y="249"/>
                        </a:lnTo>
                        <a:lnTo>
                          <a:pt x="342" y="251"/>
                        </a:lnTo>
                        <a:lnTo>
                          <a:pt x="342" y="249"/>
                        </a:lnTo>
                        <a:lnTo>
                          <a:pt x="342" y="249"/>
                        </a:lnTo>
                        <a:lnTo>
                          <a:pt x="342" y="250"/>
                        </a:lnTo>
                        <a:lnTo>
                          <a:pt x="342" y="250"/>
                        </a:lnTo>
                        <a:lnTo>
                          <a:pt x="342" y="250"/>
                        </a:lnTo>
                        <a:lnTo>
                          <a:pt x="342" y="250"/>
                        </a:lnTo>
                        <a:lnTo>
                          <a:pt x="342" y="252"/>
                        </a:lnTo>
                        <a:lnTo>
                          <a:pt x="342" y="249"/>
                        </a:lnTo>
                        <a:lnTo>
                          <a:pt x="342" y="252"/>
                        </a:lnTo>
                        <a:lnTo>
                          <a:pt x="342" y="250"/>
                        </a:lnTo>
                        <a:lnTo>
                          <a:pt x="342" y="252"/>
                        </a:lnTo>
                        <a:lnTo>
                          <a:pt x="342" y="251"/>
                        </a:lnTo>
                        <a:lnTo>
                          <a:pt x="342" y="251"/>
                        </a:lnTo>
                        <a:lnTo>
                          <a:pt x="342" y="250"/>
                        </a:lnTo>
                        <a:lnTo>
                          <a:pt x="342" y="250"/>
                        </a:lnTo>
                        <a:lnTo>
                          <a:pt x="342" y="252"/>
                        </a:lnTo>
                        <a:lnTo>
                          <a:pt x="342" y="251"/>
                        </a:lnTo>
                        <a:lnTo>
                          <a:pt x="342" y="251"/>
                        </a:lnTo>
                        <a:lnTo>
                          <a:pt x="342" y="250"/>
                        </a:lnTo>
                        <a:lnTo>
                          <a:pt x="342" y="250"/>
                        </a:lnTo>
                        <a:lnTo>
                          <a:pt x="342" y="251"/>
                        </a:lnTo>
                        <a:lnTo>
                          <a:pt x="342" y="252"/>
                        </a:lnTo>
                        <a:lnTo>
                          <a:pt x="342" y="252"/>
                        </a:lnTo>
                        <a:lnTo>
                          <a:pt x="342" y="252"/>
                        </a:lnTo>
                        <a:lnTo>
                          <a:pt x="342" y="252"/>
                        </a:lnTo>
                        <a:lnTo>
                          <a:pt x="342" y="251"/>
                        </a:lnTo>
                        <a:lnTo>
                          <a:pt x="342" y="252"/>
                        </a:lnTo>
                        <a:lnTo>
                          <a:pt x="342" y="252"/>
                        </a:lnTo>
                        <a:lnTo>
                          <a:pt x="342" y="251"/>
                        </a:lnTo>
                        <a:lnTo>
                          <a:pt x="342" y="252"/>
                        </a:lnTo>
                        <a:lnTo>
                          <a:pt x="342" y="250"/>
                        </a:lnTo>
                        <a:lnTo>
                          <a:pt x="342" y="254"/>
                        </a:lnTo>
                        <a:lnTo>
                          <a:pt x="342" y="251"/>
                        </a:lnTo>
                        <a:lnTo>
                          <a:pt x="342" y="253"/>
                        </a:lnTo>
                        <a:lnTo>
                          <a:pt x="342" y="252"/>
                        </a:lnTo>
                        <a:lnTo>
                          <a:pt x="342" y="252"/>
                        </a:lnTo>
                        <a:lnTo>
                          <a:pt x="342" y="252"/>
                        </a:lnTo>
                        <a:lnTo>
                          <a:pt x="342" y="253"/>
                        </a:lnTo>
                        <a:lnTo>
                          <a:pt x="342" y="253"/>
                        </a:lnTo>
                        <a:lnTo>
                          <a:pt x="342" y="254"/>
                        </a:lnTo>
                        <a:lnTo>
                          <a:pt x="342" y="253"/>
                        </a:lnTo>
                        <a:lnTo>
                          <a:pt x="342" y="253"/>
                        </a:lnTo>
                        <a:lnTo>
                          <a:pt x="342" y="252"/>
                        </a:lnTo>
                        <a:lnTo>
                          <a:pt x="342" y="255"/>
                        </a:lnTo>
                        <a:lnTo>
                          <a:pt x="342" y="253"/>
                        </a:lnTo>
                        <a:lnTo>
                          <a:pt x="342" y="253"/>
                        </a:lnTo>
                        <a:lnTo>
                          <a:pt x="342" y="253"/>
                        </a:lnTo>
                        <a:lnTo>
                          <a:pt x="342" y="253"/>
                        </a:lnTo>
                        <a:lnTo>
                          <a:pt x="342" y="254"/>
                        </a:lnTo>
                        <a:lnTo>
                          <a:pt x="342" y="254"/>
                        </a:lnTo>
                        <a:lnTo>
                          <a:pt x="343" y="254"/>
                        </a:lnTo>
                        <a:lnTo>
                          <a:pt x="343" y="253"/>
                        </a:lnTo>
                        <a:lnTo>
                          <a:pt x="343" y="254"/>
                        </a:lnTo>
                        <a:lnTo>
                          <a:pt x="343" y="253"/>
                        </a:lnTo>
                        <a:lnTo>
                          <a:pt x="343" y="254"/>
                        </a:lnTo>
                        <a:lnTo>
                          <a:pt x="343" y="254"/>
                        </a:lnTo>
                        <a:lnTo>
                          <a:pt x="343" y="253"/>
                        </a:lnTo>
                        <a:lnTo>
                          <a:pt x="343" y="255"/>
                        </a:lnTo>
                        <a:lnTo>
                          <a:pt x="343" y="254"/>
                        </a:lnTo>
                        <a:lnTo>
                          <a:pt x="343" y="254"/>
                        </a:lnTo>
                        <a:lnTo>
                          <a:pt x="343" y="254"/>
                        </a:lnTo>
                        <a:lnTo>
                          <a:pt x="343" y="254"/>
                        </a:lnTo>
                        <a:lnTo>
                          <a:pt x="343" y="253"/>
                        </a:lnTo>
                        <a:lnTo>
                          <a:pt x="343" y="255"/>
                        </a:lnTo>
                        <a:lnTo>
                          <a:pt x="343" y="253"/>
                        </a:lnTo>
                        <a:lnTo>
                          <a:pt x="343" y="254"/>
                        </a:lnTo>
                        <a:lnTo>
                          <a:pt x="343" y="254"/>
                        </a:lnTo>
                        <a:lnTo>
                          <a:pt x="343" y="256"/>
                        </a:lnTo>
                        <a:lnTo>
                          <a:pt x="343" y="254"/>
                        </a:lnTo>
                        <a:lnTo>
                          <a:pt x="343" y="254"/>
                        </a:lnTo>
                        <a:lnTo>
                          <a:pt x="343" y="253"/>
                        </a:lnTo>
                        <a:lnTo>
                          <a:pt x="343" y="255"/>
                        </a:lnTo>
                        <a:lnTo>
                          <a:pt x="343" y="254"/>
                        </a:lnTo>
                        <a:lnTo>
                          <a:pt x="343" y="256"/>
                        </a:lnTo>
                        <a:lnTo>
                          <a:pt x="343" y="255"/>
                        </a:lnTo>
                        <a:lnTo>
                          <a:pt x="343" y="254"/>
                        </a:lnTo>
                        <a:lnTo>
                          <a:pt x="343" y="257"/>
                        </a:lnTo>
                        <a:lnTo>
                          <a:pt x="343" y="256"/>
                        </a:lnTo>
                        <a:lnTo>
                          <a:pt x="343" y="257"/>
                        </a:lnTo>
                        <a:lnTo>
                          <a:pt x="343" y="255"/>
                        </a:lnTo>
                        <a:lnTo>
                          <a:pt x="343" y="257"/>
                        </a:lnTo>
                        <a:lnTo>
                          <a:pt x="343" y="255"/>
                        </a:lnTo>
                        <a:lnTo>
                          <a:pt x="343" y="257"/>
                        </a:lnTo>
                        <a:lnTo>
                          <a:pt x="343" y="258"/>
                        </a:lnTo>
                        <a:lnTo>
                          <a:pt x="343" y="255"/>
                        </a:lnTo>
                        <a:lnTo>
                          <a:pt x="343" y="258"/>
                        </a:lnTo>
                        <a:lnTo>
                          <a:pt x="343" y="257"/>
                        </a:lnTo>
                        <a:lnTo>
                          <a:pt x="343" y="258"/>
                        </a:lnTo>
                        <a:lnTo>
                          <a:pt x="343" y="258"/>
                        </a:lnTo>
                        <a:lnTo>
                          <a:pt x="343" y="257"/>
                        </a:lnTo>
                        <a:lnTo>
                          <a:pt x="343" y="258"/>
                        </a:lnTo>
                        <a:lnTo>
                          <a:pt x="343" y="259"/>
                        </a:lnTo>
                        <a:lnTo>
                          <a:pt x="343" y="258"/>
                        </a:lnTo>
                        <a:lnTo>
                          <a:pt x="343" y="259"/>
                        </a:lnTo>
                        <a:lnTo>
                          <a:pt x="343" y="259"/>
                        </a:lnTo>
                        <a:lnTo>
                          <a:pt x="343" y="261"/>
                        </a:lnTo>
                        <a:lnTo>
                          <a:pt x="343" y="258"/>
                        </a:lnTo>
                        <a:lnTo>
                          <a:pt x="343" y="260"/>
                        </a:lnTo>
                        <a:lnTo>
                          <a:pt x="343" y="259"/>
                        </a:lnTo>
                        <a:lnTo>
                          <a:pt x="343" y="260"/>
                        </a:lnTo>
                        <a:lnTo>
                          <a:pt x="343" y="260"/>
                        </a:lnTo>
                        <a:lnTo>
                          <a:pt x="343" y="260"/>
                        </a:lnTo>
                        <a:lnTo>
                          <a:pt x="343" y="262"/>
                        </a:lnTo>
                        <a:lnTo>
                          <a:pt x="343" y="261"/>
                        </a:lnTo>
                        <a:lnTo>
                          <a:pt x="343" y="262"/>
                        </a:lnTo>
                        <a:lnTo>
                          <a:pt x="343" y="261"/>
                        </a:lnTo>
                        <a:lnTo>
                          <a:pt x="343" y="261"/>
                        </a:lnTo>
                        <a:lnTo>
                          <a:pt x="343" y="262"/>
                        </a:lnTo>
                        <a:lnTo>
                          <a:pt x="343" y="262"/>
                        </a:lnTo>
                        <a:lnTo>
                          <a:pt x="343" y="264"/>
                        </a:lnTo>
                        <a:lnTo>
                          <a:pt x="343" y="262"/>
                        </a:lnTo>
                        <a:lnTo>
                          <a:pt x="343" y="264"/>
                        </a:lnTo>
                        <a:lnTo>
                          <a:pt x="343" y="264"/>
                        </a:lnTo>
                        <a:lnTo>
                          <a:pt x="343" y="265"/>
                        </a:lnTo>
                        <a:lnTo>
                          <a:pt x="343" y="264"/>
                        </a:lnTo>
                        <a:lnTo>
                          <a:pt x="343" y="266"/>
                        </a:lnTo>
                        <a:lnTo>
                          <a:pt x="343" y="264"/>
                        </a:lnTo>
                        <a:lnTo>
                          <a:pt x="343" y="265"/>
                        </a:lnTo>
                        <a:lnTo>
                          <a:pt x="343" y="265"/>
                        </a:lnTo>
                        <a:lnTo>
                          <a:pt x="343" y="266"/>
                        </a:lnTo>
                        <a:lnTo>
                          <a:pt x="343" y="267"/>
                        </a:lnTo>
                        <a:lnTo>
                          <a:pt x="343" y="267"/>
                        </a:lnTo>
                        <a:lnTo>
                          <a:pt x="343" y="267"/>
                        </a:lnTo>
                        <a:lnTo>
                          <a:pt x="343" y="268"/>
                        </a:lnTo>
                        <a:lnTo>
                          <a:pt x="343" y="267"/>
                        </a:lnTo>
                        <a:lnTo>
                          <a:pt x="343" y="268"/>
                        </a:lnTo>
                        <a:lnTo>
                          <a:pt x="343" y="267"/>
                        </a:lnTo>
                        <a:lnTo>
                          <a:pt x="343" y="268"/>
                        </a:lnTo>
                        <a:lnTo>
                          <a:pt x="343" y="269"/>
                        </a:lnTo>
                        <a:lnTo>
                          <a:pt x="343" y="270"/>
                        </a:lnTo>
                        <a:lnTo>
                          <a:pt x="343" y="268"/>
                        </a:lnTo>
                        <a:lnTo>
                          <a:pt x="343" y="269"/>
                        </a:lnTo>
                        <a:lnTo>
                          <a:pt x="343" y="268"/>
                        </a:lnTo>
                        <a:lnTo>
                          <a:pt x="343" y="268"/>
                        </a:lnTo>
                        <a:lnTo>
                          <a:pt x="343" y="269"/>
                        </a:lnTo>
                        <a:lnTo>
                          <a:pt x="343" y="271"/>
                        </a:lnTo>
                        <a:lnTo>
                          <a:pt x="343" y="268"/>
                        </a:lnTo>
                        <a:lnTo>
                          <a:pt x="343" y="270"/>
                        </a:lnTo>
                        <a:lnTo>
                          <a:pt x="343" y="271"/>
                        </a:lnTo>
                        <a:lnTo>
                          <a:pt x="343" y="270"/>
                        </a:lnTo>
                        <a:lnTo>
                          <a:pt x="343" y="272"/>
                        </a:lnTo>
                        <a:lnTo>
                          <a:pt x="343" y="269"/>
                        </a:lnTo>
                        <a:lnTo>
                          <a:pt x="343" y="273"/>
                        </a:lnTo>
                        <a:lnTo>
                          <a:pt x="343" y="269"/>
                        </a:lnTo>
                        <a:lnTo>
                          <a:pt x="343" y="273"/>
                        </a:lnTo>
                        <a:lnTo>
                          <a:pt x="343" y="268"/>
                        </a:lnTo>
                        <a:lnTo>
                          <a:pt x="343" y="272"/>
                        </a:lnTo>
                        <a:lnTo>
                          <a:pt x="343" y="271"/>
                        </a:lnTo>
                        <a:lnTo>
                          <a:pt x="344" y="272"/>
                        </a:lnTo>
                        <a:lnTo>
                          <a:pt x="344" y="271"/>
                        </a:lnTo>
                        <a:lnTo>
                          <a:pt x="344" y="272"/>
                        </a:lnTo>
                        <a:lnTo>
                          <a:pt x="344" y="271"/>
                        </a:lnTo>
                        <a:lnTo>
                          <a:pt x="344" y="271"/>
                        </a:lnTo>
                        <a:lnTo>
                          <a:pt x="344" y="273"/>
                        </a:lnTo>
                        <a:lnTo>
                          <a:pt x="344" y="270"/>
                        </a:lnTo>
                        <a:lnTo>
                          <a:pt x="344" y="272"/>
                        </a:lnTo>
                        <a:lnTo>
                          <a:pt x="344" y="272"/>
                        </a:lnTo>
                        <a:lnTo>
                          <a:pt x="344" y="272"/>
                        </a:lnTo>
                        <a:lnTo>
                          <a:pt x="344" y="273"/>
                        </a:lnTo>
                        <a:lnTo>
                          <a:pt x="344" y="271"/>
                        </a:lnTo>
                        <a:lnTo>
                          <a:pt x="344" y="272"/>
                        </a:lnTo>
                        <a:lnTo>
                          <a:pt x="344" y="273"/>
                        </a:lnTo>
                        <a:lnTo>
                          <a:pt x="344" y="272"/>
                        </a:lnTo>
                        <a:lnTo>
                          <a:pt x="344" y="271"/>
                        </a:lnTo>
                        <a:lnTo>
                          <a:pt x="344" y="271"/>
                        </a:lnTo>
                        <a:lnTo>
                          <a:pt x="344" y="273"/>
                        </a:lnTo>
                        <a:lnTo>
                          <a:pt x="344" y="272"/>
                        </a:lnTo>
                        <a:lnTo>
                          <a:pt x="344" y="271"/>
                        </a:lnTo>
                        <a:lnTo>
                          <a:pt x="344" y="273"/>
                        </a:lnTo>
                        <a:lnTo>
                          <a:pt x="344" y="270"/>
                        </a:lnTo>
                        <a:lnTo>
                          <a:pt x="344" y="271"/>
                        </a:lnTo>
                        <a:lnTo>
                          <a:pt x="344" y="271"/>
                        </a:lnTo>
                        <a:lnTo>
                          <a:pt x="344" y="270"/>
                        </a:lnTo>
                        <a:lnTo>
                          <a:pt x="344" y="270"/>
                        </a:lnTo>
                        <a:lnTo>
                          <a:pt x="344" y="269"/>
                        </a:lnTo>
                        <a:lnTo>
                          <a:pt x="344" y="270"/>
                        </a:lnTo>
                        <a:lnTo>
                          <a:pt x="344" y="269"/>
                        </a:lnTo>
                        <a:lnTo>
                          <a:pt x="344" y="272"/>
                        </a:lnTo>
                        <a:lnTo>
                          <a:pt x="344" y="267"/>
                        </a:lnTo>
                        <a:lnTo>
                          <a:pt x="344" y="272"/>
                        </a:lnTo>
                        <a:lnTo>
                          <a:pt x="344" y="266"/>
                        </a:lnTo>
                        <a:lnTo>
                          <a:pt x="344" y="270"/>
                        </a:lnTo>
                        <a:lnTo>
                          <a:pt x="344" y="267"/>
                        </a:lnTo>
                        <a:lnTo>
                          <a:pt x="344" y="268"/>
                        </a:lnTo>
                        <a:lnTo>
                          <a:pt x="344" y="268"/>
                        </a:lnTo>
                        <a:lnTo>
                          <a:pt x="344" y="268"/>
                        </a:lnTo>
                        <a:lnTo>
                          <a:pt x="344" y="267"/>
                        </a:lnTo>
                        <a:lnTo>
                          <a:pt x="344" y="267"/>
                        </a:lnTo>
                        <a:lnTo>
                          <a:pt x="344" y="267"/>
                        </a:lnTo>
                        <a:lnTo>
                          <a:pt x="344" y="267"/>
                        </a:lnTo>
                        <a:lnTo>
                          <a:pt x="344" y="266"/>
                        </a:lnTo>
                        <a:lnTo>
                          <a:pt x="344" y="267"/>
                        </a:lnTo>
                        <a:lnTo>
                          <a:pt x="344" y="267"/>
                        </a:lnTo>
                        <a:lnTo>
                          <a:pt x="344" y="265"/>
                        </a:lnTo>
                        <a:lnTo>
                          <a:pt x="344" y="267"/>
                        </a:lnTo>
                        <a:lnTo>
                          <a:pt x="344" y="265"/>
                        </a:lnTo>
                        <a:lnTo>
                          <a:pt x="344" y="265"/>
                        </a:lnTo>
                        <a:lnTo>
                          <a:pt x="344" y="267"/>
                        </a:lnTo>
                        <a:lnTo>
                          <a:pt x="344" y="263"/>
                        </a:lnTo>
                        <a:lnTo>
                          <a:pt x="344" y="267"/>
                        </a:lnTo>
                        <a:lnTo>
                          <a:pt x="344" y="265"/>
                        </a:lnTo>
                        <a:lnTo>
                          <a:pt x="344" y="264"/>
                        </a:lnTo>
                        <a:lnTo>
                          <a:pt x="344" y="263"/>
                        </a:lnTo>
                        <a:lnTo>
                          <a:pt x="344" y="264"/>
                        </a:lnTo>
                        <a:lnTo>
                          <a:pt x="344" y="264"/>
                        </a:lnTo>
                        <a:lnTo>
                          <a:pt x="344" y="262"/>
                        </a:lnTo>
                        <a:lnTo>
                          <a:pt x="344" y="263"/>
                        </a:lnTo>
                        <a:lnTo>
                          <a:pt x="344" y="264"/>
                        </a:lnTo>
                        <a:lnTo>
                          <a:pt x="344" y="263"/>
                        </a:lnTo>
                        <a:lnTo>
                          <a:pt x="344" y="264"/>
                        </a:lnTo>
                        <a:lnTo>
                          <a:pt x="344" y="263"/>
                        </a:lnTo>
                        <a:lnTo>
                          <a:pt x="344" y="265"/>
                        </a:lnTo>
                        <a:lnTo>
                          <a:pt x="344" y="261"/>
                        </a:lnTo>
                        <a:lnTo>
                          <a:pt x="344" y="263"/>
                        </a:lnTo>
                        <a:lnTo>
                          <a:pt x="344" y="262"/>
                        </a:lnTo>
                        <a:lnTo>
                          <a:pt x="344" y="261"/>
                        </a:lnTo>
                        <a:lnTo>
                          <a:pt x="344" y="263"/>
                        </a:lnTo>
                        <a:lnTo>
                          <a:pt x="344" y="261"/>
                        </a:lnTo>
                        <a:lnTo>
                          <a:pt x="344" y="262"/>
                        </a:lnTo>
                        <a:lnTo>
                          <a:pt x="344" y="262"/>
                        </a:lnTo>
                        <a:lnTo>
                          <a:pt x="344" y="261"/>
                        </a:lnTo>
                        <a:lnTo>
                          <a:pt x="344" y="261"/>
                        </a:lnTo>
                        <a:lnTo>
                          <a:pt x="344" y="262"/>
                        </a:lnTo>
                        <a:lnTo>
                          <a:pt x="344" y="260"/>
                        </a:lnTo>
                        <a:lnTo>
                          <a:pt x="344" y="262"/>
                        </a:lnTo>
                        <a:lnTo>
                          <a:pt x="344" y="261"/>
                        </a:lnTo>
                        <a:lnTo>
                          <a:pt x="344" y="259"/>
                        </a:lnTo>
                        <a:lnTo>
                          <a:pt x="344" y="260"/>
                        </a:lnTo>
                        <a:lnTo>
                          <a:pt x="344" y="261"/>
                        </a:lnTo>
                        <a:lnTo>
                          <a:pt x="344" y="260"/>
                        </a:lnTo>
                        <a:lnTo>
                          <a:pt x="344" y="260"/>
                        </a:lnTo>
                        <a:lnTo>
                          <a:pt x="344" y="258"/>
                        </a:lnTo>
                        <a:lnTo>
                          <a:pt x="344" y="260"/>
                        </a:lnTo>
                        <a:lnTo>
                          <a:pt x="344" y="260"/>
                        </a:lnTo>
                        <a:lnTo>
                          <a:pt x="344" y="260"/>
                        </a:lnTo>
                        <a:lnTo>
                          <a:pt x="344" y="260"/>
                        </a:lnTo>
                        <a:lnTo>
                          <a:pt x="344" y="261"/>
                        </a:lnTo>
                        <a:lnTo>
                          <a:pt x="344" y="259"/>
                        </a:lnTo>
                        <a:lnTo>
                          <a:pt x="344" y="260"/>
                        </a:lnTo>
                        <a:lnTo>
                          <a:pt x="344" y="259"/>
                        </a:lnTo>
                        <a:lnTo>
                          <a:pt x="344" y="261"/>
                        </a:lnTo>
                        <a:lnTo>
                          <a:pt x="344" y="260"/>
                        </a:lnTo>
                        <a:lnTo>
                          <a:pt x="344" y="258"/>
                        </a:lnTo>
                        <a:lnTo>
                          <a:pt x="344" y="259"/>
                        </a:lnTo>
                        <a:lnTo>
                          <a:pt x="344" y="259"/>
                        </a:lnTo>
                        <a:lnTo>
                          <a:pt x="344" y="259"/>
                        </a:lnTo>
                        <a:lnTo>
                          <a:pt x="344" y="261"/>
                        </a:lnTo>
                        <a:lnTo>
                          <a:pt x="344" y="260"/>
                        </a:lnTo>
                        <a:lnTo>
                          <a:pt x="344" y="259"/>
                        </a:lnTo>
                        <a:lnTo>
                          <a:pt x="344" y="262"/>
                        </a:lnTo>
                        <a:lnTo>
                          <a:pt x="344" y="260"/>
                        </a:lnTo>
                        <a:lnTo>
                          <a:pt x="344" y="260"/>
                        </a:lnTo>
                        <a:lnTo>
                          <a:pt x="344" y="260"/>
                        </a:lnTo>
                        <a:lnTo>
                          <a:pt x="344" y="260"/>
                        </a:lnTo>
                        <a:lnTo>
                          <a:pt x="344" y="260"/>
                        </a:lnTo>
                        <a:lnTo>
                          <a:pt x="344" y="260"/>
                        </a:lnTo>
                        <a:lnTo>
                          <a:pt x="345" y="260"/>
                        </a:lnTo>
                        <a:lnTo>
                          <a:pt x="345" y="260"/>
                        </a:lnTo>
                        <a:lnTo>
                          <a:pt x="345" y="260"/>
                        </a:lnTo>
                        <a:lnTo>
                          <a:pt x="345" y="259"/>
                        </a:lnTo>
                        <a:lnTo>
                          <a:pt x="345" y="262"/>
                        </a:lnTo>
                        <a:lnTo>
                          <a:pt x="345" y="259"/>
                        </a:lnTo>
                        <a:lnTo>
                          <a:pt x="345" y="261"/>
                        </a:lnTo>
                        <a:lnTo>
                          <a:pt x="345" y="259"/>
                        </a:lnTo>
                        <a:lnTo>
                          <a:pt x="345" y="260"/>
                        </a:lnTo>
                        <a:lnTo>
                          <a:pt x="345" y="260"/>
                        </a:lnTo>
                        <a:lnTo>
                          <a:pt x="345" y="259"/>
                        </a:lnTo>
                        <a:lnTo>
                          <a:pt x="345" y="261"/>
                        </a:lnTo>
                        <a:lnTo>
                          <a:pt x="345" y="259"/>
                        </a:lnTo>
                        <a:lnTo>
                          <a:pt x="345" y="259"/>
                        </a:lnTo>
                        <a:lnTo>
                          <a:pt x="345" y="259"/>
                        </a:lnTo>
                        <a:lnTo>
                          <a:pt x="345" y="261"/>
                        </a:lnTo>
                        <a:lnTo>
                          <a:pt x="345" y="261"/>
                        </a:lnTo>
                        <a:lnTo>
                          <a:pt x="345" y="260"/>
                        </a:lnTo>
                        <a:lnTo>
                          <a:pt x="345" y="261"/>
                        </a:lnTo>
                        <a:lnTo>
                          <a:pt x="345" y="261"/>
                        </a:lnTo>
                        <a:lnTo>
                          <a:pt x="345" y="260"/>
                        </a:lnTo>
                        <a:lnTo>
                          <a:pt x="345" y="260"/>
                        </a:lnTo>
                        <a:lnTo>
                          <a:pt x="345" y="261"/>
                        </a:lnTo>
                        <a:lnTo>
                          <a:pt x="345" y="262"/>
                        </a:lnTo>
                        <a:lnTo>
                          <a:pt x="345" y="263"/>
                        </a:lnTo>
                        <a:lnTo>
                          <a:pt x="345" y="260"/>
                        </a:lnTo>
                        <a:lnTo>
                          <a:pt x="345" y="263"/>
                        </a:lnTo>
                        <a:lnTo>
                          <a:pt x="345" y="261"/>
                        </a:lnTo>
                        <a:lnTo>
                          <a:pt x="345" y="262"/>
                        </a:lnTo>
                        <a:lnTo>
                          <a:pt x="345" y="261"/>
                        </a:lnTo>
                        <a:lnTo>
                          <a:pt x="345" y="263"/>
                        </a:lnTo>
                        <a:lnTo>
                          <a:pt x="345" y="263"/>
                        </a:lnTo>
                        <a:lnTo>
                          <a:pt x="345" y="263"/>
                        </a:lnTo>
                        <a:lnTo>
                          <a:pt x="345" y="264"/>
                        </a:lnTo>
                        <a:lnTo>
                          <a:pt x="345" y="262"/>
                        </a:lnTo>
                        <a:lnTo>
                          <a:pt x="345" y="263"/>
                        </a:lnTo>
                        <a:lnTo>
                          <a:pt x="345" y="263"/>
                        </a:lnTo>
                        <a:lnTo>
                          <a:pt x="345" y="263"/>
                        </a:lnTo>
                        <a:lnTo>
                          <a:pt x="345" y="263"/>
                        </a:lnTo>
                        <a:lnTo>
                          <a:pt x="345" y="264"/>
                        </a:lnTo>
                        <a:lnTo>
                          <a:pt x="345" y="264"/>
                        </a:lnTo>
                        <a:lnTo>
                          <a:pt x="345" y="264"/>
                        </a:lnTo>
                        <a:lnTo>
                          <a:pt x="345" y="263"/>
                        </a:lnTo>
                        <a:lnTo>
                          <a:pt x="345" y="263"/>
                        </a:lnTo>
                        <a:lnTo>
                          <a:pt x="345" y="264"/>
                        </a:lnTo>
                        <a:lnTo>
                          <a:pt x="345" y="263"/>
                        </a:lnTo>
                        <a:lnTo>
                          <a:pt x="345" y="265"/>
                        </a:lnTo>
                        <a:lnTo>
                          <a:pt x="345" y="263"/>
                        </a:lnTo>
                        <a:lnTo>
                          <a:pt x="345" y="264"/>
                        </a:lnTo>
                        <a:lnTo>
                          <a:pt x="345" y="263"/>
                        </a:lnTo>
                        <a:lnTo>
                          <a:pt x="345" y="264"/>
                        </a:lnTo>
                        <a:lnTo>
                          <a:pt x="345" y="264"/>
                        </a:lnTo>
                        <a:lnTo>
                          <a:pt x="345" y="264"/>
                        </a:lnTo>
                        <a:lnTo>
                          <a:pt x="345" y="264"/>
                        </a:lnTo>
                        <a:lnTo>
                          <a:pt x="345" y="265"/>
                        </a:lnTo>
                        <a:lnTo>
                          <a:pt x="345" y="265"/>
                        </a:lnTo>
                        <a:lnTo>
                          <a:pt x="345" y="264"/>
                        </a:lnTo>
                        <a:lnTo>
                          <a:pt x="345" y="265"/>
                        </a:lnTo>
                        <a:lnTo>
                          <a:pt x="345" y="265"/>
                        </a:lnTo>
                        <a:lnTo>
                          <a:pt x="345" y="265"/>
                        </a:lnTo>
                        <a:lnTo>
                          <a:pt x="345" y="266"/>
                        </a:lnTo>
                        <a:lnTo>
                          <a:pt x="345" y="264"/>
                        </a:lnTo>
                        <a:lnTo>
                          <a:pt x="345" y="266"/>
                        </a:lnTo>
                        <a:lnTo>
                          <a:pt x="345" y="266"/>
                        </a:lnTo>
                        <a:lnTo>
                          <a:pt x="345" y="267"/>
                        </a:lnTo>
                        <a:lnTo>
                          <a:pt x="345" y="267"/>
                        </a:lnTo>
                        <a:lnTo>
                          <a:pt x="345" y="265"/>
                        </a:lnTo>
                        <a:lnTo>
                          <a:pt x="345" y="267"/>
                        </a:lnTo>
                        <a:lnTo>
                          <a:pt x="345" y="266"/>
                        </a:lnTo>
                        <a:lnTo>
                          <a:pt x="345" y="267"/>
                        </a:lnTo>
                        <a:lnTo>
                          <a:pt x="345" y="266"/>
                        </a:lnTo>
                        <a:lnTo>
                          <a:pt x="345" y="267"/>
                        </a:lnTo>
                        <a:lnTo>
                          <a:pt x="345" y="265"/>
                        </a:lnTo>
                        <a:lnTo>
                          <a:pt x="345" y="267"/>
                        </a:lnTo>
                        <a:lnTo>
                          <a:pt x="345" y="264"/>
                        </a:lnTo>
                        <a:lnTo>
                          <a:pt x="345" y="267"/>
                        </a:lnTo>
                        <a:lnTo>
                          <a:pt x="345" y="267"/>
                        </a:lnTo>
                        <a:lnTo>
                          <a:pt x="345" y="267"/>
                        </a:lnTo>
                        <a:lnTo>
                          <a:pt x="345" y="264"/>
                        </a:lnTo>
                        <a:lnTo>
                          <a:pt x="345" y="267"/>
                        </a:lnTo>
                        <a:lnTo>
                          <a:pt x="345" y="267"/>
                        </a:lnTo>
                        <a:lnTo>
                          <a:pt x="345" y="265"/>
                        </a:lnTo>
                        <a:lnTo>
                          <a:pt x="345" y="266"/>
                        </a:lnTo>
                        <a:lnTo>
                          <a:pt x="345" y="265"/>
                        </a:lnTo>
                        <a:lnTo>
                          <a:pt x="345" y="267"/>
                        </a:lnTo>
                        <a:lnTo>
                          <a:pt x="345" y="265"/>
                        </a:lnTo>
                        <a:lnTo>
                          <a:pt x="345" y="265"/>
                        </a:lnTo>
                        <a:lnTo>
                          <a:pt x="345" y="266"/>
                        </a:lnTo>
                        <a:lnTo>
                          <a:pt x="345" y="265"/>
                        </a:lnTo>
                        <a:lnTo>
                          <a:pt x="345" y="267"/>
                        </a:lnTo>
                        <a:lnTo>
                          <a:pt x="345" y="265"/>
                        </a:lnTo>
                        <a:lnTo>
                          <a:pt x="345" y="265"/>
                        </a:lnTo>
                        <a:lnTo>
                          <a:pt x="345" y="266"/>
                        </a:lnTo>
                        <a:lnTo>
                          <a:pt x="345" y="266"/>
                        </a:lnTo>
                        <a:lnTo>
                          <a:pt x="345" y="263"/>
                        </a:lnTo>
                        <a:lnTo>
                          <a:pt x="345" y="266"/>
                        </a:lnTo>
                        <a:lnTo>
                          <a:pt x="345" y="264"/>
                        </a:lnTo>
                        <a:lnTo>
                          <a:pt x="345" y="265"/>
                        </a:lnTo>
                        <a:lnTo>
                          <a:pt x="346" y="264"/>
                        </a:lnTo>
                        <a:lnTo>
                          <a:pt x="346" y="264"/>
                        </a:lnTo>
                        <a:lnTo>
                          <a:pt x="346" y="265"/>
                        </a:lnTo>
                        <a:lnTo>
                          <a:pt x="346" y="266"/>
                        </a:lnTo>
                        <a:lnTo>
                          <a:pt x="346" y="263"/>
                        </a:lnTo>
                        <a:lnTo>
                          <a:pt x="346" y="266"/>
                        </a:lnTo>
                        <a:lnTo>
                          <a:pt x="346" y="264"/>
                        </a:lnTo>
                        <a:lnTo>
                          <a:pt x="346" y="265"/>
                        </a:lnTo>
                        <a:lnTo>
                          <a:pt x="346" y="264"/>
                        </a:lnTo>
                        <a:lnTo>
                          <a:pt x="346" y="263"/>
                        </a:lnTo>
                        <a:lnTo>
                          <a:pt x="346" y="263"/>
                        </a:lnTo>
                        <a:lnTo>
                          <a:pt x="346" y="264"/>
                        </a:lnTo>
                        <a:lnTo>
                          <a:pt x="346" y="265"/>
                        </a:lnTo>
                        <a:lnTo>
                          <a:pt x="346" y="265"/>
                        </a:lnTo>
                        <a:lnTo>
                          <a:pt x="346" y="263"/>
                        </a:lnTo>
                        <a:lnTo>
                          <a:pt x="346" y="264"/>
                        </a:lnTo>
                        <a:lnTo>
                          <a:pt x="346" y="265"/>
                        </a:lnTo>
                        <a:lnTo>
                          <a:pt x="346" y="261"/>
                        </a:lnTo>
                        <a:lnTo>
                          <a:pt x="346" y="263"/>
                        </a:lnTo>
                        <a:lnTo>
                          <a:pt x="346" y="264"/>
                        </a:lnTo>
                        <a:lnTo>
                          <a:pt x="346" y="262"/>
                        </a:lnTo>
                        <a:lnTo>
                          <a:pt x="346" y="263"/>
                        </a:lnTo>
                        <a:lnTo>
                          <a:pt x="346" y="263"/>
                        </a:lnTo>
                        <a:lnTo>
                          <a:pt x="346" y="263"/>
                        </a:lnTo>
                        <a:lnTo>
                          <a:pt x="346" y="260"/>
                        </a:lnTo>
                        <a:lnTo>
                          <a:pt x="346" y="261"/>
                        </a:lnTo>
                        <a:lnTo>
                          <a:pt x="346" y="262"/>
                        </a:lnTo>
                        <a:lnTo>
                          <a:pt x="346" y="261"/>
                        </a:lnTo>
                        <a:lnTo>
                          <a:pt x="346" y="261"/>
                        </a:lnTo>
                        <a:lnTo>
                          <a:pt x="346" y="260"/>
                        </a:lnTo>
                        <a:lnTo>
                          <a:pt x="346" y="259"/>
                        </a:lnTo>
                        <a:lnTo>
                          <a:pt x="346" y="261"/>
                        </a:lnTo>
                        <a:lnTo>
                          <a:pt x="346" y="260"/>
                        </a:lnTo>
                        <a:lnTo>
                          <a:pt x="346" y="258"/>
                        </a:lnTo>
                        <a:lnTo>
                          <a:pt x="346" y="259"/>
                        </a:lnTo>
                        <a:lnTo>
                          <a:pt x="346" y="260"/>
                        </a:lnTo>
                        <a:lnTo>
                          <a:pt x="346" y="258"/>
                        </a:lnTo>
                        <a:lnTo>
                          <a:pt x="346" y="260"/>
                        </a:lnTo>
                        <a:lnTo>
                          <a:pt x="346" y="258"/>
                        </a:lnTo>
                        <a:lnTo>
                          <a:pt x="346" y="258"/>
                        </a:lnTo>
                        <a:lnTo>
                          <a:pt x="346" y="259"/>
                        </a:lnTo>
                        <a:lnTo>
                          <a:pt x="346" y="258"/>
                        </a:lnTo>
                        <a:lnTo>
                          <a:pt x="346" y="257"/>
                        </a:lnTo>
                        <a:lnTo>
                          <a:pt x="346" y="256"/>
                        </a:lnTo>
                        <a:lnTo>
                          <a:pt x="346" y="257"/>
                        </a:lnTo>
                        <a:lnTo>
                          <a:pt x="346" y="258"/>
                        </a:lnTo>
                        <a:lnTo>
                          <a:pt x="346" y="256"/>
                        </a:lnTo>
                        <a:lnTo>
                          <a:pt x="346" y="257"/>
                        </a:lnTo>
                        <a:lnTo>
                          <a:pt x="346" y="257"/>
                        </a:lnTo>
                        <a:lnTo>
                          <a:pt x="346" y="255"/>
                        </a:lnTo>
                        <a:lnTo>
                          <a:pt x="346" y="255"/>
                        </a:lnTo>
                        <a:lnTo>
                          <a:pt x="346" y="255"/>
                        </a:lnTo>
                        <a:lnTo>
                          <a:pt x="346" y="255"/>
                        </a:lnTo>
                        <a:lnTo>
                          <a:pt x="346" y="254"/>
                        </a:lnTo>
                        <a:lnTo>
                          <a:pt x="346" y="254"/>
                        </a:lnTo>
                        <a:lnTo>
                          <a:pt x="346" y="254"/>
                        </a:lnTo>
                        <a:lnTo>
                          <a:pt x="346" y="253"/>
                        </a:lnTo>
                        <a:lnTo>
                          <a:pt x="346" y="254"/>
                        </a:lnTo>
                        <a:lnTo>
                          <a:pt x="346" y="253"/>
                        </a:lnTo>
                        <a:lnTo>
                          <a:pt x="346" y="253"/>
                        </a:lnTo>
                        <a:lnTo>
                          <a:pt x="346" y="254"/>
                        </a:lnTo>
                        <a:lnTo>
                          <a:pt x="346" y="253"/>
                        </a:lnTo>
                        <a:lnTo>
                          <a:pt x="346" y="253"/>
                        </a:lnTo>
                        <a:lnTo>
                          <a:pt x="346" y="253"/>
                        </a:lnTo>
                        <a:lnTo>
                          <a:pt x="346" y="253"/>
                        </a:lnTo>
                        <a:lnTo>
                          <a:pt x="346" y="252"/>
                        </a:lnTo>
                        <a:lnTo>
                          <a:pt x="346" y="252"/>
                        </a:lnTo>
                        <a:lnTo>
                          <a:pt x="346" y="251"/>
                        </a:lnTo>
                        <a:lnTo>
                          <a:pt x="346" y="251"/>
                        </a:lnTo>
                        <a:lnTo>
                          <a:pt x="346" y="252"/>
                        </a:lnTo>
                        <a:lnTo>
                          <a:pt x="346" y="250"/>
                        </a:lnTo>
                        <a:lnTo>
                          <a:pt x="346" y="251"/>
                        </a:lnTo>
                        <a:lnTo>
                          <a:pt x="346" y="249"/>
                        </a:lnTo>
                        <a:lnTo>
                          <a:pt x="346" y="251"/>
                        </a:lnTo>
                        <a:lnTo>
                          <a:pt x="346" y="248"/>
                        </a:lnTo>
                        <a:lnTo>
                          <a:pt x="346" y="251"/>
                        </a:lnTo>
                        <a:lnTo>
                          <a:pt x="346" y="248"/>
                        </a:lnTo>
                        <a:lnTo>
                          <a:pt x="346" y="249"/>
                        </a:lnTo>
                        <a:lnTo>
                          <a:pt x="346" y="249"/>
                        </a:lnTo>
                        <a:lnTo>
                          <a:pt x="346" y="249"/>
                        </a:lnTo>
                        <a:lnTo>
                          <a:pt x="346" y="248"/>
                        </a:lnTo>
                        <a:lnTo>
                          <a:pt x="346" y="247"/>
                        </a:lnTo>
                        <a:lnTo>
                          <a:pt x="346" y="248"/>
                        </a:lnTo>
                        <a:lnTo>
                          <a:pt x="346" y="248"/>
                        </a:lnTo>
                        <a:lnTo>
                          <a:pt x="346" y="246"/>
                        </a:lnTo>
                        <a:lnTo>
                          <a:pt x="346" y="250"/>
                        </a:lnTo>
                        <a:lnTo>
                          <a:pt x="346" y="245"/>
                        </a:lnTo>
                        <a:lnTo>
                          <a:pt x="346" y="249"/>
                        </a:lnTo>
                        <a:lnTo>
                          <a:pt x="346" y="249"/>
                        </a:lnTo>
                        <a:lnTo>
                          <a:pt x="346" y="247"/>
                        </a:lnTo>
                        <a:lnTo>
                          <a:pt x="346" y="248"/>
                        </a:lnTo>
                        <a:lnTo>
                          <a:pt x="346" y="246"/>
                        </a:lnTo>
                        <a:lnTo>
                          <a:pt x="346" y="248"/>
                        </a:lnTo>
                        <a:lnTo>
                          <a:pt x="346" y="248"/>
                        </a:lnTo>
                        <a:lnTo>
                          <a:pt x="346" y="246"/>
                        </a:lnTo>
                        <a:lnTo>
                          <a:pt x="346" y="249"/>
                        </a:lnTo>
                        <a:lnTo>
                          <a:pt x="346" y="246"/>
                        </a:lnTo>
                        <a:lnTo>
                          <a:pt x="346" y="248"/>
                        </a:lnTo>
                        <a:lnTo>
                          <a:pt x="346" y="249"/>
                        </a:lnTo>
                        <a:lnTo>
                          <a:pt x="346" y="247"/>
                        </a:lnTo>
                        <a:lnTo>
                          <a:pt x="346" y="248"/>
                        </a:lnTo>
                        <a:lnTo>
                          <a:pt x="346" y="246"/>
                        </a:lnTo>
                        <a:lnTo>
                          <a:pt x="346" y="247"/>
                        </a:lnTo>
                        <a:lnTo>
                          <a:pt x="346" y="249"/>
                        </a:lnTo>
                        <a:lnTo>
                          <a:pt x="346" y="247"/>
                        </a:lnTo>
                        <a:lnTo>
                          <a:pt x="346" y="248"/>
                        </a:lnTo>
                        <a:lnTo>
                          <a:pt x="346" y="247"/>
                        </a:lnTo>
                        <a:lnTo>
                          <a:pt x="346" y="248"/>
                        </a:lnTo>
                        <a:lnTo>
                          <a:pt x="347" y="246"/>
                        </a:lnTo>
                        <a:lnTo>
                          <a:pt x="347" y="249"/>
                        </a:lnTo>
                        <a:lnTo>
                          <a:pt x="347" y="246"/>
                        </a:lnTo>
                        <a:lnTo>
                          <a:pt x="347" y="250"/>
                        </a:lnTo>
                        <a:lnTo>
                          <a:pt x="347" y="246"/>
                        </a:lnTo>
                        <a:lnTo>
                          <a:pt x="347" y="246"/>
                        </a:lnTo>
                        <a:lnTo>
                          <a:pt x="347" y="248"/>
                        </a:lnTo>
                        <a:lnTo>
                          <a:pt x="347" y="246"/>
                        </a:lnTo>
                        <a:lnTo>
                          <a:pt x="347" y="247"/>
                        </a:lnTo>
                        <a:lnTo>
                          <a:pt x="347" y="247"/>
                        </a:lnTo>
                        <a:lnTo>
                          <a:pt x="347" y="248"/>
                        </a:lnTo>
                        <a:lnTo>
                          <a:pt x="347" y="247"/>
                        </a:lnTo>
                        <a:lnTo>
                          <a:pt x="347" y="248"/>
                        </a:lnTo>
                        <a:lnTo>
                          <a:pt x="347" y="245"/>
                        </a:lnTo>
                        <a:lnTo>
                          <a:pt x="347" y="247"/>
                        </a:lnTo>
                        <a:lnTo>
                          <a:pt x="347" y="247"/>
                        </a:lnTo>
                        <a:lnTo>
                          <a:pt x="347" y="246"/>
                        </a:lnTo>
                        <a:lnTo>
                          <a:pt x="347" y="248"/>
                        </a:lnTo>
                        <a:lnTo>
                          <a:pt x="347" y="245"/>
                        </a:lnTo>
                        <a:lnTo>
                          <a:pt x="347" y="247"/>
                        </a:lnTo>
                        <a:lnTo>
                          <a:pt x="347" y="248"/>
                        </a:lnTo>
                        <a:lnTo>
                          <a:pt x="347" y="248"/>
                        </a:lnTo>
                        <a:lnTo>
                          <a:pt x="347" y="246"/>
                        </a:lnTo>
                        <a:lnTo>
                          <a:pt x="347" y="248"/>
                        </a:lnTo>
                        <a:lnTo>
                          <a:pt x="347" y="247"/>
                        </a:lnTo>
                        <a:lnTo>
                          <a:pt x="347" y="249"/>
                        </a:lnTo>
                        <a:lnTo>
                          <a:pt x="347" y="247"/>
                        </a:lnTo>
                        <a:lnTo>
                          <a:pt x="347" y="248"/>
                        </a:lnTo>
                        <a:lnTo>
                          <a:pt x="347" y="249"/>
                        </a:lnTo>
                        <a:lnTo>
                          <a:pt x="347" y="248"/>
                        </a:lnTo>
                        <a:lnTo>
                          <a:pt x="347" y="247"/>
                        </a:lnTo>
                        <a:lnTo>
                          <a:pt x="347" y="249"/>
                        </a:lnTo>
                        <a:lnTo>
                          <a:pt x="347" y="248"/>
                        </a:lnTo>
                        <a:lnTo>
                          <a:pt x="347" y="247"/>
                        </a:lnTo>
                        <a:lnTo>
                          <a:pt x="347" y="250"/>
                        </a:lnTo>
                        <a:lnTo>
                          <a:pt x="347" y="249"/>
                        </a:lnTo>
                        <a:lnTo>
                          <a:pt x="347" y="248"/>
                        </a:lnTo>
                        <a:lnTo>
                          <a:pt x="347" y="250"/>
                        </a:lnTo>
                        <a:lnTo>
                          <a:pt x="347" y="249"/>
                        </a:lnTo>
                        <a:lnTo>
                          <a:pt x="347" y="249"/>
                        </a:lnTo>
                        <a:lnTo>
                          <a:pt x="347" y="251"/>
                        </a:lnTo>
                        <a:lnTo>
                          <a:pt x="347" y="248"/>
                        </a:lnTo>
                        <a:lnTo>
                          <a:pt x="347" y="250"/>
                        </a:lnTo>
                        <a:lnTo>
                          <a:pt x="347" y="251"/>
                        </a:lnTo>
                        <a:lnTo>
                          <a:pt x="347" y="250"/>
                        </a:lnTo>
                        <a:lnTo>
                          <a:pt x="347" y="250"/>
                        </a:lnTo>
                        <a:lnTo>
                          <a:pt x="347" y="251"/>
                        </a:lnTo>
                        <a:lnTo>
                          <a:pt x="347" y="249"/>
                        </a:lnTo>
                        <a:lnTo>
                          <a:pt x="347" y="250"/>
                        </a:lnTo>
                        <a:lnTo>
                          <a:pt x="347" y="250"/>
                        </a:lnTo>
                        <a:lnTo>
                          <a:pt x="347" y="250"/>
                        </a:lnTo>
                        <a:lnTo>
                          <a:pt x="347" y="250"/>
                        </a:lnTo>
                        <a:lnTo>
                          <a:pt x="347" y="251"/>
                        </a:lnTo>
                        <a:lnTo>
                          <a:pt x="347" y="252"/>
                        </a:lnTo>
                        <a:lnTo>
                          <a:pt x="347" y="252"/>
                        </a:lnTo>
                        <a:lnTo>
                          <a:pt x="347" y="251"/>
                        </a:lnTo>
                        <a:lnTo>
                          <a:pt x="347" y="252"/>
                        </a:lnTo>
                        <a:lnTo>
                          <a:pt x="347" y="251"/>
                        </a:lnTo>
                        <a:lnTo>
                          <a:pt x="347" y="252"/>
                        </a:lnTo>
                        <a:lnTo>
                          <a:pt x="347" y="253"/>
                        </a:lnTo>
                        <a:lnTo>
                          <a:pt x="347" y="253"/>
                        </a:lnTo>
                        <a:lnTo>
                          <a:pt x="347" y="253"/>
                        </a:lnTo>
                        <a:lnTo>
                          <a:pt x="347" y="253"/>
                        </a:lnTo>
                        <a:lnTo>
                          <a:pt x="347" y="254"/>
                        </a:lnTo>
                        <a:lnTo>
                          <a:pt x="347" y="254"/>
                        </a:lnTo>
                        <a:lnTo>
                          <a:pt x="347" y="253"/>
                        </a:lnTo>
                        <a:lnTo>
                          <a:pt x="347" y="254"/>
                        </a:lnTo>
                        <a:lnTo>
                          <a:pt x="347" y="257"/>
                        </a:lnTo>
                        <a:lnTo>
                          <a:pt x="347" y="255"/>
                        </a:lnTo>
                        <a:lnTo>
                          <a:pt x="347" y="256"/>
                        </a:lnTo>
                        <a:lnTo>
                          <a:pt x="347" y="254"/>
                        </a:lnTo>
                        <a:lnTo>
                          <a:pt x="347" y="256"/>
                        </a:lnTo>
                        <a:lnTo>
                          <a:pt x="347" y="257"/>
                        </a:lnTo>
                        <a:lnTo>
                          <a:pt x="347" y="257"/>
                        </a:lnTo>
                        <a:lnTo>
                          <a:pt x="347" y="259"/>
                        </a:lnTo>
                        <a:lnTo>
                          <a:pt x="347" y="257"/>
                        </a:lnTo>
                        <a:lnTo>
                          <a:pt x="347" y="258"/>
                        </a:lnTo>
                        <a:lnTo>
                          <a:pt x="347" y="258"/>
                        </a:lnTo>
                        <a:lnTo>
                          <a:pt x="347" y="258"/>
                        </a:lnTo>
                        <a:lnTo>
                          <a:pt x="347" y="259"/>
                        </a:lnTo>
                        <a:lnTo>
                          <a:pt x="347" y="258"/>
                        </a:lnTo>
                        <a:lnTo>
                          <a:pt x="347" y="259"/>
                        </a:lnTo>
                        <a:lnTo>
                          <a:pt x="347" y="258"/>
                        </a:lnTo>
                        <a:lnTo>
                          <a:pt x="347" y="259"/>
                        </a:lnTo>
                        <a:lnTo>
                          <a:pt x="347" y="260"/>
                        </a:lnTo>
                        <a:lnTo>
                          <a:pt x="347" y="260"/>
                        </a:lnTo>
                        <a:lnTo>
                          <a:pt x="347" y="261"/>
                        </a:lnTo>
                        <a:lnTo>
                          <a:pt x="347" y="260"/>
                        </a:lnTo>
                        <a:lnTo>
                          <a:pt x="347" y="260"/>
                        </a:lnTo>
                        <a:lnTo>
                          <a:pt x="347" y="260"/>
                        </a:lnTo>
                        <a:lnTo>
                          <a:pt x="347" y="260"/>
                        </a:lnTo>
                        <a:lnTo>
                          <a:pt x="347" y="260"/>
                        </a:lnTo>
                        <a:lnTo>
                          <a:pt x="347" y="262"/>
                        </a:lnTo>
                        <a:lnTo>
                          <a:pt x="347" y="261"/>
                        </a:lnTo>
                        <a:lnTo>
                          <a:pt x="347" y="261"/>
                        </a:lnTo>
                        <a:lnTo>
                          <a:pt x="347" y="262"/>
                        </a:lnTo>
                        <a:lnTo>
                          <a:pt x="347" y="260"/>
                        </a:lnTo>
                        <a:lnTo>
                          <a:pt x="347" y="262"/>
                        </a:lnTo>
                        <a:lnTo>
                          <a:pt x="348" y="261"/>
                        </a:lnTo>
                        <a:lnTo>
                          <a:pt x="348" y="263"/>
                        </a:lnTo>
                        <a:lnTo>
                          <a:pt x="348" y="260"/>
                        </a:lnTo>
                        <a:lnTo>
                          <a:pt x="348" y="262"/>
                        </a:lnTo>
                        <a:lnTo>
                          <a:pt x="348" y="262"/>
                        </a:lnTo>
                        <a:lnTo>
                          <a:pt x="348" y="263"/>
                        </a:lnTo>
                        <a:lnTo>
                          <a:pt x="348" y="262"/>
                        </a:lnTo>
                        <a:lnTo>
                          <a:pt x="348" y="263"/>
                        </a:lnTo>
                        <a:lnTo>
                          <a:pt x="348" y="260"/>
                        </a:lnTo>
                        <a:lnTo>
                          <a:pt x="348" y="263"/>
                        </a:lnTo>
                        <a:lnTo>
                          <a:pt x="348" y="260"/>
                        </a:lnTo>
                        <a:lnTo>
                          <a:pt x="348" y="263"/>
                        </a:lnTo>
                        <a:lnTo>
                          <a:pt x="348" y="262"/>
                        </a:lnTo>
                        <a:lnTo>
                          <a:pt x="348" y="262"/>
                        </a:lnTo>
                        <a:lnTo>
                          <a:pt x="348" y="263"/>
                        </a:lnTo>
                        <a:lnTo>
                          <a:pt x="348" y="263"/>
                        </a:lnTo>
                        <a:lnTo>
                          <a:pt x="348" y="262"/>
                        </a:lnTo>
                        <a:lnTo>
                          <a:pt x="348" y="263"/>
                        </a:lnTo>
                        <a:lnTo>
                          <a:pt x="348" y="264"/>
                        </a:lnTo>
                        <a:lnTo>
                          <a:pt x="348" y="262"/>
                        </a:lnTo>
                        <a:lnTo>
                          <a:pt x="348" y="263"/>
                        </a:lnTo>
                        <a:lnTo>
                          <a:pt x="348" y="263"/>
                        </a:lnTo>
                        <a:lnTo>
                          <a:pt x="348" y="263"/>
                        </a:lnTo>
                        <a:lnTo>
                          <a:pt x="348" y="261"/>
                        </a:lnTo>
                        <a:lnTo>
                          <a:pt x="348" y="262"/>
                        </a:lnTo>
                        <a:lnTo>
                          <a:pt x="348" y="264"/>
                        </a:lnTo>
                        <a:lnTo>
                          <a:pt x="348" y="263"/>
                        </a:lnTo>
                        <a:lnTo>
                          <a:pt x="348" y="261"/>
                        </a:lnTo>
                        <a:lnTo>
                          <a:pt x="348" y="264"/>
                        </a:lnTo>
                        <a:lnTo>
                          <a:pt x="348" y="262"/>
                        </a:lnTo>
                        <a:lnTo>
                          <a:pt x="348" y="262"/>
                        </a:lnTo>
                        <a:lnTo>
                          <a:pt x="348" y="263"/>
                        </a:lnTo>
                        <a:lnTo>
                          <a:pt x="348" y="263"/>
                        </a:lnTo>
                        <a:lnTo>
                          <a:pt x="348" y="260"/>
                        </a:lnTo>
                        <a:lnTo>
                          <a:pt x="348" y="263"/>
                        </a:lnTo>
                        <a:lnTo>
                          <a:pt x="348" y="260"/>
                        </a:lnTo>
                        <a:lnTo>
                          <a:pt x="348" y="262"/>
                        </a:lnTo>
                        <a:lnTo>
                          <a:pt x="348" y="261"/>
                        </a:lnTo>
                        <a:lnTo>
                          <a:pt x="348" y="263"/>
                        </a:lnTo>
                        <a:lnTo>
                          <a:pt x="348" y="263"/>
                        </a:lnTo>
                        <a:lnTo>
                          <a:pt x="348" y="260"/>
                        </a:lnTo>
                        <a:lnTo>
                          <a:pt x="348" y="263"/>
                        </a:lnTo>
                        <a:lnTo>
                          <a:pt x="348" y="260"/>
                        </a:lnTo>
                        <a:lnTo>
                          <a:pt x="348" y="261"/>
                        </a:lnTo>
                        <a:lnTo>
                          <a:pt x="348" y="262"/>
                        </a:lnTo>
                        <a:lnTo>
                          <a:pt x="348" y="262"/>
                        </a:lnTo>
                        <a:lnTo>
                          <a:pt x="348" y="263"/>
                        </a:lnTo>
                        <a:lnTo>
                          <a:pt x="348" y="260"/>
                        </a:lnTo>
                        <a:lnTo>
                          <a:pt x="348" y="261"/>
                        </a:lnTo>
                        <a:lnTo>
                          <a:pt x="348" y="261"/>
                        </a:lnTo>
                        <a:lnTo>
                          <a:pt x="348" y="261"/>
                        </a:lnTo>
                        <a:lnTo>
                          <a:pt x="348" y="260"/>
                        </a:lnTo>
                        <a:lnTo>
                          <a:pt x="348" y="263"/>
                        </a:lnTo>
                        <a:lnTo>
                          <a:pt x="348" y="262"/>
                        </a:lnTo>
                        <a:lnTo>
                          <a:pt x="348" y="262"/>
                        </a:lnTo>
                        <a:lnTo>
                          <a:pt x="348" y="261"/>
                        </a:lnTo>
                        <a:lnTo>
                          <a:pt x="348" y="261"/>
                        </a:lnTo>
                        <a:lnTo>
                          <a:pt x="348" y="262"/>
                        </a:lnTo>
                        <a:lnTo>
                          <a:pt x="348" y="260"/>
                        </a:lnTo>
                        <a:lnTo>
                          <a:pt x="348" y="261"/>
                        </a:lnTo>
                        <a:lnTo>
                          <a:pt x="348" y="262"/>
                        </a:lnTo>
                        <a:lnTo>
                          <a:pt x="348" y="260"/>
                        </a:lnTo>
                        <a:lnTo>
                          <a:pt x="348" y="261"/>
                        </a:lnTo>
                        <a:lnTo>
                          <a:pt x="348" y="261"/>
                        </a:lnTo>
                        <a:lnTo>
                          <a:pt x="348" y="261"/>
                        </a:lnTo>
                        <a:lnTo>
                          <a:pt x="348" y="261"/>
                        </a:lnTo>
                        <a:lnTo>
                          <a:pt x="348" y="261"/>
                        </a:lnTo>
                        <a:lnTo>
                          <a:pt x="348" y="261"/>
                        </a:lnTo>
                        <a:lnTo>
                          <a:pt x="348" y="262"/>
                        </a:lnTo>
                        <a:lnTo>
                          <a:pt x="348" y="260"/>
                        </a:lnTo>
                        <a:lnTo>
                          <a:pt x="348" y="262"/>
                        </a:lnTo>
                        <a:lnTo>
                          <a:pt x="348" y="261"/>
                        </a:lnTo>
                        <a:lnTo>
                          <a:pt x="348" y="261"/>
                        </a:lnTo>
                        <a:lnTo>
                          <a:pt x="348" y="259"/>
                        </a:lnTo>
                        <a:lnTo>
                          <a:pt x="348" y="260"/>
                        </a:lnTo>
                        <a:lnTo>
                          <a:pt x="348" y="259"/>
                        </a:lnTo>
                        <a:lnTo>
                          <a:pt x="348" y="261"/>
                        </a:lnTo>
                        <a:lnTo>
                          <a:pt x="348" y="258"/>
                        </a:lnTo>
                        <a:lnTo>
                          <a:pt x="348" y="261"/>
                        </a:lnTo>
                        <a:lnTo>
                          <a:pt x="348" y="260"/>
                        </a:lnTo>
                        <a:lnTo>
                          <a:pt x="348" y="259"/>
                        </a:lnTo>
                        <a:lnTo>
                          <a:pt x="348" y="259"/>
                        </a:lnTo>
                        <a:lnTo>
                          <a:pt x="348" y="260"/>
                        </a:lnTo>
                        <a:lnTo>
                          <a:pt x="348" y="259"/>
                        </a:lnTo>
                        <a:lnTo>
                          <a:pt x="348" y="260"/>
                        </a:lnTo>
                        <a:lnTo>
                          <a:pt x="348" y="258"/>
                        </a:lnTo>
                        <a:lnTo>
                          <a:pt x="348" y="260"/>
                        </a:lnTo>
                        <a:lnTo>
                          <a:pt x="348" y="258"/>
                        </a:lnTo>
                        <a:lnTo>
                          <a:pt x="348" y="261"/>
                        </a:lnTo>
                        <a:lnTo>
                          <a:pt x="348" y="258"/>
                        </a:lnTo>
                        <a:lnTo>
                          <a:pt x="348" y="257"/>
                        </a:lnTo>
                        <a:lnTo>
                          <a:pt x="348" y="259"/>
                        </a:lnTo>
                        <a:lnTo>
                          <a:pt x="348" y="257"/>
                        </a:lnTo>
                        <a:lnTo>
                          <a:pt x="348" y="259"/>
                        </a:lnTo>
                        <a:lnTo>
                          <a:pt x="348" y="257"/>
                        </a:lnTo>
                        <a:lnTo>
                          <a:pt x="348" y="258"/>
                        </a:lnTo>
                        <a:lnTo>
                          <a:pt x="348" y="257"/>
                        </a:lnTo>
                        <a:lnTo>
                          <a:pt x="348" y="258"/>
                        </a:lnTo>
                        <a:lnTo>
                          <a:pt x="349" y="256"/>
                        </a:lnTo>
                        <a:lnTo>
                          <a:pt x="349" y="259"/>
                        </a:lnTo>
                        <a:lnTo>
                          <a:pt x="349" y="258"/>
                        </a:lnTo>
                        <a:lnTo>
                          <a:pt x="349" y="256"/>
                        </a:lnTo>
                        <a:lnTo>
                          <a:pt x="349" y="256"/>
                        </a:lnTo>
                        <a:lnTo>
                          <a:pt x="349" y="255"/>
                        </a:lnTo>
                        <a:lnTo>
                          <a:pt x="349" y="255"/>
                        </a:lnTo>
                        <a:lnTo>
                          <a:pt x="349" y="257"/>
                        </a:lnTo>
                        <a:lnTo>
                          <a:pt x="349" y="255"/>
                        </a:lnTo>
                        <a:lnTo>
                          <a:pt x="349" y="256"/>
                        </a:lnTo>
                        <a:lnTo>
                          <a:pt x="349" y="255"/>
                        </a:lnTo>
                        <a:lnTo>
                          <a:pt x="349" y="255"/>
                        </a:lnTo>
                        <a:lnTo>
                          <a:pt x="349" y="256"/>
                        </a:lnTo>
                        <a:lnTo>
                          <a:pt x="349" y="255"/>
                        </a:lnTo>
                        <a:lnTo>
                          <a:pt x="349" y="254"/>
                        </a:lnTo>
                        <a:lnTo>
                          <a:pt x="349" y="253"/>
                        </a:lnTo>
                        <a:lnTo>
                          <a:pt x="349" y="253"/>
                        </a:lnTo>
                        <a:lnTo>
                          <a:pt x="349" y="253"/>
                        </a:lnTo>
                        <a:lnTo>
                          <a:pt x="349" y="252"/>
                        </a:lnTo>
                        <a:lnTo>
                          <a:pt x="349" y="252"/>
                        </a:lnTo>
                        <a:lnTo>
                          <a:pt x="349" y="251"/>
                        </a:lnTo>
                        <a:lnTo>
                          <a:pt x="349" y="251"/>
                        </a:lnTo>
                        <a:lnTo>
                          <a:pt x="349" y="252"/>
                        </a:lnTo>
                        <a:lnTo>
                          <a:pt x="349" y="249"/>
                        </a:lnTo>
                        <a:lnTo>
                          <a:pt x="349" y="251"/>
                        </a:lnTo>
                        <a:lnTo>
                          <a:pt x="349" y="250"/>
                        </a:lnTo>
                        <a:lnTo>
                          <a:pt x="349" y="250"/>
                        </a:lnTo>
                        <a:lnTo>
                          <a:pt x="349" y="250"/>
                        </a:lnTo>
                        <a:lnTo>
                          <a:pt x="349" y="248"/>
                        </a:lnTo>
                        <a:lnTo>
                          <a:pt x="349" y="250"/>
                        </a:lnTo>
                        <a:lnTo>
                          <a:pt x="349" y="248"/>
                        </a:lnTo>
                        <a:lnTo>
                          <a:pt x="349" y="250"/>
                        </a:lnTo>
                        <a:lnTo>
                          <a:pt x="349" y="249"/>
                        </a:lnTo>
                        <a:lnTo>
                          <a:pt x="349" y="249"/>
                        </a:lnTo>
                        <a:lnTo>
                          <a:pt x="349" y="250"/>
                        </a:lnTo>
                        <a:lnTo>
                          <a:pt x="349" y="248"/>
                        </a:lnTo>
                        <a:lnTo>
                          <a:pt x="349" y="248"/>
                        </a:lnTo>
                        <a:lnTo>
                          <a:pt x="349" y="247"/>
                        </a:lnTo>
                        <a:lnTo>
                          <a:pt x="349" y="248"/>
                        </a:lnTo>
                        <a:lnTo>
                          <a:pt x="349" y="248"/>
                        </a:lnTo>
                        <a:lnTo>
                          <a:pt x="349" y="248"/>
                        </a:lnTo>
                        <a:lnTo>
                          <a:pt x="349" y="247"/>
                        </a:lnTo>
                        <a:lnTo>
                          <a:pt x="349" y="246"/>
                        </a:lnTo>
                        <a:lnTo>
                          <a:pt x="349" y="247"/>
                        </a:lnTo>
                        <a:lnTo>
                          <a:pt x="349" y="247"/>
                        </a:lnTo>
                        <a:lnTo>
                          <a:pt x="349" y="246"/>
                        </a:lnTo>
                        <a:lnTo>
                          <a:pt x="349" y="247"/>
                        </a:lnTo>
                        <a:lnTo>
                          <a:pt x="349" y="246"/>
                        </a:lnTo>
                        <a:lnTo>
                          <a:pt x="349" y="246"/>
                        </a:lnTo>
                        <a:lnTo>
                          <a:pt x="349" y="246"/>
                        </a:lnTo>
                        <a:lnTo>
                          <a:pt x="349" y="246"/>
                        </a:lnTo>
                        <a:lnTo>
                          <a:pt x="349" y="245"/>
                        </a:lnTo>
                        <a:lnTo>
                          <a:pt x="349" y="245"/>
                        </a:lnTo>
                        <a:lnTo>
                          <a:pt x="349" y="245"/>
                        </a:lnTo>
                        <a:lnTo>
                          <a:pt x="349" y="245"/>
                        </a:lnTo>
                        <a:lnTo>
                          <a:pt x="349" y="246"/>
                        </a:lnTo>
                        <a:lnTo>
                          <a:pt x="349" y="244"/>
                        </a:lnTo>
                        <a:lnTo>
                          <a:pt x="349" y="246"/>
                        </a:lnTo>
                        <a:lnTo>
                          <a:pt x="349" y="245"/>
                        </a:lnTo>
                        <a:lnTo>
                          <a:pt x="349" y="246"/>
                        </a:lnTo>
                        <a:lnTo>
                          <a:pt x="349" y="244"/>
                        </a:lnTo>
                        <a:lnTo>
                          <a:pt x="349" y="245"/>
                        </a:lnTo>
                        <a:lnTo>
                          <a:pt x="349" y="244"/>
                        </a:lnTo>
                        <a:lnTo>
                          <a:pt x="349" y="245"/>
                        </a:lnTo>
                        <a:lnTo>
                          <a:pt x="349" y="243"/>
                        </a:lnTo>
                        <a:lnTo>
                          <a:pt x="349" y="244"/>
                        </a:lnTo>
                        <a:lnTo>
                          <a:pt x="349" y="246"/>
                        </a:lnTo>
                        <a:lnTo>
                          <a:pt x="349" y="242"/>
                        </a:lnTo>
                        <a:lnTo>
                          <a:pt x="349" y="243"/>
                        </a:lnTo>
                        <a:lnTo>
                          <a:pt x="349" y="245"/>
                        </a:lnTo>
                        <a:lnTo>
                          <a:pt x="349" y="242"/>
                        </a:lnTo>
                        <a:lnTo>
                          <a:pt x="349" y="245"/>
                        </a:lnTo>
                        <a:lnTo>
                          <a:pt x="349" y="241"/>
                        </a:lnTo>
                        <a:lnTo>
                          <a:pt x="349" y="245"/>
                        </a:lnTo>
                        <a:lnTo>
                          <a:pt x="349" y="244"/>
                        </a:lnTo>
                        <a:lnTo>
                          <a:pt x="349" y="244"/>
                        </a:lnTo>
                        <a:lnTo>
                          <a:pt x="349" y="243"/>
                        </a:lnTo>
                        <a:lnTo>
                          <a:pt x="349" y="245"/>
                        </a:lnTo>
                        <a:lnTo>
                          <a:pt x="349" y="242"/>
                        </a:lnTo>
                        <a:lnTo>
                          <a:pt x="349" y="244"/>
                        </a:lnTo>
                        <a:lnTo>
                          <a:pt x="349" y="243"/>
                        </a:lnTo>
                        <a:lnTo>
                          <a:pt x="349" y="246"/>
                        </a:lnTo>
                        <a:lnTo>
                          <a:pt x="349" y="243"/>
                        </a:lnTo>
                        <a:lnTo>
                          <a:pt x="349" y="244"/>
                        </a:lnTo>
                        <a:lnTo>
                          <a:pt x="349" y="245"/>
                        </a:lnTo>
                        <a:lnTo>
                          <a:pt x="349" y="243"/>
                        </a:lnTo>
                        <a:lnTo>
                          <a:pt x="349" y="244"/>
                        </a:lnTo>
                        <a:lnTo>
                          <a:pt x="349" y="246"/>
                        </a:lnTo>
                        <a:lnTo>
                          <a:pt x="349" y="244"/>
                        </a:lnTo>
                        <a:lnTo>
                          <a:pt x="349" y="246"/>
                        </a:lnTo>
                        <a:lnTo>
                          <a:pt x="349" y="243"/>
                        </a:lnTo>
                        <a:lnTo>
                          <a:pt x="349" y="245"/>
                        </a:lnTo>
                        <a:lnTo>
                          <a:pt x="349" y="244"/>
                        </a:lnTo>
                        <a:lnTo>
                          <a:pt x="349" y="245"/>
                        </a:lnTo>
                        <a:lnTo>
                          <a:pt x="349" y="245"/>
                        </a:lnTo>
                        <a:lnTo>
                          <a:pt x="349" y="245"/>
                        </a:lnTo>
                        <a:lnTo>
                          <a:pt x="349" y="246"/>
                        </a:lnTo>
                        <a:lnTo>
                          <a:pt x="349" y="244"/>
                        </a:lnTo>
                        <a:lnTo>
                          <a:pt x="349" y="245"/>
                        </a:lnTo>
                        <a:lnTo>
                          <a:pt x="349" y="244"/>
                        </a:lnTo>
                        <a:lnTo>
                          <a:pt x="349" y="245"/>
                        </a:lnTo>
                        <a:lnTo>
                          <a:pt x="349" y="247"/>
                        </a:lnTo>
                        <a:lnTo>
                          <a:pt x="349" y="244"/>
                        </a:lnTo>
                        <a:lnTo>
                          <a:pt x="349" y="245"/>
                        </a:lnTo>
                        <a:lnTo>
                          <a:pt x="349" y="245"/>
                        </a:lnTo>
                        <a:lnTo>
                          <a:pt x="349" y="245"/>
                        </a:lnTo>
                        <a:lnTo>
                          <a:pt x="349" y="246"/>
                        </a:lnTo>
                        <a:lnTo>
                          <a:pt x="349" y="247"/>
                        </a:lnTo>
                        <a:lnTo>
                          <a:pt x="350" y="246"/>
                        </a:lnTo>
                        <a:lnTo>
                          <a:pt x="350" y="245"/>
                        </a:lnTo>
                        <a:lnTo>
                          <a:pt x="350" y="248"/>
                        </a:lnTo>
                        <a:lnTo>
                          <a:pt x="350" y="246"/>
                        </a:lnTo>
                        <a:lnTo>
                          <a:pt x="350" y="247"/>
                        </a:lnTo>
                        <a:lnTo>
                          <a:pt x="350" y="247"/>
                        </a:lnTo>
                        <a:lnTo>
                          <a:pt x="350" y="246"/>
                        </a:lnTo>
                        <a:lnTo>
                          <a:pt x="350" y="247"/>
                        </a:lnTo>
                        <a:lnTo>
                          <a:pt x="350" y="248"/>
                        </a:lnTo>
                        <a:lnTo>
                          <a:pt x="350" y="247"/>
                        </a:lnTo>
                        <a:lnTo>
                          <a:pt x="350" y="246"/>
                        </a:lnTo>
                        <a:lnTo>
                          <a:pt x="350" y="247"/>
                        </a:lnTo>
                        <a:lnTo>
                          <a:pt x="350" y="247"/>
                        </a:lnTo>
                        <a:lnTo>
                          <a:pt x="350" y="251"/>
                        </a:lnTo>
                        <a:lnTo>
                          <a:pt x="350" y="247"/>
                        </a:lnTo>
                        <a:lnTo>
                          <a:pt x="350" y="250"/>
                        </a:lnTo>
                        <a:lnTo>
                          <a:pt x="350" y="249"/>
                        </a:lnTo>
                        <a:lnTo>
                          <a:pt x="350" y="250"/>
                        </a:lnTo>
                        <a:lnTo>
                          <a:pt x="350" y="250"/>
                        </a:lnTo>
                        <a:lnTo>
                          <a:pt x="350" y="251"/>
                        </a:lnTo>
                        <a:lnTo>
                          <a:pt x="350" y="252"/>
                        </a:lnTo>
                        <a:lnTo>
                          <a:pt x="350" y="251"/>
                        </a:lnTo>
                        <a:lnTo>
                          <a:pt x="350" y="251"/>
                        </a:lnTo>
                        <a:lnTo>
                          <a:pt x="350" y="251"/>
                        </a:lnTo>
                        <a:lnTo>
                          <a:pt x="350" y="253"/>
                        </a:lnTo>
                        <a:lnTo>
                          <a:pt x="350" y="252"/>
                        </a:lnTo>
                        <a:lnTo>
                          <a:pt x="350" y="254"/>
                        </a:lnTo>
                        <a:lnTo>
                          <a:pt x="350" y="252"/>
                        </a:lnTo>
                        <a:lnTo>
                          <a:pt x="350" y="252"/>
                        </a:lnTo>
                        <a:lnTo>
                          <a:pt x="350" y="253"/>
                        </a:lnTo>
                        <a:lnTo>
                          <a:pt x="350" y="254"/>
                        </a:lnTo>
                        <a:lnTo>
                          <a:pt x="350" y="252"/>
                        </a:lnTo>
                        <a:lnTo>
                          <a:pt x="350" y="254"/>
                        </a:lnTo>
                        <a:lnTo>
                          <a:pt x="350" y="254"/>
                        </a:lnTo>
                        <a:lnTo>
                          <a:pt x="350" y="253"/>
                        </a:lnTo>
                        <a:lnTo>
                          <a:pt x="350" y="253"/>
                        </a:lnTo>
                        <a:lnTo>
                          <a:pt x="350" y="255"/>
                        </a:lnTo>
                        <a:lnTo>
                          <a:pt x="350" y="255"/>
                        </a:lnTo>
                        <a:lnTo>
                          <a:pt x="350" y="255"/>
                        </a:lnTo>
                        <a:lnTo>
                          <a:pt x="350" y="254"/>
                        </a:lnTo>
                        <a:lnTo>
                          <a:pt x="350" y="255"/>
                        </a:lnTo>
                        <a:lnTo>
                          <a:pt x="350" y="254"/>
                        </a:lnTo>
                        <a:lnTo>
                          <a:pt x="350" y="256"/>
                        </a:lnTo>
                        <a:lnTo>
                          <a:pt x="350" y="256"/>
                        </a:lnTo>
                        <a:lnTo>
                          <a:pt x="350" y="255"/>
                        </a:lnTo>
                        <a:lnTo>
                          <a:pt x="350" y="255"/>
                        </a:lnTo>
                        <a:lnTo>
                          <a:pt x="350" y="256"/>
                        </a:lnTo>
                        <a:lnTo>
                          <a:pt x="350" y="257"/>
                        </a:lnTo>
                        <a:lnTo>
                          <a:pt x="350" y="255"/>
                        </a:lnTo>
                        <a:lnTo>
                          <a:pt x="350" y="256"/>
                        </a:lnTo>
                        <a:lnTo>
                          <a:pt x="350" y="258"/>
                        </a:lnTo>
                        <a:lnTo>
                          <a:pt x="350" y="257"/>
                        </a:lnTo>
                        <a:lnTo>
                          <a:pt x="350" y="258"/>
                        </a:lnTo>
                        <a:lnTo>
                          <a:pt x="350" y="257"/>
                        </a:lnTo>
                        <a:lnTo>
                          <a:pt x="350" y="257"/>
                        </a:lnTo>
                        <a:lnTo>
                          <a:pt x="350" y="259"/>
                        </a:lnTo>
                        <a:lnTo>
                          <a:pt x="350" y="257"/>
                        </a:lnTo>
                        <a:lnTo>
                          <a:pt x="350" y="259"/>
                        </a:lnTo>
                        <a:lnTo>
                          <a:pt x="350" y="257"/>
                        </a:lnTo>
                        <a:lnTo>
                          <a:pt x="350" y="259"/>
                        </a:lnTo>
                        <a:lnTo>
                          <a:pt x="350" y="257"/>
                        </a:lnTo>
                        <a:lnTo>
                          <a:pt x="350" y="260"/>
                        </a:lnTo>
                        <a:lnTo>
                          <a:pt x="350" y="259"/>
                        </a:lnTo>
                        <a:lnTo>
                          <a:pt x="350" y="259"/>
                        </a:lnTo>
                        <a:lnTo>
                          <a:pt x="350" y="260"/>
                        </a:lnTo>
                        <a:lnTo>
                          <a:pt x="350" y="257"/>
                        </a:lnTo>
                        <a:lnTo>
                          <a:pt x="350" y="260"/>
                        </a:lnTo>
                        <a:lnTo>
                          <a:pt x="350" y="261"/>
                        </a:lnTo>
                        <a:lnTo>
                          <a:pt x="350" y="258"/>
                        </a:lnTo>
                        <a:lnTo>
                          <a:pt x="350" y="258"/>
                        </a:lnTo>
                        <a:lnTo>
                          <a:pt x="350" y="260"/>
                        </a:lnTo>
                        <a:lnTo>
                          <a:pt x="350" y="257"/>
                        </a:lnTo>
                        <a:lnTo>
                          <a:pt x="350" y="258"/>
                        </a:lnTo>
                        <a:lnTo>
                          <a:pt x="350" y="261"/>
                        </a:lnTo>
                        <a:lnTo>
                          <a:pt x="350" y="256"/>
                        </a:lnTo>
                        <a:lnTo>
                          <a:pt x="350" y="261"/>
                        </a:lnTo>
                        <a:lnTo>
                          <a:pt x="350" y="257"/>
                        </a:lnTo>
                        <a:lnTo>
                          <a:pt x="350" y="259"/>
                        </a:lnTo>
                        <a:lnTo>
                          <a:pt x="350" y="258"/>
                        </a:lnTo>
                        <a:lnTo>
                          <a:pt x="350" y="259"/>
                        </a:lnTo>
                        <a:lnTo>
                          <a:pt x="350" y="259"/>
                        </a:lnTo>
                        <a:lnTo>
                          <a:pt x="350" y="257"/>
                        </a:lnTo>
                        <a:lnTo>
                          <a:pt x="350" y="258"/>
                        </a:lnTo>
                        <a:lnTo>
                          <a:pt x="350" y="261"/>
                        </a:lnTo>
                        <a:lnTo>
                          <a:pt x="350" y="258"/>
                        </a:lnTo>
                        <a:lnTo>
                          <a:pt x="350" y="259"/>
                        </a:lnTo>
                        <a:lnTo>
                          <a:pt x="350" y="259"/>
                        </a:lnTo>
                        <a:lnTo>
                          <a:pt x="350" y="259"/>
                        </a:lnTo>
                        <a:lnTo>
                          <a:pt x="350" y="257"/>
                        </a:lnTo>
                        <a:lnTo>
                          <a:pt x="350" y="258"/>
                        </a:lnTo>
                        <a:lnTo>
                          <a:pt x="350" y="258"/>
                        </a:lnTo>
                        <a:lnTo>
                          <a:pt x="350" y="259"/>
                        </a:lnTo>
                        <a:lnTo>
                          <a:pt x="350" y="260"/>
                        </a:lnTo>
                        <a:lnTo>
                          <a:pt x="350" y="258"/>
                        </a:lnTo>
                        <a:lnTo>
                          <a:pt x="350" y="259"/>
                        </a:lnTo>
                        <a:lnTo>
                          <a:pt x="350" y="260"/>
                        </a:lnTo>
                        <a:lnTo>
                          <a:pt x="350" y="260"/>
                        </a:lnTo>
                        <a:lnTo>
                          <a:pt x="350" y="260"/>
                        </a:lnTo>
                        <a:lnTo>
                          <a:pt x="351" y="260"/>
                        </a:lnTo>
                        <a:lnTo>
                          <a:pt x="351" y="261"/>
                        </a:lnTo>
                        <a:lnTo>
                          <a:pt x="351" y="260"/>
                        </a:lnTo>
                        <a:lnTo>
                          <a:pt x="351" y="260"/>
                        </a:lnTo>
                        <a:lnTo>
                          <a:pt x="351" y="261"/>
                        </a:lnTo>
                        <a:lnTo>
                          <a:pt x="351" y="262"/>
                        </a:lnTo>
                        <a:lnTo>
                          <a:pt x="351" y="262"/>
                        </a:lnTo>
                        <a:lnTo>
                          <a:pt x="351" y="262"/>
                        </a:lnTo>
                        <a:lnTo>
                          <a:pt x="351" y="261"/>
                        </a:lnTo>
                        <a:lnTo>
                          <a:pt x="351" y="261"/>
                        </a:lnTo>
                        <a:lnTo>
                          <a:pt x="351" y="261"/>
                        </a:lnTo>
                        <a:lnTo>
                          <a:pt x="351" y="261"/>
                        </a:lnTo>
                        <a:lnTo>
                          <a:pt x="351" y="264"/>
                        </a:lnTo>
                        <a:lnTo>
                          <a:pt x="351" y="263"/>
                        </a:lnTo>
                        <a:lnTo>
                          <a:pt x="351" y="262"/>
                        </a:lnTo>
                        <a:lnTo>
                          <a:pt x="351" y="262"/>
                        </a:lnTo>
                        <a:lnTo>
                          <a:pt x="351" y="264"/>
                        </a:lnTo>
                        <a:lnTo>
                          <a:pt x="351" y="263"/>
                        </a:lnTo>
                        <a:lnTo>
                          <a:pt x="351" y="263"/>
                        </a:lnTo>
                        <a:lnTo>
                          <a:pt x="351" y="262"/>
                        </a:lnTo>
                        <a:lnTo>
                          <a:pt x="351" y="263"/>
                        </a:lnTo>
                        <a:lnTo>
                          <a:pt x="351" y="264"/>
                        </a:lnTo>
                        <a:lnTo>
                          <a:pt x="351" y="264"/>
                        </a:lnTo>
                        <a:lnTo>
                          <a:pt x="351" y="264"/>
                        </a:lnTo>
                        <a:lnTo>
                          <a:pt x="351" y="263"/>
                        </a:lnTo>
                        <a:lnTo>
                          <a:pt x="351" y="265"/>
                        </a:lnTo>
                        <a:lnTo>
                          <a:pt x="351" y="263"/>
                        </a:lnTo>
                        <a:lnTo>
                          <a:pt x="351" y="265"/>
                        </a:lnTo>
                        <a:lnTo>
                          <a:pt x="351" y="265"/>
                        </a:lnTo>
                        <a:lnTo>
                          <a:pt x="351" y="266"/>
                        </a:lnTo>
                        <a:lnTo>
                          <a:pt x="351" y="266"/>
                        </a:lnTo>
                        <a:lnTo>
                          <a:pt x="351" y="267"/>
                        </a:lnTo>
                        <a:lnTo>
                          <a:pt x="351" y="267"/>
                        </a:lnTo>
                        <a:lnTo>
                          <a:pt x="351" y="270"/>
                        </a:lnTo>
                        <a:lnTo>
                          <a:pt x="351" y="266"/>
                        </a:lnTo>
                        <a:lnTo>
                          <a:pt x="351" y="268"/>
                        </a:lnTo>
                        <a:lnTo>
                          <a:pt x="351" y="269"/>
                        </a:lnTo>
                        <a:lnTo>
                          <a:pt x="351" y="266"/>
                        </a:lnTo>
                        <a:lnTo>
                          <a:pt x="351" y="270"/>
                        </a:lnTo>
                        <a:lnTo>
                          <a:pt x="351" y="269"/>
                        </a:lnTo>
                        <a:lnTo>
                          <a:pt x="351" y="269"/>
                        </a:lnTo>
                        <a:lnTo>
                          <a:pt x="351" y="273"/>
                        </a:lnTo>
                        <a:lnTo>
                          <a:pt x="351" y="270"/>
                        </a:lnTo>
                        <a:lnTo>
                          <a:pt x="351" y="272"/>
                        </a:lnTo>
                        <a:lnTo>
                          <a:pt x="351" y="271"/>
                        </a:lnTo>
                        <a:lnTo>
                          <a:pt x="351" y="272"/>
                        </a:lnTo>
                        <a:lnTo>
                          <a:pt x="351" y="272"/>
                        </a:lnTo>
                        <a:lnTo>
                          <a:pt x="351" y="273"/>
                        </a:lnTo>
                        <a:lnTo>
                          <a:pt x="351" y="272"/>
                        </a:lnTo>
                        <a:lnTo>
                          <a:pt x="351" y="273"/>
                        </a:lnTo>
                        <a:lnTo>
                          <a:pt x="351" y="274"/>
                        </a:lnTo>
                        <a:lnTo>
                          <a:pt x="351" y="274"/>
                        </a:lnTo>
                        <a:lnTo>
                          <a:pt x="351" y="273"/>
                        </a:lnTo>
                        <a:lnTo>
                          <a:pt x="351" y="276"/>
                        </a:lnTo>
                        <a:lnTo>
                          <a:pt x="351" y="274"/>
                        </a:lnTo>
                        <a:lnTo>
                          <a:pt x="351" y="277"/>
                        </a:lnTo>
                        <a:lnTo>
                          <a:pt x="351" y="275"/>
                        </a:lnTo>
                        <a:lnTo>
                          <a:pt x="351" y="277"/>
                        </a:lnTo>
                        <a:lnTo>
                          <a:pt x="351" y="275"/>
                        </a:lnTo>
                        <a:lnTo>
                          <a:pt x="351" y="276"/>
                        </a:lnTo>
                        <a:lnTo>
                          <a:pt x="351" y="276"/>
                        </a:lnTo>
                        <a:lnTo>
                          <a:pt x="351" y="276"/>
                        </a:lnTo>
                        <a:lnTo>
                          <a:pt x="351" y="278"/>
                        </a:lnTo>
                        <a:lnTo>
                          <a:pt x="351" y="276"/>
                        </a:lnTo>
                        <a:lnTo>
                          <a:pt x="351" y="278"/>
                        </a:lnTo>
                        <a:lnTo>
                          <a:pt x="351" y="277"/>
                        </a:lnTo>
                        <a:lnTo>
                          <a:pt x="351" y="279"/>
                        </a:lnTo>
                        <a:lnTo>
                          <a:pt x="351" y="278"/>
                        </a:lnTo>
                        <a:lnTo>
                          <a:pt x="351" y="279"/>
                        </a:lnTo>
                        <a:lnTo>
                          <a:pt x="351" y="278"/>
                        </a:lnTo>
                        <a:lnTo>
                          <a:pt x="351" y="278"/>
                        </a:lnTo>
                        <a:lnTo>
                          <a:pt x="351" y="280"/>
                        </a:lnTo>
                        <a:lnTo>
                          <a:pt x="351" y="278"/>
                        </a:lnTo>
                        <a:lnTo>
                          <a:pt x="351" y="279"/>
                        </a:lnTo>
                        <a:lnTo>
                          <a:pt x="351" y="280"/>
                        </a:lnTo>
                        <a:lnTo>
                          <a:pt x="351" y="280"/>
                        </a:lnTo>
                        <a:lnTo>
                          <a:pt x="351" y="281"/>
                        </a:lnTo>
                        <a:lnTo>
                          <a:pt x="351" y="281"/>
                        </a:lnTo>
                        <a:lnTo>
                          <a:pt x="351" y="280"/>
                        </a:lnTo>
                        <a:lnTo>
                          <a:pt x="351" y="284"/>
                        </a:lnTo>
                        <a:lnTo>
                          <a:pt x="351" y="282"/>
                        </a:lnTo>
                        <a:lnTo>
                          <a:pt x="351" y="282"/>
                        </a:lnTo>
                        <a:lnTo>
                          <a:pt x="351" y="284"/>
                        </a:lnTo>
                        <a:lnTo>
                          <a:pt x="351" y="284"/>
                        </a:lnTo>
                        <a:lnTo>
                          <a:pt x="351" y="283"/>
                        </a:lnTo>
                        <a:lnTo>
                          <a:pt x="351" y="284"/>
                        </a:lnTo>
                        <a:lnTo>
                          <a:pt x="351" y="284"/>
                        </a:lnTo>
                        <a:lnTo>
                          <a:pt x="351" y="283"/>
                        </a:lnTo>
                        <a:lnTo>
                          <a:pt x="351" y="286"/>
                        </a:lnTo>
                        <a:lnTo>
                          <a:pt x="351" y="283"/>
                        </a:lnTo>
                        <a:lnTo>
                          <a:pt x="351" y="286"/>
                        </a:lnTo>
                        <a:lnTo>
                          <a:pt x="351" y="285"/>
                        </a:lnTo>
                        <a:lnTo>
                          <a:pt x="351" y="285"/>
                        </a:lnTo>
                        <a:lnTo>
                          <a:pt x="351" y="287"/>
                        </a:lnTo>
                        <a:lnTo>
                          <a:pt x="351" y="285"/>
                        </a:lnTo>
                        <a:lnTo>
                          <a:pt x="351" y="286"/>
                        </a:lnTo>
                        <a:lnTo>
                          <a:pt x="351" y="287"/>
                        </a:lnTo>
                        <a:lnTo>
                          <a:pt x="351" y="286"/>
                        </a:lnTo>
                        <a:lnTo>
                          <a:pt x="351" y="286"/>
                        </a:lnTo>
                        <a:lnTo>
                          <a:pt x="351" y="286"/>
                        </a:lnTo>
                        <a:lnTo>
                          <a:pt x="351" y="286"/>
                        </a:lnTo>
                        <a:lnTo>
                          <a:pt x="351" y="288"/>
                        </a:lnTo>
                        <a:lnTo>
                          <a:pt x="351" y="286"/>
                        </a:lnTo>
                        <a:lnTo>
                          <a:pt x="351" y="287"/>
                        </a:lnTo>
                        <a:lnTo>
                          <a:pt x="351" y="286"/>
                        </a:lnTo>
                        <a:lnTo>
                          <a:pt x="351" y="287"/>
                        </a:lnTo>
                        <a:lnTo>
                          <a:pt x="351" y="286"/>
                        </a:lnTo>
                        <a:lnTo>
                          <a:pt x="351" y="288"/>
                        </a:lnTo>
                        <a:lnTo>
                          <a:pt x="352" y="286"/>
                        </a:lnTo>
                        <a:lnTo>
                          <a:pt x="352" y="286"/>
                        </a:lnTo>
                        <a:lnTo>
                          <a:pt x="352" y="286"/>
                        </a:lnTo>
                        <a:lnTo>
                          <a:pt x="352" y="286"/>
                        </a:lnTo>
                        <a:lnTo>
                          <a:pt x="352" y="287"/>
                        </a:lnTo>
                        <a:lnTo>
                          <a:pt x="352" y="289"/>
                        </a:lnTo>
                        <a:lnTo>
                          <a:pt x="352" y="286"/>
                        </a:lnTo>
                        <a:lnTo>
                          <a:pt x="352" y="286"/>
                        </a:lnTo>
                        <a:lnTo>
                          <a:pt x="352" y="287"/>
                        </a:lnTo>
                        <a:lnTo>
                          <a:pt x="352" y="285"/>
                        </a:lnTo>
                        <a:lnTo>
                          <a:pt x="352" y="286"/>
                        </a:lnTo>
                        <a:lnTo>
                          <a:pt x="352" y="286"/>
                        </a:lnTo>
                        <a:lnTo>
                          <a:pt x="352" y="287"/>
                        </a:lnTo>
                        <a:lnTo>
                          <a:pt x="352" y="285"/>
                        </a:lnTo>
                        <a:lnTo>
                          <a:pt x="352" y="283"/>
                        </a:lnTo>
                        <a:lnTo>
                          <a:pt x="352" y="286"/>
                        </a:lnTo>
                        <a:lnTo>
                          <a:pt x="352" y="285"/>
                        </a:lnTo>
                        <a:lnTo>
                          <a:pt x="352" y="286"/>
                        </a:lnTo>
                        <a:lnTo>
                          <a:pt x="352" y="285"/>
                        </a:lnTo>
                        <a:lnTo>
                          <a:pt x="352" y="285"/>
                        </a:lnTo>
                        <a:lnTo>
                          <a:pt x="352" y="285"/>
                        </a:lnTo>
                        <a:lnTo>
                          <a:pt x="352" y="284"/>
                        </a:lnTo>
                        <a:lnTo>
                          <a:pt x="352" y="283"/>
                        </a:lnTo>
                        <a:lnTo>
                          <a:pt x="352" y="286"/>
                        </a:lnTo>
                        <a:lnTo>
                          <a:pt x="352" y="285"/>
                        </a:lnTo>
                        <a:lnTo>
                          <a:pt x="352" y="283"/>
                        </a:lnTo>
                        <a:lnTo>
                          <a:pt x="352" y="285"/>
                        </a:lnTo>
                        <a:lnTo>
                          <a:pt x="352" y="283"/>
                        </a:lnTo>
                        <a:lnTo>
                          <a:pt x="352" y="283"/>
                        </a:lnTo>
                        <a:lnTo>
                          <a:pt x="352" y="284"/>
                        </a:lnTo>
                        <a:lnTo>
                          <a:pt x="352" y="284"/>
                        </a:lnTo>
                        <a:lnTo>
                          <a:pt x="352" y="282"/>
                        </a:lnTo>
                        <a:lnTo>
                          <a:pt x="352" y="282"/>
                        </a:lnTo>
                        <a:lnTo>
                          <a:pt x="352" y="282"/>
                        </a:lnTo>
                        <a:lnTo>
                          <a:pt x="352" y="281"/>
                        </a:lnTo>
                        <a:lnTo>
                          <a:pt x="352" y="280"/>
                        </a:lnTo>
                        <a:lnTo>
                          <a:pt x="352" y="280"/>
                        </a:lnTo>
                        <a:lnTo>
                          <a:pt x="352" y="281"/>
                        </a:lnTo>
                        <a:lnTo>
                          <a:pt x="352" y="279"/>
                        </a:lnTo>
                        <a:lnTo>
                          <a:pt x="352" y="279"/>
                        </a:lnTo>
                        <a:lnTo>
                          <a:pt x="352" y="281"/>
                        </a:lnTo>
                        <a:lnTo>
                          <a:pt x="352" y="277"/>
                        </a:lnTo>
                        <a:lnTo>
                          <a:pt x="352" y="280"/>
                        </a:lnTo>
                        <a:lnTo>
                          <a:pt x="352" y="279"/>
                        </a:lnTo>
                        <a:lnTo>
                          <a:pt x="352" y="279"/>
                        </a:lnTo>
                        <a:lnTo>
                          <a:pt x="352" y="276"/>
                        </a:lnTo>
                        <a:lnTo>
                          <a:pt x="352" y="278"/>
                        </a:lnTo>
                        <a:lnTo>
                          <a:pt x="352" y="277"/>
                        </a:lnTo>
                        <a:lnTo>
                          <a:pt x="352" y="276"/>
                        </a:lnTo>
                        <a:lnTo>
                          <a:pt x="352" y="276"/>
                        </a:lnTo>
                        <a:lnTo>
                          <a:pt x="352" y="276"/>
                        </a:lnTo>
                        <a:lnTo>
                          <a:pt x="352" y="275"/>
                        </a:lnTo>
                        <a:lnTo>
                          <a:pt x="352" y="276"/>
                        </a:lnTo>
                        <a:lnTo>
                          <a:pt x="352" y="275"/>
                        </a:lnTo>
                        <a:lnTo>
                          <a:pt x="352" y="275"/>
                        </a:lnTo>
                        <a:lnTo>
                          <a:pt x="352" y="275"/>
                        </a:lnTo>
                        <a:lnTo>
                          <a:pt x="352" y="276"/>
                        </a:lnTo>
                        <a:lnTo>
                          <a:pt x="352" y="276"/>
                        </a:lnTo>
                        <a:lnTo>
                          <a:pt x="352" y="274"/>
                        </a:lnTo>
                        <a:lnTo>
                          <a:pt x="352" y="275"/>
                        </a:lnTo>
                        <a:lnTo>
                          <a:pt x="352" y="274"/>
                        </a:lnTo>
                        <a:lnTo>
                          <a:pt x="352" y="274"/>
                        </a:lnTo>
                        <a:lnTo>
                          <a:pt x="352" y="273"/>
                        </a:lnTo>
                        <a:lnTo>
                          <a:pt x="352" y="273"/>
                        </a:lnTo>
                        <a:lnTo>
                          <a:pt x="352" y="274"/>
                        </a:lnTo>
                        <a:lnTo>
                          <a:pt x="352" y="273"/>
                        </a:lnTo>
                        <a:lnTo>
                          <a:pt x="352" y="275"/>
                        </a:lnTo>
                        <a:lnTo>
                          <a:pt x="352" y="272"/>
                        </a:lnTo>
                        <a:lnTo>
                          <a:pt x="352" y="273"/>
                        </a:lnTo>
                        <a:lnTo>
                          <a:pt x="352" y="273"/>
                        </a:lnTo>
                        <a:lnTo>
                          <a:pt x="352" y="273"/>
                        </a:lnTo>
                        <a:lnTo>
                          <a:pt x="352" y="272"/>
                        </a:lnTo>
                        <a:lnTo>
                          <a:pt x="352" y="274"/>
                        </a:lnTo>
                        <a:lnTo>
                          <a:pt x="352" y="271"/>
                        </a:lnTo>
                        <a:lnTo>
                          <a:pt x="352" y="273"/>
                        </a:lnTo>
                        <a:lnTo>
                          <a:pt x="352" y="272"/>
                        </a:lnTo>
                        <a:lnTo>
                          <a:pt x="352" y="272"/>
                        </a:lnTo>
                        <a:lnTo>
                          <a:pt x="352" y="271"/>
                        </a:lnTo>
                        <a:lnTo>
                          <a:pt x="352" y="273"/>
                        </a:lnTo>
                        <a:lnTo>
                          <a:pt x="352" y="271"/>
                        </a:lnTo>
                        <a:lnTo>
                          <a:pt x="352" y="272"/>
                        </a:lnTo>
                        <a:lnTo>
                          <a:pt x="352" y="271"/>
                        </a:lnTo>
                        <a:lnTo>
                          <a:pt x="352" y="273"/>
                        </a:lnTo>
                        <a:lnTo>
                          <a:pt x="352" y="271"/>
                        </a:lnTo>
                        <a:lnTo>
                          <a:pt x="352" y="273"/>
                        </a:lnTo>
                        <a:lnTo>
                          <a:pt x="352" y="270"/>
                        </a:lnTo>
                        <a:lnTo>
                          <a:pt x="352" y="273"/>
                        </a:lnTo>
                        <a:lnTo>
                          <a:pt x="352" y="271"/>
                        </a:lnTo>
                        <a:lnTo>
                          <a:pt x="352" y="272"/>
                        </a:lnTo>
                        <a:lnTo>
                          <a:pt x="352" y="272"/>
                        </a:lnTo>
                        <a:lnTo>
                          <a:pt x="352" y="274"/>
                        </a:lnTo>
                        <a:lnTo>
                          <a:pt x="352" y="273"/>
                        </a:lnTo>
                        <a:lnTo>
                          <a:pt x="352" y="272"/>
                        </a:lnTo>
                        <a:lnTo>
                          <a:pt x="352" y="274"/>
                        </a:lnTo>
                        <a:lnTo>
                          <a:pt x="352" y="274"/>
                        </a:lnTo>
                        <a:lnTo>
                          <a:pt x="352" y="272"/>
                        </a:lnTo>
                        <a:lnTo>
                          <a:pt x="352" y="274"/>
                        </a:lnTo>
                        <a:lnTo>
                          <a:pt x="353" y="273"/>
                        </a:lnTo>
                        <a:lnTo>
                          <a:pt x="353" y="272"/>
                        </a:lnTo>
                        <a:lnTo>
                          <a:pt x="353" y="274"/>
                        </a:lnTo>
                        <a:lnTo>
                          <a:pt x="353" y="275"/>
                        </a:lnTo>
                        <a:lnTo>
                          <a:pt x="353" y="274"/>
                        </a:lnTo>
                        <a:lnTo>
                          <a:pt x="353" y="275"/>
                        </a:lnTo>
                        <a:lnTo>
                          <a:pt x="353" y="276"/>
                        </a:lnTo>
                        <a:lnTo>
                          <a:pt x="353" y="274"/>
                        </a:lnTo>
                        <a:lnTo>
                          <a:pt x="353" y="275"/>
                        </a:lnTo>
                        <a:lnTo>
                          <a:pt x="353" y="274"/>
                        </a:lnTo>
                        <a:lnTo>
                          <a:pt x="353" y="276"/>
                        </a:lnTo>
                        <a:lnTo>
                          <a:pt x="353" y="274"/>
                        </a:lnTo>
                        <a:lnTo>
                          <a:pt x="353" y="274"/>
                        </a:lnTo>
                        <a:lnTo>
                          <a:pt x="353" y="275"/>
                        </a:lnTo>
                        <a:lnTo>
                          <a:pt x="353" y="277"/>
                        </a:lnTo>
                        <a:lnTo>
                          <a:pt x="353" y="274"/>
                        </a:lnTo>
                        <a:lnTo>
                          <a:pt x="353" y="276"/>
                        </a:lnTo>
                        <a:lnTo>
                          <a:pt x="353" y="276"/>
                        </a:lnTo>
                        <a:lnTo>
                          <a:pt x="353" y="277"/>
                        </a:lnTo>
                        <a:lnTo>
                          <a:pt x="353" y="275"/>
                        </a:lnTo>
                        <a:lnTo>
                          <a:pt x="353" y="276"/>
                        </a:lnTo>
                        <a:lnTo>
                          <a:pt x="353" y="277"/>
                        </a:lnTo>
                        <a:lnTo>
                          <a:pt x="353" y="276"/>
                        </a:lnTo>
                        <a:lnTo>
                          <a:pt x="353" y="275"/>
                        </a:lnTo>
                        <a:lnTo>
                          <a:pt x="353" y="276"/>
                        </a:lnTo>
                        <a:lnTo>
                          <a:pt x="353" y="276"/>
                        </a:lnTo>
                        <a:lnTo>
                          <a:pt x="353" y="276"/>
                        </a:lnTo>
                        <a:lnTo>
                          <a:pt x="353" y="276"/>
                        </a:lnTo>
                        <a:lnTo>
                          <a:pt x="353" y="276"/>
                        </a:lnTo>
                        <a:lnTo>
                          <a:pt x="353" y="279"/>
                        </a:lnTo>
                        <a:lnTo>
                          <a:pt x="353" y="276"/>
                        </a:lnTo>
                        <a:lnTo>
                          <a:pt x="353" y="277"/>
                        </a:lnTo>
                        <a:lnTo>
                          <a:pt x="353" y="278"/>
                        </a:lnTo>
                        <a:lnTo>
                          <a:pt x="353" y="276"/>
                        </a:lnTo>
                        <a:lnTo>
                          <a:pt x="353" y="277"/>
                        </a:lnTo>
                        <a:lnTo>
                          <a:pt x="353" y="276"/>
                        </a:lnTo>
                        <a:lnTo>
                          <a:pt x="353" y="276"/>
                        </a:lnTo>
                        <a:lnTo>
                          <a:pt x="353" y="277"/>
                        </a:lnTo>
                        <a:lnTo>
                          <a:pt x="353" y="278"/>
                        </a:lnTo>
                        <a:lnTo>
                          <a:pt x="353" y="276"/>
                        </a:lnTo>
                        <a:lnTo>
                          <a:pt x="353" y="279"/>
                        </a:lnTo>
                        <a:lnTo>
                          <a:pt x="353" y="278"/>
                        </a:lnTo>
                        <a:lnTo>
                          <a:pt x="353" y="277"/>
                        </a:lnTo>
                        <a:lnTo>
                          <a:pt x="353" y="277"/>
                        </a:lnTo>
                        <a:lnTo>
                          <a:pt x="353" y="278"/>
                        </a:lnTo>
                        <a:lnTo>
                          <a:pt x="353" y="278"/>
                        </a:lnTo>
                        <a:lnTo>
                          <a:pt x="353" y="280"/>
                        </a:lnTo>
                        <a:lnTo>
                          <a:pt x="353" y="280"/>
                        </a:lnTo>
                        <a:lnTo>
                          <a:pt x="353" y="279"/>
                        </a:lnTo>
                        <a:lnTo>
                          <a:pt x="353" y="278"/>
                        </a:lnTo>
                        <a:lnTo>
                          <a:pt x="353" y="278"/>
                        </a:lnTo>
                        <a:lnTo>
                          <a:pt x="353" y="279"/>
                        </a:lnTo>
                        <a:lnTo>
                          <a:pt x="353" y="279"/>
                        </a:lnTo>
                        <a:lnTo>
                          <a:pt x="353" y="279"/>
                        </a:lnTo>
                        <a:lnTo>
                          <a:pt x="353" y="279"/>
                        </a:lnTo>
                        <a:lnTo>
                          <a:pt x="353" y="280"/>
                        </a:lnTo>
                        <a:lnTo>
                          <a:pt x="353" y="279"/>
                        </a:lnTo>
                        <a:lnTo>
                          <a:pt x="353" y="280"/>
                        </a:lnTo>
                        <a:lnTo>
                          <a:pt x="353" y="278"/>
                        </a:lnTo>
                        <a:lnTo>
                          <a:pt x="353" y="277"/>
                        </a:lnTo>
                        <a:lnTo>
                          <a:pt x="353" y="279"/>
                        </a:lnTo>
                        <a:lnTo>
                          <a:pt x="353" y="279"/>
                        </a:lnTo>
                        <a:lnTo>
                          <a:pt x="353" y="278"/>
                        </a:lnTo>
                        <a:lnTo>
                          <a:pt x="353" y="277"/>
                        </a:lnTo>
                        <a:lnTo>
                          <a:pt x="353" y="277"/>
                        </a:lnTo>
                        <a:lnTo>
                          <a:pt x="353" y="277"/>
                        </a:lnTo>
                        <a:lnTo>
                          <a:pt x="353" y="277"/>
                        </a:lnTo>
                        <a:lnTo>
                          <a:pt x="353" y="276"/>
                        </a:lnTo>
                        <a:lnTo>
                          <a:pt x="353" y="279"/>
                        </a:lnTo>
                        <a:lnTo>
                          <a:pt x="353" y="277"/>
                        </a:lnTo>
                        <a:lnTo>
                          <a:pt x="353" y="277"/>
                        </a:lnTo>
                        <a:lnTo>
                          <a:pt x="353" y="278"/>
                        </a:lnTo>
                        <a:lnTo>
                          <a:pt x="353" y="277"/>
                        </a:lnTo>
                        <a:lnTo>
                          <a:pt x="353" y="277"/>
                        </a:lnTo>
                        <a:lnTo>
                          <a:pt x="353" y="278"/>
                        </a:lnTo>
                        <a:lnTo>
                          <a:pt x="353" y="277"/>
                        </a:lnTo>
                        <a:lnTo>
                          <a:pt x="353" y="276"/>
                        </a:lnTo>
                        <a:lnTo>
                          <a:pt x="353" y="276"/>
                        </a:lnTo>
                        <a:lnTo>
                          <a:pt x="353" y="276"/>
                        </a:lnTo>
                        <a:lnTo>
                          <a:pt x="353" y="277"/>
                        </a:lnTo>
                        <a:lnTo>
                          <a:pt x="353" y="274"/>
                        </a:lnTo>
                        <a:lnTo>
                          <a:pt x="353" y="278"/>
                        </a:lnTo>
                        <a:lnTo>
                          <a:pt x="353" y="276"/>
                        </a:lnTo>
                        <a:lnTo>
                          <a:pt x="353" y="276"/>
                        </a:lnTo>
                        <a:lnTo>
                          <a:pt x="353" y="278"/>
                        </a:lnTo>
                        <a:lnTo>
                          <a:pt x="353" y="276"/>
                        </a:lnTo>
                        <a:lnTo>
                          <a:pt x="353" y="278"/>
                        </a:lnTo>
                        <a:lnTo>
                          <a:pt x="353" y="277"/>
                        </a:lnTo>
                        <a:lnTo>
                          <a:pt x="353" y="278"/>
                        </a:lnTo>
                        <a:lnTo>
                          <a:pt x="353" y="277"/>
                        </a:lnTo>
                        <a:lnTo>
                          <a:pt x="353" y="277"/>
                        </a:lnTo>
                        <a:lnTo>
                          <a:pt x="353" y="277"/>
                        </a:lnTo>
                        <a:lnTo>
                          <a:pt x="353" y="277"/>
                        </a:lnTo>
                        <a:lnTo>
                          <a:pt x="353" y="277"/>
                        </a:lnTo>
                        <a:lnTo>
                          <a:pt x="353" y="279"/>
                        </a:lnTo>
                        <a:lnTo>
                          <a:pt x="353" y="278"/>
                        </a:lnTo>
                        <a:lnTo>
                          <a:pt x="353" y="278"/>
                        </a:lnTo>
                        <a:lnTo>
                          <a:pt x="353" y="277"/>
                        </a:lnTo>
                        <a:lnTo>
                          <a:pt x="353" y="277"/>
                        </a:lnTo>
                        <a:lnTo>
                          <a:pt x="353" y="278"/>
                        </a:lnTo>
                        <a:lnTo>
                          <a:pt x="353" y="278"/>
                        </a:lnTo>
                        <a:lnTo>
                          <a:pt x="353" y="277"/>
                        </a:lnTo>
                        <a:lnTo>
                          <a:pt x="353" y="278"/>
                        </a:lnTo>
                        <a:lnTo>
                          <a:pt x="353" y="278"/>
                        </a:lnTo>
                        <a:lnTo>
                          <a:pt x="353" y="277"/>
                        </a:lnTo>
                        <a:lnTo>
                          <a:pt x="353" y="278"/>
                        </a:lnTo>
                        <a:lnTo>
                          <a:pt x="353" y="278"/>
                        </a:lnTo>
                        <a:lnTo>
                          <a:pt x="353" y="277"/>
                        </a:lnTo>
                        <a:lnTo>
                          <a:pt x="354" y="278"/>
                        </a:lnTo>
                        <a:lnTo>
                          <a:pt x="354" y="277"/>
                        </a:lnTo>
                        <a:lnTo>
                          <a:pt x="354" y="277"/>
                        </a:lnTo>
                        <a:lnTo>
                          <a:pt x="354" y="278"/>
                        </a:lnTo>
                        <a:lnTo>
                          <a:pt x="354" y="276"/>
                        </a:lnTo>
                        <a:lnTo>
                          <a:pt x="354" y="279"/>
                        </a:lnTo>
                        <a:lnTo>
                          <a:pt x="354" y="276"/>
                        </a:lnTo>
                        <a:lnTo>
                          <a:pt x="354" y="279"/>
                        </a:lnTo>
                        <a:lnTo>
                          <a:pt x="354" y="277"/>
                        </a:lnTo>
                        <a:lnTo>
                          <a:pt x="354" y="276"/>
                        </a:lnTo>
                        <a:lnTo>
                          <a:pt x="354" y="278"/>
                        </a:lnTo>
                        <a:lnTo>
                          <a:pt x="354" y="278"/>
                        </a:lnTo>
                        <a:lnTo>
                          <a:pt x="354" y="278"/>
                        </a:lnTo>
                        <a:lnTo>
                          <a:pt x="354" y="278"/>
                        </a:lnTo>
                        <a:lnTo>
                          <a:pt x="354" y="276"/>
                        </a:lnTo>
                        <a:lnTo>
                          <a:pt x="354" y="278"/>
                        </a:lnTo>
                        <a:lnTo>
                          <a:pt x="354" y="277"/>
                        </a:lnTo>
                        <a:lnTo>
                          <a:pt x="354" y="279"/>
                        </a:lnTo>
                        <a:lnTo>
                          <a:pt x="354" y="277"/>
                        </a:lnTo>
                        <a:lnTo>
                          <a:pt x="354" y="278"/>
                        </a:lnTo>
                        <a:lnTo>
                          <a:pt x="354" y="277"/>
                        </a:lnTo>
                        <a:lnTo>
                          <a:pt x="354" y="279"/>
                        </a:lnTo>
                        <a:lnTo>
                          <a:pt x="354" y="275"/>
                        </a:lnTo>
                        <a:lnTo>
                          <a:pt x="354" y="279"/>
                        </a:lnTo>
                        <a:lnTo>
                          <a:pt x="354" y="278"/>
                        </a:lnTo>
                        <a:lnTo>
                          <a:pt x="354" y="278"/>
                        </a:lnTo>
                        <a:lnTo>
                          <a:pt x="354" y="278"/>
                        </a:lnTo>
                        <a:lnTo>
                          <a:pt x="354" y="278"/>
                        </a:lnTo>
                        <a:lnTo>
                          <a:pt x="354" y="279"/>
                        </a:lnTo>
                        <a:lnTo>
                          <a:pt x="354" y="277"/>
                        </a:lnTo>
                        <a:lnTo>
                          <a:pt x="354" y="277"/>
                        </a:lnTo>
                        <a:lnTo>
                          <a:pt x="354" y="276"/>
                        </a:lnTo>
                        <a:lnTo>
                          <a:pt x="354" y="278"/>
                        </a:lnTo>
                        <a:lnTo>
                          <a:pt x="354" y="276"/>
                        </a:lnTo>
                        <a:lnTo>
                          <a:pt x="354" y="277"/>
                        </a:lnTo>
                        <a:lnTo>
                          <a:pt x="354" y="277"/>
                        </a:lnTo>
                        <a:lnTo>
                          <a:pt x="354" y="276"/>
                        </a:lnTo>
                        <a:lnTo>
                          <a:pt x="354" y="279"/>
                        </a:lnTo>
                        <a:lnTo>
                          <a:pt x="354" y="277"/>
                        </a:lnTo>
                        <a:lnTo>
                          <a:pt x="354" y="277"/>
                        </a:lnTo>
                        <a:lnTo>
                          <a:pt x="354" y="276"/>
                        </a:lnTo>
                        <a:lnTo>
                          <a:pt x="354" y="276"/>
                        </a:lnTo>
                        <a:lnTo>
                          <a:pt x="354" y="276"/>
                        </a:lnTo>
                        <a:lnTo>
                          <a:pt x="354" y="276"/>
                        </a:lnTo>
                        <a:lnTo>
                          <a:pt x="354" y="276"/>
                        </a:lnTo>
                        <a:lnTo>
                          <a:pt x="354" y="278"/>
                        </a:lnTo>
                        <a:lnTo>
                          <a:pt x="354" y="276"/>
                        </a:lnTo>
                        <a:lnTo>
                          <a:pt x="354" y="277"/>
                        </a:lnTo>
                        <a:lnTo>
                          <a:pt x="354" y="275"/>
                        </a:lnTo>
                        <a:lnTo>
                          <a:pt x="354" y="277"/>
                        </a:lnTo>
                        <a:lnTo>
                          <a:pt x="354" y="276"/>
                        </a:lnTo>
                        <a:lnTo>
                          <a:pt x="354" y="276"/>
                        </a:lnTo>
                        <a:lnTo>
                          <a:pt x="354" y="276"/>
                        </a:lnTo>
                        <a:lnTo>
                          <a:pt x="354" y="276"/>
                        </a:lnTo>
                        <a:lnTo>
                          <a:pt x="354" y="275"/>
                        </a:lnTo>
                        <a:lnTo>
                          <a:pt x="354" y="276"/>
                        </a:lnTo>
                        <a:lnTo>
                          <a:pt x="354" y="276"/>
                        </a:lnTo>
                        <a:lnTo>
                          <a:pt x="354" y="278"/>
                        </a:lnTo>
                        <a:lnTo>
                          <a:pt x="354" y="276"/>
                        </a:lnTo>
                        <a:lnTo>
                          <a:pt x="354" y="276"/>
                        </a:lnTo>
                        <a:lnTo>
                          <a:pt x="354" y="277"/>
                        </a:lnTo>
                        <a:lnTo>
                          <a:pt x="354" y="276"/>
                        </a:lnTo>
                        <a:lnTo>
                          <a:pt x="354" y="277"/>
                        </a:lnTo>
                        <a:lnTo>
                          <a:pt x="354" y="279"/>
                        </a:lnTo>
                        <a:lnTo>
                          <a:pt x="354" y="275"/>
                        </a:lnTo>
                        <a:lnTo>
                          <a:pt x="354" y="278"/>
                        </a:lnTo>
                        <a:lnTo>
                          <a:pt x="354" y="277"/>
                        </a:lnTo>
                        <a:lnTo>
                          <a:pt x="354" y="278"/>
                        </a:lnTo>
                        <a:lnTo>
                          <a:pt x="354" y="278"/>
                        </a:lnTo>
                        <a:lnTo>
                          <a:pt x="354" y="278"/>
                        </a:lnTo>
                        <a:lnTo>
                          <a:pt x="354" y="278"/>
                        </a:lnTo>
                        <a:lnTo>
                          <a:pt x="354" y="278"/>
                        </a:lnTo>
                        <a:lnTo>
                          <a:pt x="354" y="277"/>
                        </a:lnTo>
                        <a:lnTo>
                          <a:pt x="354" y="277"/>
                        </a:lnTo>
                        <a:lnTo>
                          <a:pt x="354" y="277"/>
                        </a:lnTo>
                        <a:lnTo>
                          <a:pt x="354" y="279"/>
                        </a:lnTo>
                        <a:lnTo>
                          <a:pt x="354" y="276"/>
                        </a:lnTo>
                        <a:lnTo>
                          <a:pt x="354" y="277"/>
                        </a:lnTo>
                        <a:lnTo>
                          <a:pt x="354" y="279"/>
                        </a:lnTo>
                        <a:lnTo>
                          <a:pt x="354" y="276"/>
                        </a:lnTo>
                        <a:lnTo>
                          <a:pt x="354" y="278"/>
                        </a:lnTo>
                        <a:lnTo>
                          <a:pt x="354" y="278"/>
                        </a:lnTo>
                        <a:lnTo>
                          <a:pt x="354" y="278"/>
                        </a:lnTo>
                        <a:lnTo>
                          <a:pt x="354" y="277"/>
                        </a:lnTo>
                        <a:lnTo>
                          <a:pt x="354" y="278"/>
                        </a:lnTo>
                        <a:lnTo>
                          <a:pt x="354" y="278"/>
                        </a:lnTo>
                        <a:lnTo>
                          <a:pt x="354" y="279"/>
                        </a:lnTo>
                        <a:lnTo>
                          <a:pt x="354" y="279"/>
                        </a:lnTo>
                        <a:lnTo>
                          <a:pt x="354" y="280"/>
                        </a:lnTo>
                        <a:lnTo>
                          <a:pt x="354" y="277"/>
                        </a:lnTo>
                        <a:lnTo>
                          <a:pt x="354" y="279"/>
                        </a:lnTo>
                        <a:lnTo>
                          <a:pt x="354" y="280"/>
                        </a:lnTo>
                        <a:lnTo>
                          <a:pt x="354" y="278"/>
                        </a:lnTo>
                        <a:lnTo>
                          <a:pt x="354" y="279"/>
                        </a:lnTo>
                        <a:lnTo>
                          <a:pt x="354" y="279"/>
                        </a:lnTo>
                        <a:lnTo>
                          <a:pt x="354" y="280"/>
                        </a:lnTo>
                        <a:lnTo>
                          <a:pt x="354" y="280"/>
                        </a:lnTo>
                        <a:lnTo>
                          <a:pt x="354" y="280"/>
                        </a:lnTo>
                        <a:lnTo>
                          <a:pt x="355" y="280"/>
                        </a:lnTo>
                        <a:lnTo>
                          <a:pt x="355" y="279"/>
                        </a:lnTo>
                        <a:lnTo>
                          <a:pt x="355" y="281"/>
                        </a:lnTo>
                        <a:lnTo>
                          <a:pt x="355" y="280"/>
                        </a:lnTo>
                        <a:lnTo>
                          <a:pt x="355" y="282"/>
                        </a:lnTo>
                        <a:lnTo>
                          <a:pt x="355" y="281"/>
                        </a:lnTo>
                        <a:lnTo>
                          <a:pt x="355" y="282"/>
                        </a:lnTo>
                        <a:lnTo>
                          <a:pt x="355" y="282"/>
                        </a:lnTo>
                        <a:lnTo>
                          <a:pt x="355" y="282"/>
                        </a:lnTo>
                        <a:lnTo>
                          <a:pt x="355" y="283"/>
                        </a:lnTo>
                        <a:lnTo>
                          <a:pt x="355" y="282"/>
                        </a:lnTo>
                        <a:lnTo>
                          <a:pt x="355" y="282"/>
                        </a:lnTo>
                        <a:lnTo>
                          <a:pt x="355" y="284"/>
                        </a:lnTo>
                        <a:lnTo>
                          <a:pt x="355" y="282"/>
                        </a:lnTo>
                        <a:lnTo>
                          <a:pt x="355" y="283"/>
                        </a:lnTo>
                        <a:lnTo>
                          <a:pt x="355" y="284"/>
                        </a:lnTo>
                        <a:lnTo>
                          <a:pt x="355" y="282"/>
                        </a:lnTo>
                        <a:lnTo>
                          <a:pt x="355" y="284"/>
                        </a:lnTo>
                        <a:lnTo>
                          <a:pt x="355" y="284"/>
                        </a:lnTo>
                        <a:lnTo>
                          <a:pt x="355" y="282"/>
                        </a:lnTo>
                        <a:lnTo>
                          <a:pt x="355" y="283"/>
                        </a:lnTo>
                        <a:lnTo>
                          <a:pt x="355" y="282"/>
                        </a:lnTo>
                        <a:lnTo>
                          <a:pt x="355" y="282"/>
                        </a:lnTo>
                        <a:lnTo>
                          <a:pt x="355" y="284"/>
                        </a:lnTo>
                        <a:lnTo>
                          <a:pt x="355" y="284"/>
                        </a:lnTo>
                        <a:lnTo>
                          <a:pt x="355" y="282"/>
                        </a:lnTo>
                        <a:lnTo>
                          <a:pt x="355" y="284"/>
                        </a:lnTo>
                        <a:lnTo>
                          <a:pt x="355" y="282"/>
                        </a:lnTo>
                        <a:lnTo>
                          <a:pt x="355" y="282"/>
                        </a:lnTo>
                        <a:lnTo>
                          <a:pt x="355" y="283"/>
                        </a:lnTo>
                        <a:lnTo>
                          <a:pt x="355" y="283"/>
                        </a:lnTo>
                        <a:lnTo>
                          <a:pt x="355" y="283"/>
                        </a:lnTo>
                        <a:lnTo>
                          <a:pt x="355" y="281"/>
                        </a:lnTo>
                        <a:lnTo>
                          <a:pt x="355" y="284"/>
                        </a:lnTo>
                        <a:lnTo>
                          <a:pt x="355" y="281"/>
                        </a:lnTo>
                        <a:lnTo>
                          <a:pt x="355" y="284"/>
                        </a:lnTo>
                        <a:lnTo>
                          <a:pt x="355" y="282"/>
                        </a:lnTo>
                        <a:lnTo>
                          <a:pt x="355" y="282"/>
                        </a:lnTo>
                        <a:lnTo>
                          <a:pt x="355" y="284"/>
                        </a:lnTo>
                        <a:lnTo>
                          <a:pt x="355" y="282"/>
                        </a:lnTo>
                        <a:lnTo>
                          <a:pt x="355" y="285"/>
                        </a:lnTo>
                        <a:lnTo>
                          <a:pt x="355" y="281"/>
                        </a:lnTo>
                        <a:lnTo>
                          <a:pt x="355" y="282"/>
                        </a:lnTo>
                        <a:lnTo>
                          <a:pt x="355" y="283"/>
                        </a:lnTo>
                        <a:lnTo>
                          <a:pt x="355" y="284"/>
                        </a:lnTo>
                        <a:lnTo>
                          <a:pt x="355" y="284"/>
                        </a:lnTo>
                        <a:lnTo>
                          <a:pt x="355" y="283"/>
                        </a:lnTo>
                        <a:lnTo>
                          <a:pt x="355" y="284"/>
                        </a:lnTo>
                        <a:lnTo>
                          <a:pt x="355" y="282"/>
                        </a:lnTo>
                        <a:lnTo>
                          <a:pt x="355" y="284"/>
                        </a:lnTo>
                        <a:lnTo>
                          <a:pt x="355" y="283"/>
                        </a:lnTo>
                        <a:lnTo>
                          <a:pt x="355" y="284"/>
                        </a:lnTo>
                        <a:lnTo>
                          <a:pt x="355" y="283"/>
                        </a:lnTo>
                        <a:lnTo>
                          <a:pt x="355" y="283"/>
                        </a:lnTo>
                        <a:lnTo>
                          <a:pt x="355" y="284"/>
                        </a:lnTo>
                        <a:lnTo>
                          <a:pt x="355" y="283"/>
                        </a:lnTo>
                        <a:lnTo>
                          <a:pt x="355" y="284"/>
                        </a:lnTo>
                        <a:lnTo>
                          <a:pt x="355" y="283"/>
                        </a:lnTo>
                        <a:lnTo>
                          <a:pt x="355" y="283"/>
                        </a:lnTo>
                        <a:lnTo>
                          <a:pt x="355" y="283"/>
                        </a:lnTo>
                        <a:lnTo>
                          <a:pt x="355" y="283"/>
                        </a:lnTo>
                        <a:lnTo>
                          <a:pt x="355" y="285"/>
                        </a:lnTo>
                        <a:lnTo>
                          <a:pt x="355" y="282"/>
                        </a:lnTo>
                        <a:lnTo>
                          <a:pt x="355" y="284"/>
                        </a:lnTo>
                        <a:lnTo>
                          <a:pt x="355" y="283"/>
                        </a:lnTo>
                        <a:lnTo>
                          <a:pt x="355" y="283"/>
                        </a:lnTo>
                        <a:lnTo>
                          <a:pt x="355" y="285"/>
                        </a:lnTo>
                        <a:lnTo>
                          <a:pt x="355" y="282"/>
                        </a:lnTo>
                        <a:lnTo>
                          <a:pt x="355" y="285"/>
                        </a:lnTo>
                        <a:lnTo>
                          <a:pt x="355" y="283"/>
                        </a:lnTo>
                        <a:lnTo>
                          <a:pt x="355" y="285"/>
                        </a:lnTo>
                        <a:lnTo>
                          <a:pt x="355" y="284"/>
                        </a:lnTo>
                        <a:lnTo>
                          <a:pt x="355" y="285"/>
                        </a:lnTo>
                        <a:lnTo>
                          <a:pt x="355" y="282"/>
                        </a:lnTo>
                        <a:lnTo>
                          <a:pt x="355" y="284"/>
                        </a:lnTo>
                        <a:lnTo>
                          <a:pt x="355" y="285"/>
                        </a:lnTo>
                        <a:lnTo>
                          <a:pt x="355" y="284"/>
                        </a:lnTo>
                        <a:lnTo>
                          <a:pt x="355" y="286"/>
                        </a:lnTo>
                        <a:lnTo>
                          <a:pt x="355" y="284"/>
                        </a:lnTo>
                        <a:lnTo>
                          <a:pt x="355" y="285"/>
                        </a:lnTo>
                        <a:lnTo>
                          <a:pt x="355" y="286"/>
                        </a:lnTo>
                        <a:lnTo>
                          <a:pt x="355" y="285"/>
                        </a:lnTo>
                        <a:lnTo>
                          <a:pt x="355" y="286"/>
                        </a:lnTo>
                        <a:lnTo>
                          <a:pt x="355" y="286"/>
                        </a:lnTo>
                        <a:lnTo>
                          <a:pt x="355" y="286"/>
                        </a:lnTo>
                        <a:lnTo>
                          <a:pt x="355" y="286"/>
                        </a:lnTo>
                        <a:lnTo>
                          <a:pt x="355" y="286"/>
                        </a:lnTo>
                        <a:lnTo>
                          <a:pt x="355" y="288"/>
                        </a:lnTo>
                        <a:lnTo>
                          <a:pt x="355" y="288"/>
                        </a:lnTo>
                        <a:lnTo>
                          <a:pt x="355" y="287"/>
                        </a:lnTo>
                        <a:lnTo>
                          <a:pt x="355" y="290"/>
                        </a:lnTo>
                        <a:lnTo>
                          <a:pt x="355" y="288"/>
                        </a:lnTo>
                        <a:lnTo>
                          <a:pt x="355" y="290"/>
                        </a:lnTo>
                        <a:lnTo>
                          <a:pt x="355" y="288"/>
                        </a:lnTo>
                        <a:lnTo>
                          <a:pt x="355" y="289"/>
                        </a:lnTo>
                        <a:lnTo>
                          <a:pt x="355" y="290"/>
                        </a:lnTo>
                        <a:lnTo>
                          <a:pt x="355" y="288"/>
                        </a:lnTo>
                        <a:lnTo>
                          <a:pt x="355" y="290"/>
                        </a:lnTo>
                        <a:lnTo>
                          <a:pt x="355" y="290"/>
                        </a:lnTo>
                        <a:lnTo>
                          <a:pt x="355" y="291"/>
                        </a:lnTo>
                        <a:lnTo>
                          <a:pt x="355" y="290"/>
                        </a:lnTo>
                        <a:lnTo>
                          <a:pt x="355" y="291"/>
                        </a:lnTo>
                        <a:lnTo>
                          <a:pt x="355" y="292"/>
                        </a:lnTo>
                        <a:lnTo>
                          <a:pt x="355" y="292"/>
                        </a:lnTo>
                        <a:lnTo>
                          <a:pt x="355" y="291"/>
                        </a:lnTo>
                        <a:lnTo>
                          <a:pt x="355" y="291"/>
                        </a:lnTo>
                        <a:lnTo>
                          <a:pt x="355" y="294"/>
                        </a:lnTo>
                        <a:lnTo>
                          <a:pt x="355" y="292"/>
                        </a:lnTo>
                        <a:lnTo>
                          <a:pt x="356" y="294"/>
                        </a:lnTo>
                        <a:lnTo>
                          <a:pt x="356" y="293"/>
                        </a:lnTo>
                        <a:lnTo>
                          <a:pt x="356" y="294"/>
                        </a:lnTo>
                        <a:lnTo>
                          <a:pt x="356" y="295"/>
                        </a:lnTo>
                        <a:lnTo>
                          <a:pt x="356" y="295"/>
                        </a:lnTo>
                        <a:lnTo>
                          <a:pt x="356" y="295"/>
                        </a:lnTo>
                        <a:lnTo>
                          <a:pt x="356" y="295"/>
                        </a:lnTo>
                        <a:lnTo>
                          <a:pt x="356" y="294"/>
                        </a:lnTo>
                        <a:lnTo>
                          <a:pt x="356" y="294"/>
                        </a:lnTo>
                        <a:lnTo>
                          <a:pt x="356" y="295"/>
                        </a:lnTo>
                        <a:lnTo>
                          <a:pt x="356" y="296"/>
                        </a:lnTo>
                        <a:lnTo>
                          <a:pt x="356" y="297"/>
                        </a:lnTo>
                        <a:lnTo>
                          <a:pt x="356" y="295"/>
                        </a:lnTo>
                        <a:lnTo>
                          <a:pt x="356" y="297"/>
                        </a:lnTo>
                        <a:lnTo>
                          <a:pt x="356" y="299"/>
                        </a:lnTo>
                        <a:lnTo>
                          <a:pt x="356" y="296"/>
                        </a:lnTo>
                        <a:lnTo>
                          <a:pt x="356" y="298"/>
                        </a:lnTo>
                        <a:lnTo>
                          <a:pt x="356" y="297"/>
                        </a:lnTo>
                        <a:lnTo>
                          <a:pt x="356" y="298"/>
                        </a:lnTo>
                        <a:lnTo>
                          <a:pt x="356" y="298"/>
                        </a:lnTo>
                        <a:lnTo>
                          <a:pt x="356" y="299"/>
                        </a:lnTo>
                        <a:lnTo>
                          <a:pt x="356" y="298"/>
                        </a:lnTo>
                        <a:lnTo>
                          <a:pt x="356" y="298"/>
                        </a:lnTo>
                        <a:lnTo>
                          <a:pt x="356" y="299"/>
                        </a:lnTo>
                        <a:lnTo>
                          <a:pt x="356" y="299"/>
                        </a:lnTo>
                        <a:lnTo>
                          <a:pt x="356" y="299"/>
                        </a:lnTo>
                        <a:lnTo>
                          <a:pt x="356" y="299"/>
                        </a:lnTo>
                        <a:lnTo>
                          <a:pt x="356" y="300"/>
                        </a:lnTo>
                        <a:lnTo>
                          <a:pt x="356" y="299"/>
                        </a:lnTo>
                        <a:lnTo>
                          <a:pt x="356" y="300"/>
                        </a:lnTo>
                        <a:lnTo>
                          <a:pt x="356" y="299"/>
                        </a:lnTo>
                        <a:lnTo>
                          <a:pt x="356" y="299"/>
                        </a:lnTo>
                        <a:lnTo>
                          <a:pt x="356" y="300"/>
                        </a:lnTo>
                        <a:lnTo>
                          <a:pt x="356" y="300"/>
                        </a:lnTo>
                        <a:lnTo>
                          <a:pt x="356" y="300"/>
                        </a:lnTo>
                        <a:lnTo>
                          <a:pt x="356" y="297"/>
                        </a:lnTo>
                        <a:lnTo>
                          <a:pt x="356" y="301"/>
                        </a:lnTo>
                        <a:lnTo>
                          <a:pt x="356" y="298"/>
                        </a:lnTo>
                        <a:lnTo>
                          <a:pt x="356" y="299"/>
                        </a:lnTo>
                        <a:lnTo>
                          <a:pt x="356" y="298"/>
                        </a:lnTo>
                        <a:lnTo>
                          <a:pt x="356" y="298"/>
                        </a:lnTo>
                        <a:lnTo>
                          <a:pt x="356" y="299"/>
                        </a:lnTo>
                        <a:lnTo>
                          <a:pt x="356" y="299"/>
                        </a:lnTo>
                        <a:lnTo>
                          <a:pt x="356" y="298"/>
                        </a:lnTo>
                        <a:lnTo>
                          <a:pt x="356" y="297"/>
                        </a:lnTo>
                        <a:lnTo>
                          <a:pt x="356" y="298"/>
                        </a:lnTo>
                        <a:lnTo>
                          <a:pt x="356" y="297"/>
                        </a:lnTo>
                        <a:lnTo>
                          <a:pt x="356" y="297"/>
                        </a:lnTo>
                        <a:lnTo>
                          <a:pt x="356" y="296"/>
                        </a:lnTo>
                        <a:lnTo>
                          <a:pt x="356" y="296"/>
                        </a:lnTo>
                        <a:lnTo>
                          <a:pt x="356" y="295"/>
                        </a:lnTo>
                        <a:lnTo>
                          <a:pt x="356" y="295"/>
                        </a:lnTo>
                        <a:lnTo>
                          <a:pt x="356" y="295"/>
                        </a:lnTo>
                        <a:lnTo>
                          <a:pt x="356" y="295"/>
                        </a:lnTo>
                        <a:lnTo>
                          <a:pt x="356" y="295"/>
                        </a:lnTo>
                        <a:lnTo>
                          <a:pt x="356" y="293"/>
                        </a:lnTo>
                        <a:lnTo>
                          <a:pt x="356" y="295"/>
                        </a:lnTo>
                        <a:lnTo>
                          <a:pt x="356" y="293"/>
                        </a:lnTo>
                        <a:lnTo>
                          <a:pt x="356" y="293"/>
                        </a:lnTo>
                        <a:lnTo>
                          <a:pt x="356" y="294"/>
                        </a:lnTo>
                        <a:lnTo>
                          <a:pt x="356" y="293"/>
                        </a:lnTo>
                        <a:lnTo>
                          <a:pt x="356" y="293"/>
                        </a:lnTo>
                        <a:lnTo>
                          <a:pt x="356" y="291"/>
                        </a:lnTo>
                        <a:lnTo>
                          <a:pt x="356" y="293"/>
                        </a:lnTo>
                        <a:lnTo>
                          <a:pt x="356" y="292"/>
                        </a:lnTo>
                        <a:lnTo>
                          <a:pt x="356" y="291"/>
                        </a:lnTo>
                        <a:lnTo>
                          <a:pt x="356" y="292"/>
                        </a:lnTo>
                        <a:lnTo>
                          <a:pt x="356" y="290"/>
                        </a:lnTo>
                        <a:lnTo>
                          <a:pt x="356" y="289"/>
                        </a:lnTo>
                        <a:lnTo>
                          <a:pt x="356" y="290"/>
                        </a:lnTo>
                        <a:lnTo>
                          <a:pt x="356" y="290"/>
                        </a:lnTo>
                        <a:lnTo>
                          <a:pt x="356" y="289"/>
                        </a:lnTo>
                        <a:lnTo>
                          <a:pt x="356" y="289"/>
                        </a:lnTo>
                        <a:lnTo>
                          <a:pt x="356" y="288"/>
                        </a:lnTo>
                        <a:lnTo>
                          <a:pt x="356" y="288"/>
                        </a:lnTo>
                        <a:lnTo>
                          <a:pt x="356" y="288"/>
                        </a:lnTo>
                        <a:lnTo>
                          <a:pt x="356" y="287"/>
                        </a:lnTo>
                        <a:lnTo>
                          <a:pt x="356" y="288"/>
                        </a:lnTo>
                        <a:lnTo>
                          <a:pt x="356" y="286"/>
                        </a:lnTo>
                        <a:lnTo>
                          <a:pt x="356" y="286"/>
                        </a:lnTo>
                        <a:lnTo>
                          <a:pt x="356" y="284"/>
                        </a:lnTo>
                        <a:lnTo>
                          <a:pt x="356" y="285"/>
                        </a:lnTo>
                        <a:lnTo>
                          <a:pt x="356" y="284"/>
                        </a:lnTo>
                        <a:lnTo>
                          <a:pt x="356" y="283"/>
                        </a:lnTo>
                        <a:lnTo>
                          <a:pt x="356" y="283"/>
                        </a:lnTo>
                        <a:lnTo>
                          <a:pt x="356" y="282"/>
                        </a:lnTo>
                        <a:lnTo>
                          <a:pt x="356" y="282"/>
                        </a:lnTo>
                        <a:lnTo>
                          <a:pt x="356" y="282"/>
                        </a:lnTo>
                        <a:lnTo>
                          <a:pt x="356" y="282"/>
                        </a:lnTo>
                        <a:lnTo>
                          <a:pt x="356" y="278"/>
                        </a:lnTo>
                        <a:lnTo>
                          <a:pt x="356" y="281"/>
                        </a:lnTo>
                        <a:lnTo>
                          <a:pt x="356" y="279"/>
                        </a:lnTo>
                        <a:lnTo>
                          <a:pt x="356" y="278"/>
                        </a:lnTo>
                        <a:lnTo>
                          <a:pt x="356" y="279"/>
                        </a:lnTo>
                        <a:lnTo>
                          <a:pt x="356" y="277"/>
                        </a:lnTo>
                        <a:lnTo>
                          <a:pt x="356" y="278"/>
                        </a:lnTo>
                        <a:lnTo>
                          <a:pt x="356" y="276"/>
                        </a:lnTo>
                        <a:lnTo>
                          <a:pt x="356" y="278"/>
                        </a:lnTo>
                        <a:lnTo>
                          <a:pt x="357" y="277"/>
                        </a:lnTo>
                        <a:lnTo>
                          <a:pt x="357" y="276"/>
                        </a:lnTo>
                        <a:lnTo>
                          <a:pt x="357" y="276"/>
                        </a:lnTo>
                        <a:lnTo>
                          <a:pt x="357" y="276"/>
                        </a:lnTo>
                        <a:lnTo>
                          <a:pt x="357" y="276"/>
                        </a:lnTo>
                        <a:lnTo>
                          <a:pt x="357" y="276"/>
                        </a:lnTo>
                        <a:lnTo>
                          <a:pt x="357" y="275"/>
                        </a:lnTo>
                        <a:lnTo>
                          <a:pt x="357" y="276"/>
                        </a:lnTo>
                        <a:lnTo>
                          <a:pt x="357" y="274"/>
                        </a:lnTo>
                        <a:lnTo>
                          <a:pt x="357" y="275"/>
                        </a:lnTo>
                        <a:lnTo>
                          <a:pt x="357" y="274"/>
                        </a:lnTo>
                        <a:lnTo>
                          <a:pt x="357" y="274"/>
                        </a:lnTo>
                        <a:lnTo>
                          <a:pt x="357" y="273"/>
                        </a:lnTo>
                        <a:lnTo>
                          <a:pt x="357" y="274"/>
                        </a:lnTo>
                        <a:lnTo>
                          <a:pt x="357" y="272"/>
                        </a:lnTo>
                        <a:lnTo>
                          <a:pt x="357" y="272"/>
                        </a:lnTo>
                        <a:lnTo>
                          <a:pt x="357" y="273"/>
                        </a:lnTo>
                        <a:lnTo>
                          <a:pt x="357" y="270"/>
                        </a:lnTo>
                        <a:lnTo>
                          <a:pt x="357" y="271"/>
                        </a:lnTo>
                        <a:lnTo>
                          <a:pt x="357" y="272"/>
                        </a:lnTo>
                        <a:lnTo>
                          <a:pt x="357" y="271"/>
                        </a:lnTo>
                        <a:lnTo>
                          <a:pt x="357" y="270"/>
                        </a:lnTo>
                        <a:lnTo>
                          <a:pt x="357" y="271"/>
                        </a:lnTo>
                        <a:lnTo>
                          <a:pt x="357" y="270"/>
                        </a:lnTo>
                        <a:lnTo>
                          <a:pt x="357" y="269"/>
                        </a:lnTo>
                        <a:lnTo>
                          <a:pt x="357" y="270"/>
                        </a:lnTo>
                        <a:lnTo>
                          <a:pt x="357" y="269"/>
                        </a:lnTo>
                        <a:lnTo>
                          <a:pt x="357" y="268"/>
                        </a:lnTo>
                        <a:lnTo>
                          <a:pt x="357" y="268"/>
                        </a:lnTo>
                        <a:lnTo>
                          <a:pt x="357" y="267"/>
                        </a:lnTo>
                        <a:lnTo>
                          <a:pt x="357" y="268"/>
                        </a:lnTo>
                        <a:lnTo>
                          <a:pt x="357" y="266"/>
                        </a:lnTo>
                        <a:lnTo>
                          <a:pt x="357" y="268"/>
                        </a:lnTo>
                        <a:lnTo>
                          <a:pt x="357" y="265"/>
                        </a:lnTo>
                        <a:lnTo>
                          <a:pt x="357" y="267"/>
                        </a:lnTo>
                        <a:lnTo>
                          <a:pt x="357" y="264"/>
                        </a:lnTo>
                        <a:lnTo>
                          <a:pt x="357" y="267"/>
                        </a:lnTo>
                        <a:lnTo>
                          <a:pt x="357" y="267"/>
                        </a:lnTo>
                        <a:lnTo>
                          <a:pt x="357" y="267"/>
                        </a:lnTo>
                        <a:lnTo>
                          <a:pt x="357" y="267"/>
                        </a:lnTo>
                        <a:lnTo>
                          <a:pt x="357" y="265"/>
                        </a:lnTo>
                        <a:lnTo>
                          <a:pt x="357" y="267"/>
                        </a:lnTo>
                        <a:lnTo>
                          <a:pt x="357" y="266"/>
                        </a:lnTo>
                        <a:lnTo>
                          <a:pt x="357" y="267"/>
                        </a:lnTo>
                        <a:lnTo>
                          <a:pt x="357" y="266"/>
                        </a:lnTo>
                        <a:lnTo>
                          <a:pt x="357" y="265"/>
                        </a:lnTo>
                        <a:lnTo>
                          <a:pt x="357" y="268"/>
                        </a:lnTo>
                        <a:lnTo>
                          <a:pt x="357" y="267"/>
                        </a:lnTo>
                        <a:lnTo>
                          <a:pt x="357" y="267"/>
                        </a:lnTo>
                        <a:lnTo>
                          <a:pt x="357" y="265"/>
                        </a:lnTo>
                        <a:lnTo>
                          <a:pt x="357" y="267"/>
                        </a:lnTo>
                        <a:lnTo>
                          <a:pt x="357" y="267"/>
                        </a:lnTo>
                        <a:lnTo>
                          <a:pt x="357" y="269"/>
                        </a:lnTo>
                        <a:lnTo>
                          <a:pt x="357" y="267"/>
                        </a:lnTo>
                        <a:lnTo>
                          <a:pt x="357" y="268"/>
                        </a:lnTo>
                        <a:lnTo>
                          <a:pt x="357" y="268"/>
                        </a:lnTo>
                        <a:lnTo>
                          <a:pt x="357" y="267"/>
                        </a:lnTo>
                        <a:lnTo>
                          <a:pt x="357" y="268"/>
                        </a:lnTo>
                        <a:lnTo>
                          <a:pt x="357" y="268"/>
                        </a:lnTo>
                        <a:lnTo>
                          <a:pt x="357" y="268"/>
                        </a:lnTo>
                        <a:lnTo>
                          <a:pt x="357" y="266"/>
                        </a:lnTo>
                        <a:lnTo>
                          <a:pt x="357" y="269"/>
                        </a:lnTo>
                        <a:lnTo>
                          <a:pt x="357" y="266"/>
                        </a:lnTo>
                        <a:lnTo>
                          <a:pt x="357" y="269"/>
                        </a:lnTo>
                        <a:lnTo>
                          <a:pt x="357" y="269"/>
                        </a:lnTo>
                        <a:lnTo>
                          <a:pt x="357" y="269"/>
                        </a:lnTo>
                        <a:lnTo>
                          <a:pt x="357" y="269"/>
                        </a:lnTo>
                        <a:lnTo>
                          <a:pt x="357" y="267"/>
                        </a:lnTo>
                        <a:lnTo>
                          <a:pt x="357" y="270"/>
                        </a:lnTo>
                        <a:lnTo>
                          <a:pt x="357" y="269"/>
                        </a:lnTo>
                        <a:lnTo>
                          <a:pt x="357" y="269"/>
                        </a:lnTo>
                        <a:lnTo>
                          <a:pt x="357" y="269"/>
                        </a:lnTo>
                        <a:lnTo>
                          <a:pt x="357" y="268"/>
                        </a:lnTo>
                        <a:lnTo>
                          <a:pt x="357" y="269"/>
                        </a:lnTo>
                        <a:lnTo>
                          <a:pt x="357" y="269"/>
                        </a:lnTo>
                        <a:lnTo>
                          <a:pt x="357" y="270"/>
                        </a:lnTo>
                        <a:lnTo>
                          <a:pt x="357" y="271"/>
                        </a:lnTo>
                        <a:lnTo>
                          <a:pt x="357" y="268"/>
                        </a:lnTo>
                        <a:lnTo>
                          <a:pt x="357" y="270"/>
                        </a:lnTo>
                        <a:lnTo>
                          <a:pt x="357" y="270"/>
                        </a:lnTo>
                        <a:lnTo>
                          <a:pt x="357" y="271"/>
                        </a:lnTo>
                        <a:lnTo>
                          <a:pt x="357" y="270"/>
                        </a:lnTo>
                        <a:lnTo>
                          <a:pt x="357" y="271"/>
                        </a:lnTo>
                        <a:lnTo>
                          <a:pt x="357" y="271"/>
                        </a:lnTo>
                        <a:lnTo>
                          <a:pt x="357" y="269"/>
                        </a:lnTo>
                        <a:lnTo>
                          <a:pt x="357" y="272"/>
                        </a:lnTo>
                        <a:lnTo>
                          <a:pt x="357" y="271"/>
                        </a:lnTo>
                        <a:lnTo>
                          <a:pt x="357" y="270"/>
                        </a:lnTo>
                        <a:lnTo>
                          <a:pt x="357" y="270"/>
                        </a:lnTo>
                        <a:lnTo>
                          <a:pt x="357" y="270"/>
                        </a:lnTo>
                        <a:lnTo>
                          <a:pt x="357" y="272"/>
                        </a:lnTo>
                        <a:lnTo>
                          <a:pt x="357" y="272"/>
                        </a:lnTo>
                        <a:lnTo>
                          <a:pt x="357" y="272"/>
                        </a:lnTo>
                        <a:lnTo>
                          <a:pt x="357" y="272"/>
                        </a:lnTo>
                        <a:lnTo>
                          <a:pt x="357" y="271"/>
                        </a:lnTo>
                        <a:lnTo>
                          <a:pt x="357" y="273"/>
                        </a:lnTo>
                        <a:lnTo>
                          <a:pt x="357" y="270"/>
                        </a:lnTo>
                        <a:lnTo>
                          <a:pt x="357" y="271"/>
                        </a:lnTo>
                        <a:lnTo>
                          <a:pt x="358" y="271"/>
                        </a:lnTo>
                        <a:lnTo>
                          <a:pt x="358" y="271"/>
                        </a:lnTo>
                        <a:lnTo>
                          <a:pt x="358" y="272"/>
                        </a:lnTo>
                        <a:lnTo>
                          <a:pt x="358" y="270"/>
                        </a:lnTo>
                        <a:lnTo>
                          <a:pt x="358" y="271"/>
                        </a:lnTo>
                        <a:lnTo>
                          <a:pt x="358" y="271"/>
                        </a:lnTo>
                        <a:lnTo>
                          <a:pt x="358" y="271"/>
                        </a:lnTo>
                        <a:lnTo>
                          <a:pt x="358" y="270"/>
                        </a:lnTo>
                        <a:lnTo>
                          <a:pt x="358" y="271"/>
                        </a:lnTo>
                        <a:lnTo>
                          <a:pt x="358" y="268"/>
                        </a:lnTo>
                        <a:lnTo>
                          <a:pt x="358" y="270"/>
                        </a:lnTo>
                        <a:lnTo>
                          <a:pt x="358" y="271"/>
                        </a:lnTo>
                        <a:lnTo>
                          <a:pt x="358" y="269"/>
                        </a:lnTo>
                        <a:lnTo>
                          <a:pt x="358" y="268"/>
                        </a:lnTo>
                        <a:lnTo>
                          <a:pt x="358" y="267"/>
                        </a:lnTo>
                        <a:lnTo>
                          <a:pt x="358" y="269"/>
                        </a:lnTo>
                        <a:lnTo>
                          <a:pt x="358" y="267"/>
                        </a:lnTo>
                        <a:lnTo>
                          <a:pt x="358" y="268"/>
                        </a:lnTo>
                        <a:lnTo>
                          <a:pt x="358" y="267"/>
                        </a:lnTo>
                        <a:lnTo>
                          <a:pt x="358" y="267"/>
                        </a:lnTo>
                        <a:lnTo>
                          <a:pt x="358" y="266"/>
                        </a:lnTo>
                        <a:lnTo>
                          <a:pt x="358" y="266"/>
                        </a:lnTo>
                        <a:lnTo>
                          <a:pt x="358" y="266"/>
                        </a:lnTo>
                        <a:lnTo>
                          <a:pt x="358" y="265"/>
                        </a:lnTo>
                        <a:lnTo>
                          <a:pt x="358" y="265"/>
                        </a:lnTo>
                        <a:lnTo>
                          <a:pt x="358" y="266"/>
                        </a:lnTo>
                        <a:lnTo>
                          <a:pt x="358" y="265"/>
                        </a:lnTo>
                        <a:lnTo>
                          <a:pt x="358" y="263"/>
                        </a:lnTo>
                        <a:lnTo>
                          <a:pt x="358" y="263"/>
                        </a:lnTo>
                        <a:lnTo>
                          <a:pt x="358" y="265"/>
                        </a:lnTo>
                        <a:lnTo>
                          <a:pt x="358" y="263"/>
                        </a:lnTo>
                        <a:lnTo>
                          <a:pt x="358" y="262"/>
                        </a:lnTo>
                        <a:lnTo>
                          <a:pt x="358" y="262"/>
                        </a:lnTo>
                        <a:lnTo>
                          <a:pt x="358" y="262"/>
                        </a:lnTo>
                        <a:lnTo>
                          <a:pt x="358" y="263"/>
                        </a:lnTo>
                        <a:lnTo>
                          <a:pt x="358" y="263"/>
                        </a:lnTo>
                        <a:lnTo>
                          <a:pt x="358" y="260"/>
                        </a:lnTo>
                        <a:lnTo>
                          <a:pt x="358" y="263"/>
                        </a:lnTo>
                        <a:lnTo>
                          <a:pt x="358" y="263"/>
                        </a:lnTo>
                        <a:lnTo>
                          <a:pt x="358" y="260"/>
                        </a:lnTo>
                        <a:lnTo>
                          <a:pt x="358" y="261"/>
                        </a:lnTo>
                        <a:lnTo>
                          <a:pt x="358" y="261"/>
                        </a:lnTo>
                        <a:lnTo>
                          <a:pt x="358" y="259"/>
                        </a:lnTo>
                        <a:lnTo>
                          <a:pt x="358" y="261"/>
                        </a:lnTo>
                        <a:lnTo>
                          <a:pt x="358" y="259"/>
                        </a:lnTo>
                        <a:lnTo>
                          <a:pt x="358" y="260"/>
                        </a:lnTo>
                        <a:lnTo>
                          <a:pt x="358" y="259"/>
                        </a:lnTo>
                        <a:lnTo>
                          <a:pt x="358" y="260"/>
                        </a:lnTo>
                        <a:lnTo>
                          <a:pt x="358" y="260"/>
                        </a:lnTo>
                        <a:lnTo>
                          <a:pt x="358" y="258"/>
                        </a:lnTo>
                        <a:lnTo>
                          <a:pt x="358" y="259"/>
                        </a:lnTo>
                        <a:lnTo>
                          <a:pt x="358" y="259"/>
                        </a:lnTo>
                        <a:lnTo>
                          <a:pt x="358" y="258"/>
                        </a:lnTo>
                        <a:lnTo>
                          <a:pt x="358" y="258"/>
                        </a:lnTo>
                        <a:lnTo>
                          <a:pt x="358" y="256"/>
                        </a:lnTo>
                        <a:lnTo>
                          <a:pt x="358" y="257"/>
                        </a:lnTo>
                        <a:lnTo>
                          <a:pt x="358" y="258"/>
                        </a:lnTo>
                        <a:lnTo>
                          <a:pt x="358" y="257"/>
                        </a:lnTo>
                        <a:lnTo>
                          <a:pt x="358" y="256"/>
                        </a:lnTo>
                        <a:lnTo>
                          <a:pt x="358" y="256"/>
                        </a:lnTo>
                        <a:lnTo>
                          <a:pt x="358" y="256"/>
                        </a:lnTo>
                        <a:lnTo>
                          <a:pt x="358" y="256"/>
                        </a:lnTo>
                        <a:lnTo>
                          <a:pt x="358" y="257"/>
                        </a:lnTo>
                        <a:lnTo>
                          <a:pt x="358" y="255"/>
                        </a:lnTo>
                        <a:lnTo>
                          <a:pt x="358" y="257"/>
                        </a:lnTo>
                        <a:lnTo>
                          <a:pt x="358" y="254"/>
                        </a:lnTo>
                        <a:lnTo>
                          <a:pt x="358" y="256"/>
                        </a:lnTo>
                        <a:lnTo>
                          <a:pt x="358" y="255"/>
                        </a:lnTo>
                        <a:lnTo>
                          <a:pt x="358" y="256"/>
                        </a:lnTo>
                        <a:lnTo>
                          <a:pt x="358" y="254"/>
                        </a:lnTo>
                        <a:lnTo>
                          <a:pt x="358" y="256"/>
                        </a:lnTo>
                        <a:lnTo>
                          <a:pt x="358" y="256"/>
                        </a:lnTo>
                        <a:lnTo>
                          <a:pt x="358" y="254"/>
                        </a:lnTo>
                        <a:lnTo>
                          <a:pt x="358" y="257"/>
                        </a:lnTo>
                        <a:lnTo>
                          <a:pt x="358" y="255"/>
                        </a:lnTo>
                        <a:lnTo>
                          <a:pt x="358" y="255"/>
                        </a:lnTo>
                        <a:lnTo>
                          <a:pt x="358" y="255"/>
                        </a:lnTo>
                        <a:lnTo>
                          <a:pt x="358" y="256"/>
                        </a:lnTo>
                        <a:lnTo>
                          <a:pt x="358" y="255"/>
                        </a:lnTo>
                        <a:lnTo>
                          <a:pt x="358" y="254"/>
                        </a:lnTo>
                        <a:lnTo>
                          <a:pt x="358" y="256"/>
                        </a:lnTo>
                        <a:lnTo>
                          <a:pt x="358" y="255"/>
                        </a:lnTo>
                        <a:lnTo>
                          <a:pt x="358" y="255"/>
                        </a:lnTo>
                        <a:lnTo>
                          <a:pt x="358" y="254"/>
                        </a:lnTo>
                        <a:lnTo>
                          <a:pt x="358" y="255"/>
                        </a:lnTo>
                        <a:lnTo>
                          <a:pt x="358" y="256"/>
                        </a:lnTo>
                        <a:lnTo>
                          <a:pt x="358" y="253"/>
                        </a:lnTo>
                        <a:lnTo>
                          <a:pt x="358" y="256"/>
                        </a:lnTo>
                        <a:lnTo>
                          <a:pt x="358" y="255"/>
                        </a:lnTo>
                        <a:lnTo>
                          <a:pt x="358" y="255"/>
                        </a:lnTo>
                        <a:lnTo>
                          <a:pt x="358" y="254"/>
                        </a:lnTo>
                        <a:lnTo>
                          <a:pt x="358" y="255"/>
                        </a:lnTo>
                        <a:lnTo>
                          <a:pt x="358" y="255"/>
                        </a:lnTo>
                        <a:lnTo>
                          <a:pt x="358" y="253"/>
                        </a:lnTo>
                        <a:lnTo>
                          <a:pt x="358" y="255"/>
                        </a:lnTo>
                        <a:lnTo>
                          <a:pt x="358" y="255"/>
                        </a:lnTo>
                        <a:lnTo>
                          <a:pt x="358" y="255"/>
                        </a:lnTo>
                        <a:lnTo>
                          <a:pt x="358" y="256"/>
                        </a:lnTo>
                        <a:lnTo>
                          <a:pt x="358" y="255"/>
                        </a:lnTo>
                        <a:lnTo>
                          <a:pt x="358" y="254"/>
                        </a:lnTo>
                        <a:lnTo>
                          <a:pt x="358" y="255"/>
                        </a:lnTo>
                        <a:lnTo>
                          <a:pt x="358" y="254"/>
                        </a:lnTo>
                        <a:lnTo>
                          <a:pt x="358" y="255"/>
                        </a:lnTo>
                        <a:lnTo>
                          <a:pt x="358" y="255"/>
                        </a:lnTo>
                        <a:lnTo>
                          <a:pt x="358" y="255"/>
                        </a:lnTo>
                        <a:lnTo>
                          <a:pt x="358" y="256"/>
                        </a:lnTo>
                        <a:lnTo>
                          <a:pt x="358" y="253"/>
                        </a:lnTo>
                        <a:lnTo>
                          <a:pt x="358" y="257"/>
                        </a:lnTo>
                        <a:lnTo>
                          <a:pt x="359" y="255"/>
                        </a:lnTo>
                        <a:lnTo>
                          <a:pt x="359" y="255"/>
                        </a:lnTo>
                        <a:lnTo>
                          <a:pt x="359" y="255"/>
                        </a:lnTo>
                        <a:lnTo>
                          <a:pt x="359" y="256"/>
                        </a:lnTo>
                        <a:lnTo>
                          <a:pt x="359" y="255"/>
                        </a:lnTo>
                        <a:lnTo>
                          <a:pt x="359" y="256"/>
                        </a:lnTo>
                        <a:lnTo>
                          <a:pt x="359" y="255"/>
                        </a:lnTo>
                        <a:lnTo>
                          <a:pt x="359" y="255"/>
                        </a:lnTo>
                        <a:lnTo>
                          <a:pt x="359" y="256"/>
                        </a:lnTo>
                        <a:lnTo>
                          <a:pt x="359" y="256"/>
                        </a:lnTo>
                        <a:lnTo>
                          <a:pt x="359" y="255"/>
                        </a:lnTo>
                        <a:lnTo>
                          <a:pt x="359" y="256"/>
                        </a:lnTo>
                        <a:lnTo>
                          <a:pt x="359" y="257"/>
                        </a:lnTo>
                        <a:lnTo>
                          <a:pt x="359" y="256"/>
                        </a:lnTo>
                        <a:lnTo>
                          <a:pt x="359" y="255"/>
                        </a:lnTo>
                        <a:lnTo>
                          <a:pt x="359" y="257"/>
                        </a:lnTo>
                        <a:lnTo>
                          <a:pt x="359" y="256"/>
                        </a:lnTo>
                        <a:lnTo>
                          <a:pt x="359" y="258"/>
                        </a:lnTo>
                        <a:lnTo>
                          <a:pt x="359" y="256"/>
                        </a:lnTo>
                        <a:lnTo>
                          <a:pt x="359" y="258"/>
                        </a:lnTo>
                        <a:lnTo>
                          <a:pt x="359" y="255"/>
                        </a:lnTo>
                        <a:lnTo>
                          <a:pt x="359" y="256"/>
                        </a:lnTo>
                        <a:lnTo>
                          <a:pt x="359" y="256"/>
                        </a:lnTo>
                        <a:lnTo>
                          <a:pt x="359" y="258"/>
                        </a:lnTo>
                        <a:lnTo>
                          <a:pt x="359" y="255"/>
                        </a:lnTo>
                        <a:lnTo>
                          <a:pt x="359" y="257"/>
                        </a:lnTo>
                        <a:lnTo>
                          <a:pt x="359" y="256"/>
                        </a:lnTo>
                        <a:lnTo>
                          <a:pt x="359" y="257"/>
                        </a:lnTo>
                        <a:lnTo>
                          <a:pt x="359" y="256"/>
                        </a:lnTo>
                        <a:lnTo>
                          <a:pt x="359" y="257"/>
                        </a:lnTo>
                        <a:lnTo>
                          <a:pt x="359" y="256"/>
                        </a:lnTo>
                        <a:lnTo>
                          <a:pt x="359" y="257"/>
                        </a:lnTo>
                        <a:lnTo>
                          <a:pt x="359" y="257"/>
                        </a:lnTo>
                        <a:lnTo>
                          <a:pt x="359" y="256"/>
                        </a:lnTo>
                        <a:lnTo>
                          <a:pt x="359" y="256"/>
                        </a:lnTo>
                        <a:lnTo>
                          <a:pt x="359" y="257"/>
                        </a:lnTo>
                        <a:lnTo>
                          <a:pt x="359" y="256"/>
                        </a:lnTo>
                        <a:lnTo>
                          <a:pt x="359" y="254"/>
                        </a:lnTo>
                        <a:lnTo>
                          <a:pt x="359" y="256"/>
                        </a:lnTo>
                        <a:lnTo>
                          <a:pt x="359" y="256"/>
                        </a:lnTo>
                        <a:lnTo>
                          <a:pt x="359" y="255"/>
                        </a:lnTo>
                        <a:lnTo>
                          <a:pt x="359" y="255"/>
                        </a:lnTo>
                        <a:lnTo>
                          <a:pt x="359" y="255"/>
                        </a:lnTo>
                        <a:lnTo>
                          <a:pt x="359" y="257"/>
                        </a:lnTo>
                        <a:lnTo>
                          <a:pt x="359" y="256"/>
                        </a:lnTo>
                        <a:lnTo>
                          <a:pt x="359" y="258"/>
                        </a:lnTo>
                        <a:lnTo>
                          <a:pt x="359" y="257"/>
                        </a:lnTo>
                        <a:lnTo>
                          <a:pt x="359" y="257"/>
                        </a:lnTo>
                        <a:lnTo>
                          <a:pt x="359" y="256"/>
                        </a:lnTo>
                        <a:lnTo>
                          <a:pt x="359" y="257"/>
                        </a:lnTo>
                        <a:lnTo>
                          <a:pt x="359" y="257"/>
                        </a:lnTo>
                        <a:lnTo>
                          <a:pt x="359" y="257"/>
                        </a:lnTo>
                        <a:lnTo>
                          <a:pt x="359" y="258"/>
                        </a:lnTo>
                        <a:lnTo>
                          <a:pt x="359" y="258"/>
                        </a:lnTo>
                        <a:lnTo>
                          <a:pt x="359" y="258"/>
                        </a:lnTo>
                        <a:lnTo>
                          <a:pt x="359" y="255"/>
                        </a:lnTo>
                        <a:lnTo>
                          <a:pt x="359" y="258"/>
                        </a:lnTo>
                        <a:lnTo>
                          <a:pt x="359" y="258"/>
                        </a:lnTo>
                        <a:lnTo>
                          <a:pt x="359" y="258"/>
                        </a:lnTo>
                        <a:lnTo>
                          <a:pt x="359" y="258"/>
                        </a:lnTo>
                        <a:lnTo>
                          <a:pt x="359" y="259"/>
                        </a:lnTo>
                        <a:lnTo>
                          <a:pt x="359" y="258"/>
                        </a:lnTo>
                        <a:lnTo>
                          <a:pt x="359" y="258"/>
                        </a:lnTo>
                        <a:lnTo>
                          <a:pt x="359" y="259"/>
                        </a:lnTo>
                        <a:lnTo>
                          <a:pt x="359" y="258"/>
                        </a:lnTo>
                        <a:lnTo>
                          <a:pt x="359" y="259"/>
                        </a:lnTo>
                        <a:lnTo>
                          <a:pt x="359" y="257"/>
                        </a:lnTo>
                        <a:lnTo>
                          <a:pt x="359" y="261"/>
                        </a:lnTo>
                        <a:lnTo>
                          <a:pt x="359" y="256"/>
                        </a:lnTo>
                        <a:lnTo>
                          <a:pt x="359" y="260"/>
                        </a:lnTo>
                        <a:lnTo>
                          <a:pt x="359" y="259"/>
                        </a:lnTo>
                        <a:lnTo>
                          <a:pt x="359" y="259"/>
                        </a:lnTo>
                        <a:lnTo>
                          <a:pt x="359" y="259"/>
                        </a:lnTo>
                        <a:lnTo>
                          <a:pt x="359" y="260"/>
                        </a:lnTo>
                        <a:lnTo>
                          <a:pt x="359" y="260"/>
                        </a:lnTo>
                        <a:lnTo>
                          <a:pt x="359" y="259"/>
                        </a:lnTo>
                        <a:lnTo>
                          <a:pt x="359" y="260"/>
                        </a:lnTo>
                        <a:lnTo>
                          <a:pt x="359" y="259"/>
                        </a:lnTo>
                        <a:lnTo>
                          <a:pt x="359" y="260"/>
                        </a:lnTo>
                        <a:lnTo>
                          <a:pt x="359" y="261"/>
                        </a:lnTo>
                        <a:lnTo>
                          <a:pt x="359" y="260"/>
                        </a:lnTo>
                        <a:lnTo>
                          <a:pt x="359" y="261"/>
                        </a:lnTo>
                        <a:lnTo>
                          <a:pt x="359" y="260"/>
                        </a:lnTo>
                        <a:lnTo>
                          <a:pt x="359" y="261"/>
                        </a:lnTo>
                        <a:lnTo>
                          <a:pt x="359" y="260"/>
                        </a:lnTo>
                        <a:lnTo>
                          <a:pt x="359" y="261"/>
                        </a:lnTo>
                        <a:lnTo>
                          <a:pt x="359" y="263"/>
                        </a:lnTo>
                        <a:lnTo>
                          <a:pt x="359" y="263"/>
                        </a:lnTo>
                        <a:lnTo>
                          <a:pt x="359" y="262"/>
                        </a:lnTo>
                        <a:lnTo>
                          <a:pt x="359" y="261"/>
                        </a:lnTo>
                        <a:lnTo>
                          <a:pt x="359" y="263"/>
                        </a:lnTo>
                        <a:lnTo>
                          <a:pt x="359" y="263"/>
                        </a:lnTo>
                        <a:lnTo>
                          <a:pt x="359" y="263"/>
                        </a:lnTo>
                        <a:lnTo>
                          <a:pt x="359" y="265"/>
                        </a:lnTo>
                        <a:lnTo>
                          <a:pt x="359" y="264"/>
                        </a:lnTo>
                        <a:lnTo>
                          <a:pt x="359" y="264"/>
                        </a:lnTo>
                        <a:lnTo>
                          <a:pt x="359" y="266"/>
                        </a:lnTo>
                        <a:lnTo>
                          <a:pt x="359" y="265"/>
                        </a:lnTo>
                        <a:lnTo>
                          <a:pt x="360" y="266"/>
                        </a:lnTo>
                        <a:lnTo>
                          <a:pt x="360" y="265"/>
                        </a:lnTo>
                        <a:lnTo>
                          <a:pt x="360" y="265"/>
                        </a:lnTo>
                        <a:lnTo>
                          <a:pt x="360" y="266"/>
                        </a:lnTo>
                        <a:lnTo>
                          <a:pt x="360" y="265"/>
                        </a:lnTo>
                        <a:lnTo>
                          <a:pt x="360" y="268"/>
                        </a:lnTo>
                        <a:lnTo>
                          <a:pt x="360" y="266"/>
                        </a:lnTo>
                        <a:lnTo>
                          <a:pt x="360" y="267"/>
                        </a:lnTo>
                        <a:lnTo>
                          <a:pt x="360" y="269"/>
                        </a:lnTo>
                        <a:lnTo>
                          <a:pt x="360" y="268"/>
                        </a:lnTo>
                        <a:lnTo>
                          <a:pt x="360" y="267"/>
                        </a:lnTo>
                        <a:lnTo>
                          <a:pt x="360" y="268"/>
                        </a:lnTo>
                        <a:lnTo>
                          <a:pt x="360" y="267"/>
                        </a:lnTo>
                        <a:lnTo>
                          <a:pt x="360" y="267"/>
                        </a:lnTo>
                        <a:lnTo>
                          <a:pt x="360" y="269"/>
                        </a:lnTo>
                        <a:lnTo>
                          <a:pt x="360" y="269"/>
                        </a:lnTo>
                        <a:lnTo>
                          <a:pt x="360" y="270"/>
                        </a:lnTo>
                        <a:lnTo>
                          <a:pt x="360" y="269"/>
                        </a:lnTo>
                        <a:lnTo>
                          <a:pt x="360" y="270"/>
                        </a:lnTo>
                        <a:lnTo>
                          <a:pt x="360" y="269"/>
                        </a:lnTo>
                        <a:lnTo>
                          <a:pt x="360" y="270"/>
                        </a:lnTo>
                        <a:lnTo>
                          <a:pt x="360" y="270"/>
                        </a:lnTo>
                        <a:lnTo>
                          <a:pt x="360" y="271"/>
                        </a:lnTo>
                        <a:lnTo>
                          <a:pt x="360" y="272"/>
                        </a:lnTo>
                        <a:lnTo>
                          <a:pt x="360" y="272"/>
                        </a:lnTo>
                        <a:lnTo>
                          <a:pt x="360" y="272"/>
                        </a:lnTo>
                        <a:lnTo>
                          <a:pt x="360" y="272"/>
                        </a:lnTo>
                        <a:lnTo>
                          <a:pt x="360" y="271"/>
                        </a:lnTo>
                        <a:lnTo>
                          <a:pt x="360" y="273"/>
                        </a:lnTo>
                        <a:lnTo>
                          <a:pt x="360" y="272"/>
                        </a:lnTo>
                        <a:lnTo>
                          <a:pt x="360" y="275"/>
                        </a:lnTo>
                        <a:lnTo>
                          <a:pt x="360" y="274"/>
                        </a:lnTo>
                        <a:lnTo>
                          <a:pt x="360" y="274"/>
                        </a:lnTo>
                        <a:lnTo>
                          <a:pt x="360" y="275"/>
                        </a:lnTo>
                        <a:lnTo>
                          <a:pt x="360" y="274"/>
                        </a:lnTo>
                        <a:lnTo>
                          <a:pt x="360" y="275"/>
                        </a:lnTo>
                        <a:lnTo>
                          <a:pt x="360" y="274"/>
                        </a:lnTo>
                        <a:lnTo>
                          <a:pt x="360" y="275"/>
                        </a:lnTo>
                        <a:lnTo>
                          <a:pt x="360" y="277"/>
                        </a:lnTo>
                        <a:lnTo>
                          <a:pt x="360" y="274"/>
                        </a:lnTo>
                        <a:lnTo>
                          <a:pt x="360" y="276"/>
                        </a:lnTo>
                        <a:lnTo>
                          <a:pt x="360" y="276"/>
                        </a:lnTo>
                        <a:lnTo>
                          <a:pt x="360" y="276"/>
                        </a:lnTo>
                        <a:lnTo>
                          <a:pt x="360" y="277"/>
                        </a:lnTo>
                        <a:lnTo>
                          <a:pt x="360" y="275"/>
                        </a:lnTo>
                        <a:lnTo>
                          <a:pt x="360" y="276"/>
                        </a:lnTo>
                        <a:lnTo>
                          <a:pt x="360" y="276"/>
                        </a:lnTo>
                        <a:lnTo>
                          <a:pt x="360" y="276"/>
                        </a:lnTo>
                        <a:lnTo>
                          <a:pt x="360" y="275"/>
                        </a:lnTo>
                        <a:lnTo>
                          <a:pt x="360" y="276"/>
                        </a:lnTo>
                        <a:lnTo>
                          <a:pt x="360" y="277"/>
                        </a:lnTo>
                        <a:lnTo>
                          <a:pt x="360" y="276"/>
                        </a:lnTo>
                        <a:lnTo>
                          <a:pt x="360" y="277"/>
                        </a:lnTo>
                        <a:lnTo>
                          <a:pt x="360" y="276"/>
                        </a:lnTo>
                        <a:lnTo>
                          <a:pt x="360" y="274"/>
                        </a:lnTo>
                        <a:lnTo>
                          <a:pt x="360" y="276"/>
                        </a:lnTo>
                        <a:lnTo>
                          <a:pt x="360" y="277"/>
                        </a:lnTo>
                        <a:lnTo>
                          <a:pt x="360" y="274"/>
                        </a:lnTo>
                        <a:lnTo>
                          <a:pt x="360" y="275"/>
                        </a:lnTo>
                        <a:lnTo>
                          <a:pt x="360" y="275"/>
                        </a:lnTo>
                        <a:lnTo>
                          <a:pt x="360" y="274"/>
                        </a:lnTo>
                        <a:lnTo>
                          <a:pt x="360" y="275"/>
                        </a:lnTo>
                        <a:lnTo>
                          <a:pt x="360" y="274"/>
                        </a:lnTo>
                        <a:lnTo>
                          <a:pt x="360" y="275"/>
                        </a:lnTo>
                        <a:lnTo>
                          <a:pt x="360" y="274"/>
                        </a:lnTo>
                        <a:lnTo>
                          <a:pt x="360" y="273"/>
                        </a:lnTo>
                        <a:lnTo>
                          <a:pt x="360" y="272"/>
                        </a:lnTo>
                        <a:lnTo>
                          <a:pt x="360" y="272"/>
                        </a:lnTo>
                        <a:lnTo>
                          <a:pt x="360" y="272"/>
                        </a:lnTo>
                        <a:lnTo>
                          <a:pt x="360" y="271"/>
                        </a:lnTo>
                        <a:lnTo>
                          <a:pt x="360" y="272"/>
                        </a:lnTo>
                        <a:lnTo>
                          <a:pt x="360" y="273"/>
                        </a:lnTo>
                        <a:lnTo>
                          <a:pt x="360" y="271"/>
                        </a:lnTo>
                        <a:lnTo>
                          <a:pt x="360" y="270"/>
                        </a:lnTo>
                        <a:lnTo>
                          <a:pt x="360" y="271"/>
                        </a:lnTo>
                        <a:lnTo>
                          <a:pt x="360" y="271"/>
                        </a:lnTo>
                        <a:lnTo>
                          <a:pt x="360" y="271"/>
                        </a:lnTo>
                        <a:lnTo>
                          <a:pt x="360" y="270"/>
                        </a:lnTo>
                        <a:lnTo>
                          <a:pt x="360" y="270"/>
                        </a:lnTo>
                        <a:lnTo>
                          <a:pt x="360" y="268"/>
                        </a:lnTo>
                        <a:lnTo>
                          <a:pt x="360" y="268"/>
                        </a:lnTo>
                        <a:lnTo>
                          <a:pt x="360" y="268"/>
                        </a:lnTo>
                        <a:lnTo>
                          <a:pt x="360" y="268"/>
                        </a:lnTo>
                        <a:lnTo>
                          <a:pt x="360" y="266"/>
                        </a:lnTo>
                        <a:lnTo>
                          <a:pt x="360" y="267"/>
                        </a:lnTo>
                        <a:lnTo>
                          <a:pt x="360" y="266"/>
                        </a:lnTo>
                        <a:lnTo>
                          <a:pt x="360" y="266"/>
                        </a:lnTo>
                        <a:lnTo>
                          <a:pt x="360" y="268"/>
                        </a:lnTo>
                        <a:lnTo>
                          <a:pt x="360" y="265"/>
                        </a:lnTo>
                        <a:lnTo>
                          <a:pt x="360" y="266"/>
                        </a:lnTo>
                        <a:lnTo>
                          <a:pt x="360" y="263"/>
                        </a:lnTo>
                        <a:lnTo>
                          <a:pt x="360" y="264"/>
                        </a:lnTo>
                        <a:lnTo>
                          <a:pt x="360" y="263"/>
                        </a:lnTo>
                        <a:lnTo>
                          <a:pt x="360" y="263"/>
                        </a:lnTo>
                        <a:lnTo>
                          <a:pt x="360" y="264"/>
                        </a:lnTo>
                        <a:lnTo>
                          <a:pt x="360" y="263"/>
                        </a:lnTo>
                        <a:lnTo>
                          <a:pt x="360" y="261"/>
                        </a:lnTo>
                        <a:lnTo>
                          <a:pt x="360" y="259"/>
                        </a:lnTo>
                        <a:lnTo>
                          <a:pt x="360" y="259"/>
                        </a:lnTo>
                        <a:lnTo>
                          <a:pt x="360" y="261"/>
                        </a:lnTo>
                        <a:lnTo>
                          <a:pt x="360" y="259"/>
                        </a:lnTo>
                        <a:lnTo>
                          <a:pt x="360" y="258"/>
                        </a:lnTo>
                        <a:lnTo>
                          <a:pt x="360" y="259"/>
                        </a:lnTo>
                        <a:lnTo>
                          <a:pt x="360" y="258"/>
                        </a:lnTo>
                        <a:lnTo>
                          <a:pt x="360" y="257"/>
                        </a:lnTo>
                        <a:lnTo>
                          <a:pt x="360" y="260"/>
                        </a:lnTo>
                        <a:lnTo>
                          <a:pt x="360" y="256"/>
                        </a:lnTo>
                        <a:lnTo>
                          <a:pt x="360" y="256"/>
                        </a:lnTo>
                        <a:lnTo>
                          <a:pt x="361" y="256"/>
                        </a:lnTo>
                        <a:lnTo>
                          <a:pt x="361" y="254"/>
                        </a:lnTo>
                        <a:lnTo>
                          <a:pt x="361" y="255"/>
                        </a:lnTo>
                        <a:lnTo>
                          <a:pt x="361" y="254"/>
                        </a:lnTo>
                        <a:lnTo>
                          <a:pt x="361" y="256"/>
                        </a:lnTo>
                        <a:lnTo>
                          <a:pt x="361" y="255"/>
                        </a:lnTo>
                        <a:lnTo>
                          <a:pt x="361" y="254"/>
                        </a:lnTo>
                        <a:lnTo>
                          <a:pt x="361" y="255"/>
                        </a:lnTo>
                        <a:lnTo>
                          <a:pt x="361" y="252"/>
                        </a:lnTo>
                        <a:lnTo>
                          <a:pt x="361" y="253"/>
                        </a:lnTo>
                        <a:lnTo>
                          <a:pt x="361" y="252"/>
                        </a:lnTo>
                        <a:lnTo>
                          <a:pt x="361" y="252"/>
                        </a:lnTo>
                        <a:lnTo>
                          <a:pt x="361" y="252"/>
                        </a:lnTo>
                        <a:lnTo>
                          <a:pt x="361" y="251"/>
                        </a:lnTo>
                        <a:lnTo>
                          <a:pt x="361" y="252"/>
                        </a:lnTo>
                        <a:lnTo>
                          <a:pt x="361" y="251"/>
                        </a:lnTo>
                        <a:lnTo>
                          <a:pt x="361" y="252"/>
                        </a:lnTo>
                        <a:lnTo>
                          <a:pt x="361" y="251"/>
                        </a:lnTo>
                        <a:lnTo>
                          <a:pt x="361" y="251"/>
                        </a:lnTo>
                        <a:lnTo>
                          <a:pt x="361" y="250"/>
                        </a:lnTo>
                        <a:lnTo>
                          <a:pt x="361" y="251"/>
                        </a:lnTo>
                        <a:lnTo>
                          <a:pt x="361" y="249"/>
                        </a:lnTo>
                        <a:lnTo>
                          <a:pt x="361" y="249"/>
                        </a:lnTo>
                        <a:lnTo>
                          <a:pt x="361" y="251"/>
                        </a:lnTo>
                        <a:lnTo>
                          <a:pt x="361" y="248"/>
                        </a:lnTo>
                        <a:lnTo>
                          <a:pt x="361" y="248"/>
                        </a:lnTo>
                        <a:lnTo>
                          <a:pt x="361" y="248"/>
                        </a:lnTo>
                        <a:lnTo>
                          <a:pt x="361" y="248"/>
                        </a:lnTo>
                        <a:lnTo>
                          <a:pt x="361" y="248"/>
                        </a:lnTo>
                        <a:lnTo>
                          <a:pt x="361" y="249"/>
                        </a:lnTo>
                        <a:lnTo>
                          <a:pt x="361" y="248"/>
                        </a:lnTo>
                        <a:lnTo>
                          <a:pt x="361" y="250"/>
                        </a:lnTo>
                        <a:lnTo>
                          <a:pt x="361" y="248"/>
                        </a:lnTo>
                        <a:lnTo>
                          <a:pt x="361" y="249"/>
                        </a:lnTo>
                        <a:lnTo>
                          <a:pt x="361" y="248"/>
                        </a:lnTo>
                        <a:lnTo>
                          <a:pt x="361" y="247"/>
                        </a:lnTo>
                        <a:lnTo>
                          <a:pt x="361" y="250"/>
                        </a:lnTo>
                        <a:lnTo>
                          <a:pt x="361" y="248"/>
                        </a:lnTo>
                        <a:lnTo>
                          <a:pt x="361" y="249"/>
                        </a:lnTo>
                        <a:lnTo>
                          <a:pt x="361" y="248"/>
                        </a:lnTo>
                        <a:lnTo>
                          <a:pt x="361" y="249"/>
                        </a:lnTo>
                        <a:lnTo>
                          <a:pt x="361" y="248"/>
                        </a:lnTo>
                        <a:lnTo>
                          <a:pt x="361" y="247"/>
                        </a:lnTo>
                        <a:lnTo>
                          <a:pt x="361" y="249"/>
                        </a:lnTo>
                        <a:lnTo>
                          <a:pt x="361" y="248"/>
                        </a:lnTo>
                        <a:lnTo>
                          <a:pt x="361" y="250"/>
                        </a:lnTo>
                        <a:lnTo>
                          <a:pt x="361" y="250"/>
                        </a:lnTo>
                        <a:lnTo>
                          <a:pt x="361" y="250"/>
                        </a:lnTo>
                        <a:lnTo>
                          <a:pt x="361" y="251"/>
                        </a:lnTo>
                        <a:lnTo>
                          <a:pt x="361" y="249"/>
                        </a:lnTo>
                        <a:lnTo>
                          <a:pt x="361" y="253"/>
                        </a:lnTo>
                        <a:lnTo>
                          <a:pt x="361" y="251"/>
                        </a:lnTo>
                        <a:lnTo>
                          <a:pt x="361" y="252"/>
                        </a:lnTo>
                        <a:lnTo>
                          <a:pt x="361" y="252"/>
                        </a:lnTo>
                        <a:lnTo>
                          <a:pt x="361" y="253"/>
                        </a:lnTo>
                        <a:lnTo>
                          <a:pt x="361" y="253"/>
                        </a:lnTo>
                        <a:lnTo>
                          <a:pt x="361" y="255"/>
                        </a:lnTo>
                        <a:lnTo>
                          <a:pt x="361" y="254"/>
                        </a:lnTo>
                        <a:lnTo>
                          <a:pt x="361" y="254"/>
                        </a:lnTo>
                        <a:lnTo>
                          <a:pt x="361" y="254"/>
                        </a:lnTo>
                        <a:lnTo>
                          <a:pt x="361" y="256"/>
                        </a:lnTo>
                        <a:lnTo>
                          <a:pt x="361" y="256"/>
                        </a:lnTo>
                        <a:lnTo>
                          <a:pt x="361" y="257"/>
                        </a:lnTo>
                        <a:lnTo>
                          <a:pt x="361" y="257"/>
                        </a:lnTo>
                        <a:lnTo>
                          <a:pt x="361" y="259"/>
                        </a:lnTo>
                        <a:lnTo>
                          <a:pt x="361" y="257"/>
                        </a:lnTo>
                        <a:lnTo>
                          <a:pt x="361" y="257"/>
                        </a:lnTo>
                        <a:lnTo>
                          <a:pt x="361" y="260"/>
                        </a:lnTo>
                        <a:lnTo>
                          <a:pt x="361" y="258"/>
                        </a:lnTo>
                        <a:lnTo>
                          <a:pt x="361" y="259"/>
                        </a:lnTo>
                        <a:lnTo>
                          <a:pt x="361" y="261"/>
                        </a:lnTo>
                        <a:lnTo>
                          <a:pt x="361" y="262"/>
                        </a:lnTo>
                        <a:lnTo>
                          <a:pt x="361" y="258"/>
                        </a:lnTo>
                        <a:lnTo>
                          <a:pt x="361" y="263"/>
                        </a:lnTo>
                        <a:lnTo>
                          <a:pt x="361" y="261"/>
                        </a:lnTo>
                        <a:lnTo>
                          <a:pt x="361" y="263"/>
                        </a:lnTo>
                        <a:lnTo>
                          <a:pt x="361" y="263"/>
                        </a:lnTo>
                        <a:lnTo>
                          <a:pt x="361" y="264"/>
                        </a:lnTo>
                        <a:lnTo>
                          <a:pt x="361" y="262"/>
                        </a:lnTo>
                        <a:lnTo>
                          <a:pt x="361" y="264"/>
                        </a:lnTo>
                        <a:lnTo>
                          <a:pt x="361" y="265"/>
                        </a:lnTo>
                        <a:lnTo>
                          <a:pt x="361" y="264"/>
                        </a:lnTo>
                        <a:lnTo>
                          <a:pt x="361" y="266"/>
                        </a:lnTo>
                        <a:lnTo>
                          <a:pt x="361" y="265"/>
                        </a:lnTo>
                        <a:lnTo>
                          <a:pt x="361" y="267"/>
                        </a:lnTo>
                        <a:lnTo>
                          <a:pt x="361" y="268"/>
                        </a:lnTo>
                        <a:lnTo>
                          <a:pt x="361" y="266"/>
                        </a:lnTo>
                        <a:lnTo>
                          <a:pt x="361" y="270"/>
                        </a:lnTo>
                        <a:lnTo>
                          <a:pt x="361" y="268"/>
                        </a:lnTo>
                        <a:lnTo>
                          <a:pt x="361" y="270"/>
                        </a:lnTo>
                        <a:lnTo>
                          <a:pt x="361" y="269"/>
                        </a:lnTo>
                        <a:lnTo>
                          <a:pt x="361" y="269"/>
                        </a:lnTo>
                        <a:lnTo>
                          <a:pt x="361" y="273"/>
                        </a:lnTo>
                        <a:lnTo>
                          <a:pt x="361" y="271"/>
                        </a:lnTo>
                        <a:lnTo>
                          <a:pt x="361" y="272"/>
                        </a:lnTo>
                        <a:lnTo>
                          <a:pt x="361" y="273"/>
                        </a:lnTo>
                        <a:lnTo>
                          <a:pt x="361" y="272"/>
                        </a:lnTo>
                        <a:lnTo>
                          <a:pt x="361" y="274"/>
                        </a:lnTo>
                        <a:lnTo>
                          <a:pt x="362" y="274"/>
                        </a:lnTo>
                        <a:lnTo>
                          <a:pt x="362" y="273"/>
                        </a:lnTo>
                        <a:lnTo>
                          <a:pt x="362" y="277"/>
                        </a:lnTo>
                        <a:lnTo>
                          <a:pt x="362" y="274"/>
                        </a:lnTo>
                        <a:lnTo>
                          <a:pt x="362" y="277"/>
                        </a:lnTo>
                        <a:lnTo>
                          <a:pt x="362" y="274"/>
                        </a:lnTo>
                        <a:lnTo>
                          <a:pt x="362" y="278"/>
                        </a:lnTo>
                        <a:lnTo>
                          <a:pt x="362" y="278"/>
                        </a:lnTo>
                        <a:lnTo>
                          <a:pt x="362" y="276"/>
                        </a:lnTo>
                        <a:lnTo>
                          <a:pt x="362" y="278"/>
                        </a:lnTo>
                        <a:lnTo>
                          <a:pt x="362" y="278"/>
                        </a:lnTo>
                        <a:lnTo>
                          <a:pt x="362" y="278"/>
                        </a:lnTo>
                        <a:lnTo>
                          <a:pt x="362" y="279"/>
                        </a:lnTo>
                        <a:lnTo>
                          <a:pt x="362" y="278"/>
                        </a:lnTo>
                        <a:lnTo>
                          <a:pt x="362" y="281"/>
                        </a:lnTo>
                        <a:lnTo>
                          <a:pt x="362" y="280"/>
                        </a:lnTo>
                        <a:lnTo>
                          <a:pt x="362" y="279"/>
                        </a:lnTo>
                        <a:lnTo>
                          <a:pt x="362" y="281"/>
                        </a:lnTo>
                        <a:lnTo>
                          <a:pt x="362" y="277"/>
                        </a:lnTo>
                        <a:lnTo>
                          <a:pt x="362" y="283"/>
                        </a:lnTo>
                        <a:lnTo>
                          <a:pt x="362" y="279"/>
                        </a:lnTo>
                        <a:lnTo>
                          <a:pt x="362" y="281"/>
                        </a:lnTo>
                        <a:lnTo>
                          <a:pt x="362" y="279"/>
                        </a:lnTo>
                        <a:lnTo>
                          <a:pt x="362" y="283"/>
                        </a:lnTo>
                        <a:lnTo>
                          <a:pt x="362" y="281"/>
                        </a:lnTo>
                        <a:lnTo>
                          <a:pt x="362" y="282"/>
                        </a:lnTo>
                        <a:lnTo>
                          <a:pt x="362" y="281"/>
                        </a:lnTo>
                        <a:lnTo>
                          <a:pt x="362" y="283"/>
                        </a:lnTo>
                        <a:lnTo>
                          <a:pt x="362" y="281"/>
                        </a:lnTo>
                        <a:lnTo>
                          <a:pt x="362" y="283"/>
                        </a:lnTo>
                        <a:lnTo>
                          <a:pt x="362" y="282"/>
                        </a:lnTo>
                        <a:lnTo>
                          <a:pt x="362" y="282"/>
                        </a:lnTo>
                        <a:lnTo>
                          <a:pt x="362" y="282"/>
                        </a:lnTo>
                        <a:lnTo>
                          <a:pt x="362" y="281"/>
                        </a:lnTo>
                        <a:lnTo>
                          <a:pt x="362" y="284"/>
                        </a:lnTo>
                        <a:lnTo>
                          <a:pt x="362" y="283"/>
                        </a:lnTo>
                        <a:lnTo>
                          <a:pt x="362" y="283"/>
                        </a:lnTo>
                        <a:lnTo>
                          <a:pt x="362" y="283"/>
                        </a:lnTo>
                        <a:lnTo>
                          <a:pt x="362" y="284"/>
                        </a:lnTo>
                        <a:lnTo>
                          <a:pt x="362" y="283"/>
                        </a:lnTo>
                        <a:lnTo>
                          <a:pt x="362" y="284"/>
                        </a:lnTo>
                        <a:lnTo>
                          <a:pt x="362" y="282"/>
                        </a:lnTo>
                        <a:lnTo>
                          <a:pt x="362" y="284"/>
                        </a:lnTo>
                        <a:lnTo>
                          <a:pt x="362" y="284"/>
                        </a:lnTo>
                        <a:lnTo>
                          <a:pt x="362" y="284"/>
                        </a:lnTo>
                        <a:lnTo>
                          <a:pt x="362" y="282"/>
                        </a:lnTo>
                        <a:lnTo>
                          <a:pt x="362" y="285"/>
                        </a:lnTo>
                        <a:lnTo>
                          <a:pt x="362" y="283"/>
                        </a:lnTo>
                        <a:lnTo>
                          <a:pt x="362" y="283"/>
                        </a:lnTo>
                        <a:lnTo>
                          <a:pt x="362" y="283"/>
                        </a:lnTo>
                        <a:lnTo>
                          <a:pt x="362" y="282"/>
                        </a:lnTo>
                        <a:lnTo>
                          <a:pt x="362" y="284"/>
                        </a:lnTo>
                        <a:lnTo>
                          <a:pt x="362" y="283"/>
                        </a:lnTo>
                        <a:lnTo>
                          <a:pt x="362" y="283"/>
                        </a:lnTo>
                        <a:lnTo>
                          <a:pt x="362" y="281"/>
                        </a:lnTo>
                        <a:lnTo>
                          <a:pt x="362" y="283"/>
                        </a:lnTo>
                        <a:lnTo>
                          <a:pt x="362" y="280"/>
                        </a:lnTo>
                        <a:lnTo>
                          <a:pt x="362" y="282"/>
                        </a:lnTo>
                        <a:lnTo>
                          <a:pt x="362" y="280"/>
                        </a:lnTo>
                        <a:lnTo>
                          <a:pt x="362" y="283"/>
                        </a:lnTo>
                        <a:lnTo>
                          <a:pt x="362" y="280"/>
                        </a:lnTo>
                        <a:lnTo>
                          <a:pt x="362" y="281"/>
                        </a:lnTo>
                        <a:lnTo>
                          <a:pt x="362" y="280"/>
                        </a:lnTo>
                        <a:lnTo>
                          <a:pt x="362" y="281"/>
                        </a:lnTo>
                        <a:lnTo>
                          <a:pt x="362" y="279"/>
                        </a:lnTo>
                        <a:lnTo>
                          <a:pt x="362" y="278"/>
                        </a:lnTo>
                        <a:lnTo>
                          <a:pt x="362" y="279"/>
                        </a:lnTo>
                        <a:lnTo>
                          <a:pt x="362" y="279"/>
                        </a:lnTo>
                        <a:lnTo>
                          <a:pt x="362" y="279"/>
                        </a:lnTo>
                        <a:lnTo>
                          <a:pt x="362" y="277"/>
                        </a:lnTo>
                        <a:lnTo>
                          <a:pt x="362" y="279"/>
                        </a:lnTo>
                        <a:lnTo>
                          <a:pt x="362" y="279"/>
                        </a:lnTo>
                        <a:lnTo>
                          <a:pt x="362" y="279"/>
                        </a:lnTo>
                        <a:lnTo>
                          <a:pt x="362" y="279"/>
                        </a:lnTo>
                        <a:lnTo>
                          <a:pt x="362" y="278"/>
                        </a:lnTo>
                        <a:lnTo>
                          <a:pt x="362" y="278"/>
                        </a:lnTo>
                        <a:lnTo>
                          <a:pt x="362" y="277"/>
                        </a:lnTo>
                        <a:lnTo>
                          <a:pt x="362" y="278"/>
                        </a:lnTo>
                        <a:lnTo>
                          <a:pt x="362" y="276"/>
                        </a:lnTo>
                        <a:lnTo>
                          <a:pt x="362" y="278"/>
                        </a:lnTo>
                        <a:lnTo>
                          <a:pt x="362" y="276"/>
                        </a:lnTo>
                        <a:lnTo>
                          <a:pt x="362" y="277"/>
                        </a:lnTo>
                        <a:lnTo>
                          <a:pt x="362" y="276"/>
                        </a:lnTo>
                        <a:lnTo>
                          <a:pt x="362" y="276"/>
                        </a:lnTo>
                        <a:lnTo>
                          <a:pt x="362" y="277"/>
                        </a:lnTo>
                        <a:lnTo>
                          <a:pt x="362" y="274"/>
                        </a:lnTo>
                        <a:lnTo>
                          <a:pt x="362" y="276"/>
                        </a:lnTo>
                        <a:lnTo>
                          <a:pt x="362" y="274"/>
                        </a:lnTo>
                        <a:lnTo>
                          <a:pt x="362" y="276"/>
                        </a:lnTo>
                        <a:lnTo>
                          <a:pt x="362" y="274"/>
                        </a:lnTo>
                        <a:lnTo>
                          <a:pt x="362" y="273"/>
                        </a:lnTo>
                        <a:lnTo>
                          <a:pt x="362" y="276"/>
                        </a:lnTo>
                        <a:lnTo>
                          <a:pt x="362" y="274"/>
                        </a:lnTo>
                        <a:lnTo>
                          <a:pt x="362" y="274"/>
                        </a:lnTo>
                        <a:lnTo>
                          <a:pt x="362" y="274"/>
                        </a:lnTo>
                        <a:lnTo>
                          <a:pt x="362" y="275"/>
                        </a:lnTo>
                        <a:lnTo>
                          <a:pt x="362" y="274"/>
                        </a:lnTo>
                        <a:lnTo>
                          <a:pt x="362" y="273"/>
                        </a:lnTo>
                        <a:lnTo>
                          <a:pt x="362" y="273"/>
                        </a:lnTo>
                        <a:lnTo>
                          <a:pt x="362" y="272"/>
                        </a:lnTo>
                        <a:lnTo>
                          <a:pt x="362" y="273"/>
                        </a:lnTo>
                        <a:lnTo>
                          <a:pt x="362" y="273"/>
                        </a:lnTo>
                        <a:lnTo>
                          <a:pt x="362" y="274"/>
                        </a:lnTo>
                        <a:lnTo>
                          <a:pt x="362" y="272"/>
                        </a:lnTo>
                        <a:lnTo>
                          <a:pt x="362" y="271"/>
                        </a:lnTo>
                        <a:lnTo>
                          <a:pt x="362" y="272"/>
                        </a:lnTo>
                        <a:lnTo>
                          <a:pt x="362" y="271"/>
                        </a:lnTo>
                        <a:lnTo>
                          <a:pt x="363" y="270"/>
                        </a:lnTo>
                        <a:lnTo>
                          <a:pt x="363" y="272"/>
                        </a:lnTo>
                        <a:lnTo>
                          <a:pt x="363" y="270"/>
                        </a:lnTo>
                        <a:lnTo>
                          <a:pt x="363" y="270"/>
                        </a:lnTo>
                        <a:lnTo>
                          <a:pt x="363" y="271"/>
                        </a:lnTo>
                        <a:lnTo>
                          <a:pt x="363" y="270"/>
                        </a:lnTo>
                        <a:lnTo>
                          <a:pt x="363" y="270"/>
                        </a:lnTo>
                        <a:lnTo>
                          <a:pt x="363" y="270"/>
                        </a:lnTo>
                        <a:lnTo>
                          <a:pt x="363" y="270"/>
                        </a:lnTo>
                        <a:lnTo>
                          <a:pt x="363" y="269"/>
                        </a:lnTo>
                        <a:lnTo>
                          <a:pt x="363" y="270"/>
                        </a:lnTo>
                        <a:lnTo>
                          <a:pt x="363" y="270"/>
                        </a:lnTo>
                        <a:lnTo>
                          <a:pt x="363" y="270"/>
                        </a:lnTo>
                        <a:lnTo>
                          <a:pt x="363" y="271"/>
                        </a:lnTo>
                        <a:lnTo>
                          <a:pt x="363" y="271"/>
                        </a:lnTo>
                        <a:lnTo>
                          <a:pt x="363" y="269"/>
                        </a:lnTo>
                        <a:lnTo>
                          <a:pt x="363" y="270"/>
                        </a:lnTo>
                        <a:lnTo>
                          <a:pt x="363" y="270"/>
                        </a:lnTo>
                        <a:lnTo>
                          <a:pt x="363" y="271"/>
                        </a:lnTo>
                        <a:lnTo>
                          <a:pt x="363" y="269"/>
                        </a:lnTo>
                        <a:lnTo>
                          <a:pt x="363" y="271"/>
                        </a:lnTo>
                        <a:lnTo>
                          <a:pt x="363" y="270"/>
                        </a:lnTo>
                        <a:lnTo>
                          <a:pt x="363" y="270"/>
                        </a:lnTo>
                        <a:lnTo>
                          <a:pt x="363" y="270"/>
                        </a:lnTo>
                        <a:lnTo>
                          <a:pt x="363" y="271"/>
                        </a:lnTo>
                        <a:lnTo>
                          <a:pt x="363" y="270"/>
                        </a:lnTo>
                        <a:lnTo>
                          <a:pt x="363" y="270"/>
                        </a:lnTo>
                        <a:lnTo>
                          <a:pt x="363" y="269"/>
                        </a:lnTo>
                        <a:lnTo>
                          <a:pt x="363" y="270"/>
                        </a:lnTo>
                        <a:lnTo>
                          <a:pt x="363" y="268"/>
                        </a:lnTo>
                        <a:lnTo>
                          <a:pt x="363" y="271"/>
                        </a:lnTo>
                        <a:lnTo>
                          <a:pt x="363" y="269"/>
                        </a:lnTo>
                        <a:lnTo>
                          <a:pt x="363" y="270"/>
                        </a:lnTo>
                        <a:lnTo>
                          <a:pt x="363" y="270"/>
                        </a:lnTo>
                        <a:lnTo>
                          <a:pt x="363" y="269"/>
                        </a:lnTo>
                        <a:lnTo>
                          <a:pt x="363" y="271"/>
                        </a:lnTo>
                        <a:lnTo>
                          <a:pt x="363" y="269"/>
                        </a:lnTo>
                        <a:lnTo>
                          <a:pt x="363" y="271"/>
                        </a:lnTo>
                        <a:lnTo>
                          <a:pt x="363" y="269"/>
                        </a:lnTo>
                        <a:lnTo>
                          <a:pt x="363" y="272"/>
                        </a:lnTo>
                        <a:lnTo>
                          <a:pt x="363" y="270"/>
                        </a:lnTo>
                        <a:lnTo>
                          <a:pt x="363" y="270"/>
                        </a:lnTo>
                        <a:lnTo>
                          <a:pt x="363" y="269"/>
                        </a:lnTo>
                        <a:lnTo>
                          <a:pt x="363" y="271"/>
                        </a:lnTo>
                        <a:lnTo>
                          <a:pt x="363" y="270"/>
                        </a:lnTo>
                        <a:lnTo>
                          <a:pt x="363" y="270"/>
                        </a:lnTo>
                        <a:lnTo>
                          <a:pt x="363" y="270"/>
                        </a:lnTo>
                        <a:lnTo>
                          <a:pt x="363" y="271"/>
                        </a:lnTo>
                        <a:lnTo>
                          <a:pt x="363" y="269"/>
                        </a:lnTo>
                        <a:lnTo>
                          <a:pt x="363" y="274"/>
                        </a:lnTo>
                        <a:lnTo>
                          <a:pt x="363" y="270"/>
                        </a:lnTo>
                        <a:lnTo>
                          <a:pt x="363" y="271"/>
                        </a:lnTo>
                        <a:lnTo>
                          <a:pt x="363" y="272"/>
                        </a:lnTo>
                        <a:lnTo>
                          <a:pt x="363" y="271"/>
                        </a:lnTo>
                        <a:lnTo>
                          <a:pt x="363" y="272"/>
                        </a:lnTo>
                        <a:lnTo>
                          <a:pt x="363" y="272"/>
                        </a:lnTo>
                        <a:lnTo>
                          <a:pt x="363" y="272"/>
                        </a:lnTo>
                        <a:lnTo>
                          <a:pt x="363" y="272"/>
                        </a:lnTo>
                        <a:lnTo>
                          <a:pt x="363" y="275"/>
                        </a:lnTo>
                        <a:lnTo>
                          <a:pt x="363" y="273"/>
                        </a:lnTo>
                        <a:lnTo>
                          <a:pt x="363" y="274"/>
                        </a:lnTo>
                        <a:lnTo>
                          <a:pt x="363" y="273"/>
                        </a:lnTo>
                        <a:lnTo>
                          <a:pt x="363" y="273"/>
                        </a:lnTo>
                        <a:lnTo>
                          <a:pt x="363" y="274"/>
                        </a:lnTo>
                        <a:lnTo>
                          <a:pt x="363" y="273"/>
                        </a:lnTo>
                        <a:lnTo>
                          <a:pt x="363" y="273"/>
                        </a:lnTo>
                        <a:lnTo>
                          <a:pt x="363" y="275"/>
                        </a:lnTo>
                        <a:lnTo>
                          <a:pt x="363" y="275"/>
                        </a:lnTo>
                        <a:lnTo>
                          <a:pt x="363" y="276"/>
                        </a:lnTo>
                        <a:lnTo>
                          <a:pt x="363" y="276"/>
                        </a:lnTo>
                        <a:lnTo>
                          <a:pt x="363" y="275"/>
                        </a:lnTo>
                        <a:lnTo>
                          <a:pt x="363" y="275"/>
                        </a:lnTo>
                        <a:lnTo>
                          <a:pt x="363" y="276"/>
                        </a:lnTo>
                        <a:lnTo>
                          <a:pt x="363" y="276"/>
                        </a:lnTo>
                        <a:lnTo>
                          <a:pt x="363" y="275"/>
                        </a:lnTo>
                        <a:lnTo>
                          <a:pt x="363" y="276"/>
                        </a:lnTo>
                        <a:lnTo>
                          <a:pt x="363" y="275"/>
                        </a:lnTo>
                        <a:lnTo>
                          <a:pt x="363" y="276"/>
                        </a:lnTo>
                        <a:lnTo>
                          <a:pt x="363" y="278"/>
                        </a:lnTo>
                        <a:lnTo>
                          <a:pt x="363" y="275"/>
                        </a:lnTo>
                        <a:lnTo>
                          <a:pt x="363" y="277"/>
                        </a:lnTo>
                        <a:lnTo>
                          <a:pt x="363" y="276"/>
                        </a:lnTo>
                        <a:lnTo>
                          <a:pt x="363" y="277"/>
                        </a:lnTo>
                        <a:lnTo>
                          <a:pt x="363" y="276"/>
                        </a:lnTo>
                        <a:lnTo>
                          <a:pt x="363" y="279"/>
                        </a:lnTo>
                        <a:lnTo>
                          <a:pt x="363" y="277"/>
                        </a:lnTo>
                        <a:lnTo>
                          <a:pt x="363" y="278"/>
                        </a:lnTo>
                        <a:lnTo>
                          <a:pt x="363" y="277"/>
                        </a:lnTo>
                        <a:lnTo>
                          <a:pt x="363" y="278"/>
                        </a:lnTo>
                        <a:lnTo>
                          <a:pt x="363" y="279"/>
                        </a:lnTo>
                        <a:lnTo>
                          <a:pt x="363" y="277"/>
                        </a:lnTo>
                        <a:lnTo>
                          <a:pt x="363" y="280"/>
                        </a:lnTo>
                        <a:lnTo>
                          <a:pt x="363" y="279"/>
                        </a:lnTo>
                        <a:lnTo>
                          <a:pt x="363" y="280"/>
                        </a:lnTo>
                        <a:lnTo>
                          <a:pt x="363" y="279"/>
                        </a:lnTo>
                        <a:lnTo>
                          <a:pt x="363" y="279"/>
                        </a:lnTo>
                        <a:lnTo>
                          <a:pt x="363" y="279"/>
                        </a:lnTo>
                        <a:lnTo>
                          <a:pt x="363" y="281"/>
                        </a:lnTo>
                        <a:lnTo>
                          <a:pt x="363" y="281"/>
                        </a:lnTo>
                        <a:lnTo>
                          <a:pt x="364" y="279"/>
                        </a:lnTo>
                        <a:lnTo>
                          <a:pt x="364" y="280"/>
                        </a:lnTo>
                        <a:lnTo>
                          <a:pt x="364" y="281"/>
                        </a:lnTo>
                        <a:lnTo>
                          <a:pt x="364" y="281"/>
                        </a:lnTo>
                        <a:lnTo>
                          <a:pt x="364" y="281"/>
                        </a:lnTo>
                        <a:lnTo>
                          <a:pt x="364" y="281"/>
                        </a:lnTo>
                        <a:lnTo>
                          <a:pt x="364" y="283"/>
                        </a:lnTo>
                        <a:lnTo>
                          <a:pt x="364" y="282"/>
                        </a:lnTo>
                        <a:lnTo>
                          <a:pt x="364" y="281"/>
                        </a:lnTo>
                        <a:lnTo>
                          <a:pt x="364" y="282"/>
                        </a:lnTo>
                        <a:lnTo>
                          <a:pt x="364" y="285"/>
                        </a:lnTo>
                        <a:lnTo>
                          <a:pt x="364" y="282"/>
                        </a:lnTo>
                        <a:lnTo>
                          <a:pt x="364" y="285"/>
                        </a:lnTo>
                        <a:lnTo>
                          <a:pt x="364" y="283"/>
                        </a:lnTo>
                        <a:lnTo>
                          <a:pt x="364" y="284"/>
                        </a:lnTo>
                        <a:lnTo>
                          <a:pt x="364" y="284"/>
                        </a:lnTo>
                        <a:lnTo>
                          <a:pt x="364" y="285"/>
                        </a:lnTo>
                        <a:lnTo>
                          <a:pt x="364" y="283"/>
                        </a:lnTo>
                        <a:lnTo>
                          <a:pt x="364" y="285"/>
                        </a:lnTo>
                        <a:lnTo>
                          <a:pt x="364" y="286"/>
                        </a:lnTo>
                        <a:lnTo>
                          <a:pt x="364" y="286"/>
                        </a:lnTo>
                        <a:lnTo>
                          <a:pt x="364" y="285"/>
                        </a:lnTo>
                        <a:lnTo>
                          <a:pt x="364" y="285"/>
                        </a:lnTo>
                        <a:lnTo>
                          <a:pt x="364" y="286"/>
                        </a:lnTo>
                        <a:lnTo>
                          <a:pt x="364" y="286"/>
                        </a:lnTo>
                        <a:lnTo>
                          <a:pt x="364" y="286"/>
                        </a:lnTo>
                        <a:lnTo>
                          <a:pt x="364" y="288"/>
                        </a:lnTo>
                        <a:lnTo>
                          <a:pt x="364" y="286"/>
                        </a:lnTo>
                        <a:lnTo>
                          <a:pt x="364" y="287"/>
                        </a:lnTo>
                        <a:lnTo>
                          <a:pt x="364" y="287"/>
                        </a:lnTo>
                        <a:lnTo>
                          <a:pt x="364" y="288"/>
                        </a:lnTo>
                        <a:lnTo>
                          <a:pt x="364" y="288"/>
                        </a:lnTo>
                        <a:lnTo>
                          <a:pt x="364" y="289"/>
                        </a:lnTo>
                        <a:lnTo>
                          <a:pt x="364" y="289"/>
                        </a:lnTo>
                        <a:lnTo>
                          <a:pt x="364" y="290"/>
                        </a:lnTo>
                        <a:lnTo>
                          <a:pt x="364" y="289"/>
                        </a:lnTo>
                        <a:lnTo>
                          <a:pt x="364" y="290"/>
                        </a:lnTo>
                        <a:lnTo>
                          <a:pt x="364" y="290"/>
                        </a:lnTo>
                        <a:lnTo>
                          <a:pt x="364" y="290"/>
                        </a:lnTo>
                        <a:lnTo>
                          <a:pt x="364" y="291"/>
                        </a:lnTo>
                        <a:lnTo>
                          <a:pt x="364" y="291"/>
                        </a:lnTo>
                        <a:lnTo>
                          <a:pt x="364" y="291"/>
                        </a:lnTo>
                        <a:lnTo>
                          <a:pt x="364" y="291"/>
                        </a:lnTo>
                        <a:lnTo>
                          <a:pt x="364" y="293"/>
                        </a:lnTo>
                        <a:lnTo>
                          <a:pt x="364" y="293"/>
                        </a:lnTo>
                        <a:lnTo>
                          <a:pt x="364" y="291"/>
                        </a:lnTo>
                        <a:lnTo>
                          <a:pt x="364" y="294"/>
                        </a:lnTo>
                        <a:lnTo>
                          <a:pt x="364" y="292"/>
                        </a:lnTo>
                        <a:lnTo>
                          <a:pt x="364" y="293"/>
                        </a:lnTo>
                        <a:lnTo>
                          <a:pt x="364" y="293"/>
                        </a:lnTo>
                        <a:lnTo>
                          <a:pt x="364" y="294"/>
                        </a:lnTo>
                        <a:lnTo>
                          <a:pt x="364" y="293"/>
                        </a:lnTo>
                        <a:lnTo>
                          <a:pt x="364" y="293"/>
                        </a:lnTo>
                        <a:lnTo>
                          <a:pt x="364" y="294"/>
                        </a:lnTo>
                        <a:lnTo>
                          <a:pt x="364" y="294"/>
                        </a:lnTo>
                        <a:lnTo>
                          <a:pt x="364" y="294"/>
                        </a:lnTo>
                        <a:lnTo>
                          <a:pt x="364" y="294"/>
                        </a:lnTo>
                        <a:lnTo>
                          <a:pt x="364" y="295"/>
                        </a:lnTo>
                        <a:lnTo>
                          <a:pt x="364" y="294"/>
                        </a:lnTo>
                        <a:lnTo>
                          <a:pt x="364" y="295"/>
                        </a:lnTo>
                        <a:lnTo>
                          <a:pt x="364" y="294"/>
                        </a:lnTo>
                        <a:lnTo>
                          <a:pt x="364" y="294"/>
                        </a:lnTo>
                        <a:lnTo>
                          <a:pt x="364" y="294"/>
                        </a:lnTo>
                        <a:lnTo>
                          <a:pt x="364" y="294"/>
                        </a:lnTo>
                        <a:lnTo>
                          <a:pt x="364" y="294"/>
                        </a:lnTo>
                        <a:lnTo>
                          <a:pt x="364" y="294"/>
                        </a:lnTo>
                        <a:lnTo>
                          <a:pt x="364" y="294"/>
                        </a:lnTo>
                        <a:lnTo>
                          <a:pt x="364" y="294"/>
                        </a:lnTo>
                        <a:lnTo>
                          <a:pt x="364" y="295"/>
                        </a:lnTo>
                        <a:lnTo>
                          <a:pt x="364" y="293"/>
                        </a:lnTo>
                        <a:lnTo>
                          <a:pt x="364" y="296"/>
                        </a:lnTo>
                        <a:lnTo>
                          <a:pt x="364" y="293"/>
                        </a:lnTo>
                        <a:lnTo>
                          <a:pt x="364" y="295"/>
                        </a:lnTo>
                        <a:lnTo>
                          <a:pt x="364" y="294"/>
                        </a:lnTo>
                        <a:lnTo>
                          <a:pt x="364" y="294"/>
                        </a:lnTo>
                        <a:lnTo>
                          <a:pt x="364" y="296"/>
                        </a:lnTo>
                        <a:lnTo>
                          <a:pt x="364" y="294"/>
                        </a:lnTo>
                        <a:lnTo>
                          <a:pt x="364" y="295"/>
                        </a:lnTo>
                        <a:lnTo>
                          <a:pt x="364" y="293"/>
                        </a:lnTo>
                        <a:lnTo>
                          <a:pt x="364" y="296"/>
                        </a:lnTo>
                        <a:lnTo>
                          <a:pt x="364" y="295"/>
                        </a:lnTo>
                        <a:lnTo>
                          <a:pt x="364" y="294"/>
                        </a:lnTo>
                        <a:lnTo>
                          <a:pt x="364" y="295"/>
                        </a:lnTo>
                        <a:lnTo>
                          <a:pt x="364" y="296"/>
                        </a:lnTo>
                        <a:lnTo>
                          <a:pt x="364" y="295"/>
                        </a:lnTo>
                        <a:lnTo>
                          <a:pt x="364" y="295"/>
                        </a:lnTo>
                        <a:lnTo>
                          <a:pt x="364" y="295"/>
                        </a:lnTo>
                        <a:lnTo>
                          <a:pt x="364" y="295"/>
                        </a:lnTo>
                        <a:lnTo>
                          <a:pt x="364" y="294"/>
                        </a:lnTo>
                        <a:lnTo>
                          <a:pt x="364" y="294"/>
                        </a:lnTo>
                        <a:lnTo>
                          <a:pt x="364" y="296"/>
                        </a:lnTo>
                        <a:lnTo>
                          <a:pt x="364" y="294"/>
                        </a:lnTo>
                        <a:lnTo>
                          <a:pt x="364" y="293"/>
                        </a:lnTo>
                        <a:lnTo>
                          <a:pt x="364" y="293"/>
                        </a:lnTo>
                        <a:lnTo>
                          <a:pt x="364" y="292"/>
                        </a:lnTo>
                        <a:lnTo>
                          <a:pt x="364" y="296"/>
                        </a:lnTo>
                        <a:lnTo>
                          <a:pt x="364" y="291"/>
                        </a:lnTo>
                        <a:lnTo>
                          <a:pt x="365" y="292"/>
                        </a:lnTo>
                        <a:lnTo>
                          <a:pt x="365" y="292"/>
                        </a:lnTo>
                        <a:lnTo>
                          <a:pt x="365" y="292"/>
                        </a:lnTo>
                        <a:lnTo>
                          <a:pt x="365" y="292"/>
                        </a:lnTo>
                        <a:lnTo>
                          <a:pt x="365" y="292"/>
                        </a:lnTo>
                        <a:lnTo>
                          <a:pt x="365" y="291"/>
                        </a:lnTo>
                        <a:lnTo>
                          <a:pt x="365" y="290"/>
                        </a:lnTo>
                        <a:lnTo>
                          <a:pt x="365" y="290"/>
                        </a:lnTo>
                        <a:lnTo>
                          <a:pt x="365" y="289"/>
                        </a:lnTo>
                        <a:lnTo>
                          <a:pt x="365" y="291"/>
                        </a:lnTo>
                        <a:lnTo>
                          <a:pt x="365" y="290"/>
                        </a:lnTo>
                        <a:lnTo>
                          <a:pt x="365" y="291"/>
                        </a:lnTo>
                        <a:lnTo>
                          <a:pt x="365" y="289"/>
                        </a:lnTo>
                        <a:lnTo>
                          <a:pt x="365" y="289"/>
                        </a:lnTo>
                        <a:lnTo>
                          <a:pt x="365" y="289"/>
                        </a:lnTo>
                        <a:lnTo>
                          <a:pt x="365" y="288"/>
                        </a:lnTo>
                        <a:lnTo>
                          <a:pt x="365" y="287"/>
                        </a:lnTo>
                        <a:lnTo>
                          <a:pt x="365" y="287"/>
                        </a:lnTo>
                        <a:lnTo>
                          <a:pt x="365" y="288"/>
                        </a:lnTo>
                        <a:lnTo>
                          <a:pt x="365" y="287"/>
                        </a:lnTo>
                        <a:lnTo>
                          <a:pt x="365" y="286"/>
                        </a:lnTo>
                        <a:lnTo>
                          <a:pt x="365" y="287"/>
                        </a:lnTo>
                        <a:lnTo>
                          <a:pt x="365" y="286"/>
                        </a:lnTo>
                        <a:lnTo>
                          <a:pt x="365" y="286"/>
                        </a:lnTo>
                        <a:lnTo>
                          <a:pt x="365" y="285"/>
                        </a:lnTo>
                        <a:lnTo>
                          <a:pt x="365" y="286"/>
                        </a:lnTo>
                        <a:lnTo>
                          <a:pt x="365" y="285"/>
                        </a:lnTo>
                        <a:lnTo>
                          <a:pt x="365" y="283"/>
                        </a:lnTo>
                        <a:lnTo>
                          <a:pt x="365" y="286"/>
                        </a:lnTo>
                        <a:lnTo>
                          <a:pt x="365" y="283"/>
                        </a:lnTo>
                        <a:lnTo>
                          <a:pt x="365" y="285"/>
                        </a:lnTo>
                        <a:lnTo>
                          <a:pt x="365" y="284"/>
                        </a:lnTo>
                        <a:lnTo>
                          <a:pt x="365" y="284"/>
                        </a:lnTo>
                        <a:lnTo>
                          <a:pt x="365" y="284"/>
                        </a:lnTo>
                        <a:lnTo>
                          <a:pt x="365" y="281"/>
                        </a:lnTo>
                        <a:lnTo>
                          <a:pt x="365" y="284"/>
                        </a:lnTo>
                        <a:lnTo>
                          <a:pt x="365" y="281"/>
                        </a:lnTo>
                        <a:lnTo>
                          <a:pt x="365" y="282"/>
                        </a:lnTo>
                        <a:lnTo>
                          <a:pt x="365" y="282"/>
                        </a:lnTo>
                        <a:lnTo>
                          <a:pt x="365" y="279"/>
                        </a:lnTo>
                        <a:lnTo>
                          <a:pt x="365" y="279"/>
                        </a:lnTo>
                        <a:lnTo>
                          <a:pt x="365" y="280"/>
                        </a:lnTo>
                        <a:lnTo>
                          <a:pt x="365" y="277"/>
                        </a:lnTo>
                        <a:lnTo>
                          <a:pt x="365" y="279"/>
                        </a:lnTo>
                        <a:lnTo>
                          <a:pt x="365" y="278"/>
                        </a:lnTo>
                        <a:lnTo>
                          <a:pt x="365" y="276"/>
                        </a:lnTo>
                        <a:lnTo>
                          <a:pt x="365" y="278"/>
                        </a:lnTo>
                        <a:lnTo>
                          <a:pt x="365" y="274"/>
                        </a:lnTo>
                        <a:lnTo>
                          <a:pt x="365" y="277"/>
                        </a:lnTo>
                        <a:lnTo>
                          <a:pt x="365" y="274"/>
                        </a:lnTo>
                        <a:lnTo>
                          <a:pt x="365" y="276"/>
                        </a:lnTo>
                        <a:lnTo>
                          <a:pt x="365" y="274"/>
                        </a:lnTo>
                        <a:lnTo>
                          <a:pt x="365" y="275"/>
                        </a:lnTo>
                        <a:lnTo>
                          <a:pt x="365" y="274"/>
                        </a:lnTo>
                        <a:lnTo>
                          <a:pt x="365" y="273"/>
                        </a:lnTo>
                        <a:lnTo>
                          <a:pt x="365" y="272"/>
                        </a:lnTo>
                        <a:lnTo>
                          <a:pt x="365" y="272"/>
                        </a:lnTo>
                        <a:lnTo>
                          <a:pt x="365" y="271"/>
                        </a:lnTo>
                        <a:lnTo>
                          <a:pt x="365" y="271"/>
                        </a:lnTo>
                        <a:lnTo>
                          <a:pt x="365" y="272"/>
                        </a:lnTo>
                        <a:lnTo>
                          <a:pt x="365" y="270"/>
                        </a:lnTo>
                        <a:lnTo>
                          <a:pt x="365" y="271"/>
                        </a:lnTo>
                        <a:lnTo>
                          <a:pt x="365" y="268"/>
                        </a:lnTo>
                        <a:lnTo>
                          <a:pt x="365" y="271"/>
                        </a:lnTo>
                        <a:lnTo>
                          <a:pt x="365" y="268"/>
                        </a:lnTo>
                        <a:lnTo>
                          <a:pt x="365" y="269"/>
                        </a:lnTo>
                        <a:lnTo>
                          <a:pt x="365" y="271"/>
                        </a:lnTo>
                        <a:lnTo>
                          <a:pt x="365" y="268"/>
                        </a:lnTo>
                        <a:lnTo>
                          <a:pt x="365" y="269"/>
                        </a:lnTo>
                        <a:lnTo>
                          <a:pt x="365" y="267"/>
                        </a:lnTo>
                        <a:lnTo>
                          <a:pt x="365" y="267"/>
                        </a:lnTo>
                        <a:lnTo>
                          <a:pt x="365" y="268"/>
                        </a:lnTo>
                        <a:lnTo>
                          <a:pt x="365" y="269"/>
                        </a:lnTo>
                        <a:lnTo>
                          <a:pt x="365" y="266"/>
                        </a:lnTo>
                        <a:lnTo>
                          <a:pt x="365" y="269"/>
                        </a:lnTo>
                        <a:lnTo>
                          <a:pt x="365" y="267"/>
                        </a:lnTo>
                        <a:lnTo>
                          <a:pt x="365" y="267"/>
                        </a:lnTo>
                        <a:lnTo>
                          <a:pt x="365" y="266"/>
                        </a:lnTo>
                        <a:lnTo>
                          <a:pt x="365" y="266"/>
                        </a:lnTo>
                        <a:lnTo>
                          <a:pt x="365" y="267"/>
                        </a:lnTo>
                        <a:lnTo>
                          <a:pt x="365" y="264"/>
                        </a:lnTo>
                        <a:lnTo>
                          <a:pt x="365" y="267"/>
                        </a:lnTo>
                        <a:lnTo>
                          <a:pt x="365" y="263"/>
                        </a:lnTo>
                        <a:lnTo>
                          <a:pt x="365" y="264"/>
                        </a:lnTo>
                        <a:lnTo>
                          <a:pt x="365" y="265"/>
                        </a:lnTo>
                        <a:lnTo>
                          <a:pt x="365" y="265"/>
                        </a:lnTo>
                        <a:lnTo>
                          <a:pt x="365" y="264"/>
                        </a:lnTo>
                        <a:lnTo>
                          <a:pt x="365" y="266"/>
                        </a:lnTo>
                        <a:lnTo>
                          <a:pt x="365" y="265"/>
                        </a:lnTo>
                        <a:lnTo>
                          <a:pt x="365" y="265"/>
                        </a:lnTo>
                        <a:lnTo>
                          <a:pt x="365" y="262"/>
                        </a:lnTo>
                        <a:lnTo>
                          <a:pt x="365" y="266"/>
                        </a:lnTo>
                        <a:lnTo>
                          <a:pt x="365" y="264"/>
                        </a:lnTo>
                        <a:lnTo>
                          <a:pt x="365" y="263"/>
                        </a:lnTo>
                        <a:lnTo>
                          <a:pt x="365" y="263"/>
                        </a:lnTo>
                        <a:lnTo>
                          <a:pt x="365" y="264"/>
                        </a:lnTo>
                        <a:lnTo>
                          <a:pt x="365" y="264"/>
                        </a:lnTo>
                        <a:lnTo>
                          <a:pt x="365" y="263"/>
                        </a:lnTo>
                        <a:lnTo>
                          <a:pt x="365" y="265"/>
                        </a:lnTo>
                        <a:lnTo>
                          <a:pt x="365" y="265"/>
                        </a:lnTo>
                        <a:lnTo>
                          <a:pt x="365" y="264"/>
                        </a:lnTo>
                        <a:lnTo>
                          <a:pt x="365" y="264"/>
                        </a:lnTo>
                        <a:lnTo>
                          <a:pt x="365" y="264"/>
                        </a:lnTo>
                        <a:lnTo>
                          <a:pt x="365" y="265"/>
                        </a:lnTo>
                        <a:lnTo>
                          <a:pt x="365" y="264"/>
                        </a:lnTo>
                        <a:lnTo>
                          <a:pt x="365" y="265"/>
                        </a:lnTo>
                        <a:lnTo>
                          <a:pt x="365" y="265"/>
                        </a:lnTo>
                        <a:lnTo>
                          <a:pt x="365" y="265"/>
                        </a:lnTo>
                        <a:lnTo>
                          <a:pt x="366" y="264"/>
                        </a:lnTo>
                        <a:lnTo>
                          <a:pt x="366" y="265"/>
                        </a:lnTo>
                        <a:lnTo>
                          <a:pt x="366" y="265"/>
                        </a:lnTo>
                        <a:lnTo>
                          <a:pt x="366" y="265"/>
                        </a:lnTo>
                        <a:lnTo>
                          <a:pt x="366" y="265"/>
                        </a:lnTo>
                        <a:lnTo>
                          <a:pt x="366" y="265"/>
                        </a:lnTo>
                        <a:lnTo>
                          <a:pt x="366" y="265"/>
                        </a:lnTo>
                        <a:lnTo>
                          <a:pt x="366" y="266"/>
                        </a:lnTo>
                        <a:lnTo>
                          <a:pt x="366" y="267"/>
                        </a:lnTo>
                        <a:lnTo>
                          <a:pt x="366" y="267"/>
                        </a:lnTo>
                        <a:lnTo>
                          <a:pt x="366" y="267"/>
                        </a:lnTo>
                        <a:lnTo>
                          <a:pt x="366" y="265"/>
                        </a:lnTo>
                        <a:lnTo>
                          <a:pt x="366" y="267"/>
                        </a:lnTo>
                        <a:lnTo>
                          <a:pt x="366" y="266"/>
                        </a:lnTo>
                        <a:lnTo>
                          <a:pt x="366" y="267"/>
                        </a:lnTo>
                        <a:lnTo>
                          <a:pt x="366" y="267"/>
                        </a:lnTo>
                        <a:lnTo>
                          <a:pt x="366" y="268"/>
                        </a:lnTo>
                        <a:lnTo>
                          <a:pt x="366" y="268"/>
                        </a:lnTo>
                        <a:lnTo>
                          <a:pt x="366" y="266"/>
                        </a:lnTo>
                        <a:lnTo>
                          <a:pt x="366" y="268"/>
                        </a:lnTo>
                        <a:lnTo>
                          <a:pt x="366" y="268"/>
                        </a:lnTo>
                        <a:lnTo>
                          <a:pt x="366" y="267"/>
                        </a:lnTo>
                        <a:lnTo>
                          <a:pt x="366" y="267"/>
                        </a:lnTo>
                        <a:lnTo>
                          <a:pt x="366" y="269"/>
                        </a:lnTo>
                        <a:lnTo>
                          <a:pt x="366" y="267"/>
                        </a:lnTo>
                        <a:lnTo>
                          <a:pt x="366" y="268"/>
                        </a:lnTo>
                        <a:lnTo>
                          <a:pt x="366" y="269"/>
                        </a:lnTo>
                        <a:lnTo>
                          <a:pt x="366" y="269"/>
                        </a:lnTo>
                        <a:lnTo>
                          <a:pt x="366" y="269"/>
                        </a:lnTo>
                        <a:lnTo>
                          <a:pt x="366" y="270"/>
                        </a:lnTo>
                        <a:lnTo>
                          <a:pt x="366" y="268"/>
                        </a:lnTo>
                        <a:lnTo>
                          <a:pt x="366" y="269"/>
                        </a:lnTo>
                        <a:lnTo>
                          <a:pt x="366" y="269"/>
                        </a:lnTo>
                        <a:lnTo>
                          <a:pt x="366" y="269"/>
                        </a:lnTo>
                        <a:lnTo>
                          <a:pt x="366" y="268"/>
                        </a:lnTo>
                        <a:lnTo>
                          <a:pt x="366" y="271"/>
                        </a:lnTo>
                        <a:lnTo>
                          <a:pt x="366" y="268"/>
                        </a:lnTo>
                        <a:lnTo>
                          <a:pt x="366" y="272"/>
                        </a:lnTo>
                        <a:lnTo>
                          <a:pt x="366" y="270"/>
                        </a:lnTo>
                        <a:lnTo>
                          <a:pt x="366" y="270"/>
                        </a:lnTo>
                        <a:lnTo>
                          <a:pt x="366" y="272"/>
                        </a:lnTo>
                        <a:lnTo>
                          <a:pt x="366" y="270"/>
                        </a:lnTo>
                        <a:lnTo>
                          <a:pt x="366" y="271"/>
                        </a:lnTo>
                        <a:lnTo>
                          <a:pt x="366" y="271"/>
                        </a:lnTo>
                        <a:lnTo>
                          <a:pt x="366" y="272"/>
                        </a:lnTo>
                        <a:lnTo>
                          <a:pt x="366" y="272"/>
                        </a:lnTo>
                        <a:lnTo>
                          <a:pt x="366" y="273"/>
                        </a:lnTo>
                        <a:lnTo>
                          <a:pt x="366" y="272"/>
                        </a:lnTo>
                        <a:lnTo>
                          <a:pt x="366" y="272"/>
                        </a:lnTo>
                        <a:lnTo>
                          <a:pt x="366" y="273"/>
                        </a:lnTo>
                        <a:lnTo>
                          <a:pt x="366" y="274"/>
                        </a:lnTo>
                        <a:lnTo>
                          <a:pt x="366" y="272"/>
                        </a:lnTo>
                        <a:lnTo>
                          <a:pt x="366" y="273"/>
                        </a:lnTo>
                        <a:lnTo>
                          <a:pt x="366" y="274"/>
                        </a:lnTo>
                        <a:lnTo>
                          <a:pt x="366" y="273"/>
                        </a:lnTo>
                        <a:lnTo>
                          <a:pt x="366" y="274"/>
                        </a:lnTo>
                        <a:lnTo>
                          <a:pt x="366" y="275"/>
                        </a:lnTo>
                        <a:lnTo>
                          <a:pt x="366" y="273"/>
                        </a:lnTo>
                        <a:lnTo>
                          <a:pt x="366" y="275"/>
                        </a:lnTo>
                        <a:lnTo>
                          <a:pt x="366" y="273"/>
                        </a:lnTo>
                        <a:lnTo>
                          <a:pt x="366" y="275"/>
                        </a:lnTo>
                        <a:lnTo>
                          <a:pt x="366" y="274"/>
                        </a:lnTo>
                        <a:lnTo>
                          <a:pt x="366" y="273"/>
                        </a:lnTo>
                        <a:lnTo>
                          <a:pt x="366" y="273"/>
                        </a:lnTo>
                        <a:lnTo>
                          <a:pt x="366" y="274"/>
                        </a:lnTo>
                        <a:lnTo>
                          <a:pt x="366" y="276"/>
                        </a:lnTo>
                        <a:lnTo>
                          <a:pt x="366" y="274"/>
                        </a:lnTo>
                        <a:lnTo>
                          <a:pt x="366" y="276"/>
                        </a:lnTo>
                        <a:lnTo>
                          <a:pt x="366" y="275"/>
                        </a:lnTo>
                        <a:lnTo>
                          <a:pt x="366" y="274"/>
                        </a:lnTo>
                        <a:lnTo>
                          <a:pt x="366" y="275"/>
                        </a:lnTo>
                        <a:lnTo>
                          <a:pt x="366" y="275"/>
                        </a:lnTo>
                        <a:lnTo>
                          <a:pt x="366" y="274"/>
                        </a:lnTo>
                        <a:lnTo>
                          <a:pt x="366" y="276"/>
                        </a:lnTo>
                        <a:lnTo>
                          <a:pt x="366" y="276"/>
                        </a:lnTo>
                        <a:lnTo>
                          <a:pt x="366" y="274"/>
                        </a:lnTo>
                        <a:lnTo>
                          <a:pt x="366" y="275"/>
                        </a:lnTo>
                        <a:lnTo>
                          <a:pt x="366" y="276"/>
                        </a:lnTo>
                        <a:lnTo>
                          <a:pt x="366" y="276"/>
                        </a:lnTo>
                        <a:lnTo>
                          <a:pt x="366" y="274"/>
                        </a:lnTo>
                        <a:lnTo>
                          <a:pt x="366" y="277"/>
                        </a:lnTo>
                        <a:lnTo>
                          <a:pt x="366" y="276"/>
                        </a:lnTo>
                        <a:lnTo>
                          <a:pt x="366" y="275"/>
                        </a:lnTo>
                        <a:lnTo>
                          <a:pt x="366" y="276"/>
                        </a:lnTo>
                        <a:lnTo>
                          <a:pt x="366" y="276"/>
                        </a:lnTo>
                        <a:lnTo>
                          <a:pt x="366" y="277"/>
                        </a:lnTo>
                        <a:lnTo>
                          <a:pt x="366" y="275"/>
                        </a:lnTo>
                        <a:lnTo>
                          <a:pt x="366" y="276"/>
                        </a:lnTo>
                        <a:lnTo>
                          <a:pt x="366" y="275"/>
                        </a:lnTo>
                        <a:lnTo>
                          <a:pt x="366" y="278"/>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44" name="Line 8">
                    <a:extLst>
                      <a:ext uri="{FF2B5EF4-FFF2-40B4-BE49-F238E27FC236}">
                        <a16:creationId xmlns:a16="http://schemas.microsoft.com/office/drawing/2014/main" id="{AD642963-169D-4E6A-8EDF-89809940AF71}"/>
                      </a:ext>
                    </a:extLst>
                  </p:cNvPr>
                  <p:cNvSpPr>
                    <a:spLocks noChangeShapeType="1"/>
                  </p:cNvSpPr>
                  <p:nvPr/>
                </p:nvSpPr>
                <p:spPr bwMode="auto">
                  <a:xfrm>
                    <a:off x="9926564" y="7014321"/>
                    <a:ext cx="1036638"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45" name="Rectangle 65">
                    <a:extLst>
                      <a:ext uri="{FF2B5EF4-FFF2-40B4-BE49-F238E27FC236}">
                        <a16:creationId xmlns:a16="http://schemas.microsoft.com/office/drawing/2014/main" id="{E36603CE-A9D3-4BB0-9AB1-BF18FFC42A6E}"/>
                      </a:ext>
                    </a:extLst>
                  </p:cNvPr>
                  <p:cNvSpPr>
                    <a:spLocks noChangeArrowheads="1"/>
                  </p:cNvSpPr>
                  <p:nvPr/>
                </p:nvSpPr>
                <p:spPr bwMode="auto">
                  <a:xfrm>
                    <a:off x="10280278" y="6521791"/>
                    <a:ext cx="390213" cy="536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1 s</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246" name="Freeform 72">
                    <a:extLst>
                      <a:ext uri="{FF2B5EF4-FFF2-40B4-BE49-F238E27FC236}">
                        <a16:creationId xmlns:a16="http://schemas.microsoft.com/office/drawing/2014/main" id="{6D1586AE-C7EE-4AEF-8F74-D9F5D57E7607}"/>
                      </a:ext>
                    </a:extLst>
                  </p:cNvPr>
                  <p:cNvSpPr>
                    <a:spLocks/>
                  </p:cNvSpPr>
                  <p:nvPr/>
                </p:nvSpPr>
                <p:spPr bwMode="auto">
                  <a:xfrm>
                    <a:off x="6908715" y="5038516"/>
                    <a:ext cx="3849688" cy="1753767"/>
                  </a:xfrm>
                  <a:custGeom>
                    <a:avLst/>
                    <a:gdLst>
                      <a:gd name="T0" fmla="*/ 5 w 366"/>
                      <a:gd name="T1" fmla="*/ 136 h 266"/>
                      <a:gd name="T2" fmla="*/ 11 w 366"/>
                      <a:gd name="T3" fmla="*/ 2 h 266"/>
                      <a:gd name="T4" fmla="*/ 17 w 366"/>
                      <a:gd name="T5" fmla="*/ 72 h 266"/>
                      <a:gd name="T6" fmla="*/ 23 w 366"/>
                      <a:gd name="T7" fmla="*/ 96 h 266"/>
                      <a:gd name="T8" fmla="*/ 28 w 366"/>
                      <a:gd name="T9" fmla="*/ 134 h 266"/>
                      <a:gd name="T10" fmla="*/ 34 w 366"/>
                      <a:gd name="T11" fmla="*/ 152 h 266"/>
                      <a:gd name="T12" fmla="*/ 40 w 366"/>
                      <a:gd name="T13" fmla="*/ 188 h 266"/>
                      <a:gd name="T14" fmla="*/ 46 w 366"/>
                      <a:gd name="T15" fmla="*/ 201 h 266"/>
                      <a:gd name="T16" fmla="*/ 51 w 366"/>
                      <a:gd name="T17" fmla="*/ 206 h 266"/>
                      <a:gd name="T18" fmla="*/ 57 w 366"/>
                      <a:gd name="T19" fmla="*/ 210 h 266"/>
                      <a:gd name="T20" fmla="*/ 63 w 366"/>
                      <a:gd name="T21" fmla="*/ 229 h 266"/>
                      <a:gd name="T22" fmla="*/ 68 w 366"/>
                      <a:gd name="T23" fmla="*/ 49 h 266"/>
                      <a:gd name="T24" fmla="*/ 74 w 366"/>
                      <a:gd name="T25" fmla="*/ 46 h 266"/>
                      <a:gd name="T26" fmla="*/ 80 w 366"/>
                      <a:gd name="T27" fmla="*/ 73 h 266"/>
                      <a:gd name="T28" fmla="*/ 86 w 366"/>
                      <a:gd name="T29" fmla="*/ 108 h 266"/>
                      <a:gd name="T30" fmla="*/ 91 w 366"/>
                      <a:gd name="T31" fmla="*/ 176 h 266"/>
                      <a:gd name="T32" fmla="*/ 97 w 366"/>
                      <a:gd name="T33" fmla="*/ 182 h 266"/>
                      <a:gd name="T34" fmla="*/ 103 w 366"/>
                      <a:gd name="T35" fmla="*/ 187 h 266"/>
                      <a:gd name="T36" fmla="*/ 109 w 366"/>
                      <a:gd name="T37" fmla="*/ 213 h 266"/>
                      <a:gd name="T38" fmla="*/ 114 w 366"/>
                      <a:gd name="T39" fmla="*/ 201 h 266"/>
                      <a:gd name="T40" fmla="*/ 120 w 366"/>
                      <a:gd name="T41" fmla="*/ 220 h 266"/>
                      <a:gd name="T42" fmla="*/ 126 w 366"/>
                      <a:gd name="T43" fmla="*/ 203 h 266"/>
                      <a:gd name="T44" fmla="*/ 131 w 366"/>
                      <a:gd name="T45" fmla="*/ 34 h 266"/>
                      <a:gd name="T46" fmla="*/ 137 w 366"/>
                      <a:gd name="T47" fmla="*/ 49 h 266"/>
                      <a:gd name="T48" fmla="*/ 143 w 366"/>
                      <a:gd name="T49" fmla="*/ 90 h 266"/>
                      <a:gd name="T50" fmla="*/ 149 w 366"/>
                      <a:gd name="T51" fmla="*/ 121 h 266"/>
                      <a:gd name="T52" fmla="*/ 154 w 366"/>
                      <a:gd name="T53" fmla="*/ 130 h 266"/>
                      <a:gd name="T54" fmla="*/ 160 w 366"/>
                      <a:gd name="T55" fmla="*/ 176 h 266"/>
                      <a:gd name="T56" fmla="*/ 166 w 366"/>
                      <a:gd name="T57" fmla="*/ 201 h 266"/>
                      <a:gd name="T58" fmla="*/ 172 w 366"/>
                      <a:gd name="T59" fmla="*/ 203 h 266"/>
                      <a:gd name="T60" fmla="*/ 177 w 366"/>
                      <a:gd name="T61" fmla="*/ 200 h 266"/>
                      <a:gd name="T62" fmla="*/ 183 w 366"/>
                      <a:gd name="T63" fmla="*/ 231 h 266"/>
                      <a:gd name="T64" fmla="*/ 189 w 366"/>
                      <a:gd name="T65" fmla="*/ 152 h 266"/>
                      <a:gd name="T66" fmla="*/ 194 w 366"/>
                      <a:gd name="T67" fmla="*/ 31 h 266"/>
                      <a:gd name="T68" fmla="*/ 200 w 366"/>
                      <a:gd name="T69" fmla="*/ 76 h 266"/>
                      <a:gd name="T70" fmla="*/ 206 w 366"/>
                      <a:gd name="T71" fmla="*/ 92 h 266"/>
                      <a:gd name="T72" fmla="*/ 212 w 366"/>
                      <a:gd name="T73" fmla="*/ 137 h 266"/>
                      <a:gd name="T74" fmla="*/ 217 w 366"/>
                      <a:gd name="T75" fmla="*/ 161 h 266"/>
                      <a:gd name="T76" fmla="*/ 223 w 366"/>
                      <a:gd name="T77" fmla="*/ 167 h 266"/>
                      <a:gd name="T78" fmla="*/ 229 w 366"/>
                      <a:gd name="T79" fmla="*/ 211 h 266"/>
                      <a:gd name="T80" fmla="*/ 235 w 366"/>
                      <a:gd name="T81" fmla="*/ 200 h 266"/>
                      <a:gd name="T82" fmla="*/ 240 w 366"/>
                      <a:gd name="T83" fmla="*/ 184 h 266"/>
                      <a:gd name="T84" fmla="*/ 246 w 366"/>
                      <a:gd name="T85" fmla="*/ 218 h 266"/>
                      <a:gd name="T86" fmla="*/ 252 w 366"/>
                      <a:gd name="T87" fmla="*/ 93 h 266"/>
                      <a:gd name="T88" fmla="*/ 258 w 366"/>
                      <a:gd name="T89" fmla="*/ 31 h 266"/>
                      <a:gd name="T90" fmla="*/ 263 w 366"/>
                      <a:gd name="T91" fmla="*/ 61 h 266"/>
                      <a:gd name="T92" fmla="*/ 269 w 366"/>
                      <a:gd name="T93" fmla="*/ 93 h 266"/>
                      <a:gd name="T94" fmla="*/ 275 w 366"/>
                      <a:gd name="T95" fmla="*/ 155 h 266"/>
                      <a:gd name="T96" fmla="*/ 280 w 366"/>
                      <a:gd name="T97" fmla="*/ 166 h 266"/>
                      <a:gd name="T98" fmla="*/ 286 w 366"/>
                      <a:gd name="T99" fmla="*/ 166 h 266"/>
                      <a:gd name="T100" fmla="*/ 292 w 366"/>
                      <a:gd name="T101" fmla="*/ 183 h 266"/>
                      <a:gd name="T102" fmla="*/ 298 w 366"/>
                      <a:gd name="T103" fmla="*/ 219 h 266"/>
                      <a:gd name="T104" fmla="*/ 303 w 366"/>
                      <a:gd name="T105" fmla="*/ 198 h 266"/>
                      <a:gd name="T106" fmla="*/ 309 w 366"/>
                      <a:gd name="T107" fmla="*/ 207 h 266"/>
                      <a:gd name="T108" fmla="*/ 315 w 366"/>
                      <a:gd name="T109" fmla="*/ 59 h 266"/>
                      <a:gd name="T110" fmla="*/ 320 w 366"/>
                      <a:gd name="T111" fmla="*/ 35 h 266"/>
                      <a:gd name="T112" fmla="*/ 326 w 366"/>
                      <a:gd name="T113" fmla="*/ 98 h 266"/>
                      <a:gd name="T114" fmla="*/ 332 w 366"/>
                      <a:gd name="T115" fmla="*/ 145 h 266"/>
                      <a:gd name="T116" fmla="*/ 338 w 366"/>
                      <a:gd name="T117" fmla="*/ 132 h 266"/>
                      <a:gd name="T118" fmla="*/ 343 w 366"/>
                      <a:gd name="T119" fmla="*/ 179 h 266"/>
                      <a:gd name="T120" fmla="*/ 349 w 366"/>
                      <a:gd name="T121" fmla="*/ 166 h 266"/>
                      <a:gd name="T122" fmla="*/ 355 w 366"/>
                      <a:gd name="T123" fmla="*/ 196 h 266"/>
                      <a:gd name="T124" fmla="*/ 361 w 366"/>
                      <a:gd name="T125" fmla="*/ 19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6" h="266">
                        <a:moveTo>
                          <a:pt x="0" y="237"/>
                        </a:moveTo>
                        <a:lnTo>
                          <a:pt x="0" y="240"/>
                        </a:lnTo>
                        <a:lnTo>
                          <a:pt x="0" y="238"/>
                        </a:lnTo>
                        <a:lnTo>
                          <a:pt x="0" y="235"/>
                        </a:lnTo>
                        <a:lnTo>
                          <a:pt x="0" y="239"/>
                        </a:lnTo>
                        <a:lnTo>
                          <a:pt x="0" y="236"/>
                        </a:lnTo>
                        <a:lnTo>
                          <a:pt x="0" y="236"/>
                        </a:lnTo>
                        <a:lnTo>
                          <a:pt x="0" y="236"/>
                        </a:lnTo>
                        <a:lnTo>
                          <a:pt x="0" y="236"/>
                        </a:lnTo>
                        <a:lnTo>
                          <a:pt x="0" y="234"/>
                        </a:lnTo>
                        <a:lnTo>
                          <a:pt x="0" y="233"/>
                        </a:lnTo>
                        <a:lnTo>
                          <a:pt x="0" y="237"/>
                        </a:lnTo>
                        <a:lnTo>
                          <a:pt x="0" y="231"/>
                        </a:lnTo>
                        <a:lnTo>
                          <a:pt x="0" y="235"/>
                        </a:lnTo>
                        <a:lnTo>
                          <a:pt x="0" y="231"/>
                        </a:lnTo>
                        <a:lnTo>
                          <a:pt x="0" y="233"/>
                        </a:lnTo>
                        <a:lnTo>
                          <a:pt x="0" y="232"/>
                        </a:lnTo>
                        <a:lnTo>
                          <a:pt x="0" y="229"/>
                        </a:lnTo>
                        <a:lnTo>
                          <a:pt x="0" y="232"/>
                        </a:lnTo>
                        <a:lnTo>
                          <a:pt x="0" y="231"/>
                        </a:lnTo>
                        <a:lnTo>
                          <a:pt x="0" y="229"/>
                        </a:lnTo>
                        <a:lnTo>
                          <a:pt x="0" y="229"/>
                        </a:lnTo>
                        <a:lnTo>
                          <a:pt x="0" y="229"/>
                        </a:lnTo>
                        <a:lnTo>
                          <a:pt x="0" y="228"/>
                        </a:lnTo>
                        <a:lnTo>
                          <a:pt x="0" y="228"/>
                        </a:lnTo>
                        <a:lnTo>
                          <a:pt x="0" y="226"/>
                        </a:lnTo>
                        <a:lnTo>
                          <a:pt x="0" y="225"/>
                        </a:lnTo>
                        <a:lnTo>
                          <a:pt x="0" y="227"/>
                        </a:lnTo>
                        <a:lnTo>
                          <a:pt x="0" y="226"/>
                        </a:lnTo>
                        <a:lnTo>
                          <a:pt x="0" y="224"/>
                        </a:lnTo>
                        <a:lnTo>
                          <a:pt x="0" y="225"/>
                        </a:lnTo>
                        <a:lnTo>
                          <a:pt x="0" y="225"/>
                        </a:lnTo>
                        <a:lnTo>
                          <a:pt x="0" y="225"/>
                        </a:lnTo>
                        <a:lnTo>
                          <a:pt x="0" y="225"/>
                        </a:lnTo>
                        <a:lnTo>
                          <a:pt x="0" y="225"/>
                        </a:lnTo>
                        <a:lnTo>
                          <a:pt x="0" y="223"/>
                        </a:lnTo>
                        <a:lnTo>
                          <a:pt x="0" y="224"/>
                        </a:lnTo>
                        <a:lnTo>
                          <a:pt x="0" y="223"/>
                        </a:lnTo>
                        <a:lnTo>
                          <a:pt x="0" y="225"/>
                        </a:lnTo>
                        <a:lnTo>
                          <a:pt x="0" y="221"/>
                        </a:lnTo>
                        <a:lnTo>
                          <a:pt x="0" y="222"/>
                        </a:lnTo>
                        <a:lnTo>
                          <a:pt x="0" y="222"/>
                        </a:lnTo>
                        <a:lnTo>
                          <a:pt x="0" y="221"/>
                        </a:lnTo>
                        <a:lnTo>
                          <a:pt x="0" y="219"/>
                        </a:lnTo>
                        <a:lnTo>
                          <a:pt x="0" y="221"/>
                        </a:lnTo>
                        <a:lnTo>
                          <a:pt x="0" y="219"/>
                        </a:lnTo>
                        <a:lnTo>
                          <a:pt x="0" y="220"/>
                        </a:lnTo>
                        <a:lnTo>
                          <a:pt x="0" y="217"/>
                        </a:lnTo>
                        <a:lnTo>
                          <a:pt x="0" y="217"/>
                        </a:lnTo>
                        <a:lnTo>
                          <a:pt x="0" y="219"/>
                        </a:lnTo>
                        <a:lnTo>
                          <a:pt x="0" y="216"/>
                        </a:lnTo>
                        <a:lnTo>
                          <a:pt x="0" y="217"/>
                        </a:lnTo>
                        <a:lnTo>
                          <a:pt x="0" y="218"/>
                        </a:lnTo>
                        <a:lnTo>
                          <a:pt x="0" y="216"/>
                        </a:lnTo>
                        <a:lnTo>
                          <a:pt x="0" y="218"/>
                        </a:lnTo>
                        <a:lnTo>
                          <a:pt x="0" y="215"/>
                        </a:lnTo>
                        <a:lnTo>
                          <a:pt x="0" y="218"/>
                        </a:lnTo>
                        <a:lnTo>
                          <a:pt x="0" y="217"/>
                        </a:lnTo>
                        <a:lnTo>
                          <a:pt x="0" y="216"/>
                        </a:lnTo>
                        <a:lnTo>
                          <a:pt x="0" y="216"/>
                        </a:lnTo>
                        <a:lnTo>
                          <a:pt x="0" y="216"/>
                        </a:lnTo>
                        <a:lnTo>
                          <a:pt x="0" y="218"/>
                        </a:lnTo>
                        <a:lnTo>
                          <a:pt x="0" y="215"/>
                        </a:lnTo>
                        <a:lnTo>
                          <a:pt x="0" y="218"/>
                        </a:lnTo>
                        <a:lnTo>
                          <a:pt x="0" y="217"/>
                        </a:lnTo>
                        <a:lnTo>
                          <a:pt x="0" y="216"/>
                        </a:lnTo>
                        <a:lnTo>
                          <a:pt x="0" y="216"/>
                        </a:lnTo>
                        <a:lnTo>
                          <a:pt x="0" y="216"/>
                        </a:lnTo>
                        <a:lnTo>
                          <a:pt x="0" y="217"/>
                        </a:lnTo>
                        <a:lnTo>
                          <a:pt x="0" y="216"/>
                        </a:lnTo>
                        <a:lnTo>
                          <a:pt x="0" y="221"/>
                        </a:lnTo>
                        <a:lnTo>
                          <a:pt x="0" y="216"/>
                        </a:lnTo>
                        <a:lnTo>
                          <a:pt x="0" y="219"/>
                        </a:lnTo>
                        <a:lnTo>
                          <a:pt x="0" y="218"/>
                        </a:lnTo>
                        <a:lnTo>
                          <a:pt x="0" y="217"/>
                        </a:lnTo>
                        <a:lnTo>
                          <a:pt x="1" y="220"/>
                        </a:lnTo>
                        <a:lnTo>
                          <a:pt x="1" y="221"/>
                        </a:lnTo>
                        <a:lnTo>
                          <a:pt x="1" y="219"/>
                        </a:lnTo>
                        <a:lnTo>
                          <a:pt x="1" y="222"/>
                        </a:lnTo>
                        <a:lnTo>
                          <a:pt x="1" y="218"/>
                        </a:lnTo>
                        <a:lnTo>
                          <a:pt x="1" y="220"/>
                        </a:lnTo>
                        <a:lnTo>
                          <a:pt x="1" y="222"/>
                        </a:lnTo>
                        <a:lnTo>
                          <a:pt x="1" y="220"/>
                        </a:lnTo>
                        <a:lnTo>
                          <a:pt x="1" y="221"/>
                        </a:lnTo>
                        <a:lnTo>
                          <a:pt x="1" y="221"/>
                        </a:lnTo>
                        <a:lnTo>
                          <a:pt x="1" y="221"/>
                        </a:lnTo>
                        <a:lnTo>
                          <a:pt x="1" y="221"/>
                        </a:lnTo>
                        <a:lnTo>
                          <a:pt x="1" y="223"/>
                        </a:lnTo>
                        <a:lnTo>
                          <a:pt x="1" y="222"/>
                        </a:lnTo>
                        <a:lnTo>
                          <a:pt x="1" y="224"/>
                        </a:lnTo>
                        <a:lnTo>
                          <a:pt x="1" y="221"/>
                        </a:lnTo>
                        <a:lnTo>
                          <a:pt x="1" y="224"/>
                        </a:lnTo>
                        <a:lnTo>
                          <a:pt x="1" y="223"/>
                        </a:lnTo>
                        <a:lnTo>
                          <a:pt x="1" y="225"/>
                        </a:lnTo>
                        <a:lnTo>
                          <a:pt x="1" y="221"/>
                        </a:lnTo>
                        <a:lnTo>
                          <a:pt x="1" y="228"/>
                        </a:lnTo>
                        <a:lnTo>
                          <a:pt x="1" y="224"/>
                        </a:lnTo>
                        <a:lnTo>
                          <a:pt x="1" y="227"/>
                        </a:lnTo>
                        <a:lnTo>
                          <a:pt x="1" y="226"/>
                        </a:lnTo>
                        <a:lnTo>
                          <a:pt x="1" y="226"/>
                        </a:lnTo>
                        <a:lnTo>
                          <a:pt x="1" y="226"/>
                        </a:lnTo>
                        <a:lnTo>
                          <a:pt x="1" y="225"/>
                        </a:lnTo>
                        <a:lnTo>
                          <a:pt x="1" y="228"/>
                        </a:lnTo>
                        <a:lnTo>
                          <a:pt x="1" y="226"/>
                        </a:lnTo>
                        <a:lnTo>
                          <a:pt x="1" y="229"/>
                        </a:lnTo>
                        <a:lnTo>
                          <a:pt x="1" y="228"/>
                        </a:lnTo>
                        <a:lnTo>
                          <a:pt x="1" y="230"/>
                        </a:lnTo>
                        <a:lnTo>
                          <a:pt x="1" y="230"/>
                        </a:lnTo>
                        <a:lnTo>
                          <a:pt x="1" y="230"/>
                        </a:lnTo>
                        <a:lnTo>
                          <a:pt x="1" y="232"/>
                        </a:lnTo>
                        <a:lnTo>
                          <a:pt x="1" y="231"/>
                        </a:lnTo>
                        <a:lnTo>
                          <a:pt x="1" y="231"/>
                        </a:lnTo>
                        <a:lnTo>
                          <a:pt x="1" y="234"/>
                        </a:lnTo>
                        <a:lnTo>
                          <a:pt x="1" y="231"/>
                        </a:lnTo>
                        <a:lnTo>
                          <a:pt x="1" y="235"/>
                        </a:lnTo>
                        <a:lnTo>
                          <a:pt x="1" y="234"/>
                        </a:lnTo>
                        <a:lnTo>
                          <a:pt x="1" y="236"/>
                        </a:lnTo>
                        <a:lnTo>
                          <a:pt x="1" y="234"/>
                        </a:lnTo>
                        <a:lnTo>
                          <a:pt x="1" y="233"/>
                        </a:lnTo>
                        <a:lnTo>
                          <a:pt x="1" y="236"/>
                        </a:lnTo>
                        <a:lnTo>
                          <a:pt x="1" y="234"/>
                        </a:lnTo>
                        <a:lnTo>
                          <a:pt x="1" y="236"/>
                        </a:lnTo>
                        <a:lnTo>
                          <a:pt x="1" y="235"/>
                        </a:lnTo>
                        <a:lnTo>
                          <a:pt x="1" y="236"/>
                        </a:lnTo>
                        <a:lnTo>
                          <a:pt x="1" y="234"/>
                        </a:lnTo>
                        <a:lnTo>
                          <a:pt x="1" y="237"/>
                        </a:lnTo>
                        <a:lnTo>
                          <a:pt x="1" y="239"/>
                        </a:lnTo>
                        <a:lnTo>
                          <a:pt x="1" y="236"/>
                        </a:lnTo>
                        <a:lnTo>
                          <a:pt x="1" y="240"/>
                        </a:lnTo>
                        <a:lnTo>
                          <a:pt x="1" y="236"/>
                        </a:lnTo>
                        <a:lnTo>
                          <a:pt x="1" y="238"/>
                        </a:lnTo>
                        <a:lnTo>
                          <a:pt x="1" y="239"/>
                        </a:lnTo>
                        <a:lnTo>
                          <a:pt x="1" y="237"/>
                        </a:lnTo>
                        <a:lnTo>
                          <a:pt x="1" y="240"/>
                        </a:lnTo>
                        <a:lnTo>
                          <a:pt x="1" y="239"/>
                        </a:lnTo>
                        <a:lnTo>
                          <a:pt x="1" y="240"/>
                        </a:lnTo>
                        <a:lnTo>
                          <a:pt x="1" y="237"/>
                        </a:lnTo>
                        <a:lnTo>
                          <a:pt x="1" y="238"/>
                        </a:lnTo>
                        <a:lnTo>
                          <a:pt x="1" y="239"/>
                        </a:lnTo>
                        <a:lnTo>
                          <a:pt x="1" y="239"/>
                        </a:lnTo>
                        <a:lnTo>
                          <a:pt x="1" y="240"/>
                        </a:lnTo>
                        <a:lnTo>
                          <a:pt x="1" y="239"/>
                        </a:lnTo>
                        <a:lnTo>
                          <a:pt x="1" y="241"/>
                        </a:lnTo>
                        <a:lnTo>
                          <a:pt x="1" y="240"/>
                        </a:lnTo>
                        <a:lnTo>
                          <a:pt x="1" y="242"/>
                        </a:lnTo>
                        <a:lnTo>
                          <a:pt x="1" y="239"/>
                        </a:lnTo>
                        <a:lnTo>
                          <a:pt x="1" y="240"/>
                        </a:lnTo>
                        <a:lnTo>
                          <a:pt x="1" y="241"/>
                        </a:lnTo>
                        <a:lnTo>
                          <a:pt x="1" y="238"/>
                        </a:lnTo>
                        <a:lnTo>
                          <a:pt x="1" y="240"/>
                        </a:lnTo>
                        <a:lnTo>
                          <a:pt x="1" y="240"/>
                        </a:lnTo>
                        <a:lnTo>
                          <a:pt x="1" y="241"/>
                        </a:lnTo>
                        <a:lnTo>
                          <a:pt x="1" y="240"/>
                        </a:lnTo>
                        <a:lnTo>
                          <a:pt x="1" y="239"/>
                        </a:lnTo>
                        <a:lnTo>
                          <a:pt x="1" y="239"/>
                        </a:lnTo>
                        <a:lnTo>
                          <a:pt x="1" y="239"/>
                        </a:lnTo>
                        <a:lnTo>
                          <a:pt x="1" y="241"/>
                        </a:lnTo>
                        <a:lnTo>
                          <a:pt x="1" y="240"/>
                        </a:lnTo>
                        <a:lnTo>
                          <a:pt x="1" y="242"/>
                        </a:lnTo>
                        <a:lnTo>
                          <a:pt x="1" y="240"/>
                        </a:lnTo>
                        <a:lnTo>
                          <a:pt x="1" y="239"/>
                        </a:lnTo>
                        <a:lnTo>
                          <a:pt x="1" y="242"/>
                        </a:lnTo>
                        <a:lnTo>
                          <a:pt x="1" y="238"/>
                        </a:lnTo>
                        <a:lnTo>
                          <a:pt x="1" y="239"/>
                        </a:lnTo>
                        <a:lnTo>
                          <a:pt x="1" y="240"/>
                        </a:lnTo>
                        <a:lnTo>
                          <a:pt x="1" y="239"/>
                        </a:lnTo>
                        <a:lnTo>
                          <a:pt x="1" y="237"/>
                        </a:lnTo>
                        <a:lnTo>
                          <a:pt x="1" y="239"/>
                        </a:lnTo>
                        <a:lnTo>
                          <a:pt x="1" y="238"/>
                        </a:lnTo>
                        <a:lnTo>
                          <a:pt x="1" y="237"/>
                        </a:lnTo>
                        <a:lnTo>
                          <a:pt x="1" y="238"/>
                        </a:lnTo>
                        <a:lnTo>
                          <a:pt x="1" y="238"/>
                        </a:lnTo>
                        <a:lnTo>
                          <a:pt x="1" y="237"/>
                        </a:lnTo>
                        <a:lnTo>
                          <a:pt x="1" y="235"/>
                        </a:lnTo>
                        <a:lnTo>
                          <a:pt x="1" y="236"/>
                        </a:lnTo>
                        <a:lnTo>
                          <a:pt x="1" y="234"/>
                        </a:lnTo>
                        <a:lnTo>
                          <a:pt x="1" y="235"/>
                        </a:lnTo>
                        <a:lnTo>
                          <a:pt x="1" y="234"/>
                        </a:lnTo>
                        <a:lnTo>
                          <a:pt x="1" y="237"/>
                        </a:lnTo>
                        <a:lnTo>
                          <a:pt x="1" y="231"/>
                        </a:lnTo>
                        <a:lnTo>
                          <a:pt x="1" y="235"/>
                        </a:lnTo>
                        <a:lnTo>
                          <a:pt x="1" y="228"/>
                        </a:lnTo>
                        <a:lnTo>
                          <a:pt x="1" y="234"/>
                        </a:lnTo>
                        <a:lnTo>
                          <a:pt x="2" y="231"/>
                        </a:lnTo>
                        <a:lnTo>
                          <a:pt x="2" y="233"/>
                        </a:lnTo>
                        <a:lnTo>
                          <a:pt x="2" y="232"/>
                        </a:lnTo>
                        <a:lnTo>
                          <a:pt x="2" y="230"/>
                        </a:lnTo>
                        <a:lnTo>
                          <a:pt x="2" y="230"/>
                        </a:lnTo>
                        <a:lnTo>
                          <a:pt x="2" y="229"/>
                        </a:lnTo>
                        <a:lnTo>
                          <a:pt x="2" y="232"/>
                        </a:lnTo>
                        <a:lnTo>
                          <a:pt x="2" y="230"/>
                        </a:lnTo>
                        <a:lnTo>
                          <a:pt x="2" y="229"/>
                        </a:lnTo>
                        <a:lnTo>
                          <a:pt x="2" y="228"/>
                        </a:lnTo>
                        <a:lnTo>
                          <a:pt x="2" y="230"/>
                        </a:lnTo>
                        <a:lnTo>
                          <a:pt x="2" y="227"/>
                        </a:lnTo>
                        <a:lnTo>
                          <a:pt x="2" y="228"/>
                        </a:lnTo>
                        <a:lnTo>
                          <a:pt x="2" y="226"/>
                        </a:lnTo>
                        <a:lnTo>
                          <a:pt x="2" y="231"/>
                        </a:lnTo>
                        <a:lnTo>
                          <a:pt x="2" y="225"/>
                        </a:lnTo>
                        <a:lnTo>
                          <a:pt x="2" y="229"/>
                        </a:lnTo>
                        <a:lnTo>
                          <a:pt x="2" y="226"/>
                        </a:lnTo>
                        <a:lnTo>
                          <a:pt x="2" y="230"/>
                        </a:lnTo>
                        <a:lnTo>
                          <a:pt x="2" y="227"/>
                        </a:lnTo>
                        <a:lnTo>
                          <a:pt x="2" y="227"/>
                        </a:lnTo>
                        <a:lnTo>
                          <a:pt x="2" y="228"/>
                        </a:lnTo>
                        <a:lnTo>
                          <a:pt x="2" y="225"/>
                        </a:lnTo>
                        <a:lnTo>
                          <a:pt x="2" y="227"/>
                        </a:lnTo>
                        <a:lnTo>
                          <a:pt x="2" y="227"/>
                        </a:lnTo>
                        <a:lnTo>
                          <a:pt x="2" y="227"/>
                        </a:lnTo>
                        <a:lnTo>
                          <a:pt x="2" y="224"/>
                        </a:lnTo>
                        <a:lnTo>
                          <a:pt x="2" y="225"/>
                        </a:lnTo>
                        <a:lnTo>
                          <a:pt x="2" y="228"/>
                        </a:lnTo>
                        <a:lnTo>
                          <a:pt x="2" y="227"/>
                        </a:lnTo>
                        <a:lnTo>
                          <a:pt x="2" y="224"/>
                        </a:lnTo>
                        <a:lnTo>
                          <a:pt x="2" y="228"/>
                        </a:lnTo>
                        <a:lnTo>
                          <a:pt x="2" y="222"/>
                        </a:lnTo>
                        <a:lnTo>
                          <a:pt x="2" y="227"/>
                        </a:lnTo>
                        <a:lnTo>
                          <a:pt x="2" y="222"/>
                        </a:lnTo>
                        <a:lnTo>
                          <a:pt x="2" y="227"/>
                        </a:lnTo>
                        <a:lnTo>
                          <a:pt x="2" y="223"/>
                        </a:lnTo>
                        <a:lnTo>
                          <a:pt x="2" y="224"/>
                        </a:lnTo>
                        <a:lnTo>
                          <a:pt x="2" y="226"/>
                        </a:lnTo>
                        <a:lnTo>
                          <a:pt x="2" y="224"/>
                        </a:lnTo>
                        <a:lnTo>
                          <a:pt x="2" y="224"/>
                        </a:lnTo>
                        <a:lnTo>
                          <a:pt x="2" y="224"/>
                        </a:lnTo>
                        <a:lnTo>
                          <a:pt x="2" y="224"/>
                        </a:lnTo>
                        <a:lnTo>
                          <a:pt x="2" y="226"/>
                        </a:lnTo>
                        <a:lnTo>
                          <a:pt x="2" y="224"/>
                        </a:lnTo>
                        <a:lnTo>
                          <a:pt x="2" y="225"/>
                        </a:lnTo>
                        <a:lnTo>
                          <a:pt x="2" y="225"/>
                        </a:lnTo>
                        <a:lnTo>
                          <a:pt x="2" y="226"/>
                        </a:lnTo>
                        <a:lnTo>
                          <a:pt x="2" y="227"/>
                        </a:lnTo>
                        <a:lnTo>
                          <a:pt x="2" y="226"/>
                        </a:lnTo>
                        <a:lnTo>
                          <a:pt x="2" y="226"/>
                        </a:lnTo>
                        <a:lnTo>
                          <a:pt x="2" y="224"/>
                        </a:lnTo>
                        <a:lnTo>
                          <a:pt x="2" y="227"/>
                        </a:lnTo>
                        <a:lnTo>
                          <a:pt x="2" y="227"/>
                        </a:lnTo>
                        <a:lnTo>
                          <a:pt x="2" y="230"/>
                        </a:lnTo>
                        <a:lnTo>
                          <a:pt x="2" y="229"/>
                        </a:lnTo>
                        <a:lnTo>
                          <a:pt x="2" y="229"/>
                        </a:lnTo>
                        <a:lnTo>
                          <a:pt x="2" y="227"/>
                        </a:lnTo>
                        <a:lnTo>
                          <a:pt x="2" y="230"/>
                        </a:lnTo>
                        <a:lnTo>
                          <a:pt x="2" y="229"/>
                        </a:lnTo>
                        <a:lnTo>
                          <a:pt x="2" y="230"/>
                        </a:lnTo>
                        <a:lnTo>
                          <a:pt x="2" y="229"/>
                        </a:lnTo>
                        <a:lnTo>
                          <a:pt x="2" y="229"/>
                        </a:lnTo>
                        <a:lnTo>
                          <a:pt x="2" y="229"/>
                        </a:lnTo>
                        <a:lnTo>
                          <a:pt x="2" y="230"/>
                        </a:lnTo>
                        <a:lnTo>
                          <a:pt x="2" y="229"/>
                        </a:lnTo>
                        <a:lnTo>
                          <a:pt x="2" y="229"/>
                        </a:lnTo>
                        <a:lnTo>
                          <a:pt x="2" y="227"/>
                        </a:lnTo>
                        <a:lnTo>
                          <a:pt x="2" y="231"/>
                        </a:lnTo>
                        <a:lnTo>
                          <a:pt x="2" y="229"/>
                        </a:lnTo>
                        <a:lnTo>
                          <a:pt x="2" y="229"/>
                        </a:lnTo>
                        <a:lnTo>
                          <a:pt x="2" y="227"/>
                        </a:lnTo>
                        <a:lnTo>
                          <a:pt x="2" y="230"/>
                        </a:lnTo>
                        <a:lnTo>
                          <a:pt x="2" y="229"/>
                        </a:lnTo>
                        <a:lnTo>
                          <a:pt x="2" y="229"/>
                        </a:lnTo>
                        <a:lnTo>
                          <a:pt x="2" y="230"/>
                        </a:lnTo>
                        <a:lnTo>
                          <a:pt x="2" y="226"/>
                        </a:lnTo>
                        <a:lnTo>
                          <a:pt x="2" y="231"/>
                        </a:lnTo>
                        <a:lnTo>
                          <a:pt x="2" y="226"/>
                        </a:lnTo>
                        <a:lnTo>
                          <a:pt x="2" y="229"/>
                        </a:lnTo>
                        <a:lnTo>
                          <a:pt x="2" y="228"/>
                        </a:lnTo>
                        <a:lnTo>
                          <a:pt x="2" y="227"/>
                        </a:lnTo>
                        <a:lnTo>
                          <a:pt x="2" y="224"/>
                        </a:lnTo>
                        <a:lnTo>
                          <a:pt x="2" y="227"/>
                        </a:lnTo>
                        <a:lnTo>
                          <a:pt x="2" y="229"/>
                        </a:lnTo>
                        <a:lnTo>
                          <a:pt x="2" y="226"/>
                        </a:lnTo>
                        <a:lnTo>
                          <a:pt x="2" y="227"/>
                        </a:lnTo>
                        <a:lnTo>
                          <a:pt x="2" y="225"/>
                        </a:lnTo>
                        <a:lnTo>
                          <a:pt x="2" y="229"/>
                        </a:lnTo>
                        <a:lnTo>
                          <a:pt x="2" y="225"/>
                        </a:lnTo>
                        <a:lnTo>
                          <a:pt x="2" y="227"/>
                        </a:lnTo>
                        <a:lnTo>
                          <a:pt x="2" y="225"/>
                        </a:lnTo>
                        <a:lnTo>
                          <a:pt x="2" y="228"/>
                        </a:lnTo>
                        <a:lnTo>
                          <a:pt x="2" y="225"/>
                        </a:lnTo>
                        <a:lnTo>
                          <a:pt x="2" y="225"/>
                        </a:lnTo>
                        <a:lnTo>
                          <a:pt x="2" y="227"/>
                        </a:lnTo>
                        <a:lnTo>
                          <a:pt x="2" y="224"/>
                        </a:lnTo>
                        <a:lnTo>
                          <a:pt x="2" y="226"/>
                        </a:lnTo>
                        <a:lnTo>
                          <a:pt x="3" y="221"/>
                        </a:lnTo>
                        <a:lnTo>
                          <a:pt x="3" y="227"/>
                        </a:lnTo>
                        <a:lnTo>
                          <a:pt x="3" y="223"/>
                        </a:lnTo>
                        <a:lnTo>
                          <a:pt x="3" y="223"/>
                        </a:lnTo>
                        <a:lnTo>
                          <a:pt x="3" y="221"/>
                        </a:lnTo>
                        <a:lnTo>
                          <a:pt x="3" y="222"/>
                        </a:lnTo>
                        <a:lnTo>
                          <a:pt x="3" y="224"/>
                        </a:lnTo>
                        <a:lnTo>
                          <a:pt x="3" y="220"/>
                        </a:lnTo>
                        <a:lnTo>
                          <a:pt x="3" y="220"/>
                        </a:lnTo>
                        <a:lnTo>
                          <a:pt x="3" y="216"/>
                        </a:lnTo>
                        <a:lnTo>
                          <a:pt x="3" y="221"/>
                        </a:lnTo>
                        <a:lnTo>
                          <a:pt x="3" y="218"/>
                        </a:lnTo>
                        <a:lnTo>
                          <a:pt x="3" y="217"/>
                        </a:lnTo>
                        <a:lnTo>
                          <a:pt x="3" y="217"/>
                        </a:lnTo>
                        <a:lnTo>
                          <a:pt x="3" y="218"/>
                        </a:lnTo>
                        <a:lnTo>
                          <a:pt x="3" y="218"/>
                        </a:lnTo>
                        <a:lnTo>
                          <a:pt x="3" y="216"/>
                        </a:lnTo>
                        <a:lnTo>
                          <a:pt x="3" y="215"/>
                        </a:lnTo>
                        <a:lnTo>
                          <a:pt x="3" y="216"/>
                        </a:lnTo>
                        <a:lnTo>
                          <a:pt x="3" y="213"/>
                        </a:lnTo>
                        <a:lnTo>
                          <a:pt x="3" y="213"/>
                        </a:lnTo>
                        <a:lnTo>
                          <a:pt x="3" y="215"/>
                        </a:lnTo>
                        <a:lnTo>
                          <a:pt x="3" y="214"/>
                        </a:lnTo>
                        <a:lnTo>
                          <a:pt x="3" y="211"/>
                        </a:lnTo>
                        <a:lnTo>
                          <a:pt x="3" y="212"/>
                        </a:lnTo>
                        <a:lnTo>
                          <a:pt x="3" y="212"/>
                        </a:lnTo>
                        <a:lnTo>
                          <a:pt x="3" y="211"/>
                        </a:lnTo>
                        <a:lnTo>
                          <a:pt x="3" y="213"/>
                        </a:lnTo>
                        <a:lnTo>
                          <a:pt x="3" y="210"/>
                        </a:lnTo>
                        <a:lnTo>
                          <a:pt x="3" y="213"/>
                        </a:lnTo>
                        <a:lnTo>
                          <a:pt x="3" y="209"/>
                        </a:lnTo>
                        <a:lnTo>
                          <a:pt x="3" y="212"/>
                        </a:lnTo>
                        <a:lnTo>
                          <a:pt x="3" y="212"/>
                        </a:lnTo>
                        <a:lnTo>
                          <a:pt x="3" y="209"/>
                        </a:lnTo>
                        <a:lnTo>
                          <a:pt x="3" y="210"/>
                        </a:lnTo>
                        <a:lnTo>
                          <a:pt x="3" y="210"/>
                        </a:lnTo>
                        <a:lnTo>
                          <a:pt x="3" y="210"/>
                        </a:lnTo>
                        <a:lnTo>
                          <a:pt x="3" y="209"/>
                        </a:lnTo>
                        <a:lnTo>
                          <a:pt x="3" y="210"/>
                        </a:lnTo>
                        <a:lnTo>
                          <a:pt x="3" y="208"/>
                        </a:lnTo>
                        <a:lnTo>
                          <a:pt x="3" y="211"/>
                        </a:lnTo>
                        <a:lnTo>
                          <a:pt x="3" y="206"/>
                        </a:lnTo>
                        <a:lnTo>
                          <a:pt x="3" y="210"/>
                        </a:lnTo>
                        <a:lnTo>
                          <a:pt x="3" y="208"/>
                        </a:lnTo>
                        <a:lnTo>
                          <a:pt x="3" y="209"/>
                        </a:lnTo>
                        <a:lnTo>
                          <a:pt x="3" y="207"/>
                        </a:lnTo>
                        <a:lnTo>
                          <a:pt x="3" y="209"/>
                        </a:lnTo>
                        <a:lnTo>
                          <a:pt x="3" y="209"/>
                        </a:lnTo>
                        <a:lnTo>
                          <a:pt x="3" y="206"/>
                        </a:lnTo>
                        <a:lnTo>
                          <a:pt x="3" y="208"/>
                        </a:lnTo>
                        <a:lnTo>
                          <a:pt x="3" y="207"/>
                        </a:lnTo>
                        <a:lnTo>
                          <a:pt x="3" y="209"/>
                        </a:lnTo>
                        <a:lnTo>
                          <a:pt x="3" y="206"/>
                        </a:lnTo>
                        <a:lnTo>
                          <a:pt x="3" y="208"/>
                        </a:lnTo>
                        <a:lnTo>
                          <a:pt x="3" y="206"/>
                        </a:lnTo>
                        <a:lnTo>
                          <a:pt x="3" y="208"/>
                        </a:lnTo>
                        <a:lnTo>
                          <a:pt x="3" y="205"/>
                        </a:lnTo>
                        <a:lnTo>
                          <a:pt x="3" y="208"/>
                        </a:lnTo>
                        <a:lnTo>
                          <a:pt x="3" y="206"/>
                        </a:lnTo>
                        <a:lnTo>
                          <a:pt x="3" y="205"/>
                        </a:lnTo>
                        <a:lnTo>
                          <a:pt x="3" y="206"/>
                        </a:lnTo>
                        <a:lnTo>
                          <a:pt x="3" y="203"/>
                        </a:lnTo>
                        <a:lnTo>
                          <a:pt x="3" y="207"/>
                        </a:lnTo>
                        <a:lnTo>
                          <a:pt x="3" y="203"/>
                        </a:lnTo>
                        <a:lnTo>
                          <a:pt x="3" y="207"/>
                        </a:lnTo>
                        <a:lnTo>
                          <a:pt x="3" y="202"/>
                        </a:lnTo>
                        <a:lnTo>
                          <a:pt x="3" y="206"/>
                        </a:lnTo>
                        <a:lnTo>
                          <a:pt x="3" y="206"/>
                        </a:lnTo>
                        <a:lnTo>
                          <a:pt x="3" y="202"/>
                        </a:lnTo>
                        <a:lnTo>
                          <a:pt x="3" y="207"/>
                        </a:lnTo>
                        <a:lnTo>
                          <a:pt x="3" y="204"/>
                        </a:lnTo>
                        <a:lnTo>
                          <a:pt x="3" y="206"/>
                        </a:lnTo>
                        <a:lnTo>
                          <a:pt x="3" y="205"/>
                        </a:lnTo>
                        <a:lnTo>
                          <a:pt x="3" y="202"/>
                        </a:lnTo>
                        <a:lnTo>
                          <a:pt x="3" y="207"/>
                        </a:lnTo>
                        <a:lnTo>
                          <a:pt x="3" y="204"/>
                        </a:lnTo>
                        <a:lnTo>
                          <a:pt x="3" y="207"/>
                        </a:lnTo>
                        <a:lnTo>
                          <a:pt x="3" y="205"/>
                        </a:lnTo>
                        <a:lnTo>
                          <a:pt x="3" y="206"/>
                        </a:lnTo>
                        <a:lnTo>
                          <a:pt x="3" y="206"/>
                        </a:lnTo>
                        <a:lnTo>
                          <a:pt x="3" y="207"/>
                        </a:lnTo>
                        <a:lnTo>
                          <a:pt x="3" y="206"/>
                        </a:lnTo>
                        <a:lnTo>
                          <a:pt x="3" y="207"/>
                        </a:lnTo>
                        <a:lnTo>
                          <a:pt x="3" y="204"/>
                        </a:lnTo>
                        <a:lnTo>
                          <a:pt x="3" y="209"/>
                        </a:lnTo>
                        <a:lnTo>
                          <a:pt x="3" y="203"/>
                        </a:lnTo>
                        <a:lnTo>
                          <a:pt x="3" y="208"/>
                        </a:lnTo>
                        <a:lnTo>
                          <a:pt x="3" y="204"/>
                        </a:lnTo>
                        <a:lnTo>
                          <a:pt x="3" y="209"/>
                        </a:lnTo>
                        <a:lnTo>
                          <a:pt x="3" y="206"/>
                        </a:lnTo>
                        <a:lnTo>
                          <a:pt x="3" y="207"/>
                        </a:lnTo>
                        <a:lnTo>
                          <a:pt x="3" y="207"/>
                        </a:lnTo>
                        <a:lnTo>
                          <a:pt x="3" y="205"/>
                        </a:lnTo>
                        <a:lnTo>
                          <a:pt x="3" y="207"/>
                        </a:lnTo>
                        <a:lnTo>
                          <a:pt x="3" y="207"/>
                        </a:lnTo>
                        <a:lnTo>
                          <a:pt x="3" y="208"/>
                        </a:lnTo>
                        <a:lnTo>
                          <a:pt x="3" y="205"/>
                        </a:lnTo>
                        <a:lnTo>
                          <a:pt x="3" y="207"/>
                        </a:lnTo>
                        <a:lnTo>
                          <a:pt x="3" y="207"/>
                        </a:lnTo>
                        <a:lnTo>
                          <a:pt x="3" y="207"/>
                        </a:lnTo>
                        <a:lnTo>
                          <a:pt x="3" y="207"/>
                        </a:lnTo>
                        <a:lnTo>
                          <a:pt x="3" y="205"/>
                        </a:lnTo>
                        <a:lnTo>
                          <a:pt x="3" y="209"/>
                        </a:lnTo>
                        <a:lnTo>
                          <a:pt x="3" y="204"/>
                        </a:lnTo>
                        <a:lnTo>
                          <a:pt x="3" y="207"/>
                        </a:lnTo>
                        <a:lnTo>
                          <a:pt x="3" y="206"/>
                        </a:lnTo>
                        <a:lnTo>
                          <a:pt x="3" y="205"/>
                        </a:lnTo>
                        <a:lnTo>
                          <a:pt x="3" y="204"/>
                        </a:lnTo>
                        <a:lnTo>
                          <a:pt x="4" y="209"/>
                        </a:lnTo>
                        <a:lnTo>
                          <a:pt x="4" y="204"/>
                        </a:lnTo>
                        <a:lnTo>
                          <a:pt x="4" y="206"/>
                        </a:lnTo>
                        <a:lnTo>
                          <a:pt x="4" y="205"/>
                        </a:lnTo>
                        <a:lnTo>
                          <a:pt x="4" y="203"/>
                        </a:lnTo>
                        <a:lnTo>
                          <a:pt x="4" y="206"/>
                        </a:lnTo>
                        <a:lnTo>
                          <a:pt x="4" y="207"/>
                        </a:lnTo>
                        <a:lnTo>
                          <a:pt x="4" y="203"/>
                        </a:lnTo>
                        <a:lnTo>
                          <a:pt x="4" y="207"/>
                        </a:lnTo>
                        <a:lnTo>
                          <a:pt x="4" y="205"/>
                        </a:lnTo>
                        <a:lnTo>
                          <a:pt x="4" y="209"/>
                        </a:lnTo>
                        <a:lnTo>
                          <a:pt x="4" y="206"/>
                        </a:lnTo>
                        <a:lnTo>
                          <a:pt x="4" y="207"/>
                        </a:lnTo>
                        <a:lnTo>
                          <a:pt x="4" y="206"/>
                        </a:lnTo>
                        <a:lnTo>
                          <a:pt x="4" y="205"/>
                        </a:lnTo>
                        <a:lnTo>
                          <a:pt x="4" y="207"/>
                        </a:lnTo>
                        <a:lnTo>
                          <a:pt x="4" y="207"/>
                        </a:lnTo>
                        <a:lnTo>
                          <a:pt x="4" y="206"/>
                        </a:lnTo>
                        <a:lnTo>
                          <a:pt x="4" y="206"/>
                        </a:lnTo>
                        <a:lnTo>
                          <a:pt x="4" y="205"/>
                        </a:lnTo>
                        <a:lnTo>
                          <a:pt x="4" y="206"/>
                        </a:lnTo>
                        <a:lnTo>
                          <a:pt x="4" y="209"/>
                        </a:lnTo>
                        <a:lnTo>
                          <a:pt x="4" y="205"/>
                        </a:lnTo>
                        <a:lnTo>
                          <a:pt x="4" y="207"/>
                        </a:lnTo>
                        <a:lnTo>
                          <a:pt x="4" y="205"/>
                        </a:lnTo>
                        <a:lnTo>
                          <a:pt x="4" y="207"/>
                        </a:lnTo>
                        <a:lnTo>
                          <a:pt x="4" y="205"/>
                        </a:lnTo>
                        <a:lnTo>
                          <a:pt x="4" y="204"/>
                        </a:lnTo>
                        <a:lnTo>
                          <a:pt x="4" y="206"/>
                        </a:lnTo>
                        <a:lnTo>
                          <a:pt x="4" y="206"/>
                        </a:lnTo>
                        <a:lnTo>
                          <a:pt x="4" y="203"/>
                        </a:lnTo>
                        <a:lnTo>
                          <a:pt x="4" y="205"/>
                        </a:lnTo>
                        <a:lnTo>
                          <a:pt x="4" y="205"/>
                        </a:lnTo>
                        <a:lnTo>
                          <a:pt x="4" y="202"/>
                        </a:lnTo>
                        <a:lnTo>
                          <a:pt x="4" y="205"/>
                        </a:lnTo>
                        <a:lnTo>
                          <a:pt x="4" y="201"/>
                        </a:lnTo>
                        <a:lnTo>
                          <a:pt x="4" y="203"/>
                        </a:lnTo>
                        <a:lnTo>
                          <a:pt x="4" y="202"/>
                        </a:lnTo>
                        <a:lnTo>
                          <a:pt x="4" y="202"/>
                        </a:lnTo>
                        <a:lnTo>
                          <a:pt x="4" y="202"/>
                        </a:lnTo>
                        <a:lnTo>
                          <a:pt x="4" y="202"/>
                        </a:lnTo>
                        <a:lnTo>
                          <a:pt x="4" y="202"/>
                        </a:lnTo>
                        <a:lnTo>
                          <a:pt x="4" y="202"/>
                        </a:lnTo>
                        <a:lnTo>
                          <a:pt x="4" y="201"/>
                        </a:lnTo>
                        <a:lnTo>
                          <a:pt x="4" y="202"/>
                        </a:lnTo>
                        <a:lnTo>
                          <a:pt x="4" y="200"/>
                        </a:lnTo>
                        <a:lnTo>
                          <a:pt x="4" y="200"/>
                        </a:lnTo>
                        <a:lnTo>
                          <a:pt x="4" y="200"/>
                        </a:lnTo>
                        <a:lnTo>
                          <a:pt x="4" y="200"/>
                        </a:lnTo>
                        <a:lnTo>
                          <a:pt x="4" y="199"/>
                        </a:lnTo>
                        <a:lnTo>
                          <a:pt x="4" y="200"/>
                        </a:lnTo>
                        <a:lnTo>
                          <a:pt x="4" y="199"/>
                        </a:lnTo>
                        <a:lnTo>
                          <a:pt x="4" y="199"/>
                        </a:lnTo>
                        <a:lnTo>
                          <a:pt x="4" y="200"/>
                        </a:lnTo>
                        <a:lnTo>
                          <a:pt x="4" y="197"/>
                        </a:lnTo>
                        <a:lnTo>
                          <a:pt x="4" y="199"/>
                        </a:lnTo>
                        <a:lnTo>
                          <a:pt x="4" y="197"/>
                        </a:lnTo>
                        <a:lnTo>
                          <a:pt x="4" y="198"/>
                        </a:lnTo>
                        <a:lnTo>
                          <a:pt x="4" y="199"/>
                        </a:lnTo>
                        <a:lnTo>
                          <a:pt x="4" y="195"/>
                        </a:lnTo>
                        <a:lnTo>
                          <a:pt x="4" y="196"/>
                        </a:lnTo>
                        <a:lnTo>
                          <a:pt x="4" y="197"/>
                        </a:lnTo>
                        <a:lnTo>
                          <a:pt x="4" y="196"/>
                        </a:lnTo>
                        <a:lnTo>
                          <a:pt x="4" y="197"/>
                        </a:lnTo>
                        <a:lnTo>
                          <a:pt x="4" y="195"/>
                        </a:lnTo>
                        <a:lnTo>
                          <a:pt x="4" y="195"/>
                        </a:lnTo>
                        <a:lnTo>
                          <a:pt x="4" y="194"/>
                        </a:lnTo>
                        <a:lnTo>
                          <a:pt x="4" y="195"/>
                        </a:lnTo>
                        <a:lnTo>
                          <a:pt x="4" y="194"/>
                        </a:lnTo>
                        <a:lnTo>
                          <a:pt x="4" y="194"/>
                        </a:lnTo>
                        <a:lnTo>
                          <a:pt x="4" y="194"/>
                        </a:lnTo>
                        <a:lnTo>
                          <a:pt x="4" y="192"/>
                        </a:lnTo>
                        <a:lnTo>
                          <a:pt x="4" y="192"/>
                        </a:lnTo>
                        <a:lnTo>
                          <a:pt x="4" y="193"/>
                        </a:lnTo>
                        <a:lnTo>
                          <a:pt x="4" y="191"/>
                        </a:lnTo>
                        <a:lnTo>
                          <a:pt x="4" y="192"/>
                        </a:lnTo>
                        <a:lnTo>
                          <a:pt x="4" y="191"/>
                        </a:lnTo>
                        <a:lnTo>
                          <a:pt x="4" y="190"/>
                        </a:lnTo>
                        <a:lnTo>
                          <a:pt x="4" y="189"/>
                        </a:lnTo>
                        <a:lnTo>
                          <a:pt x="4" y="189"/>
                        </a:lnTo>
                        <a:lnTo>
                          <a:pt x="4" y="188"/>
                        </a:lnTo>
                        <a:lnTo>
                          <a:pt x="4" y="187"/>
                        </a:lnTo>
                        <a:lnTo>
                          <a:pt x="4" y="187"/>
                        </a:lnTo>
                        <a:lnTo>
                          <a:pt x="4" y="188"/>
                        </a:lnTo>
                        <a:lnTo>
                          <a:pt x="4" y="186"/>
                        </a:lnTo>
                        <a:lnTo>
                          <a:pt x="4" y="187"/>
                        </a:lnTo>
                        <a:lnTo>
                          <a:pt x="4" y="187"/>
                        </a:lnTo>
                        <a:lnTo>
                          <a:pt x="4" y="185"/>
                        </a:lnTo>
                        <a:lnTo>
                          <a:pt x="4" y="187"/>
                        </a:lnTo>
                        <a:lnTo>
                          <a:pt x="4" y="185"/>
                        </a:lnTo>
                        <a:lnTo>
                          <a:pt x="4" y="184"/>
                        </a:lnTo>
                        <a:lnTo>
                          <a:pt x="4" y="187"/>
                        </a:lnTo>
                        <a:lnTo>
                          <a:pt x="4" y="183"/>
                        </a:lnTo>
                        <a:lnTo>
                          <a:pt x="4" y="183"/>
                        </a:lnTo>
                        <a:lnTo>
                          <a:pt x="4" y="183"/>
                        </a:lnTo>
                        <a:lnTo>
                          <a:pt x="4" y="183"/>
                        </a:lnTo>
                        <a:lnTo>
                          <a:pt x="4" y="183"/>
                        </a:lnTo>
                        <a:lnTo>
                          <a:pt x="4" y="182"/>
                        </a:lnTo>
                        <a:lnTo>
                          <a:pt x="5" y="184"/>
                        </a:lnTo>
                        <a:lnTo>
                          <a:pt x="5" y="179"/>
                        </a:lnTo>
                        <a:lnTo>
                          <a:pt x="5" y="182"/>
                        </a:lnTo>
                        <a:lnTo>
                          <a:pt x="5" y="181"/>
                        </a:lnTo>
                        <a:lnTo>
                          <a:pt x="5" y="180"/>
                        </a:lnTo>
                        <a:lnTo>
                          <a:pt x="5" y="181"/>
                        </a:lnTo>
                        <a:lnTo>
                          <a:pt x="5" y="177"/>
                        </a:lnTo>
                        <a:lnTo>
                          <a:pt x="5" y="181"/>
                        </a:lnTo>
                        <a:lnTo>
                          <a:pt x="5" y="177"/>
                        </a:lnTo>
                        <a:lnTo>
                          <a:pt x="5" y="179"/>
                        </a:lnTo>
                        <a:lnTo>
                          <a:pt x="5" y="177"/>
                        </a:lnTo>
                        <a:lnTo>
                          <a:pt x="5" y="177"/>
                        </a:lnTo>
                        <a:lnTo>
                          <a:pt x="5" y="178"/>
                        </a:lnTo>
                        <a:lnTo>
                          <a:pt x="5" y="175"/>
                        </a:lnTo>
                        <a:lnTo>
                          <a:pt x="5" y="176"/>
                        </a:lnTo>
                        <a:lnTo>
                          <a:pt x="5" y="174"/>
                        </a:lnTo>
                        <a:lnTo>
                          <a:pt x="5" y="174"/>
                        </a:lnTo>
                        <a:lnTo>
                          <a:pt x="5" y="175"/>
                        </a:lnTo>
                        <a:lnTo>
                          <a:pt x="5" y="170"/>
                        </a:lnTo>
                        <a:lnTo>
                          <a:pt x="5" y="174"/>
                        </a:lnTo>
                        <a:lnTo>
                          <a:pt x="5" y="170"/>
                        </a:lnTo>
                        <a:lnTo>
                          <a:pt x="5" y="173"/>
                        </a:lnTo>
                        <a:lnTo>
                          <a:pt x="5" y="168"/>
                        </a:lnTo>
                        <a:lnTo>
                          <a:pt x="5" y="171"/>
                        </a:lnTo>
                        <a:lnTo>
                          <a:pt x="5" y="169"/>
                        </a:lnTo>
                        <a:lnTo>
                          <a:pt x="5" y="167"/>
                        </a:lnTo>
                        <a:lnTo>
                          <a:pt x="5" y="169"/>
                        </a:lnTo>
                        <a:lnTo>
                          <a:pt x="5" y="166"/>
                        </a:lnTo>
                        <a:lnTo>
                          <a:pt x="5" y="167"/>
                        </a:lnTo>
                        <a:lnTo>
                          <a:pt x="5" y="164"/>
                        </a:lnTo>
                        <a:lnTo>
                          <a:pt x="5" y="164"/>
                        </a:lnTo>
                        <a:lnTo>
                          <a:pt x="5" y="165"/>
                        </a:lnTo>
                        <a:lnTo>
                          <a:pt x="5" y="164"/>
                        </a:lnTo>
                        <a:lnTo>
                          <a:pt x="5" y="162"/>
                        </a:lnTo>
                        <a:lnTo>
                          <a:pt x="5" y="162"/>
                        </a:lnTo>
                        <a:lnTo>
                          <a:pt x="5" y="164"/>
                        </a:lnTo>
                        <a:lnTo>
                          <a:pt x="5" y="163"/>
                        </a:lnTo>
                        <a:lnTo>
                          <a:pt x="5" y="161"/>
                        </a:lnTo>
                        <a:lnTo>
                          <a:pt x="5" y="159"/>
                        </a:lnTo>
                        <a:lnTo>
                          <a:pt x="5" y="161"/>
                        </a:lnTo>
                        <a:lnTo>
                          <a:pt x="5" y="159"/>
                        </a:lnTo>
                        <a:lnTo>
                          <a:pt x="5" y="158"/>
                        </a:lnTo>
                        <a:lnTo>
                          <a:pt x="5" y="157"/>
                        </a:lnTo>
                        <a:lnTo>
                          <a:pt x="5" y="158"/>
                        </a:lnTo>
                        <a:lnTo>
                          <a:pt x="5" y="156"/>
                        </a:lnTo>
                        <a:lnTo>
                          <a:pt x="5" y="156"/>
                        </a:lnTo>
                        <a:lnTo>
                          <a:pt x="5" y="157"/>
                        </a:lnTo>
                        <a:lnTo>
                          <a:pt x="5" y="155"/>
                        </a:lnTo>
                        <a:lnTo>
                          <a:pt x="5" y="155"/>
                        </a:lnTo>
                        <a:lnTo>
                          <a:pt x="5" y="155"/>
                        </a:lnTo>
                        <a:lnTo>
                          <a:pt x="5" y="154"/>
                        </a:lnTo>
                        <a:lnTo>
                          <a:pt x="5" y="153"/>
                        </a:lnTo>
                        <a:lnTo>
                          <a:pt x="5" y="153"/>
                        </a:lnTo>
                        <a:lnTo>
                          <a:pt x="5" y="151"/>
                        </a:lnTo>
                        <a:lnTo>
                          <a:pt x="5" y="153"/>
                        </a:lnTo>
                        <a:lnTo>
                          <a:pt x="5" y="153"/>
                        </a:lnTo>
                        <a:lnTo>
                          <a:pt x="5" y="149"/>
                        </a:lnTo>
                        <a:lnTo>
                          <a:pt x="5" y="149"/>
                        </a:lnTo>
                        <a:lnTo>
                          <a:pt x="5" y="146"/>
                        </a:lnTo>
                        <a:lnTo>
                          <a:pt x="5" y="150"/>
                        </a:lnTo>
                        <a:lnTo>
                          <a:pt x="5" y="148"/>
                        </a:lnTo>
                        <a:lnTo>
                          <a:pt x="5" y="147"/>
                        </a:lnTo>
                        <a:lnTo>
                          <a:pt x="5" y="149"/>
                        </a:lnTo>
                        <a:lnTo>
                          <a:pt x="5" y="144"/>
                        </a:lnTo>
                        <a:lnTo>
                          <a:pt x="5" y="146"/>
                        </a:lnTo>
                        <a:lnTo>
                          <a:pt x="5" y="145"/>
                        </a:lnTo>
                        <a:lnTo>
                          <a:pt x="5" y="145"/>
                        </a:lnTo>
                        <a:lnTo>
                          <a:pt x="5" y="144"/>
                        </a:lnTo>
                        <a:lnTo>
                          <a:pt x="5" y="145"/>
                        </a:lnTo>
                        <a:lnTo>
                          <a:pt x="5" y="145"/>
                        </a:lnTo>
                        <a:lnTo>
                          <a:pt x="5" y="141"/>
                        </a:lnTo>
                        <a:lnTo>
                          <a:pt x="5" y="143"/>
                        </a:lnTo>
                        <a:lnTo>
                          <a:pt x="5" y="140"/>
                        </a:lnTo>
                        <a:lnTo>
                          <a:pt x="5" y="142"/>
                        </a:lnTo>
                        <a:lnTo>
                          <a:pt x="5" y="140"/>
                        </a:lnTo>
                        <a:lnTo>
                          <a:pt x="5" y="142"/>
                        </a:lnTo>
                        <a:lnTo>
                          <a:pt x="5" y="140"/>
                        </a:lnTo>
                        <a:lnTo>
                          <a:pt x="5" y="143"/>
                        </a:lnTo>
                        <a:lnTo>
                          <a:pt x="5" y="140"/>
                        </a:lnTo>
                        <a:lnTo>
                          <a:pt x="5" y="142"/>
                        </a:lnTo>
                        <a:lnTo>
                          <a:pt x="5" y="139"/>
                        </a:lnTo>
                        <a:lnTo>
                          <a:pt x="5" y="140"/>
                        </a:lnTo>
                        <a:lnTo>
                          <a:pt x="5" y="139"/>
                        </a:lnTo>
                        <a:lnTo>
                          <a:pt x="5" y="140"/>
                        </a:lnTo>
                        <a:lnTo>
                          <a:pt x="5" y="138"/>
                        </a:lnTo>
                        <a:lnTo>
                          <a:pt x="5" y="140"/>
                        </a:lnTo>
                        <a:lnTo>
                          <a:pt x="5" y="140"/>
                        </a:lnTo>
                        <a:lnTo>
                          <a:pt x="5" y="137"/>
                        </a:lnTo>
                        <a:lnTo>
                          <a:pt x="5" y="139"/>
                        </a:lnTo>
                        <a:lnTo>
                          <a:pt x="5" y="136"/>
                        </a:lnTo>
                        <a:lnTo>
                          <a:pt x="5" y="138"/>
                        </a:lnTo>
                        <a:lnTo>
                          <a:pt x="5" y="137"/>
                        </a:lnTo>
                        <a:lnTo>
                          <a:pt x="5" y="138"/>
                        </a:lnTo>
                        <a:lnTo>
                          <a:pt x="5" y="136"/>
                        </a:lnTo>
                        <a:lnTo>
                          <a:pt x="5" y="136"/>
                        </a:lnTo>
                        <a:lnTo>
                          <a:pt x="5" y="137"/>
                        </a:lnTo>
                        <a:lnTo>
                          <a:pt x="5" y="135"/>
                        </a:lnTo>
                        <a:lnTo>
                          <a:pt x="5" y="136"/>
                        </a:lnTo>
                        <a:lnTo>
                          <a:pt x="5" y="136"/>
                        </a:lnTo>
                        <a:lnTo>
                          <a:pt x="5" y="136"/>
                        </a:lnTo>
                        <a:lnTo>
                          <a:pt x="5" y="136"/>
                        </a:lnTo>
                        <a:lnTo>
                          <a:pt x="5" y="135"/>
                        </a:lnTo>
                        <a:lnTo>
                          <a:pt x="5" y="137"/>
                        </a:lnTo>
                        <a:lnTo>
                          <a:pt x="5" y="133"/>
                        </a:lnTo>
                        <a:lnTo>
                          <a:pt x="5" y="134"/>
                        </a:lnTo>
                        <a:lnTo>
                          <a:pt x="5" y="134"/>
                        </a:lnTo>
                        <a:lnTo>
                          <a:pt x="5" y="136"/>
                        </a:lnTo>
                        <a:lnTo>
                          <a:pt x="5" y="135"/>
                        </a:lnTo>
                        <a:lnTo>
                          <a:pt x="6" y="136"/>
                        </a:lnTo>
                        <a:lnTo>
                          <a:pt x="6" y="136"/>
                        </a:lnTo>
                        <a:lnTo>
                          <a:pt x="6" y="132"/>
                        </a:lnTo>
                        <a:lnTo>
                          <a:pt x="6" y="137"/>
                        </a:lnTo>
                        <a:lnTo>
                          <a:pt x="6" y="134"/>
                        </a:lnTo>
                        <a:lnTo>
                          <a:pt x="6" y="135"/>
                        </a:lnTo>
                        <a:lnTo>
                          <a:pt x="6" y="136"/>
                        </a:lnTo>
                        <a:lnTo>
                          <a:pt x="6" y="137"/>
                        </a:lnTo>
                        <a:lnTo>
                          <a:pt x="6" y="133"/>
                        </a:lnTo>
                        <a:lnTo>
                          <a:pt x="6" y="137"/>
                        </a:lnTo>
                        <a:lnTo>
                          <a:pt x="6" y="136"/>
                        </a:lnTo>
                        <a:lnTo>
                          <a:pt x="6" y="136"/>
                        </a:lnTo>
                        <a:lnTo>
                          <a:pt x="6" y="136"/>
                        </a:lnTo>
                        <a:lnTo>
                          <a:pt x="6" y="138"/>
                        </a:lnTo>
                        <a:lnTo>
                          <a:pt x="6" y="136"/>
                        </a:lnTo>
                        <a:lnTo>
                          <a:pt x="6" y="137"/>
                        </a:lnTo>
                        <a:lnTo>
                          <a:pt x="6" y="136"/>
                        </a:lnTo>
                        <a:lnTo>
                          <a:pt x="6" y="138"/>
                        </a:lnTo>
                        <a:lnTo>
                          <a:pt x="6" y="138"/>
                        </a:lnTo>
                        <a:lnTo>
                          <a:pt x="6" y="141"/>
                        </a:lnTo>
                        <a:lnTo>
                          <a:pt x="6" y="136"/>
                        </a:lnTo>
                        <a:lnTo>
                          <a:pt x="6" y="140"/>
                        </a:lnTo>
                        <a:lnTo>
                          <a:pt x="6" y="139"/>
                        </a:lnTo>
                        <a:lnTo>
                          <a:pt x="6" y="139"/>
                        </a:lnTo>
                        <a:lnTo>
                          <a:pt x="6" y="135"/>
                        </a:lnTo>
                        <a:lnTo>
                          <a:pt x="6" y="141"/>
                        </a:lnTo>
                        <a:lnTo>
                          <a:pt x="6" y="138"/>
                        </a:lnTo>
                        <a:lnTo>
                          <a:pt x="6" y="139"/>
                        </a:lnTo>
                        <a:lnTo>
                          <a:pt x="6" y="140"/>
                        </a:lnTo>
                        <a:lnTo>
                          <a:pt x="6" y="138"/>
                        </a:lnTo>
                        <a:lnTo>
                          <a:pt x="6" y="140"/>
                        </a:lnTo>
                        <a:lnTo>
                          <a:pt x="6" y="137"/>
                        </a:lnTo>
                        <a:lnTo>
                          <a:pt x="6" y="141"/>
                        </a:lnTo>
                        <a:lnTo>
                          <a:pt x="6" y="137"/>
                        </a:lnTo>
                        <a:lnTo>
                          <a:pt x="6" y="138"/>
                        </a:lnTo>
                        <a:lnTo>
                          <a:pt x="6" y="136"/>
                        </a:lnTo>
                        <a:lnTo>
                          <a:pt x="6" y="138"/>
                        </a:lnTo>
                        <a:lnTo>
                          <a:pt x="6" y="138"/>
                        </a:lnTo>
                        <a:lnTo>
                          <a:pt x="6" y="138"/>
                        </a:lnTo>
                        <a:lnTo>
                          <a:pt x="6" y="135"/>
                        </a:lnTo>
                        <a:lnTo>
                          <a:pt x="6" y="136"/>
                        </a:lnTo>
                        <a:lnTo>
                          <a:pt x="6" y="137"/>
                        </a:lnTo>
                        <a:lnTo>
                          <a:pt x="6" y="136"/>
                        </a:lnTo>
                        <a:lnTo>
                          <a:pt x="6" y="134"/>
                        </a:lnTo>
                        <a:lnTo>
                          <a:pt x="6" y="134"/>
                        </a:lnTo>
                        <a:lnTo>
                          <a:pt x="6" y="137"/>
                        </a:lnTo>
                        <a:lnTo>
                          <a:pt x="6" y="134"/>
                        </a:lnTo>
                        <a:lnTo>
                          <a:pt x="6" y="134"/>
                        </a:lnTo>
                        <a:lnTo>
                          <a:pt x="6" y="133"/>
                        </a:lnTo>
                        <a:lnTo>
                          <a:pt x="6" y="133"/>
                        </a:lnTo>
                        <a:lnTo>
                          <a:pt x="6" y="131"/>
                        </a:lnTo>
                        <a:lnTo>
                          <a:pt x="6" y="132"/>
                        </a:lnTo>
                        <a:lnTo>
                          <a:pt x="6" y="132"/>
                        </a:lnTo>
                        <a:lnTo>
                          <a:pt x="6" y="131"/>
                        </a:lnTo>
                        <a:lnTo>
                          <a:pt x="6" y="130"/>
                        </a:lnTo>
                        <a:lnTo>
                          <a:pt x="6" y="132"/>
                        </a:lnTo>
                        <a:lnTo>
                          <a:pt x="6" y="129"/>
                        </a:lnTo>
                        <a:lnTo>
                          <a:pt x="6" y="130"/>
                        </a:lnTo>
                        <a:lnTo>
                          <a:pt x="6" y="129"/>
                        </a:lnTo>
                        <a:lnTo>
                          <a:pt x="6" y="129"/>
                        </a:lnTo>
                        <a:lnTo>
                          <a:pt x="6" y="129"/>
                        </a:lnTo>
                        <a:lnTo>
                          <a:pt x="6" y="128"/>
                        </a:lnTo>
                        <a:lnTo>
                          <a:pt x="6" y="126"/>
                        </a:lnTo>
                        <a:lnTo>
                          <a:pt x="6" y="124"/>
                        </a:lnTo>
                        <a:lnTo>
                          <a:pt x="6" y="124"/>
                        </a:lnTo>
                        <a:lnTo>
                          <a:pt x="6" y="125"/>
                        </a:lnTo>
                        <a:lnTo>
                          <a:pt x="6" y="124"/>
                        </a:lnTo>
                        <a:lnTo>
                          <a:pt x="6" y="122"/>
                        </a:lnTo>
                        <a:lnTo>
                          <a:pt x="6" y="123"/>
                        </a:lnTo>
                        <a:lnTo>
                          <a:pt x="6" y="121"/>
                        </a:lnTo>
                        <a:lnTo>
                          <a:pt x="6" y="120"/>
                        </a:lnTo>
                        <a:lnTo>
                          <a:pt x="6" y="118"/>
                        </a:lnTo>
                        <a:lnTo>
                          <a:pt x="6" y="119"/>
                        </a:lnTo>
                        <a:lnTo>
                          <a:pt x="6" y="119"/>
                        </a:lnTo>
                        <a:lnTo>
                          <a:pt x="6" y="116"/>
                        </a:lnTo>
                        <a:lnTo>
                          <a:pt x="6" y="117"/>
                        </a:lnTo>
                        <a:lnTo>
                          <a:pt x="6" y="115"/>
                        </a:lnTo>
                        <a:lnTo>
                          <a:pt x="6" y="114"/>
                        </a:lnTo>
                        <a:lnTo>
                          <a:pt x="6" y="111"/>
                        </a:lnTo>
                        <a:lnTo>
                          <a:pt x="6" y="112"/>
                        </a:lnTo>
                        <a:lnTo>
                          <a:pt x="6" y="111"/>
                        </a:lnTo>
                        <a:lnTo>
                          <a:pt x="6" y="109"/>
                        </a:lnTo>
                        <a:lnTo>
                          <a:pt x="6" y="109"/>
                        </a:lnTo>
                        <a:lnTo>
                          <a:pt x="6" y="109"/>
                        </a:lnTo>
                        <a:lnTo>
                          <a:pt x="6" y="104"/>
                        </a:lnTo>
                        <a:lnTo>
                          <a:pt x="6" y="107"/>
                        </a:lnTo>
                        <a:lnTo>
                          <a:pt x="6" y="103"/>
                        </a:lnTo>
                        <a:lnTo>
                          <a:pt x="6" y="105"/>
                        </a:lnTo>
                        <a:lnTo>
                          <a:pt x="6" y="103"/>
                        </a:lnTo>
                        <a:lnTo>
                          <a:pt x="6" y="103"/>
                        </a:lnTo>
                        <a:lnTo>
                          <a:pt x="6" y="102"/>
                        </a:lnTo>
                        <a:lnTo>
                          <a:pt x="6" y="99"/>
                        </a:lnTo>
                        <a:lnTo>
                          <a:pt x="6" y="101"/>
                        </a:lnTo>
                        <a:lnTo>
                          <a:pt x="6" y="99"/>
                        </a:lnTo>
                        <a:lnTo>
                          <a:pt x="6" y="98"/>
                        </a:lnTo>
                        <a:lnTo>
                          <a:pt x="6" y="97"/>
                        </a:lnTo>
                        <a:lnTo>
                          <a:pt x="6" y="97"/>
                        </a:lnTo>
                        <a:lnTo>
                          <a:pt x="6" y="97"/>
                        </a:lnTo>
                        <a:lnTo>
                          <a:pt x="7" y="93"/>
                        </a:lnTo>
                        <a:lnTo>
                          <a:pt x="7" y="95"/>
                        </a:lnTo>
                        <a:lnTo>
                          <a:pt x="7" y="92"/>
                        </a:lnTo>
                        <a:lnTo>
                          <a:pt x="7" y="92"/>
                        </a:lnTo>
                        <a:lnTo>
                          <a:pt x="7" y="90"/>
                        </a:lnTo>
                        <a:lnTo>
                          <a:pt x="7" y="91"/>
                        </a:lnTo>
                        <a:lnTo>
                          <a:pt x="7" y="90"/>
                        </a:lnTo>
                        <a:lnTo>
                          <a:pt x="7" y="89"/>
                        </a:lnTo>
                        <a:lnTo>
                          <a:pt x="7" y="89"/>
                        </a:lnTo>
                        <a:lnTo>
                          <a:pt x="7" y="89"/>
                        </a:lnTo>
                        <a:lnTo>
                          <a:pt x="7" y="86"/>
                        </a:lnTo>
                        <a:lnTo>
                          <a:pt x="7" y="88"/>
                        </a:lnTo>
                        <a:lnTo>
                          <a:pt x="7" y="84"/>
                        </a:lnTo>
                        <a:lnTo>
                          <a:pt x="7" y="85"/>
                        </a:lnTo>
                        <a:lnTo>
                          <a:pt x="7" y="83"/>
                        </a:lnTo>
                        <a:lnTo>
                          <a:pt x="7" y="82"/>
                        </a:lnTo>
                        <a:lnTo>
                          <a:pt x="7" y="83"/>
                        </a:lnTo>
                        <a:lnTo>
                          <a:pt x="7" y="82"/>
                        </a:lnTo>
                        <a:lnTo>
                          <a:pt x="7" y="81"/>
                        </a:lnTo>
                        <a:lnTo>
                          <a:pt x="7" y="79"/>
                        </a:lnTo>
                        <a:lnTo>
                          <a:pt x="7" y="82"/>
                        </a:lnTo>
                        <a:lnTo>
                          <a:pt x="7" y="76"/>
                        </a:lnTo>
                        <a:lnTo>
                          <a:pt x="7" y="80"/>
                        </a:lnTo>
                        <a:lnTo>
                          <a:pt x="7" y="77"/>
                        </a:lnTo>
                        <a:lnTo>
                          <a:pt x="7" y="80"/>
                        </a:lnTo>
                        <a:lnTo>
                          <a:pt x="7" y="79"/>
                        </a:lnTo>
                        <a:lnTo>
                          <a:pt x="7" y="74"/>
                        </a:lnTo>
                        <a:lnTo>
                          <a:pt x="7" y="77"/>
                        </a:lnTo>
                        <a:lnTo>
                          <a:pt x="7" y="75"/>
                        </a:lnTo>
                        <a:lnTo>
                          <a:pt x="7" y="77"/>
                        </a:lnTo>
                        <a:lnTo>
                          <a:pt x="7" y="75"/>
                        </a:lnTo>
                        <a:lnTo>
                          <a:pt x="7" y="75"/>
                        </a:lnTo>
                        <a:lnTo>
                          <a:pt x="7" y="73"/>
                        </a:lnTo>
                        <a:lnTo>
                          <a:pt x="7" y="75"/>
                        </a:lnTo>
                        <a:lnTo>
                          <a:pt x="7" y="76"/>
                        </a:lnTo>
                        <a:lnTo>
                          <a:pt x="7" y="74"/>
                        </a:lnTo>
                        <a:lnTo>
                          <a:pt x="7" y="74"/>
                        </a:lnTo>
                        <a:lnTo>
                          <a:pt x="7" y="72"/>
                        </a:lnTo>
                        <a:lnTo>
                          <a:pt x="7" y="71"/>
                        </a:lnTo>
                        <a:lnTo>
                          <a:pt x="7" y="75"/>
                        </a:lnTo>
                        <a:lnTo>
                          <a:pt x="7" y="73"/>
                        </a:lnTo>
                        <a:lnTo>
                          <a:pt x="7" y="73"/>
                        </a:lnTo>
                        <a:lnTo>
                          <a:pt x="7" y="74"/>
                        </a:lnTo>
                        <a:lnTo>
                          <a:pt x="7" y="70"/>
                        </a:lnTo>
                        <a:lnTo>
                          <a:pt x="7" y="74"/>
                        </a:lnTo>
                        <a:lnTo>
                          <a:pt x="7" y="71"/>
                        </a:lnTo>
                        <a:lnTo>
                          <a:pt x="7" y="73"/>
                        </a:lnTo>
                        <a:lnTo>
                          <a:pt x="7" y="70"/>
                        </a:lnTo>
                        <a:lnTo>
                          <a:pt x="7" y="73"/>
                        </a:lnTo>
                        <a:lnTo>
                          <a:pt x="7" y="72"/>
                        </a:lnTo>
                        <a:lnTo>
                          <a:pt x="7" y="70"/>
                        </a:lnTo>
                        <a:lnTo>
                          <a:pt x="7" y="72"/>
                        </a:lnTo>
                        <a:lnTo>
                          <a:pt x="7" y="71"/>
                        </a:lnTo>
                        <a:lnTo>
                          <a:pt x="7" y="71"/>
                        </a:lnTo>
                        <a:lnTo>
                          <a:pt x="7" y="71"/>
                        </a:lnTo>
                        <a:lnTo>
                          <a:pt x="7" y="70"/>
                        </a:lnTo>
                        <a:lnTo>
                          <a:pt x="7" y="69"/>
                        </a:lnTo>
                        <a:lnTo>
                          <a:pt x="7" y="70"/>
                        </a:lnTo>
                        <a:lnTo>
                          <a:pt x="7" y="69"/>
                        </a:lnTo>
                        <a:lnTo>
                          <a:pt x="7" y="69"/>
                        </a:lnTo>
                        <a:lnTo>
                          <a:pt x="7" y="72"/>
                        </a:lnTo>
                        <a:lnTo>
                          <a:pt x="7" y="69"/>
                        </a:lnTo>
                        <a:lnTo>
                          <a:pt x="7" y="69"/>
                        </a:lnTo>
                        <a:lnTo>
                          <a:pt x="7" y="71"/>
                        </a:lnTo>
                        <a:lnTo>
                          <a:pt x="7" y="69"/>
                        </a:lnTo>
                        <a:lnTo>
                          <a:pt x="7" y="70"/>
                        </a:lnTo>
                        <a:lnTo>
                          <a:pt x="7" y="71"/>
                        </a:lnTo>
                        <a:lnTo>
                          <a:pt x="7" y="69"/>
                        </a:lnTo>
                        <a:lnTo>
                          <a:pt x="7" y="68"/>
                        </a:lnTo>
                        <a:lnTo>
                          <a:pt x="7" y="70"/>
                        </a:lnTo>
                        <a:lnTo>
                          <a:pt x="7" y="70"/>
                        </a:lnTo>
                        <a:lnTo>
                          <a:pt x="7" y="70"/>
                        </a:lnTo>
                        <a:lnTo>
                          <a:pt x="7" y="71"/>
                        </a:lnTo>
                        <a:lnTo>
                          <a:pt x="7" y="72"/>
                        </a:lnTo>
                        <a:lnTo>
                          <a:pt x="7" y="69"/>
                        </a:lnTo>
                        <a:lnTo>
                          <a:pt x="7" y="69"/>
                        </a:lnTo>
                        <a:lnTo>
                          <a:pt x="7" y="71"/>
                        </a:lnTo>
                        <a:lnTo>
                          <a:pt x="7" y="70"/>
                        </a:lnTo>
                        <a:lnTo>
                          <a:pt x="7" y="71"/>
                        </a:lnTo>
                        <a:lnTo>
                          <a:pt x="7" y="73"/>
                        </a:lnTo>
                        <a:lnTo>
                          <a:pt x="7" y="72"/>
                        </a:lnTo>
                        <a:lnTo>
                          <a:pt x="7" y="74"/>
                        </a:lnTo>
                        <a:lnTo>
                          <a:pt x="7" y="71"/>
                        </a:lnTo>
                        <a:lnTo>
                          <a:pt x="7" y="72"/>
                        </a:lnTo>
                        <a:lnTo>
                          <a:pt x="7" y="73"/>
                        </a:lnTo>
                        <a:lnTo>
                          <a:pt x="7" y="70"/>
                        </a:lnTo>
                        <a:lnTo>
                          <a:pt x="7" y="73"/>
                        </a:lnTo>
                        <a:lnTo>
                          <a:pt x="7" y="72"/>
                        </a:lnTo>
                        <a:lnTo>
                          <a:pt x="7" y="73"/>
                        </a:lnTo>
                        <a:lnTo>
                          <a:pt x="7" y="73"/>
                        </a:lnTo>
                        <a:lnTo>
                          <a:pt x="7" y="73"/>
                        </a:lnTo>
                        <a:lnTo>
                          <a:pt x="7" y="77"/>
                        </a:lnTo>
                        <a:lnTo>
                          <a:pt x="7" y="71"/>
                        </a:lnTo>
                        <a:lnTo>
                          <a:pt x="7" y="73"/>
                        </a:lnTo>
                        <a:lnTo>
                          <a:pt x="7" y="73"/>
                        </a:lnTo>
                        <a:lnTo>
                          <a:pt x="7" y="73"/>
                        </a:lnTo>
                        <a:lnTo>
                          <a:pt x="7" y="73"/>
                        </a:lnTo>
                        <a:lnTo>
                          <a:pt x="7" y="73"/>
                        </a:lnTo>
                        <a:lnTo>
                          <a:pt x="7" y="74"/>
                        </a:lnTo>
                        <a:lnTo>
                          <a:pt x="7" y="73"/>
                        </a:lnTo>
                        <a:lnTo>
                          <a:pt x="7" y="72"/>
                        </a:lnTo>
                        <a:lnTo>
                          <a:pt x="7" y="71"/>
                        </a:lnTo>
                        <a:lnTo>
                          <a:pt x="7" y="76"/>
                        </a:lnTo>
                        <a:lnTo>
                          <a:pt x="7" y="70"/>
                        </a:lnTo>
                        <a:lnTo>
                          <a:pt x="7" y="74"/>
                        </a:lnTo>
                        <a:lnTo>
                          <a:pt x="7" y="72"/>
                        </a:lnTo>
                        <a:lnTo>
                          <a:pt x="7" y="72"/>
                        </a:lnTo>
                        <a:lnTo>
                          <a:pt x="8" y="73"/>
                        </a:lnTo>
                        <a:lnTo>
                          <a:pt x="8" y="69"/>
                        </a:lnTo>
                        <a:lnTo>
                          <a:pt x="8" y="75"/>
                        </a:lnTo>
                        <a:lnTo>
                          <a:pt x="8" y="72"/>
                        </a:lnTo>
                        <a:lnTo>
                          <a:pt x="8" y="71"/>
                        </a:lnTo>
                        <a:lnTo>
                          <a:pt x="8" y="71"/>
                        </a:lnTo>
                        <a:lnTo>
                          <a:pt x="8" y="75"/>
                        </a:lnTo>
                        <a:lnTo>
                          <a:pt x="8" y="70"/>
                        </a:lnTo>
                        <a:lnTo>
                          <a:pt x="8" y="73"/>
                        </a:lnTo>
                        <a:lnTo>
                          <a:pt x="8" y="71"/>
                        </a:lnTo>
                        <a:lnTo>
                          <a:pt x="8" y="72"/>
                        </a:lnTo>
                        <a:lnTo>
                          <a:pt x="8" y="72"/>
                        </a:lnTo>
                        <a:lnTo>
                          <a:pt x="8" y="73"/>
                        </a:lnTo>
                        <a:lnTo>
                          <a:pt x="8" y="72"/>
                        </a:lnTo>
                        <a:lnTo>
                          <a:pt x="8" y="71"/>
                        </a:lnTo>
                        <a:lnTo>
                          <a:pt x="8" y="73"/>
                        </a:lnTo>
                        <a:lnTo>
                          <a:pt x="8" y="71"/>
                        </a:lnTo>
                        <a:lnTo>
                          <a:pt x="8" y="75"/>
                        </a:lnTo>
                        <a:lnTo>
                          <a:pt x="8" y="71"/>
                        </a:lnTo>
                        <a:lnTo>
                          <a:pt x="8" y="71"/>
                        </a:lnTo>
                        <a:lnTo>
                          <a:pt x="8" y="72"/>
                        </a:lnTo>
                        <a:lnTo>
                          <a:pt x="8" y="72"/>
                        </a:lnTo>
                        <a:lnTo>
                          <a:pt x="8" y="70"/>
                        </a:lnTo>
                        <a:lnTo>
                          <a:pt x="8" y="71"/>
                        </a:lnTo>
                        <a:lnTo>
                          <a:pt x="8" y="69"/>
                        </a:lnTo>
                        <a:lnTo>
                          <a:pt x="8" y="72"/>
                        </a:lnTo>
                        <a:lnTo>
                          <a:pt x="8" y="72"/>
                        </a:lnTo>
                        <a:lnTo>
                          <a:pt x="8" y="70"/>
                        </a:lnTo>
                        <a:lnTo>
                          <a:pt x="8" y="72"/>
                        </a:lnTo>
                        <a:lnTo>
                          <a:pt x="8" y="68"/>
                        </a:lnTo>
                        <a:lnTo>
                          <a:pt x="8" y="71"/>
                        </a:lnTo>
                        <a:lnTo>
                          <a:pt x="8" y="69"/>
                        </a:lnTo>
                        <a:lnTo>
                          <a:pt x="8" y="72"/>
                        </a:lnTo>
                        <a:lnTo>
                          <a:pt x="8" y="71"/>
                        </a:lnTo>
                        <a:lnTo>
                          <a:pt x="8" y="69"/>
                        </a:lnTo>
                        <a:lnTo>
                          <a:pt x="8" y="68"/>
                        </a:lnTo>
                        <a:lnTo>
                          <a:pt x="8" y="67"/>
                        </a:lnTo>
                        <a:lnTo>
                          <a:pt x="8" y="67"/>
                        </a:lnTo>
                        <a:lnTo>
                          <a:pt x="8" y="70"/>
                        </a:lnTo>
                        <a:lnTo>
                          <a:pt x="8" y="65"/>
                        </a:lnTo>
                        <a:lnTo>
                          <a:pt x="8" y="69"/>
                        </a:lnTo>
                        <a:lnTo>
                          <a:pt x="8" y="65"/>
                        </a:lnTo>
                        <a:lnTo>
                          <a:pt x="8" y="67"/>
                        </a:lnTo>
                        <a:lnTo>
                          <a:pt x="8" y="66"/>
                        </a:lnTo>
                        <a:lnTo>
                          <a:pt x="8" y="66"/>
                        </a:lnTo>
                        <a:lnTo>
                          <a:pt x="8" y="65"/>
                        </a:lnTo>
                        <a:lnTo>
                          <a:pt x="8" y="65"/>
                        </a:lnTo>
                        <a:lnTo>
                          <a:pt x="8" y="63"/>
                        </a:lnTo>
                        <a:lnTo>
                          <a:pt x="8" y="66"/>
                        </a:lnTo>
                        <a:lnTo>
                          <a:pt x="8" y="62"/>
                        </a:lnTo>
                        <a:lnTo>
                          <a:pt x="8" y="65"/>
                        </a:lnTo>
                        <a:lnTo>
                          <a:pt x="8" y="62"/>
                        </a:lnTo>
                        <a:lnTo>
                          <a:pt x="8" y="64"/>
                        </a:lnTo>
                        <a:lnTo>
                          <a:pt x="8" y="60"/>
                        </a:lnTo>
                        <a:lnTo>
                          <a:pt x="8" y="64"/>
                        </a:lnTo>
                        <a:lnTo>
                          <a:pt x="8" y="63"/>
                        </a:lnTo>
                        <a:lnTo>
                          <a:pt x="8" y="59"/>
                        </a:lnTo>
                        <a:lnTo>
                          <a:pt x="8" y="64"/>
                        </a:lnTo>
                        <a:lnTo>
                          <a:pt x="8" y="61"/>
                        </a:lnTo>
                        <a:lnTo>
                          <a:pt x="8" y="62"/>
                        </a:lnTo>
                        <a:lnTo>
                          <a:pt x="8" y="61"/>
                        </a:lnTo>
                        <a:lnTo>
                          <a:pt x="8" y="59"/>
                        </a:lnTo>
                        <a:lnTo>
                          <a:pt x="8" y="62"/>
                        </a:lnTo>
                        <a:lnTo>
                          <a:pt x="8" y="59"/>
                        </a:lnTo>
                        <a:lnTo>
                          <a:pt x="8" y="59"/>
                        </a:lnTo>
                        <a:lnTo>
                          <a:pt x="8" y="59"/>
                        </a:lnTo>
                        <a:lnTo>
                          <a:pt x="8" y="59"/>
                        </a:lnTo>
                        <a:lnTo>
                          <a:pt x="8" y="61"/>
                        </a:lnTo>
                        <a:lnTo>
                          <a:pt x="8" y="58"/>
                        </a:lnTo>
                        <a:lnTo>
                          <a:pt x="8" y="57"/>
                        </a:lnTo>
                        <a:lnTo>
                          <a:pt x="8" y="59"/>
                        </a:lnTo>
                        <a:lnTo>
                          <a:pt x="8" y="58"/>
                        </a:lnTo>
                        <a:lnTo>
                          <a:pt x="8" y="59"/>
                        </a:lnTo>
                        <a:lnTo>
                          <a:pt x="8" y="55"/>
                        </a:lnTo>
                        <a:lnTo>
                          <a:pt x="8" y="56"/>
                        </a:lnTo>
                        <a:lnTo>
                          <a:pt x="8" y="54"/>
                        </a:lnTo>
                        <a:lnTo>
                          <a:pt x="8" y="54"/>
                        </a:lnTo>
                        <a:lnTo>
                          <a:pt x="8" y="54"/>
                        </a:lnTo>
                        <a:lnTo>
                          <a:pt x="8" y="54"/>
                        </a:lnTo>
                        <a:lnTo>
                          <a:pt x="8" y="53"/>
                        </a:lnTo>
                        <a:lnTo>
                          <a:pt x="8" y="52"/>
                        </a:lnTo>
                        <a:lnTo>
                          <a:pt x="8" y="50"/>
                        </a:lnTo>
                        <a:lnTo>
                          <a:pt x="8" y="50"/>
                        </a:lnTo>
                        <a:lnTo>
                          <a:pt x="8" y="50"/>
                        </a:lnTo>
                        <a:lnTo>
                          <a:pt x="8" y="49"/>
                        </a:lnTo>
                        <a:lnTo>
                          <a:pt x="8" y="50"/>
                        </a:lnTo>
                        <a:lnTo>
                          <a:pt x="8" y="49"/>
                        </a:lnTo>
                        <a:lnTo>
                          <a:pt x="8" y="49"/>
                        </a:lnTo>
                        <a:lnTo>
                          <a:pt x="8" y="47"/>
                        </a:lnTo>
                        <a:lnTo>
                          <a:pt x="8" y="49"/>
                        </a:lnTo>
                        <a:lnTo>
                          <a:pt x="8" y="46"/>
                        </a:lnTo>
                        <a:lnTo>
                          <a:pt x="8" y="47"/>
                        </a:lnTo>
                        <a:lnTo>
                          <a:pt x="8" y="45"/>
                        </a:lnTo>
                        <a:lnTo>
                          <a:pt x="8" y="44"/>
                        </a:lnTo>
                        <a:lnTo>
                          <a:pt x="8" y="47"/>
                        </a:lnTo>
                        <a:lnTo>
                          <a:pt x="8" y="45"/>
                        </a:lnTo>
                        <a:lnTo>
                          <a:pt x="8" y="44"/>
                        </a:lnTo>
                        <a:lnTo>
                          <a:pt x="8" y="46"/>
                        </a:lnTo>
                        <a:lnTo>
                          <a:pt x="8" y="44"/>
                        </a:lnTo>
                        <a:lnTo>
                          <a:pt x="9" y="45"/>
                        </a:lnTo>
                        <a:lnTo>
                          <a:pt x="9" y="47"/>
                        </a:lnTo>
                        <a:lnTo>
                          <a:pt x="9" y="42"/>
                        </a:lnTo>
                        <a:lnTo>
                          <a:pt x="9" y="46"/>
                        </a:lnTo>
                        <a:lnTo>
                          <a:pt x="9" y="45"/>
                        </a:lnTo>
                        <a:lnTo>
                          <a:pt x="9" y="43"/>
                        </a:lnTo>
                        <a:lnTo>
                          <a:pt x="9" y="43"/>
                        </a:lnTo>
                        <a:lnTo>
                          <a:pt x="9" y="45"/>
                        </a:lnTo>
                        <a:lnTo>
                          <a:pt x="9" y="43"/>
                        </a:lnTo>
                        <a:lnTo>
                          <a:pt x="9" y="44"/>
                        </a:lnTo>
                        <a:lnTo>
                          <a:pt x="9" y="43"/>
                        </a:lnTo>
                        <a:lnTo>
                          <a:pt x="9" y="45"/>
                        </a:lnTo>
                        <a:lnTo>
                          <a:pt x="9" y="41"/>
                        </a:lnTo>
                        <a:lnTo>
                          <a:pt x="9" y="43"/>
                        </a:lnTo>
                        <a:lnTo>
                          <a:pt x="9" y="42"/>
                        </a:lnTo>
                        <a:lnTo>
                          <a:pt x="9" y="40"/>
                        </a:lnTo>
                        <a:lnTo>
                          <a:pt x="9" y="41"/>
                        </a:lnTo>
                        <a:lnTo>
                          <a:pt x="9" y="40"/>
                        </a:lnTo>
                        <a:lnTo>
                          <a:pt x="9" y="37"/>
                        </a:lnTo>
                        <a:lnTo>
                          <a:pt x="9" y="39"/>
                        </a:lnTo>
                        <a:lnTo>
                          <a:pt x="9" y="38"/>
                        </a:lnTo>
                        <a:lnTo>
                          <a:pt x="9" y="38"/>
                        </a:lnTo>
                        <a:lnTo>
                          <a:pt x="9" y="39"/>
                        </a:lnTo>
                        <a:lnTo>
                          <a:pt x="9" y="37"/>
                        </a:lnTo>
                        <a:lnTo>
                          <a:pt x="9" y="37"/>
                        </a:lnTo>
                        <a:lnTo>
                          <a:pt x="9" y="36"/>
                        </a:lnTo>
                        <a:lnTo>
                          <a:pt x="9" y="37"/>
                        </a:lnTo>
                        <a:lnTo>
                          <a:pt x="9" y="34"/>
                        </a:lnTo>
                        <a:lnTo>
                          <a:pt x="9" y="35"/>
                        </a:lnTo>
                        <a:lnTo>
                          <a:pt x="9" y="35"/>
                        </a:lnTo>
                        <a:lnTo>
                          <a:pt x="9" y="35"/>
                        </a:lnTo>
                        <a:lnTo>
                          <a:pt x="9" y="34"/>
                        </a:lnTo>
                        <a:lnTo>
                          <a:pt x="9" y="35"/>
                        </a:lnTo>
                        <a:lnTo>
                          <a:pt x="9" y="31"/>
                        </a:lnTo>
                        <a:lnTo>
                          <a:pt x="9" y="34"/>
                        </a:lnTo>
                        <a:lnTo>
                          <a:pt x="9" y="32"/>
                        </a:lnTo>
                        <a:lnTo>
                          <a:pt x="9" y="35"/>
                        </a:lnTo>
                        <a:lnTo>
                          <a:pt x="9" y="31"/>
                        </a:lnTo>
                        <a:lnTo>
                          <a:pt x="9" y="33"/>
                        </a:lnTo>
                        <a:lnTo>
                          <a:pt x="9" y="32"/>
                        </a:lnTo>
                        <a:lnTo>
                          <a:pt x="9" y="33"/>
                        </a:lnTo>
                        <a:lnTo>
                          <a:pt x="9" y="32"/>
                        </a:lnTo>
                        <a:lnTo>
                          <a:pt x="9" y="35"/>
                        </a:lnTo>
                        <a:lnTo>
                          <a:pt x="9" y="33"/>
                        </a:lnTo>
                        <a:lnTo>
                          <a:pt x="9" y="35"/>
                        </a:lnTo>
                        <a:lnTo>
                          <a:pt x="9" y="33"/>
                        </a:lnTo>
                        <a:lnTo>
                          <a:pt x="9" y="34"/>
                        </a:lnTo>
                        <a:lnTo>
                          <a:pt x="9" y="32"/>
                        </a:lnTo>
                        <a:lnTo>
                          <a:pt x="9" y="34"/>
                        </a:lnTo>
                        <a:lnTo>
                          <a:pt x="9" y="36"/>
                        </a:lnTo>
                        <a:lnTo>
                          <a:pt x="9" y="33"/>
                        </a:lnTo>
                        <a:lnTo>
                          <a:pt x="9" y="35"/>
                        </a:lnTo>
                        <a:lnTo>
                          <a:pt x="9" y="33"/>
                        </a:lnTo>
                        <a:lnTo>
                          <a:pt x="9" y="37"/>
                        </a:lnTo>
                        <a:lnTo>
                          <a:pt x="9" y="35"/>
                        </a:lnTo>
                        <a:lnTo>
                          <a:pt x="9" y="35"/>
                        </a:lnTo>
                        <a:lnTo>
                          <a:pt x="9" y="36"/>
                        </a:lnTo>
                        <a:lnTo>
                          <a:pt x="9" y="34"/>
                        </a:lnTo>
                        <a:lnTo>
                          <a:pt x="9" y="38"/>
                        </a:lnTo>
                        <a:lnTo>
                          <a:pt x="9" y="35"/>
                        </a:lnTo>
                        <a:lnTo>
                          <a:pt x="9" y="35"/>
                        </a:lnTo>
                        <a:lnTo>
                          <a:pt x="9" y="35"/>
                        </a:lnTo>
                        <a:lnTo>
                          <a:pt x="9" y="38"/>
                        </a:lnTo>
                        <a:lnTo>
                          <a:pt x="9" y="38"/>
                        </a:lnTo>
                        <a:lnTo>
                          <a:pt x="9" y="38"/>
                        </a:lnTo>
                        <a:lnTo>
                          <a:pt x="9" y="35"/>
                        </a:lnTo>
                        <a:lnTo>
                          <a:pt x="9" y="40"/>
                        </a:lnTo>
                        <a:lnTo>
                          <a:pt x="9" y="37"/>
                        </a:lnTo>
                        <a:lnTo>
                          <a:pt x="9" y="40"/>
                        </a:lnTo>
                        <a:lnTo>
                          <a:pt x="9" y="38"/>
                        </a:lnTo>
                        <a:lnTo>
                          <a:pt x="9" y="39"/>
                        </a:lnTo>
                        <a:lnTo>
                          <a:pt x="9" y="38"/>
                        </a:lnTo>
                        <a:lnTo>
                          <a:pt x="9" y="40"/>
                        </a:lnTo>
                        <a:lnTo>
                          <a:pt x="9" y="40"/>
                        </a:lnTo>
                        <a:lnTo>
                          <a:pt x="9" y="39"/>
                        </a:lnTo>
                        <a:lnTo>
                          <a:pt x="9" y="41"/>
                        </a:lnTo>
                        <a:lnTo>
                          <a:pt x="9" y="45"/>
                        </a:lnTo>
                        <a:lnTo>
                          <a:pt x="9" y="39"/>
                        </a:lnTo>
                        <a:lnTo>
                          <a:pt x="9" y="45"/>
                        </a:lnTo>
                        <a:lnTo>
                          <a:pt x="9" y="41"/>
                        </a:lnTo>
                        <a:lnTo>
                          <a:pt x="9" y="45"/>
                        </a:lnTo>
                        <a:lnTo>
                          <a:pt x="9" y="45"/>
                        </a:lnTo>
                        <a:lnTo>
                          <a:pt x="9" y="46"/>
                        </a:lnTo>
                        <a:lnTo>
                          <a:pt x="9" y="46"/>
                        </a:lnTo>
                        <a:lnTo>
                          <a:pt x="9" y="46"/>
                        </a:lnTo>
                        <a:lnTo>
                          <a:pt x="9" y="48"/>
                        </a:lnTo>
                        <a:lnTo>
                          <a:pt x="9" y="49"/>
                        </a:lnTo>
                        <a:lnTo>
                          <a:pt x="9" y="48"/>
                        </a:lnTo>
                        <a:lnTo>
                          <a:pt x="9" y="52"/>
                        </a:lnTo>
                        <a:lnTo>
                          <a:pt x="9" y="50"/>
                        </a:lnTo>
                        <a:lnTo>
                          <a:pt x="9" y="50"/>
                        </a:lnTo>
                        <a:lnTo>
                          <a:pt x="9" y="53"/>
                        </a:lnTo>
                        <a:lnTo>
                          <a:pt x="9" y="51"/>
                        </a:lnTo>
                        <a:lnTo>
                          <a:pt x="9" y="51"/>
                        </a:lnTo>
                        <a:lnTo>
                          <a:pt x="9" y="53"/>
                        </a:lnTo>
                        <a:lnTo>
                          <a:pt x="9" y="52"/>
                        </a:lnTo>
                        <a:lnTo>
                          <a:pt x="9" y="53"/>
                        </a:lnTo>
                        <a:lnTo>
                          <a:pt x="9" y="56"/>
                        </a:lnTo>
                        <a:lnTo>
                          <a:pt x="10" y="55"/>
                        </a:lnTo>
                        <a:lnTo>
                          <a:pt x="10" y="57"/>
                        </a:lnTo>
                        <a:lnTo>
                          <a:pt x="10" y="57"/>
                        </a:lnTo>
                        <a:lnTo>
                          <a:pt x="10" y="58"/>
                        </a:lnTo>
                        <a:lnTo>
                          <a:pt x="10" y="56"/>
                        </a:lnTo>
                        <a:lnTo>
                          <a:pt x="10" y="57"/>
                        </a:lnTo>
                        <a:lnTo>
                          <a:pt x="10" y="60"/>
                        </a:lnTo>
                        <a:lnTo>
                          <a:pt x="10" y="60"/>
                        </a:lnTo>
                        <a:lnTo>
                          <a:pt x="10" y="60"/>
                        </a:lnTo>
                        <a:lnTo>
                          <a:pt x="10" y="61"/>
                        </a:lnTo>
                        <a:lnTo>
                          <a:pt x="10" y="64"/>
                        </a:lnTo>
                        <a:lnTo>
                          <a:pt x="10" y="61"/>
                        </a:lnTo>
                        <a:lnTo>
                          <a:pt x="10" y="64"/>
                        </a:lnTo>
                        <a:lnTo>
                          <a:pt x="10" y="62"/>
                        </a:lnTo>
                        <a:lnTo>
                          <a:pt x="10" y="62"/>
                        </a:lnTo>
                        <a:lnTo>
                          <a:pt x="10" y="63"/>
                        </a:lnTo>
                        <a:lnTo>
                          <a:pt x="10" y="66"/>
                        </a:lnTo>
                        <a:lnTo>
                          <a:pt x="10" y="63"/>
                        </a:lnTo>
                        <a:lnTo>
                          <a:pt x="10" y="63"/>
                        </a:lnTo>
                        <a:lnTo>
                          <a:pt x="10" y="67"/>
                        </a:lnTo>
                        <a:lnTo>
                          <a:pt x="10" y="64"/>
                        </a:lnTo>
                        <a:lnTo>
                          <a:pt x="10" y="67"/>
                        </a:lnTo>
                        <a:lnTo>
                          <a:pt x="10" y="64"/>
                        </a:lnTo>
                        <a:lnTo>
                          <a:pt x="10" y="66"/>
                        </a:lnTo>
                        <a:lnTo>
                          <a:pt x="10" y="66"/>
                        </a:lnTo>
                        <a:lnTo>
                          <a:pt x="10" y="68"/>
                        </a:lnTo>
                        <a:lnTo>
                          <a:pt x="10" y="67"/>
                        </a:lnTo>
                        <a:lnTo>
                          <a:pt x="10" y="71"/>
                        </a:lnTo>
                        <a:lnTo>
                          <a:pt x="10" y="67"/>
                        </a:lnTo>
                        <a:lnTo>
                          <a:pt x="10" y="69"/>
                        </a:lnTo>
                        <a:lnTo>
                          <a:pt x="10" y="67"/>
                        </a:lnTo>
                        <a:lnTo>
                          <a:pt x="10" y="70"/>
                        </a:lnTo>
                        <a:lnTo>
                          <a:pt x="10" y="70"/>
                        </a:lnTo>
                        <a:lnTo>
                          <a:pt x="10" y="68"/>
                        </a:lnTo>
                        <a:lnTo>
                          <a:pt x="10" y="70"/>
                        </a:lnTo>
                        <a:lnTo>
                          <a:pt x="10" y="69"/>
                        </a:lnTo>
                        <a:lnTo>
                          <a:pt x="10" y="70"/>
                        </a:lnTo>
                        <a:lnTo>
                          <a:pt x="10" y="68"/>
                        </a:lnTo>
                        <a:lnTo>
                          <a:pt x="10" y="70"/>
                        </a:lnTo>
                        <a:lnTo>
                          <a:pt x="10" y="70"/>
                        </a:lnTo>
                        <a:lnTo>
                          <a:pt x="10" y="69"/>
                        </a:lnTo>
                        <a:lnTo>
                          <a:pt x="10" y="69"/>
                        </a:lnTo>
                        <a:lnTo>
                          <a:pt x="10" y="66"/>
                        </a:lnTo>
                        <a:lnTo>
                          <a:pt x="10" y="71"/>
                        </a:lnTo>
                        <a:lnTo>
                          <a:pt x="10" y="68"/>
                        </a:lnTo>
                        <a:lnTo>
                          <a:pt x="10" y="68"/>
                        </a:lnTo>
                        <a:lnTo>
                          <a:pt x="10" y="68"/>
                        </a:lnTo>
                        <a:lnTo>
                          <a:pt x="10" y="68"/>
                        </a:lnTo>
                        <a:lnTo>
                          <a:pt x="10" y="68"/>
                        </a:lnTo>
                        <a:lnTo>
                          <a:pt x="10" y="65"/>
                        </a:lnTo>
                        <a:lnTo>
                          <a:pt x="10" y="66"/>
                        </a:lnTo>
                        <a:lnTo>
                          <a:pt x="10" y="66"/>
                        </a:lnTo>
                        <a:lnTo>
                          <a:pt x="10" y="64"/>
                        </a:lnTo>
                        <a:lnTo>
                          <a:pt x="10" y="64"/>
                        </a:lnTo>
                        <a:lnTo>
                          <a:pt x="10" y="65"/>
                        </a:lnTo>
                        <a:lnTo>
                          <a:pt x="10" y="65"/>
                        </a:lnTo>
                        <a:lnTo>
                          <a:pt x="10" y="60"/>
                        </a:lnTo>
                        <a:lnTo>
                          <a:pt x="10" y="62"/>
                        </a:lnTo>
                        <a:lnTo>
                          <a:pt x="10" y="62"/>
                        </a:lnTo>
                        <a:lnTo>
                          <a:pt x="10" y="59"/>
                        </a:lnTo>
                        <a:lnTo>
                          <a:pt x="10" y="62"/>
                        </a:lnTo>
                        <a:lnTo>
                          <a:pt x="10" y="61"/>
                        </a:lnTo>
                        <a:lnTo>
                          <a:pt x="10" y="59"/>
                        </a:lnTo>
                        <a:lnTo>
                          <a:pt x="10" y="60"/>
                        </a:lnTo>
                        <a:lnTo>
                          <a:pt x="10" y="59"/>
                        </a:lnTo>
                        <a:lnTo>
                          <a:pt x="10" y="59"/>
                        </a:lnTo>
                        <a:lnTo>
                          <a:pt x="10" y="58"/>
                        </a:lnTo>
                        <a:lnTo>
                          <a:pt x="10" y="57"/>
                        </a:lnTo>
                        <a:lnTo>
                          <a:pt x="10" y="58"/>
                        </a:lnTo>
                        <a:lnTo>
                          <a:pt x="10" y="56"/>
                        </a:lnTo>
                        <a:lnTo>
                          <a:pt x="10" y="59"/>
                        </a:lnTo>
                        <a:lnTo>
                          <a:pt x="10" y="57"/>
                        </a:lnTo>
                        <a:lnTo>
                          <a:pt x="10" y="56"/>
                        </a:lnTo>
                        <a:lnTo>
                          <a:pt x="10" y="56"/>
                        </a:lnTo>
                        <a:lnTo>
                          <a:pt x="10" y="55"/>
                        </a:lnTo>
                        <a:lnTo>
                          <a:pt x="10" y="56"/>
                        </a:lnTo>
                        <a:lnTo>
                          <a:pt x="10" y="52"/>
                        </a:lnTo>
                        <a:lnTo>
                          <a:pt x="10" y="53"/>
                        </a:lnTo>
                        <a:lnTo>
                          <a:pt x="10" y="53"/>
                        </a:lnTo>
                        <a:lnTo>
                          <a:pt x="10" y="51"/>
                        </a:lnTo>
                        <a:lnTo>
                          <a:pt x="10" y="51"/>
                        </a:lnTo>
                        <a:lnTo>
                          <a:pt x="10" y="52"/>
                        </a:lnTo>
                        <a:lnTo>
                          <a:pt x="10" y="49"/>
                        </a:lnTo>
                        <a:lnTo>
                          <a:pt x="10" y="49"/>
                        </a:lnTo>
                        <a:lnTo>
                          <a:pt x="10" y="47"/>
                        </a:lnTo>
                        <a:lnTo>
                          <a:pt x="10" y="45"/>
                        </a:lnTo>
                        <a:lnTo>
                          <a:pt x="10" y="47"/>
                        </a:lnTo>
                        <a:lnTo>
                          <a:pt x="10" y="44"/>
                        </a:lnTo>
                        <a:lnTo>
                          <a:pt x="10" y="43"/>
                        </a:lnTo>
                        <a:lnTo>
                          <a:pt x="10" y="44"/>
                        </a:lnTo>
                        <a:lnTo>
                          <a:pt x="10" y="41"/>
                        </a:lnTo>
                        <a:lnTo>
                          <a:pt x="10" y="41"/>
                        </a:lnTo>
                        <a:lnTo>
                          <a:pt x="10" y="40"/>
                        </a:lnTo>
                        <a:lnTo>
                          <a:pt x="10" y="37"/>
                        </a:lnTo>
                        <a:lnTo>
                          <a:pt x="10" y="37"/>
                        </a:lnTo>
                        <a:lnTo>
                          <a:pt x="10" y="37"/>
                        </a:lnTo>
                        <a:lnTo>
                          <a:pt x="10" y="35"/>
                        </a:lnTo>
                        <a:lnTo>
                          <a:pt x="10" y="34"/>
                        </a:lnTo>
                        <a:lnTo>
                          <a:pt x="10" y="32"/>
                        </a:lnTo>
                        <a:lnTo>
                          <a:pt x="10" y="33"/>
                        </a:lnTo>
                        <a:lnTo>
                          <a:pt x="10" y="33"/>
                        </a:lnTo>
                        <a:lnTo>
                          <a:pt x="10" y="30"/>
                        </a:lnTo>
                        <a:lnTo>
                          <a:pt x="10" y="31"/>
                        </a:lnTo>
                        <a:lnTo>
                          <a:pt x="10" y="27"/>
                        </a:lnTo>
                        <a:lnTo>
                          <a:pt x="10" y="28"/>
                        </a:lnTo>
                        <a:lnTo>
                          <a:pt x="10" y="25"/>
                        </a:lnTo>
                        <a:lnTo>
                          <a:pt x="10" y="26"/>
                        </a:lnTo>
                        <a:lnTo>
                          <a:pt x="11" y="26"/>
                        </a:lnTo>
                        <a:lnTo>
                          <a:pt x="11" y="24"/>
                        </a:lnTo>
                        <a:lnTo>
                          <a:pt x="11" y="23"/>
                        </a:lnTo>
                        <a:lnTo>
                          <a:pt x="11" y="22"/>
                        </a:lnTo>
                        <a:lnTo>
                          <a:pt x="11" y="19"/>
                        </a:lnTo>
                        <a:lnTo>
                          <a:pt x="11" y="21"/>
                        </a:lnTo>
                        <a:lnTo>
                          <a:pt x="11" y="19"/>
                        </a:lnTo>
                        <a:lnTo>
                          <a:pt x="11" y="21"/>
                        </a:lnTo>
                        <a:lnTo>
                          <a:pt x="11" y="19"/>
                        </a:lnTo>
                        <a:lnTo>
                          <a:pt x="11" y="19"/>
                        </a:lnTo>
                        <a:lnTo>
                          <a:pt x="11" y="16"/>
                        </a:lnTo>
                        <a:lnTo>
                          <a:pt x="11" y="19"/>
                        </a:lnTo>
                        <a:lnTo>
                          <a:pt x="11" y="16"/>
                        </a:lnTo>
                        <a:lnTo>
                          <a:pt x="11" y="17"/>
                        </a:lnTo>
                        <a:lnTo>
                          <a:pt x="11" y="15"/>
                        </a:lnTo>
                        <a:lnTo>
                          <a:pt x="11" y="15"/>
                        </a:lnTo>
                        <a:lnTo>
                          <a:pt x="11" y="11"/>
                        </a:lnTo>
                        <a:lnTo>
                          <a:pt x="11" y="11"/>
                        </a:lnTo>
                        <a:lnTo>
                          <a:pt x="11" y="13"/>
                        </a:lnTo>
                        <a:lnTo>
                          <a:pt x="11" y="13"/>
                        </a:lnTo>
                        <a:lnTo>
                          <a:pt x="11" y="8"/>
                        </a:lnTo>
                        <a:lnTo>
                          <a:pt x="11" y="11"/>
                        </a:lnTo>
                        <a:lnTo>
                          <a:pt x="11" y="7"/>
                        </a:lnTo>
                        <a:lnTo>
                          <a:pt x="11" y="10"/>
                        </a:lnTo>
                        <a:lnTo>
                          <a:pt x="11" y="6"/>
                        </a:lnTo>
                        <a:lnTo>
                          <a:pt x="11" y="9"/>
                        </a:lnTo>
                        <a:lnTo>
                          <a:pt x="11" y="7"/>
                        </a:lnTo>
                        <a:lnTo>
                          <a:pt x="11" y="6"/>
                        </a:lnTo>
                        <a:lnTo>
                          <a:pt x="11" y="5"/>
                        </a:lnTo>
                        <a:lnTo>
                          <a:pt x="11" y="8"/>
                        </a:lnTo>
                        <a:lnTo>
                          <a:pt x="11" y="6"/>
                        </a:lnTo>
                        <a:lnTo>
                          <a:pt x="11" y="4"/>
                        </a:lnTo>
                        <a:lnTo>
                          <a:pt x="11" y="5"/>
                        </a:lnTo>
                        <a:lnTo>
                          <a:pt x="11" y="5"/>
                        </a:lnTo>
                        <a:lnTo>
                          <a:pt x="11" y="3"/>
                        </a:lnTo>
                        <a:lnTo>
                          <a:pt x="11" y="3"/>
                        </a:lnTo>
                        <a:lnTo>
                          <a:pt x="11" y="4"/>
                        </a:lnTo>
                        <a:lnTo>
                          <a:pt x="11" y="5"/>
                        </a:lnTo>
                        <a:lnTo>
                          <a:pt x="11" y="5"/>
                        </a:lnTo>
                        <a:lnTo>
                          <a:pt x="11" y="4"/>
                        </a:lnTo>
                        <a:lnTo>
                          <a:pt x="11" y="2"/>
                        </a:lnTo>
                        <a:lnTo>
                          <a:pt x="11" y="2"/>
                        </a:lnTo>
                        <a:lnTo>
                          <a:pt x="11" y="2"/>
                        </a:lnTo>
                        <a:lnTo>
                          <a:pt x="11" y="2"/>
                        </a:lnTo>
                        <a:lnTo>
                          <a:pt x="11" y="4"/>
                        </a:lnTo>
                        <a:lnTo>
                          <a:pt x="11" y="0"/>
                        </a:lnTo>
                        <a:lnTo>
                          <a:pt x="11" y="3"/>
                        </a:lnTo>
                        <a:lnTo>
                          <a:pt x="11" y="4"/>
                        </a:lnTo>
                        <a:lnTo>
                          <a:pt x="11" y="2"/>
                        </a:lnTo>
                        <a:lnTo>
                          <a:pt x="11" y="5"/>
                        </a:lnTo>
                        <a:lnTo>
                          <a:pt x="11" y="1"/>
                        </a:lnTo>
                        <a:lnTo>
                          <a:pt x="11" y="6"/>
                        </a:lnTo>
                        <a:lnTo>
                          <a:pt x="11" y="3"/>
                        </a:lnTo>
                        <a:lnTo>
                          <a:pt x="11" y="4"/>
                        </a:lnTo>
                        <a:lnTo>
                          <a:pt x="11" y="4"/>
                        </a:lnTo>
                        <a:lnTo>
                          <a:pt x="11" y="2"/>
                        </a:lnTo>
                        <a:lnTo>
                          <a:pt x="11" y="2"/>
                        </a:lnTo>
                        <a:lnTo>
                          <a:pt x="11" y="4"/>
                        </a:lnTo>
                        <a:lnTo>
                          <a:pt x="11" y="3"/>
                        </a:lnTo>
                        <a:lnTo>
                          <a:pt x="11" y="4"/>
                        </a:lnTo>
                        <a:lnTo>
                          <a:pt x="11" y="4"/>
                        </a:lnTo>
                        <a:lnTo>
                          <a:pt x="11" y="1"/>
                        </a:lnTo>
                        <a:lnTo>
                          <a:pt x="11" y="5"/>
                        </a:lnTo>
                        <a:lnTo>
                          <a:pt x="11" y="2"/>
                        </a:lnTo>
                        <a:lnTo>
                          <a:pt x="11" y="4"/>
                        </a:lnTo>
                        <a:lnTo>
                          <a:pt x="11" y="4"/>
                        </a:lnTo>
                        <a:lnTo>
                          <a:pt x="11" y="6"/>
                        </a:lnTo>
                        <a:lnTo>
                          <a:pt x="11" y="2"/>
                        </a:lnTo>
                        <a:lnTo>
                          <a:pt x="11" y="5"/>
                        </a:lnTo>
                        <a:lnTo>
                          <a:pt x="11" y="4"/>
                        </a:lnTo>
                        <a:lnTo>
                          <a:pt x="11" y="4"/>
                        </a:lnTo>
                        <a:lnTo>
                          <a:pt x="11" y="7"/>
                        </a:lnTo>
                        <a:lnTo>
                          <a:pt x="11" y="1"/>
                        </a:lnTo>
                        <a:lnTo>
                          <a:pt x="11" y="7"/>
                        </a:lnTo>
                        <a:lnTo>
                          <a:pt x="11" y="3"/>
                        </a:lnTo>
                        <a:lnTo>
                          <a:pt x="11" y="6"/>
                        </a:lnTo>
                        <a:lnTo>
                          <a:pt x="11" y="2"/>
                        </a:lnTo>
                        <a:lnTo>
                          <a:pt x="11" y="6"/>
                        </a:lnTo>
                        <a:lnTo>
                          <a:pt x="11" y="6"/>
                        </a:lnTo>
                        <a:lnTo>
                          <a:pt x="11" y="6"/>
                        </a:lnTo>
                        <a:lnTo>
                          <a:pt x="11" y="6"/>
                        </a:lnTo>
                        <a:lnTo>
                          <a:pt x="11" y="7"/>
                        </a:lnTo>
                        <a:lnTo>
                          <a:pt x="11" y="8"/>
                        </a:lnTo>
                        <a:lnTo>
                          <a:pt x="11" y="7"/>
                        </a:lnTo>
                        <a:lnTo>
                          <a:pt x="11" y="7"/>
                        </a:lnTo>
                        <a:lnTo>
                          <a:pt x="11" y="8"/>
                        </a:lnTo>
                        <a:lnTo>
                          <a:pt x="11" y="8"/>
                        </a:lnTo>
                        <a:lnTo>
                          <a:pt x="11" y="10"/>
                        </a:lnTo>
                        <a:lnTo>
                          <a:pt x="11" y="9"/>
                        </a:lnTo>
                        <a:lnTo>
                          <a:pt x="11" y="10"/>
                        </a:lnTo>
                        <a:lnTo>
                          <a:pt x="11" y="10"/>
                        </a:lnTo>
                        <a:lnTo>
                          <a:pt x="11" y="11"/>
                        </a:lnTo>
                        <a:lnTo>
                          <a:pt x="11" y="14"/>
                        </a:lnTo>
                        <a:lnTo>
                          <a:pt x="11" y="12"/>
                        </a:lnTo>
                        <a:lnTo>
                          <a:pt x="11" y="15"/>
                        </a:lnTo>
                        <a:lnTo>
                          <a:pt x="11" y="14"/>
                        </a:lnTo>
                        <a:lnTo>
                          <a:pt x="11" y="14"/>
                        </a:lnTo>
                        <a:lnTo>
                          <a:pt x="11" y="15"/>
                        </a:lnTo>
                        <a:lnTo>
                          <a:pt x="12" y="14"/>
                        </a:lnTo>
                        <a:lnTo>
                          <a:pt x="12" y="18"/>
                        </a:lnTo>
                        <a:lnTo>
                          <a:pt x="12" y="15"/>
                        </a:lnTo>
                        <a:lnTo>
                          <a:pt x="12" y="17"/>
                        </a:lnTo>
                        <a:lnTo>
                          <a:pt x="12" y="16"/>
                        </a:lnTo>
                        <a:lnTo>
                          <a:pt x="12" y="16"/>
                        </a:lnTo>
                        <a:lnTo>
                          <a:pt x="12" y="19"/>
                        </a:lnTo>
                        <a:lnTo>
                          <a:pt x="12" y="17"/>
                        </a:lnTo>
                        <a:lnTo>
                          <a:pt x="12" y="19"/>
                        </a:lnTo>
                        <a:lnTo>
                          <a:pt x="12" y="19"/>
                        </a:lnTo>
                        <a:lnTo>
                          <a:pt x="12" y="18"/>
                        </a:lnTo>
                        <a:lnTo>
                          <a:pt x="12" y="19"/>
                        </a:lnTo>
                        <a:lnTo>
                          <a:pt x="12" y="19"/>
                        </a:lnTo>
                        <a:lnTo>
                          <a:pt x="12" y="22"/>
                        </a:lnTo>
                        <a:lnTo>
                          <a:pt x="12" y="19"/>
                        </a:lnTo>
                        <a:lnTo>
                          <a:pt x="12" y="23"/>
                        </a:lnTo>
                        <a:lnTo>
                          <a:pt x="12" y="22"/>
                        </a:lnTo>
                        <a:lnTo>
                          <a:pt x="12" y="24"/>
                        </a:lnTo>
                        <a:lnTo>
                          <a:pt x="12" y="21"/>
                        </a:lnTo>
                        <a:lnTo>
                          <a:pt x="12" y="23"/>
                        </a:lnTo>
                        <a:lnTo>
                          <a:pt x="12" y="22"/>
                        </a:lnTo>
                        <a:lnTo>
                          <a:pt x="12" y="24"/>
                        </a:lnTo>
                        <a:lnTo>
                          <a:pt x="12" y="23"/>
                        </a:lnTo>
                        <a:lnTo>
                          <a:pt x="12" y="26"/>
                        </a:lnTo>
                        <a:lnTo>
                          <a:pt x="12" y="23"/>
                        </a:lnTo>
                        <a:lnTo>
                          <a:pt x="12" y="26"/>
                        </a:lnTo>
                        <a:lnTo>
                          <a:pt x="12" y="26"/>
                        </a:lnTo>
                        <a:lnTo>
                          <a:pt x="12" y="26"/>
                        </a:lnTo>
                        <a:lnTo>
                          <a:pt x="12" y="27"/>
                        </a:lnTo>
                        <a:lnTo>
                          <a:pt x="12" y="28"/>
                        </a:lnTo>
                        <a:lnTo>
                          <a:pt x="12" y="27"/>
                        </a:lnTo>
                        <a:lnTo>
                          <a:pt x="12" y="30"/>
                        </a:lnTo>
                        <a:lnTo>
                          <a:pt x="12" y="27"/>
                        </a:lnTo>
                        <a:lnTo>
                          <a:pt x="12" y="30"/>
                        </a:lnTo>
                        <a:lnTo>
                          <a:pt x="12" y="28"/>
                        </a:lnTo>
                        <a:lnTo>
                          <a:pt x="12" y="31"/>
                        </a:lnTo>
                        <a:lnTo>
                          <a:pt x="12" y="31"/>
                        </a:lnTo>
                        <a:lnTo>
                          <a:pt x="12" y="30"/>
                        </a:lnTo>
                        <a:lnTo>
                          <a:pt x="12" y="32"/>
                        </a:lnTo>
                        <a:lnTo>
                          <a:pt x="12" y="31"/>
                        </a:lnTo>
                        <a:lnTo>
                          <a:pt x="12" y="33"/>
                        </a:lnTo>
                        <a:lnTo>
                          <a:pt x="12" y="30"/>
                        </a:lnTo>
                        <a:lnTo>
                          <a:pt x="12" y="31"/>
                        </a:lnTo>
                        <a:lnTo>
                          <a:pt x="12" y="33"/>
                        </a:lnTo>
                        <a:lnTo>
                          <a:pt x="12" y="32"/>
                        </a:lnTo>
                        <a:lnTo>
                          <a:pt x="12" y="32"/>
                        </a:lnTo>
                        <a:lnTo>
                          <a:pt x="12" y="33"/>
                        </a:lnTo>
                        <a:lnTo>
                          <a:pt x="12" y="31"/>
                        </a:lnTo>
                        <a:lnTo>
                          <a:pt x="12" y="33"/>
                        </a:lnTo>
                        <a:lnTo>
                          <a:pt x="12" y="34"/>
                        </a:lnTo>
                        <a:lnTo>
                          <a:pt x="12" y="32"/>
                        </a:lnTo>
                        <a:lnTo>
                          <a:pt x="12" y="32"/>
                        </a:lnTo>
                        <a:lnTo>
                          <a:pt x="12" y="35"/>
                        </a:lnTo>
                        <a:lnTo>
                          <a:pt x="12" y="34"/>
                        </a:lnTo>
                        <a:lnTo>
                          <a:pt x="12" y="35"/>
                        </a:lnTo>
                        <a:lnTo>
                          <a:pt x="12" y="33"/>
                        </a:lnTo>
                        <a:lnTo>
                          <a:pt x="12" y="35"/>
                        </a:lnTo>
                        <a:lnTo>
                          <a:pt x="12" y="34"/>
                        </a:lnTo>
                        <a:lnTo>
                          <a:pt x="12" y="33"/>
                        </a:lnTo>
                        <a:lnTo>
                          <a:pt x="12" y="33"/>
                        </a:lnTo>
                        <a:lnTo>
                          <a:pt x="12" y="34"/>
                        </a:lnTo>
                        <a:lnTo>
                          <a:pt x="12" y="33"/>
                        </a:lnTo>
                        <a:lnTo>
                          <a:pt x="12" y="31"/>
                        </a:lnTo>
                        <a:lnTo>
                          <a:pt x="12" y="36"/>
                        </a:lnTo>
                        <a:lnTo>
                          <a:pt x="12" y="33"/>
                        </a:lnTo>
                        <a:lnTo>
                          <a:pt x="12" y="34"/>
                        </a:lnTo>
                        <a:lnTo>
                          <a:pt x="12" y="30"/>
                        </a:lnTo>
                        <a:lnTo>
                          <a:pt x="12" y="32"/>
                        </a:lnTo>
                        <a:lnTo>
                          <a:pt x="12" y="33"/>
                        </a:lnTo>
                        <a:lnTo>
                          <a:pt x="12" y="34"/>
                        </a:lnTo>
                        <a:lnTo>
                          <a:pt x="12" y="34"/>
                        </a:lnTo>
                        <a:lnTo>
                          <a:pt x="12" y="32"/>
                        </a:lnTo>
                        <a:lnTo>
                          <a:pt x="12" y="34"/>
                        </a:lnTo>
                        <a:lnTo>
                          <a:pt x="12" y="32"/>
                        </a:lnTo>
                        <a:lnTo>
                          <a:pt x="12" y="32"/>
                        </a:lnTo>
                        <a:lnTo>
                          <a:pt x="12" y="29"/>
                        </a:lnTo>
                        <a:lnTo>
                          <a:pt x="12" y="33"/>
                        </a:lnTo>
                        <a:lnTo>
                          <a:pt x="12" y="31"/>
                        </a:lnTo>
                        <a:lnTo>
                          <a:pt x="12" y="33"/>
                        </a:lnTo>
                        <a:lnTo>
                          <a:pt x="12" y="31"/>
                        </a:lnTo>
                        <a:lnTo>
                          <a:pt x="12" y="31"/>
                        </a:lnTo>
                        <a:lnTo>
                          <a:pt x="12" y="31"/>
                        </a:lnTo>
                        <a:lnTo>
                          <a:pt x="12" y="28"/>
                        </a:lnTo>
                        <a:lnTo>
                          <a:pt x="12" y="30"/>
                        </a:lnTo>
                        <a:lnTo>
                          <a:pt x="12" y="28"/>
                        </a:lnTo>
                        <a:lnTo>
                          <a:pt x="12" y="26"/>
                        </a:lnTo>
                        <a:lnTo>
                          <a:pt x="12" y="29"/>
                        </a:lnTo>
                        <a:lnTo>
                          <a:pt x="12" y="29"/>
                        </a:lnTo>
                        <a:lnTo>
                          <a:pt x="12" y="27"/>
                        </a:lnTo>
                        <a:lnTo>
                          <a:pt x="12" y="28"/>
                        </a:lnTo>
                        <a:lnTo>
                          <a:pt x="12" y="25"/>
                        </a:lnTo>
                        <a:lnTo>
                          <a:pt x="12" y="26"/>
                        </a:lnTo>
                        <a:lnTo>
                          <a:pt x="12" y="25"/>
                        </a:lnTo>
                        <a:lnTo>
                          <a:pt x="12" y="24"/>
                        </a:lnTo>
                        <a:lnTo>
                          <a:pt x="12" y="25"/>
                        </a:lnTo>
                        <a:lnTo>
                          <a:pt x="12" y="24"/>
                        </a:lnTo>
                        <a:lnTo>
                          <a:pt x="12" y="21"/>
                        </a:lnTo>
                        <a:lnTo>
                          <a:pt x="12" y="25"/>
                        </a:lnTo>
                        <a:lnTo>
                          <a:pt x="12" y="21"/>
                        </a:lnTo>
                        <a:lnTo>
                          <a:pt x="12" y="22"/>
                        </a:lnTo>
                        <a:lnTo>
                          <a:pt x="12" y="22"/>
                        </a:lnTo>
                        <a:lnTo>
                          <a:pt x="12" y="22"/>
                        </a:lnTo>
                        <a:lnTo>
                          <a:pt x="12" y="21"/>
                        </a:lnTo>
                        <a:lnTo>
                          <a:pt x="12" y="21"/>
                        </a:lnTo>
                        <a:lnTo>
                          <a:pt x="12" y="17"/>
                        </a:lnTo>
                        <a:lnTo>
                          <a:pt x="12" y="20"/>
                        </a:lnTo>
                        <a:lnTo>
                          <a:pt x="12" y="17"/>
                        </a:lnTo>
                        <a:lnTo>
                          <a:pt x="12" y="21"/>
                        </a:lnTo>
                        <a:lnTo>
                          <a:pt x="13" y="19"/>
                        </a:lnTo>
                        <a:lnTo>
                          <a:pt x="13" y="19"/>
                        </a:lnTo>
                        <a:lnTo>
                          <a:pt x="13" y="18"/>
                        </a:lnTo>
                        <a:lnTo>
                          <a:pt x="13" y="17"/>
                        </a:lnTo>
                        <a:lnTo>
                          <a:pt x="13" y="17"/>
                        </a:lnTo>
                        <a:lnTo>
                          <a:pt x="13" y="20"/>
                        </a:lnTo>
                        <a:lnTo>
                          <a:pt x="13" y="15"/>
                        </a:lnTo>
                        <a:lnTo>
                          <a:pt x="13" y="19"/>
                        </a:lnTo>
                        <a:lnTo>
                          <a:pt x="13" y="13"/>
                        </a:lnTo>
                        <a:lnTo>
                          <a:pt x="13" y="18"/>
                        </a:lnTo>
                        <a:lnTo>
                          <a:pt x="13" y="16"/>
                        </a:lnTo>
                        <a:lnTo>
                          <a:pt x="13" y="15"/>
                        </a:lnTo>
                        <a:lnTo>
                          <a:pt x="13" y="14"/>
                        </a:lnTo>
                        <a:lnTo>
                          <a:pt x="13" y="15"/>
                        </a:lnTo>
                        <a:lnTo>
                          <a:pt x="13" y="15"/>
                        </a:lnTo>
                        <a:lnTo>
                          <a:pt x="13" y="13"/>
                        </a:lnTo>
                        <a:lnTo>
                          <a:pt x="13" y="16"/>
                        </a:lnTo>
                        <a:lnTo>
                          <a:pt x="13" y="14"/>
                        </a:lnTo>
                        <a:lnTo>
                          <a:pt x="13" y="11"/>
                        </a:lnTo>
                        <a:lnTo>
                          <a:pt x="13" y="16"/>
                        </a:lnTo>
                        <a:lnTo>
                          <a:pt x="13" y="13"/>
                        </a:lnTo>
                        <a:lnTo>
                          <a:pt x="13" y="14"/>
                        </a:lnTo>
                        <a:lnTo>
                          <a:pt x="13" y="14"/>
                        </a:lnTo>
                        <a:lnTo>
                          <a:pt x="13" y="13"/>
                        </a:lnTo>
                        <a:lnTo>
                          <a:pt x="13" y="13"/>
                        </a:lnTo>
                        <a:lnTo>
                          <a:pt x="13" y="15"/>
                        </a:lnTo>
                        <a:lnTo>
                          <a:pt x="13" y="12"/>
                        </a:lnTo>
                        <a:lnTo>
                          <a:pt x="13" y="15"/>
                        </a:lnTo>
                        <a:lnTo>
                          <a:pt x="13" y="12"/>
                        </a:lnTo>
                        <a:lnTo>
                          <a:pt x="13" y="11"/>
                        </a:lnTo>
                        <a:lnTo>
                          <a:pt x="13" y="14"/>
                        </a:lnTo>
                        <a:lnTo>
                          <a:pt x="13" y="15"/>
                        </a:lnTo>
                        <a:lnTo>
                          <a:pt x="13" y="14"/>
                        </a:lnTo>
                        <a:lnTo>
                          <a:pt x="13" y="14"/>
                        </a:lnTo>
                        <a:lnTo>
                          <a:pt x="13" y="14"/>
                        </a:lnTo>
                        <a:lnTo>
                          <a:pt x="13" y="15"/>
                        </a:lnTo>
                        <a:lnTo>
                          <a:pt x="13" y="13"/>
                        </a:lnTo>
                        <a:lnTo>
                          <a:pt x="13" y="13"/>
                        </a:lnTo>
                        <a:lnTo>
                          <a:pt x="13" y="14"/>
                        </a:lnTo>
                        <a:lnTo>
                          <a:pt x="13" y="15"/>
                        </a:lnTo>
                        <a:lnTo>
                          <a:pt x="13" y="14"/>
                        </a:lnTo>
                        <a:lnTo>
                          <a:pt x="13" y="17"/>
                        </a:lnTo>
                        <a:lnTo>
                          <a:pt x="13" y="19"/>
                        </a:lnTo>
                        <a:lnTo>
                          <a:pt x="13" y="18"/>
                        </a:lnTo>
                        <a:lnTo>
                          <a:pt x="13" y="18"/>
                        </a:lnTo>
                        <a:lnTo>
                          <a:pt x="13" y="18"/>
                        </a:lnTo>
                        <a:lnTo>
                          <a:pt x="13" y="17"/>
                        </a:lnTo>
                        <a:lnTo>
                          <a:pt x="13" y="20"/>
                        </a:lnTo>
                        <a:lnTo>
                          <a:pt x="13" y="20"/>
                        </a:lnTo>
                        <a:lnTo>
                          <a:pt x="13" y="19"/>
                        </a:lnTo>
                        <a:lnTo>
                          <a:pt x="13" y="19"/>
                        </a:lnTo>
                        <a:lnTo>
                          <a:pt x="13" y="21"/>
                        </a:lnTo>
                        <a:lnTo>
                          <a:pt x="13" y="21"/>
                        </a:lnTo>
                        <a:lnTo>
                          <a:pt x="13" y="22"/>
                        </a:lnTo>
                        <a:lnTo>
                          <a:pt x="13" y="21"/>
                        </a:lnTo>
                        <a:lnTo>
                          <a:pt x="13" y="23"/>
                        </a:lnTo>
                        <a:lnTo>
                          <a:pt x="13" y="22"/>
                        </a:lnTo>
                        <a:lnTo>
                          <a:pt x="13" y="25"/>
                        </a:lnTo>
                        <a:lnTo>
                          <a:pt x="13" y="22"/>
                        </a:lnTo>
                        <a:lnTo>
                          <a:pt x="13" y="25"/>
                        </a:lnTo>
                        <a:lnTo>
                          <a:pt x="13" y="24"/>
                        </a:lnTo>
                        <a:lnTo>
                          <a:pt x="13" y="26"/>
                        </a:lnTo>
                        <a:lnTo>
                          <a:pt x="13" y="25"/>
                        </a:lnTo>
                        <a:lnTo>
                          <a:pt x="13" y="27"/>
                        </a:lnTo>
                        <a:lnTo>
                          <a:pt x="13" y="24"/>
                        </a:lnTo>
                        <a:lnTo>
                          <a:pt x="13" y="26"/>
                        </a:lnTo>
                        <a:lnTo>
                          <a:pt x="13" y="25"/>
                        </a:lnTo>
                        <a:lnTo>
                          <a:pt x="13" y="26"/>
                        </a:lnTo>
                        <a:lnTo>
                          <a:pt x="13" y="27"/>
                        </a:lnTo>
                        <a:lnTo>
                          <a:pt x="13" y="25"/>
                        </a:lnTo>
                        <a:lnTo>
                          <a:pt x="13" y="23"/>
                        </a:lnTo>
                        <a:lnTo>
                          <a:pt x="13" y="26"/>
                        </a:lnTo>
                        <a:lnTo>
                          <a:pt x="13" y="25"/>
                        </a:lnTo>
                        <a:lnTo>
                          <a:pt x="13" y="29"/>
                        </a:lnTo>
                        <a:lnTo>
                          <a:pt x="13" y="26"/>
                        </a:lnTo>
                        <a:lnTo>
                          <a:pt x="13" y="26"/>
                        </a:lnTo>
                        <a:lnTo>
                          <a:pt x="13" y="27"/>
                        </a:lnTo>
                        <a:lnTo>
                          <a:pt x="13" y="27"/>
                        </a:lnTo>
                        <a:lnTo>
                          <a:pt x="13" y="25"/>
                        </a:lnTo>
                        <a:lnTo>
                          <a:pt x="13" y="29"/>
                        </a:lnTo>
                        <a:lnTo>
                          <a:pt x="13" y="26"/>
                        </a:lnTo>
                        <a:lnTo>
                          <a:pt x="13" y="29"/>
                        </a:lnTo>
                        <a:lnTo>
                          <a:pt x="13" y="30"/>
                        </a:lnTo>
                        <a:lnTo>
                          <a:pt x="13" y="30"/>
                        </a:lnTo>
                        <a:lnTo>
                          <a:pt x="13" y="27"/>
                        </a:lnTo>
                        <a:lnTo>
                          <a:pt x="13" y="30"/>
                        </a:lnTo>
                        <a:lnTo>
                          <a:pt x="13" y="29"/>
                        </a:lnTo>
                        <a:lnTo>
                          <a:pt x="13" y="29"/>
                        </a:lnTo>
                        <a:lnTo>
                          <a:pt x="13" y="28"/>
                        </a:lnTo>
                        <a:lnTo>
                          <a:pt x="13" y="33"/>
                        </a:lnTo>
                        <a:lnTo>
                          <a:pt x="13" y="28"/>
                        </a:lnTo>
                        <a:lnTo>
                          <a:pt x="13" y="31"/>
                        </a:lnTo>
                        <a:lnTo>
                          <a:pt x="13" y="29"/>
                        </a:lnTo>
                        <a:lnTo>
                          <a:pt x="13" y="32"/>
                        </a:lnTo>
                        <a:lnTo>
                          <a:pt x="13" y="30"/>
                        </a:lnTo>
                        <a:lnTo>
                          <a:pt x="13" y="31"/>
                        </a:lnTo>
                        <a:lnTo>
                          <a:pt x="13" y="31"/>
                        </a:lnTo>
                        <a:lnTo>
                          <a:pt x="13" y="31"/>
                        </a:lnTo>
                        <a:lnTo>
                          <a:pt x="14" y="31"/>
                        </a:lnTo>
                        <a:lnTo>
                          <a:pt x="14" y="32"/>
                        </a:lnTo>
                        <a:lnTo>
                          <a:pt x="14" y="30"/>
                        </a:lnTo>
                        <a:lnTo>
                          <a:pt x="14" y="31"/>
                        </a:lnTo>
                        <a:lnTo>
                          <a:pt x="14" y="31"/>
                        </a:lnTo>
                        <a:lnTo>
                          <a:pt x="14" y="32"/>
                        </a:lnTo>
                        <a:lnTo>
                          <a:pt x="14" y="32"/>
                        </a:lnTo>
                        <a:lnTo>
                          <a:pt x="14" y="32"/>
                        </a:lnTo>
                        <a:lnTo>
                          <a:pt x="14" y="30"/>
                        </a:lnTo>
                        <a:lnTo>
                          <a:pt x="14" y="31"/>
                        </a:lnTo>
                        <a:lnTo>
                          <a:pt x="14" y="29"/>
                        </a:lnTo>
                        <a:lnTo>
                          <a:pt x="14" y="31"/>
                        </a:lnTo>
                        <a:lnTo>
                          <a:pt x="14" y="34"/>
                        </a:lnTo>
                        <a:lnTo>
                          <a:pt x="14" y="29"/>
                        </a:lnTo>
                        <a:lnTo>
                          <a:pt x="14" y="29"/>
                        </a:lnTo>
                        <a:lnTo>
                          <a:pt x="14" y="29"/>
                        </a:lnTo>
                        <a:lnTo>
                          <a:pt x="14" y="29"/>
                        </a:lnTo>
                        <a:lnTo>
                          <a:pt x="14" y="30"/>
                        </a:lnTo>
                        <a:lnTo>
                          <a:pt x="14" y="29"/>
                        </a:lnTo>
                        <a:lnTo>
                          <a:pt x="14" y="31"/>
                        </a:lnTo>
                        <a:lnTo>
                          <a:pt x="14" y="29"/>
                        </a:lnTo>
                        <a:lnTo>
                          <a:pt x="14" y="28"/>
                        </a:lnTo>
                        <a:lnTo>
                          <a:pt x="14" y="24"/>
                        </a:lnTo>
                        <a:lnTo>
                          <a:pt x="14" y="28"/>
                        </a:lnTo>
                        <a:lnTo>
                          <a:pt x="14" y="27"/>
                        </a:lnTo>
                        <a:lnTo>
                          <a:pt x="14" y="29"/>
                        </a:lnTo>
                        <a:lnTo>
                          <a:pt x="14" y="27"/>
                        </a:lnTo>
                        <a:lnTo>
                          <a:pt x="14" y="27"/>
                        </a:lnTo>
                        <a:lnTo>
                          <a:pt x="14" y="31"/>
                        </a:lnTo>
                        <a:lnTo>
                          <a:pt x="14" y="27"/>
                        </a:lnTo>
                        <a:lnTo>
                          <a:pt x="14" y="28"/>
                        </a:lnTo>
                        <a:lnTo>
                          <a:pt x="14" y="24"/>
                        </a:lnTo>
                        <a:lnTo>
                          <a:pt x="14" y="30"/>
                        </a:lnTo>
                        <a:lnTo>
                          <a:pt x="14" y="23"/>
                        </a:lnTo>
                        <a:lnTo>
                          <a:pt x="14" y="28"/>
                        </a:lnTo>
                        <a:lnTo>
                          <a:pt x="14" y="24"/>
                        </a:lnTo>
                        <a:lnTo>
                          <a:pt x="14" y="26"/>
                        </a:lnTo>
                        <a:lnTo>
                          <a:pt x="14" y="26"/>
                        </a:lnTo>
                        <a:lnTo>
                          <a:pt x="14" y="24"/>
                        </a:lnTo>
                        <a:lnTo>
                          <a:pt x="14" y="25"/>
                        </a:lnTo>
                        <a:lnTo>
                          <a:pt x="14" y="25"/>
                        </a:lnTo>
                        <a:lnTo>
                          <a:pt x="14" y="24"/>
                        </a:lnTo>
                        <a:lnTo>
                          <a:pt x="14" y="24"/>
                        </a:lnTo>
                        <a:lnTo>
                          <a:pt x="14" y="24"/>
                        </a:lnTo>
                        <a:lnTo>
                          <a:pt x="14" y="25"/>
                        </a:lnTo>
                        <a:lnTo>
                          <a:pt x="14" y="22"/>
                        </a:lnTo>
                        <a:lnTo>
                          <a:pt x="14" y="24"/>
                        </a:lnTo>
                        <a:lnTo>
                          <a:pt x="14" y="22"/>
                        </a:lnTo>
                        <a:lnTo>
                          <a:pt x="14" y="24"/>
                        </a:lnTo>
                        <a:lnTo>
                          <a:pt x="14" y="22"/>
                        </a:lnTo>
                        <a:lnTo>
                          <a:pt x="14" y="22"/>
                        </a:lnTo>
                        <a:lnTo>
                          <a:pt x="14" y="22"/>
                        </a:lnTo>
                        <a:lnTo>
                          <a:pt x="14" y="22"/>
                        </a:lnTo>
                        <a:lnTo>
                          <a:pt x="14" y="20"/>
                        </a:lnTo>
                        <a:lnTo>
                          <a:pt x="14" y="24"/>
                        </a:lnTo>
                        <a:lnTo>
                          <a:pt x="14" y="21"/>
                        </a:lnTo>
                        <a:lnTo>
                          <a:pt x="14" y="23"/>
                        </a:lnTo>
                        <a:lnTo>
                          <a:pt x="14" y="20"/>
                        </a:lnTo>
                        <a:lnTo>
                          <a:pt x="14" y="23"/>
                        </a:lnTo>
                        <a:lnTo>
                          <a:pt x="14" y="23"/>
                        </a:lnTo>
                        <a:lnTo>
                          <a:pt x="14" y="22"/>
                        </a:lnTo>
                        <a:lnTo>
                          <a:pt x="14" y="23"/>
                        </a:lnTo>
                        <a:lnTo>
                          <a:pt x="14" y="21"/>
                        </a:lnTo>
                        <a:lnTo>
                          <a:pt x="14" y="24"/>
                        </a:lnTo>
                        <a:lnTo>
                          <a:pt x="14" y="22"/>
                        </a:lnTo>
                        <a:lnTo>
                          <a:pt x="14" y="24"/>
                        </a:lnTo>
                        <a:lnTo>
                          <a:pt x="14" y="23"/>
                        </a:lnTo>
                        <a:lnTo>
                          <a:pt x="14" y="21"/>
                        </a:lnTo>
                        <a:lnTo>
                          <a:pt x="14" y="24"/>
                        </a:lnTo>
                        <a:lnTo>
                          <a:pt x="14" y="23"/>
                        </a:lnTo>
                        <a:lnTo>
                          <a:pt x="14" y="21"/>
                        </a:lnTo>
                        <a:lnTo>
                          <a:pt x="14" y="24"/>
                        </a:lnTo>
                        <a:lnTo>
                          <a:pt x="14" y="22"/>
                        </a:lnTo>
                        <a:lnTo>
                          <a:pt x="14" y="24"/>
                        </a:lnTo>
                        <a:lnTo>
                          <a:pt x="14" y="22"/>
                        </a:lnTo>
                        <a:lnTo>
                          <a:pt x="14" y="23"/>
                        </a:lnTo>
                        <a:lnTo>
                          <a:pt x="14" y="23"/>
                        </a:lnTo>
                        <a:lnTo>
                          <a:pt x="14" y="24"/>
                        </a:lnTo>
                        <a:lnTo>
                          <a:pt x="14" y="22"/>
                        </a:lnTo>
                        <a:lnTo>
                          <a:pt x="14" y="27"/>
                        </a:lnTo>
                        <a:lnTo>
                          <a:pt x="14" y="24"/>
                        </a:lnTo>
                        <a:lnTo>
                          <a:pt x="14" y="26"/>
                        </a:lnTo>
                        <a:lnTo>
                          <a:pt x="14" y="23"/>
                        </a:lnTo>
                        <a:lnTo>
                          <a:pt x="14" y="25"/>
                        </a:lnTo>
                        <a:lnTo>
                          <a:pt x="14" y="24"/>
                        </a:lnTo>
                        <a:lnTo>
                          <a:pt x="14" y="26"/>
                        </a:lnTo>
                        <a:lnTo>
                          <a:pt x="14" y="23"/>
                        </a:lnTo>
                        <a:lnTo>
                          <a:pt x="14" y="26"/>
                        </a:lnTo>
                        <a:lnTo>
                          <a:pt x="14" y="25"/>
                        </a:lnTo>
                        <a:lnTo>
                          <a:pt x="14" y="27"/>
                        </a:lnTo>
                        <a:lnTo>
                          <a:pt x="14" y="24"/>
                        </a:lnTo>
                        <a:lnTo>
                          <a:pt x="14" y="26"/>
                        </a:lnTo>
                        <a:lnTo>
                          <a:pt x="14" y="26"/>
                        </a:lnTo>
                        <a:lnTo>
                          <a:pt x="14" y="26"/>
                        </a:lnTo>
                        <a:lnTo>
                          <a:pt x="14" y="26"/>
                        </a:lnTo>
                        <a:lnTo>
                          <a:pt x="14" y="26"/>
                        </a:lnTo>
                        <a:lnTo>
                          <a:pt x="14" y="29"/>
                        </a:lnTo>
                        <a:lnTo>
                          <a:pt x="14" y="26"/>
                        </a:lnTo>
                        <a:lnTo>
                          <a:pt x="14" y="27"/>
                        </a:lnTo>
                        <a:lnTo>
                          <a:pt x="14" y="27"/>
                        </a:lnTo>
                        <a:lnTo>
                          <a:pt x="14" y="28"/>
                        </a:lnTo>
                        <a:lnTo>
                          <a:pt x="14" y="26"/>
                        </a:lnTo>
                        <a:lnTo>
                          <a:pt x="14" y="29"/>
                        </a:lnTo>
                        <a:lnTo>
                          <a:pt x="14" y="27"/>
                        </a:lnTo>
                        <a:lnTo>
                          <a:pt x="14" y="31"/>
                        </a:lnTo>
                        <a:lnTo>
                          <a:pt x="14" y="28"/>
                        </a:lnTo>
                        <a:lnTo>
                          <a:pt x="14" y="32"/>
                        </a:lnTo>
                        <a:lnTo>
                          <a:pt x="14" y="30"/>
                        </a:lnTo>
                        <a:lnTo>
                          <a:pt x="15" y="32"/>
                        </a:lnTo>
                        <a:lnTo>
                          <a:pt x="15" y="32"/>
                        </a:lnTo>
                        <a:lnTo>
                          <a:pt x="15" y="33"/>
                        </a:lnTo>
                        <a:lnTo>
                          <a:pt x="15" y="33"/>
                        </a:lnTo>
                        <a:lnTo>
                          <a:pt x="15" y="33"/>
                        </a:lnTo>
                        <a:lnTo>
                          <a:pt x="15" y="34"/>
                        </a:lnTo>
                        <a:lnTo>
                          <a:pt x="15" y="33"/>
                        </a:lnTo>
                        <a:lnTo>
                          <a:pt x="15" y="33"/>
                        </a:lnTo>
                        <a:lnTo>
                          <a:pt x="15" y="34"/>
                        </a:lnTo>
                        <a:lnTo>
                          <a:pt x="15" y="36"/>
                        </a:lnTo>
                        <a:lnTo>
                          <a:pt x="15" y="33"/>
                        </a:lnTo>
                        <a:lnTo>
                          <a:pt x="15" y="37"/>
                        </a:lnTo>
                        <a:lnTo>
                          <a:pt x="15" y="35"/>
                        </a:lnTo>
                        <a:lnTo>
                          <a:pt x="15" y="40"/>
                        </a:lnTo>
                        <a:lnTo>
                          <a:pt x="15" y="37"/>
                        </a:lnTo>
                        <a:lnTo>
                          <a:pt x="15" y="39"/>
                        </a:lnTo>
                        <a:lnTo>
                          <a:pt x="15" y="40"/>
                        </a:lnTo>
                        <a:lnTo>
                          <a:pt x="15" y="40"/>
                        </a:lnTo>
                        <a:lnTo>
                          <a:pt x="15" y="42"/>
                        </a:lnTo>
                        <a:lnTo>
                          <a:pt x="15" y="41"/>
                        </a:lnTo>
                        <a:lnTo>
                          <a:pt x="15" y="42"/>
                        </a:lnTo>
                        <a:lnTo>
                          <a:pt x="15" y="42"/>
                        </a:lnTo>
                        <a:lnTo>
                          <a:pt x="15" y="45"/>
                        </a:lnTo>
                        <a:lnTo>
                          <a:pt x="15" y="42"/>
                        </a:lnTo>
                        <a:lnTo>
                          <a:pt x="15" y="45"/>
                        </a:lnTo>
                        <a:lnTo>
                          <a:pt x="15" y="45"/>
                        </a:lnTo>
                        <a:lnTo>
                          <a:pt x="15" y="44"/>
                        </a:lnTo>
                        <a:lnTo>
                          <a:pt x="15" y="46"/>
                        </a:lnTo>
                        <a:lnTo>
                          <a:pt x="15" y="45"/>
                        </a:lnTo>
                        <a:lnTo>
                          <a:pt x="15" y="45"/>
                        </a:lnTo>
                        <a:lnTo>
                          <a:pt x="15" y="46"/>
                        </a:lnTo>
                        <a:lnTo>
                          <a:pt x="15" y="47"/>
                        </a:lnTo>
                        <a:lnTo>
                          <a:pt x="15" y="48"/>
                        </a:lnTo>
                        <a:lnTo>
                          <a:pt x="15" y="46"/>
                        </a:lnTo>
                        <a:lnTo>
                          <a:pt x="15" y="48"/>
                        </a:lnTo>
                        <a:lnTo>
                          <a:pt x="15" y="46"/>
                        </a:lnTo>
                        <a:lnTo>
                          <a:pt x="15" y="48"/>
                        </a:lnTo>
                        <a:lnTo>
                          <a:pt x="15" y="50"/>
                        </a:lnTo>
                        <a:lnTo>
                          <a:pt x="15" y="49"/>
                        </a:lnTo>
                        <a:lnTo>
                          <a:pt x="15" y="49"/>
                        </a:lnTo>
                        <a:lnTo>
                          <a:pt x="15" y="50"/>
                        </a:lnTo>
                        <a:lnTo>
                          <a:pt x="15" y="48"/>
                        </a:lnTo>
                        <a:lnTo>
                          <a:pt x="15" y="51"/>
                        </a:lnTo>
                        <a:lnTo>
                          <a:pt x="15" y="51"/>
                        </a:lnTo>
                        <a:lnTo>
                          <a:pt x="15" y="52"/>
                        </a:lnTo>
                        <a:lnTo>
                          <a:pt x="15" y="52"/>
                        </a:lnTo>
                        <a:lnTo>
                          <a:pt x="15" y="53"/>
                        </a:lnTo>
                        <a:lnTo>
                          <a:pt x="15" y="52"/>
                        </a:lnTo>
                        <a:lnTo>
                          <a:pt x="15" y="51"/>
                        </a:lnTo>
                        <a:lnTo>
                          <a:pt x="15" y="54"/>
                        </a:lnTo>
                        <a:lnTo>
                          <a:pt x="15" y="55"/>
                        </a:lnTo>
                        <a:lnTo>
                          <a:pt x="15" y="54"/>
                        </a:lnTo>
                        <a:lnTo>
                          <a:pt x="15" y="55"/>
                        </a:lnTo>
                        <a:lnTo>
                          <a:pt x="15" y="56"/>
                        </a:lnTo>
                        <a:lnTo>
                          <a:pt x="15" y="54"/>
                        </a:lnTo>
                        <a:lnTo>
                          <a:pt x="15" y="54"/>
                        </a:lnTo>
                        <a:lnTo>
                          <a:pt x="15" y="56"/>
                        </a:lnTo>
                        <a:lnTo>
                          <a:pt x="15" y="59"/>
                        </a:lnTo>
                        <a:lnTo>
                          <a:pt x="15" y="56"/>
                        </a:lnTo>
                        <a:lnTo>
                          <a:pt x="15" y="57"/>
                        </a:lnTo>
                        <a:lnTo>
                          <a:pt x="15" y="56"/>
                        </a:lnTo>
                        <a:lnTo>
                          <a:pt x="15" y="58"/>
                        </a:lnTo>
                        <a:lnTo>
                          <a:pt x="15" y="55"/>
                        </a:lnTo>
                        <a:lnTo>
                          <a:pt x="15" y="60"/>
                        </a:lnTo>
                        <a:lnTo>
                          <a:pt x="15" y="57"/>
                        </a:lnTo>
                        <a:lnTo>
                          <a:pt x="15" y="60"/>
                        </a:lnTo>
                        <a:lnTo>
                          <a:pt x="15" y="59"/>
                        </a:lnTo>
                        <a:lnTo>
                          <a:pt x="15" y="59"/>
                        </a:lnTo>
                        <a:lnTo>
                          <a:pt x="15" y="62"/>
                        </a:lnTo>
                        <a:lnTo>
                          <a:pt x="15" y="59"/>
                        </a:lnTo>
                        <a:lnTo>
                          <a:pt x="15" y="61"/>
                        </a:lnTo>
                        <a:lnTo>
                          <a:pt x="15" y="59"/>
                        </a:lnTo>
                        <a:lnTo>
                          <a:pt x="15" y="61"/>
                        </a:lnTo>
                        <a:lnTo>
                          <a:pt x="15" y="61"/>
                        </a:lnTo>
                        <a:lnTo>
                          <a:pt x="15" y="61"/>
                        </a:lnTo>
                        <a:lnTo>
                          <a:pt x="15" y="64"/>
                        </a:lnTo>
                        <a:lnTo>
                          <a:pt x="15" y="61"/>
                        </a:lnTo>
                        <a:lnTo>
                          <a:pt x="15" y="64"/>
                        </a:lnTo>
                        <a:lnTo>
                          <a:pt x="15" y="61"/>
                        </a:lnTo>
                        <a:lnTo>
                          <a:pt x="15" y="63"/>
                        </a:lnTo>
                        <a:lnTo>
                          <a:pt x="15" y="66"/>
                        </a:lnTo>
                        <a:lnTo>
                          <a:pt x="15" y="62"/>
                        </a:lnTo>
                        <a:lnTo>
                          <a:pt x="15" y="65"/>
                        </a:lnTo>
                        <a:lnTo>
                          <a:pt x="15" y="64"/>
                        </a:lnTo>
                        <a:lnTo>
                          <a:pt x="15" y="65"/>
                        </a:lnTo>
                        <a:lnTo>
                          <a:pt x="15" y="66"/>
                        </a:lnTo>
                        <a:lnTo>
                          <a:pt x="15" y="66"/>
                        </a:lnTo>
                        <a:lnTo>
                          <a:pt x="15" y="67"/>
                        </a:lnTo>
                        <a:lnTo>
                          <a:pt x="15" y="67"/>
                        </a:lnTo>
                        <a:lnTo>
                          <a:pt x="15" y="68"/>
                        </a:lnTo>
                        <a:lnTo>
                          <a:pt x="15" y="67"/>
                        </a:lnTo>
                        <a:lnTo>
                          <a:pt x="15" y="69"/>
                        </a:lnTo>
                        <a:lnTo>
                          <a:pt x="15" y="70"/>
                        </a:lnTo>
                        <a:lnTo>
                          <a:pt x="15" y="68"/>
                        </a:lnTo>
                        <a:lnTo>
                          <a:pt x="15" y="70"/>
                        </a:lnTo>
                        <a:lnTo>
                          <a:pt x="15" y="68"/>
                        </a:lnTo>
                        <a:lnTo>
                          <a:pt x="15" y="69"/>
                        </a:lnTo>
                        <a:lnTo>
                          <a:pt x="15" y="71"/>
                        </a:lnTo>
                        <a:lnTo>
                          <a:pt x="16" y="73"/>
                        </a:lnTo>
                        <a:lnTo>
                          <a:pt x="16" y="70"/>
                        </a:lnTo>
                        <a:lnTo>
                          <a:pt x="16" y="73"/>
                        </a:lnTo>
                        <a:lnTo>
                          <a:pt x="16" y="73"/>
                        </a:lnTo>
                        <a:lnTo>
                          <a:pt x="16" y="71"/>
                        </a:lnTo>
                        <a:lnTo>
                          <a:pt x="16" y="73"/>
                        </a:lnTo>
                        <a:lnTo>
                          <a:pt x="16" y="70"/>
                        </a:lnTo>
                        <a:lnTo>
                          <a:pt x="16" y="75"/>
                        </a:lnTo>
                        <a:lnTo>
                          <a:pt x="16" y="71"/>
                        </a:lnTo>
                        <a:lnTo>
                          <a:pt x="16" y="74"/>
                        </a:lnTo>
                        <a:lnTo>
                          <a:pt x="16" y="73"/>
                        </a:lnTo>
                        <a:lnTo>
                          <a:pt x="16" y="71"/>
                        </a:lnTo>
                        <a:lnTo>
                          <a:pt x="16" y="74"/>
                        </a:lnTo>
                        <a:lnTo>
                          <a:pt x="16" y="71"/>
                        </a:lnTo>
                        <a:lnTo>
                          <a:pt x="16" y="73"/>
                        </a:lnTo>
                        <a:lnTo>
                          <a:pt x="16" y="74"/>
                        </a:lnTo>
                        <a:lnTo>
                          <a:pt x="16" y="71"/>
                        </a:lnTo>
                        <a:lnTo>
                          <a:pt x="16" y="73"/>
                        </a:lnTo>
                        <a:lnTo>
                          <a:pt x="16" y="74"/>
                        </a:lnTo>
                        <a:lnTo>
                          <a:pt x="16" y="71"/>
                        </a:lnTo>
                        <a:lnTo>
                          <a:pt x="16" y="74"/>
                        </a:lnTo>
                        <a:lnTo>
                          <a:pt x="16" y="73"/>
                        </a:lnTo>
                        <a:lnTo>
                          <a:pt x="16" y="73"/>
                        </a:lnTo>
                        <a:lnTo>
                          <a:pt x="16" y="71"/>
                        </a:lnTo>
                        <a:lnTo>
                          <a:pt x="16" y="74"/>
                        </a:lnTo>
                        <a:lnTo>
                          <a:pt x="16" y="73"/>
                        </a:lnTo>
                        <a:lnTo>
                          <a:pt x="16" y="74"/>
                        </a:lnTo>
                        <a:lnTo>
                          <a:pt x="16" y="74"/>
                        </a:lnTo>
                        <a:lnTo>
                          <a:pt x="16" y="74"/>
                        </a:lnTo>
                        <a:lnTo>
                          <a:pt x="16" y="72"/>
                        </a:lnTo>
                        <a:lnTo>
                          <a:pt x="16" y="74"/>
                        </a:lnTo>
                        <a:lnTo>
                          <a:pt x="16" y="75"/>
                        </a:lnTo>
                        <a:lnTo>
                          <a:pt x="16" y="76"/>
                        </a:lnTo>
                        <a:lnTo>
                          <a:pt x="16" y="72"/>
                        </a:lnTo>
                        <a:lnTo>
                          <a:pt x="16" y="74"/>
                        </a:lnTo>
                        <a:lnTo>
                          <a:pt x="16" y="74"/>
                        </a:lnTo>
                        <a:lnTo>
                          <a:pt x="16" y="73"/>
                        </a:lnTo>
                        <a:lnTo>
                          <a:pt x="16" y="74"/>
                        </a:lnTo>
                        <a:lnTo>
                          <a:pt x="16" y="72"/>
                        </a:lnTo>
                        <a:lnTo>
                          <a:pt x="16" y="72"/>
                        </a:lnTo>
                        <a:lnTo>
                          <a:pt x="16" y="74"/>
                        </a:lnTo>
                        <a:lnTo>
                          <a:pt x="16" y="74"/>
                        </a:lnTo>
                        <a:lnTo>
                          <a:pt x="16" y="75"/>
                        </a:lnTo>
                        <a:lnTo>
                          <a:pt x="16" y="73"/>
                        </a:lnTo>
                        <a:lnTo>
                          <a:pt x="16" y="75"/>
                        </a:lnTo>
                        <a:lnTo>
                          <a:pt x="16" y="71"/>
                        </a:lnTo>
                        <a:lnTo>
                          <a:pt x="16" y="75"/>
                        </a:lnTo>
                        <a:lnTo>
                          <a:pt x="16" y="72"/>
                        </a:lnTo>
                        <a:lnTo>
                          <a:pt x="16" y="73"/>
                        </a:lnTo>
                        <a:lnTo>
                          <a:pt x="16" y="72"/>
                        </a:lnTo>
                        <a:lnTo>
                          <a:pt x="16" y="73"/>
                        </a:lnTo>
                        <a:lnTo>
                          <a:pt x="16" y="73"/>
                        </a:lnTo>
                        <a:lnTo>
                          <a:pt x="16" y="70"/>
                        </a:lnTo>
                        <a:lnTo>
                          <a:pt x="16" y="73"/>
                        </a:lnTo>
                        <a:lnTo>
                          <a:pt x="16" y="69"/>
                        </a:lnTo>
                        <a:lnTo>
                          <a:pt x="16" y="73"/>
                        </a:lnTo>
                        <a:lnTo>
                          <a:pt x="16" y="70"/>
                        </a:lnTo>
                        <a:lnTo>
                          <a:pt x="16" y="72"/>
                        </a:lnTo>
                        <a:lnTo>
                          <a:pt x="16" y="68"/>
                        </a:lnTo>
                        <a:lnTo>
                          <a:pt x="16" y="72"/>
                        </a:lnTo>
                        <a:lnTo>
                          <a:pt x="16" y="70"/>
                        </a:lnTo>
                        <a:lnTo>
                          <a:pt x="16" y="69"/>
                        </a:lnTo>
                        <a:lnTo>
                          <a:pt x="16" y="68"/>
                        </a:lnTo>
                        <a:lnTo>
                          <a:pt x="16" y="71"/>
                        </a:lnTo>
                        <a:lnTo>
                          <a:pt x="16" y="66"/>
                        </a:lnTo>
                        <a:lnTo>
                          <a:pt x="16" y="69"/>
                        </a:lnTo>
                        <a:lnTo>
                          <a:pt x="16" y="68"/>
                        </a:lnTo>
                        <a:lnTo>
                          <a:pt x="16" y="66"/>
                        </a:lnTo>
                        <a:lnTo>
                          <a:pt x="16" y="69"/>
                        </a:lnTo>
                        <a:lnTo>
                          <a:pt x="16" y="71"/>
                        </a:lnTo>
                        <a:lnTo>
                          <a:pt x="16" y="65"/>
                        </a:lnTo>
                        <a:lnTo>
                          <a:pt x="16" y="69"/>
                        </a:lnTo>
                        <a:lnTo>
                          <a:pt x="16" y="67"/>
                        </a:lnTo>
                        <a:lnTo>
                          <a:pt x="16" y="67"/>
                        </a:lnTo>
                        <a:lnTo>
                          <a:pt x="16" y="68"/>
                        </a:lnTo>
                        <a:lnTo>
                          <a:pt x="16" y="66"/>
                        </a:lnTo>
                        <a:lnTo>
                          <a:pt x="16" y="69"/>
                        </a:lnTo>
                        <a:lnTo>
                          <a:pt x="16" y="68"/>
                        </a:lnTo>
                        <a:lnTo>
                          <a:pt x="16" y="66"/>
                        </a:lnTo>
                        <a:lnTo>
                          <a:pt x="16" y="68"/>
                        </a:lnTo>
                        <a:lnTo>
                          <a:pt x="16" y="68"/>
                        </a:lnTo>
                        <a:lnTo>
                          <a:pt x="16" y="64"/>
                        </a:lnTo>
                        <a:lnTo>
                          <a:pt x="16" y="67"/>
                        </a:lnTo>
                        <a:lnTo>
                          <a:pt x="16" y="67"/>
                        </a:lnTo>
                        <a:lnTo>
                          <a:pt x="16" y="66"/>
                        </a:lnTo>
                        <a:lnTo>
                          <a:pt x="16" y="66"/>
                        </a:lnTo>
                        <a:lnTo>
                          <a:pt x="16" y="67"/>
                        </a:lnTo>
                        <a:lnTo>
                          <a:pt x="16" y="67"/>
                        </a:lnTo>
                        <a:lnTo>
                          <a:pt x="16" y="68"/>
                        </a:lnTo>
                        <a:lnTo>
                          <a:pt x="16" y="63"/>
                        </a:lnTo>
                        <a:lnTo>
                          <a:pt x="16" y="67"/>
                        </a:lnTo>
                        <a:lnTo>
                          <a:pt x="16" y="64"/>
                        </a:lnTo>
                        <a:lnTo>
                          <a:pt x="16" y="68"/>
                        </a:lnTo>
                        <a:lnTo>
                          <a:pt x="16" y="64"/>
                        </a:lnTo>
                        <a:lnTo>
                          <a:pt x="16" y="67"/>
                        </a:lnTo>
                        <a:lnTo>
                          <a:pt x="16" y="64"/>
                        </a:lnTo>
                        <a:lnTo>
                          <a:pt x="16" y="66"/>
                        </a:lnTo>
                        <a:lnTo>
                          <a:pt x="16" y="65"/>
                        </a:lnTo>
                        <a:lnTo>
                          <a:pt x="16" y="66"/>
                        </a:lnTo>
                        <a:lnTo>
                          <a:pt x="16" y="62"/>
                        </a:lnTo>
                        <a:lnTo>
                          <a:pt x="16" y="65"/>
                        </a:lnTo>
                        <a:lnTo>
                          <a:pt x="16" y="64"/>
                        </a:lnTo>
                        <a:lnTo>
                          <a:pt x="16" y="64"/>
                        </a:lnTo>
                        <a:lnTo>
                          <a:pt x="16" y="61"/>
                        </a:lnTo>
                        <a:lnTo>
                          <a:pt x="16" y="65"/>
                        </a:lnTo>
                        <a:lnTo>
                          <a:pt x="16" y="62"/>
                        </a:lnTo>
                        <a:lnTo>
                          <a:pt x="16" y="66"/>
                        </a:lnTo>
                        <a:lnTo>
                          <a:pt x="16" y="64"/>
                        </a:lnTo>
                        <a:lnTo>
                          <a:pt x="17" y="64"/>
                        </a:lnTo>
                        <a:lnTo>
                          <a:pt x="17" y="63"/>
                        </a:lnTo>
                        <a:lnTo>
                          <a:pt x="17" y="65"/>
                        </a:lnTo>
                        <a:lnTo>
                          <a:pt x="17" y="64"/>
                        </a:lnTo>
                        <a:lnTo>
                          <a:pt x="17" y="64"/>
                        </a:lnTo>
                        <a:lnTo>
                          <a:pt x="17" y="64"/>
                        </a:lnTo>
                        <a:lnTo>
                          <a:pt x="17" y="64"/>
                        </a:lnTo>
                        <a:lnTo>
                          <a:pt x="17" y="66"/>
                        </a:lnTo>
                        <a:lnTo>
                          <a:pt x="17" y="66"/>
                        </a:lnTo>
                        <a:lnTo>
                          <a:pt x="17" y="66"/>
                        </a:lnTo>
                        <a:lnTo>
                          <a:pt x="17" y="67"/>
                        </a:lnTo>
                        <a:lnTo>
                          <a:pt x="17" y="66"/>
                        </a:lnTo>
                        <a:lnTo>
                          <a:pt x="17" y="66"/>
                        </a:lnTo>
                        <a:lnTo>
                          <a:pt x="17" y="66"/>
                        </a:lnTo>
                        <a:lnTo>
                          <a:pt x="17" y="66"/>
                        </a:lnTo>
                        <a:lnTo>
                          <a:pt x="17" y="68"/>
                        </a:lnTo>
                        <a:lnTo>
                          <a:pt x="17" y="65"/>
                        </a:lnTo>
                        <a:lnTo>
                          <a:pt x="17" y="67"/>
                        </a:lnTo>
                        <a:lnTo>
                          <a:pt x="17" y="67"/>
                        </a:lnTo>
                        <a:lnTo>
                          <a:pt x="17" y="67"/>
                        </a:lnTo>
                        <a:lnTo>
                          <a:pt x="17" y="67"/>
                        </a:lnTo>
                        <a:lnTo>
                          <a:pt x="17" y="68"/>
                        </a:lnTo>
                        <a:lnTo>
                          <a:pt x="17" y="66"/>
                        </a:lnTo>
                        <a:lnTo>
                          <a:pt x="17" y="71"/>
                        </a:lnTo>
                        <a:lnTo>
                          <a:pt x="17" y="66"/>
                        </a:lnTo>
                        <a:lnTo>
                          <a:pt x="17" y="70"/>
                        </a:lnTo>
                        <a:lnTo>
                          <a:pt x="17" y="69"/>
                        </a:lnTo>
                        <a:lnTo>
                          <a:pt x="17" y="69"/>
                        </a:lnTo>
                        <a:lnTo>
                          <a:pt x="17" y="68"/>
                        </a:lnTo>
                        <a:lnTo>
                          <a:pt x="17" y="69"/>
                        </a:lnTo>
                        <a:lnTo>
                          <a:pt x="17" y="68"/>
                        </a:lnTo>
                        <a:lnTo>
                          <a:pt x="17" y="70"/>
                        </a:lnTo>
                        <a:lnTo>
                          <a:pt x="17" y="70"/>
                        </a:lnTo>
                        <a:lnTo>
                          <a:pt x="17" y="69"/>
                        </a:lnTo>
                        <a:lnTo>
                          <a:pt x="17" y="69"/>
                        </a:lnTo>
                        <a:lnTo>
                          <a:pt x="17" y="72"/>
                        </a:lnTo>
                        <a:lnTo>
                          <a:pt x="17" y="71"/>
                        </a:lnTo>
                        <a:lnTo>
                          <a:pt x="17" y="70"/>
                        </a:lnTo>
                        <a:lnTo>
                          <a:pt x="17" y="69"/>
                        </a:lnTo>
                        <a:lnTo>
                          <a:pt x="17" y="73"/>
                        </a:lnTo>
                        <a:lnTo>
                          <a:pt x="17" y="69"/>
                        </a:lnTo>
                        <a:lnTo>
                          <a:pt x="17" y="72"/>
                        </a:lnTo>
                        <a:lnTo>
                          <a:pt x="17" y="74"/>
                        </a:lnTo>
                        <a:lnTo>
                          <a:pt x="17" y="71"/>
                        </a:lnTo>
                        <a:lnTo>
                          <a:pt x="17" y="74"/>
                        </a:lnTo>
                        <a:lnTo>
                          <a:pt x="17" y="71"/>
                        </a:lnTo>
                        <a:lnTo>
                          <a:pt x="17" y="72"/>
                        </a:lnTo>
                        <a:lnTo>
                          <a:pt x="17" y="74"/>
                        </a:lnTo>
                        <a:lnTo>
                          <a:pt x="17" y="73"/>
                        </a:lnTo>
                        <a:lnTo>
                          <a:pt x="17" y="76"/>
                        </a:lnTo>
                        <a:lnTo>
                          <a:pt x="17" y="73"/>
                        </a:lnTo>
                        <a:lnTo>
                          <a:pt x="17" y="76"/>
                        </a:lnTo>
                        <a:lnTo>
                          <a:pt x="17" y="78"/>
                        </a:lnTo>
                        <a:lnTo>
                          <a:pt x="17" y="76"/>
                        </a:lnTo>
                        <a:lnTo>
                          <a:pt x="17" y="77"/>
                        </a:lnTo>
                        <a:lnTo>
                          <a:pt x="17" y="74"/>
                        </a:lnTo>
                        <a:lnTo>
                          <a:pt x="17" y="78"/>
                        </a:lnTo>
                        <a:lnTo>
                          <a:pt x="17" y="76"/>
                        </a:lnTo>
                        <a:lnTo>
                          <a:pt x="17" y="78"/>
                        </a:lnTo>
                        <a:lnTo>
                          <a:pt x="17" y="76"/>
                        </a:lnTo>
                        <a:lnTo>
                          <a:pt x="17" y="76"/>
                        </a:lnTo>
                        <a:lnTo>
                          <a:pt x="17" y="79"/>
                        </a:lnTo>
                        <a:lnTo>
                          <a:pt x="17" y="76"/>
                        </a:lnTo>
                        <a:lnTo>
                          <a:pt x="17" y="80"/>
                        </a:lnTo>
                        <a:lnTo>
                          <a:pt x="17" y="76"/>
                        </a:lnTo>
                        <a:lnTo>
                          <a:pt x="17" y="78"/>
                        </a:lnTo>
                        <a:lnTo>
                          <a:pt x="17" y="79"/>
                        </a:lnTo>
                        <a:lnTo>
                          <a:pt x="17" y="76"/>
                        </a:lnTo>
                        <a:lnTo>
                          <a:pt x="17" y="75"/>
                        </a:lnTo>
                        <a:lnTo>
                          <a:pt x="17" y="75"/>
                        </a:lnTo>
                        <a:lnTo>
                          <a:pt x="17" y="77"/>
                        </a:lnTo>
                        <a:lnTo>
                          <a:pt x="17" y="78"/>
                        </a:lnTo>
                        <a:lnTo>
                          <a:pt x="17" y="74"/>
                        </a:lnTo>
                        <a:lnTo>
                          <a:pt x="17" y="76"/>
                        </a:lnTo>
                        <a:lnTo>
                          <a:pt x="17" y="73"/>
                        </a:lnTo>
                        <a:lnTo>
                          <a:pt x="17" y="77"/>
                        </a:lnTo>
                        <a:lnTo>
                          <a:pt x="17" y="73"/>
                        </a:lnTo>
                        <a:lnTo>
                          <a:pt x="17" y="75"/>
                        </a:lnTo>
                        <a:lnTo>
                          <a:pt x="17" y="74"/>
                        </a:lnTo>
                        <a:lnTo>
                          <a:pt x="17" y="73"/>
                        </a:lnTo>
                        <a:lnTo>
                          <a:pt x="17" y="73"/>
                        </a:lnTo>
                        <a:lnTo>
                          <a:pt x="17" y="73"/>
                        </a:lnTo>
                        <a:lnTo>
                          <a:pt x="17" y="72"/>
                        </a:lnTo>
                        <a:lnTo>
                          <a:pt x="17" y="71"/>
                        </a:lnTo>
                        <a:lnTo>
                          <a:pt x="17" y="72"/>
                        </a:lnTo>
                        <a:lnTo>
                          <a:pt x="17" y="72"/>
                        </a:lnTo>
                        <a:lnTo>
                          <a:pt x="17" y="73"/>
                        </a:lnTo>
                        <a:lnTo>
                          <a:pt x="17" y="72"/>
                        </a:lnTo>
                        <a:lnTo>
                          <a:pt x="17" y="72"/>
                        </a:lnTo>
                        <a:lnTo>
                          <a:pt x="17" y="70"/>
                        </a:lnTo>
                        <a:lnTo>
                          <a:pt x="17" y="73"/>
                        </a:lnTo>
                        <a:lnTo>
                          <a:pt x="17" y="70"/>
                        </a:lnTo>
                        <a:lnTo>
                          <a:pt x="17" y="70"/>
                        </a:lnTo>
                        <a:lnTo>
                          <a:pt x="17" y="71"/>
                        </a:lnTo>
                        <a:lnTo>
                          <a:pt x="17" y="69"/>
                        </a:lnTo>
                        <a:lnTo>
                          <a:pt x="17" y="72"/>
                        </a:lnTo>
                        <a:lnTo>
                          <a:pt x="17" y="68"/>
                        </a:lnTo>
                        <a:lnTo>
                          <a:pt x="17" y="69"/>
                        </a:lnTo>
                        <a:lnTo>
                          <a:pt x="18" y="70"/>
                        </a:lnTo>
                        <a:lnTo>
                          <a:pt x="18" y="67"/>
                        </a:lnTo>
                        <a:lnTo>
                          <a:pt x="18" y="69"/>
                        </a:lnTo>
                        <a:lnTo>
                          <a:pt x="18" y="68"/>
                        </a:lnTo>
                        <a:lnTo>
                          <a:pt x="18" y="69"/>
                        </a:lnTo>
                        <a:lnTo>
                          <a:pt x="18" y="68"/>
                        </a:lnTo>
                        <a:lnTo>
                          <a:pt x="18" y="66"/>
                        </a:lnTo>
                        <a:lnTo>
                          <a:pt x="18" y="65"/>
                        </a:lnTo>
                        <a:lnTo>
                          <a:pt x="18" y="66"/>
                        </a:lnTo>
                        <a:lnTo>
                          <a:pt x="18" y="67"/>
                        </a:lnTo>
                        <a:lnTo>
                          <a:pt x="18" y="63"/>
                        </a:lnTo>
                        <a:lnTo>
                          <a:pt x="18" y="66"/>
                        </a:lnTo>
                        <a:lnTo>
                          <a:pt x="18" y="64"/>
                        </a:lnTo>
                        <a:lnTo>
                          <a:pt x="18" y="64"/>
                        </a:lnTo>
                        <a:lnTo>
                          <a:pt x="18" y="64"/>
                        </a:lnTo>
                        <a:lnTo>
                          <a:pt x="18" y="62"/>
                        </a:lnTo>
                        <a:lnTo>
                          <a:pt x="18" y="64"/>
                        </a:lnTo>
                        <a:lnTo>
                          <a:pt x="18" y="63"/>
                        </a:lnTo>
                        <a:lnTo>
                          <a:pt x="18" y="62"/>
                        </a:lnTo>
                        <a:lnTo>
                          <a:pt x="18" y="63"/>
                        </a:lnTo>
                        <a:lnTo>
                          <a:pt x="18" y="63"/>
                        </a:lnTo>
                        <a:lnTo>
                          <a:pt x="18" y="63"/>
                        </a:lnTo>
                        <a:lnTo>
                          <a:pt x="18" y="60"/>
                        </a:lnTo>
                        <a:lnTo>
                          <a:pt x="18" y="64"/>
                        </a:lnTo>
                        <a:lnTo>
                          <a:pt x="18" y="59"/>
                        </a:lnTo>
                        <a:lnTo>
                          <a:pt x="18" y="61"/>
                        </a:lnTo>
                        <a:lnTo>
                          <a:pt x="18" y="60"/>
                        </a:lnTo>
                        <a:lnTo>
                          <a:pt x="18" y="59"/>
                        </a:lnTo>
                        <a:lnTo>
                          <a:pt x="18" y="59"/>
                        </a:lnTo>
                        <a:lnTo>
                          <a:pt x="18" y="63"/>
                        </a:lnTo>
                        <a:lnTo>
                          <a:pt x="18" y="59"/>
                        </a:lnTo>
                        <a:lnTo>
                          <a:pt x="18" y="61"/>
                        </a:lnTo>
                        <a:lnTo>
                          <a:pt x="18" y="59"/>
                        </a:lnTo>
                        <a:lnTo>
                          <a:pt x="18" y="61"/>
                        </a:lnTo>
                        <a:lnTo>
                          <a:pt x="18" y="61"/>
                        </a:lnTo>
                        <a:lnTo>
                          <a:pt x="18" y="59"/>
                        </a:lnTo>
                        <a:lnTo>
                          <a:pt x="18" y="60"/>
                        </a:lnTo>
                        <a:lnTo>
                          <a:pt x="18" y="60"/>
                        </a:lnTo>
                        <a:lnTo>
                          <a:pt x="18" y="59"/>
                        </a:lnTo>
                        <a:lnTo>
                          <a:pt x="18" y="60"/>
                        </a:lnTo>
                        <a:lnTo>
                          <a:pt x="18" y="61"/>
                        </a:lnTo>
                        <a:lnTo>
                          <a:pt x="18" y="60"/>
                        </a:lnTo>
                        <a:lnTo>
                          <a:pt x="18" y="59"/>
                        </a:lnTo>
                        <a:lnTo>
                          <a:pt x="18" y="64"/>
                        </a:lnTo>
                        <a:lnTo>
                          <a:pt x="18" y="61"/>
                        </a:lnTo>
                        <a:lnTo>
                          <a:pt x="18" y="62"/>
                        </a:lnTo>
                        <a:lnTo>
                          <a:pt x="18" y="63"/>
                        </a:lnTo>
                        <a:lnTo>
                          <a:pt x="18" y="61"/>
                        </a:lnTo>
                        <a:lnTo>
                          <a:pt x="18" y="63"/>
                        </a:lnTo>
                        <a:lnTo>
                          <a:pt x="18" y="61"/>
                        </a:lnTo>
                        <a:lnTo>
                          <a:pt x="18" y="63"/>
                        </a:lnTo>
                        <a:lnTo>
                          <a:pt x="18" y="61"/>
                        </a:lnTo>
                        <a:lnTo>
                          <a:pt x="18" y="64"/>
                        </a:lnTo>
                        <a:lnTo>
                          <a:pt x="18" y="63"/>
                        </a:lnTo>
                        <a:lnTo>
                          <a:pt x="18" y="63"/>
                        </a:lnTo>
                        <a:lnTo>
                          <a:pt x="18" y="64"/>
                        </a:lnTo>
                        <a:lnTo>
                          <a:pt x="18" y="64"/>
                        </a:lnTo>
                        <a:lnTo>
                          <a:pt x="18" y="63"/>
                        </a:lnTo>
                        <a:lnTo>
                          <a:pt x="18" y="62"/>
                        </a:lnTo>
                        <a:lnTo>
                          <a:pt x="18" y="66"/>
                        </a:lnTo>
                        <a:lnTo>
                          <a:pt x="18" y="65"/>
                        </a:lnTo>
                        <a:lnTo>
                          <a:pt x="18" y="64"/>
                        </a:lnTo>
                        <a:lnTo>
                          <a:pt x="18" y="67"/>
                        </a:lnTo>
                        <a:lnTo>
                          <a:pt x="18" y="66"/>
                        </a:lnTo>
                        <a:lnTo>
                          <a:pt x="18" y="66"/>
                        </a:lnTo>
                        <a:lnTo>
                          <a:pt x="18" y="69"/>
                        </a:lnTo>
                        <a:lnTo>
                          <a:pt x="18" y="66"/>
                        </a:lnTo>
                        <a:lnTo>
                          <a:pt x="18" y="68"/>
                        </a:lnTo>
                        <a:lnTo>
                          <a:pt x="18" y="65"/>
                        </a:lnTo>
                        <a:lnTo>
                          <a:pt x="18" y="70"/>
                        </a:lnTo>
                        <a:lnTo>
                          <a:pt x="18" y="70"/>
                        </a:lnTo>
                        <a:lnTo>
                          <a:pt x="18" y="69"/>
                        </a:lnTo>
                        <a:lnTo>
                          <a:pt x="18" y="71"/>
                        </a:lnTo>
                        <a:lnTo>
                          <a:pt x="18" y="70"/>
                        </a:lnTo>
                        <a:lnTo>
                          <a:pt x="18" y="72"/>
                        </a:lnTo>
                        <a:lnTo>
                          <a:pt x="18" y="69"/>
                        </a:lnTo>
                        <a:lnTo>
                          <a:pt x="18" y="71"/>
                        </a:lnTo>
                        <a:lnTo>
                          <a:pt x="18" y="73"/>
                        </a:lnTo>
                        <a:lnTo>
                          <a:pt x="18" y="74"/>
                        </a:lnTo>
                        <a:lnTo>
                          <a:pt x="18" y="75"/>
                        </a:lnTo>
                        <a:lnTo>
                          <a:pt x="18" y="72"/>
                        </a:lnTo>
                        <a:lnTo>
                          <a:pt x="18" y="76"/>
                        </a:lnTo>
                        <a:lnTo>
                          <a:pt x="18" y="73"/>
                        </a:lnTo>
                        <a:lnTo>
                          <a:pt x="18" y="75"/>
                        </a:lnTo>
                        <a:lnTo>
                          <a:pt x="18" y="74"/>
                        </a:lnTo>
                        <a:lnTo>
                          <a:pt x="18" y="77"/>
                        </a:lnTo>
                        <a:lnTo>
                          <a:pt x="18" y="74"/>
                        </a:lnTo>
                        <a:lnTo>
                          <a:pt x="18" y="77"/>
                        </a:lnTo>
                        <a:lnTo>
                          <a:pt x="18" y="77"/>
                        </a:lnTo>
                        <a:lnTo>
                          <a:pt x="18" y="75"/>
                        </a:lnTo>
                        <a:lnTo>
                          <a:pt x="18" y="79"/>
                        </a:lnTo>
                        <a:lnTo>
                          <a:pt x="18" y="77"/>
                        </a:lnTo>
                        <a:lnTo>
                          <a:pt x="18" y="77"/>
                        </a:lnTo>
                        <a:lnTo>
                          <a:pt x="18" y="78"/>
                        </a:lnTo>
                        <a:lnTo>
                          <a:pt x="18" y="77"/>
                        </a:lnTo>
                        <a:lnTo>
                          <a:pt x="18" y="78"/>
                        </a:lnTo>
                        <a:lnTo>
                          <a:pt x="18" y="80"/>
                        </a:lnTo>
                        <a:lnTo>
                          <a:pt x="18" y="79"/>
                        </a:lnTo>
                        <a:lnTo>
                          <a:pt x="19" y="79"/>
                        </a:lnTo>
                        <a:lnTo>
                          <a:pt x="19" y="78"/>
                        </a:lnTo>
                        <a:lnTo>
                          <a:pt x="19" y="80"/>
                        </a:lnTo>
                        <a:lnTo>
                          <a:pt x="19" y="79"/>
                        </a:lnTo>
                        <a:lnTo>
                          <a:pt x="19" y="82"/>
                        </a:lnTo>
                        <a:lnTo>
                          <a:pt x="19" y="78"/>
                        </a:lnTo>
                        <a:lnTo>
                          <a:pt x="19" y="80"/>
                        </a:lnTo>
                        <a:lnTo>
                          <a:pt x="19" y="81"/>
                        </a:lnTo>
                        <a:lnTo>
                          <a:pt x="19" y="80"/>
                        </a:lnTo>
                        <a:lnTo>
                          <a:pt x="19" y="81"/>
                        </a:lnTo>
                        <a:lnTo>
                          <a:pt x="19" y="77"/>
                        </a:lnTo>
                        <a:lnTo>
                          <a:pt x="19" y="83"/>
                        </a:lnTo>
                        <a:lnTo>
                          <a:pt x="19" y="81"/>
                        </a:lnTo>
                        <a:lnTo>
                          <a:pt x="19" y="80"/>
                        </a:lnTo>
                        <a:lnTo>
                          <a:pt x="19" y="79"/>
                        </a:lnTo>
                        <a:lnTo>
                          <a:pt x="19" y="83"/>
                        </a:lnTo>
                        <a:lnTo>
                          <a:pt x="19" y="80"/>
                        </a:lnTo>
                        <a:lnTo>
                          <a:pt x="19" y="85"/>
                        </a:lnTo>
                        <a:lnTo>
                          <a:pt x="19" y="82"/>
                        </a:lnTo>
                        <a:lnTo>
                          <a:pt x="19" y="82"/>
                        </a:lnTo>
                        <a:lnTo>
                          <a:pt x="19" y="83"/>
                        </a:lnTo>
                        <a:lnTo>
                          <a:pt x="19" y="82"/>
                        </a:lnTo>
                        <a:lnTo>
                          <a:pt x="19" y="82"/>
                        </a:lnTo>
                        <a:lnTo>
                          <a:pt x="19" y="82"/>
                        </a:lnTo>
                        <a:lnTo>
                          <a:pt x="19" y="82"/>
                        </a:lnTo>
                        <a:lnTo>
                          <a:pt x="19" y="84"/>
                        </a:lnTo>
                        <a:lnTo>
                          <a:pt x="19" y="82"/>
                        </a:lnTo>
                        <a:lnTo>
                          <a:pt x="19" y="84"/>
                        </a:lnTo>
                        <a:lnTo>
                          <a:pt x="19" y="82"/>
                        </a:lnTo>
                        <a:lnTo>
                          <a:pt x="19" y="83"/>
                        </a:lnTo>
                        <a:lnTo>
                          <a:pt x="19" y="83"/>
                        </a:lnTo>
                        <a:lnTo>
                          <a:pt x="19" y="84"/>
                        </a:lnTo>
                        <a:lnTo>
                          <a:pt x="19" y="85"/>
                        </a:lnTo>
                        <a:lnTo>
                          <a:pt x="19" y="83"/>
                        </a:lnTo>
                        <a:lnTo>
                          <a:pt x="19" y="86"/>
                        </a:lnTo>
                        <a:lnTo>
                          <a:pt x="19" y="84"/>
                        </a:lnTo>
                        <a:lnTo>
                          <a:pt x="19" y="82"/>
                        </a:lnTo>
                        <a:lnTo>
                          <a:pt x="19" y="85"/>
                        </a:lnTo>
                        <a:lnTo>
                          <a:pt x="19" y="84"/>
                        </a:lnTo>
                        <a:lnTo>
                          <a:pt x="19" y="84"/>
                        </a:lnTo>
                        <a:lnTo>
                          <a:pt x="19" y="86"/>
                        </a:lnTo>
                        <a:lnTo>
                          <a:pt x="19" y="83"/>
                        </a:lnTo>
                        <a:lnTo>
                          <a:pt x="19" y="82"/>
                        </a:lnTo>
                        <a:lnTo>
                          <a:pt x="19" y="83"/>
                        </a:lnTo>
                        <a:lnTo>
                          <a:pt x="19" y="83"/>
                        </a:lnTo>
                        <a:lnTo>
                          <a:pt x="19" y="84"/>
                        </a:lnTo>
                        <a:lnTo>
                          <a:pt x="19" y="83"/>
                        </a:lnTo>
                        <a:lnTo>
                          <a:pt x="19" y="80"/>
                        </a:lnTo>
                        <a:lnTo>
                          <a:pt x="19" y="86"/>
                        </a:lnTo>
                        <a:lnTo>
                          <a:pt x="19" y="80"/>
                        </a:lnTo>
                        <a:lnTo>
                          <a:pt x="19" y="85"/>
                        </a:lnTo>
                        <a:lnTo>
                          <a:pt x="19" y="81"/>
                        </a:lnTo>
                        <a:lnTo>
                          <a:pt x="19" y="84"/>
                        </a:lnTo>
                        <a:lnTo>
                          <a:pt x="19" y="83"/>
                        </a:lnTo>
                        <a:lnTo>
                          <a:pt x="19" y="82"/>
                        </a:lnTo>
                        <a:lnTo>
                          <a:pt x="19" y="84"/>
                        </a:lnTo>
                        <a:lnTo>
                          <a:pt x="19" y="83"/>
                        </a:lnTo>
                        <a:lnTo>
                          <a:pt x="19" y="81"/>
                        </a:lnTo>
                        <a:lnTo>
                          <a:pt x="19" y="85"/>
                        </a:lnTo>
                        <a:lnTo>
                          <a:pt x="19" y="83"/>
                        </a:lnTo>
                        <a:lnTo>
                          <a:pt x="19" y="83"/>
                        </a:lnTo>
                        <a:lnTo>
                          <a:pt x="19" y="80"/>
                        </a:lnTo>
                        <a:lnTo>
                          <a:pt x="19" y="84"/>
                        </a:lnTo>
                        <a:lnTo>
                          <a:pt x="19" y="82"/>
                        </a:lnTo>
                        <a:lnTo>
                          <a:pt x="19" y="82"/>
                        </a:lnTo>
                        <a:lnTo>
                          <a:pt x="19" y="82"/>
                        </a:lnTo>
                        <a:lnTo>
                          <a:pt x="19" y="83"/>
                        </a:lnTo>
                        <a:lnTo>
                          <a:pt x="19" y="81"/>
                        </a:lnTo>
                        <a:lnTo>
                          <a:pt x="19" y="85"/>
                        </a:lnTo>
                        <a:lnTo>
                          <a:pt x="19" y="79"/>
                        </a:lnTo>
                        <a:lnTo>
                          <a:pt x="19" y="81"/>
                        </a:lnTo>
                        <a:lnTo>
                          <a:pt x="19" y="82"/>
                        </a:lnTo>
                        <a:lnTo>
                          <a:pt x="19" y="82"/>
                        </a:lnTo>
                        <a:lnTo>
                          <a:pt x="19" y="80"/>
                        </a:lnTo>
                        <a:lnTo>
                          <a:pt x="19" y="83"/>
                        </a:lnTo>
                        <a:lnTo>
                          <a:pt x="19" y="82"/>
                        </a:lnTo>
                        <a:lnTo>
                          <a:pt x="19" y="79"/>
                        </a:lnTo>
                        <a:lnTo>
                          <a:pt x="19" y="80"/>
                        </a:lnTo>
                        <a:lnTo>
                          <a:pt x="19" y="80"/>
                        </a:lnTo>
                        <a:lnTo>
                          <a:pt x="19" y="80"/>
                        </a:lnTo>
                        <a:lnTo>
                          <a:pt x="19" y="80"/>
                        </a:lnTo>
                        <a:lnTo>
                          <a:pt x="19" y="80"/>
                        </a:lnTo>
                        <a:lnTo>
                          <a:pt x="19" y="81"/>
                        </a:lnTo>
                        <a:lnTo>
                          <a:pt x="19" y="79"/>
                        </a:lnTo>
                        <a:lnTo>
                          <a:pt x="19" y="78"/>
                        </a:lnTo>
                        <a:lnTo>
                          <a:pt x="19" y="81"/>
                        </a:lnTo>
                        <a:lnTo>
                          <a:pt x="19" y="77"/>
                        </a:lnTo>
                        <a:lnTo>
                          <a:pt x="19" y="76"/>
                        </a:lnTo>
                        <a:lnTo>
                          <a:pt x="19" y="78"/>
                        </a:lnTo>
                        <a:lnTo>
                          <a:pt x="19" y="77"/>
                        </a:lnTo>
                        <a:lnTo>
                          <a:pt x="19" y="79"/>
                        </a:lnTo>
                        <a:lnTo>
                          <a:pt x="19" y="76"/>
                        </a:lnTo>
                        <a:lnTo>
                          <a:pt x="19" y="77"/>
                        </a:lnTo>
                        <a:lnTo>
                          <a:pt x="19" y="76"/>
                        </a:lnTo>
                        <a:lnTo>
                          <a:pt x="19" y="77"/>
                        </a:lnTo>
                        <a:lnTo>
                          <a:pt x="19" y="77"/>
                        </a:lnTo>
                        <a:lnTo>
                          <a:pt x="19" y="76"/>
                        </a:lnTo>
                        <a:lnTo>
                          <a:pt x="19" y="76"/>
                        </a:lnTo>
                        <a:lnTo>
                          <a:pt x="19" y="76"/>
                        </a:lnTo>
                        <a:lnTo>
                          <a:pt x="19" y="75"/>
                        </a:lnTo>
                        <a:lnTo>
                          <a:pt x="19" y="77"/>
                        </a:lnTo>
                        <a:lnTo>
                          <a:pt x="19" y="73"/>
                        </a:lnTo>
                        <a:lnTo>
                          <a:pt x="19" y="79"/>
                        </a:lnTo>
                        <a:lnTo>
                          <a:pt x="19" y="74"/>
                        </a:lnTo>
                        <a:lnTo>
                          <a:pt x="19" y="74"/>
                        </a:lnTo>
                        <a:lnTo>
                          <a:pt x="19" y="73"/>
                        </a:lnTo>
                        <a:lnTo>
                          <a:pt x="19" y="77"/>
                        </a:lnTo>
                        <a:lnTo>
                          <a:pt x="20" y="74"/>
                        </a:lnTo>
                        <a:lnTo>
                          <a:pt x="20" y="75"/>
                        </a:lnTo>
                        <a:lnTo>
                          <a:pt x="20" y="74"/>
                        </a:lnTo>
                        <a:lnTo>
                          <a:pt x="20" y="77"/>
                        </a:lnTo>
                        <a:lnTo>
                          <a:pt x="20" y="74"/>
                        </a:lnTo>
                        <a:lnTo>
                          <a:pt x="20" y="76"/>
                        </a:lnTo>
                        <a:lnTo>
                          <a:pt x="20" y="73"/>
                        </a:lnTo>
                        <a:lnTo>
                          <a:pt x="20" y="74"/>
                        </a:lnTo>
                        <a:lnTo>
                          <a:pt x="20" y="76"/>
                        </a:lnTo>
                        <a:lnTo>
                          <a:pt x="20" y="74"/>
                        </a:lnTo>
                        <a:lnTo>
                          <a:pt x="20" y="73"/>
                        </a:lnTo>
                        <a:lnTo>
                          <a:pt x="20" y="75"/>
                        </a:lnTo>
                        <a:lnTo>
                          <a:pt x="20" y="71"/>
                        </a:lnTo>
                        <a:lnTo>
                          <a:pt x="20" y="75"/>
                        </a:lnTo>
                        <a:lnTo>
                          <a:pt x="20" y="73"/>
                        </a:lnTo>
                        <a:lnTo>
                          <a:pt x="20" y="72"/>
                        </a:lnTo>
                        <a:lnTo>
                          <a:pt x="20" y="74"/>
                        </a:lnTo>
                        <a:lnTo>
                          <a:pt x="20" y="72"/>
                        </a:lnTo>
                        <a:lnTo>
                          <a:pt x="20" y="75"/>
                        </a:lnTo>
                        <a:lnTo>
                          <a:pt x="20" y="72"/>
                        </a:lnTo>
                        <a:lnTo>
                          <a:pt x="20" y="74"/>
                        </a:lnTo>
                        <a:lnTo>
                          <a:pt x="20" y="71"/>
                        </a:lnTo>
                        <a:lnTo>
                          <a:pt x="20" y="72"/>
                        </a:lnTo>
                        <a:lnTo>
                          <a:pt x="20" y="71"/>
                        </a:lnTo>
                        <a:lnTo>
                          <a:pt x="20" y="72"/>
                        </a:lnTo>
                        <a:lnTo>
                          <a:pt x="20" y="69"/>
                        </a:lnTo>
                        <a:lnTo>
                          <a:pt x="20" y="71"/>
                        </a:lnTo>
                        <a:lnTo>
                          <a:pt x="20" y="71"/>
                        </a:lnTo>
                        <a:lnTo>
                          <a:pt x="20" y="71"/>
                        </a:lnTo>
                        <a:lnTo>
                          <a:pt x="20" y="73"/>
                        </a:lnTo>
                        <a:lnTo>
                          <a:pt x="20" y="68"/>
                        </a:lnTo>
                        <a:lnTo>
                          <a:pt x="20" y="70"/>
                        </a:lnTo>
                        <a:lnTo>
                          <a:pt x="20" y="70"/>
                        </a:lnTo>
                        <a:lnTo>
                          <a:pt x="20" y="71"/>
                        </a:lnTo>
                        <a:lnTo>
                          <a:pt x="20" y="74"/>
                        </a:lnTo>
                        <a:lnTo>
                          <a:pt x="20" y="70"/>
                        </a:lnTo>
                        <a:lnTo>
                          <a:pt x="20" y="72"/>
                        </a:lnTo>
                        <a:lnTo>
                          <a:pt x="20" y="69"/>
                        </a:lnTo>
                        <a:lnTo>
                          <a:pt x="20" y="71"/>
                        </a:lnTo>
                        <a:lnTo>
                          <a:pt x="20" y="71"/>
                        </a:lnTo>
                        <a:lnTo>
                          <a:pt x="20" y="71"/>
                        </a:lnTo>
                        <a:lnTo>
                          <a:pt x="20" y="71"/>
                        </a:lnTo>
                        <a:lnTo>
                          <a:pt x="20" y="73"/>
                        </a:lnTo>
                        <a:lnTo>
                          <a:pt x="20" y="72"/>
                        </a:lnTo>
                        <a:lnTo>
                          <a:pt x="20" y="70"/>
                        </a:lnTo>
                        <a:lnTo>
                          <a:pt x="20" y="73"/>
                        </a:lnTo>
                        <a:lnTo>
                          <a:pt x="20" y="71"/>
                        </a:lnTo>
                        <a:lnTo>
                          <a:pt x="20" y="74"/>
                        </a:lnTo>
                        <a:lnTo>
                          <a:pt x="20" y="73"/>
                        </a:lnTo>
                        <a:lnTo>
                          <a:pt x="20" y="70"/>
                        </a:lnTo>
                        <a:lnTo>
                          <a:pt x="20" y="73"/>
                        </a:lnTo>
                        <a:lnTo>
                          <a:pt x="20" y="71"/>
                        </a:lnTo>
                        <a:lnTo>
                          <a:pt x="20" y="74"/>
                        </a:lnTo>
                        <a:lnTo>
                          <a:pt x="20" y="72"/>
                        </a:lnTo>
                        <a:lnTo>
                          <a:pt x="20" y="71"/>
                        </a:lnTo>
                        <a:lnTo>
                          <a:pt x="20" y="73"/>
                        </a:lnTo>
                        <a:lnTo>
                          <a:pt x="20" y="72"/>
                        </a:lnTo>
                        <a:lnTo>
                          <a:pt x="20" y="75"/>
                        </a:lnTo>
                        <a:lnTo>
                          <a:pt x="20" y="73"/>
                        </a:lnTo>
                        <a:lnTo>
                          <a:pt x="20" y="74"/>
                        </a:lnTo>
                        <a:lnTo>
                          <a:pt x="20" y="74"/>
                        </a:lnTo>
                        <a:lnTo>
                          <a:pt x="20" y="73"/>
                        </a:lnTo>
                        <a:lnTo>
                          <a:pt x="20" y="72"/>
                        </a:lnTo>
                        <a:lnTo>
                          <a:pt x="20" y="73"/>
                        </a:lnTo>
                        <a:lnTo>
                          <a:pt x="20" y="72"/>
                        </a:lnTo>
                        <a:lnTo>
                          <a:pt x="20" y="73"/>
                        </a:lnTo>
                        <a:lnTo>
                          <a:pt x="20" y="73"/>
                        </a:lnTo>
                        <a:lnTo>
                          <a:pt x="20" y="74"/>
                        </a:lnTo>
                        <a:lnTo>
                          <a:pt x="20" y="74"/>
                        </a:lnTo>
                        <a:lnTo>
                          <a:pt x="20" y="73"/>
                        </a:lnTo>
                        <a:lnTo>
                          <a:pt x="20" y="76"/>
                        </a:lnTo>
                        <a:lnTo>
                          <a:pt x="20" y="73"/>
                        </a:lnTo>
                        <a:lnTo>
                          <a:pt x="20" y="74"/>
                        </a:lnTo>
                        <a:lnTo>
                          <a:pt x="20" y="75"/>
                        </a:lnTo>
                        <a:lnTo>
                          <a:pt x="20" y="76"/>
                        </a:lnTo>
                        <a:lnTo>
                          <a:pt x="20" y="74"/>
                        </a:lnTo>
                        <a:lnTo>
                          <a:pt x="20" y="75"/>
                        </a:lnTo>
                        <a:lnTo>
                          <a:pt x="20" y="77"/>
                        </a:lnTo>
                        <a:lnTo>
                          <a:pt x="20" y="76"/>
                        </a:lnTo>
                        <a:lnTo>
                          <a:pt x="20" y="77"/>
                        </a:lnTo>
                        <a:lnTo>
                          <a:pt x="20" y="79"/>
                        </a:lnTo>
                        <a:lnTo>
                          <a:pt x="20" y="76"/>
                        </a:lnTo>
                        <a:lnTo>
                          <a:pt x="20" y="78"/>
                        </a:lnTo>
                        <a:lnTo>
                          <a:pt x="20" y="78"/>
                        </a:lnTo>
                        <a:lnTo>
                          <a:pt x="20" y="77"/>
                        </a:lnTo>
                        <a:lnTo>
                          <a:pt x="20" y="77"/>
                        </a:lnTo>
                        <a:lnTo>
                          <a:pt x="20" y="81"/>
                        </a:lnTo>
                        <a:lnTo>
                          <a:pt x="20" y="78"/>
                        </a:lnTo>
                        <a:lnTo>
                          <a:pt x="20" y="78"/>
                        </a:lnTo>
                        <a:lnTo>
                          <a:pt x="20" y="80"/>
                        </a:lnTo>
                        <a:lnTo>
                          <a:pt x="20" y="79"/>
                        </a:lnTo>
                        <a:lnTo>
                          <a:pt x="20" y="79"/>
                        </a:lnTo>
                        <a:lnTo>
                          <a:pt x="20" y="77"/>
                        </a:lnTo>
                        <a:lnTo>
                          <a:pt x="20" y="81"/>
                        </a:lnTo>
                        <a:lnTo>
                          <a:pt x="20" y="81"/>
                        </a:lnTo>
                        <a:lnTo>
                          <a:pt x="20" y="78"/>
                        </a:lnTo>
                        <a:lnTo>
                          <a:pt x="20" y="81"/>
                        </a:lnTo>
                        <a:lnTo>
                          <a:pt x="20" y="80"/>
                        </a:lnTo>
                        <a:lnTo>
                          <a:pt x="20" y="81"/>
                        </a:lnTo>
                        <a:lnTo>
                          <a:pt x="21" y="78"/>
                        </a:lnTo>
                        <a:lnTo>
                          <a:pt x="21" y="81"/>
                        </a:lnTo>
                        <a:lnTo>
                          <a:pt x="21" y="81"/>
                        </a:lnTo>
                        <a:lnTo>
                          <a:pt x="21" y="80"/>
                        </a:lnTo>
                        <a:lnTo>
                          <a:pt x="21" y="79"/>
                        </a:lnTo>
                        <a:lnTo>
                          <a:pt x="21" y="80"/>
                        </a:lnTo>
                        <a:lnTo>
                          <a:pt x="21" y="80"/>
                        </a:lnTo>
                        <a:lnTo>
                          <a:pt x="21" y="78"/>
                        </a:lnTo>
                        <a:lnTo>
                          <a:pt x="21" y="80"/>
                        </a:lnTo>
                        <a:lnTo>
                          <a:pt x="21" y="79"/>
                        </a:lnTo>
                        <a:lnTo>
                          <a:pt x="21" y="81"/>
                        </a:lnTo>
                        <a:lnTo>
                          <a:pt x="21" y="81"/>
                        </a:lnTo>
                        <a:lnTo>
                          <a:pt x="21" y="78"/>
                        </a:lnTo>
                        <a:lnTo>
                          <a:pt x="21" y="83"/>
                        </a:lnTo>
                        <a:lnTo>
                          <a:pt x="21" y="79"/>
                        </a:lnTo>
                        <a:lnTo>
                          <a:pt x="21" y="80"/>
                        </a:lnTo>
                        <a:lnTo>
                          <a:pt x="21" y="80"/>
                        </a:lnTo>
                        <a:lnTo>
                          <a:pt x="21" y="82"/>
                        </a:lnTo>
                        <a:lnTo>
                          <a:pt x="21" y="80"/>
                        </a:lnTo>
                        <a:lnTo>
                          <a:pt x="21" y="82"/>
                        </a:lnTo>
                        <a:lnTo>
                          <a:pt x="21" y="81"/>
                        </a:lnTo>
                        <a:lnTo>
                          <a:pt x="21" y="81"/>
                        </a:lnTo>
                        <a:lnTo>
                          <a:pt x="21" y="83"/>
                        </a:lnTo>
                        <a:lnTo>
                          <a:pt x="21" y="81"/>
                        </a:lnTo>
                        <a:lnTo>
                          <a:pt x="21" y="81"/>
                        </a:lnTo>
                        <a:lnTo>
                          <a:pt x="21" y="79"/>
                        </a:lnTo>
                        <a:lnTo>
                          <a:pt x="21" y="82"/>
                        </a:lnTo>
                        <a:lnTo>
                          <a:pt x="21" y="82"/>
                        </a:lnTo>
                        <a:lnTo>
                          <a:pt x="21" y="81"/>
                        </a:lnTo>
                        <a:lnTo>
                          <a:pt x="21" y="80"/>
                        </a:lnTo>
                        <a:lnTo>
                          <a:pt x="21" y="81"/>
                        </a:lnTo>
                        <a:lnTo>
                          <a:pt x="21" y="81"/>
                        </a:lnTo>
                        <a:lnTo>
                          <a:pt x="21" y="82"/>
                        </a:lnTo>
                        <a:lnTo>
                          <a:pt x="21" y="83"/>
                        </a:lnTo>
                        <a:lnTo>
                          <a:pt x="21" y="80"/>
                        </a:lnTo>
                        <a:lnTo>
                          <a:pt x="21" y="82"/>
                        </a:lnTo>
                        <a:lnTo>
                          <a:pt x="21" y="79"/>
                        </a:lnTo>
                        <a:lnTo>
                          <a:pt x="21" y="80"/>
                        </a:lnTo>
                        <a:lnTo>
                          <a:pt x="21" y="81"/>
                        </a:lnTo>
                        <a:lnTo>
                          <a:pt x="21" y="79"/>
                        </a:lnTo>
                        <a:lnTo>
                          <a:pt x="21" y="80"/>
                        </a:lnTo>
                        <a:lnTo>
                          <a:pt x="21" y="78"/>
                        </a:lnTo>
                        <a:lnTo>
                          <a:pt x="21" y="81"/>
                        </a:lnTo>
                        <a:lnTo>
                          <a:pt x="21" y="79"/>
                        </a:lnTo>
                        <a:lnTo>
                          <a:pt x="21" y="79"/>
                        </a:lnTo>
                        <a:lnTo>
                          <a:pt x="21" y="80"/>
                        </a:lnTo>
                        <a:lnTo>
                          <a:pt x="21" y="79"/>
                        </a:lnTo>
                        <a:lnTo>
                          <a:pt x="21" y="78"/>
                        </a:lnTo>
                        <a:lnTo>
                          <a:pt x="21" y="77"/>
                        </a:lnTo>
                        <a:lnTo>
                          <a:pt x="21" y="76"/>
                        </a:lnTo>
                        <a:lnTo>
                          <a:pt x="21" y="76"/>
                        </a:lnTo>
                        <a:lnTo>
                          <a:pt x="21" y="76"/>
                        </a:lnTo>
                        <a:lnTo>
                          <a:pt x="21" y="75"/>
                        </a:lnTo>
                        <a:lnTo>
                          <a:pt x="21" y="76"/>
                        </a:lnTo>
                        <a:lnTo>
                          <a:pt x="21" y="74"/>
                        </a:lnTo>
                        <a:lnTo>
                          <a:pt x="21" y="75"/>
                        </a:lnTo>
                        <a:lnTo>
                          <a:pt x="21" y="72"/>
                        </a:lnTo>
                        <a:lnTo>
                          <a:pt x="21" y="78"/>
                        </a:lnTo>
                        <a:lnTo>
                          <a:pt x="21" y="74"/>
                        </a:lnTo>
                        <a:lnTo>
                          <a:pt x="21" y="74"/>
                        </a:lnTo>
                        <a:lnTo>
                          <a:pt x="21" y="75"/>
                        </a:lnTo>
                        <a:lnTo>
                          <a:pt x="21" y="73"/>
                        </a:lnTo>
                        <a:lnTo>
                          <a:pt x="21" y="75"/>
                        </a:lnTo>
                        <a:lnTo>
                          <a:pt x="21" y="70"/>
                        </a:lnTo>
                        <a:lnTo>
                          <a:pt x="21" y="73"/>
                        </a:lnTo>
                        <a:lnTo>
                          <a:pt x="21" y="72"/>
                        </a:lnTo>
                        <a:lnTo>
                          <a:pt x="21" y="74"/>
                        </a:lnTo>
                        <a:lnTo>
                          <a:pt x="21" y="72"/>
                        </a:lnTo>
                        <a:lnTo>
                          <a:pt x="21" y="72"/>
                        </a:lnTo>
                        <a:lnTo>
                          <a:pt x="21" y="72"/>
                        </a:lnTo>
                        <a:lnTo>
                          <a:pt x="21" y="72"/>
                        </a:lnTo>
                        <a:lnTo>
                          <a:pt x="21" y="75"/>
                        </a:lnTo>
                        <a:lnTo>
                          <a:pt x="21" y="69"/>
                        </a:lnTo>
                        <a:lnTo>
                          <a:pt x="21" y="72"/>
                        </a:lnTo>
                        <a:lnTo>
                          <a:pt x="21" y="70"/>
                        </a:lnTo>
                        <a:lnTo>
                          <a:pt x="21" y="74"/>
                        </a:lnTo>
                        <a:lnTo>
                          <a:pt x="21" y="72"/>
                        </a:lnTo>
                        <a:lnTo>
                          <a:pt x="21" y="68"/>
                        </a:lnTo>
                        <a:lnTo>
                          <a:pt x="21" y="71"/>
                        </a:lnTo>
                        <a:lnTo>
                          <a:pt x="21" y="71"/>
                        </a:lnTo>
                        <a:lnTo>
                          <a:pt x="21" y="73"/>
                        </a:lnTo>
                        <a:lnTo>
                          <a:pt x="21" y="71"/>
                        </a:lnTo>
                        <a:lnTo>
                          <a:pt x="21" y="72"/>
                        </a:lnTo>
                        <a:lnTo>
                          <a:pt x="21" y="69"/>
                        </a:lnTo>
                        <a:lnTo>
                          <a:pt x="21" y="72"/>
                        </a:lnTo>
                        <a:lnTo>
                          <a:pt x="21" y="71"/>
                        </a:lnTo>
                        <a:lnTo>
                          <a:pt x="21" y="68"/>
                        </a:lnTo>
                        <a:lnTo>
                          <a:pt x="21" y="71"/>
                        </a:lnTo>
                        <a:lnTo>
                          <a:pt x="21" y="69"/>
                        </a:lnTo>
                        <a:lnTo>
                          <a:pt x="21" y="70"/>
                        </a:lnTo>
                        <a:lnTo>
                          <a:pt x="21" y="72"/>
                        </a:lnTo>
                        <a:lnTo>
                          <a:pt x="21" y="73"/>
                        </a:lnTo>
                        <a:lnTo>
                          <a:pt x="21" y="72"/>
                        </a:lnTo>
                        <a:lnTo>
                          <a:pt x="21" y="73"/>
                        </a:lnTo>
                        <a:lnTo>
                          <a:pt x="21" y="72"/>
                        </a:lnTo>
                        <a:lnTo>
                          <a:pt x="21" y="71"/>
                        </a:lnTo>
                        <a:lnTo>
                          <a:pt x="21" y="71"/>
                        </a:lnTo>
                        <a:lnTo>
                          <a:pt x="21" y="70"/>
                        </a:lnTo>
                        <a:lnTo>
                          <a:pt x="21" y="71"/>
                        </a:lnTo>
                        <a:lnTo>
                          <a:pt x="21" y="71"/>
                        </a:lnTo>
                        <a:lnTo>
                          <a:pt x="21" y="72"/>
                        </a:lnTo>
                        <a:lnTo>
                          <a:pt x="21" y="74"/>
                        </a:lnTo>
                        <a:lnTo>
                          <a:pt x="21" y="69"/>
                        </a:lnTo>
                        <a:lnTo>
                          <a:pt x="21" y="74"/>
                        </a:lnTo>
                        <a:lnTo>
                          <a:pt x="21" y="72"/>
                        </a:lnTo>
                        <a:lnTo>
                          <a:pt x="21" y="72"/>
                        </a:lnTo>
                        <a:lnTo>
                          <a:pt x="21" y="75"/>
                        </a:lnTo>
                        <a:lnTo>
                          <a:pt x="22" y="70"/>
                        </a:lnTo>
                        <a:lnTo>
                          <a:pt x="22" y="74"/>
                        </a:lnTo>
                        <a:lnTo>
                          <a:pt x="22" y="75"/>
                        </a:lnTo>
                        <a:lnTo>
                          <a:pt x="22" y="73"/>
                        </a:lnTo>
                        <a:lnTo>
                          <a:pt x="22" y="75"/>
                        </a:lnTo>
                        <a:lnTo>
                          <a:pt x="22" y="72"/>
                        </a:lnTo>
                        <a:lnTo>
                          <a:pt x="22" y="76"/>
                        </a:lnTo>
                        <a:lnTo>
                          <a:pt x="22" y="75"/>
                        </a:lnTo>
                        <a:lnTo>
                          <a:pt x="22" y="76"/>
                        </a:lnTo>
                        <a:lnTo>
                          <a:pt x="22" y="73"/>
                        </a:lnTo>
                        <a:lnTo>
                          <a:pt x="22" y="76"/>
                        </a:lnTo>
                        <a:lnTo>
                          <a:pt x="22" y="76"/>
                        </a:lnTo>
                        <a:lnTo>
                          <a:pt x="22" y="75"/>
                        </a:lnTo>
                        <a:lnTo>
                          <a:pt x="22" y="77"/>
                        </a:lnTo>
                        <a:lnTo>
                          <a:pt x="22" y="75"/>
                        </a:lnTo>
                        <a:lnTo>
                          <a:pt x="22" y="76"/>
                        </a:lnTo>
                        <a:lnTo>
                          <a:pt x="22" y="78"/>
                        </a:lnTo>
                        <a:lnTo>
                          <a:pt x="22" y="77"/>
                        </a:lnTo>
                        <a:lnTo>
                          <a:pt x="22" y="77"/>
                        </a:lnTo>
                        <a:lnTo>
                          <a:pt x="22" y="76"/>
                        </a:lnTo>
                        <a:lnTo>
                          <a:pt x="22" y="77"/>
                        </a:lnTo>
                        <a:lnTo>
                          <a:pt x="22" y="77"/>
                        </a:lnTo>
                        <a:lnTo>
                          <a:pt x="22" y="75"/>
                        </a:lnTo>
                        <a:lnTo>
                          <a:pt x="22" y="77"/>
                        </a:lnTo>
                        <a:lnTo>
                          <a:pt x="22" y="79"/>
                        </a:lnTo>
                        <a:lnTo>
                          <a:pt x="22" y="75"/>
                        </a:lnTo>
                        <a:lnTo>
                          <a:pt x="22" y="79"/>
                        </a:lnTo>
                        <a:lnTo>
                          <a:pt x="22" y="77"/>
                        </a:lnTo>
                        <a:lnTo>
                          <a:pt x="22" y="78"/>
                        </a:lnTo>
                        <a:lnTo>
                          <a:pt x="22" y="79"/>
                        </a:lnTo>
                        <a:lnTo>
                          <a:pt x="22" y="79"/>
                        </a:lnTo>
                        <a:lnTo>
                          <a:pt x="22" y="81"/>
                        </a:lnTo>
                        <a:lnTo>
                          <a:pt x="22" y="78"/>
                        </a:lnTo>
                        <a:lnTo>
                          <a:pt x="22" y="79"/>
                        </a:lnTo>
                        <a:lnTo>
                          <a:pt x="22" y="81"/>
                        </a:lnTo>
                        <a:lnTo>
                          <a:pt x="22" y="80"/>
                        </a:lnTo>
                        <a:lnTo>
                          <a:pt x="22" y="80"/>
                        </a:lnTo>
                        <a:lnTo>
                          <a:pt x="22" y="84"/>
                        </a:lnTo>
                        <a:lnTo>
                          <a:pt x="22" y="82"/>
                        </a:lnTo>
                        <a:lnTo>
                          <a:pt x="22" y="80"/>
                        </a:lnTo>
                        <a:lnTo>
                          <a:pt x="22" y="85"/>
                        </a:lnTo>
                        <a:lnTo>
                          <a:pt x="22" y="82"/>
                        </a:lnTo>
                        <a:lnTo>
                          <a:pt x="22" y="83"/>
                        </a:lnTo>
                        <a:lnTo>
                          <a:pt x="22" y="85"/>
                        </a:lnTo>
                        <a:lnTo>
                          <a:pt x="22" y="83"/>
                        </a:lnTo>
                        <a:lnTo>
                          <a:pt x="22" y="85"/>
                        </a:lnTo>
                        <a:lnTo>
                          <a:pt x="22" y="85"/>
                        </a:lnTo>
                        <a:lnTo>
                          <a:pt x="22" y="85"/>
                        </a:lnTo>
                        <a:lnTo>
                          <a:pt x="22" y="84"/>
                        </a:lnTo>
                        <a:lnTo>
                          <a:pt x="22" y="85"/>
                        </a:lnTo>
                        <a:lnTo>
                          <a:pt x="22" y="85"/>
                        </a:lnTo>
                        <a:lnTo>
                          <a:pt x="22" y="86"/>
                        </a:lnTo>
                        <a:lnTo>
                          <a:pt x="22" y="86"/>
                        </a:lnTo>
                        <a:lnTo>
                          <a:pt x="22" y="86"/>
                        </a:lnTo>
                        <a:lnTo>
                          <a:pt x="22" y="89"/>
                        </a:lnTo>
                        <a:lnTo>
                          <a:pt x="22" y="88"/>
                        </a:lnTo>
                        <a:lnTo>
                          <a:pt x="22" y="89"/>
                        </a:lnTo>
                        <a:lnTo>
                          <a:pt x="22" y="87"/>
                        </a:lnTo>
                        <a:lnTo>
                          <a:pt x="22" y="89"/>
                        </a:lnTo>
                        <a:lnTo>
                          <a:pt x="22" y="88"/>
                        </a:lnTo>
                        <a:lnTo>
                          <a:pt x="22" y="90"/>
                        </a:lnTo>
                        <a:lnTo>
                          <a:pt x="22" y="87"/>
                        </a:lnTo>
                        <a:lnTo>
                          <a:pt x="22" y="89"/>
                        </a:lnTo>
                        <a:lnTo>
                          <a:pt x="22" y="89"/>
                        </a:lnTo>
                        <a:lnTo>
                          <a:pt x="22" y="89"/>
                        </a:lnTo>
                        <a:lnTo>
                          <a:pt x="22" y="88"/>
                        </a:lnTo>
                        <a:lnTo>
                          <a:pt x="22" y="88"/>
                        </a:lnTo>
                        <a:lnTo>
                          <a:pt x="22" y="90"/>
                        </a:lnTo>
                        <a:lnTo>
                          <a:pt x="22" y="90"/>
                        </a:lnTo>
                        <a:lnTo>
                          <a:pt x="22" y="91"/>
                        </a:lnTo>
                        <a:lnTo>
                          <a:pt x="22" y="90"/>
                        </a:lnTo>
                        <a:lnTo>
                          <a:pt x="22" y="89"/>
                        </a:lnTo>
                        <a:lnTo>
                          <a:pt x="22" y="89"/>
                        </a:lnTo>
                        <a:lnTo>
                          <a:pt x="22" y="92"/>
                        </a:lnTo>
                        <a:lnTo>
                          <a:pt x="22" y="89"/>
                        </a:lnTo>
                        <a:lnTo>
                          <a:pt x="22" y="91"/>
                        </a:lnTo>
                        <a:lnTo>
                          <a:pt x="22" y="90"/>
                        </a:lnTo>
                        <a:lnTo>
                          <a:pt x="22" y="92"/>
                        </a:lnTo>
                        <a:lnTo>
                          <a:pt x="22" y="89"/>
                        </a:lnTo>
                        <a:lnTo>
                          <a:pt x="22" y="92"/>
                        </a:lnTo>
                        <a:lnTo>
                          <a:pt x="22" y="91"/>
                        </a:lnTo>
                        <a:lnTo>
                          <a:pt x="22" y="91"/>
                        </a:lnTo>
                        <a:lnTo>
                          <a:pt x="22" y="91"/>
                        </a:lnTo>
                        <a:lnTo>
                          <a:pt x="22" y="91"/>
                        </a:lnTo>
                        <a:lnTo>
                          <a:pt x="22" y="93"/>
                        </a:lnTo>
                        <a:lnTo>
                          <a:pt x="22" y="91"/>
                        </a:lnTo>
                        <a:lnTo>
                          <a:pt x="22" y="92"/>
                        </a:lnTo>
                        <a:lnTo>
                          <a:pt x="22" y="92"/>
                        </a:lnTo>
                        <a:lnTo>
                          <a:pt x="22" y="93"/>
                        </a:lnTo>
                        <a:lnTo>
                          <a:pt x="22" y="92"/>
                        </a:lnTo>
                        <a:lnTo>
                          <a:pt x="22" y="94"/>
                        </a:lnTo>
                        <a:lnTo>
                          <a:pt x="22" y="94"/>
                        </a:lnTo>
                        <a:lnTo>
                          <a:pt x="22" y="93"/>
                        </a:lnTo>
                        <a:lnTo>
                          <a:pt x="22" y="92"/>
                        </a:lnTo>
                        <a:lnTo>
                          <a:pt x="22" y="94"/>
                        </a:lnTo>
                        <a:lnTo>
                          <a:pt x="22" y="93"/>
                        </a:lnTo>
                        <a:lnTo>
                          <a:pt x="22" y="95"/>
                        </a:lnTo>
                        <a:lnTo>
                          <a:pt x="22" y="93"/>
                        </a:lnTo>
                        <a:lnTo>
                          <a:pt x="23" y="95"/>
                        </a:lnTo>
                        <a:lnTo>
                          <a:pt x="23" y="92"/>
                        </a:lnTo>
                        <a:lnTo>
                          <a:pt x="23" y="95"/>
                        </a:lnTo>
                        <a:lnTo>
                          <a:pt x="23" y="94"/>
                        </a:lnTo>
                        <a:lnTo>
                          <a:pt x="23" y="94"/>
                        </a:lnTo>
                        <a:lnTo>
                          <a:pt x="23" y="96"/>
                        </a:lnTo>
                        <a:lnTo>
                          <a:pt x="23" y="93"/>
                        </a:lnTo>
                        <a:lnTo>
                          <a:pt x="23" y="98"/>
                        </a:lnTo>
                        <a:lnTo>
                          <a:pt x="23" y="93"/>
                        </a:lnTo>
                        <a:lnTo>
                          <a:pt x="23" y="95"/>
                        </a:lnTo>
                        <a:lnTo>
                          <a:pt x="23" y="96"/>
                        </a:lnTo>
                        <a:lnTo>
                          <a:pt x="23" y="93"/>
                        </a:lnTo>
                        <a:lnTo>
                          <a:pt x="23" y="95"/>
                        </a:lnTo>
                        <a:lnTo>
                          <a:pt x="23" y="95"/>
                        </a:lnTo>
                        <a:lnTo>
                          <a:pt x="23" y="96"/>
                        </a:lnTo>
                        <a:lnTo>
                          <a:pt x="23" y="96"/>
                        </a:lnTo>
                        <a:lnTo>
                          <a:pt x="23" y="97"/>
                        </a:lnTo>
                        <a:lnTo>
                          <a:pt x="23" y="95"/>
                        </a:lnTo>
                        <a:lnTo>
                          <a:pt x="23" y="97"/>
                        </a:lnTo>
                        <a:lnTo>
                          <a:pt x="23" y="97"/>
                        </a:lnTo>
                        <a:lnTo>
                          <a:pt x="23" y="96"/>
                        </a:lnTo>
                        <a:lnTo>
                          <a:pt x="23" y="99"/>
                        </a:lnTo>
                        <a:lnTo>
                          <a:pt x="23" y="97"/>
                        </a:lnTo>
                        <a:lnTo>
                          <a:pt x="23" y="98"/>
                        </a:lnTo>
                        <a:lnTo>
                          <a:pt x="23" y="98"/>
                        </a:lnTo>
                        <a:lnTo>
                          <a:pt x="23" y="99"/>
                        </a:lnTo>
                        <a:lnTo>
                          <a:pt x="23" y="99"/>
                        </a:lnTo>
                        <a:lnTo>
                          <a:pt x="23" y="99"/>
                        </a:lnTo>
                        <a:lnTo>
                          <a:pt x="23" y="102"/>
                        </a:lnTo>
                        <a:lnTo>
                          <a:pt x="23" y="100"/>
                        </a:lnTo>
                        <a:lnTo>
                          <a:pt x="23" y="103"/>
                        </a:lnTo>
                        <a:lnTo>
                          <a:pt x="23" y="102"/>
                        </a:lnTo>
                        <a:lnTo>
                          <a:pt x="23" y="101"/>
                        </a:lnTo>
                        <a:lnTo>
                          <a:pt x="23" y="101"/>
                        </a:lnTo>
                        <a:lnTo>
                          <a:pt x="23" y="103"/>
                        </a:lnTo>
                        <a:lnTo>
                          <a:pt x="23" y="103"/>
                        </a:lnTo>
                        <a:lnTo>
                          <a:pt x="23" y="104"/>
                        </a:lnTo>
                        <a:lnTo>
                          <a:pt x="23" y="103"/>
                        </a:lnTo>
                        <a:lnTo>
                          <a:pt x="23" y="105"/>
                        </a:lnTo>
                        <a:lnTo>
                          <a:pt x="23" y="104"/>
                        </a:lnTo>
                        <a:lnTo>
                          <a:pt x="23" y="105"/>
                        </a:lnTo>
                        <a:lnTo>
                          <a:pt x="23" y="104"/>
                        </a:lnTo>
                        <a:lnTo>
                          <a:pt x="23" y="105"/>
                        </a:lnTo>
                        <a:lnTo>
                          <a:pt x="23" y="107"/>
                        </a:lnTo>
                        <a:lnTo>
                          <a:pt x="23" y="105"/>
                        </a:lnTo>
                        <a:lnTo>
                          <a:pt x="23" y="105"/>
                        </a:lnTo>
                        <a:lnTo>
                          <a:pt x="23" y="108"/>
                        </a:lnTo>
                        <a:lnTo>
                          <a:pt x="23" y="105"/>
                        </a:lnTo>
                        <a:lnTo>
                          <a:pt x="23" y="106"/>
                        </a:lnTo>
                        <a:lnTo>
                          <a:pt x="23" y="107"/>
                        </a:lnTo>
                        <a:lnTo>
                          <a:pt x="23" y="107"/>
                        </a:lnTo>
                        <a:lnTo>
                          <a:pt x="23" y="108"/>
                        </a:lnTo>
                        <a:lnTo>
                          <a:pt x="23" y="108"/>
                        </a:lnTo>
                        <a:lnTo>
                          <a:pt x="23" y="105"/>
                        </a:lnTo>
                        <a:lnTo>
                          <a:pt x="23" y="108"/>
                        </a:lnTo>
                        <a:lnTo>
                          <a:pt x="23" y="110"/>
                        </a:lnTo>
                        <a:lnTo>
                          <a:pt x="23" y="107"/>
                        </a:lnTo>
                        <a:lnTo>
                          <a:pt x="23" y="112"/>
                        </a:lnTo>
                        <a:lnTo>
                          <a:pt x="23" y="108"/>
                        </a:lnTo>
                        <a:lnTo>
                          <a:pt x="23" y="111"/>
                        </a:lnTo>
                        <a:lnTo>
                          <a:pt x="23" y="112"/>
                        </a:lnTo>
                        <a:lnTo>
                          <a:pt x="23" y="111"/>
                        </a:lnTo>
                        <a:lnTo>
                          <a:pt x="23" y="111"/>
                        </a:lnTo>
                        <a:lnTo>
                          <a:pt x="23" y="113"/>
                        </a:lnTo>
                        <a:lnTo>
                          <a:pt x="23" y="111"/>
                        </a:lnTo>
                        <a:lnTo>
                          <a:pt x="23" y="112"/>
                        </a:lnTo>
                        <a:lnTo>
                          <a:pt x="23" y="113"/>
                        </a:lnTo>
                        <a:lnTo>
                          <a:pt x="23" y="115"/>
                        </a:lnTo>
                        <a:lnTo>
                          <a:pt x="23" y="114"/>
                        </a:lnTo>
                        <a:lnTo>
                          <a:pt x="23" y="114"/>
                        </a:lnTo>
                        <a:lnTo>
                          <a:pt x="23" y="116"/>
                        </a:lnTo>
                        <a:lnTo>
                          <a:pt x="23" y="117"/>
                        </a:lnTo>
                        <a:lnTo>
                          <a:pt x="23" y="116"/>
                        </a:lnTo>
                        <a:lnTo>
                          <a:pt x="23" y="115"/>
                        </a:lnTo>
                        <a:lnTo>
                          <a:pt x="23" y="118"/>
                        </a:lnTo>
                        <a:lnTo>
                          <a:pt x="23" y="116"/>
                        </a:lnTo>
                        <a:lnTo>
                          <a:pt x="23" y="117"/>
                        </a:lnTo>
                        <a:lnTo>
                          <a:pt x="23" y="118"/>
                        </a:lnTo>
                        <a:lnTo>
                          <a:pt x="23" y="118"/>
                        </a:lnTo>
                        <a:lnTo>
                          <a:pt x="23" y="118"/>
                        </a:lnTo>
                        <a:lnTo>
                          <a:pt x="23" y="121"/>
                        </a:lnTo>
                        <a:lnTo>
                          <a:pt x="23" y="118"/>
                        </a:lnTo>
                        <a:lnTo>
                          <a:pt x="23" y="122"/>
                        </a:lnTo>
                        <a:lnTo>
                          <a:pt x="23" y="118"/>
                        </a:lnTo>
                        <a:lnTo>
                          <a:pt x="23" y="120"/>
                        </a:lnTo>
                        <a:lnTo>
                          <a:pt x="23" y="118"/>
                        </a:lnTo>
                        <a:lnTo>
                          <a:pt x="23" y="120"/>
                        </a:lnTo>
                        <a:lnTo>
                          <a:pt x="23" y="118"/>
                        </a:lnTo>
                        <a:lnTo>
                          <a:pt x="23" y="121"/>
                        </a:lnTo>
                        <a:lnTo>
                          <a:pt x="23" y="120"/>
                        </a:lnTo>
                        <a:lnTo>
                          <a:pt x="23" y="119"/>
                        </a:lnTo>
                        <a:lnTo>
                          <a:pt x="23" y="121"/>
                        </a:lnTo>
                        <a:lnTo>
                          <a:pt x="23" y="120"/>
                        </a:lnTo>
                        <a:lnTo>
                          <a:pt x="23" y="121"/>
                        </a:lnTo>
                        <a:lnTo>
                          <a:pt x="23" y="117"/>
                        </a:lnTo>
                        <a:lnTo>
                          <a:pt x="23" y="121"/>
                        </a:lnTo>
                        <a:lnTo>
                          <a:pt x="23" y="121"/>
                        </a:lnTo>
                        <a:lnTo>
                          <a:pt x="23" y="121"/>
                        </a:lnTo>
                        <a:lnTo>
                          <a:pt x="23" y="119"/>
                        </a:lnTo>
                        <a:lnTo>
                          <a:pt x="23" y="119"/>
                        </a:lnTo>
                        <a:lnTo>
                          <a:pt x="23" y="121"/>
                        </a:lnTo>
                        <a:lnTo>
                          <a:pt x="23" y="119"/>
                        </a:lnTo>
                        <a:lnTo>
                          <a:pt x="23" y="122"/>
                        </a:lnTo>
                        <a:lnTo>
                          <a:pt x="23" y="120"/>
                        </a:lnTo>
                        <a:lnTo>
                          <a:pt x="23" y="120"/>
                        </a:lnTo>
                        <a:lnTo>
                          <a:pt x="23" y="121"/>
                        </a:lnTo>
                        <a:lnTo>
                          <a:pt x="23" y="120"/>
                        </a:lnTo>
                        <a:lnTo>
                          <a:pt x="23" y="120"/>
                        </a:lnTo>
                        <a:lnTo>
                          <a:pt x="24" y="120"/>
                        </a:lnTo>
                        <a:lnTo>
                          <a:pt x="24" y="119"/>
                        </a:lnTo>
                        <a:lnTo>
                          <a:pt x="24" y="122"/>
                        </a:lnTo>
                        <a:lnTo>
                          <a:pt x="24" y="120"/>
                        </a:lnTo>
                        <a:lnTo>
                          <a:pt x="24" y="119"/>
                        </a:lnTo>
                        <a:lnTo>
                          <a:pt x="24" y="120"/>
                        </a:lnTo>
                        <a:lnTo>
                          <a:pt x="24" y="121"/>
                        </a:lnTo>
                        <a:lnTo>
                          <a:pt x="24" y="120"/>
                        </a:lnTo>
                        <a:lnTo>
                          <a:pt x="24" y="119"/>
                        </a:lnTo>
                        <a:lnTo>
                          <a:pt x="24" y="121"/>
                        </a:lnTo>
                        <a:lnTo>
                          <a:pt x="24" y="121"/>
                        </a:lnTo>
                        <a:lnTo>
                          <a:pt x="24" y="118"/>
                        </a:lnTo>
                        <a:lnTo>
                          <a:pt x="24" y="120"/>
                        </a:lnTo>
                        <a:lnTo>
                          <a:pt x="24" y="117"/>
                        </a:lnTo>
                        <a:lnTo>
                          <a:pt x="24" y="119"/>
                        </a:lnTo>
                        <a:lnTo>
                          <a:pt x="24" y="118"/>
                        </a:lnTo>
                        <a:lnTo>
                          <a:pt x="24" y="116"/>
                        </a:lnTo>
                        <a:lnTo>
                          <a:pt x="24" y="117"/>
                        </a:lnTo>
                        <a:lnTo>
                          <a:pt x="24" y="116"/>
                        </a:lnTo>
                        <a:lnTo>
                          <a:pt x="24" y="116"/>
                        </a:lnTo>
                        <a:lnTo>
                          <a:pt x="24" y="114"/>
                        </a:lnTo>
                        <a:lnTo>
                          <a:pt x="24" y="115"/>
                        </a:lnTo>
                        <a:lnTo>
                          <a:pt x="24" y="115"/>
                        </a:lnTo>
                        <a:lnTo>
                          <a:pt x="24" y="112"/>
                        </a:lnTo>
                        <a:lnTo>
                          <a:pt x="24" y="113"/>
                        </a:lnTo>
                        <a:lnTo>
                          <a:pt x="24" y="113"/>
                        </a:lnTo>
                        <a:lnTo>
                          <a:pt x="24" y="114"/>
                        </a:lnTo>
                        <a:lnTo>
                          <a:pt x="24" y="115"/>
                        </a:lnTo>
                        <a:lnTo>
                          <a:pt x="24" y="112"/>
                        </a:lnTo>
                        <a:lnTo>
                          <a:pt x="24" y="111"/>
                        </a:lnTo>
                        <a:lnTo>
                          <a:pt x="24" y="113"/>
                        </a:lnTo>
                        <a:lnTo>
                          <a:pt x="24" y="111"/>
                        </a:lnTo>
                        <a:lnTo>
                          <a:pt x="24" y="112"/>
                        </a:lnTo>
                        <a:lnTo>
                          <a:pt x="24" y="109"/>
                        </a:lnTo>
                        <a:lnTo>
                          <a:pt x="24" y="110"/>
                        </a:lnTo>
                        <a:lnTo>
                          <a:pt x="24" y="107"/>
                        </a:lnTo>
                        <a:lnTo>
                          <a:pt x="24" y="113"/>
                        </a:lnTo>
                        <a:lnTo>
                          <a:pt x="24" y="107"/>
                        </a:lnTo>
                        <a:lnTo>
                          <a:pt x="24" y="109"/>
                        </a:lnTo>
                        <a:lnTo>
                          <a:pt x="24" y="109"/>
                        </a:lnTo>
                        <a:lnTo>
                          <a:pt x="24" y="109"/>
                        </a:lnTo>
                        <a:lnTo>
                          <a:pt x="24" y="110"/>
                        </a:lnTo>
                        <a:lnTo>
                          <a:pt x="24" y="107"/>
                        </a:lnTo>
                        <a:lnTo>
                          <a:pt x="24" y="110"/>
                        </a:lnTo>
                        <a:lnTo>
                          <a:pt x="24" y="109"/>
                        </a:lnTo>
                        <a:lnTo>
                          <a:pt x="24" y="108"/>
                        </a:lnTo>
                        <a:lnTo>
                          <a:pt x="24" y="108"/>
                        </a:lnTo>
                        <a:lnTo>
                          <a:pt x="24" y="109"/>
                        </a:lnTo>
                        <a:lnTo>
                          <a:pt x="24" y="107"/>
                        </a:lnTo>
                        <a:lnTo>
                          <a:pt x="24" y="106"/>
                        </a:lnTo>
                        <a:lnTo>
                          <a:pt x="24" y="108"/>
                        </a:lnTo>
                        <a:lnTo>
                          <a:pt x="24" y="107"/>
                        </a:lnTo>
                        <a:lnTo>
                          <a:pt x="24" y="107"/>
                        </a:lnTo>
                        <a:lnTo>
                          <a:pt x="24" y="107"/>
                        </a:lnTo>
                        <a:lnTo>
                          <a:pt x="24" y="107"/>
                        </a:lnTo>
                        <a:lnTo>
                          <a:pt x="24" y="106"/>
                        </a:lnTo>
                        <a:lnTo>
                          <a:pt x="24" y="104"/>
                        </a:lnTo>
                        <a:lnTo>
                          <a:pt x="24" y="108"/>
                        </a:lnTo>
                        <a:lnTo>
                          <a:pt x="24" y="102"/>
                        </a:lnTo>
                        <a:lnTo>
                          <a:pt x="24" y="108"/>
                        </a:lnTo>
                        <a:lnTo>
                          <a:pt x="24" y="104"/>
                        </a:lnTo>
                        <a:lnTo>
                          <a:pt x="24" y="103"/>
                        </a:lnTo>
                        <a:lnTo>
                          <a:pt x="24" y="105"/>
                        </a:lnTo>
                        <a:lnTo>
                          <a:pt x="24" y="105"/>
                        </a:lnTo>
                        <a:lnTo>
                          <a:pt x="24" y="105"/>
                        </a:lnTo>
                        <a:lnTo>
                          <a:pt x="24" y="103"/>
                        </a:lnTo>
                        <a:lnTo>
                          <a:pt x="24" y="103"/>
                        </a:lnTo>
                        <a:lnTo>
                          <a:pt x="24" y="101"/>
                        </a:lnTo>
                        <a:lnTo>
                          <a:pt x="24" y="102"/>
                        </a:lnTo>
                        <a:lnTo>
                          <a:pt x="24" y="103"/>
                        </a:lnTo>
                        <a:lnTo>
                          <a:pt x="24" y="100"/>
                        </a:lnTo>
                        <a:lnTo>
                          <a:pt x="24" y="102"/>
                        </a:lnTo>
                        <a:lnTo>
                          <a:pt x="24" y="101"/>
                        </a:lnTo>
                        <a:lnTo>
                          <a:pt x="24" y="105"/>
                        </a:lnTo>
                        <a:lnTo>
                          <a:pt x="24" y="101"/>
                        </a:lnTo>
                        <a:lnTo>
                          <a:pt x="24" y="101"/>
                        </a:lnTo>
                        <a:lnTo>
                          <a:pt x="24" y="100"/>
                        </a:lnTo>
                        <a:lnTo>
                          <a:pt x="24" y="101"/>
                        </a:lnTo>
                        <a:lnTo>
                          <a:pt x="24" y="100"/>
                        </a:lnTo>
                        <a:lnTo>
                          <a:pt x="24" y="102"/>
                        </a:lnTo>
                        <a:lnTo>
                          <a:pt x="24" y="101"/>
                        </a:lnTo>
                        <a:lnTo>
                          <a:pt x="24" y="99"/>
                        </a:lnTo>
                        <a:lnTo>
                          <a:pt x="24" y="102"/>
                        </a:lnTo>
                        <a:lnTo>
                          <a:pt x="24" y="100"/>
                        </a:lnTo>
                        <a:lnTo>
                          <a:pt x="24" y="101"/>
                        </a:lnTo>
                        <a:lnTo>
                          <a:pt x="24" y="99"/>
                        </a:lnTo>
                        <a:lnTo>
                          <a:pt x="24" y="101"/>
                        </a:lnTo>
                        <a:lnTo>
                          <a:pt x="24" y="101"/>
                        </a:lnTo>
                        <a:lnTo>
                          <a:pt x="24" y="99"/>
                        </a:lnTo>
                        <a:lnTo>
                          <a:pt x="24" y="99"/>
                        </a:lnTo>
                        <a:lnTo>
                          <a:pt x="24" y="99"/>
                        </a:lnTo>
                        <a:lnTo>
                          <a:pt x="24" y="101"/>
                        </a:lnTo>
                        <a:lnTo>
                          <a:pt x="24" y="98"/>
                        </a:lnTo>
                        <a:lnTo>
                          <a:pt x="24" y="101"/>
                        </a:lnTo>
                        <a:lnTo>
                          <a:pt x="24" y="101"/>
                        </a:lnTo>
                        <a:lnTo>
                          <a:pt x="24" y="99"/>
                        </a:lnTo>
                        <a:lnTo>
                          <a:pt x="24" y="98"/>
                        </a:lnTo>
                        <a:lnTo>
                          <a:pt x="24" y="99"/>
                        </a:lnTo>
                        <a:lnTo>
                          <a:pt x="25" y="98"/>
                        </a:lnTo>
                        <a:lnTo>
                          <a:pt x="25" y="100"/>
                        </a:lnTo>
                        <a:lnTo>
                          <a:pt x="25" y="101"/>
                        </a:lnTo>
                        <a:lnTo>
                          <a:pt x="25" y="97"/>
                        </a:lnTo>
                        <a:lnTo>
                          <a:pt x="25" y="100"/>
                        </a:lnTo>
                        <a:lnTo>
                          <a:pt x="25" y="99"/>
                        </a:lnTo>
                        <a:lnTo>
                          <a:pt x="25" y="98"/>
                        </a:lnTo>
                        <a:lnTo>
                          <a:pt x="25" y="100"/>
                        </a:lnTo>
                        <a:lnTo>
                          <a:pt x="25" y="96"/>
                        </a:lnTo>
                        <a:lnTo>
                          <a:pt x="25" y="99"/>
                        </a:lnTo>
                        <a:lnTo>
                          <a:pt x="25" y="97"/>
                        </a:lnTo>
                        <a:lnTo>
                          <a:pt x="25" y="95"/>
                        </a:lnTo>
                        <a:lnTo>
                          <a:pt x="25" y="97"/>
                        </a:lnTo>
                        <a:lnTo>
                          <a:pt x="25" y="96"/>
                        </a:lnTo>
                        <a:lnTo>
                          <a:pt x="25" y="96"/>
                        </a:lnTo>
                        <a:lnTo>
                          <a:pt x="25" y="97"/>
                        </a:lnTo>
                        <a:lnTo>
                          <a:pt x="25" y="95"/>
                        </a:lnTo>
                        <a:lnTo>
                          <a:pt x="25" y="96"/>
                        </a:lnTo>
                        <a:lnTo>
                          <a:pt x="25" y="96"/>
                        </a:lnTo>
                        <a:lnTo>
                          <a:pt x="25" y="95"/>
                        </a:lnTo>
                        <a:lnTo>
                          <a:pt x="25" y="96"/>
                        </a:lnTo>
                        <a:lnTo>
                          <a:pt x="25" y="94"/>
                        </a:lnTo>
                        <a:lnTo>
                          <a:pt x="25" y="97"/>
                        </a:lnTo>
                        <a:lnTo>
                          <a:pt x="25" y="95"/>
                        </a:lnTo>
                        <a:lnTo>
                          <a:pt x="25" y="94"/>
                        </a:lnTo>
                        <a:lnTo>
                          <a:pt x="25" y="95"/>
                        </a:lnTo>
                        <a:lnTo>
                          <a:pt x="25" y="97"/>
                        </a:lnTo>
                        <a:lnTo>
                          <a:pt x="25" y="94"/>
                        </a:lnTo>
                        <a:lnTo>
                          <a:pt x="25" y="96"/>
                        </a:lnTo>
                        <a:lnTo>
                          <a:pt x="25" y="94"/>
                        </a:lnTo>
                        <a:lnTo>
                          <a:pt x="25" y="95"/>
                        </a:lnTo>
                        <a:lnTo>
                          <a:pt x="25" y="97"/>
                        </a:lnTo>
                        <a:lnTo>
                          <a:pt x="25" y="95"/>
                        </a:lnTo>
                        <a:lnTo>
                          <a:pt x="25" y="95"/>
                        </a:lnTo>
                        <a:lnTo>
                          <a:pt x="25" y="96"/>
                        </a:lnTo>
                        <a:lnTo>
                          <a:pt x="25" y="95"/>
                        </a:lnTo>
                        <a:lnTo>
                          <a:pt x="25" y="95"/>
                        </a:lnTo>
                        <a:lnTo>
                          <a:pt x="25" y="95"/>
                        </a:lnTo>
                        <a:lnTo>
                          <a:pt x="25" y="97"/>
                        </a:lnTo>
                        <a:lnTo>
                          <a:pt x="25" y="93"/>
                        </a:lnTo>
                        <a:lnTo>
                          <a:pt x="25" y="98"/>
                        </a:lnTo>
                        <a:lnTo>
                          <a:pt x="25" y="96"/>
                        </a:lnTo>
                        <a:lnTo>
                          <a:pt x="25" y="95"/>
                        </a:lnTo>
                        <a:lnTo>
                          <a:pt x="25" y="96"/>
                        </a:lnTo>
                        <a:lnTo>
                          <a:pt x="25" y="97"/>
                        </a:lnTo>
                        <a:lnTo>
                          <a:pt x="25" y="97"/>
                        </a:lnTo>
                        <a:lnTo>
                          <a:pt x="25" y="97"/>
                        </a:lnTo>
                        <a:lnTo>
                          <a:pt x="25" y="97"/>
                        </a:lnTo>
                        <a:lnTo>
                          <a:pt x="25" y="96"/>
                        </a:lnTo>
                        <a:lnTo>
                          <a:pt x="25" y="95"/>
                        </a:lnTo>
                        <a:lnTo>
                          <a:pt x="25" y="95"/>
                        </a:lnTo>
                        <a:lnTo>
                          <a:pt x="25" y="97"/>
                        </a:lnTo>
                        <a:lnTo>
                          <a:pt x="25" y="95"/>
                        </a:lnTo>
                        <a:lnTo>
                          <a:pt x="25" y="98"/>
                        </a:lnTo>
                        <a:lnTo>
                          <a:pt x="25" y="95"/>
                        </a:lnTo>
                        <a:lnTo>
                          <a:pt x="25" y="99"/>
                        </a:lnTo>
                        <a:lnTo>
                          <a:pt x="25" y="98"/>
                        </a:lnTo>
                        <a:lnTo>
                          <a:pt x="25" y="98"/>
                        </a:lnTo>
                        <a:lnTo>
                          <a:pt x="25" y="97"/>
                        </a:lnTo>
                        <a:lnTo>
                          <a:pt x="25" y="99"/>
                        </a:lnTo>
                        <a:lnTo>
                          <a:pt x="25" y="99"/>
                        </a:lnTo>
                        <a:lnTo>
                          <a:pt x="25" y="101"/>
                        </a:lnTo>
                        <a:lnTo>
                          <a:pt x="25" y="99"/>
                        </a:lnTo>
                        <a:lnTo>
                          <a:pt x="25" y="103"/>
                        </a:lnTo>
                        <a:lnTo>
                          <a:pt x="25" y="101"/>
                        </a:lnTo>
                        <a:lnTo>
                          <a:pt x="25" y="102"/>
                        </a:lnTo>
                        <a:lnTo>
                          <a:pt x="25" y="102"/>
                        </a:lnTo>
                        <a:lnTo>
                          <a:pt x="25" y="104"/>
                        </a:lnTo>
                        <a:lnTo>
                          <a:pt x="25" y="104"/>
                        </a:lnTo>
                        <a:lnTo>
                          <a:pt x="25" y="103"/>
                        </a:lnTo>
                        <a:lnTo>
                          <a:pt x="25" y="108"/>
                        </a:lnTo>
                        <a:lnTo>
                          <a:pt x="25" y="107"/>
                        </a:lnTo>
                        <a:lnTo>
                          <a:pt x="25" y="107"/>
                        </a:lnTo>
                        <a:lnTo>
                          <a:pt x="25" y="110"/>
                        </a:lnTo>
                        <a:lnTo>
                          <a:pt x="25" y="109"/>
                        </a:lnTo>
                        <a:lnTo>
                          <a:pt x="25" y="109"/>
                        </a:lnTo>
                        <a:lnTo>
                          <a:pt x="25" y="113"/>
                        </a:lnTo>
                        <a:lnTo>
                          <a:pt x="25" y="107"/>
                        </a:lnTo>
                        <a:lnTo>
                          <a:pt x="25" y="112"/>
                        </a:lnTo>
                        <a:lnTo>
                          <a:pt x="25" y="111"/>
                        </a:lnTo>
                        <a:lnTo>
                          <a:pt x="25" y="112"/>
                        </a:lnTo>
                        <a:lnTo>
                          <a:pt x="25" y="112"/>
                        </a:lnTo>
                        <a:lnTo>
                          <a:pt x="25" y="113"/>
                        </a:lnTo>
                        <a:lnTo>
                          <a:pt x="25" y="112"/>
                        </a:lnTo>
                        <a:lnTo>
                          <a:pt x="25" y="113"/>
                        </a:lnTo>
                        <a:lnTo>
                          <a:pt x="25" y="114"/>
                        </a:lnTo>
                        <a:lnTo>
                          <a:pt x="25" y="115"/>
                        </a:lnTo>
                        <a:lnTo>
                          <a:pt x="25" y="113"/>
                        </a:lnTo>
                        <a:lnTo>
                          <a:pt x="25" y="115"/>
                        </a:lnTo>
                        <a:lnTo>
                          <a:pt x="25" y="113"/>
                        </a:lnTo>
                        <a:lnTo>
                          <a:pt x="25" y="113"/>
                        </a:lnTo>
                        <a:lnTo>
                          <a:pt x="25" y="116"/>
                        </a:lnTo>
                        <a:lnTo>
                          <a:pt x="25" y="116"/>
                        </a:lnTo>
                        <a:lnTo>
                          <a:pt x="25" y="116"/>
                        </a:lnTo>
                        <a:lnTo>
                          <a:pt x="25" y="115"/>
                        </a:lnTo>
                        <a:lnTo>
                          <a:pt x="25" y="116"/>
                        </a:lnTo>
                        <a:lnTo>
                          <a:pt x="25" y="113"/>
                        </a:lnTo>
                        <a:lnTo>
                          <a:pt x="25" y="118"/>
                        </a:lnTo>
                        <a:lnTo>
                          <a:pt x="26" y="117"/>
                        </a:lnTo>
                        <a:lnTo>
                          <a:pt x="26" y="116"/>
                        </a:lnTo>
                        <a:lnTo>
                          <a:pt x="26" y="116"/>
                        </a:lnTo>
                        <a:lnTo>
                          <a:pt x="26" y="120"/>
                        </a:lnTo>
                        <a:lnTo>
                          <a:pt x="26" y="117"/>
                        </a:lnTo>
                        <a:lnTo>
                          <a:pt x="26" y="118"/>
                        </a:lnTo>
                        <a:lnTo>
                          <a:pt x="26" y="119"/>
                        </a:lnTo>
                        <a:lnTo>
                          <a:pt x="26" y="118"/>
                        </a:lnTo>
                        <a:lnTo>
                          <a:pt x="26" y="119"/>
                        </a:lnTo>
                        <a:lnTo>
                          <a:pt x="26" y="117"/>
                        </a:lnTo>
                        <a:lnTo>
                          <a:pt x="26" y="117"/>
                        </a:lnTo>
                        <a:lnTo>
                          <a:pt x="26" y="119"/>
                        </a:lnTo>
                        <a:lnTo>
                          <a:pt x="26" y="118"/>
                        </a:lnTo>
                        <a:lnTo>
                          <a:pt x="26" y="120"/>
                        </a:lnTo>
                        <a:lnTo>
                          <a:pt x="26" y="118"/>
                        </a:lnTo>
                        <a:lnTo>
                          <a:pt x="26" y="118"/>
                        </a:lnTo>
                        <a:lnTo>
                          <a:pt x="26" y="118"/>
                        </a:lnTo>
                        <a:lnTo>
                          <a:pt x="26" y="119"/>
                        </a:lnTo>
                        <a:lnTo>
                          <a:pt x="26" y="117"/>
                        </a:lnTo>
                        <a:lnTo>
                          <a:pt x="26" y="117"/>
                        </a:lnTo>
                        <a:lnTo>
                          <a:pt x="26" y="117"/>
                        </a:lnTo>
                        <a:lnTo>
                          <a:pt x="26" y="116"/>
                        </a:lnTo>
                        <a:lnTo>
                          <a:pt x="26" y="118"/>
                        </a:lnTo>
                        <a:lnTo>
                          <a:pt x="26" y="116"/>
                        </a:lnTo>
                        <a:lnTo>
                          <a:pt x="26" y="120"/>
                        </a:lnTo>
                        <a:lnTo>
                          <a:pt x="26" y="115"/>
                        </a:lnTo>
                        <a:lnTo>
                          <a:pt x="26" y="120"/>
                        </a:lnTo>
                        <a:lnTo>
                          <a:pt x="26" y="113"/>
                        </a:lnTo>
                        <a:lnTo>
                          <a:pt x="26" y="118"/>
                        </a:lnTo>
                        <a:lnTo>
                          <a:pt x="26" y="115"/>
                        </a:lnTo>
                        <a:lnTo>
                          <a:pt x="26" y="117"/>
                        </a:lnTo>
                        <a:lnTo>
                          <a:pt x="26" y="116"/>
                        </a:lnTo>
                        <a:lnTo>
                          <a:pt x="26" y="116"/>
                        </a:lnTo>
                        <a:lnTo>
                          <a:pt x="26" y="116"/>
                        </a:lnTo>
                        <a:lnTo>
                          <a:pt x="26" y="113"/>
                        </a:lnTo>
                        <a:lnTo>
                          <a:pt x="26" y="116"/>
                        </a:lnTo>
                        <a:lnTo>
                          <a:pt x="26" y="115"/>
                        </a:lnTo>
                        <a:lnTo>
                          <a:pt x="26" y="115"/>
                        </a:lnTo>
                        <a:lnTo>
                          <a:pt x="26" y="114"/>
                        </a:lnTo>
                        <a:lnTo>
                          <a:pt x="26" y="114"/>
                        </a:lnTo>
                        <a:lnTo>
                          <a:pt x="26" y="113"/>
                        </a:lnTo>
                        <a:lnTo>
                          <a:pt x="26" y="111"/>
                        </a:lnTo>
                        <a:lnTo>
                          <a:pt x="26" y="112"/>
                        </a:lnTo>
                        <a:lnTo>
                          <a:pt x="26" y="112"/>
                        </a:lnTo>
                        <a:lnTo>
                          <a:pt x="26" y="112"/>
                        </a:lnTo>
                        <a:lnTo>
                          <a:pt x="26" y="113"/>
                        </a:lnTo>
                        <a:lnTo>
                          <a:pt x="26" y="111"/>
                        </a:lnTo>
                        <a:lnTo>
                          <a:pt x="26" y="110"/>
                        </a:lnTo>
                        <a:lnTo>
                          <a:pt x="26" y="113"/>
                        </a:lnTo>
                        <a:lnTo>
                          <a:pt x="26" y="112"/>
                        </a:lnTo>
                        <a:lnTo>
                          <a:pt x="26" y="112"/>
                        </a:lnTo>
                        <a:lnTo>
                          <a:pt x="26" y="109"/>
                        </a:lnTo>
                        <a:lnTo>
                          <a:pt x="26" y="113"/>
                        </a:lnTo>
                        <a:lnTo>
                          <a:pt x="26" y="110"/>
                        </a:lnTo>
                        <a:lnTo>
                          <a:pt x="26" y="113"/>
                        </a:lnTo>
                        <a:lnTo>
                          <a:pt x="26" y="109"/>
                        </a:lnTo>
                        <a:lnTo>
                          <a:pt x="26" y="109"/>
                        </a:lnTo>
                        <a:lnTo>
                          <a:pt x="26" y="110"/>
                        </a:lnTo>
                        <a:lnTo>
                          <a:pt x="26" y="110"/>
                        </a:lnTo>
                        <a:lnTo>
                          <a:pt x="26" y="110"/>
                        </a:lnTo>
                        <a:lnTo>
                          <a:pt x="26" y="107"/>
                        </a:lnTo>
                        <a:lnTo>
                          <a:pt x="26" y="110"/>
                        </a:lnTo>
                        <a:lnTo>
                          <a:pt x="26" y="111"/>
                        </a:lnTo>
                        <a:lnTo>
                          <a:pt x="26" y="110"/>
                        </a:lnTo>
                        <a:lnTo>
                          <a:pt x="26" y="110"/>
                        </a:lnTo>
                        <a:lnTo>
                          <a:pt x="26" y="110"/>
                        </a:lnTo>
                        <a:lnTo>
                          <a:pt x="26" y="112"/>
                        </a:lnTo>
                        <a:lnTo>
                          <a:pt x="26" y="108"/>
                        </a:lnTo>
                        <a:lnTo>
                          <a:pt x="26" y="109"/>
                        </a:lnTo>
                        <a:lnTo>
                          <a:pt x="26" y="108"/>
                        </a:lnTo>
                        <a:lnTo>
                          <a:pt x="26" y="108"/>
                        </a:lnTo>
                        <a:lnTo>
                          <a:pt x="26" y="109"/>
                        </a:lnTo>
                        <a:lnTo>
                          <a:pt x="26" y="110"/>
                        </a:lnTo>
                        <a:lnTo>
                          <a:pt x="26" y="107"/>
                        </a:lnTo>
                        <a:lnTo>
                          <a:pt x="26" y="109"/>
                        </a:lnTo>
                        <a:lnTo>
                          <a:pt x="26" y="106"/>
                        </a:lnTo>
                        <a:lnTo>
                          <a:pt x="26" y="111"/>
                        </a:lnTo>
                        <a:lnTo>
                          <a:pt x="26" y="106"/>
                        </a:lnTo>
                        <a:lnTo>
                          <a:pt x="26" y="112"/>
                        </a:lnTo>
                        <a:lnTo>
                          <a:pt x="26" y="107"/>
                        </a:lnTo>
                        <a:lnTo>
                          <a:pt x="26" y="109"/>
                        </a:lnTo>
                        <a:lnTo>
                          <a:pt x="26" y="107"/>
                        </a:lnTo>
                        <a:lnTo>
                          <a:pt x="26" y="110"/>
                        </a:lnTo>
                        <a:lnTo>
                          <a:pt x="26" y="109"/>
                        </a:lnTo>
                        <a:lnTo>
                          <a:pt x="26" y="110"/>
                        </a:lnTo>
                        <a:lnTo>
                          <a:pt x="26" y="109"/>
                        </a:lnTo>
                        <a:lnTo>
                          <a:pt x="26" y="110"/>
                        </a:lnTo>
                        <a:lnTo>
                          <a:pt x="26" y="110"/>
                        </a:lnTo>
                        <a:lnTo>
                          <a:pt x="26" y="111"/>
                        </a:lnTo>
                        <a:lnTo>
                          <a:pt x="26" y="106"/>
                        </a:lnTo>
                        <a:lnTo>
                          <a:pt x="26" y="111"/>
                        </a:lnTo>
                        <a:lnTo>
                          <a:pt x="26" y="110"/>
                        </a:lnTo>
                        <a:lnTo>
                          <a:pt x="26" y="111"/>
                        </a:lnTo>
                        <a:lnTo>
                          <a:pt x="26" y="110"/>
                        </a:lnTo>
                        <a:lnTo>
                          <a:pt x="26" y="110"/>
                        </a:lnTo>
                        <a:lnTo>
                          <a:pt x="26" y="113"/>
                        </a:lnTo>
                        <a:lnTo>
                          <a:pt x="26" y="111"/>
                        </a:lnTo>
                        <a:lnTo>
                          <a:pt x="26" y="111"/>
                        </a:lnTo>
                        <a:lnTo>
                          <a:pt x="26" y="113"/>
                        </a:lnTo>
                        <a:lnTo>
                          <a:pt x="26" y="111"/>
                        </a:lnTo>
                        <a:lnTo>
                          <a:pt x="26" y="113"/>
                        </a:lnTo>
                        <a:lnTo>
                          <a:pt x="26" y="112"/>
                        </a:lnTo>
                        <a:lnTo>
                          <a:pt x="26" y="115"/>
                        </a:lnTo>
                        <a:lnTo>
                          <a:pt x="26" y="112"/>
                        </a:lnTo>
                        <a:lnTo>
                          <a:pt x="26" y="116"/>
                        </a:lnTo>
                        <a:lnTo>
                          <a:pt x="26" y="115"/>
                        </a:lnTo>
                        <a:lnTo>
                          <a:pt x="26" y="113"/>
                        </a:lnTo>
                        <a:lnTo>
                          <a:pt x="26" y="113"/>
                        </a:lnTo>
                        <a:lnTo>
                          <a:pt x="27" y="116"/>
                        </a:lnTo>
                        <a:lnTo>
                          <a:pt x="27" y="114"/>
                        </a:lnTo>
                        <a:lnTo>
                          <a:pt x="27" y="113"/>
                        </a:lnTo>
                        <a:lnTo>
                          <a:pt x="27" y="113"/>
                        </a:lnTo>
                        <a:lnTo>
                          <a:pt x="27" y="114"/>
                        </a:lnTo>
                        <a:lnTo>
                          <a:pt x="27" y="113"/>
                        </a:lnTo>
                        <a:lnTo>
                          <a:pt x="27" y="112"/>
                        </a:lnTo>
                        <a:lnTo>
                          <a:pt x="27" y="116"/>
                        </a:lnTo>
                        <a:lnTo>
                          <a:pt x="27" y="110"/>
                        </a:lnTo>
                        <a:lnTo>
                          <a:pt x="27" y="114"/>
                        </a:lnTo>
                        <a:lnTo>
                          <a:pt x="27" y="110"/>
                        </a:lnTo>
                        <a:lnTo>
                          <a:pt x="27" y="113"/>
                        </a:lnTo>
                        <a:lnTo>
                          <a:pt x="27" y="112"/>
                        </a:lnTo>
                        <a:lnTo>
                          <a:pt x="27" y="113"/>
                        </a:lnTo>
                        <a:lnTo>
                          <a:pt x="27" y="112"/>
                        </a:lnTo>
                        <a:lnTo>
                          <a:pt x="27" y="112"/>
                        </a:lnTo>
                        <a:lnTo>
                          <a:pt x="27" y="111"/>
                        </a:lnTo>
                        <a:lnTo>
                          <a:pt x="27" y="113"/>
                        </a:lnTo>
                        <a:lnTo>
                          <a:pt x="27" y="110"/>
                        </a:lnTo>
                        <a:lnTo>
                          <a:pt x="27" y="113"/>
                        </a:lnTo>
                        <a:lnTo>
                          <a:pt x="27" y="110"/>
                        </a:lnTo>
                        <a:lnTo>
                          <a:pt x="27" y="111"/>
                        </a:lnTo>
                        <a:lnTo>
                          <a:pt x="27" y="110"/>
                        </a:lnTo>
                        <a:lnTo>
                          <a:pt x="27" y="109"/>
                        </a:lnTo>
                        <a:lnTo>
                          <a:pt x="27" y="112"/>
                        </a:lnTo>
                        <a:lnTo>
                          <a:pt x="27" y="111"/>
                        </a:lnTo>
                        <a:lnTo>
                          <a:pt x="27" y="109"/>
                        </a:lnTo>
                        <a:lnTo>
                          <a:pt x="27" y="108"/>
                        </a:lnTo>
                        <a:lnTo>
                          <a:pt x="27" y="110"/>
                        </a:lnTo>
                        <a:lnTo>
                          <a:pt x="27" y="111"/>
                        </a:lnTo>
                        <a:lnTo>
                          <a:pt x="27" y="108"/>
                        </a:lnTo>
                        <a:lnTo>
                          <a:pt x="27" y="109"/>
                        </a:lnTo>
                        <a:lnTo>
                          <a:pt x="27" y="107"/>
                        </a:lnTo>
                        <a:lnTo>
                          <a:pt x="27" y="107"/>
                        </a:lnTo>
                        <a:lnTo>
                          <a:pt x="27" y="109"/>
                        </a:lnTo>
                        <a:lnTo>
                          <a:pt x="27" y="108"/>
                        </a:lnTo>
                        <a:lnTo>
                          <a:pt x="27" y="108"/>
                        </a:lnTo>
                        <a:lnTo>
                          <a:pt x="27" y="106"/>
                        </a:lnTo>
                        <a:lnTo>
                          <a:pt x="27" y="108"/>
                        </a:lnTo>
                        <a:lnTo>
                          <a:pt x="27" y="105"/>
                        </a:lnTo>
                        <a:lnTo>
                          <a:pt x="27" y="107"/>
                        </a:lnTo>
                        <a:lnTo>
                          <a:pt x="27" y="106"/>
                        </a:lnTo>
                        <a:lnTo>
                          <a:pt x="27" y="103"/>
                        </a:lnTo>
                        <a:lnTo>
                          <a:pt x="27" y="106"/>
                        </a:lnTo>
                        <a:lnTo>
                          <a:pt x="27" y="101"/>
                        </a:lnTo>
                        <a:lnTo>
                          <a:pt x="27" y="102"/>
                        </a:lnTo>
                        <a:lnTo>
                          <a:pt x="27" y="103"/>
                        </a:lnTo>
                        <a:lnTo>
                          <a:pt x="27" y="102"/>
                        </a:lnTo>
                        <a:lnTo>
                          <a:pt x="27" y="103"/>
                        </a:lnTo>
                        <a:lnTo>
                          <a:pt x="27" y="101"/>
                        </a:lnTo>
                        <a:lnTo>
                          <a:pt x="27" y="100"/>
                        </a:lnTo>
                        <a:lnTo>
                          <a:pt x="27" y="101"/>
                        </a:lnTo>
                        <a:lnTo>
                          <a:pt x="27" y="100"/>
                        </a:lnTo>
                        <a:lnTo>
                          <a:pt x="27" y="100"/>
                        </a:lnTo>
                        <a:lnTo>
                          <a:pt x="27" y="100"/>
                        </a:lnTo>
                        <a:lnTo>
                          <a:pt x="27" y="98"/>
                        </a:lnTo>
                        <a:lnTo>
                          <a:pt x="27" y="101"/>
                        </a:lnTo>
                        <a:lnTo>
                          <a:pt x="27" y="97"/>
                        </a:lnTo>
                        <a:lnTo>
                          <a:pt x="27" y="99"/>
                        </a:lnTo>
                        <a:lnTo>
                          <a:pt x="27" y="96"/>
                        </a:lnTo>
                        <a:lnTo>
                          <a:pt x="27" y="99"/>
                        </a:lnTo>
                        <a:lnTo>
                          <a:pt x="27" y="97"/>
                        </a:lnTo>
                        <a:lnTo>
                          <a:pt x="27" y="97"/>
                        </a:lnTo>
                        <a:lnTo>
                          <a:pt x="27" y="97"/>
                        </a:lnTo>
                        <a:lnTo>
                          <a:pt x="27" y="96"/>
                        </a:lnTo>
                        <a:lnTo>
                          <a:pt x="27" y="97"/>
                        </a:lnTo>
                        <a:lnTo>
                          <a:pt x="27" y="96"/>
                        </a:lnTo>
                        <a:lnTo>
                          <a:pt x="27" y="95"/>
                        </a:lnTo>
                        <a:lnTo>
                          <a:pt x="27" y="98"/>
                        </a:lnTo>
                        <a:lnTo>
                          <a:pt x="27" y="95"/>
                        </a:lnTo>
                        <a:lnTo>
                          <a:pt x="27" y="95"/>
                        </a:lnTo>
                        <a:lnTo>
                          <a:pt x="27" y="95"/>
                        </a:lnTo>
                        <a:lnTo>
                          <a:pt x="27" y="95"/>
                        </a:lnTo>
                        <a:lnTo>
                          <a:pt x="27" y="96"/>
                        </a:lnTo>
                        <a:lnTo>
                          <a:pt x="27" y="95"/>
                        </a:lnTo>
                        <a:lnTo>
                          <a:pt x="27" y="93"/>
                        </a:lnTo>
                        <a:lnTo>
                          <a:pt x="27" y="96"/>
                        </a:lnTo>
                        <a:lnTo>
                          <a:pt x="27" y="92"/>
                        </a:lnTo>
                        <a:lnTo>
                          <a:pt x="27" y="94"/>
                        </a:lnTo>
                        <a:lnTo>
                          <a:pt x="27" y="90"/>
                        </a:lnTo>
                        <a:lnTo>
                          <a:pt x="27" y="95"/>
                        </a:lnTo>
                        <a:lnTo>
                          <a:pt x="27" y="92"/>
                        </a:lnTo>
                        <a:lnTo>
                          <a:pt x="27" y="93"/>
                        </a:lnTo>
                        <a:lnTo>
                          <a:pt x="27" y="94"/>
                        </a:lnTo>
                        <a:lnTo>
                          <a:pt x="27" y="91"/>
                        </a:lnTo>
                        <a:lnTo>
                          <a:pt x="27" y="94"/>
                        </a:lnTo>
                        <a:lnTo>
                          <a:pt x="27" y="91"/>
                        </a:lnTo>
                        <a:lnTo>
                          <a:pt x="27" y="94"/>
                        </a:lnTo>
                        <a:lnTo>
                          <a:pt x="27" y="94"/>
                        </a:lnTo>
                        <a:lnTo>
                          <a:pt x="27" y="91"/>
                        </a:lnTo>
                        <a:lnTo>
                          <a:pt x="27" y="93"/>
                        </a:lnTo>
                        <a:lnTo>
                          <a:pt x="27" y="94"/>
                        </a:lnTo>
                        <a:lnTo>
                          <a:pt x="27" y="92"/>
                        </a:lnTo>
                        <a:lnTo>
                          <a:pt x="27" y="92"/>
                        </a:lnTo>
                        <a:lnTo>
                          <a:pt x="27" y="91"/>
                        </a:lnTo>
                        <a:lnTo>
                          <a:pt x="27" y="91"/>
                        </a:lnTo>
                        <a:lnTo>
                          <a:pt x="27" y="91"/>
                        </a:lnTo>
                        <a:lnTo>
                          <a:pt x="27" y="92"/>
                        </a:lnTo>
                        <a:lnTo>
                          <a:pt x="28" y="93"/>
                        </a:lnTo>
                        <a:lnTo>
                          <a:pt x="28" y="90"/>
                        </a:lnTo>
                        <a:lnTo>
                          <a:pt x="28" y="91"/>
                        </a:lnTo>
                        <a:lnTo>
                          <a:pt x="28" y="91"/>
                        </a:lnTo>
                        <a:lnTo>
                          <a:pt x="28" y="92"/>
                        </a:lnTo>
                        <a:lnTo>
                          <a:pt x="28" y="91"/>
                        </a:lnTo>
                        <a:lnTo>
                          <a:pt x="28" y="92"/>
                        </a:lnTo>
                        <a:lnTo>
                          <a:pt x="28" y="92"/>
                        </a:lnTo>
                        <a:lnTo>
                          <a:pt x="28" y="90"/>
                        </a:lnTo>
                        <a:lnTo>
                          <a:pt x="28" y="95"/>
                        </a:lnTo>
                        <a:lnTo>
                          <a:pt x="28" y="91"/>
                        </a:lnTo>
                        <a:lnTo>
                          <a:pt x="28" y="93"/>
                        </a:lnTo>
                        <a:lnTo>
                          <a:pt x="28" y="92"/>
                        </a:lnTo>
                        <a:lnTo>
                          <a:pt x="28" y="97"/>
                        </a:lnTo>
                        <a:lnTo>
                          <a:pt x="28" y="91"/>
                        </a:lnTo>
                        <a:lnTo>
                          <a:pt x="28" y="98"/>
                        </a:lnTo>
                        <a:lnTo>
                          <a:pt x="28" y="93"/>
                        </a:lnTo>
                        <a:lnTo>
                          <a:pt x="28" y="96"/>
                        </a:lnTo>
                        <a:lnTo>
                          <a:pt x="28" y="95"/>
                        </a:lnTo>
                        <a:lnTo>
                          <a:pt x="28" y="97"/>
                        </a:lnTo>
                        <a:lnTo>
                          <a:pt x="28" y="97"/>
                        </a:lnTo>
                        <a:lnTo>
                          <a:pt x="28" y="98"/>
                        </a:lnTo>
                        <a:lnTo>
                          <a:pt x="28" y="95"/>
                        </a:lnTo>
                        <a:lnTo>
                          <a:pt x="28" y="97"/>
                        </a:lnTo>
                        <a:lnTo>
                          <a:pt x="28" y="97"/>
                        </a:lnTo>
                        <a:lnTo>
                          <a:pt x="28" y="97"/>
                        </a:lnTo>
                        <a:lnTo>
                          <a:pt x="28" y="98"/>
                        </a:lnTo>
                        <a:lnTo>
                          <a:pt x="28" y="98"/>
                        </a:lnTo>
                        <a:lnTo>
                          <a:pt x="28" y="98"/>
                        </a:lnTo>
                        <a:lnTo>
                          <a:pt x="28" y="99"/>
                        </a:lnTo>
                        <a:lnTo>
                          <a:pt x="28" y="100"/>
                        </a:lnTo>
                        <a:lnTo>
                          <a:pt x="28" y="99"/>
                        </a:lnTo>
                        <a:lnTo>
                          <a:pt x="28" y="102"/>
                        </a:lnTo>
                        <a:lnTo>
                          <a:pt x="28" y="100"/>
                        </a:lnTo>
                        <a:lnTo>
                          <a:pt x="28" y="103"/>
                        </a:lnTo>
                        <a:lnTo>
                          <a:pt x="28" y="103"/>
                        </a:lnTo>
                        <a:lnTo>
                          <a:pt x="28" y="101"/>
                        </a:lnTo>
                        <a:lnTo>
                          <a:pt x="28" y="104"/>
                        </a:lnTo>
                        <a:lnTo>
                          <a:pt x="28" y="101"/>
                        </a:lnTo>
                        <a:lnTo>
                          <a:pt x="28" y="102"/>
                        </a:lnTo>
                        <a:lnTo>
                          <a:pt x="28" y="105"/>
                        </a:lnTo>
                        <a:lnTo>
                          <a:pt x="28" y="104"/>
                        </a:lnTo>
                        <a:lnTo>
                          <a:pt x="28" y="106"/>
                        </a:lnTo>
                        <a:lnTo>
                          <a:pt x="28" y="101"/>
                        </a:lnTo>
                        <a:lnTo>
                          <a:pt x="28" y="108"/>
                        </a:lnTo>
                        <a:lnTo>
                          <a:pt x="28" y="107"/>
                        </a:lnTo>
                        <a:lnTo>
                          <a:pt x="28" y="109"/>
                        </a:lnTo>
                        <a:lnTo>
                          <a:pt x="28" y="108"/>
                        </a:lnTo>
                        <a:lnTo>
                          <a:pt x="28" y="109"/>
                        </a:lnTo>
                        <a:lnTo>
                          <a:pt x="28" y="107"/>
                        </a:lnTo>
                        <a:lnTo>
                          <a:pt x="28" y="110"/>
                        </a:lnTo>
                        <a:lnTo>
                          <a:pt x="28" y="113"/>
                        </a:lnTo>
                        <a:lnTo>
                          <a:pt x="28" y="114"/>
                        </a:lnTo>
                        <a:lnTo>
                          <a:pt x="28" y="110"/>
                        </a:lnTo>
                        <a:lnTo>
                          <a:pt x="28" y="113"/>
                        </a:lnTo>
                        <a:lnTo>
                          <a:pt x="28" y="115"/>
                        </a:lnTo>
                        <a:lnTo>
                          <a:pt x="28" y="115"/>
                        </a:lnTo>
                        <a:lnTo>
                          <a:pt x="28" y="116"/>
                        </a:lnTo>
                        <a:lnTo>
                          <a:pt x="28" y="116"/>
                        </a:lnTo>
                        <a:lnTo>
                          <a:pt x="28" y="116"/>
                        </a:lnTo>
                        <a:lnTo>
                          <a:pt x="28" y="117"/>
                        </a:lnTo>
                        <a:lnTo>
                          <a:pt x="28" y="120"/>
                        </a:lnTo>
                        <a:lnTo>
                          <a:pt x="28" y="120"/>
                        </a:lnTo>
                        <a:lnTo>
                          <a:pt x="28" y="123"/>
                        </a:lnTo>
                        <a:lnTo>
                          <a:pt x="28" y="119"/>
                        </a:lnTo>
                        <a:lnTo>
                          <a:pt x="28" y="123"/>
                        </a:lnTo>
                        <a:lnTo>
                          <a:pt x="28" y="121"/>
                        </a:lnTo>
                        <a:lnTo>
                          <a:pt x="28" y="124"/>
                        </a:lnTo>
                        <a:lnTo>
                          <a:pt x="28" y="123"/>
                        </a:lnTo>
                        <a:lnTo>
                          <a:pt x="28" y="124"/>
                        </a:lnTo>
                        <a:lnTo>
                          <a:pt x="28" y="126"/>
                        </a:lnTo>
                        <a:lnTo>
                          <a:pt x="28" y="127"/>
                        </a:lnTo>
                        <a:lnTo>
                          <a:pt x="28" y="125"/>
                        </a:lnTo>
                        <a:lnTo>
                          <a:pt x="28" y="124"/>
                        </a:lnTo>
                        <a:lnTo>
                          <a:pt x="28" y="128"/>
                        </a:lnTo>
                        <a:lnTo>
                          <a:pt x="28" y="126"/>
                        </a:lnTo>
                        <a:lnTo>
                          <a:pt x="28" y="128"/>
                        </a:lnTo>
                        <a:lnTo>
                          <a:pt x="28" y="126"/>
                        </a:lnTo>
                        <a:lnTo>
                          <a:pt x="28" y="129"/>
                        </a:lnTo>
                        <a:lnTo>
                          <a:pt x="28" y="129"/>
                        </a:lnTo>
                        <a:lnTo>
                          <a:pt x="28" y="130"/>
                        </a:lnTo>
                        <a:lnTo>
                          <a:pt x="28" y="129"/>
                        </a:lnTo>
                        <a:lnTo>
                          <a:pt x="28" y="129"/>
                        </a:lnTo>
                        <a:lnTo>
                          <a:pt x="28" y="132"/>
                        </a:lnTo>
                        <a:lnTo>
                          <a:pt x="28" y="130"/>
                        </a:lnTo>
                        <a:lnTo>
                          <a:pt x="28" y="130"/>
                        </a:lnTo>
                        <a:lnTo>
                          <a:pt x="28" y="129"/>
                        </a:lnTo>
                        <a:lnTo>
                          <a:pt x="28" y="132"/>
                        </a:lnTo>
                        <a:lnTo>
                          <a:pt x="28" y="132"/>
                        </a:lnTo>
                        <a:lnTo>
                          <a:pt x="28" y="132"/>
                        </a:lnTo>
                        <a:lnTo>
                          <a:pt x="28" y="134"/>
                        </a:lnTo>
                        <a:lnTo>
                          <a:pt x="28" y="132"/>
                        </a:lnTo>
                        <a:lnTo>
                          <a:pt x="28" y="133"/>
                        </a:lnTo>
                        <a:lnTo>
                          <a:pt x="28" y="133"/>
                        </a:lnTo>
                        <a:lnTo>
                          <a:pt x="28" y="132"/>
                        </a:lnTo>
                        <a:lnTo>
                          <a:pt x="28" y="135"/>
                        </a:lnTo>
                        <a:lnTo>
                          <a:pt x="28" y="137"/>
                        </a:lnTo>
                        <a:lnTo>
                          <a:pt x="28" y="134"/>
                        </a:lnTo>
                        <a:lnTo>
                          <a:pt x="28" y="135"/>
                        </a:lnTo>
                        <a:lnTo>
                          <a:pt x="28" y="134"/>
                        </a:lnTo>
                        <a:lnTo>
                          <a:pt x="28" y="138"/>
                        </a:lnTo>
                        <a:lnTo>
                          <a:pt x="28" y="134"/>
                        </a:lnTo>
                        <a:lnTo>
                          <a:pt x="28" y="138"/>
                        </a:lnTo>
                        <a:lnTo>
                          <a:pt x="28" y="134"/>
                        </a:lnTo>
                        <a:lnTo>
                          <a:pt x="28" y="135"/>
                        </a:lnTo>
                        <a:lnTo>
                          <a:pt x="28" y="136"/>
                        </a:lnTo>
                        <a:lnTo>
                          <a:pt x="28" y="138"/>
                        </a:lnTo>
                        <a:lnTo>
                          <a:pt x="28" y="136"/>
                        </a:lnTo>
                        <a:lnTo>
                          <a:pt x="29" y="136"/>
                        </a:lnTo>
                        <a:lnTo>
                          <a:pt x="29" y="138"/>
                        </a:lnTo>
                        <a:lnTo>
                          <a:pt x="29" y="135"/>
                        </a:lnTo>
                        <a:lnTo>
                          <a:pt x="29" y="136"/>
                        </a:lnTo>
                        <a:lnTo>
                          <a:pt x="29" y="138"/>
                        </a:lnTo>
                        <a:lnTo>
                          <a:pt x="29" y="138"/>
                        </a:lnTo>
                        <a:lnTo>
                          <a:pt x="29" y="138"/>
                        </a:lnTo>
                        <a:lnTo>
                          <a:pt x="29" y="136"/>
                        </a:lnTo>
                        <a:lnTo>
                          <a:pt x="29" y="137"/>
                        </a:lnTo>
                        <a:lnTo>
                          <a:pt x="29" y="137"/>
                        </a:lnTo>
                        <a:lnTo>
                          <a:pt x="29" y="138"/>
                        </a:lnTo>
                        <a:lnTo>
                          <a:pt x="29" y="137"/>
                        </a:lnTo>
                        <a:lnTo>
                          <a:pt x="29" y="135"/>
                        </a:lnTo>
                        <a:lnTo>
                          <a:pt x="29" y="136"/>
                        </a:lnTo>
                        <a:lnTo>
                          <a:pt x="29" y="135"/>
                        </a:lnTo>
                        <a:lnTo>
                          <a:pt x="29" y="137"/>
                        </a:lnTo>
                        <a:lnTo>
                          <a:pt x="29" y="135"/>
                        </a:lnTo>
                        <a:lnTo>
                          <a:pt x="29" y="136"/>
                        </a:lnTo>
                        <a:lnTo>
                          <a:pt x="29" y="138"/>
                        </a:lnTo>
                        <a:lnTo>
                          <a:pt x="29" y="134"/>
                        </a:lnTo>
                        <a:lnTo>
                          <a:pt x="29" y="137"/>
                        </a:lnTo>
                        <a:lnTo>
                          <a:pt x="29" y="134"/>
                        </a:lnTo>
                        <a:lnTo>
                          <a:pt x="29" y="137"/>
                        </a:lnTo>
                        <a:lnTo>
                          <a:pt x="29" y="138"/>
                        </a:lnTo>
                        <a:lnTo>
                          <a:pt x="29" y="135"/>
                        </a:lnTo>
                        <a:lnTo>
                          <a:pt x="29" y="137"/>
                        </a:lnTo>
                        <a:lnTo>
                          <a:pt x="29" y="135"/>
                        </a:lnTo>
                        <a:lnTo>
                          <a:pt x="29" y="136"/>
                        </a:lnTo>
                        <a:lnTo>
                          <a:pt x="29" y="136"/>
                        </a:lnTo>
                        <a:lnTo>
                          <a:pt x="29" y="134"/>
                        </a:lnTo>
                        <a:lnTo>
                          <a:pt x="29" y="138"/>
                        </a:lnTo>
                        <a:lnTo>
                          <a:pt x="29" y="134"/>
                        </a:lnTo>
                        <a:lnTo>
                          <a:pt x="29" y="138"/>
                        </a:lnTo>
                        <a:lnTo>
                          <a:pt x="29" y="134"/>
                        </a:lnTo>
                        <a:lnTo>
                          <a:pt x="29" y="135"/>
                        </a:lnTo>
                        <a:lnTo>
                          <a:pt x="29" y="136"/>
                        </a:lnTo>
                        <a:lnTo>
                          <a:pt x="29" y="133"/>
                        </a:lnTo>
                        <a:lnTo>
                          <a:pt x="29" y="133"/>
                        </a:lnTo>
                        <a:lnTo>
                          <a:pt x="29" y="136"/>
                        </a:lnTo>
                        <a:lnTo>
                          <a:pt x="29" y="134"/>
                        </a:lnTo>
                        <a:lnTo>
                          <a:pt x="29" y="133"/>
                        </a:lnTo>
                        <a:lnTo>
                          <a:pt x="29" y="135"/>
                        </a:lnTo>
                        <a:lnTo>
                          <a:pt x="29" y="133"/>
                        </a:lnTo>
                        <a:lnTo>
                          <a:pt x="29" y="136"/>
                        </a:lnTo>
                        <a:lnTo>
                          <a:pt x="29" y="131"/>
                        </a:lnTo>
                        <a:lnTo>
                          <a:pt x="29" y="135"/>
                        </a:lnTo>
                        <a:lnTo>
                          <a:pt x="29" y="135"/>
                        </a:lnTo>
                        <a:lnTo>
                          <a:pt x="29" y="132"/>
                        </a:lnTo>
                        <a:lnTo>
                          <a:pt x="29" y="136"/>
                        </a:lnTo>
                        <a:lnTo>
                          <a:pt x="29" y="132"/>
                        </a:lnTo>
                        <a:lnTo>
                          <a:pt x="29" y="134"/>
                        </a:lnTo>
                        <a:lnTo>
                          <a:pt x="29" y="134"/>
                        </a:lnTo>
                        <a:lnTo>
                          <a:pt x="29" y="135"/>
                        </a:lnTo>
                        <a:lnTo>
                          <a:pt x="29" y="135"/>
                        </a:lnTo>
                        <a:lnTo>
                          <a:pt x="29" y="132"/>
                        </a:lnTo>
                        <a:lnTo>
                          <a:pt x="29" y="134"/>
                        </a:lnTo>
                        <a:lnTo>
                          <a:pt x="29" y="131"/>
                        </a:lnTo>
                        <a:lnTo>
                          <a:pt x="29" y="135"/>
                        </a:lnTo>
                        <a:lnTo>
                          <a:pt x="29" y="132"/>
                        </a:lnTo>
                        <a:lnTo>
                          <a:pt x="29" y="134"/>
                        </a:lnTo>
                        <a:lnTo>
                          <a:pt x="29" y="134"/>
                        </a:lnTo>
                        <a:lnTo>
                          <a:pt x="29" y="135"/>
                        </a:lnTo>
                        <a:lnTo>
                          <a:pt x="29" y="132"/>
                        </a:lnTo>
                        <a:lnTo>
                          <a:pt x="29" y="132"/>
                        </a:lnTo>
                        <a:lnTo>
                          <a:pt x="29" y="133"/>
                        </a:lnTo>
                        <a:lnTo>
                          <a:pt x="29" y="135"/>
                        </a:lnTo>
                        <a:lnTo>
                          <a:pt x="29" y="134"/>
                        </a:lnTo>
                        <a:lnTo>
                          <a:pt x="29" y="133"/>
                        </a:lnTo>
                        <a:lnTo>
                          <a:pt x="29" y="134"/>
                        </a:lnTo>
                        <a:lnTo>
                          <a:pt x="29" y="135"/>
                        </a:lnTo>
                        <a:lnTo>
                          <a:pt x="29" y="134"/>
                        </a:lnTo>
                        <a:lnTo>
                          <a:pt x="29" y="137"/>
                        </a:lnTo>
                        <a:lnTo>
                          <a:pt x="29" y="134"/>
                        </a:lnTo>
                        <a:lnTo>
                          <a:pt x="29" y="135"/>
                        </a:lnTo>
                        <a:lnTo>
                          <a:pt x="29" y="135"/>
                        </a:lnTo>
                        <a:lnTo>
                          <a:pt x="29" y="136"/>
                        </a:lnTo>
                        <a:lnTo>
                          <a:pt x="29" y="136"/>
                        </a:lnTo>
                        <a:lnTo>
                          <a:pt x="29" y="135"/>
                        </a:lnTo>
                        <a:lnTo>
                          <a:pt x="29" y="137"/>
                        </a:lnTo>
                        <a:lnTo>
                          <a:pt x="29" y="136"/>
                        </a:lnTo>
                        <a:lnTo>
                          <a:pt x="29" y="139"/>
                        </a:lnTo>
                        <a:lnTo>
                          <a:pt x="29" y="138"/>
                        </a:lnTo>
                        <a:lnTo>
                          <a:pt x="29" y="137"/>
                        </a:lnTo>
                        <a:lnTo>
                          <a:pt x="29" y="141"/>
                        </a:lnTo>
                        <a:lnTo>
                          <a:pt x="29" y="137"/>
                        </a:lnTo>
                        <a:lnTo>
                          <a:pt x="29" y="139"/>
                        </a:lnTo>
                        <a:lnTo>
                          <a:pt x="29" y="141"/>
                        </a:lnTo>
                        <a:lnTo>
                          <a:pt x="29" y="140"/>
                        </a:lnTo>
                        <a:lnTo>
                          <a:pt x="29" y="140"/>
                        </a:lnTo>
                        <a:lnTo>
                          <a:pt x="29" y="141"/>
                        </a:lnTo>
                        <a:lnTo>
                          <a:pt x="29" y="141"/>
                        </a:lnTo>
                        <a:lnTo>
                          <a:pt x="29" y="141"/>
                        </a:lnTo>
                        <a:lnTo>
                          <a:pt x="29" y="142"/>
                        </a:lnTo>
                        <a:lnTo>
                          <a:pt x="29" y="142"/>
                        </a:lnTo>
                        <a:lnTo>
                          <a:pt x="29" y="144"/>
                        </a:lnTo>
                        <a:lnTo>
                          <a:pt x="29" y="141"/>
                        </a:lnTo>
                        <a:lnTo>
                          <a:pt x="29" y="143"/>
                        </a:lnTo>
                        <a:lnTo>
                          <a:pt x="29" y="142"/>
                        </a:lnTo>
                        <a:lnTo>
                          <a:pt x="30" y="143"/>
                        </a:lnTo>
                        <a:lnTo>
                          <a:pt x="30" y="144"/>
                        </a:lnTo>
                        <a:lnTo>
                          <a:pt x="30" y="143"/>
                        </a:lnTo>
                        <a:lnTo>
                          <a:pt x="30" y="144"/>
                        </a:lnTo>
                        <a:lnTo>
                          <a:pt x="30" y="145"/>
                        </a:lnTo>
                        <a:lnTo>
                          <a:pt x="30" y="143"/>
                        </a:lnTo>
                        <a:lnTo>
                          <a:pt x="30" y="143"/>
                        </a:lnTo>
                        <a:lnTo>
                          <a:pt x="30" y="143"/>
                        </a:lnTo>
                        <a:lnTo>
                          <a:pt x="30" y="146"/>
                        </a:lnTo>
                        <a:lnTo>
                          <a:pt x="30" y="145"/>
                        </a:lnTo>
                        <a:lnTo>
                          <a:pt x="30" y="145"/>
                        </a:lnTo>
                        <a:lnTo>
                          <a:pt x="30" y="147"/>
                        </a:lnTo>
                        <a:lnTo>
                          <a:pt x="30" y="147"/>
                        </a:lnTo>
                        <a:lnTo>
                          <a:pt x="30" y="146"/>
                        </a:lnTo>
                        <a:lnTo>
                          <a:pt x="30" y="148"/>
                        </a:lnTo>
                        <a:lnTo>
                          <a:pt x="30" y="148"/>
                        </a:lnTo>
                        <a:lnTo>
                          <a:pt x="30" y="148"/>
                        </a:lnTo>
                        <a:lnTo>
                          <a:pt x="30" y="150"/>
                        </a:lnTo>
                        <a:lnTo>
                          <a:pt x="30" y="148"/>
                        </a:lnTo>
                        <a:lnTo>
                          <a:pt x="30" y="149"/>
                        </a:lnTo>
                        <a:lnTo>
                          <a:pt x="30" y="150"/>
                        </a:lnTo>
                        <a:lnTo>
                          <a:pt x="30" y="150"/>
                        </a:lnTo>
                        <a:lnTo>
                          <a:pt x="30" y="151"/>
                        </a:lnTo>
                        <a:lnTo>
                          <a:pt x="30" y="152"/>
                        </a:lnTo>
                        <a:lnTo>
                          <a:pt x="30" y="152"/>
                        </a:lnTo>
                        <a:lnTo>
                          <a:pt x="30" y="153"/>
                        </a:lnTo>
                        <a:lnTo>
                          <a:pt x="30" y="152"/>
                        </a:lnTo>
                        <a:lnTo>
                          <a:pt x="30" y="154"/>
                        </a:lnTo>
                        <a:lnTo>
                          <a:pt x="30" y="152"/>
                        </a:lnTo>
                        <a:lnTo>
                          <a:pt x="30" y="153"/>
                        </a:lnTo>
                        <a:lnTo>
                          <a:pt x="30" y="153"/>
                        </a:lnTo>
                        <a:lnTo>
                          <a:pt x="30" y="152"/>
                        </a:lnTo>
                        <a:lnTo>
                          <a:pt x="30" y="154"/>
                        </a:lnTo>
                        <a:lnTo>
                          <a:pt x="30" y="156"/>
                        </a:lnTo>
                        <a:lnTo>
                          <a:pt x="30" y="151"/>
                        </a:lnTo>
                        <a:lnTo>
                          <a:pt x="30" y="156"/>
                        </a:lnTo>
                        <a:lnTo>
                          <a:pt x="30" y="154"/>
                        </a:lnTo>
                        <a:lnTo>
                          <a:pt x="30" y="155"/>
                        </a:lnTo>
                        <a:lnTo>
                          <a:pt x="30" y="156"/>
                        </a:lnTo>
                        <a:lnTo>
                          <a:pt x="30" y="151"/>
                        </a:lnTo>
                        <a:lnTo>
                          <a:pt x="30" y="157"/>
                        </a:lnTo>
                        <a:lnTo>
                          <a:pt x="30" y="154"/>
                        </a:lnTo>
                        <a:lnTo>
                          <a:pt x="30" y="159"/>
                        </a:lnTo>
                        <a:lnTo>
                          <a:pt x="30" y="154"/>
                        </a:lnTo>
                        <a:lnTo>
                          <a:pt x="30" y="156"/>
                        </a:lnTo>
                        <a:lnTo>
                          <a:pt x="30" y="155"/>
                        </a:lnTo>
                        <a:lnTo>
                          <a:pt x="30" y="156"/>
                        </a:lnTo>
                        <a:lnTo>
                          <a:pt x="30" y="155"/>
                        </a:lnTo>
                        <a:lnTo>
                          <a:pt x="30" y="156"/>
                        </a:lnTo>
                        <a:lnTo>
                          <a:pt x="30" y="155"/>
                        </a:lnTo>
                        <a:lnTo>
                          <a:pt x="30" y="155"/>
                        </a:lnTo>
                        <a:lnTo>
                          <a:pt x="30" y="155"/>
                        </a:lnTo>
                        <a:lnTo>
                          <a:pt x="30" y="157"/>
                        </a:lnTo>
                        <a:lnTo>
                          <a:pt x="30" y="156"/>
                        </a:lnTo>
                        <a:lnTo>
                          <a:pt x="30" y="157"/>
                        </a:lnTo>
                        <a:lnTo>
                          <a:pt x="30" y="155"/>
                        </a:lnTo>
                        <a:lnTo>
                          <a:pt x="30" y="155"/>
                        </a:lnTo>
                        <a:lnTo>
                          <a:pt x="30" y="157"/>
                        </a:lnTo>
                        <a:lnTo>
                          <a:pt x="30" y="154"/>
                        </a:lnTo>
                        <a:lnTo>
                          <a:pt x="30" y="158"/>
                        </a:lnTo>
                        <a:lnTo>
                          <a:pt x="30" y="157"/>
                        </a:lnTo>
                        <a:lnTo>
                          <a:pt x="30" y="155"/>
                        </a:lnTo>
                        <a:lnTo>
                          <a:pt x="30" y="157"/>
                        </a:lnTo>
                        <a:lnTo>
                          <a:pt x="30" y="157"/>
                        </a:lnTo>
                        <a:lnTo>
                          <a:pt x="30" y="158"/>
                        </a:lnTo>
                        <a:lnTo>
                          <a:pt x="30" y="154"/>
                        </a:lnTo>
                        <a:lnTo>
                          <a:pt x="30" y="155"/>
                        </a:lnTo>
                        <a:lnTo>
                          <a:pt x="30" y="155"/>
                        </a:lnTo>
                        <a:lnTo>
                          <a:pt x="30" y="155"/>
                        </a:lnTo>
                        <a:lnTo>
                          <a:pt x="30" y="156"/>
                        </a:lnTo>
                        <a:lnTo>
                          <a:pt x="30" y="155"/>
                        </a:lnTo>
                        <a:lnTo>
                          <a:pt x="30" y="153"/>
                        </a:lnTo>
                        <a:lnTo>
                          <a:pt x="30" y="152"/>
                        </a:lnTo>
                        <a:lnTo>
                          <a:pt x="30" y="154"/>
                        </a:lnTo>
                        <a:lnTo>
                          <a:pt x="30" y="149"/>
                        </a:lnTo>
                        <a:lnTo>
                          <a:pt x="30" y="156"/>
                        </a:lnTo>
                        <a:lnTo>
                          <a:pt x="30" y="152"/>
                        </a:lnTo>
                        <a:lnTo>
                          <a:pt x="30" y="151"/>
                        </a:lnTo>
                        <a:lnTo>
                          <a:pt x="30" y="150"/>
                        </a:lnTo>
                        <a:lnTo>
                          <a:pt x="30" y="149"/>
                        </a:lnTo>
                        <a:lnTo>
                          <a:pt x="30" y="149"/>
                        </a:lnTo>
                        <a:lnTo>
                          <a:pt x="30" y="149"/>
                        </a:lnTo>
                        <a:lnTo>
                          <a:pt x="30" y="148"/>
                        </a:lnTo>
                        <a:lnTo>
                          <a:pt x="30" y="145"/>
                        </a:lnTo>
                        <a:lnTo>
                          <a:pt x="30" y="146"/>
                        </a:lnTo>
                        <a:lnTo>
                          <a:pt x="30" y="145"/>
                        </a:lnTo>
                        <a:lnTo>
                          <a:pt x="30" y="144"/>
                        </a:lnTo>
                        <a:lnTo>
                          <a:pt x="30" y="146"/>
                        </a:lnTo>
                        <a:lnTo>
                          <a:pt x="30" y="143"/>
                        </a:lnTo>
                        <a:lnTo>
                          <a:pt x="30" y="142"/>
                        </a:lnTo>
                        <a:lnTo>
                          <a:pt x="30" y="142"/>
                        </a:lnTo>
                        <a:lnTo>
                          <a:pt x="30" y="140"/>
                        </a:lnTo>
                        <a:lnTo>
                          <a:pt x="30" y="140"/>
                        </a:lnTo>
                        <a:lnTo>
                          <a:pt x="30" y="139"/>
                        </a:lnTo>
                        <a:lnTo>
                          <a:pt x="30" y="140"/>
                        </a:lnTo>
                        <a:lnTo>
                          <a:pt x="30" y="137"/>
                        </a:lnTo>
                        <a:lnTo>
                          <a:pt x="30" y="139"/>
                        </a:lnTo>
                        <a:lnTo>
                          <a:pt x="30" y="136"/>
                        </a:lnTo>
                        <a:lnTo>
                          <a:pt x="30" y="139"/>
                        </a:lnTo>
                        <a:lnTo>
                          <a:pt x="30" y="133"/>
                        </a:lnTo>
                        <a:lnTo>
                          <a:pt x="30" y="138"/>
                        </a:lnTo>
                        <a:lnTo>
                          <a:pt x="30" y="133"/>
                        </a:lnTo>
                        <a:lnTo>
                          <a:pt x="30" y="135"/>
                        </a:lnTo>
                        <a:lnTo>
                          <a:pt x="30" y="132"/>
                        </a:lnTo>
                        <a:lnTo>
                          <a:pt x="30" y="132"/>
                        </a:lnTo>
                        <a:lnTo>
                          <a:pt x="30" y="131"/>
                        </a:lnTo>
                        <a:lnTo>
                          <a:pt x="30" y="131"/>
                        </a:lnTo>
                        <a:lnTo>
                          <a:pt x="30" y="129"/>
                        </a:lnTo>
                        <a:lnTo>
                          <a:pt x="31" y="128"/>
                        </a:lnTo>
                        <a:lnTo>
                          <a:pt x="31" y="129"/>
                        </a:lnTo>
                        <a:lnTo>
                          <a:pt x="31" y="130"/>
                        </a:lnTo>
                        <a:lnTo>
                          <a:pt x="31" y="127"/>
                        </a:lnTo>
                        <a:lnTo>
                          <a:pt x="31" y="125"/>
                        </a:lnTo>
                        <a:lnTo>
                          <a:pt x="31" y="126"/>
                        </a:lnTo>
                        <a:lnTo>
                          <a:pt x="31" y="126"/>
                        </a:lnTo>
                        <a:lnTo>
                          <a:pt x="31" y="121"/>
                        </a:lnTo>
                        <a:lnTo>
                          <a:pt x="31" y="126"/>
                        </a:lnTo>
                        <a:lnTo>
                          <a:pt x="31" y="121"/>
                        </a:lnTo>
                        <a:lnTo>
                          <a:pt x="31" y="123"/>
                        </a:lnTo>
                        <a:lnTo>
                          <a:pt x="31" y="121"/>
                        </a:lnTo>
                        <a:lnTo>
                          <a:pt x="31" y="121"/>
                        </a:lnTo>
                        <a:lnTo>
                          <a:pt x="31" y="121"/>
                        </a:lnTo>
                        <a:lnTo>
                          <a:pt x="31" y="118"/>
                        </a:lnTo>
                        <a:lnTo>
                          <a:pt x="31" y="122"/>
                        </a:lnTo>
                        <a:lnTo>
                          <a:pt x="31" y="118"/>
                        </a:lnTo>
                        <a:lnTo>
                          <a:pt x="31" y="118"/>
                        </a:lnTo>
                        <a:lnTo>
                          <a:pt x="31" y="117"/>
                        </a:lnTo>
                        <a:lnTo>
                          <a:pt x="31" y="117"/>
                        </a:lnTo>
                        <a:lnTo>
                          <a:pt x="31" y="115"/>
                        </a:lnTo>
                        <a:lnTo>
                          <a:pt x="31" y="116"/>
                        </a:lnTo>
                        <a:lnTo>
                          <a:pt x="31" y="115"/>
                        </a:lnTo>
                        <a:lnTo>
                          <a:pt x="31" y="116"/>
                        </a:lnTo>
                        <a:lnTo>
                          <a:pt x="31" y="114"/>
                        </a:lnTo>
                        <a:lnTo>
                          <a:pt x="31" y="113"/>
                        </a:lnTo>
                        <a:lnTo>
                          <a:pt x="31" y="114"/>
                        </a:lnTo>
                        <a:lnTo>
                          <a:pt x="31" y="113"/>
                        </a:lnTo>
                        <a:lnTo>
                          <a:pt x="31" y="111"/>
                        </a:lnTo>
                        <a:lnTo>
                          <a:pt x="31" y="115"/>
                        </a:lnTo>
                        <a:lnTo>
                          <a:pt x="31" y="112"/>
                        </a:lnTo>
                        <a:lnTo>
                          <a:pt x="31" y="112"/>
                        </a:lnTo>
                        <a:lnTo>
                          <a:pt x="31" y="111"/>
                        </a:lnTo>
                        <a:lnTo>
                          <a:pt x="31" y="111"/>
                        </a:lnTo>
                        <a:lnTo>
                          <a:pt x="31" y="112"/>
                        </a:lnTo>
                        <a:lnTo>
                          <a:pt x="31" y="112"/>
                        </a:lnTo>
                        <a:lnTo>
                          <a:pt x="31" y="112"/>
                        </a:lnTo>
                        <a:lnTo>
                          <a:pt x="31" y="109"/>
                        </a:lnTo>
                        <a:lnTo>
                          <a:pt x="31" y="112"/>
                        </a:lnTo>
                        <a:lnTo>
                          <a:pt x="31" y="112"/>
                        </a:lnTo>
                        <a:lnTo>
                          <a:pt x="31" y="109"/>
                        </a:lnTo>
                        <a:lnTo>
                          <a:pt x="31" y="112"/>
                        </a:lnTo>
                        <a:lnTo>
                          <a:pt x="31" y="112"/>
                        </a:lnTo>
                        <a:lnTo>
                          <a:pt x="31" y="111"/>
                        </a:lnTo>
                        <a:lnTo>
                          <a:pt x="31" y="110"/>
                        </a:lnTo>
                        <a:lnTo>
                          <a:pt x="31" y="109"/>
                        </a:lnTo>
                        <a:lnTo>
                          <a:pt x="31" y="109"/>
                        </a:lnTo>
                        <a:lnTo>
                          <a:pt x="31" y="112"/>
                        </a:lnTo>
                        <a:lnTo>
                          <a:pt x="31" y="109"/>
                        </a:lnTo>
                        <a:lnTo>
                          <a:pt x="31" y="110"/>
                        </a:lnTo>
                        <a:lnTo>
                          <a:pt x="31" y="109"/>
                        </a:lnTo>
                        <a:lnTo>
                          <a:pt x="31" y="109"/>
                        </a:lnTo>
                        <a:lnTo>
                          <a:pt x="31" y="106"/>
                        </a:lnTo>
                        <a:lnTo>
                          <a:pt x="31" y="109"/>
                        </a:lnTo>
                        <a:lnTo>
                          <a:pt x="31" y="108"/>
                        </a:lnTo>
                        <a:lnTo>
                          <a:pt x="31" y="108"/>
                        </a:lnTo>
                        <a:lnTo>
                          <a:pt x="31" y="107"/>
                        </a:lnTo>
                        <a:lnTo>
                          <a:pt x="31" y="109"/>
                        </a:lnTo>
                        <a:lnTo>
                          <a:pt x="31" y="108"/>
                        </a:lnTo>
                        <a:lnTo>
                          <a:pt x="31" y="107"/>
                        </a:lnTo>
                        <a:lnTo>
                          <a:pt x="31" y="107"/>
                        </a:lnTo>
                        <a:lnTo>
                          <a:pt x="31" y="106"/>
                        </a:lnTo>
                        <a:lnTo>
                          <a:pt x="31" y="107"/>
                        </a:lnTo>
                        <a:lnTo>
                          <a:pt x="31" y="106"/>
                        </a:lnTo>
                        <a:lnTo>
                          <a:pt x="31" y="108"/>
                        </a:lnTo>
                        <a:lnTo>
                          <a:pt x="31" y="109"/>
                        </a:lnTo>
                        <a:lnTo>
                          <a:pt x="31" y="107"/>
                        </a:lnTo>
                        <a:lnTo>
                          <a:pt x="31" y="110"/>
                        </a:lnTo>
                        <a:lnTo>
                          <a:pt x="31" y="108"/>
                        </a:lnTo>
                        <a:lnTo>
                          <a:pt x="31" y="109"/>
                        </a:lnTo>
                        <a:lnTo>
                          <a:pt x="31" y="108"/>
                        </a:lnTo>
                        <a:lnTo>
                          <a:pt x="31" y="107"/>
                        </a:lnTo>
                        <a:lnTo>
                          <a:pt x="31" y="107"/>
                        </a:lnTo>
                        <a:lnTo>
                          <a:pt x="31" y="110"/>
                        </a:lnTo>
                        <a:lnTo>
                          <a:pt x="31" y="108"/>
                        </a:lnTo>
                        <a:lnTo>
                          <a:pt x="31" y="107"/>
                        </a:lnTo>
                        <a:lnTo>
                          <a:pt x="31" y="110"/>
                        </a:lnTo>
                        <a:lnTo>
                          <a:pt x="31" y="109"/>
                        </a:lnTo>
                        <a:lnTo>
                          <a:pt x="31" y="110"/>
                        </a:lnTo>
                        <a:lnTo>
                          <a:pt x="31" y="111"/>
                        </a:lnTo>
                        <a:lnTo>
                          <a:pt x="31" y="111"/>
                        </a:lnTo>
                        <a:lnTo>
                          <a:pt x="31" y="112"/>
                        </a:lnTo>
                        <a:lnTo>
                          <a:pt x="31" y="112"/>
                        </a:lnTo>
                        <a:lnTo>
                          <a:pt x="31" y="112"/>
                        </a:lnTo>
                        <a:lnTo>
                          <a:pt x="31" y="112"/>
                        </a:lnTo>
                        <a:lnTo>
                          <a:pt x="31" y="109"/>
                        </a:lnTo>
                        <a:lnTo>
                          <a:pt x="31" y="114"/>
                        </a:lnTo>
                        <a:lnTo>
                          <a:pt x="31" y="112"/>
                        </a:lnTo>
                        <a:lnTo>
                          <a:pt x="31" y="112"/>
                        </a:lnTo>
                        <a:lnTo>
                          <a:pt x="31" y="114"/>
                        </a:lnTo>
                        <a:lnTo>
                          <a:pt x="31" y="116"/>
                        </a:lnTo>
                        <a:lnTo>
                          <a:pt x="31" y="114"/>
                        </a:lnTo>
                        <a:lnTo>
                          <a:pt x="31" y="113"/>
                        </a:lnTo>
                        <a:lnTo>
                          <a:pt x="31" y="115"/>
                        </a:lnTo>
                        <a:lnTo>
                          <a:pt x="31" y="116"/>
                        </a:lnTo>
                        <a:lnTo>
                          <a:pt x="31" y="113"/>
                        </a:lnTo>
                        <a:lnTo>
                          <a:pt x="31" y="115"/>
                        </a:lnTo>
                        <a:lnTo>
                          <a:pt x="32" y="116"/>
                        </a:lnTo>
                        <a:lnTo>
                          <a:pt x="32" y="116"/>
                        </a:lnTo>
                        <a:lnTo>
                          <a:pt x="32" y="118"/>
                        </a:lnTo>
                        <a:lnTo>
                          <a:pt x="32" y="117"/>
                        </a:lnTo>
                        <a:lnTo>
                          <a:pt x="32" y="117"/>
                        </a:lnTo>
                        <a:lnTo>
                          <a:pt x="32" y="118"/>
                        </a:lnTo>
                        <a:lnTo>
                          <a:pt x="32" y="117"/>
                        </a:lnTo>
                        <a:lnTo>
                          <a:pt x="32" y="117"/>
                        </a:lnTo>
                        <a:lnTo>
                          <a:pt x="32" y="118"/>
                        </a:lnTo>
                        <a:lnTo>
                          <a:pt x="32" y="119"/>
                        </a:lnTo>
                        <a:lnTo>
                          <a:pt x="32" y="121"/>
                        </a:lnTo>
                        <a:lnTo>
                          <a:pt x="32" y="118"/>
                        </a:lnTo>
                        <a:lnTo>
                          <a:pt x="32" y="121"/>
                        </a:lnTo>
                        <a:lnTo>
                          <a:pt x="32" y="122"/>
                        </a:lnTo>
                        <a:lnTo>
                          <a:pt x="32" y="121"/>
                        </a:lnTo>
                        <a:lnTo>
                          <a:pt x="32" y="122"/>
                        </a:lnTo>
                        <a:lnTo>
                          <a:pt x="32" y="124"/>
                        </a:lnTo>
                        <a:lnTo>
                          <a:pt x="32" y="121"/>
                        </a:lnTo>
                        <a:lnTo>
                          <a:pt x="32" y="124"/>
                        </a:lnTo>
                        <a:lnTo>
                          <a:pt x="32" y="122"/>
                        </a:lnTo>
                        <a:lnTo>
                          <a:pt x="32" y="125"/>
                        </a:lnTo>
                        <a:lnTo>
                          <a:pt x="32" y="125"/>
                        </a:lnTo>
                        <a:lnTo>
                          <a:pt x="32" y="125"/>
                        </a:lnTo>
                        <a:lnTo>
                          <a:pt x="32" y="127"/>
                        </a:lnTo>
                        <a:lnTo>
                          <a:pt x="32" y="125"/>
                        </a:lnTo>
                        <a:lnTo>
                          <a:pt x="32" y="128"/>
                        </a:lnTo>
                        <a:lnTo>
                          <a:pt x="32" y="126"/>
                        </a:lnTo>
                        <a:lnTo>
                          <a:pt x="32" y="129"/>
                        </a:lnTo>
                        <a:lnTo>
                          <a:pt x="32" y="124"/>
                        </a:lnTo>
                        <a:lnTo>
                          <a:pt x="32" y="131"/>
                        </a:lnTo>
                        <a:lnTo>
                          <a:pt x="32" y="126"/>
                        </a:lnTo>
                        <a:lnTo>
                          <a:pt x="32" y="128"/>
                        </a:lnTo>
                        <a:lnTo>
                          <a:pt x="32" y="128"/>
                        </a:lnTo>
                        <a:lnTo>
                          <a:pt x="32" y="132"/>
                        </a:lnTo>
                        <a:lnTo>
                          <a:pt x="32" y="128"/>
                        </a:lnTo>
                        <a:lnTo>
                          <a:pt x="32" y="132"/>
                        </a:lnTo>
                        <a:lnTo>
                          <a:pt x="32" y="128"/>
                        </a:lnTo>
                        <a:lnTo>
                          <a:pt x="32" y="130"/>
                        </a:lnTo>
                        <a:lnTo>
                          <a:pt x="32" y="132"/>
                        </a:lnTo>
                        <a:lnTo>
                          <a:pt x="32" y="130"/>
                        </a:lnTo>
                        <a:lnTo>
                          <a:pt x="32" y="130"/>
                        </a:lnTo>
                        <a:lnTo>
                          <a:pt x="32" y="132"/>
                        </a:lnTo>
                        <a:lnTo>
                          <a:pt x="32" y="131"/>
                        </a:lnTo>
                        <a:lnTo>
                          <a:pt x="32" y="129"/>
                        </a:lnTo>
                        <a:lnTo>
                          <a:pt x="32" y="134"/>
                        </a:lnTo>
                        <a:lnTo>
                          <a:pt x="32" y="130"/>
                        </a:lnTo>
                        <a:lnTo>
                          <a:pt x="32" y="134"/>
                        </a:lnTo>
                        <a:lnTo>
                          <a:pt x="32" y="130"/>
                        </a:lnTo>
                        <a:lnTo>
                          <a:pt x="32" y="132"/>
                        </a:lnTo>
                        <a:lnTo>
                          <a:pt x="32" y="132"/>
                        </a:lnTo>
                        <a:lnTo>
                          <a:pt x="32" y="133"/>
                        </a:lnTo>
                        <a:lnTo>
                          <a:pt x="32" y="134"/>
                        </a:lnTo>
                        <a:lnTo>
                          <a:pt x="32" y="134"/>
                        </a:lnTo>
                        <a:lnTo>
                          <a:pt x="32" y="135"/>
                        </a:lnTo>
                        <a:lnTo>
                          <a:pt x="32" y="134"/>
                        </a:lnTo>
                        <a:lnTo>
                          <a:pt x="32" y="135"/>
                        </a:lnTo>
                        <a:lnTo>
                          <a:pt x="32" y="135"/>
                        </a:lnTo>
                        <a:lnTo>
                          <a:pt x="32" y="136"/>
                        </a:lnTo>
                        <a:lnTo>
                          <a:pt x="32" y="138"/>
                        </a:lnTo>
                        <a:lnTo>
                          <a:pt x="32" y="138"/>
                        </a:lnTo>
                        <a:lnTo>
                          <a:pt x="32" y="136"/>
                        </a:lnTo>
                        <a:lnTo>
                          <a:pt x="32" y="135"/>
                        </a:lnTo>
                        <a:lnTo>
                          <a:pt x="32" y="138"/>
                        </a:lnTo>
                        <a:lnTo>
                          <a:pt x="32" y="136"/>
                        </a:lnTo>
                        <a:lnTo>
                          <a:pt x="32" y="138"/>
                        </a:lnTo>
                        <a:lnTo>
                          <a:pt x="32" y="138"/>
                        </a:lnTo>
                        <a:lnTo>
                          <a:pt x="32" y="139"/>
                        </a:lnTo>
                        <a:lnTo>
                          <a:pt x="32" y="138"/>
                        </a:lnTo>
                        <a:lnTo>
                          <a:pt x="32" y="142"/>
                        </a:lnTo>
                        <a:lnTo>
                          <a:pt x="32" y="138"/>
                        </a:lnTo>
                        <a:lnTo>
                          <a:pt x="32" y="140"/>
                        </a:lnTo>
                        <a:lnTo>
                          <a:pt x="32" y="140"/>
                        </a:lnTo>
                        <a:lnTo>
                          <a:pt x="32" y="140"/>
                        </a:lnTo>
                        <a:lnTo>
                          <a:pt x="32" y="141"/>
                        </a:lnTo>
                        <a:lnTo>
                          <a:pt x="32" y="142"/>
                        </a:lnTo>
                        <a:lnTo>
                          <a:pt x="32" y="140"/>
                        </a:lnTo>
                        <a:lnTo>
                          <a:pt x="32" y="142"/>
                        </a:lnTo>
                        <a:lnTo>
                          <a:pt x="32" y="140"/>
                        </a:lnTo>
                        <a:lnTo>
                          <a:pt x="32" y="141"/>
                        </a:lnTo>
                        <a:lnTo>
                          <a:pt x="32" y="142"/>
                        </a:lnTo>
                        <a:lnTo>
                          <a:pt x="32" y="142"/>
                        </a:lnTo>
                        <a:lnTo>
                          <a:pt x="32" y="144"/>
                        </a:lnTo>
                        <a:lnTo>
                          <a:pt x="32" y="141"/>
                        </a:lnTo>
                        <a:lnTo>
                          <a:pt x="32" y="144"/>
                        </a:lnTo>
                        <a:lnTo>
                          <a:pt x="32" y="140"/>
                        </a:lnTo>
                        <a:lnTo>
                          <a:pt x="32" y="144"/>
                        </a:lnTo>
                        <a:lnTo>
                          <a:pt x="32" y="142"/>
                        </a:lnTo>
                        <a:lnTo>
                          <a:pt x="32" y="140"/>
                        </a:lnTo>
                        <a:lnTo>
                          <a:pt x="32" y="143"/>
                        </a:lnTo>
                        <a:lnTo>
                          <a:pt x="32" y="141"/>
                        </a:lnTo>
                        <a:lnTo>
                          <a:pt x="32" y="141"/>
                        </a:lnTo>
                        <a:lnTo>
                          <a:pt x="32" y="144"/>
                        </a:lnTo>
                        <a:lnTo>
                          <a:pt x="32" y="139"/>
                        </a:lnTo>
                        <a:lnTo>
                          <a:pt x="32" y="143"/>
                        </a:lnTo>
                        <a:lnTo>
                          <a:pt x="32" y="140"/>
                        </a:lnTo>
                        <a:lnTo>
                          <a:pt x="32" y="143"/>
                        </a:lnTo>
                        <a:lnTo>
                          <a:pt x="32" y="143"/>
                        </a:lnTo>
                        <a:lnTo>
                          <a:pt x="32" y="141"/>
                        </a:lnTo>
                        <a:lnTo>
                          <a:pt x="32" y="144"/>
                        </a:lnTo>
                        <a:lnTo>
                          <a:pt x="32" y="143"/>
                        </a:lnTo>
                        <a:lnTo>
                          <a:pt x="32" y="145"/>
                        </a:lnTo>
                        <a:lnTo>
                          <a:pt x="32" y="141"/>
                        </a:lnTo>
                        <a:lnTo>
                          <a:pt x="32" y="146"/>
                        </a:lnTo>
                        <a:lnTo>
                          <a:pt x="32" y="143"/>
                        </a:lnTo>
                        <a:lnTo>
                          <a:pt x="32" y="145"/>
                        </a:lnTo>
                        <a:lnTo>
                          <a:pt x="32" y="143"/>
                        </a:lnTo>
                        <a:lnTo>
                          <a:pt x="32" y="143"/>
                        </a:lnTo>
                        <a:lnTo>
                          <a:pt x="32" y="146"/>
                        </a:lnTo>
                        <a:lnTo>
                          <a:pt x="33" y="145"/>
                        </a:lnTo>
                        <a:lnTo>
                          <a:pt x="33" y="145"/>
                        </a:lnTo>
                        <a:lnTo>
                          <a:pt x="33" y="144"/>
                        </a:lnTo>
                        <a:lnTo>
                          <a:pt x="33" y="143"/>
                        </a:lnTo>
                        <a:lnTo>
                          <a:pt x="33" y="144"/>
                        </a:lnTo>
                        <a:lnTo>
                          <a:pt x="33" y="145"/>
                        </a:lnTo>
                        <a:lnTo>
                          <a:pt x="33" y="144"/>
                        </a:lnTo>
                        <a:lnTo>
                          <a:pt x="33" y="144"/>
                        </a:lnTo>
                        <a:lnTo>
                          <a:pt x="33" y="143"/>
                        </a:lnTo>
                        <a:lnTo>
                          <a:pt x="33" y="144"/>
                        </a:lnTo>
                        <a:lnTo>
                          <a:pt x="33" y="142"/>
                        </a:lnTo>
                        <a:lnTo>
                          <a:pt x="33" y="144"/>
                        </a:lnTo>
                        <a:lnTo>
                          <a:pt x="33" y="141"/>
                        </a:lnTo>
                        <a:lnTo>
                          <a:pt x="33" y="144"/>
                        </a:lnTo>
                        <a:lnTo>
                          <a:pt x="33" y="140"/>
                        </a:lnTo>
                        <a:lnTo>
                          <a:pt x="33" y="142"/>
                        </a:lnTo>
                        <a:lnTo>
                          <a:pt x="33" y="143"/>
                        </a:lnTo>
                        <a:lnTo>
                          <a:pt x="33" y="141"/>
                        </a:lnTo>
                        <a:lnTo>
                          <a:pt x="33" y="142"/>
                        </a:lnTo>
                        <a:lnTo>
                          <a:pt x="33" y="139"/>
                        </a:lnTo>
                        <a:lnTo>
                          <a:pt x="33" y="140"/>
                        </a:lnTo>
                        <a:lnTo>
                          <a:pt x="33" y="140"/>
                        </a:lnTo>
                        <a:lnTo>
                          <a:pt x="33" y="140"/>
                        </a:lnTo>
                        <a:lnTo>
                          <a:pt x="33" y="141"/>
                        </a:lnTo>
                        <a:lnTo>
                          <a:pt x="33" y="138"/>
                        </a:lnTo>
                        <a:lnTo>
                          <a:pt x="33" y="140"/>
                        </a:lnTo>
                        <a:lnTo>
                          <a:pt x="33" y="139"/>
                        </a:lnTo>
                        <a:lnTo>
                          <a:pt x="33" y="140"/>
                        </a:lnTo>
                        <a:lnTo>
                          <a:pt x="33" y="139"/>
                        </a:lnTo>
                        <a:lnTo>
                          <a:pt x="33" y="139"/>
                        </a:lnTo>
                        <a:lnTo>
                          <a:pt x="33" y="140"/>
                        </a:lnTo>
                        <a:lnTo>
                          <a:pt x="33" y="139"/>
                        </a:lnTo>
                        <a:lnTo>
                          <a:pt x="33" y="139"/>
                        </a:lnTo>
                        <a:lnTo>
                          <a:pt x="33" y="137"/>
                        </a:lnTo>
                        <a:lnTo>
                          <a:pt x="33" y="140"/>
                        </a:lnTo>
                        <a:lnTo>
                          <a:pt x="33" y="137"/>
                        </a:lnTo>
                        <a:lnTo>
                          <a:pt x="33" y="139"/>
                        </a:lnTo>
                        <a:lnTo>
                          <a:pt x="33" y="138"/>
                        </a:lnTo>
                        <a:lnTo>
                          <a:pt x="33" y="139"/>
                        </a:lnTo>
                        <a:lnTo>
                          <a:pt x="33" y="140"/>
                        </a:lnTo>
                        <a:lnTo>
                          <a:pt x="33" y="137"/>
                        </a:lnTo>
                        <a:lnTo>
                          <a:pt x="33" y="142"/>
                        </a:lnTo>
                        <a:lnTo>
                          <a:pt x="33" y="136"/>
                        </a:lnTo>
                        <a:lnTo>
                          <a:pt x="33" y="140"/>
                        </a:lnTo>
                        <a:lnTo>
                          <a:pt x="33" y="137"/>
                        </a:lnTo>
                        <a:lnTo>
                          <a:pt x="33" y="140"/>
                        </a:lnTo>
                        <a:lnTo>
                          <a:pt x="33" y="136"/>
                        </a:lnTo>
                        <a:lnTo>
                          <a:pt x="33" y="141"/>
                        </a:lnTo>
                        <a:lnTo>
                          <a:pt x="33" y="136"/>
                        </a:lnTo>
                        <a:lnTo>
                          <a:pt x="33" y="138"/>
                        </a:lnTo>
                        <a:lnTo>
                          <a:pt x="33" y="138"/>
                        </a:lnTo>
                        <a:lnTo>
                          <a:pt x="33" y="137"/>
                        </a:lnTo>
                        <a:lnTo>
                          <a:pt x="33" y="139"/>
                        </a:lnTo>
                        <a:lnTo>
                          <a:pt x="33" y="134"/>
                        </a:lnTo>
                        <a:lnTo>
                          <a:pt x="33" y="139"/>
                        </a:lnTo>
                        <a:lnTo>
                          <a:pt x="33" y="135"/>
                        </a:lnTo>
                        <a:lnTo>
                          <a:pt x="33" y="138"/>
                        </a:lnTo>
                        <a:lnTo>
                          <a:pt x="33" y="136"/>
                        </a:lnTo>
                        <a:lnTo>
                          <a:pt x="33" y="136"/>
                        </a:lnTo>
                        <a:lnTo>
                          <a:pt x="33" y="135"/>
                        </a:lnTo>
                        <a:lnTo>
                          <a:pt x="33" y="135"/>
                        </a:lnTo>
                        <a:lnTo>
                          <a:pt x="33" y="138"/>
                        </a:lnTo>
                        <a:lnTo>
                          <a:pt x="33" y="136"/>
                        </a:lnTo>
                        <a:lnTo>
                          <a:pt x="33" y="138"/>
                        </a:lnTo>
                        <a:lnTo>
                          <a:pt x="33" y="134"/>
                        </a:lnTo>
                        <a:lnTo>
                          <a:pt x="33" y="136"/>
                        </a:lnTo>
                        <a:lnTo>
                          <a:pt x="33" y="136"/>
                        </a:lnTo>
                        <a:lnTo>
                          <a:pt x="33" y="136"/>
                        </a:lnTo>
                        <a:lnTo>
                          <a:pt x="33" y="135"/>
                        </a:lnTo>
                        <a:lnTo>
                          <a:pt x="33" y="134"/>
                        </a:lnTo>
                        <a:lnTo>
                          <a:pt x="33" y="135"/>
                        </a:lnTo>
                        <a:lnTo>
                          <a:pt x="33" y="138"/>
                        </a:lnTo>
                        <a:lnTo>
                          <a:pt x="33" y="135"/>
                        </a:lnTo>
                        <a:lnTo>
                          <a:pt x="33" y="137"/>
                        </a:lnTo>
                        <a:lnTo>
                          <a:pt x="33" y="136"/>
                        </a:lnTo>
                        <a:lnTo>
                          <a:pt x="33" y="136"/>
                        </a:lnTo>
                        <a:lnTo>
                          <a:pt x="33" y="135"/>
                        </a:lnTo>
                        <a:lnTo>
                          <a:pt x="33" y="138"/>
                        </a:lnTo>
                        <a:lnTo>
                          <a:pt x="33" y="136"/>
                        </a:lnTo>
                        <a:lnTo>
                          <a:pt x="33" y="135"/>
                        </a:lnTo>
                        <a:lnTo>
                          <a:pt x="33" y="137"/>
                        </a:lnTo>
                        <a:lnTo>
                          <a:pt x="33" y="138"/>
                        </a:lnTo>
                        <a:lnTo>
                          <a:pt x="33" y="137"/>
                        </a:lnTo>
                        <a:lnTo>
                          <a:pt x="33" y="136"/>
                        </a:lnTo>
                        <a:lnTo>
                          <a:pt x="33" y="137"/>
                        </a:lnTo>
                        <a:lnTo>
                          <a:pt x="33" y="136"/>
                        </a:lnTo>
                        <a:lnTo>
                          <a:pt x="33" y="137"/>
                        </a:lnTo>
                        <a:lnTo>
                          <a:pt x="33" y="137"/>
                        </a:lnTo>
                        <a:lnTo>
                          <a:pt x="33" y="140"/>
                        </a:lnTo>
                        <a:lnTo>
                          <a:pt x="33" y="138"/>
                        </a:lnTo>
                        <a:lnTo>
                          <a:pt x="33" y="138"/>
                        </a:lnTo>
                        <a:lnTo>
                          <a:pt x="33" y="136"/>
                        </a:lnTo>
                        <a:lnTo>
                          <a:pt x="33" y="139"/>
                        </a:lnTo>
                        <a:lnTo>
                          <a:pt x="33" y="137"/>
                        </a:lnTo>
                        <a:lnTo>
                          <a:pt x="33" y="138"/>
                        </a:lnTo>
                        <a:lnTo>
                          <a:pt x="33" y="138"/>
                        </a:lnTo>
                        <a:lnTo>
                          <a:pt x="33" y="140"/>
                        </a:lnTo>
                        <a:lnTo>
                          <a:pt x="33" y="140"/>
                        </a:lnTo>
                        <a:lnTo>
                          <a:pt x="34" y="139"/>
                        </a:lnTo>
                        <a:lnTo>
                          <a:pt x="34" y="138"/>
                        </a:lnTo>
                        <a:lnTo>
                          <a:pt x="34" y="140"/>
                        </a:lnTo>
                        <a:lnTo>
                          <a:pt x="34" y="139"/>
                        </a:lnTo>
                        <a:lnTo>
                          <a:pt x="34" y="141"/>
                        </a:lnTo>
                        <a:lnTo>
                          <a:pt x="34" y="138"/>
                        </a:lnTo>
                        <a:lnTo>
                          <a:pt x="34" y="142"/>
                        </a:lnTo>
                        <a:lnTo>
                          <a:pt x="34" y="140"/>
                        </a:lnTo>
                        <a:lnTo>
                          <a:pt x="34" y="141"/>
                        </a:lnTo>
                        <a:lnTo>
                          <a:pt x="34" y="138"/>
                        </a:lnTo>
                        <a:lnTo>
                          <a:pt x="34" y="141"/>
                        </a:lnTo>
                        <a:lnTo>
                          <a:pt x="34" y="139"/>
                        </a:lnTo>
                        <a:lnTo>
                          <a:pt x="34" y="142"/>
                        </a:lnTo>
                        <a:lnTo>
                          <a:pt x="34" y="141"/>
                        </a:lnTo>
                        <a:lnTo>
                          <a:pt x="34" y="142"/>
                        </a:lnTo>
                        <a:lnTo>
                          <a:pt x="34" y="142"/>
                        </a:lnTo>
                        <a:lnTo>
                          <a:pt x="34" y="142"/>
                        </a:lnTo>
                        <a:lnTo>
                          <a:pt x="34" y="142"/>
                        </a:lnTo>
                        <a:lnTo>
                          <a:pt x="34" y="144"/>
                        </a:lnTo>
                        <a:lnTo>
                          <a:pt x="34" y="141"/>
                        </a:lnTo>
                        <a:lnTo>
                          <a:pt x="34" y="144"/>
                        </a:lnTo>
                        <a:lnTo>
                          <a:pt x="34" y="141"/>
                        </a:lnTo>
                        <a:lnTo>
                          <a:pt x="34" y="146"/>
                        </a:lnTo>
                        <a:lnTo>
                          <a:pt x="34" y="142"/>
                        </a:lnTo>
                        <a:lnTo>
                          <a:pt x="34" y="145"/>
                        </a:lnTo>
                        <a:lnTo>
                          <a:pt x="34" y="143"/>
                        </a:lnTo>
                        <a:lnTo>
                          <a:pt x="34" y="145"/>
                        </a:lnTo>
                        <a:lnTo>
                          <a:pt x="34" y="145"/>
                        </a:lnTo>
                        <a:lnTo>
                          <a:pt x="34" y="146"/>
                        </a:lnTo>
                        <a:lnTo>
                          <a:pt x="34" y="145"/>
                        </a:lnTo>
                        <a:lnTo>
                          <a:pt x="34" y="146"/>
                        </a:lnTo>
                        <a:lnTo>
                          <a:pt x="34" y="145"/>
                        </a:lnTo>
                        <a:lnTo>
                          <a:pt x="34" y="146"/>
                        </a:lnTo>
                        <a:lnTo>
                          <a:pt x="34" y="145"/>
                        </a:lnTo>
                        <a:lnTo>
                          <a:pt x="34" y="147"/>
                        </a:lnTo>
                        <a:lnTo>
                          <a:pt x="34" y="147"/>
                        </a:lnTo>
                        <a:lnTo>
                          <a:pt x="34" y="148"/>
                        </a:lnTo>
                        <a:lnTo>
                          <a:pt x="34" y="147"/>
                        </a:lnTo>
                        <a:lnTo>
                          <a:pt x="34" y="147"/>
                        </a:lnTo>
                        <a:lnTo>
                          <a:pt x="34" y="149"/>
                        </a:lnTo>
                        <a:lnTo>
                          <a:pt x="34" y="147"/>
                        </a:lnTo>
                        <a:lnTo>
                          <a:pt x="34" y="151"/>
                        </a:lnTo>
                        <a:lnTo>
                          <a:pt x="34" y="147"/>
                        </a:lnTo>
                        <a:lnTo>
                          <a:pt x="34" y="149"/>
                        </a:lnTo>
                        <a:lnTo>
                          <a:pt x="34" y="149"/>
                        </a:lnTo>
                        <a:lnTo>
                          <a:pt x="34" y="146"/>
                        </a:lnTo>
                        <a:lnTo>
                          <a:pt x="34" y="151"/>
                        </a:lnTo>
                        <a:lnTo>
                          <a:pt x="34" y="147"/>
                        </a:lnTo>
                        <a:lnTo>
                          <a:pt x="34" y="151"/>
                        </a:lnTo>
                        <a:lnTo>
                          <a:pt x="34" y="148"/>
                        </a:lnTo>
                        <a:lnTo>
                          <a:pt x="34" y="149"/>
                        </a:lnTo>
                        <a:lnTo>
                          <a:pt x="34" y="149"/>
                        </a:lnTo>
                        <a:lnTo>
                          <a:pt x="34" y="149"/>
                        </a:lnTo>
                        <a:lnTo>
                          <a:pt x="34" y="149"/>
                        </a:lnTo>
                        <a:lnTo>
                          <a:pt x="34" y="152"/>
                        </a:lnTo>
                        <a:lnTo>
                          <a:pt x="34" y="151"/>
                        </a:lnTo>
                        <a:lnTo>
                          <a:pt x="34" y="151"/>
                        </a:lnTo>
                        <a:lnTo>
                          <a:pt x="34" y="151"/>
                        </a:lnTo>
                        <a:lnTo>
                          <a:pt x="34" y="152"/>
                        </a:lnTo>
                        <a:lnTo>
                          <a:pt x="34" y="152"/>
                        </a:lnTo>
                        <a:lnTo>
                          <a:pt x="34" y="150"/>
                        </a:lnTo>
                        <a:lnTo>
                          <a:pt x="34" y="154"/>
                        </a:lnTo>
                        <a:lnTo>
                          <a:pt x="34" y="151"/>
                        </a:lnTo>
                        <a:lnTo>
                          <a:pt x="34" y="153"/>
                        </a:lnTo>
                        <a:lnTo>
                          <a:pt x="34" y="152"/>
                        </a:lnTo>
                        <a:lnTo>
                          <a:pt x="34" y="153"/>
                        </a:lnTo>
                        <a:lnTo>
                          <a:pt x="34" y="152"/>
                        </a:lnTo>
                        <a:lnTo>
                          <a:pt x="34" y="152"/>
                        </a:lnTo>
                        <a:lnTo>
                          <a:pt x="34" y="152"/>
                        </a:lnTo>
                        <a:lnTo>
                          <a:pt x="34" y="153"/>
                        </a:lnTo>
                        <a:lnTo>
                          <a:pt x="34" y="154"/>
                        </a:lnTo>
                        <a:lnTo>
                          <a:pt x="34" y="153"/>
                        </a:lnTo>
                        <a:lnTo>
                          <a:pt x="34" y="153"/>
                        </a:lnTo>
                        <a:lnTo>
                          <a:pt x="34" y="153"/>
                        </a:lnTo>
                        <a:lnTo>
                          <a:pt x="34" y="154"/>
                        </a:lnTo>
                        <a:lnTo>
                          <a:pt x="34" y="151"/>
                        </a:lnTo>
                        <a:lnTo>
                          <a:pt x="34" y="157"/>
                        </a:lnTo>
                        <a:lnTo>
                          <a:pt x="34" y="153"/>
                        </a:lnTo>
                        <a:lnTo>
                          <a:pt x="34" y="155"/>
                        </a:lnTo>
                        <a:lnTo>
                          <a:pt x="34" y="154"/>
                        </a:lnTo>
                        <a:lnTo>
                          <a:pt x="34" y="156"/>
                        </a:lnTo>
                        <a:lnTo>
                          <a:pt x="34" y="153"/>
                        </a:lnTo>
                        <a:lnTo>
                          <a:pt x="34" y="153"/>
                        </a:lnTo>
                        <a:lnTo>
                          <a:pt x="34" y="157"/>
                        </a:lnTo>
                        <a:lnTo>
                          <a:pt x="34" y="153"/>
                        </a:lnTo>
                        <a:lnTo>
                          <a:pt x="34" y="155"/>
                        </a:lnTo>
                        <a:lnTo>
                          <a:pt x="34" y="155"/>
                        </a:lnTo>
                        <a:lnTo>
                          <a:pt x="34" y="154"/>
                        </a:lnTo>
                        <a:lnTo>
                          <a:pt x="34" y="154"/>
                        </a:lnTo>
                        <a:lnTo>
                          <a:pt x="34" y="156"/>
                        </a:lnTo>
                        <a:lnTo>
                          <a:pt x="34" y="155"/>
                        </a:lnTo>
                        <a:lnTo>
                          <a:pt x="34" y="156"/>
                        </a:lnTo>
                        <a:lnTo>
                          <a:pt x="34" y="154"/>
                        </a:lnTo>
                        <a:lnTo>
                          <a:pt x="34" y="156"/>
                        </a:lnTo>
                        <a:lnTo>
                          <a:pt x="34" y="155"/>
                        </a:lnTo>
                        <a:lnTo>
                          <a:pt x="34" y="154"/>
                        </a:lnTo>
                        <a:lnTo>
                          <a:pt x="34" y="158"/>
                        </a:lnTo>
                        <a:lnTo>
                          <a:pt x="34" y="156"/>
                        </a:lnTo>
                        <a:lnTo>
                          <a:pt x="35" y="156"/>
                        </a:lnTo>
                        <a:lnTo>
                          <a:pt x="35" y="157"/>
                        </a:lnTo>
                        <a:lnTo>
                          <a:pt x="35" y="157"/>
                        </a:lnTo>
                        <a:lnTo>
                          <a:pt x="35" y="156"/>
                        </a:lnTo>
                        <a:lnTo>
                          <a:pt x="35" y="155"/>
                        </a:lnTo>
                        <a:lnTo>
                          <a:pt x="35" y="157"/>
                        </a:lnTo>
                        <a:lnTo>
                          <a:pt x="35" y="157"/>
                        </a:lnTo>
                        <a:lnTo>
                          <a:pt x="35" y="157"/>
                        </a:lnTo>
                        <a:lnTo>
                          <a:pt x="35" y="157"/>
                        </a:lnTo>
                        <a:lnTo>
                          <a:pt x="35" y="159"/>
                        </a:lnTo>
                        <a:lnTo>
                          <a:pt x="35" y="159"/>
                        </a:lnTo>
                        <a:lnTo>
                          <a:pt x="35" y="160"/>
                        </a:lnTo>
                        <a:lnTo>
                          <a:pt x="35" y="158"/>
                        </a:lnTo>
                        <a:lnTo>
                          <a:pt x="35" y="162"/>
                        </a:lnTo>
                        <a:lnTo>
                          <a:pt x="35" y="159"/>
                        </a:lnTo>
                        <a:lnTo>
                          <a:pt x="35" y="161"/>
                        </a:lnTo>
                        <a:lnTo>
                          <a:pt x="35" y="162"/>
                        </a:lnTo>
                        <a:lnTo>
                          <a:pt x="35" y="161"/>
                        </a:lnTo>
                        <a:lnTo>
                          <a:pt x="35" y="163"/>
                        </a:lnTo>
                        <a:lnTo>
                          <a:pt x="35" y="160"/>
                        </a:lnTo>
                        <a:lnTo>
                          <a:pt x="35" y="161"/>
                        </a:lnTo>
                        <a:lnTo>
                          <a:pt x="35" y="162"/>
                        </a:lnTo>
                        <a:lnTo>
                          <a:pt x="35" y="161"/>
                        </a:lnTo>
                        <a:lnTo>
                          <a:pt x="35" y="162"/>
                        </a:lnTo>
                        <a:lnTo>
                          <a:pt x="35" y="161"/>
                        </a:lnTo>
                        <a:lnTo>
                          <a:pt x="35" y="162"/>
                        </a:lnTo>
                        <a:lnTo>
                          <a:pt x="35" y="160"/>
                        </a:lnTo>
                        <a:lnTo>
                          <a:pt x="35" y="162"/>
                        </a:lnTo>
                        <a:lnTo>
                          <a:pt x="35" y="162"/>
                        </a:lnTo>
                        <a:lnTo>
                          <a:pt x="35" y="162"/>
                        </a:lnTo>
                        <a:lnTo>
                          <a:pt x="35" y="162"/>
                        </a:lnTo>
                        <a:lnTo>
                          <a:pt x="35" y="161"/>
                        </a:lnTo>
                        <a:lnTo>
                          <a:pt x="35" y="164"/>
                        </a:lnTo>
                        <a:lnTo>
                          <a:pt x="35" y="162"/>
                        </a:lnTo>
                        <a:lnTo>
                          <a:pt x="35" y="164"/>
                        </a:lnTo>
                        <a:lnTo>
                          <a:pt x="35" y="162"/>
                        </a:lnTo>
                        <a:lnTo>
                          <a:pt x="35" y="162"/>
                        </a:lnTo>
                        <a:lnTo>
                          <a:pt x="35" y="165"/>
                        </a:lnTo>
                        <a:lnTo>
                          <a:pt x="35" y="162"/>
                        </a:lnTo>
                        <a:lnTo>
                          <a:pt x="35" y="166"/>
                        </a:lnTo>
                        <a:lnTo>
                          <a:pt x="35" y="162"/>
                        </a:lnTo>
                        <a:lnTo>
                          <a:pt x="35" y="165"/>
                        </a:lnTo>
                        <a:lnTo>
                          <a:pt x="35" y="163"/>
                        </a:lnTo>
                        <a:lnTo>
                          <a:pt x="35" y="165"/>
                        </a:lnTo>
                        <a:lnTo>
                          <a:pt x="35" y="164"/>
                        </a:lnTo>
                        <a:lnTo>
                          <a:pt x="35" y="166"/>
                        </a:lnTo>
                        <a:lnTo>
                          <a:pt x="35" y="164"/>
                        </a:lnTo>
                        <a:lnTo>
                          <a:pt x="35" y="167"/>
                        </a:lnTo>
                        <a:lnTo>
                          <a:pt x="35" y="166"/>
                        </a:lnTo>
                        <a:lnTo>
                          <a:pt x="35" y="167"/>
                        </a:lnTo>
                        <a:lnTo>
                          <a:pt x="35" y="168"/>
                        </a:lnTo>
                        <a:lnTo>
                          <a:pt x="35" y="168"/>
                        </a:lnTo>
                        <a:lnTo>
                          <a:pt x="35" y="169"/>
                        </a:lnTo>
                        <a:lnTo>
                          <a:pt x="35" y="168"/>
                        </a:lnTo>
                        <a:lnTo>
                          <a:pt x="35" y="170"/>
                        </a:lnTo>
                        <a:lnTo>
                          <a:pt x="35" y="168"/>
                        </a:lnTo>
                        <a:lnTo>
                          <a:pt x="35" y="170"/>
                        </a:lnTo>
                        <a:lnTo>
                          <a:pt x="35" y="167"/>
                        </a:lnTo>
                        <a:lnTo>
                          <a:pt x="35" y="170"/>
                        </a:lnTo>
                        <a:lnTo>
                          <a:pt x="35" y="167"/>
                        </a:lnTo>
                        <a:lnTo>
                          <a:pt x="35" y="170"/>
                        </a:lnTo>
                        <a:lnTo>
                          <a:pt x="35" y="168"/>
                        </a:lnTo>
                        <a:lnTo>
                          <a:pt x="35" y="171"/>
                        </a:lnTo>
                        <a:lnTo>
                          <a:pt x="35" y="168"/>
                        </a:lnTo>
                        <a:lnTo>
                          <a:pt x="35" y="171"/>
                        </a:lnTo>
                        <a:lnTo>
                          <a:pt x="35" y="169"/>
                        </a:lnTo>
                        <a:lnTo>
                          <a:pt x="35" y="172"/>
                        </a:lnTo>
                        <a:lnTo>
                          <a:pt x="35" y="169"/>
                        </a:lnTo>
                        <a:lnTo>
                          <a:pt x="35" y="169"/>
                        </a:lnTo>
                        <a:lnTo>
                          <a:pt x="35" y="171"/>
                        </a:lnTo>
                        <a:lnTo>
                          <a:pt x="35" y="168"/>
                        </a:lnTo>
                        <a:lnTo>
                          <a:pt x="35" y="168"/>
                        </a:lnTo>
                        <a:lnTo>
                          <a:pt x="35" y="169"/>
                        </a:lnTo>
                        <a:lnTo>
                          <a:pt x="35" y="167"/>
                        </a:lnTo>
                        <a:lnTo>
                          <a:pt x="35" y="170"/>
                        </a:lnTo>
                        <a:lnTo>
                          <a:pt x="35" y="169"/>
                        </a:lnTo>
                        <a:lnTo>
                          <a:pt x="35" y="171"/>
                        </a:lnTo>
                        <a:lnTo>
                          <a:pt x="35" y="168"/>
                        </a:lnTo>
                        <a:lnTo>
                          <a:pt x="35" y="168"/>
                        </a:lnTo>
                        <a:lnTo>
                          <a:pt x="35" y="170"/>
                        </a:lnTo>
                        <a:lnTo>
                          <a:pt x="35" y="169"/>
                        </a:lnTo>
                        <a:lnTo>
                          <a:pt x="35" y="172"/>
                        </a:lnTo>
                        <a:lnTo>
                          <a:pt x="35" y="167"/>
                        </a:lnTo>
                        <a:lnTo>
                          <a:pt x="35" y="170"/>
                        </a:lnTo>
                        <a:lnTo>
                          <a:pt x="35" y="168"/>
                        </a:lnTo>
                        <a:lnTo>
                          <a:pt x="35" y="171"/>
                        </a:lnTo>
                        <a:lnTo>
                          <a:pt x="35" y="171"/>
                        </a:lnTo>
                        <a:lnTo>
                          <a:pt x="35" y="170"/>
                        </a:lnTo>
                        <a:lnTo>
                          <a:pt x="35" y="171"/>
                        </a:lnTo>
                        <a:lnTo>
                          <a:pt x="35" y="170"/>
                        </a:lnTo>
                        <a:lnTo>
                          <a:pt x="35" y="172"/>
                        </a:lnTo>
                        <a:lnTo>
                          <a:pt x="35" y="170"/>
                        </a:lnTo>
                        <a:lnTo>
                          <a:pt x="35" y="170"/>
                        </a:lnTo>
                        <a:lnTo>
                          <a:pt x="35" y="171"/>
                        </a:lnTo>
                        <a:lnTo>
                          <a:pt x="35" y="169"/>
                        </a:lnTo>
                        <a:lnTo>
                          <a:pt x="35" y="171"/>
                        </a:lnTo>
                        <a:lnTo>
                          <a:pt x="35" y="168"/>
                        </a:lnTo>
                        <a:lnTo>
                          <a:pt x="35" y="170"/>
                        </a:lnTo>
                        <a:lnTo>
                          <a:pt x="35" y="168"/>
                        </a:lnTo>
                        <a:lnTo>
                          <a:pt x="35" y="169"/>
                        </a:lnTo>
                        <a:lnTo>
                          <a:pt x="35" y="172"/>
                        </a:lnTo>
                        <a:lnTo>
                          <a:pt x="35" y="170"/>
                        </a:lnTo>
                        <a:lnTo>
                          <a:pt x="35" y="171"/>
                        </a:lnTo>
                        <a:lnTo>
                          <a:pt x="35" y="169"/>
                        </a:lnTo>
                        <a:lnTo>
                          <a:pt x="35" y="170"/>
                        </a:lnTo>
                        <a:lnTo>
                          <a:pt x="35" y="170"/>
                        </a:lnTo>
                        <a:lnTo>
                          <a:pt x="35" y="169"/>
                        </a:lnTo>
                        <a:lnTo>
                          <a:pt x="35" y="169"/>
                        </a:lnTo>
                        <a:lnTo>
                          <a:pt x="36" y="169"/>
                        </a:lnTo>
                        <a:lnTo>
                          <a:pt x="36" y="167"/>
                        </a:lnTo>
                        <a:lnTo>
                          <a:pt x="36" y="171"/>
                        </a:lnTo>
                        <a:lnTo>
                          <a:pt x="36" y="167"/>
                        </a:lnTo>
                        <a:lnTo>
                          <a:pt x="36" y="169"/>
                        </a:lnTo>
                        <a:lnTo>
                          <a:pt x="36" y="169"/>
                        </a:lnTo>
                        <a:lnTo>
                          <a:pt x="36" y="166"/>
                        </a:lnTo>
                        <a:lnTo>
                          <a:pt x="36" y="169"/>
                        </a:lnTo>
                        <a:lnTo>
                          <a:pt x="36" y="165"/>
                        </a:lnTo>
                        <a:lnTo>
                          <a:pt x="36" y="168"/>
                        </a:lnTo>
                        <a:lnTo>
                          <a:pt x="36" y="168"/>
                        </a:lnTo>
                        <a:lnTo>
                          <a:pt x="36" y="166"/>
                        </a:lnTo>
                        <a:lnTo>
                          <a:pt x="36" y="167"/>
                        </a:lnTo>
                        <a:lnTo>
                          <a:pt x="36" y="166"/>
                        </a:lnTo>
                        <a:lnTo>
                          <a:pt x="36" y="166"/>
                        </a:lnTo>
                        <a:lnTo>
                          <a:pt x="36" y="166"/>
                        </a:lnTo>
                        <a:lnTo>
                          <a:pt x="36" y="167"/>
                        </a:lnTo>
                        <a:lnTo>
                          <a:pt x="36" y="165"/>
                        </a:lnTo>
                        <a:lnTo>
                          <a:pt x="36" y="167"/>
                        </a:lnTo>
                        <a:lnTo>
                          <a:pt x="36" y="164"/>
                        </a:lnTo>
                        <a:lnTo>
                          <a:pt x="36" y="165"/>
                        </a:lnTo>
                        <a:lnTo>
                          <a:pt x="36" y="165"/>
                        </a:lnTo>
                        <a:lnTo>
                          <a:pt x="36" y="168"/>
                        </a:lnTo>
                        <a:lnTo>
                          <a:pt x="36" y="165"/>
                        </a:lnTo>
                        <a:lnTo>
                          <a:pt x="36" y="164"/>
                        </a:lnTo>
                        <a:lnTo>
                          <a:pt x="36" y="167"/>
                        </a:lnTo>
                        <a:lnTo>
                          <a:pt x="36" y="164"/>
                        </a:lnTo>
                        <a:lnTo>
                          <a:pt x="36" y="167"/>
                        </a:lnTo>
                        <a:lnTo>
                          <a:pt x="36" y="164"/>
                        </a:lnTo>
                        <a:lnTo>
                          <a:pt x="36" y="162"/>
                        </a:lnTo>
                        <a:lnTo>
                          <a:pt x="36" y="164"/>
                        </a:lnTo>
                        <a:lnTo>
                          <a:pt x="36" y="163"/>
                        </a:lnTo>
                        <a:lnTo>
                          <a:pt x="36" y="164"/>
                        </a:lnTo>
                        <a:lnTo>
                          <a:pt x="36" y="163"/>
                        </a:lnTo>
                        <a:lnTo>
                          <a:pt x="36" y="165"/>
                        </a:lnTo>
                        <a:lnTo>
                          <a:pt x="36" y="163"/>
                        </a:lnTo>
                        <a:lnTo>
                          <a:pt x="36" y="164"/>
                        </a:lnTo>
                        <a:lnTo>
                          <a:pt x="36" y="163"/>
                        </a:lnTo>
                        <a:lnTo>
                          <a:pt x="36" y="161"/>
                        </a:lnTo>
                        <a:lnTo>
                          <a:pt x="36" y="163"/>
                        </a:lnTo>
                        <a:lnTo>
                          <a:pt x="36" y="163"/>
                        </a:lnTo>
                        <a:lnTo>
                          <a:pt x="36" y="161"/>
                        </a:lnTo>
                        <a:lnTo>
                          <a:pt x="36" y="163"/>
                        </a:lnTo>
                        <a:lnTo>
                          <a:pt x="36" y="161"/>
                        </a:lnTo>
                        <a:lnTo>
                          <a:pt x="36" y="161"/>
                        </a:lnTo>
                        <a:lnTo>
                          <a:pt x="36" y="161"/>
                        </a:lnTo>
                        <a:lnTo>
                          <a:pt x="36" y="161"/>
                        </a:lnTo>
                        <a:lnTo>
                          <a:pt x="36" y="161"/>
                        </a:lnTo>
                        <a:lnTo>
                          <a:pt x="36" y="159"/>
                        </a:lnTo>
                        <a:lnTo>
                          <a:pt x="36" y="160"/>
                        </a:lnTo>
                        <a:lnTo>
                          <a:pt x="36" y="161"/>
                        </a:lnTo>
                        <a:lnTo>
                          <a:pt x="36" y="160"/>
                        </a:lnTo>
                        <a:lnTo>
                          <a:pt x="36" y="159"/>
                        </a:lnTo>
                        <a:lnTo>
                          <a:pt x="36" y="160"/>
                        </a:lnTo>
                        <a:lnTo>
                          <a:pt x="36" y="158"/>
                        </a:lnTo>
                        <a:lnTo>
                          <a:pt x="36" y="157"/>
                        </a:lnTo>
                        <a:lnTo>
                          <a:pt x="36" y="156"/>
                        </a:lnTo>
                        <a:lnTo>
                          <a:pt x="36" y="160"/>
                        </a:lnTo>
                        <a:lnTo>
                          <a:pt x="36" y="159"/>
                        </a:lnTo>
                        <a:lnTo>
                          <a:pt x="36" y="156"/>
                        </a:lnTo>
                        <a:lnTo>
                          <a:pt x="36" y="158"/>
                        </a:lnTo>
                        <a:lnTo>
                          <a:pt x="36" y="158"/>
                        </a:lnTo>
                        <a:lnTo>
                          <a:pt x="36" y="156"/>
                        </a:lnTo>
                        <a:lnTo>
                          <a:pt x="36" y="157"/>
                        </a:lnTo>
                        <a:lnTo>
                          <a:pt x="36" y="158"/>
                        </a:lnTo>
                        <a:lnTo>
                          <a:pt x="36" y="155"/>
                        </a:lnTo>
                        <a:lnTo>
                          <a:pt x="36" y="156"/>
                        </a:lnTo>
                        <a:lnTo>
                          <a:pt x="36" y="157"/>
                        </a:lnTo>
                        <a:lnTo>
                          <a:pt x="36" y="156"/>
                        </a:lnTo>
                        <a:lnTo>
                          <a:pt x="36" y="157"/>
                        </a:lnTo>
                        <a:lnTo>
                          <a:pt x="36" y="157"/>
                        </a:lnTo>
                        <a:lnTo>
                          <a:pt x="36" y="154"/>
                        </a:lnTo>
                        <a:lnTo>
                          <a:pt x="36" y="157"/>
                        </a:lnTo>
                        <a:lnTo>
                          <a:pt x="36" y="155"/>
                        </a:lnTo>
                        <a:lnTo>
                          <a:pt x="36" y="156"/>
                        </a:lnTo>
                        <a:lnTo>
                          <a:pt x="36" y="156"/>
                        </a:lnTo>
                        <a:lnTo>
                          <a:pt x="36" y="157"/>
                        </a:lnTo>
                        <a:lnTo>
                          <a:pt x="36" y="157"/>
                        </a:lnTo>
                        <a:lnTo>
                          <a:pt x="36" y="158"/>
                        </a:lnTo>
                        <a:lnTo>
                          <a:pt x="36" y="156"/>
                        </a:lnTo>
                        <a:lnTo>
                          <a:pt x="36" y="156"/>
                        </a:lnTo>
                        <a:lnTo>
                          <a:pt x="36" y="156"/>
                        </a:lnTo>
                        <a:lnTo>
                          <a:pt x="36" y="157"/>
                        </a:lnTo>
                        <a:lnTo>
                          <a:pt x="36" y="157"/>
                        </a:lnTo>
                        <a:lnTo>
                          <a:pt x="36" y="156"/>
                        </a:lnTo>
                        <a:lnTo>
                          <a:pt x="36" y="156"/>
                        </a:lnTo>
                        <a:lnTo>
                          <a:pt x="36" y="156"/>
                        </a:lnTo>
                        <a:lnTo>
                          <a:pt x="36" y="160"/>
                        </a:lnTo>
                        <a:lnTo>
                          <a:pt x="36" y="153"/>
                        </a:lnTo>
                        <a:lnTo>
                          <a:pt x="36" y="158"/>
                        </a:lnTo>
                        <a:lnTo>
                          <a:pt x="36" y="156"/>
                        </a:lnTo>
                        <a:lnTo>
                          <a:pt x="36" y="158"/>
                        </a:lnTo>
                        <a:lnTo>
                          <a:pt x="36" y="155"/>
                        </a:lnTo>
                        <a:lnTo>
                          <a:pt x="36" y="157"/>
                        </a:lnTo>
                        <a:lnTo>
                          <a:pt x="36" y="157"/>
                        </a:lnTo>
                        <a:lnTo>
                          <a:pt x="36" y="158"/>
                        </a:lnTo>
                        <a:lnTo>
                          <a:pt x="36" y="155"/>
                        </a:lnTo>
                        <a:lnTo>
                          <a:pt x="36" y="159"/>
                        </a:lnTo>
                        <a:lnTo>
                          <a:pt x="37" y="159"/>
                        </a:lnTo>
                        <a:lnTo>
                          <a:pt x="37" y="161"/>
                        </a:lnTo>
                        <a:lnTo>
                          <a:pt x="37" y="158"/>
                        </a:lnTo>
                        <a:lnTo>
                          <a:pt x="37" y="162"/>
                        </a:lnTo>
                        <a:lnTo>
                          <a:pt x="37" y="160"/>
                        </a:lnTo>
                        <a:lnTo>
                          <a:pt x="37" y="160"/>
                        </a:lnTo>
                        <a:lnTo>
                          <a:pt x="37" y="163"/>
                        </a:lnTo>
                        <a:lnTo>
                          <a:pt x="37" y="162"/>
                        </a:lnTo>
                        <a:lnTo>
                          <a:pt x="37" y="162"/>
                        </a:lnTo>
                        <a:lnTo>
                          <a:pt x="37" y="164"/>
                        </a:lnTo>
                        <a:lnTo>
                          <a:pt x="37" y="161"/>
                        </a:lnTo>
                        <a:lnTo>
                          <a:pt x="37" y="165"/>
                        </a:lnTo>
                        <a:lnTo>
                          <a:pt x="37" y="164"/>
                        </a:lnTo>
                        <a:lnTo>
                          <a:pt x="37" y="165"/>
                        </a:lnTo>
                        <a:lnTo>
                          <a:pt x="37" y="167"/>
                        </a:lnTo>
                        <a:lnTo>
                          <a:pt x="37" y="165"/>
                        </a:lnTo>
                        <a:lnTo>
                          <a:pt x="37" y="164"/>
                        </a:lnTo>
                        <a:lnTo>
                          <a:pt x="37" y="167"/>
                        </a:lnTo>
                        <a:lnTo>
                          <a:pt x="37" y="167"/>
                        </a:lnTo>
                        <a:lnTo>
                          <a:pt x="37" y="167"/>
                        </a:lnTo>
                        <a:lnTo>
                          <a:pt x="37" y="168"/>
                        </a:lnTo>
                        <a:lnTo>
                          <a:pt x="37" y="166"/>
                        </a:lnTo>
                        <a:lnTo>
                          <a:pt x="37" y="168"/>
                        </a:lnTo>
                        <a:lnTo>
                          <a:pt x="37" y="167"/>
                        </a:lnTo>
                        <a:lnTo>
                          <a:pt x="37" y="167"/>
                        </a:lnTo>
                        <a:lnTo>
                          <a:pt x="37" y="168"/>
                        </a:lnTo>
                        <a:lnTo>
                          <a:pt x="37" y="169"/>
                        </a:lnTo>
                        <a:lnTo>
                          <a:pt x="37" y="169"/>
                        </a:lnTo>
                        <a:lnTo>
                          <a:pt x="37" y="169"/>
                        </a:lnTo>
                        <a:lnTo>
                          <a:pt x="37" y="169"/>
                        </a:lnTo>
                        <a:lnTo>
                          <a:pt x="37" y="169"/>
                        </a:lnTo>
                        <a:lnTo>
                          <a:pt x="37" y="172"/>
                        </a:lnTo>
                        <a:lnTo>
                          <a:pt x="37" y="169"/>
                        </a:lnTo>
                        <a:lnTo>
                          <a:pt x="37" y="172"/>
                        </a:lnTo>
                        <a:lnTo>
                          <a:pt x="37" y="171"/>
                        </a:lnTo>
                        <a:lnTo>
                          <a:pt x="37" y="169"/>
                        </a:lnTo>
                        <a:lnTo>
                          <a:pt x="37" y="173"/>
                        </a:lnTo>
                        <a:lnTo>
                          <a:pt x="37" y="170"/>
                        </a:lnTo>
                        <a:lnTo>
                          <a:pt x="37" y="172"/>
                        </a:lnTo>
                        <a:lnTo>
                          <a:pt x="37" y="175"/>
                        </a:lnTo>
                        <a:lnTo>
                          <a:pt x="37" y="173"/>
                        </a:lnTo>
                        <a:lnTo>
                          <a:pt x="37" y="173"/>
                        </a:lnTo>
                        <a:lnTo>
                          <a:pt x="37" y="176"/>
                        </a:lnTo>
                        <a:lnTo>
                          <a:pt x="37" y="173"/>
                        </a:lnTo>
                        <a:lnTo>
                          <a:pt x="37" y="174"/>
                        </a:lnTo>
                        <a:lnTo>
                          <a:pt x="37" y="176"/>
                        </a:lnTo>
                        <a:lnTo>
                          <a:pt x="37" y="175"/>
                        </a:lnTo>
                        <a:lnTo>
                          <a:pt x="37" y="176"/>
                        </a:lnTo>
                        <a:lnTo>
                          <a:pt x="37" y="177"/>
                        </a:lnTo>
                        <a:lnTo>
                          <a:pt x="37" y="177"/>
                        </a:lnTo>
                        <a:lnTo>
                          <a:pt x="37" y="177"/>
                        </a:lnTo>
                        <a:lnTo>
                          <a:pt x="37" y="177"/>
                        </a:lnTo>
                        <a:lnTo>
                          <a:pt x="37" y="178"/>
                        </a:lnTo>
                        <a:lnTo>
                          <a:pt x="37" y="178"/>
                        </a:lnTo>
                        <a:lnTo>
                          <a:pt x="37" y="178"/>
                        </a:lnTo>
                        <a:lnTo>
                          <a:pt x="37" y="181"/>
                        </a:lnTo>
                        <a:lnTo>
                          <a:pt x="37" y="176"/>
                        </a:lnTo>
                        <a:lnTo>
                          <a:pt x="37" y="182"/>
                        </a:lnTo>
                        <a:lnTo>
                          <a:pt x="37" y="179"/>
                        </a:lnTo>
                        <a:lnTo>
                          <a:pt x="37" y="180"/>
                        </a:lnTo>
                        <a:lnTo>
                          <a:pt x="37" y="181"/>
                        </a:lnTo>
                        <a:lnTo>
                          <a:pt x="37" y="180"/>
                        </a:lnTo>
                        <a:lnTo>
                          <a:pt x="37" y="183"/>
                        </a:lnTo>
                        <a:lnTo>
                          <a:pt x="37" y="179"/>
                        </a:lnTo>
                        <a:lnTo>
                          <a:pt x="37" y="183"/>
                        </a:lnTo>
                        <a:lnTo>
                          <a:pt x="37" y="180"/>
                        </a:lnTo>
                        <a:lnTo>
                          <a:pt x="37" y="184"/>
                        </a:lnTo>
                        <a:lnTo>
                          <a:pt x="37" y="180"/>
                        </a:lnTo>
                        <a:lnTo>
                          <a:pt x="37" y="183"/>
                        </a:lnTo>
                        <a:lnTo>
                          <a:pt x="37" y="181"/>
                        </a:lnTo>
                        <a:lnTo>
                          <a:pt x="37" y="184"/>
                        </a:lnTo>
                        <a:lnTo>
                          <a:pt x="37" y="182"/>
                        </a:lnTo>
                        <a:lnTo>
                          <a:pt x="37" y="185"/>
                        </a:lnTo>
                        <a:lnTo>
                          <a:pt x="37" y="183"/>
                        </a:lnTo>
                        <a:lnTo>
                          <a:pt x="37" y="184"/>
                        </a:lnTo>
                        <a:lnTo>
                          <a:pt x="37" y="185"/>
                        </a:lnTo>
                        <a:lnTo>
                          <a:pt x="37" y="184"/>
                        </a:lnTo>
                        <a:lnTo>
                          <a:pt x="37" y="184"/>
                        </a:lnTo>
                        <a:lnTo>
                          <a:pt x="37" y="184"/>
                        </a:lnTo>
                        <a:lnTo>
                          <a:pt x="37" y="184"/>
                        </a:lnTo>
                        <a:lnTo>
                          <a:pt x="37" y="188"/>
                        </a:lnTo>
                        <a:lnTo>
                          <a:pt x="37" y="184"/>
                        </a:lnTo>
                        <a:lnTo>
                          <a:pt x="37" y="186"/>
                        </a:lnTo>
                        <a:lnTo>
                          <a:pt x="37" y="184"/>
                        </a:lnTo>
                        <a:lnTo>
                          <a:pt x="37" y="187"/>
                        </a:lnTo>
                        <a:lnTo>
                          <a:pt x="37" y="187"/>
                        </a:lnTo>
                        <a:lnTo>
                          <a:pt x="37" y="187"/>
                        </a:lnTo>
                        <a:lnTo>
                          <a:pt x="37" y="189"/>
                        </a:lnTo>
                        <a:lnTo>
                          <a:pt x="37" y="186"/>
                        </a:lnTo>
                        <a:lnTo>
                          <a:pt x="37" y="190"/>
                        </a:lnTo>
                        <a:lnTo>
                          <a:pt x="37" y="189"/>
                        </a:lnTo>
                        <a:lnTo>
                          <a:pt x="37" y="189"/>
                        </a:lnTo>
                        <a:lnTo>
                          <a:pt x="37" y="189"/>
                        </a:lnTo>
                        <a:lnTo>
                          <a:pt x="37" y="190"/>
                        </a:lnTo>
                        <a:lnTo>
                          <a:pt x="37" y="191"/>
                        </a:lnTo>
                        <a:lnTo>
                          <a:pt x="37" y="191"/>
                        </a:lnTo>
                        <a:lnTo>
                          <a:pt x="37" y="193"/>
                        </a:lnTo>
                        <a:lnTo>
                          <a:pt x="37" y="191"/>
                        </a:lnTo>
                        <a:lnTo>
                          <a:pt x="37" y="191"/>
                        </a:lnTo>
                        <a:lnTo>
                          <a:pt x="37" y="193"/>
                        </a:lnTo>
                        <a:lnTo>
                          <a:pt x="37" y="191"/>
                        </a:lnTo>
                        <a:lnTo>
                          <a:pt x="37" y="196"/>
                        </a:lnTo>
                        <a:lnTo>
                          <a:pt x="37" y="192"/>
                        </a:lnTo>
                        <a:lnTo>
                          <a:pt x="37" y="194"/>
                        </a:lnTo>
                        <a:lnTo>
                          <a:pt x="37" y="192"/>
                        </a:lnTo>
                        <a:lnTo>
                          <a:pt x="37" y="194"/>
                        </a:lnTo>
                        <a:lnTo>
                          <a:pt x="37" y="193"/>
                        </a:lnTo>
                        <a:lnTo>
                          <a:pt x="37" y="192"/>
                        </a:lnTo>
                        <a:lnTo>
                          <a:pt x="38" y="196"/>
                        </a:lnTo>
                        <a:lnTo>
                          <a:pt x="38" y="195"/>
                        </a:lnTo>
                        <a:lnTo>
                          <a:pt x="38" y="196"/>
                        </a:lnTo>
                        <a:lnTo>
                          <a:pt x="38" y="193"/>
                        </a:lnTo>
                        <a:lnTo>
                          <a:pt x="38" y="195"/>
                        </a:lnTo>
                        <a:lnTo>
                          <a:pt x="38" y="194"/>
                        </a:lnTo>
                        <a:lnTo>
                          <a:pt x="38" y="196"/>
                        </a:lnTo>
                        <a:lnTo>
                          <a:pt x="38" y="195"/>
                        </a:lnTo>
                        <a:lnTo>
                          <a:pt x="38" y="195"/>
                        </a:lnTo>
                        <a:lnTo>
                          <a:pt x="38" y="195"/>
                        </a:lnTo>
                        <a:lnTo>
                          <a:pt x="38" y="194"/>
                        </a:lnTo>
                        <a:lnTo>
                          <a:pt x="38" y="196"/>
                        </a:lnTo>
                        <a:lnTo>
                          <a:pt x="38" y="196"/>
                        </a:lnTo>
                        <a:lnTo>
                          <a:pt x="38" y="196"/>
                        </a:lnTo>
                        <a:lnTo>
                          <a:pt x="38" y="197"/>
                        </a:lnTo>
                        <a:lnTo>
                          <a:pt x="38" y="197"/>
                        </a:lnTo>
                        <a:lnTo>
                          <a:pt x="38" y="195"/>
                        </a:lnTo>
                        <a:lnTo>
                          <a:pt x="38" y="197"/>
                        </a:lnTo>
                        <a:lnTo>
                          <a:pt x="38" y="195"/>
                        </a:lnTo>
                        <a:lnTo>
                          <a:pt x="38" y="199"/>
                        </a:lnTo>
                        <a:lnTo>
                          <a:pt x="38" y="197"/>
                        </a:lnTo>
                        <a:lnTo>
                          <a:pt x="38" y="198"/>
                        </a:lnTo>
                        <a:lnTo>
                          <a:pt x="38" y="197"/>
                        </a:lnTo>
                        <a:lnTo>
                          <a:pt x="38" y="198"/>
                        </a:lnTo>
                        <a:lnTo>
                          <a:pt x="38" y="201"/>
                        </a:lnTo>
                        <a:lnTo>
                          <a:pt x="38" y="197"/>
                        </a:lnTo>
                        <a:lnTo>
                          <a:pt x="38" y="199"/>
                        </a:lnTo>
                        <a:lnTo>
                          <a:pt x="38" y="199"/>
                        </a:lnTo>
                        <a:lnTo>
                          <a:pt x="38" y="198"/>
                        </a:lnTo>
                        <a:lnTo>
                          <a:pt x="38" y="200"/>
                        </a:lnTo>
                        <a:lnTo>
                          <a:pt x="38" y="198"/>
                        </a:lnTo>
                        <a:lnTo>
                          <a:pt x="38" y="200"/>
                        </a:lnTo>
                        <a:lnTo>
                          <a:pt x="38" y="198"/>
                        </a:lnTo>
                        <a:lnTo>
                          <a:pt x="38" y="198"/>
                        </a:lnTo>
                        <a:lnTo>
                          <a:pt x="38" y="200"/>
                        </a:lnTo>
                        <a:lnTo>
                          <a:pt x="38" y="197"/>
                        </a:lnTo>
                        <a:lnTo>
                          <a:pt x="38" y="198"/>
                        </a:lnTo>
                        <a:lnTo>
                          <a:pt x="38" y="199"/>
                        </a:lnTo>
                        <a:lnTo>
                          <a:pt x="38" y="199"/>
                        </a:lnTo>
                        <a:lnTo>
                          <a:pt x="38" y="197"/>
                        </a:lnTo>
                        <a:lnTo>
                          <a:pt x="38" y="196"/>
                        </a:lnTo>
                        <a:lnTo>
                          <a:pt x="38" y="197"/>
                        </a:lnTo>
                        <a:lnTo>
                          <a:pt x="38" y="196"/>
                        </a:lnTo>
                        <a:lnTo>
                          <a:pt x="38" y="200"/>
                        </a:lnTo>
                        <a:lnTo>
                          <a:pt x="38" y="196"/>
                        </a:lnTo>
                        <a:lnTo>
                          <a:pt x="38" y="196"/>
                        </a:lnTo>
                        <a:lnTo>
                          <a:pt x="38" y="195"/>
                        </a:lnTo>
                        <a:lnTo>
                          <a:pt x="38" y="196"/>
                        </a:lnTo>
                        <a:lnTo>
                          <a:pt x="38" y="194"/>
                        </a:lnTo>
                        <a:lnTo>
                          <a:pt x="38" y="196"/>
                        </a:lnTo>
                        <a:lnTo>
                          <a:pt x="38" y="194"/>
                        </a:lnTo>
                        <a:lnTo>
                          <a:pt x="38" y="196"/>
                        </a:lnTo>
                        <a:lnTo>
                          <a:pt x="38" y="192"/>
                        </a:lnTo>
                        <a:lnTo>
                          <a:pt x="38" y="195"/>
                        </a:lnTo>
                        <a:lnTo>
                          <a:pt x="38" y="192"/>
                        </a:lnTo>
                        <a:lnTo>
                          <a:pt x="38" y="196"/>
                        </a:lnTo>
                        <a:lnTo>
                          <a:pt x="38" y="191"/>
                        </a:lnTo>
                        <a:lnTo>
                          <a:pt x="38" y="191"/>
                        </a:lnTo>
                        <a:lnTo>
                          <a:pt x="38" y="191"/>
                        </a:lnTo>
                        <a:lnTo>
                          <a:pt x="38" y="195"/>
                        </a:lnTo>
                        <a:lnTo>
                          <a:pt x="38" y="191"/>
                        </a:lnTo>
                        <a:lnTo>
                          <a:pt x="38" y="194"/>
                        </a:lnTo>
                        <a:lnTo>
                          <a:pt x="38" y="191"/>
                        </a:lnTo>
                        <a:lnTo>
                          <a:pt x="38" y="192"/>
                        </a:lnTo>
                        <a:lnTo>
                          <a:pt x="38" y="191"/>
                        </a:lnTo>
                        <a:lnTo>
                          <a:pt x="38" y="190"/>
                        </a:lnTo>
                        <a:lnTo>
                          <a:pt x="38" y="188"/>
                        </a:lnTo>
                        <a:lnTo>
                          <a:pt x="38" y="193"/>
                        </a:lnTo>
                        <a:lnTo>
                          <a:pt x="38" y="188"/>
                        </a:lnTo>
                        <a:lnTo>
                          <a:pt x="38" y="192"/>
                        </a:lnTo>
                        <a:lnTo>
                          <a:pt x="38" y="190"/>
                        </a:lnTo>
                        <a:lnTo>
                          <a:pt x="38" y="189"/>
                        </a:lnTo>
                        <a:lnTo>
                          <a:pt x="38" y="190"/>
                        </a:lnTo>
                        <a:lnTo>
                          <a:pt x="38" y="189"/>
                        </a:lnTo>
                        <a:lnTo>
                          <a:pt x="38" y="189"/>
                        </a:lnTo>
                        <a:lnTo>
                          <a:pt x="38" y="190"/>
                        </a:lnTo>
                        <a:lnTo>
                          <a:pt x="38" y="189"/>
                        </a:lnTo>
                        <a:lnTo>
                          <a:pt x="38" y="189"/>
                        </a:lnTo>
                        <a:lnTo>
                          <a:pt x="38" y="188"/>
                        </a:lnTo>
                        <a:lnTo>
                          <a:pt x="38" y="188"/>
                        </a:lnTo>
                        <a:lnTo>
                          <a:pt x="38" y="189"/>
                        </a:lnTo>
                        <a:lnTo>
                          <a:pt x="38" y="185"/>
                        </a:lnTo>
                        <a:lnTo>
                          <a:pt x="38" y="188"/>
                        </a:lnTo>
                        <a:lnTo>
                          <a:pt x="38" y="185"/>
                        </a:lnTo>
                        <a:lnTo>
                          <a:pt x="38" y="186"/>
                        </a:lnTo>
                        <a:lnTo>
                          <a:pt x="38" y="185"/>
                        </a:lnTo>
                        <a:lnTo>
                          <a:pt x="38" y="186"/>
                        </a:lnTo>
                        <a:lnTo>
                          <a:pt x="38" y="187"/>
                        </a:lnTo>
                        <a:lnTo>
                          <a:pt x="38" y="182"/>
                        </a:lnTo>
                        <a:lnTo>
                          <a:pt x="38" y="185"/>
                        </a:lnTo>
                        <a:lnTo>
                          <a:pt x="38" y="185"/>
                        </a:lnTo>
                        <a:lnTo>
                          <a:pt x="38" y="184"/>
                        </a:lnTo>
                        <a:lnTo>
                          <a:pt x="38" y="185"/>
                        </a:lnTo>
                        <a:lnTo>
                          <a:pt x="38" y="185"/>
                        </a:lnTo>
                        <a:lnTo>
                          <a:pt x="38" y="181"/>
                        </a:lnTo>
                        <a:lnTo>
                          <a:pt x="38" y="183"/>
                        </a:lnTo>
                        <a:lnTo>
                          <a:pt x="38" y="182"/>
                        </a:lnTo>
                        <a:lnTo>
                          <a:pt x="38" y="182"/>
                        </a:lnTo>
                        <a:lnTo>
                          <a:pt x="39" y="182"/>
                        </a:lnTo>
                        <a:lnTo>
                          <a:pt x="39" y="184"/>
                        </a:lnTo>
                        <a:lnTo>
                          <a:pt x="39" y="181"/>
                        </a:lnTo>
                        <a:lnTo>
                          <a:pt x="39" y="183"/>
                        </a:lnTo>
                        <a:lnTo>
                          <a:pt x="39" y="180"/>
                        </a:lnTo>
                        <a:lnTo>
                          <a:pt x="39" y="183"/>
                        </a:lnTo>
                        <a:lnTo>
                          <a:pt x="39" y="179"/>
                        </a:lnTo>
                        <a:lnTo>
                          <a:pt x="39" y="183"/>
                        </a:lnTo>
                        <a:lnTo>
                          <a:pt x="39" y="180"/>
                        </a:lnTo>
                        <a:lnTo>
                          <a:pt x="39" y="180"/>
                        </a:lnTo>
                        <a:lnTo>
                          <a:pt x="39" y="179"/>
                        </a:lnTo>
                        <a:lnTo>
                          <a:pt x="39" y="183"/>
                        </a:lnTo>
                        <a:lnTo>
                          <a:pt x="39" y="182"/>
                        </a:lnTo>
                        <a:lnTo>
                          <a:pt x="39" y="180"/>
                        </a:lnTo>
                        <a:lnTo>
                          <a:pt x="39" y="182"/>
                        </a:lnTo>
                        <a:lnTo>
                          <a:pt x="39" y="180"/>
                        </a:lnTo>
                        <a:lnTo>
                          <a:pt x="39" y="183"/>
                        </a:lnTo>
                        <a:lnTo>
                          <a:pt x="39" y="181"/>
                        </a:lnTo>
                        <a:lnTo>
                          <a:pt x="39" y="182"/>
                        </a:lnTo>
                        <a:lnTo>
                          <a:pt x="39" y="181"/>
                        </a:lnTo>
                        <a:lnTo>
                          <a:pt x="39" y="183"/>
                        </a:lnTo>
                        <a:lnTo>
                          <a:pt x="39" y="181"/>
                        </a:lnTo>
                        <a:lnTo>
                          <a:pt x="39" y="182"/>
                        </a:lnTo>
                        <a:lnTo>
                          <a:pt x="39" y="180"/>
                        </a:lnTo>
                        <a:lnTo>
                          <a:pt x="39" y="183"/>
                        </a:lnTo>
                        <a:lnTo>
                          <a:pt x="39" y="181"/>
                        </a:lnTo>
                        <a:lnTo>
                          <a:pt x="39" y="181"/>
                        </a:lnTo>
                        <a:lnTo>
                          <a:pt x="39" y="182"/>
                        </a:lnTo>
                        <a:lnTo>
                          <a:pt x="39" y="181"/>
                        </a:lnTo>
                        <a:lnTo>
                          <a:pt x="39" y="181"/>
                        </a:lnTo>
                        <a:lnTo>
                          <a:pt x="39" y="181"/>
                        </a:lnTo>
                        <a:lnTo>
                          <a:pt x="39" y="181"/>
                        </a:lnTo>
                        <a:lnTo>
                          <a:pt x="39" y="182"/>
                        </a:lnTo>
                        <a:lnTo>
                          <a:pt x="39" y="182"/>
                        </a:lnTo>
                        <a:lnTo>
                          <a:pt x="39" y="183"/>
                        </a:lnTo>
                        <a:lnTo>
                          <a:pt x="39" y="181"/>
                        </a:lnTo>
                        <a:lnTo>
                          <a:pt x="39" y="181"/>
                        </a:lnTo>
                        <a:lnTo>
                          <a:pt x="39" y="181"/>
                        </a:lnTo>
                        <a:lnTo>
                          <a:pt x="39" y="181"/>
                        </a:lnTo>
                        <a:lnTo>
                          <a:pt x="39" y="181"/>
                        </a:lnTo>
                        <a:lnTo>
                          <a:pt x="39" y="184"/>
                        </a:lnTo>
                        <a:lnTo>
                          <a:pt x="39" y="181"/>
                        </a:lnTo>
                        <a:lnTo>
                          <a:pt x="39" y="181"/>
                        </a:lnTo>
                        <a:lnTo>
                          <a:pt x="39" y="185"/>
                        </a:lnTo>
                        <a:lnTo>
                          <a:pt x="39" y="183"/>
                        </a:lnTo>
                        <a:lnTo>
                          <a:pt x="39" y="184"/>
                        </a:lnTo>
                        <a:lnTo>
                          <a:pt x="39" y="183"/>
                        </a:lnTo>
                        <a:lnTo>
                          <a:pt x="39" y="184"/>
                        </a:lnTo>
                        <a:lnTo>
                          <a:pt x="39" y="182"/>
                        </a:lnTo>
                        <a:lnTo>
                          <a:pt x="39" y="181"/>
                        </a:lnTo>
                        <a:lnTo>
                          <a:pt x="39" y="184"/>
                        </a:lnTo>
                        <a:lnTo>
                          <a:pt x="39" y="182"/>
                        </a:lnTo>
                        <a:lnTo>
                          <a:pt x="39" y="185"/>
                        </a:lnTo>
                        <a:lnTo>
                          <a:pt x="39" y="183"/>
                        </a:lnTo>
                        <a:lnTo>
                          <a:pt x="39" y="181"/>
                        </a:lnTo>
                        <a:lnTo>
                          <a:pt x="39" y="183"/>
                        </a:lnTo>
                        <a:lnTo>
                          <a:pt x="39" y="183"/>
                        </a:lnTo>
                        <a:lnTo>
                          <a:pt x="39" y="187"/>
                        </a:lnTo>
                        <a:lnTo>
                          <a:pt x="39" y="184"/>
                        </a:lnTo>
                        <a:lnTo>
                          <a:pt x="39" y="185"/>
                        </a:lnTo>
                        <a:lnTo>
                          <a:pt x="39" y="184"/>
                        </a:lnTo>
                        <a:lnTo>
                          <a:pt x="39" y="185"/>
                        </a:lnTo>
                        <a:lnTo>
                          <a:pt x="39" y="184"/>
                        </a:lnTo>
                        <a:lnTo>
                          <a:pt x="39" y="183"/>
                        </a:lnTo>
                        <a:lnTo>
                          <a:pt x="39" y="187"/>
                        </a:lnTo>
                        <a:lnTo>
                          <a:pt x="39" y="184"/>
                        </a:lnTo>
                        <a:lnTo>
                          <a:pt x="39" y="188"/>
                        </a:lnTo>
                        <a:lnTo>
                          <a:pt x="39" y="184"/>
                        </a:lnTo>
                        <a:lnTo>
                          <a:pt x="39" y="187"/>
                        </a:lnTo>
                        <a:lnTo>
                          <a:pt x="39" y="185"/>
                        </a:lnTo>
                        <a:lnTo>
                          <a:pt x="39" y="187"/>
                        </a:lnTo>
                        <a:lnTo>
                          <a:pt x="39" y="185"/>
                        </a:lnTo>
                        <a:lnTo>
                          <a:pt x="39" y="187"/>
                        </a:lnTo>
                        <a:lnTo>
                          <a:pt x="39" y="183"/>
                        </a:lnTo>
                        <a:lnTo>
                          <a:pt x="39" y="189"/>
                        </a:lnTo>
                        <a:lnTo>
                          <a:pt x="39" y="185"/>
                        </a:lnTo>
                        <a:lnTo>
                          <a:pt x="39" y="187"/>
                        </a:lnTo>
                        <a:lnTo>
                          <a:pt x="39" y="186"/>
                        </a:lnTo>
                        <a:lnTo>
                          <a:pt x="39" y="185"/>
                        </a:lnTo>
                        <a:lnTo>
                          <a:pt x="39" y="186"/>
                        </a:lnTo>
                        <a:lnTo>
                          <a:pt x="39" y="187"/>
                        </a:lnTo>
                        <a:lnTo>
                          <a:pt x="39" y="188"/>
                        </a:lnTo>
                        <a:lnTo>
                          <a:pt x="39" y="185"/>
                        </a:lnTo>
                        <a:lnTo>
                          <a:pt x="39" y="188"/>
                        </a:lnTo>
                        <a:lnTo>
                          <a:pt x="39" y="186"/>
                        </a:lnTo>
                        <a:lnTo>
                          <a:pt x="39" y="185"/>
                        </a:lnTo>
                        <a:lnTo>
                          <a:pt x="39" y="190"/>
                        </a:lnTo>
                        <a:lnTo>
                          <a:pt x="39" y="185"/>
                        </a:lnTo>
                        <a:lnTo>
                          <a:pt x="39" y="187"/>
                        </a:lnTo>
                        <a:lnTo>
                          <a:pt x="39" y="186"/>
                        </a:lnTo>
                        <a:lnTo>
                          <a:pt x="39" y="186"/>
                        </a:lnTo>
                        <a:lnTo>
                          <a:pt x="39" y="187"/>
                        </a:lnTo>
                        <a:lnTo>
                          <a:pt x="39" y="187"/>
                        </a:lnTo>
                        <a:lnTo>
                          <a:pt x="39" y="187"/>
                        </a:lnTo>
                        <a:lnTo>
                          <a:pt x="39" y="186"/>
                        </a:lnTo>
                        <a:lnTo>
                          <a:pt x="39" y="186"/>
                        </a:lnTo>
                        <a:lnTo>
                          <a:pt x="39" y="190"/>
                        </a:lnTo>
                        <a:lnTo>
                          <a:pt x="39" y="187"/>
                        </a:lnTo>
                        <a:lnTo>
                          <a:pt x="39" y="190"/>
                        </a:lnTo>
                        <a:lnTo>
                          <a:pt x="39" y="190"/>
                        </a:lnTo>
                        <a:lnTo>
                          <a:pt x="39" y="188"/>
                        </a:lnTo>
                        <a:lnTo>
                          <a:pt x="39" y="191"/>
                        </a:lnTo>
                        <a:lnTo>
                          <a:pt x="39" y="188"/>
                        </a:lnTo>
                        <a:lnTo>
                          <a:pt x="39" y="188"/>
                        </a:lnTo>
                        <a:lnTo>
                          <a:pt x="39" y="187"/>
                        </a:lnTo>
                        <a:lnTo>
                          <a:pt x="39" y="188"/>
                        </a:lnTo>
                        <a:lnTo>
                          <a:pt x="39" y="192"/>
                        </a:lnTo>
                        <a:lnTo>
                          <a:pt x="39" y="188"/>
                        </a:lnTo>
                        <a:lnTo>
                          <a:pt x="40" y="188"/>
                        </a:lnTo>
                        <a:lnTo>
                          <a:pt x="40" y="189"/>
                        </a:lnTo>
                        <a:lnTo>
                          <a:pt x="40" y="189"/>
                        </a:lnTo>
                        <a:lnTo>
                          <a:pt x="40" y="191"/>
                        </a:lnTo>
                        <a:lnTo>
                          <a:pt x="40" y="189"/>
                        </a:lnTo>
                        <a:lnTo>
                          <a:pt x="40" y="188"/>
                        </a:lnTo>
                        <a:lnTo>
                          <a:pt x="40" y="192"/>
                        </a:lnTo>
                        <a:lnTo>
                          <a:pt x="40" y="188"/>
                        </a:lnTo>
                        <a:lnTo>
                          <a:pt x="40" y="190"/>
                        </a:lnTo>
                        <a:lnTo>
                          <a:pt x="40" y="188"/>
                        </a:lnTo>
                        <a:lnTo>
                          <a:pt x="40" y="189"/>
                        </a:lnTo>
                        <a:lnTo>
                          <a:pt x="40" y="190"/>
                        </a:lnTo>
                        <a:lnTo>
                          <a:pt x="40" y="188"/>
                        </a:lnTo>
                        <a:lnTo>
                          <a:pt x="40" y="190"/>
                        </a:lnTo>
                        <a:lnTo>
                          <a:pt x="40" y="190"/>
                        </a:lnTo>
                        <a:lnTo>
                          <a:pt x="40" y="189"/>
                        </a:lnTo>
                        <a:lnTo>
                          <a:pt x="40" y="189"/>
                        </a:lnTo>
                        <a:lnTo>
                          <a:pt x="40" y="188"/>
                        </a:lnTo>
                        <a:lnTo>
                          <a:pt x="40" y="188"/>
                        </a:lnTo>
                        <a:lnTo>
                          <a:pt x="40" y="188"/>
                        </a:lnTo>
                        <a:lnTo>
                          <a:pt x="40" y="190"/>
                        </a:lnTo>
                        <a:lnTo>
                          <a:pt x="40" y="190"/>
                        </a:lnTo>
                        <a:lnTo>
                          <a:pt x="40" y="189"/>
                        </a:lnTo>
                        <a:lnTo>
                          <a:pt x="40" y="190"/>
                        </a:lnTo>
                        <a:lnTo>
                          <a:pt x="40" y="190"/>
                        </a:lnTo>
                        <a:lnTo>
                          <a:pt x="40" y="188"/>
                        </a:lnTo>
                        <a:lnTo>
                          <a:pt x="40" y="188"/>
                        </a:lnTo>
                        <a:lnTo>
                          <a:pt x="40" y="188"/>
                        </a:lnTo>
                        <a:lnTo>
                          <a:pt x="40" y="187"/>
                        </a:lnTo>
                        <a:lnTo>
                          <a:pt x="40" y="190"/>
                        </a:lnTo>
                        <a:lnTo>
                          <a:pt x="40" y="188"/>
                        </a:lnTo>
                        <a:lnTo>
                          <a:pt x="40" y="187"/>
                        </a:lnTo>
                        <a:lnTo>
                          <a:pt x="40" y="190"/>
                        </a:lnTo>
                        <a:lnTo>
                          <a:pt x="40" y="188"/>
                        </a:lnTo>
                        <a:lnTo>
                          <a:pt x="40" y="187"/>
                        </a:lnTo>
                        <a:lnTo>
                          <a:pt x="40" y="191"/>
                        </a:lnTo>
                        <a:lnTo>
                          <a:pt x="40" y="185"/>
                        </a:lnTo>
                        <a:lnTo>
                          <a:pt x="40" y="190"/>
                        </a:lnTo>
                        <a:lnTo>
                          <a:pt x="40" y="187"/>
                        </a:lnTo>
                        <a:lnTo>
                          <a:pt x="40" y="187"/>
                        </a:lnTo>
                        <a:lnTo>
                          <a:pt x="40" y="188"/>
                        </a:lnTo>
                        <a:lnTo>
                          <a:pt x="40" y="188"/>
                        </a:lnTo>
                        <a:lnTo>
                          <a:pt x="40" y="189"/>
                        </a:lnTo>
                        <a:lnTo>
                          <a:pt x="40" y="185"/>
                        </a:lnTo>
                        <a:lnTo>
                          <a:pt x="40" y="187"/>
                        </a:lnTo>
                        <a:lnTo>
                          <a:pt x="40" y="186"/>
                        </a:lnTo>
                        <a:lnTo>
                          <a:pt x="40" y="188"/>
                        </a:lnTo>
                        <a:lnTo>
                          <a:pt x="40" y="185"/>
                        </a:lnTo>
                        <a:lnTo>
                          <a:pt x="40" y="189"/>
                        </a:lnTo>
                        <a:lnTo>
                          <a:pt x="40" y="183"/>
                        </a:lnTo>
                        <a:lnTo>
                          <a:pt x="40" y="185"/>
                        </a:lnTo>
                        <a:lnTo>
                          <a:pt x="40" y="186"/>
                        </a:lnTo>
                        <a:lnTo>
                          <a:pt x="40" y="185"/>
                        </a:lnTo>
                        <a:lnTo>
                          <a:pt x="40" y="187"/>
                        </a:lnTo>
                        <a:lnTo>
                          <a:pt x="40" y="184"/>
                        </a:lnTo>
                        <a:lnTo>
                          <a:pt x="40" y="189"/>
                        </a:lnTo>
                        <a:lnTo>
                          <a:pt x="40" y="184"/>
                        </a:lnTo>
                        <a:lnTo>
                          <a:pt x="40" y="187"/>
                        </a:lnTo>
                        <a:lnTo>
                          <a:pt x="40" y="186"/>
                        </a:lnTo>
                        <a:lnTo>
                          <a:pt x="40" y="189"/>
                        </a:lnTo>
                        <a:lnTo>
                          <a:pt x="40" y="184"/>
                        </a:lnTo>
                        <a:lnTo>
                          <a:pt x="40" y="188"/>
                        </a:lnTo>
                        <a:lnTo>
                          <a:pt x="40" y="186"/>
                        </a:lnTo>
                        <a:lnTo>
                          <a:pt x="40" y="190"/>
                        </a:lnTo>
                        <a:lnTo>
                          <a:pt x="40" y="186"/>
                        </a:lnTo>
                        <a:lnTo>
                          <a:pt x="40" y="189"/>
                        </a:lnTo>
                        <a:lnTo>
                          <a:pt x="40" y="189"/>
                        </a:lnTo>
                        <a:lnTo>
                          <a:pt x="40" y="188"/>
                        </a:lnTo>
                        <a:lnTo>
                          <a:pt x="40" y="187"/>
                        </a:lnTo>
                        <a:lnTo>
                          <a:pt x="40" y="189"/>
                        </a:lnTo>
                        <a:lnTo>
                          <a:pt x="40" y="188"/>
                        </a:lnTo>
                        <a:lnTo>
                          <a:pt x="40" y="190"/>
                        </a:lnTo>
                        <a:lnTo>
                          <a:pt x="40" y="188"/>
                        </a:lnTo>
                        <a:lnTo>
                          <a:pt x="40" y="190"/>
                        </a:lnTo>
                        <a:lnTo>
                          <a:pt x="40" y="191"/>
                        </a:lnTo>
                        <a:lnTo>
                          <a:pt x="40" y="188"/>
                        </a:lnTo>
                        <a:lnTo>
                          <a:pt x="40" y="191"/>
                        </a:lnTo>
                        <a:lnTo>
                          <a:pt x="40" y="192"/>
                        </a:lnTo>
                        <a:lnTo>
                          <a:pt x="40" y="190"/>
                        </a:lnTo>
                        <a:lnTo>
                          <a:pt x="40" y="192"/>
                        </a:lnTo>
                        <a:lnTo>
                          <a:pt x="40" y="192"/>
                        </a:lnTo>
                        <a:lnTo>
                          <a:pt x="40" y="194"/>
                        </a:lnTo>
                        <a:lnTo>
                          <a:pt x="40" y="195"/>
                        </a:lnTo>
                        <a:lnTo>
                          <a:pt x="40" y="192"/>
                        </a:lnTo>
                        <a:lnTo>
                          <a:pt x="40" y="194"/>
                        </a:lnTo>
                        <a:lnTo>
                          <a:pt x="40" y="194"/>
                        </a:lnTo>
                        <a:lnTo>
                          <a:pt x="40" y="195"/>
                        </a:lnTo>
                        <a:lnTo>
                          <a:pt x="40" y="197"/>
                        </a:lnTo>
                        <a:lnTo>
                          <a:pt x="40" y="197"/>
                        </a:lnTo>
                        <a:lnTo>
                          <a:pt x="40" y="197"/>
                        </a:lnTo>
                        <a:lnTo>
                          <a:pt x="40" y="197"/>
                        </a:lnTo>
                        <a:lnTo>
                          <a:pt x="40" y="199"/>
                        </a:lnTo>
                        <a:lnTo>
                          <a:pt x="40" y="198"/>
                        </a:lnTo>
                        <a:lnTo>
                          <a:pt x="40" y="199"/>
                        </a:lnTo>
                        <a:lnTo>
                          <a:pt x="40" y="199"/>
                        </a:lnTo>
                        <a:lnTo>
                          <a:pt x="40" y="202"/>
                        </a:lnTo>
                        <a:lnTo>
                          <a:pt x="40" y="199"/>
                        </a:lnTo>
                        <a:lnTo>
                          <a:pt x="40" y="202"/>
                        </a:lnTo>
                        <a:lnTo>
                          <a:pt x="41" y="202"/>
                        </a:lnTo>
                        <a:lnTo>
                          <a:pt x="41" y="203"/>
                        </a:lnTo>
                        <a:lnTo>
                          <a:pt x="41" y="203"/>
                        </a:lnTo>
                        <a:lnTo>
                          <a:pt x="41" y="205"/>
                        </a:lnTo>
                        <a:lnTo>
                          <a:pt x="41" y="202"/>
                        </a:lnTo>
                        <a:lnTo>
                          <a:pt x="41" y="206"/>
                        </a:lnTo>
                        <a:lnTo>
                          <a:pt x="41" y="207"/>
                        </a:lnTo>
                        <a:lnTo>
                          <a:pt x="41" y="205"/>
                        </a:lnTo>
                        <a:lnTo>
                          <a:pt x="41" y="207"/>
                        </a:lnTo>
                        <a:lnTo>
                          <a:pt x="41" y="207"/>
                        </a:lnTo>
                        <a:lnTo>
                          <a:pt x="41" y="207"/>
                        </a:lnTo>
                        <a:lnTo>
                          <a:pt x="41" y="210"/>
                        </a:lnTo>
                        <a:lnTo>
                          <a:pt x="41" y="210"/>
                        </a:lnTo>
                        <a:lnTo>
                          <a:pt x="41" y="211"/>
                        </a:lnTo>
                        <a:lnTo>
                          <a:pt x="41" y="212"/>
                        </a:lnTo>
                        <a:lnTo>
                          <a:pt x="41" y="211"/>
                        </a:lnTo>
                        <a:lnTo>
                          <a:pt x="41" y="211"/>
                        </a:lnTo>
                        <a:lnTo>
                          <a:pt x="41" y="215"/>
                        </a:lnTo>
                        <a:lnTo>
                          <a:pt x="41" y="212"/>
                        </a:lnTo>
                        <a:lnTo>
                          <a:pt x="41" y="216"/>
                        </a:lnTo>
                        <a:lnTo>
                          <a:pt x="41" y="214"/>
                        </a:lnTo>
                        <a:lnTo>
                          <a:pt x="41" y="217"/>
                        </a:lnTo>
                        <a:lnTo>
                          <a:pt x="41" y="216"/>
                        </a:lnTo>
                        <a:lnTo>
                          <a:pt x="41" y="218"/>
                        </a:lnTo>
                        <a:lnTo>
                          <a:pt x="41" y="215"/>
                        </a:lnTo>
                        <a:lnTo>
                          <a:pt x="41" y="219"/>
                        </a:lnTo>
                        <a:lnTo>
                          <a:pt x="41" y="218"/>
                        </a:lnTo>
                        <a:lnTo>
                          <a:pt x="41" y="220"/>
                        </a:lnTo>
                        <a:lnTo>
                          <a:pt x="41" y="221"/>
                        </a:lnTo>
                        <a:lnTo>
                          <a:pt x="41" y="218"/>
                        </a:lnTo>
                        <a:lnTo>
                          <a:pt x="41" y="222"/>
                        </a:lnTo>
                        <a:lnTo>
                          <a:pt x="41" y="219"/>
                        </a:lnTo>
                        <a:lnTo>
                          <a:pt x="41" y="220"/>
                        </a:lnTo>
                        <a:lnTo>
                          <a:pt x="41" y="221"/>
                        </a:lnTo>
                        <a:lnTo>
                          <a:pt x="41" y="220"/>
                        </a:lnTo>
                        <a:lnTo>
                          <a:pt x="41" y="223"/>
                        </a:lnTo>
                        <a:lnTo>
                          <a:pt x="41" y="221"/>
                        </a:lnTo>
                        <a:lnTo>
                          <a:pt x="41" y="222"/>
                        </a:lnTo>
                        <a:lnTo>
                          <a:pt x="41" y="225"/>
                        </a:lnTo>
                        <a:lnTo>
                          <a:pt x="41" y="222"/>
                        </a:lnTo>
                        <a:lnTo>
                          <a:pt x="41" y="222"/>
                        </a:lnTo>
                        <a:lnTo>
                          <a:pt x="41" y="223"/>
                        </a:lnTo>
                        <a:lnTo>
                          <a:pt x="41" y="223"/>
                        </a:lnTo>
                        <a:lnTo>
                          <a:pt x="41" y="223"/>
                        </a:lnTo>
                        <a:lnTo>
                          <a:pt x="41" y="224"/>
                        </a:lnTo>
                        <a:lnTo>
                          <a:pt x="41" y="225"/>
                        </a:lnTo>
                        <a:lnTo>
                          <a:pt x="41" y="225"/>
                        </a:lnTo>
                        <a:lnTo>
                          <a:pt x="41" y="226"/>
                        </a:lnTo>
                        <a:lnTo>
                          <a:pt x="41" y="223"/>
                        </a:lnTo>
                        <a:lnTo>
                          <a:pt x="41" y="226"/>
                        </a:lnTo>
                        <a:lnTo>
                          <a:pt x="41" y="226"/>
                        </a:lnTo>
                        <a:lnTo>
                          <a:pt x="41" y="222"/>
                        </a:lnTo>
                        <a:lnTo>
                          <a:pt x="41" y="224"/>
                        </a:lnTo>
                        <a:lnTo>
                          <a:pt x="41" y="228"/>
                        </a:lnTo>
                        <a:lnTo>
                          <a:pt x="41" y="227"/>
                        </a:lnTo>
                        <a:lnTo>
                          <a:pt x="41" y="225"/>
                        </a:lnTo>
                        <a:lnTo>
                          <a:pt x="41" y="227"/>
                        </a:lnTo>
                        <a:lnTo>
                          <a:pt x="41" y="226"/>
                        </a:lnTo>
                        <a:lnTo>
                          <a:pt x="41" y="230"/>
                        </a:lnTo>
                        <a:lnTo>
                          <a:pt x="41" y="226"/>
                        </a:lnTo>
                        <a:lnTo>
                          <a:pt x="41" y="227"/>
                        </a:lnTo>
                        <a:lnTo>
                          <a:pt x="41" y="228"/>
                        </a:lnTo>
                        <a:lnTo>
                          <a:pt x="41" y="225"/>
                        </a:lnTo>
                        <a:lnTo>
                          <a:pt x="41" y="230"/>
                        </a:lnTo>
                        <a:lnTo>
                          <a:pt x="41" y="227"/>
                        </a:lnTo>
                        <a:lnTo>
                          <a:pt x="41" y="228"/>
                        </a:lnTo>
                        <a:lnTo>
                          <a:pt x="41" y="229"/>
                        </a:lnTo>
                        <a:lnTo>
                          <a:pt x="41" y="227"/>
                        </a:lnTo>
                        <a:lnTo>
                          <a:pt x="41" y="229"/>
                        </a:lnTo>
                        <a:lnTo>
                          <a:pt x="41" y="226"/>
                        </a:lnTo>
                        <a:lnTo>
                          <a:pt x="41" y="226"/>
                        </a:lnTo>
                        <a:lnTo>
                          <a:pt x="41" y="227"/>
                        </a:lnTo>
                        <a:lnTo>
                          <a:pt x="41" y="228"/>
                        </a:lnTo>
                        <a:lnTo>
                          <a:pt x="41" y="227"/>
                        </a:lnTo>
                        <a:lnTo>
                          <a:pt x="41" y="227"/>
                        </a:lnTo>
                        <a:lnTo>
                          <a:pt x="41" y="227"/>
                        </a:lnTo>
                        <a:lnTo>
                          <a:pt x="41" y="227"/>
                        </a:lnTo>
                        <a:lnTo>
                          <a:pt x="41" y="226"/>
                        </a:lnTo>
                        <a:lnTo>
                          <a:pt x="41" y="225"/>
                        </a:lnTo>
                        <a:lnTo>
                          <a:pt x="41" y="227"/>
                        </a:lnTo>
                        <a:lnTo>
                          <a:pt x="41" y="227"/>
                        </a:lnTo>
                        <a:lnTo>
                          <a:pt x="41" y="224"/>
                        </a:lnTo>
                        <a:lnTo>
                          <a:pt x="41" y="225"/>
                        </a:lnTo>
                        <a:lnTo>
                          <a:pt x="41" y="227"/>
                        </a:lnTo>
                        <a:lnTo>
                          <a:pt x="41" y="227"/>
                        </a:lnTo>
                        <a:lnTo>
                          <a:pt x="41" y="225"/>
                        </a:lnTo>
                        <a:lnTo>
                          <a:pt x="41" y="225"/>
                        </a:lnTo>
                        <a:lnTo>
                          <a:pt x="41" y="225"/>
                        </a:lnTo>
                        <a:lnTo>
                          <a:pt x="41" y="225"/>
                        </a:lnTo>
                        <a:lnTo>
                          <a:pt x="41" y="224"/>
                        </a:lnTo>
                        <a:lnTo>
                          <a:pt x="41" y="224"/>
                        </a:lnTo>
                        <a:lnTo>
                          <a:pt x="41" y="226"/>
                        </a:lnTo>
                        <a:lnTo>
                          <a:pt x="41" y="225"/>
                        </a:lnTo>
                        <a:lnTo>
                          <a:pt x="41" y="227"/>
                        </a:lnTo>
                        <a:lnTo>
                          <a:pt x="41" y="223"/>
                        </a:lnTo>
                        <a:lnTo>
                          <a:pt x="41" y="226"/>
                        </a:lnTo>
                        <a:lnTo>
                          <a:pt x="41" y="223"/>
                        </a:lnTo>
                        <a:lnTo>
                          <a:pt x="41" y="226"/>
                        </a:lnTo>
                        <a:lnTo>
                          <a:pt x="41" y="224"/>
                        </a:lnTo>
                        <a:lnTo>
                          <a:pt x="41" y="225"/>
                        </a:lnTo>
                        <a:lnTo>
                          <a:pt x="41" y="225"/>
                        </a:lnTo>
                        <a:lnTo>
                          <a:pt x="41" y="224"/>
                        </a:lnTo>
                        <a:lnTo>
                          <a:pt x="41" y="223"/>
                        </a:lnTo>
                        <a:lnTo>
                          <a:pt x="41" y="225"/>
                        </a:lnTo>
                        <a:lnTo>
                          <a:pt x="41" y="224"/>
                        </a:lnTo>
                        <a:lnTo>
                          <a:pt x="41" y="222"/>
                        </a:lnTo>
                        <a:lnTo>
                          <a:pt x="41" y="224"/>
                        </a:lnTo>
                        <a:lnTo>
                          <a:pt x="41" y="221"/>
                        </a:lnTo>
                        <a:lnTo>
                          <a:pt x="42" y="223"/>
                        </a:lnTo>
                        <a:lnTo>
                          <a:pt x="42" y="223"/>
                        </a:lnTo>
                        <a:lnTo>
                          <a:pt x="42" y="223"/>
                        </a:lnTo>
                        <a:lnTo>
                          <a:pt x="42" y="222"/>
                        </a:lnTo>
                        <a:lnTo>
                          <a:pt x="42" y="223"/>
                        </a:lnTo>
                        <a:lnTo>
                          <a:pt x="42" y="221"/>
                        </a:lnTo>
                        <a:lnTo>
                          <a:pt x="42" y="220"/>
                        </a:lnTo>
                        <a:lnTo>
                          <a:pt x="42" y="222"/>
                        </a:lnTo>
                        <a:lnTo>
                          <a:pt x="42" y="220"/>
                        </a:lnTo>
                        <a:lnTo>
                          <a:pt x="42" y="221"/>
                        </a:lnTo>
                        <a:lnTo>
                          <a:pt x="42" y="220"/>
                        </a:lnTo>
                        <a:lnTo>
                          <a:pt x="42" y="218"/>
                        </a:lnTo>
                        <a:lnTo>
                          <a:pt x="42" y="217"/>
                        </a:lnTo>
                        <a:lnTo>
                          <a:pt x="42" y="220"/>
                        </a:lnTo>
                        <a:lnTo>
                          <a:pt x="42" y="216"/>
                        </a:lnTo>
                        <a:lnTo>
                          <a:pt x="42" y="221"/>
                        </a:lnTo>
                        <a:lnTo>
                          <a:pt x="42" y="217"/>
                        </a:lnTo>
                        <a:lnTo>
                          <a:pt x="42" y="218"/>
                        </a:lnTo>
                        <a:lnTo>
                          <a:pt x="42" y="218"/>
                        </a:lnTo>
                        <a:lnTo>
                          <a:pt x="42" y="217"/>
                        </a:lnTo>
                        <a:lnTo>
                          <a:pt x="42" y="218"/>
                        </a:lnTo>
                        <a:lnTo>
                          <a:pt x="42" y="214"/>
                        </a:lnTo>
                        <a:lnTo>
                          <a:pt x="42" y="217"/>
                        </a:lnTo>
                        <a:lnTo>
                          <a:pt x="42" y="216"/>
                        </a:lnTo>
                        <a:lnTo>
                          <a:pt x="42" y="217"/>
                        </a:lnTo>
                        <a:lnTo>
                          <a:pt x="42" y="216"/>
                        </a:lnTo>
                        <a:lnTo>
                          <a:pt x="42" y="214"/>
                        </a:lnTo>
                        <a:lnTo>
                          <a:pt x="42" y="217"/>
                        </a:lnTo>
                        <a:lnTo>
                          <a:pt x="42" y="215"/>
                        </a:lnTo>
                        <a:lnTo>
                          <a:pt x="42" y="213"/>
                        </a:lnTo>
                        <a:lnTo>
                          <a:pt x="42" y="216"/>
                        </a:lnTo>
                        <a:lnTo>
                          <a:pt x="42" y="214"/>
                        </a:lnTo>
                        <a:lnTo>
                          <a:pt x="42" y="214"/>
                        </a:lnTo>
                        <a:lnTo>
                          <a:pt x="42" y="213"/>
                        </a:lnTo>
                        <a:lnTo>
                          <a:pt x="42" y="216"/>
                        </a:lnTo>
                        <a:lnTo>
                          <a:pt x="42" y="212"/>
                        </a:lnTo>
                        <a:lnTo>
                          <a:pt x="42" y="214"/>
                        </a:lnTo>
                        <a:lnTo>
                          <a:pt x="42" y="212"/>
                        </a:lnTo>
                        <a:lnTo>
                          <a:pt x="42" y="214"/>
                        </a:lnTo>
                        <a:lnTo>
                          <a:pt x="42" y="213"/>
                        </a:lnTo>
                        <a:lnTo>
                          <a:pt x="42" y="213"/>
                        </a:lnTo>
                        <a:lnTo>
                          <a:pt x="42" y="212"/>
                        </a:lnTo>
                        <a:lnTo>
                          <a:pt x="42" y="212"/>
                        </a:lnTo>
                        <a:lnTo>
                          <a:pt x="42" y="213"/>
                        </a:lnTo>
                        <a:lnTo>
                          <a:pt x="42" y="213"/>
                        </a:lnTo>
                        <a:lnTo>
                          <a:pt x="42" y="213"/>
                        </a:lnTo>
                        <a:lnTo>
                          <a:pt x="42" y="211"/>
                        </a:lnTo>
                        <a:lnTo>
                          <a:pt x="42" y="210"/>
                        </a:lnTo>
                        <a:lnTo>
                          <a:pt x="42" y="214"/>
                        </a:lnTo>
                        <a:lnTo>
                          <a:pt x="42" y="210"/>
                        </a:lnTo>
                        <a:lnTo>
                          <a:pt x="42" y="210"/>
                        </a:lnTo>
                        <a:lnTo>
                          <a:pt x="42" y="213"/>
                        </a:lnTo>
                        <a:lnTo>
                          <a:pt x="42" y="207"/>
                        </a:lnTo>
                        <a:lnTo>
                          <a:pt x="42" y="212"/>
                        </a:lnTo>
                        <a:lnTo>
                          <a:pt x="42" y="209"/>
                        </a:lnTo>
                        <a:lnTo>
                          <a:pt x="42" y="209"/>
                        </a:lnTo>
                        <a:lnTo>
                          <a:pt x="42" y="209"/>
                        </a:lnTo>
                        <a:lnTo>
                          <a:pt x="42" y="208"/>
                        </a:lnTo>
                        <a:lnTo>
                          <a:pt x="42" y="207"/>
                        </a:lnTo>
                        <a:lnTo>
                          <a:pt x="42" y="209"/>
                        </a:lnTo>
                        <a:lnTo>
                          <a:pt x="42" y="207"/>
                        </a:lnTo>
                        <a:lnTo>
                          <a:pt x="42" y="209"/>
                        </a:lnTo>
                        <a:lnTo>
                          <a:pt x="42" y="207"/>
                        </a:lnTo>
                        <a:lnTo>
                          <a:pt x="42" y="207"/>
                        </a:lnTo>
                        <a:lnTo>
                          <a:pt x="42" y="208"/>
                        </a:lnTo>
                        <a:lnTo>
                          <a:pt x="42" y="207"/>
                        </a:lnTo>
                        <a:lnTo>
                          <a:pt x="42" y="206"/>
                        </a:lnTo>
                        <a:lnTo>
                          <a:pt x="42" y="207"/>
                        </a:lnTo>
                        <a:lnTo>
                          <a:pt x="42" y="205"/>
                        </a:lnTo>
                        <a:lnTo>
                          <a:pt x="42" y="209"/>
                        </a:lnTo>
                        <a:lnTo>
                          <a:pt x="42" y="207"/>
                        </a:lnTo>
                        <a:lnTo>
                          <a:pt x="42" y="206"/>
                        </a:lnTo>
                        <a:lnTo>
                          <a:pt x="42" y="205"/>
                        </a:lnTo>
                        <a:lnTo>
                          <a:pt x="42" y="205"/>
                        </a:lnTo>
                        <a:lnTo>
                          <a:pt x="42" y="205"/>
                        </a:lnTo>
                        <a:lnTo>
                          <a:pt x="42" y="205"/>
                        </a:lnTo>
                        <a:lnTo>
                          <a:pt x="42" y="203"/>
                        </a:lnTo>
                        <a:lnTo>
                          <a:pt x="42" y="202"/>
                        </a:lnTo>
                        <a:lnTo>
                          <a:pt x="42" y="206"/>
                        </a:lnTo>
                        <a:lnTo>
                          <a:pt x="42" y="204"/>
                        </a:lnTo>
                        <a:lnTo>
                          <a:pt x="42" y="204"/>
                        </a:lnTo>
                        <a:lnTo>
                          <a:pt x="42" y="204"/>
                        </a:lnTo>
                        <a:lnTo>
                          <a:pt x="42" y="204"/>
                        </a:lnTo>
                        <a:lnTo>
                          <a:pt x="42" y="204"/>
                        </a:lnTo>
                        <a:lnTo>
                          <a:pt x="42" y="203"/>
                        </a:lnTo>
                        <a:lnTo>
                          <a:pt x="42" y="205"/>
                        </a:lnTo>
                        <a:lnTo>
                          <a:pt x="42" y="202"/>
                        </a:lnTo>
                        <a:lnTo>
                          <a:pt x="42" y="202"/>
                        </a:lnTo>
                        <a:lnTo>
                          <a:pt x="42" y="204"/>
                        </a:lnTo>
                        <a:lnTo>
                          <a:pt x="42" y="200"/>
                        </a:lnTo>
                        <a:lnTo>
                          <a:pt x="42" y="204"/>
                        </a:lnTo>
                        <a:lnTo>
                          <a:pt x="42" y="201"/>
                        </a:lnTo>
                        <a:lnTo>
                          <a:pt x="42" y="202"/>
                        </a:lnTo>
                        <a:lnTo>
                          <a:pt x="42" y="202"/>
                        </a:lnTo>
                        <a:lnTo>
                          <a:pt x="42" y="203"/>
                        </a:lnTo>
                        <a:lnTo>
                          <a:pt x="42" y="198"/>
                        </a:lnTo>
                        <a:lnTo>
                          <a:pt x="42" y="202"/>
                        </a:lnTo>
                        <a:lnTo>
                          <a:pt x="42" y="200"/>
                        </a:lnTo>
                        <a:lnTo>
                          <a:pt x="43" y="201"/>
                        </a:lnTo>
                        <a:lnTo>
                          <a:pt x="43" y="200"/>
                        </a:lnTo>
                        <a:lnTo>
                          <a:pt x="43" y="202"/>
                        </a:lnTo>
                        <a:lnTo>
                          <a:pt x="43" y="201"/>
                        </a:lnTo>
                        <a:lnTo>
                          <a:pt x="43" y="201"/>
                        </a:lnTo>
                        <a:lnTo>
                          <a:pt x="43" y="200"/>
                        </a:lnTo>
                        <a:lnTo>
                          <a:pt x="43" y="199"/>
                        </a:lnTo>
                        <a:lnTo>
                          <a:pt x="43" y="200"/>
                        </a:lnTo>
                        <a:lnTo>
                          <a:pt x="43" y="198"/>
                        </a:lnTo>
                        <a:lnTo>
                          <a:pt x="43" y="198"/>
                        </a:lnTo>
                        <a:lnTo>
                          <a:pt x="43" y="200"/>
                        </a:lnTo>
                        <a:lnTo>
                          <a:pt x="43" y="199"/>
                        </a:lnTo>
                        <a:lnTo>
                          <a:pt x="43" y="200"/>
                        </a:lnTo>
                        <a:lnTo>
                          <a:pt x="43" y="200"/>
                        </a:lnTo>
                        <a:lnTo>
                          <a:pt x="43" y="199"/>
                        </a:lnTo>
                        <a:lnTo>
                          <a:pt x="43" y="202"/>
                        </a:lnTo>
                        <a:lnTo>
                          <a:pt x="43" y="199"/>
                        </a:lnTo>
                        <a:lnTo>
                          <a:pt x="43" y="202"/>
                        </a:lnTo>
                        <a:lnTo>
                          <a:pt x="43" y="199"/>
                        </a:lnTo>
                        <a:lnTo>
                          <a:pt x="43" y="202"/>
                        </a:lnTo>
                        <a:lnTo>
                          <a:pt x="43" y="203"/>
                        </a:lnTo>
                        <a:lnTo>
                          <a:pt x="43" y="202"/>
                        </a:lnTo>
                        <a:lnTo>
                          <a:pt x="43" y="200"/>
                        </a:lnTo>
                        <a:lnTo>
                          <a:pt x="43" y="202"/>
                        </a:lnTo>
                        <a:lnTo>
                          <a:pt x="43" y="201"/>
                        </a:lnTo>
                        <a:lnTo>
                          <a:pt x="43" y="203"/>
                        </a:lnTo>
                        <a:lnTo>
                          <a:pt x="43" y="203"/>
                        </a:lnTo>
                        <a:lnTo>
                          <a:pt x="43" y="201"/>
                        </a:lnTo>
                        <a:lnTo>
                          <a:pt x="43" y="202"/>
                        </a:lnTo>
                        <a:lnTo>
                          <a:pt x="43" y="202"/>
                        </a:lnTo>
                        <a:lnTo>
                          <a:pt x="43" y="202"/>
                        </a:lnTo>
                        <a:lnTo>
                          <a:pt x="43" y="202"/>
                        </a:lnTo>
                        <a:lnTo>
                          <a:pt x="43" y="203"/>
                        </a:lnTo>
                        <a:lnTo>
                          <a:pt x="43" y="200"/>
                        </a:lnTo>
                        <a:lnTo>
                          <a:pt x="43" y="203"/>
                        </a:lnTo>
                        <a:lnTo>
                          <a:pt x="43" y="202"/>
                        </a:lnTo>
                        <a:lnTo>
                          <a:pt x="43" y="201"/>
                        </a:lnTo>
                        <a:lnTo>
                          <a:pt x="43" y="203"/>
                        </a:lnTo>
                        <a:lnTo>
                          <a:pt x="43" y="201"/>
                        </a:lnTo>
                        <a:lnTo>
                          <a:pt x="43" y="201"/>
                        </a:lnTo>
                        <a:lnTo>
                          <a:pt x="43" y="203"/>
                        </a:lnTo>
                        <a:lnTo>
                          <a:pt x="43" y="202"/>
                        </a:lnTo>
                        <a:lnTo>
                          <a:pt x="43" y="202"/>
                        </a:lnTo>
                        <a:lnTo>
                          <a:pt x="43" y="199"/>
                        </a:lnTo>
                        <a:lnTo>
                          <a:pt x="43" y="203"/>
                        </a:lnTo>
                        <a:lnTo>
                          <a:pt x="43" y="200"/>
                        </a:lnTo>
                        <a:lnTo>
                          <a:pt x="43" y="199"/>
                        </a:lnTo>
                        <a:lnTo>
                          <a:pt x="43" y="202"/>
                        </a:lnTo>
                        <a:lnTo>
                          <a:pt x="43" y="202"/>
                        </a:lnTo>
                        <a:lnTo>
                          <a:pt x="43" y="201"/>
                        </a:lnTo>
                        <a:lnTo>
                          <a:pt x="43" y="202"/>
                        </a:lnTo>
                        <a:lnTo>
                          <a:pt x="43" y="202"/>
                        </a:lnTo>
                        <a:lnTo>
                          <a:pt x="43" y="199"/>
                        </a:lnTo>
                        <a:lnTo>
                          <a:pt x="43" y="204"/>
                        </a:lnTo>
                        <a:lnTo>
                          <a:pt x="43" y="201"/>
                        </a:lnTo>
                        <a:lnTo>
                          <a:pt x="43" y="202"/>
                        </a:lnTo>
                        <a:lnTo>
                          <a:pt x="43" y="202"/>
                        </a:lnTo>
                        <a:lnTo>
                          <a:pt x="43" y="203"/>
                        </a:lnTo>
                        <a:lnTo>
                          <a:pt x="43" y="201"/>
                        </a:lnTo>
                        <a:lnTo>
                          <a:pt x="43" y="201"/>
                        </a:lnTo>
                        <a:lnTo>
                          <a:pt x="43" y="202"/>
                        </a:lnTo>
                        <a:lnTo>
                          <a:pt x="43" y="203"/>
                        </a:lnTo>
                        <a:lnTo>
                          <a:pt x="43" y="200"/>
                        </a:lnTo>
                        <a:lnTo>
                          <a:pt x="43" y="202"/>
                        </a:lnTo>
                        <a:lnTo>
                          <a:pt x="43" y="201"/>
                        </a:lnTo>
                        <a:lnTo>
                          <a:pt x="43" y="201"/>
                        </a:lnTo>
                        <a:lnTo>
                          <a:pt x="43" y="201"/>
                        </a:lnTo>
                        <a:lnTo>
                          <a:pt x="43" y="200"/>
                        </a:lnTo>
                        <a:lnTo>
                          <a:pt x="43" y="200"/>
                        </a:lnTo>
                        <a:lnTo>
                          <a:pt x="43" y="199"/>
                        </a:lnTo>
                        <a:lnTo>
                          <a:pt x="43" y="199"/>
                        </a:lnTo>
                        <a:lnTo>
                          <a:pt x="43" y="198"/>
                        </a:lnTo>
                        <a:lnTo>
                          <a:pt x="43" y="199"/>
                        </a:lnTo>
                        <a:lnTo>
                          <a:pt x="43" y="200"/>
                        </a:lnTo>
                        <a:lnTo>
                          <a:pt x="43" y="197"/>
                        </a:lnTo>
                        <a:lnTo>
                          <a:pt x="43" y="200"/>
                        </a:lnTo>
                        <a:lnTo>
                          <a:pt x="43" y="197"/>
                        </a:lnTo>
                        <a:lnTo>
                          <a:pt x="43" y="198"/>
                        </a:lnTo>
                        <a:lnTo>
                          <a:pt x="43" y="197"/>
                        </a:lnTo>
                        <a:lnTo>
                          <a:pt x="43" y="197"/>
                        </a:lnTo>
                        <a:lnTo>
                          <a:pt x="43" y="193"/>
                        </a:lnTo>
                        <a:lnTo>
                          <a:pt x="43" y="196"/>
                        </a:lnTo>
                        <a:lnTo>
                          <a:pt x="43" y="194"/>
                        </a:lnTo>
                        <a:lnTo>
                          <a:pt x="43" y="197"/>
                        </a:lnTo>
                        <a:lnTo>
                          <a:pt x="43" y="192"/>
                        </a:lnTo>
                        <a:lnTo>
                          <a:pt x="43" y="195"/>
                        </a:lnTo>
                        <a:lnTo>
                          <a:pt x="43" y="193"/>
                        </a:lnTo>
                        <a:lnTo>
                          <a:pt x="43" y="194"/>
                        </a:lnTo>
                        <a:lnTo>
                          <a:pt x="43" y="191"/>
                        </a:lnTo>
                        <a:lnTo>
                          <a:pt x="43" y="194"/>
                        </a:lnTo>
                        <a:lnTo>
                          <a:pt x="43" y="193"/>
                        </a:lnTo>
                        <a:lnTo>
                          <a:pt x="43" y="192"/>
                        </a:lnTo>
                        <a:lnTo>
                          <a:pt x="43" y="192"/>
                        </a:lnTo>
                        <a:lnTo>
                          <a:pt x="43" y="195"/>
                        </a:lnTo>
                        <a:lnTo>
                          <a:pt x="43" y="190"/>
                        </a:lnTo>
                        <a:lnTo>
                          <a:pt x="43" y="194"/>
                        </a:lnTo>
                        <a:lnTo>
                          <a:pt x="43" y="192"/>
                        </a:lnTo>
                        <a:lnTo>
                          <a:pt x="44" y="193"/>
                        </a:lnTo>
                        <a:lnTo>
                          <a:pt x="44" y="190"/>
                        </a:lnTo>
                        <a:lnTo>
                          <a:pt x="44" y="192"/>
                        </a:lnTo>
                        <a:lnTo>
                          <a:pt x="44" y="192"/>
                        </a:lnTo>
                        <a:lnTo>
                          <a:pt x="44" y="192"/>
                        </a:lnTo>
                        <a:lnTo>
                          <a:pt x="44" y="190"/>
                        </a:lnTo>
                        <a:lnTo>
                          <a:pt x="44" y="190"/>
                        </a:lnTo>
                        <a:lnTo>
                          <a:pt x="44" y="191"/>
                        </a:lnTo>
                        <a:lnTo>
                          <a:pt x="44" y="191"/>
                        </a:lnTo>
                        <a:lnTo>
                          <a:pt x="44" y="191"/>
                        </a:lnTo>
                        <a:lnTo>
                          <a:pt x="44" y="189"/>
                        </a:lnTo>
                        <a:lnTo>
                          <a:pt x="44" y="191"/>
                        </a:lnTo>
                        <a:lnTo>
                          <a:pt x="44" y="190"/>
                        </a:lnTo>
                        <a:lnTo>
                          <a:pt x="44" y="189"/>
                        </a:lnTo>
                        <a:lnTo>
                          <a:pt x="44" y="188"/>
                        </a:lnTo>
                        <a:lnTo>
                          <a:pt x="44" y="189"/>
                        </a:lnTo>
                        <a:lnTo>
                          <a:pt x="44" y="190"/>
                        </a:lnTo>
                        <a:lnTo>
                          <a:pt x="44" y="191"/>
                        </a:lnTo>
                        <a:lnTo>
                          <a:pt x="44" y="190"/>
                        </a:lnTo>
                        <a:lnTo>
                          <a:pt x="44" y="190"/>
                        </a:lnTo>
                        <a:lnTo>
                          <a:pt x="44" y="190"/>
                        </a:lnTo>
                        <a:lnTo>
                          <a:pt x="44" y="191"/>
                        </a:lnTo>
                        <a:lnTo>
                          <a:pt x="44" y="188"/>
                        </a:lnTo>
                        <a:lnTo>
                          <a:pt x="44" y="191"/>
                        </a:lnTo>
                        <a:lnTo>
                          <a:pt x="44" y="190"/>
                        </a:lnTo>
                        <a:lnTo>
                          <a:pt x="44" y="190"/>
                        </a:lnTo>
                        <a:lnTo>
                          <a:pt x="44" y="190"/>
                        </a:lnTo>
                        <a:lnTo>
                          <a:pt x="44" y="191"/>
                        </a:lnTo>
                        <a:lnTo>
                          <a:pt x="44" y="191"/>
                        </a:lnTo>
                        <a:lnTo>
                          <a:pt x="44" y="190"/>
                        </a:lnTo>
                        <a:lnTo>
                          <a:pt x="44" y="191"/>
                        </a:lnTo>
                        <a:lnTo>
                          <a:pt x="44" y="190"/>
                        </a:lnTo>
                        <a:lnTo>
                          <a:pt x="44" y="192"/>
                        </a:lnTo>
                        <a:lnTo>
                          <a:pt x="44" y="191"/>
                        </a:lnTo>
                        <a:lnTo>
                          <a:pt x="44" y="191"/>
                        </a:lnTo>
                        <a:lnTo>
                          <a:pt x="44" y="190"/>
                        </a:lnTo>
                        <a:lnTo>
                          <a:pt x="44" y="193"/>
                        </a:lnTo>
                        <a:lnTo>
                          <a:pt x="44" y="192"/>
                        </a:lnTo>
                        <a:lnTo>
                          <a:pt x="44" y="194"/>
                        </a:lnTo>
                        <a:lnTo>
                          <a:pt x="44" y="194"/>
                        </a:lnTo>
                        <a:lnTo>
                          <a:pt x="44" y="194"/>
                        </a:lnTo>
                        <a:lnTo>
                          <a:pt x="44" y="195"/>
                        </a:lnTo>
                        <a:lnTo>
                          <a:pt x="44" y="193"/>
                        </a:lnTo>
                        <a:lnTo>
                          <a:pt x="44" y="197"/>
                        </a:lnTo>
                        <a:lnTo>
                          <a:pt x="44" y="193"/>
                        </a:lnTo>
                        <a:lnTo>
                          <a:pt x="44" y="199"/>
                        </a:lnTo>
                        <a:lnTo>
                          <a:pt x="44" y="197"/>
                        </a:lnTo>
                        <a:lnTo>
                          <a:pt x="44" y="197"/>
                        </a:lnTo>
                        <a:lnTo>
                          <a:pt x="44" y="199"/>
                        </a:lnTo>
                        <a:lnTo>
                          <a:pt x="44" y="198"/>
                        </a:lnTo>
                        <a:lnTo>
                          <a:pt x="44" y="199"/>
                        </a:lnTo>
                        <a:lnTo>
                          <a:pt x="44" y="198"/>
                        </a:lnTo>
                        <a:lnTo>
                          <a:pt x="44" y="199"/>
                        </a:lnTo>
                        <a:lnTo>
                          <a:pt x="44" y="202"/>
                        </a:lnTo>
                        <a:lnTo>
                          <a:pt x="44" y="200"/>
                        </a:lnTo>
                        <a:lnTo>
                          <a:pt x="44" y="200"/>
                        </a:lnTo>
                        <a:lnTo>
                          <a:pt x="44" y="203"/>
                        </a:lnTo>
                        <a:lnTo>
                          <a:pt x="44" y="202"/>
                        </a:lnTo>
                        <a:lnTo>
                          <a:pt x="44" y="202"/>
                        </a:lnTo>
                        <a:lnTo>
                          <a:pt x="44" y="202"/>
                        </a:lnTo>
                        <a:lnTo>
                          <a:pt x="44" y="201"/>
                        </a:lnTo>
                        <a:lnTo>
                          <a:pt x="44" y="206"/>
                        </a:lnTo>
                        <a:lnTo>
                          <a:pt x="44" y="204"/>
                        </a:lnTo>
                        <a:lnTo>
                          <a:pt x="44" y="205"/>
                        </a:lnTo>
                        <a:lnTo>
                          <a:pt x="44" y="205"/>
                        </a:lnTo>
                        <a:lnTo>
                          <a:pt x="44" y="207"/>
                        </a:lnTo>
                        <a:lnTo>
                          <a:pt x="44" y="206"/>
                        </a:lnTo>
                        <a:lnTo>
                          <a:pt x="44" y="205"/>
                        </a:lnTo>
                        <a:lnTo>
                          <a:pt x="44" y="207"/>
                        </a:lnTo>
                        <a:lnTo>
                          <a:pt x="44" y="208"/>
                        </a:lnTo>
                        <a:lnTo>
                          <a:pt x="44" y="207"/>
                        </a:lnTo>
                        <a:lnTo>
                          <a:pt x="44" y="208"/>
                        </a:lnTo>
                        <a:lnTo>
                          <a:pt x="44" y="206"/>
                        </a:lnTo>
                        <a:lnTo>
                          <a:pt x="44" y="210"/>
                        </a:lnTo>
                        <a:lnTo>
                          <a:pt x="44" y="210"/>
                        </a:lnTo>
                        <a:lnTo>
                          <a:pt x="44" y="211"/>
                        </a:lnTo>
                        <a:lnTo>
                          <a:pt x="44" y="210"/>
                        </a:lnTo>
                        <a:lnTo>
                          <a:pt x="44" y="213"/>
                        </a:lnTo>
                        <a:lnTo>
                          <a:pt x="44" y="211"/>
                        </a:lnTo>
                        <a:lnTo>
                          <a:pt x="44" y="214"/>
                        </a:lnTo>
                        <a:lnTo>
                          <a:pt x="44" y="213"/>
                        </a:lnTo>
                        <a:lnTo>
                          <a:pt x="44" y="214"/>
                        </a:lnTo>
                        <a:lnTo>
                          <a:pt x="44" y="214"/>
                        </a:lnTo>
                        <a:lnTo>
                          <a:pt x="44" y="215"/>
                        </a:lnTo>
                        <a:lnTo>
                          <a:pt x="44" y="218"/>
                        </a:lnTo>
                        <a:lnTo>
                          <a:pt x="44" y="217"/>
                        </a:lnTo>
                        <a:lnTo>
                          <a:pt x="44" y="216"/>
                        </a:lnTo>
                        <a:lnTo>
                          <a:pt x="44" y="216"/>
                        </a:lnTo>
                        <a:lnTo>
                          <a:pt x="44" y="221"/>
                        </a:lnTo>
                        <a:lnTo>
                          <a:pt x="44" y="219"/>
                        </a:lnTo>
                        <a:lnTo>
                          <a:pt x="44" y="219"/>
                        </a:lnTo>
                        <a:lnTo>
                          <a:pt x="44" y="220"/>
                        </a:lnTo>
                        <a:lnTo>
                          <a:pt x="44" y="220"/>
                        </a:lnTo>
                        <a:lnTo>
                          <a:pt x="44" y="221"/>
                        </a:lnTo>
                        <a:lnTo>
                          <a:pt x="44" y="222"/>
                        </a:lnTo>
                        <a:lnTo>
                          <a:pt x="44" y="221"/>
                        </a:lnTo>
                        <a:lnTo>
                          <a:pt x="44" y="220"/>
                        </a:lnTo>
                        <a:lnTo>
                          <a:pt x="44" y="223"/>
                        </a:lnTo>
                        <a:lnTo>
                          <a:pt x="44" y="222"/>
                        </a:lnTo>
                        <a:lnTo>
                          <a:pt x="44" y="222"/>
                        </a:lnTo>
                        <a:lnTo>
                          <a:pt x="44" y="223"/>
                        </a:lnTo>
                        <a:lnTo>
                          <a:pt x="44" y="224"/>
                        </a:lnTo>
                        <a:lnTo>
                          <a:pt x="44" y="225"/>
                        </a:lnTo>
                        <a:lnTo>
                          <a:pt x="44" y="224"/>
                        </a:lnTo>
                        <a:lnTo>
                          <a:pt x="44" y="224"/>
                        </a:lnTo>
                        <a:lnTo>
                          <a:pt x="44" y="224"/>
                        </a:lnTo>
                        <a:lnTo>
                          <a:pt x="44" y="224"/>
                        </a:lnTo>
                        <a:lnTo>
                          <a:pt x="44" y="224"/>
                        </a:lnTo>
                        <a:lnTo>
                          <a:pt x="45" y="224"/>
                        </a:lnTo>
                        <a:lnTo>
                          <a:pt x="45" y="224"/>
                        </a:lnTo>
                        <a:lnTo>
                          <a:pt x="45" y="222"/>
                        </a:lnTo>
                        <a:lnTo>
                          <a:pt x="45" y="225"/>
                        </a:lnTo>
                        <a:lnTo>
                          <a:pt x="45" y="224"/>
                        </a:lnTo>
                        <a:lnTo>
                          <a:pt x="45" y="223"/>
                        </a:lnTo>
                        <a:lnTo>
                          <a:pt x="45" y="225"/>
                        </a:lnTo>
                        <a:lnTo>
                          <a:pt x="45" y="222"/>
                        </a:lnTo>
                        <a:lnTo>
                          <a:pt x="45" y="224"/>
                        </a:lnTo>
                        <a:lnTo>
                          <a:pt x="45" y="224"/>
                        </a:lnTo>
                        <a:lnTo>
                          <a:pt x="45" y="224"/>
                        </a:lnTo>
                        <a:lnTo>
                          <a:pt x="45" y="224"/>
                        </a:lnTo>
                        <a:lnTo>
                          <a:pt x="45" y="223"/>
                        </a:lnTo>
                        <a:lnTo>
                          <a:pt x="45" y="223"/>
                        </a:lnTo>
                        <a:lnTo>
                          <a:pt x="45" y="224"/>
                        </a:lnTo>
                        <a:lnTo>
                          <a:pt x="45" y="222"/>
                        </a:lnTo>
                        <a:lnTo>
                          <a:pt x="45" y="223"/>
                        </a:lnTo>
                        <a:lnTo>
                          <a:pt x="45" y="221"/>
                        </a:lnTo>
                        <a:lnTo>
                          <a:pt x="45" y="225"/>
                        </a:lnTo>
                        <a:lnTo>
                          <a:pt x="45" y="221"/>
                        </a:lnTo>
                        <a:lnTo>
                          <a:pt x="45" y="223"/>
                        </a:lnTo>
                        <a:lnTo>
                          <a:pt x="45" y="221"/>
                        </a:lnTo>
                        <a:lnTo>
                          <a:pt x="45" y="221"/>
                        </a:lnTo>
                        <a:lnTo>
                          <a:pt x="45" y="221"/>
                        </a:lnTo>
                        <a:lnTo>
                          <a:pt x="45" y="219"/>
                        </a:lnTo>
                        <a:lnTo>
                          <a:pt x="45" y="221"/>
                        </a:lnTo>
                        <a:lnTo>
                          <a:pt x="45" y="220"/>
                        </a:lnTo>
                        <a:lnTo>
                          <a:pt x="45" y="221"/>
                        </a:lnTo>
                        <a:lnTo>
                          <a:pt x="45" y="221"/>
                        </a:lnTo>
                        <a:lnTo>
                          <a:pt x="45" y="218"/>
                        </a:lnTo>
                        <a:lnTo>
                          <a:pt x="45" y="221"/>
                        </a:lnTo>
                        <a:lnTo>
                          <a:pt x="45" y="218"/>
                        </a:lnTo>
                        <a:lnTo>
                          <a:pt x="45" y="218"/>
                        </a:lnTo>
                        <a:lnTo>
                          <a:pt x="45" y="217"/>
                        </a:lnTo>
                        <a:lnTo>
                          <a:pt x="45" y="216"/>
                        </a:lnTo>
                        <a:lnTo>
                          <a:pt x="45" y="217"/>
                        </a:lnTo>
                        <a:lnTo>
                          <a:pt x="45" y="216"/>
                        </a:lnTo>
                        <a:lnTo>
                          <a:pt x="45" y="215"/>
                        </a:lnTo>
                        <a:lnTo>
                          <a:pt x="45" y="214"/>
                        </a:lnTo>
                        <a:lnTo>
                          <a:pt x="45" y="212"/>
                        </a:lnTo>
                        <a:lnTo>
                          <a:pt x="45" y="212"/>
                        </a:lnTo>
                        <a:lnTo>
                          <a:pt x="45" y="213"/>
                        </a:lnTo>
                        <a:lnTo>
                          <a:pt x="45" y="213"/>
                        </a:lnTo>
                        <a:lnTo>
                          <a:pt x="45" y="211"/>
                        </a:lnTo>
                        <a:lnTo>
                          <a:pt x="45" y="209"/>
                        </a:lnTo>
                        <a:lnTo>
                          <a:pt x="45" y="210"/>
                        </a:lnTo>
                        <a:lnTo>
                          <a:pt x="45" y="210"/>
                        </a:lnTo>
                        <a:lnTo>
                          <a:pt x="45" y="211"/>
                        </a:lnTo>
                        <a:lnTo>
                          <a:pt x="45" y="207"/>
                        </a:lnTo>
                        <a:lnTo>
                          <a:pt x="45" y="210"/>
                        </a:lnTo>
                        <a:lnTo>
                          <a:pt x="45" y="208"/>
                        </a:lnTo>
                        <a:lnTo>
                          <a:pt x="45" y="208"/>
                        </a:lnTo>
                        <a:lnTo>
                          <a:pt x="45" y="210"/>
                        </a:lnTo>
                        <a:lnTo>
                          <a:pt x="45" y="206"/>
                        </a:lnTo>
                        <a:lnTo>
                          <a:pt x="45" y="206"/>
                        </a:lnTo>
                        <a:lnTo>
                          <a:pt x="45" y="207"/>
                        </a:lnTo>
                        <a:lnTo>
                          <a:pt x="45" y="209"/>
                        </a:lnTo>
                        <a:lnTo>
                          <a:pt x="45" y="208"/>
                        </a:lnTo>
                        <a:lnTo>
                          <a:pt x="45" y="206"/>
                        </a:lnTo>
                        <a:lnTo>
                          <a:pt x="45" y="207"/>
                        </a:lnTo>
                        <a:lnTo>
                          <a:pt x="45" y="205"/>
                        </a:lnTo>
                        <a:lnTo>
                          <a:pt x="45" y="210"/>
                        </a:lnTo>
                        <a:lnTo>
                          <a:pt x="45" y="205"/>
                        </a:lnTo>
                        <a:lnTo>
                          <a:pt x="45" y="204"/>
                        </a:lnTo>
                        <a:lnTo>
                          <a:pt x="45" y="206"/>
                        </a:lnTo>
                        <a:lnTo>
                          <a:pt x="45" y="206"/>
                        </a:lnTo>
                        <a:lnTo>
                          <a:pt x="45" y="206"/>
                        </a:lnTo>
                        <a:lnTo>
                          <a:pt x="45" y="202"/>
                        </a:lnTo>
                        <a:lnTo>
                          <a:pt x="45" y="205"/>
                        </a:lnTo>
                        <a:lnTo>
                          <a:pt x="45" y="203"/>
                        </a:lnTo>
                        <a:lnTo>
                          <a:pt x="45" y="205"/>
                        </a:lnTo>
                        <a:lnTo>
                          <a:pt x="45" y="205"/>
                        </a:lnTo>
                        <a:lnTo>
                          <a:pt x="45" y="203"/>
                        </a:lnTo>
                        <a:lnTo>
                          <a:pt x="45" y="206"/>
                        </a:lnTo>
                        <a:lnTo>
                          <a:pt x="45" y="203"/>
                        </a:lnTo>
                        <a:lnTo>
                          <a:pt x="45" y="203"/>
                        </a:lnTo>
                        <a:lnTo>
                          <a:pt x="45" y="202"/>
                        </a:lnTo>
                        <a:lnTo>
                          <a:pt x="45" y="204"/>
                        </a:lnTo>
                        <a:lnTo>
                          <a:pt x="45" y="201"/>
                        </a:lnTo>
                        <a:lnTo>
                          <a:pt x="45" y="204"/>
                        </a:lnTo>
                        <a:lnTo>
                          <a:pt x="45" y="200"/>
                        </a:lnTo>
                        <a:lnTo>
                          <a:pt x="45" y="202"/>
                        </a:lnTo>
                        <a:lnTo>
                          <a:pt x="45" y="201"/>
                        </a:lnTo>
                        <a:lnTo>
                          <a:pt x="45" y="202"/>
                        </a:lnTo>
                        <a:lnTo>
                          <a:pt x="45" y="200"/>
                        </a:lnTo>
                        <a:lnTo>
                          <a:pt x="45" y="201"/>
                        </a:lnTo>
                        <a:lnTo>
                          <a:pt x="45" y="202"/>
                        </a:lnTo>
                        <a:lnTo>
                          <a:pt x="45" y="199"/>
                        </a:lnTo>
                        <a:lnTo>
                          <a:pt x="45" y="199"/>
                        </a:lnTo>
                        <a:lnTo>
                          <a:pt x="45" y="200"/>
                        </a:lnTo>
                        <a:lnTo>
                          <a:pt x="45" y="201"/>
                        </a:lnTo>
                        <a:lnTo>
                          <a:pt x="45" y="198"/>
                        </a:lnTo>
                        <a:lnTo>
                          <a:pt x="45" y="201"/>
                        </a:lnTo>
                        <a:lnTo>
                          <a:pt x="45" y="199"/>
                        </a:lnTo>
                        <a:lnTo>
                          <a:pt x="45" y="202"/>
                        </a:lnTo>
                        <a:lnTo>
                          <a:pt x="45" y="200"/>
                        </a:lnTo>
                        <a:lnTo>
                          <a:pt x="45" y="200"/>
                        </a:lnTo>
                        <a:lnTo>
                          <a:pt x="45" y="198"/>
                        </a:lnTo>
                        <a:lnTo>
                          <a:pt x="46" y="201"/>
                        </a:lnTo>
                        <a:lnTo>
                          <a:pt x="46" y="199"/>
                        </a:lnTo>
                        <a:lnTo>
                          <a:pt x="46" y="202"/>
                        </a:lnTo>
                        <a:lnTo>
                          <a:pt x="46" y="199"/>
                        </a:lnTo>
                        <a:lnTo>
                          <a:pt x="46" y="202"/>
                        </a:lnTo>
                        <a:lnTo>
                          <a:pt x="46" y="197"/>
                        </a:lnTo>
                        <a:lnTo>
                          <a:pt x="46" y="201"/>
                        </a:lnTo>
                        <a:lnTo>
                          <a:pt x="46" y="199"/>
                        </a:lnTo>
                        <a:lnTo>
                          <a:pt x="46" y="200"/>
                        </a:lnTo>
                        <a:lnTo>
                          <a:pt x="46" y="201"/>
                        </a:lnTo>
                        <a:lnTo>
                          <a:pt x="46" y="201"/>
                        </a:lnTo>
                        <a:lnTo>
                          <a:pt x="46" y="199"/>
                        </a:lnTo>
                        <a:lnTo>
                          <a:pt x="46" y="199"/>
                        </a:lnTo>
                        <a:lnTo>
                          <a:pt x="46" y="198"/>
                        </a:lnTo>
                        <a:lnTo>
                          <a:pt x="46" y="201"/>
                        </a:lnTo>
                        <a:lnTo>
                          <a:pt x="46" y="201"/>
                        </a:lnTo>
                        <a:lnTo>
                          <a:pt x="46" y="199"/>
                        </a:lnTo>
                        <a:lnTo>
                          <a:pt x="46" y="197"/>
                        </a:lnTo>
                        <a:lnTo>
                          <a:pt x="46" y="200"/>
                        </a:lnTo>
                        <a:lnTo>
                          <a:pt x="46" y="199"/>
                        </a:lnTo>
                        <a:lnTo>
                          <a:pt x="46" y="196"/>
                        </a:lnTo>
                        <a:lnTo>
                          <a:pt x="46" y="202"/>
                        </a:lnTo>
                        <a:lnTo>
                          <a:pt x="46" y="199"/>
                        </a:lnTo>
                        <a:lnTo>
                          <a:pt x="46" y="198"/>
                        </a:lnTo>
                        <a:lnTo>
                          <a:pt x="46" y="197"/>
                        </a:lnTo>
                        <a:lnTo>
                          <a:pt x="46" y="197"/>
                        </a:lnTo>
                        <a:lnTo>
                          <a:pt x="46" y="195"/>
                        </a:lnTo>
                        <a:lnTo>
                          <a:pt x="46" y="198"/>
                        </a:lnTo>
                        <a:lnTo>
                          <a:pt x="46" y="196"/>
                        </a:lnTo>
                        <a:lnTo>
                          <a:pt x="46" y="195"/>
                        </a:lnTo>
                        <a:lnTo>
                          <a:pt x="46" y="197"/>
                        </a:lnTo>
                        <a:lnTo>
                          <a:pt x="46" y="195"/>
                        </a:lnTo>
                        <a:lnTo>
                          <a:pt x="46" y="198"/>
                        </a:lnTo>
                        <a:lnTo>
                          <a:pt x="46" y="195"/>
                        </a:lnTo>
                        <a:lnTo>
                          <a:pt x="46" y="195"/>
                        </a:lnTo>
                        <a:lnTo>
                          <a:pt x="46" y="194"/>
                        </a:lnTo>
                        <a:lnTo>
                          <a:pt x="46" y="193"/>
                        </a:lnTo>
                        <a:lnTo>
                          <a:pt x="46" y="196"/>
                        </a:lnTo>
                        <a:lnTo>
                          <a:pt x="46" y="195"/>
                        </a:lnTo>
                        <a:lnTo>
                          <a:pt x="46" y="194"/>
                        </a:lnTo>
                        <a:lnTo>
                          <a:pt x="46" y="192"/>
                        </a:lnTo>
                        <a:lnTo>
                          <a:pt x="46" y="193"/>
                        </a:lnTo>
                        <a:lnTo>
                          <a:pt x="46" y="192"/>
                        </a:lnTo>
                        <a:lnTo>
                          <a:pt x="46" y="193"/>
                        </a:lnTo>
                        <a:lnTo>
                          <a:pt x="46" y="194"/>
                        </a:lnTo>
                        <a:lnTo>
                          <a:pt x="46" y="192"/>
                        </a:lnTo>
                        <a:lnTo>
                          <a:pt x="46" y="193"/>
                        </a:lnTo>
                        <a:lnTo>
                          <a:pt x="46" y="192"/>
                        </a:lnTo>
                        <a:lnTo>
                          <a:pt x="46" y="193"/>
                        </a:lnTo>
                        <a:lnTo>
                          <a:pt x="46" y="192"/>
                        </a:lnTo>
                        <a:lnTo>
                          <a:pt x="46" y="190"/>
                        </a:lnTo>
                        <a:lnTo>
                          <a:pt x="46" y="191"/>
                        </a:lnTo>
                        <a:lnTo>
                          <a:pt x="46" y="190"/>
                        </a:lnTo>
                        <a:lnTo>
                          <a:pt x="46" y="191"/>
                        </a:lnTo>
                        <a:lnTo>
                          <a:pt x="46" y="191"/>
                        </a:lnTo>
                        <a:lnTo>
                          <a:pt x="46" y="191"/>
                        </a:lnTo>
                        <a:lnTo>
                          <a:pt x="46" y="190"/>
                        </a:lnTo>
                        <a:lnTo>
                          <a:pt x="46" y="190"/>
                        </a:lnTo>
                        <a:lnTo>
                          <a:pt x="46" y="189"/>
                        </a:lnTo>
                        <a:lnTo>
                          <a:pt x="46" y="188"/>
                        </a:lnTo>
                        <a:lnTo>
                          <a:pt x="46" y="187"/>
                        </a:lnTo>
                        <a:lnTo>
                          <a:pt x="46" y="186"/>
                        </a:lnTo>
                        <a:lnTo>
                          <a:pt x="46" y="190"/>
                        </a:lnTo>
                        <a:lnTo>
                          <a:pt x="46" y="188"/>
                        </a:lnTo>
                        <a:lnTo>
                          <a:pt x="46" y="187"/>
                        </a:lnTo>
                        <a:lnTo>
                          <a:pt x="46" y="187"/>
                        </a:lnTo>
                        <a:lnTo>
                          <a:pt x="46" y="185"/>
                        </a:lnTo>
                        <a:lnTo>
                          <a:pt x="46" y="187"/>
                        </a:lnTo>
                        <a:lnTo>
                          <a:pt x="46" y="184"/>
                        </a:lnTo>
                        <a:lnTo>
                          <a:pt x="46" y="185"/>
                        </a:lnTo>
                        <a:lnTo>
                          <a:pt x="46" y="185"/>
                        </a:lnTo>
                        <a:lnTo>
                          <a:pt x="46" y="186"/>
                        </a:lnTo>
                        <a:lnTo>
                          <a:pt x="46" y="185"/>
                        </a:lnTo>
                        <a:lnTo>
                          <a:pt x="46" y="185"/>
                        </a:lnTo>
                        <a:lnTo>
                          <a:pt x="46" y="185"/>
                        </a:lnTo>
                        <a:lnTo>
                          <a:pt x="46" y="183"/>
                        </a:lnTo>
                        <a:lnTo>
                          <a:pt x="46" y="185"/>
                        </a:lnTo>
                        <a:lnTo>
                          <a:pt x="46" y="185"/>
                        </a:lnTo>
                        <a:lnTo>
                          <a:pt x="46" y="183"/>
                        </a:lnTo>
                        <a:lnTo>
                          <a:pt x="46" y="184"/>
                        </a:lnTo>
                        <a:lnTo>
                          <a:pt x="46" y="182"/>
                        </a:lnTo>
                        <a:lnTo>
                          <a:pt x="46" y="183"/>
                        </a:lnTo>
                        <a:lnTo>
                          <a:pt x="46" y="183"/>
                        </a:lnTo>
                        <a:lnTo>
                          <a:pt x="46" y="184"/>
                        </a:lnTo>
                        <a:lnTo>
                          <a:pt x="46" y="183"/>
                        </a:lnTo>
                        <a:lnTo>
                          <a:pt x="46" y="184"/>
                        </a:lnTo>
                        <a:lnTo>
                          <a:pt x="46" y="186"/>
                        </a:lnTo>
                        <a:lnTo>
                          <a:pt x="46" y="185"/>
                        </a:lnTo>
                        <a:lnTo>
                          <a:pt x="46" y="183"/>
                        </a:lnTo>
                        <a:lnTo>
                          <a:pt x="46" y="184"/>
                        </a:lnTo>
                        <a:lnTo>
                          <a:pt x="46" y="185"/>
                        </a:lnTo>
                        <a:lnTo>
                          <a:pt x="46" y="185"/>
                        </a:lnTo>
                        <a:lnTo>
                          <a:pt x="46" y="182"/>
                        </a:lnTo>
                        <a:lnTo>
                          <a:pt x="46" y="183"/>
                        </a:lnTo>
                        <a:lnTo>
                          <a:pt x="46" y="183"/>
                        </a:lnTo>
                        <a:lnTo>
                          <a:pt x="46" y="185"/>
                        </a:lnTo>
                        <a:lnTo>
                          <a:pt x="46" y="183"/>
                        </a:lnTo>
                        <a:lnTo>
                          <a:pt x="46" y="184"/>
                        </a:lnTo>
                        <a:lnTo>
                          <a:pt x="46" y="183"/>
                        </a:lnTo>
                        <a:lnTo>
                          <a:pt x="46" y="183"/>
                        </a:lnTo>
                        <a:lnTo>
                          <a:pt x="46" y="185"/>
                        </a:lnTo>
                        <a:lnTo>
                          <a:pt x="46" y="182"/>
                        </a:lnTo>
                        <a:lnTo>
                          <a:pt x="46" y="183"/>
                        </a:lnTo>
                        <a:lnTo>
                          <a:pt x="46" y="184"/>
                        </a:lnTo>
                        <a:lnTo>
                          <a:pt x="46" y="185"/>
                        </a:lnTo>
                        <a:lnTo>
                          <a:pt x="46" y="182"/>
                        </a:lnTo>
                        <a:lnTo>
                          <a:pt x="46" y="184"/>
                        </a:lnTo>
                        <a:lnTo>
                          <a:pt x="46" y="183"/>
                        </a:lnTo>
                        <a:lnTo>
                          <a:pt x="47" y="182"/>
                        </a:lnTo>
                        <a:lnTo>
                          <a:pt x="47" y="184"/>
                        </a:lnTo>
                        <a:lnTo>
                          <a:pt x="47" y="183"/>
                        </a:lnTo>
                        <a:lnTo>
                          <a:pt x="47" y="183"/>
                        </a:lnTo>
                        <a:lnTo>
                          <a:pt x="47" y="185"/>
                        </a:lnTo>
                        <a:lnTo>
                          <a:pt x="47" y="185"/>
                        </a:lnTo>
                        <a:lnTo>
                          <a:pt x="47" y="180"/>
                        </a:lnTo>
                        <a:lnTo>
                          <a:pt x="47" y="185"/>
                        </a:lnTo>
                        <a:lnTo>
                          <a:pt x="47" y="184"/>
                        </a:lnTo>
                        <a:lnTo>
                          <a:pt x="47" y="183"/>
                        </a:lnTo>
                        <a:lnTo>
                          <a:pt x="47" y="183"/>
                        </a:lnTo>
                        <a:lnTo>
                          <a:pt x="47" y="184"/>
                        </a:lnTo>
                        <a:lnTo>
                          <a:pt x="47" y="185"/>
                        </a:lnTo>
                        <a:lnTo>
                          <a:pt x="47" y="185"/>
                        </a:lnTo>
                        <a:lnTo>
                          <a:pt x="47" y="186"/>
                        </a:lnTo>
                        <a:lnTo>
                          <a:pt x="47" y="185"/>
                        </a:lnTo>
                        <a:lnTo>
                          <a:pt x="47" y="185"/>
                        </a:lnTo>
                        <a:lnTo>
                          <a:pt x="47" y="183"/>
                        </a:lnTo>
                        <a:lnTo>
                          <a:pt x="47" y="187"/>
                        </a:lnTo>
                        <a:lnTo>
                          <a:pt x="47" y="185"/>
                        </a:lnTo>
                        <a:lnTo>
                          <a:pt x="47" y="186"/>
                        </a:lnTo>
                        <a:lnTo>
                          <a:pt x="47" y="185"/>
                        </a:lnTo>
                        <a:lnTo>
                          <a:pt x="47" y="186"/>
                        </a:lnTo>
                        <a:lnTo>
                          <a:pt x="47" y="185"/>
                        </a:lnTo>
                        <a:lnTo>
                          <a:pt x="47" y="187"/>
                        </a:lnTo>
                        <a:lnTo>
                          <a:pt x="47" y="188"/>
                        </a:lnTo>
                        <a:lnTo>
                          <a:pt x="47" y="185"/>
                        </a:lnTo>
                        <a:lnTo>
                          <a:pt x="47" y="188"/>
                        </a:lnTo>
                        <a:lnTo>
                          <a:pt x="47" y="186"/>
                        </a:lnTo>
                        <a:lnTo>
                          <a:pt x="47" y="187"/>
                        </a:lnTo>
                        <a:lnTo>
                          <a:pt x="47" y="186"/>
                        </a:lnTo>
                        <a:lnTo>
                          <a:pt x="47" y="188"/>
                        </a:lnTo>
                        <a:lnTo>
                          <a:pt x="47" y="187"/>
                        </a:lnTo>
                        <a:lnTo>
                          <a:pt x="47" y="190"/>
                        </a:lnTo>
                        <a:lnTo>
                          <a:pt x="47" y="188"/>
                        </a:lnTo>
                        <a:lnTo>
                          <a:pt x="47" y="187"/>
                        </a:lnTo>
                        <a:lnTo>
                          <a:pt x="47" y="188"/>
                        </a:lnTo>
                        <a:lnTo>
                          <a:pt x="47" y="188"/>
                        </a:lnTo>
                        <a:lnTo>
                          <a:pt x="47" y="189"/>
                        </a:lnTo>
                        <a:lnTo>
                          <a:pt x="47" y="188"/>
                        </a:lnTo>
                        <a:lnTo>
                          <a:pt x="47" y="191"/>
                        </a:lnTo>
                        <a:lnTo>
                          <a:pt x="47" y="186"/>
                        </a:lnTo>
                        <a:lnTo>
                          <a:pt x="47" y="189"/>
                        </a:lnTo>
                        <a:lnTo>
                          <a:pt x="47" y="189"/>
                        </a:lnTo>
                        <a:lnTo>
                          <a:pt x="47" y="189"/>
                        </a:lnTo>
                        <a:lnTo>
                          <a:pt x="47" y="190"/>
                        </a:lnTo>
                        <a:lnTo>
                          <a:pt x="47" y="189"/>
                        </a:lnTo>
                        <a:lnTo>
                          <a:pt x="47" y="191"/>
                        </a:lnTo>
                        <a:lnTo>
                          <a:pt x="47" y="191"/>
                        </a:lnTo>
                        <a:lnTo>
                          <a:pt x="47" y="189"/>
                        </a:lnTo>
                        <a:lnTo>
                          <a:pt x="47" y="192"/>
                        </a:lnTo>
                        <a:lnTo>
                          <a:pt x="47" y="190"/>
                        </a:lnTo>
                        <a:lnTo>
                          <a:pt x="47" y="195"/>
                        </a:lnTo>
                        <a:lnTo>
                          <a:pt x="47" y="192"/>
                        </a:lnTo>
                        <a:lnTo>
                          <a:pt x="47" y="193"/>
                        </a:lnTo>
                        <a:lnTo>
                          <a:pt x="47" y="194"/>
                        </a:lnTo>
                        <a:lnTo>
                          <a:pt x="47" y="190"/>
                        </a:lnTo>
                        <a:lnTo>
                          <a:pt x="47" y="197"/>
                        </a:lnTo>
                        <a:lnTo>
                          <a:pt x="47" y="195"/>
                        </a:lnTo>
                        <a:lnTo>
                          <a:pt x="47" y="198"/>
                        </a:lnTo>
                        <a:lnTo>
                          <a:pt x="47" y="196"/>
                        </a:lnTo>
                        <a:lnTo>
                          <a:pt x="47" y="197"/>
                        </a:lnTo>
                        <a:lnTo>
                          <a:pt x="47" y="197"/>
                        </a:lnTo>
                        <a:lnTo>
                          <a:pt x="47" y="198"/>
                        </a:lnTo>
                        <a:lnTo>
                          <a:pt x="47" y="198"/>
                        </a:lnTo>
                        <a:lnTo>
                          <a:pt x="47" y="200"/>
                        </a:lnTo>
                        <a:lnTo>
                          <a:pt x="47" y="201"/>
                        </a:lnTo>
                        <a:lnTo>
                          <a:pt x="47" y="198"/>
                        </a:lnTo>
                        <a:lnTo>
                          <a:pt x="47" y="203"/>
                        </a:lnTo>
                        <a:lnTo>
                          <a:pt x="47" y="200"/>
                        </a:lnTo>
                        <a:lnTo>
                          <a:pt x="47" y="202"/>
                        </a:lnTo>
                        <a:lnTo>
                          <a:pt x="47" y="202"/>
                        </a:lnTo>
                        <a:lnTo>
                          <a:pt x="47" y="202"/>
                        </a:lnTo>
                        <a:lnTo>
                          <a:pt x="47" y="201"/>
                        </a:lnTo>
                        <a:lnTo>
                          <a:pt x="47" y="205"/>
                        </a:lnTo>
                        <a:lnTo>
                          <a:pt x="47" y="204"/>
                        </a:lnTo>
                        <a:lnTo>
                          <a:pt x="47" y="205"/>
                        </a:lnTo>
                        <a:lnTo>
                          <a:pt x="47" y="204"/>
                        </a:lnTo>
                        <a:lnTo>
                          <a:pt x="47" y="205"/>
                        </a:lnTo>
                        <a:lnTo>
                          <a:pt x="47" y="207"/>
                        </a:lnTo>
                        <a:lnTo>
                          <a:pt x="47" y="205"/>
                        </a:lnTo>
                        <a:lnTo>
                          <a:pt x="47" y="210"/>
                        </a:lnTo>
                        <a:lnTo>
                          <a:pt x="47" y="206"/>
                        </a:lnTo>
                        <a:lnTo>
                          <a:pt x="47" y="209"/>
                        </a:lnTo>
                        <a:lnTo>
                          <a:pt x="47" y="210"/>
                        </a:lnTo>
                        <a:lnTo>
                          <a:pt x="47" y="211"/>
                        </a:lnTo>
                        <a:lnTo>
                          <a:pt x="47" y="211"/>
                        </a:lnTo>
                        <a:lnTo>
                          <a:pt x="47" y="210"/>
                        </a:lnTo>
                        <a:lnTo>
                          <a:pt x="47" y="207"/>
                        </a:lnTo>
                        <a:lnTo>
                          <a:pt x="47" y="213"/>
                        </a:lnTo>
                        <a:lnTo>
                          <a:pt x="47" y="210"/>
                        </a:lnTo>
                        <a:lnTo>
                          <a:pt x="47" y="213"/>
                        </a:lnTo>
                        <a:lnTo>
                          <a:pt x="47" y="212"/>
                        </a:lnTo>
                        <a:lnTo>
                          <a:pt x="47" y="212"/>
                        </a:lnTo>
                        <a:lnTo>
                          <a:pt x="47" y="214"/>
                        </a:lnTo>
                        <a:lnTo>
                          <a:pt x="47" y="215"/>
                        </a:lnTo>
                        <a:lnTo>
                          <a:pt x="47" y="217"/>
                        </a:lnTo>
                        <a:lnTo>
                          <a:pt x="47" y="215"/>
                        </a:lnTo>
                        <a:lnTo>
                          <a:pt x="48" y="219"/>
                        </a:lnTo>
                        <a:lnTo>
                          <a:pt x="48" y="213"/>
                        </a:lnTo>
                        <a:lnTo>
                          <a:pt x="48" y="219"/>
                        </a:lnTo>
                        <a:lnTo>
                          <a:pt x="48" y="217"/>
                        </a:lnTo>
                        <a:lnTo>
                          <a:pt x="48" y="217"/>
                        </a:lnTo>
                        <a:lnTo>
                          <a:pt x="48" y="221"/>
                        </a:lnTo>
                        <a:lnTo>
                          <a:pt x="48" y="217"/>
                        </a:lnTo>
                        <a:lnTo>
                          <a:pt x="48" y="222"/>
                        </a:lnTo>
                        <a:lnTo>
                          <a:pt x="48" y="220"/>
                        </a:lnTo>
                        <a:lnTo>
                          <a:pt x="48" y="222"/>
                        </a:lnTo>
                        <a:lnTo>
                          <a:pt x="48" y="222"/>
                        </a:lnTo>
                        <a:lnTo>
                          <a:pt x="48" y="221"/>
                        </a:lnTo>
                        <a:lnTo>
                          <a:pt x="48" y="220"/>
                        </a:lnTo>
                        <a:lnTo>
                          <a:pt x="48" y="222"/>
                        </a:lnTo>
                        <a:lnTo>
                          <a:pt x="48" y="221"/>
                        </a:lnTo>
                        <a:lnTo>
                          <a:pt x="48" y="221"/>
                        </a:lnTo>
                        <a:lnTo>
                          <a:pt x="48" y="222"/>
                        </a:lnTo>
                        <a:lnTo>
                          <a:pt x="48" y="222"/>
                        </a:lnTo>
                        <a:lnTo>
                          <a:pt x="48" y="223"/>
                        </a:lnTo>
                        <a:lnTo>
                          <a:pt x="48" y="224"/>
                        </a:lnTo>
                        <a:lnTo>
                          <a:pt x="48" y="222"/>
                        </a:lnTo>
                        <a:lnTo>
                          <a:pt x="48" y="224"/>
                        </a:lnTo>
                        <a:lnTo>
                          <a:pt x="48" y="223"/>
                        </a:lnTo>
                        <a:lnTo>
                          <a:pt x="48" y="225"/>
                        </a:lnTo>
                        <a:lnTo>
                          <a:pt x="48" y="224"/>
                        </a:lnTo>
                        <a:lnTo>
                          <a:pt x="48" y="224"/>
                        </a:lnTo>
                        <a:lnTo>
                          <a:pt x="48" y="223"/>
                        </a:lnTo>
                        <a:lnTo>
                          <a:pt x="48" y="226"/>
                        </a:lnTo>
                        <a:lnTo>
                          <a:pt x="48" y="223"/>
                        </a:lnTo>
                        <a:lnTo>
                          <a:pt x="48" y="226"/>
                        </a:lnTo>
                        <a:lnTo>
                          <a:pt x="48" y="223"/>
                        </a:lnTo>
                        <a:lnTo>
                          <a:pt x="48" y="226"/>
                        </a:lnTo>
                        <a:lnTo>
                          <a:pt x="48" y="225"/>
                        </a:lnTo>
                        <a:lnTo>
                          <a:pt x="48" y="223"/>
                        </a:lnTo>
                        <a:lnTo>
                          <a:pt x="48" y="225"/>
                        </a:lnTo>
                        <a:lnTo>
                          <a:pt x="48" y="225"/>
                        </a:lnTo>
                        <a:lnTo>
                          <a:pt x="48" y="225"/>
                        </a:lnTo>
                        <a:lnTo>
                          <a:pt x="48" y="224"/>
                        </a:lnTo>
                        <a:lnTo>
                          <a:pt x="48" y="226"/>
                        </a:lnTo>
                        <a:lnTo>
                          <a:pt x="48" y="224"/>
                        </a:lnTo>
                        <a:lnTo>
                          <a:pt x="48" y="226"/>
                        </a:lnTo>
                        <a:lnTo>
                          <a:pt x="48" y="224"/>
                        </a:lnTo>
                        <a:lnTo>
                          <a:pt x="48" y="227"/>
                        </a:lnTo>
                        <a:lnTo>
                          <a:pt x="48" y="225"/>
                        </a:lnTo>
                        <a:lnTo>
                          <a:pt x="48" y="225"/>
                        </a:lnTo>
                        <a:lnTo>
                          <a:pt x="48" y="225"/>
                        </a:lnTo>
                        <a:lnTo>
                          <a:pt x="48" y="226"/>
                        </a:lnTo>
                        <a:lnTo>
                          <a:pt x="48" y="223"/>
                        </a:lnTo>
                        <a:lnTo>
                          <a:pt x="48" y="223"/>
                        </a:lnTo>
                        <a:lnTo>
                          <a:pt x="48" y="226"/>
                        </a:lnTo>
                        <a:lnTo>
                          <a:pt x="48" y="225"/>
                        </a:lnTo>
                        <a:lnTo>
                          <a:pt x="48" y="226"/>
                        </a:lnTo>
                        <a:lnTo>
                          <a:pt x="48" y="225"/>
                        </a:lnTo>
                        <a:lnTo>
                          <a:pt x="48" y="225"/>
                        </a:lnTo>
                        <a:lnTo>
                          <a:pt x="48" y="225"/>
                        </a:lnTo>
                        <a:lnTo>
                          <a:pt x="48" y="226"/>
                        </a:lnTo>
                        <a:lnTo>
                          <a:pt x="48" y="226"/>
                        </a:lnTo>
                        <a:lnTo>
                          <a:pt x="48" y="224"/>
                        </a:lnTo>
                        <a:lnTo>
                          <a:pt x="48" y="225"/>
                        </a:lnTo>
                        <a:lnTo>
                          <a:pt x="48" y="222"/>
                        </a:lnTo>
                        <a:lnTo>
                          <a:pt x="48" y="224"/>
                        </a:lnTo>
                        <a:lnTo>
                          <a:pt x="48" y="222"/>
                        </a:lnTo>
                        <a:lnTo>
                          <a:pt x="48" y="226"/>
                        </a:lnTo>
                        <a:lnTo>
                          <a:pt x="48" y="223"/>
                        </a:lnTo>
                        <a:lnTo>
                          <a:pt x="48" y="223"/>
                        </a:lnTo>
                        <a:lnTo>
                          <a:pt x="48" y="222"/>
                        </a:lnTo>
                        <a:lnTo>
                          <a:pt x="48" y="222"/>
                        </a:lnTo>
                        <a:lnTo>
                          <a:pt x="48" y="219"/>
                        </a:lnTo>
                        <a:lnTo>
                          <a:pt x="48" y="222"/>
                        </a:lnTo>
                        <a:lnTo>
                          <a:pt x="48" y="221"/>
                        </a:lnTo>
                        <a:lnTo>
                          <a:pt x="48" y="220"/>
                        </a:lnTo>
                        <a:lnTo>
                          <a:pt x="48" y="221"/>
                        </a:lnTo>
                        <a:lnTo>
                          <a:pt x="48" y="221"/>
                        </a:lnTo>
                        <a:lnTo>
                          <a:pt x="48" y="216"/>
                        </a:lnTo>
                        <a:lnTo>
                          <a:pt x="48" y="223"/>
                        </a:lnTo>
                        <a:lnTo>
                          <a:pt x="48" y="217"/>
                        </a:lnTo>
                        <a:lnTo>
                          <a:pt x="48" y="219"/>
                        </a:lnTo>
                        <a:lnTo>
                          <a:pt x="48" y="217"/>
                        </a:lnTo>
                        <a:lnTo>
                          <a:pt x="48" y="219"/>
                        </a:lnTo>
                        <a:lnTo>
                          <a:pt x="48" y="218"/>
                        </a:lnTo>
                        <a:lnTo>
                          <a:pt x="48" y="219"/>
                        </a:lnTo>
                        <a:lnTo>
                          <a:pt x="48" y="218"/>
                        </a:lnTo>
                        <a:lnTo>
                          <a:pt x="48" y="217"/>
                        </a:lnTo>
                        <a:lnTo>
                          <a:pt x="48" y="217"/>
                        </a:lnTo>
                        <a:lnTo>
                          <a:pt x="48" y="218"/>
                        </a:lnTo>
                        <a:lnTo>
                          <a:pt x="48" y="218"/>
                        </a:lnTo>
                        <a:lnTo>
                          <a:pt x="48" y="216"/>
                        </a:lnTo>
                        <a:lnTo>
                          <a:pt x="48" y="218"/>
                        </a:lnTo>
                        <a:lnTo>
                          <a:pt x="48" y="217"/>
                        </a:lnTo>
                        <a:lnTo>
                          <a:pt x="48" y="217"/>
                        </a:lnTo>
                        <a:lnTo>
                          <a:pt x="48" y="216"/>
                        </a:lnTo>
                        <a:lnTo>
                          <a:pt x="48" y="218"/>
                        </a:lnTo>
                        <a:lnTo>
                          <a:pt x="48" y="215"/>
                        </a:lnTo>
                        <a:lnTo>
                          <a:pt x="48" y="217"/>
                        </a:lnTo>
                        <a:lnTo>
                          <a:pt x="48" y="216"/>
                        </a:lnTo>
                        <a:lnTo>
                          <a:pt x="48" y="216"/>
                        </a:lnTo>
                        <a:lnTo>
                          <a:pt x="48" y="215"/>
                        </a:lnTo>
                        <a:lnTo>
                          <a:pt x="48" y="216"/>
                        </a:lnTo>
                        <a:lnTo>
                          <a:pt x="48" y="216"/>
                        </a:lnTo>
                        <a:lnTo>
                          <a:pt x="48" y="216"/>
                        </a:lnTo>
                        <a:lnTo>
                          <a:pt x="48" y="216"/>
                        </a:lnTo>
                        <a:lnTo>
                          <a:pt x="48" y="216"/>
                        </a:lnTo>
                        <a:lnTo>
                          <a:pt x="48" y="215"/>
                        </a:lnTo>
                        <a:lnTo>
                          <a:pt x="48" y="215"/>
                        </a:lnTo>
                        <a:lnTo>
                          <a:pt x="48" y="213"/>
                        </a:lnTo>
                        <a:lnTo>
                          <a:pt x="48" y="214"/>
                        </a:lnTo>
                        <a:lnTo>
                          <a:pt x="48" y="216"/>
                        </a:lnTo>
                        <a:lnTo>
                          <a:pt x="48" y="214"/>
                        </a:lnTo>
                        <a:lnTo>
                          <a:pt x="49" y="214"/>
                        </a:lnTo>
                        <a:lnTo>
                          <a:pt x="49" y="214"/>
                        </a:lnTo>
                        <a:lnTo>
                          <a:pt x="49" y="214"/>
                        </a:lnTo>
                        <a:lnTo>
                          <a:pt x="49" y="214"/>
                        </a:lnTo>
                        <a:lnTo>
                          <a:pt x="49" y="214"/>
                        </a:lnTo>
                        <a:lnTo>
                          <a:pt x="49" y="214"/>
                        </a:lnTo>
                        <a:lnTo>
                          <a:pt x="49" y="213"/>
                        </a:lnTo>
                        <a:lnTo>
                          <a:pt x="49" y="213"/>
                        </a:lnTo>
                        <a:lnTo>
                          <a:pt x="49" y="213"/>
                        </a:lnTo>
                        <a:lnTo>
                          <a:pt x="49" y="213"/>
                        </a:lnTo>
                        <a:lnTo>
                          <a:pt x="49" y="211"/>
                        </a:lnTo>
                        <a:lnTo>
                          <a:pt x="49" y="213"/>
                        </a:lnTo>
                        <a:lnTo>
                          <a:pt x="49" y="213"/>
                        </a:lnTo>
                        <a:lnTo>
                          <a:pt x="49" y="213"/>
                        </a:lnTo>
                        <a:lnTo>
                          <a:pt x="49" y="212"/>
                        </a:lnTo>
                        <a:lnTo>
                          <a:pt x="49" y="215"/>
                        </a:lnTo>
                        <a:lnTo>
                          <a:pt x="49" y="213"/>
                        </a:lnTo>
                        <a:lnTo>
                          <a:pt x="49" y="214"/>
                        </a:lnTo>
                        <a:lnTo>
                          <a:pt x="49" y="214"/>
                        </a:lnTo>
                        <a:lnTo>
                          <a:pt x="49" y="214"/>
                        </a:lnTo>
                        <a:lnTo>
                          <a:pt x="49" y="211"/>
                        </a:lnTo>
                        <a:lnTo>
                          <a:pt x="49" y="214"/>
                        </a:lnTo>
                        <a:lnTo>
                          <a:pt x="49" y="215"/>
                        </a:lnTo>
                        <a:lnTo>
                          <a:pt x="49" y="213"/>
                        </a:lnTo>
                        <a:lnTo>
                          <a:pt x="49" y="213"/>
                        </a:lnTo>
                        <a:lnTo>
                          <a:pt x="49" y="215"/>
                        </a:lnTo>
                        <a:lnTo>
                          <a:pt x="49" y="214"/>
                        </a:lnTo>
                        <a:lnTo>
                          <a:pt x="49" y="211"/>
                        </a:lnTo>
                        <a:lnTo>
                          <a:pt x="49" y="215"/>
                        </a:lnTo>
                        <a:lnTo>
                          <a:pt x="49" y="214"/>
                        </a:lnTo>
                        <a:lnTo>
                          <a:pt x="49" y="215"/>
                        </a:lnTo>
                        <a:lnTo>
                          <a:pt x="49" y="214"/>
                        </a:lnTo>
                        <a:lnTo>
                          <a:pt x="49" y="216"/>
                        </a:lnTo>
                        <a:lnTo>
                          <a:pt x="49" y="213"/>
                        </a:lnTo>
                        <a:lnTo>
                          <a:pt x="49" y="214"/>
                        </a:lnTo>
                        <a:lnTo>
                          <a:pt x="49" y="213"/>
                        </a:lnTo>
                        <a:lnTo>
                          <a:pt x="49" y="214"/>
                        </a:lnTo>
                        <a:lnTo>
                          <a:pt x="49" y="214"/>
                        </a:lnTo>
                        <a:lnTo>
                          <a:pt x="49" y="214"/>
                        </a:lnTo>
                        <a:lnTo>
                          <a:pt x="49" y="213"/>
                        </a:lnTo>
                        <a:lnTo>
                          <a:pt x="49" y="213"/>
                        </a:lnTo>
                        <a:lnTo>
                          <a:pt x="49" y="214"/>
                        </a:lnTo>
                        <a:lnTo>
                          <a:pt x="49" y="214"/>
                        </a:lnTo>
                        <a:lnTo>
                          <a:pt x="49" y="216"/>
                        </a:lnTo>
                        <a:lnTo>
                          <a:pt x="49" y="216"/>
                        </a:lnTo>
                        <a:lnTo>
                          <a:pt x="49" y="216"/>
                        </a:lnTo>
                        <a:lnTo>
                          <a:pt x="49" y="214"/>
                        </a:lnTo>
                        <a:lnTo>
                          <a:pt x="49" y="213"/>
                        </a:lnTo>
                        <a:lnTo>
                          <a:pt x="49" y="214"/>
                        </a:lnTo>
                        <a:lnTo>
                          <a:pt x="49" y="214"/>
                        </a:lnTo>
                        <a:lnTo>
                          <a:pt x="49" y="215"/>
                        </a:lnTo>
                        <a:lnTo>
                          <a:pt x="49" y="212"/>
                        </a:lnTo>
                        <a:lnTo>
                          <a:pt x="49" y="216"/>
                        </a:lnTo>
                        <a:lnTo>
                          <a:pt x="49" y="213"/>
                        </a:lnTo>
                        <a:lnTo>
                          <a:pt x="49" y="214"/>
                        </a:lnTo>
                        <a:lnTo>
                          <a:pt x="49" y="214"/>
                        </a:lnTo>
                        <a:lnTo>
                          <a:pt x="49" y="212"/>
                        </a:lnTo>
                        <a:lnTo>
                          <a:pt x="49" y="219"/>
                        </a:lnTo>
                        <a:lnTo>
                          <a:pt x="49" y="215"/>
                        </a:lnTo>
                        <a:lnTo>
                          <a:pt x="49" y="216"/>
                        </a:lnTo>
                        <a:lnTo>
                          <a:pt x="49" y="217"/>
                        </a:lnTo>
                        <a:lnTo>
                          <a:pt x="49" y="216"/>
                        </a:lnTo>
                        <a:lnTo>
                          <a:pt x="49" y="217"/>
                        </a:lnTo>
                        <a:lnTo>
                          <a:pt x="49" y="217"/>
                        </a:lnTo>
                        <a:lnTo>
                          <a:pt x="49" y="218"/>
                        </a:lnTo>
                        <a:lnTo>
                          <a:pt x="49" y="217"/>
                        </a:lnTo>
                        <a:lnTo>
                          <a:pt x="49" y="219"/>
                        </a:lnTo>
                        <a:lnTo>
                          <a:pt x="49" y="218"/>
                        </a:lnTo>
                        <a:lnTo>
                          <a:pt x="49" y="219"/>
                        </a:lnTo>
                        <a:lnTo>
                          <a:pt x="49" y="218"/>
                        </a:lnTo>
                        <a:lnTo>
                          <a:pt x="49" y="219"/>
                        </a:lnTo>
                        <a:lnTo>
                          <a:pt x="49" y="218"/>
                        </a:lnTo>
                        <a:lnTo>
                          <a:pt x="49" y="220"/>
                        </a:lnTo>
                        <a:lnTo>
                          <a:pt x="49" y="217"/>
                        </a:lnTo>
                        <a:lnTo>
                          <a:pt x="49" y="218"/>
                        </a:lnTo>
                        <a:lnTo>
                          <a:pt x="49" y="221"/>
                        </a:lnTo>
                        <a:lnTo>
                          <a:pt x="49" y="222"/>
                        </a:lnTo>
                        <a:lnTo>
                          <a:pt x="49" y="218"/>
                        </a:lnTo>
                        <a:lnTo>
                          <a:pt x="49" y="219"/>
                        </a:lnTo>
                        <a:lnTo>
                          <a:pt x="49" y="220"/>
                        </a:lnTo>
                        <a:lnTo>
                          <a:pt x="49" y="217"/>
                        </a:lnTo>
                        <a:lnTo>
                          <a:pt x="49" y="222"/>
                        </a:lnTo>
                        <a:lnTo>
                          <a:pt x="49" y="216"/>
                        </a:lnTo>
                        <a:lnTo>
                          <a:pt x="49" y="219"/>
                        </a:lnTo>
                        <a:lnTo>
                          <a:pt x="49" y="219"/>
                        </a:lnTo>
                        <a:lnTo>
                          <a:pt x="49" y="220"/>
                        </a:lnTo>
                        <a:lnTo>
                          <a:pt x="49" y="216"/>
                        </a:lnTo>
                        <a:lnTo>
                          <a:pt x="49" y="220"/>
                        </a:lnTo>
                        <a:lnTo>
                          <a:pt x="49" y="219"/>
                        </a:lnTo>
                        <a:lnTo>
                          <a:pt x="49" y="219"/>
                        </a:lnTo>
                        <a:lnTo>
                          <a:pt x="49" y="220"/>
                        </a:lnTo>
                        <a:lnTo>
                          <a:pt x="49" y="218"/>
                        </a:lnTo>
                        <a:lnTo>
                          <a:pt x="49" y="220"/>
                        </a:lnTo>
                        <a:lnTo>
                          <a:pt x="49" y="220"/>
                        </a:lnTo>
                        <a:lnTo>
                          <a:pt x="49" y="219"/>
                        </a:lnTo>
                        <a:lnTo>
                          <a:pt x="49" y="222"/>
                        </a:lnTo>
                        <a:lnTo>
                          <a:pt x="49" y="217"/>
                        </a:lnTo>
                        <a:lnTo>
                          <a:pt x="49" y="219"/>
                        </a:lnTo>
                        <a:lnTo>
                          <a:pt x="50" y="219"/>
                        </a:lnTo>
                        <a:lnTo>
                          <a:pt x="50" y="218"/>
                        </a:lnTo>
                        <a:lnTo>
                          <a:pt x="50" y="218"/>
                        </a:lnTo>
                        <a:lnTo>
                          <a:pt x="50" y="220"/>
                        </a:lnTo>
                        <a:lnTo>
                          <a:pt x="50" y="221"/>
                        </a:lnTo>
                        <a:lnTo>
                          <a:pt x="50" y="219"/>
                        </a:lnTo>
                        <a:lnTo>
                          <a:pt x="50" y="220"/>
                        </a:lnTo>
                        <a:lnTo>
                          <a:pt x="50" y="220"/>
                        </a:lnTo>
                        <a:lnTo>
                          <a:pt x="50" y="221"/>
                        </a:lnTo>
                        <a:lnTo>
                          <a:pt x="50" y="220"/>
                        </a:lnTo>
                        <a:lnTo>
                          <a:pt x="50" y="221"/>
                        </a:lnTo>
                        <a:lnTo>
                          <a:pt x="50" y="218"/>
                        </a:lnTo>
                        <a:lnTo>
                          <a:pt x="50" y="221"/>
                        </a:lnTo>
                        <a:lnTo>
                          <a:pt x="50" y="222"/>
                        </a:lnTo>
                        <a:lnTo>
                          <a:pt x="50" y="220"/>
                        </a:lnTo>
                        <a:lnTo>
                          <a:pt x="50" y="220"/>
                        </a:lnTo>
                        <a:lnTo>
                          <a:pt x="50" y="220"/>
                        </a:lnTo>
                        <a:lnTo>
                          <a:pt x="50" y="220"/>
                        </a:lnTo>
                        <a:lnTo>
                          <a:pt x="50" y="223"/>
                        </a:lnTo>
                        <a:lnTo>
                          <a:pt x="50" y="220"/>
                        </a:lnTo>
                        <a:lnTo>
                          <a:pt x="50" y="222"/>
                        </a:lnTo>
                        <a:lnTo>
                          <a:pt x="50" y="221"/>
                        </a:lnTo>
                        <a:lnTo>
                          <a:pt x="50" y="223"/>
                        </a:lnTo>
                        <a:lnTo>
                          <a:pt x="50" y="219"/>
                        </a:lnTo>
                        <a:lnTo>
                          <a:pt x="50" y="222"/>
                        </a:lnTo>
                        <a:lnTo>
                          <a:pt x="50" y="222"/>
                        </a:lnTo>
                        <a:lnTo>
                          <a:pt x="50" y="221"/>
                        </a:lnTo>
                        <a:lnTo>
                          <a:pt x="50" y="222"/>
                        </a:lnTo>
                        <a:lnTo>
                          <a:pt x="50" y="219"/>
                        </a:lnTo>
                        <a:lnTo>
                          <a:pt x="50" y="222"/>
                        </a:lnTo>
                        <a:lnTo>
                          <a:pt x="50" y="218"/>
                        </a:lnTo>
                        <a:lnTo>
                          <a:pt x="50" y="223"/>
                        </a:lnTo>
                        <a:lnTo>
                          <a:pt x="50" y="220"/>
                        </a:lnTo>
                        <a:lnTo>
                          <a:pt x="50" y="220"/>
                        </a:lnTo>
                        <a:lnTo>
                          <a:pt x="50" y="221"/>
                        </a:lnTo>
                        <a:lnTo>
                          <a:pt x="50" y="220"/>
                        </a:lnTo>
                        <a:lnTo>
                          <a:pt x="50" y="222"/>
                        </a:lnTo>
                        <a:lnTo>
                          <a:pt x="50" y="221"/>
                        </a:lnTo>
                        <a:lnTo>
                          <a:pt x="50" y="220"/>
                        </a:lnTo>
                        <a:lnTo>
                          <a:pt x="50" y="222"/>
                        </a:lnTo>
                        <a:lnTo>
                          <a:pt x="50" y="222"/>
                        </a:lnTo>
                        <a:lnTo>
                          <a:pt x="50" y="221"/>
                        </a:lnTo>
                        <a:lnTo>
                          <a:pt x="50" y="223"/>
                        </a:lnTo>
                        <a:lnTo>
                          <a:pt x="50" y="223"/>
                        </a:lnTo>
                        <a:lnTo>
                          <a:pt x="50" y="220"/>
                        </a:lnTo>
                        <a:lnTo>
                          <a:pt x="50" y="224"/>
                        </a:lnTo>
                        <a:lnTo>
                          <a:pt x="50" y="223"/>
                        </a:lnTo>
                        <a:lnTo>
                          <a:pt x="50" y="223"/>
                        </a:lnTo>
                        <a:lnTo>
                          <a:pt x="50" y="226"/>
                        </a:lnTo>
                        <a:lnTo>
                          <a:pt x="50" y="223"/>
                        </a:lnTo>
                        <a:lnTo>
                          <a:pt x="50" y="227"/>
                        </a:lnTo>
                        <a:lnTo>
                          <a:pt x="50" y="227"/>
                        </a:lnTo>
                        <a:lnTo>
                          <a:pt x="50" y="224"/>
                        </a:lnTo>
                        <a:lnTo>
                          <a:pt x="50" y="225"/>
                        </a:lnTo>
                        <a:lnTo>
                          <a:pt x="50" y="224"/>
                        </a:lnTo>
                        <a:lnTo>
                          <a:pt x="50" y="227"/>
                        </a:lnTo>
                        <a:lnTo>
                          <a:pt x="50" y="225"/>
                        </a:lnTo>
                        <a:lnTo>
                          <a:pt x="50" y="229"/>
                        </a:lnTo>
                        <a:lnTo>
                          <a:pt x="50" y="226"/>
                        </a:lnTo>
                        <a:lnTo>
                          <a:pt x="50" y="229"/>
                        </a:lnTo>
                        <a:lnTo>
                          <a:pt x="50" y="227"/>
                        </a:lnTo>
                        <a:lnTo>
                          <a:pt x="50" y="228"/>
                        </a:lnTo>
                        <a:lnTo>
                          <a:pt x="50" y="227"/>
                        </a:lnTo>
                        <a:lnTo>
                          <a:pt x="50" y="230"/>
                        </a:lnTo>
                        <a:lnTo>
                          <a:pt x="50" y="229"/>
                        </a:lnTo>
                        <a:lnTo>
                          <a:pt x="50" y="227"/>
                        </a:lnTo>
                        <a:lnTo>
                          <a:pt x="50" y="230"/>
                        </a:lnTo>
                        <a:lnTo>
                          <a:pt x="50" y="230"/>
                        </a:lnTo>
                        <a:lnTo>
                          <a:pt x="50" y="229"/>
                        </a:lnTo>
                        <a:lnTo>
                          <a:pt x="50" y="231"/>
                        </a:lnTo>
                        <a:lnTo>
                          <a:pt x="50" y="229"/>
                        </a:lnTo>
                        <a:lnTo>
                          <a:pt x="50" y="228"/>
                        </a:lnTo>
                        <a:lnTo>
                          <a:pt x="50" y="232"/>
                        </a:lnTo>
                        <a:lnTo>
                          <a:pt x="50" y="231"/>
                        </a:lnTo>
                        <a:lnTo>
                          <a:pt x="50" y="231"/>
                        </a:lnTo>
                        <a:lnTo>
                          <a:pt x="50" y="230"/>
                        </a:lnTo>
                        <a:lnTo>
                          <a:pt x="50" y="234"/>
                        </a:lnTo>
                        <a:lnTo>
                          <a:pt x="50" y="231"/>
                        </a:lnTo>
                        <a:lnTo>
                          <a:pt x="50" y="230"/>
                        </a:lnTo>
                        <a:lnTo>
                          <a:pt x="50" y="231"/>
                        </a:lnTo>
                        <a:lnTo>
                          <a:pt x="50" y="232"/>
                        </a:lnTo>
                        <a:lnTo>
                          <a:pt x="50" y="233"/>
                        </a:lnTo>
                        <a:lnTo>
                          <a:pt x="50" y="232"/>
                        </a:lnTo>
                        <a:lnTo>
                          <a:pt x="50" y="232"/>
                        </a:lnTo>
                        <a:lnTo>
                          <a:pt x="50" y="234"/>
                        </a:lnTo>
                        <a:lnTo>
                          <a:pt x="50" y="232"/>
                        </a:lnTo>
                        <a:lnTo>
                          <a:pt x="50" y="233"/>
                        </a:lnTo>
                        <a:lnTo>
                          <a:pt x="50" y="234"/>
                        </a:lnTo>
                        <a:lnTo>
                          <a:pt x="50" y="234"/>
                        </a:lnTo>
                        <a:lnTo>
                          <a:pt x="50" y="233"/>
                        </a:lnTo>
                        <a:lnTo>
                          <a:pt x="50" y="232"/>
                        </a:lnTo>
                        <a:lnTo>
                          <a:pt x="50" y="237"/>
                        </a:lnTo>
                        <a:lnTo>
                          <a:pt x="50" y="232"/>
                        </a:lnTo>
                        <a:lnTo>
                          <a:pt x="50" y="234"/>
                        </a:lnTo>
                        <a:lnTo>
                          <a:pt x="50" y="234"/>
                        </a:lnTo>
                        <a:lnTo>
                          <a:pt x="50" y="234"/>
                        </a:lnTo>
                        <a:lnTo>
                          <a:pt x="50" y="234"/>
                        </a:lnTo>
                        <a:lnTo>
                          <a:pt x="50" y="235"/>
                        </a:lnTo>
                        <a:lnTo>
                          <a:pt x="51" y="234"/>
                        </a:lnTo>
                        <a:lnTo>
                          <a:pt x="51" y="236"/>
                        </a:lnTo>
                        <a:lnTo>
                          <a:pt x="51" y="233"/>
                        </a:lnTo>
                        <a:lnTo>
                          <a:pt x="51" y="233"/>
                        </a:lnTo>
                        <a:lnTo>
                          <a:pt x="51" y="233"/>
                        </a:lnTo>
                        <a:lnTo>
                          <a:pt x="51" y="234"/>
                        </a:lnTo>
                        <a:lnTo>
                          <a:pt x="51" y="232"/>
                        </a:lnTo>
                        <a:lnTo>
                          <a:pt x="51" y="231"/>
                        </a:lnTo>
                        <a:lnTo>
                          <a:pt x="51" y="234"/>
                        </a:lnTo>
                        <a:lnTo>
                          <a:pt x="51" y="233"/>
                        </a:lnTo>
                        <a:lnTo>
                          <a:pt x="51" y="234"/>
                        </a:lnTo>
                        <a:lnTo>
                          <a:pt x="51" y="232"/>
                        </a:lnTo>
                        <a:lnTo>
                          <a:pt x="51" y="231"/>
                        </a:lnTo>
                        <a:lnTo>
                          <a:pt x="51" y="230"/>
                        </a:lnTo>
                        <a:lnTo>
                          <a:pt x="51" y="230"/>
                        </a:lnTo>
                        <a:lnTo>
                          <a:pt x="51" y="230"/>
                        </a:lnTo>
                        <a:lnTo>
                          <a:pt x="51" y="231"/>
                        </a:lnTo>
                        <a:lnTo>
                          <a:pt x="51" y="228"/>
                        </a:lnTo>
                        <a:lnTo>
                          <a:pt x="51" y="230"/>
                        </a:lnTo>
                        <a:lnTo>
                          <a:pt x="51" y="231"/>
                        </a:lnTo>
                        <a:lnTo>
                          <a:pt x="51" y="227"/>
                        </a:lnTo>
                        <a:lnTo>
                          <a:pt x="51" y="229"/>
                        </a:lnTo>
                        <a:lnTo>
                          <a:pt x="51" y="228"/>
                        </a:lnTo>
                        <a:lnTo>
                          <a:pt x="51" y="228"/>
                        </a:lnTo>
                        <a:lnTo>
                          <a:pt x="51" y="228"/>
                        </a:lnTo>
                        <a:lnTo>
                          <a:pt x="51" y="225"/>
                        </a:lnTo>
                        <a:lnTo>
                          <a:pt x="51" y="226"/>
                        </a:lnTo>
                        <a:lnTo>
                          <a:pt x="51" y="226"/>
                        </a:lnTo>
                        <a:lnTo>
                          <a:pt x="51" y="225"/>
                        </a:lnTo>
                        <a:lnTo>
                          <a:pt x="51" y="227"/>
                        </a:lnTo>
                        <a:lnTo>
                          <a:pt x="51" y="224"/>
                        </a:lnTo>
                        <a:lnTo>
                          <a:pt x="51" y="225"/>
                        </a:lnTo>
                        <a:lnTo>
                          <a:pt x="51" y="225"/>
                        </a:lnTo>
                        <a:lnTo>
                          <a:pt x="51" y="224"/>
                        </a:lnTo>
                        <a:lnTo>
                          <a:pt x="51" y="224"/>
                        </a:lnTo>
                        <a:lnTo>
                          <a:pt x="51" y="225"/>
                        </a:lnTo>
                        <a:lnTo>
                          <a:pt x="51" y="222"/>
                        </a:lnTo>
                        <a:lnTo>
                          <a:pt x="51" y="222"/>
                        </a:lnTo>
                        <a:lnTo>
                          <a:pt x="51" y="223"/>
                        </a:lnTo>
                        <a:lnTo>
                          <a:pt x="51" y="221"/>
                        </a:lnTo>
                        <a:lnTo>
                          <a:pt x="51" y="222"/>
                        </a:lnTo>
                        <a:lnTo>
                          <a:pt x="51" y="222"/>
                        </a:lnTo>
                        <a:lnTo>
                          <a:pt x="51" y="222"/>
                        </a:lnTo>
                        <a:lnTo>
                          <a:pt x="51" y="221"/>
                        </a:lnTo>
                        <a:lnTo>
                          <a:pt x="51" y="221"/>
                        </a:lnTo>
                        <a:lnTo>
                          <a:pt x="51" y="220"/>
                        </a:lnTo>
                        <a:lnTo>
                          <a:pt x="51" y="216"/>
                        </a:lnTo>
                        <a:lnTo>
                          <a:pt x="51" y="219"/>
                        </a:lnTo>
                        <a:lnTo>
                          <a:pt x="51" y="217"/>
                        </a:lnTo>
                        <a:lnTo>
                          <a:pt x="51" y="215"/>
                        </a:lnTo>
                        <a:lnTo>
                          <a:pt x="51" y="218"/>
                        </a:lnTo>
                        <a:lnTo>
                          <a:pt x="51" y="217"/>
                        </a:lnTo>
                        <a:lnTo>
                          <a:pt x="51" y="217"/>
                        </a:lnTo>
                        <a:lnTo>
                          <a:pt x="51" y="215"/>
                        </a:lnTo>
                        <a:lnTo>
                          <a:pt x="51" y="217"/>
                        </a:lnTo>
                        <a:lnTo>
                          <a:pt x="51" y="213"/>
                        </a:lnTo>
                        <a:lnTo>
                          <a:pt x="51" y="215"/>
                        </a:lnTo>
                        <a:lnTo>
                          <a:pt x="51" y="212"/>
                        </a:lnTo>
                        <a:lnTo>
                          <a:pt x="51" y="213"/>
                        </a:lnTo>
                        <a:lnTo>
                          <a:pt x="51" y="214"/>
                        </a:lnTo>
                        <a:lnTo>
                          <a:pt x="51" y="211"/>
                        </a:lnTo>
                        <a:lnTo>
                          <a:pt x="51" y="213"/>
                        </a:lnTo>
                        <a:lnTo>
                          <a:pt x="51" y="209"/>
                        </a:lnTo>
                        <a:lnTo>
                          <a:pt x="51" y="210"/>
                        </a:lnTo>
                        <a:lnTo>
                          <a:pt x="51" y="210"/>
                        </a:lnTo>
                        <a:lnTo>
                          <a:pt x="51" y="210"/>
                        </a:lnTo>
                        <a:lnTo>
                          <a:pt x="51" y="211"/>
                        </a:lnTo>
                        <a:lnTo>
                          <a:pt x="51" y="210"/>
                        </a:lnTo>
                        <a:lnTo>
                          <a:pt x="51" y="209"/>
                        </a:lnTo>
                        <a:lnTo>
                          <a:pt x="51" y="208"/>
                        </a:lnTo>
                        <a:lnTo>
                          <a:pt x="51" y="210"/>
                        </a:lnTo>
                        <a:lnTo>
                          <a:pt x="51" y="207"/>
                        </a:lnTo>
                        <a:lnTo>
                          <a:pt x="51" y="210"/>
                        </a:lnTo>
                        <a:lnTo>
                          <a:pt x="51" y="205"/>
                        </a:lnTo>
                        <a:lnTo>
                          <a:pt x="51" y="209"/>
                        </a:lnTo>
                        <a:lnTo>
                          <a:pt x="51" y="206"/>
                        </a:lnTo>
                        <a:lnTo>
                          <a:pt x="51" y="208"/>
                        </a:lnTo>
                        <a:lnTo>
                          <a:pt x="51" y="207"/>
                        </a:lnTo>
                        <a:lnTo>
                          <a:pt x="51" y="206"/>
                        </a:lnTo>
                        <a:lnTo>
                          <a:pt x="51" y="207"/>
                        </a:lnTo>
                        <a:lnTo>
                          <a:pt x="51" y="207"/>
                        </a:lnTo>
                        <a:lnTo>
                          <a:pt x="51" y="206"/>
                        </a:lnTo>
                        <a:lnTo>
                          <a:pt x="51" y="206"/>
                        </a:lnTo>
                        <a:lnTo>
                          <a:pt x="51" y="205"/>
                        </a:lnTo>
                        <a:lnTo>
                          <a:pt x="51" y="204"/>
                        </a:lnTo>
                        <a:lnTo>
                          <a:pt x="51" y="203"/>
                        </a:lnTo>
                        <a:lnTo>
                          <a:pt x="51" y="206"/>
                        </a:lnTo>
                        <a:lnTo>
                          <a:pt x="51" y="204"/>
                        </a:lnTo>
                        <a:lnTo>
                          <a:pt x="51" y="206"/>
                        </a:lnTo>
                        <a:lnTo>
                          <a:pt x="51" y="202"/>
                        </a:lnTo>
                        <a:lnTo>
                          <a:pt x="51" y="205"/>
                        </a:lnTo>
                        <a:lnTo>
                          <a:pt x="51" y="203"/>
                        </a:lnTo>
                        <a:lnTo>
                          <a:pt x="51" y="204"/>
                        </a:lnTo>
                        <a:lnTo>
                          <a:pt x="51" y="203"/>
                        </a:lnTo>
                        <a:lnTo>
                          <a:pt x="51" y="202"/>
                        </a:lnTo>
                        <a:lnTo>
                          <a:pt x="51" y="206"/>
                        </a:lnTo>
                        <a:lnTo>
                          <a:pt x="51" y="200"/>
                        </a:lnTo>
                        <a:lnTo>
                          <a:pt x="51" y="204"/>
                        </a:lnTo>
                        <a:lnTo>
                          <a:pt x="51" y="201"/>
                        </a:lnTo>
                        <a:lnTo>
                          <a:pt x="51" y="202"/>
                        </a:lnTo>
                        <a:lnTo>
                          <a:pt x="51" y="202"/>
                        </a:lnTo>
                        <a:lnTo>
                          <a:pt x="51" y="201"/>
                        </a:lnTo>
                        <a:lnTo>
                          <a:pt x="51" y="201"/>
                        </a:lnTo>
                        <a:lnTo>
                          <a:pt x="51" y="201"/>
                        </a:lnTo>
                        <a:lnTo>
                          <a:pt x="51" y="200"/>
                        </a:lnTo>
                        <a:lnTo>
                          <a:pt x="51" y="202"/>
                        </a:lnTo>
                        <a:lnTo>
                          <a:pt x="51" y="200"/>
                        </a:lnTo>
                        <a:lnTo>
                          <a:pt x="51" y="203"/>
                        </a:lnTo>
                        <a:lnTo>
                          <a:pt x="52" y="202"/>
                        </a:lnTo>
                        <a:lnTo>
                          <a:pt x="52" y="201"/>
                        </a:lnTo>
                        <a:lnTo>
                          <a:pt x="52" y="200"/>
                        </a:lnTo>
                        <a:lnTo>
                          <a:pt x="52" y="202"/>
                        </a:lnTo>
                        <a:lnTo>
                          <a:pt x="52" y="201"/>
                        </a:lnTo>
                        <a:lnTo>
                          <a:pt x="52" y="202"/>
                        </a:lnTo>
                        <a:lnTo>
                          <a:pt x="52" y="199"/>
                        </a:lnTo>
                        <a:lnTo>
                          <a:pt x="52" y="203"/>
                        </a:lnTo>
                        <a:lnTo>
                          <a:pt x="52" y="200"/>
                        </a:lnTo>
                        <a:lnTo>
                          <a:pt x="52" y="199"/>
                        </a:lnTo>
                        <a:lnTo>
                          <a:pt x="52" y="202"/>
                        </a:lnTo>
                        <a:lnTo>
                          <a:pt x="52" y="202"/>
                        </a:lnTo>
                        <a:lnTo>
                          <a:pt x="52" y="201"/>
                        </a:lnTo>
                        <a:lnTo>
                          <a:pt x="52" y="202"/>
                        </a:lnTo>
                        <a:lnTo>
                          <a:pt x="52" y="199"/>
                        </a:lnTo>
                        <a:lnTo>
                          <a:pt x="52" y="201"/>
                        </a:lnTo>
                        <a:lnTo>
                          <a:pt x="52" y="203"/>
                        </a:lnTo>
                        <a:lnTo>
                          <a:pt x="52" y="202"/>
                        </a:lnTo>
                        <a:lnTo>
                          <a:pt x="52" y="201"/>
                        </a:lnTo>
                        <a:lnTo>
                          <a:pt x="52" y="202"/>
                        </a:lnTo>
                        <a:lnTo>
                          <a:pt x="52" y="202"/>
                        </a:lnTo>
                        <a:lnTo>
                          <a:pt x="52" y="200"/>
                        </a:lnTo>
                        <a:lnTo>
                          <a:pt x="52" y="203"/>
                        </a:lnTo>
                        <a:lnTo>
                          <a:pt x="52" y="199"/>
                        </a:lnTo>
                        <a:lnTo>
                          <a:pt x="52" y="201"/>
                        </a:lnTo>
                        <a:lnTo>
                          <a:pt x="52" y="201"/>
                        </a:lnTo>
                        <a:lnTo>
                          <a:pt x="52" y="201"/>
                        </a:lnTo>
                        <a:lnTo>
                          <a:pt x="52" y="203"/>
                        </a:lnTo>
                        <a:lnTo>
                          <a:pt x="52" y="201"/>
                        </a:lnTo>
                        <a:lnTo>
                          <a:pt x="52" y="203"/>
                        </a:lnTo>
                        <a:lnTo>
                          <a:pt x="52" y="197"/>
                        </a:lnTo>
                        <a:lnTo>
                          <a:pt x="52" y="202"/>
                        </a:lnTo>
                        <a:lnTo>
                          <a:pt x="52" y="202"/>
                        </a:lnTo>
                        <a:lnTo>
                          <a:pt x="52" y="201"/>
                        </a:lnTo>
                        <a:lnTo>
                          <a:pt x="52" y="202"/>
                        </a:lnTo>
                        <a:lnTo>
                          <a:pt x="52" y="201"/>
                        </a:lnTo>
                        <a:lnTo>
                          <a:pt x="52" y="202"/>
                        </a:lnTo>
                        <a:lnTo>
                          <a:pt x="52" y="200"/>
                        </a:lnTo>
                        <a:lnTo>
                          <a:pt x="52" y="201"/>
                        </a:lnTo>
                        <a:lnTo>
                          <a:pt x="52" y="204"/>
                        </a:lnTo>
                        <a:lnTo>
                          <a:pt x="52" y="201"/>
                        </a:lnTo>
                        <a:lnTo>
                          <a:pt x="52" y="202"/>
                        </a:lnTo>
                        <a:lnTo>
                          <a:pt x="52" y="205"/>
                        </a:lnTo>
                        <a:lnTo>
                          <a:pt x="52" y="203"/>
                        </a:lnTo>
                        <a:lnTo>
                          <a:pt x="52" y="202"/>
                        </a:lnTo>
                        <a:lnTo>
                          <a:pt x="52" y="203"/>
                        </a:lnTo>
                        <a:lnTo>
                          <a:pt x="52" y="202"/>
                        </a:lnTo>
                        <a:lnTo>
                          <a:pt x="52" y="202"/>
                        </a:lnTo>
                        <a:lnTo>
                          <a:pt x="52" y="204"/>
                        </a:lnTo>
                        <a:lnTo>
                          <a:pt x="52" y="205"/>
                        </a:lnTo>
                        <a:lnTo>
                          <a:pt x="52" y="204"/>
                        </a:lnTo>
                        <a:lnTo>
                          <a:pt x="52" y="206"/>
                        </a:lnTo>
                        <a:lnTo>
                          <a:pt x="52" y="205"/>
                        </a:lnTo>
                        <a:lnTo>
                          <a:pt x="52" y="203"/>
                        </a:lnTo>
                        <a:lnTo>
                          <a:pt x="52" y="204"/>
                        </a:lnTo>
                        <a:lnTo>
                          <a:pt x="52" y="205"/>
                        </a:lnTo>
                        <a:lnTo>
                          <a:pt x="52" y="204"/>
                        </a:lnTo>
                        <a:lnTo>
                          <a:pt x="52" y="206"/>
                        </a:lnTo>
                        <a:lnTo>
                          <a:pt x="52" y="205"/>
                        </a:lnTo>
                        <a:lnTo>
                          <a:pt x="52" y="208"/>
                        </a:lnTo>
                        <a:lnTo>
                          <a:pt x="52" y="205"/>
                        </a:lnTo>
                        <a:lnTo>
                          <a:pt x="52" y="207"/>
                        </a:lnTo>
                        <a:lnTo>
                          <a:pt x="52" y="205"/>
                        </a:lnTo>
                        <a:lnTo>
                          <a:pt x="52" y="207"/>
                        </a:lnTo>
                        <a:lnTo>
                          <a:pt x="52" y="207"/>
                        </a:lnTo>
                        <a:lnTo>
                          <a:pt x="52" y="209"/>
                        </a:lnTo>
                        <a:lnTo>
                          <a:pt x="52" y="205"/>
                        </a:lnTo>
                        <a:lnTo>
                          <a:pt x="52" y="207"/>
                        </a:lnTo>
                        <a:lnTo>
                          <a:pt x="52" y="209"/>
                        </a:lnTo>
                        <a:lnTo>
                          <a:pt x="52" y="207"/>
                        </a:lnTo>
                        <a:lnTo>
                          <a:pt x="52" y="207"/>
                        </a:lnTo>
                        <a:lnTo>
                          <a:pt x="52" y="211"/>
                        </a:lnTo>
                        <a:lnTo>
                          <a:pt x="52" y="207"/>
                        </a:lnTo>
                        <a:lnTo>
                          <a:pt x="52" y="212"/>
                        </a:lnTo>
                        <a:lnTo>
                          <a:pt x="52" y="209"/>
                        </a:lnTo>
                        <a:lnTo>
                          <a:pt x="52" y="210"/>
                        </a:lnTo>
                        <a:lnTo>
                          <a:pt x="52" y="211"/>
                        </a:lnTo>
                        <a:lnTo>
                          <a:pt x="52" y="208"/>
                        </a:lnTo>
                        <a:lnTo>
                          <a:pt x="52" y="210"/>
                        </a:lnTo>
                        <a:lnTo>
                          <a:pt x="52" y="208"/>
                        </a:lnTo>
                        <a:lnTo>
                          <a:pt x="52" y="213"/>
                        </a:lnTo>
                        <a:lnTo>
                          <a:pt x="52" y="212"/>
                        </a:lnTo>
                        <a:lnTo>
                          <a:pt x="52" y="212"/>
                        </a:lnTo>
                        <a:lnTo>
                          <a:pt x="52" y="212"/>
                        </a:lnTo>
                        <a:lnTo>
                          <a:pt x="52" y="214"/>
                        </a:lnTo>
                        <a:lnTo>
                          <a:pt x="52" y="212"/>
                        </a:lnTo>
                        <a:lnTo>
                          <a:pt x="52" y="216"/>
                        </a:lnTo>
                        <a:lnTo>
                          <a:pt x="52" y="213"/>
                        </a:lnTo>
                        <a:lnTo>
                          <a:pt x="52" y="214"/>
                        </a:lnTo>
                        <a:lnTo>
                          <a:pt x="52" y="217"/>
                        </a:lnTo>
                        <a:lnTo>
                          <a:pt x="52" y="215"/>
                        </a:lnTo>
                        <a:lnTo>
                          <a:pt x="52" y="216"/>
                        </a:lnTo>
                        <a:lnTo>
                          <a:pt x="52" y="219"/>
                        </a:lnTo>
                        <a:lnTo>
                          <a:pt x="52" y="216"/>
                        </a:lnTo>
                        <a:lnTo>
                          <a:pt x="52" y="220"/>
                        </a:lnTo>
                        <a:lnTo>
                          <a:pt x="52" y="218"/>
                        </a:lnTo>
                        <a:lnTo>
                          <a:pt x="52" y="220"/>
                        </a:lnTo>
                        <a:lnTo>
                          <a:pt x="52" y="219"/>
                        </a:lnTo>
                        <a:lnTo>
                          <a:pt x="53" y="220"/>
                        </a:lnTo>
                        <a:lnTo>
                          <a:pt x="53" y="220"/>
                        </a:lnTo>
                        <a:lnTo>
                          <a:pt x="53" y="220"/>
                        </a:lnTo>
                        <a:lnTo>
                          <a:pt x="53" y="224"/>
                        </a:lnTo>
                        <a:lnTo>
                          <a:pt x="53" y="223"/>
                        </a:lnTo>
                        <a:lnTo>
                          <a:pt x="53" y="221"/>
                        </a:lnTo>
                        <a:lnTo>
                          <a:pt x="53" y="224"/>
                        </a:lnTo>
                        <a:lnTo>
                          <a:pt x="53" y="224"/>
                        </a:lnTo>
                        <a:lnTo>
                          <a:pt x="53" y="222"/>
                        </a:lnTo>
                        <a:lnTo>
                          <a:pt x="53" y="225"/>
                        </a:lnTo>
                        <a:lnTo>
                          <a:pt x="53" y="226"/>
                        </a:lnTo>
                        <a:lnTo>
                          <a:pt x="53" y="225"/>
                        </a:lnTo>
                        <a:lnTo>
                          <a:pt x="53" y="224"/>
                        </a:lnTo>
                        <a:lnTo>
                          <a:pt x="53" y="225"/>
                        </a:lnTo>
                        <a:lnTo>
                          <a:pt x="53" y="226"/>
                        </a:lnTo>
                        <a:lnTo>
                          <a:pt x="53" y="227"/>
                        </a:lnTo>
                        <a:lnTo>
                          <a:pt x="53" y="222"/>
                        </a:lnTo>
                        <a:lnTo>
                          <a:pt x="53" y="228"/>
                        </a:lnTo>
                        <a:lnTo>
                          <a:pt x="53" y="225"/>
                        </a:lnTo>
                        <a:lnTo>
                          <a:pt x="53" y="227"/>
                        </a:lnTo>
                        <a:lnTo>
                          <a:pt x="53" y="227"/>
                        </a:lnTo>
                        <a:lnTo>
                          <a:pt x="53" y="228"/>
                        </a:lnTo>
                        <a:lnTo>
                          <a:pt x="53" y="228"/>
                        </a:lnTo>
                        <a:lnTo>
                          <a:pt x="53" y="230"/>
                        </a:lnTo>
                        <a:lnTo>
                          <a:pt x="53" y="229"/>
                        </a:lnTo>
                        <a:lnTo>
                          <a:pt x="53" y="227"/>
                        </a:lnTo>
                        <a:lnTo>
                          <a:pt x="53" y="230"/>
                        </a:lnTo>
                        <a:lnTo>
                          <a:pt x="53" y="228"/>
                        </a:lnTo>
                        <a:lnTo>
                          <a:pt x="53" y="231"/>
                        </a:lnTo>
                        <a:lnTo>
                          <a:pt x="53" y="225"/>
                        </a:lnTo>
                        <a:lnTo>
                          <a:pt x="53" y="231"/>
                        </a:lnTo>
                        <a:lnTo>
                          <a:pt x="53" y="228"/>
                        </a:lnTo>
                        <a:lnTo>
                          <a:pt x="53" y="232"/>
                        </a:lnTo>
                        <a:lnTo>
                          <a:pt x="53" y="230"/>
                        </a:lnTo>
                        <a:lnTo>
                          <a:pt x="53" y="230"/>
                        </a:lnTo>
                        <a:lnTo>
                          <a:pt x="53" y="230"/>
                        </a:lnTo>
                        <a:lnTo>
                          <a:pt x="53" y="231"/>
                        </a:lnTo>
                        <a:lnTo>
                          <a:pt x="53" y="232"/>
                        </a:lnTo>
                        <a:lnTo>
                          <a:pt x="53" y="231"/>
                        </a:lnTo>
                        <a:lnTo>
                          <a:pt x="53" y="231"/>
                        </a:lnTo>
                        <a:lnTo>
                          <a:pt x="53" y="232"/>
                        </a:lnTo>
                        <a:lnTo>
                          <a:pt x="53" y="233"/>
                        </a:lnTo>
                        <a:lnTo>
                          <a:pt x="53" y="232"/>
                        </a:lnTo>
                        <a:lnTo>
                          <a:pt x="53" y="233"/>
                        </a:lnTo>
                        <a:lnTo>
                          <a:pt x="53" y="230"/>
                        </a:lnTo>
                        <a:lnTo>
                          <a:pt x="53" y="234"/>
                        </a:lnTo>
                        <a:lnTo>
                          <a:pt x="53" y="233"/>
                        </a:lnTo>
                        <a:lnTo>
                          <a:pt x="53" y="232"/>
                        </a:lnTo>
                        <a:lnTo>
                          <a:pt x="53" y="233"/>
                        </a:lnTo>
                        <a:lnTo>
                          <a:pt x="53" y="231"/>
                        </a:lnTo>
                        <a:lnTo>
                          <a:pt x="53" y="233"/>
                        </a:lnTo>
                        <a:lnTo>
                          <a:pt x="53" y="234"/>
                        </a:lnTo>
                        <a:lnTo>
                          <a:pt x="53" y="234"/>
                        </a:lnTo>
                        <a:lnTo>
                          <a:pt x="53" y="232"/>
                        </a:lnTo>
                        <a:lnTo>
                          <a:pt x="53" y="232"/>
                        </a:lnTo>
                        <a:lnTo>
                          <a:pt x="53" y="231"/>
                        </a:lnTo>
                        <a:lnTo>
                          <a:pt x="53" y="232"/>
                        </a:lnTo>
                        <a:lnTo>
                          <a:pt x="53" y="230"/>
                        </a:lnTo>
                        <a:lnTo>
                          <a:pt x="53" y="232"/>
                        </a:lnTo>
                        <a:lnTo>
                          <a:pt x="53" y="231"/>
                        </a:lnTo>
                        <a:lnTo>
                          <a:pt x="53" y="233"/>
                        </a:lnTo>
                        <a:lnTo>
                          <a:pt x="53" y="230"/>
                        </a:lnTo>
                        <a:lnTo>
                          <a:pt x="53" y="232"/>
                        </a:lnTo>
                        <a:lnTo>
                          <a:pt x="53" y="233"/>
                        </a:lnTo>
                        <a:lnTo>
                          <a:pt x="53" y="230"/>
                        </a:lnTo>
                        <a:lnTo>
                          <a:pt x="53" y="231"/>
                        </a:lnTo>
                        <a:lnTo>
                          <a:pt x="53" y="230"/>
                        </a:lnTo>
                        <a:lnTo>
                          <a:pt x="53" y="230"/>
                        </a:lnTo>
                        <a:lnTo>
                          <a:pt x="53" y="229"/>
                        </a:lnTo>
                        <a:lnTo>
                          <a:pt x="53" y="231"/>
                        </a:lnTo>
                        <a:lnTo>
                          <a:pt x="53" y="229"/>
                        </a:lnTo>
                        <a:lnTo>
                          <a:pt x="53" y="232"/>
                        </a:lnTo>
                        <a:lnTo>
                          <a:pt x="53" y="229"/>
                        </a:lnTo>
                        <a:lnTo>
                          <a:pt x="53" y="230"/>
                        </a:lnTo>
                        <a:lnTo>
                          <a:pt x="53" y="229"/>
                        </a:lnTo>
                        <a:lnTo>
                          <a:pt x="53" y="229"/>
                        </a:lnTo>
                        <a:lnTo>
                          <a:pt x="53" y="231"/>
                        </a:lnTo>
                        <a:lnTo>
                          <a:pt x="53" y="230"/>
                        </a:lnTo>
                        <a:lnTo>
                          <a:pt x="53" y="229"/>
                        </a:lnTo>
                        <a:lnTo>
                          <a:pt x="53" y="229"/>
                        </a:lnTo>
                        <a:lnTo>
                          <a:pt x="53" y="228"/>
                        </a:lnTo>
                        <a:lnTo>
                          <a:pt x="53" y="230"/>
                        </a:lnTo>
                        <a:lnTo>
                          <a:pt x="53" y="230"/>
                        </a:lnTo>
                        <a:lnTo>
                          <a:pt x="53" y="229"/>
                        </a:lnTo>
                        <a:lnTo>
                          <a:pt x="53" y="228"/>
                        </a:lnTo>
                        <a:lnTo>
                          <a:pt x="53" y="228"/>
                        </a:lnTo>
                        <a:lnTo>
                          <a:pt x="53" y="231"/>
                        </a:lnTo>
                        <a:lnTo>
                          <a:pt x="53" y="228"/>
                        </a:lnTo>
                        <a:lnTo>
                          <a:pt x="53" y="229"/>
                        </a:lnTo>
                        <a:lnTo>
                          <a:pt x="53" y="229"/>
                        </a:lnTo>
                        <a:lnTo>
                          <a:pt x="53" y="228"/>
                        </a:lnTo>
                        <a:lnTo>
                          <a:pt x="53" y="229"/>
                        </a:lnTo>
                        <a:lnTo>
                          <a:pt x="53" y="228"/>
                        </a:lnTo>
                        <a:lnTo>
                          <a:pt x="53" y="229"/>
                        </a:lnTo>
                        <a:lnTo>
                          <a:pt x="53" y="226"/>
                        </a:lnTo>
                        <a:lnTo>
                          <a:pt x="53" y="228"/>
                        </a:lnTo>
                        <a:lnTo>
                          <a:pt x="53" y="229"/>
                        </a:lnTo>
                        <a:lnTo>
                          <a:pt x="53" y="228"/>
                        </a:lnTo>
                        <a:lnTo>
                          <a:pt x="53" y="226"/>
                        </a:lnTo>
                        <a:lnTo>
                          <a:pt x="53" y="228"/>
                        </a:lnTo>
                        <a:lnTo>
                          <a:pt x="53" y="227"/>
                        </a:lnTo>
                        <a:lnTo>
                          <a:pt x="53" y="228"/>
                        </a:lnTo>
                        <a:lnTo>
                          <a:pt x="53" y="227"/>
                        </a:lnTo>
                        <a:lnTo>
                          <a:pt x="53" y="225"/>
                        </a:lnTo>
                        <a:lnTo>
                          <a:pt x="53" y="229"/>
                        </a:lnTo>
                        <a:lnTo>
                          <a:pt x="53" y="226"/>
                        </a:lnTo>
                        <a:lnTo>
                          <a:pt x="53" y="228"/>
                        </a:lnTo>
                        <a:lnTo>
                          <a:pt x="54" y="227"/>
                        </a:lnTo>
                        <a:lnTo>
                          <a:pt x="54" y="227"/>
                        </a:lnTo>
                        <a:lnTo>
                          <a:pt x="54" y="226"/>
                        </a:lnTo>
                        <a:lnTo>
                          <a:pt x="54" y="227"/>
                        </a:lnTo>
                        <a:lnTo>
                          <a:pt x="54" y="228"/>
                        </a:lnTo>
                        <a:lnTo>
                          <a:pt x="54" y="226"/>
                        </a:lnTo>
                        <a:lnTo>
                          <a:pt x="54" y="228"/>
                        </a:lnTo>
                        <a:lnTo>
                          <a:pt x="54" y="226"/>
                        </a:lnTo>
                        <a:lnTo>
                          <a:pt x="54" y="228"/>
                        </a:lnTo>
                        <a:lnTo>
                          <a:pt x="54" y="227"/>
                        </a:lnTo>
                        <a:lnTo>
                          <a:pt x="54" y="227"/>
                        </a:lnTo>
                        <a:lnTo>
                          <a:pt x="54" y="226"/>
                        </a:lnTo>
                        <a:lnTo>
                          <a:pt x="54" y="227"/>
                        </a:lnTo>
                        <a:lnTo>
                          <a:pt x="54" y="227"/>
                        </a:lnTo>
                        <a:lnTo>
                          <a:pt x="54" y="229"/>
                        </a:lnTo>
                        <a:lnTo>
                          <a:pt x="54" y="226"/>
                        </a:lnTo>
                        <a:lnTo>
                          <a:pt x="54" y="228"/>
                        </a:lnTo>
                        <a:lnTo>
                          <a:pt x="54" y="228"/>
                        </a:lnTo>
                        <a:lnTo>
                          <a:pt x="54" y="226"/>
                        </a:lnTo>
                        <a:lnTo>
                          <a:pt x="54" y="227"/>
                        </a:lnTo>
                        <a:lnTo>
                          <a:pt x="54" y="228"/>
                        </a:lnTo>
                        <a:lnTo>
                          <a:pt x="54" y="225"/>
                        </a:lnTo>
                        <a:lnTo>
                          <a:pt x="54" y="227"/>
                        </a:lnTo>
                        <a:lnTo>
                          <a:pt x="54" y="225"/>
                        </a:lnTo>
                        <a:lnTo>
                          <a:pt x="54" y="225"/>
                        </a:lnTo>
                        <a:lnTo>
                          <a:pt x="54" y="228"/>
                        </a:lnTo>
                        <a:lnTo>
                          <a:pt x="54" y="225"/>
                        </a:lnTo>
                        <a:lnTo>
                          <a:pt x="54" y="226"/>
                        </a:lnTo>
                        <a:lnTo>
                          <a:pt x="54" y="225"/>
                        </a:lnTo>
                        <a:lnTo>
                          <a:pt x="54" y="225"/>
                        </a:lnTo>
                        <a:lnTo>
                          <a:pt x="54" y="223"/>
                        </a:lnTo>
                        <a:lnTo>
                          <a:pt x="54" y="223"/>
                        </a:lnTo>
                        <a:lnTo>
                          <a:pt x="54" y="223"/>
                        </a:lnTo>
                        <a:lnTo>
                          <a:pt x="54" y="225"/>
                        </a:lnTo>
                        <a:lnTo>
                          <a:pt x="54" y="222"/>
                        </a:lnTo>
                        <a:lnTo>
                          <a:pt x="54" y="221"/>
                        </a:lnTo>
                        <a:lnTo>
                          <a:pt x="54" y="221"/>
                        </a:lnTo>
                        <a:lnTo>
                          <a:pt x="54" y="224"/>
                        </a:lnTo>
                        <a:lnTo>
                          <a:pt x="54" y="219"/>
                        </a:lnTo>
                        <a:lnTo>
                          <a:pt x="54" y="223"/>
                        </a:lnTo>
                        <a:lnTo>
                          <a:pt x="54" y="219"/>
                        </a:lnTo>
                        <a:lnTo>
                          <a:pt x="54" y="219"/>
                        </a:lnTo>
                        <a:lnTo>
                          <a:pt x="54" y="219"/>
                        </a:lnTo>
                        <a:lnTo>
                          <a:pt x="54" y="220"/>
                        </a:lnTo>
                        <a:lnTo>
                          <a:pt x="54" y="219"/>
                        </a:lnTo>
                        <a:lnTo>
                          <a:pt x="54" y="216"/>
                        </a:lnTo>
                        <a:lnTo>
                          <a:pt x="54" y="217"/>
                        </a:lnTo>
                        <a:lnTo>
                          <a:pt x="54" y="219"/>
                        </a:lnTo>
                        <a:lnTo>
                          <a:pt x="54" y="219"/>
                        </a:lnTo>
                        <a:lnTo>
                          <a:pt x="54" y="218"/>
                        </a:lnTo>
                        <a:lnTo>
                          <a:pt x="54" y="216"/>
                        </a:lnTo>
                        <a:lnTo>
                          <a:pt x="54" y="218"/>
                        </a:lnTo>
                        <a:lnTo>
                          <a:pt x="54" y="217"/>
                        </a:lnTo>
                        <a:lnTo>
                          <a:pt x="54" y="216"/>
                        </a:lnTo>
                        <a:lnTo>
                          <a:pt x="54" y="218"/>
                        </a:lnTo>
                        <a:lnTo>
                          <a:pt x="54" y="216"/>
                        </a:lnTo>
                        <a:lnTo>
                          <a:pt x="54" y="217"/>
                        </a:lnTo>
                        <a:lnTo>
                          <a:pt x="54" y="216"/>
                        </a:lnTo>
                        <a:lnTo>
                          <a:pt x="54" y="216"/>
                        </a:lnTo>
                        <a:lnTo>
                          <a:pt x="54" y="218"/>
                        </a:lnTo>
                        <a:lnTo>
                          <a:pt x="54" y="215"/>
                        </a:lnTo>
                        <a:lnTo>
                          <a:pt x="54" y="217"/>
                        </a:lnTo>
                        <a:lnTo>
                          <a:pt x="54" y="216"/>
                        </a:lnTo>
                        <a:lnTo>
                          <a:pt x="54" y="217"/>
                        </a:lnTo>
                        <a:lnTo>
                          <a:pt x="54" y="216"/>
                        </a:lnTo>
                        <a:lnTo>
                          <a:pt x="54" y="215"/>
                        </a:lnTo>
                        <a:lnTo>
                          <a:pt x="54" y="215"/>
                        </a:lnTo>
                        <a:lnTo>
                          <a:pt x="54" y="215"/>
                        </a:lnTo>
                        <a:lnTo>
                          <a:pt x="54" y="215"/>
                        </a:lnTo>
                        <a:lnTo>
                          <a:pt x="54" y="217"/>
                        </a:lnTo>
                        <a:lnTo>
                          <a:pt x="54" y="211"/>
                        </a:lnTo>
                        <a:lnTo>
                          <a:pt x="54" y="215"/>
                        </a:lnTo>
                        <a:lnTo>
                          <a:pt x="54" y="213"/>
                        </a:lnTo>
                        <a:lnTo>
                          <a:pt x="54" y="214"/>
                        </a:lnTo>
                        <a:lnTo>
                          <a:pt x="54" y="212"/>
                        </a:lnTo>
                        <a:lnTo>
                          <a:pt x="54" y="213"/>
                        </a:lnTo>
                        <a:lnTo>
                          <a:pt x="54" y="212"/>
                        </a:lnTo>
                        <a:lnTo>
                          <a:pt x="54" y="212"/>
                        </a:lnTo>
                        <a:lnTo>
                          <a:pt x="54" y="213"/>
                        </a:lnTo>
                        <a:lnTo>
                          <a:pt x="54" y="211"/>
                        </a:lnTo>
                        <a:lnTo>
                          <a:pt x="54" y="212"/>
                        </a:lnTo>
                        <a:lnTo>
                          <a:pt x="54" y="212"/>
                        </a:lnTo>
                        <a:lnTo>
                          <a:pt x="54" y="213"/>
                        </a:lnTo>
                        <a:lnTo>
                          <a:pt x="54" y="214"/>
                        </a:lnTo>
                        <a:lnTo>
                          <a:pt x="54" y="211"/>
                        </a:lnTo>
                        <a:lnTo>
                          <a:pt x="54" y="214"/>
                        </a:lnTo>
                        <a:lnTo>
                          <a:pt x="54" y="211"/>
                        </a:lnTo>
                        <a:lnTo>
                          <a:pt x="54" y="216"/>
                        </a:lnTo>
                        <a:lnTo>
                          <a:pt x="54" y="212"/>
                        </a:lnTo>
                        <a:lnTo>
                          <a:pt x="54" y="215"/>
                        </a:lnTo>
                        <a:lnTo>
                          <a:pt x="54" y="213"/>
                        </a:lnTo>
                        <a:lnTo>
                          <a:pt x="54" y="216"/>
                        </a:lnTo>
                        <a:lnTo>
                          <a:pt x="54" y="217"/>
                        </a:lnTo>
                        <a:lnTo>
                          <a:pt x="54" y="213"/>
                        </a:lnTo>
                        <a:lnTo>
                          <a:pt x="54" y="219"/>
                        </a:lnTo>
                        <a:lnTo>
                          <a:pt x="54" y="214"/>
                        </a:lnTo>
                        <a:lnTo>
                          <a:pt x="54" y="216"/>
                        </a:lnTo>
                        <a:lnTo>
                          <a:pt x="54" y="216"/>
                        </a:lnTo>
                        <a:lnTo>
                          <a:pt x="54" y="218"/>
                        </a:lnTo>
                        <a:lnTo>
                          <a:pt x="55" y="217"/>
                        </a:lnTo>
                        <a:lnTo>
                          <a:pt x="55" y="218"/>
                        </a:lnTo>
                        <a:lnTo>
                          <a:pt x="55" y="217"/>
                        </a:lnTo>
                        <a:lnTo>
                          <a:pt x="55" y="219"/>
                        </a:lnTo>
                        <a:lnTo>
                          <a:pt x="55" y="217"/>
                        </a:lnTo>
                        <a:lnTo>
                          <a:pt x="55" y="218"/>
                        </a:lnTo>
                        <a:lnTo>
                          <a:pt x="55" y="219"/>
                        </a:lnTo>
                        <a:lnTo>
                          <a:pt x="55" y="222"/>
                        </a:lnTo>
                        <a:lnTo>
                          <a:pt x="55" y="218"/>
                        </a:lnTo>
                        <a:lnTo>
                          <a:pt x="55" y="220"/>
                        </a:lnTo>
                        <a:lnTo>
                          <a:pt x="55" y="221"/>
                        </a:lnTo>
                        <a:lnTo>
                          <a:pt x="55" y="225"/>
                        </a:lnTo>
                        <a:lnTo>
                          <a:pt x="55" y="223"/>
                        </a:lnTo>
                        <a:lnTo>
                          <a:pt x="55" y="224"/>
                        </a:lnTo>
                        <a:lnTo>
                          <a:pt x="55" y="222"/>
                        </a:lnTo>
                        <a:lnTo>
                          <a:pt x="55" y="224"/>
                        </a:lnTo>
                        <a:lnTo>
                          <a:pt x="55" y="222"/>
                        </a:lnTo>
                        <a:lnTo>
                          <a:pt x="55" y="223"/>
                        </a:lnTo>
                        <a:lnTo>
                          <a:pt x="55" y="225"/>
                        </a:lnTo>
                        <a:lnTo>
                          <a:pt x="55" y="224"/>
                        </a:lnTo>
                        <a:lnTo>
                          <a:pt x="55" y="225"/>
                        </a:lnTo>
                        <a:lnTo>
                          <a:pt x="55" y="227"/>
                        </a:lnTo>
                        <a:lnTo>
                          <a:pt x="55" y="223"/>
                        </a:lnTo>
                        <a:lnTo>
                          <a:pt x="55" y="228"/>
                        </a:lnTo>
                        <a:lnTo>
                          <a:pt x="55" y="225"/>
                        </a:lnTo>
                        <a:lnTo>
                          <a:pt x="55" y="227"/>
                        </a:lnTo>
                        <a:lnTo>
                          <a:pt x="55" y="226"/>
                        </a:lnTo>
                        <a:lnTo>
                          <a:pt x="55" y="227"/>
                        </a:lnTo>
                        <a:lnTo>
                          <a:pt x="55" y="228"/>
                        </a:lnTo>
                        <a:lnTo>
                          <a:pt x="55" y="230"/>
                        </a:lnTo>
                        <a:lnTo>
                          <a:pt x="55" y="228"/>
                        </a:lnTo>
                        <a:lnTo>
                          <a:pt x="55" y="231"/>
                        </a:lnTo>
                        <a:lnTo>
                          <a:pt x="55" y="231"/>
                        </a:lnTo>
                        <a:lnTo>
                          <a:pt x="55" y="230"/>
                        </a:lnTo>
                        <a:lnTo>
                          <a:pt x="55" y="232"/>
                        </a:lnTo>
                        <a:lnTo>
                          <a:pt x="55" y="233"/>
                        </a:lnTo>
                        <a:lnTo>
                          <a:pt x="55" y="230"/>
                        </a:lnTo>
                        <a:lnTo>
                          <a:pt x="55" y="234"/>
                        </a:lnTo>
                        <a:lnTo>
                          <a:pt x="55" y="234"/>
                        </a:lnTo>
                        <a:lnTo>
                          <a:pt x="55" y="236"/>
                        </a:lnTo>
                        <a:lnTo>
                          <a:pt x="55" y="233"/>
                        </a:lnTo>
                        <a:lnTo>
                          <a:pt x="55" y="236"/>
                        </a:lnTo>
                        <a:lnTo>
                          <a:pt x="55" y="238"/>
                        </a:lnTo>
                        <a:lnTo>
                          <a:pt x="55" y="236"/>
                        </a:lnTo>
                        <a:lnTo>
                          <a:pt x="55" y="238"/>
                        </a:lnTo>
                        <a:lnTo>
                          <a:pt x="55" y="235"/>
                        </a:lnTo>
                        <a:lnTo>
                          <a:pt x="55" y="240"/>
                        </a:lnTo>
                        <a:lnTo>
                          <a:pt x="55" y="237"/>
                        </a:lnTo>
                        <a:lnTo>
                          <a:pt x="55" y="238"/>
                        </a:lnTo>
                        <a:lnTo>
                          <a:pt x="55" y="239"/>
                        </a:lnTo>
                        <a:lnTo>
                          <a:pt x="55" y="239"/>
                        </a:lnTo>
                        <a:lnTo>
                          <a:pt x="55" y="236"/>
                        </a:lnTo>
                        <a:lnTo>
                          <a:pt x="55" y="240"/>
                        </a:lnTo>
                        <a:lnTo>
                          <a:pt x="55" y="239"/>
                        </a:lnTo>
                        <a:lnTo>
                          <a:pt x="55" y="237"/>
                        </a:lnTo>
                        <a:lnTo>
                          <a:pt x="55" y="240"/>
                        </a:lnTo>
                        <a:lnTo>
                          <a:pt x="55" y="238"/>
                        </a:lnTo>
                        <a:lnTo>
                          <a:pt x="55" y="240"/>
                        </a:lnTo>
                        <a:lnTo>
                          <a:pt x="55" y="240"/>
                        </a:lnTo>
                        <a:lnTo>
                          <a:pt x="55" y="240"/>
                        </a:lnTo>
                        <a:lnTo>
                          <a:pt x="55" y="240"/>
                        </a:lnTo>
                        <a:lnTo>
                          <a:pt x="55" y="241"/>
                        </a:lnTo>
                        <a:lnTo>
                          <a:pt x="55" y="239"/>
                        </a:lnTo>
                        <a:lnTo>
                          <a:pt x="55" y="241"/>
                        </a:lnTo>
                        <a:lnTo>
                          <a:pt x="55" y="237"/>
                        </a:lnTo>
                        <a:lnTo>
                          <a:pt x="55" y="240"/>
                        </a:lnTo>
                        <a:lnTo>
                          <a:pt x="55" y="238"/>
                        </a:lnTo>
                        <a:lnTo>
                          <a:pt x="55" y="239"/>
                        </a:lnTo>
                        <a:lnTo>
                          <a:pt x="55" y="241"/>
                        </a:lnTo>
                        <a:lnTo>
                          <a:pt x="55" y="241"/>
                        </a:lnTo>
                        <a:lnTo>
                          <a:pt x="55" y="239"/>
                        </a:lnTo>
                        <a:lnTo>
                          <a:pt x="55" y="242"/>
                        </a:lnTo>
                        <a:lnTo>
                          <a:pt x="55" y="239"/>
                        </a:lnTo>
                        <a:lnTo>
                          <a:pt x="55" y="241"/>
                        </a:lnTo>
                        <a:lnTo>
                          <a:pt x="55" y="242"/>
                        </a:lnTo>
                        <a:lnTo>
                          <a:pt x="55" y="240"/>
                        </a:lnTo>
                        <a:lnTo>
                          <a:pt x="55" y="241"/>
                        </a:lnTo>
                        <a:lnTo>
                          <a:pt x="55" y="240"/>
                        </a:lnTo>
                        <a:lnTo>
                          <a:pt x="55" y="241"/>
                        </a:lnTo>
                        <a:lnTo>
                          <a:pt x="55" y="243"/>
                        </a:lnTo>
                        <a:lnTo>
                          <a:pt x="55" y="240"/>
                        </a:lnTo>
                        <a:lnTo>
                          <a:pt x="55" y="243"/>
                        </a:lnTo>
                        <a:lnTo>
                          <a:pt x="55" y="240"/>
                        </a:lnTo>
                        <a:lnTo>
                          <a:pt x="55" y="241"/>
                        </a:lnTo>
                        <a:lnTo>
                          <a:pt x="55" y="243"/>
                        </a:lnTo>
                        <a:lnTo>
                          <a:pt x="55" y="239"/>
                        </a:lnTo>
                        <a:lnTo>
                          <a:pt x="55" y="243"/>
                        </a:lnTo>
                        <a:lnTo>
                          <a:pt x="55" y="237"/>
                        </a:lnTo>
                        <a:lnTo>
                          <a:pt x="55" y="243"/>
                        </a:lnTo>
                        <a:lnTo>
                          <a:pt x="55" y="240"/>
                        </a:lnTo>
                        <a:lnTo>
                          <a:pt x="55" y="240"/>
                        </a:lnTo>
                        <a:lnTo>
                          <a:pt x="55" y="242"/>
                        </a:lnTo>
                        <a:lnTo>
                          <a:pt x="55" y="240"/>
                        </a:lnTo>
                        <a:lnTo>
                          <a:pt x="55" y="241"/>
                        </a:lnTo>
                        <a:lnTo>
                          <a:pt x="55" y="241"/>
                        </a:lnTo>
                        <a:lnTo>
                          <a:pt x="55" y="242"/>
                        </a:lnTo>
                        <a:lnTo>
                          <a:pt x="55" y="238"/>
                        </a:lnTo>
                        <a:lnTo>
                          <a:pt x="55" y="241"/>
                        </a:lnTo>
                        <a:lnTo>
                          <a:pt x="55" y="240"/>
                        </a:lnTo>
                        <a:lnTo>
                          <a:pt x="55" y="236"/>
                        </a:lnTo>
                        <a:lnTo>
                          <a:pt x="55" y="241"/>
                        </a:lnTo>
                        <a:lnTo>
                          <a:pt x="55" y="238"/>
                        </a:lnTo>
                        <a:lnTo>
                          <a:pt x="55" y="240"/>
                        </a:lnTo>
                        <a:lnTo>
                          <a:pt x="55" y="242"/>
                        </a:lnTo>
                        <a:lnTo>
                          <a:pt x="55" y="240"/>
                        </a:lnTo>
                        <a:lnTo>
                          <a:pt x="55" y="240"/>
                        </a:lnTo>
                        <a:lnTo>
                          <a:pt x="55" y="240"/>
                        </a:lnTo>
                        <a:lnTo>
                          <a:pt x="56" y="240"/>
                        </a:lnTo>
                        <a:lnTo>
                          <a:pt x="56" y="238"/>
                        </a:lnTo>
                        <a:lnTo>
                          <a:pt x="56" y="240"/>
                        </a:lnTo>
                        <a:lnTo>
                          <a:pt x="56" y="238"/>
                        </a:lnTo>
                        <a:lnTo>
                          <a:pt x="56" y="239"/>
                        </a:lnTo>
                        <a:lnTo>
                          <a:pt x="56" y="238"/>
                        </a:lnTo>
                        <a:lnTo>
                          <a:pt x="56" y="239"/>
                        </a:lnTo>
                        <a:lnTo>
                          <a:pt x="56" y="239"/>
                        </a:lnTo>
                        <a:lnTo>
                          <a:pt x="56" y="240"/>
                        </a:lnTo>
                        <a:lnTo>
                          <a:pt x="56" y="237"/>
                        </a:lnTo>
                        <a:lnTo>
                          <a:pt x="56" y="242"/>
                        </a:lnTo>
                        <a:lnTo>
                          <a:pt x="56" y="238"/>
                        </a:lnTo>
                        <a:lnTo>
                          <a:pt x="56" y="242"/>
                        </a:lnTo>
                        <a:lnTo>
                          <a:pt x="56" y="238"/>
                        </a:lnTo>
                        <a:lnTo>
                          <a:pt x="56" y="241"/>
                        </a:lnTo>
                        <a:lnTo>
                          <a:pt x="56" y="239"/>
                        </a:lnTo>
                        <a:lnTo>
                          <a:pt x="56" y="241"/>
                        </a:lnTo>
                        <a:lnTo>
                          <a:pt x="56" y="239"/>
                        </a:lnTo>
                        <a:lnTo>
                          <a:pt x="56" y="243"/>
                        </a:lnTo>
                        <a:lnTo>
                          <a:pt x="56" y="242"/>
                        </a:lnTo>
                        <a:lnTo>
                          <a:pt x="56" y="244"/>
                        </a:lnTo>
                        <a:lnTo>
                          <a:pt x="56" y="243"/>
                        </a:lnTo>
                        <a:lnTo>
                          <a:pt x="56" y="242"/>
                        </a:lnTo>
                        <a:lnTo>
                          <a:pt x="56" y="241"/>
                        </a:lnTo>
                        <a:lnTo>
                          <a:pt x="56" y="247"/>
                        </a:lnTo>
                        <a:lnTo>
                          <a:pt x="56" y="241"/>
                        </a:lnTo>
                        <a:lnTo>
                          <a:pt x="56" y="243"/>
                        </a:lnTo>
                        <a:lnTo>
                          <a:pt x="56" y="242"/>
                        </a:lnTo>
                        <a:lnTo>
                          <a:pt x="56" y="245"/>
                        </a:lnTo>
                        <a:lnTo>
                          <a:pt x="56" y="245"/>
                        </a:lnTo>
                        <a:lnTo>
                          <a:pt x="56" y="244"/>
                        </a:lnTo>
                        <a:lnTo>
                          <a:pt x="56" y="244"/>
                        </a:lnTo>
                        <a:lnTo>
                          <a:pt x="56" y="243"/>
                        </a:lnTo>
                        <a:lnTo>
                          <a:pt x="56" y="243"/>
                        </a:lnTo>
                        <a:lnTo>
                          <a:pt x="56" y="245"/>
                        </a:lnTo>
                        <a:lnTo>
                          <a:pt x="56" y="244"/>
                        </a:lnTo>
                        <a:lnTo>
                          <a:pt x="56" y="242"/>
                        </a:lnTo>
                        <a:lnTo>
                          <a:pt x="56" y="245"/>
                        </a:lnTo>
                        <a:lnTo>
                          <a:pt x="56" y="245"/>
                        </a:lnTo>
                        <a:lnTo>
                          <a:pt x="56" y="244"/>
                        </a:lnTo>
                        <a:lnTo>
                          <a:pt x="56" y="247"/>
                        </a:lnTo>
                        <a:lnTo>
                          <a:pt x="56" y="243"/>
                        </a:lnTo>
                        <a:lnTo>
                          <a:pt x="56" y="245"/>
                        </a:lnTo>
                        <a:lnTo>
                          <a:pt x="56" y="247"/>
                        </a:lnTo>
                        <a:lnTo>
                          <a:pt x="56" y="244"/>
                        </a:lnTo>
                        <a:lnTo>
                          <a:pt x="56" y="247"/>
                        </a:lnTo>
                        <a:lnTo>
                          <a:pt x="56" y="245"/>
                        </a:lnTo>
                        <a:lnTo>
                          <a:pt x="56" y="247"/>
                        </a:lnTo>
                        <a:lnTo>
                          <a:pt x="56" y="246"/>
                        </a:lnTo>
                        <a:lnTo>
                          <a:pt x="56" y="245"/>
                        </a:lnTo>
                        <a:lnTo>
                          <a:pt x="56" y="247"/>
                        </a:lnTo>
                        <a:lnTo>
                          <a:pt x="56" y="244"/>
                        </a:lnTo>
                        <a:lnTo>
                          <a:pt x="56" y="248"/>
                        </a:lnTo>
                        <a:lnTo>
                          <a:pt x="56" y="245"/>
                        </a:lnTo>
                        <a:lnTo>
                          <a:pt x="56" y="246"/>
                        </a:lnTo>
                        <a:lnTo>
                          <a:pt x="56" y="247"/>
                        </a:lnTo>
                        <a:lnTo>
                          <a:pt x="56" y="244"/>
                        </a:lnTo>
                        <a:lnTo>
                          <a:pt x="56" y="248"/>
                        </a:lnTo>
                        <a:lnTo>
                          <a:pt x="56" y="245"/>
                        </a:lnTo>
                        <a:lnTo>
                          <a:pt x="56" y="247"/>
                        </a:lnTo>
                        <a:lnTo>
                          <a:pt x="56" y="249"/>
                        </a:lnTo>
                        <a:lnTo>
                          <a:pt x="56" y="245"/>
                        </a:lnTo>
                        <a:lnTo>
                          <a:pt x="56" y="246"/>
                        </a:lnTo>
                        <a:lnTo>
                          <a:pt x="56" y="247"/>
                        </a:lnTo>
                        <a:lnTo>
                          <a:pt x="56" y="247"/>
                        </a:lnTo>
                        <a:lnTo>
                          <a:pt x="56" y="247"/>
                        </a:lnTo>
                        <a:lnTo>
                          <a:pt x="56" y="248"/>
                        </a:lnTo>
                        <a:lnTo>
                          <a:pt x="56" y="245"/>
                        </a:lnTo>
                        <a:lnTo>
                          <a:pt x="56" y="247"/>
                        </a:lnTo>
                        <a:lnTo>
                          <a:pt x="56" y="245"/>
                        </a:lnTo>
                        <a:lnTo>
                          <a:pt x="56" y="245"/>
                        </a:lnTo>
                        <a:lnTo>
                          <a:pt x="56" y="245"/>
                        </a:lnTo>
                        <a:lnTo>
                          <a:pt x="56" y="245"/>
                        </a:lnTo>
                        <a:lnTo>
                          <a:pt x="56" y="245"/>
                        </a:lnTo>
                        <a:lnTo>
                          <a:pt x="56" y="245"/>
                        </a:lnTo>
                        <a:lnTo>
                          <a:pt x="56" y="244"/>
                        </a:lnTo>
                        <a:lnTo>
                          <a:pt x="56" y="243"/>
                        </a:lnTo>
                        <a:lnTo>
                          <a:pt x="56" y="247"/>
                        </a:lnTo>
                        <a:lnTo>
                          <a:pt x="56" y="243"/>
                        </a:lnTo>
                        <a:lnTo>
                          <a:pt x="56" y="244"/>
                        </a:lnTo>
                        <a:lnTo>
                          <a:pt x="56" y="243"/>
                        </a:lnTo>
                        <a:lnTo>
                          <a:pt x="56" y="242"/>
                        </a:lnTo>
                        <a:lnTo>
                          <a:pt x="56" y="242"/>
                        </a:lnTo>
                        <a:lnTo>
                          <a:pt x="56" y="242"/>
                        </a:lnTo>
                        <a:lnTo>
                          <a:pt x="56" y="241"/>
                        </a:lnTo>
                        <a:lnTo>
                          <a:pt x="56" y="241"/>
                        </a:lnTo>
                        <a:lnTo>
                          <a:pt x="56" y="242"/>
                        </a:lnTo>
                        <a:lnTo>
                          <a:pt x="56" y="242"/>
                        </a:lnTo>
                        <a:lnTo>
                          <a:pt x="56" y="241"/>
                        </a:lnTo>
                        <a:lnTo>
                          <a:pt x="56" y="239"/>
                        </a:lnTo>
                        <a:lnTo>
                          <a:pt x="56" y="240"/>
                        </a:lnTo>
                        <a:lnTo>
                          <a:pt x="56" y="241"/>
                        </a:lnTo>
                        <a:lnTo>
                          <a:pt x="56" y="237"/>
                        </a:lnTo>
                        <a:lnTo>
                          <a:pt x="56" y="241"/>
                        </a:lnTo>
                        <a:lnTo>
                          <a:pt x="56" y="240"/>
                        </a:lnTo>
                        <a:lnTo>
                          <a:pt x="56" y="240"/>
                        </a:lnTo>
                        <a:lnTo>
                          <a:pt x="56" y="237"/>
                        </a:lnTo>
                        <a:lnTo>
                          <a:pt x="56" y="236"/>
                        </a:lnTo>
                        <a:lnTo>
                          <a:pt x="57" y="238"/>
                        </a:lnTo>
                        <a:lnTo>
                          <a:pt x="57" y="239"/>
                        </a:lnTo>
                        <a:lnTo>
                          <a:pt x="57" y="237"/>
                        </a:lnTo>
                        <a:lnTo>
                          <a:pt x="57" y="237"/>
                        </a:lnTo>
                        <a:lnTo>
                          <a:pt x="57" y="237"/>
                        </a:lnTo>
                        <a:lnTo>
                          <a:pt x="57" y="237"/>
                        </a:lnTo>
                        <a:lnTo>
                          <a:pt x="57" y="238"/>
                        </a:lnTo>
                        <a:lnTo>
                          <a:pt x="57" y="234"/>
                        </a:lnTo>
                        <a:lnTo>
                          <a:pt x="57" y="235"/>
                        </a:lnTo>
                        <a:lnTo>
                          <a:pt x="57" y="234"/>
                        </a:lnTo>
                        <a:lnTo>
                          <a:pt x="57" y="235"/>
                        </a:lnTo>
                        <a:lnTo>
                          <a:pt x="57" y="234"/>
                        </a:lnTo>
                        <a:lnTo>
                          <a:pt x="57" y="233"/>
                        </a:lnTo>
                        <a:lnTo>
                          <a:pt x="57" y="233"/>
                        </a:lnTo>
                        <a:lnTo>
                          <a:pt x="57" y="233"/>
                        </a:lnTo>
                        <a:lnTo>
                          <a:pt x="57" y="231"/>
                        </a:lnTo>
                        <a:lnTo>
                          <a:pt x="57" y="231"/>
                        </a:lnTo>
                        <a:lnTo>
                          <a:pt x="57" y="231"/>
                        </a:lnTo>
                        <a:lnTo>
                          <a:pt x="57" y="229"/>
                        </a:lnTo>
                        <a:lnTo>
                          <a:pt x="57" y="231"/>
                        </a:lnTo>
                        <a:lnTo>
                          <a:pt x="57" y="227"/>
                        </a:lnTo>
                        <a:lnTo>
                          <a:pt x="57" y="231"/>
                        </a:lnTo>
                        <a:lnTo>
                          <a:pt x="57" y="228"/>
                        </a:lnTo>
                        <a:lnTo>
                          <a:pt x="57" y="227"/>
                        </a:lnTo>
                        <a:lnTo>
                          <a:pt x="57" y="227"/>
                        </a:lnTo>
                        <a:lnTo>
                          <a:pt x="57" y="225"/>
                        </a:lnTo>
                        <a:lnTo>
                          <a:pt x="57" y="227"/>
                        </a:lnTo>
                        <a:lnTo>
                          <a:pt x="57" y="224"/>
                        </a:lnTo>
                        <a:lnTo>
                          <a:pt x="57" y="224"/>
                        </a:lnTo>
                        <a:lnTo>
                          <a:pt x="57" y="223"/>
                        </a:lnTo>
                        <a:lnTo>
                          <a:pt x="57" y="223"/>
                        </a:lnTo>
                        <a:lnTo>
                          <a:pt x="57" y="222"/>
                        </a:lnTo>
                        <a:lnTo>
                          <a:pt x="57" y="221"/>
                        </a:lnTo>
                        <a:lnTo>
                          <a:pt x="57" y="222"/>
                        </a:lnTo>
                        <a:lnTo>
                          <a:pt x="57" y="219"/>
                        </a:lnTo>
                        <a:lnTo>
                          <a:pt x="57" y="222"/>
                        </a:lnTo>
                        <a:lnTo>
                          <a:pt x="57" y="219"/>
                        </a:lnTo>
                        <a:lnTo>
                          <a:pt x="57" y="217"/>
                        </a:lnTo>
                        <a:lnTo>
                          <a:pt x="57" y="217"/>
                        </a:lnTo>
                        <a:lnTo>
                          <a:pt x="57" y="219"/>
                        </a:lnTo>
                        <a:lnTo>
                          <a:pt x="57" y="215"/>
                        </a:lnTo>
                        <a:lnTo>
                          <a:pt x="57" y="215"/>
                        </a:lnTo>
                        <a:lnTo>
                          <a:pt x="57" y="219"/>
                        </a:lnTo>
                        <a:lnTo>
                          <a:pt x="57" y="214"/>
                        </a:lnTo>
                        <a:lnTo>
                          <a:pt x="57" y="216"/>
                        </a:lnTo>
                        <a:lnTo>
                          <a:pt x="57" y="214"/>
                        </a:lnTo>
                        <a:lnTo>
                          <a:pt x="57" y="213"/>
                        </a:lnTo>
                        <a:lnTo>
                          <a:pt x="57" y="214"/>
                        </a:lnTo>
                        <a:lnTo>
                          <a:pt x="57" y="213"/>
                        </a:lnTo>
                        <a:lnTo>
                          <a:pt x="57" y="212"/>
                        </a:lnTo>
                        <a:lnTo>
                          <a:pt x="57" y="212"/>
                        </a:lnTo>
                        <a:lnTo>
                          <a:pt x="57" y="210"/>
                        </a:lnTo>
                        <a:lnTo>
                          <a:pt x="57" y="207"/>
                        </a:lnTo>
                        <a:lnTo>
                          <a:pt x="57" y="209"/>
                        </a:lnTo>
                        <a:lnTo>
                          <a:pt x="57" y="208"/>
                        </a:lnTo>
                        <a:lnTo>
                          <a:pt x="57" y="207"/>
                        </a:lnTo>
                        <a:lnTo>
                          <a:pt x="57" y="208"/>
                        </a:lnTo>
                        <a:lnTo>
                          <a:pt x="57" y="204"/>
                        </a:lnTo>
                        <a:lnTo>
                          <a:pt x="57" y="208"/>
                        </a:lnTo>
                        <a:lnTo>
                          <a:pt x="57" y="203"/>
                        </a:lnTo>
                        <a:lnTo>
                          <a:pt x="57" y="205"/>
                        </a:lnTo>
                        <a:lnTo>
                          <a:pt x="57" y="203"/>
                        </a:lnTo>
                        <a:lnTo>
                          <a:pt x="57" y="204"/>
                        </a:lnTo>
                        <a:lnTo>
                          <a:pt x="57" y="201"/>
                        </a:lnTo>
                        <a:lnTo>
                          <a:pt x="57" y="200"/>
                        </a:lnTo>
                        <a:lnTo>
                          <a:pt x="57" y="202"/>
                        </a:lnTo>
                        <a:lnTo>
                          <a:pt x="57" y="201"/>
                        </a:lnTo>
                        <a:lnTo>
                          <a:pt x="57" y="198"/>
                        </a:lnTo>
                        <a:lnTo>
                          <a:pt x="57" y="201"/>
                        </a:lnTo>
                        <a:lnTo>
                          <a:pt x="57" y="196"/>
                        </a:lnTo>
                        <a:lnTo>
                          <a:pt x="57" y="199"/>
                        </a:lnTo>
                        <a:lnTo>
                          <a:pt x="57" y="197"/>
                        </a:lnTo>
                        <a:lnTo>
                          <a:pt x="57" y="196"/>
                        </a:lnTo>
                        <a:lnTo>
                          <a:pt x="57" y="197"/>
                        </a:lnTo>
                        <a:lnTo>
                          <a:pt x="57" y="195"/>
                        </a:lnTo>
                        <a:lnTo>
                          <a:pt x="57" y="198"/>
                        </a:lnTo>
                        <a:lnTo>
                          <a:pt x="57" y="195"/>
                        </a:lnTo>
                        <a:lnTo>
                          <a:pt x="57" y="195"/>
                        </a:lnTo>
                        <a:lnTo>
                          <a:pt x="57" y="197"/>
                        </a:lnTo>
                        <a:lnTo>
                          <a:pt x="57" y="197"/>
                        </a:lnTo>
                        <a:lnTo>
                          <a:pt x="57" y="192"/>
                        </a:lnTo>
                        <a:lnTo>
                          <a:pt x="57" y="196"/>
                        </a:lnTo>
                        <a:lnTo>
                          <a:pt x="57" y="195"/>
                        </a:lnTo>
                        <a:lnTo>
                          <a:pt x="57" y="194"/>
                        </a:lnTo>
                        <a:lnTo>
                          <a:pt x="57" y="197"/>
                        </a:lnTo>
                        <a:lnTo>
                          <a:pt x="57" y="195"/>
                        </a:lnTo>
                        <a:lnTo>
                          <a:pt x="57" y="195"/>
                        </a:lnTo>
                        <a:lnTo>
                          <a:pt x="57" y="195"/>
                        </a:lnTo>
                        <a:lnTo>
                          <a:pt x="57" y="197"/>
                        </a:lnTo>
                        <a:lnTo>
                          <a:pt x="57" y="196"/>
                        </a:lnTo>
                        <a:lnTo>
                          <a:pt x="57" y="194"/>
                        </a:lnTo>
                        <a:lnTo>
                          <a:pt x="57" y="196"/>
                        </a:lnTo>
                        <a:lnTo>
                          <a:pt x="57" y="195"/>
                        </a:lnTo>
                        <a:lnTo>
                          <a:pt x="57" y="199"/>
                        </a:lnTo>
                        <a:lnTo>
                          <a:pt x="57" y="197"/>
                        </a:lnTo>
                        <a:lnTo>
                          <a:pt x="57" y="194"/>
                        </a:lnTo>
                        <a:lnTo>
                          <a:pt x="57" y="197"/>
                        </a:lnTo>
                        <a:lnTo>
                          <a:pt x="57" y="194"/>
                        </a:lnTo>
                        <a:lnTo>
                          <a:pt x="57" y="198"/>
                        </a:lnTo>
                        <a:lnTo>
                          <a:pt x="57" y="195"/>
                        </a:lnTo>
                        <a:lnTo>
                          <a:pt x="57" y="197"/>
                        </a:lnTo>
                        <a:lnTo>
                          <a:pt x="57" y="196"/>
                        </a:lnTo>
                        <a:lnTo>
                          <a:pt x="57" y="196"/>
                        </a:lnTo>
                        <a:lnTo>
                          <a:pt x="57" y="195"/>
                        </a:lnTo>
                        <a:lnTo>
                          <a:pt x="57" y="197"/>
                        </a:lnTo>
                        <a:lnTo>
                          <a:pt x="57" y="197"/>
                        </a:lnTo>
                        <a:lnTo>
                          <a:pt x="57" y="196"/>
                        </a:lnTo>
                        <a:lnTo>
                          <a:pt x="57" y="199"/>
                        </a:lnTo>
                        <a:lnTo>
                          <a:pt x="58" y="196"/>
                        </a:lnTo>
                        <a:lnTo>
                          <a:pt x="58" y="199"/>
                        </a:lnTo>
                        <a:lnTo>
                          <a:pt x="58" y="199"/>
                        </a:lnTo>
                        <a:lnTo>
                          <a:pt x="58" y="197"/>
                        </a:lnTo>
                        <a:lnTo>
                          <a:pt x="58" y="199"/>
                        </a:lnTo>
                        <a:lnTo>
                          <a:pt x="58" y="202"/>
                        </a:lnTo>
                        <a:lnTo>
                          <a:pt x="58" y="198"/>
                        </a:lnTo>
                        <a:lnTo>
                          <a:pt x="58" y="203"/>
                        </a:lnTo>
                        <a:lnTo>
                          <a:pt x="58" y="200"/>
                        </a:lnTo>
                        <a:lnTo>
                          <a:pt x="58" y="202"/>
                        </a:lnTo>
                        <a:lnTo>
                          <a:pt x="58" y="201"/>
                        </a:lnTo>
                        <a:lnTo>
                          <a:pt x="58" y="202"/>
                        </a:lnTo>
                        <a:lnTo>
                          <a:pt x="58" y="202"/>
                        </a:lnTo>
                        <a:lnTo>
                          <a:pt x="58" y="201"/>
                        </a:lnTo>
                        <a:lnTo>
                          <a:pt x="58" y="202"/>
                        </a:lnTo>
                        <a:lnTo>
                          <a:pt x="58" y="205"/>
                        </a:lnTo>
                        <a:lnTo>
                          <a:pt x="58" y="205"/>
                        </a:lnTo>
                        <a:lnTo>
                          <a:pt x="58" y="203"/>
                        </a:lnTo>
                        <a:lnTo>
                          <a:pt x="58" y="207"/>
                        </a:lnTo>
                        <a:lnTo>
                          <a:pt x="58" y="205"/>
                        </a:lnTo>
                        <a:lnTo>
                          <a:pt x="58" y="207"/>
                        </a:lnTo>
                        <a:lnTo>
                          <a:pt x="58" y="208"/>
                        </a:lnTo>
                        <a:lnTo>
                          <a:pt x="58" y="209"/>
                        </a:lnTo>
                        <a:lnTo>
                          <a:pt x="58" y="210"/>
                        </a:lnTo>
                        <a:lnTo>
                          <a:pt x="58" y="209"/>
                        </a:lnTo>
                        <a:lnTo>
                          <a:pt x="58" y="209"/>
                        </a:lnTo>
                        <a:lnTo>
                          <a:pt x="58" y="210"/>
                        </a:lnTo>
                        <a:lnTo>
                          <a:pt x="58" y="211"/>
                        </a:lnTo>
                        <a:lnTo>
                          <a:pt x="58" y="213"/>
                        </a:lnTo>
                        <a:lnTo>
                          <a:pt x="58" y="210"/>
                        </a:lnTo>
                        <a:lnTo>
                          <a:pt x="58" y="213"/>
                        </a:lnTo>
                        <a:lnTo>
                          <a:pt x="58" y="213"/>
                        </a:lnTo>
                        <a:lnTo>
                          <a:pt x="58" y="215"/>
                        </a:lnTo>
                        <a:lnTo>
                          <a:pt x="58" y="214"/>
                        </a:lnTo>
                        <a:lnTo>
                          <a:pt x="58" y="213"/>
                        </a:lnTo>
                        <a:lnTo>
                          <a:pt x="58" y="216"/>
                        </a:lnTo>
                        <a:lnTo>
                          <a:pt x="58" y="216"/>
                        </a:lnTo>
                        <a:lnTo>
                          <a:pt x="58" y="216"/>
                        </a:lnTo>
                        <a:lnTo>
                          <a:pt x="58" y="218"/>
                        </a:lnTo>
                        <a:lnTo>
                          <a:pt x="58" y="215"/>
                        </a:lnTo>
                        <a:lnTo>
                          <a:pt x="58" y="219"/>
                        </a:lnTo>
                        <a:lnTo>
                          <a:pt x="58" y="219"/>
                        </a:lnTo>
                        <a:lnTo>
                          <a:pt x="58" y="219"/>
                        </a:lnTo>
                        <a:lnTo>
                          <a:pt x="58" y="222"/>
                        </a:lnTo>
                        <a:lnTo>
                          <a:pt x="58" y="220"/>
                        </a:lnTo>
                        <a:lnTo>
                          <a:pt x="58" y="221"/>
                        </a:lnTo>
                        <a:lnTo>
                          <a:pt x="58" y="221"/>
                        </a:lnTo>
                        <a:lnTo>
                          <a:pt x="58" y="224"/>
                        </a:lnTo>
                        <a:lnTo>
                          <a:pt x="58" y="225"/>
                        </a:lnTo>
                        <a:lnTo>
                          <a:pt x="58" y="223"/>
                        </a:lnTo>
                        <a:lnTo>
                          <a:pt x="58" y="226"/>
                        </a:lnTo>
                        <a:lnTo>
                          <a:pt x="58" y="226"/>
                        </a:lnTo>
                        <a:lnTo>
                          <a:pt x="58" y="227"/>
                        </a:lnTo>
                        <a:lnTo>
                          <a:pt x="58" y="230"/>
                        </a:lnTo>
                        <a:lnTo>
                          <a:pt x="58" y="230"/>
                        </a:lnTo>
                        <a:lnTo>
                          <a:pt x="58" y="229"/>
                        </a:lnTo>
                        <a:lnTo>
                          <a:pt x="58" y="231"/>
                        </a:lnTo>
                        <a:lnTo>
                          <a:pt x="58" y="231"/>
                        </a:lnTo>
                        <a:lnTo>
                          <a:pt x="58" y="232"/>
                        </a:lnTo>
                        <a:lnTo>
                          <a:pt x="58" y="233"/>
                        </a:lnTo>
                        <a:lnTo>
                          <a:pt x="58" y="234"/>
                        </a:lnTo>
                        <a:lnTo>
                          <a:pt x="58" y="237"/>
                        </a:lnTo>
                        <a:lnTo>
                          <a:pt x="58" y="234"/>
                        </a:lnTo>
                        <a:lnTo>
                          <a:pt x="58" y="236"/>
                        </a:lnTo>
                        <a:lnTo>
                          <a:pt x="58" y="236"/>
                        </a:lnTo>
                        <a:lnTo>
                          <a:pt x="58" y="236"/>
                        </a:lnTo>
                        <a:lnTo>
                          <a:pt x="58" y="237"/>
                        </a:lnTo>
                        <a:lnTo>
                          <a:pt x="58" y="237"/>
                        </a:lnTo>
                        <a:lnTo>
                          <a:pt x="58" y="240"/>
                        </a:lnTo>
                        <a:lnTo>
                          <a:pt x="58" y="237"/>
                        </a:lnTo>
                        <a:lnTo>
                          <a:pt x="58" y="240"/>
                        </a:lnTo>
                        <a:lnTo>
                          <a:pt x="58" y="239"/>
                        </a:lnTo>
                        <a:lnTo>
                          <a:pt x="58" y="242"/>
                        </a:lnTo>
                        <a:lnTo>
                          <a:pt x="58" y="241"/>
                        </a:lnTo>
                        <a:lnTo>
                          <a:pt x="58" y="243"/>
                        </a:lnTo>
                        <a:lnTo>
                          <a:pt x="58" y="242"/>
                        </a:lnTo>
                        <a:lnTo>
                          <a:pt x="58" y="242"/>
                        </a:lnTo>
                        <a:lnTo>
                          <a:pt x="58" y="243"/>
                        </a:lnTo>
                        <a:lnTo>
                          <a:pt x="58" y="243"/>
                        </a:lnTo>
                        <a:lnTo>
                          <a:pt x="58" y="243"/>
                        </a:lnTo>
                        <a:lnTo>
                          <a:pt x="58" y="241"/>
                        </a:lnTo>
                        <a:lnTo>
                          <a:pt x="58" y="245"/>
                        </a:lnTo>
                        <a:lnTo>
                          <a:pt x="58" y="245"/>
                        </a:lnTo>
                        <a:lnTo>
                          <a:pt x="58" y="245"/>
                        </a:lnTo>
                        <a:lnTo>
                          <a:pt x="58" y="243"/>
                        </a:lnTo>
                        <a:lnTo>
                          <a:pt x="58" y="246"/>
                        </a:lnTo>
                        <a:lnTo>
                          <a:pt x="58" y="243"/>
                        </a:lnTo>
                        <a:lnTo>
                          <a:pt x="58" y="247"/>
                        </a:lnTo>
                        <a:lnTo>
                          <a:pt x="58" y="247"/>
                        </a:lnTo>
                        <a:lnTo>
                          <a:pt x="58" y="246"/>
                        </a:lnTo>
                        <a:lnTo>
                          <a:pt x="58" y="248"/>
                        </a:lnTo>
                        <a:lnTo>
                          <a:pt x="58" y="247"/>
                        </a:lnTo>
                        <a:lnTo>
                          <a:pt x="58" y="248"/>
                        </a:lnTo>
                        <a:lnTo>
                          <a:pt x="58" y="246"/>
                        </a:lnTo>
                        <a:lnTo>
                          <a:pt x="58" y="246"/>
                        </a:lnTo>
                        <a:lnTo>
                          <a:pt x="58" y="248"/>
                        </a:lnTo>
                        <a:lnTo>
                          <a:pt x="58" y="248"/>
                        </a:lnTo>
                        <a:lnTo>
                          <a:pt x="58" y="247"/>
                        </a:lnTo>
                        <a:lnTo>
                          <a:pt x="59" y="252"/>
                        </a:lnTo>
                        <a:lnTo>
                          <a:pt x="59" y="248"/>
                        </a:lnTo>
                        <a:lnTo>
                          <a:pt x="59" y="249"/>
                        </a:lnTo>
                        <a:lnTo>
                          <a:pt x="59" y="253"/>
                        </a:lnTo>
                        <a:lnTo>
                          <a:pt x="59" y="252"/>
                        </a:lnTo>
                        <a:lnTo>
                          <a:pt x="59" y="248"/>
                        </a:lnTo>
                        <a:lnTo>
                          <a:pt x="59" y="253"/>
                        </a:lnTo>
                        <a:lnTo>
                          <a:pt x="59" y="249"/>
                        </a:lnTo>
                        <a:lnTo>
                          <a:pt x="59" y="250"/>
                        </a:lnTo>
                        <a:lnTo>
                          <a:pt x="59" y="253"/>
                        </a:lnTo>
                        <a:lnTo>
                          <a:pt x="59" y="252"/>
                        </a:lnTo>
                        <a:lnTo>
                          <a:pt x="59" y="252"/>
                        </a:lnTo>
                        <a:lnTo>
                          <a:pt x="59" y="250"/>
                        </a:lnTo>
                        <a:lnTo>
                          <a:pt x="59" y="252"/>
                        </a:lnTo>
                        <a:lnTo>
                          <a:pt x="59" y="251"/>
                        </a:lnTo>
                        <a:lnTo>
                          <a:pt x="59" y="252"/>
                        </a:lnTo>
                        <a:lnTo>
                          <a:pt x="59" y="251"/>
                        </a:lnTo>
                        <a:lnTo>
                          <a:pt x="59" y="251"/>
                        </a:lnTo>
                        <a:lnTo>
                          <a:pt x="59" y="250"/>
                        </a:lnTo>
                        <a:lnTo>
                          <a:pt x="59" y="251"/>
                        </a:lnTo>
                        <a:lnTo>
                          <a:pt x="59" y="249"/>
                        </a:lnTo>
                        <a:lnTo>
                          <a:pt x="59" y="250"/>
                        </a:lnTo>
                        <a:lnTo>
                          <a:pt x="59" y="249"/>
                        </a:lnTo>
                        <a:lnTo>
                          <a:pt x="59" y="252"/>
                        </a:lnTo>
                        <a:lnTo>
                          <a:pt x="59" y="246"/>
                        </a:lnTo>
                        <a:lnTo>
                          <a:pt x="59" y="249"/>
                        </a:lnTo>
                        <a:lnTo>
                          <a:pt x="59" y="251"/>
                        </a:lnTo>
                        <a:lnTo>
                          <a:pt x="59" y="249"/>
                        </a:lnTo>
                        <a:lnTo>
                          <a:pt x="59" y="248"/>
                        </a:lnTo>
                        <a:lnTo>
                          <a:pt x="59" y="249"/>
                        </a:lnTo>
                        <a:lnTo>
                          <a:pt x="59" y="248"/>
                        </a:lnTo>
                        <a:lnTo>
                          <a:pt x="59" y="248"/>
                        </a:lnTo>
                        <a:lnTo>
                          <a:pt x="59" y="248"/>
                        </a:lnTo>
                        <a:lnTo>
                          <a:pt x="59" y="247"/>
                        </a:lnTo>
                        <a:lnTo>
                          <a:pt x="59" y="248"/>
                        </a:lnTo>
                        <a:lnTo>
                          <a:pt x="59" y="246"/>
                        </a:lnTo>
                        <a:lnTo>
                          <a:pt x="59" y="247"/>
                        </a:lnTo>
                        <a:lnTo>
                          <a:pt x="59" y="245"/>
                        </a:lnTo>
                        <a:lnTo>
                          <a:pt x="59" y="247"/>
                        </a:lnTo>
                        <a:lnTo>
                          <a:pt x="59" y="245"/>
                        </a:lnTo>
                        <a:lnTo>
                          <a:pt x="59" y="248"/>
                        </a:lnTo>
                        <a:lnTo>
                          <a:pt x="59" y="245"/>
                        </a:lnTo>
                        <a:lnTo>
                          <a:pt x="59" y="248"/>
                        </a:lnTo>
                        <a:lnTo>
                          <a:pt x="59" y="242"/>
                        </a:lnTo>
                        <a:lnTo>
                          <a:pt x="59" y="247"/>
                        </a:lnTo>
                        <a:lnTo>
                          <a:pt x="59" y="244"/>
                        </a:lnTo>
                        <a:lnTo>
                          <a:pt x="59" y="245"/>
                        </a:lnTo>
                        <a:lnTo>
                          <a:pt x="59" y="244"/>
                        </a:lnTo>
                        <a:lnTo>
                          <a:pt x="59" y="244"/>
                        </a:lnTo>
                        <a:lnTo>
                          <a:pt x="59" y="243"/>
                        </a:lnTo>
                        <a:lnTo>
                          <a:pt x="59" y="245"/>
                        </a:lnTo>
                        <a:lnTo>
                          <a:pt x="59" y="241"/>
                        </a:lnTo>
                        <a:lnTo>
                          <a:pt x="59" y="242"/>
                        </a:lnTo>
                        <a:lnTo>
                          <a:pt x="59" y="240"/>
                        </a:lnTo>
                        <a:lnTo>
                          <a:pt x="59" y="240"/>
                        </a:lnTo>
                        <a:lnTo>
                          <a:pt x="59" y="244"/>
                        </a:lnTo>
                        <a:lnTo>
                          <a:pt x="59" y="241"/>
                        </a:lnTo>
                        <a:lnTo>
                          <a:pt x="59" y="242"/>
                        </a:lnTo>
                        <a:lnTo>
                          <a:pt x="59" y="239"/>
                        </a:lnTo>
                        <a:lnTo>
                          <a:pt x="59" y="240"/>
                        </a:lnTo>
                        <a:lnTo>
                          <a:pt x="59" y="240"/>
                        </a:lnTo>
                        <a:lnTo>
                          <a:pt x="59" y="237"/>
                        </a:lnTo>
                        <a:lnTo>
                          <a:pt x="59" y="239"/>
                        </a:lnTo>
                        <a:lnTo>
                          <a:pt x="59" y="237"/>
                        </a:lnTo>
                        <a:lnTo>
                          <a:pt x="59" y="241"/>
                        </a:lnTo>
                        <a:lnTo>
                          <a:pt x="59" y="237"/>
                        </a:lnTo>
                        <a:lnTo>
                          <a:pt x="59" y="239"/>
                        </a:lnTo>
                        <a:lnTo>
                          <a:pt x="59" y="234"/>
                        </a:lnTo>
                        <a:lnTo>
                          <a:pt x="59" y="239"/>
                        </a:lnTo>
                        <a:lnTo>
                          <a:pt x="59" y="235"/>
                        </a:lnTo>
                        <a:lnTo>
                          <a:pt x="59" y="240"/>
                        </a:lnTo>
                        <a:lnTo>
                          <a:pt x="59" y="236"/>
                        </a:lnTo>
                        <a:lnTo>
                          <a:pt x="59" y="236"/>
                        </a:lnTo>
                        <a:lnTo>
                          <a:pt x="59" y="234"/>
                        </a:lnTo>
                        <a:lnTo>
                          <a:pt x="59" y="237"/>
                        </a:lnTo>
                        <a:lnTo>
                          <a:pt x="59" y="234"/>
                        </a:lnTo>
                        <a:lnTo>
                          <a:pt x="59" y="237"/>
                        </a:lnTo>
                        <a:lnTo>
                          <a:pt x="59" y="233"/>
                        </a:lnTo>
                        <a:lnTo>
                          <a:pt x="59" y="234"/>
                        </a:lnTo>
                        <a:lnTo>
                          <a:pt x="59" y="234"/>
                        </a:lnTo>
                        <a:lnTo>
                          <a:pt x="59" y="233"/>
                        </a:lnTo>
                        <a:lnTo>
                          <a:pt x="59" y="233"/>
                        </a:lnTo>
                        <a:lnTo>
                          <a:pt x="59" y="237"/>
                        </a:lnTo>
                        <a:lnTo>
                          <a:pt x="59" y="232"/>
                        </a:lnTo>
                        <a:lnTo>
                          <a:pt x="59" y="236"/>
                        </a:lnTo>
                        <a:lnTo>
                          <a:pt x="59" y="232"/>
                        </a:lnTo>
                        <a:lnTo>
                          <a:pt x="59" y="237"/>
                        </a:lnTo>
                        <a:lnTo>
                          <a:pt x="59" y="234"/>
                        </a:lnTo>
                        <a:lnTo>
                          <a:pt x="59" y="234"/>
                        </a:lnTo>
                        <a:lnTo>
                          <a:pt x="59" y="232"/>
                        </a:lnTo>
                        <a:lnTo>
                          <a:pt x="59" y="233"/>
                        </a:lnTo>
                        <a:lnTo>
                          <a:pt x="59" y="233"/>
                        </a:lnTo>
                        <a:lnTo>
                          <a:pt x="59" y="232"/>
                        </a:lnTo>
                        <a:lnTo>
                          <a:pt x="59" y="235"/>
                        </a:lnTo>
                        <a:lnTo>
                          <a:pt x="59" y="233"/>
                        </a:lnTo>
                        <a:lnTo>
                          <a:pt x="59" y="235"/>
                        </a:lnTo>
                        <a:lnTo>
                          <a:pt x="59" y="233"/>
                        </a:lnTo>
                        <a:lnTo>
                          <a:pt x="59" y="232"/>
                        </a:lnTo>
                        <a:lnTo>
                          <a:pt x="60" y="234"/>
                        </a:lnTo>
                        <a:lnTo>
                          <a:pt x="60" y="232"/>
                        </a:lnTo>
                        <a:lnTo>
                          <a:pt x="60" y="234"/>
                        </a:lnTo>
                        <a:lnTo>
                          <a:pt x="60" y="233"/>
                        </a:lnTo>
                        <a:lnTo>
                          <a:pt x="60" y="232"/>
                        </a:lnTo>
                        <a:lnTo>
                          <a:pt x="60" y="232"/>
                        </a:lnTo>
                        <a:lnTo>
                          <a:pt x="60" y="233"/>
                        </a:lnTo>
                        <a:lnTo>
                          <a:pt x="60" y="234"/>
                        </a:lnTo>
                        <a:lnTo>
                          <a:pt x="60" y="229"/>
                        </a:lnTo>
                        <a:lnTo>
                          <a:pt x="60" y="234"/>
                        </a:lnTo>
                        <a:lnTo>
                          <a:pt x="60" y="231"/>
                        </a:lnTo>
                        <a:lnTo>
                          <a:pt x="60" y="233"/>
                        </a:lnTo>
                        <a:lnTo>
                          <a:pt x="60" y="230"/>
                        </a:lnTo>
                        <a:lnTo>
                          <a:pt x="60" y="230"/>
                        </a:lnTo>
                        <a:lnTo>
                          <a:pt x="60" y="233"/>
                        </a:lnTo>
                        <a:lnTo>
                          <a:pt x="60" y="231"/>
                        </a:lnTo>
                        <a:lnTo>
                          <a:pt x="60" y="231"/>
                        </a:lnTo>
                        <a:lnTo>
                          <a:pt x="60" y="230"/>
                        </a:lnTo>
                        <a:lnTo>
                          <a:pt x="60" y="231"/>
                        </a:lnTo>
                        <a:lnTo>
                          <a:pt x="60" y="231"/>
                        </a:lnTo>
                        <a:lnTo>
                          <a:pt x="60" y="232"/>
                        </a:lnTo>
                        <a:lnTo>
                          <a:pt x="60" y="231"/>
                        </a:lnTo>
                        <a:lnTo>
                          <a:pt x="60" y="232"/>
                        </a:lnTo>
                        <a:lnTo>
                          <a:pt x="60" y="232"/>
                        </a:lnTo>
                        <a:lnTo>
                          <a:pt x="60" y="232"/>
                        </a:lnTo>
                        <a:lnTo>
                          <a:pt x="60" y="231"/>
                        </a:lnTo>
                        <a:lnTo>
                          <a:pt x="60" y="231"/>
                        </a:lnTo>
                        <a:lnTo>
                          <a:pt x="60" y="233"/>
                        </a:lnTo>
                        <a:lnTo>
                          <a:pt x="60" y="231"/>
                        </a:lnTo>
                        <a:lnTo>
                          <a:pt x="60" y="232"/>
                        </a:lnTo>
                        <a:lnTo>
                          <a:pt x="60" y="232"/>
                        </a:lnTo>
                        <a:lnTo>
                          <a:pt x="60" y="230"/>
                        </a:lnTo>
                        <a:lnTo>
                          <a:pt x="60" y="235"/>
                        </a:lnTo>
                        <a:lnTo>
                          <a:pt x="60" y="231"/>
                        </a:lnTo>
                        <a:lnTo>
                          <a:pt x="60" y="233"/>
                        </a:lnTo>
                        <a:lnTo>
                          <a:pt x="60" y="232"/>
                        </a:lnTo>
                        <a:lnTo>
                          <a:pt x="60" y="232"/>
                        </a:lnTo>
                        <a:lnTo>
                          <a:pt x="60" y="233"/>
                        </a:lnTo>
                        <a:lnTo>
                          <a:pt x="60" y="233"/>
                        </a:lnTo>
                        <a:lnTo>
                          <a:pt x="60" y="233"/>
                        </a:lnTo>
                        <a:lnTo>
                          <a:pt x="60" y="232"/>
                        </a:lnTo>
                        <a:lnTo>
                          <a:pt x="60" y="234"/>
                        </a:lnTo>
                        <a:lnTo>
                          <a:pt x="60" y="232"/>
                        </a:lnTo>
                        <a:lnTo>
                          <a:pt x="60" y="232"/>
                        </a:lnTo>
                        <a:lnTo>
                          <a:pt x="60" y="234"/>
                        </a:lnTo>
                        <a:lnTo>
                          <a:pt x="60" y="231"/>
                        </a:lnTo>
                        <a:lnTo>
                          <a:pt x="60" y="232"/>
                        </a:lnTo>
                        <a:lnTo>
                          <a:pt x="60" y="230"/>
                        </a:lnTo>
                        <a:lnTo>
                          <a:pt x="60" y="234"/>
                        </a:lnTo>
                        <a:lnTo>
                          <a:pt x="60" y="230"/>
                        </a:lnTo>
                        <a:lnTo>
                          <a:pt x="60" y="233"/>
                        </a:lnTo>
                        <a:lnTo>
                          <a:pt x="60" y="232"/>
                        </a:lnTo>
                        <a:lnTo>
                          <a:pt x="60" y="231"/>
                        </a:lnTo>
                        <a:lnTo>
                          <a:pt x="60" y="232"/>
                        </a:lnTo>
                        <a:lnTo>
                          <a:pt x="60" y="232"/>
                        </a:lnTo>
                        <a:lnTo>
                          <a:pt x="60" y="230"/>
                        </a:lnTo>
                        <a:lnTo>
                          <a:pt x="60" y="231"/>
                        </a:lnTo>
                        <a:lnTo>
                          <a:pt x="60" y="231"/>
                        </a:lnTo>
                        <a:lnTo>
                          <a:pt x="60" y="232"/>
                        </a:lnTo>
                        <a:lnTo>
                          <a:pt x="60" y="232"/>
                        </a:lnTo>
                        <a:lnTo>
                          <a:pt x="60" y="231"/>
                        </a:lnTo>
                        <a:lnTo>
                          <a:pt x="60" y="229"/>
                        </a:lnTo>
                        <a:lnTo>
                          <a:pt x="60" y="229"/>
                        </a:lnTo>
                        <a:lnTo>
                          <a:pt x="60" y="229"/>
                        </a:lnTo>
                        <a:lnTo>
                          <a:pt x="60" y="230"/>
                        </a:lnTo>
                        <a:lnTo>
                          <a:pt x="60" y="232"/>
                        </a:lnTo>
                        <a:lnTo>
                          <a:pt x="60" y="229"/>
                        </a:lnTo>
                        <a:lnTo>
                          <a:pt x="60" y="228"/>
                        </a:lnTo>
                        <a:lnTo>
                          <a:pt x="60" y="232"/>
                        </a:lnTo>
                        <a:lnTo>
                          <a:pt x="60" y="227"/>
                        </a:lnTo>
                        <a:lnTo>
                          <a:pt x="60" y="230"/>
                        </a:lnTo>
                        <a:lnTo>
                          <a:pt x="60" y="229"/>
                        </a:lnTo>
                        <a:lnTo>
                          <a:pt x="60" y="228"/>
                        </a:lnTo>
                        <a:lnTo>
                          <a:pt x="60" y="228"/>
                        </a:lnTo>
                        <a:lnTo>
                          <a:pt x="60" y="228"/>
                        </a:lnTo>
                        <a:lnTo>
                          <a:pt x="60" y="228"/>
                        </a:lnTo>
                        <a:lnTo>
                          <a:pt x="60" y="228"/>
                        </a:lnTo>
                        <a:lnTo>
                          <a:pt x="60" y="226"/>
                        </a:lnTo>
                        <a:lnTo>
                          <a:pt x="60" y="228"/>
                        </a:lnTo>
                        <a:lnTo>
                          <a:pt x="60" y="226"/>
                        </a:lnTo>
                        <a:lnTo>
                          <a:pt x="60" y="228"/>
                        </a:lnTo>
                        <a:lnTo>
                          <a:pt x="60" y="226"/>
                        </a:lnTo>
                        <a:lnTo>
                          <a:pt x="60" y="225"/>
                        </a:lnTo>
                        <a:lnTo>
                          <a:pt x="60" y="223"/>
                        </a:lnTo>
                        <a:lnTo>
                          <a:pt x="60" y="223"/>
                        </a:lnTo>
                        <a:lnTo>
                          <a:pt x="60" y="224"/>
                        </a:lnTo>
                        <a:lnTo>
                          <a:pt x="60" y="221"/>
                        </a:lnTo>
                        <a:lnTo>
                          <a:pt x="60" y="224"/>
                        </a:lnTo>
                        <a:lnTo>
                          <a:pt x="60" y="222"/>
                        </a:lnTo>
                        <a:lnTo>
                          <a:pt x="60" y="218"/>
                        </a:lnTo>
                        <a:lnTo>
                          <a:pt x="60" y="223"/>
                        </a:lnTo>
                        <a:lnTo>
                          <a:pt x="60" y="219"/>
                        </a:lnTo>
                        <a:lnTo>
                          <a:pt x="60" y="218"/>
                        </a:lnTo>
                        <a:lnTo>
                          <a:pt x="60" y="218"/>
                        </a:lnTo>
                        <a:lnTo>
                          <a:pt x="60" y="219"/>
                        </a:lnTo>
                        <a:lnTo>
                          <a:pt x="60" y="218"/>
                        </a:lnTo>
                        <a:lnTo>
                          <a:pt x="60" y="216"/>
                        </a:lnTo>
                        <a:lnTo>
                          <a:pt x="60" y="216"/>
                        </a:lnTo>
                        <a:lnTo>
                          <a:pt x="60" y="215"/>
                        </a:lnTo>
                        <a:lnTo>
                          <a:pt x="60" y="215"/>
                        </a:lnTo>
                        <a:lnTo>
                          <a:pt x="60" y="215"/>
                        </a:lnTo>
                        <a:lnTo>
                          <a:pt x="60" y="214"/>
                        </a:lnTo>
                        <a:lnTo>
                          <a:pt x="60" y="211"/>
                        </a:lnTo>
                        <a:lnTo>
                          <a:pt x="60" y="215"/>
                        </a:lnTo>
                        <a:lnTo>
                          <a:pt x="60" y="210"/>
                        </a:lnTo>
                        <a:lnTo>
                          <a:pt x="60" y="213"/>
                        </a:lnTo>
                        <a:lnTo>
                          <a:pt x="60" y="209"/>
                        </a:lnTo>
                        <a:lnTo>
                          <a:pt x="60" y="210"/>
                        </a:lnTo>
                        <a:lnTo>
                          <a:pt x="61" y="212"/>
                        </a:lnTo>
                        <a:lnTo>
                          <a:pt x="61" y="207"/>
                        </a:lnTo>
                        <a:lnTo>
                          <a:pt x="61" y="209"/>
                        </a:lnTo>
                        <a:lnTo>
                          <a:pt x="61" y="208"/>
                        </a:lnTo>
                        <a:lnTo>
                          <a:pt x="61" y="208"/>
                        </a:lnTo>
                        <a:lnTo>
                          <a:pt x="61" y="207"/>
                        </a:lnTo>
                        <a:lnTo>
                          <a:pt x="61" y="206"/>
                        </a:lnTo>
                        <a:lnTo>
                          <a:pt x="61" y="208"/>
                        </a:lnTo>
                        <a:lnTo>
                          <a:pt x="61" y="204"/>
                        </a:lnTo>
                        <a:lnTo>
                          <a:pt x="61" y="205"/>
                        </a:lnTo>
                        <a:lnTo>
                          <a:pt x="61" y="206"/>
                        </a:lnTo>
                        <a:lnTo>
                          <a:pt x="61" y="206"/>
                        </a:lnTo>
                        <a:lnTo>
                          <a:pt x="61" y="205"/>
                        </a:lnTo>
                        <a:lnTo>
                          <a:pt x="61" y="202"/>
                        </a:lnTo>
                        <a:lnTo>
                          <a:pt x="61" y="206"/>
                        </a:lnTo>
                        <a:lnTo>
                          <a:pt x="61" y="201"/>
                        </a:lnTo>
                        <a:lnTo>
                          <a:pt x="61" y="204"/>
                        </a:lnTo>
                        <a:lnTo>
                          <a:pt x="61" y="203"/>
                        </a:lnTo>
                        <a:lnTo>
                          <a:pt x="61" y="202"/>
                        </a:lnTo>
                        <a:lnTo>
                          <a:pt x="61" y="203"/>
                        </a:lnTo>
                        <a:lnTo>
                          <a:pt x="61" y="199"/>
                        </a:lnTo>
                        <a:lnTo>
                          <a:pt x="61" y="204"/>
                        </a:lnTo>
                        <a:lnTo>
                          <a:pt x="61" y="199"/>
                        </a:lnTo>
                        <a:lnTo>
                          <a:pt x="61" y="200"/>
                        </a:lnTo>
                        <a:lnTo>
                          <a:pt x="61" y="199"/>
                        </a:lnTo>
                        <a:lnTo>
                          <a:pt x="61" y="198"/>
                        </a:lnTo>
                        <a:lnTo>
                          <a:pt x="61" y="198"/>
                        </a:lnTo>
                        <a:lnTo>
                          <a:pt x="61" y="201"/>
                        </a:lnTo>
                        <a:lnTo>
                          <a:pt x="61" y="197"/>
                        </a:lnTo>
                        <a:lnTo>
                          <a:pt x="61" y="198"/>
                        </a:lnTo>
                        <a:lnTo>
                          <a:pt x="61" y="197"/>
                        </a:lnTo>
                        <a:lnTo>
                          <a:pt x="61" y="199"/>
                        </a:lnTo>
                        <a:lnTo>
                          <a:pt x="61" y="197"/>
                        </a:lnTo>
                        <a:lnTo>
                          <a:pt x="61" y="198"/>
                        </a:lnTo>
                        <a:lnTo>
                          <a:pt x="61" y="199"/>
                        </a:lnTo>
                        <a:lnTo>
                          <a:pt x="61" y="197"/>
                        </a:lnTo>
                        <a:lnTo>
                          <a:pt x="61" y="201"/>
                        </a:lnTo>
                        <a:lnTo>
                          <a:pt x="61" y="197"/>
                        </a:lnTo>
                        <a:lnTo>
                          <a:pt x="61" y="198"/>
                        </a:lnTo>
                        <a:lnTo>
                          <a:pt x="61" y="199"/>
                        </a:lnTo>
                        <a:lnTo>
                          <a:pt x="61" y="200"/>
                        </a:lnTo>
                        <a:lnTo>
                          <a:pt x="61" y="197"/>
                        </a:lnTo>
                        <a:lnTo>
                          <a:pt x="61" y="199"/>
                        </a:lnTo>
                        <a:lnTo>
                          <a:pt x="61" y="199"/>
                        </a:lnTo>
                        <a:lnTo>
                          <a:pt x="61" y="199"/>
                        </a:lnTo>
                        <a:lnTo>
                          <a:pt x="61" y="198"/>
                        </a:lnTo>
                        <a:lnTo>
                          <a:pt x="61" y="199"/>
                        </a:lnTo>
                        <a:lnTo>
                          <a:pt x="61" y="201"/>
                        </a:lnTo>
                        <a:lnTo>
                          <a:pt x="61" y="198"/>
                        </a:lnTo>
                        <a:lnTo>
                          <a:pt x="61" y="202"/>
                        </a:lnTo>
                        <a:lnTo>
                          <a:pt x="61" y="200"/>
                        </a:lnTo>
                        <a:lnTo>
                          <a:pt x="61" y="204"/>
                        </a:lnTo>
                        <a:lnTo>
                          <a:pt x="61" y="203"/>
                        </a:lnTo>
                        <a:lnTo>
                          <a:pt x="61" y="201"/>
                        </a:lnTo>
                        <a:lnTo>
                          <a:pt x="61" y="202"/>
                        </a:lnTo>
                        <a:lnTo>
                          <a:pt x="61" y="202"/>
                        </a:lnTo>
                        <a:lnTo>
                          <a:pt x="61" y="201"/>
                        </a:lnTo>
                        <a:lnTo>
                          <a:pt x="61" y="203"/>
                        </a:lnTo>
                        <a:lnTo>
                          <a:pt x="61" y="203"/>
                        </a:lnTo>
                        <a:lnTo>
                          <a:pt x="61" y="203"/>
                        </a:lnTo>
                        <a:lnTo>
                          <a:pt x="61" y="204"/>
                        </a:lnTo>
                        <a:lnTo>
                          <a:pt x="61" y="205"/>
                        </a:lnTo>
                        <a:lnTo>
                          <a:pt x="61" y="205"/>
                        </a:lnTo>
                        <a:lnTo>
                          <a:pt x="61" y="203"/>
                        </a:lnTo>
                        <a:lnTo>
                          <a:pt x="61" y="205"/>
                        </a:lnTo>
                        <a:lnTo>
                          <a:pt x="61" y="205"/>
                        </a:lnTo>
                        <a:lnTo>
                          <a:pt x="61" y="206"/>
                        </a:lnTo>
                        <a:lnTo>
                          <a:pt x="61" y="207"/>
                        </a:lnTo>
                        <a:lnTo>
                          <a:pt x="61" y="206"/>
                        </a:lnTo>
                        <a:lnTo>
                          <a:pt x="61" y="208"/>
                        </a:lnTo>
                        <a:lnTo>
                          <a:pt x="61" y="209"/>
                        </a:lnTo>
                        <a:lnTo>
                          <a:pt x="61" y="208"/>
                        </a:lnTo>
                        <a:lnTo>
                          <a:pt x="61" y="209"/>
                        </a:lnTo>
                        <a:lnTo>
                          <a:pt x="61" y="210"/>
                        </a:lnTo>
                        <a:lnTo>
                          <a:pt x="61" y="210"/>
                        </a:lnTo>
                        <a:lnTo>
                          <a:pt x="61" y="209"/>
                        </a:lnTo>
                        <a:lnTo>
                          <a:pt x="61" y="209"/>
                        </a:lnTo>
                        <a:lnTo>
                          <a:pt x="61" y="212"/>
                        </a:lnTo>
                        <a:lnTo>
                          <a:pt x="61" y="213"/>
                        </a:lnTo>
                        <a:lnTo>
                          <a:pt x="61" y="211"/>
                        </a:lnTo>
                        <a:lnTo>
                          <a:pt x="61" y="213"/>
                        </a:lnTo>
                        <a:lnTo>
                          <a:pt x="61" y="215"/>
                        </a:lnTo>
                        <a:lnTo>
                          <a:pt x="61" y="214"/>
                        </a:lnTo>
                        <a:lnTo>
                          <a:pt x="61" y="216"/>
                        </a:lnTo>
                        <a:lnTo>
                          <a:pt x="61" y="216"/>
                        </a:lnTo>
                        <a:lnTo>
                          <a:pt x="61" y="220"/>
                        </a:lnTo>
                        <a:lnTo>
                          <a:pt x="61" y="218"/>
                        </a:lnTo>
                        <a:lnTo>
                          <a:pt x="61" y="218"/>
                        </a:lnTo>
                        <a:lnTo>
                          <a:pt x="61" y="218"/>
                        </a:lnTo>
                        <a:lnTo>
                          <a:pt x="61" y="221"/>
                        </a:lnTo>
                        <a:lnTo>
                          <a:pt x="61" y="221"/>
                        </a:lnTo>
                        <a:lnTo>
                          <a:pt x="61" y="220"/>
                        </a:lnTo>
                        <a:lnTo>
                          <a:pt x="61" y="224"/>
                        </a:lnTo>
                        <a:lnTo>
                          <a:pt x="61" y="221"/>
                        </a:lnTo>
                        <a:lnTo>
                          <a:pt x="61" y="224"/>
                        </a:lnTo>
                        <a:lnTo>
                          <a:pt x="61" y="223"/>
                        </a:lnTo>
                        <a:lnTo>
                          <a:pt x="61" y="223"/>
                        </a:lnTo>
                        <a:lnTo>
                          <a:pt x="61" y="226"/>
                        </a:lnTo>
                        <a:lnTo>
                          <a:pt x="62" y="222"/>
                        </a:lnTo>
                        <a:lnTo>
                          <a:pt x="62" y="225"/>
                        </a:lnTo>
                        <a:lnTo>
                          <a:pt x="62" y="224"/>
                        </a:lnTo>
                        <a:lnTo>
                          <a:pt x="62" y="227"/>
                        </a:lnTo>
                        <a:lnTo>
                          <a:pt x="62" y="225"/>
                        </a:lnTo>
                        <a:lnTo>
                          <a:pt x="62" y="225"/>
                        </a:lnTo>
                        <a:lnTo>
                          <a:pt x="62" y="227"/>
                        </a:lnTo>
                        <a:lnTo>
                          <a:pt x="62" y="228"/>
                        </a:lnTo>
                        <a:lnTo>
                          <a:pt x="62" y="227"/>
                        </a:lnTo>
                        <a:lnTo>
                          <a:pt x="62" y="229"/>
                        </a:lnTo>
                        <a:lnTo>
                          <a:pt x="62" y="229"/>
                        </a:lnTo>
                        <a:lnTo>
                          <a:pt x="62" y="227"/>
                        </a:lnTo>
                        <a:lnTo>
                          <a:pt x="62" y="229"/>
                        </a:lnTo>
                        <a:lnTo>
                          <a:pt x="62" y="228"/>
                        </a:lnTo>
                        <a:lnTo>
                          <a:pt x="62" y="230"/>
                        </a:lnTo>
                        <a:lnTo>
                          <a:pt x="62" y="230"/>
                        </a:lnTo>
                        <a:lnTo>
                          <a:pt x="62" y="228"/>
                        </a:lnTo>
                        <a:lnTo>
                          <a:pt x="62" y="231"/>
                        </a:lnTo>
                        <a:lnTo>
                          <a:pt x="62" y="229"/>
                        </a:lnTo>
                        <a:lnTo>
                          <a:pt x="62" y="227"/>
                        </a:lnTo>
                        <a:lnTo>
                          <a:pt x="62" y="229"/>
                        </a:lnTo>
                        <a:lnTo>
                          <a:pt x="62" y="228"/>
                        </a:lnTo>
                        <a:lnTo>
                          <a:pt x="62" y="230"/>
                        </a:lnTo>
                        <a:lnTo>
                          <a:pt x="62" y="229"/>
                        </a:lnTo>
                        <a:lnTo>
                          <a:pt x="62" y="233"/>
                        </a:lnTo>
                        <a:lnTo>
                          <a:pt x="62" y="228"/>
                        </a:lnTo>
                        <a:lnTo>
                          <a:pt x="62" y="232"/>
                        </a:lnTo>
                        <a:lnTo>
                          <a:pt x="62" y="225"/>
                        </a:lnTo>
                        <a:lnTo>
                          <a:pt x="62" y="232"/>
                        </a:lnTo>
                        <a:lnTo>
                          <a:pt x="62" y="230"/>
                        </a:lnTo>
                        <a:lnTo>
                          <a:pt x="62" y="231"/>
                        </a:lnTo>
                        <a:lnTo>
                          <a:pt x="62" y="230"/>
                        </a:lnTo>
                        <a:lnTo>
                          <a:pt x="62" y="232"/>
                        </a:lnTo>
                        <a:lnTo>
                          <a:pt x="62" y="230"/>
                        </a:lnTo>
                        <a:lnTo>
                          <a:pt x="62" y="232"/>
                        </a:lnTo>
                        <a:lnTo>
                          <a:pt x="62" y="227"/>
                        </a:lnTo>
                        <a:lnTo>
                          <a:pt x="62" y="231"/>
                        </a:lnTo>
                        <a:lnTo>
                          <a:pt x="62" y="227"/>
                        </a:lnTo>
                        <a:lnTo>
                          <a:pt x="62" y="228"/>
                        </a:lnTo>
                        <a:lnTo>
                          <a:pt x="62" y="230"/>
                        </a:lnTo>
                        <a:lnTo>
                          <a:pt x="62" y="230"/>
                        </a:lnTo>
                        <a:lnTo>
                          <a:pt x="62" y="229"/>
                        </a:lnTo>
                        <a:lnTo>
                          <a:pt x="62" y="230"/>
                        </a:lnTo>
                        <a:lnTo>
                          <a:pt x="62" y="226"/>
                        </a:lnTo>
                        <a:lnTo>
                          <a:pt x="62" y="227"/>
                        </a:lnTo>
                        <a:lnTo>
                          <a:pt x="62" y="230"/>
                        </a:lnTo>
                        <a:lnTo>
                          <a:pt x="62" y="228"/>
                        </a:lnTo>
                        <a:lnTo>
                          <a:pt x="62" y="227"/>
                        </a:lnTo>
                        <a:lnTo>
                          <a:pt x="62" y="226"/>
                        </a:lnTo>
                        <a:lnTo>
                          <a:pt x="62" y="227"/>
                        </a:lnTo>
                        <a:lnTo>
                          <a:pt x="62" y="228"/>
                        </a:lnTo>
                        <a:lnTo>
                          <a:pt x="62" y="225"/>
                        </a:lnTo>
                        <a:lnTo>
                          <a:pt x="62" y="228"/>
                        </a:lnTo>
                        <a:lnTo>
                          <a:pt x="62" y="224"/>
                        </a:lnTo>
                        <a:lnTo>
                          <a:pt x="62" y="229"/>
                        </a:lnTo>
                        <a:lnTo>
                          <a:pt x="62" y="225"/>
                        </a:lnTo>
                        <a:lnTo>
                          <a:pt x="62" y="224"/>
                        </a:lnTo>
                        <a:lnTo>
                          <a:pt x="62" y="225"/>
                        </a:lnTo>
                        <a:lnTo>
                          <a:pt x="62" y="226"/>
                        </a:lnTo>
                        <a:lnTo>
                          <a:pt x="62" y="222"/>
                        </a:lnTo>
                        <a:lnTo>
                          <a:pt x="62" y="226"/>
                        </a:lnTo>
                        <a:lnTo>
                          <a:pt x="62" y="222"/>
                        </a:lnTo>
                        <a:lnTo>
                          <a:pt x="62" y="225"/>
                        </a:lnTo>
                        <a:lnTo>
                          <a:pt x="62" y="224"/>
                        </a:lnTo>
                        <a:lnTo>
                          <a:pt x="62" y="224"/>
                        </a:lnTo>
                        <a:lnTo>
                          <a:pt x="62" y="223"/>
                        </a:lnTo>
                        <a:lnTo>
                          <a:pt x="62" y="223"/>
                        </a:lnTo>
                        <a:lnTo>
                          <a:pt x="62" y="224"/>
                        </a:lnTo>
                        <a:lnTo>
                          <a:pt x="62" y="225"/>
                        </a:lnTo>
                        <a:lnTo>
                          <a:pt x="62" y="223"/>
                        </a:lnTo>
                        <a:lnTo>
                          <a:pt x="62" y="222"/>
                        </a:lnTo>
                        <a:lnTo>
                          <a:pt x="62" y="222"/>
                        </a:lnTo>
                        <a:lnTo>
                          <a:pt x="62" y="225"/>
                        </a:lnTo>
                        <a:lnTo>
                          <a:pt x="62" y="225"/>
                        </a:lnTo>
                        <a:lnTo>
                          <a:pt x="62" y="221"/>
                        </a:lnTo>
                        <a:lnTo>
                          <a:pt x="62" y="225"/>
                        </a:lnTo>
                        <a:lnTo>
                          <a:pt x="62" y="223"/>
                        </a:lnTo>
                        <a:lnTo>
                          <a:pt x="62" y="220"/>
                        </a:lnTo>
                        <a:lnTo>
                          <a:pt x="62" y="223"/>
                        </a:lnTo>
                        <a:lnTo>
                          <a:pt x="62" y="222"/>
                        </a:lnTo>
                        <a:lnTo>
                          <a:pt x="62" y="224"/>
                        </a:lnTo>
                        <a:lnTo>
                          <a:pt x="62" y="222"/>
                        </a:lnTo>
                        <a:lnTo>
                          <a:pt x="62" y="224"/>
                        </a:lnTo>
                        <a:lnTo>
                          <a:pt x="62" y="223"/>
                        </a:lnTo>
                        <a:lnTo>
                          <a:pt x="62" y="225"/>
                        </a:lnTo>
                        <a:lnTo>
                          <a:pt x="62" y="223"/>
                        </a:lnTo>
                        <a:lnTo>
                          <a:pt x="62" y="223"/>
                        </a:lnTo>
                        <a:lnTo>
                          <a:pt x="62" y="223"/>
                        </a:lnTo>
                        <a:lnTo>
                          <a:pt x="62" y="221"/>
                        </a:lnTo>
                        <a:lnTo>
                          <a:pt x="62" y="223"/>
                        </a:lnTo>
                        <a:lnTo>
                          <a:pt x="62" y="222"/>
                        </a:lnTo>
                        <a:lnTo>
                          <a:pt x="62" y="223"/>
                        </a:lnTo>
                        <a:lnTo>
                          <a:pt x="62" y="223"/>
                        </a:lnTo>
                        <a:lnTo>
                          <a:pt x="62" y="222"/>
                        </a:lnTo>
                        <a:lnTo>
                          <a:pt x="62" y="224"/>
                        </a:lnTo>
                        <a:lnTo>
                          <a:pt x="62" y="223"/>
                        </a:lnTo>
                        <a:lnTo>
                          <a:pt x="62" y="224"/>
                        </a:lnTo>
                        <a:lnTo>
                          <a:pt x="62" y="221"/>
                        </a:lnTo>
                        <a:lnTo>
                          <a:pt x="62" y="222"/>
                        </a:lnTo>
                        <a:lnTo>
                          <a:pt x="62" y="223"/>
                        </a:lnTo>
                        <a:lnTo>
                          <a:pt x="62" y="225"/>
                        </a:lnTo>
                        <a:lnTo>
                          <a:pt x="62" y="224"/>
                        </a:lnTo>
                        <a:lnTo>
                          <a:pt x="62" y="223"/>
                        </a:lnTo>
                        <a:lnTo>
                          <a:pt x="62" y="224"/>
                        </a:lnTo>
                        <a:lnTo>
                          <a:pt x="62" y="225"/>
                        </a:lnTo>
                        <a:lnTo>
                          <a:pt x="62" y="225"/>
                        </a:lnTo>
                        <a:lnTo>
                          <a:pt x="62" y="225"/>
                        </a:lnTo>
                        <a:lnTo>
                          <a:pt x="62" y="222"/>
                        </a:lnTo>
                        <a:lnTo>
                          <a:pt x="63" y="226"/>
                        </a:lnTo>
                        <a:lnTo>
                          <a:pt x="63" y="225"/>
                        </a:lnTo>
                        <a:lnTo>
                          <a:pt x="63" y="226"/>
                        </a:lnTo>
                        <a:lnTo>
                          <a:pt x="63" y="225"/>
                        </a:lnTo>
                        <a:lnTo>
                          <a:pt x="63" y="226"/>
                        </a:lnTo>
                        <a:lnTo>
                          <a:pt x="63" y="226"/>
                        </a:lnTo>
                        <a:lnTo>
                          <a:pt x="63" y="225"/>
                        </a:lnTo>
                        <a:lnTo>
                          <a:pt x="63" y="226"/>
                        </a:lnTo>
                        <a:lnTo>
                          <a:pt x="63" y="229"/>
                        </a:lnTo>
                        <a:lnTo>
                          <a:pt x="63" y="228"/>
                        </a:lnTo>
                        <a:lnTo>
                          <a:pt x="63" y="228"/>
                        </a:lnTo>
                        <a:lnTo>
                          <a:pt x="63" y="228"/>
                        </a:lnTo>
                        <a:lnTo>
                          <a:pt x="63" y="230"/>
                        </a:lnTo>
                        <a:lnTo>
                          <a:pt x="63" y="229"/>
                        </a:lnTo>
                        <a:lnTo>
                          <a:pt x="63" y="229"/>
                        </a:lnTo>
                        <a:lnTo>
                          <a:pt x="63" y="230"/>
                        </a:lnTo>
                        <a:lnTo>
                          <a:pt x="63" y="230"/>
                        </a:lnTo>
                        <a:lnTo>
                          <a:pt x="63" y="228"/>
                        </a:lnTo>
                        <a:lnTo>
                          <a:pt x="63" y="231"/>
                        </a:lnTo>
                        <a:lnTo>
                          <a:pt x="63" y="229"/>
                        </a:lnTo>
                        <a:lnTo>
                          <a:pt x="63" y="231"/>
                        </a:lnTo>
                        <a:lnTo>
                          <a:pt x="63" y="231"/>
                        </a:lnTo>
                        <a:lnTo>
                          <a:pt x="63" y="230"/>
                        </a:lnTo>
                        <a:lnTo>
                          <a:pt x="63" y="230"/>
                        </a:lnTo>
                        <a:lnTo>
                          <a:pt x="63" y="230"/>
                        </a:lnTo>
                        <a:lnTo>
                          <a:pt x="63" y="228"/>
                        </a:lnTo>
                        <a:lnTo>
                          <a:pt x="63" y="233"/>
                        </a:lnTo>
                        <a:lnTo>
                          <a:pt x="63" y="229"/>
                        </a:lnTo>
                        <a:lnTo>
                          <a:pt x="63" y="233"/>
                        </a:lnTo>
                        <a:lnTo>
                          <a:pt x="63" y="227"/>
                        </a:lnTo>
                        <a:lnTo>
                          <a:pt x="63" y="234"/>
                        </a:lnTo>
                        <a:lnTo>
                          <a:pt x="63" y="232"/>
                        </a:lnTo>
                        <a:lnTo>
                          <a:pt x="63" y="231"/>
                        </a:lnTo>
                        <a:lnTo>
                          <a:pt x="63" y="232"/>
                        </a:lnTo>
                        <a:lnTo>
                          <a:pt x="63" y="233"/>
                        </a:lnTo>
                        <a:lnTo>
                          <a:pt x="63" y="232"/>
                        </a:lnTo>
                        <a:lnTo>
                          <a:pt x="63" y="233"/>
                        </a:lnTo>
                        <a:lnTo>
                          <a:pt x="63" y="229"/>
                        </a:lnTo>
                        <a:lnTo>
                          <a:pt x="63" y="232"/>
                        </a:lnTo>
                        <a:lnTo>
                          <a:pt x="63" y="231"/>
                        </a:lnTo>
                        <a:lnTo>
                          <a:pt x="63" y="232"/>
                        </a:lnTo>
                        <a:lnTo>
                          <a:pt x="63" y="230"/>
                        </a:lnTo>
                        <a:lnTo>
                          <a:pt x="63" y="234"/>
                        </a:lnTo>
                        <a:lnTo>
                          <a:pt x="63" y="234"/>
                        </a:lnTo>
                        <a:lnTo>
                          <a:pt x="63" y="233"/>
                        </a:lnTo>
                        <a:lnTo>
                          <a:pt x="63" y="233"/>
                        </a:lnTo>
                        <a:lnTo>
                          <a:pt x="63" y="233"/>
                        </a:lnTo>
                        <a:lnTo>
                          <a:pt x="63" y="234"/>
                        </a:lnTo>
                        <a:lnTo>
                          <a:pt x="63" y="231"/>
                        </a:lnTo>
                        <a:lnTo>
                          <a:pt x="63" y="235"/>
                        </a:lnTo>
                        <a:lnTo>
                          <a:pt x="63" y="232"/>
                        </a:lnTo>
                        <a:lnTo>
                          <a:pt x="63" y="234"/>
                        </a:lnTo>
                        <a:lnTo>
                          <a:pt x="63" y="232"/>
                        </a:lnTo>
                        <a:lnTo>
                          <a:pt x="63" y="235"/>
                        </a:lnTo>
                        <a:lnTo>
                          <a:pt x="63" y="235"/>
                        </a:lnTo>
                        <a:lnTo>
                          <a:pt x="63" y="231"/>
                        </a:lnTo>
                        <a:lnTo>
                          <a:pt x="63" y="234"/>
                        </a:lnTo>
                        <a:lnTo>
                          <a:pt x="63" y="233"/>
                        </a:lnTo>
                        <a:lnTo>
                          <a:pt x="63" y="233"/>
                        </a:lnTo>
                        <a:lnTo>
                          <a:pt x="63" y="234"/>
                        </a:lnTo>
                        <a:lnTo>
                          <a:pt x="63" y="233"/>
                        </a:lnTo>
                        <a:lnTo>
                          <a:pt x="63" y="232"/>
                        </a:lnTo>
                        <a:lnTo>
                          <a:pt x="63" y="237"/>
                        </a:lnTo>
                        <a:lnTo>
                          <a:pt x="63" y="231"/>
                        </a:lnTo>
                        <a:lnTo>
                          <a:pt x="63" y="233"/>
                        </a:lnTo>
                        <a:lnTo>
                          <a:pt x="63" y="231"/>
                        </a:lnTo>
                        <a:lnTo>
                          <a:pt x="63" y="232"/>
                        </a:lnTo>
                        <a:lnTo>
                          <a:pt x="63" y="231"/>
                        </a:lnTo>
                        <a:lnTo>
                          <a:pt x="63" y="236"/>
                        </a:lnTo>
                        <a:lnTo>
                          <a:pt x="63" y="232"/>
                        </a:lnTo>
                        <a:lnTo>
                          <a:pt x="63" y="233"/>
                        </a:lnTo>
                        <a:lnTo>
                          <a:pt x="63" y="232"/>
                        </a:lnTo>
                        <a:lnTo>
                          <a:pt x="63" y="229"/>
                        </a:lnTo>
                        <a:lnTo>
                          <a:pt x="63" y="231"/>
                        </a:lnTo>
                        <a:lnTo>
                          <a:pt x="63" y="232"/>
                        </a:lnTo>
                        <a:lnTo>
                          <a:pt x="63" y="232"/>
                        </a:lnTo>
                        <a:lnTo>
                          <a:pt x="63" y="232"/>
                        </a:lnTo>
                        <a:lnTo>
                          <a:pt x="63" y="231"/>
                        </a:lnTo>
                        <a:lnTo>
                          <a:pt x="63" y="230"/>
                        </a:lnTo>
                        <a:lnTo>
                          <a:pt x="63" y="230"/>
                        </a:lnTo>
                        <a:lnTo>
                          <a:pt x="63" y="232"/>
                        </a:lnTo>
                        <a:lnTo>
                          <a:pt x="63" y="232"/>
                        </a:lnTo>
                        <a:lnTo>
                          <a:pt x="63" y="232"/>
                        </a:lnTo>
                        <a:lnTo>
                          <a:pt x="63" y="231"/>
                        </a:lnTo>
                        <a:lnTo>
                          <a:pt x="63" y="231"/>
                        </a:lnTo>
                        <a:lnTo>
                          <a:pt x="63" y="231"/>
                        </a:lnTo>
                        <a:lnTo>
                          <a:pt x="63" y="232"/>
                        </a:lnTo>
                        <a:lnTo>
                          <a:pt x="63" y="233"/>
                        </a:lnTo>
                        <a:lnTo>
                          <a:pt x="63" y="231"/>
                        </a:lnTo>
                        <a:lnTo>
                          <a:pt x="63" y="233"/>
                        </a:lnTo>
                        <a:lnTo>
                          <a:pt x="63" y="232"/>
                        </a:lnTo>
                        <a:lnTo>
                          <a:pt x="63" y="232"/>
                        </a:lnTo>
                        <a:lnTo>
                          <a:pt x="63" y="232"/>
                        </a:lnTo>
                        <a:lnTo>
                          <a:pt x="63" y="230"/>
                        </a:lnTo>
                        <a:lnTo>
                          <a:pt x="63" y="231"/>
                        </a:lnTo>
                        <a:lnTo>
                          <a:pt x="63" y="234"/>
                        </a:lnTo>
                        <a:lnTo>
                          <a:pt x="63" y="231"/>
                        </a:lnTo>
                        <a:lnTo>
                          <a:pt x="63" y="236"/>
                        </a:lnTo>
                        <a:lnTo>
                          <a:pt x="64" y="232"/>
                        </a:lnTo>
                        <a:lnTo>
                          <a:pt x="64" y="230"/>
                        </a:lnTo>
                        <a:lnTo>
                          <a:pt x="64" y="234"/>
                        </a:lnTo>
                        <a:lnTo>
                          <a:pt x="64" y="233"/>
                        </a:lnTo>
                        <a:lnTo>
                          <a:pt x="64" y="235"/>
                        </a:lnTo>
                        <a:lnTo>
                          <a:pt x="64" y="232"/>
                        </a:lnTo>
                        <a:lnTo>
                          <a:pt x="64" y="236"/>
                        </a:lnTo>
                        <a:lnTo>
                          <a:pt x="64" y="230"/>
                        </a:lnTo>
                        <a:lnTo>
                          <a:pt x="64" y="236"/>
                        </a:lnTo>
                        <a:lnTo>
                          <a:pt x="64" y="233"/>
                        </a:lnTo>
                        <a:lnTo>
                          <a:pt x="64" y="234"/>
                        </a:lnTo>
                        <a:lnTo>
                          <a:pt x="64" y="232"/>
                        </a:lnTo>
                        <a:lnTo>
                          <a:pt x="64" y="235"/>
                        </a:lnTo>
                        <a:lnTo>
                          <a:pt x="64" y="230"/>
                        </a:lnTo>
                        <a:lnTo>
                          <a:pt x="64" y="235"/>
                        </a:lnTo>
                        <a:lnTo>
                          <a:pt x="64" y="230"/>
                        </a:lnTo>
                        <a:lnTo>
                          <a:pt x="64" y="237"/>
                        </a:lnTo>
                        <a:lnTo>
                          <a:pt x="64" y="232"/>
                        </a:lnTo>
                        <a:lnTo>
                          <a:pt x="64" y="235"/>
                        </a:lnTo>
                        <a:lnTo>
                          <a:pt x="64" y="232"/>
                        </a:lnTo>
                        <a:lnTo>
                          <a:pt x="64" y="233"/>
                        </a:lnTo>
                        <a:lnTo>
                          <a:pt x="64" y="237"/>
                        </a:lnTo>
                        <a:lnTo>
                          <a:pt x="64" y="233"/>
                        </a:lnTo>
                        <a:lnTo>
                          <a:pt x="64" y="236"/>
                        </a:lnTo>
                        <a:lnTo>
                          <a:pt x="64" y="234"/>
                        </a:lnTo>
                        <a:lnTo>
                          <a:pt x="64" y="236"/>
                        </a:lnTo>
                        <a:lnTo>
                          <a:pt x="64" y="235"/>
                        </a:lnTo>
                        <a:lnTo>
                          <a:pt x="64" y="233"/>
                        </a:lnTo>
                        <a:lnTo>
                          <a:pt x="64" y="239"/>
                        </a:lnTo>
                        <a:lnTo>
                          <a:pt x="64" y="235"/>
                        </a:lnTo>
                        <a:lnTo>
                          <a:pt x="64" y="238"/>
                        </a:lnTo>
                        <a:lnTo>
                          <a:pt x="64" y="237"/>
                        </a:lnTo>
                        <a:lnTo>
                          <a:pt x="64" y="237"/>
                        </a:lnTo>
                        <a:lnTo>
                          <a:pt x="64" y="238"/>
                        </a:lnTo>
                        <a:lnTo>
                          <a:pt x="64" y="237"/>
                        </a:lnTo>
                        <a:lnTo>
                          <a:pt x="64" y="240"/>
                        </a:lnTo>
                        <a:lnTo>
                          <a:pt x="64" y="237"/>
                        </a:lnTo>
                        <a:lnTo>
                          <a:pt x="64" y="239"/>
                        </a:lnTo>
                        <a:lnTo>
                          <a:pt x="64" y="239"/>
                        </a:lnTo>
                        <a:lnTo>
                          <a:pt x="64" y="238"/>
                        </a:lnTo>
                        <a:lnTo>
                          <a:pt x="64" y="240"/>
                        </a:lnTo>
                        <a:lnTo>
                          <a:pt x="64" y="239"/>
                        </a:lnTo>
                        <a:lnTo>
                          <a:pt x="64" y="239"/>
                        </a:lnTo>
                        <a:lnTo>
                          <a:pt x="64" y="238"/>
                        </a:lnTo>
                        <a:lnTo>
                          <a:pt x="64" y="242"/>
                        </a:lnTo>
                        <a:lnTo>
                          <a:pt x="64" y="240"/>
                        </a:lnTo>
                        <a:lnTo>
                          <a:pt x="64" y="241"/>
                        </a:lnTo>
                        <a:lnTo>
                          <a:pt x="64" y="239"/>
                        </a:lnTo>
                        <a:lnTo>
                          <a:pt x="64" y="241"/>
                        </a:lnTo>
                        <a:lnTo>
                          <a:pt x="64" y="240"/>
                        </a:lnTo>
                        <a:lnTo>
                          <a:pt x="64" y="241"/>
                        </a:lnTo>
                        <a:lnTo>
                          <a:pt x="64" y="240"/>
                        </a:lnTo>
                        <a:lnTo>
                          <a:pt x="64" y="240"/>
                        </a:lnTo>
                        <a:lnTo>
                          <a:pt x="64" y="242"/>
                        </a:lnTo>
                        <a:lnTo>
                          <a:pt x="64" y="242"/>
                        </a:lnTo>
                        <a:lnTo>
                          <a:pt x="64" y="237"/>
                        </a:lnTo>
                        <a:lnTo>
                          <a:pt x="64" y="241"/>
                        </a:lnTo>
                        <a:lnTo>
                          <a:pt x="64" y="238"/>
                        </a:lnTo>
                        <a:lnTo>
                          <a:pt x="64" y="243"/>
                        </a:lnTo>
                        <a:lnTo>
                          <a:pt x="64" y="240"/>
                        </a:lnTo>
                        <a:lnTo>
                          <a:pt x="64" y="239"/>
                        </a:lnTo>
                        <a:lnTo>
                          <a:pt x="64" y="241"/>
                        </a:lnTo>
                        <a:lnTo>
                          <a:pt x="64" y="239"/>
                        </a:lnTo>
                        <a:lnTo>
                          <a:pt x="64" y="242"/>
                        </a:lnTo>
                        <a:lnTo>
                          <a:pt x="64" y="238"/>
                        </a:lnTo>
                        <a:lnTo>
                          <a:pt x="64" y="240"/>
                        </a:lnTo>
                        <a:lnTo>
                          <a:pt x="64" y="242"/>
                        </a:lnTo>
                        <a:lnTo>
                          <a:pt x="64" y="239"/>
                        </a:lnTo>
                        <a:lnTo>
                          <a:pt x="64" y="242"/>
                        </a:lnTo>
                        <a:lnTo>
                          <a:pt x="64" y="240"/>
                        </a:lnTo>
                        <a:lnTo>
                          <a:pt x="64" y="238"/>
                        </a:lnTo>
                        <a:lnTo>
                          <a:pt x="64" y="239"/>
                        </a:lnTo>
                        <a:lnTo>
                          <a:pt x="64" y="239"/>
                        </a:lnTo>
                        <a:lnTo>
                          <a:pt x="64" y="238"/>
                        </a:lnTo>
                        <a:lnTo>
                          <a:pt x="64" y="240"/>
                        </a:lnTo>
                        <a:lnTo>
                          <a:pt x="64" y="236"/>
                        </a:lnTo>
                        <a:lnTo>
                          <a:pt x="64" y="240"/>
                        </a:lnTo>
                        <a:lnTo>
                          <a:pt x="64" y="235"/>
                        </a:lnTo>
                        <a:lnTo>
                          <a:pt x="64" y="238"/>
                        </a:lnTo>
                        <a:lnTo>
                          <a:pt x="64" y="237"/>
                        </a:lnTo>
                        <a:lnTo>
                          <a:pt x="64" y="236"/>
                        </a:lnTo>
                        <a:lnTo>
                          <a:pt x="64" y="239"/>
                        </a:lnTo>
                        <a:lnTo>
                          <a:pt x="64" y="236"/>
                        </a:lnTo>
                        <a:lnTo>
                          <a:pt x="64" y="239"/>
                        </a:lnTo>
                        <a:lnTo>
                          <a:pt x="64" y="237"/>
                        </a:lnTo>
                        <a:lnTo>
                          <a:pt x="64" y="236"/>
                        </a:lnTo>
                        <a:lnTo>
                          <a:pt x="64" y="233"/>
                        </a:lnTo>
                        <a:lnTo>
                          <a:pt x="64" y="236"/>
                        </a:lnTo>
                        <a:lnTo>
                          <a:pt x="64" y="235"/>
                        </a:lnTo>
                        <a:lnTo>
                          <a:pt x="64" y="233"/>
                        </a:lnTo>
                        <a:lnTo>
                          <a:pt x="64" y="232"/>
                        </a:lnTo>
                        <a:lnTo>
                          <a:pt x="64" y="234"/>
                        </a:lnTo>
                        <a:lnTo>
                          <a:pt x="64" y="232"/>
                        </a:lnTo>
                        <a:lnTo>
                          <a:pt x="64" y="233"/>
                        </a:lnTo>
                        <a:lnTo>
                          <a:pt x="64" y="230"/>
                        </a:lnTo>
                        <a:lnTo>
                          <a:pt x="64" y="233"/>
                        </a:lnTo>
                        <a:lnTo>
                          <a:pt x="64" y="229"/>
                        </a:lnTo>
                        <a:lnTo>
                          <a:pt x="64" y="228"/>
                        </a:lnTo>
                        <a:lnTo>
                          <a:pt x="64" y="231"/>
                        </a:lnTo>
                        <a:lnTo>
                          <a:pt x="64" y="229"/>
                        </a:lnTo>
                        <a:lnTo>
                          <a:pt x="64" y="230"/>
                        </a:lnTo>
                        <a:lnTo>
                          <a:pt x="64" y="226"/>
                        </a:lnTo>
                        <a:lnTo>
                          <a:pt x="64" y="229"/>
                        </a:lnTo>
                        <a:lnTo>
                          <a:pt x="64" y="227"/>
                        </a:lnTo>
                        <a:lnTo>
                          <a:pt x="64" y="227"/>
                        </a:lnTo>
                        <a:lnTo>
                          <a:pt x="64" y="227"/>
                        </a:lnTo>
                        <a:lnTo>
                          <a:pt x="64" y="226"/>
                        </a:lnTo>
                        <a:lnTo>
                          <a:pt x="64" y="227"/>
                        </a:lnTo>
                        <a:lnTo>
                          <a:pt x="65" y="223"/>
                        </a:lnTo>
                        <a:lnTo>
                          <a:pt x="65" y="226"/>
                        </a:lnTo>
                        <a:lnTo>
                          <a:pt x="65" y="224"/>
                        </a:lnTo>
                        <a:lnTo>
                          <a:pt x="65" y="223"/>
                        </a:lnTo>
                        <a:lnTo>
                          <a:pt x="65" y="225"/>
                        </a:lnTo>
                        <a:lnTo>
                          <a:pt x="65" y="224"/>
                        </a:lnTo>
                        <a:lnTo>
                          <a:pt x="65" y="223"/>
                        </a:lnTo>
                        <a:lnTo>
                          <a:pt x="65" y="225"/>
                        </a:lnTo>
                        <a:lnTo>
                          <a:pt x="65" y="222"/>
                        </a:lnTo>
                        <a:lnTo>
                          <a:pt x="65" y="221"/>
                        </a:lnTo>
                        <a:lnTo>
                          <a:pt x="65" y="222"/>
                        </a:lnTo>
                        <a:lnTo>
                          <a:pt x="65" y="223"/>
                        </a:lnTo>
                        <a:lnTo>
                          <a:pt x="65" y="221"/>
                        </a:lnTo>
                        <a:lnTo>
                          <a:pt x="65" y="221"/>
                        </a:lnTo>
                        <a:lnTo>
                          <a:pt x="65" y="221"/>
                        </a:lnTo>
                        <a:lnTo>
                          <a:pt x="65" y="218"/>
                        </a:lnTo>
                        <a:lnTo>
                          <a:pt x="65" y="217"/>
                        </a:lnTo>
                        <a:lnTo>
                          <a:pt x="65" y="220"/>
                        </a:lnTo>
                        <a:lnTo>
                          <a:pt x="65" y="217"/>
                        </a:lnTo>
                        <a:lnTo>
                          <a:pt x="65" y="218"/>
                        </a:lnTo>
                        <a:lnTo>
                          <a:pt x="65" y="216"/>
                        </a:lnTo>
                        <a:lnTo>
                          <a:pt x="65" y="216"/>
                        </a:lnTo>
                        <a:lnTo>
                          <a:pt x="65" y="215"/>
                        </a:lnTo>
                        <a:lnTo>
                          <a:pt x="65" y="214"/>
                        </a:lnTo>
                        <a:lnTo>
                          <a:pt x="65" y="215"/>
                        </a:lnTo>
                        <a:lnTo>
                          <a:pt x="65" y="213"/>
                        </a:lnTo>
                        <a:lnTo>
                          <a:pt x="65" y="213"/>
                        </a:lnTo>
                        <a:lnTo>
                          <a:pt x="65" y="212"/>
                        </a:lnTo>
                        <a:lnTo>
                          <a:pt x="65" y="213"/>
                        </a:lnTo>
                        <a:lnTo>
                          <a:pt x="65" y="212"/>
                        </a:lnTo>
                        <a:lnTo>
                          <a:pt x="65" y="213"/>
                        </a:lnTo>
                        <a:lnTo>
                          <a:pt x="65" y="209"/>
                        </a:lnTo>
                        <a:lnTo>
                          <a:pt x="65" y="211"/>
                        </a:lnTo>
                        <a:lnTo>
                          <a:pt x="65" y="206"/>
                        </a:lnTo>
                        <a:lnTo>
                          <a:pt x="65" y="210"/>
                        </a:lnTo>
                        <a:lnTo>
                          <a:pt x="65" y="209"/>
                        </a:lnTo>
                        <a:lnTo>
                          <a:pt x="65" y="205"/>
                        </a:lnTo>
                        <a:lnTo>
                          <a:pt x="65" y="208"/>
                        </a:lnTo>
                        <a:lnTo>
                          <a:pt x="65" y="206"/>
                        </a:lnTo>
                        <a:lnTo>
                          <a:pt x="65" y="205"/>
                        </a:lnTo>
                        <a:lnTo>
                          <a:pt x="65" y="205"/>
                        </a:lnTo>
                        <a:lnTo>
                          <a:pt x="65" y="204"/>
                        </a:lnTo>
                        <a:lnTo>
                          <a:pt x="65" y="202"/>
                        </a:lnTo>
                        <a:lnTo>
                          <a:pt x="65" y="203"/>
                        </a:lnTo>
                        <a:lnTo>
                          <a:pt x="65" y="203"/>
                        </a:lnTo>
                        <a:lnTo>
                          <a:pt x="65" y="202"/>
                        </a:lnTo>
                        <a:lnTo>
                          <a:pt x="65" y="201"/>
                        </a:lnTo>
                        <a:lnTo>
                          <a:pt x="65" y="200"/>
                        </a:lnTo>
                        <a:lnTo>
                          <a:pt x="65" y="200"/>
                        </a:lnTo>
                        <a:lnTo>
                          <a:pt x="65" y="200"/>
                        </a:lnTo>
                        <a:lnTo>
                          <a:pt x="65" y="196"/>
                        </a:lnTo>
                        <a:lnTo>
                          <a:pt x="65" y="199"/>
                        </a:lnTo>
                        <a:lnTo>
                          <a:pt x="65" y="199"/>
                        </a:lnTo>
                        <a:lnTo>
                          <a:pt x="65" y="197"/>
                        </a:lnTo>
                        <a:lnTo>
                          <a:pt x="65" y="197"/>
                        </a:lnTo>
                        <a:lnTo>
                          <a:pt x="65" y="194"/>
                        </a:lnTo>
                        <a:lnTo>
                          <a:pt x="65" y="198"/>
                        </a:lnTo>
                        <a:lnTo>
                          <a:pt x="65" y="195"/>
                        </a:lnTo>
                        <a:lnTo>
                          <a:pt x="65" y="193"/>
                        </a:lnTo>
                        <a:lnTo>
                          <a:pt x="65" y="193"/>
                        </a:lnTo>
                        <a:lnTo>
                          <a:pt x="65" y="191"/>
                        </a:lnTo>
                        <a:lnTo>
                          <a:pt x="65" y="190"/>
                        </a:lnTo>
                        <a:lnTo>
                          <a:pt x="65" y="191"/>
                        </a:lnTo>
                        <a:lnTo>
                          <a:pt x="65" y="189"/>
                        </a:lnTo>
                        <a:lnTo>
                          <a:pt x="65" y="190"/>
                        </a:lnTo>
                        <a:lnTo>
                          <a:pt x="65" y="188"/>
                        </a:lnTo>
                        <a:lnTo>
                          <a:pt x="65" y="186"/>
                        </a:lnTo>
                        <a:lnTo>
                          <a:pt x="65" y="188"/>
                        </a:lnTo>
                        <a:lnTo>
                          <a:pt x="65" y="185"/>
                        </a:lnTo>
                        <a:lnTo>
                          <a:pt x="65" y="184"/>
                        </a:lnTo>
                        <a:lnTo>
                          <a:pt x="65" y="185"/>
                        </a:lnTo>
                        <a:lnTo>
                          <a:pt x="65" y="185"/>
                        </a:lnTo>
                        <a:lnTo>
                          <a:pt x="65" y="181"/>
                        </a:lnTo>
                        <a:lnTo>
                          <a:pt x="65" y="181"/>
                        </a:lnTo>
                        <a:lnTo>
                          <a:pt x="65" y="179"/>
                        </a:lnTo>
                        <a:lnTo>
                          <a:pt x="65" y="184"/>
                        </a:lnTo>
                        <a:lnTo>
                          <a:pt x="65" y="180"/>
                        </a:lnTo>
                        <a:lnTo>
                          <a:pt x="65" y="176"/>
                        </a:lnTo>
                        <a:lnTo>
                          <a:pt x="65" y="178"/>
                        </a:lnTo>
                        <a:lnTo>
                          <a:pt x="65" y="177"/>
                        </a:lnTo>
                        <a:lnTo>
                          <a:pt x="65" y="176"/>
                        </a:lnTo>
                        <a:lnTo>
                          <a:pt x="65" y="176"/>
                        </a:lnTo>
                        <a:lnTo>
                          <a:pt x="65" y="175"/>
                        </a:lnTo>
                        <a:lnTo>
                          <a:pt x="65" y="175"/>
                        </a:lnTo>
                        <a:lnTo>
                          <a:pt x="65" y="174"/>
                        </a:lnTo>
                        <a:lnTo>
                          <a:pt x="65" y="174"/>
                        </a:lnTo>
                        <a:lnTo>
                          <a:pt x="65" y="172"/>
                        </a:lnTo>
                        <a:lnTo>
                          <a:pt x="65" y="172"/>
                        </a:lnTo>
                        <a:lnTo>
                          <a:pt x="65" y="173"/>
                        </a:lnTo>
                        <a:lnTo>
                          <a:pt x="65" y="170"/>
                        </a:lnTo>
                        <a:lnTo>
                          <a:pt x="65" y="169"/>
                        </a:lnTo>
                        <a:lnTo>
                          <a:pt x="65" y="167"/>
                        </a:lnTo>
                        <a:lnTo>
                          <a:pt x="65" y="169"/>
                        </a:lnTo>
                        <a:lnTo>
                          <a:pt x="65" y="168"/>
                        </a:lnTo>
                        <a:lnTo>
                          <a:pt x="65" y="167"/>
                        </a:lnTo>
                        <a:lnTo>
                          <a:pt x="65" y="167"/>
                        </a:lnTo>
                        <a:lnTo>
                          <a:pt x="65" y="167"/>
                        </a:lnTo>
                        <a:lnTo>
                          <a:pt x="66" y="166"/>
                        </a:lnTo>
                        <a:lnTo>
                          <a:pt x="66" y="164"/>
                        </a:lnTo>
                        <a:lnTo>
                          <a:pt x="66" y="166"/>
                        </a:lnTo>
                        <a:lnTo>
                          <a:pt x="66" y="164"/>
                        </a:lnTo>
                        <a:lnTo>
                          <a:pt x="66" y="164"/>
                        </a:lnTo>
                        <a:lnTo>
                          <a:pt x="66" y="162"/>
                        </a:lnTo>
                        <a:lnTo>
                          <a:pt x="66" y="163"/>
                        </a:lnTo>
                        <a:lnTo>
                          <a:pt x="66" y="164"/>
                        </a:lnTo>
                        <a:lnTo>
                          <a:pt x="66" y="161"/>
                        </a:lnTo>
                        <a:lnTo>
                          <a:pt x="66" y="163"/>
                        </a:lnTo>
                        <a:lnTo>
                          <a:pt x="66" y="161"/>
                        </a:lnTo>
                        <a:lnTo>
                          <a:pt x="66" y="161"/>
                        </a:lnTo>
                        <a:lnTo>
                          <a:pt x="66" y="158"/>
                        </a:lnTo>
                        <a:lnTo>
                          <a:pt x="66" y="159"/>
                        </a:lnTo>
                        <a:lnTo>
                          <a:pt x="66" y="155"/>
                        </a:lnTo>
                        <a:lnTo>
                          <a:pt x="66" y="157"/>
                        </a:lnTo>
                        <a:lnTo>
                          <a:pt x="66" y="158"/>
                        </a:lnTo>
                        <a:lnTo>
                          <a:pt x="66" y="157"/>
                        </a:lnTo>
                        <a:lnTo>
                          <a:pt x="66" y="155"/>
                        </a:lnTo>
                        <a:lnTo>
                          <a:pt x="66" y="157"/>
                        </a:lnTo>
                        <a:lnTo>
                          <a:pt x="66" y="150"/>
                        </a:lnTo>
                        <a:lnTo>
                          <a:pt x="66" y="157"/>
                        </a:lnTo>
                        <a:lnTo>
                          <a:pt x="66" y="152"/>
                        </a:lnTo>
                        <a:lnTo>
                          <a:pt x="66" y="154"/>
                        </a:lnTo>
                        <a:lnTo>
                          <a:pt x="66" y="151"/>
                        </a:lnTo>
                        <a:lnTo>
                          <a:pt x="66" y="154"/>
                        </a:lnTo>
                        <a:lnTo>
                          <a:pt x="66" y="150"/>
                        </a:lnTo>
                        <a:lnTo>
                          <a:pt x="66" y="153"/>
                        </a:lnTo>
                        <a:lnTo>
                          <a:pt x="66" y="149"/>
                        </a:lnTo>
                        <a:lnTo>
                          <a:pt x="66" y="151"/>
                        </a:lnTo>
                        <a:lnTo>
                          <a:pt x="66" y="151"/>
                        </a:lnTo>
                        <a:lnTo>
                          <a:pt x="66" y="147"/>
                        </a:lnTo>
                        <a:lnTo>
                          <a:pt x="66" y="149"/>
                        </a:lnTo>
                        <a:lnTo>
                          <a:pt x="66" y="149"/>
                        </a:lnTo>
                        <a:lnTo>
                          <a:pt x="66" y="147"/>
                        </a:lnTo>
                        <a:lnTo>
                          <a:pt x="66" y="150"/>
                        </a:lnTo>
                        <a:lnTo>
                          <a:pt x="66" y="146"/>
                        </a:lnTo>
                        <a:lnTo>
                          <a:pt x="66" y="149"/>
                        </a:lnTo>
                        <a:lnTo>
                          <a:pt x="66" y="148"/>
                        </a:lnTo>
                        <a:lnTo>
                          <a:pt x="66" y="149"/>
                        </a:lnTo>
                        <a:lnTo>
                          <a:pt x="66" y="145"/>
                        </a:lnTo>
                        <a:lnTo>
                          <a:pt x="66" y="148"/>
                        </a:lnTo>
                        <a:lnTo>
                          <a:pt x="66" y="143"/>
                        </a:lnTo>
                        <a:lnTo>
                          <a:pt x="66" y="148"/>
                        </a:lnTo>
                        <a:lnTo>
                          <a:pt x="66" y="142"/>
                        </a:lnTo>
                        <a:lnTo>
                          <a:pt x="66" y="146"/>
                        </a:lnTo>
                        <a:lnTo>
                          <a:pt x="66" y="145"/>
                        </a:lnTo>
                        <a:lnTo>
                          <a:pt x="66" y="143"/>
                        </a:lnTo>
                        <a:lnTo>
                          <a:pt x="66" y="144"/>
                        </a:lnTo>
                        <a:lnTo>
                          <a:pt x="66" y="140"/>
                        </a:lnTo>
                        <a:lnTo>
                          <a:pt x="66" y="144"/>
                        </a:lnTo>
                        <a:lnTo>
                          <a:pt x="66" y="141"/>
                        </a:lnTo>
                        <a:lnTo>
                          <a:pt x="66" y="141"/>
                        </a:lnTo>
                        <a:lnTo>
                          <a:pt x="66" y="143"/>
                        </a:lnTo>
                        <a:lnTo>
                          <a:pt x="66" y="141"/>
                        </a:lnTo>
                        <a:lnTo>
                          <a:pt x="66" y="141"/>
                        </a:lnTo>
                        <a:lnTo>
                          <a:pt x="66" y="141"/>
                        </a:lnTo>
                        <a:lnTo>
                          <a:pt x="66" y="141"/>
                        </a:lnTo>
                        <a:lnTo>
                          <a:pt x="66" y="138"/>
                        </a:lnTo>
                        <a:lnTo>
                          <a:pt x="66" y="142"/>
                        </a:lnTo>
                        <a:lnTo>
                          <a:pt x="66" y="138"/>
                        </a:lnTo>
                        <a:lnTo>
                          <a:pt x="66" y="138"/>
                        </a:lnTo>
                        <a:lnTo>
                          <a:pt x="66" y="138"/>
                        </a:lnTo>
                        <a:lnTo>
                          <a:pt x="66" y="139"/>
                        </a:lnTo>
                        <a:lnTo>
                          <a:pt x="66" y="137"/>
                        </a:lnTo>
                        <a:lnTo>
                          <a:pt x="66" y="138"/>
                        </a:lnTo>
                        <a:lnTo>
                          <a:pt x="66" y="136"/>
                        </a:lnTo>
                        <a:lnTo>
                          <a:pt x="66" y="139"/>
                        </a:lnTo>
                        <a:lnTo>
                          <a:pt x="66" y="137"/>
                        </a:lnTo>
                        <a:lnTo>
                          <a:pt x="66" y="138"/>
                        </a:lnTo>
                        <a:lnTo>
                          <a:pt x="66" y="138"/>
                        </a:lnTo>
                        <a:lnTo>
                          <a:pt x="66" y="138"/>
                        </a:lnTo>
                        <a:lnTo>
                          <a:pt x="66" y="137"/>
                        </a:lnTo>
                        <a:lnTo>
                          <a:pt x="66" y="137"/>
                        </a:lnTo>
                        <a:lnTo>
                          <a:pt x="66" y="136"/>
                        </a:lnTo>
                        <a:lnTo>
                          <a:pt x="66" y="136"/>
                        </a:lnTo>
                        <a:lnTo>
                          <a:pt x="66" y="139"/>
                        </a:lnTo>
                        <a:lnTo>
                          <a:pt x="66" y="135"/>
                        </a:lnTo>
                        <a:lnTo>
                          <a:pt x="66" y="138"/>
                        </a:lnTo>
                        <a:lnTo>
                          <a:pt x="66" y="136"/>
                        </a:lnTo>
                        <a:lnTo>
                          <a:pt x="66" y="136"/>
                        </a:lnTo>
                        <a:lnTo>
                          <a:pt x="66" y="135"/>
                        </a:lnTo>
                        <a:lnTo>
                          <a:pt x="66" y="137"/>
                        </a:lnTo>
                        <a:lnTo>
                          <a:pt x="66" y="136"/>
                        </a:lnTo>
                        <a:lnTo>
                          <a:pt x="66" y="139"/>
                        </a:lnTo>
                        <a:lnTo>
                          <a:pt x="66" y="133"/>
                        </a:lnTo>
                        <a:lnTo>
                          <a:pt x="66" y="135"/>
                        </a:lnTo>
                        <a:lnTo>
                          <a:pt x="66" y="133"/>
                        </a:lnTo>
                        <a:lnTo>
                          <a:pt x="66" y="134"/>
                        </a:lnTo>
                        <a:lnTo>
                          <a:pt x="66" y="134"/>
                        </a:lnTo>
                        <a:lnTo>
                          <a:pt x="66" y="135"/>
                        </a:lnTo>
                        <a:lnTo>
                          <a:pt x="66" y="133"/>
                        </a:lnTo>
                        <a:lnTo>
                          <a:pt x="66" y="136"/>
                        </a:lnTo>
                        <a:lnTo>
                          <a:pt x="66" y="134"/>
                        </a:lnTo>
                        <a:lnTo>
                          <a:pt x="66" y="130"/>
                        </a:lnTo>
                        <a:lnTo>
                          <a:pt x="66" y="133"/>
                        </a:lnTo>
                        <a:lnTo>
                          <a:pt x="66" y="132"/>
                        </a:lnTo>
                        <a:lnTo>
                          <a:pt x="66" y="132"/>
                        </a:lnTo>
                        <a:lnTo>
                          <a:pt x="66" y="130"/>
                        </a:lnTo>
                        <a:lnTo>
                          <a:pt x="67" y="132"/>
                        </a:lnTo>
                        <a:lnTo>
                          <a:pt x="67" y="131"/>
                        </a:lnTo>
                        <a:lnTo>
                          <a:pt x="67" y="129"/>
                        </a:lnTo>
                        <a:lnTo>
                          <a:pt x="67" y="130"/>
                        </a:lnTo>
                        <a:lnTo>
                          <a:pt x="67" y="128"/>
                        </a:lnTo>
                        <a:lnTo>
                          <a:pt x="67" y="130"/>
                        </a:lnTo>
                        <a:lnTo>
                          <a:pt x="67" y="127"/>
                        </a:lnTo>
                        <a:lnTo>
                          <a:pt x="67" y="130"/>
                        </a:lnTo>
                        <a:lnTo>
                          <a:pt x="67" y="126"/>
                        </a:lnTo>
                        <a:lnTo>
                          <a:pt x="67" y="129"/>
                        </a:lnTo>
                        <a:lnTo>
                          <a:pt x="67" y="125"/>
                        </a:lnTo>
                        <a:lnTo>
                          <a:pt x="67" y="129"/>
                        </a:lnTo>
                        <a:lnTo>
                          <a:pt x="67" y="127"/>
                        </a:lnTo>
                        <a:lnTo>
                          <a:pt x="67" y="126"/>
                        </a:lnTo>
                        <a:lnTo>
                          <a:pt x="67" y="125"/>
                        </a:lnTo>
                        <a:lnTo>
                          <a:pt x="67" y="127"/>
                        </a:lnTo>
                        <a:lnTo>
                          <a:pt x="67" y="125"/>
                        </a:lnTo>
                        <a:lnTo>
                          <a:pt x="67" y="124"/>
                        </a:lnTo>
                        <a:lnTo>
                          <a:pt x="67" y="126"/>
                        </a:lnTo>
                        <a:lnTo>
                          <a:pt x="67" y="123"/>
                        </a:lnTo>
                        <a:lnTo>
                          <a:pt x="67" y="123"/>
                        </a:lnTo>
                        <a:lnTo>
                          <a:pt x="67" y="124"/>
                        </a:lnTo>
                        <a:lnTo>
                          <a:pt x="67" y="123"/>
                        </a:lnTo>
                        <a:lnTo>
                          <a:pt x="67" y="123"/>
                        </a:lnTo>
                        <a:lnTo>
                          <a:pt x="67" y="122"/>
                        </a:lnTo>
                        <a:lnTo>
                          <a:pt x="67" y="123"/>
                        </a:lnTo>
                        <a:lnTo>
                          <a:pt x="67" y="122"/>
                        </a:lnTo>
                        <a:lnTo>
                          <a:pt x="67" y="123"/>
                        </a:lnTo>
                        <a:lnTo>
                          <a:pt x="67" y="120"/>
                        </a:lnTo>
                        <a:lnTo>
                          <a:pt x="67" y="120"/>
                        </a:lnTo>
                        <a:lnTo>
                          <a:pt x="67" y="121"/>
                        </a:lnTo>
                        <a:lnTo>
                          <a:pt x="67" y="122"/>
                        </a:lnTo>
                        <a:lnTo>
                          <a:pt x="67" y="119"/>
                        </a:lnTo>
                        <a:lnTo>
                          <a:pt x="67" y="121"/>
                        </a:lnTo>
                        <a:lnTo>
                          <a:pt x="67" y="118"/>
                        </a:lnTo>
                        <a:lnTo>
                          <a:pt x="67" y="120"/>
                        </a:lnTo>
                        <a:lnTo>
                          <a:pt x="67" y="118"/>
                        </a:lnTo>
                        <a:lnTo>
                          <a:pt x="67" y="116"/>
                        </a:lnTo>
                        <a:lnTo>
                          <a:pt x="67" y="116"/>
                        </a:lnTo>
                        <a:lnTo>
                          <a:pt x="67" y="116"/>
                        </a:lnTo>
                        <a:lnTo>
                          <a:pt x="67" y="116"/>
                        </a:lnTo>
                        <a:lnTo>
                          <a:pt x="67" y="114"/>
                        </a:lnTo>
                        <a:lnTo>
                          <a:pt x="67" y="113"/>
                        </a:lnTo>
                        <a:lnTo>
                          <a:pt x="67" y="114"/>
                        </a:lnTo>
                        <a:lnTo>
                          <a:pt x="67" y="113"/>
                        </a:lnTo>
                        <a:lnTo>
                          <a:pt x="67" y="113"/>
                        </a:lnTo>
                        <a:lnTo>
                          <a:pt x="67" y="111"/>
                        </a:lnTo>
                        <a:lnTo>
                          <a:pt x="67" y="112"/>
                        </a:lnTo>
                        <a:lnTo>
                          <a:pt x="67" y="111"/>
                        </a:lnTo>
                        <a:lnTo>
                          <a:pt x="67" y="110"/>
                        </a:lnTo>
                        <a:lnTo>
                          <a:pt x="67" y="110"/>
                        </a:lnTo>
                        <a:lnTo>
                          <a:pt x="67" y="109"/>
                        </a:lnTo>
                        <a:lnTo>
                          <a:pt x="67" y="107"/>
                        </a:lnTo>
                        <a:lnTo>
                          <a:pt x="67" y="108"/>
                        </a:lnTo>
                        <a:lnTo>
                          <a:pt x="67" y="107"/>
                        </a:lnTo>
                        <a:lnTo>
                          <a:pt x="67" y="106"/>
                        </a:lnTo>
                        <a:lnTo>
                          <a:pt x="67" y="108"/>
                        </a:lnTo>
                        <a:lnTo>
                          <a:pt x="67" y="107"/>
                        </a:lnTo>
                        <a:lnTo>
                          <a:pt x="67" y="106"/>
                        </a:lnTo>
                        <a:lnTo>
                          <a:pt x="67" y="104"/>
                        </a:lnTo>
                        <a:lnTo>
                          <a:pt x="67" y="106"/>
                        </a:lnTo>
                        <a:lnTo>
                          <a:pt x="67" y="104"/>
                        </a:lnTo>
                        <a:lnTo>
                          <a:pt x="67" y="106"/>
                        </a:lnTo>
                        <a:lnTo>
                          <a:pt x="67" y="101"/>
                        </a:lnTo>
                        <a:lnTo>
                          <a:pt x="67" y="104"/>
                        </a:lnTo>
                        <a:lnTo>
                          <a:pt x="67" y="102"/>
                        </a:lnTo>
                        <a:lnTo>
                          <a:pt x="67" y="100"/>
                        </a:lnTo>
                        <a:lnTo>
                          <a:pt x="67" y="103"/>
                        </a:lnTo>
                        <a:lnTo>
                          <a:pt x="67" y="99"/>
                        </a:lnTo>
                        <a:lnTo>
                          <a:pt x="67" y="100"/>
                        </a:lnTo>
                        <a:lnTo>
                          <a:pt x="67" y="100"/>
                        </a:lnTo>
                        <a:lnTo>
                          <a:pt x="67" y="98"/>
                        </a:lnTo>
                        <a:lnTo>
                          <a:pt x="67" y="99"/>
                        </a:lnTo>
                        <a:lnTo>
                          <a:pt x="67" y="99"/>
                        </a:lnTo>
                        <a:lnTo>
                          <a:pt x="67" y="98"/>
                        </a:lnTo>
                        <a:lnTo>
                          <a:pt x="67" y="96"/>
                        </a:lnTo>
                        <a:lnTo>
                          <a:pt x="67" y="97"/>
                        </a:lnTo>
                        <a:lnTo>
                          <a:pt x="67" y="93"/>
                        </a:lnTo>
                        <a:lnTo>
                          <a:pt x="67" y="95"/>
                        </a:lnTo>
                        <a:lnTo>
                          <a:pt x="67" y="92"/>
                        </a:lnTo>
                        <a:lnTo>
                          <a:pt x="67" y="95"/>
                        </a:lnTo>
                        <a:lnTo>
                          <a:pt x="67" y="94"/>
                        </a:lnTo>
                        <a:lnTo>
                          <a:pt x="67" y="92"/>
                        </a:lnTo>
                        <a:lnTo>
                          <a:pt x="67" y="91"/>
                        </a:lnTo>
                        <a:lnTo>
                          <a:pt x="67" y="90"/>
                        </a:lnTo>
                        <a:lnTo>
                          <a:pt x="67" y="92"/>
                        </a:lnTo>
                        <a:lnTo>
                          <a:pt x="67" y="89"/>
                        </a:lnTo>
                        <a:lnTo>
                          <a:pt x="67" y="91"/>
                        </a:lnTo>
                        <a:lnTo>
                          <a:pt x="67" y="88"/>
                        </a:lnTo>
                        <a:lnTo>
                          <a:pt x="67" y="88"/>
                        </a:lnTo>
                        <a:lnTo>
                          <a:pt x="67" y="89"/>
                        </a:lnTo>
                        <a:lnTo>
                          <a:pt x="67" y="87"/>
                        </a:lnTo>
                        <a:lnTo>
                          <a:pt x="67" y="89"/>
                        </a:lnTo>
                        <a:lnTo>
                          <a:pt x="67" y="87"/>
                        </a:lnTo>
                        <a:lnTo>
                          <a:pt x="67" y="88"/>
                        </a:lnTo>
                        <a:lnTo>
                          <a:pt x="67" y="84"/>
                        </a:lnTo>
                        <a:lnTo>
                          <a:pt x="67" y="87"/>
                        </a:lnTo>
                        <a:lnTo>
                          <a:pt x="67" y="86"/>
                        </a:lnTo>
                        <a:lnTo>
                          <a:pt x="67" y="85"/>
                        </a:lnTo>
                        <a:lnTo>
                          <a:pt x="67" y="86"/>
                        </a:lnTo>
                        <a:lnTo>
                          <a:pt x="67" y="85"/>
                        </a:lnTo>
                        <a:lnTo>
                          <a:pt x="67" y="82"/>
                        </a:lnTo>
                        <a:lnTo>
                          <a:pt x="67" y="84"/>
                        </a:lnTo>
                        <a:lnTo>
                          <a:pt x="67" y="81"/>
                        </a:lnTo>
                        <a:lnTo>
                          <a:pt x="67" y="86"/>
                        </a:lnTo>
                        <a:lnTo>
                          <a:pt x="67" y="80"/>
                        </a:lnTo>
                        <a:lnTo>
                          <a:pt x="67" y="82"/>
                        </a:lnTo>
                        <a:lnTo>
                          <a:pt x="68" y="81"/>
                        </a:lnTo>
                        <a:lnTo>
                          <a:pt x="68" y="80"/>
                        </a:lnTo>
                        <a:lnTo>
                          <a:pt x="68" y="80"/>
                        </a:lnTo>
                        <a:lnTo>
                          <a:pt x="68" y="79"/>
                        </a:lnTo>
                        <a:lnTo>
                          <a:pt x="68" y="80"/>
                        </a:lnTo>
                        <a:lnTo>
                          <a:pt x="68" y="79"/>
                        </a:lnTo>
                        <a:lnTo>
                          <a:pt x="68" y="79"/>
                        </a:lnTo>
                        <a:lnTo>
                          <a:pt x="68" y="77"/>
                        </a:lnTo>
                        <a:lnTo>
                          <a:pt x="68" y="77"/>
                        </a:lnTo>
                        <a:lnTo>
                          <a:pt x="68" y="74"/>
                        </a:lnTo>
                        <a:lnTo>
                          <a:pt x="68" y="76"/>
                        </a:lnTo>
                        <a:lnTo>
                          <a:pt x="68" y="77"/>
                        </a:lnTo>
                        <a:lnTo>
                          <a:pt x="68" y="74"/>
                        </a:lnTo>
                        <a:lnTo>
                          <a:pt x="68" y="74"/>
                        </a:lnTo>
                        <a:lnTo>
                          <a:pt x="68" y="74"/>
                        </a:lnTo>
                        <a:lnTo>
                          <a:pt x="68" y="70"/>
                        </a:lnTo>
                        <a:lnTo>
                          <a:pt x="68" y="74"/>
                        </a:lnTo>
                        <a:lnTo>
                          <a:pt x="68" y="71"/>
                        </a:lnTo>
                        <a:lnTo>
                          <a:pt x="68" y="73"/>
                        </a:lnTo>
                        <a:lnTo>
                          <a:pt x="68" y="68"/>
                        </a:lnTo>
                        <a:lnTo>
                          <a:pt x="68" y="71"/>
                        </a:lnTo>
                        <a:lnTo>
                          <a:pt x="68" y="70"/>
                        </a:lnTo>
                        <a:lnTo>
                          <a:pt x="68" y="68"/>
                        </a:lnTo>
                        <a:lnTo>
                          <a:pt x="68" y="69"/>
                        </a:lnTo>
                        <a:lnTo>
                          <a:pt x="68" y="64"/>
                        </a:lnTo>
                        <a:lnTo>
                          <a:pt x="68" y="70"/>
                        </a:lnTo>
                        <a:lnTo>
                          <a:pt x="68" y="68"/>
                        </a:lnTo>
                        <a:lnTo>
                          <a:pt x="68" y="69"/>
                        </a:lnTo>
                        <a:lnTo>
                          <a:pt x="68" y="63"/>
                        </a:lnTo>
                        <a:lnTo>
                          <a:pt x="68" y="69"/>
                        </a:lnTo>
                        <a:lnTo>
                          <a:pt x="68" y="66"/>
                        </a:lnTo>
                        <a:lnTo>
                          <a:pt x="68" y="67"/>
                        </a:lnTo>
                        <a:lnTo>
                          <a:pt x="68" y="63"/>
                        </a:lnTo>
                        <a:lnTo>
                          <a:pt x="68" y="64"/>
                        </a:lnTo>
                        <a:lnTo>
                          <a:pt x="68" y="64"/>
                        </a:lnTo>
                        <a:lnTo>
                          <a:pt x="68" y="63"/>
                        </a:lnTo>
                        <a:lnTo>
                          <a:pt x="68" y="65"/>
                        </a:lnTo>
                        <a:lnTo>
                          <a:pt x="68" y="63"/>
                        </a:lnTo>
                        <a:lnTo>
                          <a:pt x="68" y="61"/>
                        </a:lnTo>
                        <a:lnTo>
                          <a:pt x="68" y="61"/>
                        </a:lnTo>
                        <a:lnTo>
                          <a:pt x="68" y="63"/>
                        </a:lnTo>
                        <a:lnTo>
                          <a:pt x="68" y="60"/>
                        </a:lnTo>
                        <a:lnTo>
                          <a:pt x="68" y="63"/>
                        </a:lnTo>
                        <a:lnTo>
                          <a:pt x="68" y="62"/>
                        </a:lnTo>
                        <a:lnTo>
                          <a:pt x="68" y="58"/>
                        </a:lnTo>
                        <a:lnTo>
                          <a:pt x="68" y="60"/>
                        </a:lnTo>
                        <a:lnTo>
                          <a:pt x="68" y="61"/>
                        </a:lnTo>
                        <a:lnTo>
                          <a:pt x="68" y="59"/>
                        </a:lnTo>
                        <a:lnTo>
                          <a:pt x="68" y="59"/>
                        </a:lnTo>
                        <a:lnTo>
                          <a:pt x="68" y="59"/>
                        </a:lnTo>
                        <a:lnTo>
                          <a:pt x="68" y="58"/>
                        </a:lnTo>
                        <a:lnTo>
                          <a:pt x="68" y="57"/>
                        </a:lnTo>
                        <a:lnTo>
                          <a:pt x="68" y="57"/>
                        </a:lnTo>
                        <a:lnTo>
                          <a:pt x="68" y="58"/>
                        </a:lnTo>
                        <a:lnTo>
                          <a:pt x="68" y="57"/>
                        </a:lnTo>
                        <a:lnTo>
                          <a:pt x="68" y="58"/>
                        </a:lnTo>
                        <a:lnTo>
                          <a:pt x="68" y="58"/>
                        </a:lnTo>
                        <a:lnTo>
                          <a:pt x="68" y="54"/>
                        </a:lnTo>
                        <a:lnTo>
                          <a:pt x="68" y="56"/>
                        </a:lnTo>
                        <a:lnTo>
                          <a:pt x="68" y="56"/>
                        </a:lnTo>
                        <a:lnTo>
                          <a:pt x="68" y="54"/>
                        </a:lnTo>
                        <a:lnTo>
                          <a:pt x="68" y="53"/>
                        </a:lnTo>
                        <a:lnTo>
                          <a:pt x="68" y="56"/>
                        </a:lnTo>
                        <a:lnTo>
                          <a:pt x="68" y="52"/>
                        </a:lnTo>
                        <a:lnTo>
                          <a:pt x="68" y="54"/>
                        </a:lnTo>
                        <a:lnTo>
                          <a:pt x="68" y="52"/>
                        </a:lnTo>
                        <a:lnTo>
                          <a:pt x="68" y="53"/>
                        </a:lnTo>
                        <a:lnTo>
                          <a:pt x="68" y="53"/>
                        </a:lnTo>
                        <a:lnTo>
                          <a:pt x="68" y="54"/>
                        </a:lnTo>
                        <a:lnTo>
                          <a:pt x="68" y="52"/>
                        </a:lnTo>
                        <a:lnTo>
                          <a:pt x="68" y="52"/>
                        </a:lnTo>
                        <a:lnTo>
                          <a:pt x="68" y="50"/>
                        </a:lnTo>
                        <a:lnTo>
                          <a:pt x="68" y="51"/>
                        </a:lnTo>
                        <a:lnTo>
                          <a:pt x="68" y="53"/>
                        </a:lnTo>
                        <a:lnTo>
                          <a:pt x="68" y="51"/>
                        </a:lnTo>
                        <a:lnTo>
                          <a:pt x="68" y="49"/>
                        </a:lnTo>
                        <a:lnTo>
                          <a:pt x="68" y="52"/>
                        </a:lnTo>
                        <a:lnTo>
                          <a:pt x="68" y="51"/>
                        </a:lnTo>
                        <a:lnTo>
                          <a:pt x="68" y="52"/>
                        </a:lnTo>
                        <a:lnTo>
                          <a:pt x="68" y="52"/>
                        </a:lnTo>
                        <a:lnTo>
                          <a:pt x="68" y="51"/>
                        </a:lnTo>
                        <a:lnTo>
                          <a:pt x="68" y="54"/>
                        </a:lnTo>
                        <a:lnTo>
                          <a:pt x="68" y="50"/>
                        </a:lnTo>
                        <a:lnTo>
                          <a:pt x="68" y="52"/>
                        </a:lnTo>
                        <a:lnTo>
                          <a:pt x="68" y="50"/>
                        </a:lnTo>
                        <a:lnTo>
                          <a:pt x="68" y="51"/>
                        </a:lnTo>
                        <a:lnTo>
                          <a:pt x="68" y="50"/>
                        </a:lnTo>
                        <a:lnTo>
                          <a:pt x="68" y="51"/>
                        </a:lnTo>
                        <a:lnTo>
                          <a:pt x="68" y="52"/>
                        </a:lnTo>
                        <a:lnTo>
                          <a:pt x="68" y="51"/>
                        </a:lnTo>
                        <a:lnTo>
                          <a:pt x="68" y="49"/>
                        </a:lnTo>
                        <a:lnTo>
                          <a:pt x="68" y="51"/>
                        </a:lnTo>
                        <a:lnTo>
                          <a:pt x="68" y="50"/>
                        </a:lnTo>
                        <a:lnTo>
                          <a:pt x="68" y="50"/>
                        </a:lnTo>
                        <a:lnTo>
                          <a:pt x="68" y="50"/>
                        </a:lnTo>
                        <a:lnTo>
                          <a:pt x="68" y="50"/>
                        </a:lnTo>
                        <a:lnTo>
                          <a:pt x="68" y="49"/>
                        </a:lnTo>
                        <a:lnTo>
                          <a:pt x="68" y="51"/>
                        </a:lnTo>
                        <a:lnTo>
                          <a:pt x="69" y="50"/>
                        </a:lnTo>
                        <a:lnTo>
                          <a:pt x="69" y="51"/>
                        </a:lnTo>
                        <a:lnTo>
                          <a:pt x="69" y="51"/>
                        </a:lnTo>
                        <a:lnTo>
                          <a:pt x="69" y="49"/>
                        </a:lnTo>
                        <a:lnTo>
                          <a:pt x="69" y="51"/>
                        </a:lnTo>
                        <a:lnTo>
                          <a:pt x="69" y="50"/>
                        </a:lnTo>
                        <a:lnTo>
                          <a:pt x="69" y="48"/>
                        </a:lnTo>
                        <a:lnTo>
                          <a:pt x="69" y="49"/>
                        </a:lnTo>
                        <a:lnTo>
                          <a:pt x="69" y="49"/>
                        </a:lnTo>
                        <a:lnTo>
                          <a:pt x="69" y="47"/>
                        </a:lnTo>
                        <a:lnTo>
                          <a:pt x="69" y="50"/>
                        </a:lnTo>
                        <a:lnTo>
                          <a:pt x="69" y="48"/>
                        </a:lnTo>
                        <a:lnTo>
                          <a:pt x="69" y="47"/>
                        </a:lnTo>
                        <a:lnTo>
                          <a:pt x="69" y="50"/>
                        </a:lnTo>
                        <a:lnTo>
                          <a:pt x="69" y="48"/>
                        </a:lnTo>
                        <a:lnTo>
                          <a:pt x="69" y="48"/>
                        </a:lnTo>
                        <a:lnTo>
                          <a:pt x="69" y="47"/>
                        </a:lnTo>
                        <a:lnTo>
                          <a:pt x="69" y="49"/>
                        </a:lnTo>
                        <a:lnTo>
                          <a:pt x="69" y="51"/>
                        </a:lnTo>
                        <a:lnTo>
                          <a:pt x="69" y="48"/>
                        </a:lnTo>
                        <a:lnTo>
                          <a:pt x="69" y="49"/>
                        </a:lnTo>
                        <a:lnTo>
                          <a:pt x="69" y="49"/>
                        </a:lnTo>
                        <a:lnTo>
                          <a:pt x="69" y="47"/>
                        </a:lnTo>
                        <a:lnTo>
                          <a:pt x="69" y="49"/>
                        </a:lnTo>
                        <a:lnTo>
                          <a:pt x="69" y="47"/>
                        </a:lnTo>
                        <a:lnTo>
                          <a:pt x="69" y="50"/>
                        </a:lnTo>
                        <a:lnTo>
                          <a:pt x="69" y="49"/>
                        </a:lnTo>
                        <a:lnTo>
                          <a:pt x="69" y="47"/>
                        </a:lnTo>
                        <a:lnTo>
                          <a:pt x="69" y="49"/>
                        </a:lnTo>
                        <a:lnTo>
                          <a:pt x="69" y="47"/>
                        </a:lnTo>
                        <a:lnTo>
                          <a:pt x="69" y="49"/>
                        </a:lnTo>
                        <a:lnTo>
                          <a:pt x="69" y="47"/>
                        </a:lnTo>
                        <a:lnTo>
                          <a:pt x="69" y="50"/>
                        </a:lnTo>
                        <a:lnTo>
                          <a:pt x="69" y="45"/>
                        </a:lnTo>
                        <a:lnTo>
                          <a:pt x="69" y="49"/>
                        </a:lnTo>
                        <a:lnTo>
                          <a:pt x="69" y="48"/>
                        </a:lnTo>
                        <a:lnTo>
                          <a:pt x="69" y="46"/>
                        </a:lnTo>
                        <a:lnTo>
                          <a:pt x="69" y="47"/>
                        </a:lnTo>
                        <a:lnTo>
                          <a:pt x="69" y="45"/>
                        </a:lnTo>
                        <a:lnTo>
                          <a:pt x="69" y="47"/>
                        </a:lnTo>
                        <a:lnTo>
                          <a:pt x="69" y="45"/>
                        </a:lnTo>
                        <a:lnTo>
                          <a:pt x="69" y="46"/>
                        </a:lnTo>
                        <a:lnTo>
                          <a:pt x="69" y="46"/>
                        </a:lnTo>
                        <a:lnTo>
                          <a:pt x="69" y="43"/>
                        </a:lnTo>
                        <a:lnTo>
                          <a:pt x="69" y="48"/>
                        </a:lnTo>
                        <a:lnTo>
                          <a:pt x="69" y="43"/>
                        </a:lnTo>
                        <a:lnTo>
                          <a:pt x="69" y="46"/>
                        </a:lnTo>
                        <a:lnTo>
                          <a:pt x="69" y="44"/>
                        </a:lnTo>
                        <a:lnTo>
                          <a:pt x="69" y="46"/>
                        </a:lnTo>
                        <a:lnTo>
                          <a:pt x="69" y="44"/>
                        </a:lnTo>
                        <a:lnTo>
                          <a:pt x="69" y="46"/>
                        </a:lnTo>
                        <a:lnTo>
                          <a:pt x="69" y="48"/>
                        </a:lnTo>
                        <a:lnTo>
                          <a:pt x="69" y="43"/>
                        </a:lnTo>
                        <a:lnTo>
                          <a:pt x="69" y="47"/>
                        </a:lnTo>
                        <a:lnTo>
                          <a:pt x="69" y="44"/>
                        </a:lnTo>
                        <a:lnTo>
                          <a:pt x="69" y="45"/>
                        </a:lnTo>
                        <a:lnTo>
                          <a:pt x="69" y="42"/>
                        </a:lnTo>
                        <a:lnTo>
                          <a:pt x="69" y="45"/>
                        </a:lnTo>
                        <a:lnTo>
                          <a:pt x="69" y="43"/>
                        </a:lnTo>
                        <a:lnTo>
                          <a:pt x="69" y="47"/>
                        </a:lnTo>
                        <a:lnTo>
                          <a:pt x="69" y="43"/>
                        </a:lnTo>
                        <a:lnTo>
                          <a:pt x="69" y="46"/>
                        </a:lnTo>
                        <a:lnTo>
                          <a:pt x="69" y="44"/>
                        </a:lnTo>
                        <a:lnTo>
                          <a:pt x="69" y="45"/>
                        </a:lnTo>
                        <a:lnTo>
                          <a:pt x="69" y="43"/>
                        </a:lnTo>
                        <a:lnTo>
                          <a:pt x="69" y="42"/>
                        </a:lnTo>
                        <a:lnTo>
                          <a:pt x="69" y="45"/>
                        </a:lnTo>
                        <a:lnTo>
                          <a:pt x="69" y="40"/>
                        </a:lnTo>
                        <a:lnTo>
                          <a:pt x="69" y="45"/>
                        </a:lnTo>
                        <a:lnTo>
                          <a:pt x="69" y="42"/>
                        </a:lnTo>
                        <a:lnTo>
                          <a:pt x="69" y="43"/>
                        </a:lnTo>
                        <a:lnTo>
                          <a:pt x="69" y="43"/>
                        </a:lnTo>
                        <a:lnTo>
                          <a:pt x="69" y="45"/>
                        </a:lnTo>
                        <a:lnTo>
                          <a:pt x="69" y="44"/>
                        </a:lnTo>
                        <a:lnTo>
                          <a:pt x="69" y="44"/>
                        </a:lnTo>
                        <a:lnTo>
                          <a:pt x="69" y="45"/>
                        </a:lnTo>
                        <a:lnTo>
                          <a:pt x="69" y="43"/>
                        </a:lnTo>
                        <a:lnTo>
                          <a:pt x="69" y="43"/>
                        </a:lnTo>
                        <a:lnTo>
                          <a:pt x="69" y="41"/>
                        </a:lnTo>
                        <a:lnTo>
                          <a:pt x="69" y="46"/>
                        </a:lnTo>
                        <a:lnTo>
                          <a:pt x="69" y="39"/>
                        </a:lnTo>
                        <a:lnTo>
                          <a:pt x="69" y="44"/>
                        </a:lnTo>
                        <a:lnTo>
                          <a:pt x="69" y="41"/>
                        </a:lnTo>
                        <a:lnTo>
                          <a:pt x="69" y="43"/>
                        </a:lnTo>
                        <a:lnTo>
                          <a:pt x="69" y="42"/>
                        </a:lnTo>
                        <a:lnTo>
                          <a:pt x="69" y="42"/>
                        </a:lnTo>
                        <a:lnTo>
                          <a:pt x="69" y="43"/>
                        </a:lnTo>
                        <a:lnTo>
                          <a:pt x="69" y="42"/>
                        </a:lnTo>
                        <a:lnTo>
                          <a:pt x="69" y="42"/>
                        </a:lnTo>
                        <a:lnTo>
                          <a:pt x="69" y="42"/>
                        </a:lnTo>
                        <a:lnTo>
                          <a:pt x="69" y="44"/>
                        </a:lnTo>
                        <a:lnTo>
                          <a:pt x="69" y="42"/>
                        </a:lnTo>
                        <a:lnTo>
                          <a:pt x="69" y="43"/>
                        </a:lnTo>
                        <a:lnTo>
                          <a:pt x="69" y="45"/>
                        </a:lnTo>
                        <a:lnTo>
                          <a:pt x="69" y="42"/>
                        </a:lnTo>
                        <a:lnTo>
                          <a:pt x="69" y="45"/>
                        </a:lnTo>
                        <a:lnTo>
                          <a:pt x="69" y="45"/>
                        </a:lnTo>
                        <a:lnTo>
                          <a:pt x="69" y="45"/>
                        </a:lnTo>
                        <a:lnTo>
                          <a:pt x="69" y="42"/>
                        </a:lnTo>
                        <a:lnTo>
                          <a:pt x="69" y="46"/>
                        </a:lnTo>
                        <a:lnTo>
                          <a:pt x="69" y="49"/>
                        </a:lnTo>
                        <a:lnTo>
                          <a:pt x="69" y="44"/>
                        </a:lnTo>
                        <a:lnTo>
                          <a:pt x="69" y="48"/>
                        </a:lnTo>
                        <a:lnTo>
                          <a:pt x="69" y="47"/>
                        </a:lnTo>
                        <a:lnTo>
                          <a:pt x="69" y="47"/>
                        </a:lnTo>
                        <a:lnTo>
                          <a:pt x="69" y="49"/>
                        </a:lnTo>
                        <a:lnTo>
                          <a:pt x="69" y="48"/>
                        </a:lnTo>
                        <a:lnTo>
                          <a:pt x="69" y="50"/>
                        </a:lnTo>
                        <a:lnTo>
                          <a:pt x="70" y="50"/>
                        </a:lnTo>
                        <a:lnTo>
                          <a:pt x="70" y="48"/>
                        </a:lnTo>
                        <a:lnTo>
                          <a:pt x="70" y="51"/>
                        </a:lnTo>
                        <a:lnTo>
                          <a:pt x="70" y="50"/>
                        </a:lnTo>
                        <a:lnTo>
                          <a:pt x="70" y="51"/>
                        </a:lnTo>
                        <a:lnTo>
                          <a:pt x="70" y="48"/>
                        </a:lnTo>
                        <a:lnTo>
                          <a:pt x="70" y="52"/>
                        </a:lnTo>
                        <a:lnTo>
                          <a:pt x="70" y="51"/>
                        </a:lnTo>
                        <a:lnTo>
                          <a:pt x="70" y="53"/>
                        </a:lnTo>
                        <a:lnTo>
                          <a:pt x="70" y="51"/>
                        </a:lnTo>
                        <a:lnTo>
                          <a:pt x="70" y="51"/>
                        </a:lnTo>
                        <a:lnTo>
                          <a:pt x="70" y="51"/>
                        </a:lnTo>
                        <a:lnTo>
                          <a:pt x="70" y="52"/>
                        </a:lnTo>
                        <a:lnTo>
                          <a:pt x="70" y="51"/>
                        </a:lnTo>
                        <a:lnTo>
                          <a:pt x="70" y="52"/>
                        </a:lnTo>
                        <a:lnTo>
                          <a:pt x="70" y="50"/>
                        </a:lnTo>
                        <a:lnTo>
                          <a:pt x="70" y="54"/>
                        </a:lnTo>
                        <a:lnTo>
                          <a:pt x="70" y="51"/>
                        </a:lnTo>
                        <a:lnTo>
                          <a:pt x="70" y="54"/>
                        </a:lnTo>
                        <a:lnTo>
                          <a:pt x="70" y="53"/>
                        </a:lnTo>
                        <a:lnTo>
                          <a:pt x="70" y="54"/>
                        </a:lnTo>
                        <a:lnTo>
                          <a:pt x="70" y="53"/>
                        </a:lnTo>
                        <a:lnTo>
                          <a:pt x="70" y="53"/>
                        </a:lnTo>
                        <a:lnTo>
                          <a:pt x="70" y="53"/>
                        </a:lnTo>
                        <a:lnTo>
                          <a:pt x="70" y="54"/>
                        </a:lnTo>
                        <a:lnTo>
                          <a:pt x="70" y="56"/>
                        </a:lnTo>
                        <a:lnTo>
                          <a:pt x="70" y="54"/>
                        </a:lnTo>
                        <a:lnTo>
                          <a:pt x="70" y="53"/>
                        </a:lnTo>
                        <a:lnTo>
                          <a:pt x="70" y="53"/>
                        </a:lnTo>
                        <a:lnTo>
                          <a:pt x="70" y="54"/>
                        </a:lnTo>
                        <a:lnTo>
                          <a:pt x="70" y="53"/>
                        </a:lnTo>
                        <a:lnTo>
                          <a:pt x="70" y="54"/>
                        </a:lnTo>
                        <a:lnTo>
                          <a:pt x="70" y="53"/>
                        </a:lnTo>
                        <a:lnTo>
                          <a:pt x="70" y="57"/>
                        </a:lnTo>
                        <a:lnTo>
                          <a:pt x="70" y="55"/>
                        </a:lnTo>
                        <a:lnTo>
                          <a:pt x="70" y="54"/>
                        </a:lnTo>
                        <a:lnTo>
                          <a:pt x="70" y="57"/>
                        </a:lnTo>
                        <a:lnTo>
                          <a:pt x="70" y="54"/>
                        </a:lnTo>
                        <a:lnTo>
                          <a:pt x="70" y="55"/>
                        </a:lnTo>
                        <a:lnTo>
                          <a:pt x="70" y="54"/>
                        </a:lnTo>
                        <a:lnTo>
                          <a:pt x="70" y="56"/>
                        </a:lnTo>
                        <a:lnTo>
                          <a:pt x="70" y="55"/>
                        </a:lnTo>
                        <a:lnTo>
                          <a:pt x="70" y="56"/>
                        </a:lnTo>
                        <a:lnTo>
                          <a:pt x="70" y="53"/>
                        </a:lnTo>
                        <a:lnTo>
                          <a:pt x="70" y="57"/>
                        </a:lnTo>
                        <a:lnTo>
                          <a:pt x="70" y="53"/>
                        </a:lnTo>
                        <a:lnTo>
                          <a:pt x="70" y="55"/>
                        </a:lnTo>
                        <a:lnTo>
                          <a:pt x="70" y="54"/>
                        </a:lnTo>
                        <a:lnTo>
                          <a:pt x="70" y="54"/>
                        </a:lnTo>
                        <a:lnTo>
                          <a:pt x="70" y="55"/>
                        </a:lnTo>
                        <a:lnTo>
                          <a:pt x="70" y="53"/>
                        </a:lnTo>
                        <a:lnTo>
                          <a:pt x="70" y="54"/>
                        </a:lnTo>
                        <a:lnTo>
                          <a:pt x="70" y="53"/>
                        </a:lnTo>
                        <a:lnTo>
                          <a:pt x="70" y="53"/>
                        </a:lnTo>
                        <a:lnTo>
                          <a:pt x="70" y="52"/>
                        </a:lnTo>
                        <a:lnTo>
                          <a:pt x="70" y="52"/>
                        </a:lnTo>
                        <a:lnTo>
                          <a:pt x="70" y="53"/>
                        </a:lnTo>
                        <a:lnTo>
                          <a:pt x="70" y="51"/>
                        </a:lnTo>
                        <a:lnTo>
                          <a:pt x="70" y="52"/>
                        </a:lnTo>
                        <a:lnTo>
                          <a:pt x="70" y="53"/>
                        </a:lnTo>
                        <a:lnTo>
                          <a:pt x="70" y="51"/>
                        </a:lnTo>
                        <a:lnTo>
                          <a:pt x="70" y="50"/>
                        </a:lnTo>
                        <a:lnTo>
                          <a:pt x="70" y="49"/>
                        </a:lnTo>
                        <a:lnTo>
                          <a:pt x="70" y="51"/>
                        </a:lnTo>
                        <a:lnTo>
                          <a:pt x="70" y="49"/>
                        </a:lnTo>
                        <a:lnTo>
                          <a:pt x="70" y="51"/>
                        </a:lnTo>
                        <a:lnTo>
                          <a:pt x="70" y="50"/>
                        </a:lnTo>
                        <a:lnTo>
                          <a:pt x="70" y="49"/>
                        </a:lnTo>
                        <a:lnTo>
                          <a:pt x="70" y="49"/>
                        </a:lnTo>
                        <a:lnTo>
                          <a:pt x="70" y="48"/>
                        </a:lnTo>
                        <a:lnTo>
                          <a:pt x="70" y="50"/>
                        </a:lnTo>
                        <a:lnTo>
                          <a:pt x="70" y="47"/>
                        </a:lnTo>
                        <a:lnTo>
                          <a:pt x="70" y="47"/>
                        </a:lnTo>
                        <a:lnTo>
                          <a:pt x="70" y="46"/>
                        </a:lnTo>
                        <a:lnTo>
                          <a:pt x="70" y="46"/>
                        </a:lnTo>
                        <a:lnTo>
                          <a:pt x="70" y="49"/>
                        </a:lnTo>
                        <a:lnTo>
                          <a:pt x="70" y="46"/>
                        </a:lnTo>
                        <a:lnTo>
                          <a:pt x="70" y="46"/>
                        </a:lnTo>
                        <a:lnTo>
                          <a:pt x="70" y="44"/>
                        </a:lnTo>
                        <a:lnTo>
                          <a:pt x="70" y="46"/>
                        </a:lnTo>
                        <a:lnTo>
                          <a:pt x="70" y="43"/>
                        </a:lnTo>
                        <a:lnTo>
                          <a:pt x="70" y="45"/>
                        </a:lnTo>
                        <a:lnTo>
                          <a:pt x="70" y="42"/>
                        </a:lnTo>
                        <a:lnTo>
                          <a:pt x="70" y="45"/>
                        </a:lnTo>
                        <a:lnTo>
                          <a:pt x="70" y="41"/>
                        </a:lnTo>
                        <a:lnTo>
                          <a:pt x="70" y="45"/>
                        </a:lnTo>
                        <a:lnTo>
                          <a:pt x="70" y="41"/>
                        </a:lnTo>
                        <a:lnTo>
                          <a:pt x="70" y="41"/>
                        </a:lnTo>
                        <a:lnTo>
                          <a:pt x="70" y="45"/>
                        </a:lnTo>
                        <a:lnTo>
                          <a:pt x="70" y="42"/>
                        </a:lnTo>
                        <a:lnTo>
                          <a:pt x="70" y="41"/>
                        </a:lnTo>
                        <a:lnTo>
                          <a:pt x="70" y="42"/>
                        </a:lnTo>
                        <a:lnTo>
                          <a:pt x="70" y="41"/>
                        </a:lnTo>
                        <a:lnTo>
                          <a:pt x="70" y="39"/>
                        </a:lnTo>
                        <a:lnTo>
                          <a:pt x="70" y="40"/>
                        </a:lnTo>
                        <a:lnTo>
                          <a:pt x="70" y="39"/>
                        </a:lnTo>
                        <a:lnTo>
                          <a:pt x="70" y="37"/>
                        </a:lnTo>
                        <a:lnTo>
                          <a:pt x="70" y="40"/>
                        </a:lnTo>
                        <a:lnTo>
                          <a:pt x="71" y="38"/>
                        </a:lnTo>
                        <a:lnTo>
                          <a:pt x="71" y="37"/>
                        </a:lnTo>
                        <a:lnTo>
                          <a:pt x="71" y="37"/>
                        </a:lnTo>
                        <a:lnTo>
                          <a:pt x="71" y="34"/>
                        </a:lnTo>
                        <a:lnTo>
                          <a:pt x="71" y="40"/>
                        </a:lnTo>
                        <a:lnTo>
                          <a:pt x="71" y="33"/>
                        </a:lnTo>
                        <a:lnTo>
                          <a:pt x="71" y="37"/>
                        </a:lnTo>
                        <a:lnTo>
                          <a:pt x="71" y="35"/>
                        </a:lnTo>
                        <a:lnTo>
                          <a:pt x="71" y="33"/>
                        </a:lnTo>
                        <a:lnTo>
                          <a:pt x="71" y="33"/>
                        </a:lnTo>
                        <a:lnTo>
                          <a:pt x="71" y="33"/>
                        </a:lnTo>
                        <a:lnTo>
                          <a:pt x="71" y="34"/>
                        </a:lnTo>
                        <a:lnTo>
                          <a:pt x="71" y="34"/>
                        </a:lnTo>
                        <a:lnTo>
                          <a:pt x="71" y="34"/>
                        </a:lnTo>
                        <a:lnTo>
                          <a:pt x="71" y="31"/>
                        </a:lnTo>
                        <a:lnTo>
                          <a:pt x="71" y="34"/>
                        </a:lnTo>
                        <a:lnTo>
                          <a:pt x="71" y="31"/>
                        </a:lnTo>
                        <a:lnTo>
                          <a:pt x="71" y="31"/>
                        </a:lnTo>
                        <a:lnTo>
                          <a:pt x="71" y="31"/>
                        </a:lnTo>
                        <a:lnTo>
                          <a:pt x="71" y="31"/>
                        </a:lnTo>
                        <a:lnTo>
                          <a:pt x="71" y="30"/>
                        </a:lnTo>
                        <a:lnTo>
                          <a:pt x="71" y="31"/>
                        </a:lnTo>
                        <a:lnTo>
                          <a:pt x="71" y="31"/>
                        </a:lnTo>
                        <a:lnTo>
                          <a:pt x="71" y="30"/>
                        </a:lnTo>
                        <a:lnTo>
                          <a:pt x="71" y="29"/>
                        </a:lnTo>
                        <a:lnTo>
                          <a:pt x="71" y="30"/>
                        </a:lnTo>
                        <a:lnTo>
                          <a:pt x="71" y="30"/>
                        </a:lnTo>
                        <a:lnTo>
                          <a:pt x="71" y="29"/>
                        </a:lnTo>
                        <a:lnTo>
                          <a:pt x="71" y="30"/>
                        </a:lnTo>
                        <a:lnTo>
                          <a:pt x="71" y="29"/>
                        </a:lnTo>
                        <a:lnTo>
                          <a:pt x="71" y="31"/>
                        </a:lnTo>
                        <a:lnTo>
                          <a:pt x="71" y="28"/>
                        </a:lnTo>
                        <a:lnTo>
                          <a:pt x="71" y="28"/>
                        </a:lnTo>
                        <a:lnTo>
                          <a:pt x="71" y="29"/>
                        </a:lnTo>
                        <a:lnTo>
                          <a:pt x="71" y="28"/>
                        </a:lnTo>
                        <a:lnTo>
                          <a:pt x="71" y="29"/>
                        </a:lnTo>
                        <a:lnTo>
                          <a:pt x="71" y="30"/>
                        </a:lnTo>
                        <a:lnTo>
                          <a:pt x="71" y="27"/>
                        </a:lnTo>
                        <a:lnTo>
                          <a:pt x="71" y="29"/>
                        </a:lnTo>
                        <a:lnTo>
                          <a:pt x="71" y="26"/>
                        </a:lnTo>
                        <a:lnTo>
                          <a:pt x="71" y="28"/>
                        </a:lnTo>
                        <a:lnTo>
                          <a:pt x="71" y="25"/>
                        </a:lnTo>
                        <a:lnTo>
                          <a:pt x="71" y="26"/>
                        </a:lnTo>
                        <a:lnTo>
                          <a:pt x="71" y="24"/>
                        </a:lnTo>
                        <a:lnTo>
                          <a:pt x="71" y="25"/>
                        </a:lnTo>
                        <a:lnTo>
                          <a:pt x="71" y="24"/>
                        </a:lnTo>
                        <a:lnTo>
                          <a:pt x="71" y="26"/>
                        </a:lnTo>
                        <a:lnTo>
                          <a:pt x="71" y="24"/>
                        </a:lnTo>
                        <a:lnTo>
                          <a:pt x="71" y="28"/>
                        </a:lnTo>
                        <a:lnTo>
                          <a:pt x="71" y="24"/>
                        </a:lnTo>
                        <a:lnTo>
                          <a:pt x="71" y="27"/>
                        </a:lnTo>
                        <a:lnTo>
                          <a:pt x="71" y="24"/>
                        </a:lnTo>
                        <a:lnTo>
                          <a:pt x="71" y="25"/>
                        </a:lnTo>
                        <a:lnTo>
                          <a:pt x="71" y="23"/>
                        </a:lnTo>
                        <a:lnTo>
                          <a:pt x="71" y="25"/>
                        </a:lnTo>
                        <a:lnTo>
                          <a:pt x="71" y="25"/>
                        </a:lnTo>
                        <a:lnTo>
                          <a:pt x="71" y="25"/>
                        </a:lnTo>
                        <a:lnTo>
                          <a:pt x="71" y="23"/>
                        </a:lnTo>
                        <a:lnTo>
                          <a:pt x="71" y="24"/>
                        </a:lnTo>
                        <a:lnTo>
                          <a:pt x="71" y="26"/>
                        </a:lnTo>
                        <a:lnTo>
                          <a:pt x="71" y="24"/>
                        </a:lnTo>
                        <a:lnTo>
                          <a:pt x="71" y="25"/>
                        </a:lnTo>
                        <a:lnTo>
                          <a:pt x="71" y="27"/>
                        </a:lnTo>
                        <a:lnTo>
                          <a:pt x="71" y="23"/>
                        </a:lnTo>
                        <a:lnTo>
                          <a:pt x="71" y="27"/>
                        </a:lnTo>
                        <a:lnTo>
                          <a:pt x="71" y="25"/>
                        </a:lnTo>
                        <a:lnTo>
                          <a:pt x="71" y="27"/>
                        </a:lnTo>
                        <a:lnTo>
                          <a:pt x="71" y="28"/>
                        </a:lnTo>
                        <a:lnTo>
                          <a:pt x="71" y="27"/>
                        </a:lnTo>
                        <a:lnTo>
                          <a:pt x="71" y="30"/>
                        </a:lnTo>
                        <a:lnTo>
                          <a:pt x="71" y="27"/>
                        </a:lnTo>
                        <a:lnTo>
                          <a:pt x="71" y="28"/>
                        </a:lnTo>
                        <a:lnTo>
                          <a:pt x="71" y="24"/>
                        </a:lnTo>
                        <a:lnTo>
                          <a:pt x="71" y="29"/>
                        </a:lnTo>
                        <a:lnTo>
                          <a:pt x="71" y="26"/>
                        </a:lnTo>
                        <a:lnTo>
                          <a:pt x="71" y="27"/>
                        </a:lnTo>
                        <a:lnTo>
                          <a:pt x="71" y="27"/>
                        </a:lnTo>
                        <a:lnTo>
                          <a:pt x="71" y="26"/>
                        </a:lnTo>
                        <a:lnTo>
                          <a:pt x="71" y="30"/>
                        </a:lnTo>
                        <a:lnTo>
                          <a:pt x="71" y="26"/>
                        </a:lnTo>
                        <a:lnTo>
                          <a:pt x="71" y="29"/>
                        </a:lnTo>
                        <a:lnTo>
                          <a:pt x="71" y="28"/>
                        </a:lnTo>
                        <a:lnTo>
                          <a:pt x="71" y="27"/>
                        </a:lnTo>
                        <a:lnTo>
                          <a:pt x="71" y="29"/>
                        </a:lnTo>
                        <a:lnTo>
                          <a:pt x="71" y="28"/>
                        </a:lnTo>
                        <a:lnTo>
                          <a:pt x="71" y="28"/>
                        </a:lnTo>
                        <a:lnTo>
                          <a:pt x="71" y="29"/>
                        </a:lnTo>
                        <a:lnTo>
                          <a:pt x="71" y="25"/>
                        </a:lnTo>
                        <a:lnTo>
                          <a:pt x="71" y="32"/>
                        </a:lnTo>
                        <a:lnTo>
                          <a:pt x="71" y="28"/>
                        </a:lnTo>
                        <a:lnTo>
                          <a:pt x="71" y="29"/>
                        </a:lnTo>
                        <a:lnTo>
                          <a:pt x="71" y="30"/>
                        </a:lnTo>
                        <a:lnTo>
                          <a:pt x="71" y="30"/>
                        </a:lnTo>
                        <a:lnTo>
                          <a:pt x="71" y="29"/>
                        </a:lnTo>
                        <a:lnTo>
                          <a:pt x="71" y="29"/>
                        </a:lnTo>
                        <a:lnTo>
                          <a:pt x="71" y="32"/>
                        </a:lnTo>
                        <a:lnTo>
                          <a:pt x="71" y="29"/>
                        </a:lnTo>
                        <a:lnTo>
                          <a:pt x="71" y="29"/>
                        </a:lnTo>
                        <a:lnTo>
                          <a:pt x="71" y="32"/>
                        </a:lnTo>
                        <a:lnTo>
                          <a:pt x="71" y="31"/>
                        </a:lnTo>
                        <a:lnTo>
                          <a:pt x="71" y="28"/>
                        </a:lnTo>
                        <a:lnTo>
                          <a:pt x="71" y="33"/>
                        </a:lnTo>
                        <a:lnTo>
                          <a:pt x="71" y="33"/>
                        </a:lnTo>
                        <a:lnTo>
                          <a:pt x="71" y="32"/>
                        </a:lnTo>
                        <a:lnTo>
                          <a:pt x="71" y="32"/>
                        </a:lnTo>
                        <a:lnTo>
                          <a:pt x="71" y="34"/>
                        </a:lnTo>
                        <a:lnTo>
                          <a:pt x="71" y="33"/>
                        </a:lnTo>
                        <a:lnTo>
                          <a:pt x="71" y="34"/>
                        </a:lnTo>
                        <a:lnTo>
                          <a:pt x="72" y="35"/>
                        </a:lnTo>
                        <a:lnTo>
                          <a:pt x="72" y="32"/>
                        </a:lnTo>
                        <a:lnTo>
                          <a:pt x="72" y="36"/>
                        </a:lnTo>
                        <a:lnTo>
                          <a:pt x="72" y="35"/>
                        </a:lnTo>
                        <a:lnTo>
                          <a:pt x="72" y="35"/>
                        </a:lnTo>
                        <a:lnTo>
                          <a:pt x="72" y="36"/>
                        </a:lnTo>
                        <a:lnTo>
                          <a:pt x="72" y="34"/>
                        </a:lnTo>
                        <a:lnTo>
                          <a:pt x="72" y="38"/>
                        </a:lnTo>
                        <a:lnTo>
                          <a:pt x="72" y="36"/>
                        </a:lnTo>
                        <a:lnTo>
                          <a:pt x="72" y="37"/>
                        </a:lnTo>
                        <a:lnTo>
                          <a:pt x="72" y="39"/>
                        </a:lnTo>
                        <a:lnTo>
                          <a:pt x="72" y="38"/>
                        </a:lnTo>
                        <a:lnTo>
                          <a:pt x="72" y="40"/>
                        </a:lnTo>
                        <a:lnTo>
                          <a:pt x="72" y="38"/>
                        </a:lnTo>
                        <a:lnTo>
                          <a:pt x="72" y="40"/>
                        </a:lnTo>
                        <a:lnTo>
                          <a:pt x="72" y="40"/>
                        </a:lnTo>
                        <a:lnTo>
                          <a:pt x="72" y="39"/>
                        </a:lnTo>
                        <a:lnTo>
                          <a:pt x="72" y="42"/>
                        </a:lnTo>
                        <a:lnTo>
                          <a:pt x="72" y="40"/>
                        </a:lnTo>
                        <a:lnTo>
                          <a:pt x="72" y="41"/>
                        </a:lnTo>
                        <a:lnTo>
                          <a:pt x="72" y="39"/>
                        </a:lnTo>
                        <a:lnTo>
                          <a:pt x="72" y="40"/>
                        </a:lnTo>
                        <a:lnTo>
                          <a:pt x="72" y="41"/>
                        </a:lnTo>
                        <a:lnTo>
                          <a:pt x="72" y="43"/>
                        </a:lnTo>
                        <a:lnTo>
                          <a:pt x="72" y="42"/>
                        </a:lnTo>
                        <a:lnTo>
                          <a:pt x="72" y="41"/>
                        </a:lnTo>
                        <a:lnTo>
                          <a:pt x="72" y="42"/>
                        </a:lnTo>
                        <a:lnTo>
                          <a:pt x="72" y="45"/>
                        </a:lnTo>
                        <a:lnTo>
                          <a:pt x="72" y="40"/>
                        </a:lnTo>
                        <a:lnTo>
                          <a:pt x="72" y="45"/>
                        </a:lnTo>
                        <a:lnTo>
                          <a:pt x="72" y="38"/>
                        </a:lnTo>
                        <a:lnTo>
                          <a:pt x="72" y="44"/>
                        </a:lnTo>
                        <a:lnTo>
                          <a:pt x="72" y="41"/>
                        </a:lnTo>
                        <a:lnTo>
                          <a:pt x="72" y="41"/>
                        </a:lnTo>
                        <a:lnTo>
                          <a:pt x="72" y="45"/>
                        </a:lnTo>
                        <a:lnTo>
                          <a:pt x="72" y="40"/>
                        </a:lnTo>
                        <a:lnTo>
                          <a:pt x="72" y="47"/>
                        </a:lnTo>
                        <a:lnTo>
                          <a:pt x="72" y="42"/>
                        </a:lnTo>
                        <a:lnTo>
                          <a:pt x="72" y="44"/>
                        </a:lnTo>
                        <a:lnTo>
                          <a:pt x="72" y="46"/>
                        </a:lnTo>
                        <a:lnTo>
                          <a:pt x="72" y="42"/>
                        </a:lnTo>
                        <a:lnTo>
                          <a:pt x="72" y="45"/>
                        </a:lnTo>
                        <a:lnTo>
                          <a:pt x="72" y="45"/>
                        </a:lnTo>
                        <a:lnTo>
                          <a:pt x="72" y="47"/>
                        </a:lnTo>
                        <a:lnTo>
                          <a:pt x="72" y="44"/>
                        </a:lnTo>
                        <a:lnTo>
                          <a:pt x="72" y="43"/>
                        </a:lnTo>
                        <a:lnTo>
                          <a:pt x="72" y="45"/>
                        </a:lnTo>
                        <a:lnTo>
                          <a:pt x="72" y="43"/>
                        </a:lnTo>
                        <a:lnTo>
                          <a:pt x="72" y="43"/>
                        </a:lnTo>
                        <a:lnTo>
                          <a:pt x="72" y="47"/>
                        </a:lnTo>
                        <a:lnTo>
                          <a:pt x="72" y="43"/>
                        </a:lnTo>
                        <a:lnTo>
                          <a:pt x="72" y="43"/>
                        </a:lnTo>
                        <a:lnTo>
                          <a:pt x="72" y="45"/>
                        </a:lnTo>
                        <a:lnTo>
                          <a:pt x="72" y="42"/>
                        </a:lnTo>
                        <a:lnTo>
                          <a:pt x="72" y="44"/>
                        </a:lnTo>
                        <a:lnTo>
                          <a:pt x="72" y="42"/>
                        </a:lnTo>
                        <a:lnTo>
                          <a:pt x="72" y="43"/>
                        </a:lnTo>
                        <a:lnTo>
                          <a:pt x="72" y="45"/>
                        </a:lnTo>
                        <a:lnTo>
                          <a:pt x="72" y="43"/>
                        </a:lnTo>
                        <a:lnTo>
                          <a:pt x="72" y="44"/>
                        </a:lnTo>
                        <a:lnTo>
                          <a:pt x="72" y="44"/>
                        </a:lnTo>
                        <a:lnTo>
                          <a:pt x="72" y="44"/>
                        </a:lnTo>
                        <a:lnTo>
                          <a:pt x="72" y="42"/>
                        </a:lnTo>
                        <a:lnTo>
                          <a:pt x="72" y="46"/>
                        </a:lnTo>
                        <a:lnTo>
                          <a:pt x="72" y="41"/>
                        </a:lnTo>
                        <a:lnTo>
                          <a:pt x="72" y="43"/>
                        </a:lnTo>
                        <a:lnTo>
                          <a:pt x="72" y="43"/>
                        </a:lnTo>
                        <a:lnTo>
                          <a:pt x="72" y="44"/>
                        </a:lnTo>
                        <a:lnTo>
                          <a:pt x="72" y="46"/>
                        </a:lnTo>
                        <a:lnTo>
                          <a:pt x="72" y="45"/>
                        </a:lnTo>
                        <a:lnTo>
                          <a:pt x="72" y="43"/>
                        </a:lnTo>
                        <a:lnTo>
                          <a:pt x="72" y="45"/>
                        </a:lnTo>
                        <a:lnTo>
                          <a:pt x="72" y="44"/>
                        </a:lnTo>
                        <a:lnTo>
                          <a:pt x="72" y="46"/>
                        </a:lnTo>
                        <a:lnTo>
                          <a:pt x="72" y="45"/>
                        </a:lnTo>
                        <a:lnTo>
                          <a:pt x="72" y="45"/>
                        </a:lnTo>
                        <a:lnTo>
                          <a:pt x="72" y="48"/>
                        </a:lnTo>
                        <a:lnTo>
                          <a:pt x="72" y="47"/>
                        </a:lnTo>
                        <a:lnTo>
                          <a:pt x="72" y="45"/>
                        </a:lnTo>
                        <a:lnTo>
                          <a:pt x="72" y="49"/>
                        </a:lnTo>
                        <a:lnTo>
                          <a:pt x="72" y="45"/>
                        </a:lnTo>
                        <a:lnTo>
                          <a:pt x="72" y="47"/>
                        </a:lnTo>
                        <a:lnTo>
                          <a:pt x="72" y="46"/>
                        </a:lnTo>
                        <a:lnTo>
                          <a:pt x="72" y="47"/>
                        </a:lnTo>
                        <a:lnTo>
                          <a:pt x="72" y="48"/>
                        </a:lnTo>
                        <a:lnTo>
                          <a:pt x="72" y="48"/>
                        </a:lnTo>
                        <a:lnTo>
                          <a:pt x="72" y="47"/>
                        </a:lnTo>
                        <a:lnTo>
                          <a:pt x="72" y="47"/>
                        </a:lnTo>
                        <a:lnTo>
                          <a:pt x="72" y="48"/>
                        </a:lnTo>
                        <a:lnTo>
                          <a:pt x="72" y="48"/>
                        </a:lnTo>
                        <a:lnTo>
                          <a:pt x="72" y="46"/>
                        </a:lnTo>
                        <a:lnTo>
                          <a:pt x="72" y="48"/>
                        </a:lnTo>
                        <a:lnTo>
                          <a:pt x="72" y="48"/>
                        </a:lnTo>
                        <a:lnTo>
                          <a:pt x="72" y="47"/>
                        </a:lnTo>
                        <a:lnTo>
                          <a:pt x="72" y="49"/>
                        </a:lnTo>
                        <a:lnTo>
                          <a:pt x="72" y="46"/>
                        </a:lnTo>
                        <a:lnTo>
                          <a:pt x="72" y="48"/>
                        </a:lnTo>
                        <a:lnTo>
                          <a:pt x="72" y="48"/>
                        </a:lnTo>
                        <a:lnTo>
                          <a:pt x="73" y="48"/>
                        </a:lnTo>
                        <a:lnTo>
                          <a:pt x="73" y="48"/>
                        </a:lnTo>
                        <a:lnTo>
                          <a:pt x="73" y="46"/>
                        </a:lnTo>
                        <a:lnTo>
                          <a:pt x="73" y="45"/>
                        </a:lnTo>
                        <a:lnTo>
                          <a:pt x="73" y="50"/>
                        </a:lnTo>
                        <a:lnTo>
                          <a:pt x="73" y="47"/>
                        </a:lnTo>
                        <a:lnTo>
                          <a:pt x="73" y="48"/>
                        </a:lnTo>
                        <a:lnTo>
                          <a:pt x="73" y="47"/>
                        </a:lnTo>
                        <a:lnTo>
                          <a:pt x="73" y="48"/>
                        </a:lnTo>
                        <a:lnTo>
                          <a:pt x="73" y="48"/>
                        </a:lnTo>
                        <a:lnTo>
                          <a:pt x="73" y="46"/>
                        </a:lnTo>
                        <a:lnTo>
                          <a:pt x="73" y="46"/>
                        </a:lnTo>
                        <a:lnTo>
                          <a:pt x="73" y="48"/>
                        </a:lnTo>
                        <a:lnTo>
                          <a:pt x="73" y="45"/>
                        </a:lnTo>
                        <a:lnTo>
                          <a:pt x="73" y="48"/>
                        </a:lnTo>
                        <a:lnTo>
                          <a:pt x="73" y="47"/>
                        </a:lnTo>
                        <a:lnTo>
                          <a:pt x="73" y="48"/>
                        </a:lnTo>
                        <a:lnTo>
                          <a:pt x="73" y="46"/>
                        </a:lnTo>
                        <a:lnTo>
                          <a:pt x="73" y="48"/>
                        </a:lnTo>
                        <a:lnTo>
                          <a:pt x="73" y="48"/>
                        </a:lnTo>
                        <a:lnTo>
                          <a:pt x="73" y="47"/>
                        </a:lnTo>
                        <a:lnTo>
                          <a:pt x="73" y="47"/>
                        </a:lnTo>
                        <a:lnTo>
                          <a:pt x="73" y="46"/>
                        </a:lnTo>
                        <a:lnTo>
                          <a:pt x="73" y="47"/>
                        </a:lnTo>
                        <a:lnTo>
                          <a:pt x="73" y="49"/>
                        </a:lnTo>
                        <a:lnTo>
                          <a:pt x="73" y="48"/>
                        </a:lnTo>
                        <a:lnTo>
                          <a:pt x="73" y="51"/>
                        </a:lnTo>
                        <a:lnTo>
                          <a:pt x="73" y="49"/>
                        </a:lnTo>
                        <a:lnTo>
                          <a:pt x="73" y="49"/>
                        </a:lnTo>
                        <a:lnTo>
                          <a:pt x="73" y="49"/>
                        </a:lnTo>
                        <a:lnTo>
                          <a:pt x="73" y="49"/>
                        </a:lnTo>
                        <a:lnTo>
                          <a:pt x="73" y="49"/>
                        </a:lnTo>
                        <a:lnTo>
                          <a:pt x="73" y="51"/>
                        </a:lnTo>
                        <a:lnTo>
                          <a:pt x="73" y="51"/>
                        </a:lnTo>
                        <a:lnTo>
                          <a:pt x="73" y="51"/>
                        </a:lnTo>
                        <a:lnTo>
                          <a:pt x="73" y="52"/>
                        </a:lnTo>
                        <a:lnTo>
                          <a:pt x="73" y="50"/>
                        </a:lnTo>
                        <a:lnTo>
                          <a:pt x="73" y="49"/>
                        </a:lnTo>
                        <a:lnTo>
                          <a:pt x="73" y="52"/>
                        </a:lnTo>
                        <a:lnTo>
                          <a:pt x="73" y="50"/>
                        </a:lnTo>
                        <a:lnTo>
                          <a:pt x="73" y="51"/>
                        </a:lnTo>
                        <a:lnTo>
                          <a:pt x="73" y="53"/>
                        </a:lnTo>
                        <a:lnTo>
                          <a:pt x="73" y="51"/>
                        </a:lnTo>
                        <a:lnTo>
                          <a:pt x="73" y="53"/>
                        </a:lnTo>
                        <a:lnTo>
                          <a:pt x="73" y="51"/>
                        </a:lnTo>
                        <a:lnTo>
                          <a:pt x="73" y="49"/>
                        </a:lnTo>
                        <a:lnTo>
                          <a:pt x="73" y="50"/>
                        </a:lnTo>
                        <a:lnTo>
                          <a:pt x="73" y="50"/>
                        </a:lnTo>
                        <a:lnTo>
                          <a:pt x="73" y="52"/>
                        </a:lnTo>
                        <a:lnTo>
                          <a:pt x="73" y="50"/>
                        </a:lnTo>
                        <a:lnTo>
                          <a:pt x="73" y="50"/>
                        </a:lnTo>
                        <a:lnTo>
                          <a:pt x="73" y="51"/>
                        </a:lnTo>
                        <a:lnTo>
                          <a:pt x="73" y="49"/>
                        </a:lnTo>
                        <a:lnTo>
                          <a:pt x="73" y="50"/>
                        </a:lnTo>
                        <a:lnTo>
                          <a:pt x="73" y="50"/>
                        </a:lnTo>
                        <a:lnTo>
                          <a:pt x="73" y="51"/>
                        </a:lnTo>
                        <a:lnTo>
                          <a:pt x="73" y="52"/>
                        </a:lnTo>
                        <a:lnTo>
                          <a:pt x="73" y="49"/>
                        </a:lnTo>
                        <a:lnTo>
                          <a:pt x="73" y="53"/>
                        </a:lnTo>
                        <a:lnTo>
                          <a:pt x="73" y="51"/>
                        </a:lnTo>
                        <a:lnTo>
                          <a:pt x="73" y="48"/>
                        </a:lnTo>
                        <a:lnTo>
                          <a:pt x="73" y="54"/>
                        </a:lnTo>
                        <a:lnTo>
                          <a:pt x="73" y="47"/>
                        </a:lnTo>
                        <a:lnTo>
                          <a:pt x="73" y="51"/>
                        </a:lnTo>
                        <a:lnTo>
                          <a:pt x="73" y="50"/>
                        </a:lnTo>
                        <a:lnTo>
                          <a:pt x="73" y="48"/>
                        </a:lnTo>
                        <a:lnTo>
                          <a:pt x="73" y="53"/>
                        </a:lnTo>
                        <a:lnTo>
                          <a:pt x="73" y="51"/>
                        </a:lnTo>
                        <a:lnTo>
                          <a:pt x="73" y="51"/>
                        </a:lnTo>
                        <a:lnTo>
                          <a:pt x="73" y="51"/>
                        </a:lnTo>
                        <a:lnTo>
                          <a:pt x="73" y="50"/>
                        </a:lnTo>
                        <a:lnTo>
                          <a:pt x="73" y="52"/>
                        </a:lnTo>
                        <a:lnTo>
                          <a:pt x="73" y="49"/>
                        </a:lnTo>
                        <a:lnTo>
                          <a:pt x="73" y="50"/>
                        </a:lnTo>
                        <a:lnTo>
                          <a:pt x="73" y="52"/>
                        </a:lnTo>
                        <a:lnTo>
                          <a:pt x="73" y="48"/>
                        </a:lnTo>
                        <a:lnTo>
                          <a:pt x="73" y="52"/>
                        </a:lnTo>
                        <a:lnTo>
                          <a:pt x="73" y="52"/>
                        </a:lnTo>
                        <a:lnTo>
                          <a:pt x="73" y="52"/>
                        </a:lnTo>
                        <a:lnTo>
                          <a:pt x="73" y="52"/>
                        </a:lnTo>
                        <a:lnTo>
                          <a:pt x="73" y="54"/>
                        </a:lnTo>
                        <a:lnTo>
                          <a:pt x="73" y="51"/>
                        </a:lnTo>
                        <a:lnTo>
                          <a:pt x="73" y="53"/>
                        </a:lnTo>
                        <a:lnTo>
                          <a:pt x="73" y="51"/>
                        </a:lnTo>
                        <a:lnTo>
                          <a:pt x="73" y="55"/>
                        </a:lnTo>
                        <a:lnTo>
                          <a:pt x="73" y="51"/>
                        </a:lnTo>
                        <a:lnTo>
                          <a:pt x="73" y="53"/>
                        </a:lnTo>
                        <a:lnTo>
                          <a:pt x="73" y="53"/>
                        </a:lnTo>
                        <a:lnTo>
                          <a:pt x="73" y="52"/>
                        </a:lnTo>
                        <a:lnTo>
                          <a:pt x="73" y="50"/>
                        </a:lnTo>
                        <a:lnTo>
                          <a:pt x="73" y="53"/>
                        </a:lnTo>
                        <a:lnTo>
                          <a:pt x="73" y="51"/>
                        </a:lnTo>
                        <a:lnTo>
                          <a:pt x="73" y="53"/>
                        </a:lnTo>
                        <a:lnTo>
                          <a:pt x="73" y="51"/>
                        </a:lnTo>
                        <a:lnTo>
                          <a:pt x="73" y="53"/>
                        </a:lnTo>
                        <a:lnTo>
                          <a:pt x="73" y="52"/>
                        </a:lnTo>
                        <a:lnTo>
                          <a:pt x="73" y="52"/>
                        </a:lnTo>
                        <a:lnTo>
                          <a:pt x="73" y="55"/>
                        </a:lnTo>
                        <a:lnTo>
                          <a:pt x="73" y="51"/>
                        </a:lnTo>
                        <a:lnTo>
                          <a:pt x="73" y="54"/>
                        </a:lnTo>
                        <a:lnTo>
                          <a:pt x="73" y="52"/>
                        </a:lnTo>
                        <a:lnTo>
                          <a:pt x="73" y="56"/>
                        </a:lnTo>
                        <a:lnTo>
                          <a:pt x="73" y="53"/>
                        </a:lnTo>
                        <a:lnTo>
                          <a:pt x="73" y="57"/>
                        </a:lnTo>
                        <a:lnTo>
                          <a:pt x="73" y="54"/>
                        </a:lnTo>
                        <a:lnTo>
                          <a:pt x="73" y="58"/>
                        </a:lnTo>
                        <a:lnTo>
                          <a:pt x="73" y="57"/>
                        </a:lnTo>
                        <a:lnTo>
                          <a:pt x="73" y="57"/>
                        </a:lnTo>
                        <a:lnTo>
                          <a:pt x="74" y="57"/>
                        </a:lnTo>
                        <a:lnTo>
                          <a:pt x="74" y="58"/>
                        </a:lnTo>
                        <a:lnTo>
                          <a:pt x="74" y="58"/>
                        </a:lnTo>
                        <a:lnTo>
                          <a:pt x="74" y="59"/>
                        </a:lnTo>
                        <a:lnTo>
                          <a:pt x="74" y="59"/>
                        </a:lnTo>
                        <a:lnTo>
                          <a:pt x="74" y="59"/>
                        </a:lnTo>
                        <a:lnTo>
                          <a:pt x="74" y="59"/>
                        </a:lnTo>
                        <a:lnTo>
                          <a:pt x="74" y="59"/>
                        </a:lnTo>
                        <a:lnTo>
                          <a:pt x="74" y="59"/>
                        </a:lnTo>
                        <a:lnTo>
                          <a:pt x="74" y="61"/>
                        </a:lnTo>
                        <a:lnTo>
                          <a:pt x="74" y="62"/>
                        </a:lnTo>
                        <a:lnTo>
                          <a:pt x="74" y="60"/>
                        </a:lnTo>
                        <a:lnTo>
                          <a:pt x="74" y="62"/>
                        </a:lnTo>
                        <a:lnTo>
                          <a:pt x="74" y="59"/>
                        </a:lnTo>
                        <a:lnTo>
                          <a:pt x="74" y="61"/>
                        </a:lnTo>
                        <a:lnTo>
                          <a:pt x="74" y="61"/>
                        </a:lnTo>
                        <a:lnTo>
                          <a:pt x="74" y="61"/>
                        </a:lnTo>
                        <a:lnTo>
                          <a:pt x="74" y="63"/>
                        </a:lnTo>
                        <a:lnTo>
                          <a:pt x="74" y="58"/>
                        </a:lnTo>
                        <a:lnTo>
                          <a:pt x="74" y="61"/>
                        </a:lnTo>
                        <a:lnTo>
                          <a:pt x="74" y="58"/>
                        </a:lnTo>
                        <a:lnTo>
                          <a:pt x="74" y="61"/>
                        </a:lnTo>
                        <a:lnTo>
                          <a:pt x="74" y="57"/>
                        </a:lnTo>
                        <a:lnTo>
                          <a:pt x="74" y="60"/>
                        </a:lnTo>
                        <a:lnTo>
                          <a:pt x="74" y="57"/>
                        </a:lnTo>
                        <a:lnTo>
                          <a:pt x="74" y="59"/>
                        </a:lnTo>
                        <a:lnTo>
                          <a:pt x="74" y="56"/>
                        </a:lnTo>
                        <a:lnTo>
                          <a:pt x="74" y="60"/>
                        </a:lnTo>
                        <a:lnTo>
                          <a:pt x="74" y="58"/>
                        </a:lnTo>
                        <a:lnTo>
                          <a:pt x="74" y="57"/>
                        </a:lnTo>
                        <a:lnTo>
                          <a:pt x="74" y="58"/>
                        </a:lnTo>
                        <a:lnTo>
                          <a:pt x="74" y="55"/>
                        </a:lnTo>
                        <a:lnTo>
                          <a:pt x="74" y="59"/>
                        </a:lnTo>
                        <a:lnTo>
                          <a:pt x="74" y="56"/>
                        </a:lnTo>
                        <a:lnTo>
                          <a:pt x="74" y="57"/>
                        </a:lnTo>
                        <a:lnTo>
                          <a:pt x="74" y="56"/>
                        </a:lnTo>
                        <a:lnTo>
                          <a:pt x="74" y="57"/>
                        </a:lnTo>
                        <a:lnTo>
                          <a:pt x="74" y="54"/>
                        </a:lnTo>
                        <a:lnTo>
                          <a:pt x="74" y="51"/>
                        </a:lnTo>
                        <a:lnTo>
                          <a:pt x="74" y="54"/>
                        </a:lnTo>
                        <a:lnTo>
                          <a:pt x="74" y="53"/>
                        </a:lnTo>
                        <a:lnTo>
                          <a:pt x="74" y="54"/>
                        </a:lnTo>
                        <a:lnTo>
                          <a:pt x="74" y="55"/>
                        </a:lnTo>
                        <a:lnTo>
                          <a:pt x="74" y="52"/>
                        </a:lnTo>
                        <a:lnTo>
                          <a:pt x="74" y="54"/>
                        </a:lnTo>
                        <a:lnTo>
                          <a:pt x="74" y="53"/>
                        </a:lnTo>
                        <a:lnTo>
                          <a:pt x="74" y="51"/>
                        </a:lnTo>
                        <a:lnTo>
                          <a:pt x="74" y="54"/>
                        </a:lnTo>
                        <a:lnTo>
                          <a:pt x="74" y="48"/>
                        </a:lnTo>
                        <a:lnTo>
                          <a:pt x="74" y="53"/>
                        </a:lnTo>
                        <a:lnTo>
                          <a:pt x="74" y="52"/>
                        </a:lnTo>
                        <a:lnTo>
                          <a:pt x="74" y="52"/>
                        </a:lnTo>
                        <a:lnTo>
                          <a:pt x="74" y="52"/>
                        </a:lnTo>
                        <a:lnTo>
                          <a:pt x="74" y="49"/>
                        </a:lnTo>
                        <a:lnTo>
                          <a:pt x="74" y="52"/>
                        </a:lnTo>
                        <a:lnTo>
                          <a:pt x="74" y="49"/>
                        </a:lnTo>
                        <a:lnTo>
                          <a:pt x="74" y="52"/>
                        </a:lnTo>
                        <a:lnTo>
                          <a:pt x="74" y="47"/>
                        </a:lnTo>
                        <a:lnTo>
                          <a:pt x="74" y="50"/>
                        </a:lnTo>
                        <a:lnTo>
                          <a:pt x="74" y="49"/>
                        </a:lnTo>
                        <a:lnTo>
                          <a:pt x="74" y="50"/>
                        </a:lnTo>
                        <a:lnTo>
                          <a:pt x="74" y="47"/>
                        </a:lnTo>
                        <a:lnTo>
                          <a:pt x="74" y="48"/>
                        </a:lnTo>
                        <a:lnTo>
                          <a:pt x="74" y="47"/>
                        </a:lnTo>
                        <a:lnTo>
                          <a:pt x="74" y="46"/>
                        </a:lnTo>
                        <a:lnTo>
                          <a:pt x="74" y="43"/>
                        </a:lnTo>
                        <a:lnTo>
                          <a:pt x="74" y="46"/>
                        </a:lnTo>
                        <a:lnTo>
                          <a:pt x="74" y="46"/>
                        </a:lnTo>
                        <a:lnTo>
                          <a:pt x="74" y="44"/>
                        </a:lnTo>
                        <a:lnTo>
                          <a:pt x="74" y="42"/>
                        </a:lnTo>
                        <a:lnTo>
                          <a:pt x="74" y="45"/>
                        </a:lnTo>
                        <a:lnTo>
                          <a:pt x="74" y="41"/>
                        </a:lnTo>
                        <a:lnTo>
                          <a:pt x="74" y="44"/>
                        </a:lnTo>
                        <a:lnTo>
                          <a:pt x="74" y="42"/>
                        </a:lnTo>
                        <a:lnTo>
                          <a:pt x="74" y="42"/>
                        </a:lnTo>
                        <a:lnTo>
                          <a:pt x="74" y="41"/>
                        </a:lnTo>
                        <a:lnTo>
                          <a:pt x="74" y="42"/>
                        </a:lnTo>
                        <a:lnTo>
                          <a:pt x="74" y="40"/>
                        </a:lnTo>
                        <a:lnTo>
                          <a:pt x="74" y="42"/>
                        </a:lnTo>
                        <a:lnTo>
                          <a:pt x="74" y="40"/>
                        </a:lnTo>
                        <a:lnTo>
                          <a:pt x="74" y="41"/>
                        </a:lnTo>
                        <a:lnTo>
                          <a:pt x="74" y="38"/>
                        </a:lnTo>
                        <a:lnTo>
                          <a:pt x="74" y="39"/>
                        </a:lnTo>
                        <a:lnTo>
                          <a:pt x="74" y="41"/>
                        </a:lnTo>
                        <a:lnTo>
                          <a:pt x="74" y="38"/>
                        </a:lnTo>
                        <a:lnTo>
                          <a:pt x="74" y="41"/>
                        </a:lnTo>
                        <a:lnTo>
                          <a:pt x="74" y="38"/>
                        </a:lnTo>
                        <a:lnTo>
                          <a:pt x="74" y="40"/>
                        </a:lnTo>
                        <a:lnTo>
                          <a:pt x="74" y="39"/>
                        </a:lnTo>
                        <a:lnTo>
                          <a:pt x="74" y="39"/>
                        </a:lnTo>
                        <a:lnTo>
                          <a:pt x="74" y="39"/>
                        </a:lnTo>
                        <a:lnTo>
                          <a:pt x="74" y="38"/>
                        </a:lnTo>
                        <a:lnTo>
                          <a:pt x="74" y="39"/>
                        </a:lnTo>
                        <a:lnTo>
                          <a:pt x="74" y="37"/>
                        </a:lnTo>
                        <a:lnTo>
                          <a:pt x="74" y="39"/>
                        </a:lnTo>
                        <a:lnTo>
                          <a:pt x="74" y="36"/>
                        </a:lnTo>
                        <a:lnTo>
                          <a:pt x="74" y="37"/>
                        </a:lnTo>
                        <a:lnTo>
                          <a:pt x="74" y="38"/>
                        </a:lnTo>
                        <a:lnTo>
                          <a:pt x="75" y="36"/>
                        </a:lnTo>
                        <a:lnTo>
                          <a:pt x="75" y="34"/>
                        </a:lnTo>
                        <a:lnTo>
                          <a:pt x="75" y="38"/>
                        </a:lnTo>
                        <a:lnTo>
                          <a:pt x="75" y="36"/>
                        </a:lnTo>
                        <a:lnTo>
                          <a:pt x="75" y="35"/>
                        </a:lnTo>
                        <a:lnTo>
                          <a:pt x="75" y="36"/>
                        </a:lnTo>
                        <a:lnTo>
                          <a:pt x="75" y="35"/>
                        </a:lnTo>
                        <a:lnTo>
                          <a:pt x="75" y="37"/>
                        </a:lnTo>
                        <a:lnTo>
                          <a:pt x="75" y="34"/>
                        </a:lnTo>
                        <a:lnTo>
                          <a:pt x="75" y="38"/>
                        </a:lnTo>
                        <a:lnTo>
                          <a:pt x="75" y="36"/>
                        </a:lnTo>
                        <a:lnTo>
                          <a:pt x="75" y="37"/>
                        </a:lnTo>
                        <a:lnTo>
                          <a:pt x="75" y="39"/>
                        </a:lnTo>
                        <a:lnTo>
                          <a:pt x="75" y="36"/>
                        </a:lnTo>
                        <a:lnTo>
                          <a:pt x="75" y="39"/>
                        </a:lnTo>
                        <a:lnTo>
                          <a:pt x="75" y="37"/>
                        </a:lnTo>
                        <a:lnTo>
                          <a:pt x="75" y="39"/>
                        </a:lnTo>
                        <a:lnTo>
                          <a:pt x="75" y="36"/>
                        </a:lnTo>
                        <a:lnTo>
                          <a:pt x="75" y="39"/>
                        </a:lnTo>
                        <a:lnTo>
                          <a:pt x="75" y="38"/>
                        </a:lnTo>
                        <a:lnTo>
                          <a:pt x="75" y="41"/>
                        </a:lnTo>
                        <a:lnTo>
                          <a:pt x="75" y="38"/>
                        </a:lnTo>
                        <a:lnTo>
                          <a:pt x="75" y="40"/>
                        </a:lnTo>
                        <a:lnTo>
                          <a:pt x="75" y="39"/>
                        </a:lnTo>
                        <a:lnTo>
                          <a:pt x="75" y="42"/>
                        </a:lnTo>
                        <a:lnTo>
                          <a:pt x="75" y="40"/>
                        </a:lnTo>
                        <a:lnTo>
                          <a:pt x="75" y="42"/>
                        </a:lnTo>
                        <a:lnTo>
                          <a:pt x="75" y="40"/>
                        </a:lnTo>
                        <a:lnTo>
                          <a:pt x="75" y="42"/>
                        </a:lnTo>
                        <a:lnTo>
                          <a:pt x="75" y="45"/>
                        </a:lnTo>
                        <a:lnTo>
                          <a:pt x="75" y="44"/>
                        </a:lnTo>
                        <a:lnTo>
                          <a:pt x="75" y="45"/>
                        </a:lnTo>
                        <a:lnTo>
                          <a:pt x="75" y="46"/>
                        </a:lnTo>
                        <a:lnTo>
                          <a:pt x="75" y="46"/>
                        </a:lnTo>
                        <a:lnTo>
                          <a:pt x="75" y="46"/>
                        </a:lnTo>
                        <a:lnTo>
                          <a:pt x="75" y="46"/>
                        </a:lnTo>
                        <a:lnTo>
                          <a:pt x="75" y="47"/>
                        </a:lnTo>
                        <a:lnTo>
                          <a:pt x="75" y="46"/>
                        </a:lnTo>
                        <a:lnTo>
                          <a:pt x="75" y="46"/>
                        </a:lnTo>
                        <a:lnTo>
                          <a:pt x="75" y="50"/>
                        </a:lnTo>
                        <a:lnTo>
                          <a:pt x="75" y="48"/>
                        </a:lnTo>
                        <a:lnTo>
                          <a:pt x="75" y="48"/>
                        </a:lnTo>
                        <a:lnTo>
                          <a:pt x="75" y="48"/>
                        </a:lnTo>
                        <a:lnTo>
                          <a:pt x="75" y="49"/>
                        </a:lnTo>
                        <a:lnTo>
                          <a:pt x="75" y="49"/>
                        </a:lnTo>
                        <a:lnTo>
                          <a:pt x="75" y="49"/>
                        </a:lnTo>
                        <a:lnTo>
                          <a:pt x="75" y="52"/>
                        </a:lnTo>
                        <a:lnTo>
                          <a:pt x="75" y="51"/>
                        </a:lnTo>
                        <a:lnTo>
                          <a:pt x="75" y="51"/>
                        </a:lnTo>
                        <a:lnTo>
                          <a:pt x="75" y="51"/>
                        </a:lnTo>
                        <a:lnTo>
                          <a:pt x="75" y="51"/>
                        </a:lnTo>
                        <a:lnTo>
                          <a:pt x="75" y="52"/>
                        </a:lnTo>
                        <a:lnTo>
                          <a:pt x="75" y="50"/>
                        </a:lnTo>
                        <a:lnTo>
                          <a:pt x="75" y="51"/>
                        </a:lnTo>
                        <a:lnTo>
                          <a:pt x="75" y="54"/>
                        </a:lnTo>
                        <a:lnTo>
                          <a:pt x="75" y="51"/>
                        </a:lnTo>
                        <a:lnTo>
                          <a:pt x="75" y="52"/>
                        </a:lnTo>
                        <a:lnTo>
                          <a:pt x="75" y="53"/>
                        </a:lnTo>
                        <a:lnTo>
                          <a:pt x="75" y="58"/>
                        </a:lnTo>
                        <a:lnTo>
                          <a:pt x="75" y="51"/>
                        </a:lnTo>
                        <a:lnTo>
                          <a:pt x="75" y="57"/>
                        </a:lnTo>
                        <a:lnTo>
                          <a:pt x="75" y="56"/>
                        </a:lnTo>
                        <a:lnTo>
                          <a:pt x="75" y="57"/>
                        </a:lnTo>
                        <a:lnTo>
                          <a:pt x="75" y="57"/>
                        </a:lnTo>
                        <a:lnTo>
                          <a:pt x="75" y="59"/>
                        </a:lnTo>
                        <a:lnTo>
                          <a:pt x="75" y="59"/>
                        </a:lnTo>
                        <a:lnTo>
                          <a:pt x="75" y="60"/>
                        </a:lnTo>
                        <a:lnTo>
                          <a:pt x="75" y="58"/>
                        </a:lnTo>
                        <a:lnTo>
                          <a:pt x="75" y="61"/>
                        </a:lnTo>
                        <a:lnTo>
                          <a:pt x="75" y="59"/>
                        </a:lnTo>
                        <a:lnTo>
                          <a:pt x="75" y="60"/>
                        </a:lnTo>
                        <a:lnTo>
                          <a:pt x="75" y="61"/>
                        </a:lnTo>
                        <a:lnTo>
                          <a:pt x="75" y="62"/>
                        </a:lnTo>
                        <a:lnTo>
                          <a:pt x="75" y="61"/>
                        </a:lnTo>
                        <a:lnTo>
                          <a:pt x="75" y="64"/>
                        </a:lnTo>
                        <a:lnTo>
                          <a:pt x="75" y="63"/>
                        </a:lnTo>
                        <a:lnTo>
                          <a:pt x="75" y="63"/>
                        </a:lnTo>
                        <a:lnTo>
                          <a:pt x="75" y="63"/>
                        </a:lnTo>
                        <a:lnTo>
                          <a:pt x="75" y="65"/>
                        </a:lnTo>
                        <a:lnTo>
                          <a:pt x="75" y="66"/>
                        </a:lnTo>
                        <a:lnTo>
                          <a:pt x="75" y="62"/>
                        </a:lnTo>
                        <a:lnTo>
                          <a:pt x="75" y="66"/>
                        </a:lnTo>
                        <a:lnTo>
                          <a:pt x="75" y="62"/>
                        </a:lnTo>
                        <a:lnTo>
                          <a:pt x="75" y="68"/>
                        </a:lnTo>
                        <a:lnTo>
                          <a:pt x="75" y="62"/>
                        </a:lnTo>
                        <a:lnTo>
                          <a:pt x="75" y="66"/>
                        </a:lnTo>
                        <a:lnTo>
                          <a:pt x="75" y="65"/>
                        </a:lnTo>
                        <a:lnTo>
                          <a:pt x="75" y="68"/>
                        </a:lnTo>
                        <a:lnTo>
                          <a:pt x="75" y="64"/>
                        </a:lnTo>
                        <a:lnTo>
                          <a:pt x="75" y="67"/>
                        </a:lnTo>
                        <a:lnTo>
                          <a:pt x="75" y="67"/>
                        </a:lnTo>
                        <a:lnTo>
                          <a:pt x="75" y="66"/>
                        </a:lnTo>
                        <a:lnTo>
                          <a:pt x="75" y="66"/>
                        </a:lnTo>
                        <a:lnTo>
                          <a:pt x="75" y="66"/>
                        </a:lnTo>
                        <a:lnTo>
                          <a:pt x="75" y="65"/>
                        </a:lnTo>
                        <a:lnTo>
                          <a:pt x="75" y="67"/>
                        </a:lnTo>
                        <a:lnTo>
                          <a:pt x="75" y="66"/>
                        </a:lnTo>
                        <a:lnTo>
                          <a:pt x="75" y="67"/>
                        </a:lnTo>
                        <a:lnTo>
                          <a:pt x="76" y="66"/>
                        </a:lnTo>
                        <a:lnTo>
                          <a:pt x="76" y="66"/>
                        </a:lnTo>
                        <a:lnTo>
                          <a:pt x="76" y="67"/>
                        </a:lnTo>
                        <a:lnTo>
                          <a:pt x="76" y="67"/>
                        </a:lnTo>
                        <a:lnTo>
                          <a:pt x="76" y="69"/>
                        </a:lnTo>
                        <a:lnTo>
                          <a:pt x="76" y="67"/>
                        </a:lnTo>
                        <a:lnTo>
                          <a:pt x="76" y="69"/>
                        </a:lnTo>
                        <a:lnTo>
                          <a:pt x="76" y="68"/>
                        </a:lnTo>
                        <a:lnTo>
                          <a:pt x="76" y="68"/>
                        </a:lnTo>
                        <a:lnTo>
                          <a:pt x="76" y="69"/>
                        </a:lnTo>
                        <a:lnTo>
                          <a:pt x="76" y="69"/>
                        </a:lnTo>
                        <a:lnTo>
                          <a:pt x="76" y="68"/>
                        </a:lnTo>
                        <a:lnTo>
                          <a:pt x="76" y="70"/>
                        </a:lnTo>
                        <a:lnTo>
                          <a:pt x="76" y="69"/>
                        </a:lnTo>
                        <a:lnTo>
                          <a:pt x="76" y="72"/>
                        </a:lnTo>
                        <a:lnTo>
                          <a:pt x="76" y="69"/>
                        </a:lnTo>
                        <a:lnTo>
                          <a:pt x="76" y="72"/>
                        </a:lnTo>
                        <a:lnTo>
                          <a:pt x="76" y="68"/>
                        </a:lnTo>
                        <a:lnTo>
                          <a:pt x="76" y="73"/>
                        </a:lnTo>
                        <a:lnTo>
                          <a:pt x="76" y="68"/>
                        </a:lnTo>
                        <a:lnTo>
                          <a:pt x="76" y="71"/>
                        </a:lnTo>
                        <a:lnTo>
                          <a:pt x="76" y="70"/>
                        </a:lnTo>
                        <a:lnTo>
                          <a:pt x="76" y="72"/>
                        </a:lnTo>
                        <a:lnTo>
                          <a:pt x="76" y="70"/>
                        </a:lnTo>
                        <a:lnTo>
                          <a:pt x="76" y="70"/>
                        </a:lnTo>
                        <a:lnTo>
                          <a:pt x="76" y="69"/>
                        </a:lnTo>
                        <a:lnTo>
                          <a:pt x="76" y="70"/>
                        </a:lnTo>
                        <a:lnTo>
                          <a:pt x="76" y="69"/>
                        </a:lnTo>
                        <a:lnTo>
                          <a:pt x="76" y="71"/>
                        </a:lnTo>
                        <a:lnTo>
                          <a:pt x="76" y="68"/>
                        </a:lnTo>
                        <a:lnTo>
                          <a:pt x="76" y="70"/>
                        </a:lnTo>
                        <a:lnTo>
                          <a:pt x="76" y="71"/>
                        </a:lnTo>
                        <a:lnTo>
                          <a:pt x="76" y="68"/>
                        </a:lnTo>
                        <a:lnTo>
                          <a:pt x="76" y="74"/>
                        </a:lnTo>
                        <a:lnTo>
                          <a:pt x="76" y="66"/>
                        </a:lnTo>
                        <a:lnTo>
                          <a:pt x="76" y="70"/>
                        </a:lnTo>
                        <a:lnTo>
                          <a:pt x="76" y="68"/>
                        </a:lnTo>
                        <a:lnTo>
                          <a:pt x="76" y="68"/>
                        </a:lnTo>
                        <a:lnTo>
                          <a:pt x="76" y="68"/>
                        </a:lnTo>
                        <a:lnTo>
                          <a:pt x="76" y="66"/>
                        </a:lnTo>
                        <a:lnTo>
                          <a:pt x="76" y="68"/>
                        </a:lnTo>
                        <a:lnTo>
                          <a:pt x="76" y="69"/>
                        </a:lnTo>
                        <a:lnTo>
                          <a:pt x="76" y="69"/>
                        </a:lnTo>
                        <a:lnTo>
                          <a:pt x="76" y="68"/>
                        </a:lnTo>
                        <a:lnTo>
                          <a:pt x="76" y="69"/>
                        </a:lnTo>
                        <a:lnTo>
                          <a:pt x="76" y="66"/>
                        </a:lnTo>
                        <a:lnTo>
                          <a:pt x="76" y="65"/>
                        </a:lnTo>
                        <a:lnTo>
                          <a:pt x="76" y="67"/>
                        </a:lnTo>
                        <a:lnTo>
                          <a:pt x="76" y="68"/>
                        </a:lnTo>
                        <a:lnTo>
                          <a:pt x="76" y="65"/>
                        </a:lnTo>
                        <a:lnTo>
                          <a:pt x="76" y="66"/>
                        </a:lnTo>
                        <a:lnTo>
                          <a:pt x="76" y="67"/>
                        </a:lnTo>
                        <a:lnTo>
                          <a:pt x="76" y="66"/>
                        </a:lnTo>
                        <a:lnTo>
                          <a:pt x="76" y="66"/>
                        </a:lnTo>
                        <a:lnTo>
                          <a:pt x="76" y="67"/>
                        </a:lnTo>
                        <a:lnTo>
                          <a:pt x="76" y="66"/>
                        </a:lnTo>
                        <a:lnTo>
                          <a:pt x="76" y="66"/>
                        </a:lnTo>
                        <a:lnTo>
                          <a:pt x="76" y="65"/>
                        </a:lnTo>
                        <a:lnTo>
                          <a:pt x="76" y="63"/>
                        </a:lnTo>
                        <a:lnTo>
                          <a:pt x="76" y="63"/>
                        </a:lnTo>
                        <a:lnTo>
                          <a:pt x="76" y="65"/>
                        </a:lnTo>
                        <a:lnTo>
                          <a:pt x="76" y="63"/>
                        </a:lnTo>
                        <a:lnTo>
                          <a:pt x="76" y="64"/>
                        </a:lnTo>
                        <a:lnTo>
                          <a:pt x="76" y="62"/>
                        </a:lnTo>
                        <a:lnTo>
                          <a:pt x="76" y="65"/>
                        </a:lnTo>
                        <a:lnTo>
                          <a:pt x="76" y="60"/>
                        </a:lnTo>
                        <a:lnTo>
                          <a:pt x="76" y="64"/>
                        </a:lnTo>
                        <a:lnTo>
                          <a:pt x="76" y="60"/>
                        </a:lnTo>
                        <a:lnTo>
                          <a:pt x="76" y="63"/>
                        </a:lnTo>
                        <a:lnTo>
                          <a:pt x="76" y="61"/>
                        </a:lnTo>
                        <a:lnTo>
                          <a:pt x="76" y="62"/>
                        </a:lnTo>
                        <a:lnTo>
                          <a:pt x="76" y="59"/>
                        </a:lnTo>
                        <a:lnTo>
                          <a:pt x="76" y="59"/>
                        </a:lnTo>
                        <a:lnTo>
                          <a:pt x="76" y="62"/>
                        </a:lnTo>
                        <a:lnTo>
                          <a:pt x="76" y="58"/>
                        </a:lnTo>
                        <a:lnTo>
                          <a:pt x="76" y="60"/>
                        </a:lnTo>
                        <a:lnTo>
                          <a:pt x="76" y="58"/>
                        </a:lnTo>
                        <a:lnTo>
                          <a:pt x="76" y="59"/>
                        </a:lnTo>
                        <a:lnTo>
                          <a:pt x="76" y="57"/>
                        </a:lnTo>
                        <a:lnTo>
                          <a:pt x="76" y="57"/>
                        </a:lnTo>
                        <a:lnTo>
                          <a:pt x="76" y="57"/>
                        </a:lnTo>
                        <a:lnTo>
                          <a:pt x="76" y="57"/>
                        </a:lnTo>
                        <a:lnTo>
                          <a:pt x="76" y="57"/>
                        </a:lnTo>
                        <a:lnTo>
                          <a:pt x="76" y="56"/>
                        </a:lnTo>
                        <a:lnTo>
                          <a:pt x="76" y="56"/>
                        </a:lnTo>
                        <a:lnTo>
                          <a:pt x="76" y="54"/>
                        </a:lnTo>
                        <a:lnTo>
                          <a:pt x="76" y="58"/>
                        </a:lnTo>
                        <a:lnTo>
                          <a:pt x="76" y="52"/>
                        </a:lnTo>
                        <a:lnTo>
                          <a:pt x="76" y="55"/>
                        </a:lnTo>
                        <a:lnTo>
                          <a:pt x="76" y="54"/>
                        </a:lnTo>
                        <a:lnTo>
                          <a:pt x="76" y="57"/>
                        </a:lnTo>
                        <a:lnTo>
                          <a:pt x="76" y="53"/>
                        </a:lnTo>
                        <a:lnTo>
                          <a:pt x="76" y="53"/>
                        </a:lnTo>
                        <a:lnTo>
                          <a:pt x="76" y="53"/>
                        </a:lnTo>
                        <a:lnTo>
                          <a:pt x="76" y="53"/>
                        </a:lnTo>
                        <a:lnTo>
                          <a:pt x="76" y="54"/>
                        </a:lnTo>
                        <a:lnTo>
                          <a:pt x="76" y="52"/>
                        </a:lnTo>
                        <a:lnTo>
                          <a:pt x="76" y="53"/>
                        </a:lnTo>
                        <a:lnTo>
                          <a:pt x="76" y="52"/>
                        </a:lnTo>
                        <a:lnTo>
                          <a:pt x="76" y="54"/>
                        </a:lnTo>
                        <a:lnTo>
                          <a:pt x="76" y="52"/>
                        </a:lnTo>
                        <a:lnTo>
                          <a:pt x="76" y="51"/>
                        </a:lnTo>
                        <a:lnTo>
                          <a:pt x="76" y="52"/>
                        </a:lnTo>
                        <a:lnTo>
                          <a:pt x="76" y="52"/>
                        </a:lnTo>
                        <a:lnTo>
                          <a:pt x="76" y="54"/>
                        </a:lnTo>
                        <a:lnTo>
                          <a:pt x="76" y="52"/>
                        </a:lnTo>
                        <a:lnTo>
                          <a:pt x="76" y="51"/>
                        </a:lnTo>
                        <a:lnTo>
                          <a:pt x="76" y="51"/>
                        </a:lnTo>
                        <a:lnTo>
                          <a:pt x="77" y="52"/>
                        </a:lnTo>
                        <a:lnTo>
                          <a:pt x="77" y="49"/>
                        </a:lnTo>
                        <a:lnTo>
                          <a:pt x="77" y="53"/>
                        </a:lnTo>
                        <a:lnTo>
                          <a:pt x="77" y="49"/>
                        </a:lnTo>
                        <a:lnTo>
                          <a:pt x="77" y="54"/>
                        </a:lnTo>
                        <a:lnTo>
                          <a:pt x="77" y="50"/>
                        </a:lnTo>
                        <a:lnTo>
                          <a:pt x="77" y="52"/>
                        </a:lnTo>
                        <a:lnTo>
                          <a:pt x="77" y="52"/>
                        </a:lnTo>
                        <a:lnTo>
                          <a:pt x="77" y="50"/>
                        </a:lnTo>
                        <a:lnTo>
                          <a:pt x="77" y="51"/>
                        </a:lnTo>
                        <a:lnTo>
                          <a:pt x="77" y="52"/>
                        </a:lnTo>
                        <a:lnTo>
                          <a:pt x="77" y="50"/>
                        </a:lnTo>
                        <a:lnTo>
                          <a:pt x="77" y="51"/>
                        </a:lnTo>
                        <a:lnTo>
                          <a:pt x="77" y="52"/>
                        </a:lnTo>
                        <a:lnTo>
                          <a:pt x="77" y="51"/>
                        </a:lnTo>
                        <a:lnTo>
                          <a:pt x="77" y="53"/>
                        </a:lnTo>
                        <a:lnTo>
                          <a:pt x="77" y="52"/>
                        </a:lnTo>
                        <a:lnTo>
                          <a:pt x="77" y="50"/>
                        </a:lnTo>
                        <a:lnTo>
                          <a:pt x="77" y="54"/>
                        </a:lnTo>
                        <a:lnTo>
                          <a:pt x="77" y="53"/>
                        </a:lnTo>
                        <a:lnTo>
                          <a:pt x="77" y="49"/>
                        </a:lnTo>
                        <a:lnTo>
                          <a:pt x="77" y="52"/>
                        </a:lnTo>
                        <a:lnTo>
                          <a:pt x="77" y="53"/>
                        </a:lnTo>
                        <a:lnTo>
                          <a:pt x="77" y="52"/>
                        </a:lnTo>
                        <a:lnTo>
                          <a:pt x="77" y="52"/>
                        </a:lnTo>
                        <a:lnTo>
                          <a:pt x="77" y="54"/>
                        </a:lnTo>
                        <a:lnTo>
                          <a:pt x="77" y="51"/>
                        </a:lnTo>
                        <a:lnTo>
                          <a:pt x="77" y="57"/>
                        </a:lnTo>
                        <a:lnTo>
                          <a:pt x="77" y="52"/>
                        </a:lnTo>
                        <a:lnTo>
                          <a:pt x="77" y="56"/>
                        </a:lnTo>
                        <a:lnTo>
                          <a:pt x="77" y="53"/>
                        </a:lnTo>
                        <a:lnTo>
                          <a:pt x="77" y="56"/>
                        </a:lnTo>
                        <a:lnTo>
                          <a:pt x="77" y="54"/>
                        </a:lnTo>
                        <a:lnTo>
                          <a:pt x="77" y="56"/>
                        </a:lnTo>
                        <a:lnTo>
                          <a:pt x="77" y="56"/>
                        </a:lnTo>
                        <a:lnTo>
                          <a:pt x="77" y="55"/>
                        </a:lnTo>
                        <a:lnTo>
                          <a:pt x="77" y="56"/>
                        </a:lnTo>
                        <a:lnTo>
                          <a:pt x="77" y="57"/>
                        </a:lnTo>
                        <a:lnTo>
                          <a:pt x="77" y="56"/>
                        </a:lnTo>
                        <a:lnTo>
                          <a:pt x="77" y="57"/>
                        </a:lnTo>
                        <a:lnTo>
                          <a:pt x="77" y="56"/>
                        </a:lnTo>
                        <a:lnTo>
                          <a:pt x="77" y="57"/>
                        </a:lnTo>
                        <a:lnTo>
                          <a:pt x="77" y="57"/>
                        </a:lnTo>
                        <a:lnTo>
                          <a:pt x="77" y="58"/>
                        </a:lnTo>
                        <a:lnTo>
                          <a:pt x="77" y="59"/>
                        </a:lnTo>
                        <a:lnTo>
                          <a:pt x="77" y="57"/>
                        </a:lnTo>
                        <a:lnTo>
                          <a:pt x="77" y="59"/>
                        </a:lnTo>
                        <a:lnTo>
                          <a:pt x="77" y="60"/>
                        </a:lnTo>
                        <a:lnTo>
                          <a:pt x="77" y="58"/>
                        </a:lnTo>
                        <a:lnTo>
                          <a:pt x="77" y="60"/>
                        </a:lnTo>
                        <a:lnTo>
                          <a:pt x="77" y="62"/>
                        </a:lnTo>
                        <a:lnTo>
                          <a:pt x="77" y="61"/>
                        </a:lnTo>
                        <a:lnTo>
                          <a:pt x="77" y="62"/>
                        </a:lnTo>
                        <a:lnTo>
                          <a:pt x="77" y="62"/>
                        </a:lnTo>
                        <a:lnTo>
                          <a:pt x="77" y="63"/>
                        </a:lnTo>
                        <a:lnTo>
                          <a:pt x="77" y="62"/>
                        </a:lnTo>
                        <a:lnTo>
                          <a:pt x="77" y="62"/>
                        </a:lnTo>
                        <a:lnTo>
                          <a:pt x="77" y="64"/>
                        </a:lnTo>
                        <a:lnTo>
                          <a:pt x="77" y="61"/>
                        </a:lnTo>
                        <a:lnTo>
                          <a:pt x="77" y="66"/>
                        </a:lnTo>
                        <a:lnTo>
                          <a:pt x="77" y="66"/>
                        </a:lnTo>
                        <a:lnTo>
                          <a:pt x="77" y="67"/>
                        </a:lnTo>
                        <a:lnTo>
                          <a:pt x="77" y="68"/>
                        </a:lnTo>
                        <a:lnTo>
                          <a:pt x="77" y="67"/>
                        </a:lnTo>
                        <a:lnTo>
                          <a:pt x="77" y="69"/>
                        </a:lnTo>
                        <a:lnTo>
                          <a:pt x="77" y="66"/>
                        </a:lnTo>
                        <a:lnTo>
                          <a:pt x="77" y="71"/>
                        </a:lnTo>
                        <a:lnTo>
                          <a:pt x="77" y="68"/>
                        </a:lnTo>
                        <a:lnTo>
                          <a:pt x="77" y="71"/>
                        </a:lnTo>
                        <a:lnTo>
                          <a:pt x="77" y="71"/>
                        </a:lnTo>
                        <a:lnTo>
                          <a:pt x="77" y="73"/>
                        </a:lnTo>
                        <a:lnTo>
                          <a:pt x="77" y="73"/>
                        </a:lnTo>
                        <a:lnTo>
                          <a:pt x="77" y="72"/>
                        </a:lnTo>
                        <a:lnTo>
                          <a:pt x="77" y="74"/>
                        </a:lnTo>
                        <a:lnTo>
                          <a:pt x="77" y="73"/>
                        </a:lnTo>
                        <a:lnTo>
                          <a:pt x="77" y="76"/>
                        </a:lnTo>
                        <a:lnTo>
                          <a:pt x="77" y="76"/>
                        </a:lnTo>
                        <a:lnTo>
                          <a:pt x="77" y="78"/>
                        </a:lnTo>
                        <a:lnTo>
                          <a:pt x="77" y="76"/>
                        </a:lnTo>
                        <a:lnTo>
                          <a:pt x="77" y="77"/>
                        </a:lnTo>
                        <a:lnTo>
                          <a:pt x="77" y="78"/>
                        </a:lnTo>
                        <a:lnTo>
                          <a:pt x="77" y="78"/>
                        </a:lnTo>
                        <a:lnTo>
                          <a:pt x="77" y="80"/>
                        </a:lnTo>
                        <a:lnTo>
                          <a:pt x="77" y="80"/>
                        </a:lnTo>
                        <a:lnTo>
                          <a:pt x="77" y="80"/>
                        </a:lnTo>
                        <a:lnTo>
                          <a:pt x="77" y="79"/>
                        </a:lnTo>
                        <a:lnTo>
                          <a:pt x="77" y="80"/>
                        </a:lnTo>
                        <a:lnTo>
                          <a:pt x="77" y="79"/>
                        </a:lnTo>
                        <a:lnTo>
                          <a:pt x="77" y="81"/>
                        </a:lnTo>
                        <a:lnTo>
                          <a:pt x="77" y="81"/>
                        </a:lnTo>
                        <a:lnTo>
                          <a:pt x="77" y="83"/>
                        </a:lnTo>
                        <a:lnTo>
                          <a:pt x="77" y="83"/>
                        </a:lnTo>
                        <a:lnTo>
                          <a:pt x="77" y="83"/>
                        </a:lnTo>
                        <a:lnTo>
                          <a:pt x="77" y="83"/>
                        </a:lnTo>
                        <a:lnTo>
                          <a:pt x="77" y="86"/>
                        </a:lnTo>
                        <a:lnTo>
                          <a:pt x="77" y="85"/>
                        </a:lnTo>
                        <a:lnTo>
                          <a:pt x="77" y="85"/>
                        </a:lnTo>
                        <a:lnTo>
                          <a:pt x="78" y="86"/>
                        </a:lnTo>
                        <a:lnTo>
                          <a:pt x="78" y="85"/>
                        </a:lnTo>
                        <a:lnTo>
                          <a:pt x="78" y="87"/>
                        </a:lnTo>
                        <a:lnTo>
                          <a:pt x="78" y="83"/>
                        </a:lnTo>
                        <a:lnTo>
                          <a:pt x="78" y="85"/>
                        </a:lnTo>
                        <a:lnTo>
                          <a:pt x="78" y="87"/>
                        </a:lnTo>
                        <a:lnTo>
                          <a:pt x="78" y="86"/>
                        </a:lnTo>
                        <a:lnTo>
                          <a:pt x="78" y="88"/>
                        </a:lnTo>
                        <a:lnTo>
                          <a:pt x="78" y="87"/>
                        </a:lnTo>
                        <a:lnTo>
                          <a:pt x="78" y="88"/>
                        </a:lnTo>
                        <a:lnTo>
                          <a:pt x="78" y="88"/>
                        </a:lnTo>
                        <a:lnTo>
                          <a:pt x="78" y="87"/>
                        </a:lnTo>
                        <a:lnTo>
                          <a:pt x="78" y="87"/>
                        </a:lnTo>
                        <a:lnTo>
                          <a:pt x="78" y="88"/>
                        </a:lnTo>
                        <a:lnTo>
                          <a:pt x="78" y="87"/>
                        </a:lnTo>
                        <a:lnTo>
                          <a:pt x="78" y="93"/>
                        </a:lnTo>
                        <a:lnTo>
                          <a:pt x="78" y="87"/>
                        </a:lnTo>
                        <a:lnTo>
                          <a:pt x="78" y="93"/>
                        </a:lnTo>
                        <a:lnTo>
                          <a:pt x="78" y="88"/>
                        </a:lnTo>
                        <a:lnTo>
                          <a:pt x="78" y="91"/>
                        </a:lnTo>
                        <a:lnTo>
                          <a:pt x="78" y="90"/>
                        </a:lnTo>
                        <a:lnTo>
                          <a:pt x="78" y="93"/>
                        </a:lnTo>
                        <a:lnTo>
                          <a:pt x="78" y="90"/>
                        </a:lnTo>
                        <a:lnTo>
                          <a:pt x="78" y="93"/>
                        </a:lnTo>
                        <a:lnTo>
                          <a:pt x="78" y="89"/>
                        </a:lnTo>
                        <a:lnTo>
                          <a:pt x="78" y="93"/>
                        </a:lnTo>
                        <a:lnTo>
                          <a:pt x="78" y="88"/>
                        </a:lnTo>
                        <a:lnTo>
                          <a:pt x="78" y="93"/>
                        </a:lnTo>
                        <a:lnTo>
                          <a:pt x="78" y="91"/>
                        </a:lnTo>
                        <a:lnTo>
                          <a:pt x="78" y="93"/>
                        </a:lnTo>
                        <a:lnTo>
                          <a:pt x="78" y="92"/>
                        </a:lnTo>
                        <a:lnTo>
                          <a:pt x="78" y="92"/>
                        </a:lnTo>
                        <a:lnTo>
                          <a:pt x="78" y="90"/>
                        </a:lnTo>
                        <a:lnTo>
                          <a:pt x="78" y="92"/>
                        </a:lnTo>
                        <a:lnTo>
                          <a:pt x="78" y="92"/>
                        </a:lnTo>
                        <a:lnTo>
                          <a:pt x="78" y="92"/>
                        </a:lnTo>
                        <a:lnTo>
                          <a:pt x="78" y="91"/>
                        </a:lnTo>
                        <a:lnTo>
                          <a:pt x="78" y="92"/>
                        </a:lnTo>
                        <a:lnTo>
                          <a:pt x="78" y="90"/>
                        </a:lnTo>
                        <a:lnTo>
                          <a:pt x="78" y="91"/>
                        </a:lnTo>
                        <a:lnTo>
                          <a:pt x="78" y="91"/>
                        </a:lnTo>
                        <a:lnTo>
                          <a:pt x="78" y="91"/>
                        </a:lnTo>
                        <a:lnTo>
                          <a:pt x="78" y="94"/>
                        </a:lnTo>
                        <a:lnTo>
                          <a:pt x="78" y="91"/>
                        </a:lnTo>
                        <a:lnTo>
                          <a:pt x="78" y="91"/>
                        </a:lnTo>
                        <a:lnTo>
                          <a:pt x="78" y="90"/>
                        </a:lnTo>
                        <a:lnTo>
                          <a:pt x="78" y="93"/>
                        </a:lnTo>
                        <a:lnTo>
                          <a:pt x="78" y="90"/>
                        </a:lnTo>
                        <a:lnTo>
                          <a:pt x="78" y="90"/>
                        </a:lnTo>
                        <a:lnTo>
                          <a:pt x="78" y="90"/>
                        </a:lnTo>
                        <a:lnTo>
                          <a:pt x="78" y="90"/>
                        </a:lnTo>
                        <a:lnTo>
                          <a:pt x="78" y="90"/>
                        </a:lnTo>
                        <a:lnTo>
                          <a:pt x="78" y="89"/>
                        </a:lnTo>
                        <a:lnTo>
                          <a:pt x="78" y="89"/>
                        </a:lnTo>
                        <a:lnTo>
                          <a:pt x="78" y="90"/>
                        </a:lnTo>
                        <a:lnTo>
                          <a:pt x="78" y="88"/>
                        </a:lnTo>
                        <a:lnTo>
                          <a:pt x="78" y="87"/>
                        </a:lnTo>
                        <a:lnTo>
                          <a:pt x="78" y="93"/>
                        </a:lnTo>
                        <a:lnTo>
                          <a:pt x="78" y="86"/>
                        </a:lnTo>
                        <a:lnTo>
                          <a:pt x="78" y="90"/>
                        </a:lnTo>
                        <a:lnTo>
                          <a:pt x="78" y="87"/>
                        </a:lnTo>
                        <a:lnTo>
                          <a:pt x="78" y="88"/>
                        </a:lnTo>
                        <a:lnTo>
                          <a:pt x="78" y="88"/>
                        </a:lnTo>
                        <a:lnTo>
                          <a:pt x="78" y="86"/>
                        </a:lnTo>
                        <a:lnTo>
                          <a:pt x="78" y="88"/>
                        </a:lnTo>
                        <a:lnTo>
                          <a:pt x="78" y="88"/>
                        </a:lnTo>
                        <a:lnTo>
                          <a:pt x="78" y="85"/>
                        </a:lnTo>
                        <a:lnTo>
                          <a:pt x="78" y="89"/>
                        </a:lnTo>
                        <a:lnTo>
                          <a:pt x="78" y="86"/>
                        </a:lnTo>
                        <a:lnTo>
                          <a:pt x="78" y="85"/>
                        </a:lnTo>
                        <a:lnTo>
                          <a:pt x="78" y="86"/>
                        </a:lnTo>
                        <a:lnTo>
                          <a:pt x="78" y="85"/>
                        </a:lnTo>
                        <a:lnTo>
                          <a:pt x="78" y="83"/>
                        </a:lnTo>
                        <a:lnTo>
                          <a:pt x="78" y="85"/>
                        </a:lnTo>
                        <a:lnTo>
                          <a:pt x="78" y="83"/>
                        </a:lnTo>
                        <a:lnTo>
                          <a:pt x="78" y="83"/>
                        </a:lnTo>
                        <a:lnTo>
                          <a:pt x="78" y="85"/>
                        </a:lnTo>
                        <a:lnTo>
                          <a:pt x="78" y="82"/>
                        </a:lnTo>
                        <a:lnTo>
                          <a:pt x="78" y="83"/>
                        </a:lnTo>
                        <a:lnTo>
                          <a:pt x="78" y="79"/>
                        </a:lnTo>
                        <a:lnTo>
                          <a:pt x="78" y="83"/>
                        </a:lnTo>
                        <a:lnTo>
                          <a:pt x="78" y="79"/>
                        </a:lnTo>
                        <a:lnTo>
                          <a:pt x="78" y="81"/>
                        </a:lnTo>
                        <a:lnTo>
                          <a:pt x="78" y="79"/>
                        </a:lnTo>
                        <a:lnTo>
                          <a:pt x="78" y="80"/>
                        </a:lnTo>
                        <a:lnTo>
                          <a:pt x="78" y="78"/>
                        </a:lnTo>
                        <a:lnTo>
                          <a:pt x="78" y="77"/>
                        </a:lnTo>
                        <a:lnTo>
                          <a:pt x="78" y="78"/>
                        </a:lnTo>
                        <a:lnTo>
                          <a:pt x="78" y="78"/>
                        </a:lnTo>
                        <a:lnTo>
                          <a:pt x="78" y="78"/>
                        </a:lnTo>
                        <a:lnTo>
                          <a:pt x="78" y="77"/>
                        </a:lnTo>
                        <a:lnTo>
                          <a:pt x="78" y="77"/>
                        </a:lnTo>
                        <a:lnTo>
                          <a:pt x="78" y="78"/>
                        </a:lnTo>
                        <a:lnTo>
                          <a:pt x="78" y="76"/>
                        </a:lnTo>
                        <a:lnTo>
                          <a:pt x="78" y="77"/>
                        </a:lnTo>
                        <a:lnTo>
                          <a:pt x="78" y="80"/>
                        </a:lnTo>
                        <a:lnTo>
                          <a:pt x="78" y="75"/>
                        </a:lnTo>
                        <a:lnTo>
                          <a:pt x="78" y="77"/>
                        </a:lnTo>
                        <a:lnTo>
                          <a:pt x="78" y="76"/>
                        </a:lnTo>
                        <a:lnTo>
                          <a:pt x="78" y="76"/>
                        </a:lnTo>
                        <a:lnTo>
                          <a:pt x="78" y="78"/>
                        </a:lnTo>
                        <a:lnTo>
                          <a:pt x="78" y="75"/>
                        </a:lnTo>
                        <a:lnTo>
                          <a:pt x="78" y="78"/>
                        </a:lnTo>
                        <a:lnTo>
                          <a:pt x="78" y="74"/>
                        </a:lnTo>
                        <a:lnTo>
                          <a:pt x="78" y="77"/>
                        </a:lnTo>
                        <a:lnTo>
                          <a:pt x="78" y="76"/>
                        </a:lnTo>
                        <a:lnTo>
                          <a:pt x="78" y="75"/>
                        </a:lnTo>
                        <a:lnTo>
                          <a:pt x="78" y="75"/>
                        </a:lnTo>
                        <a:lnTo>
                          <a:pt x="79" y="77"/>
                        </a:lnTo>
                        <a:lnTo>
                          <a:pt x="79" y="77"/>
                        </a:lnTo>
                        <a:lnTo>
                          <a:pt x="79" y="74"/>
                        </a:lnTo>
                        <a:lnTo>
                          <a:pt x="79" y="76"/>
                        </a:lnTo>
                        <a:lnTo>
                          <a:pt x="79" y="74"/>
                        </a:lnTo>
                        <a:lnTo>
                          <a:pt x="79" y="75"/>
                        </a:lnTo>
                        <a:lnTo>
                          <a:pt x="79" y="73"/>
                        </a:lnTo>
                        <a:lnTo>
                          <a:pt x="79" y="72"/>
                        </a:lnTo>
                        <a:lnTo>
                          <a:pt x="79" y="74"/>
                        </a:lnTo>
                        <a:lnTo>
                          <a:pt x="79" y="71"/>
                        </a:lnTo>
                        <a:lnTo>
                          <a:pt x="79" y="75"/>
                        </a:lnTo>
                        <a:lnTo>
                          <a:pt x="79" y="73"/>
                        </a:lnTo>
                        <a:lnTo>
                          <a:pt x="79" y="71"/>
                        </a:lnTo>
                        <a:lnTo>
                          <a:pt x="79" y="73"/>
                        </a:lnTo>
                        <a:lnTo>
                          <a:pt x="79" y="70"/>
                        </a:lnTo>
                        <a:lnTo>
                          <a:pt x="79" y="71"/>
                        </a:lnTo>
                        <a:lnTo>
                          <a:pt x="79" y="69"/>
                        </a:lnTo>
                        <a:lnTo>
                          <a:pt x="79" y="73"/>
                        </a:lnTo>
                        <a:lnTo>
                          <a:pt x="79" y="72"/>
                        </a:lnTo>
                        <a:lnTo>
                          <a:pt x="79" y="71"/>
                        </a:lnTo>
                        <a:lnTo>
                          <a:pt x="79" y="71"/>
                        </a:lnTo>
                        <a:lnTo>
                          <a:pt x="79" y="73"/>
                        </a:lnTo>
                        <a:lnTo>
                          <a:pt x="79" y="69"/>
                        </a:lnTo>
                        <a:lnTo>
                          <a:pt x="79" y="72"/>
                        </a:lnTo>
                        <a:lnTo>
                          <a:pt x="79" y="71"/>
                        </a:lnTo>
                        <a:lnTo>
                          <a:pt x="79" y="73"/>
                        </a:lnTo>
                        <a:lnTo>
                          <a:pt x="79" y="71"/>
                        </a:lnTo>
                        <a:lnTo>
                          <a:pt x="79" y="72"/>
                        </a:lnTo>
                        <a:lnTo>
                          <a:pt x="79" y="75"/>
                        </a:lnTo>
                        <a:lnTo>
                          <a:pt x="79" y="73"/>
                        </a:lnTo>
                        <a:lnTo>
                          <a:pt x="79" y="74"/>
                        </a:lnTo>
                        <a:lnTo>
                          <a:pt x="79" y="73"/>
                        </a:lnTo>
                        <a:lnTo>
                          <a:pt x="79" y="75"/>
                        </a:lnTo>
                        <a:lnTo>
                          <a:pt x="79" y="75"/>
                        </a:lnTo>
                        <a:lnTo>
                          <a:pt x="79" y="76"/>
                        </a:lnTo>
                        <a:lnTo>
                          <a:pt x="79" y="73"/>
                        </a:lnTo>
                        <a:lnTo>
                          <a:pt x="79" y="77"/>
                        </a:lnTo>
                        <a:lnTo>
                          <a:pt x="79" y="76"/>
                        </a:lnTo>
                        <a:lnTo>
                          <a:pt x="79" y="77"/>
                        </a:lnTo>
                        <a:lnTo>
                          <a:pt x="79" y="78"/>
                        </a:lnTo>
                        <a:lnTo>
                          <a:pt x="79" y="76"/>
                        </a:lnTo>
                        <a:lnTo>
                          <a:pt x="79" y="78"/>
                        </a:lnTo>
                        <a:lnTo>
                          <a:pt x="79" y="78"/>
                        </a:lnTo>
                        <a:lnTo>
                          <a:pt x="79" y="77"/>
                        </a:lnTo>
                        <a:lnTo>
                          <a:pt x="79" y="80"/>
                        </a:lnTo>
                        <a:lnTo>
                          <a:pt x="79" y="78"/>
                        </a:lnTo>
                        <a:lnTo>
                          <a:pt x="79" y="80"/>
                        </a:lnTo>
                        <a:lnTo>
                          <a:pt x="79" y="79"/>
                        </a:lnTo>
                        <a:lnTo>
                          <a:pt x="79" y="78"/>
                        </a:lnTo>
                        <a:lnTo>
                          <a:pt x="79" y="80"/>
                        </a:lnTo>
                        <a:lnTo>
                          <a:pt x="79" y="79"/>
                        </a:lnTo>
                        <a:lnTo>
                          <a:pt x="79" y="79"/>
                        </a:lnTo>
                        <a:lnTo>
                          <a:pt x="79" y="80"/>
                        </a:lnTo>
                        <a:lnTo>
                          <a:pt x="79" y="83"/>
                        </a:lnTo>
                        <a:lnTo>
                          <a:pt x="79" y="80"/>
                        </a:lnTo>
                        <a:lnTo>
                          <a:pt x="79" y="80"/>
                        </a:lnTo>
                        <a:lnTo>
                          <a:pt x="79" y="82"/>
                        </a:lnTo>
                        <a:lnTo>
                          <a:pt x="79" y="78"/>
                        </a:lnTo>
                        <a:lnTo>
                          <a:pt x="79" y="82"/>
                        </a:lnTo>
                        <a:lnTo>
                          <a:pt x="79" y="81"/>
                        </a:lnTo>
                        <a:lnTo>
                          <a:pt x="79" y="81"/>
                        </a:lnTo>
                        <a:lnTo>
                          <a:pt x="79" y="80"/>
                        </a:lnTo>
                        <a:lnTo>
                          <a:pt x="79" y="83"/>
                        </a:lnTo>
                        <a:lnTo>
                          <a:pt x="79" y="80"/>
                        </a:lnTo>
                        <a:lnTo>
                          <a:pt x="79" y="81"/>
                        </a:lnTo>
                        <a:lnTo>
                          <a:pt x="79" y="83"/>
                        </a:lnTo>
                        <a:lnTo>
                          <a:pt x="79" y="78"/>
                        </a:lnTo>
                        <a:lnTo>
                          <a:pt x="79" y="84"/>
                        </a:lnTo>
                        <a:lnTo>
                          <a:pt x="79" y="79"/>
                        </a:lnTo>
                        <a:lnTo>
                          <a:pt x="79" y="83"/>
                        </a:lnTo>
                        <a:lnTo>
                          <a:pt x="79" y="83"/>
                        </a:lnTo>
                        <a:lnTo>
                          <a:pt x="79" y="82"/>
                        </a:lnTo>
                        <a:lnTo>
                          <a:pt x="79" y="83"/>
                        </a:lnTo>
                        <a:lnTo>
                          <a:pt x="79" y="81"/>
                        </a:lnTo>
                        <a:lnTo>
                          <a:pt x="79" y="85"/>
                        </a:lnTo>
                        <a:lnTo>
                          <a:pt x="79" y="82"/>
                        </a:lnTo>
                        <a:lnTo>
                          <a:pt x="79" y="84"/>
                        </a:lnTo>
                        <a:lnTo>
                          <a:pt x="79" y="81"/>
                        </a:lnTo>
                        <a:lnTo>
                          <a:pt x="79" y="83"/>
                        </a:lnTo>
                        <a:lnTo>
                          <a:pt x="79" y="84"/>
                        </a:lnTo>
                        <a:lnTo>
                          <a:pt x="79" y="81"/>
                        </a:lnTo>
                        <a:lnTo>
                          <a:pt x="79" y="83"/>
                        </a:lnTo>
                        <a:lnTo>
                          <a:pt x="79" y="81"/>
                        </a:lnTo>
                        <a:lnTo>
                          <a:pt x="79" y="83"/>
                        </a:lnTo>
                        <a:lnTo>
                          <a:pt x="79" y="82"/>
                        </a:lnTo>
                        <a:lnTo>
                          <a:pt x="79" y="82"/>
                        </a:lnTo>
                        <a:lnTo>
                          <a:pt x="79" y="79"/>
                        </a:lnTo>
                        <a:lnTo>
                          <a:pt x="79" y="80"/>
                        </a:lnTo>
                        <a:lnTo>
                          <a:pt x="79" y="81"/>
                        </a:lnTo>
                        <a:lnTo>
                          <a:pt x="79" y="81"/>
                        </a:lnTo>
                        <a:lnTo>
                          <a:pt x="79" y="79"/>
                        </a:lnTo>
                        <a:lnTo>
                          <a:pt x="79" y="81"/>
                        </a:lnTo>
                        <a:lnTo>
                          <a:pt x="79" y="79"/>
                        </a:lnTo>
                        <a:lnTo>
                          <a:pt x="79" y="80"/>
                        </a:lnTo>
                        <a:lnTo>
                          <a:pt x="79" y="81"/>
                        </a:lnTo>
                        <a:lnTo>
                          <a:pt x="79" y="78"/>
                        </a:lnTo>
                        <a:lnTo>
                          <a:pt x="79" y="79"/>
                        </a:lnTo>
                        <a:lnTo>
                          <a:pt x="79" y="79"/>
                        </a:lnTo>
                        <a:lnTo>
                          <a:pt x="80" y="78"/>
                        </a:lnTo>
                        <a:lnTo>
                          <a:pt x="80" y="76"/>
                        </a:lnTo>
                        <a:lnTo>
                          <a:pt x="80" y="78"/>
                        </a:lnTo>
                        <a:lnTo>
                          <a:pt x="80" y="77"/>
                        </a:lnTo>
                        <a:lnTo>
                          <a:pt x="80" y="77"/>
                        </a:lnTo>
                        <a:lnTo>
                          <a:pt x="80" y="77"/>
                        </a:lnTo>
                        <a:lnTo>
                          <a:pt x="80" y="77"/>
                        </a:lnTo>
                        <a:lnTo>
                          <a:pt x="80" y="76"/>
                        </a:lnTo>
                        <a:lnTo>
                          <a:pt x="80" y="75"/>
                        </a:lnTo>
                        <a:lnTo>
                          <a:pt x="80" y="75"/>
                        </a:lnTo>
                        <a:lnTo>
                          <a:pt x="80" y="76"/>
                        </a:lnTo>
                        <a:lnTo>
                          <a:pt x="80" y="77"/>
                        </a:lnTo>
                        <a:lnTo>
                          <a:pt x="80" y="77"/>
                        </a:lnTo>
                        <a:lnTo>
                          <a:pt x="80" y="74"/>
                        </a:lnTo>
                        <a:lnTo>
                          <a:pt x="80" y="77"/>
                        </a:lnTo>
                        <a:lnTo>
                          <a:pt x="80" y="75"/>
                        </a:lnTo>
                        <a:lnTo>
                          <a:pt x="80" y="77"/>
                        </a:lnTo>
                        <a:lnTo>
                          <a:pt x="80" y="74"/>
                        </a:lnTo>
                        <a:lnTo>
                          <a:pt x="80" y="76"/>
                        </a:lnTo>
                        <a:lnTo>
                          <a:pt x="80" y="74"/>
                        </a:lnTo>
                        <a:lnTo>
                          <a:pt x="80" y="76"/>
                        </a:lnTo>
                        <a:lnTo>
                          <a:pt x="80" y="74"/>
                        </a:lnTo>
                        <a:lnTo>
                          <a:pt x="80" y="77"/>
                        </a:lnTo>
                        <a:lnTo>
                          <a:pt x="80" y="75"/>
                        </a:lnTo>
                        <a:lnTo>
                          <a:pt x="80" y="75"/>
                        </a:lnTo>
                        <a:lnTo>
                          <a:pt x="80" y="76"/>
                        </a:lnTo>
                        <a:lnTo>
                          <a:pt x="80" y="75"/>
                        </a:lnTo>
                        <a:lnTo>
                          <a:pt x="80" y="74"/>
                        </a:lnTo>
                        <a:lnTo>
                          <a:pt x="80" y="76"/>
                        </a:lnTo>
                        <a:lnTo>
                          <a:pt x="80" y="77"/>
                        </a:lnTo>
                        <a:lnTo>
                          <a:pt x="80" y="75"/>
                        </a:lnTo>
                        <a:lnTo>
                          <a:pt x="80" y="75"/>
                        </a:lnTo>
                        <a:lnTo>
                          <a:pt x="80" y="75"/>
                        </a:lnTo>
                        <a:lnTo>
                          <a:pt x="80" y="74"/>
                        </a:lnTo>
                        <a:lnTo>
                          <a:pt x="80" y="74"/>
                        </a:lnTo>
                        <a:lnTo>
                          <a:pt x="80" y="74"/>
                        </a:lnTo>
                        <a:lnTo>
                          <a:pt x="80" y="76"/>
                        </a:lnTo>
                        <a:lnTo>
                          <a:pt x="80" y="74"/>
                        </a:lnTo>
                        <a:lnTo>
                          <a:pt x="80" y="76"/>
                        </a:lnTo>
                        <a:lnTo>
                          <a:pt x="80" y="76"/>
                        </a:lnTo>
                        <a:lnTo>
                          <a:pt x="80" y="76"/>
                        </a:lnTo>
                        <a:lnTo>
                          <a:pt x="80" y="73"/>
                        </a:lnTo>
                        <a:lnTo>
                          <a:pt x="80" y="76"/>
                        </a:lnTo>
                        <a:lnTo>
                          <a:pt x="80" y="73"/>
                        </a:lnTo>
                        <a:lnTo>
                          <a:pt x="80" y="76"/>
                        </a:lnTo>
                        <a:lnTo>
                          <a:pt x="80" y="75"/>
                        </a:lnTo>
                        <a:lnTo>
                          <a:pt x="80" y="73"/>
                        </a:lnTo>
                        <a:lnTo>
                          <a:pt x="80" y="76"/>
                        </a:lnTo>
                        <a:lnTo>
                          <a:pt x="80" y="72"/>
                        </a:lnTo>
                        <a:lnTo>
                          <a:pt x="80" y="74"/>
                        </a:lnTo>
                        <a:lnTo>
                          <a:pt x="80" y="73"/>
                        </a:lnTo>
                        <a:lnTo>
                          <a:pt x="80" y="74"/>
                        </a:lnTo>
                        <a:lnTo>
                          <a:pt x="80" y="73"/>
                        </a:lnTo>
                        <a:lnTo>
                          <a:pt x="80" y="73"/>
                        </a:lnTo>
                        <a:lnTo>
                          <a:pt x="80" y="74"/>
                        </a:lnTo>
                        <a:lnTo>
                          <a:pt x="80" y="75"/>
                        </a:lnTo>
                        <a:lnTo>
                          <a:pt x="80" y="75"/>
                        </a:lnTo>
                        <a:lnTo>
                          <a:pt x="80" y="74"/>
                        </a:lnTo>
                        <a:lnTo>
                          <a:pt x="80" y="75"/>
                        </a:lnTo>
                        <a:lnTo>
                          <a:pt x="80" y="76"/>
                        </a:lnTo>
                        <a:lnTo>
                          <a:pt x="80" y="75"/>
                        </a:lnTo>
                        <a:lnTo>
                          <a:pt x="80" y="76"/>
                        </a:lnTo>
                        <a:lnTo>
                          <a:pt x="80" y="74"/>
                        </a:lnTo>
                        <a:lnTo>
                          <a:pt x="80" y="77"/>
                        </a:lnTo>
                        <a:lnTo>
                          <a:pt x="80" y="76"/>
                        </a:lnTo>
                        <a:lnTo>
                          <a:pt x="80" y="75"/>
                        </a:lnTo>
                        <a:lnTo>
                          <a:pt x="80" y="76"/>
                        </a:lnTo>
                        <a:lnTo>
                          <a:pt x="80" y="75"/>
                        </a:lnTo>
                        <a:lnTo>
                          <a:pt x="80" y="76"/>
                        </a:lnTo>
                        <a:lnTo>
                          <a:pt x="80" y="76"/>
                        </a:lnTo>
                        <a:lnTo>
                          <a:pt x="80" y="75"/>
                        </a:lnTo>
                        <a:lnTo>
                          <a:pt x="80" y="76"/>
                        </a:lnTo>
                        <a:lnTo>
                          <a:pt x="80" y="76"/>
                        </a:lnTo>
                        <a:lnTo>
                          <a:pt x="80" y="77"/>
                        </a:lnTo>
                        <a:lnTo>
                          <a:pt x="80" y="75"/>
                        </a:lnTo>
                        <a:lnTo>
                          <a:pt x="80" y="77"/>
                        </a:lnTo>
                        <a:lnTo>
                          <a:pt x="80" y="76"/>
                        </a:lnTo>
                        <a:lnTo>
                          <a:pt x="80" y="76"/>
                        </a:lnTo>
                        <a:lnTo>
                          <a:pt x="80" y="76"/>
                        </a:lnTo>
                        <a:lnTo>
                          <a:pt x="80" y="78"/>
                        </a:lnTo>
                        <a:lnTo>
                          <a:pt x="80" y="76"/>
                        </a:lnTo>
                        <a:lnTo>
                          <a:pt x="80" y="75"/>
                        </a:lnTo>
                        <a:lnTo>
                          <a:pt x="80" y="75"/>
                        </a:lnTo>
                        <a:lnTo>
                          <a:pt x="80" y="78"/>
                        </a:lnTo>
                        <a:lnTo>
                          <a:pt x="80" y="74"/>
                        </a:lnTo>
                        <a:lnTo>
                          <a:pt x="80" y="77"/>
                        </a:lnTo>
                        <a:lnTo>
                          <a:pt x="80" y="76"/>
                        </a:lnTo>
                        <a:lnTo>
                          <a:pt x="80" y="76"/>
                        </a:lnTo>
                        <a:lnTo>
                          <a:pt x="80" y="79"/>
                        </a:lnTo>
                        <a:lnTo>
                          <a:pt x="80" y="78"/>
                        </a:lnTo>
                        <a:lnTo>
                          <a:pt x="80" y="77"/>
                        </a:lnTo>
                        <a:lnTo>
                          <a:pt x="80" y="78"/>
                        </a:lnTo>
                        <a:lnTo>
                          <a:pt x="80" y="77"/>
                        </a:lnTo>
                        <a:lnTo>
                          <a:pt x="80" y="77"/>
                        </a:lnTo>
                        <a:lnTo>
                          <a:pt x="80" y="79"/>
                        </a:lnTo>
                        <a:lnTo>
                          <a:pt x="80" y="79"/>
                        </a:lnTo>
                        <a:lnTo>
                          <a:pt x="80" y="77"/>
                        </a:lnTo>
                        <a:lnTo>
                          <a:pt x="80" y="79"/>
                        </a:lnTo>
                        <a:lnTo>
                          <a:pt x="80" y="78"/>
                        </a:lnTo>
                        <a:lnTo>
                          <a:pt x="80" y="80"/>
                        </a:lnTo>
                        <a:lnTo>
                          <a:pt x="80" y="78"/>
                        </a:lnTo>
                        <a:lnTo>
                          <a:pt x="80" y="78"/>
                        </a:lnTo>
                        <a:lnTo>
                          <a:pt x="80" y="82"/>
                        </a:lnTo>
                        <a:lnTo>
                          <a:pt x="80" y="81"/>
                        </a:lnTo>
                        <a:lnTo>
                          <a:pt x="80" y="84"/>
                        </a:lnTo>
                        <a:lnTo>
                          <a:pt x="80" y="81"/>
                        </a:lnTo>
                        <a:lnTo>
                          <a:pt x="80" y="82"/>
                        </a:lnTo>
                        <a:lnTo>
                          <a:pt x="80" y="83"/>
                        </a:lnTo>
                        <a:lnTo>
                          <a:pt x="81" y="80"/>
                        </a:lnTo>
                        <a:lnTo>
                          <a:pt x="81" y="83"/>
                        </a:lnTo>
                        <a:lnTo>
                          <a:pt x="81" y="84"/>
                        </a:lnTo>
                        <a:lnTo>
                          <a:pt x="81" y="84"/>
                        </a:lnTo>
                        <a:lnTo>
                          <a:pt x="81" y="86"/>
                        </a:lnTo>
                        <a:lnTo>
                          <a:pt x="81" y="84"/>
                        </a:lnTo>
                        <a:lnTo>
                          <a:pt x="81" y="84"/>
                        </a:lnTo>
                        <a:lnTo>
                          <a:pt x="81" y="85"/>
                        </a:lnTo>
                        <a:lnTo>
                          <a:pt x="81" y="85"/>
                        </a:lnTo>
                        <a:lnTo>
                          <a:pt x="81" y="86"/>
                        </a:lnTo>
                        <a:lnTo>
                          <a:pt x="81" y="82"/>
                        </a:lnTo>
                        <a:lnTo>
                          <a:pt x="81" y="87"/>
                        </a:lnTo>
                        <a:lnTo>
                          <a:pt x="81" y="86"/>
                        </a:lnTo>
                        <a:lnTo>
                          <a:pt x="81" y="86"/>
                        </a:lnTo>
                        <a:lnTo>
                          <a:pt x="81" y="87"/>
                        </a:lnTo>
                        <a:lnTo>
                          <a:pt x="81" y="85"/>
                        </a:lnTo>
                        <a:lnTo>
                          <a:pt x="81" y="89"/>
                        </a:lnTo>
                        <a:lnTo>
                          <a:pt x="81" y="84"/>
                        </a:lnTo>
                        <a:lnTo>
                          <a:pt x="81" y="87"/>
                        </a:lnTo>
                        <a:lnTo>
                          <a:pt x="81" y="87"/>
                        </a:lnTo>
                        <a:lnTo>
                          <a:pt x="81" y="86"/>
                        </a:lnTo>
                        <a:lnTo>
                          <a:pt x="81" y="87"/>
                        </a:lnTo>
                        <a:lnTo>
                          <a:pt x="81" y="87"/>
                        </a:lnTo>
                        <a:lnTo>
                          <a:pt x="81" y="91"/>
                        </a:lnTo>
                        <a:lnTo>
                          <a:pt x="81" y="87"/>
                        </a:lnTo>
                        <a:lnTo>
                          <a:pt x="81" y="87"/>
                        </a:lnTo>
                        <a:lnTo>
                          <a:pt x="81" y="90"/>
                        </a:lnTo>
                        <a:lnTo>
                          <a:pt x="81" y="86"/>
                        </a:lnTo>
                        <a:lnTo>
                          <a:pt x="81" y="91"/>
                        </a:lnTo>
                        <a:lnTo>
                          <a:pt x="81" y="89"/>
                        </a:lnTo>
                        <a:lnTo>
                          <a:pt x="81" y="92"/>
                        </a:lnTo>
                        <a:lnTo>
                          <a:pt x="81" y="91"/>
                        </a:lnTo>
                        <a:lnTo>
                          <a:pt x="81" y="90"/>
                        </a:lnTo>
                        <a:lnTo>
                          <a:pt x="81" y="88"/>
                        </a:lnTo>
                        <a:lnTo>
                          <a:pt x="81" y="92"/>
                        </a:lnTo>
                        <a:lnTo>
                          <a:pt x="81" y="93"/>
                        </a:lnTo>
                        <a:lnTo>
                          <a:pt x="81" y="91"/>
                        </a:lnTo>
                        <a:lnTo>
                          <a:pt x="81" y="92"/>
                        </a:lnTo>
                        <a:lnTo>
                          <a:pt x="81" y="91"/>
                        </a:lnTo>
                        <a:lnTo>
                          <a:pt x="81" y="96"/>
                        </a:lnTo>
                        <a:lnTo>
                          <a:pt x="81" y="92"/>
                        </a:lnTo>
                        <a:lnTo>
                          <a:pt x="81" y="95"/>
                        </a:lnTo>
                        <a:lnTo>
                          <a:pt x="81" y="92"/>
                        </a:lnTo>
                        <a:lnTo>
                          <a:pt x="81" y="97"/>
                        </a:lnTo>
                        <a:lnTo>
                          <a:pt x="81" y="90"/>
                        </a:lnTo>
                        <a:lnTo>
                          <a:pt x="81" y="93"/>
                        </a:lnTo>
                        <a:lnTo>
                          <a:pt x="81" y="93"/>
                        </a:lnTo>
                        <a:lnTo>
                          <a:pt x="81" y="94"/>
                        </a:lnTo>
                        <a:lnTo>
                          <a:pt x="81" y="95"/>
                        </a:lnTo>
                        <a:lnTo>
                          <a:pt x="81" y="92"/>
                        </a:lnTo>
                        <a:lnTo>
                          <a:pt x="81" y="95"/>
                        </a:lnTo>
                        <a:lnTo>
                          <a:pt x="81" y="92"/>
                        </a:lnTo>
                        <a:lnTo>
                          <a:pt x="81" y="95"/>
                        </a:lnTo>
                        <a:lnTo>
                          <a:pt x="81" y="94"/>
                        </a:lnTo>
                        <a:lnTo>
                          <a:pt x="81" y="94"/>
                        </a:lnTo>
                        <a:lnTo>
                          <a:pt x="81" y="93"/>
                        </a:lnTo>
                        <a:lnTo>
                          <a:pt x="81" y="94"/>
                        </a:lnTo>
                        <a:lnTo>
                          <a:pt x="81" y="93"/>
                        </a:lnTo>
                        <a:lnTo>
                          <a:pt x="81" y="95"/>
                        </a:lnTo>
                        <a:lnTo>
                          <a:pt x="81" y="93"/>
                        </a:lnTo>
                        <a:lnTo>
                          <a:pt x="81" y="96"/>
                        </a:lnTo>
                        <a:lnTo>
                          <a:pt x="81" y="93"/>
                        </a:lnTo>
                        <a:lnTo>
                          <a:pt x="81" y="96"/>
                        </a:lnTo>
                        <a:lnTo>
                          <a:pt x="81" y="95"/>
                        </a:lnTo>
                        <a:lnTo>
                          <a:pt x="81" y="94"/>
                        </a:lnTo>
                        <a:lnTo>
                          <a:pt x="81" y="97"/>
                        </a:lnTo>
                        <a:lnTo>
                          <a:pt x="81" y="94"/>
                        </a:lnTo>
                        <a:lnTo>
                          <a:pt x="81" y="95"/>
                        </a:lnTo>
                        <a:lnTo>
                          <a:pt x="81" y="98"/>
                        </a:lnTo>
                        <a:lnTo>
                          <a:pt x="81" y="94"/>
                        </a:lnTo>
                        <a:lnTo>
                          <a:pt x="81" y="97"/>
                        </a:lnTo>
                        <a:lnTo>
                          <a:pt x="81" y="97"/>
                        </a:lnTo>
                        <a:lnTo>
                          <a:pt x="81" y="96"/>
                        </a:lnTo>
                        <a:lnTo>
                          <a:pt x="81" y="95"/>
                        </a:lnTo>
                        <a:lnTo>
                          <a:pt x="81" y="96"/>
                        </a:lnTo>
                        <a:lnTo>
                          <a:pt x="81" y="96"/>
                        </a:lnTo>
                        <a:lnTo>
                          <a:pt x="81" y="99"/>
                        </a:lnTo>
                        <a:lnTo>
                          <a:pt x="81" y="96"/>
                        </a:lnTo>
                        <a:lnTo>
                          <a:pt x="81" y="99"/>
                        </a:lnTo>
                        <a:lnTo>
                          <a:pt x="81" y="99"/>
                        </a:lnTo>
                        <a:lnTo>
                          <a:pt x="81" y="96"/>
                        </a:lnTo>
                        <a:lnTo>
                          <a:pt x="81" y="100"/>
                        </a:lnTo>
                        <a:lnTo>
                          <a:pt x="81" y="99"/>
                        </a:lnTo>
                        <a:lnTo>
                          <a:pt x="81" y="97"/>
                        </a:lnTo>
                        <a:lnTo>
                          <a:pt x="81" y="97"/>
                        </a:lnTo>
                        <a:lnTo>
                          <a:pt x="81" y="101"/>
                        </a:lnTo>
                        <a:lnTo>
                          <a:pt x="81" y="100"/>
                        </a:lnTo>
                        <a:lnTo>
                          <a:pt x="81" y="99"/>
                        </a:lnTo>
                        <a:lnTo>
                          <a:pt x="81" y="99"/>
                        </a:lnTo>
                        <a:lnTo>
                          <a:pt x="81" y="99"/>
                        </a:lnTo>
                        <a:lnTo>
                          <a:pt x="81" y="98"/>
                        </a:lnTo>
                        <a:lnTo>
                          <a:pt x="81" y="101"/>
                        </a:lnTo>
                        <a:lnTo>
                          <a:pt x="81" y="97"/>
                        </a:lnTo>
                        <a:lnTo>
                          <a:pt x="81" y="100"/>
                        </a:lnTo>
                        <a:lnTo>
                          <a:pt x="81" y="99"/>
                        </a:lnTo>
                        <a:lnTo>
                          <a:pt x="81" y="100"/>
                        </a:lnTo>
                        <a:lnTo>
                          <a:pt x="81" y="98"/>
                        </a:lnTo>
                        <a:lnTo>
                          <a:pt x="81" y="100"/>
                        </a:lnTo>
                        <a:lnTo>
                          <a:pt x="82" y="100"/>
                        </a:lnTo>
                        <a:lnTo>
                          <a:pt x="82" y="101"/>
                        </a:lnTo>
                        <a:lnTo>
                          <a:pt x="82" y="101"/>
                        </a:lnTo>
                        <a:lnTo>
                          <a:pt x="82" y="100"/>
                        </a:lnTo>
                        <a:lnTo>
                          <a:pt x="82" y="102"/>
                        </a:lnTo>
                        <a:lnTo>
                          <a:pt x="82" y="99"/>
                        </a:lnTo>
                        <a:lnTo>
                          <a:pt x="82" y="103"/>
                        </a:lnTo>
                        <a:lnTo>
                          <a:pt x="82" y="102"/>
                        </a:lnTo>
                        <a:lnTo>
                          <a:pt x="82" y="101"/>
                        </a:lnTo>
                        <a:lnTo>
                          <a:pt x="82" y="101"/>
                        </a:lnTo>
                        <a:lnTo>
                          <a:pt x="82" y="103"/>
                        </a:lnTo>
                        <a:lnTo>
                          <a:pt x="82" y="104"/>
                        </a:lnTo>
                        <a:lnTo>
                          <a:pt x="82" y="102"/>
                        </a:lnTo>
                        <a:lnTo>
                          <a:pt x="82" y="101"/>
                        </a:lnTo>
                        <a:lnTo>
                          <a:pt x="82" y="104"/>
                        </a:lnTo>
                        <a:lnTo>
                          <a:pt x="82" y="104"/>
                        </a:lnTo>
                        <a:lnTo>
                          <a:pt x="82" y="103"/>
                        </a:lnTo>
                        <a:lnTo>
                          <a:pt x="82" y="103"/>
                        </a:lnTo>
                        <a:lnTo>
                          <a:pt x="82" y="103"/>
                        </a:lnTo>
                        <a:lnTo>
                          <a:pt x="82" y="105"/>
                        </a:lnTo>
                        <a:lnTo>
                          <a:pt x="82" y="103"/>
                        </a:lnTo>
                        <a:lnTo>
                          <a:pt x="82" y="103"/>
                        </a:lnTo>
                        <a:lnTo>
                          <a:pt x="82" y="106"/>
                        </a:lnTo>
                        <a:lnTo>
                          <a:pt x="82" y="103"/>
                        </a:lnTo>
                        <a:lnTo>
                          <a:pt x="82" y="104"/>
                        </a:lnTo>
                        <a:lnTo>
                          <a:pt x="82" y="106"/>
                        </a:lnTo>
                        <a:lnTo>
                          <a:pt x="82" y="106"/>
                        </a:lnTo>
                        <a:lnTo>
                          <a:pt x="82" y="105"/>
                        </a:lnTo>
                        <a:lnTo>
                          <a:pt x="82" y="106"/>
                        </a:lnTo>
                        <a:lnTo>
                          <a:pt x="82" y="105"/>
                        </a:lnTo>
                        <a:lnTo>
                          <a:pt x="82" y="105"/>
                        </a:lnTo>
                        <a:lnTo>
                          <a:pt x="82" y="107"/>
                        </a:lnTo>
                        <a:lnTo>
                          <a:pt x="82" y="105"/>
                        </a:lnTo>
                        <a:lnTo>
                          <a:pt x="82" y="107"/>
                        </a:lnTo>
                        <a:lnTo>
                          <a:pt x="82" y="108"/>
                        </a:lnTo>
                        <a:lnTo>
                          <a:pt x="82" y="106"/>
                        </a:lnTo>
                        <a:lnTo>
                          <a:pt x="82" y="107"/>
                        </a:lnTo>
                        <a:lnTo>
                          <a:pt x="82" y="106"/>
                        </a:lnTo>
                        <a:lnTo>
                          <a:pt x="82" y="108"/>
                        </a:lnTo>
                        <a:lnTo>
                          <a:pt x="82" y="107"/>
                        </a:lnTo>
                        <a:lnTo>
                          <a:pt x="82" y="107"/>
                        </a:lnTo>
                        <a:lnTo>
                          <a:pt x="82" y="106"/>
                        </a:lnTo>
                        <a:lnTo>
                          <a:pt x="82" y="106"/>
                        </a:lnTo>
                        <a:lnTo>
                          <a:pt x="82" y="109"/>
                        </a:lnTo>
                        <a:lnTo>
                          <a:pt x="82" y="105"/>
                        </a:lnTo>
                        <a:lnTo>
                          <a:pt x="82" y="109"/>
                        </a:lnTo>
                        <a:lnTo>
                          <a:pt x="82" y="107"/>
                        </a:lnTo>
                        <a:lnTo>
                          <a:pt x="82" y="108"/>
                        </a:lnTo>
                        <a:lnTo>
                          <a:pt x="82" y="107"/>
                        </a:lnTo>
                        <a:lnTo>
                          <a:pt x="82" y="107"/>
                        </a:lnTo>
                        <a:lnTo>
                          <a:pt x="82" y="106"/>
                        </a:lnTo>
                        <a:lnTo>
                          <a:pt x="82" y="108"/>
                        </a:lnTo>
                        <a:lnTo>
                          <a:pt x="82" y="108"/>
                        </a:lnTo>
                        <a:lnTo>
                          <a:pt x="82" y="106"/>
                        </a:lnTo>
                        <a:lnTo>
                          <a:pt x="82" y="106"/>
                        </a:lnTo>
                        <a:lnTo>
                          <a:pt x="82" y="106"/>
                        </a:lnTo>
                        <a:lnTo>
                          <a:pt x="82" y="106"/>
                        </a:lnTo>
                        <a:lnTo>
                          <a:pt x="82" y="108"/>
                        </a:lnTo>
                        <a:lnTo>
                          <a:pt x="82" y="107"/>
                        </a:lnTo>
                        <a:lnTo>
                          <a:pt x="82" y="107"/>
                        </a:lnTo>
                        <a:lnTo>
                          <a:pt x="82" y="108"/>
                        </a:lnTo>
                        <a:lnTo>
                          <a:pt x="82" y="109"/>
                        </a:lnTo>
                        <a:lnTo>
                          <a:pt x="82" y="109"/>
                        </a:lnTo>
                        <a:lnTo>
                          <a:pt x="82" y="107"/>
                        </a:lnTo>
                        <a:lnTo>
                          <a:pt x="82" y="110"/>
                        </a:lnTo>
                        <a:lnTo>
                          <a:pt x="82" y="106"/>
                        </a:lnTo>
                        <a:lnTo>
                          <a:pt x="82" y="109"/>
                        </a:lnTo>
                        <a:lnTo>
                          <a:pt x="82" y="106"/>
                        </a:lnTo>
                        <a:lnTo>
                          <a:pt x="82" y="111"/>
                        </a:lnTo>
                        <a:lnTo>
                          <a:pt x="82" y="107"/>
                        </a:lnTo>
                        <a:lnTo>
                          <a:pt x="82" y="109"/>
                        </a:lnTo>
                        <a:lnTo>
                          <a:pt x="82" y="109"/>
                        </a:lnTo>
                        <a:lnTo>
                          <a:pt x="82" y="108"/>
                        </a:lnTo>
                        <a:lnTo>
                          <a:pt x="82" y="105"/>
                        </a:lnTo>
                        <a:lnTo>
                          <a:pt x="82" y="109"/>
                        </a:lnTo>
                        <a:lnTo>
                          <a:pt x="82" y="104"/>
                        </a:lnTo>
                        <a:lnTo>
                          <a:pt x="82" y="106"/>
                        </a:lnTo>
                        <a:lnTo>
                          <a:pt x="82" y="107"/>
                        </a:lnTo>
                        <a:lnTo>
                          <a:pt x="82" y="106"/>
                        </a:lnTo>
                        <a:lnTo>
                          <a:pt x="82" y="103"/>
                        </a:lnTo>
                        <a:lnTo>
                          <a:pt x="82" y="107"/>
                        </a:lnTo>
                        <a:lnTo>
                          <a:pt x="82" y="103"/>
                        </a:lnTo>
                        <a:lnTo>
                          <a:pt x="82" y="104"/>
                        </a:lnTo>
                        <a:lnTo>
                          <a:pt x="82" y="103"/>
                        </a:lnTo>
                        <a:lnTo>
                          <a:pt x="82" y="104"/>
                        </a:lnTo>
                        <a:lnTo>
                          <a:pt x="82" y="103"/>
                        </a:lnTo>
                        <a:lnTo>
                          <a:pt x="82" y="102"/>
                        </a:lnTo>
                        <a:lnTo>
                          <a:pt x="82" y="101"/>
                        </a:lnTo>
                        <a:lnTo>
                          <a:pt x="82" y="101"/>
                        </a:lnTo>
                        <a:lnTo>
                          <a:pt x="82" y="102"/>
                        </a:lnTo>
                        <a:lnTo>
                          <a:pt x="82" y="100"/>
                        </a:lnTo>
                        <a:lnTo>
                          <a:pt x="82" y="99"/>
                        </a:lnTo>
                        <a:lnTo>
                          <a:pt x="82" y="101"/>
                        </a:lnTo>
                        <a:lnTo>
                          <a:pt x="82" y="97"/>
                        </a:lnTo>
                        <a:lnTo>
                          <a:pt x="82" y="99"/>
                        </a:lnTo>
                        <a:lnTo>
                          <a:pt x="82" y="98"/>
                        </a:lnTo>
                        <a:lnTo>
                          <a:pt x="82" y="99"/>
                        </a:lnTo>
                        <a:lnTo>
                          <a:pt x="82" y="97"/>
                        </a:lnTo>
                        <a:lnTo>
                          <a:pt x="82" y="98"/>
                        </a:lnTo>
                        <a:lnTo>
                          <a:pt x="82" y="98"/>
                        </a:lnTo>
                        <a:lnTo>
                          <a:pt x="82" y="97"/>
                        </a:lnTo>
                        <a:lnTo>
                          <a:pt x="82" y="97"/>
                        </a:lnTo>
                        <a:lnTo>
                          <a:pt x="82" y="98"/>
                        </a:lnTo>
                        <a:lnTo>
                          <a:pt x="82" y="98"/>
                        </a:lnTo>
                        <a:lnTo>
                          <a:pt x="82" y="94"/>
                        </a:lnTo>
                        <a:lnTo>
                          <a:pt x="82" y="95"/>
                        </a:lnTo>
                        <a:lnTo>
                          <a:pt x="82" y="95"/>
                        </a:lnTo>
                        <a:lnTo>
                          <a:pt x="82" y="95"/>
                        </a:lnTo>
                        <a:lnTo>
                          <a:pt x="83" y="95"/>
                        </a:lnTo>
                        <a:lnTo>
                          <a:pt x="83" y="96"/>
                        </a:lnTo>
                        <a:lnTo>
                          <a:pt x="83" y="95"/>
                        </a:lnTo>
                        <a:lnTo>
                          <a:pt x="83" y="95"/>
                        </a:lnTo>
                        <a:lnTo>
                          <a:pt x="83" y="94"/>
                        </a:lnTo>
                        <a:lnTo>
                          <a:pt x="83" y="93"/>
                        </a:lnTo>
                        <a:lnTo>
                          <a:pt x="83" y="94"/>
                        </a:lnTo>
                        <a:lnTo>
                          <a:pt x="83" y="91"/>
                        </a:lnTo>
                        <a:lnTo>
                          <a:pt x="83" y="92"/>
                        </a:lnTo>
                        <a:lnTo>
                          <a:pt x="83" y="93"/>
                        </a:lnTo>
                        <a:lnTo>
                          <a:pt x="83" y="91"/>
                        </a:lnTo>
                        <a:lnTo>
                          <a:pt x="83" y="93"/>
                        </a:lnTo>
                        <a:lnTo>
                          <a:pt x="83" y="90"/>
                        </a:lnTo>
                        <a:lnTo>
                          <a:pt x="83" y="93"/>
                        </a:lnTo>
                        <a:lnTo>
                          <a:pt x="83" y="92"/>
                        </a:lnTo>
                        <a:lnTo>
                          <a:pt x="83" y="91"/>
                        </a:lnTo>
                        <a:lnTo>
                          <a:pt x="83" y="91"/>
                        </a:lnTo>
                        <a:lnTo>
                          <a:pt x="83" y="91"/>
                        </a:lnTo>
                        <a:lnTo>
                          <a:pt x="83" y="90"/>
                        </a:lnTo>
                        <a:lnTo>
                          <a:pt x="83" y="90"/>
                        </a:lnTo>
                        <a:lnTo>
                          <a:pt x="83" y="90"/>
                        </a:lnTo>
                        <a:lnTo>
                          <a:pt x="83" y="90"/>
                        </a:lnTo>
                        <a:lnTo>
                          <a:pt x="83" y="89"/>
                        </a:lnTo>
                        <a:lnTo>
                          <a:pt x="83" y="90"/>
                        </a:lnTo>
                        <a:lnTo>
                          <a:pt x="83" y="90"/>
                        </a:lnTo>
                        <a:lnTo>
                          <a:pt x="83" y="90"/>
                        </a:lnTo>
                        <a:lnTo>
                          <a:pt x="83" y="88"/>
                        </a:lnTo>
                        <a:lnTo>
                          <a:pt x="83" y="90"/>
                        </a:lnTo>
                        <a:lnTo>
                          <a:pt x="83" y="90"/>
                        </a:lnTo>
                        <a:lnTo>
                          <a:pt x="83" y="87"/>
                        </a:lnTo>
                        <a:lnTo>
                          <a:pt x="83" y="89"/>
                        </a:lnTo>
                        <a:lnTo>
                          <a:pt x="83" y="91"/>
                        </a:lnTo>
                        <a:lnTo>
                          <a:pt x="83" y="89"/>
                        </a:lnTo>
                        <a:lnTo>
                          <a:pt x="83" y="92"/>
                        </a:lnTo>
                        <a:lnTo>
                          <a:pt x="83" y="87"/>
                        </a:lnTo>
                        <a:lnTo>
                          <a:pt x="83" y="92"/>
                        </a:lnTo>
                        <a:lnTo>
                          <a:pt x="83" y="88"/>
                        </a:lnTo>
                        <a:lnTo>
                          <a:pt x="83" y="91"/>
                        </a:lnTo>
                        <a:lnTo>
                          <a:pt x="83" y="93"/>
                        </a:lnTo>
                        <a:lnTo>
                          <a:pt x="83" y="91"/>
                        </a:lnTo>
                        <a:lnTo>
                          <a:pt x="83" y="94"/>
                        </a:lnTo>
                        <a:lnTo>
                          <a:pt x="83" y="92"/>
                        </a:lnTo>
                        <a:lnTo>
                          <a:pt x="83" y="95"/>
                        </a:lnTo>
                        <a:lnTo>
                          <a:pt x="83" y="91"/>
                        </a:lnTo>
                        <a:lnTo>
                          <a:pt x="83" y="95"/>
                        </a:lnTo>
                        <a:lnTo>
                          <a:pt x="83" y="93"/>
                        </a:lnTo>
                        <a:lnTo>
                          <a:pt x="83" y="94"/>
                        </a:lnTo>
                        <a:lnTo>
                          <a:pt x="83" y="92"/>
                        </a:lnTo>
                        <a:lnTo>
                          <a:pt x="83" y="97"/>
                        </a:lnTo>
                        <a:lnTo>
                          <a:pt x="83" y="95"/>
                        </a:lnTo>
                        <a:lnTo>
                          <a:pt x="83" y="95"/>
                        </a:lnTo>
                        <a:lnTo>
                          <a:pt x="83" y="97"/>
                        </a:lnTo>
                        <a:lnTo>
                          <a:pt x="83" y="94"/>
                        </a:lnTo>
                        <a:lnTo>
                          <a:pt x="83" y="98"/>
                        </a:lnTo>
                        <a:lnTo>
                          <a:pt x="83" y="96"/>
                        </a:lnTo>
                        <a:lnTo>
                          <a:pt x="83" y="99"/>
                        </a:lnTo>
                        <a:lnTo>
                          <a:pt x="83" y="95"/>
                        </a:lnTo>
                        <a:lnTo>
                          <a:pt x="83" y="98"/>
                        </a:lnTo>
                        <a:lnTo>
                          <a:pt x="83" y="97"/>
                        </a:lnTo>
                        <a:lnTo>
                          <a:pt x="83" y="99"/>
                        </a:lnTo>
                        <a:lnTo>
                          <a:pt x="83" y="95"/>
                        </a:lnTo>
                        <a:lnTo>
                          <a:pt x="83" y="99"/>
                        </a:lnTo>
                        <a:lnTo>
                          <a:pt x="83" y="99"/>
                        </a:lnTo>
                        <a:lnTo>
                          <a:pt x="83" y="98"/>
                        </a:lnTo>
                        <a:lnTo>
                          <a:pt x="83" y="102"/>
                        </a:lnTo>
                        <a:lnTo>
                          <a:pt x="83" y="103"/>
                        </a:lnTo>
                        <a:lnTo>
                          <a:pt x="83" y="98"/>
                        </a:lnTo>
                        <a:lnTo>
                          <a:pt x="83" y="103"/>
                        </a:lnTo>
                        <a:lnTo>
                          <a:pt x="83" y="100"/>
                        </a:lnTo>
                        <a:lnTo>
                          <a:pt x="83" y="102"/>
                        </a:lnTo>
                        <a:lnTo>
                          <a:pt x="83" y="104"/>
                        </a:lnTo>
                        <a:lnTo>
                          <a:pt x="83" y="105"/>
                        </a:lnTo>
                        <a:lnTo>
                          <a:pt x="83" y="105"/>
                        </a:lnTo>
                        <a:lnTo>
                          <a:pt x="83" y="105"/>
                        </a:lnTo>
                        <a:lnTo>
                          <a:pt x="83" y="105"/>
                        </a:lnTo>
                        <a:lnTo>
                          <a:pt x="83" y="105"/>
                        </a:lnTo>
                        <a:lnTo>
                          <a:pt x="83" y="106"/>
                        </a:lnTo>
                        <a:lnTo>
                          <a:pt x="83" y="106"/>
                        </a:lnTo>
                        <a:lnTo>
                          <a:pt x="83" y="109"/>
                        </a:lnTo>
                        <a:lnTo>
                          <a:pt x="83" y="108"/>
                        </a:lnTo>
                        <a:lnTo>
                          <a:pt x="83" y="109"/>
                        </a:lnTo>
                        <a:lnTo>
                          <a:pt x="83" y="109"/>
                        </a:lnTo>
                        <a:lnTo>
                          <a:pt x="83" y="111"/>
                        </a:lnTo>
                        <a:lnTo>
                          <a:pt x="83" y="111"/>
                        </a:lnTo>
                        <a:lnTo>
                          <a:pt x="83" y="112"/>
                        </a:lnTo>
                        <a:lnTo>
                          <a:pt x="83" y="112"/>
                        </a:lnTo>
                        <a:lnTo>
                          <a:pt x="83" y="114"/>
                        </a:lnTo>
                        <a:lnTo>
                          <a:pt x="83" y="114"/>
                        </a:lnTo>
                        <a:lnTo>
                          <a:pt x="83" y="112"/>
                        </a:lnTo>
                        <a:lnTo>
                          <a:pt x="83" y="113"/>
                        </a:lnTo>
                        <a:lnTo>
                          <a:pt x="83" y="117"/>
                        </a:lnTo>
                        <a:lnTo>
                          <a:pt x="83" y="117"/>
                        </a:lnTo>
                        <a:lnTo>
                          <a:pt x="83" y="115"/>
                        </a:lnTo>
                        <a:lnTo>
                          <a:pt x="83" y="118"/>
                        </a:lnTo>
                        <a:lnTo>
                          <a:pt x="83" y="116"/>
                        </a:lnTo>
                        <a:lnTo>
                          <a:pt x="83" y="120"/>
                        </a:lnTo>
                        <a:lnTo>
                          <a:pt x="83" y="116"/>
                        </a:lnTo>
                        <a:lnTo>
                          <a:pt x="83" y="119"/>
                        </a:lnTo>
                        <a:lnTo>
                          <a:pt x="84" y="121"/>
                        </a:lnTo>
                        <a:lnTo>
                          <a:pt x="84" y="116"/>
                        </a:lnTo>
                        <a:lnTo>
                          <a:pt x="84" y="118"/>
                        </a:lnTo>
                        <a:lnTo>
                          <a:pt x="84" y="120"/>
                        </a:lnTo>
                        <a:lnTo>
                          <a:pt x="84" y="118"/>
                        </a:lnTo>
                        <a:lnTo>
                          <a:pt x="84" y="121"/>
                        </a:lnTo>
                        <a:lnTo>
                          <a:pt x="84" y="118"/>
                        </a:lnTo>
                        <a:lnTo>
                          <a:pt x="84" y="123"/>
                        </a:lnTo>
                        <a:lnTo>
                          <a:pt x="84" y="121"/>
                        </a:lnTo>
                        <a:lnTo>
                          <a:pt x="84" y="122"/>
                        </a:lnTo>
                        <a:lnTo>
                          <a:pt x="84" y="122"/>
                        </a:lnTo>
                        <a:lnTo>
                          <a:pt x="84" y="121"/>
                        </a:lnTo>
                        <a:lnTo>
                          <a:pt x="84" y="125"/>
                        </a:lnTo>
                        <a:lnTo>
                          <a:pt x="84" y="123"/>
                        </a:lnTo>
                        <a:lnTo>
                          <a:pt x="84" y="126"/>
                        </a:lnTo>
                        <a:lnTo>
                          <a:pt x="84" y="123"/>
                        </a:lnTo>
                        <a:lnTo>
                          <a:pt x="84" y="125"/>
                        </a:lnTo>
                        <a:lnTo>
                          <a:pt x="84" y="124"/>
                        </a:lnTo>
                        <a:lnTo>
                          <a:pt x="84" y="127"/>
                        </a:lnTo>
                        <a:lnTo>
                          <a:pt x="84" y="125"/>
                        </a:lnTo>
                        <a:lnTo>
                          <a:pt x="84" y="126"/>
                        </a:lnTo>
                        <a:lnTo>
                          <a:pt x="84" y="129"/>
                        </a:lnTo>
                        <a:lnTo>
                          <a:pt x="84" y="127"/>
                        </a:lnTo>
                        <a:lnTo>
                          <a:pt x="84" y="127"/>
                        </a:lnTo>
                        <a:lnTo>
                          <a:pt x="84" y="127"/>
                        </a:lnTo>
                        <a:lnTo>
                          <a:pt x="84" y="128"/>
                        </a:lnTo>
                        <a:lnTo>
                          <a:pt x="84" y="129"/>
                        </a:lnTo>
                        <a:lnTo>
                          <a:pt x="84" y="133"/>
                        </a:lnTo>
                        <a:lnTo>
                          <a:pt x="84" y="130"/>
                        </a:lnTo>
                        <a:lnTo>
                          <a:pt x="84" y="133"/>
                        </a:lnTo>
                        <a:lnTo>
                          <a:pt x="84" y="131"/>
                        </a:lnTo>
                        <a:lnTo>
                          <a:pt x="84" y="134"/>
                        </a:lnTo>
                        <a:lnTo>
                          <a:pt x="84" y="130"/>
                        </a:lnTo>
                        <a:lnTo>
                          <a:pt x="84" y="133"/>
                        </a:lnTo>
                        <a:lnTo>
                          <a:pt x="84" y="130"/>
                        </a:lnTo>
                        <a:lnTo>
                          <a:pt x="84" y="134"/>
                        </a:lnTo>
                        <a:lnTo>
                          <a:pt x="84" y="131"/>
                        </a:lnTo>
                        <a:lnTo>
                          <a:pt x="84" y="131"/>
                        </a:lnTo>
                        <a:lnTo>
                          <a:pt x="84" y="134"/>
                        </a:lnTo>
                        <a:lnTo>
                          <a:pt x="84" y="129"/>
                        </a:lnTo>
                        <a:lnTo>
                          <a:pt x="84" y="133"/>
                        </a:lnTo>
                        <a:lnTo>
                          <a:pt x="84" y="132"/>
                        </a:lnTo>
                        <a:lnTo>
                          <a:pt x="84" y="133"/>
                        </a:lnTo>
                        <a:lnTo>
                          <a:pt x="84" y="132"/>
                        </a:lnTo>
                        <a:lnTo>
                          <a:pt x="84" y="133"/>
                        </a:lnTo>
                        <a:lnTo>
                          <a:pt x="84" y="133"/>
                        </a:lnTo>
                        <a:lnTo>
                          <a:pt x="84" y="130"/>
                        </a:lnTo>
                        <a:lnTo>
                          <a:pt x="84" y="134"/>
                        </a:lnTo>
                        <a:lnTo>
                          <a:pt x="84" y="133"/>
                        </a:lnTo>
                        <a:lnTo>
                          <a:pt x="84" y="135"/>
                        </a:lnTo>
                        <a:lnTo>
                          <a:pt x="84" y="131"/>
                        </a:lnTo>
                        <a:lnTo>
                          <a:pt x="84" y="131"/>
                        </a:lnTo>
                        <a:lnTo>
                          <a:pt x="84" y="134"/>
                        </a:lnTo>
                        <a:lnTo>
                          <a:pt x="84" y="131"/>
                        </a:lnTo>
                        <a:lnTo>
                          <a:pt x="84" y="132"/>
                        </a:lnTo>
                        <a:lnTo>
                          <a:pt x="84" y="133"/>
                        </a:lnTo>
                        <a:lnTo>
                          <a:pt x="84" y="133"/>
                        </a:lnTo>
                        <a:lnTo>
                          <a:pt x="84" y="130"/>
                        </a:lnTo>
                        <a:lnTo>
                          <a:pt x="84" y="133"/>
                        </a:lnTo>
                        <a:lnTo>
                          <a:pt x="84" y="133"/>
                        </a:lnTo>
                        <a:lnTo>
                          <a:pt x="84" y="134"/>
                        </a:lnTo>
                        <a:lnTo>
                          <a:pt x="84" y="132"/>
                        </a:lnTo>
                        <a:lnTo>
                          <a:pt x="84" y="133"/>
                        </a:lnTo>
                        <a:lnTo>
                          <a:pt x="84" y="130"/>
                        </a:lnTo>
                        <a:lnTo>
                          <a:pt x="84" y="130"/>
                        </a:lnTo>
                        <a:lnTo>
                          <a:pt x="84" y="134"/>
                        </a:lnTo>
                        <a:lnTo>
                          <a:pt x="84" y="129"/>
                        </a:lnTo>
                        <a:lnTo>
                          <a:pt x="84" y="134"/>
                        </a:lnTo>
                        <a:lnTo>
                          <a:pt x="84" y="129"/>
                        </a:lnTo>
                        <a:lnTo>
                          <a:pt x="84" y="132"/>
                        </a:lnTo>
                        <a:lnTo>
                          <a:pt x="84" y="132"/>
                        </a:lnTo>
                        <a:lnTo>
                          <a:pt x="84" y="131"/>
                        </a:lnTo>
                        <a:lnTo>
                          <a:pt x="84" y="129"/>
                        </a:lnTo>
                        <a:lnTo>
                          <a:pt x="84" y="130"/>
                        </a:lnTo>
                        <a:lnTo>
                          <a:pt x="84" y="130"/>
                        </a:lnTo>
                        <a:lnTo>
                          <a:pt x="84" y="129"/>
                        </a:lnTo>
                        <a:lnTo>
                          <a:pt x="84" y="127"/>
                        </a:lnTo>
                        <a:lnTo>
                          <a:pt x="84" y="127"/>
                        </a:lnTo>
                        <a:lnTo>
                          <a:pt x="84" y="127"/>
                        </a:lnTo>
                        <a:lnTo>
                          <a:pt x="84" y="130"/>
                        </a:lnTo>
                        <a:lnTo>
                          <a:pt x="84" y="128"/>
                        </a:lnTo>
                        <a:lnTo>
                          <a:pt x="84" y="126"/>
                        </a:lnTo>
                        <a:lnTo>
                          <a:pt x="84" y="126"/>
                        </a:lnTo>
                        <a:lnTo>
                          <a:pt x="84" y="127"/>
                        </a:lnTo>
                        <a:lnTo>
                          <a:pt x="84" y="126"/>
                        </a:lnTo>
                        <a:lnTo>
                          <a:pt x="84" y="126"/>
                        </a:lnTo>
                        <a:lnTo>
                          <a:pt x="84" y="126"/>
                        </a:lnTo>
                        <a:lnTo>
                          <a:pt x="84" y="125"/>
                        </a:lnTo>
                        <a:lnTo>
                          <a:pt x="84" y="125"/>
                        </a:lnTo>
                        <a:lnTo>
                          <a:pt x="84" y="124"/>
                        </a:lnTo>
                        <a:lnTo>
                          <a:pt x="84" y="124"/>
                        </a:lnTo>
                        <a:lnTo>
                          <a:pt x="84" y="126"/>
                        </a:lnTo>
                        <a:lnTo>
                          <a:pt x="84" y="122"/>
                        </a:lnTo>
                        <a:lnTo>
                          <a:pt x="84" y="124"/>
                        </a:lnTo>
                        <a:lnTo>
                          <a:pt x="84" y="124"/>
                        </a:lnTo>
                        <a:lnTo>
                          <a:pt x="84" y="123"/>
                        </a:lnTo>
                        <a:lnTo>
                          <a:pt x="84" y="123"/>
                        </a:lnTo>
                        <a:lnTo>
                          <a:pt x="84" y="122"/>
                        </a:lnTo>
                        <a:lnTo>
                          <a:pt x="85" y="121"/>
                        </a:lnTo>
                        <a:lnTo>
                          <a:pt x="85" y="122"/>
                        </a:lnTo>
                        <a:lnTo>
                          <a:pt x="85" y="125"/>
                        </a:lnTo>
                        <a:lnTo>
                          <a:pt x="85" y="120"/>
                        </a:lnTo>
                        <a:lnTo>
                          <a:pt x="85" y="123"/>
                        </a:lnTo>
                        <a:lnTo>
                          <a:pt x="85" y="123"/>
                        </a:lnTo>
                        <a:lnTo>
                          <a:pt x="85" y="122"/>
                        </a:lnTo>
                        <a:lnTo>
                          <a:pt x="85" y="123"/>
                        </a:lnTo>
                        <a:lnTo>
                          <a:pt x="85" y="120"/>
                        </a:lnTo>
                        <a:lnTo>
                          <a:pt x="85" y="123"/>
                        </a:lnTo>
                        <a:lnTo>
                          <a:pt x="85" y="121"/>
                        </a:lnTo>
                        <a:lnTo>
                          <a:pt x="85" y="124"/>
                        </a:lnTo>
                        <a:lnTo>
                          <a:pt x="85" y="121"/>
                        </a:lnTo>
                        <a:lnTo>
                          <a:pt x="85" y="124"/>
                        </a:lnTo>
                        <a:lnTo>
                          <a:pt x="85" y="120"/>
                        </a:lnTo>
                        <a:lnTo>
                          <a:pt x="85" y="122"/>
                        </a:lnTo>
                        <a:lnTo>
                          <a:pt x="85" y="119"/>
                        </a:lnTo>
                        <a:lnTo>
                          <a:pt x="85" y="121"/>
                        </a:lnTo>
                        <a:lnTo>
                          <a:pt x="85" y="120"/>
                        </a:lnTo>
                        <a:lnTo>
                          <a:pt x="85" y="120"/>
                        </a:lnTo>
                        <a:lnTo>
                          <a:pt x="85" y="122"/>
                        </a:lnTo>
                        <a:lnTo>
                          <a:pt x="85" y="120"/>
                        </a:lnTo>
                        <a:lnTo>
                          <a:pt x="85" y="121"/>
                        </a:lnTo>
                        <a:lnTo>
                          <a:pt x="85" y="117"/>
                        </a:lnTo>
                        <a:lnTo>
                          <a:pt x="85" y="122"/>
                        </a:lnTo>
                        <a:lnTo>
                          <a:pt x="85" y="121"/>
                        </a:lnTo>
                        <a:lnTo>
                          <a:pt x="85" y="119"/>
                        </a:lnTo>
                        <a:lnTo>
                          <a:pt x="85" y="121"/>
                        </a:lnTo>
                        <a:lnTo>
                          <a:pt x="85" y="118"/>
                        </a:lnTo>
                        <a:lnTo>
                          <a:pt x="85" y="119"/>
                        </a:lnTo>
                        <a:lnTo>
                          <a:pt x="85" y="119"/>
                        </a:lnTo>
                        <a:lnTo>
                          <a:pt x="85" y="117"/>
                        </a:lnTo>
                        <a:lnTo>
                          <a:pt x="85" y="117"/>
                        </a:lnTo>
                        <a:lnTo>
                          <a:pt x="85" y="118"/>
                        </a:lnTo>
                        <a:lnTo>
                          <a:pt x="85" y="119"/>
                        </a:lnTo>
                        <a:lnTo>
                          <a:pt x="85" y="120"/>
                        </a:lnTo>
                        <a:lnTo>
                          <a:pt x="85" y="118"/>
                        </a:lnTo>
                        <a:lnTo>
                          <a:pt x="85" y="119"/>
                        </a:lnTo>
                        <a:lnTo>
                          <a:pt x="85" y="119"/>
                        </a:lnTo>
                        <a:lnTo>
                          <a:pt x="85" y="119"/>
                        </a:lnTo>
                        <a:lnTo>
                          <a:pt x="85" y="119"/>
                        </a:lnTo>
                        <a:lnTo>
                          <a:pt x="85" y="117"/>
                        </a:lnTo>
                        <a:lnTo>
                          <a:pt x="85" y="116"/>
                        </a:lnTo>
                        <a:lnTo>
                          <a:pt x="85" y="118"/>
                        </a:lnTo>
                        <a:lnTo>
                          <a:pt x="85" y="117"/>
                        </a:lnTo>
                        <a:lnTo>
                          <a:pt x="85" y="120"/>
                        </a:lnTo>
                        <a:lnTo>
                          <a:pt x="85" y="118"/>
                        </a:lnTo>
                        <a:lnTo>
                          <a:pt x="85" y="119"/>
                        </a:lnTo>
                        <a:lnTo>
                          <a:pt x="85" y="119"/>
                        </a:lnTo>
                        <a:lnTo>
                          <a:pt x="85" y="117"/>
                        </a:lnTo>
                        <a:lnTo>
                          <a:pt x="85" y="118"/>
                        </a:lnTo>
                        <a:lnTo>
                          <a:pt x="85" y="117"/>
                        </a:lnTo>
                        <a:lnTo>
                          <a:pt x="85" y="119"/>
                        </a:lnTo>
                        <a:lnTo>
                          <a:pt x="85" y="117"/>
                        </a:lnTo>
                        <a:lnTo>
                          <a:pt x="85" y="118"/>
                        </a:lnTo>
                        <a:lnTo>
                          <a:pt x="85" y="121"/>
                        </a:lnTo>
                        <a:lnTo>
                          <a:pt x="85" y="117"/>
                        </a:lnTo>
                        <a:lnTo>
                          <a:pt x="85" y="119"/>
                        </a:lnTo>
                        <a:lnTo>
                          <a:pt x="85" y="118"/>
                        </a:lnTo>
                        <a:lnTo>
                          <a:pt x="85" y="120"/>
                        </a:lnTo>
                        <a:lnTo>
                          <a:pt x="85" y="117"/>
                        </a:lnTo>
                        <a:lnTo>
                          <a:pt x="85" y="120"/>
                        </a:lnTo>
                        <a:lnTo>
                          <a:pt x="85" y="117"/>
                        </a:lnTo>
                        <a:lnTo>
                          <a:pt x="85" y="119"/>
                        </a:lnTo>
                        <a:lnTo>
                          <a:pt x="85" y="116"/>
                        </a:lnTo>
                        <a:lnTo>
                          <a:pt x="85" y="119"/>
                        </a:lnTo>
                        <a:lnTo>
                          <a:pt x="85" y="117"/>
                        </a:lnTo>
                        <a:lnTo>
                          <a:pt x="85" y="119"/>
                        </a:lnTo>
                        <a:lnTo>
                          <a:pt x="85" y="118"/>
                        </a:lnTo>
                        <a:lnTo>
                          <a:pt x="85" y="119"/>
                        </a:lnTo>
                        <a:lnTo>
                          <a:pt x="85" y="121"/>
                        </a:lnTo>
                        <a:lnTo>
                          <a:pt x="85" y="117"/>
                        </a:lnTo>
                        <a:lnTo>
                          <a:pt x="85" y="118"/>
                        </a:lnTo>
                        <a:lnTo>
                          <a:pt x="85" y="121"/>
                        </a:lnTo>
                        <a:lnTo>
                          <a:pt x="85" y="118"/>
                        </a:lnTo>
                        <a:lnTo>
                          <a:pt x="85" y="120"/>
                        </a:lnTo>
                        <a:lnTo>
                          <a:pt x="85" y="116"/>
                        </a:lnTo>
                        <a:lnTo>
                          <a:pt x="85" y="118"/>
                        </a:lnTo>
                        <a:lnTo>
                          <a:pt x="85" y="118"/>
                        </a:lnTo>
                        <a:lnTo>
                          <a:pt x="85" y="118"/>
                        </a:lnTo>
                        <a:lnTo>
                          <a:pt x="85" y="118"/>
                        </a:lnTo>
                        <a:lnTo>
                          <a:pt x="85" y="118"/>
                        </a:lnTo>
                        <a:lnTo>
                          <a:pt x="85" y="117"/>
                        </a:lnTo>
                        <a:lnTo>
                          <a:pt x="85" y="117"/>
                        </a:lnTo>
                        <a:lnTo>
                          <a:pt x="85" y="119"/>
                        </a:lnTo>
                        <a:lnTo>
                          <a:pt x="85" y="120"/>
                        </a:lnTo>
                        <a:lnTo>
                          <a:pt x="85" y="119"/>
                        </a:lnTo>
                        <a:lnTo>
                          <a:pt x="85" y="118"/>
                        </a:lnTo>
                        <a:lnTo>
                          <a:pt x="85" y="118"/>
                        </a:lnTo>
                        <a:lnTo>
                          <a:pt x="85" y="117"/>
                        </a:lnTo>
                        <a:lnTo>
                          <a:pt x="85" y="116"/>
                        </a:lnTo>
                        <a:lnTo>
                          <a:pt x="85" y="118"/>
                        </a:lnTo>
                        <a:lnTo>
                          <a:pt x="85" y="116"/>
                        </a:lnTo>
                        <a:lnTo>
                          <a:pt x="85" y="116"/>
                        </a:lnTo>
                        <a:lnTo>
                          <a:pt x="85" y="118"/>
                        </a:lnTo>
                        <a:lnTo>
                          <a:pt x="85" y="119"/>
                        </a:lnTo>
                        <a:lnTo>
                          <a:pt x="85" y="116"/>
                        </a:lnTo>
                        <a:lnTo>
                          <a:pt x="85" y="120"/>
                        </a:lnTo>
                        <a:lnTo>
                          <a:pt x="85" y="114"/>
                        </a:lnTo>
                        <a:lnTo>
                          <a:pt x="85" y="116"/>
                        </a:lnTo>
                        <a:lnTo>
                          <a:pt x="85" y="117"/>
                        </a:lnTo>
                        <a:lnTo>
                          <a:pt x="85" y="115"/>
                        </a:lnTo>
                        <a:lnTo>
                          <a:pt x="85" y="116"/>
                        </a:lnTo>
                        <a:lnTo>
                          <a:pt x="85" y="112"/>
                        </a:lnTo>
                        <a:lnTo>
                          <a:pt x="85" y="115"/>
                        </a:lnTo>
                        <a:lnTo>
                          <a:pt x="85" y="115"/>
                        </a:lnTo>
                        <a:lnTo>
                          <a:pt x="85" y="113"/>
                        </a:lnTo>
                        <a:lnTo>
                          <a:pt x="85" y="114"/>
                        </a:lnTo>
                        <a:lnTo>
                          <a:pt x="86" y="113"/>
                        </a:lnTo>
                        <a:lnTo>
                          <a:pt x="86" y="113"/>
                        </a:lnTo>
                        <a:lnTo>
                          <a:pt x="86" y="112"/>
                        </a:lnTo>
                        <a:lnTo>
                          <a:pt x="86" y="112"/>
                        </a:lnTo>
                        <a:lnTo>
                          <a:pt x="86" y="109"/>
                        </a:lnTo>
                        <a:lnTo>
                          <a:pt x="86" y="109"/>
                        </a:lnTo>
                        <a:lnTo>
                          <a:pt x="86" y="111"/>
                        </a:lnTo>
                        <a:lnTo>
                          <a:pt x="86" y="110"/>
                        </a:lnTo>
                        <a:lnTo>
                          <a:pt x="86" y="110"/>
                        </a:lnTo>
                        <a:lnTo>
                          <a:pt x="86" y="108"/>
                        </a:lnTo>
                        <a:lnTo>
                          <a:pt x="86" y="109"/>
                        </a:lnTo>
                        <a:lnTo>
                          <a:pt x="86" y="108"/>
                        </a:lnTo>
                        <a:lnTo>
                          <a:pt x="86" y="109"/>
                        </a:lnTo>
                        <a:lnTo>
                          <a:pt x="86" y="107"/>
                        </a:lnTo>
                        <a:lnTo>
                          <a:pt x="86" y="107"/>
                        </a:lnTo>
                        <a:lnTo>
                          <a:pt x="86" y="106"/>
                        </a:lnTo>
                        <a:lnTo>
                          <a:pt x="86" y="106"/>
                        </a:lnTo>
                        <a:lnTo>
                          <a:pt x="86" y="105"/>
                        </a:lnTo>
                        <a:lnTo>
                          <a:pt x="86" y="105"/>
                        </a:lnTo>
                        <a:lnTo>
                          <a:pt x="86" y="107"/>
                        </a:lnTo>
                        <a:lnTo>
                          <a:pt x="86" y="104"/>
                        </a:lnTo>
                        <a:lnTo>
                          <a:pt x="86" y="105"/>
                        </a:lnTo>
                        <a:lnTo>
                          <a:pt x="86" y="105"/>
                        </a:lnTo>
                        <a:lnTo>
                          <a:pt x="86" y="105"/>
                        </a:lnTo>
                        <a:lnTo>
                          <a:pt x="86" y="104"/>
                        </a:lnTo>
                        <a:lnTo>
                          <a:pt x="86" y="103"/>
                        </a:lnTo>
                        <a:lnTo>
                          <a:pt x="86" y="104"/>
                        </a:lnTo>
                        <a:lnTo>
                          <a:pt x="86" y="101"/>
                        </a:lnTo>
                        <a:lnTo>
                          <a:pt x="86" y="103"/>
                        </a:lnTo>
                        <a:lnTo>
                          <a:pt x="86" y="101"/>
                        </a:lnTo>
                        <a:lnTo>
                          <a:pt x="86" y="104"/>
                        </a:lnTo>
                        <a:lnTo>
                          <a:pt x="86" y="101"/>
                        </a:lnTo>
                        <a:lnTo>
                          <a:pt x="86" y="102"/>
                        </a:lnTo>
                        <a:lnTo>
                          <a:pt x="86" y="102"/>
                        </a:lnTo>
                        <a:lnTo>
                          <a:pt x="86" y="101"/>
                        </a:lnTo>
                        <a:lnTo>
                          <a:pt x="86" y="101"/>
                        </a:lnTo>
                        <a:lnTo>
                          <a:pt x="86" y="100"/>
                        </a:lnTo>
                        <a:lnTo>
                          <a:pt x="86" y="98"/>
                        </a:lnTo>
                        <a:lnTo>
                          <a:pt x="86" y="102"/>
                        </a:lnTo>
                        <a:lnTo>
                          <a:pt x="86" y="98"/>
                        </a:lnTo>
                        <a:lnTo>
                          <a:pt x="86" y="98"/>
                        </a:lnTo>
                        <a:lnTo>
                          <a:pt x="86" y="100"/>
                        </a:lnTo>
                        <a:lnTo>
                          <a:pt x="86" y="98"/>
                        </a:lnTo>
                        <a:lnTo>
                          <a:pt x="86" y="97"/>
                        </a:lnTo>
                        <a:lnTo>
                          <a:pt x="86" y="98"/>
                        </a:lnTo>
                        <a:lnTo>
                          <a:pt x="86" y="97"/>
                        </a:lnTo>
                        <a:lnTo>
                          <a:pt x="86" y="99"/>
                        </a:lnTo>
                        <a:lnTo>
                          <a:pt x="86" y="100"/>
                        </a:lnTo>
                        <a:lnTo>
                          <a:pt x="86" y="97"/>
                        </a:lnTo>
                        <a:lnTo>
                          <a:pt x="86" y="98"/>
                        </a:lnTo>
                        <a:lnTo>
                          <a:pt x="86" y="98"/>
                        </a:lnTo>
                        <a:lnTo>
                          <a:pt x="86" y="95"/>
                        </a:lnTo>
                        <a:lnTo>
                          <a:pt x="86" y="99"/>
                        </a:lnTo>
                        <a:lnTo>
                          <a:pt x="86" y="97"/>
                        </a:lnTo>
                        <a:lnTo>
                          <a:pt x="86" y="97"/>
                        </a:lnTo>
                        <a:lnTo>
                          <a:pt x="86" y="98"/>
                        </a:lnTo>
                        <a:lnTo>
                          <a:pt x="86" y="96"/>
                        </a:lnTo>
                        <a:lnTo>
                          <a:pt x="86" y="94"/>
                        </a:lnTo>
                        <a:lnTo>
                          <a:pt x="86" y="95"/>
                        </a:lnTo>
                        <a:lnTo>
                          <a:pt x="86" y="96"/>
                        </a:lnTo>
                        <a:lnTo>
                          <a:pt x="86" y="95"/>
                        </a:lnTo>
                        <a:lnTo>
                          <a:pt x="86" y="95"/>
                        </a:lnTo>
                        <a:lnTo>
                          <a:pt x="86" y="95"/>
                        </a:lnTo>
                        <a:lnTo>
                          <a:pt x="86" y="95"/>
                        </a:lnTo>
                        <a:lnTo>
                          <a:pt x="86" y="96"/>
                        </a:lnTo>
                        <a:lnTo>
                          <a:pt x="86" y="96"/>
                        </a:lnTo>
                        <a:lnTo>
                          <a:pt x="86" y="95"/>
                        </a:lnTo>
                        <a:lnTo>
                          <a:pt x="86" y="94"/>
                        </a:lnTo>
                        <a:lnTo>
                          <a:pt x="86" y="97"/>
                        </a:lnTo>
                        <a:lnTo>
                          <a:pt x="86" y="93"/>
                        </a:lnTo>
                        <a:lnTo>
                          <a:pt x="86" y="98"/>
                        </a:lnTo>
                        <a:lnTo>
                          <a:pt x="86" y="92"/>
                        </a:lnTo>
                        <a:lnTo>
                          <a:pt x="86" y="96"/>
                        </a:lnTo>
                        <a:lnTo>
                          <a:pt x="86" y="96"/>
                        </a:lnTo>
                        <a:lnTo>
                          <a:pt x="86" y="95"/>
                        </a:lnTo>
                        <a:lnTo>
                          <a:pt x="86" y="95"/>
                        </a:lnTo>
                        <a:lnTo>
                          <a:pt x="86" y="93"/>
                        </a:lnTo>
                        <a:lnTo>
                          <a:pt x="86" y="97"/>
                        </a:lnTo>
                        <a:lnTo>
                          <a:pt x="86" y="93"/>
                        </a:lnTo>
                        <a:lnTo>
                          <a:pt x="86" y="94"/>
                        </a:lnTo>
                        <a:lnTo>
                          <a:pt x="86" y="96"/>
                        </a:lnTo>
                        <a:lnTo>
                          <a:pt x="86" y="93"/>
                        </a:lnTo>
                        <a:lnTo>
                          <a:pt x="86" y="95"/>
                        </a:lnTo>
                        <a:lnTo>
                          <a:pt x="86" y="92"/>
                        </a:lnTo>
                        <a:lnTo>
                          <a:pt x="86" y="94"/>
                        </a:lnTo>
                        <a:lnTo>
                          <a:pt x="86" y="93"/>
                        </a:lnTo>
                        <a:lnTo>
                          <a:pt x="86" y="93"/>
                        </a:lnTo>
                        <a:lnTo>
                          <a:pt x="86" y="92"/>
                        </a:lnTo>
                        <a:lnTo>
                          <a:pt x="86" y="93"/>
                        </a:lnTo>
                        <a:lnTo>
                          <a:pt x="86" y="93"/>
                        </a:lnTo>
                        <a:lnTo>
                          <a:pt x="86" y="92"/>
                        </a:lnTo>
                        <a:lnTo>
                          <a:pt x="86" y="91"/>
                        </a:lnTo>
                        <a:lnTo>
                          <a:pt x="86" y="93"/>
                        </a:lnTo>
                        <a:lnTo>
                          <a:pt x="86" y="93"/>
                        </a:lnTo>
                        <a:lnTo>
                          <a:pt x="86" y="92"/>
                        </a:lnTo>
                        <a:lnTo>
                          <a:pt x="86" y="92"/>
                        </a:lnTo>
                        <a:lnTo>
                          <a:pt x="86" y="93"/>
                        </a:lnTo>
                        <a:lnTo>
                          <a:pt x="86" y="90"/>
                        </a:lnTo>
                        <a:lnTo>
                          <a:pt x="87" y="92"/>
                        </a:lnTo>
                        <a:lnTo>
                          <a:pt x="87" y="92"/>
                        </a:lnTo>
                        <a:lnTo>
                          <a:pt x="87" y="93"/>
                        </a:lnTo>
                        <a:lnTo>
                          <a:pt x="87" y="91"/>
                        </a:lnTo>
                        <a:lnTo>
                          <a:pt x="87" y="92"/>
                        </a:lnTo>
                        <a:lnTo>
                          <a:pt x="87" y="91"/>
                        </a:lnTo>
                        <a:lnTo>
                          <a:pt x="87" y="90"/>
                        </a:lnTo>
                        <a:lnTo>
                          <a:pt x="87" y="91"/>
                        </a:lnTo>
                        <a:lnTo>
                          <a:pt x="87" y="92"/>
                        </a:lnTo>
                        <a:lnTo>
                          <a:pt x="87" y="91"/>
                        </a:lnTo>
                        <a:lnTo>
                          <a:pt x="87" y="93"/>
                        </a:lnTo>
                        <a:lnTo>
                          <a:pt x="87" y="92"/>
                        </a:lnTo>
                        <a:lnTo>
                          <a:pt x="87" y="93"/>
                        </a:lnTo>
                        <a:lnTo>
                          <a:pt x="87" y="92"/>
                        </a:lnTo>
                        <a:lnTo>
                          <a:pt x="87" y="93"/>
                        </a:lnTo>
                        <a:lnTo>
                          <a:pt x="87" y="91"/>
                        </a:lnTo>
                        <a:lnTo>
                          <a:pt x="87" y="92"/>
                        </a:lnTo>
                        <a:lnTo>
                          <a:pt x="87" y="93"/>
                        </a:lnTo>
                        <a:lnTo>
                          <a:pt x="87" y="94"/>
                        </a:lnTo>
                        <a:lnTo>
                          <a:pt x="87" y="93"/>
                        </a:lnTo>
                        <a:lnTo>
                          <a:pt x="87" y="93"/>
                        </a:lnTo>
                        <a:lnTo>
                          <a:pt x="87" y="93"/>
                        </a:lnTo>
                        <a:lnTo>
                          <a:pt x="87" y="93"/>
                        </a:lnTo>
                        <a:lnTo>
                          <a:pt x="87" y="92"/>
                        </a:lnTo>
                        <a:lnTo>
                          <a:pt x="87" y="94"/>
                        </a:lnTo>
                        <a:lnTo>
                          <a:pt x="87" y="94"/>
                        </a:lnTo>
                        <a:lnTo>
                          <a:pt x="87" y="92"/>
                        </a:lnTo>
                        <a:lnTo>
                          <a:pt x="87" y="94"/>
                        </a:lnTo>
                        <a:lnTo>
                          <a:pt x="87" y="92"/>
                        </a:lnTo>
                        <a:lnTo>
                          <a:pt x="87" y="94"/>
                        </a:lnTo>
                        <a:lnTo>
                          <a:pt x="87" y="91"/>
                        </a:lnTo>
                        <a:lnTo>
                          <a:pt x="87" y="92"/>
                        </a:lnTo>
                        <a:lnTo>
                          <a:pt x="87" y="94"/>
                        </a:lnTo>
                        <a:lnTo>
                          <a:pt x="87" y="91"/>
                        </a:lnTo>
                        <a:lnTo>
                          <a:pt x="87" y="97"/>
                        </a:lnTo>
                        <a:lnTo>
                          <a:pt x="87" y="91"/>
                        </a:lnTo>
                        <a:lnTo>
                          <a:pt x="87" y="91"/>
                        </a:lnTo>
                        <a:lnTo>
                          <a:pt x="87" y="96"/>
                        </a:lnTo>
                        <a:lnTo>
                          <a:pt x="87" y="95"/>
                        </a:lnTo>
                        <a:lnTo>
                          <a:pt x="87" y="93"/>
                        </a:lnTo>
                        <a:lnTo>
                          <a:pt x="87" y="95"/>
                        </a:lnTo>
                        <a:lnTo>
                          <a:pt x="87" y="92"/>
                        </a:lnTo>
                        <a:lnTo>
                          <a:pt x="87" y="94"/>
                        </a:lnTo>
                        <a:lnTo>
                          <a:pt x="87" y="97"/>
                        </a:lnTo>
                        <a:lnTo>
                          <a:pt x="87" y="92"/>
                        </a:lnTo>
                        <a:lnTo>
                          <a:pt x="87" y="98"/>
                        </a:lnTo>
                        <a:lnTo>
                          <a:pt x="87" y="94"/>
                        </a:lnTo>
                        <a:lnTo>
                          <a:pt x="87" y="98"/>
                        </a:lnTo>
                        <a:lnTo>
                          <a:pt x="87" y="99"/>
                        </a:lnTo>
                        <a:lnTo>
                          <a:pt x="87" y="93"/>
                        </a:lnTo>
                        <a:lnTo>
                          <a:pt x="87" y="101"/>
                        </a:lnTo>
                        <a:lnTo>
                          <a:pt x="87" y="94"/>
                        </a:lnTo>
                        <a:lnTo>
                          <a:pt x="87" y="101"/>
                        </a:lnTo>
                        <a:lnTo>
                          <a:pt x="87" y="98"/>
                        </a:lnTo>
                        <a:lnTo>
                          <a:pt x="87" y="100"/>
                        </a:lnTo>
                        <a:lnTo>
                          <a:pt x="87" y="98"/>
                        </a:lnTo>
                        <a:lnTo>
                          <a:pt x="87" y="101"/>
                        </a:lnTo>
                        <a:lnTo>
                          <a:pt x="87" y="102"/>
                        </a:lnTo>
                        <a:lnTo>
                          <a:pt x="87" y="99"/>
                        </a:lnTo>
                        <a:lnTo>
                          <a:pt x="87" y="100"/>
                        </a:lnTo>
                        <a:lnTo>
                          <a:pt x="87" y="101"/>
                        </a:lnTo>
                        <a:lnTo>
                          <a:pt x="87" y="102"/>
                        </a:lnTo>
                        <a:lnTo>
                          <a:pt x="87" y="104"/>
                        </a:lnTo>
                        <a:lnTo>
                          <a:pt x="87" y="102"/>
                        </a:lnTo>
                        <a:lnTo>
                          <a:pt x="87" y="105"/>
                        </a:lnTo>
                        <a:lnTo>
                          <a:pt x="87" y="101"/>
                        </a:lnTo>
                        <a:lnTo>
                          <a:pt x="87" y="104"/>
                        </a:lnTo>
                        <a:lnTo>
                          <a:pt x="87" y="102"/>
                        </a:lnTo>
                        <a:lnTo>
                          <a:pt x="87" y="105"/>
                        </a:lnTo>
                        <a:lnTo>
                          <a:pt x="87" y="103"/>
                        </a:lnTo>
                        <a:lnTo>
                          <a:pt x="87" y="105"/>
                        </a:lnTo>
                        <a:lnTo>
                          <a:pt x="87" y="103"/>
                        </a:lnTo>
                        <a:lnTo>
                          <a:pt x="87" y="106"/>
                        </a:lnTo>
                        <a:lnTo>
                          <a:pt x="87" y="104"/>
                        </a:lnTo>
                        <a:lnTo>
                          <a:pt x="87" y="105"/>
                        </a:lnTo>
                        <a:lnTo>
                          <a:pt x="87" y="106"/>
                        </a:lnTo>
                        <a:lnTo>
                          <a:pt x="87" y="107"/>
                        </a:lnTo>
                        <a:lnTo>
                          <a:pt x="87" y="107"/>
                        </a:lnTo>
                        <a:lnTo>
                          <a:pt x="87" y="108"/>
                        </a:lnTo>
                        <a:lnTo>
                          <a:pt x="87" y="106"/>
                        </a:lnTo>
                        <a:lnTo>
                          <a:pt x="87" y="109"/>
                        </a:lnTo>
                        <a:lnTo>
                          <a:pt x="87" y="109"/>
                        </a:lnTo>
                        <a:lnTo>
                          <a:pt x="87" y="108"/>
                        </a:lnTo>
                        <a:lnTo>
                          <a:pt x="87" y="110"/>
                        </a:lnTo>
                        <a:lnTo>
                          <a:pt x="87" y="108"/>
                        </a:lnTo>
                        <a:lnTo>
                          <a:pt x="87" y="112"/>
                        </a:lnTo>
                        <a:lnTo>
                          <a:pt x="87" y="107"/>
                        </a:lnTo>
                        <a:lnTo>
                          <a:pt x="87" y="112"/>
                        </a:lnTo>
                        <a:lnTo>
                          <a:pt x="87" y="110"/>
                        </a:lnTo>
                        <a:lnTo>
                          <a:pt x="87" y="115"/>
                        </a:lnTo>
                        <a:lnTo>
                          <a:pt x="87" y="112"/>
                        </a:lnTo>
                        <a:lnTo>
                          <a:pt x="87" y="112"/>
                        </a:lnTo>
                        <a:lnTo>
                          <a:pt x="87" y="115"/>
                        </a:lnTo>
                        <a:lnTo>
                          <a:pt x="87" y="113"/>
                        </a:lnTo>
                        <a:lnTo>
                          <a:pt x="87" y="117"/>
                        </a:lnTo>
                        <a:lnTo>
                          <a:pt x="87" y="115"/>
                        </a:lnTo>
                        <a:lnTo>
                          <a:pt x="87" y="115"/>
                        </a:lnTo>
                        <a:lnTo>
                          <a:pt x="87" y="116"/>
                        </a:lnTo>
                        <a:lnTo>
                          <a:pt x="87" y="115"/>
                        </a:lnTo>
                        <a:lnTo>
                          <a:pt x="87" y="116"/>
                        </a:lnTo>
                        <a:lnTo>
                          <a:pt x="87" y="121"/>
                        </a:lnTo>
                        <a:lnTo>
                          <a:pt x="87" y="117"/>
                        </a:lnTo>
                        <a:lnTo>
                          <a:pt x="87" y="119"/>
                        </a:lnTo>
                        <a:lnTo>
                          <a:pt x="87" y="118"/>
                        </a:lnTo>
                        <a:lnTo>
                          <a:pt x="87" y="120"/>
                        </a:lnTo>
                        <a:lnTo>
                          <a:pt x="87" y="120"/>
                        </a:lnTo>
                        <a:lnTo>
                          <a:pt x="87" y="119"/>
                        </a:lnTo>
                        <a:lnTo>
                          <a:pt x="87" y="121"/>
                        </a:lnTo>
                        <a:lnTo>
                          <a:pt x="88" y="121"/>
                        </a:lnTo>
                        <a:lnTo>
                          <a:pt x="88" y="118"/>
                        </a:lnTo>
                        <a:lnTo>
                          <a:pt x="88" y="122"/>
                        </a:lnTo>
                        <a:lnTo>
                          <a:pt x="88" y="121"/>
                        </a:lnTo>
                        <a:lnTo>
                          <a:pt x="88" y="122"/>
                        </a:lnTo>
                        <a:lnTo>
                          <a:pt x="88" y="123"/>
                        </a:lnTo>
                        <a:lnTo>
                          <a:pt x="88" y="124"/>
                        </a:lnTo>
                        <a:lnTo>
                          <a:pt x="88" y="124"/>
                        </a:lnTo>
                        <a:lnTo>
                          <a:pt x="88" y="124"/>
                        </a:lnTo>
                        <a:lnTo>
                          <a:pt x="88" y="125"/>
                        </a:lnTo>
                        <a:lnTo>
                          <a:pt x="88" y="126"/>
                        </a:lnTo>
                        <a:lnTo>
                          <a:pt x="88" y="124"/>
                        </a:lnTo>
                        <a:lnTo>
                          <a:pt x="88" y="128"/>
                        </a:lnTo>
                        <a:lnTo>
                          <a:pt x="88" y="129"/>
                        </a:lnTo>
                        <a:lnTo>
                          <a:pt x="88" y="125"/>
                        </a:lnTo>
                        <a:lnTo>
                          <a:pt x="88" y="130"/>
                        </a:lnTo>
                        <a:lnTo>
                          <a:pt x="88" y="129"/>
                        </a:lnTo>
                        <a:lnTo>
                          <a:pt x="88" y="128"/>
                        </a:lnTo>
                        <a:lnTo>
                          <a:pt x="88" y="129"/>
                        </a:lnTo>
                        <a:lnTo>
                          <a:pt x="88" y="129"/>
                        </a:lnTo>
                        <a:lnTo>
                          <a:pt x="88" y="133"/>
                        </a:lnTo>
                        <a:lnTo>
                          <a:pt x="88" y="130"/>
                        </a:lnTo>
                        <a:lnTo>
                          <a:pt x="88" y="132"/>
                        </a:lnTo>
                        <a:lnTo>
                          <a:pt x="88" y="132"/>
                        </a:lnTo>
                        <a:lnTo>
                          <a:pt x="88" y="131"/>
                        </a:lnTo>
                        <a:lnTo>
                          <a:pt x="88" y="135"/>
                        </a:lnTo>
                        <a:lnTo>
                          <a:pt x="88" y="135"/>
                        </a:lnTo>
                        <a:lnTo>
                          <a:pt x="88" y="135"/>
                        </a:lnTo>
                        <a:lnTo>
                          <a:pt x="88" y="138"/>
                        </a:lnTo>
                        <a:lnTo>
                          <a:pt x="88" y="137"/>
                        </a:lnTo>
                        <a:lnTo>
                          <a:pt x="88" y="137"/>
                        </a:lnTo>
                        <a:lnTo>
                          <a:pt x="88" y="140"/>
                        </a:lnTo>
                        <a:lnTo>
                          <a:pt x="88" y="137"/>
                        </a:lnTo>
                        <a:lnTo>
                          <a:pt x="88" y="139"/>
                        </a:lnTo>
                        <a:lnTo>
                          <a:pt x="88" y="139"/>
                        </a:lnTo>
                        <a:lnTo>
                          <a:pt x="88" y="140"/>
                        </a:lnTo>
                        <a:lnTo>
                          <a:pt x="88" y="141"/>
                        </a:lnTo>
                        <a:lnTo>
                          <a:pt x="88" y="140"/>
                        </a:lnTo>
                        <a:lnTo>
                          <a:pt x="88" y="141"/>
                        </a:lnTo>
                        <a:lnTo>
                          <a:pt x="88" y="140"/>
                        </a:lnTo>
                        <a:lnTo>
                          <a:pt x="88" y="141"/>
                        </a:lnTo>
                        <a:lnTo>
                          <a:pt x="88" y="143"/>
                        </a:lnTo>
                        <a:lnTo>
                          <a:pt x="88" y="141"/>
                        </a:lnTo>
                        <a:lnTo>
                          <a:pt x="88" y="146"/>
                        </a:lnTo>
                        <a:lnTo>
                          <a:pt x="88" y="142"/>
                        </a:lnTo>
                        <a:lnTo>
                          <a:pt x="88" y="143"/>
                        </a:lnTo>
                        <a:lnTo>
                          <a:pt x="88" y="145"/>
                        </a:lnTo>
                        <a:lnTo>
                          <a:pt x="88" y="142"/>
                        </a:lnTo>
                        <a:lnTo>
                          <a:pt x="88" y="145"/>
                        </a:lnTo>
                        <a:lnTo>
                          <a:pt x="88" y="144"/>
                        </a:lnTo>
                        <a:lnTo>
                          <a:pt x="88" y="146"/>
                        </a:lnTo>
                        <a:lnTo>
                          <a:pt x="88" y="143"/>
                        </a:lnTo>
                        <a:lnTo>
                          <a:pt x="88" y="147"/>
                        </a:lnTo>
                        <a:lnTo>
                          <a:pt x="88" y="144"/>
                        </a:lnTo>
                        <a:lnTo>
                          <a:pt x="88" y="148"/>
                        </a:lnTo>
                        <a:lnTo>
                          <a:pt x="88" y="145"/>
                        </a:lnTo>
                        <a:lnTo>
                          <a:pt x="88" y="145"/>
                        </a:lnTo>
                        <a:lnTo>
                          <a:pt x="88" y="145"/>
                        </a:lnTo>
                        <a:lnTo>
                          <a:pt x="88" y="145"/>
                        </a:lnTo>
                        <a:lnTo>
                          <a:pt x="88" y="147"/>
                        </a:lnTo>
                        <a:lnTo>
                          <a:pt x="88" y="147"/>
                        </a:lnTo>
                        <a:lnTo>
                          <a:pt x="88" y="147"/>
                        </a:lnTo>
                        <a:lnTo>
                          <a:pt x="88" y="147"/>
                        </a:lnTo>
                        <a:lnTo>
                          <a:pt x="88" y="147"/>
                        </a:lnTo>
                        <a:lnTo>
                          <a:pt x="88" y="149"/>
                        </a:lnTo>
                        <a:lnTo>
                          <a:pt x="88" y="147"/>
                        </a:lnTo>
                        <a:lnTo>
                          <a:pt x="88" y="149"/>
                        </a:lnTo>
                        <a:lnTo>
                          <a:pt x="88" y="147"/>
                        </a:lnTo>
                        <a:lnTo>
                          <a:pt x="88" y="150"/>
                        </a:lnTo>
                        <a:lnTo>
                          <a:pt x="88" y="149"/>
                        </a:lnTo>
                        <a:lnTo>
                          <a:pt x="88" y="149"/>
                        </a:lnTo>
                        <a:lnTo>
                          <a:pt x="88" y="150"/>
                        </a:lnTo>
                        <a:lnTo>
                          <a:pt x="88" y="151"/>
                        </a:lnTo>
                        <a:lnTo>
                          <a:pt x="88" y="149"/>
                        </a:lnTo>
                        <a:lnTo>
                          <a:pt x="88" y="149"/>
                        </a:lnTo>
                        <a:lnTo>
                          <a:pt x="88" y="150"/>
                        </a:lnTo>
                        <a:lnTo>
                          <a:pt x="88" y="151"/>
                        </a:lnTo>
                        <a:lnTo>
                          <a:pt x="88" y="149"/>
                        </a:lnTo>
                        <a:lnTo>
                          <a:pt x="88" y="150"/>
                        </a:lnTo>
                        <a:lnTo>
                          <a:pt x="88" y="150"/>
                        </a:lnTo>
                        <a:lnTo>
                          <a:pt x="88" y="151"/>
                        </a:lnTo>
                        <a:lnTo>
                          <a:pt x="88" y="150"/>
                        </a:lnTo>
                        <a:lnTo>
                          <a:pt x="88" y="150"/>
                        </a:lnTo>
                        <a:lnTo>
                          <a:pt x="88" y="149"/>
                        </a:lnTo>
                        <a:lnTo>
                          <a:pt x="88" y="151"/>
                        </a:lnTo>
                        <a:lnTo>
                          <a:pt x="88" y="148"/>
                        </a:lnTo>
                        <a:lnTo>
                          <a:pt x="88" y="150"/>
                        </a:lnTo>
                        <a:lnTo>
                          <a:pt x="88" y="147"/>
                        </a:lnTo>
                        <a:lnTo>
                          <a:pt x="88" y="150"/>
                        </a:lnTo>
                        <a:lnTo>
                          <a:pt x="88" y="146"/>
                        </a:lnTo>
                        <a:lnTo>
                          <a:pt x="88" y="149"/>
                        </a:lnTo>
                        <a:lnTo>
                          <a:pt x="88" y="149"/>
                        </a:lnTo>
                        <a:lnTo>
                          <a:pt x="88" y="145"/>
                        </a:lnTo>
                        <a:lnTo>
                          <a:pt x="88" y="148"/>
                        </a:lnTo>
                        <a:lnTo>
                          <a:pt x="88" y="146"/>
                        </a:lnTo>
                        <a:lnTo>
                          <a:pt x="88" y="147"/>
                        </a:lnTo>
                        <a:lnTo>
                          <a:pt x="88" y="145"/>
                        </a:lnTo>
                        <a:lnTo>
                          <a:pt x="88" y="148"/>
                        </a:lnTo>
                        <a:lnTo>
                          <a:pt x="89" y="144"/>
                        </a:lnTo>
                        <a:lnTo>
                          <a:pt x="89" y="146"/>
                        </a:lnTo>
                        <a:lnTo>
                          <a:pt x="89" y="145"/>
                        </a:lnTo>
                        <a:lnTo>
                          <a:pt x="89" y="145"/>
                        </a:lnTo>
                        <a:lnTo>
                          <a:pt x="89" y="143"/>
                        </a:lnTo>
                        <a:lnTo>
                          <a:pt x="89" y="144"/>
                        </a:lnTo>
                        <a:lnTo>
                          <a:pt x="89" y="142"/>
                        </a:lnTo>
                        <a:lnTo>
                          <a:pt x="89" y="144"/>
                        </a:lnTo>
                        <a:lnTo>
                          <a:pt x="89" y="145"/>
                        </a:lnTo>
                        <a:lnTo>
                          <a:pt x="89" y="146"/>
                        </a:lnTo>
                        <a:lnTo>
                          <a:pt x="89" y="142"/>
                        </a:lnTo>
                        <a:lnTo>
                          <a:pt x="89" y="143"/>
                        </a:lnTo>
                        <a:lnTo>
                          <a:pt x="89" y="142"/>
                        </a:lnTo>
                        <a:lnTo>
                          <a:pt x="89" y="144"/>
                        </a:lnTo>
                        <a:lnTo>
                          <a:pt x="89" y="142"/>
                        </a:lnTo>
                        <a:lnTo>
                          <a:pt x="89" y="142"/>
                        </a:lnTo>
                        <a:lnTo>
                          <a:pt x="89" y="140"/>
                        </a:lnTo>
                        <a:lnTo>
                          <a:pt x="89" y="142"/>
                        </a:lnTo>
                        <a:lnTo>
                          <a:pt x="89" y="141"/>
                        </a:lnTo>
                        <a:lnTo>
                          <a:pt x="89" y="143"/>
                        </a:lnTo>
                        <a:lnTo>
                          <a:pt x="89" y="142"/>
                        </a:lnTo>
                        <a:lnTo>
                          <a:pt x="89" y="140"/>
                        </a:lnTo>
                        <a:lnTo>
                          <a:pt x="89" y="142"/>
                        </a:lnTo>
                        <a:lnTo>
                          <a:pt x="89" y="139"/>
                        </a:lnTo>
                        <a:lnTo>
                          <a:pt x="89" y="141"/>
                        </a:lnTo>
                        <a:lnTo>
                          <a:pt x="89" y="138"/>
                        </a:lnTo>
                        <a:lnTo>
                          <a:pt x="89" y="140"/>
                        </a:lnTo>
                        <a:lnTo>
                          <a:pt x="89" y="139"/>
                        </a:lnTo>
                        <a:lnTo>
                          <a:pt x="89" y="140"/>
                        </a:lnTo>
                        <a:lnTo>
                          <a:pt x="89" y="139"/>
                        </a:lnTo>
                        <a:lnTo>
                          <a:pt x="89" y="140"/>
                        </a:lnTo>
                        <a:lnTo>
                          <a:pt x="89" y="135"/>
                        </a:lnTo>
                        <a:lnTo>
                          <a:pt x="89" y="138"/>
                        </a:lnTo>
                        <a:lnTo>
                          <a:pt x="89" y="136"/>
                        </a:lnTo>
                        <a:lnTo>
                          <a:pt x="89" y="139"/>
                        </a:lnTo>
                        <a:lnTo>
                          <a:pt x="89" y="136"/>
                        </a:lnTo>
                        <a:lnTo>
                          <a:pt x="89" y="138"/>
                        </a:lnTo>
                        <a:lnTo>
                          <a:pt x="89" y="137"/>
                        </a:lnTo>
                        <a:lnTo>
                          <a:pt x="89" y="137"/>
                        </a:lnTo>
                        <a:lnTo>
                          <a:pt x="89" y="138"/>
                        </a:lnTo>
                        <a:lnTo>
                          <a:pt x="89" y="135"/>
                        </a:lnTo>
                        <a:lnTo>
                          <a:pt x="89" y="135"/>
                        </a:lnTo>
                        <a:lnTo>
                          <a:pt x="89" y="137"/>
                        </a:lnTo>
                        <a:lnTo>
                          <a:pt x="89" y="135"/>
                        </a:lnTo>
                        <a:lnTo>
                          <a:pt x="89" y="135"/>
                        </a:lnTo>
                        <a:lnTo>
                          <a:pt x="89" y="135"/>
                        </a:lnTo>
                        <a:lnTo>
                          <a:pt x="89" y="137"/>
                        </a:lnTo>
                        <a:lnTo>
                          <a:pt x="89" y="137"/>
                        </a:lnTo>
                        <a:lnTo>
                          <a:pt x="89" y="137"/>
                        </a:lnTo>
                        <a:lnTo>
                          <a:pt x="89" y="138"/>
                        </a:lnTo>
                        <a:lnTo>
                          <a:pt x="89" y="135"/>
                        </a:lnTo>
                        <a:lnTo>
                          <a:pt x="89" y="137"/>
                        </a:lnTo>
                        <a:lnTo>
                          <a:pt x="89" y="138"/>
                        </a:lnTo>
                        <a:lnTo>
                          <a:pt x="89" y="138"/>
                        </a:lnTo>
                        <a:lnTo>
                          <a:pt x="89" y="138"/>
                        </a:lnTo>
                        <a:lnTo>
                          <a:pt x="89" y="140"/>
                        </a:lnTo>
                        <a:lnTo>
                          <a:pt x="89" y="138"/>
                        </a:lnTo>
                        <a:lnTo>
                          <a:pt x="89" y="137"/>
                        </a:lnTo>
                        <a:lnTo>
                          <a:pt x="89" y="140"/>
                        </a:lnTo>
                        <a:lnTo>
                          <a:pt x="89" y="140"/>
                        </a:lnTo>
                        <a:lnTo>
                          <a:pt x="89" y="140"/>
                        </a:lnTo>
                        <a:lnTo>
                          <a:pt x="89" y="138"/>
                        </a:lnTo>
                        <a:lnTo>
                          <a:pt x="89" y="141"/>
                        </a:lnTo>
                        <a:lnTo>
                          <a:pt x="89" y="139"/>
                        </a:lnTo>
                        <a:lnTo>
                          <a:pt x="89" y="139"/>
                        </a:lnTo>
                        <a:lnTo>
                          <a:pt x="89" y="142"/>
                        </a:lnTo>
                        <a:lnTo>
                          <a:pt x="89" y="139"/>
                        </a:lnTo>
                        <a:lnTo>
                          <a:pt x="89" y="139"/>
                        </a:lnTo>
                        <a:lnTo>
                          <a:pt x="89" y="141"/>
                        </a:lnTo>
                        <a:lnTo>
                          <a:pt x="89" y="141"/>
                        </a:lnTo>
                        <a:lnTo>
                          <a:pt x="89" y="141"/>
                        </a:lnTo>
                        <a:lnTo>
                          <a:pt x="89" y="140"/>
                        </a:lnTo>
                        <a:lnTo>
                          <a:pt x="89" y="143"/>
                        </a:lnTo>
                        <a:lnTo>
                          <a:pt x="89" y="139"/>
                        </a:lnTo>
                        <a:lnTo>
                          <a:pt x="89" y="142"/>
                        </a:lnTo>
                        <a:lnTo>
                          <a:pt x="89" y="142"/>
                        </a:lnTo>
                        <a:lnTo>
                          <a:pt x="89" y="143"/>
                        </a:lnTo>
                        <a:lnTo>
                          <a:pt x="89" y="143"/>
                        </a:lnTo>
                        <a:lnTo>
                          <a:pt x="89" y="143"/>
                        </a:lnTo>
                        <a:lnTo>
                          <a:pt x="89" y="144"/>
                        </a:lnTo>
                        <a:lnTo>
                          <a:pt x="89" y="143"/>
                        </a:lnTo>
                        <a:lnTo>
                          <a:pt x="89" y="143"/>
                        </a:lnTo>
                        <a:lnTo>
                          <a:pt x="89" y="147"/>
                        </a:lnTo>
                        <a:lnTo>
                          <a:pt x="89" y="142"/>
                        </a:lnTo>
                        <a:lnTo>
                          <a:pt x="89" y="148"/>
                        </a:lnTo>
                        <a:lnTo>
                          <a:pt x="89" y="145"/>
                        </a:lnTo>
                        <a:lnTo>
                          <a:pt x="89" y="147"/>
                        </a:lnTo>
                        <a:lnTo>
                          <a:pt x="89" y="146"/>
                        </a:lnTo>
                        <a:lnTo>
                          <a:pt x="89" y="148"/>
                        </a:lnTo>
                        <a:lnTo>
                          <a:pt x="89" y="146"/>
                        </a:lnTo>
                        <a:lnTo>
                          <a:pt x="89" y="150"/>
                        </a:lnTo>
                        <a:lnTo>
                          <a:pt x="89" y="149"/>
                        </a:lnTo>
                        <a:lnTo>
                          <a:pt x="89" y="150"/>
                        </a:lnTo>
                        <a:lnTo>
                          <a:pt x="89" y="150"/>
                        </a:lnTo>
                        <a:lnTo>
                          <a:pt x="89" y="150"/>
                        </a:lnTo>
                        <a:lnTo>
                          <a:pt x="89" y="151"/>
                        </a:lnTo>
                        <a:lnTo>
                          <a:pt x="89" y="153"/>
                        </a:lnTo>
                        <a:lnTo>
                          <a:pt x="89" y="152"/>
                        </a:lnTo>
                        <a:lnTo>
                          <a:pt x="89" y="154"/>
                        </a:lnTo>
                        <a:lnTo>
                          <a:pt x="89" y="153"/>
                        </a:lnTo>
                        <a:lnTo>
                          <a:pt x="89" y="157"/>
                        </a:lnTo>
                        <a:lnTo>
                          <a:pt x="89" y="152"/>
                        </a:lnTo>
                        <a:lnTo>
                          <a:pt x="89" y="156"/>
                        </a:lnTo>
                        <a:lnTo>
                          <a:pt x="89" y="154"/>
                        </a:lnTo>
                        <a:lnTo>
                          <a:pt x="89" y="155"/>
                        </a:lnTo>
                        <a:lnTo>
                          <a:pt x="89" y="156"/>
                        </a:lnTo>
                        <a:lnTo>
                          <a:pt x="89" y="156"/>
                        </a:lnTo>
                        <a:lnTo>
                          <a:pt x="90" y="158"/>
                        </a:lnTo>
                        <a:lnTo>
                          <a:pt x="90" y="158"/>
                        </a:lnTo>
                        <a:lnTo>
                          <a:pt x="90" y="157"/>
                        </a:lnTo>
                        <a:lnTo>
                          <a:pt x="90" y="157"/>
                        </a:lnTo>
                        <a:lnTo>
                          <a:pt x="90" y="158"/>
                        </a:lnTo>
                        <a:lnTo>
                          <a:pt x="90" y="156"/>
                        </a:lnTo>
                        <a:lnTo>
                          <a:pt x="90" y="158"/>
                        </a:lnTo>
                        <a:lnTo>
                          <a:pt x="90" y="159"/>
                        </a:lnTo>
                        <a:lnTo>
                          <a:pt x="90" y="158"/>
                        </a:lnTo>
                        <a:lnTo>
                          <a:pt x="90" y="159"/>
                        </a:lnTo>
                        <a:lnTo>
                          <a:pt x="90" y="160"/>
                        </a:lnTo>
                        <a:lnTo>
                          <a:pt x="90" y="159"/>
                        </a:lnTo>
                        <a:lnTo>
                          <a:pt x="90" y="159"/>
                        </a:lnTo>
                        <a:lnTo>
                          <a:pt x="90" y="160"/>
                        </a:lnTo>
                        <a:lnTo>
                          <a:pt x="90" y="161"/>
                        </a:lnTo>
                        <a:lnTo>
                          <a:pt x="90" y="161"/>
                        </a:lnTo>
                        <a:lnTo>
                          <a:pt x="90" y="160"/>
                        </a:lnTo>
                        <a:lnTo>
                          <a:pt x="90" y="160"/>
                        </a:lnTo>
                        <a:lnTo>
                          <a:pt x="90" y="161"/>
                        </a:lnTo>
                        <a:lnTo>
                          <a:pt x="90" y="161"/>
                        </a:lnTo>
                        <a:lnTo>
                          <a:pt x="90" y="163"/>
                        </a:lnTo>
                        <a:lnTo>
                          <a:pt x="90" y="161"/>
                        </a:lnTo>
                        <a:lnTo>
                          <a:pt x="90" y="161"/>
                        </a:lnTo>
                        <a:lnTo>
                          <a:pt x="90" y="161"/>
                        </a:lnTo>
                        <a:lnTo>
                          <a:pt x="90" y="162"/>
                        </a:lnTo>
                        <a:lnTo>
                          <a:pt x="90" y="162"/>
                        </a:lnTo>
                        <a:lnTo>
                          <a:pt x="90" y="162"/>
                        </a:lnTo>
                        <a:lnTo>
                          <a:pt x="90" y="161"/>
                        </a:lnTo>
                        <a:lnTo>
                          <a:pt x="90" y="163"/>
                        </a:lnTo>
                        <a:lnTo>
                          <a:pt x="90" y="162"/>
                        </a:lnTo>
                        <a:lnTo>
                          <a:pt x="90" y="163"/>
                        </a:lnTo>
                        <a:lnTo>
                          <a:pt x="90" y="163"/>
                        </a:lnTo>
                        <a:lnTo>
                          <a:pt x="90" y="161"/>
                        </a:lnTo>
                        <a:lnTo>
                          <a:pt x="90" y="165"/>
                        </a:lnTo>
                        <a:lnTo>
                          <a:pt x="90" y="163"/>
                        </a:lnTo>
                        <a:lnTo>
                          <a:pt x="90" y="162"/>
                        </a:lnTo>
                        <a:lnTo>
                          <a:pt x="90" y="166"/>
                        </a:lnTo>
                        <a:lnTo>
                          <a:pt x="90" y="162"/>
                        </a:lnTo>
                        <a:lnTo>
                          <a:pt x="90" y="165"/>
                        </a:lnTo>
                        <a:lnTo>
                          <a:pt x="90" y="165"/>
                        </a:lnTo>
                        <a:lnTo>
                          <a:pt x="90" y="165"/>
                        </a:lnTo>
                        <a:lnTo>
                          <a:pt x="90" y="163"/>
                        </a:lnTo>
                        <a:lnTo>
                          <a:pt x="90" y="168"/>
                        </a:lnTo>
                        <a:lnTo>
                          <a:pt x="90" y="163"/>
                        </a:lnTo>
                        <a:lnTo>
                          <a:pt x="90" y="166"/>
                        </a:lnTo>
                        <a:lnTo>
                          <a:pt x="90" y="166"/>
                        </a:lnTo>
                        <a:lnTo>
                          <a:pt x="90" y="165"/>
                        </a:lnTo>
                        <a:lnTo>
                          <a:pt x="90" y="165"/>
                        </a:lnTo>
                        <a:lnTo>
                          <a:pt x="90" y="162"/>
                        </a:lnTo>
                        <a:lnTo>
                          <a:pt x="90" y="165"/>
                        </a:lnTo>
                        <a:lnTo>
                          <a:pt x="90" y="164"/>
                        </a:lnTo>
                        <a:lnTo>
                          <a:pt x="90" y="164"/>
                        </a:lnTo>
                        <a:lnTo>
                          <a:pt x="90" y="162"/>
                        </a:lnTo>
                        <a:lnTo>
                          <a:pt x="90" y="165"/>
                        </a:lnTo>
                        <a:lnTo>
                          <a:pt x="90" y="165"/>
                        </a:lnTo>
                        <a:lnTo>
                          <a:pt x="90" y="164"/>
                        </a:lnTo>
                        <a:lnTo>
                          <a:pt x="90" y="163"/>
                        </a:lnTo>
                        <a:lnTo>
                          <a:pt x="90" y="164"/>
                        </a:lnTo>
                        <a:lnTo>
                          <a:pt x="90" y="164"/>
                        </a:lnTo>
                        <a:lnTo>
                          <a:pt x="90" y="164"/>
                        </a:lnTo>
                        <a:lnTo>
                          <a:pt x="90" y="167"/>
                        </a:lnTo>
                        <a:lnTo>
                          <a:pt x="90" y="164"/>
                        </a:lnTo>
                        <a:lnTo>
                          <a:pt x="90" y="166"/>
                        </a:lnTo>
                        <a:lnTo>
                          <a:pt x="90" y="166"/>
                        </a:lnTo>
                        <a:lnTo>
                          <a:pt x="90" y="164"/>
                        </a:lnTo>
                        <a:lnTo>
                          <a:pt x="90" y="166"/>
                        </a:lnTo>
                        <a:lnTo>
                          <a:pt x="90" y="167"/>
                        </a:lnTo>
                        <a:lnTo>
                          <a:pt x="90" y="167"/>
                        </a:lnTo>
                        <a:lnTo>
                          <a:pt x="90" y="166"/>
                        </a:lnTo>
                        <a:lnTo>
                          <a:pt x="90" y="166"/>
                        </a:lnTo>
                        <a:lnTo>
                          <a:pt x="90" y="168"/>
                        </a:lnTo>
                        <a:lnTo>
                          <a:pt x="90" y="166"/>
                        </a:lnTo>
                        <a:lnTo>
                          <a:pt x="90" y="168"/>
                        </a:lnTo>
                        <a:lnTo>
                          <a:pt x="90" y="166"/>
                        </a:lnTo>
                        <a:lnTo>
                          <a:pt x="90" y="167"/>
                        </a:lnTo>
                        <a:lnTo>
                          <a:pt x="90" y="170"/>
                        </a:lnTo>
                        <a:lnTo>
                          <a:pt x="90" y="166"/>
                        </a:lnTo>
                        <a:lnTo>
                          <a:pt x="90" y="168"/>
                        </a:lnTo>
                        <a:lnTo>
                          <a:pt x="90" y="167"/>
                        </a:lnTo>
                        <a:lnTo>
                          <a:pt x="90" y="170"/>
                        </a:lnTo>
                        <a:lnTo>
                          <a:pt x="90" y="167"/>
                        </a:lnTo>
                        <a:lnTo>
                          <a:pt x="90" y="167"/>
                        </a:lnTo>
                        <a:lnTo>
                          <a:pt x="90" y="168"/>
                        </a:lnTo>
                        <a:lnTo>
                          <a:pt x="90" y="171"/>
                        </a:lnTo>
                        <a:lnTo>
                          <a:pt x="90" y="166"/>
                        </a:lnTo>
                        <a:lnTo>
                          <a:pt x="90" y="167"/>
                        </a:lnTo>
                        <a:lnTo>
                          <a:pt x="90" y="170"/>
                        </a:lnTo>
                        <a:lnTo>
                          <a:pt x="90" y="166"/>
                        </a:lnTo>
                        <a:lnTo>
                          <a:pt x="90" y="169"/>
                        </a:lnTo>
                        <a:lnTo>
                          <a:pt x="90" y="170"/>
                        </a:lnTo>
                        <a:lnTo>
                          <a:pt x="90" y="166"/>
                        </a:lnTo>
                        <a:lnTo>
                          <a:pt x="90" y="169"/>
                        </a:lnTo>
                        <a:lnTo>
                          <a:pt x="90" y="166"/>
                        </a:lnTo>
                        <a:lnTo>
                          <a:pt x="90" y="170"/>
                        </a:lnTo>
                        <a:lnTo>
                          <a:pt x="90" y="170"/>
                        </a:lnTo>
                        <a:lnTo>
                          <a:pt x="90" y="169"/>
                        </a:lnTo>
                        <a:lnTo>
                          <a:pt x="90" y="169"/>
                        </a:lnTo>
                        <a:lnTo>
                          <a:pt x="90" y="169"/>
                        </a:lnTo>
                        <a:lnTo>
                          <a:pt x="91" y="169"/>
                        </a:lnTo>
                        <a:lnTo>
                          <a:pt x="91" y="167"/>
                        </a:lnTo>
                        <a:lnTo>
                          <a:pt x="91" y="172"/>
                        </a:lnTo>
                        <a:lnTo>
                          <a:pt x="91" y="169"/>
                        </a:lnTo>
                        <a:lnTo>
                          <a:pt x="91" y="170"/>
                        </a:lnTo>
                        <a:lnTo>
                          <a:pt x="91" y="171"/>
                        </a:lnTo>
                        <a:lnTo>
                          <a:pt x="91" y="170"/>
                        </a:lnTo>
                        <a:lnTo>
                          <a:pt x="91" y="171"/>
                        </a:lnTo>
                        <a:lnTo>
                          <a:pt x="91" y="170"/>
                        </a:lnTo>
                        <a:lnTo>
                          <a:pt x="91" y="170"/>
                        </a:lnTo>
                        <a:lnTo>
                          <a:pt x="91" y="173"/>
                        </a:lnTo>
                        <a:lnTo>
                          <a:pt x="91" y="170"/>
                        </a:lnTo>
                        <a:lnTo>
                          <a:pt x="91" y="173"/>
                        </a:lnTo>
                        <a:lnTo>
                          <a:pt x="91" y="172"/>
                        </a:lnTo>
                        <a:lnTo>
                          <a:pt x="91" y="172"/>
                        </a:lnTo>
                        <a:lnTo>
                          <a:pt x="91" y="173"/>
                        </a:lnTo>
                        <a:lnTo>
                          <a:pt x="91" y="172"/>
                        </a:lnTo>
                        <a:lnTo>
                          <a:pt x="91" y="174"/>
                        </a:lnTo>
                        <a:lnTo>
                          <a:pt x="91" y="174"/>
                        </a:lnTo>
                        <a:lnTo>
                          <a:pt x="91" y="173"/>
                        </a:lnTo>
                        <a:lnTo>
                          <a:pt x="91" y="177"/>
                        </a:lnTo>
                        <a:lnTo>
                          <a:pt x="91" y="171"/>
                        </a:lnTo>
                        <a:lnTo>
                          <a:pt x="91" y="174"/>
                        </a:lnTo>
                        <a:lnTo>
                          <a:pt x="91" y="174"/>
                        </a:lnTo>
                        <a:lnTo>
                          <a:pt x="91" y="173"/>
                        </a:lnTo>
                        <a:lnTo>
                          <a:pt x="91" y="175"/>
                        </a:lnTo>
                        <a:lnTo>
                          <a:pt x="91" y="175"/>
                        </a:lnTo>
                        <a:lnTo>
                          <a:pt x="91" y="173"/>
                        </a:lnTo>
                        <a:lnTo>
                          <a:pt x="91" y="175"/>
                        </a:lnTo>
                        <a:lnTo>
                          <a:pt x="91" y="174"/>
                        </a:lnTo>
                        <a:lnTo>
                          <a:pt x="91" y="175"/>
                        </a:lnTo>
                        <a:lnTo>
                          <a:pt x="91" y="173"/>
                        </a:lnTo>
                        <a:lnTo>
                          <a:pt x="91" y="176"/>
                        </a:lnTo>
                        <a:lnTo>
                          <a:pt x="91" y="175"/>
                        </a:lnTo>
                        <a:lnTo>
                          <a:pt x="91" y="175"/>
                        </a:lnTo>
                        <a:lnTo>
                          <a:pt x="91" y="176"/>
                        </a:lnTo>
                        <a:lnTo>
                          <a:pt x="91" y="172"/>
                        </a:lnTo>
                        <a:lnTo>
                          <a:pt x="91" y="176"/>
                        </a:lnTo>
                        <a:lnTo>
                          <a:pt x="91" y="174"/>
                        </a:lnTo>
                        <a:lnTo>
                          <a:pt x="91" y="176"/>
                        </a:lnTo>
                        <a:lnTo>
                          <a:pt x="91" y="173"/>
                        </a:lnTo>
                        <a:lnTo>
                          <a:pt x="91" y="179"/>
                        </a:lnTo>
                        <a:lnTo>
                          <a:pt x="91" y="172"/>
                        </a:lnTo>
                        <a:lnTo>
                          <a:pt x="91" y="176"/>
                        </a:lnTo>
                        <a:lnTo>
                          <a:pt x="91" y="176"/>
                        </a:lnTo>
                        <a:lnTo>
                          <a:pt x="91" y="176"/>
                        </a:lnTo>
                        <a:lnTo>
                          <a:pt x="91" y="177"/>
                        </a:lnTo>
                        <a:lnTo>
                          <a:pt x="91" y="176"/>
                        </a:lnTo>
                        <a:lnTo>
                          <a:pt x="91" y="176"/>
                        </a:lnTo>
                        <a:lnTo>
                          <a:pt x="91" y="175"/>
                        </a:lnTo>
                        <a:lnTo>
                          <a:pt x="91" y="178"/>
                        </a:lnTo>
                        <a:lnTo>
                          <a:pt x="91" y="178"/>
                        </a:lnTo>
                        <a:lnTo>
                          <a:pt x="91" y="176"/>
                        </a:lnTo>
                        <a:lnTo>
                          <a:pt x="91" y="176"/>
                        </a:lnTo>
                        <a:lnTo>
                          <a:pt x="91" y="176"/>
                        </a:lnTo>
                        <a:lnTo>
                          <a:pt x="91" y="177"/>
                        </a:lnTo>
                        <a:lnTo>
                          <a:pt x="91" y="175"/>
                        </a:lnTo>
                        <a:lnTo>
                          <a:pt x="91" y="178"/>
                        </a:lnTo>
                        <a:lnTo>
                          <a:pt x="91" y="174"/>
                        </a:lnTo>
                        <a:lnTo>
                          <a:pt x="91" y="178"/>
                        </a:lnTo>
                        <a:lnTo>
                          <a:pt x="91" y="176"/>
                        </a:lnTo>
                        <a:lnTo>
                          <a:pt x="91" y="178"/>
                        </a:lnTo>
                        <a:lnTo>
                          <a:pt x="91" y="176"/>
                        </a:lnTo>
                        <a:lnTo>
                          <a:pt x="91" y="177"/>
                        </a:lnTo>
                        <a:lnTo>
                          <a:pt x="91" y="177"/>
                        </a:lnTo>
                        <a:lnTo>
                          <a:pt x="91" y="176"/>
                        </a:lnTo>
                        <a:lnTo>
                          <a:pt x="91" y="178"/>
                        </a:lnTo>
                        <a:lnTo>
                          <a:pt x="91" y="175"/>
                        </a:lnTo>
                        <a:lnTo>
                          <a:pt x="91" y="177"/>
                        </a:lnTo>
                        <a:lnTo>
                          <a:pt x="91" y="179"/>
                        </a:lnTo>
                        <a:lnTo>
                          <a:pt x="91" y="177"/>
                        </a:lnTo>
                        <a:lnTo>
                          <a:pt x="91" y="176"/>
                        </a:lnTo>
                        <a:lnTo>
                          <a:pt x="91" y="177"/>
                        </a:lnTo>
                        <a:lnTo>
                          <a:pt x="91" y="177"/>
                        </a:lnTo>
                        <a:lnTo>
                          <a:pt x="91" y="177"/>
                        </a:lnTo>
                        <a:lnTo>
                          <a:pt x="91" y="178"/>
                        </a:lnTo>
                        <a:lnTo>
                          <a:pt x="91" y="176"/>
                        </a:lnTo>
                        <a:lnTo>
                          <a:pt x="91" y="176"/>
                        </a:lnTo>
                        <a:lnTo>
                          <a:pt x="91" y="178"/>
                        </a:lnTo>
                        <a:lnTo>
                          <a:pt x="91" y="176"/>
                        </a:lnTo>
                        <a:lnTo>
                          <a:pt x="91" y="178"/>
                        </a:lnTo>
                        <a:lnTo>
                          <a:pt x="91" y="176"/>
                        </a:lnTo>
                        <a:lnTo>
                          <a:pt x="91" y="176"/>
                        </a:lnTo>
                        <a:lnTo>
                          <a:pt x="91" y="177"/>
                        </a:lnTo>
                        <a:lnTo>
                          <a:pt x="91" y="176"/>
                        </a:lnTo>
                        <a:lnTo>
                          <a:pt x="91" y="177"/>
                        </a:lnTo>
                        <a:lnTo>
                          <a:pt x="91" y="177"/>
                        </a:lnTo>
                        <a:lnTo>
                          <a:pt x="91" y="179"/>
                        </a:lnTo>
                        <a:lnTo>
                          <a:pt x="91" y="176"/>
                        </a:lnTo>
                        <a:lnTo>
                          <a:pt x="91" y="178"/>
                        </a:lnTo>
                        <a:lnTo>
                          <a:pt x="91" y="176"/>
                        </a:lnTo>
                        <a:lnTo>
                          <a:pt x="91" y="175"/>
                        </a:lnTo>
                        <a:lnTo>
                          <a:pt x="91" y="177"/>
                        </a:lnTo>
                        <a:lnTo>
                          <a:pt x="91" y="174"/>
                        </a:lnTo>
                        <a:lnTo>
                          <a:pt x="91" y="176"/>
                        </a:lnTo>
                        <a:lnTo>
                          <a:pt x="91" y="176"/>
                        </a:lnTo>
                        <a:lnTo>
                          <a:pt x="91" y="176"/>
                        </a:lnTo>
                        <a:lnTo>
                          <a:pt x="91" y="176"/>
                        </a:lnTo>
                        <a:lnTo>
                          <a:pt x="92" y="174"/>
                        </a:lnTo>
                        <a:lnTo>
                          <a:pt x="92" y="177"/>
                        </a:lnTo>
                        <a:lnTo>
                          <a:pt x="92" y="175"/>
                        </a:lnTo>
                        <a:lnTo>
                          <a:pt x="92" y="176"/>
                        </a:lnTo>
                        <a:lnTo>
                          <a:pt x="92" y="178"/>
                        </a:lnTo>
                        <a:lnTo>
                          <a:pt x="92" y="176"/>
                        </a:lnTo>
                        <a:lnTo>
                          <a:pt x="92" y="175"/>
                        </a:lnTo>
                        <a:lnTo>
                          <a:pt x="92" y="178"/>
                        </a:lnTo>
                        <a:lnTo>
                          <a:pt x="92" y="175"/>
                        </a:lnTo>
                        <a:lnTo>
                          <a:pt x="92" y="177"/>
                        </a:lnTo>
                        <a:lnTo>
                          <a:pt x="92" y="178"/>
                        </a:lnTo>
                        <a:lnTo>
                          <a:pt x="92" y="177"/>
                        </a:lnTo>
                        <a:lnTo>
                          <a:pt x="92" y="176"/>
                        </a:lnTo>
                        <a:lnTo>
                          <a:pt x="92" y="178"/>
                        </a:lnTo>
                        <a:lnTo>
                          <a:pt x="92" y="175"/>
                        </a:lnTo>
                        <a:lnTo>
                          <a:pt x="92" y="175"/>
                        </a:lnTo>
                        <a:lnTo>
                          <a:pt x="92" y="176"/>
                        </a:lnTo>
                        <a:lnTo>
                          <a:pt x="92" y="176"/>
                        </a:lnTo>
                        <a:lnTo>
                          <a:pt x="92" y="176"/>
                        </a:lnTo>
                        <a:lnTo>
                          <a:pt x="92" y="173"/>
                        </a:lnTo>
                        <a:lnTo>
                          <a:pt x="92" y="176"/>
                        </a:lnTo>
                        <a:lnTo>
                          <a:pt x="92" y="176"/>
                        </a:lnTo>
                        <a:lnTo>
                          <a:pt x="92" y="176"/>
                        </a:lnTo>
                        <a:lnTo>
                          <a:pt x="92" y="177"/>
                        </a:lnTo>
                        <a:lnTo>
                          <a:pt x="92" y="175"/>
                        </a:lnTo>
                        <a:lnTo>
                          <a:pt x="92" y="177"/>
                        </a:lnTo>
                        <a:lnTo>
                          <a:pt x="92" y="174"/>
                        </a:lnTo>
                        <a:lnTo>
                          <a:pt x="92" y="176"/>
                        </a:lnTo>
                        <a:lnTo>
                          <a:pt x="92" y="176"/>
                        </a:lnTo>
                        <a:lnTo>
                          <a:pt x="92" y="176"/>
                        </a:lnTo>
                        <a:lnTo>
                          <a:pt x="92" y="175"/>
                        </a:lnTo>
                        <a:lnTo>
                          <a:pt x="92" y="175"/>
                        </a:lnTo>
                        <a:lnTo>
                          <a:pt x="92" y="178"/>
                        </a:lnTo>
                        <a:lnTo>
                          <a:pt x="92" y="176"/>
                        </a:lnTo>
                        <a:lnTo>
                          <a:pt x="92" y="178"/>
                        </a:lnTo>
                        <a:lnTo>
                          <a:pt x="92" y="176"/>
                        </a:lnTo>
                        <a:lnTo>
                          <a:pt x="92" y="178"/>
                        </a:lnTo>
                        <a:lnTo>
                          <a:pt x="92" y="177"/>
                        </a:lnTo>
                        <a:lnTo>
                          <a:pt x="92" y="177"/>
                        </a:lnTo>
                        <a:lnTo>
                          <a:pt x="92" y="177"/>
                        </a:lnTo>
                        <a:lnTo>
                          <a:pt x="92" y="179"/>
                        </a:lnTo>
                        <a:lnTo>
                          <a:pt x="92" y="180"/>
                        </a:lnTo>
                        <a:lnTo>
                          <a:pt x="92" y="178"/>
                        </a:lnTo>
                        <a:lnTo>
                          <a:pt x="92" y="181"/>
                        </a:lnTo>
                        <a:lnTo>
                          <a:pt x="92" y="180"/>
                        </a:lnTo>
                        <a:lnTo>
                          <a:pt x="92" y="178"/>
                        </a:lnTo>
                        <a:lnTo>
                          <a:pt x="92" y="181"/>
                        </a:lnTo>
                        <a:lnTo>
                          <a:pt x="92" y="178"/>
                        </a:lnTo>
                        <a:lnTo>
                          <a:pt x="92" y="181"/>
                        </a:lnTo>
                        <a:lnTo>
                          <a:pt x="92" y="181"/>
                        </a:lnTo>
                        <a:lnTo>
                          <a:pt x="92" y="180"/>
                        </a:lnTo>
                        <a:lnTo>
                          <a:pt x="92" y="180"/>
                        </a:lnTo>
                        <a:lnTo>
                          <a:pt x="92" y="179"/>
                        </a:lnTo>
                        <a:lnTo>
                          <a:pt x="92" y="183"/>
                        </a:lnTo>
                        <a:lnTo>
                          <a:pt x="92" y="179"/>
                        </a:lnTo>
                        <a:lnTo>
                          <a:pt x="92" y="181"/>
                        </a:lnTo>
                        <a:lnTo>
                          <a:pt x="92" y="182"/>
                        </a:lnTo>
                        <a:lnTo>
                          <a:pt x="92" y="182"/>
                        </a:lnTo>
                        <a:lnTo>
                          <a:pt x="92" y="180"/>
                        </a:lnTo>
                        <a:lnTo>
                          <a:pt x="92" y="180"/>
                        </a:lnTo>
                        <a:lnTo>
                          <a:pt x="92" y="180"/>
                        </a:lnTo>
                        <a:lnTo>
                          <a:pt x="92" y="181"/>
                        </a:lnTo>
                        <a:lnTo>
                          <a:pt x="92" y="178"/>
                        </a:lnTo>
                        <a:lnTo>
                          <a:pt x="92" y="180"/>
                        </a:lnTo>
                        <a:lnTo>
                          <a:pt x="92" y="180"/>
                        </a:lnTo>
                        <a:lnTo>
                          <a:pt x="92" y="181"/>
                        </a:lnTo>
                        <a:lnTo>
                          <a:pt x="92" y="181"/>
                        </a:lnTo>
                        <a:lnTo>
                          <a:pt x="92" y="179"/>
                        </a:lnTo>
                        <a:lnTo>
                          <a:pt x="92" y="180"/>
                        </a:lnTo>
                        <a:lnTo>
                          <a:pt x="92" y="180"/>
                        </a:lnTo>
                        <a:lnTo>
                          <a:pt x="92" y="179"/>
                        </a:lnTo>
                        <a:lnTo>
                          <a:pt x="92" y="180"/>
                        </a:lnTo>
                        <a:lnTo>
                          <a:pt x="92" y="180"/>
                        </a:lnTo>
                        <a:lnTo>
                          <a:pt x="92" y="181"/>
                        </a:lnTo>
                        <a:lnTo>
                          <a:pt x="92" y="181"/>
                        </a:lnTo>
                        <a:lnTo>
                          <a:pt x="92" y="181"/>
                        </a:lnTo>
                        <a:lnTo>
                          <a:pt x="92" y="181"/>
                        </a:lnTo>
                        <a:lnTo>
                          <a:pt x="92" y="180"/>
                        </a:lnTo>
                        <a:lnTo>
                          <a:pt x="92" y="179"/>
                        </a:lnTo>
                        <a:lnTo>
                          <a:pt x="92" y="181"/>
                        </a:lnTo>
                        <a:lnTo>
                          <a:pt x="92" y="180"/>
                        </a:lnTo>
                        <a:lnTo>
                          <a:pt x="92" y="180"/>
                        </a:lnTo>
                        <a:lnTo>
                          <a:pt x="92" y="180"/>
                        </a:lnTo>
                        <a:lnTo>
                          <a:pt x="92" y="179"/>
                        </a:lnTo>
                        <a:lnTo>
                          <a:pt x="92" y="183"/>
                        </a:lnTo>
                        <a:lnTo>
                          <a:pt x="92" y="181"/>
                        </a:lnTo>
                        <a:lnTo>
                          <a:pt x="92" y="184"/>
                        </a:lnTo>
                        <a:lnTo>
                          <a:pt x="92" y="179"/>
                        </a:lnTo>
                        <a:lnTo>
                          <a:pt x="92" y="181"/>
                        </a:lnTo>
                        <a:lnTo>
                          <a:pt x="92" y="179"/>
                        </a:lnTo>
                        <a:lnTo>
                          <a:pt x="92" y="182"/>
                        </a:lnTo>
                        <a:lnTo>
                          <a:pt x="92" y="180"/>
                        </a:lnTo>
                        <a:lnTo>
                          <a:pt x="92" y="182"/>
                        </a:lnTo>
                        <a:lnTo>
                          <a:pt x="92" y="180"/>
                        </a:lnTo>
                        <a:lnTo>
                          <a:pt x="92" y="181"/>
                        </a:lnTo>
                        <a:lnTo>
                          <a:pt x="92" y="179"/>
                        </a:lnTo>
                        <a:lnTo>
                          <a:pt x="92" y="179"/>
                        </a:lnTo>
                        <a:lnTo>
                          <a:pt x="92" y="180"/>
                        </a:lnTo>
                        <a:lnTo>
                          <a:pt x="92" y="178"/>
                        </a:lnTo>
                        <a:lnTo>
                          <a:pt x="92" y="177"/>
                        </a:lnTo>
                        <a:lnTo>
                          <a:pt x="92" y="176"/>
                        </a:lnTo>
                        <a:lnTo>
                          <a:pt x="92" y="178"/>
                        </a:lnTo>
                        <a:lnTo>
                          <a:pt x="92" y="177"/>
                        </a:lnTo>
                        <a:lnTo>
                          <a:pt x="92" y="177"/>
                        </a:lnTo>
                        <a:lnTo>
                          <a:pt x="92" y="176"/>
                        </a:lnTo>
                        <a:lnTo>
                          <a:pt x="92" y="176"/>
                        </a:lnTo>
                        <a:lnTo>
                          <a:pt x="92" y="177"/>
                        </a:lnTo>
                        <a:lnTo>
                          <a:pt x="92" y="178"/>
                        </a:lnTo>
                        <a:lnTo>
                          <a:pt x="93" y="175"/>
                        </a:lnTo>
                        <a:lnTo>
                          <a:pt x="93" y="176"/>
                        </a:lnTo>
                        <a:lnTo>
                          <a:pt x="93" y="177"/>
                        </a:lnTo>
                        <a:lnTo>
                          <a:pt x="93" y="174"/>
                        </a:lnTo>
                        <a:lnTo>
                          <a:pt x="93" y="174"/>
                        </a:lnTo>
                        <a:lnTo>
                          <a:pt x="93" y="175"/>
                        </a:lnTo>
                        <a:lnTo>
                          <a:pt x="93" y="174"/>
                        </a:lnTo>
                        <a:lnTo>
                          <a:pt x="93" y="175"/>
                        </a:lnTo>
                        <a:lnTo>
                          <a:pt x="93" y="174"/>
                        </a:lnTo>
                        <a:lnTo>
                          <a:pt x="93" y="173"/>
                        </a:lnTo>
                        <a:lnTo>
                          <a:pt x="93" y="172"/>
                        </a:lnTo>
                        <a:lnTo>
                          <a:pt x="93" y="173"/>
                        </a:lnTo>
                        <a:lnTo>
                          <a:pt x="93" y="173"/>
                        </a:lnTo>
                        <a:lnTo>
                          <a:pt x="93" y="172"/>
                        </a:lnTo>
                        <a:lnTo>
                          <a:pt x="93" y="173"/>
                        </a:lnTo>
                        <a:lnTo>
                          <a:pt x="93" y="171"/>
                        </a:lnTo>
                        <a:lnTo>
                          <a:pt x="93" y="170"/>
                        </a:lnTo>
                        <a:lnTo>
                          <a:pt x="93" y="171"/>
                        </a:lnTo>
                        <a:lnTo>
                          <a:pt x="93" y="172"/>
                        </a:lnTo>
                        <a:lnTo>
                          <a:pt x="93" y="170"/>
                        </a:lnTo>
                        <a:lnTo>
                          <a:pt x="93" y="171"/>
                        </a:lnTo>
                        <a:lnTo>
                          <a:pt x="93" y="172"/>
                        </a:lnTo>
                        <a:lnTo>
                          <a:pt x="93" y="173"/>
                        </a:lnTo>
                        <a:lnTo>
                          <a:pt x="93" y="169"/>
                        </a:lnTo>
                        <a:lnTo>
                          <a:pt x="93" y="170"/>
                        </a:lnTo>
                        <a:lnTo>
                          <a:pt x="93" y="168"/>
                        </a:lnTo>
                        <a:lnTo>
                          <a:pt x="93" y="171"/>
                        </a:lnTo>
                        <a:lnTo>
                          <a:pt x="93" y="166"/>
                        </a:lnTo>
                        <a:lnTo>
                          <a:pt x="93" y="168"/>
                        </a:lnTo>
                        <a:lnTo>
                          <a:pt x="93" y="167"/>
                        </a:lnTo>
                        <a:lnTo>
                          <a:pt x="93" y="165"/>
                        </a:lnTo>
                        <a:lnTo>
                          <a:pt x="93" y="168"/>
                        </a:lnTo>
                        <a:lnTo>
                          <a:pt x="93" y="165"/>
                        </a:lnTo>
                        <a:lnTo>
                          <a:pt x="93" y="168"/>
                        </a:lnTo>
                        <a:lnTo>
                          <a:pt x="93" y="164"/>
                        </a:lnTo>
                        <a:lnTo>
                          <a:pt x="93" y="167"/>
                        </a:lnTo>
                        <a:lnTo>
                          <a:pt x="93" y="164"/>
                        </a:lnTo>
                        <a:lnTo>
                          <a:pt x="93" y="165"/>
                        </a:lnTo>
                        <a:lnTo>
                          <a:pt x="93" y="164"/>
                        </a:lnTo>
                        <a:lnTo>
                          <a:pt x="93" y="164"/>
                        </a:lnTo>
                        <a:lnTo>
                          <a:pt x="93" y="161"/>
                        </a:lnTo>
                        <a:lnTo>
                          <a:pt x="93" y="162"/>
                        </a:lnTo>
                        <a:lnTo>
                          <a:pt x="93" y="163"/>
                        </a:lnTo>
                        <a:lnTo>
                          <a:pt x="93" y="159"/>
                        </a:lnTo>
                        <a:lnTo>
                          <a:pt x="93" y="166"/>
                        </a:lnTo>
                        <a:lnTo>
                          <a:pt x="93" y="158"/>
                        </a:lnTo>
                        <a:lnTo>
                          <a:pt x="93" y="164"/>
                        </a:lnTo>
                        <a:lnTo>
                          <a:pt x="93" y="158"/>
                        </a:lnTo>
                        <a:lnTo>
                          <a:pt x="93" y="162"/>
                        </a:lnTo>
                        <a:lnTo>
                          <a:pt x="93" y="159"/>
                        </a:lnTo>
                        <a:lnTo>
                          <a:pt x="93" y="160"/>
                        </a:lnTo>
                        <a:lnTo>
                          <a:pt x="93" y="159"/>
                        </a:lnTo>
                        <a:lnTo>
                          <a:pt x="93" y="160"/>
                        </a:lnTo>
                        <a:lnTo>
                          <a:pt x="93" y="158"/>
                        </a:lnTo>
                        <a:lnTo>
                          <a:pt x="93" y="156"/>
                        </a:lnTo>
                        <a:lnTo>
                          <a:pt x="93" y="160"/>
                        </a:lnTo>
                        <a:lnTo>
                          <a:pt x="93" y="159"/>
                        </a:lnTo>
                        <a:lnTo>
                          <a:pt x="93" y="157"/>
                        </a:lnTo>
                        <a:lnTo>
                          <a:pt x="93" y="158"/>
                        </a:lnTo>
                        <a:lnTo>
                          <a:pt x="93" y="156"/>
                        </a:lnTo>
                        <a:lnTo>
                          <a:pt x="93" y="158"/>
                        </a:lnTo>
                        <a:lnTo>
                          <a:pt x="93" y="156"/>
                        </a:lnTo>
                        <a:lnTo>
                          <a:pt x="93" y="155"/>
                        </a:lnTo>
                        <a:lnTo>
                          <a:pt x="93" y="157"/>
                        </a:lnTo>
                        <a:lnTo>
                          <a:pt x="93" y="157"/>
                        </a:lnTo>
                        <a:lnTo>
                          <a:pt x="93" y="154"/>
                        </a:lnTo>
                        <a:lnTo>
                          <a:pt x="93" y="158"/>
                        </a:lnTo>
                        <a:lnTo>
                          <a:pt x="93" y="156"/>
                        </a:lnTo>
                        <a:lnTo>
                          <a:pt x="93" y="156"/>
                        </a:lnTo>
                        <a:lnTo>
                          <a:pt x="93" y="155"/>
                        </a:lnTo>
                        <a:lnTo>
                          <a:pt x="93" y="156"/>
                        </a:lnTo>
                        <a:lnTo>
                          <a:pt x="93" y="154"/>
                        </a:lnTo>
                        <a:lnTo>
                          <a:pt x="93" y="158"/>
                        </a:lnTo>
                        <a:lnTo>
                          <a:pt x="93" y="153"/>
                        </a:lnTo>
                        <a:lnTo>
                          <a:pt x="93" y="156"/>
                        </a:lnTo>
                        <a:lnTo>
                          <a:pt x="93" y="152"/>
                        </a:lnTo>
                        <a:lnTo>
                          <a:pt x="93" y="156"/>
                        </a:lnTo>
                        <a:lnTo>
                          <a:pt x="93" y="154"/>
                        </a:lnTo>
                        <a:lnTo>
                          <a:pt x="93" y="155"/>
                        </a:lnTo>
                        <a:lnTo>
                          <a:pt x="93" y="154"/>
                        </a:lnTo>
                        <a:lnTo>
                          <a:pt x="93" y="155"/>
                        </a:lnTo>
                        <a:lnTo>
                          <a:pt x="93" y="156"/>
                        </a:lnTo>
                        <a:lnTo>
                          <a:pt x="93" y="152"/>
                        </a:lnTo>
                        <a:lnTo>
                          <a:pt x="93" y="154"/>
                        </a:lnTo>
                        <a:lnTo>
                          <a:pt x="93" y="153"/>
                        </a:lnTo>
                        <a:lnTo>
                          <a:pt x="93" y="155"/>
                        </a:lnTo>
                        <a:lnTo>
                          <a:pt x="93" y="155"/>
                        </a:lnTo>
                        <a:lnTo>
                          <a:pt x="93" y="155"/>
                        </a:lnTo>
                        <a:lnTo>
                          <a:pt x="93" y="152"/>
                        </a:lnTo>
                        <a:lnTo>
                          <a:pt x="93" y="156"/>
                        </a:lnTo>
                        <a:lnTo>
                          <a:pt x="93" y="155"/>
                        </a:lnTo>
                        <a:lnTo>
                          <a:pt x="93" y="155"/>
                        </a:lnTo>
                        <a:lnTo>
                          <a:pt x="93" y="154"/>
                        </a:lnTo>
                        <a:lnTo>
                          <a:pt x="93" y="155"/>
                        </a:lnTo>
                        <a:lnTo>
                          <a:pt x="93" y="156"/>
                        </a:lnTo>
                        <a:lnTo>
                          <a:pt x="93" y="154"/>
                        </a:lnTo>
                        <a:lnTo>
                          <a:pt x="93" y="158"/>
                        </a:lnTo>
                        <a:lnTo>
                          <a:pt x="93" y="155"/>
                        </a:lnTo>
                        <a:lnTo>
                          <a:pt x="94" y="157"/>
                        </a:lnTo>
                        <a:lnTo>
                          <a:pt x="94" y="157"/>
                        </a:lnTo>
                        <a:lnTo>
                          <a:pt x="94" y="157"/>
                        </a:lnTo>
                        <a:lnTo>
                          <a:pt x="94" y="158"/>
                        </a:lnTo>
                        <a:lnTo>
                          <a:pt x="94" y="157"/>
                        </a:lnTo>
                        <a:lnTo>
                          <a:pt x="94" y="157"/>
                        </a:lnTo>
                        <a:lnTo>
                          <a:pt x="94" y="158"/>
                        </a:lnTo>
                        <a:lnTo>
                          <a:pt x="94" y="157"/>
                        </a:lnTo>
                        <a:lnTo>
                          <a:pt x="94" y="159"/>
                        </a:lnTo>
                        <a:lnTo>
                          <a:pt x="94" y="160"/>
                        </a:lnTo>
                        <a:lnTo>
                          <a:pt x="94" y="161"/>
                        </a:lnTo>
                        <a:lnTo>
                          <a:pt x="94" y="159"/>
                        </a:lnTo>
                        <a:lnTo>
                          <a:pt x="94" y="159"/>
                        </a:lnTo>
                        <a:lnTo>
                          <a:pt x="94" y="160"/>
                        </a:lnTo>
                        <a:lnTo>
                          <a:pt x="94" y="160"/>
                        </a:lnTo>
                        <a:lnTo>
                          <a:pt x="94" y="160"/>
                        </a:lnTo>
                        <a:lnTo>
                          <a:pt x="94" y="161"/>
                        </a:lnTo>
                        <a:lnTo>
                          <a:pt x="94" y="160"/>
                        </a:lnTo>
                        <a:lnTo>
                          <a:pt x="94" y="161"/>
                        </a:lnTo>
                        <a:lnTo>
                          <a:pt x="94" y="161"/>
                        </a:lnTo>
                        <a:lnTo>
                          <a:pt x="94" y="159"/>
                        </a:lnTo>
                        <a:lnTo>
                          <a:pt x="94" y="162"/>
                        </a:lnTo>
                        <a:lnTo>
                          <a:pt x="94" y="162"/>
                        </a:lnTo>
                        <a:lnTo>
                          <a:pt x="94" y="161"/>
                        </a:lnTo>
                        <a:lnTo>
                          <a:pt x="94" y="161"/>
                        </a:lnTo>
                        <a:lnTo>
                          <a:pt x="94" y="163"/>
                        </a:lnTo>
                        <a:lnTo>
                          <a:pt x="94" y="161"/>
                        </a:lnTo>
                        <a:lnTo>
                          <a:pt x="94" y="164"/>
                        </a:lnTo>
                        <a:lnTo>
                          <a:pt x="94" y="161"/>
                        </a:lnTo>
                        <a:lnTo>
                          <a:pt x="94" y="161"/>
                        </a:lnTo>
                        <a:lnTo>
                          <a:pt x="94" y="165"/>
                        </a:lnTo>
                        <a:lnTo>
                          <a:pt x="94" y="163"/>
                        </a:lnTo>
                        <a:lnTo>
                          <a:pt x="94" y="164"/>
                        </a:lnTo>
                        <a:lnTo>
                          <a:pt x="94" y="165"/>
                        </a:lnTo>
                        <a:lnTo>
                          <a:pt x="94" y="162"/>
                        </a:lnTo>
                        <a:lnTo>
                          <a:pt x="94" y="166"/>
                        </a:lnTo>
                        <a:lnTo>
                          <a:pt x="94" y="165"/>
                        </a:lnTo>
                        <a:lnTo>
                          <a:pt x="94" y="164"/>
                        </a:lnTo>
                        <a:lnTo>
                          <a:pt x="94" y="165"/>
                        </a:lnTo>
                        <a:lnTo>
                          <a:pt x="94" y="166"/>
                        </a:lnTo>
                        <a:lnTo>
                          <a:pt x="94" y="166"/>
                        </a:lnTo>
                        <a:lnTo>
                          <a:pt x="94" y="169"/>
                        </a:lnTo>
                        <a:lnTo>
                          <a:pt x="94" y="167"/>
                        </a:lnTo>
                        <a:lnTo>
                          <a:pt x="94" y="170"/>
                        </a:lnTo>
                        <a:lnTo>
                          <a:pt x="94" y="168"/>
                        </a:lnTo>
                        <a:lnTo>
                          <a:pt x="94" y="169"/>
                        </a:lnTo>
                        <a:lnTo>
                          <a:pt x="94" y="171"/>
                        </a:lnTo>
                        <a:lnTo>
                          <a:pt x="94" y="168"/>
                        </a:lnTo>
                        <a:lnTo>
                          <a:pt x="94" y="170"/>
                        </a:lnTo>
                        <a:lnTo>
                          <a:pt x="94" y="171"/>
                        </a:lnTo>
                        <a:lnTo>
                          <a:pt x="94" y="171"/>
                        </a:lnTo>
                        <a:lnTo>
                          <a:pt x="94" y="171"/>
                        </a:lnTo>
                        <a:lnTo>
                          <a:pt x="94" y="171"/>
                        </a:lnTo>
                        <a:lnTo>
                          <a:pt x="94" y="170"/>
                        </a:lnTo>
                        <a:lnTo>
                          <a:pt x="94" y="172"/>
                        </a:lnTo>
                        <a:lnTo>
                          <a:pt x="94" y="168"/>
                        </a:lnTo>
                        <a:lnTo>
                          <a:pt x="94" y="172"/>
                        </a:lnTo>
                        <a:lnTo>
                          <a:pt x="94" y="170"/>
                        </a:lnTo>
                        <a:lnTo>
                          <a:pt x="94" y="171"/>
                        </a:lnTo>
                        <a:lnTo>
                          <a:pt x="94" y="172"/>
                        </a:lnTo>
                        <a:lnTo>
                          <a:pt x="94" y="171"/>
                        </a:lnTo>
                        <a:lnTo>
                          <a:pt x="94" y="173"/>
                        </a:lnTo>
                        <a:lnTo>
                          <a:pt x="94" y="170"/>
                        </a:lnTo>
                        <a:lnTo>
                          <a:pt x="94" y="172"/>
                        </a:lnTo>
                        <a:lnTo>
                          <a:pt x="94" y="172"/>
                        </a:lnTo>
                        <a:lnTo>
                          <a:pt x="94" y="174"/>
                        </a:lnTo>
                        <a:lnTo>
                          <a:pt x="94" y="172"/>
                        </a:lnTo>
                        <a:lnTo>
                          <a:pt x="94" y="174"/>
                        </a:lnTo>
                        <a:lnTo>
                          <a:pt x="94" y="171"/>
                        </a:lnTo>
                        <a:lnTo>
                          <a:pt x="94" y="172"/>
                        </a:lnTo>
                        <a:lnTo>
                          <a:pt x="94" y="174"/>
                        </a:lnTo>
                        <a:lnTo>
                          <a:pt x="94" y="173"/>
                        </a:lnTo>
                        <a:lnTo>
                          <a:pt x="94" y="175"/>
                        </a:lnTo>
                        <a:lnTo>
                          <a:pt x="94" y="171"/>
                        </a:lnTo>
                        <a:lnTo>
                          <a:pt x="94" y="175"/>
                        </a:lnTo>
                        <a:lnTo>
                          <a:pt x="94" y="173"/>
                        </a:lnTo>
                        <a:lnTo>
                          <a:pt x="94" y="171"/>
                        </a:lnTo>
                        <a:lnTo>
                          <a:pt x="94" y="176"/>
                        </a:lnTo>
                        <a:lnTo>
                          <a:pt x="94" y="171"/>
                        </a:lnTo>
                        <a:lnTo>
                          <a:pt x="94" y="175"/>
                        </a:lnTo>
                        <a:lnTo>
                          <a:pt x="94" y="173"/>
                        </a:lnTo>
                        <a:lnTo>
                          <a:pt x="94" y="173"/>
                        </a:lnTo>
                        <a:lnTo>
                          <a:pt x="94" y="175"/>
                        </a:lnTo>
                        <a:lnTo>
                          <a:pt x="94" y="173"/>
                        </a:lnTo>
                        <a:lnTo>
                          <a:pt x="94" y="174"/>
                        </a:lnTo>
                        <a:lnTo>
                          <a:pt x="94" y="175"/>
                        </a:lnTo>
                        <a:lnTo>
                          <a:pt x="94" y="173"/>
                        </a:lnTo>
                        <a:lnTo>
                          <a:pt x="94" y="175"/>
                        </a:lnTo>
                        <a:lnTo>
                          <a:pt x="94" y="176"/>
                        </a:lnTo>
                        <a:lnTo>
                          <a:pt x="94" y="174"/>
                        </a:lnTo>
                        <a:lnTo>
                          <a:pt x="94" y="176"/>
                        </a:lnTo>
                        <a:lnTo>
                          <a:pt x="94" y="174"/>
                        </a:lnTo>
                        <a:lnTo>
                          <a:pt x="94" y="175"/>
                        </a:lnTo>
                        <a:lnTo>
                          <a:pt x="94" y="174"/>
                        </a:lnTo>
                        <a:lnTo>
                          <a:pt x="94" y="174"/>
                        </a:lnTo>
                        <a:lnTo>
                          <a:pt x="94" y="173"/>
                        </a:lnTo>
                        <a:lnTo>
                          <a:pt x="94" y="175"/>
                        </a:lnTo>
                        <a:lnTo>
                          <a:pt x="94" y="171"/>
                        </a:lnTo>
                        <a:lnTo>
                          <a:pt x="94" y="174"/>
                        </a:lnTo>
                        <a:lnTo>
                          <a:pt x="94" y="173"/>
                        </a:lnTo>
                        <a:lnTo>
                          <a:pt x="94" y="172"/>
                        </a:lnTo>
                        <a:lnTo>
                          <a:pt x="94" y="173"/>
                        </a:lnTo>
                        <a:lnTo>
                          <a:pt x="94" y="175"/>
                        </a:lnTo>
                        <a:lnTo>
                          <a:pt x="94" y="173"/>
                        </a:lnTo>
                        <a:lnTo>
                          <a:pt x="94" y="173"/>
                        </a:lnTo>
                        <a:lnTo>
                          <a:pt x="94" y="171"/>
                        </a:lnTo>
                        <a:lnTo>
                          <a:pt x="94" y="171"/>
                        </a:lnTo>
                        <a:lnTo>
                          <a:pt x="94" y="169"/>
                        </a:lnTo>
                        <a:lnTo>
                          <a:pt x="95" y="172"/>
                        </a:lnTo>
                        <a:lnTo>
                          <a:pt x="95" y="170"/>
                        </a:lnTo>
                        <a:lnTo>
                          <a:pt x="95" y="171"/>
                        </a:lnTo>
                        <a:lnTo>
                          <a:pt x="95" y="170"/>
                        </a:lnTo>
                        <a:lnTo>
                          <a:pt x="95" y="170"/>
                        </a:lnTo>
                        <a:lnTo>
                          <a:pt x="95" y="170"/>
                        </a:lnTo>
                        <a:lnTo>
                          <a:pt x="95" y="168"/>
                        </a:lnTo>
                        <a:lnTo>
                          <a:pt x="95" y="169"/>
                        </a:lnTo>
                        <a:lnTo>
                          <a:pt x="95" y="169"/>
                        </a:lnTo>
                        <a:lnTo>
                          <a:pt x="95" y="168"/>
                        </a:lnTo>
                        <a:lnTo>
                          <a:pt x="95" y="168"/>
                        </a:lnTo>
                        <a:lnTo>
                          <a:pt x="95" y="167"/>
                        </a:lnTo>
                        <a:lnTo>
                          <a:pt x="95" y="167"/>
                        </a:lnTo>
                        <a:lnTo>
                          <a:pt x="95" y="165"/>
                        </a:lnTo>
                        <a:lnTo>
                          <a:pt x="95" y="169"/>
                        </a:lnTo>
                        <a:lnTo>
                          <a:pt x="95" y="166"/>
                        </a:lnTo>
                        <a:lnTo>
                          <a:pt x="95" y="167"/>
                        </a:lnTo>
                        <a:lnTo>
                          <a:pt x="95" y="166"/>
                        </a:lnTo>
                        <a:lnTo>
                          <a:pt x="95" y="168"/>
                        </a:lnTo>
                        <a:lnTo>
                          <a:pt x="95" y="165"/>
                        </a:lnTo>
                        <a:lnTo>
                          <a:pt x="95" y="166"/>
                        </a:lnTo>
                        <a:lnTo>
                          <a:pt x="95" y="167"/>
                        </a:lnTo>
                        <a:lnTo>
                          <a:pt x="95" y="164"/>
                        </a:lnTo>
                        <a:lnTo>
                          <a:pt x="95" y="166"/>
                        </a:lnTo>
                        <a:lnTo>
                          <a:pt x="95" y="167"/>
                        </a:lnTo>
                        <a:lnTo>
                          <a:pt x="95" y="167"/>
                        </a:lnTo>
                        <a:lnTo>
                          <a:pt x="95" y="165"/>
                        </a:lnTo>
                        <a:lnTo>
                          <a:pt x="95" y="165"/>
                        </a:lnTo>
                        <a:lnTo>
                          <a:pt x="95" y="167"/>
                        </a:lnTo>
                        <a:lnTo>
                          <a:pt x="95" y="166"/>
                        </a:lnTo>
                        <a:lnTo>
                          <a:pt x="95" y="167"/>
                        </a:lnTo>
                        <a:lnTo>
                          <a:pt x="95" y="163"/>
                        </a:lnTo>
                        <a:lnTo>
                          <a:pt x="95" y="168"/>
                        </a:lnTo>
                        <a:lnTo>
                          <a:pt x="95" y="165"/>
                        </a:lnTo>
                        <a:lnTo>
                          <a:pt x="95" y="166"/>
                        </a:lnTo>
                        <a:lnTo>
                          <a:pt x="95" y="166"/>
                        </a:lnTo>
                        <a:lnTo>
                          <a:pt x="95" y="163"/>
                        </a:lnTo>
                        <a:lnTo>
                          <a:pt x="95" y="165"/>
                        </a:lnTo>
                        <a:lnTo>
                          <a:pt x="95" y="162"/>
                        </a:lnTo>
                        <a:lnTo>
                          <a:pt x="95" y="164"/>
                        </a:lnTo>
                        <a:lnTo>
                          <a:pt x="95" y="163"/>
                        </a:lnTo>
                        <a:lnTo>
                          <a:pt x="95" y="164"/>
                        </a:lnTo>
                        <a:lnTo>
                          <a:pt x="95" y="165"/>
                        </a:lnTo>
                        <a:lnTo>
                          <a:pt x="95" y="165"/>
                        </a:lnTo>
                        <a:lnTo>
                          <a:pt x="95" y="163"/>
                        </a:lnTo>
                        <a:lnTo>
                          <a:pt x="95" y="162"/>
                        </a:lnTo>
                        <a:lnTo>
                          <a:pt x="95" y="162"/>
                        </a:lnTo>
                        <a:lnTo>
                          <a:pt x="95" y="164"/>
                        </a:lnTo>
                        <a:lnTo>
                          <a:pt x="95" y="161"/>
                        </a:lnTo>
                        <a:lnTo>
                          <a:pt x="95" y="165"/>
                        </a:lnTo>
                        <a:lnTo>
                          <a:pt x="95" y="162"/>
                        </a:lnTo>
                        <a:lnTo>
                          <a:pt x="95" y="165"/>
                        </a:lnTo>
                        <a:lnTo>
                          <a:pt x="95" y="163"/>
                        </a:lnTo>
                        <a:lnTo>
                          <a:pt x="95" y="167"/>
                        </a:lnTo>
                        <a:lnTo>
                          <a:pt x="95" y="161"/>
                        </a:lnTo>
                        <a:lnTo>
                          <a:pt x="95" y="164"/>
                        </a:lnTo>
                        <a:lnTo>
                          <a:pt x="95" y="164"/>
                        </a:lnTo>
                        <a:lnTo>
                          <a:pt x="95" y="161"/>
                        </a:lnTo>
                        <a:lnTo>
                          <a:pt x="95" y="164"/>
                        </a:lnTo>
                        <a:lnTo>
                          <a:pt x="95" y="165"/>
                        </a:lnTo>
                        <a:lnTo>
                          <a:pt x="95" y="163"/>
                        </a:lnTo>
                        <a:lnTo>
                          <a:pt x="95" y="166"/>
                        </a:lnTo>
                        <a:lnTo>
                          <a:pt x="95" y="165"/>
                        </a:lnTo>
                        <a:lnTo>
                          <a:pt x="95" y="162"/>
                        </a:lnTo>
                        <a:lnTo>
                          <a:pt x="95" y="166"/>
                        </a:lnTo>
                        <a:lnTo>
                          <a:pt x="95" y="165"/>
                        </a:lnTo>
                        <a:lnTo>
                          <a:pt x="95" y="164"/>
                        </a:lnTo>
                        <a:lnTo>
                          <a:pt x="95" y="165"/>
                        </a:lnTo>
                        <a:lnTo>
                          <a:pt x="95" y="168"/>
                        </a:lnTo>
                        <a:lnTo>
                          <a:pt x="95" y="164"/>
                        </a:lnTo>
                        <a:lnTo>
                          <a:pt x="95" y="167"/>
                        </a:lnTo>
                        <a:lnTo>
                          <a:pt x="95" y="165"/>
                        </a:lnTo>
                        <a:lnTo>
                          <a:pt x="95" y="167"/>
                        </a:lnTo>
                        <a:lnTo>
                          <a:pt x="95" y="166"/>
                        </a:lnTo>
                        <a:lnTo>
                          <a:pt x="95" y="165"/>
                        </a:lnTo>
                        <a:lnTo>
                          <a:pt x="95" y="166"/>
                        </a:lnTo>
                        <a:lnTo>
                          <a:pt x="95" y="165"/>
                        </a:lnTo>
                        <a:lnTo>
                          <a:pt x="95" y="167"/>
                        </a:lnTo>
                        <a:lnTo>
                          <a:pt x="95" y="164"/>
                        </a:lnTo>
                        <a:lnTo>
                          <a:pt x="95" y="166"/>
                        </a:lnTo>
                        <a:lnTo>
                          <a:pt x="95" y="166"/>
                        </a:lnTo>
                        <a:lnTo>
                          <a:pt x="95" y="164"/>
                        </a:lnTo>
                        <a:lnTo>
                          <a:pt x="95" y="167"/>
                        </a:lnTo>
                        <a:lnTo>
                          <a:pt x="95" y="166"/>
                        </a:lnTo>
                        <a:lnTo>
                          <a:pt x="95" y="165"/>
                        </a:lnTo>
                        <a:lnTo>
                          <a:pt x="95" y="165"/>
                        </a:lnTo>
                        <a:lnTo>
                          <a:pt x="95" y="166"/>
                        </a:lnTo>
                        <a:lnTo>
                          <a:pt x="95" y="164"/>
                        </a:lnTo>
                        <a:lnTo>
                          <a:pt x="95" y="166"/>
                        </a:lnTo>
                        <a:lnTo>
                          <a:pt x="95" y="161"/>
                        </a:lnTo>
                        <a:lnTo>
                          <a:pt x="95" y="167"/>
                        </a:lnTo>
                        <a:lnTo>
                          <a:pt x="95" y="163"/>
                        </a:lnTo>
                        <a:lnTo>
                          <a:pt x="95" y="168"/>
                        </a:lnTo>
                        <a:lnTo>
                          <a:pt x="95" y="165"/>
                        </a:lnTo>
                        <a:lnTo>
                          <a:pt x="95" y="166"/>
                        </a:lnTo>
                        <a:lnTo>
                          <a:pt x="95" y="166"/>
                        </a:lnTo>
                        <a:lnTo>
                          <a:pt x="95" y="167"/>
                        </a:lnTo>
                        <a:lnTo>
                          <a:pt x="95" y="167"/>
                        </a:lnTo>
                        <a:lnTo>
                          <a:pt x="96" y="166"/>
                        </a:lnTo>
                        <a:lnTo>
                          <a:pt x="96" y="169"/>
                        </a:lnTo>
                        <a:lnTo>
                          <a:pt x="96" y="166"/>
                        </a:lnTo>
                        <a:lnTo>
                          <a:pt x="96" y="168"/>
                        </a:lnTo>
                        <a:lnTo>
                          <a:pt x="96" y="167"/>
                        </a:lnTo>
                        <a:lnTo>
                          <a:pt x="96" y="169"/>
                        </a:lnTo>
                        <a:lnTo>
                          <a:pt x="96" y="166"/>
                        </a:lnTo>
                        <a:lnTo>
                          <a:pt x="96" y="169"/>
                        </a:lnTo>
                        <a:lnTo>
                          <a:pt x="96" y="166"/>
                        </a:lnTo>
                        <a:lnTo>
                          <a:pt x="96" y="169"/>
                        </a:lnTo>
                        <a:lnTo>
                          <a:pt x="96" y="165"/>
                        </a:lnTo>
                        <a:lnTo>
                          <a:pt x="96" y="169"/>
                        </a:lnTo>
                        <a:lnTo>
                          <a:pt x="96" y="170"/>
                        </a:lnTo>
                        <a:lnTo>
                          <a:pt x="96" y="168"/>
                        </a:lnTo>
                        <a:lnTo>
                          <a:pt x="96" y="166"/>
                        </a:lnTo>
                        <a:lnTo>
                          <a:pt x="96" y="168"/>
                        </a:lnTo>
                        <a:lnTo>
                          <a:pt x="96" y="166"/>
                        </a:lnTo>
                        <a:lnTo>
                          <a:pt x="96" y="169"/>
                        </a:lnTo>
                        <a:lnTo>
                          <a:pt x="96" y="167"/>
                        </a:lnTo>
                        <a:lnTo>
                          <a:pt x="96" y="168"/>
                        </a:lnTo>
                        <a:lnTo>
                          <a:pt x="96" y="168"/>
                        </a:lnTo>
                        <a:lnTo>
                          <a:pt x="96" y="166"/>
                        </a:lnTo>
                        <a:lnTo>
                          <a:pt x="96" y="167"/>
                        </a:lnTo>
                        <a:lnTo>
                          <a:pt x="96" y="168"/>
                        </a:lnTo>
                        <a:lnTo>
                          <a:pt x="96" y="164"/>
                        </a:lnTo>
                        <a:lnTo>
                          <a:pt x="96" y="168"/>
                        </a:lnTo>
                        <a:lnTo>
                          <a:pt x="96" y="166"/>
                        </a:lnTo>
                        <a:lnTo>
                          <a:pt x="96" y="167"/>
                        </a:lnTo>
                        <a:lnTo>
                          <a:pt x="96" y="168"/>
                        </a:lnTo>
                        <a:lnTo>
                          <a:pt x="96" y="164"/>
                        </a:lnTo>
                        <a:lnTo>
                          <a:pt x="96" y="167"/>
                        </a:lnTo>
                        <a:lnTo>
                          <a:pt x="96" y="166"/>
                        </a:lnTo>
                        <a:lnTo>
                          <a:pt x="96" y="167"/>
                        </a:lnTo>
                        <a:lnTo>
                          <a:pt x="96" y="164"/>
                        </a:lnTo>
                        <a:lnTo>
                          <a:pt x="96" y="169"/>
                        </a:lnTo>
                        <a:lnTo>
                          <a:pt x="96" y="164"/>
                        </a:lnTo>
                        <a:lnTo>
                          <a:pt x="96" y="167"/>
                        </a:lnTo>
                        <a:lnTo>
                          <a:pt x="96" y="164"/>
                        </a:lnTo>
                        <a:lnTo>
                          <a:pt x="96" y="168"/>
                        </a:lnTo>
                        <a:lnTo>
                          <a:pt x="96" y="166"/>
                        </a:lnTo>
                        <a:lnTo>
                          <a:pt x="96" y="166"/>
                        </a:lnTo>
                        <a:lnTo>
                          <a:pt x="96" y="165"/>
                        </a:lnTo>
                        <a:lnTo>
                          <a:pt x="96" y="165"/>
                        </a:lnTo>
                        <a:lnTo>
                          <a:pt x="96" y="169"/>
                        </a:lnTo>
                        <a:lnTo>
                          <a:pt x="96" y="163"/>
                        </a:lnTo>
                        <a:lnTo>
                          <a:pt x="96" y="166"/>
                        </a:lnTo>
                        <a:lnTo>
                          <a:pt x="96" y="165"/>
                        </a:lnTo>
                        <a:lnTo>
                          <a:pt x="96" y="165"/>
                        </a:lnTo>
                        <a:lnTo>
                          <a:pt x="96" y="165"/>
                        </a:lnTo>
                        <a:lnTo>
                          <a:pt x="96" y="164"/>
                        </a:lnTo>
                        <a:lnTo>
                          <a:pt x="96" y="165"/>
                        </a:lnTo>
                        <a:lnTo>
                          <a:pt x="96" y="165"/>
                        </a:lnTo>
                        <a:lnTo>
                          <a:pt x="96" y="165"/>
                        </a:lnTo>
                        <a:lnTo>
                          <a:pt x="96" y="165"/>
                        </a:lnTo>
                        <a:lnTo>
                          <a:pt x="96" y="164"/>
                        </a:lnTo>
                        <a:lnTo>
                          <a:pt x="96" y="165"/>
                        </a:lnTo>
                        <a:lnTo>
                          <a:pt x="96" y="165"/>
                        </a:lnTo>
                        <a:lnTo>
                          <a:pt x="96" y="165"/>
                        </a:lnTo>
                        <a:lnTo>
                          <a:pt x="96" y="162"/>
                        </a:lnTo>
                        <a:lnTo>
                          <a:pt x="96" y="166"/>
                        </a:lnTo>
                        <a:lnTo>
                          <a:pt x="96" y="162"/>
                        </a:lnTo>
                        <a:lnTo>
                          <a:pt x="96" y="163"/>
                        </a:lnTo>
                        <a:lnTo>
                          <a:pt x="96" y="163"/>
                        </a:lnTo>
                        <a:lnTo>
                          <a:pt x="96" y="162"/>
                        </a:lnTo>
                        <a:lnTo>
                          <a:pt x="96" y="163"/>
                        </a:lnTo>
                        <a:lnTo>
                          <a:pt x="96" y="160"/>
                        </a:lnTo>
                        <a:lnTo>
                          <a:pt x="96" y="162"/>
                        </a:lnTo>
                        <a:lnTo>
                          <a:pt x="96" y="162"/>
                        </a:lnTo>
                        <a:lnTo>
                          <a:pt x="96" y="163"/>
                        </a:lnTo>
                        <a:lnTo>
                          <a:pt x="96" y="160"/>
                        </a:lnTo>
                        <a:lnTo>
                          <a:pt x="96" y="161"/>
                        </a:lnTo>
                        <a:lnTo>
                          <a:pt x="96" y="163"/>
                        </a:lnTo>
                        <a:lnTo>
                          <a:pt x="96" y="161"/>
                        </a:lnTo>
                        <a:lnTo>
                          <a:pt x="96" y="162"/>
                        </a:lnTo>
                        <a:lnTo>
                          <a:pt x="96" y="161"/>
                        </a:lnTo>
                        <a:lnTo>
                          <a:pt x="96" y="163"/>
                        </a:lnTo>
                        <a:lnTo>
                          <a:pt x="96" y="162"/>
                        </a:lnTo>
                        <a:lnTo>
                          <a:pt x="96" y="161"/>
                        </a:lnTo>
                        <a:lnTo>
                          <a:pt x="96" y="160"/>
                        </a:lnTo>
                        <a:lnTo>
                          <a:pt x="96" y="163"/>
                        </a:lnTo>
                        <a:lnTo>
                          <a:pt x="96" y="160"/>
                        </a:lnTo>
                        <a:lnTo>
                          <a:pt x="96" y="161"/>
                        </a:lnTo>
                        <a:lnTo>
                          <a:pt x="96" y="162"/>
                        </a:lnTo>
                        <a:lnTo>
                          <a:pt x="96" y="162"/>
                        </a:lnTo>
                        <a:lnTo>
                          <a:pt x="96" y="161"/>
                        </a:lnTo>
                        <a:lnTo>
                          <a:pt x="96" y="162"/>
                        </a:lnTo>
                        <a:lnTo>
                          <a:pt x="96" y="162"/>
                        </a:lnTo>
                        <a:lnTo>
                          <a:pt x="96" y="161"/>
                        </a:lnTo>
                        <a:lnTo>
                          <a:pt x="96" y="164"/>
                        </a:lnTo>
                        <a:lnTo>
                          <a:pt x="96" y="161"/>
                        </a:lnTo>
                        <a:lnTo>
                          <a:pt x="96" y="164"/>
                        </a:lnTo>
                        <a:lnTo>
                          <a:pt x="96" y="162"/>
                        </a:lnTo>
                        <a:lnTo>
                          <a:pt x="96" y="164"/>
                        </a:lnTo>
                        <a:lnTo>
                          <a:pt x="96" y="161"/>
                        </a:lnTo>
                        <a:lnTo>
                          <a:pt x="96" y="164"/>
                        </a:lnTo>
                        <a:lnTo>
                          <a:pt x="96" y="163"/>
                        </a:lnTo>
                        <a:lnTo>
                          <a:pt x="96" y="163"/>
                        </a:lnTo>
                        <a:lnTo>
                          <a:pt x="96" y="162"/>
                        </a:lnTo>
                        <a:lnTo>
                          <a:pt x="96" y="165"/>
                        </a:lnTo>
                        <a:lnTo>
                          <a:pt x="96" y="164"/>
                        </a:lnTo>
                        <a:lnTo>
                          <a:pt x="96" y="163"/>
                        </a:lnTo>
                        <a:lnTo>
                          <a:pt x="96" y="165"/>
                        </a:lnTo>
                        <a:lnTo>
                          <a:pt x="96" y="161"/>
                        </a:lnTo>
                        <a:lnTo>
                          <a:pt x="96" y="165"/>
                        </a:lnTo>
                        <a:lnTo>
                          <a:pt x="96" y="164"/>
                        </a:lnTo>
                        <a:lnTo>
                          <a:pt x="96" y="164"/>
                        </a:lnTo>
                        <a:lnTo>
                          <a:pt x="96" y="163"/>
                        </a:lnTo>
                        <a:lnTo>
                          <a:pt x="96" y="166"/>
                        </a:lnTo>
                        <a:lnTo>
                          <a:pt x="97" y="162"/>
                        </a:lnTo>
                        <a:lnTo>
                          <a:pt x="97" y="164"/>
                        </a:lnTo>
                        <a:lnTo>
                          <a:pt x="97" y="164"/>
                        </a:lnTo>
                        <a:lnTo>
                          <a:pt x="97" y="166"/>
                        </a:lnTo>
                        <a:lnTo>
                          <a:pt x="97" y="162"/>
                        </a:lnTo>
                        <a:lnTo>
                          <a:pt x="97" y="164"/>
                        </a:lnTo>
                        <a:lnTo>
                          <a:pt x="97" y="164"/>
                        </a:lnTo>
                        <a:lnTo>
                          <a:pt x="97" y="164"/>
                        </a:lnTo>
                        <a:lnTo>
                          <a:pt x="97" y="164"/>
                        </a:lnTo>
                        <a:lnTo>
                          <a:pt x="97" y="164"/>
                        </a:lnTo>
                        <a:lnTo>
                          <a:pt x="97" y="164"/>
                        </a:lnTo>
                        <a:lnTo>
                          <a:pt x="97" y="166"/>
                        </a:lnTo>
                        <a:lnTo>
                          <a:pt x="97" y="164"/>
                        </a:lnTo>
                        <a:lnTo>
                          <a:pt x="97" y="167"/>
                        </a:lnTo>
                        <a:lnTo>
                          <a:pt x="97" y="164"/>
                        </a:lnTo>
                        <a:lnTo>
                          <a:pt x="97" y="166"/>
                        </a:lnTo>
                        <a:lnTo>
                          <a:pt x="97" y="164"/>
                        </a:lnTo>
                        <a:lnTo>
                          <a:pt x="97" y="171"/>
                        </a:lnTo>
                        <a:lnTo>
                          <a:pt x="97" y="166"/>
                        </a:lnTo>
                        <a:lnTo>
                          <a:pt x="97" y="171"/>
                        </a:lnTo>
                        <a:lnTo>
                          <a:pt x="97" y="167"/>
                        </a:lnTo>
                        <a:lnTo>
                          <a:pt x="97" y="169"/>
                        </a:lnTo>
                        <a:lnTo>
                          <a:pt x="97" y="170"/>
                        </a:lnTo>
                        <a:lnTo>
                          <a:pt x="97" y="169"/>
                        </a:lnTo>
                        <a:lnTo>
                          <a:pt x="97" y="169"/>
                        </a:lnTo>
                        <a:lnTo>
                          <a:pt x="97" y="170"/>
                        </a:lnTo>
                        <a:lnTo>
                          <a:pt x="97" y="168"/>
                        </a:lnTo>
                        <a:lnTo>
                          <a:pt x="97" y="173"/>
                        </a:lnTo>
                        <a:lnTo>
                          <a:pt x="97" y="168"/>
                        </a:lnTo>
                        <a:lnTo>
                          <a:pt x="97" y="173"/>
                        </a:lnTo>
                        <a:lnTo>
                          <a:pt x="97" y="171"/>
                        </a:lnTo>
                        <a:lnTo>
                          <a:pt x="97" y="173"/>
                        </a:lnTo>
                        <a:lnTo>
                          <a:pt x="97" y="170"/>
                        </a:lnTo>
                        <a:lnTo>
                          <a:pt x="97" y="175"/>
                        </a:lnTo>
                        <a:lnTo>
                          <a:pt x="97" y="170"/>
                        </a:lnTo>
                        <a:lnTo>
                          <a:pt x="97" y="175"/>
                        </a:lnTo>
                        <a:lnTo>
                          <a:pt x="97" y="173"/>
                        </a:lnTo>
                        <a:lnTo>
                          <a:pt x="97" y="175"/>
                        </a:lnTo>
                        <a:lnTo>
                          <a:pt x="97" y="174"/>
                        </a:lnTo>
                        <a:lnTo>
                          <a:pt x="97" y="176"/>
                        </a:lnTo>
                        <a:lnTo>
                          <a:pt x="97" y="176"/>
                        </a:lnTo>
                        <a:lnTo>
                          <a:pt x="97" y="178"/>
                        </a:lnTo>
                        <a:lnTo>
                          <a:pt x="97" y="175"/>
                        </a:lnTo>
                        <a:lnTo>
                          <a:pt x="97" y="178"/>
                        </a:lnTo>
                        <a:lnTo>
                          <a:pt x="97" y="174"/>
                        </a:lnTo>
                        <a:lnTo>
                          <a:pt x="97" y="181"/>
                        </a:lnTo>
                        <a:lnTo>
                          <a:pt x="97" y="174"/>
                        </a:lnTo>
                        <a:lnTo>
                          <a:pt x="97" y="179"/>
                        </a:lnTo>
                        <a:lnTo>
                          <a:pt x="97" y="178"/>
                        </a:lnTo>
                        <a:lnTo>
                          <a:pt x="97" y="179"/>
                        </a:lnTo>
                        <a:lnTo>
                          <a:pt x="97" y="178"/>
                        </a:lnTo>
                        <a:lnTo>
                          <a:pt x="97" y="181"/>
                        </a:lnTo>
                        <a:lnTo>
                          <a:pt x="97" y="179"/>
                        </a:lnTo>
                        <a:lnTo>
                          <a:pt x="97" y="182"/>
                        </a:lnTo>
                        <a:lnTo>
                          <a:pt x="97" y="180"/>
                        </a:lnTo>
                        <a:lnTo>
                          <a:pt x="97" y="181"/>
                        </a:lnTo>
                        <a:lnTo>
                          <a:pt x="97" y="182"/>
                        </a:lnTo>
                        <a:lnTo>
                          <a:pt x="97" y="183"/>
                        </a:lnTo>
                        <a:lnTo>
                          <a:pt x="97" y="181"/>
                        </a:lnTo>
                        <a:lnTo>
                          <a:pt x="97" y="185"/>
                        </a:lnTo>
                        <a:lnTo>
                          <a:pt x="97" y="182"/>
                        </a:lnTo>
                        <a:lnTo>
                          <a:pt x="97" y="186"/>
                        </a:lnTo>
                        <a:lnTo>
                          <a:pt x="97" y="184"/>
                        </a:lnTo>
                        <a:lnTo>
                          <a:pt x="97" y="186"/>
                        </a:lnTo>
                        <a:lnTo>
                          <a:pt x="97" y="184"/>
                        </a:lnTo>
                        <a:lnTo>
                          <a:pt x="97" y="188"/>
                        </a:lnTo>
                        <a:lnTo>
                          <a:pt x="97" y="185"/>
                        </a:lnTo>
                        <a:lnTo>
                          <a:pt x="97" y="188"/>
                        </a:lnTo>
                        <a:lnTo>
                          <a:pt x="97" y="185"/>
                        </a:lnTo>
                        <a:lnTo>
                          <a:pt x="97" y="188"/>
                        </a:lnTo>
                        <a:lnTo>
                          <a:pt x="97" y="188"/>
                        </a:lnTo>
                        <a:lnTo>
                          <a:pt x="97" y="190"/>
                        </a:lnTo>
                        <a:lnTo>
                          <a:pt x="97" y="188"/>
                        </a:lnTo>
                        <a:lnTo>
                          <a:pt x="97" y="188"/>
                        </a:lnTo>
                        <a:lnTo>
                          <a:pt x="97" y="189"/>
                        </a:lnTo>
                        <a:lnTo>
                          <a:pt x="97" y="188"/>
                        </a:lnTo>
                        <a:lnTo>
                          <a:pt x="97" y="192"/>
                        </a:lnTo>
                        <a:lnTo>
                          <a:pt x="97" y="188"/>
                        </a:lnTo>
                        <a:lnTo>
                          <a:pt x="97" y="191"/>
                        </a:lnTo>
                        <a:lnTo>
                          <a:pt x="97" y="192"/>
                        </a:lnTo>
                        <a:lnTo>
                          <a:pt x="97" y="189"/>
                        </a:lnTo>
                        <a:lnTo>
                          <a:pt x="97" y="194"/>
                        </a:lnTo>
                        <a:lnTo>
                          <a:pt x="97" y="188"/>
                        </a:lnTo>
                        <a:lnTo>
                          <a:pt x="97" y="190"/>
                        </a:lnTo>
                        <a:lnTo>
                          <a:pt x="97" y="190"/>
                        </a:lnTo>
                        <a:lnTo>
                          <a:pt x="97" y="192"/>
                        </a:lnTo>
                        <a:lnTo>
                          <a:pt x="97" y="189"/>
                        </a:lnTo>
                        <a:lnTo>
                          <a:pt x="97" y="192"/>
                        </a:lnTo>
                        <a:lnTo>
                          <a:pt x="97" y="187"/>
                        </a:lnTo>
                        <a:lnTo>
                          <a:pt x="97" y="192"/>
                        </a:lnTo>
                        <a:lnTo>
                          <a:pt x="97" y="191"/>
                        </a:lnTo>
                        <a:lnTo>
                          <a:pt x="97" y="189"/>
                        </a:lnTo>
                        <a:lnTo>
                          <a:pt x="97" y="194"/>
                        </a:lnTo>
                        <a:lnTo>
                          <a:pt x="97" y="192"/>
                        </a:lnTo>
                        <a:lnTo>
                          <a:pt x="97" y="191"/>
                        </a:lnTo>
                        <a:lnTo>
                          <a:pt x="97" y="192"/>
                        </a:lnTo>
                        <a:lnTo>
                          <a:pt x="97" y="193"/>
                        </a:lnTo>
                        <a:lnTo>
                          <a:pt x="97" y="193"/>
                        </a:lnTo>
                        <a:lnTo>
                          <a:pt x="98" y="191"/>
                        </a:lnTo>
                        <a:lnTo>
                          <a:pt x="98" y="192"/>
                        </a:lnTo>
                        <a:lnTo>
                          <a:pt x="98" y="194"/>
                        </a:lnTo>
                        <a:lnTo>
                          <a:pt x="98" y="193"/>
                        </a:lnTo>
                        <a:lnTo>
                          <a:pt x="98" y="194"/>
                        </a:lnTo>
                        <a:lnTo>
                          <a:pt x="98" y="193"/>
                        </a:lnTo>
                        <a:lnTo>
                          <a:pt x="98" y="194"/>
                        </a:lnTo>
                        <a:lnTo>
                          <a:pt x="98" y="193"/>
                        </a:lnTo>
                        <a:lnTo>
                          <a:pt x="98" y="192"/>
                        </a:lnTo>
                        <a:lnTo>
                          <a:pt x="98" y="195"/>
                        </a:lnTo>
                        <a:lnTo>
                          <a:pt x="98" y="195"/>
                        </a:lnTo>
                        <a:lnTo>
                          <a:pt x="98" y="196"/>
                        </a:lnTo>
                        <a:lnTo>
                          <a:pt x="98" y="194"/>
                        </a:lnTo>
                        <a:lnTo>
                          <a:pt x="98" y="196"/>
                        </a:lnTo>
                        <a:lnTo>
                          <a:pt x="98" y="193"/>
                        </a:lnTo>
                        <a:lnTo>
                          <a:pt x="98" y="197"/>
                        </a:lnTo>
                        <a:lnTo>
                          <a:pt x="98" y="193"/>
                        </a:lnTo>
                        <a:lnTo>
                          <a:pt x="98" y="196"/>
                        </a:lnTo>
                        <a:lnTo>
                          <a:pt x="98" y="192"/>
                        </a:lnTo>
                        <a:lnTo>
                          <a:pt x="98" y="196"/>
                        </a:lnTo>
                        <a:lnTo>
                          <a:pt x="98" y="193"/>
                        </a:lnTo>
                        <a:lnTo>
                          <a:pt x="98" y="195"/>
                        </a:lnTo>
                        <a:lnTo>
                          <a:pt x="98" y="196"/>
                        </a:lnTo>
                        <a:lnTo>
                          <a:pt x="98" y="192"/>
                        </a:lnTo>
                        <a:lnTo>
                          <a:pt x="98" y="194"/>
                        </a:lnTo>
                        <a:lnTo>
                          <a:pt x="98" y="196"/>
                        </a:lnTo>
                        <a:lnTo>
                          <a:pt x="98" y="193"/>
                        </a:lnTo>
                        <a:lnTo>
                          <a:pt x="98" y="193"/>
                        </a:lnTo>
                        <a:lnTo>
                          <a:pt x="98" y="192"/>
                        </a:lnTo>
                        <a:lnTo>
                          <a:pt x="98" y="194"/>
                        </a:lnTo>
                        <a:lnTo>
                          <a:pt x="98" y="193"/>
                        </a:lnTo>
                        <a:lnTo>
                          <a:pt x="98" y="193"/>
                        </a:lnTo>
                        <a:lnTo>
                          <a:pt x="98" y="195"/>
                        </a:lnTo>
                        <a:lnTo>
                          <a:pt x="98" y="192"/>
                        </a:lnTo>
                        <a:lnTo>
                          <a:pt x="98" y="193"/>
                        </a:lnTo>
                        <a:lnTo>
                          <a:pt x="98" y="191"/>
                        </a:lnTo>
                        <a:lnTo>
                          <a:pt x="98" y="194"/>
                        </a:lnTo>
                        <a:lnTo>
                          <a:pt x="98" y="195"/>
                        </a:lnTo>
                        <a:lnTo>
                          <a:pt x="98" y="193"/>
                        </a:lnTo>
                        <a:lnTo>
                          <a:pt x="98" y="195"/>
                        </a:lnTo>
                        <a:lnTo>
                          <a:pt x="98" y="194"/>
                        </a:lnTo>
                        <a:lnTo>
                          <a:pt x="98" y="194"/>
                        </a:lnTo>
                        <a:lnTo>
                          <a:pt x="98" y="193"/>
                        </a:lnTo>
                        <a:lnTo>
                          <a:pt x="98" y="193"/>
                        </a:lnTo>
                        <a:lnTo>
                          <a:pt x="98" y="193"/>
                        </a:lnTo>
                        <a:lnTo>
                          <a:pt x="98" y="192"/>
                        </a:lnTo>
                        <a:lnTo>
                          <a:pt x="98" y="193"/>
                        </a:lnTo>
                        <a:lnTo>
                          <a:pt x="98" y="192"/>
                        </a:lnTo>
                        <a:lnTo>
                          <a:pt x="98" y="195"/>
                        </a:lnTo>
                        <a:lnTo>
                          <a:pt x="98" y="193"/>
                        </a:lnTo>
                        <a:lnTo>
                          <a:pt x="98" y="195"/>
                        </a:lnTo>
                        <a:lnTo>
                          <a:pt x="98" y="193"/>
                        </a:lnTo>
                        <a:lnTo>
                          <a:pt x="98" y="195"/>
                        </a:lnTo>
                        <a:lnTo>
                          <a:pt x="98" y="193"/>
                        </a:lnTo>
                        <a:lnTo>
                          <a:pt x="98" y="193"/>
                        </a:lnTo>
                        <a:lnTo>
                          <a:pt x="98" y="194"/>
                        </a:lnTo>
                        <a:lnTo>
                          <a:pt x="98" y="191"/>
                        </a:lnTo>
                        <a:lnTo>
                          <a:pt x="98" y="196"/>
                        </a:lnTo>
                        <a:lnTo>
                          <a:pt x="98" y="193"/>
                        </a:lnTo>
                        <a:lnTo>
                          <a:pt x="98" y="193"/>
                        </a:lnTo>
                        <a:lnTo>
                          <a:pt x="98" y="191"/>
                        </a:lnTo>
                        <a:lnTo>
                          <a:pt x="98" y="192"/>
                        </a:lnTo>
                        <a:lnTo>
                          <a:pt x="98" y="194"/>
                        </a:lnTo>
                        <a:lnTo>
                          <a:pt x="98" y="191"/>
                        </a:lnTo>
                        <a:lnTo>
                          <a:pt x="98" y="193"/>
                        </a:lnTo>
                        <a:lnTo>
                          <a:pt x="98" y="191"/>
                        </a:lnTo>
                        <a:lnTo>
                          <a:pt x="98" y="192"/>
                        </a:lnTo>
                        <a:lnTo>
                          <a:pt x="98" y="189"/>
                        </a:lnTo>
                        <a:lnTo>
                          <a:pt x="98" y="189"/>
                        </a:lnTo>
                        <a:lnTo>
                          <a:pt x="98" y="190"/>
                        </a:lnTo>
                        <a:lnTo>
                          <a:pt x="98" y="189"/>
                        </a:lnTo>
                        <a:lnTo>
                          <a:pt x="98" y="190"/>
                        </a:lnTo>
                        <a:lnTo>
                          <a:pt x="98" y="191"/>
                        </a:lnTo>
                        <a:lnTo>
                          <a:pt x="98" y="189"/>
                        </a:lnTo>
                        <a:lnTo>
                          <a:pt x="98" y="188"/>
                        </a:lnTo>
                        <a:lnTo>
                          <a:pt x="98" y="192"/>
                        </a:lnTo>
                        <a:lnTo>
                          <a:pt x="98" y="190"/>
                        </a:lnTo>
                        <a:lnTo>
                          <a:pt x="98" y="190"/>
                        </a:lnTo>
                        <a:lnTo>
                          <a:pt x="98" y="191"/>
                        </a:lnTo>
                        <a:lnTo>
                          <a:pt x="98" y="188"/>
                        </a:lnTo>
                        <a:lnTo>
                          <a:pt x="98" y="190"/>
                        </a:lnTo>
                        <a:lnTo>
                          <a:pt x="98" y="189"/>
                        </a:lnTo>
                        <a:lnTo>
                          <a:pt x="98" y="190"/>
                        </a:lnTo>
                        <a:lnTo>
                          <a:pt x="98" y="190"/>
                        </a:lnTo>
                        <a:lnTo>
                          <a:pt x="98" y="192"/>
                        </a:lnTo>
                        <a:lnTo>
                          <a:pt x="98" y="187"/>
                        </a:lnTo>
                        <a:lnTo>
                          <a:pt x="98" y="190"/>
                        </a:lnTo>
                        <a:lnTo>
                          <a:pt x="98" y="190"/>
                        </a:lnTo>
                        <a:lnTo>
                          <a:pt x="98" y="191"/>
                        </a:lnTo>
                        <a:lnTo>
                          <a:pt x="98" y="189"/>
                        </a:lnTo>
                        <a:lnTo>
                          <a:pt x="98" y="191"/>
                        </a:lnTo>
                        <a:lnTo>
                          <a:pt x="98" y="190"/>
                        </a:lnTo>
                        <a:lnTo>
                          <a:pt x="98" y="190"/>
                        </a:lnTo>
                        <a:lnTo>
                          <a:pt x="98" y="190"/>
                        </a:lnTo>
                        <a:lnTo>
                          <a:pt x="98" y="189"/>
                        </a:lnTo>
                        <a:lnTo>
                          <a:pt x="98" y="191"/>
                        </a:lnTo>
                        <a:lnTo>
                          <a:pt x="98" y="190"/>
                        </a:lnTo>
                        <a:lnTo>
                          <a:pt x="98" y="190"/>
                        </a:lnTo>
                        <a:lnTo>
                          <a:pt x="98" y="190"/>
                        </a:lnTo>
                        <a:lnTo>
                          <a:pt x="98" y="190"/>
                        </a:lnTo>
                        <a:lnTo>
                          <a:pt x="98" y="190"/>
                        </a:lnTo>
                        <a:lnTo>
                          <a:pt x="98" y="191"/>
                        </a:lnTo>
                        <a:lnTo>
                          <a:pt x="98" y="192"/>
                        </a:lnTo>
                        <a:lnTo>
                          <a:pt x="98" y="190"/>
                        </a:lnTo>
                        <a:lnTo>
                          <a:pt x="98" y="189"/>
                        </a:lnTo>
                        <a:lnTo>
                          <a:pt x="98" y="189"/>
                        </a:lnTo>
                        <a:lnTo>
                          <a:pt x="98" y="191"/>
                        </a:lnTo>
                        <a:lnTo>
                          <a:pt x="99" y="189"/>
                        </a:lnTo>
                        <a:lnTo>
                          <a:pt x="99" y="193"/>
                        </a:lnTo>
                        <a:lnTo>
                          <a:pt x="99" y="187"/>
                        </a:lnTo>
                        <a:lnTo>
                          <a:pt x="99" y="192"/>
                        </a:lnTo>
                        <a:lnTo>
                          <a:pt x="99" y="187"/>
                        </a:lnTo>
                        <a:lnTo>
                          <a:pt x="99" y="189"/>
                        </a:lnTo>
                        <a:lnTo>
                          <a:pt x="99" y="190"/>
                        </a:lnTo>
                        <a:lnTo>
                          <a:pt x="99" y="187"/>
                        </a:lnTo>
                        <a:lnTo>
                          <a:pt x="99" y="187"/>
                        </a:lnTo>
                        <a:lnTo>
                          <a:pt x="99" y="189"/>
                        </a:lnTo>
                        <a:lnTo>
                          <a:pt x="99" y="186"/>
                        </a:lnTo>
                        <a:lnTo>
                          <a:pt x="99" y="189"/>
                        </a:lnTo>
                        <a:lnTo>
                          <a:pt x="99" y="186"/>
                        </a:lnTo>
                        <a:lnTo>
                          <a:pt x="99" y="190"/>
                        </a:lnTo>
                        <a:lnTo>
                          <a:pt x="99" y="189"/>
                        </a:lnTo>
                        <a:lnTo>
                          <a:pt x="99" y="189"/>
                        </a:lnTo>
                        <a:lnTo>
                          <a:pt x="99" y="189"/>
                        </a:lnTo>
                        <a:lnTo>
                          <a:pt x="99" y="185"/>
                        </a:lnTo>
                        <a:lnTo>
                          <a:pt x="99" y="190"/>
                        </a:lnTo>
                        <a:lnTo>
                          <a:pt x="99" y="188"/>
                        </a:lnTo>
                        <a:lnTo>
                          <a:pt x="99" y="186"/>
                        </a:lnTo>
                        <a:lnTo>
                          <a:pt x="99" y="190"/>
                        </a:lnTo>
                        <a:lnTo>
                          <a:pt x="99" y="186"/>
                        </a:lnTo>
                        <a:lnTo>
                          <a:pt x="99" y="190"/>
                        </a:lnTo>
                        <a:lnTo>
                          <a:pt x="99" y="185"/>
                        </a:lnTo>
                        <a:lnTo>
                          <a:pt x="99" y="190"/>
                        </a:lnTo>
                        <a:lnTo>
                          <a:pt x="99" y="188"/>
                        </a:lnTo>
                        <a:lnTo>
                          <a:pt x="99" y="189"/>
                        </a:lnTo>
                        <a:lnTo>
                          <a:pt x="99" y="188"/>
                        </a:lnTo>
                        <a:lnTo>
                          <a:pt x="99" y="187"/>
                        </a:lnTo>
                        <a:lnTo>
                          <a:pt x="99" y="189"/>
                        </a:lnTo>
                        <a:lnTo>
                          <a:pt x="99" y="190"/>
                        </a:lnTo>
                        <a:lnTo>
                          <a:pt x="99" y="186"/>
                        </a:lnTo>
                        <a:lnTo>
                          <a:pt x="99" y="189"/>
                        </a:lnTo>
                        <a:lnTo>
                          <a:pt x="99" y="186"/>
                        </a:lnTo>
                        <a:lnTo>
                          <a:pt x="99" y="188"/>
                        </a:lnTo>
                        <a:lnTo>
                          <a:pt x="99" y="187"/>
                        </a:lnTo>
                        <a:lnTo>
                          <a:pt x="99" y="187"/>
                        </a:lnTo>
                        <a:lnTo>
                          <a:pt x="99" y="186"/>
                        </a:lnTo>
                        <a:lnTo>
                          <a:pt x="99" y="188"/>
                        </a:lnTo>
                        <a:lnTo>
                          <a:pt x="99" y="185"/>
                        </a:lnTo>
                        <a:lnTo>
                          <a:pt x="99" y="186"/>
                        </a:lnTo>
                        <a:lnTo>
                          <a:pt x="99" y="185"/>
                        </a:lnTo>
                        <a:lnTo>
                          <a:pt x="99" y="186"/>
                        </a:lnTo>
                        <a:lnTo>
                          <a:pt x="99" y="184"/>
                        </a:lnTo>
                        <a:lnTo>
                          <a:pt x="99" y="184"/>
                        </a:lnTo>
                        <a:lnTo>
                          <a:pt x="99" y="185"/>
                        </a:lnTo>
                        <a:lnTo>
                          <a:pt x="99" y="184"/>
                        </a:lnTo>
                        <a:lnTo>
                          <a:pt x="99" y="185"/>
                        </a:lnTo>
                        <a:lnTo>
                          <a:pt x="99" y="186"/>
                        </a:lnTo>
                        <a:lnTo>
                          <a:pt x="99" y="182"/>
                        </a:lnTo>
                        <a:lnTo>
                          <a:pt x="99" y="183"/>
                        </a:lnTo>
                        <a:lnTo>
                          <a:pt x="99" y="183"/>
                        </a:lnTo>
                        <a:lnTo>
                          <a:pt x="99" y="183"/>
                        </a:lnTo>
                        <a:lnTo>
                          <a:pt x="99" y="185"/>
                        </a:lnTo>
                        <a:lnTo>
                          <a:pt x="99" y="184"/>
                        </a:lnTo>
                        <a:lnTo>
                          <a:pt x="99" y="183"/>
                        </a:lnTo>
                        <a:lnTo>
                          <a:pt x="99" y="184"/>
                        </a:lnTo>
                        <a:lnTo>
                          <a:pt x="99" y="184"/>
                        </a:lnTo>
                        <a:lnTo>
                          <a:pt x="99" y="183"/>
                        </a:lnTo>
                        <a:lnTo>
                          <a:pt x="99" y="184"/>
                        </a:lnTo>
                        <a:lnTo>
                          <a:pt x="99" y="180"/>
                        </a:lnTo>
                        <a:lnTo>
                          <a:pt x="99" y="184"/>
                        </a:lnTo>
                        <a:lnTo>
                          <a:pt x="99" y="183"/>
                        </a:lnTo>
                        <a:lnTo>
                          <a:pt x="99" y="184"/>
                        </a:lnTo>
                        <a:lnTo>
                          <a:pt x="99" y="183"/>
                        </a:lnTo>
                        <a:lnTo>
                          <a:pt x="99" y="183"/>
                        </a:lnTo>
                        <a:lnTo>
                          <a:pt x="99" y="186"/>
                        </a:lnTo>
                        <a:lnTo>
                          <a:pt x="99" y="184"/>
                        </a:lnTo>
                        <a:lnTo>
                          <a:pt x="99" y="186"/>
                        </a:lnTo>
                        <a:lnTo>
                          <a:pt x="99" y="183"/>
                        </a:lnTo>
                        <a:lnTo>
                          <a:pt x="99" y="184"/>
                        </a:lnTo>
                        <a:lnTo>
                          <a:pt x="99" y="184"/>
                        </a:lnTo>
                        <a:lnTo>
                          <a:pt x="99" y="185"/>
                        </a:lnTo>
                        <a:lnTo>
                          <a:pt x="99" y="184"/>
                        </a:lnTo>
                        <a:lnTo>
                          <a:pt x="99" y="187"/>
                        </a:lnTo>
                        <a:lnTo>
                          <a:pt x="99" y="187"/>
                        </a:lnTo>
                        <a:lnTo>
                          <a:pt x="99" y="188"/>
                        </a:lnTo>
                        <a:lnTo>
                          <a:pt x="99" y="183"/>
                        </a:lnTo>
                        <a:lnTo>
                          <a:pt x="99" y="186"/>
                        </a:lnTo>
                        <a:lnTo>
                          <a:pt x="99" y="185"/>
                        </a:lnTo>
                        <a:lnTo>
                          <a:pt x="99" y="185"/>
                        </a:lnTo>
                        <a:lnTo>
                          <a:pt x="99" y="186"/>
                        </a:lnTo>
                        <a:lnTo>
                          <a:pt x="99" y="186"/>
                        </a:lnTo>
                        <a:lnTo>
                          <a:pt x="99" y="185"/>
                        </a:lnTo>
                        <a:lnTo>
                          <a:pt x="99" y="187"/>
                        </a:lnTo>
                        <a:lnTo>
                          <a:pt x="99" y="186"/>
                        </a:lnTo>
                        <a:lnTo>
                          <a:pt x="99" y="186"/>
                        </a:lnTo>
                        <a:lnTo>
                          <a:pt x="99" y="185"/>
                        </a:lnTo>
                        <a:lnTo>
                          <a:pt x="99" y="187"/>
                        </a:lnTo>
                        <a:lnTo>
                          <a:pt x="99" y="188"/>
                        </a:lnTo>
                        <a:lnTo>
                          <a:pt x="99" y="186"/>
                        </a:lnTo>
                        <a:lnTo>
                          <a:pt x="99" y="187"/>
                        </a:lnTo>
                        <a:lnTo>
                          <a:pt x="99" y="188"/>
                        </a:lnTo>
                        <a:lnTo>
                          <a:pt x="99" y="190"/>
                        </a:lnTo>
                        <a:lnTo>
                          <a:pt x="99" y="186"/>
                        </a:lnTo>
                        <a:lnTo>
                          <a:pt x="99" y="188"/>
                        </a:lnTo>
                        <a:lnTo>
                          <a:pt x="99" y="190"/>
                        </a:lnTo>
                        <a:lnTo>
                          <a:pt x="99" y="186"/>
                        </a:lnTo>
                        <a:lnTo>
                          <a:pt x="100" y="191"/>
                        </a:lnTo>
                        <a:lnTo>
                          <a:pt x="100" y="189"/>
                        </a:lnTo>
                        <a:lnTo>
                          <a:pt x="100" y="190"/>
                        </a:lnTo>
                        <a:lnTo>
                          <a:pt x="100" y="191"/>
                        </a:lnTo>
                        <a:lnTo>
                          <a:pt x="100" y="192"/>
                        </a:lnTo>
                        <a:lnTo>
                          <a:pt x="100" y="192"/>
                        </a:lnTo>
                        <a:lnTo>
                          <a:pt x="100" y="191"/>
                        </a:lnTo>
                        <a:lnTo>
                          <a:pt x="100" y="191"/>
                        </a:lnTo>
                        <a:lnTo>
                          <a:pt x="100" y="195"/>
                        </a:lnTo>
                        <a:lnTo>
                          <a:pt x="100" y="193"/>
                        </a:lnTo>
                        <a:lnTo>
                          <a:pt x="100" y="196"/>
                        </a:lnTo>
                        <a:lnTo>
                          <a:pt x="100" y="195"/>
                        </a:lnTo>
                        <a:lnTo>
                          <a:pt x="100" y="198"/>
                        </a:lnTo>
                        <a:lnTo>
                          <a:pt x="100" y="195"/>
                        </a:lnTo>
                        <a:lnTo>
                          <a:pt x="100" y="196"/>
                        </a:lnTo>
                        <a:lnTo>
                          <a:pt x="100" y="197"/>
                        </a:lnTo>
                        <a:lnTo>
                          <a:pt x="100" y="195"/>
                        </a:lnTo>
                        <a:lnTo>
                          <a:pt x="100" y="200"/>
                        </a:lnTo>
                        <a:lnTo>
                          <a:pt x="100" y="196"/>
                        </a:lnTo>
                        <a:lnTo>
                          <a:pt x="100" y="199"/>
                        </a:lnTo>
                        <a:lnTo>
                          <a:pt x="100" y="199"/>
                        </a:lnTo>
                        <a:lnTo>
                          <a:pt x="100" y="197"/>
                        </a:lnTo>
                        <a:lnTo>
                          <a:pt x="100" y="200"/>
                        </a:lnTo>
                        <a:lnTo>
                          <a:pt x="100" y="200"/>
                        </a:lnTo>
                        <a:lnTo>
                          <a:pt x="100" y="201"/>
                        </a:lnTo>
                        <a:lnTo>
                          <a:pt x="100" y="202"/>
                        </a:lnTo>
                        <a:lnTo>
                          <a:pt x="100" y="199"/>
                        </a:lnTo>
                        <a:lnTo>
                          <a:pt x="100" y="204"/>
                        </a:lnTo>
                        <a:lnTo>
                          <a:pt x="100" y="203"/>
                        </a:lnTo>
                        <a:lnTo>
                          <a:pt x="100" y="203"/>
                        </a:lnTo>
                        <a:lnTo>
                          <a:pt x="100" y="200"/>
                        </a:lnTo>
                        <a:lnTo>
                          <a:pt x="100" y="205"/>
                        </a:lnTo>
                        <a:lnTo>
                          <a:pt x="100" y="202"/>
                        </a:lnTo>
                        <a:lnTo>
                          <a:pt x="100" y="203"/>
                        </a:lnTo>
                        <a:lnTo>
                          <a:pt x="100" y="206"/>
                        </a:lnTo>
                        <a:lnTo>
                          <a:pt x="100" y="201"/>
                        </a:lnTo>
                        <a:lnTo>
                          <a:pt x="100" y="208"/>
                        </a:lnTo>
                        <a:lnTo>
                          <a:pt x="100" y="204"/>
                        </a:lnTo>
                        <a:lnTo>
                          <a:pt x="100" y="205"/>
                        </a:lnTo>
                        <a:lnTo>
                          <a:pt x="100" y="208"/>
                        </a:lnTo>
                        <a:lnTo>
                          <a:pt x="100" y="205"/>
                        </a:lnTo>
                        <a:lnTo>
                          <a:pt x="100" y="206"/>
                        </a:lnTo>
                        <a:lnTo>
                          <a:pt x="100" y="207"/>
                        </a:lnTo>
                        <a:lnTo>
                          <a:pt x="100" y="207"/>
                        </a:lnTo>
                        <a:lnTo>
                          <a:pt x="100" y="209"/>
                        </a:lnTo>
                        <a:lnTo>
                          <a:pt x="100" y="209"/>
                        </a:lnTo>
                        <a:lnTo>
                          <a:pt x="100" y="211"/>
                        </a:lnTo>
                        <a:lnTo>
                          <a:pt x="100" y="208"/>
                        </a:lnTo>
                        <a:lnTo>
                          <a:pt x="100" y="212"/>
                        </a:lnTo>
                        <a:lnTo>
                          <a:pt x="100" y="208"/>
                        </a:lnTo>
                        <a:lnTo>
                          <a:pt x="100" y="211"/>
                        </a:lnTo>
                        <a:lnTo>
                          <a:pt x="100" y="211"/>
                        </a:lnTo>
                        <a:lnTo>
                          <a:pt x="100" y="210"/>
                        </a:lnTo>
                        <a:lnTo>
                          <a:pt x="100" y="214"/>
                        </a:lnTo>
                        <a:lnTo>
                          <a:pt x="100" y="208"/>
                        </a:lnTo>
                        <a:lnTo>
                          <a:pt x="100" y="212"/>
                        </a:lnTo>
                        <a:lnTo>
                          <a:pt x="100" y="214"/>
                        </a:lnTo>
                        <a:lnTo>
                          <a:pt x="100" y="211"/>
                        </a:lnTo>
                        <a:lnTo>
                          <a:pt x="100" y="211"/>
                        </a:lnTo>
                        <a:lnTo>
                          <a:pt x="100" y="213"/>
                        </a:lnTo>
                        <a:lnTo>
                          <a:pt x="100" y="215"/>
                        </a:lnTo>
                        <a:lnTo>
                          <a:pt x="100" y="211"/>
                        </a:lnTo>
                        <a:lnTo>
                          <a:pt x="100" y="213"/>
                        </a:lnTo>
                        <a:lnTo>
                          <a:pt x="100" y="214"/>
                        </a:lnTo>
                        <a:lnTo>
                          <a:pt x="100" y="214"/>
                        </a:lnTo>
                        <a:lnTo>
                          <a:pt x="100" y="213"/>
                        </a:lnTo>
                        <a:lnTo>
                          <a:pt x="100" y="217"/>
                        </a:lnTo>
                        <a:lnTo>
                          <a:pt x="100" y="211"/>
                        </a:lnTo>
                        <a:lnTo>
                          <a:pt x="100" y="212"/>
                        </a:lnTo>
                        <a:lnTo>
                          <a:pt x="100" y="214"/>
                        </a:lnTo>
                        <a:lnTo>
                          <a:pt x="100" y="213"/>
                        </a:lnTo>
                        <a:lnTo>
                          <a:pt x="100" y="213"/>
                        </a:lnTo>
                        <a:lnTo>
                          <a:pt x="100" y="214"/>
                        </a:lnTo>
                        <a:lnTo>
                          <a:pt x="100" y="210"/>
                        </a:lnTo>
                        <a:lnTo>
                          <a:pt x="100" y="213"/>
                        </a:lnTo>
                        <a:lnTo>
                          <a:pt x="100" y="214"/>
                        </a:lnTo>
                        <a:lnTo>
                          <a:pt x="100" y="213"/>
                        </a:lnTo>
                        <a:lnTo>
                          <a:pt x="100" y="212"/>
                        </a:lnTo>
                        <a:lnTo>
                          <a:pt x="100" y="213"/>
                        </a:lnTo>
                        <a:lnTo>
                          <a:pt x="100" y="213"/>
                        </a:lnTo>
                        <a:lnTo>
                          <a:pt x="100" y="213"/>
                        </a:lnTo>
                        <a:lnTo>
                          <a:pt x="100" y="215"/>
                        </a:lnTo>
                        <a:lnTo>
                          <a:pt x="100" y="211"/>
                        </a:lnTo>
                        <a:lnTo>
                          <a:pt x="100" y="213"/>
                        </a:lnTo>
                        <a:lnTo>
                          <a:pt x="100" y="214"/>
                        </a:lnTo>
                        <a:lnTo>
                          <a:pt x="100" y="214"/>
                        </a:lnTo>
                        <a:lnTo>
                          <a:pt x="100" y="215"/>
                        </a:lnTo>
                        <a:lnTo>
                          <a:pt x="100" y="211"/>
                        </a:lnTo>
                        <a:lnTo>
                          <a:pt x="100" y="213"/>
                        </a:lnTo>
                        <a:lnTo>
                          <a:pt x="100" y="211"/>
                        </a:lnTo>
                        <a:lnTo>
                          <a:pt x="100" y="214"/>
                        </a:lnTo>
                        <a:lnTo>
                          <a:pt x="100" y="212"/>
                        </a:lnTo>
                        <a:lnTo>
                          <a:pt x="100" y="213"/>
                        </a:lnTo>
                        <a:lnTo>
                          <a:pt x="100" y="215"/>
                        </a:lnTo>
                        <a:lnTo>
                          <a:pt x="100" y="212"/>
                        </a:lnTo>
                        <a:lnTo>
                          <a:pt x="100" y="213"/>
                        </a:lnTo>
                        <a:lnTo>
                          <a:pt x="100" y="211"/>
                        </a:lnTo>
                        <a:lnTo>
                          <a:pt x="100" y="213"/>
                        </a:lnTo>
                        <a:lnTo>
                          <a:pt x="101" y="214"/>
                        </a:lnTo>
                        <a:lnTo>
                          <a:pt x="101" y="213"/>
                        </a:lnTo>
                        <a:lnTo>
                          <a:pt x="101" y="213"/>
                        </a:lnTo>
                        <a:lnTo>
                          <a:pt x="101" y="209"/>
                        </a:lnTo>
                        <a:lnTo>
                          <a:pt x="101" y="213"/>
                        </a:lnTo>
                        <a:lnTo>
                          <a:pt x="101" y="210"/>
                        </a:lnTo>
                        <a:lnTo>
                          <a:pt x="101" y="207"/>
                        </a:lnTo>
                        <a:lnTo>
                          <a:pt x="101" y="212"/>
                        </a:lnTo>
                        <a:lnTo>
                          <a:pt x="101" y="208"/>
                        </a:lnTo>
                        <a:lnTo>
                          <a:pt x="101" y="210"/>
                        </a:lnTo>
                        <a:lnTo>
                          <a:pt x="101" y="209"/>
                        </a:lnTo>
                        <a:lnTo>
                          <a:pt x="101" y="207"/>
                        </a:lnTo>
                        <a:lnTo>
                          <a:pt x="101" y="208"/>
                        </a:lnTo>
                        <a:lnTo>
                          <a:pt x="101" y="207"/>
                        </a:lnTo>
                        <a:lnTo>
                          <a:pt x="101" y="207"/>
                        </a:lnTo>
                        <a:lnTo>
                          <a:pt x="101" y="207"/>
                        </a:lnTo>
                        <a:lnTo>
                          <a:pt x="101" y="203"/>
                        </a:lnTo>
                        <a:lnTo>
                          <a:pt x="101" y="206"/>
                        </a:lnTo>
                        <a:lnTo>
                          <a:pt x="101" y="201"/>
                        </a:lnTo>
                        <a:lnTo>
                          <a:pt x="101" y="205"/>
                        </a:lnTo>
                        <a:lnTo>
                          <a:pt x="101" y="203"/>
                        </a:lnTo>
                        <a:lnTo>
                          <a:pt x="101" y="204"/>
                        </a:lnTo>
                        <a:lnTo>
                          <a:pt x="101" y="202"/>
                        </a:lnTo>
                        <a:lnTo>
                          <a:pt x="101" y="203"/>
                        </a:lnTo>
                        <a:lnTo>
                          <a:pt x="101" y="202"/>
                        </a:lnTo>
                        <a:lnTo>
                          <a:pt x="101" y="202"/>
                        </a:lnTo>
                        <a:lnTo>
                          <a:pt x="101" y="199"/>
                        </a:lnTo>
                        <a:lnTo>
                          <a:pt x="101" y="202"/>
                        </a:lnTo>
                        <a:lnTo>
                          <a:pt x="101" y="195"/>
                        </a:lnTo>
                        <a:lnTo>
                          <a:pt x="101" y="201"/>
                        </a:lnTo>
                        <a:lnTo>
                          <a:pt x="101" y="197"/>
                        </a:lnTo>
                        <a:lnTo>
                          <a:pt x="101" y="198"/>
                        </a:lnTo>
                        <a:lnTo>
                          <a:pt x="101" y="195"/>
                        </a:lnTo>
                        <a:lnTo>
                          <a:pt x="101" y="198"/>
                        </a:lnTo>
                        <a:lnTo>
                          <a:pt x="101" y="196"/>
                        </a:lnTo>
                        <a:lnTo>
                          <a:pt x="101" y="196"/>
                        </a:lnTo>
                        <a:lnTo>
                          <a:pt x="101" y="197"/>
                        </a:lnTo>
                        <a:lnTo>
                          <a:pt x="101" y="192"/>
                        </a:lnTo>
                        <a:lnTo>
                          <a:pt x="101" y="197"/>
                        </a:lnTo>
                        <a:lnTo>
                          <a:pt x="101" y="190"/>
                        </a:lnTo>
                        <a:lnTo>
                          <a:pt x="101" y="194"/>
                        </a:lnTo>
                        <a:lnTo>
                          <a:pt x="101" y="192"/>
                        </a:lnTo>
                        <a:lnTo>
                          <a:pt x="101" y="191"/>
                        </a:lnTo>
                        <a:lnTo>
                          <a:pt x="101" y="190"/>
                        </a:lnTo>
                        <a:lnTo>
                          <a:pt x="101" y="192"/>
                        </a:lnTo>
                        <a:lnTo>
                          <a:pt x="101" y="189"/>
                        </a:lnTo>
                        <a:lnTo>
                          <a:pt x="101" y="191"/>
                        </a:lnTo>
                        <a:lnTo>
                          <a:pt x="101" y="190"/>
                        </a:lnTo>
                        <a:lnTo>
                          <a:pt x="101" y="189"/>
                        </a:lnTo>
                        <a:lnTo>
                          <a:pt x="101" y="189"/>
                        </a:lnTo>
                        <a:lnTo>
                          <a:pt x="101" y="186"/>
                        </a:lnTo>
                        <a:lnTo>
                          <a:pt x="101" y="188"/>
                        </a:lnTo>
                        <a:lnTo>
                          <a:pt x="101" y="184"/>
                        </a:lnTo>
                        <a:lnTo>
                          <a:pt x="101" y="186"/>
                        </a:lnTo>
                        <a:lnTo>
                          <a:pt x="101" y="184"/>
                        </a:lnTo>
                        <a:lnTo>
                          <a:pt x="101" y="184"/>
                        </a:lnTo>
                        <a:lnTo>
                          <a:pt x="101" y="186"/>
                        </a:lnTo>
                        <a:lnTo>
                          <a:pt x="101" y="182"/>
                        </a:lnTo>
                        <a:lnTo>
                          <a:pt x="101" y="185"/>
                        </a:lnTo>
                        <a:lnTo>
                          <a:pt x="101" y="181"/>
                        </a:lnTo>
                        <a:lnTo>
                          <a:pt x="101" y="183"/>
                        </a:lnTo>
                        <a:lnTo>
                          <a:pt x="101" y="181"/>
                        </a:lnTo>
                        <a:lnTo>
                          <a:pt x="101" y="182"/>
                        </a:lnTo>
                        <a:lnTo>
                          <a:pt x="101" y="180"/>
                        </a:lnTo>
                        <a:lnTo>
                          <a:pt x="101" y="183"/>
                        </a:lnTo>
                        <a:lnTo>
                          <a:pt x="101" y="178"/>
                        </a:lnTo>
                        <a:lnTo>
                          <a:pt x="101" y="180"/>
                        </a:lnTo>
                        <a:lnTo>
                          <a:pt x="101" y="180"/>
                        </a:lnTo>
                        <a:lnTo>
                          <a:pt x="101" y="180"/>
                        </a:lnTo>
                        <a:lnTo>
                          <a:pt x="101" y="178"/>
                        </a:lnTo>
                        <a:lnTo>
                          <a:pt x="101" y="179"/>
                        </a:lnTo>
                        <a:lnTo>
                          <a:pt x="101" y="178"/>
                        </a:lnTo>
                        <a:lnTo>
                          <a:pt x="101" y="178"/>
                        </a:lnTo>
                        <a:lnTo>
                          <a:pt x="101" y="179"/>
                        </a:lnTo>
                        <a:lnTo>
                          <a:pt x="101" y="176"/>
                        </a:lnTo>
                        <a:lnTo>
                          <a:pt x="101" y="179"/>
                        </a:lnTo>
                        <a:lnTo>
                          <a:pt x="101" y="177"/>
                        </a:lnTo>
                        <a:lnTo>
                          <a:pt x="101" y="176"/>
                        </a:lnTo>
                        <a:lnTo>
                          <a:pt x="101" y="177"/>
                        </a:lnTo>
                        <a:lnTo>
                          <a:pt x="101" y="178"/>
                        </a:lnTo>
                        <a:lnTo>
                          <a:pt x="101" y="175"/>
                        </a:lnTo>
                        <a:lnTo>
                          <a:pt x="101" y="177"/>
                        </a:lnTo>
                        <a:lnTo>
                          <a:pt x="101" y="175"/>
                        </a:lnTo>
                        <a:lnTo>
                          <a:pt x="101" y="177"/>
                        </a:lnTo>
                        <a:lnTo>
                          <a:pt x="101" y="175"/>
                        </a:lnTo>
                        <a:lnTo>
                          <a:pt x="101" y="175"/>
                        </a:lnTo>
                        <a:lnTo>
                          <a:pt x="101" y="176"/>
                        </a:lnTo>
                        <a:lnTo>
                          <a:pt x="101" y="176"/>
                        </a:lnTo>
                        <a:lnTo>
                          <a:pt x="101" y="173"/>
                        </a:lnTo>
                        <a:lnTo>
                          <a:pt x="101" y="176"/>
                        </a:lnTo>
                        <a:lnTo>
                          <a:pt x="101" y="173"/>
                        </a:lnTo>
                        <a:lnTo>
                          <a:pt x="101" y="176"/>
                        </a:lnTo>
                        <a:lnTo>
                          <a:pt x="101" y="176"/>
                        </a:lnTo>
                        <a:lnTo>
                          <a:pt x="101" y="176"/>
                        </a:lnTo>
                        <a:lnTo>
                          <a:pt x="101" y="177"/>
                        </a:lnTo>
                        <a:lnTo>
                          <a:pt x="101" y="175"/>
                        </a:lnTo>
                        <a:lnTo>
                          <a:pt x="101" y="176"/>
                        </a:lnTo>
                        <a:lnTo>
                          <a:pt x="101" y="173"/>
                        </a:lnTo>
                        <a:lnTo>
                          <a:pt x="101" y="174"/>
                        </a:lnTo>
                        <a:lnTo>
                          <a:pt x="101" y="174"/>
                        </a:lnTo>
                        <a:lnTo>
                          <a:pt x="101" y="176"/>
                        </a:lnTo>
                        <a:lnTo>
                          <a:pt x="101" y="175"/>
                        </a:lnTo>
                        <a:lnTo>
                          <a:pt x="101" y="173"/>
                        </a:lnTo>
                        <a:lnTo>
                          <a:pt x="101" y="175"/>
                        </a:lnTo>
                        <a:lnTo>
                          <a:pt x="101" y="175"/>
                        </a:lnTo>
                        <a:lnTo>
                          <a:pt x="101" y="174"/>
                        </a:lnTo>
                        <a:lnTo>
                          <a:pt x="101" y="175"/>
                        </a:lnTo>
                        <a:lnTo>
                          <a:pt x="102" y="174"/>
                        </a:lnTo>
                        <a:lnTo>
                          <a:pt x="102" y="176"/>
                        </a:lnTo>
                        <a:lnTo>
                          <a:pt x="102" y="177"/>
                        </a:lnTo>
                        <a:lnTo>
                          <a:pt x="102" y="175"/>
                        </a:lnTo>
                        <a:lnTo>
                          <a:pt x="102" y="176"/>
                        </a:lnTo>
                        <a:lnTo>
                          <a:pt x="102" y="175"/>
                        </a:lnTo>
                        <a:lnTo>
                          <a:pt x="102" y="179"/>
                        </a:lnTo>
                        <a:lnTo>
                          <a:pt x="102" y="178"/>
                        </a:lnTo>
                        <a:lnTo>
                          <a:pt x="102" y="175"/>
                        </a:lnTo>
                        <a:lnTo>
                          <a:pt x="102" y="179"/>
                        </a:lnTo>
                        <a:lnTo>
                          <a:pt x="102" y="176"/>
                        </a:lnTo>
                        <a:lnTo>
                          <a:pt x="102" y="180"/>
                        </a:lnTo>
                        <a:lnTo>
                          <a:pt x="102" y="177"/>
                        </a:lnTo>
                        <a:lnTo>
                          <a:pt x="102" y="180"/>
                        </a:lnTo>
                        <a:lnTo>
                          <a:pt x="102" y="179"/>
                        </a:lnTo>
                        <a:lnTo>
                          <a:pt x="102" y="180"/>
                        </a:lnTo>
                        <a:lnTo>
                          <a:pt x="102" y="179"/>
                        </a:lnTo>
                        <a:lnTo>
                          <a:pt x="102" y="178"/>
                        </a:lnTo>
                        <a:lnTo>
                          <a:pt x="102" y="180"/>
                        </a:lnTo>
                        <a:lnTo>
                          <a:pt x="102" y="180"/>
                        </a:lnTo>
                        <a:lnTo>
                          <a:pt x="102" y="180"/>
                        </a:lnTo>
                        <a:lnTo>
                          <a:pt x="102" y="180"/>
                        </a:lnTo>
                        <a:lnTo>
                          <a:pt x="102" y="179"/>
                        </a:lnTo>
                        <a:lnTo>
                          <a:pt x="102" y="179"/>
                        </a:lnTo>
                        <a:lnTo>
                          <a:pt x="102" y="179"/>
                        </a:lnTo>
                        <a:lnTo>
                          <a:pt x="102" y="178"/>
                        </a:lnTo>
                        <a:lnTo>
                          <a:pt x="102" y="179"/>
                        </a:lnTo>
                        <a:lnTo>
                          <a:pt x="102" y="178"/>
                        </a:lnTo>
                        <a:lnTo>
                          <a:pt x="102" y="180"/>
                        </a:lnTo>
                        <a:lnTo>
                          <a:pt x="102" y="181"/>
                        </a:lnTo>
                        <a:lnTo>
                          <a:pt x="102" y="180"/>
                        </a:lnTo>
                        <a:lnTo>
                          <a:pt x="102" y="178"/>
                        </a:lnTo>
                        <a:lnTo>
                          <a:pt x="102" y="177"/>
                        </a:lnTo>
                        <a:lnTo>
                          <a:pt x="102" y="181"/>
                        </a:lnTo>
                        <a:lnTo>
                          <a:pt x="102" y="177"/>
                        </a:lnTo>
                        <a:lnTo>
                          <a:pt x="102" y="180"/>
                        </a:lnTo>
                        <a:lnTo>
                          <a:pt x="102" y="179"/>
                        </a:lnTo>
                        <a:lnTo>
                          <a:pt x="102" y="177"/>
                        </a:lnTo>
                        <a:lnTo>
                          <a:pt x="102" y="179"/>
                        </a:lnTo>
                        <a:lnTo>
                          <a:pt x="102" y="179"/>
                        </a:lnTo>
                        <a:lnTo>
                          <a:pt x="102" y="176"/>
                        </a:lnTo>
                        <a:lnTo>
                          <a:pt x="102" y="176"/>
                        </a:lnTo>
                        <a:lnTo>
                          <a:pt x="102" y="178"/>
                        </a:lnTo>
                        <a:lnTo>
                          <a:pt x="102" y="179"/>
                        </a:lnTo>
                        <a:lnTo>
                          <a:pt x="102" y="175"/>
                        </a:lnTo>
                        <a:lnTo>
                          <a:pt x="102" y="178"/>
                        </a:lnTo>
                        <a:lnTo>
                          <a:pt x="102" y="177"/>
                        </a:lnTo>
                        <a:lnTo>
                          <a:pt x="102" y="176"/>
                        </a:lnTo>
                        <a:lnTo>
                          <a:pt x="102" y="178"/>
                        </a:lnTo>
                        <a:lnTo>
                          <a:pt x="102" y="176"/>
                        </a:lnTo>
                        <a:lnTo>
                          <a:pt x="102" y="177"/>
                        </a:lnTo>
                        <a:lnTo>
                          <a:pt x="102" y="176"/>
                        </a:lnTo>
                        <a:lnTo>
                          <a:pt x="102" y="178"/>
                        </a:lnTo>
                        <a:lnTo>
                          <a:pt x="102" y="175"/>
                        </a:lnTo>
                        <a:lnTo>
                          <a:pt x="102" y="178"/>
                        </a:lnTo>
                        <a:lnTo>
                          <a:pt x="102" y="176"/>
                        </a:lnTo>
                        <a:lnTo>
                          <a:pt x="102" y="178"/>
                        </a:lnTo>
                        <a:lnTo>
                          <a:pt x="102" y="177"/>
                        </a:lnTo>
                        <a:lnTo>
                          <a:pt x="102" y="178"/>
                        </a:lnTo>
                        <a:lnTo>
                          <a:pt x="102" y="175"/>
                        </a:lnTo>
                        <a:lnTo>
                          <a:pt x="102" y="178"/>
                        </a:lnTo>
                        <a:lnTo>
                          <a:pt x="102" y="176"/>
                        </a:lnTo>
                        <a:lnTo>
                          <a:pt x="102" y="177"/>
                        </a:lnTo>
                        <a:lnTo>
                          <a:pt x="102" y="177"/>
                        </a:lnTo>
                        <a:lnTo>
                          <a:pt x="102" y="176"/>
                        </a:lnTo>
                        <a:lnTo>
                          <a:pt x="102" y="176"/>
                        </a:lnTo>
                        <a:lnTo>
                          <a:pt x="102" y="175"/>
                        </a:lnTo>
                        <a:lnTo>
                          <a:pt x="102" y="176"/>
                        </a:lnTo>
                        <a:lnTo>
                          <a:pt x="102" y="175"/>
                        </a:lnTo>
                        <a:lnTo>
                          <a:pt x="102" y="176"/>
                        </a:lnTo>
                        <a:lnTo>
                          <a:pt x="102" y="175"/>
                        </a:lnTo>
                        <a:lnTo>
                          <a:pt x="102" y="177"/>
                        </a:lnTo>
                        <a:lnTo>
                          <a:pt x="102" y="174"/>
                        </a:lnTo>
                        <a:lnTo>
                          <a:pt x="102" y="171"/>
                        </a:lnTo>
                        <a:lnTo>
                          <a:pt x="102" y="177"/>
                        </a:lnTo>
                        <a:lnTo>
                          <a:pt x="102" y="173"/>
                        </a:lnTo>
                        <a:lnTo>
                          <a:pt x="102" y="171"/>
                        </a:lnTo>
                        <a:lnTo>
                          <a:pt x="102" y="176"/>
                        </a:lnTo>
                        <a:lnTo>
                          <a:pt x="102" y="172"/>
                        </a:lnTo>
                        <a:lnTo>
                          <a:pt x="102" y="173"/>
                        </a:lnTo>
                        <a:lnTo>
                          <a:pt x="102" y="173"/>
                        </a:lnTo>
                        <a:lnTo>
                          <a:pt x="102" y="175"/>
                        </a:lnTo>
                        <a:lnTo>
                          <a:pt x="102" y="171"/>
                        </a:lnTo>
                        <a:lnTo>
                          <a:pt x="102" y="176"/>
                        </a:lnTo>
                        <a:lnTo>
                          <a:pt x="102" y="172"/>
                        </a:lnTo>
                        <a:lnTo>
                          <a:pt x="102" y="175"/>
                        </a:lnTo>
                        <a:lnTo>
                          <a:pt x="102" y="174"/>
                        </a:lnTo>
                        <a:lnTo>
                          <a:pt x="102" y="172"/>
                        </a:lnTo>
                        <a:lnTo>
                          <a:pt x="102" y="175"/>
                        </a:lnTo>
                        <a:lnTo>
                          <a:pt x="102" y="175"/>
                        </a:lnTo>
                        <a:lnTo>
                          <a:pt x="102" y="172"/>
                        </a:lnTo>
                        <a:lnTo>
                          <a:pt x="102" y="173"/>
                        </a:lnTo>
                        <a:lnTo>
                          <a:pt x="102" y="175"/>
                        </a:lnTo>
                        <a:lnTo>
                          <a:pt x="102" y="173"/>
                        </a:lnTo>
                        <a:lnTo>
                          <a:pt x="102" y="176"/>
                        </a:lnTo>
                        <a:lnTo>
                          <a:pt x="102" y="174"/>
                        </a:lnTo>
                        <a:lnTo>
                          <a:pt x="102" y="174"/>
                        </a:lnTo>
                        <a:lnTo>
                          <a:pt x="102" y="177"/>
                        </a:lnTo>
                        <a:lnTo>
                          <a:pt x="103" y="173"/>
                        </a:lnTo>
                        <a:lnTo>
                          <a:pt x="103" y="178"/>
                        </a:lnTo>
                        <a:lnTo>
                          <a:pt x="103" y="176"/>
                        </a:lnTo>
                        <a:lnTo>
                          <a:pt x="103" y="177"/>
                        </a:lnTo>
                        <a:lnTo>
                          <a:pt x="103" y="176"/>
                        </a:lnTo>
                        <a:lnTo>
                          <a:pt x="103" y="175"/>
                        </a:lnTo>
                        <a:lnTo>
                          <a:pt x="103" y="178"/>
                        </a:lnTo>
                        <a:lnTo>
                          <a:pt x="103" y="177"/>
                        </a:lnTo>
                        <a:lnTo>
                          <a:pt x="103" y="175"/>
                        </a:lnTo>
                        <a:lnTo>
                          <a:pt x="103" y="180"/>
                        </a:lnTo>
                        <a:lnTo>
                          <a:pt x="103" y="177"/>
                        </a:lnTo>
                        <a:lnTo>
                          <a:pt x="103" y="179"/>
                        </a:lnTo>
                        <a:lnTo>
                          <a:pt x="103" y="178"/>
                        </a:lnTo>
                        <a:lnTo>
                          <a:pt x="103" y="178"/>
                        </a:lnTo>
                        <a:lnTo>
                          <a:pt x="103" y="178"/>
                        </a:lnTo>
                        <a:lnTo>
                          <a:pt x="103" y="179"/>
                        </a:lnTo>
                        <a:lnTo>
                          <a:pt x="103" y="179"/>
                        </a:lnTo>
                        <a:lnTo>
                          <a:pt x="103" y="178"/>
                        </a:lnTo>
                        <a:lnTo>
                          <a:pt x="103" y="181"/>
                        </a:lnTo>
                        <a:lnTo>
                          <a:pt x="103" y="179"/>
                        </a:lnTo>
                        <a:lnTo>
                          <a:pt x="103" y="179"/>
                        </a:lnTo>
                        <a:lnTo>
                          <a:pt x="103" y="180"/>
                        </a:lnTo>
                        <a:lnTo>
                          <a:pt x="103" y="181"/>
                        </a:lnTo>
                        <a:lnTo>
                          <a:pt x="103" y="178"/>
                        </a:lnTo>
                        <a:lnTo>
                          <a:pt x="103" y="182"/>
                        </a:lnTo>
                        <a:lnTo>
                          <a:pt x="103" y="181"/>
                        </a:lnTo>
                        <a:lnTo>
                          <a:pt x="103" y="182"/>
                        </a:lnTo>
                        <a:lnTo>
                          <a:pt x="103" y="182"/>
                        </a:lnTo>
                        <a:lnTo>
                          <a:pt x="103" y="182"/>
                        </a:lnTo>
                        <a:lnTo>
                          <a:pt x="103" y="184"/>
                        </a:lnTo>
                        <a:lnTo>
                          <a:pt x="103" y="184"/>
                        </a:lnTo>
                        <a:lnTo>
                          <a:pt x="103" y="184"/>
                        </a:lnTo>
                        <a:lnTo>
                          <a:pt x="103" y="186"/>
                        </a:lnTo>
                        <a:lnTo>
                          <a:pt x="103" y="184"/>
                        </a:lnTo>
                        <a:lnTo>
                          <a:pt x="103" y="185"/>
                        </a:lnTo>
                        <a:lnTo>
                          <a:pt x="103" y="187"/>
                        </a:lnTo>
                        <a:lnTo>
                          <a:pt x="103" y="185"/>
                        </a:lnTo>
                        <a:lnTo>
                          <a:pt x="103" y="186"/>
                        </a:lnTo>
                        <a:lnTo>
                          <a:pt x="103" y="186"/>
                        </a:lnTo>
                        <a:lnTo>
                          <a:pt x="103" y="187"/>
                        </a:lnTo>
                        <a:lnTo>
                          <a:pt x="103" y="186"/>
                        </a:lnTo>
                        <a:lnTo>
                          <a:pt x="103" y="190"/>
                        </a:lnTo>
                        <a:lnTo>
                          <a:pt x="103" y="187"/>
                        </a:lnTo>
                        <a:lnTo>
                          <a:pt x="103" y="190"/>
                        </a:lnTo>
                        <a:lnTo>
                          <a:pt x="103" y="188"/>
                        </a:lnTo>
                        <a:lnTo>
                          <a:pt x="103" y="190"/>
                        </a:lnTo>
                        <a:lnTo>
                          <a:pt x="103" y="186"/>
                        </a:lnTo>
                        <a:lnTo>
                          <a:pt x="103" y="191"/>
                        </a:lnTo>
                        <a:lnTo>
                          <a:pt x="103" y="189"/>
                        </a:lnTo>
                        <a:lnTo>
                          <a:pt x="103" y="188"/>
                        </a:lnTo>
                        <a:lnTo>
                          <a:pt x="103" y="190"/>
                        </a:lnTo>
                        <a:lnTo>
                          <a:pt x="103" y="190"/>
                        </a:lnTo>
                        <a:lnTo>
                          <a:pt x="103" y="189"/>
                        </a:lnTo>
                        <a:lnTo>
                          <a:pt x="103" y="189"/>
                        </a:lnTo>
                        <a:lnTo>
                          <a:pt x="103" y="190"/>
                        </a:lnTo>
                        <a:lnTo>
                          <a:pt x="103" y="190"/>
                        </a:lnTo>
                        <a:lnTo>
                          <a:pt x="103" y="187"/>
                        </a:lnTo>
                        <a:lnTo>
                          <a:pt x="103" y="190"/>
                        </a:lnTo>
                        <a:lnTo>
                          <a:pt x="103" y="188"/>
                        </a:lnTo>
                        <a:lnTo>
                          <a:pt x="103" y="189"/>
                        </a:lnTo>
                        <a:lnTo>
                          <a:pt x="103" y="190"/>
                        </a:lnTo>
                        <a:lnTo>
                          <a:pt x="103" y="190"/>
                        </a:lnTo>
                        <a:lnTo>
                          <a:pt x="103" y="189"/>
                        </a:lnTo>
                        <a:lnTo>
                          <a:pt x="103" y="191"/>
                        </a:lnTo>
                        <a:lnTo>
                          <a:pt x="103" y="190"/>
                        </a:lnTo>
                        <a:lnTo>
                          <a:pt x="103" y="190"/>
                        </a:lnTo>
                        <a:lnTo>
                          <a:pt x="103" y="191"/>
                        </a:lnTo>
                        <a:lnTo>
                          <a:pt x="103" y="189"/>
                        </a:lnTo>
                        <a:lnTo>
                          <a:pt x="103" y="189"/>
                        </a:lnTo>
                        <a:lnTo>
                          <a:pt x="103" y="189"/>
                        </a:lnTo>
                        <a:lnTo>
                          <a:pt x="103" y="190"/>
                        </a:lnTo>
                        <a:lnTo>
                          <a:pt x="103" y="188"/>
                        </a:lnTo>
                        <a:lnTo>
                          <a:pt x="103" y="190"/>
                        </a:lnTo>
                        <a:lnTo>
                          <a:pt x="103" y="189"/>
                        </a:lnTo>
                        <a:lnTo>
                          <a:pt x="103" y="190"/>
                        </a:lnTo>
                        <a:lnTo>
                          <a:pt x="103" y="190"/>
                        </a:lnTo>
                        <a:lnTo>
                          <a:pt x="103" y="189"/>
                        </a:lnTo>
                        <a:lnTo>
                          <a:pt x="103" y="191"/>
                        </a:lnTo>
                        <a:lnTo>
                          <a:pt x="103" y="190"/>
                        </a:lnTo>
                        <a:lnTo>
                          <a:pt x="103" y="190"/>
                        </a:lnTo>
                        <a:lnTo>
                          <a:pt x="103" y="192"/>
                        </a:lnTo>
                        <a:lnTo>
                          <a:pt x="103" y="192"/>
                        </a:lnTo>
                        <a:lnTo>
                          <a:pt x="103" y="190"/>
                        </a:lnTo>
                        <a:lnTo>
                          <a:pt x="103" y="192"/>
                        </a:lnTo>
                        <a:lnTo>
                          <a:pt x="103" y="192"/>
                        </a:lnTo>
                        <a:lnTo>
                          <a:pt x="103" y="190"/>
                        </a:lnTo>
                        <a:lnTo>
                          <a:pt x="103" y="192"/>
                        </a:lnTo>
                        <a:lnTo>
                          <a:pt x="103" y="193"/>
                        </a:lnTo>
                        <a:lnTo>
                          <a:pt x="103" y="191"/>
                        </a:lnTo>
                        <a:lnTo>
                          <a:pt x="103" y="190"/>
                        </a:lnTo>
                        <a:lnTo>
                          <a:pt x="103" y="190"/>
                        </a:lnTo>
                        <a:lnTo>
                          <a:pt x="103" y="190"/>
                        </a:lnTo>
                        <a:lnTo>
                          <a:pt x="103" y="190"/>
                        </a:lnTo>
                        <a:lnTo>
                          <a:pt x="103" y="194"/>
                        </a:lnTo>
                        <a:lnTo>
                          <a:pt x="103" y="189"/>
                        </a:lnTo>
                        <a:lnTo>
                          <a:pt x="103" y="191"/>
                        </a:lnTo>
                        <a:lnTo>
                          <a:pt x="103" y="191"/>
                        </a:lnTo>
                        <a:lnTo>
                          <a:pt x="103" y="191"/>
                        </a:lnTo>
                        <a:lnTo>
                          <a:pt x="103" y="189"/>
                        </a:lnTo>
                        <a:lnTo>
                          <a:pt x="103" y="191"/>
                        </a:lnTo>
                        <a:lnTo>
                          <a:pt x="103" y="188"/>
                        </a:lnTo>
                        <a:lnTo>
                          <a:pt x="103" y="188"/>
                        </a:lnTo>
                        <a:lnTo>
                          <a:pt x="103" y="190"/>
                        </a:lnTo>
                        <a:lnTo>
                          <a:pt x="103" y="190"/>
                        </a:lnTo>
                        <a:lnTo>
                          <a:pt x="103" y="190"/>
                        </a:lnTo>
                        <a:lnTo>
                          <a:pt x="103" y="191"/>
                        </a:lnTo>
                        <a:lnTo>
                          <a:pt x="103" y="187"/>
                        </a:lnTo>
                        <a:lnTo>
                          <a:pt x="103" y="191"/>
                        </a:lnTo>
                        <a:lnTo>
                          <a:pt x="104" y="191"/>
                        </a:lnTo>
                        <a:lnTo>
                          <a:pt x="104" y="190"/>
                        </a:lnTo>
                        <a:lnTo>
                          <a:pt x="104" y="188"/>
                        </a:lnTo>
                        <a:lnTo>
                          <a:pt x="104" y="189"/>
                        </a:lnTo>
                        <a:lnTo>
                          <a:pt x="104" y="190"/>
                        </a:lnTo>
                        <a:lnTo>
                          <a:pt x="104" y="190"/>
                        </a:lnTo>
                        <a:lnTo>
                          <a:pt x="104" y="189"/>
                        </a:lnTo>
                        <a:lnTo>
                          <a:pt x="104" y="191"/>
                        </a:lnTo>
                        <a:lnTo>
                          <a:pt x="104" y="191"/>
                        </a:lnTo>
                        <a:lnTo>
                          <a:pt x="104" y="192"/>
                        </a:lnTo>
                        <a:lnTo>
                          <a:pt x="104" y="192"/>
                        </a:lnTo>
                        <a:lnTo>
                          <a:pt x="104" y="187"/>
                        </a:lnTo>
                        <a:lnTo>
                          <a:pt x="104" y="192"/>
                        </a:lnTo>
                        <a:lnTo>
                          <a:pt x="104" y="192"/>
                        </a:lnTo>
                        <a:lnTo>
                          <a:pt x="104" y="190"/>
                        </a:lnTo>
                        <a:lnTo>
                          <a:pt x="104" y="187"/>
                        </a:lnTo>
                        <a:lnTo>
                          <a:pt x="104" y="193"/>
                        </a:lnTo>
                        <a:lnTo>
                          <a:pt x="104" y="189"/>
                        </a:lnTo>
                        <a:lnTo>
                          <a:pt x="104" y="194"/>
                        </a:lnTo>
                        <a:lnTo>
                          <a:pt x="104" y="190"/>
                        </a:lnTo>
                        <a:lnTo>
                          <a:pt x="104" y="192"/>
                        </a:lnTo>
                        <a:lnTo>
                          <a:pt x="104" y="189"/>
                        </a:lnTo>
                        <a:lnTo>
                          <a:pt x="104" y="193"/>
                        </a:lnTo>
                        <a:lnTo>
                          <a:pt x="104" y="190"/>
                        </a:lnTo>
                        <a:lnTo>
                          <a:pt x="104" y="191"/>
                        </a:lnTo>
                        <a:lnTo>
                          <a:pt x="104" y="190"/>
                        </a:lnTo>
                        <a:lnTo>
                          <a:pt x="104" y="191"/>
                        </a:lnTo>
                        <a:lnTo>
                          <a:pt x="104" y="191"/>
                        </a:lnTo>
                        <a:lnTo>
                          <a:pt x="104" y="192"/>
                        </a:lnTo>
                        <a:lnTo>
                          <a:pt x="104" y="190"/>
                        </a:lnTo>
                        <a:lnTo>
                          <a:pt x="104" y="191"/>
                        </a:lnTo>
                        <a:lnTo>
                          <a:pt x="104" y="190"/>
                        </a:lnTo>
                        <a:lnTo>
                          <a:pt x="104" y="191"/>
                        </a:lnTo>
                        <a:lnTo>
                          <a:pt x="104" y="189"/>
                        </a:lnTo>
                        <a:lnTo>
                          <a:pt x="104" y="191"/>
                        </a:lnTo>
                        <a:lnTo>
                          <a:pt x="104" y="189"/>
                        </a:lnTo>
                        <a:lnTo>
                          <a:pt x="104" y="190"/>
                        </a:lnTo>
                        <a:lnTo>
                          <a:pt x="104" y="189"/>
                        </a:lnTo>
                        <a:lnTo>
                          <a:pt x="104" y="189"/>
                        </a:lnTo>
                        <a:lnTo>
                          <a:pt x="104" y="189"/>
                        </a:lnTo>
                        <a:lnTo>
                          <a:pt x="104" y="188"/>
                        </a:lnTo>
                        <a:lnTo>
                          <a:pt x="104" y="192"/>
                        </a:lnTo>
                        <a:lnTo>
                          <a:pt x="104" y="187"/>
                        </a:lnTo>
                        <a:lnTo>
                          <a:pt x="104" y="190"/>
                        </a:lnTo>
                        <a:lnTo>
                          <a:pt x="104" y="188"/>
                        </a:lnTo>
                        <a:lnTo>
                          <a:pt x="104" y="190"/>
                        </a:lnTo>
                        <a:lnTo>
                          <a:pt x="104" y="190"/>
                        </a:lnTo>
                        <a:lnTo>
                          <a:pt x="104" y="188"/>
                        </a:lnTo>
                        <a:lnTo>
                          <a:pt x="104" y="188"/>
                        </a:lnTo>
                        <a:lnTo>
                          <a:pt x="104" y="190"/>
                        </a:lnTo>
                        <a:lnTo>
                          <a:pt x="104" y="188"/>
                        </a:lnTo>
                        <a:lnTo>
                          <a:pt x="104" y="188"/>
                        </a:lnTo>
                        <a:lnTo>
                          <a:pt x="104" y="189"/>
                        </a:lnTo>
                        <a:lnTo>
                          <a:pt x="104" y="186"/>
                        </a:lnTo>
                        <a:lnTo>
                          <a:pt x="104" y="190"/>
                        </a:lnTo>
                        <a:lnTo>
                          <a:pt x="104" y="188"/>
                        </a:lnTo>
                        <a:lnTo>
                          <a:pt x="104" y="187"/>
                        </a:lnTo>
                        <a:lnTo>
                          <a:pt x="104" y="187"/>
                        </a:lnTo>
                        <a:lnTo>
                          <a:pt x="104" y="188"/>
                        </a:lnTo>
                        <a:lnTo>
                          <a:pt x="104" y="188"/>
                        </a:lnTo>
                        <a:lnTo>
                          <a:pt x="104" y="187"/>
                        </a:lnTo>
                        <a:lnTo>
                          <a:pt x="104" y="189"/>
                        </a:lnTo>
                        <a:lnTo>
                          <a:pt x="104" y="187"/>
                        </a:lnTo>
                        <a:lnTo>
                          <a:pt x="104" y="186"/>
                        </a:lnTo>
                        <a:lnTo>
                          <a:pt x="104" y="187"/>
                        </a:lnTo>
                        <a:lnTo>
                          <a:pt x="104" y="188"/>
                        </a:lnTo>
                        <a:lnTo>
                          <a:pt x="104" y="188"/>
                        </a:lnTo>
                        <a:lnTo>
                          <a:pt x="104" y="187"/>
                        </a:lnTo>
                        <a:lnTo>
                          <a:pt x="104" y="186"/>
                        </a:lnTo>
                        <a:lnTo>
                          <a:pt x="104" y="186"/>
                        </a:lnTo>
                        <a:lnTo>
                          <a:pt x="104" y="187"/>
                        </a:lnTo>
                        <a:lnTo>
                          <a:pt x="104" y="184"/>
                        </a:lnTo>
                        <a:lnTo>
                          <a:pt x="104" y="187"/>
                        </a:lnTo>
                        <a:lnTo>
                          <a:pt x="104" y="184"/>
                        </a:lnTo>
                        <a:lnTo>
                          <a:pt x="104" y="185"/>
                        </a:lnTo>
                        <a:lnTo>
                          <a:pt x="104" y="185"/>
                        </a:lnTo>
                        <a:lnTo>
                          <a:pt x="104" y="186"/>
                        </a:lnTo>
                        <a:lnTo>
                          <a:pt x="104" y="184"/>
                        </a:lnTo>
                        <a:lnTo>
                          <a:pt x="104" y="185"/>
                        </a:lnTo>
                        <a:lnTo>
                          <a:pt x="104" y="185"/>
                        </a:lnTo>
                        <a:lnTo>
                          <a:pt x="104" y="182"/>
                        </a:lnTo>
                        <a:lnTo>
                          <a:pt x="104" y="185"/>
                        </a:lnTo>
                        <a:lnTo>
                          <a:pt x="104" y="181"/>
                        </a:lnTo>
                        <a:lnTo>
                          <a:pt x="104" y="183"/>
                        </a:lnTo>
                        <a:lnTo>
                          <a:pt x="104" y="184"/>
                        </a:lnTo>
                        <a:lnTo>
                          <a:pt x="104" y="183"/>
                        </a:lnTo>
                        <a:lnTo>
                          <a:pt x="104" y="183"/>
                        </a:lnTo>
                        <a:lnTo>
                          <a:pt x="104" y="184"/>
                        </a:lnTo>
                        <a:lnTo>
                          <a:pt x="104" y="180"/>
                        </a:lnTo>
                        <a:lnTo>
                          <a:pt x="104" y="182"/>
                        </a:lnTo>
                        <a:lnTo>
                          <a:pt x="104" y="182"/>
                        </a:lnTo>
                        <a:lnTo>
                          <a:pt x="104" y="181"/>
                        </a:lnTo>
                        <a:lnTo>
                          <a:pt x="104" y="184"/>
                        </a:lnTo>
                        <a:lnTo>
                          <a:pt x="104" y="182"/>
                        </a:lnTo>
                        <a:lnTo>
                          <a:pt x="104" y="182"/>
                        </a:lnTo>
                        <a:lnTo>
                          <a:pt x="104" y="182"/>
                        </a:lnTo>
                        <a:lnTo>
                          <a:pt x="104" y="183"/>
                        </a:lnTo>
                        <a:lnTo>
                          <a:pt x="104" y="181"/>
                        </a:lnTo>
                        <a:lnTo>
                          <a:pt x="105" y="182"/>
                        </a:lnTo>
                        <a:lnTo>
                          <a:pt x="105" y="180"/>
                        </a:lnTo>
                        <a:lnTo>
                          <a:pt x="105" y="182"/>
                        </a:lnTo>
                        <a:lnTo>
                          <a:pt x="105" y="180"/>
                        </a:lnTo>
                        <a:lnTo>
                          <a:pt x="105" y="181"/>
                        </a:lnTo>
                        <a:lnTo>
                          <a:pt x="105" y="181"/>
                        </a:lnTo>
                        <a:lnTo>
                          <a:pt x="105" y="182"/>
                        </a:lnTo>
                        <a:lnTo>
                          <a:pt x="105" y="180"/>
                        </a:lnTo>
                        <a:lnTo>
                          <a:pt x="105" y="180"/>
                        </a:lnTo>
                        <a:lnTo>
                          <a:pt x="105" y="184"/>
                        </a:lnTo>
                        <a:lnTo>
                          <a:pt x="105" y="179"/>
                        </a:lnTo>
                        <a:lnTo>
                          <a:pt x="105" y="181"/>
                        </a:lnTo>
                        <a:lnTo>
                          <a:pt x="105" y="183"/>
                        </a:lnTo>
                        <a:lnTo>
                          <a:pt x="105" y="181"/>
                        </a:lnTo>
                        <a:lnTo>
                          <a:pt x="105" y="180"/>
                        </a:lnTo>
                        <a:lnTo>
                          <a:pt x="105" y="181"/>
                        </a:lnTo>
                        <a:lnTo>
                          <a:pt x="105" y="181"/>
                        </a:lnTo>
                        <a:lnTo>
                          <a:pt x="105" y="180"/>
                        </a:lnTo>
                        <a:lnTo>
                          <a:pt x="105" y="181"/>
                        </a:lnTo>
                        <a:lnTo>
                          <a:pt x="105" y="182"/>
                        </a:lnTo>
                        <a:lnTo>
                          <a:pt x="105" y="181"/>
                        </a:lnTo>
                        <a:lnTo>
                          <a:pt x="105" y="183"/>
                        </a:lnTo>
                        <a:lnTo>
                          <a:pt x="105" y="179"/>
                        </a:lnTo>
                        <a:lnTo>
                          <a:pt x="105" y="180"/>
                        </a:lnTo>
                        <a:lnTo>
                          <a:pt x="105" y="182"/>
                        </a:lnTo>
                        <a:lnTo>
                          <a:pt x="105" y="181"/>
                        </a:lnTo>
                        <a:lnTo>
                          <a:pt x="105" y="181"/>
                        </a:lnTo>
                        <a:lnTo>
                          <a:pt x="105" y="181"/>
                        </a:lnTo>
                        <a:lnTo>
                          <a:pt x="105" y="181"/>
                        </a:lnTo>
                        <a:lnTo>
                          <a:pt x="105" y="182"/>
                        </a:lnTo>
                        <a:lnTo>
                          <a:pt x="105" y="183"/>
                        </a:lnTo>
                        <a:lnTo>
                          <a:pt x="105" y="179"/>
                        </a:lnTo>
                        <a:lnTo>
                          <a:pt x="105" y="182"/>
                        </a:lnTo>
                        <a:lnTo>
                          <a:pt x="105" y="181"/>
                        </a:lnTo>
                        <a:lnTo>
                          <a:pt x="105" y="182"/>
                        </a:lnTo>
                        <a:lnTo>
                          <a:pt x="105" y="181"/>
                        </a:lnTo>
                        <a:lnTo>
                          <a:pt x="105" y="185"/>
                        </a:lnTo>
                        <a:lnTo>
                          <a:pt x="105" y="180"/>
                        </a:lnTo>
                        <a:lnTo>
                          <a:pt x="105" y="184"/>
                        </a:lnTo>
                        <a:lnTo>
                          <a:pt x="105" y="186"/>
                        </a:lnTo>
                        <a:lnTo>
                          <a:pt x="105" y="181"/>
                        </a:lnTo>
                        <a:lnTo>
                          <a:pt x="105" y="184"/>
                        </a:lnTo>
                        <a:lnTo>
                          <a:pt x="105" y="181"/>
                        </a:lnTo>
                        <a:lnTo>
                          <a:pt x="105" y="183"/>
                        </a:lnTo>
                        <a:lnTo>
                          <a:pt x="105" y="182"/>
                        </a:lnTo>
                        <a:lnTo>
                          <a:pt x="105" y="187"/>
                        </a:lnTo>
                        <a:lnTo>
                          <a:pt x="105" y="182"/>
                        </a:lnTo>
                        <a:lnTo>
                          <a:pt x="105" y="185"/>
                        </a:lnTo>
                        <a:lnTo>
                          <a:pt x="105" y="184"/>
                        </a:lnTo>
                        <a:lnTo>
                          <a:pt x="105" y="184"/>
                        </a:lnTo>
                        <a:lnTo>
                          <a:pt x="105" y="185"/>
                        </a:lnTo>
                        <a:lnTo>
                          <a:pt x="105" y="185"/>
                        </a:lnTo>
                        <a:lnTo>
                          <a:pt x="105" y="183"/>
                        </a:lnTo>
                        <a:lnTo>
                          <a:pt x="105" y="186"/>
                        </a:lnTo>
                        <a:lnTo>
                          <a:pt x="105" y="180"/>
                        </a:lnTo>
                        <a:lnTo>
                          <a:pt x="105" y="185"/>
                        </a:lnTo>
                        <a:lnTo>
                          <a:pt x="105" y="183"/>
                        </a:lnTo>
                        <a:lnTo>
                          <a:pt x="105" y="183"/>
                        </a:lnTo>
                        <a:lnTo>
                          <a:pt x="105" y="183"/>
                        </a:lnTo>
                        <a:lnTo>
                          <a:pt x="105" y="183"/>
                        </a:lnTo>
                        <a:lnTo>
                          <a:pt x="105" y="184"/>
                        </a:lnTo>
                        <a:lnTo>
                          <a:pt x="105" y="181"/>
                        </a:lnTo>
                        <a:lnTo>
                          <a:pt x="105" y="184"/>
                        </a:lnTo>
                        <a:lnTo>
                          <a:pt x="105" y="184"/>
                        </a:lnTo>
                        <a:lnTo>
                          <a:pt x="105" y="181"/>
                        </a:lnTo>
                        <a:lnTo>
                          <a:pt x="105" y="183"/>
                        </a:lnTo>
                        <a:lnTo>
                          <a:pt x="105" y="182"/>
                        </a:lnTo>
                        <a:lnTo>
                          <a:pt x="105" y="182"/>
                        </a:lnTo>
                        <a:lnTo>
                          <a:pt x="105" y="183"/>
                        </a:lnTo>
                        <a:lnTo>
                          <a:pt x="105" y="181"/>
                        </a:lnTo>
                        <a:lnTo>
                          <a:pt x="105" y="182"/>
                        </a:lnTo>
                        <a:lnTo>
                          <a:pt x="105" y="182"/>
                        </a:lnTo>
                        <a:lnTo>
                          <a:pt x="105" y="182"/>
                        </a:lnTo>
                        <a:lnTo>
                          <a:pt x="105" y="181"/>
                        </a:lnTo>
                        <a:lnTo>
                          <a:pt x="105" y="183"/>
                        </a:lnTo>
                        <a:lnTo>
                          <a:pt x="105" y="181"/>
                        </a:lnTo>
                        <a:lnTo>
                          <a:pt x="105" y="182"/>
                        </a:lnTo>
                        <a:lnTo>
                          <a:pt x="105" y="180"/>
                        </a:lnTo>
                        <a:lnTo>
                          <a:pt x="105" y="182"/>
                        </a:lnTo>
                        <a:lnTo>
                          <a:pt x="105" y="183"/>
                        </a:lnTo>
                        <a:lnTo>
                          <a:pt x="105" y="181"/>
                        </a:lnTo>
                        <a:lnTo>
                          <a:pt x="105" y="181"/>
                        </a:lnTo>
                        <a:lnTo>
                          <a:pt x="105" y="182"/>
                        </a:lnTo>
                        <a:lnTo>
                          <a:pt x="105" y="180"/>
                        </a:lnTo>
                        <a:lnTo>
                          <a:pt x="105" y="182"/>
                        </a:lnTo>
                        <a:lnTo>
                          <a:pt x="105" y="183"/>
                        </a:lnTo>
                        <a:lnTo>
                          <a:pt x="105" y="181"/>
                        </a:lnTo>
                        <a:lnTo>
                          <a:pt x="105" y="180"/>
                        </a:lnTo>
                        <a:lnTo>
                          <a:pt x="105" y="181"/>
                        </a:lnTo>
                        <a:lnTo>
                          <a:pt x="105" y="182"/>
                        </a:lnTo>
                        <a:lnTo>
                          <a:pt x="105" y="182"/>
                        </a:lnTo>
                        <a:lnTo>
                          <a:pt x="105" y="180"/>
                        </a:lnTo>
                        <a:lnTo>
                          <a:pt x="105" y="181"/>
                        </a:lnTo>
                        <a:lnTo>
                          <a:pt x="105" y="181"/>
                        </a:lnTo>
                        <a:lnTo>
                          <a:pt x="105" y="179"/>
                        </a:lnTo>
                        <a:lnTo>
                          <a:pt x="105" y="183"/>
                        </a:lnTo>
                        <a:lnTo>
                          <a:pt x="105" y="180"/>
                        </a:lnTo>
                        <a:lnTo>
                          <a:pt x="105" y="179"/>
                        </a:lnTo>
                        <a:lnTo>
                          <a:pt x="105" y="180"/>
                        </a:lnTo>
                        <a:lnTo>
                          <a:pt x="105" y="180"/>
                        </a:lnTo>
                        <a:lnTo>
                          <a:pt x="105" y="181"/>
                        </a:lnTo>
                        <a:lnTo>
                          <a:pt x="105" y="181"/>
                        </a:lnTo>
                        <a:lnTo>
                          <a:pt x="105" y="179"/>
                        </a:lnTo>
                        <a:lnTo>
                          <a:pt x="105" y="181"/>
                        </a:lnTo>
                        <a:lnTo>
                          <a:pt x="105" y="179"/>
                        </a:lnTo>
                        <a:lnTo>
                          <a:pt x="105" y="180"/>
                        </a:lnTo>
                        <a:lnTo>
                          <a:pt x="105" y="180"/>
                        </a:lnTo>
                        <a:lnTo>
                          <a:pt x="105" y="181"/>
                        </a:lnTo>
                        <a:lnTo>
                          <a:pt x="106" y="183"/>
                        </a:lnTo>
                        <a:lnTo>
                          <a:pt x="106" y="177"/>
                        </a:lnTo>
                        <a:lnTo>
                          <a:pt x="106" y="183"/>
                        </a:lnTo>
                        <a:lnTo>
                          <a:pt x="106" y="179"/>
                        </a:lnTo>
                        <a:lnTo>
                          <a:pt x="106" y="181"/>
                        </a:lnTo>
                        <a:lnTo>
                          <a:pt x="106" y="182"/>
                        </a:lnTo>
                        <a:lnTo>
                          <a:pt x="106" y="182"/>
                        </a:lnTo>
                        <a:lnTo>
                          <a:pt x="106" y="180"/>
                        </a:lnTo>
                        <a:lnTo>
                          <a:pt x="106" y="183"/>
                        </a:lnTo>
                        <a:lnTo>
                          <a:pt x="106" y="182"/>
                        </a:lnTo>
                        <a:lnTo>
                          <a:pt x="106" y="182"/>
                        </a:lnTo>
                        <a:lnTo>
                          <a:pt x="106" y="179"/>
                        </a:lnTo>
                        <a:lnTo>
                          <a:pt x="106" y="180"/>
                        </a:lnTo>
                        <a:lnTo>
                          <a:pt x="106" y="181"/>
                        </a:lnTo>
                        <a:lnTo>
                          <a:pt x="106" y="180"/>
                        </a:lnTo>
                        <a:lnTo>
                          <a:pt x="106" y="183"/>
                        </a:lnTo>
                        <a:lnTo>
                          <a:pt x="106" y="182"/>
                        </a:lnTo>
                        <a:lnTo>
                          <a:pt x="106" y="183"/>
                        </a:lnTo>
                        <a:lnTo>
                          <a:pt x="106" y="182"/>
                        </a:lnTo>
                        <a:lnTo>
                          <a:pt x="106" y="183"/>
                        </a:lnTo>
                        <a:lnTo>
                          <a:pt x="106" y="183"/>
                        </a:lnTo>
                        <a:lnTo>
                          <a:pt x="106" y="183"/>
                        </a:lnTo>
                        <a:lnTo>
                          <a:pt x="106" y="182"/>
                        </a:lnTo>
                        <a:lnTo>
                          <a:pt x="106" y="183"/>
                        </a:lnTo>
                        <a:lnTo>
                          <a:pt x="106" y="181"/>
                        </a:lnTo>
                        <a:lnTo>
                          <a:pt x="106" y="183"/>
                        </a:lnTo>
                        <a:lnTo>
                          <a:pt x="106" y="181"/>
                        </a:lnTo>
                        <a:lnTo>
                          <a:pt x="106" y="183"/>
                        </a:lnTo>
                        <a:lnTo>
                          <a:pt x="106" y="184"/>
                        </a:lnTo>
                        <a:lnTo>
                          <a:pt x="106" y="184"/>
                        </a:lnTo>
                        <a:lnTo>
                          <a:pt x="106" y="182"/>
                        </a:lnTo>
                        <a:lnTo>
                          <a:pt x="106" y="184"/>
                        </a:lnTo>
                        <a:lnTo>
                          <a:pt x="106" y="183"/>
                        </a:lnTo>
                        <a:lnTo>
                          <a:pt x="106" y="182"/>
                        </a:lnTo>
                        <a:lnTo>
                          <a:pt x="106" y="183"/>
                        </a:lnTo>
                        <a:lnTo>
                          <a:pt x="106" y="185"/>
                        </a:lnTo>
                        <a:lnTo>
                          <a:pt x="106" y="182"/>
                        </a:lnTo>
                        <a:lnTo>
                          <a:pt x="106" y="184"/>
                        </a:lnTo>
                        <a:lnTo>
                          <a:pt x="106" y="182"/>
                        </a:lnTo>
                        <a:lnTo>
                          <a:pt x="106" y="182"/>
                        </a:lnTo>
                        <a:lnTo>
                          <a:pt x="106" y="180"/>
                        </a:lnTo>
                        <a:lnTo>
                          <a:pt x="106" y="183"/>
                        </a:lnTo>
                        <a:lnTo>
                          <a:pt x="106" y="183"/>
                        </a:lnTo>
                        <a:lnTo>
                          <a:pt x="106" y="184"/>
                        </a:lnTo>
                        <a:lnTo>
                          <a:pt x="106" y="183"/>
                        </a:lnTo>
                        <a:lnTo>
                          <a:pt x="106" y="183"/>
                        </a:lnTo>
                        <a:lnTo>
                          <a:pt x="106" y="182"/>
                        </a:lnTo>
                        <a:lnTo>
                          <a:pt x="106" y="184"/>
                        </a:lnTo>
                        <a:lnTo>
                          <a:pt x="106" y="182"/>
                        </a:lnTo>
                        <a:lnTo>
                          <a:pt x="106" y="182"/>
                        </a:lnTo>
                        <a:lnTo>
                          <a:pt x="106" y="181"/>
                        </a:lnTo>
                        <a:lnTo>
                          <a:pt x="106" y="180"/>
                        </a:lnTo>
                        <a:lnTo>
                          <a:pt x="106" y="184"/>
                        </a:lnTo>
                        <a:lnTo>
                          <a:pt x="106" y="181"/>
                        </a:lnTo>
                        <a:lnTo>
                          <a:pt x="106" y="182"/>
                        </a:lnTo>
                        <a:lnTo>
                          <a:pt x="106" y="183"/>
                        </a:lnTo>
                        <a:lnTo>
                          <a:pt x="106" y="182"/>
                        </a:lnTo>
                        <a:lnTo>
                          <a:pt x="106" y="184"/>
                        </a:lnTo>
                        <a:lnTo>
                          <a:pt x="106" y="182"/>
                        </a:lnTo>
                        <a:lnTo>
                          <a:pt x="106" y="183"/>
                        </a:lnTo>
                        <a:lnTo>
                          <a:pt x="106" y="181"/>
                        </a:lnTo>
                        <a:lnTo>
                          <a:pt x="106" y="183"/>
                        </a:lnTo>
                        <a:lnTo>
                          <a:pt x="106" y="182"/>
                        </a:lnTo>
                        <a:lnTo>
                          <a:pt x="106" y="182"/>
                        </a:lnTo>
                        <a:lnTo>
                          <a:pt x="106" y="183"/>
                        </a:lnTo>
                        <a:lnTo>
                          <a:pt x="106" y="180"/>
                        </a:lnTo>
                        <a:lnTo>
                          <a:pt x="106" y="183"/>
                        </a:lnTo>
                        <a:lnTo>
                          <a:pt x="106" y="183"/>
                        </a:lnTo>
                        <a:lnTo>
                          <a:pt x="106" y="178"/>
                        </a:lnTo>
                        <a:lnTo>
                          <a:pt x="106" y="184"/>
                        </a:lnTo>
                        <a:lnTo>
                          <a:pt x="106" y="181"/>
                        </a:lnTo>
                        <a:lnTo>
                          <a:pt x="106" y="182"/>
                        </a:lnTo>
                        <a:lnTo>
                          <a:pt x="106" y="181"/>
                        </a:lnTo>
                        <a:lnTo>
                          <a:pt x="106" y="180"/>
                        </a:lnTo>
                        <a:lnTo>
                          <a:pt x="106" y="181"/>
                        </a:lnTo>
                        <a:lnTo>
                          <a:pt x="106" y="180"/>
                        </a:lnTo>
                        <a:lnTo>
                          <a:pt x="106" y="179"/>
                        </a:lnTo>
                        <a:lnTo>
                          <a:pt x="106" y="180"/>
                        </a:lnTo>
                        <a:lnTo>
                          <a:pt x="106" y="180"/>
                        </a:lnTo>
                        <a:lnTo>
                          <a:pt x="106" y="179"/>
                        </a:lnTo>
                        <a:lnTo>
                          <a:pt x="106" y="180"/>
                        </a:lnTo>
                        <a:lnTo>
                          <a:pt x="106" y="178"/>
                        </a:lnTo>
                        <a:lnTo>
                          <a:pt x="106" y="179"/>
                        </a:lnTo>
                        <a:lnTo>
                          <a:pt x="106" y="177"/>
                        </a:lnTo>
                        <a:lnTo>
                          <a:pt x="106" y="180"/>
                        </a:lnTo>
                        <a:lnTo>
                          <a:pt x="106" y="176"/>
                        </a:lnTo>
                        <a:lnTo>
                          <a:pt x="106" y="178"/>
                        </a:lnTo>
                        <a:lnTo>
                          <a:pt x="106" y="175"/>
                        </a:lnTo>
                        <a:lnTo>
                          <a:pt x="106" y="179"/>
                        </a:lnTo>
                        <a:lnTo>
                          <a:pt x="106" y="178"/>
                        </a:lnTo>
                        <a:lnTo>
                          <a:pt x="106" y="176"/>
                        </a:lnTo>
                        <a:lnTo>
                          <a:pt x="106" y="178"/>
                        </a:lnTo>
                        <a:lnTo>
                          <a:pt x="106" y="176"/>
                        </a:lnTo>
                        <a:lnTo>
                          <a:pt x="106" y="178"/>
                        </a:lnTo>
                        <a:lnTo>
                          <a:pt x="106" y="177"/>
                        </a:lnTo>
                        <a:lnTo>
                          <a:pt x="106" y="178"/>
                        </a:lnTo>
                        <a:lnTo>
                          <a:pt x="106" y="174"/>
                        </a:lnTo>
                        <a:lnTo>
                          <a:pt x="106" y="179"/>
                        </a:lnTo>
                        <a:lnTo>
                          <a:pt x="107" y="177"/>
                        </a:lnTo>
                        <a:lnTo>
                          <a:pt x="107" y="176"/>
                        </a:lnTo>
                        <a:lnTo>
                          <a:pt x="107" y="178"/>
                        </a:lnTo>
                        <a:lnTo>
                          <a:pt x="107" y="175"/>
                        </a:lnTo>
                        <a:lnTo>
                          <a:pt x="107" y="177"/>
                        </a:lnTo>
                        <a:lnTo>
                          <a:pt x="107" y="176"/>
                        </a:lnTo>
                        <a:lnTo>
                          <a:pt x="107" y="177"/>
                        </a:lnTo>
                        <a:lnTo>
                          <a:pt x="107" y="179"/>
                        </a:lnTo>
                        <a:lnTo>
                          <a:pt x="107" y="174"/>
                        </a:lnTo>
                        <a:lnTo>
                          <a:pt x="107" y="178"/>
                        </a:lnTo>
                        <a:lnTo>
                          <a:pt x="107" y="175"/>
                        </a:lnTo>
                        <a:lnTo>
                          <a:pt x="107" y="177"/>
                        </a:lnTo>
                        <a:lnTo>
                          <a:pt x="107" y="175"/>
                        </a:lnTo>
                        <a:lnTo>
                          <a:pt x="107" y="176"/>
                        </a:lnTo>
                        <a:lnTo>
                          <a:pt x="107" y="177"/>
                        </a:lnTo>
                        <a:lnTo>
                          <a:pt x="107" y="173"/>
                        </a:lnTo>
                        <a:lnTo>
                          <a:pt x="107" y="179"/>
                        </a:lnTo>
                        <a:lnTo>
                          <a:pt x="107" y="175"/>
                        </a:lnTo>
                        <a:lnTo>
                          <a:pt x="107" y="174"/>
                        </a:lnTo>
                        <a:lnTo>
                          <a:pt x="107" y="177"/>
                        </a:lnTo>
                        <a:lnTo>
                          <a:pt x="107" y="173"/>
                        </a:lnTo>
                        <a:lnTo>
                          <a:pt x="107" y="179"/>
                        </a:lnTo>
                        <a:lnTo>
                          <a:pt x="107" y="175"/>
                        </a:lnTo>
                        <a:lnTo>
                          <a:pt x="107" y="174"/>
                        </a:lnTo>
                        <a:lnTo>
                          <a:pt x="107" y="176"/>
                        </a:lnTo>
                        <a:lnTo>
                          <a:pt x="107" y="171"/>
                        </a:lnTo>
                        <a:lnTo>
                          <a:pt x="107" y="177"/>
                        </a:lnTo>
                        <a:lnTo>
                          <a:pt x="107" y="175"/>
                        </a:lnTo>
                        <a:lnTo>
                          <a:pt x="107" y="175"/>
                        </a:lnTo>
                        <a:lnTo>
                          <a:pt x="107" y="173"/>
                        </a:lnTo>
                        <a:lnTo>
                          <a:pt x="107" y="179"/>
                        </a:lnTo>
                        <a:lnTo>
                          <a:pt x="107" y="175"/>
                        </a:lnTo>
                        <a:lnTo>
                          <a:pt x="107" y="174"/>
                        </a:lnTo>
                        <a:lnTo>
                          <a:pt x="107" y="176"/>
                        </a:lnTo>
                        <a:lnTo>
                          <a:pt x="107" y="173"/>
                        </a:lnTo>
                        <a:lnTo>
                          <a:pt x="107" y="176"/>
                        </a:lnTo>
                        <a:lnTo>
                          <a:pt x="107" y="175"/>
                        </a:lnTo>
                        <a:lnTo>
                          <a:pt x="107" y="177"/>
                        </a:lnTo>
                        <a:lnTo>
                          <a:pt x="107" y="175"/>
                        </a:lnTo>
                        <a:lnTo>
                          <a:pt x="107" y="177"/>
                        </a:lnTo>
                        <a:lnTo>
                          <a:pt x="107" y="178"/>
                        </a:lnTo>
                        <a:lnTo>
                          <a:pt x="107" y="176"/>
                        </a:lnTo>
                        <a:lnTo>
                          <a:pt x="107" y="179"/>
                        </a:lnTo>
                        <a:lnTo>
                          <a:pt x="107" y="177"/>
                        </a:lnTo>
                        <a:lnTo>
                          <a:pt x="107" y="178"/>
                        </a:lnTo>
                        <a:lnTo>
                          <a:pt x="107" y="179"/>
                        </a:lnTo>
                        <a:lnTo>
                          <a:pt x="107" y="180"/>
                        </a:lnTo>
                        <a:lnTo>
                          <a:pt x="107" y="177"/>
                        </a:lnTo>
                        <a:lnTo>
                          <a:pt x="107" y="180"/>
                        </a:lnTo>
                        <a:lnTo>
                          <a:pt x="107" y="179"/>
                        </a:lnTo>
                        <a:lnTo>
                          <a:pt x="107" y="178"/>
                        </a:lnTo>
                        <a:lnTo>
                          <a:pt x="107" y="181"/>
                        </a:lnTo>
                        <a:lnTo>
                          <a:pt x="107" y="178"/>
                        </a:lnTo>
                        <a:lnTo>
                          <a:pt x="107" y="181"/>
                        </a:lnTo>
                        <a:lnTo>
                          <a:pt x="107" y="178"/>
                        </a:lnTo>
                        <a:lnTo>
                          <a:pt x="107" y="180"/>
                        </a:lnTo>
                        <a:lnTo>
                          <a:pt x="107" y="179"/>
                        </a:lnTo>
                        <a:lnTo>
                          <a:pt x="107" y="181"/>
                        </a:lnTo>
                        <a:lnTo>
                          <a:pt x="107" y="179"/>
                        </a:lnTo>
                        <a:lnTo>
                          <a:pt x="107" y="178"/>
                        </a:lnTo>
                        <a:lnTo>
                          <a:pt x="107" y="183"/>
                        </a:lnTo>
                        <a:lnTo>
                          <a:pt x="107" y="178"/>
                        </a:lnTo>
                        <a:lnTo>
                          <a:pt x="107" y="182"/>
                        </a:lnTo>
                        <a:lnTo>
                          <a:pt x="107" y="181"/>
                        </a:lnTo>
                        <a:lnTo>
                          <a:pt x="107" y="182"/>
                        </a:lnTo>
                        <a:lnTo>
                          <a:pt x="107" y="178"/>
                        </a:lnTo>
                        <a:lnTo>
                          <a:pt x="107" y="183"/>
                        </a:lnTo>
                        <a:lnTo>
                          <a:pt x="107" y="184"/>
                        </a:lnTo>
                        <a:lnTo>
                          <a:pt x="107" y="183"/>
                        </a:lnTo>
                        <a:lnTo>
                          <a:pt x="107" y="182"/>
                        </a:lnTo>
                        <a:lnTo>
                          <a:pt x="107" y="183"/>
                        </a:lnTo>
                        <a:lnTo>
                          <a:pt x="107" y="183"/>
                        </a:lnTo>
                        <a:lnTo>
                          <a:pt x="107" y="183"/>
                        </a:lnTo>
                        <a:lnTo>
                          <a:pt x="107" y="187"/>
                        </a:lnTo>
                        <a:lnTo>
                          <a:pt x="107" y="182"/>
                        </a:lnTo>
                        <a:lnTo>
                          <a:pt x="107" y="186"/>
                        </a:lnTo>
                        <a:lnTo>
                          <a:pt x="107" y="183"/>
                        </a:lnTo>
                        <a:lnTo>
                          <a:pt x="107" y="188"/>
                        </a:lnTo>
                        <a:lnTo>
                          <a:pt x="107" y="186"/>
                        </a:lnTo>
                        <a:lnTo>
                          <a:pt x="107" y="187"/>
                        </a:lnTo>
                        <a:lnTo>
                          <a:pt x="107" y="187"/>
                        </a:lnTo>
                        <a:lnTo>
                          <a:pt x="107" y="188"/>
                        </a:lnTo>
                        <a:lnTo>
                          <a:pt x="107" y="187"/>
                        </a:lnTo>
                        <a:lnTo>
                          <a:pt x="107" y="189"/>
                        </a:lnTo>
                        <a:lnTo>
                          <a:pt x="107" y="189"/>
                        </a:lnTo>
                        <a:lnTo>
                          <a:pt x="107" y="187"/>
                        </a:lnTo>
                        <a:lnTo>
                          <a:pt x="107" y="190"/>
                        </a:lnTo>
                        <a:lnTo>
                          <a:pt x="107" y="189"/>
                        </a:lnTo>
                        <a:lnTo>
                          <a:pt x="107" y="190"/>
                        </a:lnTo>
                        <a:lnTo>
                          <a:pt x="107" y="192"/>
                        </a:lnTo>
                        <a:lnTo>
                          <a:pt x="107" y="188"/>
                        </a:lnTo>
                        <a:lnTo>
                          <a:pt x="107" y="190"/>
                        </a:lnTo>
                        <a:lnTo>
                          <a:pt x="107" y="188"/>
                        </a:lnTo>
                        <a:lnTo>
                          <a:pt x="107" y="192"/>
                        </a:lnTo>
                        <a:lnTo>
                          <a:pt x="107" y="191"/>
                        </a:lnTo>
                        <a:lnTo>
                          <a:pt x="107" y="191"/>
                        </a:lnTo>
                        <a:lnTo>
                          <a:pt x="107" y="191"/>
                        </a:lnTo>
                        <a:lnTo>
                          <a:pt x="107" y="191"/>
                        </a:lnTo>
                        <a:lnTo>
                          <a:pt x="108" y="191"/>
                        </a:lnTo>
                        <a:lnTo>
                          <a:pt x="108" y="190"/>
                        </a:lnTo>
                        <a:lnTo>
                          <a:pt x="108" y="191"/>
                        </a:lnTo>
                        <a:lnTo>
                          <a:pt x="108" y="191"/>
                        </a:lnTo>
                        <a:lnTo>
                          <a:pt x="108" y="191"/>
                        </a:lnTo>
                        <a:lnTo>
                          <a:pt x="108" y="191"/>
                        </a:lnTo>
                        <a:lnTo>
                          <a:pt x="108" y="192"/>
                        </a:lnTo>
                        <a:lnTo>
                          <a:pt x="108" y="191"/>
                        </a:lnTo>
                        <a:lnTo>
                          <a:pt x="108" y="190"/>
                        </a:lnTo>
                        <a:lnTo>
                          <a:pt x="108" y="191"/>
                        </a:lnTo>
                        <a:lnTo>
                          <a:pt x="108" y="191"/>
                        </a:lnTo>
                        <a:lnTo>
                          <a:pt x="108" y="194"/>
                        </a:lnTo>
                        <a:lnTo>
                          <a:pt x="108" y="191"/>
                        </a:lnTo>
                        <a:lnTo>
                          <a:pt x="108" y="193"/>
                        </a:lnTo>
                        <a:lnTo>
                          <a:pt x="108" y="190"/>
                        </a:lnTo>
                        <a:lnTo>
                          <a:pt x="108" y="191"/>
                        </a:lnTo>
                        <a:lnTo>
                          <a:pt x="108" y="192"/>
                        </a:lnTo>
                        <a:lnTo>
                          <a:pt x="108" y="192"/>
                        </a:lnTo>
                        <a:lnTo>
                          <a:pt x="108" y="191"/>
                        </a:lnTo>
                        <a:lnTo>
                          <a:pt x="108" y="192"/>
                        </a:lnTo>
                        <a:lnTo>
                          <a:pt x="108" y="193"/>
                        </a:lnTo>
                        <a:lnTo>
                          <a:pt x="108" y="191"/>
                        </a:lnTo>
                        <a:lnTo>
                          <a:pt x="108" y="194"/>
                        </a:lnTo>
                        <a:lnTo>
                          <a:pt x="108" y="193"/>
                        </a:lnTo>
                        <a:lnTo>
                          <a:pt x="108" y="193"/>
                        </a:lnTo>
                        <a:lnTo>
                          <a:pt x="108" y="194"/>
                        </a:lnTo>
                        <a:lnTo>
                          <a:pt x="108" y="192"/>
                        </a:lnTo>
                        <a:lnTo>
                          <a:pt x="108" y="194"/>
                        </a:lnTo>
                        <a:lnTo>
                          <a:pt x="108" y="192"/>
                        </a:lnTo>
                        <a:lnTo>
                          <a:pt x="108" y="195"/>
                        </a:lnTo>
                        <a:lnTo>
                          <a:pt x="108" y="193"/>
                        </a:lnTo>
                        <a:lnTo>
                          <a:pt x="108" y="193"/>
                        </a:lnTo>
                        <a:lnTo>
                          <a:pt x="108" y="193"/>
                        </a:lnTo>
                        <a:lnTo>
                          <a:pt x="108" y="193"/>
                        </a:lnTo>
                        <a:lnTo>
                          <a:pt x="108" y="194"/>
                        </a:lnTo>
                        <a:lnTo>
                          <a:pt x="108" y="193"/>
                        </a:lnTo>
                        <a:lnTo>
                          <a:pt x="108" y="194"/>
                        </a:lnTo>
                        <a:lnTo>
                          <a:pt x="108" y="195"/>
                        </a:lnTo>
                        <a:lnTo>
                          <a:pt x="108" y="193"/>
                        </a:lnTo>
                        <a:lnTo>
                          <a:pt x="108" y="193"/>
                        </a:lnTo>
                        <a:lnTo>
                          <a:pt x="108" y="193"/>
                        </a:lnTo>
                        <a:lnTo>
                          <a:pt x="108" y="194"/>
                        </a:lnTo>
                        <a:lnTo>
                          <a:pt x="108" y="194"/>
                        </a:lnTo>
                        <a:lnTo>
                          <a:pt x="108" y="193"/>
                        </a:lnTo>
                        <a:lnTo>
                          <a:pt x="108" y="194"/>
                        </a:lnTo>
                        <a:lnTo>
                          <a:pt x="108" y="193"/>
                        </a:lnTo>
                        <a:lnTo>
                          <a:pt x="108" y="193"/>
                        </a:lnTo>
                        <a:lnTo>
                          <a:pt x="108" y="196"/>
                        </a:lnTo>
                        <a:lnTo>
                          <a:pt x="108" y="194"/>
                        </a:lnTo>
                        <a:lnTo>
                          <a:pt x="108" y="194"/>
                        </a:lnTo>
                        <a:lnTo>
                          <a:pt x="108" y="195"/>
                        </a:lnTo>
                        <a:lnTo>
                          <a:pt x="108" y="194"/>
                        </a:lnTo>
                        <a:lnTo>
                          <a:pt x="108" y="194"/>
                        </a:lnTo>
                        <a:lnTo>
                          <a:pt x="108" y="196"/>
                        </a:lnTo>
                        <a:lnTo>
                          <a:pt x="108" y="195"/>
                        </a:lnTo>
                        <a:lnTo>
                          <a:pt x="108" y="197"/>
                        </a:lnTo>
                        <a:lnTo>
                          <a:pt x="108" y="195"/>
                        </a:lnTo>
                        <a:lnTo>
                          <a:pt x="108" y="196"/>
                        </a:lnTo>
                        <a:lnTo>
                          <a:pt x="108" y="194"/>
                        </a:lnTo>
                        <a:lnTo>
                          <a:pt x="108" y="197"/>
                        </a:lnTo>
                        <a:lnTo>
                          <a:pt x="108" y="196"/>
                        </a:lnTo>
                        <a:lnTo>
                          <a:pt x="108" y="196"/>
                        </a:lnTo>
                        <a:lnTo>
                          <a:pt x="108" y="195"/>
                        </a:lnTo>
                        <a:lnTo>
                          <a:pt x="108" y="198"/>
                        </a:lnTo>
                        <a:lnTo>
                          <a:pt x="108" y="199"/>
                        </a:lnTo>
                        <a:lnTo>
                          <a:pt x="108" y="197"/>
                        </a:lnTo>
                        <a:lnTo>
                          <a:pt x="108" y="198"/>
                        </a:lnTo>
                        <a:lnTo>
                          <a:pt x="108" y="201"/>
                        </a:lnTo>
                        <a:lnTo>
                          <a:pt x="108" y="198"/>
                        </a:lnTo>
                        <a:lnTo>
                          <a:pt x="108" y="201"/>
                        </a:lnTo>
                        <a:lnTo>
                          <a:pt x="108" y="197"/>
                        </a:lnTo>
                        <a:lnTo>
                          <a:pt x="108" y="202"/>
                        </a:lnTo>
                        <a:lnTo>
                          <a:pt x="108" y="203"/>
                        </a:lnTo>
                        <a:lnTo>
                          <a:pt x="108" y="202"/>
                        </a:lnTo>
                        <a:lnTo>
                          <a:pt x="108" y="202"/>
                        </a:lnTo>
                        <a:lnTo>
                          <a:pt x="108" y="202"/>
                        </a:lnTo>
                        <a:lnTo>
                          <a:pt x="108" y="202"/>
                        </a:lnTo>
                        <a:lnTo>
                          <a:pt x="108" y="203"/>
                        </a:lnTo>
                        <a:lnTo>
                          <a:pt x="108" y="202"/>
                        </a:lnTo>
                        <a:lnTo>
                          <a:pt x="108" y="206"/>
                        </a:lnTo>
                        <a:lnTo>
                          <a:pt x="108" y="202"/>
                        </a:lnTo>
                        <a:lnTo>
                          <a:pt x="108" y="204"/>
                        </a:lnTo>
                        <a:lnTo>
                          <a:pt x="108" y="203"/>
                        </a:lnTo>
                        <a:lnTo>
                          <a:pt x="108" y="202"/>
                        </a:lnTo>
                        <a:lnTo>
                          <a:pt x="108" y="206"/>
                        </a:lnTo>
                        <a:lnTo>
                          <a:pt x="108" y="203"/>
                        </a:lnTo>
                        <a:lnTo>
                          <a:pt x="108" y="205"/>
                        </a:lnTo>
                        <a:lnTo>
                          <a:pt x="108" y="204"/>
                        </a:lnTo>
                        <a:lnTo>
                          <a:pt x="108" y="205"/>
                        </a:lnTo>
                        <a:lnTo>
                          <a:pt x="108" y="202"/>
                        </a:lnTo>
                        <a:lnTo>
                          <a:pt x="108" y="206"/>
                        </a:lnTo>
                        <a:lnTo>
                          <a:pt x="108" y="203"/>
                        </a:lnTo>
                        <a:lnTo>
                          <a:pt x="108" y="205"/>
                        </a:lnTo>
                        <a:lnTo>
                          <a:pt x="108" y="206"/>
                        </a:lnTo>
                        <a:lnTo>
                          <a:pt x="108" y="206"/>
                        </a:lnTo>
                        <a:lnTo>
                          <a:pt x="108" y="208"/>
                        </a:lnTo>
                        <a:lnTo>
                          <a:pt x="108" y="205"/>
                        </a:lnTo>
                        <a:lnTo>
                          <a:pt x="108" y="206"/>
                        </a:lnTo>
                        <a:lnTo>
                          <a:pt x="108" y="207"/>
                        </a:lnTo>
                        <a:lnTo>
                          <a:pt x="108" y="206"/>
                        </a:lnTo>
                        <a:lnTo>
                          <a:pt x="108" y="210"/>
                        </a:lnTo>
                        <a:lnTo>
                          <a:pt x="108" y="205"/>
                        </a:lnTo>
                        <a:lnTo>
                          <a:pt x="108" y="207"/>
                        </a:lnTo>
                        <a:lnTo>
                          <a:pt x="108" y="209"/>
                        </a:lnTo>
                        <a:lnTo>
                          <a:pt x="108" y="206"/>
                        </a:lnTo>
                        <a:lnTo>
                          <a:pt x="108" y="206"/>
                        </a:lnTo>
                        <a:lnTo>
                          <a:pt x="108" y="210"/>
                        </a:lnTo>
                        <a:lnTo>
                          <a:pt x="108" y="207"/>
                        </a:lnTo>
                        <a:lnTo>
                          <a:pt x="109" y="212"/>
                        </a:lnTo>
                        <a:lnTo>
                          <a:pt x="109" y="209"/>
                        </a:lnTo>
                        <a:lnTo>
                          <a:pt x="109" y="210"/>
                        </a:lnTo>
                        <a:lnTo>
                          <a:pt x="109" y="213"/>
                        </a:lnTo>
                        <a:lnTo>
                          <a:pt x="109" y="208"/>
                        </a:lnTo>
                        <a:lnTo>
                          <a:pt x="109" y="209"/>
                        </a:lnTo>
                        <a:lnTo>
                          <a:pt x="109" y="212"/>
                        </a:lnTo>
                        <a:lnTo>
                          <a:pt x="109" y="209"/>
                        </a:lnTo>
                        <a:lnTo>
                          <a:pt x="109" y="213"/>
                        </a:lnTo>
                        <a:lnTo>
                          <a:pt x="109" y="213"/>
                        </a:lnTo>
                        <a:lnTo>
                          <a:pt x="109" y="208"/>
                        </a:lnTo>
                        <a:lnTo>
                          <a:pt x="109" y="211"/>
                        </a:lnTo>
                        <a:lnTo>
                          <a:pt x="109" y="212"/>
                        </a:lnTo>
                        <a:lnTo>
                          <a:pt x="109" y="211"/>
                        </a:lnTo>
                        <a:lnTo>
                          <a:pt x="109" y="212"/>
                        </a:lnTo>
                        <a:lnTo>
                          <a:pt x="109" y="212"/>
                        </a:lnTo>
                        <a:lnTo>
                          <a:pt x="109" y="211"/>
                        </a:lnTo>
                        <a:lnTo>
                          <a:pt x="109" y="211"/>
                        </a:lnTo>
                        <a:lnTo>
                          <a:pt x="109" y="213"/>
                        </a:lnTo>
                        <a:lnTo>
                          <a:pt x="109" y="211"/>
                        </a:lnTo>
                        <a:lnTo>
                          <a:pt x="109" y="210"/>
                        </a:lnTo>
                        <a:lnTo>
                          <a:pt x="109" y="212"/>
                        </a:lnTo>
                        <a:lnTo>
                          <a:pt x="109" y="209"/>
                        </a:lnTo>
                        <a:lnTo>
                          <a:pt x="109" y="214"/>
                        </a:lnTo>
                        <a:lnTo>
                          <a:pt x="109" y="209"/>
                        </a:lnTo>
                        <a:lnTo>
                          <a:pt x="109" y="212"/>
                        </a:lnTo>
                        <a:lnTo>
                          <a:pt x="109" y="210"/>
                        </a:lnTo>
                        <a:lnTo>
                          <a:pt x="109" y="213"/>
                        </a:lnTo>
                        <a:lnTo>
                          <a:pt x="109" y="211"/>
                        </a:lnTo>
                        <a:lnTo>
                          <a:pt x="109" y="211"/>
                        </a:lnTo>
                        <a:lnTo>
                          <a:pt x="109" y="213"/>
                        </a:lnTo>
                        <a:lnTo>
                          <a:pt x="109" y="214"/>
                        </a:lnTo>
                        <a:lnTo>
                          <a:pt x="109" y="212"/>
                        </a:lnTo>
                        <a:lnTo>
                          <a:pt x="109" y="213"/>
                        </a:lnTo>
                        <a:lnTo>
                          <a:pt x="109" y="212"/>
                        </a:lnTo>
                        <a:lnTo>
                          <a:pt x="109" y="213"/>
                        </a:lnTo>
                        <a:lnTo>
                          <a:pt x="109" y="213"/>
                        </a:lnTo>
                        <a:lnTo>
                          <a:pt x="109" y="214"/>
                        </a:lnTo>
                        <a:lnTo>
                          <a:pt x="109" y="212"/>
                        </a:lnTo>
                        <a:lnTo>
                          <a:pt x="109" y="213"/>
                        </a:lnTo>
                        <a:lnTo>
                          <a:pt x="109" y="214"/>
                        </a:lnTo>
                        <a:lnTo>
                          <a:pt x="109" y="212"/>
                        </a:lnTo>
                        <a:lnTo>
                          <a:pt x="109" y="216"/>
                        </a:lnTo>
                        <a:lnTo>
                          <a:pt x="109" y="211"/>
                        </a:lnTo>
                        <a:lnTo>
                          <a:pt x="109" y="213"/>
                        </a:lnTo>
                        <a:lnTo>
                          <a:pt x="109" y="216"/>
                        </a:lnTo>
                        <a:lnTo>
                          <a:pt x="109" y="213"/>
                        </a:lnTo>
                        <a:lnTo>
                          <a:pt x="109" y="216"/>
                        </a:lnTo>
                        <a:lnTo>
                          <a:pt x="109" y="215"/>
                        </a:lnTo>
                        <a:lnTo>
                          <a:pt x="109" y="214"/>
                        </a:lnTo>
                        <a:lnTo>
                          <a:pt x="109" y="214"/>
                        </a:lnTo>
                        <a:lnTo>
                          <a:pt x="109" y="214"/>
                        </a:lnTo>
                        <a:lnTo>
                          <a:pt x="109" y="214"/>
                        </a:lnTo>
                        <a:lnTo>
                          <a:pt x="109" y="218"/>
                        </a:lnTo>
                        <a:lnTo>
                          <a:pt x="109" y="215"/>
                        </a:lnTo>
                        <a:lnTo>
                          <a:pt x="109" y="218"/>
                        </a:lnTo>
                        <a:lnTo>
                          <a:pt x="109" y="215"/>
                        </a:lnTo>
                        <a:lnTo>
                          <a:pt x="109" y="216"/>
                        </a:lnTo>
                        <a:lnTo>
                          <a:pt x="109" y="216"/>
                        </a:lnTo>
                        <a:lnTo>
                          <a:pt x="109" y="218"/>
                        </a:lnTo>
                        <a:lnTo>
                          <a:pt x="109" y="215"/>
                        </a:lnTo>
                        <a:lnTo>
                          <a:pt x="109" y="217"/>
                        </a:lnTo>
                        <a:lnTo>
                          <a:pt x="109" y="214"/>
                        </a:lnTo>
                        <a:lnTo>
                          <a:pt x="109" y="217"/>
                        </a:lnTo>
                        <a:lnTo>
                          <a:pt x="109" y="213"/>
                        </a:lnTo>
                        <a:lnTo>
                          <a:pt x="109" y="216"/>
                        </a:lnTo>
                        <a:lnTo>
                          <a:pt x="109" y="217"/>
                        </a:lnTo>
                        <a:lnTo>
                          <a:pt x="109" y="217"/>
                        </a:lnTo>
                        <a:lnTo>
                          <a:pt x="109" y="214"/>
                        </a:lnTo>
                        <a:lnTo>
                          <a:pt x="109" y="216"/>
                        </a:lnTo>
                        <a:lnTo>
                          <a:pt x="109" y="217"/>
                        </a:lnTo>
                        <a:lnTo>
                          <a:pt x="109" y="217"/>
                        </a:lnTo>
                        <a:lnTo>
                          <a:pt x="109" y="214"/>
                        </a:lnTo>
                        <a:lnTo>
                          <a:pt x="109" y="218"/>
                        </a:lnTo>
                        <a:lnTo>
                          <a:pt x="109" y="215"/>
                        </a:lnTo>
                        <a:lnTo>
                          <a:pt x="109" y="218"/>
                        </a:lnTo>
                        <a:lnTo>
                          <a:pt x="109" y="220"/>
                        </a:lnTo>
                        <a:lnTo>
                          <a:pt x="109" y="219"/>
                        </a:lnTo>
                        <a:lnTo>
                          <a:pt x="109" y="217"/>
                        </a:lnTo>
                        <a:lnTo>
                          <a:pt x="109" y="219"/>
                        </a:lnTo>
                        <a:lnTo>
                          <a:pt x="109" y="215"/>
                        </a:lnTo>
                        <a:lnTo>
                          <a:pt x="109" y="220"/>
                        </a:lnTo>
                        <a:lnTo>
                          <a:pt x="109" y="216"/>
                        </a:lnTo>
                        <a:lnTo>
                          <a:pt x="109" y="221"/>
                        </a:lnTo>
                        <a:lnTo>
                          <a:pt x="109" y="218"/>
                        </a:lnTo>
                        <a:lnTo>
                          <a:pt x="109" y="219"/>
                        </a:lnTo>
                        <a:lnTo>
                          <a:pt x="109" y="219"/>
                        </a:lnTo>
                        <a:lnTo>
                          <a:pt x="109" y="218"/>
                        </a:lnTo>
                        <a:lnTo>
                          <a:pt x="109" y="219"/>
                        </a:lnTo>
                        <a:lnTo>
                          <a:pt x="109" y="217"/>
                        </a:lnTo>
                        <a:lnTo>
                          <a:pt x="109" y="218"/>
                        </a:lnTo>
                        <a:lnTo>
                          <a:pt x="109" y="218"/>
                        </a:lnTo>
                        <a:lnTo>
                          <a:pt x="109" y="223"/>
                        </a:lnTo>
                        <a:lnTo>
                          <a:pt x="109" y="217"/>
                        </a:lnTo>
                        <a:lnTo>
                          <a:pt x="109" y="218"/>
                        </a:lnTo>
                        <a:lnTo>
                          <a:pt x="109" y="216"/>
                        </a:lnTo>
                        <a:lnTo>
                          <a:pt x="109" y="218"/>
                        </a:lnTo>
                        <a:lnTo>
                          <a:pt x="109" y="217"/>
                        </a:lnTo>
                        <a:lnTo>
                          <a:pt x="110" y="217"/>
                        </a:lnTo>
                        <a:lnTo>
                          <a:pt x="110" y="219"/>
                        </a:lnTo>
                        <a:lnTo>
                          <a:pt x="110" y="217"/>
                        </a:lnTo>
                        <a:lnTo>
                          <a:pt x="110" y="216"/>
                        </a:lnTo>
                        <a:lnTo>
                          <a:pt x="110" y="217"/>
                        </a:lnTo>
                        <a:lnTo>
                          <a:pt x="110" y="217"/>
                        </a:lnTo>
                        <a:lnTo>
                          <a:pt x="110" y="215"/>
                        </a:lnTo>
                        <a:lnTo>
                          <a:pt x="110" y="216"/>
                        </a:lnTo>
                        <a:lnTo>
                          <a:pt x="110" y="214"/>
                        </a:lnTo>
                        <a:lnTo>
                          <a:pt x="110" y="218"/>
                        </a:lnTo>
                        <a:lnTo>
                          <a:pt x="110" y="214"/>
                        </a:lnTo>
                        <a:lnTo>
                          <a:pt x="110" y="214"/>
                        </a:lnTo>
                        <a:lnTo>
                          <a:pt x="110" y="215"/>
                        </a:lnTo>
                        <a:lnTo>
                          <a:pt x="110" y="214"/>
                        </a:lnTo>
                        <a:lnTo>
                          <a:pt x="110" y="214"/>
                        </a:lnTo>
                        <a:lnTo>
                          <a:pt x="110" y="216"/>
                        </a:lnTo>
                        <a:lnTo>
                          <a:pt x="110" y="211"/>
                        </a:lnTo>
                        <a:lnTo>
                          <a:pt x="110" y="215"/>
                        </a:lnTo>
                        <a:lnTo>
                          <a:pt x="110" y="212"/>
                        </a:lnTo>
                        <a:lnTo>
                          <a:pt x="110" y="214"/>
                        </a:lnTo>
                        <a:lnTo>
                          <a:pt x="110" y="214"/>
                        </a:lnTo>
                        <a:lnTo>
                          <a:pt x="110" y="212"/>
                        </a:lnTo>
                        <a:lnTo>
                          <a:pt x="110" y="213"/>
                        </a:lnTo>
                        <a:lnTo>
                          <a:pt x="110" y="211"/>
                        </a:lnTo>
                        <a:lnTo>
                          <a:pt x="110" y="211"/>
                        </a:lnTo>
                        <a:lnTo>
                          <a:pt x="110" y="212"/>
                        </a:lnTo>
                        <a:lnTo>
                          <a:pt x="110" y="212"/>
                        </a:lnTo>
                        <a:lnTo>
                          <a:pt x="110" y="214"/>
                        </a:lnTo>
                        <a:lnTo>
                          <a:pt x="110" y="213"/>
                        </a:lnTo>
                        <a:lnTo>
                          <a:pt x="110" y="210"/>
                        </a:lnTo>
                        <a:lnTo>
                          <a:pt x="110" y="212"/>
                        </a:lnTo>
                        <a:lnTo>
                          <a:pt x="110" y="211"/>
                        </a:lnTo>
                        <a:lnTo>
                          <a:pt x="110" y="211"/>
                        </a:lnTo>
                        <a:lnTo>
                          <a:pt x="110" y="212"/>
                        </a:lnTo>
                        <a:lnTo>
                          <a:pt x="110" y="210"/>
                        </a:lnTo>
                        <a:lnTo>
                          <a:pt x="110" y="210"/>
                        </a:lnTo>
                        <a:lnTo>
                          <a:pt x="110" y="210"/>
                        </a:lnTo>
                        <a:lnTo>
                          <a:pt x="110" y="212"/>
                        </a:lnTo>
                        <a:lnTo>
                          <a:pt x="110" y="209"/>
                        </a:lnTo>
                        <a:lnTo>
                          <a:pt x="110" y="212"/>
                        </a:lnTo>
                        <a:lnTo>
                          <a:pt x="110" y="209"/>
                        </a:lnTo>
                        <a:lnTo>
                          <a:pt x="110" y="208"/>
                        </a:lnTo>
                        <a:lnTo>
                          <a:pt x="110" y="208"/>
                        </a:lnTo>
                        <a:lnTo>
                          <a:pt x="110" y="208"/>
                        </a:lnTo>
                        <a:lnTo>
                          <a:pt x="110" y="211"/>
                        </a:lnTo>
                        <a:lnTo>
                          <a:pt x="110" y="207"/>
                        </a:lnTo>
                        <a:lnTo>
                          <a:pt x="110" y="209"/>
                        </a:lnTo>
                        <a:lnTo>
                          <a:pt x="110" y="208"/>
                        </a:lnTo>
                        <a:lnTo>
                          <a:pt x="110" y="208"/>
                        </a:lnTo>
                        <a:lnTo>
                          <a:pt x="110" y="205"/>
                        </a:lnTo>
                        <a:lnTo>
                          <a:pt x="110" y="206"/>
                        </a:lnTo>
                        <a:lnTo>
                          <a:pt x="110" y="207"/>
                        </a:lnTo>
                        <a:lnTo>
                          <a:pt x="110" y="206"/>
                        </a:lnTo>
                        <a:lnTo>
                          <a:pt x="110" y="205"/>
                        </a:lnTo>
                        <a:lnTo>
                          <a:pt x="110" y="206"/>
                        </a:lnTo>
                        <a:lnTo>
                          <a:pt x="110" y="207"/>
                        </a:lnTo>
                        <a:lnTo>
                          <a:pt x="110" y="205"/>
                        </a:lnTo>
                        <a:lnTo>
                          <a:pt x="110" y="205"/>
                        </a:lnTo>
                        <a:lnTo>
                          <a:pt x="110" y="206"/>
                        </a:lnTo>
                        <a:lnTo>
                          <a:pt x="110" y="206"/>
                        </a:lnTo>
                        <a:lnTo>
                          <a:pt x="110" y="206"/>
                        </a:lnTo>
                        <a:lnTo>
                          <a:pt x="110" y="203"/>
                        </a:lnTo>
                        <a:lnTo>
                          <a:pt x="110" y="205"/>
                        </a:lnTo>
                        <a:lnTo>
                          <a:pt x="110" y="204"/>
                        </a:lnTo>
                        <a:lnTo>
                          <a:pt x="110" y="203"/>
                        </a:lnTo>
                        <a:lnTo>
                          <a:pt x="110" y="204"/>
                        </a:lnTo>
                        <a:lnTo>
                          <a:pt x="110" y="206"/>
                        </a:lnTo>
                        <a:lnTo>
                          <a:pt x="110" y="205"/>
                        </a:lnTo>
                        <a:lnTo>
                          <a:pt x="110" y="206"/>
                        </a:lnTo>
                        <a:lnTo>
                          <a:pt x="110" y="204"/>
                        </a:lnTo>
                        <a:lnTo>
                          <a:pt x="110" y="205"/>
                        </a:lnTo>
                        <a:lnTo>
                          <a:pt x="110" y="206"/>
                        </a:lnTo>
                        <a:lnTo>
                          <a:pt x="110" y="207"/>
                        </a:lnTo>
                        <a:lnTo>
                          <a:pt x="110" y="206"/>
                        </a:lnTo>
                        <a:lnTo>
                          <a:pt x="110" y="205"/>
                        </a:lnTo>
                        <a:lnTo>
                          <a:pt x="110" y="206"/>
                        </a:lnTo>
                        <a:lnTo>
                          <a:pt x="110" y="204"/>
                        </a:lnTo>
                        <a:lnTo>
                          <a:pt x="110" y="205"/>
                        </a:lnTo>
                        <a:lnTo>
                          <a:pt x="110" y="206"/>
                        </a:lnTo>
                        <a:lnTo>
                          <a:pt x="110" y="204"/>
                        </a:lnTo>
                        <a:lnTo>
                          <a:pt x="110" y="207"/>
                        </a:lnTo>
                        <a:lnTo>
                          <a:pt x="110" y="206"/>
                        </a:lnTo>
                        <a:lnTo>
                          <a:pt x="110" y="205"/>
                        </a:lnTo>
                        <a:lnTo>
                          <a:pt x="110" y="205"/>
                        </a:lnTo>
                        <a:lnTo>
                          <a:pt x="110" y="203"/>
                        </a:lnTo>
                        <a:lnTo>
                          <a:pt x="110" y="205"/>
                        </a:lnTo>
                        <a:lnTo>
                          <a:pt x="110" y="206"/>
                        </a:lnTo>
                        <a:lnTo>
                          <a:pt x="110" y="206"/>
                        </a:lnTo>
                        <a:lnTo>
                          <a:pt x="110" y="204"/>
                        </a:lnTo>
                        <a:lnTo>
                          <a:pt x="110" y="205"/>
                        </a:lnTo>
                        <a:lnTo>
                          <a:pt x="110" y="204"/>
                        </a:lnTo>
                        <a:lnTo>
                          <a:pt x="110" y="205"/>
                        </a:lnTo>
                        <a:lnTo>
                          <a:pt x="110" y="205"/>
                        </a:lnTo>
                        <a:lnTo>
                          <a:pt x="110" y="205"/>
                        </a:lnTo>
                        <a:lnTo>
                          <a:pt x="110" y="205"/>
                        </a:lnTo>
                        <a:lnTo>
                          <a:pt x="110" y="203"/>
                        </a:lnTo>
                        <a:lnTo>
                          <a:pt x="110" y="206"/>
                        </a:lnTo>
                        <a:lnTo>
                          <a:pt x="110" y="206"/>
                        </a:lnTo>
                        <a:lnTo>
                          <a:pt x="110" y="207"/>
                        </a:lnTo>
                        <a:lnTo>
                          <a:pt x="110" y="205"/>
                        </a:lnTo>
                        <a:lnTo>
                          <a:pt x="110" y="207"/>
                        </a:lnTo>
                        <a:lnTo>
                          <a:pt x="110" y="206"/>
                        </a:lnTo>
                        <a:lnTo>
                          <a:pt x="110" y="207"/>
                        </a:lnTo>
                        <a:lnTo>
                          <a:pt x="110" y="207"/>
                        </a:lnTo>
                        <a:lnTo>
                          <a:pt x="110" y="206"/>
                        </a:lnTo>
                        <a:lnTo>
                          <a:pt x="110" y="206"/>
                        </a:lnTo>
                        <a:lnTo>
                          <a:pt x="110" y="206"/>
                        </a:lnTo>
                        <a:lnTo>
                          <a:pt x="111" y="208"/>
                        </a:lnTo>
                        <a:lnTo>
                          <a:pt x="111" y="207"/>
                        </a:lnTo>
                        <a:lnTo>
                          <a:pt x="111" y="206"/>
                        </a:lnTo>
                        <a:lnTo>
                          <a:pt x="111" y="208"/>
                        </a:lnTo>
                        <a:lnTo>
                          <a:pt x="111" y="207"/>
                        </a:lnTo>
                        <a:lnTo>
                          <a:pt x="111" y="209"/>
                        </a:lnTo>
                        <a:lnTo>
                          <a:pt x="111" y="208"/>
                        </a:lnTo>
                        <a:lnTo>
                          <a:pt x="111" y="208"/>
                        </a:lnTo>
                        <a:lnTo>
                          <a:pt x="111" y="208"/>
                        </a:lnTo>
                        <a:lnTo>
                          <a:pt x="111" y="209"/>
                        </a:lnTo>
                        <a:lnTo>
                          <a:pt x="111" y="210"/>
                        </a:lnTo>
                        <a:lnTo>
                          <a:pt x="111" y="211"/>
                        </a:lnTo>
                        <a:lnTo>
                          <a:pt x="111" y="208"/>
                        </a:lnTo>
                        <a:lnTo>
                          <a:pt x="111" y="211"/>
                        </a:lnTo>
                        <a:lnTo>
                          <a:pt x="111" y="208"/>
                        </a:lnTo>
                        <a:lnTo>
                          <a:pt x="111" y="208"/>
                        </a:lnTo>
                        <a:lnTo>
                          <a:pt x="111" y="209"/>
                        </a:lnTo>
                        <a:lnTo>
                          <a:pt x="111" y="210"/>
                        </a:lnTo>
                        <a:lnTo>
                          <a:pt x="111" y="210"/>
                        </a:lnTo>
                        <a:lnTo>
                          <a:pt x="111" y="207"/>
                        </a:lnTo>
                        <a:lnTo>
                          <a:pt x="111" y="209"/>
                        </a:lnTo>
                        <a:lnTo>
                          <a:pt x="111" y="210"/>
                        </a:lnTo>
                        <a:lnTo>
                          <a:pt x="111" y="211"/>
                        </a:lnTo>
                        <a:lnTo>
                          <a:pt x="111" y="212"/>
                        </a:lnTo>
                        <a:lnTo>
                          <a:pt x="111" y="209"/>
                        </a:lnTo>
                        <a:lnTo>
                          <a:pt x="111" y="211"/>
                        </a:lnTo>
                        <a:lnTo>
                          <a:pt x="111" y="209"/>
                        </a:lnTo>
                        <a:lnTo>
                          <a:pt x="111" y="211"/>
                        </a:lnTo>
                        <a:lnTo>
                          <a:pt x="111" y="211"/>
                        </a:lnTo>
                        <a:lnTo>
                          <a:pt x="111" y="211"/>
                        </a:lnTo>
                        <a:lnTo>
                          <a:pt x="111" y="210"/>
                        </a:lnTo>
                        <a:lnTo>
                          <a:pt x="111" y="211"/>
                        </a:lnTo>
                        <a:lnTo>
                          <a:pt x="111" y="211"/>
                        </a:lnTo>
                        <a:lnTo>
                          <a:pt x="111" y="211"/>
                        </a:lnTo>
                        <a:lnTo>
                          <a:pt x="111" y="212"/>
                        </a:lnTo>
                        <a:lnTo>
                          <a:pt x="111" y="210"/>
                        </a:lnTo>
                        <a:lnTo>
                          <a:pt x="111" y="210"/>
                        </a:lnTo>
                        <a:lnTo>
                          <a:pt x="111" y="211"/>
                        </a:lnTo>
                        <a:lnTo>
                          <a:pt x="111" y="212"/>
                        </a:lnTo>
                        <a:lnTo>
                          <a:pt x="111" y="208"/>
                        </a:lnTo>
                        <a:lnTo>
                          <a:pt x="111" y="212"/>
                        </a:lnTo>
                        <a:lnTo>
                          <a:pt x="111" y="212"/>
                        </a:lnTo>
                        <a:lnTo>
                          <a:pt x="111" y="212"/>
                        </a:lnTo>
                        <a:lnTo>
                          <a:pt x="111" y="211"/>
                        </a:lnTo>
                        <a:lnTo>
                          <a:pt x="111" y="213"/>
                        </a:lnTo>
                        <a:lnTo>
                          <a:pt x="111" y="210"/>
                        </a:lnTo>
                        <a:lnTo>
                          <a:pt x="111" y="213"/>
                        </a:lnTo>
                        <a:lnTo>
                          <a:pt x="111" y="213"/>
                        </a:lnTo>
                        <a:lnTo>
                          <a:pt x="111" y="212"/>
                        </a:lnTo>
                        <a:lnTo>
                          <a:pt x="111" y="214"/>
                        </a:lnTo>
                        <a:lnTo>
                          <a:pt x="111" y="213"/>
                        </a:lnTo>
                        <a:lnTo>
                          <a:pt x="111" y="212"/>
                        </a:lnTo>
                        <a:lnTo>
                          <a:pt x="111" y="216"/>
                        </a:lnTo>
                        <a:lnTo>
                          <a:pt x="111" y="210"/>
                        </a:lnTo>
                        <a:lnTo>
                          <a:pt x="111" y="217"/>
                        </a:lnTo>
                        <a:lnTo>
                          <a:pt x="111" y="211"/>
                        </a:lnTo>
                        <a:lnTo>
                          <a:pt x="111" y="215"/>
                        </a:lnTo>
                        <a:lnTo>
                          <a:pt x="111" y="211"/>
                        </a:lnTo>
                        <a:lnTo>
                          <a:pt x="111" y="214"/>
                        </a:lnTo>
                        <a:lnTo>
                          <a:pt x="111" y="213"/>
                        </a:lnTo>
                        <a:lnTo>
                          <a:pt x="111" y="212"/>
                        </a:lnTo>
                        <a:lnTo>
                          <a:pt x="111" y="214"/>
                        </a:lnTo>
                        <a:lnTo>
                          <a:pt x="111" y="212"/>
                        </a:lnTo>
                        <a:lnTo>
                          <a:pt x="111" y="213"/>
                        </a:lnTo>
                        <a:lnTo>
                          <a:pt x="111" y="211"/>
                        </a:lnTo>
                        <a:lnTo>
                          <a:pt x="111" y="211"/>
                        </a:lnTo>
                        <a:lnTo>
                          <a:pt x="111" y="212"/>
                        </a:lnTo>
                        <a:lnTo>
                          <a:pt x="111" y="212"/>
                        </a:lnTo>
                        <a:lnTo>
                          <a:pt x="111" y="211"/>
                        </a:lnTo>
                        <a:lnTo>
                          <a:pt x="111" y="211"/>
                        </a:lnTo>
                        <a:lnTo>
                          <a:pt x="111" y="211"/>
                        </a:lnTo>
                        <a:lnTo>
                          <a:pt x="111" y="211"/>
                        </a:lnTo>
                        <a:lnTo>
                          <a:pt x="111" y="212"/>
                        </a:lnTo>
                        <a:lnTo>
                          <a:pt x="111" y="209"/>
                        </a:lnTo>
                        <a:lnTo>
                          <a:pt x="111" y="210"/>
                        </a:lnTo>
                        <a:lnTo>
                          <a:pt x="111" y="211"/>
                        </a:lnTo>
                        <a:lnTo>
                          <a:pt x="111" y="211"/>
                        </a:lnTo>
                        <a:lnTo>
                          <a:pt x="111" y="209"/>
                        </a:lnTo>
                        <a:lnTo>
                          <a:pt x="111" y="211"/>
                        </a:lnTo>
                        <a:lnTo>
                          <a:pt x="111" y="211"/>
                        </a:lnTo>
                        <a:lnTo>
                          <a:pt x="111" y="208"/>
                        </a:lnTo>
                        <a:lnTo>
                          <a:pt x="111" y="210"/>
                        </a:lnTo>
                        <a:lnTo>
                          <a:pt x="111" y="209"/>
                        </a:lnTo>
                        <a:lnTo>
                          <a:pt x="111" y="210"/>
                        </a:lnTo>
                        <a:lnTo>
                          <a:pt x="111" y="209"/>
                        </a:lnTo>
                        <a:lnTo>
                          <a:pt x="111" y="211"/>
                        </a:lnTo>
                        <a:lnTo>
                          <a:pt x="111" y="208"/>
                        </a:lnTo>
                        <a:lnTo>
                          <a:pt x="111" y="210"/>
                        </a:lnTo>
                        <a:lnTo>
                          <a:pt x="111" y="209"/>
                        </a:lnTo>
                        <a:lnTo>
                          <a:pt x="111" y="208"/>
                        </a:lnTo>
                        <a:lnTo>
                          <a:pt x="111" y="208"/>
                        </a:lnTo>
                        <a:lnTo>
                          <a:pt x="111" y="211"/>
                        </a:lnTo>
                        <a:lnTo>
                          <a:pt x="111" y="208"/>
                        </a:lnTo>
                        <a:lnTo>
                          <a:pt x="111" y="209"/>
                        </a:lnTo>
                        <a:lnTo>
                          <a:pt x="111" y="204"/>
                        </a:lnTo>
                        <a:lnTo>
                          <a:pt x="111" y="206"/>
                        </a:lnTo>
                        <a:lnTo>
                          <a:pt x="111" y="209"/>
                        </a:lnTo>
                        <a:lnTo>
                          <a:pt x="111" y="207"/>
                        </a:lnTo>
                        <a:lnTo>
                          <a:pt x="111" y="208"/>
                        </a:lnTo>
                        <a:lnTo>
                          <a:pt x="112" y="209"/>
                        </a:lnTo>
                        <a:lnTo>
                          <a:pt x="112" y="206"/>
                        </a:lnTo>
                        <a:lnTo>
                          <a:pt x="112" y="202"/>
                        </a:lnTo>
                        <a:lnTo>
                          <a:pt x="112" y="207"/>
                        </a:lnTo>
                        <a:lnTo>
                          <a:pt x="112" y="205"/>
                        </a:lnTo>
                        <a:lnTo>
                          <a:pt x="112" y="206"/>
                        </a:lnTo>
                        <a:lnTo>
                          <a:pt x="112" y="204"/>
                        </a:lnTo>
                        <a:lnTo>
                          <a:pt x="112" y="204"/>
                        </a:lnTo>
                        <a:lnTo>
                          <a:pt x="112" y="205"/>
                        </a:lnTo>
                        <a:lnTo>
                          <a:pt x="112" y="203"/>
                        </a:lnTo>
                        <a:lnTo>
                          <a:pt x="112" y="203"/>
                        </a:lnTo>
                        <a:lnTo>
                          <a:pt x="112" y="203"/>
                        </a:lnTo>
                        <a:lnTo>
                          <a:pt x="112" y="203"/>
                        </a:lnTo>
                        <a:lnTo>
                          <a:pt x="112" y="201"/>
                        </a:lnTo>
                        <a:lnTo>
                          <a:pt x="112" y="202"/>
                        </a:lnTo>
                        <a:lnTo>
                          <a:pt x="112" y="201"/>
                        </a:lnTo>
                        <a:lnTo>
                          <a:pt x="112" y="202"/>
                        </a:lnTo>
                        <a:lnTo>
                          <a:pt x="112" y="200"/>
                        </a:lnTo>
                        <a:lnTo>
                          <a:pt x="112" y="203"/>
                        </a:lnTo>
                        <a:lnTo>
                          <a:pt x="112" y="200"/>
                        </a:lnTo>
                        <a:lnTo>
                          <a:pt x="112" y="199"/>
                        </a:lnTo>
                        <a:lnTo>
                          <a:pt x="112" y="203"/>
                        </a:lnTo>
                        <a:lnTo>
                          <a:pt x="112" y="201"/>
                        </a:lnTo>
                        <a:lnTo>
                          <a:pt x="112" y="203"/>
                        </a:lnTo>
                        <a:lnTo>
                          <a:pt x="112" y="201"/>
                        </a:lnTo>
                        <a:lnTo>
                          <a:pt x="112" y="201"/>
                        </a:lnTo>
                        <a:lnTo>
                          <a:pt x="112" y="198"/>
                        </a:lnTo>
                        <a:lnTo>
                          <a:pt x="112" y="201"/>
                        </a:lnTo>
                        <a:lnTo>
                          <a:pt x="112" y="201"/>
                        </a:lnTo>
                        <a:lnTo>
                          <a:pt x="112" y="199"/>
                        </a:lnTo>
                        <a:lnTo>
                          <a:pt x="112" y="201"/>
                        </a:lnTo>
                        <a:lnTo>
                          <a:pt x="112" y="200"/>
                        </a:lnTo>
                        <a:lnTo>
                          <a:pt x="112" y="200"/>
                        </a:lnTo>
                        <a:lnTo>
                          <a:pt x="112" y="201"/>
                        </a:lnTo>
                        <a:lnTo>
                          <a:pt x="112" y="199"/>
                        </a:lnTo>
                        <a:lnTo>
                          <a:pt x="112" y="199"/>
                        </a:lnTo>
                        <a:lnTo>
                          <a:pt x="112" y="197"/>
                        </a:lnTo>
                        <a:lnTo>
                          <a:pt x="112" y="199"/>
                        </a:lnTo>
                        <a:lnTo>
                          <a:pt x="112" y="197"/>
                        </a:lnTo>
                        <a:lnTo>
                          <a:pt x="112" y="201"/>
                        </a:lnTo>
                        <a:lnTo>
                          <a:pt x="112" y="197"/>
                        </a:lnTo>
                        <a:lnTo>
                          <a:pt x="112" y="200"/>
                        </a:lnTo>
                        <a:lnTo>
                          <a:pt x="112" y="199"/>
                        </a:lnTo>
                        <a:lnTo>
                          <a:pt x="112" y="198"/>
                        </a:lnTo>
                        <a:lnTo>
                          <a:pt x="112" y="195"/>
                        </a:lnTo>
                        <a:lnTo>
                          <a:pt x="112" y="198"/>
                        </a:lnTo>
                        <a:lnTo>
                          <a:pt x="112" y="193"/>
                        </a:lnTo>
                        <a:lnTo>
                          <a:pt x="112" y="197"/>
                        </a:lnTo>
                        <a:lnTo>
                          <a:pt x="112" y="196"/>
                        </a:lnTo>
                        <a:lnTo>
                          <a:pt x="112" y="195"/>
                        </a:lnTo>
                        <a:lnTo>
                          <a:pt x="112" y="194"/>
                        </a:lnTo>
                        <a:lnTo>
                          <a:pt x="112" y="194"/>
                        </a:lnTo>
                        <a:lnTo>
                          <a:pt x="112" y="193"/>
                        </a:lnTo>
                        <a:lnTo>
                          <a:pt x="112" y="194"/>
                        </a:lnTo>
                        <a:lnTo>
                          <a:pt x="112" y="193"/>
                        </a:lnTo>
                        <a:lnTo>
                          <a:pt x="112" y="191"/>
                        </a:lnTo>
                        <a:lnTo>
                          <a:pt x="112" y="194"/>
                        </a:lnTo>
                        <a:lnTo>
                          <a:pt x="112" y="193"/>
                        </a:lnTo>
                        <a:lnTo>
                          <a:pt x="112" y="191"/>
                        </a:lnTo>
                        <a:lnTo>
                          <a:pt x="112" y="191"/>
                        </a:lnTo>
                        <a:lnTo>
                          <a:pt x="112" y="192"/>
                        </a:lnTo>
                        <a:lnTo>
                          <a:pt x="112" y="191"/>
                        </a:lnTo>
                        <a:lnTo>
                          <a:pt x="112" y="190"/>
                        </a:lnTo>
                        <a:lnTo>
                          <a:pt x="112" y="192"/>
                        </a:lnTo>
                        <a:lnTo>
                          <a:pt x="112" y="189"/>
                        </a:lnTo>
                        <a:lnTo>
                          <a:pt x="112" y="192"/>
                        </a:lnTo>
                        <a:lnTo>
                          <a:pt x="112" y="187"/>
                        </a:lnTo>
                        <a:lnTo>
                          <a:pt x="112" y="190"/>
                        </a:lnTo>
                        <a:lnTo>
                          <a:pt x="112" y="190"/>
                        </a:lnTo>
                        <a:lnTo>
                          <a:pt x="112" y="190"/>
                        </a:lnTo>
                        <a:lnTo>
                          <a:pt x="112" y="188"/>
                        </a:lnTo>
                        <a:lnTo>
                          <a:pt x="112" y="190"/>
                        </a:lnTo>
                        <a:lnTo>
                          <a:pt x="112" y="188"/>
                        </a:lnTo>
                        <a:lnTo>
                          <a:pt x="112" y="188"/>
                        </a:lnTo>
                        <a:lnTo>
                          <a:pt x="112" y="188"/>
                        </a:lnTo>
                        <a:lnTo>
                          <a:pt x="112" y="190"/>
                        </a:lnTo>
                        <a:lnTo>
                          <a:pt x="112" y="186"/>
                        </a:lnTo>
                        <a:lnTo>
                          <a:pt x="112" y="188"/>
                        </a:lnTo>
                        <a:lnTo>
                          <a:pt x="112" y="189"/>
                        </a:lnTo>
                        <a:lnTo>
                          <a:pt x="112" y="188"/>
                        </a:lnTo>
                        <a:lnTo>
                          <a:pt x="112" y="189"/>
                        </a:lnTo>
                        <a:lnTo>
                          <a:pt x="112" y="189"/>
                        </a:lnTo>
                        <a:lnTo>
                          <a:pt x="112" y="187"/>
                        </a:lnTo>
                        <a:lnTo>
                          <a:pt x="112" y="187"/>
                        </a:lnTo>
                        <a:lnTo>
                          <a:pt x="112" y="187"/>
                        </a:lnTo>
                        <a:lnTo>
                          <a:pt x="112" y="188"/>
                        </a:lnTo>
                        <a:lnTo>
                          <a:pt x="112" y="188"/>
                        </a:lnTo>
                        <a:lnTo>
                          <a:pt x="112" y="187"/>
                        </a:lnTo>
                        <a:lnTo>
                          <a:pt x="112" y="187"/>
                        </a:lnTo>
                        <a:lnTo>
                          <a:pt x="112" y="189"/>
                        </a:lnTo>
                        <a:lnTo>
                          <a:pt x="112" y="187"/>
                        </a:lnTo>
                        <a:lnTo>
                          <a:pt x="112" y="185"/>
                        </a:lnTo>
                        <a:lnTo>
                          <a:pt x="112" y="189"/>
                        </a:lnTo>
                        <a:lnTo>
                          <a:pt x="112" y="186"/>
                        </a:lnTo>
                        <a:lnTo>
                          <a:pt x="112" y="187"/>
                        </a:lnTo>
                        <a:lnTo>
                          <a:pt x="112" y="188"/>
                        </a:lnTo>
                        <a:lnTo>
                          <a:pt x="112" y="187"/>
                        </a:lnTo>
                        <a:lnTo>
                          <a:pt x="112" y="186"/>
                        </a:lnTo>
                        <a:lnTo>
                          <a:pt x="112" y="186"/>
                        </a:lnTo>
                        <a:lnTo>
                          <a:pt x="112" y="190"/>
                        </a:lnTo>
                        <a:lnTo>
                          <a:pt x="112" y="187"/>
                        </a:lnTo>
                        <a:lnTo>
                          <a:pt x="112" y="189"/>
                        </a:lnTo>
                        <a:lnTo>
                          <a:pt x="112" y="188"/>
                        </a:lnTo>
                        <a:lnTo>
                          <a:pt x="112" y="187"/>
                        </a:lnTo>
                        <a:lnTo>
                          <a:pt x="112" y="188"/>
                        </a:lnTo>
                        <a:lnTo>
                          <a:pt x="112" y="188"/>
                        </a:lnTo>
                        <a:lnTo>
                          <a:pt x="112" y="190"/>
                        </a:lnTo>
                        <a:lnTo>
                          <a:pt x="113" y="188"/>
                        </a:lnTo>
                        <a:lnTo>
                          <a:pt x="113" y="188"/>
                        </a:lnTo>
                        <a:lnTo>
                          <a:pt x="113" y="188"/>
                        </a:lnTo>
                        <a:lnTo>
                          <a:pt x="113" y="190"/>
                        </a:lnTo>
                        <a:lnTo>
                          <a:pt x="113" y="190"/>
                        </a:lnTo>
                        <a:lnTo>
                          <a:pt x="113" y="188"/>
                        </a:lnTo>
                        <a:lnTo>
                          <a:pt x="113" y="192"/>
                        </a:lnTo>
                        <a:lnTo>
                          <a:pt x="113" y="190"/>
                        </a:lnTo>
                        <a:lnTo>
                          <a:pt x="113" y="191"/>
                        </a:lnTo>
                        <a:lnTo>
                          <a:pt x="113" y="188"/>
                        </a:lnTo>
                        <a:lnTo>
                          <a:pt x="113" y="190"/>
                        </a:lnTo>
                        <a:lnTo>
                          <a:pt x="113" y="189"/>
                        </a:lnTo>
                        <a:lnTo>
                          <a:pt x="113" y="194"/>
                        </a:lnTo>
                        <a:lnTo>
                          <a:pt x="113" y="191"/>
                        </a:lnTo>
                        <a:lnTo>
                          <a:pt x="113" y="192"/>
                        </a:lnTo>
                        <a:lnTo>
                          <a:pt x="113" y="194"/>
                        </a:lnTo>
                        <a:lnTo>
                          <a:pt x="113" y="192"/>
                        </a:lnTo>
                        <a:lnTo>
                          <a:pt x="113" y="192"/>
                        </a:lnTo>
                        <a:lnTo>
                          <a:pt x="113" y="191"/>
                        </a:lnTo>
                        <a:lnTo>
                          <a:pt x="113" y="194"/>
                        </a:lnTo>
                        <a:lnTo>
                          <a:pt x="113" y="193"/>
                        </a:lnTo>
                        <a:lnTo>
                          <a:pt x="113" y="193"/>
                        </a:lnTo>
                        <a:lnTo>
                          <a:pt x="113" y="193"/>
                        </a:lnTo>
                        <a:lnTo>
                          <a:pt x="113" y="194"/>
                        </a:lnTo>
                        <a:lnTo>
                          <a:pt x="113" y="193"/>
                        </a:lnTo>
                        <a:lnTo>
                          <a:pt x="113" y="193"/>
                        </a:lnTo>
                        <a:lnTo>
                          <a:pt x="113" y="194"/>
                        </a:lnTo>
                        <a:lnTo>
                          <a:pt x="113" y="193"/>
                        </a:lnTo>
                        <a:lnTo>
                          <a:pt x="113" y="194"/>
                        </a:lnTo>
                        <a:lnTo>
                          <a:pt x="113" y="192"/>
                        </a:lnTo>
                        <a:lnTo>
                          <a:pt x="113" y="198"/>
                        </a:lnTo>
                        <a:lnTo>
                          <a:pt x="113" y="195"/>
                        </a:lnTo>
                        <a:lnTo>
                          <a:pt x="113" y="193"/>
                        </a:lnTo>
                        <a:lnTo>
                          <a:pt x="113" y="194"/>
                        </a:lnTo>
                        <a:lnTo>
                          <a:pt x="113" y="193"/>
                        </a:lnTo>
                        <a:lnTo>
                          <a:pt x="113" y="194"/>
                        </a:lnTo>
                        <a:lnTo>
                          <a:pt x="113" y="198"/>
                        </a:lnTo>
                        <a:lnTo>
                          <a:pt x="113" y="195"/>
                        </a:lnTo>
                        <a:lnTo>
                          <a:pt x="113" y="197"/>
                        </a:lnTo>
                        <a:lnTo>
                          <a:pt x="113" y="195"/>
                        </a:lnTo>
                        <a:lnTo>
                          <a:pt x="113" y="197"/>
                        </a:lnTo>
                        <a:lnTo>
                          <a:pt x="113" y="196"/>
                        </a:lnTo>
                        <a:lnTo>
                          <a:pt x="113" y="197"/>
                        </a:lnTo>
                        <a:lnTo>
                          <a:pt x="113" y="196"/>
                        </a:lnTo>
                        <a:lnTo>
                          <a:pt x="113" y="198"/>
                        </a:lnTo>
                        <a:lnTo>
                          <a:pt x="113" y="195"/>
                        </a:lnTo>
                        <a:lnTo>
                          <a:pt x="113" y="198"/>
                        </a:lnTo>
                        <a:lnTo>
                          <a:pt x="113" y="199"/>
                        </a:lnTo>
                        <a:lnTo>
                          <a:pt x="113" y="196"/>
                        </a:lnTo>
                        <a:lnTo>
                          <a:pt x="113" y="198"/>
                        </a:lnTo>
                        <a:lnTo>
                          <a:pt x="113" y="196"/>
                        </a:lnTo>
                        <a:lnTo>
                          <a:pt x="113" y="198"/>
                        </a:lnTo>
                        <a:lnTo>
                          <a:pt x="113" y="197"/>
                        </a:lnTo>
                        <a:lnTo>
                          <a:pt x="113" y="198"/>
                        </a:lnTo>
                        <a:lnTo>
                          <a:pt x="113" y="199"/>
                        </a:lnTo>
                        <a:lnTo>
                          <a:pt x="113" y="196"/>
                        </a:lnTo>
                        <a:lnTo>
                          <a:pt x="113" y="196"/>
                        </a:lnTo>
                        <a:lnTo>
                          <a:pt x="113" y="196"/>
                        </a:lnTo>
                        <a:lnTo>
                          <a:pt x="113" y="195"/>
                        </a:lnTo>
                        <a:lnTo>
                          <a:pt x="113" y="195"/>
                        </a:lnTo>
                        <a:lnTo>
                          <a:pt x="113" y="195"/>
                        </a:lnTo>
                        <a:lnTo>
                          <a:pt x="113" y="197"/>
                        </a:lnTo>
                        <a:lnTo>
                          <a:pt x="113" y="195"/>
                        </a:lnTo>
                        <a:lnTo>
                          <a:pt x="113" y="197"/>
                        </a:lnTo>
                        <a:lnTo>
                          <a:pt x="113" y="197"/>
                        </a:lnTo>
                        <a:lnTo>
                          <a:pt x="113" y="194"/>
                        </a:lnTo>
                        <a:lnTo>
                          <a:pt x="113" y="193"/>
                        </a:lnTo>
                        <a:lnTo>
                          <a:pt x="113" y="192"/>
                        </a:lnTo>
                        <a:lnTo>
                          <a:pt x="113" y="193"/>
                        </a:lnTo>
                        <a:lnTo>
                          <a:pt x="113" y="196"/>
                        </a:lnTo>
                        <a:lnTo>
                          <a:pt x="113" y="190"/>
                        </a:lnTo>
                        <a:lnTo>
                          <a:pt x="113" y="196"/>
                        </a:lnTo>
                        <a:lnTo>
                          <a:pt x="113" y="192"/>
                        </a:lnTo>
                        <a:lnTo>
                          <a:pt x="113" y="192"/>
                        </a:lnTo>
                        <a:lnTo>
                          <a:pt x="113" y="190"/>
                        </a:lnTo>
                        <a:lnTo>
                          <a:pt x="113" y="195"/>
                        </a:lnTo>
                        <a:lnTo>
                          <a:pt x="113" y="190"/>
                        </a:lnTo>
                        <a:lnTo>
                          <a:pt x="113" y="191"/>
                        </a:lnTo>
                        <a:lnTo>
                          <a:pt x="113" y="192"/>
                        </a:lnTo>
                        <a:lnTo>
                          <a:pt x="113" y="193"/>
                        </a:lnTo>
                        <a:lnTo>
                          <a:pt x="113" y="189"/>
                        </a:lnTo>
                        <a:lnTo>
                          <a:pt x="113" y="192"/>
                        </a:lnTo>
                        <a:lnTo>
                          <a:pt x="113" y="189"/>
                        </a:lnTo>
                        <a:lnTo>
                          <a:pt x="113" y="192"/>
                        </a:lnTo>
                        <a:lnTo>
                          <a:pt x="113" y="190"/>
                        </a:lnTo>
                        <a:lnTo>
                          <a:pt x="113" y="188"/>
                        </a:lnTo>
                        <a:lnTo>
                          <a:pt x="113" y="191"/>
                        </a:lnTo>
                        <a:lnTo>
                          <a:pt x="113" y="190"/>
                        </a:lnTo>
                        <a:lnTo>
                          <a:pt x="113" y="188"/>
                        </a:lnTo>
                        <a:lnTo>
                          <a:pt x="113" y="190"/>
                        </a:lnTo>
                        <a:lnTo>
                          <a:pt x="113" y="189"/>
                        </a:lnTo>
                        <a:lnTo>
                          <a:pt x="113" y="191"/>
                        </a:lnTo>
                        <a:lnTo>
                          <a:pt x="113" y="189"/>
                        </a:lnTo>
                        <a:lnTo>
                          <a:pt x="113" y="189"/>
                        </a:lnTo>
                        <a:lnTo>
                          <a:pt x="113" y="189"/>
                        </a:lnTo>
                        <a:lnTo>
                          <a:pt x="113" y="190"/>
                        </a:lnTo>
                        <a:lnTo>
                          <a:pt x="113" y="188"/>
                        </a:lnTo>
                        <a:lnTo>
                          <a:pt x="113" y="189"/>
                        </a:lnTo>
                        <a:lnTo>
                          <a:pt x="114" y="189"/>
                        </a:lnTo>
                        <a:lnTo>
                          <a:pt x="114" y="189"/>
                        </a:lnTo>
                        <a:lnTo>
                          <a:pt x="114" y="190"/>
                        </a:lnTo>
                        <a:lnTo>
                          <a:pt x="114" y="189"/>
                        </a:lnTo>
                        <a:lnTo>
                          <a:pt x="114" y="188"/>
                        </a:lnTo>
                        <a:lnTo>
                          <a:pt x="114" y="188"/>
                        </a:lnTo>
                        <a:lnTo>
                          <a:pt x="114" y="189"/>
                        </a:lnTo>
                        <a:lnTo>
                          <a:pt x="114" y="187"/>
                        </a:lnTo>
                        <a:lnTo>
                          <a:pt x="114" y="189"/>
                        </a:lnTo>
                        <a:lnTo>
                          <a:pt x="114" y="188"/>
                        </a:lnTo>
                        <a:lnTo>
                          <a:pt x="114" y="188"/>
                        </a:lnTo>
                        <a:lnTo>
                          <a:pt x="114" y="186"/>
                        </a:lnTo>
                        <a:lnTo>
                          <a:pt x="114" y="190"/>
                        </a:lnTo>
                        <a:lnTo>
                          <a:pt x="114" y="187"/>
                        </a:lnTo>
                        <a:lnTo>
                          <a:pt x="114" y="187"/>
                        </a:lnTo>
                        <a:lnTo>
                          <a:pt x="114" y="189"/>
                        </a:lnTo>
                        <a:lnTo>
                          <a:pt x="114" y="187"/>
                        </a:lnTo>
                        <a:lnTo>
                          <a:pt x="114" y="184"/>
                        </a:lnTo>
                        <a:lnTo>
                          <a:pt x="114" y="187"/>
                        </a:lnTo>
                        <a:lnTo>
                          <a:pt x="114" y="190"/>
                        </a:lnTo>
                        <a:lnTo>
                          <a:pt x="114" y="185"/>
                        </a:lnTo>
                        <a:lnTo>
                          <a:pt x="114" y="188"/>
                        </a:lnTo>
                        <a:lnTo>
                          <a:pt x="114" y="189"/>
                        </a:lnTo>
                        <a:lnTo>
                          <a:pt x="114" y="187"/>
                        </a:lnTo>
                        <a:lnTo>
                          <a:pt x="114" y="187"/>
                        </a:lnTo>
                        <a:lnTo>
                          <a:pt x="114" y="187"/>
                        </a:lnTo>
                        <a:lnTo>
                          <a:pt x="114" y="186"/>
                        </a:lnTo>
                        <a:lnTo>
                          <a:pt x="114" y="188"/>
                        </a:lnTo>
                        <a:lnTo>
                          <a:pt x="114" y="190"/>
                        </a:lnTo>
                        <a:lnTo>
                          <a:pt x="114" y="186"/>
                        </a:lnTo>
                        <a:lnTo>
                          <a:pt x="114" y="190"/>
                        </a:lnTo>
                        <a:lnTo>
                          <a:pt x="114" y="188"/>
                        </a:lnTo>
                        <a:lnTo>
                          <a:pt x="114" y="190"/>
                        </a:lnTo>
                        <a:lnTo>
                          <a:pt x="114" y="186"/>
                        </a:lnTo>
                        <a:lnTo>
                          <a:pt x="114" y="189"/>
                        </a:lnTo>
                        <a:lnTo>
                          <a:pt x="114" y="188"/>
                        </a:lnTo>
                        <a:lnTo>
                          <a:pt x="114" y="190"/>
                        </a:lnTo>
                        <a:lnTo>
                          <a:pt x="114" y="190"/>
                        </a:lnTo>
                        <a:lnTo>
                          <a:pt x="114" y="190"/>
                        </a:lnTo>
                        <a:lnTo>
                          <a:pt x="114" y="189"/>
                        </a:lnTo>
                        <a:lnTo>
                          <a:pt x="114" y="192"/>
                        </a:lnTo>
                        <a:lnTo>
                          <a:pt x="114" y="189"/>
                        </a:lnTo>
                        <a:lnTo>
                          <a:pt x="114" y="189"/>
                        </a:lnTo>
                        <a:lnTo>
                          <a:pt x="114" y="192"/>
                        </a:lnTo>
                        <a:lnTo>
                          <a:pt x="114" y="190"/>
                        </a:lnTo>
                        <a:lnTo>
                          <a:pt x="114" y="191"/>
                        </a:lnTo>
                        <a:lnTo>
                          <a:pt x="114" y="192"/>
                        </a:lnTo>
                        <a:lnTo>
                          <a:pt x="114" y="191"/>
                        </a:lnTo>
                        <a:lnTo>
                          <a:pt x="114" y="191"/>
                        </a:lnTo>
                        <a:lnTo>
                          <a:pt x="114" y="191"/>
                        </a:lnTo>
                        <a:lnTo>
                          <a:pt x="114" y="192"/>
                        </a:lnTo>
                        <a:lnTo>
                          <a:pt x="114" y="191"/>
                        </a:lnTo>
                        <a:lnTo>
                          <a:pt x="114" y="192"/>
                        </a:lnTo>
                        <a:lnTo>
                          <a:pt x="114" y="194"/>
                        </a:lnTo>
                        <a:lnTo>
                          <a:pt x="114" y="190"/>
                        </a:lnTo>
                        <a:lnTo>
                          <a:pt x="114" y="191"/>
                        </a:lnTo>
                        <a:lnTo>
                          <a:pt x="114" y="194"/>
                        </a:lnTo>
                        <a:lnTo>
                          <a:pt x="114" y="190"/>
                        </a:lnTo>
                        <a:lnTo>
                          <a:pt x="114" y="194"/>
                        </a:lnTo>
                        <a:lnTo>
                          <a:pt x="114" y="190"/>
                        </a:lnTo>
                        <a:lnTo>
                          <a:pt x="114" y="193"/>
                        </a:lnTo>
                        <a:lnTo>
                          <a:pt x="114" y="193"/>
                        </a:lnTo>
                        <a:lnTo>
                          <a:pt x="114" y="193"/>
                        </a:lnTo>
                        <a:lnTo>
                          <a:pt x="114" y="193"/>
                        </a:lnTo>
                        <a:lnTo>
                          <a:pt x="114" y="193"/>
                        </a:lnTo>
                        <a:lnTo>
                          <a:pt x="114" y="193"/>
                        </a:lnTo>
                        <a:lnTo>
                          <a:pt x="114" y="195"/>
                        </a:lnTo>
                        <a:lnTo>
                          <a:pt x="114" y="194"/>
                        </a:lnTo>
                        <a:lnTo>
                          <a:pt x="114" y="196"/>
                        </a:lnTo>
                        <a:lnTo>
                          <a:pt x="114" y="195"/>
                        </a:lnTo>
                        <a:lnTo>
                          <a:pt x="114" y="198"/>
                        </a:lnTo>
                        <a:lnTo>
                          <a:pt x="114" y="196"/>
                        </a:lnTo>
                        <a:lnTo>
                          <a:pt x="114" y="197"/>
                        </a:lnTo>
                        <a:lnTo>
                          <a:pt x="114" y="198"/>
                        </a:lnTo>
                        <a:lnTo>
                          <a:pt x="114" y="196"/>
                        </a:lnTo>
                        <a:lnTo>
                          <a:pt x="114" y="198"/>
                        </a:lnTo>
                        <a:lnTo>
                          <a:pt x="114" y="202"/>
                        </a:lnTo>
                        <a:lnTo>
                          <a:pt x="114" y="198"/>
                        </a:lnTo>
                        <a:lnTo>
                          <a:pt x="114" y="202"/>
                        </a:lnTo>
                        <a:lnTo>
                          <a:pt x="114" y="202"/>
                        </a:lnTo>
                        <a:lnTo>
                          <a:pt x="114" y="201"/>
                        </a:lnTo>
                        <a:lnTo>
                          <a:pt x="114" y="200"/>
                        </a:lnTo>
                        <a:lnTo>
                          <a:pt x="114" y="202"/>
                        </a:lnTo>
                        <a:lnTo>
                          <a:pt x="114" y="204"/>
                        </a:lnTo>
                        <a:lnTo>
                          <a:pt x="114" y="202"/>
                        </a:lnTo>
                        <a:lnTo>
                          <a:pt x="114" y="205"/>
                        </a:lnTo>
                        <a:lnTo>
                          <a:pt x="114" y="204"/>
                        </a:lnTo>
                        <a:lnTo>
                          <a:pt x="114" y="206"/>
                        </a:lnTo>
                        <a:lnTo>
                          <a:pt x="114" y="202"/>
                        </a:lnTo>
                        <a:lnTo>
                          <a:pt x="114" y="206"/>
                        </a:lnTo>
                        <a:lnTo>
                          <a:pt x="114" y="205"/>
                        </a:lnTo>
                        <a:lnTo>
                          <a:pt x="114" y="208"/>
                        </a:lnTo>
                        <a:lnTo>
                          <a:pt x="114" y="208"/>
                        </a:lnTo>
                        <a:lnTo>
                          <a:pt x="114" y="206"/>
                        </a:lnTo>
                        <a:lnTo>
                          <a:pt x="114" y="209"/>
                        </a:lnTo>
                        <a:lnTo>
                          <a:pt x="114" y="208"/>
                        </a:lnTo>
                        <a:lnTo>
                          <a:pt x="114" y="209"/>
                        </a:lnTo>
                        <a:lnTo>
                          <a:pt x="114" y="211"/>
                        </a:lnTo>
                        <a:lnTo>
                          <a:pt x="114" y="209"/>
                        </a:lnTo>
                        <a:lnTo>
                          <a:pt x="114" y="211"/>
                        </a:lnTo>
                        <a:lnTo>
                          <a:pt x="114" y="208"/>
                        </a:lnTo>
                        <a:lnTo>
                          <a:pt x="114" y="211"/>
                        </a:lnTo>
                        <a:lnTo>
                          <a:pt x="114" y="211"/>
                        </a:lnTo>
                        <a:lnTo>
                          <a:pt x="114" y="213"/>
                        </a:lnTo>
                        <a:lnTo>
                          <a:pt x="114" y="211"/>
                        </a:lnTo>
                        <a:lnTo>
                          <a:pt x="114" y="214"/>
                        </a:lnTo>
                        <a:lnTo>
                          <a:pt x="114" y="212"/>
                        </a:lnTo>
                        <a:lnTo>
                          <a:pt x="114" y="215"/>
                        </a:lnTo>
                        <a:lnTo>
                          <a:pt x="115" y="215"/>
                        </a:lnTo>
                        <a:lnTo>
                          <a:pt x="115" y="216"/>
                        </a:lnTo>
                        <a:lnTo>
                          <a:pt x="115" y="217"/>
                        </a:lnTo>
                        <a:lnTo>
                          <a:pt x="115" y="217"/>
                        </a:lnTo>
                        <a:lnTo>
                          <a:pt x="115" y="217"/>
                        </a:lnTo>
                        <a:lnTo>
                          <a:pt x="115" y="217"/>
                        </a:lnTo>
                        <a:lnTo>
                          <a:pt x="115" y="217"/>
                        </a:lnTo>
                        <a:lnTo>
                          <a:pt x="115" y="219"/>
                        </a:lnTo>
                        <a:lnTo>
                          <a:pt x="115" y="220"/>
                        </a:lnTo>
                        <a:lnTo>
                          <a:pt x="115" y="219"/>
                        </a:lnTo>
                        <a:lnTo>
                          <a:pt x="115" y="219"/>
                        </a:lnTo>
                        <a:lnTo>
                          <a:pt x="115" y="220"/>
                        </a:lnTo>
                        <a:lnTo>
                          <a:pt x="115" y="221"/>
                        </a:lnTo>
                        <a:lnTo>
                          <a:pt x="115" y="221"/>
                        </a:lnTo>
                        <a:lnTo>
                          <a:pt x="115" y="220"/>
                        </a:lnTo>
                        <a:lnTo>
                          <a:pt x="115" y="221"/>
                        </a:lnTo>
                        <a:lnTo>
                          <a:pt x="115" y="221"/>
                        </a:lnTo>
                        <a:lnTo>
                          <a:pt x="115" y="222"/>
                        </a:lnTo>
                        <a:lnTo>
                          <a:pt x="115" y="221"/>
                        </a:lnTo>
                        <a:lnTo>
                          <a:pt x="115" y="225"/>
                        </a:lnTo>
                        <a:lnTo>
                          <a:pt x="115" y="224"/>
                        </a:lnTo>
                        <a:lnTo>
                          <a:pt x="115" y="223"/>
                        </a:lnTo>
                        <a:lnTo>
                          <a:pt x="115" y="222"/>
                        </a:lnTo>
                        <a:lnTo>
                          <a:pt x="115" y="222"/>
                        </a:lnTo>
                        <a:lnTo>
                          <a:pt x="115" y="223"/>
                        </a:lnTo>
                        <a:lnTo>
                          <a:pt x="115" y="222"/>
                        </a:lnTo>
                        <a:lnTo>
                          <a:pt x="115" y="225"/>
                        </a:lnTo>
                        <a:lnTo>
                          <a:pt x="115" y="224"/>
                        </a:lnTo>
                        <a:lnTo>
                          <a:pt x="115" y="223"/>
                        </a:lnTo>
                        <a:lnTo>
                          <a:pt x="115" y="225"/>
                        </a:lnTo>
                        <a:lnTo>
                          <a:pt x="115" y="223"/>
                        </a:lnTo>
                        <a:lnTo>
                          <a:pt x="115" y="225"/>
                        </a:lnTo>
                        <a:lnTo>
                          <a:pt x="115" y="225"/>
                        </a:lnTo>
                        <a:lnTo>
                          <a:pt x="115" y="225"/>
                        </a:lnTo>
                        <a:lnTo>
                          <a:pt x="115" y="224"/>
                        </a:lnTo>
                        <a:lnTo>
                          <a:pt x="115" y="225"/>
                        </a:lnTo>
                        <a:lnTo>
                          <a:pt x="115" y="224"/>
                        </a:lnTo>
                        <a:lnTo>
                          <a:pt x="115" y="226"/>
                        </a:lnTo>
                        <a:lnTo>
                          <a:pt x="115" y="224"/>
                        </a:lnTo>
                        <a:lnTo>
                          <a:pt x="115" y="225"/>
                        </a:lnTo>
                        <a:lnTo>
                          <a:pt x="115" y="225"/>
                        </a:lnTo>
                        <a:lnTo>
                          <a:pt x="115" y="225"/>
                        </a:lnTo>
                        <a:lnTo>
                          <a:pt x="115" y="225"/>
                        </a:lnTo>
                        <a:lnTo>
                          <a:pt x="115" y="226"/>
                        </a:lnTo>
                        <a:lnTo>
                          <a:pt x="115" y="227"/>
                        </a:lnTo>
                        <a:lnTo>
                          <a:pt x="115" y="227"/>
                        </a:lnTo>
                        <a:lnTo>
                          <a:pt x="115" y="227"/>
                        </a:lnTo>
                        <a:lnTo>
                          <a:pt x="115" y="225"/>
                        </a:lnTo>
                        <a:lnTo>
                          <a:pt x="115" y="228"/>
                        </a:lnTo>
                        <a:lnTo>
                          <a:pt x="115" y="226"/>
                        </a:lnTo>
                        <a:lnTo>
                          <a:pt x="115" y="228"/>
                        </a:lnTo>
                        <a:lnTo>
                          <a:pt x="115" y="226"/>
                        </a:lnTo>
                        <a:lnTo>
                          <a:pt x="115" y="229"/>
                        </a:lnTo>
                        <a:lnTo>
                          <a:pt x="115" y="228"/>
                        </a:lnTo>
                        <a:lnTo>
                          <a:pt x="115" y="225"/>
                        </a:lnTo>
                        <a:lnTo>
                          <a:pt x="115" y="230"/>
                        </a:lnTo>
                        <a:lnTo>
                          <a:pt x="115" y="225"/>
                        </a:lnTo>
                        <a:lnTo>
                          <a:pt x="115" y="228"/>
                        </a:lnTo>
                        <a:lnTo>
                          <a:pt x="115" y="228"/>
                        </a:lnTo>
                        <a:lnTo>
                          <a:pt x="115" y="230"/>
                        </a:lnTo>
                        <a:lnTo>
                          <a:pt x="115" y="225"/>
                        </a:lnTo>
                        <a:lnTo>
                          <a:pt x="115" y="229"/>
                        </a:lnTo>
                        <a:lnTo>
                          <a:pt x="115" y="227"/>
                        </a:lnTo>
                        <a:lnTo>
                          <a:pt x="115" y="228"/>
                        </a:lnTo>
                        <a:lnTo>
                          <a:pt x="115" y="228"/>
                        </a:lnTo>
                        <a:lnTo>
                          <a:pt x="115" y="226"/>
                        </a:lnTo>
                        <a:lnTo>
                          <a:pt x="115" y="227"/>
                        </a:lnTo>
                        <a:lnTo>
                          <a:pt x="115" y="227"/>
                        </a:lnTo>
                        <a:lnTo>
                          <a:pt x="115" y="226"/>
                        </a:lnTo>
                        <a:lnTo>
                          <a:pt x="115" y="226"/>
                        </a:lnTo>
                        <a:lnTo>
                          <a:pt x="115" y="226"/>
                        </a:lnTo>
                        <a:lnTo>
                          <a:pt x="115" y="225"/>
                        </a:lnTo>
                        <a:lnTo>
                          <a:pt x="115" y="229"/>
                        </a:lnTo>
                        <a:lnTo>
                          <a:pt x="115" y="224"/>
                        </a:lnTo>
                        <a:lnTo>
                          <a:pt x="115" y="225"/>
                        </a:lnTo>
                        <a:lnTo>
                          <a:pt x="115" y="228"/>
                        </a:lnTo>
                        <a:lnTo>
                          <a:pt x="115" y="226"/>
                        </a:lnTo>
                        <a:lnTo>
                          <a:pt x="115" y="226"/>
                        </a:lnTo>
                        <a:lnTo>
                          <a:pt x="115" y="227"/>
                        </a:lnTo>
                        <a:lnTo>
                          <a:pt x="115" y="226"/>
                        </a:lnTo>
                        <a:lnTo>
                          <a:pt x="115" y="228"/>
                        </a:lnTo>
                        <a:lnTo>
                          <a:pt x="115" y="225"/>
                        </a:lnTo>
                        <a:lnTo>
                          <a:pt x="115" y="229"/>
                        </a:lnTo>
                        <a:lnTo>
                          <a:pt x="115" y="228"/>
                        </a:lnTo>
                        <a:lnTo>
                          <a:pt x="115" y="225"/>
                        </a:lnTo>
                        <a:lnTo>
                          <a:pt x="115" y="227"/>
                        </a:lnTo>
                        <a:lnTo>
                          <a:pt x="115" y="227"/>
                        </a:lnTo>
                        <a:lnTo>
                          <a:pt x="115" y="224"/>
                        </a:lnTo>
                        <a:lnTo>
                          <a:pt x="115" y="228"/>
                        </a:lnTo>
                        <a:lnTo>
                          <a:pt x="115" y="225"/>
                        </a:lnTo>
                        <a:lnTo>
                          <a:pt x="115" y="227"/>
                        </a:lnTo>
                        <a:lnTo>
                          <a:pt x="115" y="226"/>
                        </a:lnTo>
                        <a:lnTo>
                          <a:pt x="115" y="227"/>
                        </a:lnTo>
                        <a:lnTo>
                          <a:pt x="115" y="225"/>
                        </a:lnTo>
                        <a:lnTo>
                          <a:pt x="115" y="227"/>
                        </a:lnTo>
                        <a:lnTo>
                          <a:pt x="115" y="226"/>
                        </a:lnTo>
                        <a:lnTo>
                          <a:pt x="115" y="225"/>
                        </a:lnTo>
                        <a:lnTo>
                          <a:pt x="115" y="227"/>
                        </a:lnTo>
                        <a:lnTo>
                          <a:pt x="116" y="225"/>
                        </a:lnTo>
                        <a:lnTo>
                          <a:pt x="116" y="225"/>
                        </a:lnTo>
                        <a:lnTo>
                          <a:pt x="116" y="226"/>
                        </a:lnTo>
                        <a:lnTo>
                          <a:pt x="116" y="224"/>
                        </a:lnTo>
                        <a:lnTo>
                          <a:pt x="116" y="225"/>
                        </a:lnTo>
                        <a:lnTo>
                          <a:pt x="116" y="224"/>
                        </a:lnTo>
                        <a:lnTo>
                          <a:pt x="116" y="226"/>
                        </a:lnTo>
                        <a:lnTo>
                          <a:pt x="116" y="224"/>
                        </a:lnTo>
                        <a:lnTo>
                          <a:pt x="116" y="225"/>
                        </a:lnTo>
                        <a:lnTo>
                          <a:pt x="116" y="223"/>
                        </a:lnTo>
                        <a:lnTo>
                          <a:pt x="116" y="224"/>
                        </a:lnTo>
                        <a:lnTo>
                          <a:pt x="116" y="224"/>
                        </a:lnTo>
                        <a:lnTo>
                          <a:pt x="116" y="223"/>
                        </a:lnTo>
                        <a:lnTo>
                          <a:pt x="116" y="221"/>
                        </a:lnTo>
                        <a:lnTo>
                          <a:pt x="116" y="221"/>
                        </a:lnTo>
                        <a:lnTo>
                          <a:pt x="116" y="223"/>
                        </a:lnTo>
                        <a:lnTo>
                          <a:pt x="116" y="221"/>
                        </a:lnTo>
                        <a:lnTo>
                          <a:pt x="116" y="222"/>
                        </a:lnTo>
                        <a:lnTo>
                          <a:pt x="116" y="218"/>
                        </a:lnTo>
                        <a:lnTo>
                          <a:pt x="116" y="221"/>
                        </a:lnTo>
                        <a:lnTo>
                          <a:pt x="116" y="219"/>
                        </a:lnTo>
                        <a:lnTo>
                          <a:pt x="116" y="221"/>
                        </a:lnTo>
                        <a:lnTo>
                          <a:pt x="116" y="220"/>
                        </a:lnTo>
                        <a:lnTo>
                          <a:pt x="116" y="220"/>
                        </a:lnTo>
                        <a:lnTo>
                          <a:pt x="116" y="221"/>
                        </a:lnTo>
                        <a:lnTo>
                          <a:pt x="116" y="218"/>
                        </a:lnTo>
                        <a:lnTo>
                          <a:pt x="116" y="223"/>
                        </a:lnTo>
                        <a:lnTo>
                          <a:pt x="116" y="219"/>
                        </a:lnTo>
                        <a:lnTo>
                          <a:pt x="116" y="220"/>
                        </a:lnTo>
                        <a:lnTo>
                          <a:pt x="116" y="217"/>
                        </a:lnTo>
                        <a:lnTo>
                          <a:pt x="116" y="221"/>
                        </a:lnTo>
                        <a:lnTo>
                          <a:pt x="116" y="219"/>
                        </a:lnTo>
                        <a:lnTo>
                          <a:pt x="116" y="221"/>
                        </a:lnTo>
                        <a:lnTo>
                          <a:pt x="116" y="218"/>
                        </a:lnTo>
                        <a:lnTo>
                          <a:pt x="116" y="218"/>
                        </a:lnTo>
                        <a:lnTo>
                          <a:pt x="116" y="218"/>
                        </a:lnTo>
                        <a:lnTo>
                          <a:pt x="116" y="219"/>
                        </a:lnTo>
                        <a:lnTo>
                          <a:pt x="116" y="218"/>
                        </a:lnTo>
                        <a:lnTo>
                          <a:pt x="116" y="218"/>
                        </a:lnTo>
                        <a:lnTo>
                          <a:pt x="116" y="217"/>
                        </a:lnTo>
                        <a:lnTo>
                          <a:pt x="116" y="219"/>
                        </a:lnTo>
                        <a:lnTo>
                          <a:pt x="116" y="217"/>
                        </a:lnTo>
                        <a:lnTo>
                          <a:pt x="116" y="216"/>
                        </a:lnTo>
                        <a:lnTo>
                          <a:pt x="116" y="217"/>
                        </a:lnTo>
                        <a:lnTo>
                          <a:pt x="116" y="214"/>
                        </a:lnTo>
                        <a:lnTo>
                          <a:pt x="116" y="218"/>
                        </a:lnTo>
                        <a:lnTo>
                          <a:pt x="116" y="216"/>
                        </a:lnTo>
                        <a:lnTo>
                          <a:pt x="116" y="215"/>
                        </a:lnTo>
                        <a:lnTo>
                          <a:pt x="116" y="217"/>
                        </a:lnTo>
                        <a:lnTo>
                          <a:pt x="116" y="216"/>
                        </a:lnTo>
                        <a:lnTo>
                          <a:pt x="116" y="216"/>
                        </a:lnTo>
                        <a:lnTo>
                          <a:pt x="116" y="217"/>
                        </a:lnTo>
                        <a:lnTo>
                          <a:pt x="116" y="216"/>
                        </a:lnTo>
                        <a:lnTo>
                          <a:pt x="116" y="216"/>
                        </a:lnTo>
                        <a:lnTo>
                          <a:pt x="116" y="215"/>
                        </a:lnTo>
                        <a:lnTo>
                          <a:pt x="116" y="216"/>
                        </a:lnTo>
                        <a:lnTo>
                          <a:pt x="116" y="214"/>
                        </a:lnTo>
                        <a:lnTo>
                          <a:pt x="116" y="214"/>
                        </a:lnTo>
                        <a:lnTo>
                          <a:pt x="116" y="214"/>
                        </a:lnTo>
                        <a:lnTo>
                          <a:pt x="116" y="213"/>
                        </a:lnTo>
                        <a:lnTo>
                          <a:pt x="116" y="215"/>
                        </a:lnTo>
                        <a:lnTo>
                          <a:pt x="116" y="213"/>
                        </a:lnTo>
                        <a:lnTo>
                          <a:pt x="116" y="213"/>
                        </a:lnTo>
                        <a:lnTo>
                          <a:pt x="116" y="214"/>
                        </a:lnTo>
                        <a:lnTo>
                          <a:pt x="116" y="216"/>
                        </a:lnTo>
                        <a:lnTo>
                          <a:pt x="116" y="214"/>
                        </a:lnTo>
                        <a:lnTo>
                          <a:pt x="116" y="216"/>
                        </a:lnTo>
                        <a:lnTo>
                          <a:pt x="116" y="214"/>
                        </a:lnTo>
                        <a:lnTo>
                          <a:pt x="116" y="215"/>
                        </a:lnTo>
                        <a:lnTo>
                          <a:pt x="116" y="212"/>
                        </a:lnTo>
                        <a:lnTo>
                          <a:pt x="116" y="215"/>
                        </a:lnTo>
                        <a:lnTo>
                          <a:pt x="116" y="213"/>
                        </a:lnTo>
                        <a:lnTo>
                          <a:pt x="116" y="214"/>
                        </a:lnTo>
                        <a:lnTo>
                          <a:pt x="116" y="215"/>
                        </a:lnTo>
                        <a:lnTo>
                          <a:pt x="116" y="213"/>
                        </a:lnTo>
                        <a:lnTo>
                          <a:pt x="116" y="216"/>
                        </a:lnTo>
                        <a:lnTo>
                          <a:pt x="116" y="211"/>
                        </a:lnTo>
                        <a:lnTo>
                          <a:pt x="116" y="215"/>
                        </a:lnTo>
                        <a:lnTo>
                          <a:pt x="116" y="213"/>
                        </a:lnTo>
                        <a:lnTo>
                          <a:pt x="116" y="214"/>
                        </a:lnTo>
                        <a:lnTo>
                          <a:pt x="116" y="211"/>
                        </a:lnTo>
                        <a:lnTo>
                          <a:pt x="116" y="213"/>
                        </a:lnTo>
                        <a:lnTo>
                          <a:pt x="116" y="213"/>
                        </a:lnTo>
                        <a:lnTo>
                          <a:pt x="116" y="213"/>
                        </a:lnTo>
                        <a:lnTo>
                          <a:pt x="116" y="214"/>
                        </a:lnTo>
                        <a:lnTo>
                          <a:pt x="116" y="214"/>
                        </a:lnTo>
                        <a:lnTo>
                          <a:pt x="116" y="213"/>
                        </a:lnTo>
                        <a:lnTo>
                          <a:pt x="116" y="214"/>
                        </a:lnTo>
                        <a:lnTo>
                          <a:pt x="116" y="214"/>
                        </a:lnTo>
                        <a:lnTo>
                          <a:pt x="116" y="213"/>
                        </a:lnTo>
                        <a:lnTo>
                          <a:pt x="116" y="213"/>
                        </a:lnTo>
                        <a:lnTo>
                          <a:pt x="116" y="211"/>
                        </a:lnTo>
                        <a:lnTo>
                          <a:pt x="116" y="213"/>
                        </a:lnTo>
                        <a:lnTo>
                          <a:pt x="116" y="213"/>
                        </a:lnTo>
                        <a:lnTo>
                          <a:pt x="116" y="214"/>
                        </a:lnTo>
                        <a:lnTo>
                          <a:pt x="116" y="213"/>
                        </a:lnTo>
                        <a:lnTo>
                          <a:pt x="116" y="212"/>
                        </a:lnTo>
                        <a:lnTo>
                          <a:pt x="116" y="213"/>
                        </a:lnTo>
                        <a:lnTo>
                          <a:pt x="117" y="212"/>
                        </a:lnTo>
                        <a:lnTo>
                          <a:pt x="117" y="212"/>
                        </a:lnTo>
                        <a:lnTo>
                          <a:pt x="117" y="211"/>
                        </a:lnTo>
                        <a:lnTo>
                          <a:pt x="117" y="213"/>
                        </a:lnTo>
                        <a:lnTo>
                          <a:pt x="117" y="209"/>
                        </a:lnTo>
                        <a:lnTo>
                          <a:pt x="117" y="212"/>
                        </a:lnTo>
                        <a:lnTo>
                          <a:pt x="117" y="209"/>
                        </a:lnTo>
                        <a:lnTo>
                          <a:pt x="117" y="212"/>
                        </a:lnTo>
                        <a:lnTo>
                          <a:pt x="117" y="210"/>
                        </a:lnTo>
                        <a:lnTo>
                          <a:pt x="117" y="210"/>
                        </a:lnTo>
                        <a:lnTo>
                          <a:pt x="117" y="212"/>
                        </a:lnTo>
                        <a:lnTo>
                          <a:pt x="117" y="211"/>
                        </a:lnTo>
                        <a:lnTo>
                          <a:pt x="117" y="211"/>
                        </a:lnTo>
                        <a:lnTo>
                          <a:pt x="117" y="210"/>
                        </a:lnTo>
                        <a:lnTo>
                          <a:pt x="117" y="209"/>
                        </a:lnTo>
                        <a:lnTo>
                          <a:pt x="117" y="210"/>
                        </a:lnTo>
                        <a:lnTo>
                          <a:pt x="117" y="210"/>
                        </a:lnTo>
                        <a:lnTo>
                          <a:pt x="117" y="209"/>
                        </a:lnTo>
                        <a:lnTo>
                          <a:pt x="117" y="211"/>
                        </a:lnTo>
                        <a:lnTo>
                          <a:pt x="117" y="211"/>
                        </a:lnTo>
                        <a:lnTo>
                          <a:pt x="117" y="210"/>
                        </a:lnTo>
                        <a:lnTo>
                          <a:pt x="117" y="210"/>
                        </a:lnTo>
                        <a:lnTo>
                          <a:pt x="117" y="211"/>
                        </a:lnTo>
                        <a:lnTo>
                          <a:pt x="117" y="212"/>
                        </a:lnTo>
                        <a:lnTo>
                          <a:pt x="117" y="211"/>
                        </a:lnTo>
                        <a:lnTo>
                          <a:pt x="117" y="213"/>
                        </a:lnTo>
                        <a:lnTo>
                          <a:pt x="117" y="211"/>
                        </a:lnTo>
                        <a:lnTo>
                          <a:pt x="117" y="211"/>
                        </a:lnTo>
                        <a:lnTo>
                          <a:pt x="117" y="213"/>
                        </a:lnTo>
                        <a:lnTo>
                          <a:pt x="117" y="212"/>
                        </a:lnTo>
                        <a:lnTo>
                          <a:pt x="117" y="211"/>
                        </a:lnTo>
                        <a:lnTo>
                          <a:pt x="117" y="213"/>
                        </a:lnTo>
                        <a:lnTo>
                          <a:pt x="117" y="208"/>
                        </a:lnTo>
                        <a:lnTo>
                          <a:pt x="117" y="212"/>
                        </a:lnTo>
                        <a:lnTo>
                          <a:pt x="117" y="210"/>
                        </a:lnTo>
                        <a:lnTo>
                          <a:pt x="117" y="209"/>
                        </a:lnTo>
                        <a:lnTo>
                          <a:pt x="117" y="211"/>
                        </a:lnTo>
                        <a:lnTo>
                          <a:pt x="117" y="209"/>
                        </a:lnTo>
                        <a:lnTo>
                          <a:pt x="117" y="211"/>
                        </a:lnTo>
                        <a:lnTo>
                          <a:pt x="117" y="209"/>
                        </a:lnTo>
                        <a:lnTo>
                          <a:pt x="117" y="211"/>
                        </a:lnTo>
                        <a:lnTo>
                          <a:pt x="117" y="209"/>
                        </a:lnTo>
                        <a:lnTo>
                          <a:pt x="117" y="209"/>
                        </a:lnTo>
                        <a:lnTo>
                          <a:pt x="117" y="208"/>
                        </a:lnTo>
                        <a:lnTo>
                          <a:pt x="117" y="207"/>
                        </a:lnTo>
                        <a:lnTo>
                          <a:pt x="117" y="213"/>
                        </a:lnTo>
                        <a:lnTo>
                          <a:pt x="117" y="205"/>
                        </a:lnTo>
                        <a:lnTo>
                          <a:pt x="117" y="208"/>
                        </a:lnTo>
                        <a:lnTo>
                          <a:pt x="117" y="208"/>
                        </a:lnTo>
                        <a:lnTo>
                          <a:pt x="117" y="208"/>
                        </a:lnTo>
                        <a:lnTo>
                          <a:pt x="117" y="208"/>
                        </a:lnTo>
                        <a:lnTo>
                          <a:pt x="117" y="210"/>
                        </a:lnTo>
                        <a:lnTo>
                          <a:pt x="117" y="206"/>
                        </a:lnTo>
                        <a:lnTo>
                          <a:pt x="117" y="209"/>
                        </a:lnTo>
                        <a:lnTo>
                          <a:pt x="117" y="207"/>
                        </a:lnTo>
                        <a:lnTo>
                          <a:pt x="117" y="208"/>
                        </a:lnTo>
                        <a:lnTo>
                          <a:pt x="117" y="209"/>
                        </a:lnTo>
                        <a:lnTo>
                          <a:pt x="117" y="211"/>
                        </a:lnTo>
                        <a:lnTo>
                          <a:pt x="117" y="205"/>
                        </a:lnTo>
                        <a:lnTo>
                          <a:pt x="117" y="209"/>
                        </a:lnTo>
                        <a:lnTo>
                          <a:pt x="117" y="205"/>
                        </a:lnTo>
                        <a:lnTo>
                          <a:pt x="117" y="209"/>
                        </a:lnTo>
                        <a:lnTo>
                          <a:pt x="117" y="207"/>
                        </a:lnTo>
                        <a:lnTo>
                          <a:pt x="117" y="206"/>
                        </a:lnTo>
                        <a:lnTo>
                          <a:pt x="117" y="209"/>
                        </a:lnTo>
                        <a:lnTo>
                          <a:pt x="117" y="207"/>
                        </a:lnTo>
                        <a:lnTo>
                          <a:pt x="117" y="207"/>
                        </a:lnTo>
                        <a:lnTo>
                          <a:pt x="117" y="208"/>
                        </a:lnTo>
                        <a:lnTo>
                          <a:pt x="117" y="207"/>
                        </a:lnTo>
                        <a:lnTo>
                          <a:pt x="117" y="209"/>
                        </a:lnTo>
                        <a:lnTo>
                          <a:pt x="117" y="205"/>
                        </a:lnTo>
                        <a:lnTo>
                          <a:pt x="117" y="206"/>
                        </a:lnTo>
                        <a:lnTo>
                          <a:pt x="117" y="207"/>
                        </a:lnTo>
                        <a:lnTo>
                          <a:pt x="117" y="205"/>
                        </a:lnTo>
                        <a:lnTo>
                          <a:pt x="117" y="203"/>
                        </a:lnTo>
                        <a:lnTo>
                          <a:pt x="117" y="207"/>
                        </a:lnTo>
                        <a:lnTo>
                          <a:pt x="117" y="204"/>
                        </a:lnTo>
                        <a:lnTo>
                          <a:pt x="117" y="204"/>
                        </a:lnTo>
                        <a:lnTo>
                          <a:pt x="117" y="203"/>
                        </a:lnTo>
                        <a:lnTo>
                          <a:pt x="117" y="206"/>
                        </a:lnTo>
                        <a:lnTo>
                          <a:pt x="117" y="202"/>
                        </a:lnTo>
                        <a:lnTo>
                          <a:pt x="117" y="204"/>
                        </a:lnTo>
                        <a:lnTo>
                          <a:pt x="117" y="204"/>
                        </a:lnTo>
                        <a:lnTo>
                          <a:pt x="117" y="202"/>
                        </a:lnTo>
                        <a:lnTo>
                          <a:pt x="117" y="201"/>
                        </a:lnTo>
                        <a:lnTo>
                          <a:pt x="117" y="201"/>
                        </a:lnTo>
                        <a:lnTo>
                          <a:pt x="117" y="202"/>
                        </a:lnTo>
                        <a:lnTo>
                          <a:pt x="117" y="201"/>
                        </a:lnTo>
                        <a:lnTo>
                          <a:pt x="117" y="200"/>
                        </a:lnTo>
                        <a:lnTo>
                          <a:pt x="117" y="202"/>
                        </a:lnTo>
                        <a:lnTo>
                          <a:pt x="117" y="200"/>
                        </a:lnTo>
                        <a:lnTo>
                          <a:pt x="117" y="199"/>
                        </a:lnTo>
                        <a:lnTo>
                          <a:pt x="117" y="202"/>
                        </a:lnTo>
                        <a:lnTo>
                          <a:pt x="117" y="199"/>
                        </a:lnTo>
                        <a:lnTo>
                          <a:pt x="117" y="201"/>
                        </a:lnTo>
                        <a:lnTo>
                          <a:pt x="117" y="203"/>
                        </a:lnTo>
                        <a:lnTo>
                          <a:pt x="117" y="199"/>
                        </a:lnTo>
                        <a:lnTo>
                          <a:pt x="117" y="200"/>
                        </a:lnTo>
                        <a:lnTo>
                          <a:pt x="117" y="200"/>
                        </a:lnTo>
                        <a:lnTo>
                          <a:pt x="117" y="200"/>
                        </a:lnTo>
                        <a:lnTo>
                          <a:pt x="117" y="201"/>
                        </a:lnTo>
                        <a:lnTo>
                          <a:pt x="117" y="199"/>
                        </a:lnTo>
                        <a:lnTo>
                          <a:pt x="117" y="198"/>
                        </a:lnTo>
                        <a:lnTo>
                          <a:pt x="117" y="199"/>
                        </a:lnTo>
                        <a:lnTo>
                          <a:pt x="117" y="199"/>
                        </a:lnTo>
                        <a:lnTo>
                          <a:pt x="117" y="201"/>
                        </a:lnTo>
                        <a:lnTo>
                          <a:pt x="117" y="198"/>
                        </a:lnTo>
                        <a:lnTo>
                          <a:pt x="117" y="201"/>
                        </a:lnTo>
                        <a:lnTo>
                          <a:pt x="118" y="202"/>
                        </a:lnTo>
                        <a:lnTo>
                          <a:pt x="118" y="200"/>
                        </a:lnTo>
                        <a:lnTo>
                          <a:pt x="118" y="200"/>
                        </a:lnTo>
                        <a:lnTo>
                          <a:pt x="118" y="199"/>
                        </a:lnTo>
                        <a:lnTo>
                          <a:pt x="118" y="201"/>
                        </a:lnTo>
                        <a:lnTo>
                          <a:pt x="118" y="199"/>
                        </a:lnTo>
                        <a:lnTo>
                          <a:pt x="118" y="199"/>
                        </a:lnTo>
                        <a:lnTo>
                          <a:pt x="118" y="201"/>
                        </a:lnTo>
                        <a:lnTo>
                          <a:pt x="118" y="200"/>
                        </a:lnTo>
                        <a:lnTo>
                          <a:pt x="118" y="199"/>
                        </a:lnTo>
                        <a:lnTo>
                          <a:pt x="118" y="200"/>
                        </a:lnTo>
                        <a:lnTo>
                          <a:pt x="118" y="199"/>
                        </a:lnTo>
                        <a:lnTo>
                          <a:pt x="118" y="200"/>
                        </a:lnTo>
                        <a:lnTo>
                          <a:pt x="118" y="198"/>
                        </a:lnTo>
                        <a:lnTo>
                          <a:pt x="118" y="197"/>
                        </a:lnTo>
                        <a:lnTo>
                          <a:pt x="118" y="201"/>
                        </a:lnTo>
                        <a:lnTo>
                          <a:pt x="118" y="198"/>
                        </a:lnTo>
                        <a:lnTo>
                          <a:pt x="118" y="201"/>
                        </a:lnTo>
                        <a:lnTo>
                          <a:pt x="118" y="202"/>
                        </a:lnTo>
                        <a:lnTo>
                          <a:pt x="118" y="200"/>
                        </a:lnTo>
                        <a:lnTo>
                          <a:pt x="118" y="198"/>
                        </a:lnTo>
                        <a:lnTo>
                          <a:pt x="118" y="199"/>
                        </a:lnTo>
                        <a:lnTo>
                          <a:pt x="118" y="201"/>
                        </a:lnTo>
                        <a:lnTo>
                          <a:pt x="118" y="202"/>
                        </a:lnTo>
                        <a:lnTo>
                          <a:pt x="118" y="199"/>
                        </a:lnTo>
                        <a:lnTo>
                          <a:pt x="118" y="200"/>
                        </a:lnTo>
                        <a:lnTo>
                          <a:pt x="118" y="200"/>
                        </a:lnTo>
                        <a:lnTo>
                          <a:pt x="118" y="200"/>
                        </a:lnTo>
                        <a:lnTo>
                          <a:pt x="118" y="201"/>
                        </a:lnTo>
                        <a:lnTo>
                          <a:pt x="118" y="202"/>
                        </a:lnTo>
                        <a:lnTo>
                          <a:pt x="118" y="201"/>
                        </a:lnTo>
                        <a:lnTo>
                          <a:pt x="118" y="201"/>
                        </a:lnTo>
                        <a:lnTo>
                          <a:pt x="118" y="203"/>
                        </a:lnTo>
                        <a:lnTo>
                          <a:pt x="118" y="201"/>
                        </a:lnTo>
                        <a:lnTo>
                          <a:pt x="118" y="204"/>
                        </a:lnTo>
                        <a:lnTo>
                          <a:pt x="118" y="202"/>
                        </a:lnTo>
                        <a:lnTo>
                          <a:pt x="118" y="203"/>
                        </a:lnTo>
                        <a:lnTo>
                          <a:pt x="118" y="206"/>
                        </a:lnTo>
                        <a:lnTo>
                          <a:pt x="118" y="202"/>
                        </a:lnTo>
                        <a:lnTo>
                          <a:pt x="118" y="204"/>
                        </a:lnTo>
                        <a:lnTo>
                          <a:pt x="118" y="203"/>
                        </a:lnTo>
                        <a:lnTo>
                          <a:pt x="118" y="203"/>
                        </a:lnTo>
                        <a:lnTo>
                          <a:pt x="118" y="208"/>
                        </a:lnTo>
                        <a:lnTo>
                          <a:pt x="118" y="204"/>
                        </a:lnTo>
                        <a:lnTo>
                          <a:pt x="118" y="207"/>
                        </a:lnTo>
                        <a:lnTo>
                          <a:pt x="118" y="206"/>
                        </a:lnTo>
                        <a:lnTo>
                          <a:pt x="118" y="206"/>
                        </a:lnTo>
                        <a:lnTo>
                          <a:pt x="118" y="206"/>
                        </a:lnTo>
                        <a:lnTo>
                          <a:pt x="118" y="207"/>
                        </a:lnTo>
                        <a:lnTo>
                          <a:pt x="118" y="206"/>
                        </a:lnTo>
                        <a:lnTo>
                          <a:pt x="118" y="209"/>
                        </a:lnTo>
                        <a:lnTo>
                          <a:pt x="118" y="205"/>
                        </a:lnTo>
                        <a:lnTo>
                          <a:pt x="118" y="209"/>
                        </a:lnTo>
                        <a:lnTo>
                          <a:pt x="118" y="209"/>
                        </a:lnTo>
                        <a:lnTo>
                          <a:pt x="118" y="208"/>
                        </a:lnTo>
                        <a:lnTo>
                          <a:pt x="118" y="211"/>
                        </a:lnTo>
                        <a:lnTo>
                          <a:pt x="118" y="205"/>
                        </a:lnTo>
                        <a:lnTo>
                          <a:pt x="118" y="210"/>
                        </a:lnTo>
                        <a:lnTo>
                          <a:pt x="118" y="209"/>
                        </a:lnTo>
                        <a:lnTo>
                          <a:pt x="118" y="208"/>
                        </a:lnTo>
                        <a:lnTo>
                          <a:pt x="118" y="208"/>
                        </a:lnTo>
                        <a:lnTo>
                          <a:pt x="118" y="211"/>
                        </a:lnTo>
                        <a:lnTo>
                          <a:pt x="118" y="209"/>
                        </a:lnTo>
                        <a:lnTo>
                          <a:pt x="118" y="210"/>
                        </a:lnTo>
                        <a:lnTo>
                          <a:pt x="118" y="209"/>
                        </a:lnTo>
                        <a:lnTo>
                          <a:pt x="118" y="211"/>
                        </a:lnTo>
                        <a:lnTo>
                          <a:pt x="118" y="213"/>
                        </a:lnTo>
                        <a:lnTo>
                          <a:pt x="118" y="209"/>
                        </a:lnTo>
                        <a:lnTo>
                          <a:pt x="118" y="212"/>
                        </a:lnTo>
                        <a:lnTo>
                          <a:pt x="118" y="211"/>
                        </a:lnTo>
                        <a:lnTo>
                          <a:pt x="118" y="211"/>
                        </a:lnTo>
                        <a:lnTo>
                          <a:pt x="118" y="212"/>
                        </a:lnTo>
                        <a:lnTo>
                          <a:pt x="118" y="214"/>
                        </a:lnTo>
                        <a:lnTo>
                          <a:pt x="118" y="212"/>
                        </a:lnTo>
                        <a:lnTo>
                          <a:pt x="118" y="214"/>
                        </a:lnTo>
                        <a:lnTo>
                          <a:pt x="118" y="213"/>
                        </a:lnTo>
                        <a:lnTo>
                          <a:pt x="118" y="217"/>
                        </a:lnTo>
                        <a:lnTo>
                          <a:pt x="118" y="214"/>
                        </a:lnTo>
                        <a:lnTo>
                          <a:pt x="118" y="216"/>
                        </a:lnTo>
                        <a:lnTo>
                          <a:pt x="118" y="215"/>
                        </a:lnTo>
                        <a:lnTo>
                          <a:pt x="118" y="216"/>
                        </a:lnTo>
                        <a:lnTo>
                          <a:pt x="118" y="215"/>
                        </a:lnTo>
                        <a:lnTo>
                          <a:pt x="118" y="215"/>
                        </a:lnTo>
                        <a:lnTo>
                          <a:pt x="118" y="218"/>
                        </a:lnTo>
                        <a:lnTo>
                          <a:pt x="118" y="217"/>
                        </a:lnTo>
                        <a:lnTo>
                          <a:pt x="118" y="217"/>
                        </a:lnTo>
                        <a:lnTo>
                          <a:pt x="118" y="218"/>
                        </a:lnTo>
                        <a:lnTo>
                          <a:pt x="118" y="218"/>
                        </a:lnTo>
                        <a:lnTo>
                          <a:pt x="118" y="217"/>
                        </a:lnTo>
                        <a:lnTo>
                          <a:pt x="118" y="219"/>
                        </a:lnTo>
                        <a:lnTo>
                          <a:pt x="118" y="218"/>
                        </a:lnTo>
                        <a:lnTo>
                          <a:pt x="118" y="219"/>
                        </a:lnTo>
                        <a:lnTo>
                          <a:pt x="118" y="219"/>
                        </a:lnTo>
                        <a:lnTo>
                          <a:pt x="118" y="218"/>
                        </a:lnTo>
                        <a:lnTo>
                          <a:pt x="118" y="219"/>
                        </a:lnTo>
                        <a:lnTo>
                          <a:pt x="118" y="217"/>
                        </a:lnTo>
                        <a:lnTo>
                          <a:pt x="118" y="217"/>
                        </a:lnTo>
                        <a:lnTo>
                          <a:pt x="118" y="217"/>
                        </a:lnTo>
                        <a:lnTo>
                          <a:pt x="119" y="219"/>
                        </a:lnTo>
                        <a:lnTo>
                          <a:pt x="119" y="218"/>
                        </a:lnTo>
                        <a:lnTo>
                          <a:pt x="119" y="219"/>
                        </a:lnTo>
                        <a:lnTo>
                          <a:pt x="119" y="216"/>
                        </a:lnTo>
                        <a:lnTo>
                          <a:pt x="119" y="218"/>
                        </a:lnTo>
                        <a:lnTo>
                          <a:pt x="119" y="220"/>
                        </a:lnTo>
                        <a:lnTo>
                          <a:pt x="119" y="216"/>
                        </a:lnTo>
                        <a:lnTo>
                          <a:pt x="119" y="218"/>
                        </a:lnTo>
                        <a:lnTo>
                          <a:pt x="119" y="218"/>
                        </a:lnTo>
                        <a:lnTo>
                          <a:pt x="119" y="220"/>
                        </a:lnTo>
                        <a:lnTo>
                          <a:pt x="119" y="219"/>
                        </a:lnTo>
                        <a:lnTo>
                          <a:pt x="119" y="218"/>
                        </a:lnTo>
                        <a:lnTo>
                          <a:pt x="119" y="216"/>
                        </a:lnTo>
                        <a:lnTo>
                          <a:pt x="119" y="218"/>
                        </a:lnTo>
                        <a:lnTo>
                          <a:pt x="119" y="218"/>
                        </a:lnTo>
                        <a:lnTo>
                          <a:pt x="119" y="219"/>
                        </a:lnTo>
                        <a:lnTo>
                          <a:pt x="119" y="216"/>
                        </a:lnTo>
                        <a:lnTo>
                          <a:pt x="119" y="219"/>
                        </a:lnTo>
                        <a:lnTo>
                          <a:pt x="119" y="219"/>
                        </a:lnTo>
                        <a:lnTo>
                          <a:pt x="119" y="216"/>
                        </a:lnTo>
                        <a:lnTo>
                          <a:pt x="119" y="220"/>
                        </a:lnTo>
                        <a:lnTo>
                          <a:pt x="119" y="218"/>
                        </a:lnTo>
                        <a:lnTo>
                          <a:pt x="119" y="219"/>
                        </a:lnTo>
                        <a:lnTo>
                          <a:pt x="119" y="219"/>
                        </a:lnTo>
                        <a:lnTo>
                          <a:pt x="119" y="220"/>
                        </a:lnTo>
                        <a:lnTo>
                          <a:pt x="119" y="217"/>
                        </a:lnTo>
                        <a:lnTo>
                          <a:pt x="119" y="217"/>
                        </a:lnTo>
                        <a:lnTo>
                          <a:pt x="119" y="219"/>
                        </a:lnTo>
                        <a:lnTo>
                          <a:pt x="119" y="219"/>
                        </a:lnTo>
                        <a:lnTo>
                          <a:pt x="119" y="218"/>
                        </a:lnTo>
                        <a:lnTo>
                          <a:pt x="119" y="219"/>
                        </a:lnTo>
                        <a:lnTo>
                          <a:pt x="119" y="219"/>
                        </a:lnTo>
                        <a:lnTo>
                          <a:pt x="119" y="221"/>
                        </a:lnTo>
                        <a:lnTo>
                          <a:pt x="119" y="216"/>
                        </a:lnTo>
                        <a:lnTo>
                          <a:pt x="119" y="222"/>
                        </a:lnTo>
                        <a:lnTo>
                          <a:pt x="119" y="215"/>
                        </a:lnTo>
                        <a:lnTo>
                          <a:pt x="119" y="221"/>
                        </a:lnTo>
                        <a:lnTo>
                          <a:pt x="119" y="218"/>
                        </a:lnTo>
                        <a:lnTo>
                          <a:pt x="119" y="218"/>
                        </a:lnTo>
                        <a:lnTo>
                          <a:pt x="119" y="219"/>
                        </a:lnTo>
                        <a:lnTo>
                          <a:pt x="119" y="216"/>
                        </a:lnTo>
                        <a:lnTo>
                          <a:pt x="119" y="219"/>
                        </a:lnTo>
                        <a:lnTo>
                          <a:pt x="119" y="218"/>
                        </a:lnTo>
                        <a:lnTo>
                          <a:pt x="119" y="217"/>
                        </a:lnTo>
                        <a:lnTo>
                          <a:pt x="119" y="218"/>
                        </a:lnTo>
                        <a:lnTo>
                          <a:pt x="119" y="218"/>
                        </a:lnTo>
                        <a:lnTo>
                          <a:pt x="119" y="217"/>
                        </a:lnTo>
                        <a:lnTo>
                          <a:pt x="119" y="219"/>
                        </a:lnTo>
                        <a:lnTo>
                          <a:pt x="119" y="217"/>
                        </a:lnTo>
                        <a:lnTo>
                          <a:pt x="119" y="218"/>
                        </a:lnTo>
                        <a:lnTo>
                          <a:pt x="119" y="217"/>
                        </a:lnTo>
                        <a:lnTo>
                          <a:pt x="119" y="218"/>
                        </a:lnTo>
                        <a:lnTo>
                          <a:pt x="119" y="217"/>
                        </a:lnTo>
                        <a:lnTo>
                          <a:pt x="119" y="216"/>
                        </a:lnTo>
                        <a:lnTo>
                          <a:pt x="119" y="218"/>
                        </a:lnTo>
                        <a:lnTo>
                          <a:pt x="119" y="219"/>
                        </a:lnTo>
                        <a:lnTo>
                          <a:pt x="119" y="218"/>
                        </a:lnTo>
                        <a:lnTo>
                          <a:pt x="119" y="220"/>
                        </a:lnTo>
                        <a:lnTo>
                          <a:pt x="119" y="218"/>
                        </a:lnTo>
                        <a:lnTo>
                          <a:pt x="119" y="217"/>
                        </a:lnTo>
                        <a:lnTo>
                          <a:pt x="119" y="219"/>
                        </a:lnTo>
                        <a:lnTo>
                          <a:pt x="119" y="218"/>
                        </a:lnTo>
                        <a:lnTo>
                          <a:pt x="119" y="220"/>
                        </a:lnTo>
                        <a:lnTo>
                          <a:pt x="119" y="220"/>
                        </a:lnTo>
                        <a:lnTo>
                          <a:pt x="119" y="218"/>
                        </a:lnTo>
                        <a:lnTo>
                          <a:pt x="119" y="222"/>
                        </a:lnTo>
                        <a:lnTo>
                          <a:pt x="119" y="219"/>
                        </a:lnTo>
                        <a:lnTo>
                          <a:pt x="119" y="220"/>
                        </a:lnTo>
                        <a:lnTo>
                          <a:pt x="119" y="220"/>
                        </a:lnTo>
                        <a:lnTo>
                          <a:pt x="119" y="221"/>
                        </a:lnTo>
                        <a:lnTo>
                          <a:pt x="119" y="221"/>
                        </a:lnTo>
                        <a:lnTo>
                          <a:pt x="119" y="221"/>
                        </a:lnTo>
                        <a:lnTo>
                          <a:pt x="119" y="222"/>
                        </a:lnTo>
                        <a:lnTo>
                          <a:pt x="119" y="220"/>
                        </a:lnTo>
                        <a:lnTo>
                          <a:pt x="119" y="222"/>
                        </a:lnTo>
                        <a:lnTo>
                          <a:pt x="119" y="223"/>
                        </a:lnTo>
                        <a:lnTo>
                          <a:pt x="119" y="222"/>
                        </a:lnTo>
                        <a:lnTo>
                          <a:pt x="119" y="220"/>
                        </a:lnTo>
                        <a:lnTo>
                          <a:pt x="119" y="224"/>
                        </a:lnTo>
                        <a:lnTo>
                          <a:pt x="119" y="221"/>
                        </a:lnTo>
                        <a:lnTo>
                          <a:pt x="119" y="221"/>
                        </a:lnTo>
                        <a:lnTo>
                          <a:pt x="119" y="220"/>
                        </a:lnTo>
                        <a:lnTo>
                          <a:pt x="119" y="221"/>
                        </a:lnTo>
                        <a:lnTo>
                          <a:pt x="119" y="223"/>
                        </a:lnTo>
                        <a:lnTo>
                          <a:pt x="119" y="222"/>
                        </a:lnTo>
                        <a:lnTo>
                          <a:pt x="119" y="222"/>
                        </a:lnTo>
                        <a:lnTo>
                          <a:pt x="119" y="221"/>
                        </a:lnTo>
                        <a:lnTo>
                          <a:pt x="119" y="220"/>
                        </a:lnTo>
                        <a:lnTo>
                          <a:pt x="119" y="223"/>
                        </a:lnTo>
                        <a:lnTo>
                          <a:pt x="119" y="221"/>
                        </a:lnTo>
                        <a:lnTo>
                          <a:pt x="119" y="223"/>
                        </a:lnTo>
                        <a:lnTo>
                          <a:pt x="119" y="221"/>
                        </a:lnTo>
                        <a:lnTo>
                          <a:pt x="119" y="224"/>
                        </a:lnTo>
                        <a:lnTo>
                          <a:pt x="119" y="221"/>
                        </a:lnTo>
                        <a:lnTo>
                          <a:pt x="119" y="222"/>
                        </a:lnTo>
                        <a:lnTo>
                          <a:pt x="119" y="223"/>
                        </a:lnTo>
                        <a:lnTo>
                          <a:pt x="119" y="222"/>
                        </a:lnTo>
                        <a:lnTo>
                          <a:pt x="119" y="224"/>
                        </a:lnTo>
                        <a:lnTo>
                          <a:pt x="119" y="221"/>
                        </a:lnTo>
                        <a:lnTo>
                          <a:pt x="119" y="223"/>
                        </a:lnTo>
                        <a:lnTo>
                          <a:pt x="119" y="224"/>
                        </a:lnTo>
                        <a:lnTo>
                          <a:pt x="119" y="226"/>
                        </a:lnTo>
                        <a:lnTo>
                          <a:pt x="119" y="224"/>
                        </a:lnTo>
                        <a:lnTo>
                          <a:pt x="119" y="225"/>
                        </a:lnTo>
                        <a:lnTo>
                          <a:pt x="119" y="225"/>
                        </a:lnTo>
                        <a:lnTo>
                          <a:pt x="119" y="224"/>
                        </a:lnTo>
                        <a:lnTo>
                          <a:pt x="119" y="223"/>
                        </a:lnTo>
                        <a:lnTo>
                          <a:pt x="119" y="227"/>
                        </a:lnTo>
                        <a:lnTo>
                          <a:pt x="120" y="225"/>
                        </a:lnTo>
                        <a:lnTo>
                          <a:pt x="120" y="224"/>
                        </a:lnTo>
                        <a:lnTo>
                          <a:pt x="120" y="226"/>
                        </a:lnTo>
                        <a:lnTo>
                          <a:pt x="120" y="226"/>
                        </a:lnTo>
                        <a:lnTo>
                          <a:pt x="120" y="224"/>
                        </a:lnTo>
                        <a:lnTo>
                          <a:pt x="120" y="227"/>
                        </a:lnTo>
                        <a:lnTo>
                          <a:pt x="120" y="224"/>
                        </a:lnTo>
                        <a:lnTo>
                          <a:pt x="120" y="226"/>
                        </a:lnTo>
                        <a:lnTo>
                          <a:pt x="120" y="225"/>
                        </a:lnTo>
                        <a:lnTo>
                          <a:pt x="120" y="228"/>
                        </a:lnTo>
                        <a:lnTo>
                          <a:pt x="120" y="224"/>
                        </a:lnTo>
                        <a:lnTo>
                          <a:pt x="120" y="226"/>
                        </a:lnTo>
                        <a:lnTo>
                          <a:pt x="120" y="228"/>
                        </a:lnTo>
                        <a:lnTo>
                          <a:pt x="120" y="226"/>
                        </a:lnTo>
                        <a:lnTo>
                          <a:pt x="120" y="224"/>
                        </a:lnTo>
                        <a:lnTo>
                          <a:pt x="120" y="226"/>
                        </a:lnTo>
                        <a:lnTo>
                          <a:pt x="120" y="226"/>
                        </a:lnTo>
                        <a:lnTo>
                          <a:pt x="120" y="226"/>
                        </a:lnTo>
                        <a:lnTo>
                          <a:pt x="120" y="225"/>
                        </a:lnTo>
                        <a:lnTo>
                          <a:pt x="120" y="223"/>
                        </a:lnTo>
                        <a:lnTo>
                          <a:pt x="120" y="223"/>
                        </a:lnTo>
                        <a:lnTo>
                          <a:pt x="120" y="223"/>
                        </a:lnTo>
                        <a:lnTo>
                          <a:pt x="120" y="224"/>
                        </a:lnTo>
                        <a:lnTo>
                          <a:pt x="120" y="225"/>
                        </a:lnTo>
                        <a:lnTo>
                          <a:pt x="120" y="222"/>
                        </a:lnTo>
                        <a:lnTo>
                          <a:pt x="120" y="225"/>
                        </a:lnTo>
                        <a:lnTo>
                          <a:pt x="120" y="223"/>
                        </a:lnTo>
                        <a:lnTo>
                          <a:pt x="120" y="223"/>
                        </a:lnTo>
                        <a:lnTo>
                          <a:pt x="120" y="224"/>
                        </a:lnTo>
                        <a:lnTo>
                          <a:pt x="120" y="225"/>
                        </a:lnTo>
                        <a:lnTo>
                          <a:pt x="120" y="223"/>
                        </a:lnTo>
                        <a:lnTo>
                          <a:pt x="120" y="224"/>
                        </a:lnTo>
                        <a:lnTo>
                          <a:pt x="120" y="222"/>
                        </a:lnTo>
                        <a:lnTo>
                          <a:pt x="120" y="223"/>
                        </a:lnTo>
                        <a:lnTo>
                          <a:pt x="120" y="222"/>
                        </a:lnTo>
                        <a:lnTo>
                          <a:pt x="120" y="222"/>
                        </a:lnTo>
                        <a:lnTo>
                          <a:pt x="120" y="223"/>
                        </a:lnTo>
                        <a:lnTo>
                          <a:pt x="120" y="221"/>
                        </a:lnTo>
                        <a:lnTo>
                          <a:pt x="120" y="223"/>
                        </a:lnTo>
                        <a:lnTo>
                          <a:pt x="120" y="223"/>
                        </a:lnTo>
                        <a:lnTo>
                          <a:pt x="120" y="220"/>
                        </a:lnTo>
                        <a:lnTo>
                          <a:pt x="120" y="222"/>
                        </a:lnTo>
                        <a:lnTo>
                          <a:pt x="120" y="220"/>
                        </a:lnTo>
                        <a:lnTo>
                          <a:pt x="120" y="222"/>
                        </a:lnTo>
                        <a:lnTo>
                          <a:pt x="120" y="222"/>
                        </a:lnTo>
                        <a:lnTo>
                          <a:pt x="120" y="221"/>
                        </a:lnTo>
                        <a:lnTo>
                          <a:pt x="120" y="222"/>
                        </a:lnTo>
                        <a:lnTo>
                          <a:pt x="120" y="220"/>
                        </a:lnTo>
                        <a:lnTo>
                          <a:pt x="120" y="220"/>
                        </a:lnTo>
                        <a:lnTo>
                          <a:pt x="120" y="221"/>
                        </a:lnTo>
                        <a:lnTo>
                          <a:pt x="120" y="220"/>
                        </a:lnTo>
                        <a:lnTo>
                          <a:pt x="120" y="221"/>
                        </a:lnTo>
                        <a:lnTo>
                          <a:pt x="120" y="220"/>
                        </a:lnTo>
                        <a:lnTo>
                          <a:pt x="120" y="220"/>
                        </a:lnTo>
                        <a:lnTo>
                          <a:pt x="120" y="217"/>
                        </a:lnTo>
                        <a:lnTo>
                          <a:pt x="120" y="217"/>
                        </a:lnTo>
                        <a:lnTo>
                          <a:pt x="120" y="217"/>
                        </a:lnTo>
                        <a:lnTo>
                          <a:pt x="120" y="217"/>
                        </a:lnTo>
                        <a:lnTo>
                          <a:pt x="120" y="218"/>
                        </a:lnTo>
                        <a:lnTo>
                          <a:pt x="120" y="215"/>
                        </a:lnTo>
                        <a:lnTo>
                          <a:pt x="120" y="218"/>
                        </a:lnTo>
                        <a:lnTo>
                          <a:pt x="120" y="216"/>
                        </a:lnTo>
                        <a:lnTo>
                          <a:pt x="120" y="215"/>
                        </a:lnTo>
                        <a:lnTo>
                          <a:pt x="120" y="214"/>
                        </a:lnTo>
                        <a:lnTo>
                          <a:pt x="120" y="216"/>
                        </a:lnTo>
                        <a:lnTo>
                          <a:pt x="120" y="214"/>
                        </a:lnTo>
                        <a:lnTo>
                          <a:pt x="120" y="214"/>
                        </a:lnTo>
                        <a:lnTo>
                          <a:pt x="120" y="215"/>
                        </a:lnTo>
                        <a:lnTo>
                          <a:pt x="120" y="214"/>
                        </a:lnTo>
                        <a:lnTo>
                          <a:pt x="120" y="214"/>
                        </a:lnTo>
                        <a:lnTo>
                          <a:pt x="120" y="214"/>
                        </a:lnTo>
                        <a:lnTo>
                          <a:pt x="120" y="213"/>
                        </a:lnTo>
                        <a:lnTo>
                          <a:pt x="120" y="214"/>
                        </a:lnTo>
                        <a:lnTo>
                          <a:pt x="120" y="215"/>
                        </a:lnTo>
                        <a:lnTo>
                          <a:pt x="120" y="215"/>
                        </a:lnTo>
                        <a:lnTo>
                          <a:pt x="120" y="213"/>
                        </a:lnTo>
                        <a:lnTo>
                          <a:pt x="120" y="215"/>
                        </a:lnTo>
                        <a:lnTo>
                          <a:pt x="120" y="214"/>
                        </a:lnTo>
                        <a:lnTo>
                          <a:pt x="120" y="212"/>
                        </a:lnTo>
                        <a:lnTo>
                          <a:pt x="120" y="215"/>
                        </a:lnTo>
                        <a:lnTo>
                          <a:pt x="120" y="214"/>
                        </a:lnTo>
                        <a:lnTo>
                          <a:pt x="120" y="213"/>
                        </a:lnTo>
                        <a:lnTo>
                          <a:pt x="120" y="211"/>
                        </a:lnTo>
                        <a:lnTo>
                          <a:pt x="120" y="215"/>
                        </a:lnTo>
                        <a:lnTo>
                          <a:pt x="120" y="214"/>
                        </a:lnTo>
                        <a:lnTo>
                          <a:pt x="120" y="216"/>
                        </a:lnTo>
                        <a:lnTo>
                          <a:pt x="120" y="216"/>
                        </a:lnTo>
                        <a:lnTo>
                          <a:pt x="120" y="213"/>
                        </a:lnTo>
                        <a:lnTo>
                          <a:pt x="120" y="218"/>
                        </a:lnTo>
                        <a:lnTo>
                          <a:pt x="120" y="214"/>
                        </a:lnTo>
                        <a:lnTo>
                          <a:pt x="120" y="214"/>
                        </a:lnTo>
                        <a:lnTo>
                          <a:pt x="120" y="214"/>
                        </a:lnTo>
                        <a:lnTo>
                          <a:pt x="120" y="214"/>
                        </a:lnTo>
                        <a:lnTo>
                          <a:pt x="120" y="215"/>
                        </a:lnTo>
                        <a:lnTo>
                          <a:pt x="120" y="215"/>
                        </a:lnTo>
                        <a:lnTo>
                          <a:pt x="120" y="213"/>
                        </a:lnTo>
                        <a:lnTo>
                          <a:pt x="120" y="216"/>
                        </a:lnTo>
                        <a:lnTo>
                          <a:pt x="120" y="215"/>
                        </a:lnTo>
                        <a:lnTo>
                          <a:pt x="121" y="217"/>
                        </a:lnTo>
                        <a:lnTo>
                          <a:pt x="121" y="216"/>
                        </a:lnTo>
                        <a:lnTo>
                          <a:pt x="121" y="217"/>
                        </a:lnTo>
                        <a:lnTo>
                          <a:pt x="121" y="217"/>
                        </a:lnTo>
                        <a:lnTo>
                          <a:pt x="121" y="218"/>
                        </a:lnTo>
                        <a:lnTo>
                          <a:pt x="121" y="217"/>
                        </a:lnTo>
                        <a:lnTo>
                          <a:pt x="121" y="218"/>
                        </a:lnTo>
                        <a:lnTo>
                          <a:pt x="121" y="218"/>
                        </a:lnTo>
                        <a:lnTo>
                          <a:pt x="121" y="219"/>
                        </a:lnTo>
                        <a:lnTo>
                          <a:pt x="121" y="218"/>
                        </a:lnTo>
                        <a:lnTo>
                          <a:pt x="121" y="220"/>
                        </a:lnTo>
                        <a:lnTo>
                          <a:pt x="121" y="219"/>
                        </a:lnTo>
                        <a:lnTo>
                          <a:pt x="121" y="220"/>
                        </a:lnTo>
                        <a:lnTo>
                          <a:pt x="121" y="220"/>
                        </a:lnTo>
                        <a:lnTo>
                          <a:pt x="121" y="220"/>
                        </a:lnTo>
                        <a:lnTo>
                          <a:pt x="121" y="218"/>
                        </a:lnTo>
                        <a:lnTo>
                          <a:pt x="121" y="221"/>
                        </a:lnTo>
                        <a:lnTo>
                          <a:pt x="121" y="221"/>
                        </a:lnTo>
                        <a:lnTo>
                          <a:pt x="121" y="221"/>
                        </a:lnTo>
                        <a:lnTo>
                          <a:pt x="121" y="222"/>
                        </a:lnTo>
                        <a:lnTo>
                          <a:pt x="121" y="222"/>
                        </a:lnTo>
                        <a:lnTo>
                          <a:pt x="121" y="221"/>
                        </a:lnTo>
                        <a:lnTo>
                          <a:pt x="121" y="223"/>
                        </a:lnTo>
                        <a:lnTo>
                          <a:pt x="121" y="223"/>
                        </a:lnTo>
                        <a:lnTo>
                          <a:pt x="121" y="224"/>
                        </a:lnTo>
                        <a:lnTo>
                          <a:pt x="121" y="226"/>
                        </a:lnTo>
                        <a:lnTo>
                          <a:pt x="121" y="224"/>
                        </a:lnTo>
                        <a:lnTo>
                          <a:pt x="121" y="226"/>
                        </a:lnTo>
                        <a:lnTo>
                          <a:pt x="121" y="224"/>
                        </a:lnTo>
                        <a:lnTo>
                          <a:pt x="121" y="226"/>
                        </a:lnTo>
                        <a:lnTo>
                          <a:pt x="121" y="226"/>
                        </a:lnTo>
                        <a:lnTo>
                          <a:pt x="121" y="228"/>
                        </a:lnTo>
                        <a:lnTo>
                          <a:pt x="121" y="228"/>
                        </a:lnTo>
                        <a:lnTo>
                          <a:pt x="121" y="228"/>
                        </a:lnTo>
                        <a:lnTo>
                          <a:pt x="121" y="225"/>
                        </a:lnTo>
                        <a:lnTo>
                          <a:pt x="121" y="228"/>
                        </a:lnTo>
                        <a:lnTo>
                          <a:pt x="121" y="230"/>
                        </a:lnTo>
                        <a:lnTo>
                          <a:pt x="121" y="228"/>
                        </a:lnTo>
                        <a:lnTo>
                          <a:pt x="121" y="230"/>
                        </a:lnTo>
                        <a:lnTo>
                          <a:pt x="121" y="230"/>
                        </a:lnTo>
                        <a:lnTo>
                          <a:pt x="121" y="229"/>
                        </a:lnTo>
                        <a:lnTo>
                          <a:pt x="121" y="231"/>
                        </a:lnTo>
                        <a:lnTo>
                          <a:pt x="121" y="231"/>
                        </a:lnTo>
                        <a:lnTo>
                          <a:pt x="121" y="231"/>
                        </a:lnTo>
                        <a:lnTo>
                          <a:pt x="121" y="233"/>
                        </a:lnTo>
                        <a:lnTo>
                          <a:pt x="121" y="230"/>
                        </a:lnTo>
                        <a:lnTo>
                          <a:pt x="121" y="234"/>
                        </a:lnTo>
                        <a:lnTo>
                          <a:pt x="121" y="231"/>
                        </a:lnTo>
                        <a:lnTo>
                          <a:pt x="121" y="231"/>
                        </a:lnTo>
                        <a:lnTo>
                          <a:pt x="121" y="232"/>
                        </a:lnTo>
                        <a:lnTo>
                          <a:pt x="121" y="237"/>
                        </a:lnTo>
                        <a:lnTo>
                          <a:pt x="121" y="229"/>
                        </a:lnTo>
                        <a:lnTo>
                          <a:pt x="121" y="234"/>
                        </a:lnTo>
                        <a:lnTo>
                          <a:pt x="121" y="232"/>
                        </a:lnTo>
                        <a:lnTo>
                          <a:pt x="121" y="234"/>
                        </a:lnTo>
                        <a:lnTo>
                          <a:pt x="121" y="235"/>
                        </a:lnTo>
                        <a:lnTo>
                          <a:pt x="121" y="235"/>
                        </a:lnTo>
                        <a:lnTo>
                          <a:pt x="121" y="234"/>
                        </a:lnTo>
                        <a:lnTo>
                          <a:pt x="121" y="234"/>
                        </a:lnTo>
                        <a:lnTo>
                          <a:pt x="121" y="237"/>
                        </a:lnTo>
                        <a:lnTo>
                          <a:pt x="121" y="235"/>
                        </a:lnTo>
                        <a:lnTo>
                          <a:pt x="121" y="235"/>
                        </a:lnTo>
                        <a:lnTo>
                          <a:pt x="121" y="236"/>
                        </a:lnTo>
                        <a:lnTo>
                          <a:pt x="121" y="237"/>
                        </a:lnTo>
                        <a:lnTo>
                          <a:pt x="121" y="234"/>
                        </a:lnTo>
                        <a:lnTo>
                          <a:pt x="121" y="241"/>
                        </a:lnTo>
                        <a:lnTo>
                          <a:pt x="121" y="238"/>
                        </a:lnTo>
                        <a:lnTo>
                          <a:pt x="121" y="240"/>
                        </a:lnTo>
                        <a:lnTo>
                          <a:pt x="121" y="237"/>
                        </a:lnTo>
                        <a:lnTo>
                          <a:pt x="121" y="240"/>
                        </a:lnTo>
                        <a:lnTo>
                          <a:pt x="121" y="239"/>
                        </a:lnTo>
                        <a:lnTo>
                          <a:pt x="121" y="239"/>
                        </a:lnTo>
                        <a:lnTo>
                          <a:pt x="121" y="239"/>
                        </a:lnTo>
                        <a:lnTo>
                          <a:pt x="121" y="239"/>
                        </a:lnTo>
                        <a:lnTo>
                          <a:pt x="121" y="241"/>
                        </a:lnTo>
                        <a:lnTo>
                          <a:pt x="121" y="241"/>
                        </a:lnTo>
                        <a:lnTo>
                          <a:pt x="121" y="238"/>
                        </a:lnTo>
                        <a:lnTo>
                          <a:pt x="121" y="239"/>
                        </a:lnTo>
                        <a:lnTo>
                          <a:pt x="121" y="240"/>
                        </a:lnTo>
                        <a:lnTo>
                          <a:pt x="121" y="239"/>
                        </a:lnTo>
                        <a:lnTo>
                          <a:pt x="121" y="239"/>
                        </a:lnTo>
                        <a:lnTo>
                          <a:pt x="121" y="240"/>
                        </a:lnTo>
                        <a:lnTo>
                          <a:pt x="121" y="238"/>
                        </a:lnTo>
                        <a:lnTo>
                          <a:pt x="121" y="239"/>
                        </a:lnTo>
                        <a:lnTo>
                          <a:pt x="121" y="238"/>
                        </a:lnTo>
                        <a:lnTo>
                          <a:pt x="121" y="238"/>
                        </a:lnTo>
                        <a:lnTo>
                          <a:pt x="121" y="237"/>
                        </a:lnTo>
                        <a:lnTo>
                          <a:pt x="121" y="238"/>
                        </a:lnTo>
                        <a:lnTo>
                          <a:pt x="121" y="237"/>
                        </a:lnTo>
                        <a:lnTo>
                          <a:pt x="121" y="239"/>
                        </a:lnTo>
                        <a:lnTo>
                          <a:pt x="121" y="236"/>
                        </a:lnTo>
                        <a:lnTo>
                          <a:pt x="121" y="236"/>
                        </a:lnTo>
                        <a:lnTo>
                          <a:pt x="121" y="237"/>
                        </a:lnTo>
                        <a:lnTo>
                          <a:pt x="121" y="235"/>
                        </a:lnTo>
                        <a:lnTo>
                          <a:pt x="121" y="238"/>
                        </a:lnTo>
                        <a:lnTo>
                          <a:pt x="121" y="233"/>
                        </a:lnTo>
                        <a:lnTo>
                          <a:pt x="121" y="237"/>
                        </a:lnTo>
                        <a:lnTo>
                          <a:pt x="121" y="235"/>
                        </a:lnTo>
                        <a:lnTo>
                          <a:pt x="121" y="234"/>
                        </a:lnTo>
                        <a:lnTo>
                          <a:pt x="121" y="235"/>
                        </a:lnTo>
                        <a:lnTo>
                          <a:pt x="121" y="234"/>
                        </a:lnTo>
                        <a:lnTo>
                          <a:pt x="121" y="234"/>
                        </a:lnTo>
                        <a:lnTo>
                          <a:pt x="121" y="236"/>
                        </a:lnTo>
                        <a:lnTo>
                          <a:pt x="121" y="233"/>
                        </a:lnTo>
                        <a:lnTo>
                          <a:pt x="121" y="233"/>
                        </a:lnTo>
                        <a:lnTo>
                          <a:pt x="121" y="235"/>
                        </a:lnTo>
                        <a:lnTo>
                          <a:pt x="121" y="232"/>
                        </a:lnTo>
                        <a:lnTo>
                          <a:pt x="121" y="233"/>
                        </a:lnTo>
                        <a:lnTo>
                          <a:pt x="122" y="232"/>
                        </a:lnTo>
                        <a:lnTo>
                          <a:pt x="122" y="232"/>
                        </a:lnTo>
                        <a:lnTo>
                          <a:pt x="122" y="231"/>
                        </a:lnTo>
                        <a:lnTo>
                          <a:pt x="122" y="232"/>
                        </a:lnTo>
                        <a:lnTo>
                          <a:pt x="122" y="230"/>
                        </a:lnTo>
                        <a:lnTo>
                          <a:pt x="122" y="230"/>
                        </a:lnTo>
                        <a:lnTo>
                          <a:pt x="122" y="232"/>
                        </a:lnTo>
                        <a:lnTo>
                          <a:pt x="122" y="228"/>
                        </a:lnTo>
                        <a:lnTo>
                          <a:pt x="122" y="231"/>
                        </a:lnTo>
                        <a:lnTo>
                          <a:pt x="122" y="230"/>
                        </a:lnTo>
                        <a:lnTo>
                          <a:pt x="122" y="229"/>
                        </a:lnTo>
                        <a:lnTo>
                          <a:pt x="122" y="227"/>
                        </a:lnTo>
                        <a:lnTo>
                          <a:pt x="122" y="225"/>
                        </a:lnTo>
                        <a:lnTo>
                          <a:pt x="122" y="226"/>
                        </a:lnTo>
                        <a:lnTo>
                          <a:pt x="122" y="223"/>
                        </a:lnTo>
                        <a:lnTo>
                          <a:pt x="122" y="225"/>
                        </a:lnTo>
                        <a:lnTo>
                          <a:pt x="122" y="225"/>
                        </a:lnTo>
                        <a:lnTo>
                          <a:pt x="122" y="224"/>
                        </a:lnTo>
                        <a:lnTo>
                          <a:pt x="122" y="223"/>
                        </a:lnTo>
                        <a:lnTo>
                          <a:pt x="122" y="222"/>
                        </a:lnTo>
                        <a:lnTo>
                          <a:pt x="122" y="221"/>
                        </a:lnTo>
                        <a:lnTo>
                          <a:pt x="122" y="219"/>
                        </a:lnTo>
                        <a:lnTo>
                          <a:pt x="122" y="219"/>
                        </a:lnTo>
                        <a:lnTo>
                          <a:pt x="122" y="220"/>
                        </a:lnTo>
                        <a:lnTo>
                          <a:pt x="122" y="218"/>
                        </a:lnTo>
                        <a:lnTo>
                          <a:pt x="122" y="220"/>
                        </a:lnTo>
                        <a:lnTo>
                          <a:pt x="122" y="217"/>
                        </a:lnTo>
                        <a:lnTo>
                          <a:pt x="122" y="221"/>
                        </a:lnTo>
                        <a:lnTo>
                          <a:pt x="122" y="216"/>
                        </a:lnTo>
                        <a:lnTo>
                          <a:pt x="122" y="217"/>
                        </a:lnTo>
                        <a:lnTo>
                          <a:pt x="122" y="216"/>
                        </a:lnTo>
                        <a:lnTo>
                          <a:pt x="122" y="215"/>
                        </a:lnTo>
                        <a:lnTo>
                          <a:pt x="122" y="216"/>
                        </a:lnTo>
                        <a:lnTo>
                          <a:pt x="122" y="216"/>
                        </a:lnTo>
                        <a:lnTo>
                          <a:pt x="122" y="217"/>
                        </a:lnTo>
                        <a:lnTo>
                          <a:pt x="122" y="212"/>
                        </a:lnTo>
                        <a:lnTo>
                          <a:pt x="122" y="214"/>
                        </a:lnTo>
                        <a:lnTo>
                          <a:pt x="122" y="215"/>
                        </a:lnTo>
                        <a:lnTo>
                          <a:pt x="122" y="213"/>
                        </a:lnTo>
                        <a:lnTo>
                          <a:pt x="122" y="214"/>
                        </a:lnTo>
                        <a:lnTo>
                          <a:pt x="122" y="211"/>
                        </a:lnTo>
                        <a:lnTo>
                          <a:pt x="122" y="213"/>
                        </a:lnTo>
                        <a:lnTo>
                          <a:pt x="122" y="211"/>
                        </a:lnTo>
                        <a:lnTo>
                          <a:pt x="122" y="216"/>
                        </a:lnTo>
                        <a:lnTo>
                          <a:pt x="122" y="212"/>
                        </a:lnTo>
                        <a:lnTo>
                          <a:pt x="122" y="213"/>
                        </a:lnTo>
                        <a:lnTo>
                          <a:pt x="122" y="211"/>
                        </a:lnTo>
                        <a:lnTo>
                          <a:pt x="122" y="211"/>
                        </a:lnTo>
                        <a:lnTo>
                          <a:pt x="122" y="213"/>
                        </a:lnTo>
                        <a:lnTo>
                          <a:pt x="122" y="210"/>
                        </a:lnTo>
                        <a:lnTo>
                          <a:pt x="122" y="213"/>
                        </a:lnTo>
                        <a:lnTo>
                          <a:pt x="122" y="212"/>
                        </a:lnTo>
                        <a:lnTo>
                          <a:pt x="122" y="214"/>
                        </a:lnTo>
                        <a:lnTo>
                          <a:pt x="122" y="213"/>
                        </a:lnTo>
                        <a:lnTo>
                          <a:pt x="122" y="211"/>
                        </a:lnTo>
                        <a:lnTo>
                          <a:pt x="122" y="212"/>
                        </a:lnTo>
                        <a:lnTo>
                          <a:pt x="122" y="214"/>
                        </a:lnTo>
                        <a:lnTo>
                          <a:pt x="122" y="211"/>
                        </a:lnTo>
                        <a:lnTo>
                          <a:pt x="122" y="212"/>
                        </a:lnTo>
                        <a:lnTo>
                          <a:pt x="122" y="212"/>
                        </a:lnTo>
                        <a:lnTo>
                          <a:pt x="122" y="213"/>
                        </a:lnTo>
                        <a:lnTo>
                          <a:pt x="122" y="211"/>
                        </a:lnTo>
                        <a:lnTo>
                          <a:pt x="122" y="214"/>
                        </a:lnTo>
                        <a:lnTo>
                          <a:pt x="122" y="213"/>
                        </a:lnTo>
                        <a:lnTo>
                          <a:pt x="122" y="214"/>
                        </a:lnTo>
                        <a:lnTo>
                          <a:pt x="122" y="211"/>
                        </a:lnTo>
                        <a:lnTo>
                          <a:pt x="122" y="214"/>
                        </a:lnTo>
                        <a:lnTo>
                          <a:pt x="122" y="216"/>
                        </a:lnTo>
                        <a:lnTo>
                          <a:pt x="122" y="216"/>
                        </a:lnTo>
                        <a:lnTo>
                          <a:pt x="122" y="216"/>
                        </a:lnTo>
                        <a:lnTo>
                          <a:pt x="122" y="216"/>
                        </a:lnTo>
                        <a:lnTo>
                          <a:pt x="122" y="218"/>
                        </a:lnTo>
                        <a:lnTo>
                          <a:pt x="122" y="216"/>
                        </a:lnTo>
                        <a:lnTo>
                          <a:pt x="122" y="220"/>
                        </a:lnTo>
                        <a:lnTo>
                          <a:pt x="122" y="218"/>
                        </a:lnTo>
                        <a:lnTo>
                          <a:pt x="122" y="219"/>
                        </a:lnTo>
                        <a:lnTo>
                          <a:pt x="122" y="220"/>
                        </a:lnTo>
                        <a:lnTo>
                          <a:pt x="122" y="219"/>
                        </a:lnTo>
                        <a:lnTo>
                          <a:pt x="122" y="222"/>
                        </a:lnTo>
                        <a:lnTo>
                          <a:pt x="122" y="223"/>
                        </a:lnTo>
                        <a:lnTo>
                          <a:pt x="122" y="222"/>
                        </a:lnTo>
                        <a:lnTo>
                          <a:pt x="122" y="223"/>
                        </a:lnTo>
                        <a:lnTo>
                          <a:pt x="122" y="227"/>
                        </a:lnTo>
                        <a:lnTo>
                          <a:pt x="122" y="224"/>
                        </a:lnTo>
                        <a:lnTo>
                          <a:pt x="122" y="228"/>
                        </a:lnTo>
                        <a:lnTo>
                          <a:pt x="122" y="225"/>
                        </a:lnTo>
                        <a:lnTo>
                          <a:pt x="122" y="231"/>
                        </a:lnTo>
                        <a:lnTo>
                          <a:pt x="122" y="228"/>
                        </a:lnTo>
                        <a:lnTo>
                          <a:pt x="122" y="231"/>
                        </a:lnTo>
                        <a:lnTo>
                          <a:pt x="122" y="230"/>
                        </a:lnTo>
                        <a:lnTo>
                          <a:pt x="122" y="232"/>
                        </a:lnTo>
                        <a:lnTo>
                          <a:pt x="122" y="231"/>
                        </a:lnTo>
                        <a:lnTo>
                          <a:pt x="122" y="234"/>
                        </a:lnTo>
                        <a:lnTo>
                          <a:pt x="122" y="234"/>
                        </a:lnTo>
                        <a:lnTo>
                          <a:pt x="122" y="235"/>
                        </a:lnTo>
                        <a:lnTo>
                          <a:pt x="122" y="235"/>
                        </a:lnTo>
                        <a:lnTo>
                          <a:pt x="122" y="239"/>
                        </a:lnTo>
                        <a:lnTo>
                          <a:pt x="123" y="238"/>
                        </a:lnTo>
                        <a:lnTo>
                          <a:pt x="123" y="237"/>
                        </a:lnTo>
                        <a:lnTo>
                          <a:pt x="123" y="241"/>
                        </a:lnTo>
                        <a:lnTo>
                          <a:pt x="123" y="240"/>
                        </a:lnTo>
                        <a:lnTo>
                          <a:pt x="123" y="241"/>
                        </a:lnTo>
                        <a:lnTo>
                          <a:pt x="123" y="241"/>
                        </a:lnTo>
                        <a:lnTo>
                          <a:pt x="123" y="243"/>
                        </a:lnTo>
                        <a:lnTo>
                          <a:pt x="123" y="243"/>
                        </a:lnTo>
                        <a:lnTo>
                          <a:pt x="123" y="244"/>
                        </a:lnTo>
                        <a:lnTo>
                          <a:pt x="123" y="245"/>
                        </a:lnTo>
                        <a:lnTo>
                          <a:pt x="123" y="245"/>
                        </a:lnTo>
                        <a:lnTo>
                          <a:pt x="123" y="247"/>
                        </a:lnTo>
                        <a:lnTo>
                          <a:pt x="123" y="248"/>
                        </a:lnTo>
                        <a:lnTo>
                          <a:pt x="123" y="248"/>
                        </a:lnTo>
                        <a:lnTo>
                          <a:pt x="123" y="251"/>
                        </a:lnTo>
                        <a:lnTo>
                          <a:pt x="123" y="249"/>
                        </a:lnTo>
                        <a:lnTo>
                          <a:pt x="123" y="250"/>
                        </a:lnTo>
                        <a:lnTo>
                          <a:pt x="123" y="250"/>
                        </a:lnTo>
                        <a:lnTo>
                          <a:pt x="123" y="253"/>
                        </a:lnTo>
                        <a:lnTo>
                          <a:pt x="123" y="253"/>
                        </a:lnTo>
                        <a:lnTo>
                          <a:pt x="123" y="254"/>
                        </a:lnTo>
                        <a:lnTo>
                          <a:pt x="123" y="253"/>
                        </a:lnTo>
                        <a:lnTo>
                          <a:pt x="123" y="254"/>
                        </a:lnTo>
                        <a:lnTo>
                          <a:pt x="123" y="254"/>
                        </a:lnTo>
                        <a:lnTo>
                          <a:pt x="123" y="258"/>
                        </a:lnTo>
                        <a:lnTo>
                          <a:pt x="123" y="257"/>
                        </a:lnTo>
                        <a:lnTo>
                          <a:pt x="123" y="256"/>
                        </a:lnTo>
                        <a:lnTo>
                          <a:pt x="123" y="258"/>
                        </a:lnTo>
                        <a:lnTo>
                          <a:pt x="123" y="257"/>
                        </a:lnTo>
                        <a:lnTo>
                          <a:pt x="123" y="260"/>
                        </a:lnTo>
                        <a:lnTo>
                          <a:pt x="123" y="259"/>
                        </a:lnTo>
                        <a:lnTo>
                          <a:pt x="123" y="259"/>
                        </a:lnTo>
                        <a:lnTo>
                          <a:pt x="123" y="261"/>
                        </a:lnTo>
                        <a:lnTo>
                          <a:pt x="123" y="260"/>
                        </a:lnTo>
                        <a:lnTo>
                          <a:pt x="123" y="265"/>
                        </a:lnTo>
                        <a:lnTo>
                          <a:pt x="123" y="259"/>
                        </a:lnTo>
                        <a:lnTo>
                          <a:pt x="123" y="262"/>
                        </a:lnTo>
                        <a:lnTo>
                          <a:pt x="123" y="262"/>
                        </a:lnTo>
                        <a:lnTo>
                          <a:pt x="123" y="264"/>
                        </a:lnTo>
                        <a:lnTo>
                          <a:pt x="123" y="262"/>
                        </a:lnTo>
                        <a:lnTo>
                          <a:pt x="123" y="263"/>
                        </a:lnTo>
                        <a:lnTo>
                          <a:pt x="123" y="264"/>
                        </a:lnTo>
                        <a:lnTo>
                          <a:pt x="123" y="263"/>
                        </a:lnTo>
                        <a:lnTo>
                          <a:pt x="123" y="263"/>
                        </a:lnTo>
                        <a:lnTo>
                          <a:pt x="123" y="263"/>
                        </a:lnTo>
                        <a:lnTo>
                          <a:pt x="123" y="263"/>
                        </a:lnTo>
                        <a:lnTo>
                          <a:pt x="123" y="265"/>
                        </a:lnTo>
                        <a:lnTo>
                          <a:pt x="123" y="265"/>
                        </a:lnTo>
                        <a:lnTo>
                          <a:pt x="123" y="263"/>
                        </a:lnTo>
                        <a:lnTo>
                          <a:pt x="123" y="263"/>
                        </a:lnTo>
                        <a:lnTo>
                          <a:pt x="123" y="263"/>
                        </a:lnTo>
                        <a:lnTo>
                          <a:pt x="123" y="264"/>
                        </a:lnTo>
                        <a:lnTo>
                          <a:pt x="123" y="263"/>
                        </a:lnTo>
                        <a:lnTo>
                          <a:pt x="123" y="263"/>
                        </a:lnTo>
                        <a:lnTo>
                          <a:pt x="123" y="264"/>
                        </a:lnTo>
                        <a:lnTo>
                          <a:pt x="123" y="264"/>
                        </a:lnTo>
                        <a:lnTo>
                          <a:pt x="123" y="263"/>
                        </a:lnTo>
                        <a:lnTo>
                          <a:pt x="123" y="262"/>
                        </a:lnTo>
                        <a:lnTo>
                          <a:pt x="123" y="262"/>
                        </a:lnTo>
                        <a:lnTo>
                          <a:pt x="123" y="266"/>
                        </a:lnTo>
                        <a:lnTo>
                          <a:pt x="123" y="261"/>
                        </a:lnTo>
                        <a:lnTo>
                          <a:pt x="123" y="264"/>
                        </a:lnTo>
                        <a:lnTo>
                          <a:pt x="123" y="265"/>
                        </a:lnTo>
                        <a:lnTo>
                          <a:pt x="123" y="262"/>
                        </a:lnTo>
                        <a:lnTo>
                          <a:pt x="123" y="263"/>
                        </a:lnTo>
                        <a:lnTo>
                          <a:pt x="123" y="263"/>
                        </a:lnTo>
                        <a:lnTo>
                          <a:pt x="123" y="261"/>
                        </a:lnTo>
                        <a:lnTo>
                          <a:pt x="123" y="264"/>
                        </a:lnTo>
                        <a:lnTo>
                          <a:pt x="123" y="262"/>
                        </a:lnTo>
                        <a:lnTo>
                          <a:pt x="123" y="263"/>
                        </a:lnTo>
                        <a:lnTo>
                          <a:pt x="123" y="263"/>
                        </a:lnTo>
                        <a:lnTo>
                          <a:pt x="123" y="262"/>
                        </a:lnTo>
                        <a:lnTo>
                          <a:pt x="123" y="263"/>
                        </a:lnTo>
                        <a:lnTo>
                          <a:pt x="123" y="263"/>
                        </a:lnTo>
                        <a:lnTo>
                          <a:pt x="123" y="263"/>
                        </a:lnTo>
                        <a:lnTo>
                          <a:pt x="123" y="261"/>
                        </a:lnTo>
                        <a:lnTo>
                          <a:pt x="123" y="266"/>
                        </a:lnTo>
                        <a:lnTo>
                          <a:pt x="123" y="261"/>
                        </a:lnTo>
                        <a:lnTo>
                          <a:pt x="123" y="262"/>
                        </a:lnTo>
                        <a:lnTo>
                          <a:pt x="123" y="261"/>
                        </a:lnTo>
                        <a:lnTo>
                          <a:pt x="123" y="263"/>
                        </a:lnTo>
                        <a:lnTo>
                          <a:pt x="123" y="259"/>
                        </a:lnTo>
                        <a:lnTo>
                          <a:pt x="123" y="262"/>
                        </a:lnTo>
                        <a:lnTo>
                          <a:pt x="123" y="257"/>
                        </a:lnTo>
                        <a:lnTo>
                          <a:pt x="123" y="258"/>
                        </a:lnTo>
                        <a:lnTo>
                          <a:pt x="123" y="259"/>
                        </a:lnTo>
                        <a:lnTo>
                          <a:pt x="123" y="258"/>
                        </a:lnTo>
                        <a:lnTo>
                          <a:pt x="123" y="257"/>
                        </a:lnTo>
                        <a:lnTo>
                          <a:pt x="123" y="258"/>
                        </a:lnTo>
                        <a:lnTo>
                          <a:pt x="123" y="257"/>
                        </a:lnTo>
                        <a:lnTo>
                          <a:pt x="123" y="258"/>
                        </a:lnTo>
                        <a:lnTo>
                          <a:pt x="123" y="257"/>
                        </a:lnTo>
                        <a:lnTo>
                          <a:pt x="123" y="258"/>
                        </a:lnTo>
                        <a:lnTo>
                          <a:pt x="123" y="257"/>
                        </a:lnTo>
                        <a:lnTo>
                          <a:pt x="123" y="255"/>
                        </a:lnTo>
                        <a:lnTo>
                          <a:pt x="123" y="256"/>
                        </a:lnTo>
                        <a:lnTo>
                          <a:pt x="123" y="256"/>
                        </a:lnTo>
                        <a:lnTo>
                          <a:pt x="123" y="257"/>
                        </a:lnTo>
                        <a:lnTo>
                          <a:pt x="123" y="252"/>
                        </a:lnTo>
                        <a:lnTo>
                          <a:pt x="123" y="255"/>
                        </a:lnTo>
                        <a:lnTo>
                          <a:pt x="123" y="254"/>
                        </a:lnTo>
                        <a:lnTo>
                          <a:pt x="123" y="254"/>
                        </a:lnTo>
                        <a:lnTo>
                          <a:pt x="123" y="254"/>
                        </a:lnTo>
                        <a:lnTo>
                          <a:pt x="123" y="253"/>
                        </a:lnTo>
                        <a:lnTo>
                          <a:pt x="123" y="251"/>
                        </a:lnTo>
                        <a:lnTo>
                          <a:pt x="123" y="255"/>
                        </a:lnTo>
                        <a:lnTo>
                          <a:pt x="123" y="255"/>
                        </a:lnTo>
                        <a:lnTo>
                          <a:pt x="123" y="251"/>
                        </a:lnTo>
                        <a:lnTo>
                          <a:pt x="124" y="254"/>
                        </a:lnTo>
                        <a:lnTo>
                          <a:pt x="124" y="252"/>
                        </a:lnTo>
                        <a:lnTo>
                          <a:pt x="124" y="250"/>
                        </a:lnTo>
                        <a:lnTo>
                          <a:pt x="124" y="252"/>
                        </a:lnTo>
                        <a:lnTo>
                          <a:pt x="124" y="251"/>
                        </a:lnTo>
                        <a:lnTo>
                          <a:pt x="124" y="249"/>
                        </a:lnTo>
                        <a:lnTo>
                          <a:pt x="124" y="250"/>
                        </a:lnTo>
                        <a:lnTo>
                          <a:pt x="124" y="253"/>
                        </a:lnTo>
                        <a:lnTo>
                          <a:pt x="124" y="248"/>
                        </a:lnTo>
                        <a:lnTo>
                          <a:pt x="124" y="251"/>
                        </a:lnTo>
                        <a:lnTo>
                          <a:pt x="124" y="246"/>
                        </a:lnTo>
                        <a:lnTo>
                          <a:pt x="124" y="249"/>
                        </a:lnTo>
                        <a:lnTo>
                          <a:pt x="124" y="248"/>
                        </a:lnTo>
                        <a:lnTo>
                          <a:pt x="124" y="247"/>
                        </a:lnTo>
                        <a:lnTo>
                          <a:pt x="124" y="246"/>
                        </a:lnTo>
                        <a:lnTo>
                          <a:pt x="124" y="248"/>
                        </a:lnTo>
                        <a:lnTo>
                          <a:pt x="124" y="245"/>
                        </a:lnTo>
                        <a:lnTo>
                          <a:pt x="124" y="247"/>
                        </a:lnTo>
                        <a:lnTo>
                          <a:pt x="124" y="245"/>
                        </a:lnTo>
                        <a:lnTo>
                          <a:pt x="124" y="246"/>
                        </a:lnTo>
                        <a:lnTo>
                          <a:pt x="124" y="245"/>
                        </a:lnTo>
                        <a:lnTo>
                          <a:pt x="124" y="245"/>
                        </a:lnTo>
                        <a:lnTo>
                          <a:pt x="124" y="243"/>
                        </a:lnTo>
                        <a:lnTo>
                          <a:pt x="124" y="243"/>
                        </a:lnTo>
                        <a:lnTo>
                          <a:pt x="124" y="243"/>
                        </a:lnTo>
                        <a:lnTo>
                          <a:pt x="124" y="243"/>
                        </a:lnTo>
                        <a:lnTo>
                          <a:pt x="124" y="243"/>
                        </a:lnTo>
                        <a:lnTo>
                          <a:pt x="124" y="241"/>
                        </a:lnTo>
                        <a:lnTo>
                          <a:pt x="124" y="243"/>
                        </a:lnTo>
                        <a:lnTo>
                          <a:pt x="124" y="243"/>
                        </a:lnTo>
                        <a:lnTo>
                          <a:pt x="124" y="240"/>
                        </a:lnTo>
                        <a:lnTo>
                          <a:pt x="124" y="242"/>
                        </a:lnTo>
                        <a:lnTo>
                          <a:pt x="124" y="241"/>
                        </a:lnTo>
                        <a:lnTo>
                          <a:pt x="124" y="240"/>
                        </a:lnTo>
                        <a:lnTo>
                          <a:pt x="124" y="241"/>
                        </a:lnTo>
                        <a:lnTo>
                          <a:pt x="124" y="240"/>
                        </a:lnTo>
                        <a:lnTo>
                          <a:pt x="124" y="240"/>
                        </a:lnTo>
                        <a:lnTo>
                          <a:pt x="124" y="241"/>
                        </a:lnTo>
                        <a:lnTo>
                          <a:pt x="124" y="239"/>
                        </a:lnTo>
                        <a:lnTo>
                          <a:pt x="124" y="240"/>
                        </a:lnTo>
                        <a:lnTo>
                          <a:pt x="124" y="239"/>
                        </a:lnTo>
                        <a:lnTo>
                          <a:pt x="124" y="238"/>
                        </a:lnTo>
                        <a:lnTo>
                          <a:pt x="124" y="241"/>
                        </a:lnTo>
                        <a:lnTo>
                          <a:pt x="124" y="237"/>
                        </a:lnTo>
                        <a:lnTo>
                          <a:pt x="124" y="240"/>
                        </a:lnTo>
                        <a:lnTo>
                          <a:pt x="124" y="239"/>
                        </a:lnTo>
                        <a:lnTo>
                          <a:pt x="124" y="238"/>
                        </a:lnTo>
                        <a:lnTo>
                          <a:pt x="124" y="240"/>
                        </a:lnTo>
                        <a:lnTo>
                          <a:pt x="124" y="239"/>
                        </a:lnTo>
                        <a:lnTo>
                          <a:pt x="124" y="238"/>
                        </a:lnTo>
                        <a:lnTo>
                          <a:pt x="124" y="235"/>
                        </a:lnTo>
                        <a:lnTo>
                          <a:pt x="124" y="240"/>
                        </a:lnTo>
                        <a:lnTo>
                          <a:pt x="124" y="237"/>
                        </a:lnTo>
                        <a:lnTo>
                          <a:pt x="124" y="241"/>
                        </a:lnTo>
                        <a:lnTo>
                          <a:pt x="124" y="239"/>
                        </a:lnTo>
                        <a:lnTo>
                          <a:pt x="124" y="237"/>
                        </a:lnTo>
                        <a:lnTo>
                          <a:pt x="124" y="237"/>
                        </a:lnTo>
                        <a:lnTo>
                          <a:pt x="124" y="241"/>
                        </a:lnTo>
                        <a:lnTo>
                          <a:pt x="124" y="235"/>
                        </a:lnTo>
                        <a:lnTo>
                          <a:pt x="124" y="239"/>
                        </a:lnTo>
                        <a:lnTo>
                          <a:pt x="124" y="236"/>
                        </a:lnTo>
                        <a:lnTo>
                          <a:pt x="124" y="238"/>
                        </a:lnTo>
                        <a:lnTo>
                          <a:pt x="124" y="238"/>
                        </a:lnTo>
                        <a:lnTo>
                          <a:pt x="124" y="237"/>
                        </a:lnTo>
                        <a:lnTo>
                          <a:pt x="124" y="240"/>
                        </a:lnTo>
                        <a:lnTo>
                          <a:pt x="124" y="239"/>
                        </a:lnTo>
                        <a:lnTo>
                          <a:pt x="124" y="237"/>
                        </a:lnTo>
                        <a:lnTo>
                          <a:pt x="124" y="239"/>
                        </a:lnTo>
                        <a:lnTo>
                          <a:pt x="124" y="238"/>
                        </a:lnTo>
                        <a:lnTo>
                          <a:pt x="124" y="237"/>
                        </a:lnTo>
                        <a:lnTo>
                          <a:pt x="124" y="238"/>
                        </a:lnTo>
                        <a:lnTo>
                          <a:pt x="124" y="237"/>
                        </a:lnTo>
                        <a:lnTo>
                          <a:pt x="124" y="237"/>
                        </a:lnTo>
                        <a:lnTo>
                          <a:pt x="124" y="241"/>
                        </a:lnTo>
                        <a:lnTo>
                          <a:pt x="124" y="237"/>
                        </a:lnTo>
                        <a:lnTo>
                          <a:pt x="124" y="240"/>
                        </a:lnTo>
                        <a:lnTo>
                          <a:pt x="124" y="238"/>
                        </a:lnTo>
                        <a:lnTo>
                          <a:pt x="124" y="239"/>
                        </a:lnTo>
                        <a:lnTo>
                          <a:pt x="124" y="239"/>
                        </a:lnTo>
                        <a:lnTo>
                          <a:pt x="124" y="239"/>
                        </a:lnTo>
                        <a:lnTo>
                          <a:pt x="124" y="240"/>
                        </a:lnTo>
                        <a:lnTo>
                          <a:pt x="124" y="240"/>
                        </a:lnTo>
                        <a:lnTo>
                          <a:pt x="124" y="244"/>
                        </a:lnTo>
                        <a:lnTo>
                          <a:pt x="124" y="240"/>
                        </a:lnTo>
                        <a:lnTo>
                          <a:pt x="124" y="240"/>
                        </a:lnTo>
                        <a:lnTo>
                          <a:pt x="124" y="240"/>
                        </a:lnTo>
                        <a:lnTo>
                          <a:pt x="124" y="243"/>
                        </a:lnTo>
                        <a:lnTo>
                          <a:pt x="124" y="244"/>
                        </a:lnTo>
                        <a:lnTo>
                          <a:pt x="124" y="240"/>
                        </a:lnTo>
                        <a:lnTo>
                          <a:pt x="124" y="243"/>
                        </a:lnTo>
                        <a:lnTo>
                          <a:pt x="124" y="241"/>
                        </a:lnTo>
                        <a:lnTo>
                          <a:pt x="124" y="245"/>
                        </a:lnTo>
                        <a:lnTo>
                          <a:pt x="124" y="241"/>
                        </a:lnTo>
                        <a:lnTo>
                          <a:pt x="124" y="243"/>
                        </a:lnTo>
                        <a:lnTo>
                          <a:pt x="124" y="243"/>
                        </a:lnTo>
                        <a:lnTo>
                          <a:pt x="124" y="243"/>
                        </a:lnTo>
                        <a:lnTo>
                          <a:pt x="124" y="245"/>
                        </a:lnTo>
                        <a:lnTo>
                          <a:pt x="124" y="241"/>
                        </a:lnTo>
                        <a:lnTo>
                          <a:pt x="125" y="247"/>
                        </a:lnTo>
                        <a:lnTo>
                          <a:pt x="125" y="242"/>
                        </a:lnTo>
                        <a:lnTo>
                          <a:pt x="125" y="247"/>
                        </a:lnTo>
                        <a:lnTo>
                          <a:pt x="125" y="243"/>
                        </a:lnTo>
                        <a:lnTo>
                          <a:pt x="125" y="245"/>
                        </a:lnTo>
                        <a:lnTo>
                          <a:pt x="125" y="244"/>
                        </a:lnTo>
                        <a:lnTo>
                          <a:pt x="125" y="245"/>
                        </a:lnTo>
                        <a:lnTo>
                          <a:pt x="125" y="243"/>
                        </a:lnTo>
                        <a:lnTo>
                          <a:pt x="125" y="246"/>
                        </a:lnTo>
                        <a:lnTo>
                          <a:pt x="125" y="241"/>
                        </a:lnTo>
                        <a:lnTo>
                          <a:pt x="125" y="247"/>
                        </a:lnTo>
                        <a:lnTo>
                          <a:pt x="125" y="241"/>
                        </a:lnTo>
                        <a:lnTo>
                          <a:pt x="125" y="244"/>
                        </a:lnTo>
                        <a:lnTo>
                          <a:pt x="125" y="243"/>
                        </a:lnTo>
                        <a:lnTo>
                          <a:pt x="125" y="243"/>
                        </a:lnTo>
                        <a:lnTo>
                          <a:pt x="125" y="242"/>
                        </a:lnTo>
                        <a:lnTo>
                          <a:pt x="125" y="243"/>
                        </a:lnTo>
                        <a:lnTo>
                          <a:pt x="125" y="243"/>
                        </a:lnTo>
                        <a:lnTo>
                          <a:pt x="125" y="241"/>
                        </a:lnTo>
                        <a:lnTo>
                          <a:pt x="125" y="242"/>
                        </a:lnTo>
                        <a:lnTo>
                          <a:pt x="125" y="242"/>
                        </a:lnTo>
                        <a:lnTo>
                          <a:pt x="125" y="242"/>
                        </a:lnTo>
                        <a:lnTo>
                          <a:pt x="125" y="242"/>
                        </a:lnTo>
                        <a:lnTo>
                          <a:pt x="125" y="241"/>
                        </a:lnTo>
                        <a:lnTo>
                          <a:pt x="125" y="242"/>
                        </a:lnTo>
                        <a:lnTo>
                          <a:pt x="125" y="240"/>
                        </a:lnTo>
                        <a:lnTo>
                          <a:pt x="125" y="243"/>
                        </a:lnTo>
                        <a:lnTo>
                          <a:pt x="125" y="239"/>
                        </a:lnTo>
                        <a:lnTo>
                          <a:pt x="125" y="240"/>
                        </a:lnTo>
                        <a:lnTo>
                          <a:pt x="125" y="242"/>
                        </a:lnTo>
                        <a:lnTo>
                          <a:pt x="125" y="240"/>
                        </a:lnTo>
                        <a:lnTo>
                          <a:pt x="125" y="241"/>
                        </a:lnTo>
                        <a:lnTo>
                          <a:pt x="125" y="240"/>
                        </a:lnTo>
                        <a:lnTo>
                          <a:pt x="125" y="239"/>
                        </a:lnTo>
                        <a:lnTo>
                          <a:pt x="125" y="238"/>
                        </a:lnTo>
                        <a:lnTo>
                          <a:pt x="125" y="238"/>
                        </a:lnTo>
                        <a:lnTo>
                          <a:pt x="125" y="240"/>
                        </a:lnTo>
                        <a:lnTo>
                          <a:pt x="125" y="237"/>
                        </a:lnTo>
                        <a:lnTo>
                          <a:pt x="125" y="236"/>
                        </a:lnTo>
                        <a:lnTo>
                          <a:pt x="125" y="237"/>
                        </a:lnTo>
                        <a:lnTo>
                          <a:pt x="125" y="239"/>
                        </a:lnTo>
                        <a:lnTo>
                          <a:pt x="125" y="236"/>
                        </a:lnTo>
                        <a:lnTo>
                          <a:pt x="125" y="233"/>
                        </a:lnTo>
                        <a:lnTo>
                          <a:pt x="125" y="233"/>
                        </a:lnTo>
                        <a:lnTo>
                          <a:pt x="125" y="233"/>
                        </a:lnTo>
                        <a:lnTo>
                          <a:pt x="125" y="231"/>
                        </a:lnTo>
                        <a:lnTo>
                          <a:pt x="125" y="235"/>
                        </a:lnTo>
                        <a:lnTo>
                          <a:pt x="125" y="231"/>
                        </a:lnTo>
                        <a:lnTo>
                          <a:pt x="125" y="233"/>
                        </a:lnTo>
                        <a:lnTo>
                          <a:pt x="125" y="229"/>
                        </a:lnTo>
                        <a:lnTo>
                          <a:pt x="125" y="232"/>
                        </a:lnTo>
                        <a:lnTo>
                          <a:pt x="125" y="227"/>
                        </a:lnTo>
                        <a:lnTo>
                          <a:pt x="125" y="230"/>
                        </a:lnTo>
                        <a:lnTo>
                          <a:pt x="125" y="226"/>
                        </a:lnTo>
                        <a:lnTo>
                          <a:pt x="125" y="228"/>
                        </a:lnTo>
                        <a:lnTo>
                          <a:pt x="125" y="227"/>
                        </a:lnTo>
                        <a:lnTo>
                          <a:pt x="125" y="226"/>
                        </a:lnTo>
                        <a:lnTo>
                          <a:pt x="125" y="225"/>
                        </a:lnTo>
                        <a:lnTo>
                          <a:pt x="125" y="224"/>
                        </a:lnTo>
                        <a:lnTo>
                          <a:pt x="125" y="226"/>
                        </a:lnTo>
                        <a:lnTo>
                          <a:pt x="125" y="221"/>
                        </a:lnTo>
                        <a:lnTo>
                          <a:pt x="125" y="225"/>
                        </a:lnTo>
                        <a:lnTo>
                          <a:pt x="125" y="222"/>
                        </a:lnTo>
                        <a:lnTo>
                          <a:pt x="125" y="225"/>
                        </a:lnTo>
                        <a:lnTo>
                          <a:pt x="125" y="220"/>
                        </a:lnTo>
                        <a:lnTo>
                          <a:pt x="125" y="223"/>
                        </a:lnTo>
                        <a:lnTo>
                          <a:pt x="125" y="224"/>
                        </a:lnTo>
                        <a:lnTo>
                          <a:pt x="125" y="223"/>
                        </a:lnTo>
                        <a:lnTo>
                          <a:pt x="125" y="220"/>
                        </a:lnTo>
                        <a:lnTo>
                          <a:pt x="125" y="220"/>
                        </a:lnTo>
                        <a:lnTo>
                          <a:pt x="125" y="220"/>
                        </a:lnTo>
                        <a:lnTo>
                          <a:pt x="125" y="220"/>
                        </a:lnTo>
                        <a:lnTo>
                          <a:pt x="125" y="218"/>
                        </a:lnTo>
                        <a:lnTo>
                          <a:pt x="125" y="218"/>
                        </a:lnTo>
                        <a:lnTo>
                          <a:pt x="125" y="218"/>
                        </a:lnTo>
                        <a:lnTo>
                          <a:pt x="125" y="219"/>
                        </a:lnTo>
                        <a:lnTo>
                          <a:pt x="125" y="218"/>
                        </a:lnTo>
                        <a:lnTo>
                          <a:pt x="125" y="220"/>
                        </a:lnTo>
                        <a:lnTo>
                          <a:pt x="125" y="217"/>
                        </a:lnTo>
                        <a:lnTo>
                          <a:pt x="125" y="216"/>
                        </a:lnTo>
                        <a:lnTo>
                          <a:pt x="125" y="215"/>
                        </a:lnTo>
                        <a:lnTo>
                          <a:pt x="125" y="214"/>
                        </a:lnTo>
                        <a:lnTo>
                          <a:pt x="125" y="214"/>
                        </a:lnTo>
                        <a:lnTo>
                          <a:pt x="125" y="215"/>
                        </a:lnTo>
                        <a:lnTo>
                          <a:pt x="125" y="215"/>
                        </a:lnTo>
                        <a:lnTo>
                          <a:pt x="125" y="215"/>
                        </a:lnTo>
                        <a:lnTo>
                          <a:pt x="125" y="212"/>
                        </a:lnTo>
                        <a:lnTo>
                          <a:pt x="125" y="213"/>
                        </a:lnTo>
                        <a:lnTo>
                          <a:pt x="125" y="212"/>
                        </a:lnTo>
                        <a:lnTo>
                          <a:pt x="125" y="213"/>
                        </a:lnTo>
                        <a:lnTo>
                          <a:pt x="125" y="211"/>
                        </a:lnTo>
                        <a:lnTo>
                          <a:pt x="125" y="213"/>
                        </a:lnTo>
                        <a:lnTo>
                          <a:pt x="125" y="207"/>
                        </a:lnTo>
                        <a:lnTo>
                          <a:pt x="125" y="211"/>
                        </a:lnTo>
                        <a:lnTo>
                          <a:pt x="125" y="209"/>
                        </a:lnTo>
                        <a:lnTo>
                          <a:pt x="125" y="213"/>
                        </a:lnTo>
                        <a:lnTo>
                          <a:pt x="125" y="210"/>
                        </a:lnTo>
                        <a:lnTo>
                          <a:pt x="125" y="210"/>
                        </a:lnTo>
                        <a:lnTo>
                          <a:pt x="126" y="208"/>
                        </a:lnTo>
                        <a:lnTo>
                          <a:pt x="126" y="210"/>
                        </a:lnTo>
                        <a:lnTo>
                          <a:pt x="126" y="210"/>
                        </a:lnTo>
                        <a:lnTo>
                          <a:pt x="126" y="206"/>
                        </a:lnTo>
                        <a:lnTo>
                          <a:pt x="126" y="208"/>
                        </a:lnTo>
                        <a:lnTo>
                          <a:pt x="126" y="208"/>
                        </a:lnTo>
                        <a:lnTo>
                          <a:pt x="126" y="208"/>
                        </a:lnTo>
                        <a:lnTo>
                          <a:pt x="126" y="208"/>
                        </a:lnTo>
                        <a:lnTo>
                          <a:pt x="126" y="206"/>
                        </a:lnTo>
                        <a:lnTo>
                          <a:pt x="126" y="205"/>
                        </a:lnTo>
                        <a:lnTo>
                          <a:pt x="126" y="207"/>
                        </a:lnTo>
                        <a:lnTo>
                          <a:pt x="126" y="208"/>
                        </a:lnTo>
                        <a:lnTo>
                          <a:pt x="126" y="205"/>
                        </a:lnTo>
                        <a:lnTo>
                          <a:pt x="126" y="206"/>
                        </a:lnTo>
                        <a:lnTo>
                          <a:pt x="126" y="207"/>
                        </a:lnTo>
                        <a:lnTo>
                          <a:pt x="126" y="206"/>
                        </a:lnTo>
                        <a:lnTo>
                          <a:pt x="126" y="207"/>
                        </a:lnTo>
                        <a:lnTo>
                          <a:pt x="126" y="205"/>
                        </a:lnTo>
                        <a:lnTo>
                          <a:pt x="126" y="207"/>
                        </a:lnTo>
                        <a:lnTo>
                          <a:pt x="126" y="204"/>
                        </a:lnTo>
                        <a:lnTo>
                          <a:pt x="126" y="207"/>
                        </a:lnTo>
                        <a:lnTo>
                          <a:pt x="126" y="206"/>
                        </a:lnTo>
                        <a:lnTo>
                          <a:pt x="126" y="205"/>
                        </a:lnTo>
                        <a:lnTo>
                          <a:pt x="126" y="205"/>
                        </a:lnTo>
                        <a:lnTo>
                          <a:pt x="126" y="204"/>
                        </a:lnTo>
                        <a:lnTo>
                          <a:pt x="126" y="204"/>
                        </a:lnTo>
                        <a:lnTo>
                          <a:pt x="126" y="205"/>
                        </a:lnTo>
                        <a:lnTo>
                          <a:pt x="126" y="203"/>
                        </a:lnTo>
                        <a:lnTo>
                          <a:pt x="126" y="204"/>
                        </a:lnTo>
                        <a:lnTo>
                          <a:pt x="126" y="204"/>
                        </a:lnTo>
                        <a:lnTo>
                          <a:pt x="126" y="203"/>
                        </a:lnTo>
                        <a:lnTo>
                          <a:pt x="126" y="202"/>
                        </a:lnTo>
                        <a:lnTo>
                          <a:pt x="126" y="204"/>
                        </a:lnTo>
                        <a:lnTo>
                          <a:pt x="126" y="202"/>
                        </a:lnTo>
                        <a:lnTo>
                          <a:pt x="126" y="203"/>
                        </a:lnTo>
                        <a:lnTo>
                          <a:pt x="126" y="202"/>
                        </a:lnTo>
                        <a:lnTo>
                          <a:pt x="126" y="201"/>
                        </a:lnTo>
                        <a:lnTo>
                          <a:pt x="126" y="202"/>
                        </a:lnTo>
                        <a:lnTo>
                          <a:pt x="126" y="202"/>
                        </a:lnTo>
                        <a:lnTo>
                          <a:pt x="126" y="201"/>
                        </a:lnTo>
                        <a:lnTo>
                          <a:pt x="126" y="202"/>
                        </a:lnTo>
                        <a:lnTo>
                          <a:pt x="126" y="201"/>
                        </a:lnTo>
                        <a:lnTo>
                          <a:pt x="126" y="202"/>
                        </a:lnTo>
                        <a:lnTo>
                          <a:pt x="126" y="200"/>
                        </a:lnTo>
                        <a:lnTo>
                          <a:pt x="126" y="201"/>
                        </a:lnTo>
                        <a:lnTo>
                          <a:pt x="126" y="200"/>
                        </a:lnTo>
                        <a:lnTo>
                          <a:pt x="126" y="202"/>
                        </a:lnTo>
                        <a:lnTo>
                          <a:pt x="126" y="201"/>
                        </a:lnTo>
                        <a:lnTo>
                          <a:pt x="126" y="200"/>
                        </a:lnTo>
                        <a:lnTo>
                          <a:pt x="126" y="200"/>
                        </a:lnTo>
                        <a:lnTo>
                          <a:pt x="126" y="201"/>
                        </a:lnTo>
                        <a:lnTo>
                          <a:pt x="126" y="201"/>
                        </a:lnTo>
                        <a:lnTo>
                          <a:pt x="126" y="198"/>
                        </a:lnTo>
                        <a:lnTo>
                          <a:pt x="126" y="203"/>
                        </a:lnTo>
                        <a:lnTo>
                          <a:pt x="126" y="202"/>
                        </a:lnTo>
                        <a:lnTo>
                          <a:pt x="126" y="196"/>
                        </a:lnTo>
                        <a:lnTo>
                          <a:pt x="126" y="205"/>
                        </a:lnTo>
                        <a:lnTo>
                          <a:pt x="126" y="196"/>
                        </a:lnTo>
                        <a:lnTo>
                          <a:pt x="126" y="201"/>
                        </a:lnTo>
                        <a:lnTo>
                          <a:pt x="126" y="200"/>
                        </a:lnTo>
                        <a:lnTo>
                          <a:pt x="126" y="200"/>
                        </a:lnTo>
                        <a:lnTo>
                          <a:pt x="126" y="198"/>
                        </a:lnTo>
                        <a:lnTo>
                          <a:pt x="126" y="198"/>
                        </a:lnTo>
                        <a:lnTo>
                          <a:pt x="126" y="200"/>
                        </a:lnTo>
                        <a:lnTo>
                          <a:pt x="126" y="196"/>
                        </a:lnTo>
                        <a:lnTo>
                          <a:pt x="126" y="199"/>
                        </a:lnTo>
                        <a:lnTo>
                          <a:pt x="126" y="197"/>
                        </a:lnTo>
                        <a:lnTo>
                          <a:pt x="126" y="198"/>
                        </a:lnTo>
                        <a:lnTo>
                          <a:pt x="126" y="197"/>
                        </a:lnTo>
                        <a:lnTo>
                          <a:pt x="126" y="195"/>
                        </a:lnTo>
                        <a:lnTo>
                          <a:pt x="126" y="198"/>
                        </a:lnTo>
                        <a:lnTo>
                          <a:pt x="126" y="194"/>
                        </a:lnTo>
                        <a:lnTo>
                          <a:pt x="126" y="196"/>
                        </a:lnTo>
                        <a:lnTo>
                          <a:pt x="126" y="193"/>
                        </a:lnTo>
                        <a:lnTo>
                          <a:pt x="126" y="193"/>
                        </a:lnTo>
                        <a:lnTo>
                          <a:pt x="126" y="194"/>
                        </a:lnTo>
                        <a:lnTo>
                          <a:pt x="126" y="192"/>
                        </a:lnTo>
                        <a:lnTo>
                          <a:pt x="126" y="192"/>
                        </a:lnTo>
                        <a:lnTo>
                          <a:pt x="126" y="191"/>
                        </a:lnTo>
                        <a:lnTo>
                          <a:pt x="126" y="191"/>
                        </a:lnTo>
                        <a:lnTo>
                          <a:pt x="126" y="190"/>
                        </a:lnTo>
                        <a:lnTo>
                          <a:pt x="126" y="191"/>
                        </a:lnTo>
                        <a:lnTo>
                          <a:pt x="126" y="187"/>
                        </a:lnTo>
                        <a:lnTo>
                          <a:pt x="126" y="189"/>
                        </a:lnTo>
                        <a:lnTo>
                          <a:pt x="126" y="190"/>
                        </a:lnTo>
                        <a:lnTo>
                          <a:pt x="126" y="185"/>
                        </a:lnTo>
                        <a:lnTo>
                          <a:pt x="126" y="188"/>
                        </a:lnTo>
                        <a:lnTo>
                          <a:pt x="126" y="184"/>
                        </a:lnTo>
                        <a:lnTo>
                          <a:pt x="126" y="187"/>
                        </a:lnTo>
                        <a:lnTo>
                          <a:pt x="126" y="186"/>
                        </a:lnTo>
                        <a:lnTo>
                          <a:pt x="126" y="183"/>
                        </a:lnTo>
                        <a:lnTo>
                          <a:pt x="126" y="187"/>
                        </a:lnTo>
                        <a:lnTo>
                          <a:pt x="126" y="182"/>
                        </a:lnTo>
                        <a:lnTo>
                          <a:pt x="126" y="186"/>
                        </a:lnTo>
                        <a:lnTo>
                          <a:pt x="126" y="182"/>
                        </a:lnTo>
                        <a:lnTo>
                          <a:pt x="126" y="182"/>
                        </a:lnTo>
                        <a:lnTo>
                          <a:pt x="126" y="181"/>
                        </a:lnTo>
                        <a:lnTo>
                          <a:pt x="126" y="180"/>
                        </a:lnTo>
                        <a:lnTo>
                          <a:pt x="126" y="180"/>
                        </a:lnTo>
                        <a:lnTo>
                          <a:pt x="126" y="182"/>
                        </a:lnTo>
                        <a:lnTo>
                          <a:pt x="126" y="180"/>
                        </a:lnTo>
                        <a:lnTo>
                          <a:pt x="126" y="178"/>
                        </a:lnTo>
                        <a:lnTo>
                          <a:pt x="126" y="178"/>
                        </a:lnTo>
                        <a:lnTo>
                          <a:pt x="126" y="178"/>
                        </a:lnTo>
                        <a:lnTo>
                          <a:pt x="126" y="177"/>
                        </a:lnTo>
                        <a:lnTo>
                          <a:pt x="126" y="179"/>
                        </a:lnTo>
                        <a:lnTo>
                          <a:pt x="126" y="175"/>
                        </a:lnTo>
                        <a:lnTo>
                          <a:pt x="126" y="175"/>
                        </a:lnTo>
                        <a:lnTo>
                          <a:pt x="127" y="176"/>
                        </a:lnTo>
                        <a:lnTo>
                          <a:pt x="127" y="172"/>
                        </a:lnTo>
                        <a:lnTo>
                          <a:pt x="127" y="174"/>
                        </a:lnTo>
                        <a:lnTo>
                          <a:pt x="127" y="172"/>
                        </a:lnTo>
                        <a:lnTo>
                          <a:pt x="127" y="171"/>
                        </a:lnTo>
                        <a:lnTo>
                          <a:pt x="127" y="171"/>
                        </a:lnTo>
                        <a:lnTo>
                          <a:pt x="127" y="171"/>
                        </a:lnTo>
                        <a:lnTo>
                          <a:pt x="127" y="169"/>
                        </a:lnTo>
                        <a:lnTo>
                          <a:pt x="127" y="166"/>
                        </a:lnTo>
                        <a:lnTo>
                          <a:pt x="127" y="170"/>
                        </a:lnTo>
                        <a:lnTo>
                          <a:pt x="127" y="165"/>
                        </a:lnTo>
                        <a:lnTo>
                          <a:pt x="127" y="168"/>
                        </a:lnTo>
                        <a:lnTo>
                          <a:pt x="127" y="165"/>
                        </a:lnTo>
                        <a:lnTo>
                          <a:pt x="127" y="164"/>
                        </a:lnTo>
                        <a:lnTo>
                          <a:pt x="127" y="162"/>
                        </a:lnTo>
                        <a:lnTo>
                          <a:pt x="127" y="161"/>
                        </a:lnTo>
                        <a:lnTo>
                          <a:pt x="127" y="162"/>
                        </a:lnTo>
                        <a:lnTo>
                          <a:pt x="127" y="159"/>
                        </a:lnTo>
                        <a:lnTo>
                          <a:pt x="127" y="161"/>
                        </a:lnTo>
                        <a:lnTo>
                          <a:pt x="127" y="160"/>
                        </a:lnTo>
                        <a:lnTo>
                          <a:pt x="127" y="160"/>
                        </a:lnTo>
                        <a:lnTo>
                          <a:pt x="127" y="158"/>
                        </a:lnTo>
                        <a:lnTo>
                          <a:pt x="127" y="156"/>
                        </a:lnTo>
                        <a:lnTo>
                          <a:pt x="127" y="157"/>
                        </a:lnTo>
                        <a:lnTo>
                          <a:pt x="127" y="155"/>
                        </a:lnTo>
                        <a:lnTo>
                          <a:pt x="127" y="155"/>
                        </a:lnTo>
                        <a:lnTo>
                          <a:pt x="127" y="155"/>
                        </a:lnTo>
                        <a:lnTo>
                          <a:pt x="127" y="151"/>
                        </a:lnTo>
                        <a:lnTo>
                          <a:pt x="127" y="152"/>
                        </a:lnTo>
                        <a:lnTo>
                          <a:pt x="127" y="151"/>
                        </a:lnTo>
                        <a:lnTo>
                          <a:pt x="127" y="149"/>
                        </a:lnTo>
                        <a:lnTo>
                          <a:pt x="127" y="153"/>
                        </a:lnTo>
                        <a:lnTo>
                          <a:pt x="127" y="147"/>
                        </a:lnTo>
                        <a:lnTo>
                          <a:pt x="127" y="149"/>
                        </a:lnTo>
                        <a:lnTo>
                          <a:pt x="127" y="145"/>
                        </a:lnTo>
                        <a:lnTo>
                          <a:pt x="127" y="146"/>
                        </a:lnTo>
                        <a:lnTo>
                          <a:pt x="127" y="147"/>
                        </a:lnTo>
                        <a:lnTo>
                          <a:pt x="127" y="143"/>
                        </a:lnTo>
                        <a:lnTo>
                          <a:pt x="127" y="145"/>
                        </a:lnTo>
                        <a:lnTo>
                          <a:pt x="127" y="142"/>
                        </a:lnTo>
                        <a:lnTo>
                          <a:pt x="127" y="141"/>
                        </a:lnTo>
                        <a:lnTo>
                          <a:pt x="127" y="143"/>
                        </a:lnTo>
                        <a:lnTo>
                          <a:pt x="127" y="143"/>
                        </a:lnTo>
                        <a:lnTo>
                          <a:pt x="127" y="139"/>
                        </a:lnTo>
                        <a:lnTo>
                          <a:pt x="127" y="138"/>
                        </a:lnTo>
                        <a:lnTo>
                          <a:pt x="127" y="136"/>
                        </a:lnTo>
                        <a:lnTo>
                          <a:pt x="127" y="137"/>
                        </a:lnTo>
                        <a:lnTo>
                          <a:pt x="127" y="133"/>
                        </a:lnTo>
                        <a:lnTo>
                          <a:pt x="127" y="137"/>
                        </a:lnTo>
                        <a:lnTo>
                          <a:pt x="127" y="135"/>
                        </a:lnTo>
                        <a:lnTo>
                          <a:pt x="127" y="132"/>
                        </a:lnTo>
                        <a:lnTo>
                          <a:pt x="127" y="132"/>
                        </a:lnTo>
                        <a:lnTo>
                          <a:pt x="127" y="131"/>
                        </a:lnTo>
                        <a:lnTo>
                          <a:pt x="127" y="128"/>
                        </a:lnTo>
                        <a:lnTo>
                          <a:pt x="127" y="130"/>
                        </a:lnTo>
                        <a:lnTo>
                          <a:pt x="127" y="128"/>
                        </a:lnTo>
                        <a:lnTo>
                          <a:pt x="127" y="128"/>
                        </a:lnTo>
                        <a:lnTo>
                          <a:pt x="127" y="126"/>
                        </a:lnTo>
                        <a:lnTo>
                          <a:pt x="127" y="126"/>
                        </a:lnTo>
                        <a:lnTo>
                          <a:pt x="127" y="124"/>
                        </a:lnTo>
                        <a:lnTo>
                          <a:pt x="127" y="125"/>
                        </a:lnTo>
                        <a:lnTo>
                          <a:pt x="127" y="122"/>
                        </a:lnTo>
                        <a:lnTo>
                          <a:pt x="127" y="121"/>
                        </a:lnTo>
                        <a:lnTo>
                          <a:pt x="127" y="122"/>
                        </a:lnTo>
                        <a:lnTo>
                          <a:pt x="127" y="122"/>
                        </a:lnTo>
                        <a:lnTo>
                          <a:pt x="127" y="121"/>
                        </a:lnTo>
                        <a:lnTo>
                          <a:pt x="127" y="120"/>
                        </a:lnTo>
                        <a:lnTo>
                          <a:pt x="127" y="119"/>
                        </a:lnTo>
                        <a:lnTo>
                          <a:pt x="127" y="116"/>
                        </a:lnTo>
                        <a:lnTo>
                          <a:pt x="127" y="117"/>
                        </a:lnTo>
                        <a:lnTo>
                          <a:pt x="127" y="115"/>
                        </a:lnTo>
                        <a:lnTo>
                          <a:pt x="127" y="116"/>
                        </a:lnTo>
                        <a:lnTo>
                          <a:pt x="127" y="117"/>
                        </a:lnTo>
                        <a:lnTo>
                          <a:pt x="127" y="112"/>
                        </a:lnTo>
                        <a:lnTo>
                          <a:pt x="127" y="114"/>
                        </a:lnTo>
                        <a:lnTo>
                          <a:pt x="127" y="113"/>
                        </a:lnTo>
                        <a:lnTo>
                          <a:pt x="127" y="112"/>
                        </a:lnTo>
                        <a:lnTo>
                          <a:pt x="127" y="111"/>
                        </a:lnTo>
                        <a:lnTo>
                          <a:pt x="127" y="110"/>
                        </a:lnTo>
                        <a:lnTo>
                          <a:pt x="127" y="111"/>
                        </a:lnTo>
                        <a:lnTo>
                          <a:pt x="127" y="111"/>
                        </a:lnTo>
                        <a:lnTo>
                          <a:pt x="127" y="107"/>
                        </a:lnTo>
                        <a:lnTo>
                          <a:pt x="127" y="108"/>
                        </a:lnTo>
                        <a:lnTo>
                          <a:pt x="127" y="106"/>
                        </a:lnTo>
                        <a:lnTo>
                          <a:pt x="127" y="107"/>
                        </a:lnTo>
                        <a:lnTo>
                          <a:pt x="127" y="104"/>
                        </a:lnTo>
                        <a:lnTo>
                          <a:pt x="127" y="103"/>
                        </a:lnTo>
                        <a:lnTo>
                          <a:pt x="127" y="105"/>
                        </a:lnTo>
                        <a:lnTo>
                          <a:pt x="127" y="103"/>
                        </a:lnTo>
                        <a:lnTo>
                          <a:pt x="127" y="103"/>
                        </a:lnTo>
                        <a:lnTo>
                          <a:pt x="127" y="101"/>
                        </a:lnTo>
                        <a:lnTo>
                          <a:pt x="127" y="100"/>
                        </a:lnTo>
                        <a:lnTo>
                          <a:pt x="127" y="98"/>
                        </a:lnTo>
                        <a:lnTo>
                          <a:pt x="127" y="102"/>
                        </a:lnTo>
                        <a:lnTo>
                          <a:pt x="127" y="97"/>
                        </a:lnTo>
                        <a:lnTo>
                          <a:pt x="127" y="100"/>
                        </a:lnTo>
                        <a:lnTo>
                          <a:pt x="127" y="97"/>
                        </a:lnTo>
                        <a:lnTo>
                          <a:pt x="127" y="98"/>
                        </a:lnTo>
                        <a:lnTo>
                          <a:pt x="128" y="96"/>
                        </a:lnTo>
                        <a:lnTo>
                          <a:pt x="128" y="94"/>
                        </a:lnTo>
                        <a:lnTo>
                          <a:pt x="128" y="96"/>
                        </a:lnTo>
                        <a:lnTo>
                          <a:pt x="128" y="97"/>
                        </a:lnTo>
                        <a:lnTo>
                          <a:pt x="128" y="93"/>
                        </a:lnTo>
                        <a:lnTo>
                          <a:pt x="128" y="95"/>
                        </a:lnTo>
                        <a:lnTo>
                          <a:pt x="128" y="92"/>
                        </a:lnTo>
                        <a:lnTo>
                          <a:pt x="128" y="94"/>
                        </a:lnTo>
                        <a:lnTo>
                          <a:pt x="128" y="90"/>
                        </a:lnTo>
                        <a:lnTo>
                          <a:pt x="128" y="94"/>
                        </a:lnTo>
                        <a:lnTo>
                          <a:pt x="128" y="94"/>
                        </a:lnTo>
                        <a:lnTo>
                          <a:pt x="128" y="92"/>
                        </a:lnTo>
                        <a:lnTo>
                          <a:pt x="128" y="97"/>
                        </a:lnTo>
                        <a:lnTo>
                          <a:pt x="128" y="91"/>
                        </a:lnTo>
                        <a:lnTo>
                          <a:pt x="128" y="93"/>
                        </a:lnTo>
                        <a:lnTo>
                          <a:pt x="128" y="88"/>
                        </a:lnTo>
                        <a:lnTo>
                          <a:pt x="128" y="92"/>
                        </a:lnTo>
                        <a:lnTo>
                          <a:pt x="128" y="92"/>
                        </a:lnTo>
                        <a:lnTo>
                          <a:pt x="128" y="89"/>
                        </a:lnTo>
                        <a:lnTo>
                          <a:pt x="128" y="91"/>
                        </a:lnTo>
                        <a:lnTo>
                          <a:pt x="128" y="90"/>
                        </a:lnTo>
                        <a:lnTo>
                          <a:pt x="128" y="90"/>
                        </a:lnTo>
                        <a:lnTo>
                          <a:pt x="128" y="92"/>
                        </a:lnTo>
                        <a:lnTo>
                          <a:pt x="128" y="89"/>
                        </a:lnTo>
                        <a:lnTo>
                          <a:pt x="128" y="87"/>
                        </a:lnTo>
                        <a:lnTo>
                          <a:pt x="128" y="90"/>
                        </a:lnTo>
                        <a:lnTo>
                          <a:pt x="128" y="88"/>
                        </a:lnTo>
                        <a:lnTo>
                          <a:pt x="128" y="90"/>
                        </a:lnTo>
                        <a:lnTo>
                          <a:pt x="128" y="92"/>
                        </a:lnTo>
                        <a:lnTo>
                          <a:pt x="128" y="92"/>
                        </a:lnTo>
                        <a:lnTo>
                          <a:pt x="128" y="90"/>
                        </a:lnTo>
                        <a:lnTo>
                          <a:pt x="128" y="89"/>
                        </a:lnTo>
                        <a:lnTo>
                          <a:pt x="128" y="90"/>
                        </a:lnTo>
                        <a:lnTo>
                          <a:pt x="128" y="88"/>
                        </a:lnTo>
                        <a:lnTo>
                          <a:pt x="128" y="91"/>
                        </a:lnTo>
                        <a:lnTo>
                          <a:pt x="128" y="88"/>
                        </a:lnTo>
                        <a:lnTo>
                          <a:pt x="128" y="90"/>
                        </a:lnTo>
                        <a:lnTo>
                          <a:pt x="128" y="88"/>
                        </a:lnTo>
                        <a:lnTo>
                          <a:pt x="128" y="90"/>
                        </a:lnTo>
                        <a:lnTo>
                          <a:pt x="128" y="89"/>
                        </a:lnTo>
                        <a:lnTo>
                          <a:pt x="128" y="89"/>
                        </a:lnTo>
                        <a:lnTo>
                          <a:pt x="128" y="91"/>
                        </a:lnTo>
                        <a:lnTo>
                          <a:pt x="128" y="87"/>
                        </a:lnTo>
                        <a:lnTo>
                          <a:pt x="128" y="91"/>
                        </a:lnTo>
                        <a:lnTo>
                          <a:pt x="128" y="87"/>
                        </a:lnTo>
                        <a:lnTo>
                          <a:pt x="128" y="89"/>
                        </a:lnTo>
                        <a:lnTo>
                          <a:pt x="128" y="90"/>
                        </a:lnTo>
                        <a:lnTo>
                          <a:pt x="128" y="89"/>
                        </a:lnTo>
                        <a:lnTo>
                          <a:pt x="128" y="90"/>
                        </a:lnTo>
                        <a:lnTo>
                          <a:pt x="128" y="88"/>
                        </a:lnTo>
                        <a:lnTo>
                          <a:pt x="128" y="92"/>
                        </a:lnTo>
                        <a:lnTo>
                          <a:pt x="128" y="89"/>
                        </a:lnTo>
                        <a:lnTo>
                          <a:pt x="128" y="92"/>
                        </a:lnTo>
                        <a:lnTo>
                          <a:pt x="128" y="86"/>
                        </a:lnTo>
                        <a:lnTo>
                          <a:pt x="128" y="92"/>
                        </a:lnTo>
                        <a:lnTo>
                          <a:pt x="128" y="87"/>
                        </a:lnTo>
                        <a:lnTo>
                          <a:pt x="128" y="89"/>
                        </a:lnTo>
                        <a:lnTo>
                          <a:pt x="128" y="89"/>
                        </a:lnTo>
                        <a:lnTo>
                          <a:pt x="128" y="91"/>
                        </a:lnTo>
                        <a:lnTo>
                          <a:pt x="128" y="88"/>
                        </a:lnTo>
                        <a:lnTo>
                          <a:pt x="128" y="92"/>
                        </a:lnTo>
                        <a:lnTo>
                          <a:pt x="128" y="89"/>
                        </a:lnTo>
                        <a:lnTo>
                          <a:pt x="128" y="91"/>
                        </a:lnTo>
                        <a:lnTo>
                          <a:pt x="128" y="89"/>
                        </a:lnTo>
                        <a:lnTo>
                          <a:pt x="128" y="94"/>
                        </a:lnTo>
                        <a:lnTo>
                          <a:pt x="128" y="88"/>
                        </a:lnTo>
                        <a:lnTo>
                          <a:pt x="128" y="94"/>
                        </a:lnTo>
                        <a:lnTo>
                          <a:pt x="128" y="91"/>
                        </a:lnTo>
                        <a:lnTo>
                          <a:pt x="128" y="93"/>
                        </a:lnTo>
                        <a:lnTo>
                          <a:pt x="128" y="88"/>
                        </a:lnTo>
                        <a:lnTo>
                          <a:pt x="128" y="91"/>
                        </a:lnTo>
                        <a:lnTo>
                          <a:pt x="128" y="91"/>
                        </a:lnTo>
                        <a:lnTo>
                          <a:pt x="128" y="92"/>
                        </a:lnTo>
                        <a:lnTo>
                          <a:pt x="128" y="87"/>
                        </a:lnTo>
                        <a:lnTo>
                          <a:pt x="128" y="91"/>
                        </a:lnTo>
                        <a:lnTo>
                          <a:pt x="128" y="91"/>
                        </a:lnTo>
                        <a:lnTo>
                          <a:pt x="128" y="90"/>
                        </a:lnTo>
                        <a:lnTo>
                          <a:pt x="128" y="91"/>
                        </a:lnTo>
                        <a:lnTo>
                          <a:pt x="128" y="91"/>
                        </a:lnTo>
                        <a:lnTo>
                          <a:pt x="128" y="89"/>
                        </a:lnTo>
                        <a:lnTo>
                          <a:pt x="128" y="89"/>
                        </a:lnTo>
                        <a:lnTo>
                          <a:pt x="128" y="90"/>
                        </a:lnTo>
                        <a:lnTo>
                          <a:pt x="128" y="90"/>
                        </a:lnTo>
                        <a:lnTo>
                          <a:pt x="128" y="89"/>
                        </a:lnTo>
                        <a:lnTo>
                          <a:pt x="128" y="89"/>
                        </a:lnTo>
                        <a:lnTo>
                          <a:pt x="128" y="91"/>
                        </a:lnTo>
                        <a:lnTo>
                          <a:pt x="128" y="91"/>
                        </a:lnTo>
                        <a:lnTo>
                          <a:pt x="128" y="90"/>
                        </a:lnTo>
                        <a:lnTo>
                          <a:pt x="128" y="90"/>
                        </a:lnTo>
                        <a:lnTo>
                          <a:pt x="128" y="92"/>
                        </a:lnTo>
                        <a:lnTo>
                          <a:pt x="128" y="90"/>
                        </a:lnTo>
                        <a:lnTo>
                          <a:pt x="128" y="93"/>
                        </a:lnTo>
                        <a:lnTo>
                          <a:pt x="128" y="91"/>
                        </a:lnTo>
                        <a:lnTo>
                          <a:pt x="128" y="93"/>
                        </a:lnTo>
                        <a:lnTo>
                          <a:pt x="128" y="88"/>
                        </a:lnTo>
                        <a:lnTo>
                          <a:pt x="128" y="92"/>
                        </a:lnTo>
                        <a:lnTo>
                          <a:pt x="128" y="90"/>
                        </a:lnTo>
                        <a:lnTo>
                          <a:pt x="128" y="92"/>
                        </a:lnTo>
                        <a:lnTo>
                          <a:pt x="128" y="91"/>
                        </a:lnTo>
                        <a:lnTo>
                          <a:pt x="128" y="89"/>
                        </a:lnTo>
                        <a:lnTo>
                          <a:pt x="128" y="92"/>
                        </a:lnTo>
                        <a:lnTo>
                          <a:pt x="128" y="89"/>
                        </a:lnTo>
                        <a:lnTo>
                          <a:pt x="128" y="91"/>
                        </a:lnTo>
                        <a:lnTo>
                          <a:pt x="128" y="91"/>
                        </a:lnTo>
                        <a:lnTo>
                          <a:pt x="128" y="92"/>
                        </a:lnTo>
                        <a:lnTo>
                          <a:pt x="128" y="91"/>
                        </a:lnTo>
                        <a:lnTo>
                          <a:pt x="128" y="93"/>
                        </a:lnTo>
                        <a:lnTo>
                          <a:pt x="128" y="92"/>
                        </a:lnTo>
                        <a:lnTo>
                          <a:pt x="129" y="90"/>
                        </a:lnTo>
                        <a:lnTo>
                          <a:pt x="129" y="92"/>
                        </a:lnTo>
                        <a:lnTo>
                          <a:pt x="129" y="93"/>
                        </a:lnTo>
                        <a:lnTo>
                          <a:pt x="129" y="90"/>
                        </a:lnTo>
                        <a:lnTo>
                          <a:pt x="129" y="90"/>
                        </a:lnTo>
                        <a:lnTo>
                          <a:pt x="129" y="92"/>
                        </a:lnTo>
                        <a:lnTo>
                          <a:pt x="129" y="88"/>
                        </a:lnTo>
                        <a:lnTo>
                          <a:pt x="129" y="92"/>
                        </a:lnTo>
                        <a:lnTo>
                          <a:pt x="129" y="88"/>
                        </a:lnTo>
                        <a:lnTo>
                          <a:pt x="129" y="89"/>
                        </a:lnTo>
                        <a:lnTo>
                          <a:pt x="129" y="91"/>
                        </a:lnTo>
                        <a:lnTo>
                          <a:pt x="129" y="89"/>
                        </a:lnTo>
                        <a:lnTo>
                          <a:pt x="129" y="91"/>
                        </a:lnTo>
                        <a:lnTo>
                          <a:pt x="129" y="88"/>
                        </a:lnTo>
                        <a:lnTo>
                          <a:pt x="129" y="88"/>
                        </a:lnTo>
                        <a:lnTo>
                          <a:pt x="129" y="90"/>
                        </a:lnTo>
                        <a:lnTo>
                          <a:pt x="129" y="88"/>
                        </a:lnTo>
                        <a:lnTo>
                          <a:pt x="129" y="90"/>
                        </a:lnTo>
                        <a:lnTo>
                          <a:pt x="129" y="88"/>
                        </a:lnTo>
                        <a:lnTo>
                          <a:pt x="129" y="89"/>
                        </a:lnTo>
                        <a:lnTo>
                          <a:pt x="129" y="86"/>
                        </a:lnTo>
                        <a:lnTo>
                          <a:pt x="129" y="91"/>
                        </a:lnTo>
                        <a:lnTo>
                          <a:pt x="129" y="90"/>
                        </a:lnTo>
                        <a:lnTo>
                          <a:pt x="129" y="88"/>
                        </a:lnTo>
                        <a:lnTo>
                          <a:pt x="129" y="90"/>
                        </a:lnTo>
                        <a:lnTo>
                          <a:pt x="129" y="89"/>
                        </a:lnTo>
                        <a:lnTo>
                          <a:pt x="129" y="90"/>
                        </a:lnTo>
                        <a:lnTo>
                          <a:pt x="129" y="87"/>
                        </a:lnTo>
                        <a:lnTo>
                          <a:pt x="129" y="91"/>
                        </a:lnTo>
                        <a:lnTo>
                          <a:pt x="129" y="88"/>
                        </a:lnTo>
                        <a:lnTo>
                          <a:pt x="129" y="89"/>
                        </a:lnTo>
                        <a:lnTo>
                          <a:pt x="129" y="88"/>
                        </a:lnTo>
                        <a:lnTo>
                          <a:pt x="129" y="90"/>
                        </a:lnTo>
                        <a:lnTo>
                          <a:pt x="129" y="90"/>
                        </a:lnTo>
                        <a:lnTo>
                          <a:pt x="129" y="88"/>
                        </a:lnTo>
                        <a:lnTo>
                          <a:pt x="129" y="90"/>
                        </a:lnTo>
                        <a:lnTo>
                          <a:pt x="129" y="89"/>
                        </a:lnTo>
                        <a:lnTo>
                          <a:pt x="129" y="90"/>
                        </a:lnTo>
                        <a:lnTo>
                          <a:pt x="129" y="88"/>
                        </a:lnTo>
                        <a:lnTo>
                          <a:pt x="129" y="89"/>
                        </a:lnTo>
                        <a:lnTo>
                          <a:pt x="129" y="90"/>
                        </a:lnTo>
                        <a:lnTo>
                          <a:pt x="129" y="88"/>
                        </a:lnTo>
                        <a:lnTo>
                          <a:pt x="129" y="88"/>
                        </a:lnTo>
                        <a:lnTo>
                          <a:pt x="129" y="87"/>
                        </a:lnTo>
                        <a:lnTo>
                          <a:pt x="129" y="85"/>
                        </a:lnTo>
                        <a:lnTo>
                          <a:pt x="129" y="89"/>
                        </a:lnTo>
                        <a:lnTo>
                          <a:pt x="129" y="87"/>
                        </a:lnTo>
                        <a:lnTo>
                          <a:pt x="129" y="86"/>
                        </a:lnTo>
                        <a:lnTo>
                          <a:pt x="129" y="88"/>
                        </a:lnTo>
                        <a:lnTo>
                          <a:pt x="129" y="87"/>
                        </a:lnTo>
                        <a:lnTo>
                          <a:pt x="129" y="86"/>
                        </a:lnTo>
                        <a:lnTo>
                          <a:pt x="129" y="87"/>
                        </a:lnTo>
                        <a:lnTo>
                          <a:pt x="129" y="84"/>
                        </a:lnTo>
                        <a:lnTo>
                          <a:pt x="129" y="86"/>
                        </a:lnTo>
                        <a:lnTo>
                          <a:pt x="129" y="86"/>
                        </a:lnTo>
                        <a:lnTo>
                          <a:pt x="129" y="87"/>
                        </a:lnTo>
                        <a:lnTo>
                          <a:pt x="129" y="85"/>
                        </a:lnTo>
                        <a:lnTo>
                          <a:pt x="129" y="85"/>
                        </a:lnTo>
                        <a:lnTo>
                          <a:pt x="129" y="85"/>
                        </a:lnTo>
                        <a:lnTo>
                          <a:pt x="129" y="85"/>
                        </a:lnTo>
                        <a:lnTo>
                          <a:pt x="129" y="83"/>
                        </a:lnTo>
                        <a:lnTo>
                          <a:pt x="129" y="84"/>
                        </a:lnTo>
                        <a:lnTo>
                          <a:pt x="129" y="87"/>
                        </a:lnTo>
                        <a:lnTo>
                          <a:pt x="129" y="85"/>
                        </a:lnTo>
                        <a:lnTo>
                          <a:pt x="129" y="83"/>
                        </a:lnTo>
                        <a:lnTo>
                          <a:pt x="129" y="85"/>
                        </a:lnTo>
                        <a:lnTo>
                          <a:pt x="129" y="82"/>
                        </a:lnTo>
                        <a:lnTo>
                          <a:pt x="129" y="84"/>
                        </a:lnTo>
                        <a:lnTo>
                          <a:pt x="129" y="81"/>
                        </a:lnTo>
                        <a:lnTo>
                          <a:pt x="129" y="84"/>
                        </a:lnTo>
                        <a:lnTo>
                          <a:pt x="129" y="80"/>
                        </a:lnTo>
                        <a:lnTo>
                          <a:pt x="129" y="81"/>
                        </a:lnTo>
                        <a:lnTo>
                          <a:pt x="129" y="78"/>
                        </a:lnTo>
                        <a:lnTo>
                          <a:pt x="129" y="82"/>
                        </a:lnTo>
                        <a:lnTo>
                          <a:pt x="129" y="80"/>
                        </a:lnTo>
                        <a:lnTo>
                          <a:pt x="129" y="82"/>
                        </a:lnTo>
                        <a:lnTo>
                          <a:pt x="129" y="80"/>
                        </a:lnTo>
                        <a:lnTo>
                          <a:pt x="129" y="82"/>
                        </a:lnTo>
                        <a:lnTo>
                          <a:pt x="129" y="79"/>
                        </a:lnTo>
                        <a:lnTo>
                          <a:pt x="129" y="82"/>
                        </a:lnTo>
                        <a:lnTo>
                          <a:pt x="129" y="78"/>
                        </a:lnTo>
                        <a:lnTo>
                          <a:pt x="129" y="80"/>
                        </a:lnTo>
                        <a:lnTo>
                          <a:pt x="129" y="80"/>
                        </a:lnTo>
                        <a:lnTo>
                          <a:pt x="129" y="82"/>
                        </a:lnTo>
                        <a:lnTo>
                          <a:pt x="129" y="78"/>
                        </a:lnTo>
                        <a:lnTo>
                          <a:pt x="129" y="80"/>
                        </a:lnTo>
                        <a:lnTo>
                          <a:pt x="129" y="78"/>
                        </a:lnTo>
                        <a:lnTo>
                          <a:pt x="129" y="78"/>
                        </a:lnTo>
                        <a:lnTo>
                          <a:pt x="129" y="79"/>
                        </a:lnTo>
                        <a:lnTo>
                          <a:pt x="129" y="77"/>
                        </a:lnTo>
                        <a:lnTo>
                          <a:pt x="129" y="77"/>
                        </a:lnTo>
                        <a:lnTo>
                          <a:pt x="129" y="79"/>
                        </a:lnTo>
                        <a:lnTo>
                          <a:pt x="129" y="79"/>
                        </a:lnTo>
                        <a:lnTo>
                          <a:pt x="129" y="76"/>
                        </a:lnTo>
                        <a:lnTo>
                          <a:pt x="129" y="77"/>
                        </a:lnTo>
                        <a:lnTo>
                          <a:pt x="129" y="77"/>
                        </a:lnTo>
                        <a:lnTo>
                          <a:pt x="129" y="76"/>
                        </a:lnTo>
                        <a:lnTo>
                          <a:pt x="129" y="79"/>
                        </a:lnTo>
                        <a:lnTo>
                          <a:pt x="130" y="76"/>
                        </a:lnTo>
                        <a:lnTo>
                          <a:pt x="130" y="76"/>
                        </a:lnTo>
                        <a:lnTo>
                          <a:pt x="130" y="77"/>
                        </a:lnTo>
                        <a:lnTo>
                          <a:pt x="130" y="76"/>
                        </a:lnTo>
                        <a:lnTo>
                          <a:pt x="130" y="74"/>
                        </a:lnTo>
                        <a:lnTo>
                          <a:pt x="130" y="76"/>
                        </a:lnTo>
                        <a:lnTo>
                          <a:pt x="130" y="76"/>
                        </a:lnTo>
                        <a:lnTo>
                          <a:pt x="130" y="75"/>
                        </a:lnTo>
                        <a:lnTo>
                          <a:pt x="130" y="76"/>
                        </a:lnTo>
                        <a:lnTo>
                          <a:pt x="130" y="72"/>
                        </a:lnTo>
                        <a:lnTo>
                          <a:pt x="130" y="77"/>
                        </a:lnTo>
                        <a:lnTo>
                          <a:pt x="130" y="73"/>
                        </a:lnTo>
                        <a:lnTo>
                          <a:pt x="130" y="75"/>
                        </a:lnTo>
                        <a:lnTo>
                          <a:pt x="130" y="74"/>
                        </a:lnTo>
                        <a:lnTo>
                          <a:pt x="130" y="76"/>
                        </a:lnTo>
                        <a:lnTo>
                          <a:pt x="130" y="74"/>
                        </a:lnTo>
                        <a:lnTo>
                          <a:pt x="130" y="75"/>
                        </a:lnTo>
                        <a:lnTo>
                          <a:pt x="130" y="77"/>
                        </a:lnTo>
                        <a:lnTo>
                          <a:pt x="130" y="74"/>
                        </a:lnTo>
                        <a:lnTo>
                          <a:pt x="130" y="74"/>
                        </a:lnTo>
                        <a:lnTo>
                          <a:pt x="130" y="73"/>
                        </a:lnTo>
                        <a:lnTo>
                          <a:pt x="130" y="73"/>
                        </a:lnTo>
                        <a:lnTo>
                          <a:pt x="130" y="73"/>
                        </a:lnTo>
                        <a:lnTo>
                          <a:pt x="130" y="72"/>
                        </a:lnTo>
                        <a:lnTo>
                          <a:pt x="130" y="74"/>
                        </a:lnTo>
                        <a:lnTo>
                          <a:pt x="130" y="74"/>
                        </a:lnTo>
                        <a:lnTo>
                          <a:pt x="130" y="73"/>
                        </a:lnTo>
                        <a:lnTo>
                          <a:pt x="130" y="72"/>
                        </a:lnTo>
                        <a:lnTo>
                          <a:pt x="130" y="74"/>
                        </a:lnTo>
                        <a:lnTo>
                          <a:pt x="130" y="71"/>
                        </a:lnTo>
                        <a:lnTo>
                          <a:pt x="130" y="72"/>
                        </a:lnTo>
                        <a:lnTo>
                          <a:pt x="130" y="71"/>
                        </a:lnTo>
                        <a:lnTo>
                          <a:pt x="130" y="72"/>
                        </a:lnTo>
                        <a:lnTo>
                          <a:pt x="130" y="70"/>
                        </a:lnTo>
                        <a:lnTo>
                          <a:pt x="130" y="71"/>
                        </a:lnTo>
                        <a:lnTo>
                          <a:pt x="130" y="69"/>
                        </a:lnTo>
                        <a:lnTo>
                          <a:pt x="130" y="71"/>
                        </a:lnTo>
                        <a:lnTo>
                          <a:pt x="130" y="69"/>
                        </a:lnTo>
                        <a:lnTo>
                          <a:pt x="130" y="69"/>
                        </a:lnTo>
                        <a:lnTo>
                          <a:pt x="130" y="71"/>
                        </a:lnTo>
                        <a:lnTo>
                          <a:pt x="130" y="67"/>
                        </a:lnTo>
                        <a:lnTo>
                          <a:pt x="130" y="69"/>
                        </a:lnTo>
                        <a:lnTo>
                          <a:pt x="130" y="66"/>
                        </a:lnTo>
                        <a:lnTo>
                          <a:pt x="130" y="68"/>
                        </a:lnTo>
                        <a:lnTo>
                          <a:pt x="130" y="68"/>
                        </a:lnTo>
                        <a:lnTo>
                          <a:pt x="130" y="67"/>
                        </a:lnTo>
                        <a:lnTo>
                          <a:pt x="130" y="69"/>
                        </a:lnTo>
                        <a:lnTo>
                          <a:pt x="130" y="66"/>
                        </a:lnTo>
                        <a:lnTo>
                          <a:pt x="130" y="68"/>
                        </a:lnTo>
                        <a:lnTo>
                          <a:pt x="130" y="64"/>
                        </a:lnTo>
                        <a:lnTo>
                          <a:pt x="130" y="68"/>
                        </a:lnTo>
                        <a:lnTo>
                          <a:pt x="130" y="65"/>
                        </a:lnTo>
                        <a:lnTo>
                          <a:pt x="130" y="66"/>
                        </a:lnTo>
                        <a:lnTo>
                          <a:pt x="130" y="65"/>
                        </a:lnTo>
                        <a:lnTo>
                          <a:pt x="130" y="66"/>
                        </a:lnTo>
                        <a:lnTo>
                          <a:pt x="130" y="67"/>
                        </a:lnTo>
                        <a:lnTo>
                          <a:pt x="130" y="65"/>
                        </a:lnTo>
                        <a:lnTo>
                          <a:pt x="130" y="67"/>
                        </a:lnTo>
                        <a:lnTo>
                          <a:pt x="130" y="65"/>
                        </a:lnTo>
                        <a:lnTo>
                          <a:pt x="130" y="67"/>
                        </a:lnTo>
                        <a:lnTo>
                          <a:pt x="130" y="64"/>
                        </a:lnTo>
                        <a:lnTo>
                          <a:pt x="130" y="67"/>
                        </a:lnTo>
                        <a:lnTo>
                          <a:pt x="130" y="65"/>
                        </a:lnTo>
                        <a:lnTo>
                          <a:pt x="130" y="66"/>
                        </a:lnTo>
                        <a:lnTo>
                          <a:pt x="130" y="64"/>
                        </a:lnTo>
                        <a:lnTo>
                          <a:pt x="130" y="67"/>
                        </a:lnTo>
                        <a:lnTo>
                          <a:pt x="130" y="65"/>
                        </a:lnTo>
                        <a:lnTo>
                          <a:pt x="130" y="66"/>
                        </a:lnTo>
                        <a:lnTo>
                          <a:pt x="130" y="65"/>
                        </a:lnTo>
                        <a:lnTo>
                          <a:pt x="130" y="64"/>
                        </a:lnTo>
                        <a:lnTo>
                          <a:pt x="130" y="66"/>
                        </a:lnTo>
                        <a:lnTo>
                          <a:pt x="130" y="64"/>
                        </a:lnTo>
                        <a:lnTo>
                          <a:pt x="130" y="65"/>
                        </a:lnTo>
                        <a:lnTo>
                          <a:pt x="130" y="63"/>
                        </a:lnTo>
                        <a:lnTo>
                          <a:pt x="130" y="64"/>
                        </a:lnTo>
                        <a:lnTo>
                          <a:pt x="130" y="64"/>
                        </a:lnTo>
                        <a:lnTo>
                          <a:pt x="130" y="62"/>
                        </a:lnTo>
                        <a:lnTo>
                          <a:pt x="130" y="64"/>
                        </a:lnTo>
                        <a:lnTo>
                          <a:pt x="130" y="63"/>
                        </a:lnTo>
                        <a:lnTo>
                          <a:pt x="130" y="63"/>
                        </a:lnTo>
                        <a:lnTo>
                          <a:pt x="130" y="62"/>
                        </a:lnTo>
                        <a:lnTo>
                          <a:pt x="130" y="60"/>
                        </a:lnTo>
                        <a:lnTo>
                          <a:pt x="130" y="62"/>
                        </a:lnTo>
                        <a:lnTo>
                          <a:pt x="130" y="62"/>
                        </a:lnTo>
                        <a:lnTo>
                          <a:pt x="130" y="61"/>
                        </a:lnTo>
                        <a:lnTo>
                          <a:pt x="130" y="63"/>
                        </a:lnTo>
                        <a:lnTo>
                          <a:pt x="130" y="60"/>
                        </a:lnTo>
                        <a:lnTo>
                          <a:pt x="130" y="60"/>
                        </a:lnTo>
                        <a:lnTo>
                          <a:pt x="130" y="61"/>
                        </a:lnTo>
                        <a:lnTo>
                          <a:pt x="130" y="60"/>
                        </a:lnTo>
                        <a:lnTo>
                          <a:pt x="130" y="60"/>
                        </a:lnTo>
                        <a:lnTo>
                          <a:pt x="130" y="61"/>
                        </a:lnTo>
                        <a:lnTo>
                          <a:pt x="130" y="59"/>
                        </a:lnTo>
                        <a:lnTo>
                          <a:pt x="130" y="61"/>
                        </a:lnTo>
                        <a:lnTo>
                          <a:pt x="130" y="60"/>
                        </a:lnTo>
                        <a:lnTo>
                          <a:pt x="130" y="58"/>
                        </a:lnTo>
                        <a:lnTo>
                          <a:pt x="130" y="59"/>
                        </a:lnTo>
                        <a:lnTo>
                          <a:pt x="130" y="59"/>
                        </a:lnTo>
                        <a:lnTo>
                          <a:pt x="130" y="57"/>
                        </a:lnTo>
                        <a:lnTo>
                          <a:pt x="130" y="59"/>
                        </a:lnTo>
                        <a:lnTo>
                          <a:pt x="130" y="57"/>
                        </a:lnTo>
                        <a:lnTo>
                          <a:pt x="130" y="58"/>
                        </a:lnTo>
                        <a:lnTo>
                          <a:pt x="130" y="58"/>
                        </a:lnTo>
                        <a:lnTo>
                          <a:pt x="130" y="57"/>
                        </a:lnTo>
                        <a:lnTo>
                          <a:pt x="130" y="57"/>
                        </a:lnTo>
                        <a:lnTo>
                          <a:pt x="130" y="56"/>
                        </a:lnTo>
                        <a:lnTo>
                          <a:pt x="130" y="57"/>
                        </a:lnTo>
                        <a:lnTo>
                          <a:pt x="130" y="58"/>
                        </a:lnTo>
                        <a:lnTo>
                          <a:pt x="131" y="59"/>
                        </a:lnTo>
                        <a:lnTo>
                          <a:pt x="131" y="56"/>
                        </a:lnTo>
                        <a:lnTo>
                          <a:pt x="131" y="57"/>
                        </a:lnTo>
                        <a:lnTo>
                          <a:pt x="131" y="56"/>
                        </a:lnTo>
                        <a:lnTo>
                          <a:pt x="131" y="54"/>
                        </a:lnTo>
                        <a:lnTo>
                          <a:pt x="131" y="57"/>
                        </a:lnTo>
                        <a:lnTo>
                          <a:pt x="131" y="54"/>
                        </a:lnTo>
                        <a:lnTo>
                          <a:pt x="131" y="56"/>
                        </a:lnTo>
                        <a:lnTo>
                          <a:pt x="131" y="53"/>
                        </a:lnTo>
                        <a:lnTo>
                          <a:pt x="131" y="56"/>
                        </a:lnTo>
                        <a:lnTo>
                          <a:pt x="131" y="53"/>
                        </a:lnTo>
                        <a:lnTo>
                          <a:pt x="131" y="53"/>
                        </a:lnTo>
                        <a:lnTo>
                          <a:pt x="131" y="55"/>
                        </a:lnTo>
                        <a:lnTo>
                          <a:pt x="131" y="51"/>
                        </a:lnTo>
                        <a:lnTo>
                          <a:pt x="131" y="54"/>
                        </a:lnTo>
                        <a:lnTo>
                          <a:pt x="131" y="52"/>
                        </a:lnTo>
                        <a:lnTo>
                          <a:pt x="131" y="53"/>
                        </a:lnTo>
                        <a:lnTo>
                          <a:pt x="131" y="52"/>
                        </a:lnTo>
                        <a:lnTo>
                          <a:pt x="131" y="50"/>
                        </a:lnTo>
                        <a:lnTo>
                          <a:pt x="131" y="52"/>
                        </a:lnTo>
                        <a:lnTo>
                          <a:pt x="131" y="51"/>
                        </a:lnTo>
                        <a:lnTo>
                          <a:pt x="131" y="51"/>
                        </a:lnTo>
                        <a:lnTo>
                          <a:pt x="131" y="50"/>
                        </a:lnTo>
                        <a:lnTo>
                          <a:pt x="131" y="50"/>
                        </a:lnTo>
                        <a:lnTo>
                          <a:pt x="131" y="49"/>
                        </a:lnTo>
                        <a:lnTo>
                          <a:pt x="131" y="47"/>
                        </a:lnTo>
                        <a:lnTo>
                          <a:pt x="131" y="49"/>
                        </a:lnTo>
                        <a:lnTo>
                          <a:pt x="131" y="47"/>
                        </a:lnTo>
                        <a:lnTo>
                          <a:pt x="131" y="50"/>
                        </a:lnTo>
                        <a:lnTo>
                          <a:pt x="131" y="45"/>
                        </a:lnTo>
                        <a:lnTo>
                          <a:pt x="131" y="46"/>
                        </a:lnTo>
                        <a:lnTo>
                          <a:pt x="131" y="47"/>
                        </a:lnTo>
                        <a:lnTo>
                          <a:pt x="131" y="46"/>
                        </a:lnTo>
                        <a:lnTo>
                          <a:pt x="131" y="46"/>
                        </a:lnTo>
                        <a:lnTo>
                          <a:pt x="131" y="46"/>
                        </a:lnTo>
                        <a:lnTo>
                          <a:pt x="131" y="44"/>
                        </a:lnTo>
                        <a:lnTo>
                          <a:pt x="131" y="44"/>
                        </a:lnTo>
                        <a:lnTo>
                          <a:pt x="131" y="44"/>
                        </a:lnTo>
                        <a:lnTo>
                          <a:pt x="131" y="46"/>
                        </a:lnTo>
                        <a:lnTo>
                          <a:pt x="131" y="42"/>
                        </a:lnTo>
                        <a:lnTo>
                          <a:pt x="131" y="44"/>
                        </a:lnTo>
                        <a:lnTo>
                          <a:pt x="131" y="40"/>
                        </a:lnTo>
                        <a:lnTo>
                          <a:pt x="131" y="44"/>
                        </a:lnTo>
                        <a:lnTo>
                          <a:pt x="131" y="42"/>
                        </a:lnTo>
                        <a:lnTo>
                          <a:pt x="131" y="45"/>
                        </a:lnTo>
                        <a:lnTo>
                          <a:pt x="131" y="42"/>
                        </a:lnTo>
                        <a:lnTo>
                          <a:pt x="131" y="42"/>
                        </a:lnTo>
                        <a:lnTo>
                          <a:pt x="131" y="42"/>
                        </a:lnTo>
                        <a:lnTo>
                          <a:pt x="131" y="42"/>
                        </a:lnTo>
                        <a:lnTo>
                          <a:pt x="131" y="41"/>
                        </a:lnTo>
                        <a:lnTo>
                          <a:pt x="131" y="42"/>
                        </a:lnTo>
                        <a:lnTo>
                          <a:pt x="131" y="40"/>
                        </a:lnTo>
                        <a:lnTo>
                          <a:pt x="131" y="40"/>
                        </a:lnTo>
                        <a:lnTo>
                          <a:pt x="131" y="38"/>
                        </a:lnTo>
                        <a:lnTo>
                          <a:pt x="131" y="41"/>
                        </a:lnTo>
                        <a:lnTo>
                          <a:pt x="131" y="39"/>
                        </a:lnTo>
                        <a:lnTo>
                          <a:pt x="131" y="39"/>
                        </a:lnTo>
                        <a:lnTo>
                          <a:pt x="131" y="38"/>
                        </a:lnTo>
                        <a:lnTo>
                          <a:pt x="131" y="40"/>
                        </a:lnTo>
                        <a:lnTo>
                          <a:pt x="131" y="39"/>
                        </a:lnTo>
                        <a:lnTo>
                          <a:pt x="131" y="39"/>
                        </a:lnTo>
                        <a:lnTo>
                          <a:pt x="131" y="39"/>
                        </a:lnTo>
                        <a:lnTo>
                          <a:pt x="131" y="39"/>
                        </a:lnTo>
                        <a:lnTo>
                          <a:pt x="131" y="38"/>
                        </a:lnTo>
                        <a:lnTo>
                          <a:pt x="131" y="38"/>
                        </a:lnTo>
                        <a:lnTo>
                          <a:pt x="131" y="37"/>
                        </a:lnTo>
                        <a:lnTo>
                          <a:pt x="131" y="38"/>
                        </a:lnTo>
                        <a:lnTo>
                          <a:pt x="131" y="36"/>
                        </a:lnTo>
                        <a:lnTo>
                          <a:pt x="131" y="39"/>
                        </a:lnTo>
                        <a:lnTo>
                          <a:pt x="131" y="36"/>
                        </a:lnTo>
                        <a:lnTo>
                          <a:pt x="131" y="40"/>
                        </a:lnTo>
                        <a:lnTo>
                          <a:pt x="131" y="38"/>
                        </a:lnTo>
                        <a:lnTo>
                          <a:pt x="131" y="38"/>
                        </a:lnTo>
                        <a:lnTo>
                          <a:pt x="131" y="37"/>
                        </a:lnTo>
                        <a:lnTo>
                          <a:pt x="131" y="37"/>
                        </a:lnTo>
                        <a:lnTo>
                          <a:pt x="131" y="39"/>
                        </a:lnTo>
                        <a:lnTo>
                          <a:pt x="131" y="37"/>
                        </a:lnTo>
                        <a:lnTo>
                          <a:pt x="131" y="36"/>
                        </a:lnTo>
                        <a:lnTo>
                          <a:pt x="131" y="37"/>
                        </a:lnTo>
                        <a:lnTo>
                          <a:pt x="131" y="38"/>
                        </a:lnTo>
                        <a:lnTo>
                          <a:pt x="131" y="38"/>
                        </a:lnTo>
                        <a:lnTo>
                          <a:pt x="131" y="37"/>
                        </a:lnTo>
                        <a:lnTo>
                          <a:pt x="131" y="36"/>
                        </a:lnTo>
                        <a:lnTo>
                          <a:pt x="131" y="36"/>
                        </a:lnTo>
                        <a:lnTo>
                          <a:pt x="131" y="37"/>
                        </a:lnTo>
                        <a:lnTo>
                          <a:pt x="131" y="35"/>
                        </a:lnTo>
                        <a:lnTo>
                          <a:pt x="131" y="35"/>
                        </a:lnTo>
                        <a:lnTo>
                          <a:pt x="131" y="36"/>
                        </a:lnTo>
                        <a:lnTo>
                          <a:pt x="131" y="35"/>
                        </a:lnTo>
                        <a:lnTo>
                          <a:pt x="131" y="37"/>
                        </a:lnTo>
                        <a:lnTo>
                          <a:pt x="131" y="35"/>
                        </a:lnTo>
                        <a:lnTo>
                          <a:pt x="131" y="33"/>
                        </a:lnTo>
                        <a:lnTo>
                          <a:pt x="131" y="35"/>
                        </a:lnTo>
                        <a:lnTo>
                          <a:pt x="131" y="34"/>
                        </a:lnTo>
                        <a:lnTo>
                          <a:pt x="131" y="32"/>
                        </a:lnTo>
                        <a:lnTo>
                          <a:pt x="131" y="34"/>
                        </a:lnTo>
                        <a:lnTo>
                          <a:pt x="131" y="33"/>
                        </a:lnTo>
                        <a:lnTo>
                          <a:pt x="131" y="32"/>
                        </a:lnTo>
                        <a:lnTo>
                          <a:pt x="132" y="31"/>
                        </a:lnTo>
                        <a:lnTo>
                          <a:pt x="132" y="32"/>
                        </a:lnTo>
                        <a:lnTo>
                          <a:pt x="132" y="30"/>
                        </a:lnTo>
                        <a:lnTo>
                          <a:pt x="132" y="33"/>
                        </a:lnTo>
                        <a:lnTo>
                          <a:pt x="132" y="29"/>
                        </a:lnTo>
                        <a:lnTo>
                          <a:pt x="132" y="32"/>
                        </a:lnTo>
                        <a:lnTo>
                          <a:pt x="132" y="28"/>
                        </a:lnTo>
                        <a:lnTo>
                          <a:pt x="132" y="32"/>
                        </a:lnTo>
                        <a:lnTo>
                          <a:pt x="132" y="29"/>
                        </a:lnTo>
                        <a:lnTo>
                          <a:pt x="132" y="31"/>
                        </a:lnTo>
                        <a:lnTo>
                          <a:pt x="132" y="28"/>
                        </a:lnTo>
                        <a:lnTo>
                          <a:pt x="132" y="29"/>
                        </a:lnTo>
                        <a:lnTo>
                          <a:pt x="132" y="29"/>
                        </a:lnTo>
                        <a:lnTo>
                          <a:pt x="132" y="30"/>
                        </a:lnTo>
                        <a:lnTo>
                          <a:pt x="132" y="31"/>
                        </a:lnTo>
                        <a:lnTo>
                          <a:pt x="132" y="29"/>
                        </a:lnTo>
                        <a:lnTo>
                          <a:pt x="132" y="29"/>
                        </a:lnTo>
                        <a:lnTo>
                          <a:pt x="132" y="30"/>
                        </a:lnTo>
                        <a:lnTo>
                          <a:pt x="132" y="29"/>
                        </a:lnTo>
                        <a:lnTo>
                          <a:pt x="132" y="28"/>
                        </a:lnTo>
                        <a:lnTo>
                          <a:pt x="132" y="30"/>
                        </a:lnTo>
                        <a:lnTo>
                          <a:pt x="132" y="29"/>
                        </a:lnTo>
                        <a:lnTo>
                          <a:pt x="132" y="27"/>
                        </a:lnTo>
                        <a:lnTo>
                          <a:pt x="132" y="30"/>
                        </a:lnTo>
                        <a:lnTo>
                          <a:pt x="132" y="25"/>
                        </a:lnTo>
                        <a:lnTo>
                          <a:pt x="132" y="31"/>
                        </a:lnTo>
                        <a:lnTo>
                          <a:pt x="132" y="28"/>
                        </a:lnTo>
                        <a:lnTo>
                          <a:pt x="132" y="27"/>
                        </a:lnTo>
                        <a:lnTo>
                          <a:pt x="132" y="31"/>
                        </a:lnTo>
                        <a:lnTo>
                          <a:pt x="132" y="24"/>
                        </a:lnTo>
                        <a:lnTo>
                          <a:pt x="132" y="31"/>
                        </a:lnTo>
                        <a:lnTo>
                          <a:pt x="132" y="28"/>
                        </a:lnTo>
                        <a:lnTo>
                          <a:pt x="132" y="26"/>
                        </a:lnTo>
                        <a:lnTo>
                          <a:pt x="132" y="28"/>
                        </a:lnTo>
                        <a:lnTo>
                          <a:pt x="132" y="28"/>
                        </a:lnTo>
                        <a:lnTo>
                          <a:pt x="132" y="28"/>
                        </a:lnTo>
                        <a:lnTo>
                          <a:pt x="132" y="25"/>
                        </a:lnTo>
                        <a:lnTo>
                          <a:pt x="132" y="27"/>
                        </a:lnTo>
                        <a:lnTo>
                          <a:pt x="132" y="25"/>
                        </a:lnTo>
                        <a:lnTo>
                          <a:pt x="132" y="27"/>
                        </a:lnTo>
                        <a:lnTo>
                          <a:pt x="132" y="26"/>
                        </a:lnTo>
                        <a:lnTo>
                          <a:pt x="132" y="25"/>
                        </a:lnTo>
                        <a:lnTo>
                          <a:pt x="132" y="25"/>
                        </a:lnTo>
                        <a:lnTo>
                          <a:pt x="132" y="28"/>
                        </a:lnTo>
                        <a:lnTo>
                          <a:pt x="132" y="25"/>
                        </a:lnTo>
                        <a:lnTo>
                          <a:pt x="132" y="25"/>
                        </a:lnTo>
                        <a:lnTo>
                          <a:pt x="132" y="25"/>
                        </a:lnTo>
                        <a:lnTo>
                          <a:pt x="132" y="26"/>
                        </a:lnTo>
                        <a:lnTo>
                          <a:pt x="132" y="23"/>
                        </a:lnTo>
                        <a:lnTo>
                          <a:pt x="132" y="26"/>
                        </a:lnTo>
                        <a:lnTo>
                          <a:pt x="132" y="22"/>
                        </a:lnTo>
                        <a:lnTo>
                          <a:pt x="132" y="25"/>
                        </a:lnTo>
                        <a:lnTo>
                          <a:pt x="132" y="20"/>
                        </a:lnTo>
                        <a:lnTo>
                          <a:pt x="132" y="26"/>
                        </a:lnTo>
                        <a:lnTo>
                          <a:pt x="132" y="22"/>
                        </a:lnTo>
                        <a:lnTo>
                          <a:pt x="132" y="25"/>
                        </a:lnTo>
                        <a:lnTo>
                          <a:pt x="132" y="23"/>
                        </a:lnTo>
                        <a:lnTo>
                          <a:pt x="132" y="28"/>
                        </a:lnTo>
                        <a:lnTo>
                          <a:pt x="132" y="24"/>
                        </a:lnTo>
                        <a:lnTo>
                          <a:pt x="132" y="25"/>
                        </a:lnTo>
                        <a:lnTo>
                          <a:pt x="132" y="25"/>
                        </a:lnTo>
                        <a:lnTo>
                          <a:pt x="132" y="24"/>
                        </a:lnTo>
                        <a:lnTo>
                          <a:pt x="132" y="26"/>
                        </a:lnTo>
                        <a:lnTo>
                          <a:pt x="132" y="25"/>
                        </a:lnTo>
                        <a:lnTo>
                          <a:pt x="132" y="28"/>
                        </a:lnTo>
                        <a:lnTo>
                          <a:pt x="132" y="23"/>
                        </a:lnTo>
                        <a:lnTo>
                          <a:pt x="132" y="26"/>
                        </a:lnTo>
                        <a:lnTo>
                          <a:pt x="132" y="25"/>
                        </a:lnTo>
                        <a:lnTo>
                          <a:pt x="132" y="26"/>
                        </a:lnTo>
                        <a:lnTo>
                          <a:pt x="132" y="26"/>
                        </a:lnTo>
                        <a:lnTo>
                          <a:pt x="132" y="28"/>
                        </a:lnTo>
                        <a:lnTo>
                          <a:pt x="132" y="25"/>
                        </a:lnTo>
                        <a:lnTo>
                          <a:pt x="132" y="28"/>
                        </a:lnTo>
                        <a:lnTo>
                          <a:pt x="132" y="26"/>
                        </a:lnTo>
                        <a:lnTo>
                          <a:pt x="132" y="26"/>
                        </a:lnTo>
                        <a:lnTo>
                          <a:pt x="132" y="29"/>
                        </a:lnTo>
                        <a:lnTo>
                          <a:pt x="132" y="26"/>
                        </a:lnTo>
                        <a:lnTo>
                          <a:pt x="132" y="28"/>
                        </a:lnTo>
                        <a:lnTo>
                          <a:pt x="132" y="23"/>
                        </a:lnTo>
                        <a:lnTo>
                          <a:pt x="132" y="29"/>
                        </a:lnTo>
                        <a:lnTo>
                          <a:pt x="132" y="24"/>
                        </a:lnTo>
                        <a:lnTo>
                          <a:pt x="132" y="27"/>
                        </a:lnTo>
                        <a:lnTo>
                          <a:pt x="132" y="27"/>
                        </a:lnTo>
                        <a:lnTo>
                          <a:pt x="132" y="25"/>
                        </a:lnTo>
                        <a:lnTo>
                          <a:pt x="132" y="28"/>
                        </a:lnTo>
                        <a:lnTo>
                          <a:pt x="132" y="26"/>
                        </a:lnTo>
                        <a:lnTo>
                          <a:pt x="132" y="23"/>
                        </a:lnTo>
                        <a:lnTo>
                          <a:pt x="132" y="28"/>
                        </a:lnTo>
                        <a:lnTo>
                          <a:pt x="132" y="26"/>
                        </a:lnTo>
                        <a:lnTo>
                          <a:pt x="132" y="26"/>
                        </a:lnTo>
                        <a:lnTo>
                          <a:pt x="132" y="26"/>
                        </a:lnTo>
                        <a:lnTo>
                          <a:pt x="132" y="26"/>
                        </a:lnTo>
                        <a:lnTo>
                          <a:pt x="132" y="26"/>
                        </a:lnTo>
                        <a:lnTo>
                          <a:pt x="132" y="26"/>
                        </a:lnTo>
                        <a:lnTo>
                          <a:pt x="132" y="26"/>
                        </a:lnTo>
                        <a:lnTo>
                          <a:pt x="132" y="25"/>
                        </a:lnTo>
                        <a:lnTo>
                          <a:pt x="132" y="27"/>
                        </a:lnTo>
                        <a:lnTo>
                          <a:pt x="132" y="26"/>
                        </a:lnTo>
                        <a:lnTo>
                          <a:pt x="133" y="23"/>
                        </a:lnTo>
                        <a:lnTo>
                          <a:pt x="133" y="27"/>
                        </a:lnTo>
                        <a:lnTo>
                          <a:pt x="133" y="25"/>
                        </a:lnTo>
                        <a:lnTo>
                          <a:pt x="133" y="28"/>
                        </a:lnTo>
                        <a:lnTo>
                          <a:pt x="133" y="27"/>
                        </a:lnTo>
                        <a:lnTo>
                          <a:pt x="133" y="26"/>
                        </a:lnTo>
                        <a:lnTo>
                          <a:pt x="133" y="25"/>
                        </a:lnTo>
                        <a:lnTo>
                          <a:pt x="133" y="25"/>
                        </a:lnTo>
                        <a:lnTo>
                          <a:pt x="133" y="25"/>
                        </a:lnTo>
                        <a:lnTo>
                          <a:pt x="133" y="24"/>
                        </a:lnTo>
                        <a:lnTo>
                          <a:pt x="133" y="25"/>
                        </a:lnTo>
                        <a:lnTo>
                          <a:pt x="133" y="24"/>
                        </a:lnTo>
                        <a:lnTo>
                          <a:pt x="133" y="21"/>
                        </a:lnTo>
                        <a:lnTo>
                          <a:pt x="133" y="25"/>
                        </a:lnTo>
                        <a:lnTo>
                          <a:pt x="133" y="23"/>
                        </a:lnTo>
                        <a:lnTo>
                          <a:pt x="133" y="25"/>
                        </a:lnTo>
                        <a:lnTo>
                          <a:pt x="133" y="23"/>
                        </a:lnTo>
                        <a:lnTo>
                          <a:pt x="133" y="22"/>
                        </a:lnTo>
                        <a:lnTo>
                          <a:pt x="133" y="23"/>
                        </a:lnTo>
                        <a:lnTo>
                          <a:pt x="133" y="24"/>
                        </a:lnTo>
                        <a:lnTo>
                          <a:pt x="133" y="22"/>
                        </a:lnTo>
                        <a:lnTo>
                          <a:pt x="133" y="23"/>
                        </a:lnTo>
                        <a:lnTo>
                          <a:pt x="133" y="22"/>
                        </a:lnTo>
                        <a:lnTo>
                          <a:pt x="133" y="24"/>
                        </a:lnTo>
                        <a:lnTo>
                          <a:pt x="133" y="22"/>
                        </a:lnTo>
                        <a:lnTo>
                          <a:pt x="133" y="21"/>
                        </a:lnTo>
                        <a:lnTo>
                          <a:pt x="133" y="23"/>
                        </a:lnTo>
                        <a:lnTo>
                          <a:pt x="133" y="21"/>
                        </a:lnTo>
                        <a:lnTo>
                          <a:pt x="133" y="22"/>
                        </a:lnTo>
                        <a:lnTo>
                          <a:pt x="133" y="22"/>
                        </a:lnTo>
                        <a:lnTo>
                          <a:pt x="133" y="23"/>
                        </a:lnTo>
                        <a:lnTo>
                          <a:pt x="133" y="19"/>
                        </a:lnTo>
                        <a:lnTo>
                          <a:pt x="133" y="24"/>
                        </a:lnTo>
                        <a:lnTo>
                          <a:pt x="133" y="22"/>
                        </a:lnTo>
                        <a:lnTo>
                          <a:pt x="133" y="24"/>
                        </a:lnTo>
                        <a:lnTo>
                          <a:pt x="133" y="22"/>
                        </a:lnTo>
                        <a:lnTo>
                          <a:pt x="133" y="22"/>
                        </a:lnTo>
                        <a:lnTo>
                          <a:pt x="133" y="22"/>
                        </a:lnTo>
                        <a:lnTo>
                          <a:pt x="133" y="24"/>
                        </a:lnTo>
                        <a:lnTo>
                          <a:pt x="133" y="22"/>
                        </a:lnTo>
                        <a:lnTo>
                          <a:pt x="133" y="24"/>
                        </a:lnTo>
                        <a:lnTo>
                          <a:pt x="133" y="23"/>
                        </a:lnTo>
                        <a:lnTo>
                          <a:pt x="133" y="23"/>
                        </a:lnTo>
                        <a:lnTo>
                          <a:pt x="133" y="23"/>
                        </a:lnTo>
                        <a:lnTo>
                          <a:pt x="133" y="25"/>
                        </a:lnTo>
                        <a:lnTo>
                          <a:pt x="133" y="23"/>
                        </a:lnTo>
                        <a:lnTo>
                          <a:pt x="133" y="23"/>
                        </a:lnTo>
                        <a:lnTo>
                          <a:pt x="133" y="24"/>
                        </a:lnTo>
                        <a:lnTo>
                          <a:pt x="133" y="23"/>
                        </a:lnTo>
                        <a:lnTo>
                          <a:pt x="133" y="25"/>
                        </a:lnTo>
                        <a:lnTo>
                          <a:pt x="133" y="25"/>
                        </a:lnTo>
                        <a:lnTo>
                          <a:pt x="133" y="23"/>
                        </a:lnTo>
                        <a:lnTo>
                          <a:pt x="133" y="26"/>
                        </a:lnTo>
                        <a:lnTo>
                          <a:pt x="133" y="25"/>
                        </a:lnTo>
                        <a:lnTo>
                          <a:pt x="133" y="25"/>
                        </a:lnTo>
                        <a:lnTo>
                          <a:pt x="133" y="24"/>
                        </a:lnTo>
                        <a:lnTo>
                          <a:pt x="133" y="25"/>
                        </a:lnTo>
                        <a:lnTo>
                          <a:pt x="133" y="24"/>
                        </a:lnTo>
                        <a:lnTo>
                          <a:pt x="133" y="23"/>
                        </a:lnTo>
                        <a:lnTo>
                          <a:pt x="133" y="23"/>
                        </a:lnTo>
                        <a:lnTo>
                          <a:pt x="133" y="26"/>
                        </a:lnTo>
                        <a:lnTo>
                          <a:pt x="133" y="24"/>
                        </a:lnTo>
                        <a:lnTo>
                          <a:pt x="133" y="24"/>
                        </a:lnTo>
                        <a:lnTo>
                          <a:pt x="133" y="23"/>
                        </a:lnTo>
                        <a:lnTo>
                          <a:pt x="133" y="24"/>
                        </a:lnTo>
                        <a:lnTo>
                          <a:pt x="133" y="26"/>
                        </a:lnTo>
                        <a:lnTo>
                          <a:pt x="133" y="25"/>
                        </a:lnTo>
                        <a:lnTo>
                          <a:pt x="133" y="25"/>
                        </a:lnTo>
                        <a:lnTo>
                          <a:pt x="133" y="22"/>
                        </a:lnTo>
                        <a:lnTo>
                          <a:pt x="133" y="22"/>
                        </a:lnTo>
                        <a:lnTo>
                          <a:pt x="133" y="23"/>
                        </a:lnTo>
                        <a:lnTo>
                          <a:pt x="133" y="22"/>
                        </a:lnTo>
                        <a:lnTo>
                          <a:pt x="133" y="24"/>
                        </a:lnTo>
                        <a:lnTo>
                          <a:pt x="133" y="25"/>
                        </a:lnTo>
                        <a:lnTo>
                          <a:pt x="133" y="23"/>
                        </a:lnTo>
                        <a:lnTo>
                          <a:pt x="133" y="24"/>
                        </a:lnTo>
                        <a:lnTo>
                          <a:pt x="133" y="25"/>
                        </a:lnTo>
                        <a:lnTo>
                          <a:pt x="133" y="26"/>
                        </a:lnTo>
                        <a:lnTo>
                          <a:pt x="133" y="24"/>
                        </a:lnTo>
                        <a:lnTo>
                          <a:pt x="133" y="23"/>
                        </a:lnTo>
                        <a:lnTo>
                          <a:pt x="133" y="27"/>
                        </a:lnTo>
                        <a:lnTo>
                          <a:pt x="133" y="28"/>
                        </a:lnTo>
                        <a:lnTo>
                          <a:pt x="133" y="28"/>
                        </a:lnTo>
                        <a:lnTo>
                          <a:pt x="133" y="28"/>
                        </a:lnTo>
                        <a:lnTo>
                          <a:pt x="133" y="26"/>
                        </a:lnTo>
                        <a:lnTo>
                          <a:pt x="133" y="28"/>
                        </a:lnTo>
                        <a:lnTo>
                          <a:pt x="133" y="27"/>
                        </a:lnTo>
                        <a:lnTo>
                          <a:pt x="133" y="28"/>
                        </a:lnTo>
                        <a:lnTo>
                          <a:pt x="133" y="29"/>
                        </a:lnTo>
                        <a:lnTo>
                          <a:pt x="133" y="28"/>
                        </a:lnTo>
                        <a:lnTo>
                          <a:pt x="133" y="28"/>
                        </a:lnTo>
                        <a:lnTo>
                          <a:pt x="133" y="30"/>
                        </a:lnTo>
                        <a:lnTo>
                          <a:pt x="133" y="30"/>
                        </a:lnTo>
                        <a:lnTo>
                          <a:pt x="133" y="30"/>
                        </a:lnTo>
                        <a:lnTo>
                          <a:pt x="133" y="33"/>
                        </a:lnTo>
                        <a:lnTo>
                          <a:pt x="133" y="32"/>
                        </a:lnTo>
                        <a:lnTo>
                          <a:pt x="133" y="31"/>
                        </a:lnTo>
                        <a:lnTo>
                          <a:pt x="133" y="32"/>
                        </a:lnTo>
                        <a:lnTo>
                          <a:pt x="133" y="34"/>
                        </a:lnTo>
                        <a:lnTo>
                          <a:pt x="133" y="32"/>
                        </a:lnTo>
                        <a:lnTo>
                          <a:pt x="133" y="30"/>
                        </a:lnTo>
                        <a:lnTo>
                          <a:pt x="133" y="34"/>
                        </a:lnTo>
                        <a:lnTo>
                          <a:pt x="133" y="32"/>
                        </a:lnTo>
                        <a:lnTo>
                          <a:pt x="133" y="35"/>
                        </a:lnTo>
                        <a:lnTo>
                          <a:pt x="133" y="29"/>
                        </a:lnTo>
                        <a:lnTo>
                          <a:pt x="133" y="34"/>
                        </a:lnTo>
                        <a:lnTo>
                          <a:pt x="133" y="33"/>
                        </a:lnTo>
                        <a:lnTo>
                          <a:pt x="133" y="31"/>
                        </a:lnTo>
                        <a:lnTo>
                          <a:pt x="134" y="34"/>
                        </a:lnTo>
                        <a:lnTo>
                          <a:pt x="134" y="35"/>
                        </a:lnTo>
                        <a:lnTo>
                          <a:pt x="134" y="31"/>
                        </a:lnTo>
                        <a:lnTo>
                          <a:pt x="134" y="35"/>
                        </a:lnTo>
                        <a:lnTo>
                          <a:pt x="134" y="34"/>
                        </a:lnTo>
                        <a:lnTo>
                          <a:pt x="134" y="35"/>
                        </a:lnTo>
                        <a:lnTo>
                          <a:pt x="134" y="34"/>
                        </a:lnTo>
                        <a:lnTo>
                          <a:pt x="134" y="36"/>
                        </a:lnTo>
                        <a:lnTo>
                          <a:pt x="134" y="35"/>
                        </a:lnTo>
                        <a:lnTo>
                          <a:pt x="134" y="36"/>
                        </a:lnTo>
                        <a:lnTo>
                          <a:pt x="134" y="35"/>
                        </a:lnTo>
                        <a:lnTo>
                          <a:pt x="134" y="36"/>
                        </a:lnTo>
                        <a:lnTo>
                          <a:pt x="134" y="36"/>
                        </a:lnTo>
                        <a:lnTo>
                          <a:pt x="134" y="37"/>
                        </a:lnTo>
                        <a:lnTo>
                          <a:pt x="134" y="34"/>
                        </a:lnTo>
                        <a:lnTo>
                          <a:pt x="134" y="37"/>
                        </a:lnTo>
                        <a:lnTo>
                          <a:pt x="134" y="38"/>
                        </a:lnTo>
                        <a:lnTo>
                          <a:pt x="134" y="35"/>
                        </a:lnTo>
                        <a:lnTo>
                          <a:pt x="134" y="38"/>
                        </a:lnTo>
                        <a:lnTo>
                          <a:pt x="134" y="38"/>
                        </a:lnTo>
                        <a:lnTo>
                          <a:pt x="134" y="38"/>
                        </a:lnTo>
                        <a:lnTo>
                          <a:pt x="134" y="38"/>
                        </a:lnTo>
                        <a:lnTo>
                          <a:pt x="134" y="38"/>
                        </a:lnTo>
                        <a:lnTo>
                          <a:pt x="134" y="37"/>
                        </a:lnTo>
                        <a:lnTo>
                          <a:pt x="134" y="39"/>
                        </a:lnTo>
                        <a:lnTo>
                          <a:pt x="134" y="40"/>
                        </a:lnTo>
                        <a:lnTo>
                          <a:pt x="134" y="39"/>
                        </a:lnTo>
                        <a:lnTo>
                          <a:pt x="134" y="39"/>
                        </a:lnTo>
                        <a:lnTo>
                          <a:pt x="134" y="42"/>
                        </a:lnTo>
                        <a:lnTo>
                          <a:pt x="134" y="40"/>
                        </a:lnTo>
                        <a:lnTo>
                          <a:pt x="134" y="40"/>
                        </a:lnTo>
                        <a:lnTo>
                          <a:pt x="134" y="42"/>
                        </a:lnTo>
                        <a:lnTo>
                          <a:pt x="134" y="41"/>
                        </a:lnTo>
                        <a:lnTo>
                          <a:pt x="134" y="42"/>
                        </a:lnTo>
                        <a:lnTo>
                          <a:pt x="134" y="41"/>
                        </a:lnTo>
                        <a:lnTo>
                          <a:pt x="134" y="41"/>
                        </a:lnTo>
                        <a:lnTo>
                          <a:pt x="134" y="41"/>
                        </a:lnTo>
                        <a:lnTo>
                          <a:pt x="134" y="40"/>
                        </a:lnTo>
                        <a:lnTo>
                          <a:pt x="134" y="43"/>
                        </a:lnTo>
                        <a:lnTo>
                          <a:pt x="134" y="40"/>
                        </a:lnTo>
                        <a:lnTo>
                          <a:pt x="134" y="45"/>
                        </a:lnTo>
                        <a:lnTo>
                          <a:pt x="134" y="42"/>
                        </a:lnTo>
                        <a:lnTo>
                          <a:pt x="134" y="40"/>
                        </a:lnTo>
                        <a:lnTo>
                          <a:pt x="134" y="40"/>
                        </a:lnTo>
                        <a:lnTo>
                          <a:pt x="134" y="43"/>
                        </a:lnTo>
                        <a:lnTo>
                          <a:pt x="134" y="40"/>
                        </a:lnTo>
                        <a:lnTo>
                          <a:pt x="134" y="43"/>
                        </a:lnTo>
                        <a:lnTo>
                          <a:pt x="134" y="41"/>
                        </a:lnTo>
                        <a:lnTo>
                          <a:pt x="134" y="43"/>
                        </a:lnTo>
                        <a:lnTo>
                          <a:pt x="134" y="41"/>
                        </a:lnTo>
                        <a:lnTo>
                          <a:pt x="134" y="41"/>
                        </a:lnTo>
                        <a:lnTo>
                          <a:pt x="134" y="42"/>
                        </a:lnTo>
                        <a:lnTo>
                          <a:pt x="134" y="43"/>
                        </a:lnTo>
                        <a:lnTo>
                          <a:pt x="134" y="41"/>
                        </a:lnTo>
                        <a:lnTo>
                          <a:pt x="134" y="42"/>
                        </a:lnTo>
                        <a:lnTo>
                          <a:pt x="134" y="40"/>
                        </a:lnTo>
                        <a:lnTo>
                          <a:pt x="134" y="43"/>
                        </a:lnTo>
                        <a:lnTo>
                          <a:pt x="134" y="39"/>
                        </a:lnTo>
                        <a:lnTo>
                          <a:pt x="134" y="45"/>
                        </a:lnTo>
                        <a:lnTo>
                          <a:pt x="134" y="41"/>
                        </a:lnTo>
                        <a:lnTo>
                          <a:pt x="134" y="43"/>
                        </a:lnTo>
                        <a:lnTo>
                          <a:pt x="134" y="43"/>
                        </a:lnTo>
                        <a:lnTo>
                          <a:pt x="134" y="42"/>
                        </a:lnTo>
                        <a:lnTo>
                          <a:pt x="134" y="42"/>
                        </a:lnTo>
                        <a:lnTo>
                          <a:pt x="134" y="43"/>
                        </a:lnTo>
                        <a:lnTo>
                          <a:pt x="134" y="41"/>
                        </a:lnTo>
                        <a:lnTo>
                          <a:pt x="134" y="44"/>
                        </a:lnTo>
                        <a:lnTo>
                          <a:pt x="134" y="43"/>
                        </a:lnTo>
                        <a:lnTo>
                          <a:pt x="134" y="45"/>
                        </a:lnTo>
                        <a:lnTo>
                          <a:pt x="134" y="43"/>
                        </a:lnTo>
                        <a:lnTo>
                          <a:pt x="134" y="46"/>
                        </a:lnTo>
                        <a:lnTo>
                          <a:pt x="134" y="45"/>
                        </a:lnTo>
                        <a:lnTo>
                          <a:pt x="134" y="45"/>
                        </a:lnTo>
                        <a:lnTo>
                          <a:pt x="134" y="45"/>
                        </a:lnTo>
                        <a:lnTo>
                          <a:pt x="134" y="45"/>
                        </a:lnTo>
                        <a:lnTo>
                          <a:pt x="134" y="44"/>
                        </a:lnTo>
                        <a:lnTo>
                          <a:pt x="134" y="48"/>
                        </a:lnTo>
                        <a:lnTo>
                          <a:pt x="134" y="46"/>
                        </a:lnTo>
                        <a:lnTo>
                          <a:pt x="134" y="45"/>
                        </a:lnTo>
                        <a:lnTo>
                          <a:pt x="134" y="48"/>
                        </a:lnTo>
                        <a:lnTo>
                          <a:pt x="134" y="48"/>
                        </a:lnTo>
                        <a:lnTo>
                          <a:pt x="134" y="46"/>
                        </a:lnTo>
                        <a:lnTo>
                          <a:pt x="134" y="48"/>
                        </a:lnTo>
                        <a:lnTo>
                          <a:pt x="134" y="48"/>
                        </a:lnTo>
                        <a:lnTo>
                          <a:pt x="134" y="48"/>
                        </a:lnTo>
                        <a:lnTo>
                          <a:pt x="134" y="48"/>
                        </a:lnTo>
                        <a:lnTo>
                          <a:pt x="134" y="49"/>
                        </a:lnTo>
                        <a:lnTo>
                          <a:pt x="134" y="50"/>
                        </a:lnTo>
                        <a:lnTo>
                          <a:pt x="134" y="49"/>
                        </a:lnTo>
                        <a:lnTo>
                          <a:pt x="134" y="50"/>
                        </a:lnTo>
                        <a:lnTo>
                          <a:pt x="134" y="50"/>
                        </a:lnTo>
                        <a:lnTo>
                          <a:pt x="134" y="50"/>
                        </a:lnTo>
                        <a:lnTo>
                          <a:pt x="134" y="50"/>
                        </a:lnTo>
                        <a:lnTo>
                          <a:pt x="134" y="50"/>
                        </a:lnTo>
                        <a:lnTo>
                          <a:pt x="134" y="53"/>
                        </a:lnTo>
                        <a:lnTo>
                          <a:pt x="134" y="53"/>
                        </a:lnTo>
                        <a:lnTo>
                          <a:pt x="134" y="53"/>
                        </a:lnTo>
                        <a:lnTo>
                          <a:pt x="135" y="54"/>
                        </a:lnTo>
                        <a:lnTo>
                          <a:pt x="135" y="56"/>
                        </a:lnTo>
                        <a:lnTo>
                          <a:pt x="135" y="54"/>
                        </a:lnTo>
                        <a:lnTo>
                          <a:pt x="135" y="56"/>
                        </a:lnTo>
                        <a:lnTo>
                          <a:pt x="135" y="58"/>
                        </a:lnTo>
                        <a:lnTo>
                          <a:pt x="135" y="58"/>
                        </a:lnTo>
                        <a:lnTo>
                          <a:pt x="135" y="56"/>
                        </a:lnTo>
                        <a:lnTo>
                          <a:pt x="135" y="60"/>
                        </a:lnTo>
                        <a:lnTo>
                          <a:pt x="135" y="58"/>
                        </a:lnTo>
                        <a:lnTo>
                          <a:pt x="135" y="62"/>
                        </a:lnTo>
                        <a:lnTo>
                          <a:pt x="135" y="61"/>
                        </a:lnTo>
                        <a:lnTo>
                          <a:pt x="135" y="63"/>
                        </a:lnTo>
                        <a:lnTo>
                          <a:pt x="135" y="59"/>
                        </a:lnTo>
                        <a:lnTo>
                          <a:pt x="135" y="65"/>
                        </a:lnTo>
                        <a:lnTo>
                          <a:pt x="135" y="61"/>
                        </a:lnTo>
                        <a:lnTo>
                          <a:pt x="135" y="64"/>
                        </a:lnTo>
                        <a:lnTo>
                          <a:pt x="135" y="64"/>
                        </a:lnTo>
                        <a:lnTo>
                          <a:pt x="135" y="64"/>
                        </a:lnTo>
                        <a:lnTo>
                          <a:pt x="135" y="67"/>
                        </a:lnTo>
                        <a:lnTo>
                          <a:pt x="135" y="66"/>
                        </a:lnTo>
                        <a:lnTo>
                          <a:pt x="135" y="67"/>
                        </a:lnTo>
                        <a:lnTo>
                          <a:pt x="135" y="67"/>
                        </a:lnTo>
                        <a:lnTo>
                          <a:pt x="135" y="66"/>
                        </a:lnTo>
                        <a:lnTo>
                          <a:pt x="135" y="70"/>
                        </a:lnTo>
                        <a:lnTo>
                          <a:pt x="135" y="68"/>
                        </a:lnTo>
                        <a:lnTo>
                          <a:pt x="135" y="69"/>
                        </a:lnTo>
                        <a:lnTo>
                          <a:pt x="135" y="68"/>
                        </a:lnTo>
                        <a:lnTo>
                          <a:pt x="135" y="68"/>
                        </a:lnTo>
                        <a:lnTo>
                          <a:pt x="135" y="69"/>
                        </a:lnTo>
                        <a:lnTo>
                          <a:pt x="135" y="68"/>
                        </a:lnTo>
                        <a:lnTo>
                          <a:pt x="135" y="69"/>
                        </a:lnTo>
                        <a:lnTo>
                          <a:pt x="135" y="71"/>
                        </a:lnTo>
                        <a:lnTo>
                          <a:pt x="135" y="69"/>
                        </a:lnTo>
                        <a:lnTo>
                          <a:pt x="135" y="71"/>
                        </a:lnTo>
                        <a:lnTo>
                          <a:pt x="135" y="69"/>
                        </a:lnTo>
                        <a:lnTo>
                          <a:pt x="135" y="72"/>
                        </a:lnTo>
                        <a:lnTo>
                          <a:pt x="135" y="73"/>
                        </a:lnTo>
                        <a:lnTo>
                          <a:pt x="135" y="73"/>
                        </a:lnTo>
                        <a:lnTo>
                          <a:pt x="135" y="73"/>
                        </a:lnTo>
                        <a:lnTo>
                          <a:pt x="135" y="75"/>
                        </a:lnTo>
                        <a:lnTo>
                          <a:pt x="135" y="72"/>
                        </a:lnTo>
                        <a:lnTo>
                          <a:pt x="135" y="76"/>
                        </a:lnTo>
                        <a:lnTo>
                          <a:pt x="135" y="73"/>
                        </a:lnTo>
                        <a:lnTo>
                          <a:pt x="135" y="73"/>
                        </a:lnTo>
                        <a:lnTo>
                          <a:pt x="135" y="77"/>
                        </a:lnTo>
                        <a:lnTo>
                          <a:pt x="135" y="75"/>
                        </a:lnTo>
                        <a:lnTo>
                          <a:pt x="135" y="76"/>
                        </a:lnTo>
                        <a:lnTo>
                          <a:pt x="135" y="76"/>
                        </a:lnTo>
                        <a:lnTo>
                          <a:pt x="135" y="76"/>
                        </a:lnTo>
                        <a:lnTo>
                          <a:pt x="135" y="74"/>
                        </a:lnTo>
                        <a:lnTo>
                          <a:pt x="135" y="79"/>
                        </a:lnTo>
                        <a:lnTo>
                          <a:pt x="135" y="77"/>
                        </a:lnTo>
                        <a:lnTo>
                          <a:pt x="135" y="80"/>
                        </a:lnTo>
                        <a:lnTo>
                          <a:pt x="135" y="78"/>
                        </a:lnTo>
                        <a:lnTo>
                          <a:pt x="135" y="78"/>
                        </a:lnTo>
                        <a:lnTo>
                          <a:pt x="135" y="79"/>
                        </a:lnTo>
                        <a:lnTo>
                          <a:pt x="135" y="79"/>
                        </a:lnTo>
                        <a:lnTo>
                          <a:pt x="135" y="81"/>
                        </a:lnTo>
                        <a:lnTo>
                          <a:pt x="135" y="79"/>
                        </a:lnTo>
                        <a:lnTo>
                          <a:pt x="135" y="83"/>
                        </a:lnTo>
                        <a:lnTo>
                          <a:pt x="135" y="78"/>
                        </a:lnTo>
                        <a:lnTo>
                          <a:pt x="135" y="81"/>
                        </a:lnTo>
                        <a:lnTo>
                          <a:pt x="135" y="80"/>
                        </a:lnTo>
                        <a:lnTo>
                          <a:pt x="135" y="79"/>
                        </a:lnTo>
                        <a:lnTo>
                          <a:pt x="135" y="79"/>
                        </a:lnTo>
                        <a:lnTo>
                          <a:pt x="135" y="79"/>
                        </a:lnTo>
                        <a:lnTo>
                          <a:pt x="135" y="79"/>
                        </a:lnTo>
                        <a:lnTo>
                          <a:pt x="135" y="80"/>
                        </a:lnTo>
                        <a:lnTo>
                          <a:pt x="135" y="78"/>
                        </a:lnTo>
                        <a:lnTo>
                          <a:pt x="135" y="79"/>
                        </a:lnTo>
                        <a:lnTo>
                          <a:pt x="135" y="79"/>
                        </a:lnTo>
                        <a:lnTo>
                          <a:pt x="135" y="79"/>
                        </a:lnTo>
                        <a:lnTo>
                          <a:pt x="135" y="82"/>
                        </a:lnTo>
                        <a:lnTo>
                          <a:pt x="135" y="79"/>
                        </a:lnTo>
                        <a:lnTo>
                          <a:pt x="135" y="80"/>
                        </a:lnTo>
                        <a:lnTo>
                          <a:pt x="135" y="80"/>
                        </a:lnTo>
                        <a:lnTo>
                          <a:pt x="135" y="78"/>
                        </a:lnTo>
                        <a:lnTo>
                          <a:pt x="135" y="80"/>
                        </a:lnTo>
                        <a:lnTo>
                          <a:pt x="135" y="78"/>
                        </a:lnTo>
                        <a:lnTo>
                          <a:pt x="135" y="81"/>
                        </a:lnTo>
                        <a:lnTo>
                          <a:pt x="135" y="78"/>
                        </a:lnTo>
                        <a:lnTo>
                          <a:pt x="135" y="80"/>
                        </a:lnTo>
                        <a:lnTo>
                          <a:pt x="135" y="78"/>
                        </a:lnTo>
                        <a:lnTo>
                          <a:pt x="135" y="78"/>
                        </a:lnTo>
                        <a:lnTo>
                          <a:pt x="135" y="79"/>
                        </a:lnTo>
                        <a:lnTo>
                          <a:pt x="135" y="79"/>
                        </a:lnTo>
                        <a:lnTo>
                          <a:pt x="135" y="77"/>
                        </a:lnTo>
                        <a:lnTo>
                          <a:pt x="135" y="80"/>
                        </a:lnTo>
                        <a:lnTo>
                          <a:pt x="135" y="77"/>
                        </a:lnTo>
                        <a:lnTo>
                          <a:pt x="135" y="81"/>
                        </a:lnTo>
                        <a:lnTo>
                          <a:pt x="135" y="77"/>
                        </a:lnTo>
                        <a:lnTo>
                          <a:pt x="135" y="80"/>
                        </a:lnTo>
                        <a:lnTo>
                          <a:pt x="135" y="76"/>
                        </a:lnTo>
                        <a:lnTo>
                          <a:pt x="135" y="78"/>
                        </a:lnTo>
                        <a:lnTo>
                          <a:pt x="135" y="76"/>
                        </a:lnTo>
                        <a:lnTo>
                          <a:pt x="135" y="79"/>
                        </a:lnTo>
                        <a:lnTo>
                          <a:pt x="135" y="75"/>
                        </a:lnTo>
                        <a:lnTo>
                          <a:pt x="135" y="78"/>
                        </a:lnTo>
                        <a:lnTo>
                          <a:pt x="135" y="76"/>
                        </a:lnTo>
                        <a:lnTo>
                          <a:pt x="135" y="77"/>
                        </a:lnTo>
                        <a:lnTo>
                          <a:pt x="135" y="73"/>
                        </a:lnTo>
                        <a:lnTo>
                          <a:pt x="135" y="75"/>
                        </a:lnTo>
                        <a:lnTo>
                          <a:pt x="135" y="73"/>
                        </a:lnTo>
                        <a:lnTo>
                          <a:pt x="135" y="73"/>
                        </a:lnTo>
                        <a:lnTo>
                          <a:pt x="135" y="75"/>
                        </a:lnTo>
                        <a:lnTo>
                          <a:pt x="135" y="73"/>
                        </a:lnTo>
                        <a:lnTo>
                          <a:pt x="135" y="74"/>
                        </a:lnTo>
                        <a:lnTo>
                          <a:pt x="135" y="72"/>
                        </a:lnTo>
                        <a:lnTo>
                          <a:pt x="136" y="74"/>
                        </a:lnTo>
                        <a:lnTo>
                          <a:pt x="136" y="72"/>
                        </a:lnTo>
                        <a:lnTo>
                          <a:pt x="136" y="70"/>
                        </a:lnTo>
                        <a:lnTo>
                          <a:pt x="136" y="72"/>
                        </a:lnTo>
                        <a:lnTo>
                          <a:pt x="136" y="69"/>
                        </a:lnTo>
                        <a:lnTo>
                          <a:pt x="136" y="71"/>
                        </a:lnTo>
                        <a:lnTo>
                          <a:pt x="136" y="70"/>
                        </a:lnTo>
                        <a:lnTo>
                          <a:pt x="136" y="70"/>
                        </a:lnTo>
                        <a:lnTo>
                          <a:pt x="136" y="68"/>
                        </a:lnTo>
                        <a:lnTo>
                          <a:pt x="136" y="68"/>
                        </a:lnTo>
                        <a:lnTo>
                          <a:pt x="136" y="69"/>
                        </a:lnTo>
                        <a:lnTo>
                          <a:pt x="136" y="66"/>
                        </a:lnTo>
                        <a:lnTo>
                          <a:pt x="136" y="66"/>
                        </a:lnTo>
                        <a:lnTo>
                          <a:pt x="136" y="65"/>
                        </a:lnTo>
                        <a:lnTo>
                          <a:pt x="136" y="65"/>
                        </a:lnTo>
                        <a:lnTo>
                          <a:pt x="136" y="65"/>
                        </a:lnTo>
                        <a:lnTo>
                          <a:pt x="136" y="64"/>
                        </a:lnTo>
                        <a:lnTo>
                          <a:pt x="136" y="67"/>
                        </a:lnTo>
                        <a:lnTo>
                          <a:pt x="136" y="63"/>
                        </a:lnTo>
                        <a:lnTo>
                          <a:pt x="136" y="65"/>
                        </a:lnTo>
                        <a:lnTo>
                          <a:pt x="136" y="63"/>
                        </a:lnTo>
                        <a:lnTo>
                          <a:pt x="136" y="63"/>
                        </a:lnTo>
                        <a:lnTo>
                          <a:pt x="136" y="65"/>
                        </a:lnTo>
                        <a:lnTo>
                          <a:pt x="136" y="61"/>
                        </a:lnTo>
                        <a:lnTo>
                          <a:pt x="136" y="65"/>
                        </a:lnTo>
                        <a:lnTo>
                          <a:pt x="136" y="62"/>
                        </a:lnTo>
                        <a:lnTo>
                          <a:pt x="136" y="63"/>
                        </a:lnTo>
                        <a:lnTo>
                          <a:pt x="136" y="61"/>
                        </a:lnTo>
                        <a:lnTo>
                          <a:pt x="136" y="63"/>
                        </a:lnTo>
                        <a:lnTo>
                          <a:pt x="136" y="59"/>
                        </a:lnTo>
                        <a:lnTo>
                          <a:pt x="136" y="63"/>
                        </a:lnTo>
                        <a:lnTo>
                          <a:pt x="136" y="58"/>
                        </a:lnTo>
                        <a:lnTo>
                          <a:pt x="136" y="63"/>
                        </a:lnTo>
                        <a:lnTo>
                          <a:pt x="136" y="59"/>
                        </a:lnTo>
                        <a:lnTo>
                          <a:pt x="136" y="60"/>
                        </a:lnTo>
                        <a:lnTo>
                          <a:pt x="136" y="59"/>
                        </a:lnTo>
                        <a:lnTo>
                          <a:pt x="136" y="56"/>
                        </a:lnTo>
                        <a:lnTo>
                          <a:pt x="136" y="58"/>
                        </a:lnTo>
                        <a:lnTo>
                          <a:pt x="136" y="58"/>
                        </a:lnTo>
                        <a:lnTo>
                          <a:pt x="136" y="57"/>
                        </a:lnTo>
                        <a:lnTo>
                          <a:pt x="136" y="58"/>
                        </a:lnTo>
                        <a:lnTo>
                          <a:pt x="136" y="55"/>
                        </a:lnTo>
                        <a:lnTo>
                          <a:pt x="136" y="57"/>
                        </a:lnTo>
                        <a:lnTo>
                          <a:pt x="136" y="52"/>
                        </a:lnTo>
                        <a:lnTo>
                          <a:pt x="136" y="58"/>
                        </a:lnTo>
                        <a:lnTo>
                          <a:pt x="136" y="54"/>
                        </a:lnTo>
                        <a:lnTo>
                          <a:pt x="136" y="53"/>
                        </a:lnTo>
                        <a:lnTo>
                          <a:pt x="136" y="57"/>
                        </a:lnTo>
                        <a:lnTo>
                          <a:pt x="136" y="53"/>
                        </a:lnTo>
                        <a:lnTo>
                          <a:pt x="136" y="53"/>
                        </a:lnTo>
                        <a:lnTo>
                          <a:pt x="136" y="56"/>
                        </a:lnTo>
                        <a:lnTo>
                          <a:pt x="136" y="53"/>
                        </a:lnTo>
                        <a:lnTo>
                          <a:pt x="136" y="53"/>
                        </a:lnTo>
                        <a:lnTo>
                          <a:pt x="136" y="52"/>
                        </a:lnTo>
                        <a:lnTo>
                          <a:pt x="136" y="53"/>
                        </a:lnTo>
                        <a:lnTo>
                          <a:pt x="136" y="50"/>
                        </a:lnTo>
                        <a:lnTo>
                          <a:pt x="136" y="53"/>
                        </a:lnTo>
                        <a:lnTo>
                          <a:pt x="136" y="51"/>
                        </a:lnTo>
                        <a:lnTo>
                          <a:pt x="136" y="50"/>
                        </a:lnTo>
                        <a:lnTo>
                          <a:pt x="136" y="49"/>
                        </a:lnTo>
                        <a:lnTo>
                          <a:pt x="136" y="51"/>
                        </a:lnTo>
                        <a:lnTo>
                          <a:pt x="136" y="50"/>
                        </a:lnTo>
                        <a:lnTo>
                          <a:pt x="136" y="49"/>
                        </a:lnTo>
                        <a:lnTo>
                          <a:pt x="136" y="47"/>
                        </a:lnTo>
                        <a:lnTo>
                          <a:pt x="136" y="50"/>
                        </a:lnTo>
                        <a:lnTo>
                          <a:pt x="136" y="49"/>
                        </a:lnTo>
                        <a:lnTo>
                          <a:pt x="136" y="48"/>
                        </a:lnTo>
                        <a:lnTo>
                          <a:pt x="136" y="47"/>
                        </a:lnTo>
                        <a:lnTo>
                          <a:pt x="136" y="48"/>
                        </a:lnTo>
                        <a:lnTo>
                          <a:pt x="136" y="49"/>
                        </a:lnTo>
                        <a:lnTo>
                          <a:pt x="136" y="45"/>
                        </a:lnTo>
                        <a:lnTo>
                          <a:pt x="136" y="47"/>
                        </a:lnTo>
                        <a:lnTo>
                          <a:pt x="136" y="46"/>
                        </a:lnTo>
                        <a:lnTo>
                          <a:pt x="136" y="44"/>
                        </a:lnTo>
                        <a:lnTo>
                          <a:pt x="136" y="47"/>
                        </a:lnTo>
                        <a:lnTo>
                          <a:pt x="136" y="46"/>
                        </a:lnTo>
                        <a:lnTo>
                          <a:pt x="136" y="45"/>
                        </a:lnTo>
                        <a:lnTo>
                          <a:pt x="136" y="47"/>
                        </a:lnTo>
                        <a:lnTo>
                          <a:pt x="136" y="44"/>
                        </a:lnTo>
                        <a:lnTo>
                          <a:pt x="136" y="44"/>
                        </a:lnTo>
                        <a:lnTo>
                          <a:pt x="136" y="45"/>
                        </a:lnTo>
                        <a:lnTo>
                          <a:pt x="136" y="41"/>
                        </a:lnTo>
                        <a:lnTo>
                          <a:pt x="136" y="44"/>
                        </a:lnTo>
                        <a:lnTo>
                          <a:pt x="136" y="44"/>
                        </a:lnTo>
                        <a:lnTo>
                          <a:pt x="136" y="41"/>
                        </a:lnTo>
                        <a:lnTo>
                          <a:pt x="136" y="41"/>
                        </a:lnTo>
                        <a:lnTo>
                          <a:pt x="136" y="42"/>
                        </a:lnTo>
                        <a:lnTo>
                          <a:pt x="136" y="41"/>
                        </a:lnTo>
                        <a:lnTo>
                          <a:pt x="136" y="43"/>
                        </a:lnTo>
                        <a:lnTo>
                          <a:pt x="136" y="39"/>
                        </a:lnTo>
                        <a:lnTo>
                          <a:pt x="136" y="40"/>
                        </a:lnTo>
                        <a:lnTo>
                          <a:pt x="136" y="40"/>
                        </a:lnTo>
                        <a:lnTo>
                          <a:pt x="136" y="36"/>
                        </a:lnTo>
                        <a:lnTo>
                          <a:pt x="136" y="41"/>
                        </a:lnTo>
                        <a:lnTo>
                          <a:pt x="136" y="40"/>
                        </a:lnTo>
                        <a:lnTo>
                          <a:pt x="136" y="40"/>
                        </a:lnTo>
                        <a:lnTo>
                          <a:pt x="136" y="39"/>
                        </a:lnTo>
                        <a:lnTo>
                          <a:pt x="136" y="40"/>
                        </a:lnTo>
                        <a:lnTo>
                          <a:pt x="137" y="39"/>
                        </a:lnTo>
                        <a:lnTo>
                          <a:pt x="137" y="39"/>
                        </a:lnTo>
                        <a:lnTo>
                          <a:pt x="137" y="42"/>
                        </a:lnTo>
                        <a:lnTo>
                          <a:pt x="137" y="38"/>
                        </a:lnTo>
                        <a:lnTo>
                          <a:pt x="137" y="41"/>
                        </a:lnTo>
                        <a:lnTo>
                          <a:pt x="137" y="40"/>
                        </a:lnTo>
                        <a:lnTo>
                          <a:pt x="137" y="39"/>
                        </a:lnTo>
                        <a:lnTo>
                          <a:pt x="137" y="39"/>
                        </a:lnTo>
                        <a:lnTo>
                          <a:pt x="137" y="41"/>
                        </a:lnTo>
                        <a:lnTo>
                          <a:pt x="137" y="40"/>
                        </a:lnTo>
                        <a:lnTo>
                          <a:pt x="137" y="42"/>
                        </a:lnTo>
                        <a:lnTo>
                          <a:pt x="137" y="41"/>
                        </a:lnTo>
                        <a:lnTo>
                          <a:pt x="137" y="41"/>
                        </a:lnTo>
                        <a:lnTo>
                          <a:pt x="137" y="39"/>
                        </a:lnTo>
                        <a:lnTo>
                          <a:pt x="137" y="42"/>
                        </a:lnTo>
                        <a:lnTo>
                          <a:pt x="137" y="40"/>
                        </a:lnTo>
                        <a:lnTo>
                          <a:pt x="137" y="41"/>
                        </a:lnTo>
                        <a:lnTo>
                          <a:pt x="137" y="41"/>
                        </a:lnTo>
                        <a:lnTo>
                          <a:pt x="137" y="42"/>
                        </a:lnTo>
                        <a:lnTo>
                          <a:pt x="137" y="42"/>
                        </a:lnTo>
                        <a:lnTo>
                          <a:pt x="137" y="42"/>
                        </a:lnTo>
                        <a:lnTo>
                          <a:pt x="137" y="43"/>
                        </a:lnTo>
                        <a:lnTo>
                          <a:pt x="137" y="41"/>
                        </a:lnTo>
                        <a:lnTo>
                          <a:pt x="137" y="42"/>
                        </a:lnTo>
                        <a:lnTo>
                          <a:pt x="137" y="41"/>
                        </a:lnTo>
                        <a:lnTo>
                          <a:pt x="137" y="44"/>
                        </a:lnTo>
                        <a:lnTo>
                          <a:pt x="137" y="44"/>
                        </a:lnTo>
                        <a:lnTo>
                          <a:pt x="137" y="43"/>
                        </a:lnTo>
                        <a:lnTo>
                          <a:pt x="137" y="43"/>
                        </a:lnTo>
                        <a:lnTo>
                          <a:pt x="137" y="46"/>
                        </a:lnTo>
                        <a:lnTo>
                          <a:pt x="137" y="41"/>
                        </a:lnTo>
                        <a:lnTo>
                          <a:pt x="137" y="44"/>
                        </a:lnTo>
                        <a:lnTo>
                          <a:pt x="137" y="46"/>
                        </a:lnTo>
                        <a:lnTo>
                          <a:pt x="137" y="44"/>
                        </a:lnTo>
                        <a:lnTo>
                          <a:pt x="137" y="45"/>
                        </a:lnTo>
                        <a:lnTo>
                          <a:pt x="137" y="45"/>
                        </a:lnTo>
                        <a:lnTo>
                          <a:pt x="137" y="46"/>
                        </a:lnTo>
                        <a:lnTo>
                          <a:pt x="137" y="45"/>
                        </a:lnTo>
                        <a:lnTo>
                          <a:pt x="137" y="46"/>
                        </a:lnTo>
                        <a:lnTo>
                          <a:pt x="137" y="46"/>
                        </a:lnTo>
                        <a:lnTo>
                          <a:pt x="137" y="47"/>
                        </a:lnTo>
                        <a:lnTo>
                          <a:pt x="137" y="47"/>
                        </a:lnTo>
                        <a:lnTo>
                          <a:pt x="137" y="45"/>
                        </a:lnTo>
                        <a:lnTo>
                          <a:pt x="137" y="48"/>
                        </a:lnTo>
                        <a:lnTo>
                          <a:pt x="137" y="47"/>
                        </a:lnTo>
                        <a:lnTo>
                          <a:pt x="137" y="48"/>
                        </a:lnTo>
                        <a:lnTo>
                          <a:pt x="137" y="50"/>
                        </a:lnTo>
                        <a:lnTo>
                          <a:pt x="137" y="49"/>
                        </a:lnTo>
                        <a:lnTo>
                          <a:pt x="137" y="51"/>
                        </a:lnTo>
                        <a:lnTo>
                          <a:pt x="137" y="49"/>
                        </a:lnTo>
                        <a:lnTo>
                          <a:pt x="137" y="50"/>
                        </a:lnTo>
                        <a:lnTo>
                          <a:pt x="137" y="52"/>
                        </a:lnTo>
                        <a:lnTo>
                          <a:pt x="137" y="50"/>
                        </a:lnTo>
                        <a:lnTo>
                          <a:pt x="137" y="50"/>
                        </a:lnTo>
                        <a:lnTo>
                          <a:pt x="137" y="51"/>
                        </a:lnTo>
                        <a:lnTo>
                          <a:pt x="137" y="52"/>
                        </a:lnTo>
                        <a:lnTo>
                          <a:pt x="137" y="52"/>
                        </a:lnTo>
                        <a:lnTo>
                          <a:pt x="137" y="52"/>
                        </a:lnTo>
                        <a:lnTo>
                          <a:pt x="137" y="51"/>
                        </a:lnTo>
                        <a:lnTo>
                          <a:pt x="137" y="52"/>
                        </a:lnTo>
                        <a:lnTo>
                          <a:pt x="137" y="52"/>
                        </a:lnTo>
                        <a:lnTo>
                          <a:pt x="137" y="50"/>
                        </a:lnTo>
                        <a:lnTo>
                          <a:pt x="137" y="53"/>
                        </a:lnTo>
                        <a:lnTo>
                          <a:pt x="137" y="50"/>
                        </a:lnTo>
                        <a:lnTo>
                          <a:pt x="137" y="55"/>
                        </a:lnTo>
                        <a:lnTo>
                          <a:pt x="137" y="51"/>
                        </a:lnTo>
                        <a:lnTo>
                          <a:pt x="137" y="51"/>
                        </a:lnTo>
                        <a:lnTo>
                          <a:pt x="137" y="52"/>
                        </a:lnTo>
                        <a:lnTo>
                          <a:pt x="137" y="49"/>
                        </a:lnTo>
                        <a:lnTo>
                          <a:pt x="137" y="51"/>
                        </a:lnTo>
                        <a:lnTo>
                          <a:pt x="137" y="50"/>
                        </a:lnTo>
                        <a:lnTo>
                          <a:pt x="137" y="51"/>
                        </a:lnTo>
                        <a:lnTo>
                          <a:pt x="137" y="49"/>
                        </a:lnTo>
                        <a:lnTo>
                          <a:pt x="137" y="48"/>
                        </a:lnTo>
                        <a:lnTo>
                          <a:pt x="137" y="49"/>
                        </a:lnTo>
                        <a:lnTo>
                          <a:pt x="137" y="49"/>
                        </a:lnTo>
                        <a:lnTo>
                          <a:pt x="137" y="48"/>
                        </a:lnTo>
                        <a:lnTo>
                          <a:pt x="137" y="48"/>
                        </a:lnTo>
                        <a:lnTo>
                          <a:pt x="137" y="48"/>
                        </a:lnTo>
                        <a:lnTo>
                          <a:pt x="137" y="50"/>
                        </a:lnTo>
                        <a:lnTo>
                          <a:pt x="137" y="47"/>
                        </a:lnTo>
                        <a:lnTo>
                          <a:pt x="137" y="48"/>
                        </a:lnTo>
                        <a:lnTo>
                          <a:pt x="137" y="48"/>
                        </a:lnTo>
                        <a:lnTo>
                          <a:pt x="137" y="48"/>
                        </a:lnTo>
                        <a:lnTo>
                          <a:pt x="137" y="45"/>
                        </a:lnTo>
                        <a:lnTo>
                          <a:pt x="137" y="49"/>
                        </a:lnTo>
                        <a:lnTo>
                          <a:pt x="137" y="46"/>
                        </a:lnTo>
                        <a:lnTo>
                          <a:pt x="137" y="48"/>
                        </a:lnTo>
                        <a:lnTo>
                          <a:pt x="137" y="48"/>
                        </a:lnTo>
                        <a:lnTo>
                          <a:pt x="137" y="46"/>
                        </a:lnTo>
                        <a:lnTo>
                          <a:pt x="137" y="47"/>
                        </a:lnTo>
                        <a:lnTo>
                          <a:pt x="137" y="47"/>
                        </a:lnTo>
                        <a:lnTo>
                          <a:pt x="137" y="49"/>
                        </a:lnTo>
                        <a:lnTo>
                          <a:pt x="137" y="46"/>
                        </a:lnTo>
                        <a:lnTo>
                          <a:pt x="137" y="47"/>
                        </a:lnTo>
                        <a:lnTo>
                          <a:pt x="137" y="50"/>
                        </a:lnTo>
                        <a:lnTo>
                          <a:pt x="137" y="47"/>
                        </a:lnTo>
                        <a:lnTo>
                          <a:pt x="137" y="47"/>
                        </a:lnTo>
                        <a:lnTo>
                          <a:pt x="137" y="48"/>
                        </a:lnTo>
                        <a:lnTo>
                          <a:pt x="137" y="49"/>
                        </a:lnTo>
                        <a:lnTo>
                          <a:pt x="137" y="48"/>
                        </a:lnTo>
                        <a:lnTo>
                          <a:pt x="137" y="47"/>
                        </a:lnTo>
                        <a:lnTo>
                          <a:pt x="137" y="49"/>
                        </a:lnTo>
                        <a:lnTo>
                          <a:pt x="137" y="50"/>
                        </a:lnTo>
                        <a:lnTo>
                          <a:pt x="137" y="47"/>
                        </a:lnTo>
                        <a:lnTo>
                          <a:pt x="137" y="51"/>
                        </a:lnTo>
                        <a:lnTo>
                          <a:pt x="137" y="48"/>
                        </a:lnTo>
                        <a:lnTo>
                          <a:pt x="137" y="47"/>
                        </a:lnTo>
                        <a:lnTo>
                          <a:pt x="138" y="48"/>
                        </a:lnTo>
                        <a:lnTo>
                          <a:pt x="138" y="48"/>
                        </a:lnTo>
                        <a:lnTo>
                          <a:pt x="138" y="50"/>
                        </a:lnTo>
                        <a:lnTo>
                          <a:pt x="138" y="47"/>
                        </a:lnTo>
                        <a:lnTo>
                          <a:pt x="138" y="46"/>
                        </a:lnTo>
                        <a:lnTo>
                          <a:pt x="138" y="47"/>
                        </a:lnTo>
                        <a:lnTo>
                          <a:pt x="138" y="46"/>
                        </a:lnTo>
                        <a:lnTo>
                          <a:pt x="138" y="45"/>
                        </a:lnTo>
                        <a:lnTo>
                          <a:pt x="138" y="46"/>
                        </a:lnTo>
                        <a:lnTo>
                          <a:pt x="138" y="43"/>
                        </a:lnTo>
                        <a:lnTo>
                          <a:pt x="138" y="47"/>
                        </a:lnTo>
                        <a:lnTo>
                          <a:pt x="138" y="42"/>
                        </a:lnTo>
                        <a:lnTo>
                          <a:pt x="138" y="44"/>
                        </a:lnTo>
                        <a:lnTo>
                          <a:pt x="138" y="45"/>
                        </a:lnTo>
                        <a:lnTo>
                          <a:pt x="138" y="42"/>
                        </a:lnTo>
                        <a:lnTo>
                          <a:pt x="138" y="43"/>
                        </a:lnTo>
                        <a:lnTo>
                          <a:pt x="138" y="43"/>
                        </a:lnTo>
                        <a:lnTo>
                          <a:pt x="138" y="43"/>
                        </a:lnTo>
                        <a:lnTo>
                          <a:pt x="138" y="43"/>
                        </a:lnTo>
                        <a:lnTo>
                          <a:pt x="138" y="41"/>
                        </a:lnTo>
                        <a:lnTo>
                          <a:pt x="138" y="45"/>
                        </a:lnTo>
                        <a:lnTo>
                          <a:pt x="138" y="42"/>
                        </a:lnTo>
                        <a:lnTo>
                          <a:pt x="138" y="44"/>
                        </a:lnTo>
                        <a:lnTo>
                          <a:pt x="138" y="44"/>
                        </a:lnTo>
                        <a:lnTo>
                          <a:pt x="138" y="40"/>
                        </a:lnTo>
                        <a:lnTo>
                          <a:pt x="138" y="47"/>
                        </a:lnTo>
                        <a:lnTo>
                          <a:pt x="138" y="41"/>
                        </a:lnTo>
                        <a:lnTo>
                          <a:pt x="138" y="45"/>
                        </a:lnTo>
                        <a:lnTo>
                          <a:pt x="138" y="40"/>
                        </a:lnTo>
                        <a:lnTo>
                          <a:pt x="138" y="45"/>
                        </a:lnTo>
                        <a:lnTo>
                          <a:pt x="138" y="41"/>
                        </a:lnTo>
                        <a:lnTo>
                          <a:pt x="138" y="43"/>
                        </a:lnTo>
                        <a:lnTo>
                          <a:pt x="138" y="42"/>
                        </a:lnTo>
                        <a:lnTo>
                          <a:pt x="138" y="41"/>
                        </a:lnTo>
                        <a:lnTo>
                          <a:pt x="138" y="43"/>
                        </a:lnTo>
                        <a:lnTo>
                          <a:pt x="138" y="43"/>
                        </a:lnTo>
                        <a:lnTo>
                          <a:pt x="138" y="43"/>
                        </a:lnTo>
                        <a:lnTo>
                          <a:pt x="138" y="41"/>
                        </a:lnTo>
                        <a:lnTo>
                          <a:pt x="138" y="42"/>
                        </a:lnTo>
                        <a:lnTo>
                          <a:pt x="138" y="45"/>
                        </a:lnTo>
                        <a:lnTo>
                          <a:pt x="138" y="39"/>
                        </a:lnTo>
                        <a:lnTo>
                          <a:pt x="138" y="43"/>
                        </a:lnTo>
                        <a:lnTo>
                          <a:pt x="138" y="41"/>
                        </a:lnTo>
                        <a:lnTo>
                          <a:pt x="138" y="42"/>
                        </a:lnTo>
                        <a:lnTo>
                          <a:pt x="138" y="41"/>
                        </a:lnTo>
                        <a:lnTo>
                          <a:pt x="138" y="42"/>
                        </a:lnTo>
                        <a:lnTo>
                          <a:pt x="138" y="41"/>
                        </a:lnTo>
                        <a:lnTo>
                          <a:pt x="138" y="39"/>
                        </a:lnTo>
                        <a:lnTo>
                          <a:pt x="138" y="41"/>
                        </a:lnTo>
                        <a:lnTo>
                          <a:pt x="138" y="39"/>
                        </a:lnTo>
                        <a:lnTo>
                          <a:pt x="138" y="41"/>
                        </a:lnTo>
                        <a:lnTo>
                          <a:pt x="138" y="39"/>
                        </a:lnTo>
                        <a:lnTo>
                          <a:pt x="138" y="42"/>
                        </a:lnTo>
                        <a:lnTo>
                          <a:pt x="138" y="40"/>
                        </a:lnTo>
                        <a:lnTo>
                          <a:pt x="138" y="41"/>
                        </a:lnTo>
                        <a:lnTo>
                          <a:pt x="138" y="40"/>
                        </a:lnTo>
                        <a:lnTo>
                          <a:pt x="138" y="38"/>
                        </a:lnTo>
                        <a:lnTo>
                          <a:pt x="138" y="40"/>
                        </a:lnTo>
                        <a:lnTo>
                          <a:pt x="138" y="39"/>
                        </a:lnTo>
                        <a:lnTo>
                          <a:pt x="138" y="41"/>
                        </a:lnTo>
                        <a:lnTo>
                          <a:pt x="138" y="39"/>
                        </a:lnTo>
                        <a:lnTo>
                          <a:pt x="138" y="41"/>
                        </a:lnTo>
                        <a:lnTo>
                          <a:pt x="138" y="42"/>
                        </a:lnTo>
                        <a:lnTo>
                          <a:pt x="138" y="40"/>
                        </a:lnTo>
                        <a:lnTo>
                          <a:pt x="138" y="42"/>
                        </a:lnTo>
                        <a:lnTo>
                          <a:pt x="138" y="40"/>
                        </a:lnTo>
                        <a:lnTo>
                          <a:pt x="138" y="42"/>
                        </a:lnTo>
                        <a:lnTo>
                          <a:pt x="138" y="40"/>
                        </a:lnTo>
                        <a:lnTo>
                          <a:pt x="138" y="43"/>
                        </a:lnTo>
                        <a:lnTo>
                          <a:pt x="138" y="41"/>
                        </a:lnTo>
                        <a:lnTo>
                          <a:pt x="138" y="41"/>
                        </a:lnTo>
                        <a:lnTo>
                          <a:pt x="138" y="42"/>
                        </a:lnTo>
                        <a:lnTo>
                          <a:pt x="138" y="41"/>
                        </a:lnTo>
                        <a:lnTo>
                          <a:pt x="138" y="42"/>
                        </a:lnTo>
                        <a:lnTo>
                          <a:pt x="138" y="45"/>
                        </a:lnTo>
                        <a:lnTo>
                          <a:pt x="138" y="39"/>
                        </a:lnTo>
                        <a:lnTo>
                          <a:pt x="138" y="43"/>
                        </a:lnTo>
                        <a:lnTo>
                          <a:pt x="138" y="42"/>
                        </a:lnTo>
                        <a:lnTo>
                          <a:pt x="138" y="41"/>
                        </a:lnTo>
                        <a:lnTo>
                          <a:pt x="138" y="41"/>
                        </a:lnTo>
                        <a:lnTo>
                          <a:pt x="138" y="41"/>
                        </a:lnTo>
                        <a:lnTo>
                          <a:pt x="138" y="39"/>
                        </a:lnTo>
                        <a:lnTo>
                          <a:pt x="138" y="42"/>
                        </a:lnTo>
                        <a:lnTo>
                          <a:pt x="138" y="42"/>
                        </a:lnTo>
                        <a:lnTo>
                          <a:pt x="138" y="40"/>
                        </a:lnTo>
                        <a:lnTo>
                          <a:pt x="138" y="43"/>
                        </a:lnTo>
                        <a:lnTo>
                          <a:pt x="138" y="42"/>
                        </a:lnTo>
                        <a:lnTo>
                          <a:pt x="138" y="41"/>
                        </a:lnTo>
                        <a:lnTo>
                          <a:pt x="138" y="41"/>
                        </a:lnTo>
                        <a:lnTo>
                          <a:pt x="138" y="41"/>
                        </a:lnTo>
                        <a:lnTo>
                          <a:pt x="138" y="41"/>
                        </a:lnTo>
                        <a:lnTo>
                          <a:pt x="138" y="41"/>
                        </a:lnTo>
                        <a:lnTo>
                          <a:pt x="138" y="40"/>
                        </a:lnTo>
                        <a:lnTo>
                          <a:pt x="138" y="40"/>
                        </a:lnTo>
                        <a:lnTo>
                          <a:pt x="138" y="39"/>
                        </a:lnTo>
                        <a:lnTo>
                          <a:pt x="138" y="40"/>
                        </a:lnTo>
                        <a:lnTo>
                          <a:pt x="138" y="40"/>
                        </a:lnTo>
                        <a:lnTo>
                          <a:pt x="138" y="41"/>
                        </a:lnTo>
                        <a:lnTo>
                          <a:pt x="139" y="37"/>
                        </a:lnTo>
                        <a:lnTo>
                          <a:pt x="139" y="41"/>
                        </a:lnTo>
                        <a:lnTo>
                          <a:pt x="139" y="38"/>
                        </a:lnTo>
                        <a:lnTo>
                          <a:pt x="139" y="40"/>
                        </a:lnTo>
                        <a:lnTo>
                          <a:pt x="139" y="39"/>
                        </a:lnTo>
                        <a:lnTo>
                          <a:pt x="139" y="40"/>
                        </a:lnTo>
                        <a:lnTo>
                          <a:pt x="139" y="39"/>
                        </a:lnTo>
                        <a:lnTo>
                          <a:pt x="139" y="39"/>
                        </a:lnTo>
                        <a:lnTo>
                          <a:pt x="139" y="40"/>
                        </a:lnTo>
                        <a:lnTo>
                          <a:pt x="139" y="39"/>
                        </a:lnTo>
                        <a:lnTo>
                          <a:pt x="139" y="36"/>
                        </a:lnTo>
                        <a:lnTo>
                          <a:pt x="139" y="39"/>
                        </a:lnTo>
                        <a:lnTo>
                          <a:pt x="139" y="38"/>
                        </a:lnTo>
                        <a:lnTo>
                          <a:pt x="139" y="38"/>
                        </a:lnTo>
                        <a:lnTo>
                          <a:pt x="139" y="40"/>
                        </a:lnTo>
                        <a:lnTo>
                          <a:pt x="139" y="38"/>
                        </a:lnTo>
                        <a:lnTo>
                          <a:pt x="139" y="36"/>
                        </a:lnTo>
                        <a:lnTo>
                          <a:pt x="139" y="41"/>
                        </a:lnTo>
                        <a:lnTo>
                          <a:pt x="139" y="37"/>
                        </a:lnTo>
                        <a:lnTo>
                          <a:pt x="139" y="41"/>
                        </a:lnTo>
                        <a:lnTo>
                          <a:pt x="139" y="40"/>
                        </a:lnTo>
                        <a:lnTo>
                          <a:pt x="139" y="40"/>
                        </a:lnTo>
                        <a:lnTo>
                          <a:pt x="139" y="40"/>
                        </a:lnTo>
                        <a:lnTo>
                          <a:pt x="139" y="38"/>
                        </a:lnTo>
                        <a:lnTo>
                          <a:pt x="139" y="40"/>
                        </a:lnTo>
                        <a:lnTo>
                          <a:pt x="139" y="38"/>
                        </a:lnTo>
                        <a:lnTo>
                          <a:pt x="139" y="39"/>
                        </a:lnTo>
                        <a:lnTo>
                          <a:pt x="139" y="42"/>
                        </a:lnTo>
                        <a:lnTo>
                          <a:pt x="139" y="39"/>
                        </a:lnTo>
                        <a:lnTo>
                          <a:pt x="139" y="42"/>
                        </a:lnTo>
                        <a:lnTo>
                          <a:pt x="139" y="42"/>
                        </a:lnTo>
                        <a:lnTo>
                          <a:pt x="139" y="41"/>
                        </a:lnTo>
                        <a:lnTo>
                          <a:pt x="139" y="40"/>
                        </a:lnTo>
                        <a:lnTo>
                          <a:pt x="139" y="44"/>
                        </a:lnTo>
                        <a:lnTo>
                          <a:pt x="139" y="40"/>
                        </a:lnTo>
                        <a:lnTo>
                          <a:pt x="139" y="42"/>
                        </a:lnTo>
                        <a:lnTo>
                          <a:pt x="139" y="40"/>
                        </a:lnTo>
                        <a:lnTo>
                          <a:pt x="139" y="43"/>
                        </a:lnTo>
                        <a:lnTo>
                          <a:pt x="139" y="43"/>
                        </a:lnTo>
                        <a:lnTo>
                          <a:pt x="139" y="42"/>
                        </a:lnTo>
                        <a:lnTo>
                          <a:pt x="139" y="43"/>
                        </a:lnTo>
                        <a:lnTo>
                          <a:pt x="139" y="43"/>
                        </a:lnTo>
                        <a:lnTo>
                          <a:pt x="139" y="40"/>
                        </a:lnTo>
                        <a:lnTo>
                          <a:pt x="139" y="42"/>
                        </a:lnTo>
                        <a:lnTo>
                          <a:pt x="139" y="42"/>
                        </a:lnTo>
                        <a:lnTo>
                          <a:pt x="139" y="43"/>
                        </a:lnTo>
                        <a:lnTo>
                          <a:pt x="139" y="42"/>
                        </a:lnTo>
                        <a:lnTo>
                          <a:pt x="139" y="43"/>
                        </a:lnTo>
                        <a:lnTo>
                          <a:pt x="139" y="44"/>
                        </a:lnTo>
                        <a:lnTo>
                          <a:pt x="139" y="43"/>
                        </a:lnTo>
                        <a:lnTo>
                          <a:pt x="139" y="42"/>
                        </a:lnTo>
                        <a:lnTo>
                          <a:pt x="139" y="45"/>
                        </a:lnTo>
                        <a:lnTo>
                          <a:pt x="139" y="43"/>
                        </a:lnTo>
                        <a:lnTo>
                          <a:pt x="139" y="46"/>
                        </a:lnTo>
                        <a:lnTo>
                          <a:pt x="139" y="43"/>
                        </a:lnTo>
                        <a:lnTo>
                          <a:pt x="139" y="45"/>
                        </a:lnTo>
                        <a:lnTo>
                          <a:pt x="139" y="44"/>
                        </a:lnTo>
                        <a:lnTo>
                          <a:pt x="139" y="43"/>
                        </a:lnTo>
                        <a:lnTo>
                          <a:pt x="139" y="45"/>
                        </a:lnTo>
                        <a:lnTo>
                          <a:pt x="139" y="46"/>
                        </a:lnTo>
                        <a:lnTo>
                          <a:pt x="139" y="43"/>
                        </a:lnTo>
                        <a:lnTo>
                          <a:pt x="139" y="46"/>
                        </a:lnTo>
                        <a:lnTo>
                          <a:pt x="139" y="44"/>
                        </a:lnTo>
                        <a:lnTo>
                          <a:pt x="139" y="47"/>
                        </a:lnTo>
                        <a:lnTo>
                          <a:pt x="139" y="44"/>
                        </a:lnTo>
                        <a:lnTo>
                          <a:pt x="139" y="46"/>
                        </a:lnTo>
                        <a:lnTo>
                          <a:pt x="139" y="46"/>
                        </a:lnTo>
                        <a:lnTo>
                          <a:pt x="139" y="49"/>
                        </a:lnTo>
                        <a:lnTo>
                          <a:pt x="139" y="47"/>
                        </a:lnTo>
                        <a:lnTo>
                          <a:pt x="139" y="47"/>
                        </a:lnTo>
                        <a:lnTo>
                          <a:pt x="139" y="49"/>
                        </a:lnTo>
                        <a:lnTo>
                          <a:pt x="139" y="48"/>
                        </a:lnTo>
                        <a:lnTo>
                          <a:pt x="139" y="48"/>
                        </a:lnTo>
                        <a:lnTo>
                          <a:pt x="139" y="49"/>
                        </a:lnTo>
                        <a:lnTo>
                          <a:pt x="139" y="50"/>
                        </a:lnTo>
                        <a:lnTo>
                          <a:pt x="139" y="51"/>
                        </a:lnTo>
                        <a:lnTo>
                          <a:pt x="139" y="51"/>
                        </a:lnTo>
                        <a:lnTo>
                          <a:pt x="139" y="50"/>
                        </a:lnTo>
                        <a:lnTo>
                          <a:pt x="139" y="51"/>
                        </a:lnTo>
                        <a:lnTo>
                          <a:pt x="139" y="53"/>
                        </a:lnTo>
                        <a:lnTo>
                          <a:pt x="139" y="54"/>
                        </a:lnTo>
                        <a:lnTo>
                          <a:pt x="139" y="54"/>
                        </a:lnTo>
                        <a:lnTo>
                          <a:pt x="139" y="52"/>
                        </a:lnTo>
                        <a:lnTo>
                          <a:pt x="139" y="54"/>
                        </a:lnTo>
                        <a:lnTo>
                          <a:pt x="139" y="55"/>
                        </a:lnTo>
                        <a:lnTo>
                          <a:pt x="139" y="54"/>
                        </a:lnTo>
                        <a:lnTo>
                          <a:pt x="139" y="55"/>
                        </a:lnTo>
                        <a:lnTo>
                          <a:pt x="139" y="55"/>
                        </a:lnTo>
                        <a:lnTo>
                          <a:pt x="139" y="55"/>
                        </a:lnTo>
                        <a:lnTo>
                          <a:pt x="139" y="57"/>
                        </a:lnTo>
                        <a:lnTo>
                          <a:pt x="139" y="59"/>
                        </a:lnTo>
                        <a:lnTo>
                          <a:pt x="139" y="56"/>
                        </a:lnTo>
                        <a:lnTo>
                          <a:pt x="139" y="60"/>
                        </a:lnTo>
                        <a:lnTo>
                          <a:pt x="139" y="56"/>
                        </a:lnTo>
                        <a:lnTo>
                          <a:pt x="139" y="60"/>
                        </a:lnTo>
                        <a:lnTo>
                          <a:pt x="139" y="59"/>
                        </a:lnTo>
                        <a:lnTo>
                          <a:pt x="139" y="59"/>
                        </a:lnTo>
                        <a:lnTo>
                          <a:pt x="139" y="60"/>
                        </a:lnTo>
                        <a:lnTo>
                          <a:pt x="139" y="62"/>
                        </a:lnTo>
                        <a:lnTo>
                          <a:pt x="139" y="61"/>
                        </a:lnTo>
                        <a:lnTo>
                          <a:pt x="139" y="60"/>
                        </a:lnTo>
                        <a:lnTo>
                          <a:pt x="139" y="61"/>
                        </a:lnTo>
                        <a:lnTo>
                          <a:pt x="139" y="62"/>
                        </a:lnTo>
                        <a:lnTo>
                          <a:pt x="139" y="65"/>
                        </a:lnTo>
                        <a:lnTo>
                          <a:pt x="139" y="62"/>
                        </a:lnTo>
                        <a:lnTo>
                          <a:pt x="139" y="64"/>
                        </a:lnTo>
                        <a:lnTo>
                          <a:pt x="139" y="62"/>
                        </a:lnTo>
                        <a:lnTo>
                          <a:pt x="139" y="65"/>
                        </a:lnTo>
                        <a:lnTo>
                          <a:pt x="140" y="63"/>
                        </a:lnTo>
                        <a:lnTo>
                          <a:pt x="140" y="65"/>
                        </a:lnTo>
                        <a:lnTo>
                          <a:pt x="140" y="63"/>
                        </a:lnTo>
                        <a:lnTo>
                          <a:pt x="140" y="67"/>
                        </a:lnTo>
                        <a:lnTo>
                          <a:pt x="140" y="62"/>
                        </a:lnTo>
                        <a:lnTo>
                          <a:pt x="140" y="66"/>
                        </a:lnTo>
                        <a:lnTo>
                          <a:pt x="140" y="64"/>
                        </a:lnTo>
                        <a:lnTo>
                          <a:pt x="140" y="66"/>
                        </a:lnTo>
                        <a:lnTo>
                          <a:pt x="140" y="64"/>
                        </a:lnTo>
                        <a:lnTo>
                          <a:pt x="140" y="65"/>
                        </a:lnTo>
                        <a:lnTo>
                          <a:pt x="140" y="64"/>
                        </a:lnTo>
                        <a:lnTo>
                          <a:pt x="140" y="66"/>
                        </a:lnTo>
                        <a:lnTo>
                          <a:pt x="140" y="67"/>
                        </a:lnTo>
                        <a:lnTo>
                          <a:pt x="140" y="64"/>
                        </a:lnTo>
                        <a:lnTo>
                          <a:pt x="140" y="67"/>
                        </a:lnTo>
                        <a:lnTo>
                          <a:pt x="140" y="65"/>
                        </a:lnTo>
                        <a:lnTo>
                          <a:pt x="140" y="66"/>
                        </a:lnTo>
                        <a:lnTo>
                          <a:pt x="140" y="65"/>
                        </a:lnTo>
                        <a:lnTo>
                          <a:pt x="140" y="67"/>
                        </a:lnTo>
                        <a:lnTo>
                          <a:pt x="140" y="66"/>
                        </a:lnTo>
                        <a:lnTo>
                          <a:pt x="140" y="66"/>
                        </a:lnTo>
                        <a:lnTo>
                          <a:pt x="140" y="67"/>
                        </a:lnTo>
                        <a:lnTo>
                          <a:pt x="140" y="68"/>
                        </a:lnTo>
                        <a:lnTo>
                          <a:pt x="140" y="68"/>
                        </a:lnTo>
                        <a:lnTo>
                          <a:pt x="140" y="66"/>
                        </a:lnTo>
                        <a:lnTo>
                          <a:pt x="140" y="69"/>
                        </a:lnTo>
                        <a:lnTo>
                          <a:pt x="140" y="70"/>
                        </a:lnTo>
                        <a:lnTo>
                          <a:pt x="140" y="69"/>
                        </a:lnTo>
                        <a:lnTo>
                          <a:pt x="140" y="68"/>
                        </a:lnTo>
                        <a:lnTo>
                          <a:pt x="140" y="72"/>
                        </a:lnTo>
                        <a:lnTo>
                          <a:pt x="140" y="67"/>
                        </a:lnTo>
                        <a:lnTo>
                          <a:pt x="140" y="71"/>
                        </a:lnTo>
                        <a:lnTo>
                          <a:pt x="140" y="69"/>
                        </a:lnTo>
                        <a:lnTo>
                          <a:pt x="140" y="71"/>
                        </a:lnTo>
                        <a:lnTo>
                          <a:pt x="140" y="69"/>
                        </a:lnTo>
                        <a:lnTo>
                          <a:pt x="140" y="70"/>
                        </a:lnTo>
                        <a:lnTo>
                          <a:pt x="140" y="72"/>
                        </a:lnTo>
                        <a:lnTo>
                          <a:pt x="140" y="70"/>
                        </a:lnTo>
                        <a:lnTo>
                          <a:pt x="140" y="71"/>
                        </a:lnTo>
                        <a:lnTo>
                          <a:pt x="140" y="69"/>
                        </a:lnTo>
                        <a:lnTo>
                          <a:pt x="140" y="70"/>
                        </a:lnTo>
                        <a:lnTo>
                          <a:pt x="140" y="73"/>
                        </a:lnTo>
                        <a:lnTo>
                          <a:pt x="140" y="71"/>
                        </a:lnTo>
                        <a:lnTo>
                          <a:pt x="140" y="71"/>
                        </a:lnTo>
                        <a:lnTo>
                          <a:pt x="140" y="71"/>
                        </a:lnTo>
                        <a:lnTo>
                          <a:pt x="140" y="71"/>
                        </a:lnTo>
                        <a:lnTo>
                          <a:pt x="140" y="72"/>
                        </a:lnTo>
                        <a:lnTo>
                          <a:pt x="140" y="69"/>
                        </a:lnTo>
                        <a:lnTo>
                          <a:pt x="140" y="72"/>
                        </a:lnTo>
                        <a:lnTo>
                          <a:pt x="140" y="68"/>
                        </a:lnTo>
                        <a:lnTo>
                          <a:pt x="140" y="71"/>
                        </a:lnTo>
                        <a:lnTo>
                          <a:pt x="140" y="72"/>
                        </a:lnTo>
                        <a:lnTo>
                          <a:pt x="140" y="69"/>
                        </a:lnTo>
                        <a:lnTo>
                          <a:pt x="140" y="72"/>
                        </a:lnTo>
                        <a:lnTo>
                          <a:pt x="140" y="69"/>
                        </a:lnTo>
                        <a:lnTo>
                          <a:pt x="140" y="70"/>
                        </a:lnTo>
                        <a:lnTo>
                          <a:pt x="140" y="69"/>
                        </a:lnTo>
                        <a:lnTo>
                          <a:pt x="140" y="70"/>
                        </a:lnTo>
                        <a:lnTo>
                          <a:pt x="140" y="71"/>
                        </a:lnTo>
                        <a:lnTo>
                          <a:pt x="140" y="70"/>
                        </a:lnTo>
                        <a:lnTo>
                          <a:pt x="140" y="71"/>
                        </a:lnTo>
                        <a:lnTo>
                          <a:pt x="140" y="71"/>
                        </a:lnTo>
                        <a:lnTo>
                          <a:pt x="140" y="70"/>
                        </a:lnTo>
                        <a:lnTo>
                          <a:pt x="140" y="74"/>
                        </a:lnTo>
                        <a:lnTo>
                          <a:pt x="140" y="69"/>
                        </a:lnTo>
                        <a:lnTo>
                          <a:pt x="140" y="73"/>
                        </a:lnTo>
                        <a:lnTo>
                          <a:pt x="140" y="71"/>
                        </a:lnTo>
                        <a:lnTo>
                          <a:pt x="140" y="71"/>
                        </a:lnTo>
                        <a:lnTo>
                          <a:pt x="140" y="72"/>
                        </a:lnTo>
                        <a:lnTo>
                          <a:pt x="140" y="70"/>
                        </a:lnTo>
                        <a:lnTo>
                          <a:pt x="140" y="70"/>
                        </a:lnTo>
                        <a:lnTo>
                          <a:pt x="140" y="73"/>
                        </a:lnTo>
                        <a:lnTo>
                          <a:pt x="140" y="72"/>
                        </a:lnTo>
                        <a:lnTo>
                          <a:pt x="140" y="71"/>
                        </a:lnTo>
                        <a:lnTo>
                          <a:pt x="140" y="72"/>
                        </a:lnTo>
                        <a:lnTo>
                          <a:pt x="140" y="71"/>
                        </a:lnTo>
                        <a:lnTo>
                          <a:pt x="140" y="73"/>
                        </a:lnTo>
                        <a:lnTo>
                          <a:pt x="140" y="71"/>
                        </a:lnTo>
                        <a:lnTo>
                          <a:pt x="140" y="71"/>
                        </a:lnTo>
                        <a:lnTo>
                          <a:pt x="140" y="74"/>
                        </a:lnTo>
                        <a:lnTo>
                          <a:pt x="140" y="70"/>
                        </a:lnTo>
                        <a:lnTo>
                          <a:pt x="140" y="72"/>
                        </a:lnTo>
                        <a:lnTo>
                          <a:pt x="140" y="71"/>
                        </a:lnTo>
                        <a:lnTo>
                          <a:pt x="140" y="72"/>
                        </a:lnTo>
                        <a:lnTo>
                          <a:pt x="140" y="70"/>
                        </a:lnTo>
                        <a:lnTo>
                          <a:pt x="140" y="71"/>
                        </a:lnTo>
                        <a:lnTo>
                          <a:pt x="140" y="71"/>
                        </a:lnTo>
                        <a:lnTo>
                          <a:pt x="140" y="73"/>
                        </a:lnTo>
                        <a:lnTo>
                          <a:pt x="140" y="69"/>
                        </a:lnTo>
                        <a:lnTo>
                          <a:pt x="140" y="71"/>
                        </a:lnTo>
                        <a:lnTo>
                          <a:pt x="140" y="70"/>
                        </a:lnTo>
                        <a:lnTo>
                          <a:pt x="140" y="71"/>
                        </a:lnTo>
                        <a:lnTo>
                          <a:pt x="140" y="69"/>
                        </a:lnTo>
                        <a:lnTo>
                          <a:pt x="140" y="72"/>
                        </a:lnTo>
                        <a:lnTo>
                          <a:pt x="140" y="68"/>
                        </a:lnTo>
                        <a:lnTo>
                          <a:pt x="140" y="69"/>
                        </a:lnTo>
                        <a:lnTo>
                          <a:pt x="140" y="65"/>
                        </a:lnTo>
                        <a:lnTo>
                          <a:pt x="140" y="72"/>
                        </a:lnTo>
                        <a:lnTo>
                          <a:pt x="141" y="68"/>
                        </a:lnTo>
                        <a:lnTo>
                          <a:pt x="141" y="71"/>
                        </a:lnTo>
                        <a:lnTo>
                          <a:pt x="141" y="66"/>
                        </a:lnTo>
                        <a:lnTo>
                          <a:pt x="141" y="69"/>
                        </a:lnTo>
                        <a:lnTo>
                          <a:pt x="141" y="67"/>
                        </a:lnTo>
                        <a:lnTo>
                          <a:pt x="141" y="69"/>
                        </a:lnTo>
                        <a:lnTo>
                          <a:pt x="141" y="68"/>
                        </a:lnTo>
                        <a:lnTo>
                          <a:pt x="141" y="66"/>
                        </a:lnTo>
                        <a:lnTo>
                          <a:pt x="141" y="71"/>
                        </a:lnTo>
                        <a:lnTo>
                          <a:pt x="141" y="67"/>
                        </a:lnTo>
                        <a:lnTo>
                          <a:pt x="141" y="69"/>
                        </a:lnTo>
                        <a:lnTo>
                          <a:pt x="141" y="69"/>
                        </a:lnTo>
                        <a:lnTo>
                          <a:pt x="141" y="67"/>
                        </a:lnTo>
                        <a:lnTo>
                          <a:pt x="141" y="69"/>
                        </a:lnTo>
                        <a:lnTo>
                          <a:pt x="141" y="67"/>
                        </a:lnTo>
                        <a:lnTo>
                          <a:pt x="141" y="71"/>
                        </a:lnTo>
                        <a:lnTo>
                          <a:pt x="141" y="68"/>
                        </a:lnTo>
                        <a:lnTo>
                          <a:pt x="141" y="66"/>
                        </a:lnTo>
                        <a:lnTo>
                          <a:pt x="141" y="70"/>
                        </a:lnTo>
                        <a:lnTo>
                          <a:pt x="141" y="69"/>
                        </a:lnTo>
                        <a:lnTo>
                          <a:pt x="141" y="69"/>
                        </a:lnTo>
                        <a:lnTo>
                          <a:pt x="141" y="68"/>
                        </a:lnTo>
                        <a:lnTo>
                          <a:pt x="141" y="68"/>
                        </a:lnTo>
                        <a:lnTo>
                          <a:pt x="141" y="68"/>
                        </a:lnTo>
                        <a:lnTo>
                          <a:pt x="141" y="68"/>
                        </a:lnTo>
                        <a:lnTo>
                          <a:pt x="141" y="68"/>
                        </a:lnTo>
                        <a:lnTo>
                          <a:pt x="141" y="68"/>
                        </a:lnTo>
                        <a:lnTo>
                          <a:pt x="141" y="67"/>
                        </a:lnTo>
                        <a:lnTo>
                          <a:pt x="141" y="69"/>
                        </a:lnTo>
                        <a:lnTo>
                          <a:pt x="141" y="66"/>
                        </a:lnTo>
                        <a:lnTo>
                          <a:pt x="141" y="66"/>
                        </a:lnTo>
                        <a:lnTo>
                          <a:pt x="141" y="68"/>
                        </a:lnTo>
                        <a:lnTo>
                          <a:pt x="141" y="68"/>
                        </a:lnTo>
                        <a:lnTo>
                          <a:pt x="141" y="68"/>
                        </a:lnTo>
                        <a:lnTo>
                          <a:pt x="141" y="66"/>
                        </a:lnTo>
                        <a:lnTo>
                          <a:pt x="141" y="67"/>
                        </a:lnTo>
                        <a:lnTo>
                          <a:pt x="141" y="66"/>
                        </a:lnTo>
                        <a:lnTo>
                          <a:pt x="141" y="66"/>
                        </a:lnTo>
                        <a:lnTo>
                          <a:pt x="141" y="67"/>
                        </a:lnTo>
                        <a:lnTo>
                          <a:pt x="141" y="67"/>
                        </a:lnTo>
                        <a:lnTo>
                          <a:pt x="141" y="66"/>
                        </a:lnTo>
                        <a:lnTo>
                          <a:pt x="141" y="65"/>
                        </a:lnTo>
                        <a:lnTo>
                          <a:pt x="141" y="66"/>
                        </a:lnTo>
                        <a:lnTo>
                          <a:pt x="141" y="63"/>
                        </a:lnTo>
                        <a:lnTo>
                          <a:pt x="141" y="68"/>
                        </a:lnTo>
                        <a:lnTo>
                          <a:pt x="141" y="64"/>
                        </a:lnTo>
                        <a:lnTo>
                          <a:pt x="141" y="66"/>
                        </a:lnTo>
                        <a:lnTo>
                          <a:pt x="141" y="63"/>
                        </a:lnTo>
                        <a:lnTo>
                          <a:pt x="141" y="65"/>
                        </a:lnTo>
                        <a:lnTo>
                          <a:pt x="141" y="65"/>
                        </a:lnTo>
                        <a:lnTo>
                          <a:pt x="141" y="64"/>
                        </a:lnTo>
                        <a:lnTo>
                          <a:pt x="141" y="64"/>
                        </a:lnTo>
                        <a:lnTo>
                          <a:pt x="141" y="66"/>
                        </a:lnTo>
                        <a:lnTo>
                          <a:pt x="141" y="64"/>
                        </a:lnTo>
                        <a:lnTo>
                          <a:pt x="141" y="65"/>
                        </a:lnTo>
                        <a:lnTo>
                          <a:pt x="141" y="66"/>
                        </a:lnTo>
                        <a:lnTo>
                          <a:pt x="141" y="67"/>
                        </a:lnTo>
                        <a:lnTo>
                          <a:pt x="141" y="65"/>
                        </a:lnTo>
                        <a:lnTo>
                          <a:pt x="141" y="64"/>
                        </a:lnTo>
                        <a:lnTo>
                          <a:pt x="141" y="67"/>
                        </a:lnTo>
                        <a:lnTo>
                          <a:pt x="141" y="67"/>
                        </a:lnTo>
                        <a:lnTo>
                          <a:pt x="141" y="64"/>
                        </a:lnTo>
                        <a:lnTo>
                          <a:pt x="141" y="66"/>
                        </a:lnTo>
                        <a:lnTo>
                          <a:pt x="141" y="63"/>
                        </a:lnTo>
                        <a:lnTo>
                          <a:pt x="141" y="66"/>
                        </a:lnTo>
                        <a:lnTo>
                          <a:pt x="141" y="62"/>
                        </a:lnTo>
                        <a:lnTo>
                          <a:pt x="141" y="65"/>
                        </a:lnTo>
                        <a:lnTo>
                          <a:pt x="141" y="65"/>
                        </a:lnTo>
                        <a:lnTo>
                          <a:pt x="141" y="65"/>
                        </a:lnTo>
                        <a:lnTo>
                          <a:pt x="141" y="63"/>
                        </a:lnTo>
                        <a:lnTo>
                          <a:pt x="141" y="66"/>
                        </a:lnTo>
                        <a:lnTo>
                          <a:pt x="141" y="64"/>
                        </a:lnTo>
                        <a:lnTo>
                          <a:pt x="141" y="64"/>
                        </a:lnTo>
                        <a:lnTo>
                          <a:pt x="141" y="62"/>
                        </a:lnTo>
                        <a:lnTo>
                          <a:pt x="141" y="62"/>
                        </a:lnTo>
                        <a:lnTo>
                          <a:pt x="141" y="63"/>
                        </a:lnTo>
                        <a:lnTo>
                          <a:pt x="141" y="62"/>
                        </a:lnTo>
                        <a:lnTo>
                          <a:pt x="141" y="62"/>
                        </a:lnTo>
                        <a:lnTo>
                          <a:pt x="141" y="60"/>
                        </a:lnTo>
                        <a:lnTo>
                          <a:pt x="141" y="62"/>
                        </a:lnTo>
                        <a:lnTo>
                          <a:pt x="141" y="61"/>
                        </a:lnTo>
                        <a:lnTo>
                          <a:pt x="141" y="62"/>
                        </a:lnTo>
                        <a:lnTo>
                          <a:pt x="141" y="62"/>
                        </a:lnTo>
                        <a:lnTo>
                          <a:pt x="141" y="62"/>
                        </a:lnTo>
                        <a:lnTo>
                          <a:pt x="141" y="61"/>
                        </a:lnTo>
                        <a:lnTo>
                          <a:pt x="141" y="62"/>
                        </a:lnTo>
                        <a:lnTo>
                          <a:pt x="141" y="61"/>
                        </a:lnTo>
                        <a:lnTo>
                          <a:pt x="141" y="63"/>
                        </a:lnTo>
                        <a:lnTo>
                          <a:pt x="141" y="63"/>
                        </a:lnTo>
                        <a:lnTo>
                          <a:pt x="141" y="62"/>
                        </a:lnTo>
                        <a:lnTo>
                          <a:pt x="141" y="63"/>
                        </a:lnTo>
                        <a:lnTo>
                          <a:pt x="141" y="62"/>
                        </a:lnTo>
                        <a:lnTo>
                          <a:pt x="141" y="62"/>
                        </a:lnTo>
                        <a:lnTo>
                          <a:pt x="141" y="63"/>
                        </a:lnTo>
                        <a:lnTo>
                          <a:pt x="141" y="62"/>
                        </a:lnTo>
                        <a:lnTo>
                          <a:pt x="141" y="62"/>
                        </a:lnTo>
                        <a:lnTo>
                          <a:pt x="141" y="61"/>
                        </a:lnTo>
                        <a:lnTo>
                          <a:pt x="141" y="61"/>
                        </a:lnTo>
                        <a:lnTo>
                          <a:pt x="142" y="63"/>
                        </a:lnTo>
                        <a:lnTo>
                          <a:pt x="142" y="63"/>
                        </a:lnTo>
                        <a:lnTo>
                          <a:pt x="142" y="62"/>
                        </a:lnTo>
                        <a:lnTo>
                          <a:pt x="142" y="63"/>
                        </a:lnTo>
                        <a:lnTo>
                          <a:pt x="142" y="61"/>
                        </a:lnTo>
                        <a:lnTo>
                          <a:pt x="142" y="62"/>
                        </a:lnTo>
                        <a:lnTo>
                          <a:pt x="142" y="64"/>
                        </a:lnTo>
                        <a:lnTo>
                          <a:pt x="142" y="60"/>
                        </a:lnTo>
                        <a:lnTo>
                          <a:pt x="142" y="63"/>
                        </a:lnTo>
                        <a:lnTo>
                          <a:pt x="142" y="64"/>
                        </a:lnTo>
                        <a:lnTo>
                          <a:pt x="142" y="63"/>
                        </a:lnTo>
                        <a:lnTo>
                          <a:pt x="142" y="60"/>
                        </a:lnTo>
                        <a:lnTo>
                          <a:pt x="142" y="61"/>
                        </a:lnTo>
                        <a:lnTo>
                          <a:pt x="142" y="62"/>
                        </a:lnTo>
                        <a:lnTo>
                          <a:pt x="142" y="61"/>
                        </a:lnTo>
                        <a:lnTo>
                          <a:pt x="142" y="62"/>
                        </a:lnTo>
                        <a:lnTo>
                          <a:pt x="142" y="59"/>
                        </a:lnTo>
                        <a:lnTo>
                          <a:pt x="142" y="63"/>
                        </a:lnTo>
                        <a:lnTo>
                          <a:pt x="142" y="57"/>
                        </a:lnTo>
                        <a:lnTo>
                          <a:pt x="142" y="62"/>
                        </a:lnTo>
                        <a:lnTo>
                          <a:pt x="142" y="60"/>
                        </a:lnTo>
                        <a:lnTo>
                          <a:pt x="142" y="59"/>
                        </a:lnTo>
                        <a:lnTo>
                          <a:pt x="142" y="62"/>
                        </a:lnTo>
                        <a:lnTo>
                          <a:pt x="142" y="57"/>
                        </a:lnTo>
                        <a:lnTo>
                          <a:pt x="142" y="58"/>
                        </a:lnTo>
                        <a:lnTo>
                          <a:pt x="142" y="60"/>
                        </a:lnTo>
                        <a:lnTo>
                          <a:pt x="142" y="59"/>
                        </a:lnTo>
                        <a:lnTo>
                          <a:pt x="142" y="57"/>
                        </a:lnTo>
                        <a:lnTo>
                          <a:pt x="142" y="58"/>
                        </a:lnTo>
                        <a:lnTo>
                          <a:pt x="142" y="58"/>
                        </a:lnTo>
                        <a:lnTo>
                          <a:pt x="142" y="58"/>
                        </a:lnTo>
                        <a:lnTo>
                          <a:pt x="142" y="59"/>
                        </a:lnTo>
                        <a:lnTo>
                          <a:pt x="142" y="57"/>
                        </a:lnTo>
                        <a:lnTo>
                          <a:pt x="142" y="57"/>
                        </a:lnTo>
                        <a:lnTo>
                          <a:pt x="142" y="57"/>
                        </a:lnTo>
                        <a:lnTo>
                          <a:pt x="142" y="57"/>
                        </a:lnTo>
                        <a:lnTo>
                          <a:pt x="142" y="58"/>
                        </a:lnTo>
                        <a:lnTo>
                          <a:pt x="142" y="56"/>
                        </a:lnTo>
                        <a:lnTo>
                          <a:pt x="142" y="58"/>
                        </a:lnTo>
                        <a:lnTo>
                          <a:pt x="142" y="59"/>
                        </a:lnTo>
                        <a:lnTo>
                          <a:pt x="142" y="58"/>
                        </a:lnTo>
                        <a:lnTo>
                          <a:pt x="142" y="58"/>
                        </a:lnTo>
                        <a:lnTo>
                          <a:pt x="142" y="60"/>
                        </a:lnTo>
                        <a:lnTo>
                          <a:pt x="142" y="58"/>
                        </a:lnTo>
                        <a:lnTo>
                          <a:pt x="142" y="58"/>
                        </a:lnTo>
                        <a:lnTo>
                          <a:pt x="142" y="59"/>
                        </a:lnTo>
                        <a:lnTo>
                          <a:pt x="142" y="57"/>
                        </a:lnTo>
                        <a:lnTo>
                          <a:pt x="142" y="60"/>
                        </a:lnTo>
                        <a:lnTo>
                          <a:pt x="142" y="57"/>
                        </a:lnTo>
                        <a:lnTo>
                          <a:pt x="142" y="56"/>
                        </a:lnTo>
                        <a:lnTo>
                          <a:pt x="142" y="55"/>
                        </a:lnTo>
                        <a:lnTo>
                          <a:pt x="142" y="59"/>
                        </a:lnTo>
                        <a:lnTo>
                          <a:pt x="142" y="57"/>
                        </a:lnTo>
                        <a:lnTo>
                          <a:pt x="142" y="56"/>
                        </a:lnTo>
                        <a:lnTo>
                          <a:pt x="142" y="58"/>
                        </a:lnTo>
                        <a:lnTo>
                          <a:pt x="142" y="56"/>
                        </a:lnTo>
                        <a:lnTo>
                          <a:pt x="142" y="56"/>
                        </a:lnTo>
                        <a:lnTo>
                          <a:pt x="142" y="55"/>
                        </a:lnTo>
                        <a:lnTo>
                          <a:pt x="142" y="56"/>
                        </a:lnTo>
                        <a:lnTo>
                          <a:pt x="142" y="56"/>
                        </a:lnTo>
                        <a:lnTo>
                          <a:pt x="142" y="56"/>
                        </a:lnTo>
                        <a:lnTo>
                          <a:pt x="142" y="57"/>
                        </a:lnTo>
                        <a:lnTo>
                          <a:pt x="142" y="54"/>
                        </a:lnTo>
                        <a:lnTo>
                          <a:pt x="142" y="56"/>
                        </a:lnTo>
                        <a:lnTo>
                          <a:pt x="142" y="57"/>
                        </a:lnTo>
                        <a:lnTo>
                          <a:pt x="142" y="57"/>
                        </a:lnTo>
                        <a:lnTo>
                          <a:pt x="142" y="56"/>
                        </a:lnTo>
                        <a:lnTo>
                          <a:pt x="142" y="54"/>
                        </a:lnTo>
                        <a:lnTo>
                          <a:pt x="142" y="59"/>
                        </a:lnTo>
                        <a:lnTo>
                          <a:pt x="142" y="57"/>
                        </a:lnTo>
                        <a:lnTo>
                          <a:pt x="142" y="56"/>
                        </a:lnTo>
                        <a:lnTo>
                          <a:pt x="142" y="58"/>
                        </a:lnTo>
                        <a:lnTo>
                          <a:pt x="142" y="57"/>
                        </a:lnTo>
                        <a:lnTo>
                          <a:pt x="142" y="57"/>
                        </a:lnTo>
                        <a:lnTo>
                          <a:pt x="142" y="59"/>
                        </a:lnTo>
                        <a:lnTo>
                          <a:pt x="142" y="60"/>
                        </a:lnTo>
                        <a:lnTo>
                          <a:pt x="142" y="59"/>
                        </a:lnTo>
                        <a:lnTo>
                          <a:pt x="142" y="58"/>
                        </a:lnTo>
                        <a:lnTo>
                          <a:pt x="142" y="62"/>
                        </a:lnTo>
                        <a:lnTo>
                          <a:pt x="142" y="62"/>
                        </a:lnTo>
                        <a:lnTo>
                          <a:pt x="142" y="59"/>
                        </a:lnTo>
                        <a:lnTo>
                          <a:pt x="142" y="63"/>
                        </a:lnTo>
                        <a:lnTo>
                          <a:pt x="142" y="62"/>
                        </a:lnTo>
                        <a:lnTo>
                          <a:pt x="142" y="62"/>
                        </a:lnTo>
                        <a:lnTo>
                          <a:pt x="142" y="64"/>
                        </a:lnTo>
                        <a:lnTo>
                          <a:pt x="142" y="66"/>
                        </a:lnTo>
                        <a:lnTo>
                          <a:pt x="142" y="67"/>
                        </a:lnTo>
                        <a:lnTo>
                          <a:pt x="142" y="63"/>
                        </a:lnTo>
                        <a:lnTo>
                          <a:pt x="142" y="67"/>
                        </a:lnTo>
                        <a:lnTo>
                          <a:pt x="142" y="67"/>
                        </a:lnTo>
                        <a:lnTo>
                          <a:pt x="142" y="67"/>
                        </a:lnTo>
                        <a:lnTo>
                          <a:pt x="142" y="68"/>
                        </a:lnTo>
                        <a:lnTo>
                          <a:pt x="142" y="69"/>
                        </a:lnTo>
                        <a:lnTo>
                          <a:pt x="142" y="70"/>
                        </a:lnTo>
                        <a:lnTo>
                          <a:pt x="142" y="70"/>
                        </a:lnTo>
                        <a:lnTo>
                          <a:pt x="142" y="70"/>
                        </a:lnTo>
                        <a:lnTo>
                          <a:pt x="142" y="72"/>
                        </a:lnTo>
                        <a:lnTo>
                          <a:pt x="142" y="71"/>
                        </a:lnTo>
                        <a:lnTo>
                          <a:pt x="142" y="72"/>
                        </a:lnTo>
                        <a:lnTo>
                          <a:pt x="142" y="71"/>
                        </a:lnTo>
                        <a:lnTo>
                          <a:pt x="142" y="73"/>
                        </a:lnTo>
                        <a:lnTo>
                          <a:pt x="142" y="72"/>
                        </a:lnTo>
                        <a:lnTo>
                          <a:pt x="142" y="73"/>
                        </a:lnTo>
                        <a:lnTo>
                          <a:pt x="142" y="73"/>
                        </a:lnTo>
                        <a:lnTo>
                          <a:pt x="142" y="73"/>
                        </a:lnTo>
                        <a:lnTo>
                          <a:pt x="142" y="76"/>
                        </a:lnTo>
                        <a:lnTo>
                          <a:pt x="142" y="74"/>
                        </a:lnTo>
                        <a:lnTo>
                          <a:pt x="142" y="76"/>
                        </a:lnTo>
                        <a:lnTo>
                          <a:pt x="143" y="74"/>
                        </a:lnTo>
                        <a:lnTo>
                          <a:pt x="143" y="76"/>
                        </a:lnTo>
                        <a:lnTo>
                          <a:pt x="143" y="74"/>
                        </a:lnTo>
                        <a:lnTo>
                          <a:pt x="143" y="78"/>
                        </a:lnTo>
                        <a:lnTo>
                          <a:pt x="143" y="76"/>
                        </a:lnTo>
                        <a:lnTo>
                          <a:pt x="143" y="80"/>
                        </a:lnTo>
                        <a:lnTo>
                          <a:pt x="143" y="76"/>
                        </a:lnTo>
                        <a:lnTo>
                          <a:pt x="143" y="79"/>
                        </a:lnTo>
                        <a:lnTo>
                          <a:pt x="143" y="78"/>
                        </a:lnTo>
                        <a:lnTo>
                          <a:pt x="143" y="79"/>
                        </a:lnTo>
                        <a:lnTo>
                          <a:pt x="143" y="78"/>
                        </a:lnTo>
                        <a:lnTo>
                          <a:pt x="143" y="81"/>
                        </a:lnTo>
                        <a:lnTo>
                          <a:pt x="143" y="79"/>
                        </a:lnTo>
                        <a:lnTo>
                          <a:pt x="143" y="79"/>
                        </a:lnTo>
                        <a:lnTo>
                          <a:pt x="143" y="82"/>
                        </a:lnTo>
                        <a:lnTo>
                          <a:pt x="143" y="82"/>
                        </a:lnTo>
                        <a:lnTo>
                          <a:pt x="143" y="83"/>
                        </a:lnTo>
                        <a:lnTo>
                          <a:pt x="143" y="83"/>
                        </a:lnTo>
                        <a:lnTo>
                          <a:pt x="143" y="83"/>
                        </a:lnTo>
                        <a:lnTo>
                          <a:pt x="143" y="82"/>
                        </a:lnTo>
                        <a:lnTo>
                          <a:pt x="143" y="86"/>
                        </a:lnTo>
                        <a:lnTo>
                          <a:pt x="143" y="83"/>
                        </a:lnTo>
                        <a:lnTo>
                          <a:pt x="143" y="84"/>
                        </a:lnTo>
                        <a:lnTo>
                          <a:pt x="143" y="85"/>
                        </a:lnTo>
                        <a:lnTo>
                          <a:pt x="143" y="87"/>
                        </a:lnTo>
                        <a:lnTo>
                          <a:pt x="143" y="85"/>
                        </a:lnTo>
                        <a:lnTo>
                          <a:pt x="143" y="87"/>
                        </a:lnTo>
                        <a:lnTo>
                          <a:pt x="143" y="86"/>
                        </a:lnTo>
                        <a:lnTo>
                          <a:pt x="143" y="88"/>
                        </a:lnTo>
                        <a:lnTo>
                          <a:pt x="143" y="88"/>
                        </a:lnTo>
                        <a:lnTo>
                          <a:pt x="143" y="86"/>
                        </a:lnTo>
                        <a:lnTo>
                          <a:pt x="143" y="90"/>
                        </a:lnTo>
                        <a:lnTo>
                          <a:pt x="143" y="87"/>
                        </a:lnTo>
                        <a:lnTo>
                          <a:pt x="143" y="88"/>
                        </a:lnTo>
                        <a:lnTo>
                          <a:pt x="143" y="89"/>
                        </a:lnTo>
                        <a:lnTo>
                          <a:pt x="143" y="87"/>
                        </a:lnTo>
                        <a:lnTo>
                          <a:pt x="143" y="87"/>
                        </a:lnTo>
                        <a:lnTo>
                          <a:pt x="143" y="90"/>
                        </a:lnTo>
                        <a:lnTo>
                          <a:pt x="143" y="90"/>
                        </a:lnTo>
                        <a:lnTo>
                          <a:pt x="143" y="88"/>
                        </a:lnTo>
                        <a:lnTo>
                          <a:pt x="143" y="90"/>
                        </a:lnTo>
                        <a:lnTo>
                          <a:pt x="143" y="92"/>
                        </a:lnTo>
                        <a:lnTo>
                          <a:pt x="143" y="87"/>
                        </a:lnTo>
                        <a:lnTo>
                          <a:pt x="143" y="93"/>
                        </a:lnTo>
                        <a:lnTo>
                          <a:pt x="143" y="89"/>
                        </a:lnTo>
                        <a:lnTo>
                          <a:pt x="143" y="93"/>
                        </a:lnTo>
                        <a:lnTo>
                          <a:pt x="143" y="92"/>
                        </a:lnTo>
                        <a:lnTo>
                          <a:pt x="143" y="94"/>
                        </a:lnTo>
                        <a:lnTo>
                          <a:pt x="143" y="90"/>
                        </a:lnTo>
                        <a:lnTo>
                          <a:pt x="143" y="94"/>
                        </a:lnTo>
                        <a:lnTo>
                          <a:pt x="143" y="93"/>
                        </a:lnTo>
                        <a:lnTo>
                          <a:pt x="143" y="94"/>
                        </a:lnTo>
                        <a:lnTo>
                          <a:pt x="143" y="93"/>
                        </a:lnTo>
                        <a:lnTo>
                          <a:pt x="143" y="95"/>
                        </a:lnTo>
                        <a:lnTo>
                          <a:pt x="143" y="95"/>
                        </a:lnTo>
                        <a:lnTo>
                          <a:pt x="143" y="93"/>
                        </a:lnTo>
                        <a:lnTo>
                          <a:pt x="143" y="95"/>
                        </a:lnTo>
                        <a:lnTo>
                          <a:pt x="143" y="95"/>
                        </a:lnTo>
                        <a:lnTo>
                          <a:pt x="143" y="96"/>
                        </a:lnTo>
                        <a:lnTo>
                          <a:pt x="143" y="95"/>
                        </a:lnTo>
                        <a:lnTo>
                          <a:pt x="143" y="97"/>
                        </a:lnTo>
                        <a:lnTo>
                          <a:pt x="143" y="96"/>
                        </a:lnTo>
                        <a:lnTo>
                          <a:pt x="143" y="96"/>
                        </a:lnTo>
                        <a:lnTo>
                          <a:pt x="143" y="95"/>
                        </a:lnTo>
                        <a:lnTo>
                          <a:pt x="143" y="99"/>
                        </a:lnTo>
                        <a:lnTo>
                          <a:pt x="143" y="98"/>
                        </a:lnTo>
                        <a:lnTo>
                          <a:pt x="143" y="97"/>
                        </a:lnTo>
                        <a:lnTo>
                          <a:pt x="143" y="99"/>
                        </a:lnTo>
                        <a:lnTo>
                          <a:pt x="143" y="96"/>
                        </a:lnTo>
                        <a:lnTo>
                          <a:pt x="143" y="98"/>
                        </a:lnTo>
                        <a:lnTo>
                          <a:pt x="143" y="101"/>
                        </a:lnTo>
                        <a:lnTo>
                          <a:pt x="143" y="100"/>
                        </a:lnTo>
                        <a:lnTo>
                          <a:pt x="143" y="100"/>
                        </a:lnTo>
                        <a:lnTo>
                          <a:pt x="143" y="97"/>
                        </a:lnTo>
                        <a:lnTo>
                          <a:pt x="143" y="99"/>
                        </a:lnTo>
                        <a:lnTo>
                          <a:pt x="143" y="99"/>
                        </a:lnTo>
                        <a:lnTo>
                          <a:pt x="143" y="100"/>
                        </a:lnTo>
                        <a:lnTo>
                          <a:pt x="143" y="100"/>
                        </a:lnTo>
                        <a:lnTo>
                          <a:pt x="143" y="99"/>
                        </a:lnTo>
                        <a:lnTo>
                          <a:pt x="143" y="99"/>
                        </a:lnTo>
                        <a:lnTo>
                          <a:pt x="143" y="100"/>
                        </a:lnTo>
                        <a:lnTo>
                          <a:pt x="143" y="99"/>
                        </a:lnTo>
                        <a:lnTo>
                          <a:pt x="143" y="101"/>
                        </a:lnTo>
                        <a:lnTo>
                          <a:pt x="143" y="101"/>
                        </a:lnTo>
                        <a:lnTo>
                          <a:pt x="143" y="101"/>
                        </a:lnTo>
                        <a:lnTo>
                          <a:pt x="143" y="102"/>
                        </a:lnTo>
                        <a:lnTo>
                          <a:pt x="143" y="101"/>
                        </a:lnTo>
                        <a:lnTo>
                          <a:pt x="143" y="101"/>
                        </a:lnTo>
                        <a:lnTo>
                          <a:pt x="143" y="100"/>
                        </a:lnTo>
                        <a:lnTo>
                          <a:pt x="143" y="101"/>
                        </a:lnTo>
                        <a:lnTo>
                          <a:pt x="143" y="104"/>
                        </a:lnTo>
                        <a:lnTo>
                          <a:pt x="143" y="102"/>
                        </a:lnTo>
                        <a:lnTo>
                          <a:pt x="143" y="102"/>
                        </a:lnTo>
                        <a:lnTo>
                          <a:pt x="143" y="104"/>
                        </a:lnTo>
                        <a:lnTo>
                          <a:pt x="143" y="104"/>
                        </a:lnTo>
                        <a:lnTo>
                          <a:pt x="143" y="101"/>
                        </a:lnTo>
                        <a:lnTo>
                          <a:pt x="143" y="104"/>
                        </a:lnTo>
                        <a:lnTo>
                          <a:pt x="143" y="104"/>
                        </a:lnTo>
                        <a:lnTo>
                          <a:pt x="144" y="104"/>
                        </a:lnTo>
                        <a:lnTo>
                          <a:pt x="144" y="106"/>
                        </a:lnTo>
                        <a:lnTo>
                          <a:pt x="144" y="104"/>
                        </a:lnTo>
                        <a:lnTo>
                          <a:pt x="144" y="108"/>
                        </a:lnTo>
                        <a:lnTo>
                          <a:pt x="144" y="105"/>
                        </a:lnTo>
                        <a:lnTo>
                          <a:pt x="144" y="105"/>
                        </a:lnTo>
                        <a:lnTo>
                          <a:pt x="144" y="107"/>
                        </a:lnTo>
                        <a:lnTo>
                          <a:pt x="144" y="105"/>
                        </a:lnTo>
                        <a:lnTo>
                          <a:pt x="144" y="107"/>
                        </a:lnTo>
                        <a:lnTo>
                          <a:pt x="144" y="105"/>
                        </a:lnTo>
                        <a:lnTo>
                          <a:pt x="144" y="106"/>
                        </a:lnTo>
                        <a:lnTo>
                          <a:pt x="144" y="106"/>
                        </a:lnTo>
                        <a:lnTo>
                          <a:pt x="144" y="107"/>
                        </a:lnTo>
                        <a:lnTo>
                          <a:pt x="144" y="106"/>
                        </a:lnTo>
                        <a:lnTo>
                          <a:pt x="144" y="107"/>
                        </a:lnTo>
                        <a:lnTo>
                          <a:pt x="144" y="107"/>
                        </a:lnTo>
                        <a:lnTo>
                          <a:pt x="144" y="108"/>
                        </a:lnTo>
                        <a:lnTo>
                          <a:pt x="144" y="105"/>
                        </a:lnTo>
                        <a:lnTo>
                          <a:pt x="144" y="107"/>
                        </a:lnTo>
                        <a:lnTo>
                          <a:pt x="144" y="107"/>
                        </a:lnTo>
                        <a:lnTo>
                          <a:pt x="144" y="108"/>
                        </a:lnTo>
                        <a:lnTo>
                          <a:pt x="144" y="107"/>
                        </a:lnTo>
                        <a:lnTo>
                          <a:pt x="144" y="108"/>
                        </a:lnTo>
                        <a:lnTo>
                          <a:pt x="144" y="107"/>
                        </a:lnTo>
                        <a:lnTo>
                          <a:pt x="144" y="108"/>
                        </a:lnTo>
                        <a:lnTo>
                          <a:pt x="144" y="108"/>
                        </a:lnTo>
                        <a:lnTo>
                          <a:pt x="144" y="107"/>
                        </a:lnTo>
                        <a:lnTo>
                          <a:pt x="144" y="109"/>
                        </a:lnTo>
                        <a:lnTo>
                          <a:pt x="144" y="107"/>
                        </a:lnTo>
                        <a:lnTo>
                          <a:pt x="144" y="109"/>
                        </a:lnTo>
                        <a:lnTo>
                          <a:pt x="144" y="109"/>
                        </a:lnTo>
                        <a:lnTo>
                          <a:pt x="144" y="109"/>
                        </a:lnTo>
                        <a:lnTo>
                          <a:pt x="144" y="107"/>
                        </a:lnTo>
                        <a:lnTo>
                          <a:pt x="144" y="110"/>
                        </a:lnTo>
                        <a:lnTo>
                          <a:pt x="144" y="107"/>
                        </a:lnTo>
                        <a:lnTo>
                          <a:pt x="144" y="109"/>
                        </a:lnTo>
                        <a:lnTo>
                          <a:pt x="144" y="108"/>
                        </a:lnTo>
                        <a:lnTo>
                          <a:pt x="144" y="110"/>
                        </a:lnTo>
                        <a:lnTo>
                          <a:pt x="144" y="109"/>
                        </a:lnTo>
                        <a:lnTo>
                          <a:pt x="144" y="109"/>
                        </a:lnTo>
                        <a:lnTo>
                          <a:pt x="144" y="109"/>
                        </a:lnTo>
                        <a:lnTo>
                          <a:pt x="144" y="109"/>
                        </a:lnTo>
                        <a:lnTo>
                          <a:pt x="144" y="111"/>
                        </a:lnTo>
                        <a:lnTo>
                          <a:pt x="144" y="112"/>
                        </a:lnTo>
                        <a:lnTo>
                          <a:pt x="144" y="112"/>
                        </a:lnTo>
                        <a:lnTo>
                          <a:pt x="144" y="111"/>
                        </a:lnTo>
                        <a:lnTo>
                          <a:pt x="144" y="112"/>
                        </a:lnTo>
                        <a:lnTo>
                          <a:pt x="144" y="112"/>
                        </a:lnTo>
                        <a:lnTo>
                          <a:pt x="144" y="109"/>
                        </a:lnTo>
                        <a:lnTo>
                          <a:pt x="144" y="112"/>
                        </a:lnTo>
                        <a:lnTo>
                          <a:pt x="144" y="114"/>
                        </a:lnTo>
                        <a:lnTo>
                          <a:pt x="144" y="113"/>
                        </a:lnTo>
                        <a:lnTo>
                          <a:pt x="144" y="113"/>
                        </a:lnTo>
                        <a:lnTo>
                          <a:pt x="144" y="114"/>
                        </a:lnTo>
                        <a:lnTo>
                          <a:pt x="144" y="112"/>
                        </a:lnTo>
                        <a:lnTo>
                          <a:pt x="144" y="113"/>
                        </a:lnTo>
                        <a:lnTo>
                          <a:pt x="144" y="113"/>
                        </a:lnTo>
                        <a:lnTo>
                          <a:pt x="144" y="114"/>
                        </a:lnTo>
                        <a:lnTo>
                          <a:pt x="144" y="114"/>
                        </a:lnTo>
                        <a:lnTo>
                          <a:pt x="144" y="114"/>
                        </a:lnTo>
                        <a:lnTo>
                          <a:pt x="144" y="113"/>
                        </a:lnTo>
                        <a:lnTo>
                          <a:pt x="144" y="117"/>
                        </a:lnTo>
                        <a:lnTo>
                          <a:pt x="144" y="112"/>
                        </a:lnTo>
                        <a:lnTo>
                          <a:pt x="144" y="114"/>
                        </a:lnTo>
                        <a:lnTo>
                          <a:pt x="144" y="114"/>
                        </a:lnTo>
                        <a:lnTo>
                          <a:pt x="144" y="115"/>
                        </a:lnTo>
                        <a:lnTo>
                          <a:pt x="144" y="115"/>
                        </a:lnTo>
                        <a:lnTo>
                          <a:pt x="144" y="116"/>
                        </a:lnTo>
                        <a:lnTo>
                          <a:pt x="144" y="114"/>
                        </a:lnTo>
                        <a:lnTo>
                          <a:pt x="144" y="117"/>
                        </a:lnTo>
                        <a:lnTo>
                          <a:pt x="144" y="114"/>
                        </a:lnTo>
                        <a:lnTo>
                          <a:pt x="144" y="114"/>
                        </a:lnTo>
                        <a:lnTo>
                          <a:pt x="144" y="118"/>
                        </a:lnTo>
                        <a:lnTo>
                          <a:pt x="144" y="115"/>
                        </a:lnTo>
                        <a:lnTo>
                          <a:pt x="144" y="117"/>
                        </a:lnTo>
                        <a:lnTo>
                          <a:pt x="144" y="115"/>
                        </a:lnTo>
                        <a:lnTo>
                          <a:pt x="144" y="117"/>
                        </a:lnTo>
                        <a:lnTo>
                          <a:pt x="144" y="117"/>
                        </a:lnTo>
                        <a:lnTo>
                          <a:pt x="144" y="115"/>
                        </a:lnTo>
                        <a:lnTo>
                          <a:pt x="144" y="119"/>
                        </a:lnTo>
                        <a:lnTo>
                          <a:pt x="144" y="117"/>
                        </a:lnTo>
                        <a:lnTo>
                          <a:pt x="144" y="119"/>
                        </a:lnTo>
                        <a:lnTo>
                          <a:pt x="144" y="118"/>
                        </a:lnTo>
                        <a:lnTo>
                          <a:pt x="144" y="118"/>
                        </a:lnTo>
                        <a:lnTo>
                          <a:pt x="144" y="119"/>
                        </a:lnTo>
                        <a:lnTo>
                          <a:pt x="144" y="119"/>
                        </a:lnTo>
                        <a:lnTo>
                          <a:pt x="144" y="120"/>
                        </a:lnTo>
                        <a:lnTo>
                          <a:pt x="144" y="120"/>
                        </a:lnTo>
                        <a:lnTo>
                          <a:pt x="144" y="119"/>
                        </a:lnTo>
                        <a:lnTo>
                          <a:pt x="144" y="119"/>
                        </a:lnTo>
                        <a:lnTo>
                          <a:pt x="144" y="121"/>
                        </a:lnTo>
                        <a:lnTo>
                          <a:pt x="144" y="118"/>
                        </a:lnTo>
                        <a:lnTo>
                          <a:pt x="144" y="124"/>
                        </a:lnTo>
                        <a:lnTo>
                          <a:pt x="144" y="119"/>
                        </a:lnTo>
                        <a:lnTo>
                          <a:pt x="144" y="123"/>
                        </a:lnTo>
                        <a:lnTo>
                          <a:pt x="144" y="119"/>
                        </a:lnTo>
                        <a:lnTo>
                          <a:pt x="144" y="123"/>
                        </a:lnTo>
                        <a:lnTo>
                          <a:pt x="144" y="120"/>
                        </a:lnTo>
                        <a:lnTo>
                          <a:pt x="144" y="120"/>
                        </a:lnTo>
                        <a:lnTo>
                          <a:pt x="144" y="123"/>
                        </a:lnTo>
                        <a:lnTo>
                          <a:pt x="144" y="121"/>
                        </a:lnTo>
                        <a:lnTo>
                          <a:pt x="144" y="122"/>
                        </a:lnTo>
                        <a:lnTo>
                          <a:pt x="144" y="120"/>
                        </a:lnTo>
                        <a:lnTo>
                          <a:pt x="144" y="121"/>
                        </a:lnTo>
                        <a:lnTo>
                          <a:pt x="144" y="121"/>
                        </a:lnTo>
                        <a:lnTo>
                          <a:pt x="144" y="121"/>
                        </a:lnTo>
                        <a:lnTo>
                          <a:pt x="144" y="120"/>
                        </a:lnTo>
                        <a:lnTo>
                          <a:pt x="145" y="119"/>
                        </a:lnTo>
                        <a:lnTo>
                          <a:pt x="145" y="123"/>
                        </a:lnTo>
                        <a:lnTo>
                          <a:pt x="145" y="121"/>
                        </a:lnTo>
                        <a:lnTo>
                          <a:pt x="145" y="122"/>
                        </a:lnTo>
                        <a:lnTo>
                          <a:pt x="145" y="121"/>
                        </a:lnTo>
                        <a:lnTo>
                          <a:pt x="145" y="121"/>
                        </a:lnTo>
                        <a:lnTo>
                          <a:pt x="145" y="121"/>
                        </a:lnTo>
                        <a:lnTo>
                          <a:pt x="145" y="121"/>
                        </a:lnTo>
                        <a:lnTo>
                          <a:pt x="145" y="121"/>
                        </a:lnTo>
                        <a:lnTo>
                          <a:pt x="145" y="119"/>
                        </a:lnTo>
                        <a:lnTo>
                          <a:pt x="145" y="121"/>
                        </a:lnTo>
                        <a:lnTo>
                          <a:pt x="145" y="120"/>
                        </a:lnTo>
                        <a:lnTo>
                          <a:pt x="145" y="120"/>
                        </a:lnTo>
                        <a:lnTo>
                          <a:pt x="145" y="122"/>
                        </a:lnTo>
                        <a:lnTo>
                          <a:pt x="145" y="121"/>
                        </a:lnTo>
                        <a:lnTo>
                          <a:pt x="145" y="122"/>
                        </a:lnTo>
                        <a:lnTo>
                          <a:pt x="145" y="121"/>
                        </a:lnTo>
                        <a:lnTo>
                          <a:pt x="145" y="121"/>
                        </a:lnTo>
                        <a:lnTo>
                          <a:pt x="145" y="119"/>
                        </a:lnTo>
                        <a:lnTo>
                          <a:pt x="145" y="120"/>
                        </a:lnTo>
                        <a:lnTo>
                          <a:pt x="145" y="123"/>
                        </a:lnTo>
                        <a:lnTo>
                          <a:pt x="145" y="119"/>
                        </a:lnTo>
                        <a:lnTo>
                          <a:pt x="145" y="119"/>
                        </a:lnTo>
                        <a:lnTo>
                          <a:pt x="145" y="120"/>
                        </a:lnTo>
                        <a:lnTo>
                          <a:pt x="145" y="119"/>
                        </a:lnTo>
                        <a:lnTo>
                          <a:pt x="145" y="121"/>
                        </a:lnTo>
                        <a:lnTo>
                          <a:pt x="145" y="119"/>
                        </a:lnTo>
                        <a:lnTo>
                          <a:pt x="145" y="120"/>
                        </a:lnTo>
                        <a:lnTo>
                          <a:pt x="145" y="117"/>
                        </a:lnTo>
                        <a:lnTo>
                          <a:pt x="145" y="119"/>
                        </a:lnTo>
                        <a:lnTo>
                          <a:pt x="145" y="118"/>
                        </a:lnTo>
                        <a:lnTo>
                          <a:pt x="145" y="116"/>
                        </a:lnTo>
                        <a:lnTo>
                          <a:pt x="145" y="118"/>
                        </a:lnTo>
                        <a:lnTo>
                          <a:pt x="145" y="114"/>
                        </a:lnTo>
                        <a:lnTo>
                          <a:pt x="145" y="117"/>
                        </a:lnTo>
                        <a:lnTo>
                          <a:pt x="145" y="115"/>
                        </a:lnTo>
                        <a:lnTo>
                          <a:pt x="145" y="115"/>
                        </a:lnTo>
                        <a:lnTo>
                          <a:pt x="145" y="113"/>
                        </a:lnTo>
                        <a:lnTo>
                          <a:pt x="145" y="115"/>
                        </a:lnTo>
                        <a:lnTo>
                          <a:pt x="145" y="114"/>
                        </a:lnTo>
                        <a:lnTo>
                          <a:pt x="145" y="114"/>
                        </a:lnTo>
                        <a:lnTo>
                          <a:pt x="145" y="111"/>
                        </a:lnTo>
                        <a:lnTo>
                          <a:pt x="145" y="111"/>
                        </a:lnTo>
                        <a:lnTo>
                          <a:pt x="145" y="110"/>
                        </a:lnTo>
                        <a:lnTo>
                          <a:pt x="145" y="109"/>
                        </a:lnTo>
                        <a:lnTo>
                          <a:pt x="145" y="111"/>
                        </a:lnTo>
                        <a:lnTo>
                          <a:pt x="145" y="109"/>
                        </a:lnTo>
                        <a:lnTo>
                          <a:pt x="145" y="109"/>
                        </a:lnTo>
                        <a:lnTo>
                          <a:pt x="145" y="106"/>
                        </a:lnTo>
                        <a:lnTo>
                          <a:pt x="145" y="107"/>
                        </a:lnTo>
                        <a:lnTo>
                          <a:pt x="145" y="108"/>
                        </a:lnTo>
                        <a:lnTo>
                          <a:pt x="145" y="107"/>
                        </a:lnTo>
                        <a:lnTo>
                          <a:pt x="145" y="105"/>
                        </a:lnTo>
                        <a:lnTo>
                          <a:pt x="145" y="104"/>
                        </a:lnTo>
                        <a:lnTo>
                          <a:pt x="145" y="107"/>
                        </a:lnTo>
                        <a:lnTo>
                          <a:pt x="145" y="101"/>
                        </a:lnTo>
                        <a:lnTo>
                          <a:pt x="145" y="104"/>
                        </a:lnTo>
                        <a:lnTo>
                          <a:pt x="145" y="103"/>
                        </a:lnTo>
                        <a:lnTo>
                          <a:pt x="145" y="101"/>
                        </a:lnTo>
                        <a:lnTo>
                          <a:pt x="145" y="102"/>
                        </a:lnTo>
                        <a:lnTo>
                          <a:pt x="145" y="103"/>
                        </a:lnTo>
                        <a:lnTo>
                          <a:pt x="145" y="101"/>
                        </a:lnTo>
                        <a:lnTo>
                          <a:pt x="145" y="101"/>
                        </a:lnTo>
                        <a:lnTo>
                          <a:pt x="145" y="100"/>
                        </a:lnTo>
                        <a:lnTo>
                          <a:pt x="145" y="99"/>
                        </a:lnTo>
                        <a:lnTo>
                          <a:pt x="145" y="99"/>
                        </a:lnTo>
                        <a:lnTo>
                          <a:pt x="145" y="98"/>
                        </a:lnTo>
                        <a:lnTo>
                          <a:pt x="145" y="99"/>
                        </a:lnTo>
                        <a:lnTo>
                          <a:pt x="145" y="96"/>
                        </a:lnTo>
                        <a:lnTo>
                          <a:pt x="145" y="98"/>
                        </a:lnTo>
                        <a:lnTo>
                          <a:pt x="145" y="95"/>
                        </a:lnTo>
                        <a:lnTo>
                          <a:pt x="145" y="98"/>
                        </a:lnTo>
                        <a:lnTo>
                          <a:pt x="145" y="93"/>
                        </a:lnTo>
                        <a:lnTo>
                          <a:pt x="145" y="95"/>
                        </a:lnTo>
                        <a:lnTo>
                          <a:pt x="145" y="93"/>
                        </a:lnTo>
                        <a:lnTo>
                          <a:pt x="145" y="92"/>
                        </a:lnTo>
                        <a:lnTo>
                          <a:pt x="145" y="90"/>
                        </a:lnTo>
                        <a:lnTo>
                          <a:pt x="145" y="92"/>
                        </a:lnTo>
                        <a:lnTo>
                          <a:pt x="145" y="90"/>
                        </a:lnTo>
                        <a:lnTo>
                          <a:pt x="145" y="92"/>
                        </a:lnTo>
                        <a:lnTo>
                          <a:pt x="145" y="90"/>
                        </a:lnTo>
                        <a:lnTo>
                          <a:pt x="145" y="90"/>
                        </a:lnTo>
                        <a:lnTo>
                          <a:pt x="145" y="87"/>
                        </a:lnTo>
                        <a:lnTo>
                          <a:pt x="145" y="89"/>
                        </a:lnTo>
                        <a:lnTo>
                          <a:pt x="145" y="90"/>
                        </a:lnTo>
                        <a:lnTo>
                          <a:pt x="145" y="86"/>
                        </a:lnTo>
                        <a:lnTo>
                          <a:pt x="145" y="88"/>
                        </a:lnTo>
                        <a:lnTo>
                          <a:pt x="145" y="86"/>
                        </a:lnTo>
                        <a:lnTo>
                          <a:pt x="145" y="85"/>
                        </a:lnTo>
                        <a:lnTo>
                          <a:pt x="145" y="87"/>
                        </a:lnTo>
                        <a:lnTo>
                          <a:pt x="145" y="82"/>
                        </a:lnTo>
                        <a:lnTo>
                          <a:pt x="145" y="86"/>
                        </a:lnTo>
                        <a:lnTo>
                          <a:pt x="145" y="84"/>
                        </a:lnTo>
                        <a:lnTo>
                          <a:pt x="145" y="83"/>
                        </a:lnTo>
                        <a:lnTo>
                          <a:pt x="145" y="82"/>
                        </a:lnTo>
                        <a:lnTo>
                          <a:pt x="145" y="86"/>
                        </a:lnTo>
                        <a:lnTo>
                          <a:pt x="145" y="80"/>
                        </a:lnTo>
                        <a:lnTo>
                          <a:pt x="145" y="84"/>
                        </a:lnTo>
                        <a:lnTo>
                          <a:pt x="145" y="79"/>
                        </a:lnTo>
                        <a:lnTo>
                          <a:pt x="146" y="82"/>
                        </a:lnTo>
                        <a:lnTo>
                          <a:pt x="146" y="80"/>
                        </a:lnTo>
                        <a:lnTo>
                          <a:pt x="146" y="82"/>
                        </a:lnTo>
                        <a:lnTo>
                          <a:pt x="146" y="79"/>
                        </a:lnTo>
                        <a:lnTo>
                          <a:pt x="146" y="82"/>
                        </a:lnTo>
                        <a:lnTo>
                          <a:pt x="146" y="77"/>
                        </a:lnTo>
                        <a:lnTo>
                          <a:pt x="146" y="83"/>
                        </a:lnTo>
                        <a:lnTo>
                          <a:pt x="146" y="77"/>
                        </a:lnTo>
                        <a:lnTo>
                          <a:pt x="146" y="80"/>
                        </a:lnTo>
                        <a:lnTo>
                          <a:pt x="146" y="78"/>
                        </a:lnTo>
                        <a:lnTo>
                          <a:pt x="146" y="80"/>
                        </a:lnTo>
                        <a:lnTo>
                          <a:pt x="146" y="79"/>
                        </a:lnTo>
                        <a:lnTo>
                          <a:pt x="146" y="76"/>
                        </a:lnTo>
                        <a:lnTo>
                          <a:pt x="146" y="76"/>
                        </a:lnTo>
                        <a:lnTo>
                          <a:pt x="146" y="77"/>
                        </a:lnTo>
                        <a:lnTo>
                          <a:pt x="146" y="75"/>
                        </a:lnTo>
                        <a:lnTo>
                          <a:pt x="146" y="75"/>
                        </a:lnTo>
                        <a:lnTo>
                          <a:pt x="146" y="76"/>
                        </a:lnTo>
                        <a:lnTo>
                          <a:pt x="146" y="74"/>
                        </a:lnTo>
                        <a:lnTo>
                          <a:pt x="146" y="77"/>
                        </a:lnTo>
                        <a:lnTo>
                          <a:pt x="146" y="75"/>
                        </a:lnTo>
                        <a:lnTo>
                          <a:pt x="146" y="75"/>
                        </a:lnTo>
                        <a:lnTo>
                          <a:pt x="146" y="77"/>
                        </a:lnTo>
                        <a:lnTo>
                          <a:pt x="146" y="73"/>
                        </a:lnTo>
                        <a:lnTo>
                          <a:pt x="146" y="75"/>
                        </a:lnTo>
                        <a:lnTo>
                          <a:pt x="146" y="73"/>
                        </a:lnTo>
                        <a:lnTo>
                          <a:pt x="146" y="76"/>
                        </a:lnTo>
                        <a:lnTo>
                          <a:pt x="146" y="71"/>
                        </a:lnTo>
                        <a:lnTo>
                          <a:pt x="146" y="77"/>
                        </a:lnTo>
                        <a:lnTo>
                          <a:pt x="146" y="72"/>
                        </a:lnTo>
                        <a:lnTo>
                          <a:pt x="146" y="75"/>
                        </a:lnTo>
                        <a:lnTo>
                          <a:pt x="146" y="73"/>
                        </a:lnTo>
                        <a:lnTo>
                          <a:pt x="146" y="74"/>
                        </a:lnTo>
                        <a:lnTo>
                          <a:pt x="146" y="74"/>
                        </a:lnTo>
                        <a:lnTo>
                          <a:pt x="146" y="75"/>
                        </a:lnTo>
                        <a:lnTo>
                          <a:pt x="146" y="72"/>
                        </a:lnTo>
                        <a:lnTo>
                          <a:pt x="146" y="75"/>
                        </a:lnTo>
                        <a:lnTo>
                          <a:pt x="146" y="73"/>
                        </a:lnTo>
                        <a:lnTo>
                          <a:pt x="146" y="72"/>
                        </a:lnTo>
                        <a:lnTo>
                          <a:pt x="146" y="73"/>
                        </a:lnTo>
                        <a:lnTo>
                          <a:pt x="146" y="75"/>
                        </a:lnTo>
                        <a:lnTo>
                          <a:pt x="146" y="73"/>
                        </a:lnTo>
                        <a:lnTo>
                          <a:pt x="146" y="77"/>
                        </a:lnTo>
                        <a:lnTo>
                          <a:pt x="146" y="73"/>
                        </a:lnTo>
                        <a:lnTo>
                          <a:pt x="146" y="77"/>
                        </a:lnTo>
                        <a:lnTo>
                          <a:pt x="146" y="73"/>
                        </a:lnTo>
                        <a:lnTo>
                          <a:pt x="146" y="76"/>
                        </a:lnTo>
                        <a:lnTo>
                          <a:pt x="146" y="76"/>
                        </a:lnTo>
                        <a:lnTo>
                          <a:pt x="146" y="77"/>
                        </a:lnTo>
                        <a:lnTo>
                          <a:pt x="146" y="78"/>
                        </a:lnTo>
                        <a:lnTo>
                          <a:pt x="146" y="75"/>
                        </a:lnTo>
                        <a:lnTo>
                          <a:pt x="146" y="80"/>
                        </a:lnTo>
                        <a:lnTo>
                          <a:pt x="146" y="75"/>
                        </a:lnTo>
                        <a:lnTo>
                          <a:pt x="146" y="79"/>
                        </a:lnTo>
                        <a:lnTo>
                          <a:pt x="146" y="77"/>
                        </a:lnTo>
                        <a:lnTo>
                          <a:pt x="146" y="80"/>
                        </a:lnTo>
                        <a:lnTo>
                          <a:pt x="146" y="78"/>
                        </a:lnTo>
                        <a:lnTo>
                          <a:pt x="146" y="79"/>
                        </a:lnTo>
                        <a:lnTo>
                          <a:pt x="146" y="80"/>
                        </a:lnTo>
                        <a:lnTo>
                          <a:pt x="146" y="80"/>
                        </a:lnTo>
                        <a:lnTo>
                          <a:pt x="146" y="79"/>
                        </a:lnTo>
                        <a:lnTo>
                          <a:pt x="146" y="80"/>
                        </a:lnTo>
                        <a:lnTo>
                          <a:pt x="146" y="82"/>
                        </a:lnTo>
                        <a:lnTo>
                          <a:pt x="146" y="80"/>
                        </a:lnTo>
                        <a:lnTo>
                          <a:pt x="146" y="82"/>
                        </a:lnTo>
                        <a:lnTo>
                          <a:pt x="146" y="81"/>
                        </a:lnTo>
                        <a:lnTo>
                          <a:pt x="146" y="80"/>
                        </a:lnTo>
                        <a:lnTo>
                          <a:pt x="146" y="83"/>
                        </a:lnTo>
                        <a:lnTo>
                          <a:pt x="146" y="81"/>
                        </a:lnTo>
                        <a:lnTo>
                          <a:pt x="146" y="83"/>
                        </a:lnTo>
                        <a:lnTo>
                          <a:pt x="146" y="83"/>
                        </a:lnTo>
                        <a:lnTo>
                          <a:pt x="146" y="83"/>
                        </a:lnTo>
                        <a:lnTo>
                          <a:pt x="146" y="83"/>
                        </a:lnTo>
                        <a:lnTo>
                          <a:pt x="146" y="85"/>
                        </a:lnTo>
                        <a:lnTo>
                          <a:pt x="146" y="83"/>
                        </a:lnTo>
                        <a:lnTo>
                          <a:pt x="146" y="85"/>
                        </a:lnTo>
                        <a:lnTo>
                          <a:pt x="146" y="85"/>
                        </a:lnTo>
                        <a:lnTo>
                          <a:pt x="146" y="85"/>
                        </a:lnTo>
                        <a:lnTo>
                          <a:pt x="146" y="86"/>
                        </a:lnTo>
                        <a:lnTo>
                          <a:pt x="146" y="87"/>
                        </a:lnTo>
                        <a:lnTo>
                          <a:pt x="146" y="90"/>
                        </a:lnTo>
                        <a:lnTo>
                          <a:pt x="146" y="88"/>
                        </a:lnTo>
                        <a:lnTo>
                          <a:pt x="146" y="87"/>
                        </a:lnTo>
                        <a:lnTo>
                          <a:pt x="146" y="91"/>
                        </a:lnTo>
                        <a:lnTo>
                          <a:pt x="146" y="90"/>
                        </a:lnTo>
                        <a:lnTo>
                          <a:pt x="146" y="89"/>
                        </a:lnTo>
                        <a:lnTo>
                          <a:pt x="146" y="89"/>
                        </a:lnTo>
                        <a:lnTo>
                          <a:pt x="146" y="91"/>
                        </a:lnTo>
                        <a:lnTo>
                          <a:pt x="146" y="91"/>
                        </a:lnTo>
                        <a:lnTo>
                          <a:pt x="146" y="94"/>
                        </a:lnTo>
                        <a:lnTo>
                          <a:pt x="146" y="94"/>
                        </a:lnTo>
                        <a:lnTo>
                          <a:pt x="146" y="94"/>
                        </a:lnTo>
                        <a:lnTo>
                          <a:pt x="146" y="95"/>
                        </a:lnTo>
                        <a:lnTo>
                          <a:pt x="146" y="90"/>
                        </a:lnTo>
                        <a:lnTo>
                          <a:pt x="146" y="95"/>
                        </a:lnTo>
                        <a:lnTo>
                          <a:pt x="146" y="94"/>
                        </a:lnTo>
                        <a:lnTo>
                          <a:pt x="146" y="94"/>
                        </a:lnTo>
                        <a:lnTo>
                          <a:pt x="146" y="95"/>
                        </a:lnTo>
                        <a:lnTo>
                          <a:pt x="146" y="97"/>
                        </a:lnTo>
                        <a:lnTo>
                          <a:pt x="146" y="97"/>
                        </a:lnTo>
                        <a:lnTo>
                          <a:pt x="146" y="95"/>
                        </a:lnTo>
                        <a:lnTo>
                          <a:pt x="146" y="97"/>
                        </a:lnTo>
                        <a:lnTo>
                          <a:pt x="146" y="98"/>
                        </a:lnTo>
                        <a:lnTo>
                          <a:pt x="146" y="95"/>
                        </a:lnTo>
                        <a:lnTo>
                          <a:pt x="146" y="99"/>
                        </a:lnTo>
                        <a:lnTo>
                          <a:pt x="146" y="98"/>
                        </a:lnTo>
                        <a:lnTo>
                          <a:pt x="146" y="98"/>
                        </a:lnTo>
                        <a:lnTo>
                          <a:pt x="147" y="96"/>
                        </a:lnTo>
                        <a:lnTo>
                          <a:pt x="147" y="100"/>
                        </a:lnTo>
                        <a:lnTo>
                          <a:pt x="147" y="99"/>
                        </a:lnTo>
                        <a:lnTo>
                          <a:pt x="147" y="99"/>
                        </a:lnTo>
                        <a:lnTo>
                          <a:pt x="147" y="100"/>
                        </a:lnTo>
                        <a:lnTo>
                          <a:pt x="147" y="97"/>
                        </a:lnTo>
                        <a:lnTo>
                          <a:pt x="147" y="100"/>
                        </a:lnTo>
                        <a:lnTo>
                          <a:pt x="147" y="98"/>
                        </a:lnTo>
                        <a:lnTo>
                          <a:pt x="147" y="100"/>
                        </a:lnTo>
                        <a:lnTo>
                          <a:pt x="147" y="98"/>
                        </a:lnTo>
                        <a:lnTo>
                          <a:pt x="147" y="101"/>
                        </a:lnTo>
                        <a:lnTo>
                          <a:pt x="147" y="101"/>
                        </a:lnTo>
                        <a:lnTo>
                          <a:pt x="147" y="102"/>
                        </a:lnTo>
                        <a:lnTo>
                          <a:pt x="147" y="102"/>
                        </a:lnTo>
                        <a:lnTo>
                          <a:pt x="147" y="99"/>
                        </a:lnTo>
                        <a:lnTo>
                          <a:pt x="147" y="102"/>
                        </a:lnTo>
                        <a:lnTo>
                          <a:pt x="147" y="100"/>
                        </a:lnTo>
                        <a:lnTo>
                          <a:pt x="147" y="103"/>
                        </a:lnTo>
                        <a:lnTo>
                          <a:pt x="147" y="101"/>
                        </a:lnTo>
                        <a:lnTo>
                          <a:pt x="147" y="104"/>
                        </a:lnTo>
                        <a:lnTo>
                          <a:pt x="147" y="103"/>
                        </a:lnTo>
                        <a:lnTo>
                          <a:pt x="147" y="104"/>
                        </a:lnTo>
                        <a:lnTo>
                          <a:pt x="147" y="103"/>
                        </a:lnTo>
                        <a:lnTo>
                          <a:pt x="147" y="105"/>
                        </a:lnTo>
                        <a:lnTo>
                          <a:pt x="147" y="103"/>
                        </a:lnTo>
                        <a:lnTo>
                          <a:pt x="147" y="103"/>
                        </a:lnTo>
                        <a:lnTo>
                          <a:pt x="147" y="103"/>
                        </a:lnTo>
                        <a:lnTo>
                          <a:pt x="147" y="104"/>
                        </a:lnTo>
                        <a:lnTo>
                          <a:pt x="147" y="102"/>
                        </a:lnTo>
                        <a:lnTo>
                          <a:pt x="147" y="102"/>
                        </a:lnTo>
                        <a:lnTo>
                          <a:pt x="147" y="103"/>
                        </a:lnTo>
                        <a:lnTo>
                          <a:pt x="147" y="103"/>
                        </a:lnTo>
                        <a:lnTo>
                          <a:pt x="147" y="102"/>
                        </a:lnTo>
                        <a:lnTo>
                          <a:pt x="147" y="104"/>
                        </a:lnTo>
                        <a:lnTo>
                          <a:pt x="147" y="104"/>
                        </a:lnTo>
                        <a:lnTo>
                          <a:pt x="147" y="102"/>
                        </a:lnTo>
                        <a:lnTo>
                          <a:pt x="147" y="104"/>
                        </a:lnTo>
                        <a:lnTo>
                          <a:pt x="147" y="103"/>
                        </a:lnTo>
                        <a:lnTo>
                          <a:pt x="147" y="102"/>
                        </a:lnTo>
                        <a:lnTo>
                          <a:pt x="147" y="102"/>
                        </a:lnTo>
                        <a:lnTo>
                          <a:pt x="147" y="103"/>
                        </a:lnTo>
                        <a:lnTo>
                          <a:pt x="147" y="101"/>
                        </a:lnTo>
                        <a:lnTo>
                          <a:pt x="147" y="101"/>
                        </a:lnTo>
                        <a:lnTo>
                          <a:pt x="147" y="102"/>
                        </a:lnTo>
                        <a:lnTo>
                          <a:pt x="147" y="102"/>
                        </a:lnTo>
                        <a:lnTo>
                          <a:pt x="147" y="101"/>
                        </a:lnTo>
                        <a:lnTo>
                          <a:pt x="147" y="103"/>
                        </a:lnTo>
                        <a:lnTo>
                          <a:pt x="147" y="99"/>
                        </a:lnTo>
                        <a:lnTo>
                          <a:pt x="147" y="103"/>
                        </a:lnTo>
                        <a:lnTo>
                          <a:pt x="147" y="101"/>
                        </a:lnTo>
                        <a:lnTo>
                          <a:pt x="147" y="103"/>
                        </a:lnTo>
                        <a:lnTo>
                          <a:pt x="147" y="102"/>
                        </a:lnTo>
                        <a:lnTo>
                          <a:pt x="147" y="100"/>
                        </a:lnTo>
                        <a:lnTo>
                          <a:pt x="147" y="102"/>
                        </a:lnTo>
                        <a:lnTo>
                          <a:pt x="147" y="100"/>
                        </a:lnTo>
                        <a:lnTo>
                          <a:pt x="147" y="100"/>
                        </a:lnTo>
                        <a:lnTo>
                          <a:pt x="147" y="100"/>
                        </a:lnTo>
                        <a:lnTo>
                          <a:pt x="147" y="100"/>
                        </a:lnTo>
                        <a:lnTo>
                          <a:pt x="147" y="102"/>
                        </a:lnTo>
                        <a:lnTo>
                          <a:pt x="147" y="101"/>
                        </a:lnTo>
                        <a:lnTo>
                          <a:pt x="147" y="102"/>
                        </a:lnTo>
                        <a:lnTo>
                          <a:pt x="147" y="102"/>
                        </a:lnTo>
                        <a:lnTo>
                          <a:pt x="147" y="102"/>
                        </a:lnTo>
                        <a:lnTo>
                          <a:pt x="147" y="103"/>
                        </a:lnTo>
                        <a:lnTo>
                          <a:pt x="147" y="102"/>
                        </a:lnTo>
                        <a:lnTo>
                          <a:pt x="147" y="104"/>
                        </a:lnTo>
                        <a:lnTo>
                          <a:pt x="147" y="100"/>
                        </a:lnTo>
                        <a:lnTo>
                          <a:pt x="147" y="105"/>
                        </a:lnTo>
                        <a:lnTo>
                          <a:pt x="147" y="101"/>
                        </a:lnTo>
                        <a:lnTo>
                          <a:pt x="147" y="103"/>
                        </a:lnTo>
                        <a:lnTo>
                          <a:pt x="147" y="102"/>
                        </a:lnTo>
                        <a:lnTo>
                          <a:pt x="147" y="103"/>
                        </a:lnTo>
                        <a:lnTo>
                          <a:pt x="147" y="104"/>
                        </a:lnTo>
                        <a:lnTo>
                          <a:pt x="147" y="102"/>
                        </a:lnTo>
                        <a:lnTo>
                          <a:pt x="147" y="104"/>
                        </a:lnTo>
                        <a:lnTo>
                          <a:pt x="147" y="103"/>
                        </a:lnTo>
                        <a:lnTo>
                          <a:pt x="147" y="107"/>
                        </a:lnTo>
                        <a:lnTo>
                          <a:pt x="147" y="102"/>
                        </a:lnTo>
                        <a:lnTo>
                          <a:pt x="147" y="107"/>
                        </a:lnTo>
                        <a:lnTo>
                          <a:pt x="147" y="104"/>
                        </a:lnTo>
                        <a:lnTo>
                          <a:pt x="147" y="104"/>
                        </a:lnTo>
                        <a:lnTo>
                          <a:pt x="147" y="104"/>
                        </a:lnTo>
                        <a:lnTo>
                          <a:pt x="147" y="106"/>
                        </a:lnTo>
                        <a:lnTo>
                          <a:pt x="147" y="106"/>
                        </a:lnTo>
                        <a:lnTo>
                          <a:pt x="147" y="106"/>
                        </a:lnTo>
                        <a:lnTo>
                          <a:pt x="147" y="104"/>
                        </a:lnTo>
                        <a:lnTo>
                          <a:pt x="147" y="107"/>
                        </a:lnTo>
                        <a:lnTo>
                          <a:pt x="147" y="105"/>
                        </a:lnTo>
                        <a:lnTo>
                          <a:pt x="147" y="107"/>
                        </a:lnTo>
                        <a:lnTo>
                          <a:pt x="147" y="105"/>
                        </a:lnTo>
                        <a:lnTo>
                          <a:pt x="147" y="107"/>
                        </a:lnTo>
                        <a:lnTo>
                          <a:pt x="147" y="108"/>
                        </a:lnTo>
                        <a:lnTo>
                          <a:pt x="147" y="107"/>
                        </a:lnTo>
                        <a:lnTo>
                          <a:pt x="147" y="109"/>
                        </a:lnTo>
                        <a:lnTo>
                          <a:pt x="147" y="106"/>
                        </a:lnTo>
                        <a:lnTo>
                          <a:pt x="147" y="109"/>
                        </a:lnTo>
                        <a:lnTo>
                          <a:pt x="147" y="109"/>
                        </a:lnTo>
                        <a:lnTo>
                          <a:pt x="147" y="109"/>
                        </a:lnTo>
                        <a:lnTo>
                          <a:pt x="148" y="110"/>
                        </a:lnTo>
                        <a:lnTo>
                          <a:pt x="148" y="109"/>
                        </a:lnTo>
                        <a:lnTo>
                          <a:pt x="148" y="111"/>
                        </a:lnTo>
                        <a:lnTo>
                          <a:pt x="148" y="110"/>
                        </a:lnTo>
                        <a:lnTo>
                          <a:pt x="148" y="110"/>
                        </a:lnTo>
                        <a:lnTo>
                          <a:pt x="148" y="110"/>
                        </a:lnTo>
                        <a:lnTo>
                          <a:pt x="148" y="112"/>
                        </a:lnTo>
                        <a:lnTo>
                          <a:pt x="148" y="113"/>
                        </a:lnTo>
                        <a:lnTo>
                          <a:pt x="148" y="113"/>
                        </a:lnTo>
                        <a:lnTo>
                          <a:pt x="148" y="114"/>
                        </a:lnTo>
                        <a:lnTo>
                          <a:pt x="148" y="115"/>
                        </a:lnTo>
                        <a:lnTo>
                          <a:pt x="148" y="116"/>
                        </a:lnTo>
                        <a:lnTo>
                          <a:pt x="148" y="114"/>
                        </a:lnTo>
                        <a:lnTo>
                          <a:pt x="148" y="114"/>
                        </a:lnTo>
                        <a:lnTo>
                          <a:pt x="148" y="115"/>
                        </a:lnTo>
                        <a:lnTo>
                          <a:pt x="148" y="114"/>
                        </a:lnTo>
                        <a:lnTo>
                          <a:pt x="148" y="117"/>
                        </a:lnTo>
                        <a:lnTo>
                          <a:pt x="148" y="117"/>
                        </a:lnTo>
                        <a:lnTo>
                          <a:pt x="148" y="115"/>
                        </a:lnTo>
                        <a:lnTo>
                          <a:pt x="148" y="117"/>
                        </a:lnTo>
                        <a:lnTo>
                          <a:pt x="148" y="117"/>
                        </a:lnTo>
                        <a:lnTo>
                          <a:pt x="148" y="120"/>
                        </a:lnTo>
                        <a:lnTo>
                          <a:pt x="148" y="115"/>
                        </a:lnTo>
                        <a:lnTo>
                          <a:pt x="148" y="118"/>
                        </a:lnTo>
                        <a:lnTo>
                          <a:pt x="148" y="117"/>
                        </a:lnTo>
                        <a:lnTo>
                          <a:pt x="148" y="118"/>
                        </a:lnTo>
                        <a:lnTo>
                          <a:pt x="148" y="118"/>
                        </a:lnTo>
                        <a:lnTo>
                          <a:pt x="148" y="119"/>
                        </a:lnTo>
                        <a:lnTo>
                          <a:pt x="148" y="116"/>
                        </a:lnTo>
                        <a:lnTo>
                          <a:pt x="148" y="118"/>
                        </a:lnTo>
                        <a:lnTo>
                          <a:pt x="148" y="122"/>
                        </a:lnTo>
                        <a:lnTo>
                          <a:pt x="148" y="117"/>
                        </a:lnTo>
                        <a:lnTo>
                          <a:pt x="148" y="118"/>
                        </a:lnTo>
                        <a:lnTo>
                          <a:pt x="148" y="119"/>
                        </a:lnTo>
                        <a:lnTo>
                          <a:pt x="148" y="120"/>
                        </a:lnTo>
                        <a:lnTo>
                          <a:pt x="148" y="120"/>
                        </a:lnTo>
                        <a:lnTo>
                          <a:pt x="148" y="120"/>
                        </a:lnTo>
                        <a:lnTo>
                          <a:pt x="148" y="120"/>
                        </a:lnTo>
                        <a:lnTo>
                          <a:pt x="148" y="122"/>
                        </a:lnTo>
                        <a:lnTo>
                          <a:pt x="148" y="121"/>
                        </a:lnTo>
                        <a:lnTo>
                          <a:pt x="148" y="121"/>
                        </a:lnTo>
                        <a:lnTo>
                          <a:pt x="148" y="122"/>
                        </a:lnTo>
                        <a:lnTo>
                          <a:pt x="148" y="121"/>
                        </a:lnTo>
                        <a:lnTo>
                          <a:pt x="148" y="123"/>
                        </a:lnTo>
                        <a:lnTo>
                          <a:pt x="148" y="124"/>
                        </a:lnTo>
                        <a:lnTo>
                          <a:pt x="148" y="119"/>
                        </a:lnTo>
                        <a:lnTo>
                          <a:pt x="148" y="126"/>
                        </a:lnTo>
                        <a:lnTo>
                          <a:pt x="148" y="123"/>
                        </a:lnTo>
                        <a:lnTo>
                          <a:pt x="148" y="121"/>
                        </a:lnTo>
                        <a:lnTo>
                          <a:pt x="148" y="124"/>
                        </a:lnTo>
                        <a:lnTo>
                          <a:pt x="148" y="123"/>
                        </a:lnTo>
                        <a:lnTo>
                          <a:pt x="148" y="125"/>
                        </a:lnTo>
                        <a:lnTo>
                          <a:pt x="148" y="124"/>
                        </a:lnTo>
                        <a:lnTo>
                          <a:pt x="148" y="125"/>
                        </a:lnTo>
                        <a:lnTo>
                          <a:pt x="148" y="123"/>
                        </a:lnTo>
                        <a:lnTo>
                          <a:pt x="148" y="125"/>
                        </a:lnTo>
                        <a:lnTo>
                          <a:pt x="148" y="126"/>
                        </a:lnTo>
                        <a:lnTo>
                          <a:pt x="148" y="124"/>
                        </a:lnTo>
                        <a:lnTo>
                          <a:pt x="148" y="124"/>
                        </a:lnTo>
                        <a:lnTo>
                          <a:pt x="148" y="124"/>
                        </a:lnTo>
                        <a:lnTo>
                          <a:pt x="148" y="124"/>
                        </a:lnTo>
                        <a:lnTo>
                          <a:pt x="148" y="121"/>
                        </a:lnTo>
                        <a:lnTo>
                          <a:pt x="148" y="125"/>
                        </a:lnTo>
                        <a:lnTo>
                          <a:pt x="148" y="123"/>
                        </a:lnTo>
                        <a:lnTo>
                          <a:pt x="148" y="125"/>
                        </a:lnTo>
                        <a:lnTo>
                          <a:pt x="148" y="123"/>
                        </a:lnTo>
                        <a:lnTo>
                          <a:pt x="148" y="124"/>
                        </a:lnTo>
                        <a:lnTo>
                          <a:pt x="148" y="125"/>
                        </a:lnTo>
                        <a:lnTo>
                          <a:pt x="148" y="121"/>
                        </a:lnTo>
                        <a:lnTo>
                          <a:pt x="148" y="125"/>
                        </a:lnTo>
                        <a:lnTo>
                          <a:pt x="148" y="121"/>
                        </a:lnTo>
                        <a:lnTo>
                          <a:pt x="148" y="123"/>
                        </a:lnTo>
                        <a:lnTo>
                          <a:pt x="148" y="123"/>
                        </a:lnTo>
                        <a:lnTo>
                          <a:pt x="148" y="123"/>
                        </a:lnTo>
                        <a:lnTo>
                          <a:pt x="148" y="122"/>
                        </a:lnTo>
                        <a:lnTo>
                          <a:pt x="148" y="124"/>
                        </a:lnTo>
                        <a:lnTo>
                          <a:pt x="148" y="122"/>
                        </a:lnTo>
                        <a:lnTo>
                          <a:pt x="148" y="123"/>
                        </a:lnTo>
                        <a:lnTo>
                          <a:pt x="148" y="123"/>
                        </a:lnTo>
                        <a:lnTo>
                          <a:pt x="148" y="123"/>
                        </a:lnTo>
                        <a:lnTo>
                          <a:pt x="148" y="121"/>
                        </a:lnTo>
                        <a:lnTo>
                          <a:pt x="148" y="123"/>
                        </a:lnTo>
                        <a:lnTo>
                          <a:pt x="148" y="122"/>
                        </a:lnTo>
                        <a:lnTo>
                          <a:pt x="148" y="124"/>
                        </a:lnTo>
                        <a:lnTo>
                          <a:pt x="148" y="121"/>
                        </a:lnTo>
                        <a:lnTo>
                          <a:pt x="148" y="124"/>
                        </a:lnTo>
                        <a:lnTo>
                          <a:pt x="148" y="121"/>
                        </a:lnTo>
                        <a:lnTo>
                          <a:pt x="148" y="122"/>
                        </a:lnTo>
                        <a:lnTo>
                          <a:pt x="148" y="123"/>
                        </a:lnTo>
                        <a:lnTo>
                          <a:pt x="148" y="125"/>
                        </a:lnTo>
                        <a:lnTo>
                          <a:pt x="148" y="121"/>
                        </a:lnTo>
                        <a:lnTo>
                          <a:pt x="148" y="122"/>
                        </a:lnTo>
                        <a:lnTo>
                          <a:pt x="148" y="124"/>
                        </a:lnTo>
                        <a:lnTo>
                          <a:pt x="148" y="121"/>
                        </a:lnTo>
                        <a:lnTo>
                          <a:pt x="148" y="124"/>
                        </a:lnTo>
                        <a:lnTo>
                          <a:pt x="148" y="124"/>
                        </a:lnTo>
                        <a:lnTo>
                          <a:pt x="148" y="123"/>
                        </a:lnTo>
                        <a:lnTo>
                          <a:pt x="148" y="123"/>
                        </a:lnTo>
                        <a:lnTo>
                          <a:pt x="148" y="121"/>
                        </a:lnTo>
                        <a:lnTo>
                          <a:pt x="148" y="126"/>
                        </a:lnTo>
                        <a:lnTo>
                          <a:pt x="148" y="119"/>
                        </a:lnTo>
                        <a:lnTo>
                          <a:pt x="148" y="125"/>
                        </a:lnTo>
                        <a:lnTo>
                          <a:pt x="148" y="122"/>
                        </a:lnTo>
                        <a:lnTo>
                          <a:pt x="148" y="123"/>
                        </a:lnTo>
                        <a:lnTo>
                          <a:pt x="148" y="123"/>
                        </a:lnTo>
                        <a:lnTo>
                          <a:pt x="148" y="122"/>
                        </a:lnTo>
                        <a:lnTo>
                          <a:pt x="148" y="121"/>
                        </a:lnTo>
                        <a:lnTo>
                          <a:pt x="148" y="124"/>
                        </a:lnTo>
                        <a:lnTo>
                          <a:pt x="149" y="124"/>
                        </a:lnTo>
                        <a:lnTo>
                          <a:pt x="149" y="120"/>
                        </a:lnTo>
                        <a:lnTo>
                          <a:pt x="149" y="124"/>
                        </a:lnTo>
                        <a:lnTo>
                          <a:pt x="149" y="123"/>
                        </a:lnTo>
                        <a:lnTo>
                          <a:pt x="149" y="123"/>
                        </a:lnTo>
                        <a:lnTo>
                          <a:pt x="149" y="124"/>
                        </a:lnTo>
                        <a:lnTo>
                          <a:pt x="149" y="123"/>
                        </a:lnTo>
                        <a:lnTo>
                          <a:pt x="149" y="123"/>
                        </a:lnTo>
                        <a:lnTo>
                          <a:pt x="149" y="123"/>
                        </a:lnTo>
                        <a:lnTo>
                          <a:pt x="149" y="121"/>
                        </a:lnTo>
                        <a:lnTo>
                          <a:pt x="149" y="124"/>
                        </a:lnTo>
                        <a:lnTo>
                          <a:pt x="149" y="123"/>
                        </a:lnTo>
                        <a:lnTo>
                          <a:pt x="149" y="124"/>
                        </a:lnTo>
                        <a:lnTo>
                          <a:pt x="149" y="123"/>
                        </a:lnTo>
                        <a:lnTo>
                          <a:pt x="149" y="123"/>
                        </a:lnTo>
                        <a:lnTo>
                          <a:pt x="149" y="124"/>
                        </a:lnTo>
                        <a:lnTo>
                          <a:pt x="149" y="124"/>
                        </a:lnTo>
                        <a:lnTo>
                          <a:pt x="149" y="124"/>
                        </a:lnTo>
                        <a:lnTo>
                          <a:pt x="149" y="126"/>
                        </a:lnTo>
                        <a:lnTo>
                          <a:pt x="149" y="123"/>
                        </a:lnTo>
                        <a:lnTo>
                          <a:pt x="149" y="124"/>
                        </a:lnTo>
                        <a:lnTo>
                          <a:pt x="149" y="123"/>
                        </a:lnTo>
                        <a:lnTo>
                          <a:pt x="149" y="126"/>
                        </a:lnTo>
                        <a:lnTo>
                          <a:pt x="149" y="126"/>
                        </a:lnTo>
                        <a:lnTo>
                          <a:pt x="149" y="126"/>
                        </a:lnTo>
                        <a:lnTo>
                          <a:pt x="149" y="124"/>
                        </a:lnTo>
                        <a:lnTo>
                          <a:pt x="149" y="126"/>
                        </a:lnTo>
                        <a:lnTo>
                          <a:pt x="149" y="123"/>
                        </a:lnTo>
                        <a:lnTo>
                          <a:pt x="149" y="127"/>
                        </a:lnTo>
                        <a:lnTo>
                          <a:pt x="149" y="126"/>
                        </a:lnTo>
                        <a:lnTo>
                          <a:pt x="149" y="125"/>
                        </a:lnTo>
                        <a:lnTo>
                          <a:pt x="149" y="126"/>
                        </a:lnTo>
                        <a:lnTo>
                          <a:pt x="149" y="123"/>
                        </a:lnTo>
                        <a:lnTo>
                          <a:pt x="149" y="125"/>
                        </a:lnTo>
                        <a:lnTo>
                          <a:pt x="149" y="123"/>
                        </a:lnTo>
                        <a:lnTo>
                          <a:pt x="149" y="126"/>
                        </a:lnTo>
                        <a:lnTo>
                          <a:pt x="149" y="124"/>
                        </a:lnTo>
                        <a:lnTo>
                          <a:pt x="149" y="125"/>
                        </a:lnTo>
                        <a:lnTo>
                          <a:pt x="149" y="126"/>
                        </a:lnTo>
                        <a:lnTo>
                          <a:pt x="149" y="126"/>
                        </a:lnTo>
                        <a:lnTo>
                          <a:pt x="149" y="124"/>
                        </a:lnTo>
                        <a:lnTo>
                          <a:pt x="149" y="124"/>
                        </a:lnTo>
                        <a:lnTo>
                          <a:pt x="149" y="124"/>
                        </a:lnTo>
                        <a:lnTo>
                          <a:pt x="149" y="125"/>
                        </a:lnTo>
                        <a:lnTo>
                          <a:pt x="149" y="125"/>
                        </a:lnTo>
                        <a:lnTo>
                          <a:pt x="149" y="126"/>
                        </a:lnTo>
                        <a:lnTo>
                          <a:pt x="149" y="123"/>
                        </a:lnTo>
                        <a:lnTo>
                          <a:pt x="149" y="125"/>
                        </a:lnTo>
                        <a:lnTo>
                          <a:pt x="149" y="123"/>
                        </a:lnTo>
                        <a:lnTo>
                          <a:pt x="149" y="125"/>
                        </a:lnTo>
                        <a:lnTo>
                          <a:pt x="149" y="123"/>
                        </a:lnTo>
                        <a:lnTo>
                          <a:pt x="149" y="125"/>
                        </a:lnTo>
                        <a:lnTo>
                          <a:pt x="149" y="122"/>
                        </a:lnTo>
                        <a:lnTo>
                          <a:pt x="149" y="125"/>
                        </a:lnTo>
                        <a:lnTo>
                          <a:pt x="149" y="123"/>
                        </a:lnTo>
                        <a:lnTo>
                          <a:pt x="149" y="125"/>
                        </a:lnTo>
                        <a:lnTo>
                          <a:pt x="149" y="123"/>
                        </a:lnTo>
                        <a:lnTo>
                          <a:pt x="149" y="123"/>
                        </a:lnTo>
                        <a:lnTo>
                          <a:pt x="149" y="120"/>
                        </a:lnTo>
                        <a:lnTo>
                          <a:pt x="149" y="124"/>
                        </a:lnTo>
                        <a:lnTo>
                          <a:pt x="149" y="124"/>
                        </a:lnTo>
                        <a:lnTo>
                          <a:pt x="149" y="123"/>
                        </a:lnTo>
                        <a:lnTo>
                          <a:pt x="149" y="122"/>
                        </a:lnTo>
                        <a:lnTo>
                          <a:pt x="149" y="126"/>
                        </a:lnTo>
                        <a:lnTo>
                          <a:pt x="149" y="124"/>
                        </a:lnTo>
                        <a:lnTo>
                          <a:pt x="149" y="122"/>
                        </a:lnTo>
                        <a:lnTo>
                          <a:pt x="149" y="124"/>
                        </a:lnTo>
                        <a:lnTo>
                          <a:pt x="149" y="125"/>
                        </a:lnTo>
                        <a:lnTo>
                          <a:pt x="149" y="123"/>
                        </a:lnTo>
                        <a:lnTo>
                          <a:pt x="149" y="125"/>
                        </a:lnTo>
                        <a:lnTo>
                          <a:pt x="149" y="121"/>
                        </a:lnTo>
                        <a:lnTo>
                          <a:pt x="149" y="123"/>
                        </a:lnTo>
                        <a:lnTo>
                          <a:pt x="149" y="123"/>
                        </a:lnTo>
                        <a:lnTo>
                          <a:pt x="149" y="122"/>
                        </a:lnTo>
                        <a:lnTo>
                          <a:pt x="149" y="122"/>
                        </a:lnTo>
                        <a:lnTo>
                          <a:pt x="149" y="122"/>
                        </a:lnTo>
                        <a:lnTo>
                          <a:pt x="149" y="121"/>
                        </a:lnTo>
                        <a:lnTo>
                          <a:pt x="149" y="122"/>
                        </a:lnTo>
                        <a:lnTo>
                          <a:pt x="149" y="120"/>
                        </a:lnTo>
                        <a:lnTo>
                          <a:pt x="149" y="120"/>
                        </a:lnTo>
                        <a:lnTo>
                          <a:pt x="149" y="119"/>
                        </a:lnTo>
                        <a:lnTo>
                          <a:pt x="149" y="121"/>
                        </a:lnTo>
                        <a:lnTo>
                          <a:pt x="149" y="119"/>
                        </a:lnTo>
                        <a:lnTo>
                          <a:pt x="149" y="119"/>
                        </a:lnTo>
                        <a:lnTo>
                          <a:pt x="149" y="117"/>
                        </a:lnTo>
                        <a:lnTo>
                          <a:pt x="149" y="119"/>
                        </a:lnTo>
                        <a:lnTo>
                          <a:pt x="149" y="116"/>
                        </a:lnTo>
                        <a:lnTo>
                          <a:pt x="149" y="116"/>
                        </a:lnTo>
                        <a:lnTo>
                          <a:pt x="149" y="114"/>
                        </a:lnTo>
                        <a:lnTo>
                          <a:pt x="149" y="117"/>
                        </a:lnTo>
                        <a:lnTo>
                          <a:pt x="149" y="115"/>
                        </a:lnTo>
                        <a:lnTo>
                          <a:pt x="149" y="117"/>
                        </a:lnTo>
                        <a:lnTo>
                          <a:pt x="149" y="113"/>
                        </a:lnTo>
                        <a:lnTo>
                          <a:pt x="149" y="115"/>
                        </a:lnTo>
                        <a:lnTo>
                          <a:pt x="149" y="114"/>
                        </a:lnTo>
                        <a:lnTo>
                          <a:pt x="149" y="116"/>
                        </a:lnTo>
                        <a:lnTo>
                          <a:pt x="149" y="114"/>
                        </a:lnTo>
                        <a:lnTo>
                          <a:pt x="149" y="112"/>
                        </a:lnTo>
                        <a:lnTo>
                          <a:pt x="150" y="116"/>
                        </a:lnTo>
                        <a:lnTo>
                          <a:pt x="150" y="112"/>
                        </a:lnTo>
                        <a:lnTo>
                          <a:pt x="150" y="111"/>
                        </a:lnTo>
                        <a:lnTo>
                          <a:pt x="150" y="113"/>
                        </a:lnTo>
                        <a:lnTo>
                          <a:pt x="150" y="111"/>
                        </a:lnTo>
                        <a:lnTo>
                          <a:pt x="150" y="113"/>
                        </a:lnTo>
                        <a:lnTo>
                          <a:pt x="150" y="109"/>
                        </a:lnTo>
                        <a:lnTo>
                          <a:pt x="150" y="110"/>
                        </a:lnTo>
                        <a:lnTo>
                          <a:pt x="150" y="110"/>
                        </a:lnTo>
                        <a:lnTo>
                          <a:pt x="150" y="111"/>
                        </a:lnTo>
                        <a:lnTo>
                          <a:pt x="150" y="109"/>
                        </a:lnTo>
                        <a:lnTo>
                          <a:pt x="150" y="110"/>
                        </a:lnTo>
                        <a:lnTo>
                          <a:pt x="150" y="109"/>
                        </a:lnTo>
                        <a:lnTo>
                          <a:pt x="150" y="109"/>
                        </a:lnTo>
                        <a:lnTo>
                          <a:pt x="150" y="106"/>
                        </a:lnTo>
                        <a:lnTo>
                          <a:pt x="150" y="109"/>
                        </a:lnTo>
                        <a:lnTo>
                          <a:pt x="150" y="105"/>
                        </a:lnTo>
                        <a:lnTo>
                          <a:pt x="150" y="109"/>
                        </a:lnTo>
                        <a:lnTo>
                          <a:pt x="150" y="107"/>
                        </a:lnTo>
                        <a:lnTo>
                          <a:pt x="150" y="105"/>
                        </a:lnTo>
                        <a:lnTo>
                          <a:pt x="150" y="107"/>
                        </a:lnTo>
                        <a:lnTo>
                          <a:pt x="150" y="105"/>
                        </a:lnTo>
                        <a:lnTo>
                          <a:pt x="150" y="105"/>
                        </a:lnTo>
                        <a:lnTo>
                          <a:pt x="150" y="106"/>
                        </a:lnTo>
                        <a:lnTo>
                          <a:pt x="150" y="102"/>
                        </a:lnTo>
                        <a:lnTo>
                          <a:pt x="150" y="104"/>
                        </a:lnTo>
                        <a:lnTo>
                          <a:pt x="150" y="104"/>
                        </a:lnTo>
                        <a:lnTo>
                          <a:pt x="150" y="103"/>
                        </a:lnTo>
                        <a:lnTo>
                          <a:pt x="150" y="102"/>
                        </a:lnTo>
                        <a:lnTo>
                          <a:pt x="150" y="102"/>
                        </a:lnTo>
                        <a:lnTo>
                          <a:pt x="150" y="102"/>
                        </a:lnTo>
                        <a:lnTo>
                          <a:pt x="150" y="103"/>
                        </a:lnTo>
                        <a:lnTo>
                          <a:pt x="150" y="101"/>
                        </a:lnTo>
                        <a:lnTo>
                          <a:pt x="150" y="105"/>
                        </a:lnTo>
                        <a:lnTo>
                          <a:pt x="150" y="99"/>
                        </a:lnTo>
                        <a:lnTo>
                          <a:pt x="150" y="103"/>
                        </a:lnTo>
                        <a:lnTo>
                          <a:pt x="150" y="99"/>
                        </a:lnTo>
                        <a:lnTo>
                          <a:pt x="150" y="100"/>
                        </a:lnTo>
                        <a:lnTo>
                          <a:pt x="150" y="101"/>
                        </a:lnTo>
                        <a:lnTo>
                          <a:pt x="150" y="101"/>
                        </a:lnTo>
                        <a:lnTo>
                          <a:pt x="150" y="102"/>
                        </a:lnTo>
                        <a:lnTo>
                          <a:pt x="150" y="99"/>
                        </a:lnTo>
                        <a:lnTo>
                          <a:pt x="150" y="103"/>
                        </a:lnTo>
                        <a:lnTo>
                          <a:pt x="150" y="102"/>
                        </a:lnTo>
                        <a:lnTo>
                          <a:pt x="150" y="103"/>
                        </a:lnTo>
                        <a:lnTo>
                          <a:pt x="150" y="102"/>
                        </a:lnTo>
                        <a:lnTo>
                          <a:pt x="150" y="101"/>
                        </a:lnTo>
                        <a:lnTo>
                          <a:pt x="150" y="103"/>
                        </a:lnTo>
                        <a:lnTo>
                          <a:pt x="150" y="104"/>
                        </a:lnTo>
                        <a:lnTo>
                          <a:pt x="150" y="101"/>
                        </a:lnTo>
                        <a:lnTo>
                          <a:pt x="150" y="104"/>
                        </a:lnTo>
                        <a:lnTo>
                          <a:pt x="150" y="103"/>
                        </a:lnTo>
                        <a:lnTo>
                          <a:pt x="150" y="104"/>
                        </a:lnTo>
                        <a:lnTo>
                          <a:pt x="150" y="106"/>
                        </a:lnTo>
                        <a:lnTo>
                          <a:pt x="150" y="104"/>
                        </a:lnTo>
                        <a:lnTo>
                          <a:pt x="150" y="107"/>
                        </a:lnTo>
                        <a:lnTo>
                          <a:pt x="150" y="105"/>
                        </a:lnTo>
                        <a:lnTo>
                          <a:pt x="150" y="108"/>
                        </a:lnTo>
                        <a:lnTo>
                          <a:pt x="150" y="109"/>
                        </a:lnTo>
                        <a:lnTo>
                          <a:pt x="150" y="105"/>
                        </a:lnTo>
                        <a:lnTo>
                          <a:pt x="150" y="110"/>
                        </a:lnTo>
                        <a:lnTo>
                          <a:pt x="150" y="108"/>
                        </a:lnTo>
                        <a:lnTo>
                          <a:pt x="150" y="109"/>
                        </a:lnTo>
                        <a:lnTo>
                          <a:pt x="150" y="111"/>
                        </a:lnTo>
                        <a:lnTo>
                          <a:pt x="150" y="112"/>
                        </a:lnTo>
                        <a:lnTo>
                          <a:pt x="150" y="109"/>
                        </a:lnTo>
                        <a:lnTo>
                          <a:pt x="150" y="113"/>
                        </a:lnTo>
                        <a:lnTo>
                          <a:pt x="150" y="112"/>
                        </a:lnTo>
                        <a:lnTo>
                          <a:pt x="150" y="113"/>
                        </a:lnTo>
                        <a:lnTo>
                          <a:pt x="150" y="114"/>
                        </a:lnTo>
                        <a:lnTo>
                          <a:pt x="150" y="114"/>
                        </a:lnTo>
                        <a:lnTo>
                          <a:pt x="150" y="115"/>
                        </a:lnTo>
                        <a:lnTo>
                          <a:pt x="150" y="115"/>
                        </a:lnTo>
                        <a:lnTo>
                          <a:pt x="150" y="115"/>
                        </a:lnTo>
                        <a:lnTo>
                          <a:pt x="150" y="118"/>
                        </a:lnTo>
                        <a:lnTo>
                          <a:pt x="150" y="114"/>
                        </a:lnTo>
                        <a:lnTo>
                          <a:pt x="150" y="118"/>
                        </a:lnTo>
                        <a:lnTo>
                          <a:pt x="150" y="118"/>
                        </a:lnTo>
                        <a:lnTo>
                          <a:pt x="150" y="119"/>
                        </a:lnTo>
                        <a:lnTo>
                          <a:pt x="150" y="120"/>
                        </a:lnTo>
                        <a:lnTo>
                          <a:pt x="150" y="121"/>
                        </a:lnTo>
                        <a:lnTo>
                          <a:pt x="150" y="122"/>
                        </a:lnTo>
                        <a:lnTo>
                          <a:pt x="150" y="123"/>
                        </a:lnTo>
                        <a:lnTo>
                          <a:pt x="150" y="122"/>
                        </a:lnTo>
                        <a:lnTo>
                          <a:pt x="150" y="124"/>
                        </a:lnTo>
                        <a:lnTo>
                          <a:pt x="150" y="122"/>
                        </a:lnTo>
                        <a:lnTo>
                          <a:pt x="150" y="125"/>
                        </a:lnTo>
                        <a:lnTo>
                          <a:pt x="150" y="124"/>
                        </a:lnTo>
                        <a:lnTo>
                          <a:pt x="150" y="127"/>
                        </a:lnTo>
                        <a:lnTo>
                          <a:pt x="150" y="125"/>
                        </a:lnTo>
                        <a:lnTo>
                          <a:pt x="150" y="127"/>
                        </a:lnTo>
                        <a:lnTo>
                          <a:pt x="150" y="128"/>
                        </a:lnTo>
                        <a:lnTo>
                          <a:pt x="150" y="128"/>
                        </a:lnTo>
                        <a:lnTo>
                          <a:pt x="150" y="130"/>
                        </a:lnTo>
                        <a:lnTo>
                          <a:pt x="150" y="130"/>
                        </a:lnTo>
                        <a:lnTo>
                          <a:pt x="150" y="131"/>
                        </a:lnTo>
                        <a:lnTo>
                          <a:pt x="150" y="130"/>
                        </a:lnTo>
                        <a:lnTo>
                          <a:pt x="150" y="133"/>
                        </a:lnTo>
                        <a:lnTo>
                          <a:pt x="151" y="132"/>
                        </a:lnTo>
                        <a:lnTo>
                          <a:pt x="151" y="133"/>
                        </a:lnTo>
                        <a:lnTo>
                          <a:pt x="151" y="133"/>
                        </a:lnTo>
                        <a:lnTo>
                          <a:pt x="151" y="135"/>
                        </a:lnTo>
                        <a:lnTo>
                          <a:pt x="151" y="134"/>
                        </a:lnTo>
                        <a:lnTo>
                          <a:pt x="151" y="136"/>
                        </a:lnTo>
                        <a:lnTo>
                          <a:pt x="151" y="135"/>
                        </a:lnTo>
                        <a:lnTo>
                          <a:pt x="151" y="136"/>
                        </a:lnTo>
                        <a:lnTo>
                          <a:pt x="151" y="137"/>
                        </a:lnTo>
                        <a:lnTo>
                          <a:pt x="151" y="137"/>
                        </a:lnTo>
                        <a:lnTo>
                          <a:pt x="151" y="139"/>
                        </a:lnTo>
                        <a:lnTo>
                          <a:pt x="151" y="138"/>
                        </a:lnTo>
                        <a:lnTo>
                          <a:pt x="151" y="137"/>
                        </a:lnTo>
                        <a:lnTo>
                          <a:pt x="151" y="139"/>
                        </a:lnTo>
                        <a:lnTo>
                          <a:pt x="151" y="141"/>
                        </a:lnTo>
                        <a:lnTo>
                          <a:pt x="151" y="138"/>
                        </a:lnTo>
                        <a:lnTo>
                          <a:pt x="151" y="140"/>
                        </a:lnTo>
                        <a:lnTo>
                          <a:pt x="151" y="139"/>
                        </a:lnTo>
                        <a:lnTo>
                          <a:pt x="151" y="140"/>
                        </a:lnTo>
                        <a:lnTo>
                          <a:pt x="151" y="140"/>
                        </a:lnTo>
                        <a:lnTo>
                          <a:pt x="151" y="141"/>
                        </a:lnTo>
                        <a:lnTo>
                          <a:pt x="151" y="139"/>
                        </a:lnTo>
                        <a:lnTo>
                          <a:pt x="151" y="141"/>
                        </a:lnTo>
                        <a:lnTo>
                          <a:pt x="151" y="140"/>
                        </a:lnTo>
                        <a:lnTo>
                          <a:pt x="151" y="141"/>
                        </a:lnTo>
                        <a:lnTo>
                          <a:pt x="151" y="141"/>
                        </a:lnTo>
                        <a:lnTo>
                          <a:pt x="151" y="140"/>
                        </a:lnTo>
                        <a:lnTo>
                          <a:pt x="151" y="141"/>
                        </a:lnTo>
                        <a:lnTo>
                          <a:pt x="151" y="141"/>
                        </a:lnTo>
                        <a:lnTo>
                          <a:pt x="151" y="143"/>
                        </a:lnTo>
                        <a:lnTo>
                          <a:pt x="151" y="141"/>
                        </a:lnTo>
                        <a:lnTo>
                          <a:pt x="151" y="143"/>
                        </a:lnTo>
                        <a:lnTo>
                          <a:pt x="151" y="140"/>
                        </a:lnTo>
                        <a:lnTo>
                          <a:pt x="151" y="144"/>
                        </a:lnTo>
                        <a:lnTo>
                          <a:pt x="151" y="140"/>
                        </a:lnTo>
                        <a:lnTo>
                          <a:pt x="151" y="143"/>
                        </a:lnTo>
                        <a:lnTo>
                          <a:pt x="151" y="140"/>
                        </a:lnTo>
                        <a:lnTo>
                          <a:pt x="151" y="143"/>
                        </a:lnTo>
                        <a:lnTo>
                          <a:pt x="151" y="143"/>
                        </a:lnTo>
                        <a:lnTo>
                          <a:pt x="151" y="143"/>
                        </a:lnTo>
                        <a:lnTo>
                          <a:pt x="151" y="141"/>
                        </a:lnTo>
                        <a:lnTo>
                          <a:pt x="151" y="142"/>
                        </a:lnTo>
                        <a:lnTo>
                          <a:pt x="151" y="143"/>
                        </a:lnTo>
                        <a:lnTo>
                          <a:pt x="151" y="141"/>
                        </a:lnTo>
                        <a:lnTo>
                          <a:pt x="151" y="142"/>
                        </a:lnTo>
                        <a:lnTo>
                          <a:pt x="151" y="141"/>
                        </a:lnTo>
                        <a:lnTo>
                          <a:pt x="151" y="144"/>
                        </a:lnTo>
                        <a:lnTo>
                          <a:pt x="151" y="140"/>
                        </a:lnTo>
                        <a:lnTo>
                          <a:pt x="151" y="143"/>
                        </a:lnTo>
                        <a:lnTo>
                          <a:pt x="151" y="141"/>
                        </a:lnTo>
                        <a:lnTo>
                          <a:pt x="151" y="143"/>
                        </a:lnTo>
                        <a:lnTo>
                          <a:pt x="151" y="139"/>
                        </a:lnTo>
                        <a:lnTo>
                          <a:pt x="151" y="141"/>
                        </a:lnTo>
                        <a:lnTo>
                          <a:pt x="151" y="138"/>
                        </a:lnTo>
                        <a:lnTo>
                          <a:pt x="151" y="140"/>
                        </a:lnTo>
                        <a:lnTo>
                          <a:pt x="151" y="138"/>
                        </a:lnTo>
                        <a:lnTo>
                          <a:pt x="151" y="138"/>
                        </a:lnTo>
                        <a:lnTo>
                          <a:pt x="151" y="136"/>
                        </a:lnTo>
                        <a:lnTo>
                          <a:pt x="151" y="138"/>
                        </a:lnTo>
                        <a:lnTo>
                          <a:pt x="151" y="138"/>
                        </a:lnTo>
                        <a:lnTo>
                          <a:pt x="151" y="138"/>
                        </a:lnTo>
                        <a:lnTo>
                          <a:pt x="151" y="135"/>
                        </a:lnTo>
                        <a:lnTo>
                          <a:pt x="151" y="136"/>
                        </a:lnTo>
                        <a:lnTo>
                          <a:pt x="151" y="136"/>
                        </a:lnTo>
                        <a:lnTo>
                          <a:pt x="151" y="135"/>
                        </a:lnTo>
                        <a:lnTo>
                          <a:pt x="151" y="135"/>
                        </a:lnTo>
                        <a:lnTo>
                          <a:pt x="151" y="135"/>
                        </a:lnTo>
                        <a:lnTo>
                          <a:pt x="151" y="133"/>
                        </a:lnTo>
                        <a:lnTo>
                          <a:pt x="151" y="133"/>
                        </a:lnTo>
                        <a:lnTo>
                          <a:pt x="151" y="135"/>
                        </a:lnTo>
                        <a:lnTo>
                          <a:pt x="151" y="134"/>
                        </a:lnTo>
                        <a:lnTo>
                          <a:pt x="151" y="132"/>
                        </a:lnTo>
                        <a:lnTo>
                          <a:pt x="151" y="135"/>
                        </a:lnTo>
                        <a:lnTo>
                          <a:pt x="151" y="130"/>
                        </a:lnTo>
                        <a:lnTo>
                          <a:pt x="151" y="133"/>
                        </a:lnTo>
                        <a:lnTo>
                          <a:pt x="151" y="132"/>
                        </a:lnTo>
                        <a:lnTo>
                          <a:pt x="151" y="132"/>
                        </a:lnTo>
                        <a:lnTo>
                          <a:pt x="151" y="133"/>
                        </a:lnTo>
                        <a:lnTo>
                          <a:pt x="151" y="132"/>
                        </a:lnTo>
                        <a:lnTo>
                          <a:pt x="151" y="131"/>
                        </a:lnTo>
                        <a:lnTo>
                          <a:pt x="151" y="132"/>
                        </a:lnTo>
                        <a:lnTo>
                          <a:pt x="151" y="133"/>
                        </a:lnTo>
                        <a:lnTo>
                          <a:pt x="151" y="132"/>
                        </a:lnTo>
                        <a:lnTo>
                          <a:pt x="151" y="132"/>
                        </a:lnTo>
                        <a:lnTo>
                          <a:pt x="151" y="130"/>
                        </a:lnTo>
                        <a:lnTo>
                          <a:pt x="151" y="133"/>
                        </a:lnTo>
                        <a:lnTo>
                          <a:pt x="151" y="130"/>
                        </a:lnTo>
                        <a:lnTo>
                          <a:pt x="151" y="130"/>
                        </a:lnTo>
                        <a:lnTo>
                          <a:pt x="151" y="132"/>
                        </a:lnTo>
                        <a:lnTo>
                          <a:pt x="151" y="130"/>
                        </a:lnTo>
                        <a:lnTo>
                          <a:pt x="151" y="133"/>
                        </a:lnTo>
                        <a:lnTo>
                          <a:pt x="151" y="129"/>
                        </a:lnTo>
                        <a:lnTo>
                          <a:pt x="151" y="130"/>
                        </a:lnTo>
                        <a:lnTo>
                          <a:pt x="151" y="128"/>
                        </a:lnTo>
                        <a:lnTo>
                          <a:pt x="151" y="131"/>
                        </a:lnTo>
                        <a:lnTo>
                          <a:pt x="151" y="128"/>
                        </a:lnTo>
                        <a:lnTo>
                          <a:pt x="151" y="128"/>
                        </a:lnTo>
                        <a:lnTo>
                          <a:pt x="151" y="131"/>
                        </a:lnTo>
                        <a:lnTo>
                          <a:pt x="151" y="127"/>
                        </a:lnTo>
                        <a:lnTo>
                          <a:pt x="151" y="127"/>
                        </a:lnTo>
                        <a:lnTo>
                          <a:pt x="151" y="127"/>
                        </a:lnTo>
                        <a:lnTo>
                          <a:pt x="151" y="128"/>
                        </a:lnTo>
                        <a:lnTo>
                          <a:pt x="151" y="128"/>
                        </a:lnTo>
                        <a:lnTo>
                          <a:pt x="151" y="130"/>
                        </a:lnTo>
                        <a:lnTo>
                          <a:pt x="151" y="126"/>
                        </a:lnTo>
                        <a:lnTo>
                          <a:pt x="151" y="128"/>
                        </a:lnTo>
                        <a:lnTo>
                          <a:pt x="151" y="128"/>
                        </a:lnTo>
                        <a:lnTo>
                          <a:pt x="151" y="127"/>
                        </a:lnTo>
                        <a:lnTo>
                          <a:pt x="152" y="129"/>
                        </a:lnTo>
                        <a:lnTo>
                          <a:pt x="152" y="131"/>
                        </a:lnTo>
                        <a:lnTo>
                          <a:pt x="152" y="130"/>
                        </a:lnTo>
                        <a:lnTo>
                          <a:pt x="152" y="129"/>
                        </a:lnTo>
                        <a:lnTo>
                          <a:pt x="152" y="129"/>
                        </a:lnTo>
                        <a:lnTo>
                          <a:pt x="152" y="128"/>
                        </a:lnTo>
                        <a:lnTo>
                          <a:pt x="152" y="129"/>
                        </a:lnTo>
                        <a:lnTo>
                          <a:pt x="152" y="128"/>
                        </a:lnTo>
                        <a:lnTo>
                          <a:pt x="152" y="128"/>
                        </a:lnTo>
                        <a:lnTo>
                          <a:pt x="152" y="128"/>
                        </a:lnTo>
                        <a:lnTo>
                          <a:pt x="152" y="127"/>
                        </a:lnTo>
                        <a:lnTo>
                          <a:pt x="152" y="131"/>
                        </a:lnTo>
                        <a:lnTo>
                          <a:pt x="152" y="129"/>
                        </a:lnTo>
                        <a:lnTo>
                          <a:pt x="152" y="129"/>
                        </a:lnTo>
                        <a:lnTo>
                          <a:pt x="152" y="131"/>
                        </a:lnTo>
                        <a:lnTo>
                          <a:pt x="152" y="126"/>
                        </a:lnTo>
                        <a:lnTo>
                          <a:pt x="152" y="130"/>
                        </a:lnTo>
                        <a:lnTo>
                          <a:pt x="152" y="131"/>
                        </a:lnTo>
                        <a:lnTo>
                          <a:pt x="152" y="128"/>
                        </a:lnTo>
                        <a:lnTo>
                          <a:pt x="152" y="130"/>
                        </a:lnTo>
                        <a:lnTo>
                          <a:pt x="152" y="130"/>
                        </a:lnTo>
                        <a:lnTo>
                          <a:pt x="152" y="130"/>
                        </a:lnTo>
                        <a:lnTo>
                          <a:pt x="152" y="128"/>
                        </a:lnTo>
                        <a:lnTo>
                          <a:pt x="152" y="129"/>
                        </a:lnTo>
                        <a:lnTo>
                          <a:pt x="152" y="129"/>
                        </a:lnTo>
                        <a:lnTo>
                          <a:pt x="152" y="129"/>
                        </a:lnTo>
                        <a:lnTo>
                          <a:pt x="152" y="130"/>
                        </a:lnTo>
                        <a:lnTo>
                          <a:pt x="152" y="131"/>
                        </a:lnTo>
                        <a:lnTo>
                          <a:pt x="152" y="133"/>
                        </a:lnTo>
                        <a:lnTo>
                          <a:pt x="152" y="129"/>
                        </a:lnTo>
                        <a:lnTo>
                          <a:pt x="152" y="130"/>
                        </a:lnTo>
                        <a:lnTo>
                          <a:pt x="152" y="131"/>
                        </a:lnTo>
                        <a:lnTo>
                          <a:pt x="152" y="130"/>
                        </a:lnTo>
                        <a:lnTo>
                          <a:pt x="152" y="132"/>
                        </a:lnTo>
                        <a:lnTo>
                          <a:pt x="152" y="130"/>
                        </a:lnTo>
                        <a:lnTo>
                          <a:pt x="152" y="134"/>
                        </a:lnTo>
                        <a:lnTo>
                          <a:pt x="152" y="130"/>
                        </a:lnTo>
                        <a:lnTo>
                          <a:pt x="152" y="132"/>
                        </a:lnTo>
                        <a:lnTo>
                          <a:pt x="152" y="133"/>
                        </a:lnTo>
                        <a:lnTo>
                          <a:pt x="152" y="132"/>
                        </a:lnTo>
                        <a:lnTo>
                          <a:pt x="152" y="134"/>
                        </a:lnTo>
                        <a:lnTo>
                          <a:pt x="152" y="132"/>
                        </a:lnTo>
                        <a:lnTo>
                          <a:pt x="152" y="133"/>
                        </a:lnTo>
                        <a:lnTo>
                          <a:pt x="152" y="131"/>
                        </a:lnTo>
                        <a:lnTo>
                          <a:pt x="152" y="136"/>
                        </a:lnTo>
                        <a:lnTo>
                          <a:pt x="152" y="131"/>
                        </a:lnTo>
                        <a:lnTo>
                          <a:pt x="152" y="136"/>
                        </a:lnTo>
                        <a:lnTo>
                          <a:pt x="152" y="133"/>
                        </a:lnTo>
                        <a:lnTo>
                          <a:pt x="152" y="135"/>
                        </a:lnTo>
                        <a:lnTo>
                          <a:pt x="152" y="136"/>
                        </a:lnTo>
                        <a:lnTo>
                          <a:pt x="152" y="136"/>
                        </a:lnTo>
                        <a:lnTo>
                          <a:pt x="152" y="138"/>
                        </a:lnTo>
                        <a:lnTo>
                          <a:pt x="152" y="137"/>
                        </a:lnTo>
                        <a:lnTo>
                          <a:pt x="152" y="136"/>
                        </a:lnTo>
                        <a:lnTo>
                          <a:pt x="152" y="138"/>
                        </a:lnTo>
                        <a:lnTo>
                          <a:pt x="152" y="138"/>
                        </a:lnTo>
                        <a:lnTo>
                          <a:pt x="152" y="138"/>
                        </a:lnTo>
                        <a:lnTo>
                          <a:pt x="152" y="139"/>
                        </a:lnTo>
                        <a:lnTo>
                          <a:pt x="152" y="139"/>
                        </a:lnTo>
                        <a:lnTo>
                          <a:pt x="152" y="138"/>
                        </a:lnTo>
                        <a:lnTo>
                          <a:pt x="152" y="141"/>
                        </a:lnTo>
                        <a:lnTo>
                          <a:pt x="152" y="139"/>
                        </a:lnTo>
                        <a:lnTo>
                          <a:pt x="152" y="139"/>
                        </a:lnTo>
                        <a:lnTo>
                          <a:pt x="152" y="141"/>
                        </a:lnTo>
                        <a:lnTo>
                          <a:pt x="152" y="140"/>
                        </a:lnTo>
                        <a:lnTo>
                          <a:pt x="152" y="140"/>
                        </a:lnTo>
                        <a:lnTo>
                          <a:pt x="152" y="142"/>
                        </a:lnTo>
                        <a:lnTo>
                          <a:pt x="152" y="141"/>
                        </a:lnTo>
                        <a:lnTo>
                          <a:pt x="152" y="139"/>
                        </a:lnTo>
                        <a:lnTo>
                          <a:pt x="152" y="140"/>
                        </a:lnTo>
                        <a:lnTo>
                          <a:pt x="152" y="142"/>
                        </a:lnTo>
                        <a:lnTo>
                          <a:pt x="152" y="139"/>
                        </a:lnTo>
                        <a:lnTo>
                          <a:pt x="152" y="144"/>
                        </a:lnTo>
                        <a:lnTo>
                          <a:pt x="152" y="140"/>
                        </a:lnTo>
                        <a:lnTo>
                          <a:pt x="152" y="143"/>
                        </a:lnTo>
                        <a:lnTo>
                          <a:pt x="152" y="143"/>
                        </a:lnTo>
                        <a:lnTo>
                          <a:pt x="152" y="143"/>
                        </a:lnTo>
                        <a:lnTo>
                          <a:pt x="152" y="143"/>
                        </a:lnTo>
                        <a:lnTo>
                          <a:pt x="152" y="144"/>
                        </a:lnTo>
                        <a:lnTo>
                          <a:pt x="152" y="142"/>
                        </a:lnTo>
                        <a:lnTo>
                          <a:pt x="152" y="147"/>
                        </a:lnTo>
                        <a:lnTo>
                          <a:pt x="152" y="144"/>
                        </a:lnTo>
                        <a:lnTo>
                          <a:pt x="152" y="141"/>
                        </a:lnTo>
                        <a:lnTo>
                          <a:pt x="152" y="143"/>
                        </a:lnTo>
                        <a:lnTo>
                          <a:pt x="152" y="147"/>
                        </a:lnTo>
                        <a:lnTo>
                          <a:pt x="152" y="143"/>
                        </a:lnTo>
                        <a:lnTo>
                          <a:pt x="152" y="147"/>
                        </a:lnTo>
                        <a:lnTo>
                          <a:pt x="152" y="143"/>
                        </a:lnTo>
                        <a:lnTo>
                          <a:pt x="152" y="146"/>
                        </a:lnTo>
                        <a:lnTo>
                          <a:pt x="152" y="144"/>
                        </a:lnTo>
                        <a:lnTo>
                          <a:pt x="152" y="146"/>
                        </a:lnTo>
                        <a:lnTo>
                          <a:pt x="152" y="147"/>
                        </a:lnTo>
                        <a:lnTo>
                          <a:pt x="152" y="146"/>
                        </a:lnTo>
                        <a:lnTo>
                          <a:pt x="152" y="149"/>
                        </a:lnTo>
                        <a:lnTo>
                          <a:pt x="152" y="144"/>
                        </a:lnTo>
                        <a:lnTo>
                          <a:pt x="152" y="147"/>
                        </a:lnTo>
                        <a:lnTo>
                          <a:pt x="152" y="147"/>
                        </a:lnTo>
                        <a:lnTo>
                          <a:pt x="152" y="146"/>
                        </a:lnTo>
                        <a:lnTo>
                          <a:pt x="153" y="147"/>
                        </a:lnTo>
                        <a:lnTo>
                          <a:pt x="153" y="145"/>
                        </a:lnTo>
                        <a:lnTo>
                          <a:pt x="153" y="149"/>
                        </a:lnTo>
                        <a:lnTo>
                          <a:pt x="153" y="145"/>
                        </a:lnTo>
                        <a:lnTo>
                          <a:pt x="153" y="149"/>
                        </a:lnTo>
                        <a:lnTo>
                          <a:pt x="153" y="147"/>
                        </a:lnTo>
                        <a:lnTo>
                          <a:pt x="153" y="147"/>
                        </a:lnTo>
                        <a:lnTo>
                          <a:pt x="153" y="149"/>
                        </a:lnTo>
                        <a:lnTo>
                          <a:pt x="153" y="146"/>
                        </a:lnTo>
                        <a:lnTo>
                          <a:pt x="153" y="148"/>
                        </a:lnTo>
                        <a:lnTo>
                          <a:pt x="153" y="148"/>
                        </a:lnTo>
                        <a:lnTo>
                          <a:pt x="153" y="149"/>
                        </a:lnTo>
                        <a:lnTo>
                          <a:pt x="153" y="148"/>
                        </a:lnTo>
                        <a:lnTo>
                          <a:pt x="153" y="147"/>
                        </a:lnTo>
                        <a:lnTo>
                          <a:pt x="153" y="148"/>
                        </a:lnTo>
                        <a:lnTo>
                          <a:pt x="153" y="145"/>
                        </a:lnTo>
                        <a:lnTo>
                          <a:pt x="153" y="148"/>
                        </a:lnTo>
                        <a:lnTo>
                          <a:pt x="153" y="145"/>
                        </a:lnTo>
                        <a:lnTo>
                          <a:pt x="153" y="145"/>
                        </a:lnTo>
                        <a:lnTo>
                          <a:pt x="153" y="147"/>
                        </a:lnTo>
                        <a:lnTo>
                          <a:pt x="153" y="148"/>
                        </a:lnTo>
                        <a:lnTo>
                          <a:pt x="153" y="145"/>
                        </a:lnTo>
                        <a:lnTo>
                          <a:pt x="153" y="148"/>
                        </a:lnTo>
                        <a:lnTo>
                          <a:pt x="153" y="143"/>
                        </a:lnTo>
                        <a:lnTo>
                          <a:pt x="153" y="149"/>
                        </a:lnTo>
                        <a:lnTo>
                          <a:pt x="153" y="145"/>
                        </a:lnTo>
                        <a:lnTo>
                          <a:pt x="153" y="148"/>
                        </a:lnTo>
                        <a:lnTo>
                          <a:pt x="153" y="145"/>
                        </a:lnTo>
                        <a:lnTo>
                          <a:pt x="153" y="149"/>
                        </a:lnTo>
                        <a:lnTo>
                          <a:pt x="153" y="146"/>
                        </a:lnTo>
                        <a:lnTo>
                          <a:pt x="153" y="147"/>
                        </a:lnTo>
                        <a:lnTo>
                          <a:pt x="153" y="148"/>
                        </a:lnTo>
                        <a:lnTo>
                          <a:pt x="153" y="146"/>
                        </a:lnTo>
                        <a:lnTo>
                          <a:pt x="153" y="149"/>
                        </a:lnTo>
                        <a:lnTo>
                          <a:pt x="153" y="147"/>
                        </a:lnTo>
                        <a:lnTo>
                          <a:pt x="153" y="148"/>
                        </a:lnTo>
                        <a:lnTo>
                          <a:pt x="153" y="149"/>
                        </a:lnTo>
                        <a:lnTo>
                          <a:pt x="153" y="147"/>
                        </a:lnTo>
                        <a:lnTo>
                          <a:pt x="153" y="149"/>
                        </a:lnTo>
                        <a:lnTo>
                          <a:pt x="153" y="148"/>
                        </a:lnTo>
                        <a:lnTo>
                          <a:pt x="153" y="149"/>
                        </a:lnTo>
                        <a:lnTo>
                          <a:pt x="153" y="149"/>
                        </a:lnTo>
                        <a:lnTo>
                          <a:pt x="153" y="149"/>
                        </a:lnTo>
                        <a:lnTo>
                          <a:pt x="153" y="148"/>
                        </a:lnTo>
                        <a:lnTo>
                          <a:pt x="153" y="151"/>
                        </a:lnTo>
                        <a:lnTo>
                          <a:pt x="153" y="146"/>
                        </a:lnTo>
                        <a:lnTo>
                          <a:pt x="153" y="150"/>
                        </a:lnTo>
                        <a:lnTo>
                          <a:pt x="153" y="148"/>
                        </a:lnTo>
                        <a:lnTo>
                          <a:pt x="153" y="151"/>
                        </a:lnTo>
                        <a:lnTo>
                          <a:pt x="153" y="149"/>
                        </a:lnTo>
                        <a:lnTo>
                          <a:pt x="153" y="148"/>
                        </a:lnTo>
                        <a:lnTo>
                          <a:pt x="153" y="150"/>
                        </a:lnTo>
                        <a:lnTo>
                          <a:pt x="153" y="147"/>
                        </a:lnTo>
                        <a:lnTo>
                          <a:pt x="153" y="147"/>
                        </a:lnTo>
                        <a:lnTo>
                          <a:pt x="153" y="147"/>
                        </a:lnTo>
                        <a:lnTo>
                          <a:pt x="153" y="149"/>
                        </a:lnTo>
                        <a:lnTo>
                          <a:pt x="153" y="146"/>
                        </a:lnTo>
                        <a:lnTo>
                          <a:pt x="153" y="148"/>
                        </a:lnTo>
                        <a:lnTo>
                          <a:pt x="153" y="145"/>
                        </a:lnTo>
                        <a:lnTo>
                          <a:pt x="153" y="148"/>
                        </a:lnTo>
                        <a:lnTo>
                          <a:pt x="153" y="148"/>
                        </a:lnTo>
                        <a:lnTo>
                          <a:pt x="153" y="146"/>
                        </a:lnTo>
                        <a:lnTo>
                          <a:pt x="153" y="146"/>
                        </a:lnTo>
                        <a:lnTo>
                          <a:pt x="153" y="146"/>
                        </a:lnTo>
                        <a:lnTo>
                          <a:pt x="153" y="147"/>
                        </a:lnTo>
                        <a:lnTo>
                          <a:pt x="153" y="144"/>
                        </a:lnTo>
                        <a:lnTo>
                          <a:pt x="153" y="148"/>
                        </a:lnTo>
                        <a:lnTo>
                          <a:pt x="153" y="147"/>
                        </a:lnTo>
                        <a:lnTo>
                          <a:pt x="153" y="147"/>
                        </a:lnTo>
                        <a:lnTo>
                          <a:pt x="153" y="146"/>
                        </a:lnTo>
                        <a:lnTo>
                          <a:pt x="153" y="145"/>
                        </a:lnTo>
                        <a:lnTo>
                          <a:pt x="153" y="146"/>
                        </a:lnTo>
                        <a:lnTo>
                          <a:pt x="153" y="146"/>
                        </a:lnTo>
                        <a:lnTo>
                          <a:pt x="153" y="146"/>
                        </a:lnTo>
                        <a:lnTo>
                          <a:pt x="153" y="146"/>
                        </a:lnTo>
                        <a:lnTo>
                          <a:pt x="153" y="146"/>
                        </a:lnTo>
                        <a:lnTo>
                          <a:pt x="153" y="146"/>
                        </a:lnTo>
                        <a:lnTo>
                          <a:pt x="153" y="145"/>
                        </a:lnTo>
                        <a:lnTo>
                          <a:pt x="153" y="146"/>
                        </a:lnTo>
                        <a:lnTo>
                          <a:pt x="153" y="145"/>
                        </a:lnTo>
                        <a:lnTo>
                          <a:pt x="153" y="145"/>
                        </a:lnTo>
                        <a:lnTo>
                          <a:pt x="153" y="147"/>
                        </a:lnTo>
                        <a:lnTo>
                          <a:pt x="153" y="142"/>
                        </a:lnTo>
                        <a:lnTo>
                          <a:pt x="153" y="148"/>
                        </a:lnTo>
                        <a:lnTo>
                          <a:pt x="153" y="144"/>
                        </a:lnTo>
                        <a:lnTo>
                          <a:pt x="153" y="146"/>
                        </a:lnTo>
                        <a:lnTo>
                          <a:pt x="153" y="142"/>
                        </a:lnTo>
                        <a:lnTo>
                          <a:pt x="153" y="145"/>
                        </a:lnTo>
                        <a:lnTo>
                          <a:pt x="153" y="143"/>
                        </a:lnTo>
                        <a:lnTo>
                          <a:pt x="153" y="145"/>
                        </a:lnTo>
                        <a:lnTo>
                          <a:pt x="153" y="144"/>
                        </a:lnTo>
                        <a:lnTo>
                          <a:pt x="153" y="144"/>
                        </a:lnTo>
                        <a:lnTo>
                          <a:pt x="153" y="140"/>
                        </a:lnTo>
                        <a:lnTo>
                          <a:pt x="153" y="145"/>
                        </a:lnTo>
                        <a:lnTo>
                          <a:pt x="153" y="141"/>
                        </a:lnTo>
                        <a:lnTo>
                          <a:pt x="153" y="142"/>
                        </a:lnTo>
                        <a:lnTo>
                          <a:pt x="153" y="141"/>
                        </a:lnTo>
                        <a:lnTo>
                          <a:pt x="153" y="142"/>
                        </a:lnTo>
                        <a:lnTo>
                          <a:pt x="153" y="143"/>
                        </a:lnTo>
                        <a:lnTo>
                          <a:pt x="153" y="141"/>
                        </a:lnTo>
                        <a:lnTo>
                          <a:pt x="153" y="141"/>
                        </a:lnTo>
                        <a:lnTo>
                          <a:pt x="153" y="142"/>
                        </a:lnTo>
                        <a:lnTo>
                          <a:pt x="153" y="140"/>
                        </a:lnTo>
                        <a:lnTo>
                          <a:pt x="153" y="143"/>
                        </a:lnTo>
                        <a:lnTo>
                          <a:pt x="153" y="139"/>
                        </a:lnTo>
                        <a:lnTo>
                          <a:pt x="153" y="141"/>
                        </a:lnTo>
                        <a:lnTo>
                          <a:pt x="153" y="141"/>
                        </a:lnTo>
                        <a:lnTo>
                          <a:pt x="153" y="140"/>
                        </a:lnTo>
                        <a:lnTo>
                          <a:pt x="154" y="142"/>
                        </a:lnTo>
                        <a:lnTo>
                          <a:pt x="154" y="142"/>
                        </a:lnTo>
                        <a:lnTo>
                          <a:pt x="154" y="142"/>
                        </a:lnTo>
                        <a:lnTo>
                          <a:pt x="154" y="138"/>
                        </a:lnTo>
                        <a:lnTo>
                          <a:pt x="154" y="143"/>
                        </a:lnTo>
                        <a:lnTo>
                          <a:pt x="154" y="139"/>
                        </a:lnTo>
                        <a:lnTo>
                          <a:pt x="154" y="142"/>
                        </a:lnTo>
                        <a:lnTo>
                          <a:pt x="154" y="140"/>
                        </a:lnTo>
                        <a:lnTo>
                          <a:pt x="154" y="138"/>
                        </a:lnTo>
                        <a:lnTo>
                          <a:pt x="154" y="140"/>
                        </a:lnTo>
                        <a:lnTo>
                          <a:pt x="154" y="139"/>
                        </a:lnTo>
                        <a:lnTo>
                          <a:pt x="154" y="140"/>
                        </a:lnTo>
                        <a:lnTo>
                          <a:pt x="154" y="142"/>
                        </a:lnTo>
                        <a:lnTo>
                          <a:pt x="154" y="138"/>
                        </a:lnTo>
                        <a:lnTo>
                          <a:pt x="154" y="142"/>
                        </a:lnTo>
                        <a:lnTo>
                          <a:pt x="154" y="135"/>
                        </a:lnTo>
                        <a:lnTo>
                          <a:pt x="154" y="142"/>
                        </a:lnTo>
                        <a:lnTo>
                          <a:pt x="154" y="137"/>
                        </a:lnTo>
                        <a:lnTo>
                          <a:pt x="154" y="139"/>
                        </a:lnTo>
                        <a:lnTo>
                          <a:pt x="154" y="139"/>
                        </a:lnTo>
                        <a:lnTo>
                          <a:pt x="154" y="137"/>
                        </a:lnTo>
                        <a:lnTo>
                          <a:pt x="154" y="136"/>
                        </a:lnTo>
                        <a:lnTo>
                          <a:pt x="154" y="140"/>
                        </a:lnTo>
                        <a:lnTo>
                          <a:pt x="154" y="135"/>
                        </a:lnTo>
                        <a:lnTo>
                          <a:pt x="154" y="136"/>
                        </a:lnTo>
                        <a:lnTo>
                          <a:pt x="154" y="137"/>
                        </a:lnTo>
                        <a:lnTo>
                          <a:pt x="154" y="136"/>
                        </a:lnTo>
                        <a:lnTo>
                          <a:pt x="154" y="135"/>
                        </a:lnTo>
                        <a:lnTo>
                          <a:pt x="154" y="138"/>
                        </a:lnTo>
                        <a:lnTo>
                          <a:pt x="154" y="136"/>
                        </a:lnTo>
                        <a:lnTo>
                          <a:pt x="154" y="135"/>
                        </a:lnTo>
                        <a:lnTo>
                          <a:pt x="154" y="138"/>
                        </a:lnTo>
                        <a:lnTo>
                          <a:pt x="154" y="135"/>
                        </a:lnTo>
                        <a:lnTo>
                          <a:pt x="154" y="135"/>
                        </a:lnTo>
                        <a:lnTo>
                          <a:pt x="154" y="135"/>
                        </a:lnTo>
                        <a:lnTo>
                          <a:pt x="154" y="134"/>
                        </a:lnTo>
                        <a:lnTo>
                          <a:pt x="154" y="136"/>
                        </a:lnTo>
                        <a:lnTo>
                          <a:pt x="154" y="132"/>
                        </a:lnTo>
                        <a:lnTo>
                          <a:pt x="154" y="132"/>
                        </a:lnTo>
                        <a:lnTo>
                          <a:pt x="154" y="134"/>
                        </a:lnTo>
                        <a:lnTo>
                          <a:pt x="154" y="132"/>
                        </a:lnTo>
                        <a:lnTo>
                          <a:pt x="154" y="132"/>
                        </a:lnTo>
                        <a:lnTo>
                          <a:pt x="154" y="131"/>
                        </a:lnTo>
                        <a:lnTo>
                          <a:pt x="154" y="130"/>
                        </a:lnTo>
                        <a:lnTo>
                          <a:pt x="154" y="132"/>
                        </a:lnTo>
                        <a:lnTo>
                          <a:pt x="154" y="130"/>
                        </a:lnTo>
                        <a:lnTo>
                          <a:pt x="154" y="130"/>
                        </a:lnTo>
                        <a:lnTo>
                          <a:pt x="154" y="128"/>
                        </a:lnTo>
                        <a:lnTo>
                          <a:pt x="154" y="129"/>
                        </a:lnTo>
                        <a:lnTo>
                          <a:pt x="154" y="129"/>
                        </a:lnTo>
                        <a:lnTo>
                          <a:pt x="154" y="128"/>
                        </a:lnTo>
                        <a:lnTo>
                          <a:pt x="154" y="127"/>
                        </a:lnTo>
                        <a:lnTo>
                          <a:pt x="154" y="131"/>
                        </a:lnTo>
                        <a:lnTo>
                          <a:pt x="154" y="127"/>
                        </a:lnTo>
                        <a:lnTo>
                          <a:pt x="154" y="129"/>
                        </a:lnTo>
                        <a:lnTo>
                          <a:pt x="154" y="129"/>
                        </a:lnTo>
                        <a:lnTo>
                          <a:pt x="154" y="128"/>
                        </a:lnTo>
                        <a:lnTo>
                          <a:pt x="154" y="128"/>
                        </a:lnTo>
                        <a:lnTo>
                          <a:pt x="154" y="130"/>
                        </a:lnTo>
                        <a:lnTo>
                          <a:pt x="154" y="129"/>
                        </a:lnTo>
                        <a:lnTo>
                          <a:pt x="154" y="131"/>
                        </a:lnTo>
                        <a:lnTo>
                          <a:pt x="154" y="127"/>
                        </a:lnTo>
                        <a:lnTo>
                          <a:pt x="154" y="129"/>
                        </a:lnTo>
                        <a:lnTo>
                          <a:pt x="154" y="128"/>
                        </a:lnTo>
                        <a:lnTo>
                          <a:pt x="154" y="130"/>
                        </a:lnTo>
                        <a:lnTo>
                          <a:pt x="154" y="130"/>
                        </a:lnTo>
                        <a:lnTo>
                          <a:pt x="154" y="125"/>
                        </a:lnTo>
                        <a:lnTo>
                          <a:pt x="154" y="129"/>
                        </a:lnTo>
                        <a:lnTo>
                          <a:pt x="154" y="129"/>
                        </a:lnTo>
                        <a:lnTo>
                          <a:pt x="154" y="129"/>
                        </a:lnTo>
                        <a:lnTo>
                          <a:pt x="154" y="130"/>
                        </a:lnTo>
                        <a:lnTo>
                          <a:pt x="154" y="126"/>
                        </a:lnTo>
                        <a:lnTo>
                          <a:pt x="154" y="130"/>
                        </a:lnTo>
                        <a:lnTo>
                          <a:pt x="154" y="128"/>
                        </a:lnTo>
                        <a:lnTo>
                          <a:pt x="154" y="129"/>
                        </a:lnTo>
                        <a:lnTo>
                          <a:pt x="154" y="128"/>
                        </a:lnTo>
                        <a:lnTo>
                          <a:pt x="154" y="129"/>
                        </a:lnTo>
                        <a:lnTo>
                          <a:pt x="154" y="130"/>
                        </a:lnTo>
                        <a:lnTo>
                          <a:pt x="154" y="129"/>
                        </a:lnTo>
                        <a:lnTo>
                          <a:pt x="154" y="128"/>
                        </a:lnTo>
                        <a:lnTo>
                          <a:pt x="154" y="129"/>
                        </a:lnTo>
                        <a:lnTo>
                          <a:pt x="154" y="129"/>
                        </a:lnTo>
                        <a:lnTo>
                          <a:pt x="154" y="131"/>
                        </a:lnTo>
                        <a:lnTo>
                          <a:pt x="154" y="128"/>
                        </a:lnTo>
                        <a:lnTo>
                          <a:pt x="154" y="130"/>
                        </a:lnTo>
                        <a:lnTo>
                          <a:pt x="154" y="130"/>
                        </a:lnTo>
                        <a:lnTo>
                          <a:pt x="154" y="132"/>
                        </a:lnTo>
                        <a:lnTo>
                          <a:pt x="154" y="130"/>
                        </a:lnTo>
                        <a:lnTo>
                          <a:pt x="154" y="133"/>
                        </a:lnTo>
                        <a:lnTo>
                          <a:pt x="154" y="131"/>
                        </a:lnTo>
                        <a:lnTo>
                          <a:pt x="154" y="135"/>
                        </a:lnTo>
                        <a:lnTo>
                          <a:pt x="154" y="134"/>
                        </a:lnTo>
                        <a:lnTo>
                          <a:pt x="154" y="132"/>
                        </a:lnTo>
                        <a:lnTo>
                          <a:pt x="154" y="134"/>
                        </a:lnTo>
                        <a:lnTo>
                          <a:pt x="154" y="135"/>
                        </a:lnTo>
                        <a:lnTo>
                          <a:pt x="154" y="132"/>
                        </a:lnTo>
                        <a:lnTo>
                          <a:pt x="154" y="138"/>
                        </a:lnTo>
                        <a:lnTo>
                          <a:pt x="154" y="135"/>
                        </a:lnTo>
                        <a:lnTo>
                          <a:pt x="155" y="138"/>
                        </a:lnTo>
                        <a:lnTo>
                          <a:pt x="155" y="136"/>
                        </a:lnTo>
                        <a:lnTo>
                          <a:pt x="155" y="138"/>
                        </a:lnTo>
                        <a:lnTo>
                          <a:pt x="155" y="138"/>
                        </a:lnTo>
                        <a:lnTo>
                          <a:pt x="155" y="139"/>
                        </a:lnTo>
                        <a:lnTo>
                          <a:pt x="155" y="140"/>
                        </a:lnTo>
                        <a:lnTo>
                          <a:pt x="155" y="138"/>
                        </a:lnTo>
                        <a:lnTo>
                          <a:pt x="155" y="141"/>
                        </a:lnTo>
                        <a:lnTo>
                          <a:pt x="155" y="140"/>
                        </a:lnTo>
                        <a:lnTo>
                          <a:pt x="155" y="144"/>
                        </a:lnTo>
                        <a:lnTo>
                          <a:pt x="155" y="140"/>
                        </a:lnTo>
                        <a:lnTo>
                          <a:pt x="155" y="145"/>
                        </a:lnTo>
                        <a:lnTo>
                          <a:pt x="155" y="141"/>
                        </a:lnTo>
                        <a:lnTo>
                          <a:pt x="155" y="143"/>
                        </a:lnTo>
                        <a:lnTo>
                          <a:pt x="155" y="145"/>
                        </a:lnTo>
                        <a:lnTo>
                          <a:pt x="155" y="145"/>
                        </a:lnTo>
                        <a:lnTo>
                          <a:pt x="155" y="143"/>
                        </a:lnTo>
                        <a:lnTo>
                          <a:pt x="155" y="145"/>
                        </a:lnTo>
                        <a:lnTo>
                          <a:pt x="155" y="145"/>
                        </a:lnTo>
                        <a:lnTo>
                          <a:pt x="155" y="143"/>
                        </a:lnTo>
                        <a:lnTo>
                          <a:pt x="155" y="145"/>
                        </a:lnTo>
                        <a:lnTo>
                          <a:pt x="155" y="144"/>
                        </a:lnTo>
                        <a:lnTo>
                          <a:pt x="155" y="146"/>
                        </a:lnTo>
                        <a:lnTo>
                          <a:pt x="155" y="145"/>
                        </a:lnTo>
                        <a:lnTo>
                          <a:pt x="155" y="147"/>
                        </a:lnTo>
                        <a:lnTo>
                          <a:pt x="155" y="145"/>
                        </a:lnTo>
                        <a:lnTo>
                          <a:pt x="155" y="146"/>
                        </a:lnTo>
                        <a:lnTo>
                          <a:pt x="155" y="147"/>
                        </a:lnTo>
                        <a:lnTo>
                          <a:pt x="155" y="149"/>
                        </a:lnTo>
                        <a:lnTo>
                          <a:pt x="155" y="146"/>
                        </a:lnTo>
                        <a:lnTo>
                          <a:pt x="155" y="147"/>
                        </a:lnTo>
                        <a:lnTo>
                          <a:pt x="155" y="150"/>
                        </a:lnTo>
                        <a:lnTo>
                          <a:pt x="155" y="147"/>
                        </a:lnTo>
                        <a:lnTo>
                          <a:pt x="155" y="149"/>
                        </a:lnTo>
                        <a:lnTo>
                          <a:pt x="155" y="147"/>
                        </a:lnTo>
                        <a:lnTo>
                          <a:pt x="155" y="150"/>
                        </a:lnTo>
                        <a:lnTo>
                          <a:pt x="155" y="149"/>
                        </a:lnTo>
                        <a:lnTo>
                          <a:pt x="155" y="149"/>
                        </a:lnTo>
                        <a:lnTo>
                          <a:pt x="155" y="147"/>
                        </a:lnTo>
                        <a:lnTo>
                          <a:pt x="155" y="150"/>
                        </a:lnTo>
                        <a:lnTo>
                          <a:pt x="155" y="152"/>
                        </a:lnTo>
                        <a:lnTo>
                          <a:pt x="155" y="149"/>
                        </a:lnTo>
                        <a:lnTo>
                          <a:pt x="155" y="149"/>
                        </a:lnTo>
                        <a:lnTo>
                          <a:pt x="155" y="150"/>
                        </a:lnTo>
                        <a:lnTo>
                          <a:pt x="155" y="148"/>
                        </a:lnTo>
                        <a:lnTo>
                          <a:pt x="155" y="150"/>
                        </a:lnTo>
                        <a:lnTo>
                          <a:pt x="155" y="150"/>
                        </a:lnTo>
                        <a:lnTo>
                          <a:pt x="155" y="148"/>
                        </a:lnTo>
                        <a:lnTo>
                          <a:pt x="155" y="150"/>
                        </a:lnTo>
                        <a:lnTo>
                          <a:pt x="155" y="150"/>
                        </a:lnTo>
                        <a:lnTo>
                          <a:pt x="155" y="150"/>
                        </a:lnTo>
                        <a:lnTo>
                          <a:pt x="155" y="149"/>
                        </a:lnTo>
                        <a:lnTo>
                          <a:pt x="155" y="149"/>
                        </a:lnTo>
                        <a:lnTo>
                          <a:pt x="155" y="148"/>
                        </a:lnTo>
                        <a:lnTo>
                          <a:pt x="155" y="148"/>
                        </a:lnTo>
                        <a:lnTo>
                          <a:pt x="155" y="148"/>
                        </a:lnTo>
                        <a:lnTo>
                          <a:pt x="155" y="147"/>
                        </a:lnTo>
                        <a:lnTo>
                          <a:pt x="155" y="149"/>
                        </a:lnTo>
                        <a:lnTo>
                          <a:pt x="155" y="148"/>
                        </a:lnTo>
                        <a:lnTo>
                          <a:pt x="155" y="146"/>
                        </a:lnTo>
                        <a:lnTo>
                          <a:pt x="155" y="146"/>
                        </a:lnTo>
                        <a:lnTo>
                          <a:pt x="155" y="149"/>
                        </a:lnTo>
                        <a:lnTo>
                          <a:pt x="155" y="143"/>
                        </a:lnTo>
                        <a:lnTo>
                          <a:pt x="155" y="147"/>
                        </a:lnTo>
                        <a:lnTo>
                          <a:pt x="155" y="145"/>
                        </a:lnTo>
                        <a:lnTo>
                          <a:pt x="155" y="144"/>
                        </a:lnTo>
                        <a:lnTo>
                          <a:pt x="155" y="146"/>
                        </a:lnTo>
                        <a:lnTo>
                          <a:pt x="155" y="143"/>
                        </a:lnTo>
                        <a:lnTo>
                          <a:pt x="155" y="144"/>
                        </a:lnTo>
                        <a:lnTo>
                          <a:pt x="155" y="141"/>
                        </a:lnTo>
                        <a:lnTo>
                          <a:pt x="155" y="144"/>
                        </a:lnTo>
                        <a:lnTo>
                          <a:pt x="155" y="142"/>
                        </a:lnTo>
                        <a:lnTo>
                          <a:pt x="155" y="145"/>
                        </a:lnTo>
                        <a:lnTo>
                          <a:pt x="155" y="142"/>
                        </a:lnTo>
                        <a:lnTo>
                          <a:pt x="155" y="144"/>
                        </a:lnTo>
                        <a:lnTo>
                          <a:pt x="155" y="142"/>
                        </a:lnTo>
                        <a:lnTo>
                          <a:pt x="155" y="142"/>
                        </a:lnTo>
                        <a:lnTo>
                          <a:pt x="155" y="142"/>
                        </a:lnTo>
                        <a:lnTo>
                          <a:pt x="155" y="145"/>
                        </a:lnTo>
                        <a:lnTo>
                          <a:pt x="155" y="139"/>
                        </a:lnTo>
                        <a:lnTo>
                          <a:pt x="155" y="142"/>
                        </a:lnTo>
                        <a:lnTo>
                          <a:pt x="155" y="143"/>
                        </a:lnTo>
                        <a:lnTo>
                          <a:pt x="155" y="141"/>
                        </a:lnTo>
                        <a:lnTo>
                          <a:pt x="155" y="141"/>
                        </a:lnTo>
                        <a:lnTo>
                          <a:pt x="155" y="139"/>
                        </a:lnTo>
                        <a:lnTo>
                          <a:pt x="155" y="141"/>
                        </a:lnTo>
                        <a:lnTo>
                          <a:pt x="155" y="137"/>
                        </a:lnTo>
                        <a:lnTo>
                          <a:pt x="155" y="140"/>
                        </a:lnTo>
                        <a:lnTo>
                          <a:pt x="155" y="138"/>
                        </a:lnTo>
                        <a:lnTo>
                          <a:pt x="155" y="139"/>
                        </a:lnTo>
                        <a:lnTo>
                          <a:pt x="155" y="138"/>
                        </a:lnTo>
                        <a:lnTo>
                          <a:pt x="155" y="138"/>
                        </a:lnTo>
                        <a:lnTo>
                          <a:pt x="155" y="136"/>
                        </a:lnTo>
                        <a:lnTo>
                          <a:pt x="155" y="139"/>
                        </a:lnTo>
                        <a:lnTo>
                          <a:pt x="155" y="136"/>
                        </a:lnTo>
                        <a:lnTo>
                          <a:pt x="155" y="136"/>
                        </a:lnTo>
                        <a:lnTo>
                          <a:pt x="155" y="137"/>
                        </a:lnTo>
                        <a:lnTo>
                          <a:pt x="155" y="136"/>
                        </a:lnTo>
                        <a:lnTo>
                          <a:pt x="155" y="136"/>
                        </a:lnTo>
                        <a:lnTo>
                          <a:pt x="155" y="135"/>
                        </a:lnTo>
                        <a:lnTo>
                          <a:pt x="155" y="138"/>
                        </a:lnTo>
                        <a:lnTo>
                          <a:pt x="155" y="135"/>
                        </a:lnTo>
                        <a:lnTo>
                          <a:pt x="155" y="135"/>
                        </a:lnTo>
                        <a:lnTo>
                          <a:pt x="155" y="135"/>
                        </a:lnTo>
                        <a:lnTo>
                          <a:pt x="155" y="135"/>
                        </a:lnTo>
                        <a:lnTo>
                          <a:pt x="155" y="132"/>
                        </a:lnTo>
                        <a:lnTo>
                          <a:pt x="155" y="136"/>
                        </a:lnTo>
                        <a:lnTo>
                          <a:pt x="155" y="133"/>
                        </a:lnTo>
                        <a:lnTo>
                          <a:pt x="156" y="134"/>
                        </a:lnTo>
                        <a:lnTo>
                          <a:pt x="156" y="136"/>
                        </a:lnTo>
                        <a:lnTo>
                          <a:pt x="156" y="134"/>
                        </a:lnTo>
                        <a:lnTo>
                          <a:pt x="156" y="136"/>
                        </a:lnTo>
                        <a:lnTo>
                          <a:pt x="156" y="132"/>
                        </a:lnTo>
                        <a:lnTo>
                          <a:pt x="156" y="138"/>
                        </a:lnTo>
                        <a:lnTo>
                          <a:pt x="156" y="134"/>
                        </a:lnTo>
                        <a:lnTo>
                          <a:pt x="156" y="138"/>
                        </a:lnTo>
                        <a:lnTo>
                          <a:pt x="156" y="135"/>
                        </a:lnTo>
                        <a:lnTo>
                          <a:pt x="156" y="138"/>
                        </a:lnTo>
                        <a:lnTo>
                          <a:pt x="156" y="138"/>
                        </a:lnTo>
                        <a:lnTo>
                          <a:pt x="156" y="136"/>
                        </a:lnTo>
                        <a:lnTo>
                          <a:pt x="156" y="139"/>
                        </a:lnTo>
                        <a:lnTo>
                          <a:pt x="156" y="138"/>
                        </a:lnTo>
                        <a:lnTo>
                          <a:pt x="156" y="140"/>
                        </a:lnTo>
                        <a:lnTo>
                          <a:pt x="156" y="135"/>
                        </a:lnTo>
                        <a:lnTo>
                          <a:pt x="156" y="139"/>
                        </a:lnTo>
                        <a:lnTo>
                          <a:pt x="156" y="137"/>
                        </a:lnTo>
                        <a:lnTo>
                          <a:pt x="156" y="139"/>
                        </a:lnTo>
                        <a:lnTo>
                          <a:pt x="156" y="138"/>
                        </a:lnTo>
                        <a:lnTo>
                          <a:pt x="156" y="141"/>
                        </a:lnTo>
                        <a:lnTo>
                          <a:pt x="156" y="138"/>
                        </a:lnTo>
                        <a:lnTo>
                          <a:pt x="156" y="139"/>
                        </a:lnTo>
                        <a:lnTo>
                          <a:pt x="156" y="140"/>
                        </a:lnTo>
                        <a:lnTo>
                          <a:pt x="156" y="142"/>
                        </a:lnTo>
                        <a:lnTo>
                          <a:pt x="156" y="141"/>
                        </a:lnTo>
                        <a:lnTo>
                          <a:pt x="156" y="142"/>
                        </a:lnTo>
                        <a:lnTo>
                          <a:pt x="156" y="143"/>
                        </a:lnTo>
                        <a:lnTo>
                          <a:pt x="156" y="143"/>
                        </a:lnTo>
                        <a:lnTo>
                          <a:pt x="156" y="144"/>
                        </a:lnTo>
                        <a:lnTo>
                          <a:pt x="156" y="144"/>
                        </a:lnTo>
                        <a:lnTo>
                          <a:pt x="156" y="144"/>
                        </a:lnTo>
                        <a:lnTo>
                          <a:pt x="156" y="141"/>
                        </a:lnTo>
                        <a:lnTo>
                          <a:pt x="156" y="145"/>
                        </a:lnTo>
                        <a:lnTo>
                          <a:pt x="156" y="144"/>
                        </a:lnTo>
                        <a:lnTo>
                          <a:pt x="156" y="147"/>
                        </a:lnTo>
                        <a:lnTo>
                          <a:pt x="156" y="144"/>
                        </a:lnTo>
                        <a:lnTo>
                          <a:pt x="156" y="146"/>
                        </a:lnTo>
                        <a:lnTo>
                          <a:pt x="156" y="145"/>
                        </a:lnTo>
                        <a:lnTo>
                          <a:pt x="156" y="147"/>
                        </a:lnTo>
                        <a:lnTo>
                          <a:pt x="156" y="147"/>
                        </a:lnTo>
                        <a:lnTo>
                          <a:pt x="156" y="146"/>
                        </a:lnTo>
                        <a:lnTo>
                          <a:pt x="156" y="149"/>
                        </a:lnTo>
                        <a:lnTo>
                          <a:pt x="156" y="150"/>
                        </a:lnTo>
                        <a:lnTo>
                          <a:pt x="156" y="150"/>
                        </a:lnTo>
                        <a:lnTo>
                          <a:pt x="156" y="149"/>
                        </a:lnTo>
                        <a:lnTo>
                          <a:pt x="156" y="155"/>
                        </a:lnTo>
                        <a:lnTo>
                          <a:pt x="156" y="149"/>
                        </a:lnTo>
                        <a:lnTo>
                          <a:pt x="156" y="151"/>
                        </a:lnTo>
                        <a:lnTo>
                          <a:pt x="156" y="154"/>
                        </a:lnTo>
                        <a:lnTo>
                          <a:pt x="156" y="154"/>
                        </a:lnTo>
                        <a:lnTo>
                          <a:pt x="156" y="154"/>
                        </a:lnTo>
                        <a:lnTo>
                          <a:pt x="156" y="155"/>
                        </a:lnTo>
                        <a:lnTo>
                          <a:pt x="156" y="158"/>
                        </a:lnTo>
                        <a:lnTo>
                          <a:pt x="156" y="156"/>
                        </a:lnTo>
                        <a:lnTo>
                          <a:pt x="156" y="157"/>
                        </a:lnTo>
                        <a:lnTo>
                          <a:pt x="156" y="157"/>
                        </a:lnTo>
                        <a:lnTo>
                          <a:pt x="156" y="159"/>
                        </a:lnTo>
                        <a:lnTo>
                          <a:pt x="156" y="161"/>
                        </a:lnTo>
                        <a:lnTo>
                          <a:pt x="156" y="159"/>
                        </a:lnTo>
                        <a:lnTo>
                          <a:pt x="156" y="161"/>
                        </a:lnTo>
                        <a:lnTo>
                          <a:pt x="156" y="160"/>
                        </a:lnTo>
                        <a:lnTo>
                          <a:pt x="156" y="162"/>
                        </a:lnTo>
                        <a:lnTo>
                          <a:pt x="156" y="165"/>
                        </a:lnTo>
                        <a:lnTo>
                          <a:pt x="156" y="163"/>
                        </a:lnTo>
                        <a:lnTo>
                          <a:pt x="156" y="165"/>
                        </a:lnTo>
                        <a:lnTo>
                          <a:pt x="156" y="164"/>
                        </a:lnTo>
                        <a:lnTo>
                          <a:pt x="156" y="166"/>
                        </a:lnTo>
                        <a:lnTo>
                          <a:pt x="156" y="166"/>
                        </a:lnTo>
                        <a:lnTo>
                          <a:pt x="156" y="167"/>
                        </a:lnTo>
                        <a:lnTo>
                          <a:pt x="156" y="167"/>
                        </a:lnTo>
                        <a:lnTo>
                          <a:pt x="156" y="169"/>
                        </a:lnTo>
                        <a:lnTo>
                          <a:pt x="156" y="169"/>
                        </a:lnTo>
                        <a:lnTo>
                          <a:pt x="156" y="170"/>
                        </a:lnTo>
                        <a:lnTo>
                          <a:pt x="156" y="168"/>
                        </a:lnTo>
                        <a:lnTo>
                          <a:pt x="156" y="171"/>
                        </a:lnTo>
                        <a:lnTo>
                          <a:pt x="156" y="168"/>
                        </a:lnTo>
                        <a:lnTo>
                          <a:pt x="156" y="173"/>
                        </a:lnTo>
                        <a:lnTo>
                          <a:pt x="156" y="170"/>
                        </a:lnTo>
                        <a:lnTo>
                          <a:pt x="156" y="173"/>
                        </a:lnTo>
                        <a:lnTo>
                          <a:pt x="156" y="173"/>
                        </a:lnTo>
                        <a:lnTo>
                          <a:pt x="156" y="174"/>
                        </a:lnTo>
                        <a:lnTo>
                          <a:pt x="156" y="177"/>
                        </a:lnTo>
                        <a:lnTo>
                          <a:pt x="156" y="174"/>
                        </a:lnTo>
                        <a:lnTo>
                          <a:pt x="156" y="176"/>
                        </a:lnTo>
                        <a:lnTo>
                          <a:pt x="156" y="180"/>
                        </a:lnTo>
                        <a:lnTo>
                          <a:pt x="156" y="176"/>
                        </a:lnTo>
                        <a:lnTo>
                          <a:pt x="156" y="178"/>
                        </a:lnTo>
                        <a:lnTo>
                          <a:pt x="156" y="178"/>
                        </a:lnTo>
                        <a:lnTo>
                          <a:pt x="156" y="180"/>
                        </a:lnTo>
                        <a:lnTo>
                          <a:pt x="156" y="180"/>
                        </a:lnTo>
                        <a:lnTo>
                          <a:pt x="156" y="179"/>
                        </a:lnTo>
                        <a:lnTo>
                          <a:pt x="156" y="181"/>
                        </a:lnTo>
                        <a:lnTo>
                          <a:pt x="156" y="183"/>
                        </a:lnTo>
                        <a:lnTo>
                          <a:pt x="156" y="181"/>
                        </a:lnTo>
                        <a:lnTo>
                          <a:pt x="156" y="183"/>
                        </a:lnTo>
                        <a:lnTo>
                          <a:pt x="156" y="183"/>
                        </a:lnTo>
                        <a:lnTo>
                          <a:pt x="157" y="186"/>
                        </a:lnTo>
                        <a:lnTo>
                          <a:pt x="157" y="183"/>
                        </a:lnTo>
                        <a:lnTo>
                          <a:pt x="157" y="187"/>
                        </a:lnTo>
                        <a:lnTo>
                          <a:pt x="157" y="185"/>
                        </a:lnTo>
                        <a:lnTo>
                          <a:pt x="157" y="189"/>
                        </a:lnTo>
                        <a:lnTo>
                          <a:pt x="157" y="187"/>
                        </a:lnTo>
                        <a:lnTo>
                          <a:pt x="157" y="189"/>
                        </a:lnTo>
                        <a:lnTo>
                          <a:pt x="157" y="189"/>
                        </a:lnTo>
                        <a:lnTo>
                          <a:pt x="157" y="187"/>
                        </a:lnTo>
                        <a:lnTo>
                          <a:pt x="157" y="190"/>
                        </a:lnTo>
                        <a:lnTo>
                          <a:pt x="157" y="190"/>
                        </a:lnTo>
                        <a:lnTo>
                          <a:pt x="157" y="189"/>
                        </a:lnTo>
                        <a:lnTo>
                          <a:pt x="157" y="192"/>
                        </a:lnTo>
                        <a:lnTo>
                          <a:pt x="157" y="190"/>
                        </a:lnTo>
                        <a:lnTo>
                          <a:pt x="157" y="193"/>
                        </a:lnTo>
                        <a:lnTo>
                          <a:pt x="157" y="191"/>
                        </a:lnTo>
                        <a:lnTo>
                          <a:pt x="157" y="191"/>
                        </a:lnTo>
                        <a:lnTo>
                          <a:pt x="157" y="193"/>
                        </a:lnTo>
                        <a:lnTo>
                          <a:pt x="157" y="190"/>
                        </a:lnTo>
                        <a:lnTo>
                          <a:pt x="157" y="192"/>
                        </a:lnTo>
                        <a:lnTo>
                          <a:pt x="157" y="193"/>
                        </a:lnTo>
                        <a:lnTo>
                          <a:pt x="157" y="193"/>
                        </a:lnTo>
                        <a:lnTo>
                          <a:pt x="157" y="193"/>
                        </a:lnTo>
                        <a:lnTo>
                          <a:pt x="157" y="196"/>
                        </a:lnTo>
                        <a:lnTo>
                          <a:pt x="157" y="193"/>
                        </a:lnTo>
                        <a:lnTo>
                          <a:pt x="157" y="197"/>
                        </a:lnTo>
                        <a:lnTo>
                          <a:pt x="157" y="191"/>
                        </a:lnTo>
                        <a:lnTo>
                          <a:pt x="157" y="197"/>
                        </a:lnTo>
                        <a:lnTo>
                          <a:pt x="157" y="194"/>
                        </a:lnTo>
                        <a:lnTo>
                          <a:pt x="157" y="192"/>
                        </a:lnTo>
                        <a:lnTo>
                          <a:pt x="157" y="196"/>
                        </a:lnTo>
                        <a:lnTo>
                          <a:pt x="157" y="193"/>
                        </a:lnTo>
                        <a:lnTo>
                          <a:pt x="157" y="196"/>
                        </a:lnTo>
                        <a:lnTo>
                          <a:pt x="157" y="194"/>
                        </a:lnTo>
                        <a:lnTo>
                          <a:pt x="157" y="196"/>
                        </a:lnTo>
                        <a:lnTo>
                          <a:pt x="157" y="193"/>
                        </a:lnTo>
                        <a:lnTo>
                          <a:pt x="157" y="194"/>
                        </a:lnTo>
                        <a:lnTo>
                          <a:pt x="157" y="196"/>
                        </a:lnTo>
                        <a:lnTo>
                          <a:pt x="157" y="196"/>
                        </a:lnTo>
                        <a:lnTo>
                          <a:pt x="157" y="193"/>
                        </a:lnTo>
                        <a:lnTo>
                          <a:pt x="157" y="198"/>
                        </a:lnTo>
                        <a:lnTo>
                          <a:pt x="157" y="195"/>
                        </a:lnTo>
                        <a:lnTo>
                          <a:pt x="157" y="196"/>
                        </a:lnTo>
                        <a:lnTo>
                          <a:pt x="157" y="196"/>
                        </a:lnTo>
                        <a:lnTo>
                          <a:pt x="157" y="196"/>
                        </a:lnTo>
                        <a:lnTo>
                          <a:pt x="157" y="194"/>
                        </a:lnTo>
                        <a:lnTo>
                          <a:pt x="157" y="196"/>
                        </a:lnTo>
                        <a:lnTo>
                          <a:pt x="157" y="195"/>
                        </a:lnTo>
                        <a:lnTo>
                          <a:pt x="157" y="196"/>
                        </a:lnTo>
                        <a:lnTo>
                          <a:pt x="157" y="196"/>
                        </a:lnTo>
                        <a:lnTo>
                          <a:pt x="157" y="194"/>
                        </a:lnTo>
                        <a:lnTo>
                          <a:pt x="157" y="194"/>
                        </a:lnTo>
                        <a:lnTo>
                          <a:pt x="157" y="193"/>
                        </a:lnTo>
                        <a:lnTo>
                          <a:pt x="157" y="194"/>
                        </a:lnTo>
                        <a:lnTo>
                          <a:pt x="157" y="194"/>
                        </a:lnTo>
                        <a:lnTo>
                          <a:pt x="157" y="194"/>
                        </a:lnTo>
                        <a:lnTo>
                          <a:pt x="157" y="192"/>
                        </a:lnTo>
                        <a:lnTo>
                          <a:pt x="157" y="193"/>
                        </a:lnTo>
                        <a:lnTo>
                          <a:pt x="157" y="192"/>
                        </a:lnTo>
                        <a:lnTo>
                          <a:pt x="157" y="191"/>
                        </a:lnTo>
                        <a:lnTo>
                          <a:pt x="157" y="190"/>
                        </a:lnTo>
                        <a:lnTo>
                          <a:pt x="157" y="189"/>
                        </a:lnTo>
                        <a:lnTo>
                          <a:pt x="157" y="190"/>
                        </a:lnTo>
                        <a:lnTo>
                          <a:pt x="157" y="190"/>
                        </a:lnTo>
                        <a:lnTo>
                          <a:pt x="157" y="188"/>
                        </a:lnTo>
                        <a:lnTo>
                          <a:pt x="157" y="190"/>
                        </a:lnTo>
                        <a:lnTo>
                          <a:pt x="157" y="185"/>
                        </a:lnTo>
                        <a:lnTo>
                          <a:pt x="157" y="189"/>
                        </a:lnTo>
                        <a:lnTo>
                          <a:pt x="157" y="186"/>
                        </a:lnTo>
                        <a:lnTo>
                          <a:pt x="157" y="185"/>
                        </a:lnTo>
                        <a:lnTo>
                          <a:pt x="157" y="183"/>
                        </a:lnTo>
                        <a:lnTo>
                          <a:pt x="157" y="186"/>
                        </a:lnTo>
                        <a:lnTo>
                          <a:pt x="157" y="182"/>
                        </a:lnTo>
                        <a:lnTo>
                          <a:pt x="157" y="184"/>
                        </a:lnTo>
                        <a:lnTo>
                          <a:pt x="157" y="183"/>
                        </a:lnTo>
                        <a:lnTo>
                          <a:pt x="157" y="179"/>
                        </a:lnTo>
                        <a:lnTo>
                          <a:pt x="157" y="181"/>
                        </a:lnTo>
                        <a:lnTo>
                          <a:pt x="157" y="179"/>
                        </a:lnTo>
                        <a:lnTo>
                          <a:pt x="157" y="179"/>
                        </a:lnTo>
                        <a:lnTo>
                          <a:pt x="157" y="178"/>
                        </a:lnTo>
                        <a:lnTo>
                          <a:pt x="157" y="177"/>
                        </a:lnTo>
                        <a:lnTo>
                          <a:pt x="157" y="176"/>
                        </a:lnTo>
                        <a:lnTo>
                          <a:pt x="157" y="176"/>
                        </a:lnTo>
                        <a:lnTo>
                          <a:pt x="157" y="175"/>
                        </a:lnTo>
                        <a:lnTo>
                          <a:pt x="157" y="174"/>
                        </a:lnTo>
                        <a:lnTo>
                          <a:pt x="157" y="174"/>
                        </a:lnTo>
                        <a:lnTo>
                          <a:pt x="157" y="172"/>
                        </a:lnTo>
                        <a:lnTo>
                          <a:pt x="157" y="174"/>
                        </a:lnTo>
                        <a:lnTo>
                          <a:pt x="157" y="170"/>
                        </a:lnTo>
                        <a:lnTo>
                          <a:pt x="157" y="171"/>
                        </a:lnTo>
                        <a:lnTo>
                          <a:pt x="157" y="168"/>
                        </a:lnTo>
                        <a:lnTo>
                          <a:pt x="157" y="171"/>
                        </a:lnTo>
                        <a:lnTo>
                          <a:pt x="157" y="167"/>
                        </a:lnTo>
                        <a:lnTo>
                          <a:pt x="157" y="168"/>
                        </a:lnTo>
                        <a:lnTo>
                          <a:pt x="157" y="164"/>
                        </a:lnTo>
                        <a:lnTo>
                          <a:pt x="157" y="164"/>
                        </a:lnTo>
                        <a:lnTo>
                          <a:pt x="157" y="166"/>
                        </a:lnTo>
                        <a:lnTo>
                          <a:pt x="157" y="164"/>
                        </a:lnTo>
                        <a:lnTo>
                          <a:pt x="157" y="163"/>
                        </a:lnTo>
                        <a:lnTo>
                          <a:pt x="158" y="161"/>
                        </a:lnTo>
                        <a:lnTo>
                          <a:pt x="158" y="161"/>
                        </a:lnTo>
                        <a:lnTo>
                          <a:pt x="158" y="158"/>
                        </a:lnTo>
                        <a:lnTo>
                          <a:pt x="158" y="158"/>
                        </a:lnTo>
                        <a:lnTo>
                          <a:pt x="158" y="156"/>
                        </a:lnTo>
                        <a:lnTo>
                          <a:pt x="158" y="158"/>
                        </a:lnTo>
                        <a:lnTo>
                          <a:pt x="158" y="155"/>
                        </a:lnTo>
                        <a:lnTo>
                          <a:pt x="158" y="154"/>
                        </a:lnTo>
                        <a:lnTo>
                          <a:pt x="158" y="152"/>
                        </a:lnTo>
                        <a:lnTo>
                          <a:pt x="158" y="152"/>
                        </a:lnTo>
                        <a:lnTo>
                          <a:pt x="158" y="153"/>
                        </a:lnTo>
                        <a:lnTo>
                          <a:pt x="158" y="149"/>
                        </a:lnTo>
                        <a:lnTo>
                          <a:pt x="158" y="151"/>
                        </a:lnTo>
                        <a:lnTo>
                          <a:pt x="158" y="149"/>
                        </a:lnTo>
                        <a:lnTo>
                          <a:pt x="158" y="148"/>
                        </a:lnTo>
                        <a:lnTo>
                          <a:pt x="158" y="149"/>
                        </a:lnTo>
                        <a:lnTo>
                          <a:pt x="158" y="145"/>
                        </a:lnTo>
                        <a:lnTo>
                          <a:pt x="158" y="148"/>
                        </a:lnTo>
                        <a:lnTo>
                          <a:pt x="158" y="147"/>
                        </a:lnTo>
                        <a:lnTo>
                          <a:pt x="158" y="145"/>
                        </a:lnTo>
                        <a:lnTo>
                          <a:pt x="158" y="146"/>
                        </a:lnTo>
                        <a:lnTo>
                          <a:pt x="158" y="143"/>
                        </a:lnTo>
                        <a:lnTo>
                          <a:pt x="158" y="144"/>
                        </a:lnTo>
                        <a:lnTo>
                          <a:pt x="158" y="144"/>
                        </a:lnTo>
                        <a:lnTo>
                          <a:pt x="158" y="143"/>
                        </a:lnTo>
                        <a:lnTo>
                          <a:pt x="158" y="143"/>
                        </a:lnTo>
                        <a:lnTo>
                          <a:pt x="158" y="143"/>
                        </a:lnTo>
                        <a:lnTo>
                          <a:pt x="158" y="140"/>
                        </a:lnTo>
                        <a:lnTo>
                          <a:pt x="158" y="141"/>
                        </a:lnTo>
                        <a:lnTo>
                          <a:pt x="158" y="142"/>
                        </a:lnTo>
                        <a:lnTo>
                          <a:pt x="158" y="138"/>
                        </a:lnTo>
                        <a:lnTo>
                          <a:pt x="158" y="143"/>
                        </a:lnTo>
                        <a:lnTo>
                          <a:pt x="158" y="139"/>
                        </a:lnTo>
                        <a:lnTo>
                          <a:pt x="158" y="141"/>
                        </a:lnTo>
                        <a:lnTo>
                          <a:pt x="158" y="138"/>
                        </a:lnTo>
                        <a:lnTo>
                          <a:pt x="158" y="141"/>
                        </a:lnTo>
                        <a:lnTo>
                          <a:pt x="158" y="137"/>
                        </a:lnTo>
                        <a:lnTo>
                          <a:pt x="158" y="140"/>
                        </a:lnTo>
                        <a:lnTo>
                          <a:pt x="158" y="139"/>
                        </a:lnTo>
                        <a:lnTo>
                          <a:pt x="158" y="138"/>
                        </a:lnTo>
                        <a:lnTo>
                          <a:pt x="158" y="138"/>
                        </a:lnTo>
                        <a:lnTo>
                          <a:pt x="158" y="137"/>
                        </a:lnTo>
                        <a:lnTo>
                          <a:pt x="158" y="137"/>
                        </a:lnTo>
                        <a:lnTo>
                          <a:pt x="158" y="137"/>
                        </a:lnTo>
                        <a:lnTo>
                          <a:pt x="158" y="138"/>
                        </a:lnTo>
                        <a:lnTo>
                          <a:pt x="158" y="136"/>
                        </a:lnTo>
                        <a:lnTo>
                          <a:pt x="158" y="137"/>
                        </a:lnTo>
                        <a:lnTo>
                          <a:pt x="158" y="139"/>
                        </a:lnTo>
                        <a:lnTo>
                          <a:pt x="158" y="136"/>
                        </a:lnTo>
                        <a:lnTo>
                          <a:pt x="158" y="137"/>
                        </a:lnTo>
                        <a:lnTo>
                          <a:pt x="158" y="135"/>
                        </a:lnTo>
                        <a:lnTo>
                          <a:pt x="158" y="138"/>
                        </a:lnTo>
                        <a:lnTo>
                          <a:pt x="158" y="138"/>
                        </a:lnTo>
                        <a:lnTo>
                          <a:pt x="158" y="138"/>
                        </a:lnTo>
                        <a:lnTo>
                          <a:pt x="158" y="136"/>
                        </a:lnTo>
                        <a:lnTo>
                          <a:pt x="158" y="135"/>
                        </a:lnTo>
                        <a:lnTo>
                          <a:pt x="158" y="139"/>
                        </a:lnTo>
                        <a:lnTo>
                          <a:pt x="158" y="134"/>
                        </a:lnTo>
                        <a:lnTo>
                          <a:pt x="158" y="141"/>
                        </a:lnTo>
                        <a:lnTo>
                          <a:pt x="158" y="138"/>
                        </a:lnTo>
                        <a:lnTo>
                          <a:pt x="158" y="138"/>
                        </a:lnTo>
                        <a:lnTo>
                          <a:pt x="158" y="141"/>
                        </a:lnTo>
                        <a:lnTo>
                          <a:pt x="158" y="138"/>
                        </a:lnTo>
                        <a:lnTo>
                          <a:pt x="158" y="141"/>
                        </a:lnTo>
                        <a:lnTo>
                          <a:pt x="158" y="138"/>
                        </a:lnTo>
                        <a:lnTo>
                          <a:pt x="158" y="141"/>
                        </a:lnTo>
                        <a:lnTo>
                          <a:pt x="158" y="141"/>
                        </a:lnTo>
                        <a:lnTo>
                          <a:pt x="158" y="142"/>
                        </a:lnTo>
                        <a:lnTo>
                          <a:pt x="158" y="138"/>
                        </a:lnTo>
                        <a:lnTo>
                          <a:pt x="158" y="143"/>
                        </a:lnTo>
                        <a:lnTo>
                          <a:pt x="158" y="142"/>
                        </a:lnTo>
                        <a:lnTo>
                          <a:pt x="158" y="142"/>
                        </a:lnTo>
                        <a:lnTo>
                          <a:pt x="158" y="144"/>
                        </a:lnTo>
                        <a:lnTo>
                          <a:pt x="158" y="144"/>
                        </a:lnTo>
                        <a:lnTo>
                          <a:pt x="158" y="143"/>
                        </a:lnTo>
                        <a:lnTo>
                          <a:pt x="158" y="141"/>
                        </a:lnTo>
                        <a:lnTo>
                          <a:pt x="158" y="145"/>
                        </a:lnTo>
                        <a:lnTo>
                          <a:pt x="158" y="143"/>
                        </a:lnTo>
                        <a:lnTo>
                          <a:pt x="158" y="145"/>
                        </a:lnTo>
                        <a:lnTo>
                          <a:pt x="158" y="145"/>
                        </a:lnTo>
                        <a:lnTo>
                          <a:pt x="158" y="147"/>
                        </a:lnTo>
                        <a:lnTo>
                          <a:pt x="158" y="146"/>
                        </a:lnTo>
                        <a:lnTo>
                          <a:pt x="158" y="147"/>
                        </a:lnTo>
                        <a:lnTo>
                          <a:pt x="158" y="146"/>
                        </a:lnTo>
                        <a:lnTo>
                          <a:pt x="158" y="146"/>
                        </a:lnTo>
                        <a:lnTo>
                          <a:pt x="158" y="145"/>
                        </a:lnTo>
                        <a:lnTo>
                          <a:pt x="158" y="148"/>
                        </a:lnTo>
                        <a:lnTo>
                          <a:pt x="158" y="147"/>
                        </a:lnTo>
                        <a:lnTo>
                          <a:pt x="158" y="147"/>
                        </a:lnTo>
                        <a:lnTo>
                          <a:pt x="158" y="147"/>
                        </a:lnTo>
                        <a:lnTo>
                          <a:pt x="158" y="149"/>
                        </a:lnTo>
                        <a:lnTo>
                          <a:pt x="158" y="149"/>
                        </a:lnTo>
                        <a:lnTo>
                          <a:pt x="158" y="149"/>
                        </a:lnTo>
                        <a:lnTo>
                          <a:pt x="158" y="148"/>
                        </a:lnTo>
                        <a:lnTo>
                          <a:pt x="158" y="149"/>
                        </a:lnTo>
                        <a:lnTo>
                          <a:pt x="158" y="147"/>
                        </a:lnTo>
                        <a:lnTo>
                          <a:pt x="158" y="150"/>
                        </a:lnTo>
                        <a:lnTo>
                          <a:pt x="158" y="149"/>
                        </a:lnTo>
                        <a:lnTo>
                          <a:pt x="158" y="149"/>
                        </a:lnTo>
                        <a:lnTo>
                          <a:pt x="158" y="150"/>
                        </a:lnTo>
                        <a:lnTo>
                          <a:pt x="158" y="147"/>
                        </a:lnTo>
                        <a:lnTo>
                          <a:pt x="158" y="149"/>
                        </a:lnTo>
                        <a:lnTo>
                          <a:pt x="158" y="150"/>
                        </a:lnTo>
                        <a:lnTo>
                          <a:pt x="158" y="149"/>
                        </a:lnTo>
                        <a:lnTo>
                          <a:pt x="158" y="152"/>
                        </a:lnTo>
                        <a:lnTo>
                          <a:pt x="158" y="147"/>
                        </a:lnTo>
                        <a:lnTo>
                          <a:pt x="158" y="150"/>
                        </a:lnTo>
                        <a:lnTo>
                          <a:pt x="159" y="149"/>
                        </a:lnTo>
                        <a:lnTo>
                          <a:pt x="159" y="149"/>
                        </a:lnTo>
                        <a:lnTo>
                          <a:pt x="159" y="150"/>
                        </a:lnTo>
                        <a:lnTo>
                          <a:pt x="159" y="152"/>
                        </a:lnTo>
                        <a:lnTo>
                          <a:pt x="159" y="148"/>
                        </a:lnTo>
                        <a:lnTo>
                          <a:pt x="159" y="150"/>
                        </a:lnTo>
                        <a:lnTo>
                          <a:pt x="159" y="152"/>
                        </a:lnTo>
                        <a:lnTo>
                          <a:pt x="159" y="149"/>
                        </a:lnTo>
                        <a:lnTo>
                          <a:pt x="159" y="150"/>
                        </a:lnTo>
                        <a:lnTo>
                          <a:pt x="159" y="150"/>
                        </a:lnTo>
                        <a:lnTo>
                          <a:pt x="159" y="150"/>
                        </a:lnTo>
                        <a:lnTo>
                          <a:pt x="159" y="151"/>
                        </a:lnTo>
                        <a:lnTo>
                          <a:pt x="159" y="152"/>
                        </a:lnTo>
                        <a:lnTo>
                          <a:pt x="159" y="149"/>
                        </a:lnTo>
                        <a:lnTo>
                          <a:pt x="159" y="149"/>
                        </a:lnTo>
                        <a:lnTo>
                          <a:pt x="159" y="149"/>
                        </a:lnTo>
                        <a:lnTo>
                          <a:pt x="159" y="151"/>
                        </a:lnTo>
                        <a:lnTo>
                          <a:pt x="159" y="149"/>
                        </a:lnTo>
                        <a:lnTo>
                          <a:pt x="159" y="150"/>
                        </a:lnTo>
                        <a:lnTo>
                          <a:pt x="159" y="151"/>
                        </a:lnTo>
                        <a:lnTo>
                          <a:pt x="159" y="149"/>
                        </a:lnTo>
                        <a:lnTo>
                          <a:pt x="159" y="150"/>
                        </a:lnTo>
                        <a:lnTo>
                          <a:pt x="159" y="149"/>
                        </a:lnTo>
                        <a:lnTo>
                          <a:pt x="159" y="151"/>
                        </a:lnTo>
                        <a:lnTo>
                          <a:pt x="159" y="146"/>
                        </a:lnTo>
                        <a:lnTo>
                          <a:pt x="159" y="150"/>
                        </a:lnTo>
                        <a:lnTo>
                          <a:pt x="159" y="150"/>
                        </a:lnTo>
                        <a:lnTo>
                          <a:pt x="159" y="147"/>
                        </a:lnTo>
                        <a:lnTo>
                          <a:pt x="159" y="150"/>
                        </a:lnTo>
                        <a:lnTo>
                          <a:pt x="159" y="148"/>
                        </a:lnTo>
                        <a:lnTo>
                          <a:pt x="159" y="152"/>
                        </a:lnTo>
                        <a:lnTo>
                          <a:pt x="159" y="148"/>
                        </a:lnTo>
                        <a:lnTo>
                          <a:pt x="159" y="151"/>
                        </a:lnTo>
                        <a:lnTo>
                          <a:pt x="159" y="151"/>
                        </a:lnTo>
                        <a:lnTo>
                          <a:pt x="159" y="149"/>
                        </a:lnTo>
                        <a:lnTo>
                          <a:pt x="159" y="149"/>
                        </a:lnTo>
                        <a:lnTo>
                          <a:pt x="159" y="151"/>
                        </a:lnTo>
                        <a:lnTo>
                          <a:pt x="159" y="152"/>
                        </a:lnTo>
                        <a:lnTo>
                          <a:pt x="159" y="151"/>
                        </a:lnTo>
                        <a:lnTo>
                          <a:pt x="159" y="151"/>
                        </a:lnTo>
                        <a:lnTo>
                          <a:pt x="159" y="151"/>
                        </a:lnTo>
                        <a:lnTo>
                          <a:pt x="159" y="153"/>
                        </a:lnTo>
                        <a:lnTo>
                          <a:pt x="159" y="152"/>
                        </a:lnTo>
                        <a:lnTo>
                          <a:pt x="159" y="153"/>
                        </a:lnTo>
                        <a:lnTo>
                          <a:pt x="159" y="154"/>
                        </a:lnTo>
                        <a:lnTo>
                          <a:pt x="159" y="151"/>
                        </a:lnTo>
                        <a:lnTo>
                          <a:pt x="159" y="155"/>
                        </a:lnTo>
                        <a:lnTo>
                          <a:pt x="159" y="152"/>
                        </a:lnTo>
                        <a:lnTo>
                          <a:pt x="159" y="155"/>
                        </a:lnTo>
                        <a:lnTo>
                          <a:pt x="159" y="153"/>
                        </a:lnTo>
                        <a:lnTo>
                          <a:pt x="159" y="154"/>
                        </a:lnTo>
                        <a:lnTo>
                          <a:pt x="159" y="157"/>
                        </a:lnTo>
                        <a:lnTo>
                          <a:pt x="159" y="157"/>
                        </a:lnTo>
                        <a:lnTo>
                          <a:pt x="159" y="157"/>
                        </a:lnTo>
                        <a:lnTo>
                          <a:pt x="159" y="158"/>
                        </a:lnTo>
                        <a:lnTo>
                          <a:pt x="159" y="156"/>
                        </a:lnTo>
                        <a:lnTo>
                          <a:pt x="159" y="157"/>
                        </a:lnTo>
                        <a:lnTo>
                          <a:pt x="159" y="158"/>
                        </a:lnTo>
                        <a:lnTo>
                          <a:pt x="159" y="158"/>
                        </a:lnTo>
                        <a:lnTo>
                          <a:pt x="159" y="160"/>
                        </a:lnTo>
                        <a:lnTo>
                          <a:pt x="159" y="158"/>
                        </a:lnTo>
                        <a:lnTo>
                          <a:pt x="159" y="160"/>
                        </a:lnTo>
                        <a:lnTo>
                          <a:pt x="159" y="159"/>
                        </a:lnTo>
                        <a:lnTo>
                          <a:pt x="159" y="161"/>
                        </a:lnTo>
                        <a:lnTo>
                          <a:pt x="159" y="163"/>
                        </a:lnTo>
                        <a:lnTo>
                          <a:pt x="159" y="160"/>
                        </a:lnTo>
                        <a:lnTo>
                          <a:pt x="159" y="165"/>
                        </a:lnTo>
                        <a:lnTo>
                          <a:pt x="159" y="162"/>
                        </a:lnTo>
                        <a:lnTo>
                          <a:pt x="159" y="164"/>
                        </a:lnTo>
                        <a:lnTo>
                          <a:pt x="159" y="164"/>
                        </a:lnTo>
                        <a:lnTo>
                          <a:pt x="159" y="165"/>
                        </a:lnTo>
                        <a:lnTo>
                          <a:pt x="159" y="166"/>
                        </a:lnTo>
                        <a:lnTo>
                          <a:pt x="159" y="166"/>
                        </a:lnTo>
                        <a:lnTo>
                          <a:pt x="159" y="168"/>
                        </a:lnTo>
                        <a:lnTo>
                          <a:pt x="159" y="167"/>
                        </a:lnTo>
                        <a:lnTo>
                          <a:pt x="159" y="167"/>
                        </a:lnTo>
                        <a:lnTo>
                          <a:pt x="159" y="172"/>
                        </a:lnTo>
                        <a:lnTo>
                          <a:pt x="159" y="168"/>
                        </a:lnTo>
                        <a:lnTo>
                          <a:pt x="159" y="172"/>
                        </a:lnTo>
                        <a:lnTo>
                          <a:pt x="159" y="172"/>
                        </a:lnTo>
                        <a:lnTo>
                          <a:pt x="159" y="173"/>
                        </a:lnTo>
                        <a:lnTo>
                          <a:pt x="159" y="173"/>
                        </a:lnTo>
                        <a:lnTo>
                          <a:pt x="159" y="174"/>
                        </a:lnTo>
                        <a:lnTo>
                          <a:pt x="159" y="177"/>
                        </a:lnTo>
                        <a:lnTo>
                          <a:pt x="159" y="176"/>
                        </a:lnTo>
                        <a:lnTo>
                          <a:pt x="159" y="177"/>
                        </a:lnTo>
                        <a:lnTo>
                          <a:pt x="159" y="178"/>
                        </a:lnTo>
                        <a:lnTo>
                          <a:pt x="159" y="179"/>
                        </a:lnTo>
                        <a:lnTo>
                          <a:pt x="159" y="179"/>
                        </a:lnTo>
                        <a:lnTo>
                          <a:pt x="159" y="179"/>
                        </a:lnTo>
                        <a:lnTo>
                          <a:pt x="159" y="181"/>
                        </a:lnTo>
                        <a:lnTo>
                          <a:pt x="159" y="181"/>
                        </a:lnTo>
                        <a:lnTo>
                          <a:pt x="159" y="182"/>
                        </a:lnTo>
                        <a:lnTo>
                          <a:pt x="159" y="183"/>
                        </a:lnTo>
                        <a:lnTo>
                          <a:pt x="159" y="184"/>
                        </a:lnTo>
                        <a:lnTo>
                          <a:pt x="159" y="183"/>
                        </a:lnTo>
                        <a:lnTo>
                          <a:pt x="159" y="187"/>
                        </a:lnTo>
                        <a:lnTo>
                          <a:pt x="159" y="186"/>
                        </a:lnTo>
                        <a:lnTo>
                          <a:pt x="160" y="187"/>
                        </a:lnTo>
                        <a:lnTo>
                          <a:pt x="160" y="186"/>
                        </a:lnTo>
                        <a:lnTo>
                          <a:pt x="160" y="189"/>
                        </a:lnTo>
                        <a:lnTo>
                          <a:pt x="160" y="186"/>
                        </a:lnTo>
                        <a:lnTo>
                          <a:pt x="160" y="190"/>
                        </a:lnTo>
                        <a:lnTo>
                          <a:pt x="160" y="189"/>
                        </a:lnTo>
                        <a:lnTo>
                          <a:pt x="160" y="189"/>
                        </a:lnTo>
                        <a:lnTo>
                          <a:pt x="160" y="190"/>
                        </a:lnTo>
                        <a:lnTo>
                          <a:pt x="160" y="191"/>
                        </a:lnTo>
                        <a:lnTo>
                          <a:pt x="160" y="190"/>
                        </a:lnTo>
                        <a:lnTo>
                          <a:pt x="160" y="189"/>
                        </a:lnTo>
                        <a:lnTo>
                          <a:pt x="160" y="190"/>
                        </a:lnTo>
                        <a:lnTo>
                          <a:pt x="160" y="190"/>
                        </a:lnTo>
                        <a:lnTo>
                          <a:pt x="160" y="192"/>
                        </a:lnTo>
                        <a:lnTo>
                          <a:pt x="160" y="192"/>
                        </a:lnTo>
                        <a:lnTo>
                          <a:pt x="160" y="191"/>
                        </a:lnTo>
                        <a:lnTo>
                          <a:pt x="160" y="194"/>
                        </a:lnTo>
                        <a:lnTo>
                          <a:pt x="160" y="193"/>
                        </a:lnTo>
                        <a:lnTo>
                          <a:pt x="160" y="194"/>
                        </a:lnTo>
                        <a:lnTo>
                          <a:pt x="160" y="193"/>
                        </a:lnTo>
                        <a:lnTo>
                          <a:pt x="160" y="193"/>
                        </a:lnTo>
                        <a:lnTo>
                          <a:pt x="160" y="194"/>
                        </a:lnTo>
                        <a:lnTo>
                          <a:pt x="160" y="194"/>
                        </a:lnTo>
                        <a:lnTo>
                          <a:pt x="160" y="194"/>
                        </a:lnTo>
                        <a:lnTo>
                          <a:pt x="160" y="193"/>
                        </a:lnTo>
                        <a:lnTo>
                          <a:pt x="160" y="195"/>
                        </a:lnTo>
                        <a:lnTo>
                          <a:pt x="160" y="193"/>
                        </a:lnTo>
                        <a:lnTo>
                          <a:pt x="160" y="196"/>
                        </a:lnTo>
                        <a:lnTo>
                          <a:pt x="160" y="194"/>
                        </a:lnTo>
                        <a:lnTo>
                          <a:pt x="160" y="196"/>
                        </a:lnTo>
                        <a:lnTo>
                          <a:pt x="160" y="195"/>
                        </a:lnTo>
                        <a:lnTo>
                          <a:pt x="160" y="193"/>
                        </a:lnTo>
                        <a:lnTo>
                          <a:pt x="160" y="194"/>
                        </a:lnTo>
                        <a:lnTo>
                          <a:pt x="160" y="192"/>
                        </a:lnTo>
                        <a:lnTo>
                          <a:pt x="160" y="194"/>
                        </a:lnTo>
                        <a:lnTo>
                          <a:pt x="160" y="193"/>
                        </a:lnTo>
                        <a:lnTo>
                          <a:pt x="160" y="192"/>
                        </a:lnTo>
                        <a:lnTo>
                          <a:pt x="160" y="193"/>
                        </a:lnTo>
                        <a:lnTo>
                          <a:pt x="160" y="192"/>
                        </a:lnTo>
                        <a:lnTo>
                          <a:pt x="160" y="191"/>
                        </a:lnTo>
                        <a:lnTo>
                          <a:pt x="160" y="192"/>
                        </a:lnTo>
                        <a:lnTo>
                          <a:pt x="160" y="190"/>
                        </a:lnTo>
                        <a:lnTo>
                          <a:pt x="160" y="192"/>
                        </a:lnTo>
                        <a:lnTo>
                          <a:pt x="160" y="188"/>
                        </a:lnTo>
                        <a:lnTo>
                          <a:pt x="160" y="189"/>
                        </a:lnTo>
                        <a:lnTo>
                          <a:pt x="160" y="188"/>
                        </a:lnTo>
                        <a:lnTo>
                          <a:pt x="160" y="190"/>
                        </a:lnTo>
                        <a:lnTo>
                          <a:pt x="160" y="186"/>
                        </a:lnTo>
                        <a:lnTo>
                          <a:pt x="160" y="188"/>
                        </a:lnTo>
                        <a:lnTo>
                          <a:pt x="160" y="185"/>
                        </a:lnTo>
                        <a:lnTo>
                          <a:pt x="160" y="187"/>
                        </a:lnTo>
                        <a:lnTo>
                          <a:pt x="160" y="186"/>
                        </a:lnTo>
                        <a:lnTo>
                          <a:pt x="160" y="184"/>
                        </a:lnTo>
                        <a:lnTo>
                          <a:pt x="160" y="187"/>
                        </a:lnTo>
                        <a:lnTo>
                          <a:pt x="160" y="181"/>
                        </a:lnTo>
                        <a:lnTo>
                          <a:pt x="160" y="184"/>
                        </a:lnTo>
                        <a:lnTo>
                          <a:pt x="160" y="181"/>
                        </a:lnTo>
                        <a:lnTo>
                          <a:pt x="160" y="182"/>
                        </a:lnTo>
                        <a:lnTo>
                          <a:pt x="160" y="180"/>
                        </a:lnTo>
                        <a:lnTo>
                          <a:pt x="160" y="178"/>
                        </a:lnTo>
                        <a:lnTo>
                          <a:pt x="160" y="179"/>
                        </a:lnTo>
                        <a:lnTo>
                          <a:pt x="160" y="179"/>
                        </a:lnTo>
                        <a:lnTo>
                          <a:pt x="160" y="179"/>
                        </a:lnTo>
                        <a:lnTo>
                          <a:pt x="160" y="178"/>
                        </a:lnTo>
                        <a:lnTo>
                          <a:pt x="160" y="176"/>
                        </a:lnTo>
                        <a:lnTo>
                          <a:pt x="160" y="175"/>
                        </a:lnTo>
                        <a:lnTo>
                          <a:pt x="160" y="175"/>
                        </a:lnTo>
                        <a:lnTo>
                          <a:pt x="160" y="175"/>
                        </a:lnTo>
                        <a:lnTo>
                          <a:pt x="160" y="174"/>
                        </a:lnTo>
                        <a:lnTo>
                          <a:pt x="160" y="174"/>
                        </a:lnTo>
                        <a:lnTo>
                          <a:pt x="160" y="173"/>
                        </a:lnTo>
                        <a:lnTo>
                          <a:pt x="160" y="172"/>
                        </a:lnTo>
                        <a:lnTo>
                          <a:pt x="160" y="174"/>
                        </a:lnTo>
                        <a:lnTo>
                          <a:pt x="160" y="171"/>
                        </a:lnTo>
                        <a:lnTo>
                          <a:pt x="160" y="170"/>
                        </a:lnTo>
                        <a:lnTo>
                          <a:pt x="160" y="172"/>
                        </a:lnTo>
                        <a:lnTo>
                          <a:pt x="160" y="169"/>
                        </a:lnTo>
                        <a:lnTo>
                          <a:pt x="160" y="169"/>
                        </a:lnTo>
                        <a:lnTo>
                          <a:pt x="160" y="171"/>
                        </a:lnTo>
                        <a:lnTo>
                          <a:pt x="160" y="168"/>
                        </a:lnTo>
                        <a:lnTo>
                          <a:pt x="160" y="169"/>
                        </a:lnTo>
                        <a:lnTo>
                          <a:pt x="160" y="170"/>
                        </a:lnTo>
                        <a:lnTo>
                          <a:pt x="160" y="167"/>
                        </a:lnTo>
                        <a:lnTo>
                          <a:pt x="160" y="169"/>
                        </a:lnTo>
                        <a:lnTo>
                          <a:pt x="160" y="166"/>
                        </a:lnTo>
                        <a:lnTo>
                          <a:pt x="160" y="168"/>
                        </a:lnTo>
                        <a:lnTo>
                          <a:pt x="160" y="165"/>
                        </a:lnTo>
                        <a:lnTo>
                          <a:pt x="160" y="168"/>
                        </a:lnTo>
                        <a:lnTo>
                          <a:pt x="160" y="167"/>
                        </a:lnTo>
                        <a:lnTo>
                          <a:pt x="160" y="168"/>
                        </a:lnTo>
                        <a:lnTo>
                          <a:pt x="160" y="164"/>
                        </a:lnTo>
                        <a:lnTo>
                          <a:pt x="160" y="168"/>
                        </a:lnTo>
                        <a:lnTo>
                          <a:pt x="160" y="166"/>
                        </a:lnTo>
                        <a:lnTo>
                          <a:pt x="160" y="166"/>
                        </a:lnTo>
                        <a:lnTo>
                          <a:pt x="160" y="167"/>
                        </a:lnTo>
                        <a:lnTo>
                          <a:pt x="160" y="165"/>
                        </a:lnTo>
                        <a:lnTo>
                          <a:pt x="160" y="166"/>
                        </a:lnTo>
                        <a:lnTo>
                          <a:pt x="160" y="164"/>
                        </a:lnTo>
                        <a:lnTo>
                          <a:pt x="160" y="168"/>
                        </a:lnTo>
                        <a:lnTo>
                          <a:pt x="160" y="165"/>
                        </a:lnTo>
                        <a:lnTo>
                          <a:pt x="160" y="168"/>
                        </a:lnTo>
                        <a:lnTo>
                          <a:pt x="160" y="164"/>
                        </a:lnTo>
                        <a:lnTo>
                          <a:pt x="160" y="168"/>
                        </a:lnTo>
                        <a:lnTo>
                          <a:pt x="160" y="165"/>
                        </a:lnTo>
                        <a:lnTo>
                          <a:pt x="160" y="168"/>
                        </a:lnTo>
                        <a:lnTo>
                          <a:pt x="160" y="168"/>
                        </a:lnTo>
                        <a:lnTo>
                          <a:pt x="160" y="168"/>
                        </a:lnTo>
                        <a:lnTo>
                          <a:pt x="160" y="168"/>
                        </a:lnTo>
                        <a:lnTo>
                          <a:pt x="161" y="166"/>
                        </a:lnTo>
                        <a:lnTo>
                          <a:pt x="161" y="170"/>
                        </a:lnTo>
                        <a:lnTo>
                          <a:pt x="161" y="168"/>
                        </a:lnTo>
                        <a:lnTo>
                          <a:pt x="161" y="169"/>
                        </a:lnTo>
                        <a:lnTo>
                          <a:pt x="161" y="171"/>
                        </a:lnTo>
                        <a:lnTo>
                          <a:pt x="161" y="169"/>
                        </a:lnTo>
                        <a:lnTo>
                          <a:pt x="161" y="172"/>
                        </a:lnTo>
                        <a:lnTo>
                          <a:pt x="161" y="171"/>
                        </a:lnTo>
                        <a:lnTo>
                          <a:pt x="161" y="171"/>
                        </a:lnTo>
                        <a:lnTo>
                          <a:pt x="161" y="172"/>
                        </a:lnTo>
                        <a:lnTo>
                          <a:pt x="161" y="172"/>
                        </a:lnTo>
                        <a:lnTo>
                          <a:pt x="161" y="173"/>
                        </a:lnTo>
                        <a:lnTo>
                          <a:pt x="161" y="173"/>
                        </a:lnTo>
                        <a:lnTo>
                          <a:pt x="161" y="172"/>
                        </a:lnTo>
                        <a:lnTo>
                          <a:pt x="161" y="175"/>
                        </a:lnTo>
                        <a:lnTo>
                          <a:pt x="161" y="175"/>
                        </a:lnTo>
                        <a:lnTo>
                          <a:pt x="161" y="176"/>
                        </a:lnTo>
                        <a:lnTo>
                          <a:pt x="161" y="176"/>
                        </a:lnTo>
                        <a:lnTo>
                          <a:pt x="161" y="176"/>
                        </a:lnTo>
                        <a:lnTo>
                          <a:pt x="161" y="178"/>
                        </a:lnTo>
                        <a:lnTo>
                          <a:pt x="161" y="178"/>
                        </a:lnTo>
                        <a:lnTo>
                          <a:pt x="161" y="177"/>
                        </a:lnTo>
                        <a:lnTo>
                          <a:pt x="161" y="180"/>
                        </a:lnTo>
                        <a:lnTo>
                          <a:pt x="161" y="178"/>
                        </a:lnTo>
                        <a:lnTo>
                          <a:pt x="161" y="176"/>
                        </a:lnTo>
                        <a:lnTo>
                          <a:pt x="161" y="181"/>
                        </a:lnTo>
                        <a:lnTo>
                          <a:pt x="161" y="178"/>
                        </a:lnTo>
                        <a:lnTo>
                          <a:pt x="161" y="183"/>
                        </a:lnTo>
                        <a:lnTo>
                          <a:pt x="161" y="179"/>
                        </a:lnTo>
                        <a:lnTo>
                          <a:pt x="161" y="184"/>
                        </a:lnTo>
                        <a:lnTo>
                          <a:pt x="161" y="182"/>
                        </a:lnTo>
                        <a:lnTo>
                          <a:pt x="161" y="184"/>
                        </a:lnTo>
                        <a:lnTo>
                          <a:pt x="161" y="183"/>
                        </a:lnTo>
                        <a:lnTo>
                          <a:pt x="161" y="184"/>
                        </a:lnTo>
                        <a:lnTo>
                          <a:pt x="161" y="186"/>
                        </a:lnTo>
                        <a:lnTo>
                          <a:pt x="161" y="184"/>
                        </a:lnTo>
                        <a:lnTo>
                          <a:pt x="161" y="189"/>
                        </a:lnTo>
                        <a:lnTo>
                          <a:pt x="161" y="185"/>
                        </a:lnTo>
                        <a:lnTo>
                          <a:pt x="161" y="188"/>
                        </a:lnTo>
                        <a:lnTo>
                          <a:pt x="161" y="186"/>
                        </a:lnTo>
                        <a:lnTo>
                          <a:pt x="161" y="188"/>
                        </a:lnTo>
                        <a:lnTo>
                          <a:pt x="161" y="189"/>
                        </a:lnTo>
                        <a:lnTo>
                          <a:pt x="161" y="192"/>
                        </a:lnTo>
                        <a:lnTo>
                          <a:pt x="161" y="190"/>
                        </a:lnTo>
                        <a:lnTo>
                          <a:pt x="161" y="193"/>
                        </a:lnTo>
                        <a:lnTo>
                          <a:pt x="161" y="191"/>
                        </a:lnTo>
                        <a:lnTo>
                          <a:pt x="161" y="192"/>
                        </a:lnTo>
                        <a:lnTo>
                          <a:pt x="161" y="192"/>
                        </a:lnTo>
                        <a:lnTo>
                          <a:pt x="161" y="192"/>
                        </a:lnTo>
                        <a:lnTo>
                          <a:pt x="161" y="193"/>
                        </a:lnTo>
                        <a:lnTo>
                          <a:pt x="161" y="192"/>
                        </a:lnTo>
                        <a:lnTo>
                          <a:pt x="161" y="194"/>
                        </a:lnTo>
                        <a:lnTo>
                          <a:pt x="161" y="193"/>
                        </a:lnTo>
                        <a:lnTo>
                          <a:pt x="161" y="198"/>
                        </a:lnTo>
                        <a:lnTo>
                          <a:pt x="161" y="195"/>
                        </a:lnTo>
                        <a:lnTo>
                          <a:pt x="161" y="194"/>
                        </a:lnTo>
                        <a:lnTo>
                          <a:pt x="161" y="196"/>
                        </a:lnTo>
                        <a:lnTo>
                          <a:pt x="161" y="194"/>
                        </a:lnTo>
                        <a:lnTo>
                          <a:pt x="161" y="198"/>
                        </a:lnTo>
                        <a:lnTo>
                          <a:pt x="161" y="197"/>
                        </a:lnTo>
                        <a:lnTo>
                          <a:pt x="161" y="198"/>
                        </a:lnTo>
                        <a:lnTo>
                          <a:pt x="161" y="196"/>
                        </a:lnTo>
                        <a:lnTo>
                          <a:pt x="161" y="198"/>
                        </a:lnTo>
                        <a:lnTo>
                          <a:pt x="161" y="198"/>
                        </a:lnTo>
                        <a:lnTo>
                          <a:pt x="161" y="198"/>
                        </a:lnTo>
                        <a:lnTo>
                          <a:pt x="161" y="199"/>
                        </a:lnTo>
                        <a:lnTo>
                          <a:pt x="161" y="199"/>
                        </a:lnTo>
                        <a:lnTo>
                          <a:pt x="161" y="198"/>
                        </a:lnTo>
                        <a:lnTo>
                          <a:pt x="161" y="201"/>
                        </a:lnTo>
                        <a:lnTo>
                          <a:pt x="161" y="198"/>
                        </a:lnTo>
                        <a:lnTo>
                          <a:pt x="161" y="199"/>
                        </a:lnTo>
                        <a:lnTo>
                          <a:pt x="161" y="198"/>
                        </a:lnTo>
                        <a:lnTo>
                          <a:pt x="161" y="199"/>
                        </a:lnTo>
                        <a:lnTo>
                          <a:pt x="161" y="201"/>
                        </a:lnTo>
                        <a:lnTo>
                          <a:pt x="161" y="198"/>
                        </a:lnTo>
                        <a:lnTo>
                          <a:pt x="161" y="203"/>
                        </a:lnTo>
                        <a:lnTo>
                          <a:pt x="161" y="199"/>
                        </a:lnTo>
                        <a:lnTo>
                          <a:pt x="161" y="201"/>
                        </a:lnTo>
                        <a:lnTo>
                          <a:pt x="161" y="200"/>
                        </a:lnTo>
                        <a:lnTo>
                          <a:pt x="161" y="199"/>
                        </a:lnTo>
                        <a:lnTo>
                          <a:pt x="161" y="205"/>
                        </a:lnTo>
                        <a:lnTo>
                          <a:pt x="161" y="199"/>
                        </a:lnTo>
                        <a:lnTo>
                          <a:pt x="161" y="202"/>
                        </a:lnTo>
                        <a:lnTo>
                          <a:pt x="161" y="199"/>
                        </a:lnTo>
                        <a:lnTo>
                          <a:pt x="161" y="199"/>
                        </a:lnTo>
                        <a:lnTo>
                          <a:pt x="161" y="202"/>
                        </a:lnTo>
                        <a:lnTo>
                          <a:pt x="161" y="202"/>
                        </a:lnTo>
                        <a:lnTo>
                          <a:pt x="161" y="202"/>
                        </a:lnTo>
                        <a:lnTo>
                          <a:pt x="161" y="203"/>
                        </a:lnTo>
                        <a:lnTo>
                          <a:pt x="161" y="202"/>
                        </a:lnTo>
                        <a:lnTo>
                          <a:pt x="161" y="200"/>
                        </a:lnTo>
                        <a:lnTo>
                          <a:pt x="161" y="201"/>
                        </a:lnTo>
                        <a:lnTo>
                          <a:pt x="161" y="202"/>
                        </a:lnTo>
                        <a:lnTo>
                          <a:pt x="161" y="202"/>
                        </a:lnTo>
                        <a:lnTo>
                          <a:pt x="161" y="201"/>
                        </a:lnTo>
                        <a:lnTo>
                          <a:pt x="161" y="199"/>
                        </a:lnTo>
                        <a:lnTo>
                          <a:pt x="161" y="199"/>
                        </a:lnTo>
                        <a:lnTo>
                          <a:pt x="161" y="202"/>
                        </a:lnTo>
                        <a:lnTo>
                          <a:pt x="162" y="200"/>
                        </a:lnTo>
                        <a:lnTo>
                          <a:pt x="162" y="200"/>
                        </a:lnTo>
                        <a:lnTo>
                          <a:pt x="162" y="199"/>
                        </a:lnTo>
                        <a:lnTo>
                          <a:pt x="162" y="202"/>
                        </a:lnTo>
                        <a:lnTo>
                          <a:pt x="162" y="200"/>
                        </a:lnTo>
                        <a:lnTo>
                          <a:pt x="162" y="196"/>
                        </a:lnTo>
                        <a:lnTo>
                          <a:pt x="162" y="198"/>
                        </a:lnTo>
                        <a:lnTo>
                          <a:pt x="162" y="197"/>
                        </a:lnTo>
                        <a:lnTo>
                          <a:pt x="162" y="197"/>
                        </a:lnTo>
                        <a:lnTo>
                          <a:pt x="162" y="198"/>
                        </a:lnTo>
                        <a:lnTo>
                          <a:pt x="162" y="197"/>
                        </a:lnTo>
                        <a:lnTo>
                          <a:pt x="162" y="196"/>
                        </a:lnTo>
                        <a:lnTo>
                          <a:pt x="162" y="195"/>
                        </a:lnTo>
                        <a:lnTo>
                          <a:pt x="162" y="196"/>
                        </a:lnTo>
                        <a:lnTo>
                          <a:pt x="162" y="196"/>
                        </a:lnTo>
                        <a:lnTo>
                          <a:pt x="162" y="194"/>
                        </a:lnTo>
                        <a:lnTo>
                          <a:pt x="162" y="197"/>
                        </a:lnTo>
                        <a:lnTo>
                          <a:pt x="162" y="193"/>
                        </a:lnTo>
                        <a:lnTo>
                          <a:pt x="162" y="194"/>
                        </a:lnTo>
                        <a:lnTo>
                          <a:pt x="162" y="192"/>
                        </a:lnTo>
                        <a:lnTo>
                          <a:pt x="162" y="194"/>
                        </a:lnTo>
                        <a:lnTo>
                          <a:pt x="162" y="191"/>
                        </a:lnTo>
                        <a:lnTo>
                          <a:pt x="162" y="194"/>
                        </a:lnTo>
                        <a:lnTo>
                          <a:pt x="162" y="191"/>
                        </a:lnTo>
                        <a:lnTo>
                          <a:pt x="162" y="193"/>
                        </a:lnTo>
                        <a:lnTo>
                          <a:pt x="162" y="187"/>
                        </a:lnTo>
                        <a:lnTo>
                          <a:pt x="162" y="191"/>
                        </a:lnTo>
                        <a:lnTo>
                          <a:pt x="162" y="191"/>
                        </a:lnTo>
                        <a:lnTo>
                          <a:pt x="162" y="190"/>
                        </a:lnTo>
                        <a:lnTo>
                          <a:pt x="162" y="187"/>
                        </a:lnTo>
                        <a:lnTo>
                          <a:pt x="162" y="191"/>
                        </a:lnTo>
                        <a:lnTo>
                          <a:pt x="162" y="187"/>
                        </a:lnTo>
                        <a:lnTo>
                          <a:pt x="162" y="190"/>
                        </a:lnTo>
                        <a:lnTo>
                          <a:pt x="162" y="186"/>
                        </a:lnTo>
                        <a:lnTo>
                          <a:pt x="162" y="188"/>
                        </a:lnTo>
                        <a:lnTo>
                          <a:pt x="162" y="183"/>
                        </a:lnTo>
                        <a:lnTo>
                          <a:pt x="162" y="187"/>
                        </a:lnTo>
                        <a:lnTo>
                          <a:pt x="162" y="183"/>
                        </a:lnTo>
                        <a:lnTo>
                          <a:pt x="162" y="185"/>
                        </a:lnTo>
                        <a:lnTo>
                          <a:pt x="162" y="185"/>
                        </a:lnTo>
                        <a:lnTo>
                          <a:pt x="162" y="182"/>
                        </a:lnTo>
                        <a:lnTo>
                          <a:pt x="162" y="182"/>
                        </a:lnTo>
                        <a:lnTo>
                          <a:pt x="162" y="183"/>
                        </a:lnTo>
                        <a:lnTo>
                          <a:pt x="162" y="181"/>
                        </a:lnTo>
                        <a:lnTo>
                          <a:pt x="162" y="182"/>
                        </a:lnTo>
                        <a:lnTo>
                          <a:pt x="162" y="181"/>
                        </a:lnTo>
                        <a:lnTo>
                          <a:pt x="162" y="182"/>
                        </a:lnTo>
                        <a:lnTo>
                          <a:pt x="162" y="179"/>
                        </a:lnTo>
                        <a:lnTo>
                          <a:pt x="162" y="179"/>
                        </a:lnTo>
                        <a:lnTo>
                          <a:pt x="162" y="179"/>
                        </a:lnTo>
                        <a:lnTo>
                          <a:pt x="162" y="178"/>
                        </a:lnTo>
                        <a:lnTo>
                          <a:pt x="162" y="178"/>
                        </a:lnTo>
                        <a:lnTo>
                          <a:pt x="162" y="176"/>
                        </a:lnTo>
                        <a:lnTo>
                          <a:pt x="162" y="177"/>
                        </a:lnTo>
                        <a:lnTo>
                          <a:pt x="162" y="179"/>
                        </a:lnTo>
                        <a:lnTo>
                          <a:pt x="162" y="174"/>
                        </a:lnTo>
                        <a:lnTo>
                          <a:pt x="162" y="177"/>
                        </a:lnTo>
                        <a:lnTo>
                          <a:pt x="162" y="174"/>
                        </a:lnTo>
                        <a:lnTo>
                          <a:pt x="162" y="175"/>
                        </a:lnTo>
                        <a:lnTo>
                          <a:pt x="162" y="175"/>
                        </a:lnTo>
                        <a:lnTo>
                          <a:pt x="162" y="174"/>
                        </a:lnTo>
                        <a:lnTo>
                          <a:pt x="162" y="175"/>
                        </a:lnTo>
                        <a:lnTo>
                          <a:pt x="162" y="176"/>
                        </a:lnTo>
                        <a:lnTo>
                          <a:pt x="162" y="176"/>
                        </a:lnTo>
                        <a:lnTo>
                          <a:pt x="162" y="173"/>
                        </a:lnTo>
                        <a:lnTo>
                          <a:pt x="162" y="173"/>
                        </a:lnTo>
                        <a:lnTo>
                          <a:pt x="162" y="174"/>
                        </a:lnTo>
                        <a:lnTo>
                          <a:pt x="162" y="173"/>
                        </a:lnTo>
                        <a:lnTo>
                          <a:pt x="162" y="174"/>
                        </a:lnTo>
                        <a:lnTo>
                          <a:pt x="162" y="172"/>
                        </a:lnTo>
                        <a:lnTo>
                          <a:pt x="162" y="175"/>
                        </a:lnTo>
                        <a:lnTo>
                          <a:pt x="162" y="172"/>
                        </a:lnTo>
                        <a:lnTo>
                          <a:pt x="162" y="173"/>
                        </a:lnTo>
                        <a:lnTo>
                          <a:pt x="162" y="173"/>
                        </a:lnTo>
                        <a:lnTo>
                          <a:pt x="162" y="175"/>
                        </a:lnTo>
                        <a:lnTo>
                          <a:pt x="162" y="172"/>
                        </a:lnTo>
                        <a:lnTo>
                          <a:pt x="162" y="176"/>
                        </a:lnTo>
                        <a:lnTo>
                          <a:pt x="162" y="172"/>
                        </a:lnTo>
                        <a:lnTo>
                          <a:pt x="162" y="175"/>
                        </a:lnTo>
                        <a:lnTo>
                          <a:pt x="162" y="174"/>
                        </a:lnTo>
                        <a:lnTo>
                          <a:pt x="162" y="175"/>
                        </a:lnTo>
                        <a:lnTo>
                          <a:pt x="162" y="172"/>
                        </a:lnTo>
                        <a:lnTo>
                          <a:pt x="162" y="175"/>
                        </a:lnTo>
                        <a:lnTo>
                          <a:pt x="162" y="173"/>
                        </a:lnTo>
                        <a:lnTo>
                          <a:pt x="162" y="176"/>
                        </a:lnTo>
                        <a:lnTo>
                          <a:pt x="162" y="176"/>
                        </a:lnTo>
                        <a:lnTo>
                          <a:pt x="162" y="176"/>
                        </a:lnTo>
                        <a:lnTo>
                          <a:pt x="162" y="175"/>
                        </a:lnTo>
                        <a:lnTo>
                          <a:pt x="162" y="175"/>
                        </a:lnTo>
                        <a:lnTo>
                          <a:pt x="162" y="174"/>
                        </a:lnTo>
                        <a:lnTo>
                          <a:pt x="162" y="175"/>
                        </a:lnTo>
                        <a:lnTo>
                          <a:pt x="162" y="177"/>
                        </a:lnTo>
                        <a:lnTo>
                          <a:pt x="162" y="176"/>
                        </a:lnTo>
                        <a:lnTo>
                          <a:pt x="162" y="176"/>
                        </a:lnTo>
                        <a:lnTo>
                          <a:pt x="162" y="177"/>
                        </a:lnTo>
                        <a:lnTo>
                          <a:pt x="162" y="179"/>
                        </a:lnTo>
                        <a:lnTo>
                          <a:pt x="162" y="176"/>
                        </a:lnTo>
                        <a:lnTo>
                          <a:pt x="162" y="179"/>
                        </a:lnTo>
                        <a:lnTo>
                          <a:pt x="162" y="178"/>
                        </a:lnTo>
                        <a:lnTo>
                          <a:pt x="162" y="177"/>
                        </a:lnTo>
                        <a:lnTo>
                          <a:pt x="162" y="180"/>
                        </a:lnTo>
                        <a:lnTo>
                          <a:pt x="162" y="179"/>
                        </a:lnTo>
                        <a:lnTo>
                          <a:pt x="162" y="181"/>
                        </a:lnTo>
                        <a:lnTo>
                          <a:pt x="162" y="179"/>
                        </a:lnTo>
                        <a:lnTo>
                          <a:pt x="162" y="180"/>
                        </a:lnTo>
                        <a:lnTo>
                          <a:pt x="162" y="181"/>
                        </a:lnTo>
                        <a:lnTo>
                          <a:pt x="162" y="182"/>
                        </a:lnTo>
                        <a:lnTo>
                          <a:pt x="162" y="184"/>
                        </a:lnTo>
                        <a:lnTo>
                          <a:pt x="163" y="185"/>
                        </a:lnTo>
                        <a:lnTo>
                          <a:pt x="163" y="182"/>
                        </a:lnTo>
                        <a:lnTo>
                          <a:pt x="163" y="184"/>
                        </a:lnTo>
                        <a:lnTo>
                          <a:pt x="163" y="187"/>
                        </a:lnTo>
                        <a:lnTo>
                          <a:pt x="163" y="186"/>
                        </a:lnTo>
                        <a:lnTo>
                          <a:pt x="163" y="187"/>
                        </a:lnTo>
                        <a:lnTo>
                          <a:pt x="163" y="186"/>
                        </a:lnTo>
                        <a:lnTo>
                          <a:pt x="163" y="190"/>
                        </a:lnTo>
                        <a:lnTo>
                          <a:pt x="163" y="190"/>
                        </a:lnTo>
                        <a:lnTo>
                          <a:pt x="163" y="189"/>
                        </a:lnTo>
                        <a:lnTo>
                          <a:pt x="163" y="192"/>
                        </a:lnTo>
                        <a:lnTo>
                          <a:pt x="163" y="189"/>
                        </a:lnTo>
                        <a:lnTo>
                          <a:pt x="163" y="193"/>
                        </a:lnTo>
                        <a:lnTo>
                          <a:pt x="163" y="190"/>
                        </a:lnTo>
                        <a:lnTo>
                          <a:pt x="163" y="192"/>
                        </a:lnTo>
                        <a:lnTo>
                          <a:pt x="163" y="192"/>
                        </a:lnTo>
                        <a:lnTo>
                          <a:pt x="163" y="192"/>
                        </a:lnTo>
                        <a:lnTo>
                          <a:pt x="163" y="196"/>
                        </a:lnTo>
                        <a:lnTo>
                          <a:pt x="163" y="193"/>
                        </a:lnTo>
                        <a:lnTo>
                          <a:pt x="163" y="198"/>
                        </a:lnTo>
                        <a:lnTo>
                          <a:pt x="163" y="195"/>
                        </a:lnTo>
                        <a:lnTo>
                          <a:pt x="163" y="194"/>
                        </a:lnTo>
                        <a:lnTo>
                          <a:pt x="163" y="197"/>
                        </a:lnTo>
                        <a:lnTo>
                          <a:pt x="163" y="196"/>
                        </a:lnTo>
                        <a:lnTo>
                          <a:pt x="163" y="198"/>
                        </a:lnTo>
                        <a:lnTo>
                          <a:pt x="163" y="197"/>
                        </a:lnTo>
                        <a:lnTo>
                          <a:pt x="163" y="200"/>
                        </a:lnTo>
                        <a:lnTo>
                          <a:pt x="163" y="200"/>
                        </a:lnTo>
                        <a:lnTo>
                          <a:pt x="163" y="199"/>
                        </a:lnTo>
                        <a:lnTo>
                          <a:pt x="163" y="202"/>
                        </a:lnTo>
                        <a:lnTo>
                          <a:pt x="163" y="200"/>
                        </a:lnTo>
                        <a:lnTo>
                          <a:pt x="163" y="203"/>
                        </a:lnTo>
                        <a:lnTo>
                          <a:pt x="163" y="202"/>
                        </a:lnTo>
                        <a:lnTo>
                          <a:pt x="163" y="206"/>
                        </a:lnTo>
                        <a:lnTo>
                          <a:pt x="163" y="202"/>
                        </a:lnTo>
                        <a:lnTo>
                          <a:pt x="163" y="206"/>
                        </a:lnTo>
                        <a:lnTo>
                          <a:pt x="163" y="207"/>
                        </a:lnTo>
                        <a:lnTo>
                          <a:pt x="163" y="205"/>
                        </a:lnTo>
                        <a:lnTo>
                          <a:pt x="163" y="208"/>
                        </a:lnTo>
                        <a:lnTo>
                          <a:pt x="163" y="208"/>
                        </a:lnTo>
                        <a:lnTo>
                          <a:pt x="163" y="207"/>
                        </a:lnTo>
                        <a:lnTo>
                          <a:pt x="163" y="210"/>
                        </a:lnTo>
                        <a:lnTo>
                          <a:pt x="163" y="212"/>
                        </a:lnTo>
                        <a:lnTo>
                          <a:pt x="163" y="207"/>
                        </a:lnTo>
                        <a:lnTo>
                          <a:pt x="163" y="215"/>
                        </a:lnTo>
                        <a:lnTo>
                          <a:pt x="163" y="210"/>
                        </a:lnTo>
                        <a:lnTo>
                          <a:pt x="163" y="215"/>
                        </a:lnTo>
                        <a:lnTo>
                          <a:pt x="163" y="211"/>
                        </a:lnTo>
                        <a:lnTo>
                          <a:pt x="163" y="215"/>
                        </a:lnTo>
                        <a:lnTo>
                          <a:pt x="163" y="214"/>
                        </a:lnTo>
                        <a:lnTo>
                          <a:pt x="163" y="214"/>
                        </a:lnTo>
                        <a:lnTo>
                          <a:pt x="163" y="216"/>
                        </a:lnTo>
                        <a:lnTo>
                          <a:pt x="163" y="216"/>
                        </a:lnTo>
                        <a:lnTo>
                          <a:pt x="163" y="216"/>
                        </a:lnTo>
                        <a:lnTo>
                          <a:pt x="163" y="218"/>
                        </a:lnTo>
                        <a:lnTo>
                          <a:pt x="163" y="216"/>
                        </a:lnTo>
                        <a:lnTo>
                          <a:pt x="163" y="218"/>
                        </a:lnTo>
                        <a:lnTo>
                          <a:pt x="163" y="218"/>
                        </a:lnTo>
                        <a:lnTo>
                          <a:pt x="163" y="218"/>
                        </a:lnTo>
                        <a:lnTo>
                          <a:pt x="163" y="220"/>
                        </a:lnTo>
                        <a:lnTo>
                          <a:pt x="163" y="220"/>
                        </a:lnTo>
                        <a:lnTo>
                          <a:pt x="163" y="220"/>
                        </a:lnTo>
                        <a:lnTo>
                          <a:pt x="163" y="220"/>
                        </a:lnTo>
                        <a:lnTo>
                          <a:pt x="163" y="220"/>
                        </a:lnTo>
                        <a:lnTo>
                          <a:pt x="163" y="220"/>
                        </a:lnTo>
                        <a:lnTo>
                          <a:pt x="163" y="221"/>
                        </a:lnTo>
                        <a:lnTo>
                          <a:pt x="163" y="220"/>
                        </a:lnTo>
                        <a:lnTo>
                          <a:pt x="163" y="221"/>
                        </a:lnTo>
                        <a:lnTo>
                          <a:pt x="163" y="223"/>
                        </a:lnTo>
                        <a:lnTo>
                          <a:pt x="163" y="221"/>
                        </a:lnTo>
                        <a:lnTo>
                          <a:pt x="163" y="223"/>
                        </a:lnTo>
                        <a:lnTo>
                          <a:pt x="163" y="223"/>
                        </a:lnTo>
                        <a:lnTo>
                          <a:pt x="163" y="223"/>
                        </a:lnTo>
                        <a:lnTo>
                          <a:pt x="163" y="224"/>
                        </a:lnTo>
                        <a:lnTo>
                          <a:pt x="163" y="224"/>
                        </a:lnTo>
                        <a:lnTo>
                          <a:pt x="163" y="223"/>
                        </a:lnTo>
                        <a:lnTo>
                          <a:pt x="163" y="224"/>
                        </a:lnTo>
                        <a:lnTo>
                          <a:pt x="163" y="225"/>
                        </a:lnTo>
                        <a:lnTo>
                          <a:pt x="163" y="225"/>
                        </a:lnTo>
                        <a:lnTo>
                          <a:pt x="163" y="226"/>
                        </a:lnTo>
                        <a:lnTo>
                          <a:pt x="163" y="225"/>
                        </a:lnTo>
                        <a:lnTo>
                          <a:pt x="163" y="225"/>
                        </a:lnTo>
                        <a:lnTo>
                          <a:pt x="163" y="227"/>
                        </a:lnTo>
                        <a:lnTo>
                          <a:pt x="163" y="226"/>
                        </a:lnTo>
                        <a:lnTo>
                          <a:pt x="163" y="226"/>
                        </a:lnTo>
                        <a:lnTo>
                          <a:pt x="163" y="229"/>
                        </a:lnTo>
                        <a:lnTo>
                          <a:pt x="163" y="225"/>
                        </a:lnTo>
                        <a:lnTo>
                          <a:pt x="163" y="229"/>
                        </a:lnTo>
                        <a:lnTo>
                          <a:pt x="163" y="228"/>
                        </a:lnTo>
                        <a:lnTo>
                          <a:pt x="163" y="227"/>
                        </a:lnTo>
                        <a:lnTo>
                          <a:pt x="163" y="230"/>
                        </a:lnTo>
                        <a:lnTo>
                          <a:pt x="163" y="229"/>
                        </a:lnTo>
                        <a:lnTo>
                          <a:pt x="163" y="230"/>
                        </a:lnTo>
                        <a:lnTo>
                          <a:pt x="163" y="228"/>
                        </a:lnTo>
                        <a:lnTo>
                          <a:pt x="163" y="231"/>
                        </a:lnTo>
                        <a:lnTo>
                          <a:pt x="163" y="228"/>
                        </a:lnTo>
                        <a:lnTo>
                          <a:pt x="163" y="229"/>
                        </a:lnTo>
                        <a:lnTo>
                          <a:pt x="163" y="231"/>
                        </a:lnTo>
                        <a:lnTo>
                          <a:pt x="164" y="229"/>
                        </a:lnTo>
                        <a:lnTo>
                          <a:pt x="164" y="229"/>
                        </a:lnTo>
                        <a:lnTo>
                          <a:pt x="164" y="229"/>
                        </a:lnTo>
                        <a:lnTo>
                          <a:pt x="164" y="228"/>
                        </a:lnTo>
                        <a:lnTo>
                          <a:pt x="164" y="229"/>
                        </a:lnTo>
                        <a:lnTo>
                          <a:pt x="164" y="230"/>
                        </a:lnTo>
                        <a:lnTo>
                          <a:pt x="164" y="226"/>
                        </a:lnTo>
                        <a:lnTo>
                          <a:pt x="164" y="229"/>
                        </a:lnTo>
                        <a:lnTo>
                          <a:pt x="164" y="226"/>
                        </a:lnTo>
                        <a:lnTo>
                          <a:pt x="164" y="228"/>
                        </a:lnTo>
                        <a:lnTo>
                          <a:pt x="164" y="225"/>
                        </a:lnTo>
                        <a:lnTo>
                          <a:pt x="164" y="227"/>
                        </a:lnTo>
                        <a:lnTo>
                          <a:pt x="164" y="224"/>
                        </a:lnTo>
                        <a:lnTo>
                          <a:pt x="164" y="226"/>
                        </a:lnTo>
                        <a:lnTo>
                          <a:pt x="164" y="225"/>
                        </a:lnTo>
                        <a:lnTo>
                          <a:pt x="164" y="221"/>
                        </a:lnTo>
                        <a:lnTo>
                          <a:pt x="164" y="227"/>
                        </a:lnTo>
                        <a:lnTo>
                          <a:pt x="164" y="224"/>
                        </a:lnTo>
                        <a:lnTo>
                          <a:pt x="164" y="222"/>
                        </a:lnTo>
                        <a:lnTo>
                          <a:pt x="164" y="223"/>
                        </a:lnTo>
                        <a:lnTo>
                          <a:pt x="164" y="221"/>
                        </a:lnTo>
                        <a:lnTo>
                          <a:pt x="164" y="221"/>
                        </a:lnTo>
                        <a:lnTo>
                          <a:pt x="164" y="220"/>
                        </a:lnTo>
                        <a:lnTo>
                          <a:pt x="164" y="220"/>
                        </a:lnTo>
                        <a:lnTo>
                          <a:pt x="164" y="221"/>
                        </a:lnTo>
                        <a:lnTo>
                          <a:pt x="164" y="220"/>
                        </a:lnTo>
                        <a:lnTo>
                          <a:pt x="164" y="218"/>
                        </a:lnTo>
                        <a:lnTo>
                          <a:pt x="164" y="218"/>
                        </a:lnTo>
                        <a:lnTo>
                          <a:pt x="164" y="220"/>
                        </a:lnTo>
                        <a:lnTo>
                          <a:pt x="164" y="215"/>
                        </a:lnTo>
                        <a:lnTo>
                          <a:pt x="164" y="218"/>
                        </a:lnTo>
                        <a:lnTo>
                          <a:pt x="164" y="218"/>
                        </a:lnTo>
                        <a:lnTo>
                          <a:pt x="164" y="214"/>
                        </a:lnTo>
                        <a:lnTo>
                          <a:pt x="164" y="216"/>
                        </a:lnTo>
                        <a:lnTo>
                          <a:pt x="164" y="216"/>
                        </a:lnTo>
                        <a:lnTo>
                          <a:pt x="164" y="214"/>
                        </a:lnTo>
                        <a:lnTo>
                          <a:pt x="164" y="215"/>
                        </a:lnTo>
                        <a:lnTo>
                          <a:pt x="164" y="213"/>
                        </a:lnTo>
                        <a:lnTo>
                          <a:pt x="164" y="211"/>
                        </a:lnTo>
                        <a:lnTo>
                          <a:pt x="164" y="212"/>
                        </a:lnTo>
                        <a:lnTo>
                          <a:pt x="164" y="209"/>
                        </a:lnTo>
                        <a:lnTo>
                          <a:pt x="164" y="213"/>
                        </a:lnTo>
                        <a:lnTo>
                          <a:pt x="164" y="209"/>
                        </a:lnTo>
                        <a:lnTo>
                          <a:pt x="164" y="210"/>
                        </a:lnTo>
                        <a:lnTo>
                          <a:pt x="164" y="208"/>
                        </a:lnTo>
                        <a:lnTo>
                          <a:pt x="164" y="208"/>
                        </a:lnTo>
                        <a:lnTo>
                          <a:pt x="164" y="206"/>
                        </a:lnTo>
                        <a:lnTo>
                          <a:pt x="164" y="207"/>
                        </a:lnTo>
                        <a:lnTo>
                          <a:pt x="164" y="208"/>
                        </a:lnTo>
                        <a:lnTo>
                          <a:pt x="164" y="206"/>
                        </a:lnTo>
                        <a:lnTo>
                          <a:pt x="164" y="205"/>
                        </a:lnTo>
                        <a:lnTo>
                          <a:pt x="164" y="206"/>
                        </a:lnTo>
                        <a:lnTo>
                          <a:pt x="164" y="202"/>
                        </a:lnTo>
                        <a:lnTo>
                          <a:pt x="164" y="205"/>
                        </a:lnTo>
                        <a:lnTo>
                          <a:pt x="164" y="202"/>
                        </a:lnTo>
                        <a:lnTo>
                          <a:pt x="164" y="203"/>
                        </a:lnTo>
                        <a:lnTo>
                          <a:pt x="164" y="201"/>
                        </a:lnTo>
                        <a:lnTo>
                          <a:pt x="164" y="199"/>
                        </a:lnTo>
                        <a:lnTo>
                          <a:pt x="164" y="203"/>
                        </a:lnTo>
                        <a:lnTo>
                          <a:pt x="164" y="200"/>
                        </a:lnTo>
                        <a:lnTo>
                          <a:pt x="164" y="203"/>
                        </a:lnTo>
                        <a:lnTo>
                          <a:pt x="164" y="200"/>
                        </a:lnTo>
                        <a:lnTo>
                          <a:pt x="164" y="201"/>
                        </a:lnTo>
                        <a:lnTo>
                          <a:pt x="164" y="197"/>
                        </a:lnTo>
                        <a:lnTo>
                          <a:pt x="164" y="200"/>
                        </a:lnTo>
                        <a:lnTo>
                          <a:pt x="164" y="196"/>
                        </a:lnTo>
                        <a:lnTo>
                          <a:pt x="164" y="199"/>
                        </a:lnTo>
                        <a:lnTo>
                          <a:pt x="164" y="198"/>
                        </a:lnTo>
                        <a:lnTo>
                          <a:pt x="164" y="198"/>
                        </a:lnTo>
                        <a:lnTo>
                          <a:pt x="164" y="198"/>
                        </a:lnTo>
                        <a:lnTo>
                          <a:pt x="164" y="198"/>
                        </a:lnTo>
                        <a:lnTo>
                          <a:pt x="164" y="198"/>
                        </a:lnTo>
                        <a:lnTo>
                          <a:pt x="164" y="199"/>
                        </a:lnTo>
                        <a:lnTo>
                          <a:pt x="164" y="197"/>
                        </a:lnTo>
                        <a:lnTo>
                          <a:pt x="164" y="198"/>
                        </a:lnTo>
                        <a:lnTo>
                          <a:pt x="164" y="197"/>
                        </a:lnTo>
                        <a:lnTo>
                          <a:pt x="164" y="198"/>
                        </a:lnTo>
                        <a:lnTo>
                          <a:pt x="164" y="198"/>
                        </a:lnTo>
                        <a:lnTo>
                          <a:pt x="164" y="196"/>
                        </a:lnTo>
                        <a:lnTo>
                          <a:pt x="164" y="200"/>
                        </a:lnTo>
                        <a:lnTo>
                          <a:pt x="164" y="198"/>
                        </a:lnTo>
                        <a:lnTo>
                          <a:pt x="164" y="198"/>
                        </a:lnTo>
                        <a:lnTo>
                          <a:pt x="164" y="199"/>
                        </a:lnTo>
                        <a:lnTo>
                          <a:pt x="164" y="197"/>
                        </a:lnTo>
                        <a:lnTo>
                          <a:pt x="164" y="197"/>
                        </a:lnTo>
                        <a:lnTo>
                          <a:pt x="164" y="201"/>
                        </a:lnTo>
                        <a:lnTo>
                          <a:pt x="164" y="199"/>
                        </a:lnTo>
                        <a:lnTo>
                          <a:pt x="164" y="199"/>
                        </a:lnTo>
                        <a:lnTo>
                          <a:pt x="164" y="200"/>
                        </a:lnTo>
                        <a:lnTo>
                          <a:pt x="164" y="198"/>
                        </a:lnTo>
                        <a:lnTo>
                          <a:pt x="164" y="199"/>
                        </a:lnTo>
                        <a:lnTo>
                          <a:pt x="164" y="201"/>
                        </a:lnTo>
                        <a:lnTo>
                          <a:pt x="164" y="200"/>
                        </a:lnTo>
                        <a:lnTo>
                          <a:pt x="164" y="200"/>
                        </a:lnTo>
                        <a:lnTo>
                          <a:pt x="164" y="199"/>
                        </a:lnTo>
                        <a:lnTo>
                          <a:pt x="164" y="201"/>
                        </a:lnTo>
                        <a:lnTo>
                          <a:pt x="164" y="200"/>
                        </a:lnTo>
                        <a:lnTo>
                          <a:pt x="164" y="202"/>
                        </a:lnTo>
                        <a:lnTo>
                          <a:pt x="164" y="201"/>
                        </a:lnTo>
                        <a:lnTo>
                          <a:pt x="164" y="200"/>
                        </a:lnTo>
                        <a:lnTo>
                          <a:pt x="164" y="203"/>
                        </a:lnTo>
                        <a:lnTo>
                          <a:pt x="164" y="204"/>
                        </a:lnTo>
                        <a:lnTo>
                          <a:pt x="164" y="202"/>
                        </a:lnTo>
                        <a:lnTo>
                          <a:pt x="164" y="205"/>
                        </a:lnTo>
                        <a:lnTo>
                          <a:pt x="164" y="204"/>
                        </a:lnTo>
                        <a:lnTo>
                          <a:pt x="164" y="206"/>
                        </a:lnTo>
                        <a:lnTo>
                          <a:pt x="164" y="204"/>
                        </a:lnTo>
                        <a:lnTo>
                          <a:pt x="164" y="205"/>
                        </a:lnTo>
                        <a:lnTo>
                          <a:pt x="165" y="205"/>
                        </a:lnTo>
                        <a:lnTo>
                          <a:pt x="165" y="207"/>
                        </a:lnTo>
                        <a:lnTo>
                          <a:pt x="165" y="208"/>
                        </a:lnTo>
                        <a:lnTo>
                          <a:pt x="165" y="207"/>
                        </a:lnTo>
                        <a:lnTo>
                          <a:pt x="165" y="207"/>
                        </a:lnTo>
                        <a:lnTo>
                          <a:pt x="165" y="211"/>
                        </a:lnTo>
                        <a:lnTo>
                          <a:pt x="165" y="208"/>
                        </a:lnTo>
                        <a:lnTo>
                          <a:pt x="165" y="209"/>
                        </a:lnTo>
                        <a:lnTo>
                          <a:pt x="165" y="210"/>
                        </a:lnTo>
                        <a:lnTo>
                          <a:pt x="165" y="207"/>
                        </a:lnTo>
                        <a:lnTo>
                          <a:pt x="165" y="212"/>
                        </a:lnTo>
                        <a:lnTo>
                          <a:pt x="165" y="211"/>
                        </a:lnTo>
                        <a:lnTo>
                          <a:pt x="165" y="213"/>
                        </a:lnTo>
                        <a:lnTo>
                          <a:pt x="165" y="212"/>
                        </a:lnTo>
                        <a:lnTo>
                          <a:pt x="165" y="213"/>
                        </a:lnTo>
                        <a:lnTo>
                          <a:pt x="165" y="214"/>
                        </a:lnTo>
                        <a:lnTo>
                          <a:pt x="165" y="212"/>
                        </a:lnTo>
                        <a:lnTo>
                          <a:pt x="165" y="214"/>
                        </a:lnTo>
                        <a:lnTo>
                          <a:pt x="165" y="213"/>
                        </a:lnTo>
                        <a:lnTo>
                          <a:pt x="165" y="215"/>
                        </a:lnTo>
                        <a:lnTo>
                          <a:pt x="165" y="214"/>
                        </a:lnTo>
                        <a:lnTo>
                          <a:pt x="165" y="212"/>
                        </a:lnTo>
                        <a:lnTo>
                          <a:pt x="165" y="216"/>
                        </a:lnTo>
                        <a:lnTo>
                          <a:pt x="165" y="214"/>
                        </a:lnTo>
                        <a:lnTo>
                          <a:pt x="165" y="219"/>
                        </a:lnTo>
                        <a:lnTo>
                          <a:pt x="165" y="215"/>
                        </a:lnTo>
                        <a:lnTo>
                          <a:pt x="165" y="215"/>
                        </a:lnTo>
                        <a:lnTo>
                          <a:pt x="165" y="217"/>
                        </a:lnTo>
                        <a:lnTo>
                          <a:pt x="165" y="219"/>
                        </a:lnTo>
                        <a:lnTo>
                          <a:pt x="165" y="217"/>
                        </a:lnTo>
                        <a:lnTo>
                          <a:pt x="165" y="218"/>
                        </a:lnTo>
                        <a:lnTo>
                          <a:pt x="165" y="218"/>
                        </a:lnTo>
                        <a:lnTo>
                          <a:pt x="165" y="219"/>
                        </a:lnTo>
                        <a:lnTo>
                          <a:pt x="165" y="217"/>
                        </a:lnTo>
                        <a:lnTo>
                          <a:pt x="165" y="218"/>
                        </a:lnTo>
                        <a:lnTo>
                          <a:pt x="165" y="219"/>
                        </a:lnTo>
                        <a:lnTo>
                          <a:pt x="165" y="220"/>
                        </a:lnTo>
                        <a:lnTo>
                          <a:pt x="165" y="218"/>
                        </a:lnTo>
                        <a:lnTo>
                          <a:pt x="165" y="221"/>
                        </a:lnTo>
                        <a:lnTo>
                          <a:pt x="165" y="217"/>
                        </a:lnTo>
                        <a:lnTo>
                          <a:pt x="165" y="220"/>
                        </a:lnTo>
                        <a:lnTo>
                          <a:pt x="165" y="220"/>
                        </a:lnTo>
                        <a:lnTo>
                          <a:pt x="165" y="222"/>
                        </a:lnTo>
                        <a:lnTo>
                          <a:pt x="165" y="217"/>
                        </a:lnTo>
                        <a:lnTo>
                          <a:pt x="165" y="221"/>
                        </a:lnTo>
                        <a:lnTo>
                          <a:pt x="165" y="220"/>
                        </a:lnTo>
                        <a:lnTo>
                          <a:pt x="165" y="220"/>
                        </a:lnTo>
                        <a:lnTo>
                          <a:pt x="165" y="221"/>
                        </a:lnTo>
                        <a:lnTo>
                          <a:pt x="165" y="220"/>
                        </a:lnTo>
                        <a:lnTo>
                          <a:pt x="165" y="223"/>
                        </a:lnTo>
                        <a:lnTo>
                          <a:pt x="165" y="220"/>
                        </a:lnTo>
                        <a:lnTo>
                          <a:pt x="165" y="220"/>
                        </a:lnTo>
                        <a:lnTo>
                          <a:pt x="165" y="221"/>
                        </a:lnTo>
                        <a:lnTo>
                          <a:pt x="165" y="221"/>
                        </a:lnTo>
                        <a:lnTo>
                          <a:pt x="165" y="217"/>
                        </a:lnTo>
                        <a:lnTo>
                          <a:pt x="165" y="221"/>
                        </a:lnTo>
                        <a:lnTo>
                          <a:pt x="165" y="220"/>
                        </a:lnTo>
                        <a:lnTo>
                          <a:pt x="165" y="218"/>
                        </a:lnTo>
                        <a:lnTo>
                          <a:pt x="165" y="222"/>
                        </a:lnTo>
                        <a:lnTo>
                          <a:pt x="165" y="219"/>
                        </a:lnTo>
                        <a:lnTo>
                          <a:pt x="165" y="217"/>
                        </a:lnTo>
                        <a:lnTo>
                          <a:pt x="165" y="222"/>
                        </a:lnTo>
                        <a:lnTo>
                          <a:pt x="165" y="217"/>
                        </a:lnTo>
                        <a:lnTo>
                          <a:pt x="165" y="220"/>
                        </a:lnTo>
                        <a:lnTo>
                          <a:pt x="165" y="217"/>
                        </a:lnTo>
                        <a:lnTo>
                          <a:pt x="165" y="220"/>
                        </a:lnTo>
                        <a:lnTo>
                          <a:pt x="165" y="217"/>
                        </a:lnTo>
                        <a:lnTo>
                          <a:pt x="165" y="218"/>
                        </a:lnTo>
                        <a:lnTo>
                          <a:pt x="165" y="216"/>
                        </a:lnTo>
                        <a:lnTo>
                          <a:pt x="165" y="216"/>
                        </a:lnTo>
                        <a:lnTo>
                          <a:pt x="165" y="216"/>
                        </a:lnTo>
                        <a:lnTo>
                          <a:pt x="165" y="217"/>
                        </a:lnTo>
                        <a:lnTo>
                          <a:pt x="165" y="216"/>
                        </a:lnTo>
                        <a:lnTo>
                          <a:pt x="165" y="213"/>
                        </a:lnTo>
                        <a:lnTo>
                          <a:pt x="165" y="215"/>
                        </a:lnTo>
                        <a:lnTo>
                          <a:pt x="165" y="215"/>
                        </a:lnTo>
                        <a:lnTo>
                          <a:pt x="165" y="214"/>
                        </a:lnTo>
                        <a:lnTo>
                          <a:pt x="165" y="214"/>
                        </a:lnTo>
                        <a:lnTo>
                          <a:pt x="165" y="215"/>
                        </a:lnTo>
                        <a:lnTo>
                          <a:pt x="165" y="214"/>
                        </a:lnTo>
                        <a:lnTo>
                          <a:pt x="165" y="216"/>
                        </a:lnTo>
                        <a:lnTo>
                          <a:pt x="165" y="213"/>
                        </a:lnTo>
                        <a:lnTo>
                          <a:pt x="165" y="212"/>
                        </a:lnTo>
                        <a:lnTo>
                          <a:pt x="165" y="213"/>
                        </a:lnTo>
                        <a:lnTo>
                          <a:pt x="165" y="212"/>
                        </a:lnTo>
                        <a:lnTo>
                          <a:pt x="165" y="211"/>
                        </a:lnTo>
                        <a:lnTo>
                          <a:pt x="165" y="213"/>
                        </a:lnTo>
                        <a:lnTo>
                          <a:pt x="165" y="209"/>
                        </a:lnTo>
                        <a:lnTo>
                          <a:pt x="165" y="211"/>
                        </a:lnTo>
                        <a:lnTo>
                          <a:pt x="165" y="212"/>
                        </a:lnTo>
                        <a:lnTo>
                          <a:pt x="165" y="208"/>
                        </a:lnTo>
                        <a:lnTo>
                          <a:pt x="165" y="211"/>
                        </a:lnTo>
                        <a:lnTo>
                          <a:pt x="165" y="208"/>
                        </a:lnTo>
                        <a:lnTo>
                          <a:pt x="165" y="209"/>
                        </a:lnTo>
                        <a:lnTo>
                          <a:pt x="165" y="209"/>
                        </a:lnTo>
                        <a:lnTo>
                          <a:pt x="165" y="206"/>
                        </a:lnTo>
                        <a:lnTo>
                          <a:pt x="165" y="206"/>
                        </a:lnTo>
                        <a:lnTo>
                          <a:pt x="165" y="207"/>
                        </a:lnTo>
                        <a:lnTo>
                          <a:pt x="166" y="209"/>
                        </a:lnTo>
                        <a:lnTo>
                          <a:pt x="166" y="205"/>
                        </a:lnTo>
                        <a:lnTo>
                          <a:pt x="166" y="206"/>
                        </a:lnTo>
                        <a:lnTo>
                          <a:pt x="166" y="208"/>
                        </a:lnTo>
                        <a:lnTo>
                          <a:pt x="166" y="205"/>
                        </a:lnTo>
                        <a:lnTo>
                          <a:pt x="166" y="207"/>
                        </a:lnTo>
                        <a:lnTo>
                          <a:pt x="166" y="206"/>
                        </a:lnTo>
                        <a:lnTo>
                          <a:pt x="166" y="205"/>
                        </a:lnTo>
                        <a:lnTo>
                          <a:pt x="166" y="201"/>
                        </a:lnTo>
                        <a:lnTo>
                          <a:pt x="166" y="207"/>
                        </a:lnTo>
                        <a:lnTo>
                          <a:pt x="166" y="205"/>
                        </a:lnTo>
                        <a:lnTo>
                          <a:pt x="166" y="202"/>
                        </a:lnTo>
                        <a:lnTo>
                          <a:pt x="166" y="201"/>
                        </a:lnTo>
                        <a:lnTo>
                          <a:pt x="166" y="203"/>
                        </a:lnTo>
                        <a:lnTo>
                          <a:pt x="166" y="203"/>
                        </a:lnTo>
                        <a:lnTo>
                          <a:pt x="166" y="201"/>
                        </a:lnTo>
                        <a:lnTo>
                          <a:pt x="166" y="203"/>
                        </a:lnTo>
                        <a:lnTo>
                          <a:pt x="166" y="200"/>
                        </a:lnTo>
                        <a:lnTo>
                          <a:pt x="166" y="203"/>
                        </a:lnTo>
                        <a:lnTo>
                          <a:pt x="166" y="202"/>
                        </a:lnTo>
                        <a:lnTo>
                          <a:pt x="166" y="204"/>
                        </a:lnTo>
                        <a:lnTo>
                          <a:pt x="166" y="201"/>
                        </a:lnTo>
                        <a:lnTo>
                          <a:pt x="166" y="200"/>
                        </a:lnTo>
                        <a:lnTo>
                          <a:pt x="166" y="200"/>
                        </a:lnTo>
                        <a:lnTo>
                          <a:pt x="166" y="204"/>
                        </a:lnTo>
                        <a:lnTo>
                          <a:pt x="166" y="201"/>
                        </a:lnTo>
                        <a:lnTo>
                          <a:pt x="166" y="201"/>
                        </a:lnTo>
                        <a:lnTo>
                          <a:pt x="166" y="202"/>
                        </a:lnTo>
                        <a:lnTo>
                          <a:pt x="166" y="199"/>
                        </a:lnTo>
                        <a:lnTo>
                          <a:pt x="166" y="201"/>
                        </a:lnTo>
                        <a:lnTo>
                          <a:pt x="166" y="201"/>
                        </a:lnTo>
                        <a:lnTo>
                          <a:pt x="166" y="203"/>
                        </a:lnTo>
                        <a:lnTo>
                          <a:pt x="166" y="201"/>
                        </a:lnTo>
                        <a:lnTo>
                          <a:pt x="166" y="201"/>
                        </a:lnTo>
                        <a:lnTo>
                          <a:pt x="166" y="202"/>
                        </a:lnTo>
                        <a:lnTo>
                          <a:pt x="166" y="200"/>
                        </a:lnTo>
                        <a:lnTo>
                          <a:pt x="166" y="202"/>
                        </a:lnTo>
                        <a:lnTo>
                          <a:pt x="166" y="202"/>
                        </a:lnTo>
                        <a:lnTo>
                          <a:pt x="166" y="203"/>
                        </a:lnTo>
                        <a:lnTo>
                          <a:pt x="166" y="203"/>
                        </a:lnTo>
                        <a:lnTo>
                          <a:pt x="166" y="202"/>
                        </a:lnTo>
                        <a:lnTo>
                          <a:pt x="166" y="204"/>
                        </a:lnTo>
                        <a:lnTo>
                          <a:pt x="166" y="203"/>
                        </a:lnTo>
                        <a:lnTo>
                          <a:pt x="166" y="202"/>
                        </a:lnTo>
                        <a:lnTo>
                          <a:pt x="166" y="203"/>
                        </a:lnTo>
                        <a:lnTo>
                          <a:pt x="166" y="205"/>
                        </a:lnTo>
                        <a:lnTo>
                          <a:pt x="166" y="203"/>
                        </a:lnTo>
                        <a:lnTo>
                          <a:pt x="166" y="205"/>
                        </a:lnTo>
                        <a:lnTo>
                          <a:pt x="166" y="204"/>
                        </a:lnTo>
                        <a:lnTo>
                          <a:pt x="166" y="203"/>
                        </a:lnTo>
                        <a:lnTo>
                          <a:pt x="166" y="205"/>
                        </a:lnTo>
                        <a:lnTo>
                          <a:pt x="166" y="206"/>
                        </a:lnTo>
                        <a:lnTo>
                          <a:pt x="166" y="204"/>
                        </a:lnTo>
                        <a:lnTo>
                          <a:pt x="166" y="206"/>
                        </a:lnTo>
                        <a:lnTo>
                          <a:pt x="166" y="205"/>
                        </a:lnTo>
                        <a:lnTo>
                          <a:pt x="166" y="207"/>
                        </a:lnTo>
                        <a:lnTo>
                          <a:pt x="166" y="205"/>
                        </a:lnTo>
                        <a:lnTo>
                          <a:pt x="166" y="207"/>
                        </a:lnTo>
                        <a:lnTo>
                          <a:pt x="166" y="207"/>
                        </a:lnTo>
                        <a:lnTo>
                          <a:pt x="166" y="208"/>
                        </a:lnTo>
                        <a:lnTo>
                          <a:pt x="166" y="206"/>
                        </a:lnTo>
                        <a:lnTo>
                          <a:pt x="166" y="207"/>
                        </a:lnTo>
                        <a:lnTo>
                          <a:pt x="166" y="208"/>
                        </a:lnTo>
                        <a:lnTo>
                          <a:pt x="166" y="210"/>
                        </a:lnTo>
                        <a:lnTo>
                          <a:pt x="166" y="209"/>
                        </a:lnTo>
                        <a:lnTo>
                          <a:pt x="166" y="209"/>
                        </a:lnTo>
                        <a:lnTo>
                          <a:pt x="166" y="210"/>
                        </a:lnTo>
                        <a:lnTo>
                          <a:pt x="166" y="209"/>
                        </a:lnTo>
                        <a:lnTo>
                          <a:pt x="166" y="212"/>
                        </a:lnTo>
                        <a:lnTo>
                          <a:pt x="166" y="210"/>
                        </a:lnTo>
                        <a:lnTo>
                          <a:pt x="166" y="212"/>
                        </a:lnTo>
                        <a:lnTo>
                          <a:pt x="166" y="213"/>
                        </a:lnTo>
                        <a:lnTo>
                          <a:pt x="166" y="213"/>
                        </a:lnTo>
                        <a:lnTo>
                          <a:pt x="166" y="214"/>
                        </a:lnTo>
                        <a:lnTo>
                          <a:pt x="166" y="215"/>
                        </a:lnTo>
                        <a:lnTo>
                          <a:pt x="166" y="215"/>
                        </a:lnTo>
                        <a:lnTo>
                          <a:pt x="166" y="215"/>
                        </a:lnTo>
                        <a:lnTo>
                          <a:pt x="166" y="217"/>
                        </a:lnTo>
                        <a:lnTo>
                          <a:pt x="166" y="215"/>
                        </a:lnTo>
                        <a:lnTo>
                          <a:pt x="166" y="218"/>
                        </a:lnTo>
                        <a:lnTo>
                          <a:pt x="166" y="215"/>
                        </a:lnTo>
                        <a:lnTo>
                          <a:pt x="166" y="219"/>
                        </a:lnTo>
                        <a:lnTo>
                          <a:pt x="166" y="217"/>
                        </a:lnTo>
                        <a:lnTo>
                          <a:pt x="166" y="217"/>
                        </a:lnTo>
                        <a:lnTo>
                          <a:pt x="166" y="219"/>
                        </a:lnTo>
                        <a:lnTo>
                          <a:pt x="166" y="219"/>
                        </a:lnTo>
                        <a:lnTo>
                          <a:pt x="166" y="221"/>
                        </a:lnTo>
                        <a:lnTo>
                          <a:pt x="166" y="220"/>
                        </a:lnTo>
                        <a:lnTo>
                          <a:pt x="166" y="219"/>
                        </a:lnTo>
                        <a:lnTo>
                          <a:pt x="166" y="222"/>
                        </a:lnTo>
                        <a:lnTo>
                          <a:pt x="166" y="221"/>
                        </a:lnTo>
                        <a:lnTo>
                          <a:pt x="166" y="220"/>
                        </a:lnTo>
                        <a:lnTo>
                          <a:pt x="166" y="223"/>
                        </a:lnTo>
                        <a:lnTo>
                          <a:pt x="166" y="219"/>
                        </a:lnTo>
                        <a:lnTo>
                          <a:pt x="166" y="225"/>
                        </a:lnTo>
                        <a:lnTo>
                          <a:pt x="166" y="224"/>
                        </a:lnTo>
                        <a:lnTo>
                          <a:pt x="166" y="223"/>
                        </a:lnTo>
                        <a:lnTo>
                          <a:pt x="166" y="226"/>
                        </a:lnTo>
                        <a:lnTo>
                          <a:pt x="167" y="225"/>
                        </a:lnTo>
                        <a:lnTo>
                          <a:pt x="167" y="223"/>
                        </a:lnTo>
                        <a:lnTo>
                          <a:pt x="167" y="226"/>
                        </a:lnTo>
                        <a:lnTo>
                          <a:pt x="167" y="226"/>
                        </a:lnTo>
                        <a:lnTo>
                          <a:pt x="167" y="225"/>
                        </a:lnTo>
                        <a:lnTo>
                          <a:pt x="167" y="227"/>
                        </a:lnTo>
                        <a:lnTo>
                          <a:pt x="167" y="228"/>
                        </a:lnTo>
                        <a:lnTo>
                          <a:pt x="167" y="229"/>
                        </a:lnTo>
                        <a:lnTo>
                          <a:pt x="167" y="227"/>
                        </a:lnTo>
                        <a:lnTo>
                          <a:pt x="167" y="228"/>
                        </a:lnTo>
                        <a:lnTo>
                          <a:pt x="167" y="229"/>
                        </a:lnTo>
                        <a:lnTo>
                          <a:pt x="167" y="229"/>
                        </a:lnTo>
                        <a:lnTo>
                          <a:pt x="167" y="229"/>
                        </a:lnTo>
                        <a:lnTo>
                          <a:pt x="167" y="231"/>
                        </a:lnTo>
                        <a:lnTo>
                          <a:pt x="167" y="232"/>
                        </a:lnTo>
                        <a:lnTo>
                          <a:pt x="167" y="231"/>
                        </a:lnTo>
                        <a:lnTo>
                          <a:pt x="167" y="231"/>
                        </a:lnTo>
                        <a:lnTo>
                          <a:pt x="167" y="231"/>
                        </a:lnTo>
                        <a:lnTo>
                          <a:pt x="167" y="233"/>
                        </a:lnTo>
                        <a:lnTo>
                          <a:pt x="167" y="233"/>
                        </a:lnTo>
                        <a:lnTo>
                          <a:pt x="167" y="233"/>
                        </a:lnTo>
                        <a:lnTo>
                          <a:pt x="167" y="231"/>
                        </a:lnTo>
                        <a:lnTo>
                          <a:pt x="167" y="235"/>
                        </a:lnTo>
                        <a:lnTo>
                          <a:pt x="167" y="233"/>
                        </a:lnTo>
                        <a:lnTo>
                          <a:pt x="167" y="235"/>
                        </a:lnTo>
                        <a:lnTo>
                          <a:pt x="167" y="235"/>
                        </a:lnTo>
                        <a:lnTo>
                          <a:pt x="167" y="235"/>
                        </a:lnTo>
                        <a:lnTo>
                          <a:pt x="167" y="236"/>
                        </a:lnTo>
                        <a:lnTo>
                          <a:pt x="167" y="233"/>
                        </a:lnTo>
                        <a:lnTo>
                          <a:pt x="167" y="237"/>
                        </a:lnTo>
                        <a:lnTo>
                          <a:pt x="167" y="235"/>
                        </a:lnTo>
                        <a:lnTo>
                          <a:pt x="167" y="235"/>
                        </a:lnTo>
                        <a:lnTo>
                          <a:pt x="167" y="236"/>
                        </a:lnTo>
                        <a:lnTo>
                          <a:pt x="167" y="237"/>
                        </a:lnTo>
                        <a:lnTo>
                          <a:pt x="167" y="235"/>
                        </a:lnTo>
                        <a:lnTo>
                          <a:pt x="167" y="238"/>
                        </a:lnTo>
                        <a:lnTo>
                          <a:pt x="167" y="234"/>
                        </a:lnTo>
                        <a:lnTo>
                          <a:pt x="167" y="237"/>
                        </a:lnTo>
                        <a:lnTo>
                          <a:pt x="167" y="236"/>
                        </a:lnTo>
                        <a:lnTo>
                          <a:pt x="167" y="234"/>
                        </a:lnTo>
                        <a:lnTo>
                          <a:pt x="167" y="235"/>
                        </a:lnTo>
                        <a:lnTo>
                          <a:pt x="167" y="235"/>
                        </a:lnTo>
                        <a:lnTo>
                          <a:pt x="167" y="237"/>
                        </a:lnTo>
                        <a:lnTo>
                          <a:pt x="167" y="234"/>
                        </a:lnTo>
                        <a:lnTo>
                          <a:pt x="167" y="235"/>
                        </a:lnTo>
                        <a:lnTo>
                          <a:pt x="167" y="236"/>
                        </a:lnTo>
                        <a:lnTo>
                          <a:pt x="167" y="233"/>
                        </a:lnTo>
                        <a:lnTo>
                          <a:pt x="167" y="236"/>
                        </a:lnTo>
                        <a:lnTo>
                          <a:pt x="167" y="232"/>
                        </a:lnTo>
                        <a:lnTo>
                          <a:pt x="167" y="233"/>
                        </a:lnTo>
                        <a:lnTo>
                          <a:pt x="167" y="234"/>
                        </a:lnTo>
                        <a:lnTo>
                          <a:pt x="167" y="232"/>
                        </a:lnTo>
                        <a:lnTo>
                          <a:pt x="167" y="234"/>
                        </a:lnTo>
                        <a:lnTo>
                          <a:pt x="167" y="232"/>
                        </a:lnTo>
                        <a:lnTo>
                          <a:pt x="167" y="231"/>
                        </a:lnTo>
                        <a:lnTo>
                          <a:pt x="167" y="232"/>
                        </a:lnTo>
                        <a:lnTo>
                          <a:pt x="167" y="230"/>
                        </a:lnTo>
                        <a:lnTo>
                          <a:pt x="167" y="233"/>
                        </a:lnTo>
                        <a:lnTo>
                          <a:pt x="167" y="232"/>
                        </a:lnTo>
                        <a:lnTo>
                          <a:pt x="167" y="232"/>
                        </a:lnTo>
                        <a:lnTo>
                          <a:pt x="167" y="234"/>
                        </a:lnTo>
                        <a:lnTo>
                          <a:pt x="167" y="230"/>
                        </a:lnTo>
                        <a:lnTo>
                          <a:pt x="167" y="233"/>
                        </a:lnTo>
                        <a:lnTo>
                          <a:pt x="167" y="230"/>
                        </a:lnTo>
                        <a:lnTo>
                          <a:pt x="167" y="230"/>
                        </a:lnTo>
                        <a:lnTo>
                          <a:pt x="167" y="228"/>
                        </a:lnTo>
                        <a:lnTo>
                          <a:pt x="167" y="230"/>
                        </a:lnTo>
                        <a:lnTo>
                          <a:pt x="167" y="230"/>
                        </a:lnTo>
                        <a:lnTo>
                          <a:pt x="167" y="232"/>
                        </a:lnTo>
                        <a:lnTo>
                          <a:pt x="167" y="228"/>
                        </a:lnTo>
                        <a:lnTo>
                          <a:pt x="167" y="228"/>
                        </a:lnTo>
                        <a:lnTo>
                          <a:pt x="167" y="226"/>
                        </a:lnTo>
                        <a:lnTo>
                          <a:pt x="167" y="228"/>
                        </a:lnTo>
                        <a:lnTo>
                          <a:pt x="167" y="225"/>
                        </a:lnTo>
                        <a:lnTo>
                          <a:pt x="167" y="227"/>
                        </a:lnTo>
                        <a:lnTo>
                          <a:pt x="167" y="228"/>
                        </a:lnTo>
                        <a:lnTo>
                          <a:pt x="167" y="226"/>
                        </a:lnTo>
                        <a:lnTo>
                          <a:pt x="167" y="227"/>
                        </a:lnTo>
                        <a:lnTo>
                          <a:pt x="167" y="224"/>
                        </a:lnTo>
                        <a:lnTo>
                          <a:pt x="167" y="227"/>
                        </a:lnTo>
                        <a:lnTo>
                          <a:pt x="167" y="223"/>
                        </a:lnTo>
                        <a:lnTo>
                          <a:pt x="167" y="224"/>
                        </a:lnTo>
                        <a:lnTo>
                          <a:pt x="167" y="224"/>
                        </a:lnTo>
                        <a:lnTo>
                          <a:pt x="167" y="221"/>
                        </a:lnTo>
                        <a:lnTo>
                          <a:pt x="167" y="224"/>
                        </a:lnTo>
                        <a:lnTo>
                          <a:pt x="167" y="221"/>
                        </a:lnTo>
                        <a:lnTo>
                          <a:pt x="167" y="221"/>
                        </a:lnTo>
                        <a:lnTo>
                          <a:pt x="167" y="222"/>
                        </a:lnTo>
                        <a:lnTo>
                          <a:pt x="167" y="221"/>
                        </a:lnTo>
                        <a:lnTo>
                          <a:pt x="167" y="221"/>
                        </a:lnTo>
                        <a:lnTo>
                          <a:pt x="167" y="220"/>
                        </a:lnTo>
                        <a:lnTo>
                          <a:pt x="167" y="221"/>
                        </a:lnTo>
                        <a:lnTo>
                          <a:pt x="167" y="221"/>
                        </a:lnTo>
                        <a:lnTo>
                          <a:pt x="167" y="222"/>
                        </a:lnTo>
                        <a:lnTo>
                          <a:pt x="167" y="219"/>
                        </a:lnTo>
                        <a:lnTo>
                          <a:pt x="167" y="222"/>
                        </a:lnTo>
                        <a:lnTo>
                          <a:pt x="167" y="220"/>
                        </a:lnTo>
                        <a:lnTo>
                          <a:pt x="167" y="219"/>
                        </a:lnTo>
                        <a:lnTo>
                          <a:pt x="167" y="222"/>
                        </a:lnTo>
                        <a:lnTo>
                          <a:pt x="167" y="219"/>
                        </a:lnTo>
                        <a:lnTo>
                          <a:pt x="167" y="220"/>
                        </a:lnTo>
                        <a:lnTo>
                          <a:pt x="167" y="220"/>
                        </a:lnTo>
                        <a:lnTo>
                          <a:pt x="167" y="219"/>
                        </a:lnTo>
                        <a:lnTo>
                          <a:pt x="167" y="221"/>
                        </a:lnTo>
                        <a:lnTo>
                          <a:pt x="167" y="218"/>
                        </a:lnTo>
                        <a:lnTo>
                          <a:pt x="167" y="221"/>
                        </a:lnTo>
                        <a:lnTo>
                          <a:pt x="167" y="217"/>
                        </a:lnTo>
                        <a:lnTo>
                          <a:pt x="167" y="221"/>
                        </a:lnTo>
                        <a:lnTo>
                          <a:pt x="168" y="220"/>
                        </a:lnTo>
                        <a:lnTo>
                          <a:pt x="168" y="222"/>
                        </a:lnTo>
                        <a:lnTo>
                          <a:pt x="168" y="218"/>
                        </a:lnTo>
                        <a:lnTo>
                          <a:pt x="168" y="219"/>
                        </a:lnTo>
                        <a:lnTo>
                          <a:pt x="168" y="220"/>
                        </a:lnTo>
                        <a:lnTo>
                          <a:pt x="168" y="219"/>
                        </a:lnTo>
                        <a:lnTo>
                          <a:pt x="168" y="220"/>
                        </a:lnTo>
                        <a:lnTo>
                          <a:pt x="168" y="220"/>
                        </a:lnTo>
                        <a:lnTo>
                          <a:pt x="168" y="217"/>
                        </a:lnTo>
                        <a:lnTo>
                          <a:pt x="168" y="222"/>
                        </a:lnTo>
                        <a:lnTo>
                          <a:pt x="168" y="219"/>
                        </a:lnTo>
                        <a:lnTo>
                          <a:pt x="168" y="222"/>
                        </a:lnTo>
                        <a:lnTo>
                          <a:pt x="168" y="218"/>
                        </a:lnTo>
                        <a:lnTo>
                          <a:pt x="168" y="220"/>
                        </a:lnTo>
                        <a:lnTo>
                          <a:pt x="168" y="218"/>
                        </a:lnTo>
                        <a:lnTo>
                          <a:pt x="168" y="220"/>
                        </a:lnTo>
                        <a:lnTo>
                          <a:pt x="168" y="218"/>
                        </a:lnTo>
                        <a:lnTo>
                          <a:pt x="168" y="222"/>
                        </a:lnTo>
                        <a:lnTo>
                          <a:pt x="168" y="220"/>
                        </a:lnTo>
                        <a:lnTo>
                          <a:pt x="168" y="220"/>
                        </a:lnTo>
                        <a:lnTo>
                          <a:pt x="168" y="222"/>
                        </a:lnTo>
                        <a:lnTo>
                          <a:pt x="168" y="220"/>
                        </a:lnTo>
                        <a:lnTo>
                          <a:pt x="168" y="220"/>
                        </a:lnTo>
                        <a:lnTo>
                          <a:pt x="168" y="218"/>
                        </a:lnTo>
                        <a:lnTo>
                          <a:pt x="168" y="220"/>
                        </a:lnTo>
                        <a:lnTo>
                          <a:pt x="168" y="219"/>
                        </a:lnTo>
                        <a:lnTo>
                          <a:pt x="168" y="221"/>
                        </a:lnTo>
                        <a:lnTo>
                          <a:pt x="168" y="218"/>
                        </a:lnTo>
                        <a:lnTo>
                          <a:pt x="168" y="223"/>
                        </a:lnTo>
                        <a:lnTo>
                          <a:pt x="168" y="218"/>
                        </a:lnTo>
                        <a:lnTo>
                          <a:pt x="168" y="224"/>
                        </a:lnTo>
                        <a:lnTo>
                          <a:pt x="168" y="221"/>
                        </a:lnTo>
                        <a:lnTo>
                          <a:pt x="168" y="223"/>
                        </a:lnTo>
                        <a:lnTo>
                          <a:pt x="168" y="221"/>
                        </a:lnTo>
                        <a:lnTo>
                          <a:pt x="168" y="223"/>
                        </a:lnTo>
                        <a:lnTo>
                          <a:pt x="168" y="222"/>
                        </a:lnTo>
                        <a:lnTo>
                          <a:pt x="168" y="222"/>
                        </a:lnTo>
                        <a:lnTo>
                          <a:pt x="168" y="221"/>
                        </a:lnTo>
                        <a:lnTo>
                          <a:pt x="168" y="224"/>
                        </a:lnTo>
                        <a:lnTo>
                          <a:pt x="168" y="222"/>
                        </a:lnTo>
                        <a:lnTo>
                          <a:pt x="168" y="223"/>
                        </a:lnTo>
                        <a:lnTo>
                          <a:pt x="168" y="222"/>
                        </a:lnTo>
                        <a:lnTo>
                          <a:pt x="168" y="223"/>
                        </a:lnTo>
                        <a:lnTo>
                          <a:pt x="168" y="222"/>
                        </a:lnTo>
                        <a:lnTo>
                          <a:pt x="168" y="225"/>
                        </a:lnTo>
                        <a:lnTo>
                          <a:pt x="168" y="223"/>
                        </a:lnTo>
                        <a:lnTo>
                          <a:pt x="168" y="224"/>
                        </a:lnTo>
                        <a:lnTo>
                          <a:pt x="168" y="223"/>
                        </a:lnTo>
                        <a:lnTo>
                          <a:pt x="168" y="225"/>
                        </a:lnTo>
                        <a:lnTo>
                          <a:pt x="168" y="224"/>
                        </a:lnTo>
                        <a:lnTo>
                          <a:pt x="168" y="222"/>
                        </a:lnTo>
                        <a:lnTo>
                          <a:pt x="168" y="222"/>
                        </a:lnTo>
                        <a:lnTo>
                          <a:pt x="168" y="222"/>
                        </a:lnTo>
                        <a:lnTo>
                          <a:pt x="168" y="223"/>
                        </a:lnTo>
                        <a:lnTo>
                          <a:pt x="168" y="221"/>
                        </a:lnTo>
                        <a:lnTo>
                          <a:pt x="168" y="222"/>
                        </a:lnTo>
                        <a:lnTo>
                          <a:pt x="168" y="223"/>
                        </a:lnTo>
                        <a:lnTo>
                          <a:pt x="168" y="221"/>
                        </a:lnTo>
                        <a:lnTo>
                          <a:pt x="168" y="222"/>
                        </a:lnTo>
                        <a:lnTo>
                          <a:pt x="168" y="222"/>
                        </a:lnTo>
                        <a:lnTo>
                          <a:pt x="168" y="221"/>
                        </a:lnTo>
                        <a:lnTo>
                          <a:pt x="168" y="222"/>
                        </a:lnTo>
                        <a:lnTo>
                          <a:pt x="168" y="220"/>
                        </a:lnTo>
                        <a:lnTo>
                          <a:pt x="168" y="222"/>
                        </a:lnTo>
                        <a:lnTo>
                          <a:pt x="168" y="220"/>
                        </a:lnTo>
                        <a:lnTo>
                          <a:pt x="168" y="222"/>
                        </a:lnTo>
                        <a:lnTo>
                          <a:pt x="168" y="223"/>
                        </a:lnTo>
                        <a:lnTo>
                          <a:pt x="168" y="219"/>
                        </a:lnTo>
                        <a:lnTo>
                          <a:pt x="168" y="221"/>
                        </a:lnTo>
                        <a:lnTo>
                          <a:pt x="168" y="220"/>
                        </a:lnTo>
                        <a:lnTo>
                          <a:pt x="168" y="220"/>
                        </a:lnTo>
                        <a:lnTo>
                          <a:pt x="168" y="221"/>
                        </a:lnTo>
                        <a:lnTo>
                          <a:pt x="168" y="220"/>
                        </a:lnTo>
                        <a:lnTo>
                          <a:pt x="168" y="219"/>
                        </a:lnTo>
                        <a:lnTo>
                          <a:pt x="168" y="221"/>
                        </a:lnTo>
                        <a:lnTo>
                          <a:pt x="168" y="218"/>
                        </a:lnTo>
                        <a:lnTo>
                          <a:pt x="168" y="217"/>
                        </a:lnTo>
                        <a:lnTo>
                          <a:pt x="168" y="219"/>
                        </a:lnTo>
                        <a:lnTo>
                          <a:pt x="168" y="220"/>
                        </a:lnTo>
                        <a:lnTo>
                          <a:pt x="168" y="220"/>
                        </a:lnTo>
                        <a:lnTo>
                          <a:pt x="168" y="218"/>
                        </a:lnTo>
                        <a:lnTo>
                          <a:pt x="168" y="217"/>
                        </a:lnTo>
                        <a:lnTo>
                          <a:pt x="168" y="217"/>
                        </a:lnTo>
                        <a:lnTo>
                          <a:pt x="168" y="216"/>
                        </a:lnTo>
                        <a:lnTo>
                          <a:pt x="168" y="217"/>
                        </a:lnTo>
                        <a:lnTo>
                          <a:pt x="168" y="216"/>
                        </a:lnTo>
                        <a:lnTo>
                          <a:pt x="168" y="217"/>
                        </a:lnTo>
                        <a:lnTo>
                          <a:pt x="168" y="215"/>
                        </a:lnTo>
                        <a:lnTo>
                          <a:pt x="168" y="216"/>
                        </a:lnTo>
                        <a:lnTo>
                          <a:pt x="168" y="217"/>
                        </a:lnTo>
                        <a:lnTo>
                          <a:pt x="168" y="214"/>
                        </a:lnTo>
                        <a:lnTo>
                          <a:pt x="168" y="215"/>
                        </a:lnTo>
                        <a:lnTo>
                          <a:pt x="168" y="213"/>
                        </a:lnTo>
                        <a:lnTo>
                          <a:pt x="168" y="213"/>
                        </a:lnTo>
                        <a:lnTo>
                          <a:pt x="168" y="212"/>
                        </a:lnTo>
                        <a:lnTo>
                          <a:pt x="168" y="213"/>
                        </a:lnTo>
                        <a:lnTo>
                          <a:pt x="168" y="212"/>
                        </a:lnTo>
                        <a:lnTo>
                          <a:pt x="169" y="211"/>
                        </a:lnTo>
                        <a:lnTo>
                          <a:pt x="169" y="211"/>
                        </a:lnTo>
                        <a:lnTo>
                          <a:pt x="169" y="211"/>
                        </a:lnTo>
                        <a:lnTo>
                          <a:pt x="169" y="209"/>
                        </a:lnTo>
                        <a:lnTo>
                          <a:pt x="169" y="209"/>
                        </a:lnTo>
                        <a:lnTo>
                          <a:pt x="169" y="209"/>
                        </a:lnTo>
                        <a:lnTo>
                          <a:pt x="169" y="207"/>
                        </a:lnTo>
                        <a:lnTo>
                          <a:pt x="169" y="208"/>
                        </a:lnTo>
                        <a:lnTo>
                          <a:pt x="169" y="207"/>
                        </a:lnTo>
                        <a:lnTo>
                          <a:pt x="169" y="205"/>
                        </a:lnTo>
                        <a:lnTo>
                          <a:pt x="169" y="209"/>
                        </a:lnTo>
                        <a:lnTo>
                          <a:pt x="169" y="205"/>
                        </a:lnTo>
                        <a:lnTo>
                          <a:pt x="169" y="205"/>
                        </a:lnTo>
                        <a:lnTo>
                          <a:pt x="169" y="206"/>
                        </a:lnTo>
                        <a:lnTo>
                          <a:pt x="169" y="204"/>
                        </a:lnTo>
                        <a:lnTo>
                          <a:pt x="169" y="206"/>
                        </a:lnTo>
                        <a:lnTo>
                          <a:pt x="169" y="204"/>
                        </a:lnTo>
                        <a:lnTo>
                          <a:pt x="169" y="204"/>
                        </a:lnTo>
                        <a:lnTo>
                          <a:pt x="169" y="204"/>
                        </a:lnTo>
                        <a:lnTo>
                          <a:pt x="169" y="205"/>
                        </a:lnTo>
                        <a:lnTo>
                          <a:pt x="169" y="205"/>
                        </a:lnTo>
                        <a:lnTo>
                          <a:pt x="169" y="202"/>
                        </a:lnTo>
                        <a:lnTo>
                          <a:pt x="169" y="206"/>
                        </a:lnTo>
                        <a:lnTo>
                          <a:pt x="169" y="202"/>
                        </a:lnTo>
                        <a:lnTo>
                          <a:pt x="169" y="204"/>
                        </a:lnTo>
                        <a:lnTo>
                          <a:pt x="169" y="201"/>
                        </a:lnTo>
                        <a:lnTo>
                          <a:pt x="169" y="201"/>
                        </a:lnTo>
                        <a:lnTo>
                          <a:pt x="169" y="204"/>
                        </a:lnTo>
                        <a:lnTo>
                          <a:pt x="169" y="199"/>
                        </a:lnTo>
                        <a:lnTo>
                          <a:pt x="169" y="201"/>
                        </a:lnTo>
                        <a:lnTo>
                          <a:pt x="169" y="201"/>
                        </a:lnTo>
                        <a:lnTo>
                          <a:pt x="169" y="201"/>
                        </a:lnTo>
                        <a:lnTo>
                          <a:pt x="169" y="200"/>
                        </a:lnTo>
                        <a:lnTo>
                          <a:pt x="169" y="199"/>
                        </a:lnTo>
                        <a:lnTo>
                          <a:pt x="169" y="201"/>
                        </a:lnTo>
                        <a:lnTo>
                          <a:pt x="169" y="199"/>
                        </a:lnTo>
                        <a:lnTo>
                          <a:pt x="169" y="199"/>
                        </a:lnTo>
                        <a:lnTo>
                          <a:pt x="169" y="197"/>
                        </a:lnTo>
                        <a:lnTo>
                          <a:pt x="169" y="198"/>
                        </a:lnTo>
                        <a:lnTo>
                          <a:pt x="169" y="196"/>
                        </a:lnTo>
                        <a:lnTo>
                          <a:pt x="169" y="197"/>
                        </a:lnTo>
                        <a:lnTo>
                          <a:pt x="169" y="194"/>
                        </a:lnTo>
                        <a:lnTo>
                          <a:pt x="169" y="196"/>
                        </a:lnTo>
                        <a:lnTo>
                          <a:pt x="169" y="194"/>
                        </a:lnTo>
                        <a:lnTo>
                          <a:pt x="169" y="192"/>
                        </a:lnTo>
                        <a:lnTo>
                          <a:pt x="169" y="194"/>
                        </a:lnTo>
                        <a:lnTo>
                          <a:pt x="169" y="192"/>
                        </a:lnTo>
                        <a:lnTo>
                          <a:pt x="169" y="191"/>
                        </a:lnTo>
                        <a:lnTo>
                          <a:pt x="169" y="190"/>
                        </a:lnTo>
                        <a:lnTo>
                          <a:pt x="169" y="191"/>
                        </a:lnTo>
                        <a:lnTo>
                          <a:pt x="169" y="189"/>
                        </a:lnTo>
                        <a:lnTo>
                          <a:pt x="169" y="191"/>
                        </a:lnTo>
                        <a:lnTo>
                          <a:pt x="169" y="189"/>
                        </a:lnTo>
                        <a:lnTo>
                          <a:pt x="169" y="192"/>
                        </a:lnTo>
                        <a:lnTo>
                          <a:pt x="169" y="188"/>
                        </a:lnTo>
                        <a:lnTo>
                          <a:pt x="169" y="190"/>
                        </a:lnTo>
                        <a:lnTo>
                          <a:pt x="169" y="188"/>
                        </a:lnTo>
                        <a:lnTo>
                          <a:pt x="169" y="189"/>
                        </a:lnTo>
                        <a:lnTo>
                          <a:pt x="169" y="188"/>
                        </a:lnTo>
                        <a:lnTo>
                          <a:pt x="169" y="186"/>
                        </a:lnTo>
                        <a:lnTo>
                          <a:pt x="169" y="188"/>
                        </a:lnTo>
                        <a:lnTo>
                          <a:pt x="169" y="188"/>
                        </a:lnTo>
                        <a:lnTo>
                          <a:pt x="169" y="187"/>
                        </a:lnTo>
                        <a:lnTo>
                          <a:pt x="169" y="185"/>
                        </a:lnTo>
                        <a:lnTo>
                          <a:pt x="169" y="187"/>
                        </a:lnTo>
                        <a:lnTo>
                          <a:pt x="169" y="186"/>
                        </a:lnTo>
                        <a:lnTo>
                          <a:pt x="169" y="185"/>
                        </a:lnTo>
                        <a:lnTo>
                          <a:pt x="169" y="186"/>
                        </a:lnTo>
                        <a:lnTo>
                          <a:pt x="169" y="187"/>
                        </a:lnTo>
                        <a:lnTo>
                          <a:pt x="169" y="186"/>
                        </a:lnTo>
                        <a:lnTo>
                          <a:pt x="169" y="184"/>
                        </a:lnTo>
                        <a:lnTo>
                          <a:pt x="169" y="184"/>
                        </a:lnTo>
                        <a:lnTo>
                          <a:pt x="169" y="186"/>
                        </a:lnTo>
                        <a:lnTo>
                          <a:pt x="169" y="182"/>
                        </a:lnTo>
                        <a:lnTo>
                          <a:pt x="169" y="186"/>
                        </a:lnTo>
                        <a:lnTo>
                          <a:pt x="169" y="183"/>
                        </a:lnTo>
                        <a:lnTo>
                          <a:pt x="169" y="184"/>
                        </a:lnTo>
                        <a:lnTo>
                          <a:pt x="169" y="183"/>
                        </a:lnTo>
                        <a:lnTo>
                          <a:pt x="169" y="183"/>
                        </a:lnTo>
                        <a:lnTo>
                          <a:pt x="169" y="185"/>
                        </a:lnTo>
                        <a:lnTo>
                          <a:pt x="169" y="182"/>
                        </a:lnTo>
                        <a:lnTo>
                          <a:pt x="169" y="184"/>
                        </a:lnTo>
                        <a:lnTo>
                          <a:pt x="169" y="182"/>
                        </a:lnTo>
                        <a:lnTo>
                          <a:pt x="169" y="181"/>
                        </a:lnTo>
                        <a:lnTo>
                          <a:pt x="169" y="183"/>
                        </a:lnTo>
                        <a:lnTo>
                          <a:pt x="169" y="182"/>
                        </a:lnTo>
                        <a:lnTo>
                          <a:pt x="169" y="184"/>
                        </a:lnTo>
                        <a:lnTo>
                          <a:pt x="169" y="184"/>
                        </a:lnTo>
                        <a:lnTo>
                          <a:pt x="169" y="183"/>
                        </a:lnTo>
                        <a:lnTo>
                          <a:pt x="169" y="183"/>
                        </a:lnTo>
                        <a:lnTo>
                          <a:pt x="169" y="182"/>
                        </a:lnTo>
                        <a:lnTo>
                          <a:pt x="169" y="183"/>
                        </a:lnTo>
                        <a:lnTo>
                          <a:pt x="169" y="182"/>
                        </a:lnTo>
                        <a:lnTo>
                          <a:pt x="169" y="184"/>
                        </a:lnTo>
                        <a:lnTo>
                          <a:pt x="169" y="184"/>
                        </a:lnTo>
                        <a:lnTo>
                          <a:pt x="169" y="183"/>
                        </a:lnTo>
                        <a:lnTo>
                          <a:pt x="169" y="184"/>
                        </a:lnTo>
                        <a:lnTo>
                          <a:pt x="169" y="184"/>
                        </a:lnTo>
                        <a:lnTo>
                          <a:pt x="169" y="184"/>
                        </a:lnTo>
                        <a:lnTo>
                          <a:pt x="169" y="186"/>
                        </a:lnTo>
                        <a:lnTo>
                          <a:pt x="169" y="187"/>
                        </a:lnTo>
                        <a:lnTo>
                          <a:pt x="169" y="187"/>
                        </a:lnTo>
                        <a:lnTo>
                          <a:pt x="169" y="187"/>
                        </a:lnTo>
                        <a:lnTo>
                          <a:pt x="169" y="186"/>
                        </a:lnTo>
                        <a:lnTo>
                          <a:pt x="169" y="188"/>
                        </a:lnTo>
                        <a:lnTo>
                          <a:pt x="169" y="185"/>
                        </a:lnTo>
                        <a:lnTo>
                          <a:pt x="169" y="190"/>
                        </a:lnTo>
                        <a:lnTo>
                          <a:pt x="169" y="189"/>
                        </a:lnTo>
                        <a:lnTo>
                          <a:pt x="170" y="188"/>
                        </a:lnTo>
                        <a:lnTo>
                          <a:pt x="170" y="190"/>
                        </a:lnTo>
                        <a:lnTo>
                          <a:pt x="170" y="187"/>
                        </a:lnTo>
                        <a:lnTo>
                          <a:pt x="170" y="190"/>
                        </a:lnTo>
                        <a:lnTo>
                          <a:pt x="170" y="190"/>
                        </a:lnTo>
                        <a:lnTo>
                          <a:pt x="170" y="192"/>
                        </a:lnTo>
                        <a:lnTo>
                          <a:pt x="170" y="191"/>
                        </a:lnTo>
                        <a:lnTo>
                          <a:pt x="170" y="191"/>
                        </a:lnTo>
                        <a:lnTo>
                          <a:pt x="170" y="191"/>
                        </a:lnTo>
                        <a:lnTo>
                          <a:pt x="170" y="196"/>
                        </a:lnTo>
                        <a:lnTo>
                          <a:pt x="170" y="191"/>
                        </a:lnTo>
                        <a:lnTo>
                          <a:pt x="170" y="193"/>
                        </a:lnTo>
                        <a:lnTo>
                          <a:pt x="170" y="194"/>
                        </a:lnTo>
                        <a:lnTo>
                          <a:pt x="170" y="193"/>
                        </a:lnTo>
                        <a:lnTo>
                          <a:pt x="170" y="196"/>
                        </a:lnTo>
                        <a:lnTo>
                          <a:pt x="170" y="193"/>
                        </a:lnTo>
                        <a:lnTo>
                          <a:pt x="170" y="195"/>
                        </a:lnTo>
                        <a:lnTo>
                          <a:pt x="170" y="194"/>
                        </a:lnTo>
                        <a:lnTo>
                          <a:pt x="170" y="195"/>
                        </a:lnTo>
                        <a:lnTo>
                          <a:pt x="170" y="194"/>
                        </a:lnTo>
                        <a:lnTo>
                          <a:pt x="170" y="196"/>
                        </a:lnTo>
                        <a:lnTo>
                          <a:pt x="170" y="195"/>
                        </a:lnTo>
                        <a:lnTo>
                          <a:pt x="170" y="194"/>
                        </a:lnTo>
                        <a:lnTo>
                          <a:pt x="170" y="196"/>
                        </a:lnTo>
                        <a:lnTo>
                          <a:pt x="170" y="196"/>
                        </a:lnTo>
                        <a:lnTo>
                          <a:pt x="170" y="197"/>
                        </a:lnTo>
                        <a:lnTo>
                          <a:pt x="170" y="196"/>
                        </a:lnTo>
                        <a:lnTo>
                          <a:pt x="170" y="197"/>
                        </a:lnTo>
                        <a:lnTo>
                          <a:pt x="170" y="196"/>
                        </a:lnTo>
                        <a:lnTo>
                          <a:pt x="170" y="198"/>
                        </a:lnTo>
                        <a:lnTo>
                          <a:pt x="170" y="200"/>
                        </a:lnTo>
                        <a:lnTo>
                          <a:pt x="170" y="200"/>
                        </a:lnTo>
                        <a:lnTo>
                          <a:pt x="170" y="197"/>
                        </a:lnTo>
                        <a:lnTo>
                          <a:pt x="170" y="197"/>
                        </a:lnTo>
                        <a:lnTo>
                          <a:pt x="170" y="201"/>
                        </a:lnTo>
                        <a:lnTo>
                          <a:pt x="170" y="199"/>
                        </a:lnTo>
                        <a:lnTo>
                          <a:pt x="170" y="200"/>
                        </a:lnTo>
                        <a:lnTo>
                          <a:pt x="170" y="201"/>
                        </a:lnTo>
                        <a:lnTo>
                          <a:pt x="170" y="202"/>
                        </a:lnTo>
                        <a:lnTo>
                          <a:pt x="170" y="201"/>
                        </a:lnTo>
                        <a:lnTo>
                          <a:pt x="170" y="202"/>
                        </a:lnTo>
                        <a:lnTo>
                          <a:pt x="170" y="201"/>
                        </a:lnTo>
                        <a:lnTo>
                          <a:pt x="170" y="203"/>
                        </a:lnTo>
                        <a:lnTo>
                          <a:pt x="170" y="202"/>
                        </a:lnTo>
                        <a:lnTo>
                          <a:pt x="170" y="203"/>
                        </a:lnTo>
                        <a:lnTo>
                          <a:pt x="170" y="202"/>
                        </a:lnTo>
                        <a:lnTo>
                          <a:pt x="170" y="203"/>
                        </a:lnTo>
                        <a:lnTo>
                          <a:pt x="170" y="203"/>
                        </a:lnTo>
                        <a:lnTo>
                          <a:pt x="170" y="205"/>
                        </a:lnTo>
                        <a:lnTo>
                          <a:pt x="170" y="201"/>
                        </a:lnTo>
                        <a:lnTo>
                          <a:pt x="170" y="204"/>
                        </a:lnTo>
                        <a:lnTo>
                          <a:pt x="170" y="203"/>
                        </a:lnTo>
                        <a:lnTo>
                          <a:pt x="170" y="202"/>
                        </a:lnTo>
                        <a:lnTo>
                          <a:pt x="170" y="205"/>
                        </a:lnTo>
                        <a:lnTo>
                          <a:pt x="170" y="202"/>
                        </a:lnTo>
                        <a:lnTo>
                          <a:pt x="170" y="206"/>
                        </a:lnTo>
                        <a:lnTo>
                          <a:pt x="170" y="205"/>
                        </a:lnTo>
                        <a:lnTo>
                          <a:pt x="170" y="205"/>
                        </a:lnTo>
                        <a:lnTo>
                          <a:pt x="170" y="202"/>
                        </a:lnTo>
                        <a:lnTo>
                          <a:pt x="170" y="206"/>
                        </a:lnTo>
                        <a:lnTo>
                          <a:pt x="170" y="207"/>
                        </a:lnTo>
                        <a:lnTo>
                          <a:pt x="170" y="204"/>
                        </a:lnTo>
                        <a:lnTo>
                          <a:pt x="170" y="206"/>
                        </a:lnTo>
                        <a:lnTo>
                          <a:pt x="170" y="203"/>
                        </a:lnTo>
                        <a:lnTo>
                          <a:pt x="170" y="206"/>
                        </a:lnTo>
                        <a:lnTo>
                          <a:pt x="170" y="204"/>
                        </a:lnTo>
                        <a:lnTo>
                          <a:pt x="170" y="204"/>
                        </a:lnTo>
                        <a:lnTo>
                          <a:pt x="170" y="205"/>
                        </a:lnTo>
                        <a:lnTo>
                          <a:pt x="170" y="206"/>
                        </a:lnTo>
                        <a:lnTo>
                          <a:pt x="170" y="205"/>
                        </a:lnTo>
                        <a:lnTo>
                          <a:pt x="170" y="208"/>
                        </a:lnTo>
                        <a:lnTo>
                          <a:pt x="170" y="205"/>
                        </a:lnTo>
                        <a:lnTo>
                          <a:pt x="170" y="204"/>
                        </a:lnTo>
                        <a:lnTo>
                          <a:pt x="170" y="206"/>
                        </a:lnTo>
                        <a:lnTo>
                          <a:pt x="170" y="206"/>
                        </a:lnTo>
                        <a:lnTo>
                          <a:pt x="170" y="206"/>
                        </a:lnTo>
                        <a:lnTo>
                          <a:pt x="170" y="205"/>
                        </a:lnTo>
                        <a:lnTo>
                          <a:pt x="170" y="208"/>
                        </a:lnTo>
                        <a:lnTo>
                          <a:pt x="170" y="204"/>
                        </a:lnTo>
                        <a:lnTo>
                          <a:pt x="170" y="208"/>
                        </a:lnTo>
                        <a:lnTo>
                          <a:pt x="170" y="204"/>
                        </a:lnTo>
                        <a:lnTo>
                          <a:pt x="170" y="208"/>
                        </a:lnTo>
                        <a:lnTo>
                          <a:pt x="170" y="204"/>
                        </a:lnTo>
                        <a:lnTo>
                          <a:pt x="170" y="208"/>
                        </a:lnTo>
                        <a:lnTo>
                          <a:pt x="170" y="204"/>
                        </a:lnTo>
                        <a:lnTo>
                          <a:pt x="170" y="206"/>
                        </a:lnTo>
                        <a:lnTo>
                          <a:pt x="170" y="207"/>
                        </a:lnTo>
                        <a:lnTo>
                          <a:pt x="170" y="205"/>
                        </a:lnTo>
                        <a:lnTo>
                          <a:pt x="170" y="208"/>
                        </a:lnTo>
                        <a:lnTo>
                          <a:pt x="170" y="204"/>
                        </a:lnTo>
                        <a:lnTo>
                          <a:pt x="170" y="208"/>
                        </a:lnTo>
                        <a:lnTo>
                          <a:pt x="170" y="206"/>
                        </a:lnTo>
                        <a:lnTo>
                          <a:pt x="170" y="207"/>
                        </a:lnTo>
                        <a:lnTo>
                          <a:pt x="170" y="205"/>
                        </a:lnTo>
                        <a:lnTo>
                          <a:pt x="170" y="205"/>
                        </a:lnTo>
                        <a:lnTo>
                          <a:pt x="170" y="206"/>
                        </a:lnTo>
                        <a:lnTo>
                          <a:pt x="170" y="205"/>
                        </a:lnTo>
                        <a:lnTo>
                          <a:pt x="170" y="206"/>
                        </a:lnTo>
                        <a:lnTo>
                          <a:pt x="171" y="203"/>
                        </a:lnTo>
                        <a:lnTo>
                          <a:pt x="171" y="203"/>
                        </a:lnTo>
                        <a:lnTo>
                          <a:pt x="171" y="204"/>
                        </a:lnTo>
                        <a:lnTo>
                          <a:pt x="171" y="204"/>
                        </a:lnTo>
                        <a:lnTo>
                          <a:pt x="171" y="204"/>
                        </a:lnTo>
                        <a:lnTo>
                          <a:pt x="171" y="202"/>
                        </a:lnTo>
                        <a:lnTo>
                          <a:pt x="171" y="202"/>
                        </a:lnTo>
                        <a:lnTo>
                          <a:pt x="171" y="200"/>
                        </a:lnTo>
                        <a:lnTo>
                          <a:pt x="171" y="203"/>
                        </a:lnTo>
                        <a:lnTo>
                          <a:pt x="171" y="201"/>
                        </a:lnTo>
                        <a:lnTo>
                          <a:pt x="171" y="202"/>
                        </a:lnTo>
                        <a:lnTo>
                          <a:pt x="171" y="202"/>
                        </a:lnTo>
                        <a:lnTo>
                          <a:pt x="171" y="201"/>
                        </a:lnTo>
                        <a:lnTo>
                          <a:pt x="171" y="199"/>
                        </a:lnTo>
                        <a:lnTo>
                          <a:pt x="171" y="201"/>
                        </a:lnTo>
                        <a:lnTo>
                          <a:pt x="171" y="199"/>
                        </a:lnTo>
                        <a:lnTo>
                          <a:pt x="171" y="201"/>
                        </a:lnTo>
                        <a:lnTo>
                          <a:pt x="171" y="195"/>
                        </a:lnTo>
                        <a:lnTo>
                          <a:pt x="171" y="201"/>
                        </a:lnTo>
                        <a:lnTo>
                          <a:pt x="171" y="197"/>
                        </a:lnTo>
                        <a:lnTo>
                          <a:pt x="171" y="198"/>
                        </a:lnTo>
                        <a:lnTo>
                          <a:pt x="171" y="199"/>
                        </a:lnTo>
                        <a:lnTo>
                          <a:pt x="171" y="197"/>
                        </a:lnTo>
                        <a:lnTo>
                          <a:pt x="171" y="198"/>
                        </a:lnTo>
                        <a:lnTo>
                          <a:pt x="171" y="196"/>
                        </a:lnTo>
                        <a:lnTo>
                          <a:pt x="171" y="198"/>
                        </a:lnTo>
                        <a:lnTo>
                          <a:pt x="171" y="198"/>
                        </a:lnTo>
                        <a:lnTo>
                          <a:pt x="171" y="198"/>
                        </a:lnTo>
                        <a:lnTo>
                          <a:pt x="171" y="196"/>
                        </a:lnTo>
                        <a:lnTo>
                          <a:pt x="171" y="199"/>
                        </a:lnTo>
                        <a:lnTo>
                          <a:pt x="171" y="195"/>
                        </a:lnTo>
                        <a:lnTo>
                          <a:pt x="171" y="196"/>
                        </a:lnTo>
                        <a:lnTo>
                          <a:pt x="171" y="197"/>
                        </a:lnTo>
                        <a:lnTo>
                          <a:pt x="171" y="198"/>
                        </a:lnTo>
                        <a:lnTo>
                          <a:pt x="171" y="192"/>
                        </a:lnTo>
                        <a:lnTo>
                          <a:pt x="171" y="196"/>
                        </a:lnTo>
                        <a:lnTo>
                          <a:pt x="171" y="195"/>
                        </a:lnTo>
                        <a:lnTo>
                          <a:pt x="171" y="195"/>
                        </a:lnTo>
                        <a:lnTo>
                          <a:pt x="171" y="194"/>
                        </a:lnTo>
                        <a:lnTo>
                          <a:pt x="171" y="194"/>
                        </a:lnTo>
                        <a:lnTo>
                          <a:pt x="171" y="195"/>
                        </a:lnTo>
                        <a:lnTo>
                          <a:pt x="171" y="195"/>
                        </a:lnTo>
                        <a:lnTo>
                          <a:pt x="171" y="193"/>
                        </a:lnTo>
                        <a:lnTo>
                          <a:pt x="171" y="192"/>
                        </a:lnTo>
                        <a:lnTo>
                          <a:pt x="171" y="195"/>
                        </a:lnTo>
                        <a:lnTo>
                          <a:pt x="171" y="192"/>
                        </a:lnTo>
                        <a:lnTo>
                          <a:pt x="171" y="193"/>
                        </a:lnTo>
                        <a:lnTo>
                          <a:pt x="171" y="193"/>
                        </a:lnTo>
                        <a:lnTo>
                          <a:pt x="171" y="193"/>
                        </a:lnTo>
                        <a:lnTo>
                          <a:pt x="171" y="192"/>
                        </a:lnTo>
                        <a:lnTo>
                          <a:pt x="171" y="193"/>
                        </a:lnTo>
                        <a:lnTo>
                          <a:pt x="171" y="191"/>
                        </a:lnTo>
                        <a:lnTo>
                          <a:pt x="171" y="193"/>
                        </a:lnTo>
                        <a:lnTo>
                          <a:pt x="171" y="191"/>
                        </a:lnTo>
                        <a:lnTo>
                          <a:pt x="171" y="192"/>
                        </a:lnTo>
                        <a:lnTo>
                          <a:pt x="171" y="192"/>
                        </a:lnTo>
                        <a:lnTo>
                          <a:pt x="171" y="193"/>
                        </a:lnTo>
                        <a:lnTo>
                          <a:pt x="171" y="193"/>
                        </a:lnTo>
                        <a:lnTo>
                          <a:pt x="171" y="193"/>
                        </a:lnTo>
                        <a:lnTo>
                          <a:pt x="171" y="191"/>
                        </a:lnTo>
                        <a:lnTo>
                          <a:pt x="171" y="194"/>
                        </a:lnTo>
                        <a:lnTo>
                          <a:pt x="171" y="193"/>
                        </a:lnTo>
                        <a:lnTo>
                          <a:pt x="171" y="194"/>
                        </a:lnTo>
                        <a:lnTo>
                          <a:pt x="171" y="193"/>
                        </a:lnTo>
                        <a:lnTo>
                          <a:pt x="171" y="195"/>
                        </a:lnTo>
                        <a:lnTo>
                          <a:pt x="171" y="194"/>
                        </a:lnTo>
                        <a:lnTo>
                          <a:pt x="171" y="193"/>
                        </a:lnTo>
                        <a:lnTo>
                          <a:pt x="171" y="195"/>
                        </a:lnTo>
                        <a:lnTo>
                          <a:pt x="171" y="196"/>
                        </a:lnTo>
                        <a:lnTo>
                          <a:pt x="171" y="196"/>
                        </a:lnTo>
                        <a:lnTo>
                          <a:pt x="171" y="195"/>
                        </a:lnTo>
                        <a:lnTo>
                          <a:pt x="171" y="197"/>
                        </a:lnTo>
                        <a:lnTo>
                          <a:pt x="171" y="194"/>
                        </a:lnTo>
                        <a:lnTo>
                          <a:pt x="171" y="197"/>
                        </a:lnTo>
                        <a:lnTo>
                          <a:pt x="171" y="194"/>
                        </a:lnTo>
                        <a:lnTo>
                          <a:pt x="171" y="198"/>
                        </a:lnTo>
                        <a:lnTo>
                          <a:pt x="171" y="195"/>
                        </a:lnTo>
                        <a:lnTo>
                          <a:pt x="171" y="197"/>
                        </a:lnTo>
                        <a:lnTo>
                          <a:pt x="171" y="196"/>
                        </a:lnTo>
                        <a:lnTo>
                          <a:pt x="171" y="196"/>
                        </a:lnTo>
                        <a:lnTo>
                          <a:pt x="171" y="198"/>
                        </a:lnTo>
                        <a:lnTo>
                          <a:pt x="171" y="196"/>
                        </a:lnTo>
                        <a:lnTo>
                          <a:pt x="171" y="197"/>
                        </a:lnTo>
                        <a:lnTo>
                          <a:pt x="171" y="199"/>
                        </a:lnTo>
                        <a:lnTo>
                          <a:pt x="171" y="198"/>
                        </a:lnTo>
                        <a:lnTo>
                          <a:pt x="171" y="198"/>
                        </a:lnTo>
                        <a:lnTo>
                          <a:pt x="171" y="198"/>
                        </a:lnTo>
                        <a:lnTo>
                          <a:pt x="171" y="198"/>
                        </a:lnTo>
                        <a:lnTo>
                          <a:pt x="171" y="199"/>
                        </a:lnTo>
                        <a:lnTo>
                          <a:pt x="171" y="199"/>
                        </a:lnTo>
                        <a:lnTo>
                          <a:pt x="171" y="198"/>
                        </a:lnTo>
                        <a:lnTo>
                          <a:pt x="171" y="199"/>
                        </a:lnTo>
                        <a:lnTo>
                          <a:pt x="171" y="198"/>
                        </a:lnTo>
                        <a:lnTo>
                          <a:pt x="171" y="200"/>
                        </a:lnTo>
                        <a:lnTo>
                          <a:pt x="171" y="201"/>
                        </a:lnTo>
                        <a:lnTo>
                          <a:pt x="171" y="200"/>
                        </a:lnTo>
                        <a:lnTo>
                          <a:pt x="171" y="200"/>
                        </a:lnTo>
                        <a:lnTo>
                          <a:pt x="171" y="200"/>
                        </a:lnTo>
                        <a:lnTo>
                          <a:pt x="171" y="200"/>
                        </a:lnTo>
                        <a:lnTo>
                          <a:pt x="171" y="202"/>
                        </a:lnTo>
                        <a:lnTo>
                          <a:pt x="171" y="202"/>
                        </a:lnTo>
                        <a:lnTo>
                          <a:pt x="171" y="204"/>
                        </a:lnTo>
                        <a:lnTo>
                          <a:pt x="171" y="199"/>
                        </a:lnTo>
                        <a:lnTo>
                          <a:pt x="171" y="203"/>
                        </a:lnTo>
                        <a:lnTo>
                          <a:pt x="171" y="201"/>
                        </a:lnTo>
                        <a:lnTo>
                          <a:pt x="171" y="201"/>
                        </a:lnTo>
                        <a:lnTo>
                          <a:pt x="171" y="202"/>
                        </a:lnTo>
                        <a:lnTo>
                          <a:pt x="171" y="202"/>
                        </a:lnTo>
                        <a:lnTo>
                          <a:pt x="172" y="203"/>
                        </a:lnTo>
                        <a:lnTo>
                          <a:pt x="172" y="203"/>
                        </a:lnTo>
                        <a:lnTo>
                          <a:pt x="172" y="204"/>
                        </a:lnTo>
                        <a:lnTo>
                          <a:pt x="172" y="202"/>
                        </a:lnTo>
                        <a:lnTo>
                          <a:pt x="172" y="207"/>
                        </a:lnTo>
                        <a:lnTo>
                          <a:pt x="172" y="202"/>
                        </a:lnTo>
                        <a:lnTo>
                          <a:pt x="172" y="206"/>
                        </a:lnTo>
                        <a:lnTo>
                          <a:pt x="172" y="206"/>
                        </a:lnTo>
                        <a:lnTo>
                          <a:pt x="172" y="205"/>
                        </a:lnTo>
                        <a:lnTo>
                          <a:pt x="172" y="206"/>
                        </a:lnTo>
                        <a:lnTo>
                          <a:pt x="172" y="205"/>
                        </a:lnTo>
                        <a:lnTo>
                          <a:pt x="172" y="205"/>
                        </a:lnTo>
                        <a:lnTo>
                          <a:pt x="172" y="206"/>
                        </a:lnTo>
                        <a:lnTo>
                          <a:pt x="172" y="204"/>
                        </a:lnTo>
                        <a:lnTo>
                          <a:pt x="172" y="208"/>
                        </a:lnTo>
                        <a:lnTo>
                          <a:pt x="172" y="204"/>
                        </a:lnTo>
                        <a:lnTo>
                          <a:pt x="172" y="206"/>
                        </a:lnTo>
                        <a:lnTo>
                          <a:pt x="172" y="206"/>
                        </a:lnTo>
                        <a:lnTo>
                          <a:pt x="172" y="208"/>
                        </a:lnTo>
                        <a:lnTo>
                          <a:pt x="172" y="206"/>
                        </a:lnTo>
                        <a:lnTo>
                          <a:pt x="172" y="207"/>
                        </a:lnTo>
                        <a:lnTo>
                          <a:pt x="172" y="207"/>
                        </a:lnTo>
                        <a:lnTo>
                          <a:pt x="172" y="206"/>
                        </a:lnTo>
                        <a:lnTo>
                          <a:pt x="172" y="205"/>
                        </a:lnTo>
                        <a:lnTo>
                          <a:pt x="172" y="206"/>
                        </a:lnTo>
                        <a:lnTo>
                          <a:pt x="172" y="208"/>
                        </a:lnTo>
                        <a:lnTo>
                          <a:pt x="172" y="206"/>
                        </a:lnTo>
                        <a:lnTo>
                          <a:pt x="172" y="209"/>
                        </a:lnTo>
                        <a:lnTo>
                          <a:pt x="172" y="206"/>
                        </a:lnTo>
                        <a:lnTo>
                          <a:pt x="172" y="209"/>
                        </a:lnTo>
                        <a:lnTo>
                          <a:pt x="172" y="206"/>
                        </a:lnTo>
                        <a:lnTo>
                          <a:pt x="172" y="209"/>
                        </a:lnTo>
                        <a:lnTo>
                          <a:pt x="172" y="209"/>
                        </a:lnTo>
                        <a:lnTo>
                          <a:pt x="172" y="208"/>
                        </a:lnTo>
                        <a:lnTo>
                          <a:pt x="172" y="207"/>
                        </a:lnTo>
                        <a:lnTo>
                          <a:pt x="172" y="210"/>
                        </a:lnTo>
                        <a:lnTo>
                          <a:pt x="172" y="208"/>
                        </a:lnTo>
                        <a:lnTo>
                          <a:pt x="172" y="210"/>
                        </a:lnTo>
                        <a:lnTo>
                          <a:pt x="172" y="210"/>
                        </a:lnTo>
                        <a:lnTo>
                          <a:pt x="172" y="210"/>
                        </a:lnTo>
                        <a:lnTo>
                          <a:pt x="172" y="208"/>
                        </a:lnTo>
                        <a:lnTo>
                          <a:pt x="172" y="211"/>
                        </a:lnTo>
                        <a:lnTo>
                          <a:pt x="172" y="212"/>
                        </a:lnTo>
                        <a:lnTo>
                          <a:pt x="172" y="210"/>
                        </a:lnTo>
                        <a:lnTo>
                          <a:pt x="172" y="212"/>
                        </a:lnTo>
                        <a:lnTo>
                          <a:pt x="172" y="213"/>
                        </a:lnTo>
                        <a:lnTo>
                          <a:pt x="172" y="211"/>
                        </a:lnTo>
                        <a:lnTo>
                          <a:pt x="172" y="213"/>
                        </a:lnTo>
                        <a:lnTo>
                          <a:pt x="172" y="212"/>
                        </a:lnTo>
                        <a:lnTo>
                          <a:pt x="172" y="213"/>
                        </a:lnTo>
                        <a:lnTo>
                          <a:pt x="172" y="214"/>
                        </a:lnTo>
                        <a:lnTo>
                          <a:pt x="172" y="214"/>
                        </a:lnTo>
                        <a:lnTo>
                          <a:pt x="172" y="213"/>
                        </a:lnTo>
                        <a:lnTo>
                          <a:pt x="172" y="214"/>
                        </a:lnTo>
                        <a:lnTo>
                          <a:pt x="172" y="212"/>
                        </a:lnTo>
                        <a:lnTo>
                          <a:pt x="172" y="215"/>
                        </a:lnTo>
                        <a:lnTo>
                          <a:pt x="172" y="214"/>
                        </a:lnTo>
                        <a:lnTo>
                          <a:pt x="172" y="214"/>
                        </a:lnTo>
                        <a:lnTo>
                          <a:pt x="172" y="215"/>
                        </a:lnTo>
                        <a:lnTo>
                          <a:pt x="172" y="213"/>
                        </a:lnTo>
                        <a:lnTo>
                          <a:pt x="172" y="215"/>
                        </a:lnTo>
                        <a:lnTo>
                          <a:pt x="172" y="214"/>
                        </a:lnTo>
                        <a:lnTo>
                          <a:pt x="172" y="215"/>
                        </a:lnTo>
                        <a:lnTo>
                          <a:pt x="172" y="214"/>
                        </a:lnTo>
                        <a:lnTo>
                          <a:pt x="172" y="216"/>
                        </a:lnTo>
                        <a:lnTo>
                          <a:pt x="172" y="216"/>
                        </a:lnTo>
                        <a:lnTo>
                          <a:pt x="172" y="218"/>
                        </a:lnTo>
                        <a:lnTo>
                          <a:pt x="172" y="217"/>
                        </a:lnTo>
                        <a:lnTo>
                          <a:pt x="172" y="215"/>
                        </a:lnTo>
                        <a:lnTo>
                          <a:pt x="172" y="217"/>
                        </a:lnTo>
                        <a:lnTo>
                          <a:pt x="172" y="215"/>
                        </a:lnTo>
                        <a:lnTo>
                          <a:pt x="172" y="216"/>
                        </a:lnTo>
                        <a:lnTo>
                          <a:pt x="172" y="216"/>
                        </a:lnTo>
                        <a:lnTo>
                          <a:pt x="172" y="216"/>
                        </a:lnTo>
                        <a:lnTo>
                          <a:pt x="172" y="218"/>
                        </a:lnTo>
                        <a:lnTo>
                          <a:pt x="172" y="218"/>
                        </a:lnTo>
                        <a:lnTo>
                          <a:pt x="172" y="219"/>
                        </a:lnTo>
                        <a:lnTo>
                          <a:pt x="172" y="218"/>
                        </a:lnTo>
                        <a:lnTo>
                          <a:pt x="172" y="220"/>
                        </a:lnTo>
                        <a:lnTo>
                          <a:pt x="172" y="220"/>
                        </a:lnTo>
                        <a:lnTo>
                          <a:pt x="172" y="220"/>
                        </a:lnTo>
                        <a:lnTo>
                          <a:pt x="172" y="220"/>
                        </a:lnTo>
                        <a:lnTo>
                          <a:pt x="172" y="222"/>
                        </a:lnTo>
                        <a:lnTo>
                          <a:pt x="172" y="222"/>
                        </a:lnTo>
                        <a:lnTo>
                          <a:pt x="172" y="222"/>
                        </a:lnTo>
                        <a:lnTo>
                          <a:pt x="172" y="223"/>
                        </a:lnTo>
                        <a:lnTo>
                          <a:pt x="172" y="221"/>
                        </a:lnTo>
                        <a:lnTo>
                          <a:pt x="172" y="222"/>
                        </a:lnTo>
                        <a:lnTo>
                          <a:pt x="172" y="222"/>
                        </a:lnTo>
                        <a:lnTo>
                          <a:pt x="172" y="224"/>
                        </a:lnTo>
                        <a:lnTo>
                          <a:pt x="172" y="223"/>
                        </a:lnTo>
                        <a:lnTo>
                          <a:pt x="172" y="225"/>
                        </a:lnTo>
                        <a:lnTo>
                          <a:pt x="172" y="223"/>
                        </a:lnTo>
                        <a:lnTo>
                          <a:pt x="172" y="224"/>
                        </a:lnTo>
                        <a:lnTo>
                          <a:pt x="172" y="225"/>
                        </a:lnTo>
                        <a:lnTo>
                          <a:pt x="172" y="224"/>
                        </a:lnTo>
                        <a:lnTo>
                          <a:pt x="172" y="225"/>
                        </a:lnTo>
                        <a:lnTo>
                          <a:pt x="172" y="226"/>
                        </a:lnTo>
                        <a:lnTo>
                          <a:pt x="173" y="222"/>
                        </a:lnTo>
                        <a:lnTo>
                          <a:pt x="173" y="228"/>
                        </a:lnTo>
                        <a:lnTo>
                          <a:pt x="173" y="225"/>
                        </a:lnTo>
                        <a:lnTo>
                          <a:pt x="173" y="226"/>
                        </a:lnTo>
                        <a:lnTo>
                          <a:pt x="173" y="224"/>
                        </a:lnTo>
                        <a:lnTo>
                          <a:pt x="173" y="228"/>
                        </a:lnTo>
                        <a:lnTo>
                          <a:pt x="173" y="225"/>
                        </a:lnTo>
                        <a:lnTo>
                          <a:pt x="173" y="226"/>
                        </a:lnTo>
                        <a:lnTo>
                          <a:pt x="173" y="225"/>
                        </a:lnTo>
                        <a:lnTo>
                          <a:pt x="173" y="226"/>
                        </a:lnTo>
                        <a:lnTo>
                          <a:pt x="173" y="226"/>
                        </a:lnTo>
                        <a:lnTo>
                          <a:pt x="173" y="226"/>
                        </a:lnTo>
                        <a:lnTo>
                          <a:pt x="173" y="228"/>
                        </a:lnTo>
                        <a:lnTo>
                          <a:pt x="173" y="225"/>
                        </a:lnTo>
                        <a:lnTo>
                          <a:pt x="173" y="226"/>
                        </a:lnTo>
                        <a:lnTo>
                          <a:pt x="173" y="227"/>
                        </a:lnTo>
                        <a:lnTo>
                          <a:pt x="173" y="228"/>
                        </a:lnTo>
                        <a:lnTo>
                          <a:pt x="173" y="228"/>
                        </a:lnTo>
                        <a:lnTo>
                          <a:pt x="173" y="228"/>
                        </a:lnTo>
                        <a:lnTo>
                          <a:pt x="173" y="230"/>
                        </a:lnTo>
                        <a:lnTo>
                          <a:pt x="173" y="228"/>
                        </a:lnTo>
                        <a:lnTo>
                          <a:pt x="173" y="229"/>
                        </a:lnTo>
                        <a:lnTo>
                          <a:pt x="173" y="225"/>
                        </a:lnTo>
                        <a:lnTo>
                          <a:pt x="173" y="231"/>
                        </a:lnTo>
                        <a:lnTo>
                          <a:pt x="173" y="229"/>
                        </a:lnTo>
                        <a:lnTo>
                          <a:pt x="173" y="229"/>
                        </a:lnTo>
                        <a:lnTo>
                          <a:pt x="173" y="231"/>
                        </a:lnTo>
                        <a:lnTo>
                          <a:pt x="173" y="229"/>
                        </a:lnTo>
                        <a:lnTo>
                          <a:pt x="173" y="231"/>
                        </a:lnTo>
                        <a:lnTo>
                          <a:pt x="173" y="229"/>
                        </a:lnTo>
                        <a:lnTo>
                          <a:pt x="173" y="230"/>
                        </a:lnTo>
                        <a:lnTo>
                          <a:pt x="173" y="231"/>
                        </a:lnTo>
                        <a:lnTo>
                          <a:pt x="173" y="230"/>
                        </a:lnTo>
                        <a:lnTo>
                          <a:pt x="173" y="233"/>
                        </a:lnTo>
                        <a:lnTo>
                          <a:pt x="173" y="232"/>
                        </a:lnTo>
                        <a:lnTo>
                          <a:pt x="173" y="231"/>
                        </a:lnTo>
                        <a:lnTo>
                          <a:pt x="173" y="232"/>
                        </a:lnTo>
                        <a:lnTo>
                          <a:pt x="173" y="231"/>
                        </a:lnTo>
                        <a:lnTo>
                          <a:pt x="173" y="233"/>
                        </a:lnTo>
                        <a:lnTo>
                          <a:pt x="173" y="232"/>
                        </a:lnTo>
                        <a:lnTo>
                          <a:pt x="173" y="233"/>
                        </a:lnTo>
                        <a:lnTo>
                          <a:pt x="173" y="230"/>
                        </a:lnTo>
                        <a:lnTo>
                          <a:pt x="173" y="232"/>
                        </a:lnTo>
                        <a:lnTo>
                          <a:pt x="173" y="232"/>
                        </a:lnTo>
                        <a:lnTo>
                          <a:pt x="173" y="234"/>
                        </a:lnTo>
                        <a:lnTo>
                          <a:pt x="173" y="232"/>
                        </a:lnTo>
                        <a:lnTo>
                          <a:pt x="173" y="230"/>
                        </a:lnTo>
                        <a:lnTo>
                          <a:pt x="173" y="234"/>
                        </a:lnTo>
                        <a:lnTo>
                          <a:pt x="173" y="233"/>
                        </a:lnTo>
                        <a:lnTo>
                          <a:pt x="173" y="231"/>
                        </a:lnTo>
                        <a:lnTo>
                          <a:pt x="173" y="235"/>
                        </a:lnTo>
                        <a:lnTo>
                          <a:pt x="173" y="230"/>
                        </a:lnTo>
                        <a:lnTo>
                          <a:pt x="173" y="234"/>
                        </a:lnTo>
                        <a:lnTo>
                          <a:pt x="173" y="233"/>
                        </a:lnTo>
                        <a:lnTo>
                          <a:pt x="173" y="233"/>
                        </a:lnTo>
                        <a:lnTo>
                          <a:pt x="173" y="236"/>
                        </a:lnTo>
                        <a:lnTo>
                          <a:pt x="173" y="230"/>
                        </a:lnTo>
                        <a:lnTo>
                          <a:pt x="173" y="233"/>
                        </a:lnTo>
                        <a:lnTo>
                          <a:pt x="173" y="235"/>
                        </a:lnTo>
                        <a:lnTo>
                          <a:pt x="173" y="233"/>
                        </a:lnTo>
                        <a:lnTo>
                          <a:pt x="173" y="234"/>
                        </a:lnTo>
                        <a:lnTo>
                          <a:pt x="173" y="235"/>
                        </a:lnTo>
                        <a:lnTo>
                          <a:pt x="173" y="234"/>
                        </a:lnTo>
                        <a:lnTo>
                          <a:pt x="173" y="233"/>
                        </a:lnTo>
                        <a:lnTo>
                          <a:pt x="173" y="234"/>
                        </a:lnTo>
                        <a:lnTo>
                          <a:pt x="173" y="235"/>
                        </a:lnTo>
                        <a:lnTo>
                          <a:pt x="173" y="232"/>
                        </a:lnTo>
                        <a:lnTo>
                          <a:pt x="173" y="234"/>
                        </a:lnTo>
                        <a:lnTo>
                          <a:pt x="173" y="232"/>
                        </a:lnTo>
                        <a:lnTo>
                          <a:pt x="173" y="235"/>
                        </a:lnTo>
                        <a:lnTo>
                          <a:pt x="173" y="234"/>
                        </a:lnTo>
                        <a:lnTo>
                          <a:pt x="173" y="232"/>
                        </a:lnTo>
                        <a:lnTo>
                          <a:pt x="173" y="234"/>
                        </a:lnTo>
                        <a:lnTo>
                          <a:pt x="173" y="231"/>
                        </a:lnTo>
                        <a:lnTo>
                          <a:pt x="173" y="233"/>
                        </a:lnTo>
                        <a:lnTo>
                          <a:pt x="173" y="234"/>
                        </a:lnTo>
                        <a:lnTo>
                          <a:pt x="173" y="232"/>
                        </a:lnTo>
                        <a:lnTo>
                          <a:pt x="173" y="233"/>
                        </a:lnTo>
                        <a:lnTo>
                          <a:pt x="173" y="230"/>
                        </a:lnTo>
                        <a:lnTo>
                          <a:pt x="173" y="235"/>
                        </a:lnTo>
                        <a:lnTo>
                          <a:pt x="173" y="229"/>
                        </a:lnTo>
                        <a:lnTo>
                          <a:pt x="173" y="234"/>
                        </a:lnTo>
                        <a:lnTo>
                          <a:pt x="173" y="229"/>
                        </a:lnTo>
                        <a:lnTo>
                          <a:pt x="173" y="229"/>
                        </a:lnTo>
                        <a:lnTo>
                          <a:pt x="173" y="230"/>
                        </a:lnTo>
                        <a:lnTo>
                          <a:pt x="173" y="229"/>
                        </a:lnTo>
                        <a:lnTo>
                          <a:pt x="173" y="227"/>
                        </a:lnTo>
                        <a:lnTo>
                          <a:pt x="173" y="227"/>
                        </a:lnTo>
                        <a:lnTo>
                          <a:pt x="173" y="231"/>
                        </a:lnTo>
                        <a:lnTo>
                          <a:pt x="173" y="228"/>
                        </a:lnTo>
                        <a:lnTo>
                          <a:pt x="173" y="227"/>
                        </a:lnTo>
                        <a:lnTo>
                          <a:pt x="173" y="227"/>
                        </a:lnTo>
                        <a:lnTo>
                          <a:pt x="173" y="227"/>
                        </a:lnTo>
                        <a:lnTo>
                          <a:pt x="173" y="226"/>
                        </a:lnTo>
                        <a:lnTo>
                          <a:pt x="173" y="225"/>
                        </a:lnTo>
                        <a:lnTo>
                          <a:pt x="173" y="226"/>
                        </a:lnTo>
                        <a:lnTo>
                          <a:pt x="173" y="225"/>
                        </a:lnTo>
                        <a:lnTo>
                          <a:pt x="173" y="224"/>
                        </a:lnTo>
                        <a:lnTo>
                          <a:pt x="174" y="221"/>
                        </a:lnTo>
                        <a:lnTo>
                          <a:pt x="174" y="223"/>
                        </a:lnTo>
                        <a:lnTo>
                          <a:pt x="174" y="224"/>
                        </a:lnTo>
                        <a:lnTo>
                          <a:pt x="174" y="223"/>
                        </a:lnTo>
                        <a:lnTo>
                          <a:pt x="174" y="222"/>
                        </a:lnTo>
                        <a:lnTo>
                          <a:pt x="174" y="221"/>
                        </a:lnTo>
                        <a:lnTo>
                          <a:pt x="174" y="222"/>
                        </a:lnTo>
                        <a:lnTo>
                          <a:pt x="174" y="219"/>
                        </a:lnTo>
                        <a:lnTo>
                          <a:pt x="174" y="219"/>
                        </a:lnTo>
                        <a:lnTo>
                          <a:pt x="174" y="219"/>
                        </a:lnTo>
                        <a:lnTo>
                          <a:pt x="174" y="217"/>
                        </a:lnTo>
                        <a:lnTo>
                          <a:pt x="174" y="219"/>
                        </a:lnTo>
                        <a:lnTo>
                          <a:pt x="174" y="216"/>
                        </a:lnTo>
                        <a:lnTo>
                          <a:pt x="174" y="219"/>
                        </a:lnTo>
                        <a:lnTo>
                          <a:pt x="174" y="218"/>
                        </a:lnTo>
                        <a:lnTo>
                          <a:pt x="174" y="217"/>
                        </a:lnTo>
                        <a:lnTo>
                          <a:pt x="174" y="216"/>
                        </a:lnTo>
                        <a:lnTo>
                          <a:pt x="174" y="215"/>
                        </a:lnTo>
                        <a:lnTo>
                          <a:pt x="174" y="217"/>
                        </a:lnTo>
                        <a:lnTo>
                          <a:pt x="174" y="214"/>
                        </a:lnTo>
                        <a:lnTo>
                          <a:pt x="174" y="214"/>
                        </a:lnTo>
                        <a:lnTo>
                          <a:pt x="174" y="211"/>
                        </a:lnTo>
                        <a:lnTo>
                          <a:pt x="174" y="214"/>
                        </a:lnTo>
                        <a:lnTo>
                          <a:pt x="174" y="210"/>
                        </a:lnTo>
                        <a:lnTo>
                          <a:pt x="174" y="213"/>
                        </a:lnTo>
                        <a:lnTo>
                          <a:pt x="174" y="208"/>
                        </a:lnTo>
                        <a:lnTo>
                          <a:pt x="174" y="209"/>
                        </a:lnTo>
                        <a:lnTo>
                          <a:pt x="174" y="209"/>
                        </a:lnTo>
                        <a:lnTo>
                          <a:pt x="174" y="209"/>
                        </a:lnTo>
                        <a:lnTo>
                          <a:pt x="174" y="208"/>
                        </a:lnTo>
                        <a:lnTo>
                          <a:pt x="174" y="206"/>
                        </a:lnTo>
                        <a:lnTo>
                          <a:pt x="174" y="209"/>
                        </a:lnTo>
                        <a:lnTo>
                          <a:pt x="174" y="207"/>
                        </a:lnTo>
                        <a:lnTo>
                          <a:pt x="174" y="205"/>
                        </a:lnTo>
                        <a:lnTo>
                          <a:pt x="174" y="207"/>
                        </a:lnTo>
                        <a:lnTo>
                          <a:pt x="174" y="206"/>
                        </a:lnTo>
                        <a:lnTo>
                          <a:pt x="174" y="205"/>
                        </a:lnTo>
                        <a:lnTo>
                          <a:pt x="174" y="205"/>
                        </a:lnTo>
                        <a:lnTo>
                          <a:pt x="174" y="202"/>
                        </a:lnTo>
                        <a:lnTo>
                          <a:pt x="174" y="206"/>
                        </a:lnTo>
                        <a:lnTo>
                          <a:pt x="174" y="203"/>
                        </a:lnTo>
                        <a:lnTo>
                          <a:pt x="174" y="206"/>
                        </a:lnTo>
                        <a:lnTo>
                          <a:pt x="174" y="204"/>
                        </a:lnTo>
                        <a:lnTo>
                          <a:pt x="174" y="203"/>
                        </a:lnTo>
                        <a:lnTo>
                          <a:pt x="174" y="206"/>
                        </a:lnTo>
                        <a:lnTo>
                          <a:pt x="174" y="206"/>
                        </a:lnTo>
                        <a:lnTo>
                          <a:pt x="174" y="203"/>
                        </a:lnTo>
                        <a:lnTo>
                          <a:pt x="174" y="204"/>
                        </a:lnTo>
                        <a:lnTo>
                          <a:pt x="174" y="202"/>
                        </a:lnTo>
                        <a:lnTo>
                          <a:pt x="174" y="204"/>
                        </a:lnTo>
                        <a:lnTo>
                          <a:pt x="174" y="204"/>
                        </a:lnTo>
                        <a:lnTo>
                          <a:pt x="174" y="207"/>
                        </a:lnTo>
                        <a:lnTo>
                          <a:pt x="174" y="205"/>
                        </a:lnTo>
                        <a:lnTo>
                          <a:pt x="174" y="207"/>
                        </a:lnTo>
                        <a:lnTo>
                          <a:pt x="174" y="208"/>
                        </a:lnTo>
                        <a:lnTo>
                          <a:pt x="174" y="206"/>
                        </a:lnTo>
                        <a:lnTo>
                          <a:pt x="174" y="206"/>
                        </a:lnTo>
                        <a:lnTo>
                          <a:pt x="174" y="205"/>
                        </a:lnTo>
                        <a:lnTo>
                          <a:pt x="174" y="209"/>
                        </a:lnTo>
                        <a:lnTo>
                          <a:pt x="174" y="205"/>
                        </a:lnTo>
                        <a:lnTo>
                          <a:pt x="174" y="210"/>
                        </a:lnTo>
                        <a:lnTo>
                          <a:pt x="174" y="207"/>
                        </a:lnTo>
                        <a:lnTo>
                          <a:pt x="174" y="209"/>
                        </a:lnTo>
                        <a:lnTo>
                          <a:pt x="174" y="208"/>
                        </a:lnTo>
                        <a:lnTo>
                          <a:pt x="174" y="210"/>
                        </a:lnTo>
                        <a:lnTo>
                          <a:pt x="174" y="207"/>
                        </a:lnTo>
                        <a:lnTo>
                          <a:pt x="174" y="208"/>
                        </a:lnTo>
                        <a:lnTo>
                          <a:pt x="174" y="211"/>
                        </a:lnTo>
                        <a:lnTo>
                          <a:pt x="174" y="209"/>
                        </a:lnTo>
                        <a:lnTo>
                          <a:pt x="174" y="208"/>
                        </a:lnTo>
                        <a:lnTo>
                          <a:pt x="174" y="208"/>
                        </a:lnTo>
                        <a:lnTo>
                          <a:pt x="174" y="212"/>
                        </a:lnTo>
                        <a:lnTo>
                          <a:pt x="174" y="210"/>
                        </a:lnTo>
                        <a:lnTo>
                          <a:pt x="174" y="211"/>
                        </a:lnTo>
                        <a:lnTo>
                          <a:pt x="174" y="210"/>
                        </a:lnTo>
                        <a:lnTo>
                          <a:pt x="174" y="209"/>
                        </a:lnTo>
                        <a:lnTo>
                          <a:pt x="174" y="211"/>
                        </a:lnTo>
                        <a:lnTo>
                          <a:pt x="174" y="211"/>
                        </a:lnTo>
                        <a:lnTo>
                          <a:pt x="174" y="212"/>
                        </a:lnTo>
                        <a:lnTo>
                          <a:pt x="174" y="211"/>
                        </a:lnTo>
                        <a:lnTo>
                          <a:pt x="174" y="213"/>
                        </a:lnTo>
                        <a:lnTo>
                          <a:pt x="174" y="215"/>
                        </a:lnTo>
                        <a:lnTo>
                          <a:pt x="174" y="212"/>
                        </a:lnTo>
                        <a:lnTo>
                          <a:pt x="174" y="215"/>
                        </a:lnTo>
                        <a:lnTo>
                          <a:pt x="174" y="214"/>
                        </a:lnTo>
                        <a:lnTo>
                          <a:pt x="174" y="214"/>
                        </a:lnTo>
                        <a:lnTo>
                          <a:pt x="174" y="214"/>
                        </a:lnTo>
                        <a:lnTo>
                          <a:pt x="174" y="216"/>
                        </a:lnTo>
                        <a:lnTo>
                          <a:pt x="174" y="216"/>
                        </a:lnTo>
                        <a:lnTo>
                          <a:pt x="174" y="214"/>
                        </a:lnTo>
                        <a:lnTo>
                          <a:pt x="174" y="216"/>
                        </a:lnTo>
                        <a:lnTo>
                          <a:pt x="174" y="216"/>
                        </a:lnTo>
                        <a:lnTo>
                          <a:pt x="174" y="217"/>
                        </a:lnTo>
                        <a:lnTo>
                          <a:pt x="174" y="218"/>
                        </a:lnTo>
                        <a:lnTo>
                          <a:pt x="174" y="217"/>
                        </a:lnTo>
                        <a:lnTo>
                          <a:pt x="174" y="219"/>
                        </a:lnTo>
                        <a:lnTo>
                          <a:pt x="174" y="219"/>
                        </a:lnTo>
                        <a:lnTo>
                          <a:pt x="174" y="220"/>
                        </a:lnTo>
                        <a:lnTo>
                          <a:pt x="174" y="220"/>
                        </a:lnTo>
                        <a:lnTo>
                          <a:pt x="174" y="221"/>
                        </a:lnTo>
                        <a:lnTo>
                          <a:pt x="174" y="223"/>
                        </a:lnTo>
                        <a:lnTo>
                          <a:pt x="174" y="220"/>
                        </a:lnTo>
                        <a:lnTo>
                          <a:pt x="174" y="223"/>
                        </a:lnTo>
                        <a:lnTo>
                          <a:pt x="174" y="220"/>
                        </a:lnTo>
                        <a:lnTo>
                          <a:pt x="174" y="222"/>
                        </a:lnTo>
                        <a:lnTo>
                          <a:pt x="174" y="225"/>
                        </a:lnTo>
                        <a:lnTo>
                          <a:pt x="174" y="219"/>
                        </a:lnTo>
                        <a:lnTo>
                          <a:pt x="174" y="225"/>
                        </a:lnTo>
                        <a:lnTo>
                          <a:pt x="175" y="220"/>
                        </a:lnTo>
                        <a:lnTo>
                          <a:pt x="175" y="225"/>
                        </a:lnTo>
                        <a:lnTo>
                          <a:pt x="175" y="224"/>
                        </a:lnTo>
                        <a:lnTo>
                          <a:pt x="175" y="226"/>
                        </a:lnTo>
                        <a:lnTo>
                          <a:pt x="175" y="223"/>
                        </a:lnTo>
                        <a:lnTo>
                          <a:pt x="175" y="224"/>
                        </a:lnTo>
                        <a:lnTo>
                          <a:pt x="175" y="224"/>
                        </a:lnTo>
                        <a:lnTo>
                          <a:pt x="175" y="227"/>
                        </a:lnTo>
                        <a:lnTo>
                          <a:pt x="175" y="223"/>
                        </a:lnTo>
                        <a:lnTo>
                          <a:pt x="175" y="228"/>
                        </a:lnTo>
                        <a:lnTo>
                          <a:pt x="175" y="223"/>
                        </a:lnTo>
                        <a:lnTo>
                          <a:pt x="175" y="228"/>
                        </a:lnTo>
                        <a:lnTo>
                          <a:pt x="175" y="225"/>
                        </a:lnTo>
                        <a:lnTo>
                          <a:pt x="175" y="228"/>
                        </a:lnTo>
                        <a:lnTo>
                          <a:pt x="175" y="227"/>
                        </a:lnTo>
                        <a:lnTo>
                          <a:pt x="175" y="228"/>
                        </a:lnTo>
                        <a:lnTo>
                          <a:pt x="175" y="226"/>
                        </a:lnTo>
                        <a:lnTo>
                          <a:pt x="175" y="228"/>
                        </a:lnTo>
                        <a:lnTo>
                          <a:pt x="175" y="227"/>
                        </a:lnTo>
                        <a:lnTo>
                          <a:pt x="175" y="229"/>
                        </a:lnTo>
                        <a:lnTo>
                          <a:pt x="175" y="226"/>
                        </a:lnTo>
                        <a:lnTo>
                          <a:pt x="175" y="230"/>
                        </a:lnTo>
                        <a:lnTo>
                          <a:pt x="175" y="228"/>
                        </a:lnTo>
                        <a:lnTo>
                          <a:pt x="175" y="229"/>
                        </a:lnTo>
                        <a:lnTo>
                          <a:pt x="175" y="228"/>
                        </a:lnTo>
                        <a:lnTo>
                          <a:pt x="175" y="230"/>
                        </a:lnTo>
                        <a:lnTo>
                          <a:pt x="175" y="230"/>
                        </a:lnTo>
                        <a:lnTo>
                          <a:pt x="175" y="228"/>
                        </a:lnTo>
                        <a:lnTo>
                          <a:pt x="175" y="232"/>
                        </a:lnTo>
                        <a:lnTo>
                          <a:pt x="175" y="230"/>
                        </a:lnTo>
                        <a:lnTo>
                          <a:pt x="175" y="231"/>
                        </a:lnTo>
                        <a:lnTo>
                          <a:pt x="175" y="231"/>
                        </a:lnTo>
                        <a:lnTo>
                          <a:pt x="175" y="229"/>
                        </a:lnTo>
                        <a:lnTo>
                          <a:pt x="175" y="231"/>
                        </a:lnTo>
                        <a:lnTo>
                          <a:pt x="175" y="231"/>
                        </a:lnTo>
                        <a:lnTo>
                          <a:pt x="175" y="230"/>
                        </a:lnTo>
                        <a:lnTo>
                          <a:pt x="175" y="229"/>
                        </a:lnTo>
                        <a:lnTo>
                          <a:pt x="175" y="235"/>
                        </a:lnTo>
                        <a:lnTo>
                          <a:pt x="175" y="229"/>
                        </a:lnTo>
                        <a:lnTo>
                          <a:pt x="175" y="232"/>
                        </a:lnTo>
                        <a:lnTo>
                          <a:pt x="175" y="232"/>
                        </a:lnTo>
                        <a:lnTo>
                          <a:pt x="175" y="232"/>
                        </a:lnTo>
                        <a:lnTo>
                          <a:pt x="175" y="233"/>
                        </a:lnTo>
                        <a:lnTo>
                          <a:pt x="175" y="231"/>
                        </a:lnTo>
                        <a:lnTo>
                          <a:pt x="175" y="230"/>
                        </a:lnTo>
                        <a:lnTo>
                          <a:pt x="175" y="232"/>
                        </a:lnTo>
                        <a:lnTo>
                          <a:pt x="175" y="232"/>
                        </a:lnTo>
                        <a:lnTo>
                          <a:pt x="175" y="231"/>
                        </a:lnTo>
                        <a:lnTo>
                          <a:pt x="175" y="233"/>
                        </a:lnTo>
                        <a:lnTo>
                          <a:pt x="175" y="232"/>
                        </a:lnTo>
                        <a:lnTo>
                          <a:pt x="175" y="232"/>
                        </a:lnTo>
                        <a:lnTo>
                          <a:pt x="175" y="233"/>
                        </a:lnTo>
                        <a:lnTo>
                          <a:pt x="175" y="233"/>
                        </a:lnTo>
                        <a:lnTo>
                          <a:pt x="175" y="234"/>
                        </a:lnTo>
                        <a:lnTo>
                          <a:pt x="175" y="230"/>
                        </a:lnTo>
                        <a:lnTo>
                          <a:pt x="175" y="232"/>
                        </a:lnTo>
                        <a:lnTo>
                          <a:pt x="175" y="232"/>
                        </a:lnTo>
                        <a:lnTo>
                          <a:pt x="175" y="232"/>
                        </a:lnTo>
                        <a:lnTo>
                          <a:pt x="175" y="236"/>
                        </a:lnTo>
                        <a:lnTo>
                          <a:pt x="175" y="233"/>
                        </a:lnTo>
                        <a:lnTo>
                          <a:pt x="175" y="234"/>
                        </a:lnTo>
                        <a:lnTo>
                          <a:pt x="175" y="233"/>
                        </a:lnTo>
                        <a:lnTo>
                          <a:pt x="175" y="231"/>
                        </a:lnTo>
                        <a:lnTo>
                          <a:pt x="175" y="236"/>
                        </a:lnTo>
                        <a:lnTo>
                          <a:pt x="175" y="233"/>
                        </a:lnTo>
                        <a:lnTo>
                          <a:pt x="175" y="236"/>
                        </a:lnTo>
                        <a:lnTo>
                          <a:pt x="175" y="233"/>
                        </a:lnTo>
                        <a:lnTo>
                          <a:pt x="175" y="234"/>
                        </a:lnTo>
                        <a:lnTo>
                          <a:pt x="175" y="235"/>
                        </a:lnTo>
                        <a:lnTo>
                          <a:pt x="175" y="233"/>
                        </a:lnTo>
                        <a:lnTo>
                          <a:pt x="175" y="235"/>
                        </a:lnTo>
                        <a:lnTo>
                          <a:pt x="175" y="232"/>
                        </a:lnTo>
                        <a:lnTo>
                          <a:pt x="175" y="236"/>
                        </a:lnTo>
                        <a:lnTo>
                          <a:pt x="175" y="233"/>
                        </a:lnTo>
                        <a:lnTo>
                          <a:pt x="175" y="235"/>
                        </a:lnTo>
                        <a:lnTo>
                          <a:pt x="175" y="235"/>
                        </a:lnTo>
                        <a:lnTo>
                          <a:pt x="175" y="233"/>
                        </a:lnTo>
                        <a:lnTo>
                          <a:pt x="175" y="236"/>
                        </a:lnTo>
                        <a:lnTo>
                          <a:pt x="175" y="236"/>
                        </a:lnTo>
                        <a:lnTo>
                          <a:pt x="175" y="233"/>
                        </a:lnTo>
                        <a:lnTo>
                          <a:pt x="175" y="236"/>
                        </a:lnTo>
                        <a:lnTo>
                          <a:pt x="175" y="233"/>
                        </a:lnTo>
                        <a:lnTo>
                          <a:pt x="175" y="234"/>
                        </a:lnTo>
                        <a:lnTo>
                          <a:pt x="175" y="237"/>
                        </a:lnTo>
                        <a:lnTo>
                          <a:pt x="175" y="232"/>
                        </a:lnTo>
                        <a:lnTo>
                          <a:pt x="175" y="237"/>
                        </a:lnTo>
                        <a:lnTo>
                          <a:pt x="175" y="232"/>
                        </a:lnTo>
                        <a:lnTo>
                          <a:pt x="175" y="239"/>
                        </a:lnTo>
                        <a:lnTo>
                          <a:pt x="175" y="231"/>
                        </a:lnTo>
                        <a:lnTo>
                          <a:pt x="175" y="236"/>
                        </a:lnTo>
                        <a:lnTo>
                          <a:pt x="175" y="234"/>
                        </a:lnTo>
                        <a:lnTo>
                          <a:pt x="175" y="235"/>
                        </a:lnTo>
                        <a:lnTo>
                          <a:pt x="175" y="233"/>
                        </a:lnTo>
                        <a:lnTo>
                          <a:pt x="175" y="233"/>
                        </a:lnTo>
                        <a:lnTo>
                          <a:pt x="175" y="235"/>
                        </a:lnTo>
                        <a:lnTo>
                          <a:pt x="175" y="233"/>
                        </a:lnTo>
                        <a:lnTo>
                          <a:pt x="175" y="232"/>
                        </a:lnTo>
                        <a:lnTo>
                          <a:pt x="175" y="233"/>
                        </a:lnTo>
                        <a:lnTo>
                          <a:pt x="176" y="231"/>
                        </a:lnTo>
                        <a:lnTo>
                          <a:pt x="176" y="234"/>
                        </a:lnTo>
                        <a:lnTo>
                          <a:pt x="176" y="232"/>
                        </a:lnTo>
                        <a:lnTo>
                          <a:pt x="176" y="234"/>
                        </a:lnTo>
                        <a:lnTo>
                          <a:pt x="176" y="230"/>
                        </a:lnTo>
                        <a:lnTo>
                          <a:pt x="176" y="234"/>
                        </a:lnTo>
                        <a:lnTo>
                          <a:pt x="176" y="231"/>
                        </a:lnTo>
                        <a:lnTo>
                          <a:pt x="176" y="233"/>
                        </a:lnTo>
                        <a:lnTo>
                          <a:pt x="176" y="233"/>
                        </a:lnTo>
                        <a:lnTo>
                          <a:pt x="176" y="230"/>
                        </a:lnTo>
                        <a:lnTo>
                          <a:pt x="176" y="232"/>
                        </a:lnTo>
                        <a:lnTo>
                          <a:pt x="176" y="234"/>
                        </a:lnTo>
                        <a:lnTo>
                          <a:pt x="176" y="230"/>
                        </a:lnTo>
                        <a:lnTo>
                          <a:pt x="176" y="233"/>
                        </a:lnTo>
                        <a:lnTo>
                          <a:pt x="176" y="234"/>
                        </a:lnTo>
                        <a:lnTo>
                          <a:pt x="176" y="229"/>
                        </a:lnTo>
                        <a:lnTo>
                          <a:pt x="176" y="234"/>
                        </a:lnTo>
                        <a:lnTo>
                          <a:pt x="176" y="233"/>
                        </a:lnTo>
                        <a:lnTo>
                          <a:pt x="176" y="231"/>
                        </a:lnTo>
                        <a:lnTo>
                          <a:pt x="176" y="234"/>
                        </a:lnTo>
                        <a:lnTo>
                          <a:pt x="176" y="230"/>
                        </a:lnTo>
                        <a:lnTo>
                          <a:pt x="176" y="231"/>
                        </a:lnTo>
                        <a:lnTo>
                          <a:pt x="176" y="231"/>
                        </a:lnTo>
                        <a:lnTo>
                          <a:pt x="176" y="234"/>
                        </a:lnTo>
                        <a:lnTo>
                          <a:pt x="176" y="232"/>
                        </a:lnTo>
                        <a:lnTo>
                          <a:pt x="176" y="231"/>
                        </a:lnTo>
                        <a:lnTo>
                          <a:pt x="176" y="230"/>
                        </a:lnTo>
                        <a:lnTo>
                          <a:pt x="176" y="229"/>
                        </a:lnTo>
                        <a:lnTo>
                          <a:pt x="176" y="230"/>
                        </a:lnTo>
                        <a:lnTo>
                          <a:pt x="176" y="231"/>
                        </a:lnTo>
                        <a:lnTo>
                          <a:pt x="176" y="230"/>
                        </a:lnTo>
                        <a:lnTo>
                          <a:pt x="176" y="228"/>
                        </a:lnTo>
                        <a:lnTo>
                          <a:pt x="176" y="232"/>
                        </a:lnTo>
                        <a:lnTo>
                          <a:pt x="176" y="228"/>
                        </a:lnTo>
                        <a:lnTo>
                          <a:pt x="176" y="229"/>
                        </a:lnTo>
                        <a:lnTo>
                          <a:pt x="176" y="228"/>
                        </a:lnTo>
                        <a:lnTo>
                          <a:pt x="176" y="227"/>
                        </a:lnTo>
                        <a:lnTo>
                          <a:pt x="176" y="230"/>
                        </a:lnTo>
                        <a:lnTo>
                          <a:pt x="176" y="229"/>
                        </a:lnTo>
                        <a:lnTo>
                          <a:pt x="176" y="228"/>
                        </a:lnTo>
                        <a:lnTo>
                          <a:pt x="176" y="229"/>
                        </a:lnTo>
                        <a:lnTo>
                          <a:pt x="176" y="227"/>
                        </a:lnTo>
                        <a:lnTo>
                          <a:pt x="176" y="228"/>
                        </a:lnTo>
                        <a:lnTo>
                          <a:pt x="176" y="226"/>
                        </a:lnTo>
                        <a:lnTo>
                          <a:pt x="176" y="227"/>
                        </a:lnTo>
                        <a:lnTo>
                          <a:pt x="176" y="228"/>
                        </a:lnTo>
                        <a:lnTo>
                          <a:pt x="176" y="227"/>
                        </a:lnTo>
                        <a:lnTo>
                          <a:pt x="176" y="227"/>
                        </a:lnTo>
                        <a:lnTo>
                          <a:pt x="176" y="226"/>
                        </a:lnTo>
                        <a:lnTo>
                          <a:pt x="176" y="226"/>
                        </a:lnTo>
                        <a:lnTo>
                          <a:pt x="176" y="227"/>
                        </a:lnTo>
                        <a:lnTo>
                          <a:pt x="176" y="227"/>
                        </a:lnTo>
                        <a:lnTo>
                          <a:pt x="176" y="229"/>
                        </a:lnTo>
                        <a:lnTo>
                          <a:pt x="176" y="223"/>
                        </a:lnTo>
                        <a:lnTo>
                          <a:pt x="176" y="229"/>
                        </a:lnTo>
                        <a:lnTo>
                          <a:pt x="176" y="224"/>
                        </a:lnTo>
                        <a:lnTo>
                          <a:pt x="176" y="225"/>
                        </a:lnTo>
                        <a:lnTo>
                          <a:pt x="176" y="225"/>
                        </a:lnTo>
                        <a:lnTo>
                          <a:pt x="176" y="225"/>
                        </a:lnTo>
                        <a:lnTo>
                          <a:pt x="176" y="222"/>
                        </a:lnTo>
                        <a:lnTo>
                          <a:pt x="176" y="226"/>
                        </a:lnTo>
                        <a:lnTo>
                          <a:pt x="176" y="224"/>
                        </a:lnTo>
                        <a:lnTo>
                          <a:pt x="176" y="224"/>
                        </a:lnTo>
                        <a:lnTo>
                          <a:pt x="176" y="225"/>
                        </a:lnTo>
                        <a:lnTo>
                          <a:pt x="176" y="223"/>
                        </a:lnTo>
                        <a:lnTo>
                          <a:pt x="176" y="223"/>
                        </a:lnTo>
                        <a:lnTo>
                          <a:pt x="176" y="223"/>
                        </a:lnTo>
                        <a:lnTo>
                          <a:pt x="176" y="222"/>
                        </a:lnTo>
                        <a:lnTo>
                          <a:pt x="176" y="224"/>
                        </a:lnTo>
                        <a:lnTo>
                          <a:pt x="176" y="220"/>
                        </a:lnTo>
                        <a:lnTo>
                          <a:pt x="176" y="225"/>
                        </a:lnTo>
                        <a:lnTo>
                          <a:pt x="176" y="219"/>
                        </a:lnTo>
                        <a:lnTo>
                          <a:pt x="176" y="222"/>
                        </a:lnTo>
                        <a:lnTo>
                          <a:pt x="176" y="220"/>
                        </a:lnTo>
                        <a:lnTo>
                          <a:pt x="176" y="219"/>
                        </a:lnTo>
                        <a:lnTo>
                          <a:pt x="176" y="219"/>
                        </a:lnTo>
                        <a:lnTo>
                          <a:pt x="176" y="220"/>
                        </a:lnTo>
                        <a:lnTo>
                          <a:pt x="176" y="219"/>
                        </a:lnTo>
                        <a:lnTo>
                          <a:pt x="176" y="218"/>
                        </a:lnTo>
                        <a:lnTo>
                          <a:pt x="176" y="218"/>
                        </a:lnTo>
                        <a:lnTo>
                          <a:pt x="176" y="217"/>
                        </a:lnTo>
                        <a:lnTo>
                          <a:pt x="176" y="218"/>
                        </a:lnTo>
                        <a:lnTo>
                          <a:pt x="176" y="218"/>
                        </a:lnTo>
                        <a:lnTo>
                          <a:pt x="176" y="220"/>
                        </a:lnTo>
                        <a:lnTo>
                          <a:pt x="176" y="218"/>
                        </a:lnTo>
                        <a:lnTo>
                          <a:pt x="176" y="219"/>
                        </a:lnTo>
                        <a:lnTo>
                          <a:pt x="176" y="216"/>
                        </a:lnTo>
                        <a:lnTo>
                          <a:pt x="176" y="217"/>
                        </a:lnTo>
                        <a:lnTo>
                          <a:pt x="176" y="217"/>
                        </a:lnTo>
                        <a:lnTo>
                          <a:pt x="176" y="216"/>
                        </a:lnTo>
                        <a:lnTo>
                          <a:pt x="176" y="217"/>
                        </a:lnTo>
                        <a:lnTo>
                          <a:pt x="176" y="214"/>
                        </a:lnTo>
                        <a:lnTo>
                          <a:pt x="176" y="216"/>
                        </a:lnTo>
                        <a:lnTo>
                          <a:pt x="176" y="215"/>
                        </a:lnTo>
                        <a:lnTo>
                          <a:pt x="176" y="215"/>
                        </a:lnTo>
                        <a:lnTo>
                          <a:pt x="176" y="216"/>
                        </a:lnTo>
                        <a:lnTo>
                          <a:pt x="176" y="218"/>
                        </a:lnTo>
                        <a:lnTo>
                          <a:pt x="176" y="214"/>
                        </a:lnTo>
                        <a:lnTo>
                          <a:pt x="176" y="216"/>
                        </a:lnTo>
                        <a:lnTo>
                          <a:pt x="176" y="215"/>
                        </a:lnTo>
                        <a:lnTo>
                          <a:pt x="176" y="214"/>
                        </a:lnTo>
                        <a:lnTo>
                          <a:pt x="176" y="216"/>
                        </a:lnTo>
                        <a:lnTo>
                          <a:pt x="176" y="214"/>
                        </a:lnTo>
                        <a:lnTo>
                          <a:pt x="176" y="214"/>
                        </a:lnTo>
                        <a:lnTo>
                          <a:pt x="176" y="213"/>
                        </a:lnTo>
                        <a:lnTo>
                          <a:pt x="176" y="213"/>
                        </a:lnTo>
                        <a:lnTo>
                          <a:pt x="176" y="213"/>
                        </a:lnTo>
                        <a:lnTo>
                          <a:pt x="176" y="211"/>
                        </a:lnTo>
                        <a:lnTo>
                          <a:pt x="177" y="214"/>
                        </a:lnTo>
                        <a:lnTo>
                          <a:pt x="177" y="210"/>
                        </a:lnTo>
                        <a:lnTo>
                          <a:pt x="177" y="213"/>
                        </a:lnTo>
                        <a:lnTo>
                          <a:pt x="177" y="211"/>
                        </a:lnTo>
                        <a:lnTo>
                          <a:pt x="177" y="210"/>
                        </a:lnTo>
                        <a:lnTo>
                          <a:pt x="177" y="210"/>
                        </a:lnTo>
                        <a:lnTo>
                          <a:pt x="177" y="210"/>
                        </a:lnTo>
                        <a:lnTo>
                          <a:pt x="177" y="210"/>
                        </a:lnTo>
                        <a:lnTo>
                          <a:pt x="177" y="209"/>
                        </a:lnTo>
                        <a:lnTo>
                          <a:pt x="177" y="210"/>
                        </a:lnTo>
                        <a:lnTo>
                          <a:pt x="177" y="208"/>
                        </a:lnTo>
                        <a:lnTo>
                          <a:pt x="177" y="209"/>
                        </a:lnTo>
                        <a:lnTo>
                          <a:pt x="177" y="208"/>
                        </a:lnTo>
                        <a:lnTo>
                          <a:pt x="177" y="209"/>
                        </a:lnTo>
                        <a:lnTo>
                          <a:pt x="177" y="207"/>
                        </a:lnTo>
                        <a:lnTo>
                          <a:pt x="177" y="208"/>
                        </a:lnTo>
                        <a:lnTo>
                          <a:pt x="177" y="205"/>
                        </a:lnTo>
                        <a:lnTo>
                          <a:pt x="177" y="206"/>
                        </a:lnTo>
                        <a:lnTo>
                          <a:pt x="177" y="207"/>
                        </a:lnTo>
                        <a:lnTo>
                          <a:pt x="177" y="207"/>
                        </a:lnTo>
                        <a:lnTo>
                          <a:pt x="177" y="205"/>
                        </a:lnTo>
                        <a:lnTo>
                          <a:pt x="177" y="206"/>
                        </a:lnTo>
                        <a:lnTo>
                          <a:pt x="177" y="204"/>
                        </a:lnTo>
                        <a:lnTo>
                          <a:pt x="177" y="206"/>
                        </a:lnTo>
                        <a:lnTo>
                          <a:pt x="177" y="206"/>
                        </a:lnTo>
                        <a:lnTo>
                          <a:pt x="177" y="207"/>
                        </a:lnTo>
                        <a:lnTo>
                          <a:pt x="177" y="204"/>
                        </a:lnTo>
                        <a:lnTo>
                          <a:pt x="177" y="205"/>
                        </a:lnTo>
                        <a:lnTo>
                          <a:pt x="177" y="205"/>
                        </a:lnTo>
                        <a:lnTo>
                          <a:pt x="177" y="206"/>
                        </a:lnTo>
                        <a:lnTo>
                          <a:pt x="177" y="204"/>
                        </a:lnTo>
                        <a:lnTo>
                          <a:pt x="177" y="205"/>
                        </a:lnTo>
                        <a:lnTo>
                          <a:pt x="177" y="207"/>
                        </a:lnTo>
                        <a:lnTo>
                          <a:pt x="177" y="205"/>
                        </a:lnTo>
                        <a:lnTo>
                          <a:pt x="177" y="203"/>
                        </a:lnTo>
                        <a:lnTo>
                          <a:pt x="177" y="206"/>
                        </a:lnTo>
                        <a:lnTo>
                          <a:pt x="177" y="202"/>
                        </a:lnTo>
                        <a:lnTo>
                          <a:pt x="177" y="205"/>
                        </a:lnTo>
                        <a:lnTo>
                          <a:pt x="177" y="203"/>
                        </a:lnTo>
                        <a:lnTo>
                          <a:pt x="177" y="204"/>
                        </a:lnTo>
                        <a:lnTo>
                          <a:pt x="177" y="206"/>
                        </a:lnTo>
                        <a:lnTo>
                          <a:pt x="177" y="202"/>
                        </a:lnTo>
                        <a:lnTo>
                          <a:pt x="177" y="204"/>
                        </a:lnTo>
                        <a:lnTo>
                          <a:pt x="177" y="202"/>
                        </a:lnTo>
                        <a:lnTo>
                          <a:pt x="177" y="202"/>
                        </a:lnTo>
                        <a:lnTo>
                          <a:pt x="177" y="201"/>
                        </a:lnTo>
                        <a:lnTo>
                          <a:pt x="177" y="204"/>
                        </a:lnTo>
                        <a:lnTo>
                          <a:pt x="177" y="202"/>
                        </a:lnTo>
                        <a:lnTo>
                          <a:pt x="177" y="202"/>
                        </a:lnTo>
                        <a:lnTo>
                          <a:pt x="177" y="204"/>
                        </a:lnTo>
                        <a:lnTo>
                          <a:pt x="177" y="199"/>
                        </a:lnTo>
                        <a:lnTo>
                          <a:pt x="177" y="202"/>
                        </a:lnTo>
                        <a:lnTo>
                          <a:pt x="177" y="201"/>
                        </a:lnTo>
                        <a:lnTo>
                          <a:pt x="177" y="201"/>
                        </a:lnTo>
                        <a:lnTo>
                          <a:pt x="177" y="200"/>
                        </a:lnTo>
                        <a:lnTo>
                          <a:pt x="177" y="201"/>
                        </a:lnTo>
                        <a:lnTo>
                          <a:pt x="177" y="199"/>
                        </a:lnTo>
                        <a:lnTo>
                          <a:pt x="177" y="202"/>
                        </a:lnTo>
                        <a:lnTo>
                          <a:pt x="177" y="200"/>
                        </a:lnTo>
                        <a:lnTo>
                          <a:pt x="177" y="199"/>
                        </a:lnTo>
                        <a:lnTo>
                          <a:pt x="177" y="201"/>
                        </a:lnTo>
                        <a:lnTo>
                          <a:pt x="177" y="199"/>
                        </a:lnTo>
                        <a:lnTo>
                          <a:pt x="177" y="200"/>
                        </a:lnTo>
                        <a:lnTo>
                          <a:pt x="177" y="199"/>
                        </a:lnTo>
                        <a:lnTo>
                          <a:pt x="177" y="201"/>
                        </a:lnTo>
                        <a:lnTo>
                          <a:pt x="177" y="201"/>
                        </a:lnTo>
                        <a:lnTo>
                          <a:pt x="177" y="199"/>
                        </a:lnTo>
                        <a:lnTo>
                          <a:pt x="177" y="199"/>
                        </a:lnTo>
                        <a:lnTo>
                          <a:pt x="177" y="199"/>
                        </a:lnTo>
                        <a:lnTo>
                          <a:pt x="177" y="203"/>
                        </a:lnTo>
                        <a:lnTo>
                          <a:pt x="177" y="201"/>
                        </a:lnTo>
                        <a:lnTo>
                          <a:pt x="177" y="201"/>
                        </a:lnTo>
                        <a:lnTo>
                          <a:pt x="177" y="200"/>
                        </a:lnTo>
                        <a:lnTo>
                          <a:pt x="177" y="201"/>
                        </a:lnTo>
                        <a:lnTo>
                          <a:pt x="177" y="202"/>
                        </a:lnTo>
                        <a:lnTo>
                          <a:pt x="177" y="202"/>
                        </a:lnTo>
                        <a:lnTo>
                          <a:pt x="177" y="203"/>
                        </a:lnTo>
                        <a:lnTo>
                          <a:pt x="177" y="200"/>
                        </a:lnTo>
                        <a:lnTo>
                          <a:pt x="177" y="202"/>
                        </a:lnTo>
                        <a:lnTo>
                          <a:pt x="177" y="202"/>
                        </a:lnTo>
                        <a:lnTo>
                          <a:pt x="177" y="200"/>
                        </a:lnTo>
                        <a:lnTo>
                          <a:pt x="177" y="203"/>
                        </a:lnTo>
                        <a:lnTo>
                          <a:pt x="177" y="202"/>
                        </a:lnTo>
                        <a:lnTo>
                          <a:pt x="177" y="201"/>
                        </a:lnTo>
                        <a:lnTo>
                          <a:pt x="177" y="202"/>
                        </a:lnTo>
                        <a:lnTo>
                          <a:pt x="177" y="201"/>
                        </a:lnTo>
                        <a:lnTo>
                          <a:pt x="177" y="203"/>
                        </a:lnTo>
                        <a:lnTo>
                          <a:pt x="177" y="203"/>
                        </a:lnTo>
                        <a:lnTo>
                          <a:pt x="177" y="203"/>
                        </a:lnTo>
                        <a:lnTo>
                          <a:pt x="177" y="202"/>
                        </a:lnTo>
                        <a:lnTo>
                          <a:pt x="177" y="201"/>
                        </a:lnTo>
                        <a:lnTo>
                          <a:pt x="177" y="202"/>
                        </a:lnTo>
                        <a:lnTo>
                          <a:pt x="177" y="203"/>
                        </a:lnTo>
                        <a:lnTo>
                          <a:pt x="177" y="202"/>
                        </a:lnTo>
                        <a:lnTo>
                          <a:pt x="177" y="203"/>
                        </a:lnTo>
                        <a:lnTo>
                          <a:pt x="177" y="203"/>
                        </a:lnTo>
                        <a:lnTo>
                          <a:pt x="177" y="201"/>
                        </a:lnTo>
                        <a:lnTo>
                          <a:pt x="177" y="204"/>
                        </a:lnTo>
                        <a:lnTo>
                          <a:pt x="178" y="204"/>
                        </a:lnTo>
                        <a:lnTo>
                          <a:pt x="178" y="204"/>
                        </a:lnTo>
                        <a:lnTo>
                          <a:pt x="178" y="204"/>
                        </a:lnTo>
                        <a:lnTo>
                          <a:pt x="178" y="204"/>
                        </a:lnTo>
                        <a:lnTo>
                          <a:pt x="178" y="205"/>
                        </a:lnTo>
                        <a:lnTo>
                          <a:pt x="178" y="204"/>
                        </a:lnTo>
                        <a:lnTo>
                          <a:pt x="178" y="205"/>
                        </a:lnTo>
                        <a:lnTo>
                          <a:pt x="178" y="203"/>
                        </a:lnTo>
                        <a:lnTo>
                          <a:pt x="178" y="204"/>
                        </a:lnTo>
                        <a:lnTo>
                          <a:pt x="178" y="205"/>
                        </a:lnTo>
                        <a:lnTo>
                          <a:pt x="178" y="204"/>
                        </a:lnTo>
                        <a:lnTo>
                          <a:pt x="178" y="207"/>
                        </a:lnTo>
                        <a:lnTo>
                          <a:pt x="178" y="205"/>
                        </a:lnTo>
                        <a:lnTo>
                          <a:pt x="178" y="206"/>
                        </a:lnTo>
                        <a:lnTo>
                          <a:pt x="178" y="207"/>
                        </a:lnTo>
                        <a:lnTo>
                          <a:pt x="178" y="208"/>
                        </a:lnTo>
                        <a:lnTo>
                          <a:pt x="178" y="207"/>
                        </a:lnTo>
                        <a:lnTo>
                          <a:pt x="178" y="207"/>
                        </a:lnTo>
                        <a:lnTo>
                          <a:pt x="178" y="205"/>
                        </a:lnTo>
                        <a:lnTo>
                          <a:pt x="178" y="211"/>
                        </a:lnTo>
                        <a:lnTo>
                          <a:pt x="178" y="206"/>
                        </a:lnTo>
                        <a:lnTo>
                          <a:pt x="178" y="210"/>
                        </a:lnTo>
                        <a:lnTo>
                          <a:pt x="178" y="207"/>
                        </a:lnTo>
                        <a:lnTo>
                          <a:pt x="178" y="210"/>
                        </a:lnTo>
                        <a:lnTo>
                          <a:pt x="178" y="208"/>
                        </a:lnTo>
                        <a:lnTo>
                          <a:pt x="178" y="211"/>
                        </a:lnTo>
                        <a:lnTo>
                          <a:pt x="178" y="208"/>
                        </a:lnTo>
                        <a:lnTo>
                          <a:pt x="178" y="210"/>
                        </a:lnTo>
                        <a:lnTo>
                          <a:pt x="178" y="209"/>
                        </a:lnTo>
                        <a:lnTo>
                          <a:pt x="178" y="210"/>
                        </a:lnTo>
                        <a:lnTo>
                          <a:pt x="178" y="210"/>
                        </a:lnTo>
                        <a:lnTo>
                          <a:pt x="178" y="210"/>
                        </a:lnTo>
                        <a:lnTo>
                          <a:pt x="178" y="212"/>
                        </a:lnTo>
                        <a:lnTo>
                          <a:pt x="178" y="208"/>
                        </a:lnTo>
                        <a:lnTo>
                          <a:pt x="178" y="210"/>
                        </a:lnTo>
                        <a:lnTo>
                          <a:pt x="178" y="209"/>
                        </a:lnTo>
                        <a:lnTo>
                          <a:pt x="178" y="213"/>
                        </a:lnTo>
                        <a:lnTo>
                          <a:pt x="178" y="211"/>
                        </a:lnTo>
                        <a:lnTo>
                          <a:pt x="178" y="215"/>
                        </a:lnTo>
                        <a:lnTo>
                          <a:pt x="178" y="212"/>
                        </a:lnTo>
                        <a:lnTo>
                          <a:pt x="178" y="213"/>
                        </a:lnTo>
                        <a:lnTo>
                          <a:pt x="178" y="213"/>
                        </a:lnTo>
                        <a:lnTo>
                          <a:pt x="178" y="212"/>
                        </a:lnTo>
                        <a:lnTo>
                          <a:pt x="178" y="214"/>
                        </a:lnTo>
                        <a:lnTo>
                          <a:pt x="178" y="213"/>
                        </a:lnTo>
                        <a:lnTo>
                          <a:pt x="178" y="215"/>
                        </a:lnTo>
                        <a:lnTo>
                          <a:pt x="178" y="214"/>
                        </a:lnTo>
                        <a:lnTo>
                          <a:pt x="178" y="214"/>
                        </a:lnTo>
                        <a:lnTo>
                          <a:pt x="178" y="214"/>
                        </a:lnTo>
                        <a:lnTo>
                          <a:pt x="178" y="216"/>
                        </a:lnTo>
                        <a:lnTo>
                          <a:pt x="178" y="216"/>
                        </a:lnTo>
                        <a:lnTo>
                          <a:pt x="178" y="218"/>
                        </a:lnTo>
                        <a:lnTo>
                          <a:pt x="178" y="217"/>
                        </a:lnTo>
                        <a:lnTo>
                          <a:pt x="178" y="218"/>
                        </a:lnTo>
                        <a:lnTo>
                          <a:pt x="178" y="219"/>
                        </a:lnTo>
                        <a:lnTo>
                          <a:pt x="178" y="219"/>
                        </a:lnTo>
                        <a:lnTo>
                          <a:pt x="178" y="216"/>
                        </a:lnTo>
                        <a:lnTo>
                          <a:pt x="178" y="220"/>
                        </a:lnTo>
                        <a:lnTo>
                          <a:pt x="178" y="219"/>
                        </a:lnTo>
                        <a:lnTo>
                          <a:pt x="178" y="218"/>
                        </a:lnTo>
                        <a:lnTo>
                          <a:pt x="178" y="220"/>
                        </a:lnTo>
                        <a:lnTo>
                          <a:pt x="178" y="221"/>
                        </a:lnTo>
                        <a:lnTo>
                          <a:pt x="178" y="222"/>
                        </a:lnTo>
                        <a:lnTo>
                          <a:pt x="178" y="219"/>
                        </a:lnTo>
                        <a:lnTo>
                          <a:pt x="178" y="223"/>
                        </a:lnTo>
                        <a:lnTo>
                          <a:pt x="178" y="222"/>
                        </a:lnTo>
                        <a:lnTo>
                          <a:pt x="178" y="222"/>
                        </a:lnTo>
                        <a:lnTo>
                          <a:pt x="178" y="221"/>
                        </a:lnTo>
                        <a:lnTo>
                          <a:pt x="178" y="221"/>
                        </a:lnTo>
                        <a:lnTo>
                          <a:pt x="178" y="224"/>
                        </a:lnTo>
                        <a:lnTo>
                          <a:pt x="178" y="222"/>
                        </a:lnTo>
                        <a:lnTo>
                          <a:pt x="178" y="224"/>
                        </a:lnTo>
                        <a:lnTo>
                          <a:pt x="178" y="227"/>
                        </a:lnTo>
                        <a:lnTo>
                          <a:pt x="178" y="221"/>
                        </a:lnTo>
                        <a:lnTo>
                          <a:pt x="178" y="225"/>
                        </a:lnTo>
                        <a:lnTo>
                          <a:pt x="178" y="225"/>
                        </a:lnTo>
                        <a:lnTo>
                          <a:pt x="178" y="226"/>
                        </a:lnTo>
                        <a:lnTo>
                          <a:pt x="178" y="225"/>
                        </a:lnTo>
                        <a:lnTo>
                          <a:pt x="178" y="227"/>
                        </a:lnTo>
                        <a:lnTo>
                          <a:pt x="178" y="224"/>
                        </a:lnTo>
                        <a:lnTo>
                          <a:pt x="178" y="228"/>
                        </a:lnTo>
                        <a:lnTo>
                          <a:pt x="178" y="227"/>
                        </a:lnTo>
                        <a:lnTo>
                          <a:pt x="178" y="225"/>
                        </a:lnTo>
                        <a:lnTo>
                          <a:pt x="178" y="229"/>
                        </a:lnTo>
                        <a:lnTo>
                          <a:pt x="178" y="226"/>
                        </a:lnTo>
                        <a:lnTo>
                          <a:pt x="178" y="228"/>
                        </a:lnTo>
                        <a:lnTo>
                          <a:pt x="178" y="228"/>
                        </a:lnTo>
                        <a:lnTo>
                          <a:pt x="178" y="230"/>
                        </a:lnTo>
                        <a:lnTo>
                          <a:pt x="178" y="229"/>
                        </a:lnTo>
                        <a:lnTo>
                          <a:pt x="178" y="229"/>
                        </a:lnTo>
                        <a:lnTo>
                          <a:pt x="178" y="231"/>
                        </a:lnTo>
                        <a:lnTo>
                          <a:pt x="178" y="229"/>
                        </a:lnTo>
                        <a:lnTo>
                          <a:pt x="178" y="234"/>
                        </a:lnTo>
                        <a:lnTo>
                          <a:pt x="178" y="233"/>
                        </a:lnTo>
                        <a:lnTo>
                          <a:pt x="178" y="233"/>
                        </a:lnTo>
                        <a:lnTo>
                          <a:pt x="178" y="232"/>
                        </a:lnTo>
                        <a:lnTo>
                          <a:pt x="178" y="233"/>
                        </a:lnTo>
                        <a:lnTo>
                          <a:pt x="178" y="235"/>
                        </a:lnTo>
                        <a:lnTo>
                          <a:pt x="178" y="234"/>
                        </a:lnTo>
                        <a:lnTo>
                          <a:pt x="178" y="237"/>
                        </a:lnTo>
                        <a:lnTo>
                          <a:pt x="178" y="237"/>
                        </a:lnTo>
                        <a:lnTo>
                          <a:pt x="178" y="237"/>
                        </a:lnTo>
                        <a:lnTo>
                          <a:pt x="178" y="237"/>
                        </a:lnTo>
                        <a:lnTo>
                          <a:pt x="178" y="237"/>
                        </a:lnTo>
                        <a:lnTo>
                          <a:pt x="178" y="237"/>
                        </a:lnTo>
                        <a:lnTo>
                          <a:pt x="178" y="241"/>
                        </a:lnTo>
                        <a:lnTo>
                          <a:pt x="178" y="239"/>
                        </a:lnTo>
                        <a:lnTo>
                          <a:pt x="178" y="239"/>
                        </a:lnTo>
                        <a:lnTo>
                          <a:pt x="179" y="239"/>
                        </a:lnTo>
                        <a:lnTo>
                          <a:pt x="179" y="240"/>
                        </a:lnTo>
                        <a:lnTo>
                          <a:pt x="179" y="243"/>
                        </a:lnTo>
                        <a:lnTo>
                          <a:pt x="179" y="240"/>
                        </a:lnTo>
                        <a:lnTo>
                          <a:pt x="179" y="243"/>
                        </a:lnTo>
                        <a:lnTo>
                          <a:pt x="179" y="241"/>
                        </a:lnTo>
                        <a:lnTo>
                          <a:pt x="179" y="243"/>
                        </a:lnTo>
                        <a:lnTo>
                          <a:pt x="179" y="243"/>
                        </a:lnTo>
                        <a:lnTo>
                          <a:pt x="179" y="243"/>
                        </a:lnTo>
                        <a:lnTo>
                          <a:pt x="179" y="242"/>
                        </a:lnTo>
                        <a:lnTo>
                          <a:pt x="179" y="244"/>
                        </a:lnTo>
                        <a:lnTo>
                          <a:pt x="179" y="244"/>
                        </a:lnTo>
                        <a:lnTo>
                          <a:pt x="179" y="245"/>
                        </a:lnTo>
                        <a:lnTo>
                          <a:pt x="179" y="245"/>
                        </a:lnTo>
                        <a:lnTo>
                          <a:pt x="179" y="248"/>
                        </a:lnTo>
                        <a:lnTo>
                          <a:pt x="179" y="244"/>
                        </a:lnTo>
                        <a:lnTo>
                          <a:pt x="179" y="247"/>
                        </a:lnTo>
                        <a:lnTo>
                          <a:pt x="179" y="246"/>
                        </a:lnTo>
                        <a:lnTo>
                          <a:pt x="179" y="247"/>
                        </a:lnTo>
                        <a:lnTo>
                          <a:pt x="179" y="245"/>
                        </a:lnTo>
                        <a:lnTo>
                          <a:pt x="179" y="245"/>
                        </a:lnTo>
                        <a:lnTo>
                          <a:pt x="179" y="249"/>
                        </a:lnTo>
                        <a:lnTo>
                          <a:pt x="179" y="245"/>
                        </a:lnTo>
                        <a:lnTo>
                          <a:pt x="179" y="250"/>
                        </a:lnTo>
                        <a:lnTo>
                          <a:pt x="179" y="249"/>
                        </a:lnTo>
                        <a:lnTo>
                          <a:pt x="179" y="250"/>
                        </a:lnTo>
                        <a:lnTo>
                          <a:pt x="179" y="249"/>
                        </a:lnTo>
                        <a:lnTo>
                          <a:pt x="179" y="251"/>
                        </a:lnTo>
                        <a:lnTo>
                          <a:pt x="179" y="250"/>
                        </a:lnTo>
                        <a:lnTo>
                          <a:pt x="179" y="251"/>
                        </a:lnTo>
                        <a:lnTo>
                          <a:pt x="179" y="253"/>
                        </a:lnTo>
                        <a:lnTo>
                          <a:pt x="179" y="251"/>
                        </a:lnTo>
                        <a:lnTo>
                          <a:pt x="179" y="251"/>
                        </a:lnTo>
                        <a:lnTo>
                          <a:pt x="179" y="254"/>
                        </a:lnTo>
                        <a:lnTo>
                          <a:pt x="179" y="251"/>
                        </a:lnTo>
                        <a:lnTo>
                          <a:pt x="179" y="252"/>
                        </a:lnTo>
                        <a:lnTo>
                          <a:pt x="179" y="253"/>
                        </a:lnTo>
                        <a:lnTo>
                          <a:pt x="179" y="253"/>
                        </a:lnTo>
                        <a:lnTo>
                          <a:pt x="179" y="253"/>
                        </a:lnTo>
                        <a:lnTo>
                          <a:pt x="179" y="254"/>
                        </a:lnTo>
                        <a:lnTo>
                          <a:pt x="179" y="253"/>
                        </a:lnTo>
                        <a:lnTo>
                          <a:pt x="179" y="252"/>
                        </a:lnTo>
                        <a:lnTo>
                          <a:pt x="179" y="254"/>
                        </a:lnTo>
                        <a:lnTo>
                          <a:pt x="179" y="253"/>
                        </a:lnTo>
                        <a:lnTo>
                          <a:pt x="179" y="252"/>
                        </a:lnTo>
                        <a:lnTo>
                          <a:pt x="179" y="253"/>
                        </a:lnTo>
                        <a:lnTo>
                          <a:pt x="179" y="256"/>
                        </a:lnTo>
                        <a:lnTo>
                          <a:pt x="179" y="253"/>
                        </a:lnTo>
                        <a:lnTo>
                          <a:pt x="179" y="255"/>
                        </a:lnTo>
                        <a:lnTo>
                          <a:pt x="179" y="254"/>
                        </a:lnTo>
                        <a:lnTo>
                          <a:pt x="179" y="254"/>
                        </a:lnTo>
                        <a:lnTo>
                          <a:pt x="179" y="255"/>
                        </a:lnTo>
                        <a:lnTo>
                          <a:pt x="179" y="252"/>
                        </a:lnTo>
                        <a:lnTo>
                          <a:pt x="179" y="253"/>
                        </a:lnTo>
                        <a:lnTo>
                          <a:pt x="179" y="254"/>
                        </a:lnTo>
                        <a:lnTo>
                          <a:pt x="179" y="250"/>
                        </a:lnTo>
                        <a:lnTo>
                          <a:pt x="179" y="253"/>
                        </a:lnTo>
                        <a:lnTo>
                          <a:pt x="179" y="251"/>
                        </a:lnTo>
                        <a:lnTo>
                          <a:pt x="179" y="253"/>
                        </a:lnTo>
                        <a:lnTo>
                          <a:pt x="179" y="252"/>
                        </a:lnTo>
                        <a:lnTo>
                          <a:pt x="179" y="253"/>
                        </a:lnTo>
                        <a:lnTo>
                          <a:pt x="179" y="250"/>
                        </a:lnTo>
                        <a:lnTo>
                          <a:pt x="179" y="254"/>
                        </a:lnTo>
                        <a:lnTo>
                          <a:pt x="179" y="251"/>
                        </a:lnTo>
                        <a:lnTo>
                          <a:pt x="179" y="250"/>
                        </a:lnTo>
                        <a:lnTo>
                          <a:pt x="179" y="252"/>
                        </a:lnTo>
                        <a:lnTo>
                          <a:pt x="179" y="250"/>
                        </a:lnTo>
                        <a:lnTo>
                          <a:pt x="179" y="253"/>
                        </a:lnTo>
                        <a:lnTo>
                          <a:pt x="179" y="252"/>
                        </a:lnTo>
                        <a:lnTo>
                          <a:pt x="179" y="251"/>
                        </a:lnTo>
                        <a:lnTo>
                          <a:pt x="179" y="252"/>
                        </a:lnTo>
                        <a:lnTo>
                          <a:pt x="179" y="252"/>
                        </a:lnTo>
                        <a:lnTo>
                          <a:pt x="179" y="254"/>
                        </a:lnTo>
                        <a:lnTo>
                          <a:pt x="179" y="252"/>
                        </a:lnTo>
                        <a:lnTo>
                          <a:pt x="179" y="253"/>
                        </a:lnTo>
                        <a:lnTo>
                          <a:pt x="179" y="250"/>
                        </a:lnTo>
                        <a:lnTo>
                          <a:pt x="179" y="253"/>
                        </a:lnTo>
                        <a:lnTo>
                          <a:pt x="179" y="250"/>
                        </a:lnTo>
                        <a:lnTo>
                          <a:pt x="179" y="253"/>
                        </a:lnTo>
                        <a:lnTo>
                          <a:pt x="179" y="250"/>
                        </a:lnTo>
                        <a:lnTo>
                          <a:pt x="179" y="250"/>
                        </a:lnTo>
                        <a:lnTo>
                          <a:pt x="179" y="252"/>
                        </a:lnTo>
                        <a:lnTo>
                          <a:pt x="179" y="249"/>
                        </a:lnTo>
                        <a:lnTo>
                          <a:pt x="179" y="250"/>
                        </a:lnTo>
                        <a:lnTo>
                          <a:pt x="179" y="249"/>
                        </a:lnTo>
                        <a:lnTo>
                          <a:pt x="179" y="251"/>
                        </a:lnTo>
                        <a:lnTo>
                          <a:pt x="179" y="247"/>
                        </a:lnTo>
                        <a:lnTo>
                          <a:pt x="179" y="251"/>
                        </a:lnTo>
                        <a:lnTo>
                          <a:pt x="179" y="250"/>
                        </a:lnTo>
                        <a:lnTo>
                          <a:pt x="179" y="250"/>
                        </a:lnTo>
                        <a:lnTo>
                          <a:pt x="179" y="248"/>
                        </a:lnTo>
                        <a:lnTo>
                          <a:pt x="179" y="250"/>
                        </a:lnTo>
                        <a:lnTo>
                          <a:pt x="179" y="252"/>
                        </a:lnTo>
                        <a:lnTo>
                          <a:pt x="179" y="249"/>
                        </a:lnTo>
                        <a:lnTo>
                          <a:pt x="179" y="252"/>
                        </a:lnTo>
                        <a:lnTo>
                          <a:pt x="179" y="250"/>
                        </a:lnTo>
                        <a:lnTo>
                          <a:pt x="179" y="250"/>
                        </a:lnTo>
                        <a:lnTo>
                          <a:pt x="179" y="250"/>
                        </a:lnTo>
                        <a:lnTo>
                          <a:pt x="180" y="253"/>
                        </a:lnTo>
                        <a:lnTo>
                          <a:pt x="180" y="249"/>
                        </a:lnTo>
                        <a:lnTo>
                          <a:pt x="180" y="251"/>
                        </a:lnTo>
                        <a:lnTo>
                          <a:pt x="180" y="248"/>
                        </a:lnTo>
                        <a:lnTo>
                          <a:pt x="180" y="251"/>
                        </a:lnTo>
                        <a:lnTo>
                          <a:pt x="180" y="252"/>
                        </a:lnTo>
                        <a:lnTo>
                          <a:pt x="180" y="249"/>
                        </a:lnTo>
                        <a:lnTo>
                          <a:pt x="180" y="251"/>
                        </a:lnTo>
                        <a:lnTo>
                          <a:pt x="180" y="250"/>
                        </a:lnTo>
                        <a:lnTo>
                          <a:pt x="180" y="250"/>
                        </a:lnTo>
                        <a:lnTo>
                          <a:pt x="180" y="251"/>
                        </a:lnTo>
                        <a:lnTo>
                          <a:pt x="180" y="252"/>
                        </a:lnTo>
                        <a:lnTo>
                          <a:pt x="180" y="253"/>
                        </a:lnTo>
                        <a:lnTo>
                          <a:pt x="180" y="251"/>
                        </a:lnTo>
                        <a:lnTo>
                          <a:pt x="180" y="251"/>
                        </a:lnTo>
                        <a:lnTo>
                          <a:pt x="180" y="253"/>
                        </a:lnTo>
                        <a:lnTo>
                          <a:pt x="180" y="249"/>
                        </a:lnTo>
                        <a:lnTo>
                          <a:pt x="180" y="255"/>
                        </a:lnTo>
                        <a:lnTo>
                          <a:pt x="180" y="251"/>
                        </a:lnTo>
                        <a:lnTo>
                          <a:pt x="180" y="253"/>
                        </a:lnTo>
                        <a:lnTo>
                          <a:pt x="180" y="250"/>
                        </a:lnTo>
                        <a:lnTo>
                          <a:pt x="180" y="254"/>
                        </a:lnTo>
                        <a:lnTo>
                          <a:pt x="180" y="253"/>
                        </a:lnTo>
                        <a:lnTo>
                          <a:pt x="180" y="253"/>
                        </a:lnTo>
                        <a:lnTo>
                          <a:pt x="180" y="253"/>
                        </a:lnTo>
                        <a:lnTo>
                          <a:pt x="180" y="252"/>
                        </a:lnTo>
                        <a:lnTo>
                          <a:pt x="180" y="255"/>
                        </a:lnTo>
                        <a:lnTo>
                          <a:pt x="180" y="250"/>
                        </a:lnTo>
                        <a:lnTo>
                          <a:pt x="180" y="255"/>
                        </a:lnTo>
                        <a:lnTo>
                          <a:pt x="180" y="252"/>
                        </a:lnTo>
                        <a:lnTo>
                          <a:pt x="180" y="255"/>
                        </a:lnTo>
                        <a:lnTo>
                          <a:pt x="180" y="254"/>
                        </a:lnTo>
                        <a:lnTo>
                          <a:pt x="180" y="253"/>
                        </a:lnTo>
                        <a:lnTo>
                          <a:pt x="180" y="254"/>
                        </a:lnTo>
                        <a:lnTo>
                          <a:pt x="180" y="252"/>
                        </a:lnTo>
                        <a:lnTo>
                          <a:pt x="180" y="253"/>
                        </a:lnTo>
                        <a:lnTo>
                          <a:pt x="180" y="255"/>
                        </a:lnTo>
                        <a:lnTo>
                          <a:pt x="180" y="255"/>
                        </a:lnTo>
                        <a:lnTo>
                          <a:pt x="180" y="253"/>
                        </a:lnTo>
                        <a:lnTo>
                          <a:pt x="180" y="254"/>
                        </a:lnTo>
                        <a:lnTo>
                          <a:pt x="180" y="254"/>
                        </a:lnTo>
                        <a:lnTo>
                          <a:pt x="180" y="254"/>
                        </a:lnTo>
                        <a:lnTo>
                          <a:pt x="180" y="255"/>
                        </a:lnTo>
                        <a:lnTo>
                          <a:pt x="180" y="252"/>
                        </a:lnTo>
                        <a:lnTo>
                          <a:pt x="180" y="255"/>
                        </a:lnTo>
                        <a:lnTo>
                          <a:pt x="180" y="254"/>
                        </a:lnTo>
                        <a:lnTo>
                          <a:pt x="180" y="253"/>
                        </a:lnTo>
                        <a:lnTo>
                          <a:pt x="180" y="255"/>
                        </a:lnTo>
                        <a:lnTo>
                          <a:pt x="180" y="252"/>
                        </a:lnTo>
                        <a:lnTo>
                          <a:pt x="180" y="256"/>
                        </a:lnTo>
                        <a:lnTo>
                          <a:pt x="180" y="253"/>
                        </a:lnTo>
                        <a:lnTo>
                          <a:pt x="180" y="252"/>
                        </a:lnTo>
                        <a:lnTo>
                          <a:pt x="180" y="256"/>
                        </a:lnTo>
                        <a:lnTo>
                          <a:pt x="180" y="253"/>
                        </a:lnTo>
                        <a:lnTo>
                          <a:pt x="180" y="252"/>
                        </a:lnTo>
                        <a:lnTo>
                          <a:pt x="180" y="254"/>
                        </a:lnTo>
                        <a:lnTo>
                          <a:pt x="180" y="253"/>
                        </a:lnTo>
                        <a:lnTo>
                          <a:pt x="180" y="255"/>
                        </a:lnTo>
                        <a:lnTo>
                          <a:pt x="180" y="253"/>
                        </a:lnTo>
                        <a:lnTo>
                          <a:pt x="180" y="253"/>
                        </a:lnTo>
                        <a:lnTo>
                          <a:pt x="180" y="252"/>
                        </a:lnTo>
                        <a:lnTo>
                          <a:pt x="180" y="254"/>
                        </a:lnTo>
                        <a:lnTo>
                          <a:pt x="180" y="252"/>
                        </a:lnTo>
                        <a:lnTo>
                          <a:pt x="180" y="253"/>
                        </a:lnTo>
                        <a:lnTo>
                          <a:pt x="180" y="253"/>
                        </a:lnTo>
                        <a:lnTo>
                          <a:pt x="180" y="253"/>
                        </a:lnTo>
                        <a:lnTo>
                          <a:pt x="180" y="253"/>
                        </a:lnTo>
                        <a:lnTo>
                          <a:pt x="180" y="253"/>
                        </a:lnTo>
                        <a:lnTo>
                          <a:pt x="180" y="250"/>
                        </a:lnTo>
                        <a:lnTo>
                          <a:pt x="180" y="251"/>
                        </a:lnTo>
                        <a:lnTo>
                          <a:pt x="180" y="251"/>
                        </a:lnTo>
                        <a:lnTo>
                          <a:pt x="180" y="251"/>
                        </a:lnTo>
                        <a:lnTo>
                          <a:pt x="180" y="251"/>
                        </a:lnTo>
                        <a:lnTo>
                          <a:pt x="180" y="250"/>
                        </a:lnTo>
                        <a:lnTo>
                          <a:pt x="180" y="248"/>
                        </a:lnTo>
                        <a:lnTo>
                          <a:pt x="180" y="251"/>
                        </a:lnTo>
                        <a:lnTo>
                          <a:pt x="180" y="249"/>
                        </a:lnTo>
                        <a:lnTo>
                          <a:pt x="180" y="249"/>
                        </a:lnTo>
                        <a:lnTo>
                          <a:pt x="180" y="248"/>
                        </a:lnTo>
                        <a:lnTo>
                          <a:pt x="180" y="248"/>
                        </a:lnTo>
                        <a:lnTo>
                          <a:pt x="180" y="250"/>
                        </a:lnTo>
                        <a:lnTo>
                          <a:pt x="180" y="247"/>
                        </a:lnTo>
                        <a:lnTo>
                          <a:pt x="180" y="245"/>
                        </a:lnTo>
                        <a:lnTo>
                          <a:pt x="180" y="248"/>
                        </a:lnTo>
                        <a:lnTo>
                          <a:pt x="180" y="244"/>
                        </a:lnTo>
                        <a:lnTo>
                          <a:pt x="180" y="246"/>
                        </a:lnTo>
                        <a:lnTo>
                          <a:pt x="180" y="244"/>
                        </a:lnTo>
                        <a:lnTo>
                          <a:pt x="180" y="245"/>
                        </a:lnTo>
                        <a:lnTo>
                          <a:pt x="180" y="243"/>
                        </a:lnTo>
                        <a:lnTo>
                          <a:pt x="180" y="245"/>
                        </a:lnTo>
                        <a:lnTo>
                          <a:pt x="180" y="244"/>
                        </a:lnTo>
                        <a:lnTo>
                          <a:pt x="180" y="243"/>
                        </a:lnTo>
                        <a:lnTo>
                          <a:pt x="180" y="243"/>
                        </a:lnTo>
                        <a:lnTo>
                          <a:pt x="180" y="242"/>
                        </a:lnTo>
                        <a:lnTo>
                          <a:pt x="180" y="244"/>
                        </a:lnTo>
                        <a:lnTo>
                          <a:pt x="180" y="242"/>
                        </a:lnTo>
                        <a:lnTo>
                          <a:pt x="180" y="242"/>
                        </a:lnTo>
                        <a:lnTo>
                          <a:pt x="180" y="243"/>
                        </a:lnTo>
                        <a:lnTo>
                          <a:pt x="180" y="241"/>
                        </a:lnTo>
                        <a:lnTo>
                          <a:pt x="180" y="244"/>
                        </a:lnTo>
                        <a:lnTo>
                          <a:pt x="180" y="242"/>
                        </a:lnTo>
                        <a:lnTo>
                          <a:pt x="180" y="242"/>
                        </a:lnTo>
                        <a:lnTo>
                          <a:pt x="180" y="246"/>
                        </a:lnTo>
                        <a:lnTo>
                          <a:pt x="180" y="242"/>
                        </a:lnTo>
                        <a:lnTo>
                          <a:pt x="180" y="242"/>
                        </a:lnTo>
                        <a:lnTo>
                          <a:pt x="180" y="242"/>
                        </a:lnTo>
                        <a:lnTo>
                          <a:pt x="180" y="241"/>
                        </a:lnTo>
                        <a:lnTo>
                          <a:pt x="181" y="242"/>
                        </a:lnTo>
                        <a:lnTo>
                          <a:pt x="181" y="240"/>
                        </a:lnTo>
                        <a:lnTo>
                          <a:pt x="181" y="241"/>
                        </a:lnTo>
                        <a:lnTo>
                          <a:pt x="181" y="239"/>
                        </a:lnTo>
                        <a:lnTo>
                          <a:pt x="181" y="239"/>
                        </a:lnTo>
                        <a:lnTo>
                          <a:pt x="181" y="241"/>
                        </a:lnTo>
                        <a:lnTo>
                          <a:pt x="181" y="238"/>
                        </a:lnTo>
                        <a:lnTo>
                          <a:pt x="181" y="241"/>
                        </a:lnTo>
                        <a:lnTo>
                          <a:pt x="181" y="238"/>
                        </a:lnTo>
                        <a:lnTo>
                          <a:pt x="181" y="241"/>
                        </a:lnTo>
                        <a:lnTo>
                          <a:pt x="181" y="237"/>
                        </a:lnTo>
                        <a:lnTo>
                          <a:pt x="181" y="239"/>
                        </a:lnTo>
                        <a:lnTo>
                          <a:pt x="181" y="237"/>
                        </a:lnTo>
                        <a:lnTo>
                          <a:pt x="181" y="239"/>
                        </a:lnTo>
                        <a:lnTo>
                          <a:pt x="181" y="238"/>
                        </a:lnTo>
                        <a:lnTo>
                          <a:pt x="181" y="235"/>
                        </a:lnTo>
                        <a:lnTo>
                          <a:pt x="181" y="239"/>
                        </a:lnTo>
                        <a:lnTo>
                          <a:pt x="181" y="236"/>
                        </a:lnTo>
                        <a:lnTo>
                          <a:pt x="181" y="237"/>
                        </a:lnTo>
                        <a:lnTo>
                          <a:pt x="181" y="237"/>
                        </a:lnTo>
                        <a:lnTo>
                          <a:pt x="181" y="236"/>
                        </a:lnTo>
                        <a:lnTo>
                          <a:pt x="181" y="237"/>
                        </a:lnTo>
                        <a:lnTo>
                          <a:pt x="181" y="238"/>
                        </a:lnTo>
                        <a:lnTo>
                          <a:pt x="181" y="236"/>
                        </a:lnTo>
                        <a:lnTo>
                          <a:pt x="181" y="239"/>
                        </a:lnTo>
                        <a:lnTo>
                          <a:pt x="181" y="236"/>
                        </a:lnTo>
                        <a:lnTo>
                          <a:pt x="181" y="236"/>
                        </a:lnTo>
                        <a:lnTo>
                          <a:pt x="181" y="237"/>
                        </a:lnTo>
                        <a:lnTo>
                          <a:pt x="181" y="237"/>
                        </a:lnTo>
                        <a:lnTo>
                          <a:pt x="181" y="235"/>
                        </a:lnTo>
                        <a:lnTo>
                          <a:pt x="181" y="237"/>
                        </a:lnTo>
                        <a:lnTo>
                          <a:pt x="181" y="235"/>
                        </a:lnTo>
                        <a:lnTo>
                          <a:pt x="181" y="236"/>
                        </a:lnTo>
                        <a:lnTo>
                          <a:pt x="181" y="239"/>
                        </a:lnTo>
                        <a:lnTo>
                          <a:pt x="181" y="237"/>
                        </a:lnTo>
                        <a:lnTo>
                          <a:pt x="181" y="239"/>
                        </a:lnTo>
                        <a:lnTo>
                          <a:pt x="181" y="237"/>
                        </a:lnTo>
                        <a:lnTo>
                          <a:pt x="181" y="237"/>
                        </a:lnTo>
                        <a:lnTo>
                          <a:pt x="181" y="236"/>
                        </a:lnTo>
                        <a:lnTo>
                          <a:pt x="181" y="237"/>
                        </a:lnTo>
                        <a:lnTo>
                          <a:pt x="181" y="236"/>
                        </a:lnTo>
                        <a:lnTo>
                          <a:pt x="181" y="239"/>
                        </a:lnTo>
                        <a:lnTo>
                          <a:pt x="181" y="235"/>
                        </a:lnTo>
                        <a:lnTo>
                          <a:pt x="181" y="239"/>
                        </a:lnTo>
                        <a:lnTo>
                          <a:pt x="181" y="235"/>
                        </a:lnTo>
                        <a:lnTo>
                          <a:pt x="181" y="238"/>
                        </a:lnTo>
                        <a:lnTo>
                          <a:pt x="181" y="236"/>
                        </a:lnTo>
                        <a:lnTo>
                          <a:pt x="181" y="237"/>
                        </a:lnTo>
                        <a:lnTo>
                          <a:pt x="181" y="235"/>
                        </a:lnTo>
                        <a:lnTo>
                          <a:pt x="181" y="237"/>
                        </a:lnTo>
                        <a:lnTo>
                          <a:pt x="181" y="237"/>
                        </a:lnTo>
                        <a:lnTo>
                          <a:pt x="181" y="235"/>
                        </a:lnTo>
                        <a:lnTo>
                          <a:pt x="181" y="233"/>
                        </a:lnTo>
                        <a:lnTo>
                          <a:pt x="181" y="235"/>
                        </a:lnTo>
                        <a:lnTo>
                          <a:pt x="181" y="232"/>
                        </a:lnTo>
                        <a:lnTo>
                          <a:pt x="181" y="238"/>
                        </a:lnTo>
                        <a:lnTo>
                          <a:pt x="181" y="233"/>
                        </a:lnTo>
                        <a:lnTo>
                          <a:pt x="181" y="234"/>
                        </a:lnTo>
                        <a:lnTo>
                          <a:pt x="181" y="234"/>
                        </a:lnTo>
                        <a:lnTo>
                          <a:pt x="181" y="234"/>
                        </a:lnTo>
                        <a:lnTo>
                          <a:pt x="181" y="234"/>
                        </a:lnTo>
                        <a:lnTo>
                          <a:pt x="181" y="233"/>
                        </a:lnTo>
                        <a:lnTo>
                          <a:pt x="181" y="232"/>
                        </a:lnTo>
                        <a:lnTo>
                          <a:pt x="181" y="235"/>
                        </a:lnTo>
                        <a:lnTo>
                          <a:pt x="181" y="233"/>
                        </a:lnTo>
                        <a:lnTo>
                          <a:pt x="181" y="235"/>
                        </a:lnTo>
                        <a:lnTo>
                          <a:pt x="181" y="233"/>
                        </a:lnTo>
                        <a:lnTo>
                          <a:pt x="181" y="233"/>
                        </a:lnTo>
                        <a:lnTo>
                          <a:pt x="181" y="233"/>
                        </a:lnTo>
                        <a:lnTo>
                          <a:pt x="181" y="236"/>
                        </a:lnTo>
                        <a:lnTo>
                          <a:pt x="181" y="232"/>
                        </a:lnTo>
                        <a:lnTo>
                          <a:pt x="181" y="233"/>
                        </a:lnTo>
                        <a:lnTo>
                          <a:pt x="181" y="234"/>
                        </a:lnTo>
                        <a:lnTo>
                          <a:pt x="181" y="234"/>
                        </a:lnTo>
                        <a:lnTo>
                          <a:pt x="181" y="232"/>
                        </a:lnTo>
                        <a:lnTo>
                          <a:pt x="181" y="235"/>
                        </a:lnTo>
                        <a:lnTo>
                          <a:pt x="181" y="231"/>
                        </a:lnTo>
                        <a:lnTo>
                          <a:pt x="181" y="232"/>
                        </a:lnTo>
                        <a:lnTo>
                          <a:pt x="181" y="232"/>
                        </a:lnTo>
                        <a:lnTo>
                          <a:pt x="181" y="233"/>
                        </a:lnTo>
                        <a:lnTo>
                          <a:pt x="181" y="233"/>
                        </a:lnTo>
                        <a:lnTo>
                          <a:pt x="181" y="232"/>
                        </a:lnTo>
                        <a:lnTo>
                          <a:pt x="181" y="229"/>
                        </a:lnTo>
                        <a:lnTo>
                          <a:pt x="181" y="234"/>
                        </a:lnTo>
                        <a:lnTo>
                          <a:pt x="181" y="230"/>
                        </a:lnTo>
                        <a:lnTo>
                          <a:pt x="181" y="231"/>
                        </a:lnTo>
                        <a:lnTo>
                          <a:pt x="181" y="231"/>
                        </a:lnTo>
                        <a:lnTo>
                          <a:pt x="181" y="230"/>
                        </a:lnTo>
                        <a:lnTo>
                          <a:pt x="181" y="231"/>
                        </a:lnTo>
                        <a:lnTo>
                          <a:pt x="181" y="230"/>
                        </a:lnTo>
                        <a:lnTo>
                          <a:pt x="181" y="230"/>
                        </a:lnTo>
                        <a:lnTo>
                          <a:pt x="181" y="228"/>
                        </a:lnTo>
                        <a:lnTo>
                          <a:pt x="181" y="230"/>
                        </a:lnTo>
                        <a:lnTo>
                          <a:pt x="181" y="228"/>
                        </a:lnTo>
                        <a:lnTo>
                          <a:pt x="181" y="230"/>
                        </a:lnTo>
                        <a:lnTo>
                          <a:pt x="181" y="227"/>
                        </a:lnTo>
                        <a:lnTo>
                          <a:pt x="181" y="229"/>
                        </a:lnTo>
                        <a:lnTo>
                          <a:pt x="181" y="225"/>
                        </a:lnTo>
                        <a:lnTo>
                          <a:pt x="182" y="228"/>
                        </a:lnTo>
                        <a:lnTo>
                          <a:pt x="182" y="228"/>
                        </a:lnTo>
                        <a:lnTo>
                          <a:pt x="182" y="227"/>
                        </a:lnTo>
                        <a:lnTo>
                          <a:pt x="182" y="225"/>
                        </a:lnTo>
                        <a:lnTo>
                          <a:pt x="182" y="224"/>
                        </a:lnTo>
                        <a:lnTo>
                          <a:pt x="182" y="224"/>
                        </a:lnTo>
                        <a:lnTo>
                          <a:pt x="182" y="225"/>
                        </a:lnTo>
                        <a:lnTo>
                          <a:pt x="182" y="225"/>
                        </a:lnTo>
                        <a:lnTo>
                          <a:pt x="182" y="225"/>
                        </a:lnTo>
                        <a:lnTo>
                          <a:pt x="182" y="223"/>
                        </a:lnTo>
                        <a:lnTo>
                          <a:pt x="182" y="227"/>
                        </a:lnTo>
                        <a:lnTo>
                          <a:pt x="182" y="223"/>
                        </a:lnTo>
                        <a:lnTo>
                          <a:pt x="182" y="226"/>
                        </a:lnTo>
                        <a:lnTo>
                          <a:pt x="182" y="223"/>
                        </a:lnTo>
                        <a:lnTo>
                          <a:pt x="182" y="224"/>
                        </a:lnTo>
                        <a:lnTo>
                          <a:pt x="182" y="224"/>
                        </a:lnTo>
                        <a:lnTo>
                          <a:pt x="182" y="224"/>
                        </a:lnTo>
                        <a:lnTo>
                          <a:pt x="182" y="223"/>
                        </a:lnTo>
                        <a:lnTo>
                          <a:pt x="182" y="225"/>
                        </a:lnTo>
                        <a:lnTo>
                          <a:pt x="182" y="225"/>
                        </a:lnTo>
                        <a:lnTo>
                          <a:pt x="182" y="223"/>
                        </a:lnTo>
                        <a:lnTo>
                          <a:pt x="182" y="225"/>
                        </a:lnTo>
                        <a:lnTo>
                          <a:pt x="182" y="223"/>
                        </a:lnTo>
                        <a:lnTo>
                          <a:pt x="182" y="225"/>
                        </a:lnTo>
                        <a:lnTo>
                          <a:pt x="182" y="220"/>
                        </a:lnTo>
                        <a:lnTo>
                          <a:pt x="182" y="225"/>
                        </a:lnTo>
                        <a:lnTo>
                          <a:pt x="182" y="220"/>
                        </a:lnTo>
                        <a:lnTo>
                          <a:pt x="182" y="225"/>
                        </a:lnTo>
                        <a:lnTo>
                          <a:pt x="182" y="221"/>
                        </a:lnTo>
                        <a:lnTo>
                          <a:pt x="182" y="223"/>
                        </a:lnTo>
                        <a:lnTo>
                          <a:pt x="182" y="223"/>
                        </a:lnTo>
                        <a:lnTo>
                          <a:pt x="182" y="221"/>
                        </a:lnTo>
                        <a:lnTo>
                          <a:pt x="182" y="222"/>
                        </a:lnTo>
                        <a:lnTo>
                          <a:pt x="182" y="224"/>
                        </a:lnTo>
                        <a:lnTo>
                          <a:pt x="182" y="221"/>
                        </a:lnTo>
                        <a:lnTo>
                          <a:pt x="182" y="220"/>
                        </a:lnTo>
                        <a:lnTo>
                          <a:pt x="182" y="223"/>
                        </a:lnTo>
                        <a:lnTo>
                          <a:pt x="182" y="219"/>
                        </a:lnTo>
                        <a:lnTo>
                          <a:pt x="182" y="222"/>
                        </a:lnTo>
                        <a:lnTo>
                          <a:pt x="182" y="220"/>
                        </a:lnTo>
                        <a:lnTo>
                          <a:pt x="182" y="223"/>
                        </a:lnTo>
                        <a:lnTo>
                          <a:pt x="182" y="220"/>
                        </a:lnTo>
                        <a:lnTo>
                          <a:pt x="182" y="221"/>
                        </a:lnTo>
                        <a:lnTo>
                          <a:pt x="182" y="219"/>
                        </a:lnTo>
                        <a:lnTo>
                          <a:pt x="182" y="220"/>
                        </a:lnTo>
                        <a:lnTo>
                          <a:pt x="182" y="217"/>
                        </a:lnTo>
                        <a:lnTo>
                          <a:pt x="182" y="219"/>
                        </a:lnTo>
                        <a:lnTo>
                          <a:pt x="182" y="219"/>
                        </a:lnTo>
                        <a:lnTo>
                          <a:pt x="182" y="220"/>
                        </a:lnTo>
                        <a:lnTo>
                          <a:pt x="182" y="220"/>
                        </a:lnTo>
                        <a:lnTo>
                          <a:pt x="182" y="220"/>
                        </a:lnTo>
                        <a:lnTo>
                          <a:pt x="182" y="217"/>
                        </a:lnTo>
                        <a:lnTo>
                          <a:pt x="182" y="219"/>
                        </a:lnTo>
                        <a:lnTo>
                          <a:pt x="182" y="217"/>
                        </a:lnTo>
                        <a:lnTo>
                          <a:pt x="182" y="218"/>
                        </a:lnTo>
                        <a:lnTo>
                          <a:pt x="182" y="219"/>
                        </a:lnTo>
                        <a:lnTo>
                          <a:pt x="182" y="221"/>
                        </a:lnTo>
                        <a:lnTo>
                          <a:pt x="182" y="218"/>
                        </a:lnTo>
                        <a:lnTo>
                          <a:pt x="182" y="218"/>
                        </a:lnTo>
                        <a:lnTo>
                          <a:pt x="182" y="221"/>
                        </a:lnTo>
                        <a:lnTo>
                          <a:pt x="182" y="219"/>
                        </a:lnTo>
                        <a:lnTo>
                          <a:pt x="182" y="219"/>
                        </a:lnTo>
                        <a:lnTo>
                          <a:pt x="182" y="219"/>
                        </a:lnTo>
                        <a:lnTo>
                          <a:pt x="182" y="219"/>
                        </a:lnTo>
                        <a:lnTo>
                          <a:pt x="182" y="219"/>
                        </a:lnTo>
                        <a:lnTo>
                          <a:pt x="182" y="219"/>
                        </a:lnTo>
                        <a:lnTo>
                          <a:pt x="182" y="219"/>
                        </a:lnTo>
                        <a:lnTo>
                          <a:pt x="182" y="220"/>
                        </a:lnTo>
                        <a:lnTo>
                          <a:pt x="182" y="217"/>
                        </a:lnTo>
                        <a:lnTo>
                          <a:pt x="182" y="221"/>
                        </a:lnTo>
                        <a:lnTo>
                          <a:pt x="182" y="219"/>
                        </a:lnTo>
                        <a:lnTo>
                          <a:pt x="182" y="222"/>
                        </a:lnTo>
                        <a:lnTo>
                          <a:pt x="182" y="223"/>
                        </a:lnTo>
                        <a:lnTo>
                          <a:pt x="182" y="221"/>
                        </a:lnTo>
                        <a:lnTo>
                          <a:pt x="182" y="222"/>
                        </a:lnTo>
                        <a:lnTo>
                          <a:pt x="182" y="219"/>
                        </a:lnTo>
                        <a:lnTo>
                          <a:pt x="182" y="221"/>
                        </a:lnTo>
                        <a:lnTo>
                          <a:pt x="182" y="221"/>
                        </a:lnTo>
                        <a:lnTo>
                          <a:pt x="182" y="218"/>
                        </a:lnTo>
                        <a:lnTo>
                          <a:pt x="182" y="223"/>
                        </a:lnTo>
                        <a:lnTo>
                          <a:pt x="182" y="220"/>
                        </a:lnTo>
                        <a:lnTo>
                          <a:pt x="182" y="222"/>
                        </a:lnTo>
                        <a:lnTo>
                          <a:pt x="182" y="221"/>
                        </a:lnTo>
                        <a:lnTo>
                          <a:pt x="182" y="221"/>
                        </a:lnTo>
                        <a:lnTo>
                          <a:pt x="182" y="218"/>
                        </a:lnTo>
                        <a:lnTo>
                          <a:pt x="182" y="224"/>
                        </a:lnTo>
                        <a:lnTo>
                          <a:pt x="182" y="220"/>
                        </a:lnTo>
                        <a:lnTo>
                          <a:pt x="182" y="223"/>
                        </a:lnTo>
                        <a:lnTo>
                          <a:pt x="182" y="220"/>
                        </a:lnTo>
                        <a:lnTo>
                          <a:pt x="182" y="222"/>
                        </a:lnTo>
                        <a:lnTo>
                          <a:pt x="182" y="223"/>
                        </a:lnTo>
                        <a:lnTo>
                          <a:pt x="182" y="222"/>
                        </a:lnTo>
                        <a:lnTo>
                          <a:pt x="182" y="224"/>
                        </a:lnTo>
                        <a:lnTo>
                          <a:pt x="182" y="222"/>
                        </a:lnTo>
                        <a:lnTo>
                          <a:pt x="182" y="226"/>
                        </a:lnTo>
                        <a:lnTo>
                          <a:pt x="182" y="222"/>
                        </a:lnTo>
                        <a:lnTo>
                          <a:pt x="182" y="226"/>
                        </a:lnTo>
                        <a:lnTo>
                          <a:pt x="182" y="225"/>
                        </a:lnTo>
                        <a:lnTo>
                          <a:pt x="183" y="225"/>
                        </a:lnTo>
                        <a:lnTo>
                          <a:pt x="183" y="224"/>
                        </a:lnTo>
                        <a:lnTo>
                          <a:pt x="183" y="224"/>
                        </a:lnTo>
                        <a:lnTo>
                          <a:pt x="183" y="225"/>
                        </a:lnTo>
                        <a:lnTo>
                          <a:pt x="183" y="227"/>
                        </a:lnTo>
                        <a:lnTo>
                          <a:pt x="183" y="227"/>
                        </a:lnTo>
                        <a:lnTo>
                          <a:pt x="183" y="226"/>
                        </a:lnTo>
                        <a:lnTo>
                          <a:pt x="183" y="227"/>
                        </a:lnTo>
                        <a:lnTo>
                          <a:pt x="183" y="226"/>
                        </a:lnTo>
                        <a:lnTo>
                          <a:pt x="183" y="228"/>
                        </a:lnTo>
                        <a:lnTo>
                          <a:pt x="183" y="226"/>
                        </a:lnTo>
                        <a:lnTo>
                          <a:pt x="183" y="228"/>
                        </a:lnTo>
                        <a:lnTo>
                          <a:pt x="183" y="228"/>
                        </a:lnTo>
                        <a:lnTo>
                          <a:pt x="183" y="227"/>
                        </a:lnTo>
                        <a:lnTo>
                          <a:pt x="183" y="231"/>
                        </a:lnTo>
                        <a:lnTo>
                          <a:pt x="183" y="225"/>
                        </a:lnTo>
                        <a:lnTo>
                          <a:pt x="183" y="229"/>
                        </a:lnTo>
                        <a:lnTo>
                          <a:pt x="183" y="228"/>
                        </a:lnTo>
                        <a:lnTo>
                          <a:pt x="183" y="227"/>
                        </a:lnTo>
                        <a:lnTo>
                          <a:pt x="183" y="229"/>
                        </a:lnTo>
                        <a:lnTo>
                          <a:pt x="183" y="226"/>
                        </a:lnTo>
                        <a:lnTo>
                          <a:pt x="183" y="229"/>
                        </a:lnTo>
                        <a:lnTo>
                          <a:pt x="183" y="227"/>
                        </a:lnTo>
                        <a:lnTo>
                          <a:pt x="183" y="228"/>
                        </a:lnTo>
                        <a:lnTo>
                          <a:pt x="183" y="228"/>
                        </a:lnTo>
                        <a:lnTo>
                          <a:pt x="183" y="229"/>
                        </a:lnTo>
                        <a:lnTo>
                          <a:pt x="183" y="227"/>
                        </a:lnTo>
                        <a:lnTo>
                          <a:pt x="183" y="229"/>
                        </a:lnTo>
                        <a:lnTo>
                          <a:pt x="183" y="227"/>
                        </a:lnTo>
                        <a:lnTo>
                          <a:pt x="183" y="229"/>
                        </a:lnTo>
                        <a:lnTo>
                          <a:pt x="183" y="230"/>
                        </a:lnTo>
                        <a:lnTo>
                          <a:pt x="183" y="228"/>
                        </a:lnTo>
                        <a:lnTo>
                          <a:pt x="183" y="228"/>
                        </a:lnTo>
                        <a:lnTo>
                          <a:pt x="183" y="230"/>
                        </a:lnTo>
                        <a:lnTo>
                          <a:pt x="183" y="228"/>
                        </a:lnTo>
                        <a:lnTo>
                          <a:pt x="183" y="230"/>
                        </a:lnTo>
                        <a:lnTo>
                          <a:pt x="183" y="229"/>
                        </a:lnTo>
                        <a:lnTo>
                          <a:pt x="183" y="229"/>
                        </a:lnTo>
                        <a:lnTo>
                          <a:pt x="183" y="229"/>
                        </a:lnTo>
                        <a:lnTo>
                          <a:pt x="183" y="229"/>
                        </a:lnTo>
                        <a:lnTo>
                          <a:pt x="183" y="233"/>
                        </a:lnTo>
                        <a:lnTo>
                          <a:pt x="183" y="228"/>
                        </a:lnTo>
                        <a:lnTo>
                          <a:pt x="183" y="232"/>
                        </a:lnTo>
                        <a:lnTo>
                          <a:pt x="183" y="230"/>
                        </a:lnTo>
                        <a:lnTo>
                          <a:pt x="183" y="230"/>
                        </a:lnTo>
                        <a:lnTo>
                          <a:pt x="183" y="232"/>
                        </a:lnTo>
                        <a:lnTo>
                          <a:pt x="183" y="228"/>
                        </a:lnTo>
                        <a:lnTo>
                          <a:pt x="183" y="232"/>
                        </a:lnTo>
                        <a:lnTo>
                          <a:pt x="183" y="229"/>
                        </a:lnTo>
                        <a:lnTo>
                          <a:pt x="183" y="230"/>
                        </a:lnTo>
                        <a:lnTo>
                          <a:pt x="183" y="231"/>
                        </a:lnTo>
                        <a:lnTo>
                          <a:pt x="183" y="231"/>
                        </a:lnTo>
                        <a:lnTo>
                          <a:pt x="183" y="231"/>
                        </a:lnTo>
                        <a:lnTo>
                          <a:pt x="183" y="230"/>
                        </a:lnTo>
                        <a:lnTo>
                          <a:pt x="183" y="230"/>
                        </a:lnTo>
                        <a:lnTo>
                          <a:pt x="183" y="229"/>
                        </a:lnTo>
                        <a:lnTo>
                          <a:pt x="183" y="231"/>
                        </a:lnTo>
                        <a:lnTo>
                          <a:pt x="183" y="230"/>
                        </a:lnTo>
                        <a:lnTo>
                          <a:pt x="183" y="228"/>
                        </a:lnTo>
                        <a:lnTo>
                          <a:pt x="183" y="228"/>
                        </a:lnTo>
                        <a:lnTo>
                          <a:pt x="183" y="230"/>
                        </a:lnTo>
                        <a:lnTo>
                          <a:pt x="183" y="231"/>
                        </a:lnTo>
                        <a:lnTo>
                          <a:pt x="183" y="226"/>
                        </a:lnTo>
                        <a:lnTo>
                          <a:pt x="183" y="230"/>
                        </a:lnTo>
                        <a:lnTo>
                          <a:pt x="183" y="227"/>
                        </a:lnTo>
                        <a:lnTo>
                          <a:pt x="183" y="229"/>
                        </a:lnTo>
                        <a:lnTo>
                          <a:pt x="183" y="228"/>
                        </a:lnTo>
                        <a:lnTo>
                          <a:pt x="183" y="228"/>
                        </a:lnTo>
                        <a:lnTo>
                          <a:pt x="183" y="228"/>
                        </a:lnTo>
                        <a:lnTo>
                          <a:pt x="183" y="227"/>
                        </a:lnTo>
                        <a:lnTo>
                          <a:pt x="183" y="228"/>
                        </a:lnTo>
                        <a:lnTo>
                          <a:pt x="183" y="226"/>
                        </a:lnTo>
                        <a:lnTo>
                          <a:pt x="183" y="225"/>
                        </a:lnTo>
                        <a:lnTo>
                          <a:pt x="183" y="226"/>
                        </a:lnTo>
                        <a:lnTo>
                          <a:pt x="183" y="226"/>
                        </a:lnTo>
                        <a:lnTo>
                          <a:pt x="183" y="226"/>
                        </a:lnTo>
                        <a:lnTo>
                          <a:pt x="183" y="223"/>
                        </a:lnTo>
                        <a:lnTo>
                          <a:pt x="183" y="226"/>
                        </a:lnTo>
                        <a:lnTo>
                          <a:pt x="183" y="225"/>
                        </a:lnTo>
                        <a:lnTo>
                          <a:pt x="183" y="225"/>
                        </a:lnTo>
                        <a:lnTo>
                          <a:pt x="183" y="223"/>
                        </a:lnTo>
                        <a:lnTo>
                          <a:pt x="183" y="224"/>
                        </a:lnTo>
                        <a:lnTo>
                          <a:pt x="183" y="223"/>
                        </a:lnTo>
                        <a:lnTo>
                          <a:pt x="183" y="224"/>
                        </a:lnTo>
                        <a:lnTo>
                          <a:pt x="183" y="224"/>
                        </a:lnTo>
                        <a:lnTo>
                          <a:pt x="183" y="222"/>
                        </a:lnTo>
                        <a:lnTo>
                          <a:pt x="183" y="221"/>
                        </a:lnTo>
                        <a:lnTo>
                          <a:pt x="183" y="223"/>
                        </a:lnTo>
                        <a:lnTo>
                          <a:pt x="183" y="219"/>
                        </a:lnTo>
                        <a:lnTo>
                          <a:pt x="183" y="220"/>
                        </a:lnTo>
                        <a:lnTo>
                          <a:pt x="183" y="222"/>
                        </a:lnTo>
                        <a:lnTo>
                          <a:pt x="183" y="219"/>
                        </a:lnTo>
                        <a:lnTo>
                          <a:pt x="183" y="219"/>
                        </a:lnTo>
                        <a:lnTo>
                          <a:pt x="183" y="218"/>
                        </a:lnTo>
                        <a:lnTo>
                          <a:pt x="183" y="220"/>
                        </a:lnTo>
                        <a:lnTo>
                          <a:pt x="183" y="216"/>
                        </a:lnTo>
                        <a:lnTo>
                          <a:pt x="183" y="218"/>
                        </a:lnTo>
                        <a:lnTo>
                          <a:pt x="183" y="217"/>
                        </a:lnTo>
                        <a:lnTo>
                          <a:pt x="183" y="215"/>
                        </a:lnTo>
                        <a:lnTo>
                          <a:pt x="183" y="216"/>
                        </a:lnTo>
                        <a:lnTo>
                          <a:pt x="183" y="214"/>
                        </a:lnTo>
                        <a:lnTo>
                          <a:pt x="183" y="215"/>
                        </a:lnTo>
                        <a:lnTo>
                          <a:pt x="183" y="214"/>
                        </a:lnTo>
                        <a:lnTo>
                          <a:pt x="183" y="212"/>
                        </a:lnTo>
                        <a:lnTo>
                          <a:pt x="183" y="213"/>
                        </a:lnTo>
                        <a:lnTo>
                          <a:pt x="183" y="212"/>
                        </a:lnTo>
                        <a:lnTo>
                          <a:pt x="183" y="211"/>
                        </a:lnTo>
                        <a:lnTo>
                          <a:pt x="183" y="210"/>
                        </a:lnTo>
                        <a:lnTo>
                          <a:pt x="184" y="211"/>
                        </a:lnTo>
                        <a:lnTo>
                          <a:pt x="184" y="208"/>
                        </a:lnTo>
                        <a:lnTo>
                          <a:pt x="184" y="211"/>
                        </a:lnTo>
                        <a:lnTo>
                          <a:pt x="184" y="207"/>
                        </a:lnTo>
                        <a:lnTo>
                          <a:pt x="184" y="209"/>
                        </a:lnTo>
                        <a:lnTo>
                          <a:pt x="184" y="209"/>
                        </a:lnTo>
                        <a:lnTo>
                          <a:pt x="184" y="207"/>
                        </a:lnTo>
                        <a:lnTo>
                          <a:pt x="184" y="206"/>
                        </a:lnTo>
                        <a:lnTo>
                          <a:pt x="184" y="206"/>
                        </a:lnTo>
                        <a:lnTo>
                          <a:pt x="184" y="203"/>
                        </a:lnTo>
                        <a:lnTo>
                          <a:pt x="184" y="206"/>
                        </a:lnTo>
                        <a:lnTo>
                          <a:pt x="184" y="203"/>
                        </a:lnTo>
                        <a:lnTo>
                          <a:pt x="184" y="204"/>
                        </a:lnTo>
                        <a:lnTo>
                          <a:pt x="184" y="203"/>
                        </a:lnTo>
                        <a:lnTo>
                          <a:pt x="184" y="202"/>
                        </a:lnTo>
                        <a:lnTo>
                          <a:pt x="184" y="203"/>
                        </a:lnTo>
                        <a:lnTo>
                          <a:pt x="184" y="202"/>
                        </a:lnTo>
                        <a:lnTo>
                          <a:pt x="184" y="202"/>
                        </a:lnTo>
                        <a:lnTo>
                          <a:pt x="184" y="201"/>
                        </a:lnTo>
                        <a:lnTo>
                          <a:pt x="184" y="201"/>
                        </a:lnTo>
                        <a:lnTo>
                          <a:pt x="184" y="202"/>
                        </a:lnTo>
                        <a:lnTo>
                          <a:pt x="184" y="200"/>
                        </a:lnTo>
                        <a:lnTo>
                          <a:pt x="184" y="199"/>
                        </a:lnTo>
                        <a:lnTo>
                          <a:pt x="184" y="201"/>
                        </a:lnTo>
                        <a:lnTo>
                          <a:pt x="184" y="201"/>
                        </a:lnTo>
                        <a:lnTo>
                          <a:pt x="184" y="198"/>
                        </a:lnTo>
                        <a:lnTo>
                          <a:pt x="184" y="200"/>
                        </a:lnTo>
                        <a:lnTo>
                          <a:pt x="184" y="197"/>
                        </a:lnTo>
                        <a:lnTo>
                          <a:pt x="184" y="199"/>
                        </a:lnTo>
                        <a:lnTo>
                          <a:pt x="184" y="198"/>
                        </a:lnTo>
                        <a:lnTo>
                          <a:pt x="184" y="198"/>
                        </a:lnTo>
                        <a:lnTo>
                          <a:pt x="184" y="199"/>
                        </a:lnTo>
                        <a:lnTo>
                          <a:pt x="184" y="196"/>
                        </a:lnTo>
                        <a:lnTo>
                          <a:pt x="184" y="197"/>
                        </a:lnTo>
                        <a:lnTo>
                          <a:pt x="184" y="198"/>
                        </a:lnTo>
                        <a:lnTo>
                          <a:pt x="184" y="195"/>
                        </a:lnTo>
                        <a:lnTo>
                          <a:pt x="184" y="196"/>
                        </a:lnTo>
                        <a:lnTo>
                          <a:pt x="184" y="195"/>
                        </a:lnTo>
                        <a:lnTo>
                          <a:pt x="184" y="197"/>
                        </a:lnTo>
                        <a:lnTo>
                          <a:pt x="184" y="194"/>
                        </a:lnTo>
                        <a:lnTo>
                          <a:pt x="184" y="196"/>
                        </a:lnTo>
                        <a:lnTo>
                          <a:pt x="184" y="197"/>
                        </a:lnTo>
                        <a:lnTo>
                          <a:pt x="184" y="196"/>
                        </a:lnTo>
                        <a:lnTo>
                          <a:pt x="184" y="196"/>
                        </a:lnTo>
                        <a:lnTo>
                          <a:pt x="184" y="194"/>
                        </a:lnTo>
                        <a:lnTo>
                          <a:pt x="184" y="193"/>
                        </a:lnTo>
                        <a:lnTo>
                          <a:pt x="184" y="194"/>
                        </a:lnTo>
                        <a:lnTo>
                          <a:pt x="184" y="190"/>
                        </a:lnTo>
                        <a:lnTo>
                          <a:pt x="184" y="196"/>
                        </a:lnTo>
                        <a:lnTo>
                          <a:pt x="184" y="192"/>
                        </a:lnTo>
                        <a:lnTo>
                          <a:pt x="184" y="195"/>
                        </a:lnTo>
                        <a:lnTo>
                          <a:pt x="184" y="194"/>
                        </a:lnTo>
                        <a:lnTo>
                          <a:pt x="184" y="195"/>
                        </a:lnTo>
                        <a:lnTo>
                          <a:pt x="184" y="192"/>
                        </a:lnTo>
                        <a:lnTo>
                          <a:pt x="184" y="196"/>
                        </a:lnTo>
                        <a:lnTo>
                          <a:pt x="184" y="192"/>
                        </a:lnTo>
                        <a:lnTo>
                          <a:pt x="184" y="194"/>
                        </a:lnTo>
                        <a:lnTo>
                          <a:pt x="184" y="194"/>
                        </a:lnTo>
                        <a:lnTo>
                          <a:pt x="184" y="193"/>
                        </a:lnTo>
                        <a:lnTo>
                          <a:pt x="184" y="194"/>
                        </a:lnTo>
                        <a:lnTo>
                          <a:pt x="184" y="193"/>
                        </a:lnTo>
                        <a:lnTo>
                          <a:pt x="184" y="195"/>
                        </a:lnTo>
                        <a:lnTo>
                          <a:pt x="184" y="192"/>
                        </a:lnTo>
                        <a:lnTo>
                          <a:pt x="184" y="194"/>
                        </a:lnTo>
                        <a:lnTo>
                          <a:pt x="184" y="191"/>
                        </a:lnTo>
                        <a:lnTo>
                          <a:pt x="184" y="195"/>
                        </a:lnTo>
                        <a:lnTo>
                          <a:pt x="184" y="194"/>
                        </a:lnTo>
                        <a:lnTo>
                          <a:pt x="184" y="195"/>
                        </a:lnTo>
                        <a:lnTo>
                          <a:pt x="184" y="193"/>
                        </a:lnTo>
                        <a:lnTo>
                          <a:pt x="184" y="197"/>
                        </a:lnTo>
                        <a:lnTo>
                          <a:pt x="184" y="193"/>
                        </a:lnTo>
                        <a:lnTo>
                          <a:pt x="184" y="195"/>
                        </a:lnTo>
                        <a:lnTo>
                          <a:pt x="184" y="195"/>
                        </a:lnTo>
                        <a:lnTo>
                          <a:pt x="184" y="194"/>
                        </a:lnTo>
                        <a:lnTo>
                          <a:pt x="184" y="195"/>
                        </a:lnTo>
                        <a:lnTo>
                          <a:pt x="184" y="193"/>
                        </a:lnTo>
                        <a:lnTo>
                          <a:pt x="184" y="195"/>
                        </a:lnTo>
                        <a:lnTo>
                          <a:pt x="184" y="193"/>
                        </a:lnTo>
                        <a:lnTo>
                          <a:pt x="184" y="193"/>
                        </a:lnTo>
                        <a:lnTo>
                          <a:pt x="184" y="194"/>
                        </a:lnTo>
                        <a:lnTo>
                          <a:pt x="184" y="193"/>
                        </a:lnTo>
                        <a:lnTo>
                          <a:pt x="184" y="196"/>
                        </a:lnTo>
                        <a:lnTo>
                          <a:pt x="184" y="193"/>
                        </a:lnTo>
                        <a:lnTo>
                          <a:pt x="184" y="193"/>
                        </a:lnTo>
                        <a:lnTo>
                          <a:pt x="184" y="195"/>
                        </a:lnTo>
                        <a:lnTo>
                          <a:pt x="184" y="194"/>
                        </a:lnTo>
                        <a:lnTo>
                          <a:pt x="184" y="191"/>
                        </a:lnTo>
                        <a:lnTo>
                          <a:pt x="184" y="194"/>
                        </a:lnTo>
                        <a:lnTo>
                          <a:pt x="184" y="194"/>
                        </a:lnTo>
                        <a:lnTo>
                          <a:pt x="184" y="194"/>
                        </a:lnTo>
                        <a:lnTo>
                          <a:pt x="184" y="194"/>
                        </a:lnTo>
                        <a:lnTo>
                          <a:pt x="184" y="196"/>
                        </a:lnTo>
                        <a:lnTo>
                          <a:pt x="184" y="195"/>
                        </a:lnTo>
                        <a:lnTo>
                          <a:pt x="184" y="197"/>
                        </a:lnTo>
                        <a:lnTo>
                          <a:pt x="184" y="195"/>
                        </a:lnTo>
                        <a:lnTo>
                          <a:pt x="184" y="196"/>
                        </a:lnTo>
                        <a:lnTo>
                          <a:pt x="184" y="198"/>
                        </a:lnTo>
                        <a:lnTo>
                          <a:pt x="184" y="194"/>
                        </a:lnTo>
                        <a:lnTo>
                          <a:pt x="185" y="198"/>
                        </a:lnTo>
                        <a:lnTo>
                          <a:pt x="185" y="196"/>
                        </a:lnTo>
                        <a:lnTo>
                          <a:pt x="185" y="198"/>
                        </a:lnTo>
                        <a:lnTo>
                          <a:pt x="185" y="199"/>
                        </a:lnTo>
                        <a:lnTo>
                          <a:pt x="185" y="197"/>
                        </a:lnTo>
                        <a:lnTo>
                          <a:pt x="185" y="199"/>
                        </a:lnTo>
                        <a:lnTo>
                          <a:pt x="185" y="195"/>
                        </a:lnTo>
                        <a:lnTo>
                          <a:pt x="185" y="200"/>
                        </a:lnTo>
                        <a:lnTo>
                          <a:pt x="185" y="196"/>
                        </a:lnTo>
                        <a:lnTo>
                          <a:pt x="185" y="200"/>
                        </a:lnTo>
                        <a:lnTo>
                          <a:pt x="185" y="198"/>
                        </a:lnTo>
                        <a:lnTo>
                          <a:pt x="185" y="202"/>
                        </a:lnTo>
                        <a:lnTo>
                          <a:pt x="185" y="196"/>
                        </a:lnTo>
                        <a:lnTo>
                          <a:pt x="185" y="203"/>
                        </a:lnTo>
                        <a:lnTo>
                          <a:pt x="185" y="198"/>
                        </a:lnTo>
                        <a:lnTo>
                          <a:pt x="185" y="202"/>
                        </a:lnTo>
                        <a:lnTo>
                          <a:pt x="185" y="202"/>
                        </a:lnTo>
                        <a:lnTo>
                          <a:pt x="185" y="200"/>
                        </a:lnTo>
                        <a:lnTo>
                          <a:pt x="185" y="203"/>
                        </a:lnTo>
                        <a:lnTo>
                          <a:pt x="185" y="200"/>
                        </a:lnTo>
                        <a:lnTo>
                          <a:pt x="185" y="203"/>
                        </a:lnTo>
                        <a:lnTo>
                          <a:pt x="185" y="202"/>
                        </a:lnTo>
                        <a:lnTo>
                          <a:pt x="185" y="201"/>
                        </a:lnTo>
                        <a:lnTo>
                          <a:pt x="185" y="202"/>
                        </a:lnTo>
                        <a:lnTo>
                          <a:pt x="185" y="202"/>
                        </a:lnTo>
                        <a:lnTo>
                          <a:pt x="185" y="202"/>
                        </a:lnTo>
                        <a:lnTo>
                          <a:pt x="185" y="204"/>
                        </a:lnTo>
                        <a:lnTo>
                          <a:pt x="185" y="203"/>
                        </a:lnTo>
                        <a:lnTo>
                          <a:pt x="185" y="204"/>
                        </a:lnTo>
                        <a:lnTo>
                          <a:pt x="185" y="203"/>
                        </a:lnTo>
                        <a:lnTo>
                          <a:pt x="185" y="204"/>
                        </a:lnTo>
                        <a:lnTo>
                          <a:pt x="185" y="203"/>
                        </a:lnTo>
                        <a:lnTo>
                          <a:pt x="185" y="205"/>
                        </a:lnTo>
                        <a:lnTo>
                          <a:pt x="185" y="205"/>
                        </a:lnTo>
                        <a:lnTo>
                          <a:pt x="185" y="206"/>
                        </a:lnTo>
                        <a:lnTo>
                          <a:pt x="185" y="206"/>
                        </a:lnTo>
                        <a:lnTo>
                          <a:pt x="185" y="207"/>
                        </a:lnTo>
                        <a:lnTo>
                          <a:pt x="185" y="205"/>
                        </a:lnTo>
                        <a:lnTo>
                          <a:pt x="185" y="210"/>
                        </a:lnTo>
                        <a:lnTo>
                          <a:pt x="185" y="205"/>
                        </a:lnTo>
                        <a:lnTo>
                          <a:pt x="185" y="207"/>
                        </a:lnTo>
                        <a:lnTo>
                          <a:pt x="185" y="205"/>
                        </a:lnTo>
                        <a:lnTo>
                          <a:pt x="185" y="209"/>
                        </a:lnTo>
                        <a:lnTo>
                          <a:pt x="185" y="207"/>
                        </a:lnTo>
                        <a:lnTo>
                          <a:pt x="185" y="210"/>
                        </a:lnTo>
                        <a:lnTo>
                          <a:pt x="185" y="210"/>
                        </a:lnTo>
                        <a:lnTo>
                          <a:pt x="185" y="209"/>
                        </a:lnTo>
                        <a:lnTo>
                          <a:pt x="185" y="209"/>
                        </a:lnTo>
                        <a:lnTo>
                          <a:pt x="185" y="211"/>
                        </a:lnTo>
                        <a:lnTo>
                          <a:pt x="185" y="212"/>
                        </a:lnTo>
                        <a:lnTo>
                          <a:pt x="185" y="211"/>
                        </a:lnTo>
                        <a:lnTo>
                          <a:pt x="185" y="212"/>
                        </a:lnTo>
                        <a:lnTo>
                          <a:pt x="185" y="214"/>
                        </a:lnTo>
                        <a:lnTo>
                          <a:pt x="185" y="214"/>
                        </a:lnTo>
                        <a:lnTo>
                          <a:pt x="185" y="212"/>
                        </a:lnTo>
                        <a:lnTo>
                          <a:pt x="185" y="217"/>
                        </a:lnTo>
                        <a:lnTo>
                          <a:pt x="185" y="212"/>
                        </a:lnTo>
                        <a:lnTo>
                          <a:pt x="185" y="217"/>
                        </a:lnTo>
                        <a:lnTo>
                          <a:pt x="185" y="217"/>
                        </a:lnTo>
                        <a:lnTo>
                          <a:pt x="185" y="214"/>
                        </a:lnTo>
                        <a:lnTo>
                          <a:pt x="185" y="219"/>
                        </a:lnTo>
                        <a:lnTo>
                          <a:pt x="185" y="216"/>
                        </a:lnTo>
                        <a:lnTo>
                          <a:pt x="185" y="218"/>
                        </a:lnTo>
                        <a:lnTo>
                          <a:pt x="185" y="218"/>
                        </a:lnTo>
                        <a:lnTo>
                          <a:pt x="185" y="219"/>
                        </a:lnTo>
                        <a:lnTo>
                          <a:pt x="185" y="219"/>
                        </a:lnTo>
                        <a:lnTo>
                          <a:pt x="185" y="219"/>
                        </a:lnTo>
                        <a:lnTo>
                          <a:pt x="185" y="221"/>
                        </a:lnTo>
                        <a:lnTo>
                          <a:pt x="185" y="221"/>
                        </a:lnTo>
                        <a:lnTo>
                          <a:pt x="185" y="220"/>
                        </a:lnTo>
                        <a:lnTo>
                          <a:pt x="185" y="222"/>
                        </a:lnTo>
                        <a:lnTo>
                          <a:pt x="185" y="220"/>
                        </a:lnTo>
                        <a:lnTo>
                          <a:pt x="185" y="222"/>
                        </a:lnTo>
                        <a:lnTo>
                          <a:pt x="185" y="224"/>
                        </a:lnTo>
                        <a:lnTo>
                          <a:pt x="185" y="220"/>
                        </a:lnTo>
                        <a:lnTo>
                          <a:pt x="185" y="221"/>
                        </a:lnTo>
                        <a:lnTo>
                          <a:pt x="185" y="223"/>
                        </a:lnTo>
                        <a:lnTo>
                          <a:pt x="185" y="224"/>
                        </a:lnTo>
                        <a:lnTo>
                          <a:pt x="185" y="224"/>
                        </a:lnTo>
                        <a:lnTo>
                          <a:pt x="185" y="224"/>
                        </a:lnTo>
                        <a:lnTo>
                          <a:pt x="185" y="224"/>
                        </a:lnTo>
                        <a:lnTo>
                          <a:pt x="185" y="227"/>
                        </a:lnTo>
                        <a:lnTo>
                          <a:pt x="185" y="227"/>
                        </a:lnTo>
                        <a:lnTo>
                          <a:pt x="185" y="227"/>
                        </a:lnTo>
                        <a:lnTo>
                          <a:pt x="185" y="228"/>
                        </a:lnTo>
                        <a:lnTo>
                          <a:pt x="185" y="227"/>
                        </a:lnTo>
                        <a:lnTo>
                          <a:pt x="185" y="225"/>
                        </a:lnTo>
                        <a:lnTo>
                          <a:pt x="185" y="229"/>
                        </a:lnTo>
                        <a:lnTo>
                          <a:pt x="185" y="228"/>
                        </a:lnTo>
                        <a:lnTo>
                          <a:pt x="185" y="229"/>
                        </a:lnTo>
                        <a:lnTo>
                          <a:pt x="185" y="231"/>
                        </a:lnTo>
                        <a:lnTo>
                          <a:pt x="185" y="229"/>
                        </a:lnTo>
                        <a:lnTo>
                          <a:pt x="185" y="230"/>
                        </a:lnTo>
                        <a:lnTo>
                          <a:pt x="185" y="232"/>
                        </a:lnTo>
                        <a:lnTo>
                          <a:pt x="185" y="231"/>
                        </a:lnTo>
                        <a:lnTo>
                          <a:pt x="185" y="232"/>
                        </a:lnTo>
                        <a:lnTo>
                          <a:pt x="185" y="232"/>
                        </a:lnTo>
                        <a:lnTo>
                          <a:pt x="185" y="234"/>
                        </a:lnTo>
                        <a:lnTo>
                          <a:pt x="185" y="233"/>
                        </a:lnTo>
                        <a:lnTo>
                          <a:pt x="185" y="233"/>
                        </a:lnTo>
                        <a:lnTo>
                          <a:pt x="185" y="233"/>
                        </a:lnTo>
                        <a:lnTo>
                          <a:pt x="185" y="233"/>
                        </a:lnTo>
                        <a:lnTo>
                          <a:pt x="185" y="234"/>
                        </a:lnTo>
                        <a:lnTo>
                          <a:pt x="185" y="233"/>
                        </a:lnTo>
                        <a:lnTo>
                          <a:pt x="185" y="233"/>
                        </a:lnTo>
                        <a:lnTo>
                          <a:pt x="185" y="236"/>
                        </a:lnTo>
                        <a:lnTo>
                          <a:pt x="185" y="237"/>
                        </a:lnTo>
                        <a:lnTo>
                          <a:pt x="185" y="235"/>
                        </a:lnTo>
                        <a:lnTo>
                          <a:pt x="186" y="237"/>
                        </a:lnTo>
                        <a:lnTo>
                          <a:pt x="186" y="236"/>
                        </a:lnTo>
                        <a:lnTo>
                          <a:pt x="186" y="237"/>
                        </a:lnTo>
                        <a:lnTo>
                          <a:pt x="186" y="237"/>
                        </a:lnTo>
                        <a:lnTo>
                          <a:pt x="186" y="234"/>
                        </a:lnTo>
                        <a:lnTo>
                          <a:pt x="186" y="238"/>
                        </a:lnTo>
                        <a:lnTo>
                          <a:pt x="186" y="235"/>
                        </a:lnTo>
                        <a:lnTo>
                          <a:pt x="186" y="237"/>
                        </a:lnTo>
                        <a:lnTo>
                          <a:pt x="186" y="240"/>
                        </a:lnTo>
                        <a:lnTo>
                          <a:pt x="186" y="239"/>
                        </a:lnTo>
                        <a:lnTo>
                          <a:pt x="186" y="240"/>
                        </a:lnTo>
                        <a:lnTo>
                          <a:pt x="186" y="237"/>
                        </a:lnTo>
                        <a:lnTo>
                          <a:pt x="186" y="240"/>
                        </a:lnTo>
                        <a:lnTo>
                          <a:pt x="186" y="236"/>
                        </a:lnTo>
                        <a:lnTo>
                          <a:pt x="186" y="240"/>
                        </a:lnTo>
                        <a:lnTo>
                          <a:pt x="186" y="242"/>
                        </a:lnTo>
                        <a:lnTo>
                          <a:pt x="186" y="239"/>
                        </a:lnTo>
                        <a:lnTo>
                          <a:pt x="186" y="243"/>
                        </a:lnTo>
                        <a:lnTo>
                          <a:pt x="186" y="240"/>
                        </a:lnTo>
                        <a:lnTo>
                          <a:pt x="186" y="239"/>
                        </a:lnTo>
                        <a:lnTo>
                          <a:pt x="186" y="243"/>
                        </a:lnTo>
                        <a:lnTo>
                          <a:pt x="186" y="241"/>
                        </a:lnTo>
                        <a:lnTo>
                          <a:pt x="186" y="243"/>
                        </a:lnTo>
                        <a:lnTo>
                          <a:pt x="186" y="243"/>
                        </a:lnTo>
                        <a:lnTo>
                          <a:pt x="186" y="244"/>
                        </a:lnTo>
                        <a:lnTo>
                          <a:pt x="186" y="240"/>
                        </a:lnTo>
                        <a:lnTo>
                          <a:pt x="186" y="245"/>
                        </a:lnTo>
                        <a:lnTo>
                          <a:pt x="186" y="242"/>
                        </a:lnTo>
                        <a:lnTo>
                          <a:pt x="186" y="243"/>
                        </a:lnTo>
                        <a:lnTo>
                          <a:pt x="186" y="245"/>
                        </a:lnTo>
                        <a:lnTo>
                          <a:pt x="186" y="241"/>
                        </a:lnTo>
                        <a:lnTo>
                          <a:pt x="186" y="244"/>
                        </a:lnTo>
                        <a:lnTo>
                          <a:pt x="186" y="243"/>
                        </a:lnTo>
                        <a:lnTo>
                          <a:pt x="186" y="243"/>
                        </a:lnTo>
                        <a:lnTo>
                          <a:pt x="186" y="244"/>
                        </a:lnTo>
                        <a:lnTo>
                          <a:pt x="186" y="244"/>
                        </a:lnTo>
                        <a:lnTo>
                          <a:pt x="186" y="242"/>
                        </a:lnTo>
                        <a:lnTo>
                          <a:pt x="186" y="245"/>
                        </a:lnTo>
                        <a:lnTo>
                          <a:pt x="186" y="243"/>
                        </a:lnTo>
                        <a:lnTo>
                          <a:pt x="186" y="245"/>
                        </a:lnTo>
                        <a:lnTo>
                          <a:pt x="186" y="240"/>
                        </a:lnTo>
                        <a:lnTo>
                          <a:pt x="186" y="243"/>
                        </a:lnTo>
                        <a:lnTo>
                          <a:pt x="186" y="245"/>
                        </a:lnTo>
                        <a:lnTo>
                          <a:pt x="186" y="241"/>
                        </a:lnTo>
                        <a:lnTo>
                          <a:pt x="186" y="244"/>
                        </a:lnTo>
                        <a:lnTo>
                          <a:pt x="186" y="242"/>
                        </a:lnTo>
                        <a:lnTo>
                          <a:pt x="186" y="243"/>
                        </a:lnTo>
                        <a:lnTo>
                          <a:pt x="186" y="244"/>
                        </a:lnTo>
                        <a:lnTo>
                          <a:pt x="186" y="243"/>
                        </a:lnTo>
                        <a:lnTo>
                          <a:pt x="186" y="244"/>
                        </a:lnTo>
                        <a:lnTo>
                          <a:pt x="186" y="240"/>
                        </a:lnTo>
                        <a:lnTo>
                          <a:pt x="186" y="246"/>
                        </a:lnTo>
                        <a:lnTo>
                          <a:pt x="186" y="243"/>
                        </a:lnTo>
                        <a:lnTo>
                          <a:pt x="186" y="244"/>
                        </a:lnTo>
                        <a:lnTo>
                          <a:pt x="186" y="240"/>
                        </a:lnTo>
                        <a:lnTo>
                          <a:pt x="186" y="245"/>
                        </a:lnTo>
                        <a:lnTo>
                          <a:pt x="186" y="243"/>
                        </a:lnTo>
                        <a:lnTo>
                          <a:pt x="186" y="246"/>
                        </a:lnTo>
                        <a:lnTo>
                          <a:pt x="186" y="243"/>
                        </a:lnTo>
                        <a:lnTo>
                          <a:pt x="186" y="245"/>
                        </a:lnTo>
                        <a:lnTo>
                          <a:pt x="186" y="243"/>
                        </a:lnTo>
                        <a:lnTo>
                          <a:pt x="186" y="245"/>
                        </a:lnTo>
                        <a:lnTo>
                          <a:pt x="186" y="244"/>
                        </a:lnTo>
                        <a:lnTo>
                          <a:pt x="186" y="246"/>
                        </a:lnTo>
                        <a:lnTo>
                          <a:pt x="186" y="245"/>
                        </a:lnTo>
                        <a:lnTo>
                          <a:pt x="186" y="248"/>
                        </a:lnTo>
                        <a:lnTo>
                          <a:pt x="186" y="247"/>
                        </a:lnTo>
                        <a:lnTo>
                          <a:pt x="186" y="246"/>
                        </a:lnTo>
                        <a:lnTo>
                          <a:pt x="186" y="246"/>
                        </a:lnTo>
                        <a:lnTo>
                          <a:pt x="186" y="245"/>
                        </a:lnTo>
                        <a:lnTo>
                          <a:pt x="186" y="247"/>
                        </a:lnTo>
                        <a:lnTo>
                          <a:pt x="186" y="247"/>
                        </a:lnTo>
                        <a:lnTo>
                          <a:pt x="186" y="247"/>
                        </a:lnTo>
                        <a:lnTo>
                          <a:pt x="186" y="247"/>
                        </a:lnTo>
                        <a:lnTo>
                          <a:pt x="186" y="249"/>
                        </a:lnTo>
                        <a:lnTo>
                          <a:pt x="186" y="245"/>
                        </a:lnTo>
                        <a:lnTo>
                          <a:pt x="186" y="252"/>
                        </a:lnTo>
                        <a:lnTo>
                          <a:pt x="186" y="248"/>
                        </a:lnTo>
                        <a:lnTo>
                          <a:pt x="186" y="251"/>
                        </a:lnTo>
                        <a:lnTo>
                          <a:pt x="186" y="247"/>
                        </a:lnTo>
                        <a:lnTo>
                          <a:pt x="186" y="252"/>
                        </a:lnTo>
                        <a:lnTo>
                          <a:pt x="186" y="249"/>
                        </a:lnTo>
                        <a:lnTo>
                          <a:pt x="186" y="252"/>
                        </a:lnTo>
                        <a:lnTo>
                          <a:pt x="186" y="247"/>
                        </a:lnTo>
                        <a:lnTo>
                          <a:pt x="186" y="252"/>
                        </a:lnTo>
                        <a:lnTo>
                          <a:pt x="186" y="251"/>
                        </a:lnTo>
                        <a:lnTo>
                          <a:pt x="186" y="250"/>
                        </a:lnTo>
                        <a:lnTo>
                          <a:pt x="186" y="252"/>
                        </a:lnTo>
                        <a:lnTo>
                          <a:pt x="186" y="252"/>
                        </a:lnTo>
                        <a:lnTo>
                          <a:pt x="186" y="252"/>
                        </a:lnTo>
                        <a:lnTo>
                          <a:pt x="186" y="254"/>
                        </a:lnTo>
                        <a:lnTo>
                          <a:pt x="186" y="253"/>
                        </a:lnTo>
                        <a:lnTo>
                          <a:pt x="186" y="253"/>
                        </a:lnTo>
                        <a:lnTo>
                          <a:pt x="186" y="253"/>
                        </a:lnTo>
                        <a:lnTo>
                          <a:pt x="186" y="254"/>
                        </a:lnTo>
                        <a:lnTo>
                          <a:pt x="186" y="255"/>
                        </a:lnTo>
                        <a:lnTo>
                          <a:pt x="186" y="254"/>
                        </a:lnTo>
                        <a:lnTo>
                          <a:pt x="186" y="257"/>
                        </a:lnTo>
                        <a:lnTo>
                          <a:pt x="187" y="255"/>
                        </a:lnTo>
                        <a:lnTo>
                          <a:pt x="187" y="253"/>
                        </a:lnTo>
                        <a:lnTo>
                          <a:pt x="187" y="259"/>
                        </a:lnTo>
                        <a:lnTo>
                          <a:pt x="187" y="254"/>
                        </a:lnTo>
                        <a:lnTo>
                          <a:pt x="187" y="260"/>
                        </a:lnTo>
                        <a:lnTo>
                          <a:pt x="187" y="256"/>
                        </a:lnTo>
                        <a:lnTo>
                          <a:pt x="187" y="259"/>
                        </a:lnTo>
                        <a:lnTo>
                          <a:pt x="187" y="257"/>
                        </a:lnTo>
                        <a:lnTo>
                          <a:pt x="187" y="261"/>
                        </a:lnTo>
                        <a:lnTo>
                          <a:pt x="187" y="258"/>
                        </a:lnTo>
                        <a:lnTo>
                          <a:pt x="187" y="259"/>
                        </a:lnTo>
                        <a:lnTo>
                          <a:pt x="187" y="260"/>
                        </a:lnTo>
                        <a:lnTo>
                          <a:pt x="187" y="259"/>
                        </a:lnTo>
                        <a:lnTo>
                          <a:pt x="187" y="263"/>
                        </a:lnTo>
                        <a:lnTo>
                          <a:pt x="187" y="260"/>
                        </a:lnTo>
                        <a:lnTo>
                          <a:pt x="187" y="260"/>
                        </a:lnTo>
                        <a:lnTo>
                          <a:pt x="187" y="263"/>
                        </a:lnTo>
                        <a:lnTo>
                          <a:pt x="187" y="262"/>
                        </a:lnTo>
                        <a:lnTo>
                          <a:pt x="187" y="261"/>
                        </a:lnTo>
                        <a:lnTo>
                          <a:pt x="187" y="264"/>
                        </a:lnTo>
                        <a:lnTo>
                          <a:pt x="187" y="262"/>
                        </a:lnTo>
                        <a:lnTo>
                          <a:pt x="187" y="261"/>
                        </a:lnTo>
                        <a:lnTo>
                          <a:pt x="187" y="264"/>
                        </a:lnTo>
                        <a:lnTo>
                          <a:pt x="187" y="264"/>
                        </a:lnTo>
                        <a:lnTo>
                          <a:pt x="187" y="263"/>
                        </a:lnTo>
                        <a:lnTo>
                          <a:pt x="187" y="264"/>
                        </a:lnTo>
                        <a:lnTo>
                          <a:pt x="187" y="262"/>
                        </a:lnTo>
                        <a:lnTo>
                          <a:pt x="187" y="265"/>
                        </a:lnTo>
                        <a:lnTo>
                          <a:pt x="187" y="263"/>
                        </a:lnTo>
                        <a:lnTo>
                          <a:pt x="187" y="262"/>
                        </a:lnTo>
                        <a:lnTo>
                          <a:pt x="187" y="263"/>
                        </a:lnTo>
                        <a:lnTo>
                          <a:pt x="187" y="264"/>
                        </a:lnTo>
                        <a:lnTo>
                          <a:pt x="187" y="259"/>
                        </a:lnTo>
                        <a:lnTo>
                          <a:pt x="187" y="261"/>
                        </a:lnTo>
                        <a:lnTo>
                          <a:pt x="187" y="262"/>
                        </a:lnTo>
                        <a:lnTo>
                          <a:pt x="187" y="261"/>
                        </a:lnTo>
                        <a:lnTo>
                          <a:pt x="187" y="261"/>
                        </a:lnTo>
                        <a:lnTo>
                          <a:pt x="187" y="260"/>
                        </a:lnTo>
                        <a:lnTo>
                          <a:pt x="187" y="261"/>
                        </a:lnTo>
                        <a:lnTo>
                          <a:pt x="187" y="263"/>
                        </a:lnTo>
                        <a:lnTo>
                          <a:pt x="187" y="259"/>
                        </a:lnTo>
                        <a:lnTo>
                          <a:pt x="187" y="260"/>
                        </a:lnTo>
                        <a:lnTo>
                          <a:pt x="187" y="259"/>
                        </a:lnTo>
                        <a:lnTo>
                          <a:pt x="187" y="258"/>
                        </a:lnTo>
                        <a:lnTo>
                          <a:pt x="187" y="258"/>
                        </a:lnTo>
                        <a:lnTo>
                          <a:pt x="187" y="259"/>
                        </a:lnTo>
                        <a:lnTo>
                          <a:pt x="187" y="257"/>
                        </a:lnTo>
                        <a:lnTo>
                          <a:pt x="187" y="256"/>
                        </a:lnTo>
                        <a:lnTo>
                          <a:pt x="187" y="256"/>
                        </a:lnTo>
                        <a:lnTo>
                          <a:pt x="187" y="257"/>
                        </a:lnTo>
                        <a:lnTo>
                          <a:pt x="187" y="254"/>
                        </a:lnTo>
                        <a:lnTo>
                          <a:pt x="187" y="256"/>
                        </a:lnTo>
                        <a:lnTo>
                          <a:pt x="187" y="255"/>
                        </a:lnTo>
                        <a:lnTo>
                          <a:pt x="187" y="255"/>
                        </a:lnTo>
                        <a:lnTo>
                          <a:pt x="187" y="252"/>
                        </a:lnTo>
                        <a:lnTo>
                          <a:pt x="187" y="252"/>
                        </a:lnTo>
                        <a:lnTo>
                          <a:pt x="187" y="251"/>
                        </a:lnTo>
                        <a:lnTo>
                          <a:pt x="187" y="252"/>
                        </a:lnTo>
                        <a:lnTo>
                          <a:pt x="187" y="250"/>
                        </a:lnTo>
                        <a:lnTo>
                          <a:pt x="187" y="252"/>
                        </a:lnTo>
                        <a:lnTo>
                          <a:pt x="187" y="249"/>
                        </a:lnTo>
                        <a:lnTo>
                          <a:pt x="187" y="247"/>
                        </a:lnTo>
                        <a:lnTo>
                          <a:pt x="187" y="250"/>
                        </a:lnTo>
                        <a:lnTo>
                          <a:pt x="187" y="247"/>
                        </a:lnTo>
                        <a:lnTo>
                          <a:pt x="187" y="246"/>
                        </a:lnTo>
                        <a:lnTo>
                          <a:pt x="187" y="246"/>
                        </a:lnTo>
                        <a:lnTo>
                          <a:pt x="187" y="243"/>
                        </a:lnTo>
                        <a:lnTo>
                          <a:pt x="187" y="246"/>
                        </a:lnTo>
                        <a:lnTo>
                          <a:pt x="187" y="242"/>
                        </a:lnTo>
                        <a:lnTo>
                          <a:pt x="187" y="243"/>
                        </a:lnTo>
                        <a:lnTo>
                          <a:pt x="187" y="240"/>
                        </a:lnTo>
                        <a:lnTo>
                          <a:pt x="187" y="243"/>
                        </a:lnTo>
                        <a:lnTo>
                          <a:pt x="187" y="237"/>
                        </a:lnTo>
                        <a:lnTo>
                          <a:pt x="187" y="238"/>
                        </a:lnTo>
                        <a:lnTo>
                          <a:pt x="187" y="239"/>
                        </a:lnTo>
                        <a:lnTo>
                          <a:pt x="187" y="237"/>
                        </a:lnTo>
                        <a:lnTo>
                          <a:pt x="187" y="236"/>
                        </a:lnTo>
                        <a:lnTo>
                          <a:pt x="187" y="237"/>
                        </a:lnTo>
                        <a:lnTo>
                          <a:pt x="187" y="233"/>
                        </a:lnTo>
                        <a:lnTo>
                          <a:pt x="187" y="237"/>
                        </a:lnTo>
                        <a:lnTo>
                          <a:pt x="187" y="230"/>
                        </a:lnTo>
                        <a:lnTo>
                          <a:pt x="187" y="233"/>
                        </a:lnTo>
                        <a:lnTo>
                          <a:pt x="187" y="230"/>
                        </a:lnTo>
                        <a:lnTo>
                          <a:pt x="187" y="231"/>
                        </a:lnTo>
                        <a:lnTo>
                          <a:pt x="187" y="228"/>
                        </a:lnTo>
                        <a:lnTo>
                          <a:pt x="187" y="233"/>
                        </a:lnTo>
                        <a:lnTo>
                          <a:pt x="187" y="224"/>
                        </a:lnTo>
                        <a:lnTo>
                          <a:pt x="187" y="230"/>
                        </a:lnTo>
                        <a:lnTo>
                          <a:pt x="187" y="225"/>
                        </a:lnTo>
                        <a:lnTo>
                          <a:pt x="187" y="225"/>
                        </a:lnTo>
                        <a:lnTo>
                          <a:pt x="187" y="224"/>
                        </a:lnTo>
                        <a:lnTo>
                          <a:pt x="187" y="223"/>
                        </a:lnTo>
                        <a:lnTo>
                          <a:pt x="187" y="224"/>
                        </a:lnTo>
                        <a:lnTo>
                          <a:pt x="187" y="223"/>
                        </a:lnTo>
                        <a:lnTo>
                          <a:pt x="187" y="221"/>
                        </a:lnTo>
                        <a:lnTo>
                          <a:pt x="187" y="221"/>
                        </a:lnTo>
                        <a:lnTo>
                          <a:pt x="187" y="221"/>
                        </a:lnTo>
                        <a:lnTo>
                          <a:pt x="187" y="219"/>
                        </a:lnTo>
                        <a:lnTo>
                          <a:pt x="187" y="219"/>
                        </a:lnTo>
                        <a:lnTo>
                          <a:pt x="187" y="218"/>
                        </a:lnTo>
                        <a:lnTo>
                          <a:pt x="187" y="219"/>
                        </a:lnTo>
                        <a:lnTo>
                          <a:pt x="187" y="215"/>
                        </a:lnTo>
                        <a:lnTo>
                          <a:pt x="187" y="215"/>
                        </a:lnTo>
                        <a:lnTo>
                          <a:pt x="187" y="214"/>
                        </a:lnTo>
                        <a:lnTo>
                          <a:pt x="187" y="213"/>
                        </a:lnTo>
                        <a:lnTo>
                          <a:pt x="187" y="214"/>
                        </a:lnTo>
                        <a:lnTo>
                          <a:pt x="187" y="213"/>
                        </a:lnTo>
                        <a:lnTo>
                          <a:pt x="187" y="211"/>
                        </a:lnTo>
                        <a:lnTo>
                          <a:pt x="188" y="211"/>
                        </a:lnTo>
                        <a:lnTo>
                          <a:pt x="188" y="208"/>
                        </a:lnTo>
                        <a:lnTo>
                          <a:pt x="188" y="210"/>
                        </a:lnTo>
                        <a:lnTo>
                          <a:pt x="188" y="208"/>
                        </a:lnTo>
                        <a:lnTo>
                          <a:pt x="188" y="206"/>
                        </a:lnTo>
                        <a:lnTo>
                          <a:pt x="188" y="207"/>
                        </a:lnTo>
                        <a:lnTo>
                          <a:pt x="188" y="204"/>
                        </a:lnTo>
                        <a:lnTo>
                          <a:pt x="188" y="205"/>
                        </a:lnTo>
                        <a:lnTo>
                          <a:pt x="188" y="203"/>
                        </a:lnTo>
                        <a:lnTo>
                          <a:pt x="188" y="203"/>
                        </a:lnTo>
                        <a:lnTo>
                          <a:pt x="188" y="202"/>
                        </a:lnTo>
                        <a:lnTo>
                          <a:pt x="188" y="203"/>
                        </a:lnTo>
                        <a:lnTo>
                          <a:pt x="188" y="201"/>
                        </a:lnTo>
                        <a:lnTo>
                          <a:pt x="188" y="200"/>
                        </a:lnTo>
                        <a:lnTo>
                          <a:pt x="188" y="198"/>
                        </a:lnTo>
                        <a:lnTo>
                          <a:pt x="188" y="198"/>
                        </a:lnTo>
                        <a:lnTo>
                          <a:pt x="188" y="197"/>
                        </a:lnTo>
                        <a:lnTo>
                          <a:pt x="188" y="197"/>
                        </a:lnTo>
                        <a:lnTo>
                          <a:pt x="188" y="197"/>
                        </a:lnTo>
                        <a:lnTo>
                          <a:pt x="188" y="195"/>
                        </a:lnTo>
                        <a:lnTo>
                          <a:pt x="188" y="195"/>
                        </a:lnTo>
                        <a:lnTo>
                          <a:pt x="188" y="195"/>
                        </a:lnTo>
                        <a:lnTo>
                          <a:pt x="188" y="196"/>
                        </a:lnTo>
                        <a:lnTo>
                          <a:pt x="188" y="192"/>
                        </a:lnTo>
                        <a:lnTo>
                          <a:pt x="188" y="195"/>
                        </a:lnTo>
                        <a:lnTo>
                          <a:pt x="188" y="191"/>
                        </a:lnTo>
                        <a:lnTo>
                          <a:pt x="188" y="193"/>
                        </a:lnTo>
                        <a:lnTo>
                          <a:pt x="188" y="188"/>
                        </a:lnTo>
                        <a:lnTo>
                          <a:pt x="188" y="191"/>
                        </a:lnTo>
                        <a:lnTo>
                          <a:pt x="188" y="188"/>
                        </a:lnTo>
                        <a:lnTo>
                          <a:pt x="188" y="191"/>
                        </a:lnTo>
                        <a:lnTo>
                          <a:pt x="188" y="188"/>
                        </a:lnTo>
                        <a:lnTo>
                          <a:pt x="188" y="188"/>
                        </a:lnTo>
                        <a:lnTo>
                          <a:pt x="188" y="188"/>
                        </a:lnTo>
                        <a:lnTo>
                          <a:pt x="188" y="187"/>
                        </a:lnTo>
                        <a:lnTo>
                          <a:pt x="188" y="186"/>
                        </a:lnTo>
                        <a:lnTo>
                          <a:pt x="188" y="185"/>
                        </a:lnTo>
                        <a:lnTo>
                          <a:pt x="188" y="185"/>
                        </a:lnTo>
                        <a:lnTo>
                          <a:pt x="188" y="184"/>
                        </a:lnTo>
                        <a:lnTo>
                          <a:pt x="188" y="184"/>
                        </a:lnTo>
                        <a:lnTo>
                          <a:pt x="188" y="182"/>
                        </a:lnTo>
                        <a:lnTo>
                          <a:pt x="188" y="184"/>
                        </a:lnTo>
                        <a:lnTo>
                          <a:pt x="188" y="181"/>
                        </a:lnTo>
                        <a:lnTo>
                          <a:pt x="188" y="181"/>
                        </a:lnTo>
                        <a:lnTo>
                          <a:pt x="188" y="178"/>
                        </a:lnTo>
                        <a:lnTo>
                          <a:pt x="188" y="181"/>
                        </a:lnTo>
                        <a:lnTo>
                          <a:pt x="188" y="181"/>
                        </a:lnTo>
                        <a:lnTo>
                          <a:pt x="188" y="179"/>
                        </a:lnTo>
                        <a:lnTo>
                          <a:pt x="188" y="179"/>
                        </a:lnTo>
                        <a:lnTo>
                          <a:pt x="188" y="178"/>
                        </a:lnTo>
                        <a:lnTo>
                          <a:pt x="188" y="179"/>
                        </a:lnTo>
                        <a:lnTo>
                          <a:pt x="188" y="177"/>
                        </a:lnTo>
                        <a:lnTo>
                          <a:pt x="188" y="181"/>
                        </a:lnTo>
                        <a:lnTo>
                          <a:pt x="188" y="174"/>
                        </a:lnTo>
                        <a:lnTo>
                          <a:pt x="188" y="179"/>
                        </a:lnTo>
                        <a:lnTo>
                          <a:pt x="188" y="175"/>
                        </a:lnTo>
                        <a:lnTo>
                          <a:pt x="188" y="176"/>
                        </a:lnTo>
                        <a:lnTo>
                          <a:pt x="188" y="179"/>
                        </a:lnTo>
                        <a:lnTo>
                          <a:pt x="188" y="176"/>
                        </a:lnTo>
                        <a:lnTo>
                          <a:pt x="188" y="178"/>
                        </a:lnTo>
                        <a:lnTo>
                          <a:pt x="188" y="175"/>
                        </a:lnTo>
                        <a:lnTo>
                          <a:pt x="188" y="175"/>
                        </a:lnTo>
                        <a:lnTo>
                          <a:pt x="188" y="176"/>
                        </a:lnTo>
                        <a:lnTo>
                          <a:pt x="188" y="175"/>
                        </a:lnTo>
                        <a:lnTo>
                          <a:pt x="188" y="176"/>
                        </a:lnTo>
                        <a:lnTo>
                          <a:pt x="188" y="173"/>
                        </a:lnTo>
                        <a:lnTo>
                          <a:pt x="188" y="176"/>
                        </a:lnTo>
                        <a:lnTo>
                          <a:pt x="188" y="175"/>
                        </a:lnTo>
                        <a:lnTo>
                          <a:pt x="188" y="176"/>
                        </a:lnTo>
                        <a:lnTo>
                          <a:pt x="188" y="176"/>
                        </a:lnTo>
                        <a:lnTo>
                          <a:pt x="188" y="176"/>
                        </a:lnTo>
                        <a:lnTo>
                          <a:pt x="188" y="173"/>
                        </a:lnTo>
                        <a:lnTo>
                          <a:pt x="188" y="174"/>
                        </a:lnTo>
                        <a:lnTo>
                          <a:pt x="188" y="172"/>
                        </a:lnTo>
                        <a:lnTo>
                          <a:pt x="188" y="175"/>
                        </a:lnTo>
                        <a:lnTo>
                          <a:pt x="188" y="175"/>
                        </a:lnTo>
                        <a:lnTo>
                          <a:pt x="188" y="173"/>
                        </a:lnTo>
                        <a:lnTo>
                          <a:pt x="188" y="174"/>
                        </a:lnTo>
                        <a:lnTo>
                          <a:pt x="188" y="174"/>
                        </a:lnTo>
                        <a:lnTo>
                          <a:pt x="188" y="174"/>
                        </a:lnTo>
                        <a:lnTo>
                          <a:pt x="188" y="173"/>
                        </a:lnTo>
                        <a:lnTo>
                          <a:pt x="188" y="173"/>
                        </a:lnTo>
                        <a:lnTo>
                          <a:pt x="188" y="174"/>
                        </a:lnTo>
                        <a:lnTo>
                          <a:pt x="188" y="174"/>
                        </a:lnTo>
                        <a:lnTo>
                          <a:pt x="188" y="173"/>
                        </a:lnTo>
                        <a:lnTo>
                          <a:pt x="188" y="170"/>
                        </a:lnTo>
                        <a:lnTo>
                          <a:pt x="188" y="172"/>
                        </a:lnTo>
                        <a:lnTo>
                          <a:pt x="188" y="173"/>
                        </a:lnTo>
                        <a:lnTo>
                          <a:pt x="188" y="170"/>
                        </a:lnTo>
                        <a:lnTo>
                          <a:pt x="188" y="172"/>
                        </a:lnTo>
                        <a:lnTo>
                          <a:pt x="188" y="170"/>
                        </a:lnTo>
                        <a:lnTo>
                          <a:pt x="188" y="172"/>
                        </a:lnTo>
                        <a:lnTo>
                          <a:pt x="188" y="167"/>
                        </a:lnTo>
                        <a:lnTo>
                          <a:pt x="188" y="171"/>
                        </a:lnTo>
                        <a:lnTo>
                          <a:pt x="188" y="167"/>
                        </a:lnTo>
                        <a:lnTo>
                          <a:pt x="188" y="169"/>
                        </a:lnTo>
                        <a:lnTo>
                          <a:pt x="188" y="168"/>
                        </a:lnTo>
                        <a:lnTo>
                          <a:pt x="188" y="167"/>
                        </a:lnTo>
                        <a:lnTo>
                          <a:pt x="189" y="168"/>
                        </a:lnTo>
                        <a:lnTo>
                          <a:pt x="189" y="166"/>
                        </a:lnTo>
                        <a:lnTo>
                          <a:pt x="189" y="167"/>
                        </a:lnTo>
                        <a:lnTo>
                          <a:pt x="189" y="164"/>
                        </a:lnTo>
                        <a:lnTo>
                          <a:pt x="189" y="166"/>
                        </a:lnTo>
                        <a:lnTo>
                          <a:pt x="189" y="164"/>
                        </a:lnTo>
                        <a:lnTo>
                          <a:pt x="189" y="162"/>
                        </a:lnTo>
                        <a:lnTo>
                          <a:pt x="189" y="164"/>
                        </a:lnTo>
                        <a:lnTo>
                          <a:pt x="189" y="162"/>
                        </a:lnTo>
                        <a:lnTo>
                          <a:pt x="189" y="162"/>
                        </a:lnTo>
                        <a:lnTo>
                          <a:pt x="189" y="164"/>
                        </a:lnTo>
                        <a:lnTo>
                          <a:pt x="189" y="164"/>
                        </a:lnTo>
                        <a:lnTo>
                          <a:pt x="189" y="161"/>
                        </a:lnTo>
                        <a:lnTo>
                          <a:pt x="189" y="161"/>
                        </a:lnTo>
                        <a:lnTo>
                          <a:pt x="189" y="160"/>
                        </a:lnTo>
                        <a:lnTo>
                          <a:pt x="189" y="160"/>
                        </a:lnTo>
                        <a:lnTo>
                          <a:pt x="189" y="159"/>
                        </a:lnTo>
                        <a:lnTo>
                          <a:pt x="189" y="157"/>
                        </a:lnTo>
                        <a:lnTo>
                          <a:pt x="189" y="157"/>
                        </a:lnTo>
                        <a:lnTo>
                          <a:pt x="189" y="155"/>
                        </a:lnTo>
                        <a:lnTo>
                          <a:pt x="189" y="155"/>
                        </a:lnTo>
                        <a:lnTo>
                          <a:pt x="189" y="156"/>
                        </a:lnTo>
                        <a:lnTo>
                          <a:pt x="189" y="154"/>
                        </a:lnTo>
                        <a:lnTo>
                          <a:pt x="189" y="152"/>
                        </a:lnTo>
                        <a:lnTo>
                          <a:pt x="189" y="152"/>
                        </a:lnTo>
                        <a:lnTo>
                          <a:pt x="189" y="152"/>
                        </a:lnTo>
                        <a:lnTo>
                          <a:pt x="189" y="149"/>
                        </a:lnTo>
                        <a:lnTo>
                          <a:pt x="189" y="152"/>
                        </a:lnTo>
                        <a:lnTo>
                          <a:pt x="189" y="148"/>
                        </a:lnTo>
                        <a:lnTo>
                          <a:pt x="189" y="149"/>
                        </a:lnTo>
                        <a:lnTo>
                          <a:pt x="189" y="145"/>
                        </a:lnTo>
                        <a:lnTo>
                          <a:pt x="189" y="146"/>
                        </a:lnTo>
                        <a:lnTo>
                          <a:pt x="189" y="144"/>
                        </a:lnTo>
                        <a:lnTo>
                          <a:pt x="189" y="142"/>
                        </a:lnTo>
                        <a:lnTo>
                          <a:pt x="189" y="144"/>
                        </a:lnTo>
                        <a:lnTo>
                          <a:pt x="189" y="140"/>
                        </a:lnTo>
                        <a:lnTo>
                          <a:pt x="189" y="140"/>
                        </a:lnTo>
                        <a:lnTo>
                          <a:pt x="189" y="141"/>
                        </a:lnTo>
                        <a:lnTo>
                          <a:pt x="189" y="138"/>
                        </a:lnTo>
                        <a:lnTo>
                          <a:pt x="189" y="138"/>
                        </a:lnTo>
                        <a:lnTo>
                          <a:pt x="189" y="134"/>
                        </a:lnTo>
                        <a:lnTo>
                          <a:pt x="189" y="138"/>
                        </a:lnTo>
                        <a:lnTo>
                          <a:pt x="189" y="134"/>
                        </a:lnTo>
                        <a:lnTo>
                          <a:pt x="189" y="133"/>
                        </a:lnTo>
                        <a:lnTo>
                          <a:pt x="189" y="132"/>
                        </a:lnTo>
                        <a:lnTo>
                          <a:pt x="189" y="133"/>
                        </a:lnTo>
                        <a:lnTo>
                          <a:pt x="189" y="132"/>
                        </a:lnTo>
                        <a:lnTo>
                          <a:pt x="189" y="129"/>
                        </a:lnTo>
                        <a:lnTo>
                          <a:pt x="189" y="129"/>
                        </a:lnTo>
                        <a:lnTo>
                          <a:pt x="189" y="127"/>
                        </a:lnTo>
                        <a:lnTo>
                          <a:pt x="189" y="127"/>
                        </a:lnTo>
                        <a:lnTo>
                          <a:pt x="189" y="128"/>
                        </a:lnTo>
                        <a:lnTo>
                          <a:pt x="189" y="127"/>
                        </a:lnTo>
                        <a:lnTo>
                          <a:pt x="189" y="126"/>
                        </a:lnTo>
                        <a:lnTo>
                          <a:pt x="189" y="124"/>
                        </a:lnTo>
                        <a:lnTo>
                          <a:pt x="189" y="123"/>
                        </a:lnTo>
                        <a:lnTo>
                          <a:pt x="189" y="123"/>
                        </a:lnTo>
                        <a:lnTo>
                          <a:pt x="189" y="119"/>
                        </a:lnTo>
                        <a:lnTo>
                          <a:pt x="189" y="120"/>
                        </a:lnTo>
                        <a:lnTo>
                          <a:pt x="189" y="119"/>
                        </a:lnTo>
                        <a:lnTo>
                          <a:pt x="189" y="119"/>
                        </a:lnTo>
                        <a:lnTo>
                          <a:pt x="189" y="117"/>
                        </a:lnTo>
                        <a:lnTo>
                          <a:pt x="189" y="115"/>
                        </a:lnTo>
                        <a:lnTo>
                          <a:pt x="189" y="115"/>
                        </a:lnTo>
                        <a:lnTo>
                          <a:pt x="189" y="115"/>
                        </a:lnTo>
                        <a:lnTo>
                          <a:pt x="189" y="117"/>
                        </a:lnTo>
                        <a:lnTo>
                          <a:pt x="189" y="111"/>
                        </a:lnTo>
                        <a:lnTo>
                          <a:pt x="189" y="113"/>
                        </a:lnTo>
                        <a:lnTo>
                          <a:pt x="189" y="112"/>
                        </a:lnTo>
                        <a:lnTo>
                          <a:pt x="189" y="110"/>
                        </a:lnTo>
                        <a:lnTo>
                          <a:pt x="189" y="113"/>
                        </a:lnTo>
                        <a:lnTo>
                          <a:pt x="189" y="110"/>
                        </a:lnTo>
                        <a:lnTo>
                          <a:pt x="189" y="109"/>
                        </a:lnTo>
                        <a:lnTo>
                          <a:pt x="189" y="109"/>
                        </a:lnTo>
                        <a:lnTo>
                          <a:pt x="189" y="107"/>
                        </a:lnTo>
                        <a:lnTo>
                          <a:pt x="189" y="106"/>
                        </a:lnTo>
                        <a:lnTo>
                          <a:pt x="189" y="109"/>
                        </a:lnTo>
                        <a:lnTo>
                          <a:pt x="189" y="103"/>
                        </a:lnTo>
                        <a:lnTo>
                          <a:pt x="189" y="105"/>
                        </a:lnTo>
                        <a:lnTo>
                          <a:pt x="189" y="106"/>
                        </a:lnTo>
                        <a:lnTo>
                          <a:pt x="189" y="104"/>
                        </a:lnTo>
                        <a:lnTo>
                          <a:pt x="189" y="104"/>
                        </a:lnTo>
                        <a:lnTo>
                          <a:pt x="189" y="106"/>
                        </a:lnTo>
                        <a:lnTo>
                          <a:pt x="189" y="101"/>
                        </a:lnTo>
                        <a:lnTo>
                          <a:pt x="189" y="103"/>
                        </a:lnTo>
                        <a:lnTo>
                          <a:pt x="189" y="104"/>
                        </a:lnTo>
                        <a:lnTo>
                          <a:pt x="189" y="101"/>
                        </a:lnTo>
                        <a:lnTo>
                          <a:pt x="189" y="101"/>
                        </a:lnTo>
                        <a:lnTo>
                          <a:pt x="189" y="102"/>
                        </a:lnTo>
                        <a:lnTo>
                          <a:pt x="189" y="101"/>
                        </a:lnTo>
                        <a:lnTo>
                          <a:pt x="189" y="98"/>
                        </a:lnTo>
                        <a:lnTo>
                          <a:pt x="189" y="103"/>
                        </a:lnTo>
                        <a:lnTo>
                          <a:pt x="189" y="100"/>
                        </a:lnTo>
                        <a:lnTo>
                          <a:pt x="189" y="100"/>
                        </a:lnTo>
                        <a:lnTo>
                          <a:pt x="189" y="101"/>
                        </a:lnTo>
                        <a:lnTo>
                          <a:pt x="189" y="100"/>
                        </a:lnTo>
                        <a:lnTo>
                          <a:pt x="189" y="99"/>
                        </a:lnTo>
                        <a:lnTo>
                          <a:pt x="189" y="101"/>
                        </a:lnTo>
                        <a:lnTo>
                          <a:pt x="189" y="101"/>
                        </a:lnTo>
                        <a:lnTo>
                          <a:pt x="189" y="99"/>
                        </a:lnTo>
                        <a:lnTo>
                          <a:pt x="189" y="103"/>
                        </a:lnTo>
                        <a:lnTo>
                          <a:pt x="189" y="96"/>
                        </a:lnTo>
                        <a:lnTo>
                          <a:pt x="189" y="99"/>
                        </a:lnTo>
                        <a:lnTo>
                          <a:pt x="189" y="98"/>
                        </a:lnTo>
                        <a:lnTo>
                          <a:pt x="189" y="99"/>
                        </a:lnTo>
                        <a:lnTo>
                          <a:pt x="189" y="101"/>
                        </a:lnTo>
                        <a:lnTo>
                          <a:pt x="189" y="97"/>
                        </a:lnTo>
                        <a:lnTo>
                          <a:pt x="190" y="97"/>
                        </a:lnTo>
                        <a:lnTo>
                          <a:pt x="190" y="97"/>
                        </a:lnTo>
                        <a:lnTo>
                          <a:pt x="190" y="98"/>
                        </a:lnTo>
                        <a:lnTo>
                          <a:pt x="190" y="96"/>
                        </a:lnTo>
                        <a:lnTo>
                          <a:pt x="190" y="97"/>
                        </a:lnTo>
                        <a:lnTo>
                          <a:pt x="190" y="97"/>
                        </a:lnTo>
                        <a:lnTo>
                          <a:pt x="190" y="96"/>
                        </a:lnTo>
                        <a:lnTo>
                          <a:pt x="190" y="96"/>
                        </a:lnTo>
                        <a:lnTo>
                          <a:pt x="190" y="98"/>
                        </a:lnTo>
                        <a:lnTo>
                          <a:pt x="190" y="93"/>
                        </a:lnTo>
                        <a:lnTo>
                          <a:pt x="190" y="98"/>
                        </a:lnTo>
                        <a:lnTo>
                          <a:pt x="190" y="96"/>
                        </a:lnTo>
                        <a:lnTo>
                          <a:pt x="190" y="95"/>
                        </a:lnTo>
                        <a:lnTo>
                          <a:pt x="190" y="98"/>
                        </a:lnTo>
                        <a:lnTo>
                          <a:pt x="190" y="95"/>
                        </a:lnTo>
                        <a:lnTo>
                          <a:pt x="190" y="94"/>
                        </a:lnTo>
                        <a:lnTo>
                          <a:pt x="190" y="97"/>
                        </a:lnTo>
                        <a:lnTo>
                          <a:pt x="190" y="95"/>
                        </a:lnTo>
                        <a:lnTo>
                          <a:pt x="190" y="96"/>
                        </a:lnTo>
                        <a:lnTo>
                          <a:pt x="190" y="96"/>
                        </a:lnTo>
                        <a:lnTo>
                          <a:pt x="190" y="96"/>
                        </a:lnTo>
                        <a:lnTo>
                          <a:pt x="190" y="96"/>
                        </a:lnTo>
                        <a:lnTo>
                          <a:pt x="190" y="97"/>
                        </a:lnTo>
                        <a:lnTo>
                          <a:pt x="190" y="95"/>
                        </a:lnTo>
                        <a:lnTo>
                          <a:pt x="190" y="95"/>
                        </a:lnTo>
                        <a:lnTo>
                          <a:pt x="190" y="94"/>
                        </a:lnTo>
                        <a:lnTo>
                          <a:pt x="190" y="97"/>
                        </a:lnTo>
                        <a:lnTo>
                          <a:pt x="190" y="95"/>
                        </a:lnTo>
                        <a:lnTo>
                          <a:pt x="190" y="95"/>
                        </a:lnTo>
                        <a:lnTo>
                          <a:pt x="190" y="91"/>
                        </a:lnTo>
                        <a:lnTo>
                          <a:pt x="190" y="97"/>
                        </a:lnTo>
                        <a:lnTo>
                          <a:pt x="190" y="92"/>
                        </a:lnTo>
                        <a:lnTo>
                          <a:pt x="190" y="95"/>
                        </a:lnTo>
                        <a:lnTo>
                          <a:pt x="190" y="93"/>
                        </a:lnTo>
                        <a:lnTo>
                          <a:pt x="190" y="98"/>
                        </a:lnTo>
                        <a:lnTo>
                          <a:pt x="190" y="93"/>
                        </a:lnTo>
                        <a:lnTo>
                          <a:pt x="190" y="96"/>
                        </a:lnTo>
                        <a:lnTo>
                          <a:pt x="190" y="94"/>
                        </a:lnTo>
                        <a:lnTo>
                          <a:pt x="190" y="96"/>
                        </a:lnTo>
                        <a:lnTo>
                          <a:pt x="190" y="91"/>
                        </a:lnTo>
                        <a:lnTo>
                          <a:pt x="190" y="94"/>
                        </a:lnTo>
                        <a:lnTo>
                          <a:pt x="190" y="94"/>
                        </a:lnTo>
                        <a:lnTo>
                          <a:pt x="190" y="92"/>
                        </a:lnTo>
                        <a:lnTo>
                          <a:pt x="190" y="93"/>
                        </a:lnTo>
                        <a:lnTo>
                          <a:pt x="190" y="91"/>
                        </a:lnTo>
                        <a:lnTo>
                          <a:pt x="190" y="91"/>
                        </a:lnTo>
                        <a:lnTo>
                          <a:pt x="190" y="92"/>
                        </a:lnTo>
                        <a:lnTo>
                          <a:pt x="190" y="91"/>
                        </a:lnTo>
                        <a:lnTo>
                          <a:pt x="190" y="94"/>
                        </a:lnTo>
                        <a:lnTo>
                          <a:pt x="190" y="90"/>
                        </a:lnTo>
                        <a:lnTo>
                          <a:pt x="190" y="93"/>
                        </a:lnTo>
                        <a:lnTo>
                          <a:pt x="190" y="90"/>
                        </a:lnTo>
                        <a:lnTo>
                          <a:pt x="190" y="91"/>
                        </a:lnTo>
                        <a:lnTo>
                          <a:pt x="190" y="90"/>
                        </a:lnTo>
                        <a:lnTo>
                          <a:pt x="190" y="91"/>
                        </a:lnTo>
                        <a:lnTo>
                          <a:pt x="190" y="88"/>
                        </a:lnTo>
                        <a:lnTo>
                          <a:pt x="190" y="90"/>
                        </a:lnTo>
                        <a:lnTo>
                          <a:pt x="190" y="90"/>
                        </a:lnTo>
                        <a:lnTo>
                          <a:pt x="190" y="91"/>
                        </a:lnTo>
                        <a:lnTo>
                          <a:pt x="190" y="90"/>
                        </a:lnTo>
                        <a:lnTo>
                          <a:pt x="190" y="90"/>
                        </a:lnTo>
                        <a:lnTo>
                          <a:pt x="190" y="90"/>
                        </a:lnTo>
                        <a:lnTo>
                          <a:pt x="190" y="88"/>
                        </a:lnTo>
                        <a:lnTo>
                          <a:pt x="190" y="89"/>
                        </a:lnTo>
                        <a:lnTo>
                          <a:pt x="190" y="90"/>
                        </a:lnTo>
                        <a:lnTo>
                          <a:pt x="190" y="90"/>
                        </a:lnTo>
                        <a:lnTo>
                          <a:pt x="190" y="89"/>
                        </a:lnTo>
                        <a:lnTo>
                          <a:pt x="190" y="90"/>
                        </a:lnTo>
                        <a:lnTo>
                          <a:pt x="190" y="88"/>
                        </a:lnTo>
                        <a:lnTo>
                          <a:pt x="190" y="91"/>
                        </a:lnTo>
                        <a:lnTo>
                          <a:pt x="190" y="88"/>
                        </a:lnTo>
                        <a:lnTo>
                          <a:pt x="190" y="93"/>
                        </a:lnTo>
                        <a:lnTo>
                          <a:pt x="190" y="90"/>
                        </a:lnTo>
                        <a:lnTo>
                          <a:pt x="190" y="91"/>
                        </a:lnTo>
                        <a:lnTo>
                          <a:pt x="190" y="90"/>
                        </a:lnTo>
                        <a:lnTo>
                          <a:pt x="190" y="92"/>
                        </a:lnTo>
                        <a:lnTo>
                          <a:pt x="190" y="88"/>
                        </a:lnTo>
                        <a:lnTo>
                          <a:pt x="190" y="90"/>
                        </a:lnTo>
                        <a:lnTo>
                          <a:pt x="190" y="89"/>
                        </a:lnTo>
                        <a:lnTo>
                          <a:pt x="190" y="88"/>
                        </a:lnTo>
                        <a:lnTo>
                          <a:pt x="190" y="91"/>
                        </a:lnTo>
                        <a:lnTo>
                          <a:pt x="190" y="88"/>
                        </a:lnTo>
                        <a:lnTo>
                          <a:pt x="190" y="93"/>
                        </a:lnTo>
                        <a:lnTo>
                          <a:pt x="190" y="88"/>
                        </a:lnTo>
                        <a:lnTo>
                          <a:pt x="190" y="90"/>
                        </a:lnTo>
                        <a:lnTo>
                          <a:pt x="190" y="91"/>
                        </a:lnTo>
                        <a:lnTo>
                          <a:pt x="190" y="91"/>
                        </a:lnTo>
                        <a:lnTo>
                          <a:pt x="190" y="89"/>
                        </a:lnTo>
                        <a:lnTo>
                          <a:pt x="190" y="89"/>
                        </a:lnTo>
                        <a:lnTo>
                          <a:pt x="190" y="91"/>
                        </a:lnTo>
                        <a:lnTo>
                          <a:pt x="190" y="90"/>
                        </a:lnTo>
                        <a:lnTo>
                          <a:pt x="190" y="91"/>
                        </a:lnTo>
                        <a:lnTo>
                          <a:pt x="190" y="91"/>
                        </a:lnTo>
                        <a:lnTo>
                          <a:pt x="190" y="90"/>
                        </a:lnTo>
                        <a:lnTo>
                          <a:pt x="190" y="91"/>
                        </a:lnTo>
                        <a:lnTo>
                          <a:pt x="190" y="90"/>
                        </a:lnTo>
                        <a:lnTo>
                          <a:pt x="190" y="92"/>
                        </a:lnTo>
                        <a:lnTo>
                          <a:pt x="190" y="91"/>
                        </a:lnTo>
                        <a:lnTo>
                          <a:pt x="190" y="90"/>
                        </a:lnTo>
                        <a:lnTo>
                          <a:pt x="191" y="91"/>
                        </a:lnTo>
                        <a:lnTo>
                          <a:pt x="191" y="89"/>
                        </a:lnTo>
                        <a:lnTo>
                          <a:pt x="191" y="92"/>
                        </a:lnTo>
                        <a:lnTo>
                          <a:pt x="191" y="89"/>
                        </a:lnTo>
                        <a:lnTo>
                          <a:pt x="191" y="92"/>
                        </a:lnTo>
                        <a:lnTo>
                          <a:pt x="191" y="91"/>
                        </a:lnTo>
                        <a:lnTo>
                          <a:pt x="191" y="90"/>
                        </a:lnTo>
                        <a:lnTo>
                          <a:pt x="191" y="92"/>
                        </a:lnTo>
                        <a:lnTo>
                          <a:pt x="191" y="90"/>
                        </a:lnTo>
                        <a:lnTo>
                          <a:pt x="191" y="92"/>
                        </a:lnTo>
                        <a:lnTo>
                          <a:pt x="191" y="91"/>
                        </a:lnTo>
                        <a:lnTo>
                          <a:pt x="191" y="93"/>
                        </a:lnTo>
                        <a:lnTo>
                          <a:pt x="191" y="91"/>
                        </a:lnTo>
                        <a:lnTo>
                          <a:pt x="191" y="91"/>
                        </a:lnTo>
                        <a:lnTo>
                          <a:pt x="191" y="92"/>
                        </a:lnTo>
                        <a:lnTo>
                          <a:pt x="191" y="93"/>
                        </a:lnTo>
                        <a:lnTo>
                          <a:pt x="191" y="92"/>
                        </a:lnTo>
                        <a:lnTo>
                          <a:pt x="191" y="91"/>
                        </a:lnTo>
                        <a:lnTo>
                          <a:pt x="191" y="92"/>
                        </a:lnTo>
                        <a:lnTo>
                          <a:pt x="191" y="93"/>
                        </a:lnTo>
                        <a:lnTo>
                          <a:pt x="191" y="92"/>
                        </a:lnTo>
                        <a:lnTo>
                          <a:pt x="191" y="94"/>
                        </a:lnTo>
                        <a:lnTo>
                          <a:pt x="191" y="91"/>
                        </a:lnTo>
                        <a:lnTo>
                          <a:pt x="191" y="95"/>
                        </a:lnTo>
                        <a:lnTo>
                          <a:pt x="191" y="93"/>
                        </a:lnTo>
                        <a:lnTo>
                          <a:pt x="191" y="92"/>
                        </a:lnTo>
                        <a:lnTo>
                          <a:pt x="191" y="92"/>
                        </a:lnTo>
                        <a:lnTo>
                          <a:pt x="191" y="92"/>
                        </a:lnTo>
                        <a:lnTo>
                          <a:pt x="191" y="93"/>
                        </a:lnTo>
                        <a:lnTo>
                          <a:pt x="191" y="92"/>
                        </a:lnTo>
                        <a:lnTo>
                          <a:pt x="191" y="92"/>
                        </a:lnTo>
                        <a:lnTo>
                          <a:pt x="191" y="93"/>
                        </a:lnTo>
                        <a:lnTo>
                          <a:pt x="191" y="89"/>
                        </a:lnTo>
                        <a:lnTo>
                          <a:pt x="191" y="90"/>
                        </a:lnTo>
                        <a:lnTo>
                          <a:pt x="191" y="91"/>
                        </a:lnTo>
                        <a:lnTo>
                          <a:pt x="191" y="92"/>
                        </a:lnTo>
                        <a:lnTo>
                          <a:pt x="191" y="90"/>
                        </a:lnTo>
                        <a:lnTo>
                          <a:pt x="191" y="88"/>
                        </a:lnTo>
                        <a:lnTo>
                          <a:pt x="191" y="90"/>
                        </a:lnTo>
                        <a:lnTo>
                          <a:pt x="191" y="90"/>
                        </a:lnTo>
                        <a:lnTo>
                          <a:pt x="191" y="88"/>
                        </a:lnTo>
                        <a:lnTo>
                          <a:pt x="191" y="88"/>
                        </a:lnTo>
                        <a:lnTo>
                          <a:pt x="191" y="88"/>
                        </a:lnTo>
                        <a:lnTo>
                          <a:pt x="191" y="89"/>
                        </a:lnTo>
                        <a:lnTo>
                          <a:pt x="191" y="88"/>
                        </a:lnTo>
                        <a:lnTo>
                          <a:pt x="191" y="86"/>
                        </a:lnTo>
                        <a:lnTo>
                          <a:pt x="191" y="88"/>
                        </a:lnTo>
                        <a:lnTo>
                          <a:pt x="191" y="85"/>
                        </a:lnTo>
                        <a:lnTo>
                          <a:pt x="191" y="88"/>
                        </a:lnTo>
                        <a:lnTo>
                          <a:pt x="191" y="86"/>
                        </a:lnTo>
                        <a:lnTo>
                          <a:pt x="191" y="85"/>
                        </a:lnTo>
                        <a:lnTo>
                          <a:pt x="191" y="82"/>
                        </a:lnTo>
                        <a:lnTo>
                          <a:pt x="191" y="86"/>
                        </a:lnTo>
                        <a:lnTo>
                          <a:pt x="191" y="83"/>
                        </a:lnTo>
                        <a:lnTo>
                          <a:pt x="191" y="80"/>
                        </a:lnTo>
                        <a:lnTo>
                          <a:pt x="191" y="83"/>
                        </a:lnTo>
                        <a:lnTo>
                          <a:pt x="191" y="81"/>
                        </a:lnTo>
                        <a:lnTo>
                          <a:pt x="191" y="83"/>
                        </a:lnTo>
                        <a:lnTo>
                          <a:pt x="191" y="79"/>
                        </a:lnTo>
                        <a:lnTo>
                          <a:pt x="191" y="82"/>
                        </a:lnTo>
                        <a:lnTo>
                          <a:pt x="191" y="79"/>
                        </a:lnTo>
                        <a:lnTo>
                          <a:pt x="191" y="79"/>
                        </a:lnTo>
                        <a:lnTo>
                          <a:pt x="191" y="80"/>
                        </a:lnTo>
                        <a:lnTo>
                          <a:pt x="191" y="77"/>
                        </a:lnTo>
                        <a:lnTo>
                          <a:pt x="191" y="80"/>
                        </a:lnTo>
                        <a:lnTo>
                          <a:pt x="191" y="76"/>
                        </a:lnTo>
                        <a:lnTo>
                          <a:pt x="191" y="77"/>
                        </a:lnTo>
                        <a:lnTo>
                          <a:pt x="191" y="76"/>
                        </a:lnTo>
                        <a:lnTo>
                          <a:pt x="191" y="77"/>
                        </a:lnTo>
                        <a:lnTo>
                          <a:pt x="191" y="74"/>
                        </a:lnTo>
                        <a:lnTo>
                          <a:pt x="191" y="74"/>
                        </a:lnTo>
                        <a:lnTo>
                          <a:pt x="191" y="73"/>
                        </a:lnTo>
                        <a:lnTo>
                          <a:pt x="191" y="74"/>
                        </a:lnTo>
                        <a:lnTo>
                          <a:pt x="191" y="71"/>
                        </a:lnTo>
                        <a:lnTo>
                          <a:pt x="191" y="72"/>
                        </a:lnTo>
                        <a:lnTo>
                          <a:pt x="191" y="73"/>
                        </a:lnTo>
                        <a:lnTo>
                          <a:pt x="191" y="71"/>
                        </a:lnTo>
                        <a:lnTo>
                          <a:pt x="191" y="70"/>
                        </a:lnTo>
                        <a:lnTo>
                          <a:pt x="191" y="70"/>
                        </a:lnTo>
                        <a:lnTo>
                          <a:pt x="191" y="69"/>
                        </a:lnTo>
                        <a:lnTo>
                          <a:pt x="191" y="69"/>
                        </a:lnTo>
                        <a:lnTo>
                          <a:pt x="191" y="69"/>
                        </a:lnTo>
                        <a:lnTo>
                          <a:pt x="191" y="69"/>
                        </a:lnTo>
                        <a:lnTo>
                          <a:pt x="191" y="68"/>
                        </a:lnTo>
                        <a:lnTo>
                          <a:pt x="191" y="67"/>
                        </a:lnTo>
                        <a:lnTo>
                          <a:pt x="191" y="66"/>
                        </a:lnTo>
                        <a:lnTo>
                          <a:pt x="191" y="69"/>
                        </a:lnTo>
                        <a:lnTo>
                          <a:pt x="191" y="67"/>
                        </a:lnTo>
                        <a:lnTo>
                          <a:pt x="191" y="67"/>
                        </a:lnTo>
                        <a:lnTo>
                          <a:pt x="191" y="65"/>
                        </a:lnTo>
                        <a:lnTo>
                          <a:pt x="191" y="66"/>
                        </a:lnTo>
                        <a:lnTo>
                          <a:pt x="191" y="65"/>
                        </a:lnTo>
                        <a:lnTo>
                          <a:pt x="191" y="63"/>
                        </a:lnTo>
                        <a:lnTo>
                          <a:pt x="191" y="65"/>
                        </a:lnTo>
                        <a:lnTo>
                          <a:pt x="191" y="63"/>
                        </a:lnTo>
                        <a:lnTo>
                          <a:pt x="191" y="63"/>
                        </a:lnTo>
                        <a:lnTo>
                          <a:pt x="191" y="62"/>
                        </a:lnTo>
                        <a:lnTo>
                          <a:pt x="191" y="61"/>
                        </a:lnTo>
                        <a:lnTo>
                          <a:pt x="192" y="60"/>
                        </a:lnTo>
                        <a:lnTo>
                          <a:pt x="192" y="63"/>
                        </a:lnTo>
                        <a:lnTo>
                          <a:pt x="192" y="60"/>
                        </a:lnTo>
                        <a:lnTo>
                          <a:pt x="192" y="60"/>
                        </a:lnTo>
                        <a:lnTo>
                          <a:pt x="192" y="61"/>
                        </a:lnTo>
                        <a:lnTo>
                          <a:pt x="192" y="58"/>
                        </a:lnTo>
                        <a:lnTo>
                          <a:pt x="192" y="60"/>
                        </a:lnTo>
                        <a:lnTo>
                          <a:pt x="192" y="60"/>
                        </a:lnTo>
                        <a:lnTo>
                          <a:pt x="192" y="56"/>
                        </a:lnTo>
                        <a:lnTo>
                          <a:pt x="192" y="59"/>
                        </a:lnTo>
                        <a:lnTo>
                          <a:pt x="192" y="55"/>
                        </a:lnTo>
                        <a:lnTo>
                          <a:pt x="192" y="55"/>
                        </a:lnTo>
                        <a:lnTo>
                          <a:pt x="192" y="55"/>
                        </a:lnTo>
                        <a:lnTo>
                          <a:pt x="192" y="53"/>
                        </a:lnTo>
                        <a:lnTo>
                          <a:pt x="192" y="53"/>
                        </a:lnTo>
                        <a:lnTo>
                          <a:pt x="192" y="53"/>
                        </a:lnTo>
                        <a:lnTo>
                          <a:pt x="192" y="54"/>
                        </a:lnTo>
                        <a:lnTo>
                          <a:pt x="192" y="50"/>
                        </a:lnTo>
                        <a:lnTo>
                          <a:pt x="192" y="50"/>
                        </a:lnTo>
                        <a:lnTo>
                          <a:pt x="192" y="50"/>
                        </a:lnTo>
                        <a:lnTo>
                          <a:pt x="192" y="49"/>
                        </a:lnTo>
                        <a:lnTo>
                          <a:pt x="192" y="47"/>
                        </a:lnTo>
                        <a:lnTo>
                          <a:pt x="192" y="46"/>
                        </a:lnTo>
                        <a:lnTo>
                          <a:pt x="192" y="47"/>
                        </a:lnTo>
                        <a:lnTo>
                          <a:pt x="192" y="46"/>
                        </a:lnTo>
                        <a:lnTo>
                          <a:pt x="192" y="45"/>
                        </a:lnTo>
                        <a:lnTo>
                          <a:pt x="192" y="47"/>
                        </a:lnTo>
                        <a:lnTo>
                          <a:pt x="192" y="42"/>
                        </a:lnTo>
                        <a:lnTo>
                          <a:pt x="192" y="42"/>
                        </a:lnTo>
                        <a:lnTo>
                          <a:pt x="192" y="42"/>
                        </a:lnTo>
                        <a:lnTo>
                          <a:pt x="192" y="42"/>
                        </a:lnTo>
                        <a:lnTo>
                          <a:pt x="192" y="41"/>
                        </a:lnTo>
                        <a:lnTo>
                          <a:pt x="192" y="42"/>
                        </a:lnTo>
                        <a:lnTo>
                          <a:pt x="192" y="39"/>
                        </a:lnTo>
                        <a:lnTo>
                          <a:pt x="192" y="41"/>
                        </a:lnTo>
                        <a:lnTo>
                          <a:pt x="192" y="38"/>
                        </a:lnTo>
                        <a:lnTo>
                          <a:pt x="192" y="38"/>
                        </a:lnTo>
                        <a:lnTo>
                          <a:pt x="192" y="39"/>
                        </a:lnTo>
                        <a:lnTo>
                          <a:pt x="192" y="39"/>
                        </a:lnTo>
                        <a:lnTo>
                          <a:pt x="192" y="36"/>
                        </a:lnTo>
                        <a:lnTo>
                          <a:pt x="192" y="39"/>
                        </a:lnTo>
                        <a:lnTo>
                          <a:pt x="192" y="35"/>
                        </a:lnTo>
                        <a:lnTo>
                          <a:pt x="192" y="39"/>
                        </a:lnTo>
                        <a:lnTo>
                          <a:pt x="192" y="33"/>
                        </a:lnTo>
                        <a:lnTo>
                          <a:pt x="192" y="37"/>
                        </a:lnTo>
                        <a:lnTo>
                          <a:pt x="192" y="35"/>
                        </a:lnTo>
                        <a:lnTo>
                          <a:pt x="192" y="35"/>
                        </a:lnTo>
                        <a:lnTo>
                          <a:pt x="192" y="33"/>
                        </a:lnTo>
                        <a:lnTo>
                          <a:pt x="192" y="33"/>
                        </a:lnTo>
                        <a:lnTo>
                          <a:pt x="192" y="34"/>
                        </a:lnTo>
                        <a:lnTo>
                          <a:pt x="192" y="34"/>
                        </a:lnTo>
                        <a:lnTo>
                          <a:pt x="192" y="32"/>
                        </a:lnTo>
                        <a:lnTo>
                          <a:pt x="192" y="31"/>
                        </a:lnTo>
                        <a:lnTo>
                          <a:pt x="192" y="32"/>
                        </a:lnTo>
                        <a:lnTo>
                          <a:pt x="192" y="31"/>
                        </a:lnTo>
                        <a:lnTo>
                          <a:pt x="192" y="31"/>
                        </a:lnTo>
                        <a:lnTo>
                          <a:pt x="192" y="32"/>
                        </a:lnTo>
                        <a:lnTo>
                          <a:pt x="192" y="33"/>
                        </a:lnTo>
                        <a:lnTo>
                          <a:pt x="192" y="31"/>
                        </a:lnTo>
                        <a:lnTo>
                          <a:pt x="192" y="33"/>
                        </a:lnTo>
                        <a:lnTo>
                          <a:pt x="192" y="31"/>
                        </a:lnTo>
                        <a:lnTo>
                          <a:pt x="192" y="29"/>
                        </a:lnTo>
                        <a:lnTo>
                          <a:pt x="192" y="30"/>
                        </a:lnTo>
                        <a:lnTo>
                          <a:pt x="192" y="31"/>
                        </a:lnTo>
                        <a:lnTo>
                          <a:pt x="192" y="32"/>
                        </a:lnTo>
                        <a:lnTo>
                          <a:pt x="192" y="31"/>
                        </a:lnTo>
                        <a:lnTo>
                          <a:pt x="192" y="31"/>
                        </a:lnTo>
                        <a:lnTo>
                          <a:pt x="192" y="31"/>
                        </a:lnTo>
                        <a:lnTo>
                          <a:pt x="192" y="30"/>
                        </a:lnTo>
                        <a:lnTo>
                          <a:pt x="192" y="31"/>
                        </a:lnTo>
                        <a:lnTo>
                          <a:pt x="192" y="30"/>
                        </a:lnTo>
                        <a:lnTo>
                          <a:pt x="192" y="32"/>
                        </a:lnTo>
                        <a:lnTo>
                          <a:pt x="192" y="31"/>
                        </a:lnTo>
                        <a:lnTo>
                          <a:pt x="192" y="34"/>
                        </a:lnTo>
                        <a:lnTo>
                          <a:pt x="192" y="34"/>
                        </a:lnTo>
                        <a:lnTo>
                          <a:pt x="192" y="34"/>
                        </a:lnTo>
                        <a:lnTo>
                          <a:pt x="192" y="34"/>
                        </a:lnTo>
                        <a:lnTo>
                          <a:pt x="192" y="32"/>
                        </a:lnTo>
                        <a:lnTo>
                          <a:pt x="192" y="34"/>
                        </a:lnTo>
                        <a:lnTo>
                          <a:pt x="192" y="35"/>
                        </a:lnTo>
                        <a:lnTo>
                          <a:pt x="192" y="33"/>
                        </a:lnTo>
                        <a:lnTo>
                          <a:pt x="192" y="36"/>
                        </a:lnTo>
                        <a:lnTo>
                          <a:pt x="192" y="38"/>
                        </a:lnTo>
                        <a:lnTo>
                          <a:pt x="192" y="35"/>
                        </a:lnTo>
                        <a:lnTo>
                          <a:pt x="192" y="37"/>
                        </a:lnTo>
                        <a:lnTo>
                          <a:pt x="192" y="36"/>
                        </a:lnTo>
                        <a:lnTo>
                          <a:pt x="192" y="39"/>
                        </a:lnTo>
                        <a:lnTo>
                          <a:pt x="192" y="41"/>
                        </a:lnTo>
                        <a:lnTo>
                          <a:pt x="192" y="37"/>
                        </a:lnTo>
                        <a:lnTo>
                          <a:pt x="192" y="40"/>
                        </a:lnTo>
                        <a:lnTo>
                          <a:pt x="192" y="40"/>
                        </a:lnTo>
                        <a:lnTo>
                          <a:pt x="192" y="38"/>
                        </a:lnTo>
                        <a:lnTo>
                          <a:pt x="192" y="40"/>
                        </a:lnTo>
                        <a:lnTo>
                          <a:pt x="192" y="40"/>
                        </a:lnTo>
                        <a:lnTo>
                          <a:pt x="192" y="40"/>
                        </a:lnTo>
                        <a:lnTo>
                          <a:pt x="192" y="41"/>
                        </a:lnTo>
                        <a:lnTo>
                          <a:pt x="192" y="40"/>
                        </a:lnTo>
                        <a:lnTo>
                          <a:pt x="192" y="38"/>
                        </a:lnTo>
                        <a:lnTo>
                          <a:pt x="192" y="44"/>
                        </a:lnTo>
                        <a:lnTo>
                          <a:pt x="192" y="39"/>
                        </a:lnTo>
                        <a:lnTo>
                          <a:pt x="192" y="42"/>
                        </a:lnTo>
                        <a:lnTo>
                          <a:pt x="192" y="41"/>
                        </a:lnTo>
                        <a:lnTo>
                          <a:pt x="192" y="40"/>
                        </a:lnTo>
                        <a:lnTo>
                          <a:pt x="192" y="41"/>
                        </a:lnTo>
                        <a:lnTo>
                          <a:pt x="192" y="40"/>
                        </a:lnTo>
                        <a:lnTo>
                          <a:pt x="192" y="42"/>
                        </a:lnTo>
                        <a:lnTo>
                          <a:pt x="192" y="39"/>
                        </a:lnTo>
                        <a:lnTo>
                          <a:pt x="193" y="40"/>
                        </a:lnTo>
                        <a:lnTo>
                          <a:pt x="193" y="40"/>
                        </a:lnTo>
                        <a:lnTo>
                          <a:pt x="193" y="42"/>
                        </a:lnTo>
                        <a:lnTo>
                          <a:pt x="193" y="41"/>
                        </a:lnTo>
                        <a:lnTo>
                          <a:pt x="193" y="41"/>
                        </a:lnTo>
                        <a:lnTo>
                          <a:pt x="193" y="44"/>
                        </a:lnTo>
                        <a:lnTo>
                          <a:pt x="193" y="41"/>
                        </a:lnTo>
                        <a:lnTo>
                          <a:pt x="193" y="43"/>
                        </a:lnTo>
                        <a:lnTo>
                          <a:pt x="193" y="41"/>
                        </a:lnTo>
                        <a:lnTo>
                          <a:pt x="193" y="42"/>
                        </a:lnTo>
                        <a:lnTo>
                          <a:pt x="193" y="43"/>
                        </a:lnTo>
                        <a:lnTo>
                          <a:pt x="193" y="43"/>
                        </a:lnTo>
                        <a:lnTo>
                          <a:pt x="193" y="43"/>
                        </a:lnTo>
                        <a:lnTo>
                          <a:pt x="193" y="45"/>
                        </a:lnTo>
                        <a:lnTo>
                          <a:pt x="193" y="42"/>
                        </a:lnTo>
                        <a:lnTo>
                          <a:pt x="193" y="44"/>
                        </a:lnTo>
                        <a:lnTo>
                          <a:pt x="193" y="44"/>
                        </a:lnTo>
                        <a:lnTo>
                          <a:pt x="193" y="44"/>
                        </a:lnTo>
                        <a:lnTo>
                          <a:pt x="193" y="43"/>
                        </a:lnTo>
                        <a:lnTo>
                          <a:pt x="193" y="45"/>
                        </a:lnTo>
                        <a:lnTo>
                          <a:pt x="193" y="45"/>
                        </a:lnTo>
                        <a:lnTo>
                          <a:pt x="193" y="45"/>
                        </a:lnTo>
                        <a:lnTo>
                          <a:pt x="193" y="46"/>
                        </a:lnTo>
                        <a:lnTo>
                          <a:pt x="193" y="47"/>
                        </a:lnTo>
                        <a:lnTo>
                          <a:pt x="193" y="47"/>
                        </a:lnTo>
                        <a:lnTo>
                          <a:pt x="193" y="47"/>
                        </a:lnTo>
                        <a:lnTo>
                          <a:pt x="193" y="46"/>
                        </a:lnTo>
                        <a:lnTo>
                          <a:pt x="193" y="47"/>
                        </a:lnTo>
                        <a:lnTo>
                          <a:pt x="193" y="48"/>
                        </a:lnTo>
                        <a:lnTo>
                          <a:pt x="193" y="46"/>
                        </a:lnTo>
                        <a:lnTo>
                          <a:pt x="193" y="49"/>
                        </a:lnTo>
                        <a:lnTo>
                          <a:pt x="193" y="46"/>
                        </a:lnTo>
                        <a:lnTo>
                          <a:pt x="193" y="48"/>
                        </a:lnTo>
                        <a:lnTo>
                          <a:pt x="193" y="48"/>
                        </a:lnTo>
                        <a:lnTo>
                          <a:pt x="193" y="48"/>
                        </a:lnTo>
                        <a:lnTo>
                          <a:pt x="193" y="47"/>
                        </a:lnTo>
                        <a:lnTo>
                          <a:pt x="193" y="45"/>
                        </a:lnTo>
                        <a:lnTo>
                          <a:pt x="193" y="47"/>
                        </a:lnTo>
                        <a:lnTo>
                          <a:pt x="193" y="49"/>
                        </a:lnTo>
                        <a:lnTo>
                          <a:pt x="193" y="45"/>
                        </a:lnTo>
                        <a:lnTo>
                          <a:pt x="193" y="48"/>
                        </a:lnTo>
                        <a:lnTo>
                          <a:pt x="193" y="46"/>
                        </a:lnTo>
                        <a:lnTo>
                          <a:pt x="193" y="49"/>
                        </a:lnTo>
                        <a:lnTo>
                          <a:pt x="193" y="46"/>
                        </a:lnTo>
                        <a:lnTo>
                          <a:pt x="193" y="48"/>
                        </a:lnTo>
                        <a:lnTo>
                          <a:pt x="193" y="47"/>
                        </a:lnTo>
                        <a:lnTo>
                          <a:pt x="193" y="45"/>
                        </a:lnTo>
                        <a:lnTo>
                          <a:pt x="193" y="47"/>
                        </a:lnTo>
                        <a:lnTo>
                          <a:pt x="193" y="49"/>
                        </a:lnTo>
                        <a:lnTo>
                          <a:pt x="193" y="47"/>
                        </a:lnTo>
                        <a:lnTo>
                          <a:pt x="193" y="49"/>
                        </a:lnTo>
                        <a:lnTo>
                          <a:pt x="193" y="50"/>
                        </a:lnTo>
                        <a:lnTo>
                          <a:pt x="193" y="47"/>
                        </a:lnTo>
                        <a:lnTo>
                          <a:pt x="193" y="51"/>
                        </a:lnTo>
                        <a:lnTo>
                          <a:pt x="193" y="46"/>
                        </a:lnTo>
                        <a:lnTo>
                          <a:pt x="193" y="50"/>
                        </a:lnTo>
                        <a:lnTo>
                          <a:pt x="193" y="48"/>
                        </a:lnTo>
                        <a:lnTo>
                          <a:pt x="193" y="50"/>
                        </a:lnTo>
                        <a:lnTo>
                          <a:pt x="193" y="50"/>
                        </a:lnTo>
                        <a:lnTo>
                          <a:pt x="193" y="49"/>
                        </a:lnTo>
                        <a:lnTo>
                          <a:pt x="193" y="48"/>
                        </a:lnTo>
                        <a:lnTo>
                          <a:pt x="193" y="49"/>
                        </a:lnTo>
                        <a:lnTo>
                          <a:pt x="193" y="50"/>
                        </a:lnTo>
                        <a:lnTo>
                          <a:pt x="193" y="52"/>
                        </a:lnTo>
                        <a:lnTo>
                          <a:pt x="193" y="51"/>
                        </a:lnTo>
                        <a:lnTo>
                          <a:pt x="193" y="52"/>
                        </a:lnTo>
                        <a:lnTo>
                          <a:pt x="193" y="50"/>
                        </a:lnTo>
                        <a:lnTo>
                          <a:pt x="193" y="52"/>
                        </a:lnTo>
                        <a:lnTo>
                          <a:pt x="193" y="53"/>
                        </a:lnTo>
                        <a:lnTo>
                          <a:pt x="193" y="50"/>
                        </a:lnTo>
                        <a:lnTo>
                          <a:pt x="193" y="53"/>
                        </a:lnTo>
                        <a:lnTo>
                          <a:pt x="193" y="51"/>
                        </a:lnTo>
                        <a:lnTo>
                          <a:pt x="193" y="53"/>
                        </a:lnTo>
                        <a:lnTo>
                          <a:pt x="193" y="52"/>
                        </a:lnTo>
                        <a:lnTo>
                          <a:pt x="193" y="52"/>
                        </a:lnTo>
                        <a:lnTo>
                          <a:pt x="193" y="51"/>
                        </a:lnTo>
                        <a:lnTo>
                          <a:pt x="193" y="53"/>
                        </a:lnTo>
                        <a:lnTo>
                          <a:pt x="193" y="53"/>
                        </a:lnTo>
                        <a:lnTo>
                          <a:pt x="193" y="56"/>
                        </a:lnTo>
                        <a:lnTo>
                          <a:pt x="193" y="53"/>
                        </a:lnTo>
                        <a:lnTo>
                          <a:pt x="193" y="54"/>
                        </a:lnTo>
                        <a:lnTo>
                          <a:pt x="193" y="55"/>
                        </a:lnTo>
                        <a:lnTo>
                          <a:pt x="193" y="55"/>
                        </a:lnTo>
                        <a:lnTo>
                          <a:pt x="193" y="52"/>
                        </a:lnTo>
                        <a:lnTo>
                          <a:pt x="193" y="54"/>
                        </a:lnTo>
                        <a:lnTo>
                          <a:pt x="193" y="53"/>
                        </a:lnTo>
                        <a:lnTo>
                          <a:pt x="193" y="57"/>
                        </a:lnTo>
                        <a:lnTo>
                          <a:pt x="193" y="54"/>
                        </a:lnTo>
                        <a:lnTo>
                          <a:pt x="193" y="57"/>
                        </a:lnTo>
                        <a:lnTo>
                          <a:pt x="193" y="55"/>
                        </a:lnTo>
                        <a:lnTo>
                          <a:pt x="193" y="56"/>
                        </a:lnTo>
                        <a:lnTo>
                          <a:pt x="193" y="57"/>
                        </a:lnTo>
                        <a:lnTo>
                          <a:pt x="193" y="54"/>
                        </a:lnTo>
                        <a:lnTo>
                          <a:pt x="193" y="56"/>
                        </a:lnTo>
                        <a:lnTo>
                          <a:pt x="193" y="57"/>
                        </a:lnTo>
                        <a:lnTo>
                          <a:pt x="193" y="57"/>
                        </a:lnTo>
                        <a:lnTo>
                          <a:pt x="193" y="56"/>
                        </a:lnTo>
                        <a:lnTo>
                          <a:pt x="193" y="57"/>
                        </a:lnTo>
                        <a:lnTo>
                          <a:pt x="194" y="57"/>
                        </a:lnTo>
                        <a:lnTo>
                          <a:pt x="194" y="57"/>
                        </a:lnTo>
                        <a:lnTo>
                          <a:pt x="194" y="58"/>
                        </a:lnTo>
                        <a:lnTo>
                          <a:pt x="194" y="59"/>
                        </a:lnTo>
                        <a:lnTo>
                          <a:pt x="194" y="59"/>
                        </a:lnTo>
                        <a:lnTo>
                          <a:pt x="194" y="57"/>
                        </a:lnTo>
                        <a:lnTo>
                          <a:pt x="194" y="59"/>
                        </a:lnTo>
                        <a:lnTo>
                          <a:pt x="194" y="57"/>
                        </a:lnTo>
                        <a:lnTo>
                          <a:pt x="194" y="58"/>
                        </a:lnTo>
                        <a:lnTo>
                          <a:pt x="194" y="58"/>
                        </a:lnTo>
                        <a:lnTo>
                          <a:pt x="194" y="58"/>
                        </a:lnTo>
                        <a:lnTo>
                          <a:pt x="194" y="57"/>
                        </a:lnTo>
                        <a:lnTo>
                          <a:pt x="194" y="59"/>
                        </a:lnTo>
                        <a:lnTo>
                          <a:pt x="194" y="57"/>
                        </a:lnTo>
                        <a:lnTo>
                          <a:pt x="194" y="57"/>
                        </a:lnTo>
                        <a:lnTo>
                          <a:pt x="194" y="59"/>
                        </a:lnTo>
                        <a:lnTo>
                          <a:pt x="194" y="58"/>
                        </a:lnTo>
                        <a:lnTo>
                          <a:pt x="194" y="55"/>
                        </a:lnTo>
                        <a:lnTo>
                          <a:pt x="194" y="59"/>
                        </a:lnTo>
                        <a:lnTo>
                          <a:pt x="194" y="56"/>
                        </a:lnTo>
                        <a:lnTo>
                          <a:pt x="194" y="58"/>
                        </a:lnTo>
                        <a:lnTo>
                          <a:pt x="194" y="57"/>
                        </a:lnTo>
                        <a:lnTo>
                          <a:pt x="194" y="56"/>
                        </a:lnTo>
                        <a:lnTo>
                          <a:pt x="194" y="57"/>
                        </a:lnTo>
                        <a:lnTo>
                          <a:pt x="194" y="56"/>
                        </a:lnTo>
                        <a:lnTo>
                          <a:pt x="194" y="55"/>
                        </a:lnTo>
                        <a:lnTo>
                          <a:pt x="194" y="55"/>
                        </a:lnTo>
                        <a:lnTo>
                          <a:pt x="194" y="53"/>
                        </a:lnTo>
                        <a:lnTo>
                          <a:pt x="194" y="55"/>
                        </a:lnTo>
                        <a:lnTo>
                          <a:pt x="194" y="54"/>
                        </a:lnTo>
                        <a:lnTo>
                          <a:pt x="194" y="56"/>
                        </a:lnTo>
                        <a:lnTo>
                          <a:pt x="194" y="53"/>
                        </a:lnTo>
                        <a:lnTo>
                          <a:pt x="194" y="52"/>
                        </a:lnTo>
                        <a:lnTo>
                          <a:pt x="194" y="53"/>
                        </a:lnTo>
                        <a:lnTo>
                          <a:pt x="194" y="53"/>
                        </a:lnTo>
                        <a:lnTo>
                          <a:pt x="194" y="53"/>
                        </a:lnTo>
                        <a:lnTo>
                          <a:pt x="194" y="54"/>
                        </a:lnTo>
                        <a:lnTo>
                          <a:pt x="194" y="53"/>
                        </a:lnTo>
                        <a:lnTo>
                          <a:pt x="194" y="53"/>
                        </a:lnTo>
                        <a:lnTo>
                          <a:pt x="194" y="52"/>
                        </a:lnTo>
                        <a:lnTo>
                          <a:pt x="194" y="54"/>
                        </a:lnTo>
                        <a:lnTo>
                          <a:pt x="194" y="49"/>
                        </a:lnTo>
                        <a:lnTo>
                          <a:pt x="194" y="55"/>
                        </a:lnTo>
                        <a:lnTo>
                          <a:pt x="194" y="49"/>
                        </a:lnTo>
                        <a:lnTo>
                          <a:pt x="194" y="55"/>
                        </a:lnTo>
                        <a:lnTo>
                          <a:pt x="194" y="50"/>
                        </a:lnTo>
                        <a:lnTo>
                          <a:pt x="194" y="54"/>
                        </a:lnTo>
                        <a:lnTo>
                          <a:pt x="194" y="49"/>
                        </a:lnTo>
                        <a:lnTo>
                          <a:pt x="194" y="54"/>
                        </a:lnTo>
                        <a:lnTo>
                          <a:pt x="194" y="51"/>
                        </a:lnTo>
                        <a:lnTo>
                          <a:pt x="194" y="54"/>
                        </a:lnTo>
                        <a:lnTo>
                          <a:pt x="194" y="52"/>
                        </a:lnTo>
                        <a:lnTo>
                          <a:pt x="194" y="51"/>
                        </a:lnTo>
                        <a:lnTo>
                          <a:pt x="194" y="51"/>
                        </a:lnTo>
                        <a:lnTo>
                          <a:pt x="194" y="52"/>
                        </a:lnTo>
                        <a:lnTo>
                          <a:pt x="194" y="52"/>
                        </a:lnTo>
                        <a:lnTo>
                          <a:pt x="194" y="50"/>
                        </a:lnTo>
                        <a:lnTo>
                          <a:pt x="194" y="52"/>
                        </a:lnTo>
                        <a:lnTo>
                          <a:pt x="194" y="48"/>
                        </a:lnTo>
                        <a:lnTo>
                          <a:pt x="194" y="51"/>
                        </a:lnTo>
                        <a:lnTo>
                          <a:pt x="194" y="49"/>
                        </a:lnTo>
                        <a:lnTo>
                          <a:pt x="194" y="49"/>
                        </a:lnTo>
                        <a:lnTo>
                          <a:pt x="194" y="45"/>
                        </a:lnTo>
                        <a:lnTo>
                          <a:pt x="194" y="48"/>
                        </a:lnTo>
                        <a:lnTo>
                          <a:pt x="194" y="49"/>
                        </a:lnTo>
                        <a:lnTo>
                          <a:pt x="194" y="48"/>
                        </a:lnTo>
                        <a:lnTo>
                          <a:pt x="194" y="48"/>
                        </a:lnTo>
                        <a:lnTo>
                          <a:pt x="194" y="47"/>
                        </a:lnTo>
                        <a:lnTo>
                          <a:pt x="194" y="48"/>
                        </a:lnTo>
                        <a:lnTo>
                          <a:pt x="194" y="49"/>
                        </a:lnTo>
                        <a:lnTo>
                          <a:pt x="194" y="44"/>
                        </a:lnTo>
                        <a:lnTo>
                          <a:pt x="194" y="45"/>
                        </a:lnTo>
                        <a:lnTo>
                          <a:pt x="194" y="44"/>
                        </a:lnTo>
                        <a:lnTo>
                          <a:pt x="194" y="44"/>
                        </a:lnTo>
                        <a:lnTo>
                          <a:pt x="194" y="44"/>
                        </a:lnTo>
                        <a:lnTo>
                          <a:pt x="194" y="42"/>
                        </a:lnTo>
                        <a:lnTo>
                          <a:pt x="194" y="42"/>
                        </a:lnTo>
                        <a:lnTo>
                          <a:pt x="194" y="42"/>
                        </a:lnTo>
                        <a:lnTo>
                          <a:pt x="194" y="41"/>
                        </a:lnTo>
                        <a:lnTo>
                          <a:pt x="194" y="42"/>
                        </a:lnTo>
                        <a:lnTo>
                          <a:pt x="194" y="40"/>
                        </a:lnTo>
                        <a:lnTo>
                          <a:pt x="194" y="41"/>
                        </a:lnTo>
                        <a:lnTo>
                          <a:pt x="194" y="39"/>
                        </a:lnTo>
                        <a:lnTo>
                          <a:pt x="194" y="42"/>
                        </a:lnTo>
                        <a:lnTo>
                          <a:pt x="194" y="40"/>
                        </a:lnTo>
                        <a:lnTo>
                          <a:pt x="194" y="38"/>
                        </a:lnTo>
                        <a:lnTo>
                          <a:pt x="194" y="37"/>
                        </a:lnTo>
                        <a:lnTo>
                          <a:pt x="194" y="38"/>
                        </a:lnTo>
                        <a:lnTo>
                          <a:pt x="194" y="37"/>
                        </a:lnTo>
                        <a:lnTo>
                          <a:pt x="194" y="38"/>
                        </a:lnTo>
                        <a:lnTo>
                          <a:pt x="194" y="37"/>
                        </a:lnTo>
                        <a:lnTo>
                          <a:pt x="194" y="35"/>
                        </a:lnTo>
                        <a:lnTo>
                          <a:pt x="194" y="38"/>
                        </a:lnTo>
                        <a:lnTo>
                          <a:pt x="194" y="33"/>
                        </a:lnTo>
                        <a:lnTo>
                          <a:pt x="194" y="33"/>
                        </a:lnTo>
                        <a:lnTo>
                          <a:pt x="194" y="35"/>
                        </a:lnTo>
                        <a:lnTo>
                          <a:pt x="194" y="33"/>
                        </a:lnTo>
                        <a:lnTo>
                          <a:pt x="194" y="33"/>
                        </a:lnTo>
                        <a:lnTo>
                          <a:pt x="194" y="33"/>
                        </a:lnTo>
                        <a:lnTo>
                          <a:pt x="194" y="33"/>
                        </a:lnTo>
                        <a:lnTo>
                          <a:pt x="194" y="31"/>
                        </a:lnTo>
                        <a:lnTo>
                          <a:pt x="194" y="31"/>
                        </a:lnTo>
                        <a:lnTo>
                          <a:pt x="194" y="32"/>
                        </a:lnTo>
                        <a:lnTo>
                          <a:pt x="194" y="27"/>
                        </a:lnTo>
                        <a:lnTo>
                          <a:pt x="194" y="30"/>
                        </a:lnTo>
                        <a:lnTo>
                          <a:pt x="194" y="27"/>
                        </a:lnTo>
                        <a:lnTo>
                          <a:pt x="194" y="31"/>
                        </a:lnTo>
                        <a:lnTo>
                          <a:pt x="194" y="30"/>
                        </a:lnTo>
                        <a:lnTo>
                          <a:pt x="195" y="27"/>
                        </a:lnTo>
                        <a:lnTo>
                          <a:pt x="195" y="28"/>
                        </a:lnTo>
                        <a:lnTo>
                          <a:pt x="195" y="28"/>
                        </a:lnTo>
                        <a:lnTo>
                          <a:pt x="195" y="28"/>
                        </a:lnTo>
                        <a:lnTo>
                          <a:pt x="195" y="25"/>
                        </a:lnTo>
                        <a:lnTo>
                          <a:pt x="195" y="29"/>
                        </a:lnTo>
                        <a:lnTo>
                          <a:pt x="195" y="27"/>
                        </a:lnTo>
                        <a:lnTo>
                          <a:pt x="195" y="27"/>
                        </a:lnTo>
                        <a:lnTo>
                          <a:pt x="195" y="25"/>
                        </a:lnTo>
                        <a:lnTo>
                          <a:pt x="195" y="25"/>
                        </a:lnTo>
                        <a:lnTo>
                          <a:pt x="195" y="26"/>
                        </a:lnTo>
                        <a:lnTo>
                          <a:pt x="195" y="27"/>
                        </a:lnTo>
                        <a:lnTo>
                          <a:pt x="195" y="25"/>
                        </a:lnTo>
                        <a:lnTo>
                          <a:pt x="195" y="28"/>
                        </a:lnTo>
                        <a:lnTo>
                          <a:pt x="195" y="23"/>
                        </a:lnTo>
                        <a:lnTo>
                          <a:pt x="195" y="26"/>
                        </a:lnTo>
                        <a:lnTo>
                          <a:pt x="195" y="27"/>
                        </a:lnTo>
                        <a:lnTo>
                          <a:pt x="195" y="25"/>
                        </a:lnTo>
                        <a:lnTo>
                          <a:pt x="195" y="27"/>
                        </a:lnTo>
                        <a:lnTo>
                          <a:pt x="195" y="24"/>
                        </a:lnTo>
                        <a:lnTo>
                          <a:pt x="195" y="26"/>
                        </a:lnTo>
                        <a:lnTo>
                          <a:pt x="195" y="25"/>
                        </a:lnTo>
                        <a:lnTo>
                          <a:pt x="195" y="23"/>
                        </a:lnTo>
                        <a:lnTo>
                          <a:pt x="195" y="25"/>
                        </a:lnTo>
                        <a:lnTo>
                          <a:pt x="195" y="23"/>
                        </a:lnTo>
                        <a:lnTo>
                          <a:pt x="195" y="26"/>
                        </a:lnTo>
                        <a:lnTo>
                          <a:pt x="195" y="25"/>
                        </a:lnTo>
                        <a:lnTo>
                          <a:pt x="195" y="23"/>
                        </a:lnTo>
                        <a:lnTo>
                          <a:pt x="195" y="24"/>
                        </a:lnTo>
                        <a:lnTo>
                          <a:pt x="195" y="25"/>
                        </a:lnTo>
                        <a:lnTo>
                          <a:pt x="195" y="23"/>
                        </a:lnTo>
                        <a:lnTo>
                          <a:pt x="195" y="24"/>
                        </a:lnTo>
                        <a:lnTo>
                          <a:pt x="195" y="23"/>
                        </a:lnTo>
                        <a:lnTo>
                          <a:pt x="195" y="22"/>
                        </a:lnTo>
                        <a:lnTo>
                          <a:pt x="195" y="24"/>
                        </a:lnTo>
                        <a:lnTo>
                          <a:pt x="195" y="22"/>
                        </a:lnTo>
                        <a:lnTo>
                          <a:pt x="195" y="24"/>
                        </a:lnTo>
                        <a:lnTo>
                          <a:pt x="195" y="22"/>
                        </a:lnTo>
                        <a:lnTo>
                          <a:pt x="195" y="22"/>
                        </a:lnTo>
                        <a:lnTo>
                          <a:pt x="195" y="21"/>
                        </a:lnTo>
                        <a:lnTo>
                          <a:pt x="195" y="23"/>
                        </a:lnTo>
                        <a:lnTo>
                          <a:pt x="195" y="22"/>
                        </a:lnTo>
                        <a:lnTo>
                          <a:pt x="195" y="26"/>
                        </a:lnTo>
                        <a:lnTo>
                          <a:pt x="195" y="21"/>
                        </a:lnTo>
                        <a:lnTo>
                          <a:pt x="195" y="22"/>
                        </a:lnTo>
                        <a:lnTo>
                          <a:pt x="195" y="25"/>
                        </a:lnTo>
                        <a:lnTo>
                          <a:pt x="195" y="22"/>
                        </a:lnTo>
                        <a:lnTo>
                          <a:pt x="195" y="22"/>
                        </a:lnTo>
                        <a:lnTo>
                          <a:pt x="195" y="23"/>
                        </a:lnTo>
                        <a:lnTo>
                          <a:pt x="195" y="24"/>
                        </a:lnTo>
                        <a:lnTo>
                          <a:pt x="195" y="23"/>
                        </a:lnTo>
                        <a:lnTo>
                          <a:pt x="195" y="23"/>
                        </a:lnTo>
                        <a:lnTo>
                          <a:pt x="195" y="25"/>
                        </a:lnTo>
                        <a:lnTo>
                          <a:pt x="195" y="23"/>
                        </a:lnTo>
                        <a:lnTo>
                          <a:pt x="195" y="26"/>
                        </a:lnTo>
                        <a:lnTo>
                          <a:pt x="195" y="26"/>
                        </a:lnTo>
                        <a:lnTo>
                          <a:pt x="195" y="27"/>
                        </a:lnTo>
                        <a:lnTo>
                          <a:pt x="195" y="25"/>
                        </a:lnTo>
                        <a:lnTo>
                          <a:pt x="195" y="26"/>
                        </a:lnTo>
                        <a:lnTo>
                          <a:pt x="195" y="27"/>
                        </a:lnTo>
                        <a:lnTo>
                          <a:pt x="195" y="27"/>
                        </a:lnTo>
                        <a:lnTo>
                          <a:pt x="195" y="27"/>
                        </a:lnTo>
                        <a:lnTo>
                          <a:pt x="195" y="28"/>
                        </a:lnTo>
                        <a:lnTo>
                          <a:pt x="195" y="31"/>
                        </a:lnTo>
                        <a:lnTo>
                          <a:pt x="195" y="27"/>
                        </a:lnTo>
                        <a:lnTo>
                          <a:pt x="195" y="31"/>
                        </a:lnTo>
                        <a:lnTo>
                          <a:pt x="195" y="27"/>
                        </a:lnTo>
                        <a:lnTo>
                          <a:pt x="195" y="31"/>
                        </a:lnTo>
                        <a:lnTo>
                          <a:pt x="195" y="29"/>
                        </a:lnTo>
                        <a:lnTo>
                          <a:pt x="195" y="31"/>
                        </a:lnTo>
                        <a:lnTo>
                          <a:pt x="195" y="31"/>
                        </a:lnTo>
                        <a:lnTo>
                          <a:pt x="195" y="30"/>
                        </a:lnTo>
                        <a:lnTo>
                          <a:pt x="195" y="28"/>
                        </a:lnTo>
                        <a:lnTo>
                          <a:pt x="195" y="33"/>
                        </a:lnTo>
                        <a:lnTo>
                          <a:pt x="195" y="30"/>
                        </a:lnTo>
                        <a:lnTo>
                          <a:pt x="195" y="33"/>
                        </a:lnTo>
                        <a:lnTo>
                          <a:pt x="195" y="30"/>
                        </a:lnTo>
                        <a:lnTo>
                          <a:pt x="195" y="32"/>
                        </a:lnTo>
                        <a:lnTo>
                          <a:pt x="195" y="31"/>
                        </a:lnTo>
                        <a:lnTo>
                          <a:pt x="195" y="34"/>
                        </a:lnTo>
                        <a:lnTo>
                          <a:pt x="195" y="32"/>
                        </a:lnTo>
                        <a:lnTo>
                          <a:pt x="195" y="33"/>
                        </a:lnTo>
                        <a:lnTo>
                          <a:pt x="195" y="34"/>
                        </a:lnTo>
                        <a:lnTo>
                          <a:pt x="195" y="33"/>
                        </a:lnTo>
                        <a:lnTo>
                          <a:pt x="195" y="34"/>
                        </a:lnTo>
                        <a:lnTo>
                          <a:pt x="195" y="35"/>
                        </a:lnTo>
                        <a:lnTo>
                          <a:pt x="195" y="35"/>
                        </a:lnTo>
                        <a:lnTo>
                          <a:pt x="195" y="34"/>
                        </a:lnTo>
                        <a:lnTo>
                          <a:pt x="195" y="39"/>
                        </a:lnTo>
                        <a:lnTo>
                          <a:pt x="195" y="35"/>
                        </a:lnTo>
                        <a:lnTo>
                          <a:pt x="195" y="39"/>
                        </a:lnTo>
                        <a:lnTo>
                          <a:pt x="195" y="38"/>
                        </a:lnTo>
                        <a:lnTo>
                          <a:pt x="195" y="38"/>
                        </a:lnTo>
                        <a:lnTo>
                          <a:pt x="195" y="38"/>
                        </a:lnTo>
                        <a:lnTo>
                          <a:pt x="195" y="38"/>
                        </a:lnTo>
                        <a:lnTo>
                          <a:pt x="195" y="39"/>
                        </a:lnTo>
                        <a:lnTo>
                          <a:pt x="195" y="39"/>
                        </a:lnTo>
                        <a:lnTo>
                          <a:pt x="195" y="42"/>
                        </a:lnTo>
                        <a:lnTo>
                          <a:pt x="196" y="42"/>
                        </a:lnTo>
                        <a:lnTo>
                          <a:pt x="196" y="42"/>
                        </a:lnTo>
                        <a:lnTo>
                          <a:pt x="196" y="41"/>
                        </a:lnTo>
                        <a:lnTo>
                          <a:pt x="196" y="40"/>
                        </a:lnTo>
                        <a:lnTo>
                          <a:pt x="196" y="42"/>
                        </a:lnTo>
                        <a:lnTo>
                          <a:pt x="196" y="41"/>
                        </a:lnTo>
                        <a:lnTo>
                          <a:pt x="196" y="43"/>
                        </a:lnTo>
                        <a:lnTo>
                          <a:pt x="196" y="43"/>
                        </a:lnTo>
                        <a:lnTo>
                          <a:pt x="196" y="42"/>
                        </a:lnTo>
                        <a:lnTo>
                          <a:pt x="196" y="43"/>
                        </a:lnTo>
                        <a:lnTo>
                          <a:pt x="196" y="43"/>
                        </a:lnTo>
                        <a:lnTo>
                          <a:pt x="196" y="43"/>
                        </a:lnTo>
                        <a:lnTo>
                          <a:pt x="196" y="44"/>
                        </a:lnTo>
                        <a:lnTo>
                          <a:pt x="196" y="43"/>
                        </a:lnTo>
                        <a:lnTo>
                          <a:pt x="196" y="42"/>
                        </a:lnTo>
                        <a:lnTo>
                          <a:pt x="196" y="43"/>
                        </a:lnTo>
                        <a:lnTo>
                          <a:pt x="196" y="43"/>
                        </a:lnTo>
                        <a:lnTo>
                          <a:pt x="196" y="43"/>
                        </a:lnTo>
                        <a:lnTo>
                          <a:pt x="196" y="43"/>
                        </a:lnTo>
                        <a:lnTo>
                          <a:pt x="196" y="42"/>
                        </a:lnTo>
                        <a:lnTo>
                          <a:pt x="196" y="42"/>
                        </a:lnTo>
                        <a:lnTo>
                          <a:pt x="196" y="45"/>
                        </a:lnTo>
                        <a:lnTo>
                          <a:pt x="196" y="40"/>
                        </a:lnTo>
                        <a:lnTo>
                          <a:pt x="196" y="41"/>
                        </a:lnTo>
                        <a:lnTo>
                          <a:pt x="196" y="41"/>
                        </a:lnTo>
                        <a:lnTo>
                          <a:pt x="196" y="42"/>
                        </a:lnTo>
                        <a:lnTo>
                          <a:pt x="196" y="40"/>
                        </a:lnTo>
                        <a:lnTo>
                          <a:pt x="196" y="40"/>
                        </a:lnTo>
                        <a:lnTo>
                          <a:pt x="196" y="41"/>
                        </a:lnTo>
                        <a:lnTo>
                          <a:pt x="196" y="38"/>
                        </a:lnTo>
                        <a:lnTo>
                          <a:pt x="196" y="41"/>
                        </a:lnTo>
                        <a:lnTo>
                          <a:pt x="196" y="39"/>
                        </a:lnTo>
                        <a:lnTo>
                          <a:pt x="196" y="41"/>
                        </a:lnTo>
                        <a:lnTo>
                          <a:pt x="196" y="40"/>
                        </a:lnTo>
                        <a:lnTo>
                          <a:pt x="196" y="40"/>
                        </a:lnTo>
                        <a:lnTo>
                          <a:pt x="196" y="39"/>
                        </a:lnTo>
                        <a:lnTo>
                          <a:pt x="196" y="39"/>
                        </a:lnTo>
                        <a:lnTo>
                          <a:pt x="196" y="40"/>
                        </a:lnTo>
                        <a:lnTo>
                          <a:pt x="196" y="38"/>
                        </a:lnTo>
                        <a:lnTo>
                          <a:pt x="196" y="39"/>
                        </a:lnTo>
                        <a:lnTo>
                          <a:pt x="196" y="37"/>
                        </a:lnTo>
                        <a:lnTo>
                          <a:pt x="196" y="37"/>
                        </a:lnTo>
                        <a:lnTo>
                          <a:pt x="196" y="39"/>
                        </a:lnTo>
                        <a:lnTo>
                          <a:pt x="196" y="34"/>
                        </a:lnTo>
                        <a:lnTo>
                          <a:pt x="196" y="39"/>
                        </a:lnTo>
                        <a:lnTo>
                          <a:pt x="196" y="36"/>
                        </a:lnTo>
                        <a:lnTo>
                          <a:pt x="196" y="40"/>
                        </a:lnTo>
                        <a:lnTo>
                          <a:pt x="196" y="37"/>
                        </a:lnTo>
                        <a:lnTo>
                          <a:pt x="196" y="40"/>
                        </a:lnTo>
                        <a:lnTo>
                          <a:pt x="196" y="37"/>
                        </a:lnTo>
                        <a:lnTo>
                          <a:pt x="196" y="37"/>
                        </a:lnTo>
                        <a:lnTo>
                          <a:pt x="196" y="38"/>
                        </a:lnTo>
                        <a:lnTo>
                          <a:pt x="196" y="37"/>
                        </a:lnTo>
                        <a:lnTo>
                          <a:pt x="196" y="36"/>
                        </a:lnTo>
                        <a:lnTo>
                          <a:pt x="196" y="37"/>
                        </a:lnTo>
                        <a:lnTo>
                          <a:pt x="196" y="38"/>
                        </a:lnTo>
                        <a:lnTo>
                          <a:pt x="196" y="37"/>
                        </a:lnTo>
                        <a:lnTo>
                          <a:pt x="196" y="38"/>
                        </a:lnTo>
                        <a:lnTo>
                          <a:pt x="196" y="35"/>
                        </a:lnTo>
                        <a:lnTo>
                          <a:pt x="196" y="37"/>
                        </a:lnTo>
                        <a:lnTo>
                          <a:pt x="196" y="35"/>
                        </a:lnTo>
                        <a:lnTo>
                          <a:pt x="196" y="36"/>
                        </a:lnTo>
                        <a:lnTo>
                          <a:pt x="196" y="36"/>
                        </a:lnTo>
                        <a:lnTo>
                          <a:pt x="196" y="36"/>
                        </a:lnTo>
                        <a:lnTo>
                          <a:pt x="196" y="34"/>
                        </a:lnTo>
                        <a:lnTo>
                          <a:pt x="196" y="35"/>
                        </a:lnTo>
                        <a:lnTo>
                          <a:pt x="196" y="34"/>
                        </a:lnTo>
                        <a:lnTo>
                          <a:pt x="196" y="35"/>
                        </a:lnTo>
                        <a:lnTo>
                          <a:pt x="196" y="33"/>
                        </a:lnTo>
                        <a:lnTo>
                          <a:pt x="196" y="33"/>
                        </a:lnTo>
                        <a:lnTo>
                          <a:pt x="196" y="32"/>
                        </a:lnTo>
                        <a:lnTo>
                          <a:pt x="196" y="33"/>
                        </a:lnTo>
                        <a:lnTo>
                          <a:pt x="196" y="33"/>
                        </a:lnTo>
                        <a:lnTo>
                          <a:pt x="196" y="33"/>
                        </a:lnTo>
                        <a:lnTo>
                          <a:pt x="196" y="32"/>
                        </a:lnTo>
                        <a:lnTo>
                          <a:pt x="196" y="33"/>
                        </a:lnTo>
                        <a:lnTo>
                          <a:pt x="196" y="33"/>
                        </a:lnTo>
                        <a:lnTo>
                          <a:pt x="196" y="31"/>
                        </a:lnTo>
                        <a:lnTo>
                          <a:pt x="196" y="33"/>
                        </a:lnTo>
                        <a:lnTo>
                          <a:pt x="196" y="29"/>
                        </a:lnTo>
                        <a:lnTo>
                          <a:pt x="196" y="30"/>
                        </a:lnTo>
                        <a:lnTo>
                          <a:pt x="196" y="32"/>
                        </a:lnTo>
                        <a:lnTo>
                          <a:pt x="196" y="30"/>
                        </a:lnTo>
                        <a:lnTo>
                          <a:pt x="196" y="31"/>
                        </a:lnTo>
                        <a:lnTo>
                          <a:pt x="196" y="30"/>
                        </a:lnTo>
                        <a:lnTo>
                          <a:pt x="196" y="30"/>
                        </a:lnTo>
                        <a:lnTo>
                          <a:pt x="196" y="31"/>
                        </a:lnTo>
                        <a:lnTo>
                          <a:pt x="196" y="31"/>
                        </a:lnTo>
                        <a:lnTo>
                          <a:pt x="196" y="30"/>
                        </a:lnTo>
                        <a:lnTo>
                          <a:pt x="196" y="32"/>
                        </a:lnTo>
                        <a:lnTo>
                          <a:pt x="196" y="30"/>
                        </a:lnTo>
                        <a:lnTo>
                          <a:pt x="196" y="30"/>
                        </a:lnTo>
                        <a:lnTo>
                          <a:pt x="196" y="29"/>
                        </a:lnTo>
                        <a:lnTo>
                          <a:pt x="196" y="31"/>
                        </a:lnTo>
                        <a:lnTo>
                          <a:pt x="196" y="30"/>
                        </a:lnTo>
                        <a:lnTo>
                          <a:pt x="196" y="31"/>
                        </a:lnTo>
                        <a:lnTo>
                          <a:pt x="196" y="28"/>
                        </a:lnTo>
                        <a:lnTo>
                          <a:pt x="196" y="31"/>
                        </a:lnTo>
                        <a:lnTo>
                          <a:pt x="196" y="31"/>
                        </a:lnTo>
                        <a:lnTo>
                          <a:pt x="196" y="31"/>
                        </a:lnTo>
                        <a:lnTo>
                          <a:pt x="196" y="30"/>
                        </a:lnTo>
                        <a:lnTo>
                          <a:pt x="196" y="30"/>
                        </a:lnTo>
                        <a:lnTo>
                          <a:pt x="196" y="33"/>
                        </a:lnTo>
                        <a:lnTo>
                          <a:pt x="196" y="29"/>
                        </a:lnTo>
                        <a:lnTo>
                          <a:pt x="196" y="32"/>
                        </a:lnTo>
                        <a:lnTo>
                          <a:pt x="196" y="30"/>
                        </a:lnTo>
                        <a:lnTo>
                          <a:pt x="196" y="33"/>
                        </a:lnTo>
                        <a:lnTo>
                          <a:pt x="196" y="30"/>
                        </a:lnTo>
                        <a:lnTo>
                          <a:pt x="197" y="30"/>
                        </a:lnTo>
                        <a:lnTo>
                          <a:pt x="197" y="34"/>
                        </a:lnTo>
                        <a:lnTo>
                          <a:pt x="197" y="33"/>
                        </a:lnTo>
                        <a:lnTo>
                          <a:pt x="197" y="30"/>
                        </a:lnTo>
                        <a:lnTo>
                          <a:pt x="197" y="31"/>
                        </a:lnTo>
                        <a:lnTo>
                          <a:pt x="197" y="31"/>
                        </a:lnTo>
                        <a:lnTo>
                          <a:pt x="197" y="33"/>
                        </a:lnTo>
                        <a:lnTo>
                          <a:pt x="197" y="31"/>
                        </a:lnTo>
                        <a:lnTo>
                          <a:pt x="197" y="30"/>
                        </a:lnTo>
                        <a:lnTo>
                          <a:pt x="197" y="33"/>
                        </a:lnTo>
                        <a:lnTo>
                          <a:pt x="197" y="31"/>
                        </a:lnTo>
                        <a:lnTo>
                          <a:pt x="197" y="32"/>
                        </a:lnTo>
                        <a:lnTo>
                          <a:pt x="197" y="33"/>
                        </a:lnTo>
                        <a:lnTo>
                          <a:pt x="197" y="32"/>
                        </a:lnTo>
                        <a:lnTo>
                          <a:pt x="197" y="33"/>
                        </a:lnTo>
                        <a:lnTo>
                          <a:pt x="197" y="35"/>
                        </a:lnTo>
                        <a:lnTo>
                          <a:pt x="197" y="33"/>
                        </a:lnTo>
                        <a:lnTo>
                          <a:pt x="197" y="34"/>
                        </a:lnTo>
                        <a:lnTo>
                          <a:pt x="197" y="35"/>
                        </a:lnTo>
                        <a:lnTo>
                          <a:pt x="197" y="33"/>
                        </a:lnTo>
                        <a:lnTo>
                          <a:pt x="197" y="33"/>
                        </a:lnTo>
                        <a:lnTo>
                          <a:pt x="197" y="34"/>
                        </a:lnTo>
                        <a:lnTo>
                          <a:pt x="197" y="35"/>
                        </a:lnTo>
                        <a:lnTo>
                          <a:pt x="197" y="36"/>
                        </a:lnTo>
                        <a:lnTo>
                          <a:pt x="197" y="34"/>
                        </a:lnTo>
                        <a:lnTo>
                          <a:pt x="197" y="38"/>
                        </a:lnTo>
                        <a:lnTo>
                          <a:pt x="197" y="33"/>
                        </a:lnTo>
                        <a:lnTo>
                          <a:pt x="197" y="38"/>
                        </a:lnTo>
                        <a:lnTo>
                          <a:pt x="197" y="33"/>
                        </a:lnTo>
                        <a:lnTo>
                          <a:pt x="197" y="37"/>
                        </a:lnTo>
                        <a:lnTo>
                          <a:pt x="197" y="36"/>
                        </a:lnTo>
                        <a:lnTo>
                          <a:pt x="197" y="37"/>
                        </a:lnTo>
                        <a:lnTo>
                          <a:pt x="197" y="36"/>
                        </a:lnTo>
                        <a:lnTo>
                          <a:pt x="197" y="36"/>
                        </a:lnTo>
                        <a:lnTo>
                          <a:pt x="197" y="37"/>
                        </a:lnTo>
                        <a:lnTo>
                          <a:pt x="197" y="35"/>
                        </a:lnTo>
                        <a:lnTo>
                          <a:pt x="197" y="37"/>
                        </a:lnTo>
                        <a:lnTo>
                          <a:pt x="197" y="34"/>
                        </a:lnTo>
                        <a:lnTo>
                          <a:pt x="197" y="38"/>
                        </a:lnTo>
                        <a:lnTo>
                          <a:pt x="197" y="37"/>
                        </a:lnTo>
                        <a:lnTo>
                          <a:pt x="197" y="34"/>
                        </a:lnTo>
                        <a:lnTo>
                          <a:pt x="197" y="37"/>
                        </a:lnTo>
                        <a:lnTo>
                          <a:pt x="197" y="35"/>
                        </a:lnTo>
                        <a:lnTo>
                          <a:pt x="197" y="37"/>
                        </a:lnTo>
                        <a:lnTo>
                          <a:pt x="197" y="35"/>
                        </a:lnTo>
                        <a:lnTo>
                          <a:pt x="197" y="38"/>
                        </a:lnTo>
                        <a:lnTo>
                          <a:pt x="197" y="35"/>
                        </a:lnTo>
                        <a:lnTo>
                          <a:pt x="197" y="36"/>
                        </a:lnTo>
                        <a:lnTo>
                          <a:pt x="197" y="36"/>
                        </a:lnTo>
                        <a:lnTo>
                          <a:pt x="197" y="35"/>
                        </a:lnTo>
                        <a:lnTo>
                          <a:pt x="197" y="37"/>
                        </a:lnTo>
                        <a:lnTo>
                          <a:pt x="197" y="37"/>
                        </a:lnTo>
                        <a:lnTo>
                          <a:pt x="197" y="37"/>
                        </a:lnTo>
                        <a:lnTo>
                          <a:pt x="197" y="38"/>
                        </a:lnTo>
                        <a:lnTo>
                          <a:pt x="197" y="35"/>
                        </a:lnTo>
                        <a:lnTo>
                          <a:pt x="197" y="37"/>
                        </a:lnTo>
                        <a:lnTo>
                          <a:pt x="197" y="35"/>
                        </a:lnTo>
                        <a:lnTo>
                          <a:pt x="197" y="36"/>
                        </a:lnTo>
                        <a:lnTo>
                          <a:pt x="197" y="33"/>
                        </a:lnTo>
                        <a:lnTo>
                          <a:pt x="197" y="38"/>
                        </a:lnTo>
                        <a:lnTo>
                          <a:pt x="197" y="34"/>
                        </a:lnTo>
                        <a:lnTo>
                          <a:pt x="197" y="38"/>
                        </a:lnTo>
                        <a:lnTo>
                          <a:pt x="197" y="35"/>
                        </a:lnTo>
                        <a:lnTo>
                          <a:pt x="197" y="35"/>
                        </a:lnTo>
                        <a:lnTo>
                          <a:pt x="197" y="35"/>
                        </a:lnTo>
                        <a:lnTo>
                          <a:pt x="197" y="35"/>
                        </a:lnTo>
                        <a:lnTo>
                          <a:pt x="197" y="36"/>
                        </a:lnTo>
                        <a:lnTo>
                          <a:pt x="197" y="37"/>
                        </a:lnTo>
                        <a:lnTo>
                          <a:pt x="197" y="35"/>
                        </a:lnTo>
                        <a:lnTo>
                          <a:pt x="197" y="33"/>
                        </a:lnTo>
                        <a:lnTo>
                          <a:pt x="197" y="34"/>
                        </a:lnTo>
                        <a:lnTo>
                          <a:pt x="197" y="34"/>
                        </a:lnTo>
                        <a:lnTo>
                          <a:pt x="197" y="32"/>
                        </a:lnTo>
                        <a:lnTo>
                          <a:pt x="197" y="34"/>
                        </a:lnTo>
                        <a:lnTo>
                          <a:pt x="197" y="32"/>
                        </a:lnTo>
                        <a:lnTo>
                          <a:pt x="197" y="31"/>
                        </a:lnTo>
                        <a:lnTo>
                          <a:pt x="197" y="33"/>
                        </a:lnTo>
                        <a:lnTo>
                          <a:pt x="197" y="30"/>
                        </a:lnTo>
                        <a:lnTo>
                          <a:pt x="197" y="31"/>
                        </a:lnTo>
                        <a:lnTo>
                          <a:pt x="197" y="31"/>
                        </a:lnTo>
                        <a:lnTo>
                          <a:pt x="197" y="29"/>
                        </a:lnTo>
                        <a:lnTo>
                          <a:pt x="197" y="28"/>
                        </a:lnTo>
                        <a:lnTo>
                          <a:pt x="197" y="27"/>
                        </a:lnTo>
                        <a:lnTo>
                          <a:pt x="197" y="28"/>
                        </a:lnTo>
                        <a:lnTo>
                          <a:pt x="197" y="27"/>
                        </a:lnTo>
                        <a:lnTo>
                          <a:pt x="197" y="25"/>
                        </a:lnTo>
                        <a:lnTo>
                          <a:pt x="197" y="24"/>
                        </a:lnTo>
                        <a:lnTo>
                          <a:pt x="197" y="25"/>
                        </a:lnTo>
                        <a:lnTo>
                          <a:pt x="197" y="25"/>
                        </a:lnTo>
                        <a:lnTo>
                          <a:pt x="197" y="24"/>
                        </a:lnTo>
                        <a:lnTo>
                          <a:pt x="197" y="25"/>
                        </a:lnTo>
                        <a:lnTo>
                          <a:pt x="197" y="22"/>
                        </a:lnTo>
                        <a:lnTo>
                          <a:pt x="197" y="25"/>
                        </a:lnTo>
                        <a:lnTo>
                          <a:pt x="197" y="20"/>
                        </a:lnTo>
                        <a:lnTo>
                          <a:pt x="197" y="24"/>
                        </a:lnTo>
                        <a:lnTo>
                          <a:pt x="197" y="20"/>
                        </a:lnTo>
                        <a:lnTo>
                          <a:pt x="197" y="22"/>
                        </a:lnTo>
                        <a:lnTo>
                          <a:pt x="197" y="20"/>
                        </a:lnTo>
                        <a:lnTo>
                          <a:pt x="198" y="18"/>
                        </a:lnTo>
                        <a:lnTo>
                          <a:pt x="198" y="19"/>
                        </a:lnTo>
                        <a:lnTo>
                          <a:pt x="198" y="19"/>
                        </a:lnTo>
                        <a:lnTo>
                          <a:pt x="198" y="22"/>
                        </a:lnTo>
                        <a:lnTo>
                          <a:pt x="198" y="18"/>
                        </a:lnTo>
                        <a:lnTo>
                          <a:pt x="198" y="19"/>
                        </a:lnTo>
                        <a:lnTo>
                          <a:pt x="198" y="18"/>
                        </a:lnTo>
                        <a:lnTo>
                          <a:pt x="198" y="19"/>
                        </a:lnTo>
                        <a:lnTo>
                          <a:pt x="198" y="17"/>
                        </a:lnTo>
                        <a:lnTo>
                          <a:pt x="198" y="18"/>
                        </a:lnTo>
                        <a:lnTo>
                          <a:pt x="198" y="19"/>
                        </a:lnTo>
                        <a:lnTo>
                          <a:pt x="198" y="20"/>
                        </a:lnTo>
                        <a:lnTo>
                          <a:pt x="198" y="18"/>
                        </a:lnTo>
                        <a:lnTo>
                          <a:pt x="198" y="21"/>
                        </a:lnTo>
                        <a:lnTo>
                          <a:pt x="198" y="19"/>
                        </a:lnTo>
                        <a:lnTo>
                          <a:pt x="198" y="21"/>
                        </a:lnTo>
                        <a:lnTo>
                          <a:pt x="198" y="18"/>
                        </a:lnTo>
                        <a:lnTo>
                          <a:pt x="198" y="22"/>
                        </a:lnTo>
                        <a:lnTo>
                          <a:pt x="198" y="20"/>
                        </a:lnTo>
                        <a:lnTo>
                          <a:pt x="198" y="21"/>
                        </a:lnTo>
                        <a:lnTo>
                          <a:pt x="198" y="20"/>
                        </a:lnTo>
                        <a:lnTo>
                          <a:pt x="198" y="19"/>
                        </a:lnTo>
                        <a:lnTo>
                          <a:pt x="198" y="22"/>
                        </a:lnTo>
                        <a:lnTo>
                          <a:pt x="198" y="21"/>
                        </a:lnTo>
                        <a:lnTo>
                          <a:pt x="198" y="19"/>
                        </a:lnTo>
                        <a:lnTo>
                          <a:pt x="198" y="21"/>
                        </a:lnTo>
                        <a:lnTo>
                          <a:pt x="198" y="21"/>
                        </a:lnTo>
                        <a:lnTo>
                          <a:pt x="198" y="23"/>
                        </a:lnTo>
                        <a:lnTo>
                          <a:pt x="198" y="22"/>
                        </a:lnTo>
                        <a:lnTo>
                          <a:pt x="198" y="23"/>
                        </a:lnTo>
                        <a:lnTo>
                          <a:pt x="198" y="24"/>
                        </a:lnTo>
                        <a:lnTo>
                          <a:pt x="198" y="22"/>
                        </a:lnTo>
                        <a:lnTo>
                          <a:pt x="198" y="24"/>
                        </a:lnTo>
                        <a:lnTo>
                          <a:pt x="198" y="21"/>
                        </a:lnTo>
                        <a:lnTo>
                          <a:pt x="198" y="24"/>
                        </a:lnTo>
                        <a:lnTo>
                          <a:pt x="198" y="23"/>
                        </a:lnTo>
                        <a:lnTo>
                          <a:pt x="198" y="23"/>
                        </a:lnTo>
                        <a:lnTo>
                          <a:pt x="198" y="22"/>
                        </a:lnTo>
                        <a:lnTo>
                          <a:pt x="198" y="24"/>
                        </a:lnTo>
                        <a:lnTo>
                          <a:pt x="198" y="24"/>
                        </a:lnTo>
                        <a:lnTo>
                          <a:pt x="198" y="25"/>
                        </a:lnTo>
                        <a:lnTo>
                          <a:pt x="198" y="25"/>
                        </a:lnTo>
                        <a:lnTo>
                          <a:pt x="198" y="26"/>
                        </a:lnTo>
                        <a:lnTo>
                          <a:pt x="198" y="27"/>
                        </a:lnTo>
                        <a:lnTo>
                          <a:pt x="198" y="28"/>
                        </a:lnTo>
                        <a:lnTo>
                          <a:pt x="198" y="27"/>
                        </a:lnTo>
                        <a:lnTo>
                          <a:pt x="198" y="28"/>
                        </a:lnTo>
                        <a:lnTo>
                          <a:pt x="198" y="28"/>
                        </a:lnTo>
                        <a:lnTo>
                          <a:pt x="198" y="28"/>
                        </a:lnTo>
                        <a:lnTo>
                          <a:pt x="198" y="30"/>
                        </a:lnTo>
                        <a:lnTo>
                          <a:pt x="198" y="29"/>
                        </a:lnTo>
                        <a:lnTo>
                          <a:pt x="198" y="31"/>
                        </a:lnTo>
                        <a:lnTo>
                          <a:pt x="198" y="27"/>
                        </a:lnTo>
                        <a:lnTo>
                          <a:pt x="198" y="33"/>
                        </a:lnTo>
                        <a:lnTo>
                          <a:pt x="198" y="32"/>
                        </a:lnTo>
                        <a:lnTo>
                          <a:pt x="198" y="31"/>
                        </a:lnTo>
                        <a:lnTo>
                          <a:pt x="198" y="33"/>
                        </a:lnTo>
                        <a:lnTo>
                          <a:pt x="198" y="31"/>
                        </a:lnTo>
                        <a:lnTo>
                          <a:pt x="198" y="34"/>
                        </a:lnTo>
                        <a:lnTo>
                          <a:pt x="198" y="34"/>
                        </a:lnTo>
                        <a:lnTo>
                          <a:pt x="198" y="35"/>
                        </a:lnTo>
                        <a:lnTo>
                          <a:pt x="198" y="32"/>
                        </a:lnTo>
                        <a:lnTo>
                          <a:pt x="198" y="38"/>
                        </a:lnTo>
                        <a:lnTo>
                          <a:pt x="198" y="35"/>
                        </a:lnTo>
                        <a:lnTo>
                          <a:pt x="198" y="39"/>
                        </a:lnTo>
                        <a:lnTo>
                          <a:pt x="198" y="36"/>
                        </a:lnTo>
                        <a:lnTo>
                          <a:pt x="198" y="39"/>
                        </a:lnTo>
                        <a:lnTo>
                          <a:pt x="198" y="38"/>
                        </a:lnTo>
                        <a:lnTo>
                          <a:pt x="198" y="40"/>
                        </a:lnTo>
                        <a:lnTo>
                          <a:pt x="198" y="40"/>
                        </a:lnTo>
                        <a:lnTo>
                          <a:pt x="198" y="40"/>
                        </a:lnTo>
                        <a:lnTo>
                          <a:pt x="198" y="41"/>
                        </a:lnTo>
                        <a:lnTo>
                          <a:pt x="198" y="42"/>
                        </a:lnTo>
                        <a:lnTo>
                          <a:pt x="198" y="41"/>
                        </a:lnTo>
                        <a:lnTo>
                          <a:pt x="198" y="42"/>
                        </a:lnTo>
                        <a:lnTo>
                          <a:pt x="198" y="43"/>
                        </a:lnTo>
                        <a:lnTo>
                          <a:pt x="198" y="45"/>
                        </a:lnTo>
                        <a:lnTo>
                          <a:pt x="198" y="42"/>
                        </a:lnTo>
                        <a:lnTo>
                          <a:pt x="198" y="45"/>
                        </a:lnTo>
                        <a:lnTo>
                          <a:pt x="198" y="45"/>
                        </a:lnTo>
                        <a:lnTo>
                          <a:pt x="198" y="46"/>
                        </a:lnTo>
                        <a:lnTo>
                          <a:pt x="198" y="46"/>
                        </a:lnTo>
                        <a:lnTo>
                          <a:pt x="198" y="49"/>
                        </a:lnTo>
                        <a:lnTo>
                          <a:pt x="198" y="49"/>
                        </a:lnTo>
                        <a:lnTo>
                          <a:pt x="198" y="49"/>
                        </a:lnTo>
                        <a:lnTo>
                          <a:pt x="198" y="49"/>
                        </a:lnTo>
                        <a:lnTo>
                          <a:pt x="198" y="51"/>
                        </a:lnTo>
                        <a:lnTo>
                          <a:pt x="198" y="53"/>
                        </a:lnTo>
                        <a:lnTo>
                          <a:pt x="198" y="52"/>
                        </a:lnTo>
                        <a:lnTo>
                          <a:pt x="198" y="53"/>
                        </a:lnTo>
                        <a:lnTo>
                          <a:pt x="198" y="56"/>
                        </a:lnTo>
                        <a:lnTo>
                          <a:pt x="198" y="54"/>
                        </a:lnTo>
                        <a:lnTo>
                          <a:pt x="198" y="58"/>
                        </a:lnTo>
                        <a:lnTo>
                          <a:pt x="198" y="54"/>
                        </a:lnTo>
                        <a:lnTo>
                          <a:pt x="198" y="59"/>
                        </a:lnTo>
                        <a:lnTo>
                          <a:pt x="198" y="58"/>
                        </a:lnTo>
                        <a:lnTo>
                          <a:pt x="198" y="59"/>
                        </a:lnTo>
                        <a:lnTo>
                          <a:pt x="198" y="61"/>
                        </a:lnTo>
                        <a:lnTo>
                          <a:pt x="199" y="59"/>
                        </a:lnTo>
                        <a:lnTo>
                          <a:pt x="199" y="61"/>
                        </a:lnTo>
                        <a:lnTo>
                          <a:pt x="199" y="61"/>
                        </a:lnTo>
                        <a:lnTo>
                          <a:pt x="199" y="63"/>
                        </a:lnTo>
                        <a:lnTo>
                          <a:pt x="199" y="63"/>
                        </a:lnTo>
                        <a:lnTo>
                          <a:pt x="199" y="64"/>
                        </a:lnTo>
                        <a:lnTo>
                          <a:pt x="199" y="65"/>
                        </a:lnTo>
                        <a:lnTo>
                          <a:pt x="199" y="65"/>
                        </a:lnTo>
                        <a:lnTo>
                          <a:pt x="199" y="67"/>
                        </a:lnTo>
                        <a:lnTo>
                          <a:pt x="199" y="64"/>
                        </a:lnTo>
                        <a:lnTo>
                          <a:pt x="199" y="70"/>
                        </a:lnTo>
                        <a:lnTo>
                          <a:pt x="199" y="68"/>
                        </a:lnTo>
                        <a:lnTo>
                          <a:pt x="199" y="69"/>
                        </a:lnTo>
                        <a:lnTo>
                          <a:pt x="199" y="69"/>
                        </a:lnTo>
                        <a:lnTo>
                          <a:pt x="199" y="73"/>
                        </a:lnTo>
                        <a:lnTo>
                          <a:pt x="199" y="69"/>
                        </a:lnTo>
                        <a:lnTo>
                          <a:pt x="199" y="72"/>
                        </a:lnTo>
                        <a:lnTo>
                          <a:pt x="199" y="71"/>
                        </a:lnTo>
                        <a:lnTo>
                          <a:pt x="199" y="71"/>
                        </a:lnTo>
                        <a:lnTo>
                          <a:pt x="199" y="73"/>
                        </a:lnTo>
                        <a:lnTo>
                          <a:pt x="199" y="72"/>
                        </a:lnTo>
                        <a:lnTo>
                          <a:pt x="199" y="75"/>
                        </a:lnTo>
                        <a:lnTo>
                          <a:pt x="199" y="73"/>
                        </a:lnTo>
                        <a:lnTo>
                          <a:pt x="199" y="76"/>
                        </a:lnTo>
                        <a:lnTo>
                          <a:pt x="199" y="74"/>
                        </a:lnTo>
                        <a:lnTo>
                          <a:pt x="199" y="75"/>
                        </a:lnTo>
                        <a:lnTo>
                          <a:pt x="199" y="76"/>
                        </a:lnTo>
                        <a:lnTo>
                          <a:pt x="199" y="77"/>
                        </a:lnTo>
                        <a:lnTo>
                          <a:pt x="199" y="77"/>
                        </a:lnTo>
                        <a:lnTo>
                          <a:pt x="199" y="78"/>
                        </a:lnTo>
                        <a:lnTo>
                          <a:pt x="199" y="78"/>
                        </a:lnTo>
                        <a:lnTo>
                          <a:pt x="199" y="81"/>
                        </a:lnTo>
                        <a:lnTo>
                          <a:pt x="199" y="81"/>
                        </a:lnTo>
                        <a:lnTo>
                          <a:pt x="199" y="80"/>
                        </a:lnTo>
                        <a:lnTo>
                          <a:pt x="199" y="81"/>
                        </a:lnTo>
                        <a:lnTo>
                          <a:pt x="199" y="80"/>
                        </a:lnTo>
                        <a:lnTo>
                          <a:pt x="199" y="82"/>
                        </a:lnTo>
                        <a:lnTo>
                          <a:pt x="199" y="81"/>
                        </a:lnTo>
                        <a:lnTo>
                          <a:pt x="199" y="80"/>
                        </a:lnTo>
                        <a:lnTo>
                          <a:pt x="199" y="83"/>
                        </a:lnTo>
                        <a:lnTo>
                          <a:pt x="199" y="79"/>
                        </a:lnTo>
                        <a:lnTo>
                          <a:pt x="199" y="82"/>
                        </a:lnTo>
                        <a:lnTo>
                          <a:pt x="199" y="84"/>
                        </a:lnTo>
                        <a:lnTo>
                          <a:pt x="199" y="80"/>
                        </a:lnTo>
                        <a:lnTo>
                          <a:pt x="199" y="81"/>
                        </a:lnTo>
                        <a:lnTo>
                          <a:pt x="199" y="82"/>
                        </a:lnTo>
                        <a:lnTo>
                          <a:pt x="199" y="84"/>
                        </a:lnTo>
                        <a:lnTo>
                          <a:pt x="199" y="81"/>
                        </a:lnTo>
                        <a:lnTo>
                          <a:pt x="199" y="85"/>
                        </a:lnTo>
                        <a:lnTo>
                          <a:pt x="199" y="82"/>
                        </a:lnTo>
                        <a:lnTo>
                          <a:pt x="199" y="83"/>
                        </a:lnTo>
                        <a:lnTo>
                          <a:pt x="199" y="82"/>
                        </a:lnTo>
                        <a:lnTo>
                          <a:pt x="199" y="83"/>
                        </a:lnTo>
                        <a:lnTo>
                          <a:pt x="199" y="83"/>
                        </a:lnTo>
                        <a:lnTo>
                          <a:pt x="199" y="83"/>
                        </a:lnTo>
                        <a:lnTo>
                          <a:pt x="199" y="83"/>
                        </a:lnTo>
                        <a:lnTo>
                          <a:pt x="199" y="83"/>
                        </a:lnTo>
                        <a:lnTo>
                          <a:pt x="199" y="84"/>
                        </a:lnTo>
                        <a:lnTo>
                          <a:pt x="199" y="84"/>
                        </a:lnTo>
                        <a:lnTo>
                          <a:pt x="199" y="82"/>
                        </a:lnTo>
                        <a:lnTo>
                          <a:pt x="199" y="83"/>
                        </a:lnTo>
                        <a:lnTo>
                          <a:pt x="199" y="85"/>
                        </a:lnTo>
                        <a:lnTo>
                          <a:pt x="199" y="83"/>
                        </a:lnTo>
                        <a:lnTo>
                          <a:pt x="199" y="84"/>
                        </a:lnTo>
                        <a:lnTo>
                          <a:pt x="199" y="84"/>
                        </a:lnTo>
                        <a:lnTo>
                          <a:pt x="199" y="84"/>
                        </a:lnTo>
                        <a:lnTo>
                          <a:pt x="199" y="85"/>
                        </a:lnTo>
                        <a:lnTo>
                          <a:pt x="199" y="85"/>
                        </a:lnTo>
                        <a:lnTo>
                          <a:pt x="199" y="85"/>
                        </a:lnTo>
                        <a:lnTo>
                          <a:pt x="199" y="84"/>
                        </a:lnTo>
                        <a:lnTo>
                          <a:pt x="199" y="85"/>
                        </a:lnTo>
                        <a:lnTo>
                          <a:pt x="199" y="87"/>
                        </a:lnTo>
                        <a:lnTo>
                          <a:pt x="199" y="86"/>
                        </a:lnTo>
                        <a:lnTo>
                          <a:pt x="199" y="89"/>
                        </a:lnTo>
                        <a:lnTo>
                          <a:pt x="199" y="84"/>
                        </a:lnTo>
                        <a:lnTo>
                          <a:pt x="199" y="88"/>
                        </a:lnTo>
                        <a:lnTo>
                          <a:pt x="199" y="85"/>
                        </a:lnTo>
                        <a:lnTo>
                          <a:pt x="199" y="89"/>
                        </a:lnTo>
                        <a:lnTo>
                          <a:pt x="199" y="86"/>
                        </a:lnTo>
                        <a:lnTo>
                          <a:pt x="199" y="89"/>
                        </a:lnTo>
                        <a:lnTo>
                          <a:pt x="199" y="87"/>
                        </a:lnTo>
                        <a:lnTo>
                          <a:pt x="199" y="85"/>
                        </a:lnTo>
                        <a:lnTo>
                          <a:pt x="199" y="88"/>
                        </a:lnTo>
                        <a:lnTo>
                          <a:pt x="199" y="87"/>
                        </a:lnTo>
                        <a:lnTo>
                          <a:pt x="199" y="90"/>
                        </a:lnTo>
                        <a:lnTo>
                          <a:pt x="199" y="89"/>
                        </a:lnTo>
                        <a:lnTo>
                          <a:pt x="199" y="88"/>
                        </a:lnTo>
                        <a:lnTo>
                          <a:pt x="199" y="89"/>
                        </a:lnTo>
                        <a:lnTo>
                          <a:pt x="199" y="84"/>
                        </a:lnTo>
                        <a:lnTo>
                          <a:pt x="199" y="90"/>
                        </a:lnTo>
                        <a:lnTo>
                          <a:pt x="199" y="87"/>
                        </a:lnTo>
                        <a:lnTo>
                          <a:pt x="199" y="88"/>
                        </a:lnTo>
                        <a:lnTo>
                          <a:pt x="199" y="90"/>
                        </a:lnTo>
                        <a:lnTo>
                          <a:pt x="199" y="88"/>
                        </a:lnTo>
                        <a:lnTo>
                          <a:pt x="199" y="89"/>
                        </a:lnTo>
                        <a:lnTo>
                          <a:pt x="199" y="87"/>
                        </a:lnTo>
                        <a:lnTo>
                          <a:pt x="199" y="88"/>
                        </a:lnTo>
                        <a:lnTo>
                          <a:pt x="199" y="90"/>
                        </a:lnTo>
                        <a:lnTo>
                          <a:pt x="199" y="88"/>
                        </a:lnTo>
                        <a:lnTo>
                          <a:pt x="199" y="89"/>
                        </a:lnTo>
                        <a:lnTo>
                          <a:pt x="199" y="90"/>
                        </a:lnTo>
                        <a:lnTo>
                          <a:pt x="199" y="88"/>
                        </a:lnTo>
                        <a:lnTo>
                          <a:pt x="199" y="88"/>
                        </a:lnTo>
                        <a:lnTo>
                          <a:pt x="199" y="87"/>
                        </a:lnTo>
                        <a:lnTo>
                          <a:pt x="199" y="89"/>
                        </a:lnTo>
                        <a:lnTo>
                          <a:pt x="199" y="87"/>
                        </a:lnTo>
                        <a:lnTo>
                          <a:pt x="199" y="88"/>
                        </a:lnTo>
                        <a:lnTo>
                          <a:pt x="199" y="88"/>
                        </a:lnTo>
                        <a:lnTo>
                          <a:pt x="200" y="88"/>
                        </a:lnTo>
                        <a:lnTo>
                          <a:pt x="200" y="88"/>
                        </a:lnTo>
                        <a:lnTo>
                          <a:pt x="200" y="88"/>
                        </a:lnTo>
                        <a:lnTo>
                          <a:pt x="200" y="88"/>
                        </a:lnTo>
                        <a:lnTo>
                          <a:pt x="200" y="89"/>
                        </a:lnTo>
                        <a:lnTo>
                          <a:pt x="200" y="87"/>
                        </a:lnTo>
                        <a:lnTo>
                          <a:pt x="200" y="86"/>
                        </a:lnTo>
                        <a:lnTo>
                          <a:pt x="200" y="90"/>
                        </a:lnTo>
                        <a:lnTo>
                          <a:pt x="200" y="87"/>
                        </a:lnTo>
                        <a:lnTo>
                          <a:pt x="200" y="87"/>
                        </a:lnTo>
                        <a:lnTo>
                          <a:pt x="200" y="88"/>
                        </a:lnTo>
                        <a:lnTo>
                          <a:pt x="200" y="86"/>
                        </a:lnTo>
                        <a:lnTo>
                          <a:pt x="200" y="88"/>
                        </a:lnTo>
                        <a:lnTo>
                          <a:pt x="200" y="85"/>
                        </a:lnTo>
                        <a:lnTo>
                          <a:pt x="200" y="90"/>
                        </a:lnTo>
                        <a:lnTo>
                          <a:pt x="200" y="87"/>
                        </a:lnTo>
                        <a:lnTo>
                          <a:pt x="200" y="85"/>
                        </a:lnTo>
                        <a:lnTo>
                          <a:pt x="200" y="86"/>
                        </a:lnTo>
                        <a:lnTo>
                          <a:pt x="200" y="86"/>
                        </a:lnTo>
                        <a:lnTo>
                          <a:pt x="200" y="85"/>
                        </a:lnTo>
                        <a:lnTo>
                          <a:pt x="200" y="85"/>
                        </a:lnTo>
                        <a:lnTo>
                          <a:pt x="200" y="87"/>
                        </a:lnTo>
                        <a:lnTo>
                          <a:pt x="200" y="85"/>
                        </a:lnTo>
                        <a:lnTo>
                          <a:pt x="200" y="86"/>
                        </a:lnTo>
                        <a:lnTo>
                          <a:pt x="200" y="84"/>
                        </a:lnTo>
                        <a:lnTo>
                          <a:pt x="200" y="83"/>
                        </a:lnTo>
                        <a:lnTo>
                          <a:pt x="200" y="83"/>
                        </a:lnTo>
                        <a:lnTo>
                          <a:pt x="200" y="84"/>
                        </a:lnTo>
                        <a:lnTo>
                          <a:pt x="200" y="84"/>
                        </a:lnTo>
                        <a:lnTo>
                          <a:pt x="200" y="83"/>
                        </a:lnTo>
                        <a:lnTo>
                          <a:pt x="200" y="82"/>
                        </a:lnTo>
                        <a:lnTo>
                          <a:pt x="200" y="82"/>
                        </a:lnTo>
                        <a:lnTo>
                          <a:pt x="200" y="82"/>
                        </a:lnTo>
                        <a:lnTo>
                          <a:pt x="200" y="81"/>
                        </a:lnTo>
                        <a:lnTo>
                          <a:pt x="200" y="81"/>
                        </a:lnTo>
                        <a:lnTo>
                          <a:pt x="200" y="81"/>
                        </a:lnTo>
                        <a:lnTo>
                          <a:pt x="200" y="81"/>
                        </a:lnTo>
                        <a:lnTo>
                          <a:pt x="200" y="78"/>
                        </a:lnTo>
                        <a:lnTo>
                          <a:pt x="200" y="79"/>
                        </a:lnTo>
                        <a:lnTo>
                          <a:pt x="200" y="78"/>
                        </a:lnTo>
                        <a:lnTo>
                          <a:pt x="200" y="80"/>
                        </a:lnTo>
                        <a:lnTo>
                          <a:pt x="200" y="78"/>
                        </a:lnTo>
                        <a:lnTo>
                          <a:pt x="200" y="78"/>
                        </a:lnTo>
                        <a:lnTo>
                          <a:pt x="200" y="79"/>
                        </a:lnTo>
                        <a:lnTo>
                          <a:pt x="200" y="80"/>
                        </a:lnTo>
                        <a:lnTo>
                          <a:pt x="200" y="82"/>
                        </a:lnTo>
                        <a:lnTo>
                          <a:pt x="200" y="78"/>
                        </a:lnTo>
                        <a:lnTo>
                          <a:pt x="200" y="78"/>
                        </a:lnTo>
                        <a:lnTo>
                          <a:pt x="200" y="79"/>
                        </a:lnTo>
                        <a:lnTo>
                          <a:pt x="200" y="79"/>
                        </a:lnTo>
                        <a:lnTo>
                          <a:pt x="200" y="80"/>
                        </a:lnTo>
                        <a:lnTo>
                          <a:pt x="200" y="77"/>
                        </a:lnTo>
                        <a:lnTo>
                          <a:pt x="200" y="80"/>
                        </a:lnTo>
                        <a:lnTo>
                          <a:pt x="200" y="76"/>
                        </a:lnTo>
                        <a:lnTo>
                          <a:pt x="200" y="78"/>
                        </a:lnTo>
                        <a:lnTo>
                          <a:pt x="200" y="77"/>
                        </a:lnTo>
                        <a:lnTo>
                          <a:pt x="200" y="76"/>
                        </a:lnTo>
                        <a:lnTo>
                          <a:pt x="200" y="78"/>
                        </a:lnTo>
                        <a:lnTo>
                          <a:pt x="200" y="77"/>
                        </a:lnTo>
                        <a:lnTo>
                          <a:pt x="200" y="75"/>
                        </a:lnTo>
                        <a:lnTo>
                          <a:pt x="200" y="78"/>
                        </a:lnTo>
                        <a:lnTo>
                          <a:pt x="200" y="75"/>
                        </a:lnTo>
                        <a:lnTo>
                          <a:pt x="200" y="77"/>
                        </a:lnTo>
                        <a:lnTo>
                          <a:pt x="200" y="76"/>
                        </a:lnTo>
                        <a:lnTo>
                          <a:pt x="200" y="76"/>
                        </a:lnTo>
                        <a:lnTo>
                          <a:pt x="200" y="76"/>
                        </a:lnTo>
                        <a:lnTo>
                          <a:pt x="200" y="74"/>
                        </a:lnTo>
                        <a:lnTo>
                          <a:pt x="200" y="76"/>
                        </a:lnTo>
                        <a:lnTo>
                          <a:pt x="200" y="74"/>
                        </a:lnTo>
                        <a:lnTo>
                          <a:pt x="200" y="76"/>
                        </a:lnTo>
                        <a:lnTo>
                          <a:pt x="200" y="72"/>
                        </a:lnTo>
                        <a:lnTo>
                          <a:pt x="200" y="76"/>
                        </a:lnTo>
                        <a:lnTo>
                          <a:pt x="200" y="73"/>
                        </a:lnTo>
                        <a:lnTo>
                          <a:pt x="200" y="74"/>
                        </a:lnTo>
                        <a:lnTo>
                          <a:pt x="200" y="73"/>
                        </a:lnTo>
                        <a:lnTo>
                          <a:pt x="200" y="75"/>
                        </a:lnTo>
                        <a:lnTo>
                          <a:pt x="200" y="71"/>
                        </a:lnTo>
                        <a:lnTo>
                          <a:pt x="200" y="74"/>
                        </a:lnTo>
                        <a:lnTo>
                          <a:pt x="200" y="74"/>
                        </a:lnTo>
                        <a:lnTo>
                          <a:pt x="200" y="75"/>
                        </a:lnTo>
                        <a:lnTo>
                          <a:pt x="200" y="72"/>
                        </a:lnTo>
                        <a:lnTo>
                          <a:pt x="200" y="75"/>
                        </a:lnTo>
                        <a:lnTo>
                          <a:pt x="200" y="72"/>
                        </a:lnTo>
                        <a:lnTo>
                          <a:pt x="200" y="72"/>
                        </a:lnTo>
                        <a:lnTo>
                          <a:pt x="200" y="73"/>
                        </a:lnTo>
                        <a:lnTo>
                          <a:pt x="200" y="71"/>
                        </a:lnTo>
                        <a:lnTo>
                          <a:pt x="200" y="76"/>
                        </a:lnTo>
                        <a:lnTo>
                          <a:pt x="200" y="72"/>
                        </a:lnTo>
                        <a:lnTo>
                          <a:pt x="200" y="75"/>
                        </a:lnTo>
                        <a:lnTo>
                          <a:pt x="200" y="71"/>
                        </a:lnTo>
                        <a:lnTo>
                          <a:pt x="200" y="74"/>
                        </a:lnTo>
                        <a:lnTo>
                          <a:pt x="200" y="71"/>
                        </a:lnTo>
                        <a:lnTo>
                          <a:pt x="200" y="73"/>
                        </a:lnTo>
                        <a:lnTo>
                          <a:pt x="200" y="73"/>
                        </a:lnTo>
                        <a:lnTo>
                          <a:pt x="200" y="73"/>
                        </a:lnTo>
                        <a:lnTo>
                          <a:pt x="200" y="73"/>
                        </a:lnTo>
                        <a:lnTo>
                          <a:pt x="200" y="75"/>
                        </a:lnTo>
                        <a:lnTo>
                          <a:pt x="200" y="74"/>
                        </a:lnTo>
                        <a:lnTo>
                          <a:pt x="201" y="76"/>
                        </a:lnTo>
                        <a:lnTo>
                          <a:pt x="201" y="72"/>
                        </a:lnTo>
                        <a:lnTo>
                          <a:pt x="201" y="73"/>
                        </a:lnTo>
                        <a:lnTo>
                          <a:pt x="201" y="75"/>
                        </a:lnTo>
                        <a:lnTo>
                          <a:pt x="201" y="72"/>
                        </a:lnTo>
                        <a:lnTo>
                          <a:pt x="201" y="76"/>
                        </a:lnTo>
                        <a:lnTo>
                          <a:pt x="201" y="73"/>
                        </a:lnTo>
                        <a:lnTo>
                          <a:pt x="201" y="77"/>
                        </a:lnTo>
                        <a:lnTo>
                          <a:pt x="201" y="73"/>
                        </a:lnTo>
                        <a:lnTo>
                          <a:pt x="201" y="75"/>
                        </a:lnTo>
                        <a:lnTo>
                          <a:pt x="201" y="73"/>
                        </a:lnTo>
                        <a:lnTo>
                          <a:pt x="201" y="73"/>
                        </a:lnTo>
                        <a:lnTo>
                          <a:pt x="201" y="75"/>
                        </a:lnTo>
                        <a:lnTo>
                          <a:pt x="201" y="74"/>
                        </a:lnTo>
                        <a:lnTo>
                          <a:pt x="201" y="74"/>
                        </a:lnTo>
                        <a:lnTo>
                          <a:pt x="201" y="74"/>
                        </a:lnTo>
                        <a:lnTo>
                          <a:pt x="201" y="76"/>
                        </a:lnTo>
                        <a:lnTo>
                          <a:pt x="201" y="74"/>
                        </a:lnTo>
                        <a:lnTo>
                          <a:pt x="201" y="76"/>
                        </a:lnTo>
                        <a:lnTo>
                          <a:pt x="201" y="74"/>
                        </a:lnTo>
                        <a:lnTo>
                          <a:pt x="201" y="74"/>
                        </a:lnTo>
                        <a:lnTo>
                          <a:pt x="201" y="75"/>
                        </a:lnTo>
                        <a:lnTo>
                          <a:pt x="201" y="74"/>
                        </a:lnTo>
                        <a:lnTo>
                          <a:pt x="201" y="73"/>
                        </a:lnTo>
                        <a:lnTo>
                          <a:pt x="201" y="76"/>
                        </a:lnTo>
                        <a:lnTo>
                          <a:pt x="201" y="73"/>
                        </a:lnTo>
                        <a:lnTo>
                          <a:pt x="201" y="75"/>
                        </a:lnTo>
                        <a:lnTo>
                          <a:pt x="201" y="75"/>
                        </a:lnTo>
                        <a:lnTo>
                          <a:pt x="201" y="74"/>
                        </a:lnTo>
                        <a:lnTo>
                          <a:pt x="201" y="72"/>
                        </a:lnTo>
                        <a:lnTo>
                          <a:pt x="201" y="74"/>
                        </a:lnTo>
                        <a:lnTo>
                          <a:pt x="201" y="72"/>
                        </a:lnTo>
                        <a:lnTo>
                          <a:pt x="201" y="74"/>
                        </a:lnTo>
                        <a:lnTo>
                          <a:pt x="201" y="75"/>
                        </a:lnTo>
                        <a:lnTo>
                          <a:pt x="201" y="75"/>
                        </a:lnTo>
                        <a:lnTo>
                          <a:pt x="201" y="71"/>
                        </a:lnTo>
                        <a:lnTo>
                          <a:pt x="201" y="75"/>
                        </a:lnTo>
                        <a:lnTo>
                          <a:pt x="201" y="71"/>
                        </a:lnTo>
                        <a:lnTo>
                          <a:pt x="201" y="71"/>
                        </a:lnTo>
                        <a:lnTo>
                          <a:pt x="201" y="71"/>
                        </a:lnTo>
                        <a:lnTo>
                          <a:pt x="201" y="71"/>
                        </a:lnTo>
                        <a:lnTo>
                          <a:pt x="201" y="69"/>
                        </a:lnTo>
                        <a:lnTo>
                          <a:pt x="201" y="69"/>
                        </a:lnTo>
                        <a:lnTo>
                          <a:pt x="201" y="72"/>
                        </a:lnTo>
                        <a:lnTo>
                          <a:pt x="201" y="67"/>
                        </a:lnTo>
                        <a:lnTo>
                          <a:pt x="201" y="71"/>
                        </a:lnTo>
                        <a:lnTo>
                          <a:pt x="201" y="66"/>
                        </a:lnTo>
                        <a:lnTo>
                          <a:pt x="201" y="70"/>
                        </a:lnTo>
                        <a:lnTo>
                          <a:pt x="201" y="66"/>
                        </a:lnTo>
                        <a:lnTo>
                          <a:pt x="201" y="70"/>
                        </a:lnTo>
                        <a:lnTo>
                          <a:pt x="201" y="65"/>
                        </a:lnTo>
                        <a:lnTo>
                          <a:pt x="201" y="67"/>
                        </a:lnTo>
                        <a:lnTo>
                          <a:pt x="201" y="65"/>
                        </a:lnTo>
                        <a:lnTo>
                          <a:pt x="201" y="64"/>
                        </a:lnTo>
                        <a:lnTo>
                          <a:pt x="201" y="63"/>
                        </a:lnTo>
                        <a:lnTo>
                          <a:pt x="201" y="65"/>
                        </a:lnTo>
                        <a:lnTo>
                          <a:pt x="201" y="64"/>
                        </a:lnTo>
                        <a:lnTo>
                          <a:pt x="201" y="62"/>
                        </a:lnTo>
                        <a:lnTo>
                          <a:pt x="201" y="64"/>
                        </a:lnTo>
                        <a:lnTo>
                          <a:pt x="201" y="62"/>
                        </a:lnTo>
                        <a:lnTo>
                          <a:pt x="201" y="63"/>
                        </a:lnTo>
                        <a:lnTo>
                          <a:pt x="201" y="60"/>
                        </a:lnTo>
                        <a:lnTo>
                          <a:pt x="201" y="64"/>
                        </a:lnTo>
                        <a:lnTo>
                          <a:pt x="201" y="59"/>
                        </a:lnTo>
                        <a:lnTo>
                          <a:pt x="201" y="62"/>
                        </a:lnTo>
                        <a:lnTo>
                          <a:pt x="201" y="59"/>
                        </a:lnTo>
                        <a:lnTo>
                          <a:pt x="201" y="61"/>
                        </a:lnTo>
                        <a:lnTo>
                          <a:pt x="201" y="60"/>
                        </a:lnTo>
                        <a:lnTo>
                          <a:pt x="201" y="60"/>
                        </a:lnTo>
                        <a:lnTo>
                          <a:pt x="201" y="61"/>
                        </a:lnTo>
                        <a:lnTo>
                          <a:pt x="201" y="61"/>
                        </a:lnTo>
                        <a:lnTo>
                          <a:pt x="201" y="61"/>
                        </a:lnTo>
                        <a:lnTo>
                          <a:pt x="201" y="60"/>
                        </a:lnTo>
                        <a:lnTo>
                          <a:pt x="201" y="60"/>
                        </a:lnTo>
                        <a:lnTo>
                          <a:pt x="201" y="57"/>
                        </a:lnTo>
                        <a:lnTo>
                          <a:pt x="201" y="59"/>
                        </a:lnTo>
                        <a:lnTo>
                          <a:pt x="201" y="58"/>
                        </a:lnTo>
                        <a:lnTo>
                          <a:pt x="201" y="62"/>
                        </a:lnTo>
                        <a:lnTo>
                          <a:pt x="201" y="59"/>
                        </a:lnTo>
                        <a:lnTo>
                          <a:pt x="201" y="57"/>
                        </a:lnTo>
                        <a:lnTo>
                          <a:pt x="201" y="60"/>
                        </a:lnTo>
                        <a:lnTo>
                          <a:pt x="201" y="57"/>
                        </a:lnTo>
                        <a:lnTo>
                          <a:pt x="201" y="56"/>
                        </a:lnTo>
                        <a:lnTo>
                          <a:pt x="201" y="57"/>
                        </a:lnTo>
                        <a:lnTo>
                          <a:pt x="201" y="56"/>
                        </a:lnTo>
                        <a:lnTo>
                          <a:pt x="201" y="56"/>
                        </a:lnTo>
                        <a:lnTo>
                          <a:pt x="201" y="56"/>
                        </a:lnTo>
                        <a:lnTo>
                          <a:pt x="201" y="54"/>
                        </a:lnTo>
                        <a:lnTo>
                          <a:pt x="201" y="56"/>
                        </a:lnTo>
                        <a:lnTo>
                          <a:pt x="201" y="53"/>
                        </a:lnTo>
                        <a:lnTo>
                          <a:pt x="201" y="56"/>
                        </a:lnTo>
                        <a:lnTo>
                          <a:pt x="201" y="52"/>
                        </a:lnTo>
                        <a:lnTo>
                          <a:pt x="201" y="55"/>
                        </a:lnTo>
                        <a:lnTo>
                          <a:pt x="201" y="53"/>
                        </a:lnTo>
                        <a:lnTo>
                          <a:pt x="201" y="52"/>
                        </a:lnTo>
                        <a:lnTo>
                          <a:pt x="201" y="53"/>
                        </a:lnTo>
                        <a:lnTo>
                          <a:pt x="201" y="51"/>
                        </a:lnTo>
                        <a:lnTo>
                          <a:pt x="201" y="52"/>
                        </a:lnTo>
                        <a:lnTo>
                          <a:pt x="201" y="52"/>
                        </a:lnTo>
                        <a:lnTo>
                          <a:pt x="201" y="52"/>
                        </a:lnTo>
                        <a:lnTo>
                          <a:pt x="201" y="49"/>
                        </a:lnTo>
                        <a:lnTo>
                          <a:pt x="201" y="50"/>
                        </a:lnTo>
                        <a:lnTo>
                          <a:pt x="201" y="48"/>
                        </a:lnTo>
                        <a:lnTo>
                          <a:pt x="201" y="51"/>
                        </a:lnTo>
                        <a:lnTo>
                          <a:pt x="201" y="45"/>
                        </a:lnTo>
                        <a:lnTo>
                          <a:pt x="201" y="49"/>
                        </a:lnTo>
                        <a:lnTo>
                          <a:pt x="201" y="48"/>
                        </a:lnTo>
                        <a:lnTo>
                          <a:pt x="202" y="49"/>
                        </a:lnTo>
                        <a:lnTo>
                          <a:pt x="202" y="47"/>
                        </a:lnTo>
                        <a:lnTo>
                          <a:pt x="202" y="48"/>
                        </a:lnTo>
                        <a:lnTo>
                          <a:pt x="202" y="45"/>
                        </a:lnTo>
                        <a:lnTo>
                          <a:pt x="202" y="46"/>
                        </a:lnTo>
                        <a:lnTo>
                          <a:pt x="202" y="45"/>
                        </a:lnTo>
                        <a:lnTo>
                          <a:pt x="202" y="47"/>
                        </a:lnTo>
                        <a:lnTo>
                          <a:pt x="202" y="48"/>
                        </a:lnTo>
                        <a:lnTo>
                          <a:pt x="202" y="46"/>
                        </a:lnTo>
                        <a:lnTo>
                          <a:pt x="202" y="47"/>
                        </a:lnTo>
                        <a:lnTo>
                          <a:pt x="202" y="46"/>
                        </a:lnTo>
                        <a:lnTo>
                          <a:pt x="202" y="48"/>
                        </a:lnTo>
                        <a:lnTo>
                          <a:pt x="202" y="47"/>
                        </a:lnTo>
                        <a:lnTo>
                          <a:pt x="202" y="46"/>
                        </a:lnTo>
                        <a:lnTo>
                          <a:pt x="202" y="45"/>
                        </a:lnTo>
                        <a:lnTo>
                          <a:pt x="202" y="47"/>
                        </a:lnTo>
                        <a:lnTo>
                          <a:pt x="202" y="46"/>
                        </a:lnTo>
                        <a:lnTo>
                          <a:pt x="202" y="47"/>
                        </a:lnTo>
                        <a:lnTo>
                          <a:pt x="202" y="47"/>
                        </a:lnTo>
                        <a:lnTo>
                          <a:pt x="202" y="46"/>
                        </a:lnTo>
                        <a:lnTo>
                          <a:pt x="202" y="46"/>
                        </a:lnTo>
                        <a:lnTo>
                          <a:pt x="202" y="47"/>
                        </a:lnTo>
                        <a:lnTo>
                          <a:pt x="202" y="45"/>
                        </a:lnTo>
                        <a:lnTo>
                          <a:pt x="202" y="48"/>
                        </a:lnTo>
                        <a:lnTo>
                          <a:pt x="202" y="43"/>
                        </a:lnTo>
                        <a:lnTo>
                          <a:pt x="202" y="46"/>
                        </a:lnTo>
                        <a:lnTo>
                          <a:pt x="202" y="44"/>
                        </a:lnTo>
                        <a:lnTo>
                          <a:pt x="202" y="48"/>
                        </a:lnTo>
                        <a:lnTo>
                          <a:pt x="202" y="47"/>
                        </a:lnTo>
                        <a:lnTo>
                          <a:pt x="202" y="46"/>
                        </a:lnTo>
                        <a:lnTo>
                          <a:pt x="202" y="46"/>
                        </a:lnTo>
                        <a:lnTo>
                          <a:pt x="202" y="45"/>
                        </a:lnTo>
                        <a:lnTo>
                          <a:pt x="202" y="47"/>
                        </a:lnTo>
                        <a:lnTo>
                          <a:pt x="202" y="47"/>
                        </a:lnTo>
                        <a:lnTo>
                          <a:pt x="202" y="47"/>
                        </a:lnTo>
                        <a:lnTo>
                          <a:pt x="202" y="47"/>
                        </a:lnTo>
                        <a:lnTo>
                          <a:pt x="202" y="45"/>
                        </a:lnTo>
                        <a:lnTo>
                          <a:pt x="202" y="48"/>
                        </a:lnTo>
                        <a:lnTo>
                          <a:pt x="202" y="47"/>
                        </a:lnTo>
                        <a:lnTo>
                          <a:pt x="202" y="47"/>
                        </a:lnTo>
                        <a:lnTo>
                          <a:pt x="202" y="48"/>
                        </a:lnTo>
                        <a:lnTo>
                          <a:pt x="202" y="47"/>
                        </a:lnTo>
                        <a:lnTo>
                          <a:pt x="202" y="50"/>
                        </a:lnTo>
                        <a:lnTo>
                          <a:pt x="202" y="48"/>
                        </a:lnTo>
                        <a:lnTo>
                          <a:pt x="202" y="48"/>
                        </a:lnTo>
                        <a:lnTo>
                          <a:pt x="202" y="49"/>
                        </a:lnTo>
                        <a:lnTo>
                          <a:pt x="202" y="52"/>
                        </a:lnTo>
                        <a:lnTo>
                          <a:pt x="202" y="49"/>
                        </a:lnTo>
                        <a:lnTo>
                          <a:pt x="202" y="50"/>
                        </a:lnTo>
                        <a:lnTo>
                          <a:pt x="202" y="51"/>
                        </a:lnTo>
                        <a:lnTo>
                          <a:pt x="202" y="52"/>
                        </a:lnTo>
                        <a:lnTo>
                          <a:pt x="202" y="48"/>
                        </a:lnTo>
                        <a:lnTo>
                          <a:pt x="202" y="56"/>
                        </a:lnTo>
                        <a:lnTo>
                          <a:pt x="202" y="52"/>
                        </a:lnTo>
                        <a:lnTo>
                          <a:pt x="202" y="53"/>
                        </a:lnTo>
                        <a:lnTo>
                          <a:pt x="202" y="53"/>
                        </a:lnTo>
                        <a:lnTo>
                          <a:pt x="202" y="53"/>
                        </a:lnTo>
                        <a:lnTo>
                          <a:pt x="202" y="54"/>
                        </a:lnTo>
                        <a:lnTo>
                          <a:pt x="202" y="53"/>
                        </a:lnTo>
                        <a:lnTo>
                          <a:pt x="202" y="54"/>
                        </a:lnTo>
                        <a:lnTo>
                          <a:pt x="202" y="52"/>
                        </a:lnTo>
                        <a:lnTo>
                          <a:pt x="202" y="54"/>
                        </a:lnTo>
                        <a:lnTo>
                          <a:pt x="202" y="54"/>
                        </a:lnTo>
                        <a:lnTo>
                          <a:pt x="202" y="53"/>
                        </a:lnTo>
                        <a:lnTo>
                          <a:pt x="202" y="56"/>
                        </a:lnTo>
                        <a:lnTo>
                          <a:pt x="202" y="54"/>
                        </a:lnTo>
                        <a:lnTo>
                          <a:pt x="202" y="53"/>
                        </a:lnTo>
                        <a:lnTo>
                          <a:pt x="202" y="56"/>
                        </a:lnTo>
                        <a:lnTo>
                          <a:pt x="202" y="55"/>
                        </a:lnTo>
                        <a:lnTo>
                          <a:pt x="202" y="54"/>
                        </a:lnTo>
                        <a:lnTo>
                          <a:pt x="202" y="56"/>
                        </a:lnTo>
                        <a:lnTo>
                          <a:pt x="202" y="56"/>
                        </a:lnTo>
                        <a:lnTo>
                          <a:pt x="202" y="56"/>
                        </a:lnTo>
                        <a:lnTo>
                          <a:pt x="202" y="57"/>
                        </a:lnTo>
                        <a:lnTo>
                          <a:pt x="202" y="53"/>
                        </a:lnTo>
                        <a:lnTo>
                          <a:pt x="202" y="56"/>
                        </a:lnTo>
                        <a:lnTo>
                          <a:pt x="202" y="55"/>
                        </a:lnTo>
                        <a:lnTo>
                          <a:pt x="202" y="57"/>
                        </a:lnTo>
                        <a:lnTo>
                          <a:pt x="202" y="59"/>
                        </a:lnTo>
                        <a:lnTo>
                          <a:pt x="202" y="57"/>
                        </a:lnTo>
                        <a:lnTo>
                          <a:pt x="202" y="58"/>
                        </a:lnTo>
                        <a:lnTo>
                          <a:pt x="202" y="59"/>
                        </a:lnTo>
                        <a:lnTo>
                          <a:pt x="202" y="59"/>
                        </a:lnTo>
                        <a:lnTo>
                          <a:pt x="202" y="58"/>
                        </a:lnTo>
                        <a:lnTo>
                          <a:pt x="202" y="60"/>
                        </a:lnTo>
                        <a:lnTo>
                          <a:pt x="202" y="59"/>
                        </a:lnTo>
                        <a:lnTo>
                          <a:pt x="202" y="59"/>
                        </a:lnTo>
                        <a:lnTo>
                          <a:pt x="202" y="59"/>
                        </a:lnTo>
                        <a:lnTo>
                          <a:pt x="202" y="61"/>
                        </a:lnTo>
                        <a:lnTo>
                          <a:pt x="202" y="60"/>
                        </a:lnTo>
                        <a:lnTo>
                          <a:pt x="202" y="61"/>
                        </a:lnTo>
                        <a:lnTo>
                          <a:pt x="202" y="61"/>
                        </a:lnTo>
                        <a:lnTo>
                          <a:pt x="202" y="62"/>
                        </a:lnTo>
                        <a:lnTo>
                          <a:pt x="202" y="61"/>
                        </a:lnTo>
                        <a:lnTo>
                          <a:pt x="202" y="64"/>
                        </a:lnTo>
                        <a:lnTo>
                          <a:pt x="202" y="64"/>
                        </a:lnTo>
                        <a:lnTo>
                          <a:pt x="202" y="63"/>
                        </a:lnTo>
                        <a:lnTo>
                          <a:pt x="202" y="66"/>
                        </a:lnTo>
                        <a:lnTo>
                          <a:pt x="202" y="65"/>
                        </a:lnTo>
                        <a:lnTo>
                          <a:pt x="203" y="65"/>
                        </a:lnTo>
                        <a:lnTo>
                          <a:pt x="203" y="67"/>
                        </a:lnTo>
                        <a:lnTo>
                          <a:pt x="203" y="67"/>
                        </a:lnTo>
                        <a:lnTo>
                          <a:pt x="203" y="67"/>
                        </a:lnTo>
                        <a:lnTo>
                          <a:pt x="203" y="66"/>
                        </a:lnTo>
                        <a:lnTo>
                          <a:pt x="203" y="66"/>
                        </a:lnTo>
                        <a:lnTo>
                          <a:pt x="203" y="68"/>
                        </a:lnTo>
                        <a:lnTo>
                          <a:pt x="203" y="67"/>
                        </a:lnTo>
                        <a:lnTo>
                          <a:pt x="203" y="70"/>
                        </a:lnTo>
                        <a:lnTo>
                          <a:pt x="203" y="66"/>
                        </a:lnTo>
                        <a:lnTo>
                          <a:pt x="203" y="70"/>
                        </a:lnTo>
                        <a:lnTo>
                          <a:pt x="203" y="68"/>
                        </a:lnTo>
                        <a:lnTo>
                          <a:pt x="203" y="69"/>
                        </a:lnTo>
                        <a:lnTo>
                          <a:pt x="203" y="70"/>
                        </a:lnTo>
                        <a:lnTo>
                          <a:pt x="203" y="70"/>
                        </a:lnTo>
                        <a:lnTo>
                          <a:pt x="203" y="70"/>
                        </a:lnTo>
                        <a:lnTo>
                          <a:pt x="203" y="70"/>
                        </a:lnTo>
                        <a:lnTo>
                          <a:pt x="203" y="71"/>
                        </a:lnTo>
                        <a:lnTo>
                          <a:pt x="203" y="68"/>
                        </a:lnTo>
                        <a:lnTo>
                          <a:pt x="203" y="72"/>
                        </a:lnTo>
                        <a:lnTo>
                          <a:pt x="203" y="72"/>
                        </a:lnTo>
                        <a:lnTo>
                          <a:pt x="203" y="72"/>
                        </a:lnTo>
                        <a:lnTo>
                          <a:pt x="203" y="74"/>
                        </a:lnTo>
                        <a:lnTo>
                          <a:pt x="203" y="73"/>
                        </a:lnTo>
                        <a:lnTo>
                          <a:pt x="203" y="70"/>
                        </a:lnTo>
                        <a:lnTo>
                          <a:pt x="203" y="75"/>
                        </a:lnTo>
                        <a:lnTo>
                          <a:pt x="203" y="71"/>
                        </a:lnTo>
                        <a:lnTo>
                          <a:pt x="203" y="76"/>
                        </a:lnTo>
                        <a:lnTo>
                          <a:pt x="203" y="73"/>
                        </a:lnTo>
                        <a:lnTo>
                          <a:pt x="203" y="75"/>
                        </a:lnTo>
                        <a:lnTo>
                          <a:pt x="203" y="77"/>
                        </a:lnTo>
                        <a:lnTo>
                          <a:pt x="203" y="75"/>
                        </a:lnTo>
                        <a:lnTo>
                          <a:pt x="203" y="77"/>
                        </a:lnTo>
                        <a:lnTo>
                          <a:pt x="203" y="75"/>
                        </a:lnTo>
                        <a:lnTo>
                          <a:pt x="203" y="78"/>
                        </a:lnTo>
                        <a:lnTo>
                          <a:pt x="203" y="78"/>
                        </a:lnTo>
                        <a:lnTo>
                          <a:pt x="203" y="77"/>
                        </a:lnTo>
                        <a:lnTo>
                          <a:pt x="203" y="79"/>
                        </a:lnTo>
                        <a:lnTo>
                          <a:pt x="203" y="78"/>
                        </a:lnTo>
                        <a:lnTo>
                          <a:pt x="203" y="81"/>
                        </a:lnTo>
                        <a:lnTo>
                          <a:pt x="203" y="80"/>
                        </a:lnTo>
                        <a:lnTo>
                          <a:pt x="203" y="81"/>
                        </a:lnTo>
                        <a:lnTo>
                          <a:pt x="203" y="81"/>
                        </a:lnTo>
                        <a:lnTo>
                          <a:pt x="203" y="80"/>
                        </a:lnTo>
                        <a:lnTo>
                          <a:pt x="203" y="81"/>
                        </a:lnTo>
                        <a:lnTo>
                          <a:pt x="203" y="80"/>
                        </a:lnTo>
                        <a:lnTo>
                          <a:pt x="203" y="82"/>
                        </a:lnTo>
                        <a:lnTo>
                          <a:pt x="203" y="81"/>
                        </a:lnTo>
                        <a:lnTo>
                          <a:pt x="203" y="82"/>
                        </a:lnTo>
                        <a:lnTo>
                          <a:pt x="203" y="82"/>
                        </a:lnTo>
                        <a:lnTo>
                          <a:pt x="203" y="85"/>
                        </a:lnTo>
                        <a:lnTo>
                          <a:pt x="203" y="83"/>
                        </a:lnTo>
                        <a:lnTo>
                          <a:pt x="203" y="81"/>
                        </a:lnTo>
                        <a:lnTo>
                          <a:pt x="203" y="83"/>
                        </a:lnTo>
                        <a:lnTo>
                          <a:pt x="203" y="84"/>
                        </a:lnTo>
                        <a:lnTo>
                          <a:pt x="203" y="84"/>
                        </a:lnTo>
                        <a:lnTo>
                          <a:pt x="203" y="83"/>
                        </a:lnTo>
                        <a:lnTo>
                          <a:pt x="203" y="85"/>
                        </a:lnTo>
                        <a:lnTo>
                          <a:pt x="203" y="83"/>
                        </a:lnTo>
                        <a:lnTo>
                          <a:pt x="203" y="85"/>
                        </a:lnTo>
                        <a:lnTo>
                          <a:pt x="203" y="84"/>
                        </a:lnTo>
                        <a:lnTo>
                          <a:pt x="203" y="86"/>
                        </a:lnTo>
                        <a:lnTo>
                          <a:pt x="203" y="85"/>
                        </a:lnTo>
                        <a:lnTo>
                          <a:pt x="203" y="82"/>
                        </a:lnTo>
                        <a:lnTo>
                          <a:pt x="203" y="85"/>
                        </a:lnTo>
                        <a:lnTo>
                          <a:pt x="203" y="83"/>
                        </a:lnTo>
                        <a:lnTo>
                          <a:pt x="203" y="85"/>
                        </a:lnTo>
                        <a:lnTo>
                          <a:pt x="203" y="83"/>
                        </a:lnTo>
                        <a:lnTo>
                          <a:pt x="203" y="86"/>
                        </a:lnTo>
                        <a:lnTo>
                          <a:pt x="203" y="85"/>
                        </a:lnTo>
                        <a:lnTo>
                          <a:pt x="203" y="86"/>
                        </a:lnTo>
                        <a:lnTo>
                          <a:pt x="203" y="86"/>
                        </a:lnTo>
                        <a:lnTo>
                          <a:pt x="203" y="85"/>
                        </a:lnTo>
                        <a:lnTo>
                          <a:pt x="203" y="85"/>
                        </a:lnTo>
                        <a:lnTo>
                          <a:pt x="203" y="86"/>
                        </a:lnTo>
                        <a:lnTo>
                          <a:pt x="203" y="85"/>
                        </a:lnTo>
                        <a:lnTo>
                          <a:pt x="203" y="86"/>
                        </a:lnTo>
                        <a:lnTo>
                          <a:pt x="203" y="88"/>
                        </a:lnTo>
                        <a:lnTo>
                          <a:pt x="203" y="85"/>
                        </a:lnTo>
                        <a:lnTo>
                          <a:pt x="203" y="88"/>
                        </a:lnTo>
                        <a:lnTo>
                          <a:pt x="203" y="86"/>
                        </a:lnTo>
                        <a:lnTo>
                          <a:pt x="203" y="88"/>
                        </a:lnTo>
                        <a:lnTo>
                          <a:pt x="203" y="87"/>
                        </a:lnTo>
                        <a:lnTo>
                          <a:pt x="203" y="86"/>
                        </a:lnTo>
                        <a:lnTo>
                          <a:pt x="203" y="86"/>
                        </a:lnTo>
                        <a:lnTo>
                          <a:pt x="203" y="88"/>
                        </a:lnTo>
                        <a:lnTo>
                          <a:pt x="203" y="87"/>
                        </a:lnTo>
                        <a:lnTo>
                          <a:pt x="203" y="86"/>
                        </a:lnTo>
                        <a:lnTo>
                          <a:pt x="203" y="88"/>
                        </a:lnTo>
                        <a:lnTo>
                          <a:pt x="203" y="89"/>
                        </a:lnTo>
                        <a:lnTo>
                          <a:pt x="203" y="89"/>
                        </a:lnTo>
                        <a:lnTo>
                          <a:pt x="203" y="88"/>
                        </a:lnTo>
                        <a:lnTo>
                          <a:pt x="203" y="86"/>
                        </a:lnTo>
                        <a:lnTo>
                          <a:pt x="203" y="87"/>
                        </a:lnTo>
                        <a:lnTo>
                          <a:pt x="203" y="89"/>
                        </a:lnTo>
                        <a:lnTo>
                          <a:pt x="203" y="87"/>
                        </a:lnTo>
                        <a:lnTo>
                          <a:pt x="203" y="87"/>
                        </a:lnTo>
                        <a:lnTo>
                          <a:pt x="203" y="89"/>
                        </a:lnTo>
                        <a:lnTo>
                          <a:pt x="203" y="89"/>
                        </a:lnTo>
                        <a:lnTo>
                          <a:pt x="203" y="89"/>
                        </a:lnTo>
                        <a:lnTo>
                          <a:pt x="203" y="87"/>
                        </a:lnTo>
                        <a:lnTo>
                          <a:pt x="203" y="91"/>
                        </a:lnTo>
                        <a:lnTo>
                          <a:pt x="203" y="88"/>
                        </a:lnTo>
                        <a:lnTo>
                          <a:pt x="203" y="89"/>
                        </a:lnTo>
                        <a:lnTo>
                          <a:pt x="203" y="89"/>
                        </a:lnTo>
                        <a:lnTo>
                          <a:pt x="203" y="89"/>
                        </a:lnTo>
                        <a:lnTo>
                          <a:pt x="203" y="87"/>
                        </a:lnTo>
                        <a:lnTo>
                          <a:pt x="204" y="90"/>
                        </a:lnTo>
                        <a:lnTo>
                          <a:pt x="204" y="92"/>
                        </a:lnTo>
                        <a:lnTo>
                          <a:pt x="204" y="89"/>
                        </a:lnTo>
                        <a:lnTo>
                          <a:pt x="204" y="90"/>
                        </a:lnTo>
                        <a:lnTo>
                          <a:pt x="204" y="89"/>
                        </a:lnTo>
                        <a:lnTo>
                          <a:pt x="204" y="92"/>
                        </a:lnTo>
                        <a:lnTo>
                          <a:pt x="204" y="91"/>
                        </a:lnTo>
                        <a:lnTo>
                          <a:pt x="204" y="93"/>
                        </a:lnTo>
                        <a:lnTo>
                          <a:pt x="204" y="94"/>
                        </a:lnTo>
                        <a:lnTo>
                          <a:pt x="204" y="94"/>
                        </a:lnTo>
                        <a:lnTo>
                          <a:pt x="204" y="92"/>
                        </a:lnTo>
                        <a:lnTo>
                          <a:pt x="204" y="93"/>
                        </a:lnTo>
                        <a:lnTo>
                          <a:pt x="204" y="95"/>
                        </a:lnTo>
                        <a:lnTo>
                          <a:pt x="204" y="94"/>
                        </a:lnTo>
                        <a:lnTo>
                          <a:pt x="204" y="96"/>
                        </a:lnTo>
                        <a:lnTo>
                          <a:pt x="204" y="94"/>
                        </a:lnTo>
                        <a:lnTo>
                          <a:pt x="204" y="97"/>
                        </a:lnTo>
                        <a:lnTo>
                          <a:pt x="204" y="95"/>
                        </a:lnTo>
                        <a:lnTo>
                          <a:pt x="204" y="98"/>
                        </a:lnTo>
                        <a:lnTo>
                          <a:pt x="204" y="98"/>
                        </a:lnTo>
                        <a:lnTo>
                          <a:pt x="204" y="97"/>
                        </a:lnTo>
                        <a:lnTo>
                          <a:pt x="204" y="98"/>
                        </a:lnTo>
                        <a:lnTo>
                          <a:pt x="204" y="97"/>
                        </a:lnTo>
                        <a:lnTo>
                          <a:pt x="204" y="99"/>
                        </a:lnTo>
                        <a:lnTo>
                          <a:pt x="204" y="98"/>
                        </a:lnTo>
                        <a:lnTo>
                          <a:pt x="204" y="101"/>
                        </a:lnTo>
                        <a:lnTo>
                          <a:pt x="204" y="99"/>
                        </a:lnTo>
                        <a:lnTo>
                          <a:pt x="204" y="99"/>
                        </a:lnTo>
                        <a:lnTo>
                          <a:pt x="204" y="100"/>
                        </a:lnTo>
                        <a:lnTo>
                          <a:pt x="204" y="100"/>
                        </a:lnTo>
                        <a:lnTo>
                          <a:pt x="204" y="101"/>
                        </a:lnTo>
                        <a:lnTo>
                          <a:pt x="204" y="99"/>
                        </a:lnTo>
                        <a:lnTo>
                          <a:pt x="204" y="102"/>
                        </a:lnTo>
                        <a:lnTo>
                          <a:pt x="204" y="102"/>
                        </a:lnTo>
                        <a:lnTo>
                          <a:pt x="204" y="100"/>
                        </a:lnTo>
                        <a:lnTo>
                          <a:pt x="204" y="100"/>
                        </a:lnTo>
                        <a:lnTo>
                          <a:pt x="204" y="100"/>
                        </a:lnTo>
                        <a:lnTo>
                          <a:pt x="204" y="103"/>
                        </a:lnTo>
                        <a:lnTo>
                          <a:pt x="204" y="102"/>
                        </a:lnTo>
                        <a:lnTo>
                          <a:pt x="204" y="100"/>
                        </a:lnTo>
                        <a:lnTo>
                          <a:pt x="204" y="103"/>
                        </a:lnTo>
                        <a:lnTo>
                          <a:pt x="204" y="101"/>
                        </a:lnTo>
                        <a:lnTo>
                          <a:pt x="204" y="103"/>
                        </a:lnTo>
                        <a:lnTo>
                          <a:pt x="204" y="100"/>
                        </a:lnTo>
                        <a:lnTo>
                          <a:pt x="204" y="101"/>
                        </a:lnTo>
                        <a:lnTo>
                          <a:pt x="204" y="105"/>
                        </a:lnTo>
                        <a:lnTo>
                          <a:pt x="204" y="103"/>
                        </a:lnTo>
                        <a:lnTo>
                          <a:pt x="204" y="104"/>
                        </a:lnTo>
                        <a:lnTo>
                          <a:pt x="204" y="104"/>
                        </a:lnTo>
                        <a:lnTo>
                          <a:pt x="204" y="105"/>
                        </a:lnTo>
                        <a:lnTo>
                          <a:pt x="204" y="105"/>
                        </a:lnTo>
                        <a:lnTo>
                          <a:pt x="204" y="105"/>
                        </a:lnTo>
                        <a:lnTo>
                          <a:pt x="204" y="105"/>
                        </a:lnTo>
                        <a:lnTo>
                          <a:pt x="204" y="105"/>
                        </a:lnTo>
                        <a:lnTo>
                          <a:pt x="204" y="105"/>
                        </a:lnTo>
                        <a:lnTo>
                          <a:pt x="204" y="106"/>
                        </a:lnTo>
                        <a:lnTo>
                          <a:pt x="204" y="107"/>
                        </a:lnTo>
                        <a:lnTo>
                          <a:pt x="204" y="107"/>
                        </a:lnTo>
                        <a:lnTo>
                          <a:pt x="204" y="103"/>
                        </a:lnTo>
                        <a:lnTo>
                          <a:pt x="204" y="107"/>
                        </a:lnTo>
                        <a:lnTo>
                          <a:pt x="204" y="106"/>
                        </a:lnTo>
                        <a:lnTo>
                          <a:pt x="204" y="107"/>
                        </a:lnTo>
                        <a:lnTo>
                          <a:pt x="204" y="110"/>
                        </a:lnTo>
                        <a:lnTo>
                          <a:pt x="204" y="107"/>
                        </a:lnTo>
                        <a:lnTo>
                          <a:pt x="204" y="109"/>
                        </a:lnTo>
                        <a:lnTo>
                          <a:pt x="204" y="105"/>
                        </a:lnTo>
                        <a:lnTo>
                          <a:pt x="204" y="109"/>
                        </a:lnTo>
                        <a:lnTo>
                          <a:pt x="204" y="109"/>
                        </a:lnTo>
                        <a:lnTo>
                          <a:pt x="204" y="110"/>
                        </a:lnTo>
                        <a:lnTo>
                          <a:pt x="204" y="109"/>
                        </a:lnTo>
                        <a:lnTo>
                          <a:pt x="204" y="109"/>
                        </a:lnTo>
                        <a:lnTo>
                          <a:pt x="204" y="110"/>
                        </a:lnTo>
                        <a:lnTo>
                          <a:pt x="204" y="111"/>
                        </a:lnTo>
                        <a:lnTo>
                          <a:pt x="204" y="109"/>
                        </a:lnTo>
                        <a:lnTo>
                          <a:pt x="204" y="110"/>
                        </a:lnTo>
                        <a:lnTo>
                          <a:pt x="204" y="109"/>
                        </a:lnTo>
                        <a:lnTo>
                          <a:pt x="204" y="112"/>
                        </a:lnTo>
                        <a:lnTo>
                          <a:pt x="204" y="111"/>
                        </a:lnTo>
                        <a:lnTo>
                          <a:pt x="204" y="111"/>
                        </a:lnTo>
                        <a:lnTo>
                          <a:pt x="204" y="111"/>
                        </a:lnTo>
                        <a:lnTo>
                          <a:pt x="204" y="110"/>
                        </a:lnTo>
                        <a:lnTo>
                          <a:pt x="204" y="113"/>
                        </a:lnTo>
                        <a:lnTo>
                          <a:pt x="204" y="111"/>
                        </a:lnTo>
                        <a:lnTo>
                          <a:pt x="204" y="114"/>
                        </a:lnTo>
                        <a:lnTo>
                          <a:pt x="204" y="110"/>
                        </a:lnTo>
                        <a:lnTo>
                          <a:pt x="204" y="113"/>
                        </a:lnTo>
                        <a:lnTo>
                          <a:pt x="204" y="113"/>
                        </a:lnTo>
                        <a:lnTo>
                          <a:pt x="204" y="113"/>
                        </a:lnTo>
                        <a:lnTo>
                          <a:pt x="204" y="117"/>
                        </a:lnTo>
                        <a:lnTo>
                          <a:pt x="204" y="113"/>
                        </a:lnTo>
                        <a:lnTo>
                          <a:pt x="204" y="115"/>
                        </a:lnTo>
                        <a:lnTo>
                          <a:pt x="204" y="115"/>
                        </a:lnTo>
                        <a:lnTo>
                          <a:pt x="204" y="114"/>
                        </a:lnTo>
                        <a:lnTo>
                          <a:pt x="204" y="115"/>
                        </a:lnTo>
                        <a:lnTo>
                          <a:pt x="204" y="116"/>
                        </a:lnTo>
                        <a:lnTo>
                          <a:pt x="204" y="115"/>
                        </a:lnTo>
                        <a:lnTo>
                          <a:pt x="204" y="115"/>
                        </a:lnTo>
                        <a:lnTo>
                          <a:pt x="204" y="118"/>
                        </a:lnTo>
                        <a:lnTo>
                          <a:pt x="205" y="117"/>
                        </a:lnTo>
                        <a:lnTo>
                          <a:pt x="205" y="117"/>
                        </a:lnTo>
                        <a:lnTo>
                          <a:pt x="205" y="116"/>
                        </a:lnTo>
                        <a:lnTo>
                          <a:pt x="205" y="117"/>
                        </a:lnTo>
                        <a:lnTo>
                          <a:pt x="205" y="116"/>
                        </a:lnTo>
                        <a:lnTo>
                          <a:pt x="205" y="116"/>
                        </a:lnTo>
                        <a:lnTo>
                          <a:pt x="205" y="118"/>
                        </a:lnTo>
                        <a:lnTo>
                          <a:pt x="205" y="117"/>
                        </a:lnTo>
                        <a:lnTo>
                          <a:pt x="205" y="117"/>
                        </a:lnTo>
                        <a:lnTo>
                          <a:pt x="205" y="118"/>
                        </a:lnTo>
                        <a:lnTo>
                          <a:pt x="205" y="117"/>
                        </a:lnTo>
                        <a:lnTo>
                          <a:pt x="205" y="119"/>
                        </a:lnTo>
                        <a:lnTo>
                          <a:pt x="205" y="116"/>
                        </a:lnTo>
                        <a:lnTo>
                          <a:pt x="205" y="119"/>
                        </a:lnTo>
                        <a:lnTo>
                          <a:pt x="205" y="115"/>
                        </a:lnTo>
                        <a:lnTo>
                          <a:pt x="205" y="117"/>
                        </a:lnTo>
                        <a:lnTo>
                          <a:pt x="205" y="117"/>
                        </a:lnTo>
                        <a:lnTo>
                          <a:pt x="205" y="119"/>
                        </a:lnTo>
                        <a:lnTo>
                          <a:pt x="205" y="116"/>
                        </a:lnTo>
                        <a:lnTo>
                          <a:pt x="205" y="117"/>
                        </a:lnTo>
                        <a:lnTo>
                          <a:pt x="205" y="116"/>
                        </a:lnTo>
                        <a:lnTo>
                          <a:pt x="205" y="119"/>
                        </a:lnTo>
                        <a:lnTo>
                          <a:pt x="205" y="118"/>
                        </a:lnTo>
                        <a:lnTo>
                          <a:pt x="205" y="118"/>
                        </a:lnTo>
                        <a:lnTo>
                          <a:pt x="205" y="116"/>
                        </a:lnTo>
                        <a:lnTo>
                          <a:pt x="205" y="117"/>
                        </a:lnTo>
                        <a:lnTo>
                          <a:pt x="205" y="115"/>
                        </a:lnTo>
                        <a:lnTo>
                          <a:pt x="205" y="118"/>
                        </a:lnTo>
                        <a:lnTo>
                          <a:pt x="205" y="116"/>
                        </a:lnTo>
                        <a:lnTo>
                          <a:pt x="205" y="117"/>
                        </a:lnTo>
                        <a:lnTo>
                          <a:pt x="205" y="115"/>
                        </a:lnTo>
                        <a:lnTo>
                          <a:pt x="205" y="118"/>
                        </a:lnTo>
                        <a:lnTo>
                          <a:pt x="205" y="118"/>
                        </a:lnTo>
                        <a:lnTo>
                          <a:pt x="205" y="118"/>
                        </a:lnTo>
                        <a:lnTo>
                          <a:pt x="205" y="118"/>
                        </a:lnTo>
                        <a:lnTo>
                          <a:pt x="205" y="116"/>
                        </a:lnTo>
                        <a:lnTo>
                          <a:pt x="205" y="118"/>
                        </a:lnTo>
                        <a:lnTo>
                          <a:pt x="205" y="116"/>
                        </a:lnTo>
                        <a:lnTo>
                          <a:pt x="205" y="120"/>
                        </a:lnTo>
                        <a:lnTo>
                          <a:pt x="205" y="117"/>
                        </a:lnTo>
                        <a:lnTo>
                          <a:pt x="205" y="119"/>
                        </a:lnTo>
                        <a:lnTo>
                          <a:pt x="205" y="120"/>
                        </a:lnTo>
                        <a:lnTo>
                          <a:pt x="205" y="118"/>
                        </a:lnTo>
                        <a:lnTo>
                          <a:pt x="205" y="119"/>
                        </a:lnTo>
                        <a:lnTo>
                          <a:pt x="205" y="117"/>
                        </a:lnTo>
                        <a:lnTo>
                          <a:pt x="205" y="119"/>
                        </a:lnTo>
                        <a:lnTo>
                          <a:pt x="205" y="119"/>
                        </a:lnTo>
                        <a:lnTo>
                          <a:pt x="205" y="118"/>
                        </a:lnTo>
                        <a:lnTo>
                          <a:pt x="205" y="119"/>
                        </a:lnTo>
                        <a:lnTo>
                          <a:pt x="205" y="120"/>
                        </a:lnTo>
                        <a:lnTo>
                          <a:pt x="205" y="118"/>
                        </a:lnTo>
                        <a:lnTo>
                          <a:pt x="205" y="118"/>
                        </a:lnTo>
                        <a:lnTo>
                          <a:pt x="205" y="120"/>
                        </a:lnTo>
                        <a:lnTo>
                          <a:pt x="205" y="119"/>
                        </a:lnTo>
                        <a:lnTo>
                          <a:pt x="205" y="117"/>
                        </a:lnTo>
                        <a:lnTo>
                          <a:pt x="205" y="117"/>
                        </a:lnTo>
                        <a:lnTo>
                          <a:pt x="205" y="116"/>
                        </a:lnTo>
                        <a:lnTo>
                          <a:pt x="205" y="116"/>
                        </a:lnTo>
                        <a:lnTo>
                          <a:pt x="205" y="116"/>
                        </a:lnTo>
                        <a:lnTo>
                          <a:pt x="205" y="118"/>
                        </a:lnTo>
                        <a:lnTo>
                          <a:pt x="205" y="116"/>
                        </a:lnTo>
                        <a:lnTo>
                          <a:pt x="205" y="117"/>
                        </a:lnTo>
                        <a:lnTo>
                          <a:pt x="205" y="116"/>
                        </a:lnTo>
                        <a:lnTo>
                          <a:pt x="205" y="116"/>
                        </a:lnTo>
                        <a:lnTo>
                          <a:pt x="205" y="116"/>
                        </a:lnTo>
                        <a:lnTo>
                          <a:pt x="205" y="115"/>
                        </a:lnTo>
                        <a:lnTo>
                          <a:pt x="205" y="114"/>
                        </a:lnTo>
                        <a:lnTo>
                          <a:pt x="205" y="115"/>
                        </a:lnTo>
                        <a:lnTo>
                          <a:pt x="205" y="115"/>
                        </a:lnTo>
                        <a:lnTo>
                          <a:pt x="205" y="113"/>
                        </a:lnTo>
                        <a:lnTo>
                          <a:pt x="205" y="117"/>
                        </a:lnTo>
                        <a:lnTo>
                          <a:pt x="205" y="113"/>
                        </a:lnTo>
                        <a:lnTo>
                          <a:pt x="205" y="113"/>
                        </a:lnTo>
                        <a:lnTo>
                          <a:pt x="205" y="113"/>
                        </a:lnTo>
                        <a:lnTo>
                          <a:pt x="205" y="115"/>
                        </a:lnTo>
                        <a:lnTo>
                          <a:pt x="205" y="113"/>
                        </a:lnTo>
                        <a:lnTo>
                          <a:pt x="205" y="115"/>
                        </a:lnTo>
                        <a:lnTo>
                          <a:pt x="205" y="113"/>
                        </a:lnTo>
                        <a:lnTo>
                          <a:pt x="205" y="113"/>
                        </a:lnTo>
                        <a:lnTo>
                          <a:pt x="205" y="114"/>
                        </a:lnTo>
                        <a:lnTo>
                          <a:pt x="205" y="110"/>
                        </a:lnTo>
                        <a:lnTo>
                          <a:pt x="205" y="111"/>
                        </a:lnTo>
                        <a:lnTo>
                          <a:pt x="205" y="112"/>
                        </a:lnTo>
                        <a:lnTo>
                          <a:pt x="205" y="112"/>
                        </a:lnTo>
                        <a:lnTo>
                          <a:pt x="205" y="110"/>
                        </a:lnTo>
                        <a:lnTo>
                          <a:pt x="205" y="110"/>
                        </a:lnTo>
                        <a:lnTo>
                          <a:pt x="205" y="110"/>
                        </a:lnTo>
                        <a:lnTo>
                          <a:pt x="205" y="108"/>
                        </a:lnTo>
                        <a:lnTo>
                          <a:pt x="205" y="108"/>
                        </a:lnTo>
                        <a:lnTo>
                          <a:pt x="205" y="108"/>
                        </a:lnTo>
                        <a:lnTo>
                          <a:pt x="205" y="107"/>
                        </a:lnTo>
                        <a:lnTo>
                          <a:pt x="205" y="109"/>
                        </a:lnTo>
                        <a:lnTo>
                          <a:pt x="205" y="106"/>
                        </a:lnTo>
                        <a:lnTo>
                          <a:pt x="205" y="107"/>
                        </a:lnTo>
                        <a:lnTo>
                          <a:pt x="205" y="106"/>
                        </a:lnTo>
                        <a:lnTo>
                          <a:pt x="205" y="105"/>
                        </a:lnTo>
                        <a:lnTo>
                          <a:pt x="205" y="106"/>
                        </a:lnTo>
                        <a:lnTo>
                          <a:pt x="205" y="105"/>
                        </a:lnTo>
                        <a:lnTo>
                          <a:pt x="205" y="101"/>
                        </a:lnTo>
                        <a:lnTo>
                          <a:pt x="205" y="103"/>
                        </a:lnTo>
                        <a:lnTo>
                          <a:pt x="205" y="102"/>
                        </a:lnTo>
                        <a:lnTo>
                          <a:pt x="205" y="102"/>
                        </a:lnTo>
                        <a:lnTo>
                          <a:pt x="205" y="102"/>
                        </a:lnTo>
                        <a:lnTo>
                          <a:pt x="205" y="101"/>
                        </a:lnTo>
                        <a:lnTo>
                          <a:pt x="205" y="102"/>
                        </a:lnTo>
                        <a:lnTo>
                          <a:pt x="205" y="98"/>
                        </a:lnTo>
                        <a:lnTo>
                          <a:pt x="205" y="99"/>
                        </a:lnTo>
                        <a:lnTo>
                          <a:pt x="205" y="97"/>
                        </a:lnTo>
                        <a:lnTo>
                          <a:pt x="206" y="100"/>
                        </a:lnTo>
                        <a:lnTo>
                          <a:pt x="206" y="99"/>
                        </a:lnTo>
                        <a:lnTo>
                          <a:pt x="206" y="99"/>
                        </a:lnTo>
                        <a:lnTo>
                          <a:pt x="206" y="98"/>
                        </a:lnTo>
                        <a:lnTo>
                          <a:pt x="206" y="98"/>
                        </a:lnTo>
                        <a:lnTo>
                          <a:pt x="206" y="94"/>
                        </a:lnTo>
                        <a:lnTo>
                          <a:pt x="206" y="98"/>
                        </a:lnTo>
                        <a:lnTo>
                          <a:pt x="206" y="95"/>
                        </a:lnTo>
                        <a:lnTo>
                          <a:pt x="206" y="96"/>
                        </a:lnTo>
                        <a:lnTo>
                          <a:pt x="206" y="95"/>
                        </a:lnTo>
                        <a:lnTo>
                          <a:pt x="206" y="94"/>
                        </a:lnTo>
                        <a:lnTo>
                          <a:pt x="206" y="95"/>
                        </a:lnTo>
                        <a:lnTo>
                          <a:pt x="206" y="95"/>
                        </a:lnTo>
                        <a:lnTo>
                          <a:pt x="206" y="94"/>
                        </a:lnTo>
                        <a:lnTo>
                          <a:pt x="206" y="92"/>
                        </a:lnTo>
                        <a:lnTo>
                          <a:pt x="206" y="94"/>
                        </a:lnTo>
                        <a:lnTo>
                          <a:pt x="206" y="93"/>
                        </a:lnTo>
                        <a:lnTo>
                          <a:pt x="206" y="94"/>
                        </a:lnTo>
                        <a:lnTo>
                          <a:pt x="206" y="92"/>
                        </a:lnTo>
                        <a:lnTo>
                          <a:pt x="206" y="93"/>
                        </a:lnTo>
                        <a:lnTo>
                          <a:pt x="206" y="91"/>
                        </a:lnTo>
                        <a:lnTo>
                          <a:pt x="206" y="92"/>
                        </a:lnTo>
                        <a:lnTo>
                          <a:pt x="206" y="93"/>
                        </a:lnTo>
                        <a:lnTo>
                          <a:pt x="206" y="91"/>
                        </a:lnTo>
                        <a:lnTo>
                          <a:pt x="206" y="92"/>
                        </a:lnTo>
                        <a:lnTo>
                          <a:pt x="206" y="93"/>
                        </a:lnTo>
                        <a:lnTo>
                          <a:pt x="206" y="92"/>
                        </a:lnTo>
                        <a:lnTo>
                          <a:pt x="206" y="91"/>
                        </a:lnTo>
                        <a:lnTo>
                          <a:pt x="206" y="92"/>
                        </a:lnTo>
                        <a:lnTo>
                          <a:pt x="206" y="89"/>
                        </a:lnTo>
                        <a:lnTo>
                          <a:pt x="206" y="92"/>
                        </a:lnTo>
                        <a:lnTo>
                          <a:pt x="206" y="92"/>
                        </a:lnTo>
                        <a:lnTo>
                          <a:pt x="206" y="89"/>
                        </a:lnTo>
                        <a:lnTo>
                          <a:pt x="206" y="94"/>
                        </a:lnTo>
                        <a:lnTo>
                          <a:pt x="206" y="89"/>
                        </a:lnTo>
                        <a:lnTo>
                          <a:pt x="206" y="92"/>
                        </a:lnTo>
                        <a:lnTo>
                          <a:pt x="206" y="92"/>
                        </a:lnTo>
                        <a:lnTo>
                          <a:pt x="206" y="90"/>
                        </a:lnTo>
                        <a:lnTo>
                          <a:pt x="206" y="92"/>
                        </a:lnTo>
                        <a:lnTo>
                          <a:pt x="206" y="92"/>
                        </a:lnTo>
                        <a:lnTo>
                          <a:pt x="206" y="91"/>
                        </a:lnTo>
                        <a:lnTo>
                          <a:pt x="206" y="92"/>
                        </a:lnTo>
                        <a:lnTo>
                          <a:pt x="206" y="91"/>
                        </a:lnTo>
                        <a:lnTo>
                          <a:pt x="206" y="93"/>
                        </a:lnTo>
                        <a:lnTo>
                          <a:pt x="206" y="92"/>
                        </a:lnTo>
                        <a:lnTo>
                          <a:pt x="206" y="91"/>
                        </a:lnTo>
                        <a:lnTo>
                          <a:pt x="206" y="94"/>
                        </a:lnTo>
                        <a:lnTo>
                          <a:pt x="206" y="93"/>
                        </a:lnTo>
                        <a:lnTo>
                          <a:pt x="206" y="93"/>
                        </a:lnTo>
                        <a:lnTo>
                          <a:pt x="206" y="92"/>
                        </a:lnTo>
                        <a:lnTo>
                          <a:pt x="206" y="96"/>
                        </a:lnTo>
                        <a:lnTo>
                          <a:pt x="206" y="94"/>
                        </a:lnTo>
                        <a:lnTo>
                          <a:pt x="206" y="95"/>
                        </a:lnTo>
                        <a:lnTo>
                          <a:pt x="206" y="96"/>
                        </a:lnTo>
                        <a:lnTo>
                          <a:pt x="206" y="93"/>
                        </a:lnTo>
                        <a:lnTo>
                          <a:pt x="206" y="99"/>
                        </a:lnTo>
                        <a:lnTo>
                          <a:pt x="206" y="98"/>
                        </a:lnTo>
                        <a:lnTo>
                          <a:pt x="206" y="96"/>
                        </a:lnTo>
                        <a:lnTo>
                          <a:pt x="206" y="98"/>
                        </a:lnTo>
                        <a:lnTo>
                          <a:pt x="206" y="97"/>
                        </a:lnTo>
                        <a:lnTo>
                          <a:pt x="206" y="101"/>
                        </a:lnTo>
                        <a:lnTo>
                          <a:pt x="206" y="98"/>
                        </a:lnTo>
                        <a:lnTo>
                          <a:pt x="206" y="103"/>
                        </a:lnTo>
                        <a:lnTo>
                          <a:pt x="206" y="100"/>
                        </a:lnTo>
                        <a:lnTo>
                          <a:pt x="206" y="102"/>
                        </a:lnTo>
                        <a:lnTo>
                          <a:pt x="206" y="100"/>
                        </a:lnTo>
                        <a:lnTo>
                          <a:pt x="206" y="102"/>
                        </a:lnTo>
                        <a:lnTo>
                          <a:pt x="206" y="101"/>
                        </a:lnTo>
                        <a:lnTo>
                          <a:pt x="206" y="103"/>
                        </a:lnTo>
                        <a:lnTo>
                          <a:pt x="206" y="103"/>
                        </a:lnTo>
                        <a:lnTo>
                          <a:pt x="206" y="103"/>
                        </a:lnTo>
                        <a:lnTo>
                          <a:pt x="206" y="105"/>
                        </a:lnTo>
                        <a:lnTo>
                          <a:pt x="206" y="104"/>
                        </a:lnTo>
                        <a:lnTo>
                          <a:pt x="206" y="101"/>
                        </a:lnTo>
                        <a:lnTo>
                          <a:pt x="206" y="103"/>
                        </a:lnTo>
                        <a:lnTo>
                          <a:pt x="206" y="104"/>
                        </a:lnTo>
                        <a:lnTo>
                          <a:pt x="206" y="107"/>
                        </a:lnTo>
                        <a:lnTo>
                          <a:pt x="206" y="104"/>
                        </a:lnTo>
                        <a:lnTo>
                          <a:pt x="206" y="107"/>
                        </a:lnTo>
                        <a:lnTo>
                          <a:pt x="206" y="107"/>
                        </a:lnTo>
                        <a:lnTo>
                          <a:pt x="206" y="104"/>
                        </a:lnTo>
                        <a:lnTo>
                          <a:pt x="206" y="106"/>
                        </a:lnTo>
                        <a:lnTo>
                          <a:pt x="206" y="108"/>
                        </a:lnTo>
                        <a:lnTo>
                          <a:pt x="206" y="106"/>
                        </a:lnTo>
                        <a:lnTo>
                          <a:pt x="206" y="107"/>
                        </a:lnTo>
                        <a:lnTo>
                          <a:pt x="206" y="109"/>
                        </a:lnTo>
                        <a:lnTo>
                          <a:pt x="206" y="106"/>
                        </a:lnTo>
                        <a:lnTo>
                          <a:pt x="206" y="110"/>
                        </a:lnTo>
                        <a:lnTo>
                          <a:pt x="206" y="108"/>
                        </a:lnTo>
                        <a:lnTo>
                          <a:pt x="206" y="110"/>
                        </a:lnTo>
                        <a:lnTo>
                          <a:pt x="206" y="109"/>
                        </a:lnTo>
                        <a:lnTo>
                          <a:pt x="206" y="109"/>
                        </a:lnTo>
                        <a:lnTo>
                          <a:pt x="206" y="110"/>
                        </a:lnTo>
                        <a:lnTo>
                          <a:pt x="206" y="110"/>
                        </a:lnTo>
                        <a:lnTo>
                          <a:pt x="206" y="112"/>
                        </a:lnTo>
                        <a:lnTo>
                          <a:pt x="206" y="109"/>
                        </a:lnTo>
                        <a:lnTo>
                          <a:pt x="206" y="113"/>
                        </a:lnTo>
                        <a:lnTo>
                          <a:pt x="206" y="111"/>
                        </a:lnTo>
                        <a:lnTo>
                          <a:pt x="207" y="111"/>
                        </a:lnTo>
                        <a:lnTo>
                          <a:pt x="207" y="110"/>
                        </a:lnTo>
                        <a:lnTo>
                          <a:pt x="207" y="113"/>
                        </a:lnTo>
                        <a:lnTo>
                          <a:pt x="207" y="112"/>
                        </a:lnTo>
                        <a:lnTo>
                          <a:pt x="207" y="112"/>
                        </a:lnTo>
                        <a:lnTo>
                          <a:pt x="207" y="113"/>
                        </a:lnTo>
                        <a:lnTo>
                          <a:pt x="207" y="111"/>
                        </a:lnTo>
                        <a:lnTo>
                          <a:pt x="207" y="111"/>
                        </a:lnTo>
                        <a:lnTo>
                          <a:pt x="207" y="113"/>
                        </a:lnTo>
                        <a:lnTo>
                          <a:pt x="207" y="110"/>
                        </a:lnTo>
                        <a:lnTo>
                          <a:pt x="207" y="112"/>
                        </a:lnTo>
                        <a:lnTo>
                          <a:pt x="207" y="111"/>
                        </a:lnTo>
                        <a:lnTo>
                          <a:pt x="207" y="113"/>
                        </a:lnTo>
                        <a:lnTo>
                          <a:pt x="207" y="111"/>
                        </a:lnTo>
                        <a:lnTo>
                          <a:pt x="207" y="114"/>
                        </a:lnTo>
                        <a:lnTo>
                          <a:pt x="207" y="113"/>
                        </a:lnTo>
                        <a:lnTo>
                          <a:pt x="207" y="111"/>
                        </a:lnTo>
                        <a:lnTo>
                          <a:pt x="207" y="111"/>
                        </a:lnTo>
                        <a:lnTo>
                          <a:pt x="207" y="112"/>
                        </a:lnTo>
                        <a:lnTo>
                          <a:pt x="207" y="111"/>
                        </a:lnTo>
                        <a:lnTo>
                          <a:pt x="207" y="110"/>
                        </a:lnTo>
                        <a:lnTo>
                          <a:pt x="207" y="111"/>
                        </a:lnTo>
                        <a:lnTo>
                          <a:pt x="207" y="110"/>
                        </a:lnTo>
                        <a:lnTo>
                          <a:pt x="207" y="108"/>
                        </a:lnTo>
                        <a:lnTo>
                          <a:pt x="207" y="111"/>
                        </a:lnTo>
                        <a:lnTo>
                          <a:pt x="207" y="109"/>
                        </a:lnTo>
                        <a:lnTo>
                          <a:pt x="207" y="111"/>
                        </a:lnTo>
                        <a:lnTo>
                          <a:pt x="207" y="113"/>
                        </a:lnTo>
                        <a:lnTo>
                          <a:pt x="207" y="108"/>
                        </a:lnTo>
                        <a:lnTo>
                          <a:pt x="207" y="110"/>
                        </a:lnTo>
                        <a:lnTo>
                          <a:pt x="207" y="108"/>
                        </a:lnTo>
                        <a:lnTo>
                          <a:pt x="207" y="109"/>
                        </a:lnTo>
                        <a:lnTo>
                          <a:pt x="207" y="108"/>
                        </a:lnTo>
                        <a:lnTo>
                          <a:pt x="207" y="109"/>
                        </a:lnTo>
                        <a:lnTo>
                          <a:pt x="207" y="109"/>
                        </a:lnTo>
                        <a:lnTo>
                          <a:pt x="207" y="109"/>
                        </a:lnTo>
                        <a:lnTo>
                          <a:pt x="207" y="110"/>
                        </a:lnTo>
                        <a:lnTo>
                          <a:pt x="207" y="107"/>
                        </a:lnTo>
                        <a:lnTo>
                          <a:pt x="207" y="109"/>
                        </a:lnTo>
                        <a:lnTo>
                          <a:pt x="207" y="107"/>
                        </a:lnTo>
                        <a:lnTo>
                          <a:pt x="207" y="108"/>
                        </a:lnTo>
                        <a:lnTo>
                          <a:pt x="207" y="109"/>
                        </a:lnTo>
                        <a:lnTo>
                          <a:pt x="207" y="108"/>
                        </a:lnTo>
                        <a:lnTo>
                          <a:pt x="207" y="108"/>
                        </a:lnTo>
                        <a:lnTo>
                          <a:pt x="207" y="108"/>
                        </a:lnTo>
                        <a:lnTo>
                          <a:pt x="207" y="105"/>
                        </a:lnTo>
                        <a:lnTo>
                          <a:pt x="207" y="107"/>
                        </a:lnTo>
                        <a:lnTo>
                          <a:pt x="207" y="108"/>
                        </a:lnTo>
                        <a:lnTo>
                          <a:pt x="207" y="107"/>
                        </a:lnTo>
                        <a:lnTo>
                          <a:pt x="207" y="106"/>
                        </a:lnTo>
                        <a:lnTo>
                          <a:pt x="207" y="107"/>
                        </a:lnTo>
                        <a:lnTo>
                          <a:pt x="207" y="104"/>
                        </a:lnTo>
                        <a:lnTo>
                          <a:pt x="207" y="107"/>
                        </a:lnTo>
                        <a:lnTo>
                          <a:pt x="207" y="104"/>
                        </a:lnTo>
                        <a:lnTo>
                          <a:pt x="207" y="108"/>
                        </a:lnTo>
                        <a:lnTo>
                          <a:pt x="207" y="104"/>
                        </a:lnTo>
                        <a:lnTo>
                          <a:pt x="207" y="107"/>
                        </a:lnTo>
                        <a:lnTo>
                          <a:pt x="207" y="102"/>
                        </a:lnTo>
                        <a:lnTo>
                          <a:pt x="207" y="105"/>
                        </a:lnTo>
                        <a:lnTo>
                          <a:pt x="207" y="104"/>
                        </a:lnTo>
                        <a:lnTo>
                          <a:pt x="207" y="106"/>
                        </a:lnTo>
                        <a:lnTo>
                          <a:pt x="207" y="104"/>
                        </a:lnTo>
                        <a:lnTo>
                          <a:pt x="207" y="102"/>
                        </a:lnTo>
                        <a:lnTo>
                          <a:pt x="207" y="104"/>
                        </a:lnTo>
                        <a:lnTo>
                          <a:pt x="207" y="103"/>
                        </a:lnTo>
                        <a:lnTo>
                          <a:pt x="207" y="103"/>
                        </a:lnTo>
                        <a:lnTo>
                          <a:pt x="207" y="103"/>
                        </a:lnTo>
                        <a:lnTo>
                          <a:pt x="207" y="104"/>
                        </a:lnTo>
                        <a:lnTo>
                          <a:pt x="207" y="104"/>
                        </a:lnTo>
                        <a:lnTo>
                          <a:pt x="207" y="104"/>
                        </a:lnTo>
                        <a:lnTo>
                          <a:pt x="207" y="102"/>
                        </a:lnTo>
                        <a:lnTo>
                          <a:pt x="207" y="105"/>
                        </a:lnTo>
                        <a:lnTo>
                          <a:pt x="207" y="103"/>
                        </a:lnTo>
                        <a:lnTo>
                          <a:pt x="207" y="104"/>
                        </a:lnTo>
                        <a:lnTo>
                          <a:pt x="207" y="102"/>
                        </a:lnTo>
                        <a:lnTo>
                          <a:pt x="207" y="101"/>
                        </a:lnTo>
                        <a:lnTo>
                          <a:pt x="207" y="105"/>
                        </a:lnTo>
                        <a:lnTo>
                          <a:pt x="207" y="102"/>
                        </a:lnTo>
                        <a:lnTo>
                          <a:pt x="207" y="105"/>
                        </a:lnTo>
                        <a:lnTo>
                          <a:pt x="207" y="101"/>
                        </a:lnTo>
                        <a:lnTo>
                          <a:pt x="207" y="104"/>
                        </a:lnTo>
                        <a:lnTo>
                          <a:pt x="207" y="102"/>
                        </a:lnTo>
                        <a:lnTo>
                          <a:pt x="207" y="102"/>
                        </a:lnTo>
                        <a:lnTo>
                          <a:pt x="207" y="103"/>
                        </a:lnTo>
                        <a:lnTo>
                          <a:pt x="207" y="100"/>
                        </a:lnTo>
                        <a:lnTo>
                          <a:pt x="207" y="103"/>
                        </a:lnTo>
                        <a:lnTo>
                          <a:pt x="207" y="103"/>
                        </a:lnTo>
                        <a:lnTo>
                          <a:pt x="207" y="100"/>
                        </a:lnTo>
                        <a:lnTo>
                          <a:pt x="207" y="104"/>
                        </a:lnTo>
                        <a:lnTo>
                          <a:pt x="207" y="100"/>
                        </a:lnTo>
                        <a:lnTo>
                          <a:pt x="207" y="103"/>
                        </a:lnTo>
                        <a:lnTo>
                          <a:pt x="207" y="101"/>
                        </a:lnTo>
                        <a:lnTo>
                          <a:pt x="207" y="101"/>
                        </a:lnTo>
                        <a:lnTo>
                          <a:pt x="207" y="99"/>
                        </a:lnTo>
                        <a:lnTo>
                          <a:pt x="207" y="99"/>
                        </a:lnTo>
                        <a:lnTo>
                          <a:pt x="207" y="101"/>
                        </a:lnTo>
                        <a:lnTo>
                          <a:pt x="207" y="102"/>
                        </a:lnTo>
                        <a:lnTo>
                          <a:pt x="207" y="98"/>
                        </a:lnTo>
                        <a:lnTo>
                          <a:pt x="208" y="101"/>
                        </a:lnTo>
                        <a:lnTo>
                          <a:pt x="208" y="97"/>
                        </a:lnTo>
                        <a:lnTo>
                          <a:pt x="208" y="101"/>
                        </a:lnTo>
                        <a:lnTo>
                          <a:pt x="208" y="97"/>
                        </a:lnTo>
                        <a:lnTo>
                          <a:pt x="208" y="97"/>
                        </a:lnTo>
                        <a:lnTo>
                          <a:pt x="208" y="97"/>
                        </a:lnTo>
                        <a:lnTo>
                          <a:pt x="208" y="99"/>
                        </a:lnTo>
                        <a:lnTo>
                          <a:pt x="208" y="97"/>
                        </a:lnTo>
                        <a:lnTo>
                          <a:pt x="208" y="98"/>
                        </a:lnTo>
                        <a:lnTo>
                          <a:pt x="208" y="98"/>
                        </a:lnTo>
                        <a:lnTo>
                          <a:pt x="208" y="99"/>
                        </a:lnTo>
                        <a:lnTo>
                          <a:pt x="208" y="95"/>
                        </a:lnTo>
                        <a:lnTo>
                          <a:pt x="208" y="98"/>
                        </a:lnTo>
                        <a:lnTo>
                          <a:pt x="208" y="98"/>
                        </a:lnTo>
                        <a:lnTo>
                          <a:pt x="208" y="97"/>
                        </a:lnTo>
                        <a:lnTo>
                          <a:pt x="208" y="96"/>
                        </a:lnTo>
                        <a:lnTo>
                          <a:pt x="208" y="96"/>
                        </a:lnTo>
                        <a:lnTo>
                          <a:pt x="208" y="97"/>
                        </a:lnTo>
                        <a:lnTo>
                          <a:pt x="208" y="95"/>
                        </a:lnTo>
                        <a:lnTo>
                          <a:pt x="208" y="99"/>
                        </a:lnTo>
                        <a:lnTo>
                          <a:pt x="208" y="95"/>
                        </a:lnTo>
                        <a:lnTo>
                          <a:pt x="208" y="99"/>
                        </a:lnTo>
                        <a:lnTo>
                          <a:pt x="208" y="97"/>
                        </a:lnTo>
                        <a:lnTo>
                          <a:pt x="208" y="96"/>
                        </a:lnTo>
                        <a:lnTo>
                          <a:pt x="208" y="99"/>
                        </a:lnTo>
                        <a:lnTo>
                          <a:pt x="208" y="98"/>
                        </a:lnTo>
                        <a:lnTo>
                          <a:pt x="208" y="97"/>
                        </a:lnTo>
                        <a:lnTo>
                          <a:pt x="208" y="100"/>
                        </a:lnTo>
                        <a:lnTo>
                          <a:pt x="208" y="95"/>
                        </a:lnTo>
                        <a:lnTo>
                          <a:pt x="208" y="97"/>
                        </a:lnTo>
                        <a:lnTo>
                          <a:pt x="208" y="97"/>
                        </a:lnTo>
                        <a:lnTo>
                          <a:pt x="208" y="97"/>
                        </a:lnTo>
                        <a:lnTo>
                          <a:pt x="208" y="99"/>
                        </a:lnTo>
                        <a:lnTo>
                          <a:pt x="208" y="98"/>
                        </a:lnTo>
                        <a:lnTo>
                          <a:pt x="208" y="102"/>
                        </a:lnTo>
                        <a:lnTo>
                          <a:pt x="208" y="98"/>
                        </a:lnTo>
                        <a:lnTo>
                          <a:pt x="208" y="100"/>
                        </a:lnTo>
                        <a:lnTo>
                          <a:pt x="208" y="99"/>
                        </a:lnTo>
                        <a:lnTo>
                          <a:pt x="208" y="99"/>
                        </a:lnTo>
                        <a:lnTo>
                          <a:pt x="208" y="101"/>
                        </a:lnTo>
                        <a:lnTo>
                          <a:pt x="208" y="99"/>
                        </a:lnTo>
                        <a:lnTo>
                          <a:pt x="208" y="100"/>
                        </a:lnTo>
                        <a:lnTo>
                          <a:pt x="208" y="98"/>
                        </a:lnTo>
                        <a:lnTo>
                          <a:pt x="208" y="103"/>
                        </a:lnTo>
                        <a:lnTo>
                          <a:pt x="208" y="100"/>
                        </a:lnTo>
                        <a:lnTo>
                          <a:pt x="208" y="99"/>
                        </a:lnTo>
                        <a:lnTo>
                          <a:pt x="208" y="103"/>
                        </a:lnTo>
                        <a:lnTo>
                          <a:pt x="208" y="100"/>
                        </a:lnTo>
                        <a:lnTo>
                          <a:pt x="208" y="103"/>
                        </a:lnTo>
                        <a:lnTo>
                          <a:pt x="208" y="102"/>
                        </a:lnTo>
                        <a:lnTo>
                          <a:pt x="208" y="103"/>
                        </a:lnTo>
                        <a:lnTo>
                          <a:pt x="208" y="104"/>
                        </a:lnTo>
                        <a:lnTo>
                          <a:pt x="208" y="106"/>
                        </a:lnTo>
                        <a:lnTo>
                          <a:pt x="208" y="103"/>
                        </a:lnTo>
                        <a:lnTo>
                          <a:pt x="208" y="107"/>
                        </a:lnTo>
                        <a:lnTo>
                          <a:pt x="208" y="101"/>
                        </a:lnTo>
                        <a:lnTo>
                          <a:pt x="208" y="107"/>
                        </a:lnTo>
                        <a:lnTo>
                          <a:pt x="208" y="103"/>
                        </a:lnTo>
                        <a:lnTo>
                          <a:pt x="208" y="106"/>
                        </a:lnTo>
                        <a:lnTo>
                          <a:pt x="208" y="106"/>
                        </a:lnTo>
                        <a:lnTo>
                          <a:pt x="208" y="108"/>
                        </a:lnTo>
                        <a:lnTo>
                          <a:pt x="208" y="108"/>
                        </a:lnTo>
                        <a:lnTo>
                          <a:pt x="208" y="107"/>
                        </a:lnTo>
                        <a:lnTo>
                          <a:pt x="208" y="106"/>
                        </a:lnTo>
                        <a:lnTo>
                          <a:pt x="208" y="109"/>
                        </a:lnTo>
                        <a:lnTo>
                          <a:pt x="208" y="111"/>
                        </a:lnTo>
                        <a:lnTo>
                          <a:pt x="208" y="108"/>
                        </a:lnTo>
                        <a:lnTo>
                          <a:pt x="208" y="110"/>
                        </a:lnTo>
                        <a:lnTo>
                          <a:pt x="208" y="110"/>
                        </a:lnTo>
                        <a:lnTo>
                          <a:pt x="208" y="112"/>
                        </a:lnTo>
                        <a:lnTo>
                          <a:pt x="208" y="112"/>
                        </a:lnTo>
                        <a:lnTo>
                          <a:pt x="208" y="109"/>
                        </a:lnTo>
                        <a:lnTo>
                          <a:pt x="208" y="115"/>
                        </a:lnTo>
                        <a:lnTo>
                          <a:pt x="208" y="114"/>
                        </a:lnTo>
                        <a:lnTo>
                          <a:pt x="208" y="115"/>
                        </a:lnTo>
                        <a:lnTo>
                          <a:pt x="208" y="112"/>
                        </a:lnTo>
                        <a:lnTo>
                          <a:pt x="208" y="115"/>
                        </a:lnTo>
                        <a:lnTo>
                          <a:pt x="208" y="113"/>
                        </a:lnTo>
                        <a:lnTo>
                          <a:pt x="208" y="116"/>
                        </a:lnTo>
                        <a:lnTo>
                          <a:pt x="208" y="116"/>
                        </a:lnTo>
                        <a:lnTo>
                          <a:pt x="208" y="113"/>
                        </a:lnTo>
                        <a:lnTo>
                          <a:pt x="208" y="116"/>
                        </a:lnTo>
                        <a:lnTo>
                          <a:pt x="208" y="113"/>
                        </a:lnTo>
                        <a:lnTo>
                          <a:pt x="208" y="118"/>
                        </a:lnTo>
                        <a:lnTo>
                          <a:pt x="208" y="114"/>
                        </a:lnTo>
                        <a:lnTo>
                          <a:pt x="208" y="115"/>
                        </a:lnTo>
                        <a:lnTo>
                          <a:pt x="208" y="117"/>
                        </a:lnTo>
                        <a:lnTo>
                          <a:pt x="208" y="117"/>
                        </a:lnTo>
                        <a:lnTo>
                          <a:pt x="208" y="116"/>
                        </a:lnTo>
                        <a:lnTo>
                          <a:pt x="208" y="118"/>
                        </a:lnTo>
                        <a:lnTo>
                          <a:pt x="208" y="117"/>
                        </a:lnTo>
                        <a:lnTo>
                          <a:pt x="208" y="117"/>
                        </a:lnTo>
                        <a:lnTo>
                          <a:pt x="208" y="113"/>
                        </a:lnTo>
                        <a:lnTo>
                          <a:pt x="208" y="118"/>
                        </a:lnTo>
                        <a:lnTo>
                          <a:pt x="208" y="117"/>
                        </a:lnTo>
                        <a:lnTo>
                          <a:pt x="208" y="117"/>
                        </a:lnTo>
                        <a:lnTo>
                          <a:pt x="208" y="117"/>
                        </a:lnTo>
                        <a:lnTo>
                          <a:pt x="208" y="118"/>
                        </a:lnTo>
                        <a:lnTo>
                          <a:pt x="208" y="117"/>
                        </a:lnTo>
                        <a:lnTo>
                          <a:pt x="208" y="118"/>
                        </a:lnTo>
                        <a:lnTo>
                          <a:pt x="208" y="117"/>
                        </a:lnTo>
                        <a:lnTo>
                          <a:pt x="208" y="118"/>
                        </a:lnTo>
                        <a:lnTo>
                          <a:pt x="208" y="117"/>
                        </a:lnTo>
                        <a:lnTo>
                          <a:pt x="208" y="116"/>
                        </a:lnTo>
                        <a:lnTo>
                          <a:pt x="208" y="119"/>
                        </a:lnTo>
                        <a:lnTo>
                          <a:pt x="208" y="120"/>
                        </a:lnTo>
                        <a:lnTo>
                          <a:pt x="208" y="118"/>
                        </a:lnTo>
                        <a:lnTo>
                          <a:pt x="208" y="119"/>
                        </a:lnTo>
                        <a:lnTo>
                          <a:pt x="209" y="119"/>
                        </a:lnTo>
                        <a:lnTo>
                          <a:pt x="209" y="119"/>
                        </a:lnTo>
                        <a:lnTo>
                          <a:pt x="209" y="119"/>
                        </a:lnTo>
                        <a:lnTo>
                          <a:pt x="209" y="117"/>
                        </a:lnTo>
                        <a:lnTo>
                          <a:pt x="209" y="121"/>
                        </a:lnTo>
                        <a:lnTo>
                          <a:pt x="209" y="117"/>
                        </a:lnTo>
                        <a:lnTo>
                          <a:pt x="209" y="123"/>
                        </a:lnTo>
                        <a:lnTo>
                          <a:pt x="209" y="115"/>
                        </a:lnTo>
                        <a:lnTo>
                          <a:pt x="209" y="121"/>
                        </a:lnTo>
                        <a:lnTo>
                          <a:pt x="209" y="115"/>
                        </a:lnTo>
                        <a:lnTo>
                          <a:pt x="209" y="119"/>
                        </a:lnTo>
                        <a:lnTo>
                          <a:pt x="209" y="117"/>
                        </a:lnTo>
                        <a:lnTo>
                          <a:pt x="209" y="120"/>
                        </a:lnTo>
                        <a:lnTo>
                          <a:pt x="209" y="118"/>
                        </a:lnTo>
                        <a:lnTo>
                          <a:pt x="209" y="118"/>
                        </a:lnTo>
                        <a:lnTo>
                          <a:pt x="209" y="119"/>
                        </a:lnTo>
                        <a:lnTo>
                          <a:pt x="209" y="116"/>
                        </a:lnTo>
                        <a:lnTo>
                          <a:pt x="209" y="117"/>
                        </a:lnTo>
                        <a:lnTo>
                          <a:pt x="209" y="120"/>
                        </a:lnTo>
                        <a:lnTo>
                          <a:pt x="209" y="115"/>
                        </a:lnTo>
                        <a:lnTo>
                          <a:pt x="209" y="117"/>
                        </a:lnTo>
                        <a:lnTo>
                          <a:pt x="209" y="117"/>
                        </a:lnTo>
                        <a:lnTo>
                          <a:pt x="209" y="116"/>
                        </a:lnTo>
                        <a:lnTo>
                          <a:pt x="209" y="116"/>
                        </a:lnTo>
                        <a:lnTo>
                          <a:pt x="209" y="116"/>
                        </a:lnTo>
                        <a:lnTo>
                          <a:pt x="209" y="116"/>
                        </a:lnTo>
                        <a:lnTo>
                          <a:pt x="209" y="117"/>
                        </a:lnTo>
                        <a:lnTo>
                          <a:pt x="209" y="114"/>
                        </a:lnTo>
                        <a:lnTo>
                          <a:pt x="209" y="118"/>
                        </a:lnTo>
                        <a:lnTo>
                          <a:pt x="209" y="115"/>
                        </a:lnTo>
                        <a:lnTo>
                          <a:pt x="209" y="117"/>
                        </a:lnTo>
                        <a:lnTo>
                          <a:pt x="209" y="117"/>
                        </a:lnTo>
                        <a:lnTo>
                          <a:pt x="209" y="119"/>
                        </a:lnTo>
                        <a:lnTo>
                          <a:pt x="209" y="116"/>
                        </a:lnTo>
                        <a:lnTo>
                          <a:pt x="209" y="118"/>
                        </a:lnTo>
                        <a:lnTo>
                          <a:pt x="209" y="117"/>
                        </a:lnTo>
                        <a:lnTo>
                          <a:pt x="209" y="116"/>
                        </a:lnTo>
                        <a:lnTo>
                          <a:pt x="209" y="117"/>
                        </a:lnTo>
                        <a:lnTo>
                          <a:pt x="209" y="118"/>
                        </a:lnTo>
                        <a:lnTo>
                          <a:pt x="209" y="117"/>
                        </a:lnTo>
                        <a:lnTo>
                          <a:pt x="209" y="117"/>
                        </a:lnTo>
                        <a:lnTo>
                          <a:pt x="209" y="118"/>
                        </a:lnTo>
                        <a:lnTo>
                          <a:pt x="209" y="118"/>
                        </a:lnTo>
                        <a:lnTo>
                          <a:pt x="209" y="118"/>
                        </a:lnTo>
                        <a:lnTo>
                          <a:pt x="209" y="118"/>
                        </a:lnTo>
                        <a:lnTo>
                          <a:pt x="209" y="121"/>
                        </a:lnTo>
                        <a:lnTo>
                          <a:pt x="209" y="120"/>
                        </a:lnTo>
                        <a:lnTo>
                          <a:pt x="209" y="118"/>
                        </a:lnTo>
                        <a:lnTo>
                          <a:pt x="209" y="121"/>
                        </a:lnTo>
                        <a:lnTo>
                          <a:pt x="209" y="121"/>
                        </a:lnTo>
                        <a:lnTo>
                          <a:pt x="209" y="121"/>
                        </a:lnTo>
                        <a:lnTo>
                          <a:pt x="209" y="121"/>
                        </a:lnTo>
                        <a:lnTo>
                          <a:pt x="209" y="124"/>
                        </a:lnTo>
                        <a:lnTo>
                          <a:pt x="209" y="120"/>
                        </a:lnTo>
                        <a:lnTo>
                          <a:pt x="209" y="123"/>
                        </a:lnTo>
                        <a:lnTo>
                          <a:pt x="209" y="121"/>
                        </a:lnTo>
                        <a:lnTo>
                          <a:pt x="209" y="123"/>
                        </a:lnTo>
                        <a:lnTo>
                          <a:pt x="209" y="123"/>
                        </a:lnTo>
                        <a:lnTo>
                          <a:pt x="209" y="126"/>
                        </a:lnTo>
                        <a:lnTo>
                          <a:pt x="209" y="125"/>
                        </a:lnTo>
                        <a:lnTo>
                          <a:pt x="209" y="122"/>
                        </a:lnTo>
                        <a:lnTo>
                          <a:pt x="209" y="124"/>
                        </a:lnTo>
                        <a:lnTo>
                          <a:pt x="209" y="122"/>
                        </a:lnTo>
                        <a:lnTo>
                          <a:pt x="209" y="126"/>
                        </a:lnTo>
                        <a:lnTo>
                          <a:pt x="209" y="126"/>
                        </a:lnTo>
                        <a:lnTo>
                          <a:pt x="209" y="126"/>
                        </a:lnTo>
                        <a:lnTo>
                          <a:pt x="209" y="126"/>
                        </a:lnTo>
                        <a:lnTo>
                          <a:pt x="209" y="128"/>
                        </a:lnTo>
                        <a:lnTo>
                          <a:pt x="209" y="126"/>
                        </a:lnTo>
                        <a:lnTo>
                          <a:pt x="209" y="129"/>
                        </a:lnTo>
                        <a:lnTo>
                          <a:pt x="209" y="130"/>
                        </a:lnTo>
                        <a:lnTo>
                          <a:pt x="209" y="128"/>
                        </a:lnTo>
                        <a:lnTo>
                          <a:pt x="209" y="129"/>
                        </a:lnTo>
                        <a:lnTo>
                          <a:pt x="209" y="130"/>
                        </a:lnTo>
                        <a:lnTo>
                          <a:pt x="209" y="131"/>
                        </a:lnTo>
                        <a:lnTo>
                          <a:pt x="209" y="131"/>
                        </a:lnTo>
                        <a:lnTo>
                          <a:pt x="209" y="134"/>
                        </a:lnTo>
                        <a:lnTo>
                          <a:pt x="209" y="133"/>
                        </a:lnTo>
                        <a:lnTo>
                          <a:pt x="209" y="131"/>
                        </a:lnTo>
                        <a:lnTo>
                          <a:pt x="209" y="136"/>
                        </a:lnTo>
                        <a:lnTo>
                          <a:pt x="209" y="135"/>
                        </a:lnTo>
                        <a:lnTo>
                          <a:pt x="209" y="137"/>
                        </a:lnTo>
                        <a:lnTo>
                          <a:pt x="209" y="138"/>
                        </a:lnTo>
                        <a:lnTo>
                          <a:pt x="209" y="137"/>
                        </a:lnTo>
                        <a:lnTo>
                          <a:pt x="209" y="138"/>
                        </a:lnTo>
                        <a:lnTo>
                          <a:pt x="209" y="140"/>
                        </a:lnTo>
                        <a:lnTo>
                          <a:pt x="209" y="138"/>
                        </a:lnTo>
                        <a:lnTo>
                          <a:pt x="209" y="141"/>
                        </a:lnTo>
                        <a:lnTo>
                          <a:pt x="209" y="139"/>
                        </a:lnTo>
                        <a:lnTo>
                          <a:pt x="209" y="142"/>
                        </a:lnTo>
                        <a:lnTo>
                          <a:pt x="209" y="142"/>
                        </a:lnTo>
                        <a:lnTo>
                          <a:pt x="209" y="146"/>
                        </a:lnTo>
                        <a:lnTo>
                          <a:pt x="209" y="143"/>
                        </a:lnTo>
                        <a:lnTo>
                          <a:pt x="209" y="145"/>
                        </a:lnTo>
                        <a:lnTo>
                          <a:pt x="209" y="144"/>
                        </a:lnTo>
                        <a:lnTo>
                          <a:pt x="209" y="144"/>
                        </a:lnTo>
                        <a:lnTo>
                          <a:pt x="209" y="145"/>
                        </a:lnTo>
                        <a:lnTo>
                          <a:pt x="209" y="147"/>
                        </a:lnTo>
                        <a:lnTo>
                          <a:pt x="210" y="146"/>
                        </a:lnTo>
                        <a:lnTo>
                          <a:pt x="210" y="147"/>
                        </a:lnTo>
                        <a:lnTo>
                          <a:pt x="210" y="147"/>
                        </a:lnTo>
                        <a:lnTo>
                          <a:pt x="210" y="145"/>
                        </a:lnTo>
                        <a:lnTo>
                          <a:pt x="210" y="149"/>
                        </a:lnTo>
                        <a:lnTo>
                          <a:pt x="210" y="146"/>
                        </a:lnTo>
                        <a:lnTo>
                          <a:pt x="210" y="147"/>
                        </a:lnTo>
                        <a:lnTo>
                          <a:pt x="210" y="149"/>
                        </a:lnTo>
                        <a:lnTo>
                          <a:pt x="210" y="147"/>
                        </a:lnTo>
                        <a:lnTo>
                          <a:pt x="210" y="149"/>
                        </a:lnTo>
                        <a:lnTo>
                          <a:pt x="210" y="149"/>
                        </a:lnTo>
                        <a:lnTo>
                          <a:pt x="210" y="150"/>
                        </a:lnTo>
                        <a:lnTo>
                          <a:pt x="210" y="150"/>
                        </a:lnTo>
                        <a:lnTo>
                          <a:pt x="210" y="148"/>
                        </a:lnTo>
                        <a:lnTo>
                          <a:pt x="210" y="150"/>
                        </a:lnTo>
                        <a:lnTo>
                          <a:pt x="210" y="153"/>
                        </a:lnTo>
                        <a:lnTo>
                          <a:pt x="210" y="151"/>
                        </a:lnTo>
                        <a:lnTo>
                          <a:pt x="210" y="149"/>
                        </a:lnTo>
                        <a:lnTo>
                          <a:pt x="210" y="151"/>
                        </a:lnTo>
                        <a:lnTo>
                          <a:pt x="210" y="151"/>
                        </a:lnTo>
                        <a:lnTo>
                          <a:pt x="210" y="153"/>
                        </a:lnTo>
                        <a:lnTo>
                          <a:pt x="210" y="151"/>
                        </a:lnTo>
                        <a:lnTo>
                          <a:pt x="210" y="151"/>
                        </a:lnTo>
                        <a:lnTo>
                          <a:pt x="210" y="152"/>
                        </a:lnTo>
                        <a:lnTo>
                          <a:pt x="210" y="153"/>
                        </a:lnTo>
                        <a:lnTo>
                          <a:pt x="210" y="153"/>
                        </a:lnTo>
                        <a:lnTo>
                          <a:pt x="210" y="152"/>
                        </a:lnTo>
                        <a:lnTo>
                          <a:pt x="210" y="152"/>
                        </a:lnTo>
                        <a:lnTo>
                          <a:pt x="210" y="152"/>
                        </a:lnTo>
                        <a:lnTo>
                          <a:pt x="210" y="152"/>
                        </a:lnTo>
                        <a:lnTo>
                          <a:pt x="210" y="152"/>
                        </a:lnTo>
                        <a:lnTo>
                          <a:pt x="210" y="152"/>
                        </a:lnTo>
                        <a:lnTo>
                          <a:pt x="210" y="154"/>
                        </a:lnTo>
                        <a:lnTo>
                          <a:pt x="210" y="154"/>
                        </a:lnTo>
                        <a:lnTo>
                          <a:pt x="210" y="154"/>
                        </a:lnTo>
                        <a:lnTo>
                          <a:pt x="210" y="154"/>
                        </a:lnTo>
                        <a:lnTo>
                          <a:pt x="210" y="152"/>
                        </a:lnTo>
                        <a:lnTo>
                          <a:pt x="210" y="153"/>
                        </a:lnTo>
                        <a:lnTo>
                          <a:pt x="210" y="152"/>
                        </a:lnTo>
                        <a:lnTo>
                          <a:pt x="210" y="151"/>
                        </a:lnTo>
                        <a:lnTo>
                          <a:pt x="210" y="153"/>
                        </a:lnTo>
                        <a:lnTo>
                          <a:pt x="210" y="151"/>
                        </a:lnTo>
                        <a:lnTo>
                          <a:pt x="210" y="155"/>
                        </a:lnTo>
                        <a:lnTo>
                          <a:pt x="210" y="152"/>
                        </a:lnTo>
                        <a:lnTo>
                          <a:pt x="210" y="152"/>
                        </a:lnTo>
                        <a:lnTo>
                          <a:pt x="210" y="152"/>
                        </a:lnTo>
                        <a:lnTo>
                          <a:pt x="210" y="151"/>
                        </a:lnTo>
                        <a:lnTo>
                          <a:pt x="210" y="151"/>
                        </a:lnTo>
                        <a:lnTo>
                          <a:pt x="210" y="151"/>
                        </a:lnTo>
                        <a:lnTo>
                          <a:pt x="210" y="153"/>
                        </a:lnTo>
                        <a:lnTo>
                          <a:pt x="210" y="150"/>
                        </a:lnTo>
                        <a:lnTo>
                          <a:pt x="210" y="150"/>
                        </a:lnTo>
                        <a:lnTo>
                          <a:pt x="210" y="150"/>
                        </a:lnTo>
                        <a:lnTo>
                          <a:pt x="210" y="152"/>
                        </a:lnTo>
                        <a:lnTo>
                          <a:pt x="210" y="149"/>
                        </a:lnTo>
                        <a:lnTo>
                          <a:pt x="210" y="149"/>
                        </a:lnTo>
                        <a:lnTo>
                          <a:pt x="210" y="153"/>
                        </a:lnTo>
                        <a:lnTo>
                          <a:pt x="210" y="149"/>
                        </a:lnTo>
                        <a:lnTo>
                          <a:pt x="210" y="151"/>
                        </a:lnTo>
                        <a:lnTo>
                          <a:pt x="210" y="150"/>
                        </a:lnTo>
                        <a:lnTo>
                          <a:pt x="210" y="150"/>
                        </a:lnTo>
                        <a:lnTo>
                          <a:pt x="210" y="149"/>
                        </a:lnTo>
                        <a:lnTo>
                          <a:pt x="210" y="149"/>
                        </a:lnTo>
                        <a:lnTo>
                          <a:pt x="210" y="151"/>
                        </a:lnTo>
                        <a:lnTo>
                          <a:pt x="210" y="149"/>
                        </a:lnTo>
                        <a:lnTo>
                          <a:pt x="210" y="150"/>
                        </a:lnTo>
                        <a:lnTo>
                          <a:pt x="210" y="150"/>
                        </a:lnTo>
                        <a:lnTo>
                          <a:pt x="210" y="149"/>
                        </a:lnTo>
                        <a:lnTo>
                          <a:pt x="210" y="149"/>
                        </a:lnTo>
                        <a:lnTo>
                          <a:pt x="210" y="148"/>
                        </a:lnTo>
                        <a:lnTo>
                          <a:pt x="210" y="149"/>
                        </a:lnTo>
                        <a:lnTo>
                          <a:pt x="210" y="146"/>
                        </a:lnTo>
                        <a:lnTo>
                          <a:pt x="210" y="150"/>
                        </a:lnTo>
                        <a:lnTo>
                          <a:pt x="210" y="149"/>
                        </a:lnTo>
                        <a:lnTo>
                          <a:pt x="210" y="149"/>
                        </a:lnTo>
                        <a:lnTo>
                          <a:pt x="210" y="148"/>
                        </a:lnTo>
                        <a:lnTo>
                          <a:pt x="210" y="149"/>
                        </a:lnTo>
                        <a:lnTo>
                          <a:pt x="210" y="145"/>
                        </a:lnTo>
                        <a:lnTo>
                          <a:pt x="210" y="149"/>
                        </a:lnTo>
                        <a:lnTo>
                          <a:pt x="210" y="146"/>
                        </a:lnTo>
                        <a:lnTo>
                          <a:pt x="210" y="149"/>
                        </a:lnTo>
                        <a:lnTo>
                          <a:pt x="210" y="147"/>
                        </a:lnTo>
                        <a:lnTo>
                          <a:pt x="210" y="146"/>
                        </a:lnTo>
                        <a:lnTo>
                          <a:pt x="210" y="148"/>
                        </a:lnTo>
                        <a:lnTo>
                          <a:pt x="210" y="145"/>
                        </a:lnTo>
                        <a:lnTo>
                          <a:pt x="210" y="149"/>
                        </a:lnTo>
                        <a:lnTo>
                          <a:pt x="210" y="147"/>
                        </a:lnTo>
                        <a:lnTo>
                          <a:pt x="210" y="145"/>
                        </a:lnTo>
                        <a:lnTo>
                          <a:pt x="210" y="145"/>
                        </a:lnTo>
                        <a:lnTo>
                          <a:pt x="210" y="147"/>
                        </a:lnTo>
                        <a:lnTo>
                          <a:pt x="210" y="143"/>
                        </a:lnTo>
                        <a:lnTo>
                          <a:pt x="210" y="146"/>
                        </a:lnTo>
                        <a:lnTo>
                          <a:pt x="210" y="147"/>
                        </a:lnTo>
                        <a:lnTo>
                          <a:pt x="210" y="142"/>
                        </a:lnTo>
                        <a:lnTo>
                          <a:pt x="210" y="146"/>
                        </a:lnTo>
                        <a:lnTo>
                          <a:pt x="210" y="145"/>
                        </a:lnTo>
                        <a:lnTo>
                          <a:pt x="210" y="145"/>
                        </a:lnTo>
                        <a:lnTo>
                          <a:pt x="210" y="145"/>
                        </a:lnTo>
                        <a:lnTo>
                          <a:pt x="210" y="146"/>
                        </a:lnTo>
                        <a:lnTo>
                          <a:pt x="210" y="143"/>
                        </a:lnTo>
                        <a:lnTo>
                          <a:pt x="210" y="145"/>
                        </a:lnTo>
                        <a:lnTo>
                          <a:pt x="210" y="145"/>
                        </a:lnTo>
                        <a:lnTo>
                          <a:pt x="210" y="143"/>
                        </a:lnTo>
                        <a:lnTo>
                          <a:pt x="210" y="144"/>
                        </a:lnTo>
                        <a:lnTo>
                          <a:pt x="210" y="146"/>
                        </a:lnTo>
                        <a:lnTo>
                          <a:pt x="210" y="145"/>
                        </a:lnTo>
                        <a:lnTo>
                          <a:pt x="210" y="146"/>
                        </a:lnTo>
                        <a:lnTo>
                          <a:pt x="210" y="145"/>
                        </a:lnTo>
                        <a:lnTo>
                          <a:pt x="211" y="142"/>
                        </a:lnTo>
                        <a:lnTo>
                          <a:pt x="211" y="145"/>
                        </a:lnTo>
                        <a:lnTo>
                          <a:pt x="211" y="146"/>
                        </a:lnTo>
                        <a:lnTo>
                          <a:pt x="211" y="143"/>
                        </a:lnTo>
                        <a:lnTo>
                          <a:pt x="211" y="149"/>
                        </a:lnTo>
                        <a:lnTo>
                          <a:pt x="211" y="143"/>
                        </a:lnTo>
                        <a:lnTo>
                          <a:pt x="211" y="147"/>
                        </a:lnTo>
                        <a:lnTo>
                          <a:pt x="211" y="145"/>
                        </a:lnTo>
                        <a:lnTo>
                          <a:pt x="211" y="146"/>
                        </a:lnTo>
                        <a:lnTo>
                          <a:pt x="211" y="145"/>
                        </a:lnTo>
                        <a:lnTo>
                          <a:pt x="211" y="143"/>
                        </a:lnTo>
                        <a:lnTo>
                          <a:pt x="211" y="145"/>
                        </a:lnTo>
                        <a:lnTo>
                          <a:pt x="211" y="144"/>
                        </a:lnTo>
                        <a:lnTo>
                          <a:pt x="211" y="142"/>
                        </a:lnTo>
                        <a:lnTo>
                          <a:pt x="211" y="146"/>
                        </a:lnTo>
                        <a:lnTo>
                          <a:pt x="211" y="142"/>
                        </a:lnTo>
                        <a:lnTo>
                          <a:pt x="211" y="144"/>
                        </a:lnTo>
                        <a:lnTo>
                          <a:pt x="211" y="145"/>
                        </a:lnTo>
                        <a:lnTo>
                          <a:pt x="211" y="143"/>
                        </a:lnTo>
                        <a:lnTo>
                          <a:pt x="211" y="142"/>
                        </a:lnTo>
                        <a:lnTo>
                          <a:pt x="211" y="144"/>
                        </a:lnTo>
                        <a:lnTo>
                          <a:pt x="211" y="142"/>
                        </a:lnTo>
                        <a:lnTo>
                          <a:pt x="211" y="143"/>
                        </a:lnTo>
                        <a:lnTo>
                          <a:pt x="211" y="143"/>
                        </a:lnTo>
                        <a:lnTo>
                          <a:pt x="211" y="146"/>
                        </a:lnTo>
                        <a:lnTo>
                          <a:pt x="211" y="141"/>
                        </a:lnTo>
                        <a:lnTo>
                          <a:pt x="211" y="143"/>
                        </a:lnTo>
                        <a:lnTo>
                          <a:pt x="211" y="143"/>
                        </a:lnTo>
                        <a:lnTo>
                          <a:pt x="211" y="141"/>
                        </a:lnTo>
                        <a:lnTo>
                          <a:pt x="211" y="140"/>
                        </a:lnTo>
                        <a:lnTo>
                          <a:pt x="211" y="142"/>
                        </a:lnTo>
                        <a:lnTo>
                          <a:pt x="211" y="142"/>
                        </a:lnTo>
                        <a:lnTo>
                          <a:pt x="211" y="139"/>
                        </a:lnTo>
                        <a:lnTo>
                          <a:pt x="211" y="142"/>
                        </a:lnTo>
                        <a:lnTo>
                          <a:pt x="211" y="139"/>
                        </a:lnTo>
                        <a:lnTo>
                          <a:pt x="211" y="142"/>
                        </a:lnTo>
                        <a:lnTo>
                          <a:pt x="211" y="142"/>
                        </a:lnTo>
                        <a:lnTo>
                          <a:pt x="211" y="140"/>
                        </a:lnTo>
                        <a:lnTo>
                          <a:pt x="211" y="143"/>
                        </a:lnTo>
                        <a:lnTo>
                          <a:pt x="211" y="140"/>
                        </a:lnTo>
                        <a:lnTo>
                          <a:pt x="211" y="141"/>
                        </a:lnTo>
                        <a:lnTo>
                          <a:pt x="211" y="141"/>
                        </a:lnTo>
                        <a:lnTo>
                          <a:pt x="211" y="141"/>
                        </a:lnTo>
                        <a:lnTo>
                          <a:pt x="211" y="140"/>
                        </a:lnTo>
                        <a:lnTo>
                          <a:pt x="211" y="141"/>
                        </a:lnTo>
                        <a:lnTo>
                          <a:pt x="211" y="140"/>
                        </a:lnTo>
                        <a:lnTo>
                          <a:pt x="211" y="142"/>
                        </a:lnTo>
                        <a:lnTo>
                          <a:pt x="211" y="139"/>
                        </a:lnTo>
                        <a:lnTo>
                          <a:pt x="211" y="144"/>
                        </a:lnTo>
                        <a:lnTo>
                          <a:pt x="211" y="138"/>
                        </a:lnTo>
                        <a:lnTo>
                          <a:pt x="211" y="142"/>
                        </a:lnTo>
                        <a:lnTo>
                          <a:pt x="211" y="140"/>
                        </a:lnTo>
                        <a:lnTo>
                          <a:pt x="211" y="140"/>
                        </a:lnTo>
                        <a:lnTo>
                          <a:pt x="211" y="138"/>
                        </a:lnTo>
                        <a:lnTo>
                          <a:pt x="211" y="142"/>
                        </a:lnTo>
                        <a:lnTo>
                          <a:pt x="211" y="139"/>
                        </a:lnTo>
                        <a:lnTo>
                          <a:pt x="211" y="139"/>
                        </a:lnTo>
                        <a:lnTo>
                          <a:pt x="211" y="139"/>
                        </a:lnTo>
                        <a:lnTo>
                          <a:pt x="211" y="139"/>
                        </a:lnTo>
                        <a:lnTo>
                          <a:pt x="211" y="139"/>
                        </a:lnTo>
                        <a:lnTo>
                          <a:pt x="211" y="138"/>
                        </a:lnTo>
                        <a:lnTo>
                          <a:pt x="211" y="138"/>
                        </a:lnTo>
                        <a:lnTo>
                          <a:pt x="211" y="140"/>
                        </a:lnTo>
                        <a:lnTo>
                          <a:pt x="211" y="137"/>
                        </a:lnTo>
                        <a:lnTo>
                          <a:pt x="211" y="139"/>
                        </a:lnTo>
                        <a:lnTo>
                          <a:pt x="211" y="136"/>
                        </a:lnTo>
                        <a:lnTo>
                          <a:pt x="211" y="138"/>
                        </a:lnTo>
                        <a:lnTo>
                          <a:pt x="211" y="137"/>
                        </a:lnTo>
                        <a:lnTo>
                          <a:pt x="211" y="137"/>
                        </a:lnTo>
                        <a:lnTo>
                          <a:pt x="211" y="138"/>
                        </a:lnTo>
                        <a:lnTo>
                          <a:pt x="211" y="135"/>
                        </a:lnTo>
                        <a:lnTo>
                          <a:pt x="211" y="139"/>
                        </a:lnTo>
                        <a:lnTo>
                          <a:pt x="211" y="136"/>
                        </a:lnTo>
                        <a:lnTo>
                          <a:pt x="211" y="135"/>
                        </a:lnTo>
                        <a:lnTo>
                          <a:pt x="211" y="136"/>
                        </a:lnTo>
                        <a:lnTo>
                          <a:pt x="211" y="137"/>
                        </a:lnTo>
                        <a:lnTo>
                          <a:pt x="211" y="136"/>
                        </a:lnTo>
                        <a:lnTo>
                          <a:pt x="211" y="137"/>
                        </a:lnTo>
                        <a:lnTo>
                          <a:pt x="211" y="136"/>
                        </a:lnTo>
                        <a:lnTo>
                          <a:pt x="211" y="136"/>
                        </a:lnTo>
                        <a:lnTo>
                          <a:pt x="211" y="138"/>
                        </a:lnTo>
                        <a:lnTo>
                          <a:pt x="211" y="135"/>
                        </a:lnTo>
                        <a:lnTo>
                          <a:pt x="211" y="138"/>
                        </a:lnTo>
                        <a:lnTo>
                          <a:pt x="211" y="136"/>
                        </a:lnTo>
                        <a:lnTo>
                          <a:pt x="211" y="138"/>
                        </a:lnTo>
                        <a:lnTo>
                          <a:pt x="211" y="138"/>
                        </a:lnTo>
                        <a:lnTo>
                          <a:pt x="211" y="135"/>
                        </a:lnTo>
                        <a:lnTo>
                          <a:pt x="211" y="139"/>
                        </a:lnTo>
                        <a:lnTo>
                          <a:pt x="211" y="139"/>
                        </a:lnTo>
                        <a:lnTo>
                          <a:pt x="211" y="138"/>
                        </a:lnTo>
                        <a:lnTo>
                          <a:pt x="211" y="139"/>
                        </a:lnTo>
                        <a:lnTo>
                          <a:pt x="211" y="136"/>
                        </a:lnTo>
                        <a:lnTo>
                          <a:pt x="211" y="139"/>
                        </a:lnTo>
                        <a:lnTo>
                          <a:pt x="211" y="138"/>
                        </a:lnTo>
                        <a:lnTo>
                          <a:pt x="211" y="138"/>
                        </a:lnTo>
                        <a:lnTo>
                          <a:pt x="211" y="137"/>
                        </a:lnTo>
                        <a:lnTo>
                          <a:pt x="211" y="138"/>
                        </a:lnTo>
                        <a:lnTo>
                          <a:pt x="211" y="140"/>
                        </a:lnTo>
                        <a:lnTo>
                          <a:pt x="212" y="138"/>
                        </a:lnTo>
                        <a:lnTo>
                          <a:pt x="212" y="138"/>
                        </a:lnTo>
                        <a:lnTo>
                          <a:pt x="212" y="137"/>
                        </a:lnTo>
                        <a:lnTo>
                          <a:pt x="212" y="138"/>
                        </a:lnTo>
                        <a:lnTo>
                          <a:pt x="212" y="138"/>
                        </a:lnTo>
                        <a:lnTo>
                          <a:pt x="212" y="138"/>
                        </a:lnTo>
                        <a:lnTo>
                          <a:pt x="212" y="139"/>
                        </a:lnTo>
                        <a:lnTo>
                          <a:pt x="212" y="138"/>
                        </a:lnTo>
                        <a:lnTo>
                          <a:pt x="212" y="138"/>
                        </a:lnTo>
                        <a:lnTo>
                          <a:pt x="212" y="138"/>
                        </a:lnTo>
                        <a:lnTo>
                          <a:pt x="212" y="139"/>
                        </a:lnTo>
                        <a:lnTo>
                          <a:pt x="212" y="138"/>
                        </a:lnTo>
                        <a:lnTo>
                          <a:pt x="212" y="137"/>
                        </a:lnTo>
                        <a:lnTo>
                          <a:pt x="212" y="137"/>
                        </a:lnTo>
                        <a:lnTo>
                          <a:pt x="212" y="135"/>
                        </a:lnTo>
                        <a:lnTo>
                          <a:pt x="212" y="139"/>
                        </a:lnTo>
                        <a:lnTo>
                          <a:pt x="212" y="137"/>
                        </a:lnTo>
                        <a:lnTo>
                          <a:pt x="212" y="140"/>
                        </a:lnTo>
                        <a:lnTo>
                          <a:pt x="212" y="135"/>
                        </a:lnTo>
                        <a:lnTo>
                          <a:pt x="212" y="139"/>
                        </a:lnTo>
                        <a:lnTo>
                          <a:pt x="212" y="136"/>
                        </a:lnTo>
                        <a:lnTo>
                          <a:pt x="212" y="138"/>
                        </a:lnTo>
                        <a:lnTo>
                          <a:pt x="212" y="138"/>
                        </a:lnTo>
                        <a:lnTo>
                          <a:pt x="212" y="138"/>
                        </a:lnTo>
                        <a:lnTo>
                          <a:pt x="212" y="137"/>
                        </a:lnTo>
                        <a:lnTo>
                          <a:pt x="212" y="136"/>
                        </a:lnTo>
                        <a:lnTo>
                          <a:pt x="212" y="137"/>
                        </a:lnTo>
                        <a:lnTo>
                          <a:pt x="212" y="135"/>
                        </a:lnTo>
                        <a:lnTo>
                          <a:pt x="212" y="135"/>
                        </a:lnTo>
                        <a:lnTo>
                          <a:pt x="212" y="136"/>
                        </a:lnTo>
                        <a:lnTo>
                          <a:pt x="212" y="136"/>
                        </a:lnTo>
                        <a:lnTo>
                          <a:pt x="212" y="137"/>
                        </a:lnTo>
                        <a:lnTo>
                          <a:pt x="212" y="137"/>
                        </a:lnTo>
                        <a:lnTo>
                          <a:pt x="212" y="135"/>
                        </a:lnTo>
                        <a:lnTo>
                          <a:pt x="212" y="135"/>
                        </a:lnTo>
                        <a:lnTo>
                          <a:pt x="212" y="137"/>
                        </a:lnTo>
                        <a:lnTo>
                          <a:pt x="212" y="135"/>
                        </a:lnTo>
                        <a:lnTo>
                          <a:pt x="212" y="136"/>
                        </a:lnTo>
                        <a:lnTo>
                          <a:pt x="212" y="135"/>
                        </a:lnTo>
                        <a:lnTo>
                          <a:pt x="212" y="135"/>
                        </a:lnTo>
                        <a:lnTo>
                          <a:pt x="212" y="135"/>
                        </a:lnTo>
                        <a:lnTo>
                          <a:pt x="212" y="135"/>
                        </a:lnTo>
                        <a:lnTo>
                          <a:pt x="212" y="134"/>
                        </a:lnTo>
                        <a:lnTo>
                          <a:pt x="212" y="134"/>
                        </a:lnTo>
                        <a:lnTo>
                          <a:pt x="212" y="138"/>
                        </a:lnTo>
                        <a:lnTo>
                          <a:pt x="212" y="134"/>
                        </a:lnTo>
                        <a:lnTo>
                          <a:pt x="212" y="135"/>
                        </a:lnTo>
                        <a:lnTo>
                          <a:pt x="212" y="134"/>
                        </a:lnTo>
                        <a:lnTo>
                          <a:pt x="212" y="135"/>
                        </a:lnTo>
                        <a:lnTo>
                          <a:pt x="212" y="134"/>
                        </a:lnTo>
                        <a:lnTo>
                          <a:pt x="212" y="134"/>
                        </a:lnTo>
                        <a:lnTo>
                          <a:pt x="212" y="134"/>
                        </a:lnTo>
                        <a:lnTo>
                          <a:pt x="212" y="134"/>
                        </a:lnTo>
                        <a:lnTo>
                          <a:pt x="212" y="133"/>
                        </a:lnTo>
                        <a:lnTo>
                          <a:pt x="212" y="133"/>
                        </a:lnTo>
                        <a:lnTo>
                          <a:pt x="212" y="133"/>
                        </a:lnTo>
                        <a:lnTo>
                          <a:pt x="212" y="133"/>
                        </a:lnTo>
                        <a:lnTo>
                          <a:pt x="212" y="133"/>
                        </a:lnTo>
                        <a:lnTo>
                          <a:pt x="212" y="131"/>
                        </a:lnTo>
                        <a:lnTo>
                          <a:pt x="212" y="133"/>
                        </a:lnTo>
                        <a:lnTo>
                          <a:pt x="212" y="135"/>
                        </a:lnTo>
                        <a:lnTo>
                          <a:pt x="212" y="132"/>
                        </a:lnTo>
                        <a:lnTo>
                          <a:pt x="212" y="136"/>
                        </a:lnTo>
                        <a:lnTo>
                          <a:pt x="212" y="132"/>
                        </a:lnTo>
                        <a:lnTo>
                          <a:pt x="212" y="133"/>
                        </a:lnTo>
                        <a:lnTo>
                          <a:pt x="212" y="133"/>
                        </a:lnTo>
                        <a:lnTo>
                          <a:pt x="212" y="135"/>
                        </a:lnTo>
                        <a:lnTo>
                          <a:pt x="212" y="132"/>
                        </a:lnTo>
                        <a:lnTo>
                          <a:pt x="212" y="136"/>
                        </a:lnTo>
                        <a:lnTo>
                          <a:pt x="212" y="134"/>
                        </a:lnTo>
                        <a:lnTo>
                          <a:pt x="212" y="135"/>
                        </a:lnTo>
                        <a:lnTo>
                          <a:pt x="212" y="136"/>
                        </a:lnTo>
                        <a:lnTo>
                          <a:pt x="212" y="134"/>
                        </a:lnTo>
                        <a:lnTo>
                          <a:pt x="212" y="135"/>
                        </a:lnTo>
                        <a:lnTo>
                          <a:pt x="212" y="134"/>
                        </a:lnTo>
                        <a:lnTo>
                          <a:pt x="212" y="136"/>
                        </a:lnTo>
                        <a:lnTo>
                          <a:pt x="212" y="136"/>
                        </a:lnTo>
                        <a:lnTo>
                          <a:pt x="212" y="134"/>
                        </a:lnTo>
                        <a:lnTo>
                          <a:pt x="212" y="138"/>
                        </a:lnTo>
                        <a:lnTo>
                          <a:pt x="212" y="134"/>
                        </a:lnTo>
                        <a:lnTo>
                          <a:pt x="212" y="136"/>
                        </a:lnTo>
                        <a:lnTo>
                          <a:pt x="212" y="138"/>
                        </a:lnTo>
                        <a:lnTo>
                          <a:pt x="212" y="137"/>
                        </a:lnTo>
                        <a:lnTo>
                          <a:pt x="212" y="136"/>
                        </a:lnTo>
                        <a:lnTo>
                          <a:pt x="212" y="138"/>
                        </a:lnTo>
                        <a:lnTo>
                          <a:pt x="212" y="138"/>
                        </a:lnTo>
                        <a:lnTo>
                          <a:pt x="212" y="137"/>
                        </a:lnTo>
                        <a:lnTo>
                          <a:pt x="212" y="137"/>
                        </a:lnTo>
                        <a:lnTo>
                          <a:pt x="212" y="139"/>
                        </a:lnTo>
                        <a:lnTo>
                          <a:pt x="212" y="138"/>
                        </a:lnTo>
                        <a:lnTo>
                          <a:pt x="212" y="138"/>
                        </a:lnTo>
                        <a:lnTo>
                          <a:pt x="212" y="136"/>
                        </a:lnTo>
                        <a:lnTo>
                          <a:pt x="212" y="138"/>
                        </a:lnTo>
                        <a:lnTo>
                          <a:pt x="212" y="138"/>
                        </a:lnTo>
                        <a:lnTo>
                          <a:pt x="212" y="136"/>
                        </a:lnTo>
                        <a:lnTo>
                          <a:pt x="212" y="140"/>
                        </a:lnTo>
                        <a:lnTo>
                          <a:pt x="212" y="138"/>
                        </a:lnTo>
                        <a:lnTo>
                          <a:pt x="212" y="139"/>
                        </a:lnTo>
                        <a:lnTo>
                          <a:pt x="212" y="138"/>
                        </a:lnTo>
                        <a:lnTo>
                          <a:pt x="212" y="138"/>
                        </a:lnTo>
                        <a:lnTo>
                          <a:pt x="212" y="138"/>
                        </a:lnTo>
                        <a:lnTo>
                          <a:pt x="212" y="139"/>
                        </a:lnTo>
                        <a:lnTo>
                          <a:pt x="212" y="141"/>
                        </a:lnTo>
                        <a:lnTo>
                          <a:pt x="212" y="140"/>
                        </a:lnTo>
                        <a:lnTo>
                          <a:pt x="212" y="140"/>
                        </a:lnTo>
                        <a:lnTo>
                          <a:pt x="212" y="139"/>
                        </a:lnTo>
                        <a:lnTo>
                          <a:pt x="212" y="141"/>
                        </a:lnTo>
                        <a:lnTo>
                          <a:pt x="212" y="142"/>
                        </a:lnTo>
                        <a:lnTo>
                          <a:pt x="213" y="140"/>
                        </a:lnTo>
                        <a:lnTo>
                          <a:pt x="213" y="143"/>
                        </a:lnTo>
                        <a:lnTo>
                          <a:pt x="213" y="141"/>
                        </a:lnTo>
                        <a:lnTo>
                          <a:pt x="213" y="142"/>
                        </a:lnTo>
                        <a:lnTo>
                          <a:pt x="213" y="142"/>
                        </a:lnTo>
                        <a:lnTo>
                          <a:pt x="213" y="144"/>
                        </a:lnTo>
                        <a:lnTo>
                          <a:pt x="213" y="143"/>
                        </a:lnTo>
                        <a:lnTo>
                          <a:pt x="213" y="143"/>
                        </a:lnTo>
                        <a:lnTo>
                          <a:pt x="213" y="140"/>
                        </a:lnTo>
                        <a:lnTo>
                          <a:pt x="213" y="146"/>
                        </a:lnTo>
                        <a:lnTo>
                          <a:pt x="213" y="141"/>
                        </a:lnTo>
                        <a:lnTo>
                          <a:pt x="213" y="145"/>
                        </a:lnTo>
                        <a:lnTo>
                          <a:pt x="213" y="141"/>
                        </a:lnTo>
                        <a:lnTo>
                          <a:pt x="213" y="145"/>
                        </a:lnTo>
                        <a:lnTo>
                          <a:pt x="213" y="143"/>
                        </a:lnTo>
                        <a:lnTo>
                          <a:pt x="213" y="146"/>
                        </a:lnTo>
                        <a:lnTo>
                          <a:pt x="213" y="144"/>
                        </a:lnTo>
                        <a:lnTo>
                          <a:pt x="213" y="144"/>
                        </a:lnTo>
                        <a:lnTo>
                          <a:pt x="213" y="145"/>
                        </a:lnTo>
                        <a:lnTo>
                          <a:pt x="213" y="145"/>
                        </a:lnTo>
                        <a:lnTo>
                          <a:pt x="213" y="143"/>
                        </a:lnTo>
                        <a:lnTo>
                          <a:pt x="213" y="144"/>
                        </a:lnTo>
                        <a:lnTo>
                          <a:pt x="213" y="144"/>
                        </a:lnTo>
                        <a:lnTo>
                          <a:pt x="213" y="144"/>
                        </a:lnTo>
                        <a:lnTo>
                          <a:pt x="213" y="145"/>
                        </a:lnTo>
                        <a:lnTo>
                          <a:pt x="213" y="143"/>
                        </a:lnTo>
                        <a:lnTo>
                          <a:pt x="213" y="144"/>
                        </a:lnTo>
                        <a:lnTo>
                          <a:pt x="213" y="144"/>
                        </a:lnTo>
                        <a:lnTo>
                          <a:pt x="213" y="145"/>
                        </a:lnTo>
                        <a:lnTo>
                          <a:pt x="213" y="146"/>
                        </a:lnTo>
                        <a:lnTo>
                          <a:pt x="213" y="143"/>
                        </a:lnTo>
                        <a:lnTo>
                          <a:pt x="213" y="143"/>
                        </a:lnTo>
                        <a:lnTo>
                          <a:pt x="213" y="146"/>
                        </a:lnTo>
                        <a:lnTo>
                          <a:pt x="213" y="145"/>
                        </a:lnTo>
                        <a:lnTo>
                          <a:pt x="213" y="146"/>
                        </a:lnTo>
                        <a:lnTo>
                          <a:pt x="213" y="146"/>
                        </a:lnTo>
                        <a:lnTo>
                          <a:pt x="213" y="144"/>
                        </a:lnTo>
                        <a:lnTo>
                          <a:pt x="213" y="144"/>
                        </a:lnTo>
                        <a:lnTo>
                          <a:pt x="213" y="146"/>
                        </a:lnTo>
                        <a:lnTo>
                          <a:pt x="213" y="146"/>
                        </a:lnTo>
                        <a:lnTo>
                          <a:pt x="213" y="146"/>
                        </a:lnTo>
                        <a:lnTo>
                          <a:pt x="213" y="146"/>
                        </a:lnTo>
                        <a:lnTo>
                          <a:pt x="213" y="146"/>
                        </a:lnTo>
                        <a:lnTo>
                          <a:pt x="213" y="145"/>
                        </a:lnTo>
                        <a:lnTo>
                          <a:pt x="213" y="148"/>
                        </a:lnTo>
                        <a:lnTo>
                          <a:pt x="213" y="145"/>
                        </a:lnTo>
                        <a:lnTo>
                          <a:pt x="213" y="146"/>
                        </a:lnTo>
                        <a:lnTo>
                          <a:pt x="213" y="147"/>
                        </a:lnTo>
                        <a:lnTo>
                          <a:pt x="213" y="151"/>
                        </a:lnTo>
                        <a:lnTo>
                          <a:pt x="213" y="147"/>
                        </a:lnTo>
                        <a:lnTo>
                          <a:pt x="213" y="147"/>
                        </a:lnTo>
                        <a:lnTo>
                          <a:pt x="213" y="147"/>
                        </a:lnTo>
                        <a:lnTo>
                          <a:pt x="213" y="147"/>
                        </a:lnTo>
                        <a:lnTo>
                          <a:pt x="213" y="150"/>
                        </a:lnTo>
                        <a:lnTo>
                          <a:pt x="213" y="148"/>
                        </a:lnTo>
                        <a:lnTo>
                          <a:pt x="213" y="147"/>
                        </a:lnTo>
                        <a:lnTo>
                          <a:pt x="213" y="149"/>
                        </a:lnTo>
                        <a:lnTo>
                          <a:pt x="213" y="146"/>
                        </a:lnTo>
                        <a:lnTo>
                          <a:pt x="213" y="148"/>
                        </a:lnTo>
                        <a:lnTo>
                          <a:pt x="213" y="146"/>
                        </a:lnTo>
                        <a:lnTo>
                          <a:pt x="213" y="147"/>
                        </a:lnTo>
                        <a:lnTo>
                          <a:pt x="213" y="145"/>
                        </a:lnTo>
                        <a:lnTo>
                          <a:pt x="213" y="147"/>
                        </a:lnTo>
                        <a:lnTo>
                          <a:pt x="213" y="147"/>
                        </a:lnTo>
                        <a:lnTo>
                          <a:pt x="213" y="146"/>
                        </a:lnTo>
                        <a:lnTo>
                          <a:pt x="213" y="145"/>
                        </a:lnTo>
                        <a:lnTo>
                          <a:pt x="213" y="146"/>
                        </a:lnTo>
                        <a:lnTo>
                          <a:pt x="213" y="143"/>
                        </a:lnTo>
                        <a:lnTo>
                          <a:pt x="213" y="147"/>
                        </a:lnTo>
                        <a:lnTo>
                          <a:pt x="213" y="143"/>
                        </a:lnTo>
                        <a:lnTo>
                          <a:pt x="213" y="146"/>
                        </a:lnTo>
                        <a:lnTo>
                          <a:pt x="213" y="142"/>
                        </a:lnTo>
                        <a:lnTo>
                          <a:pt x="213" y="145"/>
                        </a:lnTo>
                        <a:lnTo>
                          <a:pt x="213" y="143"/>
                        </a:lnTo>
                        <a:lnTo>
                          <a:pt x="213" y="145"/>
                        </a:lnTo>
                        <a:lnTo>
                          <a:pt x="213" y="143"/>
                        </a:lnTo>
                        <a:lnTo>
                          <a:pt x="213" y="144"/>
                        </a:lnTo>
                        <a:lnTo>
                          <a:pt x="213" y="142"/>
                        </a:lnTo>
                        <a:lnTo>
                          <a:pt x="213" y="141"/>
                        </a:lnTo>
                        <a:lnTo>
                          <a:pt x="213" y="142"/>
                        </a:lnTo>
                        <a:lnTo>
                          <a:pt x="213" y="143"/>
                        </a:lnTo>
                        <a:lnTo>
                          <a:pt x="213" y="141"/>
                        </a:lnTo>
                        <a:lnTo>
                          <a:pt x="213" y="142"/>
                        </a:lnTo>
                        <a:lnTo>
                          <a:pt x="213" y="138"/>
                        </a:lnTo>
                        <a:lnTo>
                          <a:pt x="213" y="143"/>
                        </a:lnTo>
                        <a:lnTo>
                          <a:pt x="213" y="139"/>
                        </a:lnTo>
                        <a:lnTo>
                          <a:pt x="213" y="140"/>
                        </a:lnTo>
                        <a:lnTo>
                          <a:pt x="213" y="142"/>
                        </a:lnTo>
                        <a:lnTo>
                          <a:pt x="213" y="139"/>
                        </a:lnTo>
                        <a:lnTo>
                          <a:pt x="213" y="140"/>
                        </a:lnTo>
                        <a:lnTo>
                          <a:pt x="213" y="140"/>
                        </a:lnTo>
                        <a:lnTo>
                          <a:pt x="213" y="140"/>
                        </a:lnTo>
                        <a:lnTo>
                          <a:pt x="213" y="139"/>
                        </a:lnTo>
                        <a:lnTo>
                          <a:pt x="213" y="138"/>
                        </a:lnTo>
                        <a:lnTo>
                          <a:pt x="213" y="142"/>
                        </a:lnTo>
                        <a:lnTo>
                          <a:pt x="213" y="135"/>
                        </a:lnTo>
                        <a:lnTo>
                          <a:pt x="213" y="140"/>
                        </a:lnTo>
                        <a:lnTo>
                          <a:pt x="214" y="135"/>
                        </a:lnTo>
                        <a:lnTo>
                          <a:pt x="214" y="137"/>
                        </a:lnTo>
                        <a:lnTo>
                          <a:pt x="214" y="136"/>
                        </a:lnTo>
                        <a:lnTo>
                          <a:pt x="214" y="136"/>
                        </a:lnTo>
                        <a:lnTo>
                          <a:pt x="214" y="135"/>
                        </a:lnTo>
                        <a:lnTo>
                          <a:pt x="214" y="135"/>
                        </a:lnTo>
                        <a:lnTo>
                          <a:pt x="214" y="135"/>
                        </a:lnTo>
                        <a:lnTo>
                          <a:pt x="214" y="133"/>
                        </a:lnTo>
                        <a:lnTo>
                          <a:pt x="214" y="132"/>
                        </a:lnTo>
                        <a:lnTo>
                          <a:pt x="214" y="132"/>
                        </a:lnTo>
                        <a:lnTo>
                          <a:pt x="214" y="133"/>
                        </a:lnTo>
                        <a:lnTo>
                          <a:pt x="214" y="134"/>
                        </a:lnTo>
                        <a:lnTo>
                          <a:pt x="214" y="133"/>
                        </a:lnTo>
                        <a:lnTo>
                          <a:pt x="214" y="134"/>
                        </a:lnTo>
                        <a:lnTo>
                          <a:pt x="214" y="129"/>
                        </a:lnTo>
                        <a:lnTo>
                          <a:pt x="214" y="133"/>
                        </a:lnTo>
                        <a:lnTo>
                          <a:pt x="214" y="130"/>
                        </a:lnTo>
                        <a:lnTo>
                          <a:pt x="214" y="131"/>
                        </a:lnTo>
                        <a:lnTo>
                          <a:pt x="214" y="133"/>
                        </a:lnTo>
                        <a:lnTo>
                          <a:pt x="214" y="130"/>
                        </a:lnTo>
                        <a:lnTo>
                          <a:pt x="214" y="130"/>
                        </a:lnTo>
                        <a:lnTo>
                          <a:pt x="214" y="131"/>
                        </a:lnTo>
                        <a:lnTo>
                          <a:pt x="214" y="131"/>
                        </a:lnTo>
                        <a:lnTo>
                          <a:pt x="214" y="126"/>
                        </a:lnTo>
                        <a:lnTo>
                          <a:pt x="214" y="130"/>
                        </a:lnTo>
                        <a:lnTo>
                          <a:pt x="214" y="127"/>
                        </a:lnTo>
                        <a:lnTo>
                          <a:pt x="214" y="130"/>
                        </a:lnTo>
                        <a:lnTo>
                          <a:pt x="214" y="129"/>
                        </a:lnTo>
                        <a:lnTo>
                          <a:pt x="214" y="126"/>
                        </a:lnTo>
                        <a:lnTo>
                          <a:pt x="214" y="129"/>
                        </a:lnTo>
                        <a:lnTo>
                          <a:pt x="214" y="128"/>
                        </a:lnTo>
                        <a:lnTo>
                          <a:pt x="214" y="131"/>
                        </a:lnTo>
                        <a:lnTo>
                          <a:pt x="214" y="128"/>
                        </a:lnTo>
                        <a:lnTo>
                          <a:pt x="214" y="130"/>
                        </a:lnTo>
                        <a:lnTo>
                          <a:pt x="214" y="126"/>
                        </a:lnTo>
                        <a:lnTo>
                          <a:pt x="214" y="129"/>
                        </a:lnTo>
                        <a:lnTo>
                          <a:pt x="214" y="128"/>
                        </a:lnTo>
                        <a:lnTo>
                          <a:pt x="214" y="130"/>
                        </a:lnTo>
                        <a:lnTo>
                          <a:pt x="214" y="128"/>
                        </a:lnTo>
                        <a:lnTo>
                          <a:pt x="214" y="129"/>
                        </a:lnTo>
                        <a:lnTo>
                          <a:pt x="214" y="129"/>
                        </a:lnTo>
                        <a:lnTo>
                          <a:pt x="214" y="131"/>
                        </a:lnTo>
                        <a:lnTo>
                          <a:pt x="214" y="131"/>
                        </a:lnTo>
                        <a:lnTo>
                          <a:pt x="214" y="127"/>
                        </a:lnTo>
                        <a:lnTo>
                          <a:pt x="214" y="129"/>
                        </a:lnTo>
                        <a:lnTo>
                          <a:pt x="214" y="128"/>
                        </a:lnTo>
                        <a:lnTo>
                          <a:pt x="214" y="130"/>
                        </a:lnTo>
                        <a:lnTo>
                          <a:pt x="214" y="129"/>
                        </a:lnTo>
                        <a:lnTo>
                          <a:pt x="214" y="130"/>
                        </a:lnTo>
                        <a:lnTo>
                          <a:pt x="214" y="129"/>
                        </a:lnTo>
                        <a:lnTo>
                          <a:pt x="214" y="130"/>
                        </a:lnTo>
                        <a:lnTo>
                          <a:pt x="214" y="127"/>
                        </a:lnTo>
                        <a:lnTo>
                          <a:pt x="214" y="131"/>
                        </a:lnTo>
                        <a:lnTo>
                          <a:pt x="214" y="127"/>
                        </a:lnTo>
                        <a:lnTo>
                          <a:pt x="214" y="130"/>
                        </a:lnTo>
                        <a:lnTo>
                          <a:pt x="214" y="131"/>
                        </a:lnTo>
                        <a:lnTo>
                          <a:pt x="214" y="131"/>
                        </a:lnTo>
                        <a:lnTo>
                          <a:pt x="214" y="130"/>
                        </a:lnTo>
                        <a:lnTo>
                          <a:pt x="214" y="132"/>
                        </a:lnTo>
                        <a:lnTo>
                          <a:pt x="214" y="130"/>
                        </a:lnTo>
                        <a:lnTo>
                          <a:pt x="214" y="130"/>
                        </a:lnTo>
                        <a:lnTo>
                          <a:pt x="214" y="129"/>
                        </a:lnTo>
                        <a:lnTo>
                          <a:pt x="214" y="135"/>
                        </a:lnTo>
                        <a:lnTo>
                          <a:pt x="214" y="129"/>
                        </a:lnTo>
                        <a:lnTo>
                          <a:pt x="214" y="133"/>
                        </a:lnTo>
                        <a:lnTo>
                          <a:pt x="214" y="132"/>
                        </a:lnTo>
                        <a:lnTo>
                          <a:pt x="214" y="134"/>
                        </a:lnTo>
                        <a:lnTo>
                          <a:pt x="214" y="131"/>
                        </a:lnTo>
                        <a:lnTo>
                          <a:pt x="214" y="133"/>
                        </a:lnTo>
                        <a:lnTo>
                          <a:pt x="214" y="135"/>
                        </a:lnTo>
                        <a:lnTo>
                          <a:pt x="214" y="132"/>
                        </a:lnTo>
                        <a:lnTo>
                          <a:pt x="214" y="134"/>
                        </a:lnTo>
                        <a:lnTo>
                          <a:pt x="214" y="134"/>
                        </a:lnTo>
                        <a:lnTo>
                          <a:pt x="214" y="134"/>
                        </a:lnTo>
                        <a:lnTo>
                          <a:pt x="214" y="137"/>
                        </a:lnTo>
                        <a:lnTo>
                          <a:pt x="214" y="133"/>
                        </a:lnTo>
                        <a:lnTo>
                          <a:pt x="214" y="136"/>
                        </a:lnTo>
                        <a:lnTo>
                          <a:pt x="214" y="134"/>
                        </a:lnTo>
                        <a:lnTo>
                          <a:pt x="214" y="136"/>
                        </a:lnTo>
                        <a:lnTo>
                          <a:pt x="214" y="137"/>
                        </a:lnTo>
                        <a:lnTo>
                          <a:pt x="214" y="137"/>
                        </a:lnTo>
                        <a:lnTo>
                          <a:pt x="214" y="138"/>
                        </a:lnTo>
                        <a:lnTo>
                          <a:pt x="214" y="135"/>
                        </a:lnTo>
                        <a:lnTo>
                          <a:pt x="214" y="139"/>
                        </a:lnTo>
                        <a:lnTo>
                          <a:pt x="214" y="137"/>
                        </a:lnTo>
                        <a:lnTo>
                          <a:pt x="214" y="139"/>
                        </a:lnTo>
                        <a:lnTo>
                          <a:pt x="214" y="138"/>
                        </a:lnTo>
                        <a:lnTo>
                          <a:pt x="214" y="137"/>
                        </a:lnTo>
                        <a:lnTo>
                          <a:pt x="214" y="140"/>
                        </a:lnTo>
                        <a:lnTo>
                          <a:pt x="214" y="138"/>
                        </a:lnTo>
                        <a:lnTo>
                          <a:pt x="214" y="142"/>
                        </a:lnTo>
                        <a:lnTo>
                          <a:pt x="214" y="140"/>
                        </a:lnTo>
                        <a:lnTo>
                          <a:pt x="214" y="140"/>
                        </a:lnTo>
                        <a:lnTo>
                          <a:pt x="214" y="141"/>
                        </a:lnTo>
                        <a:lnTo>
                          <a:pt x="214" y="141"/>
                        </a:lnTo>
                        <a:lnTo>
                          <a:pt x="214" y="141"/>
                        </a:lnTo>
                        <a:lnTo>
                          <a:pt x="214" y="143"/>
                        </a:lnTo>
                        <a:lnTo>
                          <a:pt x="214" y="141"/>
                        </a:lnTo>
                        <a:lnTo>
                          <a:pt x="214" y="141"/>
                        </a:lnTo>
                        <a:lnTo>
                          <a:pt x="214" y="142"/>
                        </a:lnTo>
                        <a:lnTo>
                          <a:pt x="214" y="142"/>
                        </a:lnTo>
                        <a:lnTo>
                          <a:pt x="214" y="141"/>
                        </a:lnTo>
                        <a:lnTo>
                          <a:pt x="214" y="144"/>
                        </a:lnTo>
                        <a:lnTo>
                          <a:pt x="214" y="144"/>
                        </a:lnTo>
                        <a:lnTo>
                          <a:pt x="214" y="142"/>
                        </a:lnTo>
                        <a:lnTo>
                          <a:pt x="214" y="143"/>
                        </a:lnTo>
                        <a:lnTo>
                          <a:pt x="214" y="144"/>
                        </a:lnTo>
                        <a:lnTo>
                          <a:pt x="214" y="143"/>
                        </a:lnTo>
                        <a:lnTo>
                          <a:pt x="215" y="144"/>
                        </a:lnTo>
                        <a:lnTo>
                          <a:pt x="215" y="146"/>
                        </a:lnTo>
                        <a:lnTo>
                          <a:pt x="215" y="145"/>
                        </a:lnTo>
                        <a:lnTo>
                          <a:pt x="215" y="144"/>
                        </a:lnTo>
                        <a:lnTo>
                          <a:pt x="215" y="149"/>
                        </a:lnTo>
                        <a:lnTo>
                          <a:pt x="215" y="146"/>
                        </a:lnTo>
                        <a:lnTo>
                          <a:pt x="215" y="145"/>
                        </a:lnTo>
                        <a:lnTo>
                          <a:pt x="215" y="147"/>
                        </a:lnTo>
                        <a:lnTo>
                          <a:pt x="215" y="148"/>
                        </a:lnTo>
                        <a:lnTo>
                          <a:pt x="215" y="150"/>
                        </a:lnTo>
                        <a:lnTo>
                          <a:pt x="215" y="148"/>
                        </a:lnTo>
                        <a:lnTo>
                          <a:pt x="215" y="150"/>
                        </a:lnTo>
                        <a:lnTo>
                          <a:pt x="215" y="150"/>
                        </a:lnTo>
                        <a:lnTo>
                          <a:pt x="215" y="148"/>
                        </a:lnTo>
                        <a:lnTo>
                          <a:pt x="215" y="150"/>
                        </a:lnTo>
                        <a:lnTo>
                          <a:pt x="215" y="150"/>
                        </a:lnTo>
                        <a:lnTo>
                          <a:pt x="215" y="151"/>
                        </a:lnTo>
                        <a:lnTo>
                          <a:pt x="215" y="155"/>
                        </a:lnTo>
                        <a:lnTo>
                          <a:pt x="215" y="148"/>
                        </a:lnTo>
                        <a:lnTo>
                          <a:pt x="215" y="152"/>
                        </a:lnTo>
                        <a:lnTo>
                          <a:pt x="215" y="152"/>
                        </a:lnTo>
                        <a:lnTo>
                          <a:pt x="215" y="151"/>
                        </a:lnTo>
                        <a:lnTo>
                          <a:pt x="215" y="152"/>
                        </a:lnTo>
                        <a:lnTo>
                          <a:pt x="215" y="152"/>
                        </a:lnTo>
                        <a:lnTo>
                          <a:pt x="215" y="153"/>
                        </a:lnTo>
                        <a:lnTo>
                          <a:pt x="215" y="149"/>
                        </a:lnTo>
                        <a:lnTo>
                          <a:pt x="215" y="154"/>
                        </a:lnTo>
                        <a:lnTo>
                          <a:pt x="215" y="154"/>
                        </a:lnTo>
                        <a:lnTo>
                          <a:pt x="215" y="154"/>
                        </a:lnTo>
                        <a:lnTo>
                          <a:pt x="215" y="154"/>
                        </a:lnTo>
                        <a:lnTo>
                          <a:pt x="215" y="151"/>
                        </a:lnTo>
                        <a:lnTo>
                          <a:pt x="215" y="155"/>
                        </a:lnTo>
                        <a:lnTo>
                          <a:pt x="215" y="155"/>
                        </a:lnTo>
                        <a:lnTo>
                          <a:pt x="215" y="157"/>
                        </a:lnTo>
                        <a:lnTo>
                          <a:pt x="215" y="155"/>
                        </a:lnTo>
                        <a:lnTo>
                          <a:pt x="215" y="153"/>
                        </a:lnTo>
                        <a:lnTo>
                          <a:pt x="215" y="156"/>
                        </a:lnTo>
                        <a:lnTo>
                          <a:pt x="215" y="155"/>
                        </a:lnTo>
                        <a:lnTo>
                          <a:pt x="215" y="158"/>
                        </a:lnTo>
                        <a:lnTo>
                          <a:pt x="215" y="156"/>
                        </a:lnTo>
                        <a:lnTo>
                          <a:pt x="215" y="155"/>
                        </a:lnTo>
                        <a:lnTo>
                          <a:pt x="215" y="157"/>
                        </a:lnTo>
                        <a:lnTo>
                          <a:pt x="215" y="155"/>
                        </a:lnTo>
                        <a:lnTo>
                          <a:pt x="215" y="155"/>
                        </a:lnTo>
                        <a:lnTo>
                          <a:pt x="215" y="157"/>
                        </a:lnTo>
                        <a:lnTo>
                          <a:pt x="215" y="158"/>
                        </a:lnTo>
                        <a:lnTo>
                          <a:pt x="215" y="157"/>
                        </a:lnTo>
                        <a:lnTo>
                          <a:pt x="215" y="160"/>
                        </a:lnTo>
                        <a:lnTo>
                          <a:pt x="215" y="159"/>
                        </a:lnTo>
                        <a:lnTo>
                          <a:pt x="215" y="160"/>
                        </a:lnTo>
                        <a:lnTo>
                          <a:pt x="215" y="159"/>
                        </a:lnTo>
                        <a:lnTo>
                          <a:pt x="215" y="159"/>
                        </a:lnTo>
                        <a:lnTo>
                          <a:pt x="215" y="159"/>
                        </a:lnTo>
                        <a:lnTo>
                          <a:pt x="215" y="159"/>
                        </a:lnTo>
                        <a:lnTo>
                          <a:pt x="215" y="160"/>
                        </a:lnTo>
                        <a:lnTo>
                          <a:pt x="215" y="158"/>
                        </a:lnTo>
                        <a:lnTo>
                          <a:pt x="215" y="161"/>
                        </a:lnTo>
                        <a:lnTo>
                          <a:pt x="215" y="158"/>
                        </a:lnTo>
                        <a:lnTo>
                          <a:pt x="215" y="162"/>
                        </a:lnTo>
                        <a:lnTo>
                          <a:pt x="215" y="159"/>
                        </a:lnTo>
                        <a:lnTo>
                          <a:pt x="215" y="160"/>
                        </a:lnTo>
                        <a:lnTo>
                          <a:pt x="215" y="162"/>
                        </a:lnTo>
                        <a:lnTo>
                          <a:pt x="215" y="160"/>
                        </a:lnTo>
                        <a:lnTo>
                          <a:pt x="215" y="160"/>
                        </a:lnTo>
                        <a:lnTo>
                          <a:pt x="215" y="160"/>
                        </a:lnTo>
                        <a:lnTo>
                          <a:pt x="215" y="160"/>
                        </a:lnTo>
                        <a:lnTo>
                          <a:pt x="215" y="160"/>
                        </a:lnTo>
                        <a:lnTo>
                          <a:pt x="215" y="160"/>
                        </a:lnTo>
                        <a:lnTo>
                          <a:pt x="215" y="161"/>
                        </a:lnTo>
                        <a:lnTo>
                          <a:pt x="215" y="159"/>
                        </a:lnTo>
                        <a:lnTo>
                          <a:pt x="215" y="162"/>
                        </a:lnTo>
                        <a:lnTo>
                          <a:pt x="215" y="160"/>
                        </a:lnTo>
                        <a:lnTo>
                          <a:pt x="215" y="162"/>
                        </a:lnTo>
                        <a:lnTo>
                          <a:pt x="215" y="161"/>
                        </a:lnTo>
                        <a:lnTo>
                          <a:pt x="215" y="162"/>
                        </a:lnTo>
                        <a:lnTo>
                          <a:pt x="215" y="162"/>
                        </a:lnTo>
                        <a:lnTo>
                          <a:pt x="215" y="162"/>
                        </a:lnTo>
                        <a:lnTo>
                          <a:pt x="215" y="161"/>
                        </a:lnTo>
                        <a:lnTo>
                          <a:pt x="215" y="163"/>
                        </a:lnTo>
                        <a:lnTo>
                          <a:pt x="215" y="163"/>
                        </a:lnTo>
                        <a:lnTo>
                          <a:pt x="215" y="163"/>
                        </a:lnTo>
                        <a:lnTo>
                          <a:pt x="215" y="163"/>
                        </a:lnTo>
                        <a:lnTo>
                          <a:pt x="215" y="162"/>
                        </a:lnTo>
                        <a:lnTo>
                          <a:pt x="215" y="166"/>
                        </a:lnTo>
                        <a:lnTo>
                          <a:pt x="215" y="163"/>
                        </a:lnTo>
                        <a:lnTo>
                          <a:pt x="215" y="166"/>
                        </a:lnTo>
                        <a:lnTo>
                          <a:pt x="215" y="163"/>
                        </a:lnTo>
                        <a:lnTo>
                          <a:pt x="215" y="167"/>
                        </a:lnTo>
                        <a:lnTo>
                          <a:pt x="215" y="165"/>
                        </a:lnTo>
                        <a:lnTo>
                          <a:pt x="215" y="164"/>
                        </a:lnTo>
                        <a:lnTo>
                          <a:pt x="215" y="167"/>
                        </a:lnTo>
                        <a:lnTo>
                          <a:pt x="215" y="165"/>
                        </a:lnTo>
                        <a:lnTo>
                          <a:pt x="215" y="169"/>
                        </a:lnTo>
                        <a:lnTo>
                          <a:pt x="215" y="167"/>
                        </a:lnTo>
                        <a:lnTo>
                          <a:pt x="215" y="166"/>
                        </a:lnTo>
                        <a:lnTo>
                          <a:pt x="215" y="168"/>
                        </a:lnTo>
                        <a:lnTo>
                          <a:pt x="215" y="169"/>
                        </a:lnTo>
                        <a:lnTo>
                          <a:pt x="215" y="170"/>
                        </a:lnTo>
                        <a:lnTo>
                          <a:pt x="216" y="170"/>
                        </a:lnTo>
                        <a:lnTo>
                          <a:pt x="216" y="170"/>
                        </a:lnTo>
                        <a:lnTo>
                          <a:pt x="216" y="169"/>
                        </a:lnTo>
                        <a:lnTo>
                          <a:pt x="216" y="170"/>
                        </a:lnTo>
                        <a:lnTo>
                          <a:pt x="216" y="171"/>
                        </a:lnTo>
                        <a:lnTo>
                          <a:pt x="216" y="172"/>
                        </a:lnTo>
                        <a:lnTo>
                          <a:pt x="216" y="170"/>
                        </a:lnTo>
                        <a:lnTo>
                          <a:pt x="216" y="174"/>
                        </a:lnTo>
                        <a:lnTo>
                          <a:pt x="216" y="172"/>
                        </a:lnTo>
                        <a:lnTo>
                          <a:pt x="216" y="173"/>
                        </a:lnTo>
                        <a:lnTo>
                          <a:pt x="216" y="173"/>
                        </a:lnTo>
                        <a:lnTo>
                          <a:pt x="216" y="171"/>
                        </a:lnTo>
                        <a:lnTo>
                          <a:pt x="216" y="172"/>
                        </a:lnTo>
                        <a:lnTo>
                          <a:pt x="216" y="173"/>
                        </a:lnTo>
                        <a:lnTo>
                          <a:pt x="216" y="171"/>
                        </a:lnTo>
                        <a:lnTo>
                          <a:pt x="216" y="173"/>
                        </a:lnTo>
                        <a:lnTo>
                          <a:pt x="216" y="172"/>
                        </a:lnTo>
                        <a:lnTo>
                          <a:pt x="216" y="173"/>
                        </a:lnTo>
                        <a:lnTo>
                          <a:pt x="216" y="176"/>
                        </a:lnTo>
                        <a:lnTo>
                          <a:pt x="216" y="171"/>
                        </a:lnTo>
                        <a:lnTo>
                          <a:pt x="216" y="173"/>
                        </a:lnTo>
                        <a:lnTo>
                          <a:pt x="216" y="173"/>
                        </a:lnTo>
                        <a:lnTo>
                          <a:pt x="216" y="173"/>
                        </a:lnTo>
                        <a:lnTo>
                          <a:pt x="216" y="174"/>
                        </a:lnTo>
                        <a:lnTo>
                          <a:pt x="216" y="175"/>
                        </a:lnTo>
                        <a:lnTo>
                          <a:pt x="216" y="170"/>
                        </a:lnTo>
                        <a:lnTo>
                          <a:pt x="216" y="176"/>
                        </a:lnTo>
                        <a:lnTo>
                          <a:pt x="216" y="174"/>
                        </a:lnTo>
                        <a:lnTo>
                          <a:pt x="216" y="177"/>
                        </a:lnTo>
                        <a:lnTo>
                          <a:pt x="216" y="176"/>
                        </a:lnTo>
                        <a:lnTo>
                          <a:pt x="216" y="176"/>
                        </a:lnTo>
                        <a:lnTo>
                          <a:pt x="216" y="175"/>
                        </a:lnTo>
                        <a:lnTo>
                          <a:pt x="216" y="176"/>
                        </a:lnTo>
                        <a:lnTo>
                          <a:pt x="216" y="176"/>
                        </a:lnTo>
                        <a:lnTo>
                          <a:pt x="216" y="178"/>
                        </a:lnTo>
                        <a:lnTo>
                          <a:pt x="216" y="176"/>
                        </a:lnTo>
                        <a:lnTo>
                          <a:pt x="216" y="177"/>
                        </a:lnTo>
                        <a:lnTo>
                          <a:pt x="216" y="178"/>
                        </a:lnTo>
                        <a:lnTo>
                          <a:pt x="216" y="176"/>
                        </a:lnTo>
                        <a:lnTo>
                          <a:pt x="216" y="179"/>
                        </a:lnTo>
                        <a:lnTo>
                          <a:pt x="216" y="176"/>
                        </a:lnTo>
                        <a:lnTo>
                          <a:pt x="216" y="176"/>
                        </a:lnTo>
                        <a:lnTo>
                          <a:pt x="216" y="178"/>
                        </a:lnTo>
                        <a:lnTo>
                          <a:pt x="216" y="179"/>
                        </a:lnTo>
                        <a:lnTo>
                          <a:pt x="216" y="177"/>
                        </a:lnTo>
                        <a:lnTo>
                          <a:pt x="216" y="180"/>
                        </a:lnTo>
                        <a:lnTo>
                          <a:pt x="216" y="176"/>
                        </a:lnTo>
                        <a:lnTo>
                          <a:pt x="216" y="179"/>
                        </a:lnTo>
                        <a:lnTo>
                          <a:pt x="216" y="177"/>
                        </a:lnTo>
                        <a:lnTo>
                          <a:pt x="216" y="181"/>
                        </a:lnTo>
                        <a:lnTo>
                          <a:pt x="216" y="176"/>
                        </a:lnTo>
                        <a:lnTo>
                          <a:pt x="216" y="179"/>
                        </a:lnTo>
                        <a:lnTo>
                          <a:pt x="216" y="178"/>
                        </a:lnTo>
                        <a:lnTo>
                          <a:pt x="216" y="179"/>
                        </a:lnTo>
                        <a:lnTo>
                          <a:pt x="216" y="178"/>
                        </a:lnTo>
                        <a:lnTo>
                          <a:pt x="216" y="178"/>
                        </a:lnTo>
                        <a:lnTo>
                          <a:pt x="216" y="178"/>
                        </a:lnTo>
                        <a:lnTo>
                          <a:pt x="216" y="179"/>
                        </a:lnTo>
                        <a:lnTo>
                          <a:pt x="216" y="177"/>
                        </a:lnTo>
                        <a:lnTo>
                          <a:pt x="216" y="177"/>
                        </a:lnTo>
                        <a:lnTo>
                          <a:pt x="216" y="178"/>
                        </a:lnTo>
                        <a:lnTo>
                          <a:pt x="216" y="179"/>
                        </a:lnTo>
                        <a:lnTo>
                          <a:pt x="216" y="177"/>
                        </a:lnTo>
                        <a:lnTo>
                          <a:pt x="216" y="182"/>
                        </a:lnTo>
                        <a:lnTo>
                          <a:pt x="216" y="176"/>
                        </a:lnTo>
                        <a:lnTo>
                          <a:pt x="216" y="180"/>
                        </a:lnTo>
                        <a:lnTo>
                          <a:pt x="216" y="180"/>
                        </a:lnTo>
                        <a:lnTo>
                          <a:pt x="216" y="180"/>
                        </a:lnTo>
                        <a:lnTo>
                          <a:pt x="216" y="178"/>
                        </a:lnTo>
                        <a:lnTo>
                          <a:pt x="216" y="181"/>
                        </a:lnTo>
                        <a:lnTo>
                          <a:pt x="216" y="180"/>
                        </a:lnTo>
                        <a:lnTo>
                          <a:pt x="216" y="179"/>
                        </a:lnTo>
                        <a:lnTo>
                          <a:pt x="216" y="181"/>
                        </a:lnTo>
                        <a:lnTo>
                          <a:pt x="216" y="180"/>
                        </a:lnTo>
                        <a:lnTo>
                          <a:pt x="216" y="181"/>
                        </a:lnTo>
                        <a:lnTo>
                          <a:pt x="216" y="181"/>
                        </a:lnTo>
                        <a:lnTo>
                          <a:pt x="216" y="179"/>
                        </a:lnTo>
                        <a:lnTo>
                          <a:pt x="216" y="179"/>
                        </a:lnTo>
                        <a:lnTo>
                          <a:pt x="216" y="178"/>
                        </a:lnTo>
                        <a:lnTo>
                          <a:pt x="216" y="181"/>
                        </a:lnTo>
                        <a:lnTo>
                          <a:pt x="216" y="181"/>
                        </a:lnTo>
                        <a:lnTo>
                          <a:pt x="216" y="180"/>
                        </a:lnTo>
                        <a:lnTo>
                          <a:pt x="216" y="181"/>
                        </a:lnTo>
                        <a:lnTo>
                          <a:pt x="216" y="182"/>
                        </a:lnTo>
                        <a:lnTo>
                          <a:pt x="216" y="183"/>
                        </a:lnTo>
                        <a:lnTo>
                          <a:pt x="216" y="180"/>
                        </a:lnTo>
                        <a:lnTo>
                          <a:pt x="216" y="180"/>
                        </a:lnTo>
                        <a:lnTo>
                          <a:pt x="216" y="181"/>
                        </a:lnTo>
                        <a:lnTo>
                          <a:pt x="216" y="183"/>
                        </a:lnTo>
                        <a:lnTo>
                          <a:pt x="216" y="182"/>
                        </a:lnTo>
                        <a:lnTo>
                          <a:pt x="216" y="180"/>
                        </a:lnTo>
                        <a:lnTo>
                          <a:pt x="216" y="183"/>
                        </a:lnTo>
                        <a:lnTo>
                          <a:pt x="216" y="180"/>
                        </a:lnTo>
                        <a:lnTo>
                          <a:pt x="216" y="182"/>
                        </a:lnTo>
                        <a:lnTo>
                          <a:pt x="216" y="179"/>
                        </a:lnTo>
                        <a:lnTo>
                          <a:pt x="216" y="182"/>
                        </a:lnTo>
                        <a:lnTo>
                          <a:pt x="216" y="181"/>
                        </a:lnTo>
                        <a:lnTo>
                          <a:pt x="216" y="182"/>
                        </a:lnTo>
                        <a:lnTo>
                          <a:pt x="217" y="180"/>
                        </a:lnTo>
                        <a:lnTo>
                          <a:pt x="217" y="184"/>
                        </a:lnTo>
                        <a:lnTo>
                          <a:pt x="217" y="180"/>
                        </a:lnTo>
                        <a:lnTo>
                          <a:pt x="217" y="182"/>
                        </a:lnTo>
                        <a:lnTo>
                          <a:pt x="217" y="180"/>
                        </a:lnTo>
                        <a:lnTo>
                          <a:pt x="217" y="184"/>
                        </a:lnTo>
                        <a:lnTo>
                          <a:pt x="217" y="180"/>
                        </a:lnTo>
                        <a:lnTo>
                          <a:pt x="217" y="181"/>
                        </a:lnTo>
                        <a:lnTo>
                          <a:pt x="217" y="181"/>
                        </a:lnTo>
                        <a:lnTo>
                          <a:pt x="217" y="183"/>
                        </a:lnTo>
                        <a:lnTo>
                          <a:pt x="217" y="185"/>
                        </a:lnTo>
                        <a:lnTo>
                          <a:pt x="217" y="183"/>
                        </a:lnTo>
                        <a:lnTo>
                          <a:pt x="217" y="183"/>
                        </a:lnTo>
                        <a:lnTo>
                          <a:pt x="217" y="183"/>
                        </a:lnTo>
                        <a:lnTo>
                          <a:pt x="217" y="180"/>
                        </a:lnTo>
                        <a:lnTo>
                          <a:pt x="217" y="184"/>
                        </a:lnTo>
                        <a:lnTo>
                          <a:pt x="217" y="183"/>
                        </a:lnTo>
                        <a:lnTo>
                          <a:pt x="217" y="183"/>
                        </a:lnTo>
                        <a:lnTo>
                          <a:pt x="217" y="184"/>
                        </a:lnTo>
                        <a:lnTo>
                          <a:pt x="217" y="181"/>
                        </a:lnTo>
                        <a:lnTo>
                          <a:pt x="217" y="184"/>
                        </a:lnTo>
                        <a:lnTo>
                          <a:pt x="217" y="182"/>
                        </a:lnTo>
                        <a:lnTo>
                          <a:pt x="217" y="184"/>
                        </a:lnTo>
                        <a:lnTo>
                          <a:pt x="217" y="181"/>
                        </a:lnTo>
                        <a:lnTo>
                          <a:pt x="217" y="183"/>
                        </a:lnTo>
                        <a:lnTo>
                          <a:pt x="217" y="183"/>
                        </a:lnTo>
                        <a:lnTo>
                          <a:pt x="217" y="183"/>
                        </a:lnTo>
                        <a:lnTo>
                          <a:pt x="217" y="183"/>
                        </a:lnTo>
                        <a:lnTo>
                          <a:pt x="217" y="182"/>
                        </a:lnTo>
                        <a:lnTo>
                          <a:pt x="217" y="184"/>
                        </a:lnTo>
                        <a:lnTo>
                          <a:pt x="217" y="182"/>
                        </a:lnTo>
                        <a:lnTo>
                          <a:pt x="217" y="186"/>
                        </a:lnTo>
                        <a:lnTo>
                          <a:pt x="217" y="181"/>
                        </a:lnTo>
                        <a:lnTo>
                          <a:pt x="217" y="186"/>
                        </a:lnTo>
                        <a:lnTo>
                          <a:pt x="217" y="180"/>
                        </a:lnTo>
                        <a:lnTo>
                          <a:pt x="217" y="181"/>
                        </a:lnTo>
                        <a:lnTo>
                          <a:pt x="217" y="183"/>
                        </a:lnTo>
                        <a:lnTo>
                          <a:pt x="217" y="180"/>
                        </a:lnTo>
                        <a:lnTo>
                          <a:pt x="217" y="185"/>
                        </a:lnTo>
                        <a:lnTo>
                          <a:pt x="217" y="177"/>
                        </a:lnTo>
                        <a:lnTo>
                          <a:pt x="217" y="182"/>
                        </a:lnTo>
                        <a:lnTo>
                          <a:pt x="217" y="180"/>
                        </a:lnTo>
                        <a:lnTo>
                          <a:pt x="217" y="179"/>
                        </a:lnTo>
                        <a:lnTo>
                          <a:pt x="217" y="179"/>
                        </a:lnTo>
                        <a:lnTo>
                          <a:pt x="217" y="181"/>
                        </a:lnTo>
                        <a:lnTo>
                          <a:pt x="217" y="178"/>
                        </a:lnTo>
                        <a:lnTo>
                          <a:pt x="217" y="179"/>
                        </a:lnTo>
                        <a:lnTo>
                          <a:pt x="217" y="178"/>
                        </a:lnTo>
                        <a:lnTo>
                          <a:pt x="217" y="181"/>
                        </a:lnTo>
                        <a:lnTo>
                          <a:pt x="217" y="179"/>
                        </a:lnTo>
                        <a:lnTo>
                          <a:pt x="217" y="180"/>
                        </a:lnTo>
                        <a:lnTo>
                          <a:pt x="217" y="179"/>
                        </a:lnTo>
                        <a:lnTo>
                          <a:pt x="217" y="178"/>
                        </a:lnTo>
                        <a:lnTo>
                          <a:pt x="217" y="177"/>
                        </a:lnTo>
                        <a:lnTo>
                          <a:pt x="217" y="177"/>
                        </a:lnTo>
                        <a:lnTo>
                          <a:pt x="217" y="179"/>
                        </a:lnTo>
                        <a:lnTo>
                          <a:pt x="217" y="178"/>
                        </a:lnTo>
                        <a:lnTo>
                          <a:pt x="217" y="177"/>
                        </a:lnTo>
                        <a:lnTo>
                          <a:pt x="217" y="178"/>
                        </a:lnTo>
                        <a:lnTo>
                          <a:pt x="217" y="177"/>
                        </a:lnTo>
                        <a:lnTo>
                          <a:pt x="217" y="175"/>
                        </a:lnTo>
                        <a:lnTo>
                          <a:pt x="217" y="176"/>
                        </a:lnTo>
                        <a:lnTo>
                          <a:pt x="217" y="176"/>
                        </a:lnTo>
                        <a:lnTo>
                          <a:pt x="217" y="174"/>
                        </a:lnTo>
                        <a:lnTo>
                          <a:pt x="217" y="175"/>
                        </a:lnTo>
                        <a:lnTo>
                          <a:pt x="217" y="173"/>
                        </a:lnTo>
                        <a:lnTo>
                          <a:pt x="217" y="174"/>
                        </a:lnTo>
                        <a:lnTo>
                          <a:pt x="217" y="172"/>
                        </a:lnTo>
                        <a:lnTo>
                          <a:pt x="217" y="173"/>
                        </a:lnTo>
                        <a:lnTo>
                          <a:pt x="217" y="173"/>
                        </a:lnTo>
                        <a:lnTo>
                          <a:pt x="217" y="173"/>
                        </a:lnTo>
                        <a:lnTo>
                          <a:pt x="217" y="173"/>
                        </a:lnTo>
                        <a:lnTo>
                          <a:pt x="217" y="172"/>
                        </a:lnTo>
                        <a:lnTo>
                          <a:pt x="217" y="171"/>
                        </a:lnTo>
                        <a:lnTo>
                          <a:pt x="217" y="170"/>
                        </a:lnTo>
                        <a:lnTo>
                          <a:pt x="217" y="169"/>
                        </a:lnTo>
                        <a:lnTo>
                          <a:pt x="217" y="168"/>
                        </a:lnTo>
                        <a:lnTo>
                          <a:pt x="217" y="170"/>
                        </a:lnTo>
                        <a:lnTo>
                          <a:pt x="217" y="166"/>
                        </a:lnTo>
                        <a:lnTo>
                          <a:pt x="217" y="168"/>
                        </a:lnTo>
                        <a:lnTo>
                          <a:pt x="217" y="164"/>
                        </a:lnTo>
                        <a:lnTo>
                          <a:pt x="217" y="168"/>
                        </a:lnTo>
                        <a:lnTo>
                          <a:pt x="217" y="164"/>
                        </a:lnTo>
                        <a:lnTo>
                          <a:pt x="217" y="165"/>
                        </a:lnTo>
                        <a:lnTo>
                          <a:pt x="217" y="162"/>
                        </a:lnTo>
                        <a:lnTo>
                          <a:pt x="217" y="163"/>
                        </a:lnTo>
                        <a:lnTo>
                          <a:pt x="217" y="162"/>
                        </a:lnTo>
                        <a:lnTo>
                          <a:pt x="217" y="161"/>
                        </a:lnTo>
                        <a:lnTo>
                          <a:pt x="217" y="160"/>
                        </a:lnTo>
                        <a:lnTo>
                          <a:pt x="217" y="162"/>
                        </a:lnTo>
                        <a:lnTo>
                          <a:pt x="217" y="158"/>
                        </a:lnTo>
                        <a:lnTo>
                          <a:pt x="217" y="159"/>
                        </a:lnTo>
                        <a:lnTo>
                          <a:pt x="217" y="160"/>
                        </a:lnTo>
                        <a:lnTo>
                          <a:pt x="217" y="161"/>
                        </a:lnTo>
                        <a:lnTo>
                          <a:pt x="217" y="157"/>
                        </a:lnTo>
                        <a:lnTo>
                          <a:pt x="217" y="159"/>
                        </a:lnTo>
                        <a:lnTo>
                          <a:pt x="217" y="156"/>
                        </a:lnTo>
                        <a:lnTo>
                          <a:pt x="217" y="157"/>
                        </a:lnTo>
                        <a:lnTo>
                          <a:pt x="217" y="157"/>
                        </a:lnTo>
                        <a:lnTo>
                          <a:pt x="217" y="156"/>
                        </a:lnTo>
                        <a:lnTo>
                          <a:pt x="217" y="154"/>
                        </a:lnTo>
                        <a:lnTo>
                          <a:pt x="217" y="152"/>
                        </a:lnTo>
                        <a:lnTo>
                          <a:pt x="217" y="155"/>
                        </a:lnTo>
                        <a:lnTo>
                          <a:pt x="217" y="153"/>
                        </a:lnTo>
                        <a:lnTo>
                          <a:pt x="217" y="153"/>
                        </a:lnTo>
                        <a:lnTo>
                          <a:pt x="217" y="149"/>
                        </a:lnTo>
                        <a:lnTo>
                          <a:pt x="217" y="153"/>
                        </a:lnTo>
                        <a:lnTo>
                          <a:pt x="217" y="150"/>
                        </a:lnTo>
                        <a:lnTo>
                          <a:pt x="218" y="153"/>
                        </a:lnTo>
                        <a:lnTo>
                          <a:pt x="218" y="148"/>
                        </a:lnTo>
                        <a:lnTo>
                          <a:pt x="218" y="150"/>
                        </a:lnTo>
                        <a:lnTo>
                          <a:pt x="218" y="149"/>
                        </a:lnTo>
                        <a:lnTo>
                          <a:pt x="218" y="149"/>
                        </a:lnTo>
                        <a:lnTo>
                          <a:pt x="218" y="147"/>
                        </a:lnTo>
                        <a:lnTo>
                          <a:pt x="218" y="149"/>
                        </a:lnTo>
                        <a:lnTo>
                          <a:pt x="218" y="147"/>
                        </a:lnTo>
                        <a:lnTo>
                          <a:pt x="218" y="146"/>
                        </a:lnTo>
                        <a:lnTo>
                          <a:pt x="218" y="144"/>
                        </a:lnTo>
                        <a:lnTo>
                          <a:pt x="218" y="146"/>
                        </a:lnTo>
                        <a:lnTo>
                          <a:pt x="218" y="143"/>
                        </a:lnTo>
                        <a:lnTo>
                          <a:pt x="218" y="146"/>
                        </a:lnTo>
                        <a:lnTo>
                          <a:pt x="218" y="141"/>
                        </a:lnTo>
                        <a:lnTo>
                          <a:pt x="218" y="147"/>
                        </a:lnTo>
                        <a:lnTo>
                          <a:pt x="218" y="142"/>
                        </a:lnTo>
                        <a:lnTo>
                          <a:pt x="218" y="144"/>
                        </a:lnTo>
                        <a:lnTo>
                          <a:pt x="218" y="143"/>
                        </a:lnTo>
                        <a:lnTo>
                          <a:pt x="218" y="140"/>
                        </a:lnTo>
                        <a:lnTo>
                          <a:pt x="218" y="144"/>
                        </a:lnTo>
                        <a:lnTo>
                          <a:pt x="218" y="143"/>
                        </a:lnTo>
                        <a:lnTo>
                          <a:pt x="218" y="143"/>
                        </a:lnTo>
                        <a:lnTo>
                          <a:pt x="218" y="140"/>
                        </a:lnTo>
                        <a:lnTo>
                          <a:pt x="218" y="141"/>
                        </a:lnTo>
                        <a:lnTo>
                          <a:pt x="218" y="138"/>
                        </a:lnTo>
                        <a:lnTo>
                          <a:pt x="218" y="141"/>
                        </a:lnTo>
                        <a:lnTo>
                          <a:pt x="218" y="136"/>
                        </a:lnTo>
                        <a:lnTo>
                          <a:pt x="218" y="142"/>
                        </a:lnTo>
                        <a:lnTo>
                          <a:pt x="218" y="140"/>
                        </a:lnTo>
                        <a:lnTo>
                          <a:pt x="218" y="140"/>
                        </a:lnTo>
                        <a:lnTo>
                          <a:pt x="218" y="140"/>
                        </a:lnTo>
                        <a:lnTo>
                          <a:pt x="218" y="141"/>
                        </a:lnTo>
                        <a:lnTo>
                          <a:pt x="218" y="139"/>
                        </a:lnTo>
                        <a:lnTo>
                          <a:pt x="218" y="142"/>
                        </a:lnTo>
                        <a:lnTo>
                          <a:pt x="218" y="140"/>
                        </a:lnTo>
                        <a:lnTo>
                          <a:pt x="218" y="143"/>
                        </a:lnTo>
                        <a:lnTo>
                          <a:pt x="218" y="140"/>
                        </a:lnTo>
                        <a:lnTo>
                          <a:pt x="218" y="141"/>
                        </a:lnTo>
                        <a:lnTo>
                          <a:pt x="218" y="141"/>
                        </a:lnTo>
                        <a:lnTo>
                          <a:pt x="218" y="144"/>
                        </a:lnTo>
                        <a:lnTo>
                          <a:pt x="218" y="141"/>
                        </a:lnTo>
                        <a:lnTo>
                          <a:pt x="218" y="141"/>
                        </a:lnTo>
                        <a:lnTo>
                          <a:pt x="218" y="143"/>
                        </a:lnTo>
                        <a:lnTo>
                          <a:pt x="218" y="143"/>
                        </a:lnTo>
                        <a:lnTo>
                          <a:pt x="218" y="145"/>
                        </a:lnTo>
                        <a:lnTo>
                          <a:pt x="218" y="141"/>
                        </a:lnTo>
                        <a:lnTo>
                          <a:pt x="218" y="144"/>
                        </a:lnTo>
                        <a:lnTo>
                          <a:pt x="218" y="144"/>
                        </a:lnTo>
                        <a:lnTo>
                          <a:pt x="218" y="141"/>
                        </a:lnTo>
                        <a:lnTo>
                          <a:pt x="218" y="146"/>
                        </a:lnTo>
                        <a:lnTo>
                          <a:pt x="218" y="144"/>
                        </a:lnTo>
                        <a:lnTo>
                          <a:pt x="218" y="141"/>
                        </a:lnTo>
                        <a:lnTo>
                          <a:pt x="218" y="146"/>
                        </a:lnTo>
                        <a:lnTo>
                          <a:pt x="218" y="142"/>
                        </a:lnTo>
                        <a:lnTo>
                          <a:pt x="218" y="144"/>
                        </a:lnTo>
                        <a:lnTo>
                          <a:pt x="218" y="145"/>
                        </a:lnTo>
                        <a:lnTo>
                          <a:pt x="218" y="143"/>
                        </a:lnTo>
                        <a:lnTo>
                          <a:pt x="218" y="145"/>
                        </a:lnTo>
                        <a:lnTo>
                          <a:pt x="218" y="145"/>
                        </a:lnTo>
                        <a:lnTo>
                          <a:pt x="218" y="144"/>
                        </a:lnTo>
                        <a:lnTo>
                          <a:pt x="218" y="146"/>
                        </a:lnTo>
                        <a:lnTo>
                          <a:pt x="218" y="146"/>
                        </a:lnTo>
                        <a:lnTo>
                          <a:pt x="218" y="146"/>
                        </a:lnTo>
                        <a:lnTo>
                          <a:pt x="218" y="147"/>
                        </a:lnTo>
                        <a:lnTo>
                          <a:pt x="218" y="146"/>
                        </a:lnTo>
                        <a:lnTo>
                          <a:pt x="218" y="147"/>
                        </a:lnTo>
                        <a:lnTo>
                          <a:pt x="218" y="146"/>
                        </a:lnTo>
                        <a:lnTo>
                          <a:pt x="218" y="149"/>
                        </a:lnTo>
                        <a:lnTo>
                          <a:pt x="218" y="147"/>
                        </a:lnTo>
                        <a:lnTo>
                          <a:pt x="218" y="147"/>
                        </a:lnTo>
                        <a:lnTo>
                          <a:pt x="218" y="150"/>
                        </a:lnTo>
                        <a:lnTo>
                          <a:pt x="218" y="145"/>
                        </a:lnTo>
                        <a:lnTo>
                          <a:pt x="218" y="151"/>
                        </a:lnTo>
                        <a:lnTo>
                          <a:pt x="218" y="148"/>
                        </a:lnTo>
                        <a:lnTo>
                          <a:pt x="218" y="151"/>
                        </a:lnTo>
                        <a:lnTo>
                          <a:pt x="218" y="147"/>
                        </a:lnTo>
                        <a:lnTo>
                          <a:pt x="218" y="151"/>
                        </a:lnTo>
                        <a:lnTo>
                          <a:pt x="218" y="149"/>
                        </a:lnTo>
                        <a:lnTo>
                          <a:pt x="218" y="149"/>
                        </a:lnTo>
                        <a:lnTo>
                          <a:pt x="218" y="151"/>
                        </a:lnTo>
                        <a:lnTo>
                          <a:pt x="218" y="150"/>
                        </a:lnTo>
                        <a:lnTo>
                          <a:pt x="218" y="151"/>
                        </a:lnTo>
                        <a:lnTo>
                          <a:pt x="218" y="149"/>
                        </a:lnTo>
                        <a:lnTo>
                          <a:pt x="218" y="152"/>
                        </a:lnTo>
                        <a:lnTo>
                          <a:pt x="218" y="152"/>
                        </a:lnTo>
                        <a:lnTo>
                          <a:pt x="218" y="150"/>
                        </a:lnTo>
                        <a:lnTo>
                          <a:pt x="218" y="151"/>
                        </a:lnTo>
                        <a:lnTo>
                          <a:pt x="218" y="153"/>
                        </a:lnTo>
                        <a:lnTo>
                          <a:pt x="218" y="153"/>
                        </a:lnTo>
                        <a:lnTo>
                          <a:pt x="218" y="153"/>
                        </a:lnTo>
                        <a:lnTo>
                          <a:pt x="218" y="150"/>
                        </a:lnTo>
                        <a:lnTo>
                          <a:pt x="218" y="153"/>
                        </a:lnTo>
                        <a:lnTo>
                          <a:pt x="218" y="153"/>
                        </a:lnTo>
                        <a:lnTo>
                          <a:pt x="218" y="153"/>
                        </a:lnTo>
                        <a:lnTo>
                          <a:pt x="218" y="152"/>
                        </a:lnTo>
                        <a:lnTo>
                          <a:pt x="218" y="154"/>
                        </a:lnTo>
                        <a:lnTo>
                          <a:pt x="218" y="154"/>
                        </a:lnTo>
                        <a:lnTo>
                          <a:pt x="218" y="155"/>
                        </a:lnTo>
                        <a:lnTo>
                          <a:pt x="219" y="154"/>
                        </a:lnTo>
                        <a:lnTo>
                          <a:pt x="219" y="153"/>
                        </a:lnTo>
                        <a:lnTo>
                          <a:pt x="219" y="152"/>
                        </a:lnTo>
                        <a:lnTo>
                          <a:pt x="219" y="155"/>
                        </a:lnTo>
                        <a:lnTo>
                          <a:pt x="219" y="155"/>
                        </a:lnTo>
                        <a:lnTo>
                          <a:pt x="219" y="156"/>
                        </a:lnTo>
                        <a:lnTo>
                          <a:pt x="219" y="157"/>
                        </a:lnTo>
                        <a:lnTo>
                          <a:pt x="219" y="154"/>
                        </a:lnTo>
                        <a:lnTo>
                          <a:pt x="219" y="156"/>
                        </a:lnTo>
                        <a:lnTo>
                          <a:pt x="219" y="157"/>
                        </a:lnTo>
                        <a:lnTo>
                          <a:pt x="219" y="157"/>
                        </a:lnTo>
                        <a:lnTo>
                          <a:pt x="219" y="156"/>
                        </a:lnTo>
                        <a:lnTo>
                          <a:pt x="219" y="160"/>
                        </a:lnTo>
                        <a:lnTo>
                          <a:pt x="219" y="158"/>
                        </a:lnTo>
                        <a:lnTo>
                          <a:pt x="219" y="160"/>
                        </a:lnTo>
                        <a:lnTo>
                          <a:pt x="219" y="159"/>
                        </a:lnTo>
                        <a:lnTo>
                          <a:pt x="219" y="161"/>
                        </a:lnTo>
                        <a:lnTo>
                          <a:pt x="219" y="158"/>
                        </a:lnTo>
                        <a:lnTo>
                          <a:pt x="219" y="162"/>
                        </a:lnTo>
                        <a:lnTo>
                          <a:pt x="219" y="160"/>
                        </a:lnTo>
                        <a:lnTo>
                          <a:pt x="219" y="163"/>
                        </a:lnTo>
                        <a:lnTo>
                          <a:pt x="219" y="161"/>
                        </a:lnTo>
                        <a:lnTo>
                          <a:pt x="219" y="163"/>
                        </a:lnTo>
                        <a:lnTo>
                          <a:pt x="219" y="162"/>
                        </a:lnTo>
                        <a:lnTo>
                          <a:pt x="219" y="163"/>
                        </a:lnTo>
                        <a:lnTo>
                          <a:pt x="219" y="163"/>
                        </a:lnTo>
                        <a:lnTo>
                          <a:pt x="219" y="166"/>
                        </a:lnTo>
                        <a:lnTo>
                          <a:pt x="219" y="165"/>
                        </a:lnTo>
                        <a:lnTo>
                          <a:pt x="219" y="165"/>
                        </a:lnTo>
                        <a:lnTo>
                          <a:pt x="219" y="165"/>
                        </a:lnTo>
                        <a:lnTo>
                          <a:pt x="219" y="166"/>
                        </a:lnTo>
                        <a:lnTo>
                          <a:pt x="219" y="167"/>
                        </a:lnTo>
                        <a:lnTo>
                          <a:pt x="219" y="168"/>
                        </a:lnTo>
                        <a:lnTo>
                          <a:pt x="219" y="168"/>
                        </a:lnTo>
                        <a:lnTo>
                          <a:pt x="219" y="167"/>
                        </a:lnTo>
                        <a:lnTo>
                          <a:pt x="219" y="169"/>
                        </a:lnTo>
                        <a:lnTo>
                          <a:pt x="219" y="169"/>
                        </a:lnTo>
                        <a:lnTo>
                          <a:pt x="219" y="167"/>
                        </a:lnTo>
                        <a:lnTo>
                          <a:pt x="219" y="172"/>
                        </a:lnTo>
                        <a:lnTo>
                          <a:pt x="219" y="169"/>
                        </a:lnTo>
                        <a:lnTo>
                          <a:pt x="219" y="169"/>
                        </a:lnTo>
                        <a:lnTo>
                          <a:pt x="219" y="170"/>
                        </a:lnTo>
                        <a:lnTo>
                          <a:pt x="219" y="169"/>
                        </a:lnTo>
                        <a:lnTo>
                          <a:pt x="219" y="169"/>
                        </a:lnTo>
                        <a:lnTo>
                          <a:pt x="219" y="172"/>
                        </a:lnTo>
                        <a:lnTo>
                          <a:pt x="219" y="170"/>
                        </a:lnTo>
                        <a:lnTo>
                          <a:pt x="219" y="171"/>
                        </a:lnTo>
                        <a:lnTo>
                          <a:pt x="219" y="171"/>
                        </a:lnTo>
                        <a:lnTo>
                          <a:pt x="219" y="174"/>
                        </a:lnTo>
                        <a:lnTo>
                          <a:pt x="219" y="171"/>
                        </a:lnTo>
                        <a:lnTo>
                          <a:pt x="219" y="174"/>
                        </a:lnTo>
                        <a:lnTo>
                          <a:pt x="219" y="171"/>
                        </a:lnTo>
                        <a:lnTo>
                          <a:pt x="219" y="173"/>
                        </a:lnTo>
                        <a:lnTo>
                          <a:pt x="219" y="175"/>
                        </a:lnTo>
                        <a:lnTo>
                          <a:pt x="219" y="175"/>
                        </a:lnTo>
                        <a:lnTo>
                          <a:pt x="219" y="175"/>
                        </a:lnTo>
                        <a:lnTo>
                          <a:pt x="219" y="173"/>
                        </a:lnTo>
                        <a:lnTo>
                          <a:pt x="219" y="175"/>
                        </a:lnTo>
                        <a:lnTo>
                          <a:pt x="219" y="173"/>
                        </a:lnTo>
                        <a:lnTo>
                          <a:pt x="219" y="175"/>
                        </a:lnTo>
                        <a:lnTo>
                          <a:pt x="219" y="173"/>
                        </a:lnTo>
                        <a:lnTo>
                          <a:pt x="219" y="176"/>
                        </a:lnTo>
                        <a:lnTo>
                          <a:pt x="219" y="173"/>
                        </a:lnTo>
                        <a:lnTo>
                          <a:pt x="219" y="176"/>
                        </a:lnTo>
                        <a:lnTo>
                          <a:pt x="219" y="175"/>
                        </a:lnTo>
                        <a:lnTo>
                          <a:pt x="219" y="177"/>
                        </a:lnTo>
                        <a:lnTo>
                          <a:pt x="219" y="175"/>
                        </a:lnTo>
                        <a:lnTo>
                          <a:pt x="219" y="177"/>
                        </a:lnTo>
                        <a:lnTo>
                          <a:pt x="219" y="175"/>
                        </a:lnTo>
                        <a:lnTo>
                          <a:pt x="219" y="179"/>
                        </a:lnTo>
                        <a:lnTo>
                          <a:pt x="219" y="177"/>
                        </a:lnTo>
                        <a:lnTo>
                          <a:pt x="219" y="177"/>
                        </a:lnTo>
                        <a:lnTo>
                          <a:pt x="219" y="178"/>
                        </a:lnTo>
                        <a:lnTo>
                          <a:pt x="219" y="178"/>
                        </a:lnTo>
                        <a:lnTo>
                          <a:pt x="219" y="178"/>
                        </a:lnTo>
                        <a:lnTo>
                          <a:pt x="219" y="177"/>
                        </a:lnTo>
                        <a:lnTo>
                          <a:pt x="219" y="178"/>
                        </a:lnTo>
                        <a:lnTo>
                          <a:pt x="219" y="176"/>
                        </a:lnTo>
                        <a:lnTo>
                          <a:pt x="219" y="178"/>
                        </a:lnTo>
                        <a:lnTo>
                          <a:pt x="219" y="178"/>
                        </a:lnTo>
                        <a:lnTo>
                          <a:pt x="219" y="178"/>
                        </a:lnTo>
                        <a:lnTo>
                          <a:pt x="219" y="177"/>
                        </a:lnTo>
                        <a:lnTo>
                          <a:pt x="219" y="179"/>
                        </a:lnTo>
                        <a:lnTo>
                          <a:pt x="219" y="178"/>
                        </a:lnTo>
                        <a:lnTo>
                          <a:pt x="219" y="180"/>
                        </a:lnTo>
                        <a:lnTo>
                          <a:pt x="219" y="178"/>
                        </a:lnTo>
                        <a:lnTo>
                          <a:pt x="219" y="179"/>
                        </a:lnTo>
                        <a:lnTo>
                          <a:pt x="219" y="179"/>
                        </a:lnTo>
                        <a:lnTo>
                          <a:pt x="219" y="179"/>
                        </a:lnTo>
                        <a:lnTo>
                          <a:pt x="219" y="180"/>
                        </a:lnTo>
                        <a:lnTo>
                          <a:pt x="219" y="180"/>
                        </a:lnTo>
                        <a:lnTo>
                          <a:pt x="219" y="180"/>
                        </a:lnTo>
                        <a:lnTo>
                          <a:pt x="219" y="181"/>
                        </a:lnTo>
                        <a:lnTo>
                          <a:pt x="219" y="178"/>
                        </a:lnTo>
                        <a:lnTo>
                          <a:pt x="219" y="180"/>
                        </a:lnTo>
                        <a:lnTo>
                          <a:pt x="219" y="182"/>
                        </a:lnTo>
                        <a:lnTo>
                          <a:pt x="219" y="181"/>
                        </a:lnTo>
                        <a:lnTo>
                          <a:pt x="219" y="181"/>
                        </a:lnTo>
                        <a:lnTo>
                          <a:pt x="219" y="183"/>
                        </a:lnTo>
                        <a:lnTo>
                          <a:pt x="219" y="182"/>
                        </a:lnTo>
                        <a:lnTo>
                          <a:pt x="219" y="184"/>
                        </a:lnTo>
                        <a:lnTo>
                          <a:pt x="219" y="185"/>
                        </a:lnTo>
                        <a:lnTo>
                          <a:pt x="219" y="183"/>
                        </a:lnTo>
                        <a:lnTo>
                          <a:pt x="219" y="182"/>
                        </a:lnTo>
                        <a:lnTo>
                          <a:pt x="219" y="185"/>
                        </a:lnTo>
                        <a:lnTo>
                          <a:pt x="219" y="183"/>
                        </a:lnTo>
                        <a:lnTo>
                          <a:pt x="219" y="184"/>
                        </a:lnTo>
                        <a:lnTo>
                          <a:pt x="219" y="184"/>
                        </a:lnTo>
                        <a:lnTo>
                          <a:pt x="220" y="186"/>
                        </a:lnTo>
                        <a:lnTo>
                          <a:pt x="220" y="184"/>
                        </a:lnTo>
                        <a:lnTo>
                          <a:pt x="220" y="186"/>
                        </a:lnTo>
                        <a:lnTo>
                          <a:pt x="220" y="187"/>
                        </a:lnTo>
                        <a:lnTo>
                          <a:pt x="220" y="187"/>
                        </a:lnTo>
                        <a:lnTo>
                          <a:pt x="220" y="186"/>
                        </a:lnTo>
                        <a:lnTo>
                          <a:pt x="220" y="187"/>
                        </a:lnTo>
                        <a:lnTo>
                          <a:pt x="220" y="187"/>
                        </a:lnTo>
                        <a:lnTo>
                          <a:pt x="220" y="186"/>
                        </a:lnTo>
                        <a:lnTo>
                          <a:pt x="220" y="185"/>
                        </a:lnTo>
                        <a:lnTo>
                          <a:pt x="220" y="187"/>
                        </a:lnTo>
                        <a:lnTo>
                          <a:pt x="220" y="186"/>
                        </a:lnTo>
                        <a:lnTo>
                          <a:pt x="220" y="187"/>
                        </a:lnTo>
                        <a:lnTo>
                          <a:pt x="220" y="188"/>
                        </a:lnTo>
                        <a:lnTo>
                          <a:pt x="220" y="186"/>
                        </a:lnTo>
                        <a:lnTo>
                          <a:pt x="220" y="188"/>
                        </a:lnTo>
                        <a:lnTo>
                          <a:pt x="220" y="188"/>
                        </a:lnTo>
                        <a:lnTo>
                          <a:pt x="220" y="188"/>
                        </a:lnTo>
                        <a:lnTo>
                          <a:pt x="220" y="189"/>
                        </a:lnTo>
                        <a:lnTo>
                          <a:pt x="220" y="188"/>
                        </a:lnTo>
                        <a:lnTo>
                          <a:pt x="220" y="187"/>
                        </a:lnTo>
                        <a:lnTo>
                          <a:pt x="220" y="189"/>
                        </a:lnTo>
                        <a:lnTo>
                          <a:pt x="220" y="189"/>
                        </a:lnTo>
                        <a:lnTo>
                          <a:pt x="220" y="188"/>
                        </a:lnTo>
                        <a:lnTo>
                          <a:pt x="220" y="189"/>
                        </a:lnTo>
                        <a:lnTo>
                          <a:pt x="220" y="187"/>
                        </a:lnTo>
                        <a:lnTo>
                          <a:pt x="220" y="190"/>
                        </a:lnTo>
                        <a:lnTo>
                          <a:pt x="220" y="188"/>
                        </a:lnTo>
                        <a:lnTo>
                          <a:pt x="220" y="188"/>
                        </a:lnTo>
                        <a:lnTo>
                          <a:pt x="220" y="189"/>
                        </a:lnTo>
                        <a:lnTo>
                          <a:pt x="220" y="188"/>
                        </a:lnTo>
                        <a:lnTo>
                          <a:pt x="220" y="190"/>
                        </a:lnTo>
                        <a:lnTo>
                          <a:pt x="220" y="190"/>
                        </a:lnTo>
                        <a:lnTo>
                          <a:pt x="220" y="188"/>
                        </a:lnTo>
                        <a:lnTo>
                          <a:pt x="220" y="193"/>
                        </a:lnTo>
                        <a:lnTo>
                          <a:pt x="220" y="190"/>
                        </a:lnTo>
                        <a:lnTo>
                          <a:pt x="220" y="190"/>
                        </a:lnTo>
                        <a:lnTo>
                          <a:pt x="220" y="191"/>
                        </a:lnTo>
                        <a:lnTo>
                          <a:pt x="220" y="191"/>
                        </a:lnTo>
                        <a:lnTo>
                          <a:pt x="220" y="192"/>
                        </a:lnTo>
                        <a:lnTo>
                          <a:pt x="220" y="191"/>
                        </a:lnTo>
                        <a:lnTo>
                          <a:pt x="220" y="193"/>
                        </a:lnTo>
                        <a:lnTo>
                          <a:pt x="220" y="191"/>
                        </a:lnTo>
                        <a:lnTo>
                          <a:pt x="220" y="192"/>
                        </a:lnTo>
                        <a:lnTo>
                          <a:pt x="220" y="193"/>
                        </a:lnTo>
                        <a:lnTo>
                          <a:pt x="220" y="190"/>
                        </a:lnTo>
                        <a:lnTo>
                          <a:pt x="220" y="192"/>
                        </a:lnTo>
                        <a:lnTo>
                          <a:pt x="220" y="192"/>
                        </a:lnTo>
                        <a:lnTo>
                          <a:pt x="220" y="190"/>
                        </a:lnTo>
                        <a:lnTo>
                          <a:pt x="220" y="190"/>
                        </a:lnTo>
                        <a:lnTo>
                          <a:pt x="220" y="192"/>
                        </a:lnTo>
                        <a:lnTo>
                          <a:pt x="220" y="191"/>
                        </a:lnTo>
                        <a:lnTo>
                          <a:pt x="220" y="190"/>
                        </a:lnTo>
                        <a:lnTo>
                          <a:pt x="220" y="191"/>
                        </a:lnTo>
                        <a:lnTo>
                          <a:pt x="220" y="191"/>
                        </a:lnTo>
                        <a:lnTo>
                          <a:pt x="220" y="190"/>
                        </a:lnTo>
                        <a:lnTo>
                          <a:pt x="220" y="190"/>
                        </a:lnTo>
                        <a:lnTo>
                          <a:pt x="220" y="190"/>
                        </a:lnTo>
                        <a:lnTo>
                          <a:pt x="220" y="188"/>
                        </a:lnTo>
                        <a:lnTo>
                          <a:pt x="220" y="190"/>
                        </a:lnTo>
                        <a:lnTo>
                          <a:pt x="220" y="191"/>
                        </a:lnTo>
                        <a:lnTo>
                          <a:pt x="220" y="187"/>
                        </a:lnTo>
                        <a:lnTo>
                          <a:pt x="220" y="188"/>
                        </a:lnTo>
                        <a:lnTo>
                          <a:pt x="220" y="188"/>
                        </a:lnTo>
                        <a:lnTo>
                          <a:pt x="220" y="186"/>
                        </a:lnTo>
                        <a:lnTo>
                          <a:pt x="220" y="188"/>
                        </a:lnTo>
                        <a:lnTo>
                          <a:pt x="220" y="187"/>
                        </a:lnTo>
                        <a:lnTo>
                          <a:pt x="220" y="187"/>
                        </a:lnTo>
                        <a:lnTo>
                          <a:pt x="220" y="187"/>
                        </a:lnTo>
                        <a:lnTo>
                          <a:pt x="220" y="187"/>
                        </a:lnTo>
                        <a:lnTo>
                          <a:pt x="220" y="186"/>
                        </a:lnTo>
                        <a:lnTo>
                          <a:pt x="220" y="186"/>
                        </a:lnTo>
                        <a:lnTo>
                          <a:pt x="220" y="187"/>
                        </a:lnTo>
                        <a:lnTo>
                          <a:pt x="220" y="187"/>
                        </a:lnTo>
                        <a:lnTo>
                          <a:pt x="220" y="185"/>
                        </a:lnTo>
                        <a:lnTo>
                          <a:pt x="220" y="187"/>
                        </a:lnTo>
                        <a:lnTo>
                          <a:pt x="220" y="186"/>
                        </a:lnTo>
                        <a:lnTo>
                          <a:pt x="220" y="186"/>
                        </a:lnTo>
                        <a:lnTo>
                          <a:pt x="220" y="184"/>
                        </a:lnTo>
                        <a:lnTo>
                          <a:pt x="220" y="187"/>
                        </a:lnTo>
                        <a:lnTo>
                          <a:pt x="220" y="183"/>
                        </a:lnTo>
                        <a:lnTo>
                          <a:pt x="220" y="187"/>
                        </a:lnTo>
                        <a:lnTo>
                          <a:pt x="220" y="184"/>
                        </a:lnTo>
                        <a:lnTo>
                          <a:pt x="220" y="185"/>
                        </a:lnTo>
                        <a:lnTo>
                          <a:pt x="220" y="186"/>
                        </a:lnTo>
                        <a:lnTo>
                          <a:pt x="220" y="182"/>
                        </a:lnTo>
                        <a:lnTo>
                          <a:pt x="220" y="185"/>
                        </a:lnTo>
                        <a:lnTo>
                          <a:pt x="220" y="179"/>
                        </a:lnTo>
                        <a:lnTo>
                          <a:pt x="220" y="185"/>
                        </a:lnTo>
                        <a:lnTo>
                          <a:pt x="220" y="181"/>
                        </a:lnTo>
                        <a:lnTo>
                          <a:pt x="220" y="182"/>
                        </a:lnTo>
                        <a:lnTo>
                          <a:pt x="220" y="182"/>
                        </a:lnTo>
                        <a:lnTo>
                          <a:pt x="220" y="181"/>
                        </a:lnTo>
                        <a:lnTo>
                          <a:pt x="220" y="180"/>
                        </a:lnTo>
                        <a:lnTo>
                          <a:pt x="220" y="181"/>
                        </a:lnTo>
                        <a:lnTo>
                          <a:pt x="220" y="177"/>
                        </a:lnTo>
                        <a:lnTo>
                          <a:pt x="220" y="180"/>
                        </a:lnTo>
                        <a:lnTo>
                          <a:pt x="220" y="178"/>
                        </a:lnTo>
                        <a:lnTo>
                          <a:pt x="221" y="180"/>
                        </a:lnTo>
                        <a:lnTo>
                          <a:pt x="221" y="177"/>
                        </a:lnTo>
                        <a:lnTo>
                          <a:pt x="221" y="178"/>
                        </a:lnTo>
                        <a:lnTo>
                          <a:pt x="221" y="176"/>
                        </a:lnTo>
                        <a:lnTo>
                          <a:pt x="221" y="178"/>
                        </a:lnTo>
                        <a:lnTo>
                          <a:pt x="221" y="178"/>
                        </a:lnTo>
                        <a:lnTo>
                          <a:pt x="221" y="176"/>
                        </a:lnTo>
                        <a:lnTo>
                          <a:pt x="221" y="175"/>
                        </a:lnTo>
                        <a:lnTo>
                          <a:pt x="221" y="175"/>
                        </a:lnTo>
                        <a:lnTo>
                          <a:pt x="221" y="178"/>
                        </a:lnTo>
                        <a:lnTo>
                          <a:pt x="221" y="174"/>
                        </a:lnTo>
                        <a:lnTo>
                          <a:pt x="221" y="177"/>
                        </a:lnTo>
                        <a:lnTo>
                          <a:pt x="221" y="177"/>
                        </a:lnTo>
                        <a:lnTo>
                          <a:pt x="221" y="171"/>
                        </a:lnTo>
                        <a:lnTo>
                          <a:pt x="221" y="176"/>
                        </a:lnTo>
                        <a:lnTo>
                          <a:pt x="221" y="173"/>
                        </a:lnTo>
                        <a:lnTo>
                          <a:pt x="221" y="176"/>
                        </a:lnTo>
                        <a:lnTo>
                          <a:pt x="221" y="174"/>
                        </a:lnTo>
                        <a:lnTo>
                          <a:pt x="221" y="176"/>
                        </a:lnTo>
                        <a:lnTo>
                          <a:pt x="221" y="173"/>
                        </a:lnTo>
                        <a:lnTo>
                          <a:pt x="221" y="175"/>
                        </a:lnTo>
                        <a:lnTo>
                          <a:pt x="221" y="175"/>
                        </a:lnTo>
                        <a:lnTo>
                          <a:pt x="221" y="176"/>
                        </a:lnTo>
                        <a:lnTo>
                          <a:pt x="221" y="173"/>
                        </a:lnTo>
                        <a:lnTo>
                          <a:pt x="221" y="173"/>
                        </a:lnTo>
                        <a:lnTo>
                          <a:pt x="221" y="174"/>
                        </a:lnTo>
                        <a:lnTo>
                          <a:pt x="221" y="174"/>
                        </a:lnTo>
                        <a:lnTo>
                          <a:pt x="221" y="175"/>
                        </a:lnTo>
                        <a:lnTo>
                          <a:pt x="221" y="173"/>
                        </a:lnTo>
                        <a:lnTo>
                          <a:pt x="221" y="172"/>
                        </a:lnTo>
                        <a:lnTo>
                          <a:pt x="221" y="175"/>
                        </a:lnTo>
                        <a:lnTo>
                          <a:pt x="221" y="170"/>
                        </a:lnTo>
                        <a:lnTo>
                          <a:pt x="221" y="175"/>
                        </a:lnTo>
                        <a:lnTo>
                          <a:pt x="221" y="173"/>
                        </a:lnTo>
                        <a:lnTo>
                          <a:pt x="221" y="173"/>
                        </a:lnTo>
                        <a:lnTo>
                          <a:pt x="221" y="170"/>
                        </a:lnTo>
                        <a:lnTo>
                          <a:pt x="221" y="170"/>
                        </a:lnTo>
                        <a:lnTo>
                          <a:pt x="221" y="172"/>
                        </a:lnTo>
                        <a:lnTo>
                          <a:pt x="221" y="170"/>
                        </a:lnTo>
                        <a:lnTo>
                          <a:pt x="221" y="171"/>
                        </a:lnTo>
                        <a:lnTo>
                          <a:pt x="221" y="169"/>
                        </a:lnTo>
                        <a:lnTo>
                          <a:pt x="221" y="171"/>
                        </a:lnTo>
                        <a:lnTo>
                          <a:pt x="221" y="169"/>
                        </a:lnTo>
                        <a:lnTo>
                          <a:pt x="221" y="172"/>
                        </a:lnTo>
                        <a:lnTo>
                          <a:pt x="221" y="170"/>
                        </a:lnTo>
                        <a:lnTo>
                          <a:pt x="221" y="169"/>
                        </a:lnTo>
                        <a:lnTo>
                          <a:pt x="221" y="171"/>
                        </a:lnTo>
                        <a:lnTo>
                          <a:pt x="221" y="169"/>
                        </a:lnTo>
                        <a:lnTo>
                          <a:pt x="221" y="168"/>
                        </a:lnTo>
                        <a:lnTo>
                          <a:pt x="221" y="170"/>
                        </a:lnTo>
                        <a:lnTo>
                          <a:pt x="221" y="169"/>
                        </a:lnTo>
                        <a:lnTo>
                          <a:pt x="221" y="169"/>
                        </a:lnTo>
                        <a:lnTo>
                          <a:pt x="221" y="169"/>
                        </a:lnTo>
                        <a:lnTo>
                          <a:pt x="221" y="169"/>
                        </a:lnTo>
                        <a:lnTo>
                          <a:pt x="221" y="167"/>
                        </a:lnTo>
                        <a:lnTo>
                          <a:pt x="221" y="168"/>
                        </a:lnTo>
                        <a:lnTo>
                          <a:pt x="221" y="166"/>
                        </a:lnTo>
                        <a:lnTo>
                          <a:pt x="221" y="168"/>
                        </a:lnTo>
                        <a:lnTo>
                          <a:pt x="221" y="164"/>
                        </a:lnTo>
                        <a:lnTo>
                          <a:pt x="221" y="168"/>
                        </a:lnTo>
                        <a:lnTo>
                          <a:pt x="221" y="165"/>
                        </a:lnTo>
                        <a:lnTo>
                          <a:pt x="221" y="168"/>
                        </a:lnTo>
                        <a:lnTo>
                          <a:pt x="221" y="167"/>
                        </a:lnTo>
                        <a:lnTo>
                          <a:pt x="221" y="165"/>
                        </a:lnTo>
                        <a:lnTo>
                          <a:pt x="221" y="168"/>
                        </a:lnTo>
                        <a:lnTo>
                          <a:pt x="221" y="164"/>
                        </a:lnTo>
                        <a:lnTo>
                          <a:pt x="221" y="166"/>
                        </a:lnTo>
                        <a:lnTo>
                          <a:pt x="221" y="166"/>
                        </a:lnTo>
                        <a:lnTo>
                          <a:pt x="221" y="165"/>
                        </a:lnTo>
                        <a:lnTo>
                          <a:pt x="221" y="164"/>
                        </a:lnTo>
                        <a:lnTo>
                          <a:pt x="221" y="166"/>
                        </a:lnTo>
                        <a:lnTo>
                          <a:pt x="221" y="166"/>
                        </a:lnTo>
                        <a:lnTo>
                          <a:pt x="221" y="167"/>
                        </a:lnTo>
                        <a:lnTo>
                          <a:pt x="221" y="167"/>
                        </a:lnTo>
                        <a:lnTo>
                          <a:pt x="221" y="165"/>
                        </a:lnTo>
                        <a:lnTo>
                          <a:pt x="221" y="166"/>
                        </a:lnTo>
                        <a:lnTo>
                          <a:pt x="221" y="167"/>
                        </a:lnTo>
                        <a:lnTo>
                          <a:pt x="221" y="165"/>
                        </a:lnTo>
                        <a:lnTo>
                          <a:pt x="221" y="164"/>
                        </a:lnTo>
                        <a:lnTo>
                          <a:pt x="221" y="166"/>
                        </a:lnTo>
                        <a:lnTo>
                          <a:pt x="221" y="164"/>
                        </a:lnTo>
                        <a:lnTo>
                          <a:pt x="221" y="164"/>
                        </a:lnTo>
                        <a:lnTo>
                          <a:pt x="221" y="165"/>
                        </a:lnTo>
                        <a:lnTo>
                          <a:pt x="221" y="165"/>
                        </a:lnTo>
                        <a:lnTo>
                          <a:pt x="221" y="161"/>
                        </a:lnTo>
                        <a:lnTo>
                          <a:pt x="221" y="165"/>
                        </a:lnTo>
                        <a:lnTo>
                          <a:pt x="221" y="164"/>
                        </a:lnTo>
                        <a:lnTo>
                          <a:pt x="221" y="161"/>
                        </a:lnTo>
                        <a:lnTo>
                          <a:pt x="221" y="167"/>
                        </a:lnTo>
                        <a:lnTo>
                          <a:pt x="221" y="164"/>
                        </a:lnTo>
                        <a:lnTo>
                          <a:pt x="221" y="165"/>
                        </a:lnTo>
                        <a:lnTo>
                          <a:pt x="221" y="164"/>
                        </a:lnTo>
                        <a:lnTo>
                          <a:pt x="221" y="163"/>
                        </a:lnTo>
                        <a:lnTo>
                          <a:pt x="221" y="164"/>
                        </a:lnTo>
                        <a:lnTo>
                          <a:pt x="221" y="165"/>
                        </a:lnTo>
                        <a:lnTo>
                          <a:pt x="221" y="161"/>
                        </a:lnTo>
                        <a:lnTo>
                          <a:pt x="221" y="164"/>
                        </a:lnTo>
                        <a:lnTo>
                          <a:pt x="221" y="163"/>
                        </a:lnTo>
                        <a:lnTo>
                          <a:pt x="221" y="164"/>
                        </a:lnTo>
                        <a:lnTo>
                          <a:pt x="221" y="167"/>
                        </a:lnTo>
                        <a:lnTo>
                          <a:pt x="221" y="163"/>
                        </a:lnTo>
                        <a:lnTo>
                          <a:pt x="221" y="167"/>
                        </a:lnTo>
                        <a:lnTo>
                          <a:pt x="221" y="163"/>
                        </a:lnTo>
                        <a:lnTo>
                          <a:pt x="221" y="164"/>
                        </a:lnTo>
                        <a:lnTo>
                          <a:pt x="221" y="167"/>
                        </a:lnTo>
                        <a:lnTo>
                          <a:pt x="221" y="166"/>
                        </a:lnTo>
                        <a:lnTo>
                          <a:pt x="221" y="163"/>
                        </a:lnTo>
                        <a:lnTo>
                          <a:pt x="221" y="167"/>
                        </a:lnTo>
                        <a:lnTo>
                          <a:pt x="222" y="164"/>
                        </a:lnTo>
                        <a:lnTo>
                          <a:pt x="222" y="168"/>
                        </a:lnTo>
                        <a:lnTo>
                          <a:pt x="222" y="166"/>
                        </a:lnTo>
                        <a:lnTo>
                          <a:pt x="222" y="166"/>
                        </a:lnTo>
                        <a:lnTo>
                          <a:pt x="222" y="167"/>
                        </a:lnTo>
                        <a:lnTo>
                          <a:pt x="222" y="167"/>
                        </a:lnTo>
                        <a:lnTo>
                          <a:pt x="222" y="170"/>
                        </a:lnTo>
                        <a:lnTo>
                          <a:pt x="222" y="168"/>
                        </a:lnTo>
                        <a:lnTo>
                          <a:pt x="222" y="166"/>
                        </a:lnTo>
                        <a:lnTo>
                          <a:pt x="222" y="167"/>
                        </a:lnTo>
                        <a:lnTo>
                          <a:pt x="222" y="171"/>
                        </a:lnTo>
                        <a:lnTo>
                          <a:pt x="222" y="170"/>
                        </a:lnTo>
                        <a:lnTo>
                          <a:pt x="222" y="170"/>
                        </a:lnTo>
                        <a:lnTo>
                          <a:pt x="222" y="170"/>
                        </a:lnTo>
                        <a:lnTo>
                          <a:pt x="222" y="171"/>
                        </a:lnTo>
                        <a:lnTo>
                          <a:pt x="222" y="169"/>
                        </a:lnTo>
                        <a:lnTo>
                          <a:pt x="222" y="172"/>
                        </a:lnTo>
                        <a:lnTo>
                          <a:pt x="222" y="168"/>
                        </a:lnTo>
                        <a:lnTo>
                          <a:pt x="222" y="171"/>
                        </a:lnTo>
                        <a:lnTo>
                          <a:pt x="222" y="171"/>
                        </a:lnTo>
                        <a:lnTo>
                          <a:pt x="222" y="172"/>
                        </a:lnTo>
                        <a:lnTo>
                          <a:pt x="222" y="170"/>
                        </a:lnTo>
                        <a:lnTo>
                          <a:pt x="222" y="173"/>
                        </a:lnTo>
                        <a:lnTo>
                          <a:pt x="222" y="173"/>
                        </a:lnTo>
                        <a:lnTo>
                          <a:pt x="222" y="170"/>
                        </a:lnTo>
                        <a:lnTo>
                          <a:pt x="222" y="174"/>
                        </a:lnTo>
                        <a:lnTo>
                          <a:pt x="222" y="173"/>
                        </a:lnTo>
                        <a:lnTo>
                          <a:pt x="222" y="176"/>
                        </a:lnTo>
                        <a:lnTo>
                          <a:pt x="222" y="176"/>
                        </a:lnTo>
                        <a:lnTo>
                          <a:pt x="222" y="175"/>
                        </a:lnTo>
                        <a:lnTo>
                          <a:pt x="222" y="177"/>
                        </a:lnTo>
                        <a:lnTo>
                          <a:pt x="222" y="177"/>
                        </a:lnTo>
                        <a:lnTo>
                          <a:pt x="222" y="178"/>
                        </a:lnTo>
                        <a:lnTo>
                          <a:pt x="222" y="179"/>
                        </a:lnTo>
                        <a:lnTo>
                          <a:pt x="222" y="180"/>
                        </a:lnTo>
                        <a:lnTo>
                          <a:pt x="222" y="178"/>
                        </a:lnTo>
                        <a:lnTo>
                          <a:pt x="222" y="180"/>
                        </a:lnTo>
                        <a:lnTo>
                          <a:pt x="222" y="180"/>
                        </a:lnTo>
                        <a:lnTo>
                          <a:pt x="222" y="180"/>
                        </a:lnTo>
                        <a:lnTo>
                          <a:pt x="222" y="181"/>
                        </a:lnTo>
                        <a:lnTo>
                          <a:pt x="222" y="182"/>
                        </a:lnTo>
                        <a:lnTo>
                          <a:pt x="222" y="184"/>
                        </a:lnTo>
                        <a:lnTo>
                          <a:pt x="222" y="181"/>
                        </a:lnTo>
                        <a:lnTo>
                          <a:pt x="222" y="185"/>
                        </a:lnTo>
                        <a:lnTo>
                          <a:pt x="222" y="182"/>
                        </a:lnTo>
                        <a:lnTo>
                          <a:pt x="222" y="186"/>
                        </a:lnTo>
                        <a:lnTo>
                          <a:pt x="222" y="183"/>
                        </a:lnTo>
                        <a:lnTo>
                          <a:pt x="222" y="187"/>
                        </a:lnTo>
                        <a:lnTo>
                          <a:pt x="222" y="188"/>
                        </a:lnTo>
                        <a:lnTo>
                          <a:pt x="222" y="187"/>
                        </a:lnTo>
                        <a:lnTo>
                          <a:pt x="222" y="191"/>
                        </a:lnTo>
                        <a:lnTo>
                          <a:pt x="222" y="188"/>
                        </a:lnTo>
                        <a:lnTo>
                          <a:pt x="222" y="189"/>
                        </a:lnTo>
                        <a:lnTo>
                          <a:pt x="222" y="190"/>
                        </a:lnTo>
                        <a:lnTo>
                          <a:pt x="222" y="189"/>
                        </a:lnTo>
                        <a:lnTo>
                          <a:pt x="222" y="192"/>
                        </a:lnTo>
                        <a:lnTo>
                          <a:pt x="222" y="192"/>
                        </a:lnTo>
                        <a:lnTo>
                          <a:pt x="222" y="192"/>
                        </a:lnTo>
                        <a:lnTo>
                          <a:pt x="222" y="192"/>
                        </a:lnTo>
                        <a:lnTo>
                          <a:pt x="222" y="192"/>
                        </a:lnTo>
                        <a:lnTo>
                          <a:pt x="222" y="193"/>
                        </a:lnTo>
                        <a:lnTo>
                          <a:pt x="222" y="195"/>
                        </a:lnTo>
                        <a:lnTo>
                          <a:pt x="222" y="195"/>
                        </a:lnTo>
                        <a:lnTo>
                          <a:pt x="222" y="194"/>
                        </a:lnTo>
                        <a:lnTo>
                          <a:pt x="222" y="193"/>
                        </a:lnTo>
                        <a:lnTo>
                          <a:pt x="222" y="200"/>
                        </a:lnTo>
                        <a:lnTo>
                          <a:pt x="222" y="195"/>
                        </a:lnTo>
                        <a:lnTo>
                          <a:pt x="222" y="195"/>
                        </a:lnTo>
                        <a:lnTo>
                          <a:pt x="222" y="199"/>
                        </a:lnTo>
                        <a:lnTo>
                          <a:pt x="222" y="194"/>
                        </a:lnTo>
                        <a:lnTo>
                          <a:pt x="222" y="200"/>
                        </a:lnTo>
                        <a:lnTo>
                          <a:pt x="222" y="195"/>
                        </a:lnTo>
                        <a:lnTo>
                          <a:pt x="222" y="201"/>
                        </a:lnTo>
                        <a:lnTo>
                          <a:pt x="222" y="199"/>
                        </a:lnTo>
                        <a:lnTo>
                          <a:pt x="222" y="201"/>
                        </a:lnTo>
                        <a:lnTo>
                          <a:pt x="222" y="198"/>
                        </a:lnTo>
                        <a:lnTo>
                          <a:pt x="222" y="200"/>
                        </a:lnTo>
                        <a:lnTo>
                          <a:pt x="222" y="200"/>
                        </a:lnTo>
                        <a:lnTo>
                          <a:pt x="222" y="201"/>
                        </a:lnTo>
                        <a:lnTo>
                          <a:pt x="222" y="202"/>
                        </a:lnTo>
                        <a:lnTo>
                          <a:pt x="222" y="201"/>
                        </a:lnTo>
                        <a:lnTo>
                          <a:pt x="222" y="202"/>
                        </a:lnTo>
                        <a:lnTo>
                          <a:pt x="222" y="201"/>
                        </a:lnTo>
                        <a:lnTo>
                          <a:pt x="222" y="203"/>
                        </a:lnTo>
                        <a:lnTo>
                          <a:pt x="222" y="202"/>
                        </a:lnTo>
                        <a:lnTo>
                          <a:pt x="222" y="204"/>
                        </a:lnTo>
                        <a:lnTo>
                          <a:pt x="222" y="203"/>
                        </a:lnTo>
                        <a:lnTo>
                          <a:pt x="222" y="201"/>
                        </a:lnTo>
                        <a:lnTo>
                          <a:pt x="222" y="202"/>
                        </a:lnTo>
                        <a:lnTo>
                          <a:pt x="222" y="202"/>
                        </a:lnTo>
                        <a:lnTo>
                          <a:pt x="222" y="202"/>
                        </a:lnTo>
                        <a:lnTo>
                          <a:pt x="222" y="202"/>
                        </a:lnTo>
                        <a:lnTo>
                          <a:pt x="222" y="203"/>
                        </a:lnTo>
                        <a:lnTo>
                          <a:pt x="222" y="202"/>
                        </a:lnTo>
                        <a:lnTo>
                          <a:pt x="222" y="200"/>
                        </a:lnTo>
                        <a:lnTo>
                          <a:pt x="222" y="201"/>
                        </a:lnTo>
                        <a:lnTo>
                          <a:pt x="222" y="200"/>
                        </a:lnTo>
                        <a:lnTo>
                          <a:pt x="222" y="204"/>
                        </a:lnTo>
                        <a:lnTo>
                          <a:pt x="223" y="199"/>
                        </a:lnTo>
                        <a:lnTo>
                          <a:pt x="223" y="202"/>
                        </a:lnTo>
                        <a:lnTo>
                          <a:pt x="223" y="202"/>
                        </a:lnTo>
                        <a:lnTo>
                          <a:pt x="223" y="198"/>
                        </a:lnTo>
                        <a:lnTo>
                          <a:pt x="223" y="202"/>
                        </a:lnTo>
                        <a:lnTo>
                          <a:pt x="223" y="198"/>
                        </a:lnTo>
                        <a:lnTo>
                          <a:pt x="223" y="198"/>
                        </a:lnTo>
                        <a:lnTo>
                          <a:pt x="223" y="199"/>
                        </a:lnTo>
                        <a:lnTo>
                          <a:pt x="223" y="197"/>
                        </a:lnTo>
                        <a:lnTo>
                          <a:pt x="223" y="197"/>
                        </a:lnTo>
                        <a:lnTo>
                          <a:pt x="223" y="195"/>
                        </a:lnTo>
                        <a:lnTo>
                          <a:pt x="223" y="197"/>
                        </a:lnTo>
                        <a:lnTo>
                          <a:pt x="223" y="194"/>
                        </a:lnTo>
                        <a:lnTo>
                          <a:pt x="223" y="195"/>
                        </a:lnTo>
                        <a:lnTo>
                          <a:pt x="223" y="195"/>
                        </a:lnTo>
                        <a:lnTo>
                          <a:pt x="223" y="193"/>
                        </a:lnTo>
                        <a:lnTo>
                          <a:pt x="223" y="195"/>
                        </a:lnTo>
                        <a:lnTo>
                          <a:pt x="223" y="194"/>
                        </a:lnTo>
                        <a:lnTo>
                          <a:pt x="223" y="194"/>
                        </a:lnTo>
                        <a:lnTo>
                          <a:pt x="223" y="192"/>
                        </a:lnTo>
                        <a:lnTo>
                          <a:pt x="223" y="190"/>
                        </a:lnTo>
                        <a:lnTo>
                          <a:pt x="223" y="190"/>
                        </a:lnTo>
                        <a:lnTo>
                          <a:pt x="223" y="190"/>
                        </a:lnTo>
                        <a:lnTo>
                          <a:pt x="223" y="190"/>
                        </a:lnTo>
                        <a:lnTo>
                          <a:pt x="223" y="190"/>
                        </a:lnTo>
                        <a:lnTo>
                          <a:pt x="223" y="187"/>
                        </a:lnTo>
                        <a:lnTo>
                          <a:pt x="223" y="188"/>
                        </a:lnTo>
                        <a:lnTo>
                          <a:pt x="223" y="186"/>
                        </a:lnTo>
                        <a:lnTo>
                          <a:pt x="223" y="187"/>
                        </a:lnTo>
                        <a:lnTo>
                          <a:pt x="223" y="186"/>
                        </a:lnTo>
                        <a:lnTo>
                          <a:pt x="223" y="185"/>
                        </a:lnTo>
                        <a:lnTo>
                          <a:pt x="223" y="188"/>
                        </a:lnTo>
                        <a:lnTo>
                          <a:pt x="223" y="183"/>
                        </a:lnTo>
                        <a:lnTo>
                          <a:pt x="223" y="185"/>
                        </a:lnTo>
                        <a:lnTo>
                          <a:pt x="223" y="184"/>
                        </a:lnTo>
                        <a:lnTo>
                          <a:pt x="223" y="184"/>
                        </a:lnTo>
                        <a:lnTo>
                          <a:pt x="223" y="182"/>
                        </a:lnTo>
                        <a:lnTo>
                          <a:pt x="223" y="182"/>
                        </a:lnTo>
                        <a:lnTo>
                          <a:pt x="223" y="180"/>
                        </a:lnTo>
                        <a:lnTo>
                          <a:pt x="223" y="181"/>
                        </a:lnTo>
                        <a:lnTo>
                          <a:pt x="223" y="179"/>
                        </a:lnTo>
                        <a:lnTo>
                          <a:pt x="223" y="180"/>
                        </a:lnTo>
                        <a:lnTo>
                          <a:pt x="223" y="179"/>
                        </a:lnTo>
                        <a:lnTo>
                          <a:pt x="223" y="178"/>
                        </a:lnTo>
                        <a:lnTo>
                          <a:pt x="223" y="176"/>
                        </a:lnTo>
                        <a:lnTo>
                          <a:pt x="223" y="177"/>
                        </a:lnTo>
                        <a:lnTo>
                          <a:pt x="223" y="175"/>
                        </a:lnTo>
                        <a:lnTo>
                          <a:pt x="223" y="177"/>
                        </a:lnTo>
                        <a:lnTo>
                          <a:pt x="223" y="173"/>
                        </a:lnTo>
                        <a:lnTo>
                          <a:pt x="223" y="174"/>
                        </a:lnTo>
                        <a:lnTo>
                          <a:pt x="223" y="173"/>
                        </a:lnTo>
                        <a:lnTo>
                          <a:pt x="223" y="172"/>
                        </a:lnTo>
                        <a:lnTo>
                          <a:pt x="223" y="169"/>
                        </a:lnTo>
                        <a:lnTo>
                          <a:pt x="223" y="172"/>
                        </a:lnTo>
                        <a:lnTo>
                          <a:pt x="223" y="171"/>
                        </a:lnTo>
                        <a:lnTo>
                          <a:pt x="223" y="172"/>
                        </a:lnTo>
                        <a:lnTo>
                          <a:pt x="223" y="169"/>
                        </a:lnTo>
                        <a:lnTo>
                          <a:pt x="223" y="172"/>
                        </a:lnTo>
                        <a:lnTo>
                          <a:pt x="223" y="167"/>
                        </a:lnTo>
                        <a:lnTo>
                          <a:pt x="223" y="170"/>
                        </a:lnTo>
                        <a:lnTo>
                          <a:pt x="223" y="170"/>
                        </a:lnTo>
                        <a:lnTo>
                          <a:pt x="223" y="167"/>
                        </a:lnTo>
                        <a:lnTo>
                          <a:pt x="223" y="170"/>
                        </a:lnTo>
                        <a:lnTo>
                          <a:pt x="223" y="167"/>
                        </a:lnTo>
                        <a:lnTo>
                          <a:pt x="223" y="168"/>
                        </a:lnTo>
                        <a:lnTo>
                          <a:pt x="223" y="168"/>
                        </a:lnTo>
                        <a:lnTo>
                          <a:pt x="223" y="168"/>
                        </a:lnTo>
                        <a:lnTo>
                          <a:pt x="223" y="167"/>
                        </a:lnTo>
                        <a:lnTo>
                          <a:pt x="223" y="165"/>
                        </a:lnTo>
                        <a:lnTo>
                          <a:pt x="223" y="168"/>
                        </a:lnTo>
                        <a:lnTo>
                          <a:pt x="223" y="168"/>
                        </a:lnTo>
                        <a:lnTo>
                          <a:pt x="223" y="167"/>
                        </a:lnTo>
                        <a:lnTo>
                          <a:pt x="223" y="167"/>
                        </a:lnTo>
                        <a:lnTo>
                          <a:pt x="223" y="165"/>
                        </a:lnTo>
                        <a:lnTo>
                          <a:pt x="223" y="166"/>
                        </a:lnTo>
                        <a:lnTo>
                          <a:pt x="223" y="165"/>
                        </a:lnTo>
                        <a:lnTo>
                          <a:pt x="223" y="166"/>
                        </a:lnTo>
                        <a:lnTo>
                          <a:pt x="223" y="165"/>
                        </a:lnTo>
                        <a:lnTo>
                          <a:pt x="223" y="166"/>
                        </a:lnTo>
                        <a:lnTo>
                          <a:pt x="223" y="166"/>
                        </a:lnTo>
                        <a:lnTo>
                          <a:pt x="223" y="163"/>
                        </a:lnTo>
                        <a:lnTo>
                          <a:pt x="223" y="165"/>
                        </a:lnTo>
                        <a:lnTo>
                          <a:pt x="223" y="166"/>
                        </a:lnTo>
                        <a:lnTo>
                          <a:pt x="223" y="161"/>
                        </a:lnTo>
                        <a:lnTo>
                          <a:pt x="223" y="167"/>
                        </a:lnTo>
                        <a:lnTo>
                          <a:pt x="223" y="162"/>
                        </a:lnTo>
                        <a:lnTo>
                          <a:pt x="223" y="164"/>
                        </a:lnTo>
                        <a:lnTo>
                          <a:pt x="223" y="161"/>
                        </a:lnTo>
                        <a:lnTo>
                          <a:pt x="223" y="164"/>
                        </a:lnTo>
                        <a:lnTo>
                          <a:pt x="223" y="163"/>
                        </a:lnTo>
                        <a:lnTo>
                          <a:pt x="223" y="163"/>
                        </a:lnTo>
                        <a:lnTo>
                          <a:pt x="223" y="162"/>
                        </a:lnTo>
                        <a:lnTo>
                          <a:pt x="223" y="165"/>
                        </a:lnTo>
                        <a:lnTo>
                          <a:pt x="223" y="164"/>
                        </a:lnTo>
                        <a:lnTo>
                          <a:pt x="223" y="161"/>
                        </a:lnTo>
                        <a:lnTo>
                          <a:pt x="223" y="165"/>
                        </a:lnTo>
                        <a:lnTo>
                          <a:pt x="223" y="163"/>
                        </a:lnTo>
                        <a:lnTo>
                          <a:pt x="223" y="164"/>
                        </a:lnTo>
                        <a:lnTo>
                          <a:pt x="224" y="163"/>
                        </a:lnTo>
                        <a:lnTo>
                          <a:pt x="224" y="164"/>
                        </a:lnTo>
                        <a:lnTo>
                          <a:pt x="224" y="164"/>
                        </a:lnTo>
                        <a:lnTo>
                          <a:pt x="224" y="164"/>
                        </a:lnTo>
                        <a:lnTo>
                          <a:pt x="224" y="166"/>
                        </a:lnTo>
                        <a:lnTo>
                          <a:pt x="224" y="166"/>
                        </a:lnTo>
                        <a:lnTo>
                          <a:pt x="224" y="166"/>
                        </a:lnTo>
                        <a:lnTo>
                          <a:pt x="224" y="167"/>
                        </a:lnTo>
                        <a:lnTo>
                          <a:pt x="224" y="165"/>
                        </a:lnTo>
                        <a:lnTo>
                          <a:pt x="224" y="166"/>
                        </a:lnTo>
                        <a:lnTo>
                          <a:pt x="224" y="166"/>
                        </a:lnTo>
                        <a:lnTo>
                          <a:pt x="224" y="166"/>
                        </a:lnTo>
                        <a:lnTo>
                          <a:pt x="224" y="166"/>
                        </a:lnTo>
                        <a:lnTo>
                          <a:pt x="224" y="166"/>
                        </a:lnTo>
                        <a:lnTo>
                          <a:pt x="224" y="168"/>
                        </a:lnTo>
                        <a:lnTo>
                          <a:pt x="224" y="166"/>
                        </a:lnTo>
                        <a:lnTo>
                          <a:pt x="224" y="168"/>
                        </a:lnTo>
                        <a:lnTo>
                          <a:pt x="224" y="166"/>
                        </a:lnTo>
                        <a:lnTo>
                          <a:pt x="224" y="168"/>
                        </a:lnTo>
                        <a:lnTo>
                          <a:pt x="224" y="169"/>
                        </a:lnTo>
                        <a:lnTo>
                          <a:pt x="224" y="169"/>
                        </a:lnTo>
                        <a:lnTo>
                          <a:pt x="224" y="168"/>
                        </a:lnTo>
                        <a:lnTo>
                          <a:pt x="224" y="168"/>
                        </a:lnTo>
                        <a:lnTo>
                          <a:pt x="224" y="171"/>
                        </a:lnTo>
                        <a:lnTo>
                          <a:pt x="224" y="168"/>
                        </a:lnTo>
                        <a:lnTo>
                          <a:pt x="224" y="171"/>
                        </a:lnTo>
                        <a:lnTo>
                          <a:pt x="224" y="167"/>
                        </a:lnTo>
                        <a:lnTo>
                          <a:pt x="224" y="172"/>
                        </a:lnTo>
                        <a:lnTo>
                          <a:pt x="224" y="171"/>
                        </a:lnTo>
                        <a:lnTo>
                          <a:pt x="224" y="166"/>
                        </a:lnTo>
                        <a:lnTo>
                          <a:pt x="224" y="171"/>
                        </a:lnTo>
                        <a:lnTo>
                          <a:pt x="224" y="170"/>
                        </a:lnTo>
                        <a:lnTo>
                          <a:pt x="224" y="170"/>
                        </a:lnTo>
                        <a:lnTo>
                          <a:pt x="224" y="169"/>
                        </a:lnTo>
                        <a:lnTo>
                          <a:pt x="224" y="171"/>
                        </a:lnTo>
                        <a:lnTo>
                          <a:pt x="224" y="170"/>
                        </a:lnTo>
                        <a:lnTo>
                          <a:pt x="224" y="172"/>
                        </a:lnTo>
                        <a:lnTo>
                          <a:pt x="224" y="173"/>
                        </a:lnTo>
                        <a:lnTo>
                          <a:pt x="224" y="173"/>
                        </a:lnTo>
                        <a:lnTo>
                          <a:pt x="224" y="171"/>
                        </a:lnTo>
                        <a:lnTo>
                          <a:pt x="224" y="174"/>
                        </a:lnTo>
                        <a:lnTo>
                          <a:pt x="224" y="173"/>
                        </a:lnTo>
                        <a:lnTo>
                          <a:pt x="224" y="172"/>
                        </a:lnTo>
                        <a:lnTo>
                          <a:pt x="224" y="174"/>
                        </a:lnTo>
                        <a:lnTo>
                          <a:pt x="224" y="173"/>
                        </a:lnTo>
                        <a:lnTo>
                          <a:pt x="224" y="176"/>
                        </a:lnTo>
                        <a:lnTo>
                          <a:pt x="224" y="173"/>
                        </a:lnTo>
                        <a:lnTo>
                          <a:pt x="224" y="177"/>
                        </a:lnTo>
                        <a:lnTo>
                          <a:pt x="224" y="176"/>
                        </a:lnTo>
                        <a:lnTo>
                          <a:pt x="224" y="177"/>
                        </a:lnTo>
                        <a:lnTo>
                          <a:pt x="224" y="177"/>
                        </a:lnTo>
                        <a:lnTo>
                          <a:pt x="224" y="178"/>
                        </a:lnTo>
                        <a:lnTo>
                          <a:pt x="224" y="175"/>
                        </a:lnTo>
                        <a:lnTo>
                          <a:pt x="224" y="180"/>
                        </a:lnTo>
                        <a:lnTo>
                          <a:pt x="224" y="178"/>
                        </a:lnTo>
                        <a:lnTo>
                          <a:pt x="224" y="178"/>
                        </a:lnTo>
                        <a:lnTo>
                          <a:pt x="224" y="180"/>
                        </a:lnTo>
                        <a:lnTo>
                          <a:pt x="224" y="178"/>
                        </a:lnTo>
                        <a:lnTo>
                          <a:pt x="224" y="181"/>
                        </a:lnTo>
                        <a:lnTo>
                          <a:pt x="224" y="182"/>
                        </a:lnTo>
                        <a:lnTo>
                          <a:pt x="224" y="183"/>
                        </a:lnTo>
                        <a:lnTo>
                          <a:pt x="224" y="181"/>
                        </a:lnTo>
                        <a:lnTo>
                          <a:pt x="224" y="185"/>
                        </a:lnTo>
                        <a:lnTo>
                          <a:pt x="224" y="182"/>
                        </a:lnTo>
                        <a:lnTo>
                          <a:pt x="224" y="184"/>
                        </a:lnTo>
                        <a:lnTo>
                          <a:pt x="224" y="183"/>
                        </a:lnTo>
                        <a:lnTo>
                          <a:pt x="224" y="185"/>
                        </a:lnTo>
                        <a:lnTo>
                          <a:pt x="224" y="184"/>
                        </a:lnTo>
                        <a:lnTo>
                          <a:pt x="224" y="187"/>
                        </a:lnTo>
                        <a:lnTo>
                          <a:pt x="224" y="186"/>
                        </a:lnTo>
                        <a:lnTo>
                          <a:pt x="224" y="186"/>
                        </a:lnTo>
                        <a:lnTo>
                          <a:pt x="224" y="189"/>
                        </a:lnTo>
                        <a:lnTo>
                          <a:pt x="224" y="186"/>
                        </a:lnTo>
                        <a:lnTo>
                          <a:pt x="224" y="188"/>
                        </a:lnTo>
                        <a:lnTo>
                          <a:pt x="224" y="188"/>
                        </a:lnTo>
                        <a:lnTo>
                          <a:pt x="224" y="189"/>
                        </a:lnTo>
                        <a:lnTo>
                          <a:pt x="224" y="188"/>
                        </a:lnTo>
                        <a:lnTo>
                          <a:pt x="224" y="190"/>
                        </a:lnTo>
                        <a:lnTo>
                          <a:pt x="224" y="190"/>
                        </a:lnTo>
                        <a:lnTo>
                          <a:pt x="224" y="188"/>
                        </a:lnTo>
                        <a:lnTo>
                          <a:pt x="224" y="192"/>
                        </a:lnTo>
                        <a:lnTo>
                          <a:pt x="224" y="188"/>
                        </a:lnTo>
                        <a:lnTo>
                          <a:pt x="224" y="196"/>
                        </a:lnTo>
                        <a:lnTo>
                          <a:pt x="224" y="190"/>
                        </a:lnTo>
                        <a:lnTo>
                          <a:pt x="224" y="193"/>
                        </a:lnTo>
                        <a:lnTo>
                          <a:pt x="224" y="195"/>
                        </a:lnTo>
                        <a:lnTo>
                          <a:pt x="224" y="194"/>
                        </a:lnTo>
                        <a:lnTo>
                          <a:pt x="224" y="195"/>
                        </a:lnTo>
                        <a:lnTo>
                          <a:pt x="224" y="196"/>
                        </a:lnTo>
                        <a:lnTo>
                          <a:pt x="224" y="197"/>
                        </a:lnTo>
                        <a:lnTo>
                          <a:pt x="224" y="196"/>
                        </a:lnTo>
                        <a:lnTo>
                          <a:pt x="224" y="196"/>
                        </a:lnTo>
                        <a:lnTo>
                          <a:pt x="224" y="198"/>
                        </a:lnTo>
                        <a:lnTo>
                          <a:pt x="224" y="199"/>
                        </a:lnTo>
                        <a:lnTo>
                          <a:pt x="224" y="201"/>
                        </a:lnTo>
                        <a:lnTo>
                          <a:pt x="224" y="200"/>
                        </a:lnTo>
                        <a:lnTo>
                          <a:pt x="224" y="202"/>
                        </a:lnTo>
                        <a:lnTo>
                          <a:pt x="224" y="202"/>
                        </a:lnTo>
                        <a:lnTo>
                          <a:pt x="224" y="201"/>
                        </a:lnTo>
                        <a:lnTo>
                          <a:pt x="224" y="202"/>
                        </a:lnTo>
                        <a:lnTo>
                          <a:pt x="224" y="205"/>
                        </a:lnTo>
                        <a:lnTo>
                          <a:pt x="224" y="203"/>
                        </a:lnTo>
                        <a:lnTo>
                          <a:pt x="224" y="206"/>
                        </a:lnTo>
                        <a:lnTo>
                          <a:pt x="224" y="206"/>
                        </a:lnTo>
                        <a:lnTo>
                          <a:pt x="224" y="207"/>
                        </a:lnTo>
                        <a:lnTo>
                          <a:pt x="224" y="207"/>
                        </a:lnTo>
                        <a:lnTo>
                          <a:pt x="224" y="206"/>
                        </a:lnTo>
                        <a:lnTo>
                          <a:pt x="224" y="209"/>
                        </a:lnTo>
                        <a:lnTo>
                          <a:pt x="225" y="209"/>
                        </a:lnTo>
                        <a:lnTo>
                          <a:pt x="225" y="208"/>
                        </a:lnTo>
                        <a:lnTo>
                          <a:pt x="225" y="210"/>
                        </a:lnTo>
                        <a:lnTo>
                          <a:pt x="225" y="210"/>
                        </a:lnTo>
                        <a:lnTo>
                          <a:pt x="225" y="210"/>
                        </a:lnTo>
                        <a:lnTo>
                          <a:pt x="225" y="211"/>
                        </a:lnTo>
                        <a:lnTo>
                          <a:pt x="225" y="210"/>
                        </a:lnTo>
                        <a:lnTo>
                          <a:pt x="225" y="211"/>
                        </a:lnTo>
                        <a:lnTo>
                          <a:pt x="225" y="212"/>
                        </a:lnTo>
                        <a:lnTo>
                          <a:pt x="225" y="213"/>
                        </a:lnTo>
                        <a:lnTo>
                          <a:pt x="225" y="212"/>
                        </a:lnTo>
                        <a:lnTo>
                          <a:pt x="225" y="214"/>
                        </a:lnTo>
                        <a:lnTo>
                          <a:pt x="225" y="212"/>
                        </a:lnTo>
                        <a:lnTo>
                          <a:pt x="225" y="214"/>
                        </a:lnTo>
                        <a:lnTo>
                          <a:pt x="225" y="216"/>
                        </a:lnTo>
                        <a:lnTo>
                          <a:pt x="225" y="215"/>
                        </a:lnTo>
                        <a:lnTo>
                          <a:pt x="225" y="214"/>
                        </a:lnTo>
                        <a:lnTo>
                          <a:pt x="225" y="217"/>
                        </a:lnTo>
                        <a:lnTo>
                          <a:pt x="225" y="217"/>
                        </a:lnTo>
                        <a:lnTo>
                          <a:pt x="225" y="217"/>
                        </a:lnTo>
                        <a:lnTo>
                          <a:pt x="225" y="217"/>
                        </a:lnTo>
                        <a:lnTo>
                          <a:pt x="225" y="220"/>
                        </a:lnTo>
                        <a:lnTo>
                          <a:pt x="225" y="220"/>
                        </a:lnTo>
                        <a:lnTo>
                          <a:pt x="225" y="219"/>
                        </a:lnTo>
                        <a:lnTo>
                          <a:pt x="225" y="220"/>
                        </a:lnTo>
                        <a:lnTo>
                          <a:pt x="225" y="219"/>
                        </a:lnTo>
                        <a:lnTo>
                          <a:pt x="225" y="223"/>
                        </a:lnTo>
                        <a:lnTo>
                          <a:pt x="225" y="220"/>
                        </a:lnTo>
                        <a:lnTo>
                          <a:pt x="225" y="221"/>
                        </a:lnTo>
                        <a:lnTo>
                          <a:pt x="225" y="221"/>
                        </a:lnTo>
                        <a:lnTo>
                          <a:pt x="225" y="223"/>
                        </a:lnTo>
                        <a:lnTo>
                          <a:pt x="225" y="221"/>
                        </a:lnTo>
                        <a:lnTo>
                          <a:pt x="225" y="222"/>
                        </a:lnTo>
                        <a:lnTo>
                          <a:pt x="225" y="223"/>
                        </a:lnTo>
                        <a:lnTo>
                          <a:pt x="225" y="221"/>
                        </a:lnTo>
                        <a:lnTo>
                          <a:pt x="225" y="225"/>
                        </a:lnTo>
                        <a:lnTo>
                          <a:pt x="225" y="223"/>
                        </a:lnTo>
                        <a:lnTo>
                          <a:pt x="225" y="222"/>
                        </a:lnTo>
                        <a:lnTo>
                          <a:pt x="225" y="225"/>
                        </a:lnTo>
                        <a:lnTo>
                          <a:pt x="225" y="224"/>
                        </a:lnTo>
                        <a:lnTo>
                          <a:pt x="225" y="224"/>
                        </a:lnTo>
                        <a:lnTo>
                          <a:pt x="225" y="223"/>
                        </a:lnTo>
                        <a:lnTo>
                          <a:pt x="225" y="223"/>
                        </a:lnTo>
                        <a:lnTo>
                          <a:pt x="225" y="224"/>
                        </a:lnTo>
                        <a:lnTo>
                          <a:pt x="225" y="224"/>
                        </a:lnTo>
                        <a:lnTo>
                          <a:pt x="225" y="223"/>
                        </a:lnTo>
                        <a:lnTo>
                          <a:pt x="225" y="223"/>
                        </a:lnTo>
                        <a:lnTo>
                          <a:pt x="225" y="224"/>
                        </a:lnTo>
                        <a:lnTo>
                          <a:pt x="225" y="221"/>
                        </a:lnTo>
                        <a:lnTo>
                          <a:pt x="225" y="224"/>
                        </a:lnTo>
                        <a:lnTo>
                          <a:pt x="225" y="222"/>
                        </a:lnTo>
                        <a:lnTo>
                          <a:pt x="225" y="224"/>
                        </a:lnTo>
                        <a:lnTo>
                          <a:pt x="225" y="223"/>
                        </a:lnTo>
                        <a:lnTo>
                          <a:pt x="225" y="222"/>
                        </a:lnTo>
                        <a:lnTo>
                          <a:pt x="225" y="222"/>
                        </a:lnTo>
                        <a:lnTo>
                          <a:pt x="225" y="225"/>
                        </a:lnTo>
                        <a:lnTo>
                          <a:pt x="225" y="220"/>
                        </a:lnTo>
                        <a:lnTo>
                          <a:pt x="225" y="226"/>
                        </a:lnTo>
                        <a:lnTo>
                          <a:pt x="225" y="223"/>
                        </a:lnTo>
                        <a:lnTo>
                          <a:pt x="225" y="221"/>
                        </a:lnTo>
                        <a:lnTo>
                          <a:pt x="225" y="225"/>
                        </a:lnTo>
                        <a:lnTo>
                          <a:pt x="225" y="224"/>
                        </a:lnTo>
                        <a:lnTo>
                          <a:pt x="225" y="224"/>
                        </a:lnTo>
                        <a:lnTo>
                          <a:pt x="225" y="223"/>
                        </a:lnTo>
                        <a:lnTo>
                          <a:pt x="225" y="223"/>
                        </a:lnTo>
                        <a:lnTo>
                          <a:pt x="225" y="220"/>
                        </a:lnTo>
                        <a:lnTo>
                          <a:pt x="225" y="225"/>
                        </a:lnTo>
                        <a:lnTo>
                          <a:pt x="225" y="220"/>
                        </a:lnTo>
                        <a:lnTo>
                          <a:pt x="225" y="223"/>
                        </a:lnTo>
                        <a:lnTo>
                          <a:pt x="225" y="221"/>
                        </a:lnTo>
                        <a:lnTo>
                          <a:pt x="225" y="224"/>
                        </a:lnTo>
                        <a:lnTo>
                          <a:pt x="225" y="220"/>
                        </a:lnTo>
                        <a:lnTo>
                          <a:pt x="225" y="221"/>
                        </a:lnTo>
                        <a:lnTo>
                          <a:pt x="225" y="219"/>
                        </a:lnTo>
                        <a:lnTo>
                          <a:pt x="225" y="222"/>
                        </a:lnTo>
                        <a:lnTo>
                          <a:pt x="225" y="220"/>
                        </a:lnTo>
                        <a:lnTo>
                          <a:pt x="225" y="222"/>
                        </a:lnTo>
                        <a:lnTo>
                          <a:pt x="225" y="217"/>
                        </a:lnTo>
                        <a:lnTo>
                          <a:pt x="225" y="220"/>
                        </a:lnTo>
                        <a:lnTo>
                          <a:pt x="225" y="221"/>
                        </a:lnTo>
                        <a:lnTo>
                          <a:pt x="225" y="220"/>
                        </a:lnTo>
                        <a:lnTo>
                          <a:pt x="225" y="216"/>
                        </a:lnTo>
                        <a:lnTo>
                          <a:pt x="225" y="219"/>
                        </a:lnTo>
                        <a:lnTo>
                          <a:pt x="225" y="218"/>
                        </a:lnTo>
                        <a:lnTo>
                          <a:pt x="225" y="216"/>
                        </a:lnTo>
                        <a:lnTo>
                          <a:pt x="225" y="216"/>
                        </a:lnTo>
                        <a:lnTo>
                          <a:pt x="225" y="217"/>
                        </a:lnTo>
                        <a:lnTo>
                          <a:pt x="225" y="214"/>
                        </a:lnTo>
                        <a:lnTo>
                          <a:pt x="225" y="214"/>
                        </a:lnTo>
                        <a:lnTo>
                          <a:pt x="225" y="212"/>
                        </a:lnTo>
                        <a:lnTo>
                          <a:pt x="225" y="214"/>
                        </a:lnTo>
                        <a:lnTo>
                          <a:pt x="225" y="211"/>
                        </a:lnTo>
                        <a:lnTo>
                          <a:pt x="225" y="212"/>
                        </a:lnTo>
                        <a:lnTo>
                          <a:pt x="225" y="210"/>
                        </a:lnTo>
                        <a:lnTo>
                          <a:pt x="225" y="213"/>
                        </a:lnTo>
                        <a:lnTo>
                          <a:pt x="225" y="209"/>
                        </a:lnTo>
                        <a:lnTo>
                          <a:pt x="225" y="210"/>
                        </a:lnTo>
                        <a:lnTo>
                          <a:pt x="226" y="209"/>
                        </a:lnTo>
                        <a:lnTo>
                          <a:pt x="226" y="207"/>
                        </a:lnTo>
                        <a:lnTo>
                          <a:pt x="226" y="210"/>
                        </a:lnTo>
                        <a:lnTo>
                          <a:pt x="226" y="205"/>
                        </a:lnTo>
                        <a:lnTo>
                          <a:pt x="226" y="206"/>
                        </a:lnTo>
                        <a:lnTo>
                          <a:pt x="226" y="204"/>
                        </a:lnTo>
                        <a:lnTo>
                          <a:pt x="226" y="205"/>
                        </a:lnTo>
                        <a:lnTo>
                          <a:pt x="226" y="203"/>
                        </a:lnTo>
                        <a:lnTo>
                          <a:pt x="226" y="205"/>
                        </a:lnTo>
                        <a:lnTo>
                          <a:pt x="226" y="204"/>
                        </a:lnTo>
                        <a:lnTo>
                          <a:pt x="226" y="201"/>
                        </a:lnTo>
                        <a:lnTo>
                          <a:pt x="226" y="202"/>
                        </a:lnTo>
                        <a:lnTo>
                          <a:pt x="226" y="203"/>
                        </a:lnTo>
                        <a:lnTo>
                          <a:pt x="226" y="201"/>
                        </a:lnTo>
                        <a:lnTo>
                          <a:pt x="226" y="202"/>
                        </a:lnTo>
                        <a:lnTo>
                          <a:pt x="226" y="197"/>
                        </a:lnTo>
                        <a:lnTo>
                          <a:pt x="226" y="199"/>
                        </a:lnTo>
                        <a:lnTo>
                          <a:pt x="226" y="198"/>
                        </a:lnTo>
                        <a:lnTo>
                          <a:pt x="226" y="198"/>
                        </a:lnTo>
                        <a:lnTo>
                          <a:pt x="226" y="197"/>
                        </a:lnTo>
                        <a:lnTo>
                          <a:pt x="226" y="195"/>
                        </a:lnTo>
                        <a:lnTo>
                          <a:pt x="226" y="196"/>
                        </a:lnTo>
                        <a:lnTo>
                          <a:pt x="226" y="194"/>
                        </a:lnTo>
                        <a:lnTo>
                          <a:pt x="226" y="195"/>
                        </a:lnTo>
                        <a:lnTo>
                          <a:pt x="226" y="194"/>
                        </a:lnTo>
                        <a:lnTo>
                          <a:pt x="226" y="191"/>
                        </a:lnTo>
                        <a:lnTo>
                          <a:pt x="226" y="192"/>
                        </a:lnTo>
                        <a:lnTo>
                          <a:pt x="226" y="193"/>
                        </a:lnTo>
                        <a:lnTo>
                          <a:pt x="226" y="190"/>
                        </a:lnTo>
                        <a:lnTo>
                          <a:pt x="226" y="190"/>
                        </a:lnTo>
                        <a:lnTo>
                          <a:pt x="226" y="191"/>
                        </a:lnTo>
                        <a:lnTo>
                          <a:pt x="226" y="190"/>
                        </a:lnTo>
                        <a:lnTo>
                          <a:pt x="226" y="188"/>
                        </a:lnTo>
                        <a:lnTo>
                          <a:pt x="226" y="187"/>
                        </a:lnTo>
                        <a:lnTo>
                          <a:pt x="226" y="188"/>
                        </a:lnTo>
                        <a:lnTo>
                          <a:pt x="226" y="188"/>
                        </a:lnTo>
                        <a:lnTo>
                          <a:pt x="226" y="188"/>
                        </a:lnTo>
                        <a:lnTo>
                          <a:pt x="226" y="186"/>
                        </a:lnTo>
                        <a:lnTo>
                          <a:pt x="226" y="185"/>
                        </a:lnTo>
                        <a:lnTo>
                          <a:pt x="226" y="187"/>
                        </a:lnTo>
                        <a:lnTo>
                          <a:pt x="226" y="185"/>
                        </a:lnTo>
                        <a:lnTo>
                          <a:pt x="226" y="186"/>
                        </a:lnTo>
                        <a:lnTo>
                          <a:pt x="226" y="184"/>
                        </a:lnTo>
                        <a:lnTo>
                          <a:pt x="226" y="185"/>
                        </a:lnTo>
                        <a:lnTo>
                          <a:pt x="226" y="182"/>
                        </a:lnTo>
                        <a:lnTo>
                          <a:pt x="226" y="185"/>
                        </a:lnTo>
                        <a:lnTo>
                          <a:pt x="226" y="184"/>
                        </a:lnTo>
                        <a:lnTo>
                          <a:pt x="226" y="184"/>
                        </a:lnTo>
                        <a:lnTo>
                          <a:pt x="226" y="183"/>
                        </a:lnTo>
                        <a:lnTo>
                          <a:pt x="226" y="184"/>
                        </a:lnTo>
                        <a:lnTo>
                          <a:pt x="226" y="183"/>
                        </a:lnTo>
                        <a:lnTo>
                          <a:pt x="226" y="182"/>
                        </a:lnTo>
                        <a:lnTo>
                          <a:pt x="226" y="183"/>
                        </a:lnTo>
                        <a:lnTo>
                          <a:pt x="226" y="184"/>
                        </a:lnTo>
                        <a:lnTo>
                          <a:pt x="226" y="183"/>
                        </a:lnTo>
                        <a:lnTo>
                          <a:pt x="226" y="181"/>
                        </a:lnTo>
                        <a:lnTo>
                          <a:pt x="226" y="183"/>
                        </a:lnTo>
                        <a:lnTo>
                          <a:pt x="226" y="182"/>
                        </a:lnTo>
                        <a:lnTo>
                          <a:pt x="226" y="185"/>
                        </a:lnTo>
                        <a:lnTo>
                          <a:pt x="226" y="182"/>
                        </a:lnTo>
                        <a:lnTo>
                          <a:pt x="226" y="183"/>
                        </a:lnTo>
                        <a:lnTo>
                          <a:pt x="226" y="181"/>
                        </a:lnTo>
                        <a:lnTo>
                          <a:pt x="226" y="184"/>
                        </a:lnTo>
                        <a:lnTo>
                          <a:pt x="226" y="182"/>
                        </a:lnTo>
                        <a:lnTo>
                          <a:pt x="226" y="182"/>
                        </a:lnTo>
                        <a:lnTo>
                          <a:pt x="226" y="182"/>
                        </a:lnTo>
                        <a:lnTo>
                          <a:pt x="226" y="183"/>
                        </a:lnTo>
                        <a:lnTo>
                          <a:pt x="226" y="181"/>
                        </a:lnTo>
                        <a:lnTo>
                          <a:pt x="226" y="183"/>
                        </a:lnTo>
                        <a:lnTo>
                          <a:pt x="226" y="181"/>
                        </a:lnTo>
                        <a:lnTo>
                          <a:pt x="226" y="183"/>
                        </a:lnTo>
                        <a:lnTo>
                          <a:pt x="226" y="184"/>
                        </a:lnTo>
                        <a:lnTo>
                          <a:pt x="226" y="184"/>
                        </a:lnTo>
                        <a:lnTo>
                          <a:pt x="226" y="183"/>
                        </a:lnTo>
                        <a:lnTo>
                          <a:pt x="226" y="182"/>
                        </a:lnTo>
                        <a:lnTo>
                          <a:pt x="226" y="183"/>
                        </a:lnTo>
                        <a:lnTo>
                          <a:pt x="226" y="182"/>
                        </a:lnTo>
                        <a:lnTo>
                          <a:pt x="226" y="182"/>
                        </a:lnTo>
                        <a:lnTo>
                          <a:pt x="226" y="184"/>
                        </a:lnTo>
                        <a:lnTo>
                          <a:pt x="226" y="183"/>
                        </a:lnTo>
                        <a:lnTo>
                          <a:pt x="226" y="185"/>
                        </a:lnTo>
                        <a:lnTo>
                          <a:pt x="226" y="181"/>
                        </a:lnTo>
                        <a:lnTo>
                          <a:pt x="226" y="185"/>
                        </a:lnTo>
                        <a:lnTo>
                          <a:pt x="226" y="185"/>
                        </a:lnTo>
                        <a:lnTo>
                          <a:pt x="226" y="184"/>
                        </a:lnTo>
                        <a:lnTo>
                          <a:pt x="226" y="184"/>
                        </a:lnTo>
                        <a:lnTo>
                          <a:pt x="226" y="185"/>
                        </a:lnTo>
                        <a:lnTo>
                          <a:pt x="226" y="184"/>
                        </a:lnTo>
                        <a:lnTo>
                          <a:pt x="226" y="184"/>
                        </a:lnTo>
                        <a:lnTo>
                          <a:pt x="226" y="186"/>
                        </a:lnTo>
                        <a:lnTo>
                          <a:pt x="226" y="186"/>
                        </a:lnTo>
                        <a:lnTo>
                          <a:pt x="226" y="184"/>
                        </a:lnTo>
                        <a:lnTo>
                          <a:pt x="226" y="187"/>
                        </a:lnTo>
                        <a:lnTo>
                          <a:pt x="226" y="186"/>
                        </a:lnTo>
                        <a:lnTo>
                          <a:pt x="226" y="187"/>
                        </a:lnTo>
                        <a:lnTo>
                          <a:pt x="226" y="188"/>
                        </a:lnTo>
                        <a:lnTo>
                          <a:pt x="226" y="189"/>
                        </a:lnTo>
                        <a:lnTo>
                          <a:pt x="226" y="187"/>
                        </a:lnTo>
                        <a:lnTo>
                          <a:pt x="226" y="189"/>
                        </a:lnTo>
                        <a:lnTo>
                          <a:pt x="226" y="188"/>
                        </a:lnTo>
                        <a:lnTo>
                          <a:pt x="226" y="191"/>
                        </a:lnTo>
                        <a:lnTo>
                          <a:pt x="226" y="190"/>
                        </a:lnTo>
                        <a:lnTo>
                          <a:pt x="226" y="190"/>
                        </a:lnTo>
                        <a:lnTo>
                          <a:pt x="226" y="188"/>
                        </a:lnTo>
                        <a:lnTo>
                          <a:pt x="226" y="193"/>
                        </a:lnTo>
                        <a:lnTo>
                          <a:pt x="226" y="190"/>
                        </a:lnTo>
                        <a:lnTo>
                          <a:pt x="226" y="194"/>
                        </a:lnTo>
                        <a:lnTo>
                          <a:pt x="226" y="190"/>
                        </a:lnTo>
                        <a:lnTo>
                          <a:pt x="227" y="193"/>
                        </a:lnTo>
                        <a:lnTo>
                          <a:pt x="227" y="191"/>
                        </a:lnTo>
                        <a:lnTo>
                          <a:pt x="227" y="192"/>
                        </a:lnTo>
                        <a:lnTo>
                          <a:pt x="227" y="195"/>
                        </a:lnTo>
                        <a:lnTo>
                          <a:pt x="227" y="191"/>
                        </a:lnTo>
                        <a:lnTo>
                          <a:pt x="227" y="193"/>
                        </a:lnTo>
                        <a:lnTo>
                          <a:pt x="227" y="194"/>
                        </a:lnTo>
                        <a:lnTo>
                          <a:pt x="227" y="193"/>
                        </a:lnTo>
                        <a:lnTo>
                          <a:pt x="227" y="194"/>
                        </a:lnTo>
                        <a:lnTo>
                          <a:pt x="227" y="193"/>
                        </a:lnTo>
                        <a:lnTo>
                          <a:pt x="227" y="194"/>
                        </a:lnTo>
                        <a:lnTo>
                          <a:pt x="227" y="192"/>
                        </a:lnTo>
                        <a:lnTo>
                          <a:pt x="227" y="196"/>
                        </a:lnTo>
                        <a:lnTo>
                          <a:pt x="227" y="196"/>
                        </a:lnTo>
                        <a:lnTo>
                          <a:pt x="227" y="195"/>
                        </a:lnTo>
                        <a:lnTo>
                          <a:pt x="227" y="197"/>
                        </a:lnTo>
                        <a:lnTo>
                          <a:pt x="227" y="196"/>
                        </a:lnTo>
                        <a:lnTo>
                          <a:pt x="227" y="196"/>
                        </a:lnTo>
                        <a:lnTo>
                          <a:pt x="227" y="197"/>
                        </a:lnTo>
                        <a:lnTo>
                          <a:pt x="227" y="195"/>
                        </a:lnTo>
                        <a:lnTo>
                          <a:pt x="227" y="199"/>
                        </a:lnTo>
                        <a:lnTo>
                          <a:pt x="227" y="196"/>
                        </a:lnTo>
                        <a:lnTo>
                          <a:pt x="227" y="198"/>
                        </a:lnTo>
                        <a:lnTo>
                          <a:pt x="227" y="199"/>
                        </a:lnTo>
                        <a:lnTo>
                          <a:pt x="227" y="195"/>
                        </a:lnTo>
                        <a:lnTo>
                          <a:pt x="227" y="197"/>
                        </a:lnTo>
                        <a:lnTo>
                          <a:pt x="227" y="199"/>
                        </a:lnTo>
                        <a:lnTo>
                          <a:pt x="227" y="199"/>
                        </a:lnTo>
                        <a:lnTo>
                          <a:pt x="227" y="198"/>
                        </a:lnTo>
                        <a:lnTo>
                          <a:pt x="227" y="200"/>
                        </a:lnTo>
                        <a:lnTo>
                          <a:pt x="227" y="197"/>
                        </a:lnTo>
                        <a:lnTo>
                          <a:pt x="227" y="202"/>
                        </a:lnTo>
                        <a:lnTo>
                          <a:pt x="227" y="199"/>
                        </a:lnTo>
                        <a:lnTo>
                          <a:pt x="227" y="199"/>
                        </a:lnTo>
                        <a:lnTo>
                          <a:pt x="227" y="200"/>
                        </a:lnTo>
                        <a:lnTo>
                          <a:pt x="227" y="202"/>
                        </a:lnTo>
                        <a:lnTo>
                          <a:pt x="227" y="200"/>
                        </a:lnTo>
                        <a:lnTo>
                          <a:pt x="227" y="200"/>
                        </a:lnTo>
                        <a:lnTo>
                          <a:pt x="227" y="203"/>
                        </a:lnTo>
                        <a:lnTo>
                          <a:pt x="227" y="198"/>
                        </a:lnTo>
                        <a:lnTo>
                          <a:pt x="227" y="201"/>
                        </a:lnTo>
                        <a:lnTo>
                          <a:pt x="227" y="199"/>
                        </a:lnTo>
                        <a:lnTo>
                          <a:pt x="227" y="199"/>
                        </a:lnTo>
                        <a:lnTo>
                          <a:pt x="227" y="200"/>
                        </a:lnTo>
                        <a:lnTo>
                          <a:pt x="227" y="199"/>
                        </a:lnTo>
                        <a:lnTo>
                          <a:pt x="227" y="201"/>
                        </a:lnTo>
                        <a:lnTo>
                          <a:pt x="227" y="203"/>
                        </a:lnTo>
                        <a:lnTo>
                          <a:pt x="227" y="198"/>
                        </a:lnTo>
                        <a:lnTo>
                          <a:pt x="227" y="201"/>
                        </a:lnTo>
                        <a:lnTo>
                          <a:pt x="227" y="199"/>
                        </a:lnTo>
                        <a:lnTo>
                          <a:pt x="227" y="200"/>
                        </a:lnTo>
                        <a:lnTo>
                          <a:pt x="227" y="198"/>
                        </a:lnTo>
                        <a:lnTo>
                          <a:pt x="227" y="199"/>
                        </a:lnTo>
                        <a:lnTo>
                          <a:pt x="227" y="199"/>
                        </a:lnTo>
                        <a:lnTo>
                          <a:pt x="227" y="198"/>
                        </a:lnTo>
                        <a:lnTo>
                          <a:pt x="227" y="200"/>
                        </a:lnTo>
                        <a:lnTo>
                          <a:pt x="227" y="199"/>
                        </a:lnTo>
                        <a:lnTo>
                          <a:pt x="227" y="199"/>
                        </a:lnTo>
                        <a:lnTo>
                          <a:pt x="227" y="199"/>
                        </a:lnTo>
                        <a:lnTo>
                          <a:pt x="227" y="197"/>
                        </a:lnTo>
                        <a:lnTo>
                          <a:pt x="227" y="199"/>
                        </a:lnTo>
                        <a:lnTo>
                          <a:pt x="227" y="198"/>
                        </a:lnTo>
                        <a:lnTo>
                          <a:pt x="227" y="198"/>
                        </a:lnTo>
                        <a:lnTo>
                          <a:pt x="227" y="197"/>
                        </a:lnTo>
                        <a:lnTo>
                          <a:pt x="227" y="197"/>
                        </a:lnTo>
                        <a:lnTo>
                          <a:pt x="227" y="199"/>
                        </a:lnTo>
                        <a:lnTo>
                          <a:pt x="227" y="197"/>
                        </a:lnTo>
                        <a:lnTo>
                          <a:pt x="227" y="198"/>
                        </a:lnTo>
                        <a:lnTo>
                          <a:pt x="227" y="194"/>
                        </a:lnTo>
                        <a:lnTo>
                          <a:pt x="227" y="197"/>
                        </a:lnTo>
                        <a:lnTo>
                          <a:pt x="227" y="196"/>
                        </a:lnTo>
                        <a:lnTo>
                          <a:pt x="227" y="195"/>
                        </a:lnTo>
                        <a:lnTo>
                          <a:pt x="227" y="196"/>
                        </a:lnTo>
                        <a:lnTo>
                          <a:pt x="227" y="194"/>
                        </a:lnTo>
                        <a:lnTo>
                          <a:pt x="227" y="196"/>
                        </a:lnTo>
                        <a:lnTo>
                          <a:pt x="227" y="193"/>
                        </a:lnTo>
                        <a:lnTo>
                          <a:pt x="227" y="195"/>
                        </a:lnTo>
                        <a:lnTo>
                          <a:pt x="227" y="195"/>
                        </a:lnTo>
                        <a:lnTo>
                          <a:pt x="227" y="193"/>
                        </a:lnTo>
                        <a:lnTo>
                          <a:pt x="227" y="194"/>
                        </a:lnTo>
                        <a:lnTo>
                          <a:pt x="227" y="195"/>
                        </a:lnTo>
                        <a:lnTo>
                          <a:pt x="227" y="191"/>
                        </a:lnTo>
                        <a:lnTo>
                          <a:pt x="227" y="193"/>
                        </a:lnTo>
                        <a:lnTo>
                          <a:pt x="227" y="192"/>
                        </a:lnTo>
                        <a:lnTo>
                          <a:pt x="227" y="192"/>
                        </a:lnTo>
                        <a:lnTo>
                          <a:pt x="227" y="192"/>
                        </a:lnTo>
                        <a:lnTo>
                          <a:pt x="227" y="191"/>
                        </a:lnTo>
                        <a:lnTo>
                          <a:pt x="227" y="192"/>
                        </a:lnTo>
                        <a:lnTo>
                          <a:pt x="227" y="190"/>
                        </a:lnTo>
                        <a:lnTo>
                          <a:pt x="227" y="192"/>
                        </a:lnTo>
                        <a:lnTo>
                          <a:pt x="227" y="189"/>
                        </a:lnTo>
                        <a:lnTo>
                          <a:pt x="227" y="191"/>
                        </a:lnTo>
                        <a:lnTo>
                          <a:pt x="227" y="188"/>
                        </a:lnTo>
                        <a:lnTo>
                          <a:pt x="227" y="189"/>
                        </a:lnTo>
                        <a:lnTo>
                          <a:pt x="227" y="188"/>
                        </a:lnTo>
                        <a:lnTo>
                          <a:pt x="227" y="189"/>
                        </a:lnTo>
                        <a:lnTo>
                          <a:pt x="227" y="188"/>
                        </a:lnTo>
                        <a:lnTo>
                          <a:pt x="227" y="186"/>
                        </a:lnTo>
                        <a:lnTo>
                          <a:pt x="228" y="188"/>
                        </a:lnTo>
                        <a:lnTo>
                          <a:pt x="228" y="185"/>
                        </a:lnTo>
                        <a:lnTo>
                          <a:pt x="228" y="188"/>
                        </a:lnTo>
                        <a:lnTo>
                          <a:pt x="228" y="187"/>
                        </a:lnTo>
                        <a:lnTo>
                          <a:pt x="228" y="185"/>
                        </a:lnTo>
                        <a:lnTo>
                          <a:pt x="228" y="187"/>
                        </a:lnTo>
                        <a:lnTo>
                          <a:pt x="228" y="187"/>
                        </a:lnTo>
                        <a:lnTo>
                          <a:pt x="228" y="184"/>
                        </a:lnTo>
                        <a:lnTo>
                          <a:pt x="228" y="184"/>
                        </a:lnTo>
                        <a:lnTo>
                          <a:pt x="228" y="187"/>
                        </a:lnTo>
                        <a:lnTo>
                          <a:pt x="228" y="185"/>
                        </a:lnTo>
                        <a:lnTo>
                          <a:pt x="228" y="186"/>
                        </a:lnTo>
                        <a:lnTo>
                          <a:pt x="228" y="185"/>
                        </a:lnTo>
                        <a:lnTo>
                          <a:pt x="228" y="184"/>
                        </a:lnTo>
                        <a:lnTo>
                          <a:pt x="228" y="186"/>
                        </a:lnTo>
                        <a:lnTo>
                          <a:pt x="228" y="184"/>
                        </a:lnTo>
                        <a:lnTo>
                          <a:pt x="228" y="182"/>
                        </a:lnTo>
                        <a:lnTo>
                          <a:pt x="228" y="186"/>
                        </a:lnTo>
                        <a:lnTo>
                          <a:pt x="228" y="183"/>
                        </a:lnTo>
                        <a:lnTo>
                          <a:pt x="228" y="184"/>
                        </a:lnTo>
                        <a:lnTo>
                          <a:pt x="228" y="183"/>
                        </a:lnTo>
                        <a:lnTo>
                          <a:pt x="228" y="185"/>
                        </a:lnTo>
                        <a:lnTo>
                          <a:pt x="228" y="184"/>
                        </a:lnTo>
                        <a:lnTo>
                          <a:pt x="228" y="182"/>
                        </a:lnTo>
                        <a:lnTo>
                          <a:pt x="228" y="183"/>
                        </a:lnTo>
                        <a:lnTo>
                          <a:pt x="228" y="182"/>
                        </a:lnTo>
                        <a:lnTo>
                          <a:pt x="228" y="182"/>
                        </a:lnTo>
                        <a:lnTo>
                          <a:pt x="228" y="181"/>
                        </a:lnTo>
                        <a:lnTo>
                          <a:pt x="228" y="181"/>
                        </a:lnTo>
                        <a:lnTo>
                          <a:pt x="228" y="182"/>
                        </a:lnTo>
                        <a:lnTo>
                          <a:pt x="228" y="184"/>
                        </a:lnTo>
                        <a:lnTo>
                          <a:pt x="228" y="181"/>
                        </a:lnTo>
                        <a:lnTo>
                          <a:pt x="228" y="182"/>
                        </a:lnTo>
                        <a:lnTo>
                          <a:pt x="228" y="182"/>
                        </a:lnTo>
                        <a:lnTo>
                          <a:pt x="228" y="180"/>
                        </a:lnTo>
                        <a:lnTo>
                          <a:pt x="228" y="182"/>
                        </a:lnTo>
                        <a:lnTo>
                          <a:pt x="228" y="181"/>
                        </a:lnTo>
                        <a:lnTo>
                          <a:pt x="228" y="181"/>
                        </a:lnTo>
                        <a:lnTo>
                          <a:pt x="228" y="183"/>
                        </a:lnTo>
                        <a:lnTo>
                          <a:pt x="228" y="181"/>
                        </a:lnTo>
                        <a:lnTo>
                          <a:pt x="228" y="183"/>
                        </a:lnTo>
                        <a:lnTo>
                          <a:pt x="228" y="182"/>
                        </a:lnTo>
                        <a:lnTo>
                          <a:pt x="228" y="180"/>
                        </a:lnTo>
                        <a:lnTo>
                          <a:pt x="228" y="182"/>
                        </a:lnTo>
                        <a:lnTo>
                          <a:pt x="228" y="180"/>
                        </a:lnTo>
                        <a:lnTo>
                          <a:pt x="228" y="182"/>
                        </a:lnTo>
                        <a:lnTo>
                          <a:pt x="228" y="182"/>
                        </a:lnTo>
                        <a:lnTo>
                          <a:pt x="228" y="182"/>
                        </a:lnTo>
                        <a:lnTo>
                          <a:pt x="228" y="181"/>
                        </a:lnTo>
                        <a:lnTo>
                          <a:pt x="228" y="183"/>
                        </a:lnTo>
                        <a:lnTo>
                          <a:pt x="228" y="182"/>
                        </a:lnTo>
                        <a:lnTo>
                          <a:pt x="228" y="185"/>
                        </a:lnTo>
                        <a:lnTo>
                          <a:pt x="228" y="181"/>
                        </a:lnTo>
                        <a:lnTo>
                          <a:pt x="228" y="185"/>
                        </a:lnTo>
                        <a:lnTo>
                          <a:pt x="228" y="185"/>
                        </a:lnTo>
                        <a:lnTo>
                          <a:pt x="228" y="184"/>
                        </a:lnTo>
                        <a:lnTo>
                          <a:pt x="228" y="186"/>
                        </a:lnTo>
                        <a:lnTo>
                          <a:pt x="228" y="185"/>
                        </a:lnTo>
                        <a:lnTo>
                          <a:pt x="228" y="185"/>
                        </a:lnTo>
                        <a:lnTo>
                          <a:pt x="228" y="187"/>
                        </a:lnTo>
                        <a:lnTo>
                          <a:pt x="228" y="187"/>
                        </a:lnTo>
                        <a:lnTo>
                          <a:pt x="228" y="189"/>
                        </a:lnTo>
                        <a:lnTo>
                          <a:pt x="228" y="188"/>
                        </a:lnTo>
                        <a:lnTo>
                          <a:pt x="228" y="190"/>
                        </a:lnTo>
                        <a:lnTo>
                          <a:pt x="228" y="189"/>
                        </a:lnTo>
                        <a:lnTo>
                          <a:pt x="228" y="187"/>
                        </a:lnTo>
                        <a:lnTo>
                          <a:pt x="228" y="192"/>
                        </a:lnTo>
                        <a:lnTo>
                          <a:pt x="228" y="187"/>
                        </a:lnTo>
                        <a:lnTo>
                          <a:pt x="228" y="192"/>
                        </a:lnTo>
                        <a:lnTo>
                          <a:pt x="228" y="193"/>
                        </a:lnTo>
                        <a:lnTo>
                          <a:pt x="228" y="189"/>
                        </a:lnTo>
                        <a:lnTo>
                          <a:pt x="228" y="193"/>
                        </a:lnTo>
                        <a:lnTo>
                          <a:pt x="228" y="192"/>
                        </a:lnTo>
                        <a:lnTo>
                          <a:pt x="228" y="192"/>
                        </a:lnTo>
                        <a:lnTo>
                          <a:pt x="228" y="191"/>
                        </a:lnTo>
                        <a:lnTo>
                          <a:pt x="228" y="193"/>
                        </a:lnTo>
                        <a:lnTo>
                          <a:pt x="228" y="190"/>
                        </a:lnTo>
                        <a:lnTo>
                          <a:pt x="228" y="196"/>
                        </a:lnTo>
                        <a:lnTo>
                          <a:pt x="228" y="192"/>
                        </a:lnTo>
                        <a:lnTo>
                          <a:pt x="228" y="193"/>
                        </a:lnTo>
                        <a:lnTo>
                          <a:pt x="228" y="197"/>
                        </a:lnTo>
                        <a:lnTo>
                          <a:pt x="228" y="193"/>
                        </a:lnTo>
                        <a:lnTo>
                          <a:pt x="228" y="197"/>
                        </a:lnTo>
                        <a:lnTo>
                          <a:pt x="228" y="195"/>
                        </a:lnTo>
                        <a:lnTo>
                          <a:pt x="228" y="196"/>
                        </a:lnTo>
                        <a:lnTo>
                          <a:pt x="228" y="197"/>
                        </a:lnTo>
                        <a:lnTo>
                          <a:pt x="228" y="197"/>
                        </a:lnTo>
                        <a:lnTo>
                          <a:pt x="228" y="198"/>
                        </a:lnTo>
                        <a:lnTo>
                          <a:pt x="228" y="199"/>
                        </a:lnTo>
                        <a:lnTo>
                          <a:pt x="228" y="199"/>
                        </a:lnTo>
                        <a:lnTo>
                          <a:pt x="228" y="199"/>
                        </a:lnTo>
                        <a:lnTo>
                          <a:pt x="228" y="202"/>
                        </a:lnTo>
                        <a:lnTo>
                          <a:pt x="228" y="199"/>
                        </a:lnTo>
                        <a:lnTo>
                          <a:pt x="228" y="203"/>
                        </a:lnTo>
                        <a:lnTo>
                          <a:pt x="228" y="200"/>
                        </a:lnTo>
                        <a:lnTo>
                          <a:pt x="228" y="204"/>
                        </a:lnTo>
                        <a:lnTo>
                          <a:pt x="228" y="205"/>
                        </a:lnTo>
                        <a:lnTo>
                          <a:pt x="228" y="204"/>
                        </a:lnTo>
                        <a:lnTo>
                          <a:pt x="228" y="204"/>
                        </a:lnTo>
                        <a:lnTo>
                          <a:pt x="228" y="203"/>
                        </a:lnTo>
                        <a:lnTo>
                          <a:pt x="228" y="205"/>
                        </a:lnTo>
                        <a:lnTo>
                          <a:pt x="228" y="204"/>
                        </a:lnTo>
                        <a:lnTo>
                          <a:pt x="228" y="205"/>
                        </a:lnTo>
                        <a:lnTo>
                          <a:pt x="228" y="206"/>
                        </a:lnTo>
                        <a:lnTo>
                          <a:pt x="228" y="207"/>
                        </a:lnTo>
                        <a:lnTo>
                          <a:pt x="228" y="205"/>
                        </a:lnTo>
                        <a:lnTo>
                          <a:pt x="228" y="205"/>
                        </a:lnTo>
                        <a:lnTo>
                          <a:pt x="228" y="206"/>
                        </a:lnTo>
                        <a:lnTo>
                          <a:pt x="229" y="205"/>
                        </a:lnTo>
                        <a:lnTo>
                          <a:pt x="229" y="208"/>
                        </a:lnTo>
                        <a:lnTo>
                          <a:pt x="229" y="206"/>
                        </a:lnTo>
                        <a:lnTo>
                          <a:pt x="229" y="208"/>
                        </a:lnTo>
                        <a:lnTo>
                          <a:pt x="229" y="208"/>
                        </a:lnTo>
                        <a:lnTo>
                          <a:pt x="229" y="207"/>
                        </a:lnTo>
                        <a:lnTo>
                          <a:pt x="229" y="210"/>
                        </a:lnTo>
                        <a:lnTo>
                          <a:pt x="229" y="207"/>
                        </a:lnTo>
                        <a:lnTo>
                          <a:pt x="229" y="208"/>
                        </a:lnTo>
                        <a:lnTo>
                          <a:pt x="229" y="209"/>
                        </a:lnTo>
                        <a:lnTo>
                          <a:pt x="229" y="209"/>
                        </a:lnTo>
                        <a:lnTo>
                          <a:pt x="229" y="210"/>
                        </a:lnTo>
                        <a:lnTo>
                          <a:pt x="229" y="209"/>
                        </a:lnTo>
                        <a:lnTo>
                          <a:pt x="229" y="210"/>
                        </a:lnTo>
                        <a:lnTo>
                          <a:pt x="229" y="208"/>
                        </a:lnTo>
                        <a:lnTo>
                          <a:pt x="229" y="210"/>
                        </a:lnTo>
                        <a:lnTo>
                          <a:pt x="229" y="209"/>
                        </a:lnTo>
                        <a:lnTo>
                          <a:pt x="229" y="209"/>
                        </a:lnTo>
                        <a:lnTo>
                          <a:pt x="229" y="210"/>
                        </a:lnTo>
                        <a:lnTo>
                          <a:pt x="229" y="209"/>
                        </a:lnTo>
                        <a:lnTo>
                          <a:pt x="229" y="209"/>
                        </a:lnTo>
                        <a:lnTo>
                          <a:pt x="229" y="208"/>
                        </a:lnTo>
                        <a:lnTo>
                          <a:pt x="229" y="210"/>
                        </a:lnTo>
                        <a:lnTo>
                          <a:pt x="229" y="210"/>
                        </a:lnTo>
                        <a:lnTo>
                          <a:pt x="229" y="211"/>
                        </a:lnTo>
                        <a:lnTo>
                          <a:pt x="229" y="210"/>
                        </a:lnTo>
                        <a:lnTo>
                          <a:pt x="229" y="210"/>
                        </a:lnTo>
                        <a:lnTo>
                          <a:pt x="229" y="210"/>
                        </a:lnTo>
                        <a:lnTo>
                          <a:pt x="229" y="211"/>
                        </a:lnTo>
                        <a:lnTo>
                          <a:pt x="229" y="211"/>
                        </a:lnTo>
                        <a:lnTo>
                          <a:pt x="229" y="211"/>
                        </a:lnTo>
                        <a:lnTo>
                          <a:pt x="229" y="211"/>
                        </a:lnTo>
                        <a:lnTo>
                          <a:pt x="229" y="211"/>
                        </a:lnTo>
                        <a:lnTo>
                          <a:pt x="229" y="210"/>
                        </a:lnTo>
                        <a:lnTo>
                          <a:pt x="229" y="213"/>
                        </a:lnTo>
                        <a:lnTo>
                          <a:pt x="229" y="208"/>
                        </a:lnTo>
                        <a:lnTo>
                          <a:pt x="229" y="210"/>
                        </a:lnTo>
                        <a:lnTo>
                          <a:pt x="229" y="209"/>
                        </a:lnTo>
                        <a:lnTo>
                          <a:pt x="229" y="210"/>
                        </a:lnTo>
                        <a:lnTo>
                          <a:pt x="229" y="208"/>
                        </a:lnTo>
                        <a:lnTo>
                          <a:pt x="229" y="212"/>
                        </a:lnTo>
                        <a:lnTo>
                          <a:pt x="229" y="206"/>
                        </a:lnTo>
                        <a:lnTo>
                          <a:pt x="229" y="210"/>
                        </a:lnTo>
                        <a:lnTo>
                          <a:pt x="229" y="207"/>
                        </a:lnTo>
                        <a:lnTo>
                          <a:pt x="229" y="208"/>
                        </a:lnTo>
                        <a:lnTo>
                          <a:pt x="229" y="206"/>
                        </a:lnTo>
                        <a:lnTo>
                          <a:pt x="229" y="208"/>
                        </a:lnTo>
                        <a:lnTo>
                          <a:pt x="229" y="208"/>
                        </a:lnTo>
                        <a:lnTo>
                          <a:pt x="229" y="209"/>
                        </a:lnTo>
                        <a:lnTo>
                          <a:pt x="229" y="207"/>
                        </a:lnTo>
                        <a:lnTo>
                          <a:pt x="229" y="207"/>
                        </a:lnTo>
                        <a:lnTo>
                          <a:pt x="229" y="204"/>
                        </a:lnTo>
                        <a:lnTo>
                          <a:pt x="229" y="206"/>
                        </a:lnTo>
                        <a:lnTo>
                          <a:pt x="229" y="204"/>
                        </a:lnTo>
                        <a:lnTo>
                          <a:pt x="229" y="204"/>
                        </a:lnTo>
                        <a:lnTo>
                          <a:pt x="229" y="205"/>
                        </a:lnTo>
                        <a:lnTo>
                          <a:pt x="229" y="203"/>
                        </a:lnTo>
                        <a:lnTo>
                          <a:pt x="229" y="204"/>
                        </a:lnTo>
                        <a:lnTo>
                          <a:pt x="229" y="204"/>
                        </a:lnTo>
                        <a:lnTo>
                          <a:pt x="229" y="203"/>
                        </a:lnTo>
                        <a:lnTo>
                          <a:pt x="229" y="203"/>
                        </a:lnTo>
                        <a:lnTo>
                          <a:pt x="229" y="200"/>
                        </a:lnTo>
                        <a:lnTo>
                          <a:pt x="229" y="203"/>
                        </a:lnTo>
                        <a:lnTo>
                          <a:pt x="229" y="202"/>
                        </a:lnTo>
                        <a:lnTo>
                          <a:pt x="229" y="201"/>
                        </a:lnTo>
                        <a:lnTo>
                          <a:pt x="229" y="201"/>
                        </a:lnTo>
                        <a:lnTo>
                          <a:pt x="229" y="199"/>
                        </a:lnTo>
                        <a:lnTo>
                          <a:pt x="229" y="202"/>
                        </a:lnTo>
                        <a:lnTo>
                          <a:pt x="229" y="201"/>
                        </a:lnTo>
                        <a:lnTo>
                          <a:pt x="229" y="202"/>
                        </a:lnTo>
                        <a:lnTo>
                          <a:pt x="229" y="199"/>
                        </a:lnTo>
                        <a:lnTo>
                          <a:pt x="229" y="199"/>
                        </a:lnTo>
                        <a:lnTo>
                          <a:pt x="229" y="198"/>
                        </a:lnTo>
                        <a:lnTo>
                          <a:pt x="229" y="199"/>
                        </a:lnTo>
                        <a:lnTo>
                          <a:pt x="229" y="200"/>
                        </a:lnTo>
                        <a:lnTo>
                          <a:pt x="229" y="197"/>
                        </a:lnTo>
                        <a:lnTo>
                          <a:pt x="229" y="200"/>
                        </a:lnTo>
                        <a:lnTo>
                          <a:pt x="229" y="198"/>
                        </a:lnTo>
                        <a:lnTo>
                          <a:pt x="229" y="197"/>
                        </a:lnTo>
                        <a:lnTo>
                          <a:pt x="229" y="197"/>
                        </a:lnTo>
                        <a:lnTo>
                          <a:pt x="229" y="198"/>
                        </a:lnTo>
                        <a:lnTo>
                          <a:pt x="229" y="198"/>
                        </a:lnTo>
                        <a:lnTo>
                          <a:pt x="229" y="199"/>
                        </a:lnTo>
                        <a:lnTo>
                          <a:pt x="229" y="197"/>
                        </a:lnTo>
                        <a:lnTo>
                          <a:pt x="229" y="198"/>
                        </a:lnTo>
                        <a:lnTo>
                          <a:pt x="229" y="196"/>
                        </a:lnTo>
                        <a:lnTo>
                          <a:pt x="229" y="197"/>
                        </a:lnTo>
                        <a:lnTo>
                          <a:pt x="229" y="197"/>
                        </a:lnTo>
                        <a:lnTo>
                          <a:pt x="229" y="196"/>
                        </a:lnTo>
                        <a:lnTo>
                          <a:pt x="229" y="198"/>
                        </a:lnTo>
                        <a:lnTo>
                          <a:pt x="229" y="195"/>
                        </a:lnTo>
                        <a:lnTo>
                          <a:pt x="229" y="196"/>
                        </a:lnTo>
                        <a:lnTo>
                          <a:pt x="229" y="196"/>
                        </a:lnTo>
                        <a:lnTo>
                          <a:pt x="229" y="194"/>
                        </a:lnTo>
                        <a:lnTo>
                          <a:pt x="229" y="196"/>
                        </a:lnTo>
                        <a:lnTo>
                          <a:pt x="229" y="194"/>
                        </a:lnTo>
                        <a:lnTo>
                          <a:pt x="229" y="197"/>
                        </a:lnTo>
                        <a:lnTo>
                          <a:pt x="229" y="196"/>
                        </a:lnTo>
                        <a:lnTo>
                          <a:pt x="230" y="196"/>
                        </a:lnTo>
                        <a:lnTo>
                          <a:pt x="230" y="197"/>
                        </a:lnTo>
                        <a:lnTo>
                          <a:pt x="230" y="193"/>
                        </a:lnTo>
                        <a:lnTo>
                          <a:pt x="230" y="194"/>
                        </a:lnTo>
                        <a:lnTo>
                          <a:pt x="230" y="196"/>
                        </a:lnTo>
                        <a:lnTo>
                          <a:pt x="230" y="195"/>
                        </a:lnTo>
                        <a:lnTo>
                          <a:pt x="230" y="194"/>
                        </a:lnTo>
                        <a:lnTo>
                          <a:pt x="230" y="194"/>
                        </a:lnTo>
                        <a:lnTo>
                          <a:pt x="230" y="198"/>
                        </a:lnTo>
                        <a:lnTo>
                          <a:pt x="230" y="193"/>
                        </a:lnTo>
                        <a:lnTo>
                          <a:pt x="230" y="196"/>
                        </a:lnTo>
                        <a:lnTo>
                          <a:pt x="230" y="194"/>
                        </a:lnTo>
                        <a:lnTo>
                          <a:pt x="230" y="193"/>
                        </a:lnTo>
                        <a:lnTo>
                          <a:pt x="230" y="196"/>
                        </a:lnTo>
                        <a:lnTo>
                          <a:pt x="230" y="194"/>
                        </a:lnTo>
                        <a:lnTo>
                          <a:pt x="230" y="197"/>
                        </a:lnTo>
                        <a:lnTo>
                          <a:pt x="230" y="196"/>
                        </a:lnTo>
                        <a:lnTo>
                          <a:pt x="230" y="193"/>
                        </a:lnTo>
                        <a:lnTo>
                          <a:pt x="230" y="196"/>
                        </a:lnTo>
                        <a:lnTo>
                          <a:pt x="230" y="193"/>
                        </a:lnTo>
                        <a:lnTo>
                          <a:pt x="230" y="197"/>
                        </a:lnTo>
                        <a:lnTo>
                          <a:pt x="230" y="194"/>
                        </a:lnTo>
                        <a:lnTo>
                          <a:pt x="230" y="198"/>
                        </a:lnTo>
                        <a:lnTo>
                          <a:pt x="230" y="197"/>
                        </a:lnTo>
                        <a:lnTo>
                          <a:pt x="230" y="195"/>
                        </a:lnTo>
                        <a:lnTo>
                          <a:pt x="230" y="198"/>
                        </a:lnTo>
                        <a:lnTo>
                          <a:pt x="230" y="195"/>
                        </a:lnTo>
                        <a:lnTo>
                          <a:pt x="230" y="195"/>
                        </a:lnTo>
                        <a:lnTo>
                          <a:pt x="230" y="198"/>
                        </a:lnTo>
                        <a:lnTo>
                          <a:pt x="230" y="195"/>
                        </a:lnTo>
                        <a:lnTo>
                          <a:pt x="230" y="195"/>
                        </a:lnTo>
                        <a:lnTo>
                          <a:pt x="230" y="195"/>
                        </a:lnTo>
                        <a:lnTo>
                          <a:pt x="230" y="195"/>
                        </a:lnTo>
                        <a:lnTo>
                          <a:pt x="230" y="193"/>
                        </a:lnTo>
                        <a:lnTo>
                          <a:pt x="230" y="195"/>
                        </a:lnTo>
                        <a:lnTo>
                          <a:pt x="230" y="192"/>
                        </a:lnTo>
                        <a:lnTo>
                          <a:pt x="230" y="193"/>
                        </a:lnTo>
                        <a:lnTo>
                          <a:pt x="230" y="192"/>
                        </a:lnTo>
                        <a:lnTo>
                          <a:pt x="230" y="191"/>
                        </a:lnTo>
                        <a:lnTo>
                          <a:pt x="230" y="196"/>
                        </a:lnTo>
                        <a:lnTo>
                          <a:pt x="230" y="193"/>
                        </a:lnTo>
                        <a:lnTo>
                          <a:pt x="230" y="193"/>
                        </a:lnTo>
                        <a:lnTo>
                          <a:pt x="230" y="195"/>
                        </a:lnTo>
                        <a:lnTo>
                          <a:pt x="230" y="191"/>
                        </a:lnTo>
                        <a:lnTo>
                          <a:pt x="230" y="193"/>
                        </a:lnTo>
                        <a:lnTo>
                          <a:pt x="230" y="190"/>
                        </a:lnTo>
                        <a:lnTo>
                          <a:pt x="230" y="192"/>
                        </a:lnTo>
                        <a:lnTo>
                          <a:pt x="230" y="190"/>
                        </a:lnTo>
                        <a:lnTo>
                          <a:pt x="230" y="191"/>
                        </a:lnTo>
                        <a:lnTo>
                          <a:pt x="230" y="191"/>
                        </a:lnTo>
                        <a:lnTo>
                          <a:pt x="230" y="189"/>
                        </a:lnTo>
                        <a:lnTo>
                          <a:pt x="230" y="191"/>
                        </a:lnTo>
                        <a:lnTo>
                          <a:pt x="230" y="190"/>
                        </a:lnTo>
                        <a:lnTo>
                          <a:pt x="230" y="191"/>
                        </a:lnTo>
                        <a:lnTo>
                          <a:pt x="230" y="190"/>
                        </a:lnTo>
                        <a:lnTo>
                          <a:pt x="230" y="190"/>
                        </a:lnTo>
                        <a:lnTo>
                          <a:pt x="230" y="189"/>
                        </a:lnTo>
                        <a:lnTo>
                          <a:pt x="230" y="190"/>
                        </a:lnTo>
                        <a:lnTo>
                          <a:pt x="230" y="186"/>
                        </a:lnTo>
                        <a:lnTo>
                          <a:pt x="230" y="189"/>
                        </a:lnTo>
                        <a:lnTo>
                          <a:pt x="230" y="187"/>
                        </a:lnTo>
                        <a:lnTo>
                          <a:pt x="230" y="189"/>
                        </a:lnTo>
                        <a:lnTo>
                          <a:pt x="230" y="187"/>
                        </a:lnTo>
                        <a:lnTo>
                          <a:pt x="230" y="189"/>
                        </a:lnTo>
                        <a:lnTo>
                          <a:pt x="230" y="185"/>
                        </a:lnTo>
                        <a:lnTo>
                          <a:pt x="230" y="189"/>
                        </a:lnTo>
                        <a:lnTo>
                          <a:pt x="230" y="185"/>
                        </a:lnTo>
                        <a:lnTo>
                          <a:pt x="230" y="190"/>
                        </a:lnTo>
                        <a:lnTo>
                          <a:pt x="230" y="186"/>
                        </a:lnTo>
                        <a:lnTo>
                          <a:pt x="230" y="187"/>
                        </a:lnTo>
                        <a:lnTo>
                          <a:pt x="230" y="187"/>
                        </a:lnTo>
                        <a:lnTo>
                          <a:pt x="230" y="185"/>
                        </a:lnTo>
                        <a:lnTo>
                          <a:pt x="230" y="185"/>
                        </a:lnTo>
                        <a:lnTo>
                          <a:pt x="230" y="182"/>
                        </a:lnTo>
                        <a:lnTo>
                          <a:pt x="230" y="187"/>
                        </a:lnTo>
                        <a:lnTo>
                          <a:pt x="230" y="184"/>
                        </a:lnTo>
                        <a:lnTo>
                          <a:pt x="230" y="188"/>
                        </a:lnTo>
                        <a:lnTo>
                          <a:pt x="230" y="182"/>
                        </a:lnTo>
                        <a:lnTo>
                          <a:pt x="230" y="185"/>
                        </a:lnTo>
                        <a:lnTo>
                          <a:pt x="230" y="185"/>
                        </a:lnTo>
                        <a:lnTo>
                          <a:pt x="230" y="182"/>
                        </a:lnTo>
                        <a:lnTo>
                          <a:pt x="230" y="186"/>
                        </a:lnTo>
                        <a:lnTo>
                          <a:pt x="230" y="181"/>
                        </a:lnTo>
                        <a:lnTo>
                          <a:pt x="230" y="184"/>
                        </a:lnTo>
                        <a:lnTo>
                          <a:pt x="230" y="181"/>
                        </a:lnTo>
                        <a:lnTo>
                          <a:pt x="230" y="185"/>
                        </a:lnTo>
                        <a:lnTo>
                          <a:pt x="230" y="182"/>
                        </a:lnTo>
                        <a:lnTo>
                          <a:pt x="230" y="181"/>
                        </a:lnTo>
                        <a:lnTo>
                          <a:pt x="230" y="182"/>
                        </a:lnTo>
                        <a:lnTo>
                          <a:pt x="230" y="182"/>
                        </a:lnTo>
                        <a:lnTo>
                          <a:pt x="230" y="184"/>
                        </a:lnTo>
                        <a:lnTo>
                          <a:pt x="230" y="181"/>
                        </a:lnTo>
                        <a:lnTo>
                          <a:pt x="230" y="181"/>
                        </a:lnTo>
                        <a:lnTo>
                          <a:pt x="230" y="184"/>
                        </a:lnTo>
                        <a:lnTo>
                          <a:pt x="230" y="182"/>
                        </a:lnTo>
                        <a:lnTo>
                          <a:pt x="230" y="184"/>
                        </a:lnTo>
                        <a:lnTo>
                          <a:pt x="230" y="184"/>
                        </a:lnTo>
                        <a:lnTo>
                          <a:pt x="230" y="185"/>
                        </a:lnTo>
                        <a:lnTo>
                          <a:pt x="230" y="183"/>
                        </a:lnTo>
                        <a:lnTo>
                          <a:pt x="230" y="182"/>
                        </a:lnTo>
                        <a:lnTo>
                          <a:pt x="230" y="183"/>
                        </a:lnTo>
                        <a:lnTo>
                          <a:pt x="230" y="183"/>
                        </a:lnTo>
                        <a:lnTo>
                          <a:pt x="230" y="183"/>
                        </a:lnTo>
                        <a:lnTo>
                          <a:pt x="230" y="185"/>
                        </a:lnTo>
                        <a:lnTo>
                          <a:pt x="230" y="181"/>
                        </a:lnTo>
                        <a:lnTo>
                          <a:pt x="230" y="184"/>
                        </a:lnTo>
                        <a:lnTo>
                          <a:pt x="230" y="184"/>
                        </a:lnTo>
                        <a:lnTo>
                          <a:pt x="230" y="181"/>
                        </a:lnTo>
                        <a:lnTo>
                          <a:pt x="231" y="184"/>
                        </a:lnTo>
                        <a:lnTo>
                          <a:pt x="231" y="182"/>
                        </a:lnTo>
                        <a:lnTo>
                          <a:pt x="231" y="183"/>
                        </a:lnTo>
                        <a:lnTo>
                          <a:pt x="231" y="183"/>
                        </a:lnTo>
                        <a:lnTo>
                          <a:pt x="231" y="183"/>
                        </a:lnTo>
                        <a:lnTo>
                          <a:pt x="231" y="186"/>
                        </a:lnTo>
                        <a:lnTo>
                          <a:pt x="231" y="181"/>
                        </a:lnTo>
                        <a:lnTo>
                          <a:pt x="231" y="183"/>
                        </a:lnTo>
                        <a:lnTo>
                          <a:pt x="231" y="184"/>
                        </a:lnTo>
                        <a:lnTo>
                          <a:pt x="231" y="184"/>
                        </a:lnTo>
                        <a:lnTo>
                          <a:pt x="231" y="183"/>
                        </a:lnTo>
                        <a:lnTo>
                          <a:pt x="231" y="183"/>
                        </a:lnTo>
                        <a:lnTo>
                          <a:pt x="231" y="184"/>
                        </a:lnTo>
                        <a:lnTo>
                          <a:pt x="231" y="184"/>
                        </a:lnTo>
                        <a:lnTo>
                          <a:pt x="231" y="185"/>
                        </a:lnTo>
                        <a:lnTo>
                          <a:pt x="231" y="182"/>
                        </a:lnTo>
                        <a:lnTo>
                          <a:pt x="231" y="186"/>
                        </a:lnTo>
                        <a:lnTo>
                          <a:pt x="231" y="186"/>
                        </a:lnTo>
                        <a:lnTo>
                          <a:pt x="231" y="187"/>
                        </a:lnTo>
                        <a:lnTo>
                          <a:pt x="231" y="183"/>
                        </a:lnTo>
                        <a:lnTo>
                          <a:pt x="231" y="187"/>
                        </a:lnTo>
                        <a:lnTo>
                          <a:pt x="231" y="184"/>
                        </a:lnTo>
                        <a:lnTo>
                          <a:pt x="231" y="188"/>
                        </a:lnTo>
                        <a:lnTo>
                          <a:pt x="231" y="186"/>
                        </a:lnTo>
                        <a:lnTo>
                          <a:pt x="231" y="185"/>
                        </a:lnTo>
                        <a:lnTo>
                          <a:pt x="231" y="187"/>
                        </a:lnTo>
                        <a:lnTo>
                          <a:pt x="231" y="188"/>
                        </a:lnTo>
                        <a:lnTo>
                          <a:pt x="231" y="188"/>
                        </a:lnTo>
                        <a:lnTo>
                          <a:pt x="231" y="189"/>
                        </a:lnTo>
                        <a:lnTo>
                          <a:pt x="231" y="186"/>
                        </a:lnTo>
                        <a:lnTo>
                          <a:pt x="231" y="191"/>
                        </a:lnTo>
                        <a:lnTo>
                          <a:pt x="231" y="190"/>
                        </a:lnTo>
                        <a:lnTo>
                          <a:pt x="231" y="191"/>
                        </a:lnTo>
                        <a:lnTo>
                          <a:pt x="231" y="191"/>
                        </a:lnTo>
                        <a:lnTo>
                          <a:pt x="231" y="190"/>
                        </a:lnTo>
                        <a:lnTo>
                          <a:pt x="231" y="195"/>
                        </a:lnTo>
                        <a:lnTo>
                          <a:pt x="231" y="190"/>
                        </a:lnTo>
                        <a:lnTo>
                          <a:pt x="231" y="194"/>
                        </a:lnTo>
                        <a:lnTo>
                          <a:pt x="231" y="194"/>
                        </a:lnTo>
                        <a:lnTo>
                          <a:pt x="231" y="196"/>
                        </a:lnTo>
                        <a:lnTo>
                          <a:pt x="231" y="195"/>
                        </a:lnTo>
                        <a:lnTo>
                          <a:pt x="231" y="196"/>
                        </a:lnTo>
                        <a:lnTo>
                          <a:pt x="231" y="195"/>
                        </a:lnTo>
                        <a:lnTo>
                          <a:pt x="231" y="197"/>
                        </a:lnTo>
                        <a:lnTo>
                          <a:pt x="231" y="196"/>
                        </a:lnTo>
                        <a:lnTo>
                          <a:pt x="231" y="198"/>
                        </a:lnTo>
                        <a:lnTo>
                          <a:pt x="231" y="197"/>
                        </a:lnTo>
                        <a:lnTo>
                          <a:pt x="231" y="199"/>
                        </a:lnTo>
                        <a:lnTo>
                          <a:pt x="231" y="199"/>
                        </a:lnTo>
                        <a:lnTo>
                          <a:pt x="231" y="198"/>
                        </a:lnTo>
                        <a:lnTo>
                          <a:pt x="231" y="200"/>
                        </a:lnTo>
                        <a:lnTo>
                          <a:pt x="231" y="199"/>
                        </a:lnTo>
                        <a:lnTo>
                          <a:pt x="231" y="202"/>
                        </a:lnTo>
                        <a:lnTo>
                          <a:pt x="231" y="199"/>
                        </a:lnTo>
                        <a:lnTo>
                          <a:pt x="231" y="200"/>
                        </a:lnTo>
                        <a:lnTo>
                          <a:pt x="231" y="201"/>
                        </a:lnTo>
                        <a:lnTo>
                          <a:pt x="231" y="201"/>
                        </a:lnTo>
                        <a:lnTo>
                          <a:pt x="231" y="200"/>
                        </a:lnTo>
                        <a:lnTo>
                          <a:pt x="231" y="204"/>
                        </a:lnTo>
                        <a:lnTo>
                          <a:pt x="231" y="201"/>
                        </a:lnTo>
                        <a:lnTo>
                          <a:pt x="231" y="206"/>
                        </a:lnTo>
                        <a:lnTo>
                          <a:pt x="231" y="204"/>
                        </a:lnTo>
                        <a:lnTo>
                          <a:pt x="231" y="204"/>
                        </a:lnTo>
                        <a:lnTo>
                          <a:pt x="231" y="202"/>
                        </a:lnTo>
                        <a:lnTo>
                          <a:pt x="231" y="203"/>
                        </a:lnTo>
                        <a:lnTo>
                          <a:pt x="231" y="206"/>
                        </a:lnTo>
                        <a:lnTo>
                          <a:pt x="231" y="206"/>
                        </a:lnTo>
                        <a:lnTo>
                          <a:pt x="231" y="204"/>
                        </a:lnTo>
                        <a:lnTo>
                          <a:pt x="231" y="206"/>
                        </a:lnTo>
                        <a:lnTo>
                          <a:pt x="231" y="207"/>
                        </a:lnTo>
                        <a:lnTo>
                          <a:pt x="231" y="207"/>
                        </a:lnTo>
                        <a:lnTo>
                          <a:pt x="231" y="209"/>
                        </a:lnTo>
                        <a:lnTo>
                          <a:pt x="231" y="208"/>
                        </a:lnTo>
                        <a:lnTo>
                          <a:pt x="231" y="210"/>
                        </a:lnTo>
                        <a:lnTo>
                          <a:pt x="231" y="208"/>
                        </a:lnTo>
                        <a:lnTo>
                          <a:pt x="231" y="210"/>
                        </a:lnTo>
                        <a:lnTo>
                          <a:pt x="231" y="209"/>
                        </a:lnTo>
                        <a:lnTo>
                          <a:pt x="231" y="213"/>
                        </a:lnTo>
                        <a:lnTo>
                          <a:pt x="231" y="213"/>
                        </a:lnTo>
                        <a:lnTo>
                          <a:pt x="231" y="210"/>
                        </a:lnTo>
                        <a:lnTo>
                          <a:pt x="231" y="214"/>
                        </a:lnTo>
                        <a:lnTo>
                          <a:pt x="231" y="211"/>
                        </a:lnTo>
                        <a:lnTo>
                          <a:pt x="231" y="215"/>
                        </a:lnTo>
                        <a:lnTo>
                          <a:pt x="231" y="213"/>
                        </a:lnTo>
                        <a:lnTo>
                          <a:pt x="231" y="215"/>
                        </a:lnTo>
                        <a:lnTo>
                          <a:pt x="231" y="214"/>
                        </a:lnTo>
                        <a:lnTo>
                          <a:pt x="231" y="215"/>
                        </a:lnTo>
                        <a:lnTo>
                          <a:pt x="231" y="214"/>
                        </a:lnTo>
                        <a:lnTo>
                          <a:pt x="231" y="215"/>
                        </a:lnTo>
                        <a:lnTo>
                          <a:pt x="231" y="214"/>
                        </a:lnTo>
                        <a:lnTo>
                          <a:pt x="231" y="218"/>
                        </a:lnTo>
                        <a:lnTo>
                          <a:pt x="231" y="214"/>
                        </a:lnTo>
                        <a:lnTo>
                          <a:pt x="231" y="216"/>
                        </a:lnTo>
                        <a:lnTo>
                          <a:pt x="231" y="218"/>
                        </a:lnTo>
                        <a:lnTo>
                          <a:pt x="231" y="217"/>
                        </a:lnTo>
                        <a:lnTo>
                          <a:pt x="231" y="218"/>
                        </a:lnTo>
                        <a:lnTo>
                          <a:pt x="231" y="217"/>
                        </a:lnTo>
                        <a:lnTo>
                          <a:pt x="231" y="219"/>
                        </a:lnTo>
                        <a:lnTo>
                          <a:pt x="232" y="217"/>
                        </a:lnTo>
                        <a:lnTo>
                          <a:pt x="232" y="221"/>
                        </a:lnTo>
                        <a:lnTo>
                          <a:pt x="232" y="218"/>
                        </a:lnTo>
                        <a:lnTo>
                          <a:pt x="232" y="220"/>
                        </a:lnTo>
                        <a:lnTo>
                          <a:pt x="232" y="221"/>
                        </a:lnTo>
                        <a:lnTo>
                          <a:pt x="232" y="221"/>
                        </a:lnTo>
                        <a:lnTo>
                          <a:pt x="232" y="220"/>
                        </a:lnTo>
                        <a:lnTo>
                          <a:pt x="232" y="221"/>
                        </a:lnTo>
                        <a:lnTo>
                          <a:pt x="232" y="225"/>
                        </a:lnTo>
                        <a:lnTo>
                          <a:pt x="232" y="222"/>
                        </a:lnTo>
                        <a:lnTo>
                          <a:pt x="232" y="224"/>
                        </a:lnTo>
                        <a:lnTo>
                          <a:pt x="232" y="224"/>
                        </a:lnTo>
                        <a:lnTo>
                          <a:pt x="232" y="226"/>
                        </a:lnTo>
                        <a:lnTo>
                          <a:pt x="232" y="224"/>
                        </a:lnTo>
                        <a:lnTo>
                          <a:pt x="232" y="226"/>
                        </a:lnTo>
                        <a:lnTo>
                          <a:pt x="232" y="227"/>
                        </a:lnTo>
                        <a:lnTo>
                          <a:pt x="232" y="225"/>
                        </a:lnTo>
                        <a:lnTo>
                          <a:pt x="232" y="227"/>
                        </a:lnTo>
                        <a:lnTo>
                          <a:pt x="232" y="227"/>
                        </a:lnTo>
                        <a:lnTo>
                          <a:pt x="232" y="227"/>
                        </a:lnTo>
                        <a:lnTo>
                          <a:pt x="232" y="230"/>
                        </a:lnTo>
                        <a:lnTo>
                          <a:pt x="232" y="228"/>
                        </a:lnTo>
                        <a:lnTo>
                          <a:pt x="232" y="227"/>
                        </a:lnTo>
                        <a:lnTo>
                          <a:pt x="232" y="231"/>
                        </a:lnTo>
                        <a:lnTo>
                          <a:pt x="232" y="228"/>
                        </a:lnTo>
                        <a:lnTo>
                          <a:pt x="232" y="232"/>
                        </a:lnTo>
                        <a:lnTo>
                          <a:pt x="232" y="230"/>
                        </a:lnTo>
                        <a:lnTo>
                          <a:pt x="232" y="229"/>
                        </a:lnTo>
                        <a:lnTo>
                          <a:pt x="232" y="229"/>
                        </a:lnTo>
                        <a:lnTo>
                          <a:pt x="232" y="231"/>
                        </a:lnTo>
                        <a:lnTo>
                          <a:pt x="232" y="232"/>
                        </a:lnTo>
                        <a:lnTo>
                          <a:pt x="232" y="229"/>
                        </a:lnTo>
                        <a:lnTo>
                          <a:pt x="232" y="231"/>
                        </a:lnTo>
                        <a:lnTo>
                          <a:pt x="232" y="232"/>
                        </a:lnTo>
                        <a:lnTo>
                          <a:pt x="232" y="230"/>
                        </a:lnTo>
                        <a:lnTo>
                          <a:pt x="232" y="233"/>
                        </a:lnTo>
                        <a:lnTo>
                          <a:pt x="232" y="231"/>
                        </a:lnTo>
                        <a:lnTo>
                          <a:pt x="232" y="231"/>
                        </a:lnTo>
                        <a:lnTo>
                          <a:pt x="232" y="232"/>
                        </a:lnTo>
                        <a:lnTo>
                          <a:pt x="232" y="231"/>
                        </a:lnTo>
                        <a:lnTo>
                          <a:pt x="232" y="232"/>
                        </a:lnTo>
                        <a:lnTo>
                          <a:pt x="232" y="231"/>
                        </a:lnTo>
                        <a:lnTo>
                          <a:pt x="232" y="231"/>
                        </a:lnTo>
                        <a:lnTo>
                          <a:pt x="232" y="232"/>
                        </a:lnTo>
                        <a:lnTo>
                          <a:pt x="232" y="230"/>
                        </a:lnTo>
                        <a:lnTo>
                          <a:pt x="232" y="231"/>
                        </a:lnTo>
                        <a:lnTo>
                          <a:pt x="232" y="230"/>
                        </a:lnTo>
                        <a:lnTo>
                          <a:pt x="232" y="233"/>
                        </a:lnTo>
                        <a:lnTo>
                          <a:pt x="232" y="231"/>
                        </a:lnTo>
                        <a:lnTo>
                          <a:pt x="232" y="232"/>
                        </a:lnTo>
                        <a:lnTo>
                          <a:pt x="232" y="232"/>
                        </a:lnTo>
                        <a:lnTo>
                          <a:pt x="232" y="230"/>
                        </a:lnTo>
                        <a:lnTo>
                          <a:pt x="232" y="234"/>
                        </a:lnTo>
                        <a:lnTo>
                          <a:pt x="232" y="231"/>
                        </a:lnTo>
                        <a:lnTo>
                          <a:pt x="232" y="232"/>
                        </a:lnTo>
                        <a:lnTo>
                          <a:pt x="232" y="233"/>
                        </a:lnTo>
                        <a:lnTo>
                          <a:pt x="232" y="233"/>
                        </a:lnTo>
                        <a:lnTo>
                          <a:pt x="232" y="232"/>
                        </a:lnTo>
                        <a:lnTo>
                          <a:pt x="232" y="231"/>
                        </a:lnTo>
                        <a:lnTo>
                          <a:pt x="232" y="232"/>
                        </a:lnTo>
                        <a:lnTo>
                          <a:pt x="232" y="233"/>
                        </a:lnTo>
                        <a:lnTo>
                          <a:pt x="232" y="230"/>
                        </a:lnTo>
                        <a:lnTo>
                          <a:pt x="232" y="233"/>
                        </a:lnTo>
                        <a:lnTo>
                          <a:pt x="232" y="233"/>
                        </a:lnTo>
                        <a:lnTo>
                          <a:pt x="232" y="232"/>
                        </a:lnTo>
                        <a:lnTo>
                          <a:pt x="232" y="233"/>
                        </a:lnTo>
                        <a:lnTo>
                          <a:pt x="232" y="231"/>
                        </a:lnTo>
                        <a:lnTo>
                          <a:pt x="232" y="232"/>
                        </a:lnTo>
                        <a:lnTo>
                          <a:pt x="232" y="233"/>
                        </a:lnTo>
                        <a:lnTo>
                          <a:pt x="232" y="233"/>
                        </a:lnTo>
                        <a:lnTo>
                          <a:pt x="232" y="230"/>
                        </a:lnTo>
                        <a:lnTo>
                          <a:pt x="232" y="231"/>
                        </a:lnTo>
                        <a:lnTo>
                          <a:pt x="232" y="230"/>
                        </a:lnTo>
                        <a:lnTo>
                          <a:pt x="232" y="231"/>
                        </a:lnTo>
                        <a:lnTo>
                          <a:pt x="232" y="234"/>
                        </a:lnTo>
                        <a:lnTo>
                          <a:pt x="232" y="230"/>
                        </a:lnTo>
                        <a:lnTo>
                          <a:pt x="232" y="233"/>
                        </a:lnTo>
                        <a:lnTo>
                          <a:pt x="232" y="231"/>
                        </a:lnTo>
                        <a:lnTo>
                          <a:pt x="232" y="232"/>
                        </a:lnTo>
                        <a:lnTo>
                          <a:pt x="232" y="232"/>
                        </a:lnTo>
                        <a:lnTo>
                          <a:pt x="232" y="231"/>
                        </a:lnTo>
                        <a:lnTo>
                          <a:pt x="232" y="231"/>
                        </a:lnTo>
                        <a:lnTo>
                          <a:pt x="232" y="233"/>
                        </a:lnTo>
                        <a:lnTo>
                          <a:pt x="232" y="231"/>
                        </a:lnTo>
                        <a:lnTo>
                          <a:pt x="232" y="232"/>
                        </a:lnTo>
                        <a:lnTo>
                          <a:pt x="232" y="232"/>
                        </a:lnTo>
                        <a:lnTo>
                          <a:pt x="232" y="232"/>
                        </a:lnTo>
                        <a:lnTo>
                          <a:pt x="232" y="234"/>
                        </a:lnTo>
                        <a:lnTo>
                          <a:pt x="232" y="232"/>
                        </a:lnTo>
                        <a:lnTo>
                          <a:pt x="232" y="232"/>
                        </a:lnTo>
                        <a:lnTo>
                          <a:pt x="232" y="232"/>
                        </a:lnTo>
                        <a:lnTo>
                          <a:pt x="232" y="235"/>
                        </a:lnTo>
                        <a:lnTo>
                          <a:pt x="232" y="230"/>
                        </a:lnTo>
                        <a:lnTo>
                          <a:pt x="232" y="234"/>
                        </a:lnTo>
                        <a:lnTo>
                          <a:pt x="232" y="230"/>
                        </a:lnTo>
                        <a:lnTo>
                          <a:pt x="232" y="233"/>
                        </a:lnTo>
                        <a:lnTo>
                          <a:pt x="232" y="234"/>
                        </a:lnTo>
                        <a:lnTo>
                          <a:pt x="232" y="234"/>
                        </a:lnTo>
                        <a:lnTo>
                          <a:pt x="233" y="234"/>
                        </a:lnTo>
                        <a:lnTo>
                          <a:pt x="233" y="232"/>
                        </a:lnTo>
                        <a:lnTo>
                          <a:pt x="233" y="235"/>
                        </a:lnTo>
                        <a:lnTo>
                          <a:pt x="233" y="232"/>
                        </a:lnTo>
                        <a:lnTo>
                          <a:pt x="233" y="234"/>
                        </a:lnTo>
                        <a:lnTo>
                          <a:pt x="233" y="234"/>
                        </a:lnTo>
                        <a:lnTo>
                          <a:pt x="233" y="235"/>
                        </a:lnTo>
                        <a:lnTo>
                          <a:pt x="233" y="234"/>
                        </a:lnTo>
                        <a:lnTo>
                          <a:pt x="233" y="234"/>
                        </a:lnTo>
                        <a:lnTo>
                          <a:pt x="233" y="235"/>
                        </a:lnTo>
                        <a:lnTo>
                          <a:pt x="233" y="235"/>
                        </a:lnTo>
                        <a:lnTo>
                          <a:pt x="233" y="234"/>
                        </a:lnTo>
                        <a:lnTo>
                          <a:pt x="233" y="235"/>
                        </a:lnTo>
                        <a:lnTo>
                          <a:pt x="233" y="235"/>
                        </a:lnTo>
                        <a:lnTo>
                          <a:pt x="233" y="235"/>
                        </a:lnTo>
                        <a:lnTo>
                          <a:pt x="233" y="234"/>
                        </a:lnTo>
                        <a:lnTo>
                          <a:pt x="233" y="234"/>
                        </a:lnTo>
                        <a:lnTo>
                          <a:pt x="233" y="234"/>
                        </a:lnTo>
                        <a:lnTo>
                          <a:pt x="233" y="235"/>
                        </a:lnTo>
                        <a:lnTo>
                          <a:pt x="233" y="235"/>
                        </a:lnTo>
                        <a:lnTo>
                          <a:pt x="233" y="236"/>
                        </a:lnTo>
                        <a:lnTo>
                          <a:pt x="233" y="233"/>
                        </a:lnTo>
                        <a:lnTo>
                          <a:pt x="233" y="233"/>
                        </a:lnTo>
                        <a:lnTo>
                          <a:pt x="233" y="232"/>
                        </a:lnTo>
                        <a:lnTo>
                          <a:pt x="233" y="235"/>
                        </a:lnTo>
                        <a:lnTo>
                          <a:pt x="233" y="233"/>
                        </a:lnTo>
                        <a:lnTo>
                          <a:pt x="233" y="235"/>
                        </a:lnTo>
                        <a:lnTo>
                          <a:pt x="233" y="232"/>
                        </a:lnTo>
                        <a:lnTo>
                          <a:pt x="233" y="235"/>
                        </a:lnTo>
                        <a:lnTo>
                          <a:pt x="233" y="230"/>
                        </a:lnTo>
                        <a:lnTo>
                          <a:pt x="233" y="235"/>
                        </a:lnTo>
                        <a:lnTo>
                          <a:pt x="233" y="229"/>
                        </a:lnTo>
                        <a:lnTo>
                          <a:pt x="233" y="234"/>
                        </a:lnTo>
                        <a:lnTo>
                          <a:pt x="233" y="233"/>
                        </a:lnTo>
                        <a:lnTo>
                          <a:pt x="233" y="232"/>
                        </a:lnTo>
                        <a:lnTo>
                          <a:pt x="233" y="234"/>
                        </a:lnTo>
                        <a:lnTo>
                          <a:pt x="233" y="230"/>
                        </a:lnTo>
                        <a:lnTo>
                          <a:pt x="233" y="230"/>
                        </a:lnTo>
                        <a:lnTo>
                          <a:pt x="233" y="233"/>
                        </a:lnTo>
                        <a:lnTo>
                          <a:pt x="233" y="233"/>
                        </a:lnTo>
                        <a:lnTo>
                          <a:pt x="233" y="232"/>
                        </a:lnTo>
                        <a:lnTo>
                          <a:pt x="233" y="232"/>
                        </a:lnTo>
                        <a:lnTo>
                          <a:pt x="233" y="231"/>
                        </a:lnTo>
                        <a:lnTo>
                          <a:pt x="233" y="231"/>
                        </a:lnTo>
                        <a:lnTo>
                          <a:pt x="233" y="232"/>
                        </a:lnTo>
                        <a:lnTo>
                          <a:pt x="233" y="235"/>
                        </a:lnTo>
                        <a:lnTo>
                          <a:pt x="233" y="230"/>
                        </a:lnTo>
                        <a:lnTo>
                          <a:pt x="233" y="236"/>
                        </a:lnTo>
                        <a:lnTo>
                          <a:pt x="233" y="234"/>
                        </a:lnTo>
                        <a:lnTo>
                          <a:pt x="233" y="230"/>
                        </a:lnTo>
                        <a:lnTo>
                          <a:pt x="233" y="235"/>
                        </a:lnTo>
                        <a:lnTo>
                          <a:pt x="233" y="231"/>
                        </a:lnTo>
                        <a:lnTo>
                          <a:pt x="233" y="231"/>
                        </a:lnTo>
                        <a:lnTo>
                          <a:pt x="233" y="231"/>
                        </a:lnTo>
                        <a:lnTo>
                          <a:pt x="233" y="232"/>
                        </a:lnTo>
                        <a:lnTo>
                          <a:pt x="233" y="233"/>
                        </a:lnTo>
                        <a:lnTo>
                          <a:pt x="233" y="231"/>
                        </a:lnTo>
                        <a:lnTo>
                          <a:pt x="233" y="232"/>
                        </a:lnTo>
                        <a:lnTo>
                          <a:pt x="233" y="233"/>
                        </a:lnTo>
                        <a:lnTo>
                          <a:pt x="233" y="232"/>
                        </a:lnTo>
                        <a:lnTo>
                          <a:pt x="233" y="232"/>
                        </a:lnTo>
                        <a:lnTo>
                          <a:pt x="233" y="233"/>
                        </a:lnTo>
                        <a:lnTo>
                          <a:pt x="233" y="230"/>
                        </a:lnTo>
                        <a:lnTo>
                          <a:pt x="233" y="232"/>
                        </a:lnTo>
                        <a:lnTo>
                          <a:pt x="233" y="233"/>
                        </a:lnTo>
                        <a:lnTo>
                          <a:pt x="233" y="231"/>
                        </a:lnTo>
                        <a:lnTo>
                          <a:pt x="233" y="233"/>
                        </a:lnTo>
                        <a:lnTo>
                          <a:pt x="233" y="230"/>
                        </a:lnTo>
                        <a:lnTo>
                          <a:pt x="233" y="233"/>
                        </a:lnTo>
                        <a:lnTo>
                          <a:pt x="233" y="230"/>
                        </a:lnTo>
                        <a:lnTo>
                          <a:pt x="233" y="232"/>
                        </a:lnTo>
                        <a:lnTo>
                          <a:pt x="233" y="231"/>
                        </a:lnTo>
                        <a:lnTo>
                          <a:pt x="233" y="229"/>
                        </a:lnTo>
                        <a:lnTo>
                          <a:pt x="233" y="230"/>
                        </a:lnTo>
                        <a:lnTo>
                          <a:pt x="233" y="231"/>
                        </a:lnTo>
                        <a:lnTo>
                          <a:pt x="233" y="231"/>
                        </a:lnTo>
                        <a:lnTo>
                          <a:pt x="233" y="228"/>
                        </a:lnTo>
                        <a:lnTo>
                          <a:pt x="233" y="232"/>
                        </a:lnTo>
                        <a:lnTo>
                          <a:pt x="233" y="230"/>
                        </a:lnTo>
                        <a:lnTo>
                          <a:pt x="233" y="231"/>
                        </a:lnTo>
                        <a:lnTo>
                          <a:pt x="233" y="228"/>
                        </a:lnTo>
                        <a:lnTo>
                          <a:pt x="233" y="231"/>
                        </a:lnTo>
                        <a:lnTo>
                          <a:pt x="233" y="229"/>
                        </a:lnTo>
                        <a:lnTo>
                          <a:pt x="233" y="232"/>
                        </a:lnTo>
                        <a:lnTo>
                          <a:pt x="233" y="229"/>
                        </a:lnTo>
                        <a:lnTo>
                          <a:pt x="233" y="229"/>
                        </a:lnTo>
                        <a:lnTo>
                          <a:pt x="233" y="228"/>
                        </a:lnTo>
                        <a:lnTo>
                          <a:pt x="233" y="229"/>
                        </a:lnTo>
                        <a:lnTo>
                          <a:pt x="233" y="228"/>
                        </a:lnTo>
                        <a:lnTo>
                          <a:pt x="233" y="229"/>
                        </a:lnTo>
                        <a:lnTo>
                          <a:pt x="233" y="228"/>
                        </a:lnTo>
                        <a:lnTo>
                          <a:pt x="233" y="229"/>
                        </a:lnTo>
                        <a:lnTo>
                          <a:pt x="233" y="228"/>
                        </a:lnTo>
                        <a:lnTo>
                          <a:pt x="233" y="228"/>
                        </a:lnTo>
                        <a:lnTo>
                          <a:pt x="233" y="227"/>
                        </a:lnTo>
                        <a:lnTo>
                          <a:pt x="233" y="225"/>
                        </a:lnTo>
                        <a:lnTo>
                          <a:pt x="233" y="226"/>
                        </a:lnTo>
                        <a:lnTo>
                          <a:pt x="233" y="225"/>
                        </a:lnTo>
                        <a:lnTo>
                          <a:pt x="233" y="225"/>
                        </a:lnTo>
                        <a:lnTo>
                          <a:pt x="233" y="228"/>
                        </a:lnTo>
                        <a:lnTo>
                          <a:pt x="233" y="225"/>
                        </a:lnTo>
                        <a:lnTo>
                          <a:pt x="233" y="226"/>
                        </a:lnTo>
                        <a:lnTo>
                          <a:pt x="233" y="224"/>
                        </a:lnTo>
                        <a:lnTo>
                          <a:pt x="233" y="224"/>
                        </a:lnTo>
                        <a:lnTo>
                          <a:pt x="233" y="224"/>
                        </a:lnTo>
                        <a:lnTo>
                          <a:pt x="233" y="223"/>
                        </a:lnTo>
                        <a:lnTo>
                          <a:pt x="233" y="224"/>
                        </a:lnTo>
                        <a:lnTo>
                          <a:pt x="233" y="223"/>
                        </a:lnTo>
                        <a:lnTo>
                          <a:pt x="234" y="223"/>
                        </a:lnTo>
                        <a:lnTo>
                          <a:pt x="234" y="221"/>
                        </a:lnTo>
                        <a:lnTo>
                          <a:pt x="234" y="222"/>
                        </a:lnTo>
                        <a:lnTo>
                          <a:pt x="234" y="220"/>
                        </a:lnTo>
                        <a:lnTo>
                          <a:pt x="234" y="221"/>
                        </a:lnTo>
                        <a:lnTo>
                          <a:pt x="234" y="221"/>
                        </a:lnTo>
                        <a:lnTo>
                          <a:pt x="234" y="219"/>
                        </a:lnTo>
                        <a:lnTo>
                          <a:pt x="234" y="220"/>
                        </a:lnTo>
                        <a:lnTo>
                          <a:pt x="234" y="220"/>
                        </a:lnTo>
                        <a:lnTo>
                          <a:pt x="234" y="218"/>
                        </a:lnTo>
                        <a:lnTo>
                          <a:pt x="234" y="221"/>
                        </a:lnTo>
                        <a:lnTo>
                          <a:pt x="234" y="218"/>
                        </a:lnTo>
                        <a:lnTo>
                          <a:pt x="234" y="219"/>
                        </a:lnTo>
                        <a:lnTo>
                          <a:pt x="234" y="217"/>
                        </a:lnTo>
                        <a:lnTo>
                          <a:pt x="234" y="220"/>
                        </a:lnTo>
                        <a:lnTo>
                          <a:pt x="234" y="217"/>
                        </a:lnTo>
                        <a:lnTo>
                          <a:pt x="234" y="217"/>
                        </a:lnTo>
                        <a:lnTo>
                          <a:pt x="234" y="215"/>
                        </a:lnTo>
                        <a:lnTo>
                          <a:pt x="234" y="218"/>
                        </a:lnTo>
                        <a:lnTo>
                          <a:pt x="234" y="217"/>
                        </a:lnTo>
                        <a:lnTo>
                          <a:pt x="234" y="216"/>
                        </a:lnTo>
                        <a:lnTo>
                          <a:pt x="234" y="217"/>
                        </a:lnTo>
                        <a:lnTo>
                          <a:pt x="234" y="215"/>
                        </a:lnTo>
                        <a:lnTo>
                          <a:pt x="234" y="214"/>
                        </a:lnTo>
                        <a:lnTo>
                          <a:pt x="234" y="214"/>
                        </a:lnTo>
                        <a:lnTo>
                          <a:pt x="234" y="216"/>
                        </a:lnTo>
                        <a:lnTo>
                          <a:pt x="234" y="214"/>
                        </a:lnTo>
                        <a:lnTo>
                          <a:pt x="234" y="215"/>
                        </a:lnTo>
                        <a:lnTo>
                          <a:pt x="234" y="217"/>
                        </a:lnTo>
                        <a:lnTo>
                          <a:pt x="234" y="214"/>
                        </a:lnTo>
                        <a:lnTo>
                          <a:pt x="234" y="214"/>
                        </a:lnTo>
                        <a:lnTo>
                          <a:pt x="234" y="214"/>
                        </a:lnTo>
                        <a:lnTo>
                          <a:pt x="234" y="213"/>
                        </a:lnTo>
                        <a:lnTo>
                          <a:pt x="234" y="212"/>
                        </a:lnTo>
                        <a:lnTo>
                          <a:pt x="234" y="213"/>
                        </a:lnTo>
                        <a:lnTo>
                          <a:pt x="234" y="214"/>
                        </a:lnTo>
                        <a:lnTo>
                          <a:pt x="234" y="211"/>
                        </a:lnTo>
                        <a:lnTo>
                          <a:pt x="234" y="211"/>
                        </a:lnTo>
                        <a:lnTo>
                          <a:pt x="234" y="211"/>
                        </a:lnTo>
                        <a:lnTo>
                          <a:pt x="234" y="210"/>
                        </a:lnTo>
                        <a:lnTo>
                          <a:pt x="234" y="211"/>
                        </a:lnTo>
                        <a:lnTo>
                          <a:pt x="234" y="210"/>
                        </a:lnTo>
                        <a:lnTo>
                          <a:pt x="234" y="209"/>
                        </a:lnTo>
                        <a:lnTo>
                          <a:pt x="234" y="213"/>
                        </a:lnTo>
                        <a:lnTo>
                          <a:pt x="234" y="210"/>
                        </a:lnTo>
                        <a:lnTo>
                          <a:pt x="234" y="209"/>
                        </a:lnTo>
                        <a:lnTo>
                          <a:pt x="234" y="210"/>
                        </a:lnTo>
                        <a:lnTo>
                          <a:pt x="234" y="208"/>
                        </a:lnTo>
                        <a:lnTo>
                          <a:pt x="234" y="209"/>
                        </a:lnTo>
                        <a:lnTo>
                          <a:pt x="234" y="206"/>
                        </a:lnTo>
                        <a:lnTo>
                          <a:pt x="234" y="209"/>
                        </a:lnTo>
                        <a:lnTo>
                          <a:pt x="234" y="208"/>
                        </a:lnTo>
                        <a:lnTo>
                          <a:pt x="234" y="208"/>
                        </a:lnTo>
                        <a:lnTo>
                          <a:pt x="234" y="207"/>
                        </a:lnTo>
                        <a:lnTo>
                          <a:pt x="234" y="208"/>
                        </a:lnTo>
                        <a:lnTo>
                          <a:pt x="234" y="207"/>
                        </a:lnTo>
                        <a:lnTo>
                          <a:pt x="234" y="207"/>
                        </a:lnTo>
                        <a:lnTo>
                          <a:pt x="234" y="207"/>
                        </a:lnTo>
                        <a:lnTo>
                          <a:pt x="234" y="206"/>
                        </a:lnTo>
                        <a:lnTo>
                          <a:pt x="234" y="208"/>
                        </a:lnTo>
                        <a:lnTo>
                          <a:pt x="234" y="207"/>
                        </a:lnTo>
                        <a:lnTo>
                          <a:pt x="234" y="207"/>
                        </a:lnTo>
                        <a:lnTo>
                          <a:pt x="234" y="206"/>
                        </a:lnTo>
                        <a:lnTo>
                          <a:pt x="234" y="208"/>
                        </a:lnTo>
                        <a:lnTo>
                          <a:pt x="234" y="207"/>
                        </a:lnTo>
                        <a:lnTo>
                          <a:pt x="234" y="208"/>
                        </a:lnTo>
                        <a:lnTo>
                          <a:pt x="234" y="202"/>
                        </a:lnTo>
                        <a:lnTo>
                          <a:pt x="234" y="211"/>
                        </a:lnTo>
                        <a:lnTo>
                          <a:pt x="234" y="203"/>
                        </a:lnTo>
                        <a:lnTo>
                          <a:pt x="234" y="206"/>
                        </a:lnTo>
                        <a:lnTo>
                          <a:pt x="234" y="205"/>
                        </a:lnTo>
                        <a:lnTo>
                          <a:pt x="234" y="206"/>
                        </a:lnTo>
                        <a:lnTo>
                          <a:pt x="234" y="204"/>
                        </a:lnTo>
                        <a:lnTo>
                          <a:pt x="234" y="204"/>
                        </a:lnTo>
                        <a:lnTo>
                          <a:pt x="234" y="205"/>
                        </a:lnTo>
                        <a:lnTo>
                          <a:pt x="234" y="206"/>
                        </a:lnTo>
                        <a:lnTo>
                          <a:pt x="234" y="204"/>
                        </a:lnTo>
                        <a:lnTo>
                          <a:pt x="234" y="205"/>
                        </a:lnTo>
                        <a:lnTo>
                          <a:pt x="234" y="203"/>
                        </a:lnTo>
                        <a:lnTo>
                          <a:pt x="234" y="204"/>
                        </a:lnTo>
                        <a:lnTo>
                          <a:pt x="234" y="202"/>
                        </a:lnTo>
                        <a:lnTo>
                          <a:pt x="234" y="203"/>
                        </a:lnTo>
                        <a:lnTo>
                          <a:pt x="234" y="201"/>
                        </a:lnTo>
                        <a:lnTo>
                          <a:pt x="234" y="201"/>
                        </a:lnTo>
                        <a:lnTo>
                          <a:pt x="234" y="202"/>
                        </a:lnTo>
                        <a:lnTo>
                          <a:pt x="234" y="201"/>
                        </a:lnTo>
                        <a:lnTo>
                          <a:pt x="234" y="202"/>
                        </a:lnTo>
                        <a:lnTo>
                          <a:pt x="234" y="203"/>
                        </a:lnTo>
                        <a:lnTo>
                          <a:pt x="234" y="202"/>
                        </a:lnTo>
                        <a:lnTo>
                          <a:pt x="234" y="202"/>
                        </a:lnTo>
                        <a:lnTo>
                          <a:pt x="234" y="201"/>
                        </a:lnTo>
                        <a:lnTo>
                          <a:pt x="234" y="199"/>
                        </a:lnTo>
                        <a:lnTo>
                          <a:pt x="234" y="203"/>
                        </a:lnTo>
                        <a:lnTo>
                          <a:pt x="234" y="198"/>
                        </a:lnTo>
                        <a:lnTo>
                          <a:pt x="234" y="202"/>
                        </a:lnTo>
                        <a:lnTo>
                          <a:pt x="234" y="199"/>
                        </a:lnTo>
                        <a:lnTo>
                          <a:pt x="234" y="200"/>
                        </a:lnTo>
                        <a:lnTo>
                          <a:pt x="234" y="199"/>
                        </a:lnTo>
                        <a:lnTo>
                          <a:pt x="235" y="198"/>
                        </a:lnTo>
                        <a:lnTo>
                          <a:pt x="235" y="199"/>
                        </a:lnTo>
                        <a:lnTo>
                          <a:pt x="235" y="197"/>
                        </a:lnTo>
                        <a:lnTo>
                          <a:pt x="235" y="202"/>
                        </a:lnTo>
                        <a:lnTo>
                          <a:pt x="235" y="197"/>
                        </a:lnTo>
                        <a:lnTo>
                          <a:pt x="235" y="199"/>
                        </a:lnTo>
                        <a:lnTo>
                          <a:pt x="235" y="199"/>
                        </a:lnTo>
                        <a:lnTo>
                          <a:pt x="235" y="200"/>
                        </a:lnTo>
                        <a:lnTo>
                          <a:pt x="235" y="200"/>
                        </a:lnTo>
                        <a:lnTo>
                          <a:pt x="235" y="198"/>
                        </a:lnTo>
                        <a:lnTo>
                          <a:pt x="235" y="201"/>
                        </a:lnTo>
                        <a:lnTo>
                          <a:pt x="235" y="196"/>
                        </a:lnTo>
                        <a:lnTo>
                          <a:pt x="235" y="199"/>
                        </a:lnTo>
                        <a:lnTo>
                          <a:pt x="235" y="198"/>
                        </a:lnTo>
                        <a:lnTo>
                          <a:pt x="235" y="199"/>
                        </a:lnTo>
                        <a:lnTo>
                          <a:pt x="235" y="198"/>
                        </a:lnTo>
                        <a:lnTo>
                          <a:pt x="235" y="199"/>
                        </a:lnTo>
                        <a:lnTo>
                          <a:pt x="235" y="199"/>
                        </a:lnTo>
                        <a:lnTo>
                          <a:pt x="235" y="197"/>
                        </a:lnTo>
                        <a:lnTo>
                          <a:pt x="235" y="199"/>
                        </a:lnTo>
                        <a:lnTo>
                          <a:pt x="235" y="198"/>
                        </a:lnTo>
                        <a:lnTo>
                          <a:pt x="235" y="197"/>
                        </a:lnTo>
                        <a:lnTo>
                          <a:pt x="235" y="196"/>
                        </a:lnTo>
                        <a:lnTo>
                          <a:pt x="235" y="196"/>
                        </a:lnTo>
                        <a:lnTo>
                          <a:pt x="235" y="198"/>
                        </a:lnTo>
                        <a:lnTo>
                          <a:pt x="235" y="195"/>
                        </a:lnTo>
                        <a:lnTo>
                          <a:pt x="235" y="199"/>
                        </a:lnTo>
                        <a:lnTo>
                          <a:pt x="235" y="197"/>
                        </a:lnTo>
                        <a:lnTo>
                          <a:pt x="235" y="197"/>
                        </a:lnTo>
                        <a:lnTo>
                          <a:pt x="235" y="197"/>
                        </a:lnTo>
                        <a:lnTo>
                          <a:pt x="235" y="197"/>
                        </a:lnTo>
                        <a:lnTo>
                          <a:pt x="235" y="196"/>
                        </a:lnTo>
                        <a:lnTo>
                          <a:pt x="235" y="199"/>
                        </a:lnTo>
                        <a:lnTo>
                          <a:pt x="235" y="195"/>
                        </a:lnTo>
                        <a:lnTo>
                          <a:pt x="235" y="198"/>
                        </a:lnTo>
                        <a:lnTo>
                          <a:pt x="235" y="198"/>
                        </a:lnTo>
                        <a:lnTo>
                          <a:pt x="235" y="197"/>
                        </a:lnTo>
                        <a:lnTo>
                          <a:pt x="235" y="199"/>
                        </a:lnTo>
                        <a:lnTo>
                          <a:pt x="235" y="197"/>
                        </a:lnTo>
                        <a:lnTo>
                          <a:pt x="235" y="197"/>
                        </a:lnTo>
                        <a:lnTo>
                          <a:pt x="235" y="200"/>
                        </a:lnTo>
                        <a:lnTo>
                          <a:pt x="235" y="197"/>
                        </a:lnTo>
                        <a:lnTo>
                          <a:pt x="235" y="201"/>
                        </a:lnTo>
                        <a:lnTo>
                          <a:pt x="235" y="198"/>
                        </a:lnTo>
                        <a:lnTo>
                          <a:pt x="235" y="200"/>
                        </a:lnTo>
                        <a:lnTo>
                          <a:pt x="235" y="198"/>
                        </a:lnTo>
                        <a:lnTo>
                          <a:pt x="235" y="199"/>
                        </a:lnTo>
                        <a:lnTo>
                          <a:pt x="235" y="200"/>
                        </a:lnTo>
                        <a:lnTo>
                          <a:pt x="235" y="199"/>
                        </a:lnTo>
                        <a:lnTo>
                          <a:pt x="235" y="202"/>
                        </a:lnTo>
                        <a:lnTo>
                          <a:pt x="235" y="201"/>
                        </a:lnTo>
                        <a:lnTo>
                          <a:pt x="235" y="201"/>
                        </a:lnTo>
                        <a:lnTo>
                          <a:pt x="235" y="201"/>
                        </a:lnTo>
                        <a:lnTo>
                          <a:pt x="235" y="201"/>
                        </a:lnTo>
                        <a:lnTo>
                          <a:pt x="235" y="201"/>
                        </a:lnTo>
                        <a:lnTo>
                          <a:pt x="235" y="200"/>
                        </a:lnTo>
                        <a:lnTo>
                          <a:pt x="235" y="202"/>
                        </a:lnTo>
                        <a:lnTo>
                          <a:pt x="235" y="201"/>
                        </a:lnTo>
                        <a:lnTo>
                          <a:pt x="235" y="202"/>
                        </a:lnTo>
                        <a:lnTo>
                          <a:pt x="235" y="202"/>
                        </a:lnTo>
                        <a:lnTo>
                          <a:pt x="235" y="202"/>
                        </a:lnTo>
                        <a:lnTo>
                          <a:pt x="235" y="201"/>
                        </a:lnTo>
                        <a:lnTo>
                          <a:pt x="235" y="202"/>
                        </a:lnTo>
                        <a:lnTo>
                          <a:pt x="235" y="198"/>
                        </a:lnTo>
                        <a:lnTo>
                          <a:pt x="235" y="204"/>
                        </a:lnTo>
                        <a:lnTo>
                          <a:pt x="235" y="201"/>
                        </a:lnTo>
                        <a:lnTo>
                          <a:pt x="235" y="201"/>
                        </a:lnTo>
                        <a:lnTo>
                          <a:pt x="235" y="200"/>
                        </a:lnTo>
                        <a:lnTo>
                          <a:pt x="235" y="202"/>
                        </a:lnTo>
                        <a:lnTo>
                          <a:pt x="235" y="202"/>
                        </a:lnTo>
                        <a:lnTo>
                          <a:pt x="235" y="202"/>
                        </a:lnTo>
                        <a:lnTo>
                          <a:pt x="235" y="200"/>
                        </a:lnTo>
                        <a:lnTo>
                          <a:pt x="235" y="203"/>
                        </a:lnTo>
                        <a:lnTo>
                          <a:pt x="235" y="201"/>
                        </a:lnTo>
                        <a:lnTo>
                          <a:pt x="235" y="201"/>
                        </a:lnTo>
                        <a:lnTo>
                          <a:pt x="235" y="202"/>
                        </a:lnTo>
                        <a:lnTo>
                          <a:pt x="235" y="203"/>
                        </a:lnTo>
                        <a:lnTo>
                          <a:pt x="235" y="200"/>
                        </a:lnTo>
                        <a:lnTo>
                          <a:pt x="235" y="202"/>
                        </a:lnTo>
                        <a:lnTo>
                          <a:pt x="235" y="203"/>
                        </a:lnTo>
                        <a:lnTo>
                          <a:pt x="235" y="203"/>
                        </a:lnTo>
                        <a:lnTo>
                          <a:pt x="235" y="202"/>
                        </a:lnTo>
                        <a:lnTo>
                          <a:pt x="235" y="204"/>
                        </a:lnTo>
                        <a:lnTo>
                          <a:pt x="235" y="203"/>
                        </a:lnTo>
                        <a:lnTo>
                          <a:pt x="235" y="205"/>
                        </a:lnTo>
                        <a:lnTo>
                          <a:pt x="235" y="204"/>
                        </a:lnTo>
                        <a:lnTo>
                          <a:pt x="235" y="205"/>
                        </a:lnTo>
                        <a:lnTo>
                          <a:pt x="235" y="203"/>
                        </a:lnTo>
                        <a:lnTo>
                          <a:pt x="235" y="207"/>
                        </a:lnTo>
                        <a:lnTo>
                          <a:pt x="235" y="206"/>
                        </a:lnTo>
                        <a:lnTo>
                          <a:pt x="235" y="204"/>
                        </a:lnTo>
                        <a:lnTo>
                          <a:pt x="235" y="209"/>
                        </a:lnTo>
                        <a:lnTo>
                          <a:pt x="235" y="207"/>
                        </a:lnTo>
                        <a:lnTo>
                          <a:pt x="235" y="206"/>
                        </a:lnTo>
                        <a:lnTo>
                          <a:pt x="235" y="208"/>
                        </a:lnTo>
                        <a:lnTo>
                          <a:pt x="235" y="208"/>
                        </a:lnTo>
                        <a:lnTo>
                          <a:pt x="235" y="205"/>
                        </a:lnTo>
                        <a:lnTo>
                          <a:pt x="235" y="210"/>
                        </a:lnTo>
                        <a:lnTo>
                          <a:pt x="235" y="208"/>
                        </a:lnTo>
                        <a:lnTo>
                          <a:pt x="235" y="212"/>
                        </a:lnTo>
                        <a:lnTo>
                          <a:pt x="235" y="209"/>
                        </a:lnTo>
                        <a:lnTo>
                          <a:pt x="235" y="208"/>
                        </a:lnTo>
                        <a:lnTo>
                          <a:pt x="235" y="210"/>
                        </a:lnTo>
                        <a:lnTo>
                          <a:pt x="235" y="211"/>
                        </a:lnTo>
                        <a:lnTo>
                          <a:pt x="235" y="210"/>
                        </a:lnTo>
                        <a:lnTo>
                          <a:pt x="235" y="210"/>
                        </a:lnTo>
                        <a:lnTo>
                          <a:pt x="235" y="211"/>
                        </a:lnTo>
                        <a:lnTo>
                          <a:pt x="236" y="210"/>
                        </a:lnTo>
                        <a:lnTo>
                          <a:pt x="236" y="213"/>
                        </a:lnTo>
                        <a:lnTo>
                          <a:pt x="236" y="212"/>
                        </a:lnTo>
                        <a:lnTo>
                          <a:pt x="236" y="213"/>
                        </a:lnTo>
                        <a:lnTo>
                          <a:pt x="236" y="215"/>
                        </a:lnTo>
                        <a:lnTo>
                          <a:pt x="236" y="212"/>
                        </a:lnTo>
                        <a:lnTo>
                          <a:pt x="236" y="214"/>
                        </a:lnTo>
                        <a:lnTo>
                          <a:pt x="236" y="213"/>
                        </a:lnTo>
                        <a:lnTo>
                          <a:pt x="236" y="214"/>
                        </a:lnTo>
                        <a:lnTo>
                          <a:pt x="236" y="216"/>
                        </a:lnTo>
                        <a:lnTo>
                          <a:pt x="236" y="216"/>
                        </a:lnTo>
                        <a:lnTo>
                          <a:pt x="236" y="215"/>
                        </a:lnTo>
                        <a:lnTo>
                          <a:pt x="236" y="215"/>
                        </a:lnTo>
                        <a:lnTo>
                          <a:pt x="236" y="217"/>
                        </a:lnTo>
                        <a:lnTo>
                          <a:pt x="236" y="217"/>
                        </a:lnTo>
                        <a:lnTo>
                          <a:pt x="236" y="217"/>
                        </a:lnTo>
                        <a:lnTo>
                          <a:pt x="236" y="218"/>
                        </a:lnTo>
                        <a:lnTo>
                          <a:pt x="236" y="219"/>
                        </a:lnTo>
                        <a:lnTo>
                          <a:pt x="236" y="217"/>
                        </a:lnTo>
                        <a:lnTo>
                          <a:pt x="236" y="219"/>
                        </a:lnTo>
                        <a:lnTo>
                          <a:pt x="236" y="217"/>
                        </a:lnTo>
                        <a:lnTo>
                          <a:pt x="236" y="221"/>
                        </a:lnTo>
                        <a:lnTo>
                          <a:pt x="236" y="219"/>
                        </a:lnTo>
                        <a:lnTo>
                          <a:pt x="236" y="221"/>
                        </a:lnTo>
                        <a:lnTo>
                          <a:pt x="236" y="218"/>
                        </a:lnTo>
                        <a:lnTo>
                          <a:pt x="236" y="223"/>
                        </a:lnTo>
                        <a:lnTo>
                          <a:pt x="236" y="220"/>
                        </a:lnTo>
                        <a:lnTo>
                          <a:pt x="236" y="222"/>
                        </a:lnTo>
                        <a:lnTo>
                          <a:pt x="236" y="221"/>
                        </a:lnTo>
                        <a:lnTo>
                          <a:pt x="236" y="223"/>
                        </a:lnTo>
                        <a:lnTo>
                          <a:pt x="236" y="220"/>
                        </a:lnTo>
                        <a:lnTo>
                          <a:pt x="236" y="224"/>
                        </a:lnTo>
                        <a:lnTo>
                          <a:pt x="236" y="225"/>
                        </a:lnTo>
                        <a:lnTo>
                          <a:pt x="236" y="227"/>
                        </a:lnTo>
                        <a:lnTo>
                          <a:pt x="236" y="224"/>
                        </a:lnTo>
                        <a:lnTo>
                          <a:pt x="236" y="222"/>
                        </a:lnTo>
                        <a:lnTo>
                          <a:pt x="236" y="225"/>
                        </a:lnTo>
                        <a:lnTo>
                          <a:pt x="236" y="225"/>
                        </a:lnTo>
                        <a:lnTo>
                          <a:pt x="236" y="224"/>
                        </a:lnTo>
                        <a:lnTo>
                          <a:pt x="236" y="222"/>
                        </a:lnTo>
                        <a:lnTo>
                          <a:pt x="236" y="225"/>
                        </a:lnTo>
                        <a:lnTo>
                          <a:pt x="236" y="223"/>
                        </a:lnTo>
                        <a:lnTo>
                          <a:pt x="236" y="224"/>
                        </a:lnTo>
                        <a:lnTo>
                          <a:pt x="236" y="223"/>
                        </a:lnTo>
                        <a:lnTo>
                          <a:pt x="236" y="224"/>
                        </a:lnTo>
                        <a:lnTo>
                          <a:pt x="236" y="223"/>
                        </a:lnTo>
                        <a:lnTo>
                          <a:pt x="236" y="224"/>
                        </a:lnTo>
                        <a:lnTo>
                          <a:pt x="236" y="223"/>
                        </a:lnTo>
                        <a:lnTo>
                          <a:pt x="236" y="223"/>
                        </a:lnTo>
                        <a:lnTo>
                          <a:pt x="236" y="223"/>
                        </a:lnTo>
                        <a:lnTo>
                          <a:pt x="236" y="224"/>
                        </a:lnTo>
                        <a:lnTo>
                          <a:pt x="236" y="223"/>
                        </a:lnTo>
                        <a:lnTo>
                          <a:pt x="236" y="224"/>
                        </a:lnTo>
                        <a:lnTo>
                          <a:pt x="236" y="223"/>
                        </a:lnTo>
                        <a:lnTo>
                          <a:pt x="236" y="222"/>
                        </a:lnTo>
                        <a:lnTo>
                          <a:pt x="236" y="223"/>
                        </a:lnTo>
                        <a:lnTo>
                          <a:pt x="236" y="222"/>
                        </a:lnTo>
                        <a:lnTo>
                          <a:pt x="236" y="222"/>
                        </a:lnTo>
                        <a:lnTo>
                          <a:pt x="236" y="222"/>
                        </a:lnTo>
                        <a:lnTo>
                          <a:pt x="236" y="220"/>
                        </a:lnTo>
                        <a:lnTo>
                          <a:pt x="236" y="222"/>
                        </a:lnTo>
                        <a:lnTo>
                          <a:pt x="236" y="220"/>
                        </a:lnTo>
                        <a:lnTo>
                          <a:pt x="236" y="223"/>
                        </a:lnTo>
                        <a:lnTo>
                          <a:pt x="236" y="220"/>
                        </a:lnTo>
                        <a:lnTo>
                          <a:pt x="236" y="221"/>
                        </a:lnTo>
                        <a:lnTo>
                          <a:pt x="236" y="220"/>
                        </a:lnTo>
                        <a:lnTo>
                          <a:pt x="236" y="221"/>
                        </a:lnTo>
                        <a:lnTo>
                          <a:pt x="236" y="219"/>
                        </a:lnTo>
                        <a:lnTo>
                          <a:pt x="236" y="218"/>
                        </a:lnTo>
                        <a:lnTo>
                          <a:pt x="236" y="218"/>
                        </a:lnTo>
                        <a:lnTo>
                          <a:pt x="236" y="221"/>
                        </a:lnTo>
                        <a:lnTo>
                          <a:pt x="236" y="216"/>
                        </a:lnTo>
                        <a:lnTo>
                          <a:pt x="236" y="219"/>
                        </a:lnTo>
                        <a:lnTo>
                          <a:pt x="236" y="216"/>
                        </a:lnTo>
                        <a:lnTo>
                          <a:pt x="236" y="218"/>
                        </a:lnTo>
                        <a:lnTo>
                          <a:pt x="236" y="217"/>
                        </a:lnTo>
                        <a:lnTo>
                          <a:pt x="236" y="216"/>
                        </a:lnTo>
                        <a:lnTo>
                          <a:pt x="236" y="216"/>
                        </a:lnTo>
                        <a:lnTo>
                          <a:pt x="236" y="215"/>
                        </a:lnTo>
                        <a:lnTo>
                          <a:pt x="236" y="216"/>
                        </a:lnTo>
                        <a:lnTo>
                          <a:pt x="236" y="213"/>
                        </a:lnTo>
                        <a:lnTo>
                          <a:pt x="236" y="213"/>
                        </a:lnTo>
                        <a:lnTo>
                          <a:pt x="236" y="212"/>
                        </a:lnTo>
                        <a:lnTo>
                          <a:pt x="236" y="215"/>
                        </a:lnTo>
                        <a:lnTo>
                          <a:pt x="236" y="211"/>
                        </a:lnTo>
                        <a:lnTo>
                          <a:pt x="236" y="213"/>
                        </a:lnTo>
                        <a:lnTo>
                          <a:pt x="236" y="210"/>
                        </a:lnTo>
                        <a:lnTo>
                          <a:pt x="236" y="210"/>
                        </a:lnTo>
                        <a:lnTo>
                          <a:pt x="236" y="210"/>
                        </a:lnTo>
                        <a:lnTo>
                          <a:pt x="236" y="209"/>
                        </a:lnTo>
                        <a:lnTo>
                          <a:pt x="236" y="206"/>
                        </a:lnTo>
                        <a:lnTo>
                          <a:pt x="236" y="206"/>
                        </a:lnTo>
                        <a:lnTo>
                          <a:pt x="236" y="206"/>
                        </a:lnTo>
                        <a:lnTo>
                          <a:pt x="236" y="207"/>
                        </a:lnTo>
                        <a:lnTo>
                          <a:pt x="236" y="203"/>
                        </a:lnTo>
                        <a:lnTo>
                          <a:pt x="236" y="206"/>
                        </a:lnTo>
                        <a:lnTo>
                          <a:pt x="236" y="206"/>
                        </a:lnTo>
                        <a:lnTo>
                          <a:pt x="236" y="206"/>
                        </a:lnTo>
                        <a:lnTo>
                          <a:pt x="236" y="205"/>
                        </a:lnTo>
                        <a:lnTo>
                          <a:pt x="237" y="204"/>
                        </a:lnTo>
                        <a:lnTo>
                          <a:pt x="237" y="206"/>
                        </a:lnTo>
                        <a:lnTo>
                          <a:pt x="237" y="204"/>
                        </a:lnTo>
                        <a:lnTo>
                          <a:pt x="237" y="206"/>
                        </a:lnTo>
                        <a:lnTo>
                          <a:pt x="237" y="202"/>
                        </a:lnTo>
                        <a:lnTo>
                          <a:pt x="237" y="203"/>
                        </a:lnTo>
                        <a:lnTo>
                          <a:pt x="237" y="203"/>
                        </a:lnTo>
                        <a:lnTo>
                          <a:pt x="237" y="203"/>
                        </a:lnTo>
                        <a:lnTo>
                          <a:pt x="237" y="203"/>
                        </a:lnTo>
                        <a:lnTo>
                          <a:pt x="237" y="201"/>
                        </a:lnTo>
                        <a:lnTo>
                          <a:pt x="237" y="204"/>
                        </a:lnTo>
                        <a:lnTo>
                          <a:pt x="237" y="200"/>
                        </a:lnTo>
                        <a:lnTo>
                          <a:pt x="237" y="204"/>
                        </a:lnTo>
                        <a:lnTo>
                          <a:pt x="237" y="200"/>
                        </a:lnTo>
                        <a:lnTo>
                          <a:pt x="237" y="202"/>
                        </a:lnTo>
                        <a:lnTo>
                          <a:pt x="237" y="200"/>
                        </a:lnTo>
                        <a:lnTo>
                          <a:pt x="237" y="202"/>
                        </a:lnTo>
                        <a:lnTo>
                          <a:pt x="237" y="198"/>
                        </a:lnTo>
                        <a:lnTo>
                          <a:pt x="237" y="202"/>
                        </a:lnTo>
                        <a:lnTo>
                          <a:pt x="237" y="200"/>
                        </a:lnTo>
                        <a:lnTo>
                          <a:pt x="237" y="197"/>
                        </a:lnTo>
                        <a:lnTo>
                          <a:pt x="237" y="199"/>
                        </a:lnTo>
                        <a:lnTo>
                          <a:pt x="237" y="198"/>
                        </a:lnTo>
                        <a:lnTo>
                          <a:pt x="237" y="199"/>
                        </a:lnTo>
                        <a:lnTo>
                          <a:pt x="237" y="198"/>
                        </a:lnTo>
                        <a:lnTo>
                          <a:pt x="237" y="199"/>
                        </a:lnTo>
                        <a:lnTo>
                          <a:pt x="237" y="198"/>
                        </a:lnTo>
                        <a:lnTo>
                          <a:pt x="237" y="197"/>
                        </a:lnTo>
                        <a:lnTo>
                          <a:pt x="237" y="199"/>
                        </a:lnTo>
                        <a:lnTo>
                          <a:pt x="237" y="198"/>
                        </a:lnTo>
                        <a:lnTo>
                          <a:pt x="237" y="194"/>
                        </a:lnTo>
                        <a:lnTo>
                          <a:pt x="237" y="196"/>
                        </a:lnTo>
                        <a:lnTo>
                          <a:pt x="237" y="197"/>
                        </a:lnTo>
                        <a:lnTo>
                          <a:pt x="237" y="197"/>
                        </a:lnTo>
                        <a:lnTo>
                          <a:pt x="237" y="196"/>
                        </a:lnTo>
                        <a:lnTo>
                          <a:pt x="237" y="194"/>
                        </a:lnTo>
                        <a:lnTo>
                          <a:pt x="237" y="196"/>
                        </a:lnTo>
                        <a:lnTo>
                          <a:pt x="237" y="197"/>
                        </a:lnTo>
                        <a:lnTo>
                          <a:pt x="237" y="196"/>
                        </a:lnTo>
                        <a:lnTo>
                          <a:pt x="237" y="198"/>
                        </a:lnTo>
                        <a:lnTo>
                          <a:pt x="237" y="196"/>
                        </a:lnTo>
                        <a:lnTo>
                          <a:pt x="237" y="197"/>
                        </a:lnTo>
                        <a:lnTo>
                          <a:pt x="237" y="196"/>
                        </a:lnTo>
                        <a:lnTo>
                          <a:pt x="237" y="197"/>
                        </a:lnTo>
                        <a:lnTo>
                          <a:pt x="237" y="197"/>
                        </a:lnTo>
                        <a:lnTo>
                          <a:pt x="237" y="197"/>
                        </a:lnTo>
                        <a:lnTo>
                          <a:pt x="237" y="197"/>
                        </a:lnTo>
                        <a:lnTo>
                          <a:pt x="237" y="198"/>
                        </a:lnTo>
                        <a:lnTo>
                          <a:pt x="237" y="196"/>
                        </a:lnTo>
                        <a:lnTo>
                          <a:pt x="237" y="198"/>
                        </a:lnTo>
                        <a:lnTo>
                          <a:pt x="237" y="197"/>
                        </a:lnTo>
                        <a:lnTo>
                          <a:pt x="237" y="198"/>
                        </a:lnTo>
                        <a:lnTo>
                          <a:pt x="237" y="197"/>
                        </a:lnTo>
                        <a:lnTo>
                          <a:pt x="237" y="197"/>
                        </a:lnTo>
                        <a:lnTo>
                          <a:pt x="237" y="197"/>
                        </a:lnTo>
                        <a:lnTo>
                          <a:pt x="237" y="199"/>
                        </a:lnTo>
                        <a:lnTo>
                          <a:pt x="237" y="197"/>
                        </a:lnTo>
                        <a:lnTo>
                          <a:pt x="237" y="197"/>
                        </a:lnTo>
                        <a:lnTo>
                          <a:pt x="237" y="195"/>
                        </a:lnTo>
                        <a:lnTo>
                          <a:pt x="237" y="198"/>
                        </a:lnTo>
                        <a:lnTo>
                          <a:pt x="237" y="198"/>
                        </a:lnTo>
                        <a:lnTo>
                          <a:pt x="237" y="196"/>
                        </a:lnTo>
                        <a:lnTo>
                          <a:pt x="237" y="197"/>
                        </a:lnTo>
                        <a:lnTo>
                          <a:pt x="237" y="197"/>
                        </a:lnTo>
                        <a:lnTo>
                          <a:pt x="237" y="196"/>
                        </a:lnTo>
                        <a:lnTo>
                          <a:pt x="237" y="197"/>
                        </a:lnTo>
                        <a:lnTo>
                          <a:pt x="237" y="199"/>
                        </a:lnTo>
                        <a:lnTo>
                          <a:pt x="237" y="197"/>
                        </a:lnTo>
                        <a:lnTo>
                          <a:pt x="237" y="196"/>
                        </a:lnTo>
                        <a:lnTo>
                          <a:pt x="237" y="197"/>
                        </a:lnTo>
                        <a:lnTo>
                          <a:pt x="237" y="197"/>
                        </a:lnTo>
                        <a:lnTo>
                          <a:pt x="237" y="200"/>
                        </a:lnTo>
                        <a:lnTo>
                          <a:pt x="237" y="197"/>
                        </a:lnTo>
                        <a:lnTo>
                          <a:pt x="237" y="200"/>
                        </a:lnTo>
                        <a:lnTo>
                          <a:pt x="237" y="196"/>
                        </a:lnTo>
                        <a:lnTo>
                          <a:pt x="237" y="197"/>
                        </a:lnTo>
                        <a:lnTo>
                          <a:pt x="237" y="198"/>
                        </a:lnTo>
                        <a:lnTo>
                          <a:pt x="237" y="200"/>
                        </a:lnTo>
                        <a:lnTo>
                          <a:pt x="237" y="197"/>
                        </a:lnTo>
                        <a:lnTo>
                          <a:pt x="237" y="200"/>
                        </a:lnTo>
                        <a:lnTo>
                          <a:pt x="237" y="201"/>
                        </a:lnTo>
                        <a:lnTo>
                          <a:pt x="237" y="198"/>
                        </a:lnTo>
                        <a:lnTo>
                          <a:pt x="237" y="199"/>
                        </a:lnTo>
                        <a:lnTo>
                          <a:pt x="237" y="202"/>
                        </a:lnTo>
                        <a:lnTo>
                          <a:pt x="237" y="199"/>
                        </a:lnTo>
                        <a:lnTo>
                          <a:pt x="237" y="202"/>
                        </a:lnTo>
                        <a:lnTo>
                          <a:pt x="237" y="199"/>
                        </a:lnTo>
                        <a:lnTo>
                          <a:pt x="237" y="201"/>
                        </a:lnTo>
                        <a:lnTo>
                          <a:pt x="237" y="199"/>
                        </a:lnTo>
                        <a:lnTo>
                          <a:pt x="237" y="203"/>
                        </a:lnTo>
                        <a:lnTo>
                          <a:pt x="237" y="202"/>
                        </a:lnTo>
                        <a:lnTo>
                          <a:pt x="237" y="201"/>
                        </a:lnTo>
                        <a:lnTo>
                          <a:pt x="237" y="203"/>
                        </a:lnTo>
                        <a:lnTo>
                          <a:pt x="237" y="202"/>
                        </a:lnTo>
                        <a:lnTo>
                          <a:pt x="237" y="202"/>
                        </a:lnTo>
                        <a:lnTo>
                          <a:pt x="237" y="203"/>
                        </a:lnTo>
                        <a:lnTo>
                          <a:pt x="237" y="203"/>
                        </a:lnTo>
                        <a:lnTo>
                          <a:pt x="237" y="206"/>
                        </a:lnTo>
                        <a:lnTo>
                          <a:pt x="237" y="204"/>
                        </a:lnTo>
                        <a:lnTo>
                          <a:pt x="237" y="205"/>
                        </a:lnTo>
                        <a:lnTo>
                          <a:pt x="237" y="206"/>
                        </a:lnTo>
                        <a:lnTo>
                          <a:pt x="237" y="204"/>
                        </a:lnTo>
                        <a:lnTo>
                          <a:pt x="237" y="205"/>
                        </a:lnTo>
                        <a:lnTo>
                          <a:pt x="237" y="208"/>
                        </a:lnTo>
                        <a:lnTo>
                          <a:pt x="237" y="206"/>
                        </a:lnTo>
                        <a:lnTo>
                          <a:pt x="237" y="206"/>
                        </a:lnTo>
                        <a:lnTo>
                          <a:pt x="237" y="206"/>
                        </a:lnTo>
                        <a:lnTo>
                          <a:pt x="238" y="207"/>
                        </a:lnTo>
                        <a:lnTo>
                          <a:pt x="238" y="208"/>
                        </a:lnTo>
                        <a:lnTo>
                          <a:pt x="238" y="207"/>
                        </a:lnTo>
                        <a:lnTo>
                          <a:pt x="238" y="204"/>
                        </a:lnTo>
                        <a:lnTo>
                          <a:pt x="238" y="209"/>
                        </a:lnTo>
                        <a:lnTo>
                          <a:pt x="238" y="208"/>
                        </a:lnTo>
                        <a:lnTo>
                          <a:pt x="238" y="208"/>
                        </a:lnTo>
                        <a:lnTo>
                          <a:pt x="238" y="208"/>
                        </a:lnTo>
                        <a:lnTo>
                          <a:pt x="238" y="209"/>
                        </a:lnTo>
                        <a:lnTo>
                          <a:pt x="238" y="208"/>
                        </a:lnTo>
                        <a:lnTo>
                          <a:pt x="238" y="210"/>
                        </a:lnTo>
                        <a:lnTo>
                          <a:pt x="238" y="208"/>
                        </a:lnTo>
                        <a:lnTo>
                          <a:pt x="238" y="210"/>
                        </a:lnTo>
                        <a:lnTo>
                          <a:pt x="238" y="208"/>
                        </a:lnTo>
                        <a:lnTo>
                          <a:pt x="238" y="209"/>
                        </a:lnTo>
                        <a:lnTo>
                          <a:pt x="238" y="211"/>
                        </a:lnTo>
                        <a:lnTo>
                          <a:pt x="238" y="211"/>
                        </a:lnTo>
                        <a:lnTo>
                          <a:pt x="238" y="210"/>
                        </a:lnTo>
                        <a:lnTo>
                          <a:pt x="238" y="213"/>
                        </a:lnTo>
                        <a:lnTo>
                          <a:pt x="238" y="213"/>
                        </a:lnTo>
                        <a:lnTo>
                          <a:pt x="238" y="212"/>
                        </a:lnTo>
                        <a:lnTo>
                          <a:pt x="238" y="212"/>
                        </a:lnTo>
                        <a:lnTo>
                          <a:pt x="238" y="213"/>
                        </a:lnTo>
                        <a:lnTo>
                          <a:pt x="238" y="211"/>
                        </a:lnTo>
                        <a:lnTo>
                          <a:pt x="238" y="215"/>
                        </a:lnTo>
                        <a:lnTo>
                          <a:pt x="238" y="211"/>
                        </a:lnTo>
                        <a:lnTo>
                          <a:pt x="238" y="217"/>
                        </a:lnTo>
                        <a:lnTo>
                          <a:pt x="238" y="215"/>
                        </a:lnTo>
                        <a:lnTo>
                          <a:pt x="238" y="215"/>
                        </a:lnTo>
                        <a:lnTo>
                          <a:pt x="238" y="215"/>
                        </a:lnTo>
                        <a:lnTo>
                          <a:pt x="238" y="214"/>
                        </a:lnTo>
                        <a:lnTo>
                          <a:pt x="238" y="216"/>
                        </a:lnTo>
                        <a:lnTo>
                          <a:pt x="238" y="214"/>
                        </a:lnTo>
                        <a:lnTo>
                          <a:pt x="238" y="218"/>
                        </a:lnTo>
                        <a:lnTo>
                          <a:pt x="238" y="213"/>
                        </a:lnTo>
                        <a:lnTo>
                          <a:pt x="238" y="217"/>
                        </a:lnTo>
                        <a:lnTo>
                          <a:pt x="238" y="214"/>
                        </a:lnTo>
                        <a:lnTo>
                          <a:pt x="238" y="216"/>
                        </a:lnTo>
                        <a:lnTo>
                          <a:pt x="238" y="215"/>
                        </a:lnTo>
                        <a:lnTo>
                          <a:pt x="238" y="217"/>
                        </a:lnTo>
                        <a:lnTo>
                          <a:pt x="238" y="216"/>
                        </a:lnTo>
                        <a:lnTo>
                          <a:pt x="238" y="216"/>
                        </a:lnTo>
                        <a:lnTo>
                          <a:pt x="238" y="216"/>
                        </a:lnTo>
                        <a:lnTo>
                          <a:pt x="238" y="217"/>
                        </a:lnTo>
                        <a:lnTo>
                          <a:pt x="238" y="215"/>
                        </a:lnTo>
                        <a:lnTo>
                          <a:pt x="238" y="218"/>
                        </a:lnTo>
                        <a:lnTo>
                          <a:pt x="238" y="218"/>
                        </a:lnTo>
                        <a:lnTo>
                          <a:pt x="238" y="218"/>
                        </a:lnTo>
                        <a:lnTo>
                          <a:pt x="238" y="216"/>
                        </a:lnTo>
                        <a:lnTo>
                          <a:pt x="238" y="218"/>
                        </a:lnTo>
                        <a:lnTo>
                          <a:pt x="238" y="216"/>
                        </a:lnTo>
                        <a:lnTo>
                          <a:pt x="238" y="218"/>
                        </a:lnTo>
                        <a:lnTo>
                          <a:pt x="238" y="217"/>
                        </a:lnTo>
                        <a:lnTo>
                          <a:pt x="238" y="217"/>
                        </a:lnTo>
                        <a:lnTo>
                          <a:pt x="238" y="218"/>
                        </a:lnTo>
                        <a:lnTo>
                          <a:pt x="238" y="218"/>
                        </a:lnTo>
                        <a:lnTo>
                          <a:pt x="238" y="217"/>
                        </a:lnTo>
                        <a:lnTo>
                          <a:pt x="238" y="219"/>
                        </a:lnTo>
                        <a:lnTo>
                          <a:pt x="238" y="218"/>
                        </a:lnTo>
                        <a:lnTo>
                          <a:pt x="238" y="218"/>
                        </a:lnTo>
                        <a:lnTo>
                          <a:pt x="238" y="217"/>
                        </a:lnTo>
                        <a:lnTo>
                          <a:pt x="238" y="218"/>
                        </a:lnTo>
                        <a:lnTo>
                          <a:pt x="238" y="220"/>
                        </a:lnTo>
                        <a:lnTo>
                          <a:pt x="238" y="220"/>
                        </a:lnTo>
                        <a:lnTo>
                          <a:pt x="238" y="220"/>
                        </a:lnTo>
                        <a:lnTo>
                          <a:pt x="238" y="220"/>
                        </a:lnTo>
                        <a:lnTo>
                          <a:pt x="238" y="221"/>
                        </a:lnTo>
                        <a:lnTo>
                          <a:pt x="238" y="219"/>
                        </a:lnTo>
                        <a:lnTo>
                          <a:pt x="238" y="222"/>
                        </a:lnTo>
                        <a:lnTo>
                          <a:pt x="238" y="219"/>
                        </a:lnTo>
                        <a:lnTo>
                          <a:pt x="238" y="221"/>
                        </a:lnTo>
                        <a:lnTo>
                          <a:pt x="238" y="219"/>
                        </a:lnTo>
                        <a:lnTo>
                          <a:pt x="238" y="220"/>
                        </a:lnTo>
                        <a:lnTo>
                          <a:pt x="238" y="221"/>
                        </a:lnTo>
                        <a:lnTo>
                          <a:pt x="238" y="219"/>
                        </a:lnTo>
                        <a:lnTo>
                          <a:pt x="238" y="221"/>
                        </a:lnTo>
                        <a:lnTo>
                          <a:pt x="238" y="221"/>
                        </a:lnTo>
                        <a:lnTo>
                          <a:pt x="238" y="219"/>
                        </a:lnTo>
                        <a:lnTo>
                          <a:pt x="238" y="220"/>
                        </a:lnTo>
                        <a:lnTo>
                          <a:pt x="238" y="222"/>
                        </a:lnTo>
                        <a:lnTo>
                          <a:pt x="238" y="223"/>
                        </a:lnTo>
                        <a:lnTo>
                          <a:pt x="238" y="220"/>
                        </a:lnTo>
                        <a:lnTo>
                          <a:pt x="238" y="222"/>
                        </a:lnTo>
                        <a:lnTo>
                          <a:pt x="238" y="221"/>
                        </a:lnTo>
                        <a:lnTo>
                          <a:pt x="238" y="220"/>
                        </a:lnTo>
                        <a:lnTo>
                          <a:pt x="238" y="220"/>
                        </a:lnTo>
                        <a:lnTo>
                          <a:pt x="238" y="221"/>
                        </a:lnTo>
                        <a:lnTo>
                          <a:pt x="238" y="220"/>
                        </a:lnTo>
                        <a:lnTo>
                          <a:pt x="238" y="221"/>
                        </a:lnTo>
                        <a:lnTo>
                          <a:pt x="238" y="218"/>
                        </a:lnTo>
                        <a:lnTo>
                          <a:pt x="238" y="221"/>
                        </a:lnTo>
                        <a:lnTo>
                          <a:pt x="238" y="222"/>
                        </a:lnTo>
                        <a:lnTo>
                          <a:pt x="238" y="221"/>
                        </a:lnTo>
                        <a:lnTo>
                          <a:pt x="238" y="221"/>
                        </a:lnTo>
                        <a:lnTo>
                          <a:pt x="238" y="222"/>
                        </a:lnTo>
                        <a:lnTo>
                          <a:pt x="238" y="219"/>
                        </a:lnTo>
                        <a:lnTo>
                          <a:pt x="238" y="221"/>
                        </a:lnTo>
                        <a:lnTo>
                          <a:pt x="238" y="223"/>
                        </a:lnTo>
                        <a:lnTo>
                          <a:pt x="239" y="217"/>
                        </a:lnTo>
                        <a:lnTo>
                          <a:pt x="239" y="225"/>
                        </a:lnTo>
                        <a:lnTo>
                          <a:pt x="239" y="221"/>
                        </a:lnTo>
                        <a:lnTo>
                          <a:pt x="239" y="222"/>
                        </a:lnTo>
                        <a:lnTo>
                          <a:pt x="239" y="221"/>
                        </a:lnTo>
                        <a:lnTo>
                          <a:pt x="239" y="222"/>
                        </a:lnTo>
                        <a:lnTo>
                          <a:pt x="239" y="224"/>
                        </a:lnTo>
                        <a:lnTo>
                          <a:pt x="239" y="222"/>
                        </a:lnTo>
                        <a:lnTo>
                          <a:pt x="239" y="221"/>
                        </a:lnTo>
                        <a:lnTo>
                          <a:pt x="239" y="223"/>
                        </a:lnTo>
                        <a:lnTo>
                          <a:pt x="239" y="222"/>
                        </a:lnTo>
                        <a:lnTo>
                          <a:pt x="239" y="221"/>
                        </a:lnTo>
                        <a:lnTo>
                          <a:pt x="239" y="221"/>
                        </a:lnTo>
                        <a:lnTo>
                          <a:pt x="239" y="221"/>
                        </a:lnTo>
                        <a:lnTo>
                          <a:pt x="239" y="221"/>
                        </a:lnTo>
                        <a:lnTo>
                          <a:pt x="239" y="221"/>
                        </a:lnTo>
                        <a:lnTo>
                          <a:pt x="239" y="225"/>
                        </a:lnTo>
                        <a:lnTo>
                          <a:pt x="239" y="222"/>
                        </a:lnTo>
                        <a:lnTo>
                          <a:pt x="239" y="221"/>
                        </a:lnTo>
                        <a:lnTo>
                          <a:pt x="239" y="224"/>
                        </a:lnTo>
                        <a:lnTo>
                          <a:pt x="239" y="221"/>
                        </a:lnTo>
                        <a:lnTo>
                          <a:pt x="239" y="223"/>
                        </a:lnTo>
                        <a:lnTo>
                          <a:pt x="239" y="223"/>
                        </a:lnTo>
                        <a:lnTo>
                          <a:pt x="239" y="221"/>
                        </a:lnTo>
                        <a:lnTo>
                          <a:pt x="239" y="224"/>
                        </a:lnTo>
                        <a:lnTo>
                          <a:pt x="239" y="220"/>
                        </a:lnTo>
                        <a:lnTo>
                          <a:pt x="239" y="220"/>
                        </a:lnTo>
                        <a:lnTo>
                          <a:pt x="239" y="222"/>
                        </a:lnTo>
                        <a:lnTo>
                          <a:pt x="239" y="221"/>
                        </a:lnTo>
                        <a:lnTo>
                          <a:pt x="239" y="224"/>
                        </a:lnTo>
                        <a:lnTo>
                          <a:pt x="239" y="219"/>
                        </a:lnTo>
                        <a:lnTo>
                          <a:pt x="239" y="222"/>
                        </a:lnTo>
                        <a:lnTo>
                          <a:pt x="239" y="222"/>
                        </a:lnTo>
                        <a:lnTo>
                          <a:pt x="239" y="221"/>
                        </a:lnTo>
                        <a:lnTo>
                          <a:pt x="239" y="221"/>
                        </a:lnTo>
                        <a:lnTo>
                          <a:pt x="239" y="223"/>
                        </a:lnTo>
                        <a:lnTo>
                          <a:pt x="239" y="221"/>
                        </a:lnTo>
                        <a:lnTo>
                          <a:pt x="239" y="222"/>
                        </a:lnTo>
                        <a:lnTo>
                          <a:pt x="239" y="223"/>
                        </a:lnTo>
                        <a:lnTo>
                          <a:pt x="239" y="223"/>
                        </a:lnTo>
                        <a:lnTo>
                          <a:pt x="239" y="223"/>
                        </a:lnTo>
                        <a:lnTo>
                          <a:pt x="239" y="222"/>
                        </a:lnTo>
                        <a:lnTo>
                          <a:pt x="239" y="222"/>
                        </a:lnTo>
                        <a:lnTo>
                          <a:pt x="239" y="222"/>
                        </a:lnTo>
                        <a:lnTo>
                          <a:pt x="239" y="220"/>
                        </a:lnTo>
                        <a:lnTo>
                          <a:pt x="239" y="224"/>
                        </a:lnTo>
                        <a:lnTo>
                          <a:pt x="239" y="221"/>
                        </a:lnTo>
                        <a:lnTo>
                          <a:pt x="239" y="223"/>
                        </a:lnTo>
                        <a:lnTo>
                          <a:pt x="239" y="220"/>
                        </a:lnTo>
                        <a:lnTo>
                          <a:pt x="239" y="223"/>
                        </a:lnTo>
                        <a:lnTo>
                          <a:pt x="239" y="220"/>
                        </a:lnTo>
                        <a:lnTo>
                          <a:pt x="239" y="223"/>
                        </a:lnTo>
                        <a:lnTo>
                          <a:pt x="239" y="222"/>
                        </a:lnTo>
                        <a:lnTo>
                          <a:pt x="239" y="223"/>
                        </a:lnTo>
                        <a:lnTo>
                          <a:pt x="239" y="224"/>
                        </a:lnTo>
                        <a:lnTo>
                          <a:pt x="239" y="222"/>
                        </a:lnTo>
                        <a:lnTo>
                          <a:pt x="239" y="225"/>
                        </a:lnTo>
                        <a:lnTo>
                          <a:pt x="239" y="220"/>
                        </a:lnTo>
                        <a:lnTo>
                          <a:pt x="239" y="223"/>
                        </a:lnTo>
                        <a:lnTo>
                          <a:pt x="239" y="222"/>
                        </a:lnTo>
                        <a:lnTo>
                          <a:pt x="239" y="224"/>
                        </a:lnTo>
                        <a:lnTo>
                          <a:pt x="239" y="222"/>
                        </a:lnTo>
                        <a:lnTo>
                          <a:pt x="239" y="221"/>
                        </a:lnTo>
                        <a:lnTo>
                          <a:pt x="239" y="222"/>
                        </a:lnTo>
                        <a:lnTo>
                          <a:pt x="239" y="224"/>
                        </a:lnTo>
                        <a:lnTo>
                          <a:pt x="239" y="221"/>
                        </a:lnTo>
                        <a:lnTo>
                          <a:pt x="239" y="222"/>
                        </a:lnTo>
                        <a:lnTo>
                          <a:pt x="239" y="221"/>
                        </a:lnTo>
                        <a:lnTo>
                          <a:pt x="239" y="220"/>
                        </a:lnTo>
                        <a:lnTo>
                          <a:pt x="239" y="223"/>
                        </a:lnTo>
                        <a:lnTo>
                          <a:pt x="239" y="223"/>
                        </a:lnTo>
                        <a:lnTo>
                          <a:pt x="239" y="221"/>
                        </a:lnTo>
                        <a:lnTo>
                          <a:pt x="239" y="220"/>
                        </a:lnTo>
                        <a:lnTo>
                          <a:pt x="239" y="221"/>
                        </a:lnTo>
                        <a:lnTo>
                          <a:pt x="239" y="219"/>
                        </a:lnTo>
                        <a:lnTo>
                          <a:pt x="239" y="221"/>
                        </a:lnTo>
                        <a:lnTo>
                          <a:pt x="239" y="218"/>
                        </a:lnTo>
                        <a:lnTo>
                          <a:pt x="239" y="220"/>
                        </a:lnTo>
                        <a:lnTo>
                          <a:pt x="239" y="217"/>
                        </a:lnTo>
                        <a:lnTo>
                          <a:pt x="239" y="221"/>
                        </a:lnTo>
                        <a:lnTo>
                          <a:pt x="239" y="217"/>
                        </a:lnTo>
                        <a:lnTo>
                          <a:pt x="239" y="220"/>
                        </a:lnTo>
                        <a:lnTo>
                          <a:pt x="239" y="218"/>
                        </a:lnTo>
                        <a:lnTo>
                          <a:pt x="239" y="217"/>
                        </a:lnTo>
                        <a:lnTo>
                          <a:pt x="239" y="217"/>
                        </a:lnTo>
                        <a:lnTo>
                          <a:pt x="239" y="218"/>
                        </a:lnTo>
                        <a:lnTo>
                          <a:pt x="239" y="219"/>
                        </a:lnTo>
                        <a:lnTo>
                          <a:pt x="239" y="215"/>
                        </a:lnTo>
                        <a:lnTo>
                          <a:pt x="239" y="218"/>
                        </a:lnTo>
                        <a:lnTo>
                          <a:pt x="239" y="217"/>
                        </a:lnTo>
                        <a:lnTo>
                          <a:pt x="239" y="217"/>
                        </a:lnTo>
                        <a:lnTo>
                          <a:pt x="239" y="216"/>
                        </a:lnTo>
                        <a:lnTo>
                          <a:pt x="239" y="216"/>
                        </a:lnTo>
                        <a:lnTo>
                          <a:pt x="239" y="216"/>
                        </a:lnTo>
                        <a:lnTo>
                          <a:pt x="239" y="217"/>
                        </a:lnTo>
                        <a:lnTo>
                          <a:pt x="239" y="218"/>
                        </a:lnTo>
                        <a:lnTo>
                          <a:pt x="239" y="215"/>
                        </a:lnTo>
                        <a:lnTo>
                          <a:pt x="239" y="211"/>
                        </a:lnTo>
                        <a:lnTo>
                          <a:pt x="240" y="216"/>
                        </a:lnTo>
                        <a:lnTo>
                          <a:pt x="240" y="213"/>
                        </a:lnTo>
                        <a:lnTo>
                          <a:pt x="240" y="216"/>
                        </a:lnTo>
                        <a:lnTo>
                          <a:pt x="240" y="213"/>
                        </a:lnTo>
                        <a:lnTo>
                          <a:pt x="240" y="214"/>
                        </a:lnTo>
                        <a:lnTo>
                          <a:pt x="240" y="211"/>
                        </a:lnTo>
                        <a:lnTo>
                          <a:pt x="240" y="211"/>
                        </a:lnTo>
                        <a:lnTo>
                          <a:pt x="240" y="211"/>
                        </a:lnTo>
                        <a:lnTo>
                          <a:pt x="240" y="211"/>
                        </a:lnTo>
                        <a:lnTo>
                          <a:pt x="240" y="210"/>
                        </a:lnTo>
                        <a:lnTo>
                          <a:pt x="240" y="211"/>
                        </a:lnTo>
                        <a:lnTo>
                          <a:pt x="240" y="209"/>
                        </a:lnTo>
                        <a:lnTo>
                          <a:pt x="240" y="209"/>
                        </a:lnTo>
                        <a:lnTo>
                          <a:pt x="240" y="211"/>
                        </a:lnTo>
                        <a:lnTo>
                          <a:pt x="240" y="208"/>
                        </a:lnTo>
                        <a:lnTo>
                          <a:pt x="240" y="208"/>
                        </a:lnTo>
                        <a:lnTo>
                          <a:pt x="240" y="208"/>
                        </a:lnTo>
                        <a:lnTo>
                          <a:pt x="240" y="208"/>
                        </a:lnTo>
                        <a:lnTo>
                          <a:pt x="240" y="205"/>
                        </a:lnTo>
                        <a:lnTo>
                          <a:pt x="240" y="207"/>
                        </a:lnTo>
                        <a:lnTo>
                          <a:pt x="240" y="205"/>
                        </a:lnTo>
                        <a:lnTo>
                          <a:pt x="240" y="206"/>
                        </a:lnTo>
                        <a:lnTo>
                          <a:pt x="240" y="206"/>
                        </a:lnTo>
                        <a:lnTo>
                          <a:pt x="240" y="204"/>
                        </a:lnTo>
                        <a:lnTo>
                          <a:pt x="240" y="204"/>
                        </a:lnTo>
                        <a:lnTo>
                          <a:pt x="240" y="204"/>
                        </a:lnTo>
                        <a:lnTo>
                          <a:pt x="240" y="205"/>
                        </a:lnTo>
                        <a:lnTo>
                          <a:pt x="240" y="204"/>
                        </a:lnTo>
                        <a:lnTo>
                          <a:pt x="240" y="202"/>
                        </a:lnTo>
                        <a:lnTo>
                          <a:pt x="240" y="203"/>
                        </a:lnTo>
                        <a:lnTo>
                          <a:pt x="240" y="202"/>
                        </a:lnTo>
                        <a:lnTo>
                          <a:pt x="240" y="204"/>
                        </a:lnTo>
                        <a:lnTo>
                          <a:pt x="240" y="201"/>
                        </a:lnTo>
                        <a:lnTo>
                          <a:pt x="240" y="203"/>
                        </a:lnTo>
                        <a:lnTo>
                          <a:pt x="240" y="200"/>
                        </a:lnTo>
                        <a:lnTo>
                          <a:pt x="240" y="203"/>
                        </a:lnTo>
                        <a:lnTo>
                          <a:pt x="240" y="200"/>
                        </a:lnTo>
                        <a:lnTo>
                          <a:pt x="240" y="201"/>
                        </a:lnTo>
                        <a:lnTo>
                          <a:pt x="240" y="201"/>
                        </a:lnTo>
                        <a:lnTo>
                          <a:pt x="240" y="199"/>
                        </a:lnTo>
                        <a:lnTo>
                          <a:pt x="240" y="201"/>
                        </a:lnTo>
                        <a:lnTo>
                          <a:pt x="240" y="198"/>
                        </a:lnTo>
                        <a:lnTo>
                          <a:pt x="240" y="198"/>
                        </a:lnTo>
                        <a:lnTo>
                          <a:pt x="240" y="199"/>
                        </a:lnTo>
                        <a:lnTo>
                          <a:pt x="240" y="198"/>
                        </a:lnTo>
                        <a:lnTo>
                          <a:pt x="240" y="198"/>
                        </a:lnTo>
                        <a:lnTo>
                          <a:pt x="240" y="196"/>
                        </a:lnTo>
                        <a:lnTo>
                          <a:pt x="240" y="197"/>
                        </a:lnTo>
                        <a:lnTo>
                          <a:pt x="240" y="194"/>
                        </a:lnTo>
                        <a:lnTo>
                          <a:pt x="240" y="196"/>
                        </a:lnTo>
                        <a:lnTo>
                          <a:pt x="240" y="194"/>
                        </a:lnTo>
                        <a:lnTo>
                          <a:pt x="240" y="193"/>
                        </a:lnTo>
                        <a:lnTo>
                          <a:pt x="240" y="192"/>
                        </a:lnTo>
                        <a:lnTo>
                          <a:pt x="240" y="195"/>
                        </a:lnTo>
                        <a:lnTo>
                          <a:pt x="240" y="192"/>
                        </a:lnTo>
                        <a:lnTo>
                          <a:pt x="240" y="190"/>
                        </a:lnTo>
                        <a:lnTo>
                          <a:pt x="240" y="192"/>
                        </a:lnTo>
                        <a:lnTo>
                          <a:pt x="240" y="190"/>
                        </a:lnTo>
                        <a:lnTo>
                          <a:pt x="240" y="191"/>
                        </a:lnTo>
                        <a:lnTo>
                          <a:pt x="240" y="190"/>
                        </a:lnTo>
                        <a:lnTo>
                          <a:pt x="240" y="192"/>
                        </a:lnTo>
                        <a:lnTo>
                          <a:pt x="240" y="187"/>
                        </a:lnTo>
                        <a:lnTo>
                          <a:pt x="240" y="190"/>
                        </a:lnTo>
                        <a:lnTo>
                          <a:pt x="240" y="188"/>
                        </a:lnTo>
                        <a:lnTo>
                          <a:pt x="240" y="187"/>
                        </a:lnTo>
                        <a:lnTo>
                          <a:pt x="240" y="187"/>
                        </a:lnTo>
                        <a:lnTo>
                          <a:pt x="240" y="188"/>
                        </a:lnTo>
                        <a:lnTo>
                          <a:pt x="240" y="186"/>
                        </a:lnTo>
                        <a:lnTo>
                          <a:pt x="240" y="185"/>
                        </a:lnTo>
                        <a:lnTo>
                          <a:pt x="240" y="187"/>
                        </a:lnTo>
                        <a:lnTo>
                          <a:pt x="240" y="187"/>
                        </a:lnTo>
                        <a:lnTo>
                          <a:pt x="240" y="186"/>
                        </a:lnTo>
                        <a:lnTo>
                          <a:pt x="240" y="187"/>
                        </a:lnTo>
                        <a:lnTo>
                          <a:pt x="240" y="183"/>
                        </a:lnTo>
                        <a:lnTo>
                          <a:pt x="240" y="186"/>
                        </a:lnTo>
                        <a:lnTo>
                          <a:pt x="240" y="184"/>
                        </a:lnTo>
                        <a:lnTo>
                          <a:pt x="240" y="187"/>
                        </a:lnTo>
                        <a:lnTo>
                          <a:pt x="240" y="183"/>
                        </a:lnTo>
                        <a:lnTo>
                          <a:pt x="240" y="186"/>
                        </a:lnTo>
                        <a:lnTo>
                          <a:pt x="240" y="183"/>
                        </a:lnTo>
                        <a:lnTo>
                          <a:pt x="240" y="184"/>
                        </a:lnTo>
                        <a:lnTo>
                          <a:pt x="240" y="183"/>
                        </a:lnTo>
                        <a:lnTo>
                          <a:pt x="240" y="184"/>
                        </a:lnTo>
                        <a:lnTo>
                          <a:pt x="240" y="182"/>
                        </a:lnTo>
                        <a:lnTo>
                          <a:pt x="240" y="182"/>
                        </a:lnTo>
                        <a:lnTo>
                          <a:pt x="240" y="184"/>
                        </a:lnTo>
                        <a:lnTo>
                          <a:pt x="240" y="185"/>
                        </a:lnTo>
                        <a:lnTo>
                          <a:pt x="240" y="182"/>
                        </a:lnTo>
                        <a:lnTo>
                          <a:pt x="240" y="184"/>
                        </a:lnTo>
                        <a:lnTo>
                          <a:pt x="240" y="183"/>
                        </a:lnTo>
                        <a:lnTo>
                          <a:pt x="240" y="183"/>
                        </a:lnTo>
                        <a:lnTo>
                          <a:pt x="240" y="182"/>
                        </a:lnTo>
                        <a:lnTo>
                          <a:pt x="240" y="183"/>
                        </a:lnTo>
                        <a:lnTo>
                          <a:pt x="240" y="184"/>
                        </a:lnTo>
                        <a:lnTo>
                          <a:pt x="240" y="181"/>
                        </a:lnTo>
                        <a:lnTo>
                          <a:pt x="240" y="184"/>
                        </a:lnTo>
                        <a:lnTo>
                          <a:pt x="240" y="180"/>
                        </a:lnTo>
                        <a:lnTo>
                          <a:pt x="240" y="185"/>
                        </a:lnTo>
                        <a:lnTo>
                          <a:pt x="240" y="181"/>
                        </a:lnTo>
                        <a:lnTo>
                          <a:pt x="240" y="183"/>
                        </a:lnTo>
                        <a:lnTo>
                          <a:pt x="240" y="183"/>
                        </a:lnTo>
                        <a:lnTo>
                          <a:pt x="240" y="182"/>
                        </a:lnTo>
                        <a:lnTo>
                          <a:pt x="240" y="183"/>
                        </a:lnTo>
                        <a:lnTo>
                          <a:pt x="240" y="185"/>
                        </a:lnTo>
                        <a:lnTo>
                          <a:pt x="240" y="184"/>
                        </a:lnTo>
                        <a:lnTo>
                          <a:pt x="240" y="184"/>
                        </a:lnTo>
                        <a:lnTo>
                          <a:pt x="240" y="184"/>
                        </a:lnTo>
                        <a:lnTo>
                          <a:pt x="240" y="185"/>
                        </a:lnTo>
                        <a:lnTo>
                          <a:pt x="241" y="186"/>
                        </a:lnTo>
                        <a:lnTo>
                          <a:pt x="241" y="186"/>
                        </a:lnTo>
                        <a:lnTo>
                          <a:pt x="241" y="186"/>
                        </a:lnTo>
                        <a:lnTo>
                          <a:pt x="241" y="187"/>
                        </a:lnTo>
                        <a:lnTo>
                          <a:pt x="241" y="189"/>
                        </a:lnTo>
                        <a:lnTo>
                          <a:pt x="241" y="188"/>
                        </a:lnTo>
                        <a:lnTo>
                          <a:pt x="241" y="188"/>
                        </a:lnTo>
                        <a:lnTo>
                          <a:pt x="241" y="187"/>
                        </a:lnTo>
                        <a:lnTo>
                          <a:pt x="241" y="191"/>
                        </a:lnTo>
                        <a:lnTo>
                          <a:pt x="241" y="189"/>
                        </a:lnTo>
                        <a:lnTo>
                          <a:pt x="241" y="193"/>
                        </a:lnTo>
                        <a:lnTo>
                          <a:pt x="241" y="188"/>
                        </a:lnTo>
                        <a:lnTo>
                          <a:pt x="241" y="191"/>
                        </a:lnTo>
                        <a:lnTo>
                          <a:pt x="241" y="192"/>
                        </a:lnTo>
                        <a:lnTo>
                          <a:pt x="241" y="193"/>
                        </a:lnTo>
                        <a:lnTo>
                          <a:pt x="241" y="195"/>
                        </a:lnTo>
                        <a:lnTo>
                          <a:pt x="241" y="193"/>
                        </a:lnTo>
                        <a:lnTo>
                          <a:pt x="241" y="197"/>
                        </a:lnTo>
                        <a:lnTo>
                          <a:pt x="241" y="192"/>
                        </a:lnTo>
                        <a:lnTo>
                          <a:pt x="241" y="197"/>
                        </a:lnTo>
                        <a:lnTo>
                          <a:pt x="241" y="197"/>
                        </a:lnTo>
                        <a:lnTo>
                          <a:pt x="241" y="197"/>
                        </a:lnTo>
                        <a:lnTo>
                          <a:pt x="241" y="200"/>
                        </a:lnTo>
                        <a:lnTo>
                          <a:pt x="241" y="199"/>
                        </a:lnTo>
                        <a:lnTo>
                          <a:pt x="241" y="201"/>
                        </a:lnTo>
                        <a:lnTo>
                          <a:pt x="241" y="199"/>
                        </a:lnTo>
                        <a:lnTo>
                          <a:pt x="241" y="202"/>
                        </a:lnTo>
                        <a:lnTo>
                          <a:pt x="241" y="200"/>
                        </a:lnTo>
                        <a:lnTo>
                          <a:pt x="241" y="202"/>
                        </a:lnTo>
                        <a:lnTo>
                          <a:pt x="241" y="202"/>
                        </a:lnTo>
                        <a:lnTo>
                          <a:pt x="241" y="204"/>
                        </a:lnTo>
                        <a:lnTo>
                          <a:pt x="241" y="203"/>
                        </a:lnTo>
                        <a:lnTo>
                          <a:pt x="241" y="205"/>
                        </a:lnTo>
                        <a:lnTo>
                          <a:pt x="241" y="204"/>
                        </a:lnTo>
                        <a:lnTo>
                          <a:pt x="241" y="207"/>
                        </a:lnTo>
                        <a:lnTo>
                          <a:pt x="241" y="205"/>
                        </a:lnTo>
                        <a:lnTo>
                          <a:pt x="241" y="205"/>
                        </a:lnTo>
                        <a:lnTo>
                          <a:pt x="241" y="208"/>
                        </a:lnTo>
                        <a:lnTo>
                          <a:pt x="241" y="209"/>
                        </a:lnTo>
                        <a:lnTo>
                          <a:pt x="241" y="209"/>
                        </a:lnTo>
                        <a:lnTo>
                          <a:pt x="241" y="211"/>
                        </a:lnTo>
                        <a:lnTo>
                          <a:pt x="241" y="208"/>
                        </a:lnTo>
                        <a:lnTo>
                          <a:pt x="241" y="209"/>
                        </a:lnTo>
                        <a:lnTo>
                          <a:pt x="241" y="211"/>
                        </a:lnTo>
                        <a:lnTo>
                          <a:pt x="241" y="210"/>
                        </a:lnTo>
                        <a:lnTo>
                          <a:pt x="241" y="212"/>
                        </a:lnTo>
                        <a:lnTo>
                          <a:pt x="241" y="214"/>
                        </a:lnTo>
                        <a:lnTo>
                          <a:pt x="241" y="213"/>
                        </a:lnTo>
                        <a:lnTo>
                          <a:pt x="241" y="214"/>
                        </a:lnTo>
                        <a:lnTo>
                          <a:pt x="241" y="214"/>
                        </a:lnTo>
                        <a:lnTo>
                          <a:pt x="241" y="216"/>
                        </a:lnTo>
                        <a:lnTo>
                          <a:pt x="241" y="214"/>
                        </a:lnTo>
                        <a:lnTo>
                          <a:pt x="241" y="217"/>
                        </a:lnTo>
                        <a:lnTo>
                          <a:pt x="241" y="214"/>
                        </a:lnTo>
                        <a:lnTo>
                          <a:pt x="241" y="217"/>
                        </a:lnTo>
                        <a:lnTo>
                          <a:pt x="241" y="217"/>
                        </a:lnTo>
                        <a:lnTo>
                          <a:pt x="241" y="218"/>
                        </a:lnTo>
                        <a:lnTo>
                          <a:pt x="241" y="220"/>
                        </a:lnTo>
                        <a:lnTo>
                          <a:pt x="241" y="219"/>
                        </a:lnTo>
                        <a:lnTo>
                          <a:pt x="241" y="218"/>
                        </a:lnTo>
                        <a:lnTo>
                          <a:pt x="241" y="221"/>
                        </a:lnTo>
                        <a:lnTo>
                          <a:pt x="241" y="222"/>
                        </a:lnTo>
                        <a:lnTo>
                          <a:pt x="241" y="220"/>
                        </a:lnTo>
                        <a:lnTo>
                          <a:pt x="241" y="225"/>
                        </a:lnTo>
                        <a:lnTo>
                          <a:pt x="241" y="221"/>
                        </a:lnTo>
                        <a:lnTo>
                          <a:pt x="241" y="225"/>
                        </a:lnTo>
                        <a:lnTo>
                          <a:pt x="241" y="222"/>
                        </a:lnTo>
                        <a:lnTo>
                          <a:pt x="241" y="223"/>
                        </a:lnTo>
                        <a:lnTo>
                          <a:pt x="241" y="223"/>
                        </a:lnTo>
                        <a:lnTo>
                          <a:pt x="241" y="224"/>
                        </a:lnTo>
                        <a:lnTo>
                          <a:pt x="241" y="224"/>
                        </a:lnTo>
                        <a:lnTo>
                          <a:pt x="241" y="224"/>
                        </a:lnTo>
                        <a:lnTo>
                          <a:pt x="241" y="224"/>
                        </a:lnTo>
                        <a:lnTo>
                          <a:pt x="241" y="223"/>
                        </a:lnTo>
                        <a:lnTo>
                          <a:pt x="241" y="225"/>
                        </a:lnTo>
                        <a:lnTo>
                          <a:pt x="241" y="224"/>
                        </a:lnTo>
                        <a:lnTo>
                          <a:pt x="241" y="225"/>
                        </a:lnTo>
                        <a:lnTo>
                          <a:pt x="241" y="224"/>
                        </a:lnTo>
                        <a:lnTo>
                          <a:pt x="241" y="226"/>
                        </a:lnTo>
                        <a:lnTo>
                          <a:pt x="241" y="226"/>
                        </a:lnTo>
                        <a:lnTo>
                          <a:pt x="241" y="224"/>
                        </a:lnTo>
                        <a:lnTo>
                          <a:pt x="241" y="227"/>
                        </a:lnTo>
                        <a:lnTo>
                          <a:pt x="241" y="225"/>
                        </a:lnTo>
                        <a:lnTo>
                          <a:pt x="241" y="226"/>
                        </a:lnTo>
                        <a:lnTo>
                          <a:pt x="241" y="225"/>
                        </a:lnTo>
                        <a:lnTo>
                          <a:pt x="241" y="226"/>
                        </a:lnTo>
                        <a:lnTo>
                          <a:pt x="241" y="225"/>
                        </a:lnTo>
                        <a:lnTo>
                          <a:pt x="241" y="228"/>
                        </a:lnTo>
                        <a:lnTo>
                          <a:pt x="241" y="227"/>
                        </a:lnTo>
                        <a:lnTo>
                          <a:pt x="241" y="227"/>
                        </a:lnTo>
                        <a:lnTo>
                          <a:pt x="241" y="229"/>
                        </a:lnTo>
                        <a:lnTo>
                          <a:pt x="241" y="225"/>
                        </a:lnTo>
                        <a:lnTo>
                          <a:pt x="241" y="229"/>
                        </a:lnTo>
                        <a:lnTo>
                          <a:pt x="241" y="225"/>
                        </a:lnTo>
                        <a:lnTo>
                          <a:pt x="241" y="227"/>
                        </a:lnTo>
                        <a:lnTo>
                          <a:pt x="241" y="227"/>
                        </a:lnTo>
                        <a:lnTo>
                          <a:pt x="241" y="228"/>
                        </a:lnTo>
                        <a:lnTo>
                          <a:pt x="241" y="228"/>
                        </a:lnTo>
                        <a:lnTo>
                          <a:pt x="242" y="229"/>
                        </a:lnTo>
                        <a:lnTo>
                          <a:pt x="242" y="228"/>
                        </a:lnTo>
                        <a:lnTo>
                          <a:pt x="242" y="226"/>
                        </a:lnTo>
                        <a:lnTo>
                          <a:pt x="242" y="229"/>
                        </a:lnTo>
                        <a:lnTo>
                          <a:pt x="242" y="229"/>
                        </a:lnTo>
                        <a:lnTo>
                          <a:pt x="242" y="226"/>
                        </a:lnTo>
                        <a:lnTo>
                          <a:pt x="242" y="229"/>
                        </a:lnTo>
                        <a:lnTo>
                          <a:pt x="242" y="229"/>
                        </a:lnTo>
                        <a:lnTo>
                          <a:pt x="242" y="226"/>
                        </a:lnTo>
                        <a:lnTo>
                          <a:pt x="242" y="228"/>
                        </a:lnTo>
                        <a:lnTo>
                          <a:pt x="242" y="227"/>
                        </a:lnTo>
                        <a:lnTo>
                          <a:pt x="242" y="227"/>
                        </a:lnTo>
                        <a:lnTo>
                          <a:pt x="242" y="228"/>
                        </a:lnTo>
                        <a:lnTo>
                          <a:pt x="242" y="226"/>
                        </a:lnTo>
                        <a:lnTo>
                          <a:pt x="242" y="228"/>
                        </a:lnTo>
                        <a:lnTo>
                          <a:pt x="242" y="225"/>
                        </a:lnTo>
                        <a:lnTo>
                          <a:pt x="242" y="225"/>
                        </a:lnTo>
                        <a:lnTo>
                          <a:pt x="242" y="228"/>
                        </a:lnTo>
                        <a:lnTo>
                          <a:pt x="242" y="224"/>
                        </a:lnTo>
                        <a:lnTo>
                          <a:pt x="242" y="227"/>
                        </a:lnTo>
                        <a:lnTo>
                          <a:pt x="242" y="225"/>
                        </a:lnTo>
                        <a:lnTo>
                          <a:pt x="242" y="227"/>
                        </a:lnTo>
                        <a:lnTo>
                          <a:pt x="242" y="224"/>
                        </a:lnTo>
                        <a:lnTo>
                          <a:pt x="242" y="226"/>
                        </a:lnTo>
                        <a:lnTo>
                          <a:pt x="242" y="224"/>
                        </a:lnTo>
                        <a:lnTo>
                          <a:pt x="242" y="224"/>
                        </a:lnTo>
                        <a:lnTo>
                          <a:pt x="242" y="225"/>
                        </a:lnTo>
                        <a:lnTo>
                          <a:pt x="242" y="223"/>
                        </a:lnTo>
                        <a:lnTo>
                          <a:pt x="242" y="225"/>
                        </a:lnTo>
                        <a:lnTo>
                          <a:pt x="242" y="224"/>
                        </a:lnTo>
                        <a:lnTo>
                          <a:pt x="242" y="225"/>
                        </a:lnTo>
                        <a:lnTo>
                          <a:pt x="242" y="224"/>
                        </a:lnTo>
                        <a:lnTo>
                          <a:pt x="242" y="225"/>
                        </a:lnTo>
                        <a:lnTo>
                          <a:pt x="242" y="226"/>
                        </a:lnTo>
                        <a:lnTo>
                          <a:pt x="242" y="223"/>
                        </a:lnTo>
                        <a:lnTo>
                          <a:pt x="242" y="225"/>
                        </a:lnTo>
                        <a:lnTo>
                          <a:pt x="242" y="226"/>
                        </a:lnTo>
                        <a:lnTo>
                          <a:pt x="242" y="224"/>
                        </a:lnTo>
                        <a:lnTo>
                          <a:pt x="242" y="226"/>
                        </a:lnTo>
                        <a:lnTo>
                          <a:pt x="242" y="224"/>
                        </a:lnTo>
                        <a:lnTo>
                          <a:pt x="242" y="226"/>
                        </a:lnTo>
                        <a:lnTo>
                          <a:pt x="242" y="223"/>
                        </a:lnTo>
                        <a:lnTo>
                          <a:pt x="242" y="227"/>
                        </a:lnTo>
                        <a:lnTo>
                          <a:pt x="242" y="225"/>
                        </a:lnTo>
                        <a:lnTo>
                          <a:pt x="242" y="227"/>
                        </a:lnTo>
                        <a:lnTo>
                          <a:pt x="242" y="224"/>
                        </a:lnTo>
                        <a:lnTo>
                          <a:pt x="242" y="227"/>
                        </a:lnTo>
                        <a:lnTo>
                          <a:pt x="242" y="227"/>
                        </a:lnTo>
                        <a:lnTo>
                          <a:pt x="242" y="227"/>
                        </a:lnTo>
                        <a:lnTo>
                          <a:pt x="242" y="227"/>
                        </a:lnTo>
                        <a:lnTo>
                          <a:pt x="242" y="225"/>
                        </a:lnTo>
                        <a:lnTo>
                          <a:pt x="242" y="228"/>
                        </a:lnTo>
                        <a:lnTo>
                          <a:pt x="242" y="228"/>
                        </a:lnTo>
                        <a:lnTo>
                          <a:pt x="242" y="227"/>
                        </a:lnTo>
                        <a:lnTo>
                          <a:pt x="242" y="226"/>
                        </a:lnTo>
                        <a:lnTo>
                          <a:pt x="242" y="228"/>
                        </a:lnTo>
                        <a:lnTo>
                          <a:pt x="242" y="225"/>
                        </a:lnTo>
                        <a:lnTo>
                          <a:pt x="242" y="227"/>
                        </a:lnTo>
                        <a:lnTo>
                          <a:pt x="242" y="226"/>
                        </a:lnTo>
                        <a:lnTo>
                          <a:pt x="242" y="227"/>
                        </a:lnTo>
                        <a:lnTo>
                          <a:pt x="242" y="225"/>
                        </a:lnTo>
                        <a:lnTo>
                          <a:pt x="242" y="229"/>
                        </a:lnTo>
                        <a:lnTo>
                          <a:pt x="242" y="226"/>
                        </a:lnTo>
                        <a:lnTo>
                          <a:pt x="242" y="229"/>
                        </a:lnTo>
                        <a:lnTo>
                          <a:pt x="242" y="225"/>
                        </a:lnTo>
                        <a:lnTo>
                          <a:pt x="242" y="228"/>
                        </a:lnTo>
                        <a:lnTo>
                          <a:pt x="242" y="227"/>
                        </a:lnTo>
                        <a:lnTo>
                          <a:pt x="242" y="229"/>
                        </a:lnTo>
                        <a:lnTo>
                          <a:pt x="242" y="226"/>
                        </a:lnTo>
                        <a:lnTo>
                          <a:pt x="242" y="230"/>
                        </a:lnTo>
                        <a:lnTo>
                          <a:pt x="242" y="228"/>
                        </a:lnTo>
                        <a:lnTo>
                          <a:pt x="242" y="230"/>
                        </a:lnTo>
                        <a:lnTo>
                          <a:pt x="242" y="228"/>
                        </a:lnTo>
                        <a:lnTo>
                          <a:pt x="242" y="229"/>
                        </a:lnTo>
                        <a:lnTo>
                          <a:pt x="242" y="227"/>
                        </a:lnTo>
                        <a:lnTo>
                          <a:pt x="242" y="229"/>
                        </a:lnTo>
                        <a:lnTo>
                          <a:pt x="242" y="228"/>
                        </a:lnTo>
                        <a:lnTo>
                          <a:pt x="242" y="229"/>
                        </a:lnTo>
                        <a:lnTo>
                          <a:pt x="242" y="231"/>
                        </a:lnTo>
                        <a:lnTo>
                          <a:pt x="242" y="229"/>
                        </a:lnTo>
                        <a:lnTo>
                          <a:pt x="242" y="231"/>
                        </a:lnTo>
                        <a:lnTo>
                          <a:pt x="242" y="231"/>
                        </a:lnTo>
                        <a:lnTo>
                          <a:pt x="242" y="230"/>
                        </a:lnTo>
                        <a:lnTo>
                          <a:pt x="242" y="232"/>
                        </a:lnTo>
                        <a:lnTo>
                          <a:pt x="242" y="233"/>
                        </a:lnTo>
                        <a:lnTo>
                          <a:pt x="242" y="230"/>
                        </a:lnTo>
                        <a:lnTo>
                          <a:pt x="242" y="231"/>
                        </a:lnTo>
                        <a:lnTo>
                          <a:pt x="242" y="230"/>
                        </a:lnTo>
                        <a:lnTo>
                          <a:pt x="242" y="233"/>
                        </a:lnTo>
                        <a:lnTo>
                          <a:pt x="242" y="229"/>
                        </a:lnTo>
                        <a:lnTo>
                          <a:pt x="242" y="232"/>
                        </a:lnTo>
                        <a:lnTo>
                          <a:pt x="242" y="229"/>
                        </a:lnTo>
                        <a:lnTo>
                          <a:pt x="242" y="234"/>
                        </a:lnTo>
                        <a:lnTo>
                          <a:pt x="242" y="231"/>
                        </a:lnTo>
                        <a:lnTo>
                          <a:pt x="242" y="230"/>
                        </a:lnTo>
                        <a:lnTo>
                          <a:pt x="242" y="230"/>
                        </a:lnTo>
                        <a:lnTo>
                          <a:pt x="242" y="231"/>
                        </a:lnTo>
                        <a:lnTo>
                          <a:pt x="242" y="233"/>
                        </a:lnTo>
                        <a:lnTo>
                          <a:pt x="242" y="231"/>
                        </a:lnTo>
                        <a:lnTo>
                          <a:pt x="242" y="230"/>
                        </a:lnTo>
                        <a:lnTo>
                          <a:pt x="242" y="231"/>
                        </a:lnTo>
                        <a:lnTo>
                          <a:pt x="242" y="229"/>
                        </a:lnTo>
                        <a:lnTo>
                          <a:pt x="242" y="231"/>
                        </a:lnTo>
                        <a:lnTo>
                          <a:pt x="242" y="229"/>
                        </a:lnTo>
                        <a:lnTo>
                          <a:pt x="242" y="229"/>
                        </a:lnTo>
                        <a:lnTo>
                          <a:pt x="242" y="230"/>
                        </a:lnTo>
                        <a:lnTo>
                          <a:pt x="242" y="229"/>
                        </a:lnTo>
                        <a:lnTo>
                          <a:pt x="242" y="228"/>
                        </a:lnTo>
                        <a:lnTo>
                          <a:pt x="243" y="230"/>
                        </a:lnTo>
                        <a:lnTo>
                          <a:pt x="243" y="229"/>
                        </a:lnTo>
                        <a:lnTo>
                          <a:pt x="243" y="229"/>
                        </a:lnTo>
                        <a:lnTo>
                          <a:pt x="243" y="231"/>
                        </a:lnTo>
                        <a:lnTo>
                          <a:pt x="243" y="229"/>
                        </a:lnTo>
                        <a:lnTo>
                          <a:pt x="243" y="228"/>
                        </a:lnTo>
                        <a:lnTo>
                          <a:pt x="243" y="229"/>
                        </a:lnTo>
                        <a:lnTo>
                          <a:pt x="243" y="228"/>
                        </a:lnTo>
                        <a:lnTo>
                          <a:pt x="243" y="229"/>
                        </a:lnTo>
                        <a:lnTo>
                          <a:pt x="243" y="228"/>
                        </a:lnTo>
                        <a:lnTo>
                          <a:pt x="243" y="228"/>
                        </a:lnTo>
                        <a:lnTo>
                          <a:pt x="243" y="227"/>
                        </a:lnTo>
                        <a:lnTo>
                          <a:pt x="243" y="228"/>
                        </a:lnTo>
                        <a:lnTo>
                          <a:pt x="243" y="228"/>
                        </a:lnTo>
                        <a:lnTo>
                          <a:pt x="243" y="226"/>
                        </a:lnTo>
                        <a:lnTo>
                          <a:pt x="243" y="227"/>
                        </a:lnTo>
                        <a:lnTo>
                          <a:pt x="243" y="227"/>
                        </a:lnTo>
                        <a:lnTo>
                          <a:pt x="243" y="227"/>
                        </a:lnTo>
                        <a:lnTo>
                          <a:pt x="243" y="225"/>
                        </a:lnTo>
                        <a:lnTo>
                          <a:pt x="243" y="226"/>
                        </a:lnTo>
                        <a:lnTo>
                          <a:pt x="243" y="224"/>
                        </a:lnTo>
                        <a:lnTo>
                          <a:pt x="243" y="225"/>
                        </a:lnTo>
                        <a:lnTo>
                          <a:pt x="243" y="225"/>
                        </a:lnTo>
                        <a:lnTo>
                          <a:pt x="243" y="225"/>
                        </a:lnTo>
                        <a:lnTo>
                          <a:pt x="243" y="222"/>
                        </a:lnTo>
                        <a:lnTo>
                          <a:pt x="243" y="224"/>
                        </a:lnTo>
                        <a:lnTo>
                          <a:pt x="243" y="222"/>
                        </a:lnTo>
                        <a:lnTo>
                          <a:pt x="243" y="221"/>
                        </a:lnTo>
                        <a:lnTo>
                          <a:pt x="243" y="220"/>
                        </a:lnTo>
                        <a:lnTo>
                          <a:pt x="243" y="221"/>
                        </a:lnTo>
                        <a:lnTo>
                          <a:pt x="243" y="219"/>
                        </a:lnTo>
                        <a:lnTo>
                          <a:pt x="243" y="221"/>
                        </a:lnTo>
                        <a:lnTo>
                          <a:pt x="243" y="219"/>
                        </a:lnTo>
                        <a:lnTo>
                          <a:pt x="243" y="217"/>
                        </a:lnTo>
                        <a:lnTo>
                          <a:pt x="243" y="218"/>
                        </a:lnTo>
                        <a:lnTo>
                          <a:pt x="243" y="219"/>
                        </a:lnTo>
                        <a:lnTo>
                          <a:pt x="243" y="217"/>
                        </a:lnTo>
                        <a:lnTo>
                          <a:pt x="243" y="218"/>
                        </a:lnTo>
                        <a:lnTo>
                          <a:pt x="243" y="217"/>
                        </a:lnTo>
                        <a:lnTo>
                          <a:pt x="243" y="216"/>
                        </a:lnTo>
                        <a:lnTo>
                          <a:pt x="243" y="217"/>
                        </a:lnTo>
                        <a:lnTo>
                          <a:pt x="243" y="216"/>
                        </a:lnTo>
                        <a:lnTo>
                          <a:pt x="243" y="216"/>
                        </a:lnTo>
                        <a:lnTo>
                          <a:pt x="243" y="217"/>
                        </a:lnTo>
                        <a:lnTo>
                          <a:pt x="243" y="214"/>
                        </a:lnTo>
                        <a:lnTo>
                          <a:pt x="243" y="217"/>
                        </a:lnTo>
                        <a:lnTo>
                          <a:pt x="243" y="214"/>
                        </a:lnTo>
                        <a:lnTo>
                          <a:pt x="243" y="216"/>
                        </a:lnTo>
                        <a:lnTo>
                          <a:pt x="243" y="214"/>
                        </a:lnTo>
                        <a:lnTo>
                          <a:pt x="243" y="213"/>
                        </a:lnTo>
                        <a:lnTo>
                          <a:pt x="243" y="215"/>
                        </a:lnTo>
                        <a:lnTo>
                          <a:pt x="243" y="214"/>
                        </a:lnTo>
                        <a:lnTo>
                          <a:pt x="243" y="216"/>
                        </a:lnTo>
                        <a:lnTo>
                          <a:pt x="243" y="213"/>
                        </a:lnTo>
                        <a:lnTo>
                          <a:pt x="243" y="217"/>
                        </a:lnTo>
                        <a:lnTo>
                          <a:pt x="243" y="213"/>
                        </a:lnTo>
                        <a:lnTo>
                          <a:pt x="243" y="214"/>
                        </a:lnTo>
                        <a:lnTo>
                          <a:pt x="243" y="215"/>
                        </a:lnTo>
                        <a:lnTo>
                          <a:pt x="243" y="214"/>
                        </a:lnTo>
                        <a:lnTo>
                          <a:pt x="243" y="214"/>
                        </a:lnTo>
                        <a:lnTo>
                          <a:pt x="243" y="214"/>
                        </a:lnTo>
                        <a:lnTo>
                          <a:pt x="243" y="215"/>
                        </a:lnTo>
                        <a:lnTo>
                          <a:pt x="243" y="214"/>
                        </a:lnTo>
                        <a:lnTo>
                          <a:pt x="243" y="212"/>
                        </a:lnTo>
                        <a:lnTo>
                          <a:pt x="243" y="214"/>
                        </a:lnTo>
                        <a:lnTo>
                          <a:pt x="243" y="212"/>
                        </a:lnTo>
                        <a:lnTo>
                          <a:pt x="243" y="214"/>
                        </a:lnTo>
                        <a:lnTo>
                          <a:pt x="243" y="214"/>
                        </a:lnTo>
                        <a:lnTo>
                          <a:pt x="243" y="214"/>
                        </a:lnTo>
                        <a:lnTo>
                          <a:pt x="243" y="214"/>
                        </a:lnTo>
                        <a:lnTo>
                          <a:pt x="243" y="214"/>
                        </a:lnTo>
                        <a:lnTo>
                          <a:pt x="243" y="214"/>
                        </a:lnTo>
                        <a:lnTo>
                          <a:pt x="243" y="214"/>
                        </a:lnTo>
                        <a:lnTo>
                          <a:pt x="243" y="214"/>
                        </a:lnTo>
                        <a:lnTo>
                          <a:pt x="243" y="215"/>
                        </a:lnTo>
                        <a:lnTo>
                          <a:pt x="243" y="214"/>
                        </a:lnTo>
                        <a:lnTo>
                          <a:pt x="243" y="213"/>
                        </a:lnTo>
                        <a:lnTo>
                          <a:pt x="243" y="216"/>
                        </a:lnTo>
                        <a:lnTo>
                          <a:pt x="243" y="215"/>
                        </a:lnTo>
                        <a:lnTo>
                          <a:pt x="243" y="213"/>
                        </a:lnTo>
                        <a:lnTo>
                          <a:pt x="243" y="216"/>
                        </a:lnTo>
                        <a:lnTo>
                          <a:pt x="243" y="212"/>
                        </a:lnTo>
                        <a:lnTo>
                          <a:pt x="243" y="215"/>
                        </a:lnTo>
                        <a:lnTo>
                          <a:pt x="243" y="214"/>
                        </a:lnTo>
                        <a:lnTo>
                          <a:pt x="243" y="215"/>
                        </a:lnTo>
                        <a:lnTo>
                          <a:pt x="243" y="214"/>
                        </a:lnTo>
                        <a:lnTo>
                          <a:pt x="243" y="215"/>
                        </a:lnTo>
                        <a:lnTo>
                          <a:pt x="243" y="216"/>
                        </a:lnTo>
                        <a:lnTo>
                          <a:pt x="243" y="216"/>
                        </a:lnTo>
                        <a:lnTo>
                          <a:pt x="243" y="214"/>
                        </a:lnTo>
                        <a:lnTo>
                          <a:pt x="243" y="217"/>
                        </a:lnTo>
                        <a:lnTo>
                          <a:pt x="243" y="217"/>
                        </a:lnTo>
                        <a:lnTo>
                          <a:pt x="243" y="216"/>
                        </a:lnTo>
                        <a:lnTo>
                          <a:pt x="243" y="215"/>
                        </a:lnTo>
                        <a:lnTo>
                          <a:pt x="243" y="217"/>
                        </a:lnTo>
                        <a:lnTo>
                          <a:pt x="243" y="217"/>
                        </a:lnTo>
                        <a:lnTo>
                          <a:pt x="243" y="218"/>
                        </a:lnTo>
                        <a:lnTo>
                          <a:pt x="243" y="217"/>
                        </a:lnTo>
                        <a:lnTo>
                          <a:pt x="244" y="216"/>
                        </a:lnTo>
                        <a:lnTo>
                          <a:pt x="244" y="217"/>
                        </a:lnTo>
                        <a:lnTo>
                          <a:pt x="244" y="217"/>
                        </a:lnTo>
                        <a:lnTo>
                          <a:pt x="244" y="218"/>
                        </a:lnTo>
                        <a:lnTo>
                          <a:pt x="244" y="217"/>
                        </a:lnTo>
                        <a:lnTo>
                          <a:pt x="244" y="218"/>
                        </a:lnTo>
                        <a:lnTo>
                          <a:pt x="244" y="218"/>
                        </a:lnTo>
                        <a:lnTo>
                          <a:pt x="244" y="218"/>
                        </a:lnTo>
                        <a:lnTo>
                          <a:pt x="244" y="216"/>
                        </a:lnTo>
                        <a:lnTo>
                          <a:pt x="244" y="217"/>
                        </a:lnTo>
                        <a:lnTo>
                          <a:pt x="244" y="215"/>
                        </a:lnTo>
                        <a:lnTo>
                          <a:pt x="244" y="216"/>
                        </a:lnTo>
                        <a:lnTo>
                          <a:pt x="244" y="215"/>
                        </a:lnTo>
                        <a:lnTo>
                          <a:pt x="244" y="216"/>
                        </a:lnTo>
                        <a:lnTo>
                          <a:pt x="244" y="216"/>
                        </a:lnTo>
                        <a:lnTo>
                          <a:pt x="244" y="217"/>
                        </a:lnTo>
                        <a:lnTo>
                          <a:pt x="244" y="214"/>
                        </a:lnTo>
                        <a:lnTo>
                          <a:pt x="244" y="214"/>
                        </a:lnTo>
                        <a:lnTo>
                          <a:pt x="244" y="215"/>
                        </a:lnTo>
                        <a:lnTo>
                          <a:pt x="244" y="212"/>
                        </a:lnTo>
                        <a:lnTo>
                          <a:pt x="244" y="213"/>
                        </a:lnTo>
                        <a:lnTo>
                          <a:pt x="244" y="215"/>
                        </a:lnTo>
                        <a:lnTo>
                          <a:pt x="244" y="213"/>
                        </a:lnTo>
                        <a:lnTo>
                          <a:pt x="244" y="212"/>
                        </a:lnTo>
                        <a:lnTo>
                          <a:pt x="244" y="210"/>
                        </a:lnTo>
                        <a:lnTo>
                          <a:pt x="244" y="212"/>
                        </a:lnTo>
                        <a:lnTo>
                          <a:pt x="244" y="209"/>
                        </a:lnTo>
                        <a:lnTo>
                          <a:pt x="244" y="209"/>
                        </a:lnTo>
                        <a:lnTo>
                          <a:pt x="244" y="208"/>
                        </a:lnTo>
                        <a:lnTo>
                          <a:pt x="244" y="209"/>
                        </a:lnTo>
                        <a:lnTo>
                          <a:pt x="244" y="208"/>
                        </a:lnTo>
                        <a:lnTo>
                          <a:pt x="244" y="208"/>
                        </a:lnTo>
                        <a:lnTo>
                          <a:pt x="244" y="207"/>
                        </a:lnTo>
                        <a:lnTo>
                          <a:pt x="244" y="206"/>
                        </a:lnTo>
                        <a:lnTo>
                          <a:pt x="244" y="206"/>
                        </a:lnTo>
                        <a:lnTo>
                          <a:pt x="244" y="204"/>
                        </a:lnTo>
                        <a:lnTo>
                          <a:pt x="244" y="207"/>
                        </a:lnTo>
                        <a:lnTo>
                          <a:pt x="244" y="205"/>
                        </a:lnTo>
                        <a:lnTo>
                          <a:pt x="244" y="204"/>
                        </a:lnTo>
                        <a:lnTo>
                          <a:pt x="244" y="203"/>
                        </a:lnTo>
                        <a:lnTo>
                          <a:pt x="244" y="207"/>
                        </a:lnTo>
                        <a:lnTo>
                          <a:pt x="244" y="203"/>
                        </a:lnTo>
                        <a:lnTo>
                          <a:pt x="244" y="202"/>
                        </a:lnTo>
                        <a:lnTo>
                          <a:pt x="244" y="202"/>
                        </a:lnTo>
                        <a:lnTo>
                          <a:pt x="244" y="201"/>
                        </a:lnTo>
                        <a:lnTo>
                          <a:pt x="244" y="203"/>
                        </a:lnTo>
                        <a:lnTo>
                          <a:pt x="244" y="200"/>
                        </a:lnTo>
                        <a:lnTo>
                          <a:pt x="244" y="200"/>
                        </a:lnTo>
                        <a:lnTo>
                          <a:pt x="244" y="200"/>
                        </a:lnTo>
                        <a:lnTo>
                          <a:pt x="244" y="199"/>
                        </a:lnTo>
                        <a:lnTo>
                          <a:pt x="244" y="199"/>
                        </a:lnTo>
                        <a:lnTo>
                          <a:pt x="244" y="199"/>
                        </a:lnTo>
                        <a:lnTo>
                          <a:pt x="244" y="198"/>
                        </a:lnTo>
                        <a:lnTo>
                          <a:pt x="244" y="196"/>
                        </a:lnTo>
                        <a:lnTo>
                          <a:pt x="244" y="197"/>
                        </a:lnTo>
                        <a:lnTo>
                          <a:pt x="244" y="198"/>
                        </a:lnTo>
                        <a:lnTo>
                          <a:pt x="244" y="194"/>
                        </a:lnTo>
                        <a:lnTo>
                          <a:pt x="244" y="195"/>
                        </a:lnTo>
                        <a:lnTo>
                          <a:pt x="244" y="195"/>
                        </a:lnTo>
                        <a:lnTo>
                          <a:pt x="244" y="195"/>
                        </a:lnTo>
                        <a:lnTo>
                          <a:pt x="244" y="194"/>
                        </a:lnTo>
                        <a:lnTo>
                          <a:pt x="244" y="195"/>
                        </a:lnTo>
                        <a:lnTo>
                          <a:pt x="244" y="193"/>
                        </a:lnTo>
                        <a:lnTo>
                          <a:pt x="244" y="193"/>
                        </a:lnTo>
                        <a:lnTo>
                          <a:pt x="244" y="195"/>
                        </a:lnTo>
                        <a:lnTo>
                          <a:pt x="244" y="190"/>
                        </a:lnTo>
                        <a:lnTo>
                          <a:pt x="244" y="193"/>
                        </a:lnTo>
                        <a:lnTo>
                          <a:pt x="244" y="191"/>
                        </a:lnTo>
                        <a:lnTo>
                          <a:pt x="244" y="193"/>
                        </a:lnTo>
                        <a:lnTo>
                          <a:pt x="244" y="193"/>
                        </a:lnTo>
                        <a:lnTo>
                          <a:pt x="244" y="193"/>
                        </a:lnTo>
                        <a:lnTo>
                          <a:pt x="244" y="191"/>
                        </a:lnTo>
                        <a:lnTo>
                          <a:pt x="244" y="190"/>
                        </a:lnTo>
                        <a:lnTo>
                          <a:pt x="244" y="192"/>
                        </a:lnTo>
                        <a:lnTo>
                          <a:pt x="244" y="192"/>
                        </a:lnTo>
                        <a:lnTo>
                          <a:pt x="244" y="191"/>
                        </a:lnTo>
                        <a:lnTo>
                          <a:pt x="244" y="192"/>
                        </a:lnTo>
                        <a:lnTo>
                          <a:pt x="244" y="192"/>
                        </a:lnTo>
                        <a:lnTo>
                          <a:pt x="244" y="192"/>
                        </a:lnTo>
                        <a:lnTo>
                          <a:pt x="244" y="194"/>
                        </a:lnTo>
                        <a:lnTo>
                          <a:pt x="244" y="190"/>
                        </a:lnTo>
                        <a:lnTo>
                          <a:pt x="244" y="193"/>
                        </a:lnTo>
                        <a:lnTo>
                          <a:pt x="244" y="192"/>
                        </a:lnTo>
                        <a:lnTo>
                          <a:pt x="244" y="193"/>
                        </a:lnTo>
                        <a:lnTo>
                          <a:pt x="244" y="192"/>
                        </a:lnTo>
                        <a:lnTo>
                          <a:pt x="244" y="195"/>
                        </a:lnTo>
                        <a:lnTo>
                          <a:pt x="244" y="195"/>
                        </a:lnTo>
                        <a:lnTo>
                          <a:pt x="244" y="195"/>
                        </a:lnTo>
                        <a:lnTo>
                          <a:pt x="244" y="196"/>
                        </a:lnTo>
                        <a:lnTo>
                          <a:pt x="244" y="197"/>
                        </a:lnTo>
                        <a:lnTo>
                          <a:pt x="244" y="198"/>
                        </a:lnTo>
                        <a:lnTo>
                          <a:pt x="244" y="197"/>
                        </a:lnTo>
                        <a:lnTo>
                          <a:pt x="244" y="199"/>
                        </a:lnTo>
                        <a:lnTo>
                          <a:pt x="244" y="198"/>
                        </a:lnTo>
                        <a:lnTo>
                          <a:pt x="244" y="197"/>
                        </a:lnTo>
                        <a:lnTo>
                          <a:pt x="244" y="200"/>
                        </a:lnTo>
                        <a:lnTo>
                          <a:pt x="244" y="200"/>
                        </a:lnTo>
                        <a:lnTo>
                          <a:pt x="244" y="199"/>
                        </a:lnTo>
                        <a:lnTo>
                          <a:pt x="244" y="202"/>
                        </a:lnTo>
                        <a:lnTo>
                          <a:pt x="244" y="198"/>
                        </a:lnTo>
                        <a:lnTo>
                          <a:pt x="244" y="203"/>
                        </a:lnTo>
                        <a:lnTo>
                          <a:pt x="244" y="201"/>
                        </a:lnTo>
                        <a:lnTo>
                          <a:pt x="244" y="201"/>
                        </a:lnTo>
                        <a:lnTo>
                          <a:pt x="244" y="202"/>
                        </a:lnTo>
                        <a:lnTo>
                          <a:pt x="244" y="205"/>
                        </a:lnTo>
                        <a:lnTo>
                          <a:pt x="244" y="205"/>
                        </a:lnTo>
                        <a:lnTo>
                          <a:pt x="244" y="203"/>
                        </a:lnTo>
                        <a:lnTo>
                          <a:pt x="244" y="206"/>
                        </a:lnTo>
                        <a:lnTo>
                          <a:pt x="245" y="206"/>
                        </a:lnTo>
                        <a:lnTo>
                          <a:pt x="245" y="204"/>
                        </a:lnTo>
                        <a:lnTo>
                          <a:pt x="245" y="207"/>
                        </a:lnTo>
                        <a:lnTo>
                          <a:pt x="245" y="207"/>
                        </a:lnTo>
                        <a:lnTo>
                          <a:pt x="245" y="211"/>
                        </a:lnTo>
                        <a:lnTo>
                          <a:pt x="245" y="205"/>
                        </a:lnTo>
                        <a:lnTo>
                          <a:pt x="245" y="211"/>
                        </a:lnTo>
                        <a:lnTo>
                          <a:pt x="245" y="212"/>
                        </a:lnTo>
                        <a:lnTo>
                          <a:pt x="245" y="211"/>
                        </a:lnTo>
                        <a:lnTo>
                          <a:pt x="245" y="214"/>
                        </a:lnTo>
                        <a:lnTo>
                          <a:pt x="245" y="214"/>
                        </a:lnTo>
                        <a:lnTo>
                          <a:pt x="245" y="214"/>
                        </a:lnTo>
                        <a:lnTo>
                          <a:pt x="245" y="215"/>
                        </a:lnTo>
                        <a:lnTo>
                          <a:pt x="245" y="214"/>
                        </a:lnTo>
                        <a:lnTo>
                          <a:pt x="245" y="216"/>
                        </a:lnTo>
                        <a:lnTo>
                          <a:pt x="245" y="218"/>
                        </a:lnTo>
                        <a:lnTo>
                          <a:pt x="245" y="217"/>
                        </a:lnTo>
                        <a:lnTo>
                          <a:pt x="245" y="219"/>
                        </a:lnTo>
                        <a:lnTo>
                          <a:pt x="245" y="219"/>
                        </a:lnTo>
                        <a:lnTo>
                          <a:pt x="245" y="219"/>
                        </a:lnTo>
                        <a:lnTo>
                          <a:pt x="245" y="220"/>
                        </a:lnTo>
                        <a:lnTo>
                          <a:pt x="245" y="221"/>
                        </a:lnTo>
                        <a:lnTo>
                          <a:pt x="245" y="222"/>
                        </a:lnTo>
                        <a:lnTo>
                          <a:pt x="245" y="222"/>
                        </a:lnTo>
                        <a:lnTo>
                          <a:pt x="245" y="223"/>
                        </a:lnTo>
                        <a:lnTo>
                          <a:pt x="245" y="224"/>
                        </a:lnTo>
                        <a:lnTo>
                          <a:pt x="245" y="224"/>
                        </a:lnTo>
                        <a:lnTo>
                          <a:pt x="245" y="224"/>
                        </a:lnTo>
                        <a:lnTo>
                          <a:pt x="245" y="225"/>
                        </a:lnTo>
                        <a:lnTo>
                          <a:pt x="245" y="225"/>
                        </a:lnTo>
                        <a:lnTo>
                          <a:pt x="245" y="225"/>
                        </a:lnTo>
                        <a:lnTo>
                          <a:pt x="245" y="225"/>
                        </a:lnTo>
                        <a:lnTo>
                          <a:pt x="245" y="225"/>
                        </a:lnTo>
                        <a:lnTo>
                          <a:pt x="245" y="226"/>
                        </a:lnTo>
                        <a:lnTo>
                          <a:pt x="245" y="225"/>
                        </a:lnTo>
                        <a:lnTo>
                          <a:pt x="245" y="227"/>
                        </a:lnTo>
                        <a:lnTo>
                          <a:pt x="245" y="227"/>
                        </a:lnTo>
                        <a:lnTo>
                          <a:pt x="245" y="224"/>
                        </a:lnTo>
                        <a:lnTo>
                          <a:pt x="245" y="225"/>
                        </a:lnTo>
                        <a:lnTo>
                          <a:pt x="245" y="226"/>
                        </a:lnTo>
                        <a:lnTo>
                          <a:pt x="245" y="226"/>
                        </a:lnTo>
                        <a:lnTo>
                          <a:pt x="245" y="228"/>
                        </a:lnTo>
                        <a:lnTo>
                          <a:pt x="245" y="225"/>
                        </a:lnTo>
                        <a:lnTo>
                          <a:pt x="245" y="226"/>
                        </a:lnTo>
                        <a:lnTo>
                          <a:pt x="245" y="229"/>
                        </a:lnTo>
                        <a:lnTo>
                          <a:pt x="245" y="226"/>
                        </a:lnTo>
                        <a:lnTo>
                          <a:pt x="245" y="227"/>
                        </a:lnTo>
                        <a:lnTo>
                          <a:pt x="245" y="226"/>
                        </a:lnTo>
                        <a:lnTo>
                          <a:pt x="245" y="229"/>
                        </a:lnTo>
                        <a:lnTo>
                          <a:pt x="245" y="227"/>
                        </a:lnTo>
                        <a:lnTo>
                          <a:pt x="245" y="228"/>
                        </a:lnTo>
                        <a:lnTo>
                          <a:pt x="245" y="227"/>
                        </a:lnTo>
                        <a:lnTo>
                          <a:pt x="245" y="227"/>
                        </a:lnTo>
                        <a:lnTo>
                          <a:pt x="245" y="227"/>
                        </a:lnTo>
                        <a:lnTo>
                          <a:pt x="245" y="225"/>
                        </a:lnTo>
                        <a:lnTo>
                          <a:pt x="245" y="228"/>
                        </a:lnTo>
                        <a:lnTo>
                          <a:pt x="245" y="225"/>
                        </a:lnTo>
                        <a:lnTo>
                          <a:pt x="245" y="228"/>
                        </a:lnTo>
                        <a:lnTo>
                          <a:pt x="245" y="228"/>
                        </a:lnTo>
                        <a:lnTo>
                          <a:pt x="245" y="226"/>
                        </a:lnTo>
                        <a:lnTo>
                          <a:pt x="245" y="229"/>
                        </a:lnTo>
                        <a:lnTo>
                          <a:pt x="245" y="226"/>
                        </a:lnTo>
                        <a:lnTo>
                          <a:pt x="245" y="227"/>
                        </a:lnTo>
                        <a:lnTo>
                          <a:pt x="245" y="223"/>
                        </a:lnTo>
                        <a:lnTo>
                          <a:pt x="245" y="228"/>
                        </a:lnTo>
                        <a:lnTo>
                          <a:pt x="245" y="224"/>
                        </a:lnTo>
                        <a:lnTo>
                          <a:pt x="245" y="227"/>
                        </a:lnTo>
                        <a:lnTo>
                          <a:pt x="245" y="225"/>
                        </a:lnTo>
                        <a:lnTo>
                          <a:pt x="245" y="225"/>
                        </a:lnTo>
                        <a:lnTo>
                          <a:pt x="245" y="222"/>
                        </a:lnTo>
                        <a:lnTo>
                          <a:pt x="245" y="225"/>
                        </a:lnTo>
                        <a:lnTo>
                          <a:pt x="245" y="225"/>
                        </a:lnTo>
                        <a:lnTo>
                          <a:pt x="245" y="222"/>
                        </a:lnTo>
                        <a:lnTo>
                          <a:pt x="245" y="225"/>
                        </a:lnTo>
                        <a:lnTo>
                          <a:pt x="245" y="223"/>
                        </a:lnTo>
                        <a:lnTo>
                          <a:pt x="245" y="224"/>
                        </a:lnTo>
                        <a:lnTo>
                          <a:pt x="245" y="220"/>
                        </a:lnTo>
                        <a:lnTo>
                          <a:pt x="245" y="223"/>
                        </a:lnTo>
                        <a:lnTo>
                          <a:pt x="245" y="223"/>
                        </a:lnTo>
                        <a:lnTo>
                          <a:pt x="245" y="220"/>
                        </a:lnTo>
                        <a:lnTo>
                          <a:pt x="245" y="224"/>
                        </a:lnTo>
                        <a:lnTo>
                          <a:pt x="245" y="221"/>
                        </a:lnTo>
                        <a:lnTo>
                          <a:pt x="245" y="220"/>
                        </a:lnTo>
                        <a:lnTo>
                          <a:pt x="245" y="220"/>
                        </a:lnTo>
                        <a:lnTo>
                          <a:pt x="245" y="220"/>
                        </a:lnTo>
                        <a:lnTo>
                          <a:pt x="245" y="219"/>
                        </a:lnTo>
                        <a:lnTo>
                          <a:pt x="245" y="221"/>
                        </a:lnTo>
                        <a:lnTo>
                          <a:pt x="245" y="221"/>
                        </a:lnTo>
                        <a:lnTo>
                          <a:pt x="245" y="220"/>
                        </a:lnTo>
                        <a:lnTo>
                          <a:pt x="245" y="220"/>
                        </a:lnTo>
                        <a:lnTo>
                          <a:pt x="245" y="218"/>
                        </a:lnTo>
                        <a:lnTo>
                          <a:pt x="245" y="219"/>
                        </a:lnTo>
                        <a:lnTo>
                          <a:pt x="245" y="220"/>
                        </a:lnTo>
                        <a:lnTo>
                          <a:pt x="245" y="218"/>
                        </a:lnTo>
                        <a:lnTo>
                          <a:pt x="245" y="218"/>
                        </a:lnTo>
                        <a:lnTo>
                          <a:pt x="245" y="218"/>
                        </a:lnTo>
                        <a:lnTo>
                          <a:pt x="245" y="218"/>
                        </a:lnTo>
                        <a:lnTo>
                          <a:pt x="245" y="218"/>
                        </a:lnTo>
                        <a:lnTo>
                          <a:pt x="246" y="219"/>
                        </a:lnTo>
                        <a:lnTo>
                          <a:pt x="246" y="216"/>
                        </a:lnTo>
                        <a:lnTo>
                          <a:pt x="246" y="216"/>
                        </a:lnTo>
                        <a:lnTo>
                          <a:pt x="246" y="217"/>
                        </a:lnTo>
                        <a:lnTo>
                          <a:pt x="246" y="217"/>
                        </a:lnTo>
                        <a:lnTo>
                          <a:pt x="246" y="217"/>
                        </a:lnTo>
                        <a:lnTo>
                          <a:pt x="246" y="217"/>
                        </a:lnTo>
                        <a:lnTo>
                          <a:pt x="246" y="217"/>
                        </a:lnTo>
                        <a:lnTo>
                          <a:pt x="246" y="218"/>
                        </a:lnTo>
                        <a:lnTo>
                          <a:pt x="246" y="215"/>
                        </a:lnTo>
                        <a:lnTo>
                          <a:pt x="246" y="217"/>
                        </a:lnTo>
                        <a:lnTo>
                          <a:pt x="246" y="215"/>
                        </a:lnTo>
                        <a:lnTo>
                          <a:pt x="246" y="215"/>
                        </a:lnTo>
                        <a:lnTo>
                          <a:pt x="246" y="215"/>
                        </a:lnTo>
                        <a:lnTo>
                          <a:pt x="246" y="217"/>
                        </a:lnTo>
                        <a:lnTo>
                          <a:pt x="246" y="216"/>
                        </a:lnTo>
                        <a:lnTo>
                          <a:pt x="246" y="214"/>
                        </a:lnTo>
                        <a:lnTo>
                          <a:pt x="246" y="214"/>
                        </a:lnTo>
                        <a:lnTo>
                          <a:pt x="246" y="217"/>
                        </a:lnTo>
                        <a:lnTo>
                          <a:pt x="246" y="213"/>
                        </a:lnTo>
                        <a:lnTo>
                          <a:pt x="246" y="215"/>
                        </a:lnTo>
                        <a:lnTo>
                          <a:pt x="246" y="214"/>
                        </a:lnTo>
                        <a:lnTo>
                          <a:pt x="246" y="213"/>
                        </a:lnTo>
                        <a:lnTo>
                          <a:pt x="246" y="216"/>
                        </a:lnTo>
                        <a:lnTo>
                          <a:pt x="246" y="214"/>
                        </a:lnTo>
                        <a:lnTo>
                          <a:pt x="246" y="215"/>
                        </a:lnTo>
                        <a:lnTo>
                          <a:pt x="246" y="215"/>
                        </a:lnTo>
                        <a:lnTo>
                          <a:pt x="246" y="216"/>
                        </a:lnTo>
                        <a:lnTo>
                          <a:pt x="246" y="214"/>
                        </a:lnTo>
                        <a:lnTo>
                          <a:pt x="246" y="215"/>
                        </a:lnTo>
                        <a:lnTo>
                          <a:pt x="246" y="218"/>
                        </a:lnTo>
                        <a:lnTo>
                          <a:pt x="246" y="214"/>
                        </a:lnTo>
                        <a:lnTo>
                          <a:pt x="246" y="216"/>
                        </a:lnTo>
                        <a:lnTo>
                          <a:pt x="246" y="215"/>
                        </a:lnTo>
                        <a:lnTo>
                          <a:pt x="246" y="214"/>
                        </a:lnTo>
                        <a:lnTo>
                          <a:pt x="246" y="214"/>
                        </a:lnTo>
                        <a:lnTo>
                          <a:pt x="246" y="215"/>
                        </a:lnTo>
                        <a:lnTo>
                          <a:pt x="246" y="216"/>
                        </a:lnTo>
                        <a:lnTo>
                          <a:pt x="246" y="214"/>
                        </a:lnTo>
                        <a:lnTo>
                          <a:pt x="246" y="216"/>
                        </a:lnTo>
                        <a:lnTo>
                          <a:pt x="246" y="216"/>
                        </a:lnTo>
                        <a:lnTo>
                          <a:pt x="246" y="216"/>
                        </a:lnTo>
                        <a:lnTo>
                          <a:pt x="246" y="216"/>
                        </a:lnTo>
                        <a:lnTo>
                          <a:pt x="246" y="215"/>
                        </a:lnTo>
                        <a:lnTo>
                          <a:pt x="246" y="219"/>
                        </a:lnTo>
                        <a:lnTo>
                          <a:pt x="246" y="218"/>
                        </a:lnTo>
                        <a:lnTo>
                          <a:pt x="246" y="217"/>
                        </a:lnTo>
                        <a:lnTo>
                          <a:pt x="246" y="217"/>
                        </a:lnTo>
                        <a:lnTo>
                          <a:pt x="246" y="218"/>
                        </a:lnTo>
                        <a:lnTo>
                          <a:pt x="246" y="218"/>
                        </a:lnTo>
                        <a:lnTo>
                          <a:pt x="246" y="217"/>
                        </a:lnTo>
                        <a:lnTo>
                          <a:pt x="246" y="221"/>
                        </a:lnTo>
                        <a:lnTo>
                          <a:pt x="246" y="217"/>
                        </a:lnTo>
                        <a:lnTo>
                          <a:pt x="246" y="218"/>
                        </a:lnTo>
                        <a:lnTo>
                          <a:pt x="246" y="219"/>
                        </a:lnTo>
                        <a:lnTo>
                          <a:pt x="246" y="219"/>
                        </a:lnTo>
                        <a:lnTo>
                          <a:pt x="246" y="220"/>
                        </a:lnTo>
                        <a:lnTo>
                          <a:pt x="246" y="219"/>
                        </a:lnTo>
                        <a:lnTo>
                          <a:pt x="246" y="218"/>
                        </a:lnTo>
                        <a:lnTo>
                          <a:pt x="246" y="218"/>
                        </a:lnTo>
                        <a:lnTo>
                          <a:pt x="246" y="222"/>
                        </a:lnTo>
                        <a:lnTo>
                          <a:pt x="246" y="220"/>
                        </a:lnTo>
                        <a:lnTo>
                          <a:pt x="246" y="221"/>
                        </a:lnTo>
                        <a:lnTo>
                          <a:pt x="246" y="220"/>
                        </a:lnTo>
                        <a:lnTo>
                          <a:pt x="246" y="219"/>
                        </a:lnTo>
                        <a:lnTo>
                          <a:pt x="246" y="220"/>
                        </a:lnTo>
                        <a:lnTo>
                          <a:pt x="246" y="221"/>
                        </a:lnTo>
                        <a:lnTo>
                          <a:pt x="246" y="222"/>
                        </a:lnTo>
                        <a:lnTo>
                          <a:pt x="246" y="220"/>
                        </a:lnTo>
                        <a:lnTo>
                          <a:pt x="246" y="222"/>
                        </a:lnTo>
                        <a:lnTo>
                          <a:pt x="246" y="221"/>
                        </a:lnTo>
                        <a:lnTo>
                          <a:pt x="246" y="224"/>
                        </a:lnTo>
                        <a:lnTo>
                          <a:pt x="246" y="220"/>
                        </a:lnTo>
                        <a:lnTo>
                          <a:pt x="246" y="222"/>
                        </a:lnTo>
                        <a:lnTo>
                          <a:pt x="246" y="222"/>
                        </a:lnTo>
                        <a:lnTo>
                          <a:pt x="246" y="220"/>
                        </a:lnTo>
                        <a:lnTo>
                          <a:pt x="246" y="226"/>
                        </a:lnTo>
                        <a:lnTo>
                          <a:pt x="246" y="223"/>
                        </a:lnTo>
                        <a:lnTo>
                          <a:pt x="246" y="224"/>
                        </a:lnTo>
                        <a:lnTo>
                          <a:pt x="246" y="226"/>
                        </a:lnTo>
                        <a:lnTo>
                          <a:pt x="246" y="223"/>
                        </a:lnTo>
                        <a:lnTo>
                          <a:pt x="246" y="226"/>
                        </a:lnTo>
                        <a:lnTo>
                          <a:pt x="246" y="226"/>
                        </a:lnTo>
                        <a:lnTo>
                          <a:pt x="246" y="226"/>
                        </a:lnTo>
                        <a:lnTo>
                          <a:pt x="246" y="227"/>
                        </a:lnTo>
                        <a:lnTo>
                          <a:pt x="246" y="227"/>
                        </a:lnTo>
                        <a:lnTo>
                          <a:pt x="246" y="227"/>
                        </a:lnTo>
                        <a:lnTo>
                          <a:pt x="246" y="230"/>
                        </a:lnTo>
                        <a:lnTo>
                          <a:pt x="246" y="224"/>
                        </a:lnTo>
                        <a:lnTo>
                          <a:pt x="246" y="227"/>
                        </a:lnTo>
                        <a:lnTo>
                          <a:pt x="246" y="229"/>
                        </a:lnTo>
                        <a:lnTo>
                          <a:pt x="246" y="225"/>
                        </a:lnTo>
                        <a:lnTo>
                          <a:pt x="246" y="229"/>
                        </a:lnTo>
                        <a:lnTo>
                          <a:pt x="246" y="225"/>
                        </a:lnTo>
                        <a:lnTo>
                          <a:pt x="246" y="229"/>
                        </a:lnTo>
                        <a:lnTo>
                          <a:pt x="246" y="226"/>
                        </a:lnTo>
                        <a:lnTo>
                          <a:pt x="246" y="229"/>
                        </a:lnTo>
                        <a:lnTo>
                          <a:pt x="246" y="226"/>
                        </a:lnTo>
                        <a:lnTo>
                          <a:pt x="246" y="229"/>
                        </a:lnTo>
                        <a:lnTo>
                          <a:pt x="246" y="228"/>
                        </a:lnTo>
                        <a:lnTo>
                          <a:pt x="246" y="228"/>
                        </a:lnTo>
                        <a:lnTo>
                          <a:pt x="246" y="233"/>
                        </a:lnTo>
                        <a:lnTo>
                          <a:pt x="246" y="227"/>
                        </a:lnTo>
                        <a:lnTo>
                          <a:pt x="246" y="229"/>
                        </a:lnTo>
                        <a:lnTo>
                          <a:pt x="246" y="227"/>
                        </a:lnTo>
                        <a:lnTo>
                          <a:pt x="246" y="228"/>
                        </a:lnTo>
                        <a:lnTo>
                          <a:pt x="246" y="229"/>
                        </a:lnTo>
                        <a:lnTo>
                          <a:pt x="246" y="228"/>
                        </a:lnTo>
                        <a:lnTo>
                          <a:pt x="247" y="230"/>
                        </a:lnTo>
                        <a:lnTo>
                          <a:pt x="247" y="228"/>
                        </a:lnTo>
                        <a:lnTo>
                          <a:pt x="247" y="228"/>
                        </a:lnTo>
                        <a:lnTo>
                          <a:pt x="247" y="227"/>
                        </a:lnTo>
                        <a:lnTo>
                          <a:pt x="247" y="229"/>
                        </a:lnTo>
                        <a:lnTo>
                          <a:pt x="247" y="227"/>
                        </a:lnTo>
                        <a:lnTo>
                          <a:pt x="247" y="227"/>
                        </a:lnTo>
                        <a:lnTo>
                          <a:pt x="247" y="227"/>
                        </a:lnTo>
                        <a:lnTo>
                          <a:pt x="247" y="229"/>
                        </a:lnTo>
                        <a:lnTo>
                          <a:pt x="247" y="228"/>
                        </a:lnTo>
                        <a:lnTo>
                          <a:pt x="247" y="229"/>
                        </a:lnTo>
                        <a:lnTo>
                          <a:pt x="247" y="228"/>
                        </a:lnTo>
                        <a:lnTo>
                          <a:pt x="247" y="228"/>
                        </a:lnTo>
                        <a:lnTo>
                          <a:pt x="247" y="227"/>
                        </a:lnTo>
                        <a:lnTo>
                          <a:pt x="247" y="227"/>
                        </a:lnTo>
                        <a:lnTo>
                          <a:pt x="247" y="227"/>
                        </a:lnTo>
                        <a:lnTo>
                          <a:pt x="247" y="229"/>
                        </a:lnTo>
                        <a:lnTo>
                          <a:pt x="247" y="227"/>
                        </a:lnTo>
                        <a:lnTo>
                          <a:pt x="247" y="228"/>
                        </a:lnTo>
                        <a:lnTo>
                          <a:pt x="247" y="226"/>
                        </a:lnTo>
                        <a:lnTo>
                          <a:pt x="247" y="226"/>
                        </a:lnTo>
                        <a:lnTo>
                          <a:pt x="247" y="228"/>
                        </a:lnTo>
                        <a:lnTo>
                          <a:pt x="247" y="226"/>
                        </a:lnTo>
                        <a:lnTo>
                          <a:pt x="247" y="227"/>
                        </a:lnTo>
                        <a:lnTo>
                          <a:pt x="247" y="226"/>
                        </a:lnTo>
                        <a:lnTo>
                          <a:pt x="247" y="226"/>
                        </a:lnTo>
                        <a:lnTo>
                          <a:pt x="247" y="224"/>
                        </a:lnTo>
                        <a:lnTo>
                          <a:pt x="247" y="225"/>
                        </a:lnTo>
                        <a:lnTo>
                          <a:pt x="247" y="225"/>
                        </a:lnTo>
                        <a:lnTo>
                          <a:pt x="247" y="227"/>
                        </a:lnTo>
                        <a:lnTo>
                          <a:pt x="247" y="222"/>
                        </a:lnTo>
                        <a:lnTo>
                          <a:pt x="247" y="226"/>
                        </a:lnTo>
                        <a:lnTo>
                          <a:pt x="247" y="223"/>
                        </a:lnTo>
                        <a:lnTo>
                          <a:pt x="247" y="225"/>
                        </a:lnTo>
                        <a:lnTo>
                          <a:pt x="247" y="223"/>
                        </a:lnTo>
                        <a:lnTo>
                          <a:pt x="247" y="223"/>
                        </a:lnTo>
                        <a:lnTo>
                          <a:pt x="247" y="222"/>
                        </a:lnTo>
                        <a:lnTo>
                          <a:pt x="247" y="223"/>
                        </a:lnTo>
                        <a:lnTo>
                          <a:pt x="247" y="224"/>
                        </a:lnTo>
                        <a:lnTo>
                          <a:pt x="247" y="221"/>
                        </a:lnTo>
                        <a:lnTo>
                          <a:pt x="247" y="222"/>
                        </a:lnTo>
                        <a:lnTo>
                          <a:pt x="247" y="222"/>
                        </a:lnTo>
                        <a:lnTo>
                          <a:pt x="247" y="223"/>
                        </a:lnTo>
                        <a:lnTo>
                          <a:pt x="247" y="219"/>
                        </a:lnTo>
                        <a:lnTo>
                          <a:pt x="247" y="221"/>
                        </a:lnTo>
                        <a:lnTo>
                          <a:pt x="247" y="222"/>
                        </a:lnTo>
                        <a:lnTo>
                          <a:pt x="247" y="219"/>
                        </a:lnTo>
                        <a:lnTo>
                          <a:pt x="247" y="223"/>
                        </a:lnTo>
                        <a:lnTo>
                          <a:pt x="247" y="218"/>
                        </a:lnTo>
                        <a:lnTo>
                          <a:pt x="247" y="222"/>
                        </a:lnTo>
                        <a:lnTo>
                          <a:pt x="247" y="219"/>
                        </a:lnTo>
                        <a:lnTo>
                          <a:pt x="247" y="219"/>
                        </a:lnTo>
                        <a:lnTo>
                          <a:pt x="247" y="219"/>
                        </a:lnTo>
                        <a:lnTo>
                          <a:pt x="247" y="220"/>
                        </a:lnTo>
                        <a:lnTo>
                          <a:pt x="247" y="217"/>
                        </a:lnTo>
                        <a:lnTo>
                          <a:pt x="247" y="219"/>
                        </a:lnTo>
                        <a:lnTo>
                          <a:pt x="247" y="219"/>
                        </a:lnTo>
                        <a:lnTo>
                          <a:pt x="247" y="216"/>
                        </a:lnTo>
                        <a:lnTo>
                          <a:pt x="247" y="217"/>
                        </a:lnTo>
                        <a:lnTo>
                          <a:pt x="247" y="217"/>
                        </a:lnTo>
                        <a:lnTo>
                          <a:pt x="247" y="218"/>
                        </a:lnTo>
                        <a:lnTo>
                          <a:pt x="247" y="217"/>
                        </a:lnTo>
                        <a:lnTo>
                          <a:pt x="247" y="218"/>
                        </a:lnTo>
                        <a:lnTo>
                          <a:pt x="247" y="217"/>
                        </a:lnTo>
                        <a:lnTo>
                          <a:pt x="247" y="218"/>
                        </a:lnTo>
                        <a:lnTo>
                          <a:pt x="247" y="217"/>
                        </a:lnTo>
                        <a:lnTo>
                          <a:pt x="247" y="218"/>
                        </a:lnTo>
                        <a:lnTo>
                          <a:pt x="247" y="217"/>
                        </a:lnTo>
                        <a:lnTo>
                          <a:pt x="247" y="219"/>
                        </a:lnTo>
                        <a:lnTo>
                          <a:pt x="247" y="216"/>
                        </a:lnTo>
                        <a:lnTo>
                          <a:pt x="247" y="218"/>
                        </a:lnTo>
                        <a:lnTo>
                          <a:pt x="247" y="216"/>
                        </a:lnTo>
                        <a:lnTo>
                          <a:pt x="247" y="216"/>
                        </a:lnTo>
                        <a:lnTo>
                          <a:pt x="247" y="217"/>
                        </a:lnTo>
                        <a:lnTo>
                          <a:pt x="247" y="217"/>
                        </a:lnTo>
                        <a:lnTo>
                          <a:pt x="247" y="214"/>
                        </a:lnTo>
                        <a:lnTo>
                          <a:pt x="247" y="216"/>
                        </a:lnTo>
                        <a:lnTo>
                          <a:pt x="247" y="215"/>
                        </a:lnTo>
                        <a:lnTo>
                          <a:pt x="247" y="214"/>
                        </a:lnTo>
                        <a:lnTo>
                          <a:pt x="247" y="215"/>
                        </a:lnTo>
                        <a:lnTo>
                          <a:pt x="247" y="214"/>
                        </a:lnTo>
                        <a:lnTo>
                          <a:pt x="247" y="215"/>
                        </a:lnTo>
                        <a:lnTo>
                          <a:pt x="247" y="211"/>
                        </a:lnTo>
                        <a:lnTo>
                          <a:pt x="247" y="213"/>
                        </a:lnTo>
                        <a:lnTo>
                          <a:pt x="247" y="214"/>
                        </a:lnTo>
                        <a:lnTo>
                          <a:pt x="247" y="214"/>
                        </a:lnTo>
                        <a:lnTo>
                          <a:pt x="247" y="212"/>
                        </a:lnTo>
                        <a:lnTo>
                          <a:pt x="247" y="215"/>
                        </a:lnTo>
                        <a:lnTo>
                          <a:pt x="247" y="213"/>
                        </a:lnTo>
                        <a:lnTo>
                          <a:pt x="247" y="214"/>
                        </a:lnTo>
                        <a:lnTo>
                          <a:pt x="247" y="211"/>
                        </a:lnTo>
                        <a:lnTo>
                          <a:pt x="247" y="212"/>
                        </a:lnTo>
                        <a:lnTo>
                          <a:pt x="247" y="213"/>
                        </a:lnTo>
                        <a:lnTo>
                          <a:pt x="247" y="213"/>
                        </a:lnTo>
                        <a:lnTo>
                          <a:pt x="247" y="212"/>
                        </a:lnTo>
                        <a:lnTo>
                          <a:pt x="247" y="212"/>
                        </a:lnTo>
                        <a:lnTo>
                          <a:pt x="247" y="214"/>
                        </a:lnTo>
                        <a:lnTo>
                          <a:pt x="248" y="214"/>
                        </a:lnTo>
                        <a:lnTo>
                          <a:pt x="248" y="211"/>
                        </a:lnTo>
                        <a:lnTo>
                          <a:pt x="248" y="213"/>
                        </a:lnTo>
                        <a:lnTo>
                          <a:pt x="248" y="211"/>
                        </a:lnTo>
                        <a:lnTo>
                          <a:pt x="248" y="210"/>
                        </a:lnTo>
                        <a:lnTo>
                          <a:pt x="248" y="211"/>
                        </a:lnTo>
                        <a:lnTo>
                          <a:pt x="248" y="213"/>
                        </a:lnTo>
                        <a:lnTo>
                          <a:pt x="248" y="211"/>
                        </a:lnTo>
                        <a:lnTo>
                          <a:pt x="248" y="211"/>
                        </a:lnTo>
                        <a:lnTo>
                          <a:pt x="248" y="207"/>
                        </a:lnTo>
                        <a:lnTo>
                          <a:pt x="248" y="212"/>
                        </a:lnTo>
                        <a:lnTo>
                          <a:pt x="248" y="211"/>
                        </a:lnTo>
                        <a:lnTo>
                          <a:pt x="248" y="209"/>
                        </a:lnTo>
                        <a:lnTo>
                          <a:pt x="248" y="210"/>
                        </a:lnTo>
                        <a:lnTo>
                          <a:pt x="248" y="212"/>
                        </a:lnTo>
                        <a:lnTo>
                          <a:pt x="248" y="208"/>
                        </a:lnTo>
                        <a:lnTo>
                          <a:pt x="248" y="211"/>
                        </a:lnTo>
                        <a:lnTo>
                          <a:pt x="248" y="209"/>
                        </a:lnTo>
                        <a:lnTo>
                          <a:pt x="248" y="207"/>
                        </a:lnTo>
                        <a:lnTo>
                          <a:pt x="248" y="207"/>
                        </a:lnTo>
                        <a:lnTo>
                          <a:pt x="248" y="209"/>
                        </a:lnTo>
                        <a:lnTo>
                          <a:pt x="248" y="207"/>
                        </a:lnTo>
                        <a:lnTo>
                          <a:pt x="248" y="206"/>
                        </a:lnTo>
                        <a:lnTo>
                          <a:pt x="248" y="207"/>
                        </a:lnTo>
                        <a:lnTo>
                          <a:pt x="248" y="205"/>
                        </a:lnTo>
                        <a:lnTo>
                          <a:pt x="248" y="205"/>
                        </a:lnTo>
                        <a:lnTo>
                          <a:pt x="248" y="205"/>
                        </a:lnTo>
                        <a:lnTo>
                          <a:pt x="248" y="204"/>
                        </a:lnTo>
                        <a:lnTo>
                          <a:pt x="248" y="204"/>
                        </a:lnTo>
                        <a:lnTo>
                          <a:pt x="248" y="205"/>
                        </a:lnTo>
                        <a:lnTo>
                          <a:pt x="248" y="204"/>
                        </a:lnTo>
                        <a:lnTo>
                          <a:pt x="248" y="204"/>
                        </a:lnTo>
                        <a:lnTo>
                          <a:pt x="248" y="202"/>
                        </a:lnTo>
                        <a:lnTo>
                          <a:pt x="248" y="201"/>
                        </a:lnTo>
                        <a:lnTo>
                          <a:pt x="248" y="203"/>
                        </a:lnTo>
                        <a:lnTo>
                          <a:pt x="248" y="202"/>
                        </a:lnTo>
                        <a:lnTo>
                          <a:pt x="248" y="201"/>
                        </a:lnTo>
                        <a:lnTo>
                          <a:pt x="248" y="201"/>
                        </a:lnTo>
                        <a:lnTo>
                          <a:pt x="248" y="203"/>
                        </a:lnTo>
                        <a:lnTo>
                          <a:pt x="248" y="200"/>
                        </a:lnTo>
                        <a:lnTo>
                          <a:pt x="248" y="201"/>
                        </a:lnTo>
                        <a:lnTo>
                          <a:pt x="248" y="201"/>
                        </a:lnTo>
                        <a:lnTo>
                          <a:pt x="248" y="200"/>
                        </a:lnTo>
                        <a:lnTo>
                          <a:pt x="248" y="199"/>
                        </a:lnTo>
                        <a:lnTo>
                          <a:pt x="248" y="199"/>
                        </a:lnTo>
                        <a:lnTo>
                          <a:pt x="248" y="198"/>
                        </a:lnTo>
                        <a:lnTo>
                          <a:pt x="248" y="200"/>
                        </a:lnTo>
                        <a:lnTo>
                          <a:pt x="248" y="200"/>
                        </a:lnTo>
                        <a:lnTo>
                          <a:pt x="248" y="198"/>
                        </a:lnTo>
                        <a:lnTo>
                          <a:pt x="248" y="198"/>
                        </a:lnTo>
                        <a:lnTo>
                          <a:pt x="248" y="199"/>
                        </a:lnTo>
                        <a:lnTo>
                          <a:pt x="248" y="196"/>
                        </a:lnTo>
                        <a:lnTo>
                          <a:pt x="248" y="198"/>
                        </a:lnTo>
                        <a:lnTo>
                          <a:pt x="248" y="196"/>
                        </a:lnTo>
                        <a:lnTo>
                          <a:pt x="248" y="198"/>
                        </a:lnTo>
                        <a:lnTo>
                          <a:pt x="248" y="195"/>
                        </a:lnTo>
                        <a:lnTo>
                          <a:pt x="248" y="196"/>
                        </a:lnTo>
                        <a:lnTo>
                          <a:pt x="248" y="196"/>
                        </a:lnTo>
                        <a:lnTo>
                          <a:pt x="248" y="195"/>
                        </a:lnTo>
                        <a:lnTo>
                          <a:pt x="248" y="196"/>
                        </a:lnTo>
                        <a:lnTo>
                          <a:pt x="248" y="195"/>
                        </a:lnTo>
                        <a:lnTo>
                          <a:pt x="248" y="193"/>
                        </a:lnTo>
                        <a:lnTo>
                          <a:pt x="248" y="192"/>
                        </a:lnTo>
                        <a:lnTo>
                          <a:pt x="248" y="194"/>
                        </a:lnTo>
                        <a:lnTo>
                          <a:pt x="248" y="195"/>
                        </a:lnTo>
                        <a:lnTo>
                          <a:pt x="248" y="190"/>
                        </a:lnTo>
                        <a:lnTo>
                          <a:pt x="248" y="194"/>
                        </a:lnTo>
                        <a:lnTo>
                          <a:pt x="248" y="190"/>
                        </a:lnTo>
                        <a:lnTo>
                          <a:pt x="248" y="193"/>
                        </a:lnTo>
                        <a:lnTo>
                          <a:pt x="248" y="191"/>
                        </a:lnTo>
                        <a:lnTo>
                          <a:pt x="248" y="192"/>
                        </a:lnTo>
                        <a:lnTo>
                          <a:pt x="248" y="191"/>
                        </a:lnTo>
                        <a:lnTo>
                          <a:pt x="248" y="190"/>
                        </a:lnTo>
                        <a:lnTo>
                          <a:pt x="248" y="190"/>
                        </a:lnTo>
                        <a:lnTo>
                          <a:pt x="248" y="187"/>
                        </a:lnTo>
                        <a:lnTo>
                          <a:pt x="248" y="190"/>
                        </a:lnTo>
                        <a:lnTo>
                          <a:pt x="248" y="187"/>
                        </a:lnTo>
                        <a:lnTo>
                          <a:pt x="248" y="190"/>
                        </a:lnTo>
                        <a:lnTo>
                          <a:pt x="248" y="186"/>
                        </a:lnTo>
                        <a:lnTo>
                          <a:pt x="248" y="188"/>
                        </a:lnTo>
                        <a:lnTo>
                          <a:pt x="248" y="186"/>
                        </a:lnTo>
                        <a:lnTo>
                          <a:pt x="248" y="188"/>
                        </a:lnTo>
                        <a:lnTo>
                          <a:pt x="248" y="183"/>
                        </a:lnTo>
                        <a:lnTo>
                          <a:pt x="248" y="186"/>
                        </a:lnTo>
                        <a:lnTo>
                          <a:pt x="248" y="185"/>
                        </a:lnTo>
                        <a:lnTo>
                          <a:pt x="248" y="184"/>
                        </a:lnTo>
                        <a:lnTo>
                          <a:pt x="248" y="187"/>
                        </a:lnTo>
                        <a:lnTo>
                          <a:pt x="248" y="184"/>
                        </a:lnTo>
                        <a:lnTo>
                          <a:pt x="248" y="183"/>
                        </a:lnTo>
                        <a:lnTo>
                          <a:pt x="248" y="184"/>
                        </a:lnTo>
                        <a:lnTo>
                          <a:pt x="248" y="183"/>
                        </a:lnTo>
                        <a:lnTo>
                          <a:pt x="248" y="181"/>
                        </a:lnTo>
                        <a:lnTo>
                          <a:pt x="248" y="181"/>
                        </a:lnTo>
                        <a:lnTo>
                          <a:pt x="248" y="185"/>
                        </a:lnTo>
                        <a:lnTo>
                          <a:pt x="248" y="180"/>
                        </a:lnTo>
                        <a:lnTo>
                          <a:pt x="248" y="181"/>
                        </a:lnTo>
                        <a:lnTo>
                          <a:pt x="248" y="180"/>
                        </a:lnTo>
                        <a:lnTo>
                          <a:pt x="248" y="178"/>
                        </a:lnTo>
                        <a:lnTo>
                          <a:pt x="248" y="181"/>
                        </a:lnTo>
                        <a:lnTo>
                          <a:pt x="249" y="176"/>
                        </a:lnTo>
                        <a:lnTo>
                          <a:pt x="249" y="178"/>
                        </a:lnTo>
                        <a:lnTo>
                          <a:pt x="249" y="177"/>
                        </a:lnTo>
                        <a:lnTo>
                          <a:pt x="249" y="176"/>
                        </a:lnTo>
                        <a:lnTo>
                          <a:pt x="249" y="174"/>
                        </a:lnTo>
                        <a:lnTo>
                          <a:pt x="249" y="176"/>
                        </a:lnTo>
                        <a:lnTo>
                          <a:pt x="249" y="174"/>
                        </a:lnTo>
                        <a:lnTo>
                          <a:pt x="249" y="175"/>
                        </a:lnTo>
                        <a:lnTo>
                          <a:pt x="249" y="173"/>
                        </a:lnTo>
                        <a:lnTo>
                          <a:pt x="249" y="172"/>
                        </a:lnTo>
                        <a:lnTo>
                          <a:pt x="249" y="170"/>
                        </a:lnTo>
                        <a:lnTo>
                          <a:pt x="249" y="171"/>
                        </a:lnTo>
                        <a:lnTo>
                          <a:pt x="249" y="170"/>
                        </a:lnTo>
                        <a:lnTo>
                          <a:pt x="249" y="170"/>
                        </a:lnTo>
                        <a:lnTo>
                          <a:pt x="249" y="167"/>
                        </a:lnTo>
                        <a:lnTo>
                          <a:pt x="249" y="168"/>
                        </a:lnTo>
                        <a:lnTo>
                          <a:pt x="249" y="167"/>
                        </a:lnTo>
                        <a:lnTo>
                          <a:pt x="249" y="166"/>
                        </a:lnTo>
                        <a:lnTo>
                          <a:pt x="249" y="168"/>
                        </a:lnTo>
                        <a:lnTo>
                          <a:pt x="249" y="168"/>
                        </a:lnTo>
                        <a:lnTo>
                          <a:pt x="249" y="166"/>
                        </a:lnTo>
                        <a:lnTo>
                          <a:pt x="249" y="164"/>
                        </a:lnTo>
                        <a:lnTo>
                          <a:pt x="249" y="165"/>
                        </a:lnTo>
                        <a:lnTo>
                          <a:pt x="249" y="165"/>
                        </a:lnTo>
                        <a:lnTo>
                          <a:pt x="249" y="164"/>
                        </a:lnTo>
                        <a:lnTo>
                          <a:pt x="249" y="162"/>
                        </a:lnTo>
                        <a:lnTo>
                          <a:pt x="249" y="162"/>
                        </a:lnTo>
                        <a:lnTo>
                          <a:pt x="249" y="162"/>
                        </a:lnTo>
                        <a:lnTo>
                          <a:pt x="249" y="160"/>
                        </a:lnTo>
                        <a:lnTo>
                          <a:pt x="249" y="162"/>
                        </a:lnTo>
                        <a:lnTo>
                          <a:pt x="249" y="161"/>
                        </a:lnTo>
                        <a:lnTo>
                          <a:pt x="249" y="161"/>
                        </a:lnTo>
                        <a:lnTo>
                          <a:pt x="249" y="161"/>
                        </a:lnTo>
                        <a:lnTo>
                          <a:pt x="249" y="159"/>
                        </a:lnTo>
                        <a:lnTo>
                          <a:pt x="249" y="158"/>
                        </a:lnTo>
                        <a:lnTo>
                          <a:pt x="249" y="158"/>
                        </a:lnTo>
                        <a:lnTo>
                          <a:pt x="249" y="160"/>
                        </a:lnTo>
                        <a:lnTo>
                          <a:pt x="249" y="158"/>
                        </a:lnTo>
                        <a:lnTo>
                          <a:pt x="249" y="159"/>
                        </a:lnTo>
                        <a:lnTo>
                          <a:pt x="249" y="156"/>
                        </a:lnTo>
                        <a:lnTo>
                          <a:pt x="249" y="158"/>
                        </a:lnTo>
                        <a:lnTo>
                          <a:pt x="249" y="155"/>
                        </a:lnTo>
                        <a:lnTo>
                          <a:pt x="249" y="156"/>
                        </a:lnTo>
                        <a:lnTo>
                          <a:pt x="249" y="153"/>
                        </a:lnTo>
                        <a:lnTo>
                          <a:pt x="249" y="155"/>
                        </a:lnTo>
                        <a:lnTo>
                          <a:pt x="249" y="153"/>
                        </a:lnTo>
                        <a:lnTo>
                          <a:pt x="249" y="153"/>
                        </a:lnTo>
                        <a:lnTo>
                          <a:pt x="249" y="154"/>
                        </a:lnTo>
                        <a:lnTo>
                          <a:pt x="249" y="151"/>
                        </a:lnTo>
                        <a:lnTo>
                          <a:pt x="249" y="152"/>
                        </a:lnTo>
                        <a:lnTo>
                          <a:pt x="249" y="149"/>
                        </a:lnTo>
                        <a:lnTo>
                          <a:pt x="249" y="152"/>
                        </a:lnTo>
                        <a:lnTo>
                          <a:pt x="249" y="148"/>
                        </a:lnTo>
                        <a:lnTo>
                          <a:pt x="249" y="150"/>
                        </a:lnTo>
                        <a:lnTo>
                          <a:pt x="249" y="150"/>
                        </a:lnTo>
                        <a:lnTo>
                          <a:pt x="249" y="149"/>
                        </a:lnTo>
                        <a:lnTo>
                          <a:pt x="249" y="147"/>
                        </a:lnTo>
                        <a:lnTo>
                          <a:pt x="249" y="148"/>
                        </a:lnTo>
                        <a:lnTo>
                          <a:pt x="249" y="149"/>
                        </a:lnTo>
                        <a:lnTo>
                          <a:pt x="249" y="146"/>
                        </a:lnTo>
                        <a:lnTo>
                          <a:pt x="249" y="147"/>
                        </a:lnTo>
                        <a:lnTo>
                          <a:pt x="249" y="145"/>
                        </a:lnTo>
                        <a:lnTo>
                          <a:pt x="249" y="145"/>
                        </a:lnTo>
                        <a:lnTo>
                          <a:pt x="249" y="147"/>
                        </a:lnTo>
                        <a:lnTo>
                          <a:pt x="249" y="143"/>
                        </a:lnTo>
                        <a:lnTo>
                          <a:pt x="249" y="146"/>
                        </a:lnTo>
                        <a:lnTo>
                          <a:pt x="249" y="143"/>
                        </a:lnTo>
                        <a:lnTo>
                          <a:pt x="249" y="146"/>
                        </a:lnTo>
                        <a:lnTo>
                          <a:pt x="249" y="145"/>
                        </a:lnTo>
                        <a:lnTo>
                          <a:pt x="249" y="143"/>
                        </a:lnTo>
                        <a:lnTo>
                          <a:pt x="249" y="142"/>
                        </a:lnTo>
                        <a:lnTo>
                          <a:pt x="249" y="141"/>
                        </a:lnTo>
                        <a:lnTo>
                          <a:pt x="249" y="143"/>
                        </a:lnTo>
                        <a:lnTo>
                          <a:pt x="249" y="142"/>
                        </a:lnTo>
                        <a:lnTo>
                          <a:pt x="249" y="141"/>
                        </a:lnTo>
                        <a:lnTo>
                          <a:pt x="249" y="140"/>
                        </a:lnTo>
                        <a:lnTo>
                          <a:pt x="249" y="142"/>
                        </a:lnTo>
                        <a:lnTo>
                          <a:pt x="249" y="138"/>
                        </a:lnTo>
                        <a:lnTo>
                          <a:pt x="249" y="142"/>
                        </a:lnTo>
                        <a:lnTo>
                          <a:pt x="249" y="137"/>
                        </a:lnTo>
                        <a:lnTo>
                          <a:pt x="249" y="136"/>
                        </a:lnTo>
                        <a:lnTo>
                          <a:pt x="249" y="137"/>
                        </a:lnTo>
                        <a:lnTo>
                          <a:pt x="249" y="137"/>
                        </a:lnTo>
                        <a:lnTo>
                          <a:pt x="249" y="136"/>
                        </a:lnTo>
                        <a:lnTo>
                          <a:pt x="249" y="133"/>
                        </a:lnTo>
                        <a:lnTo>
                          <a:pt x="249" y="135"/>
                        </a:lnTo>
                        <a:lnTo>
                          <a:pt x="249" y="133"/>
                        </a:lnTo>
                        <a:lnTo>
                          <a:pt x="249" y="133"/>
                        </a:lnTo>
                        <a:lnTo>
                          <a:pt x="249" y="132"/>
                        </a:lnTo>
                        <a:lnTo>
                          <a:pt x="249" y="132"/>
                        </a:lnTo>
                        <a:lnTo>
                          <a:pt x="249" y="130"/>
                        </a:lnTo>
                        <a:lnTo>
                          <a:pt x="249" y="131"/>
                        </a:lnTo>
                        <a:lnTo>
                          <a:pt x="249" y="127"/>
                        </a:lnTo>
                        <a:lnTo>
                          <a:pt x="249" y="129"/>
                        </a:lnTo>
                        <a:lnTo>
                          <a:pt x="249" y="129"/>
                        </a:lnTo>
                        <a:lnTo>
                          <a:pt x="249" y="127"/>
                        </a:lnTo>
                        <a:lnTo>
                          <a:pt x="249" y="126"/>
                        </a:lnTo>
                        <a:lnTo>
                          <a:pt x="249" y="127"/>
                        </a:lnTo>
                        <a:lnTo>
                          <a:pt x="249" y="125"/>
                        </a:lnTo>
                        <a:lnTo>
                          <a:pt x="249" y="125"/>
                        </a:lnTo>
                        <a:lnTo>
                          <a:pt x="249" y="123"/>
                        </a:lnTo>
                        <a:lnTo>
                          <a:pt x="249" y="122"/>
                        </a:lnTo>
                        <a:lnTo>
                          <a:pt x="249" y="125"/>
                        </a:lnTo>
                        <a:lnTo>
                          <a:pt x="249" y="122"/>
                        </a:lnTo>
                        <a:lnTo>
                          <a:pt x="249" y="121"/>
                        </a:lnTo>
                        <a:lnTo>
                          <a:pt x="249" y="123"/>
                        </a:lnTo>
                        <a:lnTo>
                          <a:pt x="249" y="120"/>
                        </a:lnTo>
                        <a:lnTo>
                          <a:pt x="250" y="118"/>
                        </a:lnTo>
                        <a:lnTo>
                          <a:pt x="250" y="121"/>
                        </a:lnTo>
                        <a:lnTo>
                          <a:pt x="250" y="119"/>
                        </a:lnTo>
                        <a:lnTo>
                          <a:pt x="250" y="119"/>
                        </a:lnTo>
                        <a:lnTo>
                          <a:pt x="250" y="120"/>
                        </a:lnTo>
                        <a:lnTo>
                          <a:pt x="250" y="117"/>
                        </a:lnTo>
                        <a:lnTo>
                          <a:pt x="250" y="117"/>
                        </a:lnTo>
                        <a:lnTo>
                          <a:pt x="250" y="118"/>
                        </a:lnTo>
                        <a:lnTo>
                          <a:pt x="250" y="116"/>
                        </a:lnTo>
                        <a:lnTo>
                          <a:pt x="250" y="115"/>
                        </a:lnTo>
                        <a:lnTo>
                          <a:pt x="250" y="113"/>
                        </a:lnTo>
                        <a:lnTo>
                          <a:pt x="250" y="116"/>
                        </a:lnTo>
                        <a:lnTo>
                          <a:pt x="250" y="110"/>
                        </a:lnTo>
                        <a:lnTo>
                          <a:pt x="250" y="116"/>
                        </a:lnTo>
                        <a:lnTo>
                          <a:pt x="250" y="115"/>
                        </a:lnTo>
                        <a:lnTo>
                          <a:pt x="250" y="111"/>
                        </a:lnTo>
                        <a:lnTo>
                          <a:pt x="250" y="113"/>
                        </a:lnTo>
                        <a:lnTo>
                          <a:pt x="250" y="110"/>
                        </a:lnTo>
                        <a:lnTo>
                          <a:pt x="250" y="113"/>
                        </a:lnTo>
                        <a:lnTo>
                          <a:pt x="250" y="111"/>
                        </a:lnTo>
                        <a:lnTo>
                          <a:pt x="250" y="110"/>
                        </a:lnTo>
                        <a:lnTo>
                          <a:pt x="250" y="110"/>
                        </a:lnTo>
                        <a:lnTo>
                          <a:pt x="250" y="109"/>
                        </a:lnTo>
                        <a:lnTo>
                          <a:pt x="250" y="109"/>
                        </a:lnTo>
                        <a:lnTo>
                          <a:pt x="250" y="108"/>
                        </a:lnTo>
                        <a:lnTo>
                          <a:pt x="250" y="109"/>
                        </a:lnTo>
                        <a:lnTo>
                          <a:pt x="250" y="107"/>
                        </a:lnTo>
                        <a:lnTo>
                          <a:pt x="250" y="106"/>
                        </a:lnTo>
                        <a:lnTo>
                          <a:pt x="250" y="108"/>
                        </a:lnTo>
                        <a:lnTo>
                          <a:pt x="250" y="103"/>
                        </a:lnTo>
                        <a:lnTo>
                          <a:pt x="250" y="110"/>
                        </a:lnTo>
                        <a:lnTo>
                          <a:pt x="250" y="104"/>
                        </a:lnTo>
                        <a:lnTo>
                          <a:pt x="250" y="107"/>
                        </a:lnTo>
                        <a:lnTo>
                          <a:pt x="250" y="105"/>
                        </a:lnTo>
                        <a:lnTo>
                          <a:pt x="250" y="106"/>
                        </a:lnTo>
                        <a:lnTo>
                          <a:pt x="250" y="106"/>
                        </a:lnTo>
                        <a:lnTo>
                          <a:pt x="250" y="104"/>
                        </a:lnTo>
                        <a:lnTo>
                          <a:pt x="250" y="105"/>
                        </a:lnTo>
                        <a:lnTo>
                          <a:pt x="250" y="103"/>
                        </a:lnTo>
                        <a:lnTo>
                          <a:pt x="250" y="104"/>
                        </a:lnTo>
                        <a:lnTo>
                          <a:pt x="250" y="105"/>
                        </a:lnTo>
                        <a:lnTo>
                          <a:pt x="250" y="104"/>
                        </a:lnTo>
                        <a:lnTo>
                          <a:pt x="250" y="104"/>
                        </a:lnTo>
                        <a:lnTo>
                          <a:pt x="250" y="104"/>
                        </a:lnTo>
                        <a:lnTo>
                          <a:pt x="250" y="104"/>
                        </a:lnTo>
                        <a:lnTo>
                          <a:pt x="250" y="104"/>
                        </a:lnTo>
                        <a:lnTo>
                          <a:pt x="250" y="103"/>
                        </a:lnTo>
                        <a:lnTo>
                          <a:pt x="250" y="101"/>
                        </a:lnTo>
                        <a:lnTo>
                          <a:pt x="250" y="104"/>
                        </a:lnTo>
                        <a:lnTo>
                          <a:pt x="250" y="102"/>
                        </a:lnTo>
                        <a:lnTo>
                          <a:pt x="250" y="105"/>
                        </a:lnTo>
                        <a:lnTo>
                          <a:pt x="250" y="98"/>
                        </a:lnTo>
                        <a:lnTo>
                          <a:pt x="250" y="102"/>
                        </a:lnTo>
                        <a:lnTo>
                          <a:pt x="250" y="99"/>
                        </a:lnTo>
                        <a:lnTo>
                          <a:pt x="250" y="102"/>
                        </a:lnTo>
                        <a:lnTo>
                          <a:pt x="250" y="101"/>
                        </a:lnTo>
                        <a:lnTo>
                          <a:pt x="250" y="100"/>
                        </a:lnTo>
                        <a:lnTo>
                          <a:pt x="250" y="100"/>
                        </a:lnTo>
                        <a:lnTo>
                          <a:pt x="250" y="99"/>
                        </a:lnTo>
                        <a:lnTo>
                          <a:pt x="250" y="100"/>
                        </a:lnTo>
                        <a:lnTo>
                          <a:pt x="250" y="97"/>
                        </a:lnTo>
                        <a:lnTo>
                          <a:pt x="250" y="98"/>
                        </a:lnTo>
                        <a:lnTo>
                          <a:pt x="250" y="98"/>
                        </a:lnTo>
                        <a:lnTo>
                          <a:pt x="250" y="98"/>
                        </a:lnTo>
                        <a:lnTo>
                          <a:pt x="250" y="96"/>
                        </a:lnTo>
                        <a:lnTo>
                          <a:pt x="250" y="99"/>
                        </a:lnTo>
                        <a:lnTo>
                          <a:pt x="250" y="94"/>
                        </a:lnTo>
                        <a:lnTo>
                          <a:pt x="250" y="98"/>
                        </a:lnTo>
                        <a:lnTo>
                          <a:pt x="250" y="95"/>
                        </a:lnTo>
                        <a:lnTo>
                          <a:pt x="250" y="95"/>
                        </a:lnTo>
                        <a:lnTo>
                          <a:pt x="250" y="95"/>
                        </a:lnTo>
                        <a:lnTo>
                          <a:pt x="250" y="95"/>
                        </a:lnTo>
                        <a:lnTo>
                          <a:pt x="250" y="95"/>
                        </a:lnTo>
                        <a:lnTo>
                          <a:pt x="250" y="95"/>
                        </a:lnTo>
                        <a:lnTo>
                          <a:pt x="250" y="92"/>
                        </a:lnTo>
                        <a:lnTo>
                          <a:pt x="250" y="92"/>
                        </a:lnTo>
                        <a:lnTo>
                          <a:pt x="250" y="92"/>
                        </a:lnTo>
                        <a:lnTo>
                          <a:pt x="250" y="93"/>
                        </a:lnTo>
                        <a:lnTo>
                          <a:pt x="250" y="94"/>
                        </a:lnTo>
                        <a:lnTo>
                          <a:pt x="250" y="91"/>
                        </a:lnTo>
                        <a:lnTo>
                          <a:pt x="250" y="94"/>
                        </a:lnTo>
                        <a:lnTo>
                          <a:pt x="250" y="88"/>
                        </a:lnTo>
                        <a:lnTo>
                          <a:pt x="250" y="93"/>
                        </a:lnTo>
                        <a:lnTo>
                          <a:pt x="250" y="89"/>
                        </a:lnTo>
                        <a:lnTo>
                          <a:pt x="250" y="91"/>
                        </a:lnTo>
                        <a:lnTo>
                          <a:pt x="250" y="86"/>
                        </a:lnTo>
                        <a:lnTo>
                          <a:pt x="250" y="89"/>
                        </a:lnTo>
                        <a:lnTo>
                          <a:pt x="250" y="88"/>
                        </a:lnTo>
                        <a:lnTo>
                          <a:pt x="250" y="89"/>
                        </a:lnTo>
                        <a:lnTo>
                          <a:pt x="250" y="87"/>
                        </a:lnTo>
                        <a:lnTo>
                          <a:pt x="250" y="87"/>
                        </a:lnTo>
                        <a:lnTo>
                          <a:pt x="250" y="88"/>
                        </a:lnTo>
                        <a:lnTo>
                          <a:pt x="250" y="86"/>
                        </a:lnTo>
                        <a:lnTo>
                          <a:pt x="250" y="86"/>
                        </a:lnTo>
                        <a:lnTo>
                          <a:pt x="250" y="85"/>
                        </a:lnTo>
                        <a:lnTo>
                          <a:pt x="250" y="85"/>
                        </a:lnTo>
                        <a:lnTo>
                          <a:pt x="250" y="85"/>
                        </a:lnTo>
                        <a:lnTo>
                          <a:pt x="250" y="84"/>
                        </a:lnTo>
                        <a:lnTo>
                          <a:pt x="251" y="84"/>
                        </a:lnTo>
                        <a:lnTo>
                          <a:pt x="251" y="84"/>
                        </a:lnTo>
                        <a:lnTo>
                          <a:pt x="251" y="85"/>
                        </a:lnTo>
                        <a:lnTo>
                          <a:pt x="251" y="83"/>
                        </a:lnTo>
                        <a:lnTo>
                          <a:pt x="251" y="82"/>
                        </a:lnTo>
                        <a:lnTo>
                          <a:pt x="251" y="79"/>
                        </a:lnTo>
                        <a:lnTo>
                          <a:pt x="251" y="81"/>
                        </a:lnTo>
                        <a:lnTo>
                          <a:pt x="251" y="82"/>
                        </a:lnTo>
                        <a:lnTo>
                          <a:pt x="251" y="81"/>
                        </a:lnTo>
                        <a:lnTo>
                          <a:pt x="251" y="79"/>
                        </a:lnTo>
                        <a:lnTo>
                          <a:pt x="251" y="79"/>
                        </a:lnTo>
                        <a:lnTo>
                          <a:pt x="251" y="78"/>
                        </a:lnTo>
                        <a:lnTo>
                          <a:pt x="251" y="79"/>
                        </a:lnTo>
                        <a:lnTo>
                          <a:pt x="251" y="78"/>
                        </a:lnTo>
                        <a:lnTo>
                          <a:pt x="251" y="76"/>
                        </a:lnTo>
                        <a:lnTo>
                          <a:pt x="251" y="76"/>
                        </a:lnTo>
                        <a:lnTo>
                          <a:pt x="251" y="75"/>
                        </a:lnTo>
                        <a:lnTo>
                          <a:pt x="251" y="76"/>
                        </a:lnTo>
                        <a:lnTo>
                          <a:pt x="251" y="75"/>
                        </a:lnTo>
                        <a:lnTo>
                          <a:pt x="251" y="75"/>
                        </a:lnTo>
                        <a:lnTo>
                          <a:pt x="251" y="74"/>
                        </a:lnTo>
                        <a:lnTo>
                          <a:pt x="251" y="74"/>
                        </a:lnTo>
                        <a:lnTo>
                          <a:pt x="251" y="75"/>
                        </a:lnTo>
                        <a:lnTo>
                          <a:pt x="251" y="74"/>
                        </a:lnTo>
                        <a:lnTo>
                          <a:pt x="251" y="74"/>
                        </a:lnTo>
                        <a:lnTo>
                          <a:pt x="251" y="73"/>
                        </a:lnTo>
                        <a:lnTo>
                          <a:pt x="251" y="72"/>
                        </a:lnTo>
                        <a:lnTo>
                          <a:pt x="251" y="73"/>
                        </a:lnTo>
                        <a:lnTo>
                          <a:pt x="251" y="71"/>
                        </a:lnTo>
                        <a:lnTo>
                          <a:pt x="251" y="71"/>
                        </a:lnTo>
                        <a:lnTo>
                          <a:pt x="251" y="72"/>
                        </a:lnTo>
                        <a:lnTo>
                          <a:pt x="251" y="71"/>
                        </a:lnTo>
                        <a:lnTo>
                          <a:pt x="251" y="71"/>
                        </a:lnTo>
                        <a:lnTo>
                          <a:pt x="251" y="72"/>
                        </a:lnTo>
                        <a:lnTo>
                          <a:pt x="251" y="69"/>
                        </a:lnTo>
                        <a:lnTo>
                          <a:pt x="251" y="71"/>
                        </a:lnTo>
                        <a:lnTo>
                          <a:pt x="251" y="68"/>
                        </a:lnTo>
                        <a:lnTo>
                          <a:pt x="251" y="71"/>
                        </a:lnTo>
                        <a:lnTo>
                          <a:pt x="251" y="69"/>
                        </a:lnTo>
                        <a:lnTo>
                          <a:pt x="251" y="70"/>
                        </a:lnTo>
                        <a:lnTo>
                          <a:pt x="251" y="69"/>
                        </a:lnTo>
                        <a:lnTo>
                          <a:pt x="251" y="69"/>
                        </a:lnTo>
                        <a:lnTo>
                          <a:pt x="251" y="71"/>
                        </a:lnTo>
                        <a:lnTo>
                          <a:pt x="251" y="68"/>
                        </a:lnTo>
                        <a:lnTo>
                          <a:pt x="251" y="69"/>
                        </a:lnTo>
                        <a:lnTo>
                          <a:pt x="251" y="69"/>
                        </a:lnTo>
                        <a:lnTo>
                          <a:pt x="251" y="69"/>
                        </a:lnTo>
                        <a:lnTo>
                          <a:pt x="251" y="69"/>
                        </a:lnTo>
                        <a:lnTo>
                          <a:pt x="251" y="65"/>
                        </a:lnTo>
                        <a:lnTo>
                          <a:pt x="251" y="69"/>
                        </a:lnTo>
                        <a:lnTo>
                          <a:pt x="251" y="67"/>
                        </a:lnTo>
                        <a:lnTo>
                          <a:pt x="251" y="69"/>
                        </a:lnTo>
                        <a:lnTo>
                          <a:pt x="251" y="69"/>
                        </a:lnTo>
                        <a:lnTo>
                          <a:pt x="251" y="67"/>
                        </a:lnTo>
                        <a:lnTo>
                          <a:pt x="251" y="67"/>
                        </a:lnTo>
                        <a:lnTo>
                          <a:pt x="251" y="67"/>
                        </a:lnTo>
                        <a:lnTo>
                          <a:pt x="251" y="69"/>
                        </a:lnTo>
                        <a:lnTo>
                          <a:pt x="251" y="67"/>
                        </a:lnTo>
                        <a:lnTo>
                          <a:pt x="251" y="69"/>
                        </a:lnTo>
                        <a:lnTo>
                          <a:pt x="251" y="69"/>
                        </a:lnTo>
                        <a:lnTo>
                          <a:pt x="251" y="71"/>
                        </a:lnTo>
                        <a:lnTo>
                          <a:pt x="251" y="67"/>
                        </a:lnTo>
                        <a:lnTo>
                          <a:pt x="251" y="69"/>
                        </a:lnTo>
                        <a:lnTo>
                          <a:pt x="251" y="69"/>
                        </a:lnTo>
                        <a:lnTo>
                          <a:pt x="251" y="68"/>
                        </a:lnTo>
                        <a:lnTo>
                          <a:pt x="251" y="72"/>
                        </a:lnTo>
                        <a:lnTo>
                          <a:pt x="251" y="68"/>
                        </a:lnTo>
                        <a:lnTo>
                          <a:pt x="251" y="74"/>
                        </a:lnTo>
                        <a:lnTo>
                          <a:pt x="251" y="72"/>
                        </a:lnTo>
                        <a:lnTo>
                          <a:pt x="251" y="70"/>
                        </a:lnTo>
                        <a:lnTo>
                          <a:pt x="251" y="74"/>
                        </a:lnTo>
                        <a:lnTo>
                          <a:pt x="251" y="73"/>
                        </a:lnTo>
                        <a:lnTo>
                          <a:pt x="251" y="75"/>
                        </a:lnTo>
                        <a:lnTo>
                          <a:pt x="251" y="73"/>
                        </a:lnTo>
                        <a:lnTo>
                          <a:pt x="251" y="75"/>
                        </a:lnTo>
                        <a:lnTo>
                          <a:pt x="251" y="75"/>
                        </a:lnTo>
                        <a:lnTo>
                          <a:pt x="251" y="77"/>
                        </a:lnTo>
                        <a:lnTo>
                          <a:pt x="251" y="75"/>
                        </a:lnTo>
                        <a:lnTo>
                          <a:pt x="251" y="78"/>
                        </a:lnTo>
                        <a:lnTo>
                          <a:pt x="251" y="78"/>
                        </a:lnTo>
                        <a:lnTo>
                          <a:pt x="251" y="80"/>
                        </a:lnTo>
                        <a:lnTo>
                          <a:pt x="251" y="79"/>
                        </a:lnTo>
                        <a:lnTo>
                          <a:pt x="251" y="80"/>
                        </a:lnTo>
                        <a:lnTo>
                          <a:pt x="251" y="81"/>
                        </a:lnTo>
                        <a:lnTo>
                          <a:pt x="251" y="82"/>
                        </a:lnTo>
                        <a:lnTo>
                          <a:pt x="251" y="83"/>
                        </a:lnTo>
                        <a:lnTo>
                          <a:pt x="251" y="82"/>
                        </a:lnTo>
                        <a:lnTo>
                          <a:pt x="251" y="84"/>
                        </a:lnTo>
                        <a:lnTo>
                          <a:pt x="251" y="83"/>
                        </a:lnTo>
                        <a:lnTo>
                          <a:pt x="251" y="85"/>
                        </a:lnTo>
                        <a:lnTo>
                          <a:pt x="251" y="85"/>
                        </a:lnTo>
                        <a:lnTo>
                          <a:pt x="251" y="85"/>
                        </a:lnTo>
                        <a:lnTo>
                          <a:pt x="251" y="85"/>
                        </a:lnTo>
                        <a:lnTo>
                          <a:pt x="251" y="87"/>
                        </a:lnTo>
                        <a:lnTo>
                          <a:pt x="251" y="85"/>
                        </a:lnTo>
                        <a:lnTo>
                          <a:pt x="251" y="90"/>
                        </a:lnTo>
                        <a:lnTo>
                          <a:pt x="251" y="87"/>
                        </a:lnTo>
                        <a:lnTo>
                          <a:pt x="251" y="91"/>
                        </a:lnTo>
                        <a:lnTo>
                          <a:pt x="251" y="90"/>
                        </a:lnTo>
                        <a:lnTo>
                          <a:pt x="251" y="90"/>
                        </a:lnTo>
                        <a:lnTo>
                          <a:pt x="251" y="91"/>
                        </a:lnTo>
                        <a:lnTo>
                          <a:pt x="251" y="90"/>
                        </a:lnTo>
                        <a:lnTo>
                          <a:pt x="251" y="93"/>
                        </a:lnTo>
                        <a:lnTo>
                          <a:pt x="251" y="91"/>
                        </a:lnTo>
                        <a:lnTo>
                          <a:pt x="251" y="93"/>
                        </a:lnTo>
                        <a:lnTo>
                          <a:pt x="251" y="94"/>
                        </a:lnTo>
                        <a:lnTo>
                          <a:pt x="251" y="93"/>
                        </a:lnTo>
                        <a:lnTo>
                          <a:pt x="251" y="94"/>
                        </a:lnTo>
                        <a:lnTo>
                          <a:pt x="252" y="92"/>
                        </a:lnTo>
                        <a:lnTo>
                          <a:pt x="252" y="94"/>
                        </a:lnTo>
                        <a:lnTo>
                          <a:pt x="252" y="95"/>
                        </a:lnTo>
                        <a:lnTo>
                          <a:pt x="252" y="94"/>
                        </a:lnTo>
                        <a:lnTo>
                          <a:pt x="252" y="95"/>
                        </a:lnTo>
                        <a:lnTo>
                          <a:pt x="252" y="95"/>
                        </a:lnTo>
                        <a:lnTo>
                          <a:pt x="252" y="96"/>
                        </a:lnTo>
                        <a:lnTo>
                          <a:pt x="252" y="94"/>
                        </a:lnTo>
                        <a:lnTo>
                          <a:pt x="252" y="96"/>
                        </a:lnTo>
                        <a:lnTo>
                          <a:pt x="252" y="93"/>
                        </a:lnTo>
                        <a:lnTo>
                          <a:pt x="252" y="96"/>
                        </a:lnTo>
                        <a:lnTo>
                          <a:pt x="252" y="98"/>
                        </a:lnTo>
                        <a:lnTo>
                          <a:pt x="252" y="94"/>
                        </a:lnTo>
                        <a:lnTo>
                          <a:pt x="252" y="94"/>
                        </a:lnTo>
                        <a:lnTo>
                          <a:pt x="252" y="95"/>
                        </a:lnTo>
                        <a:lnTo>
                          <a:pt x="252" y="94"/>
                        </a:lnTo>
                        <a:lnTo>
                          <a:pt x="252" y="94"/>
                        </a:lnTo>
                        <a:lnTo>
                          <a:pt x="252" y="93"/>
                        </a:lnTo>
                        <a:lnTo>
                          <a:pt x="252" y="91"/>
                        </a:lnTo>
                        <a:lnTo>
                          <a:pt x="252" y="94"/>
                        </a:lnTo>
                        <a:lnTo>
                          <a:pt x="252" y="91"/>
                        </a:lnTo>
                        <a:lnTo>
                          <a:pt x="252" y="94"/>
                        </a:lnTo>
                        <a:lnTo>
                          <a:pt x="252" y="93"/>
                        </a:lnTo>
                        <a:lnTo>
                          <a:pt x="252" y="91"/>
                        </a:lnTo>
                        <a:lnTo>
                          <a:pt x="252" y="92"/>
                        </a:lnTo>
                        <a:lnTo>
                          <a:pt x="252" y="89"/>
                        </a:lnTo>
                        <a:lnTo>
                          <a:pt x="252" y="91"/>
                        </a:lnTo>
                        <a:lnTo>
                          <a:pt x="252" y="88"/>
                        </a:lnTo>
                        <a:lnTo>
                          <a:pt x="252" y="89"/>
                        </a:lnTo>
                        <a:lnTo>
                          <a:pt x="252" y="87"/>
                        </a:lnTo>
                        <a:lnTo>
                          <a:pt x="252" y="87"/>
                        </a:lnTo>
                        <a:lnTo>
                          <a:pt x="252" y="87"/>
                        </a:lnTo>
                        <a:lnTo>
                          <a:pt x="252" y="87"/>
                        </a:lnTo>
                        <a:lnTo>
                          <a:pt x="252" y="85"/>
                        </a:lnTo>
                        <a:lnTo>
                          <a:pt x="252" y="87"/>
                        </a:lnTo>
                        <a:lnTo>
                          <a:pt x="252" y="85"/>
                        </a:lnTo>
                        <a:lnTo>
                          <a:pt x="252" y="86"/>
                        </a:lnTo>
                        <a:lnTo>
                          <a:pt x="252" y="85"/>
                        </a:lnTo>
                        <a:lnTo>
                          <a:pt x="252" y="86"/>
                        </a:lnTo>
                        <a:lnTo>
                          <a:pt x="252" y="82"/>
                        </a:lnTo>
                        <a:lnTo>
                          <a:pt x="252" y="83"/>
                        </a:lnTo>
                        <a:lnTo>
                          <a:pt x="252" y="82"/>
                        </a:lnTo>
                        <a:lnTo>
                          <a:pt x="252" y="82"/>
                        </a:lnTo>
                        <a:lnTo>
                          <a:pt x="252" y="80"/>
                        </a:lnTo>
                        <a:lnTo>
                          <a:pt x="252" y="80"/>
                        </a:lnTo>
                        <a:lnTo>
                          <a:pt x="252" y="79"/>
                        </a:lnTo>
                        <a:lnTo>
                          <a:pt x="252" y="79"/>
                        </a:lnTo>
                        <a:lnTo>
                          <a:pt x="252" y="79"/>
                        </a:lnTo>
                        <a:lnTo>
                          <a:pt x="252" y="79"/>
                        </a:lnTo>
                        <a:lnTo>
                          <a:pt x="252" y="78"/>
                        </a:lnTo>
                        <a:lnTo>
                          <a:pt x="252" y="77"/>
                        </a:lnTo>
                        <a:lnTo>
                          <a:pt x="252" y="77"/>
                        </a:lnTo>
                        <a:lnTo>
                          <a:pt x="252" y="77"/>
                        </a:lnTo>
                        <a:lnTo>
                          <a:pt x="252" y="76"/>
                        </a:lnTo>
                        <a:lnTo>
                          <a:pt x="252" y="75"/>
                        </a:lnTo>
                        <a:lnTo>
                          <a:pt x="252" y="73"/>
                        </a:lnTo>
                        <a:lnTo>
                          <a:pt x="252" y="73"/>
                        </a:lnTo>
                        <a:lnTo>
                          <a:pt x="252" y="75"/>
                        </a:lnTo>
                        <a:lnTo>
                          <a:pt x="252" y="72"/>
                        </a:lnTo>
                        <a:lnTo>
                          <a:pt x="252" y="73"/>
                        </a:lnTo>
                        <a:lnTo>
                          <a:pt x="252" y="70"/>
                        </a:lnTo>
                        <a:lnTo>
                          <a:pt x="252" y="71"/>
                        </a:lnTo>
                        <a:lnTo>
                          <a:pt x="252" y="71"/>
                        </a:lnTo>
                        <a:lnTo>
                          <a:pt x="252" y="71"/>
                        </a:lnTo>
                        <a:lnTo>
                          <a:pt x="252" y="68"/>
                        </a:lnTo>
                        <a:lnTo>
                          <a:pt x="252" y="69"/>
                        </a:lnTo>
                        <a:lnTo>
                          <a:pt x="252" y="68"/>
                        </a:lnTo>
                        <a:lnTo>
                          <a:pt x="252" y="67"/>
                        </a:lnTo>
                        <a:lnTo>
                          <a:pt x="252" y="66"/>
                        </a:lnTo>
                        <a:lnTo>
                          <a:pt x="252" y="68"/>
                        </a:lnTo>
                        <a:lnTo>
                          <a:pt x="252" y="64"/>
                        </a:lnTo>
                        <a:lnTo>
                          <a:pt x="252" y="66"/>
                        </a:lnTo>
                        <a:lnTo>
                          <a:pt x="252" y="65"/>
                        </a:lnTo>
                        <a:lnTo>
                          <a:pt x="252" y="63"/>
                        </a:lnTo>
                        <a:lnTo>
                          <a:pt x="252" y="63"/>
                        </a:lnTo>
                        <a:lnTo>
                          <a:pt x="252" y="64"/>
                        </a:lnTo>
                        <a:lnTo>
                          <a:pt x="252" y="61"/>
                        </a:lnTo>
                        <a:lnTo>
                          <a:pt x="252" y="63"/>
                        </a:lnTo>
                        <a:lnTo>
                          <a:pt x="252" y="60"/>
                        </a:lnTo>
                        <a:lnTo>
                          <a:pt x="252" y="61"/>
                        </a:lnTo>
                        <a:lnTo>
                          <a:pt x="252" y="62"/>
                        </a:lnTo>
                        <a:lnTo>
                          <a:pt x="252" y="58"/>
                        </a:lnTo>
                        <a:lnTo>
                          <a:pt x="252" y="60"/>
                        </a:lnTo>
                        <a:lnTo>
                          <a:pt x="252" y="61"/>
                        </a:lnTo>
                        <a:lnTo>
                          <a:pt x="252" y="58"/>
                        </a:lnTo>
                        <a:lnTo>
                          <a:pt x="252" y="58"/>
                        </a:lnTo>
                        <a:lnTo>
                          <a:pt x="252" y="58"/>
                        </a:lnTo>
                        <a:lnTo>
                          <a:pt x="252" y="57"/>
                        </a:lnTo>
                        <a:lnTo>
                          <a:pt x="252" y="59"/>
                        </a:lnTo>
                        <a:lnTo>
                          <a:pt x="252" y="55"/>
                        </a:lnTo>
                        <a:lnTo>
                          <a:pt x="252" y="59"/>
                        </a:lnTo>
                        <a:lnTo>
                          <a:pt x="252" y="54"/>
                        </a:lnTo>
                        <a:lnTo>
                          <a:pt x="252" y="57"/>
                        </a:lnTo>
                        <a:lnTo>
                          <a:pt x="252" y="57"/>
                        </a:lnTo>
                        <a:lnTo>
                          <a:pt x="252" y="56"/>
                        </a:lnTo>
                        <a:lnTo>
                          <a:pt x="252" y="53"/>
                        </a:lnTo>
                        <a:lnTo>
                          <a:pt x="252" y="59"/>
                        </a:lnTo>
                        <a:lnTo>
                          <a:pt x="252" y="54"/>
                        </a:lnTo>
                        <a:lnTo>
                          <a:pt x="253" y="56"/>
                        </a:lnTo>
                        <a:lnTo>
                          <a:pt x="253" y="52"/>
                        </a:lnTo>
                        <a:lnTo>
                          <a:pt x="253" y="55"/>
                        </a:lnTo>
                        <a:lnTo>
                          <a:pt x="253" y="54"/>
                        </a:lnTo>
                        <a:lnTo>
                          <a:pt x="253" y="52"/>
                        </a:lnTo>
                        <a:lnTo>
                          <a:pt x="253" y="54"/>
                        </a:lnTo>
                        <a:lnTo>
                          <a:pt x="253" y="52"/>
                        </a:lnTo>
                        <a:lnTo>
                          <a:pt x="253" y="51"/>
                        </a:lnTo>
                        <a:lnTo>
                          <a:pt x="253" y="56"/>
                        </a:lnTo>
                        <a:lnTo>
                          <a:pt x="253" y="49"/>
                        </a:lnTo>
                        <a:lnTo>
                          <a:pt x="253" y="51"/>
                        </a:lnTo>
                        <a:lnTo>
                          <a:pt x="253" y="49"/>
                        </a:lnTo>
                        <a:lnTo>
                          <a:pt x="253" y="51"/>
                        </a:lnTo>
                        <a:lnTo>
                          <a:pt x="253" y="50"/>
                        </a:lnTo>
                        <a:lnTo>
                          <a:pt x="253" y="49"/>
                        </a:lnTo>
                        <a:lnTo>
                          <a:pt x="253" y="51"/>
                        </a:lnTo>
                        <a:lnTo>
                          <a:pt x="253" y="48"/>
                        </a:lnTo>
                        <a:lnTo>
                          <a:pt x="253" y="48"/>
                        </a:lnTo>
                        <a:lnTo>
                          <a:pt x="253" y="48"/>
                        </a:lnTo>
                        <a:lnTo>
                          <a:pt x="253" y="46"/>
                        </a:lnTo>
                        <a:lnTo>
                          <a:pt x="253" y="48"/>
                        </a:lnTo>
                        <a:lnTo>
                          <a:pt x="253" y="47"/>
                        </a:lnTo>
                        <a:lnTo>
                          <a:pt x="253" y="46"/>
                        </a:lnTo>
                        <a:lnTo>
                          <a:pt x="253" y="45"/>
                        </a:lnTo>
                        <a:lnTo>
                          <a:pt x="253" y="47"/>
                        </a:lnTo>
                        <a:lnTo>
                          <a:pt x="253" y="43"/>
                        </a:lnTo>
                        <a:lnTo>
                          <a:pt x="253" y="46"/>
                        </a:lnTo>
                        <a:lnTo>
                          <a:pt x="253" y="46"/>
                        </a:lnTo>
                        <a:lnTo>
                          <a:pt x="253" y="45"/>
                        </a:lnTo>
                        <a:lnTo>
                          <a:pt x="253" y="44"/>
                        </a:lnTo>
                        <a:lnTo>
                          <a:pt x="253" y="45"/>
                        </a:lnTo>
                        <a:lnTo>
                          <a:pt x="253" y="46"/>
                        </a:lnTo>
                        <a:lnTo>
                          <a:pt x="253" y="45"/>
                        </a:lnTo>
                        <a:lnTo>
                          <a:pt x="253" y="46"/>
                        </a:lnTo>
                        <a:lnTo>
                          <a:pt x="253" y="42"/>
                        </a:lnTo>
                        <a:lnTo>
                          <a:pt x="253" y="46"/>
                        </a:lnTo>
                        <a:lnTo>
                          <a:pt x="253" y="42"/>
                        </a:lnTo>
                        <a:lnTo>
                          <a:pt x="253" y="46"/>
                        </a:lnTo>
                        <a:lnTo>
                          <a:pt x="253" y="45"/>
                        </a:lnTo>
                        <a:lnTo>
                          <a:pt x="253" y="45"/>
                        </a:lnTo>
                        <a:lnTo>
                          <a:pt x="253" y="45"/>
                        </a:lnTo>
                        <a:lnTo>
                          <a:pt x="253" y="45"/>
                        </a:lnTo>
                        <a:lnTo>
                          <a:pt x="253" y="45"/>
                        </a:lnTo>
                        <a:lnTo>
                          <a:pt x="253" y="45"/>
                        </a:lnTo>
                        <a:lnTo>
                          <a:pt x="253" y="43"/>
                        </a:lnTo>
                        <a:lnTo>
                          <a:pt x="253" y="45"/>
                        </a:lnTo>
                        <a:lnTo>
                          <a:pt x="253" y="43"/>
                        </a:lnTo>
                        <a:lnTo>
                          <a:pt x="253" y="46"/>
                        </a:lnTo>
                        <a:lnTo>
                          <a:pt x="253" y="42"/>
                        </a:lnTo>
                        <a:lnTo>
                          <a:pt x="253" y="45"/>
                        </a:lnTo>
                        <a:lnTo>
                          <a:pt x="253" y="46"/>
                        </a:lnTo>
                        <a:lnTo>
                          <a:pt x="253" y="42"/>
                        </a:lnTo>
                        <a:lnTo>
                          <a:pt x="253" y="46"/>
                        </a:lnTo>
                        <a:lnTo>
                          <a:pt x="253" y="41"/>
                        </a:lnTo>
                        <a:lnTo>
                          <a:pt x="253" y="47"/>
                        </a:lnTo>
                        <a:lnTo>
                          <a:pt x="253" y="42"/>
                        </a:lnTo>
                        <a:lnTo>
                          <a:pt x="253" y="45"/>
                        </a:lnTo>
                        <a:lnTo>
                          <a:pt x="253" y="43"/>
                        </a:lnTo>
                        <a:lnTo>
                          <a:pt x="253" y="43"/>
                        </a:lnTo>
                        <a:lnTo>
                          <a:pt x="253" y="45"/>
                        </a:lnTo>
                        <a:lnTo>
                          <a:pt x="253" y="46"/>
                        </a:lnTo>
                        <a:lnTo>
                          <a:pt x="253" y="45"/>
                        </a:lnTo>
                        <a:lnTo>
                          <a:pt x="253" y="47"/>
                        </a:lnTo>
                        <a:lnTo>
                          <a:pt x="253" y="43"/>
                        </a:lnTo>
                        <a:lnTo>
                          <a:pt x="253" y="45"/>
                        </a:lnTo>
                        <a:lnTo>
                          <a:pt x="253" y="43"/>
                        </a:lnTo>
                        <a:lnTo>
                          <a:pt x="253" y="45"/>
                        </a:lnTo>
                        <a:lnTo>
                          <a:pt x="253" y="44"/>
                        </a:lnTo>
                        <a:lnTo>
                          <a:pt x="253" y="48"/>
                        </a:lnTo>
                        <a:lnTo>
                          <a:pt x="253" y="47"/>
                        </a:lnTo>
                        <a:lnTo>
                          <a:pt x="253" y="45"/>
                        </a:lnTo>
                        <a:lnTo>
                          <a:pt x="253" y="49"/>
                        </a:lnTo>
                        <a:lnTo>
                          <a:pt x="253" y="47"/>
                        </a:lnTo>
                        <a:lnTo>
                          <a:pt x="253" y="48"/>
                        </a:lnTo>
                        <a:lnTo>
                          <a:pt x="253" y="46"/>
                        </a:lnTo>
                        <a:lnTo>
                          <a:pt x="253" y="49"/>
                        </a:lnTo>
                        <a:lnTo>
                          <a:pt x="253" y="47"/>
                        </a:lnTo>
                        <a:lnTo>
                          <a:pt x="253" y="51"/>
                        </a:lnTo>
                        <a:lnTo>
                          <a:pt x="253" y="48"/>
                        </a:lnTo>
                        <a:lnTo>
                          <a:pt x="253" y="51"/>
                        </a:lnTo>
                        <a:lnTo>
                          <a:pt x="253" y="48"/>
                        </a:lnTo>
                        <a:lnTo>
                          <a:pt x="253" y="51"/>
                        </a:lnTo>
                        <a:lnTo>
                          <a:pt x="253" y="49"/>
                        </a:lnTo>
                        <a:lnTo>
                          <a:pt x="253" y="51"/>
                        </a:lnTo>
                        <a:lnTo>
                          <a:pt x="253" y="50"/>
                        </a:lnTo>
                        <a:lnTo>
                          <a:pt x="253" y="49"/>
                        </a:lnTo>
                        <a:lnTo>
                          <a:pt x="253" y="52"/>
                        </a:lnTo>
                        <a:lnTo>
                          <a:pt x="253" y="49"/>
                        </a:lnTo>
                        <a:lnTo>
                          <a:pt x="253" y="52"/>
                        </a:lnTo>
                        <a:lnTo>
                          <a:pt x="253" y="51"/>
                        </a:lnTo>
                        <a:lnTo>
                          <a:pt x="253" y="52"/>
                        </a:lnTo>
                        <a:lnTo>
                          <a:pt x="253" y="53"/>
                        </a:lnTo>
                        <a:lnTo>
                          <a:pt x="253" y="53"/>
                        </a:lnTo>
                        <a:lnTo>
                          <a:pt x="253" y="53"/>
                        </a:lnTo>
                        <a:lnTo>
                          <a:pt x="253" y="52"/>
                        </a:lnTo>
                        <a:lnTo>
                          <a:pt x="253" y="54"/>
                        </a:lnTo>
                        <a:lnTo>
                          <a:pt x="253" y="53"/>
                        </a:lnTo>
                        <a:lnTo>
                          <a:pt x="253" y="52"/>
                        </a:lnTo>
                        <a:lnTo>
                          <a:pt x="253" y="54"/>
                        </a:lnTo>
                        <a:lnTo>
                          <a:pt x="253" y="54"/>
                        </a:lnTo>
                        <a:lnTo>
                          <a:pt x="253" y="54"/>
                        </a:lnTo>
                        <a:lnTo>
                          <a:pt x="253" y="52"/>
                        </a:lnTo>
                        <a:lnTo>
                          <a:pt x="253" y="53"/>
                        </a:lnTo>
                        <a:lnTo>
                          <a:pt x="253" y="55"/>
                        </a:lnTo>
                        <a:lnTo>
                          <a:pt x="253" y="56"/>
                        </a:lnTo>
                        <a:lnTo>
                          <a:pt x="253" y="53"/>
                        </a:lnTo>
                        <a:lnTo>
                          <a:pt x="253" y="56"/>
                        </a:lnTo>
                        <a:lnTo>
                          <a:pt x="253" y="54"/>
                        </a:lnTo>
                        <a:lnTo>
                          <a:pt x="254" y="57"/>
                        </a:lnTo>
                        <a:lnTo>
                          <a:pt x="254" y="56"/>
                        </a:lnTo>
                        <a:lnTo>
                          <a:pt x="254" y="56"/>
                        </a:lnTo>
                        <a:lnTo>
                          <a:pt x="254" y="55"/>
                        </a:lnTo>
                        <a:lnTo>
                          <a:pt x="254" y="56"/>
                        </a:lnTo>
                        <a:lnTo>
                          <a:pt x="254" y="55"/>
                        </a:lnTo>
                        <a:lnTo>
                          <a:pt x="254" y="56"/>
                        </a:lnTo>
                        <a:lnTo>
                          <a:pt x="254" y="53"/>
                        </a:lnTo>
                        <a:lnTo>
                          <a:pt x="254" y="57"/>
                        </a:lnTo>
                        <a:lnTo>
                          <a:pt x="254" y="54"/>
                        </a:lnTo>
                        <a:lnTo>
                          <a:pt x="254" y="56"/>
                        </a:lnTo>
                        <a:lnTo>
                          <a:pt x="254" y="57"/>
                        </a:lnTo>
                        <a:lnTo>
                          <a:pt x="254" y="57"/>
                        </a:lnTo>
                        <a:lnTo>
                          <a:pt x="254" y="54"/>
                        </a:lnTo>
                        <a:lnTo>
                          <a:pt x="254" y="58"/>
                        </a:lnTo>
                        <a:lnTo>
                          <a:pt x="254" y="55"/>
                        </a:lnTo>
                        <a:lnTo>
                          <a:pt x="254" y="58"/>
                        </a:lnTo>
                        <a:lnTo>
                          <a:pt x="254" y="53"/>
                        </a:lnTo>
                        <a:lnTo>
                          <a:pt x="254" y="56"/>
                        </a:lnTo>
                        <a:lnTo>
                          <a:pt x="254" y="58"/>
                        </a:lnTo>
                        <a:lnTo>
                          <a:pt x="254" y="53"/>
                        </a:lnTo>
                        <a:lnTo>
                          <a:pt x="254" y="57"/>
                        </a:lnTo>
                        <a:lnTo>
                          <a:pt x="254" y="56"/>
                        </a:lnTo>
                        <a:lnTo>
                          <a:pt x="254" y="57"/>
                        </a:lnTo>
                        <a:lnTo>
                          <a:pt x="254" y="57"/>
                        </a:lnTo>
                        <a:lnTo>
                          <a:pt x="254" y="54"/>
                        </a:lnTo>
                        <a:lnTo>
                          <a:pt x="254" y="56"/>
                        </a:lnTo>
                        <a:lnTo>
                          <a:pt x="254" y="56"/>
                        </a:lnTo>
                        <a:lnTo>
                          <a:pt x="254" y="53"/>
                        </a:lnTo>
                        <a:lnTo>
                          <a:pt x="254" y="55"/>
                        </a:lnTo>
                        <a:lnTo>
                          <a:pt x="254" y="56"/>
                        </a:lnTo>
                        <a:lnTo>
                          <a:pt x="254" y="54"/>
                        </a:lnTo>
                        <a:lnTo>
                          <a:pt x="254" y="56"/>
                        </a:lnTo>
                        <a:lnTo>
                          <a:pt x="254" y="56"/>
                        </a:lnTo>
                        <a:lnTo>
                          <a:pt x="254" y="55"/>
                        </a:lnTo>
                        <a:lnTo>
                          <a:pt x="254" y="56"/>
                        </a:lnTo>
                        <a:lnTo>
                          <a:pt x="254" y="56"/>
                        </a:lnTo>
                        <a:lnTo>
                          <a:pt x="254" y="56"/>
                        </a:lnTo>
                        <a:lnTo>
                          <a:pt x="254" y="54"/>
                        </a:lnTo>
                        <a:lnTo>
                          <a:pt x="254" y="57"/>
                        </a:lnTo>
                        <a:lnTo>
                          <a:pt x="254" y="59"/>
                        </a:lnTo>
                        <a:lnTo>
                          <a:pt x="254" y="54"/>
                        </a:lnTo>
                        <a:lnTo>
                          <a:pt x="254" y="57"/>
                        </a:lnTo>
                        <a:lnTo>
                          <a:pt x="254" y="53"/>
                        </a:lnTo>
                        <a:lnTo>
                          <a:pt x="254" y="58"/>
                        </a:lnTo>
                        <a:lnTo>
                          <a:pt x="254" y="54"/>
                        </a:lnTo>
                        <a:lnTo>
                          <a:pt x="254" y="59"/>
                        </a:lnTo>
                        <a:lnTo>
                          <a:pt x="254" y="56"/>
                        </a:lnTo>
                        <a:lnTo>
                          <a:pt x="254" y="56"/>
                        </a:lnTo>
                        <a:lnTo>
                          <a:pt x="254" y="57"/>
                        </a:lnTo>
                        <a:lnTo>
                          <a:pt x="254" y="56"/>
                        </a:lnTo>
                        <a:lnTo>
                          <a:pt x="254" y="58"/>
                        </a:lnTo>
                        <a:lnTo>
                          <a:pt x="254" y="56"/>
                        </a:lnTo>
                        <a:lnTo>
                          <a:pt x="254" y="57"/>
                        </a:lnTo>
                        <a:lnTo>
                          <a:pt x="254" y="55"/>
                        </a:lnTo>
                        <a:lnTo>
                          <a:pt x="254" y="57"/>
                        </a:lnTo>
                        <a:lnTo>
                          <a:pt x="254" y="57"/>
                        </a:lnTo>
                        <a:lnTo>
                          <a:pt x="254" y="58"/>
                        </a:lnTo>
                        <a:lnTo>
                          <a:pt x="254" y="57"/>
                        </a:lnTo>
                        <a:lnTo>
                          <a:pt x="254" y="56"/>
                        </a:lnTo>
                        <a:lnTo>
                          <a:pt x="254" y="56"/>
                        </a:lnTo>
                        <a:lnTo>
                          <a:pt x="254" y="56"/>
                        </a:lnTo>
                        <a:lnTo>
                          <a:pt x="254" y="57"/>
                        </a:lnTo>
                        <a:lnTo>
                          <a:pt x="254" y="55"/>
                        </a:lnTo>
                        <a:lnTo>
                          <a:pt x="254" y="57"/>
                        </a:lnTo>
                        <a:lnTo>
                          <a:pt x="254" y="54"/>
                        </a:lnTo>
                        <a:lnTo>
                          <a:pt x="254" y="56"/>
                        </a:lnTo>
                        <a:lnTo>
                          <a:pt x="254" y="54"/>
                        </a:lnTo>
                        <a:lnTo>
                          <a:pt x="254" y="52"/>
                        </a:lnTo>
                        <a:lnTo>
                          <a:pt x="254" y="57"/>
                        </a:lnTo>
                        <a:lnTo>
                          <a:pt x="254" y="52"/>
                        </a:lnTo>
                        <a:lnTo>
                          <a:pt x="254" y="55"/>
                        </a:lnTo>
                        <a:lnTo>
                          <a:pt x="254" y="53"/>
                        </a:lnTo>
                        <a:lnTo>
                          <a:pt x="254" y="54"/>
                        </a:lnTo>
                        <a:lnTo>
                          <a:pt x="254" y="55"/>
                        </a:lnTo>
                        <a:lnTo>
                          <a:pt x="254" y="54"/>
                        </a:lnTo>
                        <a:lnTo>
                          <a:pt x="254" y="51"/>
                        </a:lnTo>
                        <a:lnTo>
                          <a:pt x="254" y="52"/>
                        </a:lnTo>
                        <a:lnTo>
                          <a:pt x="254" y="52"/>
                        </a:lnTo>
                        <a:lnTo>
                          <a:pt x="254" y="55"/>
                        </a:lnTo>
                        <a:lnTo>
                          <a:pt x="254" y="51"/>
                        </a:lnTo>
                        <a:lnTo>
                          <a:pt x="254" y="53"/>
                        </a:lnTo>
                        <a:lnTo>
                          <a:pt x="254" y="51"/>
                        </a:lnTo>
                        <a:lnTo>
                          <a:pt x="254" y="52"/>
                        </a:lnTo>
                        <a:lnTo>
                          <a:pt x="254" y="52"/>
                        </a:lnTo>
                        <a:lnTo>
                          <a:pt x="254" y="52"/>
                        </a:lnTo>
                        <a:lnTo>
                          <a:pt x="254" y="49"/>
                        </a:lnTo>
                        <a:lnTo>
                          <a:pt x="254" y="52"/>
                        </a:lnTo>
                        <a:lnTo>
                          <a:pt x="254" y="49"/>
                        </a:lnTo>
                        <a:lnTo>
                          <a:pt x="254" y="52"/>
                        </a:lnTo>
                        <a:lnTo>
                          <a:pt x="254" y="50"/>
                        </a:lnTo>
                        <a:lnTo>
                          <a:pt x="254" y="53"/>
                        </a:lnTo>
                        <a:lnTo>
                          <a:pt x="254" y="49"/>
                        </a:lnTo>
                        <a:lnTo>
                          <a:pt x="254" y="51"/>
                        </a:lnTo>
                        <a:lnTo>
                          <a:pt x="254" y="52"/>
                        </a:lnTo>
                        <a:lnTo>
                          <a:pt x="254" y="49"/>
                        </a:lnTo>
                        <a:lnTo>
                          <a:pt x="254" y="51"/>
                        </a:lnTo>
                        <a:lnTo>
                          <a:pt x="254" y="48"/>
                        </a:lnTo>
                        <a:lnTo>
                          <a:pt x="255" y="49"/>
                        </a:lnTo>
                        <a:lnTo>
                          <a:pt x="255" y="50"/>
                        </a:lnTo>
                        <a:lnTo>
                          <a:pt x="255" y="48"/>
                        </a:lnTo>
                        <a:lnTo>
                          <a:pt x="255" y="49"/>
                        </a:lnTo>
                        <a:lnTo>
                          <a:pt x="255" y="48"/>
                        </a:lnTo>
                        <a:lnTo>
                          <a:pt x="255" y="45"/>
                        </a:lnTo>
                        <a:lnTo>
                          <a:pt x="255" y="47"/>
                        </a:lnTo>
                        <a:lnTo>
                          <a:pt x="255" y="46"/>
                        </a:lnTo>
                        <a:lnTo>
                          <a:pt x="255" y="47"/>
                        </a:lnTo>
                        <a:lnTo>
                          <a:pt x="255" y="47"/>
                        </a:lnTo>
                        <a:lnTo>
                          <a:pt x="255" y="43"/>
                        </a:lnTo>
                        <a:lnTo>
                          <a:pt x="255" y="47"/>
                        </a:lnTo>
                        <a:lnTo>
                          <a:pt x="255" y="44"/>
                        </a:lnTo>
                        <a:lnTo>
                          <a:pt x="255" y="45"/>
                        </a:lnTo>
                        <a:lnTo>
                          <a:pt x="255" y="44"/>
                        </a:lnTo>
                        <a:lnTo>
                          <a:pt x="255" y="41"/>
                        </a:lnTo>
                        <a:lnTo>
                          <a:pt x="255" y="43"/>
                        </a:lnTo>
                        <a:lnTo>
                          <a:pt x="255" y="43"/>
                        </a:lnTo>
                        <a:lnTo>
                          <a:pt x="255" y="40"/>
                        </a:lnTo>
                        <a:lnTo>
                          <a:pt x="255" y="42"/>
                        </a:lnTo>
                        <a:lnTo>
                          <a:pt x="255" y="38"/>
                        </a:lnTo>
                        <a:lnTo>
                          <a:pt x="255" y="42"/>
                        </a:lnTo>
                        <a:lnTo>
                          <a:pt x="255" y="36"/>
                        </a:lnTo>
                        <a:lnTo>
                          <a:pt x="255" y="41"/>
                        </a:lnTo>
                        <a:lnTo>
                          <a:pt x="255" y="37"/>
                        </a:lnTo>
                        <a:lnTo>
                          <a:pt x="255" y="38"/>
                        </a:lnTo>
                        <a:lnTo>
                          <a:pt x="255" y="38"/>
                        </a:lnTo>
                        <a:lnTo>
                          <a:pt x="255" y="36"/>
                        </a:lnTo>
                        <a:lnTo>
                          <a:pt x="255" y="35"/>
                        </a:lnTo>
                        <a:lnTo>
                          <a:pt x="255" y="36"/>
                        </a:lnTo>
                        <a:lnTo>
                          <a:pt x="255" y="35"/>
                        </a:lnTo>
                        <a:lnTo>
                          <a:pt x="255" y="36"/>
                        </a:lnTo>
                        <a:lnTo>
                          <a:pt x="255" y="34"/>
                        </a:lnTo>
                        <a:lnTo>
                          <a:pt x="255" y="34"/>
                        </a:lnTo>
                        <a:lnTo>
                          <a:pt x="255" y="33"/>
                        </a:lnTo>
                        <a:lnTo>
                          <a:pt x="255" y="32"/>
                        </a:lnTo>
                        <a:lnTo>
                          <a:pt x="255" y="33"/>
                        </a:lnTo>
                        <a:lnTo>
                          <a:pt x="255" y="32"/>
                        </a:lnTo>
                        <a:lnTo>
                          <a:pt x="255" y="31"/>
                        </a:lnTo>
                        <a:lnTo>
                          <a:pt x="255" y="31"/>
                        </a:lnTo>
                        <a:lnTo>
                          <a:pt x="255" y="30"/>
                        </a:lnTo>
                        <a:lnTo>
                          <a:pt x="255" y="29"/>
                        </a:lnTo>
                        <a:lnTo>
                          <a:pt x="255" y="30"/>
                        </a:lnTo>
                        <a:lnTo>
                          <a:pt x="255" y="30"/>
                        </a:lnTo>
                        <a:lnTo>
                          <a:pt x="255" y="28"/>
                        </a:lnTo>
                        <a:lnTo>
                          <a:pt x="255" y="27"/>
                        </a:lnTo>
                        <a:lnTo>
                          <a:pt x="255" y="29"/>
                        </a:lnTo>
                        <a:lnTo>
                          <a:pt x="255" y="25"/>
                        </a:lnTo>
                        <a:lnTo>
                          <a:pt x="255" y="26"/>
                        </a:lnTo>
                        <a:lnTo>
                          <a:pt x="255" y="26"/>
                        </a:lnTo>
                        <a:lnTo>
                          <a:pt x="255" y="26"/>
                        </a:lnTo>
                        <a:lnTo>
                          <a:pt x="255" y="25"/>
                        </a:lnTo>
                        <a:lnTo>
                          <a:pt x="255" y="25"/>
                        </a:lnTo>
                        <a:lnTo>
                          <a:pt x="255" y="24"/>
                        </a:lnTo>
                        <a:lnTo>
                          <a:pt x="255" y="25"/>
                        </a:lnTo>
                        <a:lnTo>
                          <a:pt x="255" y="24"/>
                        </a:lnTo>
                        <a:lnTo>
                          <a:pt x="255" y="22"/>
                        </a:lnTo>
                        <a:lnTo>
                          <a:pt x="255" y="22"/>
                        </a:lnTo>
                        <a:lnTo>
                          <a:pt x="255" y="22"/>
                        </a:lnTo>
                        <a:lnTo>
                          <a:pt x="255" y="24"/>
                        </a:lnTo>
                        <a:lnTo>
                          <a:pt x="255" y="22"/>
                        </a:lnTo>
                        <a:lnTo>
                          <a:pt x="255" y="21"/>
                        </a:lnTo>
                        <a:lnTo>
                          <a:pt x="255" y="22"/>
                        </a:lnTo>
                        <a:lnTo>
                          <a:pt x="255" y="21"/>
                        </a:lnTo>
                        <a:lnTo>
                          <a:pt x="255" y="22"/>
                        </a:lnTo>
                        <a:lnTo>
                          <a:pt x="255" y="21"/>
                        </a:lnTo>
                        <a:lnTo>
                          <a:pt x="255" y="21"/>
                        </a:lnTo>
                        <a:lnTo>
                          <a:pt x="255" y="22"/>
                        </a:lnTo>
                        <a:lnTo>
                          <a:pt x="255" y="23"/>
                        </a:lnTo>
                        <a:lnTo>
                          <a:pt x="255" y="21"/>
                        </a:lnTo>
                        <a:lnTo>
                          <a:pt x="255" y="21"/>
                        </a:lnTo>
                        <a:lnTo>
                          <a:pt x="255" y="22"/>
                        </a:lnTo>
                        <a:lnTo>
                          <a:pt x="255" y="21"/>
                        </a:lnTo>
                        <a:lnTo>
                          <a:pt x="255" y="23"/>
                        </a:lnTo>
                        <a:lnTo>
                          <a:pt x="255" y="23"/>
                        </a:lnTo>
                        <a:lnTo>
                          <a:pt x="255" y="24"/>
                        </a:lnTo>
                        <a:lnTo>
                          <a:pt x="255" y="25"/>
                        </a:lnTo>
                        <a:lnTo>
                          <a:pt x="255" y="22"/>
                        </a:lnTo>
                        <a:lnTo>
                          <a:pt x="255" y="23"/>
                        </a:lnTo>
                        <a:lnTo>
                          <a:pt x="255" y="26"/>
                        </a:lnTo>
                        <a:lnTo>
                          <a:pt x="255" y="23"/>
                        </a:lnTo>
                        <a:lnTo>
                          <a:pt x="255" y="25"/>
                        </a:lnTo>
                        <a:lnTo>
                          <a:pt x="255" y="25"/>
                        </a:lnTo>
                        <a:lnTo>
                          <a:pt x="255" y="26"/>
                        </a:lnTo>
                        <a:lnTo>
                          <a:pt x="255" y="25"/>
                        </a:lnTo>
                        <a:lnTo>
                          <a:pt x="255" y="25"/>
                        </a:lnTo>
                        <a:lnTo>
                          <a:pt x="255" y="30"/>
                        </a:lnTo>
                        <a:lnTo>
                          <a:pt x="255" y="27"/>
                        </a:lnTo>
                        <a:lnTo>
                          <a:pt x="255" y="28"/>
                        </a:lnTo>
                        <a:lnTo>
                          <a:pt x="255" y="28"/>
                        </a:lnTo>
                        <a:lnTo>
                          <a:pt x="255" y="31"/>
                        </a:lnTo>
                        <a:lnTo>
                          <a:pt x="255" y="28"/>
                        </a:lnTo>
                        <a:lnTo>
                          <a:pt x="255" y="30"/>
                        </a:lnTo>
                        <a:lnTo>
                          <a:pt x="255" y="28"/>
                        </a:lnTo>
                        <a:lnTo>
                          <a:pt x="255" y="30"/>
                        </a:lnTo>
                        <a:lnTo>
                          <a:pt x="255" y="33"/>
                        </a:lnTo>
                        <a:lnTo>
                          <a:pt x="255" y="30"/>
                        </a:lnTo>
                        <a:lnTo>
                          <a:pt x="255" y="33"/>
                        </a:lnTo>
                        <a:lnTo>
                          <a:pt x="255" y="31"/>
                        </a:lnTo>
                        <a:lnTo>
                          <a:pt x="255" y="33"/>
                        </a:lnTo>
                        <a:lnTo>
                          <a:pt x="255" y="33"/>
                        </a:lnTo>
                        <a:lnTo>
                          <a:pt x="255" y="34"/>
                        </a:lnTo>
                        <a:lnTo>
                          <a:pt x="255" y="32"/>
                        </a:lnTo>
                        <a:lnTo>
                          <a:pt x="255" y="36"/>
                        </a:lnTo>
                        <a:lnTo>
                          <a:pt x="255" y="34"/>
                        </a:lnTo>
                        <a:lnTo>
                          <a:pt x="255" y="35"/>
                        </a:lnTo>
                        <a:lnTo>
                          <a:pt x="255" y="35"/>
                        </a:lnTo>
                        <a:lnTo>
                          <a:pt x="255" y="37"/>
                        </a:lnTo>
                        <a:lnTo>
                          <a:pt x="256" y="36"/>
                        </a:lnTo>
                        <a:lnTo>
                          <a:pt x="256" y="37"/>
                        </a:lnTo>
                        <a:lnTo>
                          <a:pt x="256" y="39"/>
                        </a:lnTo>
                        <a:lnTo>
                          <a:pt x="256" y="38"/>
                        </a:lnTo>
                        <a:lnTo>
                          <a:pt x="256" y="42"/>
                        </a:lnTo>
                        <a:lnTo>
                          <a:pt x="256" y="41"/>
                        </a:lnTo>
                        <a:lnTo>
                          <a:pt x="256" y="40"/>
                        </a:lnTo>
                        <a:lnTo>
                          <a:pt x="256" y="41"/>
                        </a:lnTo>
                        <a:lnTo>
                          <a:pt x="256" y="42"/>
                        </a:lnTo>
                        <a:lnTo>
                          <a:pt x="256" y="41"/>
                        </a:lnTo>
                        <a:lnTo>
                          <a:pt x="256" y="45"/>
                        </a:lnTo>
                        <a:lnTo>
                          <a:pt x="256" y="43"/>
                        </a:lnTo>
                        <a:lnTo>
                          <a:pt x="256" y="45"/>
                        </a:lnTo>
                        <a:lnTo>
                          <a:pt x="256" y="45"/>
                        </a:lnTo>
                        <a:lnTo>
                          <a:pt x="256" y="45"/>
                        </a:lnTo>
                        <a:lnTo>
                          <a:pt x="256" y="48"/>
                        </a:lnTo>
                        <a:lnTo>
                          <a:pt x="256" y="46"/>
                        </a:lnTo>
                        <a:lnTo>
                          <a:pt x="256" y="49"/>
                        </a:lnTo>
                        <a:lnTo>
                          <a:pt x="256" y="48"/>
                        </a:lnTo>
                        <a:lnTo>
                          <a:pt x="256" y="50"/>
                        </a:lnTo>
                        <a:lnTo>
                          <a:pt x="256" y="49"/>
                        </a:lnTo>
                        <a:lnTo>
                          <a:pt x="256" y="52"/>
                        </a:lnTo>
                        <a:lnTo>
                          <a:pt x="256" y="51"/>
                        </a:lnTo>
                        <a:lnTo>
                          <a:pt x="256" y="51"/>
                        </a:lnTo>
                        <a:lnTo>
                          <a:pt x="256" y="49"/>
                        </a:lnTo>
                        <a:lnTo>
                          <a:pt x="256" y="51"/>
                        </a:lnTo>
                        <a:lnTo>
                          <a:pt x="256" y="54"/>
                        </a:lnTo>
                        <a:lnTo>
                          <a:pt x="256" y="51"/>
                        </a:lnTo>
                        <a:lnTo>
                          <a:pt x="256" y="52"/>
                        </a:lnTo>
                        <a:lnTo>
                          <a:pt x="256" y="53"/>
                        </a:lnTo>
                        <a:lnTo>
                          <a:pt x="256" y="51"/>
                        </a:lnTo>
                        <a:lnTo>
                          <a:pt x="256" y="54"/>
                        </a:lnTo>
                        <a:lnTo>
                          <a:pt x="256" y="53"/>
                        </a:lnTo>
                        <a:lnTo>
                          <a:pt x="256" y="54"/>
                        </a:lnTo>
                        <a:lnTo>
                          <a:pt x="256" y="56"/>
                        </a:lnTo>
                        <a:lnTo>
                          <a:pt x="256" y="54"/>
                        </a:lnTo>
                        <a:lnTo>
                          <a:pt x="256" y="53"/>
                        </a:lnTo>
                        <a:lnTo>
                          <a:pt x="256" y="54"/>
                        </a:lnTo>
                        <a:lnTo>
                          <a:pt x="256" y="52"/>
                        </a:lnTo>
                        <a:lnTo>
                          <a:pt x="256" y="56"/>
                        </a:lnTo>
                        <a:lnTo>
                          <a:pt x="256" y="54"/>
                        </a:lnTo>
                        <a:lnTo>
                          <a:pt x="256" y="53"/>
                        </a:lnTo>
                        <a:lnTo>
                          <a:pt x="256" y="54"/>
                        </a:lnTo>
                        <a:lnTo>
                          <a:pt x="256" y="54"/>
                        </a:lnTo>
                        <a:lnTo>
                          <a:pt x="256" y="55"/>
                        </a:lnTo>
                        <a:lnTo>
                          <a:pt x="256" y="56"/>
                        </a:lnTo>
                        <a:lnTo>
                          <a:pt x="256" y="56"/>
                        </a:lnTo>
                        <a:lnTo>
                          <a:pt x="256" y="57"/>
                        </a:lnTo>
                        <a:lnTo>
                          <a:pt x="256" y="56"/>
                        </a:lnTo>
                        <a:lnTo>
                          <a:pt x="256" y="56"/>
                        </a:lnTo>
                        <a:lnTo>
                          <a:pt x="256" y="56"/>
                        </a:lnTo>
                        <a:lnTo>
                          <a:pt x="256" y="57"/>
                        </a:lnTo>
                        <a:lnTo>
                          <a:pt x="256" y="57"/>
                        </a:lnTo>
                        <a:lnTo>
                          <a:pt x="256" y="57"/>
                        </a:lnTo>
                        <a:lnTo>
                          <a:pt x="256" y="58"/>
                        </a:lnTo>
                        <a:lnTo>
                          <a:pt x="256" y="57"/>
                        </a:lnTo>
                        <a:lnTo>
                          <a:pt x="256" y="61"/>
                        </a:lnTo>
                        <a:lnTo>
                          <a:pt x="256" y="58"/>
                        </a:lnTo>
                        <a:lnTo>
                          <a:pt x="256" y="60"/>
                        </a:lnTo>
                        <a:lnTo>
                          <a:pt x="256" y="59"/>
                        </a:lnTo>
                        <a:lnTo>
                          <a:pt x="256" y="58"/>
                        </a:lnTo>
                        <a:lnTo>
                          <a:pt x="256" y="58"/>
                        </a:lnTo>
                        <a:lnTo>
                          <a:pt x="256" y="59"/>
                        </a:lnTo>
                        <a:lnTo>
                          <a:pt x="256" y="59"/>
                        </a:lnTo>
                        <a:lnTo>
                          <a:pt x="256" y="57"/>
                        </a:lnTo>
                        <a:lnTo>
                          <a:pt x="256" y="61"/>
                        </a:lnTo>
                        <a:lnTo>
                          <a:pt x="256" y="57"/>
                        </a:lnTo>
                        <a:lnTo>
                          <a:pt x="256" y="58"/>
                        </a:lnTo>
                        <a:lnTo>
                          <a:pt x="256" y="58"/>
                        </a:lnTo>
                        <a:lnTo>
                          <a:pt x="256" y="59"/>
                        </a:lnTo>
                        <a:lnTo>
                          <a:pt x="256" y="59"/>
                        </a:lnTo>
                        <a:lnTo>
                          <a:pt x="256" y="58"/>
                        </a:lnTo>
                        <a:lnTo>
                          <a:pt x="256" y="58"/>
                        </a:lnTo>
                        <a:lnTo>
                          <a:pt x="256" y="57"/>
                        </a:lnTo>
                        <a:lnTo>
                          <a:pt x="256" y="56"/>
                        </a:lnTo>
                        <a:lnTo>
                          <a:pt x="256" y="60"/>
                        </a:lnTo>
                        <a:lnTo>
                          <a:pt x="256" y="54"/>
                        </a:lnTo>
                        <a:lnTo>
                          <a:pt x="256" y="59"/>
                        </a:lnTo>
                        <a:lnTo>
                          <a:pt x="256" y="54"/>
                        </a:lnTo>
                        <a:lnTo>
                          <a:pt x="256" y="54"/>
                        </a:lnTo>
                        <a:lnTo>
                          <a:pt x="256" y="55"/>
                        </a:lnTo>
                        <a:lnTo>
                          <a:pt x="256" y="56"/>
                        </a:lnTo>
                        <a:lnTo>
                          <a:pt x="256" y="54"/>
                        </a:lnTo>
                        <a:lnTo>
                          <a:pt x="256" y="56"/>
                        </a:lnTo>
                        <a:lnTo>
                          <a:pt x="256" y="53"/>
                        </a:lnTo>
                        <a:lnTo>
                          <a:pt x="256" y="57"/>
                        </a:lnTo>
                        <a:lnTo>
                          <a:pt x="256" y="53"/>
                        </a:lnTo>
                        <a:lnTo>
                          <a:pt x="256" y="55"/>
                        </a:lnTo>
                        <a:lnTo>
                          <a:pt x="256" y="54"/>
                        </a:lnTo>
                        <a:lnTo>
                          <a:pt x="256" y="53"/>
                        </a:lnTo>
                        <a:lnTo>
                          <a:pt x="256" y="54"/>
                        </a:lnTo>
                        <a:lnTo>
                          <a:pt x="256" y="50"/>
                        </a:lnTo>
                        <a:lnTo>
                          <a:pt x="256" y="53"/>
                        </a:lnTo>
                        <a:lnTo>
                          <a:pt x="256" y="52"/>
                        </a:lnTo>
                        <a:lnTo>
                          <a:pt x="256" y="50"/>
                        </a:lnTo>
                        <a:lnTo>
                          <a:pt x="256" y="54"/>
                        </a:lnTo>
                        <a:lnTo>
                          <a:pt x="256" y="50"/>
                        </a:lnTo>
                        <a:lnTo>
                          <a:pt x="256" y="51"/>
                        </a:lnTo>
                        <a:lnTo>
                          <a:pt x="257" y="52"/>
                        </a:lnTo>
                        <a:lnTo>
                          <a:pt x="257" y="50"/>
                        </a:lnTo>
                        <a:lnTo>
                          <a:pt x="257" y="48"/>
                        </a:lnTo>
                        <a:lnTo>
                          <a:pt x="257" y="51"/>
                        </a:lnTo>
                        <a:lnTo>
                          <a:pt x="257" y="48"/>
                        </a:lnTo>
                        <a:lnTo>
                          <a:pt x="257" y="48"/>
                        </a:lnTo>
                        <a:lnTo>
                          <a:pt x="257" y="48"/>
                        </a:lnTo>
                        <a:lnTo>
                          <a:pt x="257" y="48"/>
                        </a:lnTo>
                        <a:lnTo>
                          <a:pt x="257" y="48"/>
                        </a:lnTo>
                        <a:lnTo>
                          <a:pt x="257" y="48"/>
                        </a:lnTo>
                        <a:lnTo>
                          <a:pt x="257" y="48"/>
                        </a:lnTo>
                        <a:lnTo>
                          <a:pt x="257" y="45"/>
                        </a:lnTo>
                        <a:lnTo>
                          <a:pt x="257" y="46"/>
                        </a:lnTo>
                        <a:lnTo>
                          <a:pt x="257" y="44"/>
                        </a:lnTo>
                        <a:lnTo>
                          <a:pt x="257" y="46"/>
                        </a:lnTo>
                        <a:lnTo>
                          <a:pt x="257" y="44"/>
                        </a:lnTo>
                        <a:lnTo>
                          <a:pt x="257" y="42"/>
                        </a:lnTo>
                        <a:lnTo>
                          <a:pt x="257" y="45"/>
                        </a:lnTo>
                        <a:lnTo>
                          <a:pt x="257" y="45"/>
                        </a:lnTo>
                        <a:lnTo>
                          <a:pt x="257" y="42"/>
                        </a:lnTo>
                        <a:lnTo>
                          <a:pt x="257" y="45"/>
                        </a:lnTo>
                        <a:lnTo>
                          <a:pt x="257" y="43"/>
                        </a:lnTo>
                        <a:lnTo>
                          <a:pt x="257" y="42"/>
                        </a:lnTo>
                        <a:lnTo>
                          <a:pt x="257" y="42"/>
                        </a:lnTo>
                        <a:lnTo>
                          <a:pt x="257" y="39"/>
                        </a:lnTo>
                        <a:lnTo>
                          <a:pt x="257" y="41"/>
                        </a:lnTo>
                        <a:lnTo>
                          <a:pt x="257" y="41"/>
                        </a:lnTo>
                        <a:lnTo>
                          <a:pt x="257" y="41"/>
                        </a:lnTo>
                        <a:lnTo>
                          <a:pt x="257" y="39"/>
                        </a:lnTo>
                        <a:lnTo>
                          <a:pt x="257" y="42"/>
                        </a:lnTo>
                        <a:lnTo>
                          <a:pt x="257" y="39"/>
                        </a:lnTo>
                        <a:lnTo>
                          <a:pt x="257" y="40"/>
                        </a:lnTo>
                        <a:lnTo>
                          <a:pt x="257" y="38"/>
                        </a:lnTo>
                        <a:lnTo>
                          <a:pt x="257" y="41"/>
                        </a:lnTo>
                        <a:lnTo>
                          <a:pt x="257" y="40"/>
                        </a:lnTo>
                        <a:lnTo>
                          <a:pt x="257" y="39"/>
                        </a:lnTo>
                        <a:lnTo>
                          <a:pt x="257" y="40"/>
                        </a:lnTo>
                        <a:lnTo>
                          <a:pt x="257" y="38"/>
                        </a:lnTo>
                        <a:lnTo>
                          <a:pt x="257" y="40"/>
                        </a:lnTo>
                        <a:lnTo>
                          <a:pt x="257" y="39"/>
                        </a:lnTo>
                        <a:lnTo>
                          <a:pt x="257" y="40"/>
                        </a:lnTo>
                        <a:lnTo>
                          <a:pt x="257" y="36"/>
                        </a:lnTo>
                        <a:lnTo>
                          <a:pt x="257" y="41"/>
                        </a:lnTo>
                        <a:lnTo>
                          <a:pt x="257" y="37"/>
                        </a:lnTo>
                        <a:lnTo>
                          <a:pt x="257" y="38"/>
                        </a:lnTo>
                        <a:lnTo>
                          <a:pt x="257" y="38"/>
                        </a:lnTo>
                        <a:lnTo>
                          <a:pt x="257" y="38"/>
                        </a:lnTo>
                        <a:lnTo>
                          <a:pt x="257" y="36"/>
                        </a:lnTo>
                        <a:lnTo>
                          <a:pt x="257" y="38"/>
                        </a:lnTo>
                        <a:lnTo>
                          <a:pt x="257" y="38"/>
                        </a:lnTo>
                        <a:lnTo>
                          <a:pt x="257" y="37"/>
                        </a:lnTo>
                        <a:lnTo>
                          <a:pt x="257" y="37"/>
                        </a:lnTo>
                        <a:lnTo>
                          <a:pt x="257" y="37"/>
                        </a:lnTo>
                        <a:lnTo>
                          <a:pt x="257" y="37"/>
                        </a:lnTo>
                        <a:lnTo>
                          <a:pt x="257" y="36"/>
                        </a:lnTo>
                        <a:lnTo>
                          <a:pt x="257" y="36"/>
                        </a:lnTo>
                        <a:lnTo>
                          <a:pt x="257" y="35"/>
                        </a:lnTo>
                        <a:lnTo>
                          <a:pt x="257" y="35"/>
                        </a:lnTo>
                        <a:lnTo>
                          <a:pt x="257" y="34"/>
                        </a:lnTo>
                        <a:lnTo>
                          <a:pt x="257" y="35"/>
                        </a:lnTo>
                        <a:lnTo>
                          <a:pt x="257" y="37"/>
                        </a:lnTo>
                        <a:lnTo>
                          <a:pt x="257" y="35"/>
                        </a:lnTo>
                        <a:lnTo>
                          <a:pt x="257" y="34"/>
                        </a:lnTo>
                        <a:lnTo>
                          <a:pt x="257" y="35"/>
                        </a:lnTo>
                        <a:lnTo>
                          <a:pt x="257" y="35"/>
                        </a:lnTo>
                        <a:lnTo>
                          <a:pt x="257" y="35"/>
                        </a:lnTo>
                        <a:lnTo>
                          <a:pt x="257" y="32"/>
                        </a:lnTo>
                        <a:lnTo>
                          <a:pt x="257" y="35"/>
                        </a:lnTo>
                        <a:lnTo>
                          <a:pt x="257" y="34"/>
                        </a:lnTo>
                        <a:lnTo>
                          <a:pt x="257" y="33"/>
                        </a:lnTo>
                        <a:lnTo>
                          <a:pt x="257" y="34"/>
                        </a:lnTo>
                        <a:lnTo>
                          <a:pt x="257" y="32"/>
                        </a:lnTo>
                        <a:lnTo>
                          <a:pt x="257" y="35"/>
                        </a:lnTo>
                        <a:lnTo>
                          <a:pt x="257" y="32"/>
                        </a:lnTo>
                        <a:lnTo>
                          <a:pt x="257" y="35"/>
                        </a:lnTo>
                        <a:lnTo>
                          <a:pt x="257" y="34"/>
                        </a:lnTo>
                        <a:lnTo>
                          <a:pt x="257" y="32"/>
                        </a:lnTo>
                        <a:lnTo>
                          <a:pt x="257" y="32"/>
                        </a:lnTo>
                        <a:lnTo>
                          <a:pt x="257" y="34"/>
                        </a:lnTo>
                        <a:lnTo>
                          <a:pt x="257" y="33"/>
                        </a:lnTo>
                        <a:lnTo>
                          <a:pt x="257" y="34"/>
                        </a:lnTo>
                        <a:lnTo>
                          <a:pt x="257" y="31"/>
                        </a:lnTo>
                        <a:lnTo>
                          <a:pt x="257" y="33"/>
                        </a:lnTo>
                        <a:lnTo>
                          <a:pt x="257" y="34"/>
                        </a:lnTo>
                        <a:lnTo>
                          <a:pt x="257" y="31"/>
                        </a:lnTo>
                        <a:lnTo>
                          <a:pt x="257" y="33"/>
                        </a:lnTo>
                        <a:lnTo>
                          <a:pt x="257" y="32"/>
                        </a:lnTo>
                        <a:lnTo>
                          <a:pt x="257" y="32"/>
                        </a:lnTo>
                        <a:lnTo>
                          <a:pt x="257" y="33"/>
                        </a:lnTo>
                        <a:lnTo>
                          <a:pt x="257" y="33"/>
                        </a:lnTo>
                        <a:lnTo>
                          <a:pt x="257" y="34"/>
                        </a:lnTo>
                        <a:lnTo>
                          <a:pt x="257" y="31"/>
                        </a:lnTo>
                        <a:lnTo>
                          <a:pt x="257" y="32"/>
                        </a:lnTo>
                        <a:lnTo>
                          <a:pt x="257" y="34"/>
                        </a:lnTo>
                        <a:lnTo>
                          <a:pt x="257" y="33"/>
                        </a:lnTo>
                        <a:lnTo>
                          <a:pt x="257" y="30"/>
                        </a:lnTo>
                        <a:lnTo>
                          <a:pt x="257" y="32"/>
                        </a:lnTo>
                        <a:lnTo>
                          <a:pt x="257" y="31"/>
                        </a:lnTo>
                        <a:lnTo>
                          <a:pt x="258" y="31"/>
                        </a:lnTo>
                        <a:lnTo>
                          <a:pt x="258" y="30"/>
                        </a:lnTo>
                        <a:lnTo>
                          <a:pt x="258" y="30"/>
                        </a:lnTo>
                        <a:lnTo>
                          <a:pt x="258" y="33"/>
                        </a:lnTo>
                        <a:lnTo>
                          <a:pt x="258" y="30"/>
                        </a:lnTo>
                        <a:lnTo>
                          <a:pt x="258" y="33"/>
                        </a:lnTo>
                        <a:lnTo>
                          <a:pt x="258" y="32"/>
                        </a:lnTo>
                        <a:lnTo>
                          <a:pt x="258" y="30"/>
                        </a:lnTo>
                        <a:lnTo>
                          <a:pt x="258" y="32"/>
                        </a:lnTo>
                        <a:lnTo>
                          <a:pt x="258" y="32"/>
                        </a:lnTo>
                        <a:lnTo>
                          <a:pt x="258" y="32"/>
                        </a:lnTo>
                        <a:lnTo>
                          <a:pt x="258" y="31"/>
                        </a:lnTo>
                        <a:lnTo>
                          <a:pt x="258" y="31"/>
                        </a:lnTo>
                        <a:lnTo>
                          <a:pt x="258" y="32"/>
                        </a:lnTo>
                        <a:lnTo>
                          <a:pt x="258" y="32"/>
                        </a:lnTo>
                        <a:lnTo>
                          <a:pt x="258" y="31"/>
                        </a:lnTo>
                        <a:lnTo>
                          <a:pt x="258" y="33"/>
                        </a:lnTo>
                        <a:lnTo>
                          <a:pt x="258" y="31"/>
                        </a:lnTo>
                        <a:lnTo>
                          <a:pt x="258" y="33"/>
                        </a:lnTo>
                        <a:lnTo>
                          <a:pt x="258" y="30"/>
                        </a:lnTo>
                        <a:lnTo>
                          <a:pt x="258" y="32"/>
                        </a:lnTo>
                        <a:lnTo>
                          <a:pt x="258" y="31"/>
                        </a:lnTo>
                        <a:lnTo>
                          <a:pt x="258" y="34"/>
                        </a:lnTo>
                        <a:lnTo>
                          <a:pt x="258" y="31"/>
                        </a:lnTo>
                        <a:lnTo>
                          <a:pt x="258" y="33"/>
                        </a:lnTo>
                        <a:lnTo>
                          <a:pt x="258" y="34"/>
                        </a:lnTo>
                        <a:lnTo>
                          <a:pt x="258" y="29"/>
                        </a:lnTo>
                        <a:lnTo>
                          <a:pt x="258" y="31"/>
                        </a:lnTo>
                        <a:lnTo>
                          <a:pt x="258" y="30"/>
                        </a:lnTo>
                        <a:lnTo>
                          <a:pt x="258" y="31"/>
                        </a:lnTo>
                        <a:lnTo>
                          <a:pt x="258" y="32"/>
                        </a:lnTo>
                        <a:lnTo>
                          <a:pt x="258" y="30"/>
                        </a:lnTo>
                        <a:lnTo>
                          <a:pt x="258" y="29"/>
                        </a:lnTo>
                        <a:lnTo>
                          <a:pt x="258" y="31"/>
                        </a:lnTo>
                        <a:lnTo>
                          <a:pt x="258" y="30"/>
                        </a:lnTo>
                        <a:lnTo>
                          <a:pt x="258" y="31"/>
                        </a:lnTo>
                        <a:lnTo>
                          <a:pt x="258" y="29"/>
                        </a:lnTo>
                        <a:lnTo>
                          <a:pt x="258" y="29"/>
                        </a:lnTo>
                        <a:lnTo>
                          <a:pt x="258" y="29"/>
                        </a:lnTo>
                        <a:lnTo>
                          <a:pt x="258" y="28"/>
                        </a:lnTo>
                        <a:lnTo>
                          <a:pt x="258" y="27"/>
                        </a:lnTo>
                        <a:lnTo>
                          <a:pt x="258" y="28"/>
                        </a:lnTo>
                        <a:lnTo>
                          <a:pt x="258" y="28"/>
                        </a:lnTo>
                        <a:lnTo>
                          <a:pt x="258" y="27"/>
                        </a:lnTo>
                        <a:lnTo>
                          <a:pt x="258" y="28"/>
                        </a:lnTo>
                        <a:lnTo>
                          <a:pt x="258" y="27"/>
                        </a:lnTo>
                        <a:lnTo>
                          <a:pt x="258" y="25"/>
                        </a:lnTo>
                        <a:lnTo>
                          <a:pt x="258" y="25"/>
                        </a:lnTo>
                        <a:lnTo>
                          <a:pt x="258" y="27"/>
                        </a:lnTo>
                        <a:lnTo>
                          <a:pt x="258" y="25"/>
                        </a:lnTo>
                        <a:lnTo>
                          <a:pt x="258" y="26"/>
                        </a:lnTo>
                        <a:lnTo>
                          <a:pt x="258" y="25"/>
                        </a:lnTo>
                        <a:lnTo>
                          <a:pt x="258" y="26"/>
                        </a:lnTo>
                        <a:lnTo>
                          <a:pt x="258" y="23"/>
                        </a:lnTo>
                        <a:lnTo>
                          <a:pt x="258" y="24"/>
                        </a:lnTo>
                        <a:lnTo>
                          <a:pt x="258" y="28"/>
                        </a:lnTo>
                        <a:lnTo>
                          <a:pt x="258" y="24"/>
                        </a:lnTo>
                        <a:lnTo>
                          <a:pt x="258" y="27"/>
                        </a:lnTo>
                        <a:lnTo>
                          <a:pt x="258" y="25"/>
                        </a:lnTo>
                        <a:lnTo>
                          <a:pt x="258" y="27"/>
                        </a:lnTo>
                        <a:lnTo>
                          <a:pt x="258" y="25"/>
                        </a:lnTo>
                        <a:lnTo>
                          <a:pt x="258" y="27"/>
                        </a:lnTo>
                        <a:lnTo>
                          <a:pt x="258" y="24"/>
                        </a:lnTo>
                        <a:lnTo>
                          <a:pt x="258" y="27"/>
                        </a:lnTo>
                        <a:lnTo>
                          <a:pt x="258" y="25"/>
                        </a:lnTo>
                        <a:lnTo>
                          <a:pt x="258" y="24"/>
                        </a:lnTo>
                        <a:lnTo>
                          <a:pt x="258" y="28"/>
                        </a:lnTo>
                        <a:lnTo>
                          <a:pt x="258" y="24"/>
                        </a:lnTo>
                        <a:lnTo>
                          <a:pt x="258" y="28"/>
                        </a:lnTo>
                        <a:lnTo>
                          <a:pt x="258" y="23"/>
                        </a:lnTo>
                        <a:lnTo>
                          <a:pt x="258" y="26"/>
                        </a:lnTo>
                        <a:lnTo>
                          <a:pt x="258" y="27"/>
                        </a:lnTo>
                        <a:lnTo>
                          <a:pt x="258" y="26"/>
                        </a:lnTo>
                        <a:lnTo>
                          <a:pt x="258" y="28"/>
                        </a:lnTo>
                        <a:lnTo>
                          <a:pt x="258" y="25"/>
                        </a:lnTo>
                        <a:lnTo>
                          <a:pt x="258" y="25"/>
                        </a:lnTo>
                        <a:lnTo>
                          <a:pt x="258" y="26"/>
                        </a:lnTo>
                        <a:lnTo>
                          <a:pt x="258" y="26"/>
                        </a:lnTo>
                        <a:lnTo>
                          <a:pt x="258" y="28"/>
                        </a:lnTo>
                        <a:lnTo>
                          <a:pt x="258" y="26"/>
                        </a:lnTo>
                        <a:lnTo>
                          <a:pt x="258" y="26"/>
                        </a:lnTo>
                        <a:lnTo>
                          <a:pt x="258" y="27"/>
                        </a:lnTo>
                        <a:lnTo>
                          <a:pt x="258" y="27"/>
                        </a:lnTo>
                        <a:lnTo>
                          <a:pt x="258" y="26"/>
                        </a:lnTo>
                        <a:lnTo>
                          <a:pt x="258" y="26"/>
                        </a:lnTo>
                        <a:lnTo>
                          <a:pt x="258" y="24"/>
                        </a:lnTo>
                        <a:lnTo>
                          <a:pt x="258" y="27"/>
                        </a:lnTo>
                        <a:lnTo>
                          <a:pt x="258" y="26"/>
                        </a:lnTo>
                        <a:lnTo>
                          <a:pt x="258" y="25"/>
                        </a:lnTo>
                        <a:lnTo>
                          <a:pt x="258" y="26"/>
                        </a:lnTo>
                        <a:lnTo>
                          <a:pt x="258" y="27"/>
                        </a:lnTo>
                        <a:lnTo>
                          <a:pt x="258" y="25"/>
                        </a:lnTo>
                        <a:lnTo>
                          <a:pt x="258" y="24"/>
                        </a:lnTo>
                        <a:lnTo>
                          <a:pt x="258" y="25"/>
                        </a:lnTo>
                        <a:lnTo>
                          <a:pt x="258" y="26"/>
                        </a:lnTo>
                        <a:lnTo>
                          <a:pt x="258" y="23"/>
                        </a:lnTo>
                        <a:lnTo>
                          <a:pt x="258" y="26"/>
                        </a:lnTo>
                        <a:lnTo>
                          <a:pt x="258" y="24"/>
                        </a:lnTo>
                        <a:lnTo>
                          <a:pt x="258" y="27"/>
                        </a:lnTo>
                        <a:lnTo>
                          <a:pt x="258" y="25"/>
                        </a:lnTo>
                        <a:lnTo>
                          <a:pt x="258" y="27"/>
                        </a:lnTo>
                        <a:lnTo>
                          <a:pt x="258" y="26"/>
                        </a:lnTo>
                        <a:lnTo>
                          <a:pt x="258" y="28"/>
                        </a:lnTo>
                        <a:lnTo>
                          <a:pt x="258" y="23"/>
                        </a:lnTo>
                        <a:lnTo>
                          <a:pt x="258" y="28"/>
                        </a:lnTo>
                        <a:lnTo>
                          <a:pt x="258" y="28"/>
                        </a:lnTo>
                        <a:lnTo>
                          <a:pt x="258" y="26"/>
                        </a:lnTo>
                        <a:lnTo>
                          <a:pt x="258" y="27"/>
                        </a:lnTo>
                        <a:lnTo>
                          <a:pt x="259" y="27"/>
                        </a:lnTo>
                        <a:lnTo>
                          <a:pt x="259" y="30"/>
                        </a:lnTo>
                        <a:lnTo>
                          <a:pt x="259" y="29"/>
                        </a:lnTo>
                        <a:lnTo>
                          <a:pt x="259" y="28"/>
                        </a:lnTo>
                        <a:lnTo>
                          <a:pt x="259" y="32"/>
                        </a:lnTo>
                        <a:lnTo>
                          <a:pt x="259" y="28"/>
                        </a:lnTo>
                        <a:lnTo>
                          <a:pt x="259" y="31"/>
                        </a:lnTo>
                        <a:lnTo>
                          <a:pt x="259" y="30"/>
                        </a:lnTo>
                        <a:lnTo>
                          <a:pt x="259" y="29"/>
                        </a:lnTo>
                        <a:lnTo>
                          <a:pt x="259" y="33"/>
                        </a:lnTo>
                        <a:lnTo>
                          <a:pt x="259" y="30"/>
                        </a:lnTo>
                        <a:lnTo>
                          <a:pt x="259" y="33"/>
                        </a:lnTo>
                        <a:lnTo>
                          <a:pt x="259" y="31"/>
                        </a:lnTo>
                        <a:lnTo>
                          <a:pt x="259" y="34"/>
                        </a:lnTo>
                        <a:lnTo>
                          <a:pt x="259" y="31"/>
                        </a:lnTo>
                        <a:lnTo>
                          <a:pt x="259" y="34"/>
                        </a:lnTo>
                        <a:lnTo>
                          <a:pt x="259" y="32"/>
                        </a:lnTo>
                        <a:lnTo>
                          <a:pt x="259" y="33"/>
                        </a:lnTo>
                        <a:lnTo>
                          <a:pt x="259" y="33"/>
                        </a:lnTo>
                        <a:lnTo>
                          <a:pt x="259" y="33"/>
                        </a:lnTo>
                        <a:lnTo>
                          <a:pt x="259" y="33"/>
                        </a:lnTo>
                        <a:lnTo>
                          <a:pt x="259" y="35"/>
                        </a:lnTo>
                        <a:lnTo>
                          <a:pt x="259" y="34"/>
                        </a:lnTo>
                        <a:lnTo>
                          <a:pt x="259" y="36"/>
                        </a:lnTo>
                        <a:lnTo>
                          <a:pt x="259" y="35"/>
                        </a:lnTo>
                        <a:lnTo>
                          <a:pt x="259" y="34"/>
                        </a:lnTo>
                        <a:lnTo>
                          <a:pt x="259" y="37"/>
                        </a:lnTo>
                        <a:lnTo>
                          <a:pt x="259" y="34"/>
                        </a:lnTo>
                        <a:lnTo>
                          <a:pt x="259" y="37"/>
                        </a:lnTo>
                        <a:lnTo>
                          <a:pt x="259" y="36"/>
                        </a:lnTo>
                        <a:lnTo>
                          <a:pt x="259" y="37"/>
                        </a:lnTo>
                        <a:lnTo>
                          <a:pt x="259" y="35"/>
                        </a:lnTo>
                        <a:lnTo>
                          <a:pt x="259" y="36"/>
                        </a:lnTo>
                        <a:lnTo>
                          <a:pt x="259" y="34"/>
                        </a:lnTo>
                        <a:lnTo>
                          <a:pt x="259" y="36"/>
                        </a:lnTo>
                        <a:lnTo>
                          <a:pt x="259" y="36"/>
                        </a:lnTo>
                        <a:lnTo>
                          <a:pt x="259" y="39"/>
                        </a:lnTo>
                        <a:lnTo>
                          <a:pt x="259" y="39"/>
                        </a:lnTo>
                        <a:lnTo>
                          <a:pt x="259" y="36"/>
                        </a:lnTo>
                        <a:lnTo>
                          <a:pt x="259" y="40"/>
                        </a:lnTo>
                        <a:lnTo>
                          <a:pt x="259" y="38"/>
                        </a:lnTo>
                        <a:lnTo>
                          <a:pt x="259" y="38"/>
                        </a:lnTo>
                        <a:lnTo>
                          <a:pt x="259" y="38"/>
                        </a:lnTo>
                        <a:lnTo>
                          <a:pt x="259" y="38"/>
                        </a:lnTo>
                        <a:lnTo>
                          <a:pt x="259" y="40"/>
                        </a:lnTo>
                        <a:lnTo>
                          <a:pt x="259" y="37"/>
                        </a:lnTo>
                        <a:lnTo>
                          <a:pt x="259" y="39"/>
                        </a:lnTo>
                        <a:lnTo>
                          <a:pt x="259" y="41"/>
                        </a:lnTo>
                        <a:lnTo>
                          <a:pt x="259" y="40"/>
                        </a:lnTo>
                        <a:lnTo>
                          <a:pt x="259" y="40"/>
                        </a:lnTo>
                        <a:lnTo>
                          <a:pt x="259" y="41"/>
                        </a:lnTo>
                        <a:lnTo>
                          <a:pt x="259" y="40"/>
                        </a:lnTo>
                        <a:lnTo>
                          <a:pt x="259" y="41"/>
                        </a:lnTo>
                        <a:lnTo>
                          <a:pt x="259" y="38"/>
                        </a:lnTo>
                        <a:lnTo>
                          <a:pt x="259" y="42"/>
                        </a:lnTo>
                        <a:lnTo>
                          <a:pt x="259" y="41"/>
                        </a:lnTo>
                        <a:lnTo>
                          <a:pt x="259" y="41"/>
                        </a:lnTo>
                        <a:lnTo>
                          <a:pt x="259" y="44"/>
                        </a:lnTo>
                        <a:lnTo>
                          <a:pt x="259" y="40"/>
                        </a:lnTo>
                        <a:lnTo>
                          <a:pt x="259" y="43"/>
                        </a:lnTo>
                        <a:lnTo>
                          <a:pt x="259" y="40"/>
                        </a:lnTo>
                        <a:lnTo>
                          <a:pt x="259" y="44"/>
                        </a:lnTo>
                        <a:lnTo>
                          <a:pt x="259" y="43"/>
                        </a:lnTo>
                        <a:lnTo>
                          <a:pt x="259" y="43"/>
                        </a:lnTo>
                        <a:lnTo>
                          <a:pt x="259" y="42"/>
                        </a:lnTo>
                        <a:lnTo>
                          <a:pt x="259" y="43"/>
                        </a:lnTo>
                        <a:lnTo>
                          <a:pt x="259" y="45"/>
                        </a:lnTo>
                        <a:lnTo>
                          <a:pt x="259" y="43"/>
                        </a:lnTo>
                        <a:lnTo>
                          <a:pt x="259" y="42"/>
                        </a:lnTo>
                        <a:lnTo>
                          <a:pt x="259" y="45"/>
                        </a:lnTo>
                        <a:lnTo>
                          <a:pt x="259" y="46"/>
                        </a:lnTo>
                        <a:lnTo>
                          <a:pt x="259" y="45"/>
                        </a:lnTo>
                        <a:lnTo>
                          <a:pt x="259" y="47"/>
                        </a:lnTo>
                        <a:lnTo>
                          <a:pt x="259" y="44"/>
                        </a:lnTo>
                        <a:lnTo>
                          <a:pt x="259" y="43"/>
                        </a:lnTo>
                        <a:lnTo>
                          <a:pt x="259" y="46"/>
                        </a:lnTo>
                        <a:lnTo>
                          <a:pt x="259" y="44"/>
                        </a:lnTo>
                        <a:lnTo>
                          <a:pt x="259" y="45"/>
                        </a:lnTo>
                        <a:lnTo>
                          <a:pt x="259" y="44"/>
                        </a:lnTo>
                        <a:lnTo>
                          <a:pt x="259" y="44"/>
                        </a:lnTo>
                        <a:lnTo>
                          <a:pt x="259" y="46"/>
                        </a:lnTo>
                        <a:lnTo>
                          <a:pt x="259" y="44"/>
                        </a:lnTo>
                        <a:lnTo>
                          <a:pt x="259" y="47"/>
                        </a:lnTo>
                        <a:lnTo>
                          <a:pt x="259" y="45"/>
                        </a:lnTo>
                        <a:lnTo>
                          <a:pt x="259" y="45"/>
                        </a:lnTo>
                        <a:lnTo>
                          <a:pt x="259" y="43"/>
                        </a:lnTo>
                        <a:lnTo>
                          <a:pt x="259" y="44"/>
                        </a:lnTo>
                        <a:lnTo>
                          <a:pt x="259" y="45"/>
                        </a:lnTo>
                        <a:lnTo>
                          <a:pt x="259" y="41"/>
                        </a:lnTo>
                        <a:lnTo>
                          <a:pt x="259" y="45"/>
                        </a:lnTo>
                        <a:lnTo>
                          <a:pt x="259" y="43"/>
                        </a:lnTo>
                        <a:lnTo>
                          <a:pt x="259" y="45"/>
                        </a:lnTo>
                        <a:lnTo>
                          <a:pt x="259" y="42"/>
                        </a:lnTo>
                        <a:lnTo>
                          <a:pt x="259" y="45"/>
                        </a:lnTo>
                        <a:lnTo>
                          <a:pt x="259" y="42"/>
                        </a:lnTo>
                        <a:lnTo>
                          <a:pt x="259" y="43"/>
                        </a:lnTo>
                        <a:lnTo>
                          <a:pt x="259" y="43"/>
                        </a:lnTo>
                        <a:lnTo>
                          <a:pt x="260" y="42"/>
                        </a:lnTo>
                        <a:lnTo>
                          <a:pt x="260" y="42"/>
                        </a:lnTo>
                        <a:lnTo>
                          <a:pt x="260" y="44"/>
                        </a:lnTo>
                        <a:lnTo>
                          <a:pt x="260" y="40"/>
                        </a:lnTo>
                        <a:lnTo>
                          <a:pt x="260" y="42"/>
                        </a:lnTo>
                        <a:lnTo>
                          <a:pt x="260" y="43"/>
                        </a:lnTo>
                        <a:lnTo>
                          <a:pt x="260" y="40"/>
                        </a:lnTo>
                        <a:lnTo>
                          <a:pt x="260" y="43"/>
                        </a:lnTo>
                        <a:lnTo>
                          <a:pt x="260" y="40"/>
                        </a:lnTo>
                        <a:lnTo>
                          <a:pt x="260" y="41"/>
                        </a:lnTo>
                        <a:lnTo>
                          <a:pt x="260" y="39"/>
                        </a:lnTo>
                        <a:lnTo>
                          <a:pt x="260" y="44"/>
                        </a:lnTo>
                        <a:lnTo>
                          <a:pt x="260" y="40"/>
                        </a:lnTo>
                        <a:lnTo>
                          <a:pt x="260" y="44"/>
                        </a:lnTo>
                        <a:lnTo>
                          <a:pt x="260" y="41"/>
                        </a:lnTo>
                        <a:lnTo>
                          <a:pt x="260" y="42"/>
                        </a:lnTo>
                        <a:lnTo>
                          <a:pt x="260" y="42"/>
                        </a:lnTo>
                        <a:lnTo>
                          <a:pt x="260" y="43"/>
                        </a:lnTo>
                        <a:lnTo>
                          <a:pt x="260" y="42"/>
                        </a:lnTo>
                        <a:lnTo>
                          <a:pt x="260" y="45"/>
                        </a:lnTo>
                        <a:lnTo>
                          <a:pt x="260" y="45"/>
                        </a:lnTo>
                        <a:lnTo>
                          <a:pt x="260" y="42"/>
                        </a:lnTo>
                        <a:lnTo>
                          <a:pt x="260" y="43"/>
                        </a:lnTo>
                        <a:lnTo>
                          <a:pt x="260" y="44"/>
                        </a:lnTo>
                        <a:lnTo>
                          <a:pt x="260" y="47"/>
                        </a:lnTo>
                        <a:lnTo>
                          <a:pt x="260" y="45"/>
                        </a:lnTo>
                        <a:lnTo>
                          <a:pt x="260" y="43"/>
                        </a:lnTo>
                        <a:lnTo>
                          <a:pt x="260" y="48"/>
                        </a:lnTo>
                        <a:lnTo>
                          <a:pt x="260" y="45"/>
                        </a:lnTo>
                        <a:lnTo>
                          <a:pt x="260" y="48"/>
                        </a:lnTo>
                        <a:lnTo>
                          <a:pt x="260" y="48"/>
                        </a:lnTo>
                        <a:lnTo>
                          <a:pt x="260" y="45"/>
                        </a:lnTo>
                        <a:lnTo>
                          <a:pt x="260" y="50"/>
                        </a:lnTo>
                        <a:lnTo>
                          <a:pt x="260" y="48"/>
                        </a:lnTo>
                        <a:lnTo>
                          <a:pt x="260" y="52"/>
                        </a:lnTo>
                        <a:lnTo>
                          <a:pt x="260" y="48"/>
                        </a:lnTo>
                        <a:lnTo>
                          <a:pt x="260" y="50"/>
                        </a:lnTo>
                        <a:lnTo>
                          <a:pt x="260" y="49"/>
                        </a:lnTo>
                        <a:lnTo>
                          <a:pt x="260" y="52"/>
                        </a:lnTo>
                        <a:lnTo>
                          <a:pt x="260" y="51"/>
                        </a:lnTo>
                        <a:lnTo>
                          <a:pt x="260" y="50"/>
                        </a:lnTo>
                        <a:lnTo>
                          <a:pt x="260" y="51"/>
                        </a:lnTo>
                        <a:lnTo>
                          <a:pt x="260" y="56"/>
                        </a:lnTo>
                        <a:lnTo>
                          <a:pt x="260" y="52"/>
                        </a:lnTo>
                        <a:lnTo>
                          <a:pt x="260" y="52"/>
                        </a:lnTo>
                        <a:lnTo>
                          <a:pt x="260" y="56"/>
                        </a:lnTo>
                        <a:lnTo>
                          <a:pt x="260" y="51"/>
                        </a:lnTo>
                        <a:lnTo>
                          <a:pt x="260" y="56"/>
                        </a:lnTo>
                        <a:lnTo>
                          <a:pt x="260" y="56"/>
                        </a:lnTo>
                        <a:lnTo>
                          <a:pt x="260" y="58"/>
                        </a:lnTo>
                        <a:lnTo>
                          <a:pt x="260" y="58"/>
                        </a:lnTo>
                        <a:lnTo>
                          <a:pt x="260" y="54"/>
                        </a:lnTo>
                        <a:lnTo>
                          <a:pt x="260" y="57"/>
                        </a:lnTo>
                        <a:lnTo>
                          <a:pt x="260" y="57"/>
                        </a:lnTo>
                        <a:lnTo>
                          <a:pt x="260" y="58"/>
                        </a:lnTo>
                        <a:lnTo>
                          <a:pt x="260" y="60"/>
                        </a:lnTo>
                        <a:lnTo>
                          <a:pt x="260" y="61"/>
                        </a:lnTo>
                        <a:lnTo>
                          <a:pt x="260" y="60"/>
                        </a:lnTo>
                        <a:lnTo>
                          <a:pt x="260" y="63"/>
                        </a:lnTo>
                        <a:lnTo>
                          <a:pt x="260" y="61"/>
                        </a:lnTo>
                        <a:lnTo>
                          <a:pt x="260" y="60"/>
                        </a:lnTo>
                        <a:lnTo>
                          <a:pt x="260" y="63"/>
                        </a:lnTo>
                        <a:lnTo>
                          <a:pt x="260" y="62"/>
                        </a:lnTo>
                        <a:lnTo>
                          <a:pt x="260" y="62"/>
                        </a:lnTo>
                        <a:lnTo>
                          <a:pt x="260" y="62"/>
                        </a:lnTo>
                        <a:lnTo>
                          <a:pt x="260" y="65"/>
                        </a:lnTo>
                        <a:lnTo>
                          <a:pt x="260" y="61"/>
                        </a:lnTo>
                        <a:lnTo>
                          <a:pt x="260" y="64"/>
                        </a:lnTo>
                        <a:lnTo>
                          <a:pt x="260" y="65"/>
                        </a:lnTo>
                        <a:lnTo>
                          <a:pt x="260" y="63"/>
                        </a:lnTo>
                        <a:lnTo>
                          <a:pt x="260" y="62"/>
                        </a:lnTo>
                        <a:lnTo>
                          <a:pt x="260" y="65"/>
                        </a:lnTo>
                        <a:lnTo>
                          <a:pt x="260" y="63"/>
                        </a:lnTo>
                        <a:lnTo>
                          <a:pt x="260" y="66"/>
                        </a:lnTo>
                        <a:lnTo>
                          <a:pt x="260" y="63"/>
                        </a:lnTo>
                        <a:lnTo>
                          <a:pt x="260" y="65"/>
                        </a:lnTo>
                        <a:lnTo>
                          <a:pt x="260" y="66"/>
                        </a:lnTo>
                        <a:lnTo>
                          <a:pt x="260" y="67"/>
                        </a:lnTo>
                        <a:lnTo>
                          <a:pt x="260" y="66"/>
                        </a:lnTo>
                        <a:lnTo>
                          <a:pt x="260" y="65"/>
                        </a:lnTo>
                        <a:lnTo>
                          <a:pt x="260" y="63"/>
                        </a:lnTo>
                        <a:lnTo>
                          <a:pt x="260" y="65"/>
                        </a:lnTo>
                        <a:lnTo>
                          <a:pt x="260" y="65"/>
                        </a:lnTo>
                        <a:lnTo>
                          <a:pt x="260" y="63"/>
                        </a:lnTo>
                        <a:lnTo>
                          <a:pt x="260" y="64"/>
                        </a:lnTo>
                        <a:lnTo>
                          <a:pt x="260" y="62"/>
                        </a:lnTo>
                        <a:lnTo>
                          <a:pt x="260" y="64"/>
                        </a:lnTo>
                        <a:lnTo>
                          <a:pt x="260" y="61"/>
                        </a:lnTo>
                        <a:lnTo>
                          <a:pt x="260" y="63"/>
                        </a:lnTo>
                        <a:lnTo>
                          <a:pt x="260" y="61"/>
                        </a:lnTo>
                        <a:lnTo>
                          <a:pt x="260" y="61"/>
                        </a:lnTo>
                        <a:lnTo>
                          <a:pt x="260" y="59"/>
                        </a:lnTo>
                        <a:lnTo>
                          <a:pt x="260" y="61"/>
                        </a:lnTo>
                        <a:lnTo>
                          <a:pt x="260" y="58"/>
                        </a:lnTo>
                        <a:lnTo>
                          <a:pt x="260" y="60"/>
                        </a:lnTo>
                        <a:lnTo>
                          <a:pt x="260" y="58"/>
                        </a:lnTo>
                        <a:lnTo>
                          <a:pt x="260" y="57"/>
                        </a:lnTo>
                        <a:lnTo>
                          <a:pt x="260" y="58"/>
                        </a:lnTo>
                        <a:lnTo>
                          <a:pt x="260" y="57"/>
                        </a:lnTo>
                        <a:lnTo>
                          <a:pt x="260" y="58"/>
                        </a:lnTo>
                        <a:lnTo>
                          <a:pt x="260" y="55"/>
                        </a:lnTo>
                        <a:lnTo>
                          <a:pt x="260" y="55"/>
                        </a:lnTo>
                        <a:lnTo>
                          <a:pt x="260" y="55"/>
                        </a:lnTo>
                        <a:lnTo>
                          <a:pt x="260" y="55"/>
                        </a:lnTo>
                        <a:lnTo>
                          <a:pt x="260" y="53"/>
                        </a:lnTo>
                        <a:lnTo>
                          <a:pt x="260" y="55"/>
                        </a:lnTo>
                        <a:lnTo>
                          <a:pt x="260" y="52"/>
                        </a:lnTo>
                        <a:lnTo>
                          <a:pt x="260" y="52"/>
                        </a:lnTo>
                        <a:lnTo>
                          <a:pt x="261" y="49"/>
                        </a:lnTo>
                        <a:lnTo>
                          <a:pt x="261" y="50"/>
                        </a:lnTo>
                        <a:lnTo>
                          <a:pt x="261" y="47"/>
                        </a:lnTo>
                        <a:lnTo>
                          <a:pt x="261" y="55"/>
                        </a:lnTo>
                        <a:lnTo>
                          <a:pt x="261" y="45"/>
                        </a:lnTo>
                        <a:lnTo>
                          <a:pt x="261" y="52"/>
                        </a:lnTo>
                        <a:lnTo>
                          <a:pt x="261" y="48"/>
                        </a:lnTo>
                        <a:lnTo>
                          <a:pt x="261" y="48"/>
                        </a:lnTo>
                        <a:lnTo>
                          <a:pt x="261" y="49"/>
                        </a:lnTo>
                        <a:lnTo>
                          <a:pt x="261" y="45"/>
                        </a:lnTo>
                        <a:lnTo>
                          <a:pt x="261" y="48"/>
                        </a:lnTo>
                        <a:lnTo>
                          <a:pt x="261" y="43"/>
                        </a:lnTo>
                        <a:lnTo>
                          <a:pt x="261" y="45"/>
                        </a:lnTo>
                        <a:lnTo>
                          <a:pt x="261" y="45"/>
                        </a:lnTo>
                        <a:lnTo>
                          <a:pt x="261" y="43"/>
                        </a:lnTo>
                        <a:lnTo>
                          <a:pt x="261" y="43"/>
                        </a:lnTo>
                        <a:lnTo>
                          <a:pt x="261" y="45"/>
                        </a:lnTo>
                        <a:lnTo>
                          <a:pt x="261" y="40"/>
                        </a:lnTo>
                        <a:lnTo>
                          <a:pt x="261" y="43"/>
                        </a:lnTo>
                        <a:lnTo>
                          <a:pt x="261" y="40"/>
                        </a:lnTo>
                        <a:lnTo>
                          <a:pt x="261" y="42"/>
                        </a:lnTo>
                        <a:lnTo>
                          <a:pt x="261" y="39"/>
                        </a:lnTo>
                        <a:lnTo>
                          <a:pt x="261" y="39"/>
                        </a:lnTo>
                        <a:lnTo>
                          <a:pt x="261" y="36"/>
                        </a:lnTo>
                        <a:lnTo>
                          <a:pt x="261" y="38"/>
                        </a:lnTo>
                        <a:lnTo>
                          <a:pt x="261" y="36"/>
                        </a:lnTo>
                        <a:lnTo>
                          <a:pt x="261" y="39"/>
                        </a:lnTo>
                        <a:lnTo>
                          <a:pt x="261" y="34"/>
                        </a:lnTo>
                        <a:lnTo>
                          <a:pt x="261" y="35"/>
                        </a:lnTo>
                        <a:lnTo>
                          <a:pt x="261" y="35"/>
                        </a:lnTo>
                        <a:lnTo>
                          <a:pt x="261" y="33"/>
                        </a:lnTo>
                        <a:lnTo>
                          <a:pt x="261" y="33"/>
                        </a:lnTo>
                        <a:lnTo>
                          <a:pt x="261" y="32"/>
                        </a:lnTo>
                        <a:lnTo>
                          <a:pt x="261" y="32"/>
                        </a:lnTo>
                        <a:lnTo>
                          <a:pt x="261" y="33"/>
                        </a:lnTo>
                        <a:lnTo>
                          <a:pt x="261" y="30"/>
                        </a:lnTo>
                        <a:lnTo>
                          <a:pt x="261" y="31"/>
                        </a:lnTo>
                        <a:lnTo>
                          <a:pt x="261" y="32"/>
                        </a:lnTo>
                        <a:lnTo>
                          <a:pt x="261" y="28"/>
                        </a:lnTo>
                        <a:lnTo>
                          <a:pt x="261" y="32"/>
                        </a:lnTo>
                        <a:lnTo>
                          <a:pt x="261" y="30"/>
                        </a:lnTo>
                        <a:lnTo>
                          <a:pt x="261" y="30"/>
                        </a:lnTo>
                        <a:lnTo>
                          <a:pt x="261" y="26"/>
                        </a:lnTo>
                        <a:lnTo>
                          <a:pt x="261" y="29"/>
                        </a:lnTo>
                        <a:lnTo>
                          <a:pt x="261" y="28"/>
                        </a:lnTo>
                        <a:lnTo>
                          <a:pt x="261" y="28"/>
                        </a:lnTo>
                        <a:lnTo>
                          <a:pt x="261" y="27"/>
                        </a:lnTo>
                        <a:lnTo>
                          <a:pt x="261" y="29"/>
                        </a:lnTo>
                        <a:lnTo>
                          <a:pt x="261" y="26"/>
                        </a:lnTo>
                        <a:lnTo>
                          <a:pt x="261" y="28"/>
                        </a:lnTo>
                        <a:lnTo>
                          <a:pt x="261" y="27"/>
                        </a:lnTo>
                        <a:lnTo>
                          <a:pt x="261" y="25"/>
                        </a:lnTo>
                        <a:lnTo>
                          <a:pt x="261" y="26"/>
                        </a:lnTo>
                        <a:lnTo>
                          <a:pt x="261" y="25"/>
                        </a:lnTo>
                        <a:lnTo>
                          <a:pt x="261" y="27"/>
                        </a:lnTo>
                        <a:lnTo>
                          <a:pt x="261" y="26"/>
                        </a:lnTo>
                        <a:lnTo>
                          <a:pt x="261" y="26"/>
                        </a:lnTo>
                        <a:lnTo>
                          <a:pt x="261" y="27"/>
                        </a:lnTo>
                        <a:lnTo>
                          <a:pt x="261" y="23"/>
                        </a:lnTo>
                        <a:lnTo>
                          <a:pt x="261" y="23"/>
                        </a:lnTo>
                        <a:lnTo>
                          <a:pt x="261" y="25"/>
                        </a:lnTo>
                        <a:lnTo>
                          <a:pt x="261" y="24"/>
                        </a:lnTo>
                        <a:lnTo>
                          <a:pt x="261" y="25"/>
                        </a:lnTo>
                        <a:lnTo>
                          <a:pt x="261" y="25"/>
                        </a:lnTo>
                        <a:lnTo>
                          <a:pt x="261" y="24"/>
                        </a:lnTo>
                        <a:lnTo>
                          <a:pt x="261" y="22"/>
                        </a:lnTo>
                        <a:lnTo>
                          <a:pt x="261" y="26"/>
                        </a:lnTo>
                        <a:lnTo>
                          <a:pt x="261" y="22"/>
                        </a:lnTo>
                        <a:lnTo>
                          <a:pt x="261" y="24"/>
                        </a:lnTo>
                        <a:lnTo>
                          <a:pt x="261" y="23"/>
                        </a:lnTo>
                        <a:lnTo>
                          <a:pt x="261" y="22"/>
                        </a:lnTo>
                        <a:lnTo>
                          <a:pt x="261" y="22"/>
                        </a:lnTo>
                        <a:lnTo>
                          <a:pt x="261" y="22"/>
                        </a:lnTo>
                        <a:lnTo>
                          <a:pt x="261" y="25"/>
                        </a:lnTo>
                        <a:lnTo>
                          <a:pt x="261" y="22"/>
                        </a:lnTo>
                        <a:lnTo>
                          <a:pt x="261" y="24"/>
                        </a:lnTo>
                        <a:lnTo>
                          <a:pt x="261" y="23"/>
                        </a:lnTo>
                        <a:lnTo>
                          <a:pt x="261" y="26"/>
                        </a:lnTo>
                        <a:lnTo>
                          <a:pt x="261" y="23"/>
                        </a:lnTo>
                        <a:lnTo>
                          <a:pt x="261" y="27"/>
                        </a:lnTo>
                        <a:lnTo>
                          <a:pt x="261" y="22"/>
                        </a:lnTo>
                        <a:lnTo>
                          <a:pt x="261" y="25"/>
                        </a:lnTo>
                        <a:lnTo>
                          <a:pt x="261" y="21"/>
                        </a:lnTo>
                        <a:lnTo>
                          <a:pt x="261" y="25"/>
                        </a:lnTo>
                        <a:lnTo>
                          <a:pt x="261" y="26"/>
                        </a:lnTo>
                        <a:lnTo>
                          <a:pt x="261" y="25"/>
                        </a:lnTo>
                        <a:lnTo>
                          <a:pt x="261" y="24"/>
                        </a:lnTo>
                        <a:lnTo>
                          <a:pt x="261" y="23"/>
                        </a:lnTo>
                        <a:lnTo>
                          <a:pt x="261" y="26"/>
                        </a:lnTo>
                        <a:lnTo>
                          <a:pt x="261" y="24"/>
                        </a:lnTo>
                        <a:lnTo>
                          <a:pt x="261" y="26"/>
                        </a:lnTo>
                        <a:lnTo>
                          <a:pt x="261" y="26"/>
                        </a:lnTo>
                        <a:lnTo>
                          <a:pt x="261" y="26"/>
                        </a:lnTo>
                        <a:lnTo>
                          <a:pt x="261" y="26"/>
                        </a:lnTo>
                        <a:lnTo>
                          <a:pt x="261" y="29"/>
                        </a:lnTo>
                        <a:lnTo>
                          <a:pt x="261" y="25"/>
                        </a:lnTo>
                        <a:lnTo>
                          <a:pt x="261" y="26"/>
                        </a:lnTo>
                        <a:lnTo>
                          <a:pt x="261" y="25"/>
                        </a:lnTo>
                        <a:lnTo>
                          <a:pt x="262" y="25"/>
                        </a:lnTo>
                        <a:lnTo>
                          <a:pt x="262" y="28"/>
                        </a:lnTo>
                        <a:lnTo>
                          <a:pt x="262" y="26"/>
                        </a:lnTo>
                        <a:lnTo>
                          <a:pt x="262" y="27"/>
                        </a:lnTo>
                        <a:lnTo>
                          <a:pt x="262" y="27"/>
                        </a:lnTo>
                        <a:lnTo>
                          <a:pt x="262" y="28"/>
                        </a:lnTo>
                        <a:lnTo>
                          <a:pt x="262" y="24"/>
                        </a:lnTo>
                        <a:lnTo>
                          <a:pt x="262" y="28"/>
                        </a:lnTo>
                        <a:lnTo>
                          <a:pt x="262" y="28"/>
                        </a:lnTo>
                        <a:lnTo>
                          <a:pt x="262" y="27"/>
                        </a:lnTo>
                        <a:lnTo>
                          <a:pt x="262" y="29"/>
                        </a:lnTo>
                        <a:lnTo>
                          <a:pt x="262" y="26"/>
                        </a:lnTo>
                        <a:lnTo>
                          <a:pt x="262" y="30"/>
                        </a:lnTo>
                        <a:lnTo>
                          <a:pt x="262" y="28"/>
                        </a:lnTo>
                        <a:lnTo>
                          <a:pt x="262" y="29"/>
                        </a:lnTo>
                        <a:lnTo>
                          <a:pt x="262" y="31"/>
                        </a:lnTo>
                        <a:lnTo>
                          <a:pt x="262" y="28"/>
                        </a:lnTo>
                        <a:lnTo>
                          <a:pt x="262" y="30"/>
                        </a:lnTo>
                        <a:lnTo>
                          <a:pt x="262" y="31"/>
                        </a:lnTo>
                        <a:lnTo>
                          <a:pt x="262" y="31"/>
                        </a:lnTo>
                        <a:lnTo>
                          <a:pt x="262" y="31"/>
                        </a:lnTo>
                        <a:lnTo>
                          <a:pt x="262" y="34"/>
                        </a:lnTo>
                        <a:lnTo>
                          <a:pt x="262" y="32"/>
                        </a:lnTo>
                        <a:lnTo>
                          <a:pt x="262" y="32"/>
                        </a:lnTo>
                        <a:lnTo>
                          <a:pt x="262" y="32"/>
                        </a:lnTo>
                        <a:lnTo>
                          <a:pt x="262" y="33"/>
                        </a:lnTo>
                        <a:lnTo>
                          <a:pt x="262" y="34"/>
                        </a:lnTo>
                        <a:lnTo>
                          <a:pt x="262" y="32"/>
                        </a:lnTo>
                        <a:lnTo>
                          <a:pt x="262" y="36"/>
                        </a:lnTo>
                        <a:lnTo>
                          <a:pt x="262" y="35"/>
                        </a:lnTo>
                        <a:lnTo>
                          <a:pt x="262" y="37"/>
                        </a:lnTo>
                        <a:lnTo>
                          <a:pt x="262" y="36"/>
                        </a:lnTo>
                        <a:lnTo>
                          <a:pt x="262" y="37"/>
                        </a:lnTo>
                        <a:lnTo>
                          <a:pt x="262" y="36"/>
                        </a:lnTo>
                        <a:lnTo>
                          <a:pt x="262" y="38"/>
                        </a:lnTo>
                        <a:lnTo>
                          <a:pt x="262" y="38"/>
                        </a:lnTo>
                        <a:lnTo>
                          <a:pt x="262" y="37"/>
                        </a:lnTo>
                        <a:lnTo>
                          <a:pt x="262" y="41"/>
                        </a:lnTo>
                        <a:lnTo>
                          <a:pt x="262" y="39"/>
                        </a:lnTo>
                        <a:lnTo>
                          <a:pt x="262" y="41"/>
                        </a:lnTo>
                        <a:lnTo>
                          <a:pt x="262" y="42"/>
                        </a:lnTo>
                        <a:lnTo>
                          <a:pt x="262" y="39"/>
                        </a:lnTo>
                        <a:lnTo>
                          <a:pt x="262" y="42"/>
                        </a:lnTo>
                        <a:lnTo>
                          <a:pt x="262" y="40"/>
                        </a:lnTo>
                        <a:lnTo>
                          <a:pt x="262" y="40"/>
                        </a:lnTo>
                        <a:lnTo>
                          <a:pt x="262" y="43"/>
                        </a:lnTo>
                        <a:lnTo>
                          <a:pt x="262" y="41"/>
                        </a:lnTo>
                        <a:lnTo>
                          <a:pt x="262" y="43"/>
                        </a:lnTo>
                        <a:lnTo>
                          <a:pt x="262" y="42"/>
                        </a:lnTo>
                        <a:lnTo>
                          <a:pt x="262" y="43"/>
                        </a:lnTo>
                        <a:lnTo>
                          <a:pt x="262" y="43"/>
                        </a:lnTo>
                        <a:lnTo>
                          <a:pt x="262" y="42"/>
                        </a:lnTo>
                        <a:lnTo>
                          <a:pt x="262" y="44"/>
                        </a:lnTo>
                        <a:lnTo>
                          <a:pt x="262" y="40"/>
                        </a:lnTo>
                        <a:lnTo>
                          <a:pt x="262" y="43"/>
                        </a:lnTo>
                        <a:lnTo>
                          <a:pt x="262" y="44"/>
                        </a:lnTo>
                        <a:lnTo>
                          <a:pt x="262" y="45"/>
                        </a:lnTo>
                        <a:lnTo>
                          <a:pt x="262" y="44"/>
                        </a:lnTo>
                        <a:lnTo>
                          <a:pt x="262" y="44"/>
                        </a:lnTo>
                        <a:lnTo>
                          <a:pt x="262" y="46"/>
                        </a:lnTo>
                        <a:lnTo>
                          <a:pt x="262" y="46"/>
                        </a:lnTo>
                        <a:lnTo>
                          <a:pt x="262" y="46"/>
                        </a:lnTo>
                        <a:lnTo>
                          <a:pt x="262" y="46"/>
                        </a:lnTo>
                        <a:lnTo>
                          <a:pt x="262" y="48"/>
                        </a:lnTo>
                        <a:lnTo>
                          <a:pt x="262" y="46"/>
                        </a:lnTo>
                        <a:lnTo>
                          <a:pt x="262" y="48"/>
                        </a:lnTo>
                        <a:lnTo>
                          <a:pt x="262" y="48"/>
                        </a:lnTo>
                        <a:lnTo>
                          <a:pt x="262" y="47"/>
                        </a:lnTo>
                        <a:lnTo>
                          <a:pt x="262" y="50"/>
                        </a:lnTo>
                        <a:lnTo>
                          <a:pt x="262" y="48"/>
                        </a:lnTo>
                        <a:lnTo>
                          <a:pt x="262" y="48"/>
                        </a:lnTo>
                        <a:lnTo>
                          <a:pt x="262" y="51"/>
                        </a:lnTo>
                        <a:lnTo>
                          <a:pt x="262" y="50"/>
                        </a:lnTo>
                        <a:lnTo>
                          <a:pt x="262" y="49"/>
                        </a:lnTo>
                        <a:lnTo>
                          <a:pt x="262" y="50"/>
                        </a:lnTo>
                        <a:lnTo>
                          <a:pt x="262" y="51"/>
                        </a:lnTo>
                        <a:lnTo>
                          <a:pt x="262" y="51"/>
                        </a:lnTo>
                        <a:lnTo>
                          <a:pt x="262" y="49"/>
                        </a:lnTo>
                        <a:lnTo>
                          <a:pt x="262" y="53"/>
                        </a:lnTo>
                        <a:lnTo>
                          <a:pt x="262" y="52"/>
                        </a:lnTo>
                        <a:lnTo>
                          <a:pt x="262" y="50"/>
                        </a:lnTo>
                        <a:lnTo>
                          <a:pt x="262" y="52"/>
                        </a:lnTo>
                        <a:lnTo>
                          <a:pt x="262" y="50"/>
                        </a:lnTo>
                        <a:lnTo>
                          <a:pt x="262" y="53"/>
                        </a:lnTo>
                        <a:lnTo>
                          <a:pt x="262" y="48"/>
                        </a:lnTo>
                        <a:lnTo>
                          <a:pt x="262" y="53"/>
                        </a:lnTo>
                        <a:lnTo>
                          <a:pt x="262" y="49"/>
                        </a:lnTo>
                        <a:lnTo>
                          <a:pt x="262" y="52"/>
                        </a:lnTo>
                        <a:lnTo>
                          <a:pt x="262" y="50"/>
                        </a:lnTo>
                        <a:lnTo>
                          <a:pt x="262" y="50"/>
                        </a:lnTo>
                        <a:lnTo>
                          <a:pt x="262" y="49"/>
                        </a:lnTo>
                        <a:lnTo>
                          <a:pt x="262" y="49"/>
                        </a:lnTo>
                        <a:lnTo>
                          <a:pt x="262" y="51"/>
                        </a:lnTo>
                        <a:lnTo>
                          <a:pt x="262" y="49"/>
                        </a:lnTo>
                        <a:lnTo>
                          <a:pt x="262" y="49"/>
                        </a:lnTo>
                        <a:lnTo>
                          <a:pt x="262" y="49"/>
                        </a:lnTo>
                        <a:lnTo>
                          <a:pt x="262" y="49"/>
                        </a:lnTo>
                        <a:lnTo>
                          <a:pt x="262" y="47"/>
                        </a:lnTo>
                        <a:lnTo>
                          <a:pt x="262" y="48"/>
                        </a:lnTo>
                        <a:lnTo>
                          <a:pt x="262" y="47"/>
                        </a:lnTo>
                        <a:lnTo>
                          <a:pt x="262" y="46"/>
                        </a:lnTo>
                        <a:lnTo>
                          <a:pt x="262" y="50"/>
                        </a:lnTo>
                        <a:lnTo>
                          <a:pt x="262" y="48"/>
                        </a:lnTo>
                        <a:lnTo>
                          <a:pt x="262" y="49"/>
                        </a:lnTo>
                        <a:lnTo>
                          <a:pt x="262" y="47"/>
                        </a:lnTo>
                        <a:lnTo>
                          <a:pt x="262" y="52"/>
                        </a:lnTo>
                        <a:lnTo>
                          <a:pt x="262" y="47"/>
                        </a:lnTo>
                        <a:lnTo>
                          <a:pt x="262" y="50"/>
                        </a:lnTo>
                        <a:lnTo>
                          <a:pt x="263" y="49"/>
                        </a:lnTo>
                        <a:lnTo>
                          <a:pt x="263" y="47"/>
                        </a:lnTo>
                        <a:lnTo>
                          <a:pt x="263" y="47"/>
                        </a:lnTo>
                        <a:lnTo>
                          <a:pt x="263" y="49"/>
                        </a:lnTo>
                        <a:lnTo>
                          <a:pt x="263" y="50"/>
                        </a:lnTo>
                        <a:lnTo>
                          <a:pt x="263" y="48"/>
                        </a:lnTo>
                        <a:lnTo>
                          <a:pt x="263" y="52"/>
                        </a:lnTo>
                        <a:lnTo>
                          <a:pt x="263" y="49"/>
                        </a:lnTo>
                        <a:lnTo>
                          <a:pt x="263" y="52"/>
                        </a:lnTo>
                        <a:lnTo>
                          <a:pt x="263" y="50"/>
                        </a:lnTo>
                        <a:lnTo>
                          <a:pt x="263" y="53"/>
                        </a:lnTo>
                        <a:lnTo>
                          <a:pt x="263" y="46"/>
                        </a:lnTo>
                        <a:lnTo>
                          <a:pt x="263" y="53"/>
                        </a:lnTo>
                        <a:lnTo>
                          <a:pt x="263" y="51"/>
                        </a:lnTo>
                        <a:lnTo>
                          <a:pt x="263" y="53"/>
                        </a:lnTo>
                        <a:lnTo>
                          <a:pt x="263" y="51"/>
                        </a:lnTo>
                        <a:lnTo>
                          <a:pt x="263" y="52"/>
                        </a:lnTo>
                        <a:lnTo>
                          <a:pt x="263" y="52"/>
                        </a:lnTo>
                        <a:lnTo>
                          <a:pt x="263" y="54"/>
                        </a:lnTo>
                        <a:lnTo>
                          <a:pt x="263" y="53"/>
                        </a:lnTo>
                        <a:lnTo>
                          <a:pt x="263" y="54"/>
                        </a:lnTo>
                        <a:lnTo>
                          <a:pt x="263" y="56"/>
                        </a:lnTo>
                        <a:lnTo>
                          <a:pt x="263" y="52"/>
                        </a:lnTo>
                        <a:lnTo>
                          <a:pt x="263" y="52"/>
                        </a:lnTo>
                        <a:lnTo>
                          <a:pt x="263" y="54"/>
                        </a:lnTo>
                        <a:lnTo>
                          <a:pt x="263" y="53"/>
                        </a:lnTo>
                        <a:lnTo>
                          <a:pt x="263" y="54"/>
                        </a:lnTo>
                        <a:lnTo>
                          <a:pt x="263" y="53"/>
                        </a:lnTo>
                        <a:lnTo>
                          <a:pt x="263" y="54"/>
                        </a:lnTo>
                        <a:lnTo>
                          <a:pt x="263" y="52"/>
                        </a:lnTo>
                        <a:lnTo>
                          <a:pt x="263" y="54"/>
                        </a:lnTo>
                        <a:lnTo>
                          <a:pt x="263" y="56"/>
                        </a:lnTo>
                        <a:lnTo>
                          <a:pt x="263" y="54"/>
                        </a:lnTo>
                        <a:lnTo>
                          <a:pt x="263" y="56"/>
                        </a:lnTo>
                        <a:lnTo>
                          <a:pt x="263" y="57"/>
                        </a:lnTo>
                        <a:lnTo>
                          <a:pt x="263" y="55"/>
                        </a:lnTo>
                        <a:lnTo>
                          <a:pt x="263" y="55"/>
                        </a:lnTo>
                        <a:lnTo>
                          <a:pt x="263" y="59"/>
                        </a:lnTo>
                        <a:lnTo>
                          <a:pt x="263" y="55"/>
                        </a:lnTo>
                        <a:lnTo>
                          <a:pt x="263" y="60"/>
                        </a:lnTo>
                        <a:lnTo>
                          <a:pt x="263" y="57"/>
                        </a:lnTo>
                        <a:lnTo>
                          <a:pt x="263" y="57"/>
                        </a:lnTo>
                        <a:lnTo>
                          <a:pt x="263" y="58"/>
                        </a:lnTo>
                        <a:lnTo>
                          <a:pt x="263" y="58"/>
                        </a:lnTo>
                        <a:lnTo>
                          <a:pt x="263" y="59"/>
                        </a:lnTo>
                        <a:lnTo>
                          <a:pt x="263" y="60"/>
                        </a:lnTo>
                        <a:lnTo>
                          <a:pt x="263" y="60"/>
                        </a:lnTo>
                        <a:lnTo>
                          <a:pt x="263" y="59"/>
                        </a:lnTo>
                        <a:lnTo>
                          <a:pt x="263" y="62"/>
                        </a:lnTo>
                        <a:lnTo>
                          <a:pt x="263" y="61"/>
                        </a:lnTo>
                        <a:lnTo>
                          <a:pt x="263" y="60"/>
                        </a:lnTo>
                        <a:lnTo>
                          <a:pt x="263" y="62"/>
                        </a:lnTo>
                        <a:lnTo>
                          <a:pt x="263" y="62"/>
                        </a:lnTo>
                        <a:lnTo>
                          <a:pt x="263" y="59"/>
                        </a:lnTo>
                        <a:lnTo>
                          <a:pt x="263" y="63"/>
                        </a:lnTo>
                        <a:lnTo>
                          <a:pt x="263" y="63"/>
                        </a:lnTo>
                        <a:lnTo>
                          <a:pt x="263" y="60"/>
                        </a:lnTo>
                        <a:lnTo>
                          <a:pt x="263" y="64"/>
                        </a:lnTo>
                        <a:lnTo>
                          <a:pt x="263" y="60"/>
                        </a:lnTo>
                        <a:lnTo>
                          <a:pt x="263" y="62"/>
                        </a:lnTo>
                        <a:lnTo>
                          <a:pt x="263" y="62"/>
                        </a:lnTo>
                        <a:lnTo>
                          <a:pt x="263" y="62"/>
                        </a:lnTo>
                        <a:lnTo>
                          <a:pt x="263" y="64"/>
                        </a:lnTo>
                        <a:lnTo>
                          <a:pt x="263" y="63"/>
                        </a:lnTo>
                        <a:lnTo>
                          <a:pt x="263" y="60"/>
                        </a:lnTo>
                        <a:lnTo>
                          <a:pt x="263" y="62"/>
                        </a:lnTo>
                        <a:lnTo>
                          <a:pt x="263" y="62"/>
                        </a:lnTo>
                        <a:lnTo>
                          <a:pt x="263" y="61"/>
                        </a:lnTo>
                        <a:lnTo>
                          <a:pt x="263" y="62"/>
                        </a:lnTo>
                        <a:lnTo>
                          <a:pt x="263" y="63"/>
                        </a:lnTo>
                        <a:lnTo>
                          <a:pt x="263" y="60"/>
                        </a:lnTo>
                        <a:lnTo>
                          <a:pt x="263" y="63"/>
                        </a:lnTo>
                        <a:lnTo>
                          <a:pt x="263" y="61"/>
                        </a:lnTo>
                        <a:lnTo>
                          <a:pt x="263" y="62"/>
                        </a:lnTo>
                        <a:lnTo>
                          <a:pt x="263" y="63"/>
                        </a:lnTo>
                        <a:lnTo>
                          <a:pt x="263" y="64"/>
                        </a:lnTo>
                        <a:lnTo>
                          <a:pt x="263" y="63"/>
                        </a:lnTo>
                        <a:lnTo>
                          <a:pt x="263" y="63"/>
                        </a:lnTo>
                        <a:lnTo>
                          <a:pt x="263" y="61"/>
                        </a:lnTo>
                        <a:lnTo>
                          <a:pt x="263" y="64"/>
                        </a:lnTo>
                        <a:lnTo>
                          <a:pt x="263" y="63"/>
                        </a:lnTo>
                        <a:lnTo>
                          <a:pt x="263" y="65"/>
                        </a:lnTo>
                        <a:lnTo>
                          <a:pt x="263" y="65"/>
                        </a:lnTo>
                        <a:lnTo>
                          <a:pt x="263" y="64"/>
                        </a:lnTo>
                        <a:lnTo>
                          <a:pt x="263" y="64"/>
                        </a:lnTo>
                        <a:lnTo>
                          <a:pt x="263" y="64"/>
                        </a:lnTo>
                        <a:lnTo>
                          <a:pt x="263" y="63"/>
                        </a:lnTo>
                        <a:lnTo>
                          <a:pt x="263" y="63"/>
                        </a:lnTo>
                        <a:lnTo>
                          <a:pt x="263" y="64"/>
                        </a:lnTo>
                        <a:lnTo>
                          <a:pt x="263" y="65"/>
                        </a:lnTo>
                        <a:lnTo>
                          <a:pt x="263" y="64"/>
                        </a:lnTo>
                        <a:lnTo>
                          <a:pt x="263" y="65"/>
                        </a:lnTo>
                        <a:lnTo>
                          <a:pt x="263" y="63"/>
                        </a:lnTo>
                        <a:lnTo>
                          <a:pt x="263" y="65"/>
                        </a:lnTo>
                        <a:lnTo>
                          <a:pt x="263" y="63"/>
                        </a:lnTo>
                        <a:lnTo>
                          <a:pt x="263" y="67"/>
                        </a:lnTo>
                        <a:lnTo>
                          <a:pt x="263" y="61"/>
                        </a:lnTo>
                        <a:lnTo>
                          <a:pt x="263" y="65"/>
                        </a:lnTo>
                        <a:lnTo>
                          <a:pt x="264" y="64"/>
                        </a:lnTo>
                        <a:lnTo>
                          <a:pt x="264" y="64"/>
                        </a:lnTo>
                        <a:lnTo>
                          <a:pt x="264" y="65"/>
                        </a:lnTo>
                        <a:lnTo>
                          <a:pt x="264" y="65"/>
                        </a:lnTo>
                        <a:lnTo>
                          <a:pt x="264" y="64"/>
                        </a:lnTo>
                        <a:lnTo>
                          <a:pt x="264" y="66"/>
                        </a:lnTo>
                        <a:lnTo>
                          <a:pt x="264" y="63"/>
                        </a:lnTo>
                        <a:lnTo>
                          <a:pt x="264" y="63"/>
                        </a:lnTo>
                        <a:lnTo>
                          <a:pt x="264" y="62"/>
                        </a:lnTo>
                        <a:lnTo>
                          <a:pt x="264" y="64"/>
                        </a:lnTo>
                        <a:lnTo>
                          <a:pt x="264" y="64"/>
                        </a:lnTo>
                        <a:lnTo>
                          <a:pt x="264" y="64"/>
                        </a:lnTo>
                        <a:lnTo>
                          <a:pt x="264" y="64"/>
                        </a:lnTo>
                        <a:lnTo>
                          <a:pt x="264" y="62"/>
                        </a:lnTo>
                        <a:lnTo>
                          <a:pt x="264" y="66"/>
                        </a:lnTo>
                        <a:lnTo>
                          <a:pt x="264" y="62"/>
                        </a:lnTo>
                        <a:lnTo>
                          <a:pt x="264" y="65"/>
                        </a:lnTo>
                        <a:lnTo>
                          <a:pt x="264" y="63"/>
                        </a:lnTo>
                        <a:lnTo>
                          <a:pt x="264" y="66"/>
                        </a:lnTo>
                        <a:lnTo>
                          <a:pt x="264" y="64"/>
                        </a:lnTo>
                        <a:lnTo>
                          <a:pt x="264" y="65"/>
                        </a:lnTo>
                        <a:lnTo>
                          <a:pt x="264" y="65"/>
                        </a:lnTo>
                        <a:lnTo>
                          <a:pt x="264" y="63"/>
                        </a:lnTo>
                        <a:lnTo>
                          <a:pt x="264" y="67"/>
                        </a:lnTo>
                        <a:lnTo>
                          <a:pt x="264" y="64"/>
                        </a:lnTo>
                        <a:lnTo>
                          <a:pt x="264" y="63"/>
                        </a:lnTo>
                        <a:lnTo>
                          <a:pt x="264" y="66"/>
                        </a:lnTo>
                        <a:lnTo>
                          <a:pt x="264" y="65"/>
                        </a:lnTo>
                        <a:lnTo>
                          <a:pt x="264" y="66"/>
                        </a:lnTo>
                        <a:lnTo>
                          <a:pt x="264" y="68"/>
                        </a:lnTo>
                        <a:lnTo>
                          <a:pt x="264" y="68"/>
                        </a:lnTo>
                        <a:lnTo>
                          <a:pt x="264" y="67"/>
                        </a:lnTo>
                        <a:lnTo>
                          <a:pt x="264" y="66"/>
                        </a:lnTo>
                        <a:lnTo>
                          <a:pt x="264" y="69"/>
                        </a:lnTo>
                        <a:lnTo>
                          <a:pt x="264" y="64"/>
                        </a:lnTo>
                        <a:lnTo>
                          <a:pt x="264" y="68"/>
                        </a:lnTo>
                        <a:lnTo>
                          <a:pt x="264" y="66"/>
                        </a:lnTo>
                        <a:lnTo>
                          <a:pt x="264" y="67"/>
                        </a:lnTo>
                        <a:lnTo>
                          <a:pt x="264" y="67"/>
                        </a:lnTo>
                        <a:lnTo>
                          <a:pt x="264" y="70"/>
                        </a:lnTo>
                        <a:lnTo>
                          <a:pt x="264" y="68"/>
                        </a:lnTo>
                        <a:lnTo>
                          <a:pt x="264" y="68"/>
                        </a:lnTo>
                        <a:lnTo>
                          <a:pt x="264" y="68"/>
                        </a:lnTo>
                        <a:lnTo>
                          <a:pt x="264" y="66"/>
                        </a:lnTo>
                        <a:lnTo>
                          <a:pt x="264" y="69"/>
                        </a:lnTo>
                        <a:lnTo>
                          <a:pt x="264" y="69"/>
                        </a:lnTo>
                        <a:lnTo>
                          <a:pt x="264" y="67"/>
                        </a:lnTo>
                        <a:lnTo>
                          <a:pt x="264" y="70"/>
                        </a:lnTo>
                        <a:lnTo>
                          <a:pt x="264" y="65"/>
                        </a:lnTo>
                        <a:lnTo>
                          <a:pt x="264" y="69"/>
                        </a:lnTo>
                        <a:lnTo>
                          <a:pt x="264" y="66"/>
                        </a:lnTo>
                        <a:lnTo>
                          <a:pt x="264" y="69"/>
                        </a:lnTo>
                        <a:lnTo>
                          <a:pt x="264" y="67"/>
                        </a:lnTo>
                        <a:lnTo>
                          <a:pt x="264" y="67"/>
                        </a:lnTo>
                        <a:lnTo>
                          <a:pt x="264" y="67"/>
                        </a:lnTo>
                        <a:lnTo>
                          <a:pt x="264" y="65"/>
                        </a:lnTo>
                        <a:lnTo>
                          <a:pt x="264" y="68"/>
                        </a:lnTo>
                        <a:lnTo>
                          <a:pt x="264" y="67"/>
                        </a:lnTo>
                        <a:lnTo>
                          <a:pt x="264" y="67"/>
                        </a:lnTo>
                        <a:lnTo>
                          <a:pt x="264" y="66"/>
                        </a:lnTo>
                        <a:lnTo>
                          <a:pt x="264" y="68"/>
                        </a:lnTo>
                        <a:lnTo>
                          <a:pt x="264" y="65"/>
                        </a:lnTo>
                        <a:lnTo>
                          <a:pt x="264" y="68"/>
                        </a:lnTo>
                        <a:lnTo>
                          <a:pt x="264" y="65"/>
                        </a:lnTo>
                        <a:lnTo>
                          <a:pt x="264" y="67"/>
                        </a:lnTo>
                        <a:lnTo>
                          <a:pt x="264" y="66"/>
                        </a:lnTo>
                        <a:lnTo>
                          <a:pt x="264" y="69"/>
                        </a:lnTo>
                        <a:lnTo>
                          <a:pt x="264" y="67"/>
                        </a:lnTo>
                        <a:lnTo>
                          <a:pt x="264" y="68"/>
                        </a:lnTo>
                        <a:lnTo>
                          <a:pt x="264" y="68"/>
                        </a:lnTo>
                        <a:lnTo>
                          <a:pt x="264" y="66"/>
                        </a:lnTo>
                        <a:lnTo>
                          <a:pt x="264" y="69"/>
                        </a:lnTo>
                        <a:lnTo>
                          <a:pt x="264" y="67"/>
                        </a:lnTo>
                        <a:lnTo>
                          <a:pt x="264" y="70"/>
                        </a:lnTo>
                        <a:lnTo>
                          <a:pt x="264" y="67"/>
                        </a:lnTo>
                        <a:lnTo>
                          <a:pt x="264" y="67"/>
                        </a:lnTo>
                        <a:lnTo>
                          <a:pt x="264" y="67"/>
                        </a:lnTo>
                        <a:lnTo>
                          <a:pt x="264" y="69"/>
                        </a:lnTo>
                        <a:lnTo>
                          <a:pt x="264" y="69"/>
                        </a:lnTo>
                        <a:lnTo>
                          <a:pt x="264" y="65"/>
                        </a:lnTo>
                        <a:lnTo>
                          <a:pt x="264" y="69"/>
                        </a:lnTo>
                        <a:lnTo>
                          <a:pt x="264" y="67"/>
                        </a:lnTo>
                        <a:lnTo>
                          <a:pt x="264" y="68"/>
                        </a:lnTo>
                        <a:lnTo>
                          <a:pt x="264" y="68"/>
                        </a:lnTo>
                        <a:lnTo>
                          <a:pt x="264" y="67"/>
                        </a:lnTo>
                        <a:lnTo>
                          <a:pt x="264" y="67"/>
                        </a:lnTo>
                        <a:lnTo>
                          <a:pt x="264" y="68"/>
                        </a:lnTo>
                        <a:lnTo>
                          <a:pt x="264" y="65"/>
                        </a:lnTo>
                        <a:lnTo>
                          <a:pt x="264" y="67"/>
                        </a:lnTo>
                        <a:lnTo>
                          <a:pt x="264" y="70"/>
                        </a:lnTo>
                        <a:lnTo>
                          <a:pt x="264" y="67"/>
                        </a:lnTo>
                        <a:lnTo>
                          <a:pt x="264" y="66"/>
                        </a:lnTo>
                        <a:lnTo>
                          <a:pt x="264" y="65"/>
                        </a:lnTo>
                        <a:lnTo>
                          <a:pt x="264" y="65"/>
                        </a:lnTo>
                        <a:lnTo>
                          <a:pt x="264" y="65"/>
                        </a:lnTo>
                        <a:lnTo>
                          <a:pt x="264" y="66"/>
                        </a:lnTo>
                        <a:lnTo>
                          <a:pt x="264" y="66"/>
                        </a:lnTo>
                        <a:lnTo>
                          <a:pt x="264" y="63"/>
                        </a:lnTo>
                        <a:lnTo>
                          <a:pt x="265" y="66"/>
                        </a:lnTo>
                        <a:lnTo>
                          <a:pt x="265" y="64"/>
                        </a:lnTo>
                        <a:lnTo>
                          <a:pt x="265" y="64"/>
                        </a:lnTo>
                        <a:lnTo>
                          <a:pt x="265" y="64"/>
                        </a:lnTo>
                        <a:lnTo>
                          <a:pt x="265" y="64"/>
                        </a:lnTo>
                        <a:lnTo>
                          <a:pt x="265" y="64"/>
                        </a:lnTo>
                        <a:lnTo>
                          <a:pt x="265" y="64"/>
                        </a:lnTo>
                        <a:lnTo>
                          <a:pt x="265" y="63"/>
                        </a:lnTo>
                        <a:lnTo>
                          <a:pt x="265" y="64"/>
                        </a:lnTo>
                        <a:lnTo>
                          <a:pt x="265" y="62"/>
                        </a:lnTo>
                        <a:lnTo>
                          <a:pt x="265" y="65"/>
                        </a:lnTo>
                        <a:lnTo>
                          <a:pt x="265" y="61"/>
                        </a:lnTo>
                        <a:lnTo>
                          <a:pt x="265" y="64"/>
                        </a:lnTo>
                        <a:lnTo>
                          <a:pt x="265" y="65"/>
                        </a:lnTo>
                        <a:lnTo>
                          <a:pt x="265" y="63"/>
                        </a:lnTo>
                        <a:lnTo>
                          <a:pt x="265" y="65"/>
                        </a:lnTo>
                        <a:lnTo>
                          <a:pt x="265" y="63"/>
                        </a:lnTo>
                        <a:lnTo>
                          <a:pt x="265" y="63"/>
                        </a:lnTo>
                        <a:lnTo>
                          <a:pt x="265" y="66"/>
                        </a:lnTo>
                        <a:lnTo>
                          <a:pt x="265" y="61"/>
                        </a:lnTo>
                        <a:lnTo>
                          <a:pt x="265" y="65"/>
                        </a:lnTo>
                        <a:lnTo>
                          <a:pt x="265" y="63"/>
                        </a:lnTo>
                        <a:lnTo>
                          <a:pt x="265" y="63"/>
                        </a:lnTo>
                        <a:lnTo>
                          <a:pt x="265" y="64"/>
                        </a:lnTo>
                        <a:lnTo>
                          <a:pt x="265" y="61"/>
                        </a:lnTo>
                        <a:lnTo>
                          <a:pt x="265" y="65"/>
                        </a:lnTo>
                        <a:lnTo>
                          <a:pt x="265" y="62"/>
                        </a:lnTo>
                        <a:lnTo>
                          <a:pt x="265" y="61"/>
                        </a:lnTo>
                        <a:lnTo>
                          <a:pt x="265" y="60"/>
                        </a:lnTo>
                        <a:lnTo>
                          <a:pt x="265" y="63"/>
                        </a:lnTo>
                        <a:lnTo>
                          <a:pt x="265" y="62"/>
                        </a:lnTo>
                        <a:lnTo>
                          <a:pt x="265" y="61"/>
                        </a:lnTo>
                        <a:lnTo>
                          <a:pt x="265" y="64"/>
                        </a:lnTo>
                        <a:lnTo>
                          <a:pt x="265" y="61"/>
                        </a:lnTo>
                        <a:lnTo>
                          <a:pt x="265" y="63"/>
                        </a:lnTo>
                        <a:lnTo>
                          <a:pt x="265" y="59"/>
                        </a:lnTo>
                        <a:lnTo>
                          <a:pt x="265" y="65"/>
                        </a:lnTo>
                        <a:lnTo>
                          <a:pt x="265" y="61"/>
                        </a:lnTo>
                        <a:lnTo>
                          <a:pt x="265" y="62"/>
                        </a:lnTo>
                        <a:lnTo>
                          <a:pt x="265" y="60"/>
                        </a:lnTo>
                        <a:lnTo>
                          <a:pt x="265" y="59"/>
                        </a:lnTo>
                        <a:lnTo>
                          <a:pt x="265" y="60"/>
                        </a:lnTo>
                        <a:lnTo>
                          <a:pt x="265" y="62"/>
                        </a:lnTo>
                        <a:lnTo>
                          <a:pt x="265" y="59"/>
                        </a:lnTo>
                        <a:lnTo>
                          <a:pt x="265" y="62"/>
                        </a:lnTo>
                        <a:lnTo>
                          <a:pt x="265" y="61"/>
                        </a:lnTo>
                        <a:lnTo>
                          <a:pt x="265" y="62"/>
                        </a:lnTo>
                        <a:lnTo>
                          <a:pt x="265" y="61"/>
                        </a:lnTo>
                        <a:lnTo>
                          <a:pt x="265" y="62"/>
                        </a:lnTo>
                        <a:lnTo>
                          <a:pt x="265" y="61"/>
                        </a:lnTo>
                        <a:lnTo>
                          <a:pt x="265" y="64"/>
                        </a:lnTo>
                        <a:lnTo>
                          <a:pt x="265" y="62"/>
                        </a:lnTo>
                        <a:lnTo>
                          <a:pt x="265" y="62"/>
                        </a:lnTo>
                        <a:lnTo>
                          <a:pt x="265" y="63"/>
                        </a:lnTo>
                        <a:lnTo>
                          <a:pt x="265" y="62"/>
                        </a:lnTo>
                        <a:lnTo>
                          <a:pt x="265" y="62"/>
                        </a:lnTo>
                        <a:lnTo>
                          <a:pt x="265" y="62"/>
                        </a:lnTo>
                        <a:lnTo>
                          <a:pt x="265" y="63"/>
                        </a:lnTo>
                        <a:lnTo>
                          <a:pt x="265" y="63"/>
                        </a:lnTo>
                        <a:lnTo>
                          <a:pt x="265" y="64"/>
                        </a:lnTo>
                        <a:lnTo>
                          <a:pt x="265" y="62"/>
                        </a:lnTo>
                        <a:lnTo>
                          <a:pt x="265" y="66"/>
                        </a:lnTo>
                        <a:lnTo>
                          <a:pt x="265" y="63"/>
                        </a:lnTo>
                        <a:lnTo>
                          <a:pt x="265" y="66"/>
                        </a:lnTo>
                        <a:lnTo>
                          <a:pt x="265" y="64"/>
                        </a:lnTo>
                        <a:lnTo>
                          <a:pt x="265" y="65"/>
                        </a:lnTo>
                        <a:lnTo>
                          <a:pt x="265" y="63"/>
                        </a:lnTo>
                        <a:lnTo>
                          <a:pt x="265" y="64"/>
                        </a:lnTo>
                        <a:lnTo>
                          <a:pt x="265" y="66"/>
                        </a:lnTo>
                        <a:lnTo>
                          <a:pt x="265" y="66"/>
                        </a:lnTo>
                        <a:lnTo>
                          <a:pt x="265" y="68"/>
                        </a:lnTo>
                        <a:lnTo>
                          <a:pt x="265" y="68"/>
                        </a:lnTo>
                        <a:lnTo>
                          <a:pt x="265" y="65"/>
                        </a:lnTo>
                        <a:lnTo>
                          <a:pt x="265" y="69"/>
                        </a:lnTo>
                        <a:lnTo>
                          <a:pt x="265" y="64"/>
                        </a:lnTo>
                        <a:lnTo>
                          <a:pt x="265" y="69"/>
                        </a:lnTo>
                        <a:lnTo>
                          <a:pt x="265" y="66"/>
                        </a:lnTo>
                        <a:lnTo>
                          <a:pt x="265" y="68"/>
                        </a:lnTo>
                        <a:lnTo>
                          <a:pt x="265" y="68"/>
                        </a:lnTo>
                        <a:lnTo>
                          <a:pt x="265" y="65"/>
                        </a:lnTo>
                        <a:lnTo>
                          <a:pt x="265" y="71"/>
                        </a:lnTo>
                        <a:lnTo>
                          <a:pt x="265" y="67"/>
                        </a:lnTo>
                        <a:lnTo>
                          <a:pt x="265" y="69"/>
                        </a:lnTo>
                        <a:lnTo>
                          <a:pt x="265" y="69"/>
                        </a:lnTo>
                        <a:lnTo>
                          <a:pt x="265" y="67"/>
                        </a:lnTo>
                        <a:lnTo>
                          <a:pt x="265" y="71"/>
                        </a:lnTo>
                        <a:lnTo>
                          <a:pt x="265" y="71"/>
                        </a:lnTo>
                        <a:lnTo>
                          <a:pt x="265" y="69"/>
                        </a:lnTo>
                        <a:lnTo>
                          <a:pt x="265" y="73"/>
                        </a:lnTo>
                        <a:lnTo>
                          <a:pt x="265" y="71"/>
                        </a:lnTo>
                        <a:lnTo>
                          <a:pt x="265" y="72"/>
                        </a:lnTo>
                        <a:lnTo>
                          <a:pt x="265" y="71"/>
                        </a:lnTo>
                        <a:lnTo>
                          <a:pt x="265" y="70"/>
                        </a:lnTo>
                        <a:lnTo>
                          <a:pt x="265" y="74"/>
                        </a:lnTo>
                        <a:lnTo>
                          <a:pt x="265" y="71"/>
                        </a:lnTo>
                        <a:lnTo>
                          <a:pt x="265" y="73"/>
                        </a:lnTo>
                        <a:lnTo>
                          <a:pt x="265" y="74"/>
                        </a:lnTo>
                        <a:lnTo>
                          <a:pt x="265" y="73"/>
                        </a:lnTo>
                        <a:lnTo>
                          <a:pt x="265" y="72"/>
                        </a:lnTo>
                        <a:lnTo>
                          <a:pt x="265" y="76"/>
                        </a:lnTo>
                        <a:lnTo>
                          <a:pt x="265" y="72"/>
                        </a:lnTo>
                        <a:lnTo>
                          <a:pt x="265" y="75"/>
                        </a:lnTo>
                        <a:lnTo>
                          <a:pt x="265" y="77"/>
                        </a:lnTo>
                        <a:lnTo>
                          <a:pt x="265" y="75"/>
                        </a:lnTo>
                        <a:lnTo>
                          <a:pt x="265" y="76"/>
                        </a:lnTo>
                        <a:lnTo>
                          <a:pt x="265" y="77"/>
                        </a:lnTo>
                        <a:lnTo>
                          <a:pt x="265" y="76"/>
                        </a:lnTo>
                        <a:lnTo>
                          <a:pt x="265" y="76"/>
                        </a:lnTo>
                        <a:lnTo>
                          <a:pt x="266" y="79"/>
                        </a:lnTo>
                        <a:lnTo>
                          <a:pt x="266" y="77"/>
                        </a:lnTo>
                        <a:lnTo>
                          <a:pt x="266" y="79"/>
                        </a:lnTo>
                        <a:lnTo>
                          <a:pt x="266" y="78"/>
                        </a:lnTo>
                        <a:lnTo>
                          <a:pt x="266" y="79"/>
                        </a:lnTo>
                        <a:lnTo>
                          <a:pt x="266" y="79"/>
                        </a:lnTo>
                        <a:lnTo>
                          <a:pt x="266" y="79"/>
                        </a:lnTo>
                        <a:lnTo>
                          <a:pt x="266" y="79"/>
                        </a:lnTo>
                        <a:lnTo>
                          <a:pt x="266" y="81"/>
                        </a:lnTo>
                        <a:lnTo>
                          <a:pt x="266" y="78"/>
                        </a:lnTo>
                        <a:lnTo>
                          <a:pt x="266" y="82"/>
                        </a:lnTo>
                        <a:lnTo>
                          <a:pt x="266" y="80"/>
                        </a:lnTo>
                        <a:lnTo>
                          <a:pt x="266" y="82"/>
                        </a:lnTo>
                        <a:lnTo>
                          <a:pt x="266" y="81"/>
                        </a:lnTo>
                        <a:lnTo>
                          <a:pt x="266" y="82"/>
                        </a:lnTo>
                        <a:lnTo>
                          <a:pt x="266" y="81"/>
                        </a:lnTo>
                        <a:lnTo>
                          <a:pt x="266" y="81"/>
                        </a:lnTo>
                        <a:lnTo>
                          <a:pt x="266" y="82"/>
                        </a:lnTo>
                        <a:lnTo>
                          <a:pt x="266" y="83"/>
                        </a:lnTo>
                        <a:lnTo>
                          <a:pt x="266" y="86"/>
                        </a:lnTo>
                        <a:lnTo>
                          <a:pt x="266" y="84"/>
                        </a:lnTo>
                        <a:lnTo>
                          <a:pt x="266" y="83"/>
                        </a:lnTo>
                        <a:lnTo>
                          <a:pt x="266" y="85"/>
                        </a:lnTo>
                        <a:lnTo>
                          <a:pt x="266" y="84"/>
                        </a:lnTo>
                        <a:lnTo>
                          <a:pt x="266" y="86"/>
                        </a:lnTo>
                        <a:lnTo>
                          <a:pt x="266" y="85"/>
                        </a:lnTo>
                        <a:lnTo>
                          <a:pt x="266" y="87"/>
                        </a:lnTo>
                        <a:lnTo>
                          <a:pt x="266" y="87"/>
                        </a:lnTo>
                        <a:lnTo>
                          <a:pt x="266" y="88"/>
                        </a:lnTo>
                        <a:lnTo>
                          <a:pt x="266" y="87"/>
                        </a:lnTo>
                        <a:lnTo>
                          <a:pt x="266" y="90"/>
                        </a:lnTo>
                        <a:lnTo>
                          <a:pt x="266" y="88"/>
                        </a:lnTo>
                        <a:lnTo>
                          <a:pt x="266" y="90"/>
                        </a:lnTo>
                        <a:lnTo>
                          <a:pt x="266" y="90"/>
                        </a:lnTo>
                        <a:lnTo>
                          <a:pt x="266" y="90"/>
                        </a:lnTo>
                        <a:lnTo>
                          <a:pt x="266" y="92"/>
                        </a:lnTo>
                        <a:lnTo>
                          <a:pt x="266" y="93"/>
                        </a:lnTo>
                        <a:lnTo>
                          <a:pt x="266" y="91"/>
                        </a:lnTo>
                        <a:lnTo>
                          <a:pt x="266" y="94"/>
                        </a:lnTo>
                        <a:lnTo>
                          <a:pt x="266" y="92"/>
                        </a:lnTo>
                        <a:lnTo>
                          <a:pt x="266" y="93"/>
                        </a:lnTo>
                        <a:lnTo>
                          <a:pt x="266" y="93"/>
                        </a:lnTo>
                        <a:lnTo>
                          <a:pt x="266" y="94"/>
                        </a:lnTo>
                        <a:lnTo>
                          <a:pt x="266" y="92"/>
                        </a:lnTo>
                        <a:lnTo>
                          <a:pt x="266" y="94"/>
                        </a:lnTo>
                        <a:lnTo>
                          <a:pt x="266" y="91"/>
                        </a:lnTo>
                        <a:lnTo>
                          <a:pt x="266" y="95"/>
                        </a:lnTo>
                        <a:lnTo>
                          <a:pt x="266" y="95"/>
                        </a:lnTo>
                        <a:lnTo>
                          <a:pt x="266" y="93"/>
                        </a:lnTo>
                        <a:lnTo>
                          <a:pt x="266" y="97"/>
                        </a:lnTo>
                        <a:lnTo>
                          <a:pt x="266" y="95"/>
                        </a:lnTo>
                        <a:lnTo>
                          <a:pt x="266" y="94"/>
                        </a:lnTo>
                        <a:lnTo>
                          <a:pt x="266" y="96"/>
                        </a:lnTo>
                        <a:lnTo>
                          <a:pt x="266" y="95"/>
                        </a:lnTo>
                        <a:lnTo>
                          <a:pt x="266" y="96"/>
                        </a:lnTo>
                        <a:lnTo>
                          <a:pt x="266" y="95"/>
                        </a:lnTo>
                        <a:lnTo>
                          <a:pt x="266" y="98"/>
                        </a:lnTo>
                        <a:lnTo>
                          <a:pt x="266" y="99"/>
                        </a:lnTo>
                        <a:lnTo>
                          <a:pt x="266" y="97"/>
                        </a:lnTo>
                        <a:lnTo>
                          <a:pt x="266" y="97"/>
                        </a:lnTo>
                        <a:lnTo>
                          <a:pt x="266" y="100"/>
                        </a:lnTo>
                        <a:lnTo>
                          <a:pt x="266" y="98"/>
                        </a:lnTo>
                        <a:lnTo>
                          <a:pt x="266" y="99"/>
                        </a:lnTo>
                        <a:lnTo>
                          <a:pt x="266" y="98"/>
                        </a:lnTo>
                        <a:lnTo>
                          <a:pt x="266" y="100"/>
                        </a:lnTo>
                        <a:lnTo>
                          <a:pt x="266" y="99"/>
                        </a:lnTo>
                        <a:lnTo>
                          <a:pt x="266" y="99"/>
                        </a:lnTo>
                        <a:lnTo>
                          <a:pt x="266" y="102"/>
                        </a:lnTo>
                        <a:lnTo>
                          <a:pt x="266" y="99"/>
                        </a:lnTo>
                        <a:lnTo>
                          <a:pt x="266" y="100"/>
                        </a:lnTo>
                        <a:lnTo>
                          <a:pt x="266" y="103"/>
                        </a:lnTo>
                        <a:lnTo>
                          <a:pt x="266" y="101"/>
                        </a:lnTo>
                        <a:lnTo>
                          <a:pt x="266" y="101"/>
                        </a:lnTo>
                        <a:lnTo>
                          <a:pt x="266" y="102"/>
                        </a:lnTo>
                        <a:lnTo>
                          <a:pt x="266" y="103"/>
                        </a:lnTo>
                        <a:lnTo>
                          <a:pt x="266" y="103"/>
                        </a:lnTo>
                        <a:lnTo>
                          <a:pt x="266" y="103"/>
                        </a:lnTo>
                        <a:lnTo>
                          <a:pt x="266" y="104"/>
                        </a:lnTo>
                        <a:lnTo>
                          <a:pt x="266" y="105"/>
                        </a:lnTo>
                        <a:lnTo>
                          <a:pt x="266" y="102"/>
                        </a:lnTo>
                        <a:lnTo>
                          <a:pt x="266" y="102"/>
                        </a:lnTo>
                        <a:lnTo>
                          <a:pt x="266" y="104"/>
                        </a:lnTo>
                        <a:lnTo>
                          <a:pt x="266" y="104"/>
                        </a:lnTo>
                        <a:lnTo>
                          <a:pt x="266" y="106"/>
                        </a:lnTo>
                        <a:lnTo>
                          <a:pt x="266" y="104"/>
                        </a:lnTo>
                        <a:lnTo>
                          <a:pt x="266" y="104"/>
                        </a:lnTo>
                        <a:lnTo>
                          <a:pt x="266" y="104"/>
                        </a:lnTo>
                        <a:lnTo>
                          <a:pt x="266" y="104"/>
                        </a:lnTo>
                        <a:lnTo>
                          <a:pt x="266" y="104"/>
                        </a:lnTo>
                        <a:lnTo>
                          <a:pt x="266" y="105"/>
                        </a:lnTo>
                        <a:lnTo>
                          <a:pt x="266" y="105"/>
                        </a:lnTo>
                        <a:lnTo>
                          <a:pt x="266" y="103"/>
                        </a:lnTo>
                        <a:lnTo>
                          <a:pt x="266" y="105"/>
                        </a:lnTo>
                        <a:lnTo>
                          <a:pt x="266" y="102"/>
                        </a:lnTo>
                        <a:lnTo>
                          <a:pt x="266" y="105"/>
                        </a:lnTo>
                        <a:lnTo>
                          <a:pt x="266" y="106"/>
                        </a:lnTo>
                        <a:lnTo>
                          <a:pt x="266" y="104"/>
                        </a:lnTo>
                        <a:lnTo>
                          <a:pt x="266" y="106"/>
                        </a:lnTo>
                        <a:lnTo>
                          <a:pt x="267" y="103"/>
                        </a:lnTo>
                        <a:lnTo>
                          <a:pt x="267" y="105"/>
                        </a:lnTo>
                        <a:lnTo>
                          <a:pt x="267" y="105"/>
                        </a:lnTo>
                        <a:lnTo>
                          <a:pt x="267" y="105"/>
                        </a:lnTo>
                        <a:lnTo>
                          <a:pt x="267" y="105"/>
                        </a:lnTo>
                        <a:lnTo>
                          <a:pt x="267" y="102"/>
                        </a:lnTo>
                        <a:lnTo>
                          <a:pt x="267" y="106"/>
                        </a:lnTo>
                        <a:lnTo>
                          <a:pt x="267" y="104"/>
                        </a:lnTo>
                        <a:lnTo>
                          <a:pt x="267" y="105"/>
                        </a:lnTo>
                        <a:lnTo>
                          <a:pt x="267" y="103"/>
                        </a:lnTo>
                        <a:lnTo>
                          <a:pt x="267" y="105"/>
                        </a:lnTo>
                        <a:lnTo>
                          <a:pt x="267" y="106"/>
                        </a:lnTo>
                        <a:lnTo>
                          <a:pt x="267" y="104"/>
                        </a:lnTo>
                        <a:lnTo>
                          <a:pt x="267" y="105"/>
                        </a:lnTo>
                        <a:lnTo>
                          <a:pt x="267" y="104"/>
                        </a:lnTo>
                        <a:lnTo>
                          <a:pt x="267" y="105"/>
                        </a:lnTo>
                        <a:lnTo>
                          <a:pt x="267" y="105"/>
                        </a:lnTo>
                        <a:lnTo>
                          <a:pt x="267" y="105"/>
                        </a:lnTo>
                        <a:lnTo>
                          <a:pt x="267" y="105"/>
                        </a:lnTo>
                        <a:lnTo>
                          <a:pt x="267" y="105"/>
                        </a:lnTo>
                        <a:lnTo>
                          <a:pt x="267" y="103"/>
                        </a:lnTo>
                        <a:lnTo>
                          <a:pt x="267" y="105"/>
                        </a:lnTo>
                        <a:lnTo>
                          <a:pt x="267" y="106"/>
                        </a:lnTo>
                        <a:lnTo>
                          <a:pt x="267" y="104"/>
                        </a:lnTo>
                        <a:lnTo>
                          <a:pt x="267" y="103"/>
                        </a:lnTo>
                        <a:lnTo>
                          <a:pt x="267" y="104"/>
                        </a:lnTo>
                        <a:lnTo>
                          <a:pt x="267" y="103"/>
                        </a:lnTo>
                        <a:lnTo>
                          <a:pt x="267" y="103"/>
                        </a:lnTo>
                        <a:lnTo>
                          <a:pt x="267" y="105"/>
                        </a:lnTo>
                        <a:lnTo>
                          <a:pt x="267" y="101"/>
                        </a:lnTo>
                        <a:lnTo>
                          <a:pt x="267" y="105"/>
                        </a:lnTo>
                        <a:lnTo>
                          <a:pt x="267" y="103"/>
                        </a:lnTo>
                        <a:lnTo>
                          <a:pt x="267" y="106"/>
                        </a:lnTo>
                        <a:lnTo>
                          <a:pt x="267" y="100"/>
                        </a:lnTo>
                        <a:lnTo>
                          <a:pt x="267" y="103"/>
                        </a:lnTo>
                        <a:lnTo>
                          <a:pt x="267" y="101"/>
                        </a:lnTo>
                        <a:lnTo>
                          <a:pt x="267" y="102"/>
                        </a:lnTo>
                        <a:lnTo>
                          <a:pt x="267" y="101"/>
                        </a:lnTo>
                        <a:lnTo>
                          <a:pt x="267" y="102"/>
                        </a:lnTo>
                        <a:lnTo>
                          <a:pt x="267" y="100"/>
                        </a:lnTo>
                        <a:lnTo>
                          <a:pt x="267" y="100"/>
                        </a:lnTo>
                        <a:lnTo>
                          <a:pt x="267" y="100"/>
                        </a:lnTo>
                        <a:lnTo>
                          <a:pt x="267" y="100"/>
                        </a:lnTo>
                        <a:lnTo>
                          <a:pt x="267" y="98"/>
                        </a:lnTo>
                        <a:lnTo>
                          <a:pt x="267" y="100"/>
                        </a:lnTo>
                        <a:lnTo>
                          <a:pt x="267" y="99"/>
                        </a:lnTo>
                        <a:lnTo>
                          <a:pt x="267" y="100"/>
                        </a:lnTo>
                        <a:lnTo>
                          <a:pt x="267" y="100"/>
                        </a:lnTo>
                        <a:lnTo>
                          <a:pt x="267" y="98"/>
                        </a:lnTo>
                        <a:lnTo>
                          <a:pt x="267" y="97"/>
                        </a:lnTo>
                        <a:lnTo>
                          <a:pt x="267" y="99"/>
                        </a:lnTo>
                        <a:lnTo>
                          <a:pt x="267" y="97"/>
                        </a:lnTo>
                        <a:lnTo>
                          <a:pt x="267" y="100"/>
                        </a:lnTo>
                        <a:lnTo>
                          <a:pt x="267" y="97"/>
                        </a:lnTo>
                        <a:lnTo>
                          <a:pt x="267" y="97"/>
                        </a:lnTo>
                        <a:lnTo>
                          <a:pt x="267" y="97"/>
                        </a:lnTo>
                        <a:lnTo>
                          <a:pt x="267" y="95"/>
                        </a:lnTo>
                        <a:lnTo>
                          <a:pt x="267" y="97"/>
                        </a:lnTo>
                        <a:lnTo>
                          <a:pt x="267" y="96"/>
                        </a:lnTo>
                        <a:lnTo>
                          <a:pt x="267" y="96"/>
                        </a:lnTo>
                        <a:lnTo>
                          <a:pt x="267" y="95"/>
                        </a:lnTo>
                        <a:lnTo>
                          <a:pt x="267" y="95"/>
                        </a:lnTo>
                        <a:lnTo>
                          <a:pt x="267" y="95"/>
                        </a:lnTo>
                        <a:lnTo>
                          <a:pt x="267" y="97"/>
                        </a:lnTo>
                        <a:lnTo>
                          <a:pt x="267" y="97"/>
                        </a:lnTo>
                        <a:lnTo>
                          <a:pt x="267" y="94"/>
                        </a:lnTo>
                        <a:lnTo>
                          <a:pt x="267" y="97"/>
                        </a:lnTo>
                        <a:lnTo>
                          <a:pt x="267" y="96"/>
                        </a:lnTo>
                        <a:lnTo>
                          <a:pt x="267" y="95"/>
                        </a:lnTo>
                        <a:lnTo>
                          <a:pt x="267" y="95"/>
                        </a:lnTo>
                        <a:lnTo>
                          <a:pt x="267" y="93"/>
                        </a:lnTo>
                        <a:lnTo>
                          <a:pt x="267" y="92"/>
                        </a:lnTo>
                        <a:lnTo>
                          <a:pt x="267" y="93"/>
                        </a:lnTo>
                        <a:lnTo>
                          <a:pt x="267" y="93"/>
                        </a:lnTo>
                        <a:lnTo>
                          <a:pt x="267" y="93"/>
                        </a:lnTo>
                        <a:lnTo>
                          <a:pt x="267" y="94"/>
                        </a:lnTo>
                        <a:lnTo>
                          <a:pt x="267" y="92"/>
                        </a:lnTo>
                        <a:lnTo>
                          <a:pt x="267" y="93"/>
                        </a:lnTo>
                        <a:lnTo>
                          <a:pt x="267" y="90"/>
                        </a:lnTo>
                        <a:lnTo>
                          <a:pt x="267" y="91"/>
                        </a:lnTo>
                        <a:lnTo>
                          <a:pt x="267" y="92"/>
                        </a:lnTo>
                        <a:lnTo>
                          <a:pt x="267" y="89"/>
                        </a:lnTo>
                        <a:lnTo>
                          <a:pt x="267" y="90"/>
                        </a:lnTo>
                        <a:lnTo>
                          <a:pt x="267" y="89"/>
                        </a:lnTo>
                        <a:lnTo>
                          <a:pt x="267" y="89"/>
                        </a:lnTo>
                        <a:lnTo>
                          <a:pt x="267" y="90"/>
                        </a:lnTo>
                        <a:lnTo>
                          <a:pt x="267" y="91"/>
                        </a:lnTo>
                        <a:lnTo>
                          <a:pt x="267" y="88"/>
                        </a:lnTo>
                        <a:lnTo>
                          <a:pt x="267" y="89"/>
                        </a:lnTo>
                        <a:lnTo>
                          <a:pt x="267" y="88"/>
                        </a:lnTo>
                        <a:lnTo>
                          <a:pt x="267" y="89"/>
                        </a:lnTo>
                        <a:lnTo>
                          <a:pt x="267" y="88"/>
                        </a:lnTo>
                        <a:lnTo>
                          <a:pt x="267" y="92"/>
                        </a:lnTo>
                        <a:lnTo>
                          <a:pt x="267" y="88"/>
                        </a:lnTo>
                        <a:lnTo>
                          <a:pt x="267" y="89"/>
                        </a:lnTo>
                        <a:lnTo>
                          <a:pt x="267" y="88"/>
                        </a:lnTo>
                        <a:lnTo>
                          <a:pt x="267" y="87"/>
                        </a:lnTo>
                        <a:lnTo>
                          <a:pt x="267" y="90"/>
                        </a:lnTo>
                        <a:lnTo>
                          <a:pt x="267" y="87"/>
                        </a:lnTo>
                        <a:lnTo>
                          <a:pt x="267" y="89"/>
                        </a:lnTo>
                        <a:lnTo>
                          <a:pt x="267" y="90"/>
                        </a:lnTo>
                        <a:lnTo>
                          <a:pt x="267" y="88"/>
                        </a:lnTo>
                        <a:lnTo>
                          <a:pt x="267" y="89"/>
                        </a:lnTo>
                        <a:lnTo>
                          <a:pt x="267" y="88"/>
                        </a:lnTo>
                        <a:lnTo>
                          <a:pt x="267" y="88"/>
                        </a:lnTo>
                        <a:lnTo>
                          <a:pt x="267" y="89"/>
                        </a:lnTo>
                        <a:lnTo>
                          <a:pt x="267" y="87"/>
                        </a:lnTo>
                        <a:lnTo>
                          <a:pt x="267" y="90"/>
                        </a:lnTo>
                        <a:lnTo>
                          <a:pt x="268" y="87"/>
                        </a:lnTo>
                        <a:lnTo>
                          <a:pt x="268" y="91"/>
                        </a:lnTo>
                        <a:lnTo>
                          <a:pt x="268" y="90"/>
                        </a:lnTo>
                        <a:lnTo>
                          <a:pt x="268" y="92"/>
                        </a:lnTo>
                        <a:lnTo>
                          <a:pt x="268" y="90"/>
                        </a:lnTo>
                        <a:lnTo>
                          <a:pt x="268" y="89"/>
                        </a:lnTo>
                        <a:lnTo>
                          <a:pt x="268" y="90"/>
                        </a:lnTo>
                        <a:lnTo>
                          <a:pt x="268" y="92"/>
                        </a:lnTo>
                        <a:lnTo>
                          <a:pt x="268" y="91"/>
                        </a:lnTo>
                        <a:lnTo>
                          <a:pt x="268" y="89"/>
                        </a:lnTo>
                        <a:lnTo>
                          <a:pt x="268" y="91"/>
                        </a:lnTo>
                        <a:lnTo>
                          <a:pt x="268" y="92"/>
                        </a:lnTo>
                        <a:lnTo>
                          <a:pt x="268" y="90"/>
                        </a:lnTo>
                        <a:lnTo>
                          <a:pt x="268" y="90"/>
                        </a:lnTo>
                        <a:lnTo>
                          <a:pt x="268" y="92"/>
                        </a:lnTo>
                        <a:lnTo>
                          <a:pt x="268" y="91"/>
                        </a:lnTo>
                        <a:lnTo>
                          <a:pt x="268" y="92"/>
                        </a:lnTo>
                        <a:lnTo>
                          <a:pt x="268" y="90"/>
                        </a:lnTo>
                        <a:lnTo>
                          <a:pt x="268" y="93"/>
                        </a:lnTo>
                        <a:lnTo>
                          <a:pt x="268" y="91"/>
                        </a:lnTo>
                        <a:lnTo>
                          <a:pt x="268" y="93"/>
                        </a:lnTo>
                        <a:lnTo>
                          <a:pt x="268" y="94"/>
                        </a:lnTo>
                        <a:lnTo>
                          <a:pt x="268" y="92"/>
                        </a:lnTo>
                        <a:lnTo>
                          <a:pt x="268" y="95"/>
                        </a:lnTo>
                        <a:lnTo>
                          <a:pt x="268" y="91"/>
                        </a:lnTo>
                        <a:lnTo>
                          <a:pt x="268" y="94"/>
                        </a:lnTo>
                        <a:lnTo>
                          <a:pt x="268" y="92"/>
                        </a:lnTo>
                        <a:lnTo>
                          <a:pt x="268" y="96"/>
                        </a:lnTo>
                        <a:lnTo>
                          <a:pt x="268" y="94"/>
                        </a:lnTo>
                        <a:lnTo>
                          <a:pt x="268" y="93"/>
                        </a:lnTo>
                        <a:lnTo>
                          <a:pt x="268" y="95"/>
                        </a:lnTo>
                        <a:lnTo>
                          <a:pt x="268" y="95"/>
                        </a:lnTo>
                        <a:lnTo>
                          <a:pt x="268" y="95"/>
                        </a:lnTo>
                        <a:lnTo>
                          <a:pt x="268" y="95"/>
                        </a:lnTo>
                        <a:lnTo>
                          <a:pt x="268" y="97"/>
                        </a:lnTo>
                        <a:lnTo>
                          <a:pt x="268" y="95"/>
                        </a:lnTo>
                        <a:lnTo>
                          <a:pt x="268" y="97"/>
                        </a:lnTo>
                        <a:lnTo>
                          <a:pt x="268" y="95"/>
                        </a:lnTo>
                        <a:lnTo>
                          <a:pt x="268" y="97"/>
                        </a:lnTo>
                        <a:lnTo>
                          <a:pt x="268" y="95"/>
                        </a:lnTo>
                        <a:lnTo>
                          <a:pt x="268" y="97"/>
                        </a:lnTo>
                        <a:lnTo>
                          <a:pt x="268" y="95"/>
                        </a:lnTo>
                        <a:lnTo>
                          <a:pt x="268" y="96"/>
                        </a:lnTo>
                        <a:lnTo>
                          <a:pt x="268" y="96"/>
                        </a:lnTo>
                        <a:lnTo>
                          <a:pt x="268" y="97"/>
                        </a:lnTo>
                        <a:lnTo>
                          <a:pt x="268" y="95"/>
                        </a:lnTo>
                        <a:lnTo>
                          <a:pt x="268" y="98"/>
                        </a:lnTo>
                        <a:lnTo>
                          <a:pt x="268" y="97"/>
                        </a:lnTo>
                        <a:lnTo>
                          <a:pt x="268" y="98"/>
                        </a:lnTo>
                        <a:lnTo>
                          <a:pt x="268" y="95"/>
                        </a:lnTo>
                        <a:lnTo>
                          <a:pt x="268" y="97"/>
                        </a:lnTo>
                        <a:lnTo>
                          <a:pt x="268" y="96"/>
                        </a:lnTo>
                        <a:lnTo>
                          <a:pt x="268" y="96"/>
                        </a:lnTo>
                        <a:lnTo>
                          <a:pt x="268" y="96"/>
                        </a:lnTo>
                        <a:lnTo>
                          <a:pt x="268" y="94"/>
                        </a:lnTo>
                        <a:lnTo>
                          <a:pt x="268" y="97"/>
                        </a:lnTo>
                        <a:lnTo>
                          <a:pt x="268" y="96"/>
                        </a:lnTo>
                        <a:lnTo>
                          <a:pt x="268" y="96"/>
                        </a:lnTo>
                        <a:lnTo>
                          <a:pt x="268" y="95"/>
                        </a:lnTo>
                        <a:lnTo>
                          <a:pt x="268" y="94"/>
                        </a:lnTo>
                        <a:lnTo>
                          <a:pt x="268" y="94"/>
                        </a:lnTo>
                        <a:lnTo>
                          <a:pt x="268" y="94"/>
                        </a:lnTo>
                        <a:lnTo>
                          <a:pt x="268" y="95"/>
                        </a:lnTo>
                        <a:lnTo>
                          <a:pt x="268" y="94"/>
                        </a:lnTo>
                        <a:lnTo>
                          <a:pt x="268" y="92"/>
                        </a:lnTo>
                        <a:lnTo>
                          <a:pt x="268" y="96"/>
                        </a:lnTo>
                        <a:lnTo>
                          <a:pt x="268" y="90"/>
                        </a:lnTo>
                        <a:lnTo>
                          <a:pt x="268" y="96"/>
                        </a:lnTo>
                        <a:lnTo>
                          <a:pt x="268" y="92"/>
                        </a:lnTo>
                        <a:lnTo>
                          <a:pt x="268" y="91"/>
                        </a:lnTo>
                        <a:lnTo>
                          <a:pt x="268" y="93"/>
                        </a:lnTo>
                        <a:lnTo>
                          <a:pt x="268" y="92"/>
                        </a:lnTo>
                        <a:lnTo>
                          <a:pt x="268" y="90"/>
                        </a:lnTo>
                        <a:lnTo>
                          <a:pt x="268" y="94"/>
                        </a:lnTo>
                        <a:lnTo>
                          <a:pt x="268" y="88"/>
                        </a:lnTo>
                        <a:lnTo>
                          <a:pt x="268" y="92"/>
                        </a:lnTo>
                        <a:lnTo>
                          <a:pt x="268" y="90"/>
                        </a:lnTo>
                        <a:lnTo>
                          <a:pt x="268" y="90"/>
                        </a:lnTo>
                        <a:lnTo>
                          <a:pt x="268" y="88"/>
                        </a:lnTo>
                        <a:lnTo>
                          <a:pt x="268" y="92"/>
                        </a:lnTo>
                        <a:lnTo>
                          <a:pt x="268" y="89"/>
                        </a:lnTo>
                        <a:lnTo>
                          <a:pt x="268" y="91"/>
                        </a:lnTo>
                        <a:lnTo>
                          <a:pt x="268" y="87"/>
                        </a:lnTo>
                        <a:lnTo>
                          <a:pt x="268" y="89"/>
                        </a:lnTo>
                        <a:lnTo>
                          <a:pt x="268" y="88"/>
                        </a:lnTo>
                        <a:lnTo>
                          <a:pt x="268" y="88"/>
                        </a:lnTo>
                        <a:lnTo>
                          <a:pt x="268" y="87"/>
                        </a:lnTo>
                        <a:lnTo>
                          <a:pt x="268" y="87"/>
                        </a:lnTo>
                        <a:lnTo>
                          <a:pt x="268" y="87"/>
                        </a:lnTo>
                        <a:lnTo>
                          <a:pt x="268" y="87"/>
                        </a:lnTo>
                        <a:lnTo>
                          <a:pt x="268" y="87"/>
                        </a:lnTo>
                        <a:lnTo>
                          <a:pt x="268" y="85"/>
                        </a:lnTo>
                        <a:lnTo>
                          <a:pt x="268" y="86"/>
                        </a:lnTo>
                        <a:lnTo>
                          <a:pt x="268" y="84"/>
                        </a:lnTo>
                        <a:lnTo>
                          <a:pt x="268" y="83"/>
                        </a:lnTo>
                        <a:lnTo>
                          <a:pt x="268" y="85"/>
                        </a:lnTo>
                        <a:lnTo>
                          <a:pt x="268" y="83"/>
                        </a:lnTo>
                        <a:lnTo>
                          <a:pt x="268" y="84"/>
                        </a:lnTo>
                        <a:lnTo>
                          <a:pt x="269" y="80"/>
                        </a:lnTo>
                        <a:lnTo>
                          <a:pt x="269" y="84"/>
                        </a:lnTo>
                        <a:lnTo>
                          <a:pt x="269" y="81"/>
                        </a:lnTo>
                        <a:lnTo>
                          <a:pt x="269" y="82"/>
                        </a:lnTo>
                        <a:lnTo>
                          <a:pt x="269" y="81"/>
                        </a:lnTo>
                        <a:lnTo>
                          <a:pt x="269" y="81"/>
                        </a:lnTo>
                        <a:lnTo>
                          <a:pt x="269" y="79"/>
                        </a:lnTo>
                        <a:lnTo>
                          <a:pt x="269" y="83"/>
                        </a:lnTo>
                        <a:lnTo>
                          <a:pt x="269" y="81"/>
                        </a:lnTo>
                        <a:lnTo>
                          <a:pt x="269" y="80"/>
                        </a:lnTo>
                        <a:lnTo>
                          <a:pt x="269" y="83"/>
                        </a:lnTo>
                        <a:lnTo>
                          <a:pt x="269" y="78"/>
                        </a:lnTo>
                        <a:lnTo>
                          <a:pt x="269" y="82"/>
                        </a:lnTo>
                        <a:lnTo>
                          <a:pt x="269" y="80"/>
                        </a:lnTo>
                        <a:lnTo>
                          <a:pt x="269" y="82"/>
                        </a:lnTo>
                        <a:lnTo>
                          <a:pt x="269" y="83"/>
                        </a:lnTo>
                        <a:lnTo>
                          <a:pt x="269" y="82"/>
                        </a:lnTo>
                        <a:lnTo>
                          <a:pt x="269" y="82"/>
                        </a:lnTo>
                        <a:lnTo>
                          <a:pt x="269" y="81"/>
                        </a:lnTo>
                        <a:lnTo>
                          <a:pt x="269" y="83"/>
                        </a:lnTo>
                        <a:lnTo>
                          <a:pt x="269" y="83"/>
                        </a:lnTo>
                        <a:lnTo>
                          <a:pt x="269" y="83"/>
                        </a:lnTo>
                        <a:lnTo>
                          <a:pt x="269" y="83"/>
                        </a:lnTo>
                        <a:lnTo>
                          <a:pt x="269" y="83"/>
                        </a:lnTo>
                        <a:lnTo>
                          <a:pt x="269" y="84"/>
                        </a:lnTo>
                        <a:lnTo>
                          <a:pt x="269" y="86"/>
                        </a:lnTo>
                        <a:lnTo>
                          <a:pt x="269" y="82"/>
                        </a:lnTo>
                        <a:lnTo>
                          <a:pt x="269" y="85"/>
                        </a:lnTo>
                        <a:lnTo>
                          <a:pt x="269" y="84"/>
                        </a:lnTo>
                        <a:lnTo>
                          <a:pt x="269" y="87"/>
                        </a:lnTo>
                        <a:lnTo>
                          <a:pt x="269" y="87"/>
                        </a:lnTo>
                        <a:lnTo>
                          <a:pt x="269" y="88"/>
                        </a:lnTo>
                        <a:lnTo>
                          <a:pt x="269" y="87"/>
                        </a:lnTo>
                        <a:lnTo>
                          <a:pt x="269" y="87"/>
                        </a:lnTo>
                        <a:lnTo>
                          <a:pt x="269" y="88"/>
                        </a:lnTo>
                        <a:lnTo>
                          <a:pt x="269" y="88"/>
                        </a:lnTo>
                        <a:lnTo>
                          <a:pt x="269" y="91"/>
                        </a:lnTo>
                        <a:lnTo>
                          <a:pt x="269" y="89"/>
                        </a:lnTo>
                        <a:lnTo>
                          <a:pt x="269" y="89"/>
                        </a:lnTo>
                        <a:lnTo>
                          <a:pt x="269" y="92"/>
                        </a:lnTo>
                        <a:lnTo>
                          <a:pt x="269" y="90"/>
                        </a:lnTo>
                        <a:lnTo>
                          <a:pt x="269" y="91"/>
                        </a:lnTo>
                        <a:lnTo>
                          <a:pt x="269" y="93"/>
                        </a:lnTo>
                        <a:lnTo>
                          <a:pt x="269" y="92"/>
                        </a:lnTo>
                        <a:lnTo>
                          <a:pt x="269" y="93"/>
                        </a:lnTo>
                        <a:lnTo>
                          <a:pt x="269" y="93"/>
                        </a:lnTo>
                        <a:lnTo>
                          <a:pt x="269" y="94"/>
                        </a:lnTo>
                        <a:lnTo>
                          <a:pt x="269" y="97"/>
                        </a:lnTo>
                        <a:lnTo>
                          <a:pt x="269" y="94"/>
                        </a:lnTo>
                        <a:lnTo>
                          <a:pt x="269" y="97"/>
                        </a:lnTo>
                        <a:lnTo>
                          <a:pt x="269" y="97"/>
                        </a:lnTo>
                        <a:lnTo>
                          <a:pt x="269" y="99"/>
                        </a:lnTo>
                        <a:lnTo>
                          <a:pt x="269" y="98"/>
                        </a:lnTo>
                        <a:lnTo>
                          <a:pt x="269" y="100"/>
                        </a:lnTo>
                        <a:lnTo>
                          <a:pt x="269" y="96"/>
                        </a:lnTo>
                        <a:lnTo>
                          <a:pt x="269" y="100"/>
                        </a:lnTo>
                        <a:lnTo>
                          <a:pt x="269" y="100"/>
                        </a:lnTo>
                        <a:lnTo>
                          <a:pt x="269" y="101"/>
                        </a:lnTo>
                        <a:lnTo>
                          <a:pt x="269" y="101"/>
                        </a:lnTo>
                        <a:lnTo>
                          <a:pt x="269" y="105"/>
                        </a:lnTo>
                        <a:lnTo>
                          <a:pt x="269" y="103"/>
                        </a:lnTo>
                        <a:lnTo>
                          <a:pt x="269" y="105"/>
                        </a:lnTo>
                        <a:lnTo>
                          <a:pt x="269" y="106"/>
                        </a:lnTo>
                        <a:lnTo>
                          <a:pt x="269" y="106"/>
                        </a:lnTo>
                        <a:lnTo>
                          <a:pt x="269" y="106"/>
                        </a:lnTo>
                        <a:lnTo>
                          <a:pt x="269" y="107"/>
                        </a:lnTo>
                        <a:lnTo>
                          <a:pt x="269" y="109"/>
                        </a:lnTo>
                        <a:lnTo>
                          <a:pt x="269" y="109"/>
                        </a:lnTo>
                        <a:lnTo>
                          <a:pt x="269" y="111"/>
                        </a:lnTo>
                        <a:lnTo>
                          <a:pt x="269" y="111"/>
                        </a:lnTo>
                        <a:lnTo>
                          <a:pt x="269" y="111"/>
                        </a:lnTo>
                        <a:lnTo>
                          <a:pt x="269" y="110"/>
                        </a:lnTo>
                        <a:lnTo>
                          <a:pt x="269" y="110"/>
                        </a:lnTo>
                        <a:lnTo>
                          <a:pt x="269" y="113"/>
                        </a:lnTo>
                        <a:lnTo>
                          <a:pt x="269" y="113"/>
                        </a:lnTo>
                        <a:lnTo>
                          <a:pt x="269" y="112"/>
                        </a:lnTo>
                        <a:lnTo>
                          <a:pt x="269" y="115"/>
                        </a:lnTo>
                        <a:lnTo>
                          <a:pt x="269" y="112"/>
                        </a:lnTo>
                        <a:lnTo>
                          <a:pt x="269" y="115"/>
                        </a:lnTo>
                        <a:lnTo>
                          <a:pt x="269" y="115"/>
                        </a:lnTo>
                        <a:lnTo>
                          <a:pt x="269" y="115"/>
                        </a:lnTo>
                        <a:lnTo>
                          <a:pt x="269" y="119"/>
                        </a:lnTo>
                        <a:lnTo>
                          <a:pt x="269" y="115"/>
                        </a:lnTo>
                        <a:lnTo>
                          <a:pt x="269" y="117"/>
                        </a:lnTo>
                        <a:lnTo>
                          <a:pt x="269" y="115"/>
                        </a:lnTo>
                        <a:lnTo>
                          <a:pt x="269" y="117"/>
                        </a:lnTo>
                        <a:lnTo>
                          <a:pt x="269" y="117"/>
                        </a:lnTo>
                        <a:lnTo>
                          <a:pt x="269" y="118"/>
                        </a:lnTo>
                        <a:lnTo>
                          <a:pt x="269" y="120"/>
                        </a:lnTo>
                        <a:lnTo>
                          <a:pt x="269" y="121"/>
                        </a:lnTo>
                        <a:lnTo>
                          <a:pt x="269" y="120"/>
                        </a:lnTo>
                        <a:lnTo>
                          <a:pt x="269" y="121"/>
                        </a:lnTo>
                        <a:lnTo>
                          <a:pt x="269" y="120"/>
                        </a:lnTo>
                        <a:lnTo>
                          <a:pt x="269" y="122"/>
                        </a:lnTo>
                        <a:lnTo>
                          <a:pt x="269" y="125"/>
                        </a:lnTo>
                        <a:lnTo>
                          <a:pt x="269" y="124"/>
                        </a:lnTo>
                        <a:lnTo>
                          <a:pt x="269" y="123"/>
                        </a:lnTo>
                        <a:lnTo>
                          <a:pt x="269" y="124"/>
                        </a:lnTo>
                        <a:lnTo>
                          <a:pt x="269" y="124"/>
                        </a:lnTo>
                        <a:lnTo>
                          <a:pt x="269" y="126"/>
                        </a:lnTo>
                        <a:lnTo>
                          <a:pt x="269" y="124"/>
                        </a:lnTo>
                        <a:lnTo>
                          <a:pt x="269" y="125"/>
                        </a:lnTo>
                        <a:lnTo>
                          <a:pt x="269" y="125"/>
                        </a:lnTo>
                        <a:lnTo>
                          <a:pt x="269" y="125"/>
                        </a:lnTo>
                        <a:lnTo>
                          <a:pt x="269" y="124"/>
                        </a:lnTo>
                        <a:lnTo>
                          <a:pt x="269" y="127"/>
                        </a:lnTo>
                        <a:lnTo>
                          <a:pt x="269" y="127"/>
                        </a:lnTo>
                        <a:lnTo>
                          <a:pt x="269" y="125"/>
                        </a:lnTo>
                        <a:lnTo>
                          <a:pt x="270" y="128"/>
                        </a:lnTo>
                        <a:lnTo>
                          <a:pt x="270" y="128"/>
                        </a:lnTo>
                        <a:lnTo>
                          <a:pt x="270" y="127"/>
                        </a:lnTo>
                        <a:lnTo>
                          <a:pt x="270" y="130"/>
                        </a:lnTo>
                        <a:lnTo>
                          <a:pt x="270" y="127"/>
                        </a:lnTo>
                        <a:lnTo>
                          <a:pt x="270" y="127"/>
                        </a:lnTo>
                        <a:lnTo>
                          <a:pt x="270" y="129"/>
                        </a:lnTo>
                        <a:lnTo>
                          <a:pt x="270" y="129"/>
                        </a:lnTo>
                        <a:lnTo>
                          <a:pt x="270" y="127"/>
                        </a:lnTo>
                        <a:lnTo>
                          <a:pt x="270" y="128"/>
                        </a:lnTo>
                        <a:lnTo>
                          <a:pt x="270" y="128"/>
                        </a:lnTo>
                        <a:lnTo>
                          <a:pt x="270" y="128"/>
                        </a:lnTo>
                        <a:lnTo>
                          <a:pt x="270" y="126"/>
                        </a:lnTo>
                        <a:lnTo>
                          <a:pt x="270" y="130"/>
                        </a:lnTo>
                        <a:lnTo>
                          <a:pt x="270" y="127"/>
                        </a:lnTo>
                        <a:lnTo>
                          <a:pt x="270" y="129"/>
                        </a:lnTo>
                        <a:lnTo>
                          <a:pt x="270" y="127"/>
                        </a:lnTo>
                        <a:lnTo>
                          <a:pt x="270" y="128"/>
                        </a:lnTo>
                        <a:lnTo>
                          <a:pt x="270" y="127"/>
                        </a:lnTo>
                        <a:lnTo>
                          <a:pt x="270" y="128"/>
                        </a:lnTo>
                        <a:lnTo>
                          <a:pt x="270" y="127"/>
                        </a:lnTo>
                        <a:lnTo>
                          <a:pt x="270" y="129"/>
                        </a:lnTo>
                        <a:lnTo>
                          <a:pt x="270" y="126"/>
                        </a:lnTo>
                        <a:lnTo>
                          <a:pt x="270" y="127"/>
                        </a:lnTo>
                        <a:lnTo>
                          <a:pt x="270" y="127"/>
                        </a:lnTo>
                        <a:lnTo>
                          <a:pt x="270" y="128"/>
                        </a:lnTo>
                        <a:lnTo>
                          <a:pt x="270" y="127"/>
                        </a:lnTo>
                        <a:lnTo>
                          <a:pt x="270" y="127"/>
                        </a:lnTo>
                        <a:lnTo>
                          <a:pt x="270" y="129"/>
                        </a:lnTo>
                        <a:lnTo>
                          <a:pt x="270" y="127"/>
                        </a:lnTo>
                        <a:lnTo>
                          <a:pt x="270" y="129"/>
                        </a:lnTo>
                        <a:lnTo>
                          <a:pt x="270" y="126"/>
                        </a:lnTo>
                        <a:lnTo>
                          <a:pt x="270" y="128"/>
                        </a:lnTo>
                        <a:lnTo>
                          <a:pt x="270" y="128"/>
                        </a:lnTo>
                        <a:lnTo>
                          <a:pt x="270" y="128"/>
                        </a:lnTo>
                        <a:lnTo>
                          <a:pt x="270" y="128"/>
                        </a:lnTo>
                        <a:lnTo>
                          <a:pt x="270" y="124"/>
                        </a:lnTo>
                        <a:lnTo>
                          <a:pt x="270" y="128"/>
                        </a:lnTo>
                        <a:lnTo>
                          <a:pt x="270" y="123"/>
                        </a:lnTo>
                        <a:lnTo>
                          <a:pt x="270" y="127"/>
                        </a:lnTo>
                        <a:lnTo>
                          <a:pt x="270" y="127"/>
                        </a:lnTo>
                        <a:lnTo>
                          <a:pt x="270" y="127"/>
                        </a:lnTo>
                        <a:lnTo>
                          <a:pt x="270" y="126"/>
                        </a:lnTo>
                        <a:lnTo>
                          <a:pt x="270" y="127"/>
                        </a:lnTo>
                        <a:lnTo>
                          <a:pt x="270" y="127"/>
                        </a:lnTo>
                        <a:lnTo>
                          <a:pt x="270" y="128"/>
                        </a:lnTo>
                        <a:lnTo>
                          <a:pt x="270" y="126"/>
                        </a:lnTo>
                        <a:lnTo>
                          <a:pt x="270" y="126"/>
                        </a:lnTo>
                        <a:lnTo>
                          <a:pt x="270" y="127"/>
                        </a:lnTo>
                        <a:lnTo>
                          <a:pt x="270" y="126"/>
                        </a:lnTo>
                        <a:lnTo>
                          <a:pt x="270" y="126"/>
                        </a:lnTo>
                        <a:lnTo>
                          <a:pt x="270" y="127"/>
                        </a:lnTo>
                        <a:lnTo>
                          <a:pt x="270" y="126"/>
                        </a:lnTo>
                        <a:lnTo>
                          <a:pt x="270" y="124"/>
                        </a:lnTo>
                        <a:lnTo>
                          <a:pt x="270" y="126"/>
                        </a:lnTo>
                        <a:lnTo>
                          <a:pt x="270" y="126"/>
                        </a:lnTo>
                        <a:lnTo>
                          <a:pt x="270" y="125"/>
                        </a:lnTo>
                        <a:lnTo>
                          <a:pt x="270" y="126"/>
                        </a:lnTo>
                        <a:lnTo>
                          <a:pt x="270" y="123"/>
                        </a:lnTo>
                        <a:lnTo>
                          <a:pt x="270" y="125"/>
                        </a:lnTo>
                        <a:lnTo>
                          <a:pt x="270" y="128"/>
                        </a:lnTo>
                        <a:lnTo>
                          <a:pt x="270" y="123"/>
                        </a:lnTo>
                        <a:lnTo>
                          <a:pt x="270" y="126"/>
                        </a:lnTo>
                        <a:lnTo>
                          <a:pt x="270" y="122"/>
                        </a:lnTo>
                        <a:lnTo>
                          <a:pt x="270" y="124"/>
                        </a:lnTo>
                        <a:lnTo>
                          <a:pt x="270" y="126"/>
                        </a:lnTo>
                        <a:lnTo>
                          <a:pt x="270" y="123"/>
                        </a:lnTo>
                        <a:lnTo>
                          <a:pt x="270" y="125"/>
                        </a:lnTo>
                        <a:lnTo>
                          <a:pt x="270" y="124"/>
                        </a:lnTo>
                        <a:lnTo>
                          <a:pt x="270" y="126"/>
                        </a:lnTo>
                        <a:lnTo>
                          <a:pt x="270" y="122"/>
                        </a:lnTo>
                        <a:lnTo>
                          <a:pt x="270" y="123"/>
                        </a:lnTo>
                        <a:lnTo>
                          <a:pt x="270" y="123"/>
                        </a:lnTo>
                        <a:lnTo>
                          <a:pt x="270" y="123"/>
                        </a:lnTo>
                        <a:lnTo>
                          <a:pt x="270" y="122"/>
                        </a:lnTo>
                        <a:lnTo>
                          <a:pt x="270" y="125"/>
                        </a:lnTo>
                        <a:lnTo>
                          <a:pt x="270" y="122"/>
                        </a:lnTo>
                        <a:lnTo>
                          <a:pt x="270" y="124"/>
                        </a:lnTo>
                        <a:lnTo>
                          <a:pt x="270" y="121"/>
                        </a:lnTo>
                        <a:lnTo>
                          <a:pt x="270" y="124"/>
                        </a:lnTo>
                        <a:lnTo>
                          <a:pt x="270" y="123"/>
                        </a:lnTo>
                        <a:lnTo>
                          <a:pt x="270" y="121"/>
                        </a:lnTo>
                        <a:lnTo>
                          <a:pt x="270" y="123"/>
                        </a:lnTo>
                        <a:lnTo>
                          <a:pt x="270" y="125"/>
                        </a:lnTo>
                        <a:lnTo>
                          <a:pt x="270" y="123"/>
                        </a:lnTo>
                        <a:lnTo>
                          <a:pt x="270" y="124"/>
                        </a:lnTo>
                        <a:lnTo>
                          <a:pt x="270" y="122"/>
                        </a:lnTo>
                        <a:lnTo>
                          <a:pt x="270" y="121"/>
                        </a:lnTo>
                        <a:lnTo>
                          <a:pt x="270" y="124"/>
                        </a:lnTo>
                        <a:lnTo>
                          <a:pt x="270" y="123"/>
                        </a:lnTo>
                        <a:lnTo>
                          <a:pt x="270" y="125"/>
                        </a:lnTo>
                        <a:lnTo>
                          <a:pt x="270" y="123"/>
                        </a:lnTo>
                        <a:lnTo>
                          <a:pt x="270" y="123"/>
                        </a:lnTo>
                        <a:lnTo>
                          <a:pt x="270" y="122"/>
                        </a:lnTo>
                        <a:lnTo>
                          <a:pt x="270" y="124"/>
                        </a:lnTo>
                        <a:lnTo>
                          <a:pt x="270" y="121"/>
                        </a:lnTo>
                        <a:lnTo>
                          <a:pt x="270" y="121"/>
                        </a:lnTo>
                        <a:lnTo>
                          <a:pt x="270" y="120"/>
                        </a:lnTo>
                        <a:lnTo>
                          <a:pt x="271" y="123"/>
                        </a:lnTo>
                        <a:lnTo>
                          <a:pt x="271" y="120"/>
                        </a:lnTo>
                        <a:lnTo>
                          <a:pt x="271" y="123"/>
                        </a:lnTo>
                        <a:lnTo>
                          <a:pt x="271" y="121"/>
                        </a:lnTo>
                        <a:lnTo>
                          <a:pt x="271" y="123"/>
                        </a:lnTo>
                        <a:lnTo>
                          <a:pt x="271" y="119"/>
                        </a:lnTo>
                        <a:lnTo>
                          <a:pt x="271" y="122"/>
                        </a:lnTo>
                        <a:lnTo>
                          <a:pt x="271" y="121"/>
                        </a:lnTo>
                        <a:lnTo>
                          <a:pt x="271" y="120"/>
                        </a:lnTo>
                        <a:lnTo>
                          <a:pt x="271" y="123"/>
                        </a:lnTo>
                        <a:lnTo>
                          <a:pt x="271" y="121"/>
                        </a:lnTo>
                        <a:lnTo>
                          <a:pt x="271" y="122"/>
                        </a:lnTo>
                        <a:lnTo>
                          <a:pt x="271" y="122"/>
                        </a:lnTo>
                        <a:lnTo>
                          <a:pt x="271" y="124"/>
                        </a:lnTo>
                        <a:lnTo>
                          <a:pt x="271" y="122"/>
                        </a:lnTo>
                        <a:lnTo>
                          <a:pt x="271" y="122"/>
                        </a:lnTo>
                        <a:lnTo>
                          <a:pt x="271" y="122"/>
                        </a:lnTo>
                        <a:lnTo>
                          <a:pt x="271" y="121"/>
                        </a:lnTo>
                        <a:lnTo>
                          <a:pt x="271" y="124"/>
                        </a:lnTo>
                        <a:lnTo>
                          <a:pt x="271" y="119"/>
                        </a:lnTo>
                        <a:lnTo>
                          <a:pt x="271" y="125"/>
                        </a:lnTo>
                        <a:lnTo>
                          <a:pt x="271" y="123"/>
                        </a:lnTo>
                        <a:lnTo>
                          <a:pt x="271" y="123"/>
                        </a:lnTo>
                        <a:lnTo>
                          <a:pt x="271" y="121"/>
                        </a:lnTo>
                        <a:lnTo>
                          <a:pt x="271" y="124"/>
                        </a:lnTo>
                        <a:lnTo>
                          <a:pt x="271" y="122"/>
                        </a:lnTo>
                        <a:lnTo>
                          <a:pt x="271" y="124"/>
                        </a:lnTo>
                        <a:lnTo>
                          <a:pt x="271" y="122"/>
                        </a:lnTo>
                        <a:lnTo>
                          <a:pt x="271" y="122"/>
                        </a:lnTo>
                        <a:lnTo>
                          <a:pt x="271" y="122"/>
                        </a:lnTo>
                        <a:lnTo>
                          <a:pt x="271" y="123"/>
                        </a:lnTo>
                        <a:lnTo>
                          <a:pt x="271" y="123"/>
                        </a:lnTo>
                        <a:lnTo>
                          <a:pt x="271" y="120"/>
                        </a:lnTo>
                        <a:lnTo>
                          <a:pt x="271" y="125"/>
                        </a:lnTo>
                        <a:lnTo>
                          <a:pt x="271" y="121"/>
                        </a:lnTo>
                        <a:lnTo>
                          <a:pt x="271" y="124"/>
                        </a:lnTo>
                        <a:lnTo>
                          <a:pt x="271" y="121"/>
                        </a:lnTo>
                        <a:lnTo>
                          <a:pt x="271" y="123"/>
                        </a:lnTo>
                        <a:lnTo>
                          <a:pt x="271" y="121"/>
                        </a:lnTo>
                        <a:lnTo>
                          <a:pt x="271" y="122"/>
                        </a:lnTo>
                        <a:lnTo>
                          <a:pt x="271" y="124"/>
                        </a:lnTo>
                        <a:lnTo>
                          <a:pt x="271" y="121"/>
                        </a:lnTo>
                        <a:lnTo>
                          <a:pt x="271" y="121"/>
                        </a:lnTo>
                        <a:lnTo>
                          <a:pt x="271" y="121"/>
                        </a:lnTo>
                        <a:lnTo>
                          <a:pt x="271" y="120"/>
                        </a:lnTo>
                        <a:lnTo>
                          <a:pt x="271" y="120"/>
                        </a:lnTo>
                        <a:lnTo>
                          <a:pt x="271" y="122"/>
                        </a:lnTo>
                        <a:lnTo>
                          <a:pt x="271" y="121"/>
                        </a:lnTo>
                        <a:lnTo>
                          <a:pt x="271" y="120"/>
                        </a:lnTo>
                        <a:lnTo>
                          <a:pt x="271" y="120"/>
                        </a:lnTo>
                        <a:lnTo>
                          <a:pt x="271" y="121"/>
                        </a:lnTo>
                        <a:lnTo>
                          <a:pt x="271" y="119"/>
                        </a:lnTo>
                        <a:lnTo>
                          <a:pt x="271" y="120"/>
                        </a:lnTo>
                        <a:lnTo>
                          <a:pt x="271" y="121"/>
                        </a:lnTo>
                        <a:lnTo>
                          <a:pt x="271" y="120"/>
                        </a:lnTo>
                        <a:lnTo>
                          <a:pt x="271" y="120"/>
                        </a:lnTo>
                        <a:lnTo>
                          <a:pt x="271" y="122"/>
                        </a:lnTo>
                        <a:lnTo>
                          <a:pt x="271" y="118"/>
                        </a:lnTo>
                        <a:lnTo>
                          <a:pt x="271" y="120"/>
                        </a:lnTo>
                        <a:lnTo>
                          <a:pt x="271" y="120"/>
                        </a:lnTo>
                        <a:lnTo>
                          <a:pt x="271" y="122"/>
                        </a:lnTo>
                        <a:lnTo>
                          <a:pt x="271" y="121"/>
                        </a:lnTo>
                        <a:lnTo>
                          <a:pt x="271" y="121"/>
                        </a:lnTo>
                        <a:lnTo>
                          <a:pt x="271" y="123"/>
                        </a:lnTo>
                        <a:lnTo>
                          <a:pt x="271" y="120"/>
                        </a:lnTo>
                        <a:lnTo>
                          <a:pt x="271" y="119"/>
                        </a:lnTo>
                        <a:lnTo>
                          <a:pt x="271" y="123"/>
                        </a:lnTo>
                        <a:lnTo>
                          <a:pt x="271" y="122"/>
                        </a:lnTo>
                        <a:lnTo>
                          <a:pt x="271" y="122"/>
                        </a:lnTo>
                        <a:lnTo>
                          <a:pt x="271" y="121"/>
                        </a:lnTo>
                        <a:lnTo>
                          <a:pt x="271" y="122"/>
                        </a:lnTo>
                        <a:lnTo>
                          <a:pt x="271" y="123"/>
                        </a:lnTo>
                        <a:lnTo>
                          <a:pt x="271" y="121"/>
                        </a:lnTo>
                        <a:lnTo>
                          <a:pt x="271" y="120"/>
                        </a:lnTo>
                        <a:lnTo>
                          <a:pt x="271" y="121"/>
                        </a:lnTo>
                        <a:lnTo>
                          <a:pt x="271" y="118"/>
                        </a:lnTo>
                        <a:lnTo>
                          <a:pt x="271" y="121"/>
                        </a:lnTo>
                        <a:lnTo>
                          <a:pt x="271" y="121"/>
                        </a:lnTo>
                        <a:lnTo>
                          <a:pt x="271" y="120"/>
                        </a:lnTo>
                        <a:lnTo>
                          <a:pt x="271" y="120"/>
                        </a:lnTo>
                        <a:lnTo>
                          <a:pt x="271" y="120"/>
                        </a:lnTo>
                        <a:lnTo>
                          <a:pt x="271" y="121"/>
                        </a:lnTo>
                        <a:lnTo>
                          <a:pt x="271" y="120"/>
                        </a:lnTo>
                        <a:lnTo>
                          <a:pt x="271" y="119"/>
                        </a:lnTo>
                        <a:lnTo>
                          <a:pt x="271" y="121"/>
                        </a:lnTo>
                        <a:lnTo>
                          <a:pt x="271" y="121"/>
                        </a:lnTo>
                        <a:lnTo>
                          <a:pt x="271" y="120"/>
                        </a:lnTo>
                        <a:lnTo>
                          <a:pt x="271" y="121"/>
                        </a:lnTo>
                        <a:lnTo>
                          <a:pt x="271" y="122"/>
                        </a:lnTo>
                        <a:lnTo>
                          <a:pt x="271" y="120"/>
                        </a:lnTo>
                        <a:lnTo>
                          <a:pt x="271" y="122"/>
                        </a:lnTo>
                        <a:lnTo>
                          <a:pt x="271" y="121"/>
                        </a:lnTo>
                        <a:lnTo>
                          <a:pt x="271" y="122"/>
                        </a:lnTo>
                        <a:lnTo>
                          <a:pt x="271" y="121"/>
                        </a:lnTo>
                        <a:lnTo>
                          <a:pt x="271" y="124"/>
                        </a:lnTo>
                        <a:lnTo>
                          <a:pt x="271" y="120"/>
                        </a:lnTo>
                        <a:lnTo>
                          <a:pt x="271" y="123"/>
                        </a:lnTo>
                        <a:lnTo>
                          <a:pt x="271" y="121"/>
                        </a:lnTo>
                        <a:lnTo>
                          <a:pt x="271" y="122"/>
                        </a:lnTo>
                        <a:lnTo>
                          <a:pt x="271" y="123"/>
                        </a:lnTo>
                        <a:lnTo>
                          <a:pt x="271" y="121"/>
                        </a:lnTo>
                        <a:lnTo>
                          <a:pt x="271" y="126"/>
                        </a:lnTo>
                        <a:lnTo>
                          <a:pt x="271" y="120"/>
                        </a:lnTo>
                        <a:lnTo>
                          <a:pt x="271" y="125"/>
                        </a:lnTo>
                        <a:lnTo>
                          <a:pt x="271" y="123"/>
                        </a:lnTo>
                        <a:lnTo>
                          <a:pt x="271" y="124"/>
                        </a:lnTo>
                        <a:lnTo>
                          <a:pt x="271" y="126"/>
                        </a:lnTo>
                        <a:lnTo>
                          <a:pt x="272" y="126"/>
                        </a:lnTo>
                        <a:lnTo>
                          <a:pt x="272" y="125"/>
                        </a:lnTo>
                        <a:lnTo>
                          <a:pt x="272" y="126"/>
                        </a:lnTo>
                        <a:lnTo>
                          <a:pt x="272" y="125"/>
                        </a:lnTo>
                        <a:lnTo>
                          <a:pt x="272" y="124"/>
                        </a:lnTo>
                        <a:lnTo>
                          <a:pt x="272" y="129"/>
                        </a:lnTo>
                        <a:lnTo>
                          <a:pt x="272" y="124"/>
                        </a:lnTo>
                        <a:lnTo>
                          <a:pt x="272" y="126"/>
                        </a:lnTo>
                        <a:lnTo>
                          <a:pt x="272" y="126"/>
                        </a:lnTo>
                        <a:lnTo>
                          <a:pt x="272" y="128"/>
                        </a:lnTo>
                        <a:lnTo>
                          <a:pt x="272" y="128"/>
                        </a:lnTo>
                        <a:lnTo>
                          <a:pt x="272" y="129"/>
                        </a:lnTo>
                        <a:lnTo>
                          <a:pt x="272" y="128"/>
                        </a:lnTo>
                        <a:lnTo>
                          <a:pt x="272" y="128"/>
                        </a:lnTo>
                        <a:lnTo>
                          <a:pt x="272" y="130"/>
                        </a:lnTo>
                        <a:lnTo>
                          <a:pt x="272" y="127"/>
                        </a:lnTo>
                        <a:lnTo>
                          <a:pt x="272" y="130"/>
                        </a:lnTo>
                        <a:lnTo>
                          <a:pt x="272" y="127"/>
                        </a:lnTo>
                        <a:lnTo>
                          <a:pt x="272" y="128"/>
                        </a:lnTo>
                        <a:lnTo>
                          <a:pt x="272" y="128"/>
                        </a:lnTo>
                        <a:lnTo>
                          <a:pt x="272" y="128"/>
                        </a:lnTo>
                        <a:lnTo>
                          <a:pt x="272" y="130"/>
                        </a:lnTo>
                        <a:lnTo>
                          <a:pt x="272" y="127"/>
                        </a:lnTo>
                        <a:lnTo>
                          <a:pt x="272" y="130"/>
                        </a:lnTo>
                        <a:lnTo>
                          <a:pt x="272" y="130"/>
                        </a:lnTo>
                        <a:lnTo>
                          <a:pt x="272" y="127"/>
                        </a:lnTo>
                        <a:lnTo>
                          <a:pt x="272" y="131"/>
                        </a:lnTo>
                        <a:lnTo>
                          <a:pt x="272" y="128"/>
                        </a:lnTo>
                        <a:lnTo>
                          <a:pt x="272" y="131"/>
                        </a:lnTo>
                        <a:lnTo>
                          <a:pt x="272" y="129"/>
                        </a:lnTo>
                        <a:lnTo>
                          <a:pt x="272" y="130"/>
                        </a:lnTo>
                        <a:lnTo>
                          <a:pt x="272" y="133"/>
                        </a:lnTo>
                        <a:lnTo>
                          <a:pt x="272" y="131"/>
                        </a:lnTo>
                        <a:lnTo>
                          <a:pt x="272" y="132"/>
                        </a:lnTo>
                        <a:lnTo>
                          <a:pt x="272" y="132"/>
                        </a:lnTo>
                        <a:lnTo>
                          <a:pt x="272" y="131"/>
                        </a:lnTo>
                        <a:lnTo>
                          <a:pt x="272" y="132"/>
                        </a:lnTo>
                        <a:lnTo>
                          <a:pt x="272" y="132"/>
                        </a:lnTo>
                        <a:lnTo>
                          <a:pt x="272" y="132"/>
                        </a:lnTo>
                        <a:lnTo>
                          <a:pt x="272" y="133"/>
                        </a:lnTo>
                        <a:lnTo>
                          <a:pt x="272" y="133"/>
                        </a:lnTo>
                        <a:lnTo>
                          <a:pt x="272" y="132"/>
                        </a:lnTo>
                        <a:lnTo>
                          <a:pt x="272" y="135"/>
                        </a:lnTo>
                        <a:lnTo>
                          <a:pt x="272" y="135"/>
                        </a:lnTo>
                        <a:lnTo>
                          <a:pt x="272" y="134"/>
                        </a:lnTo>
                        <a:lnTo>
                          <a:pt x="272" y="135"/>
                        </a:lnTo>
                        <a:lnTo>
                          <a:pt x="272" y="135"/>
                        </a:lnTo>
                        <a:lnTo>
                          <a:pt x="272" y="134"/>
                        </a:lnTo>
                        <a:lnTo>
                          <a:pt x="272" y="136"/>
                        </a:lnTo>
                        <a:lnTo>
                          <a:pt x="272" y="133"/>
                        </a:lnTo>
                        <a:lnTo>
                          <a:pt x="272" y="136"/>
                        </a:lnTo>
                        <a:lnTo>
                          <a:pt x="272" y="136"/>
                        </a:lnTo>
                        <a:lnTo>
                          <a:pt x="272" y="134"/>
                        </a:lnTo>
                        <a:lnTo>
                          <a:pt x="272" y="135"/>
                        </a:lnTo>
                        <a:lnTo>
                          <a:pt x="272" y="135"/>
                        </a:lnTo>
                        <a:lnTo>
                          <a:pt x="272" y="137"/>
                        </a:lnTo>
                        <a:lnTo>
                          <a:pt x="272" y="138"/>
                        </a:lnTo>
                        <a:lnTo>
                          <a:pt x="272" y="136"/>
                        </a:lnTo>
                        <a:lnTo>
                          <a:pt x="272" y="137"/>
                        </a:lnTo>
                        <a:lnTo>
                          <a:pt x="272" y="137"/>
                        </a:lnTo>
                        <a:lnTo>
                          <a:pt x="272" y="135"/>
                        </a:lnTo>
                        <a:lnTo>
                          <a:pt x="272" y="136"/>
                        </a:lnTo>
                        <a:lnTo>
                          <a:pt x="272" y="137"/>
                        </a:lnTo>
                        <a:lnTo>
                          <a:pt x="272" y="138"/>
                        </a:lnTo>
                        <a:lnTo>
                          <a:pt x="272" y="138"/>
                        </a:lnTo>
                        <a:lnTo>
                          <a:pt x="272" y="135"/>
                        </a:lnTo>
                        <a:lnTo>
                          <a:pt x="272" y="139"/>
                        </a:lnTo>
                        <a:lnTo>
                          <a:pt x="272" y="136"/>
                        </a:lnTo>
                        <a:lnTo>
                          <a:pt x="272" y="138"/>
                        </a:lnTo>
                        <a:lnTo>
                          <a:pt x="272" y="138"/>
                        </a:lnTo>
                        <a:lnTo>
                          <a:pt x="272" y="139"/>
                        </a:lnTo>
                        <a:lnTo>
                          <a:pt x="272" y="139"/>
                        </a:lnTo>
                        <a:lnTo>
                          <a:pt x="272" y="138"/>
                        </a:lnTo>
                        <a:lnTo>
                          <a:pt x="272" y="139"/>
                        </a:lnTo>
                        <a:lnTo>
                          <a:pt x="272" y="139"/>
                        </a:lnTo>
                        <a:lnTo>
                          <a:pt x="272" y="139"/>
                        </a:lnTo>
                        <a:lnTo>
                          <a:pt x="272" y="141"/>
                        </a:lnTo>
                        <a:lnTo>
                          <a:pt x="272" y="138"/>
                        </a:lnTo>
                        <a:lnTo>
                          <a:pt x="272" y="140"/>
                        </a:lnTo>
                        <a:lnTo>
                          <a:pt x="272" y="140"/>
                        </a:lnTo>
                        <a:lnTo>
                          <a:pt x="272" y="141"/>
                        </a:lnTo>
                        <a:lnTo>
                          <a:pt x="272" y="141"/>
                        </a:lnTo>
                        <a:lnTo>
                          <a:pt x="272" y="141"/>
                        </a:lnTo>
                        <a:lnTo>
                          <a:pt x="272" y="140"/>
                        </a:lnTo>
                        <a:lnTo>
                          <a:pt x="272" y="144"/>
                        </a:lnTo>
                        <a:lnTo>
                          <a:pt x="272" y="139"/>
                        </a:lnTo>
                        <a:lnTo>
                          <a:pt x="272" y="140"/>
                        </a:lnTo>
                        <a:lnTo>
                          <a:pt x="272" y="142"/>
                        </a:lnTo>
                        <a:lnTo>
                          <a:pt x="272" y="139"/>
                        </a:lnTo>
                        <a:lnTo>
                          <a:pt x="272" y="142"/>
                        </a:lnTo>
                        <a:lnTo>
                          <a:pt x="272" y="139"/>
                        </a:lnTo>
                        <a:lnTo>
                          <a:pt x="272" y="141"/>
                        </a:lnTo>
                        <a:lnTo>
                          <a:pt x="272" y="143"/>
                        </a:lnTo>
                        <a:lnTo>
                          <a:pt x="272" y="141"/>
                        </a:lnTo>
                        <a:lnTo>
                          <a:pt x="272" y="139"/>
                        </a:lnTo>
                        <a:lnTo>
                          <a:pt x="272" y="142"/>
                        </a:lnTo>
                        <a:lnTo>
                          <a:pt x="272" y="141"/>
                        </a:lnTo>
                        <a:lnTo>
                          <a:pt x="272" y="139"/>
                        </a:lnTo>
                        <a:lnTo>
                          <a:pt x="273" y="140"/>
                        </a:lnTo>
                        <a:lnTo>
                          <a:pt x="273" y="141"/>
                        </a:lnTo>
                        <a:lnTo>
                          <a:pt x="273" y="144"/>
                        </a:lnTo>
                        <a:lnTo>
                          <a:pt x="273" y="142"/>
                        </a:lnTo>
                        <a:lnTo>
                          <a:pt x="273" y="140"/>
                        </a:lnTo>
                        <a:lnTo>
                          <a:pt x="273" y="142"/>
                        </a:lnTo>
                        <a:lnTo>
                          <a:pt x="273" y="142"/>
                        </a:lnTo>
                        <a:lnTo>
                          <a:pt x="273" y="141"/>
                        </a:lnTo>
                        <a:lnTo>
                          <a:pt x="273" y="139"/>
                        </a:lnTo>
                        <a:lnTo>
                          <a:pt x="273" y="141"/>
                        </a:lnTo>
                        <a:lnTo>
                          <a:pt x="273" y="140"/>
                        </a:lnTo>
                        <a:lnTo>
                          <a:pt x="273" y="141"/>
                        </a:lnTo>
                        <a:lnTo>
                          <a:pt x="273" y="139"/>
                        </a:lnTo>
                        <a:lnTo>
                          <a:pt x="273" y="143"/>
                        </a:lnTo>
                        <a:lnTo>
                          <a:pt x="273" y="137"/>
                        </a:lnTo>
                        <a:lnTo>
                          <a:pt x="273" y="141"/>
                        </a:lnTo>
                        <a:lnTo>
                          <a:pt x="273" y="141"/>
                        </a:lnTo>
                        <a:lnTo>
                          <a:pt x="273" y="144"/>
                        </a:lnTo>
                        <a:lnTo>
                          <a:pt x="273" y="139"/>
                        </a:lnTo>
                        <a:lnTo>
                          <a:pt x="273" y="143"/>
                        </a:lnTo>
                        <a:lnTo>
                          <a:pt x="273" y="138"/>
                        </a:lnTo>
                        <a:lnTo>
                          <a:pt x="273" y="143"/>
                        </a:lnTo>
                        <a:lnTo>
                          <a:pt x="273" y="141"/>
                        </a:lnTo>
                        <a:lnTo>
                          <a:pt x="273" y="141"/>
                        </a:lnTo>
                        <a:lnTo>
                          <a:pt x="273" y="140"/>
                        </a:lnTo>
                        <a:lnTo>
                          <a:pt x="273" y="145"/>
                        </a:lnTo>
                        <a:lnTo>
                          <a:pt x="273" y="141"/>
                        </a:lnTo>
                        <a:lnTo>
                          <a:pt x="273" y="141"/>
                        </a:lnTo>
                        <a:lnTo>
                          <a:pt x="273" y="142"/>
                        </a:lnTo>
                        <a:lnTo>
                          <a:pt x="273" y="141"/>
                        </a:lnTo>
                        <a:lnTo>
                          <a:pt x="273" y="145"/>
                        </a:lnTo>
                        <a:lnTo>
                          <a:pt x="273" y="142"/>
                        </a:lnTo>
                        <a:lnTo>
                          <a:pt x="273" y="144"/>
                        </a:lnTo>
                        <a:lnTo>
                          <a:pt x="273" y="143"/>
                        </a:lnTo>
                        <a:lnTo>
                          <a:pt x="273" y="143"/>
                        </a:lnTo>
                        <a:lnTo>
                          <a:pt x="273" y="142"/>
                        </a:lnTo>
                        <a:lnTo>
                          <a:pt x="273" y="144"/>
                        </a:lnTo>
                        <a:lnTo>
                          <a:pt x="273" y="139"/>
                        </a:lnTo>
                        <a:lnTo>
                          <a:pt x="273" y="144"/>
                        </a:lnTo>
                        <a:lnTo>
                          <a:pt x="273" y="142"/>
                        </a:lnTo>
                        <a:lnTo>
                          <a:pt x="273" y="139"/>
                        </a:lnTo>
                        <a:lnTo>
                          <a:pt x="273" y="143"/>
                        </a:lnTo>
                        <a:lnTo>
                          <a:pt x="273" y="141"/>
                        </a:lnTo>
                        <a:lnTo>
                          <a:pt x="273" y="142"/>
                        </a:lnTo>
                        <a:lnTo>
                          <a:pt x="273" y="141"/>
                        </a:lnTo>
                        <a:lnTo>
                          <a:pt x="273" y="142"/>
                        </a:lnTo>
                        <a:lnTo>
                          <a:pt x="273" y="139"/>
                        </a:lnTo>
                        <a:lnTo>
                          <a:pt x="273" y="143"/>
                        </a:lnTo>
                        <a:lnTo>
                          <a:pt x="273" y="143"/>
                        </a:lnTo>
                        <a:lnTo>
                          <a:pt x="273" y="141"/>
                        </a:lnTo>
                        <a:lnTo>
                          <a:pt x="273" y="141"/>
                        </a:lnTo>
                        <a:lnTo>
                          <a:pt x="273" y="139"/>
                        </a:lnTo>
                        <a:lnTo>
                          <a:pt x="273" y="142"/>
                        </a:lnTo>
                        <a:lnTo>
                          <a:pt x="273" y="142"/>
                        </a:lnTo>
                        <a:lnTo>
                          <a:pt x="273" y="142"/>
                        </a:lnTo>
                        <a:lnTo>
                          <a:pt x="273" y="139"/>
                        </a:lnTo>
                        <a:lnTo>
                          <a:pt x="273" y="142"/>
                        </a:lnTo>
                        <a:lnTo>
                          <a:pt x="273" y="143"/>
                        </a:lnTo>
                        <a:lnTo>
                          <a:pt x="273" y="139"/>
                        </a:lnTo>
                        <a:lnTo>
                          <a:pt x="273" y="143"/>
                        </a:lnTo>
                        <a:lnTo>
                          <a:pt x="273" y="140"/>
                        </a:lnTo>
                        <a:lnTo>
                          <a:pt x="273" y="141"/>
                        </a:lnTo>
                        <a:lnTo>
                          <a:pt x="273" y="140"/>
                        </a:lnTo>
                        <a:lnTo>
                          <a:pt x="273" y="140"/>
                        </a:lnTo>
                        <a:lnTo>
                          <a:pt x="273" y="141"/>
                        </a:lnTo>
                        <a:lnTo>
                          <a:pt x="273" y="140"/>
                        </a:lnTo>
                        <a:lnTo>
                          <a:pt x="273" y="140"/>
                        </a:lnTo>
                        <a:lnTo>
                          <a:pt x="273" y="140"/>
                        </a:lnTo>
                        <a:lnTo>
                          <a:pt x="273" y="140"/>
                        </a:lnTo>
                        <a:lnTo>
                          <a:pt x="273" y="140"/>
                        </a:lnTo>
                        <a:lnTo>
                          <a:pt x="273" y="141"/>
                        </a:lnTo>
                        <a:lnTo>
                          <a:pt x="273" y="140"/>
                        </a:lnTo>
                        <a:lnTo>
                          <a:pt x="273" y="140"/>
                        </a:lnTo>
                        <a:lnTo>
                          <a:pt x="273" y="141"/>
                        </a:lnTo>
                        <a:lnTo>
                          <a:pt x="273" y="140"/>
                        </a:lnTo>
                        <a:lnTo>
                          <a:pt x="273" y="141"/>
                        </a:lnTo>
                        <a:lnTo>
                          <a:pt x="273" y="140"/>
                        </a:lnTo>
                        <a:lnTo>
                          <a:pt x="273" y="138"/>
                        </a:lnTo>
                        <a:lnTo>
                          <a:pt x="273" y="139"/>
                        </a:lnTo>
                        <a:lnTo>
                          <a:pt x="273" y="141"/>
                        </a:lnTo>
                        <a:lnTo>
                          <a:pt x="273" y="139"/>
                        </a:lnTo>
                        <a:lnTo>
                          <a:pt x="273" y="140"/>
                        </a:lnTo>
                        <a:lnTo>
                          <a:pt x="273" y="140"/>
                        </a:lnTo>
                        <a:lnTo>
                          <a:pt x="273" y="138"/>
                        </a:lnTo>
                        <a:lnTo>
                          <a:pt x="273" y="138"/>
                        </a:lnTo>
                        <a:lnTo>
                          <a:pt x="273" y="137"/>
                        </a:lnTo>
                        <a:lnTo>
                          <a:pt x="273" y="138"/>
                        </a:lnTo>
                        <a:lnTo>
                          <a:pt x="273" y="139"/>
                        </a:lnTo>
                        <a:lnTo>
                          <a:pt x="273" y="136"/>
                        </a:lnTo>
                        <a:lnTo>
                          <a:pt x="273" y="139"/>
                        </a:lnTo>
                        <a:lnTo>
                          <a:pt x="273" y="135"/>
                        </a:lnTo>
                        <a:lnTo>
                          <a:pt x="273" y="138"/>
                        </a:lnTo>
                        <a:lnTo>
                          <a:pt x="273" y="139"/>
                        </a:lnTo>
                        <a:lnTo>
                          <a:pt x="273" y="138"/>
                        </a:lnTo>
                        <a:lnTo>
                          <a:pt x="273" y="136"/>
                        </a:lnTo>
                        <a:lnTo>
                          <a:pt x="273" y="138"/>
                        </a:lnTo>
                        <a:lnTo>
                          <a:pt x="273" y="136"/>
                        </a:lnTo>
                        <a:lnTo>
                          <a:pt x="273" y="137"/>
                        </a:lnTo>
                        <a:lnTo>
                          <a:pt x="274" y="136"/>
                        </a:lnTo>
                        <a:lnTo>
                          <a:pt x="274" y="137"/>
                        </a:lnTo>
                        <a:lnTo>
                          <a:pt x="274" y="136"/>
                        </a:lnTo>
                        <a:lnTo>
                          <a:pt x="274" y="139"/>
                        </a:lnTo>
                        <a:lnTo>
                          <a:pt x="274" y="136"/>
                        </a:lnTo>
                        <a:lnTo>
                          <a:pt x="274" y="139"/>
                        </a:lnTo>
                        <a:lnTo>
                          <a:pt x="274" y="136"/>
                        </a:lnTo>
                        <a:lnTo>
                          <a:pt x="274" y="139"/>
                        </a:lnTo>
                        <a:lnTo>
                          <a:pt x="274" y="136"/>
                        </a:lnTo>
                        <a:lnTo>
                          <a:pt x="274" y="138"/>
                        </a:lnTo>
                        <a:lnTo>
                          <a:pt x="274" y="138"/>
                        </a:lnTo>
                        <a:lnTo>
                          <a:pt x="274" y="136"/>
                        </a:lnTo>
                        <a:lnTo>
                          <a:pt x="274" y="137"/>
                        </a:lnTo>
                        <a:lnTo>
                          <a:pt x="274" y="135"/>
                        </a:lnTo>
                        <a:lnTo>
                          <a:pt x="274" y="133"/>
                        </a:lnTo>
                        <a:lnTo>
                          <a:pt x="274" y="138"/>
                        </a:lnTo>
                        <a:lnTo>
                          <a:pt x="274" y="136"/>
                        </a:lnTo>
                        <a:lnTo>
                          <a:pt x="274" y="136"/>
                        </a:lnTo>
                        <a:lnTo>
                          <a:pt x="274" y="136"/>
                        </a:lnTo>
                        <a:lnTo>
                          <a:pt x="274" y="136"/>
                        </a:lnTo>
                        <a:lnTo>
                          <a:pt x="274" y="135"/>
                        </a:lnTo>
                        <a:lnTo>
                          <a:pt x="274" y="137"/>
                        </a:lnTo>
                        <a:lnTo>
                          <a:pt x="274" y="135"/>
                        </a:lnTo>
                        <a:lnTo>
                          <a:pt x="274" y="135"/>
                        </a:lnTo>
                        <a:lnTo>
                          <a:pt x="274" y="136"/>
                        </a:lnTo>
                        <a:lnTo>
                          <a:pt x="274" y="137"/>
                        </a:lnTo>
                        <a:lnTo>
                          <a:pt x="274" y="135"/>
                        </a:lnTo>
                        <a:lnTo>
                          <a:pt x="274" y="134"/>
                        </a:lnTo>
                        <a:lnTo>
                          <a:pt x="274" y="135"/>
                        </a:lnTo>
                        <a:lnTo>
                          <a:pt x="274" y="135"/>
                        </a:lnTo>
                        <a:lnTo>
                          <a:pt x="274" y="134"/>
                        </a:lnTo>
                        <a:lnTo>
                          <a:pt x="274" y="134"/>
                        </a:lnTo>
                        <a:lnTo>
                          <a:pt x="274" y="134"/>
                        </a:lnTo>
                        <a:lnTo>
                          <a:pt x="274" y="134"/>
                        </a:lnTo>
                        <a:lnTo>
                          <a:pt x="274" y="135"/>
                        </a:lnTo>
                        <a:lnTo>
                          <a:pt x="274" y="134"/>
                        </a:lnTo>
                        <a:lnTo>
                          <a:pt x="274" y="133"/>
                        </a:lnTo>
                        <a:lnTo>
                          <a:pt x="274" y="134"/>
                        </a:lnTo>
                        <a:lnTo>
                          <a:pt x="274" y="135"/>
                        </a:lnTo>
                        <a:lnTo>
                          <a:pt x="274" y="133"/>
                        </a:lnTo>
                        <a:lnTo>
                          <a:pt x="274" y="132"/>
                        </a:lnTo>
                        <a:lnTo>
                          <a:pt x="274" y="134"/>
                        </a:lnTo>
                        <a:lnTo>
                          <a:pt x="274" y="135"/>
                        </a:lnTo>
                        <a:lnTo>
                          <a:pt x="274" y="133"/>
                        </a:lnTo>
                        <a:lnTo>
                          <a:pt x="274" y="133"/>
                        </a:lnTo>
                        <a:lnTo>
                          <a:pt x="274" y="134"/>
                        </a:lnTo>
                        <a:lnTo>
                          <a:pt x="274" y="135"/>
                        </a:lnTo>
                        <a:lnTo>
                          <a:pt x="274" y="133"/>
                        </a:lnTo>
                        <a:lnTo>
                          <a:pt x="274" y="136"/>
                        </a:lnTo>
                        <a:lnTo>
                          <a:pt x="274" y="133"/>
                        </a:lnTo>
                        <a:lnTo>
                          <a:pt x="274" y="135"/>
                        </a:lnTo>
                        <a:lnTo>
                          <a:pt x="274" y="135"/>
                        </a:lnTo>
                        <a:lnTo>
                          <a:pt x="274" y="133"/>
                        </a:lnTo>
                        <a:lnTo>
                          <a:pt x="274" y="135"/>
                        </a:lnTo>
                        <a:lnTo>
                          <a:pt x="274" y="137"/>
                        </a:lnTo>
                        <a:lnTo>
                          <a:pt x="274" y="134"/>
                        </a:lnTo>
                        <a:lnTo>
                          <a:pt x="274" y="136"/>
                        </a:lnTo>
                        <a:lnTo>
                          <a:pt x="274" y="138"/>
                        </a:lnTo>
                        <a:lnTo>
                          <a:pt x="274" y="138"/>
                        </a:lnTo>
                        <a:lnTo>
                          <a:pt x="274" y="136"/>
                        </a:lnTo>
                        <a:lnTo>
                          <a:pt x="274" y="136"/>
                        </a:lnTo>
                        <a:lnTo>
                          <a:pt x="274" y="135"/>
                        </a:lnTo>
                        <a:lnTo>
                          <a:pt x="274" y="135"/>
                        </a:lnTo>
                        <a:lnTo>
                          <a:pt x="274" y="136"/>
                        </a:lnTo>
                        <a:lnTo>
                          <a:pt x="274" y="139"/>
                        </a:lnTo>
                        <a:lnTo>
                          <a:pt x="274" y="139"/>
                        </a:lnTo>
                        <a:lnTo>
                          <a:pt x="274" y="139"/>
                        </a:lnTo>
                        <a:lnTo>
                          <a:pt x="274" y="138"/>
                        </a:lnTo>
                        <a:lnTo>
                          <a:pt x="274" y="138"/>
                        </a:lnTo>
                        <a:lnTo>
                          <a:pt x="274" y="139"/>
                        </a:lnTo>
                        <a:lnTo>
                          <a:pt x="274" y="137"/>
                        </a:lnTo>
                        <a:lnTo>
                          <a:pt x="274" y="141"/>
                        </a:lnTo>
                        <a:lnTo>
                          <a:pt x="274" y="140"/>
                        </a:lnTo>
                        <a:lnTo>
                          <a:pt x="274" y="142"/>
                        </a:lnTo>
                        <a:lnTo>
                          <a:pt x="274" y="140"/>
                        </a:lnTo>
                        <a:lnTo>
                          <a:pt x="274" y="141"/>
                        </a:lnTo>
                        <a:lnTo>
                          <a:pt x="274" y="142"/>
                        </a:lnTo>
                        <a:lnTo>
                          <a:pt x="274" y="141"/>
                        </a:lnTo>
                        <a:lnTo>
                          <a:pt x="274" y="141"/>
                        </a:lnTo>
                        <a:lnTo>
                          <a:pt x="274" y="144"/>
                        </a:lnTo>
                        <a:lnTo>
                          <a:pt x="274" y="143"/>
                        </a:lnTo>
                        <a:lnTo>
                          <a:pt x="274" y="146"/>
                        </a:lnTo>
                        <a:lnTo>
                          <a:pt x="274" y="141"/>
                        </a:lnTo>
                        <a:lnTo>
                          <a:pt x="274" y="146"/>
                        </a:lnTo>
                        <a:lnTo>
                          <a:pt x="274" y="146"/>
                        </a:lnTo>
                        <a:lnTo>
                          <a:pt x="274" y="145"/>
                        </a:lnTo>
                        <a:lnTo>
                          <a:pt x="274" y="147"/>
                        </a:lnTo>
                        <a:lnTo>
                          <a:pt x="274" y="151"/>
                        </a:lnTo>
                        <a:lnTo>
                          <a:pt x="274" y="144"/>
                        </a:lnTo>
                        <a:lnTo>
                          <a:pt x="274" y="150"/>
                        </a:lnTo>
                        <a:lnTo>
                          <a:pt x="274" y="151"/>
                        </a:lnTo>
                        <a:lnTo>
                          <a:pt x="274" y="148"/>
                        </a:lnTo>
                        <a:lnTo>
                          <a:pt x="274" y="150"/>
                        </a:lnTo>
                        <a:lnTo>
                          <a:pt x="274" y="148"/>
                        </a:lnTo>
                        <a:lnTo>
                          <a:pt x="274" y="152"/>
                        </a:lnTo>
                        <a:lnTo>
                          <a:pt x="274" y="149"/>
                        </a:lnTo>
                        <a:lnTo>
                          <a:pt x="274" y="153"/>
                        </a:lnTo>
                        <a:lnTo>
                          <a:pt x="274" y="152"/>
                        </a:lnTo>
                        <a:lnTo>
                          <a:pt x="274" y="154"/>
                        </a:lnTo>
                        <a:lnTo>
                          <a:pt x="274" y="153"/>
                        </a:lnTo>
                        <a:lnTo>
                          <a:pt x="274" y="153"/>
                        </a:lnTo>
                        <a:lnTo>
                          <a:pt x="274" y="155"/>
                        </a:lnTo>
                        <a:lnTo>
                          <a:pt x="274" y="153"/>
                        </a:lnTo>
                        <a:lnTo>
                          <a:pt x="274" y="154"/>
                        </a:lnTo>
                        <a:lnTo>
                          <a:pt x="274" y="157"/>
                        </a:lnTo>
                        <a:lnTo>
                          <a:pt x="274" y="154"/>
                        </a:lnTo>
                        <a:lnTo>
                          <a:pt x="274" y="155"/>
                        </a:lnTo>
                        <a:lnTo>
                          <a:pt x="274" y="154"/>
                        </a:lnTo>
                        <a:lnTo>
                          <a:pt x="275" y="156"/>
                        </a:lnTo>
                        <a:lnTo>
                          <a:pt x="275" y="156"/>
                        </a:lnTo>
                        <a:lnTo>
                          <a:pt x="275" y="157"/>
                        </a:lnTo>
                        <a:lnTo>
                          <a:pt x="275" y="157"/>
                        </a:lnTo>
                        <a:lnTo>
                          <a:pt x="275" y="157"/>
                        </a:lnTo>
                        <a:lnTo>
                          <a:pt x="275" y="158"/>
                        </a:lnTo>
                        <a:lnTo>
                          <a:pt x="275" y="159"/>
                        </a:lnTo>
                        <a:lnTo>
                          <a:pt x="275" y="157"/>
                        </a:lnTo>
                        <a:lnTo>
                          <a:pt x="275" y="156"/>
                        </a:lnTo>
                        <a:lnTo>
                          <a:pt x="275" y="158"/>
                        </a:lnTo>
                        <a:lnTo>
                          <a:pt x="275" y="156"/>
                        </a:lnTo>
                        <a:lnTo>
                          <a:pt x="275" y="155"/>
                        </a:lnTo>
                        <a:lnTo>
                          <a:pt x="275" y="157"/>
                        </a:lnTo>
                        <a:lnTo>
                          <a:pt x="275" y="158"/>
                        </a:lnTo>
                        <a:lnTo>
                          <a:pt x="275" y="155"/>
                        </a:lnTo>
                        <a:lnTo>
                          <a:pt x="275" y="156"/>
                        </a:lnTo>
                        <a:lnTo>
                          <a:pt x="275" y="157"/>
                        </a:lnTo>
                        <a:lnTo>
                          <a:pt x="275" y="159"/>
                        </a:lnTo>
                        <a:lnTo>
                          <a:pt x="275" y="158"/>
                        </a:lnTo>
                        <a:lnTo>
                          <a:pt x="275" y="156"/>
                        </a:lnTo>
                        <a:lnTo>
                          <a:pt x="275" y="161"/>
                        </a:lnTo>
                        <a:lnTo>
                          <a:pt x="275" y="156"/>
                        </a:lnTo>
                        <a:lnTo>
                          <a:pt x="275" y="161"/>
                        </a:lnTo>
                        <a:lnTo>
                          <a:pt x="275" y="158"/>
                        </a:lnTo>
                        <a:lnTo>
                          <a:pt x="275" y="158"/>
                        </a:lnTo>
                        <a:lnTo>
                          <a:pt x="275" y="159"/>
                        </a:lnTo>
                        <a:lnTo>
                          <a:pt x="275" y="158"/>
                        </a:lnTo>
                        <a:lnTo>
                          <a:pt x="275" y="161"/>
                        </a:lnTo>
                        <a:lnTo>
                          <a:pt x="275" y="156"/>
                        </a:lnTo>
                        <a:lnTo>
                          <a:pt x="275" y="161"/>
                        </a:lnTo>
                        <a:lnTo>
                          <a:pt x="275" y="156"/>
                        </a:lnTo>
                        <a:lnTo>
                          <a:pt x="275" y="159"/>
                        </a:lnTo>
                        <a:lnTo>
                          <a:pt x="275" y="155"/>
                        </a:lnTo>
                        <a:lnTo>
                          <a:pt x="275" y="160"/>
                        </a:lnTo>
                        <a:lnTo>
                          <a:pt x="275" y="156"/>
                        </a:lnTo>
                        <a:lnTo>
                          <a:pt x="275" y="155"/>
                        </a:lnTo>
                        <a:lnTo>
                          <a:pt x="275" y="157"/>
                        </a:lnTo>
                        <a:lnTo>
                          <a:pt x="275" y="156"/>
                        </a:lnTo>
                        <a:lnTo>
                          <a:pt x="275" y="154"/>
                        </a:lnTo>
                        <a:lnTo>
                          <a:pt x="275" y="157"/>
                        </a:lnTo>
                        <a:lnTo>
                          <a:pt x="275" y="155"/>
                        </a:lnTo>
                        <a:lnTo>
                          <a:pt x="275" y="154"/>
                        </a:lnTo>
                        <a:lnTo>
                          <a:pt x="275" y="157"/>
                        </a:lnTo>
                        <a:lnTo>
                          <a:pt x="275" y="153"/>
                        </a:lnTo>
                        <a:lnTo>
                          <a:pt x="275" y="155"/>
                        </a:lnTo>
                        <a:lnTo>
                          <a:pt x="275" y="151"/>
                        </a:lnTo>
                        <a:lnTo>
                          <a:pt x="275" y="155"/>
                        </a:lnTo>
                        <a:lnTo>
                          <a:pt x="275" y="152"/>
                        </a:lnTo>
                        <a:lnTo>
                          <a:pt x="275" y="152"/>
                        </a:lnTo>
                        <a:lnTo>
                          <a:pt x="275" y="151"/>
                        </a:lnTo>
                        <a:lnTo>
                          <a:pt x="275" y="150"/>
                        </a:lnTo>
                        <a:lnTo>
                          <a:pt x="275" y="150"/>
                        </a:lnTo>
                        <a:lnTo>
                          <a:pt x="275" y="150"/>
                        </a:lnTo>
                        <a:lnTo>
                          <a:pt x="275" y="149"/>
                        </a:lnTo>
                        <a:lnTo>
                          <a:pt x="275" y="150"/>
                        </a:lnTo>
                        <a:lnTo>
                          <a:pt x="275" y="150"/>
                        </a:lnTo>
                        <a:lnTo>
                          <a:pt x="275" y="148"/>
                        </a:lnTo>
                        <a:lnTo>
                          <a:pt x="275" y="151"/>
                        </a:lnTo>
                        <a:lnTo>
                          <a:pt x="275" y="147"/>
                        </a:lnTo>
                        <a:lnTo>
                          <a:pt x="275" y="149"/>
                        </a:lnTo>
                        <a:lnTo>
                          <a:pt x="275" y="147"/>
                        </a:lnTo>
                        <a:lnTo>
                          <a:pt x="275" y="149"/>
                        </a:lnTo>
                        <a:lnTo>
                          <a:pt x="275" y="147"/>
                        </a:lnTo>
                        <a:lnTo>
                          <a:pt x="275" y="147"/>
                        </a:lnTo>
                        <a:lnTo>
                          <a:pt x="275" y="145"/>
                        </a:lnTo>
                        <a:lnTo>
                          <a:pt x="275" y="146"/>
                        </a:lnTo>
                        <a:lnTo>
                          <a:pt x="275" y="146"/>
                        </a:lnTo>
                        <a:lnTo>
                          <a:pt x="275" y="147"/>
                        </a:lnTo>
                        <a:lnTo>
                          <a:pt x="275" y="144"/>
                        </a:lnTo>
                        <a:lnTo>
                          <a:pt x="275" y="146"/>
                        </a:lnTo>
                        <a:lnTo>
                          <a:pt x="275" y="143"/>
                        </a:lnTo>
                        <a:lnTo>
                          <a:pt x="275" y="147"/>
                        </a:lnTo>
                        <a:lnTo>
                          <a:pt x="275" y="143"/>
                        </a:lnTo>
                        <a:lnTo>
                          <a:pt x="275" y="145"/>
                        </a:lnTo>
                        <a:lnTo>
                          <a:pt x="275" y="142"/>
                        </a:lnTo>
                        <a:lnTo>
                          <a:pt x="275" y="143"/>
                        </a:lnTo>
                        <a:lnTo>
                          <a:pt x="275" y="142"/>
                        </a:lnTo>
                        <a:lnTo>
                          <a:pt x="275" y="142"/>
                        </a:lnTo>
                        <a:lnTo>
                          <a:pt x="275" y="142"/>
                        </a:lnTo>
                        <a:lnTo>
                          <a:pt x="275" y="141"/>
                        </a:lnTo>
                        <a:lnTo>
                          <a:pt x="275" y="138"/>
                        </a:lnTo>
                        <a:lnTo>
                          <a:pt x="275" y="142"/>
                        </a:lnTo>
                        <a:lnTo>
                          <a:pt x="275" y="138"/>
                        </a:lnTo>
                        <a:lnTo>
                          <a:pt x="275" y="138"/>
                        </a:lnTo>
                        <a:lnTo>
                          <a:pt x="275" y="139"/>
                        </a:lnTo>
                        <a:lnTo>
                          <a:pt x="275" y="138"/>
                        </a:lnTo>
                        <a:lnTo>
                          <a:pt x="275" y="135"/>
                        </a:lnTo>
                        <a:lnTo>
                          <a:pt x="275" y="136"/>
                        </a:lnTo>
                        <a:lnTo>
                          <a:pt x="275" y="137"/>
                        </a:lnTo>
                        <a:lnTo>
                          <a:pt x="275" y="136"/>
                        </a:lnTo>
                        <a:lnTo>
                          <a:pt x="275" y="134"/>
                        </a:lnTo>
                        <a:lnTo>
                          <a:pt x="275" y="135"/>
                        </a:lnTo>
                        <a:lnTo>
                          <a:pt x="275" y="133"/>
                        </a:lnTo>
                        <a:lnTo>
                          <a:pt x="275" y="135"/>
                        </a:lnTo>
                        <a:lnTo>
                          <a:pt x="275" y="132"/>
                        </a:lnTo>
                        <a:lnTo>
                          <a:pt x="275" y="132"/>
                        </a:lnTo>
                        <a:lnTo>
                          <a:pt x="275" y="132"/>
                        </a:lnTo>
                        <a:lnTo>
                          <a:pt x="275" y="131"/>
                        </a:lnTo>
                        <a:lnTo>
                          <a:pt x="276" y="131"/>
                        </a:lnTo>
                        <a:lnTo>
                          <a:pt x="276" y="130"/>
                        </a:lnTo>
                        <a:lnTo>
                          <a:pt x="276" y="129"/>
                        </a:lnTo>
                        <a:lnTo>
                          <a:pt x="276" y="129"/>
                        </a:lnTo>
                        <a:lnTo>
                          <a:pt x="276" y="129"/>
                        </a:lnTo>
                        <a:lnTo>
                          <a:pt x="276" y="127"/>
                        </a:lnTo>
                        <a:lnTo>
                          <a:pt x="276" y="129"/>
                        </a:lnTo>
                        <a:lnTo>
                          <a:pt x="276" y="128"/>
                        </a:lnTo>
                        <a:lnTo>
                          <a:pt x="276" y="129"/>
                        </a:lnTo>
                        <a:lnTo>
                          <a:pt x="276" y="127"/>
                        </a:lnTo>
                        <a:lnTo>
                          <a:pt x="276" y="128"/>
                        </a:lnTo>
                        <a:lnTo>
                          <a:pt x="276" y="127"/>
                        </a:lnTo>
                        <a:lnTo>
                          <a:pt x="276" y="128"/>
                        </a:lnTo>
                        <a:lnTo>
                          <a:pt x="276" y="126"/>
                        </a:lnTo>
                        <a:lnTo>
                          <a:pt x="276" y="126"/>
                        </a:lnTo>
                        <a:lnTo>
                          <a:pt x="276" y="125"/>
                        </a:lnTo>
                        <a:lnTo>
                          <a:pt x="276" y="125"/>
                        </a:lnTo>
                        <a:lnTo>
                          <a:pt x="276" y="126"/>
                        </a:lnTo>
                        <a:lnTo>
                          <a:pt x="276" y="124"/>
                        </a:lnTo>
                        <a:lnTo>
                          <a:pt x="276" y="123"/>
                        </a:lnTo>
                        <a:lnTo>
                          <a:pt x="276" y="125"/>
                        </a:lnTo>
                        <a:lnTo>
                          <a:pt x="276" y="124"/>
                        </a:lnTo>
                        <a:lnTo>
                          <a:pt x="276" y="124"/>
                        </a:lnTo>
                        <a:lnTo>
                          <a:pt x="276" y="123"/>
                        </a:lnTo>
                        <a:lnTo>
                          <a:pt x="276" y="123"/>
                        </a:lnTo>
                        <a:lnTo>
                          <a:pt x="276" y="122"/>
                        </a:lnTo>
                        <a:lnTo>
                          <a:pt x="276" y="122"/>
                        </a:lnTo>
                        <a:lnTo>
                          <a:pt x="276" y="120"/>
                        </a:lnTo>
                        <a:lnTo>
                          <a:pt x="276" y="123"/>
                        </a:lnTo>
                        <a:lnTo>
                          <a:pt x="276" y="122"/>
                        </a:lnTo>
                        <a:lnTo>
                          <a:pt x="276" y="121"/>
                        </a:lnTo>
                        <a:lnTo>
                          <a:pt x="276" y="121"/>
                        </a:lnTo>
                        <a:lnTo>
                          <a:pt x="276" y="118"/>
                        </a:lnTo>
                        <a:lnTo>
                          <a:pt x="276" y="123"/>
                        </a:lnTo>
                        <a:lnTo>
                          <a:pt x="276" y="119"/>
                        </a:lnTo>
                        <a:lnTo>
                          <a:pt x="276" y="120"/>
                        </a:lnTo>
                        <a:lnTo>
                          <a:pt x="276" y="120"/>
                        </a:lnTo>
                        <a:lnTo>
                          <a:pt x="276" y="119"/>
                        </a:lnTo>
                        <a:lnTo>
                          <a:pt x="276" y="121"/>
                        </a:lnTo>
                        <a:lnTo>
                          <a:pt x="276" y="117"/>
                        </a:lnTo>
                        <a:lnTo>
                          <a:pt x="276" y="118"/>
                        </a:lnTo>
                        <a:lnTo>
                          <a:pt x="276" y="120"/>
                        </a:lnTo>
                        <a:lnTo>
                          <a:pt x="276" y="118"/>
                        </a:lnTo>
                        <a:lnTo>
                          <a:pt x="276" y="119"/>
                        </a:lnTo>
                        <a:lnTo>
                          <a:pt x="276" y="118"/>
                        </a:lnTo>
                        <a:lnTo>
                          <a:pt x="276" y="118"/>
                        </a:lnTo>
                        <a:lnTo>
                          <a:pt x="276" y="118"/>
                        </a:lnTo>
                        <a:lnTo>
                          <a:pt x="276" y="120"/>
                        </a:lnTo>
                        <a:lnTo>
                          <a:pt x="276" y="117"/>
                        </a:lnTo>
                        <a:lnTo>
                          <a:pt x="276" y="121"/>
                        </a:lnTo>
                        <a:lnTo>
                          <a:pt x="276" y="115"/>
                        </a:lnTo>
                        <a:lnTo>
                          <a:pt x="276" y="122"/>
                        </a:lnTo>
                        <a:lnTo>
                          <a:pt x="276" y="119"/>
                        </a:lnTo>
                        <a:lnTo>
                          <a:pt x="276" y="120"/>
                        </a:lnTo>
                        <a:lnTo>
                          <a:pt x="276" y="117"/>
                        </a:lnTo>
                        <a:lnTo>
                          <a:pt x="276" y="119"/>
                        </a:lnTo>
                        <a:lnTo>
                          <a:pt x="276" y="121"/>
                        </a:lnTo>
                        <a:lnTo>
                          <a:pt x="276" y="119"/>
                        </a:lnTo>
                        <a:lnTo>
                          <a:pt x="276" y="120"/>
                        </a:lnTo>
                        <a:lnTo>
                          <a:pt x="276" y="120"/>
                        </a:lnTo>
                        <a:lnTo>
                          <a:pt x="276" y="120"/>
                        </a:lnTo>
                        <a:lnTo>
                          <a:pt x="276" y="118"/>
                        </a:lnTo>
                        <a:lnTo>
                          <a:pt x="276" y="120"/>
                        </a:lnTo>
                        <a:lnTo>
                          <a:pt x="276" y="118"/>
                        </a:lnTo>
                        <a:lnTo>
                          <a:pt x="276" y="120"/>
                        </a:lnTo>
                        <a:lnTo>
                          <a:pt x="276" y="121"/>
                        </a:lnTo>
                        <a:lnTo>
                          <a:pt x="276" y="121"/>
                        </a:lnTo>
                        <a:lnTo>
                          <a:pt x="276" y="121"/>
                        </a:lnTo>
                        <a:lnTo>
                          <a:pt x="276" y="120"/>
                        </a:lnTo>
                        <a:lnTo>
                          <a:pt x="276" y="124"/>
                        </a:lnTo>
                        <a:lnTo>
                          <a:pt x="276" y="120"/>
                        </a:lnTo>
                        <a:lnTo>
                          <a:pt x="276" y="122"/>
                        </a:lnTo>
                        <a:lnTo>
                          <a:pt x="276" y="123"/>
                        </a:lnTo>
                        <a:lnTo>
                          <a:pt x="276" y="122"/>
                        </a:lnTo>
                        <a:lnTo>
                          <a:pt x="276" y="125"/>
                        </a:lnTo>
                        <a:lnTo>
                          <a:pt x="276" y="123"/>
                        </a:lnTo>
                        <a:lnTo>
                          <a:pt x="276" y="125"/>
                        </a:lnTo>
                        <a:lnTo>
                          <a:pt x="276" y="126"/>
                        </a:lnTo>
                        <a:lnTo>
                          <a:pt x="276" y="125"/>
                        </a:lnTo>
                        <a:lnTo>
                          <a:pt x="276" y="124"/>
                        </a:lnTo>
                        <a:lnTo>
                          <a:pt x="276" y="126"/>
                        </a:lnTo>
                        <a:lnTo>
                          <a:pt x="276" y="126"/>
                        </a:lnTo>
                        <a:lnTo>
                          <a:pt x="276" y="129"/>
                        </a:lnTo>
                        <a:lnTo>
                          <a:pt x="276" y="127"/>
                        </a:lnTo>
                        <a:lnTo>
                          <a:pt x="276" y="129"/>
                        </a:lnTo>
                        <a:lnTo>
                          <a:pt x="276" y="129"/>
                        </a:lnTo>
                        <a:lnTo>
                          <a:pt x="276" y="128"/>
                        </a:lnTo>
                        <a:lnTo>
                          <a:pt x="276" y="131"/>
                        </a:lnTo>
                        <a:lnTo>
                          <a:pt x="276" y="131"/>
                        </a:lnTo>
                        <a:lnTo>
                          <a:pt x="276" y="134"/>
                        </a:lnTo>
                        <a:lnTo>
                          <a:pt x="276" y="132"/>
                        </a:lnTo>
                        <a:lnTo>
                          <a:pt x="276" y="133"/>
                        </a:lnTo>
                        <a:lnTo>
                          <a:pt x="276" y="133"/>
                        </a:lnTo>
                        <a:lnTo>
                          <a:pt x="276" y="137"/>
                        </a:lnTo>
                        <a:lnTo>
                          <a:pt x="276" y="135"/>
                        </a:lnTo>
                        <a:lnTo>
                          <a:pt x="276" y="135"/>
                        </a:lnTo>
                        <a:lnTo>
                          <a:pt x="276" y="136"/>
                        </a:lnTo>
                        <a:lnTo>
                          <a:pt x="276" y="136"/>
                        </a:lnTo>
                        <a:lnTo>
                          <a:pt x="276" y="138"/>
                        </a:lnTo>
                        <a:lnTo>
                          <a:pt x="276" y="139"/>
                        </a:lnTo>
                        <a:lnTo>
                          <a:pt x="276" y="140"/>
                        </a:lnTo>
                        <a:lnTo>
                          <a:pt x="276" y="139"/>
                        </a:lnTo>
                        <a:lnTo>
                          <a:pt x="276" y="140"/>
                        </a:lnTo>
                        <a:lnTo>
                          <a:pt x="276" y="140"/>
                        </a:lnTo>
                        <a:lnTo>
                          <a:pt x="276" y="143"/>
                        </a:lnTo>
                        <a:lnTo>
                          <a:pt x="276" y="143"/>
                        </a:lnTo>
                        <a:lnTo>
                          <a:pt x="276" y="141"/>
                        </a:lnTo>
                        <a:lnTo>
                          <a:pt x="276" y="145"/>
                        </a:lnTo>
                        <a:lnTo>
                          <a:pt x="277" y="143"/>
                        </a:lnTo>
                        <a:lnTo>
                          <a:pt x="277" y="147"/>
                        </a:lnTo>
                        <a:lnTo>
                          <a:pt x="277" y="145"/>
                        </a:lnTo>
                        <a:lnTo>
                          <a:pt x="277" y="146"/>
                        </a:lnTo>
                        <a:lnTo>
                          <a:pt x="277" y="148"/>
                        </a:lnTo>
                        <a:lnTo>
                          <a:pt x="277" y="145"/>
                        </a:lnTo>
                        <a:lnTo>
                          <a:pt x="277" y="148"/>
                        </a:lnTo>
                        <a:lnTo>
                          <a:pt x="277" y="147"/>
                        </a:lnTo>
                        <a:lnTo>
                          <a:pt x="277" y="149"/>
                        </a:lnTo>
                        <a:lnTo>
                          <a:pt x="277" y="150"/>
                        </a:lnTo>
                        <a:lnTo>
                          <a:pt x="277" y="147"/>
                        </a:lnTo>
                        <a:lnTo>
                          <a:pt x="277" y="149"/>
                        </a:lnTo>
                        <a:lnTo>
                          <a:pt x="277" y="152"/>
                        </a:lnTo>
                        <a:lnTo>
                          <a:pt x="277" y="148"/>
                        </a:lnTo>
                        <a:lnTo>
                          <a:pt x="277" y="151"/>
                        </a:lnTo>
                        <a:lnTo>
                          <a:pt x="277" y="151"/>
                        </a:lnTo>
                        <a:lnTo>
                          <a:pt x="277" y="152"/>
                        </a:lnTo>
                        <a:lnTo>
                          <a:pt x="277" y="150"/>
                        </a:lnTo>
                        <a:lnTo>
                          <a:pt x="277" y="155"/>
                        </a:lnTo>
                        <a:lnTo>
                          <a:pt x="277" y="150"/>
                        </a:lnTo>
                        <a:lnTo>
                          <a:pt x="277" y="154"/>
                        </a:lnTo>
                        <a:lnTo>
                          <a:pt x="277" y="153"/>
                        </a:lnTo>
                        <a:lnTo>
                          <a:pt x="277" y="154"/>
                        </a:lnTo>
                        <a:lnTo>
                          <a:pt x="277" y="154"/>
                        </a:lnTo>
                        <a:lnTo>
                          <a:pt x="277" y="157"/>
                        </a:lnTo>
                        <a:lnTo>
                          <a:pt x="277" y="156"/>
                        </a:lnTo>
                        <a:lnTo>
                          <a:pt x="277" y="156"/>
                        </a:lnTo>
                        <a:lnTo>
                          <a:pt x="277" y="155"/>
                        </a:lnTo>
                        <a:lnTo>
                          <a:pt x="277" y="155"/>
                        </a:lnTo>
                        <a:lnTo>
                          <a:pt x="277" y="161"/>
                        </a:lnTo>
                        <a:lnTo>
                          <a:pt x="277" y="158"/>
                        </a:lnTo>
                        <a:lnTo>
                          <a:pt x="277" y="158"/>
                        </a:lnTo>
                        <a:lnTo>
                          <a:pt x="277" y="158"/>
                        </a:lnTo>
                        <a:lnTo>
                          <a:pt x="277" y="159"/>
                        </a:lnTo>
                        <a:lnTo>
                          <a:pt x="277" y="159"/>
                        </a:lnTo>
                        <a:lnTo>
                          <a:pt x="277" y="158"/>
                        </a:lnTo>
                        <a:lnTo>
                          <a:pt x="277" y="158"/>
                        </a:lnTo>
                        <a:lnTo>
                          <a:pt x="277" y="158"/>
                        </a:lnTo>
                        <a:lnTo>
                          <a:pt x="277" y="159"/>
                        </a:lnTo>
                        <a:lnTo>
                          <a:pt x="277" y="157"/>
                        </a:lnTo>
                        <a:lnTo>
                          <a:pt x="277" y="160"/>
                        </a:lnTo>
                        <a:lnTo>
                          <a:pt x="277" y="158"/>
                        </a:lnTo>
                        <a:lnTo>
                          <a:pt x="277" y="161"/>
                        </a:lnTo>
                        <a:lnTo>
                          <a:pt x="277" y="159"/>
                        </a:lnTo>
                        <a:lnTo>
                          <a:pt x="277" y="160"/>
                        </a:lnTo>
                        <a:lnTo>
                          <a:pt x="277" y="157"/>
                        </a:lnTo>
                        <a:lnTo>
                          <a:pt x="277" y="159"/>
                        </a:lnTo>
                        <a:lnTo>
                          <a:pt x="277" y="159"/>
                        </a:lnTo>
                        <a:lnTo>
                          <a:pt x="277" y="157"/>
                        </a:lnTo>
                        <a:lnTo>
                          <a:pt x="277" y="159"/>
                        </a:lnTo>
                        <a:lnTo>
                          <a:pt x="277" y="157"/>
                        </a:lnTo>
                        <a:lnTo>
                          <a:pt x="277" y="158"/>
                        </a:lnTo>
                        <a:lnTo>
                          <a:pt x="277" y="158"/>
                        </a:lnTo>
                        <a:lnTo>
                          <a:pt x="277" y="158"/>
                        </a:lnTo>
                        <a:lnTo>
                          <a:pt x="277" y="158"/>
                        </a:lnTo>
                        <a:lnTo>
                          <a:pt x="277" y="159"/>
                        </a:lnTo>
                        <a:lnTo>
                          <a:pt x="277" y="158"/>
                        </a:lnTo>
                        <a:lnTo>
                          <a:pt x="277" y="158"/>
                        </a:lnTo>
                        <a:lnTo>
                          <a:pt x="277" y="158"/>
                        </a:lnTo>
                        <a:lnTo>
                          <a:pt x="277" y="158"/>
                        </a:lnTo>
                        <a:lnTo>
                          <a:pt x="277" y="157"/>
                        </a:lnTo>
                        <a:lnTo>
                          <a:pt x="277" y="160"/>
                        </a:lnTo>
                        <a:lnTo>
                          <a:pt x="277" y="158"/>
                        </a:lnTo>
                        <a:lnTo>
                          <a:pt x="277" y="158"/>
                        </a:lnTo>
                        <a:lnTo>
                          <a:pt x="277" y="158"/>
                        </a:lnTo>
                        <a:lnTo>
                          <a:pt x="277" y="161"/>
                        </a:lnTo>
                        <a:lnTo>
                          <a:pt x="277" y="159"/>
                        </a:lnTo>
                        <a:lnTo>
                          <a:pt x="277" y="160"/>
                        </a:lnTo>
                        <a:lnTo>
                          <a:pt x="277" y="160"/>
                        </a:lnTo>
                        <a:lnTo>
                          <a:pt x="277" y="159"/>
                        </a:lnTo>
                        <a:lnTo>
                          <a:pt x="277" y="158"/>
                        </a:lnTo>
                        <a:lnTo>
                          <a:pt x="277" y="160"/>
                        </a:lnTo>
                        <a:lnTo>
                          <a:pt x="277" y="156"/>
                        </a:lnTo>
                        <a:lnTo>
                          <a:pt x="277" y="161"/>
                        </a:lnTo>
                        <a:lnTo>
                          <a:pt x="277" y="158"/>
                        </a:lnTo>
                        <a:lnTo>
                          <a:pt x="277" y="160"/>
                        </a:lnTo>
                        <a:lnTo>
                          <a:pt x="277" y="158"/>
                        </a:lnTo>
                        <a:lnTo>
                          <a:pt x="277" y="160"/>
                        </a:lnTo>
                        <a:lnTo>
                          <a:pt x="277" y="159"/>
                        </a:lnTo>
                        <a:lnTo>
                          <a:pt x="277" y="158"/>
                        </a:lnTo>
                        <a:lnTo>
                          <a:pt x="277" y="159"/>
                        </a:lnTo>
                        <a:lnTo>
                          <a:pt x="277" y="159"/>
                        </a:lnTo>
                        <a:lnTo>
                          <a:pt x="277" y="156"/>
                        </a:lnTo>
                        <a:lnTo>
                          <a:pt x="277" y="155"/>
                        </a:lnTo>
                        <a:lnTo>
                          <a:pt x="277" y="157"/>
                        </a:lnTo>
                        <a:lnTo>
                          <a:pt x="277" y="156"/>
                        </a:lnTo>
                        <a:lnTo>
                          <a:pt x="277" y="158"/>
                        </a:lnTo>
                        <a:lnTo>
                          <a:pt x="277" y="155"/>
                        </a:lnTo>
                        <a:lnTo>
                          <a:pt x="277" y="157"/>
                        </a:lnTo>
                        <a:lnTo>
                          <a:pt x="277" y="156"/>
                        </a:lnTo>
                        <a:lnTo>
                          <a:pt x="277" y="156"/>
                        </a:lnTo>
                        <a:lnTo>
                          <a:pt x="277" y="156"/>
                        </a:lnTo>
                        <a:lnTo>
                          <a:pt x="277" y="156"/>
                        </a:lnTo>
                        <a:lnTo>
                          <a:pt x="277" y="156"/>
                        </a:lnTo>
                        <a:lnTo>
                          <a:pt x="277" y="154"/>
                        </a:lnTo>
                        <a:lnTo>
                          <a:pt x="277" y="157"/>
                        </a:lnTo>
                        <a:lnTo>
                          <a:pt x="277" y="155"/>
                        </a:lnTo>
                        <a:lnTo>
                          <a:pt x="277" y="155"/>
                        </a:lnTo>
                        <a:lnTo>
                          <a:pt x="278" y="155"/>
                        </a:lnTo>
                        <a:lnTo>
                          <a:pt x="278" y="154"/>
                        </a:lnTo>
                        <a:lnTo>
                          <a:pt x="278" y="154"/>
                        </a:lnTo>
                        <a:lnTo>
                          <a:pt x="278" y="154"/>
                        </a:lnTo>
                        <a:lnTo>
                          <a:pt x="278" y="154"/>
                        </a:lnTo>
                        <a:lnTo>
                          <a:pt x="278" y="153"/>
                        </a:lnTo>
                        <a:lnTo>
                          <a:pt x="278" y="154"/>
                        </a:lnTo>
                        <a:lnTo>
                          <a:pt x="278" y="154"/>
                        </a:lnTo>
                        <a:lnTo>
                          <a:pt x="278" y="154"/>
                        </a:lnTo>
                        <a:lnTo>
                          <a:pt x="278" y="154"/>
                        </a:lnTo>
                        <a:lnTo>
                          <a:pt x="278" y="155"/>
                        </a:lnTo>
                        <a:lnTo>
                          <a:pt x="278" y="152"/>
                        </a:lnTo>
                        <a:lnTo>
                          <a:pt x="278" y="153"/>
                        </a:lnTo>
                        <a:lnTo>
                          <a:pt x="278" y="154"/>
                        </a:lnTo>
                        <a:lnTo>
                          <a:pt x="278" y="153"/>
                        </a:lnTo>
                        <a:lnTo>
                          <a:pt x="278" y="153"/>
                        </a:lnTo>
                        <a:lnTo>
                          <a:pt x="278" y="152"/>
                        </a:lnTo>
                        <a:lnTo>
                          <a:pt x="278" y="155"/>
                        </a:lnTo>
                        <a:lnTo>
                          <a:pt x="278" y="152"/>
                        </a:lnTo>
                        <a:lnTo>
                          <a:pt x="278" y="153"/>
                        </a:lnTo>
                        <a:lnTo>
                          <a:pt x="278" y="151"/>
                        </a:lnTo>
                        <a:lnTo>
                          <a:pt x="278" y="151"/>
                        </a:lnTo>
                        <a:lnTo>
                          <a:pt x="278" y="153"/>
                        </a:lnTo>
                        <a:lnTo>
                          <a:pt x="278" y="150"/>
                        </a:lnTo>
                        <a:lnTo>
                          <a:pt x="278" y="153"/>
                        </a:lnTo>
                        <a:lnTo>
                          <a:pt x="278" y="151"/>
                        </a:lnTo>
                        <a:lnTo>
                          <a:pt x="278" y="151"/>
                        </a:lnTo>
                        <a:lnTo>
                          <a:pt x="278" y="150"/>
                        </a:lnTo>
                        <a:lnTo>
                          <a:pt x="278" y="150"/>
                        </a:lnTo>
                        <a:lnTo>
                          <a:pt x="278" y="149"/>
                        </a:lnTo>
                        <a:lnTo>
                          <a:pt x="278" y="150"/>
                        </a:lnTo>
                        <a:lnTo>
                          <a:pt x="278" y="147"/>
                        </a:lnTo>
                        <a:lnTo>
                          <a:pt x="278" y="152"/>
                        </a:lnTo>
                        <a:lnTo>
                          <a:pt x="278" y="147"/>
                        </a:lnTo>
                        <a:lnTo>
                          <a:pt x="278" y="149"/>
                        </a:lnTo>
                        <a:lnTo>
                          <a:pt x="278" y="151"/>
                        </a:lnTo>
                        <a:lnTo>
                          <a:pt x="278" y="149"/>
                        </a:lnTo>
                        <a:lnTo>
                          <a:pt x="278" y="150"/>
                        </a:lnTo>
                        <a:lnTo>
                          <a:pt x="278" y="149"/>
                        </a:lnTo>
                        <a:lnTo>
                          <a:pt x="278" y="148"/>
                        </a:lnTo>
                        <a:lnTo>
                          <a:pt x="278" y="147"/>
                        </a:lnTo>
                        <a:lnTo>
                          <a:pt x="278" y="148"/>
                        </a:lnTo>
                        <a:lnTo>
                          <a:pt x="278" y="147"/>
                        </a:lnTo>
                        <a:lnTo>
                          <a:pt x="278" y="149"/>
                        </a:lnTo>
                        <a:lnTo>
                          <a:pt x="278" y="146"/>
                        </a:lnTo>
                        <a:lnTo>
                          <a:pt x="278" y="151"/>
                        </a:lnTo>
                        <a:lnTo>
                          <a:pt x="278" y="147"/>
                        </a:lnTo>
                        <a:lnTo>
                          <a:pt x="278" y="148"/>
                        </a:lnTo>
                        <a:lnTo>
                          <a:pt x="278" y="146"/>
                        </a:lnTo>
                        <a:lnTo>
                          <a:pt x="278" y="150"/>
                        </a:lnTo>
                        <a:lnTo>
                          <a:pt x="278" y="149"/>
                        </a:lnTo>
                        <a:lnTo>
                          <a:pt x="278" y="150"/>
                        </a:lnTo>
                        <a:lnTo>
                          <a:pt x="278" y="150"/>
                        </a:lnTo>
                        <a:lnTo>
                          <a:pt x="278" y="147"/>
                        </a:lnTo>
                        <a:lnTo>
                          <a:pt x="278" y="150"/>
                        </a:lnTo>
                        <a:lnTo>
                          <a:pt x="278" y="150"/>
                        </a:lnTo>
                        <a:lnTo>
                          <a:pt x="278" y="148"/>
                        </a:lnTo>
                        <a:lnTo>
                          <a:pt x="278" y="149"/>
                        </a:lnTo>
                        <a:lnTo>
                          <a:pt x="278" y="151"/>
                        </a:lnTo>
                        <a:lnTo>
                          <a:pt x="278" y="150"/>
                        </a:lnTo>
                        <a:lnTo>
                          <a:pt x="278" y="149"/>
                        </a:lnTo>
                        <a:lnTo>
                          <a:pt x="278" y="153"/>
                        </a:lnTo>
                        <a:lnTo>
                          <a:pt x="278" y="147"/>
                        </a:lnTo>
                        <a:lnTo>
                          <a:pt x="278" y="151"/>
                        </a:lnTo>
                        <a:lnTo>
                          <a:pt x="278" y="151"/>
                        </a:lnTo>
                        <a:lnTo>
                          <a:pt x="278" y="149"/>
                        </a:lnTo>
                        <a:lnTo>
                          <a:pt x="278" y="151"/>
                        </a:lnTo>
                        <a:lnTo>
                          <a:pt x="278" y="152"/>
                        </a:lnTo>
                        <a:lnTo>
                          <a:pt x="278" y="152"/>
                        </a:lnTo>
                        <a:lnTo>
                          <a:pt x="278" y="150"/>
                        </a:lnTo>
                        <a:lnTo>
                          <a:pt x="278" y="151"/>
                        </a:lnTo>
                        <a:lnTo>
                          <a:pt x="278" y="152"/>
                        </a:lnTo>
                        <a:lnTo>
                          <a:pt x="278" y="153"/>
                        </a:lnTo>
                        <a:lnTo>
                          <a:pt x="278" y="150"/>
                        </a:lnTo>
                        <a:lnTo>
                          <a:pt x="278" y="152"/>
                        </a:lnTo>
                        <a:lnTo>
                          <a:pt x="278" y="151"/>
                        </a:lnTo>
                        <a:lnTo>
                          <a:pt x="278" y="152"/>
                        </a:lnTo>
                        <a:lnTo>
                          <a:pt x="278" y="152"/>
                        </a:lnTo>
                        <a:lnTo>
                          <a:pt x="278" y="153"/>
                        </a:lnTo>
                        <a:lnTo>
                          <a:pt x="278" y="151"/>
                        </a:lnTo>
                        <a:lnTo>
                          <a:pt x="278" y="154"/>
                        </a:lnTo>
                        <a:lnTo>
                          <a:pt x="278" y="154"/>
                        </a:lnTo>
                        <a:lnTo>
                          <a:pt x="278" y="152"/>
                        </a:lnTo>
                        <a:lnTo>
                          <a:pt x="278" y="154"/>
                        </a:lnTo>
                        <a:lnTo>
                          <a:pt x="278" y="153"/>
                        </a:lnTo>
                        <a:lnTo>
                          <a:pt x="278" y="154"/>
                        </a:lnTo>
                        <a:lnTo>
                          <a:pt x="278" y="153"/>
                        </a:lnTo>
                        <a:lnTo>
                          <a:pt x="278" y="157"/>
                        </a:lnTo>
                        <a:lnTo>
                          <a:pt x="278" y="155"/>
                        </a:lnTo>
                        <a:lnTo>
                          <a:pt x="278" y="156"/>
                        </a:lnTo>
                        <a:lnTo>
                          <a:pt x="278" y="156"/>
                        </a:lnTo>
                        <a:lnTo>
                          <a:pt x="278" y="157"/>
                        </a:lnTo>
                        <a:lnTo>
                          <a:pt x="278" y="157"/>
                        </a:lnTo>
                        <a:lnTo>
                          <a:pt x="278" y="158"/>
                        </a:lnTo>
                        <a:lnTo>
                          <a:pt x="278" y="157"/>
                        </a:lnTo>
                        <a:lnTo>
                          <a:pt x="278" y="158"/>
                        </a:lnTo>
                        <a:lnTo>
                          <a:pt x="278" y="158"/>
                        </a:lnTo>
                        <a:lnTo>
                          <a:pt x="278" y="156"/>
                        </a:lnTo>
                        <a:lnTo>
                          <a:pt x="278" y="162"/>
                        </a:lnTo>
                        <a:lnTo>
                          <a:pt x="278" y="161"/>
                        </a:lnTo>
                        <a:lnTo>
                          <a:pt x="278" y="160"/>
                        </a:lnTo>
                        <a:lnTo>
                          <a:pt x="278" y="162"/>
                        </a:lnTo>
                        <a:lnTo>
                          <a:pt x="278" y="160"/>
                        </a:lnTo>
                        <a:lnTo>
                          <a:pt x="278" y="164"/>
                        </a:lnTo>
                        <a:lnTo>
                          <a:pt x="278" y="162"/>
                        </a:lnTo>
                        <a:lnTo>
                          <a:pt x="278" y="162"/>
                        </a:lnTo>
                        <a:lnTo>
                          <a:pt x="278" y="164"/>
                        </a:lnTo>
                        <a:lnTo>
                          <a:pt x="278" y="164"/>
                        </a:lnTo>
                        <a:lnTo>
                          <a:pt x="279" y="165"/>
                        </a:lnTo>
                        <a:lnTo>
                          <a:pt x="279" y="163"/>
                        </a:lnTo>
                        <a:lnTo>
                          <a:pt x="279" y="165"/>
                        </a:lnTo>
                        <a:lnTo>
                          <a:pt x="279" y="164"/>
                        </a:lnTo>
                        <a:lnTo>
                          <a:pt x="279" y="169"/>
                        </a:lnTo>
                        <a:lnTo>
                          <a:pt x="279" y="163"/>
                        </a:lnTo>
                        <a:lnTo>
                          <a:pt x="279" y="167"/>
                        </a:lnTo>
                        <a:lnTo>
                          <a:pt x="279" y="164"/>
                        </a:lnTo>
                        <a:lnTo>
                          <a:pt x="279" y="169"/>
                        </a:lnTo>
                        <a:lnTo>
                          <a:pt x="279" y="168"/>
                        </a:lnTo>
                        <a:lnTo>
                          <a:pt x="279" y="166"/>
                        </a:lnTo>
                        <a:lnTo>
                          <a:pt x="279" y="167"/>
                        </a:lnTo>
                        <a:lnTo>
                          <a:pt x="279" y="168"/>
                        </a:lnTo>
                        <a:lnTo>
                          <a:pt x="279" y="168"/>
                        </a:lnTo>
                        <a:lnTo>
                          <a:pt x="279" y="167"/>
                        </a:lnTo>
                        <a:lnTo>
                          <a:pt x="279" y="171"/>
                        </a:lnTo>
                        <a:lnTo>
                          <a:pt x="279" y="167"/>
                        </a:lnTo>
                        <a:lnTo>
                          <a:pt x="279" y="170"/>
                        </a:lnTo>
                        <a:lnTo>
                          <a:pt x="279" y="169"/>
                        </a:lnTo>
                        <a:lnTo>
                          <a:pt x="279" y="170"/>
                        </a:lnTo>
                        <a:lnTo>
                          <a:pt x="279" y="170"/>
                        </a:lnTo>
                        <a:lnTo>
                          <a:pt x="279" y="171"/>
                        </a:lnTo>
                        <a:lnTo>
                          <a:pt x="279" y="170"/>
                        </a:lnTo>
                        <a:lnTo>
                          <a:pt x="279" y="169"/>
                        </a:lnTo>
                        <a:lnTo>
                          <a:pt x="279" y="170"/>
                        </a:lnTo>
                        <a:lnTo>
                          <a:pt x="279" y="172"/>
                        </a:lnTo>
                        <a:lnTo>
                          <a:pt x="279" y="170"/>
                        </a:lnTo>
                        <a:lnTo>
                          <a:pt x="279" y="173"/>
                        </a:lnTo>
                        <a:lnTo>
                          <a:pt x="279" y="172"/>
                        </a:lnTo>
                        <a:lnTo>
                          <a:pt x="279" y="171"/>
                        </a:lnTo>
                        <a:lnTo>
                          <a:pt x="279" y="173"/>
                        </a:lnTo>
                        <a:lnTo>
                          <a:pt x="279" y="171"/>
                        </a:lnTo>
                        <a:lnTo>
                          <a:pt x="279" y="172"/>
                        </a:lnTo>
                        <a:lnTo>
                          <a:pt x="279" y="174"/>
                        </a:lnTo>
                        <a:lnTo>
                          <a:pt x="279" y="174"/>
                        </a:lnTo>
                        <a:lnTo>
                          <a:pt x="279" y="173"/>
                        </a:lnTo>
                        <a:lnTo>
                          <a:pt x="279" y="173"/>
                        </a:lnTo>
                        <a:lnTo>
                          <a:pt x="279" y="172"/>
                        </a:lnTo>
                        <a:lnTo>
                          <a:pt x="279" y="174"/>
                        </a:lnTo>
                        <a:lnTo>
                          <a:pt x="279" y="172"/>
                        </a:lnTo>
                        <a:lnTo>
                          <a:pt x="279" y="174"/>
                        </a:lnTo>
                        <a:lnTo>
                          <a:pt x="279" y="172"/>
                        </a:lnTo>
                        <a:lnTo>
                          <a:pt x="279" y="175"/>
                        </a:lnTo>
                        <a:lnTo>
                          <a:pt x="279" y="173"/>
                        </a:lnTo>
                        <a:lnTo>
                          <a:pt x="279" y="172"/>
                        </a:lnTo>
                        <a:lnTo>
                          <a:pt x="279" y="171"/>
                        </a:lnTo>
                        <a:lnTo>
                          <a:pt x="279" y="172"/>
                        </a:lnTo>
                        <a:lnTo>
                          <a:pt x="279" y="171"/>
                        </a:lnTo>
                        <a:lnTo>
                          <a:pt x="279" y="172"/>
                        </a:lnTo>
                        <a:lnTo>
                          <a:pt x="279" y="171"/>
                        </a:lnTo>
                        <a:lnTo>
                          <a:pt x="279" y="172"/>
                        </a:lnTo>
                        <a:lnTo>
                          <a:pt x="279" y="172"/>
                        </a:lnTo>
                        <a:lnTo>
                          <a:pt x="279" y="171"/>
                        </a:lnTo>
                        <a:lnTo>
                          <a:pt x="279" y="169"/>
                        </a:lnTo>
                        <a:lnTo>
                          <a:pt x="279" y="170"/>
                        </a:lnTo>
                        <a:lnTo>
                          <a:pt x="279" y="171"/>
                        </a:lnTo>
                        <a:lnTo>
                          <a:pt x="279" y="171"/>
                        </a:lnTo>
                        <a:lnTo>
                          <a:pt x="279" y="171"/>
                        </a:lnTo>
                        <a:lnTo>
                          <a:pt x="279" y="171"/>
                        </a:lnTo>
                        <a:lnTo>
                          <a:pt x="279" y="172"/>
                        </a:lnTo>
                        <a:lnTo>
                          <a:pt x="279" y="173"/>
                        </a:lnTo>
                        <a:lnTo>
                          <a:pt x="279" y="169"/>
                        </a:lnTo>
                        <a:lnTo>
                          <a:pt x="279" y="170"/>
                        </a:lnTo>
                        <a:lnTo>
                          <a:pt x="279" y="171"/>
                        </a:lnTo>
                        <a:lnTo>
                          <a:pt x="279" y="169"/>
                        </a:lnTo>
                        <a:lnTo>
                          <a:pt x="279" y="172"/>
                        </a:lnTo>
                        <a:lnTo>
                          <a:pt x="279" y="168"/>
                        </a:lnTo>
                        <a:lnTo>
                          <a:pt x="279" y="172"/>
                        </a:lnTo>
                        <a:lnTo>
                          <a:pt x="279" y="169"/>
                        </a:lnTo>
                        <a:lnTo>
                          <a:pt x="279" y="170"/>
                        </a:lnTo>
                        <a:lnTo>
                          <a:pt x="279" y="170"/>
                        </a:lnTo>
                        <a:lnTo>
                          <a:pt x="279" y="170"/>
                        </a:lnTo>
                        <a:lnTo>
                          <a:pt x="279" y="170"/>
                        </a:lnTo>
                        <a:lnTo>
                          <a:pt x="279" y="168"/>
                        </a:lnTo>
                        <a:lnTo>
                          <a:pt x="279" y="170"/>
                        </a:lnTo>
                        <a:lnTo>
                          <a:pt x="279" y="169"/>
                        </a:lnTo>
                        <a:lnTo>
                          <a:pt x="279" y="169"/>
                        </a:lnTo>
                        <a:lnTo>
                          <a:pt x="279" y="166"/>
                        </a:lnTo>
                        <a:lnTo>
                          <a:pt x="279" y="169"/>
                        </a:lnTo>
                        <a:lnTo>
                          <a:pt x="279" y="168"/>
                        </a:lnTo>
                        <a:lnTo>
                          <a:pt x="279" y="169"/>
                        </a:lnTo>
                        <a:lnTo>
                          <a:pt x="279" y="170"/>
                        </a:lnTo>
                        <a:lnTo>
                          <a:pt x="279" y="169"/>
                        </a:lnTo>
                        <a:lnTo>
                          <a:pt x="279" y="170"/>
                        </a:lnTo>
                        <a:lnTo>
                          <a:pt x="279" y="167"/>
                        </a:lnTo>
                        <a:lnTo>
                          <a:pt x="279" y="170"/>
                        </a:lnTo>
                        <a:lnTo>
                          <a:pt x="279" y="165"/>
                        </a:lnTo>
                        <a:lnTo>
                          <a:pt x="279" y="169"/>
                        </a:lnTo>
                        <a:lnTo>
                          <a:pt x="279" y="168"/>
                        </a:lnTo>
                        <a:lnTo>
                          <a:pt x="279" y="167"/>
                        </a:lnTo>
                        <a:lnTo>
                          <a:pt x="279" y="168"/>
                        </a:lnTo>
                        <a:lnTo>
                          <a:pt x="279" y="169"/>
                        </a:lnTo>
                        <a:lnTo>
                          <a:pt x="279" y="167"/>
                        </a:lnTo>
                        <a:lnTo>
                          <a:pt x="279" y="167"/>
                        </a:lnTo>
                        <a:lnTo>
                          <a:pt x="279" y="168"/>
                        </a:lnTo>
                        <a:lnTo>
                          <a:pt x="279" y="167"/>
                        </a:lnTo>
                        <a:lnTo>
                          <a:pt x="279" y="166"/>
                        </a:lnTo>
                        <a:lnTo>
                          <a:pt x="279" y="167"/>
                        </a:lnTo>
                        <a:lnTo>
                          <a:pt x="280" y="167"/>
                        </a:lnTo>
                        <a:lnTo>
                          <a:pt x="280" y="168"/>
                        </a:lnTo>
                        <a:lnTo>
                          <a:pt x="280" y="170"/>
                        </a:lnTo>
                        <a:lnTo>
                          <a:pt x="280" y="164"/>
                        </a:lnTo>
                        <a:lnTo>
                          <a:pt x="280" y="167"/>
                        </a:lnTo>
                        <a:lnTo>
                          <a:pt x="280" y="168"/>
                        </a:lnTo>
                        <a:lnTo>
                          <a:pt x="280" y="165"/>
                        </a:lnTo>
                        <a:lnTo>
                          <a:pt x="280" y="167"/>
                        </a:lnTo>
                        <a:lnTo>
                          <a:pt x="280" y="168"/>
                        </a:lnTo>
                        <a:lnTo>
                          <a:pt x="280" y="168"/>
                        </a:lnTo>
                        <a:lnTo>
                          <a:pt x="280" y="168"/>
                        </a:lnTo>
                        <a:lnTo>
                          <a:pt x="280" y="168"/>
                        </a:lnTo>
                        <a:lnTo>
                          <a:pt x="280" y="167"/>
                        </a:lnTo>
                        <a:lnTo>
                          <a:pt x="280" y="168"/>
                        </a:lnTo>
                        <a:lnTo>
                          <a:pt x="280" y="170"/>
                        </a:lnTo>
                        <a:lnTo>
                          <a:pt x="280" y="168"/>
                        </a:lnTo>
                        <a:lnTo>
                          <a:pt x="280" y="169"/>
                        </a:lnTo>
                        <a:lnTo>
                          <a:pt x="280" y="168"/>
                        </a:lnTo>
                        <a:lnTo>
                          <a:pt x="280" y="167"/>
                        </a:lnTo>
                        <a:lnTo>
                          <a:pt x="280" y="167"/>
                        </a:lnTo>
                        <a:lnTo>
                          <a:pt x="280" y="168"/>
                        </a:lnTo>
                        <a:lnTo>
                          <a:pt x="280" y="168"/>
                        </a:lnTo>
                        <a:lnTo>
                          <a:pt x="280" y="168"/>
                        </a:lnTo>
                        <a:lnTo>
                          <a:pt x="280" y="168"/>
                        </a:lnTo>
                        <a:lnTo>
                          <a:pt x="280" y="168"/>
                        </a:lnTo>
                        <a:lnTo>
                          <a:pt x="280" y="169"/>
                        </a:lnTo>
                        <a:lnTo>
                          <a:pt x="280" y="167"/>
                        </a:lnTo>
                        <a:lnTo>
                          <a:pt x="280" y="169"/>
                        </a:lnTo>
                        <a:lnTo>
                          <a:pt x="280" y="169"/>
                        </a:lnTo>
                        <a:lnTo>
                          <a:pt x="280" y="168"/>
                        </a:lnTo>
                        <a:lnTo>
                          <a:pt x="280" y="170"/>
                        </a:lnTo>
                        <a:lnTo>
                          <a:pt x="280" y="169"/>
                        </a:lnTo>
                        <a:lnTo>
                          <a:pt x="280" y="167"/>
                        </a:lnTo>
                        <a:lnTo>
                          <a:pt x="280" y="167"/>
                        </a:lnTo>
                        <a:lnTo>
                          <a:pt x="280" y="168"/>
                        </a:lnTo>
                        <a:lnTo>
                          <a:pt x="280" y="169"/>
                        </a:lnTo>
                        <a:lnTo>
                          <a:pt x="280" y="168"/>
                        </a:lnTo>
                        <a:lnTo>
                          <a:pt x="280" y="166"/>
                        </a:lnTo>
                        <a:lnTo>
                          <a:pt x="280" y="166"/>
                        </a:lnTo>
                        <a:lnTo>
                          <a:pt x="280" y="167"/>
                        </a:lnTo>
                        <a:lnTo>
                          <a:pt x="280" y="167"/>
                        </a:lnTo>
                        <a:lnTo>
                          <a:pt x="280" y="168"/>
                        </a:lnTo>
                        <a:lnTo>
                          <a:pt x="280" y="167"/>
                        </a:lnTo>
                        <a:lnTo>
                          <a:pt x="280" y="167"/>
                        </a:lnTo>
                        <a:lnTo>
                          <a:pt x="280" y="165"/>
                        </a:lnTo>
                        <a:lnTo>
                          <a:pt x="280" y="167"/>
                        </a:lnTo>
                        <a:lnTo>
                          <a:pt x="280" y="167"/>
                        </a:lnTo>
                        <a:lnTo>
                          <a:pt x="280" y="165"/>
                        </a:lnTo>
                        <a:lnTo>
                          <a:pt x="280" y="169"/>
                        </a:lnTo>
                        <a:lnTo>
                          <a:pt x="280" y="165"/>
                        </a:lnTo>
                        <a:lnTo>
                          <a:pt x="280" y="165"/>
                        </a:lnTo>
                        <a:lnTo>
                          <a:pt x="280" y="168"/>
                        </a:lnTo>
                        <a:lnTo>
                          <a:pt x="280" y="166"/>
                        </a:lnTo>
                        <a:lnTo>
                          <a:pt x="280" y="168"/>
                        </a:lnTo>
                        <a:lnTo>
                          <a:pt x="280" y="165"/>
                        </a:lnTo>
                        <a:lnTo>
                          <a:pt x="280" y="168"/>
                        </a:lnTo>
                        <a:lnTo>
                          <a:pt x="280" y="169"/>
                        </a:lnTo>
                        <a:lnTo>
                          <a:pt x="280" y="166"/>
                        </a:lnTo>
                        <a:lnTo>
                          <a:pt x="280" y="168"/>
                        </a:lnTo>
                        <a:lnTo>
                          <a:pt x="280" y="168"/>
                        </a:lnTo>
                        <a:lnTo>
                          <a:pt x="280" y="166"/>
                        </a:lnTo>
                        <a:lnTo>
                          <a:pt x="280" y="167"/>
                        </a:lnTo>
                        <a:lnTo>
                          <a:pt x="280" y="166"/>
                        </a:lnTo>
                        <a:lnTo>
                          <a:pt x="280" y="168"/>
                        </a:lnTo>
                        <a:lnTo>
                          <a:pt x="280" y="169"/>
                        </a:lnTo>
                        <a:lnTo>
                          <a:pt x="280" y="167"/>
                        </a:lnTo>
                        <a:lnTo>
                          <a:pt x="280" y="167"/>
                        </a:lnTo>
                        <a:lnTo>
                          <a:pt x="280" y="165"/>
                        </a:lnTo>
                        <a:lnTo>
                          <a:pt x="280" y="168"/>
                        </a:lnTo>
                        <a:lnTo>
                          <a:pt x="280" y="164"/>
                        </a:lnTo>
                        <a:lnTo>
                          <a:pt x="280" y="169"/>
                        </a:lnTo>
                        <a:lnTo>
                          <a:pt x="280" y="166"/>
                        </a:lnTo>
                        <a:lnTo>
                          <a:pt x="280" y="164"/>
                        </a:lnTo>
                        <a:lnTo>
                          <a:pt x="280" y="168"/>
                        </a:lnTo>
                        <a:lnTo>
                          <a:pt x="280" y="164"/>
                        </a:lnTo>
                        <a:lnTo>
                          <a:pt x="280" y="167"/>
                        </a:lnTo>
                        <a:lnTo>
                          <a:pt x="280" y="164"/>
                        </a:lnTo>
                        <a:lnTo>
                          <a:pt x="280" y="164"/>
                        </a:lnTo>
                        <a:lnTo>
                          <a:pt x="280" y="164"/>
                        </a:lnTo>
                        <a:lnTo>
                          <a:pt x="280" y="165"/>
                        </a:lnTo>
                        <a:lnTo>
                          <a:pt x="280" y="164"/>
                        </a:lnTo>
                        <a:lnTo>
                          <a:pt x="280" y="165"/>
                        </a:lnTo>
                        <a:lnTo>
                          <a:pt x="280" y="164"/>
                        </a:lnTo>
                        <a:lnTo>
                          <a:pt x="280" y="164"/>
                        </a:lnTo>
                        <a:lnTo>
                          <a:pt x="280" y="164"/>
                        </a:lnTo>
                        <a:lnTo>
                          <a:pt x="280" y="165"/>
                        </a:lnTo>
                        <a:lnTo>
                          <a:pt x="280" y="164"/>
                        </a:lnTo>
                        <a:lnTo>
                          <a:pt x="280" y="166"/>
                        </a:lnTo>
                        <a:lnTo>
                          <a:pt x="280" y="162"/>
                        </a:lnTo>
                        <a:lnTo>
                          <a:pt x="280" y="164"/>
                        </a:lnTo>
                        <a:lnTo>
                          <a:pt x="280" y="166"/>
                        </a:lnTo>
                        <a:lnTo>
                          <a:pt x="280" y="164"/>
                        </a:lnTo>
                        <a:lnTo>
                          <a:pt x="280" y="165"/>
                        </a:lnTo>
                        <a:lnTo>
                          <a:pt x="280" y="163"/>
                        </a:lnTo>
                        <a:lnTo>
                          <a:pt x="280" y="166"/>
                        </a:lnTo>
                        <a:lnTo>
                          <a:pt x="280" y="167"/>
                        </a:lnTo>
                        <a:lnTo>
                          <a:pt x="280" y="163"/>
                        </a:lnTo>
                        <a:lnTo>
                          <a:pt x="280" y="165"/>
                        </a:lnTo>
                        <a:lnTo>
                          <a:pt x="281" y="168"/>
                        </a:lnTo>
                        <a:lnTo>
                          <a:pt x="281" y="166"/>
                        </a:lnTo>
                        <a:lnTo>
                          <a:pt x="281" y="167"/>
                        </a:lnTo>
                        <a:lnTo>
                          <a:pt x="281" y="168"/>
                        </a:lnTo>
                        <a:lnTo>
                          <a:pt x="281" y="166"/>
                        </a:lnTo>
                        <a:lnTo>
                          <a:pt x="281" y="170"/>
                        </a:lnTo>
                        <a:lnTo>
                          <a:pt x="281" y="168"/>
                        </a:lnTo>
                        <a:lnTo>
                          <a:pt x="281" y="169"/>
                        </a:lnTo>
                        <a:lnTo>
                          <a:pt x="281" y="166"/>
                        </a:lnTo>
                        <a:lnTo>
                          <a:pt x="281" y="168"/>
                        </a:lnTo>
                        <a:lnTo>
                          <a:pt x="281" y="169"/>
                        </a:lnTo>
                        <a:lnTo>
                          <a:pt x="281" y="167"/>
                        </a:lnTo>
                        <a:lnTo>
                          <a:pt x="281" y="169"/>
                        </a:lnTo>
                        <a:lnTo>
                          <a:pt x="281" y="168"/>
                        </a:lnTo>
                        <a:lnTo>
                          <a:pt x="281" y="170"/>
                        </a:lnTo>
                        <a:lnTo>
                          <a:pt x="281" y="167"/>
                        </a:lnTo>
                        <a:lnTo>
                          <a:pt x="281" y="170"/>
                        </a:lnTo>
                        <a:lnTo>
                          <a:pt x="281" y="169"/>
                        </a:lnTo>
                        <a:lnTo>
                          <a:pt x="281" y="168"/>
                        </a:lnTo>
                        <a:lnTo>
                          <a:pt x="281" y="170"/>
                        </a:lnTo>
                        <a:lnTo>
                          <a:pt x="281" y="171"/>
                        </a:lnTo>
                        <a:lnTo>
                          <a:pt x="281" y="167"/>
                        </a:lnTo>
                        <a:lnTo>
                          <a:pt x="281" y="169"/>
                        </a:lnTo>
                        <a:lnTo>
                          <a:pt x="281" y="170"/>
                        </a:lnTo>
                        <a:lnTo>
                          <a:pt x="281" y="170"/>
                        </a:lnTo>
                        <a:lnTo>
                          <a:pt x="281" y="169"/>
                        </a:lnTo>
                        <a:lnTo>
                          <a:pt x="281" y="170"/>
                        </a:lnTo>
                        <a:lnTo>
                          <a:pt x="281" y="169"/>
                        </a:lnTo>
                        <a:lnTo>
                          <a:pt x="281" y="172"/>
                        </a:lnTo>
                        <a:lnTo>
                          <a:pt x="281" y="168"/>
                        </a:lnTo>
                        <a:lnTo>
                          <a:pt x="281" y="172"/>
                        </a:lnTo>
                        <a:lnTo>
                          <a:pt x="281" y="169"/>
                        </a:lnTo>
                        <a:lnTo>
                          <a:pt x="281" y="172"/>
                        </a:lnTo>
                        <a:lnTo>
                          <a:pt x="281" y="170"/>
                        </a:lnTo>
                        <a:lnTo>
                          <a:pt x="281" y="169"/>
                        </a:lnTo>
                        <a:lnTo>
                          <a:pt x="281" y="170"/>
                        </a:lnTo>
                        <a:lnTo>
                          <a:pt x="281" y="173"/>
                        </a:lnTo>
                        <a:lnTo>
                          <a:pt x="281" y="172"/>
                        </a:lnTo>
                        <a:lnTo>
                          <a:pt x="281" y="172"/>
                        </a:lnTo>
                        <a:lnTo>
                          <a:pt x="281" y="172"/>
                        </a:lnTo>
                        <a:lnTo>
                          <a:pt x="281" y="172"/>
                        </a:lnTo>
                        <a:lnTo>
                          <a:pt x="281" y="172"/>
                        </a:lnTo>
                        <a:lnTo>
                          <a:pt x="281" y="174"/>
                        </a:lnTo>
                        <a:lnTo>
                          <a:pt x="281" y="173"/>
                        </a:lnTo>
                        <a:lnTo>
                          <a:pt x="281" y="173"/>
                        </a:lnTo>
                        <a:lnTo>
                          <a:pt x="281" y="173"/>
                        </a:lnTo>
                        <a:lnTo>
                          <a:pt x="281" y="174"/>
                        </a:lnTo>
                        <a:lnTo>
                          <a:pt x="281" y="172"/>
                        </a:lnTo>
                        <a:lnTo>
                          <a:pt x="281" y="176"/>
                        </a:lnTo>
                        <a:lnTo>
                          <a:pt x="281" y="172"/>
                        </a:lnTo>
                        <a:lnTo>
                          <a:pt x="281" y="174"/>
                        </a:lnTo>
                        <a:lnTo>
                          <a:pt x="281" y="172"/>
                        </a:lnTo>
                        <a:lnTo>
                          <a:pt x="281" y="173"/>
                        </a:lnTo>
                        <a:lnTo>
                          <a:pt x="281" y="174"/>
                        </a:lnTo>
                        <a:lnTo>
                          <a:pt x="281" y="174"/>
                        </a:lnTo>
                        <a:lnTo>
                          <a:pt x="281" y="173"/>
                        </a:lnTo>
                        <a:lnTo>
                          <a:pt x="281" y="173"/>
                        </a:lnTo>
                        <a:lnTo>
                          <a:pt x="281" y="173"/>
                        </a:lnTo>
                        <a:lnTo>
                          <a:pt x="281" y="173"/>
                        </a:lnTo>
                        <a:lnTo>
                          <a:pt x="281" y="170"/>
                        </a:lnTo>
                        <a:lnTo>
                          <a:pt x="281" y="170"/>
                        </a:lnTo>
                        <a:lnTo>
                          <a:pt x="281" y="173"/>
                        </a:lnTo>
                        <a:lnTo>
                          <a:pt x="281" y="172"/>
                        </a:lnTo>
                        <a:lnTo>
                          <a:pt x="281" y="171"/>
                        </a:lnTo>
                        <a:lnTo>
                          <a:pt x="281" y="174"/>
                        </a:lnTo>
                        <a:lnTo>
                          <a:pt x="281" y="174"/>
                        </a:lnTo>
                        <a:lnTo>
                          <a:pt x="281" y="173"/>
                        </a:lnTo>
                        <a:lnTo>
                          <a:pt x="281" y="172"/>
                        </a:lnTo>
                        <a:lnTo>
                          <a:pt x="281" y="170"/>
                        </a:lnTo>
                        <a:lnTo>
                          <a:pt x="281" y="173"/>
                        </a:lnTo>
                        <a:lnTo>
                          <a:pt x="281" y="174"/>
                        </a:lnTo>
                        <a:lnTo>
                          <a:pt x="281" y="170"/>
                        </a:lnTo>
                        <a:lnTo>
                          <a:pt x="281" y="173"/>
                        </a:lnTo>
                        <a:lnTo>
                          <a:pt x="281" y="171"/>
                        </a:lnTo>
                        <a:lnTo>
                          <a:pt x="281" y="171"/>
                        </a:lnTo>
                        <a:lnTo>
                          <a:pt x="281" y="171"/>
                        </a:lnTo>
                        <a:lnTo>
                          <a:pt x="281" y="172"/>
                        </a:lnTo>
                        <a:lnTo>
                          <a:pt x="281" y="171"/>
                        </a:lnTo>
                        <a:lnTo>
                          <a:pt x="281" y="172"/>
                        </a:lnTo>
                        <a:lnTo>
                          <a:pt x="281" y="171"/>
                        </a:lnTo>
                        <a:lnTo>
                          <a:pt x="281" y="171"/>
                        </a:lnTo>
                        <a:lnTo>
                          <a:pt x="281" y="169"/>
                        </a:lnTo>
                        <a:lnTo>
                          <a:pt x="281" y="169"/>
                        </a:lnTo>
                        <a:lnTo>
                          <a:pt x="281" y="170"/>
                        </a:lnTo>
                        <a:lnTo>
                          <a:pt x="281" y="170"/>
                        </a:lnTo>
                        <a:lnTo>
                          <a:pt x="281" y="169"/>
                        </a:lnTo>
                        <a:lnTo>
                          <a:pt x="281" y="170"/>
                        </a:lnTo>
                        <a:lnTo>
                          <a:pt x="281" y="168"/>
                        </a:lnTo>
                        <a:lnTo>
                          <a:pt x="281" y="170"/>
                        </a:lnTo>
                        <a:lnTo>
                          <a:pt x="281" y="170"/>
                        </a:lnTo>
                        <a:lnTo>
                          <a:pt x="281" y="169"/>
                        </a:lnTo>
                        <a:lnTo>
                          <a:pt x="281" y="168"/>
                        </a:lnTo>
                        <a:lnTo>
                          <a:pt x="281" y="170"/>
                        </a:lnTo>
                        <a:lnTo>
                          <a:pt x="281" y="167"/>
                        </a:lnTo>
                        <a:lnTo>
                          <a:pt x="281" y="167"/>
                        </a:lnTo>
                        <a:lnTo>
                          <a:pt x="281" y="169"/>
                        </a:lnTo>
                        <a:lnTo>
                          <a:pt x="281" y="170"/>
                        </a:lnTo>
                        <a:lnTo>
                          <a:pt x="281" y="167"/>
                        </a:lnTo>
                        <a:lnTo>
                          <a:pt x="281" y="165"/>
                        </a:lnTo>
                        <a:lnTo>
                          <a:pt x="281" y="166"/>
                        </a:lnTo>
                        <a:lnTo>
                          <a:pt x="281" y="165"/>
                        </a:lnTo>
                        <a:lnTo>
                          <a:pt x="281" y="166"/>
                        </a:lnTo>
                        <a:lnTo>
                          <a:pt x="281" y="166"/>
                        </a:lnTo>
                        <a:lnTo>
                          <a:pt x="281" y="164"/>
                        </a:lnTo>
                        <a:lnTo>
                          <a:pt x="281" y="166"/>
                        </a:lnTo>
                        <a:lnTo>
                          <a:pt x="281" y="162"/>
                        </a:lnTo>
                        <a:lnTo>
                          <a:pt x="281" y="165"/>
                        </a:lnTo>
                        <a:lnTo>
                          <a:pt x="281" y="160"/>
                        </a:lnTo>
                        <a:lnTo>
                          <a:pt x="282" y="165"/>
                        </a:lnTo>
                        <a:lnTo>
                          <a:pt x="282" y="162"/>
                        </a:lnTo>
                        <a:lnTo>
                          <a:pt x="282" y="162"/>
                        </a:lnTo>
                        <a:lnTo>
                          <a:pt x="282" y="161"/>
                        </a:lnTo>
                        <a:lnTo>
                          <a:pt x="282" y="163"/>
                        </a:lnTo>
                        <a:lnTo>
                          <a:pt x="282" y="162"/>
                        </a:lnTo>
                        <a:lnTo>
                          <a:pt x="282" y="161"/>
                        </a:lnTo>
                        <a:lnTo>
                          <a:pt x="282" y="163"/>
                        </a:lnTo>
                        <a:lnTo>
                          <a:pt x="282" y="159"/>
                        </a:lnTo>
                        <a:lnTo>
                          <a:pt x="282" y="160"/>
                        </a:lnTo>
                        <a:lnTo>
                          <a:pt x="282" y="163"/>
                        </a:lnTo>
                        <a:lnTo>
                          <a:pt x="282" y="159"/>
                        </a:lnTo>
                        <a:lnTo>
                          <a:pt x="282" y="160"/>
                        </a:lnTo>
                        <a:lnTo>
                          <a:pt x="282" y="160"/>
                        </a:lnTo>
                        <a:lnTo>
                          <a:pt x="282" y="160"/>
                        </a:lnTo>
                        <a:lnTo>
                          <a:pt x="282" y="160"/>
                        </a:lnTo>
                        <a:lnTo>
                          <a:pt x="282" y="160"/>
                        </a:lnTo>
                        <a:lnTo>
                          <a:pt x="282" y="160"/>
                        </a:lnTo>
                        <a:lnTo>
                          <a:pt x="282" y="160"/>
                        </a:lnTo>
                        <a:lnTo>
                          <a:pt x="282" y="161"/>
                        </a:lnTo>
                        <a:lnTo>
                          <a:pt x="282" y="159"/>
                        </a:lnTo>
                        <a:lnTo>
                          <a:pt x="282" y="159"/>
                        </a:lnTo>
                        <a:lnTo>
                          <a:pt x="282" y="160"/>
                        </a:lnTo>
                        <a:lnTo>
                          <a:pt x="282" y="161"/>
                        </a:lnTo>
                        <a:lnTo>
                          <a:pt x="282" y="160"/>
                        </a:lnTo>
                        <a:lnTo>
                          <a:pt x="282" y="161"/>
                        </a:lnTo>
                        <a:lnTo>
                          <a:pt x="282" y="160"/>
                        </a:lnTo>
                        <a:lnTo>
                          <a:pt x="282" y="160"/>
                        </a:lnTo>
                        <a:lnTo>
                          <a:pt x="282" y="160"/>
                        </a:lnTo>
                        <a:lnTo>
                          <a:pt x="282" y="160"/>
                        </a:lnTo>
                        <a:lnTo>
                          <a:pt x="282" y="159"/>
                        </a:lnTo>
                        <a:lnTo>
                          <a:pt x="282" y="159"/>
                        </a:lnTo>
                        <a:lnTo>
                          <a:pt x="282" y="161"/>
                        </a:lnTo>
                        <a:lnTo>
                          <a:pt x="282" y="160"/>
                        </a:lnTo>
                        <a:lnTo>
                          <a:pt x="282" y="160"/>
                        </a:lnTo>
                        <a:lnTo>
                          <a:pt x="282" y="160"/>
                        </a:lnTo>
                        <a:lnTo>
                          <a:pt x="282" y="161"/>
                        </a:lnTo>
                        <a:lnTo>
                          <a:pt x="282" y="159"/>
                        </a:lnTo>
                        <a:lnTo>
                          <a:pt x="282" y="159"/>
                        </a:lnTo>
                        <a:lnTo>
                          <a:pt x="282" y="160"/>
                        </a:lnTo>
                        <a:lnTo>
                          <a:pt x="282" y="159"/>
                        </a:lnTo>
                        <a:lnTo>
                          <a:pt x="282" y="161"/>
                        </a:lnTo>
                        <a:lnTo>
                          <a:pt x="282" y="161"/>
                        </a:lnTo>
                        <a:lnTo>
                          <a:pt x="282" y="160"/>
                        </a:lnTo>
                        <a:lnTo>
                          <a:pt x="282" y="160"/>
                        </a:lnTo>
                        <a:lnTo>
                          <a:pt x="282" y="161"/>
                        </a:lnTo>
                        <a:lnTo>
                          <a:pt x="282" y="161"/>
                        </a:lnTo>
                        <a:lnTo>
                          <a:pt x="282" y="161"/>
                        </a:lnTo>
                        <a:lnTo>
                          <a:pt x="282" y="161"/>
                        </a:lnTo>
                        <a:lnTo>
                          <a:pt x="282" y="160"/>
                        </a:lnTo>
                        <a:lnTo>
                          <a:pt x="282" y="162"/>
                        </a:lnTo>
                        <a:lnTo>
                          <a:pt x="282" y="160"/>
                        </a:lnTo>
                        <a:lnTo>
                          <a:pt x="282" y="162"/>
                        </a:lnTo>
                        <a:lnTo>
                          <a:pt x="282" y="163"/>
                        </a:lnTo>
                        <a:lnTo>
                          <a:pt x="282" y="161"/>
                        </a:lnTo>
                        <a:lnTo>
                          <a:pt x="282" y="163"/>
                        </a:lnTo>
                        <a:lnTo>
                          <a:pt x="282" y="162"/>
                        </a:lnTo>
                        <a:lnTo>
                          <a:pt x="282" y="166"/>
                        </a:lnTo>
                        <a:lnTo>
                          <a:pt x="282" y="163"/>
                        </a:lnTo>
                        <a:lnTo>
                          <a:pt x="282" y="163"/>
                        </a:lnTo>
                        <a:lnTo>
                          <a:pt x="282" y="162"/>
                        </a:lnTo>
                        <a:lnTo>
                          <a:pt x="282" y="165"/>
                        </a:lnTo>
                        <a:lnTo>
                          <a:pt x="282" y="167"/>
                        </a:lnTo>
                        <a:lnTo>
                          <a:pt x="282" y="164"/>
                        </a:lnTo>
                        <a:lnTo>
                          <a:pt x="282" y="165"/>
                        </a:lnTo>
                        <a:lnTo>
                          <a:pt x="282" y="163"/>
                        </a:lnTo>
                        <a:lnTo>
                          <a:pt x="282" y="166"/>
                        </a:lnTo>
                        <a:lnTo>
                          <a:pt x="282" y="166"/>
                        </a:lnTo>
                        <a:lnTo>
                          <a:pt x="282" y="165"/>
                        </a:lnTo>
                        <a:lnTo>
                          <a:pt x="282" y="165"/>
                        </a:lnTo>
                        <a:lnTo>
                          <a:pt x="282" y="167"/>
                        </a:lnTo>
                        <a:lnTo>
                          <a:pt x="282" y="164"/>
                        </a:lnTo>
                        <a:lnTo>
                          <a:pt x="282" y="166"/>
                        </a:lnTo>
                        <a:lnTo>
                          <a:pt x="282" y="165"/>
                        </a:lnTo>
                        <a:lnTo>
                          <a:pt x="282" y="166"/>
                        </a:lnTo>
                        <a:lnTo>
                          <a:pt x="282" y="165"/>
                        </a:lnTo>
                        <a:lnTo>
                          <a:pt x="282" y="168"/>
                        </a:lnTo>
                        <a:lnTo>
                          <a:pt x="282" y="168"/>
                        </a:lnTo>
                        <a:lnTo>
                          <a:pt x="282" y="165"/>
                        </a:lnTo>
                        <a:lnTo>
                          <a:pt x="282" y="168"/>
                        </a:lnTo>
                        <a:lnTo>
                          <a:pt x="282" y="165"/>
                        </a:lnTo>
                        <a:lnTo>
                          <a:pt x="282" y="165"/>
                        </a:lnTo>
                        <a:lnTo>
                          <a:pt x="282" y="167"/>
                        </a:lnTo>
                        <a:lnTo>
                          <a:pt x="282" y="167"/>
                        </a:lnTo>
                        <a:lnTo>
                          <a:pt x="282" y="166"/>
                        </a:lnTo>
                        <a:lnTo>
                          <a:pt x="282" y="168"/>
                        </a:lnTo>
                        <a:lnTo>
                          <a:pt x="282" y="167"/>
                        </a:lnTo>
                        <a:lnTo>
                          <a:pt x="282" y="168"/>
                        </a:lnTo>
                        <a:lnTo>
                          <a:pt x="282" y="167"/>
                        </a:lnTo>
                        <a:lnTo>
                          <a:pt x="282" y="169"/>
                        </a:lnTo>
                        <a:lnTo>
                          <a:pt x="282" y="167"/>
                        </a:lnTo>
                        <a:lnTo>
                          <a:pt x="282" y="169"/>
                        </a:lnTo>
                        <a:lnTo>
                          <a:pt x="282" y="168"/>
                        </a:lnTo>
                        <a:lnTo>
                          <a:pt x="282" y="167"/>
                        </a:lnTo>
                        <a:lnTo>
                          <a:pt x="282" y="169"/>
                        </a:lnTo>
                        <a:lnTo>
                          <a:pt x="282" y="171"/>
                        </a:lnTo>
                        <a:lnTo>
                          <a:pt x="282" y="169"/>
                        </a:lnTo>
                        <a:lnTo>
                          <a:pt x="282" y="169"/>
                        </a:lnTo>
                        <a:lnTo>
                          <a:pt x="283" y="169"/>
                        </a:lnTo>
                        <a:lnTo>
                          <a:pt x="283" y="170"/>
                        </a:lnTo>
                        <a:lnTo>
                          <a:pt x="283" y="171"/>
                        </a:lnTo>
                        <a:lnTo>
                          <a:pt x="283" y="172"/>
                        </a:lnTo>
                        <a:lnTo>
                          <a:pt x="283" y="170"/>
                        </a:lnTo>
                        <a:lnTo>
                          <a:pt x="283" y="170"/>
                        </a:lnTo>
                        <a:lnTo>
                          <a:pt x="283" y="173"/>
                        </a:lnTo>
                        <a:lnTo>
                          <a:pt x="283" y="170"/>
                        </a:lnTo>
                        <a:lnTo>
                          <a:pt x="283" y="175"/>
                        </a:lnTo>
                        <a:lnTo>
                          <a:pt x="283" y="171"/>
                        </a:lnTo>
                        <a:lnTo>
                          <a:pt x="283" y="170"/>
                        </a:lnTo>
                        <a:lnTo>
                          <a:pt x="283" y="173"/>
                        </a:lnTo>
                        <a:lnTo>
                          <a:pt x="283" y="170"/>
                        </a:lnTo>
                        <a:lnTo>
                          <a:pt x="283" y="172"/>
                        </a:lnTo>
                        <a:lnTo>
                          <a:pt x="283" y="173"/>
                        </a:lnTo>
                        <a:lnTo>
                          <a:pt x="283" y="174"/>
                        </a:lnTo>
                        <a:lnTo>
                          <a:pt x="283" y="171"/>
                        </a:lnTo>
                        <a:lnTo>
                          <a:pt x="283" y="173"/>
                        </a:lnTo>
                        <a:lnTo>
                          <a:pt x="283" y="172"/>
                        </a:lnTo>
                        <a:lnTo>
                          <a:pt x="283" y="171"/>
                        </a:lnTo>
                        <a:lnTo>
                          <a:pt x="283" y="173"/>
                        </a:lnTo>
                        <a:lnTo>
                          <a:pt x="283" y="172"/>
                        </a:lnTo>
                        <a:lnTo>
                          <a:pt x="283" y="172"/>
                        </a:lnTo>
                        <a:lnTo>
                          <a:pt x="283" y="170"/>
                        </a:lnTo>
                        <a:lnTo>
                          <a:pt x="283" y="172"/>
                        </a:lnTo>
                        <a:lnTo>
                          <a:pt x="283" y="169"/>
                        </a:lnTo>
                        <a:lnTo>
                          <a:pt x="283" y="171"/>
                        </a:lnTo>
                        <a:lnTo>
                          <a:pt x="283" y="172"/>
                        </a:lnTo>
                        <a:lnTo>
                          <a:pt x="283" y="169"/>
                        </a:lnTo>
                        <a:lnTo>
                          <a:pt x="283" y="171"/>
                        </a:lnTo>
                        <a:lnTo>
                          <a:pt x="283" y="172"/>
                        </a:lnTo>
                        <a:lnTo>
                          <a:pt x="283" y="169"/>
                        </a:lnTo>
                        <a:lnTo>
                          <a:pt x="283" y="172"/>
                        </a:lnTo>
                        <a:lnTo>
                          <a:pt x="283" y="172"/>
                        </a:lnTo>
                        <a:lnTo>
                          <a:pt x="283" y="170"/>
                        </a:lnTo>
                        <a:lnTo>
                          <a:pt x="283" y="172"/>
                        </a:lnTo>
                        <a:lnTo>
                          <a:pt x="283" y="171"/>
                        </a:lnTo>
                        <a:lnTo>
                          <a:pt x="283" y="172"/>
                        </a:lnTo>
                        <a:lnTo>
                          <a:pt x="283" y="170"/>
                        </a:lnTo>
                        <a:lnTo>
                          <a:pt x="283" y="172"/>
                        </a:lnTo>
                        <a:lnTo>
                          <a:pt x="283" y="170"/>
                        </a:lnTo>
                        <a:lnTo>
                          <a:pt x="283" y="172"/>
                        </a:lnTo>
                        <a:lnTo>
                          <a:pt x="283" y="171"/>
                        </a:lnTo>
                        <a:lnTo>
                          <a:pt x="283" y="172"/>
                        </a:lnTo>
                        <a:lnTo>
                          <a:pt x="283" y="169"/>
                        </a:lnTo>
                        <a:lnTo>
                          <a:pt x="283" y="171"/>
                        </a:lnTo>
                        <a:lnTo>
                          <a:pt x="283" y="169"/>
                        </a:lnTo>
                        <a:lnTo>
                          <a:pt x="283" y="171"/>
                        </a:lnTo>
                        <a:lnTo>
                          <a:pt x="283" y="169"/>
                        </a:lnTo>
                        <a:lnTo>
                          <a:pt x="283" y="169"/>
                        </a:lnTo>
                        <a:lnTo>
                          <a:pt x="283" y="167"/>
                        </a:lnTo>
                        <a:lnTo>
                          <a:pt x="283" y="171"/>
                        </a:lnTo>
                        <a:lnTo>
                          <a:pt x="283" y="167"/>
                        </a:lnTo>
                        <a:lnTo>
                          <a:pt x="283" y="169"/>
                        </a:lnTo>
                        <a:lnTo>
                          <a:pt x="283" y="169"/>
                        </a:lnTo>
                        <a:lnTo>
                          <a:pt x="283" y="168"/>
                        </a:lnTo>
                        <a:lnTo>
                          <a:pt x="283" y="169"/>
                        </a:lnTo>
                        <a:lnTo>
                          <a:pt x="283" y="168"/>
                        </a:lnTo>
                        <a:lnTo>
                          <a:pt x="283" y="169"/>
                        </a:lnTo>
                        <a:lnTo>
                          <a:pt x="283" y="167"/>
                        </a:lnTo>
                        <a:lnTo>
                          <a:pt x="283" y="169"/>
                        </a:lnTo>
                        <a:lnTo>
                          <a:pt x="283" y="166"/>
                        </a:lnTo>
                        <a:lnTo>
                          <a:pt x="283" y="168"/>
                        </a:lnTo>
                        <a:lnTo>
                          <a:pt x="283" y="167"/>
                        </a:lnTo>
                        <a:lnTo>
                          <a:pt x="283" y="167"/>
                        </a:lnTo>
                        <a:lnTo>
                          <a:pt x="283" y="164"/>
                        </a:lnTo>
                        <a:lnTo>
                          <a:pt x="283" y="166"/>
                        </a:lnTo>
                        <a:lnTo>
                          <a:pt x="283" y="166"/>
                        </a:lnTo>
                        <a:lnTo>
                          <a:pt x="283" y="163"/>
                        </a:lnTo>
                        <a:lnTo>
                          <a:pt x="283" y="165"/>
                        </a:lnTo>
                        <a:lnTo>
                          <a:pt x="283" y="163"/>
                        </a:lnTo>
                        <a:lnTo>
                          <a:pt x="283" y="165"/>
                        </a:lnTo>
                        <a:lnTo>
                          <a:pt x="283" y="162"/>
                        </a:lnTo>
                        <a:lnTo>
                          <a:pt x="283" y="165"/>
                        </a:lnTo>
                        <a:lnTo>
                          <a:pt x="283" y="164"/>
                        </a:lnTo>
                        <a:lnTo>
                          <a:pt x="283" y="163"/>
                        </a:lnTo>
                        <a:lnTo>
                          <a:pt x="283" y="165"/>
                        </a:lnTo>
                        <a:lnTo>
                          <a:pt x="283" y="165"/>
                        </a:lnTo>
                        <a:lnTo>
                          <a:pt x="283" y="164"/>
                        </a:lnTo>
                        <a:lnTo>
                          <a:pt x="283" y="165"/>
                        </a:lnTo>
                        <a:lnTo>
                          <a:pt x="283" y="163"/>
                        </a:lnTo>
                        <a:lnTo>
                          <a:pt x="283" y="165"/>
                        </a:lnTo>
                        <a:lnTo>
                          <a:pt x="283" y="166"/>
                        </a:lnTo>
                        <a:lnTo>
                          <a:pt x="283" y="163"/>
                        </a:lnTo>
                        <a:lnTo>
                          <a:pt x="283" y="164"/>
                        </a:lnTo>
                        <a:lnTo>
                          <a:pt x="283" y="165"/>
                        </a:lnTo>
                        <a:lnTo>
                          <a:pt x="283" y="163"/>
                        </a:lnTo>
                        <a:lnTo>
                          <a:pt x="283" y="166"/>
                        </a:lnTo>
                        <a:lnTo>
                          <a:pt x="283" y="163"/>
                        </a:lnTo>
                        <a:lnTo>
                          <a:pt x="283" y="166"/>
                        </a:lnTo>
                        <a:lnTo>
                          <a:pt x="283" y="165"/>
                        </a:lnTo>
                        <a:lnTo>
                          <a:pt x="283" y="167"/>
                        </a:lnTo>
                        <a:lnTo>
                          <a:pt x="283" y="163"/>
                        </a:lnTo>
                        <a:lnTo>
                          <a:pt x="283" y="168"/>
                        </a:lnTo>
                        <a:lnTo>
                          <a:pt x="283" y="166"/>
                        </a:lnTo>
                        <a:lnTo>
                          <a:pt x="283" y="164"/>
                        </a:lnTo>
                        <a:lnTo>
                          <a:pt x="283" y="164"/>
                        </a:lnTo>
                        <a:lnTo>
                          <a:pt x="283" y="163"/>
                        </a:lnTo>
                        <a:lnTo>
                          <a:pt x="283" y="163"/>
                        </a:lnTo>
                        <a:lnTo>
                          <a:pt x="283" y="164"/>
                        </a:lnTo>
                        <a:lnTo>
                          <a:pt x="283" y="167"/>
                        </a:lnTo>
                        <a:lnTo>
                          <a:pt x="283" y="164"/>
                        </a:lnTo>
                        <a:lnTo>
                          <a:pt x="283" y="164"/>
                        </a:lnTo>
                        <a:lnTo>
                          <a:pt x="283" y="166"/>
                        </a:lnTo>
                        <a:lnTo>
                          <a:pt x="283" y="166"/>
                        </a:lnTo>
                        <a:lnTo>
                          <a:pt x="283" y="163"/>
                        </a:lnTo>
                        <a:lnTo>
                          <a:pt x="283" y="166"/>
                        </a:lnTo>
                        <a:lnTo>
                          <a:pt x="284" y="166"/>
                        </a:lnTo>
                        <a:lnTo>
                          <a:pt x="284" y="165"/>
                        </a:lnTo>
                        <a:lnTo>
                          <a:pt x="284" y="167"/>
                        </a:lnTo>
                        <a:lnTo>
                          <a:pt x="284" y="165"/>
                        </a:lnTo>
                        <a:lnTo>
                          <a:pt x="284" y="168"/>
                        </a:lnTo>
                        <a:lnTo>
                          <a:pt x="284" y="163"/>
                        </a:lnTo>
                        <a:lnTo>
                          <a:pt x="284" y="167"/>
                        </a:lnTo>
                        <a:lnTo>
                          <a:pt x="284" y="167"/>
                        </a:lnTo>
                        <a:lnTo>
                          <a:pt x="284" y="165"/>
                        </a:lnTo>
                        <a:lnTo>
                          <a:pt x="284" y="168"/>
                        </a:lnTo>
                        <a:lnTo>
                          <a:pt x="284" y="168"/>
                        </a:lnTo>
                        <a:lnTo>
                          <a:pt x="284" y="166"/>
                        </a:lnTo>
                        <a:lnTo>
                          <a:pt x="284" y="169"/>
                        </a:lnTo>
                        <a:lnTo>
                          <a:pt x="284" y="167"/>
                        </a:lnTo>
                        <a:lnTo>
                          <a:pt x="284" y="169"/>
                        </a:lnTo>
                        <a:lnTo>
                          <a:pt x="284" y="169"/>
                        </a:lnTo>
                        <a:lnTo>
                          <a:pt x="284" y="169"/>
                        </a:lnTo>
                        <a:lnTo>
                          <a:pt x="284" y="170"/>
                        </a:lnTo>
                        <a:lnTo>
                          <a:pt x="284" y="171"/>
                        </a:lnTo>
                        <a:lnTo>
                          <a:pt x="284" y="172"/>
                        </a:lnTo>
                        <a:lnTo>
                          <a:pt x="284" y="171"/>
                        </a:lnTo>
                        <a:lnTo>
                          <a:pt x="284" y="173"/>
                        </a:lnTo>
                        <a:lnTo>
                          <a:pt x="284" y="169"/>
                        </a:lnTo>
                        <a:lnTo>
                          <a:pt x="284" y="174"/>
                        </a:lnTo>
                        <a:lnTo>
                          <a:pt x="284" y="174"/>
                        </a:lnTo>
                        <a:lnTo>
                          <a:pt x="284" y="173"/>
                        </a:lnTo>
                        <a:lnTo>
                          <a:pt x="284" y="175"/>
                        </a:lnTo>
                        <a:lnTo>
                          <a:pt x="284" y="171"/>
                        </a:lnTo>
                        <a:lnTo>
                          <a:pt x="284" y="176"/>
                        </a:lnTo>
                        <a:lnTo>
                          <a:pt x="284" y="173"/>
                        </a:lnTo>
                        <a:lnTo>
                          <a:pt x="284" y="177"/>
                        </a:lnTo>
                        <a:lnTo>
                          <a:pt x="284" y="173"/>
                        </a:lnTo>
                        <a:lnTo>
                          <a:pt x="284" y="174"/>
                        </a:lnTo>
                        <a:lnTo>
                          <a:pt x="284" y="175"/>
                        </a:lnTo>
                        <a:lnTo>
                          <a:pt x="284" y="173"/>
                        </a:lnTo>
                        <a:lnTo>
                          <a:pt x="284" y="176"/>
                        </a:lnTo>
                        <a:lnTo>
                          <a:pt x="284" y="173"/>
                        </a:lnTo>
                        <a:lnTo>
                          <a:pt x="284" y="173"/>
                        </a:lnTo>
                        <a:lnTo>
                          <a:pt x="284" y="175"/>
                        </a:lnTo>
                        <a:lnTo>
                          <a:pt x="284" y="177"/>
                        </a:lnTo>
                        <a:lnTo>
                          <a:pt x="284" y="172"/>
                        </a:lnTo>
                        <a:lnTo>
                          <a:pt x="284" y="176"/>
                        </a:lnTo>
                        <a:lnTo>
                          <a:pt x="284" y="170"/>
                        </a:lnTo>
                        <a:lnTo>
                          <a:pt x="284" y="176"/>
                        </a:lnTo>
                        <a:lnTo>
                          <a:pt x="284" y="172"/>
                        </a:lnTo>
                        <a:lnTo>
                          <a:pt x="284" y="175"/>
                        </a:lnTo>
                        <a:lnTo>
                          <a:pt x="284" y="174"/>
                        </a:lnTo>
                        <a:lnTo>
                          <a:pt x="284" y="174"/>
                        </a:lnTo>
                        <a:lnTo>
                          <a:pt x="284" y="175"/>
                        </a:lnTo>
                        <a:lnTo>
                          <a:pt x="284" y="175"/>
                        </a:lnTo>
                        <a:lnTo>
                          <a:pt x="284" y="176"/>
                        </a:lnTo>
                        <a:lnTo>
                          <a:pt x="284" y="175"/>
                        </a:lnTo>
                        <a:lnTo>
                          <a:pt x="284" y="175"/>
                        </a:lnTo>
                        <a:lnTo>
                          <a:pt x="284" y="173"/>
                        </a:lnTo>
                        <a:lnTo>
                          <a:pt x="284" y="176"/>
                        </a:lnTo>
                        <a:lnTo>
                          <a:pt x="284" y="177"/>
                        </a:lnTo>
                        <a:lnTo>
                          <a:pt x="284" y="172"/>
                        </a:lnTo>
                        <a:lnTo>
                          <a:pt x="284" y="177"/>
                        </a:lnTo>
                        <a:lnTo>
                          <a:pt x="284" y="174"/>
                        </a:lnTo>
                        <a:lnTo>
                          <a:pt x="284" y="177"/>
                        </a:lnTo>
                        <a:lnTo>
                          <a:pt x="284" y="175"/>
                        </a:lnTo>
                        <a:lnTo>
                          <a:pt x="284" y="174"/>
                        </a:lnTo>
                        <a:lnTo>
                          <a:pt x="284" y="176"/>
                        </a:lnTo>
                        <a:lnTo>
                          <a:pt x="284" y="173"/>
                        </a:lnTo>
                        <a:lnTo>
                          <a:pt x="284" y="177"/>
                        </a:lnTo>
                        <a:lnTo>
                          <a:pt x="284" y="175"/>
                        </a:lnTo>
                        <a:lnTo>
                          <a:pt x="284" y="173"/>
                        </a:lnTo>
                        <a:lnTo>
                          <a:pt x="284" y="173"/>
                        </a:lnTo>
                        <a:lnTo>
                          <a:pt x="284" y="173"/>
                        </a:lnTo>
                        <a:lnTo>
                          <a:pt x="284" y="173"/>
                        </a:lnTo>
                        <a:lnTo>
                          <a:pt x="284" y="175"/>
                        </a:lnTo>
                        <a:lnTo>
                          <a:pt x="284" y="172"/>
                        </a:lnTo>
                        <a:lnTo>
                          <a:pt x="284" y="175"/>
                        </a:lnTo>
                        <a:lnTo>
                          <a:pt x="284" y="175"/>
                        </a:lnTo>
                        <a:lnTo>
                          <a:pt x="284" y="171"/>
                        </a:lnTo>
                        <a:lnTo>
                          <a:pt x="284" y="175"/>
                        </a:lnTo>
                        <a:lnTo>
                          <a:pt x="284" y="174"/>
                        </a:lnTo>
                        <a:lnTo>
                          <a:pt x="284" y="173"/>
                        </a:lnTo>
                        <a:lnTo>
                          <a:pt x="284" y="172"/>
                        </a:lnTo>
                        <a:lnTo>
                          <a:pt x="284" y="173"/>
                        </a:lnTo>
                        <a:lnTo>
                          <a:pt x="284" y="171"/>
                        </a:lnTo>
                        <a:lnTo>
                          <a:pt x="284" y="172"/>
                        </a:lnTo>
                        <a:lnTo>
                          <a:pt x="284" y="171"/>
                        </a:lnTo>
                        <a:lnTo>
                          <a:pt x="284" y="173"/>
                        </a:lnTo>
                        <a:lnTo>
                          <a:pt x="284" y="169"/>
                        </a:lnTo>
                        <a:lnTo>
                          <a:pt x="284" y="171"/>
                        </a:lnTo>
                        <a:lnTo>
                          <a:pt x="284" y="169"/>
                        </a:lnTo>
                        <a:lnTo>
                          <a:pt x="284" y="170"/>
                        </a:lnTo>
                        <a:lnTo>
                          <a:pt x="284" y="171"/>
                        </a:lnTo>
                        <a:lnTo>
                          <a:pt x="284" y="171"/>
                        </a:lnTo>
                        <a:lnTo>
                          <a:pt x="284" y="169"/>
                        </a:lnTo>
                        <a:lnTo>
                          <a:pt x="284" y="171"/>
                        </a:lnTo>
                        <a:lnTo>
                          <a:pt x="284" y="169"/>
                        </a:lnTo>
                        <a:lnTo>
                          <a:pt x="284" y="170"/>
                        </a:lnTo>
                        <a:lnTo>
                          <a:pt x="284" y="171"/>
                        </a:lnTo>
                        <a:lnTo>
                          <a:pt x="284" y="170"/>
                        </a:lnTo>
                        <a:lnTo>
                          <a:pt x="284" y="169"/>
                        </a:lnTo>
                        <a:lnTo>
                          <a:pt x="284" y="167"/>
                        </a:lnTo>
                        <a:lnTo>
                          <a:pt x="285" y="169"/>
                        </a:lnTo>
                        <a:lnTo>
                          <a:pt x="285" y="168"/>
                        </a:lnTo>
                        <a:lnTo>
                          <a:pt x="285" y="169"/>
                        </a:lnTo>
                        <a:lnTo>
                          <a:pt x="285" y="168"/>
                        </a:lnTo>
                        <a:lnTo>
                          <a:pt x="285" y="167"/>
                        </a:lnTo>
                        <a:lnTo>
                          <a:pt x="285" y="171"/>
                        </a:lnTo>
                        <a:lnTo>
                          <a:pt x="285" y="168"/>
                        </a:lnTo>
                        <a:lnTo>
                          <a:pt x="285" y="168"/>
                        </a:lnTo>
                        <a:lnTo>
                          <a:pt x="285" y="168"/>
                        </a:lnTo>
                        <a:lnTo>
                          <a:pt x="285" y="168"/>
                        </a:lnTo>
                        <a:lnTo>
                          <a:pt x="285" y="168"/>
                        </a:lnTo>
                        <a:lnTo>
                          <a:pt x="285" y="166"/>
                        </a:lnTo>
                        <a:lnTo>
                          <a:pt x="285" y="168"/>
                        </a:lnTo>
                        <a:lnTo>
                          <a:pt x="285" y="167"/>
                        </a:lnTo>
                        <a:lnTo>
                          <a:pt x="285" y="167"/>
                        </a:lnTo>
                        <a:lnTo>
                          <a:pt x="285" y="165"/>
                        </a:lnTo>
                        <a:lnTo>
                          <a:pt x="285" y="167"/>
                        </a:lnTo>
                        <a:lnTo>
                          <a:pt x="285" y="166"/>
                        </a:lnTo>
                        <a:lnTo>
                          <a:pt x="285" y="168"/>
                        </a:lnTo>
                        <a:lnTo>
                          <a:pt x="285" y="167"/>
                        </a:lnTo>
                        <a:lnTo>
                          <a:pt x="285" y="165"/>
                        </a:lnTo>
                        <a:lnTo>
                          <a:pt x="285" y="165"/>
                        </a:lnTo>
                        <a:lnTo>
                          <a:pt x="285" y="165"/>
                        </a:lnTo>
                        <a:lnTo>
                          <a:pt x="285" y="165"/>
                        </a:lnTo>
                        <a:lnTo>
                          <a:pt x="285" y="165"/>
                        </a:lnTo>
                        <a:lnTo>
                          <a:pt x="285" y="165"/>
                        </a:lnTo>
                        <a:lnTo>
                          <a:pt x="285" y="163"/>
                        </a:lnTo>
                        <a:lnTo>
                          <a:pt x="285" y="164"/>
                        </a:lnTo>
                        <a:lnTo>
                          <a:pt x="285" y="163"/>
                        </a:lnTo>
                        <a:lnTo>
                          <a:pt x="285" y="161"/>
                        </a:lnTo>
                        <a:lnTo>
                          <a:pt x="285" y="166"/>
                        </a:lnTo>
                        <a:lnTo>
                          <a:pt x="285" y="162"/>
                        </a:lnTo>
                        <a:lnTo>
                          <a:pt x="285" y="166"/>
                        </a:lnTo>
                        <a:lnTo>
                          <a:pt x="285" y="161"/>
                        </a:lnTo>
                        <a:lnTo>
                          <a:pt x="285" y="165"/>
                        </a:lnTo>
                        <a:lnTo>
                          <a:pt x="285" y="163"/>
                        </a:lnTo>
                        <a:lnTo>
                          <a:pt x="285" y="163"/>
                        </a:lnTo>
                        <a:lnTo>
                          <a:pt x="285" y="163"/>
                        </a:lnTo>
                        <a:lnTo>
                          <a:pt x="285" y="164"/>
                        </a:lnTo>
                        <a:lnTo>
                          <a:pt x="285" y="166"/>
                        </a:lnTo>
                        <a:lnTo>
                          <a:pt x="285" y="163"/>
                        </a:lnTo>
                        <a:lnTo>
                          <a:pt x="285" y="165"/>
                        </a:lnTo>
                        <a:lnTo>
                          <a:pt x="285" y="164"/>
                        </a:lnTo>
                        <a:lnTo>
                          <a:pt x="285" y="164"/>
                        </a:lnTo>
                        <a:lnTo>
                          <a:pt x="285" y="166"/>
                        </a:lnTo>
                        <a:lnTo>
                          <a:pt x="285" y="164"/>
                        </a:lnTo>
                        <a:lnTo>
                          <a:pt x="285" y="166"/>
                        </a:lnTo>
                        <a:lnTo>
                          <a:pt x="285" y="165"/>
                        </a:lnTo>
                        <a:lnTo>
                          <a:pt x="285" y="167"/>
                        </a:lnTo>
                        <a:lnTo>
                          <a:pt x="285" y="163"/>
                        </a:lnTo>
                        <a:lnTo>
                          <a:pt x="285" y="164"/>
                        </a:lnTo>
                        <a:lnTo>
                          <a:pt x="285" y="166"/>
                        </a:lnTo>
                        <a:lnTo>
                          <a:pt x="285" y="164"/>
                        </a:lnTo>
                        <a:lnTo>
                          <a:pt x="285" y="166"/>
                        </a:lnTo>
                        <a:lnTo>
                          <a:pt x="285" y="167"/>
                        </a:lnTo>
                        <a:lnTo>
                          <a:pt x="285" y="164"/>
                        </a:lnTo>
                        <a:lnTo>
                          <a:pt x="285" y="166"/>
                        </a:lnTo>
                        <a:lnTo>
                          <a:pt x="285" y="166"/>
                        </a:lnTo>
                        <a:lnTo>
                          <a:pt x="285" y="165"/>
                        </a:lnTo>
                        <a:lnTo>
                          <a:pt x="285" y="166"/>
                        </a:lnTo>
                        <a:lnTo>
                          <a:pt x="285" y="164"/>
                        </a:lnTo>
                        <a:lnTo>
                          <a:pt x="285" y="166"/>
                        </a:lnTo>
                        <a:lnTo>
                          <a:pt x="285" y="165"/>
                        </a:lnTo>
                        <a:lnTo>
                          <a:pt x="285" y="167"/>
                        </a:lnTo>
                        <a:lnTo>
                          <a:pt x="285" y="162"/>
                        </a:lnTo>
                        <a:lnTo>
                          <a:pt x="285" y="165"/>
                        </a:lnTo>
                        <a:lnTo>
                          <a:pt x="285" y="164"/>
                        </a:lnTo>
                        <a:lnTo>
                          <a:pt x="285" y="166"/>
                        </a:lnTo>
                        <a:lnTo>
                          <a:pt x="285" y="165"/>
                        </a:lnTo>
                        <a:lnTo>
                          <a:pt x="285" y="166"/>
                        </a:lnTo>
                        <a:lnTo>
                          <a:pt x="285" y="165"/>
                        </a:lnTo>
                        <a:lnTo>
                          <a:pt x="285" y="165"/>
                        </a:lnTo>
                        <a:lnTo>
                          <a:pt x="285" y="166"/>
                        </a:lnTo>
                        <a:lnTo>
                          <a:pt x="285" y="166"/>
                        </a:lnTo>
                        <a:lnTo>
                          <a:pt x="285" y="165"/>
                        </a:lnTo>
                        <a:lnTo>
                          <a:pt x="285" y="164"/>
                        </a:lnTo>
                        <a:lnTo>
                          <a:pt x="285" y="166"/>
                        </a:lnTo>
                        <a:lnTo>
                          <a:pt x="285" y="164"/>
                        </a:lnTo>
                        <a:lnTo>
                          <a:pt x="285" y="168"/>
                        </a:lnTo>
                        <a:lnTo>
                          <a:pt x="285" y="163"/>
                        </a:lnTo>
                        <a:lnTo>
                          <a:pt x="285" y="166"/>
                        </a:lnTo>
                        <a:lnTo>
                          <a:pt x="285" y="164"/>
                        </a:lnTo>
                        <a:lnTo>
                          <a:pt x="285" y="167"/>
                        </a:lnTo>
                        <a:lnTo>
                          <a:pt x="285" y="164"/>
                        </a:lnTo>
                        <a:lnTo>
                          <a:pt x="285" y="166"/>
                        </a:lnTo>
                        <a:lnTo>
                          <a:pt x="285" y="164"/>
                        </a:lnTo>
                        <a:lnTo>
                          <a:pt x="285" y="167"/>
                        </a:lnTo>
                        <a:lnTo>
                          <a:pt x="285" y="166"/>
                        </a:lnTo>
                        <a:lnTo>
                          <a:pt x="285" y="167"/>
                        </a:lnTo>
                        <a:lnTo>
                          <a:pt x="285" y="163"/>
                        </a:lnTo>
                        <a:lnTo>
                          <a:pt x="285" y="166"/>
                        </a:lnTo>
                        <a:lnTo>
                          <a:pt x="285" y="166"/>
                        </a:lnTo>
                        <a:lnTo>
                          <a:pt x="285" y="167"/>
                        </a:lnTo>
                        <a:lnTo>
                          <a:pt x="285" y="167"/>
                        </a:lnTo>
                        <a:lnTo>
                          <a:pt x="285" y="167"/>
                        </a:lnTo>
                        <a:lnTo>
                          <a:pt x="285" y="165"/>
                        </a:lnTo>
                        <a:lnTo>
                          <a:pt x="285" y="166"/>
                        </a:lnTo>
                        <a:lnTo>
                          <a:pt x="285" y="165"/>
                        </a:lnTo>
                        <a:lnTo>
                          <a:pt x="285" y="167"/>
                        </a:lnTo>
                        <a:lnTo>
                          <a:pt x="285" y="168"/>
                        </a:lnTo>
                        <a:lnTo>
                          <a:pt x="285" y="162"/>
                        </a:lnTo>
                        <a:lnTo>
                          <a:pt x="285" y="167"/>
                        </a:lnTo>
                        <a:lnTo>
                          <a:pt x="285" y="165"/>
                        </a:lnTo>
                        <a:lnTo>
                          <a:pt x="285" y="164"/>
                        </a:lnTo>
                        <a:lnTo>
                          <a:pt x="285" y="165"/>
                        </a:lnTo>
                        <a:lnTo>
                          <a:pt x="285" y="165"/>
                        </a:lnTo>
                        <a:lnTo>
                          <a:pt x="285" y="164"/>
                        </a:lnTo>
                        <a:lnTo>
                          <a:pt x="285" y="168"/>
                        </a:lnTo>
                        <a:lnTo>
                          <a:pt x="286" y="163"/>
                        </a:lnTo>
                        <a:lnTo>
                          <a:pt x="286" y="164"/>
                        </a:lnTo>
                        <a:lnTo>
                          <a:pt x="286" y="165"/>
                        </a:lnTo>
                        <a:lnTo>
                          <a:pt x="286" y="164"/>
                        </a:lnTo>
                        <a:lnTo>
                          <a:pt x="286" y="168"/>
                        </a:lnTo>
                        <a:lnTo>
                          <a:pt x="286" y="167"/>
                        </a:lnTo>
                        <a:lnTo>
                          <a:pt x="286" y="165"/>
                        </a:lnTo>
                        <a:lnTo>
                          <a:pt x="286" y="166"/>
                        </a:lnTo>
                        <a:lnTo>
                          <a:pt x="286" y="164"/>
                        </a:lnTo>
                        <a:lnTo>
                          <a:pt x="286" y="166"/>
                        </a:lnTo>
                        <a:lnTo>
                          <a:pt x="286" y="164"/>
                        </a:lnTo>
                        <a:lnTo>
                          <a:pt x="286" y="164"/>
                        </a:lnTo>
                        <a:lnTo>
                          <a:pt x="286" y="165"/>
                        </a:lnTo>
                        <a:lnTo>
                          <a:pt x="286" y="165"/>
                        </a:lnTo>
                        <a:lnTo>
                          <a:pt x="286" y="167"/>
                        </a:lnTo>
                        <a:lnTo>
                          <a:pt x="286" y="164"/>
                        </a:lnTo>
                        <a:lnTo>
                          <a:pt x="286" y="165"/>
                        </a:lnTo>
                        <a:lnTo>
                          <a:pt x="286" y="166"/>
                        </a:lnTo>
                        <a:lnTo>
                          <a:pt x="286" y="166"/>
                        </a:lnTo>
                        <a:lnTo>
                          <a:pt x="286" y="166"/>
                        </a:lnTo>
                        <a:lnTo>
                          <a:pt x="286" y="166"/>
                        </a:lnTo>
                        <a:lnTo>
                          <a:pt x="286" y="167"/>
                        </a:lnTo>
                        <a:lnTo>
                          <a:pt x="286" y="167"/>
                        </a:lnTo>
                        <a:lnTo>
                          <a:pt x="286" y="166"/>
                        </a:lnTo>
                        <a:lnTo>
                          <a:pt x="286" y="167"/>
                        </a:lnTo>
                        <a:lnTo>
                          <a:pt x="286" y="166"/>
                        </a:lnTo>
                        <a:lnTo>
                          <a:pt x="286" y="166"/>
                        </a:lnTo>
                        <a:lnTo>
                          <a:pt x="286" y="166"/>
                        </a:lnTo>
                        <a:lnTo>
                          <a:pt x="286" y="167"/>
                        </a:lnTo>
                        <a:lnTo>
                          <a:pt x="286" y="166"/>
                        </a:lnTo>
                        <a:lnTo>
                          <a:pt x="286" y="166"/>
                        </a:lnTo>
                        <a:lnTo>
                          <a:pt x="286" y="168"/>
                        </a:lnTo>
                        <a:lnTo>
                          <a:pt x="286" y="167"/>
                        </a:lnTo>
                        <a:lnTo>
                          <a:pt x="286" y="166"/>
                        </a:lnTo>
                        <a:lnTo>
                          <a:pt x="286" y="168"/>
                        </a:lnTo>
                        <a:lnTo>
                          <a:pt x="286" y="164"/>
                        </a:lnTo>
                        <a:lnTo>
                          <a:pt x="286" y="166"/>
                        </a:lnTo>
                        <a:lnTo>
                          <a:pt x="286" y="166"/>
                        </a:lnTo>
                        <a:lnTo>
                          <a:pt x="286" y="166"/>
                        </a:lnTo>
                        <a:lnTo>
                          <a:pt x="286" y="165"/>
                        </a:lnTo>
                        <a:lnTo>
                          <a:pt x="286" y="166"/>
                        </a:lnTo>
                        <a:lnTo>
                          <a:pt x="286" y="167"/>
                        </a:lnTo>
                        <a:lnTo>
                          <a:pt x="286" y="164"/>
                        </a:lnTo>
                        <a:lnTo>
                          <a:pt x="286" y="166"/>
                        </a:lnTo>
                        <a:lnTo>
                          <a:pt x="286" y="166"/>
                        </a:lnTo>
                        <a:lnTo>
                          <a:pt x="286" y="165"/>
                        </a:lnTo>
                        <a:lnTo>
                          <a:pt x="286" y="166"/>
                        </a:lnTo>
                        <a:lnTo>
                          <a:pt x="286" y="164"/>
                        </a:lnTo>
                        <a:lnTo>
                          <a:pt x="286" y="167"/>
                        </a:lnTo>
                        <a:lnTo>
                          <a:pt x="286" y="163"/>
                        </a:lnTo>
                        <a:lnTo>
                          <a:pt x="286" y="165"/>
                        </a:lnTo>
                        <a:lnTo>
                          <a:pt x="286" y="163"/>
                        </a:lnTo>
                        <a:lnTo>
                          <a:pt x="286" y="164"/>
                        </a:lnTo>
                        <a:lnTo>
                          <a:pt x="286" y="164"/>
                        </a:lnTo>
                        <a:lnTo>
                          <a:pt x="286" y="166"/>
                        </a:lnTo>
                        <a:lnTo>
                          <a:pt x="286" y="162"/>
                        </a:lnTo>
                        <a:lnTo>
                          <a:pt x="286" y="164"/>
                        </a:lnTo>
                        <a:lnTo>
                          <a:pt x="286" y="164"/>
                        </a:lnTo>
                        <a:lnTo>
                          <a:pt x="286" y="167"/>
                        </a:lnTo>
                        <a:lnTo>
                          <a:pt x="286" y="166"/>
                        </a:lnTo>
                        <a:lnTo>
                          <a:pt x="286" y="166"/>
                        </a:lnTo>
                        <a:lnTo>
                          <a:pt x="286" y="164"/>
                        </a:lnTo>
                        <a:lnTo>
                          <a:pt x="286" y="164"/>
                        </a:lnTo>
                        <a:lnTo>
                          <a:pt x="286" y="164"/>
                        </a:lnTo>
                        <a:lnTo>
                          <a:pt x="286" y="164"/>
                        </a:lnTo>
                        <a:lnTo>
                          <a:pt x="286" y="165"/>
                        </a:lnTo>
                        <a:lnTo>
                          <a:pt x="286" y="163"/>
                        </a:lnTo>
                        <a:lnTo>
                          <a:pt x="286" y="166"/>
                        </a:lnTo>
                        <a:lnTo>
                          <a:pt x="286" y="165"/>
                        </a:lnTo>
                        <a:lnTo>
                          <a:pt x="286" y="165"/>
                        </a:lnTo>
                        <a:lnTo>
                          <a:pt x="286" y="166"/>
                        </a:lnTo>
                        <a:lnTo>
                          <a:pt x="286" y="165"/>
                        </a:lnTo>
                        <a:lnTo>
                          <a:pt x="286" y="164"/>
                        </a:lnTo>
                        <a:lnTo>
                          <a:pt x="286" y="164"/>
                        </a:lnTo>
                        <a:lnTo>
                          <a:pt x="286" y="167"/>
                        </a:lnTo>
                        <a:lnTo>
                          <a:pt x="286" y="163"/>
                        </a:lnTo>
                        <a:lnTo>
                          <a:pt x="286" y="167"/>
                        </a:lnTo>
                        <a:lnTo>
                          <a:pt x="286" y="166"/>
                        </a:lnTo>
                        <a:lnTo>
                          <a:pt x="286" y="167"/>
                        </a:lnTo>
                        <a:lnTo>
                          <a:pt x="286" y="167"/>
                        </a:lnTo>
                        <a:lnTo>
                          <a:pt x="286" y="167"/>
                        </a:lnTo>
                        <a:lnTo>
                          <a:pt x="286" y="166"/>
                        </a:lnTo>
                        <a:lnTo>
                          <a:pt x="286" y="165"/>
                        </a:lnTo>
                        <a:lnTo>
                          <a:pt x="286" y="169"/>
                        </a:lnTo>
                        <a:lnTo>
                          <a:pt x="286" y="165"/>
                        </a:lnTo>
                        <a:lnTo>
                          <a:pt x="286" y="167"/>
                        </a:lnTo>
                        <a:lnTo>
                          <a:pt x="286" y="166"/>
                        </a:lnTo>
                        <a:lnTo>
                          <a:pt x="286" y="168"/>
                        </a:lnTo>
                        <a:lnTo>
                          <a:pt x="286" y="166"/>
                        </a:lnTo>
                        <a:lnTo>
                          <a:pt x="286" y="170"/>
                        </a:lnTo>
                        <a:lnTo>
                          <a:pt x="286" y="166"/>
                        </a:lnTo>
                        <a:lnTo>
                          <a:pt x="286" y="167"/>
                        </a:lnTo>
                        <a:lnTo>
                          <a:pt x="286" y="169"/>
                        </a:lnTo>
                        <a:lnTo>
                          <a:pt x="286" y="168"/>
                        </a:lnTo>
                        <a:lnTo>
                          <a:pt x="286" y="168"/>
                        </a:lnTo>
                        <a:lnTo>
                          <a:pt x="286" y="170"/>
                        </a:lnTo>
                        <a:lnTo>
                          <a:pt x="286" y="166"/>
                        </a:lnTo>
                        <a:lnTo>
                          <a:pt x="286" y="170"/>
                        </a:lnTo>
                        <a:lnTo>
                          <a:pt x="287" y="170"/>
                        </a:lnTo>
                        <a:lnTo>
                          <a:pt x="287" y="172"/>
                        </a:lnTo>
                        <a:lnTo>
                          <a:pt x="287" y="168"/>
                        </a:lnTo>
                        <a:lnTo>
                          <a:pt x="287" y="171"/>
                        </a:lnTo>
                        <a:lnTo>
                          <a:pt x="287" y="171"/>
                        </a:lnTo>
                        <a:lnTo>
                          <a:pt x="287" y="171"/>
                        </a:lnTo>
                        <a:lnTo>
                          <a:pt x="287" y="173"/>
                        </a:lnTo>
                        <a:lnTo>
                          <a:pt x="287" y="173"/>
                        </a:lnTo>
                        <a:lnTo>
                          <a:pt x="287" y="174"/>
                        </a:lnTo>
                        <a:lnTo>
                          <a:pt x="287" y="172"/>
                        </a:lnTo>
                        <a:lnTo>
                          <a:pt x="287" y="174"/>
                        </a:lnTo>
                        <a:lnTo>
                          <a:pt x="287" y="176"/>
                        </a:lnTo>
                        <a:lnTo>
                          <a:pt x="287" y="177"/>
                        </a:lnTo>
                        <a:lnTo>
                          <a:pt x="287" y="174"/>
                        </a:lnTo>
                        <a:lnTo>
                          <a:pt x="287" y="177"/>
                        </a:lnTo>
                        <a:lnTo>
                          <a:pt x="287" y="177"/>
                        </a:lnTo>
                        <a:lnTo>
                          <a:pt x="287" y="176"/>
                        </a:lnTo>
                        <a:lnTo>
                          <a:pt x="287" y="181"/>
                        </a:lnTo>
                        <a:lnTo>
                          <a:pt x="287" y="174"/>
                        </a:lnTo>
                        <a:lnTo>
                          <a:pt x="287" y="180"/>
                        </a:lnTo>
                        <a:lnTo>
                          <a:pt x="287" y="178"/>
                        </a:lnTo>
                        <a:lnTo>
                          <a:pt x="287" y="178"/>
                        </a:lnTo>
                        <a:lnTo>
                          <a:pt x="287" y="179"/>
                        </a:lnTo>
                        <a:lnTo>
                          <a:pt x="287" y="179"/>
                        </a:lnTo>
                        <a:lnTo>
                          <a:pt x="287" y="182"/>
                        </a:lnTo>
                        <a:lnTo>
                          <a:pt x="287" y="181"/>
                        </a:lnTo>
                        <a:lnTo>
                          <a:pt x="287" y="178"/>
                        </a:lnTo>
                        <a:lnTo>
                          <a:pt x="287" y="182"/>
                        </a:lnTo>
                        <a:lnTo>
                          <a:pt x="287" y="180"/>
                        </a:lnTo>
                        <a:lnTo>
                          <a:pt x="287" y="183"/>
                        </a:lnTo>
                        <a:lnTo>
                          <a:pt x="287" y="181"/>
                        </a:lnTo>
                        <a:lnTo>
                          <a:pt x="287" y="182"/>
                        </a:lnTo>
                        <a:lnTo>
                          <a:pt x="287" y="181"/>
                        </a:lnTo>
                        <a:lnTo>
                          <a:pt x="287" y="185"/>
                        </a:lnTo>
                        <a:lnTo>
                          <a:pt x="287" y="182"/>
                        </a:lnTo>
                        <a:lnTo>
                          <a:pt x="287" y="184"/>
                        </a:lnTo>
                        <a:lnTo>
                          <a:pt x="287" y="184"/>
                        </a:lnTo>
                        <a:lnTo>
                          <a:pt x="287" y="184"/>
                        </a:lnTo>
                        <a:lnTo>
                          <a:pt x="287" y="185"/>
                        </a:lnTo>
                        <a:lnTo>
                          <a:pt x="287" y="187"/>
                        </a:lnTo>
                        <a:lnTo>
                          <a:pt x="287" y="188"/>
                        </a:lnTo>
                        <a:lnTo>
                          <a:pt x="287" y="187"/>
                        </a:lnTo>
                        <a:lnTo>
                          <a:pt x="287" y="186"/>
                        </a:lnTo>
                        <a:lnTo>
                          <a:pt x="287" y="187"/>
                        </a:lnTo>
                        <a:lnTo>
                          <a:pt x="287" y="189"/>
                        </a:lnTo>
                        <a:lnTo>
                          <a:pt x="287" y="188"/>
                        </a:lnTo>
                        <a:lnTo>
                          <a:pt x="287" y="191"/>
                        </a:lnTo>
                        <a:lnTo>
                          <a:pt x="287" y="189"/>
                        </a:lnTo>
                        <a:lnTo>
                          <a:pt x="287" y="190"/>
                        </a:lnTo>
                        <a:lnTo>
                          <a:pt x="287" y="192"/>
                        </a:lnTo>
                        <a:lnTo>
                          <a:pt x="287" y="191"/>
                        </a:lnTo>
                        <a:lnTo>
                          <a:pt x="287" y="192"/>
                        </a:lnTo>
                        <a:lnTo>
                          <a:pt x="287" y="190"/>
                        </a:lnTo>
                        <a:lnTo>
                          <a:pt x="287" y="192"/>
                        </a:lnTo>
                        <a:lnTo>
                          <a:pt x="287" y="193"/>
                        </a:lnTo>
                        <a:lnTo>
                          <a:pt x="287" y="193"/>
                        </a:lnTo>
                        <a:lnTo>
                          <a:pt x="287" y="191"/>
                        </a:lnTo>
                        <a:lnTo>
                          <a:pt x="287" y="195"/>
                        </a:lnTo>
                        <a:lnTo>
                          <a:pt x="287" y="192"/>
                        </a:lnTo>
                        <a:lnTo>
                          <a:pt x="287" y="195"/>
                        </a:lnTo>
                        <a:lnTo>
                          <a:pt x="287" y="193"/>
                        </a:lnTo>
                        <a:lnTo>
                          <a:pt x="287" y="194"/>
                        </a:lnTo>
                        <a:lnTo>
                          <a:pt x="287" y="197"/>
                        </a:lnTo>
                        <a:lnTo>
                          <a:pt x="287" y="196"/>
                        </a:lnTo>
                        <a:lnTo>
                          <a:pt x="287" y="197"/>
                        </a:lnTo>
                        <a:lnTo>
                          <a:pt x="287" y="196"/>
                        </a:lnTo>
                        <a:lnTo>
                          <a:pt x="287" y="197"/>
                        </a:lnTo>
                        <a:lnTo>
                          <a:pt x="287" y="198"/>
                        </a:lnTo>
                        <a:lnTo>
                          <a:pt x="287" y="196"/>
                        </a:lnTo>
                        <a:lnTo>
                          <a:pt x="287" y="194"/>
                        </a:lnTo>
                        <a:lnTo>
                          <a:pt x="287" y="200"/>
                        </a:lnTo>
                        <a:lnTo>
                          <a:pt x="287" y="196"/>
                        </a:lnTo>
                        <a:lnTo>
                          <a:pt x="287" y="198"/>
                        </a:lnTo>
                        <a:lnTo>
                          <a:pt x="287" y="196"/>
                        </a:lnTo>
                        <a:lnTo>
                          <a:pt x="287" y="199"/>
                        </a:lnTo>
                        <a:lnTo>
                          <a:pt x="287" y="197"/>
                        </a:lnTo>
                        <a:lnTo>
                          <a:pt x="287" y="199"/>
                        </a:lnTo>
                        <a:lnTo>
                          <a:pt x="287" y="199"/>
                        </a:lnTo>
                        <a:lnTo>
                          <a:pt x="287" y="200"/>
                        </a:lnTo>
                        <a:lnTo>
                          <a:pt x="287" y="199"/>
                        </a:lnTo>
                        <a:lnTo>
                          <a:pt x="287" y="200"/>
                        </a:lnTo>
                        <a:lnTo>
                          <a:pt x="287" y="202"/>
                        </a:lnTo>
                        <a:lnTo>
                          <a:pt x="287" y="201"/>
                        </a:lnTo>
                        <a:lnTo>
                          <a:pt x="287" y="201"/>
                        </a:lnTo>
                        <a:lnTo>
                          <a:pt x="287" y="201"/>
                        </a:lnTo>
                        <a:lnTo>
                          <a:pt x="287" y="199"/>
                        </a:lnTo>
                        <a:lnTo>
                          <a:pt x="287" y="201"/>
                        </a:lnTo>
                        <a:lnTo>
                          <a:pt x="287" y="203"/>
                        </a:lnTo>
                        <a:lnTo>
                          <a:pt x="287" y="202"/>
                        </a:lnTo>
                        <a:lnTo>
                          <a:pt x="287" y="202"/>
                        </a:lnTo>
                        <a:lnTo>
                          <a:pt x="287" y="204"/>
                        </a:lnTo>
                        <a:lnTo>
                          <a:pt x="287" y="202"/>
                        </a:lnTo>
                        <a:lnTo>
                          <a:pt x="287" y="205"/>
                        </a:lnTo>
                        <a:lnTo>
                          <a:pt x="287" y="203"/>
                        </a:lnTo>
                        <a:lnTo>
                          <a:pt x="287" y="204"/>
                        </a:lnTo>
                        <a:lnTo>
                          <a:pt x="287" y="202"/>
                        </a:lnTo>
                        <a:lnTo>
                          <a:pt x="287" y="203"/>
                        </a:lnTo>
                        <a:lnTo>
                          <a:pt x="287" y="204"/>
                        </a:lnTo>
                        <a:lnTo>
                          <a:pt x="287" y="205"/>
                        </a:lnTo>
                        <a:lnTo>
                          <a:pt x="287" y="204"/>
                        </a:lnTo>
                        <a:lnTo>
                          <a:pt x="287" y="205"/>
                        </a:lnTo>
                        <a:lnTo>
                          <a:pt x="287" y="202"/>
                        </a:lnTo>
                        <a:lnTo>
                          <a:pt x="287" y="203"/>
                        </a:lnTo>
                        <a:lnTo>
                          <a:pt x="287" y="205"/>
                        </a:lnTo>
                        <a:lnTo>
                          <a:pt x="287" y="203"/>
                        </a:lnTo>
                        <a:lnTo>
                          <a:pt x="287" y="204"/>
                        </a:lnTo>
                        <a:lnTo>
                          <a:pt x="287" y="202"/>
                        </a:lnTo>
                        <a:lnTo>
                          <a:pt x="287" y="203"/>
                        </a:lnTo>
                        <a:lnTo>
                          <a:pt x="288" y="205"/>
                        </a:lnTo>
                        <a:lnTo>
                          <a:pt x="288" y="203"/>
                        </a:lnTo>
                        <a:lnTo>
                          <a:pt x="288" y="203"/>
                        </a:lnTo>
                        <a:lnTo>
                          <a:pt x="288" y="202"/>
                        </a:lnTo>
                        <a:lnTo>
                          <a:pt x="288" y="202"/>
                        </a:lnTo>
                        <a:lnTo>
                          <a:pt x="288" y="202"/>
                        </a:lnTo>
                        <a:lnTo>
                          <a:pt x="288" y="203"/>
                        </a:lnTo>
                        <a:lnTo>
                          <a:pt x="288" y="202"/>
                        </a:lnTo>
                        <a:lnTo>
                          <a:pt x="288" y="200"/>
                        </a:lnTo>
                        <a:lnTo>
                          <a:pt x="288" y="202"/>
                        </a:lnTo>
                        <a:lnTo>
                          <a:pt x="288" y="199"/>
                        </a:lnTo>
                        <a:lnTo>
                          <a:pt x="288" y="202"/>
                        </a:lnTo>
                        <a:lnTo>
                          <a:pt x="288" y="201"/>
                        </a:lnTo>
                        <a:lnTo>
                          <a:pt x="288" y="202"/>
                        </a:lnTo>
                        <a:lnTo>
                          <a:pt x="288" y="202"/>
                        </a:lnTo>
                        <a:lnTo>
                          <a:pt x="288" y="201"/>
                        </a:lnTo>
                        <a:lnTo>
                          <a:pt x="288" y="202"/>
                        </a:lnTo>
                        <a:lnTo>
                          <a:pt x="288" y="201"/>
                        </a:lnTo>
                        <a:lnTo>
                          <a:pt x="288" y="202"/>
                        </a:lnTo>
                        <a:lnTo>
                          <a:pt x="288" y="200"/>
                        </a:lnTo>
                        <a:lnTo>
                          <a:pt x="288" y="201"/>
                        </a:lnTo>
                        <a:lnTo>
                          <a:pt x="288" y="203"/>
                        </a:lnTo>
                        <a:lnTo>
                          <a:pt x="288" y="200"/>
                        </a:lnTo>
                        <a:lnTo>
                          <a:pt x="288" y="200"/>
                        </a:lnTo>
                        <a:lnTo>
                          <a:pt x="288" y="198"/>
                        </a:lnTo>
                        <a:lnTo>
                          <a:pt x="288" y="201"/>
                        </a:lnTo>
                        <a:lnTo>
                          <a:pt x="288" y="197"/>
                        </a:lnTo>
                        <a:lnTo>
                          <a:pt x="288" y="200"/>
                        </a:lnTo>
                        <a:lnTo>
                          <a:pt x="288" y="197"/>
                        </a:lnTo>
                        <a:lnTo>
                          <a:pt x="288" y="199"/>
                        </a:lnTo>
                        <a:lnTo>
                          <a:pt x="288" y="197"/>
                        </a:lnTo>
                        <a:lnTo>
                          <a:pt x="288" y="199"/>
                        </a:lnTo>
                        <a:lnTo>
                          <a:pt x="288" y="197"/>
                        </a:lnTo>
                        <a:lnTo>
                          <a:pt x="288" y="199"/>
                        </a:lnTo>
                        <a:lnTo>
                          <a:pt x="288" y="196"/>
                        </a:lnTo>
                        <a:lnTo>
                          <a:pt x="288" y="199"/>
                        </a:lnTo>
                        <a:lnTo>
                          <a:pt x="288" y="198"/>
                        </a:lnTo>
                        <a:lnTo>
                          <a:pt x="288" y="199"/>
                        </a:lnTo>
                        <a:lnTo>
                          <a:pt x="288" y="195"/>
                        </a:lnTo>
                        <a:lnTo>
                          <a:pt x="288" y="197"/>
                        </a:lnTo>
                        <a:lnTo>
                          <a:pt x="288" y="198"/>
                        </a:lnTo>
                        <a:lnTo>
                          <a:pt x="288" y="195"/>
                        </a:lnTo>
                        <a:lnTo>
                          <a:pt x="288" y="196"/>
                        </a:lnTo>
                        <a:lnTo>
                          <a:pt x="288" y="196"/>
                        </a:lnTo>
                        <a:lnTo>
                          <a:pt x="288" y="196"/>
                        </a:lnTo>
                        <a:lnTo>
                          <a:pt x="288" y="196"/>
                        </a:lnTo>
                        <a:lnTo>
                          <a:pt x="288" y="196"/>
                        </a:lnTo>
                        <a:lnTo>
                          <a:pt x="288" y="196"/>
                        </a:lnTo>
                        <a:lnTo>
                          <a:pt x="288" y="195"/>
                        </a:lnTo>
                        <a:lnTo>
                          <a:pt x="288" y="193"/>
                        </a:lnTo>
                        <a:lnTo>
                          <a:pt x="288" y="195"/>
                        </a:lnTo>
                        <a:lnTo>
                          <a:pt x="288" y="194"/>
                        </a:lnTo>
                        <a:lnTo>
                          <a:pt x="288" y="195"/>
                        </a:lnTo>
                        <a:lnTo>
                          <a:pt x="288" y="192"/>
                        </a:lnTo>
                        <a:lnTo>
                          <a:pt x="288" y="194"/>
                        </a:lnTo>
                        <a:lnTo>
                          <a:pt x="288" y="192"/>
                        </a:lnTo>
                        <a:lnTo>
                          <a:pt x="288" y="194"/>
                        </a:lnTo>
                        <a:lnTo>
                          <a:pt x="288" y="192"/>
                        </a:lnTo>
                        <a:lnTo>
                          <a:pt x="288" y="194"/>
                        </a:lnTo>
                        <a:lnTo>
                          <a:pt x="288" y="195"/>
                        </a:lnTo>
                        <a:lnTo>
                          <a:pt x="288" y="193"/>
                        </a:lnTo>
                        <a:lnTo>
                          <a:pt x="288" y="194"/>
                        </a:lnTo>
                        <a:lnTo>
                          <a:pt x="288" y="190"/>
                        </a:lnTo>
                        <a:lnTo>
                          <a:pt x="288" y="192"/>
                        </a:lnTo>
                        <a:lnTo>
                          <a:pt x="288" y="195"/>
                        </a:lnTo>
                        <a:lnTo>
                          <a:pt x="288" y="193"/>
                        </a:lnTo>
                        <a:lnTo>
                          <a:pt x="288" y="194"/>
                        </a:lnTo>
                        <a:lnTo>
                          <a:pt x="288" y="192"/>
                        </a:lnTo>
                        <a:lnTo>
                          <a:pt x="288" y="191"/>
                        </a:lnTo>
                        <a:lnTo>
                          <a:pt x="288" y="194"/>
                        </a:lnTo>
                        <a:lnTo>
                          <a:pt x="288" y="193"/>
                        </a:lnTo>
                        <a:lnTo>
                          <a:pt x="288" y="194"/>
                        </a:lnTo>
                        <a:lnTo>
                          <a:pt x="288" y="195"/>
                        </a:lnTo>
                        <a:lnTo>
                          <a:pt x="288" y="192"/>
                        </a:lnTo>
                        <a:lnTo>
                          <a:pt x="288" y="197"/>
                        </a:lnTo>
                        <a:lnTo>
                          <a:pt x="288" y="193"/>
                        </a:lnTo>
                        <a:lnTo>
                          <a:pt x="288" y="194"/>
                        </a:lnTo>
                        <a:lnTo>
                          <a:pt x="288" y="193"/>
                        </a:lnTo>
                        <a:lnTo>
                          <a:pt x="288" y="194"/>
                        </a:lnTo>
                        <a:lnTo>
                          <a:pt x="288" y="194"/>
                        </a:lnTo>
                        <a:lnTo>
                          <a:pt x="288" y="192"/>
                        </a:lnTo>
                        <a:lnTo>
                          <a:pt x="288" y="194"/>
                        </a:lnTo>
                        <a:lnTo>
                          <a:pt x="288" y="193"/>
                        </a:lnTo>
                        <a:lnTo>
                          <a:pt x="288" y="195"/>
                        </a:lnTo>
                        <a:lnTo>
                          <a:pt x="288" y="194"/>
                        </a:lnTo>
                        <a:lnTo>
                          <a:pt x="288" y="194"/>
                        </a:lnTo>
                        <a:lnTo>
                          <a:pt x="288" y="192"/>
                        </a:lnTo>
                        <a:lnTo>
                          <a:pt x="288" y="196"/>
                        </a:lnTo>
                        <a:lnTo>
                          <a:pt x="288" y="192"/>
                        </a:lnTo>
                        <a:lnTo>
                          <a:pt x="288" y="195"/>
                        </a:lnTo>
                        <a:lnTo>
                          <a:pt x="288" y="193"/>
                        </a:lnTo>
                        <a:lnTo>
                          <a:pt x="288" y="195"/>
                        </a:lnTo>
                        <a:lnTo>
                          <a:pt x="288" y="195"/>
                        </a:lnTo>
                        <a:lnTo>
                          <a:pt x="288" y="194"/>
                        </a:lnTo>
                        <a:lnTo>
                          <a:pt x="288" y="193"/>
                        </a:lnTo>
                        <a:lnTo>
                          <a:pt x="288" y="193"/>
                        </a:lnTo>
                        <a:lnTo>
                          <a:pt x="288" y="195"/>
                        </a:lnTo>
                        <a:lnTo>
                          <a:pt x="288" y="194"/>
                        </a:lnTo>
                        <a:lnTo>
                          <a:pt x="289" y="193"/>
                        </a:lnTo>
                        <a:lnTo>
                          <a:pt x="289" y="194"/>
                        </a:lnTo>
                        <a:lnTo>
                          <a:pt x="289" y="195"/>
                        </a:lnTo>
                        <a:lnTo>
                          <a:pt x="289" y="193"/>
                        </a:lnTo>
                        <a:lnTo>
                          <a:pt x="289" y="198"/>
                        </a:lnTo>
                        <a:lnTo>
                          <a:pt x="289" y="193"/>
                        </a:lnTo>
                        <a:lnTo>
                          <a:pt x="289" y="196"/>
                        </a:lnTo>
                        <a:lnTo>
                          <a:pt x="289" y="195"/>
                        </a:lnTo>
                        <a:lnTo>
                          <a:pt x="289" y="196"/>
                        </a:lnTo>
                        <a:lnTo>
                          <a:pt x="289" y="197"/>
                        </a:lnTo>
                        <a:lnTo>
                          <a:pt x="289" y="194"/>
                        </a:lnTo>
                        <a:lnTo>
                          <a:pt x="289" y="198"/>
                        </a:lnTo>
                        <a:lnTo>
                          <a:pt x="289" y="195"/>
                        </a:lnTo>
                        <a:lnTo>
                          <a:pt x="289" y="195"/>
                        </a:lnTo>
                        <a:lnTo>
                          <a:pt x="289" y="195"/>
                        </a:lnTo>
                        <a:lnTo>
                          <a:pt x="289" y="198"/>
                        </a:lnTo>
                        <a:lnTo>
                          <a:pt x="289" y="194"/>
                        </a:lnTo>
                        <a:lnTo>
                          <a:pt x="289" y="197"/>
                        </a:lnTo>
                        <a:lnTo>
                          <a:pt x="289" y="195"/>
                        </a:lnTo>
                        <a:lnTo>
                          <a:pt x="289" y="195"/>
                        </a:lnTo>
                        <a:lnTo>
                          <a:pt x="289" y="194"/>
                        </a:lnTo>
                        <a:lnTo>
                          <a:pt x="289" y="195"/>
                        </a:lnTo>
                        <a:lnTo>
                          <a:pt x="289" y="195"/>
                        </a:lnTo>
                        <a:lnTo>
                          <a:pt x="289" y="194"/>
                        </a:lnTo>
                        <a:lnTo>
                          <a:pt x="289" y="195"/>
                        </a:lnTo>
                        <a:lnTo>
                          <a:pt x="289" y="193"/>
                        </a:lnTo>
                        <a:lnTo>
                          <a:pt x="289" y="195"/>
                        </a:lnTo>
                        <a:lnTo>
                          <a:pt x="289" y="193"/>
                        </a:lnTo>
                        <a:lnTo>
                          <a:pt x="289" y="194"/>
                        </a:lnTo>
                        <a:lnTo>
                          <a:pt x="289" y="193"/>
                        </a:lnTo>
                        <a:lnTo>
                          <a:pt x="289" y="192"/>
                        </a:lnTo>
                        <a:lnTo>
                          <a:pt x="289" y="193"/>
                        </a:lnTo>
                        <a:lnTo>
                          <a:pt x="289" y="191"/>
                        </a:lnTo>
                        <a:lnTo>
                          <a:pt x="289" y="191"/>
                        </a:lnTo>
                        <a:lnTo>
                          <a:pt x="289" y="193"/>
                        </a:lnTo>
                        <a:lnTo>
                          <a:pt x="289" y="191"/>
                        </a:lnTo>
                        <a:lnTo>
                          <a:pt x="289" y="190"/>
                        </a:lnTo>
                        <a:lnTo>
                          <a:pt x="289" y="192"/>
                        </a:lnTo>
                        <a:lnTo>
                          <a:pt x="289" y="190"/>
                        </a:lnTo>
                        <a:lnTo>
                          <a:pt x="289" y="191"/>
                        </a:lnTo>
                        <a:lnTo>
                          <a:pt x="289" y="190"/>
                        </a:lnTo>
                        <a:lnTo>
                          <a:pt x="289" y="192"/>
                        </a:lnTo>
                        <a:lnTo>
                          <a:pt x="289" y="190"/>
                        </a:lnTo>
                        <a:lnTo>
                          <a:pt x="289" y="190"/>
                        </a:lnTo>
                        <a:lnTo>
                          <a:pt x="289" y="190"/>
                        </a:lnTo>
                        <a:lnTo>
                          <a:pt x="289" y="187"/>
                        </a:lnTo>
                        <a:lnTo>
                          <a:pt x="289" y="191"/>
                        </a:lnTo>
                        <a:lnTo>
                          <a:pt x="289" y="186"/>
                        </a:lnTo>
                        <a:lnTo>
                          <a:pt x="289" y="190"/>
                        </a:lnTo>
                        <a:lnTo>
                          <a:pt x="289" y="189"/>
                        </a:lnTo>
                        <a:lnTo>
                          <a:pt x="289" y="187"/>
                        </a:lnTo>
                        <a:lnTo>
                          <a:pt x="289" y="186"/>
                        </a:lnTo>
                        <a:lnTo>
                          <a:pt x="289" y="188"/>
                        </a:lnTo>
                        <a:lnTo>
                          <a:pt x="289" y="188"/>
                        </a:lnTo>
                        <a:lnTo>
                          <a:pt x="289" y="186"/>
                        </a:lnTo>
                        <a:lnTo>
                          <a:pt x="289" y="188"/>
                        </a:lnTo>
                        <a:lnTo>
                          <a:pt x="289" y="185"/>
                        </a:lnTo>
                        <a:lnTo>
                          <a:pt x="289" y="186"/>
                        </a:lnTo>
                        <a:lnTo>
                          <a:pt x="289" y="184"/>
                        </a:lnTo>
                        <a:lnTo>
                          <a:pt x="289" y="186"/>
                        </a:lnTo>
                        <a:lnTo>
                          <a:pt x="289" y="182"/>
                        </a:lnTo>
                        <a:lnTo>
                          <a:pt x="289" y="187"/>
                        </a:lnTo>
                        <a:lnTo>
                          <a:pt x="289" y="185"/>
                        </a:lnTo>
                        <a:lnTo>
                          <a:pt x="289" y="183"/>
                        </a:lnTo>
                        <a:lnTo>
                          <a:pt x="289" y="182"/>
                        </a:lnTo>
                        <a:lnTo>
                          <a:pt x="289" y="184"/>
                        </a:lnTo>
                        <a:lnTo>
                          <a:pt x="289" y="182"/>
                        </a:lnTo>
                        <a:lnTo>
                          <a:pt x="289" y="181"/>
                        </a:lnTo>
                        <a:lnTo>
                          <a:pt x="289" y="181"/>
                        </a:lnTo>
                        <a:lnTo>
                          <a:pt x="289" y="182"/>
                        </a:lnTo>
                        <a:lnTo>
                          <a:pt x="289" y="180"/>
                        </a:lnTo>
                        <a:lnTo>
                          <a:pt x="289" y="181"/>
                        </a:lnTo>
                        <a:lnTo>
                          <a:pt x="289" y="179"/>
                        </a:lnTo>
                        <a:lnTo>
                          <a:pt x="289" y="177"/>
                        </a:lnTo>
                        <a:lnTo>
                          <a:pt x="289" y="179"/>
                        </a:lnTo>
                        <a:lnTo>
                          <a:pt x="289" y="177"/>
                        </a:lnTo>
                        <a:lnTo>
                          <a:pt x="289" y="177"/>
                        </a:lnTo>
                        <a:lnTo>
                          <a:pt x="289" y="178"/>
                        </a:lnTo>
                        <a:lnTo>
                          <a:pt x="289" y="178"/>
                        </a:lnTo>
                        <a:lnTo>
                          <a:pt x="289" y="179"/>
                        </a:lnTo>
                        <a:lnTo>
                          <a:pt x="289" y="177"/>
                        </a:lnTo>
                        <a:lnTo>
                          <a:pt x="289" y="176"/>
                        </a:lnTo>
                        <a:lnTo>
                          <a:pt x="289" y="177"/>
                        </a:lnTo>
                        <a:lnTo>
                          <a:pt x="289" y="176"/>
                        </a:lnTo>
                        <a:lnTo>
                          <a:pt x="289" y="175"/>
                        </a:lnTo>
                        <a:lnTo>
                          <a:pt x="289" y="175"/>
                        </a:lnTo>
                        <a:lnTo>
                          <a:pt x="289" y="174"/>
                        </a:lnTo>
                        <a:lnTo>
                          <a:pt x="289" y="175"/>
                        </a:lnTo>
                        <a:lnTo>
                          <a:pt x="289" y="175"/>
                        </a:lnTo>
                        <a:lnTo>
                          <a:pt x="289" y="175"/>
                        </a:lnTo>
                        <a:lnTo>
                          <a:pt x="289" y="174"/>
                        </a:lnTo>
                        <a:lnTo>
                          <a:pt x="289" y="176"/>
                        </a:lnTo>
                        <a:lnTo>
                          <a:pt x="289" y="173"/>
                        </a:lnTo>
                        <a:lnTo>
                          <a:pt x="289" y="175"/>
                        </a:lnTo>
                        <a:lnTo>
                          <a:pt x="289" y="174"/>
                        </a:lnTo>
                        <a:lnTo>
                          <a:pt x="289" y="172"/>
                        </a:lnTo>
                        <a:lnTo>
                          <a:pt x="289" y="173"/>
                        </a:lnTo>
                        <a:lnTo>
                          <a:pt x="289" y="171"/>
                        </a:lnTo>
                        <a:lnTo>
                          <a:pt x="290" y="175"/>
                        </a:lnTo>
                        <a:lnTo>
                          <a:pt x="290" y="171"/>
                        </a:lnTo>
                        <a:lnTo>
                          <a:pt x="290" y="172"/>
                        </a:lnTo>
                        <a:lnTo>
                          <a:pt x="290" y="173"/>
                        </a:lnTo>
                        <a:lnTo>
                          <a:pt x="290" y="169"/>
                        </a:lnTo>
                        <a:lnTo>
                          <a:pt x="290" y="173"/>
                        </a:lnTo>
                        <a:lnTo>
                          <a:pt x="290" y="171"/>
                        </a:lnTo>
                        <a:lnTo>
                          <a:pt x="290" y="171"/>
                        </a:lnTo>
                        <a:lnTo>
                          <a:pt x="290" y="173"/>
                        </a:lnTo>
                        <a:lnTo>
                          <a:pt x="290" y="169"/>
                        </a:lnTo>
                        <a:lnTo>
                          <a:pt x="290" y="173"/>
                        </a:lnTo>
                        <a:lnTo>
                          <a:pt x="290" y="172"/>
                        </a:lnTo>
                        <a:lnTo>
                          <a:pt x="290" y="169"/>
                        </a:lnTo>
                        <a:lnTo>
                          <a:pt x="290" y="171"/>
                        </a:lnTo>
                        <a:lnTo>
                          <a:pt x="290" y="168"/>
                        </a:lnTo>
                        <a:lnTo>
                          <a:pt x="290" y="170"/>
                        </a:lnTo>
                        <a:lnTo>
                          <a:pt x="290" y="169"/>
                        </a:lnTo>
                        <a:lnTo>
                          <a:pt x="290" y="167"/>
                        </a:lnTo>
                        <a:lnTo>
                          <a:pt x="290" y="171"/>
                        </a:lnTo>
                        <a:lnTo>
                          <a:pt x="290" y="167"/>
                        </a:lnTo>
                        <a:lnTo>
                          <a:pt x="290" y="169"/>
                        </a:lnTo>
                        <a:lnTo>
                          <a:pt x="290" y="166"/>
                        </a:lnTo>
                        <a:lnTo>
                          <a:pt x="290" y="171"/>
                        </a:lnTo>
                        <a:lnTo>
                          <a:pt x="290" y="167"/>
                        </a:lnTo>
                        <a:lnTo>
                          <a:pt x="290" y="169"/>
                        </a:lnTo>
                        <a:lnTo>
                          <a:pt x="290" y="168"/>
                        </a:lnTo>
                        <a:lnTo>
                          <a:pt x="290" y="170"/>
                        </a:lnTo>
                        <a:lnTo>
                          <a:pt x="290" y="165"/>
                        </a:lnTo>
                        <a:lnTo>
                          <a:pt x="290" y="168"/>
                        </a:lnTo>
                        <a:lnTo>
                          <a:pt x="290" y="168"/>
                        </a:lnTo>
                        <a:lnTo>
                          <a:pt x="290" y="166"/>
                        </a:lnTo>
                        <a:lnTo>
                          <a:pt x="290" y="165"/>
                        </a:lnTo>
                        <a:lnTo>
                          <a:pt x="290" y="165"/>
                        </a:lnTo>
                        <a:lnTo>
                          <a:pt x="290" y="167"/>
                        </a:lnTo>
                        <a:lnTo>
                          <a:pt x="290" y="166"/>
                        </a:lnTo>
                        <a:lnTo>
                          <a:pt x="290" y="165"/>
                        </a:lnTo>
                        <a:lnTo>
                          <a:pt x="290" y="166"/>
                        </a:lnTo>
                        <a:lnTo>
                          <a:pt x="290" y="164"/>
                        </a:lnTo>
                        <a:lnTo>
                          <a:pt x="290" y="169"/>
                        </a:lnTo>
                        <a:lnTo>
                          <a:pt x="290" y="165"/>
                        </a:lnTo>
                        <a:lnTo>
                          <a:pt x="290" y="166"/>
                        </a:lnTo>
                        <a:lnTo>
                          <a:pt x="290" y="167"/>
                        </a:lnTo>
                        <a:lnTo>
                          <a:pt x="290" y="165"/>
                        </a:lnTo>
                        <a:lnTo>
                          <a:pt x="290" y="165"/>
                        </a:lnTo>
                        <a:lnTo>
                          <a:pt x="290" y="165"/>
                        </a:lnTo>
                        <a:lnTo>
                          <a:pt x="290" y="166"/>
                        </a:lnTo>
                        <a:lnTo>
                          <a:pt x="290" y="165"/>
                        </a:lnTo>
                        <a:lnTo>
                          <a:pt x="290" y="164"/>
                        </a:lnTo>
                        <a:lnTo>
                          <a:pt x="290" y="166"/>
                        </a:lnTo>
                        <a:lnTo>
                          <a:pt x="290" y="163"/>
                        </a:lnTo>
                        <a:lnTo>
                          <a:pt x="290" y="166"/>
                        </a:lnTo>
                        <a:lnTo>
                          <a:pt x="290" y="164"/>
                        </a:lnTo>
                        <a:lnTo>
                          <a:pt x="290" y="164"/>
                        </a:lnTo>
                        <a:lnTo>
                          <a:pt x="290" y="164"/>
                        </a:lnTo>
                        <a:lnTo>
                          <a:pt x="290" y="162"/>
                        </a:lnTo>
                        <a:lnTo>
                          <a:pt x="290" y="163"/>
                        </a:lnTo>
                        <a:lnTo>
                          <a:pt x="290" y="162"/>
                        </a:lnTo>
                        <a:lnTo>
                          <a:pt x="290" y="161"/>
                        </a:lnTo>
                        <a:lnTo>
                          <a:pt x="290" y="164"/>
                        </a:lnTo>
                        <a:lnTo>
                          <a:pt x="290" y="162"/>
                        </a:lnTo>
                        <a:lnTo>
                          <a:pt x="290" y="161"/>
                        </a:lnTo>
                        <a:lnTo>
                          <a:pt x="290" y="160"/>
                        </a:lnTo>
                        <a:lnTo>
                          <a:pt x="290" y="161"/>
                        </a:lnTo>
                        <a:lnTo>
                          <a:pt x="290" y="161"/>
                        </a:lnTo>
                        <a:lnTo>
                          <a:pt x="290" y="159"/>
                        </a:lnTo>
                        <a:lnTo>
                          <a:pt x="290" y="161"/>
                        </a:lnTo>
                        <a:lnTo>
                          <a:pt x="290" y="162"/>
                        </a:lnTo>
                        <a:lnTo>
                          <a:pt x="290" y="160"/>
                        </a:lnTo>
                        <a:lnTo>
                          <a:pt x="290" y="161"/>
                        </a:lnTo>
                        <a:lnTo>
                          <a:pt x="290" y="161"/>
                        </a:lnTo>
                        <a:lnTo>
                          <a:pt x="290" y="160"/>
                        </a:lnTo>
                        <a:lnTo>
                          <a:pt x="290" y="159"/>
                        </a:lnTo>
                        <a:lnTo>
                          <a:pt x="290" y="161"/>
                        </a:lnTo>
                        <a:lnTo>
                          <a:pt x="290" y="161"/>
                        </a:lnTo>
                        <a:lnTo>
                          <a:pt x="290" y="162"/>
                        </a:lnTo>
                        <a:lnTo>
                          <a:pt x="290" y="161"/>
                        </a:lnTo>
                        <a:lnTo>
                          <a:pt x="290" y="162"/>
                        </a:lnTo>
                        <a:lnTo>
                          <a:pt x="290" y="160"/>
                        </a:lnTo>
                        <a:lnTo>
                          <a:pt x="290" y="162"/>
                        </a:lnTo>
                        <a:lnTo>
                          <a:pt x="290" y="160"/>
                        </a:lnTo>
                        <a:lnTo>
                          <a:pt x="290" y="163"/>
                        </a:lnTo>
                        <a:lnTo>
                          <a:pt x="290" y="160"/>
                        </a:lnTo>
                        <a:lnTo>
                          <a:pt x="290" y="162"/>
                        </a:lnTo>
                        <a:lnTo>
                          <a:pt x="290" y="162"/>
                        </a:lnTo>
                        <a:lnTo>
                          <a:pt x="290" y="161"/>
                        </a:lnTo>
                        <a:lnTo>
                          <a:pt x="290" y="161"/>
                        </a:lnTo>
                        <a:lnTo>
                          <a:pt x="290" y="161"/>
                        </a:lnTo>
                        <a:lnTo>
                          <a:pt x="290" y="162"/>
                        </a:lnTo>
                        <a:lnTo>
                          <a:pt x="290" y="162"/>
                        </a:lnTo>
                        <a:lnTo>
                          <a:pt x="290" y="162"/>
                        </a:lnTo>
                        <a:lnTo>
                          <a:pt x="290" y="161"/>
                        </a:lnTo>
                        <a:lnTo>
                          <a:pt x="290" y="163"/>
                        </a:lnTo>
                        <a:lnTo>
                          <a:pt x="290" y="161"/>
                        </a:lnTo>
                        <a:lnTo>
                          <a:pt x="290" y="163"/>
                        </a:lnTo>
                        <a:lnTo>
                          <a:pt x="290" y="162"/>
                        </a:lnTo>
                        <a:lnTo>
                          <a:pt x="290" y="164"/>
                        </a:lnTo>
                        <a:lnTo>
                          <a:pt x="290" y="161"/>
                        </a:lnTo>
                        <a:lnTo>
                          <a:pt x="290" y="163"/>
                        </a:lnTo>
                        <a:lnTo>
                          <a:pt x="290" y="162"/>
                        </a:lnTo>
                        <a:lnTo>
                          <a:pt x="290" y="163"/>
                        </a:lnTo>
                        <a:lnTo>
                          <a:pt x="290" y="162"/>
                        </a:lnTo>
                        <a:lnTo>
                          <a:pt x="290" y="164"/>
                        </a:lnTo>
                        <a:lnTo>
                          <a:pt x="290" y="160"/>
                        </a:lnTo>
                        <a:lnTo>
                          <a:pt x="290" y="164"/>
                        </a:lnTo>
                        <a:lnTo>
                          <a:pt x="290" y="162"/>
                        </a:lnTo>
                        <a:lnTo>
                          <a:pt x="290" y="163"/>
                        </a:lnTo>
                        <a:lnTo>
                          <a:pt x="290" y="164"/>
                        </a:lnTo>
                        <a:lnTo>
                          <a:pt x="290" y="161"/>
                        </a:lnTo>
                        <a:lnTo>
                          <a:pt x="291" y="166"/>
                        </a:lnTo>
                        <a:lnTo>
                          <a:pt x="291" y="162"/>
                        </a:lnTo>
                        <a:lnTo>
                          <a:pt x="291" y="164"/>
                        </a:lnTo>
                        <a:lnTo>
                          <a:pt x="291" y="164"/>
                        </a:lnTo>
                        <a:lnTo>
                          <a:pt x="291" y="166"/>
                        </a:lnTo>
                        <a:lnTo>
                          <a:pt x="291" y="162"/>
                        </a:lnTo>
                        <a:lnTo>
                          <a:pt x="291" y="167"/>
                        </a:lnTo>
                        <a:lnTo>
                          <a:pt x="291" y="167"/>
                        </a:lnTo>
                        <a:lnTo>
                          <a:pt x="291" y="165"/>
                        </a:lnTo>
                        <a:lnTo>
                          <a:pt x="291" y="166"/>
                        </a:lnTo>
                        <a:lnTo>
                          <a:pt x="291" y="167"/>
                        </a:lnTo>
                        <a:lnTo>
                          <a:pt x="291" y="170"/>
                        </a:lnTo>
                        <a:lnTo>
                          <a:pt x="291" y="166"/>
                        </a:lnTo>
                        <a:lnTo>
                          <a:pt x="291" y="173"/>
                        </a:lnTo>
                        <a:lnTo>
                          <a:pt x="291" y="165"/>
                        </a:lnTo>
                        <a:lnTo>
                          <a:pt x="291" y="170"/>
                        </a:lnTo>
                        <a:lnTo>
                          <a:pt x="291" y="168"/>
                        </a:lnTo>
                        <a:lnTo>
                          <a:pt x="291" y="168"/>
                        </a:lnTo>
                        <a:lnTo>
                          <a:pt x="291" y="173"/>
                        </a:lnTo>
                        <a:lnTo>
                          <a:pt x="291" y="169"/>
                        </a:lnTo>
                        <a:lnTo>
                          <a:pt x="291" y="170"/>
                        </a:lnTo>
                        <a:lnTo>
                          <a:pt x="291" y="170"/>
                        </a:lnTo>
                        <a:lnTo>
                          <a:pt x="291" y="172"/>
                        </a:lnTo>
                        <a:lnTo>
                          <a:pt x="291" y="171"/>
                        </a:lnTo>
                        <a:lnTo>
                          <a:pt x="291" y="172"/>
                        </a:lnTo>
                        <a:lnTo>
                          <a:pt x="291" y="172"/>
                        </a:lnTo>
                        <a:lnTo>
                          <a:pt x="291" y="172"/>
                        </a:lnTo>
                        <a:lnTo>
                          <a:pt x="291" y="174"/>
                        </a:lnTo>
                        <a:lnTo>
                          <a:pt x="291" y="173"/>
                        </a:lnTo>
                        <a:lnTo>
                          <a:pt x="291" y="173"/>
                        </a:lnTo>
                        <a:lnTo>
                          <a:pt x="291" y="174"/>
                        </a:lnTo>
                        <a:lnTo>
                          <a:pt x="291" y="173"/>
                        </a:lnTo>
                        <a:lnTo>
                          <a:pt x="291" y="176"/>
                        </a:lnTo>
                        <a:lnTo>
                          <a:pt x="291" y="173"/>
                        </a:lnTo>
                        <a:lnTo>
                          <a:pt x="291" y="173"/>
                        </a:lnTo>
                        <a:lnTo>
                          <a:pt x="291" y="176"/>
                        </a:lnTo>
                        <a:lnTo>
                          <a:pt x="291" y="174"/>
                        </a:lnTo>
                        <a:lnTo>
                          <a:pt x="291" y="175"/>
                        </a:lnTo>
                        <a:lnTo>
                          <a:pt x="291" y="172"/>
                        </a:lnTo>
                        <a:lnTo>
                          <a:pt x="291" y="176"/>
                        </a:lnTo>
                        <a:lnTo>
                          <a:pt x="291" y="175"/>
                        </a:lnTo>
                        <a:lnTo>
                          <a:pt x="291" y="177"/>
                        </a:lnTo>
                        <a:lnTo>
                          <a:pt x="291" y="176"/>
                        </a:lnTo>
                        <a:lnTo>
                          <a:pt x="291" y="177"/>
                        </a:lnTo>
                        <a:lnTo>
                          <a:pt x="291" y="177"/>
                        </a:lnTo>
                        <a:lnTo>
                          <a:pt x="291" y="177"/>
                        </a:lnTo>
                        <a:lnTo>
                          <a:pt x="291" y="179"/>
                        </a:lnTo>
                        <a:lnTo>
                          <a:pt x="291" y="178"/>
                        </a:lnTo>
                        <a:lnTo>
                          <a:pt x="291" y="179"/>
                        </a:lnTo>
                        <a:lnTo>
                          <a:pt x="291" y="177"/>
                        </a:lnTo>
                        <a:lnTo>
                          <a:pt x="291" y="180"/>
                        </a:lnTo>
                        <a:lnTo>
                          <a:pt x="291" y="179"/>
                        </a:lnTo>
                        <a:lnTo>
                          <a:pt x="291" y="180"/>
                        </a:lnTo>
                        <a:lnTo>
                          <a:pt x="291" y="177"/>
                        </a:lnTo>
                        <a:lnTo>
                          <a:pt x="291" y="181"/>
                        </a:lnTo>
                        <a:lnTo>
                          <a:pt x="291" y="180"/>
                        </a:lnTo>
                        <a:lnTo>
                          <a:pt x="291" y="180"/>
                        </a:lnTo>
                        <a:lnTo>
                          <a:pt x="291" y="180"/>
                        </a:lnTo>
                        <a:lnTo>
                          <a:pt x="291" y="179"/>
                        </a:lnTo>
                        <a:lnTo>
                          <a:pt x="291" y="180"/>
                        </a:lnTo>
                        <a:lnTo>
                          <a:pt x="291" y="179"/>
                        </a:lnTo>
                        <a:lnTo>
                          <a:pt x="291" y="181"/>
                        </a:lnTo>
                        <a:lnTo>
                          <a:pt x="291" y="182"/>
                        </a:lnTo>
                        <a:lnTo>
                          <a:pt x="291" y="180"/>
                        </a:lnTo>
                        <a:lnTo>
                          <a:pt x="291" y="180"/>
                        </a:lnTo>
                        <a:lnTo>
                          <a:pt x="291" y="181"/>
                        </a:lnTo>
                        <a:lnTo>
                          <a:pt x="291" y="181"/>
                        </a:lnTo>
                        <a:lnTo>
                          <a:pt x="291" y="181"/>
                        </a:lnTo>
                        <a:lnTo>
                          <a:pt x="291" y="181"/>
                        </a:lnTo>
                        <a:lnTo>
                          <a:pt x="291" y="181"/>
                        </a:lnTo>
                        <a:lnTo>
                          <a:pt x="291" y="181"/>
                        </a:lnTo>
                        <a:lnTo>
                          <a:pt x="291" y="181"/>
                        </a:lnTo>
                        <a:lnTo>
                          <a:pt x="291" y="181"/>
                        </a:lnTo>
                        <a:lnTo>
                          <a:pt x="291" y="180"/>
                        </a:lnTo>
                        <a:lnTo>
                          <a:pt x="291" y="181"/>
                        </a:lnTo>
                        <a:lnTo>
                          <a:pt x="291" y="179"/>
                        </a:lnTo>
                        <a:lnTo>
                          <a:pt x="291" y="180"/>
                        </a:lnTo>
                        <a:lnTo>
                          <a:pt x="291" y="180"/>
                        </a:lnTo>
                        <a:lnTo>
                          <a:pt x="291" y="178"/>
                        </a:lnTo>
                        <a:lnTo>
                          <a:pt x="291" y="178"/>
                        </a:lnTo>
                        <a:lnTo>
                          <a:pt x="291" y="182"/>
                        </a:lnTo>
                        <a:lnTo>
                          <a:pt x="291" y="179"/>
                        </a:lnTo>
                        <a:lnTo>
                          <a:pt x="291" y="183"/>
                        </a:lnTo>
                        <a:lnTo>
                          <a:pt x="291" y="177"/>
                        </a:lnTo>
                        <a:lnTo>
                          <a:pt x="291" y="182"/>
                        </a:lnTo>
                        <a:lnTo>
                          <a:pt x="291" y="179"/>
                        </a:lnTo>
                        <a:lnTo>
                          <a:pt x="291" y="181"/>
                        </a:lnTo>
                        <a:lnTo>
                          <a:pt x="291" y="180"/>
                        </a:lnTo>
                        <a:lnTo>
                          <a:pt x="291" y="180"/>
                        </a:lnTo>
                        <a:lnTo>
                          <a:pt x="291" y="179"/>
                        </a:lnTo>
                        <a:lnTo>
                          <a:pt x="291" y="180"/>
                        </a:lnTo>
                        <a:lnTo>
                          <a:pt x="291" y="182"/>
                        </a:lnTo>
                        <a:lnTo>
                          <a:pt x="291" y="178"/>
                        </a:lnTo>
                        <a:lnTo>
                          <a:pt x="291" y="181"/>
                        </a:lnTo>
                        <a:lnTo>
                          <a:pt x="291" y="179"/>
                        </a:lnTo>
                        <a:lnTo>
                          <a:pt x="291" y="180"/>
                        </a:lnTo>
                        <a:lnTo>
                          <a:pt x="291" y="180"/>
                        </a:lnTo>
                        <a:lnTo>
                          <a:pt x="291" y="179"/>
                        </a:lnTo>
                        <a:lnTo>
                          <a:pt x="292" y="181"/>
                        </a:lnTo>
                        <a:lnTo>
                          <a:pt x="292" y="178"/>
                        </a:lnTo>
                        <a:lnTo>
                          <a:pt x="292" y="180"/>
                        </a:lnTo>
                        <a:lnTo>
                          <a:pt x="292" y="180"/>
                        </a:lnTo>
                        <a:lnTo>
                          <a:pt x="292" y="180"/>
                        </a:lnTo>
                        <a:lnTo>
                          <a:pt x="292" y="182"/>
                        </a:lnTo>
                        <a:lnTo>
                          <a:pt x="292" y="177"/>
                        </a:lnTo>
                        <a:lnTo>
                          <a:pt x="292" y="180"/>
                        </a:lnTo>
                        <a:lnTo>
                          <a:pt x="292" y="180"/>
                        </a:lnTo>
                        <a:lnTo>
                          <a:pt x="292" y="180"/>
                        </a:lnTo>
                        <a:lnTo>
                          <a:pt x="292" y="179"/>
                        </a:lnTo>
                        <a:lnTo>
                          <a:pt x="292" y="180"/>
                        </a:lnTo>
                        <a:lnTo>
                          <a:pt x="292" y="180"/>
                        </a:lnTo>
                        <a:lnTo>
                          <a:pt x="292" y="180"/>
                        </a:lnTo>
                        <a:lnTo>
                          <a:pt x="292" y="181"/>
                        </a:lnTo>
                        <a:lnTo>
                          <a:pt x="292" y="180"/>
                        </a:lnTo>
                        <a:lnTo>
                          <a:pt x="292" y="183"/>
                        </a:lnTo>
                        <a:lnTo>
                          <a:pt x="292" y="178"/>
                        </a:lnTo>
                        <a:lnTo>
                          <a:pt x="292" y="182"/>
                        </a:lnTo>
                        <a:lnTo>
                          <a:pt x="292" y="182"/>
                        </a:lnTo>
                        <a:lnTo>
                          <a:pt x="292" y="181"/>
                        </a:lnTo>
                        <a:lnTo>
                          <a:pt x="292" y="180"/>
                        </a:lnTo>
                        <a:lnTo>
                          <a:pt x="292" y="180"/>
                        </a:lnTo>
                        <a:lnTo>
                          <a:pt x="292" y="181"/>
                        </a:lnTo>
                        <a:lnTo>
                          <a:pt x="292" y="180"/>
                        </a:lnTo>
                        <a:lnTo>
                          <a:pt x="292" y="182"/>
                        </a:lnTo>
                        <a:lnTo>
                          <a:pt x="292" y="179"/>
                        </a:lnTo>
                        <a:lnTo>
                          <a:pt x="292" y="180"/>
                        </a:lnTo>
                        <a:lnTo>
                          <a:pt x="292" y="179"/>
                        </a:lnTo>
                        <a:lnTo>
                          <a:pt x="292" y="183"/>
                        </a:lnTo>
                        <a:lnTo>
                          <a:pt x="292" y="179"/>
                        </a:lnTo>
                        <a:lnTo>
                          <a:pt x="292" y="181"/>
                        </a:lnTo>
                        <a:lnTo>
                          <a:pt x="292" y="182"/>
                        </a:lnTo>
                        <a:lnTo>
                          <a:pt x="292" y="179"/>
                        </a:lnTo>
                        <a:lnTo>
                          <a:pt x="292" y="182"/>
                        </a:lnTo>
                        <a:lnTo>
                          <a:pt x="292" y="181"/>
                        </a:lnTo>
                        <a:lnTo>
                          <a:pt x="292" y="180"/>
                        </a:lnTo>
                        <a:lnTo>
                          <a:pt x="292" y="183"/>
                        </a:lnTo>
                        <a:lnTo>
                          <a:pt x="292" y="180"/>
                        </a:lnTo>
                        <a:lnTo>
                          <a:pt x="292" y="185"/>
                        </a:lnTo>
                        <a:lnTo>
                          <a:pt x="292" y="182"/>
                        </a:lnTo>
                        <a:lnTo>
                          <a:pt x="292" y="184"/>
                        </a:lnTo>
                        <a:lnTo>
                          <a:pt x="292" y="181"/>
                        </a:lnTo>
                        <a:lnTo>
                          <a:pt x="292" y="182"/>
                        </a:lnTo>
                        <a:lnTo>
                          <a:pt x="292" y="184"/>
                        </a:lnTo>
                        <a:lnTo>
                          <a:pt x="292" y="182"/>
                        </a:lnTo>
                        <a:lnTo>
                          <a:pt x="292" y="181"/>
                        </a:lnTo>
                        <a:lnTo>
                          <a:pt x="292" y="183"/>
                        </a:lnTo>
                        <a:lnTo>
                          <a:pt x="292" y="182"/>
                        </a:lnTo>
                        <a:lnTo>
                          <a:pt x="292" y="182"/>
                        </a:lnTo>
                        <a:lnTo>
                          <a:pt x="292" y="182"/>
                        </a:lnTo>
                        <a:lnTo>
                          <a:pt x="292" y="183"/>
                        </a:lnTo>
                        <a:lnTo>
                          <a:pt x="292" y="182"/>
                        </a:lnTo>
                        <a:lnTo>
                          <a:pt x="292" y="184"/>
                        </a:lnTo>
                        <a:lnTo>
                          <a:pt x="292" y="181"/>
                        </a:lnTo>
                        <a:lnTo>
                          <a:pt x="292" y="185"/>
                        </a:lnTo>
                        <a:lnTo>
                          <a:pt x="292" y="181"/>
                        </a:lnTo>
                        <a:lnTo>
                          <a:pt x="292" y="183"/>
                        </a:lnTo>
                        <a:lnTo>
                          <a:pt x="292" y="185"/>
                        </a:lnTo>
                        <a:lnTo>
                          <a:pt x="292" y="183"/>
                        </a:lnTo>
                        <a:lnTo>
                          <a:pt x="292" y="182"/>
                        </a:lnTo>
                        <a:lnTo>
                          <a:pt x="292" y="186"/>
                        </a:lnTo>
                        <a:lnTo>
                          <a:pt x="292" y="184"/>
                        </a:lnTo>
                        <a:lnTo>
                          <a:pt x="292" y="183"/>
                        </a:lnTo>
                        <a:lnTo>
                          <a:pt x="292" y="184"/>
                        </a:lnTo>
                        <a:lnTo>
                          <a:pt x="292" y="182"/>
                        </a:lnTo>
                        <a:lnTo>
                          <a:pt x="292" y="180"/>
                        </a:lnTo>
                        <a:lnTo>
                          <a:pt x="292" y="183"/>
                        </a:lnTo>
                        <a:lnTo>
                          <a:pt x="292" y="183"/>
                        </a:lnTo>
                        <a:lnTo>
                          <a:pt x="292" y="183"/>
                        </a:lnTo>
                        <a:lnTo>
                          <a:pt x="292" y="184"/>
                        </a:lnTo>
                        <a:lnTo>
                          <a:pt x="292" y="182"/>
                        </a:lnTo>
                        <a:lnTo>
                          <a:pt x="292" y="186"/>
                        </a:lnTo>
                        <a:lnTo>
                          <a:pt x="292" y="185"/>
                        </a:lnTo>
                        <a:lnTo>
                          <a:pt x="292" y="184"/>
                        </a:lnTo>
                        <a:lnTo>
                          <a:pt x="292" y="187"/>
                        </a:lnTo>
                        <a:lnTo>
                          <a:pt x="292" y="184"/>
                        </a:lnTo>
                        <a:lnTo>
                          <a:pt x="292" y="187"/>
                        </a:lnTo>
                        <a:lnTo>
                          <a:pt x="292" y="185"/>
                        </a:lnTo>
                        <a:lnTo>
                          <a:pt x="292" y="187"/>
                        </a:lnTo>
                        <a:lnTo>
                          <a:pt x="292" y="187"/>
                        </a:lnTo>
                        <a:lnTo>
                          <a:pt x="292" y="184"/>
                        </a:lnTo>
                        <a:lnTo>
                          <a:pt x="292" y="186"/>
                        </a:lnTo>
                        <a:lnTo>
                          <a:pt x="292" y="186"/>
                        </a:lnTo>
                        <a:lnTo>
                          <a:pt x="292" y="185"/>
                        </a:lnTo>
                        <a:lnTo>
                          <a:pt x="292" y="186"/>
                        </a:lnTo>
                        <a:lnTo>
                          <a:pt x="292" y="188"/>
                        </a:lnTo>
                        <a:lnTo>
                          <a:pt x="292" y="186"/>
                        </a:lnTo>
                        <a:lnTo>
                          <a:pt x="292" y="186"/>
                        </a:lnTo>
                        <a:lnTo>
                          <a:pt x="292" y="187"/>
                        </a:lnTo>
                        <a:lnTo>
                          <a:pt x="292" y="187"/>
                        </a:lnTo>
                        <a:lnTo>
                          <a:pt x="292" y="186"/>
                        </a:lnTo>
                        <a:lnTo>
                          <a:pt x="292" y="187"/>
                        </a:lnTo>
                        <a:lnTo>
                          <a:pt x="292" y="187"/>
                        </a:lnTo>
                        <a:lnTo>
                          <a:pt x="292" y="186"/>
                        </a:lnTo>
                        <a:lnTo>
                          <a:pt x="292" y="185"/>
                        </a:lnTo>
                        <a:lnTo>
                          <a:pt x="292" y="187"/>
                        </a:lnTo>
                        <a:lnTo>
                          <a:pt x="292" y="187"/>
                        </a:lnTo>
                        <a:lnTo>
                          <a:pt x="292" y="183"/>
                        </a:lnTo>
                        <a:lnTo>
                          <a:pt x="292" y="188"/>
                        </a:lnTo>
                        <a:lnTo>
                          <a:pt x="292" y="186"/>
                        </a:lnTo>
                        <a:lnTo>
                          <a:pt x="292" y="185"/>
                        </a:lnTo>
                        <a:lnTo>
                          <a:pt x="292" y="183"/>
                        </a:lnTo>
                        <a:lnTo>
                          <a:pt x="292" y="185"/>
                        </a:lnTo>
                        <a:lnTo>
                          <a:pt x="292" y="186"/>
                        </a:lnTo>
                        <a:lnTo>
                          <a:pt x="292" y="184"/>
                        </a:lnTo>
                        <a:lnTo>
                          <a:pt x="292" y="187"/>
                        </a:lnTo>
                        <a:lnTo>
                          <a:pt x="293" y="185"/>
                        </a:lnTo>
                        <a:lnTo>
                          <a:pt x="293" y="184"/>
                        </a:lnTo>
                        <a:lnTo>
                          <a:pt x="293" y="187"/>
                        </a:lnTo>
                        <a:lnTo>
                          <a:pt x="293" y="185"/>
                        </a:lnTo>
                        <a:lnTo>
                          <a:pt x="293" y="185"/>
                        </a:lnTo>
                        <a:lnTo>
                          <a:pt x="293" y="187"/>
                        </a:lnTo>
                        <a:lnTo>
                          <a:pt x="293" y="185"/>
                        </a:lnTo>
                        <a:lnTo>
                          <a:pt x="293" y="187"/>
                        </a:lnTo>
                        <a:lnTo>
                          <a:pt x="293" y="183"/>
                        </a:lnTo>
                        <a:lnTo>
                          <a:pt x="293" y="187"/>
                        </a:lnTo>
                        <a:lnTo>
                          <a:pt x="293" y="186"/>
                        </a:lnTo>
                        <a:lnTo>
                          <a:pt x="293" y="187"/>
                        </a:lnTo>
                        <a:lnTo>
                          <a:pt x="293" y="186"/>
                        </a:lnTo>
                        <a:lnTo>
                          <a:pt x="293" y="183"/>
                        </a:lnTo>
                        <a:lnTo>
                          <a:pt x="293" y="187"/>
                        </a:lnTo>
                        <a:lnTo>
                          <a:pt x="293" y="184"/>
                        </a:lnTo>
                        <a:lnTo>
                          <a:pt x="293" y="187"/>
                        </a:lnTo>
                        <a:lnTo>
                          <a:pt x="293" y="184"/>
                        </a:lnTo>
                        <a:lnTo>
                          <a:pt x="293" y="187"/>
                        </a:lnTo>
                        <a:lnTo>
                          <a:pt x="293" y="184"/>
                        </a:lnTo>
                        <a:lnTo>
                          <a:pt x="293" y="184"/>
                        </a:lnTo>
                        <a:lnTo>
                          <a:pt x="293" y="183"/>
                        </a:lnTo>
                        <a:lnTo>
                          <a:pt x="293" y="184"/>
                        </a:lnTo>
                        <a:lnTo>
                          <a:pt x="293" y="185"/>
                        </a:lnTo>
                        <a:lnTo>
                          <a:pt x="293" y="185"/>
                        </a:lnTo>
                        <a:lnTo>
                          <a:pt x="293" y="183"/>
                        </a:lnTo>
                        <a:lnTo>
                          <a:pt x="293" y="185"/>
                        </a:lnTo>
                        <a:lnTo>
                          <a:pt x="293" y="183"/>
                        </a:lnTo>
                        <a:lnTo>
                          <a:pt x="293" y="184"/>
                        </a:lnTo>
                        <a:lnTo>
                          <a:pt x="293" y="183"/>
                        </a:lnTo>
                        <a:lnTo>
                          <a:pt x="293" y="187"/>
                        </a:lnTo>
                        <a:lnTo>
                          <a:pt x="293" y="184"/>
                        </a:lnTo>
                        <a:lnTo>
                          <a:pt x="293" y="185"/>
                        </a:lnTo>
                        <a:lnTo>
                          <a:pt x="293" y="184"/>
                        </a:lnTo>
                        <a:lnTo>
                          <a:pt x="293" y="184"/>
                        </a:lnTo>
                        <a:lnTo>
                          <a:pt x="293" y="183"/>
                        </a:lnTo>
                        <a:lnTo>
                          <a:pt x="293" y="183"/>
                        </a:lnTo>
                        <a:lnTo>
                          <a:pt x="293" y="182"/>
                        </a:lnTo>
                        <a:lnTo>
                          <a:pt x="293" y="182"/>
                        </a:lnTo>
                        <a:lnTo>
                          <a:pt x="293" y="182"/>
                        </a:lnTo>
                        <a:lnTo>
                          <a:pt x="293" y="184"/>
                        </a:lnTo>
                        <a:lnTo>
                          <a:pt x="293" y="181"/>
                        </a:lnTo>
                        <a:lnTo>
                          <a:pt x="293" y="181"/>
                        </a:lnTo>
                        <a:lnTo>
                          <a:pt x="293" y="183"/>
                        </a:lnTo>
                        <a:lnTo>
                          <a:pt x="293" y="180"/>
                        </a:lnTo>
                        <a:lnTo>
                          <a:pt x="293" y="179"/>
                        </a:lnTo>
                        <a:lnTo>
                          <a:pt x="293" y="181"/>
                        </a:lnTo>
                        <a:lnTo>
                          <a:pt x="293" y="181"/>
                        </a:lnTo>
                        <a:lnTo>
                          <a:pt x="293" y="182"/>
                        </a:lnTo>
                        <a:lnTo>
                          <a:pt x="293" y="180"/>
                        </a:lnTo>
                        <a:lnTo>
                          <a:pt x="293" y="182"/>
                        </a:lnTo>
                        <a:lnTo>
                          <a:pt x="293" y="180"/>
                        </a:lnTo>
                        <a:lnTo>
                          <a:pt x="293" y="183"/>
                        </a:lnTo>
                        <a:lnTo>
                          <a:pt x="293" y="181"/>
                        </a:lnTo>
                        <a:lnTo>
                          <a:pt x="293" y="180"/>
                        </a:lnTo>
                        <a:lnTo>
                          <a:pt x="293" y="181"/>
                        </a:lnTo>
                        <a:lnTo>
                          <a:pt x="293" y="182"/>
                        </a:lnTo>
                        <a:lnTo>
                          <a:pt x="293" y="180"/>
                        </a:lnTo>
                        <a:lnTo>
                          <a:pt x="293" y="180"/>
                        </a:lnTo>
                        <a:lnTo>
                          <a:pt x="293" y="181"/>
                        </a:lnTo>
                        <a:lnTo>
                          <a:pt x="293" y="178"/>
                        </a:lnTo>
                        <a:lnTo>
                          <a:pt x="293" y="180"/>
                        </a:lnTo>
                        <a:lnTo>
                          <a:pt x="293" y="180"/>
                        </a:lnTo>
                        <a:lnTo>
                          <a:pt x="293" y="180"/>
                        </a:lnTo>
                        <a:lnTo>
                          <a:pt x="293" y="181"/>
                        </a:lnTo>
                        <a:lnTo>
                          <a:pt x="293" y="179"/>
                        </a:lnTo>
                        <a:lnTo>
                          <a:pt x="293" y="180"/>
                        </a:lnTo>
                        <a:lnTo>
                          <a:pt x="293" y="178"/>
                        </a:lnTo>
                        <a:lnTo>
                          <a:pt x="293" y="178"/>
                        </a:lnTo>
                        <a:lnTo>
                          <a:pt x="293" y="178"/>
                        </a:lnTo>
                        <a:lnTo>
                          <a:pt x="293" y="179"/>
                        </a:lnTo>
                        <a:lnTo>
                          <a:pt x="293" y="178"/>
                        </a:lnTo>
                        <a:lnTo>
                          <a:pt x="293" y="180"/>
                        </a:lnTo>
                        <a:lnTo>
                          <a:pt x="293" y="177"/>
                        </a:lnTo>
                        <a:lnTo>
                          <a:pt x="293" y="179"/>
                        </a:lnTo>
                        <a:lnTo>
                          <a:pt x="293" y="177"/>
                        </a:lnTo>
                        <a:lnTo>
                          <a:pt x="293" y="180"/>
                        </a:lnTo>
                        <a:lnTo>
                          <a:pt x="293" y="176"/>
                        </a:lnTo>
                        <a:lnTo>
                          <a:pt x="293" y="179"/>
                        </a:lnTo>
                        <a:lnTo>
                          <a:pt x="293" y="179"/>
                        </a:lnTo>
                        <a:lnTo>
                          <a:pt x="293" y="179"/>
                        </a:lnTo>
                        <a:lnTo>
                          <a:pt x="293" y="178"/>
                        </a:lnTo>
                        <a:lnTo>
                          <a:pt x="293" y="176"/>
                        </a:lnTo>
                        <a:lnTo>
                          <a:pt x="293" y="180"/>
                        </a:lnTo>
                        <a:lnTo>
                          <a:pt x="293" y="178"/>
                        </a:lnTo>
                        <a:lnTo>
                          <a:pt x="293" y="178"/>
                        </a:lnTo>
                        <a:lnTo>
                          <a:pt x="293" y="180"/>
                        </a:lnTo>
                        <a:lnTo>
                          <a:pt x="293" y="179"/>
                        </a:lnTo>
                        <a:lnTo>
                          <a:pt x="293" y="180"/>
                        </a:lnTo>
                        <a:lnTo>
                          <a:pt x="293" y="180"/>
                        </a:lnTo>
                        <a:lnTo>
                          <a:pt x="293" y="180"/>
                        </a:lnTo>
                        <a:lnTo>
                          <a:pt x="293" y="180"/>
                        </a:lnTo>
                        <a:lnTo>
                          <a:pt x="293" y="183"/>
                        </a:lnTo>
                        <a:lnTo>
                          <a:pt x="293" y="182"/>
                        </a:lnTo>
                        <a:lnTo>
                          <a:pt x="293" y="179"/>
                        </a:lnTo>
                        <a:lnTo>
                          <a:pt x="293" y="181"/>
                        </a:lnTo>
                        <a:lnTo>
                          <a:pt x="293" y="184"/>
                        </a:lnTo>
                        <a:lnTo>
                          <a:pt x="293" y="182"/>
                        </a:lnTo>
                        <a:lnTo>
                          <a:pt x="293" y="185"/>
                        </a:lnTo>
                        <a:lnTo>
                          <a:pt x="294" y="182"/>
                        </a:lnTo>
                        <a:lnTo>
                          <a:pt x="294" y="184"/>
                        </a:lnTo>
                        <a:lnTo>
                          <a:pt x="294" y="186"/>
                        </a:lnTo>
                        <a:lnTo>
                          <a:pt x="294" y="185"/>
                        </a:lnTo>
                        <a:lnTo>
                          <a:pt x="294" y="186"/>
                        </a:lnTo>
                        <a:lnTo>
                          <a:pt x="294" y="185"/>
                        </a:lnTo>
                        <a:lnTo>
                          <a:pt x="294" y="187"/>
                        </a:lnTo>
                        <a:lnTo>
                          <a:pt x="294" y="185"/>
                        </a:lnTo>
                        <a:lnTo>
                          <a:pt x="294" y="187"/>
                        </a:lnTo>
                        <a:lnTo>
                          <a:pt x="294" y="186"/>
                        </a:lnTo>
                        <a:lnTo>
                          <a:pt x="294" y="187"/>
                        </a:lnTo>
                        <a:lnTo>
                          <a:pt x="294" y="186"/>
                        </a:lnTo>
                        <a:lnTo>
                          <a:pt x="294" y="187"/>
                        </a:lnTo>
                        <a:lnTo>
                          <a:pt x="294" y="189"/>
                        </a:lnTo>
                        <a:lnTo>
                          <a:pt x="294" y="185"/>
                        </a:lnTo>
                        <a:lnTo>
                          <a:pt x="294" y="190"/>
                        </a:lnTo>
                        <a:lnTo>
                          <a:pt x="294" y="187"/>
                        </a:lnTo>
                        <a:lnTo>
                          <a:pt x="294" y="191"/>
                        </a:lnTo>
                        <a:lnTo>
                          <a:pt x="294" y="187"/>
                        </a:lnTo>
                        <a:lnTo>
                          <a:pt x="294" y="189"/>
                        </a:lnTo>
                        <a:lnTo>
                          <a:pt x="294" y="191"/>
                        </a:lnTo>
                        <a:lnTo>
                          <a:pt x="294" y="189"/>
                        </a:lnTo>
                        <a:lnTo>
                          <a:pt x="294" y="190"/>
                        </a:lnTo>
                        <a:lnTo>
                          <a:pt x="294" y="189"/>
                        </a:lnTo>
                        <a:lnTo>
                          <a:pt x="294" y="191"/>
                        </a:lnTo>
                        <a:lnTo>
                          <a:pt x="294" y="190"/>
                        </a:lnTo>
                        <a:lnTo>
                          <a:pt x="294" y="193"/>
                        </a:lnTo>
                        <a:lnTo>
                          <a:pt x="294" y="190"/>
                        </a:lnTo>
                        <a:lnTo>
                          <a:pt x="294" y="192"/>
                        </a:lnTo>
                        <a:lnTo>
                          <a:pt x="294" y="191"/>
                        </a:lnTo>
                        <a:lnTo>
                          <a:pt x="294" y="192"/>
                        </a:lnTo>
                        <a:lnTo>
                          <a:pt x="294" y="191"/>
                        </a:lnTo>
                        <a:lnTo>
                          <a:pt x="294" y="192"/>
                        </a:lnTo>
                        <a:lnTo>
                          <a:pt x="294" y="193"/>
                        </a:lnTo>
                        <a:lnTo>
                          <a:pt x="294" y="193"/>
                        </a:lnTo>
                        <a:lnTo>
                          <a:pt x="294" y="194"/>
                        </a:lnTo>
                        <a:lnTo>
                          <a:pt x="294" y="195"/>
                        </a:lnTo>
                        <a:lnTo>
                          <a:pt x="294" y="194"/>
                        </a:lnTo>
                        <a:lnTo>
                          <a:pt x="294" y="194"/>
                        </a:lnTo>
                        <a:lnTo>
                          <a:pt x="294" y="193"/>
                        </a:lnTo>
                        <a:lnTo>
                          <a:pt x="294" y="195"/>
                        </a:lnTo>
                        <a:lnTo>
                          <a:pt x="294" y="197"/>
                        </a:lnTo>
                        <a:lnTo>
                          <a:pt x="294" y="194"/>
                        </a:lnTo>
                        <a:lnTo>
                          <a:pt x="294" y="196"/>
                        </a:lnTo>
                        <a:lnTo>
                          <a:pt x="294" y="195"/>
                        </a:lnTo>
                        <a:lnTo>
                          <a:pt x="294" y="196"/>
                        </a:lnTo>
                        <a:lnTo>
                          <a:pt x="294" y="198"/>
                        </a:lnTo>
                        <a:lnTo>
                          <a:pt x="294" y="196"/>
                        </a:lnTo>
                        <a:lnTo>
                          <a:pt x="294" y="196"/>
                        </a:lnTo>
                        <a:lnTo>
                          <a:pt x="294" y="198"/>
                        </a:lnTo>
                        <a:lnTo>
                          <a:pt x="294" y="198"/>
                        </a:lnTo>
                        <a:lnTo>
                          <a:pt x="294" y="195"/>
                        </a:lnTo>
                        <a:lnTo>
                          <a:pt x="294" y="199"/>
                        </a:lnTo>
                        <a:lnTo>
                          <a:pt x="294" y="196"/>
                        </a:lnTo>
                        <a:lnTo>
                          <a:pt x="294" y="199"/>
                        </a:lnTo>
                        <a:lnTo>
                          <a:pt x="294" y="195"/>
                        </a:lnTo>
                        <a:lnTo>
                          <a:pt x="294" y="199"/>
                        </a:lnTo>
                        <a:lnTo>
                          <a:pt x="294" y="198"/>
                        </a:lnTo>
                        <a:lnTo>
                          <a:pt x="294" y="199"/>
                        </a:lnTo>
                        <a:lnTo>
                          <a:pt x="294" y="199"/>
                        </a:lnTo>
                        <a:lnTo>
                          <a:pt x="294" y="199"/>
                        </a:lnTo>
                        <a:lnTo>
                          <a:pt x="294" y="201"/>
                        </a:lnTo>
                        <a:lnTo>
                          <a:pt x="294" y="198"/>
                        </a:lnTo>
                        <a:lnTo>
                          <a:pt x="294" y="202"/>
                        </a:lnTo>
                        <a:lnTo>
                          <a:pt x="294" y="197"/>
                        </a:lnTo>
                        <a:lnTo>
                          <a:pt x="294" y="199"/>
                        </a:lnTo>
                        <a:lnTo>
                          <a:pt x="294" y="201"/>
                        </a:lnTo>
                        <a:lnTo>
                          <a:pt x="294" y="200"/>
                        </a:lnTo>
                        <a:lnTo>
                          <a:pt x="294" y="200"/>
                        </a:lnTo>
                        <a:lnTo>
                          <a:pt x="294" y="202"/>
                        </a:lnTo>
                        <a:lnTo>
                          <a:pt x="294" y="198"/>
                        </a:lnTo>
                        <a:lnTo>
                          <a:pt x="294" y="203"/>
                        </a:lnTo>
                        <a:lnTo>
                          <a:pt x="294" y="199"/>
                        </a:lnTo>
                        <a:lnTo>
                          <a:pt x="294" y="203"/>
                        </a:lnTo>
                        <a:lnTo>
                          <a:pt x="294" y="200"/>
                        </a:lnTo>
                        <a:lnTo>
                          <a:pt x="294" y="203"/>
                        </a:lnTo>
                        <a:lnTo>
                          <a:pt x="294" y="203"/>
                        </a:lnTo>
                        <a:lnTo>
                          <a:pt x="294" y="203"/>
                        </a:lnTo>
                        <a:lnTo>
                          <a:pt x="294" y="202"/>
                        </a:lnTo>
                        <a:lnTo>
                          <a:pt x="294" y="203"/>
                        </a:lnTo>
                        <a:lnTo>
                          <a:pt x="294" y="204"/>
                        </a:lnTo>
                        <a:lnTo>
                          <a:pt x="294" y="202"/>
                        </a:lnTo>
                        <a:lnTo>
                          <a:pt x="294" y="203"/>
                        </a:lnTo>
                        <a:lnTo>
                          <a:pt x="294" y="203"/>
                        </a:lnTo>
                        <a:lnTo>
                          <a:pt x="294" y="204"/>
                        </a:lnTo>
                        <a:lnTo>
                          <a:pt x="294" y="205"/>
                        </a:lnTo>
                        <a:lnTo>
                          <a:pt x="294" y="204"/>
                        </a:lnTo>
                        <a:lnTo>
                          <a:pt x="294" y="204"/>
                        </a:lnTo>
                        <a:lnTo>
                          <a:pt x="294" y="205"/>
                        </a:lnTo>
                        <a:lnTo>
                          <a:pt x="294" y="204"/>
                        </a:lnTo>
                        <a:lnTo>
                          <a:pt x="294" y="208"/>
                        </a:lnTo>
                        <a:lnTo>
                          <a:pt x="294" y="203"/>
                        </a:lnTo>
                        <a:lnTo>
                          <a:pt x="294" y="207"/>
                        </a:lnTo>
                        <a:lnTo>
                          <a:pt x="294" y="202"/>
                        </a:lnTo>
                        <a:lnTo>
                          <a:pt x="294" y="207"/>
                        </a:lnTo>
                        <a:lnTo>
                          <a:pt x="294" y="206"/>
                        </a:lnTo>
                        <a:lnTo>
                          <a:pt x="294" y="204"/>
                        </a:lnTo>
                        <a:lnTo>
                          <a:pt x="294" y="206"/>
                        </a:lnTo>
                        <a:lnTo>
                          <a:pt x="294" y="205"/>
                        </a:lnTo>
                        <a:lnTo>
                          <a:pt x="294" y="209"/>
                        </a:lnTo>
                        <a:lnTo>
                          <a:pt x="294" y="206"/>
                        </a:lnTo>
                        <a:lnTo>
                          <a:pt x="294" y="207"/>
                        </a:lnTo>
                        <a:lnTo>
                          <a:pt x="294" y="206"/>
                        </a:lnTo>
                        <a:lnTo>
                          <a:pt x="294" y="207"/>
                        </a:lnTo>
                        <a:lnTo>
                          <a:pt x="294" y="204"/>
                        </a:lnTo>
                        <a:lnTo>
                          <a:pt x="294" y="207"/>
                        </a:lnTo>
                        <a:lnTo>
                          <a:pt x="294" y="204"/>
                        </a:lnTo>
                        <a:lnTo>
                          <a:pt x="295" y="207"/>
                        </a:lnTo>
                        <a:lnTo>
                          <a:pt x="295" y="206"/>
                        </a:lnTo>
                        <a:lnTo>
                          <a:pt x="295" y="208"/>
                        </a:lnTo>
                        <a:lnTo>
                          <a:pt x="295" y="207"/>
                        </a:lnTo>
                        <a:lnTo>
                          <a:pt x="295" y="208"/>
                        </a:lnTo>
                        <a:lnTo>
                          <a:pt x="295" y="207"/>
                        </a:lnTo>
                        <a:lnTo>
                          <a:pt x="295" y="207"/>
                        </a:lnTo>
                        <a:lnTo>
                          <a:pt x="295" y="206"/>
                        </a:lnTo>
                        <a:lnTo>
                          <a:pt x="295" y="208"/>
                        </a:lnTo>
                        <a:lnTo>
                          <a:pt x="295" y="207"/>
                        </a:lnTo>
                        <a:lnTo>
                          <a:pt x="295" y="207"/>
                        </a:lnTo>
                        <a:lnTo>
                          <a:pt x="295" y="207"/>
                        </a:lnTo>
                        <a:lnTo>
                          <a:pt x="295" y="207"/>
                        </a:lnTo>
                        <a:lnTo>
                          <a:pt x="295" y="210"/>
                        </a:lnTo>
                        <a:lnTo>
                          <a:pt x="295" y="208"/>
                        </a:lnTo>
                        <a:lnTo>
                          <a:pt x="295" y="208"/>
                        </a:lnTo>
                        <a:lnTo>
                          <a:pt x="295" y="209"/>
                        </a:lnTo>
                        <a:lnTo>
                          <a:pt x="295" y="208"/>
                        </a:lnTo>
                        <a:lnTo>
                          <a:pt x="295" y="210"/>
                        </a:lnTo>
                        <a:lnTo>
                          <a:pt x="295" y="209"/>
                        </a:lnTo>
                        <a:lnTo>
                          <a:pt x="295" y="210"/>
                        </a:lnTo>
                        <a:lnTo>
                          <a:pt x="295" y="209"/>
                        </a:lnTo>
                        <a:lnTo>
                          <a:pt x="295" y="210"/>
                        </a:lnTo>
                        <a:lnTo>
                          <a:pt x="295" y="208"/>
                        </a:lnTo>
                        <a:lnTo>
                          <a:pt x="295" y="210"/>
                        </a:lnTo>
                        <a:lnTo>
                          <a:pt x="295" y="213"/>
                        </a:lnTo>
                        <a:lnTo>
                          <a:pt x="295" y="210"/>
                        </a:lnTo>
                        <a:lnTo>
                          <a:pt x="295" y="208"/>
                        </a:lnTo>
                        <a:lnTo>
                          <a:pt x="295" y="211"/>
                        </a:lnTo>
                        <a:lnTo>
                          <a:pt x="295" y="208"/>
                        </a:lnTo>
                        <a:lnTo>
                          <a:pt x="295" y="213"/>
                        </a:lnTo>
                        <a:lnTo>
                          <a:pt x="295" y="209"/>
                        </a:lnTo>
                        <a:lnTo>
                          <a:pt x="295" y="211"/>
                        </a:lnTo>
                        <a:lnTo>
                          <a:pt x="295" y="207"/>
                        </a:lnTo>
                        <a:lnTo>
                          <a:pt x="295" y="211"/>
                        </a:lnTo>
                        <a:lnTo>
                          <a:pt x="295" y="210"/>
                        </a:lnTo>
                        <a:lnTo>
                          <a:pt x="295" y="211"/>
                        </a:lnTo>
                        <a:lnTo>
                          <a:pt x="295" y="208"/>
                        </a:lnTo>
                        <a:lnTo>
                          <a:pt x="295" y="209"/>
                        </a:lnTo>
                        <a:lnTo>
                          <a:pt x="295" y="210"/>
                        </a:lnTo>
                        <a:lnTo>
                          <a:pt x="295" y="209"/>
                        </a:lnTo>
                        <a:lnTo>
                          <a:pt x="295" y="210"/>
                        </a:lnTo>
                        <a:lnTo>
                          <a:pt x="295" y="210"/>
                        </a:lnTo>
                        <a:lnTo>
                          <a:pt x="295" y="210"/>
                        </a:lnTo>
                        <a:lnTo>
                          <a:pt x="295" y="210"/>
                        </a:lnTo>
                        <a:lnTo>
                          <a:pt x="295" y="209"/>
                        </a:lnTo>
                        <a:lnTo>
                          <a:pt x="295" y="210"/>
                        </a:lnTo>
                        <a:lnTo>
                          <a:pt x="295" y="212"/>
                        </a:lnTo>
                        <a:lnTo>
                          <a:pt x="295" y="209"/>
                        </a:lnTo>
                        <a:lnTo>
                          <a:pt x="295" y="210"/>
                        </a:lnTo>
                        <a:lnTo>
                          <a:pt x="295" y="211"/>
                        </a:lnTo>
                        <a:lnTo>
                          <a:pt x="295" y="210"/>
                        </a:lnTo>
                        <a:lnTo>
                          <a:pt x="295" y="211"/>
                        </a:lnTo>
                        <a:lnTo>
                          <a:pt x="295" y="212"/>
                        </a:lnTo>
                        <a:lnTo>
                          <a:pt x="295" y="211"/>
                        </a:lnTo>
                        <a:lnTo>
                          <a:pt x="295" y="211"/>
                        </a:lnTo>
                        <a:lnTo>
                          <a:pt x="295" y="212"/>
                        </a:lnTo>
                        <a:lnTo>
                          <a:pt x="295" y="213"/>
                        </a:lnTo>
                        <a:lnTo>
                          <a:pt x="295" y="212"/>
                        </a:lnTo>
                        <a:lnTo>
                          <a:pt x="295" y="211"/>
                        </a:lnTo>
                        <a:lnTo>
                          <a:pt x="295" y="214"/>
                        </a:lnTo>
                        <a:lnTo>
                          <a:pt x="295" y="212"/>
                        </a:lnTo>
                        <a:lnTo>
                          <a:pt x="295" y="211"/>
                        </a:lnTo>
                        <a:lnTo>
                          <a:pt x="295" y="212"/>
                        </a:lnTo>
                        <a:lnTo>
                          <a:pt x="295" y="213"/>
                        </a:lnTo>
                        <a:lnTo>
                          <a:pt x="295" y="211"/>
                        </a:lnTo>
                        <a:lnTo>
                          <a:pt x="295" y="212"/>
                        </a:lnTo>
                        <a:lnTo>
                          <a:pt x="295" y="213"/>
                        </a:lnTo>
                        <a:lnTo>
                          <a:pt x="295" y="210"/>
                        </a:lnTo>
                        <a:lnTo>
                          <a:pt x="295" y="212"/>
                        </a:lnTo>
                        <a:lnTo>
                          <a:pt x="295" y="213"/>
                        </a:lnTo>
                        <a:lnTo>
                          <a:pt x="295" y="213"/>
                        </a:lnTo>
                        <a:lnTo>
                          <a:pt x="295" y="211"/>
                        </a:lnTo>
                        <a:lnTo>
                          <a:pt x="295" y="212"/>
                        </a:lnTo>
                        <a:lnTo>
                          <a:pt x="295" y="213"/>
                        </a:lnTo>
                        <a:lnTo>
                          <a:pt x="295" y="211"/>
                        </a:lnTo>
                        <a:lnTo>
                          <a:pt x="295" y="211"/>
                        </a:lnTo>
                        <a:lnTo>
                          <a:pt x="295" y="213"/>
                        </a:lnTo>
                        <a:lnTo>
                          <a:pt x="295" y="210"/>
                        </a:lnTo>
                        <a:lnTo>
                          <a:pt x="295" y="212"/>
                        </a:lnTo>
                        <a:lnTo>
                          <a:pt x="295" y="214"/>
                        </a:lnTo>
                        <a:lnTo>
                          <a:pt x="295" y="211"/>
                        </a:lnTo>
                        <a:lnTo>
                          <a:pt x="295" y="210"/>
                        </a:lnTo>
                        <a:lnTo>
                          <a:pt x="295" y="213"/>
                        </a:lnTo>
                        <a:lnTo>
                          <a:pt x="295" y="211"/>
                        </a:lnTo>
                        <a:lnTo>
                          <a:pt x="295" y="212"/>
                        </a:lnTo>
                        <a:lnTo>
                          <a:pt x="295" y="210"/>
                        </a:lnTo>
                        <a:lnTo>
                          <a:pt x="295" y="211"/>
                        </a:lnTo>
                        <a:lnTo>
                          <a:pt x="295" y="210"/>
                        </a:lnTo>
                        <a:lnTo>
                          <a:pt x="295" y="212"/>
                        </a:lnTo>
                        <a:lnTo>
                          <a:pt x="295" y="210"/>
                        </a:lnTo>
                        <a:lnTo>
                          <a:pt x="295" y="212"/>
                        </a:lnTo>
                        <a:lnTo>
                          <a:pt x="295" y="211"/>
                        </a:lnTo>
                        <a:lnTo>
                          <a:pt x="295" y="211"/>
                        </a:lnTo>
                        <a:lnTo>
                          <a:pt x="295" y="213"/>
                        </a:lnTo>
                        <a:lnTo>
                          <a:pt x="295" y="210"/>
                        </a:lnTo>
                        <a:lnTo>
                          <a:pt x="295" y="211"/>
                        </a:lnTo>
                        <a:lnTo>
                          <a:pt x="295" y="212"/>
                        </a:lnTo>
                        <a:lnTo>
                          <a:pt x="296" y="210"/>
                        </a:lnTo>
                        <a:lnTo>
                          <a:pt x="296" y="212"/>
                        </a:lnTo>
                        <a:lnTo>
                          <a:pt x="296" y="211"/>
                        </a:lnTo>
                        <a:lnTo>
                          <a:pt x="296" y="211"/>
                        </a:lnTo>
                        <a:lnTo>
                          <a:pt x="296" y="212"/>
                        </a:lnTo>
                        <a:lnTo>
                          <a:pt x="296" y="211"/>
                        </a:lnTo>
                        <a:lnTo>
                          <a:pt x="296" y="210"/>
                        </a:lnTo>
                        <a:lnTo>
                          <a:pt x="296" y="210"/>
                        </a:lnTo>
                        <a:lnTo>
                          <a:pt x="296" y="212"/>
                        </a:lnTo>
                        <a:lnTo>
                          <a:pt x="296" y="209"/>
                        </a:lnTo>
                        <a:lnTo>
                          <a:pt x="296" y="211"/>
                        </a:lnTo>
                        <a:lnTo>
                          <a:pt x="296" y="209"/>
                        </a:lnTo>
                        <a:lnTo>
                          <a:pt x="296" y="208"/>
                        </a:lnTo>
                        <a:lnTo>
                          <a:pt x="296" y="210"/>
                        </a:lnTo>
                        <a:lnTo>
                          <a:pt x="296" y="209"/>
                        </a:lnTo>
                        <a:lnTo>
                          <a:pt x="296" y="208"/>
                        </a:lnTo>
                        <a:lnTo>
                          <a:pt x="296" y="209"/>
                        </a:lnTo>
                        <a:lnTo>
                          <a:pt x="296" y="207"/>
                        </a:lnTo>
                        <a:lnTo>
                          <a:pt x="296" y="206"/>
                        </a:lnTo>
                        <a:lnTo>
                          <a:pt x="296" y="208"/>
                        </a:lnTo>
                        <a:lnTo>
                          <a:pt x="296" y="206"/>
                        </a:lnTo>
                        <a:lnTo>
                          <a:pt x="296" y="205"/>
                        </a:lnTo>
                        <a:lnTo>
                          <a:pt x="296" y="204"/>
                        </a:lnTo>
                        <a:lnTo>
                          <a:pt x="296" y="206"/>
                        </a:lnTo>
                        <a:lnTo>
                          <a:pt x="296" y="205"/>
                        </a:lnTo>
                        <a:lnTo>
                          <a:pt x="296" y="205"/>
                        </a:lnTo>
                        <a:lnTo>
                          <a:pt x="296" y="202"/>
                        </a:lnTo>
                        <a:lnTo>
                          <a:pt x="296" y="206"/>
                        </a:lnTo>
                        <a:lnTo>
                          <a:pt x="296" y="202"/>
                        </a:lnTo>
                        <a:lnTo>
                          <a:pt x="296" y="202"/>
                        </a:lnTo>
                        <a:lnTo>
                          <a:pt x="296" y="203"/>
                        </a:lnTo>
                        <a:lnTo>
                          <a:pt x="296" y="199"/>
                        </a:lnTo>
                        <a:lnTo>
                          <a:pt x="296" y="202"/>
                        </a:lnTo>
                        <a:lnTo>
                          <a:pt x="296" y="200"/>
                        </a:lnTo>
                        <a:lnTo>
                          <a:pt x="296" y="203"/>
                        </a:lnTo>
                        <a:lnTo>
                          <a:pt x="296" y="200"/>
                        </a:lnTo>
                        <a:lnTo>
                          <a:pt x="296" y="202"/>
                        </a:lnTo>
                        <a:lnTo>
                          <a:pt x="296" y="201"/>
                        </a:lnTo>
                        <a:lnTo>
                          <a:pt x="296" y="200"/>
                        </a:lnTo>
                        <a:lnTo>
                          <a:pt x="296" y="200"/>
                        </a:lnTo>
                        <a:lnTo>
                          <a:pt x="296" y="199"/>
                        </a:lnTo>
                        <a:lnTo>
                          <a:pt x="296" y="199"/>
                        </a:lnTo>
                        <a:lnTo>
                          <a:pt x="296" y="198"/>
                        </a:lnTo>
                        <a:lnTo>
                          <a:pt x="296" y="197"/>
                        </a:lnTo>
                        <a:lnTo>
                          <a:pt x="296" y="196"/>
                        </a:lnTo>
                        <a:lnTo>
                          <a:pt x="296" y="196"/>
                        </a:lnTo>
                        <a:lnTo>
                          <a:pt x="296" y="198"/>
                        </a:lnTo>
                        <a:lnTo>
                          <a:pt x="296" y="195"/>
                        </a:lnTo>
                        <a:lnTo>
                          <a:pt x="296" y="198"/>
                        </a:lnTo>
                        <a:lnTo>
                          <a:pt x="296" y="196"/>
                        </a:lnTo>
                        <a:lnTo>
                          <a:pt x="296" y="195"/>
                        </a:lnTo>
                        <a:lnTo>
                          <a:pt x="296" y="193"/>
                        </a:lnTo>
                        <a:lnTo>
                          <a:pt x="296" y="194"/>
                        </a:lnTo>
                        <a:lnTo>
                          <a:pt x="296" y="194"/>
                        </a:lnTo>
                        <a:lnTo>
                          <a:pt x="296" y="190"/>
                        </a:lnTo>
                        <a:lnTo>
                          <a:pt x="296" y="196"/>
                        </a:lnTo>
                        <a:lnTo>
                          <a:pt x="296" y="192"/>
                        </a:lnTo>
                        <a:lnTo>
                          <a:pt x="296" y="194"/>
                        </a:lnTo>
                        <a:lnTo>
                          <a:pt x="296" y="190"/>
                        </a:lnTo>
                        <a:lnTo>
                          <a:pt x="296" y="192"/>
                        </a:lnTo>
                        <a:lnTo>
                          <a:pt x="296" y="189"/>
                        </a:lnTo>
                        <a:lnTo>
                          <a:pt x="296" y="190"/>
                        </a:lnTo>
                        <a:lnTo>
                          <a:pt x="296" y="188"/>
                        </a:lnTo>
                        <a:lnTo>
                          <a:pt x="296" y="191"/>
                        </a:lnTo>
                        <a:lnTo>
                          <a:pt x="296" y="187"/>
                        </a:lnTo>
                        <a:lnTo>
                          <a:pt x="296" y="188"/>
                        </a:lnTo>
                        <a:lnTo>
                          <a:pt x="296" y="184"/>
                        </a:lnTo>
                        <a:lnTo>
                          <a:pt x="296" y="188"/>
                        </a:lnTo>
                        <a:lnTo>
                          <a:pt x="296" y="185"/>
                        </a:lnTo>
                        <a:lnTo>
                          <a:pt x="296" y="185"/>
                        </a:lnTo>
                        <a:lnTo>
                          <a:pt x="296" y="184"/>
                        </a:lnTo>
                        <a:lnTo>
                          <a:pt x="296" y="184"/>
                        </a:lnTo>
                        <a:lnTo>
                          <a:pt x="296" y="185"/>
                        </a:lnTo>
                        <a:lnTo>
                          <a:pt x="296" y="183"/>
                        </a:lnTo>
                        <a:lnTo>
                          <a:pt x="296" y="185"/>
                        </a:lnTo>
                        <a:lnTo>
                          <a:pt x="296" y="182"/>
                        </a:lnTo>
                        <a:lnTo>
                          <a:pt x="296" y="183"/>
                        </a:lnTo>
                        <a:lnTo>
                          <a:pt x="296" y="180"/>
                        </a:lnTo>
                        <a:lnTo>
                          <a:pt x="296" y="183"/>
                        </a:lnTo>
                        <a:lnTo>
                          <a:pt x="296" y="182"/>
                        </a:lnTo>
                        <a:lnTo>
                          <a:pt x="296" y="183"/>
                        </a:lnTo>
                        <a:lnTo>
                          <a:pt x="296" y="183"/>
                        </a:lnTo>
                        <a:lnTo>
                          <a:pt x="296" y="182"/>
                        </a:lnTo>
                        <a:lnTo>
                          <a:pt x="296" y="180"/>
                        </a:lnTo>
                        <a:lnTo>
                          <a:pt x="296" y="180"/>
                        </a:lnTo>
                        <a:lnTo>
                          <a:pt x="296" y="178"/>
                        </a:lnTo>
                        <a:lnTo>
                          <a:pt x="296" y="181"/>
                        </a:lnTo>
                        <a:lnTo>
                          <a:pt x="296" y="179"/>
                        </a:lnTo>
                        <a:lnTo>
                          <a:pt x="296" y="181"/>
                        </a:lnTo>
                        <a:lnTo>
                          <a:pt x="296" y="178"/>
                        </a:lnTo>
                        <a:lnTo>
                          <a:pt x="296" y="179"/>
                        </a:lnTo>
                        <a:lnTo>
                          <a:pt x="296" y="180"/>
                        </a:lnTo>
                        <a:lnTo>
                          <a:pt x="296" y="179"/>
                        </a:lnTo>
                        <a:lnTo>
                          <a:pt x="296" y="179"/>
                        </a:lnTo>
                        <a:lnTo>
                          <a:pt x="296" y="180"/>
                        </a:lnTo>
                        <a:lnTo>
                          <a:pt x="296" y="179"/>
                        </a:lnTo>
                        <a:lnTo>
                          <a:pt x="296" y="180"/>
                        </a:lnTo>
                        <a:lnTo>
                          <a:pt x="296" y="177"/>
                        </a:lnTo>
                        <a:lnTo>
                          <a:pt x="296" y="181"/>
                        </a:lnTo>
                        <a:lnTo>
                          <a:pt x="296" y="177"/>
                        </a:lnTo>
                        <a:lnTo>
                          <a:pt x="296" y="180"/>
                        </a:lnTo>
                        <a:lnTo>
                          <a:pt x="296" y="177"/>
                        </a:lnTo>
                        <a:lnTo>
                          <a:pt x="296" y="178"/>
                        </a:lnTo>
                        <a:lnTo>
                          <a:pt x="296" y="177"/>
                        </a:lnTo>
                        <a:lnTo>
                          <a:pt x="296" y="178"/>
                        </a:lnTo>
                        <a:lnTo>
                          <a:pt x="296" y="176"/>
                        </a:lnTo>
                        <a:lnTo>
                          <a:pt x="296" y="177"/>
                        </a:lnTo>
                        <a:lnTo>
                          <a:pt x="296" y="177"/>
                        </a:lnTo>
                        <a:lnTo>
                          <a:pt x="297" y="175"/>
                        </a:lnTo>
                        <a:lnTo>
                          <a:pt x="297" y="176"/>
                        </a:lnTo>
                        <a:lnTo>
                          <a:pt x="297" y="174"/>
                        </a:lnTo>
                        <a:lnTo>
                          <a:pt x="297" y="177"/>
                        </a:lnTo>
                        <a:lnTo>
                          <a:pt x="297" y="172"/>
                        </a:lnTo>
                        <a:lnTo>
                          <a:pt x="297" y="178"/>
                        </a:lnTo>
                        <a:lnTo>
                          <a:pt x="297" y="172"/>
                        </a:lnTo>
                        <a:lnTo>
                          <a:pt x="297" y="179"/>
                        </a:lnTo>
                        <a:lnTo>
                          <a:pt x="297" y="174"/>
                        </a:lnTo>
                        <a:lnTo>
                          <a:pt x="297" y="177"/>
                        </a:lnTo>
                        <a:lnTo>
                          <a:pt x="297" y="174"/>
                        </a:lnTo>
                        <a:lnTo>
                          <a:pt x="297" y="173"/>
                        </a:lnTo>
                        <a:lnTo>
                          <a:pt x="297" y="176"/>
                        </a:lnTo>
                        <a:lnTo>
                          <a:pt x="297" y="175"/>
                        </a:lnTo>
                        <a:lnTo>
                          <a:pt x="297" y="177"/>
                        </a:lnTo>
                        <a:lnTo>
                          <a:pt x="297" y="175"/>
                        </a:lnTo>
                        <a:lnTo>
                          <a:pt x="297" y="175"/>
                        </a:lnTo>
                        <a:lnTo>
                          <a:pt x="297" y="176"/>
                        </a:lnTo>
                        <a:lnTo>
                          <a:pt x="297" y="179"/>
                        </a:lnTo>
                        <a:lnTo>
                          <a:pt x="297" y="178"/>
                        </a:lnTo>
                        <a:lnTo>
                          <a:pt x="297" y="177"/>
                        </a:lnTo>
                        <a:lnTo>
                          <a:pt x="297" y="176"/>
                        </a:lnTo>
                        <a:lnTo>
                          <a:pt x="297" y="178"/>
                        </a:lnTo>
                        <a:lnTo>
                          <a:pt x="297" y="177"/>
                        </a:lnTo>
                        <a:lnTo>
                          <a:pt x="297" y="178"/>
                        </a:lnTo>
                        <a:lnTo>
                          <a:pt x="297" y="179"/>
                        </a:lnTo>
                        <a:lnTo>
                          <a:pt x="297" y="179"/>
                        </a:lnTo>
                        <a:lnTo>
                          <a:pt x="297" y="178"/>
                        </a:lnTo>
                        <a:lnTo>
                          <a:pt x="297" y="179"/>
                        </a:lnTo>
                        <a:lnTo>
                          <a:pt x="297" y="180"/>
                        </a:lnTo>
                        <a:lnTo>
                          <a:pt x="297" y="178"/>
                        </a:lnTo>
                        <a:lnTo>
                          <a:pt x="297" y="181"/>
                        </a:lnTo>
                        <a:lnTo>
                          <a:pt x="297" y="176"/>
                        </a:lnTo>
                        <a:lnTo>
                          <a:pt x="297" y="181"/>
                        </a:lnTo>
                        <a:lnTo>
                          <a:pt x="297" y="179"/>
                        </a:lnTo>
                        <a:lnTo>
                          <a:pt x="297" y="180"/>
                        </a:lnTo>
                        <a:lnTo>
                          <a:pt x="297" y="181"/>
                        </a:lnTo>
                        <a:lnTo>
                          <a:pt x="297" y="179"/>
                        </a:lnTo>
                        <a:lnTo>
                          <a:pt x="297" y="180"/>
                        </a:lnTo>
                        <a:lnTo>
                          <a:pt x="297" y="182"/>
                        </a:lnTo>
                        <a:lnTo>
                          <a:pt x="297" y="181"/>
                        </a:lnTo>
                        <a:lnTo>
                          <a:pt x="297" y="182"/>
                        </a:lnTo>
                        <a:lnTo>
                          <a:pt x="297" y="183"/>
                        </a:lnTo>
                        <a:lnTo>
                          <a:pt x="297" y="180"/>
                        </a:lnTo>
                        <a:lnTo>
                          <a:pt x="297" y="184"/>
                        </a:lnTo>
                        <a:lnTo>
                          <a:pt x="297" y="183"/>
                        </a:lnTo>
                        <a:lnTo>
                          <a:pt x="297" y="185"/>
                        </a:lnTo>
                        <a:lnTo>
                          <a:pt x="297" y="184"/>
                        </a:lnTo>
                        <a:lnTo>
                          <a:pt x="297" y="185"/>
                        </a:lnTo>
                        <a:lnTo>
                          <a:pt x="297" y="186"/>
                        </a:lnTo>
                        <a:lnTo>
                          <a:pt x="297" y="187"/>
                        </a:lnTo>
                        <a:lnTo>
                          <a:pt x="297" y="186"/>
                        </a:lnTo>
                        <a:lnTo>
                          <a:pt x="297" y="187"/>
                        </a:lnTo>
                        <a:lnTo>
                          <a:pt x="297" y="188"/>
                        </a:lnTo>
                        <a:lnTo>
                          <a:pt x="297" y="190"/>
                        </a:lnTo>
                        <a:lnTo>
                          <a:pt x="297" y="190"/>
                        </a:lnTo>
                        <a:lnTo>
                          <a:pt x="297" y="188"/>
                        </a:lnTo>
                        <a:lnTo>
                          <a:pt x="297" y="192"/>
                        </a:lnTo>
                        <a:lnTo>
                          <a:pt x="297" y="193"/>
                        </a:lnTo>
                        <a:lnTo>
                          <a:pt x="297" y="193"/>
                        </a:lnTo>
                        <a:lnTo>
                          <a:pt x="297" y="192"/>
                        </a:lnTo>
                        <a:lnTo>
                          <a:pt x="297" y="194"/>
                        </a:lnTo>
                        <a:lnTo>
                          <a:pt x="297" y="194"/>
                        </a:lnTo>
                        <a:lnTo>
                          <a:pt x="297" y="193"/>
                        </a:lnTo>
                        <a:lnTo>
                          <a:pt x="297" y="196"/>
                        </a:lnTo>
                        <a:lnTo>
                          <a:pt x="297" y="194"/>
                        </a:lnTo>
                        <a:lnTo>
                          <a:pt x="297" y="199"/>
                        </a:lnTo>
                        <a:lnTo>
                          <a:pt x="297" y="196"/>
                        </a:lnTo>
                        <a:lnTo>
                          <a:pt x="297" y="198"/>
                        </a:lnTo>
                        <a:lnTo>
                          <a:pt x="297" y="198"/>
                        </a:lnTo>
                        <a:lnTo>
                          <a:pt x="297" y="200"/>
                        </a:lnTo>
                        <a:lnTo>
                          <a:pt x="297" y="202"/>
                        </a:lnTo>
                        <a:lnTo>
                          <a:pt x="297" y="200"/>
                        </a:lnTo>
                        <a:lnTo>
                          <a:pt x="297" y="202"/>
                        </a:lnTo>
                        <a:lnTo>
                          <a:pt x="297" y="202"/>
                        </a:lnTo>
                        <a:lnTo>
                          <a:pt x="297" y="202"/>
                        </a:lnTo>
                        <a:lnTo>
                          <a:pt x="297" y="203"/>
                        </a:lnTo>
                        <a:lnTo>
                          <a:pt x="297" y="202"/>
                        </a:lnTo>
                        <a:lnTo>
                          <a:pt x="297" y="205"/>
                        </a:lnTo>
                        <a:lnTo>
                          <a:pt x="297" y="206"/>
                        </a:lnTo>
                        <a:lnTo>
                          <a:pt x="297" y="206"/>
                        </a:lnTo>
                        <a:lnTo>
                          <a:pt x="297" y="207"/>
                        </a:lnTo>
                        <a:lnTo>
                          <a:pt x="297" y="205"/>
                        </a:lnTo>
                        <a:lnTo>
                          <a:pt x="297" y="209"/>
                        </a:lnTo>
                        <a:lnTo>
                          <a:pt x="297" y="206"/>
                        </a:lnTo>
                        <a:lnTo>
                          <a:pt x="297" y="210"/>
                        </a:lnTo>
                        <a:lnTo>
                          <a:pt x="297" y="207"/>
                        </a:lnTo>
                        <a:lnTo>
                          <a:pt x="297" y="210"/>
                        </a:lnTo>
                        <a:lnTo>
                          <a:pt x="297" y="210"/>
                        </a:lnTo>
                        <a:lnTo>
                          <a:pt x="297" y="212"/>
                        </a:lnTo>
                        <a:lnTo>
                          <a:pt x="297" y="212"/>
                        </a:lnTo>
                        <a:lnTo>
                          <a:pt x="297" y="210"/>
                        </a:lnTo>
                        <a:lnTo>
                          <a:pt x="297" y="214"/>
                        </a:lnTo>
                        <a:lnTo>
                          <a:pt x="297" y="212"/>
                        </a:lnTo>
                        <a:lnTo>
                          <a:pt x="297" y="216"/>
                        </a:lnTo>
                        <a:lnTo>
                          <a:pt x="297" y="215"/>
                        </a:lnTo>
                        <a:lnTo>
                          <a:pt x="297" y="216"/>
                        </a:lnTo>
                        <a:lnTo>
                          <a:pt x="297" y="216"/>
                        </a:lnTo>
                        <a:lnTo>
                          <a:pt x="298" y="220"/>
                        </a:lnTo>
                        <a:lnTo>
                          <a:pt x="298" y="219"/>
                        </a:lnTo>
                        <a:lnTo>
                          <a:pt x="298" y="218"/>
                        </a:lnTo>
                        <a:lnTo>
                          <a:pt x="298" y="222"/>
                        </a:lnTo>
                        <a:lnTo>
                          <a:pt x="298" y="219"/>
                        </a:lnTo>
                        <a:lnTo>
                          <a:pt x="298" y="222"/>
                        </a:lnTo>
                        <a:lnTo>
                          <a:pt x="298" y="219"/>
                        </a:lnTo>
                        <a:lnTo>
                          <a:pt x="298" y="221"/>
                        </a:lnTo>
                        <a:lnTo>
                          <a:pt x="298" y="223"/>
                        </a:lnTo>
                        <a:lnTo>
                          <a:pt x="298" y="224"/>
                        </a:lnTo>
                        <a:lnTo>
                          <a:pt x="298" y="227"/>
                        </a:lnTo>
                        <a:lnTo>
                          <a:pt x="298" y="224"/>
                        </a:lnTo>
                        <a:lnTo>
                          <a:pt x="298" y="226"/>
                        </a:lnTo>
                        <a:lnTo>
                          <a:pt x="298" y="225"/>
                        </a:lnTo>
                        <a:lnTo>
                          <a:pt x="298" y="228"/>
                        </a:lnTo>
                        <a:lnTo>
                          <a:pt x="298" y="228"/>
                        </a:lnTo>
                        <a:lnTo>
                          <a:pt x="298" y="228"/>
                        </a:lnTo>
                        <a:lnTo>
                          <a:pt x="298" y="228"/>
                        </a:lnTo>
                        <a:lnTo>
                          <a:pt x="298" y="230"/>
                        </a:lnTo>
                        <a:lnTo>
                          <a:pt x="298" y="231"/>
                        </a:lnTo>
                        <a:lnTo>
                          <a:pt x="298" y="231"/>
                        </a:lnTo>
                        <a:lnTo>
                          <a:pt x="298" y="232"/>
                        </a:lnTo>
                        <a:lnTo>
                          <a:pt x="298" y="233"/>
                        </a:lnTo>
                        <a:lnTo>
                          <a:pt x="298" y="231"/>
                        </a:lnTo>
                        <a:lnTo>
                          <a:pt x="298" y="231"/>
                        </a:lnTo>
                        <a:lnTo>
                          <a:pt x="298" y="231"/>
                        </a:lnTo>
                        <a:lnTo>
                          <a:pt x="298" y="233"/>
                        </a:lnTo>
                        <a:lnTo>
                          <a:pt x="298" y="230"/>
                        </a:lnTo>
                        <a:lnTo>
                          <a:pt x="298" y="233"/>
                        </a:lnTo>
                        <a:lnTo>
                          <a:pt x="298" y="233"/>
                        </a:lnTo>
                        <a:lnTo>
                          <a:pt x="298" y="234"/>
                        </a:lnTo>
                        <a:lnTo>
                          <a:pt x="298" y="231"/>
                        </a:lnTo>
                        <a:lnTo>
                          <a:pt x="298" y="235"/>
                        </a:lnTo>
                        <a:lnTo>
                          <a:pt x="298" y="234"/>
                        </a:lnTo>
                        <a:lnTo>
                          <a:pt x="298" y="237"/>
                        </a:lnTo>
                        <a:lnTo>
                          <a:pt x="298" y="235"/>
                        </a:lnTo>
                        <a:lnTo>
                          <a:pt x="298" y="237"/>
                        </a:lnTo>
                        <a:lnTo>
                          <a:pt x="298" y="235"/>
                        </a:lnTo>
                        <a:lnTo>
                          <a:pt x="298" y="235"/>
                        </a:lnTo>
                        <a:lnTo>
                          <a:pt x="298" y="234"/>
                        </a:lnTo>
                        <a:lnTo>
                          <a:pt x="298" y="237"/>
                        </a:lnTo>
                        <a:lnTo>
                          <a:pt x="298" y="235"/>
                        </a:lnTo>
                        <a:lnTo>
                          <a:pt x="298" y="236"/>
                        </a:lnTo>
                        <a:lnTo>
                          <a:pt x="298" y="235"/>
                        </a:lnTo>
                        <a:lnTo>
                          <a:pt x="298" y="237"/>
                        </a:lnTo>
                        <a:lnTo>
                          <a:pt x="298" y="237"/>
                        </a:lnTo>
                        <a:lnTo>
                          <a:pt x="298" y="236"/>
                        </a:lnTo>
                        <a:lnTo>
                          <a:pt x="298" y="235"/>
                        </a:lnTo>
                        <a:lnTo>
                          <a:pt x="298" y="237"/>
                        </a:lnTo>
                        <a:lnTo>
                          <a:pt x="298" y="236"/>
                        </a:lnTo>
                        <a:lnTo>
                          <a:pt x="298" y="236"/>
                        </a:lnTo>
                        <a:lnTo>
                          <a:pt x="298" y="238"/>
                        </a:lnTo>
                        <a:lnTo>
                          <a:pt x="298" y="235"/>
                        </a:lnTo>
                        <a:lnTo>
                          <a:pt x="298" y="238"/>
                        </a:lnTo>
                        <a:lnTo>
                          <a:pt x="298" y="236"/>
                        </a:lnTo>
                        <a:lnTo>
                          <a:pt x="298" y="237"/>
                        </a:lnTo>
                        <a:lnTo>
                          <a:pt x="298" y="234"/>
                        </a:lnTo>
                        <a:lnTo>
                          <a:pt x="298" y="234"/>
                        </a:lnTo>
                        <a:lnTo>
                          <a:pt x="298" y="234"/>
                        </a:lnTo>
                        <a:lnTo>
                          <a:pt x="298" y="235"/>
                        </a:lnTo>
                        <a:lnTo>
                          <a:pt x="298" y="236"/>
                        </a:lnTo>
                        <a:lnTo>
                          <a:pt x="298" y="233"/>
                        </a:lnTo>
                        <a:lnTo>
                          <a:pt x="298" y="235"/>
                        </a:lnTo>
                        <a:lnTo>
                          <a:pt x="298" y="232"/>
                        </a:lnTo>
                        <a:lnTo>
                          <a:pt x="298" y="234"/>
                        </a:lnTo>
                        <a:lnTo>
                          <a:pt x="298" y="234"/>
                        </a:lnTo>
                        <a:lnTo>
                          <a:pt x="298" y="233"/>
                        </a:lnTo>
                        <a:lnTo>
                          <a:pt x="298" y="232"/>
                        </a:lnTo>
                        <a:lnTo>
                          <a:pt x="298" y="232"/>
                        </a:lnTo>
                        <a:lnTo>
                          <a:pt x="298" y="232"/>
                        </a:lnTo>
                        <a:lnTo>
                          <a:pt x="298" y="231"/>
                        </a:lnTo>
                        <a:lnTo>
                          <a:pt x="298" y="231"/>
                        </a:lnTo>
                        <a:lnTo>
                          <a:pt x="298" y="230"/>
                        </a:lnTo>
                        <a:lnTo>
                          <a:pt x="298" y="233"/>
                        </a:lnTo>
                        <a:lnTo>
                          <a:pt x="298" y="228"/>
                        </a:lnTo>
                        <a:lnTo>
                          <a:pt x="298" y="231"/>
                        </a:lnTo>
                        <a:lnTo>
                          <a:pt x="298" y="229"/>
                        </a:lnTo>
                        <a:lnTo>
                          <a:pt x="298" y="229"/>
                        </a:lnTo>
                        <a:lnTo>
                          <a:pt x="298" y="230"/>
                        </a:lnTo>
                        <a:lnTo>
                          <a:pt x="298" y="230"/>
                        </a:lnTo>
                        <a:lnTo>
                          <a:pt x="298" y="228"/>
                        </a:lnTo>
                        <a:lnTo>
                          <a:pt x="298" y="228"/>
                        </a:lnTo>
                        <a:lnTo>
                          <a:pt x="298" y="227"/>
                        </a:lnTo>
                        <a:lnTo>
                          <a:pt x="298" y="226"/>
                        </a:lnTo>
                        <a:lnTo>
                          <a:pt x="298" y="227"/>
                        </a:lnTo>
                        <a:lnTo>
                          <a:pt x="298" y="228"/>
                        </a:lnTo>
                        <a:lnTo>
                          <a:pt x="298" y="229"/>
                        </a:lnTo>
                        <a:lnTo>
                          <a:pt x="298" y="228"/>
                        </a:lnTo>
                        <a:lnTo>
                          <a:pt x="298" y="226"/>
                        </a:lnTo>
                        <a:lnTo>
                          <a:pt x="298" y="227"/>
                        </a:lnTo>
                        <a:lnTo>
                          <a:pt x="298" y="226"/>
                        </a:lnTo>
                        <a:lnTo>
                          <a:pt x="298" y="226"/>
                        </a:lnTo>
                        <a:lnTo>
                          <a:pt x="298" y="228"/>
                        </a:lnTo>
                        <a:lnTo>
                          <a:pt x="298" y="221"/>
                        </a:lnTo>
                        <a:lnTo>
                          <a:pt x="298" y="228"/>
                        </a:lnTo>
                        <a:lnTo>
                          <a:pt x="298" y="223"/>
                        </a:lnTo>
                        <a:lnTo>
                          <a:pt x="298" y="224"/>
                        </a:lnTo>
                        <a:lnTo>
                          <a:pt x="298" y="222"/>
                        </a:lnTo>
                        <a:lnTo>
                          <a:pt x="299" y="221"/>
                        </a:lnTo>
                        <a:lnTo>
                          <a:pt x="299" y="223"/>
                        </a:lnTo>
                        <a:lnTo>
                          <a:pt x="299" y="219"/>
                        </a:lnTo>
                        <a:lnTo>
                          <a:pt x="299" y="222"/>
                        </a:lnTo>
                        <a:lnTo>
                          <a:pt x="299" y="220"/>
                        </a:lnTo>
                        <a:lnTo>
                          <a:pt x="299" y="219"/>
                        </a:lnTo>
                        <a:lnTo>
                          <a:pt x="299" y="218"/>
                        </a:lnTo>
                        <a:lnTo>
                          <a:pt x="299" y="218"/>
                        </a:lnTo>
                        <a:lnTo>
                          <a:pt x="299" y="218"/>
                        </a:lnTo>
                        <a:lnTo>
                          <a:pt x="299" y="218"/>
                        </a:lnTo>
                        <a:lnTo>
                          <a:pt x="299" y="216"/>
                        </a:lnTo>
                        <a:lnTo>
                          <a:pt x="299" y="217"/>
                        </a:lnTo>
                        <a:lnTo>
                          <a:pt x="299" y="216"/>
                        </a:lnTo>
                        <a:lnTo>
                          <a:pt x="299" y="216"/>
                        </a:lnTo>
                        <a:lnTo>
                          <a:pt x="299" y="216"/>
                        </a:lnTo>
                        <a:lnTo>
                          <a:pt x="299" y="215"/>
                        </a:lnTo>
                        <a:lnTo>
                          <a:pt x="299" y="215"/>
                        </a:lnTo>
                        <a:lnTo>
                          <a:pt x="299" y="216"/>
                        </a:lnTo>
                        <a:lnTo>
                          <a:pt x="299" y="213"/>
                        </a:lnTo>
                        <a:lnTo>
                          <a:pt x="299" y="213"/>
                        </a:lnTo>
                        <a:lnTo>
                          <a:pt x="299" y="213"/>
                        </a:lnTo>
                        <a:lnTo>
                          <a:pt x="299" y="213"/>
                        </a:lnTo>
                        <a:lnTo>
                          <a:pt x="299" y="213"/>
                        </a:lnTo>
                        <a:lnTo>
                          <a:pt x="299" y="215"/>
                        </a:lnTo>
                        <a:lnTo>
                          <a:pt x="299" y="212"/>
                        </a:lnTo>
                        <a:lnTo>
                          <a:pt x="299" y="213"/>
                        </a:lnTo>
                        <a:lnTo>
                          <a:pt x="299" y="213"/>
                        </a:lnTo>
                        <a:lnTo>
                          <a:pt x="299" y="211"/>
                        </a:lnTo>
                        <a:lnTo>
                          <a:pt x="299" y="211"/>
                        </a:lnTo>
                        <a:lnTo>
                          <a:pt x="299" y="212"/>
                        </a:lnTo>
                        <a:lnTo>
                          <a:pt x="299" y="212"/>
                        </a:lnTo>
                        <a:lnTo>
                          <a:pt x="299" y="212"/>
                        </a:lnTo>
                        <a:lnTo>
                          <a:pt x="299" y="209"/>
                        </a:lnTo>
                        <a:lnTo>
                          <a:pt x="299" y="211"/>
                        </a:lnTo>
                        <a:lnTo>
                          <a:pt x="299" y="212"/>
                        </a:lnTo>
                        <a:lnTo>
                          <a:pt x="299" y="212"/>
                        </a:lnTo>
                        <a:lnTo>
                          <a:pt x="299" y="211"/>
                        </a:lnTo>
                        <a:lnTo>
                          <a:pt x="299" y="211"/>
                        </a:lnTo>
                        <a:lnTo>
                          <a:pt x="299" y="212"/>
                        </a:lnTo>
                        <a:lnTo>
                          <a:pt x="299" y="210"/>
                        </a:lnTo>
                        <a:lnTo>
                          <a:pt x="299" y="209"/>
                        </a:lnTo>
                        <a:lnTo>
                          <a:pt x="299" y="211"/>
                        </a:lnTo>
                        <a:lnTo>
                          <a:pt x="299" y="208"/>
                        </a:lnTo>
                        <a:lnTo>
                          <a:pt x="299" y="212"/>
                        </a:lnTo>
                        <a:lnTo>
                          <a:pt x="299" y="207"/>
                        </a:lnTo>
                        <a:lnTo>
                          <a:pt x="299" y="210"/>
                        </a:lnTo>
                        <a:lnTo>
                          <a:pt x="299" y="207"/>
                        </a:lnTo>
                        <a:lnTo>
                          <a:pt x="299" y="210"/>
                        </a:lnTo>
                        <a:lnTo>
                          <a:pt x="299" y="207"/>
                        </a:lnTo>
                        <a:lnTo>
                          <a:pt x="299" y="207"/>
                        </a:lnTo>
                        <a:lnTo>
                          <a:pt x="299" y="207"/>
                        </a:lnTo>
                        <a:lnTo>
                          <a:pt x="299" y="206"/>
                        </a:lnTo>
                        <a:lnTo>
                          <a:pt x="299" y="208"/>
                        </a:lnTo>
                        <a:lnTo>
                          <a:pt x="299" y="207"/>
                        </a:lnTo>
                        <a:lnTo>
                          <a:pt x="299" y="207"/>
                        </a:lnTo>
                        <a:lnTo>
                          <a:pt x="299" y="208"/>
                        </a:lnTo>
                        <a:lnTo>
                          <a:pt x="299" y="205"/>
                        </a:lnTo>
                        <a:lnTo>
                          <a:pt x="299" y="208"/>
                        </a:lnTo>
                        <a:lnTo>
                          <a:pt x="299" y="204"/>
                        </a:lnTo>
                        <a:lnTo>
                          <a:pt x="299" y="205"/>
                        </a:lnTo>
                        <a:lnTo>
                          <a:pt x="299" y="205"/>
                        </a:lnTo>
                        <a:lnTo>
                          <a:pt x="299" y="203"/>
                        </a:lnTo>
                        <a:lnTo>
                          <a:pt x="299" y="205"/>
                        </a:lnTo>
                        <a:lnTo>
                          <a:pt x="299" y="204"/>
                        </a:lnTo>
                        <a:lnTo>
                          <a:pt x="299" y="203"/>
                        </a:lnTo>
                        <a:lnTo>
                          <a:pt x="299" y="204"/>
                        </a:lnTo>
                        <a:lnTo>
                          <a:pt x="299" y="205"/>
                        </a:lnTo>
                        <a:lnTo>
                          <a:pt x="299" y="202"/>
                        </a:lnTo>
                        <a:lnTo>
                          <a:pt x="299" y="204"/>
                        </a:lnTo>
                        <a:lnTo>
                          <a:pt x="299" y="204"/>
                        </a:lnTo>
                        <a:lnTo>
                          <a:pt x="299" y="203"/>
                        </a:lnTo>
                        <a:lnTo>
                          <a:pt x="299" y="199"/>
                        </a:lnTo>
                        <a:lnTo>
                          <a:pt x="299" y="206"/>
                        </a:lnTo>
                        <a:lnTo>
                          <a:pt x="299" y="199"/>
                        </a:lnTo>
                        <a:lnTo>
                          <a:pt x="299" y="203"/>
                        </a:lnTo>
                        <a:lnTo>
                          <a:pt x="299" y="200"/>
                        </a:lnTo>
                        <a:lnTo>
                          <a:pt x="299" y="202"/>
                        </a:lnTo>
                        <a:lnTo>
                          <a:pt x="299" y="197"/>
                        </a:lnTo>
                        <a:lnTo>
                          <a:pt x="299" y="201"/>
                        </a:lnTo>
                        <a:lnTo>
                          <a:pt x="299" y="198"/>
                        </a:lnTo>
                        <a:lnTo>
                          <a:pt x="299" y="196"/>
                        </a:lnTo>
                        <a:lnTo>
                          <a:pt x="299" y="200"/>
                        </a:lnTo>
                        <a:lnTo>
                          <a:pt x="299" y="196"/>
                        </a:lnTo>
                        <a:lnTo>
                          <a:pt x="299" y="197"/>
                        </a:lnTo>
                        <a:lnTo>
                          <a:pt x="299" y="197"/>
                        </a:lnTo>
                        <a:lnTo>
                          <a:pt x="299" y="196"/>
                        </a:lnTo>
                        <a:lnTo>
                          <a:pt x="299" y="195"/>
                        </a:lnTo>
                        <a:lnTo>
                          <a:pt x="299" y="194"/>
                        </a:lnTo>
                        <a:lnTo>
                          <a:pt x="299" y="194"/>
                        </a:lnTo>
                        <a:lnTo>
                          <a:pt x="299" y="193"/>
                        </a:lnTo>
                        <a:lnTo>
                          <a:pt x="299" y="194"/>
                        </a:lnTo>
                        <a:lnTo>
                          <a:pt x="299" y="192"/>
                        </a:lnTo>
                        <a:lnTo>
                          <a:pt x="299" y="194"/>
                        </a:lnTo>
                        <a:lnTo>
                          <a:pt x="299" y="190"/>
                        </a:lnTo>
                        <a:lnTo>
                          <a:pt x="299" y="192"/>
                        </a:lnTo>
                        <a:lnTo>
                          <a:pt x="299" y="189"/>
                        </a:lnTo>
                        <a:lnTo>
                          <a:pt x="299" y="193"/>
                        </a:lnTo>
                        <a:lnTo>
                          <a:pt x="299" y="187"/>
                        </a:lnTo>
                        <a:lnTo>
                          <a:pt x="299" y="190"/>
                        </a:lnTo>
                        <a:lnTo>
                          <a:pt x="299" y="187"/>
                        </a:lnTo>
                        <a:lnTo>
                          <a:pt x="299" y="188"/>
                        </a:lnTo>
                        <a:lnTo>
                          <a:pt x="299" y="187"/>
                        </a:lnTo>
                        <a:lnTo>
                          <a:pt x="299" y="187"/>
                        </a:lnTo>
                        <a:lnTo>
                          <a:pt x="299" y="188"/>
                        </a:lnTo>
                        <a:lnTo>
                          <a:pt x="299" y="185"/>
                        </a:lnTo>
                        <a:lnTo>
                          <a:pt x="299" y="187"/>
                        </a:lnTo>
                        <a:lnTo>
                          <a:pt x="299" y="185"/>
                        </a:lnTo>
                        <a:lnTo>
                          <a:pt x="299" y="188"/>
                        </a:lnTo>
                        <a:lnTo>
                          <a:pt x="300" y="185"/>
                        </a:lnTo>
                        <a:lnTo>
                          <a:pt x="300" y="183"/>
                        </a:lnTo>
                        <a:lnTo>
                          <a:pt x="300" y="186"/>
                        </a:lnTo>
                        <a:lnTo>
                          <a:pt x="300" y="183"/>
                        </a:lnTo>
                        <a:lnTo>
                          <a:pt x="300" y="183"/>
                        </a:lnTo>
                        <a:lnTo>
                          <a:pt x="300" y="185"/>
                        </a:lnTo>
                        <a:lnTo>
                          <a:pt x="300" y="181"/>
                        </a:lnTo>
                        <a:lnTo>
                          <a:pt x="300" y="184"/>
                        </a:lnTo>
                        <a:lnTo>
                          <a:pt x="300" y="183"/>
                        </a:lnTo>
                        <a:lnTo>
                          <a:pt x="300" y="184"/>
                        </a:lnTo>
                        <a:lnTo>
                          <a:pt x="300" y="182"/>
                        </a:lnTo>
                        <a:lnTo>
                          <a:pt x="300" y="181"/>
                        </a:lnTo>
                        <a:lnTo>
                          <a:pt x="300" y="181"/>
                        </a:lnTo>
                        <a:lnTo>
                          <a:pt x="300" y="179"/>
                        </a:lnTo>
                        <a:lnTo>
                          <a:pt x="300" y="180"/>
                        </a:lnTo>
                        <a:lnTo>
                          <a:pt x="300" y="180"/>
                        </a:lnTo>
                        <a:lnTo>
                          <a:pt x="300" y="179"/>
                        </a:lnTo>
                        <a:lnTo>
                          <a:pt x="300" y="179"/>
                        </a:lnTo>
                        <a:lnTo>
                          <a:pt x="300" y="179"/>
                        </a:lnTo>
                        <a:lnTo>
                          <a:pt x="300" y="178"/>
                        </a:lnTo>
                        <a:lnTo>
                          <a:pt x="300" y="179"/>
                        </a:lnTo>
                        <a:lnTo>
                          <a:pt x="300" y="178"/>
                        </a:lnTo>
                        <a:lnTo>
                          <a:pt x="300" y="178"/>
                        </a:lnTo>
                        <a:lnTo>
                          <a:pt x="300" y="178"/>
                        </a:lnTo>
                        <a:lnTo>
                          <a:pt x="300" y="177"/>
                        </a:lnTo>
                        <a:lnTo>
                          <a:pt x="300" y="179"/>
                        </a:lnTo>
                        <a:lnTo>
                          <a:pt x="300" y="177"/>
                        </a:lnTo>
                        <a:lnTo>
                          <a:pt x="300" y="177"/>
                        </a:lnTo>
                        <a:lnTo>
                          <a:pt x="300" y="177"/>
                        </a:lnTo>
                        <a:lnTo>
                          <a:pt x="300" y="176"/>
                        </a:lnTo>
                        <a:lnTo>
                          <a:pt x="300" y="177"/>
                        </a:lnTo>
                        <a:lnTo>
                          <a:pt x="300" y="178"/>
                        </a:lnTo>
                        <a:lnTo>
                          <a:pt x="300" y="179"/>
                        </a:lnTo>
                        <a:lnTo>
                          <a:pt x="300" y="174"/>
                        </a:lnTo>
                        <a:lnTo>
                          <a:pt x="300" y="178"/>
                        </a:lnTo>
                        <a:lnTo>
                          <a:pt x="300" y="178"/>
                        </a:lnTo>
                        <a:lnTo>
                          <a:pt x="300" y="177"/>
                        </a:lnTo>
                        <a:lnTo>
                          <a:pt x="300" y="176"/>
                        </a:lnTo>
                        <a:lnTo>
                          <a:pt x="300" y="177"/>
                        </a:lnTo>
                        <a:lnTo>
                          <a:pt x="300" y="179"/>
                        </a:lnTo>
                        <a:lnTo>
                          <a:pt x="300" y="176"/>
                        </a:lnTo>
                        <a:lnTo>
                          <a:pt x="300" y="178"/>
                        </a:lnTo>
                        <a:lnTo>
                          <a:pt x="300" y="176"/>
                        </a:lnTo>
                        <a:lnTo>
                          <a:pt x="300" y="180"/>
                        </a:lnTo>
                        <a:lnTo>
                          <a:pt x="300" y="178"/>
                        </a:lnTo>
                        <a:lnTo>
                          <a:pt x="300" y="180"/>
                        </a:lnTo>
                        <a:lnTo>
                          <a:pt x="300" y="178"/>
                        </a:lnTo>
                        <a:lnTo>
                          <a:pt x="300" y="181"/>
                        </a:lnTo>
                        <a:lnTo>
                          <a:pt x="300" y="180"/>
                        </a:lnTo>
                        <a:lnTo>
                          <a:pt x="300" y="181"/>
                        </a:lnTo>
                        <a:lnTo>
                          <a:pt x="300" y="179"/>
                        </a:lnTo>
                        <a:lnTo>
                          <a:pt x="300" y="184"/>
                        </a:lnTo>
                        <a:lnTo>
                          <a:pt x="300" y="181"/>
                        </a:lnTo>
                        <a:lnTo>
                          <a:pt x="300" y="181"/>
                        </a:lnTo>
                        <a:lnTo>
                          <a:pt x="300" y="183"/>
                        </a:lnTo>
                        <a:lnTo>
                          <a:pt x="300" y="182"/>
                        </a:lnTo>
                        <a:lnTo>
                          <a:pt x="300" y="184"/>
                        </a:lnTo>
                        <a:lnTo>
                          <a:pt x="300" y="184"/>
                        </a:lnTo>
                        <a:lnTo>
                          <a:pt x="300" y="183"/>
                        </a:lnTo>
                        <a:lnTo>
                          <a:pt x="300" y="183"/>
                        </a:lnTo>
                        <a:lnTo>
                          <a:pt x="300" y="185"/>
                        </a:lnTo>
                        <a:lnTo>
                          <a:pt x="300" y="186"/>
                        </a:lnTo>
                        <a:lnTo>
                          <a:pt x="300" y="186"/>
                        </a:lnTo>
                        <a:lnTo>
                          <a:pt x="300" y="181"/>
                        </a:lnTo>
                        <a:lnTo>
                          <a:pt x="300" y="187"/>
                        </a:lnTo>
                        <a:lnTo>
                          <a:pt x="300" y="183"/>
                        </a:lnTo>
                        <a:lnTo>
                          <a:pt x="300" y="188"/>
                        </a:lnTo>
                        <a:lnTo>
                          <a:pt x="300" y="186"/>
                        </a:lnTo>
                        <a:lnTo>
                          <a:pt x="300" y="185"/>
                        </a:lnTo>
                        <a:lnTo>
                          <a:pt x="300" y="190"/>
                        </a:lnTo>
                        <a:lnTo>
                          <a:pt x="300" y="187"/>
                        </a:lnTo>
                        <a:lnTo>
                          <a:pt x="300" y="188"/>
                        </a:lnTo>
                        <a:lnTo>
                          <a:pt x="300" y="189"/>
                        </a:lnTo>
                        <a:lnTo>
                          <a:pt x="300" y="187"/>
                        </a:lnTo>
                        <a:lnTo>
                          <a:pt x="300" y="190"/>
                        </a:lnTo>
                        <a:lnTo>
                          <a:pt x="300" y="190"/>
                        </a:lnTo>
                        <a:lnTo>
                          <a:pt x="300" y="192"/>
                        </a:lnTo>
                        <a:lnTo>
                          <a:pt x="300" y="191"/>
                        </a:lnTo>
                        <a:lnTo>
                          <a:pt x="300" y="191"/>
                        </a:lnTo>
                        <a:lnTo>
                          <a:pt x="300" y="191"/>
                        </a:lnTo>
                        <a:lnTo>
                          <a:pt x="300" y="193"/>
                        </a:lnTo>
                        <a:lnTo>
                          <a:pt x="300" y="193"/>
                        </a:lnTo>
                        <a:lnTo>
                          <a:pt x="300" y="193"/>
                        </a:lnTo>
                        <a:lnTo>
                          <a:pt x="300" y="198"/>
                        </a:lnTo>
                        <a:lnTo>
                          <a:pt x="300" y="194"/>
                        </a:lnTo>
                        <a:lnTo>
                          <a:pt x="300" y="197"/>
                        </a:lnTo>
                        <a:lnTo>
                          <a:pt x="300" y="195"/>
                        </a:lnTo>
                        <a:lnTo>
                          <a:pt x="300" y="197"/>
                        </a:lnTo>
                        <a:lnTo>
                          <a:pt x="300" y="200"/>
                        </a:lnTo>
                        <a:lnTo>
                          <a:pt x="300" y="199"/>
                        </a:lnTo>
                        <a:lnTo>
                          <a:pt x="300" y="199"/>
                        </a:lnTo>
                        <a:lnTo>
                          <a:pt x="300" y="199"/>
                        </a:lnTo>
                        <a:lnTo>
                          <a:pt x="300" y="201"/>
                        </a:lnTo>
                        <a:lnTo>
                          <a:pt x="300" y="201"/>
                        </a:lnTo>
                        <a:lnTo>
                          <a:pt x="300" y="201"/>
                        </a:lnTo>
                        <a:lnTo>
                          <a:pt x="300" y="200"/>
                        </a:lnTo>
                        <a:lnTo>
                          <a:pt x="300" y="206"/>
                        </a:lnTo>
                        <a:lnTo>
                          <a:pt x="300" y="201"/>
                        </a:lnTo>
                        <a:lnTo>
                          <a:pt x="301" y="203"/>
                        </a:lnTo>
                        <a:lnTo>
                          <a:pt x="301" y="203"/>
                        </a:lnTo>
                        <a:lnTo>
                          <a:pt x="301" y="204"/>
                        </a:lnTo>
                        <a:lnTo>
                          <a:pt x="301" y="205"/>
                        </a:lnTo>
                        <a:lnTo>
                          <a:pt x="301" y="206"/>
                        </a:lnTo>
                        <a:lnTo>
                          <a:pt x="301" y="204"/>
                        </a:lnTo>
                        <a:lnTo>
                          <a:pt x="301" y="205"/>
                        </a:lnTo>
                        <a:lnTo>
                          <a:pt x="301" y="207"/>
                        </a:lnTo>
                        <a:lnTo>
                          <a:pt x="301" y="206"/>
                        </a:lnTo>
                        <a:lnTo>
                          <a:pt x="301" y="207"/>
                        </a:lnTo>
                        <a:lnTo>
                          <a:pt x="301" y="209"/>
                        </a:lnTo>
                        <a:lnTo>
                          <a:pt x="301" y="206"/>
                        </a:lnTo>
                        <a:lnTo>
                          <a:pt x="301" y="206"/>
                        </a:lnTo>
                        <a:lnTo>
                          <a:pt x="301" y="209"/>
                        </a:lnTo>
                        <a:lnTo>
                          <a:pt x="301" y="209"/>
                        </a:lnTo>
                        <a:lnTo>
                          <a:pt x="301" y="209"/>
                        </a:lnTo>
                        <a:lnTo>
                          <a:pt x="301" y="210"/>
                        </a:lnTo>
                        <a:lnTo>
                          <a:pt x="301" y="211"/>
                        </a:lnTo>
                        <a:lnTo>
                          <a:pt x="301" y="210"/>
                        </a:lnTo>
                        <a:lnTo>
                          <a:pt x="301" y="210"/>
                        </a:lnTo>
                        <a:lnTo>
                          <a:pt x="301" y="211"/>
                        </a:lnTo>
                        <a:lnTo>
                          <a:pt x="301" y="210"/>
                        </a:lnTo>
                        <a:lnTo>
                          <a:pt x="301" y="213"/>
                        </a:lnTo>
                        <a:lnTo>
                          <a:pt x="301" y="211"/>
                        </a:lnTo>
                        <a:lnTo>
                          <a:pt x="301" y="212"/>
                        </a:lnTo>
                        <a:lnTo>
                          <a:pt x="301" y="209"/>
                        </a:lnTo>
                        <a:lnTo>
                          <a:pt x="301" y="214"/>
                        </a:lnTo>
                        <a:lnTo>
                          <a:pt x="301" y="213"/>
                        </a:lnTo>
                        <a:lnTo>
                          <a:pt x="301" y="215"/>
                        </a:lnTo>
                        <a:lnTo>
                          <a:pt x="301" y="214"/>
                        </a:lnTo>
                        <a:lnTo>
                          <a:pt x="301" y="214"/>
                        </a:lnTo>
                        <a:lnTo>
                          <a:pt x="301" y="214"/>
                        </a:lnTo>
                        <a:lnTo>
                          <a:pt x="301" y="214"/>
                        </a:lnTo>
                        <a:lnTo>
                          <a:pt x="301" y="214"/>
                        </a:lnTo>
                        <a:lnTo>
                          <a:pt x="301" y="215"/>
                        </a:lnTo>
                        <a:lnTo>
                          <a:pt x="301" y="214"/>
                        </a:lnTo>
                        <a:lnTo>
                          <a:pt x="301" y="215"/>
                        </a:lnTo>
                        <a:lnTo>
                          <a:pt x="301" y="215"/>
                        </a:lnTo>
                        <a:lnTo>
                          <a:pt x="301" y="212"/>
                        </a:lnTo>
                        <a:lnTo>
                          <a:pt x="301" y="214"/>
                        </a:lnTo>
                        <a:lnTo>
                          <a:pt x="301" y="214"/>
                        </a:lnTo>
                        <a:lnTo>
                          <a:pt x="301" y="215"/>
                        </a:lnTo>
                        <a:lnTo>
                          <a:pt x="301" y="216"/>
                        </a:lnTo>
                        <a:lnTo>
                          <a:pt x="301" y="211"/>
                        </a:lnTo>
                        <a:lnTo>
                          <a:pt x="301" y="215"/>
                        </a:lnTo>
                        <a:lnTo>
                          <a:pt x="301" y="213"/>
                        </a:lnTo>
                        <a:lnTo>
                          <a:pt x="301" y="216"/>
                        </a:lnTo>
                        <a:lnTo>
                          <a:pt x="301" y="212"/>
                        </a:lnTo>
                        <a:lnTo>
                          <a:pt x="301" y="215"/>
                        </a:lnTo>
                        <a:lnTo>
                          <a:pt x="301" y="213"/>
                        </a:lnTo>
                        <a:lnTo>
                          <a:pt x="301" y="213"/>
                        </a:lnTo>
                        <a:lnTo>
                          <a:pt x="301" y="213"/>
                        </a:lnTo>
                        <a:lnTo>
                          <a:pt x="301" y="214"/>
                        </a:lnTo>
                        <a:lnTo>
                          <a:pt x="301" y="211"/>
                        </a:lnTo>
                        <a:lnTo>
                          <a:pt x="301" y="213"/>
                        </a:lnTo>
                        <a:lnTo>
                          <a:pt x="301" y="211"/>
                        </a:lnTo>
                        <a:lnTo>
                          <a:pt x="301" y="212"/>
                        </a:lnTo>
                        <a:lnTo>
                          <a:pt x="301" y="212"/>
                        </a:lnTo>
                        <a:lnTo>
                          <a:pt x="301" y="211"/>
                        </a:lnTo>
                        <a:lnTo>
                          <a:pt x="301" y="212"/>
                        </a:lnTo>
                        <a:lnTo>
                          <a:pt x="301" y="209"/>
                        </a:lnTo>
                        <a:lnTo>
                          <a:pt x="301" y="210"/>
                        </a:lnTo>
                        <a:lnTo>
                          <a:pt x="301" y="208"/>
                        </a:lnTo>
                        <a:lnTo>
                          <a:pt x="301" y="210"/>
                        </a:lnTo>
                        <a:lnTo>
                          <a:pt x="301" y="210"/>
                        </a:lnTo>
                        <a:lnTo>
                          <a:pt x="301" y="210"/>
                        </a:lnTo>
                        <a:lnTo>
                          <a:pt x="301" y="211"/>
                        </a:lnTo>
                        <a:lnTo>
                          <a:pt x="301" y="207"/>
                        </a:lnTo>
                        <a:lnTo>
                          <a:pt x="301" y="210"/>
                        </a:lnTo>
                        <a:lnTo>
                          <a:pt x="301" y="209"/>
                        </a:lnTo>
                        <a:lnTo>
                          <a:pt x="301" y="208"/>
                        </a:lnTo>
                        <a:lnTo>
                          <a:pt x="301" y="207"/>
                        </a:lnTo>
                        <a:lnTo>
                          <a:pt x="301" y="208"/>
                        </a:lnTo>
                        <a:lnTo>
                          <a:pt x="301" y="208"/>
                        </a:lnTo>
                        <a:lnTo>
                          <a:pt x="301" y="208"/>
                        </a:lnTo>
                        <a:lnTo>
                          <a:pt x="301" y="206"/>
                        </a:lnTo>
                        <a:lnTo>
                          <a:pt x="301" y="207"/>
                        </a:lnTo>
                        <a:lnTo>
                          <a:pt x="301" y="206"/>
                        </a:lnTo>
                        <a:lnTo>
                          <a:pt x="301" y="205"/>
                        </a:lnTo>
                        <a:lnTo>
                          <a:pt x="301" y="208"/>
                        </a:lnTo>
                        <a:lnTo>
                          <a:pt x="301" y="206"/>
                        </a:lnTo>
                        <a:lnTo>
                          <a:pt x="301" y="207"/>
                        </a:lnTo>
                        <a:lnTo>
                          <a:pt x="301" y="205"/>
                        </a:lnTo>
                        <a:lnTo>
                          <a:pt x="301" y="206"/>
                        </a:lnTo>
                        <a:lnTo>
                          <a:pt x="301" y="206"/>
                        </a:lnTo>
                        <a:lnTo>
                          <a:pt x="301" y="201"/>
                        </a:lnTo>
                        <a:lnTo>
                          <a:pt x="301" y="205"/>
                        </a:lnTo>
                        <a:lnTo>
                          <a:pt x="301" y="202"/>
                        </a:lnTo>
                        <a:lnTo>
                          <a:pt x="301" y="205"/>
                        </a:lnTo>
                        <a:lnTo>
                          <a:pt x="301" y="203"/>
                        </a:lnTo>
                        <a:lnTo>
                          <a:pt x="301" y="204"/>
                        </a:lnTo>
                        <a:lnTo>
                          <a:pt x="301" y="203"/>
                        </a:lnTo>
                        <a:lnTo>
                          <a:pt x="301" y="203"/>
                        </a:lnTo>
                        <a:lnTo>
                          <a:pt x="301" y="200"/>
                        </a:lnTo>
                        <a:lnTo>
                          <a:pt x="301" y="202"/>
                        </a:lnTo>
                        <a:lnTo>
                          <a:pt x="301" y="201"/>
                        </a:lnTo>
                        <a:lnTo>
                          <a:pt x="301" y="202"/>
                        </a:lnTo>
                        <a:lnTo>
                          <a:pt x="301" y="199"/>
                        </a:lnTo>
                        <a:lnTo>
                          <a:pt x="301" y="202"/>
                        </a:lnTo>
                        <a:lnTo>
                          <a:pt x="301" y="201"/>
                        </a:lnTo>
                        <a:lnTo>
                          <a:pt x="301" y="201"/>
                        </a:lnTo>
                        <a:lnTo>
                          <a:pt x="301" y="198"/>
                        </a:lnTo>
                        <a:lnTo>
                          <a:pt x="301" y="201"/>
                        </a:lnTo>
                        <a:lnTo>
                          <a:pt x="301" y="201"/>
                        </a:lnTo>
                        <a:lnTo>
                          <a:pt x="301" y="199"/>
                        </a:lnTo>
                        <a:lnTo>
                          <a:pt x="301" y="202"/>
                        </a:lnTo>
                        <a:lnTo>
                          <a:pt x="301" y="199"/>
                        </a:lnTo>
                        <a:lnTo>
                          <a:pt x="301" y="200"/>
                        </a:lnTo>
                        <a:lnTo>
                          <a:pt x="302" y="198"/>
                        </a:lnTo>
                        <a:lnTo>
                          <a:pt x="302" y="201"/>
                        </a:lnTo>
                        <a:lnTo>
                          <a:pt x="302" y="198"/>
                        </a:lnTo>
                        <a:lnTo>
                          <a:pt x="302" y="199"/>
                        </a:lnTo>
                        <a:lnTo>
                          <a:pt x="302" y="201"/>
                        </a:lnTo>
                        <a:lnTo>
                          <a:pt x="302" y="198"/>
                        </a:lnTo>
                        <a:lnTo>
                          <a:pt x="302" y="201"/>
                        </a:lnTo>
                        <a:lnTo>
                          <a:pt x="302" y="199"/>
                        </a:lnTo>
                        <a:lnTo>
                          <a:pt x="302" y="199"/>
                        </a:lnTo>
                        <a:lnTo>
                          <a:pt x="302" y="198"/>
                        </a:lnTo>
                        <a:lnTo>
                          <a:pt x="302" y="200"/>
                        </a:lnTo>
                        <a:lnTo>
                          <a:pt x="302" y="199"/>
                        </a:lnTo>
                        <a:lnTo>
                          <a:pt x="302" y="199"/>
                        </a:lnTo>
                        <a:lnTo>
                          <a:pt x="302" y="199"/>
                        </a:lnTo>
                        <a:lnTo>
                          <a:pt x="302" y="198"/>
                        </a:lnTo>
                        <a:lnTo>
                          <a:pt x="302" y="199"/>
                        </a:lnTo>
                        <a:lnTo>
                          <a:pt x="302" y="198"/>
                        </a:lnTo>
                        <a:lnTo>
                          <a:pt x="302" y="197"/>
                        </a:lnTo>
                        <a:lnTo>
                          <a:pt x="302" y="199"/>
                        </a:lnTo>
                        <a:lnTo>
                          <a:pt x="302" y="196"/>
                        </a:lnTo>
                        <a:lnTo>
                          <a:pt x="302" y="200"/>
                        </a:lnTo>
                        <a:lnTo>
                          <a:pt x="302" y="196"/>
                        </a:lnTo>
                        <a:lnTo>
                          <a:pt x="302" y="196"/>
                        </a:lnTo>
                        <a:lnTo>
                          <a:pt x="302" y="198"/>
                        </a:lnTo>
                        <a:lnTo>
                          <a:pt x="302" y="194"/>
                        </a:lnTo>
                        <a:lnTo>
                          <a:pt x="302" y="198"/>
                        </a:lnTo>
                        <a:lnTo>
                          <a:pt x="302" y="196"/>
                        </a:lnTo>
                        <a:lnTo>
                          <a:pt x="302" y="198"/>
                        </a:lnTo>
                        <a:lnTo>
                          <a:pt x="302" y="195"/>
                        </a:lnTo>
                        <a:lnTo>
                          <a:pt x="302" y="197"/>
                        </a:lnTo>
                        <a:lnTo>
                          <a:pt x="302" y="196"/>
                        </a:lnTo>
                        <a:lnTo>
                          <a:pt x="302" y="195"/>
                        </a:lnTo>
                        <a:lnTo>
                          <a:pt x="302" y="196"/>
                        </a:lnTo>
                        <a:lnTo>
                          <a:pt x="302" y="196"/>
                        </a:lnTo>
                        <a:lnTo>
                          <a:pt x="302" y="195"/>
                        </a:lnTo>
                        <a:lnTo>
                          <a:pt x="302" y="195"/>
                        </a:lnTo>
                        <a:lnTo>
                          <a:pt x="302" y="196"/>
                        </a:lnTo>
                        <a:lnTo>
                          <a:pt x="302" y="195"/>
                        </a:lnTo>
                        <a:lnTo>
                          <a:pt x="302" y="197"/>
                        </a:lnTo>
                        <a:lnTo>
                          <a:pt x="302" y="196"/>
                        </a:lnTo>
                        <a:lnTo>
                          <a:pt x="302" y="196"/>
                        </a:lnTo>
                        <a:lnTo>
                          <a:pt x="302" y="195"/>
                        </a:lnTo>
                        <a:lnTo>
                          <a:pt x="302" y="194"/>
                        </a:lnTo>
                        <a:lnTo>
                          <a:pt x="302" y="197"/>
                        </a:lnTo>
                        <a:lnTo>
                          <a:pt x="302" y="196"/>
                        </a:lnTo>
                        <a:lnTo>
                          <a:pt x="302" y="197"/>
                        </a:lnTo>
                        <a:lnTo>
                          <a:pt x="302" y="195"/>
                        </a:lnTo>
                        <a:lnTo>
                          <a:pt x="302" y="196"/>
                        </a:lnTo>
                        <a:lnTo>
                          <a:pt x="302" y="197"/>
                        </a:lnTo>
                        <a:lnTo>
                          <a:pt x="302" y="196"/>
                        </a:lnTo>
                        <a:lnTo>
                          <a:pt x="302" y="198"/>
                        </a:lnTo>
                        <a:lnTo>
                          <a:pt x="302" y="196"/>
                        </a:lnTo>
                        <a:lnTo>
                          <a:pt x="302" y="198"/>
                        </a:lnTo>
                        <a:lnTo>
                          <a:pt x="302" y="198"/>
                        </a:lnTo>
                        <a:lnTo>
                          <a:pt x="302" y="196"/>
                        </a:lnTo>
                        <a:lnTo>
                          <a:pt x="302" y="198"/>
                        </a:lnTo>
                        <a:lnTo>
                          <a:pt x="302" y="194"/>
                        </a:lnTo>
                        <a:lnTo>
                          <a:pt x="302" y="197"/>
                        </a:lnTo>
                        <a:lnTo>
                          <a:pt x="302" y="194"/>
                        </a:lnTo>
                        <a:lnTo>
                          <a:pt x="302" y="198"/>
                        </a:lnTo>
                        <a:lnTo>
                          <a:pt x="302" y="197"/>
                        </a:lnTo>
                        <a:lnTo>
                          <a:pt x="302" y="195"/>
                        </a:lnTo>
                        <a:lnTo>
                          <a:pt x="302" y="195"/>
                        </a:lnTo>
                        <a:lnTo>
                          <a:pt x="302" y="196"/>
                        </a:lnTo>
                        <a:lnTo>
                          <a:pt x="302" y="194"/>
                        </a:lnTo>
                        <a:lnTo>
                          <a:pt x="302" y="196"/>
                        </a:lnTo>
                        <a:lnTo>
                          <a:pt x="302" y="195"/>
                        </a:lnTo>
                        <a:lnTo>
                          <a:pt x="302" y="194"/>
                        </a:lnTo>
                        <a:lnTo>
                          <a:pt x="302" y="197"/>
                        </a:lnTo>
                        <a:lnTo>
                          <a:pt x="302" y="192"/>
                        </a:lnTo>
                        <a:lnTo>
                          <a:pt x="302" y="195"/>
                        </a:lnTo>
                        <a:lnTo>
                          <a:pt x="302" y="194"/>
                        </a:lnTo>
                        <a:lnTo>
                          <a:pt x="302" y="194"/>
                        </a:lnTo>
                        <a:lnTo>
                          <a:pt x="302" y="192"/>
                        </a:lnTo>
                        <a:lnTo>
                          <a:pt x="302" y="194"/>
                        </a:lnTo>
                        <a:lnTo>
                          <a:pt x="302" y="193"/>
                        </a:lnTo>
                        <a:lnTo>
                          <a:pt x="302" y="192"/>
                        </a:lnTo>
                        <a:lnTo>
                          <a:pt x="302" y="192"/>
                        </a:lnTo>
                        <a:lnTo>
                          <a:pt x="302" y="194"/>
                        </a:lnTo>
                        <a:lnTo>
                          <a:pt x="302" y="191"/>
                        </a:lnTo>
                        <a:lnTo>
                          <a:pt x="302" y="193"/>
                        </a:lnTo>
                        <a:lnTo>
                          <a:pt x="302" y="191"/>
                        </a:lnTo>
                        <a:lnTo>
                          <a:pt x="302" y="191"/>
                        </a:lnTo>
                        <a:lnTo>
                          <a:pt x="302" y="194"/>
                        </a:lnTo>
                        <a:lnTo>
                          <a:pt x="302" y="192"/>
                        </a:lnTo>
                        <a:lnTo>
                          <a:pt x="302" y="193"/>
                        </a:lnTo>
                        <a:lnTo>
                          <a:pt x="302" y="190"/>
                        </a:lnTo>
                        <a:lnTo>
                          <a:pt x="302" y="194"/>
                        </a:lnTo>
                        <a:lnTo>
                          <a:pt x="302" y="191"/>
                        </a:lnTo>
                        <a:lnTo>
                          <a:pt x="302" y="191"/>
                        </a:lnTo>
                        <a:lnTo>
                          <a:pt x="302" y="193"/>
                        </a:lnTo>
                        <a:lnTo>
                          <a:pt x="302" y="190"/>
                        </a:lnTo>
                        <a:lnTo>
                          <a:pt x="302" y="194"/>
                        </a:lnTo>
                        <a:lnTo>
                          <a:pt x="302" y="190"/>
                        </a:lnTo>
                        <a:lnTo>
                          <a:pt x="302" y="191"/>
                        </a:lnTo>
                        <a:lnTo>
                          <a:pt x="302" y="190"/>
                        </a:lnTo>
                        <a:lnTo>
                          <a:pt x="302" y="191"/>
                        </a:lnTo>
                        <a:lnTo>
                          <a:pt x="302" y="190"/>
                        </a:lnTo>
                        <a:lnTo>
                          <a:pt x="303" y="188"/>
                        </a:lnTo>
                        <a:lnTo>
                          <a:pt x="303" y="190"/>
                        </a:lnTo>
                        <a:lnTo>
                          <a:pt x="303" y="188"/>
                        </a:lnTo>
                        <a:lnTo>
                          <a:pt x="303" y="188"/>
                        </a:lnTo>
                        <a:lnTo>
                          <a:pt x="303" y="188"/>
                        </a:lnTo>
                        <a:lnTo>
                          <a:pt x="303" y="189"/>
                        </a:lnTo>
                        <a:lnTo>
                          <a:pt x="303" y="187"/>
                        </a:lnTo>
                        <a:lnTo>
                          <a:pt x="303" y="189"/>
                        </a:lnTo>
                        <a:lnTo>
                          <a:pt x="303" y="187"/>
                        </a:lnTo>
                        <a:lnTo>
                          <a:pt x="303" y="190"/>
                        </a:lnTo>
                        <a:lnTo>
                          <a:pt x="303" y="187"/>
                        </a:lnTo>
                        <a:lnTo>
                          <a:pt x="303" y="187"/>
                        </a:lnTo>
                        <a:lnTo>
                          <a:pt x="303" y="188"/>
                        </a:lnTo>
                        <a:lnTo>
                          <a:pt x="303" y="188"/>
                        </a:lnTo>
                        <a:lnTo>
                          <a:pt x="303" y="188"/>
                        </a:lnTo>
                        <a:lnTo>
                          <a:pt x="303" y="187"/>
                        </a:lnTo>
                        <a:lnTo>
                          <a:pt x="303" y="186"/>
                        </a:lnTo>
                        <a:lnTo>
                          <a:pt x="303" y="185"/>
                        </a:lnTo>
                        <a:lnTo>
                          <a:pt x="303" y="185"/>
                        </a:lnTo>
                        <a:lnTo>
                          <a:pt x="303" y="187"/>
                        </a:lnTo>
                        <a:lnTo>
                          <a:pt x="303" y="184"/>
                        </a:lnTo>
                        <a:lnTo>
                          <a:pt x="303" y="185"/>
                        </a:lnTo>
                        <a:lnTo>
                          <a:pt x="303" y="186"/>
                        </a:lnTo>
                        <a:lnTo>
                          <a:pt x="303" y="186"/>
                        </a:lnTo>
                        <a:lnTo>
                          <a:pt x="303" y="185"/>
                        </a:lnTo>
                        <a:lnTo>
                          <a:pt x="303" y="186"/>
                        </a:lnTo>
                        <a:lnTo>
                          <a:pt x="303" y="187"/>
                        </a:lnTo>
                        <a:lnTo>
                          <a:pt x="303" y="186"/>
                        </a:lnTo>
                        <a:lnTo>
                          <a:pt x="303" y="187"/>
                        </a:lnTo>
                        <a:lnTo>
                          <a:pt x="303" y="186"/>
                        </a:lnTo>
                        <a:lnTo>
                          <a:pt x="303" y="187"/>
                        </a:lnTo>
                        <a:lnTo>
                          <a:pt x="303" y="182"/>
                        </a:lnTo>
                        <a:lnTo>
                          <a:pt x="303" y="188"/>
                        </a:lnTo>
                        <a:lnTo>
                          <a:pt x="303" y="185"/>
                        </a:lnTo>
                        <a:lnTo>
                          <a:pt x="303" y="188"/>
                        </a:lnTo>
                        <a:lnTo>
                          <a:pt x="303" y="187"/>
                        </a:lnTo>
                        <a:lnTo>
                          <a:pt x="303" y="186"/>
                        </a:lnTo>
                        <a:lnTo>
                          <a:pt x="303" y="187"/>
                        </a:lnTo>
                        <a:lnTo>
                          <a:pt x="303" y="186"/>
                        </a:lnTo>
                        <a:lnTo>
                          <a:pt x="303" y="186"/>
                        </a:lnTo>
                        <a:lnTo>
                          <a:pt x="303" y="190"/>
                        </a:lnTo>
                        <a:lnTo>
                          <a:pt x="303" y="187"/>
                        </a:lnTo>
                        <a:lnTo>
                          <a:pt x="303" y="189"/>
                        </a:lnTo>
                        <a:lnTo>
                          <a:pt x="303" y="187"/>
                        </a:lnTo>
                        <a:lnTo>
                          <a:pt x="303" y="190"/>
                        </a:lnTo>
                        <a:lnTo>
                          <a:pt x="303" y="188"/>
                        </a:lnTo>
                        <a:lnTo>
                          <a:pt x="303" y="190"/>
                        </a:lnTo>
                        <a:lnTo>
                          <a:pt x="303" y="188"/>
                        </a:lnTo>
                        <a:lnTo>
                          <a:pt x="303" y="191"/>
                        </a:lnTo>
                        <a:lnTo>
                          <a:pt x="303" y="188"/>
                        </a:lnTo>
                        <a:lnTo>
                          <a:pt x="303" y="190"/>
                        </a:lnTo>
                        <a:lnTo>
                          <a:pt x="303" y="190"/>
                        </a:lnTo>
                        <a:lnTo>
                          <a:pt x="303" y="192"/>
                        </a:lnTo>
                        <a:lnTo>
                          <a:pt x="303" y="189"/>
                        </a:lnTo>
                        <a:lnTo>
                          <a:pt x="303" y="193"/>
                        </a:lnTo>
                        <a:lnTo>
                          <a:pt x="303" y="189"/>
                        </a:lnTo>
                        <a:lnTo>
                          <a:pt x="303" y="191"/>
                        </a:lnTo>
                        <a:lnTo>
                          <a:pt x="303" y="191"/>
                        </a:lnTo>
                        <a:lnTo>
                          <a:pt x="303" y="189"/>
                        </a:lnTo>
                        <a:lnTo>
                          <a:pt x="303" y="191"/>
                        </a:lnTo>
                        <a:lnTo>
                          <a:pt x="303" y="190"/>
                        </a:lnTo>
                        <a:lnTo>
                          <a:pt x="303" y="192"/>
                        </a:lnTo>
                        <a:lnTo>
                          <a:pt x="303" y="192"/>
                        </a:lnTo>
                        <a:lnTo>
                          <a:pt x="303" y="193"/>
                        </a:lnTo>
                        <a:lnTo>
                          <a:pt x="303" y="192"/>
                        </a:lnTo>
                        <a:lnTo>
                          <a:pt x="303" y="191"/>
                        </a:lnTo>
                        <a:lnTo>
                          <a:pt x="303" y="194"/>
                        </a:lnTo>
                        <a:lnTo>
                          <a:pt x="303" y="194"/>
                        </a:lnTo>
                        <a:lnTo>
                          <a:pt x="303" y="193"/>
                        </a:lnTo>
                        <a:lnTo>
                          <a:pt x="303" y="192"/>
                        </a:lnTo>
                        <a:lnTo>
                          <a:pt x="303" y="194"/>
                        </a:lnTo>
                        <a:lnTo>
                          <a:pt x="303" y="190"/>
                        </a:lnTo>
                        <a:lnTo>
                          <a:pt x="303" y="196"/>
                        </a:lnTo>
                        <a:lnTo>
                          <a:pt x="303" y="194"/>
                        </a:lnTo>
                        <a:lnTo>
                          <a:pt x="303" y="195"/>
                        </a:lnTo>
                        <a:lnTo>
                          <a:pt x="303" y="195"/>
                        </a:lnTo>
                        <a:lnTo>
                          <a:pt x="303" y="197"/>
                        </a:lnTo>
                        <a:lnTo>
                          <a:pt x="303" y="198"/>
                        </a:lnTo>
                        <a:lnTo>
                          <a:pt x="303" y="196"/>
                        </a:lnTo>
                        <a:lnTo>
                          <a:pt x="303" y="197"/>
                        </a:lnTo>
                        <a:lnTo>
                          <a:pt x="303" y="197"/>
                        </a:lnTo>
                        <a:lnTo>
                          <a:pt x="303" y="199"/>
                        </a:lnTo>
                        <a:lnTo>
                          <a:pt x="303" y="198"/>
                        </a:lnTo>
                        <a:lnTo>
                          <a:pt x="303" y="198"/>
                        </a:lnTo>
                        <a:lnTo>
                          <a:pt x="303" y="201"/>
                        </a:lnTo>
                        <a:lnTo>
                          <a:pt x="303" y="199"/>
                        </a:lnTo>
                        <a:lnTo>
                          <a:pt x="303" y="201"/>
                        </a:lnTo>
                        <a:lnTo>
                          <a:pt x="303" y="199"/>
                        </a:lnTo>
                        <a:lnTo>
                          <a:pt x="303" y="204"/>
                        </a:lnTo>
                        <a:lnTo>
                          <a:pt x="303" y="198"/>
                        </a:lnTo>
                        <a:lnTo>
                          <a:pt x="303" y="202"/>
                        </a:lnTo>
                        <a:lnTo>
                          <a:pt x="303" y="201"/>
                        </a:lnTo>
                        <a:lnTo>
                          <a:pt x="303" y="202"/>
                        </a:lnTo>
                        <a:lnTo>
                          <a:pt x="303" y="203"/>
                        </a:lnTo>
                        <a:lnTo>
                          <a:pt x="303" y="201"/>
                        </a:lnTo>
                        <a:lnTo>
                          <a:pt x="303" y="203"/>
                        </a:lnTo>
                        <a:lnTo>
                          <a:pt x="303" y="202"/>
                        </a:lnTo>
                        <a:lnTo>
                          <a:pt x="303" y="205"/>
                        </a:lnTo>
                        <a:lnTo>
                          <a:pt x="303" y="202"/>
                        </a:lnTo>
                        <a:lnTo>
                          <a:pt x="303" y="206"/>
                        </a:lnTo>
                        <a:lnTo>
                          <a:pt x="303" y="204"/>
                        </a:lnTo>
                        <a:lnTo>
                          <a:pt x="303" y="207"/>
                        </a:lnTo>
                        <a:lnTo>
                          <a:pt x="303" y="204"/>
                        </a:lnTo>
                        <a:lnTo>
                          <a:pt x="303" y="207"/>
                        </a:lnTo>
                        <a:lnTo>
                          <a:pt x="303" y="206"/>
                        </a:lnTo>
                        <a:lnTo>
                          <a:pt x="303" y="208"/>
                        </a:lnTo>
                        <a:lnTo>
                          <a:pt x="303" y="208"/>
                        </a:lnTo>
                        <a:lnTo>
                          <a:pt x="303" y="208"/>
                        </a:lnTo>
                        <a:lnTo>
                          <a:pt x="304" y="209"/>
                        </a:lnTo>
                        <a:lnTo>
                          <a:pt x="304" y="209"/>
                        </a:lnTo>
                        <a:lnTo>
                          <a:pt x="304" y="210"/>
                        </a:lnTo>
                        <a:lnTo>
                          <a:pt x="304" y="211"/>
                        </a:lnTo>
                        <a:lnTo>
                          <a:pt x="304" y="211"/>
                        </a:lnTo>
                        <a:lnTo>
                          <a:pt x="304" y="212"/>
                        </a:lnTo>
                        <a:lnTo>
                          <a:pt x="304" y="214"/>
                        </a:lnTo>
                        <a:lnTo>
                          <a:pt x="304" y="215"/>
                        </a:lnTo>
                        <a:lnTo>
                          <a:pt x="304" y="213"/>
                        </a:lnTo>
                        <a:lnTo>
                          <a:pt x="304" y="214"/>
                        </a:lnTo>
                        <a:lnTo>
                          <a:pt x="304" y="216"/>
                        </a:lnTo>
                        <a:lnTo>
                          <a:pt x="304" y="214"/>
                        </a:lnTo>
                        <a:lnTo>
                          <a:pt x="304" y="216"/>
                        </a:lnTo>
                        <a:lnTo>
                          <a:pt x="304" y="216"/>
                        </a:lnTo>
                        <a:lnTo>
                          <a:pt x="304" y="218"/>
                        </a:lnTo>
                        <a:lnTo>
                          <a:pt x="304" y="217"/>
                        </a:lnTo>
                        <a:lnTo>
                          <a:pt x="304" y="219"/>
                        </a:lnTo>
                        <a:lnTo>
                          <a:pt x="304" y="219"/>
                        </a:lnTo>
                        <a:lnTo>
                          <a:pt x="304" y="220"/>
                        </a:lnTo>
                        <a:lnTo>
                          <a:pt x="304" y="221"/>
                        </a:lnTo>
                        <a:lnTo>
                          <a:pt x="304" y="222"/>
                        </a:lnTo>
                        <a:lnTo>
                          <a:pt x="304" y="221"/>
                        </a:lnTo>
                        <a:lnTo>
                          <a:pt x="304" y="223"/>
                        </a:lnTo>
                        <a:lnTo>
                          <a:pt x="304" y="223"/>
                        </a:lnTo>
                        <a:lnTo>
                          <a:pt x="304" y="223"/>
                        </a:lnTo>
                        <a:lnTo>
                          <a:pt x="304" y="224"/>
                        </a:lnTo>
                        <a:lnTo>
                          <a:pt x="304" y="223"/>
                        </a:lnTo>
                        <a:lnTo>
                          <a:pt x="304" y="225"/>
                        </a:lnTo>
                        <a:lnTo>
                          <a:pt x="304" y="224"/>
                        </a:lnTo>
                        <a:lnTo>
                          <a:pt x="304" y="229"/>
                        </a:lnTo>
                        <a:lnTo>
                          <a:pt x="304" y="227"/>
                        </a:lnTo>
                        <a:lnTo>
                          <a:pt x="304" y="226"/>
                        </a:lnTo>
                        <a:lnTo>
                          <a:pt x="304" y="229"/>
                        </a:lnTo>
                        <a:lnTo>
                          <a:pt x="304" y="228"/>
                        </a:lnTo>
                        <a:lnTo>
                          <a:pt x="304" y="228"/>
                        </a:lnTo>
                        <a:lnTo>
                          <a:pt x="304" y="230"/>
                        </a:lnTo>
                        <a:lnTo>
                          <a:pt x="304" y="230"/>
                        </a:lnTo>
                        <a:lnTo>
                          <a:pt x="304" y="231"/>
                        </a:lnTo>
                        <a:lnTo>
                          <a:pt x="304" y="232"/>
                        </a:lnTo>
                        <a:lnTo>
                          <a:pt x="304" y="232"/>
                        </a:lnTo>
                        <a:lnTo>
                          <a:pt x="304" y="233"/>
                        </a:lnTo>
                        <a:lnTo>
                          <a:pt x="304" y="234"/>
                        </a:lnTo>
                        <a:lnTo>
                          <a:pt x="304" y="234"/>
                        </a:lnTo>
                        <a:lnTo>
                          <a:pt x="304" y="237"/>
                        </a:lnTo>
                        <a:lnTo>
                          <a:pt x="304" y="235"/>
                        </a:lnTo>
                        <a:lnTo>
                          <a:pt x="304" y="237"/>
                        </a:lnTo>
                        <a:lnTo>
                          <a:pt x="304" y="237"/>
                        </a:lnTo>
                        <a:lnTo>
                          <a:pt x="304" y="239"/>
                        </a:lnTo>
                        <a:lnTo>
                          <a:pt x="304" y="237"/>
                        </a:lnTo>
                        <a:lnTo>
                          <a:pt x="304" y="237"/>
                        </a:lnTo>
                        <a:lnTo>
                          <a:pt x="304" y="239"/>
                        </a:lnTo>
                        <a:lnTo>
                          <a:pt x="304" y="240"/>
                        </a:lnTo>
                        <a:lnTo>
                          <a:pt x="304" y="240"/>
                        </a:lnTo>
                        <a:lnTo>
                          <a:pt x="304" y="241"/>
                        </a:lnTo>
                        <a:lnTo>
                          <a:pt x="304" y="240"/>
                        </a:lnTo>
                        <a:lnTo>
                          <a:pt x="304" y="242"/>
                        </a:lnTo>
                        <a:lnTo>
                          <a:pt x="304" y="244"/>
                        </a:lnTo>
                        <a:lnTo>
                          <a:pt x="304" y="244"/>
                        </a:lnTo>
                        <a:lnTo>
                          <a:pt x="304" y="242"/>
                        </a:lnTo>
                        <a:lnTo>
                          <a:pt x="304" y="245"/>
                        </a:lnTo>
                        <a:lnTo>
                          <a:pt x="304" y="243"/>
                        </a:lnTo>
                        <a:lnTo>
                          <a:pt x="304" y="245"/>
                        </a:lnTo>
                        <a:lnTo>
                          <a:pt x="304" y="244"/>
                        </a:lnTo>
                        <a:lnTo>
                          <a:pt x="304" y="245"/>
                        </a:lnTo>
                        <a:lnTo>
                          <a:pt x="304" y="246"/>
                        </a:lnTo>
                        <a:lnTo>
                          <a:pt x="304" y="246"/>
                        </a:lnTo>
                        <a:lnTo>
                          <a:pt x="304" y="247"/>
                        </a:lnTo>
                        <a:lnTo>
                          <a:pt x="304" y="245"/>
                        </a:lnTo>
                        <a:lnTo>
                          <a:pt x="304" y="247"/>
                        </a:lnTo>
                        <a:lnTo>
                          <a:pt x="304" y="246"/>
                        </a:lnTo>
                        <a:lnTo>
                          <a:pt x="304" y="247"/>
                        </a:lnTo>
                        <a:lnTo>
                          <a:pt x="304" y="247"/>
                        </a:lnTo>
                        <a:lnTo>
                          <a:pt x="304" y="247"/>
                        </a:lnTo>
                        <a:lnTo>
                          <a:pt x="304" y="247"/>
                        </a:lnTo>
                        <a:lnTo>
                          <a:pt x="304" y="247"/>
                        </a:lnTo>
                        <a:lnTo>
                          <a:pt x="304" y="245"/>
                        </a:lnTo>
                        <a:lnTo>
                          <a:pt x="304" y="247"/>
                        </a:lnTo>
                        <a:lnTo>
                          <a:pt x="304" y="248"/>
                        </a:lnTo>
                        <a:lnTo>
                          <a:pt x="304" y="248"/>
                        </a:lnTo>
                        <a:lnTo>
                          <a:pt x="304" y="247"/>
                        </a:lnTo>
                        <a:lnTo>
                          <a:pt x="304" y="247"/>
                        </a:lnTo>
                        <a:lnTo>
                          <a:pt x="304" y="248"/>
                        </a:lnTo>
                        <a:lnTo>
                          <a:pt x="304" y="246"/>
                        </a:lnTo>
                        <a:lnTo>
                          <a:pt x="304" y="247"/>
                        </a:lnTo>
                        <a:lnTo>
                          <a:pt x="304" y="248"/>
                        </a:lnTo>
                        <a:lnTo>
                          <a:pt x="304" y="246"/>
                        </a:lnTo>
                        <a:lnTo>
                          <a:pt x="304" y="247"/>
                        </a:lnTo>
                        <a:lnTo>
                          <a:pt x="304" y="247"/>
                        </a:lnTo>
                        <a:lnTo>
                          <a:pt x="304" y="246"/>
                        </a:lnTo>
                        <a:lnTo>
                          <a:pt x="304" y="248"/>
                        </a:lnTo>
                        <a:lnTo>
                          <a:pt x="304" y="245"/>
                        </a:lnTo>
                        <a:lnTo>
                          <a:pt x="304" y="246"/>
                        </a:lnTo>
                        <a:lnTo>
                          <a:pt x="304" y="248"/>
                        </a:lnTo>
                        <a:lnTo>
                          <a:pt x="304" y="245"/>
                        </a:lnTo>
                        <a:lnTo>
                          <a:pt x="304" y="246"/>
                        </a:lnTo>
                        <a:lnTo>
                          <a:pt x="304" y="245"/>
                        </a:lnTo>
                        <a:lnTo>
                          <a:pt x="304" y="247"/>
                        </a:lnTo>
                        <a:lnTo>
                          <a:pt x="305" y="245"/>
                        </a:lnTo>
                        <a:lnTo>
                          <a:pt x="305" y="245"/>
                        </a:lnTo>
                        <a:lnTo>
                          <a:pt x="305" y="245"/>
                        </a:lnTo>
                        <a:lnTo>
                          <a:pt x="305" y="244"/>
                        </a:lnTo>
                        <a:lnTo>
                          <a:pt x="305" y="244"/>
                        </a:lnTo>
                        <a:lnTo>
                          <a:pt x="305" y="244"/>
                        </a:lnTo>
                        <a:lnTo>
                          <a:pt x="305" y="241"/>
                        </a:lnTo>
                        <a:lnTo>
                          <a:pt x="305" y="244"/>
                        </a:lnTo>
                        <a:lnTo>
                          <a:pt x="305" y="240"/>
                        </a:lnTo>
                        <a:lnTo>
                          <a:pt x="305" y="240"/>
                        </a:lnTo>
                        <a:lnTo>
                          <a:pt x="305" y="242"/>
                        </a:lnTo>
                        <a:lnTo>
                          <a:pt x="305" y="241"/>
                        </a:lnTo>
                        <a:lnTo>
                          <a:pt x="305" y="241"/>
                        </a:lnTo>
                        <a:lnTo>
                          <a:pt x="305" y="240"/>
                        </a:lnTo>
                        <a:lnTo>
                          <a:pt x="305" y="242"/>
                        </a:lnTo>
                        <a:lnTo>
                          <a:pt x="305" y="240"/>
                        </a:lnTo>
                        <a:lnTo>
                          <a:pt x="305" y="239"/>
                        </a:lnTo>
                        <a:lnTo>
                          <a:pt x="305" y="236"/>
                        </a:lnTo>
                        <a:lnTo>
                          <a:pt x="305" y="237"/>
                        </a:lnTo>
                        <a:lnTo>
                          <a:pt x="305" y="239"/>
                        </a:lnTo>
                        <a:lnTo>
                          <a:pt x="305" y="235"/>
                        </a:lnTo>
                        <a:lnTo>
                          <a:pt x="305" y="237"/>
                        </a:lnTo>
                        <a:lnTo>
                          <a:pt x="305" y="236"/>
                        </a:lnTo>
                        <a:lnTo>
                          <a:pt x="305" y="234"/>
                        </a:lnTo>
                        <a:lnTo>
                          <a:pt x="305" y="234"/>
                        </a:lnTo>
                        <a:lnTo>
                          <a:pt x="305" y="236"/>
                        </a:lnTo>
                        <a:lnTo>
                          <a:pt x="305" y="234"/>
                        </a:lnTo>
                        <a:lnTo>
                          <a:pt x="305" y="235"/>
                        </a:lnTo>
                        <a:lnTo>
                          <a:pt x="305" y="234"/>
                        </a:lnTo>
                        <a:lnTo>
                          <a:pt x="305" y="232"/>
                        </a:lnTo>
                        <a:lnTo>
                          <a:pt x="305" y="233"/>
                        </a:lnTo>
                        <a:lnTo>
                          <a:pt x="305" y="232"/>
                        </a:lnTo>
                        <a:lnTo>
                          <a:pt x="305" y="231"/>
                        </a:lnTo>
                        <a:lnTo>
                          <a:pt x="305" y="233"/>
                        </a:lnTo>
                        <a:lnTo>
                          <a:pt x="305" y="230"/>
                        </a:lnTo>
                        <a:lnTo>
                          <a:pt x="305" y="231"/>
                        </a:lnTo>
                        <a:lnTo>
                          <a:pt x="305" y="232"/>
                        </a:lnTo>
                        <a:lnTo>
                          <a:pt x="305" y="228"/>
                        </a:lnTo>
                        <a:lnTo>
                          <a:pt x="305" y="232"/>
                        </a:lnTo>
                        <a:lnTo>
                          <a:pt x="305" y="229"/>
                        </a:lnTo>
                        <a:lnTo>
                          <a:pt x="305" y="229"/>
                        </a:lnTo>
                        <a:lnTo>
                          <a:pt x="305" y="230"/>
                        </a:lnTo>
                        <a:lnTo>
                          <a:pt x="305" y="232"/>
                        </a:lnTo>
                        <a:lnTo>
                          <a:pt x="305" y="228"/>
                        </a:lnTo>
                        <a:lnTo>
                          <a:pt x="305" y="230"/>
                        </a:lnTo>
                        <a:lnTo>
                          <a:pt x="305" y="231"/>
                        </a:lnTo>
                        <a:lnTo>
                          <a:pt x="305" y="228"/>
                        </a:lnTo>
                        <a:lnTo>
                          <a:pt x="305" y="229"/>
                        </a:lnTo>
                        <a:lnTo>
                          <a:pt x="305" y="229"/>
                        </a:lnTo>
                        <a:lnTo>
                          <a:pt x="305" y="226"/>
                        </a:lnTo>
                        <a:lnTo>
                          <a:pt x="305" y="228"/>
                        </a:lnTo>
                        <a:lnTo>
                          <a:pt x="305" y="228"/>
                        </a:lnTo>
                        <a:lnTo>
                          <a:pt x="305" y="228"/>
                        </a:lnTo>
                        <a:lnTo>
                          <a:pt x="305" y="226"/>
                        </a:lnTo>
                        <a:lnTo>
                          <a:pt x="305" y="228"/>
                        </a:lnTo>
                        <a:lnTo>
                          <a:pt x="305" y="224"/>
                        </a:lnTo>
                        <a:lnTo>
                          <a:pt x="305" y="225"/>
                        </a:lnTo>
                        <a:lnTo>
                          <a:pt x="305" y="226"/>
                        </a:lnTo>
                        <a:lnTo>
                          <a:pt x="305" y="226"/>
                        </a:lnTo>
                        <a:lnTo>
                          <a:pt x="305" y="227"/>
                        </a:lnTo>
                        <a:lnTo>
                          <a:pt x="305" y="225"/>
                        </a:lnTo>
                        <a:lnTo>
                          <a:pt x="305" y="228"/>
                        </a:lnTo>
                        <a:lnTo>
                          <a:pt x="305" y="227"/>
                        </a:lnTo>
                        <a:lnTo>
                          <a:pt x="305" y="226"/>
                        </a:lnTo>
                        <a:lnTo>
                          <a:pt x="305" y="225"/>
                        </a:lnTo>
                        <a:lnTo>
                          <a:pt x="305" y="226"/>
                        </a:lnTo>
                        <a:lnTo>
                          <a:pt x="305" y="225"/>
                        </a:lnTo>
                        <a:lnTo>
                          <a:pt x="305" y="225"/>
                        </a:lnTo>
                        <a:lnTo>
                          <a:pt x="305" y="225"/>
                        </a:lnTo>
                        <a:lnTo>
                          <a:pt x="305" y="225"/>
                        </a:lnTo>
                        <a:lnTo>
                          <a:pt x="305" y="223"/>
                        </a:lnTo>
                        <a:lnTo>
                          <a:pt x="305" y="229"/>
                        </a:lnTo>
                        <a:lnTo>
                          <a:pt x="305" y="224"/>
                        </a:lnTo>
                        <a:lnTo>
                          <a:pt x="305" y="225"/>
                        </a:lnTo>
                        <a:lnTo>
                          <a:pt x="305" y="227"/>
                        </a:lnTo>
                        <a:lnTo>
                          <a:pt x="305" y="224"/>
                        </a:lnTo>
                        <a:lnTo>
                          <a:pt x="305" y="227"/>
                        </a:lnTo>
                        <a:lnTo>
                          <a:pt x="305" y="224"/>
                        </a:lnTo>
                        <a:lnTo>
                          <a:pt x="305" y="225"/>
                        </a:lnTo>
                        <a:lnTo>
                          <a:pt x="305" y="227"/>
                        </a:lnTo>
                        <a:lnTo>
                          <a:pt x="305" y="226"/>
                        </a:lnTo>
                        <a:lnTo>
                          <a:pt x="305" y="227"/>
                        </a:lnTo>
                        <a:lnTo>
                          <a:pt x="305" y="224"/>
                        </a:lnTo>
                        <a:lnTo>
                          <a:pt x="305" y="226"/>
                        </a:lnTo>
                        <a:lnTo>
                          <a:pt x="305" y="226"/>
                        </a:lnTo>
                        <a:lnTo>
                          <a:pt x="305" y="226"/>
                        </a:lnTo>
                        <a:lnTo>
                          <a:pt x="305" y="224"/>
                        </a:lnTo>
                        <a:lnTo>
                          <a:pt x="305" y="228"/>
                        </a:lnTo>
                        <a:lnTo>
                          <a:pt x="305" y="227"/>
                        </a:lnTo>
                        <a:lnTo>
                          <a:pt x="305" y="225"/>
                        </a:lnTo>
                        <a:lnTo>
                          <a:pt x="305" y="226"/>
                        </a:lnTo>
                        <a:lnTo>
                          <a:pt x="305" y="225"/>
                        </a:lnTo>
                        <a:lnTo>
                          <a:pt x="305" y="222"/>
                        </a:lnTo>
                        <a:lnTo>
                          <a:pt x="305" y="228"/>
                        </a:lnTo>
                        <a:lnTo>
                          <a:pt x="305" y="225"/>
                        </a:lnTo>
                        <a:lnTo>
                          <a:pt x="305" y="225"/>
                        </a:lnTo>
                        <a:lnTo>
                          <a:pt x="305" y="225"/>
                        </a:lnTo>
                        <a:lnTo>
                          <a:pt x="305" y="225"/>
                        </a:lnTo>
                        <a:lnTo>
                          <a:pt x="305" y="225"/>
                        </a:lnTo>
                        <a:lnTo>
                          <a:pt x="306" y="224"/>
                        </a:lnTo>
                        <a:lnTo>
                          <a:pt x="306" y="225"/>
                        </a:lnTo>
                        <a:lnTo>
                          <a:pt x="306" y="224"/>
                        </a:lnTo>
                        <a:lnTo>
                          <a:pt x="306" y="225"/>
                        </a:lnTo>
                        <a:lnTo>
                          <a:pt x="306" y="223"/>
                        </a:lnTo>
                        <a:lnTo>
                          <a:pt x="306" y="227"/>
                        </a:lnTo>
                        <a:lnTo>
                          <a:pt x="306" y="224"/>
                        </a:lnTo>
                        <a:lnTo>
                          <a:pt x="306" y="226"/>
                        </a:lnTo>
                        <a:lnTo>
                          <a:pt x="306" y="225"/>
                        </a:lnTo>
                        <a:lnTo>
                          <a:pt x="306" y="224"/>
                        </a:lnTo>
                        <a:lnTo>
                          <a:pt x="306" y="225"/>
                        </a:lnTo>
                        <a:lnTo>
                          <a:pt x="306" y="227"/>
                        </a:lnTo>
                        <a:lnTo>
                          <a:pt x="306" y="225"/>
                        </a:lnTo>
                        <a:lnTo>
                          <a:pt x="306" y="224"/>
                        </a:lnTo>
                        <a:lnTo>
                          <a:pt x="306" y="227"/>
                        </a:lnTo>
                        <a:lnTo>
                          <a:pt x="306" y="227"/>
                        </a:lnTo>
                        <a:lnTo>
                          <a:pt x="306" y="226"/>
                        </a:lnTo>
                        <a:lnTo>
                          <a:pt x="306" y="223"/>
                        </a:lnTo>
                        <a:lnTo>
                          <a:pt x="306" y="226"/>
                        </a:lnTo>
                        <a:lnTo>
                          <a:pt x="306" y="225"/>
                        </a:lnTo>
                        <a:lnTo>
                          <a:pt x="306" y="227"/>
                        </a:lnTo>
                        <a:lnTo>
                          <a:pt x="306" y="225"/>
                        </a:lnTo>
                        <a:lnTo>
                          <a:pt x="306" y="227"/>
                        </a:lnTo>
                        <a:lnTo>
                          <a:pt x="306" y="225"/>
                        </a:lnTo>
                        <a:lnTo>
                          <a:pt x="306" y="227"/>
                        </a:lnTo>
                        <a:lnTo>
                          <a:pt x="306" y="226"/>
                        </a:lnTo>
                        <a:lnTo>
                          <a:pt x="306" y="226"/>
                        </a:lnTo>
                        <a:lnTo>
                          <a:pt x="306" y="225"/>
                        </a:lnTo>
                        <a:lnTo>
                          <a:pt x="306" y="230"/>
                        </a:lnTo>
                        <a:lnTo>
                          <a:pt x="306" y="225"/>
                        </a:lnTo>
                        <a:lnTo>
                          <a:pt x="306" y="228"/>
                        </a:lnTo>
                        <a:lnTo>
                          <a:pt x="306" y="225"/>
                        </a:lnTo>
                        <a:lnTo>
                          <a:pt x="306" y="226"/>
                        </a:lnTo>
                        <a:lnTo>
                          <a:pt x="306" y="228"/>
                        </a:lnTo>
                        <a:lnTo>
                          <a:pt x="306" y="227"/>
                        </a:lnTo>
                        <a:lnTo>
                          <a:pt x="306" y="226"/>
                        </a:lnTo>
                        <a:lnTo>
                          <a:pt x="306" y="228"/>
                        </a:lnTo>
                        <a:lnTo>
                          <a:pt x="306" y="225"/>
                        </a:lnTo>
                        <a:lnTo>
                          <a:pt x="306" y="225"/>
                        </a:lnTo>
                        <a:lnTo>
                          <a:pt x="306" y="226"/>
                        </a:lnTo>
                        <a:lnTo>
                          <a:pt x="306" y="228"/>
                        </a:lnTo>
                        <a:lnTo>
                          <a:pt x="306" y="225"/>
                        </a:lnTo>
                        <a:lnTo>
                          <a:pt x="306" y="229"/>
                        </a:lnTo>
                        <a:lnTo>
                          <a:pt x="306" y="227"/>
                        </a:lnTo>
                        <a:lnTo>
                          <a:pt x="306" y="226"/>
                        </a:lnTo>
                        <a:lnTo>
                          <a:pt x="306" y="226"/>
                        </a:lnTo>
                        <a:lnTo>
                          <a:pt x="306" y="227"/>
                        </a:lnTo>
                        <a:lnTo>
                          <a:pt x="306" y="224"/>
                        </a:lnTo>
                        <a:lnTo>
                          <a:pt x="306" y="226"/>
                        </a:lnTo>
                        <a:lnTo>
                          <a:pt x="306" y="228"/>
                        </a:lnTo>
                        <a:lnTo>
                          <a:pt x="306" y="226"/>
                        </a:lnTo>
                        <a:lnTo>
                          <a:pt x="306" y="225"/>
                        </a:lnTo>
                        <a:lnTo>
                          <a:pt x="306" y="225"/>
                        </a:lnTo>
                        <a:lnTo>
                          <a:pt x="306" y="225"/>
                        </a:lnTo>
                        <a:lnTo>
                          <a:pt x="306" y="226"/>
                        </a:lnTo>
                        <a:lnTo>
                          <a:pt x="306" y="225"/>
                        </a:lnTo>
                        <a:lnTo>
                          <a:pt x="306" y="225"/>
                        </a:lnTo>
                        <a:lnTo>
                          <a:pt x="306" y="226"/>
                        </a:lnTo>
                        <a:lnTo>
                          <a:pt x="306" y="224"/>
                        </a:lnTo>
                        <a:lnTo>
                          <a:pt x="306" y="228"/>
                        </a:lnTo>
                        <a:lnTo>
                          <a:pt x="306" y="225"/>
                        </a:lnTo>
                        <a:lnTo>
                          <a:pt x="306" y="226"/>
                        </a:lnTo>
                        <a:lnTo>
                          <a:pt x="306" y="225"/>
                        </a:lnTo>
                        <a:lnTo>
                          <a:pt x="306" y="224"/>
                        </a:lnTo>
                        <a:lnTo>
                          <a:pt x="306" y="224"/>
                        </a:lnTo>
                        <a:lnTo>
                          <a:pt x="306" y="221"/>
                        </a:lnTo>
                        <a:lnTo>
                          <a:pt x="306" y="224"/>
                        </a:lnTo>
                        <a:lnTo>
                          <a:pt x="306" y="221"/>
                        </a:lnTo>
                        <a:lnTo>
                          <a:pt x="306" y="224"/>
                        </a:lnTo>
                        <a:lnTo>
                          <a:pt x="306" y="223"/>
                        </a:lnTo>
                        <a:lnTo>
                          <a:pt x="306" y="222"/>
                        </a:lnTo>
                        <a:lnTo>
                          <a:pt x="306" y="221"/>
                        </a:lnTo>
                        <a:lnTo>
                          <a:pt x="306" y="222"/>
                        </a:lnTo>
                        <a:lnTo>
                          <a:pt x="306" y="218"/>
                        </a:lnTo>
                        <a:lnTo>
                          <a:pt x="306" y="222"/>
                        </a:lnTo>
                        <a:lnTo>
                          <a:pt x="306" y="219"/>
                        </a:lnTo>
                        <a:lnTo>
                          <a:pt x="306" y="222"/>
                        </a:lnTo>
                        <a:lnTo>
                          <a:pt x="306" y="220"/>
                        </a:lnTo>
                        <a:lnTo>
                          <a:pt x="306" y="219"/>
                        </a:lnTo>
                        <a:lnTo>
                          <a:pt x="306" y="216"/>
                        </a:lnTo>
                        <a:lnTo>
                          <a:pt x="306" y="215"/>
                        </a:lnTo>
                        <a:lnTo>
                          <a:pt x="306" y="218"/>
                        </a:lnTo>
                        <a:lnTo>
                          <a:pt x="306" y="217"/>
                        </a:lnTo>
                        <a:lnTo>
                          <a:pt x="306" y="217"/>
                        </a:lnTo>
                        <a:lnTo>
                          <a:pt x="306" y="213"/>
                        </a:lnTo>
                        <a:lnTo>
                          <a:pt x="306" y="216"/>
                        </a:lnTo>
                        <a:lnTo>
                          <a:pt x="306" y="213"/>
                        </a:lnTo>
                        <a:lnTo>
                          <a:pt x="306" y="214"/>
                        </a:lnTo>
                        <a:lnTo>
                          <a:pt x="306" y="215"/>
                        </a:lnTo>
                        <a:lnTo>
                          <a:pt x="306" y="212"/>
                        </a:lnTo>
                        <a:lnTo>
                          <a:pt x="306" y="213"/>
                        </a:lnTo>
                        <a:lnTo>
                          <a:pt x="306" y="212"/>
                        </a:lnTo>
                        <a:lnTo>
                          <a:pt x="306" y="213"/>
                        </a:lnTo>
                        <a:lnTo>
                          <a:pt x="306" y="211"/>
                        </a:lnTo>
                        <a:lnTo>
                          <a:pt x="306" y="213"/>
                        </a:lnTo>
                        <a:lnTo>
                          <a:pt x="306" y="210"/>
                        </a:lnTo>
                        <a:lnTo>
                          <a:pt x="306" y="210"/>
                        </a:lnTo>
                        <a:lnTo>
                          <a:pt x="306" y="208"/>
                        </a:lnTo>
                        <a:lnTo>
                          <a:pt x="306" y="211"/>
                        </a:lnTo>
                        <a:lnTo>
                          <a:pt x="306" y="210"/>
                        </a:lnTo>
                        <a:lnTo>
                          <a:pt x="306" y="208"/>
                        </a:lnTo>
                        <a:lnTo>
                          <a:pt x="306" y="208"/>
                        </a:lnTo>
                        <a:lnTo>
                          <a:pt x="306" y="208"/>
                        </a:lnTo>
                        <a:lnTo>
                          <a:pt x="306" y="207"/>
                        </a:lnTo>
                        <a:lnTo>
                          <a:pt x="306" y="209"/>
                        </a:lnTo>
                        <a:lnTo>
                          <a:pt x="306" y="209"/>
                        </a:lnTo>
                        <a:lnTo>
                          <a:pt x="306" y="206"/>
                        </a:lnTo>
                        <a:lnTo>
                          <a:pt x="307" y="209"/>
                        </a:lnTo>
                        <a:lnTo>
                          <a:pt x="307" y="207"/>
                        </a:lnTo>
                        <a:lnTo>
                          <a:pt x="307" y="209"/>
                        </a:lnTo>
                        <a:lnTo>
                          <a:pt x="307" y="208"/>
                        </a:lnTo>
                        <a:lnTo>
                          <a:pt x="307" y="208"/>
                        </a:lnTo>
                        <a:lnTo>
                          <a:pt x="307" y="207"/>
                        </a:lnTo>
                        <a:lnTo>
                          <a:pt x="307" y="206"/>
                        </a:lnTo>
                        <a:lnTo>
                          <a:pt x="307" y="206"/>
                        </a:lnTo>
                        <a:lnTo>
                          <a:pt x="307" y="205"/>
                        </a:lnTo>
                        <a:lnTo>
                          <a:pt x="307" y="207"/>
                        </a:lnTo>
                        <a:lnTo>
                          <a:pt x="307" y="203"/>
                        </a:lnTo>
                        <a:lnTo>
                          <a:pt x="307" y="208"/>
                        </a:lnTo>
                        <a:lnTo>
                          <a:pt x="307" y="201"/>
                        </a:lnTo>
                        <a:lnTo>
                          <a:pt x="307" y="206"/>
                        </a:lnTo>
                        <a:lnTo>
                          <a:pt x="307" y="203"/>
                        </a:lnTo>
                        <a:lnTo>
                          <a:pt x="307" y="204"/>
                        </a:lnTo>
                        <a:lnTo>
                          <a:pt x="307" y="205"/>
                        </a:lnTo>
                        <a:lnTo>
                          <a:pt x="307" y="204"/>
                        </a:lnTo>
                        <a:lnTo>
                          <a:pt x="307" y="204"/>
                        </a:lnTo>
                        <a:lnTo>
                          <a:pt x="307" y="205"/>
                        </a:lnTo>
                        <a:lnTo>
                          <a:pt x="307" y="205"/>
                        </a:lnTo>
                        <a:lnTo>
                          <a:pt x="307" y="203"/>
                        </a:lnTo>
                        <a:lnTo>
                          <a:pt x="307" y="205"/>
                        </a:lnTo>
                        <a:lnTo>
                          <a:pt x="307" y="203"/>
                        </a:lnTo>
                        <a:lnTo>
                          <a:pt x="307" y="201"/>
                        </a:lnTo>
                        <a:lnTo>
                          <a:pt x="307" y="201"/>
                        </a:lnTo>
                        <a:lnTo>
                          <a:pt x="307" y="205"/>
                        </a:lnTo>
                        <a:lnTo>
                          <a:pt x="307" y="203"/>
                        </a:lnTo>
                        <a:lnTo>
                          <a:pt x="307" y="205"/>
                        </a:lnTo>
                        <a:lnTo>
                          <a:pt x="307" y="204"/>
                        </a:lnTo>
                        <a:lnTo>
                          <a:pt x="307" y="206"/>
                        </a:lnTo>
                        <a:lnTo>
                          <a:pt x="307" y="205"/>
                        </a:lnTo>
                        <a:lnTo>
                          <a:pt x="307" y="206"/>
                        </a:lnTo>
                        <a:lnTo>
                          <a:pt x="307" y="206"/>
                        </a:lnTo>
                        <a:lnTo>
                          <a:pt x="307" y="206"/>
                        </a:lnTo>
                        <a:lnTo>
                          <a:pt x="307" y="208"/>
                        </a:lnTo>
                        <a:lnTo>
                          <a:pt x="307" y="207"/>
                        </a:lnTo>
                        <a:lnTo>
                          <a:pt x="307" y="205"/>
                        </a:lnTo>
                        <a:lnTo>
                          <a:pt x="307" y="207"/>
                        </a:lnTo>
                        <a:lnTo>
                          <a:pt x="307" y="207"/>
                        </a:lnTo>
                        <a:lnTo>
                          <a:pt x="307" y="207"/>
                        </a:lnTo>
                        <a:lnTo>
                          <a:pt x="307" y="210"/>
                        </a:lnTo>
                        <a:lnTo>
                          <a:pt x="307" y="207"/>
                        </a:lnTo>
                        <a:lnTo>
                          <a:pt x="307" y="209"/>
                        </a:lnTo>
                        <a:lnTo>
                          <a:pt x="307" y="209"/>
                        </a:lnTo>
                        <a:lnTo>
                          <a:pt x="307" y="210"/>
                        </a:lnTo>
                        <a:lnTo>
                          <a:pt x="307" y="209"/>
                        </a:lnTo>
                        <a:lnTo>
                          <a:pt x="307" y="211"/>
                        </a:lnTo>
                        <a:lnTo>
                          <a:pt x="307" y="211"/>
                        </a:lnTo>
                        <a:lnTo>
                          <a:pt x="307" y="210"/>
                        </a:lnTo>
                        <a:lnTo>
                          <a:pt x="307" y="213"/>
                        </a:lnTo>
                        <a:lnTo>
                          <a:pt x="307" y="210"/>
                        </a:lnTo>
                        <a:lnTo>
                          <a:pt x="307" y="213"/>
                        </a:lnTo>
                        <a:lnTo>
                          <a:pt x="307" y="212"/>
                        </a:lnTo>
                        <a:lnTo>
                          <a:pt x="307" y="214"/>
                        </a:lnTo>
                        <a:lnTo>
                          <a:pt x="307" y="214"/>
                        </a:lnTo>
                        <a:lnTo>
                          <a:pt x="307" y="214"/>
                        </a:lnTo>
                        <a:lnTo>
                          <a:pt x="307" y="216"/>
                        </a:lnTo>
                        <a:lnTo>
                          <a:pt x="307" y="216"/>
                        </a:lnTo>
                        <a:lnTo>
                          <a:pt x="307" y="216"/>
                        </a:lnTo>
                        <a:lnTo>
                          <a:pt x="307" y="213"/>
                        </a:lnTo>
                        <a:lnTo>
                          <a:pt x="307" y="215"/>
                        </a:lnTo>
                        <a:lnTo>
                          <a:pt x="307" y="214"/>
                        </a:lnTo>
                        <a:lnTo>
                          <a:pt x="307" y="216"/>
                        </a:lnTo>
                        <a:lnTo>
                          <a:pt x="307" y="216"/>
                        </a:lnTo>
                        <a:lnTo>
                          <a:pt x="307" y="217"/>
                        </a:lnTo>
                        <a:lnTo>
                          <a:pt x="307" y="219"/>
                        </a:lnTo>
                        <a:lnTo>
                          <a:pt x="307" y="216"/>
                        </a:lnTo>
                        <a:lnTo>
                          <a:pt x="307" y="220"/>
                        </a:lnTo>
                        <a:lnTo>
                          <a:pt x="307" y="217"/>
                        </a:lnTo>
                        <a:lnTo>
                          <a:pt x="307" y="223"/>
                        </a:lnTo>
                        <a:lnTo>
                          <a:pt x="307" y="219"/>
                        </a:lnTo>
                        <a:lnTo>
                          <a:pt x="307" y="223"/>
                        </a:lnTo>
                        <a:lnTo>
                          <a:pt x="307" y="221"/>
                        </a:lnTo>
                        <a:lnTo>
                          <a:pt x="307" y="223"/>
                        </a:lnTo>
                        <a:lnTo>
                          <a:pt x="307" y="222"/>
                        </a:lnTo>
                        <a:lnTo>
                          <a:pt x="307" y="223"/>
                        </a:lnTo>
                        <a:lnTo>
                          <a:pt x="307" y="224"/>
                        </a:lnTo>
                        <a:lnTo>
                          <a:pt x="307" y="225"/>
                        </a:lnTo>
                        <a:lnTo>
                          <a:pt x="307" y="224"/>
                        </a:lnTo>
                        <a:lnTo>
                          <a:pt x="307" y="226"/>
                        </a:lnTo>
                        <a:lnTo>
                          <a:pt x="307" y="226"/>
                        </a:lnTo>
                        <a:lnTo>
                          <a:pt x="307" y="226"/>
                        </a:lnTo>
                        <a:lnTo>
                          <a:pt x="307" y="226"/>
                        </a:lnTo>
                        <a:lnTo>
                          <a:pt x="307" y="227"/>
                        </a:lnTo>
                        <a:lnTo>
                          <a:pt x="307" y="226"/>
                        </a:lnTo>
                        <a:lnTo>
                          <a:pt x="307" y="230"/>
                        </a:lnTo>
                        <a:lnTo>
                          <a:pt x="307" y="227"/>
                        </a:lnTo>
                        <a:lnTo>
                          <a:pt x="307" y="228"/>
                        </a:lnTo>
                        <a:lnTo>
                          <a:pt x="307" y="228"/>
                        </a:lnTo>
                        <a:lnTo>
                          <a:pt x="307" y="226"/>
                        </a:lnTo>
                        <a:lnTo>
                          <a:pt x="307" y="228"/>
                        </a:lnTo>
                        <a:lnTo>
                          <a:pt x="307" y="229"/>
                        </a:lnTo>
                        <a:lnTo>
                          <a:pt x="307" y="228"/>
                        </a:lnTo>
                        <a:lnTo>
                          <a:pt x="307" y="227"/>
                        </a:lnTo>
                        <a:lnTo>
                          <a:pt x="307" y="230"/>
                        </a:lnTo>
                        <a:lnTo>
                          <a:pt x="307" y="227"/>
                        </a:lnTo>
                        <a:lnTo>
                          <a:pt x="307" y="230"/>
                        </a:lnTo>
                        <a:lnTo>
                          <a:pt x="308" y="226"/>
                        </a:lnTo>
                        <a:lnTo>
                          <a:pt x="308" y="232"/>
                        </a:lnTo>
                        <a:lnTo>
                          <a:pt x="308" y="229"/>
                        </a:lnTo>
                        <a:lnTo>
                          <a:pt x="308" y="228"/>
                        </a:lnTo>
                        <a:lnTo>
                          <a:pt x="308" y="228"/>
                        </a:lnTo>
                        <a:lnTo>
                          <a:pt x="308" y="228"/>
                        </a:lnTo>
                        <a:lnTo>
                          <a:pt x="308" y="230"/>
                        </a:lnTo>
                        <a:lnTo>
                          <a:pt x="308" y="227"/>
                        </a:lnTo>
                        <a:lnTo>
                          <a:pt x="308" y="228"/>
                        </a:lnTo>
                        <a:lnTo>
                          <a:pt x="308" y="227"/>
                        </a:lnTo>
                        <a:lnTo>
                          <a:pt x="308" y="230"/>
                        </a:lnTo>
                        <a:lnTo>
                          <a:pt x="308" y="227"/>
                        </a:lnTo>
                        <a:lnTo>
                          <a:pt x="308" y="230"/>
                        </a:lnTo>
                        <a:lnTo>
                          <a:pt x="308" y="227"/>
                        </a:lnTo>
                        <a:lnTo>
                          <a:pt x="308" y="230"/>
                        </a:lnTo>
                        <a:lnTo>
                          <a:pt x="308" y="229"/>
                        </a:lnTo>
                        <a:lnTo>
                          <a:pt x="308" y="227"/>
                        </a:lnTo>
                        <a:lnTo>
                          <a:pt x="308" y="227"/>
                        </a:lnTo>
                        <a:lnTo>
                          <a:pt x="308" y="226"/>
                        </a:lnTo>
                        <a:lnTo>
                          <a:pt x="308" y="230"/>
                        </a:lnTo>
                        <a:lnTo>
                          <a:pt x="308" y="228"/>
                        </a:lnTo>
                        <a:lnTo>
                          <a:pt x="308" y="227"/>
                        </a:lnTo>
                        <a:lnTo>
                          <a:pt x="308" y="232"/>
                        </a:lnTo>
                        <a:lnTo>
                          <a:pt x="308" y="226"/>
                        </a:lnTo>
                        <a:lnTo>
                          <a:pt x="308" y="230"/>
                        </a:lnTo>
                        <a:lnTo>
                          <a:pt x="308" y="227"/>
                        </a:lnTo>
                        <a:lnTo>
                          <a:pt x="308" y="228"/>
                        </a:lnTo>
                        <a:lnTo>
                          <a:pt x="308" y="227"/>
                        </a:lnTo>
                        <a:lnTo>
                          <a:pt x="308" y="227"/>
                        </a:lnTo>
                        <a:lnTo>
                          <a:pt x="308" y="227"/>
                        </a:lnTo>
                        <a:lnTo>
                          <a:pt x="308" y="225"/>
                        </a:lnTo>
                        <a:lnTo>
                          <a:pt x="308" y="225"/>
                        </a:lnTo>
                        <a:lnTo>
                          <a:pt x="308" y="224"/>
                        </a:lnTo>
                        <a:lnTo>
                          <a:pt x="308" y="223"/>
                        </a:lnTo>
                        <a:lnTo>
                          <a:pt x="308" y="226"/>
                        </a:lnTo>
                        <a:lnTo>
                          <a:pt x="308" y="222"/>
                        </a:lnTo>
                        <a:lnTo>
                          <a:pt x="308" y="223"/>
                        </a:lnTo>
                        <a:lnTo>
                          <a:pt x="308" y="223"/>
                        </a:lnTo>
                        <a:lnTo>
                          <a:pt x="308" y="221"/>
                        </a:lnTo>
                        <a:lnTo>
                          <a:pt x="308" y="221"/>
                        </a:lnTo>
                        <a:lnTo>
                          <a:pt x="308" y="223"/>
                        </a:lnTo>
                        <a:lnTo>
                          <a:pt x="308" y="219"/>
                        </a:lnTo>
                        <a:lnTo>
                          <a:pt x="308" y="219"/>
                        </a:lnTo>
                        <a:lnTo>
                          <a:pt x="308" y="221"/>
                        </a:lnTo>
                        <a:lnTo>
                          <a:pt x="308" y="219"/>
                        </a:lnTo>
                        <a:lnTo>
                          <a:pt x="308" y="217"/>
                        </a:lnTo>
                        <a:lnTo>
                          <a:pt x="308" y="218"/>
                        </a:lnTo>
                        <a:lnTo>
                          <a:pt x="308" y="219"/>
                        </a:lnTo>
                        <a:lnTo>
                          <a:pt x="308" y="215"/>
                        </a:lnTo>
                        <a:lnTo>
                          <a:pt x="308" y="217"/>
                        </a:lnTo>
                        <a:lnTo>
                          <a:pt x="308" y="214"/>
                        </a:lnTo>
                        <a:lnTo>
                          <a:pt x="308" y="216"/>
                        </a:lnTo>
                        <a:lnTo>
                          <a:pt x="308" y="213"/>
                        </a:lnTo>
                        <a:lnTo>
                          <a:pt x="308" y="216"/>
                        </a:lnTo>
                        <a:lnTo>
                          <a:pt x="308" y="211"/>
                        </a:lnTo>
                        <a:lnTo>
                          <a:pt x="308" y="214"/>
                        </a:lnTo>
                        <a:lnTo>
                          <a:pt x="308" y="211"/>
                        </a:lnTo>
                        <a:lnTo>
                          <a:pt x="308" y="211"/>
                        </a:lnTo>
                        <a:lnTo>
                          <a:pt x="308" y="213"/>
                        </a:lnTo>
                        <a:lnTo>
                          <a:pt x="308" y="211"/>
                        </a:lnTo>
                        <a:lnTo>
                          <a:pt x="308" y="209"/>
                        </a:lnTo>
                        <a:lnTo>
                          <a:pt x="308" y="210"/>
                        </a:lnTo>
                        <a:lnTo>
                          <a:pt x="308" y="210"/>
                        </a:lnTo>
                        <a:lnTo>
                          <a:pt x="308" y="209"/>
                        </a:lnTo>
                        <a:lnTo>
                          <a:pt x="308" y="209"/>
                        </a:lnTo>
                        <a:lnTo>
                          <a:pt x="308" y="209"/>
                        </a:lnTo>
                        <a:lnTo>
                          <a:pt x="308" y="208"/>
                        </a:lnTo>
                        <a:lnTo>
                          <a:pt x="308" y="209"/>
                        </a:lnTo>
                        <a:lnTo>
                          <a:pt x="308" y="209"/>
                        </a:lnTo>
                        <a:lnTo>
                          <a:pt x="308" y="205"/>
                        </a:lnTo>
                        <a:lnTo>
                          <a:pt x="308" y="208"/>
                        </a:lnTo>
                        <a:lnTo>
                          <a:pt x="308" y="206"/>
                        </a:lnTo>
                        <a:lnTo>
                          <a:pt x="308" y="205"/>
                        </a:lnTo>
                        <a:lnTo>
                          <a:pt x="308" y="207"/>
                        </a:lnTo>
                        <a:lnTo>
                          <a:pt x="308" y="205"/>
                        </a:lnTo>
                        <a:lnTo>
                          <a:pt x="308" y="203"/>
                        </a:lnTo>
                        <a:lnTo>
                          <a:pt x="308" y="205"/>
                        </a:lnTo>
                        <a:lnTo>
                          <a:pt x="308" y="203"/>
                        </a:lnTo>
                        <a:lnTo>
                          <a:pt x="308" y="207"/>
                        </a:lnTo>
                        <a:lnTo>
                          <a:pt x="308" y="201"/>
                        </a:lnTo>
                        <a:lnTo>
                          <a:pt x="308" y="202"/>
                        </a:lnTo>
                        <a:lnTo>
                          <a:pt x="308" y="201"/>
                        </a:lnTo>
                        <a:lnTo>
                          <a:pt x="308" y="200"/>
                        </a:lnTo>
                        <a:lnTo>
                          <a:pt x="308" y="199"/>
                        </a:lnTo>
                        <a:lnTo>
                          <a:pt x="308" y="201"/>
                        </a:lnTo>
                        <a:lnTo>
                          <a:pt x="308" y="198"/>
                        </a:lnTo>
                        <a:lnTo>
                          <a:pt x="308" y="201"/>
                        </a:lnTo>
                        <a:lnTo>
                          <a:pt x="308" y="196"/>
                        </a:lnTo>
                        <a:lnTo>
                          <a:pt x="308" y="198"/>
                        </a:lnTo>
                        <a:lnTo>
                          <a:pt x="308" y="198"/>
                        </a:lnTo>
                        <a:lnTo>
                          <a:pt x="308" y="199"/>
                        </a:lnTo>
                        <a:lnTo>
                          <a:pt x="308" y="196"/>
                        </a:lnTo>
                        <a:lnTo>
                          <a:pt x="308" y="199"/>
                        </a:lnTo>
                        <a:lnTo>
                          <a:pt x="308" y="196"/>
                        </a:lnTo>
                        <a:lnTo>
                          <a:pt x="308" y="198"/>
                        </a:lnTo>
                        <a:lnTo>
                          <a:pt x="308" y="195"/>
                        </a:lnTo>
                        <a:lnTo>
                          <a:pt x="308" y="200"/>
                        </a:lnTo>
                        <a:lnTo>
                          <a:pt x="308" y="196"/>
                        </a:lnTo>
                        <a:lnTo>
                          <a:pt x="308" y="197"/>
                        </a:lnTo>
                        <a:lnTo>
                          <a:pt x="308" y="195"/>
                        </a:lnTo>
                        <a:lnTo>
                          <a:pt x="308" y="198"/>
                        </a:lnTo>
                        <a:lnTo>
                          <a:pt x="308" y="197"/>
                        </a:lnTo>
                        <a:lnTo>
                          <a:pt x="308" y="199"/>
                        </a:lnTo>
                        <a:lnTo>
                          <a:pt x="308" y="199"/>
                        </a:lnTo>
                        <a:lnTo>
                          <a:pt x="308" y="195"/>
                        </a:lnTo>
                        <a:lnTo>
                          <a:pt x="308" y="200"/>
                        </a:lnTo>
                        <a:lnTo>
                          <a:pt x="308" y="197"/>
                        </a:lnTo>
                        <a:lnTo>
                          <a:pt x="308" y="195"/>
                        </a:lnTo>
                        <a:lnTo>
                          <a:pt x="309" y="199"/>
                        </a:lnTo>
                        <a:lnTo>
                          <a:pt x="309" y="196"/>
                        </a:lnTo>
                        <a:lnTo>
                          <a:pt x="309" y="198"/>
                        </a:lnTo>
                        <a:lnTo>
                          <a:pt x="309" y="197"/>
                        </a:lnTo>
                        <a:lnTo>
                          <a:pt x="309" y="199"/>
                        </a:lnTo>
                        <a:lnTo>
                          <a:pt x="309" y="197"/>
                        </a:lnTo>
                        <a:lnTo>
                          <a:pt x="309" y="197"/>
                        </a:lnTo>
                        <a:lnTo>
                          <a:pt x="309" y="198"/>
                        </a:lnTo>
                        <a:lnTo>
                          <a:pt x="309" y="197"/>
                        </a:lnTo>
                        <a:lnTo>
                          <a:pt x="309" y="196"/>
                        </a:lnTo>
                        <a:lnTo>
                          <a:pt x="309" y="199"/>
                        </a:lnTo>
                        <a:lnTo>
                          <a:pt x="309" y="197"/>
                        </a:lnTo>
                        <a:lnTo>
                          <a:pt x="309" y="200"/>
                        </a:lnTo>
                        <a:lnTo>
                          <a:pt x="309" y="198"/>
                        </a:lnTo>
                        <a:lnTo>
                          <a:pt x="309" y="198"/>
                        </a:lnTo>
                        <a:lnTo>
                          <a:pt x="309" y="200"/>
                        </a:lnTo>
                        <a:lnTo>
                          <a:pt x="309" y="197"/>
                        </a:lnTo>
                        <a:lnTo>
                          <a:pt x="309" y="201"/>
                        </a:lnTo>
                        <a:lnTo>
                          <a:pt x="309" y="196"/>
                        </a:lnTo>
                        <a:lnTo>
                          <a:pt x="309" y="202"/>
                        </a:lnTo>
                        <a:lnTo>
                          <a:pt x="309" y="197"/>
                        </a:lnTo>
                        <a:lnTo>
                          <a:pt x="309" y="199"/>
                        </a:lnTo>
                        <a:lnTo>
                          <a:pt x="309" y="202"/>
                        </a:lnTo>
                        <a:lnTo>
                          <a:pt x="309" y="198"/>
                        </a:lnTo>
                        <a:lnTo>
                          <a:pt x="309" y="198"/>
                        </a:lnTo>
                        <a:lnTo>
                          <a:pt x="309" y="202"/>
                        </a:lnTo>
                        <a:lnTo>
                          <a:pt x="309" y="199"/>
                        </a:lnTo>
                        <a:lnTo>
                          <a:pt x="309" y="202"/>
                        </a:lnTo>
                        <a:lnTo>
                          <a:pt x="309" y="201"/>
                        </a:lnTo>
                        <a:lnTo>
                          <a:pt x="309" y="203"/>
                        </a:lnTo>
                        <a:lnTo>
                          <a:pt x="309" y="200"/>
                        </a:lnTo>
                        <a:lnTo>
                          <a:pt x="309" y="204"/>
                        </a:lnTo>
                        <a:lnTo>
                          <a:pt x="309" y="202"/>
                        </a:lnTo>
                        <a:lnTo>
                          <a:pt x="309" y="204"/>
                        </a:lnTo>
                        <a:lnTo>
                          <a:pt x="309" y="205"/>
                        </a:lnTo>
                        <a:lnTo>
                          <a:pt x="309" y="202"/>
                        </a:lnTo>
                        <a:lnTo>
                          <a:pt x="309" y="204"/>
                        </a:lnTo>
                        <a:lnTo>
                          <a:pt x="309" y="204"/>
                        </a:lnTo>
                        <a:lnTo>
                          <a:pt x="309" y="207"/>
                        </a:lnTo>
                        <a:lnTo>
                          <a:pt x="309" y="205"/>
                        </a:lnTo>
                        <a:lnTo>
                          <a:pt x="309" y="208"/>
                        </a:lnTo>
                        <a:lnTo>
                          <a:pt x="309" y="203"/>
                        </a:lnTo>
                        <a:lnTo>
                          <a:pt x="309" y="207"/>
                        </a:lnTo>
                        <a:lnTo>
                          <a:pt x="309" y="205"/>
                        </a:lnTo>
                        <a:lnTo>
                          <a:pt x="309" y="206"/>
                        </a:lnTo>
                        <a:lnTo>
                          <a:pt x="309" y="207"/>
                        </a:lnTo>
                        <a:lnTo>
                          <a:pt x="309" y="207"/>
                        </a:lnTo>
                        <a:lnTo>
                          <a:pt x="309" y="208"/>
                        </a:lnTo>
                        <a:lnTo>
                          <a:pt x="309" y="209"/>
                        </a:lnTo>
                        <a:lnTo>
                          <a:pt x="309" y="207"/>
                        </a:lnTo>
                        <a:lnTo>
                          <a:pt x="309" y="210"/>
                        </a:lnTo>
                        <a:lnTo>
                          <a:pt x="309" y="207"/>
                        </a:lnTo>
                        <a:lnTo>
                          <a:pt x="309" y="210"/>
                        </a:lnTo>
                        <a:lnTo>
                          <a:pt x="309" y="211"/>
                        </a:lnTo>
                        <a:lnTo>
                          <a:pt x="309" y="207"/>
                        </a:lnTo>
                        <a:lnTo>
                          <a:pt x="309" y="210"/>
                        </a:lnTo>
                        <a:lnTo>
                          <a:pt x="309" y="205"/>
                        </a:lnTo>
                        <a:lnTo>
                          <a:pt x="309" y="212"/>
                        </a:lnTo>
                        <a:lnTo>
                          <a:pt x="309" y="207"/>
                        </a:lnTo>
                        <a:lnTo>
                          <a:pt x="309" y="208"/>
                        </a:lnTo>
                        <a:lnTo>
                          <a:pt x="309" y="209"/>
                        </a:lnTo>
                        <a:lnTo>
                          <a:pt x="309" y="211"/>
                        </a:lnTo>
                        <a:lnTo>
                          <a:pt x="309" y="207"/>
                        </a:lnTo>
                        <a:lnTo>
                          <a:pt x="309" y="210"/>
                        </a:lnTo>
                        <a:lnTo>
                          <a:pt x="309" y="207"/>
                        </a:lnTo>
                        <a:lnTo>
                          <a:pt x="309" y="210"/>
                        </a:lnTo>
                        <a:lnTo>
                          <a:pt x="309" y="208"/>
                        </a:lnTo>
                        <a:lnTo>
                          <a:pt x="309" y="210"/>
                        </a:lnTo>
                        <a:lnTo>
                          <a:pt x="309" y="207"/>
                        </a:lnTo>
                        <a:lnTo>
                          <a:pt x="309" y="211"/>
                        </a:lnTo>
                        <a:lnTo>
                          <a:pt x="309" y="208"/>
                        </a:lnTo>
                        <a:lnTo>
                          <a:pt x="309" y="209"/>
                        </a:lnTo>
                        <a:lnTo>
                          <a:pt x="309" y="211"/>
                        </a:lnTo>
                        <a:lnTo>
                          <a:pt x="309" y="208"/>
                        </a:lnTo>
                        <a:lnTo>
                          <a:pt x="309" y="210"/>
                        </a:lnTo>
                        <a:lnTo>
                          <a:pt x="309" y="211"/>
                        </a:lnTo>
                        <a:lnTo>
                          <a:pt x="309" y="208"/>
                        </a:lnTo>
                        <a:lnTo>
                          <a:pt x="309" y="211"/>
                        </a:lnTo>
                        <a:lnTo>
                          <a:pt x="309" y="207"/>
                        </a:lnTo>
                        <a:lnTo>
                          <a:pt x="309" y="210"/>
                        </a:lnTo>
                        <a:lnTo>
                          <a:pt x="309" y="206"/>
                        </a:lnTo>
                        <a:lnTo>
                          <a:pt x="309" y="209"/>
                        </a:lnTo>
                        <a:lnTo>
                          <a:pt x="309" y="209"/>
                        </a:lnTo>
                        <a:lnTo>
                          <a:pt x="309" y="208"/>
                        </a:lnTo>
                        <a:lnTo>
                          <a:pt x="309" y="210"/>
                        </a:lnTo>
                        <a:lnTo>
                          <a:pt x="309" y="206"/>
                        </a:lnTo>
                        <a:lnTo>
                          <a:pt x="309" y="209"/>
                        </a:lnTo>
                        <a:lnTo>
                          <a:pt x="309" y="209"/>
                        </a:lnTo>
                        <a:lnTo>
                          <a:pt x="309" y="208"/>
                        </a:lnTo>
                        <a:lnTo>
                          <a:pt x="309" y="209"/>
                        </a:lnTo>
                        <a:lnTo>
                          <a:pt x="309" y="207"/>
                        </a:lnTo>
                        <a:lnTo>
                          <a:pt x="309" y="208"/>
                        </a:lnTo>
                        <a:lnTo>
                          <a:pt x="309" y="206"/>
                        </a:lnTo>
                        <a:lnTo>
                          <a:pt x="309" y="205"/>
                        </a:lnTo>
                        <a:lnTo>
                          <a:pt x="309" y="208"/>
                        </a:lnTo>
                        <a:lnTo>
                          <a:pt x="309" y="206"/>
                        </a:lnTo>
                        <a:lnTo>
                          <a:pt x="309" y="204"/>
                        </a:lnTo>
                        <a:lnTo>
                          <a:pt x="309" y="203"/>
                        </a:lnTo>
                        <a:lnTo>
                          <a:pt x="310" y="204"/>
                        </a:lnTo>
                        <a:lnTo>
                          <a:pt x="310" y="202"/>
                        </a:lnTo>
                        <a:lnTo>
                          <a:pt x="310" y="204"/>
                        </a:lnTo>
                        <a:lnTo>
                          <a:pt x="310" y="200"/>
                        </a:lnTo>
                        <a:lnTo>
                          <a:pt x="310" y="202"/>
                        </a:lnTo>
                        <a:lnTo>
                          <a:pt x="310" y="201"/>
                        </a:lnTo>
                        <a:lnTo>
                          <a:pt x="310" y="199"/>
                        </a:lnTo>
                        <a:lnTo>
                          <a:pt x="310" y="198"/>
                        </a:lnTo>
                        <a:lnTo>
                          <a:pt x="310" y="198"/>
                        </a:lnTo>
                        <a:lnTo>
                          <a:pt x="310" y="196"/>
                        </a:lnTo>
                        <a:lnTo>
                          <a:pt x="310" y="198"/>
                        </a:lnTo>
                        <a:lnTo>
                          <a:pt x="310" y="198"/>
                        </a:lnTo>
                        <a:lnTo>
                          <a:pt x="310" y="196"/>
                        </a:lnTo>
                        <a:lnTo>
                          <a:pt x="310" y="195"/>
                        </a:lnTo>
                        <a:lnTo>
                          <a:pt x="310" y="192"/>
                        </a:lnTo>
                        <a:lnTo>
                          <a:pt x="310" y="195"/>
                        </a:lnTo>
                        <a:lnTo>
                          <a:pt x="310" y="191"/>
                        </a:lnTo>
                        <a:lnTo>
                          <a:pt x="310" y="192"/>
                        </a:lnTo>
                        <a:lnTo>
                          <a:pt x="310" y="191"/>
                        </a:lnTo>
                        <a:lnTo>
                          <a:pt x="310" y="190"/>
                        </a:lnTo>
                        <a:lnTo>
                          <a:pt x="310" y="192"/>
                        </a:lnTo>
                        <a:lnTo>
                          <a:pt x="310" y="190"/>
                        </a:lnTo>
                        <a:lnTo>
                          <a:pt x="310" y="187"/>
                        </a:lnTo>
                        <a:lnTo>
                          <a:pt x="310" y="188"/>
                        </a:lnTo>
                        <a:lnTo>
                          <a:pt x="310" y="186"/>
                        </a:lnTo>
                        <a:lnTo>
                          <a:pt x="310" y="187"/>
                        </a:lnTo>
                        <a:lnTo>
                          <a:pt x="310" y="186"/>
                        </a:lnTo>
                        <a:lnTo>
                          <a:pt x="310" y="186"/>
                        </a:lnTo>
                        <a:lnTo>
                          <a:pt x="310" y="185"/>
                        </a:lnTo>
                        <a:lnTo>
                          <a:pt x="310" y="184"/>
                        </a:lnTo>
                        <a:lnTo>
                          <a:pt x="310" y="185"/>
                        </a:lnTo>
                        <a:lnTo>
                          <a:pt x="310" y="182"/>
                        </a:lnTo>
                        <a:lnTo>
                          <a:pt x="310" y="182"/>
                        </a:lnTo>
                        <a:lnTo>
                          <a:pt x="310" y="182"/>
                        </a:lnTo>
                        <a:lnTo>
                          <a:pt x="310" y="177"/>
                        </a:lnTo>
                        <a:lnTo>
                          <a:pt x="310" y="184"/>
                        </a:lnTo>
                        <a:lnTo>
                          <a:pt x="310" y="175"/>
                        </a:lnTo>
                        <a:lnTo>
                          <a:pt x="310" y="179"/>
                        </a:lnTo>
                        <a:lnTo>
                          <a:pt x="310" y="177"/>
                        </a:lnTo>
                        <a:lnTo>
                          <a:pt x="310" y="179"/>
                        </a:lnTo>
                        <a:lnTo>
                          <a:pt x="310" y="175"/>
                        </a:lnTo>
                        <a:lnTo>
                          <a:pt x="310" y="174"/>
                        </a:lnTo>
                        <a:lnTo>
                          <a:pt x="310" y="172"/>
                        </a:lnTo>
                        <a:lnTo>
                          <a:pt x="310" y="171"/>
                        </a:lnTo>
                        <a:lnTo>
                          <a:pt x="310" y="173"/>
                        </a:lnTo>
                        <a:lnTo>
                          <a:pt x="310" y="170"/>
                        </a:lnTo>
                        <a:lnTo>
                          <a:pt x="310" y="170"/>
                        </a:lnTo>
                        <a:lnTo>
                          <a:pt x="310" y="169"/>
                        </a:lnTo>
                        <a:lnTo>
                          <a:pt x="310" y="170"/>
                        </a:lnTo>
                        <a:lnTo>
                          <a:pt x="310" y="167"/>
                        </a:lnTo>
                        <a:lnTo>
                          <a:pt x="310" y="168"/>
                        </a:lnTo>
                        <a:lnTo>
                          <a:pt x="310" y="166"/>
                        </a:lnTo>
                        <a:lnTo>
                          <a:pt x="310" y="163"/>
                        </a:lnTo>
                        <a:lnTo>
                          <a:pt x="310" y="167"/>
                        </a:lnTo>
                        <a:lnTo>
                          <a:pt x="310" y="164"/>
                        </a:lnTo>
                        <a:lnTo>
                          <a:pt x="310" y="165"/>
                        </a:lnTo>
                        <a:lnTo>
                          <a:pt x="310" y="165"/>
                        </a:lnTo>
                        <a:lnTo>
                          <a:pt x="310" y="162"/>
                        </a:lnTo>
                        <a:lnTo>
                          <a:pt x="310" y="164"/>
                        </a:lnTo>
                        <a:lnTo>
                          <a:pt x="310" y="163"/>
                        </a:lnTo>
                        <a:lnTo>
                          <a:pt x="310" y="161"/>
                        </a:lnTo>
                        <a:lnTo>
                          <a:pt x="310" y="161"/>
                        </a:lnTo>
                        <a:lnTo>
                          <a:pt x="310" y="161"/>
                        </a:lnTo>
                        <a:lnTo>
                          <a:pt x="310" y="161"/>
                        </a:lnTo>
                        <a:lnTo>
                          <a:pt x="310" y="159"/>
                        </a:lnTo>
                        <a:lnTo>
                          <a:pt x="310" y="159"/>
                        </a:lnTo>
                        <a:lnTo>
                          <a:pt x="310" y="158"/>
                        </a:lnTo>
                        <a:lnTo>
                          <a:pt x="310" y="156"/>
                        </a:lnTo>
                        <a:lnTo>
                          <a:pt x="310" y="157"/>
                        </a:lnTo>
                        <a:lnTo>
                          <a:pt x="310" y="157"/>
                        </a:lnTo>
                        <a:lnTo>
                          <a:pt x="310" y="154"/>
                        </a:lnTo>
                        <a:lnTo>
                          <a:pt x="310" y="159"/>
                        </a:lnTo>
                        <a:lnTo>
                          <a:pt x="310" y="154"/>
                        </a:lnTo>
                        <a:lnTo>
                          <a:pt x="310" y="157"/>
                        </a:lnTo>
                        <a:lnTo>
                          <a:pt x="310" y="153"/>
                        </a:lnTo>
                        <a:lnTo>
                          <a:pt x="310" y="153"/>
                        </a:lnTo>
                        <a:lnTo>
                          <a:pt x="310" y="155"/>
                        </a:lnTo>
                        <a:lnTo>
                          <a:pt x="310" y="153"/>
                        </a:lnTo>
                        <a:lnTo>
                          <a:pt x="310" y="153"/>
                        </a:lnTo>
                        <a:lnTo>
                          <a:pt x="310" y="154"/>
                        </a:lnTo>
                        <a:lnTo>
                          <a:pt x="310" y="153"/>
                        </a:lnTo>
                        <a:lnTo>
                          <a:pt x="310" y="152"/>
                        </a:lnTo>
                        <a:lnTo>
                          <a:pt x="310" y="151"/>
                        </a:lnTo>
                        <a:lnTo>
                          <a:pt x="310" y="152"/>
                        </a:lnTo>
                        <a:lnTo>
                          <a:pt x="310" y="150"/>
                        </a:lnTo>
                        <a:lnTo>
                          <a:pt x="310" y="151"/>
                        </a:lnTo>
                        <a:lnTo>
                          <a:pt x="310" y="152"/>
                        </a:lnTo>
                        <a:lnTo>
                          <a:pt x="310" y="148"/>
                        </a:lnTo>
                        <a:lnTo>
                          <a:pt x="310" y="151"/>
                        </a:lnTo>
                        <a:lnTo>
                          <a:pt x="310" y="147"/>
                        </a:lnTo>
                        <a:lnTo>
                          <a:pt x="310" y="149"/>
                        </a:lnTo>
                        <a:lnTo>
                          <a:pt x="310" y="149"/>
                        </a:lnTo>
                        <a:lnTo>
                          <a:pt x="310" y="148"/>
                        </a:lnTo>
                        <a:lnTo>
                          <a:pt x="310" y="148"/>
                        </a:lnTo>
                        <a:lnTo>
                          <a:pt x="310" y="148"/>
                        </a:lnTo>
                        <a:lnTo>
                          <a:pt x="310" y="147"/>
                        </a:lnTo>
                        <a:lnTo>
                          <a:pt x="310" y="147"/>
                        </a:lnTo>
                        <a:lnTo>
                          <a:pt x="310" y="145"/>
                        </a:lnTo>
                        <a:lnTo>
                          <a:pt x="310" y="148"/>
                        </a:lnTo>
                        <a:lnTo>
                          <a:pt x="310" y="147"/>
                        </a:lnTo>
                        <a:lnTo>
                          <a:pt x="310" y="146"/>
                        </a:lnTo>
                        <a:lnTo>
                          <a:pt x="310" y="145"/>
                        </a:lnTo>
                        <a:lnTo>
                          <a:pt x="310" y="146"/>
                        </a:lnTo>
                        <a:lnTo>
                          <a:pt x="310" y="145"/>
                        </a:lnTo>
                        <a:lnTo>
                          <a:pt x="310" y="144"/>
                        </a:lnTo>
                        <a:lnTo>
                          <a:pt x="310" y="145"/>
                        </a:lnTo>
                        <a:lnTo>
                          <a:pt x="310" y="145"/>
                        </a:lnTo>
                        <a:lnTo>
                          <a:pt x="310" y="145"/>
                        </a:lnTo>
                        <a:lnTo>
                          <a:pt x="311" y="145"/>
                        </a:lnTo>
                        <a:lnTo>
                          <a:pt x="311" y="143"/>
                        </a:lnTo>
                        <a:lnTo>
                          <a:pt x="311" y="143"/>
                        </a:lnTo>
                        <a:lnTo>
                          <a:pt x="311" y="144"/>
                        </a:lnTo>
                        <a:lnTo>
                          <a:pt x="311" y="142"/>
                        </a:lnTo>
                        <a:lnTo>
                          <a:pt x="311" y="143"/>
                        </a:lnTo>
                        <a:lnTo>
                          <a:pt x="311" y="141"/>
                        </a:lnTo>
                        <a:lnTo>
                          <a:pt x="311" y="143"/>
                        </a:lnTo>
                        <a:lnTo>
                          <a:pt x="311" y="141"/>
                        </a:lnTo>
                        <a:lnTo>
                          <a:pt x="311" y="142"/>
                        </a:lnTo>
                        <a:lnTo>
                          <a:pt x="311" y="139"/>
                        </a:lnTo>
                        <a:lnTo>
                          <a:pt x="311" y="141"/>
                        </a:lnTo>
                        <a:lnTo>
                          <a:pt x="311" y="141"/>
                        </a:lnTo>
                        <a:lnTo>
                          <a:pt x="311" y="140"/>
                        </a:lnTo>
                        <a:lnTo>
                          <a:pt x="311" y="137"/>
                        </a:lnTo>
                        <a:lnTo>
                          <a:pt x="311" y="141"/>
                        </a:lnTo>
                        <a:lnTo>
                          <a:pt x="311" y="137"/>
                        </a:lnTo>
                        <a:lnTo>
                          <a:pt x="311" y="138"/>
                        </a:lnTo>
                        <a:lnTo>
                          <a:pt x="311" y="138"/>
                        </a:lnTo>
                        <a:lnTo>
                          <a:pt x="311" y="138"/>
                        </a:lnTo>
                        <a:lnTo>
                          <a:pt x="311" y="136"/>
                        </a:lnTo>
                        <a:lnTo>
                          <a:pt x="311" y="135"/>
                        </a:lnTo>
                        <a:lnTo>
                          <a:pt x="311" y="136"/>
                        </a:lnTo>
                        <a:lnTo>
                          <a:pt x="311" y="133"/>
                        </a:lnTo>
                        <a:lnTo>
                          <a:pt x="311" y="134"/>
                        </a:lnTo>
                        <a:lnTo>
                          <a:pt x="311" y="133"/>
                        </a:lnTo>
                        <a:lnTo>
                          <a:pt x="311" y="133"/>
                        </a:lnTo>
                        <a:lnTo>
                          <a:pt x="311" y="132"/>
                        </a:lnTo>
                        <a:lnTo>
                          <a:pt x="311" y="133"/>
                        </a:lnTo>
                        <a:lnTo>
                          <a:pt x="311" y="132"/>
                        </a:lnTo>
                        <a:lnTo>
                          <a:pt x="311" y="131"/>
                        </a:lnTo>
                        <a:lnTo>
                          <a:pt x="311" y="131"/>
                        </a:lnTo>
                        <a:lnTo>
                          <a:pt x="311" y="129"/>
                        </a:lnTo>
                        <a:lnTo>
                          <a:pt x="311" y="129"/>
                        </a:lnTo>
                        <a:lnTo>
                          <a:pt x="311" y="129"/>
                        </a:lnTo>
                        <a:lnTo>
                          <a:pt x="311" y="132"/>
                        </a:lnTo>
                        <a:lnTo>
                          <a:pt x="311" y="129"/>
                        </a:lnTo>
                        <a:lnTo>
                          <a:pt x="311" y="128"/>
                        </a:lnTo>
                        <a:lnTo>
                          <a:pt x="311" y="128"/>
                        </a:lnTo>
                        <a:lnTo>
                          <a:pt x="311" y="126"/>
                        </a:lnTo>
                        <a:lnTo>
                          <a:pt x="311" y="127"/>
                        </a:lnTo>
                        <a:lnTo>
                          <a:pt x="311" y="125"/>
                        </a:lnTo>
                        <a:lnTo>
                          <a:pt x="311" y="128"/>
                        </a:lnTo>
                        <a:lnTo>
                          <a:pt x="311" y="128"/>
                        </a:lnTo>
                        <a:lnTo>
                          <a:pt x="311" y="125"/>
                        </a:lnTo>
                        <a:lnTo>
                          <a:pt x="311" y="124"/>
                        </a:lnTo>
                        <a:lnTo>
                          <a:pt x="311" y="126"/>
                        </a:lnTo>
                        <a:lnTo>
                          <a:pt x="311" y="123"/>
                        </a:lnTo>
                        <a:lnTo>
                          <a:pt x="311" y="126"/>
                        </a:lnTo>
                        <a:lnTo>
                          <a:pt x="311" y="121"/>
                        </a:lnTo>
                        <a:lnTo>
                          <a:pt x="311" y="124"/>
                        </a:lnTo>
                        <a:lnTo>
                          <a:pt x="311" y="119"/>
                        </a:lnTo>
                        <a:lnTo>
                          <a:pt x="311" y="119"/>
                        </a:lnTo>
                        <a:lnTo>
                          <a:pt x="311" y="122"/>
                        </a:lnTo>
                        <a:lnTo>
                          <a:pt x="311" y="119"/>
                        </a:lnTo>
                        <a:lnTo>
                          <a:pt x="311" y="120"/>
                        </a:lnTo>
                        <a:lnTo>
                          <a:pt x="311" y="117"/>
                        </a:lnTo>
                        <a:lnTo>
                          <a:pt x="311" y="119"/>
                        </a:lnTo>
                        <a:lnTo>
                          <a:pt x="311" y="119"/>
                        </a:lnTo>
                        <a:lnTo>
                          <a:pt x="311" y="117"/>
                        </a:lnTo>
                        <a:lnTo>
                          <a:pt x="311" y="116"/>
                        </a:lnTo>
                        <a:lnTo>
                          <a:pt x="311" y="116"/>
                        </a:lnTo>
                        <a:lnTo>
                          <a:pt x="311" y="114"/>
                        </a:lnTo>
                        <a:lnTo>
                          <a:pt x="311" y="112"/>
                        </a:lnTo>
                        <a:lnTo>
                          <a:pt x="311" y="114"/>
                        </a:lnTo>
                        <a:lnTo>
                          <a:pt x="311" y="112"/>
                        </a:lnTo>
                        <a:lnTo>
                          <a:pt x="311" y="113"/>
                        </a:lnTo>
                        <a:lnTo>
                          <a:pt x="311" y="108"/>
                        </a:lnTo>
                        <a:lnTo>
                          <a:pt x="311" y="113"/>
                        </a:lnTo>
                        <a:lnTo>
                          <a:pt x="311" y="109"/>
                        </a:lnTo>
                        <a:lnTo>
                          <a:pt x="311" y="106"/>
                        </a:lnTo>
                        <a:lnTo>
                          <a:pt x="311" y="110"/>
                        </a:lnTo>
                        <a:lnTo>
                          <a:pt x="311" y="107"/>
                        </a:lnTo>
                        <a:lnTo>
                          <a:pt x="311" y="107"/>
                        </a:lnTo>
                        <a:lnTo>
                          <a:pt x="311" y="107"/>
                        </a:lnTo>
                        <a:lnTo>
                          <a:pt x="311" y="105"/>
                        </a:lnTo>
                        <a:lnTo>
                          <a:pt x="311" y="103"/>
                        </a:lnTo>
                        <a:lnTo>
                          <a:pt x="311" y="106"/>
                        </a:lnTo>
                        <a:lnTo>
                          <a:pt x="311" y="102"/>
                        </a:lnTo>
                        <a:lnTo>
                          <a:pt x="311" y="105"/>
                        </a:lnTo>
                        <a:lnTo>
                          <a:pt x="311" y="102"/>
                        </a:lnTo>
                        <a:lnTo>
                          <a:pt x="311" y="102"/>
                        </a:lnTo>
                        <a:lnTo>
                          <a:pt x="311" y="102"/>
                        </a:lnTo>
                        <a:lnTo>
                          <a:pt x="311" y="98"/>
                        </a:lnTo>
                        <a:lnTo>
                          <a:pt x="311" y="103"/>
                        </a:lnTo>
                        <a:lnTo>
                          <a:pt x="311" y="99"/>
                        </a:lnTo>
                        <a:lnTo>
                          <a:pt x="311" y="100"/>
                        </a:lnTo>
                        <a:lnTo>
                          <a:pt x="311" y="99"/>
                        </a:lnTo>
                        <a:lnTo>
                          <a:pt x="311" y="97"/>
                        </a:lnTo>
                        <a:lnTo>
                          <a:pt x="311" y="94"/>
                        </a:lnTo>
                        <a:lnTo>
                          <a:pt x="311" y="98"/>
                        </a:lnTo>
                        <a:lnTo>
                          <a:pt x="311" y="94"/>
                        </a:lnTo>
                        <a:lnTo>
                          <a:pt x="311" y="97"/>
                        </a:lnTo>
                        <a:lnTo>
                          <a:pt x="311" y="93"/>
                        </a:lnTo>
                        <a:lnTo>
                          <a:pt x="311" y="95"/>
                        </a:lnTo>
                        <a:lnTo>
                          <a:pt x="311" y="95"/>
                        </a:lnTo>
                        <a:lnTo>
                          <a:pt x="311" y="90"/>
                        </a:lnTo>
                        <a:lnTo>
                          <a:pt x="311" y="95"/>
                        </a:lnTo>
                        <a:lnTo>
                          <a:pt x="312" y="89"/>
                        </a:lnTo>
                        <a:lnTo>
                          <a:pt x="312" y="92"/>
                        </a:lnTo>
                        <a:lnTo>
                          <a:pt x="312" y="91"/>
                        </a:lnTo>
                        <a:lnTo>
                          <a:pt x="312" y="90"/>
                        </a:lnTo>
                        <a:lnTo>
                          <a:pt x="312" y="86"/>
                        </a:lnTo>
                        <a:lnTo>
                          <a:pt x="312" y="89"/>
                        </a:lnTo>
                        <a:lnTo>
                          <a:pt x="312" y="85"/>
                        </a:lnTo>
                        <a:lnTo>
                          <a:pt x="312" y="87"/>
                        </a:lnTo>
                        <a:lnTo>
                          <a:pt x="312" y="83"/>
                        </a:lnTo>
                        <a:lnTo>
                          <a:pt x="312" y="86"/>
                        </a:lnTo>
                        <a:lnTo>
                          <a:pt x="312" y="85"/>
                        </a:lnTo>
                        <a:lnTo>
                          <a:pt x="312" y="83"/>
                        </a:lnTo>
                        <a:lnTo>
                          <a:pt x="312" y="80"/>
                        </a:lnTo>
                        <a:lnTo>
                          <a:pt x="312" y="85"/>
                        </a:lnTo>
                        <a:lnTo>
                          <a:pt x="312" y="80"/>
                        </a:lnTo>
                        <a:lnTo>
                          <a:pt x="312" y="82"/>
                        </a:lnTo>
                        <a:lnTo>
                          <a:pt x="312" y="81"/>
                        </a:lnTo>
                        <a:lnTo>
                          <a:pt x="312" y="80"/>
                        </a:lnTo>
                        <a:lnTo>
                          <a:pt x="312" y="80"/>
                        </a:lnTo>
                        <a:lnTo>
                          <a:pt x="312" y="81"/>
                        </a:lnTo>
                        <a:lnTo>
                          <a:pt x="312" y="79"/>
                        </a:lnTo>
                        <a:lnTo>
                          <a:pt x="312" y="78"/>
                        </a:lnTo>
                        <a:lnTo>
                          <a:pt x="312" y="76"/>
                        </a:lnTo>
                        <a:lnTo>
                          <a:pt x="312" y="77"/>
                        </a:lnTo>
                        <a:lnTo>
                          <a:pt x="312" y="77"/>
                        </a:lnTo>
                        <a:lnTo>
                          <a:pt x="312" y="74"/>
                        </a:lnTo>
                        <a:lnTo>
                          <a:pt x="312" y="79"/>
                        </a:lnTo>
                        <a:lnTo>
                          <a:pt x="312" y="71"/>
                        </a:lnTo>
                        <a:lnTo>
                          <a:pt x="312" y="78"/>
                        </a:lnTo>
                        <a:lnTo>
                          <a:pt x="312" y="73"/>
                        </a:lnTo>
                        <a:lnTo>
                          <a:pt x="312" y="75"/>
                        </a:lnTo>
                        <a:lnTo>
                          <a:pt x="312" y="73"/>
                        </a:lnTo>
                        <a:lnTo>
                          <a:pt x="312" y="73"/>
                        </a:lnTo>
                        <a:lnTo>
                          <a:pt x="312" y="75"/>
                        </a:lnTo>
                        <a:lnTo>
                          <a:pt x="312" y="71"/>
                        </a:lnTo>
                        <a:lnTo>
                          <a:pt x="312" y="74"/>
                        </a:lnTo>
                        <a:lnTo>
                          <a:pt x="312" y="72"/>
                        </a:lnTo>
                        <a:lnTo>
                          <a:pt x="312" y="73"/>
                        </a:lnTo>
                        <a:lnTo>
                          <a:pt x="312" y="71"/>
                        </a:lnTo>
                        <a:lnTo>
                          <a:pt x="312" y="69"/>
                        </a:lnTo>
                        <a:lnTo>
                          <a:pt x="312" y="71"/>
                        </a:lnTo>
                        <a:lnTo>
                          <a:pt x="312" y="70"/>
                        </a:lnTo>
                        <a:lnTo>
                          <a:pt x="312" y="70"/>
                        </a:lnTo>
                        <a:lnTo>
                          <a:pt x="312" y="68"/>
                        </a:lnTo>
                        <a:lnTo>
                          <a:pt x="312" y="69"/>
                        </a:lnTo>
                        <a:lnTo>
                          <a:pt x="312" y="67"/>
                        </a:lnTo>
                        <a:lnTo>
                          <a:pt x="312" y="68"/>
                        </a:lnTo>
                        <a:lnTo>
                          <a:pt x="312" y="64"/>
                        </a:lnTo>
                        <a:lnTo>
                          <a:pt x="312" y="69"/>
                        </a:lnTo>
                        <a:lnTo>
                          <a:pt x="312" y="66"/>
                        </a:lnTo>
                        <a:lnTo>
                          <a:pt x="312" y="67"/>
                        </a:lnTo>
                        <a:lnTo>
                          <a:pt x="312" y="65"/>
                        </a:lnTo>
                        <a:lnTo>
                          <a:pt x="312" y="66"/>
                        </a:lnTo>
                        <a:lnTo>
                          <a:pt x="312" y="64"/>
                        </a:lnTo>
                        <a:lnTo>
                          <a:pt x="312" y="65"/>
                        </a:lnTo>
                        <a:lnTo>
                          <a:pt x="312" y="67"/>
                        </a:lnTo>
                        <a:lnTo>
                          <a:pt x="312" y="63"/>
                        </a:lnTo>
                        <a:lnTo>
                          <a:pt x="312" y="65"/>
                        </a:lnTo>
                        <a:lnTo>
                          <a:pt x="312" y="65"/>
                        </a:lnTo>
                        <a:lnTo>
                          <a:pt x="312" y="65"/>
                        </a:lnTo>
                        <a:lnTo>
                          <a:pt x="312" y="62"/>
                        </a:lnTo>
                        <a:lnTo>
                          <a:pt x="312" y="68"/>
                        </a:lnTo>
                        <a:lnTo>
                          <a:pt x="312" y="67"/>
                        </a:lnTo>
                        <a:lnTo>
                          <a:pt x="312" y="67"/>
                        </a:lnTo>
                        <a:lnTo>
                          <a:pt x="312" y="68"/>
                        </a:lnTo>
                        <a:lnTo>
                          <a:pt x="312" y="65"/>
                        </a:lnTo>
                        <a:lnTo>
                          <a:pt x="312" y="69"/>
                        </a:lnTo>
                        <a:lnTo>
                          <a:pt x="312" y="65"/>
                        </a:lnTo>
                        <a:lnTo>
                          <a:pt x="312" y="67"/>
                        </a:lnTo>
                        <a:lnTo>
                          <a:pt x="312" y="69"/>
                        </a:lnTo>
                        <a:lnTo>
                          <a:pt x="312" y="66"/>
                        </a:lnTo>
                        <a:lnTo>
                          <a:pt x="312" y="66"/>
                        </a:lnTo>
                        <a:lnTo>
                          <a:pt x="312" y="68"/>
                        </a:lnTo>
                        <a:lnTo>
                          <a:pt x="312" y="66"/>
                        </a:lnTo>
                        <a:lnTo>
                          <a:pt x="312" y="72"/>
                        </a:lnTo>
                        <a:lnTo>
                          <a:pt x="312" y="67"/>
                        </a:lnTo>
                        <a:lnTo>
                          <a:pt x="312" y="68"/>
                        </a:lnTo>
                        <a:lnTo>
                          <a:pt x="312" y="69"/>
                        </a:lnTo>
                        <a:lnTo>
                          <a:pt x="312" y="68"/>
                        </a:lnTo>
                        <a:lnTo>
                          <a:pt x="312" y="69"/>
                        </a:lnTo>
                        <a:lnTo>
                          <a:pt x="312" y="66"/>
                        </a:lnTo>
                        <a:lnTo>
                          <a:pt x="312" y="71"/>
                        </a:lnTo>
                        <a:lnTo>
                          <a:pt x="312" y="67"/>
                        </a:lnTo>
                        <a:lnTo>
                          <a:pt x="312" y="70"/>
                        </a:lnTo>
                        <a:lnTo>
                          <a:pt x="312" y="67"/>
                        </a:lnTo>
                        <a:lnTo>
                          <a:pt x="312" y="70"/>
                        </a:lnTo>
                        <a:lnTo>
                          <a:pt x="312" y="69"/>
                        </a:lnTo>
                        <a:lnTo>
                          <a:pt x="312" y="70"/>
                        </a:lnTo>
                        <a:lnTo>
                          <a:pt x="312" y="68"/>
                        </a:lnTo>
                        <a:lnTo>
                          <a:pt x="312" y="69"/>
                        </a:lnTo>
                        <a:lnTo>
                          <a:pt x="312" y="69"/>
                        </a:lnTo>
                        <a:lnTo>
                          <a:pt x="312" y="69"/>
                        </a:lnTo>
                        <a:lnTo>
                          <a:pt x="312" y="71"/>
                        </a:lnTo>
                        <a:lnTo>
                          <a:pt x="312" y="69"/>
                        </a:lnTo>
                        <a:lnTo>
                          <a:pt x="312" y="71"/>
                        </a:lnTo>
                        <a:lnTo>
                          <a:pt x="312" y="70"/>
                        </a:lnTo>
                        <a:lnTo>
                          <a:pt x="312" y="69"/>
                        </a:lnTo>
                        <a:lnTo>
                          <a:pt x="312" y="70"/>
                        </a:lnTo>
                        <a:lnTo>
                          <a:pt x="312" y="69"/>
                        </a:lnTo>
                        <a:lnTo>
                          <a:pt x="312" y="69"/>
                        </a:lnTo>
                        <a:lnTo>
                          <a:pt x="312" y="71"/>
                        </a:lnTo>
                        <a:lnTo>
                          <a:pt x="312" y="73"/>
                        </a:lnTo>
                        <a:lnTo>
                          <a:pt x="312" y="72"/>
                        </a:lnTo>
                        <a:lnTo>
                          <a:pt x="312" y="71"/>
                        </a:lnTo>
                        <a:lnTo>
                          <a:pt x="312" y="71"/>
                        </a:lnTo>
                        <a:lnTo>
                          <a:pt x="312" y="71"/>
                        </a:lnTo>
                        <a:lnTo>
                          <a:pt x="312" y="74"/>
                        </a:lnTo>
                        <a:lnTo>
                          <a:pt x="312" y="73"/>
                        </a:lnTo>
                        <a:lnTo>
                          <a:pt x="313" y="73"/>
                        </a:lnTo>
                        <a:lnTo>
                          <a:pt x="313" y="75"/>
                        </a:lnTo>
                        <a:lnTo>
                          <a:pt x="313" y="72"/>
                        </a:lnTo>
                        <a:lnTo>
                          <a:pt x="313" y="73"/>
                        </a:lnTo>
                        <a:lnTo>
                          <a:pt x="313" y="74"/>
                        </a:lnTo>
                        <a:lnTo>
                          <a:pt x="313" y="72"/>
                        </a:lnTo>
                        <a:lnTo>
                          <a:pt x="313" y="73"/>
                        </a:lnTo>
                        <a:lnTo>
                          <a:pt x="313" y="71"/>
                        </a:lnTo>
                        <a:lnTo>
                          <a:pt x="313" y="75"/>
                        </a:lnTo>
                        <a:lnTo>
                          <a:pt x="313" y="72"/>
                        </a:lnTo>
                        <a:lnTo>
                          <a:pt x="313" y="75"/>
                        </a:lnTo>
                        <a:lnTo>
                          <a:pt x="313" y="74"/>
                        </a:lnTo>
                        <a:lnTo>
                          <a:pt x="313" y="75"/>
                        </a:lnTo>
                        <a:lnTo>
                          <a:pt x="313" y="71"/>
                        </a:lnTo>
                        <a:lnTo>
                          <a:pt x="313" y="75"/>
                        </a:lnTo>
                        <a:lnTo>
                          <a:pt x="313" y="71"/>
                        </a:lnTo>
                        <a:lnTo>
                          <a:pt x="313" y="74"/>
                        </a:lnTo>
                        <a:lnTo>
                          <a:pt x="313" y="71"/>
                        </a:lnTo>
                        <a:lnTo>
                          <a:pt x="313" y="74"/>
                        </a:lnTo>
                        <a:lnTo>
                          <a:pt x="313" y="70"/>
                        </a:lnTo>
                        <a:lnTo>
                          <a:pt x="313" y="71"/>
                        </a:lnTo>
                        <a:lnTo>
                          <a:pt x="313" y="71"/>
                        </a:lnTo>
                        <a:lnTo>
                          <a:pt x="313" y="71"/>
                        </a:lnTo>
                        <a:lnTo>
                          <a:pt x="313" y="71"/>
                        </a:lnTo>
                        <a:lnTo>
                          <a:pt x="313" y="69"/>
                        </a:lnTo>
                        <a:lnTo>
                          <a:pt x="313" y="71"/>
                        </a:lnTo>
                        <a:lnTo>
                          <a:pt x="313" y="69"/>
                        </a:lnTo>
                        <a:lnTo>
                          <a:pt x="313" y="71"/>
                        </a:lnTo>
                        <a:lnTo>
                          <a:pt x="313" y="69"/>
                        </a:lnTo>
                        <a:lnTo>
                          <a:pt x="313" y="71"/>
                        </a:lnTo>
                        <a:lnTo>
                          <a:pt x="313" y="69"/>
                        </a:lnTo>
                        <a:lnTo>
                          <a:pt x="313" y="69"/>
                        </a:lnTo>
                        <a:lnTo>
                          <a:pt x="313" y="69"/>
                        </a:lnTo>
                        <a:lnTo>
                          <a:pt x="313" y="68"/>
                        </a:lnTo>
                        <a:lnTo>
                          <a:pt x="313" y="71"/>
                        </a:lnTo>
                        <a:lnTo>
                          <a:pt x="313" y="64"/>
                        </a:lnTo>
                        <a:lnTo>
                          <a:pt x="313" y="68"/>
                        </a:lnTo>
                        <a:lnTo>
                          <a:pt x="313" y="67"/>
                        </a:lnTo>
                        <a:lnTo>
                          <a:pt x="313" y="67"/>
                        </a:lnTo>
                        <a:lnTo>
                          <a:pt x="313" y="67"/>
                        </a:lnTo>
                        <a:lnTo>
                          <a:pt x="313" y="65"/>
                        </a:lnTo>
                        <a:lnTo>
                          <a:pt x="313" y="67"/>
                        </a:lnTo>
                        <a:lnTo>
                          <a:pt x="313" y="66"/>
                        </a:lnTo>
                        <a:lnTo>
                          <a:pt x="313" y="65"/>
                        </a:lnTo>
                        <a:lnTo>
                          <a:pt x="313" y="69"/>
                        </a:lnTo>
                        <a:lnTo>
                          <a:pt x="313" y="66"/>
                        </a:lnTo>
                        <a:lnTo>
                          <a:pt x="313" y="66"/>
                        </a:lnTo>
                        <a:lnTo>
                          <a:pt x="313" y="65"/>
                        </a:lnTo>
                        <a:lnTo>
                          <a:pt x="313" y="65"/>
                        </a:lnTo>
                        <a:lnTo>
                          <a:pt x="313" y="66"/>
                        </a:lnTo>
                        <a:lnTo>
                          <a:pt x="313" y="64"/>
                        </a:lnTo>
                        <a:lnTo>
                          <a:pt x="313" y="63"/>
                        </a:lnTo>
                        <a:lnTo>
                          <a:pt x="313" y="64"/>
                        </a:lnTo>
                        <a:lnTo>
                          <a:pt x="313" y="63"/>
                        </a:lnTo>
                        <a:lnTo>
                          <a:pt x="313" y="65"/>
                        </a:lnTo>
                        <a:lnTo>
                          <a:pt x="313" y="61"/>
                        </a:lnTo>
                        <a:lnTo>
                          <a:pt x="313" y="63"/>
                        </a:lnTo>
                        <a:lnTo>
                          <a:pt x="313" y="63"/>
                        </a:lnTo>
                        <a:lnTo>
                          <a:pt x="313" y="63"/>
                        </a:lnTo>
                        <a:lnTo>
                          <a:pt x="313" y="61"/>
                        </a:lnTo>
                        <a:lnTo>
                          <a:pt x="313" y="64"/>
                        </a:lnTo>
                        <a:lnTo>
                          <a:pt x="313" y="60"/>
                        </a:lnTo>
                        <a:lnTo>
                          <a:pt x="313" y="64"/>
                        </a:lnTo>
                        <a:lnTo>
                          <a:pt x="313" y="61"/>
                        </a:lnTo>
                        <a:lnTo>
                          <a:pt x="313" y="61"/>
                        </a:lnTo>
                        <a:lnTo>
                          <a:pt x="313" y="63"/>
                        </a:lnTo>
                        <a:lnTo>
                          <a:pt x="313" y="58"/>
                        </a:lnTo>
                        <a:lnTo>
                          <a:pt x="313" y="63"/>
                        </a:lnTo>
                        <a:lnTo>
                          <a:pt x="313" y="60"/>
                        </a:lnTo>
                        <a:lnTo>
                          <a:pt x="313" y="62"/>
                        </a:lnTo>
                        <a:lnTo>
                          <a:pt x="313" y="61"/>
                        </a:lnTo>
                        <a:lnTo>
                          <a:pt x="313" y="60"/>
                        </a:lnTo>
                        <a:lnTo>
                          <a:pt x="313" y="62"/>
                        </a:lnTo>
                        <a:lnTo>
                          <a:pt x="313" y="62"/>
                        </a:lnTo>
                        <a:lnTo>
                          <a:pt x="313" y="61"/>
                        </a:lnTo>
                        <a:lnTo>
                          <a:pt x="313" y="60"/>
                        </a:lnTo>
                        <a:lnTo>
                          <a:pt x="313" y="63"/>
                        </a:lnTo>
                        <a:lnTo>
                          <a:pt x="313" y="61"/>
                        </a:lnTo>
                        <a:lnTo>
                          <a:pt x="313" y="62"/>
                        </a:lnTo>
                        <a:lnTo>
                          <a:pt x="313" y="62"/>
                        </a:lnTo>
                        <a:lnTo>
                          <a:pt x="313" y="62"/>
                        </a:lnTo>
                        <a:lnTo>
                          <a:pt x="313" y="63"/>
                        </a:lnTo>
                        <a:lnTo>
                          <a:pt x="313" y="63"/>
                        </a:lnTo>
                        <a:lnTo>
                          <a:pt x="313" y="61"/>
                        </a:lnTo>
                        <a:lnTo>
                          <a:pt x="313" y="63"/>
                        </a:lnTo>
                        <a:lnTo>
                          <a:pt x="313" y="64"/>
                        </a:lnTo>
                        <a:lnTo>
                          <a:pt x="313" y="64"/>
                        </a:lnTo>
                        <a:lnTo>
                          <a:pt x="313" y="64"/>
                        </a:lnTo>
                        <a:lnTo>
                          <a:pt x="313" y="64"/>
                        </a:lnTo>
                        <a:lnTo>
                          <a:pt x="313" y="64"/>
                        </a:lnTo>
                        <a:lnTo>
                          <a:pt x="313" y="66"/>
                        </a:lnTo>
                        <a:lnTo>
                          <a:pt x="313" y="62"/>
                        </a:lnTo>
                        <a:lnTo>
                          <a:pt x="313" y="64"/>
                        </a:lnTo>
                        <a:lnTo>
                          <a:pt x="313" y="67"/>
                        </a:lnTo>
                        <a:lnTo>
                          <a:pt x="313" y="66"/>
                        </a:lnTo>
                        <a:lnTo>
                          <a:pt x="313" y="66"/>
                        </a:lnTo>
                        <a:lnTo>
                          <a:pt x="313" y="65"/>
                        </a:lnTo>
                        <a:lnTo>
                          <a:pt x="313" y="68"/>
                        </a:lnTo>
                        <a:lnTo>
                          <a:pt x="314" y="63"/>
                        </a:lnTo>
                        <a:lnTo>
                          <a:pt x="314" y="67"/>
                        </a:lnTo>
                        <a:lnTo>
                          <a:pt x="314" y="66"/>
                        </a:lnTo>
                        <a:lnTo>
                          <a:pt x="314" y="67"/>
                        </a:lnTo>
                        <a:lnTo>
                          <a:pt x="314" y="67"/>
                        </a:lnTo>
                        <a:lnTo>
                          <a:pt x="314" y="66"/>
                        </a:lnTo>
                        <a:lnTo>
                          <a:pt x="314" y="68"/>
                        </a:lnTo>
                        <a:lnTo>
                          <a:pt x="314" y="67"/>
                        </a:lnTo>
                        <a:lnTo>
                          <a:pt x="314" y="68"/>
                        </a:lnTo>
                        <a:lnTo>
                          <a:pt x="314" y="68"/>
                        </a:lnTo>
                        <a:lnTo>
                          <a:pt x="314" y="71"/>
                        </a:lnTo>
                        <a:lnTo>
                          <a:pt x="314" y="69"/>
                        </a:lnTo>
                        <a:lnTo>
                          <a:pt x="314" y="70"/>
                        </a:lnTo>
                        <a:lnTo>
                          <a:pt x="314" y="68"/>
                        </a:lnTo>
                        <a:lnTo>
                          <a:pt x="314" y="73"/>
                        </a:lnTo>
                        <a:lnTo>
                          <a:pt x="314" y="69"/>
                        </a:lnTo>
                        <a:lnTo>
                          <a:pt x="314" y="72"/>
                        </a:lnTo>
                        <a:lnTo>
                          <a:pt x="314" y="71"/>
                        </a:lnTo>
                        <a:lnTo>
                          <a:pt x="314" y="74"/>
                        </a:lnTo>
                        <a:lnTo>
                          <a:pt x="314" y="70"/>
                        </a:lnTo>
                        <a:lnTo>
                          <a:pt x="314" y="75"/>
                        </a:lnTo>
                        <a:lnTo>
                          <a:pt x="314" y="76"/>
                        </a:lnTo>
                        <a:lnTo>
                          <a:pt x="314" y="73"/>
                        </a:lnTo>
                        <a:lnTo>
                          <a:pt x="314" y="77"/>
                        </a:lnTo>
                        <a:lnTo>
                          <a:pt x="314" y="74"/>
                        </a:lnTo>
                        <a:lnTo>
                          <a:pt x="314" y="77"/>
                        </a:lnTo>
                        <a:lnTo>
                          <a:pt x="314" y="77"/>
                        </a:lnTo>
                        <a:lnTo>
                          <a:pt x="314" y="79"/>
                        </a:lnTo>
                        <a:lnTo>
                          <a:pt x="314" y="79"/>
                        </a:lnTo>
                        <a:lnTo>
                          <a:pt x="314" y="78"/>
                        </a:lnTo>
                        <a:lnTo>
                          <a:pt x="314" y="82"/>
                        </a:lnTo>
                        <a:lnTo>
                          <a:pt x="314" y="78"/>
                        </a:lnTo>
                        <a:lnTo>
                          <a:pt x="314" y="83"/>
                        </a:lnTo>
                        <a:lnTo>
                          <a:pt x="314" y="82"/>
                        </a:lnTo>
                        <a:lnTo>
                          <a:pt x="314" y="81"/>
                        </a:lnTo>
                        <a:lnTo>
                          <a:pt x="314" y="83"/>
                        </a:lnTo>
                        <a:lnTo>
                          <a:pt x="314" y="83"/>
                        </a:lnTo>
                        <a:lnTo>
                          <a:pt x="314" y="85"/>
                        </a:lnTo>
                        <a:lnTo>
                          <a:pt x="314" y="81"/>
                        </a:lnTo>
                        <a:lnTo>
                          <a:pt x="314" y="85"/>
                        </a:lnTo>
                        <a:lnTo>
                          <a:pt x="314" y="83"/>
                        </a:lnTo>
                        <a:lnTo>
                          <a:pt x="314" y="86"/>
                        </a:lnTo>
                        <a:lnTo>
                          <a:pt x="314" y="86"/>
                        </a:lnTo>
                        <a:lnTo>
                          <a:pt x="314" y="86"/>
                        </a:lnTo>
                        <a:lnTo>
                          <a:pt x="314" y="87"/>
                        </a:lnTo>
                        <a:lnTo>
                          <a:pt x="314" y="86"/>
                        </a:lnTo>
                        <a:lnTo>
                          <a:pt x="314" y="86"/>
                        </a:lnTo>
                        <a:lnTo>
                          <a:pt x="314" y="87"/>
                        </a:lnTo>
                        <a:lnTo>
                          <a:pt x="314" y="86"/>
                        </a:lnTo>
                        <a:lnTo>
                          <a:pt x="314" y="86"/>
                        </a:lnTo>
                        <a:lnTo>
                          <a:pt x="314" y="89"/>
                        </a:lnTo>
                        <a:lnTo>
                          <a:pt x="314" y="85"/>
                        </a:lnTo>
                        <a:lnTo>
                          <a:pt x="314" y="89"/>
                        </a:lnTo>
                        <a:lnTo>
                          <a:pt x="314" y="86"/>
                        </a:lnTo>
                        <a:lnTo>
                          <a:pt x="314" y="86"/>
                        </a:lnTo>
                        <a:lnTo>
                          <a:pt x="314" y="88"/>
                        </a:lnTo>
                        <a:lnTo>
                          <a:pt x="314" y="86"/>
                        </a:lnTo>
                        <a:lnTo>
                          <a:pt x="314" y="88"/>
                        </a:lnTo>
                        <a:lnTo>
                          <a:pt x="314" y="85"/>
                        </a:lnTo>
                        <a:lnTo>
                          <a:pt x="314" y="87"/>
                        </a:lnTo>
                        <a:lnTo>
                          <a:pt x="314" y="87"/>
                        </a:lnTo>
                        <a:lnTo>
                          <a:pt x="314" y="89"/>
                        </a:lnTo>
                        <a:lnTo>
                          <a:pt x="314" y="88"/>
                        </a:lnTo>
                        <a:lnTo>
                          <a:pt x="314" y="88"/>
                        </a:lnTo>
                        <a:lnTo>
                          <a:pt x="314" y="89"/>
                        </a:lnTo>
                        <a:lnTo>
                          <a:pt x="314" y="86"/>
                        </a:lnTo>
                        <a:lnTo>
                          <a:pt x="314" y="88"/>
                        </a:lnTo>
                        <a:lnTo>
                          <a:pt x="314" y="88"/>
                        </a:lnTo>
                        <a:lnTo>
                          <a:pt x="314" y="88"/>
                        </a:lnTo>
                        <a:lnTo>
                          <a:pt x="314" y="87"/>
                        </a:lnTo>
                        <a:lnTo>
                          <a:pt x="314" y="90"/>
                        </a:lnTo>
                        <a:lnTo>
                          <a:pt x="314" y="88"/>
                        </a:lnTo>
                        <a:lnTo>
                          <a:pt x="314" y="88"/>
                        </a:lnTo>
                        <a:lnTo>
                          <a:pt x="314" y="88"/>
                        </a:lnTo>
                        <a:lnTo>
                          <a:pt x="314" y="85"/>
                        </a:lnTo>
                        <a:lnTo>
                          <a:pt x="314" y="86"/>
                        </a:lnTo>
                        <a:lnTo>
                          <a:pt x="314" y="87"/>
                        </a:lnTo>
                        <a:lnTo>
                          <a:pt x="314" y="86"/>
                        </a:lnTo>
                        <a:lnTo>
                          <a:pt x="314" y="85"/>
                        </a:lnTo>
                        <a:lnTo>
                          <a:pt x="314" y="84"/>
                        </a:lnTo>
                        <a:lnTo>
                          <a:pt x="314" y="87"/>
                        </a:lnTo>
                        <a:lnTo>
                          <a:pt x="314" y="84"/>
                        </a:lnTo>
                        <a:lnTo>
                          <a:pt x="314" y="87"/>
                        </a:lnTo>
                        <a:lnTo>
                          <a:pt x="314" y="84"/>
                        </a:lnTo>
                        <a:lnTo>
                          <a:pt x="314" y="83"/>
                        </a:lnTo>
                        <a:lnTo>
                          <a:pt x="314" y="82"/>
                        </a:lnTo>
                        <a:lnTo>
                          <a:pt x="314" y="84"/>
                        </a:lnTo>
                        <a:lnTo>
                          <a:pt x="314" y="80"/>
                        </a:lnTo>
                        <a:lnTo>
                          <a:pt x="314" y="81"/>
                        </a:lnTo>
                        <a:lnTo>
                          <a:pt x="314" y="82"/>
                        </a:lnTo>
                        <a:lnTo>
                          <a:pt x="314" y="79"/>
                        </a:lnTo>
                        <a:lnTo>
                          <a:pt x="314" y="80"/>
                        </a:lnTo>
                        <a:lnTo>
                          <a:pt x="314" y="77"/>
                        </a:lnTo>
                        <a:lnTo>
                          <a:pt x="314" y="78"/>
                        </a:lnTo>
                        <a:lnTo>
                          <a:pt x="314" y="78"/>
                        </a:lnTo>
                        <a:lnTo>
                          <a:pt x="314" y="75"/>
                        </a:lnTo>
                        <a:lnTo>
                          <a:pt x="314" y="78"/>
                        </a:lnTo>
                        <a:lnTo>
                          <a:pt x="314" y="77"/>
                        </a:lnTo>
                        <a:lnTo>
                          <a:pt x="315" y="75"/>
                        </a:lnTo>
                        <a:lnTo>
                          <a:pt x="315" y="77"/>
                        </a:lnTo>
                        <a:lnTo>
                          <a:pt x="315" y="72"/>
                        </a:lnTo>
                        <a:lnTo>
                          <a:pt x="315" y="74"/>
                        </a:lnTo>
                        <a:lnTo>
                          <a:pt x="315" y="69"/>
                        </a:lnTo>
                        <a:lnTo>
                          <a:pt x="315" y="71"/>
                        </a:lnTo>
                        <a:lnTo>
                          <a:pt x="315" y="70"/>
                        </a:lnTo>
                        <a:lnTo>
                          <a:pt x="315" y="73"/>
                        </a:lnTo>
                        <a:lnTo>
                          <a:pt x="315" y="68"/>
                        </a:lnTo>
                        <a:lnTo>
                          <a:pt x="315" y="70"/>
                        </a:lnTo>
                        <a:lnTo>
                          <a:pt x="315" y="68"/>
                        </a:lnTo>
                        <a:lnTo>
                          <a:pt x="315" y="69"/>
                        </a:lnTo>
                        <a:lnTo>
                          <a:pt x="315" y="66"/>
                        </a:lnTo>
                        <a:lnTo>
                          <a:pt x="315" y="65"/>
                        </a:lnTo>
                        <a:lnTo>
                          <a:pt x="315" y="67"/>
                        </a:lnTo>
                        <a:lnTo>
                          <a:pt x="315" y="64"/>
                        </a:lnTo>
                        <a:lnTo>
                          <a:pt x="315" y="63"/>
                        </a:lnTo>
                        <a:lnTo>
                          <a:pt x="315" y="64"/>
                        </a:lnTo>
                        <a:lnTo>
                          <a:pt x="315" y="64"/>
                        </a:lnTo>
                        <a:lnTo>
                          <a:pt x="315" y="62"/>
                        </a:lnTo>
                        <a:lnTo>
                          <a:pt x="315" y="62"/>
                        </a:lnTo>
                        <a:lnTo>
                          <a:pt x="315" y="62"/>
                        </a:lnTo>
                        <a:lnTo>
                          <a:pt x="315" y="64"/>
                        </a:lnTo>
                        <a:lnTo>
                          <a:pt x="315" y="59"/>
                        </a:lnTo>
                        <a:lnTo>
                          <a:pt x="315" y="60"/>
                        </a:lnTo>
                        <a:lnTo>
                          <a:pt x="315" y="60"/>
                        </a:lnTo>
                        <a:lnTo>
                          <a:pt x="315" y="59"/>
                        </a:lnTo>
                        <a:lnTo>
                          <a:pt x="315" y="59"/>
                        </a:lnTo>
                        <a:lnTo>
                          <a:pt x="315" y="58"/>
                        </a:lnTo>
                        <a:lnTo>
                          <a:pt x="315" y="59"/>
                        </a:lnTo>
                        <a:lnTo>
                          <a:pt x="315" y="59"/>
                        </a:lnTo>
                        <a:lnTo>
                          <a:pt x="315" y="56"/>
                        </a:lnTo>
                        <a:lnTo>
                          <a:pt x="315" y="55"/>
                        </a:lnTo>
                        <a:lnTo>
                          <a:pt x="315" y="54"/>
                        </a:lnTo>
                        <a:lnTo>
                          <a:pt x="315" y="55"/>
                        </a:lnTo>
                        <a:lnTo>
                          <a:pt x="315" y="54"/>
                        </a:lnTo>
                        <a:lnTo>
                          <a:pt x="315" y="54"/>
                        </a:lnTo>
                        <a:lnTo>
                          <a:pt x="315" y="53"/>
                        </a:lnTo>
                        <a:lnTo>
                          <a:pt x="315" y="55"/>
                        </a:lnTo>
                        <a:lnTo>
                          <a:pt x="315" y="54"/>
                        </a:lnTo>
                        <a:lnTo>
                          <a:pt x="315" y="52"/>
                        </a:lnTo>
                        <a:lnTo>
                          <a:pt x="315" y="55"/>
                        </a:lnTo>
                        <a:lnTo>
                          <a:pt x="315" y="53"/>
                        </a:lnTo>
                        <a:lnTo>
                          <a:pt x="315" y="51"/>
                        </a:lnTo>
                        <a:lnTo>
                          <a:pt x="315" y="52"/>
                        </a:lnTo>
                        <a:lnTo>
                          <a:pt x="315" y="53"/>
                        </a:lnTo>
                        <a:lnTo>
                          <a:pt x="315" y="50"/>
                        </a:lnTo>
                        <a:lnTo>
                          <a:pt x="315" y="53"/>
                        </a:lnTo>
                        <a:lnTo>
                          <a:pt x="315" y="49"/>
                        </a:lnTo>
                        <a:lnTo>
                          <a:pt x="315" y="50"/>
                        </a:lnTo>
                        <a:lnTo>
                          <a:pt x="315" y="51"/>
                        </a:lnTo>
                        <a:lnTo>
                          <a:pt x="315" y="49"/>
                        </a:lnTo>
                        <a:lnTo>
                          <a:pt x="315" y="52"/>
                        </a:lnTo>
                        <a:lnTo>
                          <a:pt x="315" y="49"/>
                        </a:lnTo>
                        <a:lnTo>
                          <a:pt x="315" y="50"/>
                        </a:lnTo>
                        <a:lnTo>
                          <a:pt x="315" y="51"/>
                        </a:lnTo>
                        <a:lnTo>
                          <a:pt x="315" y="48"/>
                        </a:lnTo>
                        <a:lnTo>
                          <a:pt x="315" y="52"/>
                        </a:lnTo>
                        <a:lnTo>
                          <a:pt x="315" y="47"/>
                        </a:lnTo>
                        <a:lnTo>
                          <a:pt x="315" y="51"/>
                        </a:lnTo>
                        <a:lnTo>
                          <a:pt x="315" y="48"/>
                        </a:lnTo>
                        <a:lnTo>
                          <a:pt x="315" y="49"/>
                        </a:lnTo>
                        <a:lnTo>
                          <a:pt x="315" y="49"/>
                        </a:lnTo>
                        <a:lnTo>
                          <a:pt x="315" y="48"/>
                        </a:lnTo>
                        <a:lnTo>
                          <a:pt x="315" y="50"/>
                        </a:lnTo>
                        <a:lnTo>
                          <a:pt x="315" y="49"/>
                        </a:lnTo>
                        <a:lnTo>
                          <a:pt x="315" y="49"/>
                        </a:lnTo>
                        <a:lnTo>
                          <a:pt x="315" y="47"/>
                        </a:lnTo>
                        <a:lnTo>
                          <a:pt x="315" y="51"/>
                        </a:lnTo>
                        <a:lnTo>
                          <a:pt x="315" y="46"/>
                        </a:lnTo>
                        <a:lnTo>
                          <a:pt x="315" y="50"/>
                        </a:lnTo>
                        <a:lnTo>
                          <a:pt x="315" y="47"/>
                        </a:lnTo>
                        <a:lnTo>
                          <a:pt x="315" y="46"/>
                        </a:lnTo>
                        <a:lnTo>
                          <a:pt x="315" y="48"/>
                        </a:lnTo>
                        <a:lnTo>
                          <a:pt x="315" y="46"/>
                        </a:lnTo>
                        <a:lnTo>
                          <a:pt x="315" y="50"/>
                        </a:lnTo>
                        <a:lnTo>
                          <a:pt x="315" y="43"/>
                        </a:lnTo>
                        <a:lnTo>
                          <a:pt x="315" y="49"/>
                        </a:lnTo>
                        <a:lnTo>
                          <a:pt x="315" y="44"/>
                        </a:lnTo>
                        <a:lnTo>
                          <a:pt x="315" y="47"/>
                        </a:lnTo>
                        <a:lnTo>
                          <a:pt x="315" y="45"/>
                        </a:lnTo>
                        <a:lnTo>
                          <a:pt x="315" y="45"/>
                        </a:lnTo>
                        <a:lnTo>
                          <a:pt x="315" y="44"/>
                        </a:lnTo>
                        <a:lnTo>
                          <a:pt x="315" y="45"/>
                        </a:lnTo>
                        <a:lnTo>
                          <a:pt x="315" y="45"/>
                        </a:lnTo>
                        <a:lnTo>
                          <a:pt x="315" y="44"/>
                        </a:lnTo>
                        <a:lnTo>
                          <a:pt x="315" y="43"/>
                        </a:lnTo>
                        <a:lnTo>
                          <a:pt x="315" y="43"/>
                        </a:lnTo>
                        <a:lnTo>
                          <a:pt x="315" y="44"/>
                        </a:lnTo>
                        <a:lnTo>
                          <a:pt x="315" y="44"/>
                        </a:lnTo>
                        <a:lnTo>
                          <a:pt x="315" y="45"/>
                        </a:lnTo>
                        <a:lnTo>
                          <a:pt x="315" y="41"/>
                        </a:lnTo>
                        <a:lnTo>
                          <a:pt x="315" y="48"/>
                        </a:lnTo>
                        <a:lnTo>
                          <a:pt x="315" y="39"/>
                        </a:lnTo>
                        <a:lnTo>
                          <a:pt x="315" y="47"/>
                        </a:lnTo>
                        <a:lnTo>
                          <a:pt x="315" y="40"/>
                        </a:lnTo>
                        <a:lnTo>
                          <a:pt x="315" y="44"/>
                        </a:lnTo>
                        <a:lnTo>
                          <a:pt x="315" y="42"/>
                        </a:lnTo>
                        <a:lnTo>
                          <a:pt x="315" y="43"/>
                        </a:lnTo>
                        <a:lnTo>
                          <a:pt x="315" y="42"/>
                        </a:lnTo>
                        <a:lnTo>
                          <a:pt x="315" y="42"/>
                        </a:lnTo>
                        <a:lnTo>
                          <a:pt x="315" y="40"/>
                        </a:lnTo>
                        <a:lnTo>
                          <a:pt x="315" y="40"/>
                        </a:lnTo>
                        <a:lnTo>
                          <a:pt x="315" y="41"/>
                        </a:lnTo>
                        <a:lnTo>
                          <a:pt x="315" y="40"/>
                        </a:lnTo>
                        <a:lnTo>
                          <a:pt x="315" y="41"/>
                        </a:lnTo>
                        <a:lnTo>
                          <a:pt x="315" y="38"/>
                        </a:lnTo>
                        <a:lnTo>
                          <a:pt x="315" y="41"/>
                        </a:lnTo>
                        <a:lnTo>
                          <a:pt x="316" y="37"/>
                        </a:lnTo>
                        <a:lnTo>
                          <a:pt x="316" y="39"/>
                        </a:lnTo>
                        <a:lnTo>
                          <a:pt x="316" y="38"/>
                        </a:lnTo>
                        <a:lnTo>
                          <a:pt x="316" y="37"/>
                        </a:lnTo>
                        <a:lnTo>
                          <a:pt x="316" y="37"/>
                        </a:lnTo>
                        <a:lnTo>
                          <a:pt x="316" y="36"/>
                        </a:lnTo>
                        <a:lnTo>
                          <a:pt x="316" y="37"/>
                        </a:lnTo>
                        <a:lnTo>
                          <a:pt x="316" y="35"/>
                        </a:lnTo>
                        <a:lnTo>
                          <a:pt x="316" y="36"/>
                        </a:lnTo>
                        <a:lnTo>
                          <a:pt x="316" y="33"/>
                        </a:lnTo>
                        <a:lnTo>
                          <a:pt x="316" y="37"/>
                        </a:lnTo>
                        <a:lnTo>
                          <a:pt x="316" y="32"/>
                        </a:lnTo>
                        <a:lnTo>
                          <a:pt x="316" y="33"/>
                        </a:lnTo>
                        <a:lnTo>
                          <a:pt x="316" y="32"/>
                        </a:lnTo>
                        <a:lnTo>
                          <a:pt x="316" y="34"/>
                        </a:lnTo>
                        <a:lnTo>
                          <a:pt x="316" y="30"/>
                        </a:lnTo>
                        <a:lnTo>
                          <a:pt x="316" y="31"/>
                        </a:lnTo>
                        <a:lnTo>
                          <a:pt x="316" y="29"/>
                        </a:lnTo>
                        <a:lnTo>
                          <a:pt x="316" y="32"/>
                        </a:lnTo>
                        <a:lnTo>
                          <a:pt x="316" y="26"/>
                        </a:lnTo>
                        <a:lnTo>
                          <a:pt x="316" y="31"/>
                        </a:lnTo>
                        <a:lnTo>
                          <a:pt x="316" y="28"/>
                        </a:lnTo>
                        <a:lnTo>
                          <a:pt x="316" y="30"/>
                        </a:lnTo>
                        <a:lnTo>
                          <a:pt x="316" y="27"/>
                        </a:lnTo>
                        <a:lnTo>
                          <a:pt x="316" y="28"/>
                        </a:lnTo>
                        <a:lnTo>
                          <a:pt x="316" y="28"/>
                        </a:lnTo>
                        <a:lnTo>
                          <a:pt x="316" y="28"/>
                        </a:lnTo>
                        <a:lnTo>
                          <a:pt x="316" y="25"/>
                        </a:lnTo>
                        <a:lnTo>
                          <a:pt x="316" y="27"/>
                        </a:lnTo>
                        <a:lnTo>
                          <a:pt x="316" y="25"/>
                        </a:lnTo>
                        <a:lnTo>
                          <a:pt x="316" y="26"/>
                        </a:lnTo>
                        <a:lnTo>
                          <a:pt x="316" y="27"/>
                        </a:lnTo>
                        <a:lnTo>
                          <a:pt x="316" y="22"/>
                        </a:lnTo>
                        <a:lnTo>
                          <a:pt x="316" y="24"/>
                        </a:lnTo>
                        <a:lnTo>
                          <a:pt x="316" y="22"/>
                        </a:lnTo>
                        <a:lnTo>
                          <a:pt x="316" y="26"/>
                        </a:lnTo>
                        <a:lnTo>
                          <a:pt x="316" y="22"/>
                        </a:lnTo>
                        <a:lnTo>
                          <a:pt x="316" y="20"/>
                        </a:lnTo>
                        <a:lnTo>
                          <a:pt x="316" y="20"/>
                        </a:lnTo>
                        <a:lnTo>
                          <a:pt x="316" y="22"/>
                        </a:lnTo>
                        <a:lnTo>
                          <a:pt x="316" y="20"/>
                        </a:lnTo>
                        <a:lnTo>
                          <a:pt x="316" y="19"/>
                        </a:lnTo>
                        <a:lnTo>
                          <a:pt x="316" y="21"/>
                        </a:lnTo>
                        <a:lnTo>
                          <a:pt x="316" y="20"/>
                        </a:lnTo>
                        <a:lnTo>
                          <a:pt x="316" y="18"/>
                        </a:lnTo>
                        <a:lnTo>
                          <a:pt x="316" y="19"/>
                        </a:lnTo>
                        <a:lnTo>
                          <a:pt x="316" y="17"/>
                        </a:lnTo>
                        <a:lnTo>
                          <a:pt x="316" y="19"/>
                        </a:lnTo>
                        <a:lnTo>
                          <a:pt x="316" y="18"/>
                        </a:lnTo>
                        <a:lnTo>
                          <a:pt x="316" y="16"/>
                        </a:lnTo>
                        <a:lnTo>
                          <a:pt x="316" y="16"/>
                        </a:lnTo>
                        <a:lnTo>
                          <a:pt x="316" y="15"/>
                        </a:lnTo>
                        <a:lnTo>
                          <a:pt x="316" y="15"/>
                        </a:lnTo>
                        <a:lnTo>
                          <a:pt x="316" y="14"/>
                        </a:lnTo>
                        <a:lnTo>
                          <a:pt x="316" y="16"/>
                        </a:lnTo>
                        <a:lnTo>
                          <a:pt x="316" y="13"/>
                        </a:lnTo>
                        <a:lnTo>
                          <a:pt x="316" y="16"/>
                        </a:lnTo>
                        <a:lnTo>
                          <a:pt x="316" y="14"/>
                        </a:lnTo>
                        <a:lnTo>
                          <a:pt x="316" y="17"/>
                        </a:lnTo>
                        <a:lnTo>
                          <a:pt x="316" y="13"/>
                        </a:lnTo>
                        <a:lnTo>
                          <a:pt x="316" y="16"/>
                        </a:lnTo>
                        <a:lnTo>
                          <a:pt x="316" y="15"/>
                        </a:lnTo>
                        <a:lnTo>
                          <a:pt x="316" y="16"/>
                        </a:lnTo>
                        <a:lnTo>
                          <a:pt x="316" y="14"/>
                        </a:lnTo>
                        <a:lnTo>
                          <a:pt x="316" y="17"/>
                        </a:lnTo>
                        <a:lnTo>
                          <a:pt x="316" y="16"/>
                        </a:lnTo>
                        <a:lnTo>
                          <a:pt x="316" y="17"/>
                        </a:lnTo>
                        <a:lnTo>
                          <a:pt x="316" y="15"/>
                        </a:lnTo>
                        <a:lnTo>
                          <a:pt x="316" y="18"/>
                        </a:lnTo>
                        <a:lnTo>
                          <a:pt x="316" y="17"/>
                        </a:lnTo>
                        <a:lnTo>
                          <a:pt x="316" y="21"/>
                        </a:lnTo>
                        <a:lnTo>
                          <a:pt x="316" y="20"/>
                        </a:lnTo>
                        <a:lnTo>
                          <a:pt x="316" y="16"/>
                        </a:lnTo>
                        <a:lnTo>
                          <a:pt x="316" y="22"/>
                        </a:lnTo>
                        <a:lnTo>
                          <a:pt x="316" y="20"/>
                        </a:lnTo>
                        <a:lnTo>
                          <a:pt x="316" y="20"/>
                        </a:lnTo>
                        <a:lnTo>
                          <a:pt x="316" y="18"/>
                        </a:lnTo>
                        <a:lnTo>
                          <a:pt x="316" y="23"/>
                        </a:lnTo>
                        <a:lnTo>
                          <a:pt x="316" y="19"/>
                        </a:lnTo>
                        <a:lnTo>
                          <a:pt x="316" y="22"/>
                        </a:lnTo>
                        <a:lnTo>
                          <a:pt x="316" y="22"/>
                        </a:lnTo>
                        <a:lnTo>
                          <a:pt x="316" y="21"/>
                        </a:lnTo>
                        <a:lnTo>
                          <a:pt x="316" y="21"/>
                        </a:lnTo>
                        <a:lnTo>
                          <a:pt x="316" y="23"/>
                        </a:lnTo>
                        <a:lnTo>
                          <a:pt x="316" y="21"/>
                        </a:lnTo>
                        <a:lnTo>
                          <a:pt x="316" y="21"/>
                        </a:lnTo>
                        <a:lnTo>
                          <a:pt x="316" y="23"/>
                        </a:lnTo>
                        <a:lnTo>
                          <a:pt x="316" y="25"/>
                        </a:lnTo>
                        <a:lnTo>
                          <a:pt x="316" y="26"/>
                        </a:lnTo>
                        <a:lnTo>
                          <a:pt x="316" y="21"/>
                        </a:lnTo>
                        <a:lnTo>
                          <a:pt x="316" y="26"/>
                        </a:lnTo>
                        <a:lnTo>
                          <a:pt x="316" y="23"/>
                        </a:lnTo>
                        <a:lnTo>
                          <a:pt x="316" y="24"/>
                        </a:lnTo>
                        <a:lnTo>
                          <a:pt x="316" y="23"/>
                        </a:lnTo>
                        <a:lnTo>
                          <a:pt x="316" y="24"/>
                        </a:lnTo>
                        <a:lnTo>
                          <a:pt x="316" y="26"/>
                        </a:lnTo>
                        <a:lnTo>
                          <a:pt x="316" y="26"/>
                        </a:lnTo>
                        <a:lnTo>
                          <a:pt x="317" y="25"/>
                        </a:lnTo>
                        <a:lnTo>
                          <a:pt x="317" y="28"/>
                        </a:lnTo>
                        <a:lnTo>
                          <a:pt x="317" y="26"/>
                        </a:lnTo>
                        <a:lnTo>
                          <a:pt x="317" y="25"/>
                        </a:lnTo>
                        <a:lnTo>
                          <a:pt x="317" y="26"/>
                        </a:lnTo>
                        <a:lnTo>
                          <a:pt x="317" y="27"/>
                        </a:lnTo>
                        <a:lnTo>
                          <a:pt x="317" y="26"/>
                        </a:lnTo>
                        <a:lnTo>
                          <a:pt x="317" y="28"/>
                        </a:lnTo>
                        <a:lnTo>
                          <a:pt x="317" y="28"/>
                        </a:lnTo>
                        <a:lnTo>
                          <a:pt x="317" y="27"/>
                        </a:lnTo>
                        <a:lnTo>
                          <a:pt x="317" y="26"/>
                        </a:lnTo>
                        <a:lnTo>
                          <a:pt x="317" y="30"/>
                        </a:lnTo>
                        <a:lnTo>
                          <a:pt x="317" y="26"/>
                        </a:lnTo>
                        <a:lnTo>
                          <a:pt x="317" y="30"/>
                        </a:lnTo>
                        <a:lnTo>
                          <a:pt x="317" y="26"/>
                        </a:lnTo>
                        <a:lnTo>
                          <a:pt x="317" y="31"/>
                        </a:lnTo>
                        <a:lnTo>
                          <a:pt x="317" y="30"/>
                        </a:lnTo>
                        <a:lnTo>
                          <a:pt x="317" y="31"/>
                        </a:lnTo>
                        <a:lnTo>
                          <a:pt x="317" y="31"/>
                        </a:lnTo>
                        <a:lnTo>
                          <a:pt x="317" y="30"/>
                        </a:lnTo>
                        <a:lnTo>
                          <a:pt x="317" y="31"/>
                        </a:lnTo>
                        <a:lnTo>
                          <a:pt x="317" y="31"/>
                        </a:lnTo>
                        <a:lnTo>
                          <a:pt x="317" y="32"/>
                        </a:lnTo>
                        <a:lnTo>
                          <a:pt x="317" y="31"/>
                        </a:lnTo>
                        <a:lnTo>
                          <a:pt x="317" y="32"/>
                        </a:lnTo>
                        <a:lnTo>
                          <a:pt x="317" y="33"/>
                        </a:lnTo>
                        <a:lnTo>
                          <a:pt x="317" y="33"/>
                        </a:lnTo>
                        <a:lnTo>
                          <a:pt x="317" y="33"/>
                        </a:lnTo>
                        <a:lnTo>
                          <a:pt x="317" y="35"/>
                        </a:lnTo>
                        <a:lnTo>
                          <a:pt x="317" y="31"/>
                        </a:lnTo>
                        <a:lnTo>
                          <a:pt x="317" y="33"/>
                        </a:lnTo>
                        <a:lnTo>
                          <a:pt x="317" y="32"/>
                        </a:lnTo>
                        <a:lnTo>
                          <a:pt x="317" y="32"/>
                        </a:lnTo>
                        <a:lnTo>
                          <a:pt x="317" y="33"/>
                        </a:lnTo>
                        <a:lnTo>
                          <a:pt x="317" y="33"/>
                        </a:lnTo>
                        <a:lnTo>
                          <a:pt x="317" y="32"/>
                        </a:lnTo>
                        <a:lnTo>
                          <a:pt x="317" y="31"/>
                        </a:lnTo>
                        <a:lnTo>
                          <a:pt x="317" y="35"/>
                        </a:lnTo>
                        <a:lnTo>
                          <a:pt x="317" y="32"/>
                        </a:lnTo>
                        <a:lnTo>
                          <a:pt x="317" y="33"/>
                        </a:lnTo>
                        <a:lnTo>
                          <a:pt x="317" y="33"/>
                        </a:lnTo>
                        <a:lnTo>
                          <a:pt x="317" y="34"/>
                        </a:lnTo>
                        <a:lnTo>
                          <a:pt x="317" y="32"/>
                        </a:lnTo>
                        <a:lnTo>
                          <a:pt x="317" y="35"/>
                        </a:lnTo>
                        <a:lnTo>
                          <a:pt x="317" y="34"/>
                        </a:lnTo>
                        <a:lnTo>
                          <a:pt x="317" y="33"/>
                        </a:lnTo>
                        <a:lnTo>
                          <a:pt x="317" y="35"/>
                        </a:lnTo>
                        <a:lnTo>
                          <a:pt x="317" y="34"/>
                        </a:lnTo>
                        <a:lnTo>
                          <a:pt x="317" y="36"/>
                        </a:lnTo>
                        <a:lnTo>
                          <a:pt x="317" y="34"/>
                        </a:lnTo>
                        <a:lnTo>
                          <a:pt x="317" y="34"/>
                        </a:lnTo>
                        <a:lnTo>
                          <a:pt x="317" y="34"/>
                        </a:lnTo>
                        <a:lnTo>
                          <a:pt x="317" y="37"/>
                        </a:lnTo>
                        <a:lnTo>
                          <a:pt x="317" y="35"/>
                        </a:lnTo>
                        <a:lnTo>
                          <a:pt x="317" y="34"/>
                        </a:lnTo>
                        <a:lnTo>
                          <a:pt x="317" y="34"/>
                        </a:lnTo>
                        <a:lnTo>
                          <a:pt x="317" y="39"/>
                        </a:lnTo>
                        <a:lnTo>
                          <a:pt x="317" y="35"/>
                        </a:lnTo>
                        <a:lnTo>
                          <a:pt x="317" y="37"/>
                        </a:lnTo>
                        <a:lnTo>
                          <a:pt x="317" y="37"/>
                        </a:lnTo>
                        <a:lnTo>
                          <a:pt x="317" y="37"/>
                        </a:lnTo>
                        <a:lnTo>
                          <a:pt x="317" y="37"/>
                        </a:lnTo>
                        <a:lnTo>
                          <a:pt x="317" y="35"/>
                        </a:lnTo>
                        <a:lnTo>
                          <a:pt x="317" y="39"/>
                        </a:lnTo>
                        <a:lnTo>
                          <a:pt x="317" y="37"/>
                        </a:lnTo>
                        <a:lnTo>
                          <a:pt x="317" y="38"/>
                        </a:lnTo>
                        <a:lnTo>
                          <a:pt x="317" y="37"/>
                        </a:lnTo>
                        <a:lnTo>
                          <a:pt x="317" y="39"/>
                        </a:lnTo>
                        <a:lnTo>
                          <a:pt x="317" y="37"/>
                        </a:lnTo>
                        <a:lnTo>
                          <a:pt x="317" y="38"/>
                        </a:lnTo>
                        <a:lnTo>
                          <a:pt x="317" y="38"/>
                        </a:lnTo>
                        <a:lnTo>
                          <a:pt x="317" y="38"/>
                        </a:lnTo>
                        <a:lnTo>
                          <a:pt x="317" y="37"/>
                        </a:lnTo>
                        <a:lnTo>
                          <a:pt x="317" y="39"/>
                        </a:lnTo>
                        <a:lnTo>
                          <a:pt x="317" y="36"/>
                        </a:lnTo>
                        <a:lnTo>
                          <a:pt x="317" y="39"/>
                        </a:lnTo>
                        <a:lnTo>
                          <a:pt x="317" y="40"/>
                        </a:lnTo>
                        <a:lnTo>
                          <a:pt x="317" y="38"/>
                        </a:lnTo>
                        <a:lnTo>
                          <a:pt x="317" y="39"/>
                        </a:lnTo>
                        <a:lnTo>
                          <a:pt x="317" y="38"/>
                        </a:lnTo>
                        <a:lnTo>
                          <a:pt x="317" y="39"/>
                        </a:lnTo>
                        <a:lnTo>
                          <a:pt x="317" y="38"/>
                        </a:lnTo>
                        <a:lnTo>
                          <a:pt x="317" y="39"/>
                        </a:lnTo>
                        <a:lnTo>
                          <a:pt x="317" y="38"/>
                        </a:lnTo>
                        <a:lnTo>
                          <a:pt x="317" y="39"/>
                        </a:lnTo>
                        <a:lnTo>
                          <a:pt x="317" y="36"/>
                        </a:lnTo>
                        <a:lnTo>
                          <a:pt x="317" y="40"/>
                        </a:lnTo>
                        <a:lnTo>
                          <a:pt x="317" y="37"/>
                        </a:lnTo>
                        <a:lnTo>
                          <a:pt x="317" y="42"/>
                        </a:lnTo>
                        <a:lnTo>
                          <a:pt x="317" y="39"/>
                        </a:lnTo>
                        <a:lnTo>
                          <a:pt x="317" y="41"/>
                        </a:lnTo>
                        <a:lnTo>
                          <a:pt x="317" y="42"/>
                        </a:lnTo>
                        <a:lnTo>
                          <a:pt x="317" y="41"/>
                        </a:lnTo>
                        <a:lnTo>
                          <a:pt x="317" y="40"/>
                        </a:lnTo>
                        <a:lnTo>
                          <a:pt x="317" y="43"/>
                        </a:lnTo>
                        <a:lnTo>
                          <a:pt x="317" y="40"/>
                        </a:lnTo>
                        <a:lnTo>
                          <a:pt x="317" y="43"/>
                        </a:lnTo>
                        <a:lnTo>
                          <a:pt x="317" y="44"/>
                        </a:lnTo>
                        <a:lnTo>
                          <a:pt x="317" y="43"/>
                        </a:lnTo>
                        <a:lnTo>
                          <a:pt x="317" y="45"/>
                        </a:lnTo>
                        <a:lnTo>
                          <a:pt x="317" y="43"/>
                        </a:lnTo>
                        <a:lnTo>
                          <a:pt x="317" y="44"/>
                        </a:lnTo>
                        <a:lnTo>
                          <a:pt x="317" y="46"/>
                        </a:lnTo>
                        <a:lnTo>
                          <a:pt x="317" y="45"/>
                        </a:lnTo>
                        <a:lnTo>
                          <a:pt x="317" y="43"/>
                        </a:lnTo>
                        <a:lnTo>
                          <a:pt x="317" y="47"/>
                        </a:lnTo>
                        <a:lnTo>
                          <a:pt x="317" y="45"/>
                        </a:lnTo>
                        <a:lnTo>
                          <a:pt x="317" y="46"/>
                        </a:lnTo>
                        <a:lnTo>
                          <a:pt x="318" y="49"/>
                        </a:lnTo>
                        <a:lnTo>
                          <a:pt x="318" y="44"/>
                        </a:lnTo>
                        <a:lnTo>
                          <a:pt x="318" y="47"/>
                        </a:lnTo>
                        <a:lnTo>
                          <a:pt x="318" y="45"/>
                        </a:lnTo>
                        <a:lnTo>
                          <a:pt x="318" y="49"/>
                        </a:lnTo>
                        <a:lnTo>
                          <a:pt x="318" y="47"/>
                        </a:lnTo>
                        <a:lnTo>
                          <a:pt x="318" y="47"/>
                        </a:lnTo>
                        <a:lnTo>
                          <a:pt x="318" y="47"/>
                        </a:lnTo>
                        <a:lnTo>
                          <a:pt x="318" y="46"/>
                        </a:lnTo>
                        <a:lnTo>
                          <a:pt x="318" y="46"/>
                        </a:lnTo>
                        <a:lnTo>
                          <a:pt x="318" y="49"/>
                        </a:lnTo>
                        <a:lnTo>
                          <a:pt x="318" y="48"/>
                        </a:lnTo>
                        <a:lnTo>
                          <a:pt x="318" y="48"/>
                        </a:lnTo>
                        <a:lnTo>
                          <a:pt x="318" y="48"/>
                        </a:lnTo>
                        <a:lnTo>
                          <a:pt x="318" y="49"/>
                        </a:lnTo>
                        <a:lnTo>
                          <a:pt x="318" y="46"/>
                        </a:lnTo>
                        <a:lnTo>
                          <a:pt x="318" y="50"/>
                        </a:lnTo>
                        <a:lnTo>
                          <a:pt x="318" y="46"/>
                        </a:lnTo>
                        <a:lnTo>
                          <a:pt x="318" y="50"/>
                        </a:lnTo>
                        <a:lnTo>
                          <a:pt x="318" y="49"/>
                        </a:lnTo>
                        <a:lnTo>
                          <a:pt x="318" y="48"/>
                        </a:lnTo>
                        <a:lnTo>
                          <a:pt x="318" y="49"/>
                        </a:lnTo>
                        <a:lnTo>
                          <a:pt x="318" y="49"/>
                        </a:lnTo>
                        <a:lnTo>
                          <a:pt x="318" y="48"/>
                        </a:lnTo>
                        <a:lnTo>
                          <a:pt x="318" y="47"/>
                        </a:lnTo>
                        <a:lnTo>
                          <a:pt x="318" y="48"/>
                        </a:lnTo>
                        <a:lnTo>
                          <a:pt x="318" y="50"/>
                        </a:lnTo>
                        <a:lnTo>
                          <a:pt x="318" y="47"/>
                        </a:lnTo>
                        <a:lnTo>
                          <a:pt x="318" y="48"/>
                        </a:lnTo>
                        <a:lnTo>
                          <a:pt x="318" y="48"/>
                        </a:lnTo>
                        <a:lnTo>
                          <a:pt x="318" y="50"/>
                        </a:lnTo>
                        <a:lnTo>
                          <a:pt x="318" y="48"/>
                        </a:lnTo>
                        <a:lnTo>
                          <a:pt x="318" y="48"/>
                        </a:lnTo>
                        <a:lnTo>
                          <a:pt x="318" y="51"/>
                        </a:lnTo>
                        <a:lnTo>
                          <a:pt x="318" y="47"/>
                        </a:lnTo>
                        <a:lnTo>
                          <a:pt x="318" y="49"/>
                        </a:lnTo>
                        <a:lnTo>
                          <a:pt x="318" y="49"/>
                        </a:lnTo>
                        <a:lnTo>
                          <a:pt x="318" y="50"/>
                        </a:lnTo>
                        <a:lnTo>
                          <a:pt x="318" y="48"/>
                        </a:lnTo>
                        <a:lnTo>
                          <a:pt x="318" y="49"/>
                        </a:lnTo>
                        <a:lnTo>
                          <a:pt x="318" y="48"/>
                        </a:lnTo>
                        <a:lnTo>
                          <a:pt x="318" y="48"/>
                        </a:lnTo>
                        <a:lnTo>
                          <a:pt x="318" y="49"/>
                        </a:lnTo>
                        <a:lnTo>
                          <a:pt x="318" y="49"/>
                        </a:lnTo>
                        <a:lnTo>
                          <a:pt x="318" y="48"/>
                        </a:lnTo>
                        <a:lnTo>
                          <a:pt x="318" y="49"/>
                        </a:lnTo>
                        <a:lnTo>
                          <a:pt x="318" y="46"/>
                        </a:lnTo>
                        <a:lnTo>
                          <a:pt x="318" y="50"/>
                        </a:lnTo>
                        <a:lnTo>
                          <a:pt x="318" y="48"/>
                        </a:lnTo>
                        <a:lnTo>
                          <a:pt x="318" y="48"/>
                        </a:lnTo>
                        <a:lnTo>
                          <a:pt x="318" y="49"/>
                        </a:lnTo>
                        <a:lnTo>
                          <a:pt x="318" y="47"/>
                        </a:lnTo>
                        <a:lnTo>
                          <a:pt x="318" y="49"/>
                        </a:lnTo>
                        <a:lnTo>
                          <a:pt x="318" y="46"/>
                        </a:lnTo>
                        <a:lnTo>
                          <a:pt x="318" y="46"/>
                        </a:lnTo>
                        <a:lnTo>
                          <a:pt x="318" y="50"/>
                        </a:lnTo>
                        <a:lnTo>
                          <a:pt x="318" y="46"/>
                        </a:lnTo>
                        <a:lnTo>
                          <a:pt x="318" y="49"/>
                        </a:lnTo>
                        <a:lnTo>
                          <a:pt x="318" y="47"/>
                        </a:lnTo>
                        <a:lnTo>
                          <a:pt x="318" y="49"/>
                        </a:lnTo>
                        <a:lnTo>
                          <a:pt x="318" y="48"/>
                        </a:lnTo>
                        <a:lnTo>
                          <a:pt x="318" y="47"/>
                        </a:lnTo>
                        <a:lnTo>
                          <a:pt x="318" y="48"/>
                        </a:lnTo>
                        <a:lnTo>
                          <a:pt x="318" y="46"/>
                        </a:lnTo>
                        <a:lnTo>
                          <a:pt x="318" y="48"/>
                        </a:lnTo>
                        <a:lnTo>
                          <a:pt x="318" y="49"/>
                        </a:lnTo>
                        <a:lnTo>
                          <a:pt x="318" y="50"/>
                        </a:lnTo>
                        <a:lnTo>
                          <a:pt x="318" y="47"/>
                        </a:lnTo>
                        <a:lnTo>
                          <a:pt x="318" y="49"/>
                        </a:lnTo>
                        <a:lnTo>
                          <a:pt x="318" y="48"/>
                        </a:lnTo>
                        <a:lnTo>
                          <a:pt x="318" y="49"/>
                        </a:lnTo>
                        <a:lnTo>
                          <a:pt x="318" y="48"/>
                        </a:lnTo>
                        <a:lnTo>
                          <a:pt x="318" y="47"/>
                        </a:lnTo>
                        <a:lnTo>
                          <a:pt x="318" y="50"/>
                        </a:lnTo>
                        <a:lnTo>
                          <a:pt x="318" y="49"/>
                        </a:lnTo>
                        <a:lnTo>
                          <a:pt x="318" y="51"/>
                        </a:lnTo>
                        <a:lnTo>
                          <a:pt x="318" y="48"/>
                        </a:lnTo>
                        <a:lnTo>
                          <a:pt x="318" y="49"/>
                        </a:lnTo>
                        <a:lnTo>
                          <a:pt x="318" y="49"/>
                        </a:lnTo>
                        <a:lnTo>
                          <a:pt x="318" y="51"/>
                        </a:lnTo>
                        <a:lnTo>
                          <a:pt x="318" y="48"/>
                        </a:lnTo>
                        <a:lnTo>
                          <a:pt x="318" y="50"/>
                        </a:lnTo>
                        <a:lnTo>
                          <a:pt x="318" y="49"/>
                        </a:lnTo>
                        <a:lnTo>
                          <a:pt x="318" y="49"/>
                        </a:lnTo>
                        <a:lnTo>
                          <a:pt x="318" y="49"/>
                        </a:lnTo>
                        <a:lnTo>
                          <a:pt x="318" y="49"/>
                        </a:lnTo>
                        <a:lnTo>
                          <a:pt x="318" y="48"/>
                        </a:lnTo>
                        <a:lnTo>
                          <a:pt x="318" y="50"/>
                        </a:lnTo>
                        <a:lnTo>
                          <a:pt x="318" y="50"/>
                        </a:lnTo>
                        <a:lnTo>
                          <a:pt x="318" y="50"/>
                        </a:lnTo>
                        <a:lnTo>
                          <a:pt x="318" y="47"/>
                        </a:lnTo>
                        <a:lnTo>
                          <a:pt x="318" y="48"/>
                        </a:lnTo>
                        <a:lnTo>
                          <a:pt x="318" y="50"/>
                        </a:lnTo>
                        <a:lnTo>
                          <a:pt x="318" y="47"/>
                        </a:lnTo>
                        <a:lnTo>
                          <a:pt x="318" y="50"/>
                        </a:lnTo>
                        <a:lnTo>
                          <a:pt x="318" y="48"/>
                        </a:lnTo>
                        <a:lnTo>
                          <a:pt x="318" y="51"/>
                        </a:lnTo>
                        <a:lnTo>
                          <a:pt x="318" y="48"/>
                        </a:lnTo>
                        <a:lnTo>
                          <a:pt x="319" y="49"/>
                        </a:lnTo>
                        <a:lnTo>
                          <a:pt x="319" y="48"/>
                        </a:lnTo>
                        <a:lnTo>
                          <a:pt x="319" y="50"/>
                        </a:lnTo>
                        <a:lnTo>
                          <a:pt x="319" y="50"/>
                        </a:lnTo>
                        <a:lnTo>
                          <a:pt x="319" y="47"/>
                        </a:lnTo>
                        <a:lnTo>
                          <a:pt x="319" y="48"/>
                        </a:lnTo>
                        <a:lnTo>
                          <a:pt x="319" y="49"/>
                        </a:lnTo>
                        <a:lnTo>
                          <a:pt x="319" y="47"/>
                        </a:lnTo>
                        <a:lnTo>
                          <a:pt x="319" y="49"/>
                        </a:lnTo>
                        <a:lnTo>
                          <a:pt x="319" y="47"/>
                        </a:lnTo>
                        <a:lnTo>
                          <a:pt x="319" y="49"/>
                        </a:lnTo>
                        <a:lnTo>
                          <a:pt x="319" y="48"/>
                        </a:lnTo>
                        <a:lnTo>
                          <a:pt x="319" y="45"/>
                        </a:lnTo>
                        <a:lnTo>
                          <a:pt x="319" y="49"/>
                        </a:lnTo>
                        <a:lnTo>
                          <a:pt x="319" y="49"/>
                        </a:lnTo>
                        <a:lnTo>
                          <a:pt x="319" y="50"/>
                        </a:lnTo>
                        <a:lnTo>
                          <a:pt x="319" y="51"/>
                        </a:lnTo>
                        <a:lnTo>
                          <a:pt x="319" y="50"/>
                        </a:lnTo>
                        <a:lnTo>
                          <a:pt x="319" y="51"/>
                        </a:lnTo>
                        <a:lnTo>
                          <a:pt x="319" y="51"/>
                        </a:lnTo>
                        <a:lnTo>
                          <a:pt x="319" y="52"/>
                        </a:lnTo>
                        <a:lnTo>
                          <a:pt x="319" y="53"/>
                        </a:lnTo>
                        <a:lnTo>
                          <a:pt x="319" y="50"/>
                        </a:lnTo>
                        <a:lnTo>
                          <a:pt x="319" y="52"/>
                        </a:lnTo>
                        <a:lnTo>
                          <a:pt x="319" y="51"/>
                        </a:lnTo>
                        <a:lnTo>
                          <a:pt x="319" y="50"/>
                        </a:lnTo>
                        <a:lnTo>
                          <a:pt x="319" y="52"/>
                        </a:lnTo>
                        <a:lnTo>
                          <a:pt x="319" y="53"/>
                        </a:lnTo>
                        <a:lnTo>
                          <a:pt x="319" y="52"/>
                        </a:lnTo>
                        <a:lnTo>
                          <a:pt x="319" y="51"/>
                        </a:lnTo>
                        <a:lnTo>
                          <a:pt x="319" y="54"/>
                        </a:lnTo>
                        <a:lnTo>
                          <a:pt x="319" y="53"/>
                        </a:lnTo>
                        <a:lnTo>
                          <a:pt x="319" y="55"/>
                        </a:lnTo>
                        <a:lnTo>
                          <a:pt x="319" y="53"/>
                        </a:lnTo>
                        <a:lnTo>
                          <a:pt x="319" y="56"/>
                        </a:lnTo>
                        <a:lnTo>
                          <a:pt x="319" y="54"/>
                        </a:lnTo>
                        <a:lnTo>
                          <a:pt x="319" y="54"/>
                        </a:lnTo>
                        <a:lnTo>
                          <a:pt x="319" y="55"/>
                        </a:lnTo>
                        <a:lnTo>
                          <a:pt x="319" y="55"/>
                        </a:lnTo>
                        <a:lnTo>
                          <a:pt x="319" y="56"/>
                        </a:lnTo>
                        <a:lnTo>
                          <a:pt x="319" y="59"/>
                        </a:lnTo>
                        <a:lnTo>
                          <a:pt x="319" y="57"/>
                        </a:lnTo>
                        <a:lnTo>
                          <a:pt x="319" y="59"/>
                        </a:lnTo>
                        <a:lnTo>
                          <a:pt x="319" y="57"/>
                        </a:lnTo>
                        <a:lnTo>
                          <a:pt x="319" y="57"/>
                        </a:lnTo>
                        <a:lnTo>
                          <a:pt x="319" y="60"/>
                        </a:lnTo>
                        <a:lnTo>
                          <a:pt x="319" y="58"/>
                        </a:lnTo>
                        <a:lnTo>
                          <a:pt x="319" y="61"/>
                        </a:lnTo>
                        <a:lnTo>
                          <a:pt x="319" y="59"/>
                        </a:lnTo>
                        <a:lnTo>
                          <a:pt x="319" y="61"/>
                        </a:lnTo>
                        <a:lnTo>
                          <a:pt x="319" y="60"/>
                        </a:lnTo>
                        <a:lnTo>
                          <a:pt x="319" y="61"/>
                        </a:lnTo>
                        <a:lnTo>
                          <a:pt x="319" y="62"/>
                        </a:lnTo>
                        <a:lnTo>
                          <a:pt x="319" y="64"/>
                        </a:lnTo>
                        <a:lnTo>
                          <a:pt x="319" y="64"/>
                        </a:lnTo>
                        <a:lnTo>
                          <a:pt x="319" y="64"/>
                        </a:lnTo>
                        <a:lnTo>
                          <a:pt x="319" y="62"/>
                        </a:lnTo>
                        <a:lnTo>
                          <a:pt x="319" y="65"/>
                        </a:lnTo>
                        <a:lnTo>
                          <a:pt x="319" y="67"/>
                        </a:lnTo>
                        <a:lnTo>
                          <a:pt x="319" y="66"/>
                        </a:lnTo>
                        <a:lnTo>
                          <a:pt x="319" y="66"/>
                        </a:lnTo>
                        <a:lnTo>
                          <a:pt x="319" y="69"/>
                        </a:lnTo>
                        <a:lnTo>
                          <a:pt x="319" y="67"/>
                        </a:lnTo>
                        <a:lnTo>
                          <a:pt x="319" y="68"/>
                        </a:lnTo>
                        <a:lnTo>
                          <a:pt x="319" y="69"/>
                        </a:lnTo>
                        <a:lnTo>
                          <a:pt x="319" y="69"/>
                        </a:lnTo>
                        <a:lnTo>
                          <a:pt x="319" y="71"/>
                        </a:lnTo>
                        <a:lnTo>
                          <a:pt x="319" y="71"/>
                        </a:lnTo>
                        <a:lnTo>
                          <a:pt x="319" y="72"/>
                        </a:lnTo>
                        <a:lnTo>
                          <a:pt x="319" y="72"/>
                        </a:lnTo>
                        <a:lnTo>
                          <a:pt x="319" y="70"/>
                        </a:lnTo>
                        <a:lnTo>
                          <a:pt x="319" y="75"/>
                        </a:lnTo>
                        <a:lnTo>
                          <a:pt x="319" y="71"/>
                        </a:lnTo>
                        <a:lnTo>
                          <a:pt x="319" y="75"/>
                        </a:lnTo>
                        <a:lnTo>
                          <a:pt x="319" y="74"/>
                        </a:lnTo>
                        <a:lnTo>
                          <a:pt x="319" y="74"/>
                        </a:lnTo>
                        <a:lnTo>
                          <a:pt x="319" y="76"/>
                        </a:lnTo>
                        <a:lnTo>
                          <a:pt x="319" y="75"/>
                        </a:lnTo>
                        <a:lnTo>
                          <a:pt x="319" y="77"/>
                        </a:lnTo>
                        <a:lnTo>
                          <a:pt x="319" y="75"/>
                        </a:lnTo>
                        <a:lnTo>
                          <a:pt x="319" y="74"/>
                        </a:lnTo>
                        <a:lnTo>
                          <a:pt x="319" y="77"/>
                        </a:lnTo>
                        <a:lnTo>
                          <a:pt x="319" y="74"/>
                        </a:lnTo>
                        <a:lnTo>
                          <a:pt x="319" y="77"/>
                        </a:lnTo>
                        <a:lnTo>
                          <a:pt x="319" y="76"/>
                        </a:lnTo>
                        <a:lnTo>
                          <a:pt x="319" y="80"/>
                        </a:lnTo>
                        <a:lnTo>
                          <a:pt x="319" y="75"/>
                        </a:lnTo>
                        <a:lnTo>
                          <a:pt x="319" y="77"/>
                        </a:lnTo>
                        <a:lnTo>
                          <a:pt x="319" y="78"/>
                        </a:lnTo>
                        <a:lnTo>
                          <a:pt x="319" y="77"/>
                        </a:lnTo>
                        <a:lnTo>
                          <a:pt x="319" y="79"/>
                        </a:lnTo>
                        <a:lnTo>
                          <a:pt x="319" y="79"/>
                        </a:lnTo>
                        <a:lnTo>
                          <a:pt x="319" y="78"/>
                        </a:lnTo>
                        <a:lnTo>
                          <a:pt x="319" y="79"/>
                        </a:lnTo>
                        <a:lnTo>
                          <a:pt x="319" y="80"/>
                        </a:lnTo>
                        <a:lnTo>
                          <a:pt x="319" y="79"/>
                        </a:lnTo>
                        <a:lnTo>
                          <a:pt x="319" y="77"/>
                        </a:lnTo>
                        <a:lnTo>
                          <a:pt x="319" y="82"/>
                        </a:lnTo>
                        <a:lnTo>
                          <a:pt x="319" y="81"/>
                        </a:lnTo>
                        <a:lnTo>
                          <a:pt x="319" y="81"/>
                        </a:lnTo>
                        <a:lnTo>
                          <a:pt x="319" y="79"/>
                        </a:lnTo>
                        <a:lnTo>
                          <a:pt x="319" y="80"/>
                        </a:lnTo>
                        <a:lnTo>
                          <a:pt x="319" y="82"/>
                        </a:lnTo>
                        <a:lnTo>
                          <a:pt x="319" y="80"/>
                        </a:lnTo>
                        <a:lnTo>
                          <a:pt x="319" y="82"/>
                        </a:lnTo>
                        <a:lnTo>
                          <a:pt x="319" y="80"/>
                        </a:lnTo>
                        <a:lnTo>
                          <a:pt x="319" y="81"/>
                        </a:lnTo>
                        <a:lnTo>
                          <a:pt x="319" y="80"/>
                        </a:lnTo>
                        <a:lnTo>
                          <a:pt x="320" y="80"/>
                        </a:lnTo>
                        <a:lnTo>
                          <a:pt x="320" y="81"/>
                        </a:lnTo>
                        <a:lnTo>
                          <a:pt x="320" y="80"/>
                        </a:lnTo>
                        <a:lnTo>
                          <a:pt x="320" y="80"/>
                        </a:lnTo>
                        <a:lnTo>
                          <a:pt x="320" y="79"/>
                        </a:lnTo>
                        <a:lnTo>
                          <a:pt x="320" y="83"/>
                        </a:lnTo>
                        <a:lnTo>
                          <a:pt x="320" y="79"/>
                        </a:lnTo>
                        <a:lnTo>
                          <a:pt x="320" y="81"/>
                        </a:lnTo>
                        <a:lnTo>
                          <a:pt x="320" y="79"/>
                        </a:lnTo>
                        <a:lnTo>
                          <a:pt x="320" y="79"/>
                        </a:lnTo>
                        <a:lnTo>
                          <a:pt x="320" y="78"/>
                        </a:lnTo>
                        <a:lnTo>
                          <a:pt x="320" y="77"/>
                        </a:lnTo>
                        <a:lnTo>
                          <a:pt x="320" y="76"/>
                        </a:lnTo>
                        <a:lnTo>
                          <a:pt x="320" y="79"/>
                        </a:lnTo>
                        <a:lnTo>
                          <a:pt x="320" y="77"/>
                        </a:lnTo>
                        <a:lnTo>
                          <a:pt x="320" y="76"/>
                        </a:lnTo>
                        <a:lnTo>
                          <a:pt x="320" y="76"/>
                        </a:lnTo>
                        <a:lnTo>
                          <a:pt x="320" y="74"/>
                        </a:lnTo>
                        <a:lnTo>
                          <a:pt x="320" y="74"/>
                        </a:lnTo>
                        <a:lnTo>
                          <a:pt x="320" y="73"/>
                        </a:lnTo>
                        <a:lnTo>
                          <a:pt x="320" y="71"/>
                        </a:lnTo>
                        <a:lnTo>
                          <a:pt x="320" y="74"/>
                        </a:lnTo>
                        <a:lnTo>
                          <a:pt x="320" y="70"/>
                        </a:lnTo>
                        <a:lnTo>
                          <a:pt x="320" y="70"/>
                        </a:lnTo>
                        <a:lnTo>
                          <a:pt x="320" y="69"/>
                        </a:lnTo>
                        <a:lnTo>
                          <a:pt x="320" y="67"/>
                        </a:lnTo>
                        <a:lnTo>
                          <a:pt x="320" y="69"/>
                        </a:lnTo>
                        <a:lnTo>
                          <a:pt x="320" y="70"/>
                        </a:lnTo>
                        <a:lnTo>
                          <a:pt x="320" y="66"/>
                        </a:lnTo>
                        <a:lnTo>
                          <a:pt x="320" y="68"/>
                        </a:lnTo>
                        <a:lnTo>
                          <a:pt x="320" y="65"/>
                        </a:lnTo>
                        <a:lnTo>
                          <a:pt x="320" y="69"/>
                        </a:lnTo>
                        <a:lnTo>
                          <a:pt x="320" y="66"/>
                        </a:lnTo>
                        <a:lnTo>
                          <a:pt x="320" y="63"/>
                        </a:lnTo>
                        <a:lnTo>
                          <a:pt x="320" y="61"/>
                        </a:lnTo>
                        <a:lnTo>
                          <a:pt x="320" y="64"/>
                        </a:lnTo>
                        <a:lnTo>
                          <a:pt x="320" y="63"/>
                        </a:lnTo>
                        <a:lnTo>
                          <a:pt x="320" y="63"/>
                        </a:lnTo>
                        <a:lnTo>
                          <a:pt x="320" y="62"/>
                        </a:lnTo>
                        <a:lnTo>
                          <a:pt x="320" y="60"/>
                        </a:lnTo>
                        <a:lnTo>
                          <a:pt x="320" y="62"/>
                        </a:lnTo>
                        <a:lnTo>
                          <a:pt x="320" y="60"/>
                        </a:lnTo>
                        <a:lnTo>
                          <a:pt x="320" y="61"/>
                        </a:lnTo>
                        <a:lnTo>
                          <a:pt x="320" y="59"/>
                        </a:lnTo>
                        <a:lnTo>
                          <a:pt x="320" y="57"/>
                        </a:lnTo>
                        <a:lnTo>
                          <a:pt x="320" y="57"/>
                        </a:lnTo>
                        <a:lnTo>
                          <a:pt x="320" y="57"/>
                        </a:lnTo>
                        <a:lnTo>
                          <a:pt x="320" y="55"/>
                        </a:lnTo>
                        <a:lnTo>
                          <a:pt x="320" y="55"/>
                        </a:lnTo>
                        <a:lnTo>
                          <a:pt x="320" y="54"/>
                        </a:lnTo>
                        <a:lnTo>
                          <a:pt x="320" y="51"/>
                        </a:lnTo>
                        <a:lnTo>
                          <a:pt x="320" y="55"/>
                        </a:lnTo>
                        <a:lnTo>
                          <a:pt x="320" y="53"/>
                        </a:lnTo>
                        <a:lnTo>
                          <a:pt x="320" y="51"/>
                        </a:lnTo>
                        <a:lnTo>
                          <a:pt x="320" y="51"/>
                        </a:lnTo>
                        <a:lnTo>
                          <a:pt x="320" y="50"/>
                        </a:lnTo>
                        <a:lnTo>
                          <a:pt x="320" y="51"/>
                        </a:lnTo>
                        <a:lnTo>
                          <a:pt x="320" y="51"/>
                        </a:lnTo>
                        <a:lnTo>
                          <a:pt x="320" y="49"/>
                        </a:lnTo>
                        <a:lnTo>
                          <a:pt x="320" y="50"/>
                        </a:lnTo>
                        <a:lnTo>
                          <a:pt x="320" y="49"/>
                        </a:lnTo>
                        <a:lnTo>
                          <a:pt x="320" y="50"/>
                        </a:lnTo>
                        <a:lnTo>
                          <a:pt x="320" y="46"/>
                        </a:lnTo>
                        <a:lnTo>
                          <a:pt x="320" y="47"/>
                        </a:lnTo>
                        <a:lnTo>
                          <a:pt x="320" y="46"/>
                        </a:lnTo>
                        <a:lnTo>
                          <a:pt x="320" y="46"/>
                        </a:lnTo>
                        <a:lnTo>
                          <a:pt x="320" y="44"/>
                        </a:lnTo>
                        <a:lnTo>
                          <a:pt x="320" y="46"/>
                        </a:lnTo>
                        <a:lnTo>
                          <a:pt x="320" y="45"/>
                        </a:lnTo>
                        <a:lnTo>
                          <a:pt x="320" y="47"/>
                        </a:lnTo>
                        <a:lnTo>
                          <a:pt x="320" y="41"/>
                        </a:lnTo>
                        <a:lnTo>
                          <a:pt x="320" y="45"/>
                        </a:lnTo>
                        <a:lnTo>
                          <a:pt x="320" y="44"/>
                        </a:lnTo>
                        <a:lnTo>
                          <a:pt x="320" y="43"/>
                        </a:lnTo>
                        <a:lnTo>
                          <a:pt x="320" y="45"/>
                        </a:lnTo>
                        <a:lnTo>
                          <a:pt x="320" y="42"/>
                        </a:lnTo>
                        <a:lnTo>
                          <a:pt x="320" y="45"/>
                        </a:lnTo>
                        <a:lnTo>
                          <a:pt x="320" y="40"/>
                        </a:lnTo>
                        <a:lnTo>
                          <a:pt x="320" y="42"/>
                        </a:lnTo>
                        <a:lnTo>
                          <a:pt x="320" y="42"/>
                        </a:lnTo>
                        <a:lnTo>
                          <a:pt x="320" y="42"/>
                        </a:lnTo>
                        <a:lnTo>
                          <a:pt x="320" y="43"/>
                        </a:lnTo>
                        <a:lnTo>
                          <a:pt x="320" y="39"/>
                        </a:lnTo>
                        <a:lnTo>
                          <a:pt x="320" y="41"/>
                        </a:lnTo>
                        <a:lnTo>
                          <a:pt x="320" y="40"/>
                        </a:lnTo>
                        <a:lnTo>
                          <a:pt x="320" y="39"/>
                        </a:lnTo>
                        <a:lnTo>
                          <a:pt x="320" y="40"/>
                        </a:lnTo>
                        <a:lnTo>
                          <a:pt x="320" y="41"/>
                        </a:lnTo>
                        <a:lnTo>
                          <a:pt x="320" y="41"/>
                        </a:lnTo>
                        <a:lnTo>
                          <a:pt x="320" y="36"/>
                        </a:lnTo>
                        <a:lnTo>
                          <a:pt x="320" y="39"/>
                        </a:lnTo>
                        <a:lnTo>
                          <a:pt x="320" y="39"/>
                        </a:lnTo>
                        <a:lnTo>
                          <a:pt x="320" y="39"/>
                        </a:lnTo>
                        <a:lnTo>
                          <a:pt x="320" y="37"/>
                        </a:lnTo>
                        <a:lnTo>
                          <a:pt x="320" y="37"/>
                        </a:lnTo>
                        <a:lnTo>
                          <a:pt x="320" y="41"/>
                        </a:lnTo>
                        <a:lnTo>
                          <a:pt x="320" y="35"/>
                        </a:lnTo>
                        <a:lnTo>
                          <a:pt x="320" y="39"/>
                        </a:lnTo>
                        <a:lnTo>
                          <a:pt x="321" y="38"/>
                        </a:lnTo>
                        <a:lnTo>
                          <a:pt x="321" y="39"/>
                        </a:lnTo>
                        <a:lnTo>
                          <a:pt x="321" y="37"/>
                        </a:lnTo>
                        <a:lnTo>
                          <a:pt x="321" y="39"/>
                        </a:lnTo>
                        <a:lnTo>
                          <a:pt x="321" y="38"/>
                        </a:lnTo>
                        <a:lnTo>
                          <a:pt x="321" y="37"/>
                        </a:lnTo>
                        <a:lnTo>
                          <a:pt x="321" y="36"/>
                        </a:lnTo>
                        <a:lnTo>
                          <a:pt x="321" y="38"/>
                        </a:lnTo>
                        <a:lnTo>
                          <a:pt x="321" y="38"/>
                        </a:lnTo>
                        <a:lnTo>
                          <a:pt x="321" y="39"/>
                        </a:lnTo>
                        <a:lnTo>
                          <a:pt x="321" y="38"/>
                        </a:lnTo>
                        <a:lnTo>
                          <a:pt x="321" y="36"/>
                        </a:lnTo>
                        <a:lnTo>
                          <a:pt x="321" y="37"/>
                        </a:lnTo>
                        <a:lnTo>
                          <a:pt x="321" y="35"/>
                        </a:lnTo>
                        <a:lnTo>
                          <a:pt x="321" y="39"/>
                        </a:lnTo>
                        <a:lnTo>
                          <a:pt x="321" y="39"/>
                        </a:lnTo>
                        <a:lnTo>
                          <a:pt x="321" y="39"/>
                        </a:lnTo>
                        <a:lnTo>
                          <a:pt x="321" y="36"/>
                        </a:lnTo>
                        <a:lnTo>
                          <a:pt x="321" y="40"/>
                        </a:lnTo>
                        <a:lnTo>
                          <a:pt x="321" y="39"/>
                        </a:lnTo>
                        <a:lnTo>
                          <a:pt x="321" y="42"/>
                        </a:lnTo>
                        <a:lnTo>
                          <a:pt x="321" y="37"/>
                        </a:lnTo>
                        <a:lnTo>
                          <a:pt x="321" y="40"/>
                        </a:lnTo>
                        <a:lnTo>
                          <a:pt x="321" y="39"/>
                        </a:lnTo>
                        <a:lnTo>
                          <a:pt x="321" y="39"/>
                        </a:lnTo>
                        <a:lnTo>
                          <a:pt x="321" y="38"/>
                        </a:lnTo>
                        <a:lnTo>
                          <a:pt x="321" y="42"/>
                        </a:lnTo>
                        <a:lnTo>
                          <a:pt x="321" y="40"/>
                        </a:lnTo>
                        <a:lnTo>
                          <a:pt x="321" y="41"/>
                        </a:lnTo>
                        <a:lnTo>
                          <a:pt x="321" y="42"/>
                        </a:lnTo>
                        <a:lnTo>
                          <a:pt x="321" y="40"/>
                        </a:lnTo>
                        <a:lnTo>
                          <a:pt x="321" y="41"/>
                        </a:lnTo>
                        <a:lnTo>
                          <a:pt x="321" y="40"/>
                        </a:lnTo>
                        <a:lnTo>
                          <a:pt x="321" y="40"/>
                        </a:lnTo>
                        <a:lnTo>
                          <a:pt x="321" y="42"/>
                        </a:lnTo>
                        <a:lnTo>
                          <a:pt x="321" y="42"/>
                        </a:lnTo>
                        <a:lnTo>
                          <a:pt x="321" y="44"/>
                        </a:lnTo>
                        <a:lnTo>
                          <a:pt x="321" y="40"/>
                        </a:lnTo>
                        <a:lnTo>
                          <a:pt x="321" y="43"/>
                        </a:lnTo>
                        <a:lnTo>
                          <a:pt x="321" y="42"/>
                        </a:lnTo>
                        <a:lnTo>
                          <a:pt x="321" y="45"/>
                        </a:lnTo>
                        <a:lnTo>
                          <a:pt x="321" y="44"/>
                        </a:lnTo>
                        <a:lnTo>
                          <a:pt x="321" y="44"/>
                        </a:lnTo>
                        <a:lnTo>
                          <a:pt x="321" y="43"/>
                        </a:lnTo>
                        <a:lnTo>
                          <a:pt x="321" y="43"/>
                        </a:lnTo>
                        <a:lnTo>
                          <a:pt x="321" y="43"/>
                        </a:lnTo>
                        <a:lnTo>
                          <a:pt x="321" y="45"/>
                        </a:lnTo>
                        <a:lnTo>
                          <a:pt x="321" y="44"/>
                        </a:lnTo>
                        <a:lnTo>
                          <a:pt x="321" y="45"/>
                        </a:lnTo>
                        <a:lnTo>
                          <a:pt x="321" y="43"/>
                        </a:lnTo>
                        <a:lnTo>
                          <a:pt x="321" y="45"/>
                        </a:lnTo>
                        <a:lnTo>
                          <a:pt x="321" y="44"/>
                        </a:lnTo>
                        <a:lnTo>
                          <a:pt x="321" y="47"/>
                        </a:lnTo>
                        <a:lnTo>
                          <a:pt x="321" y="43"/>
                        </a:lnTo>
                        <a:lnTo>
                          <a:pt x="321" y="47"/>
                        </a:lnTo>
                        <a:lnTo>
                          <a:pt x="321" y="45"/>
                        </a:lnTo>
                        <a:lnTo>
                          <a:pt x="321" y="48"/>
                        </a:lnTo>
                        <a:lnTo>
                          <a:pt x="321" y="46"/>
                        </a:lnTo>
                        <a:lnTo>
                          <a:pt x="321" y="46"/>
                        </a:lnTo>
                        <a:lnTo>
                          <a:pt x="321" y="48"/>
                        </a:lnTo>
                        <a:lnTo>
                          <a:pt x="321" y="47"/>
                        </a:lnTo>
                        <a:lnTo>
                          <a:pt x="321" y="49"/>
                        </a:lnTo>
                        <a:lnTo>
                          <a:pt x="321" y="47"/>
                        </a:lnTo>
                        <a:lnTo>
                          <a:pt x="321" y="51"/>
                        </a:lnTo>
                        <a:lnTo>
                          <a:pt x="321" y="49"/>
                        </a:lnTo>
                        <a:lnTo>
                          <a:pt x="321" y="50"/>
                        </a:lnTo>
                        <a:lnTo>
                          <a:pt x="321" y="50"/>
                        </a:lnTo>
                        <a:lnTo>
                          <a:pt x="321" y="51"/>
                        </a:lnTo>
                        <a:lnTo>
                          <a:pt x="321" y="50"/>
                        </a:lnTo>
                        <a:lnTo>
                          <a:pt x="321" y="52"/>
                        </a:lnTo>
                        <a:lnTo>
                          <a:pt x="321" y="51"/>
                        </a:lnTo>
                        <a:lnTo>
                          <a:pt x="321" y="50"/>
                        </a:lnTo>
                        <a:lnTo>
                          <a:pt x="321" y="49"/>
                        </a:lnTo>
                        <a:lnTo>
                          <a:pt x="321" y="52"/>
                        </a:lnTo>
                        <a:lnTo>
                          <a:pt x="321" y="51"/>
                        </a:lnTo>
                        <a:lnTo>
                          <a:pt x="321" y="51"/>
                        </a:lnTo>
                        <a:lnTo>
                          <a:pt x="321" y="51"/>
                        </a:lnTo>
                        <a:lnTo>
                          <a:pt x="321" y="51"/>
                        </a:lnTo>
                        <a:lnTo>
                          <a:pt x="321" y="53"/>
                        </a:lnTo>
                        <a:lnTo>
                          <a:pt x="321" y="52"/>
                        </a:lnTo>
                        <a:lnTo>
                          <a:pt x="321" y="52"/>
                        </a:lnTo>
                        <a:lnTo>
                          <a:pt x="321" y="52"/>
                        </a:lnTo>
                        <a:lnTo>
                          <a:pt x="321" y="50"/>
                        </a:lnTo>
                        <a:lnTo>
                          <a:pt x="321" y="51"/>
                        </a:lnTo>
                        <a:lnTo>
                          <a:pt x="321" y="50"/>
                        </a:lnTo>
                        <a:lnTo>
                          <a:pt x="321" y="51"/>
                        </a:lnTo>
                        <a:lnTo>
                          <a:pt x="321" y="53"/>
                        </a:lnTo>
                        <a:lnTo>
                          <a:pt x="321" y="50"/>
                        </a:lnTo>
                        <a:lnTo>
                          <a:pt x="321" y="52"/>
                        </a:lnTo>
                        <a:lnTo>
                          <a:pt x="321" y="52"/>
                        </a:lnTo>
                        <a:lnTo>
                          <a:pt x="321" y="50"/>
                        </a:lnTo>
                        <a:lnTo>
                          <a:pt x="321" y="53"/>
                        </a:lnTo>
                        <a:lnTo>
                          <a:pt x="321" y="51"/>
                        </a:lnTo>
                        <a:lnTo>
                          <a:pt x="321" y="53"/>
                        </a:lnTo>
                        <a:lnTo>
                          <a:pt x="321" y="52"/>
                        </a:lnTo>
                        <a:lnTo>
                          <a:pt x="321" y="52"/>
                        </a:lnTo>
                        <a:lnTo>
                          <a:pt x="321" y="51"/>
                        </a:lnTo>
                        <a:lnTo>
                          <a:pt x="321" y="51"/>
                        </a:lnTo>
                        <a:lnTo>
                          <a:pt x="321" y="53"/>
                        </a:lnTo>
                        <a:lnTo>
                          <a:pt x="321" y="50"/>
                        </a:lnTo>
                        <a:lnTo>
                          <a:pt x="321" y="50"/>
                        </a:lnTo>
                        <a:lnTo>
                          <a:pt x="321" y="48"/>
                        </a:lnTo>
                        <a:lnTo>
                          <a:pt x="321" y="53"/>
                        </a:lnTo>
                        <a:lnTo>
                          <a:pt x="321" y="50"/>
                        </a:lnTo>
                        <a:lnTo>
                          <a:pt x="321" y="52"/>
                        </a:lnTo>
                        <a:lnTo>
                          <a:pt x="321" y="52"/>
                        </a:lnTo>
                        <a:lnTo>
                          <a:pt x="321" y="52"/>
                        </a:lnTo>
                        <a:lnTo>
                          <a:pt x="321" y="52"/>
                        </a:lnTo>
                        <a:lnTo>
                          <a:pt x="322" y="52"/>
                        </a:lnTo>
                        <a:lnTo>
                          <a:pt x="322" y="54"/>
                        </a:lnTo>
                        <a:lnTo>
                          <a:pt x="322" y="52"/>
                        </a:lnTo>
                        <a:lnTo>
                          <a:pt x="322" y="53"/>
                        </a:lnTo>
                        <a:lnTo>
                          <a:pt x="322" y="53"/>
                        </a:lnTo>
                        <a:lnTo>
                          <a:pt x="322" y="56"/>
                        </a:lnTo>
                        <a:lnTo>
                          <a:pt x="322" y="51"/>
                        </a:lnTo>
                        <a:lnTo>
                          <a:pt x="322" y="56"/>
                        </a:lnTo>
                        <a:lnTo>
                          <a:pt x="322" y="52"/>
                        </a:lnTo>
                        <a:lnTo>
                          <a:pt x="322" y="54"/>
                        </a:lnTo>
                        <a:lnTo>
                          <a:pt x="322" y="54"/>
                        </a:lnTo>
                        <a:lnTo>
                          <a:pt x="322" y="51"/>
                        </a:lnTo>
                        <a:lnTo>
                          <a:pt x="322" y="54"/>
                        </a:lnTo>
                        <a:lnTo>
                          <a:pt x="322" y="53"/>
                        </a:lnTo>
                        <a:lnTo>
                          <a:pt x="322" y="55"/>
                        </a:lnTo>
                        <a:lnTo>
                          <a:pt x="322" y="55"/>
                        </a:lnTo>
                        <a:lnTo>
                          <a:pt x="322" y="53"/>
                        </a:lnTo>
                        <a:lnTo>
                          <a:pt x="322" y="57"/>
                        </a:lnTo>
                        <a:lnTo>
                          <a:pt x="322" y="54"/>
                        </a:lnTo>
                        <a:lnTo>
                          <a:pt x="322" y="54"/>
                        </a:lnTo>
                        <a:lnTo>
                          <a:pt x="322" y="54"/>
                        </a:lnTo>
                        <a:lnTo>
                          <a:pt x="322" y="58"/>
                        </a:lnTo>
                        <a:lnTo>
                          <a:pt x="322" y="55"/>
                        </a:lnTo>
                        <a:lnTo>
                          <a:pt x="322" y="58"/>
                        </a:lnTo>
                        <a:lnTo>
                          <a:pt x="322" y="55"/>
                        </a:lnTo>
                        <a:lnTo>
                          <a:pt x="322" y="57"/>
                        </a:lnTo>
                        <a:lnTo>
                          <a:pt x="322" y="56"/>
                        </a:lnTo>
                        <a:lnTo>
                          <a:pt x="322" y="58"/>
                        </a:lnTo>
                        <a:lnTo>
                          <a:pt x="322" y="57"/>
                        </a:lnTo>
                        <a:lnTo>
                          <a:pt x="322" y="57"/>
                        </a:lnTo>
                        <a:lnTo>
                          <a:pt x="322" y="57"/>
                        </a:lnTo>
                        <a:lnTo>
                          <a:pt x="322" y="59"/>
                        </a:lnTo>
                        <a:lnTo>
                          <a:pt x="322" y="57"/>
                        </a:lnTo>
                        <a:lnTo>
                          <a:pt x="322" y="60"/>
                        </a:lnTo>
                        <a:lnTo>
                          <a:pt x="322" y="57"/>
                        </a:lnTo>
                        <a:lnTo>
                          <a:pt x="322" y="64"/>
                        </a:lnTo>
                        <a:lnTo>
                          <a:pt x="322" y="59"/>
                        </a:lnTo>
                        <a:lnTo>
                          <a:pt x="322" y="63"/>
                        </a:lnTo>
                        <a:lnTo>
                          <a:pt x="322" y="60"/>
                        </a:lnTo>
                        <a:lnTo>
                          <a:pt x="322" y="63"/>
                        </a:lnTo>
                        <a:lnTo>
                          <a:pt x="322" y="63"/>
                        </a:lnTo>
                        <a:lnTo>
                          <a:pt x="322" y="63"/>
                        </a:lnTo>
                        <a:lnTo>
                          <a:pt x="322" y="63"/>
                        </a:lnTo>
                        <a:lnTo>
                          <a:pt x="322" y="65"/>
                        </a:lnTo>
                        <a:lnTo>
                          <a:pt x="322" y="64"/>
                        </a:lnTo>
                        <a:lnTo>
                          <a:pt x="322" y="65"/>
                        </a:lnTo>
                        <a:lnTo>
                          <a:pt x="322" y="65"/>
                        </a:lnTo>
                        <a:lnTo>
                          <a:pt x="322" y="67"/>
                        </a:lnTo>
                        <a:lnTo>
                          <a:pt x="322" y="65"/>
                        </a:lnTo>
                        <a:lnTo>
                          <a:pt x="322" y="67"/>
                        </a:lnTo>
                        <a:lnTo>
                          <a:pt x="322" y="64"/>
                        </a:lnTo>
                        <a:lnTo>
                          <a:pt x="322" y="67"/>
                        </a:lnTo>
                        <a:lnTo>
                          <a:pt x="322" y="65"/>
                        </a:lnTo>
                        <a:lnTo>
                          <a:pt x="322" y="66"/>
                        </a:lnTo>
                        <a:lnTo>
                          <a:pt x="322" y="67"/>
                        </a:lnTo>
                        <a:lnTo>
                          <a:pt x="322" y="66"/>
                        </a:lnTo>
                        <a:lnTo>
                          <a:pt x="322" y="67"/>
                        </a:lnTo>
                        <a:lnTo>
                          <a:pt x="322" y="68"/>
                        </a:lnTo>
                        <a:lnTo>
                          <a:pt x="322" y="67"/>
                        </a:lnTo>
                        <a:lnTo>
                          <a:pt x="322" y="69"/>
                        </a:lnTo>
                        <a:lnTo>
                          <a:pt x="322" y="69"/>
                        </a:lnTo>
                        <a:lnTo>
                          <a:pt x="322" y="69"/>
                        </a:lnTo>
                        <a:lnTo>
                          <a:pt x="322" y="68"/>
                        </a:lnTo>
                        <a:lnTo>
                          <a:pt x="322" y="71"/>
                        </a:lnTo>
                        <a:lnTo>
                          <a:pt x="322" y="71"/>
                        </a:lnTo>
                        <a:lnTo>
                          <a:pt x="322" y="70"/>
                        </a:lnTo>
                        <a:lnTo>
                          <a:pt x="322" y="69"/>
                        </a:lnTo>
                        <a:lnTo>
                          <a:pt x="322" y="71"/>
                        </a:lnTo>
                        <a:lnTo>
                          <a:pt x="322" y="71"/>
                        </a:lnTo>
                        <a:lnTo>
                          <a:pt x="322" y="73"/>
                        </a:lnTo>
                        <a:lnTo>
                          <a:pt x="322" y="70"/>
                        </a:lnTo>
                        <a:lnTo>
                          <a:pt x="322" y="72"/>
                        </a:lnTo>
                        <a:lnTo>
                          <a:pt x="322" y="73"/>
                        </a:lnTo>
                        <a:lnTo>
                          <a:pt x="322" y="72"/>
                        </a:lnTo>
                        <a:lnTo>
                          <a:pt x="322" y="75"/>
                        </a:lnTo>
                        <a:lnTo>
                          <a:pt x="322" y="73"/>
                        </a:lnTo>
                        <a:lnTo>
                          <a:pt x="322" y="74"/>
                        </a:lnTo>
                        <a:lnTo>
                          <a:pt x="322" y="73"/>
                        </a:lnTo>
                        <a:lnTo>
                          <a:pt x="322" y="75"/>
                        </a:lnTo>
                        <a:lnTo>
                          <a:pt x="322" y="77"/>
                        </a:lnTo>
                        <a:lnTo>
                          <a:pt x="322" y="73"/>
                        </a:lnTo>
                        <a:lnTo>
                          <a:pt x="322" y="74"/>
                        </a:lnTo>
                        <a:lnTo>
                          <a:pt x="322" y="75"/>
                        </a:lnTo>
                        <a:lnTo>
                          <a:pt x="322" y="76"/>
                        </a:lnTo>
                        <a:lnTo>
                          <a:pt x="322" y="73"/>
                        </a:lnTo>
                        <a:lnTo>
                          <a:pt x="322" y="74"/>
                        </a:lnTo>
                        <a:lnTo>
                          <a:pt x="322" y="76"/>
                        </a:lnTo>
                        <a:lnTo>
                          <a:pt x="322" y="75"/>
                        </a:lnTo>
                        <a:lnTo>
                          <a:pt x="322" y="76"/>
                        </a:lnTo>
                        <a:lnTo>
                          <a:pt x="322" y="78"/>
                        </a:lnTo>
                        <a:lnTo>
                          <a:pt x="322" y="75"/>
                        </a:lnTo>
                        <a:lnTo>
                          <a:pt x="322" y="78"/>
                        </a:lnTo>
                        <a:lnTo>
                          <a:pt x="322" y="77"/>
                        </a:lnTo>
                        <a:lnTo>
                          <a:pt x="322" y="75"/>
                        </a:lnTo>
                        <a:lnTo>
                          <a:pt x="322" y="75"/>
                        </a:lnTo>
                        <a:lnTo>
                          <a:pt x="322" y="75"/>
                        </a:lnTo>
                        <a:lnTo>
                          <a:pt x="322" y="77"/>
                        </a:lnTo>
                        <a:lnTo>
                          <a:pt x="322" y="78"/>
                        </a:lnTo>
                        <a:lnTo>
                          <a:pt x="323" y="75"/>
                        </a:lnTo>
                        <a:lnTo>
                          <a:pt x="323" y="77"/>
                        </a:lnTo>
                        <a:lnTo>
                          <a:pt x="323" y="75"/>
                        </a:lnTo>
                        <a:lnTo>
                          <a:pt x="323" y="75"/>
                        </a:lnTo>
                        <a:lnTo>
                          <a:pt x="323" y="75"/>
                        </a:lnTo>
                        <a:lnTo>
                          <a:pt x="323" y="77"/>
                        </a:lnTo>
                        <a:lnTo>
                          <a:pt x="323" y="76"/>
                        </a:lnTo>
                        <a:lnTo>
                          <a:pt x="323" y="76"/>
                        </a:lnTo>
                        <a:lnTo>
                          <a:pt x="323" y="74"/>
                        </a:lnTo>
                        <a:lnTo>
                          <a:pt x="323" y="77"/>
                        </a:lnTo>
                        <a:lnTo>
                          <a:pt x="323" y="75"/>
                        </a:lnTo>
                        <a:lnTo>
                          <a:pt x="323" y="74"/>
                        </a:lnTo>
                        <a:lnTo>
                          <a:pt x="323" y="77"/>
                        </a:lnTo>
                        <a:lnTo>
                          <a:pt x="323" y="76"/>
                        </a:lnTo>
                        <a:lnTo>
                          <a:pt x="323" y="75"/>
                        </a:lnTo>
                        <a:lnTo>
                          <a:pt x="323" y="77"/>
                        </a:lnTo>
                        <a:lnTo>
                          <a:pt x="323" y="75"/>
                        </a:lnTo>
                        <a:lnTo>
                          <a:pt x="323" y="77"/>
                        </a:lnTo>
                        <a:lnTo>
                          <a:pt x="323" y="76"/>
                        </a:lnTo>
                        <a:lnTo>
                          <a:pt x="323" y="75"/>
                        </a:lnTo>
                        <a:lnTo>
                          <a:pt x="323" y="76"/>
                        </a:lnTo>
                        <a:lnTo>
                          <a:pt x="323" y="73"/>
                        </a:lnTo>
                        <a:lnTo>
                          <a:pt x="323" y="77"/>
                        </a:lnTo>
                        <a:lnTo>
                          <a:pt x="323" y="76"/>
                        </a:lnTo>
                        <a:lnTo>
                          <a:pt x="323" y="76"/>
                        </a:lnTo>
                        <a:lnTo>
                          <a:pt x="323" y="76"/>
                        </a:lnTo>
                        <a:lnTo>
                          <a:pt x="323" y="75"/>
                        </a:lnTo>
                        <a:lnTo>
                          <a:pt x="323" y="79"/>
                        </a:lnTo>
                        <a:lnTo>
                          <a:pt x="323" y="75"/>
                        </a:lnTo>
                        <a:lnTo>
                          <a:pt x="323" y="78"/>
                        </a:lnTo>
                        <a:lnTo>
                          <a:pt x="323" y="77"/>
                        </a:lnTo>
                        <a:lnTo>
                          <a:pt x="323" y="79"/>
                        </a:lnTo>
                        <a:lnTo>
                          <a:pt x="323" y="79"/>
                        </a:lnTo>
                        <a:lnTo>
                          <a:pt x="323" y="78"/>
                        </a:lnTo>
                        <a:lnTo>
                          <a:pt x="323" y="75"/>
                        </a:lnTo>
                        <a:lnTo>
                          <a:pt x="323" y="81"/>
                        </a:lnTo>
                        <a:lnTo>
                          <a:pt x="323" y="75"/>
                        </a:lnTo>
                        <a:lnTo>
                          <a:pt x="323" y="78"/>
                        </a:lnTo>
                        <a:lnTo>
                          <a:pt x="323" y="76"/>
                        </a:lnTo>
                        <a:lnTo>
                          <a:pt x="323" y="78"/>
                        </a:lnTo>
                        <a:lnTo>
                          <a:pt x="323" y="77"/>
                        </a:lnTo>
                        <a:lnTo>
                          <a:pt x="323" y="74"/>
                        </a:lnTo>
                        <a:lnTo>
                          <a:pt x="323" y="77"/>
                        </a:lnTo>
                        <a:lnTo>
                          <a:pt x="323" y="76"/>
                        </a:lnTo>
                        <a:lnTo>
                          <a:pt x="323" y="78"/>
                        </a:lnTo>
                        <a:lnTo>
                          <a:pt x="323" y="76"/>
                        </a:lnTo>
                        <a:lnTo>
                          <a:pt x="323" y="75"/>
                        </a:lnTo>
                        <a:lnTo>
                          <a:pt x="323" y="76"/>
                        </a:lnTo>
                        <a:lnTo>
                          <a:pt x="323" y="75"/>
                        </a:lnTo>
                        <a:lnTo>
                          <a:pt x="323" y="79"/>
                        </a:lnTo>
                        <a:lnTo>
                          <a:pt x="323" y="76"/>
                        </a:lnTo>
                        <a:lnTo>
                          <a:pt x="323" y="76"/>
                        </a:lnTo>
                        <a:lnTo>
                          <a:pt x="323" y="74"/>
                        </a:lnTo>
                        <a:lnTo>
                          <a:pt x="323" y="76"/>
                        </a:lnTo>
                        <a:lnTo>
                          <a:pt x="323" y="76"/>
                        </a:lnTo>
                        <a:lnTo>
                          <a:pt x="323" y="75"/>
                        </a:lnTo>
                        <a:lnTo>
                          <a:pt x="323" y="75"/>
                        </a:lnTo>
                        <a:lnTo>
                          <a:pt x="323" y="78"/>
                        </a:lnTo>
                        <a:lnTo>
                          <a:pt x="323" y="75"/>
                        </a:lnTo>
                        <a:lnTo>
                          <a:pt x="323" y="77"/>
                        </a:lnTo>
                        <a:lnTo>
                          <a:pt x="323" y="76"/>
                        </a:lnTo>
                        <a:lnTo>
                          <a:pt x="323" y="76"/>
                        </a:lnTo>
                        <a:lnTo>
                          <a:pt x="323" y="76"/>
                        </a:lnTo>
                        <a:lnTo>
                          <a:pt x="323" y="77"/>
                        </a:lnTo>
                        <a:lnTo>
                          <a:pt x="323" y="74"/>
                        </a:lnTo>
                        <a:lnTo>
                          <a:pt x="323" y="78"/>
                        </a:lnTo>
                        <a:lnTo>
                          <a:pt x="323" y="78"/>
                        </a:lnTo>
                        <a:lnTo>
                          <a:pt x="323" y="77"/>
                        </a:lnTo>
                        <a:lnTo>
                          <a:pt x="323" y="77"/>
                        </a:lnTo>
                        <a:lnTo>
                          <a:pt x="323" y="75"/>
                        </a:lnTo>
                        <a:lnTo>
                          <a:pt x="323" y="75"/>
                        </a:lnTo>
                        <a:lnTo>
                          <a:pt x="323" y="76"/>
                        </a:lnTo>
                        <a:lnTo>
                          <a:pt x="323" y="78"/>
                        </a:lnTo>
                        <a:lnTo>
                          <a:pt x="323" y="73"/>
                        </a:lnTo>
                        <a:lnTo>
                          <a:pt x="323" y="77"/>
                        </a:lnTo>
                        <a:lnTo>
                          <a:pt x="323" y="73"/>
                        </a:lnTo>
                        <a:lnTo>
                          <a:pt x="323" y="76"/>
                        </a:lnTo>
                        <a:lnTo>
                          <a:pt x="323" y="74"/>
                        </a:lnTo>
                        <a:lnTo>
                          <a:pt x="323" y="75"/>
                        </a:lnTo>
                        <a:lnTo>
                          <a:pt x="323" y="75"/>
                        </a:lnTo>
                        <a:lnTo>
                          <a:pt x="323" y="75"/>
                        </a:lnTo>
                        <a:lnTo>
                          <a:pt x="323" y="72"/>
                        </a:lnTo>
                        <a:lnTo>
                          <a:pt x="323" y="74"/>
                        </a:lnTo>
                        <a:lnTo>
                          <a:pt x="323" y="71"/>
                        </a:lnTo>
                        <a:lnTo>
                          <a:pt x="323" y="71"/>
                        </a:lnTo>
                        <a:lnTo>
                          <a:pt x="323" y="72"/>
                        </a:lnTo>
                        <a:lnTo>
                          <a:pt x="323" y="71"/>
                        </a:lnTo>
                        <a:lnTo>
                          <a:pt x="323" y="71"/>
                        </a:lnTo>
                        <a:lnTo>
                          <a:pt x="323" y="72"/>
                        </a:lnTo>
                        <a:lnTo>
                          <a:pt x="323" y="71"/>
                        </a:lnTo>
                        <a:lnTo>
                          <a:pt x="323" y="71"/>
                        </a:lnTo>
                        <a:lnTo>
                          <a:pt x="323" y="69"/>
                        </a:lnTo>
                        <a:lnTo>
                          <a:pt x="323" y="69"/>
                        </a:lnTo>
                        <a:lnTo>
                          <a:pt x="323" y="69"/>
                        </a:lnTo>
                        <a:lnTo>
                          <a:pt x="323" y="70"/>
                        </a:lnTo>
                        <a:lnTo>
                          <a:pt x="323" y="69"/>
                        </a:lnTo>
                        <a:lnTo>
                          <a:pt x="323" y="65"/>
                        </a:lnTo>
                        <a:lnTo>
                          <a:pt x="323" y="70"/>
                        </a:lnTo>
                        <a:lnTo>
                          <a:pt x="324" y="67"/>
                        </a:lnTo>
                        <a:lnTo>
                          <a:pt x="324" y="69"/>
                        </a:lnTo>
                        <a:lnTo>
                          <a:pt x="324" y="67"/>
                        </a:lnTo>
                        <a:lnTo>
                          <a:pt x="324" y="69"/>
                        </a:lnTo>
                        <a:lnTo>
                          <a:pt x="324" y="67"/>
                        </a:lnTo>
                        <a:lnTo>
                          <a:pt x="324" y="68"/>
                        </a:lnTo>
                        <a:lnTo>
                          <a:pt x="324" y="68"/>
                        </a:lnTo>
                        <a:lnTo>
                          <a:pt x="324" y="68"/>
                        </a:lnTo>
                        <a:lnTo>
                          <a:pt x="324" y="65"/>
                        </a:lnTo>
                        <a:lnTo>
                          <a:pt x="324" y="68"/>
                        </a:lnTo>
                        <a:lnTo>
                          <a:pt x="324" y="67"/>
                        </a:lnTo>
                        <a:lnTo>
                          <a:pt x="324" y="68"/>
                        </a:lnTo>
                        <a:lnTo>
                          <a:pt x="324" y="64"/>
                        </a:lnTo>
                        <a:lnTo>
                          <a:pt x="324" y="68"/>
                        </a:lnTo>
                        <a:lnTo>
                          <a:pt x="324" y="64"/>
                        </a:lnTo>
                        <a:lnTo>
                          <a:pt x="324" y="67"/>
                        </a:lnTo>
                        <a:lnTo>
                          <a:pt x="324" y="66"/>
                        </a:lnTo>
                        <a:lnTo>
                          <a:pt x="324" y="65"/>
                        </a:lnTo>
                        <a:lnTo>
                          <a:pt x="324" y="65"/>
                        </a:lnTo>
                        <a:lnTo>
                          <a:pt x="324" y="67"/>
                        </a:lnTo>
                        <a:lnTo>
                          <a:pt x="324" y="64"/>
                        </a:lnTo>
                        <a:lnTo>
                          <a:pt x="324" y="66"/>
                        </a:lnTo>
                        <a:lnTo>
                          <a:pt x="324" y="66"/>
                        </a:lnTo>
                        <a:lnTo>
                          <a:pt x="324" y="66"/>
                        </a:lnTo>
                        <a:lnTo>
                          <a:pt x="324" y="67"/>
                        </a:lnTo>
                        <a:lnTo>
                          <a:pt x="324" y="64"/>
                        </a:lnTo>
                        <a:lnTo>
                          <a:pt x="324" y="65"/>
                        </a:lnTo>
                        <a:lnTo>
                          <a:pt x="324" y="66"/>
                        </a:lnTo>
                        <a:lnTo>
                          <a:pt x="324" y="62"/>
                        </a:lnTo>
                        <a:lnTo>
                          <a:pt x="324" y="64"/>
                        </a:lnTo>
                        <a:lnTo>
                          <a:pt x="324" y="65"/>
                        </a:lnTo>
                        <a:lnTo>
                          <a:pt x="324" y="62"/>
                        </a:lnTo>
                        <a:lnTo>
                          <a:pt x="324" y="64"/>
                        </a:lnTo>
                        <a:lnTo>
                          <a:pt x="324" y="65"/>
                        </a:lnTo>
                        <a:lnTo>
                          <a:pt x="324" y="63"/>
                        </a:lnTo>
                        <a:lnTo>
                          <a:pt x="324" y="65"/>
                        </a:lnTo>
                        <a:lnTo>
                          <a:pt x="324" y="61"/>
                        </a:lnTo>
                        <a:lnTo>
                          <a:pt x="324" y="66"/>
                        </a:lnTo>
                        <a:lnTo>
                          <a:pt x="324" y="64"/>
                        </a:lnTo>
                        <a:lnTo>
                          <a:pt x="324" y="63"/>
                        </a:lnTo>
                        <a:lnTo>
                          <a:pt x="324" y="65"/>
                        </a:lnTo>
                        <a:lnTo>
                          <a:pt x="324" y="62"/>
                        </a:lnTo>
                        <a:lnTo>
                          <a:pt x="324" y="64"/>
                        </a:lnTo>
                        <a:lnTo>
                          <a:pt x="324" y="64"/>
                        </a:lnTo>
                        <a:lnTo>
                          <a:pt x="324" y="63"/>
                        </a:lnTo>
                        <a:lnTo>
                          <a:pt x="324" y="65"/>
                        </a:lnTo>
                        <a:lnTo>
                          <a:pt x="324" y="66"/>
                        </a:lnTo>
                        <a:lnTo>
                          <a:pt x="324" y="64"/>
                        </a:lnTo>
                        <a:lnTo>
                          <a:pt x="324" y="65"/>
                        </a:lnTo>
                        <a:lnTo>
                          <a:pt x="324" y="65"/>
                        </a:lnTo>
                        <a:lnTo>
                          <a:pt x="324" y="66"/>
                        </a:lnTo>
                        <a:lnTo>
                          <a:pt x="324" y="65"/>
                        </a:lnTo>
                        <a:lnTo>
                          <a:pt x="324" y="66"/>
                        </a:lnTo>
                        <a:lnTo>
                          <a:pt x="324" y="65"/>
                        </a:lnTo>
                        <a:lnTo>
                          <a:pt x="324" y="64"/>
                        </a:lnTo>
                        <a:lnTo>
                          <a:pt x="324" y="66"/>
                        </a:lnTo>
                        <a:lnTo>
                          <a:pt x="324" y="66"/>
                        </a:lnTo>
                        <a:lnTo>
                          <a:pt x="324" y="69"/>
                        </a:lnTo>
                        <a:lnTo>
                          <a:pt x="324" y="67"/>
                        </a:lnTo>
                        <a:lnTo>
                          <a:pt x="324" y="67"/>
                        </a:lnTo>
                        <a:lnTo>
                          <a:pt x="324" y="65"/>
                        </a:lnTo>
                        <a:lnTo>
                          <a:pt x="324" y="69"/>
                        </a:lnTo>
                        <a:lnTo>
                          <a:pt x="324" y="66"/>
                        </a:lnTo>
                        <a:lnTo>
                          <a:pt x="324" y="70"/>
                        </a:lnTo>
                        <a:lnTo>
                          <a:pt x="324" y="69"/>
                        </a:lnTo>
                        <a:lnTo>
                          <a:pt x="324" y="68"/>
                        </a:lnTo>
                        <a:lnTo>
                          <a:pt x="324" y="69"/>
                        </a:lnTo>
                        <a:lnTo>
                          <a:pt x="324" y="68"/>
                        </a:lnTo>
                        <a:lnTo>
                          <a:pt x="324" y="69"/>
                        </a:lnTo>
                        <a:lnTo>
                          <a:pt x="324" y="67"/>
                        </a:lnTo>
                        <a:lnTo>
                          <a:pt x="324" y="72"/>
                        </a:lnTo>
                        <a:lnTo>
                          <a:pt x="324" y="68"/>
                        </a:lnTo>
                        <a:lnTo>
                          <a:pt x="324" y="70"/>
                        </a:lnTo>
                        <a:lnTo>
                          <a:pt x="324" y="70"/>
                        </a:lnTo>
                        <a:lnTo>
                          <a:pt x="324" y="69"/>
                        </a:lnTo>
                        <a:lnTo>
                          <a:pt x="324" y="72"/>
                        </a:lnTo>
                        <a:lnTo>
                          <a:pt x="324" y="68"/>
                        </a:lnTo>
                        <a:lnTo>
                          <a:pt x="324" y="72"/>
                        </a:lnTo>
                        <a:lnTo>
                          <a:pt x="324" y="69"/>
                        </a:lnTo>
                        <a:lnTo>
                          <a:pt x="324" y="74"/>
                        </a:lnTo>
                        <a:lnTo>
                          <a:pt x="324" y="69"/>
                        </a:lnTo>
                        <a:lnTo>
                          <a:pt x="324" y="73"/>
                        </a:lnTo>
                        <a:lnTo>
                          <a:pt x="324" y="70"/>
                        </a:lnTo>
                        <a:lnTo>
                          <a:pt x="324" y="74"/>
                        </a:lnTo>
                        <a:lnTo>
                          <a:pt x="324" y="72"/>
                        </a:lnTo>
                        <a:lnTo>
                          <a:pt x="324" y="71"/>
                        </a:lnTo>
                        <a:lnTo>
                          <a:pt x="324" y="74"/>
                        </a:lnTo>
                        <a:lnTo>
                          <a:pt x="324" y="75"/>
                        </a:lnTo>
                        <a:lnTo>
                          <a:pt x="324" y="74"/>
                        </a:lnTo>
                        <a:lnTo>
                          <a:pt x="324" y="73"/>
                        </a:lnTo>
                        <a:lnTo>
                          <a:pt x="324" y="77"/>
                        </a:lnTo>
                        <a:lnTo>
                          <a:pt x="324" y="74"/>
                        </a:lnTo>
                        <a:lnTo>
                          <a:pt x="324" y="76"/>
                        </a:lnTo>
                        <a:lnTo>
                          <a:pt x="324" y="75"/>
                        </a:lnTo>
                        <a:lnTo>
                          <a:pt x="324" y="77"/>
                        </a:lnTo>
                        <a:lnTo>
                          <a:pt x="324" y="75"/>
                        </a:lnTo>
                        <a:lnTo>
                          <a:pt x="324" y="80"/>
                        </a:lnTo>
                        <a:lnTo>
                          <a:pt x="324" y="76"/>
                        </a:lnTo>
                        <a:lnTo>
                          <a:pt x="324" y="81"/>
                        </a:lnTo>
                        <a:lnTo>
                          <a:pt x="324" y="78"/>
                        </a:lnTo>
                        <a:lnTo>
                          <a:pt x="324" y="80"/>
                        </a:lnTo>
                        <a:lnTo>
                          <a:pt x="324" y="79"/>
                        </a:lnTo>
                        <a:lnTo>
                          <a:pt x="324" y="80"/>
                        </a:lnTo>
                        <a:lnTo>
                          <a:pt x="324" y="79"/>
                        </a:lnTo>
                        <a:lnTo>
                          <a:pt x="324" y="81"/>
                        </a:lnTo>
                        <a:lnTo>
                          <a:pt x="324" y="80"/>
                        </a:lnTo>
                        <a:lnTo>
                          <a:pt x="324" y="81"/>
                        </a:lnTo>
                        <a:lnTo>
                          <a:pt x="324" y="79"/>
                        </a:lnTo>
                        <a:lnTo>
                          <a:pt x="325" y="81"/>
                        </a:lnTo>
                        <a:lnTo>
                          <a:pt x="325" y="81"/>
                        </a:lnTo>
                        <a:lnTo>
                          <a:pt x="325" y="82"/>
                        </a:lnTo>
                        <a:lnTo>
                          <a:pt x="325" y="81"/>
                        </a:lnTo>
                        <a:lnTo>
                          <a:pt x="325" y="83"/>
                        </a:lnTo>
                        <a:lnTo>
                          <a:pt x="325" y="82"/>
                        </a:lnTo>
                        <a:lnTo>
                          <a:pt x="325" y="82"/>
                        </a:lnTo>
                        <a:lnTo>
                          <a:pt x="325" y="82"/>
                        </a:lnTo>
                        <a:lnTo>
                          <a:pt x="325" y="85"/>
                        </a:lnTo>
                        <a:lnTo>
                          <a:pt x="325" y="86"/>
                        </a:lnTo>
                        <a:lnTo>
                          <a:pt x="325" y="85"/>
                        </a:lnTo>
                        <a:lnTo>
                          <a:pt x="325" y="86"/>
                        </a:lnTo>
                        <a:lnTo>
                          <a:pt x="325" y="86"/>
                        </a:lnTo>
                        <a:lnTo>
                          <a:pt x="325" y="87"/>
                        </a:lnTo>
                        <a:lnTo>
                          <a:pt x="325" y="88"/>
                        </a:lnTo>
                        <a:lnTo>
                          <a:pt x="325" y="89"/>
                        </a:lnTo>
                        <a:lnTo>
                          <a:pt x="325" y="87"/>
                        </a:lnTo>
                        <a:lnTo>
                          <a:pt x="325" y="88"/>
                        </a:lnTo>
                        <a:lnTo>
                          <a:pt x="325" y="89"/>
                        </a:lnTo>
                        <a:lnTo>
                          <a:pt x="325" y="91"/>
                        </a:lnTo>
                        <a:lnTo>
                          <a:pt x="325" y="92"/>
                        </a:lnTo>
                        <a:lnTo>
                          <a:pt x="325" y="93"/>
                        </a:lnTo>
                        <a:lnTo>
                          <a:pt x="325" y="90"/>
                        </a:lnTo>
                        <a:lnTo>
                          <a:pt x="325" y="92"/>
                        </a:lnTo>
                        <a:lnTo>
                          <a:pt x="325" y="92"/>
                        </a:lnTo>
                        <a:lnTo>
                          <a:pt x="325" y="93"/>
                        </a:lnTo>
                        <a:lnTo>
                          <a:pt x="325" y="93"/>
                        </a:lnTo>
                        <a:lnTo>
                          <a:pt x="325" y="94"/>
                        </a:lnTo>
                        <a:lnTo>
                          <a:pt x="325" y="95"/>
                        </a:lnTo>
                        <a:lnTo>
                          <a:pt x="325" y="95"/>
                        </a:lnTo>
                        <a:lnTo>
                          <a:pt x="325" y="95"/>
                        </a:lnTo>
                        <a:lnTo>
                          <a:pt x="325" y="95"/>
                        </a:lnTo>
                        <a:lnTo>
                          <a:pt x="325" y="97"/>
                        </a:lnTo>
                        <a:lnTo>
                          <a:pt x="325" y="98"/>
                        </a:lnTo>
                        <a:lnTo>
                          <a:pt x="325" y="98"/>
                        </a:lnTo>
                        <a:lnTo>
                          <a:pt x="325" y="97"/>
                        </a:lnTo>
                        <a:lnTo>
                          <a:pt x="325" y="98"/>
                        </a:lnTo>
                        <a:lnTo>
                          <a:pt x="325" y="100"/>
                        </a:lnTo>
                        <a:lnTo>
                          <a:pt x="325" y="98"/>
                        </a:lnTo>
                        <a:lnTo>
                          <a:pt x="325" y="100"/>
                        </a:lnTo>
                        <a:lnTo>
                          <a:pt x="325" y="98"/>
                        </a:lnTo>
                        <a:lnTo>
                          <a:pt x="325" y="99"/>
                        </a:lnTo>
                        <a:lnTo>
                          <a:pt x="325" y="100"/>
                        </a:lnTo>
                        <a:lnTo>
                          <a:pt x="325" y="98"/>
                        </a:lnTo>
                        <a:lnTo>
                          <a:pt x="325" y="101"/>
                        </a:lnTo>
                        <a:lnTo>
                          <a:pt x="325" y="99"/>
                        </a:lnTo>
                        <a:lnTo>
                          <a:pt x="325" y="101"/>
                        </a:lnTo>
                        <a:lnTo>
                          <a:pt x="325" y="99"/>
                        </a:lnTo>
                        <a:lnTo>
                          <a:pt x="325" y="99"/>
                        </a:lnTo>
                        <a:lnTo>
                          <a:pt x="325" y="102"/>
                        </a:lnTo>
                        <a:lnTo>
                          <a:pt x="325" y="99"/>
                        </a:lnTo>
                        <a:lnTo>
                          <a:pt x="325" y="103"/>
                        </a:lnTo>
                        <a:lnTo>
                          <a:pt x="325" y="101"/>
                        </a:lnTo>
                        <a:lnTo>
                          <a:pt x="325" y="99"/>
                        </a:lnTo>
                        <a:lnTo>
                          <a:pt x="325" y="102"/>
                        </a:lnTo>
                        <a:lnTo>
                          <a:pt x="325" y="103"/>
                        </a:lnTo>
                        <a:lnTo>
                          <a:pt x="325" y="100"/>
                        </a:lnTo>
                        <a:lnTo>
                          <a:pt x="325" y="106"/>
                        </a:lnTo>
                        <a:lnTo>
                          <a:pt x="325" y="100"/>
                        </a:lnTo>
                        <a:lnTo>
                          <a:pt x="325" y="105"/>
                        </a:lnTo>
                        <a:lnTo>
                          <a:pt x="325" y="103"/>
                        </a:lnTo>
                        <a:lnTo>
                          <a:pt x="325" y="106"/>
                        </a:lnTo>
                        <a:lnTo>
                          <a:pt x="325" y="103"/>
                        </a:lnTo>
                        <a:lnTo>
                          <a:pt x="325" y="106"/>
                        </a:lnTo>
                        <a:lnTo>
                          <a:pt x="325" y="102"/>
                        </a:lnTo>
                        <a:lnTo>
                          <a:pt x="325" y="107"/>
                        </a:lnTo>
                        <a:lnTo>
                          <a:pt x="325" y="105"/>
                        </a:lnTo>
                        <a:lnTo>
                          <a:pt x="325" y="105"/>
                        </a:lnTo>
                        <a:lnTo>
                          <a:pt x="325" y="107"/>
                        </a:lnTo>
                        <a:lnTo>
                          <a:pt x="325" y="105"/>
                        </a:lnTo>
                        <a:lnTo>
                          <a:pt x="325" y="107"/>
                        </a:lnTo>
                        <a:lnTo>
                          <a:pt x="325" y="106"/>
                        </a:lnTo>
                        <a:lnTo>
                          <a:pt x="325" y="107"/>
                        </a:lnTo>
                        <a:lnTo>
                          <a:pt x="325" y="108"/>
                        </a:lnTo>
                        <a:lnTo>
                          <a:pt x="325" y="105"/>
                        </a:lnTo>
                        <a:lnTo>
                          <a:pt x="325" y="108"/>
                        </a:lnTo>
                        <a:lnTo>
                          <a:pt x="325" y="107"/>
                        </a:lnTo>
                        <a:lnTo>
                          <a:pt x="325" y="106"/>
                        </a:lnTo>
                        <a:lnTo>
                          <a:pt x="325" y="106"/>
                        </a:lnTo>
                        <a:lnTo>
                          <a:pt x="325" y="105"/>
                        </a:lnTo>
                        <a:lnTo>
                          <a:pt x="325" y="108"/>
                        </a:lnTo>
                        <a:lnTo>
                          <a:pt x="325" y="106"/>
                        </a:lnTo>
                        <a:lnTo>
                          <a:pt x="325" y="107"/>
                        </a:lnTo>
                        <a:lnTo>
                          <a:pt x="325" y="105"/>
                        </a:lnTo>
                        <a:lnTo>
                          <a:pt x="325" y="106"/>
                        </a:lnTo>
                        <a:lnTo>
                          <a:pt x="325" y="106"/>
                        </a:lnTo>
                        <a:lnTo>
                          <a:pt x="325" y="106"/>
                        </a:lnTo>
                        <a:lnTo>
                          <a:pt x="325" y="104"/>
                        </a:lnTo>
                        <a:lnTo>
                          <a:pt x="325" y="107"/>
                        </a:lnTo>
                        <a:lnTo>
                          <a:pt x="325" y="107"/>
                        </a:lnTo>
                        <a:lnTo>
                          <a:pt x="325" y="105"/>
                        </a:lnTo>
                        <a:lnTo>
                          <a:pt x="325" y="107"/>
                        </a:lnTo>
                        <a:lnTo>
                          <a:pt x="325" y="105"/>
                        </a:lnTo>
                        <a:lnTo>
                          <a:pt x="325" y="105"/>
                        </a:lnTo>
                        <a:lnTo>
                          <a:pt x="325" y="105"/>
                        </a:lnTo>
                        <a:lnTo>
                          <a:pt x="325" y="107"/>
                        </a:lnTo>
                        <a:lnTo>
                          <a:pt x="325" y="102"/>
                        </a:lnTo>
                        <a:lnTo>
                          <a:pt x="325" y="107"/>
                        </a:lnTo>
                        <a:lnTo>
                          <a:pt x="326" y="104"/>
                        </a:lnTo>
                        <a:lnTo>
                          <a:pt x="326" y="105"/>
                        </a:lnTo>
                        <a:lnTo>
                          <a:pt x="326" y="107"/>
                        </a:lnTo>
                        <a:lnTo>
                          <a:pt x="326" y="106"/>
                        </a:lnTo>
                        <a:lnTo>
                          <a:pt x="326" y="104"/>
                        </a:lnTo>
                        <a:lnTo>
                          <a:pt x="326" y="106"/>
                        </a:lnTo>
                        <a:lnTo>
                          <a:pt x="326" y="108"/>
                        </a:lnTo>
                        <a:lnTo>
                          <a:pt x="326" y="103"/>
                        </a:lnTo>
                        <a:lnTo>
                          <a:pt x="326" y="104"/>
                        </a:lnTo>
                        <a:lnTo>
                          <a:pt x="326" y="104"/>
                        </a:lnTo>
                        <a:lnTo>
                          <a:pt x="326" y="103"/>
                        </a:lnTo>
                        <a:lnTo>
                          <a:pt x="326" y="107"/>
                        </a:lnTo>
                        <a:lnTo>
                          <a:pt x="326" y="106"/>
                        </a:lnTo>
                        <a:lnTo>
                          <a:pt x="326" y="103"/>
                        </a:lnTo>
                        <a:lnTo>
                          <a:pt x="326" y="106"/>
                        </a:lnTo>
                        <a:lnTo>
                          <a:pt x="326" y="103"/>
                        </a:lnTo>
                        <a:lnTo>
                          <a:pt x="326" y="105"/>
                        </a:lnTo>
                        <a:lnTo>
                          <a:pt x="326" y="103"/>
                        </a:lnTo>
                        <a:lnTo>
                          <a:pt x="326" y="106"/>
                        </a:lnTo>
                        <a:lnTo>
                          <a:pt x="326" y="105"/>
                        </a:lnTo>
                        <a:lnTo>
                          <a:pt x="326" y="104"/>
                        </a:lnTo>
                        <a:lnTo>
                          <a:pt x="326" y="105"/>
                        </a:lnTo>
                        <a:lnTo>
                          <a:pt x="326" y="106"/>
                        </a:lnTo>
                        <a:lnTo>
                          <a:pt x="326" y="105"/>
                        </a:lnTo>
                        <a:lnTo>
                          <a:pt x="326" y="105"/>
                        </a:lnTo>
                        <a:lnTo>
                          <a:pt x="326" y="105"/>
                        </a:lnTo>
                        <a:lnTo>
                          <a:pt x="326" y="103"/>
                        </a:lnTo>
                        <a:lnTo>
                          <a:pt x="326" y="103"/>
                        </a:lnTo>
                        <a:lnTo>
                          <a:pt x="326" y="104"/>
                        </a:lnTo>
                        <a:lnTo>
                          <a:pt x="326" y="102"/>
                        </a:lnTo>
                        <a:lnTo>
                          <a:pt x="326" y="104"/>
                        </a:lnTo>
                        <a:lnTo>
                          <a:pt x="326" y="103"/>
                        </a:lnTo>
                        <a:lnTo>
                          <a:pt x="326" y="105"/>
                        </a:lnTo>
                        <a:lnTo>
                          <a:pt x="326" y="104"/>
                        </a:lnTo>
                        <a:lnTo>
                          <a:pt x="326" y="103"/>
                        </a:lnTo>
                        <a:lnTo>
                          <a:pt x="326" y="104"/>
                        </a:lnTo>
                        <a:lnTo>
                          <a:pt x="326" y="101"/>
                        </a:lnTo>
                        <a:lnTo>
                          <a:pt x="326" y="104"/>
                        </a:lnTo>
                        <a:lnTo>
                          <a:pt x="326" y="104"/>
                        </a:lnTo>
                        <a:lnTo>
                          <a:pt x="326" y="103"/>
                        </a:lnTo>
                        <a:lnTo>
                          <a:pt x="326" y="102"/>
                        </a:lnTo>
                        <a:lnTo>
                          <a:pt x="326" y="104"/>
                        </a:lnTo>
                        <a:lnTo>
                          <a:pt x="326" y="103"/>
                        </a:lnTo>
                        <a:lnTo>
                          <a:pt x="326" y="103"/>
                        </a:lnTo>
                        <a:lnTo>
                          <a:pt x="326" y="103"/>
                        </a:lnTo>
                        <a:lnTo>
                          <a:pt x="326" y="103"/>
                        </a:lnTo>
                        <a:lnTo>
                          <a:pt x="326" y="103"/>
                        </a:lnTo>
                        <a:lnTo>
                          <a:pt x="326" y="104"/>
                        </a:lnTo>
                        <a:lnTo>
                          <a:pt x="326" y="104"/>
                        </a:lnTo>
                        <a:lnTo>
                          <a:pt x="326" y="104"/>
                        </a:lnTo>
                        <a:lnTo>
                          <a:pt x="326" y="105"/>
                        </a:lnTo>
                        <a:lnTo>
                          <a:pt x="326" y="104"/>
                        </a:lnTo>
                        <a:lnTo>
                          <a:pt x="326" y="104"/>
                        </a:lnTo>
                        <a:lnTo>
                          <a:pt x="326" y="101"/>
                        </a:lnTo>
                        <a:lnTo>
                          <a:pt x="326" y="103"/>
                        </a:lnTo>
                        <a:lnTo>
                          <a:pt x="326" y="104"/>
                        </a:lnTo>
                        <a:lnTo>
                          <a:pt x="326" y="103"/>
                        </a:lnTo>
                        <a:lnTo>
                          <a:pt x="326" y="103"/>
                        </a:lnTo>
                        <a:lnTo>
                          <a:pt x="326" y="107"/>
                        </a:lnTo>
                        <a:lnTo>
                          <a:pt x="326" y="102"/>
                        </a:lnTo>
                        <a:lnTo>
                          <a:pt x="326" y="104"/>
                        </a:lnTo>
                        <a:lnTo>
                          <a:pt x="326" y="101"/>
                        </a:lnTo>
                        <a:lnTo>
                          <a:pt x="326" y="104"/>
                        </a:lnTo>
                        <a:lnTo>
                          <a:pt x="326" y="103"/>
                        </a:lnTo>
                        <a:lnTo>
                          <a:pt x="326" y="102"/>
                        </a:lnTo>
                        <a:lnTo>
                          <a:pt x="326" y="104"/>
                        </a:lnTo>
                        <a:lnTo>
                          <a:pt x="326" y="100"/>
                        </a:lnTo>
                        <a:lnTo>
                          <a:pt x="326" y="102"/>
                        </a:lnTo>
                        <a:lnTo>
                          <a:pt x="326" y="100"/>
                        </a:lnTo>
                        <a:lnTo>
                          <a:pt x="326" y="101"/>
                        </a:lnTo>
                        <a:lnTo>
                          <a:pt x="326" y="100"/>
                        </a:lnTo>
                        <a:lnTo>
                          <a:pt x="326" y="100"/>
                        </a:lnTo>
                        <a:lnTo>
                          <a:pt x="326" y="101"/>
                        </a:lnTo>
                        <a:lnTo>
                          <a:pt x="326" y="100"/>
                        </a:lnTo>
                        <a:lnTo>
                          <a:pt x="326" y="98"/>
                        </a:lnTo>
                        <a:lnTo>
                          <a:pt x="326" y="99"/>
                        </a:lnTo>
                        <a:lnTo>
                          <a:pt x="326" y="100"/>
                        </a:lnTo>
                        <a:lnTo>
                          <a:pt x="326" y="99"/>
                        </a:lnTo>
                        <a:lnTo>
                          <a:pt x="326" y="99"/>
                        </a:lnTo>
                        <a:lnTo>
                          <a:pt x="326" y="98"/>
                        </a:lnTo>
                        <a:lnTo>
                          <a:pt x="326" y="97"/>
                        </a:lnTo>
                        <a:lnTo>
                          <a:pt x="326" y="97"/>
                        </a:lnTo>
                        <a:lnTo>
                          <a:pt x="326" y="95"/>
                        </a:lnTo>
                        <a:lnTo>
                          <a:pt x="326" y="96"/>
                        </a:lnTo>
                        <a:lnTo>
                          <a:pt x="326" y="94"/>
                        </a:lnTo>
                        <a:lnTo>
                          <a:pt x="326" y="95"/>
                        </a:lnTo>
                        <a:lnTo>
                          <a:pt x="326" y="94"/>
                        </a:lnTo>
                        <a:lnTo>
                          <a:pt x="326" y="95"/>
                        </a:lnTo>
                        <a:lnTo>
                          <a:pt x="326" y="95"/>
                        </a:lnTo>
                        <a:lnTo>
                          <a:pt x="326" y="96"/>
                        </a:lnTo>
                        <a:lnTo>
                          <a:pt x="326" y="93"/>
                        </a:lnTo>
                        <a:lnTo>
                          <a:pt x="326" y="93"/>
                        </a:lnTo>
                        <a:lnTo>
                          <a:pt x="326" y="95"/>
                        </a:lnTo>
                        <a:lnTo>
                          <a:pt x="326" y="91"/>
                        </a:lnTo>
                        <a:lnTo>
                          <a:pt x="326" y="94"/>
                        </a:lnTo>
                        <a:lnTo>
                          <a:pt x="326" y="92"/>
                        </a:lnTo>
                        <a:lnTo>
                          <a:pt x="326" y="92"/>
                        </a:lnTo>
                        <a:lnTo>
                          <a:pt x="326" y="95"/>
                        </a:lnTo>
                        <a:lnTo>
                          <a:pt x="326" y="89"/>
                        </a:lnTo>
                        <a:lnTo>
                          <a:pt x="326" y="94"/>
                        </a:lnTo>
                        <a:lnTo>
                          <a:pt x="326" y="91"/>
                        </a:lnTo>
                        <a:lnTo>
                          <a:pt x="326" y="94"/>
                        </a:lnTo>
                        <a:lnTo>
                          <a:pt x="326" y="89"/>
                        </a:lnTo>
                        <a:lnTo>
                          <a:pt x="326" y="92"/>
                        </a:lnTo>
                        <a:lnTo>
                          <a:pt x="326" y="92"/>
                        </a:lnTo>
                        <a:lnTo>
                          <a:pt x="326" y="93"/>
                        </a:lnTo>
                        <a:lnTo>
                          <a:pt x="326" y="90"/>
                        </a:lnTo>
                        <a:lnTo>
                          <a:pt x="327" y="94"/>
                        </a:lnTo>
                        <a:lnTo>
                          <a:pt x="327" y="90"/>
                        </a:lnTo>
                        <a:lnTo>
                          <a:pt x="327" y="90"/>
                        </a:lnTo>
                        <a:lnTo>
                          <a:pt x="327" y="92"/>
                        </a:lnTo>
                        <a:lnTo>
                          <a:pt x="327" y="92"/>
                        </a:lnTo>
                        <a:lnTo>
                          <a:pt x="327" y="92"/>
                        </a:lnTo>
                        <a:lnTo>
                          <a:pt x="327" y="92"/>
                        </a:lnTo>
                        <a:lnTo>
                          <a:pt x="327" y="92"/>
                        </a:lnTo>
                        <a:lnTo>
                          <a:pt x="327" y="91"/>
                        </a:lnTo>
                        <a:lnTo>
                          <a:pt x="327" y="92"/>
                        </a:lnTo>
                        <a:lnTo>
                          <a:pt x="327" y="91"/>
                        </a:lnTo>
                        <a:lnTo>
                          <a:pt x="327" y="94"/>
                        </a:lnTo>
                        <a:lnTo>
                          <a:pt x="327" y="90"/>
                        </a:lnTo>
                        <a:lnTo>
                          <a:pt x="327" y="91"/>
                        </a:lnTo>
                        <a:lnTo>
                          <a:pt x="327" y="93"/>
                        </a:lnTo>
                        <a:lnTo>
                          <a:pt x="327" y="92"/>
                        </a:lnTo>
                        <a:lnTo>
                          <a:pt x="327" y="91"/>
                        </a:lnTo>
                        <a:lnTo>
                          <a:pt x="327" y="95"/>
                        </a:lnTo>
                        <a:lnTo>
                          <a:pt x="327" y="92"/>
                        </a:lnTo>
                        <a:lnTo>
                          <a:pt x="327" y="95"/>
                        </a:lnTo>
                        <a:lnTo>
                          <a:pt x="327" y="93"/>
                        </a:lnTo>
                        <a:lnTo>
                          <a:pt x="327" y="95"/>
                        </a:lnTo>
                        <a:lnTo>
                          <a:pt x="327" y="95"/>
                        </a:lnTo>
                        <a:lnTo>
                          <a:pt x="327" y="96"/>
                        </a:lnTo>
                        <a:lnTo>
                          <a:pt x="327" y="95"/>
                        </a:lnTo>
                        <a:lnTo>
                          <a:pt x="327" y="98"/>
                        </a:lnTo>
                        <a:lnTo>
                          <a:pt x="327" y="99"/>
                        </a:lnTo>
                        <a:lnTo>
                          <a:pt x="327" y="99"/>
                        </a:lnTo>
                        <a:lnTo>
                          <a:pt x="327" y="99"/>
                        </a:lnTo>
                        <a:lnTo>
                          <a:pt x="327" y="101"/>
                        </a:lnTo>
                        <a:lnTo>
                          <a:pt x="327" y="99"/>
                        </a:lnTo>
                        <a:lnTo>
                          <a:pt x="327" y="99"/>
                        </a:lnTo>
                        <a:lnTo>
                          <a:pt x="327" y="99"/>
                        </a:lnTo>
                        <a:lnTo>
                          <a:pt x="327" y="99"/>
                        </a:lnTo>
                        <a:lnTo>
                          <a:pt x="327" y="101"/>
                        </a:lnTo>
                        <a:lnTo>
                          <a:pt x="327" y="103"/>
                        </a:lnTo>
                        <a:lnTo>
                          <a:pt x="327" y="101"/>
                        </a:lnTo>
                        <a:lnTo>
                          <a:pt x="327" y="103"/>
                        </a:lnTo>
                        <a:lnTo>
                          <a:pt x="327" y="102"/>
                        </a:lnTo>
                        <a:lnTo>
                          <a:pt x="327" y="102"/>
                        </a:lnTo>
                        <a:lnTo>
                          <a:pt x="327" y="105"/>
                        </a:lnTo>
                        <a:lnTo>
                          <a:pt x="327" y="104"/>
                        </a:lnTo>
                        <a:lnTo>
                          <a:pt x="327" y="106"/>
                        </a:lnTo>
                        <a:lnTo>
                          <a:pt x="327" y="107"/>
                        </a:lnTo>
                        <a:lnTo>
                          <a:pt x="327" y="105"/>
                        </a:lnTo>
                        <a:lnTo>
                          <a:pt x="327" y="106"/>
                        </a:lnTo>
                        <a:lnTo>
                          <a:pt x="327" y="107"/>
                        </a:lnTo>
                        <a:lnTo>
                          <a:pt x="327" y="108"/>
                        </a:lnTo>
                        <a:lnTo>
                          <a:pt x="327" y="107"/>
                        </a:lnTo>
                        <a:lnTo>
                          <a:pt x="327" y="109"/>
                        </a:lnTo>
                        <a:lnTo>
                          <a:pt x="327" y="109"/>
                        </a:lnTo>
                        <a:lnTo>
                          <a:pt x="327" y="108"/>
                        </a:lnTo>
                        <a:lnTo>
                          <a:pt x="327" y="110"/>
                        </a:lnTo>
                        <a:lnTo>
                          <a:pt x="327" y="111"/>
                        </a:lnTo>
                        <a:lnTo>
                          <a:pt x="327" y="111"/>
                        </a:lnTo>
                        <a:lnTo>
                          <a:pt x="327" y="111"/>
                        </a:lnTo>
                        <a:lnTo>
                          <a:pt x="327" y="110"/>
                        </a:lnTo>
                        <a:lnTo>
                          <a:pt x="327" y="111"/>
                        </a:lnTo>
                        <a:lnTo>
                          <a:pt x="327" y="112"/>
                        </a:lnTo>
                        <a:lnTo>
                          <a:pt x="327" y="112"/>
                        </a:lnTo>
                        <a:lnTo>
                          <a:pt x="327" y="113"/>
                        </a:lnTo>
                        <a:lnTo>
                          <a:pt x="327" y="113"/>
                        </a:lnTo>
                        <a:lnTo>
                          <a:pt x="327" y="111"/>
                        </a:lnTo>
                        <a:lnTo>
                          <a:pt x="327" y="117"/>
                        </a:lnTo>
                        <a:lnTo>
                          <a:pt x="327" y="113"/>
                        </a:lnTo>
                        <a:lnTo>
                          <a:pt x="327" y="114"/>
                        </a:lnTo>
                        <a:lnTo>
                          <a:pt x="327" y="116"/>
                        </a:lnTo>
                        <a:lnTo>
                          <a:pt x="327" y="116"/>
                        </a:lnTo>
                        <a:lnTo>
                          <a:pt x="327" y="115"/>
                        </a:lnTo>
                        <a:lnTo>
                          <a:pt x="327" y="117"/>
                        </a:lnTo>
                        <a:lnTo>
                          <a:pt x="327" y="116"/>
                        </a:lnTo>
                        <a:lnTo>
                          <a:pt x="327" y="118"/>
                        </a:lnTo>
                        <a:lnTo>
                          <a:pt x="327" y="117"/>
                        </a:lnTo>
                        <a:lnTo>
                          <a:pt x="327" y="117"/>
                        </a:lnTo>
                        <a:lnTo>
                          <a:pt x="327" y="116"/>
                        </a:lnTo>
                        <a:lnTo>
                          <a:pt x="327" y="120"/>
                        </a:lnTo>
                        <a:lnTo>
                          <a:pt x="327" y="119"/>
                        </a:lnTo>
                        <a:lnTo>
                          <a:pt x="327" y="117"/>
                        </a:lnTo>
                        <a:lnTo>
                          <a:pt x="327" y="119"/>
                        </a:lnTo>
                        <a:lnTo>
                          <a:pt x="327" y="117"/>
                        </a:lnTo>
                        <a:lnTo>
                          <a:pt x="327" y="120"/>
                        </a:lnTo>
                        <a:lnTo>
                          <a:pt x="327" y="119"/>
                        </a:lnTo>
                        <a:lnTo>
                          <a:pt x="327" y="119"/>
                        </a:lnTo>
                        <a:lnTo>
                          <a:pt x="327" y="118"/>
                        </a:lnTo>
                        <a:lnTo>
                          <a:pt x="327" y="121"/>
                        </a:lnTo>
                        <a:lnTo>
                          <a:pt x="327" y="115"/>
                        </a:lnTo>
                        <a:lnTo>
                          <a:pt x="327" y="122"/>
                        </a:lnTo>
                        <a:lnTo>
                          <a:pt x="327" y="118"/>
                        </a:lnTo>
                        <a:lnTo>
                          <a:pt x="327" y="119"/>
                        </a:lnTo>
                        <a:lnTo>
                          <a:pt x="327" y="120"/>
                        </a:lnTo>
                        <a:lnTo>
                          <a:pt x="327" y="117"/>
                        </a:lnTo>
                        <a:lnTo>
                          <a:pt x="327" y="119"/>
                        </a:lnTo>
                        <a:lnTo>
                          <a:pt x="327" y="119"/>
                        </a:lnTo>
                        <a:lnTo>
                          <a:pt x="327" y="119"/>
                        </a:lnTo>
                        <a:lnTo>
                          <a:pt x="327" y="121"/>
                        </a:lnTo>
                        <a:lnTo>
                          <a:pt x="327" y="118"/>
                        </a:lnTo>
                        <a:lnTo>
                          <a:pt x="327" y="119"/>
                        </a:lnTo>
                        <a:lnTo>
                          <a:pt x="327" y="119"/>
                        </a:lnTo>
                        <a:lnTo>
                          <a:pt x="327" y="118"/>
                        </a:lnTo>
                        <a:lnTo>
                          <a:pt x="328" y="122"/>
                        </a:lnTo>
                        <a:lnTo>
                          <a:pt x="328" y="120"/>
                        </a:lnTo>
                        <a:lnTo>
                          <a:pt x="328" y="120"/>
                        </a:lnTo>
                        <a:lnTo>
                          <a:pt x="328" y="119"/>
                        </a:lnTo>
                        <a:lnTo>
                          <a:pt x="328" y="119"/>
                        </a:lnTo>
                        <a:lnTo>
                          <a:pt x="328" y="118"/>
                        </a:lnTo>
                        <a:lnTo>
                          <a:pt x="328" y="120"/>
                        </a:lnTo>
                        <a:lnTo>
                          <a:pt x="328" y="117"/>
                        </a:lnTo>
                        <a:lnTo>
                          <a:pt x="328" y="118"/>
                        </a:lnTo>
                        <a:lnTo>
                          <a:pt x="328" y="120"/>
                        </a:lnTo>
                        <a:lnTo>
                          <a:pt x="328" y="120"/>
                        </a:lnTo>
                        <a:lnTo>
                          <a:pt x="328" y="122"/>
                        </a:lnTo>
                        <a:lnTo>
                          <a:pt x="328" y="118"/>
                        </a:lnTo>
                        <a:lnTo>
                          <a:pt x="328" y="120"/>
                        </a:lnTo>
                        <a:lnTo>
                          <a:pt x="328" y="119"/>
                        </a:lnTo>
                        <a:lnTo>
                          <a:pt x="328" y="120"/>
                        </a:lnTo>
                        <a:lnTo>
                          <a:pt x="328" y="119"/>
                        </a:lnTo>
                        <a:lnTo>
                          <a:pt x="328" y="123"/>
                        </a:lnTo>
                        <a:lnTo>
                          <a:pt x="328" y="116"/>
                        </a:lnTo>
                        <a:lnTo>
                          <a:pt x="328" y="121"/>
                        </a:lnTo>
                        <a:lnTo>
                          <a:pt x="328" y="119"/>
                        </a:lnTo>
                        <a:lnTo>
                          <a:pt x="328" y="119"/>
                        </a:lnTo>
                        <a:lnTo>
                          <a:pt x="328" y="120"/>
                        </a:lnTo>
                        <a:lnTo>
                          <a:pt x="328" y="119"/>
                        </a:lnTo>
                        <a:lnTo>
                          <a:pt x="328" y="121"/>
                        </a:lnTo>
                        <a:lnTo>
                          <a:pt x="328" y="119"/>
                        </a:lnTo>
                        <a:lnTo>
                          <a:pt x="328" y="119"/>
                        </a:lnTo>
                        <a:lnTo>
                          <a:pt x="328" y="120"/>
                        </a:lnTo>
                        <a:lnTo>
                          <a:pt x="328" y="119"/>
                        </a:lnTo>
                        <a:lnTo>
                          <a:pt x="328" y="119"/>
                        </a:lnTo>
                        <a:lnTo>
                          <a:pt x="328" y="119"/>
                        </a:lnTo>
                        <a:lnTo>
                          <a:pt x="328" y="118"/>
                        </a:lnTo>
                        <a:lnTo>
                          <a:pt x="328" y="117"/>
                        </a:lnTo>
                        <a:lnTo>
                          <a:pt x="328" y="117"/>
                        </a:lnTo>
                        <a:lnTo>
                          <a:pt x="328" y="117"/>
                        </a:lnTo>
                        <a:lnTo>
                          <a:pt x="328" y="118"/>
                        </a:lnTo>
                        <a:lnTo>
                          <a:pt x="328" y="118"/>
                        </a:lnTo>
                        <a:lnTo>
                          <a:pt x="328" y="116"/>
                        </a:lnTo>
                        <a:lnTo>
                          <a:pt x="328" y="119"/>
                        </a:lnTo>
                        <a:lnTo>
                          <a:pt x="328" y="116"/>
                        </a:lnTo>
                        <a:lnTo>
                          <a:pt x="328" y="117"/>
                        </a:lnTo>
                        <a:lnTo>
                          <a:pt x="328" y="117"/>
                        </a:lnTo>
                        <a:lnTo>
                          <a:pt x="328" y="118"/>
                        </a:lnTo>
                        <a:lnTo>
                          <a:pt x="328" y="114"/>
                        </a:lnTo>
                        <a:lnTo>
                          <a:pt x="328" y="115"/>
                        </a:lnTo>
                        <a:lnTo>
                          <a:pt x="328" y="116"/>
                        </a:lnTo>
                        <a:lnTo>
                          <a:pt x="328" y="115"/>
                        </a:lnTo>
                        <a:lnTo>
                          <a:pt x="328" y="115"/>
                        </a:lnTo>
                        <a:lnTo>
                          <a:pt x="328" y="116"/>
                        </a:lnTo>
                        <a:lnTo>
                          <a:pt x="328" y="114"/>
                        </a:lnTo>
                        <a:lnTo>
                          <a:pt x="328" y="114"/>
                        </a:lnTo>
                        <a:lnTo>
                          <a:pt x="328" y="114"/>
                        </a:lnTo>
                        <a:lnTo>
                          <a:pt x="328" y="111"/>
                        </a:lnTo>
                        <a:lnTo>
                          <a:pt x="328" y="115"/>
                        </a:lnTo>
                        <a:lnTo>
                          <a:pt x="328" y="114"/>
                        </a:lnTo>
                        <a:lnTo>
                          <a:pt x="328" y="112"/>
                        </a:lnTo>
                        <a:lnTo>
                          <a:pt x="328" y="113"/>
                        </a:lnTo>
                        <a:lnTo>
                          <a:pt x="328" y="110"/>
                        </a:lnTo>
                        <a:lnTo>
                          <a:pt x="328" y="111"/>
                        </a:lnTo>
                        <a:lnTo>
                          <a:pt x="328" y="110"/>
                        </a:lnTo>
                        <a:lnTo>
                          <a:pt x="328" y="110"/>
                        </a:lnTo>
                        <a:lnTo>
                          <a:pt x="328" y="110"/>
                        </a:lnTo>
                        <a:lnTo>
                          <a:pt x="328" y="110"/>
                        </a:lnTo>
                        <a:lnTo>
                          <a:pt x="328" y="108"/>
                        </a:lnTo>
                        <a:lnTo>
                          <a:pt x="328" y="109"/>
                        </a:lnTo>
                        <a:lnTo>
                          <a:pt x="328" y="109"/>
                        </a:lnTo>
                        <a:lnTo>
                          <a:pt x="328" y="107"/>
                        </a:lnTo>
                        <a:lnTo>
                          <a:pt x="328" y="108"/>
                        </a:lnTo>
                        <a:lnTo>
                          <a:pt x="328" y="107"/>
                        </a:lnTo>
                        <a:lnTo>
                          <a:pt x="328" y="106"/>
                        </a:lnTo>
                        <a:lnTo>
                          <a:pt x="328" y="107"/>
                        </a:lnTo>
                        <a:lnTo>
                          <a:pt x="328" y="103"/>
                        </a:lnTo>
                        <a:lnTo>
                          <a:pt x="328" y="106"/>
                        </a:lnTo>
                        <a:lnTo>
                          <a:pt x="328" y="105"/>
                        </a:lnTo>
                        <a:lnTo>
                          <a:pt x="328" y="102"/>
                        </a:lnTo>
                        <a:lnTo>
                          <a:pt x="328" y="104"/>
                        </a:lnTo>
                        <a:lnTo>
                          <a:pt x="328" y="103"/>
                        </a:lnTo>
                        <a:lnTo>
                          <a:pt x="328" y="100"/>
                        </a:lnTo>
                        <a:lnTo>
                          <a:pt x="328" y="101"/>
                        </a:lnTo>
                        <a:lnTo>
                          <a:pt x="328" y="99"/>
                        </a:lnTo>
                        <a:lnTo>
                          <a:pt x="328" y="103"/>
                        </a:lnTo>
                        <a:lnTo>
                          <a:pt x="328" y="97"/>
                        </a:lnTo>
                        <a:lnTo>
                          <a:pt x="328" y="100"/>
                        </a:lnTo>
                        <a:lnTo>
                          <a:pt x="328" y="97"/>
                        </a:lnTo>
                        <a:lnTo>
                          <a:pt x="328" y="98"/>
                        </a:lnTo>
                        <a:lnTo>
                          <a:pt x="328" y="99"/>
                        </a:lnTo>
                        <a:lnTo>
                          <a:pt x="328" y="99"/>
                        </a:lnTo>
                        <a:lnTo>
                          <a:pt x="328" y="97"/>
                        </a:lnTo>
                        <a:lnTo>
                          <a:pt x="328" y="98"/>
                        </a:lnTo>
                        <a:lnTo>
                          <a:pt x="328" y="95"/>
                        </a:lnTo>
                        <a:lnTo>
                          <a:pt x="328" y="96"/>
                        </a:lnTo>
                        <a:lnTo>
                          <a:pt x="328" y="95"/>
                        </a:lnTo>
                        <a:lnTo>
                          <a:pt x="328" y="96"/>
                        </a:lnTo>
                        <a:lnTo>
                          <a:pt x="328" y="95"/>
                        </a:lnTo>
                        <a:lnTo>
                          <a:pt x="328" y="97"/>
                        </a:lnTo>
                        <a:lnTo>
                          <a:pt x="328" y="95"/>
                        </a:lnTo>
                        <a:lnTo>
                          <a:pt x="328" y="96"/>
                        </a:lnTo>
                        <a:lnTo>
                          <a:pt x="328" y="92"/>
                        </a:lnTo>
                        <a:lnTo>
                          <a:pt x="328" y="93"/>
                        </a:lnTo>
                        <a:lnTo>
                          <a:pt x="328" y="92"/>
                        </a:lnTo>
                        <a:lnTo>
                          <a:pt x="328" y="94"/>
                        </a:lnTo>
                        <a:lnTo>
                          <a:pt x="328" y="93"/>
                        </a:lnTo>
                        <a:lnTo>
                          <a:pt x="328" y="94"/>
                        </a:lnTo>
                        <a:lnTo>
                          <a:pt x="328" y="92"/>
                        </a:lnTo>
                        <a:lnTo>
                          <a:pt x="328" y="92"/>
                        </a:lnTo>
                        <a:lnTo>
                          <a:pt x="328" y="88"/>
                        </a:lnTo>
                        <a:lnTo>
                          <a:pt x="328" y="92"/>
                        </a:lnTo>
                        <a:lnTo>
                          <a:pt x="329" y="92"/>
                        </a:lnTo>
                        <a:lnTo>
                          <a:pt x="329" y="91"/>
                        </a:lnTo>
                        <a:lnTo>
                          <a:pt x="329" y="88"/>
                        </a:lnTo>
                        <a:lnTo>
                          <a:pt x="329" y="92"/>
                        </a:lnTo>
                        <a:lnTo>
                          <a:pt x="329" y="88"/>
                        </a:lnTo>
                        <a:lnTo>
                          <a:pt x="329" y="88"/>
                        </a:lnTo>
                        <a:lnTo>
                          <a:pt x="329" y="91"/>
                        </a:lnTo>
                        <a:lnTo>
                          <a:pt x="329" y="88"/>
                        </a:lnTo>
                        <a:lnTo>
                          <a:pt x="329" y="91"/>
                        </a:lnTo>
                        <a:lnTo>
                          <a:pt x="329" y="86"/>
                        </a:lnTo>
                        <a:lnTo>
                          <a:pt x="329" y="89"/>
                        </a:lnTo>
                        <a:lnTo>
                          <a:pt x="329" y="85"/>
                        </a:lnTo>
                        <a:lnTo>
                          <a:pt x="329" y="87"/>
                        </a:lnTo>
                        <a:lnTo>
                          <a:pt x="329" y="87"/>
                        </a:lnTo>
                        <a:lnTo>
                          <a:pt x="329" y="86"/>
                        </a:lnTo>
                        <a:lnTo>
                          <a:pt x="329" y="87"/>
                        </a:lnTo>
                        <a:lnTo>
                          <a:pt x="329" y="86"/>
                        </a:lnTo>
                        <a:lnTo>
                          <a:pt x="329" y="86"/>
                        </a:lnTo>
                        <a:lnTo>
                          <a:pt x="329" y="85"/>
                        </a:lnTo>
                        <a:lnTo>
                          <a:pt x="329" y="87"/>
                        </a:lnTo>
                        <a:lnTo>
                          <a:pt x="329" y="89"/>
                        </a:lnTo>
                        <a:lnTo>
                          <a:pt x="329" y="88"/>
                        </a:lnTo>
                        <a:lnTo>
                          <a:pt x="329" y="88"/>
                        </a:lnTo>
                        <a:lnTo>
                          <a:pt x="329" y="86"/>
                        </a:lnTo>
                        <a:lnTo>
                          <a:pt x="329" y="88"/>
                        </a:lnTo>
                        <a:lnTo>
                          <a:pt x="329" y="89"/>
                        </a:lnTo>
                        <a:lnTo>
                          <a:pt x="329" y="87"/>
                        </a:lnTo>
                        <a:lnTo>
                          <a:pt x="329" y="88"/>
                        </a:lnTo>
                        <a:lnTo>
                          <a:pt x="329" y="89"/>
                        </a:lnTo>
                        <a:lnTo>
                          <a:pt x="329" y="89"/>
                        </a:lnTo>
                        <a:lnTo>
                          <a:pt x="329" y="89"/>
                        </a:lnTo>
                        <a:lnTo>
                          <a:pt x="329" y="87"/>
                        </a:lnTo>
                        <a:lnTo>
                          <a:pt x="329" y="91"/>
                        </a:lnTo>
                        <a:lnTo>
                          <a:pt x="329" y="89"/>
                        </a:lnTo>
                        <a:lnTo>
                          <a:pt x="329" y="91"/>
                        </a:lnTo>
                        <a:lnTo>
                          <a:pt x="329" y="88"/>
                        </a:lnTo>
                        <a:lnTo>
                          <a:pt x="329" y="93"/>
                        </a:lnTo>
                        <a:lnTo>
                          <a:pt x="329" y="90"/>
                        </a:lnTo>
                        <a:lnTo>
                          <a:pt x="329" y="94"/>
                        </a:lnTo>
                        <a:lnTo>
                          <a:pt x="329" y="88"/>
                        </a:lnTo>
                        <a:lnTo>
                          <a:pt x="329" y="93"/>
                        </a:lnTo>
                        <a:lnTo>
                          <a:pt x="329" y="90"/>
                        </a:lnTo>
                        <a:lnTo>
                          <a:pt x="329" y="91"/>
                        </a:lnTo>
                        <a:lnTo>
                          <a:pt x="329" y="91"/>
                        </a:lnTo>
                        <a:lnTo>
                          <a:pt x="329" y="92"/>
                        </a:lnTo>
                        <a:lnTo>
                          <a:pt x="329" y="89"/>
                        </a:lnTo>
                        <a:lnTo>
                          <a:pt x="329" y="93"/>
                        </a:lnTo>
                        <a:lnTo>
                          <a:pt x="329" y="93"/>
                        </a:lnTo>
                        <a:lnTo>
                          <a:pt x="329" y="93"/>
                        </a:lnTo>
                        <a:lnTo>
                          <a:pt x="329" y="92"/>
                        </a:lnTo>
                        <a:lnTo>
                          <a:pt x="329" y="93"/>
                        </a:lnTo>
                        <a:lnTo>
                          <a:pt x="329" y="91"/>
                        </a:lnTo>
                        <a:lnTo>
                          <a:pt x="329" y="93"/>
                        </a:lnTo>
                        <a:lnTo>
                          <a:pt x="329" y="92"/>
                        </a:lnTo>
                        <a:lnTo>
                          <a:pt x="329" y="95"/>
                        </a:lnTo>
                        <a:lnTo>
                          <a:pt x="329" y="93"/>
                        </a:lnTo>
                        <a:lnTo>
                          <a:pt x="329" y="95"/>
                        </a:lnTo>
                        <a:lnTo>
                          <a:pt x="329" y="94"/>
                        </a:lnTo>
                        <a:lnTo>
                          <a:pt x="329" y="94"/>
                        </a:lnTo>
                        <a:lnTo>
                          <a:pt x="329" y="95"/>
                        </a:lnTo>
                        <a:lnTo>
                          <a:pt x="329" y="92"/>
                        </a:lnTo>
                        <a:lnTo>
                          <a:pt x="329" y="95"/>
                        </a:lnTo>
                        <a:lnTo>
                          <a:pt x="329" y="95"/>
                        </a:lnTo>
                        <a:lnTo>
                          <a:pt x="329" y="95"/>
                        </a:lnTo>
                        <a:lnTo>
                          <a:pt x="329" y="97"/>
                        </a:lnTo>
                        <a:lnTo>
                          <a:pt x="329" y="96"/>
                        </a:lnTo>
                        <a:lnTo>
                          <a:pt x="329" y="94"/>
                        </a:lnTo>
                        <a:lnTo>
                          <a:pt x="329" y="97"/>
                        </a:lnTo>
                        <a:lnTo>
                          <a:pt x="329" y="98"/>
                        </a:lnTo>
                        <a:lnTo>
                          <a:pt x="329" y="99"/>
                        </a:lnTo>
                        <a:lnTo>
                          <a:pt x="329" y="96"/>
                        </a:lnTo>
                        <a:lnTo>
                          <a:pt x="329" y="99"/>
                        </a:lnTo>
                        <a:lnTo>
                          <a:pt x="329" y="96"/>
                        </a:lnTo>
                        <a:lnTo>
                          <a:pt x="329" y="98"/>
                        </a:lnTo>
                        <a:lnTo>
                          <a:pt x="329" y="98"/>
                        </a:lnTo>
                        <a:lnTo>
                          <a:pt x="329" y="100"/>
                        </a:lnTo>
                        <a:lnTo>
                          <a:pt x="329" y="99"/>
                        </a:lnTo>
                        <a:lnTo>
                          <a:pt x="329" y="100"/>
                        </a:lnTo>
                        <a:lnTo>
                          <a:pt x="329" y="99"/>
                        </a:lnTo>
                        <a:lnTo>
                          <a:pt x="329" y="98"/>
                        </a:lnTo>
                        <a:lnTo>
                          <a:pt x="329" y="101"/>
                        </a:lnTo>
                        <a:lnTo>
                          <a:pt x="329" y="100"/>
                        </a:lnTo>
                        <a:lnTo>
                          <a:pt x="329" y="100"/>
                        </a:lnTo>
                        <a:lnTo>
                          <a:pt x="329" y="99"/>
                        </a:lnTo>
                        <a:lnTo>
                          <a:pt x="329" y="100"/>
                        </a:lnTo>
                        <a:lnTo>
                          <a:pt x="329" y="100"/>
                        </a:lnTo>
                        <a:lnTo>
                          <a:pt x="329" y="101"/>
                        </a:lnTo>
                        <a:lnTo>
                          <a:pt x="329" y="99"/>
                        </a:lnTo>
                        <a:lnTo>
                          <a:pt x="329" y="99"/>
                        </a:lnTo>
                        <a:lnTo>
                          <a:pt x="329" y="99"/>
                        </a:lnTo>
                        <a:lnTo>
                          <a:pt x="329" y="102"/>
                        </a:lnTo>
                        <a:lnTo>
                          <a:pt x="329" y="98"/>
                        </a:lnTo>
                        <a:lnTo>
                          <a:pt x="329" y="101"/>
                        </a:lnTo>
                        <a:lnTo>
                          <a:pt x="329" y="103"/>
                        </a:lnTo>
                        <a:lnTo>
                          <a:pt x="329" y="98"/>
                        </a:lnTo>
                        <a:lnTo>
                          <a:pt x="329" y="101"/>
                        </a:lnTo>
                        <a:lnTo>
                          <a:pt x="329" y="101"/>
                        </a:lnTo>
                        <a:lnTo>
                          <a:pt x="329" y="102"/>
                        </a:lnTo>
                        <a:lnTo>
                          <a:pt x="330" y="101"/>
                        </a:lnTo>
                        <a:lnTo>
                          <a:pt x="330" y="100"/>
                        </a:lnTo>
                        <a:lnTo>
                          <a:pt x="330" y="102"/>
                        </a:lnTo>
                        <a:lnTo>
                          <a:pt x="330" y="102"/>
                        </a:lnTo>
                        <a:lnTo>
                          <a:pt x="330" y="102"/>
                        </a:lnTo>
                        <a:lnTo>
                          <a:pt x="330" y="103"/>
                        </a:lnTo>
                        <a:lnTo>
                          <a:pt x="330" y="102"/>
                        </a:lnTo>
                        <a:lnTo>
                          <a:pt x="330" y="104"/>
                        </a:lnTo>
                        <a:lnTo>
                          <a:pt x="330" y="103"/>
                        </a:lnTo>
                        <a:lnTo>
                          <a:pt x="330" y="101"/>
                        </a:lnTo>
                        <a:lnTo>
                          <a:pt x="330" y="104"/>
                        </a:lnTo>
                        <a:lnTo>
                          <a:pt x="330" y="101"/>
                        </a:lnTo>
                        <a:lnTo>
                          <a:pt x="330" y="105"/>
                        </a:lnTo>
                        <a:lnTo>
                          <a:pt x="330" y="102"/>
                        </a:lnTo>
                        <a:lnTo>
                          <a:pt x="330" y="104"/>
                        </a:lnTo>
                        <a:lnTo>
                          <a:pt x="330" y="104"/>
                        </a:lnTo>
                        <a:lnTo>
                          <a:pt x="330" y="102"/>
                        </a:lnTo>
                        <a:lnTo>
                          <a:pt x="330" y="105"/>
                        </a:lnTo>
                        <a:lnTo>
                          <a:pt x="330" y="102"/>
                        </a:lnTo>
                        <a:lnTo>
                          <a:pt x="330" y="105"/>
                        </a:lnTo>
                        <a:lnTo>
                          <a:pt x="330" y="102"/>
                        </a:lnTo>
                        <a:lnTo>
                          <a:pt x="330" y="103"/>
                        </a:lnTo>
                        <a:lnTo>
                          <a:pt x="330" y="102"/>
                        </a:lnTo>
                        <a:lnTo>
                          <a:pt x="330" y="104"/>
                        </a:lnTo>
                        <a:lnTo>
                          <a:pt x="330" y="103"/>
                        </a:lnTo>
                        <a:lnTo>
                          <a:pt x="330" y="103"/>
                        </a:lnTo>
                        <a:lnTo>
                          <a:pt x="330" y="103"/>
                        </a:lnTo>
                        <a:lnTo>
                          <a:pt x="330" y="102"/>
                        </a:lnTo>
                        <a:lnTo>
                          <a:pt x="330" y="102"/>
                        </a:lnTo>
                        <a:lnTo>
                          <a:pt x="330" y="104"/>
                        </a:lnTo>
                        <a:lnTo>
                          <a:pt x="330" y="100"/>
                        </a:lnTo>
                        <a:lnTo>
                          <a:pt x="330" y="102"/>
                        </a:lnTo>
                        <a:lnTo>
                          <a:pt x="330" y="100"/>
                        </a:lnTo>
                        <a:lnTo>
                          <a:pt x="330" y="103"/>
                        </a:lnTo>
                        <a:lnTo>
                          <a:pt x="330" y="100"/>
                        </a:lnTo>
                        <a:lnTo>
                          <a:pt x="330" y="101"/>
                        </a:lnTo>
                        <a:lnTo>
                          <a:pt x="330" y="101"/>
                        </a:lnTo>
                        <a:lnTo>
                          <a:pt x="330" y="101"/>
                        </a:lnTo>
                        <a:lnTo>
                          <a:pt x="330" y="99"/>
                        </a:lnTo>
                        <a:lnTo>
                          <a:pt x="330" y="99"/>
                        </a:lnTo>
                        <a:lnTo>
                          <a:pt x="330" y="99"/>
                        </a:lnTo>
                        <a:lnTo>
                          <a:pt x="330" y="102"/>
                        </a:lnTo>
                        <a:lnTo>
                          <a:pt x="330" y="100"/>
                        </a:lnTo>
                        <a:lnTo>
                          <a:pt x="330" y="100"/>
                        </a:lnTo>
                        <a:lnTo>
                          <a:pt x="330" y="101"/>
                        </a:lnTo>
                        <a:lnTo>
                          <a:pt x="330" y="99"/>
                        </a:lnTo>
                        <a:lnTo>
                          <a:pt x="330" y="102"/>
                        </a:lnTo>
                        <a:lnTo>
                          <a:pt x="330" y="101"/>
                        </a:lnTo>
                        <a:lnTo>
                          <a:pt x="330" y="101"/>
                        </a:lnTo>
                        <a:lnTo>
                          <a:pt x="330" y="99"/>
                        </a:lnTo>
                        <a:lnTo>
                          <a:pt x="330" y="100"/>
                        </a:lnTo>
                        <a:lnTo>
                          <a:pt x="330" y="100"/>
                        </a:lnTo>
                        <a:lnTo>
                          <a:pt x="330" y="100"/>
                        </a:lnTo>
                        <a:lnTo>
                          <a:pt x="330" y="102"/>
                        </a:lnTo>
                        <a:lnTo>
                          <a:pt x="330" y="101"/>
                        </a:lnTo>
                        <a:lnTo>
                          <a:pt x="330" y="102"/>
                        </a:lnTo>
                        <a:lnTo>
                          <a:pt x="330" y="101"/>
                        </a:lnTo>
                        <a:lnTo>
                          <a:pt x="330" y="101"/>
                        </a:lnTo>
                        <a:lnTo>
                          <a:pt x="330" y="104"/>
                        </a:lnTo>
                        <a:lnTo>
                          <a:pt x="330" y="100"/>
                        </a:lnTo>
                        <a:lnTo>
                          <a:pt x="330" y="104"/>
                        </a:lnTo>
                        <a:lnTo>
                          <a:pt x="330" y="101"/>
                        </a:lnTo>
                        <a:lnTo>
                          <a:pt x="330" y="106"/>
                        </a:lnTo>
                        <a:lnTo>
                          <a:pt x="330" y="104"/>
                        </a:lnTo>
                        <a:lnTo>
                          <a:pt x="330" y="102"/>
                        </a:lnTo>
                        <a:lnTo>
                          <a:pt x="330" y="107"/>
                        </a:lnTo>
                        <a:lnTo>
                          <a:pt x="330" y="101"/>
                        </a:lnTo>
                        <a:lnTo>
                          <a:pt x="330" y="108"/>
                        </a:lnTo>
                        <a:lnTo>
                          <a:pt x="330" y="102"/>
                        </a:lnTo>
                        <a:lnTo>
                          <a:pt x="330" y="105"/>
                        </a:lnTo>
                        <a:lnTo>
                          <a:pt x="330" y="104"/>
                        </a:lnTo>
                        <a:lnTo>
                          <a:pt x="330" y="105"/>
                        </a:lnTo>
                        <a:lnTo>
                          <a:pt x="330" y="105"/>
                        </a:lnTo>
                        <a:lnTo>
                          <a:pt x="330" y="104"/>
                        </a:lnTo>
                        <a:lnTo>
                          <a:pt x="330" y="105"/>
                        </a:lnTo>
                        <a:lnTo>
                          <a:pt x="330" y="103"/>
                        </a:lnTo>
                        <a:lnTo>
                          <a:pt x="330" y="107"/>
                        </a:lnTo>
                        <a:lnTo>
                          <a:pt x="330" y="107"/>
                        </a:lnTo>
                        <a:lnTo>
                          <a:pt x="330" y="102"/>
                        </a:lnTo>
                        <a:lnTo>
                          <a:pt x="330" y="108"/>
                        </a:lnTo>
                        <a:lnTo>
                          <a:pt x="330" y="106"/>
                        </a:lnTo>
                        <a:lnTo>
                          <a:pt x="330" y="107"/>
                        </a:lnTo>
                        <a:lnTo>
                          <a:pt x="330" y="109"/>
                        </a:lnTo>
                        <a:lnTo>
                          <a:pt x="330" y="105"/>
                        </a:lnTo>
                        <a:lnTo>
                          <a:pt x="330" y="109"/>
                        </a:lnTo>
                        <a:lnTo>
                          <a:pt x="330" y="109"/>
                        </a:lnTo>
                        <a:lnTo>
                          <a:pt x="330" y="106"/>
                        </a:lnTo>
                        <a:lnTo>
                          <a:pt x="330" y="108"/>
                        </a:lnTo>
                        <a:lnTo>
                          <a:pt x="330" y="109"/>
                        </a:lnTo>
                        <a:lnTo>
                          <a:pt x="330" y="107"/>
                        </a:lnTo>
                        <a:lnTo>
                          <a:pt x="330" y="110"/>
                        </a:lnTo>
                        <a:lnTo>
                          <a:pt x="330" y="108"/>
                        </a:lnTo>
                        <a:lnTo>
                          <a:pt x="330" y="113"/>
                        </a:lnTo>
                        <a:lnTo>
                          <a:pt x="330" y="111"/>
                        </a:lnTo>
                        <a:lnTo>
                          <a:pt x="330" y="113"/>
                        </a:lnTo>
                        <a:lnTo>
                          <a:pt x="330" y="112"/>
                        </a:lnTo>
                        <a:lnTo>
                          <a:pt x="330" y="111"/>
                        </a:lnTo>
                        <a:lnTo>
                          <a:pt x="330" y="112"/>
                        </a:lnTo>
                        <a:lnTo>
                          <a:pt x="331" y="115"/>
                        </a:lnTo>
                        <a:lnTo>
                          <a:pt x="331" y="115"/>
                        </a:lnTo>
                        <a:lnTo>
                          <a:pt x="331" y="114"/>
                        </a:lnTo>
                        <a:lnTo>
                          <a:pt x="331" y="113"/>
                        </a:lnTo>
                        <a:lnTo>
                          <a:pt x="331" y="117"/>
                        </a:lnTo>
                        <a:lnTo>
                          <a:pt x="331" y="114"/>
                        </a:lnTo>
                        <a:lnTo>
                          <a:pt x="331" y="116"/>
                        </a:lnTo>
                        <a:lnTo>
                          <a:pt x="331" y="117"/>
                        </a:lnTo>
                        <a:lnTo>
                          <a:pt x="331" y="116"/>
                        </a:lnTo>
                        <a:lnTo>
                          <a:pt x="331" y="120"/>
                        </a:lnTo>
                        <a:lnTo>
                          <a:pt x="331" y="117"/>
                        </a:lnTo>
                        <a:lnTo>
                          <a:pt x="331" y="119"/>
                        </a:lnTo>
                        <a:lnTo>
                          <a:pt x="331" y="121"/>
                        </a:lnTo>
                        <a:lnTo>
                          <a:pt x="331" y="117"/>
                        </a:lnTo>
                        <a:lnTo>
                          <a:pt x="331" y="120"/>
                        </a:lnTo>
                        <a:lnTo>
                          <a:pt x="331" y="120"/>
                        </a:lnTo>
                        <a:lnTo>
                          <a:pt x="331" y="119"/>
                        </a:lnTo>
                        <a:lnTo>
                          <a:pt x="331" y="122"/>
                        </a:lnTo>
                        <a:lnTo>
                          <a:pt x="331" y="119"/>
                        </a:lnTo>
                        <a:lnTo>
                          <a:pt x="331" y="123"/>
                        </a:lnTo>
                        <a:lnTo>
                          <a:pt x="331" y="122"/>
                        </a:lnTo>
                        <a:lnTo>
                          <a:pt x="331" y="124"/>
                        </a:lnTo>
                        <a:lnTo>
                          <a:pt x="331" y="124"/>
                        </a:lnTo>
                        <a:lnTo>
                          <a:pt x="331" y="123"/>
                        </a:lnTo>
                        <a:lnTo>
                          <a:pt x="331" y="124"/>
                        </a:lnTo>
                        <a:lnTo>
                          <a:pt x="331" y="124"/>
                        </a:lnTo>
                        <a:lnTo>
                          <a:pt x="331" y="126"/>
                        </a:lnTo>
                        <a:lnTo>
                          <a:pt x="331" y="128"/>
                        </a:lnTo>
                        <a:lnTo>
                          <a:pt x="331" y="123"/>
                        </a:lnTo>
                        <a:lnTo>
                          <a:pt x="331" y="126"/>
                        </a:lnTo>
                        <a:lnTo>
                          <a:pt x="331" y="127"/>
                        </a:lnTo>
                        <a:lnTo>
                          <a:pt x="331" y="126"/>
                        </a:lnTo>
                        <a:lnTo>
                          <a:pt x="331" y="129"/>
                        </a:lnTo>
                        <a:lnTo>
                          <a:pt x="331" y="128"/>
                        </a:lnTo>
                        <a:lnTo>
                          <a:pt x="331" y="126"/>
                        </a:lnTo>
                        <a:lnTo>
                          <a:pt x="331" y="129"/>
                        </a:lnTo>
                        <a:lnTo>
                          <a:pt x="331" y="129"/>
                        </a:lnTo>
                        <a:lnTo>
                          <a:pt x="331" y="127"/>
                        </a:lnTo>
                        <a:lnTo>
                          <a:pt x="331" y="133"/>
                        </a:lnTo>
                        <a:lnTo>
                          <a:pt x="331" y="130"/>
                        </a:lnTo>
                        <a:lnTo>
                          <a:pt x="331" y="134"/>
                        </a:lnTo>
                        <a:lnTo>
                          <a:pt x="331" y="130"/>
                        </a:lnTo>
                        <a:lnTo>
                          <a:pt x="331" y="133"/>
                        </a:lnTo>
                        <a:lnTo>
                          <a:pt x="331" y="133"/>
                        </a:lnTo>
                        <a:lnTo>
                          <a:pt x="331" y="135"/>
                        </a:lnTo>
                        <a:lnTo>
                          <a:pt x="331" y="134"/>
                        </a:lnTo>
                        <a:lnTo>
                          <a:pt x="331" y="133"/>
                        </a:lnTo>
                        <a:lnTo>
                          <a:pt x="331" y="135"/>
                        </a:lnTo>
                        <a:lnTo>
                          <a:pt x="331" y="136"/>
                        </a:lnTo>
                        <a:lnTo>
                          <a:pt x="331" y="137"/>
                        </a:lnTo>
                        <a:lnTo>
                          <a:pt x="331" y="136"/>
                        </a:lnTo>
                        <a:lnTo>
                          <a:pt x="331" y="137"/>
                        </a:lnTo>
                        <a:lnTo>
                          <a:pt x="331" y="138"/>
                        </a:lnTo>
                        <a:lnTo>
                          <a:pt x="331" y="139"/>
                        </a:lnTo>
                        <a:lnTo>
                          <a:pt x="331" y="138"/>
                        </a:lnTo>
                        <a:lnTo>
                          <a:pt x="331" y="139"/>
                        </a:lnTo>
                        <a:lnTo>
                          <a:pt x="331" y="142"/>
                        </a:lnTo>
                        <a:lnTo>
                          <a:pt x="331" y="137"/>
                        </a:lnTo>
                        <a:lnTo>
                          <a:pt x="331" y="142"/>
                        </a:lnTo>
                        <a:lnTo>
                          <a:pt x="331" y="140"/>
                        </a:lnTo>
                        <a:lnTo>
                          <a:pt x="331" y="140"/>
                        </a:lnTo>
                        <a:lnTo>
                          <a:pt x="331" y="139"/>
                        </a:lnTo>
                        <a:lnTo>
                          <a:pt x="331" y="139"/>
                        </a:lnTo>
                        <a:lnTo>
                          <a:pt x="331" y="142"/>
                        </a:lnTo>
                        <a:lnTo>
                          <a:pt x="331" y="143"/>
                        </a:lnTo>
                        <a:lnTo>
                          <a:pt x="331" y="142"/>
                        </a:lnTo>
                        <a:lnTo>
                          <a:pt x="331" y="141"/>
                        </a:lnTo>
                        <a:lnTo>
                          <a:pt x="331" y="141"/>
                        </a:lnTo>
                        <a:lnTo>
                          <a:pt x="331" y="142"/>
                        </a:lnTo>
                        <a:lnTo>
                          <a:pt x="331" y="144"/>
                        </a:lnTo>
                        <a:lnTo>
                          <a:pt x="331" y="144"/>
                        </a:lnTo>
                        <a:lnTo>
                          <a:pt x="331" y="145"/>
                        </a:lnTo>
                        <a:lnTo>
                          <a:pt x="331" y="145"/>
                        </a:lnTo>
                        <a:lnTo>
                          <a:pt x="331" y="145"/>
                        </a:lnTo>
                        <a:lnTo>
                          <a:pt x="331" y="145"/>
                        </a:lnTo>
                        <a:lnTo>
                          <a:pt x="331" y="146"/>
                        </a:lnTo>
                        <a:lnTo>
                          <a:pt x="331" y="148"/>
                        </a:lnTo>
                        <a:lnTo>
                          <a:pt x="331" y="148"/>
                        </a:lnTo>
                        <a:lnTo>
                          <a:pt x="331" y="146"/>
                        </a:lnTo>
                        <a:lnTo>
                          <a:pt x="331" y="149"/>
                        </a:lnTo>
                        <a:lnTo>
                          <a:pt x="331" y="145"/>
                        </a:lnTo>
                        <a:lnTo>
                          <a:pt x="331" y="148"/>
                        </a:lnTo>
                        <a:lnTo>
                          <a:pt x="331" y="148"/>
                        </a:lnTo>
                        <a:lnTo>
                          <a:pt x="331" y="148"/>
                        </a:lnTo>
                        <a:lnTo>
                          <a:pt x="331" y="148"/>
                        </a:lnTo>
                        <a:lnTo>
                          <a:pt x="331" y="148"/>
                        </a:lnTo>
                        <a:lnTo>
                          <a:pt x="331" y="149"/>
                        </a:lnTo>
                        <a:lnTo>
                          <a:pt x="331" y="150"/>
                        </a:lnTo>
                        <a:lnTo>
                          <a:pt x="331" y="150"/>
                        </a:lnTo>
                        <a:lnTo>
                          <a:pt x="331" y="149"/>
                        </a:lnTo>
                        <a:lnTo>
                          <a:pt x="331" y="147"/>
                        </a:lnTo>
                        <a:lnTo>
                          <a:pt x="331" y="150"/>
                        </a:lnTo>
                        <a:lnTo>
                          <a:pt x="331" y="150"/>
                        </a:lnTo>
                        <a:lnTo>
                          <a:pt x="331" y="149"/>
                        </a:lnTo>
                        <a:lnTo>
                          <a:pt x="331" y="151"/>
                        </a:lnTo>
                        <a:lnTo>
                          <a:pt x="331" y="149"/>
                        </a:lnTo>
                        <a:lnTo>
                          <a:pt x="331" y="151"/>
                        </a:lnTo>
                        <a:lnTo>
                          <a:pt x="331" y="150"/>
                        </a:lnTo>
                        <a:lnTo>
                          <a:pt x="331" y="150"/>
                        </a:lnTo>
                        <a:lnTo>
                          <a:pt x="331" y="151"/>
                        </a:lnTo>
                        <a:lnTo>
                          <a:pt x="331" y="149"/>
                        </a:lnTo>
                        <a:lnTo>
                          <a:pt x="331" y="150"/>
                        </a:lnTo>
                        <a:lnTo>
                          <a:pt x="331" y="150"/>
                        </a:lnTo>
                        <a:lnTo>
                          <a:pt x="331" y="149"/>
                        </a:lnTo>
                        <a:lnTo>
                          <a:pt x="331" y="150"/>
                        </a:lnTo>
                        <a:lnTo>
                          <a:pt x="331" y="150"/>
                        </a:lnTo>
                        <a:lnTo>
                          <a:pt x="331" y="149"/>
                        </a:lnTo>
                        <a:lnTo>
                          <a:pt x="331" y="148"/>
                        </a:lnTo>
                        <a:lnTo>
                          <a:pt x="332" y="150"/>
                        </a:lnTo>
                        <a:lnTo>
                          <a:pt x="332" y="150"/>
                        </a:lnTo>
                        <a:lnTo>
                          <a:pt x="332" y="148"/>
                        </a:lnTo>
                        <a:lnTo>
                          <a:pt x="332" y="150"/>
                        </a:lnTo>
                        <a:lnTo>
                          <a:pt x="332" y="146"/>
                        </a:lnTo>
                        <a:lnTo>
                          <a:pt x="332" y="151"/>
                        </a:lnTo>
                        <a:lnTo>
                          <a:pt x="332" y="149"/>
                        </a:lnTo>
                        <a:lnTo>
                          <a:pt x="332" y="150"/>
                        </a:lnTo>
                        <a:lnTo>
                          <a:pt x="332" y="148"/>
                        </a:lnTo>
                        <a:lnTo>
                          <a:pt x="332" y="149"/>
                        </a:lnTo>
                        <a:lnTo>
                          <a:pt x="332" y="150"/>
                        </a:lnTo>
                        <a:lnTo>
                          <a:pt x="332" y="149"/>
                        </a:lnTo>
                        <a:lnTo>
                          <a:pt x="332" y="150"/>
                        </a:lnTo>
                        <a:lnTo>
                          <a:pt x="332" y="148"/>
                        </a:lnTo>
                        <a:lnTo>
                          <a:pt x="332" y="149"/>
                        </a:lnTo>
                        <a:lnTo>
                          <a:pt x="332" y="147"/>
                        </a:lnTo>
                        <a:lnTo>
                          <a:pt x="332" y="149"/>
                        </a:lnTo>
                        <a:lnTo>
                          <a:pt x="332" y="150"/>
                        </a:lnTo>
                        <a:lnTo>
                          <a:pt x="332" y="147"/>
                        </a:lnTo>
                        <a:lnTo>
                          <a:pt x="332" y="147"/>
                        </a:lnTo>
                        <a:lnTo>
                          <a:pt x="332" y="147"/>
                        </a:lnTo>
                        <a:lnTo>
                          <a:pt x="332" y="149"/>
                        </a:lnTo>
                        <a:lnTo>
                          <a:pt x="332" y="149"/>
                        </a:lnTo>
                        <a:lnTo>
                          <a:pt x="332" y="149"/>
                        </a:lnTo>
                        <a:lnTo>
                          <a:pt x="332" y="147"/>
                        </a:lnTo>
                        <a:lnTo>
                          <a:pt x="332" y="148"/>
                        </a:lnTo>
                        <a:lnTo>
                          <a:pt x="332" y="147"/>
                        </a:lnTo>
                        <a:lnTo>
                          <a:pt x="332" y="148"/>
                        </a:lnTo>
                        <a:lnTo>
                          <a:pt x="332" y="145"/>
                        </a:lnTo>
                        <a:lnTo>
                          <a:pt x="332" y="146"/>
                        </a:lnTo>
                        <a:lnTo>
                          <a:pt x="332" y="147"/>
                        </a:lnTo>
                        <a:lnTo>
                          <a:pt x="332" y="145"/>
                        </a:lnTo>
                        <a:lnTo>
                          <a:pt x="332" y="146"/>
                        </a:lnTo>
                        <a:lnTo>
                          <a:pt x="332" y="148"/>
                        </a:lnTo>
                        <a:lnTo>
                          <a:pt x="332" y="146"/>
                        </a:lnTo>
                        <a:lnTo>
                          <a:pt x="332" y="146"/>
                        </a:lnTo>
                        <a:lnTo>
                          <a:pt x="332" y="145"/>
                        </a:lnTo>
                        <a:lnTo>
                          <a:pt x="332" y="147"/>
                        </a:lnTo>
                        <a:lnTo>
                          <a:pt x="332" y="145"/>
                        </a:lnTo>
                        <a:lnTo>
                          <a:pt x="332" y="145"/>
                        </a:lnTo>
                        <a:lnTo>
                          <a:pt x="332" y="147"/>
                        </a:lnTo>
                        <a:lnTo>
                          <a:pt x="332" y="145"/>
                        </a:lnTo>
                        <a:lnTo>
                          <a:pt x="332" y="147"/>
                        </a:lnTo>
                        <a:lnTo>
                          <a:pt x="332" y="145"/>
                        </a:lnTo>
                        <a:lnTo>
                          <a:pt x="332" y="147"/>
                        </a:lnTo>
                        <a:lnTo>
                          <a:pt x="332" y="143"/>
                        </a:lnTo>
                        <a:lnTo>
                          <a:pt x="332" y="145"/>
                        </a:lnTo>
                        <a:lnTo>
                          <a:pt x="332" y="147"/>
                        </a:lnTo>
                        <a:lnTo>
                          <a:pt x="332" y="144"/>
                        </a:lnTo>
                        <a:lnTo>
                          <a:pt x="332" y="143"/>
                        </a:lnTo>
                        <a:lnTo>
                          <a:pt x="332" y="145"/>
                        </a:lnTo>
                        <a:lnTo>
                          <a:pt x="332" y="143"/>
                        </a:lnTo>
                        <a:lnTo>
                          <a:pt x="332" y="146"/>
                        </a:lnTo>
                        <a:lnTo>
                          <a:pt x="332" y="146"/>
                        </a:lnTo>
                        <a:lnTo>
                          <a:pt x="332" y="143"/>
                        </a:lnTo>
                        <a:lnTo>
                          <a:pt x="332" y="148"/>
                        </a:lnTo>
                        <a:lnTo>
                          <a:pt x="332" y="145"/>
                        </a:lnTo>
                        <a:lnTo>
                          <a:pt x="332" y="146"/>
                        </a:lnTo>
                        <a:lnTo>
                          <a:pt x="332" y="146"/>
                        </a:lnTo>
                        <a:lnTo>
                          <a:pt x="332" y="145"/>
                        </a:lnTo>
                        <a:lnTo>
                          <a:pt x="332" y="147"/>
                        </a:lnTo>
                        <a:lnTo>
                          <a:pt x="332" y="147"/>
                        </a:lnTo>
                        <a:lnTo>
                          <a:pt x="332" y="146"/>
                        </a:lnTo>
                        <a:lnTo>
                          <a:pt x="332" y="148"/>
                        </a:lnTo>
                        <a:lnTo>
                          <a:pt x="332" y="147"/>
                        </a:lnTo>
                        <a:lnTo>
                          <a:pt x="332" y="149"/>
                        </a:lnTo>
                        <a:lnTo>
                          <a:pt x="332" y="147"/>
                        </a:lnTo>
                        <a:lnTo>
                          <a:pt x="332" y="148"/>
                        </a:lnTo>
                        <a:lnTo>
                          <a:pt x="332" y="147"/>
                        </a:lnTo>
                        <a:lnTo>
                          <a:pt x="332" y="148"/>
                        </a:lnTo>
                        <a:lnTo>
                          <a:pt x="332" y="147"/>
                        </a:lnTo>
                        <a:lnTo>
                          <a:pt x="332" y="149"/>
                        </a:lnTo>
                        <a:lnTo>
                          <a:pt x="332" y="149"/>
                        </a:lnTo>
                        <a:lnTo>
                          <a:pt x="332" y="148"/>
                        </a:lnTo>
                        <a:lnTo>
                          <a:pt x="332" y="149"/>
                        </a:lnTo>
                        <a:lnTo>
                          <a:pt x="332" y="148"/>
                        </a:lnTo>
                        <a:lnTo>
                          <a:pt x="332" y="150"/>
                        </a:lnTo>
                        <a:lnTo>
                          <a:pt x="332" y="148"/>
                        </a:lnTo>
                        <a:lnTo>
                          <a:pt x="332" y="151"/>
                        </a:lnTo>
                        <a:lnTo>
                          <a:pt x="332" y="148"/>
                        </a:lnTo>
                        <a:lnTo>
                          <a:pt x="332" y="151"/>
                        </a:lnTo>
                        <a:lnTo>
                          <a:pt x="332" y="151"/>
                        </a:lnTo>
                        <a:lnTo>
                          <a:pt x="332" y="150"/>
                        </a:lnTo>
                        <a:lnTo>
                          <a:pt x="332" y="151"/>
                        </a:lnTo>
                        <a:lnTo>
                          <a:pt x="332" y="150"/>
                        </a:lnTo>
                        <a:lnTo>
                          <a:pt x="332" y="153"/>
                        </a:lnTo>
                        <a:lnTo>
                          <a:pt x="332" y="148"/>
                        </a:lnTo>
                        <a:lnTo>
                          <a:pt x="332" y="153"/>
                        </a:lnTo>
                        <a:lnTo>
                          <a:pt x="332" y="149"/>
                        </a:lnTo>
                        <a:lnTo>
                          <a:pt x="332" y="155"/>
                        </a:lnTo>
                        <a:lnTo>
                          <a:pt x="332" y="152"/>
                        </a:lnTo>
                        <a:lnTo>
                          <a:pt x="332" y="152"/>
                        </a:lnTo>
                        <a:lnTo>
                          <a:pt x="332" y="153"/>
                        </a:lnTo>
                        <a:lnTo>
                          <a:pt x="332" y="152"/>
                        </a:lnTo>
                        <a:lnTo>
                          <a:pt x="332" y="153"/>
                        </a:lnTo>
                        <a:lnTo>
                          <a:pt x="332" y="154"/>
                        </a:lnTo>
                        <a:lnTo>
                          <a:pt x="332" y="153"/>
                        </a:lnTo>
                        <a:lnTo>
                          <a:pt x="332" y="157"/>
                        </a:lnTo>
                        <a:lnTo>
                          <a:pt x="333" y="153"/>
                        </a:lnTo>
                        <a:lnTo>
                          <a:pt x="333" y="154"/>
                        </a:lnTo>
                        <a:lnTo>
                          <a:pt x="333" y="154"/>
                        </a:lnTo>
                        <a:lnTo>
                          <a:pt x="333" y="156"/>
                        </a:lnTo>
                        <a:lnTo>
                          <a:pt x="333" y="155"/>
                        </a:lnTo>
                        <a:lnTo>
                          <a:pt x="333" y="156"/>
                        </a:lnTo>
                        <a:lnTo>
                          <a:pt x="333" y="157"/>
                        </a:lnTo>
                        <a:lnTo>
                          <a:pt x="333" y="159"/>
                        </a:lnTo>
                        <a:lnTo>
                          <a:pt x="333" y="157"/>
                        </a:lnTo>
                        <a:lnTo>
                          <a:pt x="333" y="160"/>
                        </a:lnTo>
                        <a:lnTo>
                          <a:pt x="333" y="156"/>
                        </a:lnTo>
                        <a:lnTo>
                          <a:pt x="333" y="158"/>
                        </a:lnTo>
                        <a:lnTo>
                          <a:pt x="333" y="158"/>
                        </a:lnTo>
                        <a:lnTo>
                          <a:pt x="333" y="160"/>
                        </a:lnTo>
                        <a:lnTo>
                          <a:pt x="333" y="158"/>
                        </a:lnTo>
                        <a:lnTo>
                          <a:pt x="333" y="158"/>
                        </a:lnTo>
                        <a:lnTo>
                          <a:pt x="333" y="159"/>
                        </a:lnTo>
                        <a:lnTo>
                          <a:pt x="333" y="159"/>
                        </a:lnTo>
                        <a:lnTo>
                          <a:pt x="333" y="158"/>
                        </a:lnTo>
                        <a:lnTo>
                          <a:pt x="333" y="158"/>
                        </a:lnTo>
                        <a:lnTo>
                          <a:pt x="333" y="159"/>
                        </a:lnTo>
                        <a:lnTo>
                          <a:pt x="333" y="161"/>
                        </a:lnTo>
                        <a:lnTo>
                          <a:pt x="333" y="158"/>
                        </a:lnTo>
                        <a:lnTo>
                          <a:pt x="333" y="160"/>
                        </a:lnTo>
                        <a:lnTo>
                          <a:pt x="333" y="160"/>
                        </a:lnTo>
                        <a:lnTo>
                          <a:pt x="333" y="160"/>
                        </a:lnTo>
                        <a:lnTo>
                          <a:pt x="333" y="157"/>
                        </a:lnTo>
                        <a:lnTo>
                          <a:pt x="333" y="159"/>
                        </a:lnTo>
                        <a:lnTo>
                          <a:pt x="333" y="158"/>
                        </a:lnTo>
                        <a:lnTo>
                          <a:pt x="333" y="162"/>
                        </a:lnTo>
                        <a:lnTo>
                          <a:pt x="333" y="157"/>
                        </a:lnTo>
                        <a:lnTo>
                          <a:pt x="333" y="162"/>
                        </a:lnTo>
                        <a:lnTo>
                          <a:pt x="333" y="160"/>
                        </a:lnTo>
                        <a:lnTo>
                          <a:pt x="333" y="160"/>
                        </a:lnTo>
                        <a:lnTo>
                          <a:pt x="333" y="161"/>
                        </a:lnTo>
                        <a:lnTo>
                          <a:pt x="333" y="160"/>
                        </a:lnTo>
                        <a:lnTo>
                          <a:pt x="333" y="162"/>
                        </a:lnTo>
                        <a:lnTo>
                          <a:pt x="333" y="159"/>
                        </a:lnTo>
                        <a:lnTo>
                          <a:pt x="333" y="160"/>
                        </a:lnTo>
                        <a:lnTo>
                          <a:pt x="333" y="162"/>
                        </a:lnTo>
                        <a:lnTo>
                          <a:pt x="333" y="160"/>
                        </a:lnTo>
                        <a:lnTo>
                          <a:pt x="333" y="162"/>
                        </a:lnTo>
                        <a:lnTo>
                          <a:pt x="333" y="162"/>
                        </a:lnTo>
                        <a:lnTo>
                          <a:pt x="333" y="162"/>
                        </a:lnTo>
                        <a:lnTo>
                          <a:pt x="333" y="160"/>
                        </a:lnTo>
                        <a:lnTo>
                          <a:pt x="333" y="163"/>
                        </a:lnTo>
                        <a:lnTo>
                          <a:pt x="333" y="162"/>
                        </a:lnTo>
                        <a:lnTo>
                          <a:pt x="333" y="160"/>
                        </a:lnTo>
                        <a:lnTo>
                          <a:pt x="333" y="162"/>
                        </a:lnTo>
                        <a:lnTo>
                          <a:pt x="333" y="160"/>
                        </a:lnTo>
                        <a:lnTo>
                          <a:pt x="333" y="162"/>
                        </a:lnTo>
                        <a:lnTo>
                          <a:pt x="333" y="161"/>
                        </a:lnTo>
                        <a:lnTo>
                          <a:pt x="333" y="160"/>
                        </a:lnTo>
                        <a:lnTo>
                          <a:pt x="333" y="161"/>
                        </a:lnTo>
                        <a:lnTo>
                          <a:pt x="333" y="161"/>
                        </a:lnTo>
                        <a:lnTo>
                          <a:pt x="333" y="161"/>
                        </a:lnTo>
                        <a:lnTo>
                          <a:pt x="333" y="158"/>
                        </a:lnTo>
                        <a:lnTo>
                          <a:pt x="333" y="160"/>
                        </a:lnTo>
                        <a:lnTo>
                          <a:pt x="333" y="159"/>
                        </a:lnTo>
                        <a:lnTo>
                          <a:pt x="333" y="160"/>
                        </a:lnTo>
                        <a:lnTo>
                          <a:pt x="333" y="158"/>
                        </a:lnTo>
                        <a:lnTo>
                          <a:pt x="333" y="158"/>
                        </a:lnTo>
                        <a:lnTo>
                          <a:pt x="333" y="158"/>
                        </a:lnTo>
                        <a:lnTo>
                          <a:pt x="333" y="157"/>
                        </a:lnTo>
                        <a:lnTo>
                          <a:pt x="333" y="158"/>
                        </a:lnTo>
                        <a:lnTo>
                          <a:pt x="333" y="158"/>
                        </a:lnTo>
                        <a:lnTo>
                          <a:pt x="333" y="157"/>
                        </a:lnTo>
                        <a:lnTo>
                          <a:pt x="333" y="156"/>
                        </a:lnTo>
                        <a:lnTo>
                          <a:pt x="333" y="155"/>
                        </a:lnTo>
                        <a:lnTo>
                          <a:pt x="333" y="157"/>
                        </a:lnTo>
                        <a:lnTo>
                          <a:pt x="333" y="156"/>
                        </a:lnTo>
                        <a:lnTo>
                          <a:pt x="333" y="156"/>
                        </a:lnTo>
                        <a:lnTo>
                          <a:pt x="333" y="154"/>
                        </a:lnTo>
                        <a:lnTo>
                          <a:pt x="333" y="155"/>
                        </a:lnTo>
                        <a:lnTo>
                          <a:pt x="333" y="153"/>
                        </a:lnTo>
                        <a:lnTo>
                          <a:pt x="333" y="153"/>
                        </a:lnTo>
                        <a:lnTo>
                          <a:pt x="333" y="152"/>
                        </a:lnTo>
                        <a:lnTo>
                          <a:pt x="333" y="155"/>
                        </a:lnTo>
                        <a:lnTo>
                          <a:pt x="333" y="156"/>
                        </a:lnTo>
                        <a:lnTo>
                          <a:pt x="333" y="152"/>
                        </a:lnTo>
                        <a:lnTo>
                          <a:pt x="333" y="154"/>
                        </a:lnTo>
                        <a:lnTo>
                          <a:pt x="333" y="154"/>
                        </a:lnTo>
                        <a:lnTo>
                          <a:pt x="333" y="153"/>
                        </a:lnTo>
                        <a:lnTo>
                          <a:pt x="333" y="150"/>
                        </a:lnTo>
                        <a:lnTo>
                          <a:pt x="333" y="154"/>
                        </a:lnTo>
                        <a:lnTo>
                          <a:pt x="333" y="150"/>
                        </a:lnTo>
                        <a:lnTo>
                          <a:pt x="333" y="156"/>
                        </a:lnTo>
                        <a:lnTo>
                          <a:pt x="333" y="152"/>
                        </a:lnTo>
                        <a:lnTo>
                          <a:pt x="333" y="153"/>
                        </a:lnTo>
                        <a:lnTo>
                          <a:pt x="333" y="153"/>
                        </a:lnTo>
                        <a:lnTo>
                          <a:pt x="333" y="154"/>
                        </a:lnTo>
                        <a:lnTo>
                          <a:pt x="333" y="152"/>
                        </a:lnTo>
                        <a:lnTo>
                          <a:pt x="333" y="150"/>
                        </a:lnTo>
                        <a:lnTo>
                          <a:pt x="333" y="152"/>
                        </a:lnTo>
                        <a:lnTo>
                          <a:pt x="333" y="150"/>
                        </a:lnTo>
                        <a:lnTo>
                          <a:pt x="333" y="152"/>
                        </a:lnTo>
                        <a:lnTo>
                          <a:pt x="333" y="149"/>
                        </a:lnTo>
                        <a:lnTo>
                          <a:pt x="333" y="152"/>
                        </a:lnTo>
                        <a:lnTo>
                          <a:pt x="333" y="149"/>
                        </a:lnTo>
                        <a:lnTo>
                          <a:pt x="333" y="152"/>
                        </a:lnTo>
                        <a:lnTo>
                          <a:pt x="333" y="149"/>
                        </a:lnTo>
                        <a:lnTo>
                          <a:pt x="333" y="150"/>
                        </a:lnTo>
                        <a:lnTo>
                          <a:pt x="333" y="147"/>
                        </a:lnTo>
                        <a:lnTo>
                          <a:pt x="333" y="150"/>
                        </a:lnTo>
                        <a:lnTo>
                          <a:pt x="333" y="148"/>
                        </a:lnTo>
                        <a:lnTo>
                          <a:pt x="333" y="149"/>
                        </a:lnTo>
                        <a:lnTo>
                          <a:pt x="333" y="147"/>
                        </a:lnTo>
                        <a:lnTo>
                          <a:pt x="333" y="148"/>
                        </a:lnTo>
                        <a:lnTo>
                          <a:pt x="334" y="146"/>
                        </a:lnTo>
                        <a:lnTo>
                          <a:pt x="334" y="147"/>
                        </a:lnTo>
                        <a:lnTo>
                          <a:pt x="334" y="146"/>
                        </a:lnTo>
                        <a:lnTo>
                          <a:pt x="334" y="149"/>
                        </a:lnTo>
                        <a:lnTo>
                          <a:pt x="334" y="146"/>
                        </a:lnTo>
                        <a:lnTo>
                          <a:pt x="334" y="148"/>
                        </a:lnTo>
                        <a:lnTo>
                          <a:pt x="334" y="147"/>
                        </a:lnTo>
                        <a:lnTo>
                          <a:pt x="334" y="146"/>
                        </a:lnTo>
                        <a:lnTo>
                          <a:pt x="334" y="146"/>
                        </a:lnTo>
                        <a:lnTo>
                          <a:pt x="334" y="146"/>
                        </a:lnTo>
                        <a:lnTo>
                          <a:pt x="334" y="143"/>
                        </a:lnTo>
                        <a:lnTo>
                          <a:pt x="334" y="147"/>
                        </a:lnTo>
                        <a:lnTo>
                          <a:pt x="334" y="144"/>
                        </a:lnTo>
                        <a:lnTo>
                          <a:pt x="334" y="148"/>
                        </a:lnTo>
                        <a:lnTo>
                          <a:pt x="334" y="146"/>
                        </a:lnTo>
                        <a:lnTo>
                          <a:pt x="334" y="148"/>
                        </a:lnTo>
                        <a:lnTo>
                          <a:pt x="334" y="143"/>
                        </a:lnTo>
                        <a:lnTo>
                          <a:pt x="334" y="147"/>
                        </a:lnTo>
                        <a:lnTo>
                          <a:pt x="334" y="144"/>
                        </a:lnTo>
                        <a:lnTo>
                          <a:pt x="334" y="148"/>
                        </a:lnTo>
                        <a:lnTo>
                          <a:pt x="334" y="144"/>
                        </a:lnTo>
                        <a:lnTo>
                          <a:pt x="334" y="147"/>
                        </a:lnTo>
                        <a:lnTo>
                          <a:pt x="334" y="144"/>
                        </a:lnTo>
                        <a:lnTo>
                          <a:pt x="334" y="148"/>
                        </a:lnTo>
                        <a:lnTo>
                          <a:pt x="334" y="142"/>
                        </a:lnTo>
                        <a:lnTo>
                          <a:pt x="334" y="147"/>
                        </a:lnTo>
                        <a:lnTo>
                          <a:pt x="334" y="145"/>
                        </a:lnTo>
                        <a:lnTo>
                          <a:pt x="334" y="145"/>
                        </a:lnTo>
                        <a:lnTo>
                          <a:pt x="334" y="144"/>
                        </a:lnTo>
                        <a:lnTo>
                          <a:pt x="334" y="143"/>
                        </a:lnTo>
                        <a:lnTo>
                          <a:pt x="334" y="143"/>
                        </a:lnTo>
                        <a:lnTo>
                          <a:pt x="334" y="144"/>
                        </a:lnTo>
                        <a:lnTo>
                          <a:pt x="334" y="144"/>
                        </a:lnTo>
                        <a:lnTo>
                          <a:pt x="334" y="145"/>
                        </a:lnTo>
                        <a:lnTo>
                          <a:pt x="334" y="143"/>
                        </a:lnTo>
                        <a:lnTo>
                          <a:pt x="334" y="143"/>
                        </a:lnTo>
                        <a:lnTo>
                          <a:pt x="334" y="143"/>
                        </a:lnTo>
                        <a:lnTo>
                          <a:pt x="334" y="141"/>
                        </a:lnTo>
                        <a:lnTo>
                          <a:pt x="334" y="143"/>
                        </a:lnTo>
                        <a:lnTo>
                          <a:pt x="334" y="140"/>
                        </a:lnTo>
                        <a:lnTo>
                          <a:pt x="334" y="144"/>
                        </a:lnTo>
                        <a:lnTo>
                          <a:pt x="334" y="143"/>
                        </a:lnTo>
                        <a:lnTo>
                          <a:pt x="334" y="141"/>
                        </a:lnTo>
                        <a:lnTo>
                          <a:pt x="334" y="144"/>
                        </a:lnTo>
                        <a:lnTo>
                          <a:pt x="334" y="140"/>
                        </a:lnTo>
                        <a:lnTo>
                          <a:pt x="334" y="142"/>
                        </a:lnTo>
                        <a:lnTo>
                          <a:pt x="334" y="139"/>
                        </a:lnTo>
                        <a:lnTo>
                          <a:pt x="334" y="140"/>
                        </a:lnTo>
                        <a:lnTo>
                          <a:pt x="334" y="139"/>
                        </a:lnTo>
                        <a:lnTo>
                          <a:pt x="334" y="140"/>
                        </a:lnTo>
                        <a:lnTo>
                          <a:pt x="334" y="140"/>
                        </a:lnTo>
                        <a:lnTo>
                          <a:pt x="334" y="139"/>
                        </a:lnTo>
                        <a:lnTo>
                          <a:pt x="334" y="143"/>
                        </a:lnTo>
                        <a:lnTo>
                          <a:pt x="334" y="140"/>
                        </a:lnTo>
                        <a:lnTo>
                          <a:pt x="334" y="142"/>
                        </a:lnTo>
                        <a:lnTo>
                          <a:pt x="334" y="139"/>
                        </a:lnTo>
                        <a:lnTo>
                          <a:pt x="334" y="142"/>
                        </a:lnTo>
                        <a:lnTo>
                          <a:pt x="334" y="142"/>
                        </a:lnTo>
                        <a:lnTo>
                          <a:pt x="334" y="141"/>
                        </a:lnTo>
                        <a:lnTo>
                          <a:pt x="334" y="140"/>
                        </a:lnTo>
                        <a:lnTo>
                          <a:pt x="334" y="141"/>
                        </a:lnTo>
                        <a:lnTo>
                          <a:pt x="334" y="141"/>
                        </a:lnTo>
                        <a:lnTo>
                          <a:pt x="334" y="139"/>
                        </a:lnTo>
                        <a:lnTo>
                          <a:pt x="334" y="141"/>
                        </a:lnTo>
                        <a:lnTo>
                          <a:pt x="334" y="142"/>
                        </a:lnTo>
                        <a:lnTo>
                          <a:pt x="334" y="140"/>
                        </a:lnTo>
                        <a:lnTo>
                          <a:pt x="334" y="140"/>
                        </a:lnTo>
                        <a:lnTo>
                          <a:pt x="334" y="142"/>
                        </a:lnTo>
                        <a:lnTo>
                          <a:pt x="334" y="137"/>
                        </a:lnTo>
                        <a:lnTo>
                          <a:pt x="334" y="140"/>
                        </a:lnTo>
                        <a:lnTo>
                          <a:pt x="334" y="140"/>
                        </a:lnTo>
                        <a:lnTo>
                          <a:pt x="334" y="142"/>
                        </a:lnTo>
                        <a:lnTo>
                          <a:pt x="334" y="141"/>
                        </a:lnTo>
                        <a:lnTo>
                          <a:pt x="334" y="141"/>
                        </a:lnTo>
                        <a:lnTo>
                          <a:pt x="334" y="141"/>
                        </a:lnTo>
                        <a:lnTo>
                          <a:pt x="334" y="139"/>
                        </a:lnTo>
                        <a:lnTo>
                          <a:pt x="334" y="142"/>
                        </a:lnTo>
                        <a:lnTo>
                          <a:pt x="334" y="140"/>
                        </a:lnTo>
                        <a:lnTo>
                          <a:pt x="334" y="140"/>
                        </a:lnTo>
                        <a:lnTo>
                          <a:pt x="334" y="137"/>
                        </a:lnTo>
                        <a:lnTo>
                          <a:pt x="334" y="141"/>
                        </a:lnTo>
                        <a:lnTo>
                          <a:pt x="334" y="138"/>
                        </a:lnTo>
                        <a:lnTo>
                          <a:pt x="334" y="140"/>
                        </a:lnTo>
                        <a:lnTo>
                          <a:pt x="334" y="138"/>
                        </a:lnTo>
                        <a:lnTo>
                          <a:pt x="334" y="138"/>
                        </a:lnTo>
                        <a:lnTo>
                          <a:pt x="334" y="140"/>
                        </a:lnTo>
                        <a:lnTo>
                          <a:pt x="334" y="140"/>
                        </a:lnTo>
                        <a:lnTo>
                          <a:pt x="334" y="138"/>
                        </a:lnTo>
                        <a:lnTo>
                          <a:pt x="334" y="140"/>
                        </a:lnTo>
                        <a:lnTo>
                          <a:pt x="334" y="140"/>
                        </a:lnTo>
                        <a:lnTo>
                          <a:pt x="334" y="138"/>
                        </a:lnTo>
                        <a:lnTo>
                          <a:pt x="334" y="138"/>
                        </a:lnTo>
                        <a:lnTo>
                          <a:pt x="334" y="141"/>
                        </a:lnTo>
                        <a:lnTo>
                          <a:pt x="334" y="138"/>
                        </a:lnTo>
                        <a:lnTo>
                          <a:pt x="334" y="138"/>
                        </a:lnTo>
                        <a:lnTo>
                          <a:pt x="334" y="138"/>
                        </a:lnTo>
                        <a:lnTo>
                          <a:pt x="334" y="139"/>
                        </a:lnTo>
                        <a:lnTo>
                          <a:pt x="334" y="139"/>
                        </a:lnTo>
                        <a:lnTo>
                          <a:pt x="335" y="140"/>
                        </a:lnTo>
                        <a:lnTo>
                          <a:pt x="335" y="138"/>
                        </a:lnTo>
                        <a:lnTo>
                          <a:pt x="335" y="140"/>
                        </a:lnTo>
                        <a:lnTo>
                          <a:pt x="335" y="140"/>
                        </a:lnTo>
                        <a:lnTo>
                          <a:pt x="335" y="141"/>
                        </a:lnTo>
                        <a:lnTo>
                          <a:pt x="335" y="137"/>
                        </a:lnTo>
                        <a:lnTo>
                          <a:pt x="335" y="140"/>
                        </a:lnTo>
                        <a:lnTo>
                          <a:pt x="335" y="139"/>
                        </a:lnTo>
                        <a:lnTo>
                          <a:pt x="335" y="140"/>
                        </a:lnTo>
                        <a:lnTo>
                          <a:pt x="335" y="140"/>
                        </a:lnTo>
                        <a:lnTo>
                          <a:pt x="335" y="138"/>
                        </a:lnTo>
                        <a:lnTo>
                          <a:pt x="335" y="139"/>
                        </a:lnTo>
                        <a:lnTo>
                          <a:pt x="335" y="139"/>
                        </a:lnTo>
                        <a:lnTo>
                          <a:pt x="335" y="139"/>
                        </a:lnTo>
                        <a:lnTo>
                          <a:pt x="335" y="139"/>
                        </a:lnTo>
                        <a:lnTo>
                          <a:pt x="335" y="139"/>
                        </a:lnTo>
                        <a:lnTo>
                          <a:pt x="335" y="137"/>
                        </a:lnTo>
                        <a:lnTo>
                          <a:pt x="335" y="140"/>
                        </a:lnTo>
                        <a:lnTo>
                          <a:pt x="335" y="139"/>
                        </a:lnTo>
                        <a:lnTo>
                          <a:pt x="335" y="138"/>
                        </a:lnTo>
                        <a:lnTo>
                          <a:pt x="335" y="138"/>
                        </a:lnTo>
                        <a:lnTo>
                          <a:pt x="335" y="140"/>
                        </a:lnTo>
                        <a:lnTo>
                          <a:pt x="335" y="138"/>
                        </a:lnTo>
                        <a:lnTo>
                          <a:pt x="335" y="141"/>
                        </a:lnTo>
                        <a:lnTo>
                          <a:pt x="335" y="135"/>
                        </a:lnTo>
                        <a:lnTo>
                          <a:pt x="335" y="140"/>
                        </a:lnTo>
                        <a:lnTo>
                          <a:pt x="335" y="138"/>
                        </a:lnTo>
                        <a:lnTo>
                          <a:pt x="335" y="137"/>
                        </a:lnTo>
                        <a:lnTo>
                          <a:pt x="335" y="139"/>
                        </a:lnTo>
                        <a:lnTo>
                          <a:pt x="335" y="138"/>
                        </a:lnTo>
                        <a:lnTo>
                          <a:pt x="335" y="137"/>
                        </a:lnTo>
                        <a:lnTo>
                          <a:pt x="335" y="140"/>
                        </a:lnTo>
                        <a:lnTo>
                          <a:pt x="335" y="138"/>
                        </a:lnTo>
                        <a:lnTo>
                          <a:pt x="335" y="140"/>
                        </a:lnTo>
                        <a:lnTo>
                          <a:pt x="335" y="138"/>
                        </a:lnTo>
                        <a:lnTo>
                          <a:pt x="335" y="138"/>
                        </a:lnTo>
                        <a:lnTo>
                          <a:pt x="335" y="138"/>
                        </a:lnTo>
                        <a:lnTo>
                          <a:pt x="335" y="139"/>
                        </a:lnTo>
                        <a:lnTo>
                          <a:pt x="335" y="138"/>
                        </a:lnTo>
                        <a:lnTo>
                          <a:pt x="335" y="138"/>
                        </a:lnTo>
                        <a:lnTo>
                          <a:pt x="335" y="139"/>
                        </a:lnTo>
                        <a:lnTo>
                          <a:pt x="335" y="141"/>
                        </a:lnTo>
                        <a:lnTo>
                          <a:pt x="335" y="140"/>
                        </a:lnTo>
                        <a:lnTo>
                          <a:pt x="335" y="141"/>
                        </a:lnTo>
                        <a:lnTo>
                          <a:pt x="335" y="139"/>
                        </a:lnTo>
                        <a:lnTo>
                          <a:pt x="335" y="141"/>
                        </a:lnTo>
                        <a:lnTo>
                          <a:pt x="335" y="140"/>
                        </a:lnTo>
                        <a:lnTo>
                          <a:pt x="335" y="141"/>
                        </a:lnTo>
                        <a:lnTo>
                          <a:pt x="335" y="140"/>
                        </a:lnTo>
                        <a:lnTo>
                          <a:pt x="335" y="141"/>
                        </a:lnTo>
                        <a:lnTo>
                          <a:pt x="335" y="140"/>
                        </a:lnTo>
                        <a:lnTo>
                          <a:pt x="335" y="139"/>
                        </a:lnTo>
                        <a:lnTo>
                          <a:pt x="335" y="141"/>
                        </a:lnTo>
                        <a:lnTo>
                          <a:pt x="335" y="139"/>
                        </a:lnTo>
                        <a:lnTo>
                          <a:pt x="335" y="140"/>
                        </a:lnTo>
                        <a:lnTo>
                          <a:pt x="335" y="142"/>
                        </a:lnTo>
                        <a:lnTo>
                          <a:pt x="335" y="141"/>
                        </a:lnTo>
                        <a:lnTo>
                          <a:pt x="335" y="141"/>
                        </a:lnTo>
                        <a:lnTo>
                          <a:pt x="335" y="142"/>
                        </a:lnTo>
                        <a:lnTo>
                          <a:pt x="335" y="139"/>
                        </a:lnTo>
                        <a:lnTo>
                          <a:pt x="335" y="142"/>
                        </a:lnTo>
                        <a:lnTo>
                          <a:pt x="335" y="141"/>
                        </a:lnTo>
                        <a:lnTo>
                          <a:pt x="335" y="140"/>
                        </a:lnTo>
                        <a:lnTo>
                          <a:pt x="335" y="141"/>
                        </a:lnTo>
                        <a:lnTo>
                          <a:pt x="335" y="141"/>
                        </a:lnTo>
                        <a:lnTo>
                          <a:pt x="335" y="143"/>
                        </a:lnTo>
                        <a:lnTo>
                          <a:pt x="335" y="140"/>
                        </a:lnTo>
                        <a:lnTo>
                          <a:pt x="335" y="142"/>
                        </a:lnTo>
                        <a:lnTo>
                          <a:pt x="335" y="141"/>
                        </a:lnTo>
                        <a:lnTo>
                          <a:pt x="335" y="142"/>
                        </a:lnTo>
                        <a:lnTo>
                          <a:pt x="335" y="141"/>
                        </a:lnTo>
                        <a:lnTo>
                          <a:pt x="335" y="140"/>
                        </a:lnTo>
                        <a:lnTo>
                          <a:pt x="335" y="142"/>
                        </a:lnTo>
                        <a:lnTo>
                          <a:pt x="335" y="141"/>
                        </a:lnTo>
                        <a:lnTo>
                          <a:pt x="335" y="142"/>
                        </a:lnTo>
                        <a:lnTo>
                          <a:pt x="335" y="140"/>
                        </a:lnTo>
                        <a:lnTo>
                          <a:pt x="335" y="142"/>
                        </a:lnTo>
                        <a:lnTo>
                          <a:pt x="335" y="139"/>
                        </a:lnTo>
                        <a:lnTo>
                          <a:pt x="335" y="139"/>
                        </a:lnTo>
                        <a:lnTo>
                          <a:pt x="335" y="142"/>
                        </a:lnTo>
                        <a:lnTo>
                          <a:pt x="335" y="139"/>
                        </a:lnTo>
                        <a:lnTo>
                          <a:pt x="335" y="141"/>
                        </a:lnTo>
                        <a:lnTo>
                          <a:pt x="335" y="138"/>
                        </a:lnTo>
                        <a:lnTo>
                          <a:pt x="335" y="140"/>
                        </a:lnTo>
                        <a:lnTo>
                          <a:pt x="335" y="140"/>
                        </a:lnTo>
                        <a:lnTo>
                          <a:pt x="335" y="141"/>
                        </a:lnTo>
                        <a:lnTo>
                          <a:pt x="335" y="139"/>
                        </a:lnTo>
                        <a:lnTo>
                          <a:pt x="335" y="140"/>
                        </a:lnTo>
                        <a:lnTo>
                          <a:pt x="335" y="138"/>
                        </a:lnTo>
                        <a:lnTo>
                          <a:pt x="335" y="140"/>
                        </a:lnTo>
                        <a:lnTo>
                          <a:pt x="335" y="139"/>
                        </a:lnTo>
                        <a:lnTo>
                          <a:pt x="335" y="142"/>
                        </a:lnTo>
                        <a:lnTo>
                          <a:pt x="335" y="139"/>
                        </a:lnTo>
                        <a:lnTo>
                          <a:pt x="335" y="138"/>
                        </a:lnTo>
                        <a:lnTo>
                          <a:pt x="335" y="140"/>
                        </a:lnTo>
                        <a:lnTo>
                          <a:pt x="335" y="138"/>
                        </a:lnTo>
                        <a:lnTo>
                          <a:pt x="335" y="139"/>
                        </a:lnTo>
                        <a:lnTo>
                          <a:pt x="335" y="138"/>
                        </a:lnTo>
                        <a:lnTo>
                          <a:pt x="335" y="136"/>
                        </a:lnTo>
                        <a:lnTo>
                          <a:pt x="335" y="140"/>
                        </a:lnTo>
                        <a:lnTo>
                          <a:pt x="335" y="137"/>
                        </a:lnTo>
                        <a:lnTo>
                          <a:pt x="335" y="138"/>
                        </a:lnTo>
                        <a:lnTo>
                          <a:pt x="335" y="135"/>
                        </a:lnTo>
                        <a:lnTo>
                          <a:pt x="335" y="135"/>
                        </a:lnTo>
                        <a:lnTo>
                          <a:pt x="335" y="135"/>
                        </a:lnTo>
                        <a:lnTo>
                          <a:pt x="335" y="137"/>
                        </a:lnTo>
                        <a:lnTo>
                          <a:pt x="335" y="132"/>
                        </a:lnTo>
                        <a:lnTo>
                          <a:pt x="335" y="136"/>
                        </a:lnTo>
                        <a:lnTo>
                          <a:pt x="336" y="133"/>
                        </a:lnTo>
                        <a:lnTo>
                          <a:pt x="336" y="134"/>
                        </a:lnTo>
                        <a:lnTo>
                          <a:pt x="336" y="134"/>
                        </a:lnTo>
                        <a:lnTo>
                          <a:pt x="336" y="133"/>
                        </a:lnTo>
                        <a:lnTo>
                          <a:pt x="336" y="131"/>
                        </a:lnTo>
                        <a:lnTo>
                          <a:pt x="336" y="134"/>
                        </a:lnTo>
                        <a:lnTo>
                          <a:pt x="336" y="132"/>
                        </a:lnTo>
                        <a:lnTo>
                          <a:pt x="336" y="133"/>
                        </a:lnTo>
                        <a:lnTo>
                          <a:pt x="336" y="129"/>
                        </a:lnTo>
                        <a:lnTo>
                          <a:pt x="336" y="135"/>
                        </a:lnTo>
                        <a:lnTo>
                          <a:pt x="336" y="130"/>
                        </a:lnTo>
                        <a:lnTo>
                          <a:pt x="336" y="129"/>
                        </a:lnTo>
                        <a:lnTo>
                          <a:pt x="336" y="132"/>
                        </a:lnTo>
                        <a:lnTo>
                          <a:pt x="336" y="130"/>
                        </a:lnTo>
                        <a:lnTo>
                          <a:pt x="336" y="129"/>
                        </a:lnTo>
                        <a:lnTo>
                          <a:pt x="336" y="130"/>
                        </a:lnTo>
                        <a:lnTo>
                          <a:pt x="336" y="129"/>
                        </a:lnTo>
                        <a:lnTo>
                          <a:pt x="336" y="130"/>
                        </a:lnTo>
                        <a:lnTo>
                          <a:pt x="336" y="131"/>
                        </a:lnTo>
                        <a:lnTo>
                          <a:pt x="336" y="130"/>
                        </a:lnTo>
                        <a:lnTo>
                          <a:pt x="336" y="130"/>
                        </a:lnTo>
                        <a:lnTo>
                          <a:pt x="336" y="127"/>
                        </a:lnTo>
                        <a:lnTo>
                          <a:pt x="336" y="127"/>
                        </a:lnTo>
                        <a:lnTo>
                          <a:pt x="336" y="131"/>
                        </a:lnTo>
                        <a:lnTo>
                          <a:pt x="336" y="128"/>
                        </a:lnTo>
                        <a:lnTo>
                          <a:pt x="336" y="129"/>
                        </a:lnTo>
                        <a:lnTo>
                          <a:pt x="336" y="129"/>
                        </a:lnTo>
                        <a:lnTo>
                          <a:pt x="336" y="129"/>
                        </a:lnTo>
                        <a:lnTo>
                          <a:pt x="336" y="130"/>
                        </a:lnTo>
                        <a:lnTo>
                          <a:pt x="336" y="132"/>
                        </a:lnTo>
                        <a:lnTo>
                          <a:pt x="336" y="129"/>
                        </a:lnTo>
                        <a:lnTo>
                          <a:pt x="336" y="132"/>
                        </a:lnTo>
                        <a:lnTo>
                          <a:pt x="336" y="128"/>
                        </a:lnTo>
                        <a:lnTo>
                          <a:pt x="336" y="129"/>
                        </a:lnTo>
                        <a:lnTo>
                          <a:pt x="336" y="131"/>
                        </a:lnTo>
                        <a:lnTo>
                          <a:pt x="336" y="132"/>
                        </a:lnTo>
                        <a:lnTo>
                          <a:pt x="336" y="128"/>
                        </a:lnTo>
                        <a:lnTo>
                          <a:pt x="336" y="132"/>
                        </a:lnTo>
                        <a:lnTo>
                          <a:pt x="336" y="130"/>
                        </a:lnTo>
                        <a:lnTo>
                          <a:pt x="336" y="132"/>
                        </a:lnTo>
                        <a:lnTo>
                          <a:pt x="336" y="131"/>
                        </a:lnTo>
                        <a:lnTo>
                          <a:pt x="336" y="129"/>
                        </a:lnTo>
                        <a:lnTo>
                          <a:pt x="336" y="132"/>
                        </a:lnTo>
                        <a:lnTo>
                          <a:pt x="336" y="131"/>
                        </a:lnTo>
                        <a:lnTo>
                          <a:pt x="336" y="130"/>
                        </a:lnTo>
                        <a:lnTo>
                          <a:pt x="336" y="131"/>
                        </a:lnTo>
                        <a:lnTo>
                          <a:pt x="336" y="133"/>
                        </a:lnTo>
                        <a:lnTo>
                          <a:pt x="336" y="131"/>
                        </a:lnTo>
                        <a:lnTo>
                          <a:pt x="336" y="132"/>
                        </a:lnTo>
                        <a:lnTo>
                          <a:pt x="336" y="131"/>
                        </a:lnTo>
                        <a:lnTo>
                          <a:pt x="336" y="134"/>
                        </a:lnTo>
                        <a:lnTo>
                          <a:pt x="336" y="133"/>
                        </a:lnTo>
                        <a:lnTo>
                          <a:pt x="336" y="134"/>
                        </a:lnTo>
                        <a:lnTo>
                          <a:pt x="336" y="133"/>
                        </a:lnTo>
                        <a:lnTo>
                          <a:pt x="336" y="135"/>
                        </a:lnTo>
                        <a:lnTo>
                          <a:pt x="336" y="134"/>
                        </a:lnTo>
                        <a:lnTo>
                          <a:pt x="336" y="133"/>
                        </a:lnTo>
                        <a:lnTo>
                          <a:pt x="336" y="136"/>
                        </a:lnTo>
                        <a:lnTo>
                          <a:pt x="336" y="134"/>
                        </a:lnTo>
                        <a:lnTo>
                          <a:pt x="336" y="136"/>
                        </a:lnTo>
                        <a:lnTo>
                          <a:pt x="336" y="139"/>
                        </a:lnTo>
                        <a:lnTo>
                          <a:pt x="336" y="134"/>
                        </a:lnTo>
                        <a:lnTo>
                          <a:pt x="336" y="138"/>
                        </a:lnTo>
                        <a:lnTo>
                          <a:pt x="336" y="137"/>
                        </a:lnTo>
                        <a:lnTo>
                          <a:pt x="336" y="138"/>
                        </a:lnTo>
                        <a:lnTo>
                          <a:pt x="336" y="139"/>
                        </a:lnTo>
                        <a:lnTo>
                          <a:pt x="336" y="138"/>
                        </a:lnTo>
                        <a:lnTo>
                          <a:pt x="336" y="142"/>
                        </a:lnTo>
                        <a:lnTo>
                          <a:pt x="336" y="139"/>
                        </a:lnTo>
                        <a:lnTo>
                          <a:pt x="336" y="142"/>
                        </a:lnTo>
                        <a:lnTo>
                          <a:pt x="336" y="142"/>
                        </a:lnTo>
                        <a:lnTo>
                          <a:pt x="336" y="142"/>
                        </a:lnTo>
                        <a:lnTo>
                          <a:pt x="336" y="142"/>
                        </a:lnTo>
                        <a:lnTo>
                          <a:pt x="336" y="143"/>
                        </a:lnTo>
                        <a:lnTo>
                          <a:pt x="336" y="143"/>
                        </a:lnTo>
                        <a:lnTo>
                          <a:pt x="336" y="144"/>
                        </a:lnTo>
                        <a:lnTo>
                          <a:pt x="336" y="144"/>
                        </a:lnTo>
                        <a:lnTo>
                          <a:pt x="336" y="144"/>
                        </a:lnTo>
                        <a:lnTo>
                          <a:pt x="336" y="145"/>
                        </a:lnTo>
                        <a:lnTo>
                          <a:pt x="336" y="144"/>
                        </a:lnTo>
                        <a:lnTo>
                          <a:pt x="336" y="146"/>
                        </a:lnTo>
                        <a:lnTo>
                          <a:pt x="336" y="147"/>
                        </a:lnTo>
                        <a:lnTo>
                          <a:pt x="336" y="148"/>
                        </a:lnTo>
                        <a:lnTo>
                          <a:pt x="336" y="147"/>
                        </a:lnTo>
                        <a:lnTo>
                          <a:pt x="336" y="150"/>
                        </a:lnTo>
                        <a:lnTo>
                          <a:pt x="336" y="149"/>
                        </a:lnTo>
                        <a:lnTo>
                          <a:pt x="336" y="149"/>
                        </a:lnTo>
                        <a:lnTo>
                          <a:pt x="336" y="152"/>
                        </a:lnTo>
                        <a:lnTo>
                          <a:pt x="336" y="150"/>
                        </a:lnTo>
                        <a:lnTo>
                          <a:pt x="336" y="152"/>
                        </a:lnTo>
                        <a:lnTo>
                          <a:pt x="336" y="152"/>
                        </a:lnTo>
                        <a:lnTo>
                          <a:pt x="336" y="154"/>
                        </a:lnTo>
                        <a:lnTo>
                          <a:pt x="336" y="153"/>
                        </a:lnTo>
                        <a:lnTo>
                          <a:pt x="336" y="155"/>
                        </a:lnTo>
                        <a:lnTo>
                          <a:pt x="336" y="154"/>
                        </a:lnTo>
                        <a:lnTo>
                          <a:pt x="336" y="158"/>
                        </a:lnTo>
                        <a:lnTo>
                          <a:pt x="336" y="156"/>
                        </a:lnTo>
                        <a:lnTo>
                          <a:pt x="336" y="158"/>
                        </a:lnTo>
                        <a:lnTo>
                          <a:pt x="337" y="158"/>
                        </a:lnTo>
                        <a:lnTo>
                          <a:pt x="337" y="160"/>
                        </a:lnTo>
                        <a:lnTo>
                          <a:pt x="337" y="160"/>
                        </a:lnTo>
                        <a:lnTo>
                          <a:pt x="337" y="160"/>
                        </a:lnTo>
                        <a:lnTo>
                          <a:pt x="337" y="164"/>
                        </a:lnTo>
                        <a:lnTo>
                          <a:pt x="337" y="161"/>
                        </a:lnTo>
                        <a:lnTo>
                          <a:pt x="337" y="163"/>
                        </a:lnTo>
                        <a:lnTo>
                          <a:pt x="337" y="161"/>
                        </a:lnTo>
                        <a:lnTo>
                          <a:pt x="337" y="165"/>
                        </a:lnTo>
                        <a:lnTo>
                          <a:pt x="337" y="163"/>
                        </a:lnTo>
                        <a:lnTo>
                          <a:pt x="337" y="166"/>
                        </a:lnTo>
                        <a:lnTo>
                          <a:pt x="337" y="166"/>
                        </a:lnTo>
                        <a:lnTo>
                          <a:pt x="337" y="165"/>
                        </a:lnTo>
                        <a:lnTo>
                          <a:pt x="337" y="167"/>
                        </a:lnTo>
                        <a:lnTo>
                          <a:pt x="337" y="167"/>
                        </a:lnTo>
                        <a:lnTo>
                          <a:pt x="337" y="169"/>
                        </a:lnTo>
                        <a:lnTo>
                          <a:pt x="337" y="168"/>
                        </a:lnTo>
                        <a:lnTo>
                          <a:pt x="337" y="169"/>
                        </a:lnTo>
                        <a:lnTo>
                          <a:pt x="337" y="169"/>
                        </a:lnTo>
                        <a:lnTo>
                          <a:pt x="337" y="167"/>
                        </a:lnTo>
                        <a:lnTo>
                          <a:pt x="337" y="168"/>
                        </a:lnTo>
                        <a:lnTo>
                          <a:pt x="337" y="170"/>
                        </a:lnTo>
                        <a:lnTo>
                          <a:pt x="337" y="167"/>
                        </a:lnTo>
                        <a:lnTo>
                          <a:pt x="337" y="170"/>
                        </a:lnTo>
                        <a:lnTo>
                          <a:pt x="337" y="168"/>
                        </a:lnTo>
                        <a:lnTo>
                          <a:pt x="337" y="171"/>
                        </a:lnTo>
                        <a:lnTo>
                          <a:pt x="337" y="168"/>
                        </a:lnTo>
                        <a:lnTo>
                          <a:pt x="337" y="172"/>
                        </a:lnTo>
                        <a:lnTo>
                          <a:pt x="337" y="169"/>
                        </a:lnTo>
                        <a:lnTo>
                          <a:pt x="337" y="172"/>
                        </a:lnTo>
                        <a:lnTo>
                          <a:pt x="337" y="170"/>
                        </a:lnTo>
                        <a:lnTo>
                          <a:pt x="337" y="171"/>
                        </a:lnTo>
                        <a:lnTo>
                          <a:pt x="337" y="172"/>
                        </a:lnTo>
                        <a:lnTo>
                          <a:pt x="337" y="170"/>
                        </a:lnTo>
                        <a:lnTo>
                          <a:pt x="337" y="170"/>
                        </a:lnTo>
                        <a:lnTo>
                          <a:pt x="337" y="169"/>
                        </a:lnTo>
                        <a:lnTo>
                          <a:pt x="337" y="171"/>
                        </a:lnTo>
                        <a:lnTo>
                          <a:pt x="337" y="172"/>
                        </a:lnTo>
                        <a:lnTo>
                          <a:pt x="337" y="173"/>
                        </a:lnTo>
                        <a:lnTo>
                          <a:pt x="337" y="171"/>
                        </a:lnTo>
                        <a:lnTo>
                          <a:pt x="337" y="172"/>
                        </a:lnTo>
                        <a:lnTo>
                          <a:pt x="337" y="168"/>
                        </a:lnTo>
                        <a:lnTo>
                          <a:pt x="337" y="173"/>
                        </a:lnTo>
                        <a:lnTo>
                          <a:pt x="337" y="172"/>
                        </a:lnTo>
                        <a:lnTo>
                          <a:pt x="337" y="171"/>
                        </a:lnTo>
                        <a:lnTo>
                          <a:pt x="337" y="169"/>
                        </a:lnTo>
                        <a:lnTo>
                          <a:pt x="337" y="173"/>
                        </a:lnTo>
                        <a:lnTo>
                          <a:pt x="337" y="169"/>
                        </a:lnTo>
                        <a:lnTo>
                          <a:pt x="337" y="172"/>
                        </a:lnTo>
                        <a:lnTo>
                          <a:pt x="337" y="169"/>
                        </a:lnTo>
                        <a:lnTo>
                          <a:pt x="337" y="170"/>
                        </a:lnTo>
                        <a:lnTo>
                          <a:pt x="337" y="168"/>
                        </a:lnTo>
                        <a:lnTo>
                          <a:pt x="337" y="168"/>
                        </a:lnTo>
                        <a:lnTo>
                          <a:pt x="337" y="169"/>
                        </a:lnTo>
                        <a:lnTo>
                          <a:pt x="337" y="169"/>
                        </a:lnTo>
                        <a:lnTo>
                          <a:pt x="337" y="169"/>
                        </a:lnTo>
                        <a:lnTo>
                          <a:pt x="337" y="168"/>
                        </a:lnTo>
                        <a:lnTo>
                          <a:pt x="337" y="168"/>
                        </a:lnTo>
                        <a:lnTo>
                          <a:pt x="337" y="168"/>
                        </a:lnTo>
                        <a:lnTo>
                          <a:pt x="337" y="168"/>
                        </a:lnTo>
                        <a:lnTo>
                          <a:pt x="337" y="164"/>
                        </a:lnTo>
                        <a:lnTo>
                          <a:pt x="337" y="166"/>
                        </a:lnTo>
                        <a:lnTo>
                          <a:pt x="337" y="166"/>
                        </a:lnTo>
                        <a:lnTo>
                          <a:pt x="337" y="164"/>
                        </a:lnTo>
                        <a:lnTo>
                          <a:pt x="337" y="165"/>
                        </a:lnTo>
                        <a:lnTo>
                          <a:pt x="337" y="162"/>
                        </a:lnTo>
                        <a:lnTo>
                          <a:pt x="337" y="162"/>
                        </a:lnTo>
                        <a:lnTo>
                          <a:pt x="337" y="164"/>
                        </a:lnTo>
                        <a:lnTo>
                          <a:pt x="337" y="159"/>
                        </a:lnTo>
                        <a:lnTo>
                          <a:pt x="337" y="161"/>
                        </a:lnTo>
                        <a:lnTo>
                          <a:pt x="337" y="160"/>
                        </a:lnTo>
                        <a:lnTo>
                          <a:pt x="337" y="159"/>
                        </a:lnTo>
                        <a:lnTo>
                          <a:pt x="337" y="159"/>
                        </a:lnTo>
                        <a:lnTo>
                          <a:pt x="337" y="159"/>
                        </a:lnTo>
                        <a:lnTo>
                          <a:pt x="337" y="159"/>
                        </a:lnTo>
                        <a:lnTo>
                          <a:pt x="337" y="156"/>
                        </a:lnTo>
                        <a:lnTo>
                          <a:pt x="337" y="156"/>
                        </a:lnTo>
                        <a:lnTo>
                          <a:pt x="337" y="154"/>
                        </a:lnTo>
                        <a:lnTo>
                          <a:pt x="337" y="155"/>
                        </a:lnTo>
                        <a:lnTo>
                          <a:pt x="337" y="154"/>
                        </a:lnTo>
                        <a:lnTo>
                          <a:pt x="337" y="155"/>
                        </a:lnTo>
                        <a:lnTo>
                          <a:pt x="337" y="155"/>
                        </a:lnTo>
                        <a:lnTo>
                          <a:pt x="337" y="155"/>
                        </a:lnTo>
                        <a:lnTo>
                          <a:pt x="337" y="151"/>
                        </a:lnTo>
                        <a:lnTo>
                          <a:pt x="337" y="154"/>
                        </a:lnTo>
                        <a:lnTo>
                          <a:pt x="337" y="150"/>
                        </a:lnTo>
                        <a:lnTo>
                          <a:pt x="337" y="155"/>
                        </a:lnTo>
                        <a:lnTo>
                          <a:pt x="337" y="148"/>
                        </a:lnTo>
                        <a:lnTo>
                          <a:pt x="337" y="152"/>
                        </a:lnTo>
                        <a:lnTo>
                          <a:pt x="337" y="149"/>
                        </a:lnTo>
                        <a:lnTo>
                          <a:pt x="337" y="149"/>
                        </a:lnTo>
                        <a:lnTo>
                          <a:pt x="337" y="149"/>
                        </a:lnTo>
                        <a:lnTo>
                          <a:pt x="337" y="149"/>
                        </a:lnTo>
                        <a:lnTo>
                          <a:pt x="337" y="147"/>
                        </a:lnTo>
                        <a:lnTo>
                          <a:pt x="337" y="146"/>
                        </a:lnTo>
                        <a:lnTo>
                          <a:pt x="337" y="148"/>
                        </a:lnTo>
                        <a:lnTo>
                          <a:pt x="337" y="145"/>
                        </a:lnTo>
                        <a:lnTo>
                          <a:pt x="337" y="145"/>
                        </a:lnTo>
                        <a:lnTo>
                          <a:pt x="337" y="147"/>
                        </a:lnTo>
                        <a:lnTo>
                          <a:pt x="337" y="144"/>
                        </a:lnTo>
                        <a:lnTo>
                          <a:pt x="337" y="144"/>
                        </a:lnTo>
                        <a:lnTo>
                          <a:pt x="337" y="142"/>
                        </a:lnTo>
                        <a:lnTo>
                          <a:pt x="337" y="143"/>
                        </a:lnTo>
                        <a:lnTo>
                          <a:pt x="337" y="142"/>
                        </a:lnTo>
                        <a:lnTo>
                          <a:pt x="337" y="142"/>
                        </a:lnTo>
                        <a:lnTo>
                          <a:pt x="337" y="140"/>
                        </a:lnTo>
                        <a:lnTo>
                          <a:pt x="337" y="140"/>
                        </a:lnTo>
                        <a:lnTo>
                          <a:pt x="337" y="139"/>
                        </a:lnTo>
                        <a:lnTo>
                          <a:pt x="338" y="137"/>
                        </a:lnTo>
                        <a:lnTo>
                          <a:pt x="338" y="137"/>
                        </a:lnTo>
                        <a:lnTo>
                          <a:pt x="338" y="135"/>
                        </a:lnTo>
                        <a:lnTo>
                          <a:pt x="338" y="139"/>
                        </a:lnTo>
                        <a:lnTo>
                          <a:pt x="338" y="131"/>
                        </a:lnTo>
                        <a:lnTo>
                          <a:pt x="338" y="137"/>
                        </a:lnTo>
                        <a:lnTo>
                          <a:pt x="338" y="133"/>
                        </a:lnTo>
                        <a:lnTo>
                          <a:pt x="338" y="136"/>
                        </a:lnTo>
                        <a:lnTo>
                          <a:pt x="338" y="131"/>
                        </a:lnTo>
                        <a:lnTo>
                          <a:pt x="338" y="133"/>
                        </a:lnTo>
                        <a:lnTo>
                          <a:pt x="338" y="133"/>
                        </a:lnTo>
                        <a:lnTo>
                          <a:pt x="338" y="132"/>
                        </a:lnTo>
                        <a:lnTo>
                          <a:pt x="338" y="133"/>
                        </a:lnTo>
                        <a:lnTo>
                          <a:pt x="338" y="130"/>
                        </a:lnTo>
                        <a:lnTo>
                          <a:pt x="338" y="132"/>
                        </a:lnTo>
                        <a:lnTo>
                          <a:pt x="338" y="131"/>
                        </a:lnTo>
                        <a:lnTo>
                          <a:pt x="338" y="130"/>
                        </a:lnTo>
                        <a:lnTo>
                          <a:pt x="338" y="131"/>
                        </a:lnTo>
                        <a:lnTo>
                          <a:pt x="338" y="129"/>
                        </a:lnTo>
                        <a:lnTo>
                          <a:pt x="338" y="129"/>
                        </a:lnTo>
                        <a:lnTo>
                          <a:pt x="338" y="131"/>
                        </a:lnTo>
                        <a:lnTo>
                          <a:pt x="338" y="129"/>
                        </a:lnTo>
                        <a:lnTo>
                          <a:pt x="338" y="131"/>
                        </a:lnTo>
                        <a:lnTo>
                          <a:pt x="338" y="128"/>
                        </a:lnTo>
                        <a:lnTo>
                          <a:pt x="338" y="128"/>
                        </a:lnTo>
                        <a:lnTo>
                          <a:pt x="338" y="130"/>
                        </a:lnTo>
                        <a:lnTo>
                          <a:pt x="338" y="129"/>
                        </a:lnTo>
                        <a:lnTo>
                          <a:pt x="338" y="127"/>
                        </a:lnTo>
                        <a:lnTo>
                          <a:pt x="338" y="131"/>
                        </a:lnTo>
                        <a:lnTo>
                          <a:pt x="338" y="127"/>
                        </a:lnTo>
                        <a:lnTo>
                          <a:pt x="338" y="130"/>
                        </a:lnTo>
                        <a:lnTo>
                          <a:pt x="338" y="130"/>
                        </a:lnTo>
                        <a:lnTo>
                          <a:pt x="338" y="127"/>
                        </a:lnTo>
                        <a:lnTo>
                          <a:pt x="338" y="128"/>
                        </a:lnTo>
                        <a:lnTo>
                          <a:pt x="338" y="127"/>
                        </a:lnTo>
                        <a:lnTo>
                          <a:pt x="338" y="129"/>
                        </a:lnTo>
                        <a:lnTo>
                          <a:pt x="338" y="127"/>
                        </a:lnTo>
                        <a:lnTo>
                          <a:pt x="338" y="128"/>
                        </a:lnTo>
                        <a:lnTo>
                          <a:pt x="338" y="126"/>
                        </a:lnTo>
                        <a:lnTo>
                          <a:pt x="338" y="128"/>
                        </a:lnTo>
                        <a:lnTo>
                          <a:pt x="338" y="126"/>
                        </a:lnTo>
                        <a:lnTo>
                          <a:pt x="338" y="128"/>
                        </a:lnTo>
                        <a:lnTo>
                          <a:pt x="338" y="128"/>
                        </a:lnTo>
                        <a:lnTo>
                          <a:pt x="338" y="123"/>
                        </a:lnTo>
                        <a:lnTo>
                          <a:pt x="338" y="127"/>
                        </a:lnTo>
                        <a:lnTo>
                          <a:pt x="338" y="124"/>
                        </a:lnTo>
                        <a:lnTo>
                          <a:pt x="338" y="128"/>
                        </a:lnTo>
                        <a:lnTo>
                          <a:pt x="338" y="124"/>
                        </a:lnTo>
                        <a:lnTo>
                          <a:pt x="338" y="128"/>
                        </a:lnTo>
                        <a:lnTo>
                          <a:pt x="338" y="126"/>
                        </a:lnTo>
                        <a:lnTo>
                          <a:pt x="338" y="126"/>
                        </a:lnTo>
                        <a:lnTo>
                          <a:pt x="338" y="128"/>
                        </a:lnTo>
                        <a:lnTo>
                          <a:pt x="338" y="123"/>
                        </a:lnTo>
                        <a:lnTo>
                          <a:pt x="338" y="126"/>
                        </a:lnTo>
                        <a:lnTo>
                          <a:pt x="338" y="128"/>
                        </a:lnTo>
                        <a:lnTo>
                          <a:pt x="338" y="127"/>
                        </a:lnTo>
                        <a:lnTo>
                          <a:pt x="338" y="129"/>
                        </a:lnTo>
                        <a:lnTo>
                          <a:pt x="338" y="128"/>
                        </a:lnTo>
                        <a:lnTo>
                          <a:pt x="338" y="126"/>
                        </a:lnTo>
                        <a:lnTo>
                          <a:pt x="338" y="129"/>
                        </a:lnTo>
                        <a:lnTo>
                          <a:pt x="338" y="130"/>
                        </a:lnTo>
                        <a:lnTo>
                          <a:pt x="338" y="129"/>
                        </a:lnTo>
                        <a:lnTo>
                          <a:pt x="338" y="131"/>
                        </a:lnTo>
                        <a:lnTo>
                          <a:pt x="338" y="132"/>
                        </a:lnTo>
                        <a:lnTo>
                          <a:pt x="338" y="131"/>
                        </a:lnTo>
                        <a:lnTo>
                          <a:pt x="338" y="131"/>
                        </a:lnTo>
                        <a:lnTo>
                          <a:pt x="338" y="132"/>
                        </a:lnTo>
                        <a:lnTo>
                          <a:pt x="338" y="134"/>
                        </a:lnTo>
                        <a:lnTo>
                          <a:pt x="338" y="131"/>
                        </a:lnTo>
                        <a:lnTo>
                          <a:pt x="338" y="135"/>
                        </a:lnTo>
                        <a:lnTo>
                          <a:pt x="338" y="131"/>
                        </a:lnTo>
                        <a:lnTo>
                          <a:pt x="338" y="136"/>
                        </a:lnTo>
                        <a:lnTo>
                          <a:pt x="338" y="134"/>
                        </a:lnTo>
                        <a:lnTo>
                          <a:pt x="338" y="135"/>
                        </a:lnTo>
                        <a:lnTo>
                          <a:pt x="338" y="132"/>
                        </a:lnTo>
                        <a:lnTo>
                          <a:pt x="338" y="135"/>
                        </a:lnTo>
                        <a:lnTo>
                          <a:pt x="338" y="134"/>
                        </a:lnTo>
                        <a:lnTo>
                          <a:pt x="338" y="133"/>
                        </a:lnTo>
                        <a:lnTo>
                          <a:pt x="338" y="133"/>
                        </a:lnTo>
                        <a:lnTo>
                          <a:pt x="338" y="136"/>
                        </a:lnTo>
                        <a:lnTo>
                          <a:pt x="338" y="138"/>
                        </a:lnTo>
                        <a:lnTo>
                          <a:pt x="338" y="137"/>
                        </a:lnTo>
                        <a:lnTo>
                          <a:pt x="338" y="138"/>
                        </a:lnTo>
                        <a:lnTo>
                          <a:pt x="338" y="138"/>
                        </a:lnTo>
                        <a:lnTo>
                          <a:pt x="338" y="137"/>
                        </a:lnTo>
                        <a:lnTo>
                          <a:pt x="338" y="138"/>
                        </a:lnTo>
                        <a:lnTo>
                          <a:pt x="338" y="140"/>
                        </a:lnTo>
                        <a:lnTo>
                          <a:pt x="338" y="136"/>
                        </a:lnTo>
                        <a:lnTo>
                          <a:pt x="338" y="142"/>
                        </a:lnTo>
                        <a:lnTo>
                          <a:pt x="338" y="140"/>
                        </a:lnTo>
                        <a:lnTo>
                          <a:pt x="338" y="140"/>
                        </a:lnTo>
                        <a:lnTo>
                          <a:pt x="338" y="142"/>
                        </a:lnTo>
                        <a:lnTo>
                          <a:pt x="338" y="140"/>
                        </a:lnTo>
                        <a:lnTo>
                          <a:pt x="338" y="142"/>
                        </a:lnTo>
                        <a:lnTo>
                          <a:pt x="338" y="142"/>
                        </a:lnTo>
                        <a:lnTo>
                          <a:pt x="338" y="144"/>
                        </a:lnTo>
                        <a:lnTo>
                          <a:pt x="338" y="142"/>
                        </a:lnTo>
                        <a:lnTo>
                          <a:pt x="339" y="144"/>
                        </a:lnTo>
                        <a:lnTo>
                          <a:pt x="339" y="142"/>
                        </a:lnTo>
                        <a:lnTo>
                          <a:pt x="339" y="146"/>
                        </a:lnTo>
                        <a:lnTo>
                          <a:pt x="339" y="146"/>
                        </a:lnTo>
                        <a:lnTo>
                          <a:pt x="339" y="146"/>
                        </a:lnTo>
                        <a:lnTo>
                          <a:pt x="339" y="144"/>
                        </a:lnTo>
                        <a:lnTo>
                          <a:pt x="339" y="151"/>
                        </a:lnTo>
                        <a:lnTo>
                          <a:pt x="339" y="146"/>
                        </a:lnTo>
                        <a:lnTo>
                          <a:pt x="339" y="147"/>
                        </a:lnTo>
                        <a:lnTo>
                          <a:pt x="339" y="149"/>
                        </a:lnTo>
                        <a:lnTo>
                          <a:pt x="339" y="150"/>
                        </a:lnTo>
                        <a:lnTo>
                          <a:pt x="339" y="151"/>
                        </a:lnTo>
                        <a:lnTo>
                          <a:pt x="339" y="149"/>
                        </a:lnTo>
                        <a:lnTo>
                          <a:pt x="339" y="151"/>
                        </a:lnTo>
                        <a:lnTo>
                          <a:pt x="339" y="151"/>
                        </a:lnTo>
                        <a:lnTo>
                          <a:pt x="339" y="150"/>
                        </a:lnTo>
                        <a:lnTo>
                          <a:pt x="339" y="153"/>
                        </a:lnTo>
                        <a:lnTo>
                          <a:pt x="339" y="153"/>
                        </a:lnTo>
                        <a:lnTo>
                          <a:pt x="339" y="154"/>
                        </a:lnTo>
                        <a:lnTo>
                          <a:pt x="339" y="154"/>
                        </a:lnTo>
                        <a:lnTo>
                          <a:pt x="339" y="152"/>
                        </a:lnTo>
                        <a:lnTo>
                          <a:pt x="339" y="155"/>
                        </a:lnTo>
                        <a:lnTo>
                          <a:pt x="339" y="157"/>
                        </a:lnTo>
                        <a:lnTo>
                          <a:pt x="339" y="155"/>
                        </a:lnTo>
                        <a:lnTo>
                          <a:pt x="339" y="153"/>
                        </a:lnTo>
                        <a:lnTo>
                          <a:pt x="339" y="158"/>
                        </a:lnTo>
                        <a:lnTo>
                          <a:pt x="339" y="156"/>
                        </a:lnTo>
                        <a:lnTo>
                          <a:pt x="339" y="158"/>
                        </a:lnTo>
                        <a:lnTo>
                          <a:pt x="339" y="159"/>
                        </a:lnTo>
                        <a:lnTo>
                          <a:pt x="339" y="158"/>
                        </a:lnTo>
                        <a:lnTo>
                          <a:pt x="339" y="157"/>
                        </a:lnTo>
                        <a:lnTo>
                          <a:pt x="339" y="158"/>
                        </a:lnTo>
                        <a:lnTo>
                          <a:pt x="339" y="159"/>
                        </a:lnTo>
                        <a:lnTo>
                          <a:pt x="339" y="158"/>
                        </a:lnTo>
                        <a:lnTo>
                          <a:pt x="339" y="161"/>
                        </a:lnTo>
                        <a:lnTo>
                          <a:pt x="339" y="160"/>
                        </a:lnTo>
                        <a:lnTo>
                          <a:pt x="339" y="161"/>
                        </a:lnTo>
                        <a:lnTo>
                          <a:pt x="339" y="162"/>
                        </a:lnTo>
                        <a:lnTo>
                          <a:pt x="339" y="160"/>
                        </a:lnTo>
                        <a:lnTo>
                          <a:pt x="339" y="163"/>
                        </a:lnTo>
                        <a:lnTo>
                          <a:pt x="339" y="160"/>
                        </a:lnTo>
                        <a:lnTo>
                          <a:pt x="339" y="162"/>
                        </a:lnTo>
                        <a:lnTo>
                          <a:pt x="339" y="162"/>
                        </a:lnTo>
                        <a:lnTo>
                          <a:pt x="339" y="161"/>
                        </a:lnTo>
                        <a:lnTo>
                          <a:pt x="339" y="163"/>
                        </a:lnTo>
                        <a:lnTo>
                          <a:pt x="339" y="162"/>
                        </a:lnTo>
                        <a:lnTo>
                          <a:pt x="339" y="167"/>
                        </a:lnTo>
                        <a:lnTo>
                          <a:pt x="339" y="164"/>
                        </a:lnTo>
                        <a:lnTo>
                          <a:pt x="339" y="166"/>
                        </a:lnTo>
                        <a:lnTo>
                          <a:pt x="339" y="165"/>
                        </a:lnTo>
                        <a:lnTo>
                          <a:pt x="339" y="168"/>
                        </a:lnTo>
                        <a:lnTo>
                          <a:pt x="339" y="164"/>
                        </a:lnTo>
                        <a:lnTo>
                          <a:pt x="339" y="169"/>
                        </a:lnTo>
                        <a:lnTo>
                          <a:pt x="339" y="166"/>
                        </a:lnTo>
                        <a:lnTo>
                          <a:pt x="339" y="169"/>
                        </a:lnTo>
                        <a:lnTo>
                          <a:pt x="339" y="168"/>
                        </a:lnTo>
                        <a:lnTo>
                          <a:pt x="339" y="170"/>
                        </a:lnTo>
                        <a:lnTo>
                          <a:pt x="339" y="171"/>
                        </a:lnTo>
                        <a:lnTo>
                          <a:pt x="339" y="171"/>
                        </a:lnTo>
                        <a:lnTo>
                          <a:pt x="339" y="170"/>
                        </a:lnTo>
                        <a:lnTo>
                          <a:pt x="339" y="172"/>
                        </a:lnTo>
                        <a:lnTo>
                          <a:pt x="339" y="171"/>
                        </a:lnTo>
                        <a:lnTo>
                          <a:pt x="339" y="172"/>
                        </a:lnTo>
                        <a:lnTo>
                          <a:pt x="339" y="172"/>
                        </a:lnTo>
                        <a:lnTo>
                          <a:pt x="339" y="174"/>
                        </a:lnTo>
                        <a:lnTo>
                          <a:pt x="339" y="171"/>
                        </a:lnTo>
                        <a:lnTo>
                          <a:pt x="339" y="175"/>
                        </a:lnTo>
                        <a:lnTo>
                          <a:pt x="339" y="174"/>
                        </a:lnTo>
                        <a:lnTo>
                          <a:pt x="339" y="173"/>
                        </a:lnTo>
                        <a:lnTo>
                          <a:pt x="339" y="176"/>
                        </a:lnTo>
                        <a:lnTo>
                          <a:pt x="339" y="175"/>
                        </a:lnTo>
                        <a:lnTo>
                          <a:pt x="339" y="176"/>
                        </a:lnTo>
                        <a:lnTo>
                          <a:pt x="339" y="175"/>
                        </a:lnTo>
                        <a:lnTo>
                          <a:pt x="339" y="177"/>
                        </a:lnTo>
                        <a:lnTo>
                          <a:pt x="339" y="177"/>
                        </a:lnTo>
                        <a:lnTo>
                          <a:pt x="339" y="177"/>
                        </a:lnTo>
                        <a:lnTo>
                          <a:pt x="339" y="177"/>
                        </a:lnTo>
                        <a:lnTo>
                          <a:pt x="339" y="178"/>
                        </a:lnTo>
                        <a:lnTo>
                          <a:pt x="339" y="177"/>
                        </a:lnTo>
                        <a:lnTo>
                          <a:pt x="339" y="178"/>
                        </a:lnTo>
                        <a:lnTo>
                          <a:pt x="339" y="178"/>
                        </a:lnTo>
                        <a:lnTo>
                          <a:pt x="339" y="180"/>
                        </a:lnTo>
                        <a:lnTo>
                          <a:pt x="339" y="179"/>
                        </a:lnTo>
                        <a:lnTo>
                          <a:pt x="339" y="182"/>
                        </a:lnTo>
                        <a:lnTo>
                          <a:pt x="339" y="181"/>
                        </a:lnTo>
                        <a:lnTo>
                          <a:pt x="339" y="180"/>
                        </a:lnTo>
                        <a:lnTo>
                          <a:pt x="339" y="184"/>
                        </a:lnTo>
                        <a:lnTo>
                          <a:pt x="339" y="181"/>
                        </a:lnTo>
                        <a:lnTo>
                          <a:pt x="339" y="183"/>
                        </a:lnTo>
                        <a:lnTo>
                          <a:pt x="339" y="183"/>
                        </a:lnTo>
                        <a:lnTo>
                          <a:pt x="339" y="183"/>
                        </a:lnTo>
                        <a:lnTo>
                          <a:pt x="339" y="184"/>
                        </a:lnTo>
                        <a:lnTo>
                          <a:pt x="339" y="182"/>
                        </a:lnTo>
                        <a:lnTo>
                          <a:pt x="339" y="184"/>
                        </a:lnTo>
                        <a:lnTo>
                          <a:pt x="339" y="184"/>
                        </a:lnTo>
                        <a:lnTo>
                          <a:pt x="339" y="186"/>
                        </a:lnTo>
                        <a:lnTo>
                          <a:pt x="339" y="183"/>
                        </a:lnTo>
                        <a:lnTo>
                          <a:pt x="339" y="187"/>
                        </a:lnTo>
                        <a:lnTo>
                          <a:pt x="339" y="185"/>
                        </a:lnTo>
                        <a:lnTo>
                          <a:pt x="340" y="185"/>
                        </a:lnTo>
                        <a:lnTo>
                          <a:pt x="340" y="187"/>
                        </a:lnTo>
                        <a:lnTo>
                          <a:pt x="340" y="187"/>
                        </a:lnTo>
                        <a:lnTo>
                          <a:pt x="340" y="186"/>
                        </a:lnTo>
                        <a:lnTo>
                          <a:pt x="340" y="186"/>
                        </a:lnTo>
                        <a:lnTo>
                          <a:pt x="340" y="187"/>
                        </a:lnTo>
                        <a:lnTo>
                          <a:pt x="340" y="186"/>
                        </a:lnTo>
                        <a:lnTo>
                          <a:pt x="340" y="187"/>
                        </a:lnTo>
                        <a:lnTo>
                          <a:pt x="340" y="186"/>
                        </a:lnTo>
                        <a:lnTo>
                          <a:pt x="340" y="187"/>
                        </a:lnTo>
                        <a:lnTo>
                          <a:pt x="340" y="186"/>
                        </a:lnTo>
                        <a:lnTo>
                          <a:pt x="340" y="187"/>
                        </a:lnTo>
                        <a:lnTo>
                          <a:pt x="340" y="185"/>
                        </a:lnTo>
                        <a:lnTo>
                          <a:pt x="340" y="186"/>
                        </a:lnTo>
                        <a:lnTo>
                          <a:pt x="340" y="188"/>
                        </a:lnTo>
                        <a:lnTo>
                          <a:pt x="340" y="184"/>
                        </a:lnTo>
                        <a:lnTo>
                          <a:pt x="340" y="185"/>
                        </a:lnTo>
                        <a:lnTo>
                          <a:pt x="340" y="183"/>
                        </a:lnTo>
                        <a:lnTo>
                          <a:pt x="340" y="187"/>
                        </a:lnTo>
                        <a:lnTo>
                          <a:pt x="340" y="184"/>
                        </a:lnTo>
                        <a:lnTo>
                          <a:pt x="340" y="184"/>
                        </a:lnTo>
                        <a:lnTo>
                          <a:pt x="340" y="185"/>
                        </a:lnTo>
                        <a:lnTo>
                          <a:pt x="340" y="182"/>
                        </a:lnTo>
                        <a:lnTo>
                          <a:pt x="340" y="183"/>
                        </a:lnTo>
                        <a:lnTo>
                          <a:pt x="340" y="182"/>
                        </a:lnTo>
                        <a:lnTo>
                          <a:pt x="340" y="186"/>
                        </a:lnTo>
                        <a:lnTo>
                          <a:pt x="340" y="182"/>
                        </a:lnTo>
                        <a:lnTo>
                          <a:pt x="340" y="184"/>
                        </a:lnTo>
                        <a:lnTo>
                          <a:pt x="340" y="184"/>
                        </a:lnTo>
                        <a:lnTo>
                          <a:pt x="340" y="184"/>
                        </a:lnTo>
                        <a:lnTo>
                          <a:pt x="340" y="185"/>
                        </a:lnTo>
                        <a:lnTo>
                          <a:pt x="340" y="182"/>
                        </a:lnTo>
                        <a:lnTo>
                          <a:pt x="340" y="183"/>
                        </a:lnTo>
                        <a:lnTo>
                          <a:pt x="340" y="183"/>
                        </a:lnTo>
                        <a:lnTo>
                          <a:pt x="340" y="186"/>
                        </a:lnTo>
                        <a:lnTo>
                          <a:pt x="340" y="181"/>
                        </a:lnTo>
                        <a:lnTo>
                          <a:pt x="340" y="185"/>
                        </a:lnTo>
                        <a:lnTo>
                          <a:pt x="340" y="180"/>
                        </a:lnTo>
                        <a:lnTo>
                          <a:pt x="340" y="183"/>
                        </a:lnTo>
                        <a:lnTo>
                          <a:pt x="340" y="182"/>
                        </a:lnTo>
                        <a:lnTo>
                          <a:pt x="340" y="181"/>
                        </a:lnTo>
                        <a:lnTo>
                          <a:pt x="340" y="180"/>
                        </a:lnTo>
                        <a:lnTo>
                          <a:pt x="340" y="181"/>
                        </a:lnTo>
                        <a:lnTo>
                          <a:pt x="340" y="181"/>
                        </a:lnTo>
                        <a:lnTo>
                          <a:pt x="340" y="179"/>
                        </a:lnTo>
                        <a:lnTo>
                          <a:pt x="340" y="181"/>
                        </a:lnTo>
                        <a:lnTo>
                          <a:pt x="340" y="181"/>
                        </a:lnTo>
                        <a:lnTo>
                          <a:pt x="340" y="179"/>
                        </a:lnTo>
                        <a:lnTo>
                          <a:pt x="340" y="180"/>
                        </a:lnTo>
                        <a:lnTo>
                          <a:pt x="340" y="177"/>
                        </a:lnTo>
                        <a:lnTo>
                          <a:pt x="340" y="180"/>
                        </a:lnTo>
                        <a:lnTo>
                          <a:pt x="340" y="177"/>
                        </a:lnTo>
                        <a:lnTo>
                          <a:pt x="340" y="179"/>
                        </a:lnTo>
                        <a:lnTo>
                          <a:pt x="340" y="179"/>
                        </a:lnTo>
                        <a:lnTo>
                          <a:pt x="340" y="176"/>
                        </a:lnTo>
                        <a:lnTo>
                          <a:pt x="340" y="175"/>
                        </a:lnTo>
                        <a:lnTo>
                          <a:pt x="340" y="177"/>
                        </a:lnTo>
                        <a:lnTo>
                          <a:pt x="340" y="175"/>
                        </a:lnTo>
                        <a:lnTo>
                          <a:pt x="340" y="179"/>
                        </a:lnTo>
                        <a:lnTo>
                          <a:pt x="340" y="176"/>
                        </a:lnTo>
                        <a:lnTo>
                          <a:pt x="340" y="176"/>
                        </a:lnTo>
                        <a:lnTo>
                          <a:pt x="340" y="178"/>
                        </a:lnTo>
                        <a:lnTo>
                          <a:pt x="340" y="175"/>
                        </a:lnTo>
                        <a:lnTo>
                          <a:pt x="340" y="176"/>
                        </a:lnTo>
                        <a:lnTo>
                          <a:pt x="340" y="175"/>
                        </a:lnTo>
                        <a:lnTo>
                          <a:pt x="340" y="176"/>
                        </a:lnTo>
                        <a:lnTo>
                          <a:pt x="340" y="174"/>
                        </a:lnTo>
                        <a:lnTo>
                          <a:pt x="340" y="176"/>
                        </a:lnTo>
                        <a:lnTo>
                          <a:pt x="340" y="173"/>
                        </a:lnTo>
                        <a:lnTo>
                          <a:pt x="340" y="177"/>
                        </a:lnTo>
                        <a:lnTo>
                          <a:pt x="340" y="174"/>
                        </a:lnTo>
                        <a:lnTo>
                          <a:pt x="340" y="173"/>
                        </a:lnTo>
                        <a:lnTo>
                          <a:pt x="340" y="175"/>
                        </a:lnTo>
                        <a:lnTo>
                          <a:pt x="340" y="175"/>
                        </a:lnTo>
                        <a:lnTo>
                          <a:pt x="340" y="174"/>
                        </a:lnTo>
                        <a:lnTo>
                          <a:pt x="340" y="174"/>
                        </a:lnTo>
                        <a:lnTo>
                          <a:pt x="340" y="175"/>
                        </a:lnTo>
                        <a:lnTo>
                          <a:pt x="340" y="174"/>
                        </a:lnTo>
                        <a:lnTo>
                          <a:pt x="340" y="176"/>
                        </a:lnTo>
                        <a:lnTo>
                          <a:pt x="340" y="175"/>
                        </a:lnTo>
                        <a:lnTo>
                          <a:pt x="340" y="175"/>
                        </a:lnTo>
                        <a:lnTo>
                          <a:pt x="340" y="173"/>
                        </a:lnTo>
                        <a:lnTo>
                          <a:pt x="340" y="175"/>
                        </a:lnTo>
                        <a:lnTo>
                          <a:pt x="340" y="173"/>
                        </a:lnTo>
                        <a:lnTo>
                          <a:pt x="340" y="175"/>
                        </a:lnTo>
                        <a:lnTo>
                          <a:pt x="340" y="174"/>
                        </a:lnTo>
                        <a:lnTo>
                          <a:pt x="340" y="173"/>
                        </a:lnTo>
                        <a:lnTo>
                          <a:pt x="340" y="176"/>
                        </a:lnTo>
                        <a:lnTo>
                          <a:pt x="340" y="174"/>
                        </a:lnTo>
                        <a:lnTo>
                          <a:pt x="340" y="172"/>
                        </a:lnTo>
                        <a:lnTo>
                          <a:pt x="340" y="175"/>
                        </a:lnTo>
                        <a:lnTo>
                          <a:pt x="340" y="173"/>
                        </a:lnTo>
                        <a:lnTo>
                          <a:pt x="340" y="174"/>
                        </a:lnTo>
                        <a:lnTo>
                          <a:pt x="340" y="174"/>
                        </a:lnTo>
                        <a:lnTo>
                          <a:pt x="340" y="174"/>
                        </a:lnTo>
                        <a:lnTo>
                          <a:pt x="340" y="173"/>
                        </a:lnTo>
                        <a:lnTo>
                          <a:pt x="340" y="173"/>
                        </a:lnTo>
                        <a:lnTo>
                          <a:pt x="340" y="174"/>
                        </a:lnTo>
                        <a:lnTo>
                          <a:pt x="340" y="174"/>
                        </a:lnTo>
                        <a:lnTo>
                          <a:pt x="340" y="172"/>
                        </a:lnTo>
                        <a:lnTo>
                          <a:pt x="340" y="174"/>
                        </a:lnTo>
                        <a:lnTo>
                          <a:pt x="340" y="173"/>
                        </a:lnTo>
                        <a:lnTo>
                          <a:pt x="340" y="176"/>
                        </a:lnTo>
                        <a:lnTo>
                          <a:pt x="340" y="172"/>
                        </a:lnTo>
                        <a:lnTo>
                          <a:pt x="340" y="173"/>
                        </a:lnTo>
                        <a:lnTo>
                          <a:pt x="340" y="173"/>
                        </a:lnTo>
                        <a:lnTo>
                          <a:pt x="340" y="172"/>
                        </a:lnTo>
                        <a:lnTo>
                          <a:pt x="341" y="175"/>
                        </a:lnTo>
                        <a:lnTo>
                          <a:pt x="341" y="172"/>
                        </a:lnTo>
                        <a:lnTo>
                          <a:pt x="341" y="176"/>
                        </a:lnTo>
                        <a:lnTo>
                          <a:pt x="341" y="171"/>
                        </a:lnTo>
                        <a:lnTo>
                          <a:pt x="341" y="176"/>
                        </a:lnTo>
                        <a:lnTo>
                          <a:pt x="341" y="175"/>
                        </a:lnTo>
                        <a:lnTo>
                          <a:pt x="341" y="175"/>
                        </a:lnTo>
                        <a:lnTo>
                          <a:pt x="341" y="176"/>
                        </a:lnTo>
                        <a:lnTo>
                          <a:pt x="341" y="174"/>
                        </a:lnTo>
                        <a:lnTo>
                          <a:pt x="341" y="177"/>
                        </a:lnTo>
                        <a:lnTo>
                          <a:pt x="341" y="174"/>
                        </a:lnTo>
                        <a:lnTo>
                          <a:pt x="341" y="176"/>
                        </a:lnTo>
                        <a:lnTo>
                          <a:pt x="341" y="178"/>
                        </a:lnTo>
                        <a:lnTo>
                          <a:pt x="341" y="176"/>
                        </a:lnTo>
                        <a:lnTo>
                          <a:pt x="341" y="177"/>
                        </a:lnTo>
                        <a:lnTo>
                          <a:pt x="341" y="176"/>
                        </a:lnTo>
                        <a:lnTo>
                          <a:pt x="341" y="178"/>
                        </a:lnTo>
                        <a:lnTo>
                          <a:pt x="341" y="177"/>
                        </a:lnTo>
                        <a:lnTo>
                          <a:pt x="341" y="178"/>
                        </a:lnTo>
                        <a:lnTo>
                          <a:pt x="341" y="179"/>
                        </a:lnTo>
                        <a:lnTo>
                          <a:pt x="341" y="176"/>
                        </a:lnTo>
                        <a:lnTo>
                          <a:pt x="341" y="181"/>
                        </a:lnTo>
                        <a:lnTo>
                          <a:pt x="341" y="180"/>
                        </a:lnTo>
                        <a:lnTo>
                          <a:pt x="341" y="179"/>
                        </a:lnTo>
                        <a:lnTo>
                          <a:pt x="341" y="179"/>
                        </a:lnTo>
                        <a:lnTo>
                          <a:pt x="341" y="177"/>
                        </a:lnTo>
                        <a:lnTo>
                          <a:pt x="341" y="181"/>
                        </a:lnTo>
                        <a:lnTo>
                          <a:pt x="341" y="180"/>
                        </a:lnTo>
                        <a:lnTo>
                          <a:pt x="341" y="179"/>
                        </a:lnTo>
                        <a:lnTo>
                          <a:pt x="341" y="179"/>
                        </a:lnTo>
                        <a:lnTo>
                          <a:pt x="341" y="181"/>
                        </a:lnTo>
                        <a:lnTo>
                          <a:pt x="341" y="180"/>
                        </a:lnTo>
                        <a:lnTo>
                          <a:pt x="341" y="180"/>
                        </a:lnTo>
                        <a:lnTo>
                          <a:pt x="341" y="180"/>
                        </a:lnTo>
                        <a:lnTo>
                          <a:pt x="341" y="181"/>
                        </a:lnTo>
                        <a:lnTo>
                          <a:pt x="341" y="181"/>
                        </a:lnTo>
                        <a:lnTo>
                          <a:pt x="341" y="179"/>
                        </a:lnTo>
                        <a:lnTo>
                          <a:pt x="341" y="180"/>
                        </a:lnTo>
                        <a:lnTo>
                          <a:pt x="341" y="181"/>
                        </a:lnTo>
                        <a:lnTo>
                          <a:pt x="341" y="178"/>
                        </a:lnTo>
                        <a:lnTo>
                          <a:pt x="341" y="182"/>
                        </a:lnTo>
                        <a:lnTo>
                          <a:pt x="341" y="181"/>
                        </a:lnTo>
                        <a:lnTo>
                          <a:pt x="341" y="182"/>
                        </a:lnTo>
                        <a:lnTo>
                          <a:pt x="341" y="181"/>
                        </a:lnTo>
                        <a:lnTo>
                          <a:pt x="341" y="182"/>
                        </a:lnTo>
                        <a:lnTo>
                          <a:pt x="341" y="180"/>
                        </a:lnTo>
                        <a:lnTo>
                          <a:pt x="341" y="185"/>
                        </a:lnTo>
                        <a:lnTo>
                          <a:pt x="341" y="180"/>
                        </a:lnTo>
                        <a:lnTo>
                          <a:pt x="341" y="182"/>
                        </a:lnTo>
                        <a:lnTo>
                          <a:pt x="341" y="182"/>
                        </a:lnTo>
                        <a:lnTo>
                          <a:pt x="341" y="185"/>
                        </a:lnTo>
                        <a:lnTo>
                          <a:pt x="341" y="184"/>
                        </a:lnTo>
                        <a:lnTo>
                          <a:pt x="341" y="184"/>
                        </a:lnTo>
                        <a:lnTo>
                          <a:pt x="341" y="185"/>
                        </a:lnTo>
                        <a:lnTo>
                          <a:pt x="341" y="183"/>
                        </a:lnTo>
                        <a:lnTo>
                          <a:pt x="341" y="186"/>
                        </a:lnTo>
                        <a:lnTo>
                          <a:pt x="341" y="185"/>
                        </a:lnTo>
                        <a:lnTo>
                          <a:pt x="341" y="185"/>
                        </a:lnTo>
                        <a:lnTo>
                          <a:pt x="341" y="186"/>
                        </a:lnTo>
                        <a:lnTo>
                          <a:pt x="341" y="183"/>
                        </a:lnTo>
                        <a:lnTo>
                          <a:pt x="341" y="186"/>
                        </a:lnTo>
                        <a:lnTo>
                          <a:pt x="341" y="182"/>
                        </a:lnTo>
                        <a:lnTo>
                          <a:pt x="341" y="186"/>
                        </a:lnTo>
                        <a:lnTo>
                          <a:pt x="341" y="186"/>
                        </a:lnTo>
                        <a:lnTo>
                          <a:pt x="341" y="185"/>
                        </a:lnTo>
                        <a:lnTo>
                          <a:pt x="341" y="186"/>
                        </a:lnTo>
                        <a:lnTo>
                          <a:pt x="341" y="186"/>
                        </a:lnTo>
                        <a:lnTo>
                          <a:pt x="341" y="180"/>
                        </a:lnTo>
                        <a:lnTo>
                          <a:pt x="341" y="187"/>
                        </a:lnTo>
                        <a:lnTo>
                          <a:pt x="341" y="181"/>
                        </a:lnTo>
                        <a:lnTo>
                          <a:pt x="341" y="184"/>
                        </a:lnTo>
                        <a:lnTo>
                          <a:pt x="341" y="183"/>
                        </a:lnTo>
                        <a:lnTo>
                          <a:pt x="341" y="181"/>
                        </a:lnTo>
                        <a:lnTo>
                          <a:pt x="341" y="184"/>
                        </a:lnTo>
                        <a:lnTo>
                          <a:pt x="341" y="183"/>
                        </a:lnTo>
                        <a:lnTo>
                          <a:pt x="341" y="183"/>
                        </a:lnTo>
                        <a:lnTo>
                          <a:pt x="341" y="181"/>
                        </a:lnTo>
                        <a:lnTo>
                          <a:pt x="341" y="183"/>
                        </a:lnTo>
                        <a:lnTo>
                          <a:pt x="341" y="180"/>
                        </a:lnTo>
                        <a:lnTo>
                          <a:pt x="341" y="183"/>
                        </a:lnTo>
                        <a:lnTo>
                          <a:pt x="341" y="182"/>
                        </a:lnTo>
                        <a:lnTo>
                          <a:pt x="341" y="181"/>
                        </a:lnTo>
                        <a:lnTo>
                          <a:pt x="341" y="183"/>
                        </a:lnTo>
                        <a:lnTo>
                          <a:pt x="341" y="180"/>
                        </a:lnTo>
                        <a:lnTo>
                          <a:pt x="341" y="181"/>
                        </a:lnTo>
                        <a:lnTo>
                          <a:pt x="341" y="182"/>
                        </a:lnTo>
                        <a:lnTo>
                          <a:pt x="341" y="179"/>
                        </a:lnTo>
                        <a:lnTo>
                          <a:pt x="341" y="180"/>
                        </a:lnTo>
                        <a:lnTo>
                          <a:pt x="341" y="180"/>
                        </a:lnTo>
                        <a:lnTo>
                          <a:pt x="341" y="180"/>
                        </a:lnTo>
                        <a:lnTo>
                          <a:pt x="341" y="179"/>
                        </a:lnTo>
                        <a:lnTo>
                          <a:pt x="341" y="182"/>
                        </a:lnTo>
                        <a:lnTo>
                          <a:pt x="341" y="178"/>
                        </a:lnTo>
                        <a:lnTo>
                          <a:pt x="341" y="182"/>
                        </a:lnTo>
                        <a:lnTo>
                          <a:pt x="341" y="181"/>
                        </a:lnTo>
                        <a:lnTo>
                          <a:pt x="341" y="179"/>
                        </a:lnTo>
                        <a:lnTo>
                          <a:pt x="341" y="180"/>
                        </a:lnTo>
                        <a:lnTo>
                          <a:pt x="341" y="180"/>
                        </a:lnTo>
                        <a:lnTo>
                          <a:pt x="342" y="179"/>
                        </a:lnTo>
                        <a:lnTo>
                          <a:pt x="342" y="180"/>
                        </a:lnTo>
                        <a:lnTo>
                          <a:pt x="342" y="179"/>
                        </a:lnTo>
                        <a:lnTo>
                          <a:pt x="342" y="179"/>
                        </a:lnTo>
                        <a:lnTo>
                          <a:pt x="342" y="181"/>
                        </a:lnTo>
                        <a:lnTo>
                          <a:pt x="342" y="178"/>
                        </a:lnTo>
                        <a:lnTo>
                          <a:pt x="342" y="179"/>
                        </a:lnTo>
                        <a:lnTo>
                          <a:pt x="342" y="179"/>
                        </a:lnTo>
                        <a:lnTo>
                          <a:pt x="342" y="179"/>
                        </a:lnTo>
                        <a:lnTo>
                          <a:pt x="342" y="179"/>
                        </a:lnTo>
                        <a:lnTo>
                          <a:pt x="342" y="178"/>
                        </a:lnTo>
                        <a:lnTo>
                          <a:pt x="342" y="178"/>
                        </a:lnTo>
                        <a:lnTo>
                          <a:pt x="342" y="179"/>
                        </a:lnTo>
                        <a:lnTo>
                          <a:pt x="342" y="180"/>
                        </a:lnTo>
                        <a:lnTo>
                          <a:pt x="342" y="178"/>
                        </a:lnTo>
                        <a:lnTo>
                          <a:pt x="342" y="179"/>
                        </a:lnTo>
                        <a:lnTo>
                          <a:pt x="342" y="177"/>
                        </a:lnTo>
                        <a:lnTo>
                          <a:pt x="342" y="179"/>
                        </a:lnTo>
                        <a:lnTo>
                          <a:pt x="342" y="177"/>
                        </a:lnTo>
                        <a:lnTo>
                          <a:pt x="342" y="177"/>
                        </a:lnTo>
                        <a:lnTo>
                          <a:pt x="342" y="175"/>
                        </a:lnTo>
                        <a:lnTo>
                          <a:pt x="342" y="180"/>
                        </a:lnTo>
                        <a:lnTo>
                          <a:pt x="342" y="176"/>
                        </a:lnTo>
                        <a:lnTo>
                          <a:pt x="342" y="176"/>
                        </a:lnTo>
                        <a:lnTo>
                          <a:pt x="342" y="179"/>
                        </a:lnTo>
                        <a:lnTo>
                          <a:pt x="342" y="177"/>
                        </a:lnTo>
                        <a:lnTo>
                          <a:pt x="342" y="178"/>
                        </a:lnTo>
                        <a:lnTo>
                          <a:pt x="342" y="180"/>
                        </a:lnTo>
                        <a:lnTo>
                          <a:pt x="342" y="178"/>
                        </a:lnTo>
                        <a:lnTo>
                          <a:pt x="342" y="177"/>
                        </a:lnTo>
                        <a:lnTo>
                          <a:pt x="342" y="180"/>
                        </a:lnTo>
                        <a:lnTo>
                          <a:pt x="342" y="177"/>
                        </a:lnTo>
                        <a:lnTo>
                          <a:pt x="342" y="181"/>
                        </a:lnTo>
                        <a:lnTo>
                          <a:pt x="342" y="177"/>
                        </a:lnTo>
                        <a:lnTo>
                          <a:pt x="342" y="178"/>
                        </a:lnTo>
                        <a:lnTo>
                          <a:pt x="342" y="180"/>
                        </a:lnTo>
                        <a:lnTo>
                          <a:pt x="342" y="177"/>
                        </a:lnTo>
                        <a:lnTo>
                          <a:pt x="342" y="179"/>
                        </a:lnTo>
                        <a:lnTo>
                          <a:pt x="342" y="181"/>
                        </a:lnTo>
                        <a:lnTo>
                          <a:pt x="342" y="178"/>
                        </a:lnTo>
                        <a:lnTo>
                          <a:pt x="342" y="179"/>
                        </a:lnTo>
                        <a:lnTo>
                          <a:pt x="342" y="181"/>
                        </a:lnTo>
                        <a:lnTo>
                          <a:pt x="342" y="181"/>
                        </a:lnTo>
                        <a:lnTo>
                          <a:pt x="342" y="179"/>
                        </a:lnTo>
                        <a:lnTo>
                          <a:pt x="342" y="180"/>
                        </a:lnTo>
                        <a:lnTo>
                          <a:pt x="342" y="180"/>
                        </a:lnTo>
                        <a:lnTo>
                          <a:pt x="342" y="180"/>
                        </a:lnTo>
                        <a:lnTo>
                          <a:pt x="342" y="179"/>
                        </a:lnTo>
                        <a:lnTo>
                          <a:pt x="342" y="179"/>
                        </a:lnTo>
                        <a:lnTo>
                          <a:pt x="342" y="182"/>
                        </a:lnTo>
                        <a:lnTo>
                          <a:pt x="342" y="181"/>
                        </a:lnTo>
                        <a:lnTo>
                          <a:pt x="342" y="178"/>
                        </a:lnTo>
                        <a:lnTo>
                          <a:pt x="342" y="181"/>
                        </a:lnTo>
                        <a:lnTo>
                          <a:pt x="342" y="179"/>
                        </a:lnTo>
                        <a:lnTo>
                          <a:pt x="342" y="180"/>
                        </a:lnTo>
                        <a:lnTo>
                          <a:pt x="342" y="179"/>
                        </a:lnTo>
                        <a:lnTo>
                          <a:pt x="342" y="179"/>
                        </a:lnTo>
                        <a:lnTo>
                          <a:pt x="342" y="181"/>
                        </a:lnTo>
                        <a:lnTo>
                          <a:pt x="342" y="177"/>
                        </a:lnTo>
                        <a:lnTo>
                          <a:pt x="342" y="183"/>
                        </a:lnTo>
                        <a:lnTo>
                          <a:pt x="342" y="179"/>
                        </a:lnTo>
                        <a:lnTo>
                          <a:pt x="342" y="180"/>
                        </a:lnTo>
                        <a:lnTo>
                          <a:pt x="342" y="178"/>
                        </a:lnTo>
                        <a:lnTo>
                          <a:pt x="342" y="180"/>
                        </a:lnTo>
                        <a:lnTo>
                          <a:pt x="342" y="180"/>
                        </a:lnTo>
                        <a:lnTo>
                          <a:pt x="342" y="180"/>
                        </a:lnTo>
                        <a:lnTo>
                          <a:pt x="342" y="179"/>
                        </a:lnTo>
                        <a:lnTo>
                          <a:pt x="342" y="180"/>
                        </a:lnTo>
                        <a:lnTo>
                          <a:pt x="342" y="180"/>
                        </a:lnTo>
                        <a:lnTo>
                          <a:pt x="342" y="177"/>
                        </a:lnTo>
                        <a:lnTo>
                          <a:pt x="342" y="181"/>
                        </a:lnTo>
                        <a:lnTo>
                          <a:pt x="342" y="178"/>
                        </a:lnTo>
                        <a:lnTo>
                          <a:pt x="342" y="181"/>
                        </a:lnTo>
                        <a:lnTo>
                          <a:pt x="342" y="178"/>
                        </a:lnTo>
                        <a:lnTo>
                          <a:pt x="342" y="180"/>
                        </a:lnTo>
                        <a:lnTo>
                          <a:pt x="342" y="180"/>
                        </a:lnTo>
                        <a:lnTo>
                          <a:pt x="342" y="179"/>
                        </a:lnTo>
                        <a:lnTo>
                          <a:pt x="342" y="180"/>
                        </a:lnTo>
                        <a:lnTo>
                          <a:pt x="342" y="180"/>
                        </a:lnTo>
                        <a:lnTo>
                          <a:pt x="342" y="179"/>
                        </a:lnTo>
                        <a:lnTo>
                          <a:pt x="342" y="178"/>
                        </a:lnTo>
                        <a:lnTo>
                          <a:pt x="342" y="182"/>
                        </a:lnTo>
                        <a:lnTo>
                          <a:pt x="342" y="178"/>
                        </a:lnTo>
                        <a:lnTo>
                          <a:pt x="342" y="179"/>
                        </a:lnTo>
                        <a:lnTo>
                          <a:pt x="342" y="179"/>
                        </a:lnTo>
                        <a:lnTo>
                          <a:pt x="342" y="181"/>
                        </a:lnTo>
                        <a:lnTo>
                          <a:pt x="342" y="181"/>
                        </a:lnTo>
                        <a:lnTo>
                          <a:pt x="342" y="180"/>
                        </a:lnTo>
                        <a:lnTo>
                          <a:pt x="342" y="180"/>
                        </a:lnTo>
                        <a:lnTo>
                          <a:pt x="342" y="180"/>
                        </a:lnTo>
                        <a:lnTo>
                          <a:pt x="342" y="179"/>
                        </a:lnTo>
                        <a:lnTo>
                          <a:pt x="342" y="178"/>
                        </a:lnTo>
                        <a:lnTo>
                          <a:pt x="342" y="178"/>
                        </a:lnTo>
                        <a:lnTo>
                          <a:pt x="342" y="179"/>
                        </a:lnTo>
                        <a:lnTo>
                          <a:pt x="342" y="178"/>
                        </a:lnTo>
                        <a:lnTo>
                          <a:pt x="342" y="178"/>
                        </a:lnTo>
                        <a:lnTo>
                          <a:pt x="342" y="178"/>
                        </a:lnTo>
                        <a:lnTo>
                          <a:pt x="342" y="176"/>
                        </a:lnTo>
                        <a:lnTo>
                          <a:pt x="342" y="177"/>
                        </a:lnTo>
                        <a:lnTo>
                          <a:pt x="342" y="178"/>
                        </a:lnTo>
                        <a:lnTo>
                          <a:pt x="342" y="176"/>
                        </a:lnTo>
                        <a:lnTo>
                          <a:pt x="342" y="177"/>
                        </a:lnTo>
                        <a:lnTo>
                          <a:pt x="342" y="175"/>
                        </a:lnTo>
                        <a:lnTo>
                          <a:pt x="342" y="175"/>
                        </a:lnTo>
                        <a:lnTo>
                          <a:pt x="342" y="173"/>
                        </a:lnTo>
                        <a:lnTo>
                          <a:pt x="342" y="175"/>
                        </a:lnTo>
                        <a:lnTo>
                          <a:pt x="342" y="173"/>
                        </a:lnTo>
                        <a:lnTo>
                          <a:pt x="342" y="173"/>
                        </a:lnTo>
                        <a:lnTo>
                          <a:pt x="343" y="173"/>
                        </a:lnTo>
                        <a:lnTo>
                          <a:pt x="343" y="172"/>
                        </a:lnTo>
                        <a:lnTo>
                          <a:pt x="343" y="172"/>
                        </a:lnTo>
                        <a:lnTo>
                          <a:pt x="343" y="173"/>
                        </a:lnTo>
                        <a:lnTo>
                          <a:pt x="343" y="171"/>
                        </a:lnTo>
                        <a:lnTo>
                          <a:pt x="343" y="173"/>
                        </a:lnTo>
                        <a:lnTo>
                          <a:pt x="343" y="171"/>
                        </a:lnTo>
                        <a:lnTo>
                          <a:pt x="343" y="171"/>
                        </a:lnTo>
                        <a:lnTo>
                          <a:pt x="343" y="173"/>
                        </a:lnTo>
                        <a:lnTo>
                          <a:pt x="343" y="169"/>
                        </a:lnTo>
                        <a:lnTo>
                          <a:pt x="343" y="171"/>
                        </a:lnTo>
                        <a:lnTo>
                          <a:pt x="343" y="170"/>
                        </a:lnTo>
                        <a:lnTo>
                          <a:pt x="343" y="170"/>
                        </a:lnTo>
                        <a:lnTo>
                          <a:pt x="343" y="168"/>
                        </a:lnTo>
                        <a:lnTo>
                          <a:pt x="343" y="167"/>
                        </a:lnTo>
                        <a:lnTo>
                          <a:pt x="343" y="168"/>
                        </a:lnTo>
                        <a:lnTo>
                          <a:pt x="343" y="166"/>
                        </a:lnTo>
                        <a:lnTo>
                          <a:pt x="343" y="171"/>
                        </a:lnTo>
                        <a:lnTo>
                          <a:pt x="343" y="167"/>
                        </a:lnTo>
                        <a:lnTo>
                          <a:pt x="343" y="166"/>
                        </a:lnTo>
                        <a:lnTo>
                          <a:pt x="343" y="166"/>
                        </a:lnTo>
                        <a:lnTo>
                          <a:pt x="343" y="167"/>
                        </a:lnTo>
                        <a:lnTo>
                          <a:pt x="343" y="165"/>
                        </a:lnTo>
                        <a:lnTo>
                          <a:pt x="343" y="164"/>
                        </a:lnTo>
                        <a:lnTo>
                          <a:pt x="343" y="165"/>
                        </a:lnTo>
                        <a:lnTo>
                          <a:pt x="343" y="165"/>
                        </a:lnTo>
                        <a:lnTo>
                          <a:pt x="343" y="165"/>
                        </a:lnTo>
                        <a:lnTo>
                          <a:pt x="343" y="164"/>
                        </a:lnTo>
                        <a:lnTo>
                          <a:pt x="343" y="165"/>
                        </a:lnTo>
                        <a:lnTo>
                          <a:pt x="343" y="163"/>
                        </a:lnTo>
                        <a:lnTo>
                          <a:pt x="343" y="163"/>
                        </a:lnTo>
                        <a:lnTo>
                          <a:pt x="343" y="162"/>
                        </a:lnTo>
                        <a:lnTo>
                          <a:pt x="343" y="161"/>
                        </a:lnTo>
                        <a:lnTo>
                          <a:pt x="343" y="162"/>
                        </a:lnTo>
                        <a:lnTo>
                          <a:pt x="343" y="160"/>
                        </a:lnTo>
                        <a:lnTo>
                          <a:pt x="343" y="163"/>
                        </a:lnTo>
                        <a:lnTo>
                          <a:pt x="343" y="160"/>
                        </a:lnTo>
                        <a:lnTo>
                          <a:pt x="343" y="161"/>
                        </a:lnTo>
                        <a:lnTo>
                          <a:pt x="343" y="159"/>
                        </a:lnTo>
                        <a:lnTo>
                          <a:pt x="343" y="159"/>
                        </a:lnTo>
                        <a:lnTo>
                          <a:pt x="343" y="163"/>
                        </a:lnTo>
                        <a:lnTo>
                          <a:pt x="343" y="159"/>
                        </a:lnTo>
                        <a:lnTo>
                          <a:pt x="343" y="162"/>
                        </a:lnTo>
                        <a:lnTo>
                          <a:pt x="343" y="161"/>
                        </a:lnTo>
                        <a:lnTo>
                          <a:pt x="343" y="160"/>
                        </a:lnTo>
                        <a:lnTo>
                          <a:pt x="343" y="161"/>
                        </a:lnTo>
                        <a:lnTo>
                          <a:pt x="343" y="160"/>
                        </a:lnTo>
                        <a:lnTo>
                          <a:pt x="343" y="159"/>
                        </a:lnTo>
                        <a:lnTo>
                          <a:pt x="343" y="162"/>
                        </a:lnTo>
                        <a:lnTo>
                          <a:pt x="343" y="161"/>
                        </a:lnTo>
                        <a:lnTo>
                          <a:pt x="343" y="161"/>
                        </a:lnTo>
                        <a:lnTo>
                          <a:pt x="343" y="160"/>
                        </a:lnTo>
                        <a:lnTo>
                          <a:pt x="343" y="162"/>
                        </a:lnTo>
                        <a:lnTo>
                          <a:pt x="343" y="161"/>
                        </a:lnTo>
                        <a:lnTo>
                          <a:pt x="343" y="163"/>
                        </a:lnTo>
                        <a:lnTo>
                          <a:pt x="343" y="163"/>
                        </a:lnTo>
                        <a:lnTo>
                          <a:pt x="343" y="164"/>
                        </a:lnTo>
                        <a:lnTo>
                          <a:pt x="343" y="162"/>
                        </a:lnTo>
                        <a:lnTo>
                          <a:pt x="343" y="164"/>
                        </a:lnTo>
                        <a:lnTo>
                          <a:pt x="343" y="166"/>
                        </a:lnTo>
                        <a:lnTo>
                          <a:pt x="343" y="165"/>
                        </a:lnTo>
                        <a:lnTo>
                          <a:pt x="343" y="164"/>
                        </a:lnTo>
                        <a:lnTo>
                          <a:pt x="343" y="165"/>
                        </a:lnTo>
                        <a:lnTo>
                          <a:pt x="343" y="165"/>
                        </a:lnTo>
                        <a:lnTo>
                          <a:pt x="343" y="165"/>
                        </a:lnTo>
                        <a:lnTo>
                          <a:pt x="343" y="168"/>
                        </a:lnTo>
                        <a:lnTo>
                          <a:pt x="343" y="164"/>
                        </a:lnTo>
                        <a:lnTo>
                          <a:pt x="343" y="170"/>
                        </a:lnTo>
                        <a:lnTo>
                          <a:pt x="343" y="166"/>
                        </a:lnTo>
                        <a:lnTo>
                          <a:pt x="343" y="169"/>
                        </a:lnTo>
                        <a:lnTo>
                          <a:pt x="343" y="167"/>
                        </a:lnTo>
                        <a:lnTo>
                          <a:pt x="343" y="169"/>
                        </a:lnTo>
                        <a:lnTo>
                          <a:pt x="343" y="170"/>
                        </a:lnTo>
                        <a:lnTo>
                          <a:pt x="343" y="170"/>
                        </a:lnTo>
                        <a:lnTo>
                          <a:pt x="343" y="170"/>
                        </a:lnTo>
                        <a:lnTo>
                          <a:pt x="343" y="170"/>
                        </a:lnTo>
                        <a:lnTo>
                          <a:pt x="343" y="171"/>
                        </a:lnTo>
                        <a:lnTo>
                          <a:pt x="343" y="172"/>
                        </a:lnTo>
                        <a:lnTo>
                          <a:pt x="343" y="172"/>
                        </a:lnTo>
                        <a:lnTo>
                          <a:pt x="343" y="173"/>
                        </a:lnTo>
                        <a:lnTo>
                          <a:pt x="343" y="173"/>
                        </a:lnTo>
                        <a:lnTo>
                          <a:pt x="343" y="177"/>
                        </a:lnTo>
                        <a:lnTo>
                          <a:pt x="343" y="174"/>
                        </a:lnTo>
                        <a:lnTo>
                          <a:pt x="343" y="176"/>
                        </a:lnTo>
                        <a:lnTo>
                          <a:pt x="343" y="176"/>
                        </a:lnTo>
                        <a:lnTo>
                          <a:pt x="343" y="176"/>
                        </a:lnTo>
                        <a:lnTo>
                          <a:pt x="343" y="176"/>
                        </a:lnTo>
                        <a:lnTo>
                          <a:pt x="343" y="177"/>
                        </a:lnTo>
                        <a:lnTo>
                          <a:pt x="343" y="179"/>
                        </a:lnTo>
                        <a:lnTo>
                          <a:pt x="343" y="178"/>
                        </a:lnTo>
                        <a:lnTo>
                          <a:pt x="343" y="179"/>
                        </a:lnTo>
                        <a:lnTo>
                          <a:pt x="343" y="181"/>
                        </a:lnTo>
                        <a:lnTo>
                          <a:pt x="343" y="183"/>
                        </a:lnTo>
                        <a:lnTo>
                          <a:pt x="343" y="184"/>
                        </a:lnTo>
                        <a:lnTo>
                          <a:pt x="343" y="182"/>
                        </a:lnTo>
                        <a:lnTo>
                          <a:pt x="343" y="183"/>
                        </a:lnTo>
                        <a:lnTo>
                          <a:pt x="343" y="187"/>
                        </a:lnTo>
                        <a:lnTo>
                          <a:pt x="343" y="185"/>
                        </a:lnTo>
                        <a:lnTo>
                          <a:pt x="344" y="186"/>
                        </a:lnTo>
                        <a:lnTo>
                          <a:pt x="344" y="186"/>
                        </a:lnTo>
                        <a:lnTo>
                          <a:pt x="344" y="190"/>
                        </a:lnTo>
                        <a:lnTo>
                          <a:pt x="344" y="190"/>
                        </a:lnTo>
                        <a:lnTo>
                          <a:pt x="344" y="189"/>
                        </a:lnTo>
                        <a:lnTo>
                          <a:pt x="344" y="191"/>
                        </a:lnTo>
                        <a:lnTo>
                          <a:pt x="344" y="188"/>
                        </a:lnTo>
                        <a:lnTo>
                          <a:pt x="344" y="192"/>
                        </a:lnTo>
                        <a:lnTo>
                          <a:pt x="344" y="191"/>
                        </a:lnTo>
                        <a:lnTo>
                          <a:pt x="344" y="191"/>
                        </a:lnTo>
                        <a:lnTo>
                          <a:pt x="344" y="194"/>
                        </a:lnTo>
                        <a:lnTo>
                          <a:pt x="344" y="192"/>
                        </a:lnTo>
                        <a:lnTo>
                          <a:pt x="344" y="196"/>
                        </a:lnTo>
                        <a:lnTo>
                          <a:pt x="344" y="191"/>
                        </a:lnTo>
                        <a:lnTo>
                          <a:pt x="344" y="198"/>
                        </a:lnTo>
                        <a:lnTo>
                          <a:pt x="344" y="194"/>
                        </a:lnTo>
                        <a:lnTo>
                          <a:pt x="344" y="197"/>
                        </a:lnTo>
                        <a:lnTo>
                          <a:pt x="344" y="196"/>
                        </a:lnTo>
                        <a:lnTo>
                          <a:pt x="344" y="200"/>
                        </a:lnTo>
                        <a:lnTo>
                          <a:pt x="344" y="196"/>
                        </a:lnTo>
                        <a:lnTo>
                          <a:pt x="344" y="199"/>
                        </a:lnTo>
                        <a:lnTo>
                          <a:pt x="344" y="200"/>
                        </a:lnTo>
                        <a:lnTo>
                          <a:pt x="344" y="197"/>
                        </a:lnTo>
                        <a:lnTo>
                          <a:pt x="344" y="200"/>
                        </a:lnTo>
                        <a:lnTo>
                          <a:pt x="344" y="202"/>
                        </a:lnTo>
                        <a:lnTo>
                          <a:pt x="344" y="201"/>
                        </a:lnTo>
                        <a:lnTo>
                          <a:pt x="344" y="201"/>
                        </a:lnTo>
                        <a:lnTo>
                          <a:pt x="344" y="201"/>
                        </a:lnTo>
                        <a:lnTo>
                          <a:pt x="344" y="203"/>
                        </a:lnTo>
                        <a:lnTo>
                          <a:pt x="344" y="202"/>
                        </a:lnTo>
                        <a:lnTo>
                          <a:pt x="344" y="204"/>
                        </a:lnTo>
                        <a:lnTo>
                          <a:pt x="344" y="203"/>
                        </a:lnTo>
                        <a:lnTo>
                          <a:pt x="344" y="205"/>
                        </a:lnTo>
                        <a:lnTo>
                          <a:pt x="344" y="204"/>
                        </a:lnTo>
                        <a:lnTo>
                          <a:pt x="344" y="206"/>
                        </a:lnTo>
                        <a:lnTo>
                          <a:pt x="344" y="207"/>
                        </a:lnTo>
                        <a:lnTo>
                          <a:pt x="344" y="206"/>
                        </a:lnTo>
                        <a:lnTo>
                          <a:pt x="344" y="208"/>
                        </a:lnTo>
                        <a:lnTo>
                          <a:pt x="344" y="208"/>
                        </a:lnTo>
                        <a:lnTo>
                          <a:pt x="344" y="209"/>
                        </a:lnTo>
                        <a:lnTo>
                          <a:pt x="344" y="210"/>
                        </a:lnTo>
                        <a:lnTo>
                          <a:pt x="344" y="210"/>
                        </a:lnTo>
                        <a:lnTo>
                          <a:pt x="344" y="208"/>
                        </a:lnTo>
                        <a:lnTo>
                          <a:pt x="344" y="211"/>
                        </a:lnTo>
                        <a:lnTo>
                          <a:pt x="344" y="211"/>
                        </a:lnTo>
                        <a:lnTo>
                          <a:pt x="344" y="211"/>
                        </a:lnTo>
                        <a:lnTo>
                          <a:pt x="344" y="214"/>
                        </a:lnTo>
                        <a:lnTo>
                          <a:pt x="344" y="209"/>
                        </a:lnTo>
                        <a:lnTo>
                          <a:pt x="344" y="215"/>
                        </a:lnTo>
                        <a:lnTo>
                          <a:pt x="344" y="211"/>
                        </a:lnTo>
                        <a:lnTo>
                          <a:pt x="344" y="213"/>
                        </a:lnTo>
                        <a:lnTo>
                          <a:pt x="344" y="214"/>
                        </a:lnTo>
                        <a:lnTo>
                          <a:pt x="344" y="218"/>
                        </a:lnTo>
                        <a:lnTo>
                          <a:pt x="344" y="213"/>
                        </a:lnTo>
                        <a:lnTo>
                          <a:pt x="344" y="217"/>
                        </a:lnTo>
                        <a:lnTo>
                          <a:pt x="344" y="214"/>
                        </a:lnTo>
                        <a:lnTo>
                          <a:pt x="344" y="216"/>
                        </a:lnTo>
                        <a:lnTo>
                          <a:pt x="344" y="215"/>
                        </a:lnTo>
                        <a:lnTo>
                          <a:pt x="344" y="215"/>
                        </a:lnTo>
                        <a:lnTo>
                          <a:pt x="344" y="214"/>
                        </a:lnTo>
                        <a:lnTo>
                          <a:pt x="344" y="217"/>
                        </a:lnTo>
                        <a:lnTo>
                          <a:pt x="344" y="217"/>
                        </a:lnTo>
                        <a:lnTo>
                          <a:pt x="344" y="215"/>
                        </a:lnTo>
                        <a:lnTo>
                          <a:pt x="344" y="214"/>
                        </a:lnTo>
                        <a:lnTo>
                          <a:pt x="344" y="218"/>
                        </a:lnTo>
                        <a:lnTo>
                          <a:pt x="344" y="214"/>
                        </a:lnTo>
                        <a:lnTo>
                          <a:pt x="344" y="216"/>
                        </a:lnTo>
                        <a:lnTo>
                          <a:pt x="344" y="218"/>
                        </a:lnTo>
                        <a:lnTo>
                          <a:pt x="344" y="218"/>
                        </a:lnTo>
                        <a:lnTo>
                          <a:pt x="344" y="217"/>
                        </a:lnTo>
                        <a:lnTo>
                          <a:pt x="344" y="218"/>
                        </a:lnTo>
                        <a:lnTo>
                          <a:pt x="344" y="219"/>
                        </a:lnTo>
                        <a:lnTo>
                          <a:pt x="344" y="218"/>
                        </a:lnTo>
                        <a:lnTo>
                          <a:pt x="344" y="217"/>
                        </a:lnTo>
                        <a:lnTo>
                          <a:pt x="344" y="217"/>
                        </a:lnTo>
                        <a:lnTo>
                          <a:pt x="344" y="221"/>
                        </a:lnTo>
                        <a:lnTo>
                          <a:pt x="344" y="220"/>
                        </a:lnTo>
                        <a:lnTo>
                          <a:pt x="344" y="219"/>
                        </a:lnTo>
                        <a:lnTo>
                          <a:pt x="344" y="220"/>
                        </a:lnTo>
                        <a:lnTo>
                          <a:pt x="344" y="221"/>
                        </a:lnTo>
                        <a:lnTo>
                          <a:pt x="344" y="219"/>
                        </a:lnTo>
                        <a:lnTo>
                          <a:pt x="344" y="220"/>
                        </a:lnTo>
                        <a:lnTo>
                          <a:pt x="344" y="220"/>
                        </a:lnTo>
                        <a:lnTo>
                          <a:pt x="344" y="220"/>
                        </a:lnTo>
                        <a:lnTo>
                          <a:pt x="344" y="221"/>
                        </a:lnTo>
                        <a:lnTo>
                          <a:pt x="344" y="221"/>
                        </a:lnTo>
                        <a:lnTo>
                          <a:pt x="344" y="220"/>
                        </a:lnTo>
                        <a:lnTo>
                          <a:pt x="344" y="222"/>
                        </a:lnTo>
                        <a:lnTo>
                          <a:pt x="344" y="222"/>
                        </a:lnTo>
                        <a:lnTo>
                          <a:pt x="344" y="219"/>
                        </a:lnTo>
                        <a:lnTo>
                          <a:pt x="344" y="222"/>
                        </a:lnTo>
                        <a:lnTo>
                          <a:pt x="344" y="218"/>
                        </a:lnTo>
                        <a:lnTo>
                          <a:pt x="344" y="220"/>
                        </a:lnTo>
                        <a:lnTo>
                          <a:pt x="344" y="221"/>
                        </a:lnTo>
                        <a:lnTo>
                          <a:pt x="344" y="217"/>
                        </a:lnTo>
                        <a:lnTo>
                          <a:pt x="344" y="220"/>
                        </a:lnTo>
                        <a:lnTo>
                          <a:pt x="344" y="219"/>
                        </a:lnTo>
                        <a:lnTo>
                          <a:pt x="344" y="218"/>
                        </a:lnTo>
                        <a:lnTo>
                          <a:pt x="344" y="217"/>
                        </a:lnTo>
                        <a:lnTo>
                          <a:pt x="344" y="219"/>
                        </a:lnTo>
                        <a:lnTo>
                          <a:pt x="344" y="216"/>
                        </a:lnTo>
                        <a:lnTo>
                          <a:pt x="344" y="216"/>
                        </a:lnTo>
                        <a:lnTo>
                          <a:pt x="344" y="218"/>
                        </a:lnTo>
                        <a:lnTo>
                          <a:pt x="344" y="216"/>
                        </a:lnTo>
                        <a:lnTo>
                          <a:pt x="344" y="217"/>
                        </a:lnTo>
                        <a:lnTo>
                          <a:pt x="344" y="218"/>
                        </a:lnTo>
                        <a:lnTo>
                          <a:pt x="344" y="214"/>
                        </a:lnTo>
                        <a:lnTo>
                          <a:pt x="344" y="216"/>
                        </a:lnTo>
                        <a:lnTo>
                          <a:pt x="345" y="214"/>
                        </a:lnTo>
                        <a:lnTo>
                          <a:pt x="345" y="214"/>
                        </a:lnTo>
                        <a:lnTo>
                          <a:pt x="345" y="216"/>
                        </a:lnTo>
                        <a:lnTo>
                          <a:pt x="345" y="216"/>
                        </a:lnTo>
                        <a:lnTo>
                          <a:pt x="345" y="215"/>
                        </a:lnTo>
                        <a:lnTo>
                          <a:pt x="345" y="212"/>
                        </a:lnTo>
                        <a:lnTo>
                          <a:pt x="345" y="213"/>
                        </a:lnTo>
                        <a:lnTo>
                          <a:pt x="345" y="214"/>
                        </a:lnTo>
                        <a:lnTo>
                          <a:pt x="345" y="216"/>
                        </a:lnTo>
                        <a:lnTo>
                          <a:pt x="345" y="211"/>
                        </a:lnTo>
                        <a:lnTo>
                          <a:pt x="345" y="213"/>
                        </a:lnTo>
                        <a:lnTo>
                          <a:pt x="345" y="213"/>
                        </a:lnTo>
                        <a:lnTo>
                          <a:pt x="345" y="213"/>
                        </a:lnTo>
                        <a:lnTo>
                          <a:pt x="345" y="213"/>
                        </a:lnTo>
                        <a:lnTo>
                          <a:pt x="345" y="211"/>
                        </a:lnTo>
                        <a:lnTo>
                          <a:pt x="345" y="214"/>
                        </a:lnTo>
                        <a:lnTo>
                          <a:pt x="345" y="211"/>
                        </a:lnTo>
                        <a:lnTo>
                          <a:pt x="345" y="210"/>
                        </a:lnTo>
                        <a:lnTo>
                          <a:pt x="345" y="211"/>
                        </a:lnTo>
                        <a:lnTo>
                          <a:pt x="345" y="211"/>
                        </a:lnTo>
                        <a:lnTo>
                          <a:pt x="345" y="212"/>
                        </a:lnTo>
                        <a:lnTo>
                          <a:pt x="345" y="209"/>
                        </a:lnTo>
                        <a:lnTo>
                          <a:pt x="345" y="214"/>
                        </a:lnTo>
                        <a:lnTo>
                          <a:pt x="345" y="210"/>
                        </a:lnTo>
                        <a:lnTo>
                          <a:pt x="345" y="211"/>
                        </a:lnTo>
                        <a:lnTo>
                          <a:pt x="345" y="211"/>
                        </a:lnTo>
                        <a:lnTo>
                          <a:pt x="345" y="210"/>
                        </a:lnTo>
                        <a:lnTo>
                          <a:pt x="345" y="209"/>
                        </a:lnTo>
                        <a:lnTo>
                          <a:pt x="345" y="210"/>
                        </a:lnTo>
                        <a:lnTo>
                          <a:pt x="345" y="211"/>
                        </a:lnTo>
                        <a:lnTo>
                          <a:pt x="345" y="208"/>
                        </a:lnTo>
                        <a:lnTo>
                          <a:pt x="345" y="210"/>
                        </a:lnTo>
                        <a:lnTo>
                          <a:pt x="345" y="208"/>
                        </a:lnTo>
                        <a:lnTo>
                          <a:pt x="345" y="207"/>
                        </a:lnTo>
                        <a:lnTo>
                          <a:pt x="345" y="211"/>
                        </a:lnTo>
                        <a:lnTo>
                          <a:pt x="345" y="207"/>
                        </a:lnTo>
                        <a:lnTo>
                          <a:pt x="345" y="208"/>
                        </a:lnTo>
                        <a:lnTo>
                          <a:pt x="345" y="207"/>
                        </a:lnTo>
                        <a:lnTo>
                          <a:pt x="345" y="210"/>
                        </a:lnTo>
                        <a:lnTo>
                          <a:pt x="345" y="206"/>
                        </a:lnTo>
                        <a:lnTo>
                          <a:pt x="345" y="210"/>
                        </a:lnTo>
                        <a:lnTo>
                          <a:pt x="345" y="207"/>
                        </a:lnTo>
                        <a:lnTo>
                          <a:pt x="345" y="209"/>
                        </a:lnTo>
                        <a:lnTo>
                          <a:pt x="345" y="207"/>
                        </a:lnTo>
                        <a:lnTo>
                          <a:pt x="345" y="207"/>
                        </a:lnTo>
                        <a:lnTo>
                          <a:pt x="345" y="207"/>
                        </a:lnTo>
                        <a:lnTo>
                          <a:pt x="345" y="207"/>
                        </a:lnTo>
                        <a:lnTo>
                          <a:pt x="345" y="208"/>
                        </a:lnTo>
                        <a:lnTo>
                          <a:pt x="345" y="208"/>
                        </a:lnTo>
                        <a:lnTo>
                          <a:pt x="345" y="210"/>
                        </a:lnTo>
                        <a:lnTo>
                          <a:pt x="345" y="207"/>
                        </a:lnTo>
                        <a:lnTo>
                          <a:pt x="345" y="211"/>
                        </a:lnTo>
                        <a:lnTo>
                          <a:pt x="345" y="209"/>
                        </a:lnTo>
                        <a:lnTo>
                          <a:pt x="345" y="208"/>
                        </a:lnTo>
                        <a:lnTo>
                          <a:pt x="345" y="208"/>
                        </a:lnTo>
                        <a:lnTo>
                          <a:pt x="345" y="211"/>
                        </a:lnTo>
                        <a:lnTo>
                          <a:pt x="345" y="210"/>
                        </a:lnTo>
                        <a:lnTo>
                          <a:pt x="345" y="205"/>
                        </a:lnTo>
                        <a:lnTo>
                          <a:pt x="345" y="210"/>
                        </a:lnTo>
                        <a:lnTo>
                          <a:pt x="345" y="211"/>
                        </a:lnTo>
                        <a:lnTo>
                          <a:pt x="345" y="212"/>
                        </a:lnTo>
                        <a:lnTo>
                          <a:pt x="345" y="208"/>
                        </a:lnTo>
                        <a:lnTo>
                          <a:pt x="345" y="209"/>
                        </a:lnTo>
                        <a:lnTo>
                          <a:pt x="345" y="211"/>
                        </a:lnTo>
                        <a:lnTo>
                          <a:pt x="345" y="210"/>
                        </a:lnTo>
                        <a:lnTo>
                          <a:pt x="345" y="211"/>
                        </a:lnTo>
                        <a:lnTo>
                          <a:pt x="345" y="211"/>
                        </a:lnTo>
                        <a:lnTo>
                          <a:pt x="345" y="210"/>
                        </a:lnTo>
                        <a:lnTo>
                          <a:pt x="345" y="210"/>
                        </a:lnTo>
                        <a:lnTo>
                          <a:pt x="345" y="209"/>
                        </a:lnTo>
                        <a:lnTo>
                          <a:pt x="345" y="210"/>
                        </a:lnTo>
                        <a:lnTo>
                          <a:pt x="345" y="211"/>
                        </a:lnTo>
                        <a:lnTo>
                          <a:pt x="345" y="211"/>
                        </a:lnTo>
                        <a:lnTo>
                          <a:pt x="345" y="210"/>
                        </a:lnTo>
                        <a:lnTo>
                          <a:pt x="345" y="210"/>
                        </a:lnTo>
                        <a:lnTo>
                          <a:pt x="345" y="212"/>
                        </a:lnTo>
                        <a:lnTo>
                          <a:pt x="345" y="210"/>
                        </a:lnTo>
                        <a:lnTo>
                          <a:pt x="345" y="211"/>
                        </a:lnTo>
                        <a:lnTo>
                          <a:pt x="345" y="209"/>
                        </a:lnTo>
                        <a:lnTo>
                          <a:pt x="345" y="209"/>
                        </a:lnTo>
                        <a:lnTo>
                          <a:pt x="345" y="208"/>
                        </a:lnTo>
                        <a:lnTo>
                          <a:pt x="345" y="210"/>
                        </a:lnTo>
                        <a:lnTo>
                          <a:pt x="345" y="209"/>
                        </a:lnTo>
                        <a:lnTo>
                          <a:pt x="345" y="210"/>
                        </a:lnTo>
                        <a:lnTo>
                          <a:pt x="345" y="210"/>
                        </a:lnTo>
                        <a:lnTo>
                          <a:pt x="345" y="209"/>
                        </a:lnTo>
                        <a:lnTo>
                          <a:pt x="345" y="210"/>
                        </a:lnTo>
                        <a:lnTo>
                          <a:pt x="345" y="209"/>
                        </a:lnTo>
                        <a:lnTo>
                          <a:pt x="345" y="209"/>
                        </a:lnTo>
                        <a:lnTo>
                          <a:pt x="345" y="209"/>
                        </a:lnTo>
                        <a:lnTo>
                          <a:pt x="345" y="207"/>
                        </a:lnTo>
                        <a:lnTo>
                          <a:pt x="345" y="208"/>
                        </a:lnTo>
                        <a:lnTo>
                          <a:pt x="345" y="208"/>
                        </a:lnTo>
                        <a:lnTo>
                          <a:pt x="345" y="210"/>
                        </a:lnTo>
                        <a:lnTo>
                          <a:pt x="345" y="210"/>
                        </a:lnTo>
                        <a:lnTo>
                          <a:pt x="345" y="210"/>
                        </a:lnTo>
                        <a:lnTo>
                          <a:pt x="345" y="209"/>
                        </a:lnTo>
                        <a:lnTo>
                          <a:pt x="345" y="209"/>
                        </a:lnTo>
                        <a:lnTo>
                          <a:pt x="346" y="207"/>
                        </a:lnTo>
                        <a:lnTo>
                          <a:pt x="346" y="211"/>
                        </a:lnTo>
                        <a:lnTo>
                          <a:pt x="346" y="208"/>
                        </a:lnTo>
                        <a:lnTo>
                          <a:pt x="346" y="208"/>
                        </a:lnTo>
                        <a:lnTo>
                          <a:pt x="346" y="207"/>
                        </a:lnTo>
                        <a:lnTo>
                          <a:pt x="346" y="209"/>
                        </a:lnTo>
                        <a:lnTo>
                          <a:pt x="346" y="205"/>
                        </a:lnTo>
                        <a:lnTo>
                          <a:pt x="346" y="208"/>
                        </a:lnTo>
                        <a:lnTo>
                          <a:pt x="346" y="205"/>
                        </a:lnTo>
                        <a:lnTo>
                          <a:pt x="346" y="209"/>
                        </a:lnTo>
                        <a:lnTo>
                          <a:pt x="346" y="207"/>
                        </a:lnTo>
                        <a:lnTo>
                          <a:pt x="346" y="203"/>
                        </a:lnTo>
                        <a:lnTo>
                          <a:pt x="346" y="206"/>
                        </a:lnTo>
                        <a:lnTo>
                          <a:pt x="346" y="206"/>
                        </a:lnTo>
                        <a:lnTo>
                          <a:pt x="346" y="207"/>
                        </a:lnTo>
                        <a:lnTo>
                          <a:pt x="346" y="205"/>
                        </a:lnTo>
                        <a:lnTo>
                          <a:pt x="346" y="202"/>
                        </a:lnTo>
                        <a:lnTo>
                          <a:pt x="346" y="204"/>
                        </a:lnTo>
                        <a:lnTo>
                          <a:pt x="346" y="202"/>
                        </a:lnTo>
                        <a:lnTo>
                          <a:pt x="346" y="203"/>
                        </a:lnTo>
                        <a:lnTo>
                          <a:pt x="346" y="202"/>
                        </a:lnTo>
                        <a:lnTo>
                          <a:pt x="346" y="201"/>
                        </a:lnTo>
                        <a:lnTo>
                          <a:pt x="346" y="201"/>
                        </a:lnTo>
                        <a:lnTo>
                          <a:pt x="346" y="201"/>
                        </a:lnTo>
                        <a:lnTo>
                          <a:pt x="346" y="201"/>
                        </a:lnTo>
                        <a:lnTo>
                          <a:pt x="346" y="198"/>
                        </a:lnTo>
                        <a:lnTo>
                          <a:pt x="346" y="200"/>
                        </a:lnTo>
                        <a:lnTo>
                          <a:pt x="346" y="198"/>
                        </a:lnTo>
                        <a:lnTo>
                          <a:pt x="346" y="199"/>
                        </a:lnTo>
                        <a:lnTo>
                          <a:pt x="346" y="200"/>
                        </a:lnTo>
                        <a:lnTo>
                          <a:pt x="346" y="198"/>
                        </a:lnTo>
                        <a:lnTo>
                          <a:pt x="346" y="199"/>
                        </a:lnTo>
                        <a:lnTo>
                          <a:pt x="346" y="196"/>
                        </a:lnTo>
                        <a:lnTo>
                          <a:pt x="346" y="198"/>
                        </a:lnTo>
                        <a:lnTo>
                          <a:pt x="346" y="195"/>
                        </a:lnTo>
                        <a:lnTo>
                          <a:pt x="346" y="197"/>
                        </a:lnTo>
                        <a:lnTo>
                          <a:pt x="346" y="197"/>
                        </a:lnTo>
                        <a:lnTo>
                          <a:pt x="346" y="192"/>
                        </a:lnTo>
                        <a:lnTo>
                          <a:pt x="346" y="195"/>
                        </a:lnTo>
                        <a:lnTo>
                          <a:pt x="346" y="195"/>
                        </a:lnTo>
                        <a:lnTo>
                          <a:pt x="346" y="194"/>
                        </a:lnTo>
                        <a:lnTo>
                          <a:pt x="346" y="196"/>
                        </a:lnTo>
                        <a:lnTo>
                          <a:pt x="346" y="195"/>
                        </a:lnTo>
                        <a:lnTo>
                          <a:pt x="346" y="194"/>
                        </a:lnTo>
                        <a:lnTo>
                          <a:pt x="346" y="195"/>
                        </a:lnTo>
                        <a:lnTo>
                          <a:pt x="346" y="193"/>
                        </a:lnTo>
                        <a:lnTo>
                          <a:pt x="346" y="195"/>
                        </a:lnTo>
                        <a:lnTo>
                          <a:pt x="346" y="194"/>
                        </a:lnTo>
                        <a:lnTo>
                          <a:pt x="346" y="191"/>
                        </a:lnTo>
                        <a:lnTo>
                          <a:pt x="346" y="194"/>
                        </a:lnTo>
                        <a:lnTo>
                          <a:pt x="346" y="192"/>
                        </a:lnTo>
                        <a:lnTo>
                          <a:pt x="346" y="192"/>
                        </a:lnTo>
                        <a:lnTo>
                          <a:pt x="346" y="191"/>
                        </a:lnTo>
                        <a:lnTo>
                          <a:pt x="346" y="192"/>
                        </a:lnTo>
                        <a:lnTo>
                          <a:pt x="346" y="191"/>
                        </a:lnTo>
                        <a:lnTo>
                          <a:pt x="346" y="191"/>
                        </a:lnTo>
                        <a:lnTo>
                          <a:pt x="346" y="189"/>
                        </a:lnTo>
                        <a:lnTo>
                          <a:pt x="346" y="192"/>
                        </a:lnTo>
                        <a:lnTo>
                          <a:pt x="346" y="188"/>
                        </a:lnTo>
                        <a:lnTo>
                          <a:pt x="346" y="188"/>
                        </a:lnTo>
                        <a:lnTo>
                          <a:pt x="346" y="189"/>
                        </a:lnTo>
                        <a:lnTo>
                          <a:pt x="346" y="189"/>
                        </a:lnTo>
                        <a:lnTo>
                          <a:pt x="346" y="190"/>
                        </a:lnTo>
                        <a:lnTo>
                          <a:pt x="346" y="187"/>
                        </a:lnTo>
                        <a:lnTo>
                          <a:pt x="346" y="188"/>
                        </a:lnTo>
                        <a:lnTo>
                          <a:pt x="346" y="189"/>
                        </a:lnTo>
                        <a:lnTo>
                          <a:pt x="346" y="187"/>
                        </a:lnTo>
                        <a:lnTo>
                          <a:pt x="346" y="186"/>
                        </a:lnTo>
                        <a:lnTo>
                          <a:pt x="346" y="187"/>
                        </a:lnTo>
                        <a:lnTo>
                          <a:pt x="346" y="184"/>
                        </a:lnTo>
                        <a:lnTo>
                          <a:pt x="346" y="187"/>
                        </a:lnTo>
                        <a:lnTo>
                          <a:pt x="346" y="186"/>
                        </a:lnTo>
                        <a:lnTo>
                          <a:pt x="346" y="188"/>
                        </a:lnTo>
                        <a:lnTo>
                          <a:pt x="346" y="184"/>
                        </a:lnTo>
                        <a:lnTo>
                          <a:pt x="346" y="186"/>
                        </a:lnTo>
                        <a:lnTo>
                          <a:pt x="346" y="185"/>
                        </a:lnTo>
                        <a:lnTo>
                          <a:pt x="346" y="186"/>
                        </a:lnTo>
                        <a:lnTo>
                          <a:pt x="346" y="184"/>
                        </a:lnTo>
                        <a:lnTo>
                          <a:pt x="346" y="187"/>
                        </a:lnTo>
                        <a:lnTo>
                          <a:pt x="346" y="183"/>
                        </a:lnTo>
                        <a:lnTo>
                          <a:pt x="346" y="186"/>
                        </a:lnTo>
                        <a:lnTo>
                          <a:pt x="346" y="184"/>
                        </a:lnTo>
                        <a:lnTo>
                          <a:pt x="346" y="186"/>
                        </a:lnTo>
                        <a:lnTo>
                          <a:pt x="346" y="185"/>
                        </a:lnTo>
                        <a:lnTo>
                          <a:pt x="346" y="186"/>
                        </a:lnTo>
                        <a:lnTo>
                          <a:pt x="346" y="186"/>
                        </a:lnTo>
                        <a:lnTo>
                          <a:pt x="346" y="185"/>
                        </a:lnTo>
                        <a:lnTo>
                          <a:pt x="346" y="188"/>
                        </a:lnTo>
                        <a:lnTo>
                          <a:pt x="346" y="183"/>
                        </a:lnTo>
                        <a:lnTo>
                          <a:pt x="346" y="187"/>
                        </a:lnTo>
                        <a:lnTo>
                          <a:pt x="346" y="183"/>
                        </a:lnTo>
                        <a:lnTo>
                          <a:pt x="346" y="182"/>
                        </a:lnTo>
                        <a:lnTo>
                          <a:pt x="346" y="186"/>
                        </a:lnTo>
                        <a:lnTo>
                          <a:pt x="346" y="183"/>
                        </a:lnTo>
                        <a:lnTo>
                          <a:pt x="346" y="184"/>
                        </a:lnTo>
                        <a:lnTo>
                          <a:pt x="346" y="183"/>
                        </a:lnTo>
                        <a:lnTo>
                          <a:pt x="346" y="184"/>
                        </a:lnTo>
                        <a:lnTo>
                          <a:pt x="346" y="182"/>
                        </a:lnTo>
                        <a:lnTo>
                          <a:pt x="347" y="184"/>
                        </a:lnTo>
                        <a:lnTo>
                          <a:pt x="347" y="184"/>
                        </a:lnTo>
                        <a:lnTo>
                          <a:pt x="347" y="183"/>
                        </a:lnTo>
                        <a:lnTo>
                          <a:pt x="347" y="183"/>
                        </a:lnTo>
                        <a:lnTo>
                          <a:pt x="347" y="183"/>
                        </a:lnTo>
                        <a:lnTo>
                          <a:pt x="347" y="182"/>
                        </a:lnTo>
                        <a:lnTo>
                          <a:pt x="347" y="184"/>
                        </a:lnTo>
                        <a:lnTo>
                          <a:pt x="347" y="184"/>
                        </a:lnTo>
                        <a:lnTo>
                          <a:pt x="347" y="183"/>
                        </a:lnTo>
                        <a:lnTo>
                          <a:pt x="347" y="185"/>
                        </a:lnTo>
                        <a:lnTo>
                          <a:pt x="347" y="183"/>
                        </a:lnTo>
                        <a:lnTo>
                          <a:pt x="347" y="186"/>
                        </a:lnTo>
                        <a:lnTo>
                          <a:pt x="347" y="182"/>
                        </a:lnTo>
                        <a:lnTo>
                          <a:pt x="347" y="186"/>
                        </a:lnTo>
                        <a:lnTo>
                          <a:pt x="347" y="184"/>
                        </a:lnTo>
                        <a:lnTo>
                          <a:pt x="347" y="185"/>
                        </a:lnTo>
                        <a:lnTo>
                          <a:pt x="347" y="186"/>
                        </a:lnTo>
                        <a:lnTo>
                          <a:pt x="347" y="185"/>
                        </a:lnTo>
                        <a:lnTo>
                          <a:pt x="347" y="186"/>
                        </a:lnTo>
                        <a:lnTo>
                          <a:pt x="347" y="185"/>
                        </a:lnTo>
                        <a:lnTo>
                          <a:pt x="347" y="189"/>
                        </a:lnTo>
                        <a:lnTo>
                          <a:pt x="347" y="185"/>
                        </a:lnTo>
                        <a:lnTo>
                          <a:pt x="347" y="187"/>
                        </a:lnTo>
                        <a:lnTo>
                          <a:pt x="347" y="185"/>
                        </a:lnTo>
                        <a:lnTo>
                          <a:pt x="347" y="187"/>
                        </a:lnTo>
                        <a:lnTo>
                          <a:pt x="347" y="187"/>
                        </a:lnTo>
                        <a:lnTo>
                          <a:pt x="347" y="188"/>
                        </a:lnTo>
                        <a:lnTo>
                          <a:pt x="347" y="189"/>
                        </a:lnTo>
                        <a:lnTo>
                          <a:pt x="347" y="188"/>
                        </a:lnTo>
                        <a:lnTo>
                          <a:pt x="347" y="192"/>
                        </a:lnTo>
                        <a:lnTo>
                          <a:pt x="347" y="188"/>
                        </a:lnTo>
                        <a:lnTo>
                          <a:pt x="347" y="190"/>
                        </a:lnTo>
                        <a:lnTo>
                          <a:pt x="347" y="188"/>
                        </a:lnTo>
                        <a:lnTo>
                          <a:pt x="347" y="193"/>
                        </a:lnTo>
                        <a:lnTo>
                          <a:pt x="347" y="188"/>
                        </a:lnTo>
                        <a:lnTo>
                          <a:pt x="347" y="191"/>
                        </a:lnTo>
                        <a:lnTo>
                          <a:pt x="347" y="189"/>
                        </a:lnTo>
                        <a:lnTo>
                          <a:pt x="347" y="191"/>
                        </a:lnTo>
                        <a:lnTo>
                          <a:pt x="347" y="190"/>
                        </a:lnTo>
                        <a:lnTo>
                          <a:pt x="347" y="192"/>
                        </a:lnTo>
                        <a:lnTo>
                          <a:pt x="347" y="191"/>
                        </a:lnTo>
                        <a:lnTo>
                          <a:pt x="347" y="192"/>
                        </a:lnTo>
                        <a:lnTo>
                          <a:pt x="347" y="194"/>
                        </a:lnTo>
                        <a:lnTo>
                          <a:pt x="347" y="191"/>
                        </a:lnTo>
                        <a:lnTo>
                          <a:pt x="347" y="194"/>
                        </a:lnTo>
                        <a:lnTo>
                          <a:pt x="347" y="194"/>
                        </a:lnTo>
                        <a:lnTo>
                          <a:pt x="347" y="194"/>
                        </a:lnTo>
                        <a:lnTo>
                          <a:pt x="347" y="191"/>
                        </a:lnTo>
                        <a:lnTo>
                          <a:pt x="347" y="195"/>
                        </a:lnTo>
                        <a:lnTo>
                          <a:pt x="347" y="193"/>
                        </a:lnTo>
                        <a:lnTo>
                          <a:pt x="347" y="193"/>
                        </a:lnTo>
                        <a:lnTo>
                          <a:pt x="347" y="192"/>
                        </a:lnTo>
                        <a:lnTo>
                          <a:pt x="347" y="196"/>
                        </a:lnTo>
                        <a:lnTo>
                          <a:pt x="347" y="192"/>
                        </a:lnTo>
                        <a:lnTo>
                          <a:pt x="347" y="196"/>
                        </a:lnTo>
                        <a:lnTo>
                          <a:pt x="347" y="194"/>
                        </a:lnTo>
                        <a:lnTo>
                          <a:pt x="347" y="196"/>
                        </a:lnTo>
                        <a:lnTo>
                          <a:pt x="347" y="197"/>
                        </a:lnTo>
                        <a:lnTo>
                          <a:pt x="347" y="196"/>
                        </a:lnTo>
                        <a:lnTo>
                          <a:pt x="347" y="198"/>
                        </a:lnTo>
                        <a:lnTo>
                          <a:pt x="347" y="195"/>
                        </a:lnTo>
                        <a:lnTo>
                          <a:pt x="347" y="200"/>
                        </a:lnTo>
                        <a:lnTo>
                          <a:pt x="347" y="195"/>
                        </a:lnTo>
                        <a:lnTo>
                          <a:pt x="347" y="198"/>
                        </a:lnTo>
                        <a:lnTo>
                          <a:pt x="347" y="198"/>
                        </a:lnTo>
                        <a:lnTo>
                          <a:pt x="347" y="197"/>
                        </a:lnTo>
                        <a:lnTo>
                          <a:pt x="347" y="201"/>
                        </a:lnTo>
                        <a:lnTo>
                          <a:pt x="347" y="199"/>
                        </a:lnTo>
                        <a:lnTo>
                          <a:pt x="347" y="198"/>
                        </a:lnTo>
                        <a:lnTo>
                          <a:pt x="347" y="201"/>
                        </a:lnTo>
                        <a:lnTo>
                          <a:pt x="347" y="200"/>
                        </a:lnTo>
                        <a:lnTo>
                          <a:pt x="347" y="199"/>
                        </a:lnTo>
                        <a:lnTo>
                          <a:pt x="347" y="200"/>
                        </a:lnTo>
                        <a:lnTo>
                          <a:pt x="347" y="198"/>
                        </a:lnTo>
                        <a:lnTo>
                          <a:pt x="347" y="202"/>
                        </a:lnTo>
                        <a:lnTo>
                          <a:pt x="347" y="198"/>
                        </a:lnTo>
                        <a:lnTo>
                          <a:pt x="347" y="200"/>
                        </a:lnTo>
                        <a:lnTo>
                          <a:pt x="347" y="202"/>
                        </a:lnTo>
                        <a:lnTo>
                          <a:pt x="347" y="201"/>
                        </a:lnTo>
                        <a:lnTo>
                          <a:pt x="347" y="200"/>
                        </a:lnTo>
                        <a:lnTo>
                          <a:pt x="347" y="203"/>
                        </a:lnTo>
                        <a:lnTo>
                          <a:pt x="347" y="198"/>
                        </a:lnTo>
                        <a:lnTo>
                          <a:pt x="347" y="202"/>
                        </a:lnTo>
                        <a:lnTo>
                          <a:pt x="347" y="204"/>
                        </a:lnTo>
                        <a:lnTo>
                          <a:pt x="347" y="200"/>
                        </a:lnTo>
                        <a:lnTo>
                          <a:pt x="347" y="201"/>
                        </a:lnTo>
                        <a:lnTo>
                          <a:pt x="347" y="200"/>
                        </a:lnTo>
                        <a:lnTo>
                          <a:pt x="347" y="201"/>
                        </a:lnTo>
                        <a:lnTo>
                          <a:pt x="347" y="202"/>
                        </a:lnTo>
                        <a:lnTo>
                          <a:pt x="347" y="200"/>
                        </a:lnTo>
                        <a:lnTo>
                          <a:pt x="347" y="203"/>
                        </a:lnTo>
                        <a:lnTo>
                          <a:pt x="347" y="199"/>
                        </a:lnTo>
                        <a:lnTo>
                          <a:pt x="347" y="201"/>
                        </a:lnTo>
                        <a:lnTo>
                          <a:pt x="347" y="200"/>
                        </a:lnTo>
                        <a:lnTo>
                          <a:pt x="347" y="201"/>
                        </a:lnTo>
                        <a:lnTo>
                          <a:pt x="347" y="201"/>
                        </a:lnTo>
                        <a:lnTo>
                          <a:pt x="347" y="199"/>
                        </a:lnTo>
                        <a:lnTo>
                          <a:pt x="347" y="202"/>
                        </a:lnTo>
                        <a:lnTo>
                          <a:pt x="347" y="200"/>
                        </a:lnTo>
                        <a:lnTo>
                          <a:pt x="347" y="199"/>
                        </a:lnTo>
                        <a:lnTo>
                          <a:pt x="347" y="201"/>
                        </a:lnTo>
                        <a:lnTo>
                          <a:pt x="347" y="200"/>
                        </a:lnTo>
                        <a:lnTo>
                          <a:pt x="347" y="200"/>
                        </a:lnTo>
                        <a:lnTo>
                          <a:pt x="347" y="200"/>
                        </a:lnTo>
                        <a:lnTo>
                          <a:pt x="347" y="200"/>
                        </a:lnTo>
                        <a:lnTo>
                          <a:pt x="347" y="199"/>
                        </a:lnTo>
                        <a:lnTo>
                          <a:pt x="347" y="201"/>
                        </a:lnTo>
                        <a:lnTo>
                          <a:pt x="347" y="199"/>
                        </a:lnTo>
                        <a:lnTo>
                          <a:pt x="348" y="202"/>
                        </a:lnTo>
                        <a:lnTo>
                          <a:pt x="348" y="200"/>
                        </a:lnTo>
                        <a:lnTo>
                          <a:pt x="348" y="201"/>
                        </a:lnTo>
                        <a:lnTo>
                          <a:pt x="348" y="198"/>
                        </a:lnTo>
                        <a:lnTo>
                          <a:pt x="348" y="199"/>
                        </a:lnTo>
                        <a:lnTo>
                          <a:pt x="348" y="201"/>
                        </a:lnTo>
                        <a:lnTo>
                          <a:pt x="348" y="201"/>
                        </a:lnTo>
                        <a:lnTo>
                          <a:pt x="348" y="201"/>
                        </a:lnTo>
                        <a:lnTo>
                          <a:pt x="348" y="198"/>
                        </a:lnTo>
                        <a:lnTo>
                          <a:pt x="348" y="201"/>
                        </a:lnTo>
                        <a:lnTo>
                          <a:pt x="348" y="198"/>
                        </a:lnTo>
                        <a:lnTo>
                          <a:pt x="348" y="200"/>
                        </a:lnTo>
                        <a:lnTo>
                          <a:pt x="348" y="197"/>
                        </a:lnTo>
                        <a:lnTo>
                          <a:pt x="348" y="199"/>
                        </a:lnTo>
                        <a:lnTo>
                          <a:pt x="348" y="201"/>
                        </a:lnTo>
                        <a:lnTo>
                          <a:pt x="348" y="199"/>
                        </a:lnTo>
                        <a:lnTo>
                          <a:pt x="348" y="196"/>
                        </a:lnTo>
                        <a:lnTo>
                          <a:pt x="348" y="199"/>
                        </a:lnTo>
                        <a:lnTo>
                          <a:pt x="348" y="197"/>
                        </a:lnTo>
                        <a:lnTo>
                          <a:pt x="348" y="196"/>
                        </a:lnTo>
                        <a:lnTo>
                          <a:pt x="348" y="197"/>
                        </a:lnTo>
                        <a:lnTo>
                          <a:pt x="348" y="195"/>
                        </a:lnTo>
                        <a:lnTo>
                          <a:pt x="348" y="196"/>
                        </a:lnTo>
                        <a:lnTo>
                          <a:pt x="348" y="194"/>
                        </a:lnTo>
                        <a:lnTo>
                          <a:pt x="348" y="196"/>
                        </a:lnTo>
                        <a:lnTo>
                          <a:pt x="348" y="195"/>
                        </a:lnTo>
                        <a:lnTo>
                          <a:pt x="348" y="194"/>
                        </a:lnTo>
                        <a:lnTo>
                          <a:pt x="348" y="196"/>
                        </a:lnTo>
                        <a:lnTo>
                          <a:pt x="348" y="193"/>
                        </a:lnTo>
                        <a:lnTo>
                          <a:pt x="348" y="193"/>
                        </a:lnTo>
                        <a:lnTo>
                          <a:pt x="348" y="193"/>
                        </a:lnTo>
                        <a:lnTo>
                          <a:pt x="348" y="193"/>
                        </a:lnTo>
                        <a:lnTo>
                          <a:pt x="348" y="195"/>
                        </a:lnTo>
                        <a:lnTo>
                          <a:pt x="348" y="191"/>
                        </a:lnTo>
                        <a:lnTo>
                          <a:pt x="348" y="193"/>
                        </a:lnTo>
                        <a:lnTo>
                          <a:pt x="348" y="190"/>
                        </a:lnTo>
                        <a:lnTo>
                          <a:pt x="348" y="192"/>
                        </a:lnTo>
                        <a:lnTo>
                          <a:pt x="348" y="190"/>
                        </a:lnTo>
                        <a:lnTo>
                          <a:pt x="348" y="194"/>
                        </a:lnTo>
                        <a:lnTo>
                          <a:pt x="348" y="191"/>
                        </a:lnTo>
                        <a:lnTo>
                          <a:pt x="348" y="192"/>
                        </a:lnTo>
                        <a:lnTo>
                          <a:pt x="348" y="192"/>
                        </a:lnTo>
                        <a:lnTo>
                          <a:pt x="348" y="190"/>
                        </a:lnTo>
                        <a:lnTo>
                          <a:pt x="348" y="192"/>
                        </a:lnTo>
                        <a:lnTo>
                          <a:pt x="348" y="191"/>
                        </a:lnTo>
                        <a:lnTo>
                          <a:pt x="348" y="193"/>
                        </a:lnTo>
                        <a:lnTo>
                          <a:pt x="348" y="188"/>
                        </a:lnTo>
                        <a:lnTo>
                          <a:pt x="348" y="192"/>
                        </a:lnTo>
                        <a:lnTo>
                          <a:pt x="348" y="189"/>
                        </a:lnTo>
                        <a:lnTo>
                          <a:pt x="348" y="190"/>
                        </a:lnTo>
                        <a:lnTo>
                          <a:pt x="348" y="189"/>
                        </a:lnTo>
                        <a:lnTo>
                          <a:pt x="348" y="188"/>
                        </a:lnTo>
                        <a:lnTo>
                          <a:pt x="348" y="190"/>
                        </a:lnTo>
                        <a:lnTo>
                          <a:pt x="348" y="190"/>
                        </a:lnTo>
                        <a:lnTo>
                          <a:pt x="348" y="190"/>
                        </a:lnTo>
                        <a:lnTo>
                          <a:pt x="348" y="186"/>
                        </a:lnTo>
                        <a:lnTo>
                          <a:pt x="348" y="188"/>
                        </a:lnTo>
                        <a:lnTo>
                          <a:pt x="348" y="186"/>
                        </a:lnTo>
                        <a:lnTo>
                          <a:pt x="348" y="187"/>
                        </a:lnTo>
                        <a:lnTo>
                          <a:pt x="348" y="188"/>
                        </a:lnTo>
                        <a:lnTo>
                          <a:pt x="348" y="183"/>
                        </a:lnTo>
                        <a:lnTo>
                          <a:pt x="348" y="185"/>
                        </a:lnTo>
                        <a:lnTo>
                          <a:pt x="348" y="185"/>
                        </a:lnTo>
                        <a:lnTo>
                          <a:pt x="348" y="183"/>
                        </a:lnTo>
                        <a:lnTo>
                          <a:pt x="348" y="184"/>
                        </a:lnTo>
                        <a:lnTo>
                          <a:pt x="348" y="184"/>
                        </a:lnTo>
                        <a:lnTo>
                          <a:pt x="348" y="185"/>
                        </a:lnTo>
                        <a:lnTo>
                          <a:pt x="348" y="184"/>
                        </a:lnTo>
                        <a:lnTo>
                          <a:pt x="348" y="180"/>
                        </a:lnTo>
                        <a:lnTo>
                          <a:pt x="348" y="183"/>
                        </a:lnTo>
                        <a:lnTo>
                          <a:pt x="348" y="181"/>
                        </a:lnTo>
                        <a:lnTo>
                          <a:pt x="348" y="184"/>
                        </a:lnTo>
                        <a:lnTo>
                          <a:pt x="348" y="180"/>
                        </a:lnTo>
                        <a:lnTo>
                          <a:pt x="348" y="182"/>
                        </a:lnTo>
                        <a:lnTo>
                          <a:pt x="348" y="179"/>
                        </a:lnTo>
                        <a:lnTo>
                          <a:pt x="348" y="182"/>
                        </a:lnTo>
                        <a:lnTo>
                          <a:pt x="348" y="179"/>
                        </a:lnTo>
                        <a:lnTo>
                          <a:pt x="348" y="179"/>
                        </a:lnTo>
                        <a:lnTo>
                          <a:pt x="348" y="181"/>
                        </a:lnTo>
                        <a:lnTo>
                          <a:pt x="348" y="177"/>
                        </a:lnTo>
                        <a:lnTo>
                          <a:pt x="348" y="178"/>
                        </a:lnTo>
                        <a:lnTo>
                          <a:pt x="348" y="179"/>
                        </a:lnTo>
                        <a:lnTo>
                          <a:pt x="348" y="181"/>
                        </a:lnTo>
                        <a:lnTo>
                          <a:pt x="348" y="176"/>
                        </a:lnTo>
                        <a:lnTo>
                          <a:pt x="348" y="176"/>
                        </a:lnTo>
                        <a:lnTo>
                          <a:pt x="348" y="176"/>
                        </a:lnTo>
                        <a:lnTo>
                          <a:pt x="348" y="177"/>
                        </a:lnTo>
                        <a:lnTo>
                          <a:pt x="348" y="176"/>
                        </a:lnTo>
                        <a:lnTo>
                          <a:pt x="348" y="175"/>
                        </a:lnTo>
                        <a:lnTo>
                          <a:pt x="348" y="178"/>
                        </a:lnTo>
                        <a:lnTo>
                          <a:pt x="348" y="174"/>
                        </a:lnTo>
                        <a:lnTo>
                          <a:pt x="348" y="174"/>
                        </a:lnTo>
                        <a:lnTo>
                          <a:pt x="348" y="175"/>
                        </a:lnTo>
                        <a:lnTo>
                          <a:pt x="348" y="177"/>
                        </a:lnTo>
                        <a:lnTo>
                          <a:pt x="348" y="170"/>
                        </a:lnTo>
                        <a:lnTo>
                          <a:pt x="348" y="174"/>
                        </a:lnTo>
                        <a:lnTo>
                          <a:pt x="348" y="171"/>
                        </a:lnTo>
                        <a:lnTo>
                          <a:pt x="348" y="172"/>
                        </a:lnTo>
                        <a:lnTo>
                          <a:pt x="349" y="173"/>
                        </a:lnTo>
                        <a:lnTo>
                          <a:pt x="349" y="173"/>
                        </a:lnTo>
                        <a:lnTo>
                          <a:pt x="349" y="171"/>
                        </a:lnTo>
                        <a:lnTo>
                          <a:pt x="349" y="171"/>
                        </a:lnTo>
                        <a:lnTo>
                          <a:pt x="349" y="171"/>
                        </a:lnTo>
                        <a:lnTo>
                          <a:pt x="349" y="169"/>
                        </a:lnTo>
                        <a:lnTo>
                          <a:pt x="349" y="168"/>
                        </a:lnTo>
                        <a:lnTo>
                          <a:pt x="349" y="169"/>
                        </a:lnTo>
                        <a:lnTo>
                          <a:pt x="349" y="169"/>
                        </a:lnTo>
                        <a:lnTo>
                          <a:pt x="349" y="166"/>
                        </a:lnTo>
                        <a:lnTo>
                          <a:pt x="349" y="169"/>
                        </a:lnTo>
                        <a:lnTo>
                          <a:pt x="349" y="167"/>
                        </a:lnTo>
                        <a:lnTo>
                          <a:pt x="349" y="166"/>
                        </a:lnTo>
                        <a:lnTo>
                          <a:pt x="349" y="168"/>
                        </a:lnTo>
                        <a:lnTo>
                          <a:pt x="349" y="165"/>
                        </a:lnTo>
                        <a:lnTo>
                          <a:pt x="349" y="168"/>
                        </a:lnTo>
                        <a:lnTo>
                          <a:pt x="349" y="164"/>
                        </a:lnTo>
                        <a:lnTo>
                          <a:pt x="349" y="167"/>
                        </a:lnTo>
                        <a:lnTo>
                          <a:pt x="349" y="165"/>
                        </a:lnTo>
                        <a:lnTo>
                          <a:pt x="349" y="166"/>
                        </a:lnTo>
                        <a:lnTo>
                          <a:pt x="349" y="163"/>
                        </a:lnTo>
                        <a:lnTo>
                          <a:pt x="349" y="170"/>
                        </a:lnTo>
                        <a:lnTo>
                          <a:pt x="349" y="163"/>
                        </a:lnTo>
                        <a:lnTo>
                          <a:pt x="349" y="165"/>
                        </a:lnTo>
                        <a:lnTo>
                          <a:pt x="349" y="162"/>
                        </a:lnTo>
                        <a:lnTo>
                          <a:pt x="349" y="164"/>
                        </a:lnTo>
                        <a:lnTo>
                          <a:pt x="349" y="163"/>
                        </a:lnTo>
                        <a:lnTo>
                          <a:pt x="349" y="162"/>
                        </a:lnTo>
                        <a:lnTo>
                          <a:pt x="349" y="165"/>
                        </a:lnTo>
                        <a:lnTo>
                          <a:pt x="349" y="161"/>
                        </a:lnTo>
                        <a:lnTo>
                          <a:pt x="349" y="166"/>
                        </a:lnTo>
                        <a:lnTo>
                          <a:pt x="349" y="162"/>
                        </a:lnTo>
                        <a:lnTo>
                          <a:pt x="349" y="166"/>
                        </a:lnTo>
                        <a:lnTo>
                          <a:pt x="349" y="162"/>
                        </a:lnTo>
                        <a:lnTo>
                          <a:pt x="349" y="166"/>
                        </a:lnTo>
                        <a:lnTo>
                          <a:pt x="349" y="163"/>
                        </a:lnTo>
                        <a:lnTo>
                          <a:pt x="349" y="160"/>
                        </a:lnTo>
                        <a:lnTo>
                          <a:pt x="349" y="164"/>
                        </a:lnTo>
                        <a:lnTo>
                          <a:pt x="349" y="161"/>
                        </a:lnTo>
                        <a:lnTo>
                          <a:pt x="349" y="164"/>
                        </a:lnTo>
                        <a:lnTo>
                          <a:pt x="349" y="161"/>
                        </a:lnTo>
                        <a:lnTo>
                          <a:pt x="349" y="164"/>
                        </a:lnTo>
                        <a:lnTo>
                          <a:pt x="349" y="162"/>
                        </a:lnTo>
                        <a:lnTo>
                          <a:pt x="349" y="164"/>
                        </a:lnTo>
                        <a:lnTo>
                          <a:pt x="349" y="162"/>
                        </a:lnTo>
                        <a:lnTo>
                          <a:pt x="349" y="164"/>
                        </a:lnTo>
                        <a:lnTo>
                          <a:pt x="349" y="164"/>
                        </a:lnTo>
                        <a:lnTo>
                          <a:pt x="349" y="163"/>
                        </a:lnTo>
                        <a:lnTo>
                          <a:pt x="349" y="162"/>
                        </a:lnTo>
                        <a:lnTo>
                          <a:pt x="349" y="161"/>
                        </a:lnTo>
                        <a:lnTo>
                          <a:pt x="349" y="163"/>
                        </a:lnTo>
                        <a:lnTo>
                          <a:pt x="349" y="163"/>
                        </a:lnTo>
                        <a:lnTo>
                          <a:pt x="349" y="164"/>
                        </a:lnTo>
                        <a:lnTo>
                          <a:pt x="349" y="163"/>
                        </a:lnTo>
                        <a:lnTo>
                          <a:pt x="349" y="163"/>
                        </a:lnTo>
                        <a:lnTo>
                          <a:pt x="349" y="165"/>
                        </a:lnTo>
                        <a:lnTo>
                          <a:pt x="349" y="161"/>
                        </a:lnTo>
                        <a:lnTo>
                          <a:pt x="349" y="165"/>
                        </a:lnTo>
                        <a:lnTo>
                          <a:pt x="349" y="162"/>
                        </a:lnTo>
                        <a:lnTo>
                          <a:pt x="349" y="164"/>
                        </a:lnTo>
                        <a:lnTo>
                          <a:pt x="349" y="165"/>
                        </a:lnTo>
                        <a:lnTo>
                          <a:pt x="349" y="165"/>
                        </a:lnTo>
                        <a:lnTo>
                          <a:pt x="349" y="166"/>
                        </a:lnTo>
                        <a:lnTo>
                          <a:pt x="349" y="165"/>
                        </a:lnTo>
                        <a:lnTo>
                          <a:pt x="349" y="166"/>
                        </a:lnTo>
                        <a:lnTo>
                          <a:pt x="349" y="168"/>
                        </a:lnTo>
                        <a:lnTo>
                          <a:pt x="349" y="166"/>
                        </a:lnTo>
                        <a:lnTo>
                          <a:pt x="349" y="166"/>
                        </a:lnTo>
                        <a:lnTo>
                          <a:pt x="349" y="168"/>
                        </a:lnTo>
                        <a:lnTo>
                          <a:pt x="349" y="170"/>
                        </a:lnTo>
                        <a:lnTo>
                          <a:pt x="349" y="167"/>
                        </a:lnTo>
                        <a:lnTo>
                          <a:pt x="349" y="169"/>
                        </a:lnTo>
                        <a:lnTo>
                          <a:pt x="349" y="170"/>
                        </a:lnTo>
                        <a:lnTo>
                          <a:pt x="349" y="168"/>
                        </a:lnTo>
                        <a:lnTo>
                          <a:pt x="349" y="170"/>
                        </a:lnTo>
                        <a:lnTo>
                          <a:pt x="349" y="169"/>
                        </a:lnTo>
                        <a:lnTo>
                          <a:pt x="349" y="171"/>
                        </a:lnTo>
                        <a:lnTo>
                          <a:pt x="349" y="170"/>
                        </a:lnTo>
                        <a:lnTo>
                          <a:pt x="349" y="170"/>
                        </a:lnTo>
                        <a:lnTo>
                          <a:pt x="349" y="170"/>
                        </a:lnTo>
                        <a:lnTo>
                          <a:pt x="349" y="169"/>
                        </a:lnTo>
                        <a:lnTo>
                          <a:pt x="349" y="172"/>
                        </a:lnTo>
                        <a:lnTo>
                          <a:pt x="349" y="172"/>
                        </a:lnTo>
                        <a:lnTo>
                          <a:pt x="349" y="171"/>
                        </a:lnTo>
                        <a:lnTo>
                          <a:pt x="349" y="172"/>
                        </a:lnTo>
                        <a:lnTo>
                          <a:pt x="349" y="174"/>
                        </a:lnTo>
                        <a:lnTo>
                          <a:pt x="349" y="172"/>
                        </a:lnTo>
                        <a:lnTo>
                          <a:pt x="349" y="173"/>
                        </a:lnTo>
                        <a:lnTo>
                          <a:pt x="349" y="172"/>
                        </a:lnTo>
                        <a:lnTo>
                          <a:pt x="349" y="173"/>
                        </a:lnTo>
                        <a:lnTo>
                          <a:pt x="349" y="172"/>
                        </a:lnTo>
                        <a:lnTo>
                          <a:pt x="349" y="174"/>
                        </a:lnTo>
                        <a:lnTo>
                          <a:pt x="349" y="175"/>
                        </a:lnTo>
                        <a:lnTo>
                          <a:pt x="349" y="173"/>
                        </a:lnTo>
                        <a:lnTo>
                          <a:pt x="349" y="177"/>
                        </a:lnTo>
                        <a:lnTo>
                          <a:pt x="349" y="170"/>
                        </a:lnTo>
                        <a:lnTo>
                          <a:pt x="349" y="176"/>
                        </a:lnTo>
                        <a:lnTo>
                          <a:pt x="349" y="171"/>
                        </a:lnTo>
                        <a:lnTo>
                          <a:pt x="349" y="178"/>
                        </a:lnTo>
                        <a:lnTo>
                          <a:pt x="349" y="172"/>
                        </a:lnTo>
                        <a:lnTo>
                          <a:pt x="349" y="176"/>
                        </a:lnTo>
                        <a:lnTo>
                          <a:pt x="349" y="175"/>
                        </a:lnTo>
                        <a:lnTo>
                          <a:pt x="349" y="175"/>
                        </a:lnTo>
                        <a:lnTo>
                          <a:pt x="349" y="176"/>
                        </a:lnTo>
                        <a:lnTo>
                          <a:pt x="349" y="176"/>
                        </a:lnTo>
                        <a:lnTo>
                          <a:pt x="349" y="176"/>
                        </a:lnTo>
                        <a:lnTo>
                          <a:pt x="349" y="180"/>
                        </a:lnTo>
                        <a:lnTo>
                          <a:pt x="349" y="176"/>
                        </a:lnTo>
                        <a:lnTo>
                          <a:pt x="350" y="179"/>
                        </a:lnTo>
                        <a:lnTo>
                          <a:pt x="350" y="178"/>
                        </a:lnTo>
                        <a:lnTo>
                          <a:pt x="350" y="179"/>
                        </a:lnTo>
                        <a:lnTo>
                          <a:pt x="350" y="181"/>
                        </a:lnTo>
                        <a:lnTo>
                          <a:pt x="350" y="177"/>
                        </a:lnTo>
                        <a:lnTo>
                          <a:pt x="350" y="180"/>
                        </a:lnTo>
                        <a:lnTo>
                          <a:pt x="350" y="180"/>
                        </a:lnTo>
                        <a:lnTo>
                          <a:pt x="350" y="180"/>
                        </a:lnTo>
                        <a:lnTo>
                          <a:pt x="350" y="181"/>
                        </a:lnTo>
                        <a:lnTo>
                          <a:pt x="350" y="181"/>
                        </a:lnTo>
                        <a:lnTo>
                          <a:pt x="350" y="183"/>
                        </a:lnTo>
                        <a:lnTo>
                          <a:pt x="350" y="180"/>
                        </a:lnTo>
                        <a:lnTo>
                          <a:pt x="350" y="183"/>
                        </a:lnTo>
                        <a:lnTo>
                          <a:pt x="350" y="181"/>
                        </a:lnTo>
                        <a:lnTo>
                          <a:pt x="350" y="180"/>
                        </a:lnTo>
                        <a:lnTo>
                          <a:pt x="350" y="183"/>
                        </a:lnTo>
                        <a:lnTo>
                          <a:pt x="350" y="179"/>
                        </a:lnTo>
                        <a:lnTo>
                          <a:pt x="350" y="185"/>
                        </a:lnTo>
                        <a:lnTo>
                          <a:pt x="350" y="181"/>
                        </a:lnTo>
                        <a:lnTo>
                          <a:pt x="350" y="183"/>
                        </a:lnTo>
                        <a:lnTo>
                          <a:pt x="350" y="182"/>
                        </a:lnTo>
                        <a:lnTo>
                          <a:pt x="350" y="185"/>
                        </a:lnTo>
                        <a:lnTo>
                          <a:pt x="350" y="184"/>
                        </a:lnTo>
                        <a:lnTo>
                          <a:pt x="350" y="183"/>
                        </a:lnTo>
                        <a:lnTo>
                          <a:pt x="350" y="181"/>
                        </a:lnTo>
                        <a:lnTo>
                          <a:pt x="350" y="184"/>
                        </a:lnTo>
                        <a:lnTo>
                          <a:pt x="350" y="184"/>
                        </a:lnTo>
                        <a:lnTo>
                          <a:pt x="350" y="185"/>
                        </a:lnTo>
                        <a:lnTo>
                          <a:pt x="350" y="183"/>
                        </a:lnTo>
                        <a:lnTo>
                          <a:pt x="350" y="183"/>
                        </a:lnTo>
                        <a:lnTo>
                          <a:pt x="350" y="186"/>
                        </a:lnTo>
                        <a:lnTo>
                          <a:pt x="350" y="184"/>
                        </a:lnTo>
                        <a:lnTo>
                          <a:pt x="350" y="184"/>
                        </a:lnTo>
                        <a:lnTo>
                          <a:pt x="350" y="187"/>
                        </a:lnTo>
                        <a:lnTo>
                          <a:pt x="350" y="183"/>
                        </a:lnTo>
                        <a:lnTo>
                          <a:pt x="350" y="187"/>
                        </a:lnTo>
                        <a:lnTo>
                          <a:pt x="350" y="187"/>
                        </a:lnTo>
                        <a:lnTo>
                          <a:pt x="350" y="186"/>
                        </a:lnTo>
                        <a:lnTo>
                          <a:pt x="350" y="187"/>
                        </a:lnTo>
                        <a:lnTo>
                          <a:pt x="350" y="185"/>
                        </a:lnTo>
                        <a:lnTo>
                          <a:pt x="350" y="186"/>
                        </a:lnTo>
                        <a:lnTo>
                          <a:pt x="350" y="189"/>
                        </a:lnTo>
                        <a:lnTo>
                          <a:pt x="350" y="186"/>
                        </a:lnTo>
                        <a:lnTo>
                          <a:pt x="350" y="188"/>
                        </a:lnTo>
                        <a:lnTo>
                          <a:pt x="350" y="188"/>
                        </a:lnTo>
                        <a:lnTo>
                          <a:pt x="350" y="190"/>
                        </a:lnTo>
                        <a:lnTo>
                          <a:pt x="350" y="189"/>
                        </a:lnTo>
                        <a:lnTo>
                          <a:pt x="350" y="188"/>
                        </a:lnTo>
                        <a:lnTo>
                          <a:pt x="350" y="188"/>
                        </a:lnTo>
                        <a:lnTo>
                          <a:pt x="350" y="188"/>
                        </a:lnTo>
                        <a:lnTo>
                          <a:pt x="350" y="187"/>
                        </a:lnTo>
                        <a:lnTo>
                          <a:pt x="350" y="191"/>
                        </a:lnTo>
                        <a:lnTo>
                          <a:pt x="350" y="188"/>
                        </a:lnTo>
                        <a:lnTo>
                          <a:pt x="350" y="190"/>
                        </a:lnTo>
                        <a:lnTo>
                          <a:pt x="350" y="192"/>
                        </a:lnTo>
                        <a:lnTo>
                          <a:pt x="350" y="191"/>
                        </a:lnTo>
                        <a:lnTo>
                          <a:pt x="350" y="188"/>
                        </a:lnTo>
                        <a:lnTo>
                          <a:pt x="350" y="193"/>
                        </a:lnTo>
                        <a:lnTo>
                          <a:pt x="350" y="188"/>
                        </a:lnTo>
                        <a:lnTo>
                          <a:pt x="350" y="190"/>
                        </a:lnTo>
                        <a:lnTo>
                          <a:pt x="350" y="191"/>
                        </a:lnTo>
                        <a:lnTo>
                          <a:pt x="350" y="189"/>
                        </a:lnTo>
                        <a:lnTo>
                          <a:pt x="350" y="191"/>
                        </a:lnTo>
                        <a:lnTo>
                          <a:pt x="350" y="189"/>
                        </a:lnTo>
                        <a:lnTo>
                          <a:pt x="350" y="191"/>
                        </a:lnTo>
                        <a:lnTo>
                          <a:pt x="350" y="190"/>
                        </a:lnTo>
                        <a:lnTo>
                          <a:pt x="350" y="192"/>
                        </a:lnTo>
                        <a:lnTo>
                          <a:pt x="350" y="190"/>
                        </a:lnTo>
                        <a:lnTo>
                          <a:pt x="350" y="192"/>
                        </a:lnTo>
                        <a:lnTo>
                          <a:pt x="350" y="190"/>
                        </a:lnTo>
                        <a:lnTo>
                          <a:pt x="350" y="191"/>
                        </a:lnTo>
                        <a:lnTo>
                          <a:pt x="350" y="190"/>
                        </a:lnTo>
                        <a:lnTo>
                          <a:pt x="350" y="190"/>
                        </a:lnTo>
                        <a:lnTo>
                          <a:pt x="350" y="191"/>
                        </a:lnTo>
                        <a:lnTo>
                          <a:pt x="350" y="191"/>
                        </a:lnTo>
                        <a:lnTo>
                          <a:pt x="350" y="191"/>
                        </a:lnTo>
                        <a:lnTo>
                          <a:pt x="350" y="191"/>
                        </a:lnTo>
                        <a:lnTo>
                          <a:pt x="350" y="190"/>
                        </a:lnTo>
                        <a:lnTo>
                          <a:pt x="350" y="191"/>
                        </a:lnTo>
                        <a:lnTo>
                          <a:pt x="350" y="189"/>
                        </a:lnTo>
                        <a:lnTo>
                          <a:pt x="350" y="191"/>
                        </a:lnTo>
                        <a:lnTo>
                          <a:pt x="350" y="190"/>
                        </a:lnTo>
                        <a:lnTo>
                          <a:pt x="350" y="192"/>
                        </a:lnTo>
                        <a:lnTo>
                          <a:pt x="350" y="190"/>
                        </a:lnTo>
                        <a:lnTo>
                          <a:pt x="350" y="190"/>
                        </a:lnTo>
                        <a:lnTo>
                          <a:pt x="350" y="190"/>
                        </a:lnTo>
                        <a:lnTo>
                          <a:pt x="350" y="191"/>
                        </a:lnTo>
                        <a:lnTo>
                          <a:pt x="350" y="191"/>
                        </a:lnTo>
                        <a:lnTo>
                          <a:pt x="350" y="190"/>
                        </a:lnTo>
                        <a:lnTo>
                          <a:pt x="350" y="195"/>
                        </a:lnTo>
                        <a:lnTo>
                          <a:pt x="350" y="191"/>
                        </a:lnTo>
                        <a:lnTo>
                          <a:pt x="350" y="191"/>
                        </a:lnTo>
                        <a:lnTo>
                          <a:pt x="350" y="192"/>
                        </a:lnTo>
                        <a:lnTo>
                          <a:pt x="350" y="193"/>
                        </a:lnTo>
                        <a:lnTo>
                          <a:pt x="350" y="192"/>
                        </a:lnTo>
                        <a:lnTo>
                          <a:pt x="350" y="193"/>
                        </a:lnTo>
                        <a:lnTo>
                          <a:pt x="350" y="191"/>
                        </a:lnTo>
                        <a:lnTo>
                          <a:pt x="351" y="193"/>
                        </a:lnTo>
                        <a:lnTo>
                          <a:pt x="351" y="191"/>
                        </a:lnTo>
                        <a:lnTo>
                          <a:pt x="351" y="193"/>
                        </a:lnTo>
                        <a:lnTo>
                          <a:pt x="351" y="188"/>
                        </a:lnTo>
                        <a:lnTo>
                          <a:pt x="351" y="191"/>
                        </a:lnTo>
                        <a:lnTo>
                          <a:pt x="351" y="191"/>
                        </a:lnTo>
                        <a:lnTo>
                          <a:pt x="351" y="189"/>
                        </a:lnTo>
                        <a:lnTo>
                          <a:pt x="351" y="191"/>
                        </a:lnTo>
                        <a:lnTo>
                          <a:pt x="351" y="188"/>
                        </a:lnTo>
                        <a:lnTo>
                          <a:pt x="351" y="190"/>
                        </a:lnTo>
                        <a:lnTo>
                          <a:pt x="351" y="189"/>
                        </a:lnTo>
                        <a:lnTo>
                          <a:pt x="351" y="191"/>
                        </a:lnTo>
                        <a:lnTo>
                          <a:pt x="351" y="188"/>
                        </a:lnTo>
                        <a:lnTo>
                          <a:pt x="351" y="189"/>
                        </a:lnTo>
                        <a:lnTo>
                          <a:pt x="351" y="190"/>
                        </a:lnTo>
                        <a:lnTo>
                          <a:pt x="351" y="190"/>
                        </a:lnTo>
                        <a:lnTo>
                          <a:pt x="351" y="189"/>
                        </a:lnTo>
                        <a:lnTo>
                          <a:pt x="351" y="191"/>
                        </a:lnTo>
                        <a:lnTo>
                          <a:pt x="351" y="187"/>
                        </a:lnTo>
                        <a:lnTo>
                          <a:pt x="351" y="189"/>
                        </a:lnTo>
                        <a:lnTo>
                          <a:pt x="351" y="190"/>
                        </a:lnTo>
                        <a:lnTo>
                          <a:pt x="351" y="187"/>
                        </a:lnTo>
                        <a:lnTo>
                          <a:pt x="351" y="191"/>
                        </a:lnTo>
                        <a:lnTo>
                          <a:pt x="351" y="187"/>
                        </a:lnTo>
                        <a:lnTo>
                          <a:pt x="351" y="190"/>
                        </a:lnTo>
                        <a:lnTo>
                          <a:pt x="351" y="190"/>
                        </a:lnTo>
                        <a:lnTo>
                          <a:pt x="351" y="190"/>
                        </a:lnTo>
                        <a:lnTo>
                          <a:pt x="351" y="189"/>
                        </a:lnTo>
                        <a:lnTo>
                          <a:pt x="351" y="191"/>
                        </a:lnTo>
                        <a:lnTo>
                          <a:pt x="351" y="190"/>
                        </a:lnTo>
                        <a:lnTo>
                          <a:pt x="351" y="187"/>
                        </a:lnTo>
                        <a:lnTo>
                          <a:pt x="351" y="191"/>
                        </a:lnTo>
                        <a:lnTo>
                          <a:pt x="351" y="188"/>
                        </a:lnTo>
                        <a:lnTo>
                          <a:pt x="351" y="190"/>
                        </a:lnTo>
                        <a:lnTo>
                          <a:pt x="351" y="187"/>
                        </a:lnTo>
                        <a:lnTo>
                          <a:pt x="351" y="188"/>
                        </a:lnTo>
                        <a:lnTo>
                          <a:pt x="351" y="191"/>
                        </a:lnTo>
                        <a:lnTo>
                          <a:pt x="351" y="191"/>
                        </a:lnTo>
                        <a:lnTo>
                          <a:pt x="351" y="190"/>
                        </a:lnTo>
                        <a:lnTo>
                          <a:pt x="351" y="190"/>
                        </a:lnTo>
                        <a:lnTo>
                          <a:pt x="351" y="190"/>
                        </a:lnTo>
                        <a:lnTo>
                          <a:pt x="351" y="190"/>
                        </a:lnTo>
                        <a:lnTo>
                          <a:pt x="351" y="189"/>
                        </a:lnTo>
                        <a:lnTo>
                          <a:pt x="351" y="189"/>
                        </a:lnTo>
                        <a:lnTo>
                          <a:pt x="351" y="190"/>
                        </a:lnTo>
                        <a:lnTo>
                          <a:pt x="351" y="191"/>
                        </a:lnTo>
                        <a:lnTo>
                          <a:pt x="351" y="189"/>
                        </a:lnTo>
                        <a:lnTo>
                          <a:pt x="351" y="190"/>
                        </a:lnTo>
                        <a:lnTo>
                          <a:pt x="351" y="190"/>
                        </a:lnTo>
                        <a:lnTo>
                          <a:pt x="351" y="188"/>
                        </a:lnTo>
                        <a:lnTo>
                          <a:pt x="351" y="189"/>
                        </a:lnTo>
                        <a:lnTo>
                          <a:pt x="351" y="189"/>
                        </a:lnTo>
                        <a:lnTo>
                          <a:pt x="351" y="187"/>
                        </a:lnTo>
                        <a:lnTo>
                          <a:pt x="351" y="190"/>
                        </a:lnTo>
                        <a:lnTo>
                          <a:pt x="351" y="191"/>
                        </a:lnTo>
                        <a:lnTo>
                          <a:pt x="351" y="190"/>
                        </a:lnTo>
                        <a:lnTo>
                          <a:pt x="351" y="190"/>
                        </a:lnTo>
                        <a:lnTo>
                          <a:pt x="351" y="188"/>
                        </a:lnTo>
                        <a:lnTo>
                          <a:pt x="351" y="191"/>
                        </a:lnTo>
                        <a:lnTo>
                          <a:pt x="351" y="188"/>
                        </a:lnTo>
                        <a:lnTo>
                          <a:pt x="351" y="191"/>
                        </a:lnTo>
                        <a:lnTo>
                          <a:pt x="351" y="190"/>
                        </a:lnTo>
                        <a:lnTo>
                          <a:pt x="351" y="190"/>
                        </a:lnTo>
                        <a:lnTo>
                          <a:pt x="351" y="191"/>
                        </a:lnTo>
                        <a:lnTo>
                          <a:pt x="351" y="193"/>
                        </a:lnTo>
                        <a:lnTo>
                          <a:pt x="351" y="189"/>
                        </a:lnTo>
                        <a:lnTo>
                          <a:pt x="351" y="193"/>
                        </a:lnTo>
                        <a:lnTo>
                          <a:pt x="351" y="190"/>
                        </a:lnTo>
                        <a:lnTo>
                          <a:pt x="351" y="194"/>
                        </a:lnTo>
                        <a:lnTo>
                          <a:pt x="351" y="191"/>
                        </a:lnTo>
                        <a:lnTo>
                          <a:pt x="351" y="193"/>
                        </a:lnTo>
                        <a:lnTo>
                          <a:pt x="351" y="193"/>
                        </a:lnTo>
                        <a:lnTo>
                          <a:pt x="351" y="193"/>
                        </a:lnTo>
                        <a:lnTo>
                          <a:pt x="351" y="192"/>
                        </a:lnTo>
                        <a:lnTo>
                          <a:pt x="351" y="194"/>
                        </a:lnTo>
                        <a:lnTo>
                          <a:pt x="351" y="194"/>
                        </a:lnTo>
                        <a:lnTo>
                          <a:pt x="351" y="195"/>
                        </a:lnTo>
                        <a:lnTo>
                          <a:pt x="351" y="194"/>
                        </a:lnTo>
                        <a:lnTo>
                          <a:pt x="351" y="196"/>
                        </a:lnTo>
                        <a:lnTo>
                          <a:pt x="351" y="193"/>
                        </a:lnTo>
                        <a:lnTo>
                          <a:pt x="351" y="196"/>
                        </a:lnTo>
                        <a:lnTo>
                          <a:pt x="351" y="195"/>
                        </a:lnTo>
                        <a:lnTo>
                          <a:pt x="351" y="199"/>
                        </a:lnTo>
                        <a:lnTo>
                          <a:pt x="351" y="195"/>
                        </a:lnTo>
                        <a:lnTo>
                          <a:pt x="351" y="198"/>
                        </a:lnTo>
                        <a:lnTo>
                          <a:pt x="351" y="197"/>
                        </a:lnTo>
                        <a:lnTo>
                          <a:pt x="351" y="198"/>
                        </a:lnTo>
                        <a:lnTo>
                          <a:pt x="351" y="195"/>
                        </a:lnTo>
                        <a:lnTo>
                          <a:pt x="351" y="197"/>
                        </a:lnTo>
                        <a:lnTo>
                          <a:pt x="351" y="197"/>
                        </a:lnTo>
                        <a:lnTo>
                          <a:pt x="351" y="197"/>
                        </a:lnTo>
                        <a:lnTo>
                          <a:pt x="351" y="199"/>
                        </a:lnTo>
                        <a:lnTo>
                          <a:pt x="351" y="197"/>
                        </a:lnTo>
                        <a:lnTo>
                          <a:pt x="351" y="199"/>
                        </a:lnTo>
                        <a:lnTo>
                          <a:pt x="351" y="199"/>
                        </a:lnTo>
                        <a:lnTo>
                          <a:pt x="351" y="199"/>
                        </a:lnTo>
                        <a:lnTo>
                          <a:pt x="351" y="199"/>
                        </a:lnTo>
                        <a:lnTo>
                          <a:pt x="351" y="198"/>
                        </a:lnTo>
                        <a:lnTo>
                          <a:pt x="351" y="199"/>
                        </a:lnTo>
                        <a:lnTo>
                          <a:pt x="351" y="199"/>
                        </a:lnTo>
                        <a:lnTo>
                          <a:pt x="351" y="200"/>
                        </a:lnTo>
                        <a:lnTo>
                          <a:pt x="351" y="200"/>
                        </a:lnTo>
                        <a:lnTo>
                          <a:pt x="351" y="198"/>
                        </a:lnTo>
                        <a:lnTo>
                          <a:pt x="351" y="203"/>
                        </a:lnTo>
                        <a:lnTo>
                          <a:pt x="351" y="199"/>
                        </a:lnTo>
                        <a:lnTo>
                          <a:pt x="351" y="200"/>
                        </a:lnTo>
                        <a:lnTo>
                          <a:pt x="351" y="200"/>
                        </a:lnTo>
                        <a:lnTo>
                          <a:pt x="351" y="203"/>
                        </a:lnTo>
                        <a:lnTo>
                          <a:pt x="352" y="201"/>
                        </a:lnTo>
                        <a:lnTo>
                          <a:pt x="352" y="202"/>
                        </a:lnTo>
                        <a:lnTo>
                          <a:pt x="352" y="202"/>
                        </a:lnTo>
                        <a:lnTo>
                          <a:pt x="352" y="202"/>
                        </a:lnTo>
                        <a:lnTo>
                          <a:pt x="352" y="202"/>
                        </a:lnTo>
                        <a:lnTo>
                          <a:pt x="352" y="201"/>
                        </a:lnTo>
                        <a:lnTo>
                          <a:pt x="352" y="203"/>
                        </a:lnTo>
                        <a:lnTo>
                          <a:pt x="352" y="203"/>
                        </a:lnTo>
                        <a:lnTo>
                          <a:pt x="352" y="204"/>
                        </a:lnTo>
                        <a:lnTo>
                          <a:pt x="352" y="205"/>
                        </a:lnTo>
                        <a:lnTo>
                          <a:pt x="352" y="203"/>
                        </a:lnTo>
                        <a:lnTo>
                          <a:pt x="352" y="203"/>
                        </a:lnTo>
                        <a:lnTo>
                          <a:pt x="352" y="201"/>
                        </a:lnTo>
                        <a:lnTo>
                          <a:pt x="352" y="204"/>
                        </a:lnTo>
                        <a:lnTo>
                          <a:pt x="352" y="206"/>
                        </a:lnTo>
                        <a:lnTo>
                          <a:pt x="352" y="202"/>
                        </a:lnTo>
                        <a:lnTo>
                          <a:pt x="352" y="204"/>
                        </a:lnTo>
                        <a:lnTo>
                          <a:pt x="352" y="205"/>
                        </a:lnTo>
                        <a:lnTo>
                          <a:pt x="352" y="204"/>
                        </a:lnTo>
                        <a:lnTo>
                          <a:pt x="352" y="206"/>
                        </a:lnTo>
                        <a:lnTo>
                          <a:pt x="352" y="204"/>
                        </a:lnTo>
                        <a:lnTo>
                          <a:pt x="352" y="204"/>
                        </a:lnTo>
                        <a:lnTo>
                          <a:pt x="352" y="203"/>
                        </a:lnTo>
                        <a:lnTo>
                          <a:pt x="352" y="206"/>
                        </a:lnTo>
                        <a:lnTo>
                          <a:pt x="352" y="204"/>
                        </a:lnTo>
                        <a:lnTo>
                          <a:pt x="352" y="205"/>
                        </a:lnTo>
                        <a:lnTo>
                          <a:pt x="352" y="207"/>
                        </a:lnTo>
                        <a:lnTo>
                          <a:pt x="352" y="203"/>
                        </a:lnTo>
                        <a:lnTo>
                          <a:pt x="352" y="205"/>
                        </a:lnTo>
                        <a:lnTo>
                          <a:pt x="352" y="208"/>
                        </a:lnTo>
                        <a:lnTo>
                          <a:pt x="352" y="204"/>
                        </a:lnTo>
                        <a:lnTo>
                          <a:pt x="352" y="205"/>
                        </a:lnTo>
                        <a:lnTo>
                          <a:pt x="352" y="207"/>
                        </a:lnTo>
                        <a:lnTo>
                          <a:pt x="352" y="206"/>
                        </a:lnTo>
                        <a:lnTo>
                          <a:pt x="352" y="205"/>
                        </a:lnTo>
                        <a:lnTo>
                          <a:pt x="352" y="206"/>
                        </a:lnTo>
                        <a:lnTo>
                          <a:pt x="352" y="204"/>
                        </a:lnTo>
                        <a:lnTo>
                          <a:pt x="352" y="204"/>
                        </a:lnTo>
                        <a:lnTo>
                          <a:pt x="352" y="203"/>
                        </a:lnTo>
                        <a:lnTo>
                          <a:pt x="352" y="206"/>
                        </a:lnTo>
                        <a:lnTo>
                          <a:pt x="352" y="205"/>
                        </a:lnTo>
                        <a:lnTo>
                          <a:pt x="352" y="205"/>
                        </a:lnTo>
                        <a:lnTo>
                          <a:pt x="352" y="207"/>
                        </a:lnTo>
                        <a:lnTo>
                          <a:pt x="352" y="206"/>
                        </a:lnTo>
                        <a:lnTo>
                          <a:pt x="352" y="207"/>
                        </a:lnTo>
                        <a:lnTo>
                          <a:pt x="352" y="203"/>
                        </a:lnTo>
                        <a:lnTo>
                          <a:pt x="352" y="209"/>
                        </a:lnTo>
                        <a:lnTo>
                          <a:pt x="352" y="205"/>
                        </a:lnTo>
                        <a:lnTo>
                          <a:pt x="352" y="206"/>
                        </a:lnTo>
                        <a:lnTo>
                          <a:pt x="352" y="206"/>
                        </a:lnTo>
                        <a:lnTo>
                          <a:pt x="352" y="206"/>
                        </a:lnTo>
                        <a:lnTo>
                          <a:pt x="352" y="208"/>
                        </a:lnTo>
                        <a:lnTo>
                          <a:pt x="352" y="210"/>
                        </a:lnTo>
                        <a:lnTo>
                          <a:pt x="352" y="206"/>
                        </a:lnTo>
                        <a:lnTo>
                          <a:pt x="352" y="208"/>
                        </a:lnTo>
                        <a:lnTo>
                          <a:pt x="352" y="209"/>
                        </a:lnTo>
                        <a:lnTo>
                          <a:pt x="352" y="207"/>
                        </a:lnTo>
                        <a:lnTo>
                          <a:pt x="352" y="209"/>
                        </a:lnTo>
                        <a:lnTo>
                          <a:pt x="352" y="208"/>
                        </a:lnTo>
                        <a:lnTo>
                          <a:pt x="352" y="208"/>
                        </a:lnTo>
                        <a:lnTo>
                          <a:pt x="352" y="206"/>
                        </a:lnTo>
                        <a:lnTo>
                          <a:pt x="352" y="210"/>
                        </a:lnTo>
                        <a:lnTo>
                          <a:pt x="352" y="209"/>
                        </a:lnTo>
                        <a:lnTo>
                          <a:pt x="352" y="210"/>
                        </a:lnTo>
                        <a:lnTo>
                          <a:pt x="352" y="210"/>
                        </a:lnTo>
                        <a:lnTo>
                          <a:pt x="352" y="208"/>
                        </a:lnTo>
                        <a:lnTo>
                          <a:pt x="352" y="210"/>
                        </a:lnTo>
                        <a:lnTo>
                          <a:pt x="352" y="207"/>
                        </a:lnTo>
                        <a:lnTo>
                          <a:pt x="352" y="211"/>
                        </a:lnTo>
                        <a:lnTo>
                          <a:pt x="352" y="208"/>
                        </a:lnTo>
                        <a:lnTo>
                          <a:pt x="352" y="210"/>
                        </a:lnTo>
                        <a:lnTo>
                          <a:pt x="352" y="211"/>
                        </a:lnTo>
                        <a:lnTo>
                          <a:pt x="352" y="212"/>
                        </a:lnTo>
                        <a:lnTo>
                          <a:pt x="352" y="208"/>
                        </a:lnTo>
                        <a:lnTo>
                          <a:pt x="352" y="211"/>
                        </a:lnTo>
                        <a:lnTo>
                          <a:pt x="352" y="209"/>
                        </a:lnTo>
                        <a:lnTo>
                          <a:pt x="352" y="211"/>
                        </a:lnTo>
                        <a:lnTo>
                          <a:pt x="352" y="211"/>
                        </a:lnTo>
                        <a:lnTo>
                          <a:pt x="352" y="213"/>
                        </a:lnTo>
                        <a:lnTo>
                          <a:pt x="352" y="210"/>
                        </a:lnTo>
                        <a:lnTo>
                          <a:pt x="352" y="210"/>
                        </a:lnTo>
                        <a:lnTo>
                          <a:pt x="352" y="214"/>
                        </a:lnTo>
                        <a:lnTo>
                          <a:pt x="352" y="214"/>
                        </a:lnTo>
                        <a:lnTo>
                          <a:pt x="352" y="213"/>
                        </a:lnTo>
                        <a:lnTo>
                          <a:pt x="352" y="215"/>
                        </a:lnTo>
                        <a:lnTo>
                          <a:pt x="352" y="214"/>
                        </a:lnTo>
                        <a:lnTo>
                          <a:pt x="352" y="213"/>
                        </a:lnTo>
                        <a:lnTo>
                          <a:pt x="352" y="216"/>
                        </a:lnTo>
                        <a:lnTo>
                          <a:pt x="352" y="214"/>
                        </a:lnTo>
                        <a:lnTo>
                          <a:pt x="352" y="214"/>
                        </a:lnTo>
                        <a:lnTo>
                          <a:pt x="352" y="217"/>
                        </a:lnTo>
                        <a:lnTo>
                          <a:pt x="352" y="217"/>
                        </a:lnTo>
                        <a:lnTo>
                          <a:pt x="352" y="215"/>
                        </a:lnTo>
                        <a:lnTo>
                          <a:pt x="352" y="218"/>
                        </a:lnTo>
                        <a:lnTo>
                          <a:pt x="352" y="214"/>
                        </a:lnTo>
                        <a:lnTo>
                          <a:pt x="352" y="218"/>
                        </a:lnTo>
                        <a:lnTo>
                          <a:pt x="352" y="217"/>
                        </a:lnTo>
                        <a:lnTo>
                          <a:pt x="352" y="218"/>
                        </a:lnTo>
                        <a:lnTo>
                          <a:pt x="353" y="220"/>
                        </a:lnTo>
                        <a:lnTo>
                          <a:pt x="353" y="220"/>
                        </a:lnTo>
                        <a:lnTo>
                          <a:pt x="353" y="219"/>
                        </a:lnTo>
                        <a:lnTo>
                          <a:pt x="353" y="219"/>
                        </a:lnTo>
                        <a:lnTo>
                          <a:pt x="353" y="218"/>
                        </a:lnTo>
                        <a:lnTo>
                          <a:pt x="353" y="220"/>
                        </a:lnTo>
                        <a:lnTo>
                          <a:pt x="353" y="220"/>
                        </a:lnTo>
                        <a:lnTo>
                          <a:pt x="353" y="219"/>
                        </a:lnTo>
                        <a:lnTo>
                          <a:pt x="353" y="219"/>
                        </a:lnTo>
                        <a:lnTo>
                          <a:pt x="353" y="220"/>
                        </a:lnTo>
                        <a:lnTo>
                          <a:pt x="353" y="220"/>
                        </a:lnTo>
                        <a:lnTo>
                          <a:pt x="353" y="222"/>
                        </a:lnTo>
                        <a:lnTo>
                          <a:pt x="353" y="219"/>
                        </a:lnTo>
                        <a:lnTo>
                          <a:pt x="353" y="221"/>
                        </a:lnTo>
                        <a:lnTo>
                          <a:pt x="353" y="220"/>
                        </a:lnTo>
                        <a:lnTo>
                          <a:pt x="353" y="221"/>
                        </a:lnTo>
                        <a:lnTo>
                          <a:pt x="353" y="219"/>
                        </a:lnTo>
                        <a:lnTo>
                          <a:pt x="353" y="219"/>
                        </a:lnTo>
                        <a:lnTo>
                          <a:pt x="353" y="219"/>
                        </a:lnTo>
                        <a:lnTo>
                          <a:pt x="353" y="219"/>
                        </a:lnTo>
                        <a:lnTo>
                          <a:pt x="353" y="219"/>
                        </a:lnTo>
                        <a:lnTo>
                          <a:pt x="353" y="219"/>
                        </a:lnTo>
                        <a:lnTo>
                          <a:pt x="353" y="223"/>
                        </a:lnTo>
                        <a:lnTo>
                          <a:pt x="353" y="217"/>
                        </a:lnTo>
                        <a:lnTo>
                          <a:pt x="353" y="223"/>
                        </a:lnTo>
                        <a:lnTo>
                          <a:pt x="353" y="220"/>
                        </a:lnTo>
                        <a:lnTo>
                          <a:pt x="353" y="219"/>
                        </a:lnTo>
                        <a:lnTo>
                          <a:pt x="353" y="220"/>
                        </a:lnTo>
                        <a:lnTo>
                          <a:pt x="353" y="220"/>
                        </a:lnTo>
                        <a:lnTo>
                          <a:pt x="353" y="222"/>
                        </a:lnTo>
                        <a:lnTo>
                          <a:pt x="353" y="222"/>
                        </a:lnTo>
                        <a:lnTo>
                          <a:pt x="353" y="217"/>
                        </a:lnTo>
                        <a:lnTo>
                          <a:pt x="353" y="220"/>
                        </a:lnTo>
                        <a:lnTo>
                          <a:pt x="353" y="220"/>
                        </a:lnTo>
                        <a:lnTo>
                          <a:pt x="353" y="222"/>
                        </a:lnTo>
                        <a:lnTo>
                          <a:pt x="353" y="219"/>
                        </a:lnTo>
                        <a:lnTo>
                          <a:pt x="353" y="220"/>
                        </a:lnTo>
                        <a:lnTo>
                          <a:pt x="353" y="220"/>
                        </a:lnTo>
                        <a:lnTo>
                          <a:pt x="353" y="221"/>
                        </a:lnTo>
                        <a:lnTo>
                          <a:pt x="353" y="219"/>
                        </a:lnTo>
                        <a:lnTo>
                          <a:pt x="353" y="220"/>
                        </a:lnTo>
                        <a:lnTo>
                          <a:pt x="353" y="219"/>
                        </a:lnTo>
                        <a:lnTo>
                          <a:pt x="353" y="219"/>
                        </a:lnTo>
                        <a:lnTo>
                          <a:pt x="353" y="218"/>
                        </a:lnTo>
                        <a:lnTo>
                          <a:pt x="353" y="221"/>
                        </a:lnTo>
                        <a:lnTo>
                          <a:pt x="353" y="217"/>
                        </a:lnTo>
                        <a:lnTo>
                          <a:pt x="353" y="218"/>
                        </a:lnTo>
                        <a:lnTo>
                          <a:pt x="353" y="218"/>
                        </a:lnTo>
                        <a:lnTo>
                          <a:pt x="353" y="217"/>
                        </a:lnTo>
                        <a:lnTo>
                          <a:pt x="353" y="216"/>
                        </a:lnTo>
                        <a:lnTo>
                          <a:pt x="353" y="218"/>
                        </a:lnTo>
                        <a:lnTo>
                          <a:pt x="353" y="216"/>
                        </a:lnTo>
                        <a:lnTo>
                          <a:pt x="353" y="215"/>
                        </a:lnTo>
                        <a:lnTo>
                          <a:pt x="353" y="214"/>
                        </a:lnTo>
                        <a:lnTo>
                          <a:pt x="353" y="217"/>
                        </a:lnTo>
                        <a:lnTo>
                          <a:pt x="353" y="215"/>
                        </a:lnTo>
                        <a:lnTo>
                          <a:pt x="353" y="214"/>
                        </a:lnTo>
                        <a:lnTo>
                          <a:pt x="353" y="215"/>
                        </a:lnTo>
                        <a:lnTo>
                          <a:pt x="353" y="213"/>
                        </a:lnTo>
                        <a:lnTo>
                          <a:pt x="353" y="213"/>
                        </a:lnTo>
                        <a:lnTo>
                          <a:pt x="353" y="213"/>
                        </a:lnTo>
                        <a:lnTo>
                          <a:pt x="353" y="214"/>
                        </a:lnTo>
                        <a:lnTo>
                          <a:pt x="353" y="212"/>
                        </a:lnTo>
                        <a:lnTo>
                          <a:pt x="353" y="211"/>
                        </a:lnTo>
                        <a:lnTo>
                          <a:pt x="353" y="216"/>
                        </a:lnTo>
                        <a:lnTo>
                          <a:pt x="353" y="208"/>
                        </a:lnTo>
                        <a:lnTo>
                          <a:pt x="353" y="213"/>
                        </a:lnTo>
                        <a:lnTo>
                          <a:pt x="353" y="209"/>
                        </a:lnTo>
                        <a:lnTo>
                          <a:pt x="353" y="209"/>
                        </a:lnTo>
                        <a:lnTo>
                          <a:pt x="353" y="212"/>
                        </a:lnTo>
                        <a:lnTo>
                          <a:pt x="353" y="209"/>
                        </a:lnTo>
                        <a:lnTo>
                          <a:pt x="353" y="210"/>
                        </a:lnTo>
                        <a:lnTo>
                          <a:pt x="353" y="210"/>
                        </a:lnTo>
                        <a:lnTo>
                          <a:pt x="353" y="209"/>
                        </a:lnTo>
                        <a:lnTo>
                          <a:pt x="353" y="208"/>
                        </a:lnTo>
                        <a:lnTo>
                          <a:pt x="353" y="209"/>
                        </a:lnTo>
                        <a:lnTo>
                          <a:pt x="353" y="209"/>
                        </a:lnTo>
                        <a:lnTo>
                          <a:pt x="353" y="207"/>
                        </a:lnTo>
                        <a:lnTo>
                          <a:pt x="353" y="210"/>
                        </a:lnTo>
                        <a:lnTo>
                          <a:pt x="353" y="207"/>
                        </a:lnTo>
                        <a:lnTo>
                          <a:pt x="353" y="207"/>
                        </a:lnTo>
                        <a:lnTo>
                          <a:pt x="353" y="206"/>
                        </a:lnTo>
                        <a:lnTo>
                          <a:pt x="353" y="206"/>
                        </a:lnTo>
                        <a:lnTo>
                          <a:pt x="353" y="207"/>
                        </a:lnTo>
                        <a:lnTo>
                          <a:pt x="353" y="206"/>
                        </a:lnTo>
                        <a:lnTo>
                          <a:pt x="353" y="206"/>
                        </a:lnTo>
                        <a:lnTo>
                          <a:pt x="353" y="205"/>
                        </a:lnTo>
                        <a:lnTo>
                          <a:pt x="353" y="204"/>
                        </a:lnTo>
                        <a:lnTo>
                          <a:pt x="353" y="205"/>
                        </a:lnTo>
                        <a:lnTo>
                          <a:pt x="353" y="202"/>
                        </a:lnTo>
                        <a:lnTo>
                          <a:pt x="353" y="204"/>
                        </a:lnTo>
                        <a:lnTo>
                          <a:pt x="353" y="205"/>
                        </a:lnTo>
                        <a:lnTo>
                          <a:pt x="353" y="199"/>
                        </a:lnTo>
                        <a:lnTo>
                          <a:pt x="353" y="203"/>
                        </a:lnTo>
                        <a:lnTo>
                          <a:pt x="353" y="201"/>
                        </a:lnTo>
                        <a:lnTo>
                          <a:pt x="353" y="201"/>
                        </a:lnTo>
                        <a:lnTo>
                          <a:pt x="353" y="202"/>
                        </a:lnTo>
                        <a:lnTo>
                          <a:pt x="353" y="202"/>
                        </a:lnTo>
                        <a:lnTo>
                          <a:pt x="353" y="199"/>
                        </a:lnTo>
                        <a:lnTo>
                          <a:pt x="353" y="201"/>
                        </a:lnTo>
                        <a:lnTo>
                          <a:pt x="353" y="202"/>
                        </a:lnTo>
                        <a:lnTo>
                          <a:pt x="353" y="199"/>
                        </a:lnTo>
                        <a:lnTo>
                          <a:pt x="353" y="200"/>
                        </a:lnTo>
                        <a:lnTo>
                          <a:pt x="353" y="200"/>
                        </a:lnTo>
                        <a:lnTo>
                          <a:pt x="353" y="198"/>
                        </a:lnTo>
                        <a:lnTo>
                          <a:pt x="353" y="199"/>
                        </a:lnTo>
                        <a:lnTo>
                          <a:pt x="353" y="197"/>
                        </a:lnTo>
                        <a:lnTo>
                          <a:pt x="353" y="198"/>
                        </a:lnTo>
                        <a:lnTo>
                          <a:pt x="354" y="198"/>
                        </a:lnTo>
                        <a:lnTo>
                          <a:pt x="354" y="199"/>
                        </a:lnTo>
                        <a:lnTo>
                          <a:pt x="354" y="196"/>
                        </a:lnTo>
                        <a:lnTo>
                          <a:pt x="354" y="197"/>
                        </a:lnTo>
                        <a:lnTo>
                          <a:pt x="354" y="194"/>
                        </a:lnTo>
                        <a:lnTo>
                          <a:pt x="354" y="196"/>
                        </a:lnTo>
                        <a:lnTo>
                          <a:pt x="354" y="197"/>
                        </a:lnTo>
                        <a:lnTo>
                          <a:pt x="354" y="196"/>
                        </a:lnTo>
                        <a:lnTo>
                          <a:pt x="354" y="195"/>
                        </a:lnTo>
                        <a:lnTo>
                          <a:pt x="354" y="195"/>
                        </a:lnTo>
                        <a:lnTo>
                          <a:pt x="354" y="196"/>
                        </a:lnTo>
                        <a:lnTo>
                          <a:pt x="354" y="196"/>
                        </a:lnTo>
                        <a:lnTo>
                          <a:pt x="354" y="195"/>
                        </a:lnTo>
                        <a:lnTo>
                          <a:pt x="354" y="195"/>
                        </a:lnTo>
                        <a:lnTo>
                          <a:pt x="354" y="193"/>
                        </a:lnTo>
                        <a:lnTo>
                          <a:pt x="354" y="193"/>
                        </a:lnTo>
                        <a:lnTo>
                          <a:pt x="354" y="195"/>
                        </a:lnTo>
                        <a:lnTo>
                          <a:pt x="354" y="195"/>
                        </a:lnTo>
                        <a:lnTo>
                          <a:pt x="354" y="191"/>
                        </a:lnTo>
                        <a:lnTo>
                          <a:pt x="354" y="195"/>
                        </a:lnTo>
                        <a:lnTo>
                          <a:pt x="354" y="193"/>
                        </a:lnTo>
                        <a:lnTo>
                          <a:pt x="354" y="194"/>
                        </a:lnTo>
                        <a:lnTo>
                          <a:pt x="354" y="190"/>
                        </a:lnTo>
                        <a:lnTo>
                          <a:pt x="354" y="192"/>
                        </a:lnTo>
                        <a:lnTo>
                          <a:pt x="354" y="193"/>
                        </a:lnTo>
                        <a:lnTo>
                          <a:pt x="354" y="191"/>
                        </a:lnTo>
                        <a:lnTo>
                          <a:pt x="354" y="193"/>
                        </a:lnTo>
                        <a:lnTo>
                          <a:pt x="354" y="192"/>
                        </a:lnTo>
                        <a:lnTo>
                          <a:pt x="354" y="190"/>
                        </a:lnTo>
                        <a:lnTo>
                          <a:pt x="354" y="191"/>
                        </a:lnTo>
                        <a:lnTo>
                          <a:pt x="354" y="190"/>
                        </a:lnTo>
                        <a:lnTo>
                          <a:pt x="354" y="190"/>
                        </a:lnTo>
                        <a:lnTo>
                          <a:pt x="354" y="192"/>
                        </a:lnTo>
                        <a:lnTo>
                          <a:pt x="354" y="190"/>
                        </a:lnTo>
                        <a:lnTo>
                          <a:pt x="354" y="186"/>
                        </a:lnTo>
                        <a:lnTo>
                          <a:pt x="354" y="192"/>
                        </a:lnTo>
                        <a:lnTo>
                          <a:pt x="354" y="190"/>
                        </a:lnTo>
                        <a:lnTo>
                          <a:pt x="354" y="190"/>
                        </a:lnTo>
                        <a:lnTo>
                          <a:pt x="354" y="190"/>
                        </a:lnTo>
                        <a:lnTo>
                          <a:pt x="354" y="191"/>
                        </a:lnTo>
                        <a:lnTo>
                          <a:pt x="354" y="186"/>
                        </a:lnTo>
                        <a:lnTo>
                          <a:pt x="354" y="192"/>
                        </a:lnTo>
                        <a:lnTo>
                          <a:pt x="354" y="190"/>
                        </a:lnTo>
                        <a:lnTo>
                          <a:pt x="354" y="188"/>
                        </a:lnTo>
                        <a:lnTo>
                          <a:pt x="354" y="190"/>
                        </a:lnTo>
                        <a:lnTo>
                          <a:pt x="354" y="187"/>
                        </a:lnTo>
                        <a:lnTo>
                          <a:pt x="354" y="189"/>
                        </a:lnTo>
                        <a:lnTo>
                          <a:pt x="354" y="188"/>
                        </a:lnTo>
                        <a:lnTo>
                          <a:pt x="354" y="188"/>
                        </a:lnTo>
                        <a:lnTo>
                          <a:pt x="354" y="188"/>
                        </a:lnTo>
                        <a:lnTo>
                          <a:pt x="354" y="191"/>
                        </a:lnTo>
                        <a:lnTo>
                          <a:pt x="354" y="190"/>
                        </a:lnTo>
                        <a:lnTo>
                          <a:pt x="354" y="190"/>
                        </a:lnTo>
                        <a:lnTo>
                          <a:pt x="354" y="188"/>
                        </a:lnTo>
                        <a:lnTo>
                          <a:pt x="354" y="189"/>
                        </a:lnTo>
                        <a:lnTo>
                          <a:pt x="354" y="191"/>
                        </a:lnTo>
                        <a:lnTo>
                          <a:pt x="354" y="189"/>
                        </a:lnTo>
                        <a:lnTo>
                          <a:pt x="354" y="190"/>
                        </a:lnTo>
                        <a:lnTo>
                          <a:pt x="354" y="188"/>
                        </a:lnTo>
                        <a:lnTo>
                          <a:pt x="354" y="189"/>
                        </a:lnTo>
                        <a:lnTo>
                          <a:pt x="354" y="189"/>
                        </a:lnTo>
                        <a:lnTo>
                          <a:pt x="354" y="188"/>
                        </a:lnTo>
                        <a:lnTo>
                          <a:pt x="354" y="189"/>
                        </a:lnTo>
                        <a:lnTo>
                          <a:pt x="354" y="188"/>
                        </a:lnTo>
                        <a:lnTo>
                          <a:pt x="354" y="189"/>
                        </a:lnTo>
                        <a:lnTo>
                          <a:pt x="354" y="187"/>
                        </a:lnTo>
                        <a:lnTo>
                          <a:pt x="354" y="190"/>
                        </a:lnTo>
                        <a:lnTo>
                          <a:pt x="354" y="185"/>
                        </a:lnTo>
                        <a:lnTo>
                          <a:pt x="354" y="187"/>
                        </a:lnTo>
                        <a:lnTo>
                          <a:pt x="354" y="185"/>
                        </a:lnTo>
                        <a:lnTo>
                          <a:pt x="354" y="189"/>
                        </a:lnTo>
                        <a:lnTo>
                          <a:pt x="354" y="185"/>
                        </a:lnTo>
                        <a:lnTo>
                          <a:pt x="354" y="186"/>
                        </a:lnTo>
                        <a:lnTo>
                          <a:pt x="354" y="187"/>
                        </a:lnTo>
                        <a:lnTo>
                          <a:pt x="354" y="187"/>
                        </a:lnTo>
                        <a:lnTo>
                          <a:pt x="354" y="185"/>
                        </a:lnTo>
                        <a:lnTo>
                          <a:pt x="354" y="187"/>
                        </a:lnTo>
                        <a:lnTo>
                          <a:pt x="354" y="186"/>
                        </a:lnTo>
                        <a:lnTo>
                          <a:pt x="354" y="187"/>
                        </a:lnTo>
                        <a:lnTo>
                          <a:pt x="354" y="187"/>
                        </a:lnTo>
                        <a:lnTo>
                          <a:pt x="354" y="185"/>
                        </a:lnTo>
                        <a:lnTo>
                          <a:pt x="354" y="188"/>
                        </a:lnTo>
                        <a:lnTo>
                          <a:pt x="354" y="185"/>
                        </a:lnTo>
                        <a:lnTo>
                          <a:pt x="354" y="187"/>
                        </a:lnTo>
                        <a:lnTo>
                          <a:pt x="354" y="184"/>
                        </a:lnTo>
                        <a:lnTo>
                          <a:pt x="354" y="188"/>
                        </a:lnTo>
                        <a:lnTo>
                          <a:pt x="354" y="184"/>
                        </a:lnTo>
                        <a:lnTo>
                          <a:pt x="354" y="187"/>
                        </a:lnTo>
                        <a:lnTo>
                          <a:pt x="354" y="185"/>
                        </a:lnTo>
                        <a:lnTo>
                          <a:pt x="354" y="188"/>
                        </a:lnTo>
                        <a:lnTo>
                          <a:pt x="354" y="188"/>
                        </a:lnTo>
                        <a:lnTo>
                          <a:pt x="354" y="187"/>
                        </a:lnTo>
                        <a:lnTo>
                          <a:pt x="354" y="187"/>
                        </a:lnTo>
                        <a:lnTo>
                          <a:pt x="354" y="189"/>
                        </a:lnTo>
                        <a:lnTo>
                          <a:pt x="354" y="187"/>
                        </a:lnTo>
                        <a:lnTo>
                          <a:pt x="354" y="188"/>
                        </a:lnTo>
                        <a:lnTo>
                          <a:pt x="354" y="187"/>
                        </a:lnTo>
                        <a:lnTo>
                          <a:pt x="354" y="191"/>
                        </a:lnTo>
                        <a:lnTo>
                          <a:pt x="355" y="188"/>
                        </a:lnTo>
                        <a:lnTo>
                          <a:pt x="355" y="190"/>
                        </a:lnTo>
                        <a:lnTo>
                          <a:pt x="355" y="190"/>
                        </a:lnTo>
                        <a:lnTo>
                          <a:pt x="355" y="185"/>
                        </a:lnTo>
                        <a:lnTo>
                          <a:pt x="355" y="192"/>
                        </a:lnTo>
                        <a:lnTo>
                          <a:pt x="355" y="187"/>
                        </a:lnTo>
                        <a:lnTo>
                          <a:pt x="355" y="189"/>
                        </a:lnTo>
                        <a:lnTo>
                          <a:pt x="355" y="190"/>
                        </a:lnTo>
                        <a:lnTo>
                          <a:pt x="355" y="189"/>
                        </a:lnTo>
                        <a:lnTo>
                          <a:pt x="355" y="188"/>
                        </a:lnTo>
                        <a:lnTo>
                          <a:pt x="355" y="191"/>
                        </a:lnTo>
                        <a:lnTo>
                          <a:pt x="355" y="187"/>
                        </a:lnTo>
                        <a:lnTo>
                          <a:pt x="355" y="191"/>
                        </a:lnTo>
                        <a:lnTo>
                          <a:pt x="355" y="186"/>
                        </a:lnTo>
                        <a:lnTo>
                          <a:pt x="355" y="191"/>
                        </a:lnTo>
                        <a:lnTo>
                          <a:pt x="355" y="188"/>
                        </a:lnTo>
                        <a:lnTo>
                          <a:pt x="355" y="190"/>
                        </a:lnTo>
                        <a:lnTo>
                          <a:pt x="355" y="189"/>
                        </a:lnTo>
                        <a:lnTo>
                          <a:pt x="355" y="189"/>
                        </a:lnTo>
                        <a:lnTo>
                          <a:pt x="355" y="191"/>
                        </a:lnTo>
                        <a:lnTo>
                          <a:pt x="355" y="189"/>
                        </a:lnTo>
                        <a:lnTo>
                          <a:pt x="355" y="190"/>
                        </a:lnTo>
                        <a:lnTo>
                          <a:pt x="355" y="190"/>
                        </a:lnTo>
                        <a:lnTo>
                          <a:pt x="355" y="191"/>
                        </a:lnTo>
                        <a:lnTo>
                          <a:pt x="355" y="190"/>
                        </a:lnTo>
                        <a:lnTo>
                          <a:pt x="355" y="191"/>
                        </a:lnTo>
                        <a:lnTo>
                          <a:pt x="355" y="191"/>
                        </a:lnTo>
                        <a:lnTo>
                          <a:pt x="355" y="193"/>
                        </a:lnTo>
                        <a:lnTo>
                          <a:pt x="355" y="191"/>
                        </a:lnTo>
                        <a:lnTo>
                          <a:pt x="355" y="194"/>
                        </a:lnTo>
                        <a:lnTo>
                          <a:pt x="355" y="192"/>
                        </a:lnTo>
                        <a:lnTo>
                          <a:pt x="355" y="194"/>
                        </a:lnTo>
                        <a:lnTo>
                          <a:pt x="355" y="194"/>
                        </a:lnTo>
                        <a:lnTo>
                          <a:pt x="355" y="195"/>
                        </a:lnTo>
                        <a:lnTo>
                          <a:pt x="355" y="193"/>
                        </a:lnTo>
                        <a:lnTo>
                          <a:pt x="355" y="196"/>
                        </a:lnTo>
                        <a:lnTo>
                          <a:pt x="355" y="197"/>
                        </a:lnTo>
                        <a:lnTo>
                          <a:pt x="355" y="198"/>
                        </a:lnTo>
                        <a:lnTo>
                          <a:pt x="355" y="198"/>
                        </a:lnTo>
                        <a:lnTo>
                          <a:pt x="355" y="197"/>
                        </a:lnTo>
                        <a:lnTo>
                          <a:pt x="355" y="198"/>
                        </a:lnTo>
                        <a:lnTo>
                          <a:pt x="355" y="198"/>
                        </a:lnTo>
                        <a:lnTo>
                          <a:pt x="355" y="200"/>
                        </a:lnTo>
                        <a:lnTo>
                          <a:pt x="355" y="199"/>
                        </a:lnTo>
                        <a:lnTo>
                          <a:pt x="355" y="201"/>
                        </a:lnTo>
                        <a:lnTo>
                          <a:pt x="355" y="201"/>
                        </a:lnTo>
                        <a:lnTo>
                          <a:pt x="355" y="201"/>
                        </a:lnTo>
                        <a:lnTo>
                          <a:pt x="355" y="203"/>
                        </a:lnTo>
                        <a:lnTo>
                          <a:pt x="355" y="201"/>
                        </a:lnTo>
                        <a:lnTo>
                          <a:pt x="355" y="202"/>
                        </a:lnTo>
                        <a:lnTo>
                          <a:pt x="355" y="200"/>
                        </a:lnTo>
                        <a:lnTo>
                          <a:pt x="355" y="202"/>
                        </a:lnTo>
                        <a:lnTo>
                          <a:pt x="355" y="204"/>
                        </a:lnTo>
                        <a:lnTo>
                          <a:pt x="355" y="201"/>
                        </a:lnTo>
                        <a:lnTo>
                          <a:pt x="355" y="205"/>
                        </a:lnTo>
                        <a:lnTo>
                          <a:pt x="355" y="201"/>
                        </a:lnTo>
                        <a:lnTo>
                          <a:pt x="355" y="205"/>
                        </a:lnTo>
                        <a:lnTo>
                          <a:pt x="355" y="203"/>
                        </a:lnTo>
                        <a:lnTo>
                          <a:pt x="355" y="204"/>
                        </a:lnTo>
                        <a:lnTo>
                          <a:pt x="355" y="206"/>
                        </a:lnTo>
                        <a:lnTo>
                          <a:pt x="355" y="206"/>
                        </a:lnTo>
                        <a:lnTo>
                          <a:pt x="355" y="205"/>
                        </a:lnTo>
                        <a:lnTo>
                          <a:pt x="355" y="206"/>
                        </a:lnTo>
                        <a:lnTo>
                          <a:pt x="355" y="205"/>
                        </a:lnTo>
                        <a:lnTo>
                          <a:pt x="355" y="205"/>
                        </a:lnTo>
                        <a:lnTo>
                          <a:pt x="355" y="207"/>
                        </a:lnTo>
                        <a:lnTo>
                          <a:pt x="355" y="206"/>
                        </a:lnTo>
                        <a:lnTo>
                          <a:pt x="355" y="207"/>
                        </a:lnTo>
                        <a:lnTo>
                          <a:pt x="355" y="207"/>
                        </a:lnTo>
                        <a:lnTo>
                          <a:pt x="355" y="209"/>
                        </a:lnTo>
                        <a:lnTo>
                          <a:pt x="355" y="206"/>
                        </a:lnTo>
                        <a:lnTo>
                          <a:pt x="355" y="209"/>
                        </a:lnTo>
                        <a:lnTo>
                          <a:pt x="355" y="209"/>
                        </a:lnTo>
                        <a:lnTo>
                          <a:pt x="355" y="210"/>
                        </a:lnTo>
                        <a:lnTo>
                          <a:pt x="355" y="209"/>
                        </a:lnTo>
                        <a:lnTo>
                          <a:pt x="355" y="208"/>
                        </a:lnTo>
                        <a:lnTo>
                          <a:pt x="355" y="208"/>
                        </a:lnTo>
                        <a:lnTo>
                          <a:pt x="355" y="209"/>
                        </a:lnTo>
                        <a:lnTo>
                          <a:pt x="355" y="211"/>
                        </a:lnTo>
                        <a:lnTo>
                          <a:pt x="355" y="208"/>
                        </a:lnTo>
                        <a:lnTo>
                          <a:pt x="355" y="210"/>
                        </a:lnTo>
                        <a:lnTo>
                          <a:pt x="355" y="209"/>
                        </a:lnTo>
                        <a:lnTo>
                          <a:pt x="355" y="208"/>
                        </a:lnTo>
                        <a:lnTo>
                          <a:pt x="355" y="209"/>
                        </a:lnTo>
                        <a:lnTo>
                          <a:pt x="355" y="208"/>
                        </a:lnTo>
                        <a:lnTo>
                          <a:pt x="355" y="211"/>
                        </a:lnTo>
                        <a:lnTo>
                          <a:pt x="355" y="208"/>
                        </a:lnTo>
                        <a:lnTo>
                          <a:pt x="355" y="210"/>
                        </a:lnTo>
                        <a:lnTo>
                          <a:pt x="355" y="209"/>
                        </a:lnTo>
                        <a:lnTo>
                          <a:pt x="355" y="208"/>
                        </a:lnTo>
                        <a:lnTo>
                          <a:pt x="355" y="210"/>
                        </a:lnTo>
                        <a:lnTo>
                          <a:pt x="355" y="208"/>
                        </a:lnTo>
                        <a:lnTo>
                          <a:pt x="355" y="209"/>
                        </a:lnTo>
                        <a:lnTo>
                          <a:pt x="355" y="209"/>
                        </a:lnTo>
                        <a:lnTo>
                          <a:pt x="355" y="207"/>
                        </a:lnTo>
                        <a:lnTo>
                          <a:pt x="355" y="207"/>
                        </a:lnTo>
                        <a:lnTo>
                          <a:pt x="355" y="207"/>
                        </a:lnTo>
                        <a:lnTo>
                          <a:pt x="355" y="208"/>
                        </a:lnTo>
                        <a:lnTo>
                          <a:pt x="356" y="205"/>
                        </a:lnTo>
                        <a:lnTo>
                          <a:pt x="356" y="207"/>
                        </a:lnTo>
                        <a:lnTo>
                          <a:pt x="356" y="203"/>
                        </a:lnTo>
                        <a:lnTo>
                          <a:pt x="356" y="208"/>
                        </a:lnTo>
                        <a:lnTo>
                          <a:pt x="356" y="205"/>
                        </a:lnTo>
                        <a:lnTo>
                          <a:pt x="356" y="205"/>
                        </a:lnTo>
                        <a:lnTo>
                          <a:pt x="356" y="204"/>
                        </a:lnTo>
                        <a:lnTo>
                          <a:pt x="356" y="204"/>
                        </a:lnTo>
                        <a:lnTo>
                          <a:pt x="356" y="202"/>
                        </a:lnTo>
                        <a:lnTo>
                          <a:pt x="356" y="204"/>
                        </a:lnTo>
                        <a:lnTo>
                          <a:pt x="356" y="203"/>
                        </a:lnTo>
                        <a:lnTo>
                          <a:pt x="356" y="204"/>
                        </a:lnTo>
                        <a:lnTo>
                          <a:pt x="356" y="203"/>
                        </a:lnTo>
                        <a:lnTo>
                          <a:pt x="356" y="203"/>
                        </a:lnTo>
                        <a:lnTo>
                          <a:pt x="356" y="202"/>
                        </a:lnTo>
                        <a:lnTo>
                          <a:pt x="356" y="202"/>
                        </a:lnTo>
                        <a:lnTo>
                          <a:pt x="356" y="203"/>
                        </a:lnTo>
                        <a:lnTo>
                          <a:pt x="356" y="203"/>
                        </a:lnTo>
                        <a:lnTo>
                          <a:pt x="356" y="202"/>
                        </a:lnTo>
                        <a:lnTo>
                          <a:pt x="356" y="201"/>
                        </a:lnTo>
                        <a:lnTo>
                          <a:pt x="356" y="204"/>
                        </a:lnTo>
                        <a:lnTo>
                          <a:pt x="356" y="201"/>
                        </a:lnTo>
                        <a:lnTo>
                          <a:pt x="356" y="202"/>
                        </a:lnTo>
                        <a:lnTo>
                          <a:pt x="356" y="200"/>
                        </a:lnTo>
                        <a:lnTo>
                          <a:pt x="356" y="200"/>
                        </a:lnTo>
                        <a:lnTo>
                          <a:pt x="356" y="201"/>
                        </a:lnTo>
                        <a:lnTo>
                          <a:pt x="356" y="200"/>
                        </a:lnTo>
                        <a:lnTo>
                          <a:pt x="356" y="200"/>
                        </a:lnTo>
                        <a:lnTo>
                          <a:pt x="356" y="201"/>
                        </a:lnTo>
                        <a:lnTo>
                          <a:pt x="356" y="200"/>
                        </a:lnTo>
                        <a:lnTo>
                          <a:pt x="356" y="199"/>
                        </a:lnTo>
                        <a:lnTo>
                          <a:pt x="356" y="199"/>
                        </a:lnTo>
                        <a:lnTo>
                          <a:pt x="356" y="200"/>
                        </a:lnTo>
                        <a:lnTo>
                          <a:pt x="356" y="199"/>
                        </a:lnTo>
                        <a:lnTo>
                          <a:pt x="356" y="199"/>
                        </a:lnTo>
                        <a:lnTo>
                          <a:pt x="356" y="199"/>
                        </a:lnTo>
                        <a:lnTo>
                          <a:pt x="356" y="199"/>
                        </a:lnTo>
                        <a:lnTo>
                          <a:pt x="356" y="198"/>
                        </a:lnTo>
                        <a:lnTo>
                          <a:pt x="356" y="201"/>
                        </a:lnTo>
                        <a:lnTo>
                          <a:pt x="356" y="195"/>
                        </a:lnTo>
                        <a:lnTo>
                          <a:pt x="356" y="199"/>
                        </a:lnTo>
                        <a:lnTo>
                          <a:pt x="356" y="198"/>
                        </a:lnTo>
                        <a:lnTo>
                          <a:pt x="356" y="199"/>
                        </a:lnTo>
                        <a:lnTo>
                          <a:pt x="356" y="197"/>
                        </a:lnTo>
                        <a:lnTo>
                          <a:pt x="356" y="199"/>
                        </a:lnTo>
                        <a:lnTo>
                          <a:pt x="356" y="196"/>
                        </a:lnTo>
                        <a:lnTo>
                          <a:pt x="356" y="196"/>
                        </a:lnTo>
                        <a:lnTo>
                          <a:pt x="356" y="197"/>
                        </a:lnTo>
                        <a:lnTo>
                          <a:pt x="356" y="197"/>
                        </a:lnTo>
                        <a:lnTo>
                          <a:pt x="356" y="196"/>
                        </a:lnTo>
                        <a:lnTo>
                          <a:pt x="356" y="200"/>
                        </a:lnTo>
                        <a:lnTo>
                          <a:pt x="356" y="196"/>
                        </a:lnTo>
                        <a:lnTo>
                          <a:pt x="356" y="198"/>
                        </a:lnTo>
                        <a:lnTo>
                          <a:pt x="356" y="197"/>
                        </a:lnTo>
                        <a:lnTo>
                          <a:pt x="356" y="198"/>
                        </a:lnTo>
                        <a:lnTo>
                          <a:pt x="356" y="197"/>
                        </a:lnTo>
                        <a:lnTo>
                          <a:pt x="356" y="199"/>
                        </a:lnTo>
                        <a:lnTo>
                          <a:pt x="356" y="198"/>
                        </a:lnTo>
                        <a:lnTo>
                          <a:pt x="356" y="197"/>
                        </a:lnTo>
                        <a:lnTo>
                          <a:pt x="356" y="199"/>
                        </a:lnTo>
                        <a:lnTo>
                          <a:pt x="356" y="197"/>
                        </a:lnTo>
                        <a:lnTo>
                          <a:pt x="356" y="198"/>
                        </a:lnTo>
                        <a:lnTo>
                          <a:pt x="356" y="201"/>
                        </a:lnTo>
                        <a:lnTo>
                          <a:pt x="356" y="199"/>
                        </a:lnTo>
                        <a:lnTo>
                          <a:pt x="356" y="199"/>
                        </a:lnTo>
                        <a:lnTo>
                          <a:pt x="356" y="198"/>
                        </a:lnTo>
                        <a:lnTo>
                          <a:pt x="356" y="199"/>
                        </a:lnTo>
                        <a:lnTo>
                          <a:pt x="356" y="199"/>
                        </a:lnTo>
                        <a:lnTo>
                          <a:pt x="356" y="200"/>
                        </a:lnTo>
                        <a:lnTo>
                          <a:pt x="356" y="203"/>
                        </a:lnTo>
                        <a:lnTo>
                          <a:pt x="356" y="199"/>
                        </a:lnTo>
                        <a:lnTo>
                          <a:pt x="356" y="202"/>
                        </a:lnTo>
                        <a:lnTo>
                          <a:pt x="356" y="199"/>
                        </a:lnTo>
                        <a:lnTo>
                          <a:pt x="356" y="203"/>
                        </a:lnTo>
                        <a:lnTo>
                          <a:pt x="356" y="199"/>
                        </a:lnTo>
                        <a:lnTo>
                          <a:pt x="356" y="203"/>
                        </a:lnTo>
                        <a:lnTo>
                          <a:pt x="356" y="200"/>
                        </a:lnTo>
                        <a:lnTo>
                          <a:pt x="356" y="203"/>
                        </a:lnTo>
                        <a:lnTo>
                          <a:pt x="356" y="200"/>
                        </a:lnTo>
                        <a:lnTo>
                          <a:pt x="356" y="202"/>
                        </a:lnTo>
                        <a:lnTo>
                          <a:pt x="356" y="202"/>
                        </a:lnTo>
                        <a:lnTo>
                          <a:pt x="356" y="204"/>
                        </a:lnTo>
                        <a:lnTo>
                          <a:pt x="356" y="202"/>
                        </a:lnTo>
                        <a:lnTo>
                          <a:pt x="356" y="201"/>
                        </a:lnTo>
                        <a:lnTo>
                          <a:pt x="356" y="202"/>
                        </a:lnTo>
                        <a:lnTo>
                          <a:pt x="356" y="202"/>
                        </a:lnTo>
                        <a:lnTo>
                          <a:pt x="356" y="202"/>
                        </a:lnTo>
                        <a:lnTo>
                          <a:pt x="356" y="203"/>
                        </a:lnTo>
                        <a:lnTo>
                          <a:pt x="356" y="203"/>
                        </a:lnTo>
                        <a:lnTo>
                          <a:pt x="356" y="201"/>
                        </a:lnTo>
                        <a:lnTo>
                          <a:pt x="356" y="205"/>
                        </a:lnTo>
                        <a:lnTo>
                          <a:pt x="356" y="203"/>
                        </a:lnTo>
                        <a:lnTo>
                          <a:pt x="356" y="203"/>
                        </a:lnTo>
                        <a:lnTo>
                          <a:pt x="356" y="204"/>
                        </a:lnTo>
                        <a:lnTo>
                          <a:pt x="356" y="206"/>
                        </a:lnTo>
                        <a:lnTo>
                          <a:pt x="356" y="204"/>
                        </a:lnTo>
                        <a:lnTo>
                          <a:pt x="356" y="206"/>
                        </a:lnTo>
                        <a:lnTo>
                          <a:pt x="356" y="206"/>
                        </a:lnTo>
                        <a:lnTo>
                          <a:pt x="356" y="207"/>
                        </a:lnTo>
                        <a:lnTo>
                          <a:pt x="356" y="206"/>
                        </a:lnTo>
                        <a:lnTo>
                          <a:pt x="356" y="206"/>
                        </a:lnTo>
                        <a:lnTo>
                          <a:pt x="356" y="206"/>
                        </a:lnTo>
                        <a:lnTo>
                          <a:pt x="356" y="206"/>
                        </a:lnTo>
                        <a:lnTo>
                          <a:pt x="356" y="207"/>
                        </a:lnTo>
                        <a:lnTo>
                          <a:pt x="356" y="208"/>
                        </a:lnTo>
                        <a:lnTo>
                          <a:pt x="356" y="207"/>
                        </a:lnTo>
                        <a:lnTo>
                          <a:pt x="356" y="210"/>
                        </a:lnTo>
                        <a:lnTo>
                          <a:pt x="356" y="208"/>
                        </a:lnTo>
                        <a:lnTo>
                          <a:pt x="357" y="209"/>
                        </a:lnTo>
                        <a:lnTo>
                          <a:pt x="357" y="209"/>
                        </a:lnTo>
                        <a:lnTo>
                          <a:pt x="357" y="209"/>
                        </a:lnTo>
                        <a:lnTo>
                          <a:pt x="357" y="208"/>
                        </a:lnTo>
                        <a:lnTo>
                          <a:pt x="357" y="210"/>
                        </a:lnTo>
                        <a:lnTo>
                          <a:pt x="357" y="208"/>
                        </a:lnTo>
                        <a:lnTo>
                          <a:pt x="357" y="213"/>
                        </a:lnTo>
                        <a:lnTo>
                          <a:pt x="357" y="208"/>
                        </a:lnTo>
                        <a:lnTo>
                          <a:pt x="357" y="213"/>
                        </a:lnTo>
                        <a:lnTo>
                          <a:pt x="357" y="209"/>
                        </a:lnTo>
                        <a:lnTo>
                          <a:pt x="357" y="211"/>
                        </a:lnTo>
                        <a:lnTo>
                          <a:pt x="357" y="210"/>
                        </a:lnTo>
                        <a:lnTo>
                          <a:pt x="357" y="210"/>
                        </a:lnTo>
                        <a:lnTo>
                          <a:pt x="357" y="209"/>
                        </a:lnTo>
                        <a:lnTo>
                          <a:pt x="357" y="211"/>
                        </a:lnTo>
                        <a:lnTo>
                          <a:pt x="357" y="207"/>
                        </a:lnTo>
                        <a:lnTo>
                          <a:pt x="357" y="212"/>
                        </a:lnTo>
                        <a:lnTo>
                          <a:pt x="357" y="207"/>
                        </a:lnTo>
                        <a:lnTo>
                          <a:pt x="357" y="210"/>
                        </a:lnTo>
                        <a:lnTo>
                          <a:pt x="357" y="209"/>
                        </a:lnTo>
                        <a:lnTo>
                          <a:pt x="357" y="211"/>
                        </a:lnTo>
                        <a:lnTo>
                          <a:pt x="357" y="209"/>
                        </a:lnTo>
                        <a:lnTo>
                          <a:pt x="357" y="212"/>
                        </a:lnTo>
                        <a:lnTo>
                          <a:pt x="357" y="210"/>
                        </a:lnTo>
                        <a:lnTo>
                          <a:pt x="357" y="211"/>
                        </a:lnTo>
                        <a:lnTo>
                          <a:pt x="357" y="210"/>
                        </a:lnTo>
                        <a:lnTo>
                          <a:pt x="357" y="209"/>
                        </a:lnTo>
                        <a:lnTo>
                          <a:pt x="357" y="209"/>
                        </a:lnTo>
                        <a:lnTo>
                          <a:pt x="357" y="213"/>
                        </a:lnTo>
                        <a:lnTo>
                          <a:pt x="357" y="209"/>
                        </a:lnTo>
                        <a:lnTo>
                          <a:pt x="357" y="212"/>
                        </a:lnTo>
                        <a:lnTo>
                          <a:pt x="357" y="210"/>
                        </a:lnTo>
                        <a:lnTo>
                          <a:pt x="357" y="213"/>
                        </a:lnTo>
                        <a:lnTo>
                          <a:pt x="357" y="210"/>
                        </a:lnTo>
                        <a:lnTo>
                          <a:pt x="357" y="211"/>
                        </a:lnTo>
                        <a:lnTo>
                          <a:pt x="357" y="210"/>
                        </a:lnTo>
                        <a:lnTo>
                          <a:pt x="357" y="213"/>
                        </a:lnTo>
                        <a:lnTo>
                          <a:pt x="357" y="210"/>
                        </a:lnTo>
                        <a:lnTo>
                          <a:pt x="357" y="211"/>
                        </a:lnTo>
                        <a:lnTo>
                          <a:pt x="357" y="213"/>
                        </a:lnTo>
                        <a:lnTo>
                          <a:pt x="357" y="213"/>
                        </a:lnTo>
                        <a:lnTo>
                          <a:pt x="357" y="213"/>
                        </a:lnTo>
                        <a:lnTo>
                          <a:pt x="357" y="212"/>
                        </a:lnTo>
                        <a:lnTo>
                          <a:pt x="357" y="214"/>
                        </a:lnTo>
                        <a:lnTo>
                          <a:pt x="357" y="212"/>
                        </a:lnTo>
                        <a:lnTo>
                          <a:pt x="357" y="215"/>
                        </a:lnTo>
                        <a:lnTo>
                          <a:pt x="357" y="213"/>
                        </a:lnTo>
                        <a:lnTo>
                          <a:pt x="357" y="215"/>
                        </a:lnTo>
                        <a:lnTo>
                          <a:pt x="357" y="211"/>
                        </a:lnTo>
                        <a:lnTo>
                          <a:pt x="357" y="214"/>
                        </a:lnTo>
                        <a:lnTo>
                          <a:pt x="357" y="214"/>
                        </a:lnTo>
                        <a:lnTo>
                          <a:pt x="357" y="213"/>
                        </a:lnTo>
                        <a:lnTo>
                          <a:pt x="357" y="214"/>
                        </a:lnTo>
                        <a:lnTo>
                          <a:pt x="357" y="215"/>
                        </a:lnTo>
                        <a:lnTo>
                          <a:pt x="357" y="214"/>
                        </a:lnTo>
                        <a:lnTo>
                          <a:pt x="357" y="216"/>
                        </a:lnTo>
                        <a:lnTo>
                          <a:pt x="357" y="214"/>
                        </a:lnTo>
                        <a:lnTo>
                          <a:pt x="357" y="214"/>
                        </a:lnTo>
                        <a:lnTo>
                          <a:pt x="357" y="215"/>
                        </a:lnTo>
                        <a:lnTo>
                          <a:pt x="357" y="213"/>
                        </a:lnTo>
                        <a:lnTo>
                          <a:pt x="357" y="214"/>
                        </a:lnTo>
                        <a:lnTo>
                          <a:pt x="357" y="215"/>
                        </a:lnTo>
                        <a:lnTo>
                          <a:pt x="357" y="212"/>
                        </a:lnTo>
                        <a:lnTo>
                          <a:pt x="357" y="216"/>
                        </a:lnTo>
                        <a:lnTo>
                          <a:pt x="357" y="214"/>
                        </a:lnTo>
                        <a:lnTo>
                          <a:pt x="357" y="214"/>
                        </a:lnTo>
                        <a:lnTo>
                          <a:pt x="357" y="214"/>
                        </a:lnTo>
                        <a:lnTo>
                          <a:pt x="357" y="212"/>
                        </a:lnTo>
                        <a:lnTo>
                          <a:pt x="357" y="216"/>
                        </a:lnTo>
                        <a:lnTo>
                          <a:pt x="357" y="214"/>
                        </a:lnTo>
                        <a:lnTo>
                          <a:pt x="357" y="214"/>
                        </a:lnTo>
                        <a:lnTo>
                          <a:pt x="357" y="213"/>
                        </a:lnTo>
                        <a:lnTo>
                          <a:pt x="357" y="216"/>
                        </a:lnTo>
                        <a:lnTo>
                          <a:pt x="357" y="214"/>
                        </a:lnTo>
                        <a:lnTo>
                          <a:pt x="357" y="214"/>
                        </a:lnTo>
                        <a:lnTo>
                          <a:pt x="357" y="217"/>
                        </a:lnTo>
                        <a:lnTo>
                          <a:pt x="357" y="214"/>
                        </a:lnTo>
                        <a:lnTo>
                          <a:pt x="357" y="217"/>
                        </a:lnTo>
                        <a:lnTo>
                          <a:pt x="357" y="216"/>
                        </a:lnTo>
                        <a:lnTo>
                          <a:pt x="357" y="218"/>
                        </a:lnTo>
                        <a:lnTo>
                          <a:pt x="357" y="217"/>
                        </a:lnTo>
                        <a:lnTo>
                          <a:pt x="357" y="216"/>
                        </a:lnTo>
                        <a:lnTo>
                          <a:pt x="357" y="219"/>
                        </a:lnTo>
                        <a:lnTo>
                          <a:pt x="357" y="218"/>
                        </a:lnTo>
                        <a:lnTo>
                          <a:pt x="357" y="219"/>
                        </a:lnTo>
                        <a:lnTo>
                          <a:pt x="357" y="218"/>
                        </a:lnTo>
                        <a:lnTo>
                          <a:pt x="357" y="219"/>
                        </a:lnTo>
                        <a:lnTo>
                          <a:pt x="357" y="216"/>
                        </a:lnTo>
                        <a:lnTo>
                          <a:pt x="357" y="218"/>
                        </a:lnTo>
                        <a:lnTo>
                          <a:pt x="357" y="220"/>
                        </a:lnTo>
                        <a:lnTo>
                          <a:pt x="357" y="216"/>
                        </a:lnTo>
                        <a:lnTo>
                          <a:pt x="357" y="219"/>
                        </a:lnTo>
                        <a:lnTo>
                          <a:pt x="357" y="216"/>
                        </a:lnTo>
                        <a:lnTo>
                          <a:pt x="357" y="220"/>
                        </a:lnTo>
                        <a:lnTo>
                          <a:pt x="357" y="218"/>
                        </a:lnTo>
                        <a:lnTo>
                          <a:pt x="357" y="220"/>
                        </a:lnTo>
                        <a:lnTo>
                          <a:pt x="357" y="220"/>
                        </a:lnTo>
                        <a:lnTo>
                          <a:pt x="357" y="217"/>
                        </a:lnTo>
                        <a:lnTo>
                          <a:pt x="358" y="218"/>
                        </a:lnTo>
                        <a:lnTo>
                          <a:pt x="358" y="218"/>
                        </a:lnTo>
                        <a:lnTo>
                          <a:pt x="358" y="219"/>
                        </a:lnTo>
                        <a:lnTo>
                          <a:pt x="358" y="219"/>
                        </a:lnTo>
                        <a:lnTo>
                          <a:pt x="358" y="218"/>
                        </a:lnTo>
                        <a:lnTo>
                          <a:pt x="358" y="218"/>
                        </a:lnTo>
                        <a:lnTo>
                          <a:pt x="358" y="218"/>
                        </a:lnTo>
                        <a:lnTo>
                          <a:pt x="358" y="217"/>
                        </a:lnTo>
                        <a:lnTo>
                          <a:pt x="358" y="221"/>
                        </a:lnTo>
                        <a:lnTo>
                          <a:pt x="358" y="218"/>
                        </a:lnTo>
                        <a:lnTo>
                          <a:pt x="358" y="219"/>
                        </a:lnTo>
                        <a:lnTo>
                          <a:pt x="358" y="219"/>
                        </a:lnTo>
                        <a:lnTo>
                          <a:pt x="358" y="217"/>
                        </a:lnTo>
                        <a:lnTo>
                          <a:pt x="358" y="220"/>
                        </a:lnTo>
                        <a:lnTo>
                          <a:pt x="358" y="220"/>
                        </a:lnTo>
                        <a:lnTo>
                          <a:pt x="358" y="220"/>
                        </a:lnTo>
                        <a:lnTo>
                          <a:pt x="358" y="221"/>
                        </a:lnTo>
                        <a:lnTo>
                          <a:pt x="358" y="221"/>
                        </a:lnTo>
                        <a:lnTo>
                          <a:pt x="358" y="219"/>
                        </a:lnTo>
                        <a:lnTo>
                          <a:pt x="358" y="222"/>
                        </a:lnTo>
                        <a:lnTo>
                          <a:pt x="358" y="219"/>
                        </a:lnTo>
                        <a:lnTo>
                          <a:pt x="358" y="222"/>
                        </a:lnTo>
                        <a:lnTo>
                          <a:pt x="358" y="221"/>
                        </a:lnTo>
                        <a:lnTo>
                          <a:pt x="358" y="222"/>
                        </a:lnTo>
                        <a:lnTo>
                          <a:pt x="358" y="220"/>
                        </a:lnTo>
                        <a:lnTo>
                          <a:pt x="358" y="220"/>
                        </a:lnTo>
                        <a:lnTo>
                          <a:pt x="358" y="223"/>
                        </a:lnTo>
                        <a:lnTo>
                          <a:pt x="358" y="221"/>
                        </a:lnTo>
                        <a:lnTo>
                          <a:pt x="358" y="224"/>
                        </a:lnTo>
                        <a:lnTo>
                          <a:pt x="358" y="222"/>
                        </a:lnTo>
                        <a:lnTo>
                          <a:pt x="358" y="223"/>
                        </a:lnTo>
                        <a:lnTo>
                          <a:pt x="358" y="224"/>
                        </a:lnTo>
                        <a:lnTo>
                          <a:pt x="358" y="220"/>
                        </a:lnTo>
                        <a:lnTo>
                          <a:pt x="358" y="222"/>
                        </a:lnTo>
                        <a:lnTo>
                          <a:pt x="358" y="223"/>
                        </a:lnTo>
                        <a:lnTo>
                          <a:pt x="358" y="222"/>
                        </a:lnTo>
                        <a:lnTo>
                          <a:pt x="358" y="222"/>
                        </a:lnTo>
                        <a:lnTo>
                          <a:pt x="358" y="223"/>
                        </a:lnTo>
                        <a:lnTo>
                          <a:pt x="358" y="225"/>
                        </a:lnTo>
                        <a:lnTo>
                          <a:pt x="358" y="221"/>
                        </a:lnTo>
                        <a:lnTo>
                          <a:pt x="358" y="224"/>
                        </a:lnTo>
                        <a:lnTo>
                          <a:pt x="358" y="223"/>
                        </a:lnTo>
                        <a:lnTo>
                          <a:pt x="358" y="222"/>
                        </a:lnTo>
                        <a:lnTo>
                          <a:pt x="358" y="223"/>
                        </a:lnTo>
                        <a:lnTo>
                          <a:pt x="358" y="222"/>
                        </a:lnTo>
                        <a:lnTo>
                          <a:pt x="358" y="223"/>
                        </a:lnTo>
                        <a:lnTo>
                          <a:pt x="358" y="224"/>
                        </a:lnTo>
                        <a:lnTo>
                          <a:pt x="358" y="223"/>
                        </a:lnTo>
                        <a:lnTo>
                          <a:pt x="358" y="222"/>
                        </a:lnTo>
                        <a:lnTo>
                          <a:pt x="358" y="223"/>
                        </a:lnTo>
                        <a:lnTo>
                          <a:pt x="358" y="222"/>
                        </a:lnTo>
                        <a:lnTo>
                          <a:pt x="358" y="224"/>
                        </a:lnTo>
                        <a:lnTo>
                          <a:pt x="358" y="221"/>
                        </a:lnTo>
                        <a:lnTo>
                          <a:pt x="358" y="223"/>
                        </a:lnTo>
                        <a:lnTo>
                          <a:pt x="358" y="223"/>
                        </a:lnTo>
                        <a:lnTo>
                          <a:pt x="358" y="222"/>
                        </a:lnTo>
                        <a:lnTo>
                          <a:pt x="358" y="224"/>
                        </a:lnTo>
                        <a:lnTo>
                          <a:pt x="358" y="222"/>
                        </a:lnTo>
                        <a:lnTo>
                          <a:pt x="358" y="224"/>
                        </a:lnTo>
                        <a:lnTo>
                          <a:pt x="358" y="223"/>
                        </a:lnTo>
                        <a:lnTo>
                          <a:pt x="358" y="224"/>
                        </a:lnTo>
                        <a:lnTo>
                          <a:pt x="358" y="222"/>
                        </a:lnTo>
                        <a:lnTo>
                          <a:pt x="358" y="223"/>
                        </a:lnTo>
                        <a:lnTo>
                          <a:pt x="358" y="222"/>
                        </a:lnTo>
                        <a:lnTo>
                          <a:pt x="358" y="225"/>
                        </a:lnTo>
                        <a:lnTo>
                          <a:pt x="358" y="221"/>
                        </a:lnTo>
                        <a:lnTo>
                          <a:pt x="358" y="224"/>
                        </a:lnTo>
                        <a:lnTo>
                          <a:pt x="358" y="223"/>
                        </a:lnTo>
                        <a:lnTo>
                          <a:pt x="358" y="224"/>
                        </a:lnTo>
                        <a:lnTo>
                          <a:pt x="358" y="223"/>
                        </a:lnTo>
                        <a:lnTo>
                          <a:pt x="358" y="223"/>
                        </a:lnTo>
                        <a:lnTo>
                          <a:pt x="358" y="223"/>
                        </a:lnTo>
                        <a:lnTo>
                          <a:pt x="358" y="222"/>
                        </a:lnTo>
                        <a:lnTo>
                          <a:pt x="358" y="223"/>
                        </a:lnTo>
                        <a:lnTo>
                          <a:pt x="358" y="222"/>
                        </a:lnTo>
                        <a:lnTo>
                          <a:pt x="358" y="221"/>
                        </a:lnTo>
                        <a:lnTo>
                          <a:pt x="358" y="223"/>
                        </a:lnTo>
                        <a:lnTo>
                          <a:pt x="358" y="221"/>
                        </a:lnTo>
                        <a:lnTo>
                          <a:pt x="358" y="224"/>
                        </a:lnTo>
                        <a:lnTo>
                          <a:pt x="358" y="221"/>
                        </a:lnTo>
                        <a:lnTo>
                          <a:pt x="358" y="221"/>
                        </a:lnTo>
                        <a:lnTo>
                          <a:pt x="358" y="222"/>
                        </a:lnTo>
                        <a:lnTo>
                          <a:pt x="358" y="221"/>
                        </a:lnTo>
                        <a:lnTo>
                          <a:pt x="358" y="221"/>
                        </a:lnTo>
                        <a:lnTo>
                          <a:pt x="358" y="222"/>
                        </a:lnTo>
                        <a:lnTo>
                          <a:pt x="358" y="221"/>
                        </a:lnTo>
                        <a:lnTo>
                          <a:pt x="358" y="221"/>
                        </a:lnTo>
                        <a:lnTo>
                          <a:pt x="358" y="219"/>
                        </a:lnTo>
                        <a:lnTo>
                          <a:pt x="358" y="220"/>
                        </a:lnTo>
                        <a:lnTo>
                          <a:pt x="358" y="220"/>
                        </a:lnTo>
                        <a:lnTo>
                          <a:pt x="358" y="218"/>
                        </a:lnTo>
                        <a:lnTo>
                          <a:pt x="358" y="222"/>
                        </a:lnTo>
                        <a:lnTo>
                          <a:pt x="358" y="220"/>
                        </a:lnTo>
                        <a:lnTo>
                          <a:pt x="358" y="218"/>
                        </a:lnTo>
                        <a:lnTo>
                          <a:pt x="358" y="221"/>
                        </a:lnTo>
                        <a:lnTo>
                          <a:pt x="358" y="219"/>
                        </a:lnTo>
                        <a:lnTo>
                          <a:pt x="358" y="219"/>
                        </a:lnTo>
                        <a:lnTo>
                          <a:pt x="358" y="220"/>
                        </a:lnTo>
                        <a:lnTo>
                          <a:pt x="358" y="218"/>
                        </a:lnTo>
                        <a:lnTo>
                          <a:pt x="358" y="222"/>
                        </a:lnTo>
                        <a:lnTo>
                          <a:pt x="358" y="218"/>
                        </a:lnTo>
                        <a:lnTo>
                          <a:pt x="358" y="219"/>
                        </a:lnTo>
                        <a:lnTo>
                          <a:pt x="358" y="222"/>
                        </a:lnTo>
                        <a:lnTo>
                          <a:pt x="358" y="217"/>
                        </a:lnTo>
                        <a:lnTo>
                          <a:pt x="358" y="220"/>
                        </a:lnTo>
                        <a:lnTo>
                          <a:pt x="358" y="218"/>
                        </a:lnTo>
                        <a:lnTo>
                          <a:pt x="358" y="220"/>
                        </a:lnTo>
                        <a:lnTo>
                          <a:pt x="358" y="217"/>
                        </a:lnTo>
                        <a:lnTo>
                          <a:pt x="359" y="221"/>
                        </a:lnTo>
                        <a:lnTo>
                          <a:pt x="359" y="219"/>
                        </a:lnTo>
                        <a:lnTo>
                          <a:pt x="359" y="220"/>
                        </a:lnTo>
                        <a:lnTo>
                          <a:pt x="359" y="219"/>
                        </a:lnTo>
                        <a:lnTo>
                          <a:pt x="359" y="217"/>
                        </a:lnTo>
                        <a:lnTo>
                          <a:pt x="359" y="218"/>
                        </a:lnTo>
                        <a:lnTo>
                          <a:pt x="359" y="218"/>
                        </a:lnTo>
                        <a:lnTo>
                          <a:pt x="359" y="218"/>
                        </a:lnTo>
                        <a:lnTo>
                          <a:pt x="359" y="219"/>
                        </a:lnTo>
                        <a:lnTo>
                          <a:pt x="359" y="217"/>
                        </a:lnTo>
                        <a:lnTo>
                          <a:pt x="359" y="220"/>
                        </a:lnTo>
                        <a:lnTo>
                          <a:pt x="359" y="217"/>
                        </a:lnTo>
                        <a:lnTo>
                          <a:pt x="359" y="219"/>
                        </a:lnTo>
                        <a:lnTo>
                          <a:pt x="359" y="215"/>
                        </a:lnTo>
                        <a:lnTo>
                          <a:pt x="359" y="217"/>
                        </a:lnTo>
                        <a:lnTo>
                          <a:pt x="359" y="220"/>
                        </a:lnTo>
                        <a:lnTo>
                          <a:pt x="359" y="213"/>
                        </a:lnTo>
                        <a:lnTo>
                          <a:pt x="359" y="218"/>
                        </a:lnTo>
                        <a:lnTo>
                          <a:pt x="359" y="216"/>
                        </a:lnTo>
                        <a:lnTo>
                          <a:pt x="359" y="216"/>
                        </a:lnTo>
                        <a:lnTo>
                          <a:pt x="359" y="217"/>
                        </a:lnTo>
                        <a:lnTo>
                          <a:pt x="359" y="216"/>
                        </a:lnTo>
                        <a:lnTo>
                          <a:pt x="359" y="216"/>
                        </a:lnTo>
                        <a:lnTo>
                          <a:pt x="359" y="213"/>
                        </a:lnTo>
                        <a:lnTo>
                          <a:pt x="359" y="215"/>
                        </a:lnTo>
                        <a:lnTo>
                          <a:pt x="359" y="214"/>
                        </a:lnTo>
                        <a:lnTo>
                          <a:pt x="359" y="214"/>
                        </a:lnTo>
                        <a:lnTo>
                          <a:pt x="359" y="214"/>
                        </a:lnTo>
                        <a:lnTo>
                          <a:pt x="359" y="213"/>
                        </a:lnTo>
                        <a:lnTo>
                          <a:pt x="359" y="214"/>
                        </a:lnTo>
                        <a:lnTo>
                          <a:pt x="359" y="214"/>
                        </a:lnTo>
                        <a:lnTo>
                          <a:pt x="359" y="213"/>
                        </a:lnTo>
                        <a:lnTo>
                          <a:pt x="359" y="214"/>
                        </a:lnTo>
                        <a:lnTo>
                          <a:pt x="359" y="213"/>
                        </a:lnTo>
                        <a:lnTo>
                          <a:pt x="359" y="213"/>
                        </a:lnTo>
                        <a:lnTo>
                          <a:pt x="359" y="215"/>
                        </a:lnTo>
                        <a:lnTo>
                          <a:pt x="359" y="212"/>
                        </a:lnTo>
                        <a:lnTo>
                          <a:pt x="359" y="213"/>
                        </a:lnTo>
                        <a:lnTo>
                          <a:pt x="359" y="213"/>
                        </a:lnTo>
                        <a:lnTo>
                          <a:pt x="359" y="213"/>
                        </a:lnTo>
                        <a:lnTo>
                          <a:pt x="359" y="210"/>
                        </a:lnTo>
                        <a:lnTo>
                          <a:pt x="359" y="215"/>
                        </a:lnTo>
                        <a:lnTo>
                          <a:pt x="359" y="213"/>
                        </a:lnTo>
                        <a:lnTo>
                          <a:pt x="359" y="212"/>
                        </a:lnTo>
                        <a:lnTo>
                          <a:pt x="359" y="212"/>
                        </a:lnTo>
                        <a:lnTo>
                          <a:pt x="359" y="210"/>
                        </a:lnTo>
                        <a:lnTo>
                          <a:pt x="359" y="214"/>
                        </a:lnTo>
                        <a:lnTo>
                          <a:pt x="359" y="211"/>
                        </a:lnTo>
                        <a:lnTo>
                          <a:pt x="359" y="210"/>
                        </a:lnTo>
                        <a:lnTo>
                          <a:pt x="359" y="212"/>
                        </a:lnTo>
                        <a:lnTo>
                          <a:pt x="359" y="212"/>
                        </a:lnTo>
                        <a:lnTo>
                          <a:pt x="359" y="210"/>
                        </a:lnTo>
                        <a:lnTo>
                          <a:pt x="359" y="210"/>
                        </a:lnTo>
                        <a:lnTo>
                          <a:pt x="359" y="211"/>
                        </a:lnTo>
                        <a:lnTo>
                          <a:pt x="359" y="209"/>
                        </a:lnTo>
                        <a:lnTo>
                          <a:pt x="359" y="209"/>
                        </a:lnTo>
                        <a:lnTo>
                          <a:pt x="359" y="208"/>
                        </a:lnTo>
                        <a:lnTo>
                          <a:pt x="359" y="207"/>
                        </a:lnTo>
                        <a:lnTo>
                          <a:pt x="359" y="207"/>
                        </a:lnTo>
                        <a:lnTo>
                          <a:pt x="359" y="207"/>
                        </a:lnTo>
                        <a:lnTo>
                          <a:pt x="359" y="205"/>
                        </a:lnTo>
                        <a:lnTo>
                          <a:pt x="359" y="207"/>
                        </a:lnTo>
                        <a:lnTo>
                          <a:pt x="359" y="207"/>
                        </a:lnTo>
                        <a:lnTo>
                          <a:pt x="359" y="206"/>
                        </a:lnTo>
                        <a:lnTo>
                          <a:pt x="359" y="205"/>
                        </a:lnTo>
                        <a:lnTo>
                          <a:pt x="359" y="204"/>
                        </a:lnTo>
                        <a:lnTo>
                          <a:pt x="359" y="207"/>
                        </a:lnTo>
                        <a:lnTo>
                          <a:pt x="359" y="204"/>
                        </a:lnTo>
                        <a:lnTo>
                          <a:pt x="359" y="206"/>
                        </a:lnTo>
                        <a:lnTo>
                          <a:pt x="359" y="204"/>
                        </a:lnTo>
                        <a:lnTo>
                          <a:pt x="359" y="204"/>
                        </a:lnTo>
                        <a:lnTo>
                          <a:pt x="359" y="204"/>
                        </a:lnTo>
                        <a:lnTo>
                          <a:pt x="359" y="203"/>
                        </a:lnTo>
                        <a:lnTo>
                          <a:pt x="359" y="204"/>
                        </a:lnTo>
                        <a:lnTo>
                          <a:pt x="359" y="203"/>
                        </a:lnTo>
                        <a:lnTo>
                          <a:pt x="359" y="202"/>
                        </a:lnTo>
                        <a:lnTo>
                          <a:pt x="359" y="201"/>
                        </a:lnTo>
                        <a:lnTo>
                          <a:pt x="359" y="201"/>
                        </a:lnTo>
                        <a:lnTo>
                          <a:pt x="359" y="202"/>
                        </a:lnTo>
                        <a:lnTo>
                          <a:pt x="359" y="203"/>
                        </a:lnTo>
                        <a:lnTo>
                          <a:pt x="359" y="202"/>
                        </a:lnTo>
                        <a:lnTo>
                          <a:pt x="359" y="202"/>
                        </a:lnTo>
                        <a:lnTo>
                          <a:pt x="359" y="203"/>
                        </a:lnTo>
                        <a:lnTo>
                          <a:pt x="359" y="201"/>
                        </a:lnTo>
                        <a:lnTo>
                          <a:pt x="359" y="203"/>
                        </a:lnTo>
                        <a:lnTo>
                          <a:pt x="359" y="201"/>
                        </a:lnTo>
                        <a:lnTo>
                          <a:pt x="359" y="202"/>
                        </a:lnTo>
                        <a:lnTo>
                          <a:pt x="359" y="201"/>
                        </a:lnTo>
                        <a:lnTo>
                          <a:pt x="359" y="202"/>
                        </a:lnTo>
                        <a:lnTo>
                          <a:pt x="359" y="199"/>
                        </a:lnTo>
                        <a:lnTo>
                          <a:pt x="359" y="202"/>
                        </a:lnTo>
                        <a:lnTo>
                          <a:pt x="359" y="199"/>
                        </a:lnTo>
                        <a:lnTo>
                          <a:pt x="359" y="199"/>
                        </a:lnTo>
                        <a:lnTo>
                          <a:pt x="359" y="198"/>
                        </a:lnTo>
                        <a:lnTo>
                          <a:pt x="359" y="201"/>
                        </a:lnTo>
                        <a:lnTo>
                          <a:pt x="359" y="196"/>
                        </a:lnTo>
                        <a:lnTo>
                          <a:pt x="359" y="198"/>
                        </a:lnTo>
                        <a:lnTo>
                          <a:pt x="359" y="198"/>
                        </a:lnTo>
                        <a:lnTo>
                          <a:pt x="360" y="197"/>
                        </a:lnTo>
                        <a:lnTo>
                          <a:pt x="360" y="196"/>
                        </a:lnTo>
                        <a:lnTo>
                          <a:pt x="360" y="198"/>
                        </a:lnTo>
                        <a:lnTo>
                          <a:pt x="360" y="195"/>
                        </a:lnTo>
                        <a:lnTo>
                          <a:pt x="360" y="199"/>
                        </a:lnTo>
                        <a:lnTo>
                          <a:pt x="360" y="195"/>
                        </a:lnTo>
                        <a:lnTo>
                          <a:pt x="360" y="197"/>
                        </a:lnTo>
                        <a:lnTo>
                          <a:pt x="360" y="196"/>
                        </a:lnTo>
                        <a:lnTo>
                          <a:pt x="360" y="196"/>
                        </a:lnTo>
                        <a:lnTo>
                          <a:pt x="360" y="197"/>
                        </a:lnTo>
                        <a:lnTo>
                          <a:pt x="360" y="195"/>
                        </a:lnTo>
                        <a:lnTo>
                          <a:pt x="360" y="194"/>
                        </a:lnTo>
                        <a:lnTo>
                          <a:pt x="360" y="197"/>
                        </a:lnTo>
                        <a:lnTo>
                          <a:pt x="360" y="194"/>
                        </a:lnTo>
                        <a:lnTo>
                          <a:pt x="360" y="197"/>
                        </a:lnTo>
                        <a:lnTo>
                          <a:pt x="360" y="195"/>
                        </a:lnTo>
                        <a:lnTo>
                          <a:pt x="360" y="197"/>
                        </a:lnTo>
                        <a:lnTo>
                          <a:pt x="360" y="194"/>
                        </a:lnTo>
                        <a:lnTo>
                          <a:pt x="360" y="195"/>
                        </a:lnTo>
                        <a:lnTo>
                          <a:pt x="360" y="195"/>
                        </a:lnTo>
                        <a:lnTo>
                          <a:pt x="360" y="197"/>
                        </a:lnTo>
                        <a:lnTo>
                          <a:pt x="360" y="195"/>
                        </a:lnTo>
                        <a:lnTo>
                          <a:pt x="360" y="197"/>
                        </a:lnTo>
                        <a:lnTo>
                          <a:pt x="360" y="195"/>
                        </a:lnTo>
                        <a:lnTo>
                          <a:pt x="360" y="195"/>
                        </a:lnTo>
                        <a:lnTo>
                          <a:pt x="360" y="196"/>
                        </a:lnTo>
                        <a:lnTo>
                          <a:pt x="360" y="195"/>
                        </a:lnTo>
                        <a:lnTo>
                          <a:pt x="360" y="196"/>
                        </a:lnTo>
                        <a:lnTo>
                          <a:pt x="360" y="195"/>
                        </a:lnTo>
                        <a:lnTo>
                          <a:pt x="360" y="196"/>
                        </a:lnTo>
                        <a:lnTo>
                          <a:pt x="360" y="195"/>
                        </a:lnTo>
                        <a:lnTo>
                          <a:pt x="360" y="196"/>
                        </a:lnTo>
                        <a:lnTo>
                          <a:pt x="360" y="195"/>
                        </a:lnTo>
                        <a:lnTo>
                          <a:pt x="360" y="195"/>
                        </a:lnTo>
                        <a:lnTo>
                          <a:pt x="360" y="194"/>
                        </a:lnTo>
                        <a:lnTo>
                          <a:pt x="360" y="197"/>
                        </a:lnTo>
                        <a:lnTo>
                          <a:pt x="360" y="192"/>
                        </a:lnTo>
                        <a:lnTo>
                          <a:pt x="360" y="197"/>
                        </a:lnTo>
                        <a:lnTo>
                          <a:pt x="360" y="195"/>
                        </a:lnTo>
                        <a:lnTo>
                          <a:pt x="360" y="193"/>
                        </a:lnTo>
                        <a:lnTo>
                          <a:pt x="360" y="194"/>
                        </a:lnTo>
                        <a:lnTo>
                          <a:pt x="360" y="195"/>
                        </a:lnTo>
                        <a:lnTo>
                          <a:pt x="360" y="194"/>
                        </a:lnTo>
                        <a:lnTo>
                          <a:pt x="360" y="194"/>
                        </a:lnTo>
                        <a:lnTo>
                          <a:pt x="360" y="196"/>
                        </a:lnTo>
                        <a:lnTo>
                          <a:pt x="360" y="196"/>
                        </a:lnTo>
                        <a:lnTo>
                          <a:pt x="360" y="193"/>
                        </a:lnTo>
                        <a:lnTo>
                          <a:pt x="360" y="197"/>
                        </a:lnTo>
                        <a:lnTo>
                          <a:pt x="360" y="192"/>
                        </a:lnTo>
                        <a:lnTo>
                          <a:pt x="360" y="194"/>
                        </a:lnTo>
                        <a:lnTo>
                          <a:pt x="360" y="193"/>
                        </a:lnTo>
                        <a:lnTo>
                          <a:pt x="360" y="196"/>
                        </a:lnTo>
                        <a:lnTo>
                          <a:pt x="360" y="195"/>
                        </a:lnTo>
                        <a:lnTo>
                          <a:pt x="360" y="195"/>
                        </a:lnTo>
                        <a:lnTo>
                          <a:pt x="360" y="193"/>
                        </a:lnTo>
                        <a:lnTo>
                          <a:pt x="360" y="195"/>
                        </a:lnTo>
                        <a:lnTo>
                          <a:pt x="360" y="196"/>
                        </a:lnTo>
                        <a:lnTo>
                          <a:pt x="360" y="194"/>
                        </a:lnTo>
                        <a:lnTo>
                          <a:pt x="360" y="197"/>
                        </a:lnTo>
                        <a:lnTo>
                          <a:pt x="360" y="195"/>
                        </a:lnTo>
                        <a:lnTo>
                          <a:pt x="360" y="196"/>
                        </a:lnTo>
                        <a:lnTo>
                          <a:pt x="360" y="194"/>
                        </a:lnTo>
                        <a:lnTo>
                          <a:pt x="360" y="194"/>
                        </a:lnTo>
                        <a:lnTo>
                          <a:pt x="360" y="197"/>
                        </a:lnTo>
                        <a:lnTo>
                          <a:pt x="360" y="194"/>
                        </a:lnTo>
                        <a:lnTo>
                          <a:pt x="360" y="194"/>
                        </a:lnTo>
                        <a:lnTo>
                          <a:pt x="360" y="197"/>
                        </a:lnTo>
                        <a:lnTo>
                          <a:pt x="360" y="196"/>
                        </a:lnTo>
                        <a:lnTo>
                          <a:pt x="360" y="195"/>
                        </a:lnTo>
                        <a:lnTo>
                          <a:pt x="360" y="195"/>
                        </a:lnTo>
                        <a:lnTo>
                          <a:pt x="360" y="195"/>
                        </a:lnTo>
                        <a:lnTo>
                          <a:pt x="360" y="197"/>
                        </a:lnTo>
                        <a:lnTo>
                          <a:pt x="360" y="197"/>
                        </a:lnTo>
                        <a:lnTo>
                          <a:pt x="360" y="193"/>
                        </a:lnTo>
                        <a:lnTo>
                          <a:pt x="360" y="196"/>
                        </a:lnTo>
                        <a:lnTo>
                          <a:pt x="360" y="197"/>
                        </a:lnTo>
                        <a:lnTo>
                          <a:pt x="360" y="196"/>
                        </a:lnTo>
                        <a:lnTo>
                          <a:pt x="360" y="196"/>
                        </a:lnTo>
                        <a:lnTo>
                          <a:pt x="360" y="195"/>
                        </a:lnTo>
                        <a:lnTo>
                          <a:pt x="360" y="196"/>
                        </a:lnTo>
                        <a:lnTo>
                          <a:pt x="360" y="196"/>
                        </a:lnTo>
                        <a:lnTo>
                          <a:pt x="360" y="198"/>
                        </a:lnTo>
                        <a:lnTo>
                          <a:pt x="360" y="198"/>
                        </a:lnTo>
                        <a:lnTo>
                          <a:pt x="360" y="194"/>
                        </a:lnTo>
                        <a:lnTo>
                          <a:pt x="360" y="197"/>
                        </a:lnTo>
                        <a:lnTo>
                          <a:pt x="360" y="196"/>
                        </a:lnTo>
                        <a:lnTo>
                          <a:pt x="360" y="195"/>
                        </a:lnTo>
                        <a:lnTo>
                          <a:pt x="360" y="193"/>
                        </a:lnTo>
                        <a:lnTo>
                          <a:pt x="360" y="195"/>
                        </a:lnTo>
                        <a:lnTo>
                          <a:pt x="360" y="194"/>
                        </a:lnTo>
                        <a:lnTo>
                          <a:pt x="360" y="197"/>
                        </a:lnTo>
                        <a:lnTo>
                          <a:pt x="360" y="195"/>
                        </a:lnTo>
                        <a:lnTo>
                          <a:pt x="360" y="194"/>
                        </a:lnTo>
                        <a:lnTo>
                          <a:pt x="360" y="194"/>
                        </a:lnTo>
                        <a:lnTo>
                          <a:pt x="360" y="195"/>
                        </a:lnTo>
                        <a:lnTo>
                          <a:pt x="360" y="195"/>
                        </a:lnTo>
                        <a:lnTo>
                          <a:pt x="360" y="195"/>
                        </a:lnTo>
                        <a:lnTo>
                          <a:pt x="360" y="194"/>
                        </a:lnTo>
                        <a:lnTo>
                          <a:pt x="360" y="194"/>
                        </a:lnTo>
                        <a:lnTo>
                          <a:pt x="360" y="195"/>
                        </a:lnTo>
                        <a:lnTo>
                          <a:pt x="360" y="194"/>
                        </a:lnTo>
                        <a:lnTo>
                          <a:pt x="360" y="195"/>
                        </a:lnTo>
                        <a:lnTo>
                          <a:pt x="360" y="197"/>
                        </a:lnTo>
                        <a:lnTo>
                          <a:pt x="360" y="195"/>
                        </a:lnTo>
                        <a:lnTo>
                          <a:pt x="360" y="200"/>
                        </a:lnTo>
                        <a:lnTo>
                          <a:pt x="360" y="194"/>
                        </a:lnTo>
                        <a:lnTo>
                          <a:pt x="360" y="196"/>
                        </a:lnTo>
                        <a:lnTo>
                          <a:pt x="360" y="195"/>
                        </a:lnTo>
                        <a:lnTo>
                          <a:pt x="361" y="196"/>
                        </a:lnTo>
                        <a:lnTo>
                          <a:pt x="361" y="195"/>
                        </a:lnTo>
                        <a:lnTo>
                          <a:pt x="361" y="195"/>
                        </a:lnTo>
                        <a:lnTo>
                          <a:pt x="361" y="196"/>
                        </a:lnTo>
                        <a:lnTo>
                          <a:pt x="361" y="198"/>
                        </a:lnTo>
                        <a:lnTo>
                          <a:pt x="361" y="198"/>
                        </a:lnTo>
                        <a:lnTo>
                          <a:pt x="361" y="198"/>
                        </a:lnTo>
                        <a:lnTo>
                          <a:pt x="361" y="198"/>
                        </a:lnTo>
                        <a:lnTo>
                          <a:pt x="361" y="198"/>
                        </a:lnTo>
                        <a:lnTo>
                          <a:pt x="361" y="198"/>
                        </a:lnTo>
                        <a:lnTo>
                          <a:pt x="361" y="198"/>
                        </a:lnTo>
                        <a:lnTo>
                          <a:pt x="361" y="199"/>
                        </a:lnTo>
                        <a:lnTo>
                          <a:pt x="361" y="197"/>
                        </a:lnTo>
                        <a:lnTo>
                          <a:pt x="361" y="201"/>
                        </a:lnTo>
                        <a:lnTo>
                          <a:pt x="361" y="197"/>
                        </a:lnTo>
                        <a:lnTo>
                          <a:pt x="361" y="199"/>
                        </a:lnTo>
                        <a:lnTo>
                          <a:pt x="361" y="198"/>
                        </a:lnTo>
                        <a:lnTo>
                          <a:pt x="361" y="196"/>
                        </a:lnTo>
                        <a:lnTo>
                          <a:pt x="361" y="200"/>
                        </a:lnTo>
                        <a:lnTo>
                          <a:pt x="361" y="195"/>
                        </a:lnTo>
                        <a:lnTo>
                          <a:pt x="361" y="199"/>
                        </a:lnTo>
                        <a:lnTo>
                          <a:pt x="361" y="199"/>
                        </a:lnTo>
                        <a:lnTo>
                          <a:pt x="361" y="196"/>
                        </a:lnTo>
                        <a:lnTo>
                          <a:pt x="361" y="202"/>
                        </a:lnTo>
                        <a:lnTo>
                          <a:pt x="361" y="197"/>
                        </a:lnTo>
                        <a:lnTo>
                          <a:pt x="361" y="197"/>
                        </a:lnTo>
                        <a:lnTo>
                          <a:pt x="361" y="198"/>
                        </a:lnTo>
                        <a:lnTo>
                          <a:pt x="361" y="198"/>
                        </a:lnTo>
                        <a:lnTo>
                          <a:pt x="361" y="199"/>
                        </a:lnTo>
                        <a:lnTo>
                          <a:pt x="361" y="198"/>
                        </a:lnTo>
                        <a:lnTo>
                          <a:pt x="361" y="199"/>
                        </a:lnTo>
                        <a:lnTo>
                          <a:pt x="361" y="199"/>
                        </a:lnTo>
                        <a:lnTo>
                          <a:pt x="361" y="198"/>
                        </a:lnTo>
                        <a:lnTo>
                          <a:pt x="361" y="200"/>
                        </a:lnTo>
                        <a:lnTo>
                          <a:pt x="361" y="197"/>
                        </a:lnTo>
                        <a:lnTo>
                          <a:pt x="361" y="200"/>
                        </a:lnTo>
                        <a:lnTo>
                          <a:pt x="361" y="198"/>
                        </a:lnTo>
                        <a:lnTo>
                          <a:pt x="361" y="201"/>
                        </a:lnTo>
                        <a:lnTo>
                          <a:pt x="361" y="200"/>
                        </a:lnTo>
                        <a:lnTo>
                          <a:pt x="361" y="200"/>
                        </a:lnTo>
                        <a:lnTo>
                          <a:pt x="361" y="200"/>
                        </a:lnTo>
                        <a:lnTo>
                          <a:pt x="361" y="202"/>
                        </a:lnTo>
                        <a:lnTo>
                          <a:pt x="361" y="198"/>
                        </a:lnTo>
                        <a:lnTo>
                          <a:pt x="361" y="202"/>
                        </a:lnTo>
                        <a:lnTo>
                          <a:pt x="361" y="199"/>
                        </a:lnTo>
                        <a:lnTo>
                          <a:pt x="361" y="202"/>
                        </a:lnTo>
                        <a:lnTo>
                          <a:pt x="361" y="202"/>
                        </a:lnTo>
                        <a:lnTo>
                          <a:pt x="361" y="202"/>
                        </a:lnTo>
                        <a:lnTo>
                          <a:pt x="361" y="201"/>
                        </a:lnTo>
                        <a:lnTo>
                          <a:pt x="361" y="202"/>
                        </a:lnTo>
                        <a:lnTo>
                          <a:pt x="361" y="203"/>
                        </a:lnTo>
                        <a:lnTo>
                          <a:pt x="361" y="201"/>
                        </a:lnTo>
                        <a:lnTo>
                          <a:pt x="361" y="202"/>
                        </a:lnTo>
                        <a:lnTo>
                          <a:pt x="361" y="202"/>
                        </a:lnTo>
                        <a:lnTo>
                          <a:pt x="361" y="202"/>
                        </a:lnTo>
                        <a:lnTo>
                          <a:pt x="361" y="202"/>
                        </a:lnTo>
                        <a:lnTo>
                          <a:pt x="361" y="201"/>
                        </a:lnTo>
                        <a:lnTo>
                          <a:pt x="361" y="201"/>
                        </a:lnTo>
                        <a:lnTo>
                          <a:pt x="361" y="203"/>
                        </a:lnTo>
                        <a:lnTo>
                          <a:pt x="361" y="201"/>
                        </a:lnTo>
                        <a:lnTo>
                          <a:pt x="361" y="203"/>
                        </a:lnTo>
                        <a:lnTo>
                          <a:pt x="361" y="202"/>
                        </a:lnTo>
                        <a:lnTo>
                          <a:pt x="361" y="203"/>
                        </a:lnTo>
                        <a:lnTo>
                          <a:pt x="361" y="202"/>
                        </a:lnTo>
                        <a:lnTo>
                          <a:pt x="361" y="202"/>
                        </a:lnTo>
                        <a:lnTo>
                          <a:pt x="361" y="201"/>
                        </a:lnTo>
                        <a:lnTo>
                          <a:pt x="361" y="204"/>
                        </a:lnTo>
                        <a:lnTo>
                          <a:pt x="361" y="200"/>
                        </a:lnTo>
                        <a:lnTo>
                          <a:pt x="361" y="205"/>
                        </a:lnTo>
                        <a:lnTo>
                          <a:pt x="361" y="201"/>
                        </a:lnTo>
                        <a:lnTo>
                          <a:pt x="361" y="202"/>
                        </a:lnTo>
                        <a:lnTo>
                          <a:pt x="361" y="207"/>
                        </a:lnTo>
                        <a:lnTo>
                          <a:pt x="361" y="202"/>
                        </a:lnTo>
                        <a:lnTo>
                          <a:pt x="361" y="203"/>
                        </a:lnTo>
                        <a:lnTo>
                          <a:pt x="361" y="203"/>
                        </a:lnTo>
                        <a:lnTo>
                          <a:pt x="361" y="205"/>
                        </a:lnTo>
                        <a:lnTo>
                          <a:pt x="361" y="202"/>
                        </a:lnTo>
                        <a:lnTo>
                          <a:pt x="361" y="206"/>
                        </a:lnTo>
                        <a:lnTo>
                          <a:pt x="361" y="204"/>
                        </a:lnTo>
                        <a:lnTo>
                          <a:pt x="361" y="204"/>
                        </a:lnTo>
                        <a:lnTo>
                          <a:pt x="361" y="208"/>
                        </a:lnTo>
                        <a:lnTo>
                          <a:pt x="361" y="206"/>
                        </a:lnTo>
                        <a:lnTo>
                          <a:pt x="361" y="207"/>
                        </a:lnTo>
                        <a:lnTo>
                          <a:pt x="361" y="205"/>
                        </a:lnTo>
                        <a:lnTo>
                          <a:pt x="361" y="207"/>
                        </a:lnTo>
                        <a:lnTo>
                          <a:pt x="361" y="207"/>
                        </a:lnTo>
                        <a:lnTo>
                          <a:pt x="361" y="206"/>
                        </a:lnTo>
                        <a:lnTo>
                          <a:pt x="361" y="208"/>
                        </a:lnTo>
                        <a:lnTo>
                          <a:pt x="361" y="208"/>
                        </a:lnTo>
                        <a:lnTo>
                          <a:pt x="361" y="208"/>
                        </a:lnTo>
                        <a:lnTo>
                          <a:pt x="361" y="210"/>
                        </a:lnTo>
                        <a:lnTo>
                          <a:pt x="361" y="211"/>
                        </a:lnTo>
                        <a:lnTo>
                          <a:pt x="361" y="208"/>
                        </a:lnTo>
                        <a:lnTo>
                          <a:pt x="361" y="211"/>
                        </a:lnTo>
                        <a:lnTo>
                          <a:pt x="361" y="208"/>
                        </a:lnTo>
                        <a:lnTo>
                          <a:pt x="361" y="212"/>
                        </a:lnTo>
                        <a:lnTo>
                          <a:pt x="361" y="208"/>
                        </a:lnTo>
                        <a:lnTo>
                          <a:pt x="361" y="209"/>
                        </a:lnTo>
                        <a:lnTo>
                          <a:pt x="362" y="211"/>
                        </a:lnTo>
                        <a:lnTo>
                          <a:pt x="362" y="211"/>
                        </a:lnTo>
                        <a:lnTo>
                          <a:pt x="362" y="211"/>
                        </a:lnTo>
                        <a:lnTo>
                          <a:pt x="362" y="211"/>
                        </a:lnTo>
                        <a:lnTo>
                          <a:pt x="362" y="211"/>
                        </a:lnTo>
                        <a:lnTo>
                          <a:pt x="362" y="210"/>
                        </a:lnTo>
                        <a:lnTo>
                          <a:pt x="362" y="213"/>
                        </a:lnTo>
                        <a:lnTo>
                          <a:pt x="362" y="213"/>
                        </a:lnTo>
                        <a:lnTo>
                          <a:pt x="362" y="213"/>
                        </a:lnTo>
                        <a:lnTo>
                          <a:pt x="362" y="212"/>
                        </a:lnTo>
                        <a:lnTo>
                          <a:pt x="362" y="213"/>
                        </a:lnTo>
                        <a:lnTo>
                          <a:pt x="362" y="213"/>
                        </a:lnTo>
                        <a:lnTo>
                          <a:pt x="362" y="213"/>
                        </a:lnTo>
                        <a:lnTo>
                          <a:pt x="362" y="214"/>
                        </a:lnTo>
                        <a:lnTo>
                          <a:pt x="362" y="214"/>
                        </a:lnTo>
                        <a:lnTo>
                          <a:pt x="362" y="214"/>
                        </a:lnTo>
                        <a:lnTo>
                          <a:pt x="362" y="216"/>
                        </a:lnTo>
                        <a:lnTo>
                          <a:pt x="362" y="215"/>
                        </a:lnTo>
                        <a:lnTo>
                          <a:pt x="362" y="216"/>
                        </a:lnTo>
                        <a:lnTo>
                          <a:pt x="362" y="215"/>
                        </a:lnTo>
                        <a:lnTo>
                          <a:pt x="362" y="216"/>
                        </a:lnTo>
                        <a:lnTo>
                          <a:pt x="362" y="217"/>
                        </a:lnTo>
                        <a:lnTo>
                          <a:pt x="362" y="217"/>
                        </a:lnTo>
                        <a:lnTo>
                          <a:pt x="362" y="217"/>
                        </a:lnTo>
                        <a:lnTo>
                          <a:pt x="362" y="219"/>
                        </a:lnTo>
                        <a:lnTo>
                          <a:pt x="362" y="219"/>
                        </a:lnTo>
                        <a:lnTo>
                          <a:pt x="362" y="219"/>
                        </a:lnTo>
                        <a:lnTo>
                          <a:pt x="362" y="221"/>
                        </a:lnTo>
                        <a:lnTo>
                          <a:pt x="362" y="220"/>
                        </a:lnTo>
                        <a:lnTo>
                          <a:pt x="362" y="222"/>
                        </a:lnTo>
                        <a:lnTo>
                          <a:pt x="362" y="222"/>
                        </a:lnTo>
                        <a:lnTo>
                          <a:pt x="362" y="220"/>
                        </a:lnTo>
                        <a:lnTo>
                          <a:pt x="362" y="223"/>
                        </a:lnTo>
                        <a:lnTo>
                          <a:pt x="362" y="224"/>
                        </a:lnTo>
                        <a:lnTo>
                          <a:pt x="362" y="223"/>
                        </a:lnTo>
                        <a:lnTo>
                          <a:pt x="362" y="224"/>
                        </a:lnTo>
                        <a:lnTo>
                          <a:pt x="362" y="224"/>
                        </a:lnTo>
                        <a:lnTo>
                          <a:pt x="362" y="225"/>
                        </a:lnTo>
                        <a:lnTo>
                          <a:pt x="362" y="226"/>
                        </a:lnTo>
                        <a:lnTo>
                          <a:pt x="362" y="225"/>
                        </a:lnTo>
                        <a:lnTo>
                          <a:pt x="362" y="226"/>
                        </a:lnTo>
                        <a:lnTo>
                          <a:pt x="362" y="225"/>
                        </a:lnTo>
                        <a:lnTo>
                          <a:pt x="362" y="227"/>
                        </a:lnTo>
                        <a:lnTo>
                          <a:pt x="362" y="226"/>
                        </a:lnTo>
                        <a:lnTo>
                          <a:pt x="362" y="225"/>
                        </a:lnTo>
                        <a:lnTo>
                          <a:pt x="362" y="227"/>
                        </a:lnTo>
                        <a:lnTo>
                          <a:pt x="362" y="228"/>
                        </a:lnTo>
                        <a:lnTo>
                          <a:pt x="362" y="226"/>
                        </a:lnTo>
                        <a:lnTo>
                          <a:pt x="362" y="225"/>
                        </a:lnTo>
                        <a:lnTo>
                          <a:pt x="362" y="228"/>
                        </a:lnTo>
                        <a:lnTo>
                          <a:pt x="362" y="228"/>
                        </a:lnTo>
                        <a:lnTo>
                          <a:pt x="362" y="229"/>
                        </a:lnTo>
                        <a:lnTo>
                          <a:pt x="362" y="227"/>
                        </a:lnTo>
                        <a:lnTo>
                          <a:pt x="362" y="226"/>
                        </a:lnTo>
                        <a:lnTo>
                          <a:pt x="362" y="227"/>
                        </a:lnTo>
                        <a:lnTo>
                          <a:pt x="362" y="231"/>
                        </a:lnTo>
                        <a:lnTo>
                          <a:pt x="362" y="229"/>
                        </a:lnTo>
                        <a:lnTo>
                          <a:pt x="362" y="231"/>
                        </a:lnTo>
                        <a:lnTo>
                          <a:pt x="362" y="229"/>
                        </a:lnTo>
                        <a:lnTo>
                          <a:pt x="362" y="230"/>
                        </a:lnTo>
                        <a:lnTo>
                          <a:pt x="362" y="231"/>
                        </a:lnTo>
                        <a:lnTo>
                          <a:pt x="362" y="235"/>
                        </a:lnTo>
                        <a:lnTo>
                          <a:pt x="362" y="231"/>
                        </a:lnTo>
                        <a:lnTo>
                          <a:pt x="362" y="234"/>
                        </a:lnTo>
                        <a:lnTo>
                          <a:pt x="362" y="232"/>
                        </a:lnTo>
                        <a:lnTo>
                          <a:pt x="362" y="232"/>
                        </a:lnTo>
                        <a:lnTo>
                          <a:pt x="362" y="231"/>
                        </a:lnTo>
                        <a:lnTo>
                          <a:pt x="362" y="235"/>
                        </a:lnTo>
                        <a:lnTo>
                          <a:pt x="362" y="233"/>
                        </a:lnTo>
                        <a:lnTo>
                          <a:pt x="362" y="234"/>
                        </a:lnTo>
                        <a:lnTo>
                          <a:pt x="362" y="233"/>
                        </a:lnTo>
                        <a:lnTo>
                          <a:pt x="362" y="233"/>
                        </a:lnTo>
                        <a:lnTo>
                          <a:pt x="362" y="237"/>
                        </a:lnTo>
                        <a:lnTo>
                          <a:pt x="362" y="233"/>
                        </a:lnTo>
                        <a:lnTo>
                          <a:pt x="362" y="239"/>
                        </a:lnTo>
                        <a:lnTo>
                          <a:pt x="362" y="235"/>
                        </a:lnTo>
                        <a:lnTo>
                          <a:pt x="362" y="237"/>
                        </a:lnTo>
                        <a:lnTo>
                          <a:pt x="362" y="237"/>
                        </a:lnTo>
                        <a:lnTo>
                          <a:pt x="362" y="236"/>
                        </a:lnTo>
                        <a:lnTo>
                          <a:pt x="362" y="237"/>
                        </a:lnTo>
                        <a:lnTo>
                          <a:pt x="362" y="238"/>
                        </a:lnTo>
                        <a:lnTo>
                          <a:pt x="362" y="237"/>
                        </a:lnTo>
                        <a:lnTo>
                          <a:pt x="362" y="239"/>
                        </a:lnTo>
                        <a:lnTo>
                          <a:pt x="362" y="239"/>
                        </a:lnTo>
                        <a:lnTo>
                          <a:pt x="362" y="237"/>
                        </a:lnTo>
                        <a:lnTo>
                          <a:pt x="362" y="237"/>
                        </a:lnTo>
                        <a:lnTo>
                          <a:pt x="362" y="239"/>
                        </a:lnTo>
                        <a:lnTo>
                          <a:pt x="362" y="237"/>
                        </a:lnTo>
                        <a:lnTo>
                          <a:pt x="362" y="238"/>
                        </a:lnTo>
                        <a:lnTo>
                          <a:pt x="362" y="237"/>
                        </a:lnTo>
                        <a:lnTo>
                          <a:pt x="362" y="237"/>
                        </a:lnTo>
                        <a:lnTo>
                          <a:pt x="362" y="235"/>
                        </a:lnTo>
                        <a:lnTo>
                          <a:pt x="362" y="238"/>
                        </a:lnTo>
                        <a:lnTo>
                          <a:pt x="362" y="239"/>
                        </a:lnTo>
                        <a:lnTo>
                          <a:pt x="362" y="239"/>
                        </a:lnTo>
                        <a:lnTo>
                          <a:pt x="362" y="238"/>
                        </a:lnTo>
                        <a:lnTo>
                          <a:pt x="362" y="238"/>
                        </a:lnTo>
                        <a:lnTo>
                          <a:pt x="362" y="237"/>
                        </a:lnTo>
                        <a:lnTo>
                          <a:pt x="362" y="239"/>
                        </a:lnTo>
                        <a:lnTo>
                          <a:pt x="362" y="237"/>
                        </a:lnTo>
                        <a:lnTo>
                          <a:pt x="362" y="240"/>
                        </a:lnTo>
                        <a:lnTo>
                          <a:pt x="362" y="241"/>
                        </a:lnTo>
                        <a:lnTo>
                          <a:pt x="362" y="239"/>
                        </a:lnTo>
                        <a:lnTo>
                          <a:pt x="362" y="236"/>
                        </a:lnTo>
                        <a:lnTo>
                          <a:pt x="362" y="238"/>
                        </a:lnTo>
                        <a:lnTo>
                          <a:pt x="362" y="239"/>
                        </a:lnTo>
                        <a:lnTo>
                          <a:pt x="362" y="240"/>
                        </a:lnTo>
                        <a:lnTo>
                          <a:pt x="363" y="241"/>
                        </a:lnTo>
                        <a:lnTo>
                          <a:pt x="363" y="238"/>
                        </a:lnTo>
                        <a:lnTo>
                          <a:pt x="363" y="241"/>
                        </a:lnTo>
                        <a:lnTo>
                          <a:pt x="363" y="239"/>
                        </a:lnTo>
                        <a:lnTo>
                          <a:pt x="363" y="239"/>
                        </a:lnTo>
                        <a:lnTo>
                          <a:pt x="363" y="239"/>
                        </a:lnTo>
                        <a:lnTo>
                          <a:pt x="363" y="239"/>
                        </a:lnTo>
                        <a:lnTo>
                          <a:pt x="363" y="239"/>
                        </a:lnTo>
                        <a:lnTo>
                          <a:pt x="363" y="241"/>
                        </a:lnTo>
                        <a:lnTo>
                          <a:pt x="363" y="239"/>
                        </a:lnTo>
                        <a:lnTo>
                          <a:pt x="363" y="242"/>
                        </a:lnTo>
                        <a:lnTo>
                          <a:pt x="363" y="240"/>
                        </a:lnTo>
                        <a:lnTo>
                          <a:pt x="363" y="239"/>
                        </a:lnTo>
                        <a:lnTo>
                          <a:pt x="363" y="236"/>
                        </a:lnTo>
                        <a:lnTo>
                          <a:pt x="363" y="238"/>
                        </a:lnTo>
                        <a:lnTo>
                          <a:pt x="363" y="238"/>
                        </a:lnTo>
                        <a:lnTo>
                          <a:pt x="363" y="238"/>
                        </a:lnTo>
                        <a:lnTo>
                          <a:pt x="363" y="237"/>
                        </a:lnTo>
                        <a:lnTo>
                          <a:pt x="363" y="235"/>
                        </a:lnTo>
                        <a:lnTo>
                          <a:pt x="363" y="236"/>
                        </a:lnTo>
                        <a:lnTo>
                          <a:pt x="363" y="236"/>
                        </a:lnTo>
                        <a:lnTo>
                          <a:pt x="363" y="238"/>
                        </a:lnTo>
                        <a:lnTo>
                          <a:pt x="363" y="234"/>
                        </a:lnTo>
                        <a:lnTo>
                          <a:pt x="363" y="236"/>
                        </a:lnTo>
                        <a:lnTo>
                          <a:pt x="363" y="236"/>
                        </a:lnTo>
                        <a:lnTo>
                          <a:pt x="363" y="235"/>
                        </a:lnTo>
                        <a:lnTo>
                          <a:pt x="363" y="235"/>
                        </a:lnTo>
                        <a:lnTo>
                          <a:pt x="363" y="234"/>
                        </a:lnTo>
                        <a:lnTo>
                          <a:pt x="363" y="233"/>
                        </a:lnTo>
                        <a:lnTo>
                          <a:pt x="363" y="236"/>
                        </a:lnTo>
                        <a:lnTo>
                          <a:pt x="363" y="230"/>
                        </a:lnTo>
                        <a:lnTo>
                          <a:pt x="363" y="235"/>
                        </a:lnTo>
                        <a:lnTo>
                          <a:pt x="363" y="231"/>
                        </a:lnTo>
                        <a:lnTo>
                          <a:pt x="363" y="232"/>
                        </a:lnTo>
                        <a:lnTo>
                          <a:pt x="363" y="231"/>
                        </a:lnTo>
                        <a:lnTo>
                          <a:pt x="363" y="230"/>
                        </a:lnTo>
                        <a:lnTo>
                          <a:pt x="363" y="234"/>
                        </a:lnTo>
                        <a:lnTo>
                          <a:pt x="363" y="230"/>
                        </a:lnTo>
                        <a:lnTo>
                          <a:pt x="363" y="230"/>
                        </a:lnTo>
                        <a:lnTo>
                          <a:pt x="363" y="227"/>
                        </a:lnTo>
                        <a:lnTo>
                          <a:pt x="363" y="229"/>
                        </a:lnTo>
                        <a:lnTo>
                          <a:pt x="363" y="227"/>
                        </a:lnTo>
                        <a:lnTo>
                          <a:pt x="363" y="229"/>
                        </a:lnTo>
                        <a:lnTo>
                          <a:pt x="363" y="228"/>
                        </a:lnTo>
                        <a:lnTo>
                          <a:pt x="363" y="228"/>
                        </a:lnTo>
                        <a:lnTo>
                          <a:pt x="363" y="228"/>
                        </a:lnTo>
                        <a:lnTo>
                          <a:pt x="363" y="227"/>
                        </a:lnTo>
                        <a:lnTo>
                          <a:pt x="363" y="228"/>
                        </a:lnTo>
                        <a:lnTo>
                          <a:pt x="363" y="228"/>
                        </a:lnTo>
                        <a:lnTo>
                          <a:pt x="363" y="227"/>
                        </a:lnTo>
                        <a:lnTo>
                          <a:pt x="363" y="223"/>
                        </a:lnTo>
                        <a:lnTo>
                          <a:pt x="363" y="227"/>
                        </a:lnTo>
                        <a:lnTo>
                          <a:pt x="363" y="225"/>
                        </a:lnTo>
                        <a:lnTo>
                          <a:pt x="363" y="224"/>
                        </a:lnTo>
                        <a:lnTo>
                          <a:pt x="363" y="226"/>
                        </a:lnTo>
                        <a:lnTo>
                          <a:pt x="363" y="224"/>
                        </a:lnTo>
                        <a:lnTo>
                          <a:pt x="363" y="223"/>
                        </a:lnTo>
                        <a:lnTo>
                          <a:pt x="363" y="225"/>
                        </a:lnTo>
                        <a:lnTo>
                          <a:pt x="363" y="220"/>
                        </a:lnTo>
                        <a:lnTo>
                          <a:pt x="363" y="222"/>
                        </a:lnTo>
                        <a:lnTo>
                          <a:pt x="363" y="218"/>
                        </a:lnTo>
                        <a:lnTo>
                          <a:pt x="363" y="222"/>
                        </a:lnTo>
                        <a:lnTo>
                          <a:pt x="363" y="219"/>
                        </a:lnTo>
                        <a:lnTo>
                          <a:pt x="363" y="221"/>
                        </a:lnTo>
                        <a:lnTo>
                          <a:pt x="363" y="218"/>
                        </a:lnTo>
                        <a:lnTo>
                          <a:pt x="363" y="218"/>
                        </a:lnTo>
                        <a:lnTo>
                          <a:pt x="363" y="217"/>
                        </a:lnTo>
                        <a:lnTo>
                          <a:pt x="363" y="218"/>
                        </a:lnTo>
                        <a:lnTo>
                          <a:pt x="363" y="217"/>
                        </a:lnTo>
                        <a:lnTo>
                          <a:pt x="363" y="216"/>
                        </a:lnTo>
                        <a:lnTo>
                          <a:pt x="363" y="217"/>
                        </a:lnTo>
                        <a:lnTo>
                          <a:pt x="363" y="214"/>
                        </a:lnTo>
                        <a:lnTo>
                          <a:pt x="363" y="216"/>
                        </a:lnTo>
                        <a:lnTo>
                          <a:pt x="363" y="214"/>
                        </a:lnTo>
                        <a:lnTo>
                          <a:pt x="363" y="216"/>
                        </a:lnTo>
                        <a:lnTo>
                          <a:pt x="363" y="211"/>
                        </a:lnTo>
                        <a:lnTo>
                          <a:pt x="363" y="215"/>
                        </a:lnTo>
                        <a:lnTo>
                          <a:pt x="363" y="214"/>
                        </a:lnTo>
                        <a:lnTo>
                          <a:pt x="363" y="213"/>
                        </a:lnTo>
                        <a:lnTo>
                          <a:pt x="363" y="213"/>
                        </a:lnTo>
                        <a:lnTo>
                          <a:pt x="363" y="208"/>
                        </a:lnTo>
                        <a:lnTo>
                          <a:pt x="363" y="214"/>
                        </a:lnTo>
                        <a:lnTo>
                          <a:pt x="363" y="208"/>
                        </a:lnTo>
                        <a:lnTo>
                          <a:pt x="363" y="213"/>
                        </a:lnTo>
                        <a:lnTo>
                          <a:pt x="363" y="210"/>
                        </a:lnTo>
                        <a:lnTo>
                          <a:pt x="363" y="209"/>
                        </a:lnTo>
                        <a:lnTo>
                          <a:pt x="363" y="210"/>
                        </a:lnTo>
                        <a:lnTo>
                          <a:pt x="363" y="210"/>
                        </a:lnTo>
                        <a:lnTo>
                          <a:pt x="363" y="209"/>
                        </a:lnTo>
                        <a:lnTo>
                          <a:pt x="363" y="208"/>
                        </a:lnTo>
                        <a:lnTo>
                          <a:pt x="363" y="210"/>
                        </a:lnTo>
                        <a:lnTo>
                          <a:pt x="363" y="206"/>
                        </a:lnTo>
                        <a:lnTo>
                          <a:pt x="363" y="207"/>
                        </a:lnTo>
                        <a:lnTo>
                          <a:pt x="363" y="208"/>
                        </a:lnTo>
                        <a:lnTo>
                          <a:pt x="363" y="207"/>
                        </a:lnTo>
                        <a:lnTo>
                          <a:pt x="363" y="207"/>
                        </a:lnTo>
                        <a:lnTo>
                          <a:pt x="363" y="203"/>
                        </a:lnTo>
                        <a:lnTo>
                          <a:pt x="363" y="207"/>
                        </a:lnTo>
                        <a:lnTo>
                          <a:pt x="364" y="204"/>
                        </a:lnTo>
                        <a:lnTo>
                          <a:pt x="364" y="204"/>
                        </a:lnTo>
                        <a:lnTo>
                          <a:pt x="364" y="204"/>
                        </a:lnTo>
                        <a:lnTo>
                          <a:pt x="364" y="202"/>
                        </a:lnTo>
                        <a:lnTo>
                          <a:pt x="364" y="202"/>
                        </a:lnTo>
                        <a:lnTo>
                          <a:pt x="364" y="204"/>
                        </a:lnTo>
                        <a:lnTo>
                          <a:pt x="364" y="202"/>
                        </a:lnTo>
                        <a:lnTo>
                          <a:pt x="364" y="202"/>
                        </a:lnTo>
                        <a:lnTo>
                          <a:pt x="364" y="203"/>
                        </a:lnTo>
                        <a:lnTo>
                          <a:pt x="364" y="202"/>
                        </a:lnTo>
                        <a:lnTo>
                          <a:pt x="364" y="201"/>
                        </a:lnTo>
                        <a:lnTo>
                          <a:pt x="364" y="202"/>
                        </a:lnTo>
                        <a:lnTo>
                          <a:pt x="364" y="199"/>
                        </a:lnTo>
                        <a:lnTo>
                          <a:pt x="364" y="201"/>
                        </a:lnTo>
                        <a:lnTo>
                          <a:pt x="364" y="200"/>
                        </a:lnTo>
                        <a:lnTo>
                          <a:pt x="364" y="199"/>
                        </a:lnTo>
                        <a:lnTo>
                          <a:pt x="364" y="200"/>
                        </a:lnTo>
                        <a:lnTo>
                          <a:pt x="364" y="200"/>
                        </a:lnTo>
                        <a:lnTo>
                          <a:pt x="364" y="198"/>
                        </a:lnTo>
                        <a:lnTo>
                          <a:pt x="364" y="201"/>
                        </a:lnTo>
                        <a:lnTo>
                          <a:pt x="364" y="199"/>
                        </a:lnTo>
                        <a:lnTo>
                          <a:pt x="364" y="201"/>
                        </a:lnTo>
                        <a:lnTo>
                          <a:pt x="364" y="198"/>
                        </a:lnTo>
                        <a:lnTo>
                          <a:pt x="364" y="200"/>
                        </a:lnTo>
                        <a:lnTo>
                          <a:pt x="364" y="200"/>
                        </a:lnTo>
                        <a:lnTo>
                          <a:pt x="364" y="201"/>
                        </a:lnTo>
                        <a:lnTo>
                          <a:pt x="364" y="199"/>
                        </a:lnTo>
                        <a:lnTo>
                          <a:pt x="364" y="201"/>
                        </a:lnTo>
                        <a:lnTo>
                          <a:pt x="364" y="198"/>
                        </a:lnTo>
                        <a:lnTo>
                          <a:pt x="364" y="201"/>
                        </a:lnTo>
                        <a:lnTo>
                          <a:pt x="364" y="201"/>
                        </a:lnTo>
                        <a:lnTo>
                          <a:pt x="364" y="203"/>
                        </a:lnTo>
                        <a:lnTo>
                          <a:pt x="364" y="199"/>
                        </a:lnTo>
                        <a:lnTo>
                          <a:pt x="364" y="201"/>
                        </a:lnTo>
                        <a:lnTo>
                          <a:pt x="364" y="202"/>
                        </a:lnTo>
                        <a:lnTo>
                          <a:pt x="364" y="200"/>
                        </a:lnTo>
                        <a:lnTo>
                          <a:pt x="364" y="202"/>
                        </a:lnTo>
                        <a:lnTo>
                          <a:pt x="364" y="203"/>
                        </a:lnTo>
                        <a:lnTo>
                          <a:pt x="364" y="200"/>
                        </a:lnTo>
                        <a:lnTo>
                          <a:pt x="364" y="204"/>
                        </a:lnTo>
                        <a:lnTo>
                          <a:pt x="364" y="202"/>
                        </a:lnTo>
                        <a:lnTo>
                          <a:pt x="364" y="204"/>
                        </a:lnTo>
                        <a:lnTo>
                          <a:pt x="364" y="202"/>
                        </a:lnTo>
                        <a:lnTo>
                          <a:pt x="364" y="206"/>
                        </a:lnTo>
                        <a:lnTo>
                          <a:pt x="364" y="202"/>
                        </a:lnTo>
                        <a:lnTo>
                          <a:pt x="364" y="205"/>
                        </a:lnTo>
                        <a:lnTo>
                          <a:pt x="364" y="204"/>
                        </a:lnTo>
                        <a:lnTo>
                          <a:pt x="364" y="207"/>
                        </a:lnTo>
                        <a:lnTo>
                          <a:pt x="364" y="202"/>
                        </a:lnTo>
                        <a:lnTo>
                          <a:pt x="364" y="205"/>
                        </a:lnTo>
                        <a:lnTo>
                          <a:pt x="364" y="207"/>
                        </a:lnTo>
                        <a:lnTo>
                          <a:pt x="364" y="206"/>
                        </a:lnTo>
                        <a:lnTo>
                          <a:pt x="364" y="206"/>
                        </a:lnTo>
                        <a:lnTo>
                          <a:pt x="364" y="206"/>
                        </a:lnTo>
                        <a:lnTo>
                          <a:pt x="364" y="210"/>
                        </a:lnTo>
                        <a:lnTo>
                          <a:pt x="364" y="205"/>
                        </a:lnTo>
                        <a:lnTo>
                          <a:pt x="364" y="210"/>
                        </a:lnTo>
                        <a:lnTo>
                          <a:pt x="364" y="209"/>
                        </a:lnTo>
                        <a:lnTo>
                          <a:pt x="364" y="209"/>
                        </a:lnTo>
                        <a:lnTo>
                          <a:pt x="364" y="208"/>
                        </a:lnTo>
                        <a:lnTo>
                          <a:pt x="364" y="211"/>
                        </a:lnTo>
                        <a:lnTo>
                          <a:pt x="364" y="210"/>
                        </a:lnTo>
                        <a:lnTo>
                          <a:pt x="364" y="213"/>
                        </a:lnTo>
                        <a:lnTo>
                          <a:pt x="364" y="211"/>
                        </a:lnTo>
                        <a:lnTo>
                          <a:pt x="364" y="214"/>
                        </a:lnTo>
                        <a:lnTo>
                          <a:pt x="364" y="213"/>
                        </a:lnTo>
                        <a:lnTo>
                          <a:pt x="364" y="213"/>
                        </a:lnTo>
                        <a:lnTo>
                          <a:pt x="364" y="217"/>
                        </a:lnTo>
                        <a:lnTo>
                          <a:pt x="364" y="215"/>
                        </a:lnTo>
                        <a:lnTo>
                          <a:pt x="364" y="219"/>
                        </a:lnTo>
                        <a:lnTo>
                          <a:pt x="364" y="213"/>
                        </a:lnTo>
                        <a:lnTo>
                          <a:pt x="364" y="218"/>
                        </a:lnTo>
                        <a:lnTo>
                          <a:pt x="364" y="219"/>
                        </a:lnTo>
                        <a:lnTo>
                          <a:pt x="364" y="219"/>
                        </a:lnTo>
                        <a:lnTo>
                          <a:pt x="364" y="221"/>
                        </a:lnTo>
                        <a:lnTo>
                          <a:pt x="364" y="223"/>
                        </a:lnTo>
                        <a:lnTo>
                          <a:pt x="364" y="223"/>
                        </a:lnTo>
                        <a:lnTo>
                          <a:pt x="364" y="222"/>
                        </a:lnTo>
                        <a:lnTo>
                          <a:pt x="364" y="222"/>
                        </a:lnTo>
                        <a:lnTo>
                          <a:pt x="364" y="224"/>
                        </a:lnTo>
                        <a:lnTo>
                          <a:pt x="364" y="226"/>
                        </a:lnTo>
                        <a:lnTo>
                          <a:pt x="364" y="223"/>
                        </a:lnTo>
                        <a:lnTo>
                          <a:pt x="364" y="227"/>
                        </a:lnTo>
                        <a:lnTo>
                          <a:pt x="364" y="226"/>
                        </a:lnTo>
                        <a:lnTo>
                          <a:pt x="364" y="227"/>
                        </a:lnTo>
                        <a:lnTo>
                          <a:pt x="364" y="229"/>
                        </a:lnTo>
                        <a:lnTo>
                          <a:pt x="364" y="228"/>
                        </a:lnTo>
                        <a:lnTo>
                          <a:pt x="364" y="228"/>
                        </a:lnTo>
                        <a:lnTo>
                          <a:pt x="364" y="229"/>
                        </a:lnTo>
                        <a:lnTo>
                          <a:pt x="364" y="229"/>
                        </a:lnTo>
                        <a:lnTo>
                          <a:pt x="364" y="231"/>
                        </a:lnTo>
                        <a:lnTo>
                          <a:pt x="364" y="230"/>
                        </a:lnTo>
                        <a:lnTo>
                          <a:pt x="364" y="230"/>
                        </a:lnTo>
                        <a:lnTo>
                          <a:pt x="364" y="232"/>
                        </a:lnTo>
                        <a:lnTo>
                          <a:pt x="364" y="234"/>
                        </a:lnTo>
                        <a:lnTo>
                          <a:pt x="364" y="235"/>
                        </a:lnTo>
                        <a:lnTo>
                          <a:pt x="364" y="233"/>
                        </a:lnTo>
                        <a:lnTo>
                          <a:pt x="364" y="235"/>
                        </a:lnTo>
                        <a:lnTo>
                          <a:pt x="365" y="235"/>
                        </a:lnTo>
                        <a:lnTo>
                          <a:pt x="365" y="237"/>
                        </a:lnTo>
                        <a:lnTo>
                          <a:pt x="365" y="237"/>
                        </a:lnTo>
                        <a:lnTo>
                          <a:pt x="365" y="238"/>
                        </a:lnTo>
                        <a:lnTo>
                          <a:pt x="365" y="238"/>
                        </a:lnTo>
                        <a:lnTo>
                          <a:pt x="365" y="240"/>
                        </a:lnTo>
                        <a:lnTo>
                          <a:pt x="365" y="238"/>
                        </a:lnTo>
                        <a:lnTo>
                          <a:pt x="365" y="243"/>
                        </a:lnTo>
                        <a:lnTo>
                          <a:pt x="365" y="241"/>
                        </a:lnTo>
                        <a:lnTo>
                          <a:pt x="365" y="243"/>
                        </a:lnTo>
                        <a:lnTo>
                          <a:pt x="365" y="241"/>
                        </a:lnTo>
                        <a:lnTo>
                          <a:pt x="365" y="241"/>
                        </a:lnTo>
                        <a:lnTo>
                          <a:pt x="365" y="243"/>
                        </a:lnTo>
                        <a:lnTo>
                          <a:pt x="365" y="243"/>
                        </a:lnTo>
                        <a:lnTo>
                          <a:pt x="365" y="243"/>
                        </a:lnTo>
                        <a:lnTo>
                          <a:pt x="365" y="243"/>
                        </a:lnTo>
                        <a:lnTo>
                          <a:pt x="365" y="242"/>
                        </a:lnTo>
                        <a:lnTo>
                          <a:pt x="365" y="246"/>
                        </a:lnTo>
                        <a:lnTo>
                          <a:pt x="365" y="246"/>
                        </a:lnTo>
                        <a:lnTo>
                          <a:pt x="365" y="245"/>
                        </a:lnTo>
                        <a:lnTo>
                          <a:pt x="365" y="247"/>
                        </a:lnTo>
                        <a:lnTo>
                          <a:pt x="365" y="245"/>
                        </a:lnTo>
                        <a:lnTo>
                          <a:pt x="365" y="246"/>
                        </a:lnTo>
                        <a:lnTo>
                          <a:pt x="365" y="245"/>
                        </a:lnTo>
                        <a:lnTo>
                          <a:pt x="365" y="248"/>
                        </a:lnTo>
                        <a:lnTo>
                          <a:pt x="365" y="247"/>
                        </a:lnTo>
                        <a:lnTo>
                          <a:pt x="365" y="245"/>
                        </a:lnTo>
                        <a:lnTo>
                          <a:pt x="365" y="248"/>
                        </a:lnTo>
                        <a:lnTo>
                          <a:pt x="365" y="246"/>
                        </a:lnTo>
                        <a:lnTo>
                          <a:pt x="365" y="245"/>
                        </a:lnTo>
                        <a:lnTo>
                          <a:pt x="365" y="248"/>
                        </a:lnTo>
                        <a:lnTo>
                          <a:pt x="365" y="246"/>
                        </a:lnTo>
                        <a:lnTo>
                          <a:pt x="365" y="247"/>
                        </a:lnTo>
                        <a:lnTo>
                          <a:pt x="365" y="245"/>
                        </a:lnTo>
                        <a:lnTo>
                          <a:pt x="365" y="248"/>
                        </a:lnTo>
                        <a:lnTo>
                          <a:pt x="365" y="243"/>
                        </a:lnTo>
                        <a:lnTo>
                          <a:pt x="365" y="247"/>
                        </a:lnTo>
                        <a:lnTo>
                          <a:pt x="365" y="246"/>
                        </a:lnTo>
                        <a:lnTo>
                          <a:pt x="365" y="246"/>
                        </a:lnTo>
                        <a:lnTo>
                          <a:pt x="365" y="246"/>
                        </a:lnTo>
                        <a:lnTo>
                          <a:pt x="365" y="246"/>
                        </a:lnTo>
                        <a:lnTo>
                          <a:pt x="365" y="244"/>
                        </a:lnTo>
                        <a:lnTo>
                          <a:pt x="365" y="245"/>
                        </a:lnTo>
                        <a:lnTo>
                          <a:pt x="365" y="244"/>
                        </a:lnTo>
                        <a:lnTo>
                          <a:pt x="365" y="247"/>
                        </a:lnTo>
                        <a:lnTo>
                          <a:pt x="365" y="245"/>
                        </a:lnTo>
                        <a:lnTo>
                          <a:pt x="365" y="244"/>
                        </a:lnTo>
                        <a:lnTo>
                          <a:pt x="365" y="245"/>
                        </a:lnTo>
                        <a:lnTo>
                          <a:pt x="365" y="241"/>
                        </a:lnTo>
                        <a:lnTo>
                          <a:pt x="365" y="243"/>
                        </a:lnTo>
                        <a:lnTo>
                          <a:pt x="365" y="243"/>
                        </a:lnTo>
                        <a:lnTo>
                          <a:pt x="365" y="242"/>
                        </a:lnTo>
                        <a:lnTo>
                          <a:pt x="365" y="244"/>
                        </a:lnTo>
                        <a:lnTo>
                          <a:pt x="365" y="241"/>
                        </a:lnTo>
                        <a:lnTo>
                          <a:pt x="365" y="241"/>
                        </a:lnTo>
                        <a:lnTo>
                          <a:pt x="365" y="239"/>
                        </a:lnTo>
                        <a:lnTo>
                          <a:pt x="365" y="240"/>
                        </a:lnTo>
                        <a:lnTo>
                          <a:pt x="365" y="243"/>
                        </a:lnTo>
                        <a:lnTo>
                          <a:pt x="365" y="240"/>
                        </a:lnTo>
                        <a:lnTo>
                          <a:pt x="365" y="239"/>
                        </a:lnTo>
                        <a:lnTo>
                          <a:pt x="365" y="237"/>
                        </a:lnTo>
                        <a:lnTo>
                          <a:pt x="365" y="239"/>
                        </a:lnTo>
                        <a:lnTo>
                          <a:pt x="365" y="236"/>
                        </a:lnTo>
                        <a:lnTo>
                          <a:pt x="365" y="239"/>
                        </a:lnTo>
                        <a:lnTo>
                          <a:pt x="365" y="238"/>
                        </a:lnTo>
                        <a:lnTo>
                          <a:pt x="365" y="235"/>
                        </a:lnTo>
                        <a:lnTo>
                          <a:pt x="365" y="238"/>
                        </a:lnTo>
                        <a:lnTo>
                          <a:pt x="365" y="234"/>
                        </a:lnTo>
                        <a:lnTo>
                          <a:pt x="365" y="237"/>
                        </a:lnTo>
                        <a:lnTo>
                          <a:pt x="365" y="232"/>
                        </a:lnTo>
                        <a:lnTo>
                          <a:pt x="365" y="235"/>
                        </a:lnTo>
                        <a:lnTo>
                          <a:pt x="365" y="235"/>
                        </a:lnTo>
                        <a:lnTo>
                          <a:pt x="365" y="234"/>
                        </a:lnTo>
                        <a:lnTo>
                          <a:pt x="365" y="230"/>
                        </a:lnTo>
                        <a:lnTo>
                          <a:pt x="365" y="234"/>
                        </a:lnTo>
                        <a:lnTo>
                          <a:pt x="365" y="231"/>
                        </a:lnTo>
                        <a:lnTo>
                          <a:pt x="365" y="230"/>
                        </a:lnTo>
                        <a:lnTo>
                          <a:pt x="365" y="228"/>
                        </a:lnTo>
                        <a:lnTo>
                          <a:pt x="365" y="228"/>
                        </a:lnTo>
                        <a:lnTo>
                          <a:pt x="365" y="227"/>
                        </a:lnTo>
                        <a:lnTo>
                          <a:pt x="365" y="228"/>
                        </a:lnTo>
                        <a:lnTo>
                          <a:pt x="365" y="228"/>
                        </a:lnTo>
                        <a:lnTo>
                          <a:pt x="365" y="225"/>
                        </a:lnTo>
                        <a:lnTo>
                          <a:pt x="365" y="225"/>
                        </a:lnTo>
                        <a:lnTo>
                          <a:pt x="365" y="223"/>
                        </a:lnTo>
                        <a:lnTo>
                          <a:pt x="365" y="225"/>
                        </a:lnTo>
                        <a:lnTo>
                          <a:pt x="365" y="224"/>
                        </a:lnTo>
                        <a:lnTo>
                          <a:pt x="365" y="224"/>
                        </a:lnTo>
                        <a:lnTo>
                          <a:pt x="365" y="221"/>
                        </a:lnTo>
                        <a:lnTo>
                          <a:pt x="365" y="223"/>
                        </a:lnTo>
                        <a:lnTo>
                          <a:pt x="365" y="221"/>
                        </a:lnTo>
                        <a:lnTo>
                          <a:pt x="365" y="221"/>
                        </a:lnTo>
                        <a:lnTo>
                          <a:pt x="365" y="220"/>
                        </a:lnTo>
                        <a:lnTo>
                          <a:pt x="365" y="221"/>
                        </a:lnTo>
                        <a:lnTo>
                          <a:pt x="365" y="220"/>
                        </a:lnTo>
                        <a:lnTo>
                          <a:pt x="365" y="220"/>
                        </a:lnTo>
                        <a:lnTo>
                          <a:pt x="365" y="218"/>
                        </a:lnTo>
                        <a:lnTo>
                          <a:pt x="365" y="220"/>
                        </a:lnTo>
                        <a:lnTo>
                          <a:pt x="365" y="219"/>
                        </a:lnTo>
                        <a:lnTo>
                          <a:pt x="365" y="218"/>
                        </a:lnTo>
                        <a:lnTo>
                          <a:pt x="365" y="217"/>
                        </a:lnTo>
                        <a:lnTo>
                          <a:pt x="365" y="217"/>
                        </a:lnTo>
                        <a:lnTo>
                          <a:pt x="365" y="216"/>
                        </a:lnTo>
                        <a:lnTo>
                          <a:pt x="365" y="218"/>
                        </a:lnTo>
                        <a:lnTo>
                          <a:pt x="365" y="217"/>
                        </a:lnTo>
                        <a:lnTo>
                          <a:pt x="365" y="216"/>
                        </a:lnTo>
                        <a:lnTo>
                          <a:pt x="365" y="215"/>
                        </a:lnTo>
                        <a:lnTo>
                          <a:pt x="365" y="216"/>
                        </a:lnTo>
                        <a:lnTo>
                          <a:pt x="366" y="214"/>
                        </a:lnTo>
                        <a:lnTo>
                          <a:pt x="366" y="214"/>
                        </a:lnTo>
                        <a:lnTo>
                          <a:pt x="366" y="214"/>
                        </a:lnTo>
                        <a:lnTo>
                          <a:pt x="366" y="214"/>
                        </a:lnTo>
                        <a:lnTo>
                          <a:pt x="366" y="212"/>
                        </a:lnTo>
                        <a:lnTo>
                          <a:pt x="366" y="213"/>
                        </a:lnTo>
                        <a:lnTo>
                          <a:pt x="366" y="214"/>
                        </a:lnTo>
                        <a:lnTo>
                          <a:pt x="366" y="211"/>
                        </a:lnTo>
                        <a:lnTo>
                          <a:pt x="366" y="211"/>
                        </a:lnTo>
                        <a:lnTo>
                          <a:pt x="366" y="212"/>
                        </a:lnTo>
                        <a:lnTo>
                          <a:pt x="366" y="211"/>
                        </a:lnTo>
                        <a:lnTo>
                          <a:pt x="366" y="211"/>
                        </a:lnTo>
                        <a:lnTo>
                          <a:pt x="366" y="211"/>
                        </a:lnTo>
                        <a:lnTo>
                          <a:pt x="366" y="211"/>
                        </a:lnTo>
                        <a:lnTo>
                          <a:pt x="366" y="209"/>
                        </a:lnTo>
                        <a:lnTo>
                          <a:pt x="366" y="211"/>
                        </a:lnTo>
                        <a:lnTo>
                          <a:pt x="366" y="212"/>
                        </a:lnTo>
                        <a:lnTo>
                          <a:pt x="366" y="209"/>
                        </a:lnTo>
                        <a:lnTo>
                          <a:pt x="366" y="210"/>
                        </a:lnTo>
                        <a:lnTo>
                          <a:pt x="366" y="212"/>
                        </a:lnTo>
                        <a:lnTo>
                          <a:pt x="366" y="208"/>
                        </a:lnTo>
                        <a:lnTo>
                          <a:pt x="366" y="212"/>
                        </a:lnTo>
                        <a:lnTo>
                          <a:pt x="366" y="209"/>
                        </a:lnTo>
                        <a:lnTo>
                          <a:pt x="366" y="211"/>
                        </a:lnTo>
                        <a:lnTo>
                          <a:pt x="366" y="208"/>
                        </a:lnTo>
                        <a:lnTo>
                          <a:pt x="366" y="208"/>
                        </a:lnTo>
                        <a:lnTo>
                          <a:pt x="366" y="210"/>
                        </a:lnTo>
                        <a:lnTo>
                          <a:pt x="366" y="209"/>
                        </a:lnTo>
                        <a:lnTo>
                          <a:pt x="366" y="209"/>
                        </a:lnTo>
                        <a:lnTo>
                          <a:pt x="366" y="212"/>
                        </a:lnTo>
                        <a:lnTo>
                          <a:pt x="366" y="209"/>
                        </a:lnTo>
                        <a:lnTo>
                          <a:pt x="366" y="210"/>
                        </a:lnTo>
                        <a:lnTo>
                          <a:pt x="366" y="211"/>
                        </a:lnTo>
                        <a:lnTo>
                          <a:pt x="366" y="210"/>
                        </a:lnTo>
                        <a:lnTo>
                          <a:pt x="366" y="210"/>
                        </a:lnTo>
                        <a:lnTo>
                          <a:pt x="366" y="214"/>
                        </a:lnTo>
                        <a:lnTo>
                          <a:pt x="366" y="209"/>
                        </a:lnTo>
                        <a:lnTo>
                          <a:pt x="366" y="216"/>
                        </a:lnTo>
                        <a:lnTo>
                          <a:pt x="366" y="210"/>
                        </a:lnTo>
                        <a:lnTo>
                          <a:pt x="366" y="213"/>
                        </a:lnTo>
                        <a:lnTo>
                          <a:pt x="366" y="211"/>
                        </a:lnTo>
                        <a:lnTo>
                          <a:pt x="366" y="213"/>
                        </a:lnTo>
                        <a:lnTo>
                          <a:pt x="366" y="213"/>
                        </a:lnTo>
                        <a:lnTo>
                          <a:pt x="366" y="211"/>
                        </a:lnTo>
                        <a:lnTo>
                          <a:pt x="366" y="213"/>
                        </a:lnTo>
                        <a:lnTo>
                          <a:pt x="366" y="213"/>
                        </a:lnTo>
                        <a:lnTo>
                          <a:pt x="366" y="212"/>
                        </a:lnTo>
                        <a:lnTo>
                          <a:pt x="366" y="213"/>
                        </a:lnTo>
                        <a:lnTo>
                          <a:pt x="366" y="214"/>
                        </a:lnTo>
                        <a:lnTo>
                          <a:pt x="366" y="214"/>
                        </a:lnTo>
                        <a:lnTo>
                          <a:pt x="366" y="214"/>
                        </a:lnTo>
                        <a:lnTo>
                          <a:pt x="366" y="213"/>
                        </a:lnTo>
                        <a:lnTo>
                          <a:pt x="366" y="216"/>
                        </a:lnTo>
                        <a:lnTo>
                          <a:pt x="366" y="212"/>
                        </a:lnTo>
                        <a:lnTo>
                          <a:pt x="366" y="215"/>
                        </a:lnTo>
                        <a:lnTo>
                          <a:pt x="366" y="216"/>
                        </a:lnTo>
                        <a:lnTo>
                          <a:pt x="366" y="213"/>
                        </a:lnTo>
                        <a:lnTo>
                          <a:pt x="366" y="217"/>
                        </a:lnTo>
                        <a:lnTo>
                          <a:pt x="366" y="214"/>
                        </a:lnTo>
                        <a:lnTo>
                          <a:pt x="366" y="218"/>
                        </a:lnTo>
                        <a:lnTo>
                          <a:pt x="366" y="215"/>
                        </a:lnTo>
                        <a:lnTo>
                          <a:pt x="366" y="217"/>
                        </a:lnTo>
                        <a:lnTo>
                          <a:pt x="366" y="216"/>
                        </a:lnTo>
                        <a:lnTo>
                          <a:pt x="366" y="219"/>
                        </a:lnTo>
                        <a:lnTo>
                          <a:pt x="366" y="218"/>
                        </a:lnTo>
                        <a:lnTo>
                          <a:pt x="366" y="219"/>
                        </a:lnTo>
                        <a:lnTo>
                          <a:pt x="366" y="219"/>
                        </a:lnTo>
                        <a:lnTo>
                          <a:pt x="366" y="217"/>
                        </a:lnTo>
                        <a:lnTo>
                          <a:pt x="366" y="220"/>
                        </a:lnTo>
                        <a:lnTo>
                          <a:pt x="366" y="220"/>
                        </a:lnTo>
                        <a:lnTo>
                          <a:pt x="366" y="220"/>
                        </a:lnTo>
                        <a:lnTo>
                          <a:pt x="366" y="220"/>
                        </a:lnTo>
                        <a:lnTo>
                          <a:pt x="366" y="221"/>
                        </a:lnTo>
                        <a:lnTo>
                          <a:pt x="366" y="218"/>
                        </a:lnTo>
                        <a:lnTo>
                          <a:pt x="366" y="224"/>
                        </a:lnTo>
                        <a:lnTo>
                          <a:pt x="366" y="222"/>
                        </a:lnTo>
                        <a:lnTo>
                          <a:pt x="366" y="221"/>
                        </a:lnTo>
                        <a:lnTo>
                          <a:pt x="366" y="223"/>
                        </a:lnTo>
                        <a:lnTo>
                          <a:pt x="366" y="224"/>
                        </a:lnTo>
                        <a:lnTo>
                          <a:pt x="366" y="22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47" name="Rectangle 37">
                    <a:extLst>
                      <a:ext uri="{FF2B5EF4-FFF2-40B4-BE49-F238E27FC236}">
                        <a16:creationId xmlns:a16="http://schemas.microsoft.com/office/drawing/2014/main" id="{F5BC120B-371E-4727-A67A-1717846FECBD}"/>
                      </a:ext>
                    </a:extLst>
                  </p:cNvPr>
                  <p:cNvSpPr>
                    <a:spLocks noChangeArrowheads="1"/>
                  </p:cNvSpPr>
                  <p:nvPr/>
                </p:nvSpPr>
                <p:spPr bwMode="auto">
                  <a:xfrm>
                    <a:off x="1637156" y="6723355"/>
                    <a:ext cx="390213" cy="5363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1.0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grpSp>
            <p:sp>
              <p:nvSpPr>
                <p:cNvPr id="2073" name="Rectangle 19">
                  <a:extLst>
                    <a:ext uri="{FF2B5EF4-FFF2-40B4-BE49-F238E27FC236}">
                      <a16:creationId xmlns:a16="http://schemas.microsoft.com/office/drawing/2014/main" id="{A14B2328-1CFE-473A-A319-3F74D0971A7F}"/>
                    </a:ext>
                  </a:extLst>
                </p:cNvPr>
                <p:cNvSpPr>
                  <a:spLocks noChangeArrowheads="1"/>
                </p:cNvSpPr>
                <p:nvPr/>
              </p:nvSpPr>
              <p:spPr bwMode="auto">
                <a:xfrm rot="16200000">
                  <a:off x="27029548" y="29896926"/>
                  <a:ext cx="1436813" cy="325272"/>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dirty="0">
                      <a:ln>
                        <a:noFill/>
                      </a:ln>
                      <a:effectLst/>
                      <a:latin typeface="Arial" panose="020B0604020202020204" pitchFamily="34" charset="0"/>
                      <a:cs typeface="Arial" pitchFamily="34" charset="0"/>
                    </a:rPr>
                    <a:t> [Ca]</a:t>
                  </a:r>
                  <a:r>
                    <a:rPr lang="en-US" sz="2000" b="1" baseline="-25000" dirty="0" err="1">
                      <a:latin typeface="Arial" panose="020B0604020202020204" pitchFamily="34" charset="0"/>
                      <a:cs typeface="Arial" pitchFamily="34" charset="0"/>
                    </a:rPr>
                    <a:t>i</a:t>
                  </a:r>
                  <a:r>
                    <a:rPr kumimoji="0" lang="en-US" sz="2000" b="1" i="0" u="none" strike="noStrike" cap="none" normalizeH="0" dirty="0">
                      <a:ln>
                        <a:noFill/>
                      </a:ln>
                      <a:effectLst/>
                      <a:latin typeface="Arial" panose="020B0604020202020204" pitchFamily="34" charset="0"/>
                      <a:cs typeface="Arial" pitchFamily="34" charset="0"/>
                    </a:rPr>
                    <a:t> (F/F</a:t>
                  </a:r>
                  <a:r>
                    <a:rPr kumimoji="0" lang="en-US" sz="2000" b="1" i="0" u="none" strike="noStrike" cap="none" normalizeH="0" baseline="-25000" dirty="0">
                      <a:ln>
                        <a:noFill/>
                      </a:ln>
                      <a:effectLst/>
                      <a:latin typeface="Arial" panose="020B0604020202020204" pitchFamily="34" charset="0"/>
                      <a:cs typeface="Arial" pitchFamily="34" charset="0"/>
                    </a:rPr>
                    <a:t>0</a:t>
                  </a:r>
                  <a:r>
                    <a:rPr kumimoji="0" lang="en-US" sz="2000" b="1" i="0" u="none" strike="noStrike" cap="none" normalizeH="0" dirty="0">
                      <a:ln>
                        <a:noFill/>
                      </a:ln>
                      <a:effectLst/>
                      <a:latin typeface="Arial" panose="020B0604020202020204" pitchFamily="34" charset="0"/>
                      <a:cs typeface="Arial" pitchFamily="34" charset="0"/>
                    </a:rPr>
                    <a:t>)</a:t>
                  </a:r>
                  <a:endParaRPr kumimoji="0" lang="en-US" sz="2000" b="1" i="0" u="none" strike="noStrike" cap="none" normalizeH="0" baseline="-25000" dirty="0">
                    <a:ln>
                      <a:noFill/>
                    </a:ln>
                    <a:effectLst/>
                    <a:latin typeface="Arial" panose="020B0604020202020204" pitchFamily="34" charset="0"/>
                    <a:cs typeface="Arial" pitchFamily="34" charset="0"/>
                  </a:endParaRPr>
                </a:p>
              </p:txBody>
            </p:sp>
            <p:grpSp>
              <p:nvGrpSpPr>
                <p:cNvPr id="2074" name="Group 2073">
                  <a:extLst>
                    <a:ext uri="{FF2B5EF4-FFF2-40B4-BE49-F238E27FC236}">
                      <a16:creationId xmlns:a16="http://schemas.microsoft.com/office/drawing/2014/main" id="{74477DFE-78B0-4937-8AD5-B0EBC0E3827D}"/>
                    </a:ext>
                  </a:extLst>
                </p:cNvPr>
                <p:cNvGrpSpPr/>
                <p:nvPr/>
              </p:nvGrpSpPr>
              <p:grpSpPr>
                <a:xfrm>
                  <a:off x="27585318" y="27316430"/>
                  <a:ext cx="9298864" cy="1859708"/>
                  <a:chOff x="2150700" y="9461889"/>
                  <a:chExt cx="8798707" cy="1759680"/>
                </a:xfrm>
              </p:grpSpPr>
              <p:sp>
                <p:nvSpPr>
                  <p:cNvPr id="2229" name="Line 91">
                    <a:extLst>
                      <a:ext uri="{FF2B5EF4-FFF2-40B4-BE49-F238E27FC236}">
                        <a16:creationId xmlns:a16="http://schemas.microsoft.com/office/drawing/2014/main" id="{8886855F-2204-4548-8FB5-9A213A168423}"/>
                      </a:ext>
                    </a:extLst>
                  </p:cNvPr>
                  <p:cNvSpPr>
                    <a:spLocks noChangeShapeType="1"/>
                  </p:cNvSpPr>
                  <p:nvPr/>
                </p:nvSpPr>
                <p:spPr bwMode="auto">
                  <a:xfrm flipV="1">
                    <a:off x="3083283" y="9951709"/>
                    <a:ext cx="0" cy="1093247"/>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30" name="Line 93">
                    <a:extLst>
                      <a:ext uri="{FF2B5EF4-FFF2-40B4-BE49-F238E27FC236}">
                        <a16:creationId xmlns:a16="http://schemas.microsoft.com/office/drawing/2014/main" id="{CD41E45B-170D-498C-B9FE-8942A80B7EEC}"/>
                      </a:ext>
                    </a:extLst>
                  </p:cNvPr>
                  <p:cNvSpPr>
                    <a:spLocks noChangeShapeType="1"/>
                  </p:cNvSpPr>
                  <p:nvPr/>
                </p:nvSpPr>
                <p:spPr bwMode="auto">
                  <a:xfrm>
                    <a:off x="3035507" y="11047148"/>
                    <a:ext cx="47777"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31" name="Line 99">
                    <a:extLst>
                      <a:ext uri="{FF2B5EF4-FFF2-40B4-BE49-F238E27FC236}">
                        <a16:creationId xmlns:a16="http://schemas.microsoft.com/office/drawing/2014/main" id="{D0141A9A-1ADF-437C-AB75-F5E790C64680}"/>
                      </a:ext>
                    </a:extLst>
                  </p:cNvPr>
                  <p:cNvSpPr>
                    <a:spLocks noChangeShapeType="1"/>
                  </p:cNvSpPr>
                  <p:nvPr/>
                </p:nvSpPr>
                <p:spPr bwMode="auto">
                  <a:xfrm>
                    <a:off x="3035507" y="9954146"/>
                    <a:ext cx="47777"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32" name="Rectangle 102">
                    <a:extLst>
                      <a:ext uri="{FF2B5EF4-FFF2-40B4-BE49-F238E27FC236}">
                        <a16:creationId xmlns:a16="http://schemas.microsoft.com/office/drawing/2014/main" id="{26A3AD0F-CE3B-40CF-A71E-C76DF112BBB2}"/>
                      </a:ext>
                    </a:extLst>
                  </p:cNvPr>
                  <p:cNvSpPr>
                    <a:spLocks noChangeArrowheads="1"/>
                  </p:cNvSpPr>
                  <p:nvPr/>
                </p:nvSpPr>
                <p:spPr bwMode="auto">
                  <a:xfrm>
                    <a:off x="2629033" y="10913792"/>
                    <a:ext cx="3702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-80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233" name="Rectangle 108">
                    <a:extLst>
                      <a:ext uri="{FF2B5EF4-FFF2-40B4-BE49-F238E27FC236}">
                        <a16:creationId xmlns:a16="http://schemas.microsoft.com/office/drawing/2014/main" id="{D04D9ED5-21EA-4FFC-8708-64230F9506D8}"/>
                      </a:ext>
                    </a:extLst>
                  </p:cNvPr>
                  <p:cNvSpPr>
                    <a:spLocks noChangeArrowheads="1"/>
                  </p:cNvSpPr>
                  <p:nvPr/>
                </p:nvSpPr>
                <p:spPr bwMode="auto">
                  <a:xfrm>
                    <a:off x="2713991" y="9820790"/>
                    <a:ext cx="28533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40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234" name="Freeform 110">
                    <a:extLst>
                      <a:ext uri="{FF2B5EF4-FFF2-40B4-BE49-F238E27FC236}">
                        <a16:creationId xmlns:a16="http://schemas.microsoft.com/office/drawing/2014/main" id="{51BCC789-0C32-49E4-B973-D3E0F9EBBAFB}"/>
                      </a:ext>
                    </a:extLst>
                  </p:cNvPr>
                  <p:cNvSpPr>
                    <a:spLocks/>
                  </p:cNvSpPr>
                  <p:nvPr/>
                </p:nvSpPr>
                <p:spPr bwMode="auto">
                  <a:xfrm>
                    <a:off x="3204585" y="9871729"/>
                    <a:ext cx="3519533" cy="1201582"/>
                  </a:xfrm>
                  <a:custGeom>
                    <a:avLst/>
                    <a:gdLst>
                      <a:gd name="T0" fmla="*/ 6 w 367"/>
                      <a:gd name="T1" fmla="*/ 107 h 277"/>
                      <a:gd name="T2" fmla="*/ 12 w 367"/>
                      <a:gd name="T3" fmla="*/ 156 h 277"/>
                      <a:gd name="T4" fmla="*/ 17 w 367"/>
                      <a:gd name="T5" fmla="*/ 157 h 277"/>
                      <a:gd name="T6" fmla="*/ 23 w 367"/>
                      <a:gd name="T7" fmla="*/ 162 h 277"/>
                      <a:gd name="T8" fmla="*/ 29 w 367"/>
                      <a:gd name="T9" fmla="*/ 174 h 277"/>
                      <a:gd name="T10" fmla="*/ 35 w 367"/>
                      <a:gd name="T11" fmla="*/ 198 h 277"/>
                      <a:gd name="T12" fmla="*/ 40 w 367"/>
                      <a:gd name="T13" fmla="*/ 233 h 277"/>
                      <a:gd name="T14" fmla="*/ 46 w 367"/>
                      <a:gd name="T15" fmla="*/ 263 h 277"/>
                      <a:gd name="T16" fmla="*/ 52 w 367"/>
                      <a:gd name="T17" fmla="*/ 273 h 277"/>
                      <a:gd name="T18" fmla="*/ 57 w 367"/>
                      <a:gd name="T19" fmla="*/ 275 h 277"/>
                      <a:gd name="T20" fmla="*/ 63 w 367"/>
                      <a:gd name="T21" fmla="*/ 163 h 277"/>
                      <a:gd name="T22" fmla="*/ 69 w 367"/>
                      <a:gd name="T23" fmla="*/ 60 h 277"/>
                      <a:gd name="T24" fmla="*/ 75 w 367"/>
                      <a:gd name="T25" fmla="*/ 108 h 277"/>
                      <a:gd name="T26" fmla="*/ 80 w 367"/>
                      <a:gd name="T27" fmla="*/ 174 h 277"/>
                      <a:gd name="T28" fmla="*/ 86 w 367"/>
                      <a:gd name="T29" fmla="*/ 231 h 277"/>
                      <a:gd name="T30" fmla="*/ 92 w 367"/>
                      <a:gd name="T31" fmla="*/ 268 h 277"/>
                      <a:gd name="T32" fmla="*/ 98 w 367"/>
                      <a:gd name="T33" fmla="*/ 275 h 277"/>
                      <a:gd name="T34" fmla="*/ 103 w 367"/>
                      <a:gd name="T35" fmla="*/ 276 h 277"/>
                      <a:gd name="T36" fmla="*/ 109 w 367"/>
                      <a:gd name="T37" fmla="*/ 276 h 277"/>
                      <a:gd name="T38" fmla="*/ 115 w 367"/>
                      <a:gd name="T39" fmla="*/ 276 h 277"/>
                      <a:gd name="T40" fmla="*/ 120 w 367"/>
                      <a:gd name="T41" fmla="*/ 277 h 277"/>
                      <a:gd name="T42" fmla="*/ 126 w 367"/>
                      <a:gd name="T43" fmla="*/ 39 h 277"/>
                      <a:gd name="T44" fmla="*/ 132 w 367"/>
                      <a:gd name="T45" fmla="*/ 150 h 277"/>
                      <a:gd name="T46" fmla="*/ 138 w 367"/>
                      <a:gd name="T47" fmla="*/ 155 h 277"/>
                      <a:gd name="T48" fmla="*/ 143 w 367"/>
                      <a:gd name="T49" fmla="*/ 159 h 277"/>
                      <a:gd name="T50" fmla="*/ 149 w 367"/>
                      <a:gd name="T51" fmla="*/ 170 h 277"/>
                      <a:gd name="T52" fmla="*/ 155 w 367"/>
                      <a:gd name="T53" fmla="*/ 192 h 277"/>
                      <a:gd name="T54" fmla="*/ 161 w 367"/>
                      <a:gd name="T55" fmla="*/ 226 h 277"/>
                      <a:gd name="T56" fmla="*/ 166 w 367"/>
                      <a:gd name="T57" fmla="*/ 260 h 277"/>
                      <a:gd name="T58" fmla="*/ 172 w 367"/>
                      <a:gd name="T59" fmla="*/ 272 h 277"/>
                      <a:gd name="T60" fmla="*/ 178 w 367"/>
                      <a:gd name="T61" fmla="*/ 274 h 277"/>
                      <a:gd name="T62" fmla="*/ 183 w 367"/>
                      <a:gd name="T63" fmla="*/ 275 h 277"/>
                      <a:gd name="T64" fmla="*/ 189 w 367"/>
                      <a:gd name="T65" fmla="*/ 42 h 277"/>
                      <a:gd name="T66" fmla="*/ 195 w 367"/>
                      <a:gd name="T67" fmla="*/ 87 h 277"/>
                      <a:gd name="T68" fmla="*/ 201 w 367"/>
                      <a:gd name="T69" fmla="*/ 153 h 277"/>
                      <a:gd name="T70" fmla="*/ 206 w 367"/>
                      <a:gd name="T71" fmla="*/ 216 h 277"/>
                      <a:gd name="T72" fmla="*/ 212 w 367"/>
                      <a:gd name="T73" fmla="*/ 262 h 277"/>
                      <a:gd name="T74" fmla="*/ 218 w 367"/>
                      <a:gd name="T75" fmla="*/ 274 h 277"/>
                      <a:gd name="T76" fmla="*/ 224 w 367"/>
                      <a:gd name="T77" fmla="*/ 275 h 277"/>
                      <a:gd name="T78" fmla="*/ 229 w 367"/>
                      <a:gd name="T79" fmla="*/ 276 h 277"/>
                      <a:gd name="T80" fmla="*/ 235 w 367"/>
                      <a:gd name="T81" fmla="*/ 276 h 277"/>
                      <a:gd name="T82" fmla="*/ 241 w 367"/>
                      <a:gd name="T83" fmla="*/ 277 h 277"/>
                      <a:gd name="T84" fmla="*/ 246 w 367"/>
                      <a:gd name="T85" fmla="*/ 3 h 277"/>
                      <a:gd name="T86" fmla="*/ 252 w 367"/>
                      <a:gd name="T87" fmla="*/ 142 h 277"/>
                      <a:gd name="T88" fmla="*/ 258 w 367"/>
                      <a:gd name="T89" fmla="*/ 157 h 277"/>
                      <a:gd name="T90" fmla="*/ 264 w 367"/>
                      <a:gd name="T91" fmla="*/ 159 h 277"/>
                      <a:gd name="T92" fmla="*/ 269 w 367"/>
                      <a:gd name="T93" fmla="*/ 167 h 277"/>
                      <a:gd name="T94" fmla="*/ 275 w 367"/>
                      <a:gd name="T95" fmla="*/ 184 h 277"/>
                      <a:gd name="T96" fmla="*/ 281 w 367"/>
                      <a:gd name="T97" fmla="*/ 213 h 277"/>
                      <a:gd name="T98" fmla="*/ 287 w 367"/>
                      <a:gd name="T99" fmla="*/ 251 h 277"/>
                      <a:gd name="T100" fmla="*/ 292 w 367"/>
                      <a:gd name="T101" fmla="*/ 270 h 277"/>
                      <a:gd name="T102" fmla="*/ 298 w 367"/>
                      <a:gd name="T103" fmla="*/ 274 h 277"/>
                      <a:gd name="T104" fmla="*/ 304 w 367"/>
                      <a:gd name="T105" fmla="*/ 275 h 277"/>
                      <a:gd name="T106" fmla="*/ 310 w 367"/>
                      <a:gd name="T107" fmla="*/ 25 h 277"/>
                      <a:gd name="T108" fmla="*/ 315 w 367"/>
                      <a:gd name="T109" fmla="*/ 75 h 277"/>
                      <a:gd name="T110" fmla="*/ 321 w 367"/>
                      <a:gd name="T111" fmla="*/ 139 h 277"/>
                      <a:gd name="T112" fmla="*/ 327 w 367"/>
                      <a:gd name="T113" fmla="*/ 205 h 277"/>
                      <a:gd name="T114" fmla="*/ 332 w 367"/>
                      <a:gd name="T115" fmla="*/ 257 h 277"/>
                      <a:gd name="T116" fmla="*/ 338 w 367"/>
                      <a:gd name="T117" fmla="*/ 273 h 277"/>
                      <a:gd name="T118" fmla="*/ 344 w 367"/>
                      <a:gd name="T119" fmla="*/ 275 h 277"/>
                      <a:gd name="T120" fmla="*/ 350 w 367"/>
                      <a:gd name="T121" fmla="*/ 276 h 277"/>
                      <a:gd name="T122" fmla="*/ 355 w 367"/>
                      <a:gd name="T123" fmla="*/ 276 h 277"/>
                      <a:gd name="T124" fmla="*/ 361 w 367"/>
                      <a:gd name="T125" fmla="*/ 27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7" h="277">
                        <a:moveTo>
                          <a:pt x="0" y="277"/>
                        </a:moveTo>
                        <a:lnTo>
                          <a:pt x="0" y="277"/>
                        </a:lnTo>
                        <a:lnTo>
                          <a:pt x="0" y="273"/>
                        </a:lnTo>
                        <a:lnTo>
                          <a:pt x="0" y="270"/>
                        </a:lnTo>
                        <a:lnTo>
                          <a:pt x="0" y="266"/>
                        </a:lnTo>
                        <a:lnTo>
                          <a:pt x="0" y="265"/>
                        </a:lnTo>
                        <a:lnTo>
                          <a:pt x="0" y="264"/>
                        </a:lnTo>
                        <a:lnTo>
                          <a:pt x="0" y="262"/>
                        </a:lnTo>
                        <a:lnTo>
                          <a:pt x="0" y="261"/>
                        </a:lnTo>
                        <a:lnTo>
                          <a:pt x="0" y="260"/>
                        </a:lnTo>
                        <a:lnTo>
                          <a:pt x="0" y="259"/>
                        </a:lnTo>
                        <a:lnTo>
                          <a:pt x="0" y="258"/>
                        </a:lnTo>
                        <a:lnTo>
                          <a:pt x="0" y="257"/>
                        </a:lnTo>
                        <a:lnTo>
                          <a:pt x="0" y="256"/>
                        </a:lnTo>
                        <a:lnTo>
                          <a:pt x="0" y="255"/>
                        </a:lnTo>
                        <a:lnTo>
                          <a:pt x="0" y="254"/>
                        </a:lnTo>
                        <a:lnTo>
                          <a:pt x="0" y="253"/>
                        </a:lnTo>
                        <a:lnTo>
                          <a:pt x="0" y="252"/>
                        </a:lnTo>
                        <a:lnTo>
                          <a:pt x="0" y="251"/>
                        </a:lnTo>
                        <a:lnTo>
                          <a:pt x="0" y="250"/>
                        </a:lnTo>
                        <a:lnTo>
                          <a:pt x="0" y="249"/>
                        </a:lnTo>
                        <a:lnTo>
                          <a:pt x="0" y="248"/>
                        </a:lnTo>
                        <a:lnTo>
                          <a:pt x="0" y="247"/>
                        </a:lnTo>
                        <a:lnTo>
                          <a:pt x="0" y="246"/>
                        </a:lnTo>
                        <a:lnTo>
                          <a:pt x="0" y="245"/>
                        </a:lnTo>
                        <a:lnTo>
                          <a:pt x="0" y="244"/>
                        </a:lnTo>
                        <a:lnTo>
                          <a:pt x="0" y="243"/>
                        </a:lnTo>
                        <a:lnTo>
                          <a:pt x="0" y="242"/>
                        </a:lnTo>
                        <a:lnTo>
                          <a:pt x="0" y="241"/>
                        </a:lnTo>
                        <a:lnTo>
                          <a:pt x="0" y="240"/>
                        </a:lnTo>
                        <a:lnTo>
                          <a:pt x="0" y="239"/>
                        </a:lnTo>
                        <a:lnTo>
                          <a:pt x="0" y="238"/>
                        </a:lnTo>
                        <a:lnTo>
                          <a:pt x="0" y="237"/>
                        </a:lnTo>
                        <a:lnTo>
                          <a:pt x="0" y="236"/>
                        </a:lnTo>
                        <a:lnTo>
                          <a:pt x="0" y="235"/>
                        </a:lnTo>
                        <a:lnTo>
                          <a:pt x="0" y="234"/>
                        </a:lnTo>
                        <a:lnTo>
                          <a:pt x="1" y="233"/>
                        </a:lnTo>
                        <a:lnTo>
                          <a:pt x="1" y="232"/>
                        </a:lnTo>
                        <a:lnTo>
                          <a:pt x="1" y="231"/>
                        </a:lnTo>
                        <a:lnTo>
                          <a:pt x="1" y="230"/>
                        </a:lnTo>
                        <a:lnTo>
                          <a:pt x="1" y="229"/>
                        </a:lnTo>
                        <a:lnTo>
                          <a:pt x="1" y="228"/>
                        </a:lnTo>
                        <a:lnTo>
                          <a:pt x="1" y="230"/>
                        </a:lnTo>
                        <a:lnTo>
                          <a:pt x="1" y="233"/>
                        </a:lnTo>
                        <a:lnTo>
                          <a:pt x="1" y="236"/>
                        </a:lnTo>
                        <a:lnTo>
                          <a:pt x="1" y="236"/>
                        </a:lnTo>
                        <a:lnTo>
                          <a:pt x="1" y="236"/>
                        </a:lnTo>
                        <a:lnTo>
                          <a:pt x="1" y="236"/>
                        </a:lnTo>
                        <a:lnTo>
                          <a:pt x="1" y="236"/>
                        </a:lnTo>
                        <a:lnTo>
                          <a:pt x="1" y="236"/>
                        </a:lnTo>
                        <a:lnTo>
                          <a:pt x="1" y="235"/>
                        </a:lnTo>
                        <a:lnTo>
                          <a:pt x="1" y="236"/>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4"/>
                        </a:lnTo>
                        <a:lnTo>
                          <a:pt x="1" y="234"/>
                        </a:lnTo>
                        <a:lnTo>
                          <a:pt x="1" y="235"/>
                        </a:lnTo>
                        <a:lnTo>
                          <a:pt x="1" y="234"/>
                        </a:lnTo>
                        <a:lnTo>
                          <a:pt x="1" y="234"/>
                        </a:lnTo>
                        <a:lnTo>
                          <a:pt x="1" y="234"/>
                        </a:lnTo>
                        <a:lnTo>
                          <a:pt x="1" y="234"/>
                        </a:lnTo>
                        <a:lnTo>
                          <a:pt x="1" y="234"/>
                        </a:lnTo>
                        <a:lnTo>
                          <a:pt x="1" y="234"/>
                        </a:lnTo>
                        <a:lnTo>
                          <a:pt x="1" y="234"/>
                        </a:lnTo>
                        <a:lnTo>
                          <a:pt x="1" y="234"/>
                        </a:lnTo>
                        <a:lnTo>
                          <a:pt x="1" y="234"/>
                        </a:lnTo>
                        <a:lnTo>
                          <a:pt x="1" y="234"/>
                        </a:lnTo>
                        <a:lnTo>
                          <a:pt x="1" y="233"/>
                        </a:lnTo>
                        <a:lnTo>
                          <a:pt x="1" y="233"/>
                        </a:lnTo>
                        <a:lnTo>
                          <a:pt x="1" y="233"/>
                        </a:lnTo>
                        <a:lnTo>
                          <a:pt x="1" y="233"/>
                        </a:lnTo>
                        <a:lnTo>
                          <a:pt x="1" y="233"/>
                        </a:lnTo>
                        <a:lnTo>
                          <a:pt x="1" y="233"/>
                        </a:lnTo>
                        <a:lnTo>
                          <a:pt x="1" y="233"/>
                        </a:lnTo>
                        <a:lnTo>
                          <a:pt x="1" y="233"/>
                        </a:lnTo>
                        <a:lnTo>
                          <a:pt x="1" y="233"/>
                        </a:lnTo>
                        <a:lnTo>
                          <a:pt x="1" y="233"/>
                        </a:lnTo>
                        <a:lnTo>
                          <a:pt x="1" y="233"/>
                        </a:lnTo>
                        <a:lnTo>
                          <a:pt x="1" y="232"/>
                        </a:lnTo>
                        <a:lnTo>
                          <a:pt x="1" y="232"/>
                        </a:lnTo>
                        <a:lnTo>
                          <a:pt x="1" y="232"/>
                        </a:lnTo>
                        <a:lnTo>
                          <a:pt x="1" y="232"/>
                        </a:lnTo>
                        <a:lnTo>
                          <a:pt x="1" y="232"/>
                        </a:lnTo>
                        <a:lnTo>
                          <a:pt x="1" y="232"/>
                        </a:lnTo>
                        <a:lnTo>
                          <a:pt x="1" y="231"/>
                        </a:lnTo>
                        <a:lnTo>
                          <a:pt x="1" y="231"/>
                        </a:lnTo>
                        <a:lnTo>
                          <a:pt x="1" y="231"/>
                        </a:lnTo>
                        <a:lnTo>
                          <a:pt x="1" y="231"/>
                        </a:lnTo>
                        <a:lnTo>
                          <a:pt x="1" y="231"/>
                        </a:lnTo>
                        <a:lnTo>
                          <a:pt x="1" y="231"/>
                        </a:lnTo>
                        <a:lnTo>
                          <a:pt x="1" y="231"/>
                        </a:lnTo>
                        <a:lnTo>
                          <a:pt x="1" y="231"/>
                        </a:lnTo>
                        <a:lnTo>
                          <a:pt x="1" y="230"/>
                        </a:lnTo>
                        <a:lnTo>
                          <a:pt x="1" y="230"/>
                        </a:lnTo>
                        <a:lnTo>
                          <a:pt x="1" y="230"/>
                        </a:lnTo>
                        <a:lnTo>
                          <a:pt x="1" y="230"/>
                        </a:lnTo>
                        <a:lnTo>
                          <a:pt x="1" y="230"/>
                        </a:lnTo>
                        <a:lnTo>
                          <a:pt x="1" y="230"/>
                        </a:lnTo>
                        <a:lnTo>
                          <a:pt x="1" y="229"/>
                        </a:lnTo>
                        <a:lnTo>
                          <a:pt x="1" y="229"/>
                        </a:lnTo>
                        <a:lnTo>
                          <a:pt x="1" y="229"/>
                        </a:lnTo>
                        <a:lnTo>
                          <a:pt x="1" y="229"/>
                        </a:lnTo>
                        <a:lnTo>
                          <a:pt x="1" y="228"/>
                        </a:lnTo>
                        <a:lnTo>
                          <a:pt x="1" y="228"/>
                        </a:lnTo>
                        <a:lnTo>
                          <a:pt x="1" y="228"/>
                        </a:lnTo>
                        <a:lnTo>
                          <a:pt x="1" y="228"/>
                        </a:lnTo>
                        <a:lnTo>
                          <a:pt x="1" y="227"/>
                        </a:lnTo>
                        <a:lnTo>
                          <a:pt x="1" y="227"/>
                        </a:lnTo>
                        <a:lnTo>
                          <a:pt x="1" y="227"/>
                        </a:lnTo>
                        <a:lnTo>
                          <a:pt x="1" y="226"/>
                        </a:lnTo>
                        <a:lnTo>
                          <a:pt x="1" y="227"/>
                        </a:lnTo>
                        <a:lnTo>
                          <a:pt x="1" y="226"/>
                        </a:lnTo>
                        <a:lnTo>
                          <a:pt x="1" y="225"/>
                        </a:lnTo>
                        <a:lnTo>
                          <a:pt x="1" y="225"/>
                        </a:lnTo>
                        <a:lnTo>
                          <a:pt x="1" y="225"/>
                        </a:lnTo>
                        <a:lnTo>
                          <a:pt x="2" y="224"/>
                        </a:lnTo>
                        <a:lnTo>
                          <a:pt x="2" y="223"/>
                        </a:lnTo>
                        <a:lnTo>
                          <a:pt x="2" y="223"/>
                        </a:lnTo>
                        <a:lnTo>
                          <a:pt x="2" y="222"/>
                        </a:lnTo>
                        <a:lnTo>
                          <a:pt x="2" y="221"/>
                        </a:lnTo>
                        <a:lnTo>
                          <a:pt x="2" y="220"/>
                        </a:lnTo>
                        <a:lnTo>
                          <a:pt x="2" y="219"/>
                        </a:lnTo>
                        <a:lnTo>
                          <a:pt x="2" y="217"/>
                        </a:lnTo>
                        <a:lnTo>
                          <a:pt x="2" y="215"/>
                        </a:lnTo>
                        <a:lnTo>
                          <a:pt x="2" y="212"/>
                        </a:lnTo>
                        <a:lnTo>
                          <a:pt x="2" y="207"/>
                        </a:lnTo>
                        <a:lnTo>
                          <a:pt x="2" y="200"/>
                        </a:lnTo>
                        <a:lnTo>
                          <a:pt x="2" y="189"/>
                        </a:lnTo>
                        <a:lnTo>
                          <a:pt x="2" y="175"/>
                        </a:lnTo>
                        <a:lnTo>
                          <a:pt x="2" y="163"/>
                        </a:lnTo>
                        <a:lnTo>
                          <a:pt x="2" y="157"/>
                        </a:lnTo>
                        <a:lnTo>
                          <a:pt x="2" y="153"/>
                        </a:lnTo>
                        <a:lnTo>
                          <a:pt x="2" y="151"/>
                        </a:lnTo>
                        <a:lnTo>
                          <a:pt x="2" y="150"/>
                        </a:lnTo>
                        <a:lnTo>
                          <a:pt x="2" y="149"/>
                        </a:lnTo>
                        <a:lnTo>
                          <a:pt x="2" y="149"/>
                        </a:lnTo>
                        <a:lnTo>
                          <a:pt x="2" y="148"/>
                        </a:lnTo>
                        <a:lnTo>
                          <a:pt x="2" y="147"/>
                        </a:lnTo>
                        <a:lnTo>
                          <a:pt x="2" y="147"/>
                        </a:lnTo>
                        <a:lnTo>
                          <a:pt x="2" y="147"/>
                        </a:lnTo>
                        <a:lnTo>
                          <a:pt x="2" y="146"/>
                        </a:lnTo>
                        <a:lnTo>
                          <a:pt x="2" y="146"/>
                        </a:lnTo>
                        <a:lnTo>
                          <a:pt x="2" y="145"/>
                        </a:lnTo>
                        <a:lnTo>
                          <a:pt x="2" y="145"/>
                        </a:lnTo>
                        <a:lnTo>
                          <a:pt x="2" y="144"/>
                        </a:lnTo>
                        <a:lnTo>
                          <a:pt x="2" y="144"/>
                        </a:lnTo>
                        <a:lnTo>
                          <a:pt x="2" y="143"/>
                        </a:lnTo>
                        <a:lnTo>
                          <a:pt x="2" y="142"/>
                        </a:lnTo>
                        <a:lnTo>
                          <a:pt x="2" y="141"/>
                        </a:lnTo>
                        <a:lnTo>
                          <a:pt x="2" y="139"/>
                        </a:lnTo>
                        <a:lnTo>
                          <a:pt x="2" y="137"/>
                        </a:lnTo>
                        <a:lnTo>
                          <a:pt x="2" y="134"/>
                        </a:lnTo>
                        <a:lnTo>
                          <a:pt x="2" y="130"/>
                        </a:lnTo>
                        <a:lnTo>
                          <a:pt x="2" y="124"/>
                        </a:lnTo>
                        <a:lnTo>
                          <a:pt x="2" y="114"/>
                        </a:lnTo>
                        <a:lnTo>
                          <a:pt x="2" y="100"/>
                        </a:lnTo>
                        <a:lnTo>
                          <a:pt x="2" y="88"/>
                        </a:lnTo>
                        <a:lnTo>
                          <a:pt x="2" y="80"/>
                        </a:lnTo>
                        <a:lnTo>
                          <a:pt x="2" y="76"/>
                        </a:lnTo>
                        <a:lnTo>
                          <a:pt x="2" y="73"/>
                        </a:lnTo>
                        <a:lnTo>
                          <a:pt x="2" y="71"/>
                        </a:lnTo>
                        <a:lnTo>
                          <a:pt x="2" y="70"/>
                        </a:lnTo>
                        <a:lnTo>
                          <a:pt x="2" y="69"/>
                        </a:lnTo>
                        <a:lnTo>
                          <a:pt x="2" y="68"/>
                        </a:lnTo>
                        <a:lnTo>
                          <a:pt x="2" y="66"/>
                        </a:lnTo>
                        <a:lnTo>
                          <a:pt x="2" y="64"/>
                        </a:lnTo>
                        <a:lnTo>
                          <a:pt x="2" y="61"/>
                        </a:lnTo>
                        <a:lnTo>
                          <a:pt x="2" y="56"/>
                        </a:lnTo>
                        <a:lnTo>
                          <a:pt x="2" y="48"/>
                        </a:lnTo>
                        <a:lnTo>
                          <a:pt x="2" y="36"/>
                        </a:lnTo>
                        <a:lnTo>
                          <a:pt x="2" y="23"/>
                        </a:lnTo>
                        <a:lnTo>
                          <a:pt x="2" y="13"/>
                        </a:lnTo>
                        <a:lnTo>
                          <a:pt x="2" y="8"/>
                        </a:lnTo>
                        <a:lnTo>
                          <a:pt x="2" y="6"/>
                        </a:lnTo>
                        <a:lnTo>
                          <a:pt x="2" y="5"/>
                        </a:lnTo>
                        <a:lnTo>
                          <a:pt x="2" y="4"/>
                        </a:lnTo>
                        <a:lnTo>
                          <a:pt x="2" y="4"/>
                        </a:lnTo>
                        <a:lnTo>
                          <a:pt x="2" y="4"/>
                        </a:lnTo>
                        <a:lnTo>
                          <a:pt x="2" y="4"/>
                        </a:lnTo>
                        <a:lnTo>
                          <a:pt x="2" y="4"/>
                        </a:lnTo>
                        <a:lnTo>
                          <a:pt x="2" y="4"/>
                        </a:lnTo>
                        <a:lnTo>
                          <a:pt x="2" y="4"/>
                        </a:lnTo>
                        <a:lnTo>
                          <a:pt x="2" y="5"/>
                        </a:lnTo>
                        <a:lnTo>
                          <a:pt x="2" y="5"/>
                        </a:lnTo>
                        <a:lnTo>
                          <a:pt x="2" y="5"/>
                        </a:lnTo>
                        <a:lnTo>
                          <a:pt x="2" y="6"/>
                        </a:lnTo>
                        <a:lnTo>
                          <a:pt x="2" y="6"/>
                        </a:lnTo>
                        <a:lnTo>
                          <a:pt x="2" y="6"/>
                        </a:lnTo>
                        <a:lnTo>
                          <a:pt x="2" y="7"/>
                        </a:lnTo>
                        <a:lnTo>
                          <a:pt x="2" y="7"/>
                        </a:lnTo>
                        <a:lnTo>
                          <a:pt x="2" y="7"/>
                        </a:lnTo>
                        <a:lnTo>
                          <a:pt x="2" y="8"/>
                        </a:lnTo>
                        <a:lnTo>
                          <a:pt x="2" y="8"/>
                        </a:lnTo>
                        <a:lnTo>
                          <a:pt x="2" y="8"/>
                        </a:lnTo>
                        <a:lnTo>
                          <a:pt x="2" y="8"/>
                        </a:lnTo>
                        <a:lnTo>
                          <a:pt x="2" y="9"/>
                        </a:lnTo>
                        <a:lnTo>
                          <a:pt x="2" y="9"/>
                        </a:lnTo>
                        <a:lnTo>
                          <a:pt x="2" y="9"/>
                        </a:lnTo>
                        <a:lnTo>
                          <a:pt x="2" y="10"/>
                        </a:lnTo>
                        <a:lnTo>
                          <a:pt x="2" y="10"/>
                        </a:lnTo>
                        <a:lnTo>
                          <a:pt x="2" y="10"/>
                        </a:lnTo>
                        <a:lnTo>
                          <a:pt x="2" y="10"/>
                        </a:lnTo>
                        <a:lnTo>
                          <a:pt x="2" y="11"/>
                        </a:lnTo>
                        <a:lnTo>
                          <a:pt x="2" y="11"/>
                        </a:lnTo>
                        <a:lnTo>
                          <a:pt x="2" y="11"/>
                        </a:lnTo>
                        <a:lnTo>
                          <a:pt x="2" y="11"/>
                        </a:lnTo>
                        <a:lnTo>
                          <a:pt x="2" y="12"/>
                        </a:lnTo>
                        <a:lnTo>
                          <a:pt x="2" y="12"/>
                        </a:lnTo>
                        <a:lnTo>
                          <a:pt x="2" y="12"/>
                        </a:lnTo>
                        <a:lnTo>
                          <a:pt x="2" y="12"/>
                        </a:lnTo>
                        <a:lnTo>
                          <a:pt x="2" y="12"/>
                        </a:lnTo>
                        <a:lnTo>
                          <a:pt x="2" y="12"/>
                        </a:lnTo>
                        <a:lnTo>
                          <a:pt x="2" y="13"/>
                        </a:lnTo>
                        <a:lnTo>
                          <a:pt x="3" y="13"/>
                        </a:lnTo>
                        <a:lnTo>
                          <a:pt x="3" y="13"/>
                        </a:lnTo>
                        <a:lnTo>
                          <a:pt x="3" y="13"/>
                        </a:lnTo>
                        <a:lnTo>
                          <a:pt x="3" y="13"/>
                        </a:lnTo>
                        <a:lnTo>
                          <a:pt x="3" y="13"/>
                        </a:lnTo>
                        <a:lnTo>
                          <a:pt x="3" y="14"/>
                        </a:lnTo>
                        <a:lnTo>
                          <a:pt x="3" y="14"/>
                        </a:lnTo>
                        <a:lnTo>
                          <a:pt x="3" y="14"/>
                        </a:lnTo>
                        <a:lnTo>
                          <a:pt x="3" y="14"/>
                        </a:lnTo>
                        <a:lnTo>
                          <a:pt x="3" y="14"/>
                        </a:lnTo>
                        <a:lnTo>
                          <a:pt x="3" y="14"/>
                        </a:lnTo>
                        <a:lnTo>
                          <a:pt x="3" y="14"/>
                        </a:lnTo>
                        <a:lnTo>
                          <a:pt x="3" y="14"/>
                        </a:lnTo>
                        <a:lnTo>
                          <a:pt x="3" y="15"/>
                        </a:lnTo>
                        <a:lnTo>
                          <a:pt x="3" y="15"/>
                        </a:lnTo>
                        <a:lnTo>
                          <a:pt x="3" y="15"/>
                        </a:lnTo>
                        <a:lnTo>
                          <a:pt x="3" y="15"/>
                        </a:lnTo>
                        <a:lnTo>
                          <a:pt x="3" y="15"/>
                        </a:lnTo>
                        <a:lnTo>
                          <a:pt x="3" y="15"/>
                        </a:lnTo>
                        <a:lnTo>
                          <a:pt x="3" y="16"/>
                        </a:lnTo>
                        <a:lnTo>
                          <a:pt x="3" y="16"/>
                        </a:lnTo>
                        <a:lnTo>
                          <a:pt x="3" y="16"/>
                        </a:lnTo>
                        <a:lnTo>
                          <a:pt x="3" y="16"/>
                        </a:lnTo>
                        <a:lnTo>
                          <a:pt x="3" y="16"/>
                        </a:lnTo>
                        <a:lnTo>
                          <a:pt x="3" y="16"/>
                        </a:lnTo>
                        <a:lnTo>
                          <a:pt x="3" y="16"/>
                        </a:lnTo>
                        <a:lnTo>
                          <a:pt x="3" y="16"/>
                        </a:lnTo>
                        <a:lnTo>
                          <a:pt x="3" y="16"/>
                        </a:lnTo>
                        <a:lnTo>
                          <a:pt x="3" y="17"/>
                        </a:lnTo>
                        <a:lnTo>
                          <a:pt x="3" y="17"/>
                        </a:lnTo>
                        <a:lnTo>
                          <a:pt x="3" y="17"/>
                        </a:lnTo>
                        <a:lnTo>
                          <a:pt x="3" y="17"/>
                        </a:lnTo>
                        <a:lnTo>
                          <a:pt x="3" y="17"/>
                        </a:lnTo>
                        <a:lnTo>
                          <a:pt x="3" y="17"/>
                        </a:lnTo>
                        <a:lnTo>
                          <a:pt x="3" y="17"/>
                        </a:lnTo>
                        <a:lnTo>
                          <a:pt x="3" y="17"/>
                        </a:lnTo>
                        <a:lnTo>
                          <a:pt x="3" y="17"/>
                        </a:lnTo>
                        <a:lnTo>
                          <a:pt x="3" y="18"/>
                        </a:lnTo>
                        <a:lnTo>
                          <a:pt x="3" y="18"/>
                        </a:lnTo>
                        <a:lnTo>
                          <a:pt x="3" y="18"/>
                        </a:lnTo>
                        <a:lnTo>
                          <a:pt x="3" y="18"/>
                        </a:lnTo>
                        <a:lnTo>
                          <a:pt x="3" y="18"/>
                        </a:lnTo>
                        <a:lnTo>
                          <a:pt x="3" y="18"/>
                        </a:lnTo>
                        <a:lnTo>
                          <a:pt x="3" y="18"/>
                        </a:lnTo>
                        <a:lnTo>
                          <a:pt x="3" y="18"/>
                        </a:lnTo>
                        <a:lnTo>
                          <a:pt x="3" y="18"/>
                        </a:lnTo>
                        <a:lnTo>
                          <a:pt x="3" y="19"/>
                        </a:lnTo>
                        <a:lnTo>
                          <a:pt x="3" y="19"/>
                        </a:lnTo>
                        <a:lnTo>
                          <a:pt x="3" y="19"/>
                        </a:lnTo>
                        <a:lnTo>
                          <a:pt x="3" y="19"/>
                        </a:lnTo>
                        <a:lnTo>
                          <a:pt x="3" y="19"/>
                        </a:lnTo>
                        <a:lnTo>
                          <a:pt x="3" y="19"/>
                        </a:lnTo>
                        <a:lnTo>
                          <a:pt x="3" y="19"/>
                        </a:lnTo>
                        <a:lnTo>
                          <a:pt x="3" y="19"/>
                        </a:lnTo>
                        <a:lnTo>
                          <a:pt x="3" y="19"/>
                        </a:lnTo>
                        <a:lnTo>
                          <a:pt x="3" y="19"/>
                        </a:lnTo>
                        <a:lnTo>
                          <a:pt x="3" y="19"/>
                        </a:lnTo>
                        <a:lnTo>
                          <a:pt x="3" y="20"/>
                        </a:lnTo>
                        <a:lnTo>
                          <a:pt x="3" y="20"/>
                        </a:lnTo>
                        <a:lnTo>
                          <a:pt x="3" y="20"/>
                        </a:lnTo>
                        <a:lnTo>
                          <a:pt x="3" y="20"/>
                        </a:lnTo>
                        <a:lnTo>
                          <a:pt x="3" y="20"/>
                        </a:lnTo>
                        <a:lnTo>
                          <a:pt x="3" y="20"/>
                        </a:lnTo>
                        <a:lnTo>
                          <a:pt x="3" y="21"/>
                        </a:lnTo>
                        <a:lnTo>
                          <a:pt x="3" y="21"/>
                        </a:lnTo>
                        <a:lnTo>
                          <a:pt x="3" y="21"/>
                        </a:lnTo>
                        <a:lnTo>
                          <a:pt x="3" y="21"/>
                        </a:lnTo>
                        <a:lnTo>
                          <a:pt x="3" y="21"/>
                        </a:lnTo>
                        <a:lnTo>
                          <a:pt x="3" y="21"/>
                        </a:lnTo>
                        <a:lnTo>
                          <a:pt x="3" y="21"/>
                        </a:lnTo>
                        <a:lnTo>
                          <a:pt x="3" y="22"/>
                        </a:lnTo>
                        <a:lnTo>
                          <a:pt x="3" y="21"/>
                        </a:lnTo>
                        <a:lnTo>
                          <a:pt x="3" y="22"/>
                        </a:lnTo>
                        <a:lnTo>
                          <a:pt x="3" y="22"/>
                        </a:lnTo>
                        <a:lnTo>
                          <a:pt x="3" y="22"/>
                        </a:lnTo>
                        <a:lnTo>
                          <a:pt x="3" y="22"/>
                        </a:lnTo>
                        <a:lnTo>
                          <a:pt x="3" y="22"/>
                        </a:lnTo>
                        <a:lnTo>
                          <a:pt x="3" y="22"/>
                        </a:lnTo>
                        <a:lnTo>
                          <a:pt x="3" y="22"/>
                        </a:lnTo>
                        <a:lnTo>
                          <a:pt x="3" y="22"/>
                        </a:lnTo>
                        <a:lnTo>
                          <a:pt x="3" y="23"/>
                        </a:lnTo>
                        <a:lnTo>
                          <a:pt x="3" y="23"/>
                        </a:lnTo>
                        <a:lnTo>
                          <a:pt x="3" y="23"/>
                        </a:lnTo>
                        <a:lnTo>
                          <a:pt x="3" y="23"/>
                        </a:lnTo>
                        <a:lnTo>
                          <a:pt x="3" y="23"/>
                        </a:lnTo>
                        <a:lnTo>
                          <a:pt x="3" y="23"/>
                        </a:lnTo>
                        <a:lnTo>
                          <a:pt x="3" y="24"/>
                        </a:lnTo>
                        <a:lnTo>
                          <a:pt x="3" y="24"/>
                        </a:lnTo>
                        <a:lnTo>
                          <a:pt x="3" y="24"/>
                        </a:lnTo>
                        <a:lnTo>
                          <a:pt x="3" y="24"/>
                        </a:lnTo>
                        <a:lnTo>
                          <a:pt x="3" y="24"/>
                        </a:lnTo>
                        <a:lnTo>
                          <a:pt x="3" y="24"/>
                        </a:lnTo>
                        <a:lnTo>
                          <a:pt x="3" y="24"/>
                        </a:lnTo>
                        <a:lnTo>
                          <a:pt x="3" y="25"/>
                        </a:lnTo>
                        <a:lnTo>
                          <a:pt x="3" y="25"/>
                        </a:lnTo>
                        <a:lnTo>
                          <a:pt x="3" y="25"/>
                        </a:lnTo>
                        <a:lnTo>
                          <a:pt x="3" y="25"/>
                        </a:lnTo>
                        <a:lnTo>
                          <a:pt x="3" y="25"/>
                        </a:lnTo>
                        <a:lnTo>
                          <a:pt x="3" y="25"/>
                        </a:lnTo>
                        <a:lnTo>
                          <a:pt x="3" y="26"/>
                        </a:lnTo>
                        <a:lnTo>
                          <a:pt x="3" y="26"/>
                        </a:lnTo>
                        <a:lnTo>
                          <a:pt x="3" y="26"/>
                        </a:lnTo>
                        <a:lnTo>
                          <a:pt x="3" y="26"/>
                        </a:lnTo>
                        <a:lnTo>
                          <a:pt x="3" y="27"/>
                        </a:lnTo>
                        <a:lnTo>
                          <a:pt x="3" y="27"/>
                        </a:lnTo>
                        <a:lnTo>
                          <a:pt x="3" y="27"/>
                        </a:lnTo>
                        <a:lnTo>
                          <a:pt x="3" y="27"/>
                        </a:lnTo>
                        <a:lnTo>
                          <a:pt x="3" y="27"/>
                        </a:lnTo>
                        <a:lnTo>
                          <a:pt x="4" y="27"/>
                        </a:lnTo>
                        <a:lnTo>
                          <a:pt x="4" y="27"/>
                        </a:lnTo>
                        <a:lnTo>
                          <a:pt x="4" y="27"/>
                        </a:lnTo>
                        <a:lnTo>
                          <a:pt x="4" y="28"/>
                        </a:lnTo>
                        <a:lnTo>
                          <a:pt x="4" y="28"/>
                        </a:lnTo>
                        <a:lnTo>
                          <a:pt x="4" y="28"/>
                        </a:lnTo>
                        <a:lnTo>
                          <a:pt x="4" y="28"/>
                        </a:lnTo>
                        <a:lnTo>
                          <a:pt x="4" y="29"/>
                        </a:lnTo>
                        <a:lnTo>
                          <a:pt x="4" y="29"/>
                        </a:lnTo>
                        <a:lnTo>
                          <a:pt x="4" y="29"/>
                        </a:lnTo>
                        <a:lnTo>
                          <a:pt x="4" y="29"/>
                        </a:lnTo>
                        <a:lnTo>
                          <a:pt x="4" y="29"/>
                        </a:lnTo>
                        <a:lnTo>
                          <a:pt x="4" y="29"/>
                        </a:lnTo>
                        <a:lnTo>
                          <a:pt x="4" y="30"/>
                        </a:lnTo>
                        <a:lnTo>
                          <a:pt x="4" y="30"/>
                        </a:lnTo>
                        <a:lnTo>
                          <a:pt x="4" y="30"/>
                        </a:lnTo>
                        <a:lnTo>
                          <a:pt x="4" y="30"/>
                        </a:lnTo>
                        <a:lnTo>
                          <a:pt x="4" y="31"/>
                        </a:lnTo>
                        <a:lnTo>
                          <a:pt x="4" y="30"/>
                        </a:lnTo>
                        <a:lnTo>
                          <a:pt x="4" y="31"/>
                        </a:lnTo>
                        <a:lnTo>
                          <a:pt x="4" y="31"/>
                        </a:lnTo>
                        <a:lnTo>
                          <a:pt x="4" y="31"/>
                        </a:lnTo>
                        <a:lnTo>
                          <a:pt x="4" y="32"/>
                        </a:lnTo>
                        <a:lnTo>
                          <a:pt x="4" y="32"/>
                        </a:lnTo>
                        <a:lnTo>
                          <a:pt x="4" y="32"/>
                        </a:lnTo>
                        <a:lnTo>
                          <a:pt x="4" y="32"/>
                        </a:lnTo>
                        <a:lnTo>
                          <a:pt x="4" y="32"/>
                        </a:lnTo>
                        <a:lnTo>
                          <a:pt x="4" y="32"/>
                        </a:lnTo>
                        <a:lnTo>
                          <a:pt x="4" y="33"/>
                        </a:lnTo>
                        <a:lnTo>
                          <a:pt x="4" y="33"/>
                        </a:lnTo>
                        <a:lnTo>
                          <a:pt x="4" y="33"/>
                        </a:lnTo>
                        <a:lnTo>
                          <a:pt x="4" y="33"/>
                        </a:lnTo>
                        <a:lnTo>
                          <a:pt x="4" y="33"/>
                        </a:lnTo>
                        <a:lnTo>
                          <a:pt x="4" y="34"/>
                        </a:lnTo>
                        <a:lnTo>
                          <a:pt x="4" y="34"/>
                        </a:lnTo>
                        <a:lnTo>
                          <a:pt x="4" y="34"/>
                        </a:lnTo>
                        <a:lnTo>
                          <a:pt x="4" y="34"/>
                        </a:lnTo>
                        <a:lnTo>
                          <a:pt x="4" y="35"/>
                        </a:lnTo>
                        <a:lnTo>
                          <a:pt x="4" y="35"/>
                        </a:lnTo>
                        <a:lnTo>
                          <a:pt x="4" y="35"/>
                        </a:lnTo>
                        <a:lnTo>
                          <a:pt x="4" y="35"/>
                        </a:lnTo>
                        <a:lnTo>
                          <a:pt x="4" y="36"/>
                        </a:lnTo>
                        <a:lnTo>
                          <a:pt x="4" y="36"/>
                        </a:lnTo>
                        <a:lnTo>
                          <a:pt x="4" y="36"/>
                        </a:lnTo>
                        <a:lnTo>
                          <a:pt x="4" y="36"/>
                        </a:lnTo>
                        <a:lnTo>
                          <a:pt x="4" y="37"/>
                        </a:lnTo>
                        <a:lnTo>
                          <a:pt x="4" y="37"/>
                        </a:lnTo>
                        <a:lnTo>
                          <a:pt x="4" y="37"/>
                        </a:lnTo>
                        <a:lnTo>
                          <a:pt x="4" y="37"/>
                        </a:lnTo>
                        <a:lnTo>
                          <a:pt x="4" y="38"/>
                        </a:lnTo>
                        <a:lnTo>
                          <a:pt x="4" y="38"/>
                        </a:lnTo>
                        <a:lnTo>
                          <a:pt x="4" y="38"/>
                        </a:lnTo>
                        <a:lnTo>
                          <a:pt x="4" y="39"/>
                        </a:lnTo>
                        <a:lnTo>
                          <a:pt x="4" y="39"/>
                        </a:lnTo>
                        <a:lnTo>
                          <a:pt x="4" y="39"/>
                        </a:lnTo>
                        <a:lnTo>
                          <a:pt x="4" y="39"/>
                        </a:lnTo>
                        <a:lnTo>
                          <a:pt x="4" y="40"/>
                        </a:lnTo>
                        <a:lnTo>
                          <a:pt x="4" y="40"/>
                        </a:lnTo>
                        <a:lnTo>
                          <a:pt x="4" y="40"/>
                        </a:lnTo>
                        <a:lnTo>
                          <a:pt x="4" y="40"/>
                        </a:lnTo>
                        <a:lnTo>
                          <a:pt x="4" y="41"/>
                        </a:lnTo>
                        <a:lnTo>
                          <a:pt x="4" y="41"/>
                        </a:lnTo>
                        <a:lnTo>
                          <a:pt x="4" y="41"/>
                        </a:lnTo>
                        <a:lnTo>
                          <a:pt x="4" y="41"/>
                        </a:lnTo>
                        <a:lnTo>
                          <a:pt x="4" y="42"/>
                        </a:lnTo>
                        <a:lnTo>
                          <a:pt x="4" y="42"/>
                        </a:lnTo>
                        <a:lnTo>
                          <a:pt x="4" y="42"/>
                        </a:lnTo>
                        <a:lnTo>
                          <a:pt x="4" y="42"/>
                        </a:lnTo>
                        <a:lnTo>
                          <a:pt x="4" y="43"/>
                        </a:lnTo>
                        <a:lnTo>
                          <a:pt x="4" y="43"/>
                        </a:lnTo>
                        <a:lnTo>
                          <a:pt x="4" y="43"/>
                        </a:lnTo>
                        <a:lnTo>
                          <a:pt x="4" y="44"/>
                        </a:lnTo>
                        <a:lnTo>
                          <a:pt x="4" y="44"/>
                        </a:lnTo>
                        <a:lnTo>
                          <a:pt x="4" y="44"/>
                        </a:lnTo>
                        <a:lnTo>
                          <a:pt x="4" y="45"/>
                        </a:lnTo>
                        <a:lnTo>
                          <a:pt x="4" y="45"/>
                        </a:lnTo>
                        <a:lnTo>
                          <a:pt x="4" y="45"/>
                        </a:lnTo>
                        <a:lnTo>
                          <a:pt x="4" y="45"/>
                        </a:lnTo>
                        <a:lnTo>
                          <a:pt x="4" y="46"/>
                        </a:lnTo>
                        <a:lnTo>
                          <a:pt x="4" y="46"/>
                        </a:lnTo>
                        <a:lnTo>
                          <a:pt x="4" y="46"/>
                        </a:lnTo>
                        <a:lnTo>
                          <a:pt x="4" y="47"/>
                        </a:lnTo>
                        <a:lnTo>
                          <a:pt x="4" y="47"/>
                        </a:lnTo>
                        <a:lnTo>
                          <a:pt x="4" y="47"/>
                        </a:lnTo>
                        <a:lnTo>
                          <a:pt x="4" y="47"/>
                        </a:lnTo>
                        <a:lnTo>
                          <a:pt x="4" y="48"/>
                        </a:lnTo>
                        <a:lnTo>
                          <a:pt x="4" y="48"/>
                        </a:lnTo>
                        <a:lnTo>
                          <a:pt x="4" y="48"/>
                        </a:lnTo>
                        <a:lnTo>
                          <a:pt x="4" y="49"/>
                        </a:lnTo>
                        <a:lnTo>
                          <a:pt x="4" y="49"/>
                        </a:lnTo>
                        <a:lnTo>
                          <a:pt x="4" y="49"/>
                        </a:lnTo>
                        <a:lnTo>
                          <a:pt x="4" y="50"/>
                        </a:lnTo>
                        <a:lnTo>
                          <a:pt x="4" y="50"/>
                        </a:lnTo>
                        <a:lnTo>
                          <a:pt x="4" y="50"/>
                        </a:lnTo>
                        <a:lnTo>
                          <a:pt x="4" y="50"/>
                        </a:lnTo>
                        <a:lnTo>
                          <a:pt x="4" y="51"/>
                        </a:lnTo>
                        <a:lnTo>
                          <a:pt x="4" y="51"/>
                        </a:lnTo>
                        <a:lnTo>
                          <a:pt x="4" y="51"/>
                        </a:lnTo>
                        <a:lnTo>
                          <a:pt x="5" y="52"/>
                        </a:lnTo>
                        <a:lnTo>
                          <a:pt x="5" y="52"/>
                        </a:lnTo>
                        <a:lnTo>
                          <a:pt x="5" y="53"/>
                        </a:lnTo>
                        <a:lnTo>
                          <a:pt x="5" y="53"/>
                        </a:lnTo>
                        <a:lnTo>
                          <a:pt x="5" y="53"/>
                        </a:lnTo>
                        <a:lnTo>
                          <a:pt x="5" y="53"/>
                        </a:lnTo>
                        <a:lnTo>
                          <a:pt x="5" y="54"/>
                        </a:lnTo>
                        <a:lnTo>
                          <a:pt x="5" y="54"/>
                        </a:lnTo>
                        <a:lnTo>
                          <a:pt x="5" y="54"/>
                        </a:lnTo>
                        <a:lnTo>
                          <a:pt x="5" y="55"/>
                        </a:lnTo>
                        <a:lnTo>
                          <a:pt x="5" y="56"/>
                        </a:lnTo>
                        <a:lnTo>
                          <a:pt x="5" y="55"/>
                        </a:lnTo>
                        <a:lnTo>
                          <a:pt x="5" y="56"/>
                        </a:lnTo>
                        <a:lnTo>
                          <a:pt x="5" y="56"/>
                        </a:lnTo>
                        <a:lnTo>
                          <a:pt x="5" y="56"/>
                        </a:lnTo>
                        <a:lnTo>
                          <a:pt x="5" y="57"/>
                        </a:lnTo>
                        <a:lnTo>
                          <a:pt x="5" y="57"/>
                        </a:lnTo>
                        <a:lnTo>
                          <a:pt x="5" y="58"/>
                        </a:lnTo>
                        <a:lnTo>
                          <a:pt x="5" y="58"/>
                        </a:lnTo>
                        <a:lnTo>
                          <a:pt x="5" y="58"/>
                        </a:lnTo>
                        <a:lnTo>
                          <a:pt x="5" y="59"/>
                        </a:lnTo>
                        <a:lnTo>
                          <a:pt x="5" y="59"/>
                        </a:lnTo>
                        <a:lnTo>
                          <a:pt x="5" y="59"/>
                        </a:lnTo>
                        <a:lnTo>
                          <a:pt x="5" y="60"/>
                        </a:lnTo>
                        <a:lnTo>
                          <a:pt x="5" y="60"/>
                        </a:lnTo>
                        <a:lnTo>
                          <a:pt x="5" y="60"/>
                        </a:lnTo>
                        <a:lnTo>
                          <a:pt x="5" y="61"/>
                        </a:lnTo>
                        <a:lnTo>
                          <a:pt x="5" y="61"/>
                        </a:lnTo>
                        <a:lnTo>
                          <a:pt x="5" y="62"/>
                        </a:lnTo>
                        <a:lnTo>
                          <a:pt x="5" y="62"/>
                        </a:lnTo>
                        <a:lnTo>
                          <a:pt x="5" y="62"/>
                        </a:lnTo>
                        <a:lnTo>
                          <a:pt x="5" y="63"/>
                        </a:lnTo>
                        <a:lnTo>
                          <a:pt x="5" y="63"/>
                        </a:lnTo>
                        <a:lnTo>
                          <a:pt x="5" y="63"/>
                        </a:lnTo>
                        <a:lnTo>
                          <a:pt x="5" y="64"/>
                        </a:lnTo>
                        <a:lnTo>
                          <a:pt x="5" y="64"/>
                        </a:lnTo>
                        <a:lnTo>
                          <a:pt x="5" y="65"/>
                        </a:lnTo>
                        <a:lnTo>
                          <a:pt x="5" y="65"/>
                        </a:lnTo>
                        <a:lnTo>
                          <a:pt x="5" y="65"/>
                        </a:lnTo>
                        <a:lnTo>
                          <a:pt x="5" y="66"/>
                        </a:lnTo>
                        <a:lnTo>
                          <a:pt x="5" y="66"/>
                        </a:lnTo>
                        <a:lnTo>
                          <a:pt x="5" y="67"/>
                        </a:lnTo>
                        <a:lnTo>
                          <a:pt x="5" y="67"/>
                        </a:lnTo>
                        <a:lnTo>
                          <a:pt x="5" y="67"/>
                        </a:lnTo>
                        <a:lnTo>
                          <a:pt x="5" y="68"/>
                        </a:lnTo>
                        <a:lnTo>
                          <a:pt x="5" y="68"/>
                        </a:lnTo>
                        <a:lnTo>
                          <a:pt x="5" y="68"/>
                        </a:lnTo>
                        <a:lnTo>
                          <a:pt x="5" y="69"/>
                        </a:lnTo>
                        <a:lnTo>
                          <a:pt x="5" y="69"/>
                        </a:lnTo>
                        <a:lnTo>
                          <a:pt x="5" y="70"/>
                        </a:lnTo>
                        <a:lnTo>
                          <a:pt x="5" y="70"/>
                        </a:lnTo>
                        <a:lnTo>
                          <a:pt x="5" y="70"/>
                        </a:lnTo>
                        <a:lnTo>
                          <a:pt x="5" y="70"/>
                        </a:lnTo>
                        <a:lnTo>
                          <a:pt x="5" y="71"/>
                        </a:lnTo>
                        <a:lnTo>
                          <a:pt x="5" y="72"/>
                        </a:lnTo>
                        <a:lnTo>
                          <a:pt x="5" y="72"/>
                        </a:lnTo>
                        <a:lnTo>
                          <a:pt x="5" y="72"/>
                        </a:lnTo>
                        <a:lnTo>
                          <a:pt x="5" y="72"/>
                        </a:lnTo>
                        <a:lnTo>
                          <a:pt x="5" y="73"/>
                        </a:lnTo>
                        <a:lnTo>
                          <a:pt x="5" y="74"/>
                        </a:lnTo>
                        <a:lnTo>
                          <a:pt x="5" y="74"/>
                        </a:lnTo>
                        <a:lnTo>
                          <a:pt x="5" y="74"/>
                        </a:lnTo>
                        <a:lnTo>
                          <a:pt x="5" y="75"/>
                        </a:lnTo>
                        <a:lnTo>
                          <a:pt x="5" y="75"/>
                        </a:lnTo>
                        <a:lnTo>
                          <a:pt x="5" y="75"/>
                        </a:lnTo>
                        <a:lnTo>
                          <a:pt x="5" y="76"/>
                        </a:lnTo>
                        <a:lnTo>
                          <a:pt x="5" y="76"/>
                        </a:lnTo>
                        <a:lnTo>
                          <a:pt x="5" y="77"/>
                        </a:lnTo>
                        <a:lnTo>
                          <a:pt x="5" y="77"/>
                        </a:lnTo>
                        <a:lnTo>
                          <a:pt x="5" y="77"/>
                        </a:lnTo>
                        <a:lnTo>
                          <a:pt x="5" y="78"/>
                        </a:lnTo>
                        <a:lnTo>
                          <a:pt x="5" y="78"/>
                        </a:lnTo>
                        <a:lnTo>
                          <a:pt x="5" y="79"/>
                        </a:lnTo>
                        <a:lnTo>
                          <a:pt x="5" y="79"/>
                        </a:lnTo>
                        <a:lnTo>
                          <a:pt x="5" y="79"/>
                        </a:lnTo>
                        <a:lnTo>
                          <a:pt x="5" y="80"/>
                        </a:lnTo>
                        <a:lnTo>
                          <a:pt x="5" y="80"/>
                        </a:lnTo>
                        <a:lnTo>
                          <a:pt x="5" y="80"/>
                        </a:lnTo>
                        <a:lnTo>
                          <a:pt x="5" y="81"/>
                        </a:lnTo>
                        <a:lnTo>
                          <a:pt x="5" y="81"/>
                        </a:lnTo>
                        <a:lnTo>
                          <a:pt x="5" y="82"/>
                        </a:lnTo>
                        <a:lnTo>
                          <a:pt x="5" y="82"/>
                        </a:lnTo>
                        <a:lnTo>
                          <a:pt x="5" y="82"/>
                        </a:lnTo>
                        <a:lnTo>
                          <a:pt x="5" y="83"/>
                        </a:lnTo>
                        <a:lnTo>
                          <a:pt x="5" y="83"/>
                        </a:lnTo>
                        <a:lnTo>
                          <a:pt x="5" y="84"/>
                        </a:lnTo>
                        <a:lnTo>
                          <a:pt x="5" y="84"/>
                        </a:lnTo>
                        <a:lnTo>
                          <a:pt x="5" y="84"/>
                        </a:lnTo>
                        <a:lnTo>
                          <a:pt x="5" y="85"/>
                        </a:lnTo>
                        <a:lnTo>
                          <a:pt x="5" y="85"/>
                        </a:lnTo>
                        <a:lnTo>
                          <a:pt x="5" y="86"/>
                        </a:lnTo>
                        <a:lnTo>
                          <a:pt x="5" y="86"/>
                        </a:lnTo>
                        <a:lnTo>
                          <a:pt x="5" y="86"/>
                        </a:lnTo>
                        <a:lnTo>
                          <a:pt x="5" y="87"/>
                        </a:lnTo>
                        <a:lnTo>
                          <a:pt x="5" y="87"/>
                        </a:lnTo>
                        <a:lnTo>
                          <a:pt x="5" y="88"/>
                        </a:lnTo>
                        <a:lnTo>
                          <a:pt x="5" y="88"/>
                        </a:lnTo>
                        <a:lnTo>
                          <a:pt x="5" y="88"/>
                        </a:lnTo>
                        <a:lnTo>
                          <a:pt x="5" y="89"/>
                        </a:lnTo>
                        <a:lnTo>
                          <a:pt x="5" y="89"/>
                        </a:lnTo>
                        <a:lnTo>
                          <a:pt x="5" y="90"/>
                        </a:lnTo>
                        <a:lnTo>
                          <a:pt x="5" y="90"/>
                        </a:lnTo>
                        <a:lnTo>
                          <a:pt x="5" y="90"/>
                        </a:lnTo>
                        <a:lnTo>
                          <a:pt x="5" y="91"/>
                        </a:lnTo>
                        <a:lnTo>
                          <a:pt x="5" y="91"/>
                        </a:lnTo>
                        <a:lnTo>
                          <a:pt x="5" y="92"/>
                        </a:lnTo>
                        <a:lnTo>
                          <a:pt x="5" y="92"/>
                        </a:lnTo>
                        <a:lnTo>
                          <a:pt x="5" y="92"/>
                        </a:lnTo>
                        <a:lnTo>
                          <a:pt x="6" y="93"/>
                        </a:lnTo>
                        <a:lnTo>
                          <a:pt x="6" y="93"/>
                        </a:lnTo>
                        <a:lnTo>
                          <a:pt x="6" y="94"/>
                        </a:lnTo>
                        <a:lnTo>
                          <a:pt x="6" y="94"/>
                        </a:lnTo>
                        <a:lnTo>
                          <a:pt x="6" y="94"/>
                        </a:lnTo>
                        <a:lnTo>
                          <a:pt x="6" y="95"/>
                        </a:lnTo>
                        <a:lnTo>
                          <a:pt x="6" y="95"/>
                        </a:lnTo>
                        <a:lnTo>
                          <a:pt x="6" y="96"/>
                        </a:lnTo>
                        <a:lnTo>
                          <a:pt x="6" y="96"/>
                        </a:lnTo>
                        <a:lnTo>
                          <a:pt x="6" y="96"/>
                        </a:lnTo>
                        <a:lnTo>
                          <a:pt x="6" y="97"/>
                        </a:lnTo>
                        <a:lnTo>
                          <a:pt x="6" y="97"/>
                        </a:lnTo>
                        <a:lnTo>
                          <a:pt x="6" y="97"/>
                        </a:lnTo>
                        <a:lnTo>
                          <a:pt x="6" y="98"/>
                        </a:lnTo>
                        <a:lnTo>
                          <a:pt x="6" y="98"/>
                        </a:lnTo>
                        <a:lnTo>
                          <a:pt x="6" y="98"/>
                        </a:lnTo>
                        <a:lnTo>
                          <a:pt x="6" y="99"/>
                        </a:lnTo>
                        <a:lnTo>
                          <a:pt x="6" y="99"/>
                        </a:lnTo>
                        <a:lnTo>
                          <a:pt x="6" y="99"/>
                        </a:lnTo>
                        <a:lnTo>
                          <a:pt x="6" y="100"/>
                        </a:lnTo>
                        <a:lnTo>
                          <a:pt x="6" y="100"/>
                        </a:lnTo>
                        <a:lnTo>
                          <a:pt x="6" y="101"/>
                        </a:lnTo>
                        <a:lnTo>
                          <a:pt x="6" y="101"/>
                        </a:lnTo>
                        <a:lnTo>
                          <a:pt x="6" y="101"/>
                        </a:lnTo>
                        <a:lnTo>
                          <a:pt x="6" y="102"/>
                        </a:lnTo>
                        <a:lnTo>
                          <a:pt x="6" y="102"/>
                        </a:lnTo>
                        <a:lnTo>
                          <a:pt x="6" y="102"/>
                        </a:lnTo>
                        <a:lnTo>
                          <a:pt x="6" y="103"/>
                        </a:lnTo>
                        <a:lnTo>
                          <a:pt x="6" y="103"/>
                        </a:lnTo>
                        <a:lnTo>
                          <a:pt x="6" y="103"/>
                        </a:lnTo>
                        <a:lnTo>
                          <a:pt x="6" y="104"/>
                        </a:lnTo>
                        <a:lnTo>
                          <a:pt x="6" y="104"/>
                        </a:lnTo>
                        <a:lnTo>
                          <a:pt x="6" y="104"/>
                        </a:lnTo>
                        <a:lnTo>
                          <a:pt x="6" y="105"/>
                        </a:lnTo>
                        <a:lnTo>
                          <a:pt x="6" y="105"/>
                        </a:lnTo>
                        <a:lnTo>
                          <a:pt x="6" y="105"/>
                        </a:lnTo>
                        <a:lnTo>
                          <a:pt x="6" y="106"/>
                        </a:lnTo>
                        <a:lnTo>
                          <a:pt x="6" y="106"/>
                        </a:lnTo>
                        <a:lnTo>
                          <a:pt x="6" y="106"/>
                        </a:lnTo>
                        <a:lnTo>
                          <a:pt x="6" y="107"/>
                        </a:lnTo>
                        <a:lnTo>
                          <a:pt x="6" y="107"/>
                        </a:lnTo>
                        <a:lnTo>
                          <a:pt x="6" y="108"/>
                        </a:lnTo>
                        <a:lnTo>
                          <a:pt x="6" y="108"/>
                        </a:lnTo>
                        <a:lnTo>
                          <a:pt x="6" y="108"/>
                        </a:lnTo>
                        <a:lnTo>
                          <a:pt x="6" y="108"/>
                        </a:lnTo>
                        <a:lnTo>
                          <a:pt x="6" y="109"/>
                        </a:lnTo>
                        <a:lnTo>
                          <a:pt x="6" y="109"/>
                        </a:lnTo>
                        <a:lnTo>
                          <a:pt x="6" y="109"/>
                        </a:lnTo>
                        <a:lnTo>
                          <a:pt x="6" y="110"/>
                        </a:lnTo>
                        <a:lnTo>
                          <a:pt x="6" y="110"/>
                        </a:lnTo>
                        <a:lnTo>
                          <a:pt x="6" y="110"/>
                        </a:lnTo>
                        <a:lnTo>
                          <a:pt x="6" y="111"/>
                        </a:lnTo>
                        <a:lnTo>
                          <a:pt x="6" y="111"/>
                        </a:lnTo>
                        <a:lnTo>
                          <a:pt x="6" y="111"/>
                        </a:lnTo>
                        <a:lnTo>
                          <a:pt x="6" y="111"/>
                        </a:lnTo>
                        <a:lnTo>
                          <a:pt x="6" y="112"/>
                        </a:lnTo>
                        <a:lnTo>
                          <a:pt x="6" y="112"/>
                        </a:lnTo>
                        <a:lnTo>
                          <a:pt x="6" y="112"/>
                        </a:lnTo>
                        <a:lnTo>
                          <a:pt x="6" y="113"/>
                        </a:lnTo>
                        <a:lnTo>
                          <a:pt x="6" y="113"/>
                        </a:lnTo>
                        <a:lnTo>
                          <a:pt x="6" y="113"/>
                        </a:lnTo>
                        <a:lnTo>
                          <a:pt x="6" y="113"/>
                        </a:lnTo>
                        <a:lnTo>
                          <a:pt x="6" y="114"/>
                        </a:lnTo>
                        <a:lnTo>
                          <a:pt x="6" y="114"/>
                        </a:lnTo>
                        <a:lnTo>
                          <a:pt x="6" y="114"/>
                        </a:lnTo>
                        <a:lnTo>
                          <a:pt x="6" y="115"/>
                        </a:lnTo>
                        <a:lnTo>
                          <a:pt x="6" y="115"/>
                        </a:lnTo>
                        <a:lnTo>
                          <a:pt x="6" y="115"/>
                        </a:lnTo>
                        <a:lnTo>
                          <a:pt x="6" y="116"/>
                        </a:lnTo>
                        <a:lnTo>
                          <a:pt x="6" y="116"/>
                        </a:lnTo>
                        <a:lnTo>
                          <a:pt x="6" y="116"/>
                        </a:lnTo>
                        <a:lnTo>
                          <a:pt x="6" y="116"/>
                        </a:lnTo>
                        <a:lnTo>
                          <a:pt x="6" y="116"/>
                        </a:lnTo>
                        <a:lnTo>
                          <a:pt x="6" y="117"/>
                        </a:lnTo>
                        <a:lnTo>
                          <a:pt x="6" y="117"/>
                        </a:lnTo>
                        <a:lnTo>
                          <a:pt x="6" y="117"/>
                        </a:lnTo>
                        <a:lnTo>
                          <a:pt x="6" y="117"/>
                        </a:lnTo>
                        <a:lnTo>
                          <a:pt x="6" y="118"/>
                        </a:lnTo>
                        <a:lnTo>
                          <a:pt x="6" y="118"/>
                        </a:lnTo>
                        <a:lnTo>
                          <a:pt x="6" y="118"/>
                        </a:lnTo>
                        <a:lnTo>
                          <a:pt x="6" y="118"/>
                        </a:lnTo>
                        <a:lnTo>
                          <a:pt x="6" y="119"/>
                        </a:lnTo>
                        <a:lnTo>
                          <a:pt x="6" y="119"/>
                        </a:lnTo>
                        <a:lnTo>
                          <a:pt x="6" y="119"/>
                        </a:lnTo>
                        <a:lnTo>
                          <a:pt x="6" y="120"/>
                        </a:lnTo>
                        <a:lnTo>
                          <a:pt x="6" y="120"/>
                        </a:lnTo>
                        <a:lnTo>
                          <a:pt x="6" y="120"/>
                        </a:lnTo>
                        <a:lnTo>
                          <a:pt x="6" y="120"/>
                        </a:lnTo>
                        <a:lnTo>
                          <a:pt x="6" y="120"/>
                        </a:lnTo>
                        <a:lnTo>
                          <a:pt x="6" y="121"/>
                        </a:lnTo>
                        <a:lnTo>
                          <a:pt x="6" y="121"/>
                        </a:lnTo>
                        <a:lnTo>
                          <a:pt x="6" y="121"/>
                        </a:lnTo>
                        <a:lnTo>
                          <a:pt x="6" y="122"/>
                        </a:lnTo>
                        <a:lnTo>
                          <a:pt x="6" y="122"/>
                        </a:lnTo>
                        <a:lnTo>
                          <a:pt x="6" y="122"/>
                        </a:lnTo>
                        <a:lnTo>
                          <a:pt x="6" y="122"/>
                        </a:lnTo>
                        <a:lnTo>
                          <a:pt x="6" y="122"/>
                        </a:lnTo>
                        <a:lnTo>
                          <a:pt x="6" y="122"/>
                        </a:lnTo>
                        <a:lnTo>
                          <a:pt x="7" y="123"/>
                        </a:lnTo>
                        <a:lnTo>
                          <a:pt x="7" y="123"/>
                        </a:lnTo>
                        <a:lnTo>
                          <a:pt x="7" y="123"/>
                        </a:lnTo>
                        <a:lnTo>
                          <a:pt x="7" y="123"/>
                        </a:lnTo>
                        <a:lnTo>
                          <a:pt x="7" y="124"/>
                        </a:lnTo>
                        <a:lnTo>
                          <a:pt x="7" y="124"/>
                        </a:lnTo>
                        <a:lnTo>
                          <a:pt x="7" y="124"/>
                        </a:lnTo>
                        <a:lnTo>
                          <a:pt x="7" y="124"/>
                        </a:lnTo>
                        <a:lnTo>
                          <a:pt x="7" y="124"/>
                        </a:lnTo>
                        <a:lnTo>
                          <a:pt x="7" y="125"/>
                        </a:lnTo>
                        <a:lnTo>
                          <a:pt x="7" y="125"/>
                        </a:lnTo>
                        <a:lnTo>
                          <a:pt x="7" y="125"/>
                        </a:lnTo>
                        <a:lnTo>
                          <a:pt x="7" y="125"/>
                        </a:lnTo>
                        <a:lnTo>
                          <a:pt x="7" y="126"/>
                        </a:lnTo>
                        <a:lnTo>
                          <a:pt x="7" y="126"/>
                        </a:lnTo>
                        <a:lnTo>
                          <a:pt x="7" y="126"/>
                        </a:lnTo>
                        <a:lnTo>
                          <a:pt x="7" y="126"/>
                        </a:lnTo>
                        <a:lnTo>
                          <a:pt x="7" y="126"/>
                        </a:lnTo>
                        <a:lnTo>
                          <a:pt x="7" y="127"/>
                        </a:lnTo>
                        <a:lnTo>
                          <a:pt x="7" y="127"/>
                        </a:lnTo>
                        <a:lnTo>
                          <a:pt x="7" y="127"/>
                        </a:lnTo>
                        <a:lnTo>
                          <a:pt x="7" y="127"/>
                        </a:lnTo>
                        <a:lnTo>
                          <a:pt x="7" y="128"/>
                        </a:lnTo>
                        <a:lnTo>
                          <a:pt x="7" y="128"/>
                        </a:lnTo>
                        <a:lnTo>
                          <a:pt x="7" y="128"/>
                        </a:lnTo>
                        <a:lnTo>
                          <a:pt x="7" y="128"/>
                        </a:lnTo>
                        <a:lnTo>
                          <a:pt x="7" y="128"/>
                        </a:lnTo>
                        <a:lnTo>
                          <a:pt x="7" y="128"/>
                        </a:lnTo>
                        <a:lnTo>
                          <a:pt x="7" y="129"/>
                        </a:lnTo>
                        <a:lnTo>
                          <a:pt x="7" y="129"/>
                        </a:lnTo>
                        <a:lnTo>
                          <a:pt x="7" y="129"/>
                        </a:lnTo>
                        <a:lnTo>
                          <a:pt x="7" y="129"/>
                        </a:lnTo>
                        <a:lnTo>
                          <a:pt x="7" y="129"/>
                        </a:lnTo>
                        <a:lnTo>
                          <a:pt x="7" y="130"/>
                        </a:lnTo>
                        <a:lnTo>
                          <a:pt x="7" y="129"/>
                        </a:lnTo>
                        <a:lnTo>
                          <a:pt x="7" y="130"/>
                        </a:lnTo>
                        <a:lnTo>
                          <a:pt x="7" y="130"/>
                        </a:lnTo>
                        <a:lnTo>
                          <a:pt x="7" y="130"/>
                        </a:lnTo>
                        <a:lnTo>
                          <a:pt x="7" y="131"/>
                        </a:lnTo>
                        <a:lnTo>
                          <a:pt x="7" y="131"/>
                        </a:lnTo>
                        <a:lnTo>
                          <a:pt x="7" y="131"/>
                        </a:lnTo>
                        <a:lnTo>
                          <a:pt x="7" y="131"/>
                        </a:lnTo>
                        <a:lnTo>
                          <a:pt x="7" y="131"/>
                        </a:lnTo>
                        <a:lnTo>
                          <a:pt x="7" y="131"/>
                        </a:lnTo>
                        <a:lnTo>
                          <a:pt x="7" y="132"/>
                        </a:lnTo>
                        <a:lnTo>
                          <a:pt x="7" y="132"/>
                        </a:lnTo>
                        <a:lnTo>
                          <a:pt x="7" y="132"/>
                        </a:lnTo>
                        <a:lnTo>
                          <a:pt x="7" y="132"/>
                        </a:lnTo>
                        <a:lnTo>
                          <a:pt x="7" y="132"/>
                        </a:lnTo>
                        <a:lnTo>
                          <a:pt x="7" y="132"/>
                        </a:lnTo>
                        <a:lnTo>
                          <a:pt x="7" y="132"/>
                        </a:lnTo>
                        <a:lnTo>
                          <a:pt x="7" y="132"/>
                        </a:lnTo>
                        <a:lnTo>
                          <a:pt x="7" y="133"/>
                        </a:lnTo>
                        <a:lnTo>
                          <a:pt x="7" y="133"/>
                        </a:lnTo>
                        <a:lnTo>
                          <a:pt x="7" y="133"/>
                        </a:lnTo>
                        <a:lnTo>
                          <a:pt x="7" y="133"/>
                        </a:lnTo>
                        <a:lnTo>
                          <a:pt x="7" y="133"/>
                        </a:lnTo>
                        <a:lnTo>
                          <a:pt x="7" y="134"/>
                        </a:lnTo>
                        <a:lnTo>
                          <a:pt x="7" y="134"/>
                        </a:lnTo>
                        <a:lnTo>
                          <a:pt x="7" y="134"/>
                        </a:lnTo>
                        <a:lnTo>
                          <a:pt x="7" y="134"/>
                        </a:lnTo>
                        <a:lnTo>
                          <a:pt x="7" y="134"/>
                        </a:lnTo>
                        <a:lnTo>
                          <a:pt x="7" y="134"/>
                        </a:lnTo>
                        <a:lnTo>
                          <a:pt x="7" y="134"/>
                        </a:lnTo>
                        <a:lnTo>
                          <a:pt x="7" y="134"/>
                        </a:lnTo>
                        <a:lnTo>
                          <a:pt x="7" y="135"/>
                        </a:lnTo>
                        <a:lnTo>
                          <a:pt x="7" y="135"/>
                        </a:lnTo>
                        <a:lnTo>
                          <a:pt x="7" y="135"/>
                        </a:lnTo>
                        <a:lnTo>
                          <a:pt x="7" y="135"/>
                        </a:lnTo>
                        <a:lnTo>
                          <a:pt x="7" y="135"/>
                        </a:lnTo>
                        <a:lnTo>
                          <a:pt x="7" y="135"/>
                        </a:lnTo>
                        <a:lnTo>
                          <a:pt x="7" y="135"/>
                        </a:lnTo>
                        <a:lnTo>
                          <a:pt x="7" y="135"/>
                        </a:lnTo>
                        <a:lnTo>
                          <a:pt x="7" y="136"/>
                        </a:lnTo>
                        <a:lnTo>
                          <a:pt x="7" y="136"/>
                        </a:lnTo>
                        <a:lnTo>
                          <a:pt x="7" y="136"/>
                        </a:lnTo>
                        <a:lnTo>
                          <a:pt x="7" y="136"/>
                        </a:lnTo>
                        <a:lnTo>
                          <a:pt x="7" y="136"/>
                        </a:lnTo>
                        <a:lnTo>
                          <a:pt x="7" y="136"/>
                        </a:lnTo>
                        <a:lnTo>
                          <a:pt x="7" y="136"/>
                        </a:lnTo>
                        <a:lnTo>
                          <a:pt x="7" y="136"/>
                        </a:lnTo>
                        <a:lnTo>
                          <a:pt x="7" y="136"/>
                        </a:lnTo>
                        <a:lnTo>
                          <a:pt x="7" y="137"/>
                        </a:lnTo>
                        <a:lnTo>
                          <a:pt x="7" y="137"/>
                        </a:lnTo>
                        <a:lnTo>
                          <a:pt x="7" y="137"/>
                        </a:lnTo>
                        <a:lnTo>
                          <a:pt x="7" y="137"/>
                        </a:lnTo>
                        <a:lnTo>
                          <a:pt x="7" y="137"/>
                        </a:lnTo>
                        <a:lnTo>
                          <a:pt x="7" y="138"/>
                        </a:lnTo>
                        <a:lnTo>
                          <a:pt x="7" y="138"/>
                        </a:lnTo>
                        <a:lnTo>
                          <a:pt x="7" y="138"/>
                        </a:lnTo>
                        <a:lnTo>
                          <a:pt x="7" y="138"/>
                        </a:lnTo>
                        <a:lnTo>
                          <a:pt x="7" y="138"/>
                        </a:lnTo>
                        <a:lnTo>
                          <a:pt x="7" y="138"/>
                        </a:lnTo>
                        <a:lnTo>
                          <a:pt x="7" y="138"/>
                        </a:lnTo>
                        <a:lnTo>
                          <a:pt x="7" y="138"/>
                        </a:lnTo>
                        <a:lnTo>
                          <a:pt x="7" y="138"/>
                        </a:lnTo>
                        <a:lnTo>
                          <a:pt x="7" y="139"/>
                        </a:lnTo>
                        <a:lnTo>
                          <a:pt x="7" y="139"/>
                        </a:lnTo>
                        <a:lnTo>
                          <a:pt x="7" y="139"/>
                        </a:lnTo>
                        <a:lnTo>
                          <a:pt x="7" y="139"/>
                        </a:lnTo>
                        <a:lnTo>
                          <a:pt x="7" y="139"/>
                        </a:lnTo>
                        <a:lnTo>
                          <a:pt x="7" y="139"/>
                        </a:lnTo>
                        <a:lnTo>
                          <a:pt x="7" y="139"/>
                        </a:lnTo>
                        <a:lnTo>
                          <a:pt x="7" y="139"/>
                        </a:lnTo>
                        <a:lnTo>
                          <a:pt x="7" y="139"/>
                        </a:lnTo>
                        <a:lnTo>
                          <a:pt x="7" y="139"/>
                        </a:lnTo>
                        <a:lnTo>
                          <a:pt x="7" y="139"/>
                        </a:lnTo>
                        <a:lnTo>
                          <a:pt x="7" y="140"/>
                        </a:lnTo>
                        <a:lnTo>
                          <a:pt x="8" y="140"/>
                        </a:lnTo>
                        <a:lnTo>
                          <a:pt x="8" y="140"/>
                        </a:lnTo>
                        <a:lnTo>
                          <a:pt x="8" y="140"/>
                        </a:lnTo>
                        <a:lnTo>
                          <a:pt x="8" y="140"/>
                        </a:lnTo>
                        <a:lnTo>
                          <a:pt x="8" y="140"/>
                        </a:lnTo>
                        <a:lnTo>
                          <a:pt x="8" y="140"/>
                        </a:lnTo>
                        <a:lnTo>
                          <a:pt x="8" y="140"/>
                        </a:lnTo>
                        <a:lnTo>
                          <a:pt x="8" y="141"/>
                        </a:lnTo>
                        <a:lnTo>
                          <a:pt x="8" y="141"/>
                        </a:lnTo>
                        <a:lnTo>
                          <a:pt x="8" y="141"/>
                        </a:lnTo>
                        <a:lnTo>
                          <a:pt x="8" y="141"/>
                        </a:lnTo>
                        <a:lnTo>
                          <a:pt x="8" y="141"/>
                        </a:lnTo>
                        <a:lnTo>
                          <a:pt x="8" y="141"/>
                        </a:lnTo>
                        <a:lnTo>
                          <a:pt x="8" y="141"/>
                        </a:lnTo>
                        <a:lnTo>
                          <a:pt x="8" y="141"/>
                        </a:lnTo>
                        <a:lnTo>
                          <a:pt x="8" y="141"/>
                        </a:lnTo>
                        <a:lnTo>
                          <a:pt x="8" y="141"/>
                        </a:lnTo>
                        <a:lnTo>
                          <a:pt x="8" y="142"/>
                        </a:lnTo>
                        <a:lnTo>
                          <a:pt x="8" y="142"/>
                        </a:lnTo>
                        <a:lnTo>
                          <a:pt x="8" y="142"/>
                        </a:lnTo>
                        <a:lnTo>
                          <a:pt x="8" y="142"/>
                        </a:lnTo>
                        <a:lnTo>
                          <a:pt x="8" y="142"/>
                        </a:lnTo>
                        <a:lnTo>
                          <a:pt x="8" y="142"/>
                        </a:lnTo>
                        <a:lnTo>
                          <a:pt x="8" y="142"/>
                        </a:lnTo>
                        <a:lnTo>
                          <a:pt x="8" y="142"/>
                        </a:lnTo>
                        <a:lnTo>
                          <a:pt x="8" y="142"/>
                        </a:lnTo>
                        <a:lnTo>
                          <a:pt x="8" y="142"/>
                        </a:lnTo>
                        <a:lnTo>
                          <a:pt x="8" y="143"/>
                        </a:lnTo>
                        <a:lnTo>
                          <a:pt x="8" y="142"/>
                        </a:lnTo>
                        <a:lnTo>
                          <a:pt x="8" y="143"/>
                        </a:lnTo>
                        <a:lnTo>
                          <a:pt x="8" y="143"/>
                        </a:lnTo>
                        <a:lnTo>
                          <a:pt x="8" y="143"/>
                        </a:lnTo>
                        <a:lnTo>
                          <a:pt x="8" y="143"/>
                        </a:lnTo>
                        <a:lnTo>
                          <a:pt x="8" y="143"/>
                        </a:lnTo>
                        <a:lnTo>
                          <a:pt x="8" y="143"/>
                        </a:lnTo>
                        <a:lnTo>
                          <a:pt x="8" y="143"/>
                        </a:lnTo>
                        <a:lnTo>
                          <a:pt x="8" y="143"/>
                        </a:lnTo>
                        <a:lnTo>
                          <a:pt x="8" y="143"/>
                        </a:lnTo>
                        <a:lnTo>
                          <a:pt x="8" y="143"/>
                        </a:lnTo>
                        <a:lnTo>
                          <a:pt x="8" y="143"/>
                        </a:lnTo>
                        <a:lnTo>
                          <a:pt x="8" y="144"/>
                        </a:lnTo>
                        <a:lnTo>
                          <a:pt x="8" y="143"/>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4"/>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5"/>
                        </a:lnTo>
                        <a:lnTo>
                          <a:pt x="8" y="146"/>
                        </a:lnTo>
                        <a:lnTo>
                          <a:pt x="8" y="146"/>
                        </a:lnTo>
                        <a:lnTo>
                          <a:pt x="8" y="146"/>
                        </a:lnTo>
                        <a:lnTo>
                          <a:pt x="8" y="146"/>
                        </a:lnTo>
                        <a:lnTo>
                          <a:pt x="8" y="146"/>
                        </a:lnTo>
                        <a:lnTo>
                          <a:pt x="8" y="146"/>
                        </a:lnTo>
                        <a:lnTo>
                          <a:pt x="8" y="146"/>
                        </a:lnTo>
                        <a:lnTo>
                          <a:pt x="8" y="146"/>
                        </a:lnTo>
                        <a:lnTo>
                          <a:pt x="8" y="146"/>
                        </a:lnTo>
                        <a:lnTo>
                          <a:pt x="8" y="146"/>
                        </a:lnTo>
                        <a:lnTo>
                          <a:pt x="8" y="146"/>
                        </a:lnTo>
                        <a:lnTo>
                          <a:pt x="8" y="146"/>
                        </a:lnTo>
                        <a:lnTo>
                          <a:pt x="8" y="146"/>
                        </a:lnTo>
                        <a:lnTo>
                          <a:pt x="8" y="146"/>
                        </a:lnTo>
                        <a:lnTo>
                          <a:pt x="8" y="146"/>
                        </a:lnTo>
                        <a:lnTo>
                          <a:pt x="8" y="147"/>
                        </a:lnTo>
                        <a:lnTo>
                          <a:pt x="8" y="147"/>
                        </a:lnTo>
                        <a:lnTo>
                          <a:pt x="8" y="147"/>
                        </a:lnTo>
                        <a:lnTo>
                          <a:pt x="8" y="147"/>
                        </a:lnTo>
                        <a:lnTo>
                          <a:pt x="8" y="147"/>
                        </a:lnTo>
                        <a:lnTo>
                          <a:pt x="8" y="147"/>
                        </a:lnTo>
                        <a:lnTo>
                          <a:pt x="8" y="147"/>
                        </a:lnTo>
                        <a:lnTo>
                          <a:pt x="8" y="147"/>
                        </a:lnTo>
                        <a:lnTo>
                          <a:pt x="8" y="147"/>
                        </a:lnTo>
                        <a:lnTo>
                          <a:pt x="8" y="147"/>
                        </a:lnTo>
                        <a:lnTo>
                          <a:pt x="8" y="147"/>
                        </a:lnTo>
                        <a:lnTo>
                          <a:pt x="8" y="147"/>
                        </a:lnTo>
                        <a:lnTo>
                          <a:pt x="8" y="147"/>
                        </a:lnTo>
                        <a:lnTo>
                          <a:pt x="8" y="148"/>
                        </a:lnTo>
                        <a:lnTo>
                          <a:pt x="8" y="148"/>
                        </a:lnTo>
                        <a:lnTo>
                          <a:pt x="8" y="148"/>
                        </a:lnTo>
                        <a:lnTo>
                          <a:pt x="8" y="147"/>
                        </a:lnTo>
                        <a:lnTo>
                          <a:pt x="9" y="148"/>
                        </a:lnTo>
                        <a:lnTo>
                          <a:pt x="9" y="148"/>
                        </a:lnTo>
                        <a:lnTo>
                          <a:pt x="9" y="148"/>
                        </a:lnTo>
                        <a:lnTo>
                          <a:pt x="9" y="148"/>
                        </a:lnTo>
                        <a:lnTo>
                          <a:pt x="9" y="148"/>
                        </a:lnTo>
                        <a:lnTo>
                          <a:pt x="9" y="148"/>
                        </a:lnTo>
                        <a:lnTo>
                          <a:pt x="9" y="148"/>
                        </a:lnTo>
                        <a:lnTo>
                          <a:pt x="9" y="148"/>
                        </a:lnTo>
                        <a:lnTo>
                          <a:pt x="9" y="148"/>
                        </a:lnTo>
                        <a:lnTo>
                          <a:pt x="9" y="148"/>
                        </a:lnTo>
                        <a:lnTo>
                          <a:pt x="9" y="148"/>
                        </a:lnTo>
                        <a:lnTo>
                          <a:pt x="9" y="148"/>
                        </a:lnTo>
                        <a:lnTo>
                          <a:pt x="9" y="148"/>
                        </a:lnTo>
                        <a:lnTo>
                          <a:pt x="9" y="148"/>
                        </a:lnTo>
                        <a:lnTo>
                          <a:pt x="9" y="148"/>
                        </a:lnTo>
                        <a:lnTo>
                          <a:pt x="9" y="149"/>
                        </a:lnTo>
                        <a:lnTo>
                          <a:pt x="9" y="148"/>
                        </a:lnTo>
                        <a:lnTo>
                          <a:pt x="9" y="149"/>
                        </a:lnTo>
                        <a:lnTo>
                          <a:pt x="9" y="149"/>
                        </a:lnTo>
                        <a:lnTo>
                          <a:pt x="9" y="149"/>
                        </a:lnTo>
                        <a:lnTo>
                          <a:pt x="9" y="149"/>
                        </a:lnTo>
                        <a:lnTo>
                          <a:pt x="9" y="149"/>
                        </a:lnTo>
                        <a:lnTo>
                          <a:pt x="9" y="149"/>
                        </a:lnTo>
                        <a:lnTo>
                          <a:pt x="9" y="149"/>
                        </a:lnTo>
                        <a:lnTo>
                          <a:pt x="9" y="149"/>
                        </a:lnTo>
                        <a:lnTo>
                          <a:pt x="9" y="149"/>
                        </a:lnTo>
                        <a:lnTo>
                          <a:pt x="9" y="149"/>
                        </a:lnTo>
                        <a:lnTo>
                          <a:pt x="9" y="149"/>
                        </a:lnTo>
                        <a:lnTo>
                          <a:pt x="9" y="149"/>
                        </a:lnTo>
                        <a:lnTo>
                          <a:pt x="9" y="149"/>
                        </a:lnTo>
                        <a:lnTo>
                          <a:pt x="9" y="149"/>
                        </a:lnTo>
                        <a:lnTo>
                          <a:pt x="9" y="149"/>
                        </a:lnTo>
                        <a:lnTo>
                          <a:pt x="9" y="149"/>
                        </a:lnTo>
                        <a:lnTo>
                          <a:pt x="9" y="149"/>
                        </a:lnTo>
                        <a:lnTo>
                          <a:pt x="9" y="149"/>
                        </a:lnTo>
                        <a:lnTo>
                          <a:pt x="9" y="150"/>
                        </a:lnTo>
                        <a:lnTo>
                          <a:pt x="9" y="149"/>
                        </a:lnTo>
                        <a:lnTo>
                          <a:pt x="9" y="149"/>
                        </a:lnTo>
                        <a:lnTo>
                          <a:pt x="9" y="149"/>
                        </a:lnTo>
                        <a:lnTo>
                          <a:pt x="9" y="150"/>
                        </a:lnTo>
                        <a:lnTo>
                          <a:pt x="9" y="150"/>
                        </a:lnTo>
                        <a:lnTo>
                          <a:pt x="9" y="149"/>
                        </a:lnTo>
                        <a:lnTo>
                          <a:pt x="9" y="150"/>
                        </a:lnTo>
                        <a:lnTo>
                          <a:pt x="9" y="150"/>
                        </a:lnTo>
                        <a:lnTo>
                          <a:pt x="9" y="150"/>
                        </a:lnTo>
                        <a:lnTo>
                          <a:pt x="9" y="149"/>
                        </a:lnTo>
                        <a:lnTo>
                          <a:pt x="9" y="150"/>
                        </a:lnTo>
                        <a:lnTo>
                          <a:pt x="9" y="150"/>
                        </a:lnTo>
                        <a:lnTo>
                          <a:pt x="9" y="150"/>
                        </a:lnTo>
                        <a:lnTo>
                          <a:pt x="9" y="150"/>
                        </a:lnTo>
                        <a:lnTo>
                          <a:pt x="9" y="150"/>
                        </a:lnTo>
                        <a:lnTo>
                          <a:pt x="9" y="150"/>
                        </a:lnTo>
                        <a:lnTo>
                          <a:pt x="9" y="150"/>
                        </a:lnTo>
                        <a:lnTo>
                          <a:pt x="9" y="150"/>
                        </a:lnTo>
                        <a:lnTo>
                          <a:pt x="9" y="150"/>
                        </a:lnTo>
                        <a:lnTo>
                          <a:pt x="9" y="150"/>
                        </a:lnTo>
                        <a:lnTo>
                          <a:pt x="9" y="150"/>
                        </a:lnTo>
                        <a:lnTo>
                          <a:pt x="9" y="150"/>
                        </a:lnTo>
                        <a:lnTo>
                          <a:pt x="9" y="151"/>
                        </a:lnTo>
                        <a:lnTo>
                          <a:pt x="9" y="150"/>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1"/>
                        </a:lnTo>
                        <a:lnTo>
                          <a:pt x="9" y="152"/>
                        </a:lnTo>
                        <a:lnTo>
                          <a:pt x="9" y="151"/>
                        </a:lnTo>
                        <a:lnTo>
                          <a:pt x="9" y="152"/>
                        </a:lnTo>
                        <a:lnTo>
                          <a:pt x="9" y="152"/>
                        </a:lnTo>
                        <a:lnTo>
                          <a:pt x="9" y="152"/>
                        </a:lnTo>
                        <a:lnTo>
                          <a:pt x="9" y="152"/>
                        </a:lnTo>
                        <a:lnTo>
                          <a:pt x="9" y="152"/>
                        </a:lnTo>
                        <a:lnTo>
                          <a:pt x="9" y="152"/>
                        </a:lnTo>
                        <a:lnTo>
                          <a:pt x="9" y="152"/>
                        </a:lnTo>
                        <a:lnTo>
                          <a:pt x="9" y="152"/>
                        </a:lnTo>
                        <a:lnTo>
                          <a:pt x="9" y="152"/>
                        </a:lnTo>
                        <a:lnTo>
                          <a:pt x="9" y="152"/>
                        </a:lnTo>
                        <a:lnTo>
                          <a:pt x="9" y="152"/>
                        </a:lnTo>
                        <a:lnTo>
                          <a:pt x="9" y="152"/>
                        </a:lnTo>
                        <a:lnTo>
                          <a:pt x="9" y="152"/>
                        </a:lnTo>
                        <a:lnTo>
                          <a:pt x="9" y="152"/>
                        </a:lnTo>
                        <a:lnTo>
                          <a:pt x="9" y="152"/>
                        </a:lnTo>
                        <a:lnTo>
                          <a:pt x="9" y="152"/>
                        </a:lnTo>
                        <a:lnTo>
                          <a:pt x="9" y="152"/>
                        </a:lnTo>
                        <a:lnTo>
                          <a:pt x="9" y="152"/>
                        </a:lnTo>
                        <a:lnTo>
                          <a:pt x="9" y="152"/>
                        </a:lnTo>
                        <a:lnTo>
                          <a:pt x="9" y="152"/>
                        </a:lnTo>
                        <a:lnTo>
                          <a:pt x="10" y="152"/>
                        </a:lnTo>
                        <a:lnTo>
                          <a:pt x="10" y="152"/>
                        </a:lnTo>
                        <a:lnTo>
                          <a:pt x="10" y="152"/>
                        </a:lnTo>
                        <a:lnTo>
                          <a:pt x="10" y="152"/>
                        </a:lnTo>
                        <a:lnTo>
                          <a:pt x="10" y="152"/>
                        </a:lnTo>
                        <a:lnTo>
                          <a:pt x="10" y="152"/>
                        </a:lnTo>
                        <a:lnTo>
                          <a:pt x="10" y="152"/>
                        </a:lnTo>
                        <a:lnTo>
                          <a:pt x="10" y="152"/>
                        </a:lnTo>
                        <a:lnTo>
                          <a:pt x="10" y="152"/>
                        </a:lnTo>
                        <a:lnTo>
                          <a:pt x="10" y="152"/>
                        </a:lnTo>
                        <a:lnTo>
                          <a:pt x="10" y="153"/>
                        </a:lnTo>
                        <a:lnTo>
                          <a:pt x="10" y="152"/>
                        </a:lnTo>
                        <a:lnTo>
                          <a:pt x="10" y="152"/>
                        </a:lnTo>
                        <a:lnTo>
                          <a:pt x="10" y="152"/>
                        </a:lnTo>
                        <a:lnTo>
                          <a:pt x="10" y="152"/>
                        </a:lnTo>
                        <a:lnTo>
                          <a:pt x="10" y="153"/>
                        </a:lnTo>
                        <a:lnTo>
                          <a:pt x="10" y="153"/>
                        </a:lnTo>
                        <a:lnTo>
                          <a:pt x="10" y="153"/>
                        </a:lnTo>
                        <a:lnTo>
                          <a:pt x="10" y="153"/>
                        </a:lnTo>
                        <a:lnTo>
                          <a:pt x="10" y="152"/>
                        </a:lnTo>
                        <a:lnTo>
                          <a:pt x="10" y="153"/>
                        </a:lnTo>
                        <a:lnTo>
                          <a:pt x="10" y="152"/>
                        </a:lnTo>
                        <a:lnTo>
                          <a:pt x="10" y="152"/>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3"/>
                        </a:lnTo>
                        <a:lnTo>
                          <a:pt x="10" y="154"/>
                        </a:lnTo>
                        <a:lnTo>
                          <a:pt x="10" y="153"/>
                        </a:lnTo>
                        <a:lnTo>
                          <a:pt x="10" y="153"/>
                        </a:lnTo>
                        <a:lnTo>
                          <a:pt x="10" y="153"/>
                        </a:lnTo>
                        <a:lnTo>
                          <a:pt x="10" y="153"/>
                        </a:lnTo>
                        <a:lnTo>
                          <a:pt x="10" y="153"/>
                        </a:lnTo>
                        <a:lnTo>
                          <a:pt x="10" y="154"/>
                        </a:lnTo>
                        <a:lnTo>
                          <a:pt x="10" y="154"/>
                        </a:lnTo>
                        <a:lnTo>
                          <a:pt x="10" y="153"/>
                        </a:lnTo>
                        <a:lnTo>
                          <a:pt x="10" y="154"/>
                        </a:lnTo>
                        <a:lnTo>
                          <a:pt x="10" y="154"/>
                        </a:lnTo>
                        <a:lnTo>
                          <a:pt x="10" y="154"/>
                        </a:lnTo>
                        <a:lnTo>
                          <a:pt x="10" y="154"/>
                        </a:lnTo>
                        <a:lnTo>
                          <a:pt x="10" y="153"/>
                        </a:lnTo>
                        <a:lnTo>
                          <a:pt x="10" y="153"/>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0" y="154"/>
                        </a:lnTo>
                        <a:lnTo>
                          <a:pt x="11" y="155"/>
                        </a:lnTo>
                        <a:lnTo>
                          <a:pt x="11" y="154"/>
                        </a:lnTo>
                        <a:lnTo>
                          <a:pt x="11" y="154"/>
                        </a:lnTo>
                        <a:lnTo>
                          <a:pt x="11" y="155"/>
                        </a:lnTo>
                        <a:lnTo>
                          <a:pt x="11" y="154"/>
                        </a:lnTo>
                        <a:lnTo>
                          <a:pt x="11" y="154"/>
                        </a:lnTo>
                        <a:lnTo>
                          <a:pt x="11" y="154"/>
                        </a:lnTo>
                        <a:lnTo>
                          <a:pt x="11" y="155"/>
                        </a:lnTo>
                        <a:lnTo>
                          <a:pt x="11" y="154"/>
                        </a:lnTo>
                        <a:lnTo>
                          <a:pt x="11" y="155"/>
                        </a:lnTo>
                        <a:lnTo>
                          <a:pt x="11" y="155"/>
                        </a:lnTo>
                        <a:lnTo>
                          <a:pt x="11" y="154"/>
                        </a:lnTo>
                        <a:lnTo>
                          <a:pt x="11" y="155"/>
                        </a:lnTo>
                        <a:lnTo>
                          <a:pt x="11" y="155"/>
                        </a:lnTo>
                        <a:lnTo>
                          <a:pt x="11" y="154"/>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5"/>
                        </a:lnTo>
                        <a:lnTo>
                          <a:pt x="11" y="156"/>
                        </a:lnTo>
                        <a:lnTo>
                          <a:pt x="11" y="156"/>
                        </a:lnTo>
                        <a:lnTo>
                          <a:pt x="11" y="155"/>
                        </a:lnTo>
                        <a:lnTo>
                          <a:pt x="11" y="155"/>
                        </a:lnTo>
                        <a:lnTo>
                          <a:pt x="11" y="155"/>
                        </a:lnTo>
                        <a:lnTo>
                          <a:pt x="11" y="156"/>
                        </a:lnTo>
                        <a:lnTo>
                          <a:pt x="11" y="155"/>
                        </a:lnTo>
                        <a:lnTo>
                          <a:pt x="11" y="156"/>
                        </a:lnTo>
                        <a:lnTo>
                          <a:pt x="11" y="156"/>
                        </a:lnTo>
                        <a:lnTo>
                          <a:pt x="11" y="155"/>
                        </a:lnTo>
                        <a:lnTo>
                          <a:pt x="11" y="156"/>
                        </a:lnTo>
                        <a:lnTo>
                          <a:pt x="11" y="155"/>
                        </a:lnTo>
                        <a:lnTo>
                          <a:pt x="11" y="155"/>
                        </a:lnTo>
                        <a:lnTo>
                          <a:pt x="11" y="156"/>
                        </a:lnTo>
                        <a:lnTo>
                          <a:pt x="11" y="156"/>
                        </a:lnTo>
                        <a:lnTo>
                          <a:pt x="11" y="156"/>
                        </a:lnTo>
                        <a:lnTo>
                          <a:pt x="11" y="156"/>
                        </a:lnTo>
                        <a:lnTo>
                          <a:pt x="11" y="155"/>
                        </a:lnTo>
                        <a:lnTo>
                          <a:pt x="11" y="156"/>
                        </a:lnTo>
                        <a:lnTo>
                          <a:pt x="11" y="155"/>
                        </a:lnTo>
                        <a:lnTo>
                          <a:pt x="11" y="156"/>
                        </a:lnTo>
                        <a:lnTo>
                          <a:pt x="12" y="156"/>
                        </a:lnTo>
                        <a:lnTo>
                          <a:pt x="12" y="156"/>
                        </a:lnTo>
                        <a:lnTo>
                          <a:pt x="12" y="156"/>
                        </a:lnTo>
                        <a:lnTo>
                          <a:pt x="12" y="156"/>
                        </a:lnTo>
                        <a:lnTo>
                          <a:pt x="12" y="155"/>
                        </a:lnTo>
                        <a:lnTo>
                          <a:pt x="12" y="156"/>
                        </a:lnTo>
                        <a:lnTo>
                          <a:pt x="12" y="156"/>
                        </a:lnTo>
                        <a:lnTo>
                          <a:pt x="12" y="156"/>
                        </a:lnTo>
                        <a:lnTo>
                          <a:pt x="12" y="156"/>
                        </a:lnTo>
                        <a:lnTo>
                          <a:pt x="12" y="156"/>
                        </a:lnTo>
                        <a:lnTo>
                          <a:pt x="12" y="156"/>
                        </a:lnTo>
                        <a:lnTo>
                          <a:pt x="12" y="155"/>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2"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6"/>
                        </a:lnTo>
                        <a:lnTo>
                          <a:pt x="13" y="157"/>
                        </a:lnTo>
                        <a:lnTo>
                          <a:pt x="13" y="156"/>
                        </a:lnTo>
                        <a:lnTo>
                          <a:pt x="13" y="156"/>
                        </a:lnTo>
                        <a:lnTo>
                          <a:pt x="13" y="156"/>
                        </a:lnTo>
                        <a:lnTo>
                          <a:pt x="13" y="156"/>
                        </a:lnTo>
                        <a:lnTo>
                          <a:pt x="13" y="156"/>
                        </a:lnTo>
                        <a:lnTo>
                          <a:pt x="13" y="156"/>
                        </a:lnTo>
                        <a:lnTo>
                          <a:pt x="13" y="157"/>
                        </a:lnTo>
                        <a:lnTo>
                          <a:pt x="13" y="156"/>
                        </a:lnTo>
                        <a:lnTo>
                          <a:pt x="13" y="156"/>
                        </a:lnTo>
                        <a:lnTo>
                          <a:pt x="13" y="156"/>
                        </a:lnTo>
                        <a:lnTo>
                          <a:pt x="13" y="157"/>
                        </a:lnTo>
                        <a:lnTo>
                          <a:pt x="13" y="156"/>
                        </a:lnTo>
                        <a:lnTo>
                          <a:pt x="13" y="156"/>
                        </a:lnTo>
                        <a:lnTo>
                          <a:pt x="13" y="156"/>
                        </a:lnTo>
                        <a:lnTo>
                          <a:pt x="13" y="157"/>
                        </a:lnTo>
                        <a:lnTo>
                          <a:pt x="13" y="156"/>
                        </a:lnTo>
                        <a:lnTo>
                          <a:pt x="13" y="157"/>
                        </a:lnTo>
                        <a:lnTo>
                          <a:pt x="13" y="156"/>
                        </a:lnTo>
                        <a:lnTo>
                          <a:pt x="13" y="156"/>
                        </a:lnTo>
                        <a:lnTo>
                          <a:pt x="13" y="157"/>
                        </a:lnTo>
                        <a:lnTo>
                          <a:pt x="13" y="157"/>
                        </a:lnTo>
                        <a:lnTo>
                          <a:pt x="13" y="157"/>
                        </a:lnTo>
                        <a:lnTo>
                          <a:pt x="13" y="157"/>
                        </a:lnTo>
                        <a:lnTo>
                          <a:pt x="13" y="157"/>
                        </a:lnTo>
                        <a:lnTo>
                          <a:pt x="13" y="156"/>
                        </a:lnTo>
                        <a:lnTo>
                          <a:pt x="14" y="157"/>
                        </a:lnTo>
                        <a:lnTo>
                          <a:pt x="14" y="156"/>
                        </a:lnTo>
                        <a:lnTo>
                          <a:pt x="14" y="156"/>
                        </a:lnTo>
                        <a:lnTo>
                          <a:pt x="14" y="157"/>
                        </a:lnTo>
                        <a:lnTo>
                          <a:pt x="14" y="157"/>
                        </a:lnTo>
                        <a:lnTo>
                          <a:pt x="14" y="156"/>
                        </a:lnTo>
                        <a:lnTo>
                          <a:pt x="14" y="157"/>
                        </a:lnTo>
                        <a:lnTo>
                          <a:pt x="14" y="156"/>
                        </a:lnTo>
                        <a:lnTo>
                          <a:pt x="14" y="156"/>
                        </a:lnTo>
                        <a:lnTo>
                          <a:pt x="14" y="157"/>
                        </a:lnTo>
                        <a:lnTo>
                          <a:pt x="14" y="156"/>
                        </a:lnTo>
                        <a:lnTo>
                          <a:pt x="14" y="157"/>
                        </a:lnTo>
                        <a:lnTo>
                          <a:pt x="14" y="157"/>
                        </a:lnTo>
                        <a:lnTo>
                          <a:pt x="14" y="157"/>
                        </a:lnTo>
                        <a:lnTo>
                          <a:pt x="14" y="157"/>
                        </a:lnTo>
                        <a:lnTo>
                          <a:pt x="14" y="157"/>
                        </a:lnTo>
                        <a:lnTo>
                          <a:pt x="14" y="157"/>
                        </a:lnTo>
                        <a:lnTo>
                          <a:pt x="14" y="157"/>
                        </a:lnTo>
                        <a:lnTo>
                          <a:pt x="14" y="157"/>
                        </a:lnTo>
                        <a:lnTo>
                          <a:pt x="14" y="156"/>
                        </a:lnTo>
                        <a:lnTo>
                          <a:pt x="14" y="157"/>
                        </a:lnTo>
                        <a:lnTo>
                          <a:pt x="14" y="157"/>
                        </a:lnTo>
                        <a:lnTo>
                          <a:pt x="14" y="157"/>
                        </a:lnTo>
                        <a:lnTo>
                          <a:pt x="14" y="157"/>
                        </a:lnTo>
                        <a:lnTo>
                          <a:pt x="14" y="156"/>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6"/>
                        </a:lnTo>
                        <a:lnTo>
                          <a:pt x="14" y="156"/>
                        </a:lnTo>
                        <a:lnTo>
                          <a:pt x="14" y="157"/>
                        </a:lnTo>
                        <a:lnTo>
                          <a:pt x="14" y="157"/>
                        </a:lnTo>
                        <a:lnTo>
                          <a:pt x="14" y="156"/>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4"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5"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6"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7" y="157"/>
                        </a:lnTo>
                        <a:lnTo>
                          <a:pt x="18" y="157"/>
                        </a:lnTo>
                        <a:lnTo>
                          <a:pt x="18" y="157"/>
                        </a:lnTo>
                        <a:lnTo>
                          <a:pt x="18" y="157"/>
                        </a:lnTo>
                        <a:lnTo>
                          <a:pt x="18" y="157"/>
                        </a:lnTo>
                        <a:lnTo>
                          <a:pt x="18" y="157"/>
                        </a:lnTo>
                        <a:lnTo>
                          <a:pt x="18" y="157"/>
                        </a:lnTo>
                        <a:lnTo>
                          <a:pt x="18" y="157"/>
                        </a:lnTo>
                        <a:lnTo>
                          <a:pt x="18" y="157"/>
                        </a:lnTo>
                        <a:lnTo>
                          <a:pt x="18" y="158"/>
                        </a:lnTo>
                        <a:lnTo>
                          <a:pt x="18" y="157"/>
                        </a:lnTo>
                        <a:lnTo>
                          <a:pt x="18" y="158"/>
                        </a:lnTo>
                        <a:lnTo>
                          <a:pt x="18" y="157"/>
                        </a:lnTo>
                        <a:lnTo>
                          <a:pt x="18" y="157"/>
                        </a:lnTo>
                        <a:lnTo>
                          <a:pt x="18" y="157"/>
                        </a:lnTo>
                        <a:lnTo>
                          <a:pt x="18" y="157"/>
                        </a:lnTo>
                        <a:lnTo>
                          <a:pt x="18" y="157"/>
                        </a:lnTo>
                        <a:lnTo>
                          <a:pt x="18" y="157"/>
                        </a:lnTo>
                        <a:lnTo>
                          <a:pt x="18" y="157"/>
                        </a:lnTo>
                        <a:lnTo>
                          <a:pt x="18" y="157"/>
                        </a:lnTo>
                        <a:lnTo>
                          <a:pt x="18" y="157"/>
                        </a:lnTo>
                        <a:lnTo>
                          <a:pt x="18" y="158"/>
                        </a:lnTo>
                        <a:lnTo>
                          <a:pt x="18" y="157"/>
                        </a:lnTo>
                        <a:lnTo>
                          <a:pt x="18" y="157"/>
                        </a:lnTo>
                        <a:lnTo>
                          <a:pt x="18" y="158"/>
                        </a:lnTo>
                        <a:lnTo>
                          <a:pt x="18" y="157"/>
                        </a:lnTo>
                        <a:lnTo>
                          <a:pt x="18" y="157"/>
                        </a:lnTo>
                        <a:lnTo>
                          <a:pt x="18" y="157"/>
                        </a:lnTo>
                        <a:lnTo>
                          <a:pt x="18" y="157"/>
                        </a:lnTo>
                        <a:lnTo>
                          <a:pt x="18" y="157"/>
                        </a:lnTo>
                        <a:lnTo>
                          <a:pt x="18" y="157"/>
                        </a:lnTo>
                        <a:lnTo>
                          <a:pt x="18" y="158"/>
                        </a:lnTo>
                        <a:lnTo>
                          <a:pt x="18" y="157"/>
                        </a:lnTo>
                        <a:lnTo>
                          <a:pt x="18" y="157"/>
                        </a:lnTo>
                        <a:lnTo>
                          <a:pt x="18" y="158"/>
                        </a:lnTo>
                        <a:lnTo>
                          <a:pt x="18" y="158"/>
                        </a:lnTo>
                        <a:lnTo>
                          <a:pt x="18" y="158"/>
                        </a:lnTo>
                        <a:lnTo>
                          <a:pt x="18" y="157"/>
                        </a:lnTo>
                        <a:lnTo>
                          <a:pt x="18" y="158"/>
                        </a:lnTo>
                        <a:lnTo>
                          <a:pt x="18" y="157"/>
                        </a:lnTo>
                        <a:lnTo>
                          <a:pt x="18" y="158"/>
                        </a:lnTo>
                        <a:lnTo>
                          <a:pt x="18" y="157"/>
                        </a:lnTo>
                        <a:lnTo>
                          <a:pt x="18" y="158"/>
                        </a:lnTo>
                        <a:lnTo>
                          <a:pt x="18" y="157"/>
                        </a:lnTo>
                        <a:lnTo>
                          <a:pt x="18" y="158"/>
                        </a:lnTo>
                        <a:lnTo>
                          <a:pt x="18" y="157"/>
                        </a:lnTo>
                        <a:lnTo>
                          <a:pt x="18" y="158"/>
                        </a:lnTo>
                        <a:lnTo>
                          <a:pt x="18" y="158"/>
                        </a:lnTo>
                        <a:lnTo>
                          <a:pt x="18" y="158"/>
                        </a:lnTo>
                        <a:lnTo>
                          <a:pt x="18" y="157"/>
                        </a:lnTo>
                        <a:lnTo>
                          <a:pt x="18" y="158"/>
                        </a:lnTo>
                        <a:lnTo>
                          <a:pt x="18" y="158"/>
                        </a:lnTo>
                        <a:lnTo>
                          <a:pt x="18" y="157"/>
                        </a:lnTo>
                        <a:lnTo>
                          <a:pt x="18" y="157"/>
                        </a:lnTo>
                        <a:lnTo>
                          <a:pt x="18" y="158"/>
                        </a:lnTo>
                        <a:lnTo>
                          <a:pt x="18" y="158"/>
                        </a:lnTo>
                        <a:lnTo>
                          <a:pt x="18" y="158"/>
                        </a:lnTo>
                        <a:lnTo>
                          <a:pt x="18" y="157"/>
                        </a:lnTo>
                        <a:lnTo>
                          <a:pt x="18" y="158"/>
                        </a:lnTo>
                        <a:lnTo>
                          <a:pt x="18" y="157"/>
                        </a:lnTo>
                        <a:lnTo>
                          <a:pt x="18" y="158"/>
                        </a:lnTo>
                        <a:lnTo>
                          <a:pt x="18" y="158"/>
                        </a:lnTo>
                        <a:lnTo>
                          <a:pt x="18" y="158"/>
                        </a:lnTo>
                        <a:lnTo>
                          <a:pt x="18" y="158"/>
                        </a:lnTo>
                        <a:lnTo>
                          <a:pt x="18" y="157"/>
                        </a:lnTo>
                        <a:lnTo>
                          <a:pt x="18" y="158"/>
                        </a:lnTo>
                        <a:lnTo>
                          <a:pt x="18" y="158"/>
                        </a:lnTo>
                        <a:lnTo>
                          <a:pt x="18" y="157"/>
                        </a:lnTo>
                        <a:lnTo>
                          <a:pt x="18" y="158"/>
                        </a:lnTo>
                        <a:lnTo>
                          <a:pt x="18" y="158"/>
                        </a:lnTo>
                        <a:lnTo>
                          <a:pt x="18" y="158"/>
                        </a:lnTo>
                        <a:lnTo>
                          <a:pt x="18" y="158"/>
                        </a:lnTo>
                        <a:lnTo>
                          <a:pt x="18" y="157"/>
                        </a:lnTo>
                        <a:lnTo>
                          <a:pt x="18" y="158"/>
                        </a:lnTo>
                        <a:lnTo>
                          <a:pt x="18" y="157"/>
                        </a:lnTo>
                        <a:lnTo>
                          <a:pt x="18" y="158"/>
                        </a:lnTo>
                        <a:lnTo>
                          <a:pt x="18" y="158"/>
                        </a:lnTo>
                        <a:lnTo>
                          <a:pt x="18" y="158"/>
                        </a:lnTo>
                        <a:lnTo>
                          <a:pt x="18" y="158"/>
                        </a:lnTo>
                        <a:lnTo>
                          <a:pt x="18" y="158"/>
                        </a:lnTo>
                        <a:lnTo>
                          <a:pt x="18" y="158"/>
                        </a:lnTo>
                        <a:lnTo>
                          <a:pt x="18" y="158"/>
                        </a:lnTo>
                        <a:lnTo>
                          <a:pt x="18" y="158"/>
                        </a:lnTo>
                        <a:lnTo>
                          <a:pt x="18" y="157"/>
                        </a:lnTo>
                        <a:lnTo>
                          <a:pt x="18" y="158"/>
                        </a:lnTo>
                        <a:lnTo>
                          <a:pt x="18" y="157"/>
                        </a:lnTo>
                        <a:lnTo>
                          <a:pt x="18" y="157"/>
                        </a:lnTo>
                        <a:lnTo>
                          <a:pt x="18" y="158"/>
                        </a:lnTo>
                        <a:lnTo>
                          <a:pt x="18" y="158"/>
                        </a:lnTo>
                        <a:lnTo>
                          <a:pt x="18" y="158"/>
                        </a:lnTo>
                        <a:lnTo>
                          <a:pt x="18" y="158"/>
                        </a:lnTo>
                        <a:lnTo>
                          <a:pt x="18" y="158"/>
                        </a:lnTo>
                        <a:lnTo>
                          <a:pt x="18" y="158"/>
                        </a:lnTo>
                        <a:lnTo>
                          <a:pt x="18" y="157"/>
                        </a:lnTo>
                        <a:lnTo>
                          <a:pt x="18" y="158"/>
                        </a:lnTo>
                        <a:lnTo>
                          <a:pt x="18" y="158"/>
                        </a:lnTo>
                        <a:lnTo>
                          <a:pt x="18" y="158"/>
                        </a:lnTo>
                        <a:lnTo>
                          <a:pt x="18" y="158"/>
                        </a:lnTo>
                        <a:lnTo>
                          <a:pt x="18"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19" y="158"/>
                        </a:lnTo>
                        <a:lnTo>
                          <a:pt x="20" y="158"/>
                        </a:lnTo>
                        <a:lnTo>
                          <a:pt x="20" y="158"/>
                        </a:lnTo>
                        <a:lnTo>
                          <a:pt x="20" y="158"/>
                        </a:lnTo>
                        <a:lnTo>
                          <a:pt x="20" y="158"/>
                        </a:lnTo>
                        <a:lnTo>
                          <a:pt x="20" y="158"/>
                        </a:lnTo>
                        <a:lnTo>
                          <a:pt x="20" y="158"/>
                        </a:lnTo>
                        <a:lnTo>
                          <a:pt x="20" y="158"/>
                        </a:lnTo>
                        <a:lnTo>
                          <a:pt x="20" y="158"/>
                        </a:lnTo>
                        <a:lnTo>
                          <a:pt x="20" y="158"/>
                        </a:lnTo>
                        <a:lnTo>
                          <a:pt x="20" y="158"/>
                        </a:lnTo>
                        <a:lnTo>
                          <a:pt x="20" y="158"/>
                        </a:lnTo>
                        <a:lnTo>
                          <a:pt x="20" y="158"/>
                        </a:lnTo>
                        <a:lnTo>
                          <a:pt x="20" y="158"/>
                        </a:lnTo>
                        <a:lnTo>
                          <a:pt x="20" y="158"/>
                        </a:lnTo>
                        <a:lnTo>
                          <a:pt x="20" y="159"/>
                        </a:lnTo>
                        <a:lnTo>
                          <a:pt x="20" y="158"/>
                        </a:lnTo>
                        <a:lnTo>
                          <a:pt x="20" y="158"/>
                        </a:lnTo>
                        <a:lnTo>
                          <a:pt x="20" y="158"/>
                        </a:lnTo>
                        <a:lnTo>
                          <a:pt x="20" y="158"/>
                        </a:lnTo>
                        <a:lnTo>
                          <a:pt x="20" y="158"/>
                        </a:lnTo>
                        <a:lnTo>
                          <a:pt x="20" y="159"/>
                        </a:lnTo>
                        <a:lnTo>
                          <a:pt x="20" y="158"/>
                        </a:lnTo>
                        <a:lnTo>
                          <a:pt x="20" y="158"/>
                        </a:lnTo>
                        <a:lnTo>
                          <a:pt x="20" y="158"/>
                        </a:lnTo>
                        <a:lnTo>
                          <a:pt x="20" y="158"/>
                        </a:lnTo>
                        <a:lnTo>
                          <a:pt x="20" y="158"/>
                        </a:lnTo>
                        <a:lnTo>
                          <a:pt x="20" y="158"/>
                        </a:lnTo>
                        <a:lnTo>
                          <a:pt x="20" y="159"/>
                        </a:lnTo>
                        <a:lnTo>
                          <a:pt x="20" y="158"/>
                        </a:lnTo>
                        <a:lnTo>
                          <a:pt x="20" y="159"/>
                        </a:lnTo>
                        <a:lnTo>
                          <a:pt x="20" y="158"/>
                        </a:lnTo>
                        <a:lnTo>
                          <a:pt x="20" y="158"/>
                        </a:lnTo>
                        <a:lnTo>
                          <a:pt x="20" y="158"/>
                        </a:lnTo>
                        <a:lnTo>
                          <a:pt x="20" y="158"/>
                        </a:lnTo>
                        <a:lnTo>
                          <a:pt x="20" y="158"/>
                        </a:lnTo>
                        <a:lnTo>
                          <a:pt x="20" y="158"/>
                        </a:lnTo>
                        <a:lnTo>
                          <a:pt x="20" y="159"/>
                        </a:lnTo>
                        <a:lnTo>
                          <a:pt x="20" y="158"/>
                        </a:lnTo>
                        <a:lnTo>
                          <a:pt x="20" y="158"/>
                        </a:lnTo>
                        <a:lnTo>
                          <a:pt x="20" y="159"/>
                        </a:lnTo>
                        <a:lnTo>
                          <a:pt x="20" y="158"/>
                        </a:lnTo>
                        <a:lnTo>
                          <a:pt x="20" y="158"/>
                        </a:lnTo>
                        <a:lnTo>
                          <a:pt x="20" y="158"/>
                        </a:lnTo>
                        <a:lnTo>
                          <a:pt x="20" y="158"/>
                        </a:lnTo>
                        <a:lnTo>
                          <a:pt x="20" y="158"/>
                        </a:lnTo>
                        <a:lnTo>
                          <a:pt x="20" y="158"/>
                        </a:lnTo>
                        <a:lnTo>
                          <a:pt x="20" y="159"/>
                        </a:lnTo>
                        <a:lnTo>
                          <a:pt x="20" y="159"/>
                        </a:lnTo>
                        <a:lnTo>
                          <a:pt x="20" y="158"/>
                        </a:lnTo>
                        <a:lnTo>
                          <a:pt x="20" y="159"/>
                        </a:lnTo>
                        <a:lnTo>
                          <a:pt x="20" y="158"/>
                        </a:lnTo>
                        <a:lnTo>
                          <a:pt x="20" y="159"/>
                        </a:lnTo>
                        <a:lnTo>
                          <a:pt x="20" y="159"/>
                        </a:lnTo>
                        <a:lnTo>
                          <a:pt x="20" y="158"/>
                        </a:lnTo>
                        <a:lnTo>
                          <a:pt x="20" y="159"/>
                        </a:lnTo>
                        <a:lnTo>
                          <a:pt x="20" y="159"/>
                        </a:lnTo>
                        <a:lnTo>
                          <a:pt x="20" y="159"/>
                        </a:lnTo>
                        <a:lnTo>
                          <a:pt x="20" y="158"/>
                        </a:lnTo>
                        <a:lnTo>
                          <a:pt x="20" y="159"/>
                        </a:lnTo>
                        <a:lnTo>
                          <a:pt x="20" y="159"/>
                        </a:lnTo>
                        <a:lnTo>
                          <a:pt x="20" y="158"/>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0"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59"/>
                        </a:lnTo>
                        <a:lnTo>
                          <a:pt x="21" y="160"/>
                        </a:lnTo>
                        <a:lnTo>
                          <a:pt x="21" y="159"/>
                        </a:lnTo>
                        <a:lnTo>
                          <a:pt x="21" y="159"/>
                        </a:lnTo>
                        <a:lnTo>
                          <a:pt x="21" y="160"/>
                        </a:lnTo>
                        <a:lnTo>
                          <a:pt x="21" y="159"/>
                        </a:lnTo>
                        <a:lnTo>
                          <a:pt x="21" y="160"/>
                        </a:lnTo>
                        <a:lnTo>
                          <a:pt x="21" y="159"/>
                        </a:lnTo>
                        <a:lnTo>
                          <a:pt x="21" y="160"/>
                        </a:lnTo>
                        <a:lnTo>
                          <a:pt x="21" y="159"/>
                        </a:lnTo>
                        <a:lnTo>
                          <a:pt x="21" y="159"/>
                        </a:lnTo>
                        <a:lnTo>
                          <a:pt x="21" y="160"/>
                        </a:lnTo>
                        <a:lnTo>
                          <a:pt x="21" y="160"/>
                        </a:lnTo>
                        <a:lnTo>
                          <a:pt x="21" y="159"/>
                        </a:lnTo>
                        <a:lnTo>
                          <a:pt x="21" y="160"/>
                        </a:lnTo>
                        <a:lnTo>
                          <a:pt x="21" y="160"/>
                        </a:lnTo>
                        <a:lnTo>
                          <a:pt x="21" y="160"/>
                        </a:lnTo>
                        <a:lnTo>
                          <a:pt x="21" y="159"/>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1"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0"/>
                        </a:lnTo>
                        <a:lnTo>
                          <a:pt x="22" y="161"/>
                        </a:lnTo>
                        <a:lnTo>
                          <a:pt x="22" y="160"/>
                        </a:lnTo>
                        <a:lnTo>
                          <a:pt x="22" y="160"/>
                        </a:lnTo>
                        <a:lnTo>
                          <a:pt x="22" y="160"/>
                        </a:lnTo>
                        <a:lnTo>
                          <a:pt x="22" y="160"/>
                        </a:lnTo>
                        <a:lnTo>
                          <a:pt x="22" y="160"/>
                        </a:lnTo>
                        <a:lnTo>
                          <a:pt x="22" y="160"/>
                        </a:lnTo>
                        <a:lnTo>
                          <a:pt x="22" y="161"/>
                        </a:lnTo>
                        <a:lnTo>
                          <a:pt x="22" y="160"/>
                        </a:lnTo>
                        <a:lnTo>
                          <a:pt x="22" y="160"/>
                        </a:lnTo>
                        <a:lnTo>
                          <a:pt x="22" y="160"/>
                        </a:lnTo>
                        <a:lnTo>
                          <a:pt x="22" y="160"/>
                        </a:lnTo>
                        <a:lnTo>
                          <a:pt x="22" y="160"/>
                        </a:lnTo>
                        <a:lnTo>
                          <a:pt x="22" y="160"/>
                        </a:lnTo>
                        <a:lnTo>
                          <a:pt x="22" y="161"/>
                        </a:lnTo>
                        <a:lnTo>
                          <a:pt x="22" y="160"/>
                        </a:lnTo>
                        <a:lnTo>
                          <a:pt x="22" y="160"/>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0"/>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2" y="161"/>
                        </a:lnTo>
                        <a:lnTo>
                          <a:pt x="23" y="161"/>
                        </a:lnTo>
                        <a:lnTo>
                          <a:pt x="23" y="161"/>
                        </a:lnTo>
                        <a:lnTo>
                          <a:pt x="23" y="161"/>
                        </a:lnTo>
                        <a:lnTo>
                          <a:pt x="23" y="161"/>
                        </a:lnTo>
                        <a:lnTo>
                          <a:pt x="23" y="161"/>
                        </a:lnTo>
                        <a:lnTo>
                          <a:pt x="23" y="161"/>
                        </a:lnTo>
                        <a:lnTo>
                          <a:pt x="23" y="161"/>
                        </a:lnTo>
                        <a:lnTo>
                          <a:pt x="23" y="162"/>
                        </a:lnTo>
                        <a:lnTo>
                          <a:pt x="23" y="161"/>
                        </a:lnTo>
                        <a:lnTo>
                          <a:pt x="23" y="161"/>
                        </a:lnTo>
                        <a:lnTo>
                          <a:pt x="23" y="161"/>
                        </a:lnTo>
                        <a:lnTo>
                          <a:pt x="23" y="161"/>
                        </a:lnTo>
                        <a:lnTo>
                          <a:pt x="23" y="161"/>
                        </a:lnTo>
                        <a:lnTo>
                          <a:pt x="23" y="161"/>
                        </a:lnTo>
                        <a:lnTo>
                          <a:pt x="23" y="161"/>
                        </a:lnTo>
                        <a:lnTo>
                          <a:pt x="23" y="161"/>
                        </a:lnTo>
                        <a:lnTo>
                          <a:pt x="23" y="162"/>
                        </a:lnTo>
                        <a:lnTo>
                          <a:pt x="23" y="162"/>
                        </a:lnTo>
                        <a:lnTo>
                          <a:pt x="23" y="161"/>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2"/>
                        </a:lnTo>
                        <a:lnTo>
                          <a:pt x="23" y="163"/>
                        </a:lnTo>
                        <a:lnTo>
                          <a:pt x="23" y="162"/>
                        </a:lnTo>
                        <a:lnTo>
                          <a:pt x="23" y="163"/>
                        </a:lnTo>
                        <a:lnTo>
                          <a:pt x="23" y="162"/>
                        </a:lnTo>
                        <a:lnTo>
                          <a:pt x="23" y="162"/>
                        </a:lnTo>
                        <a:lnTo>
                          <a:pt x="23" y="163"/>
                        </a:lnTo>
                        <a:lnTo>
                          <a:pt x="23" y="162"/>
                        </a:lnTo>
                        <a:lnTo>
                          <a:pt x="23" y="163"/>
                        </a:lnTo>
                        <a:lnTo>
                          <a:pt x="23" y="163"/>
                        </a:lnTo>
                        <a:lnTo>
                          <a:pt x="23" y="163"/>
                        </a:lnTo>
                        <a:lnTo>
                          <a:pt x="23" y="162"/>
                        </a:lnTo>
                        <a:lnTo>
                          <a:pt x="23" y="163"/>
                        </a:lnTo>
                        <a:lnTo>
                          <a:pt x="23" y="163"/>
                        </a:lnTo>
                        <a:lnTo>
                          <a:pt x="23" y="162"/>
                        </a:lnTo>
                        <a:lnTo>
                          <a:pt x="23" y="163"/>
                        </a:lnTo>
                        <a:lnTo>
                          <a:pt x="23" y="163"/>
                        </a:lnTo>
                        <a:lnTo>
                          <a:pt x="23" y="162"/>
                        </a:lnTo>
                        <a:lnTo>
                          <a:pt x="23" y="163"/>
                        </a:lnTo>
                        <a:lnTo>
                          <a:pt x="23" y="162"/>
                        </a:lnTo>
                        <a:lnTo>
                          <a:pt x="23" y="163"/>
                        </a:lnTo>
                        <a:lnTo>
                          <a:pt x="23" y="163"/>
                        </a:lnTo>
                        <a:lnTo>
                          <a:pt x="23" y="163"/>
                        </a:lnTo>
                        <a:lnTo>
                          <a:pt x="23" y="163"/>
                        </a:lnTo>
                        <a:lnTo>
                          <a:pt x="23" y="163"/>
                        </a:lnTo>
                        <a:lnTo>
                          <a:pt x="23" y="162"/>
                        </a:lnTo>
                        <a:lnTo>
                          <a:pt x="23" y="163"/>
                        </a:lnTo>
                        <a:lnTo>
                          <a:pt x="23" y="163"/>
                        </a:lnTo>
                        <a:lnTo>
                          <a:pt x="23"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3"/>
                        </a:lnTo>
                        <a:lnTo>
                          <a:pt x="24" y="164"/>
                        </a:lnTo>
                        <a:lnTo>
                          <a:pt x="24" y="163"/>
                        </a:lnTo>
                        <a:lnTo>
                          <a:pt x="24" y="163"/>
                        </a:lnTo>
                        <a:lnTo>
                          <a:pt x="24" y="163"/>
                        </a:lnTo>
                        <a:lnTo>
                          <a:pt x="24" y="163"/>
                        </a:lnTo>
                        <a:lnTo>
                          <a:pt x="24" y="163"/>
                        </a:lnTo>
                        <a:lnTo>
                          <a:pt x="24" y="163"/>
                        </a:lnTo>
                        <a:lnTo>
                          <a:pt x="24" y="163"/>
                        </a:lnTo>
                        <a:lnTo>
                          <a:pt x="24" y="163"/>
                        </a:lnTo>
                        <a:lnTo>
                          <a:pt x="24" y="163"/>
                        </a:lnTo>
                        <a:lnTo>
                          <a:pt x="24" y="164"/>
                        </a:lnTo>
                        <a:lnTo>
                          <a:pt x="24" y="163"/>
                        </a:lnTo>
                        <a:lnTo>
                          <a:pt x="24" y="163"/>
                        </a:lnTo>
                        <a:lnTo>
                          <a:pt x="24" y="163"/>
                        </a:lnTo>
                        <a:lnTo>
                          <a:pt x="24" y="163"/>
                        </a:lnTo>
                        <a:lnTo>
                          <a:pt x="24" y="163"/>
                        </a:lnTo>
                        <a:lnTo>
                          <a:pt x="24" y="164"/>
                        </a:lnTo>
                        <a:lnTo>
                          <a:pt x="24" y="164"/>
                        </a:lnTo>
                        <a:lnTo>
                          <a:pt x="24" y="163"/>
                        </a:lnTo>
                        <a:lnTo>
                          <a:pt x="24" y="163"/>
                        </a:lnTo>
                        <a:lnTo>
                          <a:pt x="24" y="164"/>
                        </a:lnTo>
                        <a:lnTo>
                          <a:pt x="24" y="163"/>
                        </a:lnTo>
                        <a:lnTo>
                          <a:pt x="24" y="163"/>
                        </a:lnTo>
                        <a:lnTo>
                          <a:pt x="24" y="164"/>
                        </a:lnTo>
                        <a:lnTo>
                          <a:pt x="24" y="164"/>
                        </a:lnTo>
                        <a:lnTo>
                          <a:pt x="24" y="164"/>
                        </a:lnTo>
                        <a:lnTo>
                          <a:pt x="24" y="163"/>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4" y="164"/>
                        </a:lnTo>
                        <a:lnTo>
                          <a:pt x="25" y="164"/>
                        </a:lnTo>
                        <a:lnTo>
                          <a:pt x="25" y="164"/>
                        </a:lnTo>
                        <a:lnTo>
                          <a:pt x="25" y="164"/>
                        </a:lnTo>
                        <a:lnTo>
                          <a:pt x="25" y="164"/>
                        </a:lnTo>
                        <a:lnTo>
                          <a:pt x="25" y="164"/>
                        </a:lnTo>
                        <a:lnTo>
                          <a:pt x="25" y="164"/>
                        </a:lnTo>
                        <a:lnTo>
                          <a:pt x="25" y="164"/>
                        </a:lnTo>
                        <a:lnTo>
                          <a:pt x="25" y="164"/>
                        </a:lnTo>
                        <a:lnTo>
                          <a:pt x="25" y="164"/>
                        </a:lnTo>
                        <a:lnTo>
                          <a:pt x="25" y="164"/>
                        </a:lnTo>
                        <a:lnTo>
                          <a:pt x="25" y="164"/>
                        </a:lnTo>
                        <a:lnTo>
                          <a:pt x="25" y="164"/>
                        </a:lnTo>
                        <a:lnTo>
                          <a:pt x="25" y="164"/>
                        </a:lnTo>
                        <a:lnTo>
                          <a:pt x="25" y="164"/>
                        </a:lnTo>
                        <a:lnTo>
                          <a:pt x="25" y="165"/>
                        </a:lnTo>
                        <a:lnTo>
                          <a:pt x="25" y="165"/>
                        </a:lnTo>
                        <a:lnTo>
                          <a:pt x="25" y="164"/>
                        </a:lnTo>
                        <a:lnTo>
                          <a:pt x="25" y="165"/>
                        </a:lnTo>
                        <a:lnTo>
                          <a:pt x="25" y="164"/>
                        </a:lnTo>
                        <a:lnTo>
                          <a:pt x="25" y="164"/>
                        </a:lnTo>
                        <a:lnTo>
                          <a:pt x="25" y="165"/>
                        </a:lnTo>
                        <a:lnTo>
                          <a:pt x="25" y="164"/>
                        </a:lnTo>
                        <a:lnTo>
                          <a:pt x="25" y="165"/>
                        </a:lnTo>
                        <a:lnTo>
                          <a:pt x="25" y="164"/>
                        </a:lnTo>
                        <a:lnTo>
                          <a:pt x="25" y="165"/>
                        </a:lnTo>
                        <a:lnTo>
                          <a:pt x="25" y="165"/>
                        </a:lnTo>
                        <a:lnTo>
                          <a:pt x="25" y="165"/>
                        </a:lnTo>
                        <a:lnTo>
                          <a:pt x="25" y="165"/>
                        </a:lnTo>
                        <a:lnTo>
                          <a:pt x="25" y="165"/>
                        </a:lnTo>
                        <a:lnTo>
                          <a:pt x="25" y="165"/>
                        </a:lnTo>
                        <a:lnTo>
                          <a:pt x="25" y="165"/>
                        </a:lnTo>
                        <a:lnTo>
                          <a:pt x="25" y="164"/>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5"/>
                        </a:lnTo>
                        <a:lnTo>
                          <a:pt x="25" y="166"/>
                        </a:lnTo>
                        <a:lnTo>
                          <a:pt x="25" y="165"/>
                        </a:lnTo>
                        <a:lnTo>
                          <a:pt x="25" y="166"/>
                        </a:lnTo>
                        <a:lnTo>
                          <a:pt x="25" y="166"/>
                        </a:lnTo>
                        <a:lnTo>
                          <a:pt x="25" y="165"/>
                        </a:lnTo>
                        <a:lnTo>
                          <a:pt x="25" y="166"/>
                        </a:lnTo>
                        <a:lnTo>
                          <a:pt x="25" y="165"/>
                        </a:lnTo>
                        <a:lnTo>
                          <a:pt x="25" y="166"/>
                        </a:lnTo>
                        <a:lnTo>
                          <a:pt x="25" y="166"/>
                        </a:lnTo>
                        <a:lnTo>
                          <a:pt x="25" y="165"/>
                        </a:lnTo>
                        <a:lnTo>
                          <a:pt x="25" y="166"/>
                        </a:lnTo>
                        <a:lnTo>
                          <a:pt x="25" y="165"/>
                        </a:lnTo>
                        <a:lnTo>
                          <a:pt x="25" y="165"/>
                        </a:lnTo>
                        <a:lnTo>
                          <a:pt x="25" y="166"/>
                        </a:lnTo>
                        <a:lnTo>
                          <a:pt x="25" y="166"/>
                        </a:lnTo>
                        <a:lnTo>
                          <a:pt x="25" y="166"/>
                        </a:lnTo>
                        <a:lnTo>
                          <a:pt x="25" y="165"/>
                        </a:lnTo>
                        <a:lnTo>
                          <a:pt x="25" y="166"/>
                        </a:lnTo>
                        <a:lnTo>
                          <a:pt x="25" y="166"/>
                        </a:lnTo>
                        <a:lnTo>
                          <a:pt x="25" y="166"/>
                        </a:lnTo>
                        <a:lnTo>
                          <a:pt x="25" y="166"/>
                        </a:lnTo>
                        <a:lnTo>
                          <a:pt x="25" y="166"/>
                        </a:lnTo>
                        <a:lnTo>
                          <a:pt x="25" y="166"/>
                        </a:lnTo>
                        <a:lnTo>
                          <a:pt x="25" y="166"/>
                        </a:lnTo>
                        <a:lnTo>
                          <a:pt x="25" y="166"/>
                        </a:lnTo>
                        <a:lnTo>
                          <a:pt x="25" y="166"/>
                        </a:lnTo>
                        <a:lnTo>
                          <a:pt x="25" y="166"/>
                        </a:lnTo>
                        <a:lnTo>
                          <a:pt x="25"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6"/>
                        </a:lnTo>
                        <a:lnTo>
                          <a:pt x="26" y="167"/>
                        </a:lnTo>
                        <a:lnTo>
                          <a:pt x="26" y="166"/>
                        </a:lnTo>
                        <a:lnTo>
                          <a:pt x="26" y="166"/>
                        </a:lnTo>
                        <a:lnTo>
                          <a:pt x="26" y="166"/>
                        </a:lnTo>
                        <a:lnTo>
                          <a:pt x="26" y="167"/>
                        </a:lnTo>
                        <a:lnTo>
                          <a:pt x="26" y="166"/>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7"/>
                        </a:lnTo>
                        <a:lnTo>
                          <a:pt x="26" y="168"/>
                        </a:lnTo>
                        <a:lnTo>
                          <a:pt x="26" y="167"/>
                        </a:lnTo>
                        <a:lnTo>
                          <a:pt x="26" y="167"/>
                        </a:lnTo>
                        <a:lnTo>
                          <a:pt x="26" y="168"/>
                        </a:lnTo>
                        <a:lnTo>
                          <a:pt x="26" y="167"/>
                        </a:lnTo>
                        <a:lnTo>
                          <a:pt x="26" y="167"/>
                        </a:lnTo>
                        <a:lnTo>
                          <a:pt x="26" y="168"/>
                        </a:lnTo>
                        <a:lnTo>
                          <a:pt x="26" y="167"/>
                        </a:lnTo>
                        <a:lnTo>
                          <a:pt x="26" y="168"/>
                        </a:lnTo>
                        <a:lnTo>
                          <a:pt x="26" y="167"/>
                        </a:lnTo>
                        <a:lnTo>
                          <a:pt x="26" y="168"/>
                        </a:lnTo>
                        <a:lnTo>
                          <a:pt x="26" y="168"/>
                        </a:lnTo>
                        <a:lnTo>
                          <a:pt x="26" y="168"/>
                        </a:lnTo>
                        <a:lnTo>
                          <a:pt x="26" y="168"/>
                        </a:lnTo>
                        <a:lnTo>
                          <a:pt x="26" y="168"/>
                        </a:lnTo>
                        <a:lnTo>
                          <a:pt x="26" y="168"/>
                        </a:lnTo>
                        <a:lnTo>
                          <a:pt x="26" y="168"/>
                        </a:lnTo>
                        <a:lnTo>
                          <a:pt x="26" y="168"/>
                        </a:lnTo>
                        <a:lnTo>
                          <a:pt x="26" y="168"/>
                        </a:lnTo>
                        <a:lnTo>
                          <a:pt x="26" y="168"/>
                        </a:lnTo>
                        <a:lnTo>
                          <a:pt x="26" y="168"/>
                        </a:lnTo>
                        <a:lnTo>
                          <a:pt x="26" y="168"/>
                        </a:lnTo>
                        <a:lnTo>
                          <a:pt x="26" y="168"/>
                        </a:lnTo>
                        <a:lnTo>
                          <a:pt x="26" y="168"/>
                        </a:lnTo>
                        <a:lnTo>
                          <a:pt x="26" y="168"/>
                        </a:lnTo>
                        <a:lnTo>
                          <a:pt x="26" y="168"/>
                        </a:lnTo>
                        <a:lnTo>
                          <a:pt x="26" y="168"/>
                        </a:lnTo>
                        <a:lnTo>
                          <a:pt x="26" y="168"/>
                        </a:lnTo>
                        <a:lnTo>
                          <a:pt x="26" y="168"/>
                        </a:lnTo>
                        <a:lnTo>
                          <a:pt x="27" y="168"/>
                        </a:lnTo>
                        <a:lnTo>
                          <a:pt x="27" y="168"/>
                        </a:lnTo>
                        <a:lnTo>
                          <a:pt x="27" y="168"/>
                        </a:lnTo>
                        <a:lnTo>
                          <a:pt x="27" y="168"/>
                        </a:lnTo>
                        <a:lnTo>
                          <a:pt x="27" y="168"/>
                        </a:lnTo>
                        <a:lnTo>
                          <a:pt x="27" y="168"/>
                        </a:lnTo>
                        <a:lnTo>
                          <a:pt x="27" y="168"/>
                        </a:lnTo>
                        <a:lnTo>
                          <a:pt x="27" y="168"/>
                        </a:lnTo>
                        <a:lnTo>
                          <a:pt x="27" y="168"/>
                        </a:lnTo>
                        <a:lnTo>
                          <a:pt x="27" y="168"/>
                        </a:lnTo>
                        <a:lnTo>
                          <a:pt x="27" y="168"/>
                        </a:lnTo>
                        <a:lnTo>
                          <a:pt x="27" y="168"/>
                        </a:lnTo>
                        <a:lnTo>
                          <a:pt x="27" y="168"/>
                        </a:lnTo>
                        <a:lnTo>
                          <a:pt x="27" y="169"/>
                        </a:lnTo>
                        <a:lnTo>
                          <a:pt x="27" y="168"/>
                        </a:lnTo>
                        <a:lnTo>
                          <a:pt x="27" y="168"/>
                        </a:lnTo>
                        <a:lnTo>
                          <a:pt x="27" y="169"/>
                        </a:lnTo>
                        <a:lnTo>
                          <a:pt x="27" y="168"/>
                        </a:lnTo>
                        <a:lnTo>
                          <a:pt x="27" y="169"/>
                        </a:lnTo>
                        <a:lnTo>
                          <a:pt x="27" y="168"/>
                        </a:lnTo>
                        <a:lnTo>
                          <a:pt x="27" y="169"/>
                        </a:lnTo>
                        <a:lnTo>
                          <a:pt x="27" y="169"/>
                        </a:lnTo>
                        <a:lnTo>
                          <a:pt x="27" y="168"/>
                        </a:lnTo>
                        <a:lnTo>
                          <a:pt x="27" y="169"/>
                        </a:lnTo>
                        <a:lnTo>
                          <a:pt x="27" y="169"/>
                        </a:lnTo>
                        <a:lnTo>
                          <a:pt x="27" y="168"/>
                        </a:lnTo>
                        <a:lnTo>
                          <a:pt x="27" y="169"/>
                        </a:lnTo>
                        <a:lnTo>
                          <a:pt x="27" y="168"/>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69"/>
                        </a:lnTo>
                        <a:lnTo>
                          <a:pt x="27" y="170"/>
                        </a:lnTo>
                        <a:lnTo>
                          <a:pt x="27" y="169"/>
                        </a:lnTo>
                        <a:lnTo>
                          <a:pt x="27" y="169"/>
                        </a:lnTo>
                        <a:lnTo>
                          <a:pt x="27" y="170"/>
                        </a:lnTo>
                        <a:lnTo>
                          <a:pt x="27" y="169"/>
                        </a:lnTo>
                        <a:lnTo>
                          <a:pt x="27" y="170"/>
                        </a:lnTo>
                        <a:lnTo>
                          <a:pt x="27" y="169"/>
                        </a:lnTo>
                        <a:lnTo>
                          <a:pt x="27" y="170"/>
                        </a:lnTo>
                        <a:lnTo>
                          <a:pt x="27" y="170"/>
                        </a:lnTo>
                        <a:lnTo>
                          <a:pt x="27" y="169"/>
                        </a:lnTo>
                        <a:lnTo>
                          <a:pt x="27" y="170"/>
                        </a:lnTo>
                        <a:lnTo>
                          <a:pt x="27" y="169"/>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0"/>
                        </a:lnTo>
                        <a:lnTo>
                          <a:pt x="27" y="171"/>
                        </a:lnTo>
                        <a:lnTo>
                          <a:pt x="27" y="170"/>
                        </a:lnTo>
                        <a:lnTo>
                          <a:pt x="27" y="171"/>
                        </a:lnTo>
                        <a:lnTo>
                          <a:pt x="27" y="171"/>
                        </a:lnTo>
                        <a:lnTo>
                          <a:pt x="28" y="170"/>
                        </a:lnTo>
                        <a:lnTo>
                          <a:pt x="28" y="171"/>
                        </a:lnTo>
                        <a:lnTo>
                          <a:pt x="28" y="171"/>
                        </a:lnTo>
                        <a:lnTo>
                          <a:pt x="28" y="170"/>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1"/>
                        </a:lnTo>
                        <a:lnTo>
                          <a:pt x="28" y="172"/>
                        </a:lnTo>
                        <a:lnTo>
                          <a:pt x="28" y="171"/>
                        </a:lnTo>
                        <a:lnTo>
                          <a:pt x="28" y="171"/>
                        </a:lnTo>
                        <a:lnTo>
                          <a:pt x="28" y="172"/>
                        </a:lnTo>
                        <a:lnTo>
                          <a:pt x="28" y="172"/>
                        </a:lnTo>
                        <a:lnTo>
                          <a:pt x="28" y="171"/>
                        </a:lnTo>
                        <a:lnTo>
                          <a:pt x="28" y="172"/>
                        </a:lnTo>
                        <a:lnTo>
                          <a:pt x="28" y="171"/>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2"/>
                        </a:lnTo>
                        <a:lnTo>
                          <a:pt x="28" y="173"/>
                        </a:lnTo>
                        <a:lnTo>
                          <a:pt x="28" y="173"/>
                        </a:lnTo>
                        <a:lnTo>
                          <a:pt x="28" y="172"/>
                        </a:lnTo>
                        <a:lnTo>
                          <a:pt x="28" y="173"/>
                        </a:lnTo>
                        <a:lnTo>
                          <a:pt x="28" y="172"/>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3"/>
                        </a:lnTo>
                        <a:lnTo>
                          <a:pt x="28" y="174"/>
                        </a:lnTo>
                        <a:lnTo>
                          <a:pt x="28" y="173"/>
                        </a:lnTo>
                        <a:lnTo>
                          <a:pt x="29" y="173"/>
                        </a:lnTo>
                        <a:lnTo>
                          <a:pt x="29" y="173"/>
                        </a:lnTo>
                        <a:lnTo>
                          <a:pt x="29" y="173"/>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4"/>
                        </a:lnTo>
                        <a:lnTo>
                          <a:pt x="29" y="175"/>
                        </a:lnTo>
                        <a:lnTo>
                          <a:pt x="29" y="175"/>
                        </a:lnTo>
                        <a:lnTo>
                          <a:pt x="29" y="174"/>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5"/>
                        </a:lnTo>
                        <a:lnTo>
                          <a:pt x="29" y="176"/>
                        </a:lnTo>
                        <a:lnTo>
                          <a:pt x="29" y="176"/>
                        </a:lnTo>
                        <a:lnTo>
                          <a:pt x="29" y="176"/>
                        </a:lnTo>
                        <a:lnTo>
                          <a:pt x="29" y="175"/>
                        </a:lnTo>
                        <a:lnTo>
                          <a:pt x="29" y="176"/>
                        </a:lnTo>
                        <a:lnTo>
                          <a:pt x="29" y="175"/>
                        </a:lnTo>
                        <a:lnTo>
                          <a:pt x="29" y="176"/>
                        </a:lnTo>
                        <a:lnTo>
                          <a:pt x="29" y="176"/>
                        </a:lnTo>
                        <a:lnTo>
                          <a:pt x="29" y="176"/>
                        </a:lnTo>
                        <a:lnTo>
                          <a:pt x="29" y="176"/>
                        </a:lnTo>
                        <a:lnTo>
                          <a:pt x="29" y="176"/>
                        </a:lnTo>
                        <a:lnTo>
                          <a:pt x="29" y="176"/>
                        </a:lnTo>
                        <a:lnTo>
                          <a:pt x="29" y="176"/>
                        </a:lnTo>
                        <a:lnTo>
                          <a:pt x="29" y="176"/>
                        </a:lnTo>
                        <a:lnTo>
                          <a:pt x="29" y="176"/>
                        </a:lnTo>
                        <a:lnTo>
                          <a:pt x="29" y="176"/>
                        </a:lnTo>
                        <a:lnTo>
                          <a:pt x="29" y="176"/>
                        </a:lnTo>
                        <a:lnTo>
                          <a:pt x="29" y="176"/>
                        </a:lnTo>
                        <a:lnTo>
                          <a:pt x="29" y="176"/>
                        </a:lnTo>
                        <a:lnTo>
                          <a:pt x="29" y="176"/>
                        </a:lnTo>
                        <a:lnTo>
                          <a:pt x="29" y="176"/>
                        </a:lnTo>
                        <a:lnTo>
                          <a:pt x="30" y="176"/>
                        </a:lnTo>
                        <a:lnTo>
                          <a:pt x="30" y="176"/>
                        </a:lnTo>
                        <a:lnTo>
                          <a:pt x="30" y="176"/>
                        </a:lnTo>
                        <a:lnTo>
                          <a:pt x="30" y="176"/>
                        </a:lnTo>
                        <a:lnTo>
                          <a:pt x="30" y="177"/>
                        </a:lnTo>
                        <a:lnTo>
                          <a:pt x="30" y="176"/>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7"/>
                        </a:lnTo>
                        <a:lnTo>
                          <a:pt x="30" y="178"/>
                        </a:lnTo>
                        <a:lnTo>
                          <a:pt x="30" y="177"/>
                        </a:lnTo>
                        <a:lnTo>
                          <a:pt x="30" y="178"/>
                        </a:lnTo>
                        <a:lnTo>
                          <a:pt x="30" y="177"/>
                        </a:lnTo>
                        <a:lnTo>
                          <a:pt x="30" y="177"/>
                        </a:lnTo>
                        <a:lnTo>
                          <a:pt x="30" y="177"/>
                        </a:lnTo>
                        <a:lnTo>
                          <a:pt x="30" y="178"/>
                        </a:lnTo>
                        <a:lnTo>
                          <a:pt x="30" y="177"/>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8"/>
                        </a:lnTo>
                        <a:lnTo>
                          <a:pt x="30" y="179"/>
                        </a:lnTo>
                        <a:lnTo>
                          <a:pt x="30" y="178"/>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79"/>
                        </a:lnTo>
                        <a:lnTo>
                          <a:pt x="30" y="180"/>
                        </a:lnTo>
                        <a:lnTo>
                          <a:pt x="30" y="179"/>
                        </a:lnTo>
                        <a:lnTo>
                          <a:pt x="30" y="179"/>
                        </a:lnTo>
                        <a:lnTo>
                          <a:pt x="30" y="180"/>
                        </a:lnTo>
                        <a:lnTo>
                          <a:pt x="30" y="179"/>
                        </a:lnTo>
                        <a:lnTo>
                          <a:pt x="30" y="180"/>
                        </a:lnTo>
                        <a:lnTo>
                          <a:pt x="30" y="180"/>
                        </a:lnTo>
                        <a:lnTo>
                          <a:pt x="30" y="180"/>
                        </a:lnTo>
                        <a:lnTo>
                          <a:pt x="30" y="180"/>
                        </a:lnTo>
                        <a:lnTo>
                          <a:pt x="30" y="180"/>
                        </a:lnTo>
                        <a:lnTo>
                          <a:pt x="30" y="180"/>
                        </a:lnTo>
                        <a:lnTo>
                          <a:pt x="30" y="180"/>
                        </a:lnTo>
                        <a:lnTo>
                          <a:pt x="31" y="180"/>
                        </a:lnTo>
                        <a:lnTo>
                          <a:pt x="31" y="180"/>
                        </a:lnTo>
                        <a:lnTo>
                          <a:pt x="31" y="180"/>
                        </a:lnTo>
                        <a:lnTo>
                          <a:pt x="31" y="180"/>
                        </a:lnTo>
                        <a:lnTo>
                          <a:pt x="31" y="180"/>
                        </a:lnTo>
                        <a:lnTo>
                          <a:pt x="31" y="180"/>
                        </a:lnTo>
                        <a:lnTo>
                          <a:pt x="31" y="180"/>
                        </a:lnTo>
                        <a:lnTo>
                          <a:pt x="31" y="180"/>
                        </a:lnTo>
                        <a:lnTo>
                          <a:pt x="31" y="180"/>
                        </a:lnTo>
                        <a:lnTo>
                          <a:pt x="31" y="180"/>
                        </a:lnTo>
                        <a:lnTo>
                          <a:pt x="31" y="180"/>
                        </a:lnTo>
                        <a:lnTo>
                          <a:pt x="31" y="180"/>
                        </a:lnTo>
                        <a:lnTo>
                          <a:pt x="31" y="180"/>
                        </a:lnTo>
                        <a:lnTo>
                          <a:pt x="31" y="180"/>
                        </a:lnTo>
                        <a:lnTo>
                          <a:pt x="31" y="180"/>
                        </a:lnTo>
                        <a:lnTo>
                          <a:pt x="31" y="181"/>
                        </a:lnTo>
                        <a:lnTo>
                          <a:pt x="31" y="180"/>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1"/>
                        </a:lnTo>
                        <a:lnTo>
                          <a:pt x="31" y="182"/>
                        </a:lnTo>
                        <a:lnTo>
                          <a:pt x="31" y="181"/>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2"/>
                        </a:lnTo>
                        <a:lnTo>
                          <a:pt x="31" y="183"/>
                        </a:lnTo>
                        <a:lnTo>
                          <a:pt x="31" y="182"/>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3"/>
                        </a:lnTo>
                        <a:lnTo>
                          <a:pt x="31" y="184"/>
                        </a:lnTo>
                        <a:lnTo>
                          <a:pt x="31"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4"/>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5"/>
                        </a:lnTo>
                        <a:lnTo>
                          <a:pt x="32" y="186"/>
                        </a:lnTo>
                        <a:lnTo>
                          <a:pt x="32" y="185"/>
                        </a:lnTo>
                        <a:lnTo>
                          <a:pt x="32" y="186"/>
                        </a:lnTo>
                        <a:lnTo>
                          <a:pt x="32" y="185"/>
                        </a:lnTo>
                        <a:lnTo>
                          <a:pt x="32" y="186"/>
                        </a:lnTo>
                        <a:lnTo>
                          <a:pt x="32" y="186"/>
                        </a:lnTo>
                        <a:lnTo>
                          <a:pt x="32" y="186"/>
                        </a:lnTo>
                        <a:lnTo>
                          <a:pt x="32" y="186"/>
                        </a:lnTo>
                        <a:lnTo>
                          <a:pt x="32" y="186"/>
                        </a:lnTo>
                        <a:lnTo>
                          <a:pt x="32" y="185"/>
                        </a:lnTo>
                        <a:lnTo>
                          <a:pt x="32" y="186"/>
                        </a:lnTo>
                        <a:lnTo>
                          <a:pt x="32" y="186"/>
                        </a:lnTo>
                        <a:lnTo>
                          <a:pt x="32" y="186"/>
                        </a:lnTo>
                        <a:lnTo>
                          <a:pt x="32" y="186"/>
                        </a:lnTo>
                        <a:lnTo>
                          <a:pt x="32" y="186"/>
                        </a:lnTo>
                        <a:lnTo>
                          <a:pt x="32" y="186"/>
                        </a:lnTo>
                        <a:lnTo>
                          <a:pt x="32" y="186"/>
                        </a:lnTo>
                        <a:lnTo>
                          <a:pt x="32" y="186"/>
                        </a:lnTo>
                        <a:lnTo>
                          <a:pt x="32" y="186"/>
                        </a:lnTo>
                        <a:lnTo>
                          <a:pt x="32" y="186"/>
                        </a:lnTo>
                        <a:lnTo>
                          <a:pt x="32" y="186"/>
                        </a:lnTo>
                        <a:lnTo>
                          <a:pt x="32" y="186"/>
                        </a:lnTo>
                        <a:lnTo>
                          <a:pt x="32" y="186"/>
                        </a:lnTo>
                        <a:lnTo>
                          <a:pt x="32" y="186"/>
                        </a:lnTo>
                        <a:lnTo>
                          <a:pt x="32" y="186"/>
                        </a:lnTo>
                        <a:lnTo>
                          <a:pt x="32" y="187"/>
                        </a:lnTo>
                        <a:lnTo>
                          <a:pt x="32" y="186"/>
                        </a:lnTo>
                        <a:lnTo>
                          <a:pt x="32" y="186"/>
                        </a:lnTo>
                        <a:lnTo>
                          <a:pt x="32" y="187"/>
                        </a:lnTo>
                        <a:lnTo>
                          <a:pt x="32" y="187"/>
                        </a:lnTo>
                        <a:lnTo>
                          <a:pt x="32" y="187"/>
                        </a:lnTo>
                        <a:lnTo>
                          <a:pt x="32" y="187"/>
                        </a:lnTo>
                        <a:lnTo>
                          <a:pt x="32" y="187"/>
                        </a:lnTo>
                        <a:lnTo>
                          <a:pt x="32" y="187"/>
                        </a:lnTo>
                        <a:lnTo>
                          <a:pt x="32" y="187"/>
                        </a:lnTo>
                        <a:lnTo>
                          <a:pt x="32" y="187"/>
                        </a:lnTo>
                        <a:lnTo>
                          <a:pt x="32" y="187"/>
                        </a:lnTo>
                        <a:lnTo>
                          <a:pt x="32" y="187"/>
                        </a:lnTo>
                        <a:lnTo>
                          <a:pt x="32" y="187"/>
                        </a:lnTo>
                        <a:lnTo>
                          <a:pt x="32" y="187"/>
                        </a:lnTo>
                        <a:lnTo>
                          <a:pt x="32" y="187"/>
                        </a:lnTo>
                        <a:lnTo>
                          <a:pt x="32" y="187"/>
                        </a:lnTo>
                        <a:lnTo>
                          <a:pt x="32" y="187"/>
                        </a:lnTo>
                        <a:lnTo>
                          <a:pt x="32" y="187"/>
                        </a:lnTo>
                        <a:lnTo>
                          <a:pt x="32" y="188"/>
                        </a:lnTo>
                        <a:lnTo>
                          <a:pt x="32" y="188"/>
                        </a:lnTo>
                        <a:lnTo>
                          <a:pt x="32" y="188"/>
                        </a:lnTo>
                        <a:lnTo>
                          <a:pt x="32" y="188"/>
                        </a:lnTo>
                        <a:lnTo>
                          <a:pt x="32" y="188"/>
                        </a:lnTo>
                        <a:lnTo>
                          <a:pt x="32" y="188"/>
                        </a:lnTo>
                        <a:lnTo>
                          <a:pt x="32" y="188"/>
                        </a:lnTo>
                        <a:lnTo>
                          <a:pt x="32" y="188"/>
                        </a:lnTo>
                        <a:lnTo>
                          <a:pt x="32" y="188"/>
                        </a:lnTo>
                        <a:lnTo>
                          <a:pt x="32" y="188"/>
                        </a:lnTo>
                        <a:lnTo>
                          <a:pt x="32" y="188"/>
                        </a:lnTo>
                        <a:lnTo>
                          <a:pt x="32" y="188"/>
                        </a:lnTo>
                        <a:lnTo>
                          <a:pt x="32" y="188"/>
                        </a:lnTo>
                        <a:lnTo>
                          <a:pt x="32" y="188"/>
                        </a:lnTo>
                        <a:lnTo>
                          <a:pt x="32" y="188"/>
                        </a:lnTo>
                        <a:lnTo>
                          <a:pt x="32" y="188"/>
                        </a:lnTo>
                        <a:lnTo>
                          <a:pt x="32" y="188"/>
                        </a:lnTo>
                        <a:lnTo>
                          <a:pt x="33" y="188"/>
                        </a:lnTo>
                        <a:lnTo>
                          <a:pt x="33" y="188"/>
                        </a:lnTo>
                        <a:lnTo>
                          <a:pt x="33" y="188"/>
                        </a:lnTo>
                        <a:lnTo>
                          <a:pt x="33" y="188"/>
                        </a:lnTo>
                        <a:lnTo>
                          <a:pt x="33" y="188"/>
                        </a:lnTo>
                        <a:lnTo>
                          <a:pt x="33" y="188"/>
                        </a:lnTo>
                        <a:lnTo>
                          <a:pt x="33" y="188"/>
                        </a:lnTo>
                        <a:lnTo>
                          <a:pt x="33" y="188"/>
                        </a:lnTo>
                        <a:lnTo>
                          <a:pt x="33" y="188"/>
                        </a:lnTo>
                        <a:lnTo>
                          <a:pt x="33" y="188"/>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89"/>
                        </a:lnTo>
                        <a:lnTo>
                          <a:pt x="33" y="190"/>
                        </a:lnTo>
                        <a:lnTo>
                          <a:pt x="33" y="189"/>
                        </a:lnTo>
                        <a:lnTo>
                          <a:pt x="33" y="190"/>
                        </a:lnTo>
                        <a:lnTo>
                          <a:pt x="33" y="190"/>
                        </a:lnTo>
                        <a:lnTo>
                          <a:pt x="33" y="190"/>
                        </a:lnTo>
                        <a:lnTo>
                          <a:pt x="33" y="190"/>
                        </a:lnTo>
                        <a:lnTo>
                          <a:pt x="33" y="190"/>
                        </a:lnTo>
                        <a:lnTo>
                          <a:pt x="33" y="190"/>
                        </a:lnTo>
                        <a:lnTo>
                          <a:pt x="33" y="190"/>
                        </a:lnTo>
                        <a:lnTo>
                          <a:pt x="33" y="190"/>
                        </a:lnTo>
                        <a:lnTo>
                          <a:pt x="33" y="190"/>
                        </a:lnTo>
                        <a:lnTo>
                          <a:pt x="33" y="190"/>
                        </a:lnTo>
                        <a:lnTo>
                          <a:pt x="33" y="190"/>
                        </a:lnTo>
                        <a:lnTo>
                          <a:pt x="33" y="190"/>
                        </a:lnTo>
                        <a:lnTo>
                          <a:pt x="33" y="190"/>
                        </a:lnTo>
                        <a:lnTo>
                          <a:pt x="33" y="190"/>
                        </a:lnTo>
                        <a:lnTo>
                          <a:pt x="33" y="190"/>
                        </a:lnTo>
                        <a:lnTo>
                          <a:pt x="33" y="190"/>
                        </a:lnTo>
                        <a:lnTo>
                          <a:pt x="33" y="190"/>
                        </a:lnTo>
                        <a:lnTo>
                          <a:pt x="33" y="191"/>
                        </a:lnTo>
                        <a:lnTo>
                          <a:pt x="33" y="191"/>
                        </a:lnTo>
                        <a:lnTo>
                          <a:pt x="33" y="191"/>
                        </a:lnTo>
                        <a:lnTo>
                          <a:pt x="33" y="191"/>
                        </a:lnTo>
                        <a:lnTo>
                          <a:pt x="33" y="190"/>
                        </a:lnTo>
                        <a:lnTo>
                          <a:pt x="33" y="191"/>
                        </a:lnTo>
                        <a:lnTo>
                          <a:pt x="33" y="191"/>
                        </a:lnTo>
                        <a:lnTo>
                          <a:pt x="33" y="191"/>
                        </a:lnTo>
                        <a:lnTo>
                          <a:pt x="33" y="191"/>
                        </a:lnTo>
                        <a:lnTo>
                          <a:pt x="33" y="191"/>
                        </a:lnTo>
                        <a:lnTo>
                          <a:pt x="33" y="191"/>
                        </a:lnTo>
                        <a:lnTo>
                          <a:pt x="33" y="191"/>
                        </a:lnTo>
                        <a:lnTo>
                          <a:pt x="33" y="191"/>
                        </a:lnTo>
                        <a:lnTo>
                          <a:pt x="33" y="191"/>
                        </a:lnTo>
                        <a:lnTo>
                          <a:pt x="33" y="191"/>
                        </a:lnTo>
                        <a:lnTo>
                          <a:pt x="33" y="191"/>
                        </a:lnTo>
                        <a:lnTo>
                          <a:pt x="33" y="191"/>
                        </a:lnTo>
                        <a:lnTo>
                          <a:pt x="33" y="191"/>
                        </a:lnTo>
                        <a:lnTo>
                          <a:pt x="33" y="191"/>
                        </a:lnTo>
                        <a:lnTo>
                          <a:pt x="33" y="191"/>
                        </a:lnTo>
                        <a:lnTo>
                          <a:pt x="33" y="191"/>
                        </a:lnTo>
                        <a:lnTo>
                          <a:pt x="33" y="192"/>
                        </a:lnTo>
                        <a:lnTo>
                          <a:pt x="33" y="191"/>
                        </a:lnTo>
                        <a:lnTo>
                          <a:pt x="33" y="191"/>
                        </a:lnTo>
                        <a:lnTo>
                          <a:pt x="33" y="192"/>
                        </a:lnTo>
                        <a:lnTo>
                          <a:pt x="33" y="192"/>
                        </a:lnTo>
                        <a:lnTo>
                          <a:pt x="33" y="192"/>
                        </a:lnTo>
                        <a:lnTo>
                          <a:pt x="33" y="191"/>
                        </a:lnTo>
                        <a:lnTo>
                          <a:pt x="33" y="192"/>
                        </a:lnTo>
                        <a:lnTo>
                          <a:pt x="33" y="192"/>
                        </a:lnTo>
                        <a:lnTo>
                          <a:pt x="33" y="192"/>
                        </a:lnTo>
                        <a:lnTo>
                          <a:pt x="33" y="192"/>
                        </a:lnTo>
                        <a:lnTo>
                          <a:pt x="33" y="192"/>
                        </a:lnTo>
                        <a:lnTo>
                          <a:pt x="33" y="192"/>
                        </a:lnTo>
                        <a:lnTo>
                          <a:pt x="33" y="192"/>
                        </a:lnTo>
                        <a:lnTo>
                          <a:pt x="33" y="192"/>
                        </a:lnTo>
                        <a:lnTo>
                          <a:pt x="33" y="192"/>
                        </a:lnTo>
                        <a:lnTo>
                          <a:pt x="33" y="192"/>
                        </a:lnTo>
                        <a:lnTo>
                          <a:pt x="33" y="192"/>
                        </a:lnTo>
                        <a:lnTo>
                          <a:pt x="33" y="192"/>
                        </a:lnTo>
                        <a:lnTo>
                          <a:pt x="33" y="192"/>
                        </a:lnTo>
                        <a:lnTo>
                          <a:pt x="33" y="192"/>
                        </a:lnTo>
                        <a:lnTo>
                          <a:pt x="33" y="192"/>
                        </a:lnTo>
                        <a:lnTo>
                          <a:pt x="33" y="192"/>
                        </a:lnTo>
                        <a:lnTo>
                          <a:pt x="33" y="192"/>
                        </a:lnTo>
                        <a:lnTo>
                          <a:pt x="34" y="192"/>
                        </a:lnTo>
                        <a:lnTo>
                          <a:pt x="34" y="192"/>
                        </a:lnTo>
                        <a:lnTo>
                          <a:pt x="34" y="192"/>
                        </a:lnTo>
                        <a:lnTo>
                          <a:pt x="34" y="193"/>
                        </a:lnTo>
                        <a:lnTo>
                          <a:pt x="34" y="192"/>
                        </a:lnTo>
                        <a:lnTo>
                          <a:pt x="34" y="193"/>
                        </a:lnTo>
                        <a:lnTo>
                          <a:pt x="34" y="193"/>
                        </a:lnTo>
                        <a:lnTo>
                          <a:pt x="34" y="193"/>
                        </a:lnTo>
                        <a:lnTo>
                          <a:pt x="34" y="193"/>
                        </a:lnTo>
                        <a:lnTo>
                          <a:pt x="34" y="193"/>
                        </a:lnTo>
                        <a:lnTo>
                          <a:pt x="34" y="193"/>
                        </a:lnTo>
                        <a:lnTo>
                          <a:pt x="34" y="193"/>
                        </a:lnTo>
                        <a:lnTo>
                          <a:pt x="34" y="193"/>
                        </a:lnTo>
                        <a:lnTo>
                          <a:pt x="34" y="193"/>
                        </a:lnTo>
                        <a:lnTo>
                          <a:pt x="34" y="193"/>
                        </a:lnTo>
                        <a:lnTo>
                          <a:pt x="34" y="193"/>
                        </a:lnTo>
                        <a:lnTo>
                          <a:pt x="34" y="193"/>
                        </a:lnTo>
                        <a:lnTo>
                          <a:pt x="34" y="193"/>
                        </a:lnTo>
                        <a:lnTo>
                          <a:pt x="34" y="193"/>
                        </a:lnTo>
                        <a:lnTo>
                          <a:pt x="34" y="193"/>
                        </a:lnTo>
                        <a:lnTo>
                          <a:pt x="34" y="193"/>
                        </a:lnTo>
                        <a:lnTo>
                          <a:pt x="34" y="193"/>
                        </a:lnTo>
                        <a:lnTo>
                          <a:pt x="34" y="193"/>
                        </a:lnTo>
                        <a:lnTo>
                          <a:pt x="34" y="193"/>
                        </a:lnTo>
                        <a:lnTo>
                          <a:pt x="34" y="193"/>
                        </a:lnTo>
                        <a:lnTo>
                          <a:pt x="34" y="193"/>
                        </a:lnTo>
                        <a:lnTo>
                          <a:pt x="34" y="194"/>
                        </a:lnTo>
                        <a:lnTo>
                          <a:pt x="34" y="194"/>
                        </a:lnTo>
                        <a:lnTo>
                          <a:pt x="34" y="194"/>
                        </a:lnTo>
                        <a:lnTo>
                          <a:pt x="34" y="194"/>
                        </a:lnTo>
                        <a:lnTo>
                          <a:pt x="34" y="194"/>
                        </a:lnTo>
                        <a:lnTo>
                          <a:pt x="34" y="194"/>
                        </a:lnTo>
                        <a:lnTo>
                          <a:pt x="34" y="194"/>
                        </a:lnTo>
                        <a:lnTo>
                          <a:pt x="34" y="194"/>
                        </a:lnTo>
                        <a:lnTo>
                          <a:pt x="34" y="194"/>
                        </a:lnTo>
                        <a:lnTo>
                          <a:pt x="34" y="194"/>
                        </a:lnTo>
                        <a:lnTo>
                          <a:pt x="34" y="194"/>
                        </a:lnTo>
                        <a:lnTo>
                          <a:pt x="34" y="194"/>
                        </a:lnTo>
                        <a:lnTo>
                          <a:pt x="34" y="194"/>
                        </a:lnTo>
                        <a:lnTo>
                          <a:pt x="34" y="194"/>
                        </a:lnTo>
                        <a:lnTo>
                          <a:pt x="34" y="194"/>
                        </a:lnTo>
                        <a:lnTo>
                          <a:pt x="34" y="194"/>
                        </a:lnTo>
                        <a:lnTo>
                          <a:pt x="34" y="194"/>
                        </a:lnTo>
                        <a:lnTo>
                          <a:pt x="34" y="194"/>
                        </a:lnTo>
                        <a:lnTo>
                          <a:pt x="34" y="194"/>
                        </a:lnTo>
                        <a:lnTo>
                          <a:pt x="34" y="194"/>
                        </a:lnTo>
                        <a:lnTo>
                          <a:pt x="34" y="195"/>
                        </a:lnTo>
                        <a:lnTo>
                          <a:pt x="34" y="195"/>
                        </a:lnTo>
                        <a:lnTo>
                          <a:pt x="34" y="195"/>
                        </a:lnTo>
                        <a:lnTo>
                          <a:pt x="34" y="195"/>
                        </a:lnTo>
                        <a:lnTo>
                          <a:pt x="34" y="195"/>
                        </a:lnTo>
                        <a:lnTo>
                          <a:pt x="34" y="195"/>
                        </a:lnTo>
                        <a:lnTo>
                          <a:pt x="34" y="195"/>
                        </a:lnTo>
                        <a:lnTo>
                          <a:pt x="34" y="195"/>
                        </a:lnTo>
                        <a:lnTo>
                          <a:pt x="34" y="195"/>
                        </a:lnTo>
                        <a:lnTo>
                          <a:pt x="34" y="195"/>
                        </a:lnTo>
                        <a:lnTo>
                          <a:pt x="34" y="195"/>
                        </a:lnTo>
                        <a:lnTo>
                          <a:pt x="34" y="195"/>
                        </a:lnTo>
                        <a:lnTo>
                          <a:pt x="34" y="195"/>
                        </a:lnTo>
                        <a:lnTo>
                          <a:pt x="34" y="195"/>
                        </a:lnTo>
                        <a:lnTo>
                          <a:pt x="34" y="195"/>
                        </a:lnTo>
                        <a:lnTo>
                          <a:pt x="34" y="195"/>
                        </a:lnTo>
                        <a:lnTo>
                          <a:pt x="34" y="195"/>
                        </a:lnTo>
                        <a:lnTo>
                          <a:pt x="34" y="195"/>
                        </a:lnTo>
                        <a:lnTo>
                          <a:pt x="34" y="196"/>
                        </a:lnTo>
                        <a:lnTo>
                          <a:pt x="34" y="196"/>
                        </a:lnTo>
                        <a:lnTo>
                          <a:pt x="34" y="196"/>
                        </a:lnTo>
                        <a:lnTo>
                          <a:pt x="34" y="196"/>
                        </a:lnTo>
                        <a:lnTo>
                          <a:pt x="34" y="196"/>
                        </a:lnTo>
                        <a:lnTo>
                          <a:pt x="34" y="196"/>
                        </a:lnTo>
                        <a:lnTo>
                          <a:pt x="34" y="196"/>
                        </a:lnTo>
                        <a:lnTo>
                          <a:pt x="34" y="196"/>
                        </a:lnTo>
                        <a:lnTo>
                          <a:pt x="34" y="196"/>
                        </a:lnTo>
                        <a:lnTo>
                          <a:pt x="34" y="196"/>
                        </a:lnTo>
                        <a:lnTo>
                          <a:pt x="34" y="196"/>
                        </a:lnTo>
                        <a:lnTo>
                          <a:pt x="34" y="196"/>
                        </a:lnTo>
                        <a:lnTo>
                          <a:pt x="34" y="196"/>
                        </a:lnTo>
                        <a:lnTo>
                          <a:pt x="34" y="196"/>
                        </a:lnTo>
                        <a:lnTo>
                          <a:pt x="34" y="196"/>
                        </a:lnTo>
                        <a:lnTo>
                          <a:pt x="34" y="196"/>
                        </a:lnTo>
                        <a:lnTo>
                          <a:pt x="34" y="196"/>
                        </a:lnTo>
                        <a:lnTo>
                          <a:pt x="34" y="196"/>
                        </a:lnTo>
                        <a:lnTo>
                          <a:pt x="34" y="196"/>
                        </a:lnTo>
                        <a:lnTo>
                          <a:pt x="34" y="197"/>
                        </a:lnTo>
                        <a:lnTo>
                          <a:pt x="34" y="196"/>
                        </a:lnTo>
                        <a:lnTo>
                          <a:pt x="34" y="196"/>
                        </a:lnTo>
                        <a:lnTo>
                          <a:pt x="34" y="197"/>
                        </a:lnTo>
                        <a:lnTo>
                          <a:pt x="34" y="197"/>
                        </a:lnTo>
                        <a:lnTo>
                          <a:pt x="34" y="197"/>
                        </a:lnTo>
                        <a:lnTo>
                          <a:pt x="34" y="197"/>
                        </a:lnTo>
                        <a:lnTo>
                          <a:pt x="34" y="197"/>
                        </a:lnTo>
                        <a:lnTo>
                          <a:pt x="34" y="197"/>
                        </a:lnTo>
                        <a:lnTo>
                          <a:pt x="34" y="197"/>
                        </a:lnTo>
                        <a:lnTo>
                          <a:pt x="34" y="197"/>
                        </a:lnTo>
                        <a:lnTo>
                          <a:pt x="34" y="197"/>
                        </a:lnTo>
                        <a:lnTo>
                          <a:pt x="34" y="197"/>
                        </a:lnTo>
                        <a:lnTo>
                          <a:pt x="34" y="197"/>
                        </a:lnTo>
                        <a:lnTo>
                          <a:pt x="34" y="197"/>
                        </a:lnTo>
                        <a:lnTo>
                          <a:pt x="34" y="197"/>
                        </a:lnTo>
                        <a:lnTo>
                          <a:pt x="34" y="197"/>
                        </a:lnTo>
                        <a:lnTo>
                          <a:pt x="34" y="197"/>
                        </a:lnTo>
                        <a:lnTo>
                          <a:pt x="34" y="197"/>
                        </a:lnTo>
                        <a:lnTo>
                          <a:pt x="34" y="197"/>
                        </a:lnTo>
                        <a:lnTo>
                          <a:pt x="34" y="197"/>
                        </a:lnTo>
                        <a:lnTo>
                          <a:pt x="34" y="197"/>
                        </a:lnTo>
                        <a:lnTo>
                          <a:pt x="34" y="197"/>
                        </a:lnTo>
                        <a:lnTo>
                          <a:pt x="34" y="198"/>
                        </a:lnTo>
                        <a:lnTo>
                          <a:pt x="34" y="198"/>
                        </a:lnTo>
                        <a:lnTo>
                          <a:pt x="35" y="198"/>
                        </a:lnTo>
                        <a:lnTo>
                          <a:pt x="35" y="198"/>
                        </a:lnTo>
                        <a:lnTo>
                          <a:pt x="35" y="198"/>
                        </a:lnTo>
                        <a:lnTo>
                          <a:pt x="35" y="198"/>
                        </a:lnTo>
                        <a:lnTo>
                          <a:pt x="35" y="198"/>
                        </a:lnTo>
                        <a:lnTo>
                          <a:pt x="35" y="198"/>
                        </a:lnTo>
                        <a:lnTo>
                          <a:pt x="35" y="198"/>
                        </a:lnTo>
                        <a:lnTo>
                          <a:pt x="35" y="198"/>
                        </a:lnTo>
                        <a:lnTo>
                          <a:pt x="35" y="198"/>
                        </a:lnTo>
                        <a:lnTo>
                          <a:pt x="35" y="198"/>
                        </a:lnTo>
                        <a:lnTo>
                          <a:pt x="35" y="198"/>
                        </a:lnTo>
                        <a:lnTo>
                          <a:pt x="35" y="198"/>
                        </a:lnTo>
                        <a:lnTo>
                          <a:pt x="35" y="198"/>
                        </a:lnTo>
                        <a:lnTo>
                          <a:pt x="35" y="198"/>
                        </a:lnTo>
                        <a:lnTo>
                          <a:pt x="35" y="198"/>
                        </a:lnTo>
                        <a:lnTo>
                          <a:pt x="35" y="198"/>
                        </a:lnTo>
                        <a:lnTo>
                          <a:pt x="35" y="199"/>
                        </a:lnTo>
                        <a:lnTo>
                          <a:pt x="35" y="198"/>
                        </a:lnTo>
                        <a:lnTo>
                          <a:pt x="35" y="198"/>
                        </a:lnTo>
                        <a:lnTo>
                          <a:pt x="35" y="199"/>
                        </a:lnTo>
                        <a:lnTo>
                          <a:pt x="35" y="199"/>
                        </a:lnTo>
                        <a:lnTo>
                          <a:pt x="35" y="199"/>
                        </a:lnTo>
                        <a:lnTo>
                          <a:pt x="35" y="199"/>
                        </a:lnTo>
                        <a:lnTo>
                          <a:pt x="35" y="199"/>
                        </a:lnTo>
                        <a:lnTo>
                          <a:pt x="35" y="199"/>
                        </a:lnTo>
                        <a:lnTo>
                          <a:pt x="35" y="199"/>
                        </a:lnTo>
                        <a:lnTo>
                          <a:pt x="35" y="199"/>
                        </a:lnTo>
                        <a:lnTo>
                          <a:pt x="35" y="199"/>
                        </a:lnTo>
                        <a:lnTo>
                          <a:pt x="35" y="199"/>
                        </a:lnTo>
                        <a:lnTo>
                          <a:pt x="35" y="199"/>
                        </a:lnTo>
                        <a:lnTo>
                          <a:pt x="35" y="199"/>
                        </a:lnTo>
                        <a:lnTo>
                          <a:pt x="35" y="200"/>
                        </a:lnTo>
                        <a:lnTo>
                          <a:pt x="35" y="199"/>
                        </a:lnTo>
                        <a:lnTo>
                          <a:pt x="35" y="200"/>
                        </a:lnTo>
                        <a:lnTo>
                          <a:pt x="35" y="200"/>
                        </a:lnTo>
                        <a:lnTo>
                          <a:pt x="35" y="200"/>
                        </a:lnTo>
                        <a:lnTo>
                          <a:pt x="35" y="200"/>
                        </a:lnTo>
                        <a:lnTo>
                          <a:pt x="35" y="200"/>
                        </a:lnTo>
                        <a:lnTo>
                          <a:pt x="35" y="200"/>
                        </a:lnTo>
                        <a:lnTo>
                          <a:pt x="35" y="200"/>
                        </a:lnTo>
                        <a:lnTo>
                          <a:pt x="35" y="200"/>
                        </a:lnTo>
                        <a:lnTo>
                          <a:pt x="35" y="200"/>
                        </a:lnTo>
                        <a:lnTo>
                          <a:pt x="35" y="200"/>
                        </a:lnTo>
                        <a:lnTo>
                          <a:pt x="35" y="200"/>
                        </a:lnTo>
                        <a:lnTo>
                          <a:pt x="35" y="200"/>
                        </a:lnTo>
                        <a:lnTo>
                          <a:pt x="35" y="200"/>
                        </a:lnTo>
                        <a:lnTo>
                          <a:pt x="35" y="200"/>
                        </a:lnTo>
                        <a:lnTo>
                          <a:pt x="35" y="200"/>
                        </a:lnTo>
                        <a:lnTo>
                          <a:pt x="35" y="200"/>
                        </a:lnTo>
                        <a:lnTo>
                          <a:pt x="35" y="200"/>
                        </a:lnTo>
                        <a:lnTo>
                          <a:pt x="35" y="201"/>
                        </a:lnTo>
                        <a:lnTo>
                          <a:pt x="35" y="201"/>
                        </a:lnTo>
                        <a:lnTo>
                          <a:pt x="35" y="201"/>
                        </a:lnTo>
                        <a:lnTo>
                          <a:pt x="35" y="201"/>
                        </a:lnTo>
                        <a:lnTo>
                          <a:pt x="35" y="201"/>
                        </a:lnTo>
                        <a:lnTo>
                          <a:pt x="35" y="201"/>
                        </a:lnTo>
                        <a:lnTo>
                          <a:pt x="35" y="201"/>
                        </a:lnTo>
                        <a:lnTo>
                          <a:pt x="35" y="201"/>
                        </a:lnTo>
                        <a:lnTo>
                          <a:pt x="35" y="201"/>
                        </a:lnTo>
                        <a:lnTo>
                          <a:pt x="35" y="201"/>
                        </a:lnTo>
                        <a:lnTo>
                          <a:pt x="35" y="201"/>
                        </a:lnTo>
                        <a:lnTo>
                          <a:pt x="35" y="201"/>
                        </a:lnTo>
                        <a:lnTo>
                          <a:pt x="35" y="201"/>
                        </a:lnTo>
                        <a:lnTo>
                          <a:pt x="35" y="201"/>
                        </a:lnTo>
                        <a:lnTo>
                          <a:pt x="35" y="201"/>
                        </a:lnTo>
                        <a:lnTo>
                          <a:pt x="35" y="201"/>
                        </a:lnTo>
                        <a:lnTo>
                          <a:pt x="35" y="201"/>
                        </a:lnTo>
                        <a:lnTo>
                          <a:pt x="35" y="201"/>
                        </a:lnTo>
                        <a:lnTo>
                          <a:pt x="35" y="201"/>
                        </a:lnTo>
                        <a:lnTo>
                          <a:pt x="35" y="201"/>
                        </a:lnTo>
                        <a:lnTo>
                          <a:pt x="35" y="201"/>
                        </a:lnTo>
                        <a:lnTo>
                          <a:pt x="35" y="202"/>
                        </a:lnTo>
                        <a:lnTo>
                          <a:pt x="35" y="201"/>
                        </a:lnTo>
                        <a:lnTo>
                          <a:pt x="35" y="202"/>
                        </a:lnTo>
                        <a:lnTo>
                          <a:pt x="35" y="202"/>
                        </a:lnTo>
                        <a:lnTo>
                          <a:pt x="35" y="202"/>
                        </a:lnTo>
                        <a:lnTo>
                          <a:pt x="35" y="202"/>
                        </a:lnTo>
                        <a:lnTo>
                          <a:pt x="35" y="202"/>
                        </a:lnTo>
                        <a:lnTo>
                          <a:pt x="35" y="202"/>
                        </a:lnTo>
                        <a:lnTo>
                          <a:pt x="35" y="202"/>
                        </a:lnTo>
                        <a:lnTo>
                          <a:pt x="35" y="202"/>
                        </a:lnTo>
                        <a:lnTo>
                          <a:pt x="35" y="202"/>
                        </a:lnTo>
                        <a:lnTo>
                          <a:pt x="35" y="202"/>
                        </a:lnTo>
                        <a:lnTo>
                          <a:pt x="35" y="202"/>
                        </a:lnTo>
                        <a:lnTo>
                          <a:pt x="35" y="202"/>
                        </a:lnTo>
                        <a:lnTo>
                          <a:pt x="35" y="202"/>
                        </a:lnTo>
                        <a:lnTo>
                          <a:pt x="35" y="202"/>
                        </a:lnTo>
                        <a:lnTo>
                          <a:pt x="35" y="202"/>
                        </a:lnTo>
                        <a:lnTo>
                          <a:pt x="35" y="202"/>
                        </a:lnTo>
                        <a:lnTo>
                          <a:pt x="35" y="203"/>
                        </a:lnTo>
                        <a:lnTo>
                          <a:pt x="35" y="203"/>
                        </a:lnTo>
                        <a:lnTo>
                          <a:pt x="35" y="203"/>
                        </a:lnTo>
                        <a:lnTo>
                          <a:pt x="35" y="203"/>
                        </a:lnTo>
                        <a:lnTo>
                          <a:pt x="35" y="203"/>
                        </a:lnTo>
                        <a:lnTo>
                          <a:pt x="35" y="203"/>
                        </a:lnTo>
                        <a:lnTo>
                          <a:pt x="35" y="203"/>
                        </a:lnTo>
                        <a:lnTo>
                          <a:pt x="35" y="203"/>
                        </a:lnTo>
                        <a:lnTo>
                          <a:pt x="35" y="203"/>
                        </a:lnTo>
                        <a:lnTo>
                          <a:pt x="36" y="203"/>
                        </a:lnTo>
                        <a:lnTo>
                          <a:pt x="36" y="203"/>
                        </a:lnTo>
                        <a:lnTo>
                          <a:pt x="36" y="203"/>
                        </a:lnTo>
                        <a:lnTo>
                          <a:pt x="36" y="203"/>
                        </a:lnTo>
                        <a:lnTo>
                          <a:pt x="36" y="203"/>
                        </a:lnTo>
                        <a:lnTo>
                          <a:pt x="36" y="203"/>
                        </a:lnTo>
                        <a:lnTo>
                          <a:pt x="36" y="203"/>
                        </a:lnTo>
                        <a:lnTo>
                          <a:pt x="36" y="203"/>
                        </a:lnTo>
                        <a:lnTo>
                          <a:pt x="36" y="204"/>
                        </a:lnTo>
                        <a:lnTo>
                          <a:pt x="36" y="204"/>
                        </a:lnTo>
                        <a:lnTo>
                          <a:pt x="36" y="204"/>
                        </a:lnTo>
                        <a:lnTo>
                          <a:pt x="36" y="204"/>
                        </a:lnTo>
                        <a:lnTo>
                          <a:pt x="36" y="204"/>
                        </a:lnTo>
                        <a:lnTo>
                          <a:pt x="36" y="204"/>
                        </a:lnTo>
                        <a:lnTo>
                          <a:pt x="36" y="204"/>
                        </a:lnTo>
                        <a:lnTo>
                          <a:pt x="36" y="204"/>
                        </a:lnTo>
                        <a:lnTo>
                          <a:pt x="36" y="204"/>
                        </a:lnTo>
                        <a:lnTo>
                          <a:pt x="36" y="204"/>
                        </a:lnTo>
                        <a:lnTo>
                          <a:pt x="36" y="204"/>
                        </a:lnTo>
                        <a:lnTo>
                          <a:pt x="36" y="204"/>
                        </a:lnTo>
                        <a:lnTo>
                          <a:pt x="36" y="204"/>
                        </a:lnTo>
                        <a:lnTo>
                          <a:pt x="36" y="204"/>
                        </a:lnTo>
                        <a:lnTo>
                          <a:pt x="36" y="204"/>
                        </a:lnTo>
                        <a:lnTo>
                          <a:pt x="36" y="204"/>
                        </a:lnTo>
                        <a:lnTo>
                          <a:pt x="36" y="204"/>
                        </a:lnTo>
                        <a:lnTo>
                          <a:pt x="36" y="205"/>
                        </a:lnTo>
                        <a:lnTo>
                          <a:pt x="36" y="205"/>
                        </a:lnTo>
                        <a:lnTo>
                          <a:pt x="36" y="205"/>
                        </a:lnTo>
                        <a:lnTo>
                          <a:pt x="36" y="205"/>
                        </a:lnTo>
                        <a:lnTo>
                          <a:pt x="36" y="205"/>
                        </a:lnTo>
                        <a:lnTo>
                          <a:pt x="36" y="205"/>
                        </a:lnTo>
                        <a:lnTo>
                          <a:pt x="36" y="205"/>
                        </a:lnTo>
                        <a:lnTo>
                          <a:pt x="36" y="205"/>
                        </a:lnTo>
                        <a:lnTo>
                          <a:pt x="36" y="205"/>
                        </a:lnTo>
                        <a:lnTo>
                          <a:pt x="36" y="205"/>
                        </a:lnTo>
                        <a:lnTo>
                          <a:pt x="36" y="205"/>
                        </a:lnTo>
                        <a:lnTo>
                          <a:pt x="36" y="205"/>
                        </a:lnTo>
                        <a:lnTo>
                          <a:pt x="36" y="205"/>
                        </a:lnTo>
                        <a:lnTo>
                          <a:pt x="36" y="205"/>
                        </a:lnTo>
                        <a:lnTo>
                          <a:pt x="36" y="205"/>
                        </a:lnTo>
                        <a:lnTo>
                          <a:pt x="36" y="205"/>
                        </a:lnTo>
                        <a:lnTo>
                          <a:pt x="36" y="206"/>
                        </a:lnTo>
                        <a:lnTo>
                          <a:pt x="36" y="205"/>
                        </a:lnTo>
                        <a:lnTo>
                          <a:pt x="36" y="206"/>
                        </a:lnTo>
                        <a:lnTo>
                          <a:pt x="36" y="206"/>
                        </a:lnTo>
                        <a:lnTo>
                          <a:pt x="36" y="206"/>
                        </a:lnTo>
                        <a:lnTo>
                          <a:pt x="36" y="206"/>
                        </a:lnTo>
                        <a:lnTo>
                          <a:pt x="36" y="206"/>
                        </a:lnTo>
                        <a:lnTo>
                          <a:pt x="36" y="206"/>
                        </a:lnTo>
                        <a:lnTo>
                          <a:pt x="36" y="206"/>
                        </a:lnTo>
                        <a:lnTo>
                          <a:pt x="36" y="206"/>
                        </a:lnTo>
                        <a:lnTo>
                          <a:pt x="36" y="206"/>
                        </a:lnTo>
                        <a:lnTo>
                          <a:pt x="36" y="206"/>
                        </a:lnTo>
                        <a:lnTo>
                          <a:pt x="36" y="206"/>
                        </a:lnTo>
                        <a:lnTo>
                          <a:pt x="36" y="206"/>
                        </a:lnTo>
                        <a:lnTo>
                          <a:pt x="36" y="206"/>
                        </a:lnTo>
                        <a:lnTo>
                          <a:pt x="36" y="206"/>
                        </a:lnTo>
                        <a:lnTo>
                          <a:pt x="36" y="206"/>
                        </a:lnTo>
                        <a:lnTo>
                          <a:pt x="36" y="206"/>
                        </a:lnTo>
                        <a:lnTo>
                          <a:pt x="36" y="206"/>
                        </a:lnTo>
                        <a:lnTo>
                          <a:pt x="36" y="207"/>
                        </a:lnTo>
                        <a:lnTo>
                          <a:pt x="36" y="206"/>
                        </a:lnTo>
                        <a:lnTo>
                          <a:pt x="36" y="206"/>
                        </a:lnTo>
                        <a:lnTo>
                          <a:pt x="36" y="207"/>
                        </a:lnTo>
                        <a:lnTo>
                          <a:pt x="36" y="207"/>
                        </a:lnTo>
                        <a:lnTo>
                          <a:pt x="36" y="207"/>
                        </a:lnTo>
                        <a:lnTo>
                          <a:pt x="36" y="207"/>
                        </a:lnTo>
                        <a:lnTo>
                          <a:pt x="36" y="207"/>
                        </a:lnTo>
                        <a:lnTo>
                          <a:pt x="36" y="207"/>
                        </a:lnTo>
                        <a:lnTo>
                          <a:pt x="36" y="207"/>
                        </a:lnTo>
                        <a:lnTo>
                          <a:pt x="36" y="207"/>
                        </a:lnTo>
                        <a:lnTo>
                          <a:pt x="36" y="207"/>
                        </a:lnTo>
                        <a:lnTo>
                          <a:pt x="36" y="207"/>
                        </a:lnTo>
                        <a:lnTo>
                          <a:pt x="36" y="207"/>
                        </a:lnTo>
                        <a:lnTo>
                          <a:pt x="36" y="207"/>
                        </a:lnTo>
                        <a:lnTo>
                          <a:pt x="36" y="207"/>
                        </a:lnTo>
                        <a:lnTo>
                          <a:pt x="36" y="207"/>
                        </a:lnTo>
                        <a:lnTo>
                          <a:pt x="36" y="208"/>
                        </a:lnTo>
                        <a:lnTo>
                          <a:pt x="36" y="208"/>
                        </a:lnTo>
                        <a:lnTo>
                          <a:pt x="36" y="208"/>
                        </a:lnTo>
                        <a:lnTo>
                          <a:pt x="36" y="208"/>
                        </a:lnTo>
                        <a:lnTo>
                          <a:pt x="36" y="208"/>
                        </a:lnTo>
                        <a:lnTo>
                          <a:pt x="36" y="208"/>
                        </a:lnTo>
                        <a:lnTo>
                          <a:pt x="36" y="208"/>
                        </a:lnTo>
                        <a:lnTo>
                          <a:pt x="36" y="208"/>
                        </a:lnTo>
                        <a:lnTo>
                          <a:pt x="36" y="208"/>
                        </a:lnTo>
                        <a:lnTo>
                          <a:pt x="36" y="208"/>
                        </a:lnTo>
                        <a:lnTo>
                          <a:pt x="36" y="208"/>
                        </a:lnTo>
                        <a:lnTo>
                          <a:pt x="36" y="208"/>
                        </a:lnTo>
                        <a:lnTo>
                          <a:pt x="36" y="208"/>
                        </a:lnTo>
                        <a:lnTo>
                          <a:pt x="36" y="208"/>
                        </a:lnTo>
                        <a:lnTo>
                          <a:pt x="36" y="208"/>
                        </a:lnTo>
                        <a:lnTo>
                          <a:pt x="36" y="208"/>
                        </a:lnTo>
                        <a:lnTo>
                          <a:pt x="36" y="208"/>
                        </a:lnTo>
                        <a:lnTo>
                          <a:pt x="36" y="208"/>
                        </a:lnTo>
                        <a:lnTo>
                          <a:pt x="36" y="208"/>
                        </a:lnTo>
                        <a:lnTo>
                          <a:pt x="36" y="208"/>
                        </a:lnTo>
                        <a:lnTo>
                          <a:pt x="36" y="209"/>
                        </a:lnTo>
                        <a:lnTo>
                          <a:pt x="37" y="209"/>
                        </a:lnTo>
                        <a:lnTo>
                          <a:pt x="37" y="209"/>
                        </a:lnTo>
                        <a:lnTo>
                          <a:pt x="37" y="209"/>
                        </a:lnTo>
                        <a:lnTo>
                          <a:pt x="37" y="209"/>
                        </a:lnTo>
                        <a:lnTo>
                          <a:pt x="37" y="209"/>
                        </a:lnTo>
                        <a:lnTo>
                          <a:pt x="37" y="209"/>
                        </a:lnTo>
                        <a:lnTo>
                          <a:pt x="37" y="209"/>
                        </a:lnTo>
                        <a:lnTo>
                          <a:pt x="37" y="209"/>
                        </a:lnTo>
                        <a:lnTo>
                          <a:pt x="37" y="209"/>
                        </a:lnTo>
                        <a:lnTo>
                          <a:pt x="37" y="209"/>
                        </a:lnTo>
                        <a:lnTo>
                          <a:pt x="37" y="210"/>
                        </a:lnTo>
                        <a:lnTo>
                          <a:pt x="37" y="210"/>
                        </a:lnTo>
                        <a:lnTo>
                          <a:pt x="37" y="210"/>
                        </a:lnTo>
                        <a:lnTo>
                          <a:pt x="37" y="210"/>
                        </a:lnTo>
                        <a:lnTo>
                          <a:pt x="37" y="210"/>
                        </a:lnTo>
                        <a:lnTo>
                          <a:pt x="37" y="210"/>
                        </a:lnTo>
                        <a:lnTo>
                          <a:pt x="37" y="210"/>
                        </a:lnTo>
                        <a:lnTo>
                          <a:pt x="37" y="210"/>
                        </a:lnTo>
                        <a:lnTo>
                          <a:pt x="37" y="210"/>
                        </a:lnTo>
                        <a:lnTo>
                          <a:pt x="37" y="210"/>
                        </a:lnTo>
                        <a:lnTo>
                          <a:pt x="37" y="210"/>
                        </a:lnTo>
                        <a:lnTo>
                          <a:pt x="37" y="210"/>
                        </a:lnTo>
                        <a:lnTo>
                          <a:pt x="37" y="210"/>
                        </a:lnTo>
                        <a:lnTo>
                          <a:pt x="37" y="210"/>
                        </a:lnTo>
                        <a:lnTo>
                          <a:pt x="37" y="210"/>
                        </a:lnTo>
                        <a:lnTo>
                          <a:pt x="37" y="210"/>
                        </a:lnTo>
                        <a:lnTo>
                          <a:pt x="37" y="210"/>
                        </a:lnTo>
                        <a:lnTo>
                          <a:pt x="37" y="210"/>
                        </a:lnTo>
                        <a:lnTo>
                          <a:pt x="37" y="210"/>
                        </a:lnTo>
                        <a:lnTo>
                          <a:pt x="37" y="211"/>
                        </a:lnTo>
                        <a:lnTo>
                          <a:pt x="37" y="211"/>
                        </a:lnTo>
                        <a:lnTo>
                          <a:pt x="37" y="211"/>
                        </a:lnTo>
                        <a:lnTo>
                          <a:pt x="37" y="211"/>
                        </a:lnTo>
                        <a:lnTo>
                          <a:pt x="37" y="211"/>
                        </a:lnTo>
                        <a:lnTo>
                          <a:pt x="37" y="211"/>
                        </a:lnTo>
                        <a:lnTo>
                          <a:pt x="37" y="211"/>
                        </a:lnTo>
                        <a:lnTo>
                          <a:pt x="37" y="211"/>
                        </a:lnTo>
                        <a:lnTo>
                          <a:pt x="37" y="211"/>
                        </a:lnTo>
                        <a:lnTo>
                          <a:pt x="37" y="211"/>
                        </a:lnTo>
                        <a:lnTo>
                          <a:pt x="37" y="211"/>
                        </a:lnTo>
                        <a:lnTo>
                          <a:pt x="37" y="211"/>
                        </a:lnTo>
                        <a:lnTo>
                          <a:pt x="37" y="211"/>
                        </a:lnTo>
                        <a:lnTo>
                          <a:pt x="37" y="211"/>
                        </a:lnTo>
                        <a:lnTo>
                          <a:pt x="37" y="211"/>
                        </a:lnTo>
                        <a:lnTo>
                          <a:pt x="37" y="211"/>
                        </a:lnTo>
                        <a:lnTo>
                          <a:pt x="37" y="212"/>
                        </a:lnTo>
                        <a:lnTo>
                          <a:pt x="37" y="211"/>
                        </a:lnTo>
                        <a:lnTo>
                          <a:pt x="37" y="212"/>
                        </a:lnTo>
                        <a:lnTo>
                          <a:pt x="37" y="212"/>
                        </a:lnTo>
                        <a:lnTo>
                          <a:pt x="37" y="212"/>
                        </a:lnTo>
                        <a:lnTo>
                          <a:pt x="37" y="212"/>
                        </a:lnTo>
                        <a:lnTo>
                          <a:pt x="37" y="212"/>
                        </a:lnTo>
                        <a:lnTo>
                          <a:pt x="37" y="212"/>
                        </a:lnTo>
                        <a:lnTo>
                          <a:pt x="37" y="212"/>
                        </a:lnTo>
                        <a:lnTo>
                          <a:pt x="37" y="212"/>
                        </a:lnTo>
                        <a:lnTo>
                          <a:pt x="37" y="212"/>
                        </a:lnTo>
                        <a:lnTo>
                          <a:pt x="37" y="212"/>
                        </a:lnTo>
                        <a:lnTo>
                          <a:pt x="37" y="212"/>
                        </a:lnTo>
                        <a:lnTo>
                          <a:pt x="37" y="212"/>
                        </a:lnTo>
                        <a:lnTo>
                          <a:pt x="37" y="212"/>
                        </a:lnTo>
                        <a:lnTo>
                          <a:pt x="37" y="212"/>
                        </a:lnTo>
                        <a:lnTo>
                          <a:pt x="37" y="212"/>
                        </a:lnTo>
                        <a:lnTo>
                          <a:pt x="37" y="212"/>
                        </a:lnTo>
                        <a:lnTo>
                          <a:pt x="37" y="212"/>
                        </a:lnTo>
                        <a:lnTo>
                          <a:pt x="37" y="213"/>
                        </a:lnTo>
                        <a:lnTo>
                          <a:pt x="37" y="213"/>
                        </a:lnTo>
                        <a:lnTo>
                          <a:pt x="37" y="213"/>
                        </a:lnTo>
                        <a:lnTo>
                          <a:pt x="37" y="213"/>
                        </a:lnTo>
                        <a:lnTo>
                          <a:pt x="37" y="213"/>
                        </a:lnTo>
                        <a:lnTo>
                          <a:pt x="37" y="213"/>
                        </a:lnTo>
                        <a:lnTo>
                          <a:pt x="37" y="213"/>
                        </a:lnTo>
                        <a:lnTo>
                          <a:pt x="37" y="213"/>
                        </a:lnTo>
                        <a:lnTo>
                          <a:pt x="37" y="213"/>
                        </a:lnTo>
                        <a:lnTo>
                          <a:pt x="37" y="213"/>
                        </a:lnTo>
                        <a:lnTo>
                          <a:pt x="37" y="213"/>
                        </a:lnTo>
                        <a:lnTo>
                          <a:pt x="37" y="213"/>
                        </a:lnTo>
                        <a:lnTo>
                          <a:pt x="37" y="213"/>
                        </a:lnTo>
                        <a:lnTo>
                          <a:pt x="37" y="213"/>
                        </a:lnTo>
                        <a:lnTo>
                          <a:pt x="37" y="213"/>
                        </a:lnTo>
                        <a:lnTo>
                          <a:pt x="37" y="214"/>
                        </a:lnTo>
                        <a:lnTo>
                          <a:pt x="37" y="213"/>
                        </a:lnTo>
                        <a:lnTo>
                          <a:pt x="37" y="213"/>
                        </a:lnTo>
                        <a:lnTo>
                          <a:pt x="37" y="214"/>
                        </a:lnTo>
                        <a:lnTo>
                          <a:pt x="37" y="214"/>
                        </a:lnTo>
                        <a:lnTo>
                          <a:pt x="37" y="214"/>
                        </a:lnTo>
                        <a:lnTo>
                          <a:pt x="37" y="214"/>
                        </a:lnTo>
                        <a:lnTo>
                          <a:pt x="37" y="214"/>
                        </a:lnTo>
                        <a:lnTo>
                          <a:pt x="37" y="214"/>
                        </a:lnTo>
                        <a:lnTo>
                          <a:pt x="37" y="214"/>
                        </a:lnTo>
                        <a:lnTo>
                          <a:pt x="37" y="214"/>
                        </a:lnTo>
                        <a:lnTo>
                          <a:pt x="37" y="214"/>
                        </a:lnTo>
                        <a:lnTo>
                          <a:pt x="37" y="214"/>
                        </a:lnTo>
                        <a:lnTo>
                          <a:pt x="37" y="214"/>
                        </a:lnTo>
                        <a:lnTo>
                          <a:pt x="37" y="214"/>
                        </a:lnTo>
                        <a:lnTo>
                          <a:pt x="37" y="214"/>
                        </a:lnTo>
                        <a:lnTo>
                          <a:pt x="37" y="214"/>
                        </a:lnTo>
                        <a:lnTo>
                          <a:pt x="37" y="215"/>
                        </a:lnTo>
                        <a:lnTo>
                          <a:pt x="37" y="214"/>
                        </a:lnTo>
                        <a:lnTo>
                          <a:pt x="37" y="215"/>
                        </a:lnTo>
                        <a:lnTo>
                          <a:pt x="37" y="215"/>
                        </a:lnTo>
                        <a:lnTo>
                          <a:pt x="37" y="215"/>
                        </a:lnTo>
                        <a:lnTo>
                          <a:pt x="37" y="215"/>
                        </a:lnTo>
                        <a:lnTo>
                          <a:pt x="37" y="215"/>
                        </a:lnTo>
                        <a:lnTo>
                          <a:pt x="37" y="215"/>
                        </a:lnTo>
                        <a:lnTo>
                          <a:pt x="37" y="215"/>
                        </a:lnTo>
                        <a:lnTo>
                          <a:pt x="37" y="215"/>
                        </a:lnTo>
                        <a:lnTo>
                          <a:pt x="37" y="215"/>
                        </a:lnTo>
                        <a:lnTo>
                          <a:pt x="37" y="215"/>
                        </a:lnTo>
                        <a:lnTo>
                          <a:pt x="38" y="215"/>
                        </a:lnTo>
                        <a:lnTo>
                          <a:pt x="38" y="215"/>
                        </a:lnTo>
                        <a:lnTo>
                          <a:pt x="38" y="216"/>
                        </a:lnTo>
                        <a:lnTo>
                          <a:pt x="38" y="215"/>
                        </a:lnTo>
                        <a:lnTo>
                          <a:pt x="38" y="215"/>
                        </a:lnTo>
                        <a:lnTo>
                          <a:pt x="38" y="215"/>
                        </a:lnTo>
                        <a:lnTo>
                          <a:pt x="38" y="216"/>
                        </a:lnTo>
                        <a:lnTo>
                          <a:pt x="38" y="216"/>
                        </a:lnTo>
                        <a:lnTo>
                          <a:pt x="38" y="216"/>
                        </a:lnTo>
                        <a:lnTo>
                          <a:pt x="38" y="216"/>
                        </a:lnTo>
                        <a:lnTo>
                          <a:pt x="38" y="216"/>
                        </a:lnTo>
                        <a:lnTo>
                          <a:pt x="38" y="216"/>
                        </a:lnTo>
                        <a:lnTo>
                          <a:pt x="38" y="216"/>
                        </a:lnTo>
                        <a:lnTo>
                          <a:pt x="38" y="216"/>
                        </a:lnTo>
                        <a:lnTo>
                          <a:pt x="38" y="216"/>
                        </a:lnTo>
                        <a:lnTo>
                          <a:pt x="38" y="216"/>
                        </a:lnTo>
                        <a:lnTo>
                          <a:pt x="38" y="216"/>
                        </a:lnTo>
                        <a:lnTo>
                          <a:pt x="38" y="216"/>
                        </a:lnTo>
                        <a:lnTo>
                          <a:pt x="38" y="216"/>
                        </a:lnTo>
                        <a:lnTo>
                          <a:pt x="38" y="216"/>
                        </a:lnTo>
                        <a:lnTo>
                          <a:pt x="38" y="217"/>
                        </a:lnTo>
                        <a:lnTo>
                          <a:pt x="38" y="217"/>
                        </a:lnTo>
                        <a:lnTo>
                          <a:pt x="38" y="217"/>
                        </a:lnTo>
                        <a:lnTo>
                          <a:pt x="38" y="217"/>
                        </a:lnTo>
                        <a:lnTo>
                          <a:pt x="38" y="217"/>
                        </a:lnTo>
                        <a:lnTo>
                          <a:pt x="38" y="217"/>
                        </a:lnTo>
                        <a:lnTo>
                          <a:pt x="38" y="217"/>
                        </a:lnTo>
                        <a:lnTo>
                          <a:pt x="38" y="217"/>
                        </a:lnTo>
                        <a:lnTo>
                          <a:pt x="38" y="217"/>
                        </a:lnTo>
                        <a:lnTo>
                          <a:pt x="38" y="217"/>
                        </a:lnTo>
                        <a:lnTo>
                          <a:pt x="38" y="217"/>
                        </a:lnTo>
                        <a:lnTo>
                          <a:pt x="38" y="217"/>
                        </a:lnTo>
                        <a:lnTo>
                          <a:pt x="38" y="217"/>
                        </a:lnTo>
                        <a:lnTo>
                          <a:pt x="38" y="218"/>
                        </a:lnTo>
                        <a:lnTo>
                          <a:pt x="38" y="217"/>
                        </a:lnTo>
                        <a:lnTo>
                          <a:pt x="38" y="217"/>
                        </a:lnTo>
                        <a:lnTo>
                          <a:pt x="38" y="217"/>
                        </a:lnTo>
                        <a:lnTo>
                          <a:pt x="38" y="217"/>
                        </a:lnTo>
                        <a:lnTo>
                          <a:pt x="38" y="217"/>
                        </a:lnTo>
                        <a:lnTo>
                          <a:pt x="38" y="218"/>
                        </a:lnTo>
                        <a:lnTo>
                          <a:pt x="38" y="218"/>
                        </a:lnTo>
                        <a:lnTo>
                          <a:pt x="38" y="218"/>
                        </a:lnTo>
                        <a:lnTo>
                          <a:pt x="38" y="218"/>
                        </a:lnTo>
                        <a:lnTo>
                          <a:pt x="38" y="218"/>
                        </a:lnTo>
                        <a:lnTo>
                          <a:pt x="38" y="218"/>
                        </a:lnTo>
                        <a:lnTo>
                          <a:pt x="38" y="218"/>
                        </a:lnTo>
                        <a:lnTo>
                          <a:pt x="38" y="218"/>
                        </a:lnTo>
                        <a:lnTo>
                          <a:pt x="38" y="218"/>
                        </a:lnTo>
                        <a:lnTo>
                          <a:pt x="38" y="218"/>
                        </a:lnTo>
                        <a:lnTo>
                          <a:pt x="38" y="219"/>
                        </a:lnTo>
                        <a:lnTo>
                          <a:pt x="38" y="219"/>
                        </a:lnTo>
                        <a:lnTo>
                          <a:pt x="38" y="218"/>
                        </a:lnTo>
                        <a:lnTo>
                          <a:pt x="38" y="219"/>
                        </a:lnTo>
                        <a:lnTo>
                          <a:pt x="38" y="219"/>
                        </a:lnTo>
                        <a:lnTo>
                          <a:pt x="38" y="219"/>
                        </a:lnTo>
                        <a:lnTo>
                          <a:pt x="38" y="219"/>
                        </a:lnTo>
                        <a:lnTo>
                          <a:pt x="38" y="219"/>
                        </a:lnTo>
                        <a:lnTo>
                          <a:pt x="38" y="219"/>
                        </a:lnTo>
                        <a:lnTo>
                          <a:pt x="38" y="219"/>
                        </a:lnTo>
                        <a:lnTo>
                          <a:pt x="38" y="219"/>
                        </a:lnTo>
                        <a:lnTo>
                          <a:pt x="38" y="219"/>
                        </a:lnTo>
                        <a:lnTo>
                          <a:pt x="38" y="219"/>
                        </a:lnTo>
                        <a:lnTo>
                          <a:pt x="38" y="219"/>
                        </a:lnTo>
                        <a:lnTo>
                          <a:pt x="38" y="219"/>
                        </a:lnTo>
                        <a:lnTo>
                          <a:pt x="38" y="219"/>
                        </a:lnTo>
                        <a:lnTo>
                          <a:pt x="38" y="219"/>
                        </a:lnTo>
                        <a:lnTo>
                          <a:pt x="38" y="220"/>
                        </a:lnTo>
                        <a:lnTo>
                          <a:pt x="38" y="220"/>
                        </a:lnTo>
                        <a:lnTo>
                          <a:pt x="38" y="219"/>
                        </a:lnTo>
                        <a:lnTo>
                          <a:pt x="38" y="220"/>
                        </a:lnTo>
                        <a:lnTo>
                          <a:pt x="38" y="220"/>
                        </a:lnTo>
                        <a:lnTo>
                          <a:pt x="38" y="220"/>
                        </a:lnTo>
                        <a:lnTo>
                          <a:pt x="38" y="220"/>
                        </a:lnTo>
                        <a:lnTo>
                          <a:pt x="38" y="220"/>
                        </a:lnTo>
                        <a:lnTo>
                          <a:pt x="38" y="220"/>
                        </a:lnTo>
                        <a:lnTo>
                          <a:pt x="38" y="220"/>
                        </a:lnTo>
                        <a:lnTo>
                          <a:pt x="38" y="220"/>
                        </a:lnTo>
                        <a:lnTo>
                          <a:pt x="38" y="220"/>
                        </a:lnTo>
                        <a:lnTo>
                          <a:pt x="38" y="220"/>
                        </a:lnTo>
                        <a:lnTo>
                          <a:pt x="38" y="220"/>
                        </a:lnTo>
                        <a:lnTo>
                          <a:pt x="38" y="220"/>
                        </a:lnTo>
                        <a:lnTo>
                          <a:pt x="38" y="221"/>
                        </a:lnTo>
                        <a:lnTo>
                          <a:pt x="38" y="220"/>
                        </a:lnTo>
                        <a:lnTo>
                          <a:pt x="38" y="220"/>
                        </a:lnTo>
                        <a:lnTo>
                          <a:pt x="38" y="221"/>
                        </a:lnTo>
                        <a:lnTo>
                          <a:pt x="38" y="221"/>
                        </a:lnTo>
                        <a:lnTo>
                          <a:pt x="38" y="221"/>
                        </a:lnTo>
                        <a:lnTo>
                          <a:pt x="38" y="221"/>
                        </a:lnTo>
                        <a:lnTo>
                          <a:pt x="38" y="221"/>
                        </a:lnTo>
                        <a:lnTo>
                          <a:pt x="38" y="221"/>
                        </a:lnTo>
                        <a:lnTo>
                          <a:pt x="38" y="221"/>
                        </a:lnTo>
                        <a:lnTo>
                          <a:pt x="38" y="221"/>
                        </a:lnTo>
                        <a:lnTo>
                          <a:pt x="38" y="221"/>
                        </a:lnTo>
                        <a:lnTo>
                          <a:pt x="38" y="221"/>
                        </a:lnTo>
                        <a:lnTo>
                          <a:pt x="38" y="221"/>
                        </a:lnTo>
                        <a:lnTo>
                          <a:pt x="38" y="221"/>
                        </a:lnTo>
                        <a:lnTo>
                          <a:pt x="38" y="221"/>
                        </a:lnTo>
                        <a:lnTo>
                          <a:pt x="38" y="221"/>
                        </a:lnTo>
                        <a:lnTo>
                          <a:pt x="39" y="222"/>
                        </a:lnTo>
                        <a:lnTo>
                          <a:pt x="39" y="221"/>
                        </a:lnTo>
                        <a:lnTo>
                          <a:pt x="39" y="222"/>
                        </a:lnTo>
                        <a:lnTo>
                          <a:pt x="39" y="222"/>
                        </a:lnTo>
                        <a:lnTo>
                          <a:pt x="39" y="222"/>
                        </a:lnTo>
                        <a:lnTo>
                          <a:pt x="39" y="222"/>
                        </a:lnTo>
                        <a:lnTo>
                          <a:pt x="39" y="222"/>
                        </a:lnTo>
                        <a:lnTo>
                          <a:pt x="39" y="222"/>
                        </a:lnTo>
                        <a:lnTo>
                          <a:pt x="39" y="222"/>
                        </a:lnTo>
                        <a:lnTo>
                          <a:pt x="39" y="222"/>
                        </a:lnTo>
                        <a:lnTo>
                          <a:pt x="39" y="222"/>
                        </a:lnTo>
                        <a:lnTo>
                          <a:pt x="39" y="222"/>
                        </a:lnTo>
                        <a:lnTo>
                          <a:pt x="39" y="222"/>
                        </a:lnTo>
                        <a:lnTo>
                          <a:pt x="39" y="222"/>
                        </a:lnTo>
                        <a:lnTo>
                          <a:pt x="39" y="222"/>
                        </a:lnTo>
                        <a:lnTo>
                          <a:pt x="39" y="222"/>
                        </a:lnTo>
                        <a:lnTo>
                          <a:pt x="39" y="222"/>
                        </a:lnTo>
                        <a:lnTo>
                          <a:pt x="39" y="222"/>
                        </a:lnTo>
                        <a:lnTo>
                          <a:pt x="39" y="223"/>
                        </a:lnTo>
                        <a:lnTo>
                          <a:pt x="39" y="222"/>
                        </a:lnTo>
                        <a:lnTo>
                          <a:pt x="39" y="222"/>
                        </a:lnTo>
                        <a:lnTo>
                          <a:pt x="39" y="223"/>
                        </a:lnTo>
                        <a:lnTo>
                          <a:pt x="39" y="223"/>
                        </a:lnTo>
                        <a:lnTo>
                          <a:pt x="39" y="223"/>
                        </a:lnTo>
                        <a:lnTo>
                          <a:pt x="39" y="223"/>
                        </a:lnTo>
                        <a:lnTo>
                          <a:pt x="39" y="223"/>
                        </a:lnTo>
                        <a:lnTo>
                          <a:pt x="39" y="223"/>
                        </a:lnTo>
                        <a:lnTo>
                          <a:pt x="39" y="223"/>
                        </a:lnTo>
                        <a:lnTo>
                          <a:pt x="39" y="223"/>
                        </a:lnTo>
                        <a:lnTo>
                          <a:pt x="39" y="223"/>
                        </a:lnTo>
                        <a:lnTo>
                          <a:pt x="39" y="223"/>
                        </a:lnTo>
                        <a:lnTo>
                          <a:pt x="39" y="223"/>
                        </a:lnTo>
                        <a:lnTo>
                          <a:pt x="39" y="223"/>
                        </a:lnTo>
                        <a:lnTo>
                          <a:pt x="39" y="223"/>
                        </a:lnTo>
                        <a:lnTo>
                          <a:pt x="39" y="223"/>
                        </a:lnTo>
                        <a:lnTo>
                          <a:pt x="39" y="224"/>
                        </a:lnTo>
                        <a:lnTo>
                          <a:pt x="39" y="223"/>
                        </a:lnTo>
                        <a:lnTo>
                          <a:pt x="39" y="224"/>
                        </a:lnTo>
                        <a:lnTo>
                          <a:pt x="39" y="224"/>
                        </a:lnTo>
                        <a:lnTo>
                          <a:pt x="39" y="224"/>
                        </a:lnTo>
                        <a:lnTo>
                          <a:pt x="39" y="224"/>
                        </a:lnTo>
                        <a:lnTo>
                          <a:pt x="39" y="224"/>
                        </a:lnTo>
                        <a:lnTo>
                          <a:pt x="39" y="224"/>
                        </a:lnTo>
                        <a:lnTo>
                          <a:pt x="39" y="224"/>
                        </a:lnTo>
                        <a:lnTo>
                          <a:pt x="39" y="224"/>
                        </a:lnTo>
                        <a:lnTo>
                          <a:pt x="39" y="224"/>
                        </a:lnTo>
                        <a:lnTo>
                          <a:pt x="39" y="224"/>
                        </a:lnTo>
                        <a:lnTo>
                          <a:pt x="39" y="224"/>
                        </a:lnTo>
                        <a:lnTo>
                          <a:pt x="39" y="224"/>
                        </a:lnTo>
                        <a:lnTo>
                          <a:pt x="39" y="224"/>
                        </a:lnTo>
                        <a:lnTo>
                          <a:pt x="39" y="225"/>
                        </a:lnTo>
                        <a:lnTo>
                          <a:pt x="39" y="225"/>
                        </a:lnTo>
                        <a:lnTo>
                          <a:pt x="39" y="225"/>
                        </a:lnTo>
                        <a:lnTo>
                          <a:pt x="39" y="224"/>
                        </a:lnTo>
                        <a:lnTo>
                          <a:pt x="39" y="225"/>
                        </a:lnTo>
                        <a:lnTo>
                          <a:pt x="39" y="225"/>
                        </a:lnTo>
                        <a:lnTo>
                          <a:pt x="39" y="225"/>
                        </a:lnTo>
                        <a:lnTo>
                          <a:pt x="39" y="225"/>
                        </a:lnTo>
                        <a:lnTo>
                          <a:pt x="39" y="225"/>
                        </a:lnTo>
                        <a:lnTo>
                          <a:pt x="39" y="225"/>
                        </a:lnTo>
                        <a:lnTo>
                          <a:pt x="39" y="225"/>
                        </a:lnTo>
                        <a:lnTo>
                          <a:pt x="39" y="225"/>
                        </a:lnTo>
                        <a:lnTo>
                          <a:pt x="39" y="225"/>
                        </a:lnTo>
                        <a:lnTo>
                          <a:pt x="39" y="225"/>
                        </a:lnTo>
                        <a:lnTo>
                          <a:pt x="39" y="226"/>
                        </a:lnTo>
                        <a:lnTo>
                          <a:pt x="39" y="225"/>
                        </a:lnTo>
                        <a:lnTo>
                          <a:pt x="39" y="225"/>
                        </a:lnTo>
                        <a:lnTo>
                          <a:pt x="39" y="226"/>
                        </a:lnTo>
                        <a:lnTo>
                          <a:pt x="39" y="226"/>
                        </a:lnTo>
                        <a:lnTo>
                          <a:pt x="39" y="226"/>
                        </a:lnTo>
                        <a:lnTo>
                          <a:pt x="39" y="226"/>
                        </a:lnTo>
                        <a:lnTo>
                          <a:pt x="39" y="226"/>
                        </a:lnTo>
                        <a:lnTo>
                          <a:pt x="39" y="226"/>
                        </a:lnTo>
                        <a:lnTo>
                          <a:pt x="39" y="226"/>
                        </a:lnTo>
                        <a:lnTo>
                          <a:pt x="39" y="226"/>
                        </a:lnTo>
                        <a:lnTo>
                          <a:pt x="39" y="226"/>
                        </a:lnTo>
                        <a:lnTo>
                          <a:pt x="39" y="226"/>
                        </a:lnTo>
                        <a:lnTo>
                          <a:pt x="39" y="226"/>
                        </a:lnTo>
                        <a:lnTo>
                          <a:pt x="39" y="226"/>
                        </a:lnTo>
                        <a:lnTo>
                          <a:pt x="39" y="227"/>
                        </a:lnTo>
                        <a:lnTo>
                          <a:pt x="39" y="226"/>
                        </a:lnTo>
                        <a:lnTo>
                          <a:pt x="39" y="227"/>
                        </a:lnTo>
                        <a:lnTo>
                          <a:pt x="39" y="227"/>
                        </a:lnTo>
                        <a:lnTo>
                          <a:pt x="39" y="227"/>
                        </a:lnTo>
                        <a:lnTo>
                          <a:pt x="39" y="227"/>
                        </a:lnTo>
                        <a:lnTo>
                          <a:pt x="39" y="227"/>
                        </a:lnTo>
                        <a:lnTo>
                          <a:pt x="39" y="227"/>
                        </a:lnTo>
                        <a:lnTo>
                          <a:pt x="39" y="227"/>
                        </a:lnTo>
                        <a:lnTo>
                          <a:pt x="39" y="227"/>
                        </a:lnTo>
                        <a:lnTo>
                          <a:pt x="39" y="227"/>
                        </a:lnTo>
                        <a:lnTo>
                          <a:pt x="39" y="227"/>
                        </a:lnTo>
                        <a:lnTo>
                          <a:pt x="39" y="227"/>
                        </a:lnTo>
                        <a:lnTo>
                          <a:pt x="39" y="227"/>
                        </a:lnTo>
                        <a:lnTo>
                          <a:pt x="39" y="227"/>
                        </a:lnTo>
                        <a:lnTo>
                          <a:pt x="39" y="227"/>
                        </a:lnTo>
                        <a:lnTo>
                          <a:pt x="39" y="227"/>
                        </a:lnTo>
                        <a:lnTo>
                          <a:pt x="39" y="228"/>
                        </a:lnTo>
                        <a:lnTo>
                          <a:pt x="39" y="227"/>
                        </a:lnTo>
                        <a:lnTo>
                          <a:pt x="39" y="228"/>
                        </a:lnTo>
                        <a:lnTo>
                          <a:pt x="39" y="228"/>
                        </a:lnTo>
                        <a:lnTo>
                          <a:pt x="39" y="228"/>
                        </a:lnTo>
                        <a:lnTo>
                          <a:pt x="39" y="228"/>
                        </a:lnTo>
                        <a:lnTo>
                          <a:pt x="39" y="228"/>
                        </a:lnTo>
                        <a:lnTo>
                          <a:pt x="39" y="228"/>
                        </a:lnTo>
                        <a:lnTo>
                          <a:pt x="39" y="228"/>
                        </a:lnTo>
                        <a:lnTo>
                          <a:pt x="39" y="228"/>
                        </a:lnTo>
                        <a:lnTo>
                          <a:pt x="39" y="228"/>
                        </a:lnTo>
                        <a:lnTo>
                          <a:pt x="39" y="228"/>
                        </a:lnTo>
                        <a:lnTo>
                          <a:pt x="40" y="228"/>
                        </a:lnTo>
                        <a:lnTo>
                          <a:pt x="40" y="228"/>
                        </a:lnTo>
                        <a:lnTo>
                          <a:pt x="40" y="228"/>
                        </a:lnTo>
                        <a:lnTo>
                          <a:pt x="40" y="228"/>
                        </a:lnTo>
                        <a:lnTo>
                          <a:pt x="40" y="228"/>
                        </a:lnTo>
                        <a:lnTo>
                          <a:pt x="40" y="228"/>
                        </a:lnTo>
                        <a:lnTo>
                          <a:pt x="40" y="228"/>
                        </a:lnTo>
                        <a:lnTo>
                          <a:pt x="40" y="229"/>
                        </a:lnTo>
                        <a:lnTo>
                          <a:pt x="40" y="229"/>
                        </a:lnTo>
                        <a:lnTo>
                          <a:pt x="40" y="229"/>
                        </a:lnTo>
                        <a:lnTo>
                          <a:pt x="40" y="229"/>
                        </a:lnTo>
                        <a:lnTo>
                          <a:pt x="40" y="229"/>
                        </a:lnTo>
                        <a:lnTo>
                          <a:pt x="40" y="229"/>
                        </a:lnTo>
                        <a:lnTo>
                          <a:pt x="40" y="229"/>
                        </a:lnTo>
                        <a:lnTo>
                          <a:pt x="40" y="229"/>
                        </a:lnTo>
                        <a:lnTo>
                          <a:pt x="40" y="229"/>
                        </a:lnTo>
                        <a:lnTo>
                          <a:pt x="40" y="229"/>
                        </a:lnTo>
                        <a:lnTo>
                          <a:pt x="40" y="229"/>
                        </a:lnTo>
                        <a:lnTo>
                          <a:pt x="40" y="229"/>
                        </a:lnTo>
                        <a:lnTo>
                          <a:pt x="40" y="230"/>
                        </a:lnTo>
                        <a:lnTo>
                          <a:pt x="40" y="229"/>
                        </a:lnTo>
                        <a:lnTo>
                          <a:pt x="40" y="229"/>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0"/>
                        </a:lnTo>
                        <a:lnTo>
                          <a:pt x="40" y="231"/>
                        </a:lnTo>
                        <a:lnTo>
                          <a:pt x="40" y="230"/>
                        </a:lnTo>
                        <a:lnTo>
                          <a:pt x="40" y="231"/>
                        </a:lnTo>
                        <a:lnTo>
                          <a:pt x="40" y="230"/>
                        </a:lnTo>
                        <a:lnTo>
                          <a:pt x="40" y="231"/>
                        </a:lnTo>
                        <a:lnTo>
                          <a:pt x="40" y="231"/>
                        </a:lnTo>
                        <a:lnTo>
                          <a:pt x="40" y="231"/>
                        </a:lnTo>
                        <a:lnTo>
                          <a:pt x="40" y="231"/>
                        </a:lnTo>
                        <a:lnTo>
                          <a:pt x="40" y="231"/>
                        </a:lnTo>
                        <a:lnTo>
                          <a:pt x="40" y="231"/>
                        </a:lnTo>
                        <a:lnTo>
                          <a:pt x="40" y="231"/>
                        </a:lnTo>
                        <a:lnTo>
                          <a:pt x="40" y="231"/>
                        </a:lnTo>
                        <a:lnTo>
                          <a:pt x="40" y="231"/>
                        </a:lnTo>
                        <a:lnTo>
                          <a:pt x="40" y="231"/>
                        </a:lnTo>
                        <a:lnTo>
                          <a:pt x="40" y="231"/>
                        </a:lnTo>
                        <a:lnTo>
                          <a:pt x="40" y="231"/>
                        </a:lnTo>
                        <a:lnTo>
                          <a:pt x="40" y="231"/>
                        </a:lnTo>
                        <a:lnTo>
                          <a:pt x="40" y="232"/>
                        </a:lnTo>
                        <a:lnTo>
                          <a:pt x="40" y="231"/>
                        </a:lnTo>
                        <a:lnTo>
                          <a:pt x="40" y="231"/>
                        </a:lnTo>
                        <a:lnTo>
                          <a:pt x="40" y="232"/>
                        </a:lnTo>
                        <a:lnTo>
                          <a:pt x="40" y="232"/>
                        </a:lnTo>
                        <a:lnTo>
                          <a:pt x="40" y="232"/>
                        </a:lnTo>
                        <a:lnTo>
                          <a:pt x="40" y="232"/>
                        </a:lnTo>
                        <a:lnTo>
                          <a:pt x="40" y="232"/>
                        </a:lnTo>
                        <a:lnTo>
                          <a:pt x="40" y="232"/>
                        </a:lnTo>
                        <a:lnTo>
                          <a:pt x="40" y="232"/>
                        </a:lnTo>
                        <a:lnTo>
                          <a:pt x="40" y="232"/>
                        </a:lnTo>
                        <a:lnTo>
                          <a:pt x="40" y="232"/>
                        </a:lnTo>
                        <a:lnTo>
                          <a:pt x="40" y="233"/>
                        </a:lnTo>
                        <a:lnTo>
                          <a:pt x="40" y="232"/>
                        </a:lnTo>
                        <a:lnTo>
                          <a:pt x="40" y="232"/>
                        </a:lnTo>
                        <a:lnTo>
                          <a:pt x="40" y="233"/>
                        </a:lnTo>
                        <a:lnTo>
                          <a:pt x="40" y="232"/>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3"/>
                        </a:lnTo>
                        <a:lnTo>
                          <a:pt x="40" y="234"/>
                        </a:lnTo>
                        <a:lnTo>
                          <a:pt x="40" y="234"/>
                        </a:lnTo>
                        <a:lnTo>
                          <a:pt x="40" y="233"/>
                        </a:lnTo>
                        <a:lnTo>
                          <a:pt x="40" y="234"/>
                        </a:lnTo>
                        <a:lnTo>
                          <a:pt x="40" y="234"/>
                        </a:lnTo>
                        <a:lnTo>
                          <a:pt x="40" y="234"/>
                        </a:lnTo>
                        <a:lnTo>
                          <a:pt x="40" y="234"/>
                        </a:lnTo>
                        <a:lnTo>
                          <a:pt x="40" y="234"/>
                        </a:lnTo>
                        <a:lnTo>
                          <a:pt x="40" y="234"/>
                        </a:lnTo>
                        <a:lnTo>
                          <a:pt x="40" y="234"/>
                        </a:lnTo>
                        <a:lnTo>
                          <a:pt x="40" y="234"/>
                        </a:lnTo>
                        <a:lnTo>
                          <a:pt x="40" y="234"/>
                        </a:lnTo>
                        <a:lnTo>
                          <a:pt x="40" y="234"/>
                        </a:lnTo>
                        <a:lnTo>
                          <a:pt x="40" y="234"/>
                        </a:lnTo>
                        <a:lnTo>
                          <a:pt x="40" y="234"/>
                        </a:lnTo>
                        <a:lnTo>
                          <a:pt x="40" y="235"/>
                        </a:lnTo>
                        <a:lnTo>
                          <a:pt x="41" y="234"/>
                        </a:lnTo>
                        <a:lnTo>
                          <a:pt x="41" y="235"/>
                        </a:lnTo>
                        <a:lnTo>
                          <a:pt x="41" y="235"/>
                        </a:lnTo>
                        <a:lnTo>
                          <a:pt x="41" y="234"/>
                        </a:lnTo>
                        <a:lnTo>
                          <a:pt x="41" y="235"/>
                        </a:lnTo>
                        <a:lnTo>
                          <a:pt x="41" y="235"/>
                        </a:lnTo>
                        <a:lnTo>
                          <a:pt x="41" y="235"/>
                        </a:lnTo>
                        <a:lnTo>
                          <a:pt x="41" y="235"/>
                        </a:lnTo>
                        <a:lnTo>
                          <a:pt x="41" y="235"/>
                        </a:lnTo>
                        <a:lnTo>
                          <a:pt x="41" y="235"/>
                        </a:lnTo>
                        <a:lnTo>
                          <a:pt x="41" y="235"/>
                        </a:lnTo>
                        <a:lnTo>
                          <a:pt x="41" y="235"/>
                        </a:lnTo>
                        <a:lnTo>
                          <a:pt x="41" y="235"/>
                        </a:lnTo>
                        <a:lnTo>
                          <a:pt x="41" y="235"/>
                        </a:lnTo>
                        <a:lnTo>
                          <a:pt x="41" y="235"/>
                        </a:lnTo>
                        <a:lnTo>
                          <a:pt x="41" y="236"/>
                        </a:lnTo>
                        <a:lnTo>
                          <a:pt x="41" y="236"/>
                        </a:lnTo>
                        <a:lnTo>
                          <a:pt x="41" y="236"/>
                        </a:lnTo>
                        <a:lnTo>
                          <a:pt x="41" y="236"/>
                        </a:lnTo>
                        <a:lnTo>
                          <a:pt x="41" y="236"/>
                        </a:lnTo>
                        <a:lnTo>
                          <a:pt x="41" y="236"/>
                        </a:lnTo>
                        <a:lnTo>
                          <a:pt x="41" y="236"/>
                        </a:lnTo>
                        <a:lnTo>
                          <a:pt x="41" y="236"/>
                        </a:lnTo>
                        <a:lnTo>
                          <a:pt x="41" y="236"/>
                        </a:lnTo>
                        <a:lnTo>
                          <a:pt x="41" y="236"/>
                        </a:lnTo>
                        <a:lnTo>
                          <a:pt x="41" y="236"/>
                        </a:lnTo>
                        <a:lnTo>
                          <a:pt x="41" y="236"/>
                        </a:lnTo>
                        <a:lnTo>
                          <a:pt x="41" y="236"/>
                        </a:lnTo>
                        <a:lnTo>
                          <a:pt x="41" y="236"/>
                        </a:lnTo>
                        <a:lnTo>
                          <a:pt x="41" y="236"/>
                        </a:lnTo>
                        <a:lnTo>
                          <a:pt x="41" y="236"/>
                        </a:lnTo>
                        <a:lnTo>
                          <a:pt x="41" y="237"/>
                        </a:lnTo>
                        <a:lnTo>
                          <a:pt x="41" y="236"/>
                        </a:lnTo>
                        <a:lnTo>
                          <a:pt x="41" y="237"/>
                        </a:lnTo>
                        <a:lnTo>
                          <a:pt x="41" y="237"/>
                        </a:lnTo>
                        <a:lnTo>
                          <a:pt x="41" y="237"/>
                        </a:lnTo>
                        <a:lnTo>
                          <a:pt x="41" y="237"/>
                        </a:lnTo>
                        <a:lnTo>
                          <a:pt x="41" y="237"/>
                        </a:lnTo>
                        <a:lnTo>
                          <a:pt x="41" y="237"/>
                        </a:lnTo>
                        <a:lnTo>
                          <a:pt x="41" y="237"/>
                        </a:lnTo>
                        <a:lnTo>
                          <a:pt x="41" y="237"/>
                        </a:lnTo>
                        <a:lnTo>
                          <a:pt x="41" y="237"/>
                        </a:lnTo>
                        <a:lnTo>
                          <a:pt x="41" y="237"/>
                        </a:lnTo>
                        <a:lnTo>
                          <a:pt x="41" y="237"/>
                        </a:lnTo>
                        <a:lnTo>
                          <a:pt x="41" y="237"/>
                        </a:lnTo>
                        <a:lnTo>
                          <a:pt x="41" y="238"/>
                        </a:lnTo>
                        <a:lnTo>
                          <a:pt x="41" y="238"/>
                        </a:lnTo>
                        <a:lnTo>
                          <a:pt x="41" y="238"/>
                        </a:lnTo>
                        <a:lnTo>
                          <a:pt x="41" y="238"/>
                        </a:lnTo>
                        <a:lnTo>
                          <a:pt x="41" y="237"/>
                        </a:lnTo>
                        <a:lnTo>
                          <a:pt x="41" y="238"/>
                        </a:lnTo>
                        <a:lnTo>
                          <a:pt x="41" y="238"/>
                        </a:lnTo>
                        <a:lnTo>
                          <a:pt x="41" y="238"/>
                        </a:lnTo>
                        <a:lnTo>
                          <a:pt x="41" y="238"/>
                        </a:lnTo>
                        <a:lnTo>
                          <a:pt x="41" y="238"/>
                        </a:lnTo>
                        <a:lnTo>
                          <a:pt x="41" y="238"/>
                        </a:lnTo>
                        <a:lnTo>
                          <a:pt x="41" y="238"/>
                        </a:lnTo>
                        <a:lnTo>
                          <a:pt x="41" y="238"/>
                        </a:lnTo>
                        <a:lnTo>
                          <a:pt x="41" y="238"/>
                        </a:lnTo>
                        <a:lnTo>
                          <a:pt x="41" y="238"/>
                        </a:lnTo>
                        <a:lnTo>
                          <a:pt x="41" y="238"/>
                        </a:lnTo>
                        <a:lnTo>
                          <a:pt x="41" y="238"/>
                        </a:lnTo>
                        <a:lnTo>
                          <a:pt x="41" y="238"/>
                        </a:lnTo>
                        <a:lnTo>
                          <a:pt x="41" y="238"/>
                        </a:lnTo>
                        <a:lnTo>
                          <a:pt x="41" y="238"/>
                        </a:lnTo>
                        <a:lnTo>
                          <a:pt x="41" y="239"/>
                        </a:lnTo>
                        <a:lnTo>
                          <a:pt x="41" y="238"/>
                        </a:lnTo>
                        <a:lnTo>
                          <a:pt x="41" y="239"/>
                        </a:lnTo>
                        <a:lnTo>
                          <a:pt x="41" y="239"/>
                        </a:lnTo>
                        <a:lnTo>
                          <a:pt x="41" y="239"/>
                        </a:lnTo>
                        <a:lnTo>
                          <a:pt x="41" y="239"/>
                        </a:lnTo>
                        <a:lnTo>
                          <a:pt x="41" y="239"/>
                        </a:lnTo>
                        <a:lnTo>
                          <a:pt x="41" y="239"/>
                        </a:lnTo>
                        <a:lnTo>
                          <a:pt x="41" y="239"/>
                        </a:lnTo>
                        <a:lnTo>
                          <a:pt x="41" y="239"/>
                        </a:lnTo>
                        <a:lnTo>
                          <a:pt x="41" y="239"/>
                        </a:lnTo>
                        <a:lnTo>
                          <a:pt x="41" y="239"/>
                        </a:lnTo>
                        <a:lnTo>
                          <a:pt x="41" y="239"/>
                        </a:lnTo>
                        <a:lnTo>
                          <a:pt x="41" y="239"/>
                        </a:lnTo>
                        <a:lnTo>
                          <a:pt x="41" y="239"/>
                        </a:lnTo>
                        <a:lnTo>
                          <a:pt x="41" y="239"/>
                        </a:lnTo>
                        <a:lnTo>
                          <a:pt x="41" y="239"/>
                        </a:lnTo>
                        <a:lnTo>
                          <a:pt x="41" y="240"/>
                        </a:lnTo>
                        <a:lnTo>
                          <a:pt x="41" y="239"/>
                        </a:lnTo>
                        <a:lnTo>
                          <a:pt x="41" y="240"/>
                        </a:lnTo>
                        <a:lnTo>
                          <a:pt x="41" y="240"/>
                        </a:lnTo>
                        <a:lnTo>
                          <a:pt x="41" y="240"/>
                        </a:lnTo>
                        <a:lnTo>
                          <a:pt x="41" y="240"/>
                        </a:lnTo>
                        <a:lnTo>
                          <a:pt x="41" y="240"/>
                        </a:lnTo>
                        <a:lnTo>
                          <a:pt x="41" y="240"/>
                        </a:lnTo>
                        <a:lnTo>
                          <a:pt x="41" y="240"/>
                        </a:lnTo>
                        <a:lnTo>
                          <a:pt x="41" y="240"/>
                        </a:lnTo>
                        <a:lnTo>
                          <a:pt x="41" y="240"/>
                        </a:lnTo>
                        <a:lnTo>
                          <a:pt x="41" y="240"/>
                        </a:lnTo>
                        <a:lnTo>
                          <a:pt x="41" y="240"/>
                        </a:lnTo>
                        <a:lnTo>
                          <a:pt x="41" y="240"/>
                        </a:lnTo>
                        <a:lnTo>
                          <a:pt x="41" y="241"/>
                        </a:lnTo>
                        <a:lnTo>
                          <a:pt x="41" y="240"/>
                        </a:lnTo>
                        <a:lnTo>
                          <a:pt x="41" y="241"/>
                        </a:lnTo>
                        <a:lnTo>
                          <a:pt x="41" y="241"/>
                        </a:lnTo>
                        <a:lnTo>
                          <a:pt x="41" y="241"/>
                        </a:lnTo>
                        <a:lnTo>
                          <a:pt x="41" y="241"/>
                        </a:lnTo>
                        <a:lnTo>
                          <a:pt x="41" y="241"/>
                        </a:lnTo>
                        <a:lnTo>
                          <a:pt x="41" y="241"/>
                        </a:lnTo>
                        <a:lnTo>
                          <a:pt x="41" y="241"/>
                        </a:lnTo>
                        <a:lnTo>
                          <a:pt x="41" y="241"/>
                        </a:lnTo>
                        <a:lnTo>
                          <a:pt x="41" y="241"/>
                        </a:lnTo>
                        <a:lnTo>
                          <a:pt x="42" y="241"/>
                        </a:lnTo>
                        <a:lnTo>
                          <a:pt x="42" y="241"/>
                        </a:lnTo>
                        <a:lnTo>
                          <a:pt x="42" y="241"/>
                        </a:lnTo>
                        <a:lnTo>
                          <a:pt x="42" y="241"/>
                        </a:lnTo>
                        <a:lnTo>
                          <a:pt x="42" y="241"/>
                        </a:lnTo>
                        <a:lnTo>
                          <a:pt x="42" y="241"/>
                        </a:lnTo>
                        <a:lnTo>
                          <a:pt x="42" y="242"/>
                        </a:lnTo>
                        <a:lnTo>
                          <a:pt x="42" y="242"/>
                        </a:lnTo>
                        <a:lnTo>
                          <a:pt x="42" y="242"/>
                        </a:lnTo>
                        <a:lnTo>
                          <a:pt x="42" y="242"/>
                        </a:lnTo>
                        <a:lnTo>
                          <a:pt x="42" y="242"/>
                        </a:lnTo>
                        <a:lnTo>
                          <a:pt x="42" y="242"/>
                        </a:lnTo>
                        <a:lnTo>
                          <a:pt x="42" y="242"/>
                        </a:lnTo>
                        <a:lnTo>
                          <a:pt x="42" y="242"/>
                        </a:lnTo>
                        <a:lnTo>
                          <a:pt x="42" y="242"/>
                        </a:lnTo>
                        <a:lnTo>
                          <a:pt x="42" y="242"/>
                        </a:lnTo>
                        <a:lnTo>
                          <a:pt x="42" y="242"/>
                        </a:lnTo>
                        <a:lnTo>
                          <a:pt x="42" y="242"/>
                        </a:lnTo>
                        <a:lnTo>
                          <a:pt x="42" y="242"/>
                        </a:lnTo>
                        <a:lnTo>
                          <a:pt x="42" y="242"/>
                        </a:lnTo>
                        <a:lnTo>
                          <a:pt x="42" y="242"/>
                        </a:lnTo>
                        <a:lnTo>
                          <a:pt x="42" y="242"/>
                        </a:lnTo>
                        <a:lnTo>
                          <a:pt x="42" y="243"/>
                        </a:lnTo>
                        <a:lnTo>
                          <a:pt x="42" y="243"/>
                        </a:lnTo>
                        <a:lnTo>
                          <a:pt x="42" y="243"/>
                        </a:lnTo>
                        <a:lnTo>
                          <a:pt x="42" y="243"/>
                        </a:lnTo>
                        <a:lnTo>
                          <a:pt x="42" y="243"/>
                        </a:lnTo>
                        <a:lnTo>
                          <a:pt x="42" y="243"/>
                        </a:lnTo>
                        <a:lnTo>
                          <a:pt x="42" y="243"/>
                        </a:lnTo>
                        <a:lnTo>
                          <a:pt x="42" y="243"/>
                        </a:lnTo>
                        <a:lnTo>
                          <a:pt x="42" y="243"/>
                        </a:lnTo>
                        <a:lnTo>
                          <a:pt x="42" y="243"/>
                        </a:lnTo>
                        <a:lnTo>
                          <a:pt x="42" y="243"/>
                        </a:lnTo>
                        <a:lnTo>
                          <a:pt x="42" y="243"/>
                        </a:lnTo>
                        <a:lnTo>
                          <a:pt x="42" y="243"/>
                        </a:lnTo>
                        <a:lnTo>
                          <a:pt x="42" y="243"/>
                        </a:lnTo>
                        <a:lnTo>
                          <a:pt x="42" y="243"/>
                        </a:lnTo>
                        <a:lnTo>
                          <a:pt x="42" y="243"/>
                        </a:lnTo>
                        <a:lnTo>
                          <a:pt x="42" y="243"/>
                        </a:lnTo>
                        <a:lnTo>
                          <a:pt x="42" y="243"/>
                        </a:lnTo>
                        <a:lnTo>
                          <a:pt x="42" y="244"/>
                        </a:lnTo>
                        <a:lnTo>
                          <a:pt x="42" y="243"/>
                        </a:lnTo>
                        <a:lnTo>
                          <a:pt x="42" y="244"/>
                        </a:lnTo>
                        <a:lnTo>
                          <a:pt x="42" y="244"/>
                        </a:lnTo>
                        <a:lnTo>
                          <a:pt x="42" y="244"/>
                        </a:lnTo>
                        <a:lnTo>
                          <a:pt x="42" y="244"/>
                        </a:lnTo>
                        <a:lnTo>
                          <a:pt x="42" y="244"/>
                        </a:lnTo>
                        <a:lnTo>
                          <a:pt x="42" y="244"/>
                        </a:lnTo>
                        <a:lnTo>
                          <a:pt x="42" y="244"/>
                        </a:lnTo>
                        <a:lnTo>
                          <a:pt x="42" y="244"/>
                        </a:lnTo>
                        <a:lnTo>
                          <a:pt x="42" y="244"/>
                        </a:lnTo>
                        <a:lnTo>
                          <a:pt x="42" y="244"/>
                        </a:lnTo>
                        <a:lnTo>
                          <a:pt x="42" y="244"/>
                        </a:lnTo>
                        <a:lnTo>
                          <a:pt x="42" y="245"/>
                        </a:lnTo>
                        <a:lnTo>
                          <a:pt x="42" y="244"/>
                        </a:lnTo>
                        <a:lnTo>
                          <a:pt x="42" y="244"/>
                        </a:lnTo>
                        <a:lnTo>
                          <a:pt x="42" y="244"/>
                        </a:lnTo>
                        <a:lnTo>
                          <a:pt x="42" y="244"/>
                        </a:lnTo>
                        <a:lnTo>
                          <a:pt x="42" y="245"/>
                        </a:lnTo>
                        <a:lnTo>
                          <a:pt x="42" y="244"/>
                        </a:lnTo>
                        <a:lnTo>
                          <a:pt x="42" y="245"/>
                        </a:lnTo>
                        <a:lnTo>
                          <a:pt x="42" y="245"/>
                        </a:lnTo>
                        <a:lnTo>
                          <a:pt x="42" y="245"/>
                        </a:lnTo>
                        <a:lnTo>
                          <a:pt x="42" y="245"/>
                        </a:lnTo>
                        <a:lnTo>
                          <a:pt x="42" y="245"/>
                        </a:lnTo>
                        <a:lnTo>
                          <a:pt x="42" y="245"/>
                        </a:lnTo>
                        <a:lnTo>
                          <a:pt x="42" y="245"/>
                        </a:lnTo>
                        <a:lnTo>
                          <a:pt x="42" y="245"/>
                        </a:lnTo>
                        <a:lnTo>
                          <a:pt x="42" y="245"/>
                        </a:lnTo>
                        <a:lnTo>
                          <a:pt x="42" y="245"/>
                        </a:lnTo>
                        <a:lnTo>
                          <a:pt x="42" y="245"/>
                        </a:lnTo>
                        <a:lnTo>
                          <a:pt x="42" y="245"/>
                        </a:lnTo>
                        <a:lnTo>
                          <a:pt x="42" y="245"/>
                        </a:lnTo>
                        <a:lnTo>
                          <a:pt x="42" y="245"/>
                        </a:lnTo>
                        <a:lnTo>
                          <a:pt x="42" y="246"/>
                        </a:lnTo>
                        <a:lnTo>
                          <a:pt x="42" y="246"/>
                        </a:lnTo>
                        <a:lnTo>
                          <a:pt x="42" y="246"/>
                        </a:lnTo>
                        <a:lnTo>
                          <a:pt x="42" y="246"/>
                        </a:lnTo>
                        <a:lnTo>
                          <a:pt x="42" y="246"/>
                        </a:lnTo>
                        <a:lnTo>
                          <a:pt x="42" y="246"/>
                        </a:lnTo>
                        <a:lnTo>
                          <a:pt x="42" y="246"/>
                        </a:lnTo>
                        <a:lnTo>
                          <a:pt x="42" y="246"/>
                        </a:lnTo>
                        <a:lnTo>
                          <a:pt x="42" y="246"/>
                        </a:lnTo>
                        <a:lnTo>
                          <a:pt x="42" y="246"/>
                        </a:lnTo>
                        <a:lnTo>
                          <a:pt x="42" y="246"/>
                        </a:lnTo>
                        <a:lnTo>
                          <a:pt x="42" y="246"/>
                        </a:lnTo>
                        <a:lnTo>
                          <a:pt x="42" y="246"/>
                        </a:lnTo>
                        <a:lnTo>
                          <a:pt x="42" y="246"/>
                        </a:lnTo>
                        <a:lnTo>
                          <a:pt x="42" y="246"/>
                        </a:lnTo>
                        <a:lnTo>
                          <a:pt x="42" y="247"/>
                        </a:lnTo>
                        <a:lnTo>
                          <a:pt x="42" y="246"/>
                        </a:lnTo>
                        <a:lnTo>
                          <a:pt x="42" y="246"/>
                        </a:lnTo>
                        <a:lnTo>
                          <a:pt x="42" y="246"/>
                        </a:lnTo>
                        <a:lnTo>
                          <a:pt x="42" y="247"/>
                        </a:lnTo>
                        <a:lnTo>
                          <a:pt x="42" y="247"/>
                        </a:lnTo>
                        <a:lnTo>
                          <a:pt x="42" y="247"/>
                        </a:lnTo>
                        <a:lnTo>
                          <a:pt x="42" y="247"/>
                        </a:lnTo>
                        <a:lnTo>
                          <a:pt x="42" y="247"/>
                        </a:lnTo>
                        <a:lnTo>
                          <a:pt x="42" y="247"/>
                        </a:lnTo>
                        <a:lnTo>
                          <a:pt x="43" y="247"/>
                        </a:lnTo>
                        <a:lnTo>
                          <a:pt x="43" y="247"/>
                        </a:lnTo>
                        <a:lnTo>
                          <a:pt x="43" y="247"/>
                        </a:lnTo>
                        <a:lnTo>
                          <a:pt x="43" y="247"/>
                        </a:lnTo>
                        <a:lnTo>
                          <a:pt x="43" y="247"/>
                        </a:lnTo>
                        <a:lnTo>
                          <a:pt x="43" y="247"/>
                        </a:lnTo>
                        <a:lnTo>
                          <a:pt x="43" y="247"/>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8"/>
                        </a:lnTo>
                        <a:lnTo>
                          <a:pt x="43" y="249"/>
                        </a:lnTo>
                        <a:lnTo>
                          <a:pt x="43" y="248"/>
                        </a:lnTo>
                        <a:lnTo>
                          <a:pt x="43" y="249"/>
                        </a:lnTo>
                        <a:lnTo>
                          <a:pt x="43" y="249"/>
                        </a:lnTo>
                        <a:lnTo>
                          <a:pt x="43" y="249"/>
                        </a:lnTo>
                        <a:lnTo>
                          <a:pt x="43" y="249"/>
                        </a:lnTo>
                        <a:lnTo>
                          <a:pt x="43" y="249"/>
                        </a:lnTo>
                        <a:lnTo>
                          <a:pt x="43" y="249"/>
                        </a:lnTo>
                        <a:lnTo>
                          <a:pt x="43" y="249"/>
                        </a:lnTo>
                        <a:lnTo>
                          <a:pt x="43" y="249"/>
                        </a:lnTo>
                        <a:lnTo>
                          <a:pt x="43" y="249"/>
                        </a:lnTo>
                        <a:lnTo>
                          <a:pt x="43" y="249"/>
                        </a:lnTo>
                        <a:lnTo>
                          <a:pt x="43" y="249"/>
                        </a:lnTo>
                        <a:lnTo>
                          <a:pt x="43" y="249"/>
                        </a:lnTo>
                        <a:lnTo>
                          <a:pt x="43" y="249"/>
                        </a:lnTo>
                        <a:lnTo>
                          <a:pt x="43" y="249"/>
                        </a:lnTo>
                        <a:lnTo>
                          <a:pt x="43" y="249"/>
                        </a:lnTo>
                        <a:lnTo>
                          <a:pt x="43" y="250"/>
                        </a:lnTo>
                        <a:lnTo>
                          <a:pt x="43" y="249"/>
                        </a:lnTo>
                        <a:lnTo>
                          <a:pt x="43" y="249"/>
                        </a:lnTo>
                        <a:lnTo>
                          <a:pt x="43" y="250"/>
                        </a:lnTo>
                        <a:lnTo>
                          <a:pt x="43" y="249"/>
                        </a:lnTo>
                        <a:lnTo>
                          <a:pt x="43" y="250"/>
                        </a:lnTo>
                        <a:lnTo>
                          <a:pt x="43" y="250"/>
                        </a:lnTo>
                        <a:lnTo>
                          <a:pt x="43" y="250"/>
                        </a:lnTo>
                        <a:lnTo>
                          <a:pt x="43" y="250"/>
                        </a:lnTo>
                        <a:lnTo>
                          <a:pt x="43" y="250"/>
                        </a:lnTo>
                        <a:lnTo>
                          <a:pt x="43" y="250"/>
                        </a:lnTo>
                        <a:lnTo>
                          <a:pt x="43" y="250"/>
                        </a:lnTo>
                        <a:lnTo>
                          <a:pt x="43" y="250"/>
                        </a:lnTo>
                        <a:lnTo>
                          <a:pt x="43" y="250"/>
                        </a:lnTo>
                        <a:lnTo>
                          <a:pt x="43" y="250"/>
                        </a:lnTo>
                        <a:lnTo>
                          <a:pt x="43" y="250"/>
                        </a:lnTo>
                        <a:lnTo>
                          <a:pt x="43" y="250"/>
                        </a:lnTo>
                        <a:lnTo>
                          <a:pt x="43" y="251"/>
                        </a:lnTo>
                        <a:lnTo>
                          <a:pt x="43" y="250"/>
                        </a:lnTo>
                        <a:lnTo>
                          <a:pt x="43" y="251"/>
                        </a:lnTo>
                        <a:lnTo>
                          <a:pt x="43" y="251"/>
                        </a:lnTo>
                        <a:lnTo>
                          <a:pt x="43" y="251"/>
                        </a:lnTo>
                        <a:lnTo>
                          <a:pt x="43" y="251"/>
                        </a:lnTo>
                        <a:lnTo>
                          <a:pt x="43" y="251"/>
                        </a:lnTo>
                        <a:lnTo>
                          <a:pt x="43" y="251"/>
                        </a:lnTo>
                        <a:lnTo>
                          <a:pt x="43" y="251"/>
                        </a:lnTo>
                        <a:lnTo>
                          <a:pt x="43" y="251"/>
                        </a:lnTo>
                        <a:lnTo>
                          <a:pt x="43" y="251"/>
                        </a:lnTo>
                        <a:lnTo>
                          <a:pt x="43" y="251"/>
                        </a:lnTo>
                        <a:lnTo>
                          <a:pt x="43" y="251"/>
                        </a:lnTo>
                        <a:lnTo>
                          <a:pt x="43" y="251"/>
                        </a:lnTo>
                        <a:lnTo>
                          <a:pt x="43" y="251"/>
                        </a:lnTo>
                        <a:lnTo>
                          <a:pt x="43" y="251"/>
                        </a:lnTo>
                        <a:lnTo>
                          <a:pt x="43" y="251"/>
                        </a:lnTo>
                        <a:lnTo>
                          <a:pt x="43" y="251"/>
                        </a:lnTo>
                        <a:lnTo>
                          <a:pt x="43" y="251"/>
                        </a:lnTo>
                        <a:lnTo>
                          <a:pt x="43" y="251"/>
                        </a:lnTo>
                        <a:lnTo>
                          <a:pt x="43" y="251"/>
                        </a:lnTo>
                        <a:lnTo>
                          <a:pt x="43" y="252"/>
                        </a:lnTo>
                        <a:lnTo>
                          <a:pt x="43" y="252"/>
                        </a:lnTo>
                        <a:lnTo>
                          <a:pt x="43" y="252"/>
                        </a:lnTo>
                        <a:lnTo>
                          <a:pt x="43" y="252"/>
                        </a:lnTo>
                        <a:lnTo>
                          <a:pt x="43" y="252"/>
                        </a:lnTo>
                        <a:lnTo>
                          <a:pt x="43" y="252"/>
                        </a:lnTo>
                        <a:lnTo>
                          <a:pt x="43" y="252"/>
                        </a:lnTo>
                        <a:lnTo>
                          <a:pt x="43" y="252"/>
                        </a:lnTo>
                        <a:lnTo>
                          <a:pt x="43" y="252"/>
                        </a:lnTo>
                        <a:lnTo>
                          <a:pt x="43" y="252"/>
                        </a:lnTo>
                        <a:lnTo>
                          <a:pt x="43" y="252"/>
                        </a:lnTo>
                        <a:lnTo>
                          <a:pt x="43" y="252"/>
                        </a:lnTo>
                        <a:lnTo>
                          <a:pt x="43" y="252"/>
                        </a:lnTo>
                        <a:lnTo>
                          <a:pt x="43" y="252"/>
                        </a:lnTo>
                        <a:lnTo>
                          <a:pt x="44" y="252"/>
                        </a:lnTo>
                        <a:lnTo>
                          <a:pt x="44" y="253"/>
                        </a:lnTo>
                        <a:lnTo>
                          <a:pt x="44" y="252"/>
                        </a:lnTo>
                        <a:lnTo>
                          <a:pt x="44" y="252"/>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3"/>
                        </a:lnTo>
                        <a:lnTo>
                          <a:pt x="44" y="254"/>
                        </a:lnTo>
                        <a:lnTo>
                          <a:pt x="44" y="253"/>
                        </a:lnTo>
                        <a:lnTo>
                          <a:pt x="44" y="254"/>
                        </a:lnTo>
                        <a:lnTo>
                          <a:pt x="44" y="254"/>
                        </a:lnTo>
                        <a:lnTo>
                          <a:pt x="44" y="254"/>
                        </a:lnTo>
                        <a:lnTo>
                          <a:pt x="44" y="254"/>
                        </a:lnTo>
                        <a:lnTo>
                          <a:pt x="44" y="254"/>
                        </a:lnTo>
                        <a:lnTo>
                          <a:pt x="44" y="254"/>
                        </a:lnTo>
                        <a:lnTo>
                          <a:pt x="44" y="254"/>
                        </a:lnTo>
                        <a:lnTo>
                          <a:pt x="44" y="254"/>
                        </a:lnTo>
                        <a:lnTo>
                          <a:pt x="44" y="254"/>
                        </a:lnTo>
                        <a:lnTo>
                          <a:pt x="44" y="254"/>
                        </a:lnTo>
                        <a:lnTo>
                          <a:pt x="44" y="254"/>
                        </a:lnTo>
                        <a:lnTo>
                          <a:pt x="44" y="254"/>
                        </a:lnTo>
                        <a:lnTo>
                          <a:pt x="44" y="254"/>
                        </a:lnTo>
                        <a:lnTo>
                          <a:pt x="44" y="254"/>
                        </a:lnTo>
                        <a:lnTo>
                          <a:pt x="44" y="254"/>
                        </a:lnTo>
                        <a:lnTo>
                          <a:pt x="44" y="254"/>
                        </a:lnTo>
                        <a:lnTo>
                          <a:pt x="44" y="254"/>
                        </a:lnTo>
                        <a:lnTo>
                          <a:pt x="44" y="254"/>
                        </a:lnTo>
                        <a:lnTo>
                          <a:pt x="44" y="255"/>
                        </a:lnTo>
                        <a:lnTo>
                          <a:pt x="44" y="254"/>
                        </a:lnTo>
                        <a:lnTo>
                          <a:pt x="44" y="255"/>
                        </a:lnTo>
                        <a:lnTo>
                          <a:pt x="44" y="255"/>
                        </a:lnTo>
                        <a:lnTo>
                          <a:pt x="44" y="255"/>
                        </a:lnTo>
                        <a:lnTo>
                          <a:pt x="44" y="255"/>
                        </a:lnTo>
                        <a:lnTo>
                          <a:pt x="44" y="255"/>
                        </a:lnTo>
                        <a:lnTo>
                          <a:pt x="44" y="255"/>
                        </a:lnTo>
                        <a:lnTo>
                          <a:pt x="44" y="255"/>
                        </a:lnTo>
                        <a:lnTo>
                          <a:pt x="44" y="255"/>
                        </a:lnTo>
                        <a:lnTo>
                          <a:pt x="44" y="255"/>
                        </a:lnTo>
                        <a:lnTo>
                          <a:pt x="44" y="255"/>
                        </a:lnTo>
                        <a:lnTo>
                          <a:pt x="44" y="255"/>
                        </a:lnTo>
                        <a:lnTo>
                          <a:pt x="44" y="255"/>
                        </a:lnTo>
                        <a:lnTo>
                          <a:pt x="44" y="255"/>
                        </a:lnTo>
                        <a:lnTo>
                          <a:pt x="44" y="255"/>
                        </a:lnTo>
                        <a:lnTo>
                          <a:pt x="44" y="255"/>
                        </a:lnTo>
                        <a:lnTo>
                          <a:pt x="44" y="255"/>
                        </a:lnTo>
                        <a:lnTo>
                          <a:pt x="44" y="255"/>
                        </a:lnTo>
                        <a:lnTo>
                          <a:pt x="44" y="255"/>
                        </a:lnTo>
                        <a:lnTo>
                          <a:pt x="44" y="255"/>
                        </a:lnTo>
                        <a:lnTo>
                          <a:pt x="44" y="256"/>
                        </a:lnTo>
                        <a:lnTo>
                          <a:pt x="44" y="255"/>
                        </a:lnTo>
                        <a:lnTo>
                          <a:pt x="44" y="256"/>
                        </a:lnTo>
                        <a:lnTo>
                          <a:pt x="44" y="256"/>
                        </a:lnTo>
                        <a:lnTo>
                          <a:pt x="44" y="256"/>
                        </a:lnTo>
                        <a:lnTo>
                          <a:pt x="44" y="256"/>
                        </a:lnTo>
                        <a:lnTo>
                          <a:pt x="44" y="256"/>
                        </a:lnTo>
                        <a:lnTo>
                          <a:pt x="44" y="256"/>
                        </a:lnTo>
                        <a:lnTo>
                          <a:pt x="44" y="256"/>
                        </a:lnTo>
                        <a:lnTo>
                          <a:pt x="44" y="256"/>
                        </a:lnTo>
                        <a:lnTo>
                          <a:pt x="44" y="256"/>
                        </a:lnTo>
                        <a:lnTo>
                          <a:pt x="44" y="256"/>
                        </a:lnTo>
                        <a:lnTo>
                          <a:pt x="44" y="256"/>
                        </a:lnTo>
                        <a:lnTo>
                          <a:pt x="44" y="256"/>
                        </a:lnTo>
                        <a:lnTo>
                          <a:pt x="44" y="256"/>
                        </a:lnTo>
                        <a:lnTo>
                          <a:pt x="44" y="256"/>
                        </a:lnTo>
                        <a:lnTo>
                          <a:pt x="44" y="256"/>
                        </a:lnTo>
                        <a:lnTo>
                          <a:pt x="44" y="256"/>
                        </a:lnTo>
                        <a:lnTo>
                          <a:pt x="44" y="256"/>
                        </a:lnTo>
                        <a:lnTo>
                          <a:pt x="44" y="256"/>
                        </a:lnTo>
                        <a:lnTo>
                          <a:pt x="44" y="256"/>
                        </a:lnTo>
                        <a:lnTo>
                          <a:pt x="44" y="257"/>
                        </a:lnTo>
                        <a:lnTo>
                          <a:pt x="44" y="256"/>
                        </a:lnTo>
                        <a:lnTo>
                          <a:pt x="44" y="257"/>
                        </a:lnTo>
                        <a:lnTo>
                          <a:pt x="44" y="257"/>
                        </a:lnTo>
                        <a:lnTo>
                          <a:pt x="44" y="257"/>
                        </a:lnTo>
                        <a:lnTo>
                          <a:pt x="44" y="256"/>
                        </a:lnTo>
                        <a:lnTo>
                          <a:pt x="44" y="257"/>
                        </a:lnTo>
                        <a:lnTo>
                          <a:pt x="44" y="257"/>
                        </a:lnTo>
                        <a:lnTo>
                          <a:pt x="44" y="257"/>
                        </a:lnTo>
                        <a:lnTo>
                          <a:pt x="44" y="257"/>
                        </a:lnTo>
                        <a:lnTo>
                          <a:pt x="44" y="257"/>
                        </a:lnTo>
                        <a:lnTo>
                          <a:pt x="44" y="257"/>
                        </a:lnTo>
                        <a:lnTo>
                          <a:pt x="44" y="257"/>
                        </a:lnTo>
                        <a:lnTo>
                          <a:pt x="44" y="257"/>
                        </a:lnTo>
                        <a:lnTo>
                          <a:pt x="44" y="257"/>
                        </a:lnTo>
                        <a:lnTo>
                          <a:pt x="44" y="257"/>
                        </a:lnTo>
                        <a:lnTo>
                          <a:pt x="44" y="257"/>
                        </a:lnTo>
                        <a:lnTo>
                          <a:pt x="44" y="257"/>
                        </a:lnTo>
                        <a:lnTo>
                          <a:pt x="44" y="257"/>
                        </a:lnTo>
                        <a:lnTo>
                          <a:pt x="45" y="258"/>
                        </a:lnTo>
                        <a:lnTo>
                          <a:pt x="45" y="257"/>
                        </a:lnTo>
                        <a:lnTo>
                          <a:pt x="45" y="257"/>
                        </a:lnTo>
                        <a:lnTo>
                          <a:pt x="45" y="257"/>
                        </a:lnTo>
                        <a:lnTo>
                          <a:pt x="45" y="257"/>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8"/>
                        </a:lnTo>
                        <a:lnTo>
                          <a:pt x="45" y="259"/>
                        </a:lnTo>
                        <a:lnTo>
                          <a:pt x="45" y="259"/>
                        </a:lnTo>
                        <a:lnTo>
                          <a:pt x="45" y="258"/>
                        </a:lnTo>
                        <a:lnTo>
                          <a:pt x="45" y="259"/>
                        </a:lnTo>
                        <a:lnTo>
                          <a:pt x="45" y="259"/>
                        </a:lnTo>
                        <a:lnTo>
                          <a:pt x="45" y="259"/>
                        </a:lnTo>
                        <a:lnTo>
                          <a:pt x="45" y="259"/>
                        </a:lnTo>
                        <a:lnTo>
                          <a:pt x="45" y="259"/>
                        </a:lnTo>
                        <a:lnTo>
                          <a:pt x="45" y="259"/>
                        </a:lnTo>
                        <a:lnTo>
                          <a:pt x="45" y="259"/>
                        </a:lnTo>
                        <a:lnTo>
                          <a:pt x="45" y="259"/>
                        </a:lnTo>
                        <a:lnTo>
                          <a:pt x="45" y="259"/>
                        </a:lnTo>
                        <a:lnTo>
                          <a:pt x="45" y="259"/>
                        </a:lnTo>
                        <a:lnTo>
                          <a:pt x="45" y="259"/>
                        </a:lnTo>
                        <a:lnTo>
                          <a:pt x="45" y="259"/>
                        </a:lnTo>
                        <a:lnTo>
                          <a:pt x="45" y="259"/>
                        </a:lnTo>
                        <a:lnTo>
                          <a:pt x="45" y="259"/>
                        </a:lnTo>
                        <a:lnTo>
                          <a:pt x="45" y="259"/>
                        </a:lnTo>
                        <a:lnTo>
                          <a:pt x="45" y="259"/>
                        </a:lnTo>
                        <a:lnTo>
                          <a:pt x="45" y="259"/>
                        </a:lnTo>
                        <a:lnTo>
                          <a:pt x="45" y="259"/>
                        </a:lnTo>
                        <a:lnTo>
                          <a:pt x="45" y="259"/>
                        </a:lnTo>
                        <a:lnTo>
                          <a:pt x="45" y="259"/>
                        </a:lnTo>
                        <a:lnTo>
                          <a:pt x="45" y="259"/>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0"/>
                        </a:lnTo>
                        <a:lnTo>
                          <a:pt x="45" y="261"/>
                        </a:lnTo>
                        <a:lnTo>
                          <a:pt x="45" y="260"/>
                        </a:lnTo>
                        <a:lnTo>
                          <a:pt x="45" y="261"/>
                        </a:lnTo>
                        <a:lnTo>
                          <a:pt x="45" y="260"/>
                        </a:lnTo>
                        <a:lnTo>
                          <a:pt x="45" y="261"/>
                        </a:lnTo>
                        <a:lnTo>
                          <a:pt x="45" y="261"/>
                        </a:lnTo>
                        <a:lnTo>
                          <a:pt x="45" y="261"/>
                        </a:lnTo>
                        <a:lnTo>
                          <a:pt x="45" y="261"/>
                        </a:lnTo>
                        <a:lnTo>
                          <a:pt x="45" y="261"/>
                        </a:lnTo>
                        <a:lnTo>
                          <a:pt x="45" y="261"/>
                        </a:lnTo>
                        <a:lnTo>
                          <a:pt x="45" y="261"/>
                        </a:lnTo>
                        <a:lnTo>
                          <a:pt x="45" y="261"/>
                        </a:lnTo>
                        <a:lnTo>
                          <a:pt x="45" y="261"/>
                        </a:lnTo>
                        <a:lnTo>
                          <a:pt x="45" y="261"/>
                        </a:lnTo>
                        <a:lnTo>
                          <a:pt x="45" y="261"/>
                        </a:lnTo>
                        <a:lnTo>
                          <a:pt x="45" y="261"/>
                        </a:lnTo>
                        <a:lnTo>
                          <a:pt x="45" y="261"/>
                        </a:lnTo>
                        <a:lnTo>
                          <a:pt x="45" y="261"/>
                        </a:lnTo>
                        <a:lnTo>
                          <a:pt x="45" y="261"/>
                        </a:lnTo>
                        <a:lnTo>
                          <a:pt x="45" y="261"/>
                        </a:lnTo>
                        <a:lnTo>
                          <a:pt x="45" y="261"/>
                        </a:lnTo>
                        <a:lnTo>
                          <a:pt x="46" y="261"/>
                        </a:lnTo>
                        <a:lnTo>
                          <a:pt x="46" y="261"/>
                        </a:lnTo>
                        <a:lnTo>
                          <a:pt x="46" y="261"/>
                        </a:lnTo>
                        <a:lnTo>
                          <a:pt x="46" y="261"/>
                        </a:lnTo>
                        <a:lnTo>
                          <a:pt x="46" y="261"/>
                        </a:lnTo>
                        <a:lnTo>
                          <a:pt x="46" y="261"/>
                        </a:lnTo>
                        <a:lnTo>
                          <a:pt x="46" y="261"/>
                        </a:lnTo>
                        <a:lnTo>
                          <a:pt x="46" y="261"/>
                        </a:lnTo>
                        <a:lnTo>
                          <a:pt x="46" y="261"/>
                        </a:lnTo>
                        <a:lnTo>
                          <a:pt x="46" y="261"/>
                        </a:lnTo>
                        <a:lnTo>
                          <a:pt x="46" y="261"/>
                        </a:lnTo>
                        <a:lnTo>
                          <a:pt x="46" y="261"/>
                        </a:lnTo>
                        <a:lnTo>
                          <a:pt x="46" y="262"/>
                        </a:lnTo>
                        <a:lnTo>
                          <a:pt x="46" y="262"/>
                        </a:lnTo>
                        <a:lnTo>
                          <a:pt x="46" y="262"/>
                        </a:lnTo>
                        <a:lnTo>
                          <a:pt x="46" y="262"/>
                        </a:lnTo>
                        <a:lnTo>
                          <a:pt x="46" y="262"/>
                        </a:lnTo>
                        <a:lnTo>
                          <a:pt x="46" y="262"/>
                        </a:lnTo>
                        <a:lnTo>
                          <a:pt x="46" y="262"/>
                        </a:lnTo>
                        <a:lnTo>
                          <a:pt x="46" y="262"/>
                        </a:lnTo>
                        <a:lnTo>
                          <a:pt x="46" y="262"/>
                        </a:lnTo>
                        <a:lnTo>
                          <a:pt x="46" y="262"/>
                        </a:lnTo>
                        <a:lnTo>
                          <a:pt x="46" y="262"/>
                        </a:lnTo>
                        <a:lnTo>
                          <a:pt x="46" y="262"/>
                        </a:lnTo>
                        <a:lnTo>
                          <a:pt x="46" y="262"/>
                        </a:lnTo>
                        <a:lnTo>
                          <a:pt x="46" y="262"/>
                        </a:lnTo>
                        <a:lnTo>
                          <a:pt x="46" y="262"/>
                        </a:lnTo>
                        <a:lnTo>
                          <a:pt x="46" y="262"/>
                        </a:lnTo>
                        <a:lnTo>
                          <a:pt x="46" y="262"/>
                        </a:lnTo>
                        <a:lnTo>
                          <a:pt x="46" y="262"/>
                        </a:lnTo>
                        <a:lnTo>
                          <a:pt x="46" y="262"/>
                        </a:lnTo>
                        <a:lnTo>
                          <a:pt x="46" y="262"/>
                        </a:lnTo>
                        <a:lnTo>
                          <a:pt x="46" y="262"/>
                        </a:lnTo>
                        <a:lnTo>
                          <a:pt x="46" y="263"/>
                        </a:lnTo>
                        <a:lnTo>
                          <a:pt x="46" y="262"/>
                        </a:lnTo>
                        <a:lnTo>
                          <a:pt x="46" y="263"/>
                        </a:lnTo>
                        <a:lnTo>
                          <a:pt x="46" y="262"/>
                        </a:lnTo>
                        <a:lnTo>
                          <a:pt x="46" y="263"/>
                        </a:lnTo>
                        <a:lnTo>
                          <a:pt x="46" y="263"/>
                        </a:lnTo>
                        <a:lnTo>
                          <a:pt x="46" y="263"/>
                        </a:lnTo>
                        <a:lnTo>
                          <a:pt x="46" y="262"/>
                        </a:lnTo>
                        <a:lnTo>
                          <a:pt x="46" y="263"/>
                        </a:lnTo>
                        <a:lnTo>
                          <a:pt x="46" y="263"/>
                        </a:lnTo>
                        <a:lnTo>
                          <a:pt x="46" y="263"/>
                        </a:lnTo>
                        <a:lnTo>
                          <a:pt x="46" y="263"/>
                        </a:lnTo>
                        <a:lnTo>
                          <a:pt x="46" y="263"/>
                        </a:lnTo>
                        <a:lnTo>
                          <a:pt x="46" y="263"/>
                        </a:lnTo>
                        <a:lnTo>
                          <a:pt x="46" y="263"/>
                        </a:lnTo>
                        <a:lnTo>
                          <a:pt x="46" y="263"/>
                        </a:lnTo>
                        <a:lnTo>
                          <a:pt x="46" y="263"/>
                        </a:lnTo>
                        <a:lnTo>
                          <a:pt x="46" y="263"/>
                        </a:lnTo>
                        <a:lnTo>
                          <a:pt x="46" y="263"/>
                        </a:lnTo>
                        <a:lnTo>
                          <a:pt x="46" y="263"/>
                        </a:lnTo>
                        <a:lnTo>
                          <a:pt x="46" y="263"/>
                        </a:lnTo>
                        <a:lnTo>
                          <a:pt x="46" y="263"/>
                        </a:lnTo>
                        <a:lnTo>
                          <a:pt x="46" y="263"/>
                        </a:lnTo>
                        <a:lnTo>
                          <a:pt x="46" y="263"/>
                        </a:lnTo>
                        <a:lnTo>
                          <a:pt x="46" y="263"/>
                        </a:lnTo>
                        <a:lnTo>
                          <a:pt x="46" y="263"/>
                        </a:lnTo>
                        <a:lnTo>
                          <a:pt x="46" y="263"/>
                        </a:lnTo>
                        <a:lnTo>
                          <a:pt x="46" y="263"/>
                        </a:lnTo>
                        <a:lnTo>
                          <a:pt x="46" y="263"/>
                        </a:lnTo>
                        <a:lnTo>
                          <a:pt x="46" y="264"/>
                        </a:lnTo>
                        <a:lnTo>
                          <a:pt x="46" y="263"/>
                        </a:lnTo>
                        <a:lnTo>
                          <a:pt x="46" y="264"/>
                        </a:lnTo>
                        <a:lnTo>
                          <a:pt x="46" y="264"/>
                        </a:lnTo>
                        <a:lnTo>
                          <a:pt x="46" y="263"/>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4"/>
                        </a:lnTo>
                        <a:lnTo>
                          <a:pt x="46" y="265"/>
                        </a:lnTo>
                        <a:lnTo>
                          <a:pt x="46" y="264"/>
                        </a:lnTo>
                        <a:lnTo>
                          <a:pt x="46" y="264"/>
                        </a:lnTo>
                        <a:lnTo>
                          <a:pt x="46" y="264"/>
                        </a:lnTo>
                        <a:lnTo>
                          <a:pt x="46" y="264"/>
                        </a:lnTo>
                        <a:lnTo>
                          <a:pt x="46" y="264"/>
                        </a:lnTo>
                        <a:lnTo>
                          <a:pt x="46" y="264"/>
                        </a:lnTo>
                        <a:lnTo>
                          <a:pt x="46" y="265"/>
                        </a:lnTo>
                        <a:lnTo>
                          <a:pt x="46" y="265"/>
                        </a:lnTo>
                        <a:lnTo>
                          <a:pt x="46" y="265"/>
                        </a:lnTo>
                        <a:lnTo>
                          <a:pt x="46" y="265"/>
                        </a:lnTo>
                        <a:lnTo>
                          <a:pt x="46" y="265"/>
                        </a:lnTo>
                        <a:lnTo>
                          <a:pt x="46" y="265"/>
                        </a:lnTo>
                        <a:lnTo>
                          <a:pt x="46" y="265"/>
                        </a:lnTo>
                        <a:lnTo>
                          <a:pt x="46" y="265"/>
                        </a:lnTo>
                        <a:lnTo>
                          <a:pt x="47" y="265"/>
                        </a:lnTo>
                        <a:lnTo>
                          <a:pt x="47" y="265"/>
                        </a:lnTo>
                        <a:lnTo>
                          <a:pt x="47" y="265"/>
                        </a:lnTo>
                        <a:lnTo>
                          <a:pt x="47" y="265"/>
                        </a:lnTo>
                        <a:lnTo>
                          <a:pt x="47" y="265"/>
                        </a:lnTo>
                        <a:lnTo>
                          <a:pt x="47" y="265"/>
                        </a:lnTo>
                        <a:lnTo>
                          <a:pt x="47" y="265"/>
                        </a:lnTo>
                        <a:lnTo>
                          <a:pt x="47" y="265"/>
                        </a:lnTo>
                        <a:lnTo>
                          <a:pt x="47" y="265"/>
                        </a:lnTo>
                        <a:lnTo>
                          <a:pt x="47" y="265"/>
                        </a:lnTo>
                        <a:lnTo>
                          <a:pt x="47" y="265"/>
                        </a:lnTo>
                        <a:lnTo>
                          <a:pt x="47" y="265"/>
                        </a:lnTo>
                        <a:lnTo>
                          <a:pt x="47" y="265"/>
                        </a:lnTo>
                        <a:lnTo>
                          <a:pt x="47" y="265"/>
                        </a:lnTo>
                        <a:lnTo>
                          <a:pt x="47" y="265"/>
                        </a:lnTo>
                        <a:lnTo>
                          <a:pt x="47" y="265"/>
                        </a:lnTo>
                        <a:lnTo>
                          <a:pt x="47" y="265"/>
                        </a:lnTo>
                        <a:lnTo>
                          <a:pt x="47" y="265"/>
                        </a:lnTo>
                        <a:lnTo>
                          <a:pt x="47" y="265"/>
                        </a:lnTo>
                        <a:lnTo>
                          <a:pt x="47" y="265"/>
                        </a:lnTo>
                        <a:lnTo>
                          <a:pt x="47" y="265"/>
                        </a:lnTo>
                        <a:lnTo>
                          <a:pt x="47" y="266"/>
                        </a:lnTo>
                        <a:lnTo>
                          <a:pt x="47" y="265"/>
                        </a:lnTo>
                        <a:lnTo>
                          <a:pt x="47" y="265"/>
                        </a:lnTo>
                        <a:lnTo>
                          <a:pt x="47" y="265"/>
                        </a:lnTo>
                        <a:lnTo>
                          <a:pt x="47" y="265"/>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6"/>
                        </a:lnTo>
                        <a:lnTo>
                          <a:pt x="47" y="267"/>
                        </a:lnTo>
                        <a:lnTo>
                          <a:pt x="47" y="266"/>
                        </a:lnTo>
                        <a:lnTo>
                          <a:pt x="47" y="267"/>
                        </a:lnTo>
                        <a:lnTo>
                          <a:pt x="47" y="266"/>
                        </a:lnTo>
                        <a:lnTo>
                          <a:pt x="47" y="267"/>
                        </a:lnTo>
                        <a:lnTo>
                          <a:pt x="47" y="266"/>
                        </a:lnTo>
                        <a:lnTo>
                          <a:pt x="47" y="267"/>
                        </a:lnTo>
                        <a:lnTo>
                          <a:pt x="47" y="266"/>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7" y="267"/>
                        </a:lnTo>
                        <a:lnTo>
                          <a:pt x="48" y="267"/>
                        </a:lnTo>
                        <a:lnTo>
                          <a:pt x="48" y="267"/>
                        </a:lnTo>
                        <a:lnTo>
                          <a:pt x="48" y="267"/>
                        </a:lnTo>
                        <a:lnTo>
                          <a:pt x="48" y="267"/>
                        </a:lnTo>
                        <a:lnTo>
                          <a:pt x="48" y="267"/>
                        </a:lnTo>
                        <a:lnTo>
                          <a:pt x="48" y="267"/>
                        </a:lnTo>
                        <a:lnTo>
                          <a:pt x="48" y="267"/>
                        </a:lnTo>
                        <a:lnTo>
                          <a:pt x="48" y="267"/>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8"/>
                        </a:lnTo>
                        <a:lnTo>
                          <a:pt x="48" y="269"/>
                        </a:lnTo>
                        <a:lnTo>
                          <a:pt x="48" y="268"/>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8" y="269"/>
                        </a:lnTo>
                        <a:lnTo>
                          <a:pt x="49" y="270"/>
                        </a:lnTo>
                        <a:lnTo>
                          <a:pt x="49" y="270"/>
                        </a:lnTo>
                        <a:lnTo>
                          <a:pt x="49" y="269"/>
                        </a:lnTo>
                        <a:lnTo>
                          <a:pt x="49" y="270"/>
                        </a:lnTo>
                        <a:lnTo>
                          <a:pt x="49" y="269"/>
                        </a:lnTo>
                        <a:lnTo>
                          <a:pt x="49" y="270"/>
                        </a:lnTo>
                        <a:lnTo>
                          <a:pt x="49" y="269"/>
                        </a:lnTo>
                        <a:lnTo>
                          <a:pt x="49" y="269"/>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0"/>
                        </a:lnTo>
                        <a:lnTo>
                          <a:pt x="49" y="271"/>
                        </a:lnTo>
                        <a:lnTo>
                          <a:pt x="49" y="271"/>
                        </a:lnTo>
                        <a:lnTo>
                          <a:pt x="49" y="270"/>
                        </a:lnTo>
                        <a:lnTo>
                          <a:pt x="49" y="270"/>
                        </a:lnTo>
                        <a:lnTo>
                          <a:pt x="49" y="270"/>
                        </a:lnTo>
                        <a:lnTo>
                          <a:pt x="49" y="271"/>
                        </a:lnTo>
                        <a:lnTo>
                          <a:pt x="49" y="271"/>
                        </a:lnTo>
                        <a:lnTo>
                          <a:pt x="49" y="270"/>
                        </a:lnTo>
                        <a:lnTo>
                          <a:pt x="49" y="271"/>
                        </a:lnTo>
                        <a:lnTo>
                          <a:pt x="49" y="270"/>
                        </a:lnTo>
                        <a:lnTo>
                          <a:pt x="49" y="271"/>
                        </a:lnTo>
                        <a:lnTo>
                          <a:pt x="49" y="271"/>
                        </a:lnTo>
                        <a:lnTo>
                          <a:pt x="49" y="270"/>
                        </a:lnTo>
                        <a:lnTo>
                          <a:pt x="49" y="271"/>
                        </a:lnTo>
                        <a:lnTo>
                          <a:pt x="49" y="270"/>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49"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1"/>
                        </a:lnTo>
                        <a:lnTo>
                          <a:pt x="50" y="272"/>
                        </a:lnTo>
                        <a:lnTo>
                          <a:pt x="50" y="271"/>
                        </a:lnTo>
                        <a:lnTo>
                          <a:pt x="50" y="272"/>
                        </a:lnTo>
                        <a:lnTo>
                          <a:pt x="50" y="271"/>
                        </a:lnTo>
                        <a:lnTo>
                          <a:pt x="50" y="272"/>
                        </a:lnTo>
                        <a:lnTo>
                          <a:pt x="50" y="272"/>
                        </a:lnTo>
                        <a:lnTo>
                          <a:pt x="50" y="271"/>
                        </a:lnTo>
                        <a:lnTo>
                          <a:pt x="50" y="271"/>
                        </a:lnTo>
                        <a:lnTo>
                          <a:pt x="50" y="271"/>
                        </a:lnTo>
                        <a:lnTo>
                          <a:pt x="50" y="272"/>
                        </a:lnTo>
                        <a:lnTo>
                          <a:pt x="50" y="272"/>
                        </a:lnTo>
                        <a:lnTo>
                          <a:pt x="50" y="272"/>
                        </a:lnTo>
                        <a:lnTo>
                          <a:pt x="50" y="271"/>
                        </a:lnTo>
                        <a:lnTo>
                          <a:pt x="50" y="272"/>
                        </a:lnTo>
                        <a:lnTo>
                          <a:pt x="50" y="272"/>
                        </a:lnTo>
                        <a:lnTo>
                          <a:pt x="50" y="272"/>
                        </a:lnTo>
                        <a:lnTo>
                          <a:pt x="50" y="272"/>
                        </a:lnTo>
                        <a:lnTo>
                          <a:pt x="50" y="272"/>
                        </a:lnTo>
                        <a:lnTo>
                          <a:pt x="50" y="272"/>
                        </a:lnTo>
                        <a:lnTo>
                          <a:pt x="50" y="272"/>
                        </a:lnTo>
                        <a:lnTo>
                          <a:pt x="50" y="272"/>
                        </a:lnTo>
                        <a:lnTo>
                          <a:pt x="50" y="272"/>
                        </a:lnTo>
                        <a:lnTo>
                          <a:pt x="50" y="271"/>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0"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3"/>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2"/>
                        </a:lnTo>
                        <a:lnTo>
                          <a:pt x="51" y="273"/>
                        </a:lnTo>
                        <a:lnTo>
                          <a:pt x="51" y="272"/>
                        </a:lnTo>
                        <a:lnTo>
                          <a:pt x="51" y="272"/>
                        </a:lnTo>
                        <a:lnTo>
                          <a:pt x="51" y="272"/>
                        </a:lnTo>
                        <a:lnTo>
                          <a:pt x="51" y="272"/>
                        </a:lnTo>
                        <a:lnTo>
                          <a:pt x="51" y="273"/>
                        </a:lnTo>
                        <a:lnTo>
                          <a:pt x="51" y="272"/>
                        </a:lnTo>
                        <a:lnTo>
                          <a:pt x="51" y="272"/>
                        </a:lnTo>
                        <a:lnTo>
                          <a:pt x="51" y="272"/>
                        </a:lnTo>
                        <a:lnTo>
                          <a:pt x="51" y="272"/>
                        </a:lnTo>
                        <a:lnTo>
                          <a:pt x="51" y="273"/>
                        </a:lnTo>
                        <a:lnTo>
                          <a:pt x="51" y="272"/>
                        </a:lnTo>
                        <a:lnTo>
                          <a:pt x="51" y="273"/>
                        </a:lnTo>
                        <a:lnTo>
                          <a:pt x="51" y="273"/>
                        </a:lnTo>
                        <a:lnTo>
                          <a:pt x="51" y="272"/>
                        </a:lnTo>
                        <a:lnTo>
                          <a:pt x="51" y="273"/>
                        </a:lnTo>
                        <a:lnTo>
                          <a:pt x="51" y="273"/>
                        </a:lnTo>
                        <a:lnTo>
                          <a:pt x="51" y="273"/>
                        </a:lnTo>
                        <a:lnTo>
                          <a:pt x="51" y="273"/>
                        </a:lnTo>
                        <a:lnTo>
                          <a:pt x="51" y="273"/>
                        </a:lnTo>
                        <a:lnTo>
                          <a:pt x="51" y="273"/>
                        </a:lnTo>
                        <a:lnTo>
                          <a:pt x="51" y="272"/>
                        </a:lnTo>
                        <a:lnTo>
                          <a:pt x="51" y="273"/>
                        </a:lnTo>
                        <a:lnTo>
                          <a:pt x="51" y="273"/>
                        </a:lnTo>
                        <a:lnTo>
                          <a:pt x="51" y="273"/>
                        </a:lnTo>
                        <a:lnTo>
                          <a:pt x="51" y="273"/>
                        </a:lnTo>
                        <a:lnTo>
                          <a:pt x="51" y="272"/>
                        </a:lnTo>
                        <a:lnTo>
                          <a:pt x="51" y="273"/>
                        </a:lnTo>
                        <a:lnTo>
                          <a:pt x="51" y="272"/>
                        </a:lnTo>
                        <a:lnTo>
                          <a:pt x="51" y="272"/>
                        </a:lnTo>
                        <a:lnTo>
                          <a:pt x="51" y="273"/>
                        </a:lnTo>
                        <a:lnTo>
                          <a:pt x="51" y="273"/>
                        </a:lnTo>
                        <a:lnTo>
                          <a:pt x="51" y="273"/>
                        </a:lnTo>
                        <a:lnTo>
                          <a:pt x="51" y="273"/>
                        </a:lnTo>
                        <a:lnTo>
                          <a:pt x="51" y="273"/>
                        </a:lnTo>
                        <a:lnTo>
                          <a:pt x="51" y="273"/>
                        </a:lnTo>
                        <a:lnTo>
                          <a:pt x="51" y="273"/>
                        </a:lnTo>
                        <a:lnTo>
                          <a:pt x="51" y="273"/>
                        </a:lnTo>
                        <a:lnTo>
                          <a:pt x="51" y="273"/>
                        </a:lnTo>
                        <a:lnTo>
                          <a:pt x="51" y="272"/>
                        </a:lnTo>
                        <a:lnTo>
                          <a:pt x="51" y="273"/>
                        </a:lnTo>
                        <a:lnTo>
                          <a:pt x="51" y="273"/>
                        </a:lnTo>
                        <a:lnTo>
                          <a:pt x="51" y="273"/>
                        </a:lnTo>
                        <a:lnTo>
                          <a:pt x="51" y="273"/>
                        </a:lnTo>
                        <a:lnTo>
                          <a:pt x="51" y="273"/>
                        </a:lnTo>
                        <a:lnTo>
                          <a:pt x="51" y="273"/>
                        </a:lnTo>
                        <a:lnTo>
                          <a:pt x="51" y="272"/>
                        </a:lnTo>
                        <a:lnTo>
                          <a:pt x="51" y="273"/>
                        </a:lnTo>
                        <a:lnTo>
                          <a:pt x="51" y="273"/>
                        </a:lnTo>
                        <a:lnTo>
                          <a:pt x="51" y="273"/>
                        </a:lnTo>
                        <a:lnTo>
                          <a:pt x="51" y="273"/>
                        </a:lnTo>
                        <a:lnTo>
                          <a:pt x="51" y="273"/>
                        </a:lnTo>
                        <a:lnTo>
                          <a:pt x="51" y="273"/>
                        </a:lnTo>
                        <a:lnTo>
                          <a:pt x="51" y="273"/>
                        </a:lnTo>
                        <a:lnTo>
                          <a:pt x="51"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2" y="273"/>
                        </a:lnTo>
                        <a:lnTo>
                          <a:pt x="53" y="273"/>
                        </a:lnTo>
                        <a:lnTo>
                          <a:pt x="53" y="274"/>
                        </a:lnTo>
                        <a:lnTo>
                          <a:pt x="53" y="273"/>
                        </a:lnTo>
                        <a:lnTo>
                          <a:pt x="53" y="273"/>
                        </a:lnTo>
                        <a:lnTo>
                          <a:pt x="53" y="273"/>
                        </a:lnTo>
                        <a:lnTo>
                          <a:pt x="53" y="273"/>
                        </a:lnTo>
                        <a:lnTo>
                          <a:pt x="53" y="273"/>
                        </a:lnTo>
                        <a:lnTo>
                          <a:pt x="53" y="274"/>
                        </a:lnTo>
                        <a:lnTo>
                          <a:pt x="53" y="273"/>
                        </a:lnTo>
                        <a:lnTo>
                          <a:pt x="53" y="273"/>
                        </a:lnTo>
                        <a:lnTo>
                          <a:pt x="53" y="274"/>
                        </a:lnTo>
                        <a:lnTo>
                          <a:pt x="53" y="274"/>
                        </a:lnTo>
                        <a:lnTo>
                          <a:pt x="53" y="273"/>
                        </a:lnTo>
                        <a:lnTo>
                          <a:pt x="53" y="273"/>
                        </a:lnTo>
                        <a:lnTo>
                          <a:pt x="53" y="273"/>
                        </a:lnTo>
                        <a:lnTo>
                          <a:pt x="53" y="273"/>
                        </a:lnTo>
                        <a:lnTo>
                          <a:pt x="53" y="273"/>
                        </a:lnTo>
                        <a:lnTo>
                          <a:pt x="53" y="274"/>
                        </a:lnTo>
                        <a:lnTo>
                          <a:pt x="53" y="274"/>
                        </a:lnTo>
                        <a:lnTo>
                          <a:pt x="53" y="273"/>
                        </a:lnTo>
                        <a:lnTo>
                          <a:pt x="53" y="274"/>
                        </a:lnTo>
                        <a:lnTo>
                          <a:pt x="53" y="273"/>
                        </a:lnTo>
                        <a:lnTo>
                          <a:pt x="53" y="274"/>
                        </a:lnTo>
                        <a:lnTo>
                          <a:pt x="53" y="274"/>
                        </a:lnTo>
                        <a:lnTo>
                          <a:pt x="53" y="273"/>
                        </a:lnTo>
                        <a:lnTo>
                          <a:pt x="53" y="274"/>
                        </a:lnTo>
                        <a:lnTo>
                          <a:pt x="53" y="274"/>
                        </a:lnTo>
                        <a:lnTo>
                          <a:pt x="53" y="274"/>
                        </a:lnTo>
                        <a:lnTo>
                          <a:pt x="53" y="274"/>
                        </a:lnTo>
                        <a:lnTo>
                          <a:pt x="53" y="274"/>
                        </a:lnTo>
                        <a:lnTo>
                          <a:pt x="53" y="274"/>
                        </a:lnTo>
                        <a:lnTo>
                          <a:pt x="53" y="273"/>
                        </a:lnTo>
                        <a:lnTo>
                          <a:pt x="53" y="274"/>
                        </a:lnTo>
                        <a:lnTo>
                          <a:pt x="53" y="274"/>
                        </a:lnTo>
                        <a:lnTo>
                          <a:pt x="53" y="274"/>
                        </a:lnTo>
                        <a:lnTo>
                          <a:pt x="53" y="274"/>
                        </a:lnTo>
                        <a:lnTo>
                          <a:pt x="53" y="274"/>
                        </a:lnTo>
                        <a:lnTo>
                          <a:pt x="53" y="274"/>
                        </a:lnTo>
                        <a:lnTo>
                          <a:pt x="53" y="273"/>
                        </a:lnTo>
                        <a:lnTo>
                          <a:pt x="53" y="274"/>
                        </a:lnTo>
                        <a:lnTo>
                          <a:pt x="53" y="274"/>
                        </a:lnTo>
                        <a:lnTo>
                          <a:pt x="53" y="274"/>
                        </a:lnTo>
                        <a:lnTo>
                          <a:pt x="53" y="274"/>
                        </a:lnTo>
                        <a:lnTo>
                          <a:pt x="53" y="274"/>
                        </a:lnTo>
                        <a:lnTo>
                          <a:pt x="53" y="274"/>
                        </a:lnTo>
                        <a:lnTo>
                          <a:pt x="53" y="274"/>
                        </a:lnTo>
                        <a:lnTo>
                          <a:pt x="53" y="274"/>
                        </a:lnTo>
                        <a:lnTo>
                          <a:pt x="53" y="274"/>
                        </a:lnTo>
                        <a:lnTo>
                          <a:pt x="53" y="273"/>
                        </a:lnTo>
                        <a:lnTo>
                          <a:pt x="53" y="274"/>
                        </a:lnTo>
                        <a:lnTo>
                          <a:pt x="53" y="274"/>
                        </a:lnTo>
                        <a:lnTo>
                          <a:pt x="53" y="274"/>
                        </a:lnTo>
                        <a:lnTo>
                          <a:pt x="53" y="274"/>
                        </a:lnTo>
                        <a:lnTo>
                          <a:pt x="53" y="274"/>
                        </a:lnTo>
                        <a:lnTo>
                          <a:pt x="53" y="274"/>
                        </a:lnTo>
                        <a:lnTo>
                          <a:pt x="53" y="274"/>
                        </a:lnTo>
                        <a:lnTo>
                          <a:pt x="53" y="274"/>
                        </a:lnTo>
                        <a:lnTo>
                          <a:pt x="53" y="274"/>
                        </a:lnTo>
                        <a:lnTo>
                          <a:pt x="53" y="273"/>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3"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4"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4"/>
                        </a:lnTo>
                        <a:lnTo>
                          <a:pt x="55" y="275"/>
                        </a:lnTo>
                        <a:lnTo>
                          <a:pt x="55" y="274"/>
                        </a:lnTo>
                        <a:lnTo>
                          <a:pt x="55" y="274"/>
                        </a:lnTo>
                        <a:lnTo>
                          <a:pt x="55" y="274"/>
                        </a:lnTo>
                        <a:lnTo>
                          <a:pt x="55" y="274"/>
                        </a:lnTo>
                        <a:lnTo>
                          <a:pt x="55" y="274"/>
                        </a:lnTo>
                        <a:lnTo>
                          <a:pt x="55" y="274"/>
                        </a:lnTo>
                        <a:lnTo>
                          <a:pt x="55" y="274"/>
                        </a:lnTo>
                        <a:lnTo>
                          <a:pt x="55" y="274"/>
                        </a:lnTo>
                        <a:lnTo>
                          <a:pt x="55" y="274"/>
                        </a:lnTo>
                        <a:lnTo>
                          <a:pt x="55" y="275"/>
                        </a:lnTo>
                        <a:lnTo>
                          <a:pt x="55" y="274"/>
                        </a:lnTo>
                        <a:lnTo>
                          <a:pt x="55" y="274"/>
                        </a:lnTo>
                        <a:lnTo>
                          <a:pt x="55" y="274"/>
                        </a:lnTo>
                        <a:lnTo>
                          <a:pt x="55" y="274"/>
                        </a:lnTo>
                        <a:lnTo>
                          <a:pt x="55" y="274"/>
                        </a:lnTo>
                        <a:lnTo>
                          <a:pt x="55" y="274"/>
                        </a:lnTo>
                        <a:lnTo>
                          <a:pt x="55" y="274"/>
                        </a:lnTo>
                        <a:lnTo>
                          <a:pt x="55" y="274"/>
                        </a:lnTo>
                        <a:lnTo>
                          <a:pt x="55" y="275"/>
                        </a:lnTo>
                        <a:lnTo>
                          <a:pt x="55" y="275"/>
                        </a:lnTo>
                        <a:lnTo>
                          <a:pt x="55" y="274"/>
                        </a:lnTo>
                        <a:lnTo>
                          <a:pt x="55" y="274"/>
                        </a:lnTo>
                        <a:lnTo>
                          <a:pt x="55" y="275"/>
                        </a:lnTo>
                        <a:lnTo>
                          <a:pt x="55" y="274"/>
                        </a:lnTo>
                        <a:lnTo>
                          <a:pt x="55" y="274"/>
                        </a:lnTo>
                        <a:lnTo>
                          <a:pt x="55" y="274"/>
                        </a:lnTo>
                        <a:lnTo>
                          <a:pt x="55" y="275"/>
                        </a:lnTo>
                        <a:lnTo>
                          <a:pt x="55" y="275"/>
                        </a:lnTo>
                        <a:lnTo>
                          <a:pt x="55" y="274"/>
                        </a:lnTo>
                        <a:lnTo>
                          <a:pt x="55" y="275"/>
                        </a:lnTo>
                        <a:lnTo>
                          <a:pt x="55" y="275"/>
                        </a:lnTo>
                        <a:lnTo>
                          <a:pt x="55" y="275"/>
                        </a:lnTo>
                        <a:lnTo>
                          <a:pt x="55" y="274"/>
                        </a:lnTo>
                        <a:lnTo>
                          <a:pt x="55" y="274"/>
                        </a:lnTo>
                        <a:lnTo>
                          <a:pt x="55" y="275"/>
                        </a:lnTo>
                        <a:lnTo>
                          <a:pt x="55" y="275"/>
                        </a:lnTo>
                        <a:lnTo>
                          <a:pt x="55" y="274"/>
                        </a:lnTo>
                        <a:lnTo>
                          <a:pt x="55" y="274"/>
                        </a:lnTo>
                        <a:lnTo>
                          <a:pt x="55" y="274"/>
                        </a:lnTo>
                        <a:lnTo>
                          <a:pt x="55" y="275"/>
                        </a:lnTo>
                        <a:lnTo>
                          <a:pt x="55" y="274"/>
                        </a:lnTo>
                        <a:lnTo>
                          <a:pt x="55" y="275"/>
                        </a:lnTo>
                        <a:lnTo>
                          <a:pt x="55" y="275"/>
                        </a:lnTo>
                        <a:lnTo>
                          <a:pt x="55" y="274"/>
                        </a:lnTo>
                        <a:lnTo>
                          <a:pt x="55" y="274"/>
                        </a:lnTo>
                        <a:lnTo>
                          <a:pt x="55" y="275"/>
                        </a:lnTo>
                        <a:lnTo>
                          <a:pt x="55" y="275"/>
                        </a:lnTo>
                        <a:lnTo>
                          <a:pt x="55" y="274"/>
                        </a:lnTo>
                        <a:lnTo>
                          <a:pt x="55" y="274"/>
                        </a:lnTo>
                        <a:lnTo>
                          <a:pt x="56" y="274"/>
                        </a:lnTo>
                        <a:lnTo>
                          <a:pt x="56" y="274"/>
                        </a:lnTo>
                        <a:lnTo>
                          <a:pt x="56" y="274"/>
                        </a:lnTo>
                        <a:lnTo>
                          <a:pt x="56" y="275"/>
                        </a:lnTo>
                        <a:lnTo>
                          <a:pt x="56" y="275"/>
                        </a:lnTo>
                        <a:lnTo>
                          <a:pt x="56" y="274"/>
                        </a:lnTo>
                        <a:lnTo>
                          <a:pt x="56" y="274"/>
                        </a:lnTo>
                        <a:lnTo>
                          <a:pt x="56" y="274"/>
                        </a:lnTo>
                        <a:lnTo>
                          <a:pt x="56" y="274"/>
                        </a:lnTo>
                        <a:lnTo>
                          <a:pt x="56" y="274"/>
                        </a:lnTo>
                        <a:lnTo>
                          <a:pt x="56" y="274"/>
                        </a:lnTo>
                        <a:lnTo>
                          <a:pt x="56" y="274"/>
                        </a:lnTo>
                        <a:lnTo>
                          <a:pt x="56" y="274"/>
                        </a:lnTo>
                        <a:lnTo>
                          <a:pt x="56" y="275"/>
                        </a:lnTo>
                        <a:lnTo>
                          <a:pt x="56" y="274"/>
                        </a:lnTo>
                        <a:lnTo>
                          <a:pt x="56" y="275"/>
                        </a:lnTo>
                        <a:lnTo>
                          <a:pt x="56" y="274"/>
                        </a:lnTo>
                        <a:lnTo>
                          <a:pt x="56" y="274"/>
                        </a:lnTo>
                        <a:lnTo>
                          <a:pt x="56" y="274"/>
                        </a:lnTo>
                        <a:lnTo>
                          <a:pt x="56" y="274"/>
                        </a:lnTo>
                        <a:lnTo>
                          <a:pt x="56" y="274"/>
                        </a:lnTo>
                        <a:lnTo>
                          <a:pt x="56" y="274"/>
                        </a:lnTo>
                        <a:lnTo>
                          <a:pt x="56" y="274"/>
                        </a:lnTo>
                        <a:lnTo>
                          <a:pt x="56" y="274"/>
                        </a:lnTo>
                        <a:lnTo>
                          <a:pt x="56" y="274"/>
                        </a:lnTo>
                        <a:lnTo>
                          <a:pt x="56" y="274"/>
                        </a:lnTo>
                        <a:lnTo>
                          <a:pt x="56" y="274"/>
                        </a:lnTo>
                        <a:lnTo>
                          <a:pt x="56" y="274"/>
                        </a:lnTo>
                        <a:lnTo>
                          <a:pt x="56" y="274"/>
                        </a:lnTo>
                        <a:lnTo>
                          <a:pt x="56" y="274"/>
                        </a:lnTo>
                        <a:lnTo>
                          <a:pt x="56" y="274"/>
                        </a:lnTo>
                        <a:lnTo>
                          <a:pt x="56" y="275"/>
                        </a:lnTo>
                        <a:lnTo>
                          <a:pt x="56" y="274"/>
                        </a:lnTo>
                        <a:lnTo>
                          <a:pt x="56" y="275"/>
                        </a:lnTo>
                        <a:lnTo>
                          <a:pt x="56" y="275"/>
                        </a:lnTo>
                        <a:lnTo>
                          <a:pt x="56" y="275"/>
                        </a:lnTo>
                        <a:lnTo>
                          <a:pt x="56" y="274"/>
                        </a:lnTo>
                        <a:lnTo>
                          <a:pt x="56" y="275"/>
                        </a:lnTo>
                        <a:lnTo>
                          <a:pt x="56" y="275"/>
                        </a:lnTo>
                        <a:lnTo>
                          <a:pt x="56" y="275"/>
                        </a:lnTo>
                        <a:lnTo>
                          <a:pt x="56" y="275"/>
                        </a:lnTo>
                        <a:lnTo>
                          <a:pt x="56" y="275"/>
                        </a:lnTo>
                        <a:lnTo>
                          <a:pt x="56" y="274"/>
                        </a:lnTo>
                        <a:lnTo>
                          <a:pt x="56" y="274"/>
                        </a:lnTo>
                        <a:lnTo>
                          <a:pt x="56" y="275"/>
                        </a:lnTo>
                        <a:lnTo>
                          <a:pt x="56" y="275"/>
                        </a:lnTo>
                        <a:lnTo>
                          <a:pt x="56" y="275"/>
                        </a:lnTo>
                        <a:lnTo>
                          <a:pt x="56" y="274"/>
                        </a:lnTo>
                        <a:lnTo>
                          <a:pt x="56" y="275"/>
                        </a:lnTo>
                        <a:lnTo>
                          <a:pt x="56" y="274"/>
                        </a:lnTo>
                        <a:lnTo>
                          <a:pt x="56" y="274"/>
                        </a:lnTo>
                        <a:lnTo>
                          <a:pt x="56" y="274"/>
                        </a:lnTo>
                        <a:lnTo>
                          <a:pt x="56" y="275"/>
                        </a:lnTo>
                        <a:lnTo>
                          <a:pt x="56" y="275"/>
                        </a:lnTo>
                        <a:lnTo>
                          <a:pt x="56" y="274"/>
                        </a:lnTo>
                        <a:lnTo>
                          <a:pt x="56" y="275"/>
                        </a:lnTo>
                        <a:lnTo>
                          <a:pt x="56" y="275"/>
                        </a:lnTo>
                        <a:lnTo>
                          <a:pt x="56" y="275"/>
                        </a:lnTo>
                        <a:lnTo>
                          <a:pt x="56" y="274"/>
                        </a:lnTo>
                        <a:lnTo>
                          <a:pt x="56" y="275"/>
                        </a:lnTo>
                        <a:lnTo>
                          <a:pt x="56" y="275"/>
                        </a:lnTo>
                        <a:lnTo>
                          <a:pt x="56" y="275"/>
                        </a:lnTo>
                        <a:lnTo>
                          <a:pt x="56" y="274"/>
                        </a:lnTo>
                        <a:lnTo>
                          <a:pt x="56" y="275"/>
                        </a:lnTo>
                        <a:lnTo>
                          <a:pt x="56" y="275"/>
                        </a:lnTo>
                        <a:lnTo>
                          <a:pt x="56" y="275"/>
                        </a:lnTo>
                        <a:lnTo>
                          <a:pt x="56" y="274"/>
                        </a:lnTo>
                        <a:lnTo>
                          <a:pt x="56" y="275"/>
                        </a:lnTo>
                        <a:lnTo>
                          <a:pt x="56" y="275"/>
                        </a:lnTo>
                        <a:lnTo>
                          <a:pt x="56" y="274"/>
                        </a:lnTo>
                        <a:lnTo>
                          <a:pt x="56" y="275"/>
                        </a:lnTo>
                        <a:lnTo>
                          <a:pt x="56" y="274"/>
                        </a:lnTo>
                        <a:lnTo>
                          <a:pt x="56" y="275"/>
                        </a:lnTo>
                        <a:lnTo>
                          <a:pt x="56" y="275"/>
                        </a:lnTo>
                        <a:lnTo>
                          <a:pt x="56" y="275"/>
                        </a:lnTo>
                        <a:lnTo>
                          <a:pt x="56" y="275"/>
                        </a:lnTo>
                        <a:lnTo>
                          <a:pt x="56" y="275"/>
                        </a:lnTo>
                        <a:lnTo>
                          <a:pt x="56" y="275"/>
                        </a:lnTo>
                        <a:lnTo>
                          <a:pt x="56" y="275"/>
                        </a:lnTo>
                        <a:lnTo>
                          <a:pt x="56" y="275"/>
                        </a:lnTo>
                        <a:lnTo>
                          <a:pt x="56" y="275"/>
                        </a:lnTo>
                        <a:lnTo>
                          <a:pt x="56" y="275"/>
                        </a:lnTo>
                        <a:lnTo>
                          <a:pt x="56" y="274"/>
                        </a:lnTo>
                        <a:lnTo>
                          <a:pt x="56" y="275"/>
                        </a:lnTo>
                        <a:lnTo>
                          <a:pt x="56" y="275"/>
                        </a:lnTo>
                        <a:lnTo>
                          <a:pt x="56" y="275"/>
                        </a:lnTo>
                        <a:lnTo>
                          <a:pt x="56" y="275"/>
                        </a:lnTo>
                        <a:lnTo>
                          <a:pt x="56" y="275"/>
                        </a:lnTo>
                        <a:lnTo>
                          <a:pt x="56" y="275"/>
                        </a:lnTo>
                        <a:lnTo>
                          <a:pt x="56" y="275"/>
                        </a:lnTo>
                        <a:lnTo>
                          <a:pt x="56" y="275"/>
                        </a:lnTo>
                        <a:lnTo>
                          <a:pt x="56" y="275"/>
                        </a:lnTo>
                        <a:lnTo>
                          <a:pt x="56" y="274"/>
                        </a:lnTo>
                        <a:lnTo>
                          <a:pt x="56" y="275"/>
                        </a:lnTo>
                        <a:lnTo>
                          <a:pt x="56" y="275"/>
                        </a:lnTo>
                        <a:lnTo>
                          <a:pt x="56" y="275"/>
                        </a:lnTo>
                        <a:lnTo>
                          <a:pt x="56" y="275"/>
                        </a:lnTo>
                        <a:lnTo>
                          <a:pt x="56" y="275"/>
                        </a:lnTo>
                        <a:lnTo>
                          <a:pt x="57" y="275"/>
                        </a:lnTo>
                        <a:lnTo>
                          <a:pt x="57" y="274"/>
                        </a:lnTo>
                        <a:lnTo>
                          <a:pt x="57" y="275"/>
                        </a:lnTo>
                        <a:lnTo>
                          <a:pt x="57" y="275"/>
                        </a:lnTo>
                        <a:lnTo>
                          <a:pt x="57" y="275"/>
                        </a:lnTo>
                        <a:lnTo>
                          <a:pt x="57" y="275"/>
                        </a:lnTo>
                        <a:lnTo>
                          <a:pt x="57" y="274"/>
                        </a:lnTo>
                        <a:lnTo>
                          <a:pt x="57" y="275"/>
                        </a:lnTo>
                        <a:lnTo>
                          <a:pt x="57" y="275"/>
                        </a:lnTo>
                        <a:lnTo>
                          <a:pt x="57" y="275"/>
                        </a:lnTo>
                        <a:lnTo>
                          <a:pt x="57" y="275"/>
                        </a:lnTo>
                        <a:lnTo>
                          <a:pt x="57" y="275"/>
                        </a:lnTo>
                        <a:lnTo>
                          <a:pt x="57" y="275"/>
                        </a:lnTo>
                        <a:lnTo>
                          <a:pt x="57" y="275"/>
                        </a:lnTo>
                        <a:lnTo>
                          <a:pt x="57" y="274"/>
                        </a:lnTo>
                        <a:lnTo>
                          <a:pt x="57" y="275"/>
                        </a:lnTo>
                        <a:lnTo>
                          <a:pt x="57" y="274"/>
                        </a:lnTo>
                        <a:lnTo>
                          <a:pt x="57" y="275"/>
                        </a:lnTo>
                        <a:lnTo>
                          <a:pt x="57" y="275"/>
                        </a:lnTo>
                        <a:lnTo>
                          <a:pt x="57" y="275"/>
                        </a:lnTo>
                        <a:lnTo>
                          <a:pt x="57" y="275"/>
                        </a:lnTo>
                        <a:lnTo>
                          <a:pt x="57" y="275"/>
                        </a:lnTo>
                        <a:lnTo>
                          <a:pt x="57" y="275"/>
                        </a:lnTo>
                        <a:lnTo>
                          <a:pt x="57" y="275"/>
                        </a:lnTo>
                        <a:lnTo>
                          <a:pt x="57" y="275"/>
                        </a:lnTo>
                        <a:lnTo>
                          <a:pt x="57" y="274"/>
                        </a:lnTo>
                        <a:lnTo>
                          <a:pt x="57" y="275"/>
                        </a:lnTo>
                        <a:lnTo>
                          <a:pt x="57" y="275"/>
                        </a:lnTo>
                        <a:lnTo>
                          <a:pt x="57" y="274"/>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7"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8"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59"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6"/>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6"/>
                        </a:lnTo>
                        <a:lnTo>
                          <a:pt x="60" y="275"/>
                        </a:lnTo>
                        <a:lnTo>
                          <a:pt x="60" y="275"/>
                        </a:lnTo>
                        <a:lnTo>
                          <a:pt x="60" y="275"/>
                        </a:lnTo>
                        <a:lnTo>
                          <a:pt x="60" y="275"/>
                        </a:lnTo>
                        <a:lnTo>
                          <a:pt x="60" y="275"/>
                        </a:lnTo>
                        <a:lnTo>
                          <a:pt x="60" y="276"/>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5"/>
                        </a:lnTo>
                        <a:lnTo>
                          <a:pt x="60" y="276"/>
                        </a:lnTo>
                        <a:lnTo>
                          <a:pt x="60" y="275"/>
                        </a:lnTo>
                        <a:lnTo>
                          <a:pt x="60" y="275"/>
                        </a:lnTo>
                        <a:lnTo>
                          <a:pt x="60" y="275"/>
                        </a:lnTo>
                        <a:lnTo>
                          <a:pt x="61" y="276"/>
                        </a:lnTo>
                        <a:lnTo>
                          <a:pt x="61" y="275"/>
                        </a:lnTo>
                        <a:lnTo>
                          <a:pt x="61" y="276"/>
                        </a:lnTo>
                        <a:lnTo>
                          <a:pt x="61" y="276"/>
                        </a:lnTo>
                        <a:lnTo>
                          <a:pt x="61" y="275"/>
                        </a:lnTo>
                        <a:lnTo>
                          <a:pt x="61" y="276"/>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5"/>
                        </a:lnTo>
                        <a:lnTo>
                          <a:pt x="61" y="276"/>
                        </a:lnTo>
                        <a:lnTo>
                          <a:pt x="61" y="275"/>
                        </a:lnTo>
                        <a:lnTo>
                          <a:pt x="61" y="275"/>
                        </a:lnTo>
                        <a:lnTo>
                          <a:pt x="61" y="275"/>
                        </a:lnTo>
                        <a:lnTo>
                          <a:pt x="61" y="275"/>
                        </a:lnTo>
                        <a:lnTo>
                          <a:pt x="61" y="275"/>
                        </a:lnTo>
                        <a:lnTo>
                          <a:pt x="61" y="275"/>
                        </a:lnTo>
                        <a:lnTo>
                          <a:pt x="61" y="275"/>
                        </a:lnTo>
                        <a:lnTo>
                          <a:pt x="61" y="276"/>
                        </a:lnTo>
                        <a:lnTo>
                          <a:pt x="61" y="275"/>
                        </a:lnTo>
                        <a:lnTo>
                          <a:pt x="61" y="275"/>
                        </a:lnTo>
                        <a:lnTo>
                          <a:pt x="61" y="276"/>
                        </a:lnTo>
                        <a:lnTo>
                          <a:pt x="61" y="275"/>
                        </a:lnTo>
                        <a:lnTo>
                          <a:pt x="61" y="276"/>
                        </a:lnTo>
                        <a:lnTo>
                          <a:pt x="61" y="275"/>
                        </a:lnTo>
                        <a:lnTo>
                          <a:pt x="61" y="275"/>
                        </a:lnTo>
                        <a:lnTo>
                          <a:pt x="61" y="276"/>
                        </a:lnTo>
                        <a:lnTo>
                          <a:pt x="61" y="275"/>
                        </a:lnTo>
                        <a:lnTo>
                          <a:pt x="61" y="275"/>
                        </a:lnTo>
                        <a:lnTo>
                          <a:pt x="61" y="275"/>
                        </a:lnTo>
                        <a:lnTo>
                          <a:pt x="61" y="276"/>
                        </a:lnTo>
                        <a:lnTo>
                          <a:pt x="61" y="275"/>
                        </a:lnTo>
                        <a:lnTo>
                          <a:pt x="61" y="275"/>
                        </a:lnTo>
                        <a:lnTo>
                          <a:pt x="61" y="275"/>
                        </a:lnTo>
                        <a:lnTo>
                          <a:pt x="61" y="275"/>
                        </a:lnTo>
                        <a:lnTo>
                          <a:pt x="61" y="276"/>
                        </a:lnTo>
                        <a:lnTo>
                          <a:pt x="61" y="275"/>
                        </a:lnTo>
                        <a:lnTo>
                          <a:pt x="61" y="275"/>
                        </a:lnTo>
                        <a:lnTo>
                          <a:pt x="61" y="275"/>
                        </a:lnTo>
                        <a:lnTo>
                          <a:pt x="61" y="275"/>
                        </a:lnTo>
                        <a:lnTo>
                          <a:pt x="61" y="276"/>
                        </a:lnTo>
                        <a:lnTo>
                          <a:pt x="61" y="276"/>
                        </a:lnTo>
                        <a:lnTo>
                          <a:pt x="61" y="275"/>
                        </a:lnTo>
                        <a:lnTo>
                          <a:pt x="61" y="276"/>
                        </a:lnTo>
                        <a:lnTo>
                          <a:pt x="61" y="275"/>
                        </a:lnTo>
                        <a:lnTo>
                          <a:pt x="61" y="275"/>
                        </a:lnTo>
                        <a:lnTo>
                          <a:pt x="61" y="275"/>
                        </a:lnTo>
                        <a:lnTo>
                          <a:pt x="61" y="276"/>
                        </a:lnTo>
                        <a:lnTo>
                          <a:pt x="61" y="276"/>
                        </a:lnTo>
                        <a:lnTo>
                          <a:pt x="61" y="276"/>
                        </a:lnTo>
                        <a:lnTo>
                          <a:pt x="61" y="275"/>
                        </a:lnTo>
                        <a:lnTo>
                          <a:pt x="61" y="276"/>
                        </a:lnTo>
                        <a:lnTo>
                          <a:pt x="61" y="275"/>
                        </a:lnTo>
                        <a:lnTo>
                          <a:pt x="61" y="272"/>
                        </a:lnTo>
                        <a:lnTo>
                          <a:pt x="61" y="269"/>
                        </a:lnTo>
                        <a:lnTo>
                          <a:pt x="61" y="265"/>
                        </a:lnTo>
                        <a:lnTo>
                          <a:pt x="61" y="264"/>
                        </a:lnTo>
                        <a:lnTo>
                          <a:pt x="61" y="263"/>
                        </a:lnTo>
                        <a:lnTo>
                          <a:pt x="61" y="261"/>
                        </a:lnTo>
                        <a:lnTo>
                          <a:pt x="61" y="260"/>
                        </a:lnTo>
                        <a:lnTo>
                          <a:pt x="61" y="259"/>
                        </a:lnTo>
                        <a:lnTo>
                          <a:pt x="61" y="258"/>
                        </a:lnTo>
                        <a:lnTo>
                          <a:pt x="61" y="257"/>
                        </a:lnTo>
                        <a:lnTo>
                          <a:pt x="61" y="256"/>
                        </a:lnTo>
                        <a:lnTo>
                          <a:pt x="61" y="255"/>
                        </a:lnTo>
                        <a:lnTo>
                          <a:pt x="61" y="254"/>
                        </a:lnTo>
                        <a:lnTo>
                          <a:pt x="61" y="253"/>
                        </a:lnTo>
                        <a:lnTo>
                          <a:pt x="61" y="252"/>
                        </a:lnTo>
                        <a:lnTo>
                          <a:pt x="61" y="251"/>
                        </a:lnTo>
                        <a:lnTo>
                          <a:pt x="61" y="250"/>
                        </a:lnTo>
                        <a:lnTo>
                          <a:pt x="62" y="249"/>
                        </a:lnTo>
                        <a:lnTo>
                          <a:pt x="62" y="248"/>
                        </a:lnTo>
                        <a:lnTo>
                          <a:pt x="62" y="247"/>
                        </a:lnTo>
                        <a:lnTo>
                          <a:pt x="62" y="246"/>
                        </a:lnTo>
                        <a:lnTo>
                          <a:pt x="62" y="245"/>
                        </a:lnTo>
                        <a:lnTo>
                          <a:pt x="62" y="244"/>
                        </a:lnTo>
                        <a:lnTo>
                          <a:pt x="62" y="243"/>
                        </a:lnTo>
                        <a:lnTo>
                          <a:pt x="62" y="242"/>
                        </a:lnTo>
                        <a:lnTo>
                          <a:pt x="62" y="241"/>
                        </a:lnTo>
                        <a:lnTo>
                          <a:pt x="62" y="240"/>
                        </a:lnTo>
                        <a:lnTo>
                          <a:pt x="62" y="239"/>
                        </a:lnTo>
                        <a:lnTo>
                          <a:pt x="62" y="238"/>
                        </a:lnTo>
                        <a:lnTo>
                          <a:pt x="62" y="237"/>
                        </a:lnTo>
                        <a:lnTo>
                          <a:pt x="62" y="236"/>
                        </a:lnTo>
                        <a:lnTo>
                          <a:pt x="62" y="235"/>
                        </a:lnTo>
                        <a:lnTo>
                          <a:pt x="62" y="234"/>
                        </a:lnTo>
                        <a:lnTo>
                          <a:pt x="62" y="233"/>
                        </a:lnTo>
                        <a:lnTo>
                          <a:pt x="62" y="232"/>
                        </a:lnTo>
                        <a:lnTo>
                          <a:pt x="62" y="231"/>
                        </a:lnTo>
                        <a:lnTo>
                          <a:pt x="62" y="230"/>
                        </a:lnTo>
                        <a:lnTo>
                          <a:pt x="62" y="229"/>
                        </a:lnTo>
                        <a:lnTo>
                          <a:pt x="62" y="228"/>
                        </a:lnTo>
                        <a:lnTo>
                          <a:pt x="62" y="227"/>
                        </a:lnTo>
                        <a:lnTo>
                          <a:pt x="62" y="229"/>
                        </a:lnTo>
                        <a:lnTo>
                          <a:pt x="62" y="231"/>
                        </a:lnTo>
                        <a:lnTo>
                          <a:pt x="62" y="234"/>
                        </a:lnTo>
                        <a:lnTo>
                          <a:pt x="62" y="234"/>
                        </a:lnTo>
                        <a:lnTo>
                          <a:pt x="62" y="234"/>
                        </a:lnTo>
                        <a:lnTo>
                          <a:pt x="62" y="235"/>
                        </a:lnTo>
                        <a:lnTo>
                          <a:pt x="62" y="235"/>
                        </a:lnTo>
                        <a:lnTo>
                          <a:pt x="62" y="235"/>
                        </a:lnTo>
                        <a:lnTo>
                          <a:pt x="62" y="235"/>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2" y="233"/>
                        </a:lnTo>
                        <a:lnTo>
                          <a:pt x="62" y="234"/>
                        </a:lnTo>
                        <a:lnTo>
                          <a:pt x="62" y="234"/>
                        </a:lnTo>
                        <a:lnTo>
                          <a:pt x="62" y="234"/>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3"/>
                        </a:lnTo>
                        <a:lnTo>
                          <a:pt x="62" y="232"/>
                        </a:lnTo>
                        <a:lnTo>
                          <a:pt x="62" y="232"/>
                        </a:lnTo>
                        <a:lnTo>
                          <a:pt x="62" y="232"/>
                        </a:lnTo>
                        <a:lnTo>
                          <a:pt x="62" y="232"/>
                        </a:lnTo>
                        <a:lnTo>
                          <a:pt x="62" y="232"/>
                        </a:lnTo>
                        <a:lnTo>
                          <a:pt x="62" y="232"/>
                        </a:lnTo>
                        <a:lnTo>
                          <a:pt x="62" y="232"/>
                        </a:lnTo>
                        <a:lnTo>
                          <a:pt x="62" y="232"/>
                        </a:lnTo>
                        <a:lnTo>
                          <a:pt x="62" y="232"/>
                        </a:lnTo>
                        <a:lnTo>
                          <a:pt x="62" y="232"/>
                        </a:lnTo>
                        <a:lnTo>
                          <a:pt x="62" y="232"/>
                        </a:lnTo>
                        <a:lnTo>
                          <a:pt x="62" y="232"/>
                        </a:lnTo>
                        <a:lnTo>
                          <a:pt x="62" y="232"/>
                        </a:lnTo>
                        <a:lnTo>
                          <a:pt x="62" y="232"/>
                        </a:lnTo>
                        <a:lnTo>
                          <a:pt x="62" y="231"/>
                        </a:lnTo>
                        <a:lnTo>
                          <a:pt x="62" y="231"/>
                        </a:lnTo>
                        <a:lnTo>
                          <a:pt x="62" y="231"/>
                        </a:lnTo>
                        <a:lnTo>
                          <a:pt x="62" y="231"/>
                        </a:lnTo>
                        <a:lnTo>
                          <a:pt x="62" y="231"/>
                        </a:lnTo>
                        <a:lnTo>
                          <a:pt x="62" y="231"/>
                        </a:lnTo>
                        <a:lnTo>
                          <a:pt x="62" y="231"/>
                        </a:lnTo>
                        <a:lnTo>
                          <a:pt x="62" y="231"/>
                        </a:lnTo>
                        <a:lnTo>
                          <a:pt x="62" y="231"/>
                        </a:lnTo>
                        <a:lnTo>
                          <a:pt x="62" y="231"/>
                        </a:lnTo>
                        <a:lnTo>
                          <a:pt x="62" y="231"/>
                        </a:lnTo>
                        <a:lnTo>
                          <a:pt x="62" y="230"/>
                        </a:lnTo>
                        <a:lnTo>
                          <a:pt x="62" y="230"/>
                        </a:lnTo>
                        <a:lnTo>
                          <a:pt x="62" y="230"/>
                        </a:lnTo>
                        <a:lnTo>
                          <a:pt x="63" y="230"/>
                        </a:lnTo>
                        <a:lnTo>
                          <a:pt x="63" y="230"/>
                        </a:lnTo>
                        <a:lnTo>
                          <a:pt x="63" y="230"/>
                        </a:lnTo>
                        <a:lnTo>
                          <a:pt x="63" y="230"/>
                        </a:lnTo>
                        <a:lnTo>
                          <a:pt x="63" y="229"/>
                        </a:lnTo>
                        <a:lnTo>
                          <a:pt x="63" y="229"/>
                        </a:lnTo>
                        <a:lnTo>
                          <a:pt x="63" y="229"/>
                        </a:lnTo>
                        <a:lnTo>
                          <a:pt x="63" y="229"/>
                        </a:lnTo>
                        <a:lnTo>
                          <a:pt x="63" y="229"/>
                        </a:lnTo>
                        <a:lnTo>
                          <a:pt x="63" y="229"/>
                        </a:lnTo>
                        <a:lnTo>
                          <a:pt x="63" y="229"/>
                        </a:lnTo>
                        <a:lnTo>
                          <a:pt x="63" y="229"/>
                        </a:lnTo>
                        <a:lnTo>
                          <a:pt x="63" y="229"/>
                        </a:lnTo>
                        <a:lnTo>
                          <a:pt x="63" y="229"/>
                        </a:lnTo>
                        <a:lnTo>
                          <a:pt x="63" y="229"/>
                        </a:lnTo>
                        <a:lnTo>
                          <a:pt x="63" y="228"/>
                        </a:lnTo>
                        <a:lnTo>
                          <a:pt x="63" y="228"/>
                        </a:lnTo>
                        <a:lnTo>
                          <a:pt x="63" y="228"/>
                        </a:lnTo>
                        <a:lnTo>
                          <a:pt x="63" y="228"/>
                        </a:lnTo>
                        <a:lnTo>
                          <a:pt x="63" y="228"/>
                        </a:lnTo>
                        <a:lnTo>
                          <a:pt x="63" y="228"/>
                        </a:lnTo>
                        <a:lnTo>
                          <a:pt x="63" y="227"/>
                        </a:lnTo>
                        <a:lnTo>
                          <a:pt x="63" y="227"/>
                        </a:lnTo>
                        <a:lnTo>
                          <a:pt x="63" y="227"/>
                        </a:lnTo>
                        <a:lnTo>
                          <a:pt x="63" y="227"/>
                        </a:lnTo>
                        <a:lnTo>
                          <a:pt x="63" y="227"/>
                        </a:lnTo>
                        <a:lnTo>
                          <a:pt x="63" y="227"/>
                        </a:lnTo>
                        <a:lnTo>
                          <a:pt x="63" y="226"/>
                        </a:lnTo>
                        <a:lnTo>
                          <a:pt x="63" y="226"/>
                        </a:lnTo>
                        <a:lnTo>
                          <a:pt x="63" y="226"/>
                        </a:lnTo>
                        <a:lnTo>
                          <a:pt x="63" y="226"/>
                        </a:lnTo>
                        <a:lnTo>
                          <a:pt x="63" y="226"/>
                        </a:lnTo>
                        <a:lnTo>
                          <a:pt x="63" y="225"/>
                        </a:lnTo>
                        <a:lnTo>
                          <a:pt x="63" y="225"/>
                        </a:lnTo>
                        <a:lnTo>
                          <a:pt x="63" y="225"/>
                        </a:lnTo>
                        <a:lnTo>
                          <a:pt x="63" y="225"/>
                        </a:lnTo>
                        <a:lnTo>
                          <a:pt x="63" y="224"/>
                        </a:lnTo>
                        <a:lnTo>
                          <a:pt x="63" y="224"/>
                        </a:lnTo>
                        <a:lnTo>
                          <a:pt x="63" y="224"/>
                        </a:lnTo>
                        <a:lnTo>
                          <a:pt x="63" y="224"/>
                        </a:lnTo>
                        <a:lnTo>
                          <a:pt x="63" y="223"/>
                        </a:lnTo>
                        <a:lnTo>
                          <a:pt x="63" y="223"/>
                        </a:lnTo>
                        <a:lnTo>
                          <a:pt x="63" y="223"/>
                        </a:lnTo>
                        <a:lnTo>
                          <a:pt x="63" y="222"/>
                        </a:lnTo>
                        <a:lnTo>
                          <a:pt x="63" y="222"/>
                        </a:lnTo>
                        <a:lnTo>
                          <a:pt x="63" y="221"/>
                        </a:lnTo>
                        <a:lnTo>
                          <a:pt x="63" y="221"/>
                        </a:lnTo>
                        <a:lnTo>
                          <a:pt x="63" y="220"/>
                        </a:lnTo>
                        <a:lnTo>
                          <a:pt x="63" y="220"/>
                        </a:lnTo>
                        <a:lnTo>
                          <a:pt x="63" y="220"/>
                        </a:lnTo>
                        <a:lnTo>
                          <a:pt x="63" y="219"/>
                        </a:lnTo>
                        <a:lnTo>
                          <a:pt x="63" y="218"/>
                        </a:lnTo>
                        <a:lnTo>
                          <a:pt x="63" y="218"/>
                        </a:lnTo>
                        <a:lnTo>
                          <a:pt x="63" y="217"/>
                        </a:lnTo>
                        <a:lnTo>
                          <a:pt x="63" y="216"/>
                        </a:lnTo>
                        <a:lnTo>
                          <a:pt x="63" y="215"/>
                        </a:lnTo>
                        <a:lnTo>
                          <a:pt x="63" y="214"/>
                        </a:lnTo>
                        <a:lnTo>
                          <a:pt x="63" y="213"/>
                        </a:lnTo>
                        <a:lnTo>
                          <a:pt x="63" y="212"/>
                        </a:lnTo>
                        <a:lnTo>
                          <a:pt x="63" y="211"/>
                        </a:lnTo>
                        <a:lnTo>
                          <a:pt x="63" y="209"/>
                        </a:lnTo>
                        <a:lnTo>
                          <a:pt x="63" y="207"/>
                        </a:lnTo>
                        <a:lnTo>
                          <a:pt x="63" y="205"/>
                        </a:lnTo>
                        <a:lnTo>
                          <a:pt x="63" y="202"/>
                        </a:lnTo>
                        <a:lnTo>
                          <a:pt x="63" y="198"/>
                        </a:lnTo>
                        <a:lnTo>
                          <a:pt x="63" y="193"/>
                        </a:lnTo>
                        <a:lnTo>
                          <a:pt x="63" y="186"/>
                        </a:lnTo>
                        <a:lnTo>
                          <a:pt x="63" y="176"/>
                        </a:lnTo>
                        <a:lnTo>
                          <a:pt x="63" y="163"/>
                        </a:lnTo>
                        <a:lnTo>
                          <a:pt x="63" y="151"/>
                        </a:lnTo>
                        <a:lnTo>
                          <a:pt x="63" y="140"/>
                        </a:lnTo>
                        <a:lnTo>
                          <a:pt x="63" y="132"/>
                        </a:lnTo>
                        <a:lnTo>
                          <a:pt x="63" y="122"/>
                        </a:lnTo>
                        <a:lnTo>
                          <a:pt x="63" y="110"/>
                        </a:lnTo>
                        <a:lnTo>
                          <a:pt x="63" y="96"/>
                        </a:lnTo>
                        <a:lnTo>
                          <a:pt x="63" y="83"/>
                        </a:lnTo>
                        <a:lnTo>
                          <a:pt x="63" y="72"/>
                        </a:lnTo>
                        <a:lnTo>
                          <a:pt x="63" y="62"/>
                        </a:lnTo>
                        <a:lnTo>
                          <a:pt x="63" y="51"/>
                        </a:lnTo>
                        <a:lnTo>
                          <a:pt x="63" y="39"/>
                        </a:lnTo>
                        <a:lnTo>
                          <a:pt x="63" y="27"/>
                        </a:lnTo>
                        <a:lnTo>
                          <a:pt x="63" y="19"/>
                        </a:lnTo>
                        <a:lnTo>
                          <a:pt x="63" y="15"/>
                        </a:lnTo>
                        <a:lnTo>
                          <a:pt x="63" y="12"/>
                        </a:lnTo>
                        <a:lnTo>
                          <a:pt x="63" y="10"/>
                        </a:lnTo>
                        <a:lnTo>
                          <a:pt x="63" y="9"/>
                        </a:lnTo>
                        <a:lnTo>
                          <a:pt x="63" y="9"/>
                        </a:lnTo>
                        <a:lnTo>
                          <a:pt x="63" y="9"/>
                        </a:lnTo>
                        <a:lnTo>
                          <a:pt x="63" y="9"/>
                        </a:lnTo>
                        <a:lnTo>
                          <a:pt x="63" y="9"/>
                        </a:lnTo>
                        <a:lnTo>
                          <a:pt x="63" y="9"/>
                        </a:lnTo>
                        <a:lnTo>
                          <a:pt x="63" y="9"/>
                        </a:lnTo>
                        <a:lnTo>
                          <a:pt x="63" y="9"/>
                        </a:lnTo>
                        <a:lnTo>
                          <a:pt x="63" y="9"/>
                        </a:lnTo>
                        <a:lnTo>
                          <a:pt x="63" y="9"/>
                        </a:lnTo>
                        <a:lnTo>
                          <a:pt x="63" y="9"/>
                        </a:lnTo>
                        <a:lnTo>
                          <a:pt x="63" y="10"/>
                        </a:lnTo>
                        <a:lnTo>
                          <a:pt x="63" y="10"/>
                        </a:lnTo>
                        <a:lnTo>
                          <a:pt x="64" y="10"/>
                        </a:lnTo>
                        <a:lnTo>
                          <a:pt x="64" y="10"/>
                        </a:lnTo>
                        <a:lnTo>
                          <a:pt x="64" y="11"/>
                        </a:lnTo>
                        <a:lnTo>
                          <a:pt x="64" y="10"/>
                        </a:lnTo>
                        <a:lnTo>
                          <a:pt x="64" y="11"/>
                        </a:lnTo>
                        <a:lnTo>
                          <a:pt x="64" y="11"/>
                        </a:lnTo>
                        <a:lnTo>
                          <a:pt x="64" y="11"/>
                        </a:lnTo>
                        <a:lnTo>
                          <a:pt x="64" y="12"/>
                        </a:lnTo>
                        <a:lnTo>
                          <a:pt x="64" y="12"/>
                        </a:lnTo>
                        <a:lnTo>
                          <a:pt x="64" y="12"/>
                        </a:lnTo>
                        <a:lnTo>
                          <a:pt x="64" y="12"/>
                        </a:lnTo>
                        <a:lnTo>
                          <a:pt x="64" y="12"/>
                        </a:lnTo>
                        <a:lnTo>
                          <a:pt x="64" y="13"/>
                        </a:lnTo>
                        <a:lnTo>
                          <a:pt x="64" y="13"/>
                        </a:lnTo>
                        <a:lnTo>
                          <a:pt x="64" y="13"/>
                        </a:lnTo>
                        <a:lnTo>
                          <a:pt x="64" y="13"/>
                        </a:lnTo>
                        <a:lnTo>
                          <a:pt x="64" y="13"/>
                        </a:lnTo>
                        <a:lnTo>
                          <a:pt x="64" y="13"/>
                        </a:lnTo>
                        <a:lnTo>
                          <a:pt x="64" y="14"/>
                        </a:lnTo>
                        <a:lnTo>
                          <a:pt x="64" y="14"/>
                        </a:lnTo>
                        <a:lnTo>
                          <a:pt x="64" y="14"/>
                        </a:lnTo>
                        <a:lnTo>
                          <a:pt x="64" y="14"/>
                        </a:lnTo>
                        <a:lnTo>
                          <a:pt x="64" y="14"/>
                        </a:lnTo>
                        <a:lnTo>
                          <a:pt x="64" y="14"/>
                        </a:lnTo>
                        <a:lnTo>
                          <a:pt x="64" y="15"/>
                        </a:lnTo>
                        <a:lnTo>
                          <a:pt x="64" y="15"/>
                        </a:lnTo>
                        <a:lnTo>
                          <a:pt x="64" y="15"/>
                        </a:lnTo>
                        <a:lnTo>
                          <a:pt x="64" y="15"/>
                        </a:lnTo>
                        <a:lnTo>
                          <a:pt x="64" y="15"/>
                        </a:lnTo>
                        <a:lnTo>
                          <a:pt x="64" y="15"/>
                        </a:lnTo>
                        <a:lnTo>
                          <a:pt x="64" y="15"/>
                        </a:lnTo>
                        <a:lnTo>
                          <a:pt x="64" y="15"/>
                        </a:lnTo>
                        <a:lnTo>
                          <a:pt x="64" y="15"/>
                        </a:lnTo>
                        <a:lnTo>
                          <a:pt x="64" y="16"/>
                        </a:lnTo>
                        <a:lnTo>
                          <a:pt x="64" y="16"/>
                        </a:lnTo>
                        <a:lnTo>
                          <a:pt x="64" y="16"/>
                        </a:lnTo>
                        <a:lnTo>
                          <a:pt x="64" y="16"/>
                        </a:lnTo>
                        <a:lnTo>
                          <a:pt x="64" y="16"/>
                        </a:lnTo>
                        <a:lnTo>
                          <a:pt x="64" y="16"/>
                        </a:lnTo>
                        <a:lnTo>
                          <a:pt x="64" y="16"/>
                        </a:lnTo>
                        <a:lnTo>
                          <a:pt x="64" y="16"/>
                        </a:lnTo>
                        <a:lnTo>
                          <a:pt x="64" y="16"/>
                        </a:lnTo>
                        <a:lnTo>
                          <a:pt x="64" y="16"/>
                        </a:lnTo>
                        <a:lnTo>
                          <a:pt x="64" y="17"/>
                        </a:lnTo>
                        <a:lnTo>
                          <a:pt x="64" y="17"/>
                        </a:lnTo>
                        <a:lnTo>
                          <a:pt x="64" y="17"/>
                        </a:lnTo>
                        <a:lnTo>
                          <a:pt x="64" y="17"/>
                        </a:lnTo>
                        <a:lnTo>
                          <a:pt x="64" y="17"/>
                        </a:lnTo>
                        <a:lnTo>
                          <a:pt x="64" y="17"/>
                        </a:lnTo>
                        <a:lnTo>
                          <a:pt x="64" y="17"/>
                        </a:lnTo>
                        <a:lnTo>
                          <a:pt x="64" y="17"/>
                        </a:lnTo>
                        <a:lnTo>
                          <a:pt x="64" y="17"/>
                        </a:lnTo>
                        <a:lnTo>
                          <a:pt x="64" y="17"/>
                        </a:lnTo>
                        <a:lnTo>
                          <a:pt x="64" y="17"/>
                        </a:lnTo>
                        <a:lnTo>
                          <a:pt x="64" y="17"/>
                        </a:lnTo>
                        <a:lnTo>
                          <a:pt x="64" y="17"/>
                        </a:lnTo>
                        <a:lnTo>
                          <a:pt x="64" y="18"/>
                        </a:lnTo>
                        <a:lnTo>
                          <a:pt x="64" y="17"/>
                        </a:lnTo>
                        <a:lnTo>
                          <a:pt x="64" y="18"/>
                        </a:lnTo>
                        <a:lnTo>
                          <a:pt x="64" y="18"/>
                        </a:lnTo>
                        <a:lnTo>
                          <a:pt x="64" y="18"/>
                        </a:lnTo>
                        <a:lnTo>
                          <a:pt x="64" y="18"/>
                        </a:lnTo>
                        <a:lnTo>
                          <a:pt x="64" y="18"/>
                        </a:lnTo>
                        <a:lnTo>
                          <a:pt x="64" y="18"/>
                        </a:lnTo>
                        <a:lnTo>
                          <a:pt x="64" y="18"/>
                        </a:lnTo>
                        <a:lnTo>
                          <a:pt x="64" y="18"/>
                        </a:lnTo>
                        <a:lnTo>
                          <a:pt x="64" y="18"/>
                        </a:lnTo>
                        <a:lnTo>
                          <a:pt x="64" y="18"/>
                        </a:lnTo>
                        <a:lnTo>
                          <a:pt x="64" y="18"/>
                        </a:lnTo>
                        <a:lnTo>
                          <a:pt x="64" y="18"/>
                        </a:lnTo>
                        <a:lnTo>
                          <a:pt x="64" y="18"/>
                        </a:lnTo>
                        <a:lnTo>
                          <a:pt x="64" y="18"/>
                        </a:lnTo>
                        <a:lnTo>
                          <a:pt x="64" y="18"/>
                        </a:lnTo>
                        <a:lnTo>
                          <a:pt x="64" y="18"/>
                        </a:lnTo>
                        <a:lnTo>
                          <a:pt x="64" y="18"/>
                        </a:lnTo>
                        <a:lnTo>
                          <a:pt x="64" y="18"/>
                        </a:lnTo>
                        <a:lnTo>
                          <a:pt x="64" y="19"/>
                        </a:lnTo>
                        <a:lnTo>
                          <a:pt x="64" y="19"/>
                        </a:lnTo>
                        <a:lnTo>
                          <a:pt x="64" y="19"/>
                        </a:lnTo>
                        <a:lnTo>
                          <a:pt x="64" y="18"/>
                        </a:lnTo>
                        <a:lnTo>
                          <a:pt x="64" y="19"/>
                        </a:lnTo>
                        <a:lnTo>
                          <a:pt x="64" y="19"/>
                        </a:lnTo>
                        <a:lnTo>
                          <a:pt x="64" y="19"/>
                        </a:lnTo>
                        <a:lnTo>
                          <a:pt x="64" y="19"/>
                        </a:lnTo>
                        <a:lnTo>
                          <a:pt x="64" y="19"/>
                        </a:lnTo>
                        <a:lnTo>
                          <a:pt x="64" y="19"/>
                        </a:lnTo>
                        <a:lnTo>
                          <a:pt x="64" y="19"/>
                        </a:lnTo>
                        <a:lnTo>
                          <a:pt x="64" y="19"/>
                        </a:lnTo>
                        <a:lnTo>
                          <a:pt x="64" y="19"/>
                        </a:lnTo>
                        <a:lnTo>
                          <a:pt x="64" y="19"/>
                        </a:lnTo>
                        <a:lnTo>
                          <a:pt x="64" y="19"/>
                        </a:lnTo>
                        <a:lnTo>
                          <a:pt x="64" y="20"/>
                        </a:lnTo>
                        <a:lnTo>
                          <a:pt x="64" y="19"/>
                        </a:lnTo>
                        <a:lnTo>
                          <a:pt x="64" y="19"/>
                        </a:lnTo>
                        <a:lnTo>
                          <a:pt x="64" y="20"/>
                        </a:lnTo>
                        <a:lnTo>
                          <a:pt x="64" y="19"/>
                        </a:lnTo>
                        <a:lnTo>
                          <a:pt x="64" y="20"/>
                        </a:lnTo>
                        <a:lnTo>
                          <a:pt x="64" y="20"/>
                        </a:lnTo>
                        <a:lnTo>
                          <a:pt x="64" y="20"/>
                        </a:lnTo>
                        <a:lnTo>
                          <a:pt x="64" y="20"/>
                        </a:lnTo>
                        <a:lnTo>
                          <a:pt x="64" y="20"/>
                        </a:lnTo>
                        <a:lnTo>
                          <a:pt x="64" y="20"/>
                        </a:lnTo>
                        <a:lnTo>
                          <a:pt x="64" y="20"/>
                        </a:lnTo>
                        <a:lnTo>
                          <a:pt x="64" y="20"/>
                        </a:lnTo>
                        <a:lnTo>
                          <a:pt x="64" y="20"/>
                        </a:lnTo>
                        <a:lnTo>
                          <a:pt x="64" y="20"/>
                        </a:lnTo>
                        <a:lnTo>
                          <a:pt x="64" y="20"/>
                        </a:lnTo>
                        <a:lnTo>
                          <a:pt x="64" y="20"/>
                        </a:lnTo>
                        <a:lnTo>
                          <a:pt x="65" y="20"/>
                        </a:lnTo>
                        <a:lnTo>
                          <a:pt x="65" y="20"/>
                        </a:lnTo>
                        <a:lnTo>
                          <a:pt x="65" y="20"/>
                        </a:lnTo>
                        <a:lnTo>
                          <a:pt x="65" y="21"/>
                        </a:lnTo>
                        <a:lnTo>
                          <a:pt x="65" y="20"/>
                        </a:lnTo>
                        <a:lnTo>
                          <a:pt x="65" y="20"/>
                        </a:lnTo>
                        <a:lnTo>
                          <a:pt x="65" y="21"/>
                        </a:lnTo>
                        <a:lnTo>
                          <a:pt x="65" y="21"/>
                        </a:lnTo>
                        <a:lnTo>
                          <a:pt x="65" y="21"/>
                        </a:lnTo>
                        <a:lnTo>
                          <a:pt x="65" y="21"/>
                        </a:lnTo>
                        <a:lnTo>
                          <a:pt x="65" y="21"/>
                        </a:lnTo>
                        <a:lnTo>
                          <a:pt x="65" y="22"/>
                        </a:lnTo>
                        <a:lnTo>
                          <a:pt x="65" y="21"/>
                        </a:lnTo>
                        <a:lnTo>
                          <a:pt x="65" y="22"/>
                        </a:lnTo>
                        <a:lnTo>
                          <a:pt x="65" y="21"/>
                        </a:lnTo>
                        <a:lnTo>
                          <a:pt x="65" y="22"/>
                        </a:lnTo>
                        <a:lnTo>
                          <a:pt x="65" y="22"/>
                        </a:lnTo>
                        <a:lnTo>
                          <a:pt x="65" y="21"/>
                        </a:lnTo>
                        <a:lnTo>
                          <a:pt x="65" y="22"/>
                        </a:lnTo>
                        <a:lnTo>
                          <a:pt x="65" y="22"/>
                        </a:lnTo>
                        <a:lnTo>
                          <a:pt x="65" y="22"/>
                        </a:lnTo>
                        <a:lnTo>
                          <a:pt x="65" y="22"/>
                        </a:lnTo>
                        <a:lnTo>
                          <a:pt x="65" y="22"/>
                        </a:lnTo>
                        <a:lnTo>
                          <a:pt x="65" y="22"/>
                        </a:lnTo>
                        <a:lnTo>
                          <a:pt x="65" y="22"/>
                        </a:lnTo>
                        <a:lnTo>
                          <a:pt x="65" y="22"/>
                        </a:lnTo>
                        <a:lnTo>
                          <a:pt x="65" y="22"/>
                        </a:lnTo>
                        <a:lnTo>
                          <a:pt x="65" y="22"/>
                        </a:lnTo>
                        <a:lnTo>
                          <a:pt x="65" y="22"/>
                        </a:lnTo>
                        <a:lnTo>
                          <a:pt x="65" y="23"/>
                        </a:lnTo>
                        <a:lnTo>
                          <a:pt x="65" y="23"/>
                        </a:lnTo>
                        <a:lnTo>
                          <a:pt x="65" y="23"/>
                        </a:lnTo>
                        <a:lnTo>
                          <a:pt x="65" y="23"/>
                        </a:lnTo>
                        <a:lnTo>
                          <a:pt x="65" y="23"/>
                        </a:lnTo>
                        <a:lnTo>
                          <a:pt x="65" y="23"/>
                        </a:lnTo>
                        <a:lnTo>
                          <a:pt x="65" y="23"/>
                        </a:lnTo>
                        <a:lnTo>
                          <a:pt x="65" y="23"/>
                        </a:lnTo>
                        <a:lnTo>
                          <a:pt x="65" y="23"/>
                        </a:lnTo>
                        <a:lnTo>
                          <a:pt x="65" y="23"/>
                        </a:lnTo>
                        <a:lnTo>
                          <a:pt x="65" y="23"/>
                        </a:lnTo>
                        <a:lnTo>
                          <a:pt x="65" y="23"/>
                        </a:lnTo>
                        <a:lnTo>
                          <a:pt x="65" y="23"/>
                        </a:lnTo>
                        <a:lnTo>
                          <a:pt x="65" y="24"/>
                        </a:lnTo>
                        <a:lnTo>
                          <a:pt x="65" y="24"/>
                        </a:lnTo>
                        <a:lnTo>
                          <a:pt x="65" y="23"/>
                        </a:lnTo>
                        <a:lnTo>
                          <a:pt x="65" y="24"/>
                        </a:lnTo>
                        <a:lnTo>
                          <a:pt x="65" y="24"/>
                        </a:lnTo>
                        <a:lnTo>
                          <a:pt x="65" y="24"/>
                        </a:lnTo>
                        <a:lnTo>
                          <a:pt x="65" y="24"/>
                        </a:lnTo>
                        <a:lnTo>
                          <a:pt x="65" y="24"/>
                        </a:lnTo>
                        <a:lnTo>
                          <a:pt x="65" y="24"/>
                        </a:lnTo>
                        <a:lnTo>
                          <a:pt x="65" y="24"/>
                        </a:lnTo>
                        <a:lnTo>
                          <a:pt x="65" y="24"/>
                        </a:lnTo>
                        <a:lnTo>
                          <a:pt x="65" y="24"/>
                        </a:lnTo>
                        <a:lnTo>
                          <a:pt x="65" y="24"/>
                        </a:lnTo>
                        <a:lnTo>
                          <a:pt x="65" y="24"/>
                        </a:lnTo>
                        <a:lnTo>
                          <a:pt x="65" y="25"/>
                        </a:lnTo>
                        <a:lnTo>
                          <a:pt x="65" y="25"/>
                        </a:lnTo>
                        <a:lnTo>
                          <a:pt x="65" y="25"/>
                        </a:lnTo>
                        <a:lnTo>
                          <a:pt x="65" y="25"/>
                        </a:lnTo>
                        <a:lnTo>
                          <a:pt x="65" y="25"/>
                        </a:lnTo>
                        <a:lnTo>
                          <a:pt x="65" y="25"/>
                        </a:lnTo>
                        <a:lnTo>
                          <a:pt x="65" y="25"/>
                        </a:lnTo>
                        <a:lnTo>
                          <a:pt x="65" y="25"/>
                        </a:lnTo>
                        <a:lnTo>
                          <a:pt x="65" y="25"/>
                        </a:lnTo>
                        <a:lnTo>
                          <a:pt x="65" y="25"/>
                        </a:lnTo>
                        <a:lnTo>
                          <a:pt x="65" y="26"/>
                        </a:lnTo>
                        <a:lnTo>
                          <a:pt x="65" y="25"/>
                        </a:lnTo>
                        <a:lnTo>
                          <a:pt x="65" y="25"/>
                        </a:lnTo>
                        <a:lnTo>
                          <a:pt x="65" y="26"/>
                        </a:lnTo>
                        <a:lnTo>
                          <a:pt x="65" y="26"/>
                        </a:lnTo>
                        <a:lnTo>
                          <a:pt x="65" y="26"/>
                        </a:lnTo>
                        <a:lnTo>
                          <a:pt x="65" y="26"/>
                        </a:lnTo>
                        <a:lnTo>
                          <a:pt x="65" y="26"/>
                        </a:lnTo>
                        <a:lnTo>
                          <a:pt x="65" y="26"/>
                        </a:lnTo>
                        <a:lnTo>
                          <a:pt x="65" y="26"/>
                        </a:lnTo>
                        <a:lnTo>
                          <a:pt x="65" y="26"/>
                        </a:lnTo>
                        <a:lnTo>
                          <a:pt x="65" y="26"/>
                        </a:lnTo>
                        <a:lnTo>
                          <a:pt x="65" y="26"/>
                        </a:lnTo>
                        <a:lnTo>
                          <a:pt x="65" y="27"/>
                        </a:lnTo>
                        <a:lnTo>
                          <a:pt x="65" y="27"/>
                        </a:lnTo>
                        <a:lnTo>
                          <a:pt x="65" y="27"/>
                        </a:lnTo>
                        <a:lnTo>
                          <a:pt x="65" y="27"/>
                        </a:lnTo>
                        <a:lnTo>
                          <a:pt x="65" y="27"/>
                        </a:lnTo>
                        <a:lnTo>
                          <a:pt x="65" y="27"/>
                        </a:lnTo>
                        <a:lnTo>
                          <a:pt x="65" y="27"/>
                        </a:lnTo>
                        <a:lnTo>
                          <a:pt x="65" y="27"/>
                        </a:lnTo>
                        <a:lnTo>
                          <a:pt x="65" y="27"/>
                        </a:lnTo>
                        <a:lnTo>
                          <a:pt x="65" y="27"/>
                        </a:lnTo>
                        <a:lnTo>
                          <a:pt x="65" y="27"/>
                        </a:lnTo>
                        <a:lnTo>
                          <a:pt x="65" y="27"/>
                        </a:lnTo>
                        <a:lnTo>
                          <a:pt x="65" y="28"/>
                        </a:lnTo>
                        <a:lnTo>
                          <a:pt x="65" y="28"/>
                        </a:lnTo>
                        <a:lnTo>
                          <a:pt x="65" y="28"/>
                        </a:lnTo>
                        <a:lnTo>
                          <a:pt x="65" y="28"/>
                        </a:lnTo>
                        <a:lnTo>
                          <a:pt x="65" y="28"/>
                        </a:lnTo>
                        <a:lnTo>
                          <a:pt x="65" y="28"/>
                        </a:lnTo>
                        <a:lnTo>
                          <a:pt x="66" y="28"/>
                        </a:lnTo>
                        <a:lnTo>
                          <a:pt x="66" y="29"/>
                        </a:lnTo>
                        <a:lnTo>
                          <a:pt x="66" y="28"/>
                        </a:lnTo>
                        <a:lnTo>
                          <a:pt x="66" y="28"/>
                        </a:lnTo>
                        <a:lnTo>
                          <a:pt x="66" y="29"/>
                        </a:lnTo>
                        <a:lnTo>
                          <a:pt x="66" y="28"/>
                        </a:lnTo>
                        <a:lnTo>
                          <a:pt x="66" y="29"/>
                        </a:lnTo>
                        <a:lnTo>
                          <a:pt x="66" y="29"/>
                        </a:lnTo>
                        <a:lnTo>
                          <a:pt x="66" y="29"/>
                        </a:lnTo>
                        <a:lnTo>
                          <a:pt x="66" y="29"/>
                        </a:lnTo>
                        <a:lnTo>
                          <a:pt x="66" y="29"/>
                        </a:lnTo>
                        <a:lnTo>
                          <a:pt x="66" y="29"/>
                        </a:lnTo>
                        <a:lnTo>
                          <a:pt x="66" y="29"/>
                        </a:lnTo>
                        <a:lnTo>
                          <a:pt x="66" y="29"/>
                        </a:lnTo>
                        <a:lnTo>
                          <a:pt x="66" y="29"/>
                        </a:lnTo>
                        <a:lnTo>
                          <a:pt x="66" y="29"/>
                        </a:lnTo>
                        <a:lnTo>
                          <a:pt x="66" y="30"/>
                        </a:lnTo>
                        <a:lnTo>
                          <a:pt x="66" y="30"/>
                        </a:lnTo>
                        <a:lnTo>
                          <a:pt x="66" y="30"/>
                        </a:lnTo>
                        <a:lnTo>
                          <a:pt x="66" y="30"/>
                        </a:lnTo>
                        <a:lnTo>
                          <a:pt x="66" y="30"/>
                        </a:lnTo>
                        <a:lnTo>
                          <a:pt x="66" y="30"/>
                        </a:lnTo>
                        <a:lnTo>
                          <a:pt x="66" y="30"/>
                        </a:lnTo>
                        <a:lnTo>
                          <a:pt x="66" y="30"/>
                        </a:lnTo>
                        <a:lnTo>
                          <a:pt x="66" y="30"/>
                        </a:lnTo>
                        <a:lnTo>
                          <a:pt x="66" y="30"/>
                        </a:lnTo>
                        <a:lnTo>
                          <a:pt x="66" y="31"/>
                        </a:lnTo>
                        <a:lnTo>
                          <a:pt x="66" y="30"/>
                        </a:lnTo>
                        <a:lnTo>
                          <a:pt x="66" y="31"/>
                        </a:lnTo>
                        <a:lnTo>
                          <a:pt x="66" y="31"/>
                        </a:lnTo>
                        <a:lnTo>
                          <a:pt x="66" y="31"/>
                        </a:lnTo>
                        <a:lnTo>
                          <a:pt x="66" y="31"/>
                        </a:lnTo>
                        <a:lnTo>
                          <a:pt x="66" y="31"/>
                        </a:lnTo>
                        <a:lnTo>
                          <a:pt x="66" y="31"/>
                        </a:lnTo>
                        <a:lnTo>
                          <a:pt x="66" y="31"/>
                        </a:lnTo>
                        <a:lnTo>
                          <a:pt x="66" y="31"/>
                        </a:lnTo>
                        <a:lnTo>
                          <a:pt x="66" y="32"/>
                        </a:lnTo>
                        <a:lnTo>
                          <a:pt x="66" y="31"/>
                        </a:lnTo>
                        <a:lnTo>
                          <a:pt x="66" y="31"/>
                        </a:lnTo>
                        <a:lnTo>
                          <a:pt x="66" y="32"/>
                        </a:lnTo>
                        <a:lnTo>
                          <a:pt x="66" y="32"/>
                        </a:lnTo>
                        <a:lnTo>
                          <a:pt x="66" y="32"/>
                        </a:lnTo>
                        <a:lnTo>
                          <a:pt x="66" y="32"/>
                        </a:lnTo>
                        <a:lnTo>
                          <a:pt x="66" y="32"/>
                        </a:lnTo>
                        <a:lnTo>
                          <a:pt x="66" y="32"/>
                        </a:lnTo>
                        <a:lnTo>
                          <a:pt x="66" y="32"/>
                        </a:lnTo>
                        <a:lnTo>
                          <a:pt x="66" y="32"/>
                        </a:lnTo>
                        <a:lnTo>
                          <a:pt x="66" y="32"/>
                        </a:lnTo>
                        <a:lnTo>
                          <a:pt x="66" y="32"/>
                        </a:lnTo>
                        <a:lnTo>
                          <a:pt x="66" y="33"/>
                        </a:lnTo>
                        <a:lnTo>
                          <a:pt x="66" y="33"/>
                        </a:lnTo>
                        <a:lnTo>
                          <a:pt x="66" y="33"/>
                        </a:lnTo>
                        <a:lnTo>
                          <a:pt x="66" y="33"/>
                        </a:lnTo>
                        <a:lnTo>
                          <a:pt x="66" y="33"/>
                        </a:lnTo>
                        <a:lnTo>
                          <a:pt x="66" y="33"/>
                        </a:lnTo>
                        <a:lnTo>
                          <a:pt x="66" y="33"/>
                        </a:lnTo>
                        <a:lnTo>
                          <a:pt x="66" y="33"/>
                        </a:lnTo>
                        <a:lnTo>
                          <a:pt x="66" y="33"/>
                        </a:lnTo>
                        <a:lnTo>
                          <a:pt x="66" y="33"/>
                        </a:lnTo>
                        <a:lnTo>
                          <a:pt x="66" y="34"/>
                        </a:lnTo>
                        <a:lnTo>
                          <a:pt x="66" y="34"/>
                        </a:lnTo>
                        <a:lnTo>
                          <a:pt x="66" y="34"/>
                        </a:lnTo>
                        <a:lnTo>
                          <a:pt x="66" y="34"/>
                        </a:lnTo>
                        <a:lnTo>
                          <a:pt x="66" y="34"/>
                        </a:lnTo>
                        <a:lnTo>
                          <a:pt x="66" y="34"/>
                        </a:lnTo>
                        <a:lnTo>
                          <a:pt x="66" y="34"/>
                        </a:lnTo>
                        <a:lnTo>
                          <a:pt x="66" y="34"/>
                        </a:lnTo>
                        <a:lnTo>
                          <a:pt x="66" y="34"/>
                        </a:lnTo>
                        <a:lnTo>
                          <a:pt x="66" y="34"/>
                        </a:lnTo>
                        <a:lnTo>
                          <a:pt x="66" y="35"/>
                        </a:lnTo>
                        <a:lnTo>
                          <a:pt x="66" y="34"/>
                        </a:lnTo>
                        <a:lnTo>
                          <a:pt x="66" y="35"/>
                        </a:lnTo>
                        <a:lnTo>
                          <a:pt x="66" y="35"/>
                        </a:lnTo>
                        <a:lnTo>
                          <a:pt x="66" y="35"/>
                        </a:lnTo>
                        <a:lnTo>
                          <a:pt x="66" y="35"/>
                        </a:lnTo>
                        <a:lnTo>
                          <a:pt x="66" y="35"/>
                        </a:lnTo>
                        <a:lnTo>
                          <a:pt x="66" y="35"/>
                        </a:lnTo>
                        <a:lnTo>
                          <a:pt x="66" y="35"/>
                        </a:lnTo>
                        <a:lnTo>
                          <a:pt x="66" y="35"/>
                        </a:lnTo>
                        <a:lnTo>
                          <a:pt x="66" y="35"/>
                        </a:lnTo>
                        <a:lnTo>
                          <a:pt x="66" y="35"/>
                        </a:lnTo>
                        <a:lnTo>
                          <a:pt x="66" y="36"/>
                        </a:lnTo>
                        <a:lnTo>
                          <a:pt x="66" y="36"/>
                        </a:lnTo>
                        <a:lnTo>
                          <a:pt x="66" y="36"/>
                        </a:lnTo>
                        <a:lnTo>
                          <a:pt x="66" y="36"/>
                        </a:lnTo>
                        <a:lnTo>
                          <a:pt x="66" y="36"/>
                        </a:lnTo>
                        <a:lnTo>
                          <a:pt x="66" y="36"/>
                        </a:lnTo>
                        <a:lnTo>
                          <a:pt x="66" y="36"/>
                        </a:lnTo>
                        <a:lnTo>
                          <a:pt x="66" y="36"/>
                        </a:lnTo>
                        <a:lnTo>
                          <a:pt x="66" y="37"/>
                        </a:lnTo>
                        <a:lnTo>
                          <a:pt x="66" y="36"/>
                        </a:lnTo>
                        <a:lnTo>
                          <a:pt x="66" y="37"/>
                        </a:lnTo>
                        <a:lnTo>
                          <a:pt x="66" y="37"/>
                        </a:lnTo>
                        <a:lnTo>
                          <a:pt x="66" y="37"/>
                        </a:lnTo>
                        <a:lnTo>
                          <a:pt x="66" y="37"/>
                        </a:lnTo>
                        <a:lnTo>
                          <a:pt x="66" y="37"/>
                        </a:lnTo>
                        <a:lnTo>
                          <a:pt x="66" y="37"/>
                        </a:lnTo>
                        <a:lnTo>
                          <a:pt x="66" y="37"/>
                        </a:lnTo>
                        <a:lnTo>
                          <a:pt x="66" y="37"/>
                        </a:lnTo>
                        <a:lnTo>
                          <a:pt x="66" y="38"/>
                        </a:lnTo>
                        <a:lnTo>
                          <a:pt x="66" y="37"/>
                        </a:lnTo>
                        <a:lnTo>
                          <a:pt x="66" y="37"/>
                        </a:lnTo>
                        <a:lnTo>
                          <a:pt x="66" y="38"/>
                        </a:lnTo>
                        <a:lnTo>
                          <a:pt x="66" y="38"/>
                        </a:lnTo>
                        <a:lnTo>
                          <a:pt x="66" y="38"/>
                        </a:lnTo>
                        <a:lnTo>
                          <a:pt x="66" y="38"/>
                        </a:lnTo>
                        <a:lnTo>
                          <a:pt x="66" y="38"/>
                        </a:lnTo>
                        <a:lnTo>
                          <a:pt x="66" y="38"/>
                        </a:lnTo>
                        <a:lnTo>
                          <a:pt x="67" y="38"/>
                        </a:lnTo>
                        <a:lnTo>
                          <a:pt x="67" y="38"/>
                        </a:lnTo>
                        <a:lnTo>
                          <a:pt x="67" y="38"/>
                        </a:lnTo>
                        <a:lnTo>
                          <a:pt x="67" y="39"/>
                        </a:lnTo>
                        <a:lnTo>
                          <a:pt x="67" y="38"/>
                        </a:lnTo>
                        <a:lnTo>
                          <a:pt x="67" y="39"/>
                        </a:lnTo>
                        <a:lnTo>
                          <a:pt x="67" y="39"/>
                        </a:lnTo>
                        <a:lnTo>
                          <a:pt x="67" y="39"/>
                        </a:lnTo>
                        <a:lnTo>
                          <a:pt x="67" y="39"/>
                        </a:lnTo>
                        <a:lnTo>
                          <a:pt x="67" y="39"/>
                        </a:lnTo>
                        <a:lnTo>
                          <a:pt x="67" y="39"/>
                        </a:lnTo>
                        <a:lnTo>
                          <a:pt x="67" y="39"/>
                        </a:lnTo>
                        <a:lnTo>
                          <a:pt x="67" y="39"/>
                        </a:lnTo>
                        <a:lnTo>
                          <a:pt x="67" y="39"/>
                        </a:lnTo>
                        <a:lnTo>
                          <a:pt x="67" y="40"/>
                        </a:lnTo>
                        <a:lnTo>
                          <a:pt x="67" y="39"/>
                        </a:lnTo>
                        <a:lnTo>
                          <a:pt x="67" y="40"/>
                        </a:lnTo>
                        <a:lnTo>
                          <a:pt x="67" y="39"/>
                        </a:lnTo>
                        <a:lnTo>
                          <a:pt x="67" y="40"/>
                        </a:lnTo>
                        <a:lnTo>
                          <a:pt x="67" y="40"/>
                        </a:lnTo>
                        <a:lnTo>
                          <a:pt x="67" y="40"/>
                        </a:lnTo>
                        <a:lnTo>
                          <a:pt x="67" y="40"/>
                        </a:lnTo>
                        <a:lnTo>
                          <a:pt x="67" y="40"/>
                        </a:lnTo>
                        <a:lnTo>
                          <a:pt x="67" y="40"/>
                        </a:lnTo>
                        <a:lnTo>
                          <a:pt x="67" y="40"/>
                        </a:lnTo>
                        <a:lnTo>
                          <a:pt x="67" y="40"/>
                        </a:lnTo>
                        <a:lnTo>
                          <a:pt x="67" y="40"/>
                        </a:lnTo>
                        <a:lnTo>
                          <a:pt x="67" y="41"/>
                        </a:lnTo>
                        <a:lnTo>
                          <a:pt x="67" y="41"/>
                        </a:lnTo>
                        <a:lnTo>
                          <a:pt x="67" y="41"/>
                        </a:lnTo>
                        <a:lnTo>
                          <a:pt x="67" y="41"/>
                        </a:lnTo>
                        <a:lnTo>
                          <a:pt x="67" y="41"/>
                        </a:lnTo>
                        <a:lnTo>
                          <a:pt x="67" y="41"/>
                        </a:lnTo>
                        <a:lnTo>
                          <a:pt x="67" y="41"/>
                        </a:lnTo>
                        <a:lnTo>
                          <a:pt x="67" y="41"/>
                        </a:lnTo>
                        <a:lnTo>
                          <a:pt x="67" y="41"/>
                        </a:lnTo>
                        <a:lnTo>
                          <a:pt x="67" y="41"/>
                        </a:lnTo>
                        <a:lnTo>
                          <a:pt x="67" y="41"/>
                        </a:lnTo>
                        <a:lnTo>
                          <a:pt x="67" y="42"/>
                        </a:lnTo>
                        <a:lnTo>
                          <a:pt x="67" y="42"/>
                        </a:lnTo>
                        <a:lnTo>
                          <a:pt x="67" y="42"/>
                        </a:lnTo>
                        <a:lnTo>
                          <a:pt x="67" y="42"/>
                        </a:lnTo>
                        <a:lnTo>
                          <a:pt x="67" y="42"/>
                        </a:lnTo>
                        <a:lnTo>
                          <a:pt x="67" y="42"/>
                        </a:lnTo>
                        <a:lnTo>
                          <a:pt x="67" y="42"/>
                        </a:lnTo>
                        <a:lnTo>
                          <a:pt x="67" y="42"/>
                        </a:lnTo>
                        <a:lnTo>
                          <a:pt x="67" y="43"/>
                        </a:lnTo>
                        <a:lnTo>
                          <a:pt x="67" y="42"/>
                        </a:lnTo>
                        <a:lnTo>
                          <a:pt x="67" y="43"/>
                        </a:lnTo>
                        <a:lnTo>
                          <a:pt x="67" y="43"/>
                        </a:lnTo>
                        <a:lnTo>
                          <a:pt x="67" y="43"/>
                        </a:lnTo>
                        <a:lnTo>
                          <a:pt x="67" y="43"/>
                        </a:lnTo>
                        <a:lnTo>
                          <a:pt x="67" y="43"/>
                        </a:lnTo>
                        <a:lnTo>
                          <a:pt x="67" y="43"/>
                        </a:lnTo>
                        <a:lnTo>
                          <a:pt x="67" y="43"/>
                        </a:lnTo>
                        <a:lnTo>
                          <a:pt x="67" y="43"/>
                        </a:lnTo>
                        <a:lnTo>
                          <a:pt x="67" y="44"/>
                        </a:lnTo>
                        <a:lnTo>
                          <a:pt x="67" y="43"/>
                        </a:lnTo>
                        <a:lnTo>
                          <a:pt x="67" y="44"/>
                        </a:lnTo>
                        <a:lnTo>
                          <a:pt x="67" y="44"/>
                        </a:lnTo>
                        <a:lnTo>
                          <a:pt x="67" y="44"/>
                        </a:lnTo>
                        <a:lnTo>
                          <a:pt x="67" y="44"/>
                        </a:lnTo>
                        <a:lnTo>
                          <a:pt x="67" y="44"/>
                        </a:lnTo>
                        <a:lnTo>
                          <a:pt x="67" y="44"/>
                        </a:lnTo>
                        <a:lnTo>
                          <a:pt x="67" y="44"/>
                        </a:lnTo>
                        <a:lnTo>
                          <a:pt x="67" y="44"/>
                        </a:lnTo>
                        <a:lnTo>
                          <a:pt x="67" y="44"/>
                        </a:lnTo>
                        <a:lnTo>
                          <a:pt x="67" y="44"/>
                        </a:lnTo>
                        <a:lnTo>
                          <a:pt x="67" y="45"/>
                        </a:lnTo>
                        <a:lnTo>
                          <a:pt x="67" y="45"/>
                        </a:lnTo>
                        <a:lnTo>
                          <a:pt x="67" y="45"/>
                        </a:lnTo>
                        <a:lnTo>
                          <a:pt x="67" y="45"/>
                        </a:lnTo>
                        <a:lnTo>
                          <a:pt x="67" y="45"/>
                        </a:lnTo>
                        <a:lnTo>
                          <a:pt x="67" y="45"/>
                        </a:lnTo>
                        <a:lnTo>
                          <a:pt x="67" y="45"/>
                        </a:lnTo>
                        <a:lnTo>
                          <a:pt x="67" y="45"/>
                        </a:lnTo>
                        <a:lnTo>
                          <a:pt x="67" y="46"/>
                        </a:lnTo>
                        <a:lnTo>
                          <a:pt x="67" y="46"/>
                        </a:lnTo>
                        <a:lnTo>
                          <a:pt x="67" y="46"/>
                        </a:lnTo>
                        <a:lnTo>
                          <a:pt x="67" y="46"/>
                        </a:lnTo>
                        <a:lnTo>
                          <a:pt x="67" y="46"/>
                        </a:lnTo>
                        <a:lnTo>
                          <a:pt x="67" y="46"/>
                        </a:lnTo>
                        <a:lnTo>
                          <a:pt x="67" y="46"/>
                        </a:lnTo>
                        <a:lnTo>
                          <a:pt x="67" y="46"/>
                        </a:lnTo>
                        <a:lnTo>
                          <a:pt x="67" y="46"/>
                        </a:lnTo>
                        <a:lnTo>
                          <a:pt x="67" y="46"/>
                        </a:lnTo>
                        <a:lnTo>
                          <a:pt x="67" y="46"/>
                        </a:lnTo>
                        <a:lnTo>
                          <a:pt x="67" y="46"/>
                        </a:lnTo>
                        <a:lnTo>
                          <a:pt x="67" y="46"/>
                        </a:lnTo>
                        <a:lnTo>
                          <a:pt x="67" y="46"/>
                        </a:lnTo>
                        <a:lnTo>
                          <a:pt x="67" y="47"/>
                        </a:lnTo>
                        <a:lnTo>
                          <a:pt x="67" y="47"/>
                        </a:lnTo>
                        <a:lnTo>
                          <a:pt x="67" y="47"/>
                        </a:lnTo>
                        <a:lnTo>
                          <a:pt x="67" y="47"/>
                        </a:lnTo>
                        <a:lnTo>
                          <a:pt x="67" y="47"/>
                        </a:lnTo>
                        <a:lnTo>
                          <a:pt x="67" y="47"/>
                        </a:lnTo>
                        <a:lnTo>
                          <a:pt x="67" y="47"/>
                        </a:lnTo>
                        <a:lnTo>
                          <a:pt x="67" y="47"/>
                        </a:lnTo>
                        <a:lnTo>
                          <a:pt x="68" y="47"/>
                        </a:lnTo>
                        <a:lnTo>
                          <a:pt x="68" y="47"/>
                        </a:lnTo>
                        <a:lnTo>
                          <a:pt x="68" y="47"/>
                        </a:lnTo>
                        <a:lnTo>
                          <a:pt x="68" y="48"/>
                        </a:lnTo>
                        <a:lnTo>
                          <a:pt x="68" y="47"/>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8"/>
                        </a:lnTo>
                        <a:lnTo>
                          <a:pt x="68" y="49"/>
                        </a:lnTo>
                        <a:lnTo>
                          <a:pt x="68" y="49"/>
                        </a:lnTo>
                        <a:lnTo>
                          <a:pt x="68" y="49"/>
                        </a:lnTo>
                        <a:lnTo>
                          <a:pt x="68" y="49"/>
                        </a:lnTo>
                        <a:lnTo>
                          <a:pt x="68" y="49"/>
                        </a:lnTo>
                        <a:lnTo>
                          <a:pt x="68" y="49"/>
                        </a:lnTo>
                        <a:lnTo>
                          <a:pt x="68" y="49"/>
                        </a:lnTo>
                        <a:lnTo>
                          <a:pt x="68" y="49"/>
                        </a:lnTo>
                        <a:lnTo>
                          <a:pt x="68" y="49"/>
                        </a:lnTo>
                        <a:lnTo>
                          <a:pt x="68" y="50"/>
                        </a:lnTo>
                        <a:lnTo>
                          <a:pt x="68" y="50"/>
                        </a:lnTo>
                        <a:lnTo>
                          <a:pt x="68" y="50"/>
                        </a:lnTo>
                        <a:lnTo>
                          <a:pt x="68" y="50"/>
                        </a:lnTo>
                        <a:lnTo>
                          <a:pt x="68" y="50"/>
                        </a:lnTo>
                        <a:lnTo>
                          <a:pt x="68" y="50"/>
                        </a:lnTo>
                        <a:lnTo>
                          <a:pt x="68" y="50"/>
                        </a:lnTo>
                        <a:lnTo>
                          <a:pt x="68" y="50"/>
                        </a:lnTo>
                        <a:lnTo>
                          <a:pt x="68" y="50"/>
                        </a:lnTo>
                        <a:lnTo>
                          <a:pt x="68" y="50"/>
                        </a:lnTo>
                        <a:lnTo>
                          <a:pt x="68" y="51"/>
                        </a:lnTo>
                        <a:lnTo>
                          <a:pt x="68" y="51"/>
                        </a:lnTo>
                        <a:lnTo>
                          <a:pt x="68" y="51"/>
                        </a:lnTo>
                        <a:lnTo>
                          <a:pt x="68" y="51"/>
                        </a:lnTo>
                        <a:lnTo>
                          <a:pt x="68" y="51"/>
                        </a:lnTo>
                        <a:lnTo>
                          <a:pt x="68" y="51"/>
                        </a:lnTo>
                        <a:lnTo>
                          <a:pt x="68" y="51"/>
                        </a:lnTo>
                        <a:lnTo>
                          <a:pt x="68" y="51"/>
                        </a:lnTo>
                        <a:lnTo>
                          <a:pt x="68" y="51"/>
                        </a:lnTo>
                        <a:lnTo>
                          <a:pt x="68" y="51"/>
                        </a:lnTo>
                        <a:lnTo>
                          <a:pt x="68" y="51"/>
                        </a:lnTo>
                        <a:lnTo>
                          <a:pt x="68" y="51"/>
                        </a:lnTo>
                        <a:lnTo>
                          <a:pt x="68" y="52"/>
                        </a:lnTo>
                        <a:lnTo>
                          <a:pt x="68" y="52"/>
                        </a:lnTo>
                        <a:lnTo>
                          <a:pt x="68" y="52"/>
                        </a:lnTo>
                        <a:lnTo>
                          <a:pt x="68" y="52"/>
                        </a:lnTo>
                        <a:lnTo>
                          <a:pt x="68" y="52"/>
                        </a:lnTo>
                        <a:lnTo>
                          <a:pt x="68" y="52"/>
                        </a:lnTo>
                        <a:lnTo>
                          <a:pt x="68" y="52"/>
                        </a:lnTo>
                        <a:lnTo>
                          <a:pt x="68" y="52"/>
                        </a:lnTo>
                        <a:lnTo>
                          <a:pt x="68" y="53"/>
                        </a:lnTo>
                        <a:lnTo>
                          <a:pt x="68" y="52"/>
                        </a:lnTo>
                        <a:lnTo>
                          <a:pt x="68" y="53"/>
                        </a:lnTo>
                        <a:lnTo>
                          <a:pt x="68" y="53"/>
                        </a:lnTo>
                        <a:lnTo>
                          <a:pt x="68" y="53"/>
                        </a:lnTo>
                        <a:lnTo>
                          <a:pt x="68" y="53"/>
                        </a:lnTo>
                        <a:lnTo>
                          <a:pt x="68" y="53"/>
                        </a:lnTo>
                        <a:lnTo>
                          <a:pt x="68" y="53"/>
                        </a:lnTo>
                        <a:lnTo>
                          <a:pt x="68" y="53"/>
                        </a:lnTo>
                        <a:lnTo>
                          <a:pt x="68" y="53"/>
                        </a:lnTo>
                        <a:lnTo>
                          <a:pt x="68" y="54"/>
                        </a:lnTo>
                        <a:lnTo>
                          <a:pt x="68" y="53"/>
                        </a:lnTo>
                        <a:lnTo>
                          <a:pt x="68" y="53"/>
                        </a:lnTo>
                        <a:lnTo>
                          <a:pt x="68" y="54"/>
                        </a:lnTo>
                        <a:lnTo>
                          <a:pt x="68" y="54"/>
                        </a:lnTo>
                        <a:lnTo>
                          <a:pt x="68" y="54"/>
                        </a:lnTo>
                        <a:lnTo>
                          <a:pt x="68" y="54"/>
                        </a:lnTo>
                        <a:lnTo>
                          <a:pt x="68" y="54"/>
                        </a:lnTo>
                        <a:lnTo>
                          <a:pt x="68" y="54"/>
                        </a:lnTo>
                        <a:lnTo>
                          <a:pt x="68" y="54"/>
                        </a:lnTo>
                        <a:lnTo>
                          <a:pt x="68" y="54"/>
                        </a:lnTo>
                        <a:lnTo>
                          <a:pt x="68" y="54"/>
                        </a:lnTo>
                        <a:lnTo>
                          <a:pt x="68" y="55"/>
                        </a:lnTo>
                        <a:lnTo>
                          <a:pt x="68" y="54"/>
                        </a:lnTo>
                        <a:lnTo>
                          <a:pt x="68" y="54"/>
                        </a:lnTo>
                        <a:lnTo>
                          <a:pt x="68" y="55"/>
                        </a:lnTo>
                        <a:lnTo>
                          <a:pt x="68" y="54"/>
                        </a:lnTo>
                        <a:lnTo>
                          <a:pt x="68" y="55"/>
                        </a:lnTo>
                        <a:lnTo>
                          <a:pt x="68" y="55"/>
                        </a:lnTo>
                        <a:lnTo>
                          <a:pt x="68" y="55"/>
                        </a:lnTo>
                        <a:lnTo>
                          <a:pt x="68" y="55"/>
                        </a:lnTo>
                        <a:lnTo>
                          <a:pt x="68" y="55"/>
                        </a:lnTo>
                        <a:lnTo>
                          <a:pt x="68" y="55"/>
                        </a:lnTo>
                        <a:lnTo>
                          <a:pt x="68" y="55"/>
                        </a:lnTo>
                        <a:lnTo>
                          <a:pt x="68" y="55"/>
                        </a:lnTo>
                        <a:lnTo>
                          <a:pt x="68" y="55"/>
                        </a:lnTo>
                        <a:lnTo>
                          <a:pt x="68" y="55"/>
                        </a:lnTo>
                        <a:lnTo>
                          <a:pt x="68" y="56"/>
                        </a:lnTo>
                        <a:lnTo>
                          <a:pt x="68" y="55"/>
                        </a:lnTo>
                        <a:lnTo>
                          <a:pt x="68" y="56"/>
                        </a:lnTo>
                        <a:lnTo>
                          <a:pt x="68" y="56"/>
                        </a:lnTo>
                        <a:lnTo>
                          <a:pt x="68" y="56"/>
                        </a:lnTo>
                        <a:lnTo>
                          <a:pt x="69" y="56"/>
                        </a:lnTo>
                        <a:lnTo>
                          <a:pt x="69" y="56"/>
                        </a:lnTo>
                        <a:lnTo>
                          <a:pt x="69" y="56"/>
                        </a:lnTo>
                        <a:lnTo>
                          <a:pt x="69" y="56"/>
                        </a:lnTo>
                        <a:lnTo>
                          <a:pt x="69" y="56"/>
                        </a:lnTo>
                        <a:lnTo>
                          <a:pt x="69" y="56"/>
                        </a:lnTo>
                        <a:lnTo>
                          <a:pt x="69" y="56"/>
                        </a:lnTo>
                        <a:lnTo>
                          <a:pt x="69" y="56"/>
                        </a:lnTo>
                        <a:lnTo>
                          <a:pt x="69" y="57"/>
                        </a:lnTo>
                        <a:lnTo>
                          <a:pt x="69" y="57"/>
                        </a:lnTo>
                        <a:lnTo>
                          <a:pt x="69" y="57"/>
                        </a:lnTo>
                        <a:lnTo>
                          <a:pt x="69" y="57"/>
                        </a:lnTo>
                        <a:lnTo>
                          <a:pt x="69" y="57"/>
                        </a:lnTo>
                        <a:lnTo>
                          <a:pt x="69" y="57"/>
                        </a:lnTo>
                        <a:lnTo>
                          <a:pt x="69" y="57"/>
                        </a:lnTo>
                        <a:lnTo>
                          <a:pt x="69" y="57"/>
                        </a:lnTo>
                        <a:lnTo>
                          <a:pt x="69" y="57"/>
                        </a:lnTo>
                        <a:lnTo>
                          <a:pt x="69" y="57"/>
                        </a:lnTo>
                        <a:lnTo>
                          <a:pt x="69" y="57"/>
                        </a:lnTo>
                        <a:lnTo>
                          <a:pt x="69" y="58"/>
                        </a:lnTo>
                        <a:lnTo>
                          <a:pt x="69" y="58"/>
                        </a:lnTo>
                        <a:lnTo>
                          <a:pt x="69" y="58"/>
                        </a:lnTo>
                        <a:lnTo>
                          <a:pt x="69" y="58"/>
                        </a:lnTo>
                        <a:lnTo>
                          <a:pt x="69" y="58"/>
                        </a:lnTo>
                        <a:lnTo>
                          <a:pt x="69" y="58"/>
                        </a:lnTo>
                        <a:lnTo>
                          <a:pt x="69" y="58"/>
                        </a:lnTo>
                        <a:lnTo>
                          <a:pt x="69" y="58"/>
                        </a:lnTo>
                        <a:lnTo>
                          <a:pt x="69" y="58"/>
                        </a:lnTo>
                        <a:lnTo>
                          <a:pt x="69" y="58"/>
                        </a:lnTo>
                        <a:lnTo>
                          <a:pt x="69" y="58"/>
                        </a:lnTo>
                        <a:lnTo>
                          <a:pt x="69" y="58"/>
                        </a:lnTo>
                        <a:lnTo>
                          <a:pt x="69" y="59"/>
                        </a:lnTo>
                        <a:lnTo>
                          <a:pt x="69" y="58"/>
                        </a:lnTo>
                        <a:lnTo>
                          <a:pt x="69" y="59"/>
                        </a:lnTo>
                        <a:lnTo>
                          <a:pt x="69" y="59"/>
                        </a:lnTo>
                        <a:lnTo>
                          <a:pt x="69" y="59"/>
                        </a:lnTo>
                        <a:lnTo>
                          <a:pt x="69" y="59"/>
                        </a:lnTo>
                        <a:lnTo>
                          <a:pt x="69" y="59"/>
                        </a:lnTo>
                        <a:lnTo>
                          <a:pt x="69" y="59"/>
                        </a:lnTo>
                        <a:lnTo>
                          <a:pt x="69" y="59"/>
                        </a:lnTo>
                        <a:lnTo>
                          <a:pt x="69" y="59"/>
                        </a:lnTo>
                        <a:lnTo>
                          <a:pt x="69" y="59"/>
                        </a:lnTo>
                        <a:lnTo>
                          <a:pt x="69" y="60"/>
                        </a:lnTo>
                        <a:lnTo>
                          <a:pt x="69" y="60"/>
                        </a:lnTo>
                        <a:lnTo>
                          <a:pt x="69" y="60"/>
                        </a:lnTo>
                        <a:lnTo>
                          <a:pt x="69" y="60"/>
                        </a:lnTo>
                        <a:lnTo>
                          <a:pt x="69" y="60"/>
                        </a:lnTo>
                        <a:lnTo>
                          <a:pt x="69" y="60"/>
                        </a:lnTo>
                        <a:lnTo>
                          <a:pt x="69" y="60"/>
                        </a:lnTo>
                        <a:lnTo>
                          <a:pt x="69" y="60"/>
                        </a:lnTo>
                        <a:lnTo>
                          <a:pt x="69" y="60"/>
                        </a:lnTo>
                        <a:lnTo>
                          <a:pt x="69" y="60"/>
                        </a:lnTo>
                        <a:lnTo>
                          <a:pt x="69" y="60"/>
                        </a:lnTo>
                        <a:lnTo>
                          <a:pt x="69" y="61"/>
                        </a:lnTo>
                        <a:lnTo>
                          <a:pt x="69" y="61"/>
                        </a:lnTo>
                        <a:lnTo>
                          <a:pt x="69" y="61"/>
                        </a:lnTo>
                        <a:lnTo>
                          <a:pt x="69" y="61"/>
                        </a:lnTo>
                        <a:lnTo>
                          <a:pt x="69" y="61"/>
                        </a:lnTo>
                        <a:lnTo>
                          <a:pt x="69" y="61"/>
                        </a:lnTo>
                        <a:lnTo>
                          <a:pt x="69" y="61"/>
                        </a:lnTo>
                        <a:lnTo>
                          <a:pt x="69" y="61"/>
                        </a:lnTo>
                        <a:lnTo>
                          <a:pt x="69" y="61"/>
                        </a:lnTo>
                        <a:lnTo>
                          <a:pt x="69" y="61"/>
                        </a:lnTo>
                        <a:lnTo>
                          <a:pt x="69" y="61"/>
                        </a:lnTo>
                        <a:lnTo>
                          <a:pt x="69" y="61"/>
                        </a:lnTo>
                        <a:lnTo>
                          <a:pt x="69" y="62"/>
                        </a:lnTo>
                        <a:lnTo>
                          <a:pt x="69" y="62"/>
                        </a:lnTo>
                        <a:lnTo>
                          <a:pt x="69" y="62"/>
                        </a:lnTo>
                        <a:lnTo>
                          <a:pt x="69" y="62"/>
                        </a:lnTo>
                        <a:lnTo>
                          <a:pt x="69" y="62"/>
                        </a:lnTo>
                        <a:lnTo>
                          <a:pt x="69" y="62"/>
                        </a:lnTo>
                        <a:lnTo>
                          <a:pt x="69" y="62"/>
                        </a:lnTo>
                        <a:lnTo>
                          <a:pt x="69" y="62"/>
                        </a:lnTo>
                        <a:lnTo>
                          <a:pt x="69" y="62"/>
                        </a:lnTo>
                        <a:lnTo>
                          <a:pt x="69" y="62"/>
                        </a:lnTo>
                        <a:lnTo>
                          <a:pt x="69" y="63"/>
                        </a:lnTo>
                        <a:lnTo>
                          <a:pt x="69" y="63"/>
                        </a:lnTo>
                        <a:lnTo>
                          <a:pt x="69" y="63"/>
                        </a:lnTo>
                        <a:lnTo>
                          <a:pt x="69" y="63"/>
                        </a:lnTo>
                        <a:lnTo>
                          <a:pt x="69" y="63"/>
                        </a:lnTo>
                        <a:lnTo>
                          <a:pt x="69" y="63"/>
                        </a:lnTo>
                        <a:lnTo>
                          <a:pt x="69" y="63"/>
                        </a:lnTo>
                        <a:lnTo>
                          <a:pt x="69" y="63"/>
                        </a:lnTo>
                        <a:lnTo>
                          <a:pt x="69" y="63"/>
                        </a:lnTo>
                        <a:lnTo>
                          <a:pt x="69" y="63"/>
                        </a:lnTo>
                        <a:lnTo>
                          <a:pt x="69" y="63"/>
                        </a:lnTo>
                        <a:lnTo>
                          <a:pt x="69" y="63"/>
                        </a:lnTo>
                        <a:lnTo>
                          <a:pt x="69" y="63"/>
                        </a:lnTo>
                        <a:lnTo>
                          <a:pt x="69" y="63"/>
                        </a:lnTo>
                        <a:lnTo>
                          <a:pt x="69" y="64"/>
                        </a:lnTo>
                        <a:lnTo>
                          <a:pt x="69" y="64"/>
                        </a:lnTo>
                        <a:lnTo>
                          <a:pt x="69" y="64"/>
                        </a:lnTo>
                        <a:lnTo>
                          <a:pt x="69" y="64"/>
                        </a:lnTo>
                        <a:lnTo>
                          <a:pt x="69" y="64"/>
                        </a:lnTo>
                        <a:lnTo>
                          <a:pt x="69" y="64"/>
                        </a:lnTo>
                        <a:lnTo>
                          <a:pt x="69" y="64"/>
                        </a:lnTo>
                        <a:lnTo>
                          <a:pt x="69" y="64"/>
                        </a:lnTo>
                        <a:lnTo>
                          <a:pt x="69" y="64"/>
                        </a:lnTo>
                        <a:lnTo>
                          <a:pt x="69" y="64"/>
                        </a:lnTo>
                        <a:lnTo>
                          <a:pt x="69" y="64"/>
                        </a:lnTo>
                        <a:lnTo>
                          <a:pt x="69" y="64"/>
                        </a:lnTo>
                        <a:lnTo>
                          <a:pt x="69" y="65"/>
                        </a:lnTo>
                        <a:lnTo>
                          <a:pt x="69" y="65"/>
                        </a:lnTo>
                        <a:lnTo>
                          <a:pt x="69" y="65"/>
                        </a:lnTo>
                        <a:lnTo>
                          <a:pt x="69" y="65"/>
                        </a:lnTo>
                        <a:lnTo>
                          <a:pt x="69" y="65"/>
                        </a:lnTo>
                        <a:lnTo>
                          <a:pt x="69" y="65"/>
                        </a:lnTo>
                        <a:lnTo>
                          <a:pt x="69" y="65"/>
                        </a:lnTo>
                        <a:lnTo>
                          <a:pt x="70" y="65"/>
                        </a:lnTo>
                        <a:lnTo>
                          <a:pt x="70" y="65"/>
                        </a:lnTo>
                        <a:lnTo>
                          <a:pt x="70" y="66"/>
                        </a:lnTo>
                        <a:lnTo>
                          <a:pt x="70" y="65"/>
                        </a:lnTo>
                        <a:lnTo>
                          <a:pt x="70" y="66"/>
                        </a:lnTo>
                        <a:lnTo>
                          <a:pt x="70" y="66"/>
                        </a:lnTo>
                        <a:lnTo>
                          <a:pt x="70" y="66"/>
                        </a:lnTo>
                        <a:lnTo>
                          <a:pt x="70" y="66"/>
                        </a:lnTo>
                        <a:lnTo>
                          <a:pt x="70" y="66"/>
                        </a:lnTo>
                        <a:lnTo>
                          <a:pt x="70" y="66"/>
                        </a:lnTo>
                        <a:lnTo>
                          <a:pt x="70" y="66"/>
                        </a:lnTo>
                        <a:lnTo>
                          <a:pt x="70" y="66"/>
                        </a:lnTo>
                        <a:lnTo>
                          <a:pt x="70" y="66"/>
                        </a:lnTo>
                        <a:lnTo>
                          <a:pt x="70" y="66"/>
                        </a:lnTo>
                        <a:lnTo>
                          <a:pt x="70" y="66"/>
                        </a:lnTo>
                        <a:lnTo>
                          <a:pt x="70" y="66"/>
                        </a:lnTo>
                        <a:lnTo>
                          <a:pt x="70" y="66"/>
                        </a:lnTo>
                        <a:lnTo>
                          <a:pt x="70" y="66"/>
                        </a:lnTo>
                        <a:lnTo>
                          <a:pt x="70" y="67"/>
                        </a:lnTo>
                        <a:lnTo>
                          <a:pt x="70" y="67"/>
                        </a:lnTo>
                        <a:lnTo>
                          <a:pt x="70" y="67"/>
                        </a:lnTo>
                        <a:lnTo>
                          <a:pt x="70" y="67"/>
                        </a:lnTo>
                        <a:lnTo>
                          <a:pt x="70" y="67"/>
                        </a:lnTo>
                        <a:lnTo>
                          <a:pt x="70" y="67"/>
                        </a:lnTo>
                        <a:lnTo>
                          <a:pt x="70" y="67"/>
                        </a:lnTo>
                        <a:lnTo>
                          <a:pt x="70" y="67"/>
                        </a:lnTo>
                        <a:lnTo>
                          <a:pt x="70" y="67"/>
                        </a:lnTo>
                        <a:lnTo>
                          <a:pt x="70" y="67"/>
                        </a:lnTo>
                        <a:lnTo>
                          <a:pt x="70" y="67"/>
                        </a:lnTo>
                        <a:lnTo>
                          <a:pt x="70" y="67"/>
                        </a:lnTo>
                        <a:lnTo>
                          <a:pt x="70" y="68"/>
                        </a:lnTo>
                        <a:lnTo>
                          <a:pt x="70" y="68"/>
                        </a:lnTo>
                        <a:lnTo>
                          <a:pt x="70" y="68"/>
                        </a:lnTo>
                        <a:lnTo>
                          <a:pt x="70" y="68"/>
                        </a:lnTo>
                        <a:lnTo>
                          <a:pt x="70" y="68"/>
                        </a:lnTo>
                        <a:lnTo>
                          <a:pt x="70" y="68"/>
                        </a:lnTo>
                        <a:lnTo>
                          <a:pt x="70" y="68"/>
                        </a:lnTo>
                        <a:lnTo>
                          <a:pt x="70" y="68"/>
                        </a:lnTo>
                        <a:lnTo>
                          <a:pt x="70" y="68"/>
                        </a:lnTo>
                        <a:lnTo>
                          <a:pt x="70" y="68"/>
                        </a:lnTo>
                        <a:lnTo>
                          <a:pt x="70" y="68"/>
                        </a:lnTo>
                        <a:lnTo>
                          <a:pt x="70" y="68"/>
                        </a:lnTo>
                        <a:lnTo>
                          <a:pt x="70" y="68"/>
                        </a:lnTo>
                        <a:lnTo>
                          <a:pt x="70" y="69"/>
                        </a:lnTo>
                        <a:lnTo>
                          <a:pt x="70" y="68"/>
                        </a:lnTo>
                        <a:lnTo>
                          <a:pt x="70" y="69"/>
                        </a:lnTo>
                        <a:lnTo>
                          <a:pt x="70" y="69"/>
                        </a:lnTo>
                        <a:lnTo>
                          <a:pt x="70" y="69"/>
                        </a:lnTo>
                        <a:lnTo>
                          <a:pt x="70" y="69"/>
                        </a:lnTo>
                        <a:lnTo>
                          <a:pt x="70" y="69"/>
                        </a:lnTo>
                        <a:lnTo>
                          <a:pt x="70" y="69"/>
                        </a:lnTo>
                        <a:lnTo>
                          <a:pt x="70" y="69"/>
                        </a:lnTo>
                        <a:lnTo>
                          <a:pt x="70" y="69"/>
                        </a:lnTo>
                        <a:lnTo>
                          <a:pt x="70" y="69"/>
                        </a:lnTo>
                        <a:lnTo>
                          <a:pt x="70" y="69"/>
                        </a:lnTo>
                        <a:lnTo>
                          <a:pt x="70" y="70"/>
                        </a:lnTo>
                        <a:lnTo>
                          <a:pt x="70" y="69"/>
                        </a:lnTo>
                        <a:lnTo>
                          <a:pt x="70" y="69"/>
                        </a:lnTo>
                        <a:lnTo>
                          <a:pt x="70" y="70"/>
                        </a:lnTo>
                        <a:lnTo>
                          <a:pt x="70" y="70"/>
                        </a:lnTo>
                        <a:lnTo>
                          <a:pt x="70" y="70"/>
                        </a:lnTo>
                        <a:lnTo>
                          <a:pt x="70" y="70"/>
                        </a:lnTo>
                        <a:lnTo>
                          <a:pt x="70" y="70"/>
                        </a:lnTo>
                        <a:lnTo>
                          <a:pt x="70" y="70"/>
                        </a:lnTo>
                        <a:lnTo>
                          <a:pt x="70" y="70"/>
                        </a:lnTo>
                        <a:lnTo>
                          <a:pt x="70" y="70"/>
                        </a:lnTo>
                        <a:lnTo>
                          <a:pt x="70" y="70"/>
                        </a:lnTo>
                        <a:lnTo>
                          <a:pt x="70" y="70"/>
                        </a:lnTo>
                        <a:lnTo>
                          <a:pt x="70" y="70"/>
                        </a:lnTo>
                        <a:lnTo>
                          <a:pt x="70" y="70"/>
                        </a:lnTo>
                        <a:lnTo>
                          <a:pt x="70" y="70"/>
                        </a:lnTo>
                        <a:lnTo>
                          <a:pt x="70" y="70"/>
                        </a:lnTo>
                        <a:lnTo>
                          <a:pt x="70" y="70"/>
                        </a:lnTo>
                        <a:lnTo>
                          <a:pt x="70" y="71"/>
                        </a:lnTo>
                        <a:lnTo>
                          <a:pt x="70" y="71"/>
                        </a:lnTo>
                        <a:lnTo>
                          <a:pt x="70" y="71"/>
                        </a:lnTo>
                        <a:lnTo>
                          <a:pt x="70" y="71"/>
                        </a:lnTo>
                        <a:lnTo>
                          <a:pt x="70" y="71"/>
                        </a:lnTo>
                        <a:lnTo>
                          <a:pt x="70" y="71"/>
                        </a:lnTo>
                        <a:lnTo>
                          <a:pt x="70" y="71"/>
                        </a:lnTo>
                        <a:lnTo>
                          <a:pt x="70" y="71"/>
                        </a:lnTo>
                        <a:lnTo>
                          <a:pt x="70" y="71"/>
                        </a:lnTo>
                        <a:lnTo>
                          <a:pt x="70" y="71"/>
                        </a:lnTo>
                        <a:lnTo>
                          <a:pt x="70" y="72"/>
                        </a:lnTo>
                        <a:lnTo>
                          <a:pt x="70" y="71"/>
                        </a:lnTo>
                        <a:lnTo>
                          <a:pt x="70" y="71"/>
                        </a:lnTo>
                        <a:lnTo>
                          <a:pt x="70" y="72"/>
                        </a:lnTo>
                        <a:lnTo>
                          <a:pt x="70" y="72"/>
                        </a:lnTo>
                        <a:lnTo>
                          <a:pt x="70" y="72"/>
                        </a:lnTo>
                        <a:lnTo>
                          <a:pt x="70" y="72"/>
                        </a:lnTo>
                        <a:lnTo>
                          <a:pt x="70" y="72"/>
                        </a:lnTo>
                        <a:lnTo>
                          <a:pt x="70" y="72"/>
                        </a:lnTo>
                        <a:lnTo>
                          <a:pt x="70" y="72"/>
                        </a:lnTo>
                        <a:lnTo>
                          <a:pt x="70" y="72"/>
                        </a:lnTo>
                        <a:lnTo>
                          <a:pt x="70" y="72"/>
                        </a:lnTo>
                        <a:lnTo>
                          <a:pt x="70" y="72"/>
                        </a:lnTo>
                        <a:lnTo>
                          <a:pt x="70" y="72"/>
                        </a:lnTo>
                        <a:lnTo>
                          <a:pt x="70" y="72"/>
                        </a:lnTo>
                        <a:lnTo>
                          <a:pt x="71" y="72"/>
                        </a:lnTo>
                        <a:lnTo>
                          <a:pt x="71" y="72"/>
                        </a:lnTo>
                        <a:lnTo>
                          <a:pt x="71" y="72"/>
                        </a:lnTo>
                        <a:lnTo>
                          <a:pt x="71" y="73"/>
                        </a:lnTo>
                        <a:lnTo>
                          <a:pt x="71" y="73"/>
                        </a:lnTo>
                        <a:lnTo>
                          <a:pt x="71" y="73"/>
                        </a:lnTo>
                        <a:lnTo>
                          <a:pt x="71" y="73"/>
                        </a:lnTo>
                        <a:lnTo>
                          <a:pt x="71" y="73"/>
                        </a:lnTo>
                        <a:lnTo>
                          <a:pt x="71" y="73"/>
                        </a:lnTo>
                        <a:lnTo>
                          <a:pt x="71" y="73"/>
                        </a:lnTo>
                        <a:lnTo>
                          <a:pt x="71" y="73"/>
                        </a:lnTo>
                        <a:lnTo>
                          <a:pt x="71" y="73"/>
                        </a:lnTo>
                        <a:lnTo>
                          <a:pt x="71" y="73"/>
                        </a:lnTo>
                        <a:lnTo>
                          <a:pt x="71" y="73"/>
                        </a:lnTo>
                        <a:lnTo>
                          <a:pt x="71" y="73"/>
                        </a:lnTo>
                        <a:lnTo>
                          <a:pt x="71" y="73"/>
                        </a:lnTo>
                        <a:lnTo>
                          <a:pt x="71" y="73"/>
                        </a:lnTo>
                        <a:lnTo>
                          <a:pt x="71" y="74"/>
                        </a:lnTo>
                        <a:lnTo>
                          <a:pt x="71" y="73"/>
                        </a:lnTo>
                        <a:lnTo>
                          <a:pt x="71" y="74"/>
                        </a:lnTo>
                        <a:lnTo>
                          <a:pt x="71" y="74"/>
                        </a:lnTo>
                        <a:lnTo>
                          <a:pt x="71" y="74"/>
                        </a:lnTo>
                        <a:lnTo>
                          <a:pt x="71" y="74"/>
                        </a:lnTo>
                        <a:lnTo>
                          <a:pt x="71" y="74"/>
                        </a:lnTo>
                        <a:lnTo>
                          <a:pt x="71" y="74"/>
                        </a:lnTo>
                        <a:lnTo>
                          <a:pt x="71" y="74"/>
                        </a:lnTo>
                        <a:lnTo>
                          <a:pt x="71" y="74"/>
                        </a:lnTo>
                        <a:lnTo>
                          <a:pt x="71" y="74"/>
                        </a:lnTo>
                        <a:lnTo>
                          <a:pt x="71" y="74"/>
                        </a:lnTo>
                        <a:lnTo>
                          <a:pt x="71" y="74"/>
                        </a:lnTo>
                        <a:lnTo>
                          <a:pt x="71" y="74"/>
                        </a:lnTo>
                        <a:lnTo>
                          <a:pt x="71" y="74"/>
                        </a:lnTo>
                        <a:lnTo>
                          <a:pt x="71" y="75"/>
                        </a:lnTo>
                        <a:lnTo>
                          <a:pt x="71" y="75"/>
                        </a:lnTo>
                        <a:lnTo>
                          <a:pt x="71" y="74"/>
                        </a:lnTo>
                        <a:lnTo>
                          <a:pt x="71" y="75"/>
                        </a:lnTo>
                        <a:lnTo>
                          <a:pt x="71" y="75"/>
                        </a:lnTo>
                        <a:lnTo>
                          <a:pt x="71" y="75"/>
                        </a:lnTo>
                        <a:lnTo>
                          <a:pt x="71" y="75"/>
                        </a:lnTo>
                        <a:lnTo>
                          <a:pt x="71" y="75"/>
                        </a:lnTo>
                        <a:lnTo>
                          <a:pt x="71" y="75"/>
                        </a:lnTo>
                        <a:lnTo>
                          <a:pt x="71" y="75"/>
                        </a:lnTo>
                        <a:lnTo>
                          <a:pt x="71" y="75"/>
                        </a:lnTo>
                        <a:lnTo>
                          <a:pt x="71" y="75"/>
                        </a:lnTo>
                        <a:lnTo>
                          <a:pt x="71" y="75"/>
                        </a:lnTo>
                        <a:lnTo>
                          <a:pt x="71" y="75"/>
                        </a:lnTo>
                        <a:lnTo>
                          <a:pt x="71" y="75"/>
                        </a:lnTo>
                        <a:lnTo>
                          <a:pt x="71" y="76"/>
                        </a:lnTo>
                        <a:lnTo>
                          <a:pt x="71" y="75"/>
                        </a:lnTo>
                        <a:lnTo>
                          <a:pt x="71" y="75"/>
                        </a:lnTo>
                        <a:lnTo>
                          <a:pt x="71" y="76"/>
                        </a:lnTo>
                        <a:lnTo>
                          <a:pt x="71" y="75"/>
                        </a:lnTo>
                        <a:lnTo>
                          <a:pt x="71" y="76"/>
                        </a:lnTo>
                        <a:lnTo>
                          <a:pt x="71" y="76"/>
                        </a:lnTo>
                        <a:lnTo>
                          <a:pt x="71" y="76"/>
                        </a:lnTo>
                        <a:lnTo>
                          <a:pt x="71" y="76"/>
                        </a:lnTo>
                        <a:lnTo>
                          <a:pt x="71" y="76"/>
                        </a:lnTo>
                        <a:lnTo>
                          <a:pt x="71" y="76"/>
                        </a:lnTo>
                        <a:lnTo>
                          <a:pt x="71" y="76"/>
                        </a:lnTo>
                        <a:lnTo>
                          <a:pt x="71" y="76"/>
                        </a:lnTo>
                        <a:lnTo>
                          <a:pt x="71" y="76"/>
                        </a:lnTo>
                        <a:lnTo>
                          <a:pt x="71" y="76"/>
                        </a:lnTo>
                        <a:lnTo>
                          <a:pt x="71" y="76"/>
                        </a:lnTo>
                        <a:lnTo>
                          <a:pt x="71" y="76"/>
                        </a:lnTo>
                        <a:lnTo>
                          <a:pt x="71" y="76"/>
                        </a:lnTo>
                        <a:lnTo>
                          <a:pt x="71" y="77"/>
                        </a:lnTo>
                        <a:lnTo>
                          <a:pt x="71" y="76"/>
                        </a:lnTo>
                        <a:lnTo>
                          <a:pt x="71" y="77"/>
                        </a:lnTo>
                        <a:lnTo>
                          <a:pt x="71" y="77"/>
                        </a:lnTo>
                        <a:lnTo>
                          <a:pt x="71" y="77"/>
                        </a:lnTo>
                        <a:lnTo>
                          <a:pt x="71" y="77"/>
                        </a:lnTo>
                        <a:lnTo>
                          <a:pt x="71" y="77"/>
                        </a:lnTo>
                        <a:lnTo>
                          <a:pt x="71" y="77"/>
                        </a:lnTo>
                        <a:lnTo>
                          <a:pt x="71" y="77"/>
                        </a:lnTo>
                        <a:lnTo>
                          <a:pt x="71" y="77"/>
                        </a:lnTo>
                        <a:lnTo>
                          <a:pt x="71" y="77"/>
                        </a:lnTo>
                        <a:lnTo>
                          <a:pt x="71" y="77"/>
                        </a:lnTo>
                        <a:lnTo>
                          <a:pt x="71" y="77"/>
                        </a:lnTo>
                        <a:lnTo>
                          <a:pt x="71" y="77"/>
                        </a:lnTo>
                        <a:lnTo>
                          <a:pt x="71" y="77"/>
                        </a:lnTo>
                        <a:lnTo>
                          <a:pt x="71" y="77"/>
                        </a:lnTo>
                        <a:lnTo>
                          <a:pt x="71" y="78"/>
                        </a:lnTo>
                        <a:lnTo>
                          <a:pt x="71" y="77"/>
                        </a:lnTo>
                        <a:lnTo>
                          <a:pt x="71" y="78"/>
                        </a:lnTo>
                        <a:lnTo>
                          <a:pt x="71" y="78"/>
                        </a:lnTo>
                        <a:lnTo>
                          <a:pt x="71" y="78"/>
                        </a:lnTo>
                        <a:lnTo>
                          <a:pt x="71" y="78"/>
                        </a:lnTo>
                        <a:lnTo>
                          <a:pt x="71" y="78"/>
                        </a:lnTo>
                        <a:lnTo>
                          <a:pt x="71" y="78"/>
                        </a:lnTo>
                        <a:lnTo>
                          <a:pt x="71" y="78"/>
                        </a:lnTo>
                        <a:lnTo>
                          <a:pt x="71" y="78"/>
                        </a:lnTo>
                        <a:lnTo>
                          <a:pt x="71" y="78"/>
                        </a:lnTo>
                        <a:lnTo>
                          <a:pt x="71" y="78"/>
                        </a:lnTo>
                        <a:lnTo>
                          <a:pt x="71" y="78"/>
                        </a:lnTo>
                        <a:lnTo>
                          <a:pt x="71" y="78"/>
                        </a:lnTo>
                        <a:lnTo>
                          <a:pt x="71" y="79"/>
                        </a:lnTo>
                        <a:lnTo>
                          <a:pt x="71" y="79"/>
                        </a:lnTo>
                        <a:lnTo>
                          <a:pt x="71" y="79"/>
                        </a:lnTo>
                        <a:lnTo>
                          <a:pt x="71" y="79"/>
                        </a:lnTo>
                        <a:lnTo>
                          <a:pt x="71" y="79"/>
                        </a:lnTo>
                        <a:lnTo>
                          <a:pt x="71" y="79"/>
                        </a:lnTo>
                        <a:lnTo>
                          <a:pt x="71" y="79"/>
                        </a:lnTo>
                        <a:lnTo>
                          <a:pt x="71" y="79"/>
                        </a:lnTo>
                        <a:lnTo>
                          <a:pt x="71" y="79"/>
                        </a:lnTo>
                        <a:lnTo>
                          <a:pt x="71" y="79"/>
                        </a:lnTo>
                        <a:lnTo>
                          <a:pt x="71" y="79"/>
                        </a:lnTo>
                        <a:lnTo>
                          <a:pt x="71" y="79"/>
                        </a:lnTo>
                        <a:lnTo>
                          <a:pt x="71" y="79"/>
                        </a:lnTo>
                        <a:lnTo>
                          <a:pt x="72" y="79"/>
                        </a:lnTo>
                        <a:lnTo>
                          <a:pt x="72" y="79"/>
                        </a:lnTo>
                        <a:lnTo>
                          <a:pt x="72" y="79"/>
                        </a:lnTo>
                        <a:lnTo>
                          <a:pt x="72" y="79"/>
                        </a:lnTo>
                        <a:lnTo>
                          <a:pt x="72" y="80"/>
                        </a:lnTo>
                        <a:lnTo>
                          <a:pt x="72" y="80"/>
                        </a:lnTo>
                        <a:lnTo>
                          <a:pt x="72" y="80"/>
                        </a:lnTo>
                        <a:lnTo>
                          <a:pt x="72" y="80"/>
                        </a:lnTo>
                        <a:lnTo>
                          <a:pt x="72" y="80"/>
                        </a:lnTo>
                        <a:lnTo>
                          <a:pt x="72" y="80"/>
                        </a:lnTo>
                        <a:lnTo>
                          <a:pt x="72" y="80"/>
                        </a:lnTo>
                        <a:lnTo>
                          <a:pt x="72" y="80"/>
                        </a:lnTo>
                        <a:lnTo>
                          <a:pt x="72" y="80"/>
                        </a:lnTo>
                        <a:lnTo>
                          <a:pt x="72" y="80"/>
                        </a:lnTo>
                        <a:lnTo>
                          <a:pt x="72" y="80"/>
                        </a:lnTo>
                        <a:lnTo>
                          <a:pt x="72" y="80"/>
                        </a:lnTo>
                        <a:lnTo>
                          <a:pt x="72" y="80"/>
                        </a:lnTo>
                        <a:lnTo>
                          <a:pt x="72" y="81"/>
                        </a:lnTo>
                        <a:lnTo>
                          <a:pt x="72" y="80"/>
                        </a:lnTo>
                        <a:lnTo>
                          <a:pt x="72" y="81"/>
                        </a:lnTo>
                        <a:lnTo>
                          <a:pt x="72" y="81"/>
                        </a:lnTo>
                        <a:lnTo>
                          <a:pt x="72" y="81"/>
                        </a:lnTo>
                        <a:lnTo>
                          <a:pt x="72" y="81"/>
                        </a:lnTo>
                        <a:lnTo>
                          <a:pt x="72" y="81"/>
                        </a:lnTo>
                        <a:lnTo>
                          <a:pt x="72" y="81"/>
                        </a:lnTo>
                        <a:lnTo>
                          <a:pt x="72" y="81"/>
                        </a:lnTo>
                        <a:lnTo>
                          <a:pt x="72" y="81"/>
                        </a:lnTo>
                        <a:lnTo>
                          <a:pt x="72" y="81"/>
                        </a:lnTo>
                        <a:lnTo>
                          <a:pt x="72" y="81"/>
                        </a:lnTo>
                        <a:lnTo>
                          <a:pt x="72" y="81"/>
                        </a:lnTo>
                        <a:lnTo>
                          <a:pt x="72" y="81"/>
                        </a:lnTo>
                        <a:lnTo>
                          <a:pt x="72" y="81"/>
                        </a:lnTo>
                        <a:lnTo>
                          <a:pt x="72" y="81"/>
                        </a:lnTo>
                        <a:lnTo>
                          <a:pt x="72" y="82"/>
                        </a:lnTo>
                        <a:lnTo>
                          <a:pt x="72" y="82"/>
                        </a:lnTo>
                        <a:lnTo>
                          <a:pt x="72" y="82"/>
                        </a:lnTo>
                        <a:lnTo>
                          <a:pt x="72" y="82"/>
                        </a:lnTo>
                        <a:lnTo>
                          <a:pt x="72" y="82"/>
                        </a:lnTo>
                        <a:lnTo>
                          <a:pt x="72" y="82"/>
                        </a:lnTo>
                        <a:lnTo>
                          <a:pt x="72" y="82"/>
                        </a:lnTo>
                        <a:lnTo>
                          <a:pt x="72" y="82"/>
                        </a:lnTo>
                        <a:lnTo>
                          <a:pt x="72" y="82"/>
                        </a:lnTo>
                        <a:lnTo>
                          <a:pt x="72" y="82"/>
                        </a:lnTo>
                        <a:lnTo>
                          <a:pt x="72" y="82"/>
                        </a:lnTo>
                        <a:lnTo>
                          <a:pt x="72" y="82"/>
                        </a:lnTo>
                        <a:lnTo>
                          <a:pt x="72" y="82"/>
                        </a:lnTo>
                        <a:lnTo>
                          <a:pt x="72" y="82"/>
                        </a:lnTo>
                        <a:lnTo>
                          <a:pt x="72" y="82"/>
                        </a:lnTo>
                        <a:lnTo>
                          <a:pt x="72" y="83"/>
                        </a:lnTo>
                        <a:lnTo>
                          <a:pt x="72" y="83"/>
                        </a:lnTo>
                        <a:lnTo>
                          <a:pt x="72" y="83"/>
                        </a:lnTo>
                        <a:lnTo>
                          <a:pt x="72" y="83"/>
                        </a:lnTo>
                        <a:lnTo>
                          <a:pt x="72" y="83"/>
                        </a:lnTo>
                        <a:lnTo>
                          <a:pt x="72" y="83"/>
                        </a:lnTo>
                        <a:lnTo>
                          <a:pt x="72" y="83"/>
                        </a:lnTo>
                        <a:lnTo>
                          <a:pt x="72" y="83"/>
                        </a:lnTo>
                        <a:lnTo>
                          <a:pt x="72" y="83"/>
                        </a:lnTo>
                        <a:lnTo>
                          <a:pt x="72" y="83"/>
                        </a:lnTo>
                        <a:lnTo>
                          <a:pt x="72" y="84"/>
                        </a:lnTo>
                        <a:lnTo>
                          <a:pt x="72" y="83"/>
                        </a:lnTo>
                        <a:lnTo>
                          <a:pt x="72" y="84"/>
                        </a:lnTo>
                        <a:lnTo>
                          <a:pt x="72" y="84"/>
                        </a:lnTo>
                        <a:lnTo>
                          <a:pt x="72" y="84"/>
                        </a:lnTo>
                        <a:lnTo>
                          <a:pt x="72" y="84"/>
                        </a:lnTo>
                        <a:lnTo>
                          <a:pt x="72" y="84"/>
                        </a:lnTo>
                        <a:lnTo>
                          <a:pt x="72" y="84"/>
                        </a:lnTo>
                        <a:lnTo>
                          <a:pt x="72" y="84"/>
                        </a:lnTo>
                        <a:lnTo>
                          <a:pt x="72" y="84"/>
                        </a:lnTo>
                        <a:lnTo>
                          <a:pt x="72" y="84"/>
                        </a:lnTo>
                        <a:lnTo>
                          <a:pt x="72" y="84"/>
                        </a:lnTo>
                        <a:lnTo>
                          <a:pt x="72" y="84"/>
                        </a:lnTo>
                        <a:lnTo>
                          <a:pt x="72" y="84"/>
                        </a:lnTo>
                        <a:lnTo>
                          <a:pt x="72" y="84"/>
                        </a:lnTo>
                        <a:lnTo>
                          <a:pt x="72" y="85"/>
                        </a:lnTo>
                        <a:lnTo>
                          <a:pt x="72" y="85"/>
                        </a:lnTo>
                        <a:lnTo>
                          <a:pt x="72" y="85"/>
                        </a:lnTo>
                        <a:lnTo>
                          <a:pt x="72" y="85"/>
                        </a:lnTo>
                        <a:lnTo>
                          <a:pt x="72" y="85"/>
                        </a:lnTo>
                        <a:lnTo>
                          <a:pt x="72" y="85"/>
                        </a:lnTo>
                        <a:lnTo>
                          <a:pt x="72" y="85"/>
                        </a:lnTo>
                        <a:lnTo>
                          <a:pt x="72" y="85"/>
                        </a:lnTo>
                        <a:lnTo>
                          <a:pt x="72" y="85"/>
                        </a:lnTo>
                        <a:lnTo>
                          <a:pt x="72" y="85"/>
                        </a:lnTo>
                        <a:lnTo>
                          <a:pt x="72" y="86"/>
                        </a:lnTo>
                        <a:lnTo>
                          <a:pt x="72" y="85"/>
                        </a:lnTo>
                        <a:lnTo>
                          <a:pt x="72" y="86"/>
                        </a:lnTo>
                        <a:lnTo>
                          <a:pt x="72" y="85"/>
                        </a:lnTo>
                        <a:lnTo>
                          <a:pt x="72" y="86"/>
                        </a:lnTo>
                        <a:lnTo>
                          <a:pt x="72" y="86"/>
                        </a:lnTo>
                        <a:lnTo>
                          <a:pt x="72" y="86"/>
                        </a:lnTo>
                        <a:lnTo>
                          <a:pt x="72" y="86"/>
                        </a:lnTo>
                        <a:lnTo>
                          <a:pt x="72" y="86"/>
                        </a:lnTo>
                        <a:lnTo>
                          <a:pt x="72" y="86"/>
                        </a:lnTo>
                        <a:lnTo>
                          <a:pt x="72" y="86"/>
                        </a:lnTo>
                        <a:lnTo>
                          <a:pt x="72" y="86"/>
                        </a:lnTo>
                        <a:lnTo>
                          <a:pt x="72" y="86"/>
                        </a:lnTo>
                        <a:lnTo>
                          <a:pt x="72" y="86"/>
                        </a:lnTo>
                        <a:lnTo>
                          <a:pt x="72" y="87"/>
                        </a:lnTo>
                        <a:lnTo>
                          <a:pt x="73" y="86"/>
                        </a:lnTo>
                        <a:lnTo>
                          <a:pt x="73" y="87"/>
                        </a:lnTo>
                        <a:lnTo>
                          <a:pt x="73" y="87"/>
                        </a:lnTo>
                        <a:lnTo>
                          <a:pt x="73" y="87"/>
                        </a:lnTo>
                        <a:lnTo>
                          <a:pt x="73" y="87"/>
                        </a:lnTo>
                        <a:lnTo>
                          <a:pt x="73" y="87"/>
                        </a:lnTo>
                        <a:lnTo>
                          <a:pt x="73" y="87"/>
                        </a:lnTo>
                        <a:lnTo>
                          <a:pt x="73" y="87"/>
                        </a:lnTo>
                        <a:lnTo>
                          <a:pt x="73" y="87"/>
                        </a:lnTo>
                        <a:lnTo>
                          <a:pt x="73" y="87"/>
                        </a:lnTo>
                        <a:lnTo>
                          <a:pt x="73" y="87"/>
                        </a:lnTo>
                        <a:lnTo>
                          <a:pt x="73" y="87"/>
                        </a:lnTo>
                        <a:lnTo>
                          <a:pt x="73" y="88"/>
                        </a:lnTo>
                        <a:lnTo>
                          <a:pt x="73" y="87"/>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8"/>
                        </a:lnTo>
                        <a:lnTo>
                          <a:pt x="73" y="89"/>
                        </a:lnTo>
                        <a:lnTo>
                          <a:pt x="73" y="89"/>
                        </a:lnTo>
                        <a:lnTo>
                          <a:pt x="73" y="89"/>
                        </a:lnTo>
                        <a:lnTo>
                          <a:pt x="73" y="89"/>
                        </a:lnTo>
                        <a:lnTo>
                          <a:pt x="73" y="89"/>
                        </a:lnTo>
                        <a:lnTo>
                          <a:pt x="73" y="89"/>
                        </a:lnTo>
                        <a:lnTo>
                          <a:pt x="73" y="89"/>
                        </a:lnTo>
                        <a:lnTo>
                          <a:pt x="73" y="89"/>
                        </a:lnTo>
                        <a:lnTo>
                          <a:pt x="73" y="89"/>
                        </a:lnTo>
                        <a:lnTo>
                          <a:pt x="73" y="89"/>
                        </a:lnTo>
                        <a:lnTo>
                          <a:pt x="73" y="89"/>
                        </a:lnTo>
                        <a:lnTo>
                          <a:pt x="73" y="89"/>
                        </a:lnTo>
                        <a:lnTo>
                          <a:pt x="73" y="89"/>
                        </a:lnTo>
                        <a:lnTo>
                          <a:pt x="73" y="90"/>
                        </a:lnTo>
                        <a:lnTo>
                          <a:pt x="73" y="90"/>
                        </a:lnTo>
                        <a:lnTo>
                          <a:pt x="73" y="90"/>
                        </a:lnTo>
                        <a:lnTo>
                          <a:pt x="73" y="90"/>
                        </a:lnTo>
                        <a:lnTo>
                          <a:pt x="73" y="90"/>
                        </a:lnTo>
                        <a:lnTo>
                          <a:pt x="73" y="90"/>
                        </a:lnTo>
                        <a:lnTo>
                          <a:pt x="73" y="90"/>
                        </a:lnTo>
                        <a:lnTo>
                          <a:pt x="73" y="90"/>
                        </a:lnTo>
                        <a:lnTo>
                          <a:pt x="73" y="91"/>
                        </a:lnTo>
                        <a:lnTo>
                          <a:pt x="73" y="91"/>
                        </a:lnTo>
                        <a:lnTo>
                          <a:pt x="73" y="91"/>
                        </a:lnTo>
                        <a:lnTo>
                          <a:pt x="73" y="91"/>
                        </a:lnTo>
                        <a:lnTo>
                          <a:pt x="73" y="91"/>
                        </a:lnTo>
                        <a:lnTo>
                          <a:pt x="73" y="91"/>
                        </a:lnTo>
                        <a:lnTo>
                          <a:pt x="73" y="91"/>
                        </a:lnTo>
                        <a:lnTo>
                          <a:pt x="73" y="91"/>
                        </a:lnTo>
                        <a:lnTo>
                          <a:pt x="73" y="91"/>
                        </a:lnTo>
                        <a:lnTo>
                          <a:pt x="73" y="91"/>
                        </a:lnTo>
                        <a:lnTo>
                          <a:pt x="73" y="91"/>
                        </a:lnTo>
                        <a:lnTo>
                          <a:pt x="73" y="91"/>
                        </a:lnTo>
                        <a:lnTo>
                          <a:pt x="73" y="92"/>
                        </a:lnTo>
                        <a:lnTo>
                          <a:pt x="73" y="92"/>
                        </a:lnTo>
                        <a:lnTo>
                          <a:pt x="73" y="92"/>
                        </a:lnTo>
                        <a:lnTo>
                          <a:pt x="73" y="92"/>
                        </a:lnTo>
                        <a:lnTo>
                          <a:pt x="73" y="92"/>
                        </a:lnTo>
                        <a:lnTo>
                          <a:pt x="73" y="92"/>
                        </a:lnTo>
                        <a:lnTo>
                          <a:pt x="73" y="92"/>
                        </a:lnTo>
                        <a:lnTo>
                          <a:pt x="73" y="92"/>
                        </a:lnTo>
                        <a:lnTo>
                          <a:pt x="73" y="92"/>
                        </a:lnTo>
                        <a:lnTo>
                          <a:pt x="73" y="92"/>
                        </a:lnTo>
                        <a:lnTo>
                          <a:pt x="73" y="92"/>
                        </a:lnTo>
                        <a:lnTo>
                          <a:pt x="73" y="92"/>
                        </a:lnTo>
                        <a:lnTo>
                          <a:pt x="73" y="93"/>
                        </a:lnTo>
                        <a:lnTo>
                          <a:pt x="73" y="93"/>
                        </a:lnTo>
                        <a:lnTo>
                          <a:pt x="73" y="93"/>
                        </a:lnTo>
                        <a:lnTo>
                          <a:pt x="73" y="93"/>
                        </a:lnTo>
                        <a:lnTo>
                          <a:pt x="73" y="93"/>
                        </a:lnTo>
                        <a:lnTo>
                          <a:pt x="73" y="93"/>
                        </a:lnTo>
                        <a:lnTo>
                          <a:pt x="73" y="93"/>
                        </a:lnTo>
                        <a:lnTo>
                          <a:pt x="73" y="93"/>
                        </a:lnTo>
                        <a:lnTo>
                          <a:pt x="73" y="93"/>
                        </a:lnTo>
                        <a:lnTo>
                          <a:pt x="73" y="94"/>
                        </a:lnTo>
                        <a:lnTo>
                          <a:pt x="73" y="94"/>
                        </a:lnTo>
                        <a:lnTo>
                          <a:pt x="73" y="94"/>
                        </a:lnTo>
                        <a:lnTo>
                          <a:pt x="73" y="94"/>
                        </a:lnTo>
                        <a:lnTo>
                          <a:pt x="73" y="94"/>
                        </a:lnTo>
                        <a:lnTo>
                          <a:pt x="73" y="94"/>
                        </a:lnTo>
                        <a:lnTo>
                          <a:pt x="73" y="94"/>
                        </a:lnTo>
                        <a:lnTo>
                          <a:pt x="73" y="94"/>
                        </a:lnTo>
                        <a:lnTo>
                          <a:pt x="73" y="94"/>
                        </a:lnTo>
                        <a:lnTo>
                          <a:pt x="73" y="94"/>
                        </a:lnTo>
                        <a:lnTo>
                          <a:pt x="73" y="94"/>
                        </a:lnTo>
                        <a:lnTo>
                          <a:pt x="73" y="94"/>
                        </a:lnTo>
                        <a:lnTo>
                          <a:pt x="73" y="94"/>
                        </a:lnTo>
                        <a:lnTo>
                          <a:pt x="73" y="94"/>
                        </a:lnTo>
                        <a:lnTo>
                          <a:pt x="73" y="95"/>
                        </a:lnTo>
                        <a:lnTo>
                          <a:pt x="73" y="95"/>
                        </a:lnTo>
                        <a:lnTo>
                          <a:pt x="73" y="95"/>
                        </a:lnTo>
                        <a:lnTo>
                          <a:pt x="73" y="95"/>
                        </a:lnTo>
                        <a:lnTo>
                          <a:pt x="73" y="95"/>
                        </a:lnTo>
                        <a:lnTo>
                          <a:pt x="73" y="95"/>
                        </a:lnTo>
                        <a:lnTo>
                          <a:pt x="73" y="95"/>
                        </a:lnTo>
                        <a:lnTo>
                          <a:pt x="73" y="95"/>
                        </a:lnTo>
                        <a:lnTo>
                          <a:pt x="73" y="96"/>
                        </a:lnTo>
                        <a:lnTo>
                          <a:pt x="73" y="96"/>
                        </a:lnTo>
                        <a:lnTo>
                          <a:pt x="73" y="96"/>
                        </a:lnTo>
                        <a:lnTo>
                          <a:pt x="73" y="96"/>
                        </a:lnTo>
                        <a:lnTo>
                          <a:pt x="73" y="96"/>
                        </a:lnTo>
                        <a:lnTo>
                          <a:pt x="73" y="96"/>
                        </a:lnTo>
                        <a:lnTo>
                          <a:pt x="74" y="96"/>
                        </a:lnTo>
                        <a:lnTo>
                          <a:pt x="74" y="96"/>
                        </a:lnTo>
                        <a:lnTo>
                          <a:pt x="74" y="96"/>
                        </a:lnTo>
                        <a:lnTo>
                          <a:pt x="74" y="96"/>
                        </a:lnTo>
                        <a:lnTo>
                          <a:pt x="74" y="96"/>
                        </a:lnTo>
                        <a:lnTo>
                          <a:pt x="74" y="96"/>
                        </a:lnTo>
                        <a:lnTo>
                          <a:pt x="74" y="96"/>
                        </a:lnTo>
                        <a:lnTo>
                          <a:pt x="74" y="97"/>
                        </a:lnTo>
                        <a:lnTo>
                          <a:pt x="74" y="97"/>
                        </a:lnTo>
                        <a:lnTo>
                          <a:pt x="74" y="97"/>
                        </a:lnTo>
                        <a:lnTo>
                          <a:pt x="74" y="97"/>
                        </a:lnTo>
                        <a:lnTo>
                          <a:pt x="74" y="97"/>
                        </a:lnTo>
                        <a:lnTo>
                          <a:pt x="74" y="97"/>
                        </a:lnTo>
                        <a:lnTo>
                          <a:pt x="74" y="97"/>
                        </a:lnTo>
                        <a:lnTo>
                          <a:pt x="74" y="97"/>
                        </a:lnTo>
                        <a:lnTo>
                          <a:pt x="74" y="97"/>
                        </a:lnTo>
                        <a:lnTo>
                          <a:pt x="74" y="97"/>
                        </a:lnTo>
                        <a:lnTo>
                          <a:pt x="74" y="98"/>
                        </a:lnTo>
                        <a:lnTo>
                          <a:pt x="74" y="98"/>
                        </a:lnTo>
                        <a:lnTo>
                          <a:pt x="74" y="98"/>
                        </a:lnTo>
                        <a:lnTo>
                          <a:pt x="74" y="98"/>
                        </a:lnTo>
                        <a:lnTo>
                          <a:pt x="74" y="98"/>
                        </a:lnTo>
                        <a:lnTo>
                          <a:pt x="74" y="98"/>
                        </a:lnTo>
                        <a:lnTo>
                          <a:pt x="74" y="98"/>
                        </a:lnTo>
                        <a:lnTo>
                          <a:pt x="74" y="98"/>
                        </a:lnTo>
                        <a:lnTo>
                          <a:pt x="74" y="98"/>
                        </a:lnTo>
                        <a:lnTo>
                          <a:pt x="74" y="98"/>
                        </a:lnTo>
                        <a:lnTo>
                          <a:pt x="74" y="98"/>
                        </a:lnTo>
                        <a:lnTo>
                          <a:pt x="74" y="99"/>
                        </a:lnTo>
                        <a:lnTo>
                          <a:pt x="74" y="99"/>
                        </a:lnTo>
                        <a:lnTo>
                          <a:pt x="74" y="99"/>
                        </a:lnTo>
                        <a:lnTo>
                          <a:pt x="74" y="99"/>
                        </a:lnTo>
                        <a:lnTo>
                          <a:pt x="74" y="99"/>
                        </a:lnTo>
                        <a:lnTo>
                          <a:pt x="74" y="99"/>
                        </a:lnTo>
                        <a:lnTo>
                          <a:pt x="74" y="99"/>
                        </a:lnTo>
                        <a:lnTo>
                          <a:pt x="74" y="99"/>
                        </a:lnTo>
                        <a:lnTo>
                          <a:pt x="74" y="99"/>
                        </a:lnTo>
                        <a:lnTo>
                          <a:pt x="74" y="100"/>
                        </a:lnTo>
                        <a:lnTo>
                          <a:pt x="74" y="99"/>
                        </a:lnTo>
                        <a:lnTo>
                          <a:pt x="74" y="100"/>
                        </a:lnTo>
                        <a:lnTo>
                          <a:pt x="74" y="100"/>
                        </a:lnTo>
                        <a:lnTo>
                          <a:pt x="74" y="100"/>
                        </a:lnTo>
                        <a:lnTo>
                          <a:pt x="74" y="100"/>
                        </a:lnTo>
                        <a:lnTo>
                          <a:pt x="74" y="100"/>
                        </a:lnTo>
                        <a:lnTo>
                          <a:pt x="74" y="100"/>
                        </a:lnTo>
                        <a:lnTo>
                          <a:pt x="74" y="100"/>
                        </a:lnTo>
                        <a:lnTo>
                          <a:pt x="74" y="100"/>
                        </a:lnTo>
                        <a:lnTo>
                          <a:pt x="74" y="101"/>
                        </a:lnTo>
                        <a:lnTo>
                          <a:pt x="74" y="101"/>
                        </a:lnTo>
                        <a:lnTo>
                          <a:pt x="74" y="101"/>
                        </a:lnTo>
                        <a:lnTo>
                          <a:pt x="74" y="101"/>
                        </a:lnTo>
                        <a:lnTo>
                          <a:pt x="74" y="101"/>
                        </a:lnTo>
                        <a:lnTo>
                          <a:pt x="74" y="101"/>
                        </a:lnTo>
                        <a:lnTo>
                          <a:pt x="74" y="101"/>
                        </a:lnTo>
                        <a:lnTo>
                          <a:pt x="74" y="101"/>
                        </a:lnTo>
                        <a:lnTo>
                          <a:pt x="74" y="102"/>
                        </a:lnTo>
                        <a:lnTo>
                          <a:pt x="74" y="102"/>
                        </a:lnTo>
                        <a:lnTo>
                          <a:pt x="74" y="101"/>
                        </a:lnTo>
                        <a:lnTo>
                          <a:pt x="74" y="102"/>
                        </a:lnTo>
                        <a:lnTo>
                          <a:pt x="74" y="102"/>
                        </a:lnTo>
                        <a:lnTo>
                          <a:pt x="74" y="102"/>
                        </a:lnTo>
                        <a:lnTo>
                          <a:pt x="74" y="102"/>
                        </a:lnTo>
                        <a:lnTo>
                          <a:pt x="74" y="102"/>
                        </a:lnTo>
                        <a:lnTo>
                          <a:pt x="74" y="102"/>
                        </a:lnTo>
                        <a:lnTo>
                          <a:pt x="74" y="102"/>
                        </a:lnTo>
                        <a:lnTo>
                          <a:pt x="74" y="102"/>
                        </a:lnTo>
                        <a:lnTo>
                          <a:pt x="74" y="103"/>
                        </a:lnTo>
                        <a:lnTo>
                          <a:pt x="74" y="103"/>
                        </a:lnTo>
                        <a:lnTo>
                          <a:pt x="74" y="103"/>
                        </a:lnTo>
                        <a:lnTo>
                          <a:pt x="74" y="103"/>
                        </a:lnTo>
                        <a:lnTo>
                          <a:pt x="74" y="103"/>
                        </a:lnTo>
                        <a:lnTo>
                          <a:pt x="74" y="103"/>
                        </a:lnTo>
                        <a:lnTo>
                          <a:pt x="74" y="103"/>
                        </a:lnTo>
                        <a:lnTo>
                          <a:pt x="74" y="103"/>
                        </a:lnTo>
                        <a:lnTo>
                          <a:pt x="74" y="103"/>
                        </a:lnTo>
                        <a:lnTo>
                          <a:pt x="74" y="103"/>
                        </a:lnTo>
                        <a:lnTo>
                          <a:pt x="74" y="103"/>
                        </a:lnTo>
                        <a:lnTo>
                          <a:pt x="74" y="103"/>
                        </a:lnTo>
                        <a:lnTo>
                          <a:pt x="74" y="103"/>
                        </a:lnTo>
                        <a:lnTo>
                          <a:pt x="74" y="104"/>
                        </a:lnTo>
                        <a:lnTo>
                          <a:pt x="74" y="104"/>
                        </a:lnTo>
                        <a:lnTo>
                          <a:pt x="74" y="104"/>
                        </a:lnTo>
                        <a:lnTo>
                          <a:pt x="74" y="104"/>
                        </a:lnTo>
                        <a:lnTo>
                          <a:pt x="74" y="104"/>
                        </a:lnTo>
                        <a:lnTo>
                          <a:pt x="74" y="104"/>
                        </a:lnTo>
                        <a:lnTo>
                          <a:pt x="74" y="104"/>
                        </a:lnTo>
                        <a:lnTo>
                          <a:pt x="74" y="104"/>
                        </a:lnTo>
                        <a:lnTo>
                          <a:pt x="74" y="104"/>
                        </a:lnTo>
                        <a:lnTo>
                          <a:pt x="74" y="105"/>
                        </a:lnTo>
                        <a:lnTo>
                          <a:pt x="74" y="104"/>
                        </a:lnTo>
                        <a:lnTo>
                          <a:pt x="74" y="105"/>
                        </a:lnTo>
                        <a:lnTo>
                          <a:pt x="74" y="105"/>
                        </a:lnTo>
                        <a:lnTo>
                          <a:pt x="74" y="105"/>
                        </a:lnTo>
                        <a:lnTo>
                          <a:pt x="74" y="105"/>
                        </a:lnTo>
                        <a:lnTo>
                          <a:pt x="74" y="105"/>
                        </a:lnTo>
                        <a:lnTo>
                          <a:pt x="74" y="105"/>
                        </a:lnTo>
                        <a:lnTo>
                          <a:pt x="74" y="105"/>
                        </a:lnTo>
                        <a:lnTo>
                          <a:pt x="74" y="105"/>
                        </a:lnTo>
                        <a:lnTo>
                          <a:pt x="75" y="106"/>
                        </a:lnTo>
                        <a:lnTo>
                          <a:pt x="75" y="105"/>
                        </a:lnTo>
                        <a:lnTo>
                          <a:pt x="75" y="106"/>
                        </a:lnTo>
                        <a:lnTo>
                          <a:pt x="75" y="106"/>
                        </a:lnTo>
                        <a:lnTo>
                          <a:pt x="75" y="106"/>
                        </a:lnTo>
                        <a:lnTo>
                          <a:pt x="75" y="106"/>
                        </a:lnTo>
                        <a:lnTo>
                          <a:pt x="75" y="106"/>
                        </a:lnTo>
                        <a:lnTo>
                          <a:pt x="75" y="106"/>
                        </a:lnTo>
                        <a:lnTo>
                          <a:pt x="75" y="106"/>
                        </a:lnTo>
                        <a:lnTo>
                          <a:pt x="75" y="107"/>
                        </a:lnTo>
                        <a:lnTo>
                          <a:pt x="75" y="107"/>
                        </a:lnTo>
                        <a:lnTo>
                          <a:pt x="75" y="107"/>
                        </a:lnTo>
                        <a:lnTo>
                          <a:pt x="75" y="107"/>
                        </a:lnTo>
                        <a:lnTo>
                          <a:pt x="75" y="107"/>
                        </a:lnTo>
                        <a:lnTo>
                          <a:pt x="75" y="107"/>
                        </a:lnTo>
                        <a:lnTo>
                          <a:pt x="75" y="108"/>
                        </a:lnTo>
                        <a:lnTo>
                          <a:pt x="75" y="107"/>
                        </a:lnTo>
                        <a:lnTo>
                          <a:pt x="75" y="107"/>
                        </a:lnTo>
                        <a:lnTo>
                          <a:pt x="75" y="108"/>
                        </a:lnTo>
                        <a:lnTo>
                          <a:pt x="75" y="108"/>
                        </a:lnTo>
                        <a:lnTo>
                          <a:pt x="75" y="108"/>
                        </a:lnTo>
                        <a:lnTo>
                          <a:pt x="75" y="108"/>
                        </a:lnTo>
                        <a:lnTo>
                          <a:pt x="75" y="108"/>
                        </a:lnTo>
                        <a:lnTo>
                          <a:pt x="75" y="108"/>
                        </a:lnTo>
                        <a:lnTo>
                          <a:pt x="75" y="108"/>
                        </a:lnTo>
                        <a:lnTo>
                          <a:pt x="75" y="108"/>
                        </a:lnTo>
                        <a:lnTo>
                          <a:pt x="75" y="108"/>
                        </a:lnTo>
                        <a:lnTo>
                          <a:pt x="75" y="109"/>
                        </a:lnTo>
                        <a:lnTo>
                          <a:pt x="75" y="108"/>
                        </a:lnTo>
                        <a:lnTo>
                          <a:pt x="75" y="109"/>
                        </a:lnTo>
                        <a:lnTo>
                          <a:pt x="75" y="109"/>
                        </a:lnTo>
                        <a:lnTo>
                          <a:pt x="75" y="109"/>
                        </a:lnTo>
                        <a:lnTo>
                          <a:pt x="75" y="109"/>
                        </a:lnTo>
                        <a:lnTo>
                          <a:pt x="75" y="109"/>
                        </a:lnTo>
                        <a:lnTo>
                          <a:pt x="75" y="109"/>
                        </a:lnTo>
                        <a:lnTo>
                          <a:pt x="75" y="109"/>
                        </a:lnTo>
                        <a:lnTo>
                          <a:pt x="75" y="109"/>
                        </a:lnTo>
                        <a:lnTo>
                          <a:pt x="75" y="110"/>
                        </a:lnTo>
                        <a:lnTo>
                          <a:pt x="75" y="110"/>
                        </a:lnTo>
                        <a:lnTo>
                          <a:pt x="75" y="110"/>
                        </a:lnTo>
                        <a:lnTo>
                          <a:pt x="75" y="110"/>
                        </a:lnTo>
                        <a:lnTo>
                          <a:pt x="75" y="110"/>
                        </a:lnTo>
                        <a:lnTo>
                          <a:pt x="75" y="110"/>
                        </a:lnTo>
                        <a:lnTo>
                          <a:pt x="75" y="110"/>
                        </a:lnTo>
                        <a:lnTo>
                          <a:pt x="75" y="110"/>
                        </a:lnTo>
                        <a:lnTo>
                          <a:pt x="75" y="110"/>
                        </a:lnTo>
                        <a:lnTo>
                          <a:pt x="75" y="111"/>
                        </a:lnTo>
                        <a:lnTo>
                          <a:pt x="75" y="111"/>
                        </a:lnTo>
                        <a:lnTo>
                          <a:pt x="75" y="111"/>
                        </a:lnTo>
                        <a:lnTo>
                          <a:pt x="75" y="111"/>
                        </a:lnTo>
                        <a:lnTo>
                          <a:pt x="75" y="111"/>
                        </a:lnTo>
                        <a:lnTo>
                          <a:pt x="75" y="111"/>
                        </a:lnTo>
                        <a:lnTo>
                          <a:pt x="75" y="112"/>
                        </a:lnTo>
                        <a:lnTo>
                          <a:pt x="75" y="111"/>
                        </a:lnTo>
                        <a:lnTo>
                          <a:pt x="75" y="111"/>
                        </a:lnTo>
                        <a:lnTo>
                          <a:pt x="75" y="112"/>
                        </a:lnTo>
                        <a:lnTo>
                          <a:pt x="75" y="112"/>
                        </a:lnTo>
                        <a:lnTo>
                          <a:pt x="75" y="112"/>
                        </a:lnTo>
                        <a:lnTo>
                          <a:pt x="75" y="112"/>
                        </a:lnTo>
                        <a:lnTo>
                          <a:pt x="75" y="112"/>
                        </a:lnTo>
                        <a:lnTo>
                          <a:pt x="75" y="112"/>
                        </a:lnTo>
                        <a:lnTo>
                          <a:pt x="75" y="112"/>
                        </a:lnTo>
                        <a:lnTo>
                          <a:pt x="75" y="112"/>
                        </a:lnTo>
                        <a:lnTo>
                          <a:pt x="75" y="112"/>
                        </a:lnTo>
                        <a:lnTo>
                          <a:pt x="75" y="113"/>
                        </a:lnTo>
                        <a:lnTo>
                          <a:pt x="75" y="113"/>
                        </a:lnTo>
                        <a:lnTo>
                          <a:pt x="75" y="113"/>
                        </a:lnTo>
                        <a:lnTo>
                          <a:pt x="75" y="113"/>
                        </a:lnTo>
                        <a:lnTo>
                          <a:pt x="75" y="113"/>
                        </a:lnTo>
                        <a:lnTo>
                          <a:pt x="75" y="113"/>
                        </a:lnTo>
                        <a:lnTo>
                          <a:pt x="75" y="113"/>
                        </a:lnTo>
                        <a:lnTo>
                          <a:pt x="75" y="113"/>
                        </a:lnTo>
                        <a:lnTo>
                          <a:pt x="75" y="114"/>
                        </a:lnTo>
                        <a:lnTo>
                          <a:pt x="75" y="113"/>
                        </a:lnTo>
                        <a:lnTo>
                          <a:pt x="75" y="114"/>
                        </a:lnTo>
                        <a:lnTo>
                          <a:pt x="75" y="114"/>
                        </a:lnTo>
                        <a:lnTo>
                          <a:pt x="75" y="114"/>
                        </a:lnTo>
                        <a:lnTo>
                          <a:pt x="75" y="114"/>
                        </a:lnTo>
                        <a:lnTo>
                          <a:pt x="75" y="114"/>
                        </a:lnTo>
                        <a:lnTo>
                          <a:pt x="75" y="114"/>
                        </a:lnTo>
                        <a:lnTo>
                          <a:pt x="75" y="114"/>
                        </a:lnTo>
                        <a:lnTo>
                          <a:pt x="75" y="114"/>
                        </a:lnTo>
                        <a:lnTo>
                          <a:pt x="75" y="114"/>
                        </a:lnTo>
                        <a:lnTo>
                          <a:pt x="75" y="114"/>
                        </a:lnTo>
                        <a:lnTo>
                          <a:pt x="75" y="115"/>
                        </a:lnTo>
                        <a:lnTo>
                          <a:pt x="75" y="115"/>
                        </a:lnTo>
                        <a:lnTo>
                          <a:pt x="75" y="115"/>
                        </a:lnTo>
                        <a:lnTo>
                          <a:pt x="75" y="115"/>
                        </a:lnTo>
                        <a:lnTo>
                          <a:pt x="75" y="115"/>
                        </a:lnTo>
                        <a:lnTo>
                          <a:pt x="75" y="115"/>
                        </a:lnTo>
                        <a:lnTo>
                          <a:pt x="75" y="115"/>
                        </a:lnTo>
                        <a:lnTo>
                          <a:pt x="75" y="116"/>
                        </a:lnTo>
                        <a:lnTo>
                          <a:pt x="75" y="116"/>
                        </a:lnTo>
                        <a:lnTo>
                          <a:pt x="75" y="116"/>
                        </a:lnTo>
                        <a:lnTo>
                          <a:pt x="75" y="116"/>
                        </a:lnTo>
                        <a:lnTo>
                          <a:pt x="75" y="116"/>
                        </a:lnTo>
                        <a:lnTo>
                          <a:pt x="75" y="116"/>
                        </a:lnTo>
                        <a:lnTo>
                          <a:pt x="75" y="116"/>
                        </a:lnTo>
                        <a:lnTo>
                          <a:pt x="75" y="116"/>
                        </a:lnTo>
                        <a:lnTo>
                          <a:pt x="75" y="116"/>
                        </a:lnTo>
                        <a:lnTo>
                          <a:pt x="75" y="117"/>
                        </a:lnTo>
                        <a:lnTo>
                          <a:pt x="75" y="117"/>
                        </a:lnTo>
                        <a:lnTo>
                          <a:pt x="75" y="117"/>
                        </a:lnTo>
                        <a:lnTo>
                          <a:pt x="75" y="117"/>
                        </a:lnTo>
                        <a:lnTo>
                          <a:pt x="75" y="117"/>
                        </a:lnTo>
                        <a:lnTo>
                          <a:pt x="75" y="117"/>
                        </a:lnTo>
                        <a:lnTo>
                          <a:pt x="75" y="117"/>
                        </a:lnTo>
                        <a:lnTo>
                          <a:pt x="76" y="117"/>
                        </a:lnTo>
                        <a:lnTo>
                          <a:pt x="76" y="117"/>
                        </a:lnTo>
                        <a:lnTo>
                          <a:pt x="76" y="118"/>
                        </a:lnTo>
                        <a:lnTo>
                          <a:pt x="76" y="118"/>
                        </a:lnTo>
                        <a:lnTo>
                          <a:pt x="76" y="118"/>
                        </a:lnTo>
                        <a:lnTo>
                          <a:pt x="76" y="118"/>
                        </a:lnTo>
                        <a:lnTo>
                          <a:pt x="76" y="118"/>
                        </a:lnTo>
                        <a:lnTo>
                          <a:pt x="76" y="118"/>
                        </a:lnTo>
                        <a:lnTo>
                          <a:pt x="76" y="118"/>
                        </a:lnTo>
                        <a:lnTo>
                          <a:pt x="76" y="118"/>
                        </a:lnTo>
                        <a:lnTo>
                          <a:pt x="76" y="119"/>
                        </a:lnTo>
                        <a:lnTo>
                          <a:pt x="76" y="119"/>
                        </a:lnTo>
                        <a:lnTo>
                          <a:pt x="76" y="119"/>
                        </a:lnTo>
                        <a:lnTo>
                          <a:pt x="76" y="119"/>
                        </a:lnTo>
                        <a:lnTo>
                          <a:pt x="76" y="119"/>
                        </a:lnTo>
                        <a:lnTo>
                          <a:pt x="76" y="119"/>
                        </a:lnTo>
                        <a:lnTo>
                          <a:pt x="76" y="119"/>
                        </a:lnTo>
                        <a:lnTo>
                          <a:pt x="76" y="119"/>
                        </a:lnTo>
                        <a:lnTo>
                          <a:pt x="76" y="120"/>
                        </a:lnTo>
                        <a:lnTo>
                          <a:pt x="76" y="119"/>
                        </a:lnTo>
                        <a:lnTo>
                          <a:pt x="76" y="120"/>
                        </a:lnTo>
                        <a:lnTo>
                          <a:pt x="76" y="120"/>
                        </a:lnTo>
                        <a:lnTo>
                          <a:pt x="76" y="120"/>
                        </a:lnTo>
                        <a:lnTo>
                          <a:pt x="76" y="120"/>
                        </a:lnTo>
                        <a:lnTo>
                          <a:pt x="76" y="120"/>
                        </a:lnTo>
                        <a:lnTo>
                          <a:pt x="76" y="120"/>
                        </a:lnTo>
                        <a:lnTo>
                          <a:pt x="76" y="121"/>
                        </a:lnTo>
                        <a:lnTo>
                          <a:pt x="76" y="120"/>
                        </a:lnTo>
                        <a:lnTo>
                          <a:pt x="76" y="121"/>
                        </a:lnTo>
                        <a:lnTo>
                          <a:pt x="76" y="121"/>
                        </a:lnTo>
                        <a:lnTo>
                          <a:pt x="76" y="121"/>
                        </a:lnTo>
                        <a:lnTo>
                          <a:pt x="76" y="121"/>
                        </a:lnTo>
                        <a:lnTo>
                          <a:pt x="76" y="121"/>
                        </a:lnTo>
                        <a:lnTo>
                          <a:pt x="76" y="122"/>
                        </a:lnTo>
                        <a:lnTo>
                          <a:pt x="76" y="121"/>
                        </a:lnTo>
                        <a:lnTo>
                          <a:pt x="76" y="121"/>
                        </a:lnTo>
                        <a:lnTo>
                          <a:pt x="76" y="121"/>
                        </a:lnTo>
                        <a:lnTo>
                          <a:pt x="76" y="122"/>
                        </a:lnTo>
                        <a:lnTo>
                          <a:pt x="76" y="122"/>
                        </a:lnTo>
                        <a:lnTo>
                          <a:pt x="76" y="122"/>
                        </a:lnTo>
                        <a:lnTo>
                          <a:pt x="76" y="122"/>
                        </a:lnTo>
                        <a:lnTo>
                          <a:pt x="76" y="122"/>
                        </a:lnTo>
                        <a:lnTo>
                          <a:pt x="76" y="122"/>
                        </a:lnTo>
                        <a:lnTo>
                          <a:pt x="76" y="122"/>
                        </a:lnTo>
                        <a:lnTo>
                          <a:pt x="76" y="122"/>
                        </a:lnTo>
                        <a:lnTo>
                          <a:pt x="76" y="123"/>
                        </a:lnTo>
                        <a:lnTo>
                          <a:pt x="76" y="123"/>
                        </a:lnTo>
                        <a:lnTo>
                          <a:pt x="76" y="123"/>
                        </a:lnTo>
                        <a:lnTo>
                          <a:pt x="76" y="123"/>
                        </a:lnTo>
                        <a:lnTo>
                          <a:pt x="76" y="123"/>
                        </a:lnTo>
                        <a:lnTo>
                          <a:pt x="76" y="123"/>
                        </a:lnTo>
                        <a:lnTo>
                          <a:pt x="76" y="123"/>
                        </a:lnTo>
                        <a:lnTo>
                          <a:pt x="76" y="123"/>
                        </a:lnTo>
                        <a:lnTo>
                          <a:pt x="76" y="124"/>
                        </a:lnTo>
                        <a:lnTo>
                          <a:pt x="76" y="123"/>
                        </a:lnTo>
                        <a:lnTo>
                          <a:pt x="76" y="124"/>
                        </a:lnTo>
                        <a:lnTo>
                          <a:pt x="76" y="124"/>
                        </a:lnTo>
                        <a:lnTo>
                          <a:pt x="76" y="124"/>
                        </a:lnTo>
                        <a:lnTo>
                          <a:pt x="76" y="124"/>
                        </a:lnTo>
                        <a:lnTo>
                          <a:pt x="76" y="124"/>
                        </a:lnTo>
                        <a:lnTo>
                          <a:pt x="76" y="124"/>
                        </a:lnTo>
                        <a:lnTo>
                          <a:pt x="76" y="124"/>
                        </a:lnTo>
                        <a:lnTo>
                          <a:pt x="76" y="124"/>
                        </a:lnTo>
                        <a:lnTo>
                          <a:pt x="76" y="125"/>
                        </a:lnTo>
                        <a:lnTo>
                          <a:pt x="76" y="125"/>
                        </a:lnTo>
                        <a:lnTo>
                          <a:pt x="76" y="125"/>
                        </a:lnTo>
                        <a:lnTo>
                          <a:pt x="76" y="125"/>
                        </a:lnTo>
                        <a:lnTo>
                          <a:pt x="76" y="125"/>
                        </a:lnTo>
                        <a:lnTo>
                          <a:pt x="76" y="125"/>
                        </a:lnTo>
                        <a:lnTo>
                          <a:pt x="76" y="125"/>
                        </a:lnTo>
                        <a:lnTo>
                          <a:pt x="76" y="126"/>
                        </a:lnTo>
                        <a:lnTo>
                          <a:pt x="76" y="126"/>
                        </a:lnTo>
                        <a:lnTo>
                          <a:pt x="76" y="126"/>
                        </a:lnTo>
                        <a:lnTo>
                          <a:pt x="76" y="126"/>
                        </a:lnTo>
                        <a:lnTo>
                          <a:pt x="76" y="126"/>
                        </a:lnTo>
                        <a:lnTo>
                          <a:pt x="76" y="126"/>
                        </a:lnTo>
                        <a:lnTo>
                          <a:pt x="76" y="126"/>
                        </a:lnTo>
                        <a:lnTo>
                          <a:pt x="76" y="126"/>
                        </a:lnTo>
                        <a:lnTo>
                          <a:pt x="76" y="126"/>
                        </a:lnTo>
                        <a:lnTo>
                          <a:pt x="76" y="126"/>
                        </a:lnTo>
                        <a:lnTo>
                          <a:pt x="76" y="127"/>
                        </a:lnTo>
                        <a:lnTo>
                          <a:pt x="76" y="127"/>
                        </a:lnTo>
                        <a:lnTo>
                          <a:pt x="76" y="127"/>
                        </a:lnTo>
                        <a:lnTo>
                          <a:pt x="76" y="127"/>
                        </a:lnTo>
                        <a:lnTo>
                          <a:pt x="76" y="127"/>
                        </a:lnTo>
                        <a:lnTo>
                          <a:pt x="76" y="127"/>
                        </a:lnTo>
                        <a:lnTo>
                          <a:pt x="76" y="127"/>
                        </a:lnTo>
                        <a:lnTo>
                          <a:pt x="76" y="127"/>
                        </a:lnTo>
                        <a:lnTo>
                          <a:pt x="76" y="128"/>
                        </a:lnTo>
                        <a:lnTo>
                          <a:pt x="76" y="128"/>
                        </a:lnTo>
                        <a:lnTo>
                          <a:pt x="76" y="128"/>
                        </a:lnTo>
                        <a:lnTo>
                          <a:pt x="76" y="128"/>
                        </a:lnTo>
                        <a:lnTo>
                          <a:pt x="76" y="128"/>
                        </a:lnTo>
                        <a:lnTo>
                          <a:pt x="76" y="128"/>
                        </a:lnTo>
                        <a:lnTo>
                          <a:pt x="76" y="128"/>
                        </a:lnTo>
                        <a:lnTo>
                          <a:pt x="76" y="128"/>
                        </a:lnTo>
                        <a:lnTo>
                          <a:pt x="76" y="129"/>
                        </a:lnTo>
                        <a:lnTo>
                          <a:pt x="76" y="129"/>
                        </a:lnTo>
                        <a:lnTo>
                          <a:pt x="76" y="129"/>
                        </a:lnTo>
                        <a:lnTo>
                          <a:pt x="77" y="129"/>
                        </a:lnTo>
                        <a:lnTo>
                          <a:pt x="77" y="129"/>
                        </a:lnTo>
                        <a:lnTo>
                          <a:pt x="77" y="129"/>
                        </a:lnTo>
                        <a:lnTo>
                          <a:pt x="77" y="129"/>
                        </a:lnTo>
                        <a:lnTo>
                          <a:pt x="77" y="129"/>
                        </a:lnTo>
                        <a:lnTo>
                          <a:pt x="77" y="129"/>
                        </a:lnTo>
                        <a:lnTo>
                          <a:pt x="77" y="129"/>
                        </a:lnTo>
                        <a:lnTo>
                          <a:pt x="77" y="130"/>
                        </a:lnTo>
                        <a:lnTo>
                          <a:pt x="77" y="130"/>
                        </a:lnTo>
                        <a:lnTo>
                          <a:pt x="77" y="130"/>
                        </a:lnTo>
                        <a:lnTo>
                          <a:pt x="77" y="130"/>
                        </a:lnTo>
                        <a:lnTo>
                          <a:pt x="77" y="130"/>
                        </a:lnTo>
                        <a:lnTo>
                          <a:pt x="77" y="130"/>
                        </a:lnTo>
                        <a:lnTo>
                          <a:pt x="77" y="130"/>
                        </a:lnTo>
                        <a:lnTo>
                          <a:pt x="77" y="130"/>
                        </a:lnTo>
                        <a:lnTo>
                          <a:pt x="77" y="131"/>
                        </a:lnTo>
                        <a:lnTo>
                          <a:pt x="77" y="131"/>
                        </a:lnTo>
                        <a:lnTo>
                          <a:pt x="77" y="131"/>
                        </a:lnTo>
                        <a:lnTo>
                          <a:pt x="77" y="131"/>
                        </a:lnTo>
                        <a:lnTo>
                          <a:pt x="77" y="131"/>
                        </a:lnTo>
                        <a:lnTo>
                          <a:pt x="77" y="131"/>
                        </a:lnTo>
                        <a:lnTo>
                          <a:pt x="77" y="131"/>
                        </a:lnTo>
                        <a:lnTo>
                          <a:pt x="77" y="132"/>
                        </a:lnTo>
                        <a:lnTo>
                          <a:pt x="77" y="132"/>
                        </a:lnTo>
                        <a:lnTo>
                          <a:pt x="77" y="132"/>
                        </a:lnTo>
                        <a:lnTo>
                          <a:pt x="77" y="132"/>
                        </a:lnTo>
                        <a:lnTo>
                          <a:pt x="77" y="132"/>
                        </a:lnTo>
                        <a:lnTo>
                          <a:pt x="77" y="132"/>
                        </a:lnTo>
                        <a:lnTo>
                          <a:pt x="77" y="132"/>
                        </a:lnTo>
                        <a:lnTo>
                          <a:pt x="77" y="132"/>
                        </a:lnTo>
                        <a:lnTo>
                          <a:pt x="77" y="132"/>
                        </a:lnTo>
                        <a:lnTo>
                          <a:pt x="77" y="132"/>
                        </a:lnTo>
                        <a:lnTo>
                          <a:pt x="77" y="132"/>
                        </a:lnTo>
                        <a:lnTo>
                          <a:pt x="77" y="132"/>
                        </a:lnTo>
                        <a:lnTo>
                          <a:pt x="77" y="133"/>
                        </a:lnTo>
                        <a:lnTo>
                          <a:pt x="77" y="133"/>
                        </a:lnTo>
                        <a:lnTo>
                          <a:pt x="77" y="133"/>
                        </a:lnTo>
                        <a:lnTo>
                          <a:pt x="77" y="133"/>
                        </a:lnTo>
                        <a:lnTo>
                          <a:pt x="77" y="133"/>
                        </a:lnTo>
                        <a:lnTo>
                          <a:pt x="77" y="134"/>
                        </a:lnTo>
                        <a:lnTo>
                          <a:pt x="77" y="133"/>
                        </a:lnTo>
                        <a:lnTo>
                          <a:pt x="77" y="134"/>
                        </a:lnTo>
                        <a:lnTo>
                          <a:pt x="77" y="134"/>
                        </a:lnTo>
                        <a:lnTo>
                          <a:pt x="77" y="134"/>
                        </a:lnTo>
                        <a:lnTo>
                          <a:pt x="77" y="134"/>
                        </a:lnTo>
                        <a:lnTo>
                          <a:pt x="77" y="134"/>
                        </a:lnTo>
                        <a:lnTo>
                          <a:pt x="77" y="134"/>
                        </a:lnTo>
                        <a:lnTo>
                          <a:pt x="77" y="134"/>
                        </a:lnTo>
                        <a:lnTo>
                          <a:pt x="77" y="134"/>
                        </a:lnTo>
                        <a:lnTo>
                          <a:pt x="77" y="134"/>
                        </a:lnTo>
                        <a:lnTo>
                          <a:pt x="77" y="135"/>
                        </a:lnTo>
                        <a:lnTo>
                          <a:pt x="77" y="135"/>
                        </a:lnTo>
                        <a:lnTo>
                          <a:pt x="77" y="135"/>
                        </a:lnTo>
                        <a:lnTo>
                          <a:pt x="77" y="135"/>
                        </a:lnTo>
                        <a:lnTo>
                          <a:pt x="77" y="135"/>
                        </a:lnTo>
                        <a:lnTo>
                          <a:pt x="77" y="135"/>
                        </a:lnTo>
                        <a:lnTo>
                          <a:pt x="77" y="135"/>
                        </a:lnTo>
                        <a:lnTo>
                          <a:pt x="77" y="136"/>
                        </a:lnTo>
                        <a:lnTo>
                          <a:pt x="77" y="135"/>
                        </a:lnTo>
                        <a:lnTo>
                          <a:pt x="77" y="136"/>
                        </a:lnTo>
                        <a:lnTo>
                          <a:pt x="77" y="136"/>
                        </a:lnTo>
                        <a:lnTo>
                          <a:pt x="77" y="136"/>
                        </a:lnTo>
                        <a:lnTo>
                          <a:pt x="77" y="136"/>
                        </a:lnTo>
                        <a:lnTo>
                          <a:pt x="77" y="136"/>
                        </a:lnTo>
                        <a:lnTo>
                          <a:pt x="77" y="136"/>
                        </a:lnTo>
                        <a:lnTo>
                          <a:pt x="77" y="136"/>
                        </a:lnTo>
                        <a:lnTo>
                          <a:pt x="77" y="137"/>
                        </a:lnTo>
                        <a:lnTo>
                          <a:pt x="77" y="137"/>
                        </a:lnTo>
                        <a:lnTo>
                          <a:pt x="77" y="137"/>
                        </a:lnTo>
                        <a:lnTo>
                          <a:pt x="77" y="137"/>
                        </a:lnTo>
                        <a:lnTo>
                          <a:pt x="77" y="137"/>
                        </a:lnTo>
                        <a:lnTo>
                          <a:pt x="77" y="137"/>
                        </a:lnTo>
                        <a:lnTo>
                          <a:pt x="77" y="137"/>
                        </a:lnTo>
                        <a:lnTo>
                          <a:pt x="77" y="137"/>
                        </a:lnTo>
                        <a:lnTo>
                          <a:pt x="77" y="138"/>
                        </a:lnTo>
                        <a:lnTo>
                          <a:pt x="77" y="138"/>
                        </a:lnTo>
                        <a:lnTo>
                          <a:pt x="77" y="138"/>
                        </a:lnTo>
                        <a:lnTo>
                          <a:pt x="77" y="138"/>
                        </a:lnTo>
                        <a:lnTo>
                          <a:pt x="77" y="138"/>
                        </a:lnTo>
                        <a:lnTo>
                          <a:pt x="77" y="138"/>
                        </a:lnTo>
                        <a:lnTo>
                          <a:pt x="77" y="138"/>
                        </a:lnTo>
                        <a:lnTo>
                          <a:pt x="77" y="138"/>
                        </a:lnTo>
                        <a:lnTo>
                          <a:pt x="77" y="139"/>
                        </a:lnTo>
                        <a:lnTo>
                          <a:pt x="77" y="139"/>
                        </a:lnTo>
                        <a:lnTo>
                          <a:pt x="77" y="139"/>
                        </a:lnTo>
                        <a:lnTo>
                          <a:pt x="77" y="139"/>
                        </a:lnTo>
                        <a:lnTo>
                          <a:pt x="77" y="139"/>
                        </a:lnTo>
                        <a:lnTo>
                          <a:pt x="77" y="139"/>
                        </a:lnTo>
                        <a:lnTo>
                          <a:pt x="77" y="139"/>
                        </a:lnTo>
                        <a:lnTo>
                          <a:pt x="77" y="140"/>
                        </a:lnTo>
                        <a:lnTo>
                          <a:pt x="77" y="140"/>
                        </a:lnTo>
                        <a:lnTo>
                          <a:pt x="77" y="140"/>
                        </a:lnTo>
                        <a:lnTo>
                          <a:pt x="77" y="140"/>
                        </a:lnTo>
                        <a:lnTo>
                          <a:pt x="77" y="140"/>
                        </a:lnTo>
                        <a:lnTo>
                          <a:pt x="77" y="140"/>
                        </a:lnTo>
                        <a:lnTo>
                          <a:pt x="77" y="140"/>
                        </a:lnTo>
                        <a:lnTo>
                          <a:pt x="77" y="140"/>
                        </a:lnTo>
                        <a:lnTo>
                          <a:pt x="78" y="140"/>
                        </a:lnTo>
                        <a:lnTo>
                          <a:pt x="78" y="140"/>
                        </a:lnTo>
                        <a:lnTo>
                          <a:pt x="78" y="141"/>
                        </a:lnTo>
                        <a:lnTo>
                          <a:pt x="78" y="141"/>
                        </a:lnTo>
                        <a:lnTo>
                          <a:pt x="78" y="141"/>
                        </a:lnTo>
                        <a:lnTo>
                          <a:pt x="78" y="141"/>
                        </a:lnTo>
                        <a:lnTo>
                          <a:pt x="78" y="141"/>
                        </a:lnTo>
                        <a:lnTo>
                          <a:pt x="78" y="141"/>
                        </a:lnTo>
                        <a:lnTo>
                          <a:pt x="78" y="141"/>
                        </a:lnTo>
                        <a:lnTo>
                          <a:pt x="78" y="141"/>
                        </a:lnTo>
                        <a:lnTo>
                          <a:pt x="78" y="142"/>
                        </a:lnTo>
                        <a:lnTo>
                          <a:pt x="78" y="142"/>
                        </a:lnTo>
                        <a:lnTo>
                          <a:pt x="78" y="142"/>
                        </a:lnTo>
                        <a:lnTo>
                          <a:pt x="78" y="142"/>
                        </a:lnTo>
                        <a:lnTo>
                          <a:pt x="78" y="142"/>
                        </a:lnTo>
                        <a:lnTo>
                          <a:pt x="78" y="142"/>
                        </a:lnTo>
                        <a:lnTo>
                          <a:pt x="78" y="142"/>
                        </a:lnTo>
                        <a:lnTo>
                          <a:pt x="78" y="142"/>
                        </a:lnTo>
                        <a:lnTo>
                          <a:pt x="78" y="142"/>
                        </a:lnTo>
                        <a:lnTo>
                          <a:pt x="78" y="143"/>
                        </a:lnTo>
                        <a:lnTo>
                          <a:pt x="78" y="143"/>
                        </a:lnTo>
                        <a:lnTo>
                          <a:pt x="78" y="143"/>
                        </a:lnTo>
                        <a:lnTo>
                          <a:pt x="78" y="143"/>
                        </a:lnTo>
                        <a:lnTo>
                          <a:pt x="78" y="143"/>
                        </a:lnTo>
                        <a:lnTo>
                          <a:pt x="78" y="143"/>
                        </a:lnTo>
                        <a:lnTo>
                          <a:pt x="78" y="143"/>
                        </a:lnTo>
                        <a:lnTo>
                          <a:pt x="78" y="143"/>
                        </a:lnTo>
                        <a:lnTo>
                          <a:pt x="78" y="143"/>
                        </a:lnTo>
                        <a:lnTo>
                          <a:pt x="78" y="143"/>
                        </a:lnTo>
                        <a:lnTo>
                          <a:pt x="78" y="144"/>
                        </a:lnTo>
                        <a:lnTo>
                          <a:pt x="78" y="144"/>
                        </a:lnTo>
                        <a:lnTo>
                          <a:pt x="78" y="144"/>
                        </a:lnTo>
                        <a:lnTo>
                          <a:pt x="78" y="144"/>
                        </a:lnTo>
                        <a:lnTo>
                          <a:pt x="78" y="144"/>
                        </a:lnTo>
                        <a:lnTo>
                          <a:pt x="78" y="144"/>
                        </a:lnTo>
                        <a:lnTo>
                          <a:pt x="78" y="144"/>
                        </a:lnTo>
                        <a:lnTo>
                          <a:pt x="78" y="144"/>
                        </a:lnTo>
                        <a:lnTo>
                          <a:pt x="78" y="145"/>
                        </a:lnTo>
                        <a:lnTo>
                          <a:pt x="78" y="144"/>
                        </a:lnTo>
                        <a:lnTo>
                          <a:pt x="78" y="145"/>
                        </a:lnTo>
                        <a:lnTo>
                          <a:pt x="78" y="145"/>
                        </a:lnTo>
                        <a:lnTo>
                          <a:pt x="78" y="145"/>
                        </a:lnTo>
                        <a:lnTo>
                          <a:pt x="78" y="145"/>
                        </a:lnTo>
                        <a:lnTo>
                          <a:pt x="78" y="145"/>
                        </a:lnTo>
                        <a:lnTo>
                          <a:pt x="78" y="145"/>
                        </a:lnTo>
                        <a:lnTo>
                          <a:pt x="78" y="145"/>
                        </a:lnTo>
                        <a:lnTo>
                          <a:pt x="78" y="146"/>
                        </a:lnTo>
                        <a:lnTo>
                          <a:pt x="78" y="146"/>
                        </a:lnTo>
                        <a:lnTo>
                          <a:pt x="78" y="146"/>
                        </a:lnTo>
                        <a:lnTo>
                          <a:pt x="78" y="146"/>
                        </a:lnTo>
                        <a:lnTo>
                          <a:pt x="78" y="146"/>
                        </a:lnTo>
                        <a:lnTo>
                          <a:pt x="78" y="146"/>
                        </a:lnTo>
                        <a:lnTo>
                          <a:pt x="78" y="146"/>
                        </a:lnTo>
                        <a:lnTo>
                          <a:pt x="78" y="146"/>
                        </a:lnTo>
                        <a:lnTo>
                          <a:pt x="78" y="146"/>
                        </a:lnTo>
                        <a:lnTo>
                          <a:pt x="78" y="147"/>
                        </a:lnTo>
                        <a:lnTo>
                          <a:pt x="78" y="147"/>
                        </a:lnTo>
                        <a:lnTo>
                          <a:pt x="78" y="147"/>
                        </a:lnTo>
                        <a:lnTo>
                          <a:pt x="78" y="147"/>
                        </a:lnTo>
                        <a:lnTo>
                          <a:pt x="78" y="147"/>
                        </a:lnTo>
                        <a:lnTo>
                          <a:pt x="78" y="147"/>
                        </a:lnTo>
                        <a:lnTo>
                          <a:pt x="78" y="147"/>
                        </a:lnTo>
                        <a:lnTo>
                          <a:pt x="78" y="148"/>
                        </a:lnTo>
                        <a:lnTo>
                          <a:pt x="78" y="148"/>
                        </a:lnTo>
                        <a:lnTo>
                          <a:pt x="78" y="148"/>
                        </a:lnTo>
                        <a:lnTo>
                          <a:pt x="78" y="148"/>
                        </a:lnTo>
                        <a:lnTo>
                          <a:pt x="78" y="148"/>
                        </a:lnTo>
                        <a:lnTo>
                          <a:pt x="78" y="148"/>
                        </a:lnTo>
                        <a:lnTo>
                          <a:pt x="78" y="148"/>
                        </a:lnTo>
                        <a:lnTo>
                          <a:pt x="78" y="148"/>
                        </a:lnTo>
                        <a:lnTo>
                          <a:pt x="78" y="149"/>
                        </a:lnTo>
                        <a:lnTo>
                          <a:pt x="78" y="149"/>
                        </a:lnTo>
                        <a:lnTo>
                          <a:pt x="78" y="149"/>
                        </a:lnTo>
                        <a:lnTo>
                          <a:pt x="78" y="149"/>
                        </a:lnTo>
                        <a:lnTo>
                          <a:pt x="78" y="149"/>
                        </a:lnTo>
                        <a:lnTo>
                          <a:pt x="78" y="149"/>
                        </a:lnTo>
                        <a:lnTo>
                          <a:pt x="78" y="149"/>
                        </a:lnTo>
                        <a:lnTo>
                          <a:pt x="78" y="149"/>
                        </a:lnTo>
                        <a:lnTo>
                          <a:pt x="78" y="150"/>
                        </a:lnTo>
                        <a:lnTo>
                          <a:pt x="78" y="149"/>
                        </a:lnTo>
                        <a:lnTo>
                          <a:pt x="78" y="150"/>
                        </a:lnTo>
                        <a:lnTo>
                          <a:pt x="78" y="150"/>
                        </a:lnTo>
                        <a:lnTo>
                          <a:pt x="78" y="150"/>
                        </a:lnTo>
                        <a:lnTo>
                          <a:pt x="78" y="150"/>
                        </a:lnTo>
                        <a:lnTo>
                          <a:pt x="78" y="150"/>
                        </a:lnTo>
                        <a:lnTo>
                          <a:pt x="78" y="150"/>
                        </a:lnTo>
                        <a:lnTo>
                          <a:pt x="78" y="150"/>
                        </a:lnTo>
                        <a:lnTo>
                          <a:pt x="78" y="150"/>
                        </a:lnTo>
                        <a:lnTo>
                          <a:pt x="78" y="151"/>
                        </a:lnTo>
                        <a:lnTo>
                          <a:pt x="78" y="151"/>
                        </a:lnTo>
                        <a:lnTo>
                          <a:pt x="78" y="151"/>
                        </a:lnTo>
                        <a:lnTo>
                          <a:pt x="78" y="151"/>
                        </a:lnTo>
                        <a:lnTo>
                          <a:pt x="78" y="151"/>
                        </a:lnTo>
                        <a:lnTo>
                          <a:pt x="78" y="151"/>
                        </a:lnTo>
                        <a:lnTo>
                          <a:pt x="78" y="151"/>
                        </a:lnTo>
                        <a:lnTo>
                          <a:pt x="78" y="151"/>
                        </a:lnTo>
                        <a:lnTo>
                          <a:pt x="78" y="152"/>
                        </a:lnTo>
                        <a:lnTo>
                          <a:pt x="78" y="152"/>
                        </a:lnTo>
                        <a:lnTo>
                          <a:pt x="78" y="152"/>
                        </a:lnTo>
                        <a:lnTo>
                          <a:pt x="78" y="152"/>
                        </a:lnTo>
                        <a:lnTo>
                          <a:pt x="78" y="152"/>
                        </a:lnTo>
                        <a:lnTo>
                          <a:pt x="78" y="152"/>
                        </a:lnTo>
                        <a:lnTo>
                          <a:pt x="78" y="152"/>
                        </a:lnTo>
                        <a:lnTo>
                          <a:pt x="78" y="153"/>
                        </a:lnTo>
                        <a:lnTo>
                          <a:pt x="78" y="152"/>
                        </a:lnTo>
                        <a:lnTo>
                          <a:pt x="78" y="153"/>
                        </a:lnTo>
                        <a:lnTo>
                          <a:pt x="78" y="153"/>
                        </a:lnTo>
                        <a:lnTo>
                          <a:pt x="78" y="153"/>
                        </a:lnTo>
                        <a:lnTo>
                          <a:pt x="79" y="153"/>
                        </a:lnTo>
                        <a:lnTo>
                          <a:pt x="79" y="153"/>
                        </a:lnTo>
                        <a:lnTo>
                          <a:pt x="79" y="153"/>
                        </a:lnTo>
                        <a:lnTo>
                          <a:pt x="79" y="153"/>
                        </a:lnTo>
                        <a:lnTo>
                          <a:pt x="79" y="153"/>
                        </a:lnTo>
                        <a:lnTo>
                          <a:pt x="79" y="153"/>
                        </a:lnTo>
                        <a:lnTo>
                          <a:pt x="79" y="154"/>
                        </a:lnTo>
                        <a:lnTo>
                          <a:pt x="79" y="154"/>
                        </a:lnTo>
                        <a:lnTo>
                          <a:pt x="79" y="154"/>
                        </a:lnTo>
                        <a:lnTo>
                          <a:pt x="79" y="154"/>
                        </a:lnTo>
                        <a:lnTo>
                          <a:pt x="79" y="154"/>
                        </a:lnTo>
                        <a:lnTo>
                          <a:pt x="79" y="154"/>
                        </a:lnTo>
                        <a:lnTo>
                          <a:pt x="79" y="154"/>
                        </a:lnTo>
                        <a:lnTo>
                          <a:pt x="79" y="154"/>
                        </a:lnTo>
                        <a:lnTo>
                          <a:pt x="79" y="154"/>
                        </a:lnTo>
                        <a:lnTo>
                          <a:pt x="79" y="155"/>
                        </a:lnTo>
                        <a:lnTo>
                          <a:pt x="79" y="154"/>
                        </a:lnTo>
                        <a:lnTo>
                          <a:pt x="79" y="155"/>
                        </a:lnTo>
                        <a:lnTo>
                          <a:pt x="79" y="155"/>
                        </a:lnTo>
                        <a:lnTo>
                          <a:pt x="79" y="155"/>
                        </a:lnTo>
                        <a:lnTo>
                          <a:pt x="79" y="155"/>
                        </a:lnTo>
                        <a:lnTo>
                          <a:pt x="79" y="155"/>
                        </a:lnTo>
                        <a:lnTo>
                          <a:pt x="79" y="155"/>
                        </a:lnTo>
                        <a:lnTo>
                          <a:pt x="79" y="155"/>
                        </a:lnTo>
                        <a:lnTo>
                          <a:pt x="79" y="156"/>
                        </a:lnTo>
                        <a:lnTo>
                          <a:pt x="79" y="156"/>
                        </a:lnTo>
                        <a:lnTo>
                          <a:pt x="79" y="156"/>
                        </a:lnTo>
                        <a:lnTo>
                          <a:pt x="79" y="156"/>
                        </a:lnTo>
                        <a:lnTo>
                          <a:pt x="79" y="156"/>
                        </a:lnTo>
                        <a:lnTo>
                          <a:pt x="79" y="156"/>
                        </a:lnTo>
                        <a:lnTo>
                          <a:pt x="79" y="156"/>
                        </a:lnTo>
                        <a:lnTo>
                          <a:pt x="79" y="156"/>
                        </a:lnTo>
                        <a:lnTo>
                          <a:pt x="79" y="157"/>
                        </a:lnTo>
                        <a:lnTo>
                          <a:pt x="79" y="157"/>
                        </a:lnTo>
                        <a:lnTo>
                          <a:pt x="79" y="157"/>
                        </a:lnTo>
                        <a:lnTo>
                          <a:pt x="79" y="157"/>
                        </a:lnTo>
                        <a:lnTo>
                          <a:pt x="79" y="157"/>
                        </a:lnTo>
                        <a:lnTo>
                          <a:pt x="79" y="157"/>
                        </a:lnTo>
                        <a:lnTo>
                          <a:pt x="79" y="157"/>
                        </a:lnTo>
                        <a:lnTo>
                          <a:pt x="79" y="158"/>
                        </a:lnTo>
                        <a:lnTo>
                          <a:pt x="79" y="158"/>
                        </a:lnTo>
                        <a:lnTo>
                          <a:pt x="79" y="158"/>
                        </a:lnTo>
                        <a:lnTo>
                          <a:pt x="79" y="158"/>
                        </a:lnTo>
                        <a:lnTo>
                          <a:pt x="79" y="158"/>
                        </a:lnTo>
                        <a:lnTo>
                          <a:pt x="79" y="158"/>
                        </a:lnTo>
                        <a:lnTo>
                          <a:pt x="79" y="158"/>
                        </a:lnTo>
                        <a:lnTo>
                          <a:pt x="79" y="158"/>
                        </a:lnTo>
                        <a:lnTo>
                          <a:pt x="79" y="158"/>
                        </a:lnTo>
                        <a:lnTo>
                          <a:pt x="79" y="158"/>
                        </a:lnTo>
                        <a:lnTo>
                          <a:pt x="79" y="159"/>
                        </a:lnTo>
                        <a:lnTo>
                          <a:pt x="79" y="159"/>
                        </a:lnTo>
                        <a:lnTo>
                          <a:pt x="79" y="159"/>
                        </a:lnTo>
                        <a:lnTo>
                          <a:pt x="79" y="159"/>
                        </a:lnTo>
                        <a:lnTo>
                          <a:pt x="79" y="159"/>
                        </a:lnTo>
                        <a:lnTo>
                          <a:pt x="79" y="159"/>
                        </a:lnTo>
                        <a:lnTo>
                          <a:pt x="79" y="159"/>
                        </a:lnTo>
                        <a:lnTo>
                          <a:pt x="79" y="159"/>
                        </a:lnTo>
                        <a:lnTo>
                          <a:pt x="79" y="159"/>
                        </a:lnTo>
                        <a:lnTo>
                          <a:pt x="79" y="160"/>
                        </a:lnTo>
                        <a:lnTo>
                          <a:pt x="79" y="160"/>
                        </a:lnTo>
                        <a:lnTo>
                          <a:pt x="79" y="160"/>
                        </a:lnTo>
                        <a:lnTo>
                          <a:pt x="79" y="160"/>
                        </a:lnTo>
                        <a:lnTo>
                          <a:pt x="79" y="160"/>
                        </a:lnTo>
                        <a:lnTo>
                          <a:pt x="79" y="160"/>
                        </a:lnTo>
                        <a:lnTo>
                          <a:pt x="79" y="161"/>
                        </a:lnTo>
                        <a:lnTo>
                          <a:pt x="79" y="161"/>
                        </a:lnTo>
                        <a:lnTo>
                          <a:pt x="79" y="160"/>
                        </a:lnTo>
                        <a:lnTo>
                          <a:pt x="79" y="161"/>
                        </a:lnTo>
                        <a:lnTo>
                          <a:pt x="79" y="161"/>
                        </a:lnTo>
                        <a:lnTo>
                          <a:pt x="79" y="161"/>
                        </a:lnTo>
                        <a:lnTo>
                          <a:pt x="79" y="161"/>
                        </a:lnTo>
                        <a:lnTo>
                          <a:pt x="79" y="161"/>
                        </a:lnTo>
                        <a:lnTo>
                          <a:pt x="79" y="161"/>
                        </a:lnTo>
                        <a:lnTo>
                          <a:pt x="79" y="161"/>
                        </a:lnTo>
                        <a:lnTo>
                          <a:pt x="79" y="161"/>
                        </a:lnTo>
                        <a:lnTo>
                          <a:pt x="79" y="161"/>
                        </a:lnTo>
                        <a:lnTo>
                          <a:pt x="79" y="162"/>
                        </a:lnTo>
                        <a:lnTo>
                          <a:pt x="79" y="162"/>
                        </a:lnTo>
                        <a:lnTo>
                          <a:pt x="79" y="162"/>
                        </a:lnTo>
                        <a:lnTo>
                          <a:pt x="79" y="162"/>
                        </a:lnTo>
                        <a:lnTo>
                          <a:pt x="79" y="162"/>
                        </a:lnTo>
                        <a:lnTo>
                          <a:pt x="79" y="162"/>
                        </a:lnTo>
                        <a:lnTo>
                          <a:pt x="79" y="162"/>
                        </a:lnTo>
                        <a:lnTo>
                          <a:pt x="79" y="162"/>
                        </a:lnTo>
                        <a:lnTo>
                          <a:pt x="79" y="163"/>
                        </a:lnTo>
                        <a:lnTo>
                          <a:pt x="79" y="163"/>
                        </a:lnTo>
                        <a:lnTo>
                          <a:pt x="79" y="163"/>
                        </a:lnTo>
                        <a:lnTo>
                          <a:pt x="79" y="163"/>
                        </a:lnTo>
                        <a:lnTo>
                          <a:pt x="79" y="163"/>
                        </a:lnTo>
                        <a:lnTo>
                          <a:pt x="79" y="163"/>
                        </a:lnTo>
                        <a:lnTo>
                          <a:pt x="79" y="163"/>
                        </a:lnTo>
                        <a:lnTo>
                          <a:pt x="79" y="163"/>
                        </a:lnTo>
                        <a:lnTo>
                          <a:pt x="79" y="163"/>
                        </a:lnTo>
                        <a:lnTo>
                          <a:pt x="79" y="163"/>
                        </a:lnTo>
                        <a:lnTo>
                          <a:pt x="79" y="164"/>
                        </a:lnTo>
                        <a:lnTo>
                          <a:pt x="79" y="164"/>
                        </a:lnTo>
                        <a:lnTo>
                          <a:pt x="79" y="164"/>
                        </a:lnTo>
                        <a:lnTo>
                          <a:pt x="79" y="164"/>
                        </a:lnTo>
                        <a:lnTo>
                          <a:pt x="80" y="164"/>
                        </a:lnTo>
                        <a:lnTo>
                          <a:pt x="80" y="164"/>
                        </a:lnTo>
                        <a:lnTo>
                          <a:pt x="80" y="164"/>
                        </a:lnTo>
                        <a:lnTo>
                          <a:pt x="80" y="164"/>
                        </a:lnTo>
                        <a:lnTo>
                          <a:pt x="80" y="164"/>
                        </a:lnTo>
                        <a:lnTo>
                          <a:pt x="80" y="165"/>
                        </a:lnTo>
                        <a:lnTo>
                          <a:pt x="80" y="164"/>
                        </a:lnTo>
                        <a:lnTo>
                          <a:pt x="80" y="165"/>
                        </a:lnTo>
                        <a:lnTo>
                          <a:pt x="80" y="165"/>
                        </a:lnTo>
                        <a:lnTo>
                          <a:pt x="80" y="165"/>
                        </a:lnTo>
                        <a:lnTo>
                          <a:pt x="80" y="165"/>
                        </a:lnTo>
                        <a:lnTo>
                          <a:pt x="80" y="165"/>
                        </a:lnTo>
                        <a:lnTo>
                          <a:pt x="80" y="165"/>
                        </a:lnTo>
                        <a:lnTo>
                          <a:pt x="80" y="165"/>
                        </a:lnTo>
                        <a:lnTo>
                          <a:pt x="80" y="165"/>
                        </a:lnTo>
                        <a:lnTo>
                          <a:pt x="80" y="165"/>
                        </a:lnTo>
                        <a:lnTo>
                          <a:pt x="80" y="166"/>
                        </a:lnTo>
                        <a:lnTo>
                          <a:pt x="80" y="166"/>
                        </a:lnTo>
                        <a:lnTo>
                          <a:pt x="80" y="166"/>
                        </a:lnTo>
                        <a:lnTo>
                          <a:pt x="80" y="166"/>
                        </a:lnTo>
                        <a:lnTo>
                          <a:pt x="80" y="166"/>
                        </a:lnTo>
                        <a:lnTo>
                          <a:pt x="80" y="166"/>
                        </a:lnTo>
                        <a:lnTo>
                          <a:pt x="80" y="166"/>
                        </a:lnTo>
                        <a:lnTo>
                          <a:pt x="80" y="167"/>
                        </a:lnTo>
                        <a:lnTo>
                          <a:pt x="80" y="167"/>
                        </a:lnTo>
                        <a:lnTo>
                          <a:pt x="80" y="167"/>
                        </a:lnTo>
                        <a:lnTo>
                          <a:pt x="80" y="167"/>
                        </a:lnTo>
                        <a:lnTo>
                          <a:pt x="80" y="167"/>
                        </a:lnTo>
                        <a:lnTo>
                          <a:pt x="80" y="167"/>
                        </a:lnTo>
                        <a:lnTo>
                          <a:pt x="80" y="167"/>
                        </a:lnTo>
                        <a:lnTo>
                          <a:pt x="80" y="167"/>
                        </a:lnTo>
                        <a:lnTo>
                          <a:pt x="80" y="167"/>
                        </a:lnTo>
                        <a:lnTo>
                          <a:pt x="80" y="167"/>
                        </a:lnTo>
                        <a:lnTo>
                          <a:pt x="80" y="167"/>
                        </a:lnTo>
                        <a:lnTo>
                          <a:pt x="80" y="168"/>
                        </a:lnTo>
                        <a:lnTo>
                          <a:pt x="80" y="168"/>
                        </a:lnTo>
                        <a:lnTo>
                          <a:pt x="80" y="168"/>
                        </a:lnTo>
                        <a:lnTo>
                          <a:pt x="80" y="168"/>
                        </a:lnTo>
                        <a:lnTo>
                          <a:pt x="80" y="168"/>
                        </a:lnTo>
                        <a:lnTo>
                          <a:pt x="80" y="168"/>
                        </a:lnTo>
                        <a:lnTo>
                          <a:pt x="80" y="168"/>
                        </a:lnTo>
                        <a:lnTo>
                          <a:pt x="80" y="168"/>
                        </a:lnTo>
                        <a:lnTo>
                          <a:pt x="80" y="168"/>
                        </a:lnTo>
                        <a:lnTo>
                          <a:pt x="80" y="168"/>
                        </a:lnTo>
                        <a:lnTo>
                          <a:pt x="80" y="169"/>
                        </a:lnTo>
                        <a:lnTo>
                          <a:pt x="80" y="169"/>
                        </a:lnTo>
                        <a:lnTo>
                          <a:pt x="80" y="169"/>
                        </a:lnTo>
                        <a:lnTo>
                          <a:pt x="80" y="169"/>
                        </a:lnTo>
                        <a:lnTo>
                          <a:pt x="80" y="169"/>
                        </a:lnTo>
                        <a:lnTo>
                          <a:pt x="80" y="169"/>
                        </a:lnTo>
                        <a:lnTo>
                          <a:pt x="80" y="169"/>
                        </a:lnTo>
                        <a:lnTo>
                          <a:pt x="80" y="169"/>
                        </a:lnTo>
                        <a:lnTo>
                          <a:pt x="80" y="170"/>
                        </a:lnTo>
                        <a:lnTo>
                          <a:pt x="80" y="170"/>
                        </a:lnTo>
                        <a:lnTo>
                          <a:pt x="80" y="170"/>
                        </a:lnTo>
                        <a:lnTo>
                          <a:pt x="80" y="170"/>
                        </a:lnTo>
                        <a:lnTo>
                          <a:pt x="80" y="170"/>
                        </a:lnTo>
                        <a:lnTo>
                          <a:pt x="80" y="170"/>
                        </a:lnTo>
                        <a:lnTo>
                          <a:pt x="80" y="170"/>
                        </a:lnTo>
                        <a:lnTo>
                          <a:pt x="80" y="170"/>
                        </a:lnTo>
                        <a:lnTo>
                          <a:pt x="80" y="170"/>
                        </a:lnTo>
                        <a:lnTo>
                          <a:pt x="80" y="170"/>
                        </a:lnTo>
                        <a:lnTo>
                          <a:pt x="80" y="171"/>
                        </a:lnTo>
                        <a:lnTo>
                          <a:pt x="80" y="171"/>
                        </a:lnTo>
                        <a:lnTo>
                          <a:pt x="80" y="171"/>
                        </a:lnTo>
                        <a:lnTo>
                          <a:pt x="80" y="171"/>
                        </a:lnTo>
                        <a:lnTo>
                          <a:pt x="80" y="171"/>
                        </a:lnTo>
                        <a:lnTo>
                          <a:pt x="80" y="171"/>
                        </a:lnTo>
                        <a:lnTo>
                          <a:pt x="80" y="171"/>
                        </a:lnTo>
                        <a:lnTo>
                          <a:pt x="80" y="171"/>
                        </a:lnTo>
                        <a:lnTo>
                          <a:pt x="80" y="172"/>
                        </a:lnTo>
                        <a:lnTo>
                          <a:pt x="80" y="172"/>
                        </a:lnTo>
                        <a:lnTo>
                          <a:pt x="80" y="172"/>
                        </a:lnTo>
                        <a:lnTo>
                          <a:pt x="80" y="172"/>
                        </a:lnTo>
                        <a:lnTo>
                          <a:pt x="80" y="172"/>
                        </a:lnTo>
                        <a:lnTo>
                          <a:pt x="80" y="172"/>
                        </a:lnTo>
                        <a:lnTo>
                          <a:pt x="80" y="172"/>
                        </a:lnTo>
                        <a:lnTo>
                          <a:pt x="80" y="172"/>
                        </a:lnTo>
                        <a:lnTo>
                          <a:pt x="80" y="172"/>
                        </a:lnTo>
                        <a:lnTo>
                          <a:pt x="80" y="172"/>
                        </a:lnTo>
                        <a:lnTo>
                          <a:pt x="80" y="172"/>
                        </a:lnTo>
                        <a:lnTo>
                          <a:pt x="80" y="172"/>
                        </a:lnTo>
                        <a:lnTo>
                          <a:pt x="80" y="173"/>
                        </a:lnTo>
                        <a:lnTo>
                          <a:pt x="80" y="173"/>
                        </a:lnTo>
                        <a:lnTo>
                          <a:pt x="80" y="173"/>
                        </a:lnTo>
                        <a:lnTo>
                          <a:pt x="80" y="173"/>
                        </a:lnTo>
                        <a:lnTo>
                          <a:pt x="80" y="173"/>
                        </a:lnTo>
                        <a:lnTo>
                          <a:pt x="80" y="173"/>
                        </a:lnTo>
                        <a:lnTo>
                          <a:pt x="80" y="173"/>
                        </a:lnTo>
                        <a:lnTo>
                          <a:pt x="80" y="173"/>
                        </a:lnTo>
                        <a:lnTo>
                          <a:pt x="80" y="173"/>
                        </a:lnTo>
                        <a:lnTo>
                          <a:pt x="80" y="174"/>
                        </a:lnTo>
                        <a:lnTo>
                          <a:pt x="80" y="174"/>
                        </a:lnTo>
                        <a:lnTo>
                          <a:pt x="80" y="174"/>
                        </a:lnTo>
                        <a:lnTo>
                          <a:pt x="80" y="174"/>
                        </a:lnTo>
                        <a:lnTo>
                          <a:pt x="80" y="174"/>
                        </a:lnTo>
                        <a:lnTo>
                          <a:pt x="80" y="174"/>
                        </a:lnTo>
                        <a:lnTo>
                          <a:pt x="80" y="174"/>
                        </a:lnTo>
                        <a:lnTo>
                          <a:pt x="80" y="174"/>
                        </a:lnTo>
                        <a:lnTo>
                          <a:pt x="80" y="174"/>
                        </a:lnTo>
                        <a:lnTo>
                          <a:pt x="80" y="175"/>
                        </a:lnTo>
                        <a:lnTo>
                          <a:pt x="80" y="175"/>
                        </a:lnTo>
                        <a:lnTo>
                          <a:pt x="80" y="175"/>
                        </a:lnTo>
                        <a:lnTo>
                          <a:pt x="80" y="175"/>
                        </a:lnTo>
                        <a:lnTo>
                          <a:pt x="80" y="175"/>
                        </a:lnTo>
                        <a:lnTo>
                          <a:pt x="80" y="175"/>
                        </a:lnTo>
                        <a:lnTo>
                          <a:pt x="80" y="175"/>
                        </a:lnTo>
                        <a:lnTo>
                          <a:pt x="80" y="175"/>
                        </a:lnTo>
                        <a:lnTo>
                          <a:pt x="81" y="176"/>
                        </a:lnTo>
                        <a:lnTo>
                          <a:pt x="81" y="175"/>
                        </a:lnTo>
                        <a:lnTo>
                          <a:pt x="81" y="176"/>
                        </a:lnTo>
                        <a:lnTo>
                          <a:pt x="81" y="176"/>
                        </a:lnTo>
                        <a:lnTo>
                          <a:pt x="81" y="176"/>
                        </a:lnTo>
                        <a:lnTo>
                          <a:pt x="81" y="176"/>
                        </a:lnTo>
                        <a:lnTo>
                          <a:pt x="81" y="176"/>
                        </a:lnTo>
                        <a:lnTo>
                          <a:pt x="81" y="176"/>
                        </a:lnTo>
                        <a:lnTo>
                          <a:pt x="81" y="176"/>
                        </a:lnTo>
                        <a:lnTo>
                          <a:pt x="81" y="176"/>
                        </a:lnTo>
                        <a:lnTo>
                          <a:pt x="81" y="177"/>
                        </a:lnTo>
                        <a:lnTo>
                          <a:pt x="81" y="177"/>
                        </a:lnTo>
                        <a:lnTo>
                          <a:pt x="81" y="177"/>
                        </a:lnTo>
                        <a:lnTo>
                          <a:pt x="81" y="177"/>
                        </a:lnTo>
                        <a:lnTo>
                          <a:pt x="81" y="177"/>
                        </a:lnTo>
                        <a:lnTo>
                          <a:pt x="81" y="177"/>
                        </a:lnTo>
                        <a:lnTo>
                          <a:pt x="81" y="177"/>
                        </a:lnTo>
                        <a:lnTo>
                          <a:pt x="81" y="177"/>
                        </a:lnTo>
                        <a:lnTo>
                          <a:pt x="81" y="177"/>
                        </a:lnTo>
                        <a:lnTo>
                          <a:pt x="81" y="177"/>
                        </a:lnTo>
                        <a:lnTo>
                          <a:pt x="81" y="178"/>
                        </a:lnTo>
                        <a:lnTo>
                          <a:pt x="81" y="178"/>
                        </a:lnTo>
                        <a:lnTo>
                          <a:pt x="81" y="178"/>
                        </a:lnTo>
                        <a:lnTo>
                          <a:pt x="81" y="178"/>
                        </a:lnTo>
                        <a:lnTo>
                          <a:pt x="81" y="178"/>
                        </a:lnTo>
                        <a:lnTo>
                          <a:pt x="81" y="178"/>
                        </a:lnTo>
                        <a:lnTo>
                          <a:pt x="81" y="178"/>
                        </a:lnTo>
                        <a:lnTo>
                          <a:pt x="81" y="179"/>
                        </a:lnTo>
                        <a:lnTo>
                          <a:pt x="81" y="178"/>
                        </a:lnTo>
                        <a:lnTo>
                          <a:pt x="81" y="179"/>
                        </a:lnTo>
                        <a:lnTo>
                          <a:pt x="81" y="179"/>
                        </a:lnTo>
                        <a:lnTo>
                          <a:pt x="81" y="179"/>
                        </a:lnTo>
                        <a:lnTo>
                          <a:pt x="81" y="179"/>
                        </a:lnTo>
                        <a:lnTo>
                          <a:pt x="81" y="179"/>
                        </a:lnTo>
                        <a:lnTo>
                          <a:pt x="81" y="179"/>
                        </a:lnTo>
                        <a:lnTo>
                          <a:pt x="81" y="179"/>
                        </a:lnTo>
                        <a:lnTo>
                          <a:pt x="81" y="179"/>
                        </a:lnTo>
                        <a:lnTo>
                          <a:pt x="81" y="179"/>
                        </a:lnTo>
                        <a:lnTo>
                          <a:pt x="81" y="179"/>
                        </a:lnTo>
                        <a:lnTo>
                          <a:pt x="81" y="180"/>
                        </a:lnTo>
                        <a:lnTo>
                          <a:pt x="81" y="179"/>
                        </a:lnTo>
                        <a:lnTo>
                          <a:pt x="81" y="180"/>
                        </a:lnTo>
                        <a:lnTo>
                          <a:pt x="81" y="180"/>
                        </a:lnTo>
                        <a:lnTo>
                          <a:pt x="81" y="180"/>
                        </a:lnTo>
                        <a:lnTo>
                          <a:pt x="81" y="180"/>
                        </a:lnTo>
                        <a:lnTo>
                          <a:pt x="81" y="180"/>
                        </a:lnTo>
                        <a:lnTo>
                          <a:pt x="81" y="180"/>
                        </a:lnTo>
                        <a:lnTo>
                          <a:pt x="81" y="181"/>
                        </a:lnTo>
                        <a:lnTo>
                          <a:pt x="81" y="180"/>
                        </a:lnTo>
                        <a:lnTo>
                          <a:pt x="81" y="181"/>
                        </a:lnTo>
                        <a:lnTo>
                          <a:pt x="81" y="181"/>
                        </a:lnTo>
                        <a:lnTo>
                          <a:pt x="81" y="181"/>
                        </a:lnTo>
                        <a:lnTo>
                          <a:pt x="81" y="181"/>
                        </a:lnTo>
                        <a:lnTo>
                          <a:pt x="81" y="181"/>
                        </a:lnTo>
                        <a:lnTo>
                          <a:pt x="81" y="181"/>
                        </a:lnTo>
                        <a:lnTo>
                          <a:pt x="81" y="181"/>
                        </a:lnTo>
                        <a:lnTo>
                          <a:pt x="81" y="181"/>
                        </a:lnTo>
                        <a:lnTo>
                          <a:pt x="81" y="181"/>
                        </a:lnTo>
                        <a:lnTo>
                          <a:pt x="81" y="182"/>
                        </a:lnTo>
                        <a:lnTo>
                          <a:pt x="81" y="182"/>
                        </a:lnTo>
                        <a:lnTo>
                          <a:pt x="81" y="182"/>
                        </a:lnTo>
                        <a:lnTo>
                          <a:pt x="81" y="182"/>
                        </a:lnTo>
                        <a:lnTo>
                          <a:pt x="81" y="182"/>
                        </a:lnTo>
                        <a:lnTo>
                          <a:pt x="81" y="182"/>
                        </a:lnTo>
                        <a:lnTo>
                          <a:pt x="81" y="182"/>
                        </a:lnTo>
                        <a:lnTo>
                          <a:pt x="81" y="182"/>
                        </a:lnTo>
                        <a:lnTo>
                          <a:pt x="81" y="182"/>
                        </a:lnTo>
                        <a:lnTo>
                          <a:pt x="81" y="182"/>
                        </a:lnTo>
                        <a:lnTo>
                          <a:pt x="81" y="182"/>
                        </a:lnTo>
                        <a:lnTo>
                          <a:pt x="81" y="182"/>
                        </a:lnTo>
                        <a:lnTo>
                          <a:pt x="81" y="183"/>
                        </a:lnTo>
                        <a:lnTo>
                          <a:pt x="81" y="183"/>
                        </a:lnTo>
                        <a:lnTo>
                          <a:pt x="81" y="183"/>
                        </a:lnTo>
                        <a:lnTo>
                          <a:pt x="81" y="183"/>
                        </a:lnTo>
                        <a:lnTo>
                          <a:pt x="81" y="183"/>
                        </a:lnTo>
                        <a:lnTo>
                          <a:pt x="81" y="183"/>
                        </a:lnTo>
                        <a:lnTo>
                          <a:pt x="81" y="183"/>
                        </a:lnTo>
                        <a:lnTo>
                          <a:pt x="81" y="183"/>
                        </a:lnTo>
                        <a:lnTo>
                          <a:pt x="81" y="183"/>
                        </a:lnTo>
                        <a:lnTo>
                          <a:pt x="81" y="184"/>
                        </a:lnTo>
                        <a:lnTo>
                          <a:pt x="81" y="184"/>
                        </a:lnTo>
                        <a:lnTo>
                          <a:pt x="81" y="184"/>
                        </a:lnTo>
                        <a:lnTo>
                          <a:pt x="81" y="184"/>
                        </a:lnTo>
                        <a:lnTo>
                          <a:pt x="81" y="184"/>
                        </a:lnTo>
                        <a:lnTo>
                          <a:pt x="81" y="184"/>
                        </a:lnTo>
                        <a:lnTo>
                          <a:pt x="81" y="184"/>
                        </a:lnTo>
                        <a:lnTo>
                          <a:pt x="81" y="184"/>
                        </a:lnTo>
                        <a:lnTo>
                          <a:pt x="81" y="185"/>
                        </a:lnTo>
                        <a:lnTo>
                          <a:pt x="81" y="184"/>
                        </a:lnTo>
                        <a:lnTo>
                          <a:pt x="81" y="185"/>
                        </a:lnTo>
                        <a:lnTo>
                          <a:pt x="81" y="185"/>
                        </a:lnTo>
                        <a:lnTo>
                          <a:pt x="81" y="185"/>
                        </a:lnTo>
                        <a:lnTo>
                          <a:pt x="81" y="185"/>
                        </a:lnTo>
                        <a:lnTo>
                          <a:pt x="81" y="185"/>
                        </a:lnTo>
                        <a:lnTo>
                          <a:pt x="81" y="185"/>
                        </a:lnTo>
                        <a:lnTo>
                          <a:pt x="81" y="185"/>
                        </a:lnTo>
                        <a:lnTo>
                          <a:pt x="81" y="185"/>
                        </a:lnTo>
                        <a:lnTo>
                          <a:pt x="81" y="185"/>
                        </a:lnTo>
                        <a:lnTo>
                          <a:pt x="82" y="186"/>
                        </a:lnTo>
                        <a:lnTo>
                          <a:pt x="82" y="186"/>
                        </a:lnTo>
                        <a:lnTo>
                          <a:pt x="82" y="186"/>
                        </a:lnTo>
                        <a:lnTo>
                          <a:pt x="82" y="186"/>
                        </a:lnTo>
                        <a:lnTo>
                          <a:pt x="82" y="186"/>
                        </a:lnTo>
                        <a:lnTo>
                          <a:pt x="82" y="186"/>
                        </a:lnTo>
                        <a:lnTo>
                          <a:pt x="82" y="186"/>
                        </a:lnTo>
                        <a:lnTo>
                          <a:pt x="82" y="186"/>
                        </a:lnTo>
                        <a:lnTo>
                          <a:pt x="82" y="186"/>
                        </a:lnTo>
                        <a:lnTo>
                          <a:pt x="82" y="186"/>
                        </a:lnTo>
                        <a:lnTo>
                          <a:pt x="82" y="186"/>
                        </a:lnTo>
                        <a:lnTo>
                          <a:pt x="82" y="187"/>
                        </a:lnTo>
                        <a:lnTo>
                          <a:pt x="82" y="187"/>
                        </a:lnTo>
                        <a:lnTo>
                          <a:pt x="82" y="187"/>
                        </a:lnTo>
                        <a:lnTo>
                          <a:pt x="82" y="187"/>
                        </a:lnTo>
                        <a:lnTo>
                          <a:pt x="82" y="187"/>
                        </a:lnTo>
                        <a:lnTo>
                          <a:pt x="82" y="187"/>
                        </a:lnTo>
                        <a:lnTo>
                          <a:pt x="82" y="187"/>
                        </a:lnTo>
                        <a:lnTo>
                          <a:pt x="82" y="187"/>
                        </a:lnTo>
                        <a:lnTo>
                          <a:pt x="82" y="187"/>
                        </a:lnTo>
                        <a:lnTo>
                          <a:pt x="82" y="187"/>
                        </a:lnTo>
                        <a:lnTo>
                          <a:pt x="82" y="188"/>
                        </a:lnTo>
                        <a:lnTo>
                          <a:pt x="82" y="188"/>
                        </a:lnTo>
                        <a:lnTo>
                          <a:pt x="82" y="188"/>
                        </a:lnTo>
                        <a:lnTo>
                          <a:pt x="82" y="188"/>
                        </a:lnTo>
                        <a:lnTo>
                          <a:pt x="82" y="188"/>
                        </a:lnTo>
                        <a:lnTo>
                          <a:pt x="82" y="188"/>
                        </a:lnTo>
                        <a:lnTo>
                          <a:pt x="82" y="188"/>
                        </a:lnTo>
                        <a:lnTo>
                          <a:pt x="82" y="188"/>
                        </a:lnTo>
                        <a:lnTo>
                          <a:pt x="82" y="188"/>
                        </a:lnTo>
                        <a:lnTo>
                          <a:pt x="82" y="189"/>
                        </a:lnTo>
                        <a:lnTo>
                          <a:pt x="82" y="189"/>
                        </a:lnTo>
                        <a:lnTo>
                          <a:pt x="82" y="189"/>
                        </a:lnTo>
                        <a:lnTo>
                          <a:pt x="82" y="189"/>
                        </a:lnTo>
                        <a:lnTo>
                          <a:pt x="82" y="189"/>
                        </a:lnTo>
                        <a:lnTo>
                          <a:pt x="82" y="189"/>
                        </a:lnTo>
                        <a:lnTo>
                          <a:pt x="82" y="189"/>
                        </a:lnTo>
                        <a:lnTo>
                          <a:pt x="82" y="189"/>
                        </a:lnTo>
                        <a:lnTo>
                          <a:pt x="82" y="189"/>
                        </a:lnTo>
                        <a:lnTo>
                          <a:pt x="82" y="189"/>
                        </a:lnTo>
                        <a:lnTo>
                          <a:pt x="82" y="189"/>
                        </a:lnTo>
                        <a:lnTo>
                          <a:pt x="82" y="189"/>
                        </a:lnTo>
                        <a:lnTo>
                          <a:pt x="82" y="189"/>
                        </a:lnTo>
                        <a:lnTo>
                          <a:pt x="82" y="190"/>
                        </a:lnTo>
                        <a:lnTo>
                          <a:pt x="82" y="189"/>
                        </a:lnTo>
                        <a:lnTo>
                          <a:pt x="82" y="190"/>
                        </a:lnTo>
                        <a:lnTo>
                          <a:pt x="82" y="190"/>
                        </a:lnTo>
                        <a:lnTo>
                          <a:pt x="82" y="190"/>
                        </a:lnTo>
                        <a:lnTo>
                          <a:pt x="82" y="190"/>
                        </a:lnTo>
                        <a:lnTo>
                          <a:pt x="82" y="190"/>
                        </a:lnTo>
                        <a:lnTo>
                          <a:pt x="82" y="190"/>
                        </a:lnTo>
                        <a:lnTo>
                          <a:pt x="82" y="190"/>
                        </a:lnTo>
                        <a:lnTo>
                          <a:pt x="82" y="191"/>
                        </a:lnTo>
                        <a:lnTo>
                          <a:pt x="82" y="190"/>
                        </a:lnTo>
                        <a:lnTo>
                          <a:pt x="82" y="191"/>
                        </a:lnTo>
                        <a:lnTo>
                          <a:pt x="82" y="191"/>
                        </a:lnTo>
                        <a:lnTo>
                          <a:pt x="82" y="191"/>
                        </a:lnTo>
                        <a:lnTo>
                          <a:pt x="82" y="191"/>
                        </a:lnTo>
                        <a:lnTo>
                          <a:pt x="82" y="191"/>
                        </a:lnTo>
                        <a:lnTo>
                          <a:pt x="82" y="191"/>
                        </a:lnTo>
                        <a:lnTo>
                          <a:pt x="82" y="191"/>
                        </a:lnTo>
                        <a:lnTo>
                          <a:pt x="82" y="191"/>
                        </a:lnTo>
                        <a:lnTo>
                          <a:pt x="82" y="191"/>
                        </a:lnTo>
                        <a:lnTo>
                          <a:pt x="82" y="191"/>
                        </a:lnTo>
                        <a:lnTo>
                          <a:pt x="82" y="191"/>
                        </a:lnTo>
                        <a:lnTo>
                          <a:pt x="82" y="192"/>
                        </a:lnTo>
                        <a:lnTo>
                          <a:pt x="82" y="192"/>
                        </a:lnTo>
                        <a:lnTo>
                          <a:pt x="82" y="192"/>
                        </a:lnTo>
                        <a:lnTo>
                          <a:pt x="82" y="192"/>
                        </a:lnTo>
                        <a:lnTo>
                          <a:pt x="82" y="192"/>
                        </a:lnTo>
                        <a:lnTo>
                          <a:pt x="82" y="192"/>
                        </a:lnTo>
                        <a:lnTo>
                          <a:pt x="82" y="192"/>
                        </a:lnTo>
                        <a:lnTo>
                          <a:pt x="82" y="193"/>
                        </a:lnTo>
                        <a:lnTo>
                          <a:pt x="82" y="192"/>
                        </a:lnTo>
                        <a:lnTo>
                          <a:pt x="82" y="193"/>
                        </a:lnTo>
                        <a:lnTo>
                          <a:pt x="82" y="193"/>
                        </a:lnTo>
                        <a:lnTo>
                          <a:pt x="82" y="193"/>
                        </a:lnTo>
                        <a:lnTo>
                          <a:pt x="82" y="193"/>
                        </a:lnTo>
                        <a:lnTo>
                          <a:pt x="82" y="193"/>
                        </a:lnTo>
                        <a:lnTo>
                          <a:pt x="82" y="193"/>
                        </a:lnTo>
                        <a:lnTo>
                          <a:pt x="82" y="193"/>
                        </a:lnTo>
                        <a:lnTo>
                          <a:pt x="82" y="193"/>
                        </a:lnTo>
                        <a:lnTo>
                          <a:pt x="82" y="193"/>
                        </a:lnTo>
                        <a:lnTo>
                          <a:pt x="82" y="194"/>
                        </a:lnTo>
                        <a:lnTo>
                          <a:pt x="82" y="194"/>
                        </a:lnTo>
                        <a:lnTo>
                          <a:pt x="82" y="194"/>
                        </a:lnTo>
                        <a:lnTo>
                          <a:pt x="82" y="194"/>
                        </a:lnTo>
                        <a:lnTo>
                          <a:pt x="82" y="194"/>
                        </a:lnTo>
                        <a:lnTo>
                          <a:pt x="82" y="194"/>
                        </a:lnTo>
                        <a:lnTo>
                          <a:pt x="82" y="194"/>
                        </a:lnTo>
                        <a:lnTo>
                          <a:pt x="82" y="194"/>
                        </a:lnTo>
                        <a:lnTo>
                          <a:pt x="82" y="194"/>
                        </a:lnTo>
                        <a:lnTo>
                          <a:pt x="82" y="194"/>
                        </a:lnTo>
                        <a:lnTo>
                          <a:pt x="82" y="194"/>
                        </a:lnTo>
                        <a:lnTo>
                          <a:pt x="82" y="195"/>
                        </a:lnTo>
                        <a:lnTo>
                          <a:pt x="82" y="195"/>
                        </a:lnTo>
                        <a:lnTo>
                          <a:pt x="82" y="195"/>
                        </a:lnTo>
                        <a:lnTo>
                          <a:pt x="82" y="195"/>
                        </a:lnTo>
                        <a:lnTo>
                          <a:pt x="82" y="195"/>
                        </a:lnTo>
                        <a:lnTo>
                          <a:pt x="82" y="195"/>
                        </a:lnTo>
                        <a:lnTo>
                          <a:pt x="82" y="195"/>
                        </a:lnTo>
                        <a:lnTo>
                          <a:pt x="82" y="195"/>
                        </a:lnTo>
                        <a:lnTo>
                          <a:pt x="82" y="195"/>
                        </a:lnTo>
                        <a:lnTo>
                          <a:pt x="82" y="195"/>
                        </a:lnTo>
                        <a:lnTo>
                          <a:pt x="82" y="196"/>
                        </a:lnTo>
                        <a:lnTo>
                          <a:pt x="82" y="196"/>
                        </a:lnTo>
                        <a:lnTo>
                          <a:pt x="82" y="196"/>
                        </a:lnTo>
                        <a:lnTo>
                          <a:pt x="82" y="196"/>
                        </a:lnTo>
                        <a:lnTo>
                          <a:pt x="83" y="196"/>
                        </a:lnTo>
                        <a:lnTo>
                          <a:pt x="83" y="196"/>
                        </a:lnTo>
                        <a:lnTo>
                          <a:pt x="83" y="196"/>
                        </a:lnTo>
                        <a:lnTo>
                          <a:pt x="83" y="196"/>
                        </a:lnTo>
                        <a:lnTo>
                          <a:pt x="83" y="196"/>
                        </a:lnTo>
                        <a:lnTo>
                          <a:pt x="83" y="196"/>
                        </a:lnTo>
                        <a:lnTo>
                          <a:pt x="83" y="196"/>
                        </a:lnTo>
                        <a:lnTo>
                          <a:pt x="83" y="197"/>
                        </a:lnTo>
                        <a:lnTo>
                          <a:pt x="83" y="197"/>
                        </a:lnTo>
                        <a:lnTo>
                          <a:pt x="83" y="197"/>
                        </a:lnTo>
                        <a:lnTo>
                          <a:pt x="83" y="197"/>
                        </a:lnTo>
                        <a:lnTo>
                          <a:pt x="83" y="197"/>
                        </a:lnTo>
                        <a:lnTo>
                          <a:pt x="83" y="197"/>
                        </a:lnTo>
                        <a:lnTo>
                          <a:pt x="83" y="197"/>
                        </a:lnTo>
                        <a:lnTo>
                          <a:pt x="83" y="197"/>
                        </a:lnTo>
                        <a:lnTo>
                          <a:pt x="83" y="197"/>
                        </a:lnTo>
                        <a:lnTo>
                          <a:pt x="83" y="197"/>
                        </a:lnTo>
                        <a:lnTo>
                          <a:pt x="83" y="198"/>
                        </a:lnTo>
                        <a:lnTo>
                          <a:pt x="83" y="198"/>
                        </a:lnTo>
                        <a:lnTo>
                          <a:pt x="83" y="198"/>
                        </a:lnTo>
                        <a:lnTo>
                          <a:pt x="83" y="198"/>
                        </a:lnTo>
                        <a:lnTo>
                          <a:pt x="83" y="198"/>
                        </a:lnTo>
                        <a:lnTo>
                          <a:pt x="83" y="198"/>
                        </a:lnTo>
                        <a:lnTo>
                          <a:pt x="83" y="198"/>
                        </a:lnTo>
                        <a:lnTo>
                          <a:pt x="83" y="198"/>
                        </a:lnTo>
                        <a:lnTo>
                          <a:pt x="83" y="198"/>
                        </a:lnTo>
                        <a:lnTo>
                          <a:pt x="83" y="198"/>
                        </a:lnTo>
                        <a:lnTo>
                          <a:pt x="83" y="199"/>
                        </a:lnTo>
                        <a:lnTo>
                          <a:pt x="83" y="199"/>
                        </a:lnTo>
                        <a:lnTo>
                          <a:pt x="83" y="198"/>
                        </a:lnTo>
                        <a:lnTo>
                          <a:pt x="83" y="199"/>
                        </a:lnTo>
                        <a:lnTo>
                          <a:pt x="83" y="199"/>
                        </a:lnTo>
                        <a:lnTo>
                          <a:pt x="83" y="199"/>
                        </a:lnTo>
                        <a:lnTo>
                          <a:pt x="83" y="199"/>
                        </a:lnTo>
                        <a:lnTo>
                          <a:pt x="83" y="199"/>
                        </a:lnTo>
                        <a:lnTo>
                          <a:pt x="83" y="199"/>
                        </a:lnTo>
                        <a:lnTo>
                          <a:pt x="83" y="199"/>
                        </a:lnTo>
                        <a:lnTo>
                          <a:pt x="83" y="199"/>
                        </a:lnTo>
                        <a:lnTo>
                          <a:pt x="83" y="199"/>
                        </a:lnTo>
                        <a:lnTo>
                          <a:pt x="83" y="200"/>
                        </a:lnTo>
                        <a:lnTo>
                          <a:pt x="83" y="199"/>
                        </a:lnTo>
                        <a:lnTo>
                          <a:pt x="83" y="200"/>
                        </a:lnTo>
                        <a:lnTo>
                          <a:pt x="83" y="200"/>
                        </a:lnTo>
                        <a:lnTo>
                          <a:pt x="83" y="200"/>
                        </a:lnTo>
                        <a:lnTo>
                          <a:pt x="83" y="200"/>
                        </a:lnTo>
                        <a:lnTo>
                          <a:pt x="83" y="200"/>
                        </a:lnTo>
                        <a:lnTo>
                          <a:pt x="83" y="200"/>
                        </a:lnTo>
                        <a:lnTo>
                          <a:pt x="83" y="200"/>
                        </a:lnTo>
                        <a:lnTo>
                          <a:pt x="83" y="201"/>
                        </a:lnTo>
                        <a:lnTo>
                          <a:pt x="83" y="201"/>
                        </a:lnTo>
                        <a:lnTo>
                          <a:pt x="83" y="201"/>
                        </a:lnTo>
                        <a:lnTo>
                          <a:pt x="83" y="201"/>
                        </a:lnTo>
                        <a:lnTo>
                          <a:pt x="83" y="201"/>
                        </a:lnTo>
                        <a:lnTo>
                          <a:pt x="83" y="201"/>
                        </a:lnTo>
                        <a:lnTo>
                          <a:pt x="83" y="201"/>
                        </a:lnTo>
                        <a:lnTo>
                          <a:pt x="83" y="201"/>
                        </a:lnTo>
                        <a:lnTo>
                          <a:pt x="83" y="202"/>
                        </a:lnTo>
                        <a:lnTo>
                          <a:pt x="83" y="202"/>
                        </a:lnTo>
                        <a:lnTo>
                          <a:pt x="83" y="202"/>
                        </a:lnTo>
                        <a:lnTo>
                          <a:pt x="83" y="202"/>
                        </a:lnTo>
                        <a:lnTo>
                          <a:pt x="83" y="202"/>
                        </a:lnTo>
                        <a:lnTo>
                          <a:pt x="83" y="202"/>
                        </a:lnTo>
                        <a:lnTo>
                          <a:pt x="83" y="202"/>
                        </a:lnTo>
                        <a:lnTo>
                          <a:pt x="83" y="202"/>
                        </a:lnTo>
                        <a:lnTo>
                          <a:pt x="83" y="202"/>
                        </a:lnTo>
                        <a:lnTo>
                          <a:pt x="83" y="202"/>
                        </a:lnTo>
                        <a:lnTo>
                          <a:pt x="83" y="202"/>
                        </a:lnTo>
                        <a:lnTo>
                          <a:pt x="83" y="202"/>
                        </a:lnTo>
                        <a:lnTo>
                          <a:pt x="83" y="203"/>
                        </a:lnTo>
                        <a:lnTo>
                          <a:pt x="83" y="203"/>
                        </a:lnTo>
                        <a:lnTo>
                          <a:pt x="83" y="203"/>
                        </a:lnTo>
                        <a:lnTo>
                          <a:pt x="83" y="203"/>
                        </a:lnTo>
                        <a:lnTo>
                          <a:pt x="83" y="203"/>
                        </a:lnTo>
                        <a:lnTo>
                          <a:pt x="83" y="203"/>
                        </a:lnTo>
                        <a:lnTo>
                          <a:pt x="83" y="203"/>
                        </a:lnTo>
                        <a:lnTo>
                          <a:pt x="83" y="203"/>
                        </a:lnTo>
                        <a:lnTo>
                          <a:pt x="83" y="203"/>
                        </a:lnTo>
                        <a:lnTo>
                          <a:pt x="83" y="204"/>
                        </a:lnTo>
                        <a:lnTo>
                          <a:pt x="83" y="204"/>
                        </a:lnTo>
                        <a:lnTo>
                          <a:pt x="83" y="203"/>
                        </a:lnTo>
                        <a:lnTo>
                          <a:pt x="83" y="204"/>
                        </a:lnTo>
                        <a:lnTo>
                          <a:pt x="83" y="204"/>
                        </a:lnTo>
                        <a:lnTo>
                          <a:pt x="83" y="204"/>
                        </a:lnTo>
                        <a:lnTo>
                          <a:pt x="83" y="204"/>
                        </a:lnTo>
                        <a:lnTo>
                          <a:pt x="83" y="204"/>
                        </a:lnTo>
                        <a:lnTo>
                          <a:pt x="83" y="204"/>
                        </a:lnTo>
                        <a:lnTo>
                          <a:pt x="83" y="204"/>
                        </a:lnTo>
                        <a:lnTo>
                          <a:pt x="83" y="204"/>
                        </a:lnTo>
                        <a:lnTo>
                          <a:pt x="83" y="205"/>
                        </a:lnTo>
                        <a:lnTo>
                          <a:pt x="83" y="205"/>
                        </a:lnTo>
                        <a:lnTo>
                          <a:pt x="83" y="204"/>
                        </a:lnTo>
                        <a:lnTo>
                          <a:pt x="83" y="205"/>
                        </a:lnTo>
                        <a:lnTo>
                          <a:pt x="83" y="205"/>
                        </a:lnTo>
                        <a:lnTo>
                          <a:pt x="83" y="205"/>
                        </a:lnTo>
                        <a:lnTo>
                          <a:pt x="83" y="205"/>
                        </a:lnTo>
                        <a:lnTo>
                          <a:pt x="83" y="205"/>
                        </a:lnTo>
                        <a:lnTo>
                          <a:pt x="83" y="205"/>
                        </a:lnTo>
                        <a:lnTo>
                          <a:pt x="83" y="205"/>
                        </a:lnTo>
                        <a:lnTo>
                          <a:pt x="84" y="206"/>
                        </a:lnTo>
                        <a:lnTo>
                          <a:pt x="84" y="206"/>
                        </a:lnTo>
                        <a:lnTo>
                          <a:pt x="84" y="206"/>
                        </a:lnTo>
                        <a:lnTo>
                          <a:pt x="84" y="206"/>
                        </a:lnTo>
                        <a:lnTo>
                          <a:pt x="84" y="206"/>
                        </a:lnTo>
                        <a:lnTo>
                          <a:pt x="84" y="206"/>
                        </a:lnTo>
                        <a:lnTo>
                          <a:pt x="84" y="206"/>
                        </a:lnTo>
                        <a:lnTo>
                          <a:pt x="84" y="206"/>
                        </a:lnTo>
                        <a:lnTo>
                          <a:pt x="84" y="206"/>
                        </a:lnTo>
                        <a:lnTo>
                          <a:pt x="84" y="206"/>
                        </a:lnTo>
                        <a:lnTo>
                          <a:pt x="84" y="207"/>
                        </a:lnTo>
                        <a:lnTo>
                          <a:pt x="84" y="206"/>
                        </a:lnTo>
                        <a:lnTo>
                          <a:pt x="84" y="207"/>
                        </a:lnTo>
                        <a:lnTo>
                          <a:pt x="84" y="207"/>
                        </a:lnTo>
                        <a:lnTo>
                          <a:pt x="84" y="207"/>
                        </a:lnTo>
                        <a:lnTo>
                          <a:pt x="84" y="207"/>
                        </a:lnTo>
                        <a:lnTo>
                          <a:pt x="84" y="207"/>
                        </a:lnTo>
                        <a:lnTo>
                          <a:pt x="84" y="207"/>
                        </a:lnTo>
                        <a:lnTo>
                          <a:pt x="84" y="207"/>
                        </a:lnTo>
                        <a:lnTo>
                          <a:pt x="84" y="207"/>
                        </a:lnTo>
                        <a:lnTo>
                          <a:pt x="84" y="207"/>
                        </a:lnTo>
                        <a:lnTo>
                          <a:pt x="84" y="207"/>
                        </a:lnTo>
                        <a:lnTo>
                          <a:pt x="84" y="208"/>
                        </a:lnTo>
                        <a:lnTo>
                          <a:pt x="84" y="208"/>
                        </a:lnTo>
                        <a:lnTo>
                          <a:pt x="84" y="208"/>
                        </a:lnTo>
                        <a:lnTo>
                          <a:pt x="84" y="208"/>
                        </a:lnTo>
                        <a:lnTo>
                          <a:pt x="84" y="208"/>
                        </a:lnTo>
                        <a:lnTo>
                          <a:pt x="84" y="208"/>
                        </a:lnTo>
                        <a:lnTo>
                          <a:pt x="84" y="208"/>
                        </a:lnTo>
                        <a:lnTo>
                          <a:pt x="84" y="208"/>
                        </a:lnTo>
                        <a:lnTo>
                          <a:pt x="84" y="208"/>
                        </a:lnTo>
                        <a:lnTo>
                          <a:pt x="84" y="208"/>
                        </a:lnTo>
                        <a:lnTo>
                          <a:pt x="84" y="208"/>
                        </a:lnTo>
                        <a:lnTo>
                          <a:pt x="84" y="209"/>
                        </a:lnTo>
                        <a:lnTo>
                          <a:pt x="84" y="209"/>
                        </a:lnTo>
                        <a:lnTo>
                          <a:pt x="84" y="209"/>
                        </a:lnTo>
                        <a:lnTo>
                          <a:pt x="84" y="209"/>
                        </a:lnTo>
                        <a:lnTo>
                          <a:pt x="84" y="209"/>
                        </a:lnTo>
                        <a:lnTo>
                          <a:pt x="84" y="209"/>
                        </a:lnTo>
                        <a:lnTo>
                          <a:pt x="84" y="209"/>
                        </a:lnTo>
                        <a:lnTo>
                          <a:pt x="84" y="209"/>
                        </a:lnTo>
                        <a:lnTo>
                          <a:pt x="84" y="210"/>
                        </a:lnTo>
                        <a:lnTo>
                          <a:pt x="84" y="210"/>
                        </a:lnTo>
                        <a:lnTo>
                          <a:pt x="84" y="210"/>
                        </a:lnTo>
                        <a:lnTo>
                          <a:pt x="84" y="210"/>
                        </a:lnTo>
                        <a:lnTo>
                          <a:pt x="84" y="210"/>
                        </a:lnTo>
                        <a:lnTo>
                          <a:pt x="84" y="210"/>
                        </a:lnTo>
                        <a:lnTo>
                          <a:pt x="84" y="210"/>
                        </a:lnTo>
                        <a:lnTo>
                          <a:pt x="84" y="210"/>
                        </a:lnTo>
                        <a:lnTo>
                          <a:pt x="84" y="210"/>
                        </a:lnTo>
                        <a:lnTo>
                          <a:pt x="84" y="210"/>
                        </a:lnTo>
                        <a:lnTo>
                          <a:pt x="84" y="211"/>
                        </a:lnTo>
                        <a:lnTo>
                          <a:pt x="84" y="211"/>
                        </a:lnTo>
                        <a:lnTo>
                          <a:pt x="84" y="211"/>
                        </a:lnTo>
                        <a:lnTo>
                          <a:pt x="84" y="211"/>
                        </a:lnTo>
                        <a:lnTo>
                          <a:pt x="84" y="211"/>
                        </a:lnTo>
                        <a:lnTo>
                          <a:pt x="84" y="211"/>
                        </a:lnTo>
                        <a:lnTo>
                          <a:pt x="84" y="211"/>
                        </a:lnTo>
                        <a:lnTo>
                          <a:pt x="84" y="211"/>
                        </a:lnTo>
                        <a:lnTo>
                          <a:pt x="84" y="211"/>
                        </a:lnTo>
                        <a:lnTo>
                          <a:pt x="84" y="211"/>
                        </a:lnTo>
                        <a:lnTo>
                          <a:pt x="84" y="211"/>
                        </a:lnTo>
                        <a:lnTo>
                          <a:pt x="84" y="212"/>
                        </a:lnTo>
                        <a:lnTo>
                          <a:pt x="84" y="212"/>
                        </a:lnTo>
                        <a:lnTo>
                          <a:pt x="84" y="212"/>
                        </a:lnTo>
                        <a:lnTo>
                          <a:pt x="84" y="212"/>
                        </a:lnTo>
                        <a:lnTo>
                          <a:pt x="84" y="212"/>
                        </a:lnTo>
                        <a:lnTo>
                          <a:pt x="84" y="212"/>
                        </a:lnTo>
                        <a:lnTo>
                          <a:pt x="84" y="212"/>
                        </a:lnTo>
                        <a:lnTo>
                          <a:pt x="84" y="212"/>
                        </a:lnTo>
                        <a:lnTo>
                          <a:pt x="84" y="212"/>
                        </a:lnTo>
                        <a:lnTo>
                          <a:pt x="84" y="212"/>
                        </a:lnTo>
                        <a:lnTo>
                          <a:pt x="84" y="212"/>
                        </a:lnTo>
                        <a:lnTo>
                          <a:pt x="84" y="213"/>
                        </a:lnTo>
                        <a:lnTo>
                          <a:pt x="84" y="213"/>
                        </a:lnTo>
                        <a:lnTo>
                          <a:pt x="84" y="213"/>
                        </a:lnTo>
                        <a:lnTo>
                          <a:pt x="84" y="213"/>
                        </a:lnTo>
                        <a:lnTo>
                          <a:pt x="84" y="213"/>
                        </a:lnTo>
                        <a:lnTo>
                          <a:pt x="84" y="213"/>
                        </a:lnTo>
                        <a:lnTo>
                          <a:pt x="84" y="213"/>
                        </a:lnTo>
                        <a:lnTo>
                          <a:pt x="84" y="213"/>
                        </a:lnTo>
                        <a:lnTo>
                          <a:pt x="84" y="214"/>
                        </a:lnTo>
                        <a:lnTo>
                          <a:pt x="84" y="213"/>
                        </a:lnTo>
                        <a:lnTo>
                          <a:pt x="84" y="214"/>
                        </a:lnTo>
                        <a:lnTo>
                          <a:pt x="84" y="214"/>
                        </a:lnTo>
                        <a:lnTo>
                          <a:pt x="84" y="214"/>
                        </a:lnTo>
                        <a:lnTo>
                          <a:pt x="84" y="214"/>
                        </a:lnTo>
                        <a:lnTo>
                          <a:pt x="84" y="214"/>
                        </a:lnTo>
                        <a:lnTo>
                          <a:pt x="84" y="214"/>
                        </a:lnTo>
                        <a:lnTo>
                          <a:pt x="84" y="214"/>
                        </a:lnTo>
                        <a:lnTo>
                          <a:pt x="84" y="214"/>
                        </a:lnTo>
                        <a:lnTo>
                          <a:pt x="84" y="214"/>
                        </a:lnTo>
                        <a:lnTo>
                          <a:pt x="84" y="214"/>
                        </a:lnTo>
                        <a:lnTo>
                          <a:pt x="84" y="214"/>
                        </a:lnTo>
                        <a:lnTo>
                          <a:pt x="84" y="215"/>
                        </a:lnTo>
                        <a:lnTo>
                          <a:pt x="84" y="215"/>
                        </a:lnTo>
                        <a:lnTo>
                          <a:pt x="84" y="215"/>
                        </a:lnTo>
                        <a:lnTo>
                          <a:pt x="84" y="215"/>
                        </a:lnTo>
                        <a:lnTo>
                          <a:pt x="85" y="215"/>
                        </a:lnTo>
                        <a:lnTo>
                          <a:pt x="85" y="215"/>
                        </a:lnTo>
                        <a:lnTo>
                          <a:pt x="85" y="215"/>
                        </a:lnTo>
                        <a:lnTo>
                          <a:pt x="85" y="215"/>
                        </a:lnTo>
                        <a:lnTo>
                          <a:pt x="85" y="215"/>
                        </a:lnTo>
                        <a:lnTo>
                          <a:pt x="85" y="215"/>
                        </a:lnTo>
                        <a:lnTo>
                          <a:pt x="85" y="216"/>
                        </a:lnTo>
                        <a:lnTo>
                          <a:pt x="85" y="216"/>
                        </a:lnTo>
                        <a:lnTo>
                          <a:pt x="85" y="216"/>
                        </a:lnTo>
                        <a:lnTo>
                          <a:pt x="85" y="216"/>
                        </a:lnTo>
                        <a:lnTo>
                          <a:pt x="85" y="216"/>
                        </a:lnTo>
                        <a:lnTo>
                          <a:pt x="85" y="216"/>
                        </a:lnTo>
                        <a:lnTo>
                          <a:pt x="85" y="216"/>
                        </a:lnTo>
                        <a:lnTo>
                          <a:pt x="85" y="216"/>
                        </a:lnTo>
                        <a:lnTo>
                          <a:pt x="85" y="216"/>
                        </a:lnTo>
                        <a:lnTo>
                          <a:pt x="85" y="216"/>
                        </a:lnTo>
                        <a:lnTo>
                          <a:pt x="85" y="217"/>
                        </a:lnTo>
                        <a:lnTo>
                          <a:pt x="85" y="216"/>
                        </a:lnTo>
                        <a:lnTo>
                          <a:pt x="85" y="217"/>
                        </a:lnTo>
                        <a:lnTo>
                          <a:pt x="85" y="217"/>
                        </a:lnTo>
                        <a:lnTo>
                          <a:pt x="85" y="217"/>
                        </a:lnTo>
                        <a:lnTo>
                          <a:pt x="85" y="217"/>
                        </a:lnTo>
                        <a:lnTo>
                          <a:pt x="85" y="217"/>
                        </a:lnTo>
                        <a:lnTo>
                          <a:pt x="85" y="217"/>
                        </a:lnTo>
                        <a:lnTo>
                          <a:pt x="85" y="217"/>
                        </a:lnTo>
                        <a:lnTo>
                          <a:pt x="85" y="217"/>
                        </a:lnTo>
                        <a:lnTo>
                          <a:pt x="85" y="217"/>
                        </a:lnTo>
                        <a:lnTo>
                          <a:pt x="85" y="217"/>
                        </a:lnTo>
                        <a:lnTo>
                          <a:pt x="85" y="218"/>
                        </a:lnTo>
                        <a:lnTo>
                          <a:pt x="85" y="218"/>
                        </a:lnTo>
                        <a:lnTo>
                          <a:pt x="85" y="218"/>
                        </a:lnTo>
                        <a:lnTo>
                          <a:pt x="85" y="218"/>
                        </a:lnTo>
                        <a:lnTo>
                          <a:pt x="85" y="218"/>
                        </a:lnTo>
                        <a:lnTo>
                          <a:pt x="85" y="218"/>
                        </a:lnTo>
                        <a:lnTo>
                          <a:pt x="85" y="218"/>
                        </a:lnTo>
                        <a:lnTo>
                          <a:pt x="85" y="218"/>
                        </a:lnTo>
                        <a:lnTo>
                          <a:pt x="85" y="218"/>
                        </a:lnTo>
                        <a:lnTo>
                          <a:pt x="85" y="219"/>
                        </a:lnTo>
                        <a:lnTo>
                          <a:pt x="85" y="219"/>
                        </a:lnTo>
                        <a:lnTo>
                          <a:pt x="85" y="219"/>
                        </a:lnTo>
                        <a:lnTo>
                          <a:pt x="85" y="219"/>
                        </a:lnTo>
                        <a:lnTo>
                          <a:pt x="85" y="219"/>
                        </a:lnTo>
                        <a:lnTo>
                          <a:pt x="85" y="219"/>
                        </a:lnTo>
                        <a:lnTo>
                          <a:pt x="85" y="219"/>
                        </a:lnTo>
                        <a:lnTo>
                          <a:pt x="85" y="219"/>
                        </a:lnTo>
                        <a:lnTo>
                          <a:pt x="85" y="220"/>
                        </a:lnTo>
                        <a:lnTo>
                          <a:pt x="85" y="220"/>
                        </a:lnTo>
                        <a:lnTo>
                          <a:pt x="85" y="220"/>
                        </a:lnTo>
                        <a:lnTo>
                          <a:pt x="85" y="220"/>
                        </a:lnTo>
                        <a:lnTo>
                          <a:pt x="85" y="220"/>
                        </a:lnTo>
                        <a:lnTo>
                          <a:pt x="85" y="220"/>
                        </a:lnTo>
                        <a:lnTo>
                          <a:pt x="85" y="220"/>
                        </a:lnTo>
                        <a:lnTo>
                          <a:pt x="85" y="220"/>
                        </a:lnTo>
                        <a:lnTo>
                          <a:pt x="85" y="220"/>
                        </a:lnTo>
                        <a:lnTo>
                          <a:pt x="85" y="220"/>
                        </a:lnTo>
                        <a:lnTo>
                          <a:pt x="85" y="220"/>
                        </a:lnTo>
                        <a:lnTo>
                          <a:pt x="85" y="221"/>
                        </a:lnTo>
                        <a:lnTo>
                          <a:pt x="85" y="220"/>
                        </a:lnTo>
                        <a:lnTo>
                          <a:pt x="85" y="221"/>
                        </a:lnTo>
                        <a:lnTo>
                          <a:pt x="85" y="221"/>
                        </a:lnTo>
                        <a:lnTo>
                          <a:pt x="85" y="221"/>
                        </a:lnTo>
                        <a:lnTo>
                          <a:pt x="85" y="221"/>
                        </a:lnTo>
                        <a:lnTo>
                          <a:pt x="85" y="221"/>
                        </a:lnTo>
                        <a:lnTo>
                          <a:pt x="85" y="221"/>
                        </a:lnTo>
                        <a:lnTo>
                          <a:pt x="85" y="221"/>
                        </a:lnTo>
                        <a:lnTo>
                          <a:pt x="85" y="221"/>
                        </a:lnTo>
                        <a:lnTo>
                          <a:pt x="85" y="222"/>
                        </a:lnTo>
                        <a:lnTo>
                          <a:pt x="85" y="222"/>
                        </a:lnTo>
                        <a:lnTo>
                          <a:pt x="85" y="222"/>
                        </a:lnTo>
                        <a:lnTo>
                          <a:pt x="85" y="222"/>
                        </a:lnTo>
                        <a:lnTo>
                          <a:pt x="85" y="222"/>
                        </a:lnTo>
                        <a:lnTo>
                          <a:pt x="85" y="222"/>
                        </a:lnTo>
                        <a:lnTo>
                          <a:pt x="85" y="222"/>
                        </a:lnTo>
                        <a:lnTo>
                          <a:pt x="85" y="222"/>
                        </a:lnTo>
                        <a:lnTo>
                          <a:pt x="85" y="222"/>
                        </a:lnTo>
                        <a:lnTo>
                          <a:pt x="85" y="222"/>
                        </a:lnTo>
                        <a:lnTo>
                          <a:pt x="85" y="222"/>
                        </a:lnTo>
                        <a:lnTo>
                          <a:pt x="85" y="223"/>
                        </a:lnTo>
                        <a:lnTo>
                          <a:pt x="85" y="223"/>
                        </a:lnTo>
                        <a:lnTo>
                          <a:pt x="85" y="223"/>
                        </a:lnTo>
                        <a:lnTo>
                          <a:pt x="85" y="223"/>
                        </a:lnTo>
                        <a:lnTo>
                          <a:pt x="85" y="223"/>
                        </a:lnTo>
                        <a:lnTo>
                          <a:pt x="85" y="223"/>
                        </a:lnTo>
                        <a:lnTo>
                          <a:pt x="85" y="223"/>
                        </a:lnTo>
                        <a:lnTo>
                          <a:pt x="85" y="223"/>
                        </a:lnTo>
                        <a:lnTo>
                          <a:pt x="85" y="223"/>
                        </a:lnTo>
                        <a:lnTo>
                          <a:pt x="85" y="224"/>
                        </a:lnTo>
                        <a:lnTo>
                          <a:pt x="85" y="224"/>
                        </a:lnTo>
                        <a:lnTo>
                          <a:pt x="85" y="224"/>
                        </a:lnTo>
                        <a:lnTo>
                          <a:pt x="85" y="224"/>
                        </a:lnTo>
                        <a:lnTo>
                          <a:pt x="85" y="224"/>
                        </a:lnTo>
                        <a:lnTo>
                          <a:pt x="85" y="224"/>
                        </a:lnTo>
                        <a:lnTo>
                          <a:pt x="85" y="224"/>
                        </a:lnTo>
                        <a:lnTo>
                          <a:pt x="85" y="224"/>
                        </a:lnTo>
                        <a:lnTo>
                          <a:pt x="85" y="224"/>
                        </a:lnTo>
                        <a:lnTo>
                          <a:pt x="85" y="224"/>
                        </a:lnTo>
                        <a:lnTo>
                          <a:pt x="85" y="224"/>
                        </a:lnTo>
                        <a:lnTo>
                          <a:pt x="85" y="225"/>
                        </a:lnTo>
                        <a:lnTo>
                          <a:pt x="85" y="225"/>
                        </a:lnTo>
                        <a:lnTo>
                          <a:pt x="85" y="225"/>
                        </a:lnTo>
                        <a:lnTo>
                          <a:pt x="85" y="225"/>
                        </a:lnTo>
                        <a:lnTo>
                          <a:pt x="85" y="225"/>
                        </a:lnTo>
                        <a:lnTo>
                          <a:pt x="85" y="225"/>
                        </a:lnTo>
                        <a:lnTo>
                          <a:pt x="85" y="225"/>
                        </a:lnTo>
                        <a:lnTo>
                          <a:pt x="85" y="225"/>
                        </a:lnTo>
                        <a:lnTo>
                          <a:pt x="85" y="225"/>
                        </a:lnTo>
                        <a:lnTo>
                          <a:pt x="85" y="225"/>
                        </a:lnTo>
                        <a:lnTo>
                          <a:pt x="85" y="225"/>
                        </a:lnTo>
                        <a:lnTo>
                          <a:pt x="86" y="225"/>
                        </a:lnTo>
                        <a:lnTo>
                          <a:pt x="86" y="226"/>
                        </a:lnTo>
                        <a:lnTo>
                          <a:pt x="86" y="226"/>
                        </a:lnTo>
                        <a:lnTo>
                          <a:pt x="86" y="226"/>
                        </a:lnTo>
                        <a:lnTo>
                          <a:pt x="86" y="226"/>
                        </a:lnTo>
                        <a:lnTo>
                          <a:pt x="86" y="226"/>
                        </a:lnTo>
                        <a:lnTo>
                          <a:pt x="86" y="226"/>
                        </a:lnTo>
                        <a:lnTo>
                          <a:pt x="86" y="226"/>
                        </a:lnTo>
                        <a:lnTo>
                          <a:pt x="86" y="226"/>
                        </a:lnTo>
                        <a:lnTo>
                          <a:pt x="86" y="227"/>
                        </a:lnTo>
                        <a:lnTo>
                          <a:pt x="86" y="227"/>
                        </a:lnTo>
                        <a:lnTo>
                          <a:pt x="86" y="227"/>
                        </a:lnTo>
                        <a:lnTo>
                          <a:pt x="86" y="227"/>
                        </a:lnTo>
                        <a:lnTo>
                          <a:pt x="86" y="227"/>
                        </a:lnTo>
                        <a:lnTo>
                          <a:pt x="86" y="227"/>
                        </a:lnTo>
                        <a:lnTo>
                          <a:pt x="86" y="227"/>
                        </a:lnTo>
                        <a:lnTo>
                          <a:pt x="86" y="227"/>
                        </a:lnTo>
                        <a:lnTo>
                          <a:pt x="86" y="227"/>
                        </a:lnTo>
                        <a:lnTo>
                          <a:pt x="86" y="227"/>
                        </a:lnTo>
                        <a:lnTo>
                          <a:pt x="86" y="228"/>
                        </a:lnTo>
                        <a:lnTo>
                          <a:pt x="86" y="228"/>
                        </a:lnTo>
                        <a:lnTo>
                          <a:pt x="86" y="228"/>
                        </a:lnTo>
                        <a:lnTo>
                          <a:pt x="86" y="228"/>
                        </a:lnTo>
                        <a:lnTo>
                          <a:pt x="86" y="228"/>
                        </a:lnTo>
                        <a:lnTo>
                          <a:pt x="86" y="228"/>
                        </a:lnTo>
                        <a:lnTo>
                          <a:pt x="86" y="228"/>
                        </a:lnTo>
                        <a:lnTo>
                          <a:pt x="86" y="228"/>
                        </a:lnTo>
                        <a:lnTo>
                          <a:pt x="86" y="228"/>
                        </a:lnTo>
                        <a:lnTo>
                          <a:pt x="86" y="228"/>
                        </a:lnTo>
                        <a:lnTo>
                          <a:pt x="86" y="228"/>
                        </a:lnTo>
                        <a:lnTo>
                          <a:pt x="86" y="228"/>
                        </a:lnTo>
                        <a:lnTo>
                          <a:pt x="86" y="229"/>
                        </a:lnTo>
                        <a:lnTo>
                          <a:pt x="86" y="229"/>
                        </a:lnTo>
                        <a:lnTo>
                          <a:pt x="86" y="229"/>
                        </a:lnTo>
                        <a:lnTo>
                          <a:pt x="86" y="229"/>
                        </a:lnTo>
                        <a:lnTo>
                          <a:pt x="86" y="229"/>
                        </a:lnTo>
                        <a:lnTo>
                          <a:pt x="86" y="229"/>
                        </a:lnTo>
                        <a:lnTo>
                          <a:pt x="86" y="229"/>
                        </a:lnTo>
                        <a:lnTo>
                          <a:pt x="86" y="229"/>
                        </a:lnTo>
                        <a:lnTo>
                          <a:pt x="86" y="229"/>
                        </a:lnTo>
                        <a:lnTo>
                          <a:pt x="86" y="230"/>
                        </a:lnTo>
                        <a:lnTo>
                          <a:pt x="86" y="230"/>
                        </a:lnTo>
                        <a:lnTo>
                          <a:pt x="86" y="230"/>
                        </a:lnTo>
                        <a:lnTo>
                          <a:pt x="86" y="230"/>
                        </a:lnTo>
                        <a:lnTo>
                          <a:pt x="86" y="230"/>
                        </a:lnTo>
                        <a:lnTo>
                          <a:pt x="86" y="230"/>
                        </a:lnTo>
                        <a:lnTo>
                          <a:pt x="86" y="230"/>
                        </a:lnTo>
                        <a:lnTo>
                          <a:pt x="86" y="230"/>
                        </a:lnTo>
                        <a:lnTo>
                          <a:pt x="86" y="230"/>
                        </a:lnTo>
                        <a:lnTo>
                          <a:pt x="86" y="230"/>
                        </a:lnTo>
                        <a:lnTo>
                          <a:pt x="86" y="231"/>
                        </a:lnTo>
                        <a:lnTo>
                          <a:pt x="86" y="231"/>
                        </a:lnTo>
                        <a:lnTo>
                          <a:pt x="86" y="231"/>
                        </a:lnTo>
                        <a:lnTo>
                          <a:pt x="86" y="231"/>
                        </a:lnTo>
                        <a:lnTo>
                          <a:pt x="86" y="231"/>
                        </a:lnTo>
                        <a:lnTo>
                          <a:pt x="86" y="231"/>
                        </a:lnTo>
                        <a:lnTo>
                          <a:pt x="86" y="231"/>
                        </a:lnTo>
                        <a:lnTo>
                          <a:pt x="86" y="231"/>
                        </a:lnTo>
                        <a:lnTo>
                          <a:pt x="86" y="231"/>
                        </a:lnTo>
                        <a:lnTo>
                          <a:pt x="86" y="231"/>
                        </a:lnTo>
                        <a:lnTo>
                          <a:pt x="86" y="231"/>
                        </a:lnTo>
                        <a:lnTo>
                          <a:pt x="86" y="231"/>
                        </a:lnTo>
                        <a:lnTo>
                          <a:pt x="86" y="231"/>
                        </a:lnTo>
                        <a:lnTo>
                          <a:pt x="86" y="232"/>
                        </a:lnTo>
                        <a:lnTo>
                          <a:pt x="86" y="232"/>
                        </a:lnTo>
                        <a:lnTo>
                          <a:pt x="86" y="232"/>
                        </a:lnTo>
                        <a:lnTo>
                          <a:pt x="86" y="232"/>
                        </a:lnTo>
                        <a:lnTo>
                          <a:pt x="86" y="232"/>
                        </a:lnTo>
                        <a:lnTo>
                          <a:pt x="86" y="232"/>
                        </a:lnTo>
                        <a:lnTo>
                          <a:pt x="86" y="232"/>
                        </a:lnTo>
                        <a:lnTo>
                          <a:pt x="86" y="232"/>
                        </a:lnTo>
                        <a:lnTo>
                          <a:pt x="86" y="233"/>
                        </a:lnTo>
                        <a:lnTo>
                          <a:pt x="86" y="232"/>
                        </a:lnTo>
                        <a:lnTo>
                          <a:pt x="86" y="233"/>
                        </a:lnTo>
                        <a:lnTo>
                          <a:pt x="86" y="233"/>
                        </a:lnTo>
                        <a:lnTo>
                          <a:pt x="86" y="233"/>
                        </a:lnTo>
                        <a:lnTo>
                          <a:pt x="86" y="233"/>
                        </a:lnTo>
                        <a:lnTo>
                          <a:pt x="86" y="233"/>
                        </a:lnTo>
                        <a:lnTo>
                          <a:pt x="86" y="233"/>
                        </a:lnTo>
                        <a:lnTo>
                          <a:pt x="86" y="233"/>
                        </a:lnTo>
                        <a:lnTo>
                          <a:pt x="86" y="233"/>
                        </a:lnTo>
                        <a:lnTo>
                          <a:pt x="86" y="233"/>
                        </a:lnTo>
                        <a:lnTo>
                          <a:pt x="86" y="233"/>
                        </a:lnTo>
                        <a:lnTo>
                          <a:pt x="86" y="234"/>
                        </a:lnTo>
                        <a:lnTo>
                          <a:pt x="86" y="234"/>
                        </a:lnTo>
                        <a:lnTo>
                          <a:pt x="86" y="234"/>
                        </a:lnTo>
                        <a:lnTo>
                          <a:pt x="86" y="234"/>
                        </a:lnTo>
                        <a:lnTo>
                          <a:pt x="86" y="234"/>
                        </a:lnTo>
                        <a:lnTo>
                          <a:pt x="86" y="234"/>
                        </a:lnTo>
                        <a:lnTo>
                          <a:pt x="86" y="234"/>
                        </a:lnTo>
                        <a:lnTo>
                          <a:pt x="86" y="234"/>
                        </a:lnTo>
                        <a:lnTo>
                          <a:pt x="86" y="234"/>
                        </a:lnTo>
                        <a:lnTo>
                          <a:pt x="86" y="234"/>
                        </a:lnTo>
                        <a:lnTo>
                          <a:pt x="86" y="234"/>
                        </a:lnTo>
                        <a:lnTo>
                          <a:pt x="86" y="234"/>
                        </a:lnTo>
                        <a:lnTo>
                          <a:pt x="86" y="234"/>
                        </a:lnTo>
                        <a:lnTo>
                          <a:pt x="86" y="235"/>
                        </a:lnTo>
                        <a:lnTo>
                          <a:pt x="86" y="235"/>
                        </a:lnTo>
                        <a:lnTo>
                          <a:pt x="87" y="235"/>
                        </a:lnTo>
                        <a:lnTo>
                          <a:pt x="87" y="235"/>
                        </a:lnTo>
                        <a:lnTo>
                          <a:pt x="87" y="235"/>
                        </a:lnTo>
                        <a:lnTo>
                          <a:pt x="87" y="235"/>
                        </a:lnTo>
                        <a:lnTo>
                          <a:pt x="87" y="235"/>
                        </a:lnTo>
                        <a:lnTo>
                          <a:pt x="87" y="235"/>
                        </a:lnTo>
                        <a:lnTo>
                          <a:pt x="87" y="236"/>
                        </a:lnTo>
                        <a:lnTo>
                          <a:pt x="87" y="235"/>
                        </a:lnTo>
                        <a:lnTo>
                          <a:pt x="87" y="236"/>
                        </a:lnTo>
                        <a:lnTo>
                          <a:pt x="87" y="236"/>
                        </a:lnTo>
                        <a:lnTo>
                          <a:pt x="87" y="236"/>
                        </a:lnTo>
                        <a:lnTo>
                          <a:pt x="87" y="236"/>
                        </a:lnTo>
                        <a:lnTo>
                          <a:pt x="87" y="236"/>
                        </a:lnTo>
                        <a:lnTo>
                          <a:pt x="87" y="236"/>
                        </a:lnTo>
                        <a:lnTo>
                          <a:pt x="87" y="236"/>
                        </a:lnTo>
                        <a:lnTo>
                          <a:pt x="87" y="236"/>
                        </a:lnTo>
                        <a:lnTo>
                          <a:pt x="87" y="236"/>
                        </a:lnTo>
                        <a:lnTo>
                          <a:pt x="87" y="236"/>
                        </a:lnTo>
                        <a:lnTo>
                          <a:pt x="87" y="237"/>
                        </a:lnTo>
                        <a:lnTo>
                          <a:pt x="87" y="237"/>
                        </a:lnTo>
                        <a:lnTo>
                          <a:pt x="87" y="237"/>
                        </a:lnTo>
                        <a:lnTo>
                          <a:pt x="87" y="237"/>
                        </a:lnTo>
                        <a:lnTo>
                          <a:pt x="87" y="237"/>
                        </a:lnTo>
                        <a:lnTo>
                          <a:pt x="87" y="237"/>
                        </a:lnTo>
                        <a:lnTo>
                          <a:pt x="87" y="237"/>
                        </a:lnTo>
                        <a:lnTo>
                          <a:pt x="87" y="237"/>
                        </a:lnTo>
                        <a:lnTo>
                          <a:pt x="87" y="237"/>
                        </a:lnTo>
                        <a:lnTo>
                          <a:pt x="87" y="237"/>
                        </a:lnTo>
                        <a:lnTo>
                          <a:pt x="87" y="238"/>
                        </a:lnTo>
                        <a:lnTo>
                          <a:pt x="87" y="238"/>
                        </a:lnTo>
                        <a:lnTo>
                          <a:pt x="87" y="238"/>
                        </a:lnTo>
                        <a:lnTo>
                          <a:pt x="87" y="238"/>
                        </a:lnTo>
                        <a:lnTo>
                          <a:pt x="87" y="238"/>
                        </a:lnTo>
                        <a:lnTo>
                          <a:pt x="87" y="238"/>
                        </a:lnTo>
                        <a:lnTo>
                          <a:pt x="87" y="238"/>
                        </a:lnTo>
                        <a:lnTo>
                          <a:pt x="87" y="238"/>
                        </a:lnTo>
                        <a:lnTo>
                          <a:pt x="87" y="238"/>
                        </a:lnTo>
                        <a:lnTo>
                          <a:pt x="87" y="238"/>
                        </a:lnTo>
                        <a:lnTo>
                          <a:pt x="87" y="238"/>
                        </a:lnTo>
                        <a:lnTo>
                          <a:pt x="87" y="239"/>
                        </a:lnTo>
                        <a:lnTo>
                          <a:pt x="87" y="239"/>
                        </a:lnTo>
                        <a:lnTo>
                          <a:pt x="87" y="239"/>
                        </a:lnTo>
                        <a:lnTo>
                          <a:pt x="87" y="239"/>
                        </a:lnTo>
                        <a:lnTo>
                          <a:pt x="87" y="239"/>
                        </a:lnTo>
                        <a:lnTo>
                          <a:pt x="87" y="239"/>
                        </a:lnTo>
                        <a:lnTo>
                          <a:pt x="87" y="239"/>
                        </a:lnTo>
                        <a:lnTo>
                          <a:pt x="87" y="239"/>
                        </a:lnTo>
                        <a:lnTo>
                          <a:pt x="87" y="239"/>
                        </a:lnTo>
                        <a:lnTo>
                          <a:pt x="87" y="239"/>
                        </a:lnTo>
                        <a:lnTo>
                          <a:pt x="87" y="239"/>
                        </a:lnTo>
                        <a:lnTo>
                          <a:pt x="87" y="239"/>
                        </a:lnTo>
                        <a:lnTo>
                          <a:pt x="87" y="239"/>
                        </a:lnTo>
                        <a:lnTo>
                          <a:pt x="87" y="240"/>
                        </a:lnTo>
                        <a:lnTo>
                          <a:pt x="87" y="239"/>
                        </a:lnTo>
                        <a:lnTo>
                          <a:pt x="87" y="240"/>
                        </a:lnTo>
                        <a:lnTo>
                          <a:pt x="87" y="240"/>
                        </a:lnTo>
                        <a:lnTo>
                          <a:pt x="87" y="240"/>
                        </a:lnTo>
                        <a:lnTo>
                          <a:pt x="87" y="240"/>
                        </a:lnTo>
                        <a:lnTo>
                          <a:pt x="87" y="240"/>
                        </a:lnTo>
                        <a:lnTo>
                          <a:pt x="87" y="240"/>
                        </a:lnTo>
                        <a:lnTo>
                          <a:pt x="87" y="240"/>
                        </a:lnTo>
                        <a:lnTo>
                          <a:pt x="87" y="240"/>
                        </a:lnTo>
                        <a:lnTo>
                          <a:pt x="87" y="240"/>
                        </a:lnTo>
                        <a:lnTo>
                          <a:pt x="87" y="240"/>
                        </a:lnTo>
                        <a:lnTo>
                          <a:pt x="87" y="241"/>
                        </a:lnTo>
                        <a:lnTo>
                          <a:pt x="87" y="241"/>
                        </a:lnTo>
                        <a:lnTo>
                          <a:pt x="87" y="241"/>
                        </a:lnTo>
                        <a:lnTo>
                          <a:pt x="87" y="241"/>
                        </a:lnTo>
                        <a:lnTo>
                          <a:pt x="87" y="241"/>
                        </a:lnTo>
                        <a:lnTo>
                          <a:pt x="87" y="241"/>
                        </a:lnTo>
                        <a:lnTo>
                          <a:pt x="87" y="241"/>
                        </a:lnTo>
                        <a:lnTo>
                          <a:pt x="87" y="241"/>
                        </a:lnTo>
                        <a:lnTo>
                          <a:pt x="87" y="241"/>
                        </a:lnTo>
                        <a:lnTo>
                          <a:pt x="87" y="241"/>
                        </a:lnTo>
                        <a:lnTo>
                          <a:pt x="87" y="241"/>
                        </a:lnTo>
                        <a:lnTo>
                          <a:pt x="87" y="241"/>
                        </a:lnTo>
                        <a:lnTo>
                          <a:pt x="87" y="241"/>
                        </a:lnTo>
                        <a:lnTo>
                          <a:pt x="87" y="241"/>
                        </a:lnTo>
                        <a:lnTo>
                          <a:pt x="87" y="242"/>
                        </a:lnTo>
                        <a:lnTo>
                          <a:pt x="87" y="242"/>
                        </a:lnTo>
                        <a:lnTo>
                          <a:pt x="87" y="242"/>
                        </a:lnTo>
                        <a:lnTo>
                          <a:pt x="87" y="242"/>
                        </a:lnTo>
                        <a:lnTo>
                          <a:pt x="87" y="242"/>
                        </a:lnTo>
                        <a:lnTo>
                          <a:pt x="87" y="242"/>
                        </a:lnTo>
                        <a:lnTo>
                          <a:pt x="87" y="242"/>
                        </a:lnTo>
                        <a:lnTo>
                          <a:pt x="87" y="242"/>
                        </a:lnTo>
                        <a:lnTo>
                          <a:pt x="87" y="242"/>
                        </a:lnTo>
                        <a:lnTo>
                          <a:pt x="87" y="242"/>
                        </a:lnTo>
                        <a:lnTo>
                          <a:pt x="87" y="243"/>
                        </a:lnTo>
                        <a:lnTo>
                          <a:pt x="87" y="243"/>
                        </a:lnTo>
                        <a:lnTo>
                          <a:pt x="87" y="243"/>
                        </a:lnTo>
                        <a:lnTo>
                          <a:pt x="87" y="243"/>
                        </a:lnTo>
                        <a:lnTo>
                          <a:pt x="87" y="243"/>
                        </a:lnTo>
                        <a:lnTo>
                          <a:pt x="87" y="243"/>
                        </a:lnTo>
                        <a:lnTo>
                          <a:pt x="87" y="243"/>
                        </a:lnTo>
                        <a:lnTo>
                          <a:pt x="87" y="243"/>
                        </a:lnTo>
                        <a:lnTo>
                          <a:pt x="87" y="243"/>
                        </a:lnTo>
                        <a:lnTo>
                          <a:pt x="87" y="243"/>
                        </a:lnTo>
                        <a:lnTo>
                          <a:pt x="87" y="243"/>
                        </a:lnTo>
                        <a:lnTo>
                          <a:pt x="87" y="243"/>
                        </a:lnTo>
                        <a:lnTo>
                          <a:pt x="87" y="243"/>
                        </a:lnTo>
                        <a:lnTo>
                          <a:pt x="87" y="244"/>
                        </a:lnTo>
                        <a:lnTo>
                          <a:pt x="87" y="244"/>
                        </a:lnTo>
                        <a:lnTo>
                          <a:pt x="87" y="244"/>
                        </a:lnTo>
                        <a:lnTo>
                          <a:pt x="87" y="244"/>
                        </a:lnTo>
                        <a:lnTo>
                          <a:pt x="87" y="244"/>
                        </a:lnTo>
                        <a:lnTo>
                          <a:pt x="87" y="244"/>
                        </a:lnTo>
                        <a:lnTo>
                          <a:pt x="88" y="244"/>
                        </a:lnTo>
                        <a:lnTo>
                          <a:pt x="88" y="244"/>
                        </a:lnTo>
                        <a:lnTo>
                          <a:pt x="88" y="244"/>
                        </a:lnTo>
                        <a:lnTo>
                          <a:pt x="88" y="244"/>
                        </a:lnTo>
                        <a:lnTo>
                          <a:pt x="88" y="245"/>
                        </a:lnTo>
                        <a:lnTo>
                          <a:pt x="88" y="244"/>
                        </a:lnTo>
                        <a:lnTo>
                          <a:pt x="88" y="245"/>
                        </a:lnTo>
                        <a:lnTo>
                          <a:pt x="88" y="245"/>
                        </a:lnTo>
                        <a:lnTo>
                          <a:pt x="88" y="245"/>
                        </a:lnTo>
                        <a:lnTo>
                          <a:pt x="88" y="245"/>
                        </a:lnTo>
                        <a:lnTo>
                          <a:pt x="88" y="245"/>
                        </a:lnTo>
                        <a:lnTo>
                          <a:pt x="88" y="245"/>
                        </a:lnTo>
                        <a:lnTo>
                          <a:pt x="88" y="245"/>
                        </a:lnTo>
                        <a:lnTo>
                          <a:pt x="88" y="245"/>
                        </a:lnTo>
                        <a:lnTo>
                          <a:pt x="88" y="246"/>
                        </a:lnTo>
                        <a:lnTo>
                          <a:pt x="88" y="245"/>
                        </a:lnTo>
                        <a:lnTo>
                          <a:pt x="88" y="246"/>
                        </a:lnTo>
                        <a:lnTo>
                          <a:pt x="88" y="245"/>
                        </a:lnTo>
                        <a:lnTo>
                          <a:pt x="88" y="246"/>
                        </a:lnTo>
                        <a:lnTo>
                          <a:pt x="88" y="246"/>
                        </a:lnTo>
                        <a:lnTo>
                          <a:pt x="88" y="246"/>
                        </a:lnTo>
                        <a:lnTo>
                          <a:pt x="88" y="246"/>
                        </a:lnTo>
                        <a:lnTo>
                          <a:pt x="88" y="246"/>
                        </a:lnTo>
                        <a:lnTo>
                          <a:pt x="88" y="246"/>
                        </a:lnTo>
                        <a:lnTo>
                          <a:pt x="88" y="246"/>
                        </a:lnTo>
                        <a:lnTo>
                          <a:pt x="88" y="246"/>
                        </a:lnTo>
                        <a:lnTo>
                          <a:pt x="88" y="246"/>
                        </a:lnTo>
                        <a:lnTo>
                          <a:pt x="88" y="246"/>
                        </a:lnTo>
                        <a:lnTo>
                          <a:pt x="88" y="246"/>
                        </a:lnTo>
                        <a:lnTo>
                          <a:pt x="88" y="247"/>
                        </a:lnTo>
                        <a:lnTo>
                          <a:pt x="88" y="247"/>
                        </a:lnTo>
                        <a:lnTo>
                          <a:pt x="88" y="247"/>
                        </a:lnTo>
                        <a:lnTo>
                          <a:pt x="88" y="247"/>
                        </a:lnTo>
                        <a:lnTo>
                          <a:pt x="88" y="247"/>
                        </a:lnTo>
                        <a:lnTo>
                          <a:pt x="88" y="247"/>
                        </a:lnTo>
                        <a:lnTo>
                          <a:pt x="88" y="247"/>
                        </a:lnTo>
                        <a:lnTo>
                          <a:pt x="88" y="247"/>
                        </a:lnTo>
                        <a:lnTo>
                          <a:pt x="88" y="247"/>
                        </a:lnTo>
                        <a:lnTo>
                          <a:pt x="88" y="247"/>
                        </a:lnTo>
                        <a:lnTo>
                          <a:pt x="88" y="247"/>
                        </a:lnTo>
                        <a:lnTo>
                          <a:pt x="88" y="247"/>
                        </a:lnTo>
                        <a:lnTo>
                          <a:pt x="88" y="247"/>
                        </a:lnTo>
                        <a:lnTo>
                          <a:pt x="88" y="247"/>
                        </a:lnTo>
                        <a:lnTo>
                          <a:pt x="88" y="247"/>
                        </a:lnTo>
                        <a:lnTo>
                          <a:pt x="88" y="248"/>
                        </a:lnTo>
                        <a:lnTo>
                          <a:pt x="88" y="248"/>
                        </a:lnTo>
                        <a:lnTo>
                          <a:pt x="88" y="248"/>
                        </a:lnTo>
                        <a:lnTo>
                          <a:pt x="88" y="248"/>
                        </a:lnTo>
                        <a:lnTo>
                          <a:pt x="88" y="248"/>
                        </a:lnTo>
                        <a:lnTo>
                          <a:pt x="88" y="248"/>
                        </a:lnTo>
                        <a:lnTo>
                          <a:pt x="88" y="248"/>
                        </a:lnTo>
                        <a:lnTo>
                          <a:pt x="88" y="248"/>
                        </a:lnTo>
                        <a:lnTo>
                          <a:pt x="88" y="248"/>
                        </a:lnTo>
                        <a:lnTo>
                          <a:pt x="88" y="248"/>
                        </a:lnTo>
                        <a:lnTo>
                          <a:pt x="88" y="248"/>
                        </a:lnTo>
                        <a:lnTo>
                          <a:pt x="88" y="248"/>
                        </a:lnTo>
                        <a:lnTo>
                          <a:pt x="88" y="248"/>
                        </a:lnTo>
                        <a:lnTo>
                          <a:pt x="88" y="248"/>
                        </a:lnTo>
                        <a:lnTo>
                          <a:pt x="88" y="248"/>
                        </a:lnTo>
                        <a:lnTo>
                          <a:pt x="88" y="248"/>
                        </a:lnTo>
                        <a:lnTo>
                          <a:pt x="88" y="249"/>
                        </a:lnTo>
                        <a:lnTo>
                          <a:pt x="88" y="249"/>
                        </a:lnTo>
                        <a:lnTo>
                          <a:pt x="88" y="249"/>
                        </a:lnTo>
                        <a:lnTo>
                          <a:pt x="88" y="249"/>
                        </a:lnTo>
                        <a:lnTo>
                          <a:pt x="88" y="249"/>
                        </a:lnTo>
                        <a:lnTo>
                          <a:pt x="88" y="249"/>
                        </a:lnTo>
                        <a:lnTo>
                          <a:pt x="88" y="249"/>
                        </a:lnTo>
                        <a:lnTo>
                          <a:pt x="88" y="249"/>
                        </a:lnTo>
                        <a:lnTo>
                          <a:pt x="88" y="249"/>
                        </a:lnTo>
                        <a:lnTo>
                          <a:pt x="88" y="249"/>
                        </a:lnTo>
                        <a:lnTo>
                          <a:pt x="88" y="249"/>
                        </a:lnTo>
                        <a:lnTo>
                          <a:pt x="88" y="250"/>
                        </a:lnTo>
                        <a:lnTo>
                          <a:pt x="88" y="250"/>
                        </a:lnTo>
                        <a:lnTo>
                          <a:pt x="88" y="250"/>
                        </a:lnTo>
                        <a:lnTo>
                          <a:pt x="88" y="250"/>
                        </a:lnTo>
                        <a:lnTo>
                          <a:pt x="88" y="250"/>
                        </a:lnTo>
                        <a:lnTo>
                          <a:pt x="88" y="250"/>
                        </a:lnTo>
                        <a:lnTo>
                          <a:pt x="88" y="250"/>
                        </a:lnTo>
                        <a:lnTo>
                          <a:pt x="88" y="250"/>
                        </a:lnTo>
                        <a:lnTo>
                          <a:pt x="88" y="250"/>
                        </a:lnTo>
                        <a:lnTo>
                          <a:pt x="88" y="250"/>
                        </a:lnTo>
                        <a:lnTo>
                          <a:pt x="88" y="250"/>
                        </a:lnTo>
                        <a:lnTo>
                          <a:pt x="88" y="250"/>
                        </a:lnTo>
                        <a:lnTo>
                          <a:pt x="88" y="250"/>
                        </a:lnTo>
                        <a:lnTo>
                          <a:pt x="88" y="250"/>
                        </a:lnTo>
                        <a:lnTo>
                          <a:pt x="88" y="251"/>
                        </a:lnTo>
                        <a:lnTo>
                          <a:pt x="88" y="251"/>
                        </a:lnTo>
                        <a:lnTo>
                          <a:pt x="88" y="251"/>
                        </a:lnTo>
                        <a:lnTo>
                          <a:pt x="88" y="251"/>
                        </a:lnTo>
                        <a:lnTo>
                          <a:pt x="88" y="251"/>
                        </a:lnTo>
                        <a:lnTo>
                          <a:pt x="88" y="251"/>
                        </a:lnTo>
                        <a:lnTo>
                          <a:pt x="88" y="251"/>
                        </a:lnTo>
                        <a:lnTo>
                          <a:pt x="88" y="251"/>
                        </a:lnTo>
                        <a:lnTo>
                          <a:pt x="88" y="251"/>
                        </a:lnTo>
                        <a:lnTo>
                          <a:pt x="88" y="251"/>
                        </a:lnTo>
                        <a:lnTo>
                          <a:pt x="88" y="251"/>
                        </a:lnTo>
                        <a:lnTo>
                          <a:pt x="88" y="251"/>
                        </a:lnTo>
                        <a:lnTo>
                          <a:pt x="88" y="252"/>
                        </a:lnTo>
                        <a:lnTo>
                          <a:pt x="88" y="251"/>
                        </a:lnTo>
                        <a:lnTo>
                          <a:pt x="89" y="252"/>
                        </a:lnTo>
                        <a:lnTo>
                          <a:pt x="89" y="251"/>
                        </a:lnTo>
                        <a:lnTo>
                          <a:pt x="89" y="252"/>
                        </a:lnTo>
                        <a:lnTo>
                          <a:pt x="89" y="252"/>
                        </a:lnTo>
                        <a:lnTo>
                          <a:pt x="89" y="252"/>
                        </a:lnTo>
                        <a:lnTo>
                          <a:pt x="89" y="252"/>
                        </a:lnTo>
                        <a:lnTo>
                          <a:pt x="89" y="252"/>
                        </a:lnTo>
                        <a:lnTo>
                          <a:pt x="89" y="252"/>
                        </a:lnTo>
                        <a:lnTo>
                          <a:pt x="89" y="252"/>
                        </a:lnTo>
                        <a:lnTo>
                          <a:pt x="89" y="252"/>
                        </a:lnTo>
                        <a:lnTo>
                          <a:pt x="89" y="252"/>
                        </a:lnTo>
                        <a:lnTo>
                          <a:pt x="89" y="252"/>
                        </a:lnTo>
                        <a:lnTo>
                          <a:pt x="89" y="252"/>
                        </a:lnTo>
                        <a:lnTo>
                          <a:pt x="89" y="253"/>
                        </a:lnTo>
                        <a:lnTo>
                          <a:pt x="89" y="253"/>
                        </a:lnTo>
                        <a:lnTo>
                          <a:pt x="89" y="253"/>
                        </a:lnTo>
                        <a:lnTo>
                          <a:pt x="89" y="253"/>
                        </a:lnTo>
                        <a:lnTo>
                          <a:pt x="89" y="253"/>
                        </a:lnTo>
                        <a:lnTo>
                          <a:pt x="89" y="253"/>
                        </a:lnTo>
                        <a:lnTo>
                          <a:pt x="89" y="253"/>
                        </a:lnTo>
                        <a:lnTo>
                          <a:pt x="89" y="253"/>
                        </a:lnTo>
                        <a:lnTo>
                          <a:pt x="89" y="253"/>
                        </a:lnTo>
                        <a:lnTo>
                          <a:pt x="89" y="253"/>
                        </a:lnTo>
                        <a:lnTo>
                          <a:pt x="89" y="253"/>
                        </a:lnTo>
                        <a:lnTo>
                          <a:pt x="89" y="253"/>
                        </a:lnTo>
                        <a:lnTo>
                          <a:pt x="89" y="253"/>
                        </a:lnTo>
                        <a:lnTo>
                          <a:pt x="89" y="253"/>
                        </a:lnTo>
                        <a:lnTo>
                          <a:pt x="89" y="253"/>
                        </a:lnTo>
                        <a:lnTo>
                          <a:pt x="89" y="253"/>
                        </a:lnTo>
                        <a:lnTo>
                          <a:pt x="89" y="253"/>
                        </a:lnTo>
                        <a:lnTo>
                          <a:pt x="89" y="254"/>
                        </a:lnTo>
                        <a:lnTo>
                          <a:pt x="89" y="254"/>
                        </a:lnTo>
                        <a:lnTo>
                          <a:pt x="89" y="254"/>
                        </a:lnTo>
                        <a:lnTo>
                          <a:pt x="89" y="254"/>
                        </a:lnTo>
                        <a:lnTo>
                          <a:pt x="89" y="254"/>
                        </a:lnTo>
                        <a:lnTo>
                          <a:pt x="89" y="254"/>
                        </a:lnTo>
                        <a:lnTo>
                          <a:pt x="89" y="254"/>
                        </a:lnTo>
                        <a:lnTo>
                          <a:pt x="89" y="254"/>
                        </a:lnTo>
                        <a:lnTo>
                          <a:pt x="89" y="254"/>
                        </a:lnTo>
                        <a:lnTo>
                          <a:pt x="89" y="254"/>
                        </a:lnTo>
                        <a:lnTo>
                          <a:pt x="89" y="254"/>
                        </a:lnTo>
                        <a:lnTo>
                          <a:pt x="89" y="254"/>
                        </a:lnTo>
                        <a:lnTo>
                          <a:pt x="89" y="254"/>
                        </a:lnTo>
                        <a:lnTo>
                          <a:pt x="89" y="254"/>
                        </a:lnTo>
                        <a:lnTo>
                          <a:pt x="89" y="254"/>
                        </a:lnTo>
                        <a:lnTo>
                          <a:pt x="89" y="255"/>
                        </a:lnTo>
                        <a:lnTo>
                          <a:pt x="89" y="255"/>
                        </a:lnTo>
                        <a:lnTo>
                          <a:pt x="89" y="254"/>
                        </a:lnTo>
                        <a:lnTo>
                          <a:pt x="89" y="255"/>
                        </a:lnTo>
                        <a:lnTo>
                          <a:pt x="89" y="255"/>
                        </a:lnTo>
                        <a:lnTo>
                          <a:pt x="89" y="255"/>
                        </a:lnTo>
                        <a:lnTo>
                          <a:pt x="89" y="255"/>
                        </a:lnTo>
                        <a:lnTo>
                          <a:pt x="89" y="255"/>
                        </a:lnTo>
                        <a:lnTo>
                          <a:pt x="89" y="255"/>
                        </a:lnTo>
                        <a:lnTo>
                          <a:pt x="89" y="255"/>
                        </a:lnTo>
                        <a:lnTo>
                          <a:pt x="89" y="255"/>
                        </a:lnTo>
                        <a:lnTo>
                          <a:pt x="89" y="255"/>
                        </a:lnTo>
                        <a:lnTo>
                          <a:pt x="89" y="255"/>
                        </a:lnTo>
                        <a:lnTo>
                          <a:pt x="89" y="256"/>
                        </a:lnTo>
                        <a:lnTo>
                          <a:pt x="89" y="255"/>
                        </a:lnTo>
                        <a:lnTo>
                          <a:pt x="89" y="255"/>
                        </a:lnTo>
                        <a:lnTo>
                          <a:pt x="89" y="255"/>
                        </a:lnTo>
                        <a:lnTo>
                          <a:pt x="89" y="256"/>
                        </a:lnTo>
                        <a:lnTo>
                          <a:pt x="89" y="256"/>
                        </a:lnTo>
                        <a:lnTo>
                          <a:pt x="89" y="256"/>
                        </a:lnTo>
                        <a:lnTo>
                          <a:pt x="89" y="256"/>
                        </a:lnTo>
                        <a:lnTo>
                          <a:pt x="89" y="256"/>
                        </a:lnTo>
                        <a:lnTo>
                          <a:pt x="89" y="256"/>
                        </a:lnTo>
                        <a:lnTo>
                          <a:pt x="89" y="256"/>
                        </a:lnTo>
                        <a:lnTo>
                          <a:pt x="89" y="256"/>
                        </a:lnTo>
                        <a:lnTo>
                          <a:pt x="89" y="256"/>
                        </a:lnTo>
                        <a:lnTo>
                          <a:pt x="89" y="256"/>
                        </a:lnTo>
                        <a:lnTo>
                          <a:pt x="89" y="256"/>
                        </a:lnTo>
                        <a:lnTo>
                          <a:pt x="89" y="256"/>
                        </a:lnTo>
                        <a:lnTo>
                          <a:pt x="89" y="256"/>
                        </a:lnTo>
                        <a:lnTo>
                          <a:pt x="89" y="256"/>
                        </a:lnTo>
                        <a:lnTo>
                          <a:pt x="89" y="257"/>
                        </a:lnTo>
                        <a:lnTo>
                          <a:pt x="89" y="256"/>
                        </a:lnTo>
                        <a:lnTo>
                          <a:pt x="89" y="257"/>
                        </a:lnTo>
                        <a:lnTo>
                          <a:pt x="89" y="257"/>
                        </a:lnTo>
                        <a:lnTo>
                          <a:pt x="89" y="257"/>
                        </a:lnTo>
                        <a:lnTo>
                          <a:pt x="89" y="257"/>
                        </a:lnTo>
                        <a:lnTo>
                          <a:pt x="89" y="257"/>
                        </a:lnTo>
                        <a:lnTo>
                          <a:pt x="89" y="257"/>
                        </a:lnTo>
                        <a:lnTo>
                          <a:pt x="89" y="257"/>
                        </a:lnTo>
                        <a:lnTo>
                          <a:pt x="89" y="257"/>
                        </a:lnTo>
                        <a:lnTo>
                          <a:pt x="89" y="257"/>
                        </a:lnTo>
                        <a:lnTo>
                          <a:pt x="89" y="257"/>
                        </a:lnTo>
                        <a:lnTo>
                          <a:pt x="89" y="257"/>
                        </a:lnTo>
                        <a:lnTo>
                          <a:pt x="89" y="257"/>
                        </a:lnTo>
                        <a:lnTo>
                          <a:pt x="89" y="258"/>
                        </a:lnTo>
                        <a:lnTo>
                          <a:pt x="89" y="257"/>
                        </a:lnTo>
                        <a:lnTo>
                          <a:pt x="89" y="258"/>
                        </a:lnTo>
                        <a:lnTo>
                          <a:pt x="89" y="258"/>
                        </a:lnTo>
                        <a:lnTo>
                          <a:pt x="89" y="258"/>
                        </a:lnTo>
                        <a:lnTo>
                          <a:pt x="89" y="258"/>
                        </a:lnTo>
                        <a:lnTo>
                          <a:pt x="89" y="258"/>
                        </a:lnTo>
                        <a:lnTo>
                          <a:pt x="89" y="258"/>
                        </a:lnTo>
                        <a:lnTo>
                          <a:pt x="89" y="258"/>
                        </a:lnTo>
                        <a:lnTo>
                          <a:pt x="89" y="258"/>
                        </a:lnTo>
                        <a:lnTo>
                          <a:pt x="89" y="258"/>
                        </a:lnTo>
                        <a:lnTo>
                          <a:pt x="89" y="258"/>
                        </a:lnTo>
                        <a:lnTo>
                          <a:pt x="89" y="258"/>
                        </a:lnTo>
                        <a:lnTo>
                          <a:pt x="89" y="258"/>
                        </a:lnTo>
                        <a:lnTo>
                          <a:pt x="89" y="258"/>
                        </a:lnTo>
                        <a:lnTo>
                          <a:pt x="89" y="258"/>
                        </a:lnTo>
                        <a:lnTo>
                          <a:pt x="89" y="258"/>
                        </a:lnTo>
                        <a:lnTo>
                          <a:pt x="90" y="258"/>
                        </a:lnTo>
                        <a:lnTo>
                          <a:pt x="90" y="259"/>
                        </a:lnTo>
                        <a:lnTo>
                          <a:pt x="90" y="258"/>
                        </a:lnTo>
                        <a:lnTo>
                          <a:pt x="90" y="258"/>
                        </a:lnTo>
                        <a:lnTo>
                          <a:pt x="90" y="258"/>
                        </a:lnTo>
                        <a:lnTo>
                          <a:pt x="90" y="258"/>
                        </a:lnTo>
                        <a:lnTo>
                          <a:pt x="90" y="259"/>
                        </a:lnTo>
                        <a:lnTo>
                          <a:pt x="90" y="259"/>
                        </a:lnTo>
                        <a:lnTo>
                          <a:pt x="90" y="259"/>
                        </a:lnTo>
                        <a:lnTo>
                          <a:pt x="90" y="259"/>
                        </a:lnTo>
                        <a:lnTo>
                          <a:pt x="90" y="259"/>
                        </a:lnTo>
                        <a:lnTo>
                          <a:pt x="90" y="259"/>
                        </a:lnTo>
                        <a:lnTo>
                          <a:pt x="90" y="259"/>
                        </a:lnTo>
                        <a:lnTo>
                          <a:pt x="90" y="259"/>
                        </a:lnTo>
                        <a:lnTo>
                          <a:pt x="90" y="259"/>
                        </a:lnTo>
                        <a:lnTo>
                          <a:pt x="90" y="259"/>
                        </a:lnTo>
                        <a:lnTo>
                          <a:pt x="90" y="259"/>
                        </a:lnTo>
                        <a:lnTo>
                          <a:pt x="90" y="259"/>
                        </a:lnTo>
                        <a:lnTo>
                          <a:pt x="90" y="259"/>
                        </a:lnTo>
                        <a:lnTo>
                          <a:pt x="90" y="259"/>
                        </a:lnTo>
                        <a:lnTo>
                          <a:pt x="90" y="259"/>
                        </a:lnTo>
                        <a:lnTo>
                          <a:pt x="90" y="259"/>
                        </a:lnTo>
                        <a:lnTo>
                          <a:pt x="90" y="260"/>
                        </a:lnTo>
                        <a:lnTo>
                          <a:pt x="90" y="259"/>
                        </a:lnTo>
                        <a:lnTo>
                          <a:pt x="90" y="260"/>
                        </a:lnTo>
                        <a:lnTo>
                          <a:pt x="90" y="260"/>
                        </a:lnTo>
                        <a:lnTo>
                          <a:pt x="90" y="260"/>
                        </a:lnTo>
                        <a:lnTo>
                          <a:pt x="90" y="260"/>
                        </a:lnTo>
                        <a:lnTo>
                          <a:pt x="90" y="260"/>
                        </a:lnTo>
                        <a:lnTo>
                          <a:pt x="90" y="260"/>
                        </a:lnTo>
                        <a:lnTo>
                          <a:pt x="90" y="260"/>
                        </a:lnTo>
                        <a:lnTo>
                          <a:pt x="90" y="260"/>
                        </a:lnTo>
                        <a:lnTo>
                          <a:pt x="90" y="260"/>
                        </a:lnTo>
                        <a:lnTo>
                          <a:pt x="90" y="260"/>
                        </a:lnTo>
                        <a:lnTo>
                          <a:pt x="90" y="260"/>
                        </a:lnTo>
                        <a:lnTo>
                          <a:pt x="90" y="260"/>
                        </a:lnTo>
                        <a:lnTo>
                          <a:pt x="90" y="260"/>
                        </a:lnTo>
                        <a:lnTo>
                          <a:pt x="90" y="260"/>
                        </a:lnTo>
                        <a:lnTo>
                          <a:pt x="90" y="260"/>
                        </a:lnTo>
                        <a:lnTo>
                          <a:pt x="90" y="260"/>
                        </a:lnTo>
                        <a:lnTo>
                          <a:pt x="90" y="260"/>
                        </a:lnTo>
                        <a:lnTo>
                          <a:pt x="90" y="261"/>
                        </a:lnTo>
                        <a:lnTo>
                          <a:pt x="90" y="260"/>
                        </a:lnTo>
                        <a:lnTo>
                          <a:pt x="90" y="260"/>
                        </a:lnTo>
                        <a:lnTo>
                          <a:pt x="90" y="261"/>
                        </a:lnTo>
                        <a:lnTo>
                          <a:pt x="90" y="261"/>
                        </a:lnTo>
                        <a:lnTo>
                          <a:pt x="90" y="261"/>
                        </a:lnTo>
                        <a:lnTo>
                          <a:pt x="90" y="261"/>
                        </a:lnTo>
                        <a:lnTo>
                          <a:pt x="90" y="261"/>
                        </a:lnTo>
                        <a:lnTo>
                          <a:pt x="90" y="261"/>
                        </a:lnTo>
                        <a:lnTo>
                          <a:pt x="90" y="261"/>
                        </a:lnTo>
                        <a:lnTo>
                          <a:pt x="90" y="261"/>
                        </a:lnTo>
                        <a:lnTo>
                          <a:pt x="90" y="261"/>
                        </a:lnTo>
                        <a:lnTo>
                          <a:pt x="90" y="261"/>
                        </a:lnTo>
                        <a:lnTo>
                          <a:pt x="90" y="261"/>
                        </a:lnTo>
                        <a:lnTo>
                          <a:pt x="90" y="261"/>
                        </a:lnTo>
                        <a:lnTo>
                          <a:pt x="90" y="261"/>
                        </a:lnTo>
                        <a:lnTo>
                          <a:pt x="90" y="261"/>
                        </a:lnTo>
                        <a:lnTo>
                          <a:pt x="90" y="261"/>
                        </a:lnTo>
                        <a:lnTo>
                          <a:pt x="90" y="261"/>
                        </a:lnTo>
                        <a:lnTo>
                          <a:pt x="90" y="261"/>
                        </a:lnTo>
                        <a:lnTo>
                          <a:pt x="90" y="262"/>
                        </a:lnTo>
                        <a:lnTo>
                          <a:pt x="90" y="261"/>
                        </a:lnTo>
                        <a:lnTo>
                          <a:pt x="90" y="262"/>
                        </a:lnTo>
                        <a:lnTo>
                          <a:pt x="90" y="262"/>
                        </a:lnTo>
                        <a:lnTo>
                          <a:pt x="90" y="262"/>
                        </a:lnTo>
                        <a:lnTo>
                          <a:pt x="90" y="262"/>
                        </a:lnTo>
                        <a:lnTo>
                          <a:pt x="90" y="262"/>
                        </a:lnTo>
                        <a:lnTo>
                          <a:pt x="90" y="262"/>
                        </a:lnTo>
                        <a:lnTo>
                          <a:pt x="90" y="262"/>
                        </a:lnTo>
                        <a:lnTo>
                          <a:pt x="90" y="262"/>
                        </a:lnTo>
                        <a:lnTo>
                          <a:pt x="90" y="262"/>
                        </a:lnTo>
                        <a:lnTo>
                          <a:pt x="90" y="262"/>
                        </a:lnTo>
                        <a:lnTo>
                          <a:pt x="90" y="262"/>
                        </a:lnTo>
                        <a:lnTo>
                          <a:pt x="90" y="262"/>
                        </a:lnTo>
                        <a:lnTo>
                          <a:pt x="90" y="262"/>
                        </a:lnTo>
                        <a:lnTo>
                          <a:pt x="90" y="262"/>
                        </a:lnTo>
                        <a:lnTo>
                          <a:pt x="90" y="262"/>
                        </a:lnTo>
                        <a:lnTo>
                          <a:pt x="90" y="262"/>
                        </a:lnTo>
                        <a:lnTo>
                          <a:pt x="90" y="262"/>
                        </a:lnTo>
                        <a:lnTo>
                          <a:pt x="90" y="262"/>
                        </a:lnTo>
                        <a:lnTo>
                          <a:pt x="90" y="262"/>
                        </a:lnTo>
                        <a:lnTo>
                          <a:pt x="90" y="262"/>
                        </a:lnTo>
                        <a:lnTo>
                          <a:pt x="90" y="263"/>
                        </a:lnTo>
                        <a:lnTo>
                          <a:pt x="90" y="262"/>
                        </a:lnTo>
                        <a:lnTo>
                          <a:pt x="90" y="263"/>
                        </a:lnTo>
                        <a:lnTo>
                          <a:pt x="90" y="263"/>
                        </a:lnTo>
                        <a:lnTo>
                          <a:pt x="90" y="262"/>
                        </a:lnTo>
                        <a:lnTo>
                          <a:pt x="90" y="263"/>
                        </a:lnTo>
                        <a:lnTo>
                          <a:pt x="90" y="263"/>
                        </a:lnTo>
                        <a:lnTo>
                          <a:pt x="90" y="263"/>
                        </a:lnTo>
                        <a:lnTo>
                          <a:pt x="90" y="263"/>
                        </a:lnTo>
                        <a:lnTo>
                          <a:pt x="90" y="263"/>
                        </a:lnTo>
                        <a:lnTo>
                          <a:pt x="90" y="263"/>
                        </a:lnTo>
                        <a:lnTo>
                          <a:pt x="90" y="263"/>
                        </a:lnTo>
                        <a:lnTo>
                          <a:pt x="90" y="263"/>
                        </a:lnTo>
                        <a:lnTo>
                          <a:pt x="90" y="263"/>
                        </a:lnTo>
                        <a:lnTo>
                          <a:pt x="90" y="263"/>
                        </a:lnTo>
                        <a:lnTo>
                          <a:pt x="91" y="263"/>
                        </a:lnTo>
                        <a:lnTo>
                          <a:pt x="91" y="263"/>
                        </a:lnTo>
                        <a:lnTo>
                          <a:pt x="91" y="263"/>
                        </a:lnTo>
                        <a:lnTo>
                          <a:pt x="91" y="263"/>
                        </a:lnTo>
                        <a:lnTo>
                          <a:pt x="91" y="263"/>
                        </a:lnTo>
                        <a:lnTo>
                          <a:pt x="91" y="263"/>
                        </a:lnTo>
                        <a:lnTo>
                          <a:pt x="91" y="263"/>
                        </a:lnTo>
                        <a:lnTo>
                          <a:pt x="91" y="263"/>
                        </a:lnTo>
                        <a:lnTo>
                          <a:pt x="91" y="264"/>
                        </a:lnTo>
                        <a:lnTo>
                          <a:pt x="91" y="263"/>
                        </a:lnTo>
                        <a:lnTo>
                          <a:pt x="91" y="264"/>
                        </a:lnTo>
                        <a:lnTo>
                          <a:pt x="91" y="263"/>
                        </a:lnTo>
                        <a:lnTo>
                          <a:pt x="91" y="263"/>
                        </a:lnTo>
                        <a:lnTo>
                          <a:pt x="91" y="264"/>
                        </a:lnTo>
                        <a:lnTo>
                          <a:pt x="91" y="264"/>
                        </a:lnTo>
                        <a:lnTo>
                          <a:pt x="91" y="263"/>
                        </a:lnTo>
                        <a:lnTo>
                          <a:pt x="91" y="264"/>
                        </a:lnTo>
                        <a:lnTo>
                          <a:pt x="91" y="264"/>
                        </a:lnTo>
                        <a:lnTo>
                          <a:pt x="91" y="264"/>
                        </a:lnTo>
                        <a:lnTo>
                          <a:pt x="91" y="264"/>
                        </a:lnTo>
                        <a:lnTo>
                          <a:pt x="91" y="264"/>
                        </a:lnTo>
                        <a:lnTo>
                          <a:pt x="91" y="264"/>
                        </a:lnTo>
                        <a:lnTo>
                          <a:pt x="91" y="264"/>
                        </a:lnTo>
                        <a:lnTo>
                          <a:pt x="91" y="264"/>
                        </a:lnTo>
                        <a:lnTo>
                          <a:pt x="91" y="264"/>
                        </a:lnTo>
                        <a:lnTo>
                          <a:pt x="91" y="264"/>
                        </a:lnTo>
                        <a:lnTo>
                          <a:pt x="91" y="264"/>
                        </a:lnTo>
                        <a:lnTo>
                          <a:pt x="91" y="264"/>
                        </a:lnTo>
                        <a:lnTo>
                          <a:pt x="91" y="264"/>
                        </a:lnTo>
                        <a:lnTo>
                          <a:pt x="91" y="264"/>
                        </a:lnTo>
                        <a:lnTo>
                          <a:pt x="91" y="264"/>
                        </a:lnTo>
                        <a:lnTo>
                          <a:pt x="91" y="265"/>
                        </a:lnTo>
                        <a:lnTo>
                          <a:pt x="91" y="264"/>
                        </a:lnTo>
                        <a:lnTo>
                          <a:pt x="91" y="265"/>
                        </a:lnTo>
                        <a:lnTo>
                          <a:pt x="91" y="264"/>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5"/>
                        </a:lnTo>
                        <a:lnTo>
                          <a:pt x="91" y="266"/>
                        </a:lnTo>
                        <a:lnTo>
                          <a:pt x="91" y="266"/>
                        </a:lnTo>
                        <a:lnTo>
                          <a:pt x="91" y="266"/>
                        </a:lnTo>
                        <a:lnTo>
                          <a:pt x="91" y="266"/>
                        </a:lnTo>
                        <a:lnTo>
                          <a:pt x="91" y="265"/>
                        </a:lnTo>
                        <a:lnTo>
                          <a:pt x="91" y="266"/>
                        </a:lnTo>
                        <a:lnTo>
                          <a:pt x="91" y="265"/>
                        </a:lnTo>
                        <a:lnTo>
                          <a:pt x="91" y="266"/>
                        </a:lnTo>
                        <a:lnTo>
                          <a:pt x="91" y="266"/>
                        </a:lnTo>
                        <a:lnTo>
                          <a:pt x="91" y="266"/>
                        </a:lnTo>
                        <a:lnTo>
                          <a:pt x="91" y="266"/>
                        </a:lnTo>
                        <a:lnTo>
                          <a:pt x="91" y="266"/>
                        </a:lnTo>
                        <a:lnTo>
                          <a:pt x="91" y="266"/>
                        </a:lnTo>
                        <a:lnTo>
                          <a:pt x="91" y="266"/>
                        </a:lnTo>
                        <a:lnTo>
                          <a:pt x="91" y="266"/>
                        </a:lnTo>
                        <a:lnTo>
                          <a:pt x="91" y="266"/>
                        </a:lnTo>
                        <a:lnTo>
                          <a:pt x="91" y="266"/>
                        </a:lnTo>
                        <a:lnTo>
                          <a:pt x="91" y="266"/>
                        </a:lnTo>
                        <a:lnTo>
                          <a:pt x="91" y="266"/>
                        </a:lnTo>
                        <a:lnTo>
                          <a:pt x="91" y="266"/>
                        </a:lnTo>
                        <a:lnTo>
                          <a:pt x="91" y="266"/>
                        </a:lnTo>
                        <a:lnTo>
                          <a:pt x="91" y="266"/>
                        </a:lnTo>
                        <a:lnTo>
                          <a:pt x="91" y="266"/>
                        </a:lnTo>
                        <a:lnTo>
                          <a:pt x="91" y="266"/>
                        </a:lnTo>
                        <a:lnTo>
                          <a:pt x="91" y="266"/>
                        </a:lnTo>
                        <a:lnTo>
                          <a:pt x="91" y="267"/>
                        </a:lnTo>
                        <a:lnTo>
                          <a:pt x="91" y="266"/>
                        </a:lnTo>
                        <a:lnTo>
                          <a:pt x="91" y="266"/>
                        </a:lnTo>
                        <a:lnTo>
                          <a:pt x="91" y="266"/>
                        </a:lnTo>
                        <a:lnTo>
                          <a:pt x="91" y="267"/>
                        </a:lnTo>
                        <a:lnTo>
                          <a:pt x="91" y="267"/>
                        </a:lnTo>
                        <a:lnTo>
                          <a:pt x="91" y="267"/>
                        </a:lnTo>
                        <a:lnTo>
                          <a:pt x="91" y="267"/>
                        </a:lnTo>
                        <a:lnTo>
                          <a:pt x="91" y="267"/>
                        </a:lnTo>
                        <a:lnTo>
                          <a:pt x="91" y="267"/>
                        </a:lnTo>
                        <a:lnTo>
                          <a:pt x="91" y="267"/>
                        </a:lnTo>
                        <a:lnTo>
                          <a:pt x="91" y="267"/>
                        </a:lnTo>
                        <a:lnTo>
                          <a:pt x="91" y="267"/>
                        </a:lnTo>
                        <a:lnTo>
                          <a:pt x="91" y="267"/>
                        </a:lnTo>
                        <a:lnTo>
                          <a:pt x="91" y="267"/>
                        </a:lnTo>
                        <a:lnTo>
                          <a:pt x="91" y="267"/>
                        </a:lnTo>
                        <a:lnTo>
                          <a:pt x="91" y="267"/>
                        </a:lnTo>
                        <a:lnTo>
                          <a:pt x="91" y="267"/>
                        </a:lnTo>
                        <a:lnTo>
                          <a:pt x="91" y="267"/>
                        </a:lnTo>
                        <a:lnTo>
                          <a:pt x="91" y="267"/>
                        </a:lnTo>
                        <a:lnTo>
                          <a:pt x="91" y="267"/>
                        </a:lnTo>
                        <a:lnTo>
                          <a:pt x="91" y="267"/>
                        </a:lnTo>
                        <a:lnTo>
                          <a:pt x="92" y="267"/>
                        </a:lnTo>
                        <a:lnTo>
                          <a:pt x="92" y="267"/>
                        </a:lnTo>
                        <a:lnTo>
                          <a:pt x="92" y="267"/>
                        </a:lnTo>
                        <a:lnTo>
                          <a:pt x="92" y="267"/>
                        </a:lnTo>
                        <a:lnTo>
                          <a:pt x="92" y="267"/>
                        </a:lnTo>
                        <a:lnTo>
                          <a:pt x="92" y="267"/>
                        </a:lnTo>
                        <a:lnTo>
                          <a:pt x="92" y="267"/>
                        </a:lnTo>
                        <a:lnTo>
                          <a:pt x="92" y="267"/>
                        </a:lnTo>
                        <a:lnTo>
                          <a:pt x="92" y="267"/>
                        </a:lnTo>
                        <a:lnTo>
                          <a:pt x="92" y="267"/>
                        </a:lnTo>
                        <a:lnTo>
                          <a:pt x="92" y="267"/>
                        </a:lnTo>
                        <a:lnTo>
                          <a:pt x="92" y="267"/>
                        </a:lnTo>
                        <a:lnTo>
                          <a:pt x="92" y="268"/>
                        </a:lnTo>
                        <a:lnTo>
                          <a:pt x="92" y="267"/>
                        </a:lnTo>
                        <a:lnTo>
                          <a:pt x="92" y="267"/>
                        </a:lnTo>
                        <a:lnTo>
                          <a:pt x="92" y="267"/>
                        </a:lnTo>
                        <a:lnTo>
                          <a:pt x="92" y="267"/>
                        </a:lnTo>
                        <a:lnTo>
                          <a:pt x="92" y="268"/>
                        </a:lnTo>
                        <a:lnTo>
                          <a:pt x="92" y="267"/>
                        </a:lnTo>
                        <a:lnTo>
                          <a:pt x="92" y="268"/>
                        </a:lnTo>
                        <a:lnTo>
                          <a:pt x="92" y="268"/>
                        </a:lnTo>
                        <a:lnTo>
                          <a:pt x="92" y="268"/>
                        </a:lnTo>
                        <a:lnTo>
                          <a:pt x="92" y="268"/>
                        </a:lnTo>
                        <a:lnTo>
                          <a:pt x="92" y="268"/>
                        </a:lnTo>
                        <a:lnTo>
                          <a:pt x="92" y="267"/>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8"/>
                        </a:lnTo>
                        <a:lnTo>
                          <a:pt x="92" y="269"/>
                        </a:lnTo>
                        <a:lnTo>
                          <a:pt x="92" y="268"/>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69"/>
                        </a:lnTo>
                        <a:lnTo>
                          <a:pt x="92" y="270"/>
                        </a:lnTo>
                        <a:lnTo>
                          <a:pt x="92" y="269"/>
                        </a:lnTo>
                        <a:lnTo>
                          <a:pt x="92" y="270"/>
                        </a:lnTo>
                        <a:lnTo>
                          <a:pt x="92" y="270"/>
                        </a:lnTo>
                        <a:lnTo>
                          <a:pt x="93" y="269"/>
                        </a:lnTo>
                        <a:lnTo>
                          <a:pt x="93" y="269"/>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0"/>
                        </a:lnTo>
                        <a:lnTo>
                          <a:pt x="93" y="271"/>
                        </a:lnTo>
                        <a:lnTo>
                          <a:pt x="93" y="271"/>
                        </a:lnTo>
                        <a:lnTo>
                          <a:pt x="93" y="270"/>
                        </a:lnTo>
                        <a:lnTo>
                          <a:pt x="93" y="271"/>
                        </a:lnTo>
                        <a:lnTo>
                          <a:pt x="93" y="271"/>
                        </a:lnTo>
                        <a:lnTo>
                          <a:pt x="93" y="270"/>
                        </a:lnTo>
                        <a:lnTo>
                          <a:pt x="93" y="271"/>
                        </a:lnTo>
                        <a:lnTo>
                          <a:pt x="93" y="270"/>
                        </a:lnTo>
                        <a:lnTo>
                          <a:pt x="93" y="271"/>
                        </a:lnTo>
                        <a:lnTo>
                          <a:pt x="93" y="270"/>
                        </a:lnTo>
                        <a:lnTo>
                          <a:pt x="93" y="270"/>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3" y="271"/>
                        </a:lnTo>
                        <a:lnTo>
                          <a:pt x="94" y="271"/>
                        </a:lnTo>
                        <a:lnTo>
                          <a:pt x="94" y="271"/>
                        </a:lnTo>
                        <a:lnTo>
                          <a:pt x="94" y="271"/>
                        </a:lnTo>
                        <a:lnTo>
                          <a:pt x="94" y="271"/>
                        </a:lnTo>
                        <a:lnTo>
                          <a:pt x="94" y="272"/>
                        </a:lnTo>
                        <a:lnTo>
                          <a:pt x="94" y="271"/>
                        </a:lnTo>
                        <a:lnTo>
                          <a:pt x="94" y="272"/>
                        </a:lnTo>
                        <a:lnTo>
                          <a:pt x="94" y="272"/>
                        </a:lnTo>
                        <a:lnTo>
                          <a:pt x="94" y="272"/>
                        </a:lnTo>
                        <a:lnTo>
                          <a:pt x="94" y="271"/>
                        </a:lnTo>
                        <a:lnTo>
                          <a:pt x="94" y="272"/>
                        </a:lnTo>
                        <a:lnTo>
                          <a:pt x="94" y="271"/>
                        </a:lnTo>
                        <a:lnTo>
                          <a:pt x="94" y="272"/>
                        </a:lnTo>
                        <a:lnTo>
                          <a:pt x="94" y="272"/>
                        </a:lnTo>
                        <a:lnTo>
                          <a:pt x="94" y="271"/>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2"/>
                        </a:lnTo>
                        <a:lnTo>
                          <a:pt x="94" y="273"/>
                        </a:lnTo>
                        <a:lnTo>
                          <a:pt x="94" y="272"/>
                        </a:lnTo>
                        <a:lnTo>
                          <a:pt x="94" y="272"/>
                        </a:lnTo>
                        <a:lnTo>
                          <a:pt x="94" y="273"/>
                        </a:lnTo>
                        <a:lnTo>
                          <a:pt x="94" y="272"/>
                        </a:lnTo>
                        <a:lnTo>
                          <a:pt x="94" y="272"/>
                        </a:lnTo>
                        <a:lnTo>
                          <a:pt x="94" y="272"/>
                        </a:lnTo>
                        <a:lnTo>
                          <a:pt x="94" y="272"/>
                        </a:lnTo>
                        <a:lnTo>
                          <a:pt x="94" y="272"/>
                        </a:lnTo>
                        <a:lnTo>
                          <a:pt x="94" y="273"/>
                        </a:lnTo>
                        <a:lnTo>
                          <a:pt x="94" y="272"/>
                        </a:lnTo>
                        <a:lnTo>
                          <a:pt x="94" y="272"/>
                        </a:lnTo>
                        <a:lnTo>
                          <a:pt x="94" y="272"/>
                        </a:lnTo>
                        <a:lnTo>
                          <a:pt x="94" y="272"/>
                        </a:lnTo>
                        <a:lnTo>
                          <a:pt x="94" y="273"/>
                        </a:lnTo>
                        <a:lnTo>
                          <a:pt x="94" y="272"/>
                        </a:lnTo>
                        <a:lnTo>
                          <a:pt x="94" y="272"/>
                        </a:lnTo>
                        <a:lnTo>
                          <a:pt x="94" y="273"/>
                        </a:lnTo>
                        <a:lnTo>
                          <a:pt x="94" y="273"/>
                        </a:lnTo>
                        <a:lnTo>
                          <a:pt x="94" y="273"/>
                        </a:lnTo>
                        <a:lnTo>
                          <a:pt x="94" y="272"/>
                        </a:lnTo>
                        <a:lnTo>
                          <a:pt x="94" y="273"/>
                        </a:lnTo>
                        <a:lnTo>
                          <a:pt x="94" y="273"/>
                        </a:lnTo>
                        <a:lnTo>
                          <a:pt x="94" y="273"/>
                        </a:lnTo>
                        <a:lnTo>
                          <a:pt x="94" y="273"/>
                        </a:lnTo>
                        <a:lnTo>
                          <a:pt x="94" y="273"/>
                        </a:lnTo>
                        <a:lnTo>
                          <a:pt x="94" y="273"/>
                        </a:lnTo>
                        <a:lnTo>
                          <a:pt x="94" y="273"/>
                        </a:lnTo>
                        <a:lnTo>
                          <a:pt x="94"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4"/>
                        </a:lnTo>
                        <a:lnTo>
                          <a:pt x="95" y="273"/>
                        </a:lnTo>
                        <a:lnTo>
                          <a:pt x="95" y="273"/>
                        </a:lnTo>
                        <a:lnTo>
                          <a:pt x="95" y="274"/>
                        </a:lnTo>
                        <a:lnTo>
                          <a:pt x="95" y="273"/>
                        </a:lnTo>
                        <a:lnTo>
                          <a:pt x="95" y="273"/>
                        </a:lnTo>
                        <a:lnTo>
                          <a:pt x="95" y="273"/>
                        </a:lnTo>
                        <a:lnTo>
                          <a:pt x="95" y="274"/>
                        </a:lnTo>
                        <a:lnTo>
                          <a:pt x="95" y="274"/>
                        </a:lnTo>
                        <a:lnTo>
                          <a:pt x="95" y="273"/>
                        </a:lnTo>
                        <a:lnTo>
                          <a:pt x="95" y="274"/>
                        </a:lnTo>
                        <a:lnTo>
                          <a:pt x="95" y="274"/>
                        </a:lnTo>
                        <a:lnTo>
                          <a:pt x="95" y="274"/>
                        </a:lnTo>
                        <a:lnTo>
                          <a:pt x="95" y="273"/>
                        </a:lnTo>
                        <a:lnTo>
                          <a:pt x="95" y="273"/>
                        </a:lnTo>
                        <a:lnTo>
                          <a:pt x="95" y="274"/>
                        </a:lnTo>
                        <a:lnTo>
                          <a:pt x="95" y="274"/>
                        </a:lnTo>
                        <a:lnTo>
                          <a:pt x="95" y="273"/>
                        </a:lnTo>
                        <a:lnTo>
                          <a:pt x="96" y="274"/>
                        </a:lnTo>
                        <a:lnTo>
                          <a:pt x="96" y="273"/>
                        </a:lnTo>
                        <a:lnTo>
                          <a:pt x="96" y="273"/>
                        </a:lnTo>
                        <a:lnTo>
                          <a:pt x="96" y="273"/>
                        </a:lnTo>
                        <a:lnTo>
                          <a:pt x="96" y="273"/>
                        </a:lnTo>
                        <a:lnTo>
                          <a:pt x="96" y="273"/>
                        </a:lnTo>
                        <a:lnTo>
                          <a:pt x="96" y="273"/>
                        </a:lnTo>
                        <a:lnTo>
                          <a:pt x="96" y="274"/>
                        </a:lnTo>
                        <a:lnTo>
                          <a:pt x="96" y="273"/>
                        </a:lnTo>
                        <a:lnTo>
                          <a:pt x="96" y="273"/>
                        </a:lnTo>
                        <a:lnTo>
                          <a:pt x="96" y="273"/>
                        </a:lnTo>
                        <a:lnTo>
                          <a:pt x="96" y="274"/>
                        </a:lnTo>
                        <a:lnTo>
                          <a:pt x="96" y="273"/>
                        </a:lnTo>
                        <a:lnTo>
                          <a:pt x="96" y="274"/>
                        </a:lnTo>
                        <a:lnTo>
                          <a:pt x="96" y="274"/>
                        </a:lnTo>
                        <a:lnTo>
                          <a:pt x="96" y="273"/>
                        </a:lnTo>
                        <a:lnTo>
                          <a:pt x="96" y="274"/>
                        </a:lnTo>
                        <a:lnTo>
                          <a:pt x="96" y="273"/>
                        </a:lnTo>
                        <a:lnTo>
                          <a:pt x="96" y="273"/>
                        </a:lnTo>
                        <a:lnTo>
                          <a:pt x="96" y="274"/>
                        </a:lnTo>
                        <a:lnTo>
                          <a:pt x="96" y="273"/>
                        </a:lnTo>
                        <a:lnTo>
                          <a:pt x="96" y="274"/>
                        </a:lnTo>
                        <a:lnTo>
                          <a:pt x="96" y="274"/>
                        </a:lnTo>
                        <a:lnTo>
                          <a:pt x="96" y="274"/>
                        </a:lnTo>
                        <a:lnTo>
                          <a:pt x="96" y="273"/>
                        </a:lnTo>
                        <a:lnTo>
                          <a:pt x="96" y="274"/>
                        </a:lnTo>
                        <a:lnTo>
                          <a:pt x="96" y="274"/>
                        </a:lnTo>
                        <a:lnTo>
                          <a:pt x="96" y="274"/>
                        </a:lnTo>
                        <a:lnTo>
                          <a:pt x="96" y="274"/>
                        </a:lnTo>
                        <a:lnTo>
                          <a:pt x="96" y="274"/>
                        </a:lnTo>
                        <a:lnTo>
                          <a:pt x="96" y="273"/>
                        </a:lnTo>
                        <a:lnTo>
                          <a:pt x="96" y="274"/>
                        </a:lnTo>
                        <a:lnTo>
                          <a:pt x="96" y="274"/>
                        </a:lnTo>
                        <a:lnTo>
                          <a:pt x="96" y="274"/>
                        </a:lnTo>
                        <a:lnTo>
                          <a:pt x="96" y="274"/>
                        </a:lnTo>
                        <a:lnTo>
                          <a:pt x="96" y="274"/>
                        </a:lnTo>
                        <a:lnTo>
                          <a:pt x="96" y="274"/>
                        </a:lnTo>
                        <a:lnTo>
                          <a:pt x="96" y="273"/>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6"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8" y="274"/>
                        </a:lnTo>
                        <a:lnTo>
                          <a:pt x="98" y="274"/>
                        </a:lnTo>
                        <a:lnTo>
                          <a:pt x="98" y="274"/>
                        </a:lnTo>
                        <a:lnTo>
                          <a:pt x="98" y="274"/>
                        </a:lnTo>
                        <a:lnTo>
                          <a:pt x="98" y="274"/>
                        </a:lnTo>
                        <a:lnTo>
                          <a:pt x="98" y="275"/>
                        </a:lnTo>
                        <a:lnTo>
                          <a:pt x="98" y="274"/>
                        </a:lnTo>
                        <a:lnTo>
                          <a:pt x="98" y="275"/>
                        </a:lnTo>
                        <a:lnTo>
                          <a:pt x="98" y="274"/>
                        </a:lnTo>
                        <a:lnTo>
                          <a:pt x="98" y="275"/>
                        </a:lnTo>
                        <a:lnTo>
                          <a:pt x="98" y="274"/>
                        </a:lnTo>
                        <a:lnTo>
                          <a:pt x="98" y="274"/>
                        </a:lnTo>
                        <a:lnTo>
                          <a:pt x="98" y="274"/>
                        </a:lnTo>
                        <a:lnTo>
                          <a:pt x="98" y="274"/>
                        </a:lnTo>
                        <a:lnTo>
                          <a:pt x="98" y="274"/>
                        </a:lnTo>
                        <a:lnTo>
                          <a:pt x="98" y="275"/>
                        </a:lnTo>
                        <a:lnTo>
                          <a:pt x="98" y="275"/>
                        </a:lnTo>
                        <a:lnTo>
                          <a:pt x="98" y="275"/>
                        </a:lnTo>
                        <a:lnTo>
                          <a:pt x="98" y="274"/>
                        </a:lnTo>
                        <a:lnTo>
                          <a:pt x="98" y="275"/>
                        </a:lnTo>
                        <a:lnTo>
                          <a:pt x="98" y="275"/>
                        </a:lnTo>
                        <a:lnTo>
                          <a:pt x="98" y="274"/>
                        </a:lnTo>
                        <a:lnTo>
                          <a:pt x="98" y="274"/>
                        </a:lnTo>
                        <a:lnTo>
                          <a:pt x="98" y="274"/>
                        </a:lnTo>
                        <a:lnTo>
                          <a:pt x="98" y="274"/>
                        </a:lnTo>
                        <a:lnTo>
                          <a:pt x="98" y="275"/>
                        </a:lnTo>
                        <a:lnTo>
                          <a:pt x="98" y="275"/>
                        </a:lnTo>
                        <a:lnTo>
                          <a:pt x="98" y="274"/>
                        </a:lnTo>
                        <a:lnTo>
                          <a:pt x="98" y="274"/>
                        </a:lnTo>
                        <a:lnTo>
                          <a:pt x="98" y="274"/>
                        </a:lnTo>
                        <a:lnTo>
                          <a:pt x="98" y="275"/>
                        </a:lnTo>
                        <a:lnTo>
                          <a:pt x="98" y="274"/>
                        </a:lnTo>
                        <a:lnTo>
                          <a:pt x="98" y="274"/>
                        </a:lnTo>
                        <a:lnTo>
                          <a:pt x="98" y="274"/>
                        </a:lnTo>
                        <a:lnTo>
                          <a:pt x="98" y="275"/>
                        </a:lnTo>
                        <a:lnTo>
                          <a:pt x="98" y="274"/>
                        </a:lnTo>
                        <a:lnTo>
                          <a:pt x="98" y="275"/>
                        </a:lnTo>
                        <a:lnTo>
                          <a:pt x="98" y="275"/>
                        </a:lnTo>
                        <a:lnTo>
                          <a:pt x="98" y="275"/>
                        </a:lnTo>
                        <a:lnTo>
                          <a:pt x="98" y="274"/>
                        </a:lnTo>
                        <a:lnTo>
                          <a:pt x="98" y="275"/>
                        </a:lnTo>
                        <a:lnTo>
                          <a:pt x="98" y="275"/>
                        </a:lnTo>
                        <a:lnTo>
                          <a:pt x="98" y="275"/>
                        </a:lnTo>
                        <a:lnTo>
                          <a:pt x="98" y="275"/>
                        </a:lnTo>
                        <a:lnTo>
                          <a:pt x="98" y="275"/>
                        </a:lnTo>
                        <a:lnTo>
                          <a:pt x="98" y="275"/>
                        </a:lnTo>
                        <a:lnTo>
                          <a:pt x="98" y="275"/>
                        </a:lnTo>
                        <a:lnTo>
                          <a:pt x="98" y="274"/>
                        </a:lnTo>
                        <a:lnTo>
                          <a:pt x="98" y="274"/>
                        </a:lnTo>
                        <a:lnTo>
                          <a:pt x="98" y="275"/>
                        </a:lnTo>
                        <a:lnTo>
                          <a:pt x="98" y="275"/>
                        </a:lnTo>
                        <a:lnTo>
                          <a:pt x="98" y="275"/>
                        </a:lnTo>
                        <a:lnTo>
                          <a:pt x="98" y="275"/>
                        </a:lnTo>
                        <a:lnTo>
                          <a:pt x="98" y="275"/>
                        </a:lnTo>
                        <a:lnTo>
                          <a:pt x="98" y="275"/>
                        </a:lnTo>
                        <a:lnTo>
                          <a:pt x="98" y="275"/>
                        </a:lnTo>
                        <a:lnTo>
                          <a:pt x="98" y="275"/>
                        </a:lnTo>
                        <a:lnTo>
                          <a:pt x="98" y="275"/>
                        </a:lnTo>
                        <a:lnTo>
                          <a:pt x="98" y="275"/>
                        </a:lnTo>
                        <a:lnTo>
                          <a:pt x="98" y="274"/>
                        </a:lnTo>
                        <a:lnTo>
                          <a:pt x="98" y="275"/>
                        </a:lnTo>
                        <a:lnTo>
                          <a:pt x="98" y="274"/>
                        </a:lnTo>
                        <a:lnTo>
                          <a:pt x="98" y="274"/>
                        </a:lnTo>
                        <a:lnTo>
                          <a:pt x="98" y="275"/>
                        </a:lnTo>
                        <a:lnTo>
                          <a:pt x="98" y="274"/>
                        </a:lnTo>
                        <a:lnTo>
                          <a:pt x="98" y="275"/>
                        </a:lnTo>
                        <a:lnTo>
                          <a:pt x="98" y="274"/>
                        </a:lnTo>
                        <a:lnTo>
                          <a:pt x="98" y="275"/>
                        </a:lnTo>
                        <a:lnTo>
                          <a:pt x="98" y="275"/>
                        </a:lnTo>
                        <a:lnTo>
                          <a:pt x="98" y="275"/>
                        </a:lnTo>
                        <a:lnTo>
                          <a:pt x="98" y="275"/>
                        </a:lnTo>
                        <a:lnTo>
                          <a:pt x="98" y="274"/>
                        </a:lnTo>
                        <a:lnTo>
                          <a:pt x="98" y="275"/>
                        </a:lnTo>
                        <a:lnTo>
                          <a:pt x="98" y="275"/>
                        </a:lnTo>
                        <a:lnTo>
                          <a:pt x="98" y="274"/>
                        </a:lnTo>
                        <a:lnTo>
                          <a:pt x="98" y="274"/>
                        </a:lnTo>
                        <a:lnTo>
                          <a:pt x="98" y="275"/>
                        </a:lnTo>
                        <a:lnTo>
                          <a:pt x="98" y="275"/>
                        </a:lnTo>
                        <a:lnTo>
                          <a:pt x="98" y="275"/>
                        </a:lnTo>
                        <a:lnTo>
                          <a:pt x="98" y="275"/>
                        </a:lnTo>
                        <a:lnTo>
                          <a:pt x="98" y="275"/>
                        </a:lnTo>
                        <a:lnTo>
                          <a:pt x="98" y="275"/>
                        </a:lnTo>
                        <a:lnTo>
                          <a:pt x="98" y="274"/>
                        </a:lnTo>
                        <a:lnTo>
                          <a:pt x="98" y="274"/>
                        </a:lnTo>
                        <a:lnTo>
                          <a:pt x="98" y="275"/>
                        </a:lnTo>
                        <a:lnTo>
                          <a:pt x="98" y="274"/>
                        </a:lnTo>
                        <a:lnTo>
                          <a:pt x="98" y="275"/>
                        </a:lnTo>
                        <a:lnTo>
                          <a:pt x="98" y="274"/>
                        </a:lnTo>
                        <a:lnTo>
                          <a:pt x="98" y="275"/>
                        </a:lnTo>
                        <a:lnTo>
                          <a:pt x="98" y="274"/>
                        </a:lnTo>
                        <a:lnTo>
                          <a:pt x="98" y="275"/>
                        </a:lnTo>
                        <a:lnTo>
                          <a:pt x="98" y="274"/>
                        </a:lnTo>
                        <a:lnTo>
                          <a:pt x="98" y="275"/>
                        </a:lnTo>
                        <a:lnTo>
                          <a:pt x="98" y="275"/>
                        </a:lnTo>
                        <a:lnTo>
                          <a:pt x="98" y="275"/>
                        </a:lnTo>
                        <a:lnTo>
                          <a:pt x="98" y="275"/>
                        </a:lnTo>
                        <a:lnTo>
                          <a:pt x="98" y="275"/>
                        </a:lnTo>
                        <a:lnTo>
                          <a:pt x="98" y="275"/>
                        </a:lnTo>
                        <a:lnTo>
                          <a:pt x="98" y="275"/>
                        </a:lnTo>
                        <a:lnTo>
                          <a:pt x="98" y="275"/>
                        </a:lnTo>
                        <a:lnTo>
                          <a:pt x="98" y="275"/>
                        </a:lnTo>
                        <a:lnTo>
                          <a:pt x="98" y="275"/>
                        </a:lnTo>
                        <a:lnTo>
                          <a:pt x="98" y="275"/>
                        </a:lnTo>
                        <a:lnTo>
                          <a:pt x="98" y="275"/>
                        </a:lnTo>
                        <a:lnTo>
                          <a:pt x="98" y="274"/>
                        </a:lnTo>
                        <a:lnTo>
                          <a:pt x="98" y="275"/>
                        </a:lnTo>
                        <a:lnTo>
                          <a:pt x="98" y="275"/>
                        </a:lnTo>
                        <a:lnTo>
                          <a:pt x="98" y="274"/>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99"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0"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1"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6"/>
                        </a:lnTo>
                        <a:lnTo>
                          <a:pt x="102" y="275"/>
                        </a:lnTo>
                        <a:lnTo>
                          <a:pt x="102" y="275"/>
                        </a:lnTo>
                        <a:lnTo>
                          <a:pt x="102" y="275"/>
                        </a:lnTo>
                        <a:lnTo>
                          <a:pt x="102" y="275"/>
                        </a:lnTo>
                        <a:lnTo>
                          <a:pt x="102" y="275"/>
                        </a:lnTo>
                        <a:lnTo>
                          <a:pt x="102" y="275"/>
                        </a:lnTo>
                        <a:lnTo>
                          <a:pt x="102" y="275"/>
                        </a:lnTo>
                        <a:lnTo>
                          <a:pt x="102" y="275"/>
                        </a:lnTo>
                        <a:lnTo>
                          <a:pt x="102" y="276"/>
                        </a:lnTo>
                        <a:lnTo>
                          <a:pt x="102" y="275"/>
                        </a:lnTo>
                        <a:lnTo>
                          <a:pt x="102" y="275"/>
                        </a:lnTo>
                        <a:lnTo>
                          <a:pt x="102" y="275"/>
                        </a:lnTo>
                        <a:lnTo>
                          <a:pt x="102" y="275"/>
                        </a:lnTo>
                        <a:lnTo>
                          <a:pt x="102" y="275"/>
                        </a:lnTo>
                        <a:lnTo>
                          <a:pt x="102" y="276"/>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6"/>
                        </a:lnTo>
                        <a:lnTo>
                          <a:pt x="102" y="275"/>
                        </a:lnTo>
                        <a:lnTo>
                          <a:pt x="102" y="275"/>
                        </a:lnTo>
                        <a:lnTo>
                          <a:pt x="102" y="276"/>
                        </a:lnTo>
                        <a:lnTo>
                          <a:pt x="102" y="275"/>
                        </a:lnTo>
                        <a:lnTo>
                          <a:pt x="102" y="276"/>
                        </a:lnTo>
                        <a:lnTo>
                          <a:pt x="102" y="275"/>
                        </a:lnTo>
                        <a:lnTo>
                          <a:pt x="102" y="276"/>
                        </a:lnTo>
                        <a:lnTo>
                          <a:pt x="102" y="276"/>
                        </a:lnTo>
                        <a:lnTo>
                          <a:pt x="102" y="275"/>
                        </a:lnTo>
                        <a:lnTo>
                          <a:pt x="102" y="276"/>
                        </a:lnTo>
                        <a:lnTo>
                          <a:pt x="102" y="275"/>
                        </a:lnTo>
                        <a:lnTo>
                          <a:pt x="102" y="276"/>
                        </a:lnTo>
                        <a:lnTo>
                          <a:pt x="102" y="275"/>
                        </a:lnTo>
                        <a:lnTo>
                          <a:pt x="102" y="275"/>
                        </a:lnTo>
                        <a:lnTo>
                          <a:pt x="102" y="275"/>
                        </a:lnTo>
                        <a:lnTo>
                          <a:pt x="102" y="275"/>
                        </a:lnTo>
                        <a:lnTo>
                          <a:pt x="102" y="276"/>
                        </a:lnTo>
                        <a:lnTo>
                          <a:pt x="102" y="275"/>
                        </a:lnTo>
                        <a:lnTo>
                          <a:pt x="102" y="275"/>
                        </a:lnTo>
                        <a:lnTo>
                          <a:pt x="102" y="275"/>
                        </a:lnTo>
                        <a:lnTo>
                          <a:pt x="102" y="275"/>
                        </a:lnTo>
                        <a:lnTo>
                          <a:pt x="102" y="275"/>
                        </a:lnTo>
                        <a:lnTo>
                          <a:pt x="102" y="275"/>
                        </a:lnTo>
                        <a:lnTo>
                          <a:pt x="102" y="275"/>
                        </a:lnTo>
                        <a:lnTo>
                          <a:pt x="102" y="276"/>
                        </a:lnTo>
                        <a:lnTo>
                          <a:pt x="102" y="275"/>
                        </a:lnTo>
                        <a:lnTo>
                          <a:pt x="102" y="275"/>
                        </a:lnTo>
                        <a:lnTo>
                          <a:pt x="102" y="276"/>
                        </a:lnTo>
                        <a:lnTo>
                          <a:pt x="102" y="276"/>
                        </a:lnTo>
                        <a:lnTo>
                          <a:pt x="102" y="275"/>
                        </a:lnTo>
                        <a:lnTo>
                          <a:pt x="102" y="275"/>
                        </a:lnTo>
                        <a:lnTo>
                          <a:pt x="102" y="276"/>
                        </a:lnTo>
                        <a:lnTo>
                          <a:pt x="102" y="275"/>
                        </a:lnTo>
                        <a:lnTo>
                          <a:pt x="102" y="275"/>
                        </a:lnTo>
                        <a:lnTo>
                          <a:pt x="102" y="276"/>
                        </a:lnTo>
                        <a:lnTo>
                          <a:pt x="102" y="275"/>
                        </a:lnTo>
                        <a:lnTo>
                          <a:pt x="102" y="275"/>
                        </a:lnTo>
                        <a:lnTo>
                          <a:pt x="102" y="276"/>
                        </a:lnTo>
                        <a:lnTo>
                          <a:pt x="102" y="276"/>
                        </a:lnTo>
                        <a:lnTo>
                          <a:pt x="102" y="276"/>
                        </a:lnTo>
                        <a:lnTo>
                          <a:pt x="102" y="275"/>
                        </a:lnTo>
                        <a:lnTo>
                          <a:pt x="102" y="275"/>
                        </a:lnTo>
                        <a:lnTo>
                          <a:pt x="102"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6"/>
                        </a:lnTo>
                        <a:lnTo>
                          <a:pt x="103" y="275"/>
                        </a:lnTo>
                        <a:lnTo>
                          <a:pt x="103" y="275"/>
                        </a:lnTo>
                        <a:lnTo>
                          <a:pt x="103" y="275"/>
                        </a:lnTo>
                        <a:lnTo>
                          <a:pt x="103" y="276"/>
                        </a:lnTo>
                        <a:lnTo>
                          <a:pt x="103" y="276"/>
                        </a:lnTo>
                        <a:lnTo>
                          <a:pt x="103" y="276"/>
                        </a:lnTo>
                        <a:lnTo>
                          <a:pt x="103" y="275"/>
                        </a:lnTo>
                        <a:lnTo>
                          <a:pt x="103" y="275"/>
                        </a:lnTo>
                        <a:lnTo>
                          <a:pt x="103" y="276"/>
                        </a:lnTo>
                        <a:lnTo>
                          <a:pt x="103" y="276"/>
                        </a:lnTo>
                        <a:lnTo>
                          <a:pt x="103" y="275"/>
                        </a:lnTo>
                        <a:lnTo>
                          <a:pt x="103" y="275"/>
                        </a:lnTo>
                        <a:lnTo>
                          <a:pt x="103" y="275"/>
                        </a:lnTo>
                        <a:lnTo>
                          <a:pt x="103" y="275"/>
                        </a:lnTo>
                        <a:lnTo>
                          <a:pt x="103" y="276"/>
                        </a:lnTo>
                        <a:lnTo>
                          <a:pt x="103" y="275"/>
                        </a:lnTo>
                        <a:lnTo>
                          <a:pt x="103" y="276"/>
                        </a:lnTo>
                        <a:lnTo>
                          <a:pt x="103" y="275"/>
                        </a:lnTo>
                        <a:lnTo>
                          <a:pt x="103" y="275"/>
                        </a:lnTo>
                        <a:lnTo>
                          <a:pt x="103" y="275"/>
                        </a:lnTo>
                        <a:lnTo>
                          <a:pt x="103" y="275"/>
                        </a:lnTo>
                        <a:lnTo>
                          <a:pt x="103" y="275"/>
                        </a:lnTo>
                        <a:lnTo>
                          <a:pt x="103" y="276"/>
                        </a:lnTo>
                        <a:lnTo>
                          <a:pt x="103" y="275"/>
                        </a:lnTo>
                        <a:lnTo>
                          <a:pt x="103" y="276"/>
                        </a:lnTo>
                        <a:lnTo>
                          <a:pt x="103" y="275"/>
                        </a:lnTo>
                        <a:lnTo>
                          <a:pt x="103" y="276"/>
                        </a:lnTo>
                        <a:lnTo>
                          <a:pt x="103" y="275"/>
                        </a:lnTo>
                        <a:lnTo>
                          <a:pt x="103" y="275"/>
                        </a:lnTo>
                        <a:lnTo>
                          <a:pt x="103" y="276"/>
                        </a:lnTo>
                        <a:lnTo>
                          <a:pt x="103" y="275"/>
                        </a:lnTo>
                        <a:lnTo>
                          <a:pt x="103" y="276"/>
                        </a:lnTo>
                        <a:lnTo>
                          <a:pt x="103" y="276"/>
                        </a:lnTo>
                        <a:lnTo>
                          <a:pt x="103" y="275"/>
                        </a:lnTo>
                        <a:lnTo>
                          <a:pt x="103" y="275"/>
                        </a:lnTo>
                        <a:lnTo>
                          <a:pt x="103" y="276"/>
                        </a:lnTo>
                        <a:lnTo>
                          <a:pt x="103" y="276"/>
                        </a:lnTo>
                        <a:lnTo>
                          <a:pt x="103" y="276"/>
                        </a:lnTo>
                        <a:lnTo>
                          <a:pt x="103" y="276"/>
                        </a:lnTo>
                        <a:lnTo>
                          <a:pt x="103" y="276"/>
                        </a:lnTo>
                        <a:lnTo>
                          <a:pt x="103" y="275"/>
                        </a:lnTo>
                        <a:lnTo>
                          <a:pt x="103" y="276"/>
                        </a:lnTo>
                        <a:lnTo>
                          <a:pt x="103" y="276"/>
                        </a:lnTo>
                        <a:lnTo>
                          <a:pt x="103" y="276"/>
                        </a:lnTo>
                        <a:lnTo>
                          <a:pt x="103" y="276"/>
                        </a:lnTo>
                        <a:lnTo>
                          <a:pt x="103" y="276"/>
                        </a:lnTo>
                        <a:lnTo>
                          <a:pt x="103" y="276"/>
                        </a:lnTo>
                        <a:lnTo>
                          <a:pt x="103" y="275"/>
                        </a:lnTo>
                        <a:lnTo>
                          <a:pt x="103" y="276"/>
                        </a:lnTo>
                        <a:lnTo>
                          <a:pt x="103" y="275"/>
                        </a:lnTo>
                        <a:lnTo>
                          <a:pt x="103" y="275"/>
                        </a:lnTo>
                        <a:lnTo>
                          <a:pt x="103" y="276"/>
                        </a:lnTo>
                        <a:lnTo>
                          <a:pt x="103" y="276"/>
                        </a:lnTo>
                        <a:lnTo>
                          <a:pt x="103" y="276"/>
                        </a:lnTo>
                        <a:lnTo>
                          <a:pt x="103" y="276"/>
                        </a:lnTo>
                        <a:lnTo>
                          <a:pt x="103" y="276"/>
                        </a:lnTo>
                        <a:lnTo>
                          <a:pt x="103" y="275"/>
                        </a:lnTo>
                        <a:lnTo>
                          <a:pt x="103" y="276"/>
                        </a:lnTo>
                        <a:lnTo>
                          <a:pt x="103" y="276"/>
                        </a:lnTo>
                        <a:lnTo>
                          <a:pt x="103" y="276"/>
                        </a:lnTo>
                        <a:lnTo>
                          <a:pt x="103" y="276"/>
                        </a:lnTo>
                        <a:lnTo>
                          <a:pt x="103" y="276"/>
                        </a:lnTo>
                        <a:lnTo>
                          <a:pt x="103" y="276"/>
                        </a:lnTo>
                        <a:lnTo>
                          <a:pt x="103" y="275"/>
                        </a:lnTo>
                        <a:lnTo>
                          <a:pt x="103" y="276"/>
                        </a:lnTo>
                        <a:lnTo>
                          <a:pt x="103" y="276"/>
                        </a:lnTo>
                        <a:lnTo>
                          <a:pt x="103" y="275"/>
                        </a:lnTo>
                        <a:lnTo>
                          <a:pt x="103" y="276"/>
                        </a:lnTo>
                        <a:lnTo>
                          <a:pt x="103" y="276"/>
                        </a:lnTo>
                        <a:lnTo>
                          <a:pt x="103" y="275"/>
                        </a:lnTo>
                        <a:lnTo>
                          <a:pt x="103" y="275"/>
                        </a:lnTo>
                        <a:lnTo>
                          <a:pt x="103" y="276"/>
                        </a:lnTo>
                        <a:lnTo>
                          <a:pt x="103" y="276"/>
                        </a:lnTo>
                        <a:lnTo>
                          <a:pt x="103" y="275"/>
                        </a:lnTo>
                        <a:lnTo>
                          <a:pt x="103" y="276"/>
                        </a:lnTo>
                        <a:lnTo>
                          <a:pt x="103" y="275"/>
                        </a:lnTo>
                        <a:lnTo>
                          <a:pt x="103" y="275"/>
                        </a:lnTo>
                        <a:lnTo>
                          <a:pt x="103" y="275"/>
                        </a:lnTo>
                        <a:lnTo>
                          <a:pt x="103" y="275"/>
                        </a:lnTo>
                        <a:lnTo>
                          <a:pt x="103" y="276"/>
                        </a:lnTo>
                        <a:lnTo>
                          <a:pt x="103" y="275"/>
                        </a:lnTo>
                        <a:lnTo>
                          <a:pt x="103" y="275"/>
                        </a:lnTo>
                        <a:lnTo>
                          <a:pt x="103" y="275"/>
                        </a:lnTo>
                        <a:lnTo>
                          <a:pt x="103" y="275"/>
                        </a:lnTo>
                        <a:lnTo>
                          <a:pt x="103" y="276"/>
                        </a:lnTo>
                        <a:lnTo>
                          <a:pt x="103" y="275"/>
                        </a:lnTo>
                        <a:lnTo>
                          <a:pt x="103" y="275"/>
                        </a:lnTo>
                        <a:lnTo>
                          <a:pt x="103" y="275"/>
                        </a:lnTo>
                        <a:lnTo>
                          <a:pt x="103" y="275"/>
                        </a:lnTo>
                        <a:lnTo>
                          <a:pt x="103" y="276"/>
                        </a:lnTo>
                        <a:lnTo>
                          <a:pt x="103" y="275"/>
                        </a:lnTo>
                        <a:lnTo>
                          <a:pt x="103" y="275"/>
                        </a:lnTo>
                        <a:lnTo>
                          <a:pt x="103" y="275"/>
                        </a:lnTo>
                        <a:lnTo>
                          <a:pt x="103" y="275"/>
                        </a:lnTo>
                        <a:lnTo>
                          <a:pt x="103"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5"/>
                        </a:lnTo>
                        <a:lnTo>
                          <a:pt x="104" y="275"/>
                        </a:lnTo>
                        <a:lnTo>
                          <a:pt x="104" y="275"/>
                        </a:lnTo>
                        <a:lnTo>
                          <a:pt x="104" y="275"/>
                        </a:lnTo>
                        <a:lnTo>
                          <a:pt x="104" y="276"/>
                        </a:lnTo>
                        <a:lnTo>
                          <a:pt x="104" y="275"/>
                        </a:lnTo>
                        <a:lnTo>
                          <a:pt x="104" y="276"/>
                        </a:lnTo>
                        <a:lnTo>
                          <a:pt x="104" y="276"/>
                        </a:lnTo>
                        <a:lnTo>
                          <a:pt x="104" y="276"/>
                        </a:lnTo>
                        <a:lnTo>
                          <a:pt x="104" y="276"/>
                        </a:lnTo>
                        <a:lnTo>
                          <a:pt x="104" y="276"/>
                        </a:lnTo>
                        <a:lnTo>
                          <a:pt x="104" y="275"/>
                        </a:lnTo>
                        <a:lnTo>
                          <a:pt x="104" y="276"/>
                        </a:lnTo>
                        <a:lnTo>
                          <a:pt x="104" y="276"/>
                        </a:lnTo>
                        <a:lnTo>
                          <a:pt x="104" y="276"/>
                        </a:lnTo>
                        <a:lnTo>
                          <a:pt x="104" y="276"/>
                        </a:lnTo>
                        <a:lnTo>
                          <a:pt x="104" y="276"/>
                        </a:lnTo>
                        <a:lnTo>
                          <a:pt x="104" y="276"/>
                        </a:lnTo>
                        <a:lnTo>
                          <a:pt x="104" y="276"/>
                        </a:lnTo>
                        <a:lnTo>
                          <a:pt x="104" y="275"/>
                        </a:lnTo>
                        <a:lnTo>
                          <a:pt x="104" y="276"/>
                        </a:lnTo>
                        <a:lnTo>
                          <a:pt x="104" y="276"/>
                        </a:lnTo>
                        <a:lnTo>
                          <a:pt x="104" y="276"/>
                        </a:lnTo>
                        <a:lnTo>
                          <a:pt x="104" y="276"/>
                        </a:lnTo>
                        <a:lnTo>
                          <a:pt x="104" y="275"/>
                        </a:lnTo>
                        <a:lnTo>
                          <a:pt x="104" y="276"/>
                        </a:lnTo>
                        <a:lnTo>
                          <a:pt x="104" y="275"/>
                        </a:lnTo>
                        <a:lnTo>
                          <a:pt x="104" y="275"/>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5"/>
                        </a:lnTo>
                        <a:lnTo>
                          <a:pt x="104" y="276"/>
                        </a:lnTo>
                        <a:lnTo>
                          <a:pt x="104" y="276"/>
                        </a:lnTo>
                        <a:lnTo>
                          <a:pt x="104" y="276"/>
                        </a:lnTo>
                        <a:lnTo>
                          <a:pt x="104" y="275"/>
                        </a:lnTo>
                        <a:lnTo>
                          <a:pt x="104" y="276"/>
                        </a:lnTo>
                        <a:lnTo>
                          <a:pt x="104" y="276"/>
                        </a:lnTo>
                        <a:lnTo>
                          <a:pt x="104" y="276"/>
                        </a:lnTo>
                        <a:lnTo>
                          <a:pt x="104" y="275"/>
                        </a:lnTo>
                        <a:lnTo>
                          <a:pt x="104" y="276"/>
                        </a:lnTo>
                        <a:lnTo>
                          <a:pt x="104" y="276"/>
                        </a:lnTo>
                        <a:lnTo>
                          <a:pt x="104" y="276"/>
                        </a:lnTo>
                        <a:lnTo>
                          <a:pt x="104" y="276"/>
                        </a:lnTo>
                        <a:lnTo>
                          <a:pt x="104" y="275"/>
                        </a:lnTo>
                        <a:lnTo>
                          <a:pt x="104" y="275"/>
                        </a:lnTo>
                        <a:lnTo>
                          <a:pt x="104" y="276"/>
                        </a:lnTo>
                        <a:lnTo>
                          <a:pt x="104" y="276"/>
                        </a:lnTo>
                        <a:lnTo>
                          <a:pt x="104" y="276"/>
                        </a:lnTo>
                        <a:lnTo>
                          <a:pt x="104" y="275"/>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4" y="276"/>
                        </a:lnTo>
                        <a:lnTo>
                          <a:pt x="105" y="276"/>
                        </a:lnTo>
                        <a:lnTo>
                          <a:pt x="105" y="276"/>
                        </a:lnTo>
                        <a:lnTo>
                          <a:pt x="105" y="276"/>
                        </a:lnTo>
                        <a:lnTo>
                          <a:pt x="105" y="276"/>
                        </a:lnTo>
                        <a:lnTo>
                          <a:pt x="105" y="276"/>
                        </a:lnTo>
                        <a:lnTo>
                          <a:pt x="105" y="276"/>
                        </a:lnTo>
                        <a:lnTo>
                          <a:pt x="105" y="276"/>
                        </a:lnTo>
                        <a:lnTo>
                          <a:pt x="105" y="276"/>
                        </a:lnTo>
                        <a:lnTo>
                          <a:pt x="105" y="275"/>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5"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6"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7"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8"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09"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7"/>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2" y="276"/>
                        </a:lnTo>
                        <a:lnTo>
                          <a:pt x="112" y="277"/>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7"/>
                        </a:lnTo>
                        <a:lnTo>
                          <a:pt x="112" y="276"/>
                        </a:lnTo>
                        <a:lnTo>
                          <a:pt x="112" y="276"/>
                        </a:lnTo>
                        <a:lnTo>
                          <a:pt x="112" y="277"/>
                        </a:lnTo>
                        <a:lnTo>
                          <a:pt x="112" y="276"/>
                        </a:lnTo>
                        <a:lnTo>
                          <a:pt x="112" y="277"/>
                        </a:lnTo>
                        <a:lnTo>
                          <a:pt x="112" y="276"/>
                        </a:lnTo>
                        <a:lnTo>
                          <a:pt x="112" y="276"/>
                        </a:lnTo>
                        <a:lnTo>
                          <a:pt x="112" y="276"/>
                        </a:lnTo>
                        <a:lnTo>
                          <a:pt x="112" y="276"/>
                        </a:lnTo>
                        <a:lnTo>
                          <a:pt x="112" y="276"/>
                        </a:lnTo>
                        <a:lnTo>
                          <a:pt x="112" y="276"/>
                        </a:lnTo>
                        <a:lnTo>
                          <a:pt x="112" y="276"/>
                        </a:lnTo>
                        <a:lnTo>
                          <a:pt x="112"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7"/>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7"/>
                        </a:lnTo>
                        <a:lnTo>
                          <a:pt x="113" y="276"/>
                        </a:lnTo>
                        <a:lnTo>
                          <a:pt x="113" y="276"/>
                        </a:lnTo>
                        <a:lnTo>
                          <a:pt x="113" y="276"/>
                        </a:lnTo>
                        <a:lnTo>
                          <a:pt x="113" y="277"/>
                        </a:lnTo>
                        <a:lnTo>
                          <a:pt x="113" y="276"/>
                        </a:lnTo>
                        <a:lnTo>
                          <a:pt x="113" y="276"/>
                        </a:lnTo>
                        <a:lnTo>
                          <a:pt x="113" y="276"/>
                        </a:lnTo>
                        <a:lnTo>
                          <a:pt x="113" y="276"/>
                        </a:lnTo>
                        <a:lnTo>
                          <a:pt x="113" y="276"/>
                        </a:lnTo>
                        <a:lnTo>
                          <a:pt x="113" y="277"/>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7"/>
                        </a:lnTo>
                        <a:lnTo>
                          <a:pt x="113" y="276"/>
                        </a:lnTo>
                        <a:lnTo>
                          <a:pt x="113" y="276"/>
                        </a:lnTo>
                        <a:lnTo>
                          <a:pt x="113" y="276"/>
                        </a:lnTo>
                        <a:lnTo>
                          <a:pt x="113" y="276"/>
                        </a:lnTo>
                        <a:lnTo>
                          <a:pt x="113" y="276"/>
                        </a:lnTo>
                        <a:lnTo>
                          <a:pt x="113" y="277"/>
                        </a:lnTo>
                        <a:lnTo>
                          <a:pt x="113" y="276"/>
                        </a:lnTo>
                        <a:lnTo>
                          <a:pt x="113" y="276"/>
                        </a:lnTo>
                        <a:lnTo>
                          <a:pt x="113" y="276"/>
                        </a:lnTo>
                        <a:lnTo>
                          <a:pt x="113" y="276"/>
                        </a:lnTo>
                        <a:lnTo>
                          <a:pt x="113" y="277"/>
                        </a:lnTo>
                        <a:lnTo>
                          <a:pt x="113" y="276"/>
                        </a:lnTo>
                        <a:lnTo>
                          <a:pt x="113" y="276"/>
                        </a:lnTo>
                        <a:lnTo>
                          <a:pt x="113" y="276"/>
                        </a:lnTo>
                        <a:lnTo>
                          <a:pt x="113" y="276"/>
                        </a:lnTo>
                        <a:lnTo>
                          <a:pt x="113" y="277"/>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7"/>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7"/>
                        </a:lnTo>
                        <a:lnTo>
                          <a:pt x="114" y="276"/>
                        </a:lnTo>
                        <a:lnTo>
                          <a:pt x="114" y="277"/>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7"/>
                        </a:lnTo>
                        <a:lnTo>
                          <a:pt x="114" y="276"/>
                        </a:lnTo>
                        <a:lnTo>
                          <a:pt x="114" y="277"/>
                        </a:lnTo>
                        <a:lnTo>
                          <a:pt x="114" y="277"/>
                        </a:lnTo>
                        <a:lnTo>
                          <a:pt x="114" y="276"/>
                        </a:lnTo>
                        <a:lnTo>
                          <a:pt x="114" y="276"/>
                        </a:lnTo>
                        <a:lnTo>
                          <a:pt x="114" y="276"/>
                        </a:lnTo>
                        <a:lnTo>
                          <a:pt x="114" y="276"/>
                        </a:lnTo>
                        <a:lnTo>
                          <a:pt x="114" y="276"/>
                        </a:lnTo>
                        <a:lnTo>
                          <a:pt x="114" y="276"/>
                        </a:lnTo>
                        <a:lnTo>
                          <a:pt x="114" y="277"/>
                        </a:lnTo>
                        <a:lnTo>
                          <a:pt x="114" y="276"/>
                        </a:lnTo>
                        <a:lnTo>
                          <a:pt x="114" y="276"/>
                        </a:lnTo>
                        <a:lnTo>
                          <a:pt x="114" y="277"/>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5" y="276"/>
                        </a:lnTo>
                        <a:lnTo>
                          <a:pt x="115" y="276"/>
                        </a:lnTo>
                        <a:lnTo>
                          <a:pt x="115" y="276"/>
                        </a:lnTo>
                        <a:lnTo>
                          <a:pt x="115" y="276"/>
                        </a:lnTo>
                        <a:lnTo>
                          <a:pt x="115" y="276"/>
                        </a:lnTo>
                        <a:lnTo>
                          <a:pt x="115" y="276"/>
                        </a:lnTo>
                        <a:lnTo>
                          <a:pt x="115" y="276"/>
                        </a:lnTo>
                        <a:lnTo>
                          <a:pt x="115" y="276"/>
                        </a:lnTo>
                        <a:lnTo>
                          <a:pt x="115" y="277"/>
                        </a:lnTo>
                        <a:lnTo>
                          <a:pt x="115" y="277"/>
                        </a:lnTo>
                        <a:lnTo>
                          <a:pt x="115" y="277"/>
                        </a:lnTo>
                        <a:lnTo>
                          <a:pt x="115" y="276"/>
                        </a:lnTo>
                        <a:lnTo>
                          <a:pt x="115" y="276"/>
                        </a:lnTo>
                        <a:lnTo>
                          <a:pt x="115" y="277"/>
                        </a:lnTo>
                        <a:lnTo>
                          <a:pt x="115" y="276"/>
                        </a:lnTo>
                        <a:lnTo>
                          <a:pt x="115" y="276"/>
                        </a:lnTo>
                        <a:lnTo>
                          <a:pt x="115" y="277"/>
                        </a:lnTo>
                        <a:lnTo>
                          <a:pt x="115" y="276"/>
                        </a:lnTo>
                        <a:lnTo>
                          <a:pt x="115" y="276"/>
                        </a:lnTo>
                        <a:lnTo>
                          <a:pt x="115" y="276"/>
                        </a:lnTo>
                        <a:lnTo>
                          <a:pt x="115" y="276"/>
                        </a:lnTo>
                        <a:lnTo>
                          <a:pt x="115" y="276"/>
                        </a:lnTo>
                        <a:lnTo>
                          <a:pt x="115" y="276"/>
                        </a:lnTo>
                        <a:lnTo>
                          <a:pt x="115" y="277"/>
                        </a:lnTo>
                        <a:lnTo>
                          <a:pt x="115" y="276"/>
                        </a:lnTo>
                        <a:lnTo>
                          <a:pt x="115" y="276"/>
                        </a:lnTo>
                        <a:lnTo>
                          <a:pt x="115" y="276"/>
                        </a:lnTo>
                        <a:lnTo>
                          <a:pt x="115" y="276"/>
                        </a:lnTo>
                        <a:lnTo>
                          <a:pt x="115" y="276"/>
                        </a:lnTo>
                        <a:lnTo>
                          <a:pt x="115" y="277"/>
                        </a:lnTo>
                        <a:lnTo>
                          <a:pt x="115" y="276"/>
                        </a:lnTo>
                        <a:lnTo>
                          <a:pt x="115" y="277"/>
                        </a:lnTo>
                        <a:lnTo>
                          <a:pt x="115" y="276"/>
                        </a:lnTo>
                        <a:lnTo>
                          <a:pt x="115" y="277"/>
                        </a:lnTo>
                        <a:lnTo>
                          <a:pt x="115" y="276"/>
                        </a:lnTo>
                        <a:lnTo>
                          <a:pt x="115" y="277"/>
                        </a:lnTo>
                        <a:lnTo>
                          <a:pt x="115" y="276"/>
                        </a:lnTo>
                        <a:lnTo>
                          <a:pt x="115" y="277"/>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7"/>
                        </a:lnTo>
                        <a:lnTo>
                          <a:pt x="115" y="276"/>
                        </a:lnTo>
                        <a:lnTo>
                          <a:pt x="115" y="276"/>
                        </a:lnTo>
                        <a:lnTo>
                          <a:pt x="115" y="276"/>
                        </a:lnTo>
                        <a:lnTo>
                          <a:pt x="115" y="276"/>
                        </a:lnTo>
                        <a:lnTo>
                          <a:pt x="115" y="277"/>
                        </a:lnTo>
                        <a:lnTo>
                          <a:pt x="115" y="276"/>
                        </a:lnTo>
                        <a:lnTo>
                          <a:pt x="115" y="277"/>
                        </a:lnTo>
                        <a:lnTo>
                          <a:pt x="115" y="276"/>
                        </a:lnTo>
                        <a:lnTo>
                          <a:pt x="115" y="276"/>
                        </a:lnTo>
                        <a:lnTo>
                          <a:pt x="115" y="276"/>
                        </a:lnTo>
                        <a:lnTo>
                          <a:pt x="115" y="277"/>
                        </a:lnTo>
                        <a:lnTo>
                          <a:pt x="115" y="276"/>
                        </a:lnTo>
                        <a:lnTo>
                          <a:pt x="115" y="277"/>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7"/>
                        </a:lnTo>
                        <a:lnTo>
                          <a:pt x="115" y="276"/>
                        </a:lnTo>
                        <a:lnTo>
                          <a:pt x="115" y="276"/>
                        </a:lnTo>
                        <a:lnTo>
                          <a:pt x="115" y="276"/>
                        </a:lnTo>
                        <a:lnTo>
                          <a:pt x="115" y="276"/>
                        </a:lnTo>
                        <a:lnTo>
                          <a:pt x="115" y="277"/>
                        </a:lnTo>
                        <a:lnTo>
                          <a:pt x="115" y="276"/>
                        </a:lnTo>
                        <a:lnTo>
                          <a:pt x="115" y="277"/>
                        </a:lnTo>
                        <a:lnTo>
                          <a:pt x="115" y="276"/>
                        </a:lnTo>
                        <a:lnTo>
                          <a:pt x="116" y="277"/>
                        </a:lnTo>
                        <a:lnTo>
                          <a:pt x="116" y="277"/>
                        </a:lnTo>
                        <a:lnTo>
                          <a:pt x="116" y="276"/>
                        </a:lnTo>
                        <a:lnTo>
                          <a:pt x="116" y="276"/>
                        </a:lnTo>
                        <a:lnTo>
                          <a:pt x="116" y="276"/>
                        </a:lnTo>
                        <a:lnTo>
                          <a:pt x="116" y="277"/>
                        </a:lnTo>
                        <a:lnTo>
                          <a:pt x="116" y="277"/>
                        </a:lnTo>
                        <a:lnTo>
                          <a:pt x="116" y="276"/>
                        </a:lnTo>
                        <a:lnTo>
                          <a:pt x="116" y="276"/>
                        </a:lnTo>
                        <a:lnTo>
                          <a:pt x="116" y="276"/>
                        </a:lnTo>
                        <a:lnTo>
                          <a:pt x="116" y="277"/>
                        </a:lnTo>
                        <a:lnTo>
                          <a:pt x="116" y="276"/>
                        </a:lnTo>
                        <a:lnTo>
                          <a:pt x="116" y="276"/>
                        </a:lnTo>
                        <a:lnTo>
                          <a:pt x="116" y="276"/>
                        </a:lnTo>
                        <a:lnTo>
                          <a:pt x="116" y="276"/>
                        </a:lnTo>
                        <a:lnTo>
                          <a:pt x="116" y="276"/>
                        </a:lnTo>
                        <a:lnTo>
                          <a:pt x="116" y="277"/>
                        </a:lnTo>
                        <a:lnTo>
                          <a:pt x="116" y="276"/>
                        </a:lnTo>
                        <a:lnTo>
                          <a:pt x="116" y="276"/>
                        </a:lnTo>
                        <a:lnTo>
                          <a:pt x="116" y="276"/>
                        </a:lnTo>
                        <a:lnTo>
                          <a:pt x="116" y="277"/>
                        </a:lnTo>
                        <a:lnTo>
                          <a:pt x="116" y="277"/>
                        </a:lnTo>
                        <a:lnTo>
                          <a:pt x="116" y="276"/>
                        </a:lnTo>
                        <a:lnTo>
                          <a:pt x="116" y="277"/>
                        </a:lnTo>
                        <a:lnTo>
                          <a:pt x="116" y="277"/>
                        </a:lnTo>
                        <a:lnTo>
                          <a:pt x="116" y="277"/>
                        </a:lnTo>
                        <a:lnTo>
                          <a:pt x="116" y="276"/>
                        </a:lnTo>
                        <a:lnTo>
                          <a:pt x="116" y="276"/>
                        </a:lnTo>
                        <a:lnTo>
                          <a:pt x="116" y="277"/>
                        </a:lnTo>
                        <a:lnTo>
                          <a:pt x="116" y="276"/>
                        </a:lnTo>
                        <a:lnTo>
                          <a:pt x="116" y="277"/>
                        </a:lnTo>
                        <a:lnTo>
                          <a:pt x="116" y="277"/>
                        </a:lnTo>
                        <a:lnTo>
                          <a:pt x="116" y="276"/>
                        </a:lnTo>
                        <a:lnTo>
                          <a:pt x="116" y="277"/>
                        </a:lnTo>
                        <a:lnTo>
                          <a:pt x="116" y="276"/>
                        </a:lnTo>
                        <a:lnTo>
                          <a:pt x="116" y="277"/>
                        </a:lnTo>
                        <a:lnTo>
                          <a:pt x="116" y="276"/>
                        </a:lnTo>
                        <a:lnTo>
                          <a:pt x="116" y="277"/>
                        </a:lnTo>
                        <a:lnTo>
                          <a:pt x="116" y="277"/>
                        </a:lnTo>
                        <a:lnTo>
                          <a:pt x="116" y="276"/>
                        </a:lnTo>
                        <a:lnTo>
                          <a:pt x="116" y="276"/>
                        </a:lnTo>
                        <a:lnTo>
                          <a:pt x="116" y="276"/>
                        </a:lnTo>
                        <a:lnTo>
                          <a:pt x="116" y="276"/>
                        </a:lnTo>
                        <a:lnTo>
                          <a:pt x="116" y="277"/>
                        </a:lnTo>
                        <a:lnTo>
                          <a:pt x="116" y="276"/>
                        </a:lnTo>
                        <a:lnTo>
                          <a:pt x="116" y="277"/>
                        </a:lnTo>
                        <a:lnTo>
                          <a:pt x="116" y="276"/>
                        </a:lnTo>
                        <a:lnTo>
                          <a:pt x="116" y="276"/>
                        </a:lnTo>
                        <a:lnTo>
                          <a:pt x="116" y="277"/>
                        </a:lnTo>
                        <a:lnTo>
                          <a:pt x="116" y="276"/>
                        </a:lnTo>
                        <a:lnTo>
                          <a:pt x="116" y="276"/>
                        </a:lnTo>
                        <a:lnTo>
                          <a:pt x="116" y="276"/>
                        </a:lnTo>
                        <a:lnTo>
                          <a:pt x="116" y="276"/>
                        </a:lnTo>
                        <a:lnTo>
                          <a:pt x="116" y="276"/>
                        </a:lnTo>
                        <a:lnTo>
                          <a:pt x="116" y="276"/>
                        </a:lnTo>
                        <a:lnTo>
                          <a:pt x="116" y="276"/>
                        </a:lnTo>
                        <a:lnTo>
                          <a:pt x="116" y="277"/>
                        </a:lnTo>
                        <a:lnTo>
                          <a:pt x="116" y="276"/>
                        </a:lnTo>
                        <a:lnTo>
                          <a:pt x="116" y="276"/>
                        </a:lnTo>
                        <a:lnTo>
                          <a:pt x="116" y="276"/>
                        </a:lnTo>
                        <a:lnTo>
                          <a:pt x="116" y="276"/>
                        </a:lnTo>
                        <a:lnTo>
                          <a:pt x="116" y="276"/>
                        </a:lnTo>
                        <a:lnTo>
                          <a:pt x="116" y="276"/>
                        </a:lnTo>
                        <a:lnTo>
                          <a:pt x="116" y="276"/>
                        </a:lnTo>
                        <a:lnTo>
                          <a:pt x="116" y="277"/>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7"/>
                        </a:lnTo>
                        <a:lnTo>
                          <a:pt x="116" y="277"/>
                        </a:lnTo>
                        <a:lnTo>
                          <a:pt x="116" y="277"/>
                        </a:lnTo>
                        <a:lnTo>
                          <a:pt x="116" y="276"/>
                        </a:lnTo>
                        <a:lnTo>
                          <a:pt x="116" y="277"/>
                        </a:lnTo>
                        <a:lnTo>
                          <a:pt x="116" y="276"/>
                        </a:lnTo>
                        <a:lnTo>
                          <a:pt x="116" y="277"/>
                        </a:lnTo>
                        <a:lnTo>
                          <a:pt x="116" y="276"/>
                        </a:lnTo>
                        <a:lnTo>
                          <a:pt x="116" y="277"/>
                        </a:lnTo>
                        <a:lnTo>
                          <a:pt x="116" y="276"/>
                        </a:lnTo>
                        <a:lnTo>
                          <a:pt x="116" y="276"/>
                        </a:lnTo>
                        <a:lnTo>
                          <a:pt x="116" y="277"/>
                        </a:lnTo>
                        <a:lnTo>
                          <a:pt x="116" y="277"/>
                        </a:lnTo>
                        <a:lnTo>
                          <a:pt x="116" y="276"/>
                        </a:lnTo>
                        <a:lnTo>
                          <a:pt x="116" y="277"/>
                        </a:lnTo>
                        <a:lnTo>
                          <a:pt x="116" y="276"/>
                        </a:lnTo>
                        <a:lnTo>
                          <a:pt x="116" y="277"/>
                        </a:lnTo>
                        <a:lnTo>
                          <a:pt x="116" y="276"/>
                        </a:lnTo>
                        <a:lnTo>
                          <a:pt x="116" y="276"/>
                        </a:lnTo>
                        <a:lnTo>
                          <a:pt x="116" y="276"/>
                        </a:lnTo>
                        <a:lnTo>
                          <a:pt x="116" y="277"/>
                        </a:lnTo>
                        <a:lnTo>
                          <a:pt x="116" y="277"/>
                        </a:lnTo>
                        <a:lnTo>
                          <a:pt x="116" y="276"/>
                        </a:lnTo>
                        <a:lnTo>
                          <a:pt x="116" y="276"/>
                        </a:lnTo>
                        <a:lnTo>
                          <a:pt x="116" y="276"/>
                        </a:lnTo>
                        <a:lnTo>
                          <a:pt x="116" y="277"/>
                        </a:lnTo>
                        <a:lnTo>
                          <a:pt x="116" y="276"/>
                        </a:lnTo>
                        <a:lnTo>
                          <a:pt x="116" y="276"/>
                        </a:lnTo>
                        <a:lnTo>
                          <a:pt x="116" y="277"/>
                        </a:lnTo>
                        <a:lnTo>
                          <a:pt x="116" y="276"/>
                        </a:lnTo>
                        <a:lnTo>
                          <a:pt x="116" y="276"/>
                        </a:lnTo>
                        <a:lnTo>
                          <a:pt x="117" y="277"/>
                        </a:lnTo>
                        <a:lnTo>
                          <a:pt x="117" y="277"/>
                        </a:lnTo>
                        <a:lnTo>
                          <a:pt x="117" y="277"/>
                        </a:lnTo>
                        <a:lnTo>
                          <a:pt x="117" y="276"/>
                        </a:lnTo>
                        <a:lnTo>
                          <a:pt x="117" y="277"/>
                        </a:lnTo>
                        <a:lnTo>
                          <a:pt x="117" y="276"/>
                        </a:lnTo>
                        <a:lnTo>
                          <a:pt x="117" y="276"/>
                        </a:lnTo>
                        <a:lnTo>
                          <a:pt x="117" y="277"/>
                        </a:lnTo>
                        <a:lnTo>
                          <a:pt x="117" y="277"/>
                        </a:lnTo>
                        <a:lnTo>
                          <a:pt x="117" y="277"/>
                        </a:lnTo>
                        <a:lnTo>
                          <a:pt x="117" y="277"/>
                        </a:lnTo>
                        <a:lnTo>
                          <a:pt x="117" y="276"/>
                        </a:lnTo>
                        <a:lnTo>
                          <a:pt x="117" y="276"/>
                        </a:lnTo>
                        <a:lnTo>
                          <a:pt x="117" y="276"/>
                        </a:lnTo>
                        <a:lnTo>
                          <a:pt x="117" y="277"/>
                        </a:lnTo>
                        <a:lnTo>
                          <a:pt x="117" y="277"/>
                        </a:lnTo>
                        <a:lnTo>
                          <a:pt x="117" y="276"/>
                        </a:lnTo>
                        <a:lnTo>
                          <a:pt x="117" y="277"/>
                        </a:lnTo>
                        <a:lnTo>
                          <a:pt x="117" y="276"/>
                        </a:lnTo>
                        <a:lnTo>
                          <a:pt x="117" y="277"/>
                        </a:lnTo>
                        <a:lnTo>
                          <a:pt x="117" y="276"/>
                        </a:lnTo>
                        <a:lnTo>
                          <a:pt x="117" y="277"/>
                        </a:lnTo>
                        <a:lnTo>
                          <a:pt x="117" y="276"/>
                        </a:lnTo>
                        <a:lnTo>
                          <a:pt x="117" y="277"/>
                        </a:lnTo>
                        <a:lnTo>
                          <a:pt x="117" y="276"/>
                        </a:lnTo>
                        <a:lnTo>
                          <a:pt x="117" y="277"/>
                        </a:lnTo>
                        <a:lnTo>
                          <a:pt x="117" y="276"/>
                        </a:lnTo>
                        <a:lnTo>
                          <a:pt x="117" y="277"/>
                        </a:lnTo>
                        <a:lnTo>
                          <a:pt x="117" y="276"/>
                        </a:lnTo>
                        <a:lnTo>
                          <a:pt x="117" y="277"/>
                        </a:lnTo>
                        <a:lnTo>
                          <a:pt x="117" y="276"/>
                        </a:lnTo>
                        <a:lnTo>
                          <a:pt x="117" y="277"/>
                        </a:lnTo>
                        <a:lnTo>
                          <a:pt x="117" y="276"/>
                        </a:lnTo>
                        <a:lnTo>
                          <a:pt x="117" y="277"/>
                        </a:lnTo>
                        <a:lnTo>
                          <a:pt x="117" y="276"/>
                        </a:lnTo>
                        <a:lnTo>
                          <a:pt x="117" y="276"/>
                        </a:lnTo>
                        <a:lnTo>
                          <a:pt x="117" y="276"/>
                        </a:lnTo>
                        <a:lnTo>
                          <a:pt x="117" y="276"/>
                        </a:lnTo>
                        <a:lnTo>
                          <a:pt x="117" y="277"/>
                        </a:lnTo>
                        <a:lnTo>
                          <a:pt x="117" y="276"/>
                        </a:lnTo>
                        <a:lnTo>
                          <a:pt x="117" y="276"/>
                        </a:lnTo>
                        <a:lnTo>
                          <a:pt x="117" y="276"/>
                        </a:lnTo>
                        <a:lnTo>
                          <a:pt x="117" y="276"/>
                        </a:lnTo>
                        <a:lnTo>
                          <a:pt x="117" y="277"/>
                        </a:lnTo>
                        <a:lnTo>
                          <a:pt x="117" y="276"/>
                        </a:lnTo>
                        <a:lnTo>
                          <a:pt x="117" y="276"/>
                        </a:lnTo>
                        <a:lnTo>
                          <a:pt x="117" y="276"/>
                        </a:lnTo>
                        <a:lnTo>
                          <a:pt x="117" y="276"/>
                        </a:lnTo>
                        <a:lnTo>
                          <a:pt x="117" y="277"/>
                        </a:lnTo>
                        <a:lnTo>
                          <a:pt x="117" y="276"/>
                        </a:lnTo>
                        <a:lnTo>
                          <a:pt x="117" y="276"/>
                        </a:lnTo>
                        <a:lnTo>
                          <a:pt x="117" y="276"/>
                        </a:lnTo>
                        <a:lnTo>
                          <a:pt x="117" y="277"/>
                        </a:lnTo>
                        <a:lnTo>
                          <a:pt x="117" y="277"/>
                        </a:lnTo>
                        <a:lnTo>
                          <a:pt x="117" y="276"/>
                        </a:lnTo>
                        <a:lnTo>
                          <a:pt x="117" y="276"/>
                        </a:lnTo>
                        <a:lnTo>
                          <a:pt x="117" y="277"/>
                        </a:lnTo>
                        <a:lnTo>
                          <a:pt x="117" y="276"/>
                        </a:lnTo>
                        <a:lnTo>
                          <a:pt x="117" y="277"/>
                        </a:lnTo>
                        <a:lnTo>
                          <a:pt x="117" y="276"/>
                        </a:lnTo>
                        <a:lnTo>
                          <a:pt x="117" y="277"/>
                        </a:lnTo>
                        <a:lnTo>
                          <a:pt x="117" y="276"/>
                        </a:lnTo>
                        <a:lnTo>
                          <a:pt x="117" y="276"/>
                        </a:lnTo>
                        <a:lnTo>
                          <a:pt x="117" y="277"/>
                        </a:lnTo>
                        <a:lnTo>
                          <a:pt x="117" y="276"/>
                        </a:lnTo>
                        <a:lnTo>
                          <a:pt x="117" y="277"/>
                        </a:lnTo>
                        <a:lnTo>
                          <a:pt x="117" y="276"/>
                        </a:lnTo>
                        <a:lnTo>
                          <a:pt x="117" y="277"/>
                        </a:lnTo>
                        <a:lnTo>
                          <a:pt x="117" y="277"/>
                        </a:lnTo>
                        <a:lnTo>
                          <a:pt x="117" y="277"/>
                        </a:lnTo>
                        <a:lnTo>
                          <a:pt x="117" y="276"/>
                        </a:lnTo>
                        <a:lnTo>
                          <a:pt x="117" y="276"/>
                        </a:lnTo>
                        <a:lnTo>
                          <a:pt x="117" y="277"/>
                        </a:lnTo>
                        <a:lnTo>
                          <a:pt x="117" y="277"/>
                        </a:lnTo>
                        <a:lnTo>
                          <a:pt x="117" y="276"/>
                        </a:lnTo>
                        <a:lnTo>
                          <a:pt x="117" y="276"/>
                        </a:lnTo>
                        <a:lnTo>
                          <a:pt x="117" y="276"/>
                        </a:lnTo>
                        <a:lnTo>
                          <a:pt x="117" y="277"/>
                        </a:lnTo>
                        <a:lnTo>
                          <a:pt x="117" y="276"/>
                        </a:lnTo>
                        <a:lnTo>
                          <a:pt x="117" y="277"/>
                        </a:lnTo>
                        <a:lnTo>
                          <a:pt x="117" y="276"/>
                        </a:lnTo>
                        <a:lnTo>
                          <a:pt x="117" y="276"/>
                        </a:lnTo>
                        <a:lnTo>
                          <a:pt x="117" y="276"/>
                        </a:lnTo>
                        <a:lnTo>
                          <a:pt x="117" y="277"/>
                        </a:lnTo>
                        <a:lnTo>
                          <a:pt x="117" y="276"/>
                        </a:lnTo>
                        <a:lnTo>
                          <a:pt x="117" y="276"/>
                        </a:lnTo>
                        <a:lnTo>
                          <a:pt x="117" y="276"/>
                        </a:lnTo>
                        <a:lnTo>
                          <a:pt x="117" y="276"/>
                        </a:lnTo>
                        <a:lnTo>
                          <a:pt x="117" y="276"/>
                        </a:lnTo>
                        <a:lnTo>
                          <a:pt x="117" y="276"/>
                        </a:lnTo>
                        <a:lnTo>
                          <a:pt x="117" y="277"/>
                        </a:lnTo>
                        <a:lnTo>
                          <a:pt x="117" y="276"/>
                        </a:lnTo>
                        <a:lnTo>
                          <a:pt x="117" y="277"/>
                        </a:lnTo>
                        <a:lnTo>
                          <a:pt x="117" y="276"/>
                        </a:lnTo>
                        <a:lnTo>
                          <a:pt x="117" y="277"/>
                        </a:lnTo>
                        <a:lnTo>
                          <a:pt x="117" y="277"/>
                        </a:lnTo>
                        <a:lnTo>
                          <a:pt x="117" y="277"/>
                        </a:lnTo>
                        <a:lnTo>
                          <a:pt x="117" y="276"/>
                        </a:lnTo>
                        <a:lnTo>
                          <a:pt x="118" y="277"/>
                        </a:lnTo>
                        <a:lnTo>
                          <a:pt x="118" y="276"/>
                        </a:lnTo>
                        <a:lnTo>
                          <a:pt x="118" y="277"/>
                        </a:lnTo>
                        <a:lnTo>
                          <a:pt x="118" y="277"/>
                        </a:lnTo>
                        <a:lnTo>
                          <a:pt x="118" y="277"/>
                        </a:lnTo>
                        <a:lnTo>
                          <a:pt x="118" y="276"/>
                        </a:lnTo>
                        <a:lnTo>
                          <a:pt x="118" y="277"/>
                        </a:lnTo>
                        <a:lnTo>
                          <a:pt x="118" y="276"/>
                        </a:lnTo>
                        <a:lnTo>
                          <a:pt x="118" y="277"/>
                        </a:lnTo>
                        <a:lnTo>
                          <a:pt x="118" y="276"/>
                        </a:lnTo>
                        <a:lnTo>
                          <a:pt x="118" y="277"/>
                        </a:lnTo>
                        <a:lnTo>
                          <a:pt x="118" y="276"/>
                        </a:lnTo>
                        <a:lnTo>
                          <a:pt x="118" y="276"/>
                        </a:lnTo>
                        <a:lnTo>
                          <a:pt x="118" y="277"/>
                        </a:lnTo>
                        <a:lnTo>
                          <a:pt x="118" y="276"/>
                        </a:lnTo>
                        <a:lnTo>
                          <a:pt x="118" y="277"/>
                        </a:lnTo>
                        <a:lnTo>
                          <a:pt x="118" y="276"/>
                        </a:lnTo>
                        <a:lnTo>
                          <a:pt x="118" y="276"/>
                        </a:lnTo>
                        <a:lnTo>
                          <a:pt x="118" y="276"/>
                        </a:lnTo>
                        <a:lnTo>
                          <a:pt x="118" y="276"/>
                        </a:lnTo>
                        <a:lnTo>
                          <a:pt x="118" y="276"/>
                        </a:lnTo>
                        <a:lnTo>
                          <a:pt x="118" y="277"/>
                        </a:lnTo>
                        <a:lnTo>
                          <a:pt x="118" y="276"/>
                        </a:lnTo>
                        <a:lnTo>
                          <a:pt x="118" y="277"/>
                        </a:lnTo>
                        <a:lnTo>
                          <a:pt x="118" y="276"/>
                        </a:lnTo>
                        <a:lnTo>
                          <a:pt x="118" y="276"/>
                        </a:lnTo>
                        <a:lnTo>
                          <a:pt x="118" y="276"/>
                        </a:lnTo>
                        <a:lnTo>
                          <a:pt x="118" y="276"/>
                        </a:lnTo>
                        <a:lnTo>
                          <a:pt x="118" y="276"/>
                        </a:lnTo>
                        <a:lnTo>
                          <a:pt x="118" y="276"/>
                        </a:lnTo>
                        <a:lnTo>
                          <a:pt x="118" y="276"/>
                        </a:lnTo>
                        <a:lnTo>
                          <a:pt x="118" y="276"/>
                        </a:lnTo>
                        <a:lnTo>
                          <a:pt x="118" y="276"/>
                        </a:lnTo>
                        <a:lnTo>
                          <a:pt x="118" y="277"/>
                        </a:lnTo>
                        <a:lnTo>
                          <a:pt x="118" y="276"/>
                        </a:lnTo>
                        <a:lnTo>
                          <a:pt x="118" y="277"/>
                        </a:lnTo>
                        <a:lnTo>
                          <a:pt x="118" y="276"/>
                        </a:lnTo>
                        <a:lnTo>
                          <a:pt x="118" y="276"/>
                        </a:lnTo>
                        <a:lnTo>
                          <a:pt x="118" y="276"/>
                        </a:lnTo>
                        <a:lnTo>
                          <a:pt x="118" y="276"/>
                        </a:lnTo>
                        <a:lnTo>
                          <a:pt x="118" y="276"/>
                        </a:lnTo>
                        <a:lnTo>
                          <a:pt x="118" y="276"/>
                        </a:lnTo>
                        <a:lnTo>
                          <a:pt x="118" y="276"/>
                        </a:lnTo>
                        <a:lnTo>
                          <a:pt x="118" y="276"/>
                        </a:lnTo>
                        <a:lnTo>
                          <a:pt x="118" y="276"/>
                        </a:lnTo>
                        <a:lnTo>
                          <a:pt x="118" y="277"/>
                        </a:lnTo>
                        <a:lnTo>
                          <a:pt x="118" y="277"/>
                        </a:lnTo>
                        <a:lnTo>
                          <a:pt x="118" y="276"/>
                        </a:lnTo>
                        <a:lnTo>
                          <a:pt x="118" y="277"/>
                        </a:lnTo>
                        <a:lnTo>
                          <a:pt x="118" y="276"/>
                        </a:lnTo>
                        <a:lnTo>
                          <a:pt x="118" y="277"/>
                        </a:lnTo>
                        <a:lnTo>
                          <a:pt x="118" y="276"/>
                        </a:lnTo>
                        <a:lnTo>
                          <a:pt x="118" y="276"/>
                        </a:lnTo>
                        <a:lnTo>
                          <a:pt x="118" y="277"/>
                        </a:lnTo>
                        <a:lnTo>
                          <a:pt x="118" y="277"/>
                        </a:lnTo>
                        <a:lnTo>
                          <a:pt x="118" y="277"/>
                        </a:lnTo>
                        <a:lnTo>
                          <a:pt x="118" y="276"/>
                        </a:lnTo>
                        <a:lnTo>
                          <a:pt x="118" y="277"/>
                        </a:lnTo>
                        <a:lnTo>
                          <a:pt x="118" y="277"/>
                        </a:lnTo>
                        <a:lnTo>
                          <a:pt x="118" y="276"/>
                        </a:lnTo>
                        <a:lnTo>
                          <a:pt x="118" y="277"/>
                        </a:lnTo>
                        <a:lnTo>
                          <a:pt x="118" y="276"/>
                        </a:lnTo>
                        <a:lnTo>
                          <a:pt x="118" y="276"/>
                        </a:lnTo>
                        <a:lnTo>
                          <a:pt x="118" y="277"/>
                        </a:lnTo>
                        <a:lnTo>
                          <a:pt x="118" y="276"/>
                        </a:lnTo>
                        <a:lnTo>
                          <a:pt x="118" y="277"/>
                        </a:lnTo>
                        <a:lnTo>
                          <a:pt x="118" y="276"/>
                        </a:lnTo>
                        <a:lnTo>
                          <a:pt x="118" y="277"/>
                        </a:lnTo>
                        <a:lnTo>
                          <a:pt x="118" y="277"/>
                        </a:lnTo>
                        <a:lnTo>
                          <a:pt x="118" y="277"/>
                        </a:lnTo>
                        <a:lnTo>
                          <a:pt x="118" y="276"/>
                        </a:lnTo>
                        <a:lnTo>
                          <a:pt x="118" y="277"/>
                        </a:lnTo>
                        <a:lnTo>
                          <a:pt x="118" y="276"/>
                        </a:lnTo>
                        <a:lnTo>
                          <a:pt x="118" y="276"/>
                        </a:lnTo>
                        <a:lnTo>
                          <a:pt x="118" y="277"/>
                        </a:lnTo>
                        <a:lnTo>
                          <a:pt x="118" y="277"/>
                        </a:lnTo>
                        <a:lnTo>
                          <a:pt x="118" y="277"/>
                        </a:lnTo>
                        <a:lnTo>
                          <a:pt x="118" y="276"/>
                        </a:lnTo>
                        <a:lnTo>
                          <a:pt x="118" y="277"/>
                        </a:lnTo>
                        <a:lnTo>
                          <a:pt x="118" y="277"/>
                        </a:lnTo>
                        <a:lnTo>
                          <a:pt x="118" y="277"/>
                        </a:lnTo>
                        <a:lnTo>
                          <a:pt x="118" y="277"/>
                        </a:lnTo>
                        <a:lnTo>
                          <a:pt x="118" y="277"/>
                        </a:lnTo>
                        <a:lnTo>
                          <a:pt x="118" y="276"/>
                        </a:lnTo>
                        <a:lnTo>
                          <a:pt x="118" y="277"/>
                        </a:lnTo>
                        <a:lnTo>
                          <a:pt x="118" y="277"/>
                        </a:lnTo>
                        <a:lnTo>
                          <a:pt x="118" y="277"/>
                        </a:lnTo>
                        <a:lnTo>
                          <a:pt x="118" y="277"/>
                        </a:lnTo>
                        <a:lnTo>
                          <a:pt x="118" y="277"/>
                        </a:lnTo>
                        <a:lnTo>
                          <a:pt x="118" y="277"/>
                        </a:lnTo>
                        <a:lnTo>
                          <a:pt x="118" y="277"/>
                        </a:lnTo>
                        <a:lnTo>
                          <a:pt x="118" y="277"/>
                        </a:lnTo>
                        <a:lnTo>
                          <a:pt x="118" y="277"/>
                        </a:lnTo>
                        <a:lnTo>
                          <a:pt x="118" y="276"/>
                        </a:lnTo>
                        <a:lnTo>
                          <a:pt x="118" y="277"/>
                        </a:lnTo>
                        <a:lnTo>
                          <a:pt x="118" y="276"/>
                        </a:lnTo>
                        <a:lnTo>
                          <a:pt x="118" y="277"/>
                        </a:lnTo>
                        <a:lnTo>
                          <a:pt x="118" y="277"/>
                        </a:lnTo>
                        <a:lnTo>
                          <a:pt x="119" y="276"/>
                        </a:lnTo>
                        <a:lnTo>
                          <a:pt x="119" y="277"/>
                        </a:lnTo>
                        <a:lnTo>
                          <a:pt x="119" y="276"/>
                        </a:lnTo>
                        <a:lnTo>
                          <a:pt x="119" y="277"/>
                        </a:lnTo>
                        <a:lnTo>
                          <a:pt x="119" y="277"/>
                        </a:lnTo>
                        <a:lnTo>
                          <a:pt x="119" y="276"/>
                        </a:lnTo>
                        <a:lnTo>
                          <a:pt x="119" y="277"/>
                        </a:lnTo>
                        <a:lnTo>
                          <a:pt x="119" y="276"/>
                        </a:lnTo>
                        <a:lnTo>
                          <a:pt x="119" y="277"/>
                        </a:lnTo>
                        <a:lnTo>
                          <a:pt x="119" y="277"/>
                        </a:lnTo>
                        <a:lnTo>
                          <a:pt x="119" y="277"/>
                        </a:lnTo>
                        <a:lnTo>
                          <a:pt x="119" y="276"/>
                        </a:lnTo>
                        <a:lnTo>
                          <a:pt x="119" y="276"/>
                        </a:lnTo>
                        <a:lnTo>
                          <a:pt x="119" y="277"/>
                        </a:lnTo>
                        <a:lnTo>
                          <a:pt x="119" y="276"/>
                        </a:lnTo>
                        <a:lnTo>
                          <a:pt x="119" y="276"/>
                        </a:lnTo>
                        <a:lnTo>
                          <a:pt x="119" y="276"/>
                        </a:lnTo>
                        <a:lnTo>
                          <a:pt x="119" y="276"/>
                        </a:lnTo>
                        <a:lnTo>
                          <a:pt x="119" y="277"/>
                        </a:lnTo>
                        <a:lnTo>
                          <a:pt x="119" y="276"/>
                        </a:lnTo>
                        <a:lnTo>
                          <a:pt x="119" y="276"/>
                        </a:lnTo>
                        <a:lnTo>
                          <a:pt x="119" y="277"/>
                        </a:lnTo>
                        <a:lnTo>
                          <a:pt x="119" y="276"/>
                        </a:lnTo>
                        <a:lnTo>
                          <a:pt x="119" y="277"/>
                        </a:lnTo>
                        <a:lnTo>
                          <a:pt x="119" y="276"/>
                        </a:lnTo>
                        <a:lnTo>
                          <a:pt x="119" y="277"/>
                        </a:lnTo>
                        <a:lnTo>
                          <a:pt x="119" y="277"/>
                        </a:lnTo>
                        <a:lnTo>
                          <a:pt x="119" y="276"/>
                        </a:lnTo>
                        <a:lnTo>
                          <a:pt x="119" y="276"/>
                        </a:lnTo>
                        <a:lnTo>
                          <a:pt x="119" y="277"/>
                        </a:lnTo>
                        <a:lnTo>
                          <a:pt x="119" y="276"/>
                        </a:lnTo>
                        <a:lnTo>
                          <a:pt x="119" y="277"/>
                        </a:lnTo>
                        <a:lnTo>
                          <a:pt x="119" y="276"/>
                        </a:lnTo>
                        <a:lnTo>
                          <a:pt x="119" y="277"/>
                        </a:lnTo>
                        <a:lnTo>
                          <a:pt x="119" y="276"/>
                        </a:lnTo>
                        <a:lnTo>
                          <a:pt x="119" y="277"/>
                        </a:lnTo>
                        <a:lnTo>
                          <a:pt x="119" y="276"/>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6"/>
                        </a:lnTo>
                        <a:lnTo>
                          <a:pt x="119" y="277"/>
                        </a:lnTo>
                        <a:lnTo>
                          <a:pt x="119" y="277"/>
                        </a:lnTo>
                        <a:lnTo>
                          <a:pt x="119" y="277"/>
                        </a:lnTo>
                        <a:lnTo>
                          <a:pt x="119" y="277"/>
                        </a:lnTo>
                        <a:lnTo>
                          <a:pt x="119" y="277"/>
                        </a:lnTo>
                        <a:lnTo>
                          <a:pt x="119" y="276"/>
                        </a:lnTo>
                        <a:lnTo>
                          <a:pt x="119" y="277"/>
                        </a:lnTo>
                        <a:lnTo>
                          <a:pt x="119" y="277"/>
                        </a:lnTo>
                        <a:lnTo>
                          <a:pt x="119" y="277"/>
                        </a:lnTo>
                        <a:lnTo>
                          <a:pt x="119" y="276"/>
                        </a:lnTo>
                        <a:lnTo>
                          <a:pt x="119" y="276"/>
                        </a:lnTo>
                        <a:lnTo>
                          <a:pt x="119" y="277"/>
                        </a:lnTo>
                        <a:lnTo>
                          <a:pt x="119" y="277"/>
                        </a:lnTo>
                        <a:lnTo>
                          <a:pt x="119" y="277"/>
                        </a:lnTo>
                        <a:lnTo>
                          <a:pt x="119" y="277"/>
                        </a:lnTo>
                        <a:lnTo>
                          <a:pt x="119" y="276"/>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7"/>
                        </a:lnTo>
                        <a:lnTo>
                          <a:pt x="119" y="276"/>
                        </a:lnTo>
                        <a:lnTo>
                          <a:pt x="119" y="277"/>
                        </a:lnTo>
                        <a:lnTo>
                          <a:pt x="119" y="277"/>
                        </a:lnTo>
                        <a:lnTo>
                          <a:pt x="119" y="277"/>
                        </a:lnTo>
                        <a:lnTo>
                          <a:pt x="119" y="277"/>
                        </a:lnTo>
                        <a:lnTo>
                          <a:pt x="119" y="277"/>
                        </a:lnTo>
                        <a:lnTo>
                          <a:pt x="119" y="276"/>
                        </a:lnTo>
                        <a:lnTo>
                          <a:pt x="119" y="276"/>
                        </a:lnTo>
                        <a:lnTo>
                          <a:pt x="120" y="277"/>
                        </a:lnTo>
                        <a:lnTo>
                          <a:pt x="120" y="277"/>
                        </a:lnTo>
                        <a:lnTo>
                          <a:pt x="120" y="276"/>
                        </a:lnTo>
                        <a:lnTo>
                          <a:pt x="120" y="277"/>
                        </a:lnTo>
                        <a:lnTo>
                          <a:pt x="120" y="276"/>
                        </a:lnTo>
                        <a:lnTo>
                          <a:pt x="120" y="276"/>
                        </a:lnTo>
                        <a:lnTo>
                          <a:pt x="120" y="276"/>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6"/>
                        </a:lnTo>
                        <a:lnTo>
                          <a:pt x="120" y="277"/>
                        </a:lnTo>
                        <a:lnTo>
                          <a:pt x="120" y="277"/>
                        </a:lnTo>
                        <a:lnTo>
                          <a:pt x="120" y="277"/>
                        </a:lnTo>
                        <a:lnTo>
                          <a:pt x="120" y="277"/>
                        </a:lnTo>
                        <a:lnTo>
                          <a:pt x="120" y="277"/>
                        </a:lnTo>
                        <a:lnTo>
                          <a:pt x="120" y="277"/>
                        </a:lnTo>
                        <a:lnTo>
                          <a:pt x="120" y="276"/>
                        </a:lnTo>
                        <a:lnTo>
                          <a:pt x="120" y="277"/>
                        </a:lnTo>
                        <a:lnTo>
                          <a:pt x="120" y="277"/>
                        </a:lnTo>
                        <a:lnTo>
                          <a:pt x="120" y="277"/>
                        </a:lnTo>
                        <a:lnTo>
                          <a:pt x="120" y="277"/>
                        </a:lnTo>
                        <a:lnTo>
                          <a:pt x="120" y="277"/>
                        </a:lnTo>
                        <a:lnTo>
                          <a:pt x="120" y="276"/>
                        </a:lnTo>
                        <a:lnTo>
                          <a:pt x="120" y="277"/>
                        </a:lnTo>
                        <a:lnTo>
                          <a:pt x="120" y="277"/>
                        </a:lnTo>
                        <a:lnTo>
                          <a:pt x="120" y="277"/>
                        </a:lnTo>
                        <a:lnTo>
                          <a:pt x="120" y="277"/>
                        </a:lnTo>
                        <a:lnTo>
                          <a:pt x="120" y="277"/>
                        </a:lnTo>
                        <a:lnTo>
                          <a:pt x="120" y="277"/>
                        </a:lnTo>
                        <a:lnTo>
                          <a:pt x="120" y="277"/>
                        </a:lnTo>
                        <a:lnTo>
                          <a:pt x="120" y="277"/>
                        </a:lnTo>
                        <a:lnTo>
                          <a:pt x="120" y="276"/>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7"/>
                        </a:lnTo>
                        <a:lnTo>
                          <a:pt x="120" y="276"/>
                        </a:lnTo>
                        <a:lnTo>
                          <a:pt x="120" y="277"/>
                        </a:lnTo>
                        <a:lnTo>
                          <a:pt x="120" y="277"/>
                        </a:lnTo>
                        <a:lnTo>
                          <a:pt x="120" y="277"/>
                        </a:lnTo>
                        <a:lnTo>
                          <a:pt x="120" y="277"/>
                        </a:lnTo>
                        <a:lnTo>
                          <a:pt x="120" y="276"/>
                        </a:lnTo>
                        <a:lnTo>
                          <a:pt x="120" y="277"/>
                        </a:lnTo>
                        <a:lnTo>
                          <a:pt x="120" y="277"/>
                        </a:lnTo>
                        <a:lnTo>
                          <a:pt x="120" y="276"/>
                        </a:lnTo>
                        <a:lnTo>
                          <a:pt x="120" y="277"/>
                        </a:lnTo>
                        <a:lnTo>
                          <a:pt x="120" y="276"/>
                        </a:lnTo>
                        <a:lnTo>
                          <a:pt x="120" y="277"/>
                        </a:lnTo>
                        <a:lnTo>
                          <a:pt x="120" y="277"/>
                        </a:lnTo>
                        <a:lnTo>
                          <a:pt x="120" y="277"/>
                        </a:lnTo>
                        <a:lnTo>
                          <a:pt x="120" y="277"/>
                        </a:lnTo>
                        <a:lnTo>
                          <a:pt x="120" y="277"/>
                        </a:lnTo>
                        <a:lnTo>
                          <a:pt x="120" y="277"/>
                        </a:lnTo>
                        <a:lnTo>
                          <a:pt x="120" y="277"/>
                        </a:lnTo>
                        <a:lnTo>
                          <a:pt x="120" y="277"/>
                        </a:lnTo>
                        <a:lnTo>
                          <a:pt x="120" y="277"/>
                        </a:lnTo>
                        <a:lnTo>
                          <a:pt x="120" y="276"/>
                        </a:lnTo>
                        <a:lnTo>
                          <a:pt x="120" y="277"/>
                        </a:lnTo>
                        <a:lnTo>
                          <a:pt x="120" y="276"/>
                        </a:lnTo>
                        <a:lnTo>
                          <a:pt x="120" y="277"/>
                        </a:lnTo>
                        <a:lnTo>
                          <a:pt x="120" y="277"/>
                        </a:lnTo>
                        <a:lnTo>
                          <a:pt x="120" y="277"/>
                        </a:lnTo>
                        <a:lnTo>
                          <a:pt x="120" y="277"/>
                        </a:lnTo>
                        <a:lnTo>
                          <a:pt x="120" y="276"/>
                        </a:lnTo>
                        <a:lnTo>
                          <a:pt x="120" y="277"/>
                        </a:lnTo>
                        <a:lnTo>
                          <a:pt x="120" y="277"/>
                        </a:lnTo>
                        <a:lnTo>
                          <a:pt x="120" y="277"/>
                        </a:lnTo>
                        <a:lnTo>
                          <a:pt x="120" y="277"/>
                        </a:lnTo>
                        <a:lnTo>
                          <a:pt x="120" y="276"/>
                        </a:lnTo>
                        <a:lnTo>
                          <a:pt x="120" y="277"/>
                        </a:lnTo>
                        <a:lnTo>
                          <a:pt x="120" y="277"/>
                        </a:lnTo>
                        <a:lnTo>
                          <a:pt x="120" y="277"/>
                        </a:lnTo>
                        <a:lnTo>
                          <a:pt x="121" y="277"/>
                        </a:lnTo>
                        <a:lnTo>
                          <a:pt x="121" y="277"/>
                        </a:lnTo>
                        <a:lnTo>
                          <a:pt x="121" y="277"/>
                        </a:lnTo>
                        <a:lnTo>
                          <a:pt x="121" y="276"/>
                        </a:lnTo>
                        <a:lnTo>
                          <a:pt x="121" y="277"/>
                        </a:lnTo>
                        <a:lnTo>
                          <a:pt x="121" y="277"/>
                        </a:lnTo>
                        <a:lnTo>
                          <a:pt x="121" y="277"/>
                        </a:lnTo>
                        <a:lnTo>
                          <a:pt x="121" y="277"/>
                        </a:lnTo>
                        <a:lnTo>
                          <a:pt x="121" y="277"/>
                        </a:lnTo>
                        <a:lnTo>
                          <a:pt x="121" y="277"/>
                        </a:lnTo>
                        <a:lnTo>
                          <a:pt x="121" y="276"/>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6"/>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6"/>
                        </a:lnTo>
                        <a:lnTo>
                          <a:pt x="121" y="277"/>
                        </a:lnTo>
                        <a:lnTo>
                          <a:pt x="121" y="277"/>
                        </a:lnTo>
                        <a:lnTo>
                          <a:pt x="121" y="276"/>
                        </a:lnTo>
                        <a:lnTo>
                          <a:pt x="121" y="277"/>
                        </a:lnTo>
                        <a:lnTo>
                          <a:pt x="121" y="277"/>
                        </a:lnTo>
                        <a:lnTo>
                          <a:pt x="121" y="277"/>
                        </a:lnTo>
                        <a:lnTo>
                          <a:pt x="121" y="277"/>
                        </a:lnTo>
                        <a:lnTo>
                          <a:pt x="121" y="277"/>
                        </a:lnTo>
                        <a:lnTo>
                          <a:pt x="121" y="277"/>
                        </a:lnTo>
                        <a:lnTo>
                          <a:pt x="121" y="276"/>
                        </a:lnTo>
                        <a:lnTo>
                          <a:pt x="121" y="277"/>
                        </a:lnTo>
                        <a:lnTo>
                          <a:pt x="121" y="277"/>
                        </a:lnTo>
                        <a:lnTo>
                          <a:pt x="121" y="277"/>
                        </a:lnTo>
                        <a:lnTo>
                          <a:pt x="121" y="277"/>
                        </a:lnTo>
                        <a:lnTo>
                          <a:pt x="121" y="276"/>
                        </a:lnTo>
                        <a:lnTo>
                          <a:pt x="121" y="277"/>
                        </a:lnTo>
                        <a:lnTo>
                          <a:pt x="121" y="277"/>
                        </a:lnTo>
                        <a:lnTo>
                          <a:pt x="121" y="276"/>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7"/>
                        </a:lnTo>
                        <a:lnTo>
                          <a:pt x="121" y="276"/>
                        </a:lnTo>
                        <a:lnTo>
                          <a:pt x="121" y="277"/>
                        </a:lnTo>
                        <a:lnTo>
                          <a:pt x="122" y="277"/>
                        </a:lnTo>
                        <a:lnTo>
                          <a:pt x="122" y="277"/>
                        </a:lnTo>
                        <a:lnTo>
                          <a:pt x="122" y="276"/>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6"/>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6"/>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6"/>
                        </a:lnTo>
                        <a:lnTo>
                          <a:pt x="122" y="277"/>
                        </a:lnTo>
                        <a:lnTo>
                          <a:pt x="122" y="277"/>
                        </a:lnTo>
                        <a:lnTo>
                          <a:pt x="122" y="277"/>
                        </a:lnTo>
                        <a:lnTo>
                          <a:pt x="122" y="277"/>
                        </a:lnTo>
                        <a:lnTo>
                          <a:pt x="122" y="277"/>
                        </a:lnTo>
                        <a:lnTo>
                          <a:pt x="122" y="277"/>
                        </a:lnTo>
                        <a:lnTo>
                          <a:pt x="122" y="277"/>
                        </a:lnTo>
                        <a:lnTo>
                          <a:pt x="122" y="276"/>
                        </a:lnTo>
                        <a:lnTo>
                          <a:pt x="122" y="276"/>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6"/>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7"/>
                        </a:lnTo>
                        <a:lnTo>
                          <a:pt x="122" y="276"/>
                        </a:lnTo>
                        <a:lnTo>
                          <a:pt x="122" y="277"/>
                        </a:lnTo>
                        <a:lnTo>
                          <a:pt x="122" y="273"/>
                        </a:lnTo>
                        <a:lnTo>
                          <a:pt x="122" y="270"/>
                        </a:lnTo>
                        <a:lnTo>
                          <a:pt x="122" y="266"/>
                        </a:lnTo>
                        <a:lnTo>
                          <a:pt x="122" y="264"/>
                        </a:lnTo>
                        <a:lnTo>
                          <a:pt x="122" y="264"/>
                        </a:lnTo>
                        <a:lnTo>
                          <a:pt x="122" y="263"/>
                        </a:lnTo>
                        <a:lnTo>
                          <a:pt x="122" y="261"/>
                        </a:lnTo>
                        <a:lnTo>
                          <a:pt x="122" y="260"/>
                        </a:lnTo>
                        <a:lnTo>
                          <a:pt x="122" y="259"/>
                        </a:lnTo>
                        <a:lnTo>
                          <a:pt x="122" y="258"/>
                        </a:lnTo>
                        <a:lnTo>
                          <a:pt x="123" y="257"/>
                        </a:lnTo>
                        <a:lnTo>
                          <a:pt x="123" y="256"/>
                        </a:lnTo>
                        <a:lnTo>
                          <a:pt x="123" y="255"/>
                        </a:lnTo>
                        <a:lnTo>
                          <a:pt x="123" y="254"/>
                        </a:lnTo>
                        <a:lnTo>
                          <a:pt x="123" y="253"/>
                        </a:lnTo>
                        <a:lnTo>
                          <a:pt x="123" y="252"/>
                        </a:lnTo>
                        <a:lnTo>
                          <a:pt x="123" y="251"/>
                        </a:lnTo>
                        <a:lnTo>
                          <a:pt x="123" y="250"/>
                        </a:lnTo>
                        <a:lnTo>
                          <a:pt x="123" y="249"/>
                        </a:lnTo>
                        <a:lnTo>
                          <a:pt x="123" y="248"/>
                        </a:lnTo>
                        <a:lnTo>
                          <a:pt x="123" y="247"/>
                        </a:lnTo>
                        <a:lnTo>
                          <a:pt x="123" y="246"/>
                        </a:lnTo>
                        <a:lnTo>
                          <a:pt x="123" y="245"/>
                        </a:lnTo>
                        <a:lnTo>
                          <a:pt x="123" y="244"/>
                        </a:lnTo>
                        <a:lnTo>
                          <a:pt x="123" y="243"/>
                        </a:lnTo>
                        <a:lnTo>
                          <a:pt x="123" y="242"/>
                        </a:lnTo>
                        <a:lnTo>
                          <a:pt x="123" y="241"/>
                        </a:lnTo>
                        <a:lnTo>
                          <a:pt x="123" y="240"/>
                        </a:lnTo>
                        <a:lnTo>
                          <a:pt x="123" y="239"/>
                        </a:lnTo>
                        <a:lnTo>
                          <a:pt x="123" y="238"/>
                        </a:lnTo>
                        <a:lnTo>
                          <a:pt x="123" y="237"/>
                        </a:lnTo>
                        <a:lnTo>
                          <a:pt x="123" y="236"/>
                        </a:lnTo>
                        <a:lnTo>
                          <a:pt x="123" y="235"/>
                        </a:lnTo>
                        <a:lnTo>
                          <a:pt x="123" y="234"/>
                        </a:lnTo>
                        <a:lnTo>
                          <a:pt x="123" y="233"/>
                        </a:lnTo>
                        <a:lnTo>
                          <a:pt x="123" y="232"/>
                        </a:lnTo>
                        <a:lnTo>
                          <a:pt x="123" y="231"/>
                        </a:lnTo>
                        <a:lnTo>
                          <a:pt x="123" y="230"/>
                        </a:lnTo>
                        <a:lnTo>
                          <a:pt x="123" y="229"/>
                        </a:lnTo>
                        <a:lnTo>
                          <a:pt x="123" y="228"/>
                        </a:lnTo>
                        <a:lnTo>
                          <a:pt x="123" y="230"/>
                        </a:lnTo>
                        <a:lnTo>
                          <a:pt x="123" y="232"/>
                        </a:lnTo>
                        <a:lnTo>
                          <a:pt x="123" y="236"/>
                        </a:lnTo>
                        <a:lnTo>
                          <a:pt x="123" y="236"/>
                        </a:lnTo>
                        <a:lnTo>
                          <a:pt x="123" y="236"/>
                        </a:lnTo>
                        <a:lnTo>
                          <a:pt x="123" y="236"/>
                        </a:lnTo>
                        <a:lnTo>
                          <a:pt x="123" y="236"/>
                        </a:lnTo>
                        <a:lnTo>
                          <a:pt x="123" y="236"/>
                        </a:lnTo>
                        <a:lnTo>
                          <a:pt x="123" y="236"/>
                        </a:lnTo>
                        <a:lnTo>
                          <a:pt x="123" y="235"/>
                        </a:lnTo>
                        <a:lnTo>
                          <a:pt x="123" y="236"/>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4"/>
                        </a:lnTo>
                        <a:lnTo>
                          <a:pt x="123" y="235"/>
                        </a:lnTo>
                        <a:lnTo>
                          <a:pt x="123" y="235"/>
                        </a:lnTo>
                        <a:lnTo>
                          <a:pt x="123" y="235"/>
                        </a:lnTo>
                        <a:lnTo>
                          <a:pt x="123" y="235"/>
                        </a:lnTo>
                        <a:lnTo>
                          <a:pt x="123" y="234"/>
                        </a:lnTo>
                        <a:lnTo>
                          <a:pt x="123" y="234"/>
                        </a:lnTo>
                        <a:lnTo>
                          <a:pt x="123" y="234"/>
                        </a:lnTo>
                        <a:lnTo>
                          <a:pt x="123" y="234"/>
                        </a:lnTo>
                        <a:lnTo>
                          <a:pt x="123" y="234"/>
                        </a:lnTo>
                        <a:lnTo>
                          <a:pt x="123" y="234"/>
                        </a:lnTo>
                        <a:lnTo>
                          <a:pt x="123" y="234"/>
                        </a:lnTo>
                        <a:lnTo>
                          <a:pt x="123" y="234"/>
                        </a:lnTo>
                        <a:lnTo>
                          <a:pt x="123" y="234"/>
                        </a:lnTo>
                        <a:lnTo>
                          <a:pt x="123" y="234"/>
                        </a:lnTo>
                        <a:lnTo>
                          <a:pt x="123" y="234"/>
                        </a:lnTo>
                        <a:lnTo>
                          <a:pt x="123" y="234"/>
                        </a:lnTo>
                        <a:lnTo>
                          <a:pt x="123" y="234"/>
                        </a:lnTo>
                        <a:lnTo>
                          <a:pt x="123" y="233"/>
                        </a:lnTo>
                        <a:lnTo>
                          <a:pt x="123" y="233"/>
                        </a:lnTo>
                        <a:lnTo>
                          <a:pt x="123" y="233"/>
                        </a:lnTo>
                        <a:lnTo>
                          <a:pt x="123" y="233"/>
                        </a:lnTo>
                        <a:lnTo>
                          <a:pt x="123" y="233"/>
                        </a:lnTo>
                        <a:lnTo>
                          <a:pt x="123" y="233"/>
                        </a:lnTo>
                        <a:lnTo>
                          <a:pt x="123" y="233"/>
                        </a:lnTo>
                        <a:lnTo>
                          <a:pt x="123" y="233"/>
                        </a:lnTo>
                        <a:lnTo>
                          <a:pt x="123" y="233"/>
                        </a:lnTo>
                        <a:lnTo>
                          <a:pt x="123" y="233"/>
                        </a:lnTo>
                        <a:lnTo>
                          <a:pt x="123" y="232"/>
                        </a:lnTo>
                        <a:lnTo>
                          <a:pt x="123" y="232"/>
                        </a:lnTo>
                        <a:lnTo>
                          <a:pt x="123" y="232"/>
                        </a:lnTo>
                        <a:lnTo>
                          <a:pt x="123" y="232"/>
                        </a:lnTo>
                        <a:lnTo>
                          <a:pt x="123" y="232"/>
                        </a:lnTo>
                        <a:lnTo>
                          <a:pt x="123" y="232"/>
                        </a:lnTo>
                        <a:lnTo>
                          <a:pt x="123" y="232"/>
                        </a:lnTo>
                        <a:lnTo>
                          <a:pt x="123" y="231"/>
                        </a:lnTo>
                        <a:lnTo>
                          <a:pt x="123" y="232"/>
                        </a:lnTo>
                        <a:lnTo>
                          <a:pt x="123" y="231"/>
                        </a:lnTo>
                        <a:lnTo>
                          <a:pt x="123" y="231"/>
                        </a:lnTo>
                        <a:lnTo>
                          <a:pt x="123" y="231"/>
                        </a:lnTo>
                        <a:lnTo>
                          <a:pt x="123" y="231"/>
                        </a:lnTo>
                        <a:lnTo>
                          <a:pt x="123" y="231"/>
                        </a:lnTo>
                        <a:lnTo>
                          <a:pt x="123" y="230"/>
                        </a:lnTo>
                        <a:lnTo>
                          <a:pt x="123" y="230"/>
                        </a:lnTo>
                        <a:lnTo>
                          <a:pt x="123" y="230"/>
                        </a:lnTo>
                        <a:lnTo>
                          <a:pt x="123" y="230"/>
                        </a:lnTo>
                        <a:lnTo>
                          <a:pt x="123" y="230"/>
                        </a:lnTo>
                        <a:lnTo>
                          <a:pt x="123" y="230"/>
                        </a:lnTo>
                        <a:lnTo>
                          <a:pt x="123" y="229"/>
                        </a:lnTo>
                        <a:lnTo>
                          <a:pt x="123" y="229"/>
                        </a:lnTo>
                        <a:lnTo>
                          <a:pt x="123" y="229"/>
                        </a:lnTo>
                        <a:lnTo>
                          <a:pt x="123" y="229"/>
                        </a:lnTo>
                        <a:lnTo>
                          <a:pt x="123" y="228"/>
                        </a:lnTo>
                        <a:lnTo>
                          <a:pt x="124" y="229"/>
                        </a:lnTo>
                        <a:lnTo>
                          <a:pt x="124" y="228"/>
                        </a:lnTo>
                        <a:lnTo>
                          <a:pt x="124" y="228"/>
                        </a:lnTo>
                        <a:lnTo>
                          <a:pt x="124" y="228"/>
                        </a:lnTo>
                        <a:lnTo>
                          <a:pt x="124" y="227"/>
                        </a:lnTo>
                        <a:lnTo>
                          <a:pt x="124" y="227"/>
                        </a:lnTo>
                        <a:lnTo>
                          <a:pt x="124" y="227"/>
                        </a:lnTo>
                        <a:lnTo>
                          <a:pt x="124" y="226"/>
                        </a:lnTo>
                        <a:lnTo>
                          <a:pt x="124" y="226"/>
                        </a:lnTo>
                        <a:lnTo>
                          <a:pt x="124" y="226"/>
                        </a:lnTo>
                        <a:lnTo>
                          <a:pt x="124" y="226"/>
                        </a:lnTo>
                        <a:lnTo>
                          <a:pt x="124" y="225"/>
                        </a:lnTo>
                        <a:lnTo>
                          <a:pt x="124" y="224"/>
                        </a:lnTo>
                        <a:lnTo>
                          <a:pt x="124" y="224"/>
                        </a:lnTo>
                        <a:lnTo>
                          <a:pt x="124" y="224"/>
                        </a:lnTo>
                        <a:lnTo>
                          <a:pt x="124" y="223"/>
                        </a:lnTo>
                        <a:lnTo>
                          <a:pt x="124" y="222"/>
                        </a:lnTo>
                        <a:lnTo>
                          <a:pt x="124" y="222"/>
                        </a:lnTo>
                        <a:lnTo>
                          <a:pt x="124" y="221"/>
                        </a:lnTo>
                        <a:lnTo>
                          <a:pt x="124" y="220"/>
                        </a:lnTo>
                        <a:lnTo>
                          <a:pt x="124" y="219"/>
                        </a:lnTo>
                        <a:lnTo>
                          <a:pt x="124" y="218"/>
                        </a:lnTo>
                        <a:lnTo>
                          <a:pt x="124" y="217"/>
                        </a:lnTo>
                        <a:lnTo>
                          <a:pt x="124" y="216"/>
                        </a:lnTo>
                        <a:lnTo>
                          <a:pt x="124" y="214"/>
                        </a:lnTo>
                        <a:lnTo>
                          <a:pt x="124" y="212"/>
                        </a:lnTo>
                        <a:lnTo>
                          <a:pt x="124" y="210"/>
                        </a:lnTo>
                        <a:lnTo>
                          <a:pt x="124" y="207"/>
                        </a:lnTo>
                        <a:lnTo>
                          <a:pt x="124" y="203"/>
                        </a:lnTo>
                        <a:lnTo>
                          <a:pt x="124" y="197"/>
                        </a:lnTo>
                        <a:lnTo>
                          <a:pt x="124" y="189"/>
                        </a:lnTo>
                        <a:lnTo>
                          <a:pt x="124" y="175"/>
                        </a:lnTo>
                        <a:lnTo>
                          <a:pt x="124" y="155"/>
                        </a:lnTo>
                        <a:lnTo>
                          <a:pt x="124" y="130"/>
                        </a:lnTo>
                        <a:lnTo>
                          <a:pt x="124" y="107"/>
                        </a:lnTo>
                        <a:lnTo>
                          <a:pt x="124" y="91"/>
                        </a:lnTo>
                        <a:lnTo>
                          <a:pt x="124" y="83"/>
                        </a:lnTo>
                        <a:lnTo>
                          <a:pt x="124" y="79"/>
                        </a:lnTo>
                        <a:lnTo>
                          <a:pt x="124" y="76"/>
                        </a:lnTo>
                        <a:lnTo>
                          <a:pt x="124" y="75"/>
                        </a:lnTo>
                        <a:lnTo>
                          <a:pt x="124" y="74"/>
                        </a:lnTo>
                        <a:lnTo>
                          <a:pt x="124" y="73"/>
                        </a:lnTo>
                        <a:lnTo>
                          <a:pt x="124" y="73"/>
                        </a:lnTo>
                        <a:lnTo>
                          <a:pt x="124" y="73"/>
                        </a:lnTo>
                        <a:lnTo>
                          <a:pt x="124" y="73"/>
                        </a:lnTo>
                        <a:lnTo>
                          <a:pt x="124" y="72"/>
                        </a:lnTo>
                        <a:lnTo>
                          <a:pt x="124" y="72"/>
                        </a:lnTo>
                        <a:lnTo>
                          <a:pt x="124" y="72"/>
                        </a:lnTo>
                        <a:lnTo>
                          <a:pt x="124" y="72"/>
                        </a:lnTo>
                        <a:lnTo>
                          <a:pt x="124" y="72"/>
                        </a:lnTo>
                        <a:lnTo>
                          <a:pt x="124" y="72"/>
                        </a:lnTo>
                        <a:lnTo>
                          <a:pt x="124" y="72"/>
                        </a:lnTo>
                        <a:lnTo>
                          <a:pt x="124" y="72"/>
                        </a:lnTo>
                        <a:lnTo>
                          <a:pt x="124" y="72"/>
                        </a:lnTo>
                        <a:lnTo>
                          <a:pt x="124" y="72"/>
                        </a:lnTo>
                        <a:lnTo>
                          <a:pt x="124" y="72"/>
                        </a:lnTo>
                        <a:lnTo>
                          <a:pt x="124" y="72"/>
                        </a:lnTo>
                        <a:lnTo>
                          <a:pt x="124" y="72"/>
                        </a:lnTo>
                        <a:lnTo>
                          <a:pt x="124" y="72"/>
                        </a:lnTo>
                        <a:lnTo>
                          <a:pt x="124" y="71"/>
                        </a:lnTo>
                        <a:lnTo>
                          <a:pt x="124" y="71"/>
                        </a:lnTo>
                        <a:lnTo>
                          <a:pt x="124" y="70"/>
                        </a:lnTo>
                        <a:lnTo>
                          <a:pt x="124" y="69"/>
                        </a:lnTo>
                        <a:lnTo>
                          <a:pt x="124" y="68"/>
                        </a:lnTo>
                        <a:lnTo>
                          <a:pt x="124" y="66"/>
                        </a:lnTo>
                        <a:lnTo>
                          <a:pt x="124" y="63"/>
                        </a:lnTo>
                        <a:lnTo>
                          <a:pt x="124" y="59"/>
                        </a:lnTo>
                        <a:lnTo>
                          <a:pt x="124" y="51"/>
                        </a:lnTo>
                        <a:lnTo>
                          <a:pt x="124" y="40"/>
                        </a:lnTo>
                        <a:lnTo>
                          <a:pt x="124" y="26"/>
                        </a:lnTo>
                        <a:lnTo>
                          <a:pt x="124" y="16"/>
                        </a:lnTo>
                        <a:lnTo>
                          <a:pt x="124" y="11"/>
                        </a:lnTo>
                        <a:lnTo>
                          <a:pt x="124" y="8"/>
                        </a:lnTo>
                        <a:lnTo>
                          <a:pt x="124" y="7"/>
                        </a:lnTo>
                        <a:lnTo>
                          <a:pt x="124" y="6"/>
                        </a:lnTo>
                        <a:lnTo>
                          <a:pt x="124" y="6"/>
                        </a:lnTo>
                        <a:lnTo>
                          <a:pt x="124" y="6"/>
                        </a:lnTo>
                        <a:lnTo>
                          <a:pt x="124" y="5"/>
                        </a:lnTo>
                        <a:lnTo>
                          <a:pt x="124" y="6"/>
                        </a:lnTo>
                        <a:lnTo>
                          <a:pt x="124" y="6"/>
                        </a:lnTo>
                        <a:lnTo>
                          <a:pt x="124" y="6"/>
                        </a:lnTo>
                        <a:lnTo>
                          <a:pt x="124" y="7"/>
                        </a:lnTo>
                        <a:lnTo>
                          <a:pt x="124" y="6"/>
                        </a:lnTo>
                        <a:lnTo>
                          <a:pt x="124" y="7"/>
                        </a:lnTo>
                        <a:lnTo>
                          <a:pt x="124" y="7"/>
                        </a:lnTo>
                        <a:lnTo>
                          <a:pt x="124" y="7"/>
                        </a:lnTo>
                        <a:lnTo>
                          <a:pt x="124" y="8"/>
                        </a:lnTo>
                        <a:lnTo>
                          <a:pt x="124" y="8"/>
                        </a:lnTo>
                        <a:lnTo>
                          <a:pt x="124" y="8"/>
                        </a:lnTo>
                        <a:lnTo>
                          <a:pt x="124" y="8"/>
                        </a:lnTo>
                        <a:lnTo>
                          <a:pt x="124" y="9"/>
                        </a:lnTo>
                        <a:lnTo>
                          <a:pt x="124" y="9"/>
                        </a:lnTo>
                        <a:lnTo>
                          <a:pt x="124" y="9"/>
                        </a:lnTo>
                        <a:lnTo>
                          <a:pt x="124" y="9"/>
                        </a:lnTo>
                        <a:lnTo>
                          <a:pt x="124" y="10"/>
                        </a:lnTo>
                        <a:lnTo>
                          <a:pt x="124" y="10"/>
                        </a:lnTo>
                        <a:lnTo>
                          <a:pt x="124" y="10"/>
                        </a:lnTo>
                        <a:lnTo>
                          <a:pt x="124" y="10"/>
                        </a:lnTo>
                        <a:lnTo>
                          <a:pt x="125" y="11"/>
                        </a:lnTo>
                        <a:lnTo>
                          <a:pt x="125" y="11"/>
                        </a:lnTo>
                        <a:lnTo>
                          <a:pt x="125" y="11"/>
                        </a:lnTo>
                        <a:lnTo>
                          <a:pt x="125" y="11"/>
                        </a:lnTo>
                        <a:lnTo>
                          <a:pt x="125" y="11"/>
                        </a:lnTo>
                        <a:lnTo>
                          <a:pt x="125" y="12"/>
                        </a:lnTo>
                        <a:lnTo>
                          <a:pt x="125" y="12"/>
                        </a:lnTo>
                        <a:lnTo>
                          <a:pt x="125" y="12"/>
                        </a:lnTo>
                        <a:lnTo>
                          <a:pt x="125" y="12"/>
                        </a:lnTo>
                        <a:lnTo>
                          <a:pt x="125" y="13"/>
                        </a:lnTo>
                        <a:lnTo>
                          <a:pt x="125" y="13"/>
                        </a:lnTo>
                        <a:lnTo>
                          <a:pt x="125" y="13"/>
                        </a:lnTo>
                        <a:lnTo>
                          <a:pt x="125" y="13"/>
                        </a:lnTo>
                        <a:lnTo>
                          <a:pt x="125" y="13"/>
                        </a:lnTo>
                        <a:lnTo>
                          <a:pt x="125" y="13"/>
                        </a:lnTo>
                        <a:lnTo>
                          <a:pt x="125" y="14"/>
                        </a:lnTo>
                        <a:lnTo>
                          <a:pt x="125" y="14"/>
                        </a:lnTo>
                        <a:lnTo>
                          <a:pt x="125" y="14"/>
                        </a:lnTo>
                        <a:lnTo>
                          <a:pt x="125" y="14"/>
                        </a:lnTo>
                        <a:lnTo>
                          <a:pt x="125" y="14"/>
                        </a:lnTo>
                        <a:lnTo>
                          <a:pt x="125" y="14"/>
                        </a:lnTo>
                        <a:lnTo>
                          <a:pt x="125" y="15"/>
                        </a:lnTo>
                        <a:lnTo>
                          <a:pt x="125" y="15"/>
                        </a:lnTo>
                        <a:lnTo>
                          <a:pt x="125" y="15"/>
                        </a:lnTo>
                        <a:lnTo>
                          <a:pt x="125" y="15"/>
                        </a:lnTo>
                        <a:lnTo>
                          <a:pt x="125" y="15"/>
                        </a:lnTo>
                        <a:lnTo>
                          <a:pt x="125" y="15"/>
                        </a:lnTo>
                        <a:lnTo>
                          <a:pt x="125" y="16"/>
                        </a:lnTo>
                        <a:lnTo>
                          <a:pt x="125" y="16"/>
                        </a:lnTo>
                        <a:lnTo>
                          <a:pt x="125" y="16"/>
                        </a:lnTo>
                        <a:lnTo>
                          <a:pt x="125" y="16"/>
                        </a:lnTo>
                        <a:lnTo>
                          <a:pt x="125" y="16"/>
                        </a:lnTo>
                        <a:lnTo>
                          <a:pt x="125" y="16"/>
                        </a:lnTo>
                        <a:lnTo>
                          <a:pt x="125" y="16"/>
                        </a:lnTo>
                        <a:lnTo>
                          <a:pt x="125" y="16"/>
                        </a:lnTo>
                        <a:lnTo>
                          <a:pt x="125" y="16"/>
                        </a:lnTo>
                        <a:lnTo>
                          <a:pt x="125" y="17"/>
                        </a:lnTo>
                        <a:lnTo>
                          <a:pt x="125" y="16"/>
                        </a:lnTo>
                        <a:lnTo>
                          <a:pt x="125" y="17"/>
                        </a:lnTo>
                        <a:lnTo>
                          <a:pt x="125" y="17"/>
                        </a:lnTo>
                        <a:lnTo>
                          <a:pt x="125" y="17"/>
                        </a:lnTo>
                        <a:lnTo>
                          <a:pt x="125" y="17"/>
                        </a:lnTo>
                        <a:lnTo>
                          <a:pt x="125" y="17"/>
                        </a:lnTo>
                        <a:lnTo>
                          <a:pt x="125" y="17"/>
                        </a:lnTo>
                        <a:lnTo>
                          <a:pt x="125" y="17"/>
                        </a:lnTo>
                        <a:lnTo>
                          <a:pt x="125" y="17"/>
                        </a:lnTo>
                        <a:lnTo>
                          <a:pt x="125" y="18"/>
                        </a:lnTo>
                        <a:lnTo>
                          <a:pt x="125" y="17"/>
                        </a:lnTo>
                        <a:lnTo>
                          <a:pt x="125" y="18"/>
                        </a:lnTo>
                        <a:lnTo>
                          <a:pt x="125" y="18"/>
                        </a:lnTo>
                        <a:lnTo>
                          <a:pt x="125" y="18"/>
                        </a:lnTo>
                        <a:lnTo>
                          <a:pt x="125" y="18"/>
                        </a:lnTo>
                        <a:lnTo>
                          <a:pt x="125" y="18"/>
                        </a:lnTo>
                        <a:lnTo>
                          <a:pt x="125" y="19"/>
                        </a:lnTo>
                        <a:lnTo>
                          <a:pt x="125" y="18"/>
                        </a:lnTo>
                        <a:lnTo>
                          <a:pt x="125" y="19"/>
                        </a:lnTo>
                        <a:lnTo>
                          <a:pt x="125" y="19"/>
                        </a:lnTo>
                        <a:lnTo>
                          <a:pt x="125" y="19"/>
                        </a:lnTo>
                        <a:lnTo>
                          <a:pt x="125" y="19"/>
                        </a:lnTo>
                        <a:lnTo>
                          <a:pt x="125" y="19"/>
                        </a:lnTo>
                        <a:lnTo>
                          <a:pt x="125" y="19"/>
                        </a:lnTo>
                        <a:lnTo>
                          <a:pt x="125" y="19"/>
                        </a:lnTo>
                        <a:lnTo>
                          <a:pt x="125" y="19"/>
                        </a:lnTo>
                        <a:lnTo>
                          <a:pt x="125" y="20"/>
                        </a:lnTo>
                        <a:lnTo>
                          <a:pt x="125" y="20"/>
                        </a:lnTo>
                        <a:lnTo>
                          <a:pt x="125" y="20"/>
                        </a:lnTo>
                        <a:lnTo>
                          <a:pt x="125" y="20"/>
                        </a:lnTo>
                        <a:lnTo>
                          <a:pt x="125" y="20"/>
                        </a:lnTo>
                        <a:lnTo>
                          <a:pt x="125" y="20"/>
                        </a:lnTo>
                        <a:lnTo>
                          <a:pt x="125" y="20"/>
                        </a:lnTo>
                        <a:lnTo>
                          <a:pt x="125" y="20"/>
                        </a:lnTo>
                        <a:lnTo>
                          <a:pt x="125" y="20"/>
                        </a:lnTo>
                        <a:lnTo>
                          <a:pt x="125" y="20"/>
                        </a:lnTo>
                        <a:lnTo>
                          <a:pt x="125" y="21"/>
                        </a:lnTo>
                        <a:lnTo>
                          <a:pt x="125" y="21"/>
                        </a:lnTo>
                        <a:lnTo>
                          <a:pt x="125" y="21"/>
                        </a:lnTo>
                        <a:lnTo>
                          <a:pt x="125" y="21"/>
                        </a:lnTo>
                        <a:lnTo>
                          <a:pt x="125" y="21"/>
                        </a:lnTo>
                        <a:lnTo>
                          <a:pt x="125" y="21"/>
                        </a:lnTo>
                        <a:lnTo>
                          <a:pt x="125" y="21"/>
                        </a:lnTo>
                        <a:lnTo>
                          <a:pt x="125" y="22"/>
                        </a:lnTo>
                        <a:lnTo>
                          <a:pt x="125" y="22"/>
                        </a:lnTo>
                        <a:lnTo>
                          <a:pt x="125" y="22"/>
                        </a:lnTo>
                        <a:lnTo>
                          <a:pt x="125" y="22"/>
                        </a:lnTo>
                        <a:lnTo>
                          <a:pt x="125" y="22"/>
                        </a:lnTo>
                        <a:lnTo>
                          <a:pt x="125" y="22"/>
                        </a:lnTo>
                        <a:lnTo>
                          <a:pt x="125" y="22"/>
                        </a:lnTo>
                        <a:lnTo>
                          <a:pt x="125" y="22"/>
                        </a:lnTo>
                        <a:lnTo>
                          <a:pt x="125" y="22"/>
                        </a:lnTo>
                        <a:lnTo>
                          <a:pt x="125" y="22"/>
                        </a:lnTo>
                        <a:lnTo>
                          <a:pt x="125" y="23"/>
                        </a:lnTo>
                        <a:lnTo>
                          <a:pt x="125" y="23"/>
                        </a:lnTo>
                        <a:lnTo>
                          <a:pt x="125" y="23"/>
                        </a:lnTo>
                        <a:lnTo>
                          <a:pt x="125" y="23"/>
                        </a:lnTo>
                        <a:lnTo>
                          <a:pt x="125" y="23"/>
                        </a:lnTo>
                        <a:lnTo>
                          <a:pt x="125" y="23"/>
                        </a:lnTo>
                        <a:lnTo>
                          <a:pt x="125" y="23"/>
                        </a:lnTo>
                        <a:lnTo>
                          <a:pt x="125" y="24"/>
                        </a:lnTo>
                        <a:lnTo>
                          <a:pt x="126" y="24"/>
                        </a:lnTo>
                        <a:lnTo>
                          <a:pt x="126" y="24"/>
                        </a:lnTo>
                        <a:lnTo>
                          <a:pt x="126" y="24"/>
                        </a:lnTo>
                        <a:lnTo>
                          <a:pt x="126" y="24"/>
                        </a:lnTo>
                        <a:lnTo>
                          <a:pt x="126" y="24"/>
                        </a:lnTo>
                        <a:lnTo>
                          <a:pt x="126" y="24"/>
                        </a:lnTo>
                        <a:lnTo>
                          <a:pt x="126" y="25"/>
                        </a:lnTo>
                        <a:lnTo>
                          <a:pt x="126" y="25"/>
                        </a:lnTo>
                        <a:lnTo>
                          <a:pt x="126" y="25"/>
                        </a:lnTo>
                        <a:lnTo>
                          <a:pt x="126" y="25"/>
                        </a:lnTo>
                        <a:lnTo>
                          <a:pt x="126" y="25"/>
                        </a:lnTo>
                        <a:lnTo>
                          <a:pt x="126" y="26"/>
                        </a:lnTo>
                        <a:lnTo>
                          <a:pt x="126" y="26"/>
                        </a:lnTo>
                        <a:lnTo>
                          <a:pt x="126" y="26"/>
                        </a:lnTo>
                        <a:lnTo>
                          <a:pt x="126" y="26"/>
                        </a:lnTo>
                        <a:lnTo>
                          <a:pt x="126" y="26"/>
                        </a:lnTo>
                        <a:lnTo>
                          <a:pt x="126" y="26"/>
                        </a:lnTo>
                        <a:lnTo>
                          <a:pt x="126" y="27"/>
                        </a:lnTo>
                        <a:lnTo>
                          <a:pt x="126" y="27"/>
                        </a:lnTo>
                        <a:lnTo>
                          <a:pt x="126" y="27"/>
                        </a:lnTo>
                        <a:lnTo>
                          <a:pt x="126" y="27"/>
                        </a:lnTo>
                        <a:lnTo>
                          <a:pt x="126" y="27"/>
                        </a:lnTo>
                        <a:lnTo>
                          <a:pt x="126" y="27"/>
                        </a:lnTo>
                        <a:lnTo>
                          <a:pt x="126" y="28"/>
                        </a:lnTo>
                        <a:lnTo>
                          <a:pt x="126" y="27"/>
                        </a:lnTo>
                        <a:lnTo>
                          <a:pt x="126" y="28"/>
                        </a:lnTo>
                        <a:lnTo>
                          <a:pt x="126" y="28"/>
                        </a:lnTo>
                        <a:lnTo>
                          <a:pt x="126" y="28"/>
                        </a:lnTo>
                        <a:lnTo>
                          <a:pt x="126" y="29"/>
                        </a:lnTo>
                        <a:lnTo>
                          <a:pt x="126" y="29"/>
                        </a:lnTo>
                        <a:lnTo>
                          <a:pt x="126" y="29"/>
                        </a:lnTo>
                        <a:lnTo>
                          <a:pt x="126" y="29"/>
                        </a:lnTo>
                        <a:lnTo>
                          <a:pt x="126" y="29"/>
                        </a:lnTo>
                        <a:lnTo>
                          <a:pt x="126" y="29"/>
                        </a:lnTo>
                        <a:lnTo>
                          <a:pt x="126" y="30"/>
                        </a:lnTo>
                        <a:lnTo>
                          <a:pt x="126" y="30"/>
                        </a:lnTo>
                        <a:lnTo>
                          <a:pt x="126" y="30"/>
                        </a:lnTo>
                        <a:lnTo>
                          <a:pt x="126" y="30"/>
                        </a:lnTo>
                        <a:lnTo>
                          <a:pt x="126" y="31"/>
                        </a:lnTo>
                        <a:lnTo>
                          <a:pt x="126" y="31"/>
                        </a:lnTo>
                        <a:lnTo>
                          <a:pt x="126" y="31"/>
                        </a:lnTo>
                        <a:lnTo>
                          <a:pt x="126" y="31"/>
                        </a:lnTo>
                        <a:lnTo>
                          <a:pt x="126" y="32"/>
                        </a:lnTo>
                        <a:lnTo>
                          <a:pt x="126" y="32"/>
                        </a:lnTo>
                        <a:lnTo>
                          <a:pt x="126" y="32"/>
                        </a:lnTo>
                        <a:lnTo>
                          <a:pt x="126" y="32"/>
                        </a:lnTo>
                        <a:lnTo>
                          <a:pt x="126" y="32"/>
                        </a:lnTo>
                        <a:lnTo>
                          <a:pt x="126" y="32"/>
                        </a:lnTo>
                        <a:lnTo>
                          <a:pt x="126" y="33"/>
                        </a:lnTo>
                        <a:lnTo>
                          <a:pt x="126" y="33"/>
                        </a:lnTo>
                        <a:lnTo>
                          <a:pt x="126" y="33"/>
                        </a:lnTo>
                        <a:lnTo>
                          <a:pt x="126" y="33"/>
                        </a:lnTo>
                        <a:lnTo>
                          <a:pt x="126" y="34"/>
                        </a:lnTo>
                        <a:lnTo>
                          <a:pt x="126" y="34"/>
                        </a:lnTo>
                        <a:lnTo>
                          <a:pt x="126" y="34"/>
                        </a:lnTo>
                        <a:lnTo>
                          <a:pt x="126" y="34"/>
                        </a:lnTo>
                        <a:lnTo>
                          <a:pt x="126" y="34"/>
                        </a:lnTo>
                        <a:lnTo>
                          <a:pt x="126" y="35"/>
                        </a:lnTo>
                        <a:lnTo>
                          <a:pt x="126" y="35"/>
                        </a:lnTo>
                        <a:lnTo>
                          <a:pt x="126" y="35"/>
                        </a:lnTo>
                        <a:lnTo>
                          <a:pt x="126" y="35"/>
                        </a:lnTo>
                        <a:lnTo>
                          <a:pt x="126" y="36"/>
                        </a:lnTo>
                        <a:lnTo>
                          <a:pt x="126" y="36"/>
                        </a:lnTo>
                        <a:lnTo>
                          <a:pt x="126" y="36"/>
                        </a:lnTo>
                        <a:lnTo>
                          <a:pt x="126" y="36"/>
                        </a:lnTo>
                        <a:lnTo>
                          <a:pt x="126" y="37"/>
                        </a:lnTo>
                        <a:lnTo>
                          <a:pt x="126" y="37"/>
                        </a:lnTo>
                        <a:lnTo>
                          <a:pt x="126" y="37"/>
                        </a:lnTo>
                        <a:lnTo>
                          <a:pt x="126" y="37"/>
                        </a:lnTo>
                        <a:lnTo>
                          <a:pt x="126" y="38"/>
                        </a:lnTo>
                        <a:lnTo>
                          <a:pt x="126" y="38"/>
                        </a:lnTo>
                        <a:lnTo>
                          <a:pt x="126" y="38"/>
                        </a:lnTo>
                        <a:lnTo>
                          <a:pt x="126" y="38"/>
                        </a:lnTo>
                        <a:lnTo>
                          <a:pt x="126" y="39"/>
                        </a:lnTo>
                        <a:lnTo>
                          <a:pt x="126" y="39"/>
                        </a:lnTo>
                        <a:lnTo>
                          <a:pt x="126" y="39"/>
                        </a:lnTo>
                        <a:lnTo>
                          <a:pt x="126" y="39"/>
                        </a:lnTo>
                        <a:lnTo>
                          <a:pt x="126" y="40"/>
                        </a:lnTo>
                        <a:lnTo>
                          <a:pt x="126" y="40"/>
                        </a:lnTo>
                        <a:lnTo>
                          <a:pt x="126" y="40"/>
                        </a:lnTo>
                        <a:lnTo>
                          <a:pt x="126" y="41"/>
                        </a:lnTo>
                        <a:lnTo>
                          <a:pt x="126" y="41"/>
                        </a:lnTo>
                        <a:lnTo>
                          <a:pt x="126" y="41"/>
                        </a:lnTo>
                        <a:lnTo>
                          <a:pt x="126" y="41"/>
                        </a:lnTo>
                        <a:lnTo>
                          <a:pt x="126" y="42"/>
                        </a:lnTo>
                        <a:lnTo>
                          <a:pt x="126" y="42"/>
                        </a:lnTo>
                        <a:lnTo>
                          <a:pt x="126" y="42"/>
                        </a:lnTo>
                        <a:lnTo>
                          <a:pt x="126" y="42"/>
                        </a:lnTo>
                        <a:lnTo>
                          <a:pt x="126" y="43"/>
                        </a:lnTo>
                        <a:lnTo>
                          <a:pt x="126" y="43"/>
                        </a:lnTo>
                        <a:lnTo>
                          <a:pt x="126" y="43"/>
                        </a:lnTo>
                        <a:lnTo>
                          <a:pt x="126" y="44"/>
                        </a:lnTo>
                        <a:lnTo>
                          <a:pt x="126" y="44"/>
                        </a:lnTo>
                        <a:lnTo>
                          <a:pt x="126" y="44"/>
                        </a:lnTo>
                        <a:lnTo>
                          <a:pt x="126" y="44"/>
                        </a:lnTo>
                        <a:lnTo>
                          <a:pt x="126" y="45"/>
                        </a:lnTo>
                        <a:lnTo>
                          <a:pt x="126" y="45"/>
                        </a:lnTo>
                        <a:lnTo>
                          <a:pt x="126" y="45"/>
                        </a:lnTo>
                        <a:lnTo>
                          <a:pt x="126" y="46"/>
                        </a:lnTo>
                        <a:lnTo>
                          <a:pt x="126" y="46"/>
                        </a:lnTo>
                        <a:lnTo>
                          <a:pt x="126" y="46"/>
                        </a:lnTo>
                        <a:lnTo>
                          <a:pt x="126" y="46"/>
                        </a:lnTo>
                        <a:lnTo>
                          <a:pt x="126" y="47"/>
                        </a:lnTo>
                        <a:lnTo>
                          <a:pt x="126" y="47"/>
                        </a:lnTo>
                        <a:lnTo>
                          <a:pt x="126" y="47"/>
                        </a:lnTo>
                        <a:lnTo>
                          <a:pt x="126" y="48"/>
                        </a:lnTo>
                        <a:lnTo>
                          <a:pt x="126" y="48"/>
                        </a:lnTo>
                        <a:lnTo>
                          <a:pt x="126" y="48"/>
                        </a:lnTo>
                        <a:lnTo>
                          <a:pt x="127" y="49"/>
                        </a:lnTo>
                        <a:lnTo>
                          <a:pt x="127" y="49"/>
                        </a:lnTo>
                        <a:lnTo>
                          <a:pt x="127" y="50"/>
                        </a:lnTo>
                        <a:lnTo>
                          <a:pt x="127" y="50"/>
                        </a:lnTo>
                        <a:lnTo>
                          <a:pt x="127" y="50"/>
                        </a:lnTo>
                        <a:lnTo>
                          <a:pt x="127" y="50"/>
                        </a:lnTo>
                        <a:lnTo>
                          <a:pt x="127" y="50"/>
                        </a:lnTo>
                        <a:lnTo>
                          <a:pt x="127" y="51"/>
                        </a:lnTo>
                        <a:lnTo>
                          <a:pt x="127" y="51"/>
                        </a:lnTo>
                        <a:lnTo>
                          <a:pt x="127" y="52"/>
                        </a:lnTo>
                        <a:lnTo>
                          <a:pt x="127" y="52"/>
                        </a:lnTo>
                        <a:lnTo>
                          <a:pt x="127" y="52"/>
                        </a:lnTo>
                        <a:lnTo>
                          <a:pt x="127" y="52"/>
                        </a:lnTo>
                        <a:lnTo>
                          <a:pt x="127" y="53"/>
                        </a:lnTo>
                        <a:lnTo>
                          <a:pt x="127" y="53"/>
                        </a:lnTo>
                        <a:lnTo>
                          <a:pt x="127" y="53"/>
                        </a:lnTo>
                        <a:lnTo>
                          <a:pt x="127" y="54"/>
                        </a:lnTo>
                        <a:lnTo>
                          <a:pt x="127" y="54"/>
                        </a:lnTo>
                        <a:lnTo>
                          <a:pt x="127" y="55"/>
                        </a:lnTo>
                        <a:lnTo>
                          <a:pt x="127" y="55"/>
                        </a:lnTo>
                        <a:lnTo>
                          <a:pt x="127" y="55"/>
                        </a:lnTo>
                        <a:lnTo>
                          <a:pt x="127" y="55"/>
                        </a:lnTo>
                        <a:lnTo>
                          <a:pt x="127" y="56"/>
                        </a:lnTo>
                        <a:lnTo>
                          <a:pt x="127" y="56"/>
                        </a:lnTo>
                        <a:lnTo>
                          <a:pt x="127" y="56"/>
                        </a:lnTo>
                        <a:lnTo>
                          <a:pt x="127" y="57"/>
                        </a:lnTo>
                        <a:lnTo>
                          <a:pt x="127" y="57"/>
                        </a:lnTo>
                        <a:lnTo>
                          <a:pt x="127" y="58"/>
                        </a:lnTo>
                        <a:lnTo>
                          <a:pt x="127" y="58"/>
                        </a:lnTo>
                        <a:lnTo>
                          <a:pt x="127" y="58"/>
                        </a:lnTo>
                        <a:lnTo>
                          <a:pt x="127" y="59"/>
                        </a:lnTo>
                        <a:lnTo>
                          <a:pt x="127" y="59"/>
                        </a:lnTo>
                        <a:lnTo>
                          <a:pt x="127" y="60"/>
                        </a:lnTo>
                        <a:lnTo>
                          <a:pt x="127" y="60"/>
                        </a:lnTo>
                        <a:lnTo>
                          <a:pt x="127" y="60"/>
                        </a:lnTo>
                        <a:lnTo>
                          <a:pt x="127" y="61"/>
                        </a:lnTo>
                        <a:lnTo>
                          <a:pt x="127" y="61"/>
                        </a:lnTo>
                        <a:lnTo>
                          <a:pt x="127" y="61"/>
                        </a:lnTo>
                        <a:lnTo>
                          <a:pt x="127" y="62"/>
                        </a:lnTo>
                        <a:lnTo>
                          <a:pt x="127" y="62"/>
                        </a:lnTo>
                        <a:lnTo>
                          <a:pt x="127" y="62"/>
                        </a:lnTo>
                        <a:lnTo>
                          <a:pt x="127" y="62"/>
                        </a:lnTo>
                        <a:lnTo>
                          <a:pt x="127" y="63"/>
                        </a:lnTo>
                        <a:lnTo>
                          <a:pt x="127" y="63"/>
                        </a:lnTo>
                        <a:lnTo>
                          <a:pt x="127" y="63"/>
                        </a:lnTo>
                        <a:lnTo>
                          <a:pt x="127" y="64"/>
                        </a:lnTo>
                        <a:lnTo>
                          <a:pt x="127" y="64"/>
                        </a:lnTo>
                        <a:lnTo>
                          <a:pt x="127" y="65"/>
                        </a:lnTo>
                        <a:lnTo>
                          <a:pt x="127" y="65"/>
                        </a:lnTo>
                        <a:lnTo>
                          <a:pt x="127" y="65"/>
                        </a:lnTo>
                        <a:lnTo>
                          <a:pt x="127" y="66"/>
                        </a:lnTo>
                        <a:lnTo>
                          <a:pt x="127" y="66"/>
                        </a:lnTo>
                        <a:lnTo>
                          <a:pt x="127" y="67"/>
                        </a:lnTo>
                        <a:lnTo>
                          <a:pt x="127" y="67"/>
                        </a:lnTo>
                        <a:lnTo>
                          <a:pt x="127" y="67"/>
                        </a:lnTo>
                        <a:lnTo>
                          <a:pt x="127" y="68"/>
                        </a:lnTo>
                        <a:lnTo>
                          <a:pt x="127" y="68"/>
                        </a:lnTo>
                        <a:lnTo>
                          <a:pt x="127" y="68"/>
                        </a:lnTo>
                        <a:lnTo>
                          <a:pt x="127" y="69"/>
                        </a:lnTo>
                        <a:lnTo>
                          <a:pt x="127" y="69"/>
                        </a:lnTo>
                        <a:lnTo>
                          <a:pt x="127" y="70"/>
                        </a:lnTo>
                        <a:lnTo>
                          <a:pt x="127" y="70"/>
                        </a:lnTo>
                        <a:lnTo>
                          <a:pt x="127" y="70"/>
                        </a:lnTo>
                        <a:lnTo>
                          <a:pt x="127" y="71"/>
                        </a:lnTo>
                        <a:lnTo>
                          <a:pt x="127" y="71"/>
                        </a:lnTo>
                        <a:lnTo>
                          <a:pt x="127" y="71"/>
                        </a:lnTo>
                        <a:lnTo>
                          <a:pt x="127" y="72"/>
                        </a:lnTo>
                        <a:lnTo>
                          <a:pt x="127" y="72"/>
                        </a:lnTo>
                        <a:lnTo>
                          <a:pt x="127" y="72"/>
                        </a:lnTo>
                        <a:lnTo>
                          <a:pt x="127" y="73"/>
                        </a:lnTo>
                        <a:lnTo>
                          <a:pt x="127" y="73"/>
                        </a:lnTo>
                        <a:lnTo>
                          <a:pt x="127" y="74"/>
                        </a:lnTo>
                        <a:lnTo>
                          <a:pt x="127" y="74"/>
                        </a:lnTo>
                        <a:lnTo>
                          <a:pt x="127" y="74"/>
                        </a:lnTo>
                        <a:lnTo>
                          <a:pt x="127" y="75"/>
                        </a:lnTo>
                        <a:lnTo>
                          <a:pt x="127" y="75"/>
                        </a:lnTo>
                        <a:lnTo>
                          <a:pt x="127" y="76"/>
                        </a:lnTo>
                        <a:lnTo>
                          <a:pt x="127" y="76"/>
                        </a:lnTo>
                        <a:lnTo>
                          <a:pt x="127" y="77"/>
                        </a:lnTo>
                        <a:lnTo>
                          <a:pt x="127" y="77"/>
                        </a:lnTo>
                        <a:lnTo>
                          <a:pt x="127" y="77"/>
                        </a:lnTo>
                        <a:lnTo>
                          <a:pt x="127" y="78"/>
                        </a:lnTo>
                        <a:lnTo>
                          <a:pt x="127" y="78"/>
                        </a:lnTo>
                        <a:lnTo>
                          <a:pt x="127" y="78"/>
                        </a:lnTo>
                        <a:lnTo>
                          <a:pt x="127" y="79"/>
                        </a:lnTo>
                        <a:lnTo>
                          <a:pt x="127" y="79"/>
                        </a:lnTo>
                        <a:lnTo>
                          <a:pt x="127" y="80"/>
                        </a:lnTo>
                        <a:lnTo>
                          <a:pt x="127" y="80"/>
                        </a:lnTo>
                        <a:lnTo>
                          <a:pt x="127" y="80"/>
                        </a:lnTo>
                        <a:lnTo>
                          <a:pt x="127" y="81"/>
                        </a:lnTo>
                        <a:lnTo>
                          <a:pt x="127" y="81"/>
                        </a:lnTo>
                        <a:lnTo>
                          <a:pt x="127" y="82"/>
                        </a:lnTo>
                        <a:lnTo>
                          <a:pt x="127" y="82"/>
                        </a:lnTo>
                        <a:lnTo>
                          <a:pt x="127" y="82"/>
                        </a:lnTo>
                        <a:lnTo>
                          <a:pt x="127" y="83"/>
                        </a:lnTo>
                        <a:lnTo>
                          <a:pt x="127" y="83"/>
                        </a:lnTo>
                        <a:lnTo>
                          <a:pt x="127" y="83"/>
                        </a:lnTo>
                        <a:lnTo>
                          <a:pt x="127" y="83"/>
                        </a:lnTo>
                        <a:lnTo>
                          <a:pt x="128" y="84"/>
                        </a:lnTo>
                        <a:lnTo>
                          <a:pt x="128" y="84"/>
                        </a:lnTo>
                        <a:lnTo>
                          <a:pt x="128" y="84"/>
                        </a:lnTo>
                        <a:lnTo>
                          <a:pt x="128" y="85"/>
                        </a:lnTo>
                        <a:lnTo>
                          <a:pt x="128" y="85"/>
                        </a:lnTo>
                        <a:lnTo>
                          <a:pt x="128" y="85"/>
                        </a:lnTo>
                        <a:lnTo>
                          <a:pt x="128" y="85"/>
                        </a:lnTo>
                        <a:lnTo>
                          <a:pt x="128" y="86"/>
                        </a:lnTo>
                        <a:lnTo>
                          <a:pt x="128" y="86"/>
                        </a:lnTo>
                        <a:lnTo>
                          <a:pt x="128" y="86"/>
                        </a:lnTo>
                        <a:lnTo>
                          <a:pt x="128" y="87"/>
                        </a:lnTo>
                        <a:lnTo>
                          <a:pt x="128" y="87"/>
                        </a:lnTo>
                        <a:lnTo>
                          <a:pt x="128" y="88"/>
                        </a:lnTo>
                        <a:lnTo>
                          <a:pt x="128" y="88"/>
                        </a:lnTo>
                        <a:lnTo>
                          <a:pt x="128" y="88"/>
                        </a:lnTo>
                        <a:lnTo>
                          <a:pt x="128" y="89"/>
                        </a:lnTo>
                        <a:lnTo>
                          <a:pt x="128" y="89"/>
                        </a:lnTo>
                        <a:lnTo>
                          <a:pt x="128" y="89"/>
                        </a:lnTo>
                        <a:lnTo>
                          <a:pt x="128" y="90"/>
                        </a:lnTo>
                        <a:lnTo>
                          <a:pt x="128" y="90"/>
                        </a:lnTo>
                        <a:lnTo>
                          <a:pt x="128" y="90"/>
                        </a:lnTo>
                        <a:lnTo>
                          <a:pt x="128" y="91"/>
                        </a:lnTo>
                        <a:lnTo>
                          <a:pt x="128" y="91"/>
                        </a:lnTo>
                        <a:lnTo>
                          <a:pt x="128" y="91"/>
                        </a:lnTo>
                        <a:lnTo>
                          <a:pt x="128" y="92"/>
                        </a:lnTo>
                        <a:lnTo>
                          <a:pt x="128" y="92"/>
                        </a:lnTo>
                        <a:lnTo>
                          <a:pt x="128" y="92"/>
                        </a:lnTo>
                        <a:lnTo>
                          <a:pt x="128" y="93"/>
                        </a:lnTo>
                        <a:lnTo>
                          <a:pt x="128" y="93"/>
                        </a:lnTo>
                        <a:lnTo>
                          <a:pt x="128" y="93"/>
                        </a:lnTo>
                        <a:lnTo>
                          <a:pt x="128" y="94"/>
                        </a:lnTo>
                        <a:lnTo>
                          <a:pt x="128" y="94"/>
                        </a:lnTo>
                        <a:lnTo>
                          <a:pt x="128" y="94"/>
                        </a:lnTo>
                        <a:lnTo>
                          <a:pt x="128" y="95"/>
                        </a:lnTo>
                        <a:lnTo>
                          <a:pt x="128" y="95"/>
                        </a:lnTo>
                        <a:lnTo>
                          <a:pt x="128" y="95"/>
                        </a:lnTo>
                        <a:lnTo>
                          <a:pt x="128" y="96"/>
                        </a:lnTo>
                        <a:lnTo>
                          <a:pt x="128" y="96"/>
                        </a:lnTo>
                        <a:lnTo>
                          <a:pt x="128" y="96"/>
                        </a:lnTo>
                        <a:lnTo>
                          <a:pt x="128" y="96"/>
                        </a:lnTo>
                        <a:lnTo>
                          <a:pt x="128" y="97"/>
                        </a:lnTo>
                        <a:lnTo>
                          <a:pt x="128" y="97"/>
                        </a:lnTo>
                        <a:lnTo>
                          <a:pt x="128" y="97"/>
                        </a:lnTo>
                        <a:lnTo>
                          <a:pt x="128" y="98"/>
                        </a:lnTo>
                        <a:lnTo>
                          <a:pt x="128" y="98"/>
                        </a:lnTo>
                        <a:lnTo>
                          <a:pt x="128" y="98"/>
                        </a:lnTo>
                        <a:lnTo>
                          <a:pt x="128" y="99"/>
                        </a:lnTo>
                        <a:lnTo>
                          <a:pt x="128" y="99"/>
                        </a:lnTo>
                        <a:lnTo>
                          <a:pt x="128" y="99"/>
                        </a:lnTo>
                        <a:lnTo>
                          <a:pt x="128" y="100"/>
                        </a:lnTo>
                        <a:lnTo>
                          <a:pt x="128" y="100"/>
                        </a:lnTo>
                        <a:lnTo>
                          <a:pt x="128" y="100"/>
                        </a:lnTo>
                        <a:lnTo>
                          <a:pt x="128" y="100"/>
                        </a:lnTo>
                        <a:lnTo>
                          <a:pt x="128" y="101"/>
                        </a:lnTo>
                        <a:lnTo>
                          <a:pt x="128" y="101"/>
                        </a:lnTo>
                        <a:lnTo>
                          <a:pt x="128" y="101"/>
                        </a:lnTo>
                        <a:lnTo>
                          <a:pt x="128" y="102"/>
                        </a:lnTo>
                        <a:lnTo>
                          <a:pt x="128" y="102"/>
                        </a:lnTo>
                        <a:lnTo>
                          <a:pt x="128" y="102"/>
                        </a:lnTo>
                        <a:lnTo>
                          <a:pt x="128" y="103"/>
                        </a:lnTo>
                        <a:lnTo>
                          <a:pt x="128" y="103"/>
                        </a:lnTo>
                        <a:lnTo>
                          <a:pt x="128" y="103"/>
                        </a:lnTo>
                        <a:lnTo>
                          <a:pt x="128" y="104"/>
                        </a:lnTo>
                        <a:lnTo>
                          <a:pt x="128" y="104"/>
                        </a:lnTo>
                        <a:lnTo>
                          <a:pt x="128" y="104"/>
                        </a:lnTo>
                        <a:lnTo>
                          <a:pt x="128" y="105"/>
                        </a:lnTo>
                        <a:lnTo>
                          <a:pt x="128" y="105"/>
                        </a:lnTo>
                        <a:lnTo>
                          <a:pt x="128" y="105"/>
                        </a:lnTo>
                        <a:lnTo>
                          <a:pt x="128" y="105"/>
                        </a:lnTo>
                        <a:lnTo>
                          <a:pt x="128" y="105"/>
                        </a:lnTo>
                        <a:lnTo>
                          <a:pt x="128" y="106"/>
                        </a:lnTo>
                        <a:lnTo>
                          <a:pt x="128" y="106"/>
                        </a:lnTo>
                        <a:lnTo>
                          <a:pt x="128" y="106"/>
                        </a:lnTo>
                        <a:lnTo>
                          <a:pt x="128" y="107"/>
                        </a:lnTo>
                        <a:lnTo>
                          <a:pt x="128" y="107"/>
                        </a:lnTo>
                        <a:lnTo>
                          <a:pt x="128" y="107"/>
                        </a:lnTo>
                        <a:lnTo>
                          <a:pt x="128" y="108"/>
                        </a:lnTo>
                        <a:lnTo>
                          <a:pt x="128" y="108"/>
                        </a:lnTo>
                        <a:lnTo>
                          <a:pt x="128" y="108"/>
                        </a:lnTo>
                        <a:lnTo>
                          <a:pt x="128" y="108"/>
                        </a:lnTo>
                        <a:lnTo>
                          <a:pt x="128" y="109"/>
                        </a:lnTo>
                        <a:lnTo>
                          <a:pt x="128" y="109"/>
                        </a:lnTo>
                        <a:lnTo>
                          <a:pt x="128" y="109"/>
                        </a:lnTo>
                        <a:lnTo>
                          <a:pt x="128" y="110"/>
                        </a:lnTo>
                        <a:lnTo>
                          <a:pt x="128" y="110"/>
                        </a:lnTo>
                        <a:lnTo>
                          <a:pt x="128" y="110"/>
                        </a:lnTo>
                        <a:lnTo>
                          <a:pt x="128" y="110"/>
                        </a:lnTo>
                        <a:lnTo>
                          <a:pt x="128" y="111"/>
                        </a:lnTo>
                        <a:lnTo>
                          <a:pt x="128" y="111"/>
                        </a:lnTo>
                        <a:lnTo>
                          <a:pt x="128" y="111"/>
                        </a:lnTo>
                        <a:lnTo>
                          <a:pt x="128" y="111"/>
                        </a:lnTo>
                        <a:lnTo>
                          <a:pt x="128" y="112"/>
                        </a:lnTo>
                        <a:lnTo>
                          <a:pt x="128" y="112"/>
                        </a:lnTo>
                        <a:lnTo>
                          <a:pt x="128" y="112"/>
                        </a:lnTo>
                        <a:lnTo>
                          <a:pt x="128" y="113"/>
                        </a:lnTo>
                        <a:lnTo>
                          <a:pt x="128" y="113"/>
                        </a:lnTo>
                        <a:lnTo>
                          <a:pt x="128" y="113"/>
                        </a:lnTo>
                        <a:lnTo>
                          <a:pt x="128" y="113"/>
                        </a:lnTo>
                        <a:lnTo>
                          <a:pt x="128" y="114"/>
                        </a:lnTo>
                        <a:lnTo>
                          <a:pt x="128" y="114"/>
                        </a:lnTo>
                        <a:lnTo>
                          <a:pt x="128" y="114"/>
                        </a:lnTo>
                        <a:lnTo>
                          <a:pt x="128" y="114"/>
                        </a:lnTo>
                        <a:lnTo>
                          <a:pt x="128" y="115"/>
                        </a:lnTo>
                        <a:lnTo>
                          <a:pt x="128" y="115"/>
                        </a:lnTo>
                        <a:lnTo>
                          <a:pt x="128" y="115"/>
                        </a:lnTo>
                        <a:lnTo>
                          <a:pt x="128" y="115"/>
                        </a:lnTo>
                        <a:lnTo>
                          <a:pt x="128" y="116"/>
                        </a:lnTo>
                        <a:lnTo>
                          <a:pt x="128" y="116"/>
                        </a:lnTo>
                        <a:lnTo>
                          <a:pt x="129" y="116"/>
                        </a:lnTo>
                        <a:lnTo>
                          <a:pt x="129" y="117"/>
                        </a:lnTo>
                        <a:lnTo>
                          <a:pt x="129" y="117"/>
                        </a:lnTo>
                        <a:lnTo>
                          <a:pt x="129" y="117"/>
                        </a:lnTo>
                        <a:lnTo>
                          <a:pt x="129" y="117"/>
                        </a:lnTo>
                        <a:lnTo>
                          <a:pt x="129" y="117"/>
                        </a:lnTo>
                        <a:lnTo>
                          <a:pt x="129" y="117"/>
                        </a:lnTo>
                        <a:lnTo>
                          <a:pt x="129" y="117"/>
                        </a:lnTo>
                        <a:lnTo>
                          <a:pt x="129" y="118"/>
                        </a:lnTo>
                        <a:lnTo>
                          <a:pt x="129" y="118"/>
                        </a:lnTo>
                        <a:lnTo>
                          <a:pt x="129" y="118"/>
                        </a:lnTo>
                        <a:lnTo>
                          <a:pt x="129" y="118"/>
                        </a:lnTo>
                        <a:lnTo>
                          <a:pt x="129" y="119"/>
                        </a:lnTo>
                        <a:lnTo>
                          <a:pt x="129" y="119"/>
                        </a:lnTo>
                        <a:lnTo>
                          <a:pt x="129" y="119"/>
                        </a:lnTo>
                        <a:lnTo>
                          <a:pt x="129" y="120"/>
                        </a:lnTo>
                        <a:lnTo>
                          <a:pt x="129" y="119"/>
                        </a:lnTo>
                        <a:lnTo>
                          <a:pt x="129" y="120"/>
                        </a:lnTo>
                        <a:lnTo>
                          <a:pt x="129" y="120"/>
                        </a:lnTo>
                        <a:lnTo>
                          <a:pt x="129" y="120"/>
                        </a:lnTo>
                        <a:lnTo>
                          <a:pt x="129" y="120"/>
                        </a:lnTo>
                        <a:lnTo>
                          <a:pt x="129" y="120"/>
                        </a:lnTo>
                        <a:lnTo>
                          <a:pt x="129" y="121"/>
                        </a:lnTo>
                        <a:lnTo>
                          <a:pt x="129" y="121"/>
                        </a:lnTo>
                        <a:lnTo>
                          <a:pt x="129" y="121"/>
                        </a:lnTo>
                        <a:lnTo>
                          <a:pt x="129" y="122"/>
                        </a:lnTo>
                        <a:lnTo>
                          <a:pt x="129" y="122"/>
                        </a:lnTo>
                        <a:lnTo>
                          <a:pt x="129" y="122"/>
                        </a:lnTo>
                        <a:lnTo>
                          <a:pt x="129" y="122"/>
                        </a:lnTo>
                        <a:lnTo>
                          <a:pt x="129" y="122"/>
                        </a:lnTo>
                        <a:lnTo>
                          <a:pt x="129" y="122"/>
                        </a:lnTo>
                        <a:lnTo>
                          <a:pt x="129" y="122"/>
                        </a:lnTo>
                        <a:lnTo>
                          <a:pt x="129" y="123"/>
                        </a:lnTo>
                        <a:lnTo>
                          <a:pt x="129" y="123"/>
                        </a:lnTo>
                        <a:lnTo>
                          <a:pt x="129" y="123"/>
                        </a:lnTo>
                        <a:lnTo>
                          <a:pt x="129" y="123"/>
                        </a:lnTo>
                        <a:lnTo>
                          <a:pt x="129" y="123"/>
                        </a:lnTo>
                        <a:lnTo>
                          <a:pt x="129" y="124"/>
                        </a:lnTo>
                        <a:lnTo>
                          <a:pt x="129" y="124"/>
                        </a:lnTo>
                        <a:lnTo>
                          <a:pt x="129" y="124"/>
                        </a:lnTo>
                        <a:lnTo>
                          <a:pt x="129" y="124"/>
                        </a:lnTo>
                        <a:lnTo>
                          <a:pt x="129" y="124"/>
                        </a:lnTo>
                        <a:lnTo>
                          <a:pt x="129" y="124"/>
                        </a:lnTo>
                        <a:lnTo>
                          <a:pt x="129" y="125"/>
                        </a:lnTo>
                        <a:lnTo>
                          <a:pt x="129" y="125"/>
                        </a:lnTo>
                        <a:lnTo>
                          <a:pt x="129" y="125"/>
                        </a:lnTo>
                        <a:lnTo>
                          <a:pt x="129" y="125"/>
                        </a:lnTo>
                        <a:lnTo>
                          <a:pt x="129" y="125"/>
                        </a:lnTo>
                        <a:lnTo>
                          <a:pt x="129" y="126"/>
                        </a:lnTo>
                        <a:lnTo>
                          <a:pt x="129" y="126"/>
                        </a:lnTo>
                        <a:lnTo>
                          <a:pt x="129" y="126"/>
                        </a:lnTo>
                        <a:lnTo>
                          <a:pt x="129" y="126"/>
                        </a:lnTo>
                        <a:lnTo>
                          <a:pt x="129" y="126"/>
                        </a:lnTo>
                        <a:lnTo>
                          <a:pt x="129" y="127"/>
                        </a:lnTo>
                        <a:lnTo>
                          <a:pt x="129" y="127"/>
                        </a:lnTo>
                        <a:lnTo>
                          <a:pt x="129" y="127"/>
                        </a:lnTo>
                        <a:lnTo>
                          <a:pt x="129" y="127"/>
                        </a:lnTo>
                        <a:lnTo>
                          <a:pt x="129" y="127"/>
                        </a:lnTo>
                        <a:lnTo>
                          <a:pt x="129" y="127"/>
                        </a:lnTo>
                        <a:lnTo>
                          <a:pt x="129" y="127"/>
                        </a:lnTo>
                        <a:lnTo>
                          <a:pt x="129" y="128"/>
                        </a:lnTo>
                        <a:lnTo>
                          <a:pt x="129" y="128"/>
                        </a:lnTo>
                        <a:lnTo>
                          <a:pt x="129" y="128"/>
                        </a:lnTo>
                        <a:lnTo>
                          <a:pt x="129" y="128"/>
                        </a:lnTo>
                        <a:lnTo>
                          <a:pt x="129" y="128"/>
                        </a:lnTo>
                        <a:lnTo>
                          <a:pt x="129" y="129"/>
                        </a:lnTo>
                        <a:lnTo>
                          <a:pt x="129" y="128"/>
                        </a:lnTo>
                        <a:lnTo>
                          <a:pt x="129" y="129"/>
                        </a:lnTo>
                        <a:lnTo>
                          <a:pt x="129" y="129"/>
                        </a:lnTo>
                        <a:lnTo>
                          <a:pt x="129" y="129"/>
                        </a:lnTo>
                        <a:lnTo>
                          <a:pt x="129" y="129"/>
                        </a:lnTo>
                        <a:lnTo>
                          <a:pt x="129" y="129"/>
                        </a:lnTo>
                        <a:lnTo>
                          <a:pt x="129" y="129"/>
                        </a:lnTo>
                        <a:lnTo>
                          <a:pt x="129" y="129"/>
                        </a:lnTo>
                        <a:lnTo>
                          <a:pt x="129" y="130"/>
                        </a:lnTo>
                        <a:lnTo>
                          <a:pt x="129" y="130"/>
                        </a:lnTo>
                        <a:lnTo>
                          <a:pt x="129" y="130"/>
                        </a:lnTo>
                        <a:lnTo>
                          <a:pt x="129" y="130"/>
                        </a:lnTo>
                        <a:lnTo>
                          <a:pt x="129" y="130"/>
                        </a:lnTo>
                        <a:lnTo>
                          <a:pt x="129" y="130"/>
                        </a:lnTo>
                        <a:lnTo>
                          <a:pt x="129" y="131"/>
                        </a:lnTo>
                        <a:lnTo>
                          <a:pt x="129" y="131"/>
                        </a:lnTo>
                        <a:lnTo>
                          <a:pt x="129" y="131"/>
                        </a:lnTo>
                        <a:lnTo>
                          <a:pt x="129" y="131"/>
                        </a:lnTo>
                        <a:lnTo>
                          <a:pt x="129" y="131"/>
                        </a:lnTo>
                        <a:lnTo>
                          <a:pt x="129" y="131"/>
                        </a:lnTo>
                        <a:lnTo>
                          <a:pt x="129" y="131"/>
                        </a:lnTo>
                        <a:lnTo>
                          <a:pt x="129" y="132"/>
                        </a:lnTo>
                        <a:lnTo>
                          <a:pt x="129" y="132"/>
                        </a:lnTo>
                        <a:lnTo>
                          <a:pt x="129" y="132"/>
                        </a:lnTo>
                        <a:lnTo>
                          <a:pt x="129" y="132"/>
                        </a:lnTo>
                        <a:lnTo>
                          <a:pt x="129" y="132"/>
                        </a:lnTo>
                        <a:lnTo>
                          <a:pt x="129" y="132"/>
                        </a:lnTo>
                        <a:lnTo>
                          <a:pt x="129" y="132"/>
                        </a:lnTo>
                        <a:lnTo>
                          <a:pt x="129" y="132"/>
                        </a:lnTo>
                        <a:lnTo>
                          <a:pt x="129" y="133"/>
                        </a:lnTo>
                        <a:lnTo>
                          <a:pt x="129" y="133"/>
                        </a:lnTo>
                        <a:lnTo>
                          <a:pt x="129" y="133"/>
                        </a:lnTo>
                        <a:lnTo>
                          <a:pt x="130" y="133"/>
                        </a:lnTo>
                        <a:lnTo>
                          <a:pt x="130" y="133"/>
                        </a:lnTo>
                        <a:lnTo>
                          <a:pt x="130" y="133"/>
                        </a:lnTo>
                        <a:lnTo>
                          <a:pt x="130" y="133"/>
                        </a:lnTo>
                        <a:lnTo>
                          <a:pt x="130" y="134"/>
                        </a:lnTo>
                        <a:lnTo>
                          <a:pt x="130" y="134"/>
                        </a:lnTo>
                        <a:lnTo>
                          <a:pt x="130" y="134"/>
                        </a:lnTo>
                        <a:lnTo>
                          <a:pt x="130" y="134"/>
                        </a:lnTo>
                        <a:lnTo>
                          <a:pt x="130" y="134"/>
                        </a:lnTo>
                        <a:lnTo>
                          <a:pt x="130" y="134"/>
                        </a:lnTo>
                        <a:lnTo>
                          <a:pt x="130" y="134"/>
                        </a:lnTo>
                        <a:lnTo>
                          <a:pt x="130" y="135"/>
                        </a:lnTo>
                        <a:lnTo>
                          <a:pt x="130" y="134"/>
                        </a:lnTo>
                        <a:lnTo>
                          <a:pt x="130" y="135"/>
                        </a:lnTo>
                        <a:lnTo>
                          <a:pt x="130" y="135"/>
                        </a:lnTo>
                        <a:lnTo>
                          <a:pt x="130" y="135"/>
                        </a:lnTo>
                        <a:lnTo>
                          <a:pt x="130" y="135"/>
                        </a:lnTo>
                        <a:lnTo>
                          <a:pt x="130" y="135"/>
                        </a:lnTo>
                        <a:lnTo>
                          <a:pt x="130" y="135"/>
                        </a:lnTo>
                        <a:lnTo>
                          <a:pt x="130" y="135"/>
                        </a:lnTo>
                        <a:lnTo>
                          <a:pt x="130" y="136"/>
                        </a:lnTo>
                        <a:lnTo>
                          <a:pt x="130" y="136"/>
                        </a:lnTo>
                        <a:lnTo>
                          <a:pt x="130" y="136"/>
                        </a:lnTo>
                        <a:lnTo>
                          <a:pt x="130" y="136"/>
                        </a:lnTo>
                        <a:lnTo>
                          <a:pt x="130" y="136"/>
                        </a:lnTo>
                        <a:lnTo>
                          <a:pt x="130" y="136"/>
                        </a:lnTo>
                        <a:lnTo>
                          <a:pt x="130" y="136"/>
                        </a:lnTo>
                        <a:lnTo>
                          <a:pt x="130" y="136"/>
                        </a:lnTo>
                        <a:lnTo>
                          <a:pt x="130" y="136"/>
                        </a:lnTo>
                        <a:lnTo>
                          <a:pt x="130" y="136"/>
                        </a:lnTo>
                        <a:lnTo>
                          <a:pt x="130" y="136"/>
                        </a:lnTo>
                        <a:lnTo>
                          <a:pt x="130" y="136"/>
                        </a:lnTo>
                        <a:lnTo>
                          <a:pt x="130" y="137"/>
                        </a:lnTo>
                        <a:lnTo>
                          <a:pt x="130" y="137"/>
                        </a:lnTo>
                        <a:lnTo>
                          <a:pt x="130" y="137"/>
                        </a:lnTo>
                        <a:lnTo>
                          <a:pt x="130" y="137"/>
                        </a:lnTo>
                        <a:lnTo>
                          <a:pt x="130" y="137"/>
                        </a:lnTo>
                        <a:lnTo>
                          <a:pt x="130" y="137"/>
                        </a:lnTo>
                        <a:lnTo>
                          <a:pt x="130" y="137"/>
                        </a:lnTo>
                        <a:lnTo>
                          <a:pt x="130" y="138"/>
                        </a:lnTo>
                        <a:lnTo>
                          <a:pt x="130" y="137"/>
                        </a:lnTo>
                        <a:lnTo>
                          <a:pt x="130" y="138"/>
                        </a:lnTo>
                        <a:lnTo>
                          <a:pt x="130" y="138"/>
                        </a:lnTo>
                        <a:lnTo>
                          <a:pt x="130" y="138"/>
                        </a:lnTo>
                        <a:lnTo>
                          <a:pt x="130" y="138"/>
                        </a:lnTo>
                        <a:lnTo>
                          <a:pt x="130" y="138"/>
                        </a:lnTo>
                        <a:lnTo>
                          <a:pt x="130" y="138"/>
                        </a:lnTo>
                        <a:lnTo>
                          <a:pt x="130" y="139"/>
                        </a:lnTo>
                        <a:lnTo>
                          <a:pt x="130" y="138"/>
                        </a:lnTo>
                        <a:lnTo>
                          <a:pt x="130" y="138"/>
                        </a:lnTo>
                        <a:lnTo>
                          <a:pt x="130" y="139"/>
                        </a:lnTo>
                        <a:lnTo>
                          <a:pt x="130" y="139"/>
                        </a:lnTo>
                        <a:lnTo>
                          <a:pt x="130" y="139"/>
                        </a:lnTo>
                        <a:lnTo>
                          <a:pt x="130" y="139"/>
                        </a:lnTo>
                        <a:lnTo>
                          <a:pt x="130" y="139"/>
                        </a:lnTo>
                        <a:lnTo>
                          <a:pt x="130" y="139"/>
                        </a:lnTo>
                        <a:lnTo>
                          <a:pt x="130" y="139"/>
                        </a:lnTo>
                        <a:lnTo>
                          <a:pt x="130" y="139"/>
                        </a:lnTo>
                        <a:lnTo>
                          <a:pt x="130" y="139"/>
                        </a:lnTo>
                        <a:lnTo>
                          <a:pt x="130" y="139"/>
                        </a:lnTo>
                        <a:lnTo>
                          <a:pt x="130" y="139"/>
                        </a:lnTo>
                        <a:lnTo>
                          <a:pt x="130" y="139"/>
                        </a:lnTo>
                        <a:lnTo>
                          <a:pt x="130" y="140"/>
                        </a:lnTo>
                        <a:lnTo>
                          <a:pt x="130" y="139"/>
                        </a:lnTo>
                        <a:lnTo>
                          <a:pt x="130" y="140"/>
                        </a:lnTo>
                        <a:lnTo>
                          <a:pt x="130" y="140"/>
                        </a:lnTo>
                        <a:lnTo>
                          <a:pt x="130" y="140"/>
                        </a:lnTo>
                        <a:lnTo>
                          <a:pt x="130" y="140"/>
                        </a:lnTo>
                        <a:lnTo>
                          <a:pt x="130" y="140"/>
                        </a:lnTo>
                        <a:lnTo>
                          <a:pt x="130" y="140"/>
                        </a:lnTo>
                        <a:lnTo>
                          <a:pt x="130" y="140"/>
                        </a:lnTo>
                        <a:lnTo>
                          <a:pt x="130" y="140"/>
                        </a:lnTo>
                        <a:lnTo>
                          <a:pt x="130" y="140"/>
                        </a:lnTo>
                        <a:lnTo>
                          <a:pt x="130" y="140"/>
                        </a:lnTo>
                        <a:lnTo>
                          <a:pt x="130" y="141"/>
                        </a:lnTo>
                        <a:lnTo>
                          <a:pt x="130" y="141"/>
                        </a:lnTo>
                        <a:lnTo>
                          <a:pt x="130" y="141"/>
                        </a:lnTo>
                        <a:lnTo>
                          <a:pt x="130" y="141"/>
                        </a:lnTo>
                        <a:lnTo>
                          <a:pt x="130" y="141"/>
                        </a:lnTo>
                        <a:lnTo>
                          <a:pt x="130" y="141"/>
                        </a:lnTo>
                        <a:lnTo>
                          <a:pt x="130" y="141"/>
                        </a:lnTo>
                        <a:lnTo>
                          <a:pt x="130" y="141"/>
                        </a:lnTo>
                        <a:lnTo>
                          <a:pt x="130" y="141"/>
                        </a:lnTo>
                        <a:lnTo>
                          <a:pt x="130" y="141"/>
                        </a:lnTo>
                        <a:lnTo>
                          <a:pt x="130" y="141"/>
                        </a:lnTo>
                        <a:lnTo>
                          <a:pt x="130" y="141"/>
                        </a:lnTo>
                        <a:lnTo>
                          <a:pt x="130" y="141"/>
                        </a:lnTo>
                        <a:lnTo>
                          <a:pt x="130" y="142"/>
                        </a:lnTo>
                        <a:lnTo>
                          <a:pt x="130" y="142"/>
                        </a:lnTo>
                        <a:lnTo>
                          <a:pt x="130" y="142"/>
                        </a:lnTo>
                        <a:lnTo>
                          <a:pt x="130" y="142"/>
                        </a:lnTo>
                        <a:lnTo>
                          <a:pt x="130" y="142"/>
                        </a:lnTo>
                        <a:lnTo>
                          <a:pt x="130" y="142"/>
                        </a:lnTo>
                        <a:lnTo>
                          <a:pt x="130" y="142"/>
                        </a:lnTo>
                        <a:lnTo>
                          <a:pt x="130" y="142"/>
                        </a:lnTo>
                        <a:lnTo>
                          <a:pt x="130" y="142"/>
                        </a:lnTo>
                        <a:lnTo>
                          <a:pt x="130" y="142"/>
                        </a:lnTo>
                        <a:lnTo>
                          <a:pt x="130" y="142"/>
                        </a:lnTo>
                        <a:lnTo>
                          <a:pt x="130" y="142"/>
                        </a:lnTo>
                        <a:lnTo>
                          <a:pt x="130" y="143"/>
                        </a:lnTo>
                        <a:lnTo>
                          <a:pt x="130" y="143"/>
                        </a:lnTo>
                        <a:lnTo>
                          <a:pt x="130" y="142"/>
                        </a:lnTo>
                        <a:lnTo>
                          <a:pt x="130" y="143"/>
                        </a:lnTo>
                        <a:lnTo>
                          <a:pt x="130" y="143"/>
                        </a:lnTo>
                        <a:lnTo>
                          <a:pt x="130" y="143"/>
                        </a:lnTo>
                        <a:lnTo>
                          <a:pt x="130" y="143"/>
                        </a:lnTo>
                        <a:lnTo>
                          <a:pt x="130" y="143"/>
                        </a:lnTo>
                        <a:lnTo>
                          <a:pt x="130" y="143"/>
                        </a:lnTo>
                        <a:lnTo>
                          <a:pt x="131" y="143"/>
                        </a:lnTo>
                        <a:lnTo>
                          <a:pt x="131" y="143"/>
                        </a:lnTo>
                        <a:lnTo>
                          <a:pt x="131" y="143"/>
                        </a:lnTo>
                        <a:lnTo>
                          <a:pt x="131" y="143"/>
                        </a:lnTo>
                        <a:lnTo>
                          <a:pt x="131" y="143"/>
                        </a:lnTo>
                        <a:lnTo>
                          <a:pt x="131" y="143"/>
                        </a:lnTo>
                        <a:lnTo>
                          <a:pt x="131" y="143"/>
                        </a:lnTo>
                        <a:lnTo>
                          <a:pt x="131" y="144"/>
                        </a:lnTo>
                        <a:lnTo>
                          <a:pt x="131" y="143"/>
                        </a:lnTo>
                        <a:lnTo>
                          <a:pt x="131" y="144"/>
                        </a:lnTo>
                        <a:lnTo>
                          <a:pt x="131" y="144"/>
                        </a:lnTo>
                        <a:lnTo>
                          <a:pt x="131" y="144"/>
                        </a:lnTo>
                        <a:lnTo>
                          <a:pt x="131" y="144"/>
                        </a:lnTo>
                        <a:lnTo>
                          <a:pt x="131" y="144"/>
                        </a:lnTo>
                        <a:lnTo>
                          <a:pt x="131" y="144"/>
                        </a:lnTo>
                        <a:lnTo>
                          <a:pt x="131" y="144"/>
                        </a:lnTo>
                        <a:lnTo>
                          <a:pt x="131" y="144"/>
                        </a:lnTo>
                        <a:lnTo>
                          <a:pt x="131" y="144"/>
                        </a:lnTo>
                        <a:lnTo>
                          <a:pt x="131" y="144"/>
                        </a:lnTo>
                        <a:lnTo>
                          <a:pt x="131" y="144"/>
                        </a:lnTo>
                        <a:lnTo>
                          <a:pt x="131" y="144"/>
                        </a:lnTo>
                        <a:lnTo>
                          <a:pt x="131" y="144"/>
                        </a:lnTo>
                        <a:lnTo>
                          <a:pt x="131" y="145"/>
                        </a:lnTo>
                        <a:lnTo>
                          <a:pt x="131" y="144"/>
                        </a:lnTo>
                        <a:lnTo>
                          <a:pt x="131" y="144"/>
                        </a:lnTo>
                        <a:lnTo>
                          <a:pt x="131" y="145"/>
                        </a:lnTo>
                        <a:lnTo>
                          <a:pt x="131" y="145"/>
                        </a:lnTo>
                        <a:lnTo>
                          <a:pt x="131" y="145"/>
                        </a:lnTo>
                        <a:lnTo>
                          <a:pt x="131" y="145"/>
                        </a:lnTo>
                        <a:lnTo>
                          <a:pt x="131" y="145"/>
                        </a:lnTo>
                        <a:lnTo>
                          <a:pt x="131" y="145"/>
                        </a:lnTo>
                        <a:lnTo>
                          <a:pt x="131" y="145"/>
                        </a:lnTo>
                        <a:lnTo>
                          <a:pt x="131" y="145"/>
                        </a:lnTo>
                        <a:lnTo>
                          <a:pt x="131" y="145"/>
                        </a:lnTo>
                        <a:lnTo>
                          <a:pt x="131" y="145"/>
                        </a:lnTo>
                        <a:lnTo>
                          <a:pt x="131" y="145"/>
                        </a:lnTo>
                        <a:lnTo>
                          <a:pt x="131" y="145"/>
                        </a:lnTo>
                        <a:lnTo>
                          <a:pt x="131" y="145"/>
                        </a:lnTo>
                        <a:lnTo>
                          <a:pt x="131" y="146"/>
                        </a:lnTo>
                        <a:lnTo>
                          <a:pt x="131" y="145"/>
                        </a:lnTo>
                        <a:lnTo>
                          <a:pt x="131" y="145"/>
                        </a:lnTo>
                        <a:lnTo>
                          <a:pt x="131" y="145"/>
                        </a:lnTo>
                        <a:lnTo>
                          <a:pt x="131" y="146"/>
                        </a:lnTo>
                        <a:lnTo>
                          <a:pt x="131" y="145"/>
                        </a:lnTo>
                        <a:lnTo>
                          <a:pt x="131" y="146"/>
                        </a:lnTo>
                        <a:lnTo>
                          <a:pt x="131" y="146"/>
                        </a:lnTo>
                        <a:lnTo>
                          <a:pt x="131" y="146"/>
                        </a:lnTo>
                        <a:lnTo>
                          <a:pt x="131" y="146"/>
                        </a:lnTo>
                        <a:lnTo>
                          <a:pt x="131" y="146"/>
                        </a:lnTo>
                        <a:lnTo>
                          <a:pt x="131" y="146"/>
                        </a:lnTo>
                        <a:lnTo>
                          <a:pt x="131" y="146"/>
                        </a:lnTo>
                        <a:lnTo>
                          <a:pt x="131" y="146"/>
                        </a:lnTo>
                        <a:lnTo>
                          <a:pt x="131" y="146"/>
                        </a:lnTo>
                        <a:lnTo>
                          <a:pt x="131" y="146"/>
                        </a:lnTo>
                        <a:lnTo>
                          <a:pt x="131" y="146"/>
                        </a:lnTo>
                        <a:lnTo>
                          <a:pt x="131" y="146"/>
                        </a:lnTo>
                        <a:lnTo>
                          <a:pt x="131" y="146"/>
                        </a:lnTo>
                        <a:lnTo>
                          <a:pt x="131" y="146"/>
                        </a:lnTo>
                        <a:lnTo>
                          <a:pt x="131" y="146"/>
                        </a:lnTo>
                        <a:lnTo>
                          <a:pt x="131" y="146"/>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7"/>
                        </a:lnTo>
                        <a:lnTo>
                          <a:pt x="131" y="148"/>
                        </a:lnTo>
                        <a:lnTo>
                          <a:pt x="131" y="147"/>
                        </a:lnTo>
                        <a:lnTo>
                          <a:pt x="131" y="148"/>
                        </a:lnTo>
                        <a:lnTo>
                          <a:pt x="131" y="147"/>
                        </a:lnTo>
                        <a:lnTo>
                          <a:pt x="131" y="148"/>
                        </a:lnTo>
                        <a:lnTo>
                          <a:pt x="131" y="148"/>
                        </a:lnTo>
                        <a:lnTo>
                          <a:pt x="131" y="148"/>
                        </a:lnTo>
                        <a:lnTo>
                          <a:pt x="131" y="148"/>
                        </a:lnTo>
                        <a:lnTo>
                          <a:pt x="131" y="148"/>
                        </a:lnTo>
                        <a:lnTo>
                          <a:pt x="131" y="148"/>
                        </a:lnTo>
                        <a:lnTo>
                          <a:pt x="131" y="148"/>
                        </a:lnTo>
                        <a:lnTo>
                          <a:pt x="131" y="148"/>
                        </a:lnTo>
                        <a:lnTo>
                          <a:pt x="131" y="148"/>
                        </a:lnTo>
                        <a:lnTo>
                          <a:pt x="131" y="148"/>
                        </a:lnTo>
                        <a:lnTo>
                          <a:pt x="131" y="148"/>
                        </a:lnTo>
                        <a:lnTo>
                          <a:pt x="131" y="148"/>
                        </a:lnTo>
                        <a:lnTo>
                          <a:pt x="132" y="148"/>
                        </a:lnTo>
                        <a:lnTo>
                          <a:pt x="132" y="148"/>
                        </a:lnTo>
                        <a:lnTo>
                          <a:pt x="132" y="148"/>
                        </a:lnTo>
                        <a:lnTo>
                          <a:pt x="132" y="148"/>
                        </a:lnTo>
                        <a:lnTo>
                          <a:pt x="132" y="148"/>
                        </a:lnTo>
                        <a:lnTo>
                          <a:pt x="132" y="148"/>
                        </a:lnTo>
                        <a:lnTo>
                          <a:pt x="132" y="148"/>
                        </a:lnTo>
                        <a:lnTo>
                          <a:pt x="132" y="148"/>
                        </a:lnTo>
                        <a:lnTo>
                          <a:pt x="132" y="148"/>
                        </a:lnTo>
                        <a:lnTo>
                          <a:pt x="132" y="148"/>
                        </a:lnTo>
                        <a:lnTo>
                          <a:pt x="132" y="148"/>
                        </a:lnTo>
                        <a:lnTo>
                          <a:pt x="132" y="148"/>
                        </a:lnTo>
                        <a:lnTo>
                          <a:pt x="132" y="148"/>
                        </a:lnTo>
                        <a:lnTo>
                          <a:pt x="132" y="148"/>
                        </a:lnTo>
                        <a:lnTo>
                          <a:pt x="132" y="149"/>
                        </a:lnTo>
                        <a:lnTo>
                          <a:pt x="132" y="149"/>
                        </a:lnTo>
                        <a:lnTo>
                          <a:pt x="132" y="148"/>
                        </a:lnTo>
                        <a:lnTo>
                          <a:pt x="132" y="149"/>
                        </a:lnTo>
                        <a:lnTo>
                          <a:pt x="132" y="149"/>
                        </a:lnTo>
                        <a:lnTo>
                          <a:pt x="132" y="149"/>
                        </a:lnTo>
                        <a:lnTo>
                          <a:pt x="132" y="148"/>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49"/>
                        </a:lnTo>
                        <a:lnTo>
                          <a:pt x="132" y="150"/>
                        </a:lnTo>
                        <a:lnTo>
                          <a:pt x="132" y="149"/>
                        </a:lnTo>
                        <a:lnTo>
                          <a:pt x="132" y="150"/>
                        </a:lnTo>
                        <a:lnTo>
                          <a:pt x="132" y="150"/>
                        </a:lnTo>
                        <a:lnTo>
                          <a:pt x="132" y="150"/>
                        </a:lnTo>
                        <a:lnTo>
                          <a:pt x="132" y="150"/>
                        </a:lnTo>
                        <a:lnTo>
                          <a:pt x="132" y="149"/>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0"/>
                        </a:lnTo>
                        <a:lnTo>
                          <a:pt x="132" y="151"/>
                        </a:lnTo>
                        <a:lnTo>
                          <a:pt x="132" y="150"/>
                        </a:lnTo>
                        <a:lnTo>
                          <a:pt x="132" y="150"/>
                        </a:lnTo>
                        <a:lnTo>
                          <a:pt x="132" y="150"/>
                        </a:lnTo>
                        <a:lnTo>
                          <a:pt x="132" y="150"/>
                        </a:lnTo>
                        <a:lnTo>
                          <a:pt x="132" y="151"/>
                        </a:lnTo>
                        <a:lnTo>
                          <a:pt x="132" y="150"/>
                        </a:lnTo>
                        <a:lnTo>
                          <a:pt x="132" y="151"/>
                        </a:lnTo>
                        <a:lnTo>
                          <a:pt x="132" y="151"/>
                        </a:lnTo>
                        <a:lnTo>
                          <a:pt x="132" y="150"/>
                        </a:lnTo>
                        <a:lnTo>
                          <a:pt x="132" y="151"/>
                        </a:lnTo>
                        <a:lnTo>
                          <a:pt x="132" y="150"/>
                        </a:lnTo>
                        <a:lnTo>
                          <a:pt x="132" y="151"/>
                        </a:lnTo>
                        <a:lnTo>
                          <a:pt x="132" y="151"/>
                        </a:lnTo>
                        <a:lnTo>
                          <a:pt x="132" y="151"/>
                        </a:lnTo>
                        <a:lnTo>
                          <a:pt x="132" y="151"/>
                        </a:lnTo>
                        <a:lnTo>
                          <a:pt x="132" y="151"/>
                        </a:lnTo>
                        <a:lnTo>
                          <a:pt x="132" y="151"/>
                        </a:lnTo>
                        <a:lnTo>
                          <a:pt x="132" y="151"/>
                        </a:lnTo>
                        <a:lnTo>
                          <a:pt x="132"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1"/>
                        </a:lnTo>
                        <a:lnTo>
                          <a:pt x="133" y="152"/>
                        </a:lnTo>
                        <a:lnTo>
                          <a:pt x="133" y="151"/>
                        </a:lnTo>
                        <a:lnTo>
                          <a:pt x="133" y="151"/>
                        </a:lnTo>
                        <a:lnTo>
                          <a:pt x="133" y="151"/>
                        </a:lnTo>
                        <a:lnTo>
                          <a:pt x="133" y="152"/>
                        </a:lnTo>
                        <a:lnTo>
                          <a:pt x="133" y="151"/>
                        </a:lnTo>
                        <a:lnTo>
                          <a:pt x="133" y="151"/>
                        </a:lnTo>
                        <a:lnTo>
                          <a:pt x="133" y="152"/>
                        </a:lnTo>
                        <a:lnTo>
                          <a:pt x="133" y="151"/>
                        </a:lnTo>
                        <a:lnTo>
                          <a:pt x="133" y="152"/>
                        </a:lnTo>
                        <a:lnTo>
                          <a:pt x="133" y="151"/>
                        </a:lnTo>
                        <a:lnTo>
                          <a:pt x="133" y="152"/>
                        </a:lnTo>
                        <a:lnTo>
                          <a:pt x="133" y="151"/>
                        </a:lnTo>
                        <a:lnTo>
                          <a:pt x="133" y="152"/>
                        </a:lnTo>
                        <a:lnTo>
                          <a:pt x="133" y="151"/>
                        </a:lnTo>
                        <a:lnTo>
                          <a:pt x="133" y="152"/>
                        </a:lnTo>
                        <a:lnTo>
                          <a:pt x="133" y="152"/>
                        </a:lnTo>
                        <a:lnTo>
                          <a:pt x="133" y="152"/>
                        </a:lnTo>
                        <a:lnTo>
                          <a:pt x="133" y="152"/>
                        </a:lnTo>
                        <a:lnTo>
                          <a:pt x="133" y="152"/>
                        </a:lnTo>
                        <a:lnTo>
                          <a:pt x="133" y="151"/>
                        </a:lnTo>
                        <a:lnTo>
                          <a:pt x="133" y="151"/>
                        </a:lnTo>
                        <a:lnTo>
                          <a:pt x="133" y="152"/>
                        </a:lnTo>
                        <a:lnTo>
                          <a:pt x="133" y="152"/>
                        </a:lnTo>
                        <a:lnTo>
                          <a:pt x="133" y="152"/>
                        </a:lnTo>
                        <a:lnTo>
                          <a:pt x="133" y="152"/>
                        </a:lnTo>
                        <a:lnTo>
                          <a:pt x="133" y="152"/>
                        </a:lnTo>
                        <a:lnTo>
                          <a:pt x="133" y="151"/>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3" y="152"/>
                        </a:lnTo>
                        <a:lnTo>
                          <a:pt x="134" y="152"/>
                        </a:lnTo>
                        <a:lnTo>
                          <a:pt x="134" y="152"/>
                        </a:lnTo>
                        <a:lnTo>
                          <a:pt x="134" y="152"/>
                        </a:lnTo>
                        <a:lnTo>
                          <a:pt x="134" y="152"/>
                        </a:lnTo>
                        <a:lnTo>
                          <a:pt x="134" y="152"/>
                        </a:lnTo>
                        <a:lnTo>
                          <a:pt x="134" y="152"/>
                        </a:lnTo>
                        <a:lnTo>
                          <a:pt x="134" y="152"/>
                        </a:lnTo>
                        <a:lnTo>
                          <a:pt x="134" y="152"/>
                        </a:lnTo>
                        <a:lnTo>
                          <a:pt x="134" y="152"/>
                        </a:lnTo>
                        <a:lnTo>
                          <a:pt x="134" y="152"/>
                        </a:lnTo>
                        <a:lnTo>
                          <a:pt x="134" y="152"/>
                        </a:lnTo>
                        <a:lnTo>
                          <a:pt x="134" y="152"/>
                        </a:lnTo>
                        <a:lnTo>
                          <a:pt x="134" y="152"/>
                        </a:lnTo>
                        <a:lnTo>
                          <a:pt x="134" y="153"/>
                        </a:lnTo>
                        <a:lnTo>
                          <a:pt x="134" y="152"/>
                        </a:lnTo>
                        <a:lnTo>
                          <a:pt x="134" y="153"/>
                        </a:lnTo>
                        <a:lnTo>
                          <a:pt x="134" y="153"/>
                        </a:lnTo>
                        <a:lnTo>
                          <a:pt x="134" y="152"/>
                        </a:lnTo>
                        <a:lnTo>
                          <a:pt x="134" y="153"/>
                        </a:lnTo>
                        <a:lnTo>
                          <a:pt x="134" y="153"/>
                        </a:lnTo>
                        <a:lnTo>
                          <a:pt x="134" y="153"/>
                        </a:lnTo>
                        <a:lnTo>
                          <a:pt x="134" y="153"/>
                        </a:lnTo>
                        <a:lnTo>
                          <a:pt x="134" y="153"/>
                        </a:lnTo>
                        <a:lnTo>
                          <a:pt x="134" y="153"/>
                        </a:lnTo>
                        <a:lnTo>
                          <a:pt x="134" y="153"/>
                        </a:lnTo>
                        <a:lnTo>
                          <a:pt x="134" y="153"/>
                        </a:lnTo>
                        <a:lnTo>
                          <a:pt x="134" y="152"/>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2"/>
                        </a:lnTo>
                        <a:lnTo>
                          <a:pt x="134" y="153"/>
                        </a:lnTo>
                        <a:lnTo>
                          <a:pt x="134" y="153"/>
                        </a:lnTo>
                        <a:lnTo>
                          <a:pt x="134" y="153"/>
                        </a:lnTo>
                        <a:lnTo>
                          <a:pt x="134" y="153"/>
                        </a:lnTo>
                        <a:lnTo>
                          <a:pt x="134" y="153"/>
                        </a:lnTo>
                        <a:lnTo>
                          <a:pt x="134" y="153"/>
                        </a:lnTo>
                        <a:lnTo>
                          <a:pt x="134" y="152"/>
                        </a:lnTo>
                        <a:lnTo>
                          <a:pt x="134" y="153"/>
                        </a:lnTo>
                        <a:lnTo>
                          <a:pt x="134" y="153"/>
                        </a:lnTo>
                        <a:lnTo>
                          <a:pt x="134" y="152"/>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4"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4"/>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3"/>
                        </a:lnTo>
                        <a:lnTo>
                          <a:pt x="135" y="154"/>
                        </a:lnTo>
                        <a:lnTo>
                          <a:pt x="135" y="154"/>
                        </a:lnTo>
                        <a:lnTo>
                          <a:pt x="135" y="154"/>
                        </a:lnTo>
                        <a:lnTo>
                          <a:pt x="135" y="154"/>
                        </a:lnTo>
                        <a:lnTo>
                          <a:pt x="135" y="153"/>
                        </a:lnTo>
                        <a:lnTo>
                          <a:pt x="135" y="154"/>
                        </a:lnTo>
                        <a:lnTo>
                          <a:pt x="135" y="153"/>
                        </a:lnTo>
                        <a:lnTo>
                          <a:pt x="135" y="154"/>
                        </a:lnTo>
                        <a:lnTo>
                          <a:pt x="135" y="154"/>
                        </a:lnTo>
                        <a:lnTo>
                          <a:pt x="135" y="153"/>
                        </a:lnTo>
                        <a:lnTo>
                          <a:pt x="135" y="154"/>
                        </a:lnTo>
                        <a:lnTo>
                          <a:pt x="135" y="153"/>
                        </a:lnTo>
                        <a:lnTo>
                          <a:pt x="135" y="154"/>
                        </a:lnTo>
                        <a:lnTo>
                          <a:pt x="135" y="154"/>
                        </a:lnTo>
                        <a:lnTo>
                          <a:pt x="135" y="154"/>
                        </a:lnTo>
                        <a:lnTo>
                          <a:pt x="135" y="154"/>
                        </a:lnTo>
                        <a:lnTo>
                          <a:pt x="135" y="153"/>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5"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4"/>
                        </a:lnTo>
                        <a:lnTo>
                          <a:pt x="136" y="155"/>
                        </a:lnTo>
                        <a:lnTo>
                          <a:pt x="136" y="154"/>
                        </a:lnTo>
                        <a:lnTo>
                          <a:pt x="136" y="154"/>
                        </a:lnTo>
                        <a:lnTo>
                          <a:pt x="136" y="154"/>
                        </a:lnTo>
                        <a:lnTo>
                          <a:pt x="136" y="154"/>
                        </a:lnTo>
                        <a:lnTo>
                          <a:pt x="136" y="154"/>
                        </a:lnTo>
                        <a:lnTo>
                          <a:pt x="136" y="154"/>
                        </a:lnTo>
                        <a:lnTo>
                          <a:pt x="136" y="154"/>
                        </a:lnTo>
                        <a:lnTo>
                          <a:pt x="136" y="155"/>
                        </a:lnTo>
                        <a:lnTo>
                          <a:pt x="136" y="154"/>
                        </a:lnTo>
                        <a:lnTo>
                          <a:pt x="136" y="154"/>
                        </a:lnTo>
                        <a:lnTo>
                          <a:pt x="136" y="154"/>
                        </a:lnTo>
                        <a:lnTo>
                          <a:pt x="136" y="154"/>
                        </a:lnTo>
                        <a:lnTo>
                          <a:pt x="136" y="155"/>
                        </a:lnTo>
                        <a:lnTo>
                          <a:pt x="136" y="154"/>
                        </a:lnTo>
                        <a:lnTo>
                          <a:pt x="136" y="154"/>
                        </a:lnTo>
                        <a:lnTo>
                          <a:pt x="136" y="154"/>
                        </a:lnTo>
                        <a:lnTo>
                          <a:pt x="136" y="154"/>
                        </a:lnTo>
                        <a:lnTo>
                          <a:pt x="136" y="154"/>
                        </a:lnTo>
                        <a:lnTo>
                          <a:pt x="136" y="154"/>
                        </a:lnTo>
                        <a:lnTo>
                          <a:pt x="136" y="154"/>
                        </a:lnTo>
                        <a:lnTo>
                          <a:pt x="136" y="155"/>
                        </a:lnTo>
                        <a:lnTo>
                          <a:pt x="136" y="154"/>
                        </a:lnTo>
                        <a:lnTo>
                          <a:pt x="136" y="155"/>
                        </a:lnTo>
                        <a:lnTo>
                          <a:pt x="136" y="154"/>
                        </a:lnTo>
                        <a:lnTo>
                          <a:pt x="136" y="154"/>
                        </a:lnTo>
                        <a:lnTo>
                          <a:pt x="136" y="154"/>
                        </a:lnTo>
                        <a:lnTo>
                          <a:pt x="136" y="154"/>
                        </a:lnTo>
                        <a:lnTo>
                          <a:pt x="136" y="155"/>
                        </a:lnTo>
                        <a:lnTo>
                          <a:pt x="136" y="154"/>
                        </a:lnTo>
                        <a:lnTo>
                          <a:pt x="136" y="154"/>
                        </a:lnTo>
                        <a:lnTo>
                          <a:pt x="136" y="154"/>
                        </a:lnTo>
                        <a:lnTo>
                          <a:pt x="136" y="154"/>
                        </a:lnTo>
                        <a:lnTo>
                          <a:pt x="136" y="155"/>
                        </a:lnTo>
                        <a:lnTo>
                          <a:pt x="136" y="155"/>
                        </a:lnTo>
                        <a:lnTo>
                          <a:pt x="136" y="154"/>
                        </a:lnTo>
                        <a:lnTo>
                          <a:pt x="137" y="154"/>
                        </a:lnTo>
                        <a:lnTo>
                          <a:pt x="137" y="154"/>
                        </a:lnTo>
                        <a:lnTo>
                          <a:pt x="137" y="154"/>
                        </a:lnTo>
                        <a:lnTo>
                          <a:pt x="137" y="154"/>
                        </a:lnTo>
                        <a:lnTo>
                          <a:pt x="137" y="154"/>
                        </a:lnTo>
                        <a:lnTo>
                          <a:pt x="137" y="154"/>
                        </a:lnTo>
                        <a:lnTo>
                          <a:pt x="137" y="154"/>
                        </a:lnTo>
                        <a:lnTo>
                          <a:pt x="137" y="154"/>
                        </a:lnTo>
                        <a:lnTo>
                          <a:pt x="137" y="154"/>
                        </a:lnTo>
                        <a:lnTo>
                          <a:pt x="137" y="154"/>
                        </a:lnTo>
                        <a:lnTo>
                          <a:pt x="137" y="154"/>
                        </a:lnTo>
                        <a:lnTo>
                          <a:pt x="137" y="154"/>
                        </a:lnTo>
                        <a:lnTo>
                          <a:pt x="137" y="154"/>
                        </a:lnTo>
                        <a:lnTo>
                          <a:pt x="137" y="154"/>
                        </a:lnTo>
                        <a:lnTo>
                          <a:pt x="137" y="154"/>
                        </a:lnTo>
                        <a:lnTo>
                          <a:pt x="137" y="154"/>
                        </a:lnTo>
                        <a:lnTo>
                          <a:pt x="137" y="154"/>
                        </a:lnTo>
                        <a:lnTo>
                          <a:pt x="137" y="155"/>
                        </a:lnTo>
                        <a:lnTo>
                          <a:pt x="137" y="155"/>
                        </a:lnTo>
                        <a:lnTo>
                          <a:pt x="137" y="154"/>
                        </a:lnTo>
                        <a:lnTo>
                          <a:pt x="137" y="154"/>
                        </a:lnTo>
                        <a:lnTo>
                          <a:pt x="137" y="154"/>
                        </a:lnTo>
                        <a:lnTo>
                          <a:pt x="137" y="155"/>
                        </a:lnTo>
                        <a:lnTo>
                          <a:pt x="137" y="155"/>
                        </a:lnTo>
                        <a:lnTo>
                          <a:pt x="137" y="155"/>
                        </a:lnTo>
                        <a:lnTo>
                          <a:pt x="137" y="155"/>
                        </a:lnTo>
                        <a:lnTo>
                          <a:pt x="137" y="154"/>
                        </a:lnTo>
                        <a:lnTo>
                          <a:pt x="137" y="155"/>
                        </a:lnTo>
                        <a:lnTo>
                          <a:pt x="137" y="154"/>
                        </a:lnTo>
                        <a:lnTo>
                          <a:pt x="137" y="155"/>
                        </a:lnTo>
                        <a:lnTo>
                          <a:pt x="137" y="155"/>
                        </a:lnTo>
                        <a:lnTo>
                          <a:pt x="137" y="155"/>
                        </a:lnTo>
                        <a:lnTo>
                          <a:pt x="137" y="155"/>
                        </a:lnTo>
                        <a:lnTo>
                          <a:pt x="137" y="155"/>
                        </a:lnTo>
                        <a:lnTo>
                          <a:pt x="137" y="154"/>
                        </a:lnTo>
                        <a:lnTo>
                          <a:pt x="137" y="155"/>
                        </a:lnTo>
                        <a:lnTo>
                          <a:pt x="137" y="154"/>
                        </a:lnTo>
                        <a:lnTo>
                          <a:pt x="137" y="155"/>
                        </a:lnTo>
                        <a:lnTo>
                          <a:pt x="137" y="155"/>
                        </a:lnTo>
                        <a:lnTo>
                          <a:pt x="137" y="154"/>
                        </a:lnTo>
                        <a:lnTo>
                          <a:pt x="137" y="155"/>
                        </a:lnTo>
                        <a:lnTo>
                          <a:pt x="137" y="155"/>
                        </a:lnTo>
                        <a:lnTo>
                          <a:pt x="137" y="155"/>
                        </a:lnTo>
                        <a:lnTo>
                          <a:pt x="137" y="155"/>
                        </a:lnTo>
                        <a:lnTo>
                          <a:pt x="137" y="154"/>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7"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8"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6"/>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5"/>
                        </a:lnTo>
                        <a:lnTo>
                          <a:pt x="139" y="156"/>
                        </a:lnTo>
                        <a:lnTo>
                          <a:pt x="139" y="155"/>
                        </a:lnTo>
                        <a:lnTo>
                          <a:pt x="139" y="156"/>
                        </a:lnTo>
                        <a:lnTo>
                          <a:pt x="139" y="156"/>
                        </a:lnTo>
                        <a:lnTo>
                          <a:pt x="139" y="156"/>
                        </a:lnTo>
                        <a:lnTo>
                          <a:pt x="139" y="156"/>
                        </a:lnTo>
                        <a:lnTo>
                          <a:pt x="139" y="156"/>
                        </a:lnTo>
                        <a:lnTo>
                          <a:pt x="139" y="156"/>
                        </a:lnTo>
                        <a:lnTo>
                          <a:pt x="140" y="155"/>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5"/>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0"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6"/>
                        </a:lnTo>
                        <a:lnTo>
                          <a:pt x="141" y="157"/>
                        </a:lnTo>
                        <a:lnTo>
                          <a:pt x="141" y="156"/>
                        </a:lnTo>
                        <a:lnTo>
                          <a:pt x="141" y="157"/>
                        </a:lnTo>
                        <a:lnTo>
                          <a:pt x="141" y="156"/>
                        </a:lnTo>
                        <a:lnTo>
                          <a:pt x="141" y="157"/>
                        </a:lnTo>
                        <a:lnTo>
                          <a:pt x="141" y="156"/>
                        </a:lnTo>
                        <a:lnTo>
                          <a:pt x="141" y="157"/>
                        </a:lnTo>
                        <a:lnTo>
                          <a:pt x="141" y="157"/>
                        </a:lnTo>
                        <a:lnTo>
                          <a:pt x="141" y="157"/>
                        </a:lnTo>
                        <a:lnTo>
                          <a:pt x="141" y="156"/>
                        </a:lnTo>
                        <a:lnTo>
                          <a:pt x="141" y="157"/>
                        </a:lnTo>
                        <a:lnTo>
                          <a:pt x="141" y="157"/>
                        </a:lnTo>
                        <a:lnTo>
                          <a:pt x="141" y="157"/>
                        </a:lnTo>
                        <a:lnTo>
                          <a:pt x="141" y="157"/>
                        </a:lnTo>
                        <a:lnTo>
                          <a:pt x="141" y="157"/>
                        </a:lnTo>
                        <a:lnTo>
                          <a:pt x="141" y="156"/>
                        </a:lnTo>
                        <a:lnTo>
                          <a:pt x="141" y="157"/>
                        </a:lnTo>
                        <a:lnTo>
                          <a:pt x="141" y="157"/>
                        </a:lnTo>
                        <a:lnTo>
                          <a:pt x="141" y="157"/>
                        </a:lnTo>
                        <a:lnTo>
                          <a:pt x="141" y="157"/>
                        </a:lnTo>
                        <a:lnTo>
                          <a:pt x="141" y="157"/>
                        </a:lnTo>
                        <a:lnTo>
                          <a:pt x="141" y="157"/>
                        </a:lnTo>
                        <a:lnTo>
                          <a:pt x="141" y="157"/>
                        </a:lnTo>
                        <a:lnTo>
                          <a:pt x="141" y="157"/>
                        </a:lnTo>
                        <a:lnTo>
                          <a:pt x="141" y="157"/>
                        </a:lnTo>
                        <a:lnTo>
                          <a:pt x="141" y="157"/>
                        </a:lnTo>
                        <a:lnTo>
                          <a:pt x="141" y="157"/>
                        </a:lnTo>
                        <a:lnTo>
                          <a:pt x="141"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7"/>
                        </a:lnTo>
                        <a:lnTo>
                          <a:pt x="142" y="158"/>
                        </a:lnTo>
                        <a:lnTo>
                          <a:pt x="142" y="157"/>
                        </a:lnTo>
                        <a:lnTo>
                          <a:pt x="142" y="158"/>
                        </a:lnTo>
                        <a:lnTo>
                          <a:pt x="142" y="158"/>
                        </a:lnTo>
                        <a:lnTo>
                          <a:pt x="142" y="158"/>
                        </a:lnTo>
                        <a:lnTo>
                          <a:pt x="142" y="157"/>
                        </a:lnTo>
                        <a:lnTo>
                          <a:pt x="142" y="157"/>
                        </a:lnTo>
                        <a:lnTo>
                          <a:pt x="142" y="157"/>
                        </a:lnTo>
                        <a:lnTo>
                          <a:pt x="142" y="158"/>
                        </a:lnTo>
                        <a:lnTo>
                          <a:pt x="142" y="157"/>
                        </a:lnTo>
                        <a:lnTo>
                          <a:pt x="142" y="158"/>
                        </a:lnTo>
                        <a:lnTo>
                          <a:pt x="142" y="157"/>
                        </a:lnTo>
                        <a:lnTo>
                          <a:pt x="142" y="158"/>
                        </a:lnTo>
                        <a:lnTo>
                          <a:pt x="142" y="158"/>
                        </a:lnTo>
                        <a:lnTo>
                          <a:pt x="142" y="158"/>
                        </a:lnTo>
                        <a:lnTo>
                          <a:pt x="142" y="158"/>
                        </a:lnTo>
                        <a:lnTo>
                          <a:pt x="142" y="157"/>
                        </a:lnTo>
                        <a:lnTo>
                          <a:pt x="142" y="158"/>
                        </a:lnTo>
                        <a:lnTo>
                          <a:pt x="142" y="158"/>
                        </a:lnTo>
                        <a:lnTo>
                          <a:pt x="142" y="158"/>
                        </a:lnTo>
                        <a:lnTo>
                          <a:pt x="142" y="157"/>
                        </a:lnTo>
                        <a:lnTo>
                          <a:pt x="142" y="158"/>
                        </a:lnTo>
                        <a:lnTo>
                          <a:pt x="142" y="158"/>
                        </a:lnTo>
                        <a:lnTo>
                          <a:pt x="142" y="157"/>
                        </a:lnTo>
                        <a:lnTo>
                          <a:pt x="142" y="158"/>
                        </a:lnTo>
                        <a:lnTo>
                          <a:pt x="142" y="158"/>
                        </a:lnTo>
                        <a:lnTo>
                          <a:pt x="142" y="158"/>
                        </a:lnTo>
                        <a:lnTo>
                          <a:pt x="142" y="158"/>
                        </a:lnTo>
                        <a:lnTo>
                          <a:pt x="142" y="158"/>
                        </a:lnTo>
                        <a:lnTo>
                          <a:pt x="142" y="158"/>
                        </a:lnTo>
                        <a:lnTo>
                          <a:pt x="142" y="158"/>
                        </a:lnTo>
                        <a:lnTo>
                          <a:pt x="142" y="158"/>
                        </a:lnTo>
                        <a:lnTo>
                          <a:pt x="142" y="158"/>
                        </a:lnTo>
                        <a:lnTo>
                          <a:pt x="142" y="157"/>
                        </a:lnTo>
                        <a:lnTo>
                          <a:pt x="142" y="158"/>
                        </a:lnTo>
                        <a:lnTo>
                          <a:pt x="142" y="158"/>
                        </a:lnTo>
                        <a:lnTo>
                          <a:pt x="142" y="157"/>
                        </a:lnTo>
                        <a:lnTo>
                          <a:pt x="142" y="158"/>
                        </a:lnTo>
                        <a:lnTo>
                          <a:pt x="142" y="158"/>
                        </a:lnTo>
                        <a:lnTo>
                          <a:pt x="142" y="158"/>
                        </a:lnTo>
                        <a:lnTo>
                          <a:pt x="142" y="157"/>
                        </a:lnTo>
                        <a:lnTo>
                          <a:pt x="143" y="158"/>
                        </a:lnTo>
                        <a:lnTo>
                          <a:pt x="143" y="158"/>
                        </a:lnTo>
                        <a:lnTo>
                          <a:pt x="143" y="158"/>
                        </a:lnTo>
                        <a:lnTo>
                          <a:pt x="143" y="158"/>
                        </a:lnTo>
                        <a:lnTo>
                          <a:pt x="143" y="157"/>
                        </a:lnTo>
                        <a:lnTo>
                          <a:pt x="143" y="158"/>
                        </a:lnTo>
                        <a:lnTo>
                          <a:pt x="143" y="158"/>
                        </a:lnTo>
                        <a:lnTo>
                          <a:pt x="143" y="157"/>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8"/>
                        </a:lnTo>
                        <a:lnTo>
                          <a:pt x="143" y="159"/>
                        </a:lnTo>
                        <a:lnTo>
                          <a:pt x="143" y="158"/>
                        </a:lnTo>
                        <a:lnTo>
                          <a:pt x="143" y="158"/>
                        </a:lnTo>
                        <a:lnTo>
                          <a:pt x="143" y="159"/>
                        </a:lnTo>
                        <a:lnTo>
                          <a:pt x="143" y="158"/>
                        </a:lnTo>
                        <a:lnTo>
                          <a:pt x="143" y="158"/>
                        </a:lnTo>
                        <a:lnTo>
                          <a:pt x="143" y="158"/>
                        </a:lnTo>
                        <a:lnTo>
                          <a:pt x="143" y="159"/>
                        </a:lnTo>
                        <a:lnTo>
                          <a:pt x="143" y="159"/>
                        </a:lnTo>
                        <a:lnTo>
                          <a:pt x="143" y="158"/>
                        </a:lnTo>
                        <a:lnTo>
                          <a:pt x="143" y="159"/>
                        </a:lnTo>
                        <a:lnTo>
                          <a:pt x="143" y="158"/>
                        </a:lnTo>
                        <a:lnTo>
                          <a:pt x="143" y="159"/>
                        </a:lnTo>
                        <a:lnTo>
                          <a:pt x="143" y="159"/>
                        </a:lnTo>
                        <a:lnTo>
                          <a:pt x="143" y="158"/>
                        </a:lnTo>
                        <a:lnTo>
                          <a:pt x="143" y="159"/>
                        </a:lnTo>
                        <a:lnTo>
                          <a:pt x="143" y="159"/>
                        </a:lnTo>
                        <a:lnTo>
                          <a:pt x="143" y="159"/>
                        </a:lnTo>
                        <a:lnTo>
                          <a:pt x="143" y="159"/>
                        </a:lnTo>
                        <a:lnTo>
                          <a:pt x="143" y="159"/>
                        </a:lnTo>
                        <a:lnTo>
                          <a:pt x="143" y="159"/>
                        </a:lnTo>
                        <a:lnTo>
                          <a:pt x="143" y="159"/>
                        </a:lnTo>
                        <a:lnTo>
                          <a:pt x="143" y="159"/>
                        </a:lnTo>
                        <a:lnTo>
                          <a:pt x="143" y="159"/>
                        </a:lnTo>
                        <a:lnTo>
                          <a:pt x="143" y="159"/>
                        </a:lnTo>
                        <a:lnTo>
                          <a:pt x="143" y="159"/>
                        </a:lnTo>
                        <a:lnTo>
                          <a:pt x="143" y="159"/>
                        </a:lnTo>
                        <a:lnTo>
                          <a:pt x="143" y="159"/>
                        </a:lnTo>
                        <a:lnTo>
                          <a:pt x="143" y="159"/>
                        </a:lnTo>
                        <a:lnTo>
                          <a:pt x="143" y="159"/>
                        </a:lnTo>
                        <a:lnTo>
                          <a:pt x="143" y="159"/>
                        </a:lnTo>
                        <a:lnTo>
                          <a:pt x="143"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59"/>
                        </a:lnTo>
                        <a:lnTo>
                          <a:pt x="144" y="160"/>
                        </a:lnTo>
                        <a:lnTo>
                          <a:pt x="144" y="159"/>
                        </a:lnTo>
                        <a:lnTo>
                          <a:pt x="144" y="159"/>
                        </a:lnTo>
                        <a:lnTo>
                          <a:pt x="144" y="159"/>
                        </a:lnTo>
                        <a:lnTo>
                          <a:pt x="144" y="159"/>
                        </a:lnTo>
                        <a:lnTo>
                          <a:pt x="144" y="159"/>
                        </a:lnTo>
                        <a:lnTo>
                          <a:pt x="144" y="160"/>
                        </a:lnTo>
                        <a:lnTo>
                          <a:pt x="144" y="159"/>
                        </a:lnTo>
                        <a:lnTo>
                          <a:pt x="144" y="159"/>
                        </a:lnTo>
                        <a:lnTo>
                          <a:pt x="144" y="159"/>
                        </a:lnTo>
                        <a:lnTo>
                          <a:pt x="144" y="159"/>
                        </a:lnTo>
                        <a:lnTo>
                          <a:pt x="144" y="159"/>
                        </a:lnTo>
                        <a:lnTo>
                          <a:pt x="144" y="160"/>
                        </a:lnTo>
                        <a:lnTo>
                          <a:pt x="144" y="160"/>
                        </a:lnTo>
                        <a:lnTo>
                          <a:pt x="144" y="160"/>
                        </a:lnTo>
                        <a:lnTo>
                          <a:pt x="144" y="160"/>
                        </a:lnTo>
                        <a:lnTo>
                          <a:pt x="144" y="160"/>
                        </a:lnTo>
                        <a:lnTo>
                          <a:pt x="144" y="160"/>
                        </a:lnTo>
                        <a:lnTo>
                          <a:pt x="144" y="160"/>
                        </a:lnTo>
                        <a:lnTo>
                          <a:pt x="144" y="159"/>
                        </a:lnTo>
                        <a:lnTo>
                          <a:pt x="144" y="160"/>
                        </a:lnTo>
                        <a:lnTo>
                          <a:pt x="144" y="160"/>
                        </a:lnTo>
                        <a:lnTo>
                          <a:pt x="144" y="159"/>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0"/>
                        </a:lnTo>
                        <a:lnTo>
                          <a:pt x="144" y="161"/>
                        </a:lnTo>
                        <a:lnTo>
                          <a:pt x="144" y="161"/>
                        </a:lnTo>
                        <a:lnTo>
                          <a:pt x="144" y="160"/>
                        </a:lnTo>
                        <a:lnTo>
                          <a:pt x="144" y="161"/>
                        </a:lnTo>
                        <a:lnTo>
                          <a:pt x="144" y="160"/>
                        </a:lnTo>
                        <a:lnTo>
                          <a:pt x="144" y="161"/>
                        </a:lnTo>
                        <a:lnTo>
                          <a:pt x="144" y="160"/>
                        </a:lnTo>
                        <a:lnTo>
                          <a:pt x="144" y="160"/>
                        </a:lnTo>
                        <a:lnTo>
                          <a:pt x="144" y="161"/>
                        </a:lnTo>
                        <a:lnTo>
                          <a:pt x="144" y="161"/>
                        </a:lnTo>
                        <a:lnTo>
                          <a:pt x="144" y="160"/>
                        </a:lnTo>
                        <a:lnTo>
                          <a:pt x="144" y="161"/>
                        </a:lnTo>
                        <a:lnTo>
                          <a:pt x="144" y="160"/>
                        </a:lnTo>
                        <a:lnTo>
                          <a:pt x="145" y="161"/>
                        </a:lnTo>
                        <a:lnTo>
                          <a:pt x="145" y="160"/>
                        </a:lnTo>
                        <a:lnTo>
                          <a:pt x="145" y="161"/>
                        </a:lnTo>
                        <a:lnTo>
                          <a:pt x="145" y="160"/>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1"/>
                        </a:lnTo>
                        <a:lnTo>
                          <a:pt x="145" y="162"/>
                        </a:lnTo>
                        <a:lnTo>
                          <a:pt x="145" y="161"/>
                        </a:lnTo>
                        <a:lnTo>
                          <a:pt x="145" y="161"/>
                        </a:lnTo>
                        <a:lnTo>
                          <a:pt x="145" y="161"/>
                        </a:lnTo>
                        <a:lnTo>
                          <a:pt x="145" y="161"/>
                        </a:lnTo>
                        <a:lnTo>
                          <a:pt x="145" y="162"/>
                        </a:lnTo>
                        <a:lnTo>
                          <a:pt x="145" y="161"/>
                        </a:lnTo>
                        <a:lnTo>
                          <a:pt x="145" y="161"/>
                        </a:lnTo>
                        <a:lnTo>
                          <a:pt x="145" y="161"/>
                        </a:lnTo>
                        <a:lnTo>
                          <a:pt x="145" y="161"/>
                        </a:lnTo>
                        <a:lnTo>
                          <a:pt x="145" y="162"/>
                        </a:lnTo>
                        <a:lnTo>
                          <a:pt x="145" y="161"/>
                        </a:lnTo>
                        <a:lnTo>
                          <a:pt x="145" y="161"/>
                        </a:lnTo>
                        <a:lnTo>
                          <a:pt x="145" y="161"/>
                        </a:lnTo>
                        <a:lnTo>
                          <a:pt x="145" y="162"/>
                        </a:lnTo>
                        <a:lnTo>
                          <a:pt x="145" y="161"/>
                        </a:lnTo>
                        <a:lnTo>
                          <a:pt x="145" y="161"/>
                        </a:lnTo>
                        <a:lnTo>
                          <a:pt x="145" y="161"/>
                        </a:lnTo>
                        <a:lnTo>
                          <a:pt x="145" y="162"/>
                        </a:lnTo>
                        <a:lnTo>
                          <a:pt x="145" y="162"/>
                        </a:lnTo>
                        <a:lnTo>
                          <a:pt x="145" y="162"/>
                        </a:lnTo>
                        <a:lnTo>
                          <a:pt x="145" y="162"/>
                        </a:lnTo>
                        <a:lnTo>
                          <a:pt x="145" y="161"/>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5" y="162"/>
                        </a:lnTo>
                        <a:lnTo>
                          <a:pt x="146" y="162"/>
                        </a:lnTo>
                        <a:lnTo>
                          <a:pt x="146" y="162"/>
                        </a:lnTo>
                        <a:lnTo>
                          <a:pt x="146" y="162"/>
                        </a:lnTo>
                        <a:lnTo>
                          <a:pt x="146" y="162"/>
                        </a:lnTo>
                        <a:lnTo>
                          <a:pt x="146" y="162"/>
                        </a:lnTo>
                        <a:lnTo>
                          <a:pt x="146" y="162"/>
                        </a:lnTo>
                        <a:lnTo>
                          <a:pt x="146" y="162"/>
                        </a:lnTo>
                        <a:lnTo>
                          <a:pt x="146" y="162"/>
                        </a:lnTo>
                        <a:lnTo>
                          <a:pt x="146" y="163"/>
                        </a:lnTo>
                        <a:lnTo>
                          <a:pt x="146" y="162"/>
                        </a:lnTo>
                        <a:lnTo>
                          <a:pt x="146" y="163"/>
                        </a:lnTo>
                        <a:lnTo>
                          <a:pt x="146" y="163"/>
                        </a:lnTo>
                        <a:lnTo>
                          <a:pt x="146" y="163"/>
                        </a:lnTo>
                        <a:lnTo>
                          <a:pt x="146" y="163"/>
                        </a:lnTo>
                        <a:lnTo>
                          <a:pt x="146" y="162"/>
                        </a:lnTo>
                        <a:lnTo>
                          <a:pt x="146" y="163"/>
                        </a:lnTo>
                        <a:lnTo>
                          <a:pt x="146" y="162"/>
                        </a:lnTo>
                        <a:lnTo>
                          <a:pt x="146" y="163"/>
                        </a:lnTo>
                        <a:lnTo>
                          <a:pt x="146" y="163"/>
                        </a:lnTo>
                        <a:lnTo>
                          <a:pt x="146" y="162"/>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3"/>
                        </a:lnTo>
                        <a:lnTo>
                          <a:pt x="146" y="164"/>
                        </a:lnTo>
                        <a:lnTo>
                          <a:pt x="146" y="163"/>
                        </a:lnTo>
                        <a:lnTo>
                          <a:pt x="146" y="164"/>
                        </a:lnTo>
                        <a:lnTo>
                          <a:pt x="146" y="163"/>
                        </a:lnTo>
                        <a:lnTo>
                          <a:pt x="146" y="163"/>
                        </a:lnTo>
                        <a:lnTo>
                          <a:pt x="146" y="164"/>
                        </a:lnTo>
                        <a:lnTo>
                          <a:pt x="146" y="163"/>
                        </a:lnTo>
                        <a:lnTo>
                          <a:pt x="146" y="164"/>
                        </a:lnTo>
                        <a:lnTo>
                          <a:pt x="146" y="163"/>
                        </a:lnTo>
                        <a:lnTo>
                          <a:pt x="146" y="164"/>
                        </a:lnTo>
                        <a:lnTo>
                          <a:pt x="146" y="164"/>
                        </a:lnTo>
                        <a:lnTo>
                          <a:pt x="146" y="163"/>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6" y="164"/>
                        </a:lnTo>
                        <a:lnTo>
                          <a:pt x="147" y="164"/>
                        </a:lnTo>
                        <a:lnTo>
                          <a:pt x="147" y="164"/>
                        </a:lnTo>
                        <a:lnTo>
                          <a:pt x="147" y="164"/>
                        </a:lnTo>
                        <a:lnTo>
                          <a:pt x="147" y="164"/>
                        </a:lnTo>
                        <a:lnTo>
                          <a:pt x="147" y="164"/>
                        </a:lnTo>
                        <a:lnTo>
                          <a:pt x="147" y="164"/>
                        </a:lnTo>
                        <a:lnTo>
                          <a:pt x="147" y="164"/>
                        </a:lnTo>
                        <a:lnTo>
                          <a:pt x="147" y="164"/>
                        </a:lnTo>
                        <a:lnTo>
                          <a:pt x="147" y="164"/>
                        </a:lnTo>
                        <a:lnTo>
                          <a:pt x="147" y="165"/>
                        </a:lnTo>
                        <a:lnTo>
                          <a:pt x="147" y="165"/>
                        </a:lnTo>
                        <a:lnTo>
                          <a:pt x="147" y="165"/>
                        </a:lnTo>
                        <a:lnTo>
                          <a:pt x="147" y="165"/>
                        </a:lnTo>
                        <a:lnTo>
                          <a:pt x="147" y="165"/>
                        </a:lnTo>
                        <a:lnTo>
                          <a:pt x="147" y="165"/>
                        </a:lnTo>
                        <a:lnTo>
                          <a:pt x="147" y="165"/>
                        </a:lnTo>
                        <a:lnTo>
                          <a:pt x="147" y="164"/>
                        </a:lnTo>
                        <a:lnTo>
                          <a:pt x="147" y="165"/>
                        </a:lnTo>
                        <a:lnTo>
                          <a:pt x="147" y="165"/>
                        </a:lnTo>
                        <a:lnTo>
                          <a:pt x="147" y="165"/>
                        </a:lnTo>
                        <a:lnTo>
                          <a:pt x="147" y="165"/>
                        </a:lnTo>
                        <a:lnTo>
                          <a:pt x="147" y="164"/>
                        </a:lnTo>
                        <a:lnTo>
                          <a:pt x="147" y="165"/>
                        </a:lnTo>
                        <a:lnTo>
                          <a:pt x="147" y="165"/>
                        </a:lnTo>
                        <a:lnTo>
                          <a:pt x="147" y="165"/>
                        </a:lnTo>
                        <a:lnTo>
                          <a:pt x="147" y="165"/>
                        </a:lnTo>
                        <a:lnTo>
                          <a:pt x="147" y="165"/>
                        </a:lnTo>
                        <a:lnTo>
                          <a:pt x="147" y="165"/>
                        </a:lnTo>
                        <a:lnTo>
                          <a:pt x="147" y="165"/>
                        </a:lnTo>
                        <a:lnTo>
                          <a:pt x="147" y="165"/>
                        </a:lnTo>
                        <a:lnTo>
                          <a:pt x="147" y="165"/>
                        </a:lnTo>
                        <a:lnTo>
                          <a:pt x="147" y="164"/>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5"/>
                        </a:lnTo>
                        <a:lnTo>
                          <a:pt x="147" y="166"/>
                        </a:lnTo>
                        <a:lnTo>
                          <a:pt x="147" y="165"/>
                        </a:lnTo>
                        <a:lnTo>
                          <a:pt x="147" y="165"/>
                        </a:lnTo>
                        <a:lnTo>
                          <a:pt x="147" y="165"/>
                        </a:lnTo>
                        <a:lnTo>
                          <a:pt x="147" y="165"/>
                        </a:lnTo>
                        <a:lnTo>
                          <a:pt x="147" y="165"/>
                        </a:lnTo>
                        <a:lnTo>
                          <a:pt x="147" y="165"/>
                        </a:lnTo>
                        <a:lnTo>
                          <a:pt x="147" y="166"/>
                        </a:lnTo>
                        <a:lnTo>
                          <a:pt x="147" y="166"/>
                        </a:lnTo>
                        <a:lnTo>
                          <a:pt x="147" y="166"/>
                        </a:lnTo>
                        <a:lnTo>
                          <a:pt x="147" y="165"/>
                        </a:lnTo>
                        <a:lnTo>
                          <a:pt x="147" y="165"/>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7" y="166"/>
                        </a:lnTo>
                        <a:lnTo>
                          <a:pt x="148" y="166"/>
                        </a:lnTo>
                        <a:lnTo>
                          <a:pt x="148" y="166"/>
                        </a:lnTo>
                        <a:lnTo>
                          <a:pt x="148" y="166"/>
                        </a:lnTo>
                        <a:lnTo>
                          <a:pt x="148" y="166"/>
                        </a:lnTo>
                        <a:lnTo>
                          <a:pt x="148" y="166"/>
                        </a:lnTo>
                        <a:lnTo>
                          <a:pt x="148" y="166"/>
                        </a:lnTo>
                        <a:lnTo>
                          <a:pt x="148" y="166"/>
                        </a:lnTo>
                        <a:lnTo>
                          <a:pt x="148" y="167"/>
                        </a:lnTo>
                        <a:lnTo>
                          <a:pt x="148" y="166"/>
                        </a:lnTo>
                        <a:lnTo>
                          <a:pt x="148" y="167"/>
                        </a:lnTo>
                        <a:lnTo>
                          <a:pt x="148" y="166"/>
                        </a:lnTo>
                        <a:lnTo>
                          <a:pt x="148" y="166"/>
                        </a:lnTo>
                        <a:lnTo>
                          <a:pt x="148" y="167"/>
                        </a:lnTo>
                        <a:lnTo>
                          <a:pt x="148" y="166"/>
                        </a:lnTo>
                        <a:lnTo>
                          <a:pt x="148" y="166"/>
                        </a:lnTo>
                        <a:lnTo>
                          <a:pt x="148" y="166"/>
                        </a:lnTo>
                        <a:lnTo>
                          <a:pt x="148" y="166"/>
                        </a:lnTo>
                        <a:lnTo>
                          <a:pt x="148" y="167"/>
                        </a:lnTo>
                        <a:lnTo>
                          <a:pt x="148" y="167"/>
                        </a:lnTo>
                        <a:lnTo>
                          <a:pt x="148" y="167"/>
                        </a:lnTo>
                        <a:lnTo>
                          <a:pt x="148" y="166"/>
                        </a:lnTo>
                        <a:lnTo>
                          <a:pt x="148" y="167"/>
                        </a:lnTo>
                        <a:lnTo>
                          <a:pt x="148" y="167"/>
                        </a:lnTo>
                        <a:lnTo>
                          <a:pt x="148" y="166"/>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7"/>
                        </a:lnTo>
                        <a:lnTo>
                          <a:pt x="148" y="168"/>
                        </a:lnTo>
                        <a:lnTo>
                          <a:pt x="148" y="168"/>
                        </a:lnTo>
                        <a:lnTo>
                          <a:pt x="148" y="168"/>
                        </a:lnTo>
                        <a:lnTo>
                          <a:pt x="148" y="168"/>
                        </a:lnTo>
                        <a:lnTo>
                          <a:pt x="148" y="167"/>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8"/>
                        </a:lnTo>
                        <a:lnTo>
                          <a:pt x="148" y="169"/>
                        </a:lnTo>
                        <a:lnTo>
                          <a:pt x="148" y="169"/>
                        </a:lnTo>
                        <a:lnTo>
                          <a:pt x="148" y="169"/>
                        </a:lnTo>
                        <a:lnTo>
                          <a:pt x="148"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69"/>
                        </a:lnTo>
                        <a:lnTo>
                          <a:pt x="149" y="170"/>
                        </a:lnTo>
                        <a:lnTo>
                          <a:pt x="149" y="170"/>
                        </a:lnTo>
                        <a:lnTo>
                          <a:pt x="149" y="170"/>
                        </a:lnTo>
                        <a:lnTo>
                          <a:pt x="149" y="169"/>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0"/>
                        </a:lnTo>
                        <a:lnTo>
                          <a:pt x="149" y="171"/>
                        </a:lnTo>
                        <a:lnTo>
                          <a:pt x="149" y="170"/>
                        </a:lnTo>
                        <a:lnTo>
                          <a:pt x="149" y="171"/>
                        </a:lnTo>
                        <a:lnTo>
                          <a:pt x="149" y="170"/>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49" y="171"/>
                        </a:lnTo>
                        <a:lnTo>
                          <a:pt x="150" y="171"/>
                        </a:lnTo>
                        <a:lnTo>
                          <a:pt x="150" y="171"/>
                        </a:lnTo>
                        <a:lnTo>
                          <a:pt x="150" y="171"/>
                        </a:lnTo>
                        <a:lnTo>
                          <a:pt x="150" y="171"/>
                        </a:lnTo>
                        <a:lnTo>
                          <a:pt x="150" y="171"/>
                        </a:lnTo>
                        <a:lnTo>
                          <a:pt x="150" y="171"/>
                        </a:lnTo>
                        <a:lnTo>
                          <a:pt x="150" y="171"/>
                        </a:lnTo>
                        <a:lnTo>
                          <a:pt x="150" y="171"/>
                        </a:lnTo>
                        <a:lnTo>
                          <a:pt x="150" y="171"/>
                        </a:lnTo>
                        <a:lnTo>
                          <a:pt x="150" y="171"/>
                        </a:lnTo>
                        <a:lnTo>
                          <a:pt x="150" y="171"/>
                        </a:lnTo>
                        <a:lnTo>
                          <a:pt x="150" y="171"/>
                        </a:lnTo>
                        <a:lnTo>
                          <a:pt x="150" y="171"/>
                        </a:lnTo>
                        <a:lnTo>
                          <a:pt x="150" y="171"/>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2"/>
                        </a:lnTo>
                        <a:lnTo>
                          <a:pt x="150" y="173"/>
                        </a:lnTo>
                        <a:lnTo>
                          <a:pt x="150" y="172"/>
                        </a:lnTo>
                        <a:lnTo>
                          <a:pt x="150" y="172"/>
                        </a:lnTo>
                        <a:lnTo>
                          <a:pt x="150" y="172"/>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3"/>
                        </a:lnTo>
                        <a:lnTo>
                          <a:pt x="150" y="174"/>
                        </a:lnTo>
                        <a:lnTo>
                          <a:pt x="150" y="173"/>
                        </a:lnTo>
                        <a:lnTo>
                          <a:pt x="150" y="173"/>
                        </a:lnTo>
                        <a:lnTo>
                          <a:pt x="150" y="174"/>
                        </a:lnTo>
                        <a:lnTo>
                          <a:pt x="150" y="173"/>
                        </a:lnTo>
                        <a:lnTo>
                          <a:pt x="150" y="174"/>
                        </a:lnTo>
                        <a:lnTo>
                          <a:pt x="150" y="174"/>
                        </a:lnTo>
                        <a:lnTo>
                          <a:pt x="150" y="174"/>
                        </a:lnTo>
                        <a:lnTo>
                          <a:pt x="150" y="174"/>
                        </a:lnTo>
                        <a:lnTo>
                          <a:pt x="150" y="174"/>
                        </a:lnTo>
                        <a:lnTo>
                          <a:pt x="150" y="174"/>
                        </a:lnTo>
                        <a:lnTo>
                          <a:pt x="150" y="174"/>
                        </a:lnTo>
                        <a:lnTo>
                          <a:pt x="150" y="174"/>
                        </a:lnTo>
                        <a:lnTo>
                          <a:pt x="150" y="174"/>
                        </a:lnTo>
                        <a:lnTo>
                          <a:pt x="150" y="174"/>
                        </a:lnTo>
                        <a:lnTo>
                          <a:pt x="150" y="174"/>
                        </a:lnTo>
                        <a:lnTo>
                          <a:pt x="150" y="174"/>
                        </a:lnTo>
                        <a:lnTo>
                          <a:pt x="150" y="174"/>
                        </a:lnTo>
                        <a:lnTo>
                          <a:pt x="151" y="174"/>
                        </a:lnTo>
                        <a:lnTo>
                          <a:pt x="151" y="174"/>
                        </a:lnTo>
                        <a:lnTo>
                          <a:pt x="151" y="174"/>
                        </a:lnTo>
                        <a:lnTo>
                          <a:pt x="151" y="174"/>
                        </a:lnTo>
                        <a:lnTo>
                          <a:pt x="151" y="174"/>
                        </a:lnTo>
                        <a:lnTo>
                          <a:pt x="151" y="174"/>
                        </a:lnTo>
                        <a:lnTo>
                          <a:pt x="151" y="174"/>
                        </a:lnTo>
                        <a:lnTo>
                          <a:pt x="151" y="174"/>
                        </a:lnTo>
                        <a:lnTo>
                          <a:pt x="151" y="174"/>
                        </a:lnTo>
                        <a:lnTo>
                          <a:pt x="151" y="174"/>
                        </a:lnTo>
                        <a:lnTo>
                          <a:pt x="151" y="174"/>
                        </a:lnTo>
                        <a:lnTo>
                          <a:pt x="151" y="174"/>
                        </a:lnTo>
                        <a:lnTo>
                          <a:pt x="151" y="174"/>
                        </a:lnTo>
                        <a:lnTo>
                          <a:pt x="151" y="174"/>
                        </a:lnTo>
                        <a:lnTo>
                          <a:pt x="151" y="174"/>
                        </a:lnTo>
                        <a:lnTo>
                          <a:pt x="151" y="174"/>
                        </a:lnTo>
                        <a:lnTo>
                          <a:pt x="151" y="175"/>
                        </a:lnTo>
                        <a:lnTo>
                          <a:pt x="151" y="175"/>
                        </a:lnTo>
                        <a:lnTo>
                          <a:pt x="151" y="174"/>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5"/>
                        </a:lnTo>
                        <a:lnTo>
                          <a:pt x="151" y="176"/>
                        </a:lnTo>
                        <a:lnTo>
                          <a:pt x="151" y="176"/>
                        </a:lnTo>
                        <a:lnTo>
                          <a:pt x="151" y="176"/>
                        </a:lnTo>
                        <a:lnTo>
                          <a:pt x="151" y="176"/>
                        </a:lnTo>
                        <a:lnTo>
                          <a:pt x="151" y="176"/>
                        </a:lnTo>
                        <a:lnTo>
                          <a:pt x="151" y="176"/>
                        </a:lnTo>
                        <a:lnTo>
                          <a:pt x="151" y="176"/>
                        </a:lnTo>
                        <a:lnTo>
                          <a:pt x="151" y="176"/>
                        </a:lnTo>
                        <a:lnTo>
                          <a:pt x="151" y="176"/>
                        </a:lnTo>
                        <a:lnTo>
                          <a:pt x="151" y="175"/>
                        </a:lnTo>
                        <a:lnTo>
                          <a:pt x="151" y="176"/>
                        </a:lnTo>
                        <a:lnTo>
                          <a:pt x="151" y="176"/>
                        </a:lnTo>
                        <a:lnTo>
                          <a:pt x="151" y="176"/>
                        </a:lnTo>
                        <a:lnTo>
                          <a:pt x="151" y="176"/>
                        </a:lnTo>
                        <a:lnTo>
                          <a:pt x="151" y="176"/>
                        </a:lnTo>
                        <a:lnTo>
                          <a:pt x="151" y="176"/>
                        </a:lnTo>
                        <a:lnTo>
                          <a:pt x="151" y="176"/>
                        </a:lnTo>
                        <a:lnTo>
                          <a:pt x="151" y="176"/>
                        </a:lnTo>
                        <a:lnTo>
                          <a:pt x="151" y="176"/>
                        </a:lnTo>
                        <a:lnTo>
                          <a:pt x="151" y="176"/>
                        </a:lnTo>
                        <a:lnTo>
                          <a:pt x="151" y="176"/>
                        </a:lnTo>
                        <a:lnTo>
                          <a:pt x="151" y="176"/>
                        </a:lnTo>
                        <a:lnTo>
                          <a:pt x="151" y="176"/>
                        </a:lnTo>
                        <a:lnTo>
                          <a:pt x="151" y="176"/>
                        </a:lnTo>
                        <a:lnTo>
                          <a:pt x="151" y="176"/>
                        </a:lnTo>
                        <a:lnTo>
                          <a:pt x="151" y="176"/>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7"/>
                        </a:lnTo>
                        <a:lnTo>
                          <a:pt x="151" y="178"/>
                        </a:lnTo>
                        <a:lnTo>
                          <a:pt x="151" y="177"/>
                        </a:lnTo>
                        <a:lnTo>
                          <a:pt x="151" y="177"/>
                        </a:lnTo>
                        <a:lnTo>
                          <a:pt x="151" y="178"/>
                        </a:lnTo>
                        <a:lnTo>
                          <a:pt x="151" y="177"/>
                        </a:lnTo>
                        <a:lnTo>
                          <a:pt x="151" y="178"/>
                        </a:lnTo>
                        <a:lnTo>
                          <a:pt x="151" y="178"/>
                        </a:lnTo>
                        <a:lnTo>
                          <a:pt x="151" y="178"/>
                        </a:lnTo>
                        <a:lnTo>
                          <a:pt x="152" y="178"/>
                        </a:lnTo>
                        <a:lnTo>
                          <a:pt x="152" y="178"/>
                        </a:lnTo>
                        <a:lnTo>
                          <a:pt x="152" y="178"/>
                        </a:lnTo>
                        <a:lnTo>
                          <a:pt x="152" y="178"/>
                        </a:lnTo>
                        <a:lnTo>
                          <a:pt x="152" y="178"/>
                        </a:lnTo>
                        <a:lnTo>
                          <a:pt x="152" y="178"/>
                        </a:lnTo>
                        <a:lnTo>
                          <a:pt x="152" y="178"/>
                        </a:lnTo>
                        <a:lnTo>
                          <a:pt x="152" y="178"/>
                        </a:lnTo>
                        <a:lnTo>
                          <a:pt x="152" y="178"/>
                        </a:lnTo>
                        <a:lnTo>
                          <a:pt x="152" y="178"/>
                        </a:lnTo>
                        <a:lnTo>
                          <a:pt x="152" y="178"/>
                        </a:lnTo>
                        <a:lnTo>
                          <a:pt x="152" y="178"/>
                        </a:lnTo>
                        <a:lnTo>
                          <a:pt x="152" y="178"/>
                        </a:lnTo>
                        <a:lnTo>
                          <a:pt x="152" y="178"/>
                        </a:lnTo>
                        <a:lnTo>
                          <a:pt x="152" y="178"/>
                        </a:lnTo>
                        <a:lnTo>
                          <a:pt x="152" y="178"/>
                        </a:lnTo>
                        <a:lnTo>
                          <a:pt x="152" y="178"/>
                        </a:lnTo>
                        <a:lnTo>
                          <a:pt x="152" y="178"/>
                        </a:lnTo>
                        <a:lnTo>
                          <a:pt x="152" y="178"/>
                        </a:lnTo>
                        <a:lnTo>
                          <a:pt x="152" y="178"/>
                        </a:lnTo>
                        <a:lnTo>
                          <a:pt x="152" y="179"/>
                        </a:lnTo>
                        <a:lnTo>
                          <a:pt x="152" y="178"/>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79"/>
                        </a:lnTo>
                        <a:lnTo>
                          <a:pt x="152" y="180"/>
                        </a:lnTo>
                        <a:lnTo>
                          <a:pt x="152" y="180"/>
                        </a:lnTo>
                        <a:lnTo>
                          <a:pt x="152" y="180"/>
                        </a:lnTo>
                        <a:lnTo>
                          <a:pt x="152" y="179"/>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0"/>
                        </a:lnTo>
                        <a:lnTo>
                          <a:pt x="152" y="181"/>
                        </a:lnTo>
                        <a:lnTo>
                          <a:pt x="152" y="181"/>
                        </a:lnTo>
                        <a:lnTo>
                          <a:pt x="152" y="181"/>
                        </a:lnTo>
                        <a:lnTo>
                          <a:pt x="152" y="181"/>
                        </a:lnTo>
                        <a:lnTo>
                          <a:pt x="152" y="181"/>
                        </a:lnTo>
                        <a:lnTo>
                          <a:pt x="152" y="181"/>
                        </a:lnTo>
                        <a:lnTo>
                          <a:pt x="152" y="181"/>
                        </a:lnTo>
                        <a:lnTo>
                          <a:pt x="152" y="181"/>
                        </a:lnTo>
                        <a:lnTo>
                          <a:pt x="152" y="181"/>
                        </a:lnTo>
                        <a:lnTo>
                          <a:pt x="152" y="181"/>
                        </a:lnTo>
                        <a:lnTo>
                          <a:pt x="152" y="181"/>
                        </a:lnTo>
                        <a:lnTo>
                          <a:pt x="152" y="181"/>
                        </a:lnTo>
                        <a:lnTo>
                          <a:pt x="152" y="181"/>
                        </a:lnTo>
                        <a:lnTo>
                          <a:pt x="152" y="181"/>
                        </a:lnTo>
                        <a:lnTo>
                          <a:pt x="152" y="181"/>
                        </a:lnTo>
                        <a:lnTo>
                          <a:pt x="153" y="181"/>
                        </a:lnTo>
                        <a:lnTo>
                          <a:pt x="153" y="181"/>
                        </a:lnTo>
                        <a:lnTo>
                          <a:pt x="153" y="181"/>
                        </a:lnTo>
                        <a:lnTo>
                          <a:pt x="153" y="181"/>
                        </a:lnTo>
                        <a:lnTo>
                          <a:pt x="153" y="181"/>
                        </a:lnTo>
                        <a:lnTo>
                          <a:pt x="153" y="181"/>
                        </a:lnTo>
                        <a:lnTo>
                          <a:pt x="153" y="181"/>
                        </a:lnTo>
                        <a:lnTo>
                          <a:pt x="153" y="181"/>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2"/>
                        </a:lnTo>
                        <a:lnTo>
                          <a:pt x="153" y="183"/>
                        </a:lnTo>
                        <a:lnTo>
                          <a:pt x="153" y="182"/>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3"/>
                        </a:lnTo>
                        <a:lnTo>
                          <a:pt x="153" y="184"/>
                        </a:lnTo>
                        <a:lnTo>
                          <a:pt x="153" y="183"/>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4"/>
                        </a:lnTo>
                        <a:lnTo>
                          <a:pt x="153" y="185"/>
                        </a:lnTo>
                        <a:lnTo>
                          <a:pt x="153" y="184"/>
                        </a:lnTo>
                        <a:lnTo>
                          <a:pt x="153" y="185"/>
                        </a:lnTo>
                        <a:lnTo>
                          <a:pt x="153" y="185"/>
                        </a:lnTo>
                        <a:lnTo>
                          <a:pt x="153" y="185"/>
                        </a:lnTo>
                        <a:lnTo>
                          <a:pt x="153" y="185"/>
                        </a:lnTo>
                        <a:lnTo>
                          <a:pt x="153" y="185"/>
                        </a:lnTo>
                        <a:lnTo>
                          <a:pt x="153" y="185"/>
                        </a:lnTo>
                        <a:lnTo>
                          <a:pt x="153" y="185"/>
                        </a:lnTo>
                        <a:lnTo>
                          <a:pt x="153" y="185"/>
                        </a:lnTo>
                        <a:lnTo>
                          <a:pt x="153" y="185"/>
                        </a:lnTo>
                        <a:lnTo>
                          <a:pt x="153" y="185"/>
                        </a:lnTo>
                        <a:lnTo>
                          <a:pt x="153" y="185"/>
                        </a:lnTo>
                        <a:lnTo>
                          <a:pt x="153" y="185"/>
                        </a:lnTo>
                        <a:lnTo>
                          <a:pt x="153" y="185"/>
                        </a:lnTo>
                        <a:lnTo>
                          <a:pt x="153" y="185"/>
                        </a:lnTo>
                        <a:lnTo>
                          <a:pt x="153" y="185"/>
                        </a:lnTo>
                        <a:lnTo>
                          <a:pt x="153" y="185"/>
                        </a:lnTo>
                        <a:lnTo>
                          <a:pt x="153" y="185"/>
                        </a:lnTo>
                        <a:lnTo>
                          <a:pt x="153" y="185"/>
                        </a:lnTo>
                        <a:lnTo>
                          <a:pt x="153" y="185"/>
                        </a:lnTo>
                        <a:lnTo>
                          <a:pt x="153" y="186"/>
                        </a:lnTo>
                        <a:lnTo>
                          <a:pt x="153" y="185"/>
                        </a:lnTo>
                        <a:lnTo>
                          <a:pt x="153" y="186"/>
                        </a:lnTo>
                        <a:lnTo>
                          <a:pt x="153" y="186"/>
                        </a:lnTo>
                        <a:lnTo>
                          <a:pt x="153" y="186"/>
                        </a:lnTo>
                        <a:lnTo>
                          <a:pt x="153" y="186"/>
                        </a:lnTo>
                        <a:lnTo>
                          <a:pt x="153" y="186"/>
                        </a:lnTo>
                        <a:lnTo>
                          <a:pt x="153" y="186"/>
                        </a:lnTo>
                        <a:lnTo>
                          <a:pt x="153" y="186"/>
                        </a:lnTo>
                        <a:lnTo>
                          <a:pt x="153" y="186"/>
                        </a:lnTo>
                        <a:lnTo>
                          <a:pt x="154" y="186"/>
                        </a:lnTo>
                        <a:lnTo>
                          <a:pt x="154" y="186"/>
                        </a:lnTo>
                        <a:lnTo>
                          <a:pt x="154" y="186"/>
                        </a:lnTo>
                        <a:lnTo>
                          <a:pt x="154" y="186"/>
                        </a:lnTo>
                        <a:lnTo>
                          <a:pt x="154" y="186"/>
                        </a:lnTo>
                        <a:lnTo>
                          <a:pt x="154" y="186"/>
                        </a:lnTo>
                        <a:lnTo>
                          <a:pt x="154" y="186"/>
                        </a:lnTo>
                        <a:lnTo>
                          <a:pt x="154" y="186"/>
                        </a:lnTo>
                        <a:lnTo>
                          <a:pt x="154" y="186"/>
                        </a:lnTo>
                        <a:lnTo>
                          <a:pt x="154" y="186"/>
                        </a:lnTo>
                        <a:lnTo>
                          <a:pt x="154" y="186"/>
                        </a:lnTo>
                        <a:lnTo>
                          <a:pt x="154" y="186"/>
                        </a:lnTo>
                        <a:lnTo>
                          <a:pt x="154" y="186"/>
                        </a:lnTo>
                        <a:lnTo>
                          <a:pt x="154" y="186"/>
                        </a:lnTo>
                        <a:lnTo>
                          <a:pt x="154" y="186"/>
                        </a:lnTo>
                        <a:lnTo>
                          <a:pt x="154" y="186"/>
                        </a:lnTo>
                        <a:lnTo>
                          <a:pt x="154" y="187"/>
                        </a:lnTo>
                        <a:lnTo>
                          <a:pt x="154" y="187"/>
                        </a:lnTo>
                        <a:lnTo>
                          <a:pt x="154" y="187"/>
                        </a:lnTo>
                        <a:lnTo>
                          <a:pt x="154" y="186"/>
                        </a:lnTo>
                        <a:lnTo>
                          <a:pt x="154" y="187"/>
                        </a:lnTo>
                        <a:lnTo>
                          <a:pt x="154" y="187"/>
                        </a:lnTo>
                        <a:lnTo>
                          <a:pt x="154" y="187"/>
                        </a:lnTo>
                        <a:lnTo>
                          <a:pt x="154" y="187"/>
                        </a:lnTo>
                        <a:lnTo>
                          <a:pt x="154" y="187"/>
                        </a:lnTo>
                        <a:lnTo>
                          <a:pt x="154" y="187"/>
                        </a:lnTo>
                        <a:lnTo>
                          <a:pt x="154" y="187"/>
                        </a:lnTo>
                        <a:lnTo>
                          <a:pt x="154" y="187"/>
                        </a:lnTo>
                        <a:lnTo>
                          <a:pt x="154" y="187"/>
                        </a:lnTo>
                        <a:lnTo>
                          <a:pt x="154" y="187"/>
                        </a:lnTo>
                        <a:lnTo>
                          <a:pt x="154" y="187"/>
                        </a:lnTo>
                        <a:lnTo>
                          <a:pt x="154" y="187"/>
                        </a:lnTo>
                        <a:lnTo>
                          <a:pt x="154" y="187"/>
                        </a:lnTo>
                        <a:lnTo>
                          <a:pt x="154" y="187"/>
                        </a:lnTo>
                        <a:lnTo>
                          <a:pt x="154" y="187"/>
                        </a:lnTo>
                        <a:lnTo>
                          <a:pt x="154" y="187"/>
                        </a:lnTo>
                        <a:lnTo>
                          <a:pt x="154" y="187"/>
                        </a:lnTo>
                        <a:lnTo>
                          <a:pt x="154" y="188"/>
                        </a:lnTo>
                        <a:lnTo>
                          <a:pt x="154" y="187"/>
                        </a:lnTo>
                        <a:lnTo>
                          <a:pt x="154" y="188"/>
                        </a:lnTo>
                        <a:lnTo>
                          <a:pt x="154" y="187"/>
                        </a:lnTo>
                        <a:lnTo>
                          <a:pt x="154" y="188"/>
                        </a:lnTo>
                        <a:lnTo>
                          <a:pt x="154" y="188"/>
                        </a:lnTo>
                        <a:lnTo>
                          <a:pt x="154" y="188"/>
                        </a:lnTo>
                        <a:lnTo>
                          <a:pt x="154" y="188"/>
                        </a:lnTo>
                        <a:lnTo>
                          <a:pt x="154" y="188"/>
                        </a:lnTo>
                        <a:lnTo>
                          <a:pt x="154" y="188"/>
                        </a:lnTo>
                        <a:lnTo>
                          <a:pt x="154" y="188"/>
                        </a:lnTo>
                        <a:lnTo>
                          <a:pt x="154" y="188"/>
                        </a:lnTo>
                        <a:lnTo>
                          <a:pt x="154" y="188"/>
                        </a:lnTo>
                        <a:lnTo>
                          <a:pt x="154" y="188"/>
                        </a:lnTo>
                        <a:lnTo>
                          <a:pt x="154" y="188"/>
                        </a:lnTo>
                        <a:lnTo>
                          <a:pt x="154" y="188"/>
                        </a:lnTo>
                        <a:lnTo>
                          <a:pt x="154" y="188"/>
                        </a:lnTo>
                        <a:lnTo>
                          <a:pt x="154" y="188"/>
                        </a:lnTo>
                        <a:lnTo>
                          <a:pt x="154" y="188"/>
                        </a:lnTo>
                        <a:lnTo>
                          <a:pt x="154" y="188"/>
                        </a:lnTo>
                        <a:lnTo>
                          <a:pt x="154" y="188"/>
                        </a:lnTo>
                        <a:lnTo>
                          <a:pt x="154" y="188"/>
                        </a:lnTo>
                        <a:lnTo>
                          <a:pt x="154" y="189"/>
                        </a:lnTo>
                        <a:lnTo>
                          <a:pt x="154" y="189"/>
                        </a:lnTo>
                        <a:lnTo>
                          <a:pt x="154" y="189"/>
                        </a:lnTo>
                        <a:lnTo>
                          <a:pt x="154" y="189"/>
                        </a:lnTo>
                        <a:lnTo>
                          <a:pt x="154" y="188"/>
                        </a:lnTo>
                        <a:lnTo>
                          <a:pt x="154" y="189"/>
                        </a:lnTo>
                        <a:lnTo>
                          <a:pt x="154" y="189"/>
                        </a:lnTo>
                        <a:lnTo>
                          <a:pt x="154" y="189"/>
                        </a:lnTo>
                        <a:lnTo>
                          <a:pt x="154" y="189"/>
                        </a:lnTo>
                        <a:lnTo>
                          <a:pt x="154" y="189"/>
                        </a:lnTo>
                        <a:lnTo>
                          <a:pt x="154" y="189"/>
                        </a:lnTo>
                        <a:lnTo>
                          <a:pt x="154" y="189"/>
                        </a:lnTo>
                        <a:lnTo>
                          <a:pt x="154" y="189"/>
                        </a:lnTo>
                        <a:lnTo>
                          <a:pt x="154" y="189"/>
                        </a:lnTo>
                        <a:lnTo>
                          <a:pt x="154" y="189"/>
                        </a:lnTo>
                        <a:lnTo>
                          <a:pt x="154" y="189"/>
                        </a:lnTo>
                        <a:lnTo>
                          <a:pt x="154" y="189"/>
                        </a:lnTo>
                        <a:lnTo>
                          <a:pt x="154" y="189"/>
                        </a:lnTo>
                        <a:lnTo>
                          <a:pt x="154" y="189"/>
                        </a:lnTo>
                        <a:lnTo>
                          <a:pt x="154" y="189"/>
                        </a:lnTo>
                        <a:lnTo>
                          <a:pt x="154" y="189"/>
                        </a:lnTo>
                        <a:lnTo>
                          <a:pt x="154" y="189"/>
                        </a:lnTo>
                        <a:lnTo>
                          <a:pt x="154" y="190"/>
                        </a:lnTo>
                        <a:lnTo>
                          <a:pt x="154" y="189"/>
                        </a:lnTo>
                        <a:lnTo>
                          <a:pt x="154" y="189"/>
                        </a:lnTo>
                        <a:lnTo>
                          <a:pt x="154" y="189"/>
                        </a:lnTo>
                        <a:lnTo>
                          <a:pt x="154" y="189"/>
                        </a:lnTo>
                        <a:lnTo>
                          <a:pt x="154" y="189"/>
                        </a:lnTo>
                        <a:lnTo>
                          <a:pt x="154" y="190"/>
                        </a:lnTo>
                        <a:lnTo>
                          <a:pt x="154" y="189"/>
                        </a:lnTo>
                        <a:lnTo>
                          <a:pt x="154" y="189"/>
                        </a:lnTo>
                        <a:lnTo>
                          <a:pt x="154" y="190"/>
                        </a:lnTo>
                        <a:lnTo>
                          <a:pt x="154" y="190"/>
                        </a:lnTo>
                        <a:lnTo>
                          <a:pt x="154" y="190"/>
                        </a:lnTo>
                        <a:lnTo>
                          <a:pt x="154" y="190"/>
                        </a:lnTo>
                        <a:lnTo>
                          <a:pt x="154" y="190"/>
                        </a:lnTo>
                        <a:lnTo>
                          <a:pt x="154" y="190"/>
                        </a:lnTo>
                        <a:lnTo>
                          <a:pt x="154" y="190"/>
                        </a:lnTo>
                        <a:lnTo>
                          <a:pt x="154" y="190"/>
                        </a:lnTo>
                        <a:lnTo>
                          <a:pt x="155" y="190"/>
                        </a:lnTo>
                        <a:lnTo>
                          <a:pt x="155" y="190"/>
                        </a:lnTo>
                        <a:lnTo>
                          <a:pt x="155" y="190"/>
                        </a:lnTo>
                        <a:lnTo>
                          <a:pt x="155" y="190"/>
                        </a:lnTo>
                        <a:lnTo>
                          <a:pt x="155" y="190"/>
                        </a:lnTo>
                        <a:lnTo>
                          <a:pt x="155" y="190"/>
                        </a:lnTo>
                        <a:lnTo>
                          <a:pt x="155" y="190"/>
                        </a:lnTo>
                        <a:lnTo>
                          <a:pt x="155" y="190"/>
                        </a:lnTo>
                        <a:lnTo>
                          <a:pt x="155" y="190"/>
                        </a:lnTo>
                        <a:lnTo>
                          <a:pt x="155" y="190"/>
                        </a:lnTo>
                        <a:lnTo>
                          <a:pt x="155" y="191"/>
                        </a:lnTo>
                        <a:lnTo>
                          <a:pt x="155" y="191"/>
                        </a:lnTo>
                        <a:lnTo>
                          <a:pt x="155" y="191"/>
                        </a:lnTo>
                        <a:lnTo>
                          <a:pt x="155" y="191"/>
                        </a:lnTo>
                        <a:lnTo>
                          <a:pt x="155" y="191"/>
                        </a:lnTo>
                        <a:lnTo>
                          <a:pt x="155" y="191"/>
                        </a:lnTo>
                        <a:lnTo>
                          <a:pt x="155" y="191"/>
                        </a:lnTo>
                        <a:lnTo>
                          <a:pt x="155" y="191"/>
                        </a:lnTo>
                        <a:lnTo>
                          <a:pt x="155" y="191"/>
                        </a:lnTo>
                        <a:lnTo>
                          <a:pt x="155" y="191"/>
                        </a:lnTo>
                        <a:lnTo>
                          <a:pt x="155" y="191"/>
                        </a:lnTo>
                        <a:lnTo>
                          <a:pt x="155" y="191"/>
                        </a:lnTo>
                        <a:lnTo>
                          <a:pt x="155" y="191"/>
                        </a:lnTo>
                        <a:lnTo>
                          <a:pt x="155" y="191"/>
                        </a:lnTo>
                        <a:lnTo>
                          <a:pt x="155" y="191"/>
                        </a:lnTo>
                        <a:lnTo>
                          <a:pt x="155" y="191"/>
                        </a:lnTo>
                        <a:lnTo>
                          <a:pt x="155" y="191"/>
                        </a:lnTo>
                        <a:lnTo>
                          <a:pt x="155" y="191"/>
                        </a:lnTo>
                        <a:lnTo>
                          <a:pt x="155" y="191"/>
                        </a:lnTo>
                        <a:lnTo>
                          <a:pt x="155" y="192"/>
                        </a:lnTo>
                        <a:lnTo>
                          <a:pt x="155" y="191"/>
                        </a:lnTo>
                        <a:lnTo>
                          <a:pt x="155" y="191"/>
                        </a:lnTo>
                        <a:lnTo>
                          <a:pt x="155" y="192"/>
                        </a:lnTo>
                        <a:lnTo>
                          <a:pt x="155" y="192"/>
                        </a:lnTo>
                        <a:lnTo>
                          <a:pt x="155" y="192"/>
                        </a:lnTo>
                        <a:lnTo>
                          <a:pt x="155" y="192"/>
                        </a:lnTo>
                        <a:lnTo>
                          <a:pt x="155" y="192"/>
                        </a:lnTo>
                        <a:lnTo>
                          <a:pt x="155" y="192"/>
                        </a:lnTo>
                        <a:lnTo>
                          <a:pt x="155" y="192"/>
                        </a:lnTo>
                        <a:lnTo>
                          <a:pt x="155" y="192"/>
                        </a:lnTo>
                        <a:lnTo>
                          <a:pt x="155" y="192"/>
                        </a:lnTo>
                        <a:lnTo>
                          <a:pt x="155" y="192"/>
                        </a:lnTo>
                        <a:lnTo>
                          <a:pt x="155" y="192"/>
                        </a:lnTo>
                        <a:lnTo>
                          <a:pt x="155" y="192"/>
                        </a:lnTo>
                        <a:lnTo>
                          <a:pt x="155" y="192"/>
                        </a:lnTo>
                        <a:lnTo>
                          <a:pt x="155" y="192"/>
                        </a:lnTo>
                        <a:lnTo>
                          <a:pt x="155" y="192"/>
                        </a:lnTo>
                        <a:lnTo>
                          <a:pt x="155" y="192"/>
                        </a:lnTo>
                        <a:lnTo>
                          <a:pt x="155" y="192"/>
                        </a:lnTo>
                        <a:lnTo>
                          <a:pt x="155" y="193"/>
                        </a:lnTo>
                        <a:lnTo>
                          <a:pt x="155" y="192"/>
                        </a:lnTo>
                        <a:lnTo>
                          <a:pt x="155" y="192"/>
                        </a:lnTo>
                        <a:lnTo>
                          <a:pt x="155" y="192"/>
                        </a:lnTo>
                        <a:lnTo>
                          <a:pt x="155" y="193"/>
                        </a:lnTo>
                        <a:lnTo>
                          <a:pt x="155" y="193"/>
                        </a:lnTo>
                        <a:lnTo>
                          <a:pt x="155" y="193"/>
                        </a:lnTo>
                        <a:lnTo>
                          <a:pt x="155" y="193"/>
                        </a:lnTo>
                        <a:lnTo>
                          <a:pt x="155" y="193"/>
                        </a:lnTo>
                        <a:lnTo>
                          <a:pt x="155" y="193"/>
                        </a:lnTo>
                        <a:lnTo>
                          <a:pt x="155" y="193"/>
                        </a:lnTo>
                        <a:lnTo>
                          <a:pt x="155" y="193"/>
                        </a:lnTo>
                        <a:lnTo>
                          <a:pt x="155" y="193"/>
                        </a:lnTo>
                        <a:lnTo>
                          <a:pt x="155" y="193"/>
                        </a:lnTo>
                        <a:lnTo>
                          <a:pt x="155" y="193"/>
                        </a:lnTo>
                        <a:lnTo>
                          <a:pt x="155" y="193"/>
                        </a:lnTo>
                        <a:lnTo>
                          <a:pt x="155" y="193"/>
                        </a:lnTo>
                        <a:lnTo>
                          <a:pt x="155" y="193"/>
                        </a:lnTo>
                        <a:lnTo>
                          <a:pt x="155" y="193"/>
                        </a:lnTo>
                        <a:lnTo>
                          <a:pt x="155" y="193"/>
                        </a:lnTo>
                        <a:lnTo>
                          <a:pt x="155" y="193"/>
                        </a:lnTo>
                        <a:lnTo>
                          <a:pt x="155" y="193"/>
                        </a:lnTo>
                        <a:lnTo>
                          <a:pt x="155" y="193"/>
                        </a:lnTo>
                        <a:lnTo>
                          <a:pt x="155" y="193"/>
                        </a:lnTo>
                        <a:lnTo>
                          <a:pt x="155" y="194"/>
                        </a:lnTo>
                        <a:lnTo>
                          <a:pt x="155" y="193"/>
                        </a:lnTo>
                        <a:lnTo>
                          <a:pt x="155" y="193"/>
                        </a:lnTo>
                        <a:lnTo>
                          <a:pt x="155" y="193"/>
                        </a:lnTo>
                        <a:lnTo>
                          <a:pt x="155" y="194"/>
                        </a:lnTo>
                        <a:lnTo>
                          <a:pt x="155" y="194"/>
                        </a:lnTo>
                        <a:lnTo>
                          <a:pt x="155" y="194"/>
                        </a:lnTo>
                        <a:lnTo>
                          <a:pt x="155" y="194"/>
                        </a:lnTo>
                        <a:lnTo>
                          <a:pt x="155" y="194"/>
                        </a:lnTo>
                        <a:lnTo>
                          <a:pt x="155" y="194"/>
                        </a:lnTo>
                        <a:lnTo>
                          <a:pt x="155" y="194"/>
                        </a:lnTo>
                        <a:lnTo>
                          <a:pt x="155" y="194"/>
                        </a:lnTo>
                        <a:lnTo>
                          <a:pt x="155" y="194"/>
                        </a:lnTo>
                        <a:lnTo>
                          <a:pt x="155" y="194"/>
                        </a:lnTo>
                        <a:lnTo>
                          <a:pt x="155" y="194"/>
                        </a:lnTo>
                        <a:lnTo>
                          <a:pt x="155" y="194"/>
                        </a:lnTo>
                        <a:lnTo>
                          <a:pt x="155" y="194"/>
                        </a:lnTo>
                        <a:lnTo>
                          <a:pt x="155" y="194"/>
                        </a:lnTo>
                        <a:lnTo>
                          <a:pt x="155" y="194"/>
                        </a:lnTo>
                        <a:lnTo>
                          <a:pt x="155" y="195"/>
                        </a:lnTo>
                        <a:lnTo>
                          <a:pt x="155" y="195"/>
                        </a:lnTo>
                        <a:lnTo>
                          <a:pt x="155" y="194"/>
                        </a:lnTo>
                        <a:lnTo>
                          <a:pt x="155" y="195"/>
                        </a:lnTo>
                        <a:lnTo>
                          <a:pt x="155" y="195"/>
                        </a:lnTo>
                        <a:lnTo>
                          <a:pt x="155" y="195"/>
                        </a:lnTo>
                        <a:lnTo>
                          <a:pt x="155" y="195"/>
                        </a:lnTo>
                        <a:lnTo>
                          <a:pt x="155" y="195"/>
                        </a:lnTo>
                        <a:lnTo>
                          <a:pt x="155" y="195"/>
                        </a:lnTo>
                        <a:lnTo>
                          <a:pt x="155" y="195"/>
                        </a:lnTo>
                        <a:lnTo>
                          <a:pt x="155" y="195"/>
                        </a:lnTo>
                        <a:lnTo>
                          <a:pt x="155" y="195"/>
                        </a:lnTo>
                        <a:lnTo>
                          <a:pt x="155" y="195"/>
                        </a:lnTo>
                        <a:lnTo>
                          <a:pt x="155" y="195"/>
                        </a:lnTo>
                        <a:lnTo>
                          <a:pt x="155" y="195"/>
                        </a:lnTo>
                        <a:lnTo>
                          <a:pt x="155" y="195"/>
                        </a:lnTo>
                        <a:lnTo>
                          <a:pt x="156" y="195"/>
                        </a:lnTo>
                        <a:lnTo>
                          <a:pt x="156" y="195"/>
                        </a:lnTo>
                        <a:lnTo>
                          <a:pt x="156" y="195"/>
                        </a:lnTo>
                        <a:lnTo>
                          <a:pt x="156" y="195"/>
                        </a:lnTo>
                        <a:lnTo>
                          <a:pt x="156" y="195"/>
                        </a:lnTo>
                        <a:lnTo>
                          <a:pt x="156" y="195"/>
                        </a:lnTo>
                        <a:lnTo>
                          <a:pt x="156" y="195"/>
                        </a:lnTo>
                        <a:lnTo>
                          <a:pt x="156" y="196"/>
                        </a:lnTo>
                        <a:lnTo>
                          <a:pt x="156" y="196"/>
                        </a:lnTo>
                        <a:lnTo>
                          <a:pt x="156" y="196"/>
                        </a:lnTo>
                        <a:lnTo>
                          <a:pt x="156" y="196"/>
                        </a:lnTo>
                        <a:lnTo>
                          <a:pt x="156" y="196"/>
                        </a:lnTo>
                        <a:lnTo>
                          <a:pt x="156" y="196"/>
                        </a:lnTo>
                        <a:lnTo>
                          <a:pt x="156" y="196"/>
                        </a:lnTo>
                        <a:lnTo>
                          <a:pt x="156" y="196"/>
                        </a:lnTo>
                        <a:lnTo>
                          <a:pt x="156" y="196"/>
                        </a:lnTo>
                        <a:lnTo>
                          <a:pt x="156" y="196"/>
                        </a:lnTo>
                        <a:lnTo>
                          <a:pt x="156" y="196"/>
                        </a:lnTo>
                        <a:lnTo>
                          <a:pt x="156" y="196"/>
                        </a:lnTo>
                        <a:lnTo>
                          <a:pt x="156" y="196"/>
                        </a:lnTo>
                        <a:lnTo>
                          <a:pt x="156" y="196"/>
                        </a:lnTo>
                        <a:lnTo>
                          <a:pt x="156" y="196"/>
                        </a:lnTo>
                        <a:lnTo>
                          <a:pt x="156" y="196"/>
                        </a:lnTo>
                        <a:lnTo>
                          <a:pt x="156" y="196"/>
                        </a:lnTo>
                        <a:lnTo>
                          <a:pt x="156" y="197"/>
                        </a:lnTo>
                        <a:lnTo>
                          <a:pt x="156" y="196"/>
                        </a:lnTo>
                        <a:lnTo>
                          <a:pt x="156" y="197"/>
                        </a:lnTo>
                        <a:lnTo>
                          <a:pt x="156" y="197"/>
                        </a:lnTo>
                        <a:lnTo>
                          <a:pt x="156" y="197"/>
                        </a:lnTo>
                        <a:lnTo>
                          <a:pt x="156" y="197"/>
                        </a:lnTo>
                        <a:lnTo>
                          <a:pt x="156" y="197"/>
                        </a:lnTo>
                        <a:lnTo>
                          <a:pt x="156" y="197"/>
                        </a:lnTo>
                        <a:lnTo>
                          <a:pt x="156" y="197"/>
                        </a:lnTo>
                        <a:lnTo>
                          <a:pt x="156" y="197"/>
                        </a:lnTo>
                        <a:lnTo>
                          <a:pt x="156" y="197"/>
                        </a:lnTo>
                        <a:lnTo>
                          <a:pt x="156" y="197"/>
                        </a:lnTo>
                        <a:lnTo>
                          <a:pt x="156" y="197"/>
                        </a:lnTo>
                        <a:lnTo>
                          <a:pt x="156" y="197"/>
                        </a:lnTo>
                        <a:lnTo>
                          <a:pt x="156" y="197"/>
                        </a:lnTo>
                        <a:lnTo>
                          <a:pt x="156" y="197"/>
                        </a:lnTo>
                        <a:lnTo>
                          <a:pt x="156" y="197"/>
                        </a:lnTo>
                        <a:lnTo>
                          <a:pt x="156" y="197"/>
                        </a:lnTo>
                        <a:lnTo>
                          <a:pt x="156" y="197"/>
                        </a:lnTo>
                        <a:lnTo>
                          <a:pt x="156" y="197"/>
                        </a:lnTo>
                        <a:lnTo>
                          <a:pt x="156" y="197"/>
                        </a:lnTo>
                        <a:lnTo>
                          <a:pt x="156" y="198"/>
                        </a:lnTo>
                        <a:lnTo>
                          <a:pt x="156" y="197"/>
                        </a:lnTo>
                        <a:lnTo>
                          <a:pt x="156" y="198"/>
                        </a:lnTo>
                        <a:lnTo>
                          <a:pt x="156" y="198"/>
                        </a:lnTo>
                        <a:lnTo>
                          <a:pt x="156" y="198"/>
                        </a:lnTo>
                        <a:lnTo>
                          <a:pt x="156" y="198"/>
                        </a:lnTo>
                        <a:lnTo>
                          <a:pt x="156" y="198"/>
                        </a:lnTo>
                        <a:lnTo>
                          <a:pt x="156" y="198"/>
                        </a:lnTo>
                        <a:lnTo>
                          <a:pt x="156" y="198"/>
                        </a:lnTo>
                        <a:lnTo>
                          <a:pt x="156" y="198"/>
                        </a:lnTo>
                        <a:lnTo>
                          <a:pt x="156" y="198"/>
                        </a:lnTo>
                        <a:lnTo>
                          <a:pt x="156" y="198"/>
                        </a:lnTo>
                        <a:lnTo>
                          <a:pt x="156" y="198"/>
                        </a:lnTo>
                        <a:lnTo>
                          <a:pt x="156" y="198"/>
                        </a:lnTo>
                        <a:lnTo>
                          <a:pt x="156" y="198"/>
                        </a:lnTo>
                        <a:lnTo>
                          <a:pt x="156" y="198"/>
                        </a:lnTo>
                        <a:lnTo>
                          <a:pt x="156" y="198"/>
                        </a:lnTo>
                        <a:lnTo>
                          <a:pt x="156" y="198"/>
                        </a:lnTo>
                        <a:lnTo>
                          <a:pt x="156" y="198"/>
                        </a:lnTo>
                        <a:lnTo>
                          <a:pt x="156" y="198"/>
                        </a:lnTo>
                        <a:lnTo>
                          <a:pt x="156" y="198"/>
                        </a:lnTo>
                        <a:lnTo>
                          <a:pt x="156" y="198"/>
                        </a:lnTo>
                        <a:lnTo>
                          <a:pt x="156" y="199"/>
                        </a:lnTo>
                        <a:lnTo>
                          <a:pt x="156" y="198"/>
                        </a:lnTo>
                        <a:lnTo>
                          <a:pt x="156" y="199"/>
                        </a:lnTo>
                        <a:lnTo>
                          <a:pt x="156" y="199"/>
                        </a:lnTo>
                        <a:lnTo>
                          <a:pt x="156" y="199"/>
                        </a:lnTo>
                        <a:lnTo>
                          <a:pt x="156" y="199"/>
                        </a:lnTo>
                        <a:lnTo>
                          <a:pt x="156" y="199"/>
                        </a:lnTo>
                        <a:lnTo>
                          <a:pt x="156" y="199"/>
                        </a:lnTo>
                        <a:lnTo>
                          <a:pt x="156" y="199"/>
                        </a:lnTo>
                        <a:lnTo>
                          <a:pt x="156" y="199"/>
                        </a:lnTo>
                        <a:lnTo>
                          <a:pt x="156" y="199"/>
                        </a:lnTo>
                        <a:lnTo>
                          <a:pt x="156" y="199"/>
                        </a:lnTo>
                        <a:lnTo>
                          <a:pt x="156" y="199"/>
                        </a:lnTo>
                        <a:lnTo>
                          <a:pt x="156" y="199"/>
                        </a:lnTo>
                        <a:lnTo>
                          <a:pt x="156" y="199"/>
                        </a:lnTo>
                        <a:lnTo>
                          <a:pt x="156" y="200"/>
                        </a:lnTo>
                        <a:lnTo>
                          <a:pt x="156" y="199"/>
                        </a:lnTo>
                        <a:lnTo>
                          <a:pt x="156" y="199"/>
                        </a:lnTo>
                        <a:lnTo>
                          <a:pt x="156" y="199"/>
                        </a:lnTo>
                        <a:lnTo>
                          <a:pt x="156" y="200"/>
                        </a:lnTo>
                        <a:lnTo>
                          <a:pt x="156" y="200"/>
                        </a:lnTo>
                        <a:lnTo>
                          <a:pt x="156" y="200"/>
                        </a:lnTo>
                        <a:lnTo>
                          <a:pt x="156" y="200"/>
                        </a:lnTo>
                        <a:lnTo>
                          <a:pt x="156" y="200"/>
                        </a:lnTo>
                        <a:lnTo>
                          <a:pt x="156" y="200"/>
                        </a:lnTo>
                        <a:lnTo>
                          <a:pt x="156" y="200"/>
                        </a:lnTo>
                        <a:lnTo>
                          <a:pt x="156" y="200"/>
                        </a:lnTo>
                        <a:lnTo>
                          <a:pt x="156" y="200"/>
                        </a:lnTo>
                        <a:lnTo>
                          <a:pt x="156" y="200"/>
                        </a:lnTo>
                        <a:lnTo>
                          <a:pt x="156" y="200"/>
                        </a:lnTo>
                        <a:lnTo>
                          <a:pt x="157" y="200"/>
                        </a:lnTo>
                        <a:lnTo>
                          <a:pt x="157" y="200"/>
                        </a:lnTo>
                        <a:lnTo>
                          <a:pt x="157" y="200"/>
                        </a:lnTo>
                        <a:lnTo>
                          <a:pt x="157" y="200"/>
                        </a:lnTo>
                        <a:lnTo>
                          <a:pt x="157" y="200"/>
                        </a:lnTo>
                        <a:lnTo>
                          <a:pt x="157" y="200"/>
                        </a:lnTo>
                        <a:lnTo>
                          <a:pt x="157" y="201"/>
                        </a:lnTo>
                        <a:lnTo>
                          <a:pt x="157" y="201"/>
                        </a:lnTo>
                        <a:lnTo>
                          <a:pt x="157" y="201"/>
                        </a:lnTo>
                        <a:lnTo>
                          <a:pt x="157" y="201"/>
                        </a:lnTo>
                        <a:lnTo>
                          <a:pt x="157" y="201"/>
                        </a:lnTo>
                        <a:lnTo>
                          <a:pt x="157" y="201"/>
                        </a:lnTo>
                        <a:lnTo>
                          <a:pt x="157" y="201"/>
                        </a:lnTo>
                        <a:lnTo>
                          <a:pt x="157" y="201"/>
                        </a:lnTo>
                        <a:lnTo>
                          <a:pt x="157" y="201"/>
                        </a:lnTo>
                        <a:lnTo>
                          <a:pt x="157" y="201"/>
                        </a:lnTo>
                        <a:lnTo>
                          <a:pt x="157" y="201"/>
                        </a:lnTo>
                        <a:lnTo>
                          <a:pt x="157" y="201"/>
                        </a:lnTo>
                        <a:lnTo>
                          <a:pt x="157" y="201"/>
                        </a:lnTo>
                        <a:lnTo>
                          <a:pt x="157" y="201"/>
                        </a:lnTo>
                        <a:lnTo>
                          <a:pt x="157" y="201"/>
                        </a:lnTo>
                        <a:lnTo>
                          <a:pt x="157" y="201"/>
                        </a:lnTo>
                        <a:lnTo>
                          <a:pt x="157" y="201"/>
                        </a:lnTo>
                        <a:lnTo>
                          <a:pt x="157" y="201"/>
                        </a:lnTo>
                        <a:lnTo>
                          <a:pt x="157" y="201"/>
                        </a:lnTo>
                        <a:lnTo>
                          <a:pt x="157" y="201"/>
                        </a:lnTo>
                        <a:lnTo>
                          <a:pt x="157" y="202"/>
                        </a:lnTo>
                        <a:lnTo>
                          <a:pt x="157" y="202"/>
                        </a:lnTo>
                        <a:lnTo>
                          <a:pt x="157" y="202"/>
                        </a:lnTo>
                        <a:lnTo>
                          <a:pt x="157" y="202"/>
                        </a:lnTo>
                        <a:lnTo>
                          <a:pt x="157" y="202"/>
                        </a:lnTo>
                        <a:lnTo>
                          <a:pt x="157" y="202"/>
                        </a:lnTo>
                        <a:lnTo>
                          <a:pt x="157" y="202"/>
                        </a:lnTo>
                        <a:lnTo>
                          <a:pt x="157" y="202"/>
                        </a:lnTo>
                        <a:lnTo>
                          <a:pt x="157" y="202"/>
                        </a:lnTo>
                        <a:lnTo>
                          <a:pt x="157" y="202"/>
                        </a:lnTo>
                        <a:lnTo>
                          <a:pt x="157" y="202"/>
                        </a:lnTo>
                        <a:lnTo>
                          <a:pt x="157" y="202"/>
                        </a:lnTo>
                        <a:lnTo>
                          <a:pt x="157" y="202"/>
                        </a:lnTo>
                        <a:lnTo>
                          <a:pt x="157" y="202"/>
                        </a:lnTo>
                        <a:lnTo>
                          <a:pt x="157" y="202"/>
                        </a:lnTo>
                        <a:lnTo>
                          <a:pt x="157" y="203"/>
                        </a:lnTo>
                        <a:lnTo>
                          <a:pt x="157" y="202"/>
                        </a:lnTo>
                        <a:lnTo>
                          <a:pt x="157" y="203"/>
                        </a:lnTo>
                        <a:lnTo>
                          <a:pt x="157" y="203"/>
                        </a:lnTo>
                        <a:lnTo>
                          <a:pt x="157" y="203"/>
                        </a:lnTo>
                        <a:lnTo>
                          <a:pt x="157" y="203"/>
                        </a:lnTo>
                        <a:lnTo>
                          <a:pt x="157" y="203"/>
                        </a:lnTo>
                        <a:lnTo>
                          <a:pt x="157" y="203"/>
                        </a:lnTo>
                        <a:lnTo>
                          <a:pt x="157" y="203"/>
                        </a:lnTo>
                        <a:lnTo>
                          <a:pt x="157" y="203"/>
                        </a:lnTo>
                        <a:lnTo>
                          <a:pt x="157" y="203"/>
                        </a:lnTo>
                        <a:lnTo>
                          <a:pt x="157" y="203"/>
                        </a:lnTo>
                        <a:lnTo>
                          <a:pt x="157" y="203"/>
                        </a:lnTo>
                        <a:lnTo>
                          <a:pt x="157" y="203"/>
                        </a:lnTo>
                        <a:lnTo>
                          <a:pt x="157" y="203"/>
                        </a:lnTo>
                        <a:lnTo>
                          <a:pt x="157" y="203"/>
                        </a:lnTo>
                        <a:lnTo>
                          <a:pt x="157" y="203"/>
                        </a:lnTo>
                        <a:lnTo>
                          <a:pt x="157" y="203"/>
                        </a:lnTo>
                        <a:lnTo>
                          <a:pt x="157" y="203"/>
                        </a:lnTo>
                        <a:lnTo>
                          <a:pt x="157" y="204"/>
                        </a:lnTo>
                        <a:lnTo>
                          <a:pt x="157" y="203"/>
                        </a:lnTo>
                        <a:lnTo>
                          <a:pt x="157" y="204"/>
                        </a:lnTo>
                        <a:lnTo>
                          <a:pt x="157" y="204"/>
                        </a:lnTo>
                        <a:lnTo>
                          <a:pt x="157" y="204"/>
                        </a:lnTo>
                        <a:lnTo>
                          <a:pt x="157" y="204"/>
                        </a:lnTo>
                        <a:lnTo>
                          <a:pt x="157" y="204"/>
                        </a:lnTo>
                        <a:lnTo>
                          <a:pt x="157" y="204"/>
                        </a:lnTo>
                        <a:lnTo>
                          <a:pt x="157" y="204"/>
                        </a:lnTo>
                        <a:lnTo>
                          <a:pt x="157" y="204"/>
                        </a:lnTo>
                        <a:lnTo>
                          <a:pt x="157" y="204"/>
                        </a:lnTo>
                        <a:lnTo>
                          <a:pt x="157" y="204"/>
                        </a:lnTo>
                        <a:lnTo>
                          <a:pt x="157" y="204"/>
                        </a:lnTo>
                        <a:lnTo>
                          <a:pt x="157" y="204"/>
                        </a:lnTo>
                        <a:lnTo>
                          <a:pt x="157" y="205"/>
                        </a:lnTo>
                        <a:lnTo>
                          <a:pt x="157" y="204"/>
                        </a:lnTo>
                        <a:lnTo>
                          <a:pt x="157" y="204"/>
                        </a:lnTo>
                        <a:lnTo>
                          <a:pt x="157" y="205"/>
                        </a:lnTo>
                        <a:lnTo>
                          <a:pt x="157" y="205"/>
                        </a:lnTo>
                        <a:lnTo>
                          <a:pt x="157" y="205"/>
                        </a:lnTo>
                        <a:lnTo>
                          <a:pt x="157" y="205"/>
                        </a:lnTo>
                        <a:lnTo>
                          <a:pt x="157" y="205"/>
                        </a:lnTo>
                        <a:lnTo>
                          <a:pt x="157" y="205"/>
                        </a:lnTo>
                        <a:lnTo>
                          <a:pt x="157" y="205"/>
                        </a:lnTo>
                        <a:lnTo>
                          <a:pt x="157" y="205"/>
                        </a:lnTo>
                        <a:lnTo>
                          <a:pt x="157" y="205"/>
                        </a:lnTo>
                        <a:lnTo>
                          <a:pt x="157" y="205"/>
                        </a:lnTo>
                        <a:lnTo>
                          <a:pt x="157" y="205"/>
                        </a:lnTo>
                        <a:lnTo>
                          <a:pt x="157" y="205"/>
                        </a:lnTo>
                        <a:lnTo>
                          <a:pt x="157" y="205"/>
                        </a:lnTo>
                        <a:lnTo>
                          <a:pt x="157" y="205"/>
                        </a:lnTo>
                        <a:lnTo>
                          <a:pt x="157" y="205"/>
                        </a:lnTo>
                        <a:lnTo>
                          <a:pt x="157" y="205"/>
                        </a:lnTo>
                        <a:lnTo>
                          <a:pt x="157" y="206"/>
                        </a:lnTo>
                        <a:lnTo>
                          <a:pt x="157" y="206"/>
                        </a:lnTo>
                        <a:lnTo>
                          <a:pt x="157" y="205"/>
                        </a:lnTo>
                        <a:lnTo>
                          <a:pt x="157" y="206"/>
                        </a:lnTo>
                        <a:lnTo>
                          <a:pt x="157" y="206"/>
                        </a:lnTo>
                        <a:lnTo>
                          <a:pt x="157" y="206"/>
                        </a:lnTo>
                        <a:lnTo>
                          <a:pt x="157" y="206"/>
                        </a:lnTo>
                        <a:lnTo>
                          <a:pt x="157" y="206"/>
                        </a:lnTo>
                        <a:lnTo>
                          <a:pt x="157" y="206"/>
                        </a:lnTo>
                        <a:lnTo>
                          <a:pt x="157" y="206"/>
                        </a:lnTo>
                        <a:lnTo>
                          <a:pt x="157" y="206"/>
                        </a:lnTo>
                        <a:lnTo>
                          <a:pt x="157" y="206"/>
                        </a:lnTo>
                        <a:lnTo>
                          <a:pt x="157" y="206"/>
                        </a:lnTo>
                        <a:lnTo>
                          <a:pt x="157" y="207"/>
                        </a:lnTo>
                        <a:lnTo>
                          <a:pt x="157" y="206"/>
                        </a:lnTo>
                        <a:lnTo>
                          <a:pt x="158" y="206"/>
                        </a:lnTo>
                        <a:lnTo>
                          <a:pt x="158" y="207"/>
                        </a:lnTo>
                        <a:lnTo>
                          <a:pt x="158" y="206"/>
                        </a:lnTo>
                        <a:lnTo>
                          <a:pt x="158" y="206"/>
                        </a:lnTo>
                        <a:lnTo>
                          <a:pt x="158" y="207"/>
                        </a:lnTo>
                        <a:lnTo>
                          <a:pt x="158" y="207"/>
                        </a:lnTo>
                        <a:lnTo>
                          <a:pt x="158" y="207"/>
                        </a:lnTo>
                        <a:lnTo>
                          <a:pt x="158" y="207"/>
                        </a:lnTo>
                        <a:lnTo>
                          <a:pt x="158" y="207"/>
                        </a:lnTo>
                        <a:lnTo>
                          <a:pt x="158" y="207"/>
                        </a:lnTo>
                        <a:lnTo>
                          <a:pt x="158" y="207"/>
                        </a:lnTo>
                        <a:lnTo>
                          <a:pt x="158" y="207"/>
                        </a:lnTo>
                        <a:lnTo>
                          <a:pt x="158" y="207"/>
                        </a:lnTo>
                        <a:lnTo>
                          <a:pt x="158" y="207"/>
                        </a:lnTo>
                        <a:lnTo>
                          <a:pt x="158" y="207"/>
                        </a:lnTo>
                        <a:lnTo>
                          <a:pt x="158" y="207"/>
                        </a:lnTo>
                        <a:lnTo>
                          <a:pt x="158" y="208"/>
                        </a:lnTo>
                        <a:lnTo>
                          <a:pt x="158" y="207"/>
                        </a:lnTo>
                        <a:lnTo>
                          <a:pt x="158" y="207"/>
                        </a:lnTo>
                        <a:lnTo>
                          <a:pt x="158" y="207"/>
                        </a:lnTo>
                        <a:lnTo>
                          <a:pt x="158" y="208"/>
                        </a:lnTo>
                        <a:lnTo>
                          <a:pt x="158" y="208"/>
                        </a:lnTo>
                        <a:lnTo>
                          <a:pt x="158" y="208"/>
                        </a:lnTo>
                        <a:lnTo>
                          <a:pt x="158" y="208"/>
                        </a:lnTo>
                        <a:lnTo>
                          <a:pt x="158" y="208"/>
                        </a:lnTo>
                        <a:lnTo>
                          <a:pt x="158" y="208"/>
                        </a:lnTo>
                        <a:lnTo>
                          <a:pt x="158" y="208"/>
                        </a:lnTo>
                        <a:lnTo>
                          <a:pt x="158" y="208"/>
                        </a:lnTo>
                        <a:lnTo>
                          <a:pt x="158" y="208"/>
                        </a:lnTo>
                        <a:lnTo>
                          <a:pt x="158" y="208"/>
                        </a:lnTo>
                        <a:lnTo>
                          <a:pt x="158" y="208"/>
                        </a:lnTo>
                        <a:lnTo>
                          <a:pt x="158" y="208"/>
                        </a:lnTo>
                        <a:lnTo>
                          <a:pt x="158" y="208"/>
                        </a:lnTo>
                        <a:lnTo>
                          <a:pt x="158" y="208"/>
                        </a:lnTo>
                        <a:lnTo>
                          <a:pt x="158" y="208"/>
                        </a:lnTo>
                        <a:lnTo>
                          <a:pt x="158" y="208"/>
                        </a:lnTo>
                        <a:lnTo>
                          <a:pt x="158" y="208"/>
                        </a:lnTo>
                        <a:lnTo>
                          <a:pt x="158" y="209"/>
                        </a:lnTo>
                        <a:lnTo>
                          <a:pt x="158" y="209"/>
                        </a:lnTo>
                        <a:lnTo>
                          <a:pt x="158" y="209"/>
                        </a:lnTo>
                        <a:lnTo>
                          <a:pt x="158" y="209"/>
                        </a:lnTo>
                        <a:lnTo>
                          <a:pt x="158" y="209"/>
                        </a:lnTo>
                        <a:lnTo>
                          <a:pt x="158" y="209"/>
                        </a:lnTo>
                        <a:lnTo>
                          <a:pt x="158" y="209"/>
                        </a:lnTo>
                        <a:lnTo>
                          <a:pt x="158" y="209"/>
                        </a:lnTo>
                        <a:lnTo>
                          <a:pt x="158" y="209"/>
                        </a:lnTo>
                        <a:lnTo>
                          <a:pt x="158" y="209"/>
                        </a:lnTo>
                        <a:lnTo>
                          <a:pt x="158" y="209"/>
                        </a:lnTo>
                        <a:lnTo>
                          <a:pt x="158" y="209"/>
                        </a:lnTo>
                        <a:lnTo>
                          <a:pt x="158" y="209"/>
                        </a:lnTo>
                        <a:lnTo>
                          <a:pt x="158" y="209"/>
                        </a:lnTo>
                        <a:lnTo>
                          <a:pt x="158" y="210"/>
                        </a:lnTo>
                        <a:lnTo>
                          <a:pt x="158" y="210"/>
                        </a:lnTo>
                        <a:lnTo>
                          <a:pt x="158" y="210"/>
                        </a:lnTo>
                        <a:lnTo>
                          <a:pt x="158" y="210"/>
                        </a:lnTo>
                        <a:lnTo>
                          <a:pt x="158" y="210"/>
                        </a:lnTo>
                        <a:lnTo>
                          <a:pt x="158" y="210"/>
                        </a:lnTo>
                        <a:lnTo>
                          <a:pt x="158" y="210"/>
                        </a:lnTo>
                        <a:lnTo>
                          <a:pt x="158" y="210"/>
                        </a:lnTo>
                        <a:lnTo>
                          <a:pt x="158" y="210"/>
                        </a:lnTo>
                        <a:lnTo>
                          <a:pt x="158" y="210"/>
                        </a:lnTo>
                        <a:lnTo>
                          <a:pt x="158" y="210"/>
                        </a:lnTo>
                        <a:lnTo>
                          <a:pt x="158" y="210"/>
                        </a:lnTo>
                        <a:lnTo>
                          <a:pt x="158" y="210"/>
                        </a:lnTo>
                        <a:lnTo>
                          <a:pt x="158" y="210"/>
                        </a:lnTo>
                        <a:lnTo>
                          <a:pt x="158" y="210"/>
                        </a:lnTo>
                        <a:lnTo>
                          <a:pt x="158" y="210"/>
                        </a:lnTo>
                        <a:lnTo>
                          <a:pt x="158" y="210"/>
                        </a:lnTo>
                        <a:lnTo>
                          <a:pt x="158" y="211"/>
                        </a:lnTo>
                        <a:lnTo>
                          <a:pt x="158" y="211"/>
                        </a:lnTo>
                        <a:lnTo>
                          <a:pt x="158" y="211"/>
                        </a:lnTo>
                        <a:lnTo>
                          <a:pt x="158" y="211"/>
                        </a:lnTo>
                        <a:lnTo>
                          <a:pt x="158" y="211"/>
                        </a:lnTo>
                        <a:lnTo>
                          <a:pt x="158" y="211"/>
                        </a:lnTo>
                        <a:lnTo>
                          <a:pt x="158" y="211"/>
                        </a:lnTo>
                        <a:lnTo>
                          <a:pt x="158" y="211"/>
                        </a:lnTo>
                        <a:lnTo>
                          <a:pt x="158" y="211"/>
                        </a:lnTo>
                        <a:lnTo>
                          <a:pt x="158" y="211"/>
                        </a:lnTo>
                        <a:lnTo>
                          <a:pt x="158" y="211"/>
                        </a:lnTo>
                        <a:lnTo>
                          <a:pt x="158" y="211"/>
                        </a:lnTo>
                        <a:lnTo>
                          <a:pt x="158" y="211"/>
                        </a:lnTo>
                        <a:lnTo>
                          <a:pt x="158" y="212"/>
                        </a:lnTo>
                        <a:lnTo>
                          <a:pt x="158" y="212"/>
                        </a:lnTo>
                        <a:lnTo>
                          <a:pt x="158" y="212"/>
                        </a:lnTo>
                        <a:lnTo>
                          <a:pt x="158" y="212"/>
                        </a:lnTo>
                        <a:lnTo>
                          <a:pt x="158" y="211"/>
                        </a:lnTo>
                        <a:lnTo>
                          <a:pt x="158" y="212"/>
                        </a:lnTo>
                        <a:lnTo>
                          <a:pt x="158" y="212"/>
                        </a:lnTo>
                        <a:lnTo>
                          <a:pt x="158" y="212"/>
                        </a:lnTo>
                        <a:lnTo>
                          <a:pt x="158" y="212"/>
                        </a:lnTo>
                        <a:lnTo>
                          <a:pt x="158" y="212"/>
                        </a:lnTo>
                        <a:lnTo>
                          <a:pt x="158" y="212"/>
                        </a:lnTo>
                        <a:lnTo>
                          <a:pt x="158" y="212"/>
                        </a:lnTo>
                        <a:lnTo>
                          <a:pt x="158" y="212"/>
                        </a:lnTo>
                        <a:lnTo>
                          <a:pt x="158" y="212"/>
                        </a:lnTo>
                        <a:lnTo>
                          <a:pt x="158" y="212"/>
                        </a:lnTo>
                        <a:lnTo>
                          <a:pt x="158" y="212"/>
                        </a:lnTo>
                        <a:lnTo>
                          <a:pt x="158" y="212"/>
                        </a:lnTo>
                        <a:lnTo>
                          <a:pt x="159" y="212"/>
                        </a:lnTo>
                        <a:lnTo>
                          <a:pt x="159" y="212"/>
                        </a:lnTo>
                        <a:lnTo>
                          <a:pt x="159" y="212"/>
                        </a:lnTo>
                        <a:lnTo>
                          <a:pt x="159" y="213"/>
                        </a:lnTo>
                        <a:lnTo>
                          <a:pt x="159" y="213"/>
                        </a:lnTo>
                        <a:lnTo>
                          <a:pt x="159" y="213"/>
                        </a:lnTo>
                        <a:lnTo>
                          <a:pt x="159" y="213"/>
                        </a:lnTo>
                        <a:lnTo>
                          <a:pt x="159" y="213"/>
                        </a:lnTo>
                        <a:lnTo>
                          <a:pt x="159" y="213"/>
                        </a:lnTo>
                        <a:lnTo>
                          <a:pt x="159" y="213"/>
                        </a:lnTo>
                        <a:lnTo>
                          <a:pt x="159" y="213"/>
                        </a:lnTo>
                        <a:lnTo>
                          <a:pt x="159" y="213"/>
                        </a:lnTo>
                        <a:lnTo>
                          <a:pt x="159" y="213"/>
                        </a:lnTo>
                        <a:lnTo>
                          <a:pt x="159" y="213"/>
                        </a:lnTo>
                        <a:lnTo>
                          <a:pt x="159" y="213"/>
                        </a:lnTo>
                        <a:lnTo>
                          <a:pt x="159" y="213"/>
                        </a:lnTo>
                        <a:lnTo>
                          <a:pt x="159" y="213"/>
                        </a:lnTo>
                        <a:lnTo>
                          <a:pt x="159" y="213"/>
                        </a:lnTo>
                        <a:lnTo>
                          <a:pt x="159" y="213"/>
                        </a:lnTo>
                        <a:lnTo>
                          <a:pt x="159" y="213"/>
                        </a:lnTo>
                        <a:lnTo>
                          <a:pt x="159" y="214"/>
                        </a:lnTo>
                        <a:lnTo>
                          <a:pt x="159" y="213"/>
                        </a:lnTo>
                        <a:lnTo>
                          <a:pt x="159" y="214"/>
                        </a:lnTo>
                        <a:lnTo>
                          <a:pt x="159" y="214"/>
                        </a:lnTo>
                        <a:lnTo>
                          <a:pt x="159" y="214"/>
                        </a:lnTo>
                        <a:lnTo>
                          <a:pt x="159" y="214"/>
                        </a:lnTo>
                        <a:lnTo>
                          <a:pt x="159" y="214"/>
                        </a:lnTo>
                        <a:lnTo>
                          <a:pt x="159" y="214"/>
                        </a:lnTo>
                        <a:lnTo>
                          <a:pt x="159" y="214"/>
                        </a:lnTo>
                        <a:lnTo>
                          <a:pt x="159" y="214"/>
                        </a:lnTo>
                        <a:lnTo>
                          <a:pt x="159" y="214"/>
                        </a:lnTo>
                        <a:lnTo>
                          <a:pt x="159" y="214"/>
                        </a:lnTo>
                        <a:lnTo>
                          <a:pt x="159" y="214"/>
                        </a:lnTo>
                        <a:lnTo>
                          <a:pt x="159" y="215"/>
                        </a:lnTo>
                        <a:lnTo>
                          <a:pt x="159" y="214"/>
                        </a:lnTo>
                        <a:lnTo>
                          <a:pt x="159" y="215"/>
                        </a:lnTo>
                        <a:lnTo>
                          <a:pt x="159" y="215"/>
                        </a:lnTo>
                        <a:lnTo>
                          <a:pt x="159" y="215"/>
                        </a:lnTo>
                        <a:lnTo>
                          <a:pt x="159" y="215"/>
                        </a:lnTo>
                        <a:lnTo>
                          <a:pt x="159" y="215"/>
                        </a:lnTo>
                        <a:lnTo>
                          <a:pt x="159" y="215"/>
                        </a:lnTo>
                        <a:lnTo>
                          <a:pt x="159" y="215"/>
                        </a:lnTo>
                        <a:lnTo>
                          <a:pt x="159" y="215"/>
                        </a:lnTo>
                        <a:lnTo>
                          <a:pt x="159" y="215"/>
                        </a:lnTo>
                        <a:lnTo>
                          <a:pt x="159" y="215"/>
                        </a:lnTo>
                        <a:lnTo>
                          <a:pt x="159" y="215"/>
                        </a:lnTo>
                        <a:lnTo>
                          <a:pt x="159" y="215"/>
                        </a:lnTo>
                        <a:lnTo>
                          <a:pt x="159" y="215"/>
                        </a:lnTo>
                        <a:lnTo>
                          <a:pt x="159" y="215"/>
                        </a:lnTo>
                        <a:lnTo>
                          <a:pt x="159" y="215"/>
                        </a:lnTo>
                        <a:lnTo>
                          <a:pt x="159" y="215"/>
                        </a:lnTo>
                        <a:lnTo>
                          <a:pt x="159" y="216"/>
                        </a:lnTo>
                        <a:lnTo>
                          <a:pt x="159" y="215"/>
                        </a:lnTo>
                        <a:lnTo>
                          <a:pt x="159" y="216"/>
                        </a:lnTo>
                        <a:lnTo>
                          <a:pt x="159" y="216"/>
                        </a:lnTo>
                        <a:lnTo>
                          <a:pt x="159" y="216"/>
                        </a:lnTo>
                        <a:lnTo>
                          <a:pt x="159" y="216"/>
                        </a:lnTo>
                        <a:lnTo>
                          <a:pt x="159" y="216"/>
                        </a:lnTo>
                        <a:lnTo>
                          <a:pt x="159" y="216"/>
                        </a:lnTo>
                        <a:lnTo>
                          <a:pt x="159" y="216"/>
                        </a:lnTo>
                        <a:lnTo>
                          <a:pt x="159" y="216"/>
                        </a:lnTo>
                        <a:lnTo>
                          <a:pt x="159" y="216"/>
                        </a:lnTo>
                        <a:lnTo>
                          <a:pt x="159" y="216"/>
                        </a:lnTo>
                        <a:lnTo>
                          <a:pt x="159" y="216"/>
                        </a:lnTo>
                        <a:lnTo>
                          <a:pt x="159" y="217"/>
                        </a:lnTo>
                        <a:lnTo>
                          <a:pt x="159" y="217"/>
                        </a:lnTo>
                        <a:lnTo>
                          <a:pt x="159" y="217"/>
                        </a:lnTo>
                        <a:lnTo>
                          <a:pt x="159" y="217"/>
                        </a:lnTo>
                        <a:lnTo>
                          <a:pt x="159" y="217"/>
                        </a:lnTo>
                        <a:lnTo>
                          <a:pt x="159" y="217"/>
                        </a:lnTo>
                        <a:lnTo>
                          <a:pt x="159" y="217"/>
                        </a:lnTo>
                        <a:lnTo>
                          <a:pt x="159" y="217"/>
                        </a:lnTo>
                        <a:lnTo>
                          <a:pt x="159" y="217"/>
                        </a:lnTo>
                        <a:lnTo>
                          <a:pt x="159" y="217"/>
                        </a:lnTo>
                        <a:lnTo>
                          <a:pt x="159" y="217"/>
                        </a:lnTo>
                        <a:lnTo>
                          <a:pt x="159" y="217"/>
                        </a:lnTo>
                        <a:lnTo>
                          <a:pt x="159" y="217"/>
                        </a:lnTo>
                        <a:lnTo>
                          <a:pt x="159" y="217"/>
                        </a:lnTo>
                        <a:lnTo>
                          <a:pt x="159" y="217"/>
                        </a:lnTo>
                        <a:lnTo>
                          <a:pt x="159" y="217"/>
                        </a:lnTo>
                        <a:lnTo>
                          <a:pt x="159" y="217"/>
                        </a:lnTo>
                        <a:lnTo>
                          <a:pt x="159" y="218"/>
                        </a:lnTo>
                        <a:lnTo>
                          <a:pt x="159" y="217"/>
                        </a:lnTo>
                        <a:lnTo>
                          <a:pt x="159" y="218"/>
                        </a:lnTo>
                        <a:lnTo>
                          <a:pt x="159" y="218"/>
                        </a:lnTo>
                        <a:lnTo>
                          <a:pt x="159" y="218"/>
                        </a:lnTo>
                        <a:lnTo>
                          <a:pt x="159" y="218"/>
                        </a:lnTo>
                        <a:lnTo>
                          <a:pt x="159" y="218"/>
                        </a:lnTo>
                        <a:lnTo>
                          <a:pt x="159" y="218"/>
                        </a:lnTo>
                        <a:lnTo>
                          <a:pt x="159" y="218"/>
                        </a:lnTo>
                        <a:lnTo>
                          <a:pt x="159" y="218"/>
                        </a:lnTo>
                        <a:lnTo>
                          <a:pt x="159" y="218"/>
                        </a:lnTo>
                        <a:lnTo>
                          <a:pt x="159" y="218"/>
                        </a:lnTo>
                        <a:lnTo>
                          <a:pt x="159" y="218"/>
                        </a:lnTo>
                        <a:lnTo>
                          <a:pt x="159" y="218"/>
                        </a:lnTo>
                        <a:lnTo>
                          <a:pt x="159" y="218"/>
                        </a:lnTo>
                        <a:lnTo>
                          <a:pt x="159" y="219"/>
                        </a:lnTo>
                        <a:lnTo>
                          <a:pt x="159" y="219"/>
                        </a:lnTo>
                        <a:lnTo>
                          <a:pt x="160" y="218"/>
                        </a:lnTo>
                        <a:lnTo>
                          <a:pt x="160" y="219"/>
                        </a:lnTo>
                        <a:lnTo>
                          <a:pt x="160" y="219"/>
                        </a:lnTo>
                        <a:lnTo>
                          <a:pt x="160" y="219"/>
                        </a:lnTo>
                        <a:lnTo>
                          <a:pt x="160" y="219"/>
                        </a:lnTo>
                        <a:lnTo>
                          <a:pt x="160" y="219"/>
                        </a:lnTo>
                        <a:lnTo>
                          <a:pt x="160" y="219"/>
                        </a:lnTo>
                        <a:lnTo>
                          <a:pt x="160" y="219"/>
                        </a:lnTo>
                        <a:lnTo>
                          <a:pt x="160" y="219"/>
                        </a:lnTo>
                        <a:lnTo>
                          <a:pt x="160" y="219"/>
                        </a:lnTo>
                        <a:lnTo>
                          <a:pt x="160" y="219"/>
                        </a:lnTo>
                        <a:lnTo>
                          <a:pt x="160" y="219"/>
                        </a:lnTo>
                        <a:lnTo>
                          <a:pt x="160" y="220"/>
                        </a:lnTo>
                        <a:lnTo>
                          <a:pt x="160" y="219"/>
                        </a:lnTo>
                        <a:lnTo>
                          <a:pt x="160" y="219"/>
                        </a:lnTo>
                        <a:lnTo>
                          <a:pt x="160" y="220"/>
                        </a:lnTo>
                        <a:lnTo>
                          <a:pt x="160" y="220"/>
                        </a:lnTo>
                        <a:lnTo>
                          <a:pt x="160" y="220"/>
                        </a:lnTo>
                        <a:lnTo>
                          <a:pt x="160" y="220"/>
                        </a:lnTo>
                        <a:lnTo>
                          <a:pt x="160" y="220"/>
                        </a:lnTo>
                        <a:lnTo>
                          <a:pt x="160" y="220"/>
                        </a:lnTo>
                        <a:lnTo>
                          <a:pt x="160" y="220"/>
                        </a:lnTo>
                        <a:lnTo>
                          <a:pt x="160" y="220"/>
                        </a:lnTo>
                        <a:lnTo>
                          <a:pt x="160" y="220"/>
                        </a:lnTo>
                        <a:lnTo>
                          <a:pt x="160" y="220"/>
                        </a:lnTo>
                        <a:lnTo>
                          <a:pt x="160" y="220"/>
                        </a:lnTo>
                        <a:lnTo>
                          <a:pt x="160" y="220"/>
                        </a:lnTo>
                        <a:lnTo>
                          <a:pt x="160" y="220"/>
                        </a:lnTo>
                        <a:lnTo>
                          <a:pt x="160" y="221"/>
                        </a:lnTo>
                        <a:lnTo>
                          <a:pt x="160" y="221"/>
                        </a:lnTo>
                        <a:lnTo>
                          <a:pt x="160" y="221"/>
                        </a:lnTo>
                        <a:lnTo>
                          <a:pt x="160" y="221"/>
                        </a:lnTo>
                        <a:lnTo>
                          <a:pt x="160" y="221"/>
                        </a:lnTo>
                        <a:lnTo>
                          <a:pt x="160" y="221"/>
                        </a:lnTo>
                        <a:lnTo>
                          <a:pt x="160" y="221"/>
                        </a:lnTo>
                        <a:lnTo>
                          <a:pt x="160" y="221"/>
                        </a:lnTo>
                        <a:lnTo>
                          <a:pt x="160" y="221"/>
                        </a:lnTo>
                        <a:lnTo>
                          <a:pt x="160" y="221"/>
                        </a:lnTo>
                        <a:lnTo>
                          <a:pt x="160" y="221"/>
                        </a:lnTo>
                        <a:lnTo>
                          <a:pt x="160" y="221"/>
                        </a:lnTo>
                        <a:lnTo>
                          <a:pt x="160" y="221"/>
                        </a:lnTo>
                        <a:lnTo>
                          <a:pt x="160" y="221"/>
                        </a:lnTo>
                        <a:lnTo>
                          <a:pt x="160" y="221"/>
                        </a:lnTo>
                        <a:lnTo>
                          <a:pt x="160" y="222"/>
                        </a:lnTo>
                        <a:lnTo>
                          <a:pt x="160" y="221"/>
                        </a:lnTo>
                        <a:lnTo>
                          <a:pt x="160" y="222"/>
                        </a:lnTo>
                        <a:lnTo>
                          <a:pt x="160" y="222"/>
                        </a:lnTo>
                        <a:lnTo>
                          <a:pt x="160" y="222"/>
                        </a:lnTo>
                        <a:lnTo>
                          <a:pt x="160" y="222"/>
                        </a:lnTo>
                        <a:lnTo>
                          <a:pt x="160" y="222"/>
                        </a:lnTo>
                        <a:lnTo>
                          <a:pt x="160" y="222"/>
                        </a:lnTo>
                        <a:lnTo>
                          <a:pt x="160" y="222"/>
                        </a:lnTo>
                        <a:lnTo>
                          <a:pt x="160" y="222"/>
                        </a:lnTo>
                        <a:lnTo>
                          <a:pt x="160" y="222"/>
                        </a:lnTo>
                        <a:lnTo>
                          <a:pt x="160" y="222"/>
                        </a:lnTo>
                        <a:lnTo>
                          <a:pt x="160" y="222"/>
                        </a:lnTo>
                        <a:lnTo>
                          <a:pt x="160" y="222"/>
                        </a:lnTo>
                        <a:lnTo>
                          <a:pt x="160" y="222"/>
                        </a:lnTo>
                        <a:lnTo>
                          <a:pt x="160" y="222"/>
                        </a:lnTo>
                        <a:lnTo>
                          <a:pt x="160" y="223"/>
                        </a:lnTo>
                        <a:lnTo>
                          <a:pt x="160" y="223"/>
                        </a:lnTo>
                        <a:lnTo>
                          <a:pt x="160" y="223"/>
                        </a:lnTo>
                        <a:lnTo>
                          <a:pt x="160" y="223"/>
                        </a:lnTo>
                        <a:lnTo>
                          <a:pt x="160" y="223"/>
                        </a:lnTo>
                        <a:lnTo>
                          <a:pt x="160" y="223"/>
                        </a:lnTo>
                        <a:lnTo>
                          <a:pt x="160" y="223"/>
                        </a:lnTo>
                        <a:lnTo>
                          <a:pt x="160" y="223"/>
                        </a:lnTo>
                        <a:lnTo>
                          <a:pt x="160" y="223"/>
                        </a:lnTo>
                        <a:lnTo>
                          <a:pt x="160" y="223"/>
                        </a:lnTo>
                        <a:lnTo>
                          <a:pt x="160" y="223"/>
                        </a:lnTo>
                        <a:lnTo>
                          <a:pt x="160" y="223"/>
                        </a:lnTo>
                        <a:lnTo>
                          <a:pt x="160" y="223"/>
                        </a:lnTo>
                        <a:lnTo>
                          <a:pt x="160" y="223"/>
                        </a:lnTo>
                        <a:lnTo>
                          <a:pt x="160" y="224"/>
                        </a:lnTo>
                        <a:lnTo>
                          <a:pt x="160" y="223"/>
                        </a:lnTo>
                        <a:lnTo>
                          <a:pt x="160" y="223"/>
                        </a:lnTo>
                        <a:lnTo>
                          <a:pt x="160" y="224"/>
                        </a:lnTo>
                        <a:lnTo>
                          <a:pt x="160" y="224"/>
                        </a:lnTo>
                        <a:lnTo>
                          <a:pt x="160" y="224"/>
                        </a:lnTo>
                        <a:lnTo>
                          <a:pt x="160" y="224"/>
                        </a:lnTo>
                        <a:lnTo>
                          <a:pt x="160" y="224"/>
                        </a:lnTo>
                        <a:lnTo>
                          <a:pt x="160" y="224"/>
                        </a:lnTo>
                        <a:lnTo>
                          <a:pt x="160" y="224"/>
                        </a:lnTo>
                        <a:lnTo>
                          <a:pt x="160" y="224"/>
                        </a:lnTo>
                        <a:lnTo>
                          <a:pt x="160" y="224"/>
                        </a:lnTo>
                        <a:lnTo>
                          <a:pt x="160" y="224"/>
                        </a:lnTo>
                        <a:lnTo>
                          <a:pt x="160" y="224"/>
                        </a:lnTo>
                        <a:lnTo>
                          <a:pt x="160" y="224"/>
                        </a:lnTo>
                        <a:lnTo>
                          <a:pt x="160" y="224"/>
                        </a:lnTo>
                        <a:lnTo>
                          <a:pt x="160" y="224"/>
                        </a:lnTo>
                        <a:lnTo>
                          <a:pt x="160" y="224"/>
                        </a:lnTo>
                        <a:lnTo>
                          <a:pt x="160" y="224"/>
                        </a:lnTo>
                        <a:lnTo>
                          <a:pt x="160" y="224"/>
                        </a:lnTo>
                        <a:lnTo>
                          <a:pt x="160" y="225"/>
                        </a:lnTo>
                        <a:lnTo>
                          <a:pt x="160" y="224"/>
                        </a:lnTo>
                        <a:lnTo>
                          <a:pt x="160" y="225"/>
                        </a:lnTo>
                        <a:lnTo>
                          <a:pt x="160" y="225"/>
                        </a:lnTo>
                        <a:lnTo>
                          <a:pt x="160" y="225"/>
                        </a:lnTo>
                        <a:lnTo>
                          <a:pt x="160" y="225"/>
                        </a:lnTo>
                        <a:lnTo>
                          <a:pt x="160" y="225"/>
                        </a:lnTo>
                        <a:lnTo>
                          <a:pt x="160" y="225"/>
                        </a:lnTo>
                        <a:lnTo>
                          <a:pt x="160" y="225"/>
                        </a:lnTo>
                        <a:lnTo>
                          <a:pt x="160" y="225"/>
                        </a:lnTo>
                        <a:lnTo>
                          <a:pt x="160" y="225"/>
                        </a:lnTo>
                        <a:lnTo>
                          <a:pt x="160" y="225"/>
                        </a:lnTo>
                        <a:lnTo>
                          <a:pt x="160" y="226"/>
                        </a:lnTo>
                        <a:lnTo>
                          <a:pt x="160" y="226"/>
                        </a:lnTo>
                        <a:lnTo>
                          <a:pt x="160" y="225"/>
                        </a:lnTo>
                        <a:lnTo>
                          <a:pt x="161" y="226"/>
                        </a:lnTo>
                        <a:lnTo>
                          <a:pt x="161" y="226"/>
                        </a:lnTo>
                        <a:lnTo>
                          <a:pt x="161" y="226"/>
                        </a:lnTo>
                        <a:lnTo>
                          <a:pt x="161" y="226"/>
                        </a:lnTo>
                        <a:lnTo>
                          <a:pt x="161" y="226"/>
                        </a:lnTo>
                        <a:lnTo>
                          <a:pt x="161" y="226"/>
                        </a:lnTo>
                        <a:lnTo>
                          <a:pt x="161" y="226"/>
                        </a:lnTo>
                        <a:lnTo>
                          <a:pt x="161" y="226"/>
                        </a:lnTo>
                        <a:lnTo>
                          <a:pt x="161" y="226"/>
                        </a:lnTo>
                        <a:lnTo>
                          <a:pt x="161" y="226"/>
                        </a:lnTo>
                        <a:lnTo>
                          <a:pt x="161" y="227"/>
                        </a:lnTo>
                        <a:lnTo>
                          <a:pt x="161" y="226"/>
                        </a:lnTo>
                        <a:lnTo>
                          <a:pt x="161" y="227"/>
                        </a:lnTo>
                        <a:lnTo>
                          <a:pt x="161" y="226"/>
                        </a:lnTo>
                        <a:lnTo>
                          <a:pt x="161" y="227"/>
                        </a:lnTo>
                        <a:lnTo>
                          <a:pt x="161" y="227"/>
                        </a:lnTo>
                        <a:lnTo>
                          <a:pt x="161" y="227"/>
                        </a:lnTo>
                        <a:lnTo>
                          <a:pt x="161" y="227"/>
                        </a:lnTo>
                        <a:lnTo>
                          <a:pt x="161" y="227"/>
                        </a:lnTo>
                        <a:lnTo>
                          <a:pt x="161" y="227"/>
                        </a:lnTo>
                        <a:lnTo>
                          <a:pt x="161" y="227"/>
                        </a:lnTo>
                        <a:lnTo>
                          <a:pt x="161" y="227"/>
                        </a:lnTo>
                        <a:lnTo>
                          <a:pt x="161" y="227"/>
                        </a:lnTo>
                        <a:lnTo>
                          <a:pt x="161" y="227"/>
                        </a:lnTo>
                        <a:lnTo>
                          <a:pt x="161" y="227"/>
                        </a:lnTo>
                        <a:lnTo>
                          <a:pt x="161" y="227"/>
                        </a:lnTo>
                        <a:lnTo>
                          <a:pt x="161" y="227"/>
                        </a:lnTo>
                        <a:lnTo>
                          <a:pt x="161" y="228"/>
                        </a:lnTo>
                        <a:lnTo>
                          <a:pt x="161" y="227"/>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8"/>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29"/>
                        </a:lnTo>
                        <a:lnTo>
                          <a:pt x="161" y="230"/>
                        </a:lnTo>
                        <a:lnTo>
                          <a:pt x="161" y="229"/>
                        </a:lnTo>
                        <a:lnTo>
                          <a:pt x="161" y="230"/>
                        </a:lnTo>
                        <a:lnTo>
                          <a:pt x="161" y="230"/>
                        </a:lnTo>
                        <a:lnTo>
                          <a:pt x="161" y="230"/>
                        </a:lnTo>
                        <a:lnTo>
                          <a:pt x="161" y="230"/>
                        </a:lnTo>
                        <a:lnTo>
                          <a:pt x="161" y="230"/>
                        </a:lnTo>
                        <a:lnTo>
                          <a:pt x="161" y="230"/>
                        </a:lnTo>
                        <a:lnTo>
                          <a:pt x="161" y="230"/>
                        </a:lnTo>
                        <a:lnTo>
                          <a:pt x="161" y="230"/>
                        </a:lnTo>
                        <a:lnTo>
                          <a:pt x="161" y="230"/>
                        </a:lnTo>
                        <a:lnTo>
                          <a:pt x="161" y="230"/>
                        </a:lnTo>
                        <a:lnTo>
                          <a:pt x="161" y="230"/>
                        </a:lnTo>
                        <a:lnTo>
                          <a:pt x="161" y="230"/>
                        </a:lnTo>
                        <a:lnTo>
                          <a:pt x="161" y="230"/>
                        </a:lnTo>
                        <a:lnTo>
                          <a:pt x="161" y="230"/>
                        </a:lnTo>
                        <a:lnTo>
                          <a:pt x="161" y="230"/>
                        </a:lnTo>
                        <a:lnTo>
                          <a:pt x="161" y="230"/>
                        </a:lnTo>
                        <a:lnTo>
                          <a:pt x="161" y="231"/>
                        </a:lnTo>
                        <a:lnTo>
                          <a:pt x="161" y="231"/>
                        </a:lnTo>
                        <a:lnTo>
                          <a:pt x="161" y="230"/>
                        </a:lnTo>
                        <a:lnTo>
                          <a:pt x="161" y="231"/>
                        </a:lnTo>
                        <a:lnTo>
                          <a:pt x="161" y="231"/>
                        </a:lnTo>
                        <a:lnTo>
                          <a:pt x="161" y="231"/>
                        </a:lnTo>
                        <a:lnTo>
                          <a:pt x="161" y="231"/>
                        </a:lnTo>
                        <a:lnTo>
                          <a:pt x="161" y="231"/>
                        </a:lnTo>
                        <a:lnTo>
                          <a:pt x="161" y="231"/>
                        </a:lnTo>
                        <a:lnTo>
                          <a:pt x="161" y="231"/>
                        </a:lnTo>
                        <a:lnTo>
                          <a:pt x="161" y="231"/>
                        </a:lnTo>
                        <a:lnTo>
                          <a:pt x="161" y="231"/>
                        </a:lnTo>
                        <a:lnTo>
                          <a:pt x="161" y="231"/>
                        </a:lnTo>
                        <a:lnTo>
                          <a:pt x="161" y="232"/>
                        </a:lnTo>
                        <a:lnTo>
                          <a:pt x="161" y="232"/>
                        </a:lnTo>
                        <a:lnTo>
                          <a:pt x="161" y="232"/>
                        </a:lnTo>
                        <a:lnTo>
                          <a:pt x="161" y="232"/>
                        </a:lnTo>
                        <a:lnTo>
                          <a:pt x="161" y="232"/>
                        </a:lnTo>
                        <a:lnTo>
                          <a:pt x="161" y="232"/>
                        </a:lnTo>
                        <a:lnTo>
                          <a:pt x="161" y="232"/>
                        </a:lnTo>
                        <a:lnTo>
                          <a:pt x="161" y="232"/>
                        </a:lnTo>
                        <a:lnTo>
                          <a:pt x="161" y="232"/>
                        </a:lnTo>
                        <a:lnTo>
                          <a:pt x="161" y="232"/>
                        </a:lnTo>
                        <a:lnTo>
                          <a:pt x="161" y="232"/>
                        </a:lnTo>
                        <a:lnTo>
                          <a:pt x="162" y="232"/>
                        </a:lnTo>
                        <a:lnTo>
                          <a:pt x="162" y="232"/>
                        </a:lnTo>
                        <a:lnTo>
                          <a:pt x="162" y="232"/>
                        </a:lnTo>
                        <a:lnTo>
                          <a:pt x="162" y="232"/>
                        </a:lnTo>
                        <a:lnTo>
                          <a:pt x="162" y="233"/>
                        </a:lnTo>
                        <a:lnTo>
                          <a:pt x="162" y="232"/>
                        </a:lnTo>
                        <a:lnTo>
                          <a:pt x="162" y="232"/>
                        </a:lnTo>
                        <a:lnTo>
                          <a:pt x="162" y="232"/>
                        </a:lnTo>
                        <a:lnTo>
                          <a:pt x="162" y="233"/>
                        </a:lnTo>
                        <a:lnTo>
                          <a:pt x="162" y="233"/>
                        </a:lnTo>
                        <a:lnTo>
                          <a:pt x="162" y="233"/>
                        </a:lnTo>
                        <a:lnTo>
                          <a:pt x="162" y="233"/>
                        </a:lnTo>
                        <a:lnTo>
                          <a:pt x="162" y="233"/>
                        </a:lnTo>
                        <a:lnTo>
                          <a:pt x="162" y="233"/>
                        </a:lnTo>
                        <a:lnTo>
                          <a:pt x="162" y="233"/>
                        </a:lnTo>
                        <a:lnTo>
                          <a:pt x="162" y="233"/>
                        </a:lnTo>
                        <a:lnTo>
                          <a:pt x="162" y="233"/>
                        </a:lnTo>
                        <a:lnTo>
                          <a:pt x="162" y="233"/>
                        </a:lnTo>
                        <a:lnTo>
                          <a:pt x="162" y="233"/>
                        </a:lnTo>
                        <a:lnTo>
                          <a:pt x="162" y="234"/>
                        </a:lnTo>
                        <a:lnTo>
                          <a:pt x="162" y="234"/>
                        </a:lnTo>
                        <a:lnTo>
                          <a:pt x="162" y="234"/>
                        </a:lnTo>
                        <a:lnTo>
                          <a:pt x="162" y="234"/>
                        </a:lnTo>
                        <a:lnTo>
                          <a:pt x="162" y="234"/>
                        </a:lnTo>
                        <a:lnTo>
                          <a:pt x="162" y="234"/>
                        </a:lnTo>
                        <a:lnTo>
                          <a:pt x="162" y="234"/>
                        </a:lnTo>
                        <a:lnTo>
                          <a:pt x="162" y="234"/>
                        </a:lnTo>
                        <a:lnTo>
                          <a:pt x="162" y="234"/>
                        </a:lnTo>
                        <a:lnTo>
                          <a:pt x="162" y="234"/>
                        </a:lnTo>
                        <a:lnTo>
                          <a:pt x="162" y="234"/>
                        </a:lnTo>
                        <a:lnTo>
                          <a:pt x="162" y="234"/>
                        </a:lnTo>
                        <a:lnTo>
                          <a:pt x="162" y="234"/>
                        </a:lnTo>
                        <a:lnTo>
                          <a:pt x="162" y="234"/>
                        </a:lnTo>
                        <a:lnTo>
                          <a:pt x="162" y="234"/>
                        </a:lnTo>
                        <a:lnTo>
                          <a:pt x="162" y="234"/>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5"/>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6"/>
                        </a:lnTo>
                        <a:lnTo>
                          <a:pt x="162" y="237"/>
                        </a:lnTo>
                        <a:lnTo>
                          <a:pt x="162" y="236"/>
                        </a:lnTo>
                        <a:lnTo>
                          <a:pt x="162" y="237"/>
                        </a:lnTo>
                        <a:lnTo>
                          <a:pt x="162" y="236"/>
                        </a:lnTo>
                        <a:lnTo>
                          <a:pt x="162" y="237"/>
                        </a:lnTo>
                        <a:lnTo>
                          <a:pt x="162" y="237"/>
                        </a:lnTo>
                        <a:lnTo>
                          <a:pt x="162" y="237"/>
                        </a:lnTo>
                        <a:lnTo>
                          <a:pt x="162" y="237"/>
                        </a:lnTo>
                        <a:lnTo>
                          <a:pt x="162" y="237"/>
                        </a:lnTo>
                        <a:lnTo>
                          <a:pt x="162" y="237"/>
                        </a:lnTo>
                        <a:lnTo>
                          <a:pt x="162" y="237"/>
                        </a:lnTo>
                        <a:lnTo>
                          <a:pt x="162" y="237"/>
                        </a:lnTo>
                        <a:lnTo>
                          <a:pt x="162" y="237"/>
                        </a:lnTo>
                        <a:lnTo>
                          <a:pt x="162" y="237"/>
                        </a:lnTo>
                        <a:lnTo>
                          <a:pt x="162" y="238"/>
                        </a:lnTo>
                        <a:lnTo>
                          <a:pt x="162" y="238"/>
                        </a:lnTo>
                        <a:lnTo>
                          <a:pt x="162" y="238"/>
                        </a:lnTo>
                        <a:lnTo>
                          <a:pt x="162" y="238"/>
                        </a:lnTo>
                        <a:lnTo>
                          <a:pt x="162" y="238"/>
                        </a:lnTo>
                        <a:lnTo>
                          <a:pt x="162" y="238"/>
                        </a:lnTo>
                        <a:lnTo>
                          <a:pt x="162" y="238"/>
                        </a:lnTo>
                        <a:lnTo>
                          <a:pt x="162" y="238"/>
                        </a:lnTo>
                        <a:lnTo>
                          <a:pt x="162" y="238"/>
                        </a:lnTo>
                        <a:lnTo>
                          <a:pt x="162" y="238"/>
                        </a:lnTo>
                        <a:lnTo>
                          <a:pt x="162" y="238"/>
                        </a:lnTo>
                        <a:lnTo>
                          <a:pt x="162" y="238"/>
                        </a:lnTo>
                        <a:lnTo>
                          <a:pt x="162" y="238"/>
                        </a:lnTo>
                        <a:lnTo>
                          <a:pt x="162" y="238"/>
                        </a:lnTo>
                        <a:lnTo>
                          <a:pt x="162" y="238"/>
                        </a:lnTo>
                        <a:lnTo>
                          <a:pt x="162" y="239"/>
                        </a:lnTo>
                        <a:lnTo>
                          <a:pt x="162" y="239"/>
                        </a:lnTo>
                        <a:lnTo>
                          <a:pt x="162" y="239"/>
                        </a:lnTo>
                        <a:lnTo>
                          <a:pt x="162" y="239"/>
                        </a:lnTo>
                        <a:lnTo>
                          <a:pt x="162" y="239"/>
                        </a:lnTo>
                        <a:lnTo>
                          <a:pt x="162" y="239"/>
                        </a:lnTo>
                        <a:lnTo>
                          <a:pt x="162" y="239"/>
                        </a:lnTo>
                        <a:lnTo>
                          <a:pt x="162" y="239"/>
                        </a:lnTo>
                        <a:lnTo>
                          <a:pt x="162" y="239"/>
                        </a:lnTo>
                        <a:lnTo>
                          <a:pt x="162" y="239"/>
                        </a:lnTo>
                        <a:lnTo>
                          <a:pt x="162" y="239"/>
                        </a:lnTo>
                        <a:lnTo>
                          <a:pt x="163" y="239"/>
                        </a:lnTo>
                        <a:lnTo>
                          <a:pt x="163" y="239"/>
                        </a:lnTo>
                        <a:lnTo>
                          <a:pt x="163" y="239"/>
                        </a:lnTo>
                        <a:lnTo>
                          <a:pt x="163" y="239"/>
                        </a:lnTo>
                        <a:lnTo>
                          <a:pt x="163" y="239"/>
                        </a:lnTo>
                        <a:lnTo>
                          <a:pt x="163" y="239"/>
                        </a:lnTo>
                        <a:lnTo>
                          <a:pt x="163" y="239"/>
                        </a:lnTo>
                        <a:lnTo>
                          <a:pt x="163" y="240"/>
                        </a:lnTo>
                        <a:lnTo>
                          <a:pt x="163" y="240"/>
                        </a:lnTo>
                        <a:lnTo>
                          <a:pt x="163" y="240"/>
                        </a:lnTo>
                        <a:lnTo>
                          <a:pt x="163" y="240"/>
                        </a:lnTo>
                        <a:lnTo>
                          <a:pt x="163" y="240"/>
                        </a:lnTo>
                        <a:lnTo>
                          <a:pt x="163" y="240"/>
                        </a:lnTo>
                        <a:lnTo>
                          <a:pt x="163" y="240"/>
                        </a:lnTo>
                        <a:lnTo>
                          <a:pt x="163" y="240"/>
                        </a:lnTo>
                        <a:lnTo>
                          <a:pt x="163" y="240"/>
                        </a:lnTo>
                        <a:lnTo>
                          <a:pt x="163" y="240"/>
                        </a:lnTo>
                        <a:lnTo>
                          <a:pt x="163" y="240"/>
                        </a:lnTo>
                        <a:lnTo>
                          <a:pt x="163" y="240"/>
                        </a:lnTo>
                        <a:lnTo>
                          <a:pt x="163" y="241"/>
                        </a:lnTo>
                        <a:lnTo>
                          <a:pt x="163" y="240"/>
                        </a:lnTo>
                        <a:lnTo>
                          <a:pt x="163" y="241"/>
                        </a:lnTo>
                        <a:lnTo>
                          <a:pt x="163" y="240"/>
                        </a:lnTo>
                        <a:lnTo>
                          <a:pt x="163" y="241"/>
                        </a:lnTo>
                        <a:lnTo>
                          <a:pt x="163" y="241"/>
                        </a:lnTo>
                        <a:lnTo>
                          <a:pt x="163" y="241"/>
                        </a:lnTo>
                        <a:lnTo>
                          <a:pt x="163" y="241"/>
                        </a:lnTo>
                        <a:lnTo>
                          <a:pt x="163" y="241"/>
                        </a:lnTo>
                        <a:lnTo>
                          <a:pt x="163" y="241"/>
                        </a:lnTo>
                        <a:lnTo>
                          <a:pt x="163" y="241"/>
                        </a:lnTo>
                        <a:lnTo>
                          <a:pt x="163" y="241"/>
                        </a:lnTo>
                        <a:lnTo>
                          <a:pt x="163" y="241"/>
                        </a:lnTo>
                        <a:lnTo>
                          <a:pt x="163" y="241"/>
                        </a:lnTo>
                        <a:lnTo>
                          <a:pt x="163" y="241"/>
                        </a:lnTo>
                        <a:lnTo>
                          <a:pt x="163" y="241"/>
                        </a:lnTo>
                        <a:lnTo>
                          <a:pt x="163" y="241"/>
                        </a:lnTo>
                        <a:lnTo>
                          <a:pt x="163" y="241"/>
                        </a:lnTo>
                        <a:lnTo>
                          <a:pt x="163" y="241"/>
                        </a:lnTo>
                        <a:lnTo>
                          <a:pt x="163" y="242"/>
                        </a:lnTo>
                        <a:lnTo>
                          <a:pt x="163" y="242"/>
                        </a:lnTo>
                        <a:lnTo>
                          <a:pt x="163" y="241"/>
                        </a:lnTo>
                        <a:lnTo>
                          <a:pt x="163" y="242"/>
                        </a:lnTo>
                        <a:lnTo>
                          <a:pt x="163" y="242"/>
                        </a:lnTo>
                        <a:lnTo>
                          <a:pt x="163" y="242"/>
                        </a:lnTo>
                        <a:lnTo>
                          <a:pt x="163" y="242"/>
                        </a:lnTo>
                        <a:lnTo>
                          <a:pt x="163" y="242"/>
                        </a:lnTo>
                        <a:lnTo>
                          <a:pt x="163" y="242"/>
                        </a:lnTo>
                        <a:lnTo>
                          <a:pt x="163" y="242"/>
                        </a:lnTo>
                        <a:lnTo>
                          <a:pt x="163" y="242"/>
                        </a:lnTo>
                        <a:lnTo>
                          <a:pt x="163" y="242"/>
                        </a:lnTo>
                        <a:lnTo>
                          <a:pt x="163" y="242"/>
                        </a:lnTo>
                        <a:lnTo>
                          <a:pt x="163" y="242"/>
                        </a:lnTo>
                        <a:lnTo>
                          <a:pt x="163" y="242"/>
                        </a:lnTo>
                        <a:lnTo>
                          <a:pt x="163" y="242"/>
                        </a:lnTo>
                        <a:lnTo>
                          <a:pt x="163" y="242"/>
                        </a:lnTo>
                        <a:lnTo>
                          <a:pt x="163" y="242"/>
                        </a:lnTo>
                        <a:lnTo>
                          <a:pt x="163" y="243"/>
                        </a:lnTo>
                        <a:lnTo>
                          <a:pt x="163" y="243"/>
                        </a:lnTo>
                        <a:lnTo>
                          <a:pt x="163" y="243"/>
                        </a:lnTo>
                        <a:lnTo>
                          <a:pt x="163" y="243"/>
                        </a:lnTo>
                        <a:lnTo>
                          <a:pt x="163" y="243"/>
                        </a:lnTo>
                        <a:lnTo>
                          <a:pt x="163" y="243"/>
                        </a:lnTo>
                        <a:lnTo>
                          <a:pt x="163" y="243"/>
                        </a:lnTo>
                        <a:lnTo>
                          <a:pt x="163" y="243"/>
                        </a:lnTo>
                        <a:lnTo>
                          <a:pt x="163" y="243"/>
                        </a:lnTo>
                        <a:lnTo>
                          <a:pt x="163" y="243"/>
                        </a:lnTo>
                        <a:lnTo>
                          <a:pt x="163" y="243"/>
                        </a:lnTo>
                        <a:lnTo>
                          <a:pt x="163" y="243"/>
                        </a:lnTo>
                        <a:lnTo>
                          <a:pt x="163" y="243"/>
                        </a:lnTo>
                        <a:lnTo>
                          <a:pt x="163" y="243"/>
                        </a:lnTo>
                        <a:lnTo>
                          <a:pt x="163" y="243"/>
                        </a:lnTo>
                        <a:lnTo>
                          <a:pt x="163" y="243"/>
                        </a:lnTo>
                        <a:lnTo>
                          <a:pt x="163" y="244"/>
                        </a:lnTo>
                        <a:lnTo>
                          <a:pt x="163" y="244"/>
                        </a:lnTo>
                        <a:lnTo>
                          <a:pt x="163" y="244"/>
                        </a:lnTo>
                        <a:lnTo>
                          <a:pt x="163" y="244"/>
                        </a:lnTo>
                        <a:lnTo>
                          <a:pt x="163" y="244"/>
                        </a:lnTo>
                        <a:lnTo>
                          <a:pt x="163" y="244"/>
                        </a:lnTo>
                        <a:lnTo>
                          <a:pt x="163" y="244"/>
                        </a:lnTo>
                        <a:lnTo>
                          <a:pt x="163" y="244"/>
                        </a:lnTo>
                        <a:lnTo>
                          <a:pt x="163" y="244"/>
                        </a:lnTo>
                        <a:lnTo>
                          <a:pt x="163" y="244"/>
                        </a:lnTo>
                        <a:lnTo>
                          <a:pt x="163" y="244"/>
                        </a:lnTo>
                        <a:lnTo>
                          <a:pt x="163" y="244"/>
                        </a:lnTo>
                        <a:lnTo>
                          <a:pt x="163" y="244"/>
                        </a:lnTo>
                        <a:lnTo>
                          <a:pt x="163" y="244"/>
                        </a:lnTo>
                        <a:lnTo>
                          <a:pt x="163" y="244"/>
                        </a:lnTo>
                        <a:lnTo>
                          <a:pt x="163" y="245"/>
                        </a:lnTo>
                        <a:lnTo>
                          <a:pt x="163" y="245"/>
                        </a:lnTo>
                        <a:lnTo>
                          <a:pt x="163" y="245"/>
                        </a:lnTo>
                        <a:lnTo>
                          <a:pt x="163" y="245"/>
                        </a:lnTo>
                        <a:lnTo>
                          <a:pt x="163" y="245"/>
                        </a:lnTo>
                        <a:lnTo>
                          <a:pt x="163" y="245"/>
                        </a:lnTo>
                        <a:lnTo>
                          <a:pt x="163" y="245"/>
                        </a:lnTo>
                        <a:lnTo>
                          <a:pt x="163" y="245"/>
                        </a:lnTo>
                        <a:lnTo>
                          <a:pt x="163" y="245"/>
                        </a:lnTo>
                        <a:lnTo>
                          <a:pt x="163" y="245"/>
                        </a:lnTo>
                        <a:lnTo>
                          <a:pt x="163" y="245"/>
                        </a:lnTo>
                        <a:lnTo>
                          <a:pt x="164" y="245"/>
                        </a:lnTo>
                        <a:lnTo>
                          <a:pt x="164" y="245"/>
                        </a:lnTo>
                        <a:lnTo>
                          <a:pt x="164" y="245"/>
                        </a:lnTo>
                        <a:lnTo>
                          <a:pt x="164" y="245"/>
                        </a:lnTo>
                        <a:lnTo>
                          <a:pt x="164" y="245"/>
                        </a:lnTo>
                        <a:lnTo>
                          <a:pt x="164" y="245"/>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6"/>
                        </a:lnTo>
                        <a:lnTo>
                          <a:pt x="164" y="247"/>
                        </a:lnTo>
                        <a:lnTo>
                          <a:pt x="164" y="247"/>
                        </a:lnTo>
                        <a:lnTo>
                          <a:pt x="164" y="247"/>
                        </a:lnTo>
                        <a:lnTo>
                          <a:pt x="164" y="247"/>
                        </a:lnTo>
                        <a:lnTo>
                          <a:pt x="164" y="247"/>
                        </a:lnTo>
                        <a:lnTo>
                          <a:pt x="164" y="247"/>
                        </a:lnTo>
                        <a:lnTo>
                          <a:pt x="164" y="247"/>
                        </a:lnTo>
                        <a:lnTo>
                          <a:pt x="164" y="247"/>
                        </a:lnTo>
                        <a:lnTo>
                          <a:pt x="164" y="247"/>
                        </a:lnTo>
                        <a:lnTo>
                          <a:pt x="164" y="247"/>
                        </a:lnTo>
                        <a:lnTo>
                          <a:pt x="164" y="247"/>
                        </a:lnTo>
                        <a:lnTo>
                          <a:pt x="164" y="247"/>
                        </a:lnTo>
                        <a:lnTo>
                          <a:pt x="164" y="247"/>
                        </a:lnTo>
                        <a:lnTo>
                          <a:pt x="164" y="247"/>
                        </a:lnTo>
                        <a:lnTo>
                          <a:pt x="164" y="247"/>
                        </a:lnTo>
                        <a:lnTo>
                          <a:pt x="164" y="248"/>
                        </a:lnTo>
                        <a:lnTo>
                          <a:pt x="164" y="248"/>
                        </a:lnTo>
                        <a:lnTo>
                          <a:pt x="164" y="248"/>
                        </a:lnTo>
                        <a:lnTo>
                          <a:pt x="164" y="248"/>
                        </a:lnTo>
                        <a:lnTo>
                          <a:pt x="164" y="248"/>
                        </a:lnTo>
                        <a:lnTo>
                          <a:pt x="164" y="248"/>
                        </a:lnTo>
                        <a:lnTo>
                          <a:pt x="164" y="248"/>
                        </a:lnTo>
                        <a:lnTo>
                          <a:pt x="164" y="248"/>
                        </a:lnTo>
                        <a:lnTo>
                          <a:pt x="164" y="248"/>
                        </a:lnTo>
                        <a:lnTo>
                          <a:pt x="164" y="248"/>
                        </a:lnTo>
                        <a:lnTo>
                          <a:pt x="164" y="248"/>
                        </a:lnTo>
                        <a:lnTo>
                          <a:pt x="164" y="248"/>
                        </a:lnTo>
                        <a:lnTo>
                          <a:pt x="164" y="248"/>
                        </a:lnTo>
                        <a:lnTo>
                          <a:pt x="164" y="248"/>
                        </a:lnTo>
                        <a:lnTo>
                          <a:pt x="164" y="248"/>
                        </a:lnTo>
                        <a:lnTo>
                          <a:pt x="164" y="248"/>
                        </a:lnTo>
                        <a:lnTo>
                          <a:pt x="164" y="248"/>
                        </a:lnTo>
                        <a:lnTo>
                          <a:pt x="164" y="248"/>
                        </a:lnTo>
                        <a:lnTo>
                          <a:pt x="164" y="249"/>
                        </a:lnTo>
                        <a:lnTo>
                          <a:pt x="164" y="249"/>
                        </a:lnTo>
                        <a:lnTo>
                          <a:pt x="164" y="249"/>
                        </a:lnTo>
                        <a:lnTo>
                          <a:pt x="164" y="249"/>
                        </a:lnTo>
                        <a:lnTo>
                          <a:pt x="164" y="249"/>
                        </a:lnTo>
                        <a:lnTo>
                          <a:pt x="164" y="249"/>
                        </a:lnTo>
                        <a:lnTo>
                          <a:pt x="164" y="249"/>
                        </a:lnTo>
                        <a:lnTo>
                          <a:pt x="164" y="249"/>
                        </a:lnTo>
                        <a:lnTo>
                          <a:pt x="164" y="249"/>
                        </a:lnTo>
                        <a:lnTo>
                          <a:pt x="164" y="249"/>
                        </a:lnTo>
                        <a:lnTo>
                          <a:pt x="164" y="249"/>
                        </a:lnTo>
                        <a:lnTo>
                          <a:pt x="164" y="249"/>
                        </a:lnTo>
                        <a:lnTo>
                          <a:pt x="164" y="249"/>
                        </a:lnTo>
                        <a:lnTo>
                          <a:pt x="164" y="250"/>
                        </a:lnTo>
                        <a:lnTo>
                          <a:pt x="164" y="249"/>
                        </a:lnTo>
                        <a:lnTo>
                          <a:pt x="164" y="249"/>
                        </a:lnTo>
                        <a:lnTo>
                          <a:pt x="164" y="250"/>
                        </a:lnTo>
                        <a:lnTo>
                          <a:pt x="164" y="250"/>
                        </a:lnTo>
                        <a:lnTo>
                          <a:pt x="164" y="250"/>
                        </a:lnTo>
                        <a:lnTo>
                          <a:pt x="164" y="250"/>
                        </a:lnTo>
                        <a:lnTo>
                          <a:pt x="164" y="250"/>
                        </a:lnTo>
                        <a:lnTo>
                          <a:pt x="164" y="250"/>
                        </a:lnTo>
                        <a:lnTo>
                          <a:pt x="164" y="250"/>
                        </a:lnTo>
                        <a:lnTo>
                          <a:pt x="164" y="250"/>
                        </a:lnTo>
                        <a:lnTo>
                          <a:pt x="164" y="250"/>
                        </a:lnTo>
                        <a:lnTo>
                          <a:pt x="164" y="250"/>
                        </a:lnTo>
                        <a:lnTo>
                          <a:pt x="164" y="250"/>
                        </a:lnTo>
                        <a:lnTo>
                          <a:pt x="164" y="250"/>
                        </a:lnTo>
                        <a:lnTo>
                          <a:pt x="164" y="250"/>
                        </a:lnTo>
                        <a:lnTo>
                          <a:pt x="164" y="250"/>
                        </a:lnTo>
                        <a:lnTo>
                          <a:pt x="164" y="250"/>
                        </a:lnTo>
                        <a:lnTo>
                          <a:pt x="164" y="250"/>
                        </a:lnTo>
                        <a:lnTo>
                          <a:pt x="164" y="250"/>
                        </a:lnTo>
                        <a:lnTo>
                          <a:pt x="164" y="250"/>
                        </a:lnTo>
                        <a:lnTo>
                          <a:pt x="164" y="251"/>
                        </a:lnTo>
                        <a:lnTo>
                          <a:pt x="164" y="251"/>
                        </a:lnTo>
                        <a:lnTo>
                          <a:pt x="164" y="251"/>
                        </a:lnTo>
                        <a:lnTo>
                          <a:pt x="164" y="251"/>
                        </a:lnTo>
                        <a:lnTo>
                          <a:pt x="164" y="251"/>
                        </a:lnTo>
                        <a:lnTo>
                          <a:pt x="164" y="251"/>
                        </a:lnTo>
                        <a:lnTo>
                          <a:pt x="164" y="251"/>
                        </a:lnTo>
                        <a:lnTo>
                          <a:pt x="164" y="251"/>
                        </a:lnTo>
                        <a:lnTo>
                          <a:pt x="164" y="251"/>
                        </a:lnTo>
                        <a:lnTo>
                          <a:pt x="164" y="251"/>
                        </a:lnTo>
                        <a:lnTo>
                          <a:pt x="164" y="251"/>
                        </a:lnTo>
                        <a:lnTo>
                          <a:pt x="164" y="251"/>
                        </a:lnTo>
                        <a:lnTo>
                          <a:pt x="164" y="251"/>
                        </a:lnTo>
                        <a:lnTo>
                          <a:pt x="164" y="251"/>
                        </a:lnTo>
                        <a:lnTo>
                          <a:pt x="165" y="251"/>
                        </a:lnTo>
                        <a:lnTo>
                          <a:pt x="165" y="251"/>
                        </a:lnTo>
                        <a:lnTo>
                          <a:pt x="165" y="251"/>
                        </a:lnTo>
                        <a:lnTo>
                          <a:pt x="165" y="251"/>
                        </a:lnTo>
                        <a:lnTo>
                          <a:pt x="165" y="251"/>
                        </a:lnTo>
                        <a:lnTo>
                          <a:pt x="165" y="252"/>
                        </a:lnTo>
                        <a:lnTo>
                          <a:pt x="165" y="252"/>
                        </a:lnTo>
                        <a:lnTo>
                          <a:pt x="165" y="251"/>
                        </a:lnTo>
                        <a:lnTo>
                          <a:pt x="165" y="252"/>
                        </a:lnTo>
                        <a:lnTo>
                          <a:pt x="165" y="252"/>
                        </a:lnTo>
                        <a:lnTo>
                          <a:pt x="165" y="252"/>
                        </a:lnTo>
                        <a:lnTo>
                          <a:pt x="165" y="252"/>
                        </a:lnTo>
                        <a:lnTo>
                          <a:pt x="165" y="252"/>
                        </a:lnTo>
                        <a:lnTo>
                          <a:pt x="165" y="252"/>
                        </a:lnTo>
                        <a:lnTo>
                          <a:pt x="165" y="252"/>
                        </a:lnTo>
                        <a:lnTo>
                          <a:pt x="165" y="252"/>
                        </a:lnTo>
                        <a:lnTo>
                          <a:pt x="165" y="252"/>
                        </a:lnTo>
                        <a:lnTo>
                          <a:pt x="165" y="252"/>
                        </a:lnTo>
                        <a:lnTo>
                          <a:pt x="165" y="252"/>
                        </a:lnTo>
                        <a:lnTo>
                          <a:pt x="165" y="252"/>
                        </a:lnTo>
                        <a:lnTo>
                          <a:pt x="165" y="252"/>
                        </a:lnTo>
                        <a:lnTo>
                          <a:pt x="165" y="252"/>
                        </a:lnTo>
                        <a:lnTo>
                          <a:pt x="165" y="253"/>
                        </a:lnTo>
                        <a:lnTo>
                          <a:pt x="165" y="253"/>
                        </a:lnTo>
                        <a:lnTo>
                          <a:pt x="165" y="252"/>
                        </a:lnTo>
                        <a:lnTo>
                          <a:pt x="165" y="253"/>
                        </a:lnTo>
                        <a:lnTo>
                          <a:pt x="165" y="253"/>
                        </a:lnTo>
                        <a:lnTo>
                          <a:pt x="165" y="253"/>
                        </a:lnTo>
                        <a:lnTo>
                          <a:pt x="165" y="253"/>
                        </a:lnTo>
                        <a:lnTo>
                          <a:pt x="165" y="253"/>
                        </a:lnTo>
                        <a:lnTo>
                          <a:pt x="165" y="253"/>
                        </a:lnTo>
                        <a:lnTo>
                          <a:pt x="165" y="253"/>
                        </a:lnTo>
                        <a:lnTo>
                          <a:pt x="165" y="253"/>
                        </a:lnTo>
                        <a:lnTo>
                          <a:pt x="165" y="253"/>
                        </a:lnTo>
                        <a:lnTo>
                          <a:pt x="165" y="253"/>
                        </a:lnTo>
                        <a:lnTo>
                          <a:pt x="165" y="253"/>
                        </a:lnTo>
                        <a:lnTo>
                          <a:pt x="165" y="253"/>
                        </a:lnTo>
                        <a:lnTo>
                          <a:pt x="165" y="253"/>
                        </a:lnTo>
                        <a:lnTo>
                          <a:pt x="165" y="253"/>
                        </a:lnTo>
                        <a:lnTo>
                          <a:pt x="165" y="253"/>
                        </a:lnTo>
                        <a:lnTo>
                          <a:pt x="165" y="254"/>
                        </a:lnTo>
                        <a:lnTo>
                          <a:pt x="165" y="253"/>
                        </a:lnTo>
                        <a:lnTo>
                          <a:pt x="165" y="253"/>
                        </a:lnTo>
                        <a:lnTo>
                          <a:pt x="165" y="253"/>
                        </a:lnTo>
                        <a:lnTo>
                          <a:pt x="165" y="253"/>
                        </a:lnTo>
                        <a:lnTo>
                          <a:pt x="165" y="254"/>
                        </a:lnTo>
                        <a:lnTo>
                          <a:pt x="165" y="253"/>
                        </a:lnTo>
                        <a:lnTo>
                          <a:pt x="165" y="254"/>
                        </a:lnTo>
                        <a:lnTo>
                          <a:pt x="165" y="254"/>
                        </a:lnTo>
                        <a:lnTo>
                          <a:pt x="165" y="254"/>
                        </a:lnTo>
                        <a:lnTo>
                          <a:pt x="165" y="254"/>
                        </a:lnTo>
                        <a:lnTo>
                          <a:pt x="165" y="254"/>
                        </a:lnTo>
                        <a:lnTo>
                          <a:pt x="165" y="254"/>
                        </a:lnTo>
                        <a:lnTo>
                          <a:pt x="165" y="254"/>
                        </a:lnTo>
                        <a:lnTo>
                          <a:pt x="165" y="254"/>
                        </a:lnTo>
                        <a:lnTo>
                          <a:pt x="165" y="254"/>
                        </a:lnTo>
                        <a:lnTo>
                          <a:pt x="165" y="254"/>
                        </a:lnTo>
                        <a:lnTo>
                          <a:pt x="165" y="254"/>
                        </a:lnTo>
                        <a:lnTo>
                          <a:pt x="165" y="254"/>
                        </a:lnTo>
                        <a:lnTo>
                          <a:pt x="165" y="254"/>
                        </a:lnTo>
                        <a:lnTo>
                          <a:pt x="165" y="254"/>
                        </a:lnTo>
                        <a:lnTo>
                          <a:pt x="165" y="255"/>
                        </a:lnTo>
                        <a:lnTo>
                          <a:pt x="165" y="255"/>
                        </a:lnTo>
                        <a:lnTo>
                          <a:pt x="165" y="255"/>
                        </a:lnTo>
                        <a:lnTo>
                          <a:pt x="165" y="254"/>
                        </a:lnTo>
                        <a:lnTo>
                          <a:pt x="165" y="255"/>
                        </a:lnTo>
                        <a:lnTo>
                          <a:pt x="165" y="255"/>
                        </a:lnTo>
                        <a:lnTo>
                          <a:pt x="165" y="255"/>
                        </a:lnTo>
                        <a:lnTo>
                          <a:pt x="165" y="255"/>
                        </a:lnTo>
                        <a:lnTo>
                          <a:pt x="165" y="255"/>
                        </a:lnTo>
                        <a:lnTo>
                          <a:pt x="165" y="255"/>
                        </a:lnTo>
                        <a:lnTo>
                          <a:pt x="165" y="255"/>
                        </a:lnTo>
                        <a:lnTo>
                          <a:pt x="165" y="255"/>
                        </a:lnTo>
                        <a:lnTo>
                          <a:pt x="165" y="255"/>
                        </a:lnTo>
                        <a:lnTo>
                          <a:pt x="165" y="255"/>
                        </a:lnTo>
                        <a:lnTo>
                          <a:pt x="165" y="255"/>
                        </a:lnTo>
                        <a:lnTo>
                          <a:pt x="165" y="255"/>
                        </a:lnTo>
                        <a:lnTo>
                          <a:pt x="165" y="255"/>
                        </a:lnTo>
                        <a:lnTo>
                          <a:pt x="165" y="255"/>
                        </a:lnTo>
                        <a:lnTo>
                          <a:pt x="165" y="255"/>
                        </a:lnTo>
                        <a:lnTo>
                          <a:pt x="165" y="255"/>
                        </a:lnTo>
                        <a:lnTo>
                          <a:pt x="165" y="255"/>
                        </a:lnTo>
                        <a:lnTo>
                          <a:pt x="165" y="255"/>
                        </a:lnTo>
                        <a:lnTo>
                          <a:pt x="165" y="256"/>
                        </a:lnTo>
                        <a:lnTo>
                          <a:pt x="165" y="256"/>
                        </a:lnTo>
                        <a:lnTo>
                          <a:pt x="165" y="255"/>
                        </a:lnTo>
                        <a:lnTo>
                          <a:pt x="165" y="256"/>
                        </a:lnTo>
                        <a:lnTo>
                          <a:pt x="165" y="256"/>
                        </a:lnTo>
                        <a:lnTo>
                          <a:pt x="165" y="256"/>
                        </a:lnTo>
                        <a:lnTo>
                          <a:pt x="165" y="256"/>
                        </a:lnTo>
                        <a:lnTo>
                          <a:pt x="165" y="256"/>
                        </a:lnTo>
                        <a:lnTo>
                          <a:pt x="165" y="256"/>
                        </a:lnTo>
                        <a:lnTo>
                          <a:pt x="165" y="256"/>
                        </a:lnTo>
                        <a:lnTo>
                          <a:pt x="165" y="256"/>
                        </a:lnTo>
                        <a:lnTo>
                          <a:pt x="165" y="256"/>
                        </a:lnTo>
                        <a:lnTo>
                          <a:pt x="165" y="256"/>
                        </a:lnTo>
                        <a:lnTo>
                          <a:pt x="165" y="256"/>
                        </a:lnTo>
                        <a:lnTo>
                          <a:pt x="165" y="256"/>
                        </a:lnTo>
                        <a:lnTo>
                          <a:pt x="166" y="256"/>
                        </a:lnTo>
                        <a:lnTo>
                          <a:pt x="166" y="256"/>
                        </a:lnTo>
                        <a:lnTo>
                          <a:pt x="166" y="256"/>
                        </a:lnTo>
                        <a:lnTo>
                          <a:pt x="166" y="256"/>
                        </a:lnTo>
                        <a:lnTo>
                          <a:pt x="166" y="256"/>
                        </a:lnTo>
                        <a:lnTo>
                          <a:pt x="166" y="256"/>
                        </a:lnTo>
                        <a:lnTo>
                          <a:pt x="166" y="256"/>
                        </a:lnTo>
                        <a:lnTo>
                          <a:pt x="166" y="257"/>
                        </a:lnTo>
                        <a:lnTo>
                          <a:pt x="166" y="257"/>
                        </a:lnTo>
                        <a:lnTo>
                          <a:pt x="166" y="257"/>
                        </a:lnTo>
                        <a:lnTo>
                          <a:pt x="166" y="256"/>
                        </a:lnTo>
                        <a:lnTo>
                          <a:pt x="166" y="257"/>
                        </a:lnTo>
                        <a:lnTo>
                          <a:pt x="166" y="257"/>
                        </a:lnTo>
                        <a:lnTo>
                          <a:pt x="166" y="257"/>
                        </a:lnTo>
                        <a:lnTo>
                          <a:pt x="166" y="257"/>
                        </a:lnTo>
                        <a:lnTo>
                          <a:pt x="166" y="257"/>
                        </a:lnTo>
                        <a:lnTo>
                          <a:pt x="166" y="257"/>
                        </a:lnTo>
                        <a:lnTo>
                          <a:pt x="166" y="257"/>
                        </a:lnTo>
                        <a:lnTo>
                          <a:pt x="166" y="257"/>
                        </a:lnTo>
                        <a:lnTo>
                          <a:pt x="166" y="257"/>
                        </a:lnTo>
                        <a:lnTo>
                          <a:pt x="166" y="257"/>
                        </a:lnTo>
                        <a:lnTo>
                          <a:pt x="166" y="257"/>
                        </a:lnTo>
                        <a:lnTo>
                          <a:pt x="166" y="257"/>
                        </a:lnTo>
                        <a:lnTo>
                          <a:pt x="166" y="258"/>
                        </a:lnTo>
                        <a:lnTo>
                          <a:pt x="166" y="257"/>
                        </a:lnTo>
                        <a:lnTo>
                          <a:pt x="166" y="257"/>
                        </a:lnTo>
                        <a:lnTo>
                          <a:pt x="166" y="257"/>
                        </a:lnTo>
                        <a:lnTo>
                          <a:pt x="166" y="257"/>
                        </a:lnTo>
                        <a:lnTo>
                          <a:pt x="166" y="258"/>
                        </a:lnTo>
                        <a:lnTo>
                          <a:pt x="166" y="258"/>
                        </a:lnTo>
                        <a:lnTo>
                          <a:pt x="166" y="258"/>
                        </a:lnTo>
                        <a:lnTo>
                          <a:pt x="166" y="258"/>
                        </a:lnTo>
                        <a:lnTo>
                          <a:pt x="166" y="258"/>
                        </a:lnTo>
                        <a:lnTo>
                          <a:pt x="166" y="258"/>
                        </a:lnTo>
                        <a:lnTo>
                          <a:pt x="166" y="258"/>
                        </a:lnTo>
                        <a:lnTo>
                          <a:pt x="166" y="258"/>
                        </a:lnTo>
                        <a:lnTo>
                          <a:pt x="166" y="258"/>
                        </a:lnTo>
                        <a:lnTo>
                          <a:pt x="166" y="258"/>
                        </a:lnTo>
                        <a:lnTo>
                          <a:pt x="166" y="258"/>
                        </a:lnTo>
                        <a:lnTo>
                          <a:pt x="166" y="258"/>
                        </a:lnTo>
                        <a:lnTo>
                          <a:pt x="166" y="258"/>
                        </a:lnTo>
                        <a:lnTo>
                          <a:pt x="166" y="258"/>
                        </a:lnTo>
                        <a:lnTo>
                          <a:pt x="166" y="258"/>
                        </a:lnTo>
                        <a:lnTo>
                          <a:pt x="166" y="258"/>
                        </a:lnTo>
                        <a:lnTo>
                          <a:pt x="166" y="258"/>
                        </a:lnTo>
                        <a:lnTo>
                          <a:pt x="166" y="258"/>
                        </a:lnTo>
                        <a:lnTo>
                          <a:pt x="166" y="258"/>
                        </a:lnTo>
                        <a:lnTo>
                          <a:pt x="166" y="259"/>
                        </a:lnTo>
                        <a:lnTo>
                          <a:pt x="166" y="258"/>
                        </a:lnTo>
                        <a:lnTo>
                          <a:pt x="166" y="258"/>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59"/>
                        </a:lnTo>
                        <a:lnTo>
                          <a:pt x="166" y="260"/>
                        </a:lnTo>
                        <a:lnTo>
                          <a:pt x="166" y="259"/>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0"/>
                        </a:lnTo>
                        <a:lnTo>
                          <a:pt x="166" y="261"/>
                        </a:lnTo>
                        <a:lnTo>
                          <a:pt x="166" y="260"/>
                        </a:lnTo>
                        <a:lnTo>
                          <a:pt x="166" y="261"/>
                        </a:lnTo>
                        <a:lnTo>
                          <a:pt x="166" y="261"/>
                        </a:lnTo>
                        <a:lnTo>
                          <a:pt x="166" y="260"/>
                        </a:lnTo>
                        <a:lnTo>
                          <a:pt x="166" y="261"/>
                        </a:lnTo>
                        <a:lnTo>
                          <a:pt x="166" y="261"/>
                        </a:lnTo>
                        <a:lnTo>
                          <a:pt x="166" y="261"/>
                        </a:lnTo>
                        <a:lnTo>
                          <a:pt x="166" y="261"/>
                        </a:lnTo>
                        <a:lnTo>
                          <a:pt x="167" y="261"/>
                        </a:lnTo>
                        <a:lnTo>
                          <a:pt x="167" y="261"/>
                        </a:lnTo>
                        <a:lnTo>
                          <a:pt x="167" y="261"/>
                        </a:lnTo>
                        <a:lnTo>
                          <a:pt x="167" y="261"/>
                        </a:lnTo>
                        <a:lnTo>
                          <a:pt x="167" y="261"/>
                        </a:lnTo>
                        <a:lnTo>
                          <a:pt x="167" y="261"/>
                        </a:lnTo>
                        <a:lnTo>
                          <a:pt x="167" y="261"/>
                        </a:lnTo>
                        <a:lnTo>
                          <a:pt x="167" y="261"/>
                        </a:lnTo>
                        <a:lnTo>
                          <a:pt x="167" y="261"/>
                        </a:lnTo>
                        <a:lnTo>
                          <a:pt x="167" y="261"/>
                        </a:lnTo>
                        <a:lnTo>
                          <a:pt x="167" y="261"/>
                        </a:lnTo>
                        <a:lnTo>
                          <a:pt x="167" y="261"/>
                        </a:lnTo>
                        <a:lnTo>
                          <a:pt x="167" y="261"/>
                        </a:lnTo>
                        <a:lnTo>
                          <a:pt x="167" y="261"/>
                        </a:lnTo>
                        <a:lnTo>
                          <a:pt x="167" y="261"/>
                        </a:lnTo>
                        <a:lnTo>
                          <a:pt x="167" y="261"/>
                        </a:lnTo>
                        <a:lnTo>
                          <a:pt x="167" y="261"/>
                        </a:lnTo>
                        <a:lnTo>
                          <a:pt x="167" y="261"/>
                        </a:lnTo>
                        <a:lnTo>
                          <a:pt x="167" y="262"/>
                        </a:lnTo>
                        <a:lnTo>
                          <a:pt x="167" y="262"/>
                        </a:lnTo>
                        <a:lnTo>
                          <a:pt x="167" y="261"/>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2"/>
                        </a:lnTo>
                        <a:lnTo>
                          <a:pt x="167" y="263"/>
                        </a:lnTo>
                        <a:lnTo>
                          <a:pt x="167" y="262"/>
                        </a:lnTo>
                        <a:lnTo>
                          <a:pt x="167" y="262"/>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3"/>
                        </a:lnTo>
                        <a:lnTo>
                          <a:pt x="167" y="264"/>
                        </a:lnTo>
                        <a:lnTo>
                          <a:pt x="167" y="263"/>
                        </a:lnTo>
                        <a:lnTo>
                          <a:pt x="167" y="264"/>
                        </a:lnTo>
                        <a:lnTo>
                          <a:pt x="167" y="264"/>
                        </a:lnTo>
                        <a:lnTo>
                          <a:pt x="167" y="263"/>
                        </a:lnTo>
                        <a:lnTo>
                          <a:pt x="167" y="264"/>
                        </a:lnTo>
                        <a:lnTo>
                          <a:pt x="167" y="264"/>
                        </a:lnTo>
                        <a:lnTo>
                          <a:pt x="167" y="264"/>
                        </a:lnTo>
                        <a:lnTo>
                          <a:pt x="167" y="264"/>
                        </a:lnTo>
                        <a:lnTo>
                          <a:pt x="167" y="264"/>
                        </a:lnTo>
                        <a:lnTo>
                          <a:pt x="167" y="264"/>
                        </a:lnTo>
                        <a:lnTo>
                          <a:pt x="167" y="264"/>
                        </a:lnTo>
                        <a:lnTo>
                          <a:pt x="167" y="264"/>
                        </a:lnTo>
                        <a:lnTo>
                          <a:pt x="167" y="264"/>
                        </a:lnTo>
                        <a:lnTo>
                          <a:pt x="167" y="264"/>
                        </a:lnTo>
                        <a:lnTo>
                          <a:pt x="167" y="264"/>
                        </a:lnTo>
                        <a:lnTo>
                          <a:pt x="167" y="264"/>
                        </a:lnTo>
                        <a:lnTo>
                          <a:pt x="167" y="264"/>
                        </a:lnTo>
                        <a:lnTo>
                          <a:pt x="167" y="264"/>
                        </a:lnTo>
                        <a:lnTo>
                          <a:pt x="167" y="264"/>
                        </a:lnTo>
                        <a:lnTo>
                          <a:pt x="167" y="264"/>
                        </a:lnTo>
                        <a:lnTo>
                          <a:pt x="167" y="264"/>
                        </a:lnTo>
                        <a:lnTo>
                          <a:pt x="168" y="264"/>
                        </a:lnTo>
                        <a:lnTo>
                          <a:pt x="168" y="264"/>
                        </a:lnTo>
                        <a:lnTo>
                          <a:pt x="168" y="264"/>
                        </a:lnTo>
                        <a:lnTo>
                          <a:pt x="168" y="264"/>
                        </a:lnTo>
                        <a:lnTo>
                          <a:pt x="168" y="264"/>
                        </a:lnTo>
                        <a:lnTo>
                          <a:pt x="168" y="264"/>
                        </a:lnTo>
                        <a:lnTo>
                          <a:pt x="168" y="264"/>
                        </a:lnTo>
                        <a:lnTo>
                          <a:pt x="168" y="264"/>
                        </a:lnTo>
                        <a:lnTo>
                          <a:pt x="168" y="265"/>
                        </a:lnTo>
                        <a:lnTo>
                          <a:pt x="168" y="265"/>
                        </a:lnTo>
                        <a:lnTo>
                          <a:pt x="168" y="264"/>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5"/>
                        </a:lnTo>
                        <a:lnTo>
                          <a:pt x="168" y="266"/>
                        </a:lnTo>
                        <a:lnTo>
                          <a:pt x="168" y="265"/>
                        </a:lnTo>
                        <a:lnTo>
                          <a:pt x="168" y="265"/>
                        </a:lnTo>
                        <a:lnTo>
                          <a:pt x="168" y="265"/>
                        </a:lnTo>
                        <a:lnTo>
                          <a:pt x="168" y="266"/>
                        </a:lnTo>
                        <a:lnTo>
                          <a:pt x="168" y="266"/>
                        </a:lnTo>
                        <a:lnTo>
                          <a:pt x="168" y="266"/>
                        </a:lnTo>
                        <a:lnTo>
                          <a:pt x="168" y="266"/>
                        </a:lnTo>
                        <a:lnTo>
                          <a:pt x="168" y="265"/>
                        </a:lnTo>
                        <a:lnTo>
                          <a:pt x="168" y="266"/>
                        </a:lnTo>
                        <a:lnTo>
                          <a:pt x="168" y="265"/>
                        </a:lnTo>
                        <a:lnTo>
                          <a:pt x="168" y="266"/>
                        </a:lnTo>
                        <a:lnTo>
                          <a:pt x="168" y="266"/>
                        </a:lnTo>
                        <a:lnTo>
                          <a:pt x="168" y="265"/>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6"/>
                        </a:lnTo>
                        <a:lnTo>
                          <a:pt x="168" y="267"/>
                        </a:lnTo>
                        <a:lnTo>
                          <a:pt x="168" y="266"/>
                        </a:lnTo>
                        <a:lnTo>
                          <a:pt x="168" y="266"/>
                        </a:lnTo>
                        <a:lnTo>
                          <a:pt x="168" y="266"/>
                        </a:lnTo>
                        <a:lnTo>
                          <a:pt x="168" y="267"/>
                        </a:lnTo>
                        <a:lnTo>
                          <a:pt x="168" y="267"/>
                        </a:lnTo>
                        <a:lnTo>
                          <a:pt x="168" y="267"/>
                        </a:lnTo>
                        <a:lnTo>
                          <a:pt x="168" y="267"/>
                        </a:lnTo>
                        <a:lnTo>
                          <a:pt x="168" y="267"/>
                        </a:lnTo>
                        <a:lnTo>
                          <a:pt x="168" y="267"/>
                        </a:lnTo>
                        <a:lnTo>
                          <a:pt x="168" y="267"/>
                        </a:lnTo>
                        <a:lnTo>
                          <a:pt x="168" y="267"/>
                        </a:lnTo>
                        <a:lnTo>
                          <a:pt x="168" y="267"/>
                        </a:lnTo>
                        <a:lnTo>
                          <a:pt x="168" y="267"/>
                        </a:lnTo>
                        <a:lnTo>
                          <a:pt x="168" y="267"/>
                        </a:lnTo>
                        <a:lnTo>
                          <a:pt x="168" y="267"/>
                        </a:lnTo>
                        <a:lnTo>
                          <a:pt x="168" y="267"/>
                        </a:lnTo>
                        <a:lnTo>
                          <a:pt x="168"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7"/>
                        </a:lnTo>
                        <a:lnTo>
                          <a:pt x="169" y="268"/>
                        </a:lnTo>
                        <a:lnTo>
                          <a:pt x="169" y="267"/>
                        </a:lnTo>
                        <a:lnTo>
                          <a:pt x="169" y="267"/>
                        </a:lnTo>
                        <a:lnTo>
                          <a:pt x="169" y="267"/>
                        </a:lnTo>
                        <a:lnTo>
                          <a:pt x="169" y="267"/>
                        </a:lnTo>
                        <a:lnTo>
                          <a:pt x="169" y="268"/>
                        </a:lnTo>
                        <a:lnTo>
                          <a:pt x="169" y="267"/>
                        </a:lnTo>
                        <a:lnTo>
                          <a:pt x="169" y="267"/>
                        </a:lnTo>
                        <a:lnTo>
                          <a:pt x="169" y="268"/>
                        </a:lnTo>
                        <a:lnTo>
                          <a:pt x="169" y="268"/>
                        </a:lnTo>
                        <a:lnTo>
                          <a:pt x="169" y="268"/>
                        </a:lnTo>
                        <a:lnTo>
                          <a:pt x="169" y="268"/>
                        </a:lnTo>
                        <a:lnTo>
                          <a:pt x="169" y="268"/>
                        </a:lnTo>
                        <a:lnTo>
                          <a:pt x="169" y="268"/>
                        </a:lnTo>
                        <a:lnTo>
                          <a:pt x="169" y="268"/>
                        </a:lnTo>
                        <a:lnTo>
                          <a:pt x="169" y="268"/>
                        </a:lnTo>
                        <a:lnTo>
                          <a:pt x="169" y="267"/>
                        </a:lnTo>
                        <a:lnTo>
                          <a:pt x="169" y="268"/>
                        </a:lnTo>
                        <a:lnTo>
                          <a:pt x="169" y="268"/>
                        </a:lnTo>
                        <a:lnTo>
                          <a:pt x="169" y="268"/>
                        </a:lnTo>
                        <a:lnTo>
                          <a:pt x="169" y="268"/>
                        </a:lnTo>
                        <a:lnTo>
                          <a:pt x="169" y="268"/>
                        </a:lnTo>
                        <a:lnTo>
                          <a:pt x="169" y="268"/>
                        </a:lnTo>
                        <a:lnTo>
                          <a:pt x="169" y="268"/>
                        </a:lnTo>
                        <a:lnTo>
                          <a:pt x="169" y="268"/>
                        </a:lnTo>
                        <a:lnTo>
                          <a:pt x="169" y="268"/>
                        </a:lnTo>
                        <a:lnTo>
                          <a:pt x="169" y="267"/>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8"/>
                        </a:lnTo>
                        <a:lnTo>
                          <a:pt x="169" y="269"/>
                        </a:lnTo>
                        <a:lnTo>
                          <a:pt x="169" y="268"/>
                        </a:lnTo>
                        <a:lnTo>
                          <a:pt x="169" y="269"/>
                        </a:lnTo>
                        <a:lnTo>
                          <a:pt x="169" y="268"/>
                        </a:lnTo>
                        <a:lnTo>
                          <a:pt x="169" y="269"/>
                        </a:lnTo>
                        <a:lnTo>
                          <a:pt x="169" y="269"/>
                        </a:lnTo>
                        <a:lnTo>
                          <a:pt x="169" y="268"/>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69"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69"/>
                        </a:lnTo>
                        <a:lnTo>
                          <a:pt x="170" y="270"/>
                        </a:lnTo>
                        <a:lnTo>
                          <a:pt x="170" y="269"/>
                        </a:lnTo>
                        <a:lnTo>
                          <a:pt x="170" y="269"/>
                        </a:lnTo>
                        <a:lnTo>
                          <a:pt x="170" y="270"/>
                        </a:lnTo>
                        <a:lnTo>
                          <a:pt x="170" y="269"/>
                        </a:lnTo>
                        <a:lnTo>
                          <a:pt x="170" y="270"/>
                        </a:lnTo>
                        <a:lnTo>
                          <a:pt x="170" y="269"/>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1"/>
                        </a:lnTo>
                        <a:lnTo>
                          <a:pt x="170" y="270"/>
                        </a:lnTo>
                        <a:lnTo>
                          <a:pt x="170" y="270"/>
                        </a:lnTo>
                        <a:lnTo>
                          <a:pt x="170" y="270"/>
                        </a:lnTo>
                        <a:lnTo>
                          <a:pt x="170" y="270"/>
                        </a:lnTo>
                        <a:lnTo>
                          <a:pt x="170" y="270"/>
                        </a:lnTo>
                        <a:lnTo>
                          <a:pt x="170" y="270"/>
                        </a:lnTo>
                        <a:lnTo>
                          <a:pt x="170" y="270"/>
                        </a:lnTo>
                        <a:lnTo>
                          <a:pt x="170" y="270"/>
                        </a:lnTo>
                        <a:lnTo>
                          <a:pt x="170" y="270"/>
                        </a:lnTo>
                        <a:lnTo>
                          <a:pt x="170" y="270"/>
                        </a:lnTo>
                        <a:lnTo>
                          <a:pt x="170" y="271"/>
                        </a:lnTo>
                        <a:lnTo>
                          <a:pt x="170" y="271"/>
                        </a:lnTo>
                        <a:lnTo>
                          <a:pt x="170" y="270"/>
                        </a:lnTo>
                        <a:lnTo>
                          <a:pt x="170" y="271"/>
                        </a:lnTo>
                        <a:lnTo>
                          <a:pt x="171" y="271"/>
                        </a:lnTo>
                        <a:lnTo>
                          <a:pt x="171" y="270"/>
                        </a:lnTo>
                        <a:lnTo>
                          <a:pt x="171" y="270"/>
                        </a:lnTo>
                        <a:lnTo>
                          <a:pt x="171" y="270"/>
                        </a:lnTo>
                        <a:lnTo>
                          <a:pt x="171" y="271"/>
                        </a:lnTo>
                        <a:lnTo>
                          <a:pt x="171" y="271"/>
                        </a:lnTo>
                        <a:lnTo>
                          <a:pt x="171" y="271"/>
                        </a:lnTo>
                        <a:lnTo>
                          <a:pt x="171" y="271"/>
                        </a:lnTo>
                        <a:lnTo>
                          <a:pt x="171" y="271"/>
                        </a:lnTo>
                        <a:lnTo>
                          <a:pt x="171" y="271"/>
                        </a:lnTo>
                        <a:lnTo>
                          <a:pt x="171" y="271"/>
                        </a:lnTo>
                        <a:lnTo>
                          <a:pt x="171" y="270"/>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1"/>
                        </a:lnTo>
                        <a:lnTo>
                          <a:pt x="171" y="272"/>
                        </a:lnTo>
                        <a:lnTo>
                          <a:pt x="171" y="271"/>
                        </a:lnTo>
                        <a:lnTo>
                          <a:pt x="171" y="271"/>
                        </a:lnTo>
                        <a:lnTo>
                          <a:pt x="171" y="271"/>
                        </a:lnTo>
                        <a:lnTo>
                          <a:pt x="171" y="271"/>
                        </a:lnTo>
                        <a:lnTo>
                          <a:pt x="171" y="271"/>
                        </a:lnTo>
                        <a:lnTo>
                          <a:pt x="171" y="271"/>
                        </a:lnTo>
                        <a:lnTo>
                          <a:pt x="171" y="271"/>
                        </a:lnTo>
                        <a:lnTo>
                          <a:pt x="171" y="271"/>
                        </a:lnTo>
                        <a:lnTo>
                          <a:pt x="171" y="272"/>
                        </a:lnTo>
                        <a:lnTo>
                          <a:pt x="171" y="272"/>
                        </a:lnTo>
                        <a:lnTo>
                          <a:pt x="171" y="271"/>
                        </a:lnTo>
                        <a:lnTo>
                          <a:pt x="171" y="271"/>
                        </a:lnTo>
                        <a:lnTo>
                          <a:pt x="171" y="271"/>
                        </a:lnTo>
                        <a:lnTo>
                          <a:pt x="171" y="271"/>
                        </a:lnTo>
                        <a:lnTo>
                          <a:pt x="171" y="271"/>
                        </a:lnTo>
                        <a:lnTo>
                          <a:pt x="171" y="272"/>
                        </a:lnTo>
                        <a:lnTo>
                          <a:pt x="171" y="272"/>
                        </a:lnTo>
                        <a:lnTo>
                          <a:pt x="171" y="271"/>
                        </a:lnTo>
                        <a:lnTo>
                          <a:pt x="171" y="272"/>
                        </a:lnTo>
                        <a:lnTo>
                          <a:pt x="171" y="272"/>
                        </a:lnTo>
                        <a:lnTo>
                          <a:pt x="171" y="272"/>
                        </a:lnTo>
                        <a:lnTo>
                          <a:pt x="171" y="272"/>
                        </a:lnTo>
                        <a:lnTo>
                          <a:pt x="171" y="271"/>
                        </a:lnTo>
                        <a:lnTo>
                          <a:pt x="171" y="272"/>
                        </a:lnTo>
                        <a:lnTo>
                          <a:pt x="171" y="272"/>
                        </a:lnTo>
                        <a:lnTo>
                          <a:pt x="171" y="272"/>
                        </a:lnTo>
                        <a:lnTo>
                          <a:pt x="171" y="272"/>
                        </a:lnTo>
                        <a:lnTo>
                          <a:pt x="171" y="272"/>
                        </a:lnTo>
                        <a:lnTo>
                          <a:pt x="171" y="272"/>
                        </a:lnTo>
                        <a:lnTo>
                          <a:pt x="171" y="272"/>
                        </a:lnTo>
                        <a:lnTo>
                          <a:pt x="171" y="272"/>
                        </a:lnTo>
                        <a:lnTo>
                          <a:pt x="171" y="272"/>
                        </a:lnTo>
                        <a:lnTo>
                          <a:pt x="171" y="272"/>
                        </a:lnTo>
                        <a:lnTo>
                          <a:pt x="171" y="272"/>
                        </a:lnTo>
                        <a:lnTo>
                          <a:pt x="171" y="272"/>
                        </a:lnTo>
                        <a:lnTo>
                          <a:pt x="171" y="272"/>
                        </a:lnTo>
                        <a:lnTo>
                          <a:pt x="171" y="272"/>
                        </a:lnTo>
                        <a:lnTo>
                          <a:pt x="171" y="272"/>
                        </a:lnTo>
                        <a:lnTo>
                          <a:pt x="171" y="272"/>
                        </a:lnTo>
                        <a:lnTo>
                          <a:pt x="171" y="271"/>
                        </a:lnTo>
                        <a:lnTo>
                          <a:pt x="171" y="272"/>
                        </a:lnTo>
                        <a:lnTo>
                          <a:pt x="171" y="272"/>
                        </a:lnTo>
                        <a:lnTo>
                          <a:pt x="171" y="272"/>
                        </a:lnTo>
                        <a:lnTo>
                          <a:pt x="171" y="272"/>
                        </a:lnTo>
                        <a:lnTo>
                          <a:pt x="171" y="271"/>
                        </a:lnTo>
                        <a:lnTo>
                          <a:pt x="171" y="272"/>
                        </a:lnTo>
                        <a:lnTo>
                          <a:pt x="171" y="272"/>
                        </a:lnTo>
                        <a:lnTo>
                          <a:pt x="171" y="272"/>
                        </a:lnTo>
                        <a:lnTo>
                          <a:pt x="171"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2"/>
                        </a:lnTo>
                        <a:lnTo>
                          <a:pt x="172" y="273"/>
                        </a:lnTo>
                        <a:lnTo>
                          <a:pt x="172" y="272"/>
                        </a:lnTo>
                        <a:lnTo>
                          <a:pt x="172" y="273"/>
                        </a:lnTo>
                        <a:lnTo>
                          <a:pt x="172" y="272"/>
                        </a:lnTo>
                        <a:lnTo>
                          <a:pt x="172" y="272"/>
                        </a:lnTo>
                        <a:lnTo>
                          <a:pt x="172" y="273"/>
                        </a:lnTo>
                        <a:lnTo>
                          <a:pt x="172" y="273"/>
                        </a:lnTo>
                        <a:lnTo>
                          <a:pt x="172" y="273"/>
                        </a:lnTo>
                        <a:lnTo>
                          <a:pt x="172" y="273"/>
                        </a:lnTo>
                        <a:lnTo>
                          <a:pt x="173" y="273"/>
                        </a:lnTo>
                        <a:lnTo>
                          <a:pt x="173" y="273"/>
                        </a:lnTo>
                        <a:lnTo>
                          <a:pt x="173" y="273"/>
                        </a:lnTo>
                        <a:lnTo>
                          <a:pt x="173" y="273"/>
                        </a:lnTo>
                        <a:lnTo>
                          <a:pt x="173" y="273"/>
                        </a:lnTo>
                        <a:lnTo>
                          <a:pt x="173" y="272"/>
                        </a:lnTo>
                        <a:lnTo>
                          <a:pt x="173" y="273"/>
                        </a:lnTo>
                        <a:lnTo>
                          <a:pt x="173" y="273"/>
                        </a:lnTo>
                        <a:lnTo>
                          <a:pt x="173" y="273"/>
                        </a:lnTo>
                        <a:lnTo>
                          <a:pt x="173" y="273"/>
                        </a:lnTo>
                        <a:lnTo>
                          <a:pt x="173" y="272"/>
                        </a:lnTo>
                        <a:lnTo>
                          <a:pt x="173" y="272"/>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3" y="273"/>
                        </a:lnTo>
                        <a:lnTo>
                          <a:pt x="174" y="273"/>
                        </a:lnTo>
                        <a:lnTo>
                          <a:pt x="174" y="273"/>
                        </a:lnTo>
                        <a:lnTo>
                          <a:pt x="174" y="273"/>
                        </a:lnTo>
                        <a:lnTo>
                          <a:pt x="174" y="273"/>
                        </a:lnTo>
                        <a:lnTo>
                          <a:pt x="174" y="273"/>
                        </a:lnTo>
                        <a:lnTo>
                          <a:pt x="174" y="273"/>
                        </a:lnTo>
                        <a:lnTo>
                          <a:pt x="174" y="273"/>
                        </a:lnTo>
                        <a:lnTo>
                          <a:pt x="174" y="273"/>
                        </a:lnTo>
                        <a:lnTo>
                          <a:pt x="174" y="273"/>
                        </a:lnTo>
                        <a:lnTo>
                          <a:pt x="174" y="273"/>
                        </a:lnTo>
                        <a:lnTo>
                          <a:pt x="174" y="273"/>
                        </a:lnTo>
                        <a:lnTo>
                          <a:pt x="174" y="274"/>
                        </a:lnTo>
                        <a:lnTo>
                          <a:pt x="174" y="274"/>
                        </a:lnTo>
                        <a:lnTo>
                          <a:pt x="174" y="273"/>
                        </a:lnTo>
                        <a:lnTo>
                          <a:pt x="174" y="273"/>
                        </a:lnTo>
                        <a:lnTo>
                          <a:pt x="174" y="273"/>
                        </a:lnTo>
                        <a:lnTo>
                          <a:pt x="174" y="273"/>
                        </a:lnTo>
                        <a:lnTo>
                          <a:pt x="174" y="274"/>
                        </a:lnTo>
                        <a:lnTo>
                          <a:pt x="174" y="274"/>
                        </a:lnTo>
                        <a:lnTo>
                          <a:pt x="174" y="273"/>
                        </a:lnTo>
                        <a:lnTo>
                          <a:pt x="174" y="273"/>
                        </a:lnTo>
                        <a:lnTo>
                          <a:pt x="174" y="273"/>
                        </a:lnTo>
                        <a:lnTo>
                          <a:pt x="174" y="273"/>
                        </a:lnTo>
                        <a:lnTo>
                          <a:pt x="174" y="273"/>
                        </a:lnTo>
                        <a:lnTo>
                          <a:pt x="174" y="273"/>
                        </a:lnTo>
                        <a:lnTo>
                          <a:pt x="174" y="274"/>
                        </a:lnTo>
                        <a:lnTo>
                          <a:pt x="174" y="273"/>
                        </a:lnTo>
                        <a:lnTo>
                          <a:pt x="174" y="274"/>
                        </a:lnTo>
                        <a:lnTo>
                          <a:pt x="174" y="273"/>
                        </a:lnTo>
                        <a:lnTo>
                          <a:pt x="174" y="273"/>
                        </a:lnTo>
                        <a:lnTo>
                          <a:pt x="174" y="274"/>
                        </a:lnTo>
                        <a:lnTo>
                          <a:pt x="174" y="273"/>
                        </a:lnTo>
                        <a:lnTo>
                          <a:pt x="174" y="273"/>
                        </a:lnTo>
                        <a:lnTo>
                          <a:pt x="174" y="273"/>
                        </a:lnTo>
                        <a:lnTo>
                          <a:pt x="174" y="273"/>
                        </a:lnTo>
                        <a:lnTo>
                          <a:pt x="174" y="273"/>
                        </a:lnTo>
                        <a:lnTo>
                          <a:pt x="174" y="273"/>
                        </a:lnTo>
                        <a:lnTo>
                          <a:pt x="174" y="273"/>
                        </a:lnTo>
                        <a:lnTo>
                          <a:pt x="174" y="274"/>
                        </a:lnTo>
                        <a:lnTo>
                          <a:pt x="174" y="273"/>
                        </a:lnTo>
                        <a:lnTo>
                          <a:pt x="174" y="274"/>
                        </a:lnTo>
                        <a:lnTo>
                          <a:pt x="174" y="273"/>
                        </a:lnTo>
                        <a:lnTo>
                          <a:pt x="174" y="273"/>
                        </a:lnTo>
                        <a:lnTo>
                          <a:pt x="174" y="273"/>
                        </a:lnTo>
                        <a:lnTo>
                          <a:pt x="174" y="274"/>
                        </a:lnTo>
                        <a:lnTo>
                          <a:pt x="174" y="273"/>
                        </a:lnTo>
                        <a:lnTo>
                          <a:pt x="174" y="274"/>
                        </a:lnTo>
                        <a:lnTo>
                          <a:pt x="174" y="273"/>
                        </a:lnTo>
                        <a:lnTo>
                          <a:pt x="174" y="273"/>
                        </a:lnTo>
                        <a:lnTo>
                          <a:pt x="174" y="273"/>
                        </a:lnTo>
                        <a:lnTo>
                          <a:pt x="174" y="273"/>
                        </a:lnTo>
                        <a:lnTo>
                          <a:pt x="174" y="273"/>
                        </a:lnTo>
                        <a:lnTo>
                          <a:pt x="174" y="273"/>
                        </a:lnTo>
                        <a:lnTo>
                          <a:pt x="174" y="273"/>
                        </a:lnTo>
                        <a:lnTo>
                          <a:pt x="174" y="273"/>
                        </a:lnTo>
                        <a:lnTo>
                          <a:pt x="174" y="273"/>
                        </a:lnTo>
                        <a:lnTo>
                          <a:pt x="174" y="273"/>
                        </a:lnTo>
                        <a:lnTo>
                          <a:pt x="174" y="274"/>
                        </a:lnTo>
                        <a:lnTo>
                          <a:pt x="174" y="274"/>
                        </a:lnTo>
                        <a:lnTo>
                          <a:pt x="174" y="273"/>
                        </a:lnTo>
                        <a:lnTo>
                          <a:pt x="174" y="273"/>
                        </a:lnTo>
                        <a:lnTo>
                          <a:pt x="174" y="274"/>
                        </a:lnTo>
                        <a:lnTo>
                          <a:pt x="174" y="274"/>
                        </a:lnTo>
                        <a:lnTo>
                          <a:pt x="174" y="274"/>
                        </a:lnTo>
                        <a:lnTo>
                          <a:pt x="174" y="273"/>
                        </a:lnTo>
                        <a:lnTo>
                          <a:pt x="174" y="274"/>
                        </a:lnTo>
                        <a:lnTo>
                          <a:pt x="174" y="274"/>
                        </a:lnTo>
                        <a:lnTo>
                          <a:pt x="174" y="274"/>
                        </a:lnTo>
                        <a:lnTo>
                          <a:pt x="174" y="274"/>
                        </a:lnTo>
                        <a:lnTo>
                          <a:pt x="174" y="273"/>
                        </a:lnTo>
                        <a:lnTo>
                          <a:pt x="174" y="274"/>
                        </a:lnTo>
                        <a:lnTo>
                          <a:pt x="174" y="274"/>
                        </a:lnTo>
                        <a:lnTo>
                          <a:pt x="174" y="274"/>
                        </a:lnTo>
                        <a:lnTo>
                          <a:pt x="174" y="274"/>
                        </a:lnTo>
                        <a:lnTo>
                          <a:pt x="174" y="274"/>
                        </a:lnTo>
                        <a:lnTo>
                          <a:pt x="174" y="274"/>
                        </a:lnTo>
                        <a:lnTo>
                          <a:pt x="174" y="274"/>
                        </a:lnTo>
                        <a:lnTo>
                          <a:pt x="174" y="274"/>
                        </a:lnTo>
                        <a:lnTo>
                          <a:pt x="174" y="274"/>
                        </a:lnTo>
                        <a:lnTo>
                          <a:pt x="174" y="274"/>
                        </a:lnTo>
                        <a:lnTo>
                          <a:pt x="174" y="274"/>
                        </a:lnTo>
                        <a:lnTo>
                          <a:pt x="174" y="273"/>
                        </a:lnTo>
                        <a:lnTo>
                          <a:pt x="174" y="274"/>
                        </a:lnTo>
                        <a:lnTo>
                          <a:pt x="174" y="274"/>
                        </a:lnTo>
                        <a:lnTo>
                          <a:pt x="174" y="274"/>
                        </a:lnTo>
                        <a:lnTo>
                          <a:pt x="174" y="274"/>
                        </a:lnTo>
                        <a:lnTo>
                          <a:pt x="174" y="274"/>
                        </a:lnTo>
                        <a:lnTo>
                          <a:pt x="174" y="274"/>
                        </a:lnTo>
                        <a:lnTo>
                          <a:pt x="174" y="274"/>
                        </a:lnTo>
                        <a:lnTo>
                          <a:pt x="174" y="274"/>
                        </a:lnTo>
                        <a:lnTo>
                          <a:pt x="174" y="274"/>
                        </a:lnTo>
                        <a:lnTo>
                          <a:pt x="174" y="274"/>
                        </a:lnTo>
                        <a:lnTo>
                          <a:pt x="174" y="274"/>
                        </a:lnTo>
                        <a:lnTo>
                          <a:pt x="174" y="274"/>
                        </a:lnTo>
                        <a:lnTo>
                          <a:pt x="174" y="274"/>
                        </a:lnTo>
                        <a:lnTo>
                          <a:pt x="174" y="274"/>
                        </a:lnTo>
                        <a:lnTo>
                          <a:pt x="174" y="274"/>
                        </a:lnTo>
                        <a:lnTo>
                          <a:pt x="174"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5"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5"/>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6"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5"/>
                        </a:lnTo>
                        <a:lnTo>
                          <a:pt x="177" y="274"/>
                        </a:lnTo>
                        <a:lnTo>
                          <a:pt x="177" y="274"/>
                        </a:lnTo>
                        <a:lnTo>
                          <a:pt x="177" y="274"/>
                        </a:lnTo>
                        <a:lnTo>
                          <a:pt x="177" y="274"/>
                        </a:lnTo>
                        <a:lnTo>
                          <a:pt x="177" y="274"/>
                        </a:lnTo>
                        <a:lnTo>
                          <a:pt x="177" y="274"/>
                        </a:lnTo>
                        <a:lnTo>
                          <a:pt x="177" y="274"/>
                        </a:lnTo>
                        <a:lnTo>
                          <a:pt x="177" y="275"/>
                        </a:lnTo>
                        <a:lnTo>
                          <a:pt x="177" y="274"/>
                        </a:lnTo>
                        <a:lnTo>
                          <a:pt x="177" y="275"/>
                        </a:lnTo>
                        <a:lnTo>
                          <a:pt x="177" y="274"/>
                        </a:lnTo>
                        <a:lnTo>
                          <a:pt x="177" y="275"/>
                        </a:lnTo>
                        <a:lnTo>
                          <a:pt x="177" y="274"/>
                        </a:lnTo>
                        <a:lnTo>
                          <a:pt x="177" y="274"/>
                        </a:lnTo>
                        <a:lnTo>
                          <a:pt x="177" y="274"/>
                        </a:lnTo>
                        <a:lnTo>
                          <a:pt x="177" y="274"/>
                        </a:lnTo>
                        <a:lnTo>
                          <a:pt x="177" y="274"/>
                        </a:lnTo>
                        <a:lnTo>
                          <a:pt x="177" y="274"/>
                        </a:lnTo>
                        <a:lnTo>
                          <a:pt x="177" y="274"/>
                        </a:lnTo>
                        <a:lnTo>
                          <a:pt x="177" y="274"/>
                        </a:lnTo>
                        <a:lnTo>
                          <a:pt x="177" y="274"/>
                        </a:lnTo>
                        <a:lnTo>
                          <a:pt x="177" y="275"/>
                        </a:lnTo>
                        <a:lnTo>
                          <a:pt x="177" y="274"/>
                        </a:lnTo>
                        <a:lnTo>
                          <a:pt x="177" y="274"/>
                        </a:lnTo>
                        <a:lnTo>
                          <a:pt x="177" y="275"/>
                        </a:lnTo>
                        <a:lnTo>
                          <a:pt x="177" y="274"/>
                        </a:lnTo>
                        <a:lnTo>
                          <a:pt x="177" y="275"/>
                        </a:lnTo>
                        <a:lnTo>
                          <a:pt x="177" y="274"/>
                        </a:lnTo>
                        <a:lnTo>
                          <a:pt x="177" y="274"/>
                        </a:lnTo>
                        <a:lnTo>
                          <a:pt x="177" y="274"/>
                        </a:lnTo>
                        <a:lnTo>
                          <a:pt x="177" y="274"/>
                        </a:lnTo>
                        <a:lnTo>
                          <a:pt x="177" y="274"/>
                        </a:lnTo>
                        <a:lnTo>
                          <a:pt x="177" y="275"/>
                        </a:lnTo>
                        <a:lnTo>
                          <a:pt x="177" y="274"/>
                        </a:lnTo>
                        <a:lnTo>
                          <a:pt x="177" y="275"/>
                        </a:lnTo>
                        <a:lnTo>
                          <a:pt x="177" y="274"/>
                        </a:lnTo>
                        <a:lnTo>
                          <a:pt x="177" y="275"/>
                        </a:lnTo>
                        <a:lnTo>
                          <a:pt x="177" y="274"/>
                        </a:lnTo>
                        <a:lnTo>
                          <a:pt x="177" y="274"/>
                        </a:lnTo>
                        <a:lnTo>
                          <a:pt x="177" y="275"/>
                        </a:lnTo>
                        <a:lnTo>
                          <a:pt x="177" y="274"/>
                        </a:lnTo>
                        <a:lnTo>
                          <a:pt x="177" y="275"/>
                        </a:lnTo>
                        <a:lnTo>
                          <a:pt x="177" y="274"/>
                        </a:lnTo>
                        <a:lnTo>
                          <a:pt x="177" y="274"/>
                        </a:lnTo>
                        <a:lnTo>
                          <a:pt x="177" y="274"/>
                        </a:lnTo>
                        <a:lnTo>
                          <a:pt x="177" y="274"/>
                        </a:lnTo>
                        <a:lnTo>
                          <a:pt x="177" y="275"/>
                        </a:lnTo>
                        <a:lnTo>
                          <a:pt x="177" y="274"/>
                        </a:lnTo>
                        <a:lnTo>
                          <a:pt x="177" y="274"/>
                        </a:lnTo>
                        <a:lnTo>
                          <a:pt x="177" y="275"/>
                        </a:lnTo>
                        <a:lnTo>
                          <a:pt x="177" y="274"/>
                        </a:lnTo>
                        <a:lnTo>
                          <a:pt x="177" y="275"/>
                        </a:lnTo>
                        <a:lnTo>
                          <a:pt x="177" y="274"/>
                        </a:lnTo>
                        <a:lnTo>
                          <a:pt x="177" y="274"/>
                        </a:lnTo>
                        <a:lnTo>
                          <a:pt x="177" y="275"/>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7" y="274"/>
                        </a:lnTo>
                        <a:lnTo>
                          <a:pt x="178" y="274"/>
                        </a:lnTo>
                        <a:lnTo>
                          <a:pt x="178" y="275"/>
                        </a:lnTo>
                        <a:lnTo>
                          <a:pt x="178" y="275"/>
                        </a:lnTo>
                        <a:lnTo>
                          <a:pt x="178" y="274"/>
                        </a:lnTo>
                        <a:lnTo>
                          <a:pt x="178" y="275"/>
                        </a:lnTo>
                        <a:lnTo>
                          <a:pt x="178" y="274"/>
                        </a:lnTo>
                        <a:lnTo>
                          <a:pt x="178" y="275"/>
                        </a:lnTo>
                        <a:lnTo>
                          <a:pt x="178" y="275"/>
                        </a:lnTo>
                        <a:lnTo>
                          <a:pt x="178" y="275"/>
                        </a:lnTo>
                        <a:lnTo>
                          <a:pt x="178" y="275"/>
                        </a:lnTo>
                        <a:lnTo>
                          <a:pt x="178" y="275"/>
                        </a:lnTo>
                        <a:lnTo>
                          <a:pt x="178" y="274"/>
                        </a:lnTo>
                        <a:lnTo>
                          <a:pt x="178" y="275"/>
                        </a:lnTo>
                        <a:lnTo>
                          <a:pt x="178" y="275"/>
                        </a:lnTo>
                        <a:lnTo>
                          <a:pt x="178" y="275"/>
                        </a:lnTo>
                        <a:lnTo>
                          <a:pt x="178" y="275"/>
                        </a:lnTo>
                        <a:lnTo>
                          <a:pt x="178" y="274"/>
                        </a:lnTo>
                        <a:lnTo>
                          <a:pt x="178" y="275"/>
                        </a:lnTo>
                        <a:lnTo>
                          <a:pt x="178" y="274"/>
                        </a:lnTo>
                        <a:lnTo>
                          <a:pt x="178" y="275"/>
                        </a:lnTo>
                        <a:lnTo>
                          <a:pt x="178" y="274"/>
                        </a:lnTo>
                        <a:lnTo>
                          <a:pt x="178" y="274"/>
                        </a:lnTo>
                        <a:lnTo>
                          <a:pt x="178" y="275"/>
                        </a:lnTo>
                        <a:lnTo>
                          <a:pt x="178" y="275"/>
                        </a:lnTo>
                        <a:lnTo>
                          <a:pt x="178" y="274"/>
                        </a:lnTo>
                        <a:lnTo>
                          <a:pt x="178" y="274"/>
                        </a:lnTo>
                        <a:lnTo>
                          <a:pt x="178" y="275"/>
                        </a:lnTo>
                        <a:lnTo>
                          <a:pt x="178" y="275"/>
                        </a:lnTo>
                        <a:lnTo>
                          <a:pt x="178" y="274"/>
                        </a:lnTo>
                        <a:lnTo>
                          <a:pt x="178" y="274"/>
                        </a:lnTo>
                        <a:lnTo>
                          <a:pt x="178" y="275"/>
                        </a:lnTo>
                        <a:lnTo>
                          <a:pt x="178" y="274"/>
                        </a:lnTo>
                        <a:lnTo>
                          <a:pt x="178" y="275"/>
                        </a:lnTo>
                        <a:lnTo>
                          <a:pt x="178" y="274"/>
                        </a:lnTo>
                        <a:lnTo>
                          <a:pt x="178" y="275"/>
                        </a:lnTo>
                        <a:lnTo>
                          <a:pt x="178" y="275"/>
                        </a:lnTo>
                        <a:lnTo>
                          <a:pt x="178" y="275"/>
                        </a:lnTo>
                        <a:lnTo>
                          <a:pt x="178" y="275"/>
                        </a:lnTo>
                        <a:lnTo>
                          <a:pt x="178" y="275"/>
                        </a:lnTo>
                        <a:lnTo>
                          <a:pt x="178" y="274"/>
                        </a:lnTo>
                        <a:lnTo>
                          <a:pt x="178" y="275"/>
                        </a:lnTo>
                        <a:lnTo>
                          <a:pt x="178" y="274"/>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4"/>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4"/>
                        </a:lnTo>
                        <a:lnTo>
                          <a:pt x="178" y="275"/>
                        </a:lnTo>
                        <a:lnTo>
                          <a:pt x="178" y="274"/>
                        </a:lnTo>
                        <a:lnTo>
                          <a:pt x="178" y="275"/>
                        </a:lnTo>
                        <a:lnTo>
                          <a:pt x="178" y="275"/>
                        </a:lnTo>
                        <a:lnTo>
                          <a:pt x="178" y="274"/>
                        </a:lnTo>
                        <a:lnTo>
                          <a:pt x="178" y="275"/>
                        </a:lnTo>
                        <a:lnTo>
                          <a:pt x="178" y="274"/>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8"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79"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0"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6"/>
                        </a:lnTo>
                        <a:lnTo>
                          <a:pt x="181" y="275"/>
                        </a:lnTo>
                        <a:lnTo>
                          <a:pt x="181" y="276"/>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1"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6"/>
                        </a:lnTo>
                        <a:lnTo>
                          <a:pt x="182" y="275"/>
                        </a:lnTo>
                        <a:lnTo>
                          <a:pt x="182" y="275"/>
                        </a:lnTo>
                        <a:lnTo>
                          <a:pt x="182" y="275"/>
                        </a:lnTo>
                        <a:lnTo>
                          <a:pt x="182" y="275"/>
                        </a:lnTo>
                        <a:lnTo>
                          <a:pt x="182" y="276"/>
                        </a:lnTo>
                        <a:lnTo>
                          <a:pt x="182" y="275"/>
                        </a:lnTo>
                        <a:lnTo>
                          <a:pt x="182" y="275"/>
                        </a:lnTo>
                        <a:lnTo>
                          <a:pt x="182" y="275"/>
                        </a:lnTo>
                        <a:lnTo>
                          <a:pt x="182" y="275"/>
                        </a:lnTo>
                        <a:lnTo>
                          <a:pt x="182" y="275"/>
                        </a:lnTo>
                        <a:lnTo>
                          <a:pt x="182" y="275"/>
                        </a:lnTo>
                        <a:lnTo>
                          <a:pt x="182" y="276"/>
                        </a:lnTo>
                        <a:lnTo>
                          <a:pt x="182" y="275"/>
                        </a:lnTo>
                        <a:lnTo>
                          <a:pt x="182" y="275"/>
                        </a:lnTo>
                        <a:lnTo>
                          <a:pt x="182" y="276"/>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2" y="275"/>
                        </a:lnTo>
                        <a:lnTo>
                          <a:pt x="183" y="275"/>
                        </a:lnTo>
                        <a:lnTo>
                          <a:pt x="183" y="275"/>
                        </a:lnTo>
                        <a:lnTo>
                          <a:pt x="183" y="275"/>
                        </a:lnTo>
                        <a:lnTo>
                          <a:pt x="183" y="275"/>
                        </a:lnTo>
                        <a:lnTo>
                          <a:pt x="183" y="275"/>
                        </a:lnTo>
                        <a:lnTo>
                          <a:pt x="183" y="275"/>
                        </a:lnTo>
                        <a:lnTo>
                          <a:pt x="183" y="275"/>
                        </a:lnTo>
                        <a:lnTo>
                          <a:pt x="183" y="275"/>
                        </a:lnTo>
                        <a:lnTo>
                          <a:pt x="183" y="275"/>
                        </a:lnTo>
                        <a:lnTo>
                          <a:pt x="183" y="275"/>
                        </a:lnTo>
                        <a:lnTo>
                          <a:pt x="183" y="275"/>
                        </a:lnTo>
                        <a:lnTo>
                          <a:pt x="183" y="276"/>
                        </a:lnTo>
                        <a:lnTo>
                          <a:pt x="183" y="275"/>
                        </a:lnTo>
                        <a:lnTo>
                          <a:pt x="183" y="275"/>
                        </a:lnTo>
                        <a:lnTo>
                          <a:pt x="183" y="275"/>
                        </a:lnTo>
                        <a:lnTo>
                          <a:pt x="183" y="275"/>
                        </a:lnTo>
                        <a:lnTo>
                          <a:pt x="183" y="276"/>
                        </a:lnTo>
                        <a:lnTo>
                          <a:pt x="183" y="275"/>
                        </a:lnTo>
                        <a:lnTo>
                          <a:pt x="183" y="275"/>
                        </a:lnTo>
                        <a:lnTo>
                          <a:pt x="183" y="275"/>
                        </a:lnTo>
                        <a:lnTo>
                          <a:pt x="183" y="275"/>
                        </a:lnTo>
                        <a:lnTo>
                          <a:pt x="183" y="275"/>
                        </a:lnTo>
                        <a:lnTo>
                          <a:pt x="183" y="275"/>
                        </a:lnTo>
                        <a:lnTo>
                          <a:pt x="183" y="275"/>
                        </a:lnTo>
                        <a:lnTo>
                          <a:pt x="183" y="275"/>
                        </a:lnTo>
                        <a:lnTo>
                          <a:pt x="183" y="275"/>
                        </a:lnTo>
                        <a:lnTo>
                          <a:pt x="183" y="276"/>
                        </a:lnTo>
                        <a:lnTo>
                          <a:pt x="183" y="275"/>
                        </a:lnTo>
                        <a:lnTo>
                          <a:pt x="183" y="275"/>
                        </a:lnTo>
                        <a:lnTo>
                          <a:pt x="183" y="275"/>
                        </a:lnTo>
                        <a:lnTo>
                          <a:pt x="183" y="275"/>
                        </a:lnTo>
                        <a:lnTo>
                          <a:pt x="183" y="276"/>
                        </a:lnTo>
                        <a:lnTo>
                          <a:pt x="183" y="275"/>
                        </a:lnTo>
                        <a:lnTo>
                          <a:pt x="183" y="275"/>
                        </a:lnTo>
                        <a:lnTo>
                          <a:pt x="183" y="275"/>
                        </a:lnTo>
                        <a:lnTo>
                          <a:pt x="183" y="276"/>
                        </a:lnTo>
                        <a:lnTo>
                          <a:pt x="183" y="276"/>
                        </a:lnTo>
                        <a:lnTo>
                          <a:pt x="183" y="275"/>
                        </a:lnTo>
                        <a:lnTo>
                          <a:pt x="183" y="276"/>
                        </a:lnTo>
                        <a:lnTo>
                          <a:pt x="183" y="275"/>
                        </a:lnTo>
                        <a:lnTo>
                          <a:pt x="183" y="276"/>
                        </a:lnTo>
                        <a:lnTo>
                          <a:pt x="183" y="275"/>
                        </a:lnTo>
                        <a:lnTo>
                          <a:pt x="183" y="275"/>
                        </a:lnTo>
                        <a:lnTo>
                          <a:pt x="183" y="276"/>
                        </a:lnTo>
                        <a:lnTo>
                          <a:pt x="183" y="276"/>
                        </a:lnTo>
                        <a:lnTo>
                          <a:pt x="183" y="276"/>
                        </a:lnTo>
                        <a:lnTo>
                          <a:pt x="183" y="275"/>
                        </a:lnTo>
                        <a:lnTo>
                          <a:pt x="183" y="276"/>
                        </a:lnTo>
                        <a:lnTo>
                          <a:pt x="183" y="276"/>
                        </a:lnTo>
                        <a:lnTo>
                          <a:pt x="183" y="275"/>
                        </a:lnTo>
                        <a:lnTo>
                          <a:pt x="183" y="276"/>
                        </a:lnTo>
                        <a:lnTo>
                          <a:pt x="183" y="276"/>
                        </a:lnTo>
                        <a:lnTo>
                          <a:pt x="183" y="276"/>
                        </a:lnTo>
                        <a:lnTo>
                          <a:pt x="183" y="276"/>
                        </a:lnTo>
                        <a:lnTo>
                          <a:pt x="183" y="275"/>
                        </a:lnTo>
                        <a:lnTo>
                          <a:pt x="183" y="276"/>
                        </a:lnTo>
                        <a:lnTo>
                          <a:pt x="183" y="275"/>
                        </a:lnTo>
                        <a:lnTo>
                          <a:pt x="183" y="276"/>
                        </a:lnTo>
                        <a:lnTo>
                          <a:pt x="183" y="275"/>
                        </a:lnTo>
                        <a:lnTo>
                          <a:pt x="183" y="276"/>
                        </a:lnTo>
                        <a:lnTo>
                          <a:pt x="183" y="275"/>
                        </a:lnTo>
                        <a:lnTo>
                          <a:pt x="183" y="275"/>
                        </a:lnTo>
                        <a:lnTo>
                          <a:pt x="183" y="276"/>
                        </a:lnTo>
                        <a:lnTo>
                          <a:pt x="183" y="275"/>
                        </a:lnTo>
                        <a:lnTo>
                          <a:pt x="183" y="275"/>
                        </a:lnTo>
                        <a:lnTo>
                          <a:pt x="183" y="276"/>
                        </a:lnTo>
                        <a:lnTo>
                          <a:pt x="183" y="275"/>
                        </a:lnTo>
                        <a:lnTo>
                          <a:pt x="183" y="276"/>
                        </a:lnTo>
                        <a:lnTo>
                          <a:pt x="183" y="276"/>
                        </a:lnTo>
                        <a:lnTo>
                          <a:pt x="183" y="276"/>
                        </a:lnTo>
                        <a:lnTo>
                          <a:pt x="183" y="275"/>
                        </a:lnTo>
                        <a:lnTo>
                          <a:pt x="183" y="275"/>
                        </a:lnTo>
                        <a:lnTo>
                          <a:pt x="183" y="276"/>
                        </a:lnTo>
                        <a:lnTo>
                          <a:pt x="183" y="275"/>
                        </a:lnTo>
                        <a:lnTo>
                          <a:pt x="183" y="275"/>
                        </a:lnTo>
                        <a:lnTo>
                          <a:pt x="183" y="275"/>
                        </a:lnTo>
                        <a:lnTo>
                          <a:pt x="183" y="275"/>
                        </a:lnTo>
                        <a:lnTo>
                          <a:pt x="183" y="275"/>
                        </a:lnTo>
                        <a:lnTo>
                          <a:pt x="183" y="275"/>
                        </a:lnTo>
                        <a:lnTo>
                          <a:pt x="183" y="276"/>
                        </a:lnTo>
                        <a:lnTo>
                          <a:pt x="183" y="275"/>
                        </a:lnTo>
                        <a:lnTo>
                          <a:pt x="183" y="275"/>
                        </a:lnTo>
                        <a:lnTo>
                          <a:pt x="183" y="275"/>
                        </a:lnTo>
                        <a:lnTo>
                          <a:pt x="183" y="275"/>
                        </a:lnTo>
                        <a:lnTo>
                          <a:pt x="183" y="275"/>
                        </a:lnTo>
                        <a:lnTo>
                          <a:pt x="183" y="275"/>
                        </a:lnTo>
                        <a:lnTo>
                          <a:pt x="183" y="275"/>
                        </a:lnTo>
                        <a:lnTo>
                          <a:pt x="183" y="275"/>
                        </a:lnTo>
                        <a:lnTo>
                          <a:pt x="183" y="275"/>
                        </a:lnTo>
                        <a:lnTo>
                          <a:pt x="183" y="276"/>
                        </a:lnTo>
                        <a:lnTo>
                          <a:pt x="183" y="275"/>
                        </a:lnTo>
                        <a:lnTo>
                          <a:pt x="183" y="275"/>
                        </a:lnTo>
                        <a:lnTo>
                          <a:pt x="183" y="275"/>
                        </a:lnTo>
                        <a:lnTo>
                          <a:pt x="183" y="275"/>
                        </a:lnTo>
                        <a:lnTo>
                          <a:pt x="183" y="276"/>
                        </a:lnTo>
                        <a:lnTo>
                          <a:pt x="183" y="275"/>
                        </a:lnTo>
                        <a:lnTo>
                          <a:pt x="183" y="272"/>
                        </a:lnTo>
                        <a:lnTo>
                          <a:pt x="183" y="269"/>
                        </a:lnTo>
                        <a:lnTo>
                          <a:pt x="184" y="265"/>
                        </a:lnTo>
                        <a:lnTo>
                          <a:pt x="184" y="264"/>
                        </a:lnTo>
                        <a:lnTo>
                          <a:pt x="184" y="263"/>
                        </a:lnTo>
                        <a:lnTo>
                          <a:pt x="184" y="262"/>
                        </a:lnTo>
                        <a:lnTo>
                          <a:pt x="184" y="260"/>
                        </a:lnTo>
                        <a:lnTo>
                          <a:pt x="184" y="259"/>
                        </a:lnTo>
                        <a:lnTo>
                          <a:pt x="184" y="258"/>
                        </a:lnTo>
                        <a:lnTo>
                          <a:pt x="184" y="257"/>
                        </a:lnTo>
                        <a:lnTo>
                          <a:pt x="184" y="256"/>
                        </a:lnTo>
                        <a:lnTo>
                          <a:pt x="184" y="255"/>
                        </a:lnTo>
                        <a:lnTo>
                          <a:pt x="184" y="254"/>
                        </a:lnTo>
                        <a:lnTo>
                          <a:pt x="184" y="253"/>
                        </a:lnTo>
                        <a:lnTo>
                          <a:pt x="184" y="252"/>
                        </a:lnTo>
                        <a:lnTo>
                          <a:pt x="184" y="251"/>
                        </a:lnTo>
                        <a:lnTo>
                          <a:pt x="184" y="250"/>
                        </a:lnTo>
                        <a:lnTo>
                          <a:pt x="184" y="249"/>
                        </a:lnTo>
                        <a:lnTo>
                          <a:pt x="184" y="248"/>
                        </a:lnTo>
                        <a:lnTo>
                          <a:pt x="184" y="247"/>
                        </a:lnTo>
                        <a:lnTo>
                          <a:pt x="184" y="246"/>
                        </a:lnTo>
                        <a:lnTo>
                          <a:pt x="184" y="245"/>
                        </a:lnTo>
                        <a:lnTo>
                          <a:pt x="184" y="244"/>
                        </a:lnTo>
                        <a:lnTo>
                          <a:pt x="184" y="243"/>
                        </a:lnTo>
                        <a:lnTo>
                          <a:pt x="184" y="242"/>
                        </a:lnTo>
                        <a:lnTo>
                          <a:pt x="184" y="241"/>
                        </a:lnTo>
                        <a:lnTo>
                          <a:pt x="184" y="240"/>
                        </a:lnTo>
                        <a:lnTo>
                          <a:pt x="184" y="239"/>
                        </a:lnTo>
                        <a:lnTo>
                          <a:pt x="184" y="238"/>
                        </a:lnTo>
                        <a:lnTo>
                          <a:pt x="184" y="237"/>
                        </a:lnTo>
                        <a:lnTo>
                          <a:pt x="184" y="236"/>
                        </a:lnTo>
                        <a:lnTo>
                          <a:pt x="184" y="235"/>
                        </a:lnTo>
                        <a:lnTo>
                          <a:pt x="184" y="234"/>
                        </a:lnTo>
                        <a:lnTo>
                          <a:pt x="184" y="233"/>
                        </a:lnTo>
                        <a:lnTo>
                          <a:pt x="184" y="232"/>
                        </a:lnTo>
                        <a:lnTo>
                          <a:pt x="184" y="231"/>
                        </a:lnTo>
                        <a:lnTo>
                          <a:pt x="184" y="230"/>
                        </a:lnTo>
                        <a:lnTo>
                          <a:pt x="184" y="229"/>
                        </a:lnTo>
                        <a:lnTo>
                          <a:pt x="184" y="228"/>
                        </a:lnTo>
                        <a:lnTo>
                          <a:pt x="184" y="227"/>
                        </a:lnTo>
                        <a:lnTo>
                          <a:pt x="184" y="229"/>
                        </a:lnTo>
                        <a:lnTo>
                          <a:pt x="184" y="231"/>
                        </a:lnTo>
                        <a:lnTo>
                          <a:pt x="184" y="235"/>
                        </a:lnTo>
                        <a:lnTo>
                          <a:pt x="184" y="234"/>
                        </a:lnTo>
                        <a:lnTo>
                          <a:pt x="184" y="235"/>
                        </a:lnTo>
                        <a:lnTo>
                          <a:pt x="184" y="235"/>
                        </a:lnTo>
                        <a:lnTo>
                          <a:pt x="184" y="235"/>
                        </a:lnTo>
                        <a:lnTo>
                          <a:pt x="184" y="235"/>
                        </a:lnTo>
                        <a:lnTo>
                          <a:pt x="184" y="234"/>
                        </a:lnTo>
                        <a:lnTo>
                          <a:pt x="184" y="235"/>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4"/>
                        </a:lnTo>
                        <a:lnTo>
                          <a:pt x="184" y="233"/>
                        </a:lnTo>
                        <a:lnTo>
                          <a:pt x="184" y="233"/>
                        </a:lnTo>
                        <a:lnTo>
                          <a:pt x="184" y="233"/>
                        </a:lnTo>
                        <a:lnTo>
                          <a:pt x="184" y="234"/>
                        </a:lnTo>
                        <a:lnTo>
                          <a:pt x="184" y="233"/>
                        </a:lnTo>
                        <a:lnTo>
                          <a:pt x="184" y="233"/>
                        </a:lnTo>
                        <a:lnTo>
                          <a:pt x="184" y="233"/>
                        </a:lnTo>
                        <a:lnTo>
                          <a:pt x="184" y="233"/>
                        </a:lnTo>
                        <a:lnTo>
                          <a:pt x="184" y="233"/>
                        </a:lnTo>
                        <a:lnTo>
                          <a:pt x="184" y="233"/>
                        </a:lnTo>
                        <a:lnTo>
                          <a:pt x="184" y="233"/>
                        </a:lnTo>
                        <a:lnTo>
                          <a:pt x="184" y="233"/>
                        </a:lnTo>
                        <a:lnTo>
                          <a:pt x="184" y="233"/>
                        </a:lnTo>
                        <a:lnTo>
                          <a:pt x="184" y="233"/>
                        </a:lnTo>
                        <a:lnTo>
                          <a:pt x="184" y="233"/>
                        </a:lnTo>
                        <a:lnTo>
                          <a:pt x="184" y="233"/>
                        </a:lnTo>
                        <a:lnTo>
                          <a:pt x="184" y="233"/>
                        </a:lnTo>
                        <a:lnTo>
                          <a:pt x="184" y="233"/>
                        </a:lnTo>
                        <a:lnTo>
                          <a:pt x="184" y="233"/>
                        </a:lnTo>
                        <a:lnTo>
                          <a:pt x="184" y="233"/>
                        </a:lnTo>
                        <a:lnTo>
                          <a:pt x="184" y="233"/>
                        </a:lnTo>
                        <a:lnTo>
                          <a:pt x="184" y="233"/>
                        </a:lnTo>
                        <a:lnTo>
                          <a:pt x="184" y="233"/>
                        </a:lnTo>
                        <a:lnTo>
                          <a:pt x="184" y="233"/>
                        </a:lnTo>
                        <a:lnTo>
                          <a:pt x="184" y="232"/>
                        </a:lnTo>
                        <a:lnTo>
                          <a:pt x="184" y="232"/>
                        </a:lnTo>
                        <a:lnTo>
                          <a:pt x="185" y="232"/>
                        </a:lnTo>
                        <a:lnTo>
                          <a:pt x="185" y="232"/>
                        </a:lnTo>
                        <a:lnTo>
                          <a:pt x="185" y="232"/>
                        </a:lnTo>
                        <a:lnTo>
                          <a:pt x="185" y="232"/>
                        </a:lnTo>
                        <a:lnTo>
                          <a:pt x="185" y="232"/>
                        </a:lnTo>
                        <a:lnTo>
                          <a:pt x="185" y="232"/>
                        </a:lnTo>
                        <a:lnTo>
                          <a:pt x="185" y="232"/>
                        </a:lnTo>
                        <a:lnTo>
                          <a:pt x="185" y="232"/>
                        </a:lnTo>
                        <a:lnTo>
                          <a:pt x="185" y="232"/>
                        </a:lnTo>
                        <a:lnTo>
                          <a:pt x="185" y="231"/>
                        </a:lnTo>
                        <a:lnTo>
                          <a:pt x="185" y="232"/>
                        </a:lnTo>
                        <a:lnTo>
                          <a:pt x="185" y="232"/>
                        </a:lnTo>
                        <a:lnTo>
                          <a:pt x="185" y="231"/>
                        </a:lnTo>
                        <a:lnTo>
                          <a:pt x="185" y="231"/>
                        </a:lnTo>
                        <a:lnTo>
                          <a:pt x="185" y="231"/>
                        </a:lnTo>
                        <a:lnTo>
                          <a:pt x="185" y="231"/>
                        </a:lnTo>
                        <a:lnTo>
                          <a:pt x="185" y="231"/>
                        </a:lnTo>
                        <a:lnTo>
                          <a:pt x="185" y="231"/>
                        </a:lnTo>
                        <a:lnTo>
                          <a:pt x="185" y="231"/>
                        </a:lnTo>
                        <a:lnTo>
                          <a:pt x="185" y="231"/>
                        </a:lnTo>
                        <a:lnTo>
                          <a:pt x="185" y="231"/>
                        </a:lnTo>
                        <a:lnTo>
                          <a:pt x="185" y="231"/>
                        </a:lnTo>
                        <a:lnTo>
                          <a:pt x="185" y="231"/>
                        </a:lnTo>
                        <a:lnTo>
                          <a:pt x="185" y="231"/>
                        </a:lnTo>
                        <a:lnTo>
                          <a:pt x="185" y="231"/>
                        </a:lnTo>
                        <a:lnTo>
                          <a:pt x="185" y="231"/>
                        </a:lnTo>
                        <a:lnTo>
                          <a:pt x="185" y="230"/>
                        </a:lnTo>
                        <a:lnTo>
                          <a:pt x="185" y="230"/>
                        </a:lnTo>
                        <a:lnTo>
                          <a:pt x="185" y="230"/>
                        </a:lnTo>
                        <a:lnTo>
                          <a:pt x="185" y="230"/>
                        </a:lnTo>
                        <a:lnTo>
                          <a:pt x="185" y="230"/>
                        </a:lnTo>
                        <a:lnTo>
                          <a:pt x="185" y="230"/>
                        </a:lnTo>
                        <a:lnTo>
                          <a:pt x="185" y="230"/>
                        </a:lnTo>
                        <a:lnTo>
                          <a:pt x="185" y="229"/>
                        </a:lnTo>
                        <a:lnTo>
                          <a:pt x="185" y="230"/>
                        </a:lnTo>
                        <a:lnTo>
                          <a:pt x="185" y="229"/>
                        </a:lnTo>
                        <a:lnTo>
                          <a:pt x="185" y="229"/>
                        </a:lnTo>
                        <a:lnTo>
                          <a:pt x="185" y="229"/>
                        </a:lnTo>
                        <a:lnTo>
                          <a:pt x="185" y="229"/>
                        </a:lnTo>
                        <a:lnTo>
                          <a:pt x="185" y="229"/>
                        </a:lnTo>
                        <a:lnTo>
                          <a:pt x="185" y="229"/>
                        </a:lnTo>
                        <a:lnTo>
                          <a:pt x="185" y="229"/>
                        </a:lnTo>
                        <a:lnTo>
                          <a:pt x="185" y="229"/>
                        </a:lnTo>
                        <a:lnTo>
                          <a:pt x="185" y="228"/>
                        </a:lnTo>
                        <a:lnTo>
                          <a:pt x="185" y="228"/>
                        </a:lnTo>
                        <a:lnTo>
                          <a:pt x="185" y="228"/>
                        </a:lnTo>
                        <a:lnTo>
                          <a:pt x="185" y="228"/>
                        </a:lnTo>
                        <a:lnTo>
                          <a:pt x="185" y="228"/>
                        </a:lnTo>
                        <a:lnTo>
                          <a:pt x="185" y="228"/>
                        </a:lnTo>
                        <a:lnTo>
                          <a:pt x="185" y="228"/>
                        </a:lnTo>
                        <a:lnTo>
                          <a:pt x="185" y="227"/>
                        </a:lnTo>
                        <a:lnTo>
                          <a:pt x="185" y="227"/>
                        </a:lnTo>
                        <a:lnTo>
                          <a:pt x="185" y="227"/>
                        </a:lnTo>
                        <a:lnTo>
                          <a:pt x="185" y="227"/>
                        </a:lnTo>
                        <a:lnTo>
                          <a:pt x="185" y="227"/>
                        </a:lnTo>
                        <a:lnTo>
                          <a:pt x="185" y="226"/>
                        </a:lnTo>
                        <a:lnTo>
                          <a:pt x="185" y="226"/>
                        </a:lnTo>
                        <a:lnTo>
                          <a:pt x="185" y="226"/>
                        </a:lnTo>
                        <a:lnTo>
                          <a:pt x="185" y="225"/>
                        </a:lnTo>
                        <a:lnTo>
                          <a:pt x="185" y="225"/>
                        </a:lnTo>
                        <a:lnTo>
                          <a:pt x="185" y="225"/>
                        </a:lnTo>
                        <a:lnTo>
                          <a:pt x="185" y="225"/>
                        </a:lnTo>
                        <a:lnTo>
                          <a:pt x="185" y="224"/>
                        </a:lnTo>
                        <a:lnTo>
                          <a:pt x="185" y="224"/>
                        </a:lnTo>
                        <a:lnTo>
                          <a:pt x="185" y="224"/>
                        </a:lnTo>
                        <a:lnTo>
                          <a:pt x="185" y="224"/>
                        </a:lnTo>
                        <a:lnTo>
                          <a:pt x="185" y="223"/>
                        </a:lnTo>
                        <a:lnTo>
                          <a:pt x="185" y="223"/>
                        </a:lnTo>
                        <a:lnTo>
                          <a:pt x="185" y="223"/>
                        </a:lnTo>
                        <a:lnTo>
                          <a:pt x="185" y="222"/>
                        </a:lnTo>
                        <a:lnTo>
                          <a:pt x="185" y="222"/>
                        </a:lnTo>
                        <a:lnTo>
                          <a:pt x="185" y="221"/>
                        </a:lnTo>
                        <a:lnTo>
                          <a:pt x="185" y="221"/>
                        </a:lnTo>
                        <a:lnTo>
                          <a:pt x="185" y="221"/>
                        </a:lnTo>
                        <a:lnTo>
                          <a:pt x="185" y="220"/>
                        </a:lnTo>
                        <a:lnTo>
                          <a:pt x="185" y="219"/>
                        </a:lnTo>
                        <a:lnTo>
                          <a:pt x="185" y="219"/>
                        </a:lnTo>
                        <a:lnTo>
                          <a:pt x="185" y="218"/>
                        </a:lnTo>
                        <a:lnTo>
                          <a:pt x="185" y="217"/>
                        </a:lnTo>
                        <a:lnTo>
                          <a:pt x="185" y="216"/>
                        </a:lnTo>
                        <a:lnTo>
                          <a:pt x="185" y="216"/>
                        </a:lnTo>
                        <a:lnTo>
                          <a:pt x="185" y="215"/>
                        </a:lnTo>
                        <a:lnTo>
                          <a:pt x="185" y="213"/>
                        </a:lnTo>
                        <a:lnTo>
                          <a:pt x="185" y="212"/>
                        </a:lnTo>
                        <a:lnTo>
                          <a:pt x="185" y="211"/>
                        </a:lnTo>
                        <a:lnTo>
                          <a:pt x="185" y="209"/>
                        </a:lnTo>
                        <a:lnTo>
                          <a:pt x="185" y="206"/>
                        </a:lnTo>
                        <a:lnTo>
                          <a:pt x="185" y="203"/>
                        </a:lnTo>
                        <a:lnTo>
                          <a:pt x="185" y="200"/>
                        </a:lnTo>
                        <a:lnTo>
                          <a:pt x="185" y="194"/>
                        </a:lnTo>
                        <a:lnTo>
                          <a:pt x="185" y="186"/>
                        </a:lnTo>
                        <a:lnTo>
                          <a:pt x="185" y="175"/>
                        </a:lnTo>
                        <a:lnTo>
                          <a:pt x="185" y="162"/>
                        </a:lnTo>
                        <a:lnTo>
                          <a:pt x="185" y="151"/>
                        </a:lnTo>
                        <a:lnTo>
                          <a:pt x="185" y="143"/>
                        </a:lnTo>
                        <a:lnTo>
                          <a:pt x="185" y="137"/>
                        </a:lnTo>
                        <a:lnTo>
                          <a:pt x="185" y="132"/>
                        </a:lnTo>
                        <a:lnTo>
                          <a:pt x="185" y="127"/>
                        </a:lnTo>
                        <a:lnTo>
                          <a:pt x="185" y="120"/>
                        </a:lnTo>
                        <a:lnTo>
                          <a:pt x="185" y="111"/>
                        </a:lnTo>
                        <a:lnTo>
                          <a:pt x="185" y="98"/>
                        </a:lnTo>
                        <a:lnTo>
                          <a:pt x="185" y="85"/>
                        </a:lnTo>
                        <a:lnTo>
                          <a:pt x="185" y="72"/>
                        </a:lnTo>
                        <a:lnTo>
                          <a:pt x="185" y="61"/>
                        </a:lnTo>
                        <a:lnTo>
                          <a:pt x="185" y="49"/>
                        </a:lnTo>
                        <a:lnTo>
                          <a:pt x="185" y="36"/>
                        </a:lnTo>
                        <a:lnTo>
                          <a:pt x="185" y="25"/>
                        </a:lnTo>
                        <a:lnTo>
                          <a:pt x="185" y="18"/>
                        </a:lnTo>
                        <a:lnTo>
                          <a:pt x="186" y="14"/>
                        </a:lnTo>
                        <a:lnTo>
                          <a:pt x="186" y="11"/>
                        </a:lnTo>
                        <a:lnTo>
                          <a:pt x="186" y="10"/>
                        </a:lnTo>
                        <a:lnTo>
                          <a:pt x="186" y="9"/>
                        </a:lnTo>
                        <a:lnTo>
                          <a:pt x="186" y="9"/>
                        </a:lnTo>
                        <a:lnTo>
                          <a:pt x="186" y="9"/>
                        </a:lnTo>
                        <a:lnTo>
                          <a:pt x="186" y="8"/>
                        </a:lnTo>
                        <a:lnTo>
                          <a:pt x="186" y="8"/>
                        </a:lnTo>
                        <a:lnTo>
                          <a:pt x="186" y="8"/>
                        </a:lnTo>
                        <a:lnTo>
                          <a:pt x="186" y="8"/>
                        </a:lnTo>
                        <a:lnTo>
                          <a:pt x="186" y="9"/>
                        </a:lnTo>
                        <a:lnTo>
                          <a:pt x="186" y="9"/>
                        </a:lnTo>
                        <a:lnTo>
                          <a:pt x="186" y="9"/>
                        </a:lnTo>
                        <a:lnTo>
                          <a:pt x="186" y="9"/>
                        </a:lnTo>
                        <a:lnTo>
                          <a:pt x="186" y="9"/>
                        </a:lnTo>
                        <a:lnTo>
                          <a:pt x="186" y="10"/>
                        </a:lnTo>
                        <a:lnTo>
                          <a:pt x="186" y="10"/>
                        </a:lnTo>
                        <a:lnTo>
                          <a:pt x="186" y="10"/>
                        </a:lnTo>
                        <a:lnTo>
                          <a:pt x="186" y="10"/>
                        </a:lnTo>
                        <a:lnTo>
                          <a:pt x="186" y="11"/>
                        </a:lnTo>
                        <a:lnTo>
                          <a:pt x="186" y="11"/>
                        </a:lnTo>
                        <a:lnTo>
                          <a:pt x="186" y="11"/>
                        </a:lnTo>
                        <a:lnTo>
                          <a:pt x="186" y="11"/>
                        </a:lnTo>
                        <a:lnTo>
                          <a:pt x="186" y="11"/>
                        </a:lnTo>
                        <a:lnTo>
                          <a:pt x="186" y="12"/>
                        </a:lnTo>
                        <a:lnTo>
                          <a:pt x="186" y="12"/>
                        </a:lnTo>
                        <a:lnTo>
                          <a:pt x="186" y="12"/>
                        </a:lnTo>
                        <a:lnTo>
                          <a:pt x="186" y="12"/>
                        </a:lnTo>
                        <a:lnTo>
                          <a:pt x="186" y="12"/>
                        </a:lnTo>
                        <a:lnTo>
                          <a:pt x="186" y="13"/>
                        </a:lnTo>
                        <a:lnTo>
                          <a:pt x="186" y="13"/>
                        </a:lnTo>
                        <a:lnTo>
                          <a:pt x="186" y="13"/>
                        </a:lnTo>
                        <a:lnTo>
                          <a:pt x="186" y="13"/>
                        </a:lnTo>
                        <a:lnTo>
                          <a:pt x="186" y="13"/>
                        </a:lnTo>
                        <a:lnTo>
                          <a:pt x="186" y="13"/>
                        </a:lnTo>
                        <a:lnTo>
                          <a:pt x="186" y="14"/>
                        </a:lnTo>
                        <a:lnTo>
                          <a:pt x="186" y="14"/>
                        </a:lnTo>
                        <a:lnTo>
                          <a:pt x="186" y="14"/>
                        </a:lnTo>
                        <a:lnTo>
                          <a:pt x="186" y="14"/>
                        </a:lnTo>
                        <a:lnTo>
                          <a:pt x="186" y="14"/>
                        </a:lnTo>
                        <a:lnTo>
                          <a:pt x="186" y="15"/>
                        </a:lnTo>
                        <a:lnTo>
                          <a:pt x="186" y="14"/>
                        </a:lnTo>
                        <a:lnTo>
                          <a:pt x="186" y="15"/>
                        </a:lnTo>
                        <a:lnTo>
                          <a:pt x="186" y="15"/>
                        </a:lnTo>
                        <a:lnTo>
                          <a:pt x="186" y="15"/>
                        </a:lnTo>
                        <a:lnTo>
                          <a:pt x="186" y="15"/>
                        </a:lnTo>
                        <a:lnTo>
                          <a:pt x="186" y="15"/>
                        </a:lnTo>
                        <a:lnTo>
                          <a:pt x="186" y="15"/>
                        </a:lnTo>
                        <a:lnTo>
                          <a:pt x="186" y="15"/>
                        </a:lnTo>
                        <a:lnTo>
                          <a:pt x="186" y="15"/>
                        </a:lnTo>
                        <a:lnTo>
                          <a:pt x="186" y="16"/>
                        </a:lnTo>
                        <a:lnTo>
                          <a:pt x="186" y="16"/>
                        </a:lnTo>
                        <a:lnTo>
                          <a:pt x="186" y="16"/>
                        </a:lnTo>
                        <a:lnTo>
                          <a:pt x="186" y="16"/>
                        </a:lnTo>
                        <a:lnTo>
                          <a:pt x="186" y="16"/>
                        </a:lnTo>
                        <a:lnTo>
                          <a:pt x="186" y="16"/>
                        </a:lnTo>
                        <a:lnTo>
                          <a:pt x="186" y="16"/>
                        </a:lnTo>
                        <a:lnTo>
                          <a:pt x="186" y="17"/>
                        </a:lnTo>
                        <a:lnTo>
                          <a:pt x="186" y="16"/>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6" y="17"/>
                        </a:lnTo>
                        <a:lnTo>
                          <a:pt x="186" y="18"/>
                        </a:lnTo>
                        <a:lnTo>
                          <a:pt x="186" y="18"/>
                        </a:lnTo>
                        <a:lnTo>
                          <a:pt x="186" y="18"/>
                        </a:lnTo>
                        <a:lnTo>
                          <a:pt x="186" y="18"/>
                        </a:lnTo>
                        <a:lnTo>
                          <a:pt x="186" y="18"/>
                        </a:lnTo>
                        <a:lnTo>
                          <a:pt x="186" y="18"/>
                        </a:lnTo>
                        <a:lnTo>
                          <a:pt x="186" y="18"/>
                        </a:lnTo>
                        <a:lnTo>
                          <a:pt x="186" y="18"/>
                        </a:lnTo>
                        <a:lnTo>
                          <a:pt x="186" y="18"/>
                        </a:lnTo>
                        <a:lnTo>
                          <a:pt x="186" y="18"/>
                        </a:lnTo>
                        <a:lnTo>
                          <a:pt x="186" y="18"/>
                        </a:lnTo>
                        <a:lnTo>
                          <a:pt x="186" y="18"/>
                        </a:lnTo>
                        <a:lnTo>
                          <a:pt x="186" y="18"/>
                        </a:lnTo>
                        <a:lnTo>
                          <a:pt x="186" y="18"/>
                        </a:lnTo>
                        <a:lnTo>
                          <a:pt x="186" y="18"/>
                        </a:lnTo>
                        <a:lnTo>
                          <a:pt x="186" y="19"/>
                        </a:lnTo>
                        <a:lnTo>
                          <a:pt x="186" y="19"/>
                        </a:lnTo>
                        <a:lnTo>
                          <a:pt x="186" y="19"/>
                        </a:lnTo>
                        <a:lnTo>
                          <a:pt x="186" y="19"/>
                        </a:lnTo>
                        <a:lnTo>
                          <a:pt x="186" y="19"/>
                        </a:lnTo>
                        <a:lnTo>
                          <a:pt x="186" y="19"/>
                        </a:lnTo>
                        <a:lnTo>
                          <a:pt x="186" y="19"/>
                        </a:lnTo>
                        <a:lnTo>
                          <a:pt x="186" y="19"/>
                        </a:lnTo>
                        <a:lnTo>
                          <a:pt x="186" y="19"/>
                        </a:lnTo>
                        <a:lnTo>
                          <a:pt x="186" y="19"/>
                        </a:lnTo>
                        <a:lnTo>
                          <a:pt x="187" y="19"/>
                        </a:lnTo>
                        <a:lnTo>
                          <a:pt x="187" y="19"/>
                        </a:lnTo>
                        <a:lnTo>
                          <a:pt x="187" y="19"/>
                        </a:lnTo>
                        <a:lnTo>
                          <a:pt x="187" y="19"/>
                        </a:lnTo>
                        <a:lnTo>
                          <a:pt x="187" y="19"/>
                        </a:lnTo>
                        <a:lnTo>
                          <a:pt x="187" y="20"/>
                        </a:lnTo>
                        <a:lnTo>
                          <a:pt x="187" y="19"/>
                        </a:lnTo>
                        <a:lnTo>
                          <a:pt x="187" y="19"/>
                        </a:lnTo>
                        <a:lnTo>
                          <a:pt x="187" y="19"/>
                        </a:lnTo>
                        <a:lnTo>
                          <a:pt x="187" y="19"/>
                        </a:lnTo>
                        <a:lnTo>
                          <a:pt x="187" y="19"/>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0"/>
                        </a:lnTo>
                        <a:lnTo>
                          <a:pt x="187" y="21"/>
                        </a:lnTo>
                        <a:lnTo>
                          <a:pt x="187" y="20"/>
                        </a:lnTo>
                        <a:lnTo>
                          <a:pt x="187" y="21"/>
                        </a:lnTo>
                        <a:lnTo>
                          <a:pt x="187" y="21"/>
                        </a:lnTo>
                        <a:lnTo>
                          <a:pt x="187" y="21"/>
                        </a:lnTo>
                        <a:lnTo>
                          <a:pt x="187" y="21"/>
                        </a:lnTo>
                        <a:lnTo>
                          <a:pt x="187" y="21"/>
                        </a:lnTo>
                        <a:lnTo>
                          <a:pt x="187" y="21"/>
                        </a:lnTo>
                        <a:lnTo>
                          <a:pt x="187" y="21"/>
                        </a:lnTo>
                        <a:lnTo>
                          <a:pt x="187" y="21"/>
                        </a:lnTo>
                        <a:lnTo>
                          <a:pt x="187" y="21"/>
                        </a:lnTo>
                        <a:lnTo>
                          <a:pt x="187" y="21"/>
                        </a:lnTo>
                        <a:lnTo>
                          <a:pt x="187" y="21"/>
                        </a:lnTo>
                        <a:lnTo>
                          <a:pt x="187" y="21"/>
                        </a:lnTo>
                        <a:lnTo>
                          <a:pt x="187" y="21"/>
                        </a:lnTo>
                        <a:lnTo>
                          <a:pt x="187" y="22"/>
                        </a:lnTo>
                        <a:lnTo>
                          <a:pt x="187" y="22"/>
                        </a:lnTo>
                        <a:lnTo>
                          <a:pt x="187" y="22"/>
                        </a:lnTo>
                        <a:lnTo>
                          <a:pt x="187" y="22"/>
                        </a:lnTo>
                        <a:lnTo>
                          <a:pt x="187" y="22"/>
                        </a:lnTo>
                        <a:lnTo>
                          <a:pt x="187" y="22"/>
                        </a:lnTo>
                        <a:lnTo>
                          <a:pt x="187" y="22"/>
                        </a:lnTo>
                        <a:lnTo>
                          <a:pt x="187" y="22"/>
                        </a:lnTo>
                        <a:lnTo>
                          <a:pt x="187" y="22"/>
                        </a:lnTo>
                        <a:lnTo>
                          <a:pt x="187" y="22"/>
                        </a:lnTo>
                        <a:lnTo>
                          <a:pt x="187" y="22"/>
                        </a:lnTo>
                        <a:lnTo>
                          <a:pt x="187" y="22"/>
                        </a:lnTo>
                        <a:lnTo>
                          <a:pt x="187" y="22"/>
                        </a:lnTo>
                        <a:lnTo>
                          <a:pt x="187" y="22"/>
                        </a:lnTo>
                        <a:lnTo>
                          <a:pt x="187" y="22"/>
                        </a:lnTo>
                        <a:lnTo>
                          <a:pt x="187" y="22"/>
                        </a:lnTo>
                        <a:lnTo>
                          <a:pt x="187" y="23"/>
                        </a:lnTo>
                        <a:lnTo>
                          <a:pt x="187" y="23"/>
                        </a:lnTo>
                        <a:lnTo>
                          <a:pt x="187" y="23"/>
                        </a:lnTo>
                        <a:lnTo>
                          <a:pt x="187" y="23"/>
                        </a:lnTo>
                        <a:lnTo>
                          <a:pt x="187" y="23"/>
                        </a:lnTo>
                        <a:lnTo>
                          <a:pt x="187" y="23"/>
                        </a:lnTo>
                        <a:lnTo>
                          <a:pt x="187" y="23"/>
                        </a:lnTo>
                        <a:lnTo>
                          <a:pt x="187" y="23"/>
                        </a:lnTo>
                        <a:lnTo>
                          <a:pt x="187" y="23"/>
                        </a:lnTo>
                        <a:lnTo>
                          <a:pt x="187" y="23"/>
                        </a:lnTo>
                        <a:lnTo>
                          <a:pt x="187" y="23"/>
                        </a:lnTo>
                        <a:lnTo>
                          <a:pt x="187" y="23"/>
                        </a:lnTo>
                        <a:lnTo>
                          <a:pt x="187" y="24"/>
                        </a:lnTo>
                        <a:lnTo>
                          <a:pt x="187" y="24"/>
                        </a:lnTo>
                        <a:lnTo>
                          <a:pt x="187" y="24"/>
                        </a:lnTo>
                        <a:lnTo>
                          <a:pt x="187" y="24"/>
                        </a:lnTo>
                        <a:lnTo>
                          <a:pt x="187" y="24"/>
                        </a:lnTo>
                        <a:lnTo>
                          <a:pt x="187" y="24"/>
                        </a:lnTo>
                        <a:lnTo>
                          <a:pt x="187" y="24"/>
                        </a:lnTo>
                        <a:lnTo>
                          <a:pt x="187" y="24"/>
                        </a:lnTo>
                        <a:lnTo>
                          <a:pt x="187" y="24"/>
                        </a:lnTo>
                        <a:lnTo>
                          <a:pt x="187" y="24"/>
                        </a:lnTo>
                        <a:lnTo>
                          <a:pt x="187" y="24"/>
                        </a:lnTo>
                        <a:lnTo>
                          <a:pt x="187" y="25"/>
                        </a:lnTo>
                        <a:lnTo>
                          <a:pt x="187" y="25"/>
                        </a:lnTo>
                        <a:lnTo>
                          <a:pt x="187" y="25"/>
                        </a:lnTo>
                        <a:lnTo>
                          <a:pt x="187" y="25"/>
                        </a:lnTo>
                        <a:lnTo>
                          <a:pt x="187" y="25"/>
                        </a:lnTo>
                        <a:lnTo>
                          <a:pt x="187" y="25"/>
                        </a:lnTo>
                        <a:lnTo>
                          <a:pt x="187" y="25"/>
                        </a:lnTo>
                        <a:lnTo>
                          <a:pt x="187" y="25"/>
                        </a:lnTo>
                        <a:lnTo>
                          <a:pt x="187" y="25"/>
                        </a:lnTo>
                        <a:lnTo>
                          <a:pt x="187" y="26"/>
                        </a:lnTo>
                        <a:lnTo>
                          <a:pt x="187" y="25"/>
                        </a:lnTo>
                        <a:lnTo>
                          <a:pt x="187" y="25"/>
                        </a:lnTo>
                        <a:lnTo>
                          <a:pt x="187" y="26"/>
                        </a:lnTo>
                        <a:lnTo>
                          <a:pt x="187" y="25"/>
                        </a:lnTo>
                        <a:lnTo>
                          <a:pt x="187" y="26"/>
                        </a:lnTo>
                        <a:lnTo>
                          <a:pt x="187" y="26"/>
                        </a:lnTo>
                        <a:lnTo>
                          <a:pt x="187" y="26"/>
                        </a:lnTo>
                        <a:lnTo>
                          <a:pt x="187" y="26"/>
                        </a:lnTo>
                        <a:lnTo>
                          <a:pt x="187" y="26"/>
                        </a:lnTo>
                        <a:lnTo>
                          <a:pt x="187" y="26"/>
                        </a:lnTo>
                        <a:lnTo>
                          <a:pt x="187" y="26"/>
                        </a:lnTo>
                        <a:lnTo>
                          <a:pt x="187" y="26"/>
                        </a:lnTo>
                        <a:lnTo>
                          <a:pt x="187" y="26"/>
                        </a:lnTo>
                        <a:lnTo>
                          <a:pt x="187" y="27"/>
                        </a:lnTo>
                        <a:lnTo>
                          <a:pt x="187" y="27"/>
                        </a:lnTo>
                        <a:lnTo>
                          <a:pt x="187" y="27"/>
                        </a:lnTo>
                        <a:lnTo>
                          <a:pt x="187" y="27"/>
                        </a:lnTo>
                        <a:lnTo>
                          <a:pt x="187" y="27"/>
                        </a:lnTo>
                        <a:lnTo>
                          <a:pt x="187" y="27"/>
                        </a:lnTo>
                        <a:lnTo>
                          <a:pt x="187" y="27"/>
                        </a:lnTo>
                        <a:lnTo>
                          <a:pt x="188" y="27"/>
                        </a:lnTo>
                        <a:lnTo>
                          <a:pt x="188" y="27"/>
                        </a:lnTo>
                        <a:lnTo>
                          <a:pt x="188" y="27"/>
                        </a:lnTo>
                        <a:lnTo>
                          <a:pt x="188" y="27"/>
                        </a:lnTo>
                        <a:lnTo>
                          <a:pt x="188" y="27"/>
                        </a:lnTo>
                        <a:lnTo>
                          <a:pt x="188" y="27"/>
                        </a:lnTo>
                        <a:lnTo>
                          <a:pt x="188" y="27"/>
                        </a:lnTo>
                        <a:lnTo>
                          <a:pt x="188" y="27"/>
                        </a:lnTo>
                        <a:lnTo>
                          <a:pt x="188" y="27"/>
                        </a:lnTo>
                        <a:lnTo>
                          <a:pt x="188" y="28"/>
                        </a:lnTo>
                        <a:lnTo>
                          <a:pt x="188" y="27"/>
                        </a:lnTo>
                        <a:lnTo>
                          <a:pt x="188" y="28"/>
                        </a:lnTo>
                        <a:lnTo>
                          <a:pt x="188" y="28"/>
                        </a:lnTo>
                        <a:lnTo>
                          <a:pt x="188" y="28"/>
                        </a:lnTo>
                        <a:lnTo>
                          <a:pt x="188" y="28"/>
                        </a:lnTo>
                        <a:lnTo>
                          <a:pt x="188" y="28"/>
                        </a:lnTo>
                        <a:lnTo>
                          <a:pt x="188" y="28"/>
                        </a:lnTo>
                        <a:lnTo>
                          <a:pt x="188" y="29"/>
                        </a:lnTo>
                        <a:lnTo>
                          <a:pt x="188" y="28"/>
                        </a:lnTo>
                        <a:lnTo>
                          <a:pt x="188" y="29"/>
                        </a:lnTo>
                        <a:lnTo>
                          <a:pt x="188" y="29"/>
                        </a:lnTo>
                        <a:lnTo>
                          <a:pt x="188" y="29"/>
                        </a:lnTo>
                        <a:lnTo>
                          <a:pt x="188" y="29"/>
                        </a:lnTo>
                        <a:lnTo>
                          <a:pt x="188" y="29"/>
                        </a:lnTo>
                        <a:lnTo>
                          <a:pt x="188" y="29"/>
                        </a:lnTo>
                        <a:lnTo>
                          <a:pt x="188" y="29"/>
                        </a:lnTo>
                        <a:lnTo>
                          <a:pt x="188" y="29"/>
                        </a:lnTo>
                        <a:lnTo>
                          <a:pt x="188" y="29"/>
                        </a:lnTo>
                        <a:lnTo>
                          <a:pt x="188" y="29"/>
                        </a:lnTo>
                        <a:lnTo>
                          <a:pt x="188" y="30"/>
                        </a:lnTo>
                        <a:lnTo>
                          <a:pt x="188" y="30"/>
                        </a:lnTo>
                        <a:lnTo>
                          <a:pt x="188" y="30"/>
                        </a:lnTo>
                        <a:lnTo>
                          <a:pt x="188" y="30"/>
                        </a:lnTo>
                        <a:lnTo>
                          <a:pt x="188" y="30"/>
                        </a:lnTo>
                        <a:lnTo>
                          <a:pt x="188" y="30"/>
                        </a:lnTo>
                        <a:lnTo>
                          <a:pt x="188" y="30"/>
                        </a:lnTo>
                        <a:lnTo>
                          <a:pt x="188" y="30"/>
                        </a:lnTo>
                        <a:lnTo>
                          <a:pt x="188" y="30"/>
                        </a:lnTo>
                        <a:lnTo>
                          <a:pt x="188" y="30"/>
                        </a:lnTo>
                        <a:lnTo>
                          <a:pt x="188" y="30"/>
                        </a:lnTo>
                        <a:lnTo>
                          <a:pt x="188" y="30"/>
                        </a:lnTo>
                        <a:lnTo>
                          <a:pt x="188" y="31"/>
                        </a:lnTo>
                        <a:lnTo>
                          <a:pt x="188" y="31"/>
                        </a:lnTo>
                        <a:lnTo>
                          <a:pt x="188" y="31"/>
                        </a:lnTo>
                        <a:lnTo>
                          <a:pt x="188" y="31"/>
                        </a:lnTo>
                        <a:lnTo>
                          <a:pt x="188" y="31"/>
                        </a:lnTo>
                        <a:lnTo>
                          <a:pt x="188" y="31"/>
                        </a:lnTo>
                        <a:lnTo>
                          <a:pt x="188" y="31"/>
                        </a:lnTo>
                        <a:lnTo>
                          <a:pt x="188" y="31"/>
                        </a:lnTo>
                        <a:lnTo>
                          <a:pt x="188" y="31"/>
                        </a:lnTo>
                        <a:lnTo>
                          <a:pt x="188" y="31"/>
                        </a:lnTo>
                        <a:lnTo>
                          <a:pt x="188" y="32"/>
                        </a:lnTo>
                        <a:lnTo>
                          <a:pt x="188" y="32"/>
                        </a:lnTo>
                        <a:lnTo>
                          <a:pt x="188" y="32"/>
                        </a:lnTo>
                        <a:lnTo>
                          <a:pt x="188" y="32"/>
                        </a:lnTo>
                        <a:lnTo>
                          <a:pt x="188" y="32"/>
                        </a:lnTo>
                        <a:lnTo>
                          <a:pt x="188" y="32"/>
                        </a:lnTo>
                        <a:lnTo>
                          <a:pt x="188" y="32"/>
                        </a:lnTo>
                        <a:lnTo>
                          <a:pt x="188" y="32"/>
                        </a:lnTo>
                        <a:lnTo>
                          <a:pt x="188" y="32"/>
                        </a:lnTo>
                        <a:lnTo>
                          <a:pt x="188" y="32"/>
                        </a:lnTo>
                        <a:lnTo>
                          <a:pt x="188" y="32"/>
                        </a:lnTo>
                        <a:lnTo>
                          <a:pt x="188" y="33"/>
                        </a:lnTo>
                        <a:lnTo>
                          <a:pt x="188" y="33"/>
                        </a:lnTo>
                        <a:lnTo>
                          <a:pt x="188" y="33"/>
                        </a:lnTo>
                        <a:lnTo>
                          <a:pt x="188" y="33"/>
                        </a:lnTo>
                        <a:lnTo>
                          <a:pt x="188" y="33"/>
                        </a:lnTo>
                        <a:lnTo>
                          <a:pt x="188" y="33"/>
                        </a:lnTo>
                        <a:lnTo>
                          <a:pt x="188" y="33"/>
                        </a:lnTo>
                        <a:lnTo>
                          <a:pt x="188" y="33"/>
                        </a:lnTo>
                        <a:lnTo>
                          <a:pt x="188" y="33"/>
                        </a:lnTo>
                        <a:lnTo>
                          <a:pt x="188" y="33"/>
                        </a:lnTo>
                        <a:lnTo>
                          <a:pt x="188" y="34"/>
                        </a:lnTo>
                        <a:lnTo>
                          <a:pt x="188" y="34"/>
                        </a:lnTo>
                        <a:lnTo>
                          <a:pt x="188" y="34"/>
                        </a:lnTo>
                        <a:lnTo>
                          <a:pt x="188" y="34"/>
                        </a:lnTo>
                        <a:lnTo>
                          <a:pt x="188" y="34"/>
                        </a:lnTo>
                        <a:lnTo>
                          <a:pt x="188" y="34"/>
                        </a:lnTo>
                        <a:lnTo>
                          <a:pt x="188" y="34"/>
                        </a:lnTo>
                        <a:lnTo>
                          <a:pt x="188" y="34"/>
                        </a:lnTo>
                        <a:lnTo>
                          <a:pt x="188" y="34"/>
                        </a:lnTo>
                        <a:lnTo>
                          <a:pt x="188" y="34"/>
                        </a:lnTo>
                        <a:lnTo>
                          <a:pt x="188" y="34"/>
                        </a:lnTo>
                        <a:lnTo>
                          <a:pt x="188" y="34"/>
                        </a:lnTo>
                        <a:lnTo>
                          <a:pt x="188" y="34"/>
                        </a:lnTo>
                        <a:lnTo>
                          <a:pt x="188" y="35"/>
                        </a:lnTo>
                        <a:lnTo>
                          <a:pt x="188" y="35"/>
                        </a:lnTo>
                        <a:lnTo>
                          <a:pt x="188" y="35"/>
                        </a:lnTo>
                        <a:lnTo>
                          <a:pt x="188" y="35"/>
                        </a:lnTo>
                        <a:lnTo>
                          <a:pt x="188" y="35"/>
                        </a:lnTo>
                        <a:lnTo>
                          <a:pt x="188" y="35"/>
                        </a:lnTo>
                        <a:lnTo>
                          <a:pt x="188" y="35"/>
                        </a:lnTo>
                        <a:lnTo>
                          <a:pt x="188" y="35"/>
                        </a:lnTo>
                        <a:lnTo>
                          <a:pt x="188" y="35"/>
                        </a:lnTo>
                        <a:lnTo>
                          <a:pt x="188" y="35"/>
                        </a:lnTo>
                        <a:lnTo>
                          <a:pt x="188" y="36"/>
                        </a:lnTo>
                        <a:lnTo>
                          <a:pt x="188" y="35"/>
                        </a:lnTo>
                        <a:lnTo>
                          <a:pt x="188" y="36"/>
                        </a:lnTo>
                        <a:lnTo>
                          <a:pt x="189" y="36"/>
                        </a:lnTo>
                        <a:lnTo>
                          <a:pt x="189" y="36"/>
                        </a:lnTo>
                        <a:lnTo>
                          <a:pt x="189" y="36"/>
                        </a:lnTo>
                        <a:lnTo>
                          <a:pt x="189" y="36"/>
                        </a:lnTo>
                        <a:lnTo>
                          <a:pt x="189" y="36"/>
                        </a:lnTo>
                        <a:lnTo>
                          <a:pt x="189" y="36"/>
                        </a:lnTo>
                        <a:lnTo>
                          <a:pt x="189" y="36"/>
                        </a:lnTo>
                        <a:lnTo>
                          <a:pt x="189" y="36"/>
                        </a:lnTo>
                        <a:lnTo>
                          <a:pt x="189" y="36"/>
                        </a:lnTo>
                        <a:lnTo>
                          <a:pt x="189" y="37"/>
                        </a:lnTo>
                        <a:lnTo>
                          <a:pt x="189" y="36"/>
                        </a:lnTo>
                        <a:lnTo>
                          <a:pt x="189" y="37"/>
                        </a:lnTo>
                        <a:lnTo>
                          <a:pt x="189" y="37"/>
                        </a:lnTo>
                        <a:lnTo>
                          <a:pt x="189" y="37"/>
                        </a:lnTo>
                        <a:lnTo>
                          <a:pt x="189" y="37"/>
                        </a:lnTo>
                        <a:lnTo>
                          <a:pt x="189" y="37"/>
                        </a:lnTo>
                        <a:lnTo>
                          <a:pt x="189" y="37"/>
                        </a:lnTo>
                        <a:lnTo>
                          <a:pt x="189" y="37"/>
                        </a:lnTo>
                        <a:lnTo>
                          <a:pt x="189" y="37"/>
                        </a:lnTo>
                        <a:lnTo>
                          <a:pt x="189" y="38"/>
                        </a:lnTo>
                        <a:lnTo>
                          <a:pt x="189" y="37"/>
                        </a:lnTo>
                        <a:lnTo>
                          <a:pt x="189" y="38"/>
                        </a:lnTo>
                        <a:lnTo>
                          <a:pt x="189" y="38"/>
                        </a:lnTo>
                        <a:lnTo>
                          <a:pt x="189" y="38"/>
                        </a:lnTo>
                        <a:lnTo>
                          <a:pt x="189" y="38"/>
                        </a:lnTo>
                        <a:lnTo>
                          <a:pt x="189" y="38"/>
                        </a:lnTo>
                        <a:lnTo>
                          <a:pt x="189" y="38"/>
                        </a:lnTo>
                        <a:lnTo>
                          <a:pt x="189" y="38"/>
                        </a:lnTo>
                        <a:lnTo>
                          <a:pt x="189" y="38"/>
                        </a:lnTo>
                        <a:lnTo>
                          <a:pt x="189" y="38"/>
                        </a:lnTo>
                        <a:lnTo>
                          <a:pt x="189" y="38"/>
                        </a:lnTo>
                        <a:lnTo>
                          <a:pt x="189" y="38"/>
                        </a:lnTo>
                        <a:lnTo>
                          <a:pt x="189" y="39"/>
                        </a:lnTo>
                        <a:lnTo>
                          <a:pt x="189" y="39"/>
                        </a:lnTo>
                        <a:lnTo>
                          <a:pt x="189" y="39"/>
                        </a:lnTo>
                        <a:lnTo>
                          <a:pt x="189" y="39"/>
                        </a:lnTo>
                        <a:lnTo>
                          <a:pt x="189" y="39"/>
                        </a:lnTo>
                        <a:lnTo>
                          <a:pt x="189" y="39"/>
                        </a:lnTo>
                        <a:lnTo>
                          <a:pt x="189" y="39"/>
                        </a:lnTo>
                        <a:lnTo>
                          <a:pt x="189" y="39"/>
                        </a:lnTo>
                        <a:lnTo>
                          <a:pt x="189" y="39"/>
                        </a:lnTo>
                        <a:lnTo>
                          <a:pt x="189" y="39"/>
                        </a:lnTo>
                        <a:lnTo>
                          <a:pt x="189" y="40"/>
                        </a:lnTo>
                        <a:lnTo>
                          <a:pt x="189" y="40"/>
                        </a:lnTo>
                        <a:lnTo>
                          <a:pt x="189" y="40"/>
                        </a:lnTo>
                        <a:lnTo>
                          <a:pt x="189" y="40"/>
                        </a:lnTo>
                        <a:lnTo>
                          <a:pt x="189" y="40"/>
                        </a:lnTo>
                        <a:lnTo>
                          <a:pt x="189" y="40"/>
                        </a:lnTo>
                        <a:lnTo>
                          <a:pt x="189" y="40"/>
                        </a:lnTo>
                        <a:lnTo>
                          <a:pt x="189" y="40"/>
                        </a:lnTo>
                        <a:lnTo>
                          <a:pt x="189" y="40"/>
                        </a:lnTo>
                        <a:lnTo>
                          <a:pt x="189" y="40"/>
                        </a:lnTo>
                        <a:lnTo>
                          <a:pt x="189" y="40"/>
                        </a:lnTo>
                        <a:lnTo>
                          <a:pt x="189" y="41"/>
                        </a:lnTo>
                        <a:lnTo>
                          <a:pt x="189" y="41"/>
                        </a:lnTo>
                        <a:lnTo>
                          <a:pt x="189" y="41"/>
                        </a:lnTo>
                        <a:lnTo>
                          <a:pt x="189" y="41"/>
                        </a:lnTo>
                        <a:lnTo>
                          <a:pt x="189" y="41"/>
                        </a:lnTo>
                        <a:lnTo>
                          <a:pt x="189" y="41"/>
                        </a:lnTo>
                        <a:lnTo>
                          <a:pt x="189" y="41"/>
                        </a:lnTo>
                        <a:lnTo>
                          <a:pt x="189" y="41"/>
                        </a:lnTo>
                        <a:lnTo>
                          <a:pt x="189" y="41"/>
                        </a:lnTo>
                        <a:lnTo>
                          <a:pt x="189" y="41"/>
                        </a:lnTo>
                        <a:lnTo>
                          <a:pt x="189" y="41"/>
                        </a:lnTo>
                        <a:lnTo>
                          <a:pt x="189" y="42"/>
                        </a:lnTo>
                        <a:lnTo>
                          <a:pt x="189" y="42"/>
                        </a:lnTo>
                        <a:lnTo>
                          <a:pt x="189" y="42"/>
                        </a:lnTo>
                        <a:lnTo>
                          <a:pt x="189" y="42"/>
                        </a:lnTo>
                        <a:lnTo>
                          <a:pt x="189" y="42"/>
                        </a:lnTo>
                        <a:lnTo>
                          <a:pt x="189" y="42"/>
                        </a:lnTo>
                        <a:lnTo>
                          <a:pt x="189" y="42"/>
                        </a:lnTo>
                        <a:lnTo>
                          <a:pt x="189" y="42"/>
                        </a:lnTo>
                        <a:lnTo>
                          <a:pt x="189" y="42"/>
                        </a:lnTo>
                        <a:lnTo>
                          <a:pt x="189" y="42"/>
                        </a:lnTo>
                        <a:lnTo>
                          <a:pt x="189" y="42"/>
                        </a:lnTo>
                        <a:lnTo>
                          <a:pt x="189" y="42"/>
                        </a:lnTo>
                        <a:lnTo>
                          <a:pt x="189" y="43"/>
                        </a:lnTo>
                        <a:lnTo>
                          <a:pt x="189" y="43"/>
                        </a:lnTo>
                        <a:lnTo>
                          <a:pt x="189" y="43"/>
                        </a:lnTo>
                        <a:lnTo>
                          <a:pt x="189" y="43"/>
                        </a:lnTo>
                        <a:lnTo>
                          <a:pt x="189" y="43"/>
                        </a:lnTo>
                        <a:lnTo>
                          <a:pt x="189" y="43"/>
                        </a:lnTo>
                        <a:lnTo>
                          <a:pt x="189" y="43"/>
                        </a:lnTo>
                        <a:lnTo>
                          <a:pt x="189" y="43"/>
                        </a:lnTo>
                        <a:lnTo>
                          <a:pt x="189" y="43"/>
                        </a:lnTo>
                        <a:lnTo>
                          <a:pt x="189" y="43"/>
                        </a:lnTo>
                        <a:lnTo>
                          <a:pt x="189" y="43"/>
                        </a:lnTo>
                        <a:lnTo>
                          <a:pt x="189" y="43"/>
                        </a:lnTo>
                        <a:lnTo>
                          <a:pt x="189" y="44"/>
                        </a:lnTo>
                        <a:lnTo>
                          <a:pt x="189" y="44"/>
                        </a:lnTo>
                        <a:lnTo>
                          <a:pt x="189" y="44"/>
                        </a:lnTo>
                        <a:lnTo>
                          <a:pt x="189" y="44"/>
                        </a:lnTo>
                        <a:lnTo>
                          <a:pt x="189" y="44"/>
                        </a:lnTo>
                        <a:lnTo>
                          <a:pt x="189" y="44"/>
                        </a:lnTo>
                        <a:lnTo>
                          <a:pt x="189" y="44"/>
                        </a:lnTo>
                        <a:lnTo>
                          <a:pt x="189" y="44"/>
                        </a:lnTo>
                        <a:lnTo>
                          <a:pt x="189" y="45"/>
                        </a:lnTo>
                        <a:lnTo>
                          <a:pt x="189" y="45"/>
                        </a:lnTo>
                        <a:lnTo>
                          <a:pt x="189" y="45"/>
                        </a:lnTo>
                        <a:lnTo>
                          <a:pt x="189" y="45"/>
                        </a:lnTo>
                        <a:lnTo>
                          <a:pt x="189" y="45"/>
                        </a:lnTo>
                        <a:lnTo>
                          <a:pt x="189" y="45"/>
                        </a:lnTo>
                        <a:lnTo>
                          <a:pt x="189" y="45"/>
                        </a:lnTo>
                        <a:lnTo>
                          <a:pt x="189" y="45"/>
                        </a:lnTo>
                        <a:lnTo>
                          <a:pt x="189" y="45"/>
                        </a:lnTo>
                        <a:lnTo>
                          <a:pt x="189" y="46"/>
                        </a:lnTo>
                        <a:lnTo>
                          <a:pt x="189" y="45"/>
                        </a:lnTo>
                        <a:lnTo>
                          <a:pt x="189" y="46"/>
                        </a:lnTo>
                        <a:lnTo>
                          <a:pt x="190" y="46"/>
                        </a:lnTo>
                        <a:lnTo>
                          <a:pt x="190" y="46"/>
                        </a:lnTo>
                        <a:lnTo>
                          <a:pt x="190" y="46"/>
                        </a:lnTo>
                        <a:lnTo>
                          <a:pt x="190" y="46"/>
                        </a:lnTo>
                        <a:lnTo>
                          <a:pt x="190" y="46"/>
                        </a:lnTo>
                        <a:lnTo>
                          <a:pt x="190" y="46"/>
                        </a:lnTo>
                        <a:lnTo>
                          <a:pt x="190" y="46"/>
                        </a:lnTo>
                        <a:lnTo>
                          <a:pt x="190" y="46"/>
                        </a:lnTo>
                        <a:lnTo>
                          <a:pt x="190" y="46"/>
                        </a:lnTo>
                        <a:lnTo>
                          <a:pt x="190" y="47"/>
                        </a:lnTo>
                        <a:lnTo>
                          <a:pt x="190" y="47"/>
                        </a:lnTo>
                        <a:lnTo>
                          <a:pt x="190" y="47"/>
                        </a:lnTo>
                        <a:lnTo>
                          <a:pt x="190" y="47"/>
                        </a:lnTo>
                        <a:lnTo>
                          <a:pt x="190" y="47"/>
                        </a:lnTo>
                        <a:lnTo>
                          <a:pt x="190" y="47"/>
                        </a:lnTo>
                        <a:lnTo>
                          <a:pt x="190" y="47"/>
                        </a:lnTo>
                        <a:lnTo>
                          <a:pt x="190" y="47"/>
                        </a:lnTo>
                        <a:lnTo>
                          <a:pt x="190" y="47"/>
                        </a:lnTo>
                        <a:lnTo>
                          <a:pt x="190" y="47"/>
                        </a:lnTo>
                        <a:lnTo>
                          <a:pt x="190" y="47"/>
                        </a:lnTo>
                        <a:lnTo>
                          <a:pt x="190" y="48"/>
                        </a:lnTo>
                        <a:lnTo>
                          <a:pt x="190" y="48"/>
                        </a:lnTo>
                        <a:lnTo>
                          <a:pt x="190" y="48"/>
                        </a:lnTo>
                        <a:lnTo>
                          <a:pt x="190" y="48"/>
                        </a:lnTo>
                        <a:lnTo>
                          <a:pt x="190" y="48"/>
                        </a:lnTo>
                        <a:lnTo>
                          <a:pt x="190" y="48"/>
                        </a:lnTo>
                        <a:lnTo>
                          <a:pt x="190" y="48"/>
                        </a:lnTo>
                        <a:lnTo>
                          <a:pt x="190" y="48"/>
                        </a:lnTo>
                        <a:lnTo>
                          <a:pt x="190" y="48"/>
                        </a:lnTo>
                        <a:lnTo>
                          <a:pt x="190" y="48"/>
                        </a:lnTo>
                        <a:lnTo>
                          <a:pt x="190" y="48"/>
                        </a:lnTo>
                        <a:lnTo>
                          <a:pt x="190" y="48"/>
                        </a:lnTo>
                        <a:lnTo>
                          <a:pt x="190" y="48"/>
                        </a:lnTo>
                        <a:lnTo>
                          <a:pt x="190" y="49"/>
                        </a:lnTo>
                        <a:lnTo>
                          <a:pt x="190" y="49"/>
                        </a:lnTo>
                        <a:lnTo>
                          <a:pt x="190" y="49"/>
                        </a:lnTo>
                        <a:lnTo>
                          <a:pt x="190" y="49"/>
                        </a:lnTo>
                        <a:lnTo>
                          <a:pt x="190" y="49"/>
                        </a:lnTo>
                        <a:lnTo>
                          <a:pt x="190" y="49"/>
                        </a:lnTo>
                        <a:lnTo>
                          <a:pt x="190" y="49"/>
                        </a:lnTo>
                        <a:lnTo>
                          <a:pt x="190" y="49"/>
                        </a:lnTo>
                        <a:lnTo>
                          <a:pt x="190" y="49"/>
                        </a:lnTo>
                        <a:lnTo>
                          <a:pt x="190" y="49"/>
                        </a:lnTo>
                        <a:lnTo>
                          <a:pt x="190" y="49"/>
                        </a:lnTo>
                        <a:lnTo>
                          <a:pt x="190" y="49"/>
                        </a:lnTo>
                        <a:lnTo>
                          <a:pt x="190" y="50"/>
                        </a:lnTo>
                        <a:lnTo>
                          <a:pt x="190" y="50"/>
                        </a:lnTo>
                        <a:lnTo>
                          <a:pt x="190" y="50"/>
                        </a:lnTo>
                        <a:lnTo>
                          <a:pt x="190" y="50"/>
                        </a:lnTo>
                        <a:lnTo>
                          <a:pt x="190" y="50"/>
                        </a:lnTo>
                        <a:lnTo>
                          <a:pt x="190" y="50"/>
                        </a:lnTo>
                        <a:lnTo>
                          <a:pt x="190" y="50"/>
                        </a:lnTo>
                        <a:lnTo>
                          <a:pt x="190" y="50"/>
                        </a:lnTo>
                        <a:lnTo>
                          <a:pt x="190" y="50"/>
                        </a:lnTo>
                        <a:lnTo>
                          <a:pt x="190" y="50"/>
                        </a:lnTo>
                        <a:lnTo>
                          <a:pt x="190" y="51"/>
                        </a:lnTo>
                        <a:lnTo>
                          <a:pt x="190" y="51"/>
                        </a:lnTo>
                        <a:lnTo>
                          <a:pt x="190" y="51"/>
                        </a:lnTo>
                        <a:lnTo>
                          <a:pt x="190" y="51"/>
                        </a:lnTo>
                        <a:lnTo>
                          <a:pt x="190" y="51"/>
                        </a:lnTo>
                        <a:lnTo>
                          <a:pt x="190" y="51"/>
                        </a:lnTo>
                        <a:lnTo>
                          <a:pt x="190" y="51"/>
                        </a:lnTo>
                        <a:lnTo>
                          <a:pt x="190" y="51"/>
                        </a:lnTo>
                        <a:lnTo>
                          <a:pt x="190" y="51"/>
                        </a:lnTo>
                        <a:lnTo>
                          <a:pt x="190" y="51"/>
                        </a:lnTo>
                        <a:lnTo>
                          <a:pt x="190" y="51"/>
                        </a:lnTo>
                        <a:lnTo>
                          <a:pt x="190" y="51"/>
                        </a:lnTo>
                        <a:lnTo>
                          <a:pt x="190" y="51"/>
                        </a:lnTo>
                        <a:lnTo>
                          <a:pt x="190" y="51"/>
                        </a:lnTo>
                        <a:lnTo>
                          <a:pt x="190" y="52"/>
                        </a:lnTo>
                        <a:lnTo>
                          <a:pt x="190" y="52"/>
                        </a:lnTo>
                        <a:lnTo>
                          <a:pt x="190" y="52"/>
                        </a:lnTo>
                        <a:lnTo>
                          <a:pt x="190" y="52"/>
                        </a:lnTo>
                        <a:lnTo>
                          <a:pt x="190" y="52"/>
                        </a:lnTo>
                        <a:lnTo>
                          <a:pt x="190" y="52"/>
                        </a:lnTo>
                        <a:lnTo>
                          <a:pt x="190" y="52"/>
                        </a:lnTo>
                        <a:lnTo>
                          <a:pt x="190" y="52"/>
                        </a:lnTo>
                        <a:lnTo>
                          <a:pt x="190" y="52"/>
                        </a:lnTo>
                        <a:lnTo>
                          <a:pt x="190" y="52"/>
                        </a:lnTo>
                        <a:lnTo>
                          <a:pt x="190" y="53"/>
                        </a:lnTo>
                        <a:lnTo>
                          <a:pt x="190" y="53"/>
                        </a:lnTo>
                        <a:lnTo>
                          <a:pt x="190" y="53"/>
                        </a:lnTo>
                        <a:lnTo>
                          <a:pt x="190" y="53"/>
                        </a:lnTo>
                        <a:lnTo>
                          <a:pt x="190" y="53"/>
                        </a:lnTo>
                        <a:lnTo>
                          <a:pt x="190" y="53"/>
                        </a:lnTo>
                        <a:lnTo>
                          <a:pt x="190" y="53"/>
                        </a:lnTo>
                        <a:lnTo>
                          <a:pt x="190" y="53"/>
                        </a:lnTo>
                        <a:lnTo>
                          <a:pt x="190" y="53"/>
                        </a:lnTo>
                        <a:lnTo>
                          <a:pt x="190" y="53"/>
                        </a:lnTo>
                        <a:lnTo>
                          <a:pt x="190" y="53"/>
                        </a:lnTo>
                        <a:lnTo>
                          <a:pt x="190" y="53"/>
                        </a:lnTo>
                        <a:lnTo>
                          <a:pt x="190" y="53"/>
                        </a:lnTo>
                        <a:lnTo>
                          <a:pt x="190" y="54"/>
                        </a:lnTo>
                        <a:lnTo>
                          <a:pt x="190" y="53"/>
                        </a:lnTo>
                        <a:lnTo>
                          <a:pt x="190" y="54"/>
                        </a:lnTo>
                        <a:lnTo>
                          <a:pt x="190" y="54"/>
                        </a:lnTo>
                        <a:lnTo>
                          <a:pt x="190" y="54"/>
                        </a:lnTo>
                        <a:lnTo>
                          <a:pt x="191" y="54"/>
                        </a:lnTo>
                        <a:lnTo>
                          <a:pt x="191" y="54"/>
                        </a:lnTo>
                        <a:lnTo>
                          <a:pt x="191" y="54"/>
                        </a:lnTo>
                        <a:lnTo>
                          <a:pt x="191" y="54"/>
                        </a:lnTo>
                        <a:lnTo>
                          <a:pt x="191" y="54"/>
                        </a:lnTo>
                        <a:lnTo>
                          <a:pt x="191" y="54"/>
                        </a:lnTo>
                        <a:lnTo>
                          <a:pt x="191" y="54"/>
                        </a:lnTo>
                        <a:lnTo>
                          <a:pt x="191" y="55"/>
                        </a:lnTo>
                        <a:lnTo>
                          <a:pt x="191" y="54"/>
                        </a:lnTo>
                        <a:lnTo>
                          <a:pt x="191" y="55"/>
                        </a:lnTo>
                        <a:lnTo>
                          <a:pt x="191" y="55"/>
                        </a:lnTo>
                        <a:lnTo>
                          <a:pt x="191" y="55"/>
                        </a:lnTo>
                        <a:lnTo>
                          <a:pt x="191" y="55"/>
                        </a:lnTo>
                        <a:lnTo>
                          <a:pt x="191" y="55"/>
                        </a:lnTo>
                        <a:lnTo>
                          <a:pt x="191" y="55"/>
                        </a:lnTo>
                        <a:lnTo>
                          <a:pt x="191" y="55"/>
                        </a:lnTo>
                        <a:lnTo>
                          <a:pt x="191" y="55"/>
                        </a:lnTo>
                        <a:lnTo>
                          <a:pt x="191" y="55"/>
                        </a:lnTo>
                        <a:lnTo>
                          <a:pt x="191" y="55"/>
                        </a:lnTo>
                        <a:lnTo>
                          <a:pt x="191" y="55"/>
                        </a:lnTo>
                        <a:lnTo>
                          <a:pt x="191" y="56"/>
                        </a:lnTo>
                        <a:lnTo>
                          <a:pt x="191" y="56"/>
                        </a:lnTo>
                        <a:lnTo>
                          <a:pt x="191" y="56"/>
                        </a:lnTo>
                        <a:lnTo>
                          <a:pt x="191" y="56"/>
                        </a:lnTo>
                        <a:lnTo>
                          <a:pt x="191" y="56"/>
                        </a:lnTo>
                        <a:lnTo>
                          <a:pt x="191" y="56"/>
                        </a:lnTo>
                        <a:lnTo>
                          <a:pt x="191" y="56"/>
                        </a:lnTo>
                        <a:lnTo>
                          <a:pt x="191" y="56"/>
                        </a:lnTo>
                        <a:lnTo>
                          <a:pt x="191" y="56"/>
                        </a:lnTo>
                        <a:lnTo>
                          <a:pt x="191" y="56"/>
                        </a:lnTo>
                        <a:lnTo>
                          <a:pt x="191" y="56"/>
                        </a:lnTo>
                        <a:lnTo>
                          <a:pt x="191" y="56"/>
                        </a:lnTo>
                        <a:lnTo>
                          <a:pt x="191" y="56"/>
                        </a:lnTo>
                        <a:lnTo>
                          <a:pt x="191" y="56"/>
                        </a:lnTo>
                        <a:lnTo>
                          <a:pt x="191" y="56"/>
                        </a:lnTo>
                        <a:lnTo>
                          <a:pt x="191" y="56"/>
                        </a:lnTo>
                        <a:lnTo>
                          <a:pt x="191" y="57"/>
                        </a:lnTo>
                        <a:lnTo>
                          <a:pt x="191" y="57"/>
                        </a:lnTo>
                        <a:lnTo>
                          <a:pt x="191" y="57"/>
                        </a:lnTo>
                        <a:lnTo>
                          <a:pt x="191" y="57"/>
                        </a:lnTo>
                        <a:lnTo>
                          <a:pt x="191" y="57"/>
                        </a:lnTo>
                        <a:lnTo>
                          <a:pt x="191" y="57"/>
                        </a:lnTo>
                        <a:lnTo>
                          <a:pt x="191" y="57"/>
                        </a:lnTo>
                        <a:lnTo>
                          <a:pt x="191" y="57"/>
                        </a:lnTo>
                        <a:lnTo>
                          <a:pt x="191" y="57"/>
                        </a:lnTo>
                        <a:lnTo>
                          <a:pt x="191" y="57"/>
                        </a:lnTo>
                        <a:lnTo>
                          <a:pt x="191" y="58"/>
                        </a:lnTo>
                        <a:lnTo>
                          <a:pt x="191" y="58"/>
                        </a:lnTo>
                        <a:lnTo>
                          <a:pt x="191" y="58"/>
                        </a:lnTo>
                        <a:lnTo>
                          <a:pt x="191" y="58"/>
                        </a:lnTo>
                        <a:lnTo>
                          <a:pt x="191" y="58"/>
                        </a:lnTo>
                        <a:lnTo>
                          <a:pt x="191" y="58"/>
                        </a:lnTo>
                        <a:lnTo>
                          <a:pt x="191" y="58"/>
                        </a:lnTo>
                        <a:lnTo>
                          <a:pt x="191" y="58"/>
                        </a:lnTo>
                        <a:lnTo>
                          <a:pt x="191" y="58"/>
                        </a:lnTo>
                        <a:lnTo>
                          <a:pt x="191" y="58"/>
                        </a:lnTo>
                        <a:lnTo>
                          <a:pt x="191" y="58"/>
                        </a:lnTo>
                        <a:lnTo>
                          <a:pt x="191" y="58"/>
                        </a:lnTo>
                        <a:lnTo>
                          <a:pt x="191" y="58"/>
                        </a:lnTo>
                        <a:lnTo>
                          <a:pt x="191" y="58"/>
                        </a:lnTo>
                        <a:lnTo>
                          <a:pt x="191" y="58"/>
                        </a:lnTo>
                        <a:lnTo>
                          <a:pt x="191" y="58"/>
                        </a:lnTo>
                        <a:lnTo>
                          <a:pt x="191" y="58"/>
                        </a:lnTo>
                        <a:lnTo>
                          <a:pt x="191" y="59"/>
                        </a:lnTo>
                        <a:lnTo>
                          <a:pt x="191" y="59"/>
                        </a:lnTo>
                        <a:lnTo>
                          <a:pt x="191" y="59"/>
                        </a:lnTo>
                        <a:lnTo>
                          <a:pt x="191" y="59"/>
                        </a:lnTo>
                        <a:lnTo>
                          <a:pt x="191" y="59"/>
                        </a:lnTo>
                        <a:lnTo>
                          <a:pt x="191" y="59"/>
                        </a:lnTo>
                        <a:lnTo>
                          <a:pt x="191" y="59"/>
                        </a:lnTo>
                        <a:lnTo>
                          <a:pt x="191" y="59"/>
                        </a:lnTo>
                        <a:lnTo>
                          <a:pt x="191" y="59"/>
                        </a:lnTo>
                        <a:lnTo>
                          <a:pt x="191" y="59"/>
                        </a:lnTo>
                        <a:lnTo>
                          <a:pt x="191" y="59"/>
                        </a:lnTo>
                        <a:lnTo>
                          <a:pt x="191" y="60"/>
                        </a:lnTo>
                        <a:lnTo>
                          <a:pt x="191" y="60"/>
                        </a:lnTo>
                        <a:lnTo>
                          <a:pt x="191" y="60"/>
                        </a:lnTo>
                        <a:lnTo>
                          <a:pt x="191" y="60"/>
                        </a:lnTo>
                        <a:lnTo>
                          <a:pt x="191" y="60"/>
                        </a:lnTo>
                        <a:lnTo>
                          <a:pt x="191" y="60"/>
                        </a:lnTo>
                        <a:lnTo>
                          <a:pt x="191" y="60"/>
                        </a:lnTo>
                        <a:lnTo>
                          <a:pt x="191" y="60"/>
                        </a:lnTo>
                        <a:lnTo>
                          <a:pt x="191" y="60"/>
                        </a:lnTo>
                        <a:lnTo>
                          <a:pt x="191" y="60"/>
                        </a:lnTo>
                        <a:lnTo>
                          <a:pt x="191" y="60"/>
                        </a:lnTo>
                        <a:lnTo>
                          <a:pt x="191" y="60"/>
                        </a:lnTo>
                        <a:lnTo>
                          <a:pt x="191" y="60"/>
                        </a:lnTo>
                        <a:lnTo>
                          <a:pt x="191" y="61"/>
                        </a:lnTo>
                        <a:lnTo>
                          <a:pt x="191" y="61"/>
                        </a:lnTo>
                        <a:lnTo>
                          <a:pt x="191" y="61"/>
                        </a:lnTo>
                        <a:lnTo>
                          <a:pt x="191" y="61"/>
                        </a:lnTo>
                        <a:lnTo>
                          <a:pt x="191" y="61"/>
                        </a:lnTo>
                        <a:lnTo>
                          <a:pt x="191" y="61"/>
                        </a:lnTo>
                        <a:lnTo>
                          <a:pt x="191" y="61"/>
                        </a:lnTo>
                        <a:lnTo>
                          <a:pt x="191" y="61"/>
                        </a:lnTo>
                        <a:lnTo>
                          <a:pt x="191" y="61"/>
                        </a:lnTo>
                        <a:lnTo>
                          <a:pt x="191" y="61"/>
                        </a:lnTo>
                        <a:lnTo>
                          <a:pt x="191" y="61"/>
                        </a:lnTo>
                        <a:lnTo>
                          <a:pt x="191" y="61"/>
                        </a:lnTo>
                        <a:lnTo>
                          <a:pt x="192" y="61"/>
                        </a:lnTo>
                        <a:lnTo>
                          <a:pt x="192" y="61"/>
                        </a:lnTo>
                        <a:lnTo>
                          <a:pt x="192" y="61"/>
                        </a:lnTo>
                        <a:lnTo>
                          <a:pt x="192" y="62"/>
                        </a:lnTo>
                        <a:lnTo>
                          <a:pt x="192" y="62"/>
                        </a:lnTo>
                        <a:lnTo>
                          <a:pt x="192" y="62"/>
                        </a:lnTo>
                        <a:lnTo>
                          <a:pt x="192" y="62"/>
                        </a:lnTo>
                        <a:lnTo>
                          <a:pt x="192" y="62"/>
                        </a:lnTo>
                        <a:lnTo>
                          <a:pt x="192" y="62"/>
                        </a:lnTo>
                        <a:lnTo>
                          <a:pt x="192" y="62"/>
                        </a:lnTo>
                        <a:lnTo>
                          <a:pt x="192" y="62"/>
                        </a:lnTo>
                        <a:lnTo>
                          <a:pt x="192" y="62"/>
                        </a:lnTo>
                        <a:lnTo>
                          <a:pt x="192" y="62"/>
                        </a:lnTo>
                        <a:lnTo>
                          <a:pt x="192" y="63"/>
                        </a:lnTo>
                        <a:lnTo>
                          <a:pt x="192" y="63"/>
                        </a:lnTo>
                        <a:lnTo>
                          <a:pt x="192" y="63"/>
                        </a:lnTo>
                        <a:lnTo>
                          <a:pt x="192" y="63"/>
                        </a:lnTo>
                        <a:lnTo>
                          <a:pt x="192" y="63"/>
                        </a:lnTo>
                        <a:lnTo>
                          <a:pt x="192" y="63"/>
                        </a:lnTo>
                        <a:lnTo>
                          <a:pt x="192" y="63"/>
                        </a:lnTo>
                        <a:lnTo>
                          <a:pt x="192" y="63"/>
                        </a:lnTo>
                        <a:lnTo>
                          <a:pt x="192" y="63"/>
                        </a:lnTo>
                        <a:lnTo>
                          <a:pt x="192" y="63"/>
                        </a:lnTo>
                        <a:lnTo>
                          <a:pt x="192" y="63"/>
                        </a:lnTo>
                        <a:lnTo>
                          <a:pt x="192" y="63"/>
                        </a:lnTo>
                        <a:lnTo>
                          <a:pt x="192" y="63"/>
                        </a:lnTo>
                        <a:lnTo>
                          <a:pt x="192" y="63"/>
                        </a:lnTo>
                        <a:lnTo>
                          <a:pt x="192" y="64"/>
                        </a:lnTo>
                        <a:lnTo>
                          <a:pt x="192" y="64"/>
                        </a:lnTo>
                        <a:lnTo>
                          <a:pt x="192" y="64"/>
                        </a:lnTo>
                        <a:lnTo>
                          <a:pt x="192" y="64"/>
                        </a:lnTo>
                        <a:lnTo>
                          <a:pt x="192" y="64"/>
                        </a:lnTo>
                        <a:lnTo>
                          <a:pt x="192" y="64"/>
                        </a:lnTo>
                        <a:lnTo>
                          <a:pt x="192" y="64"/>
                        </a:lnTo>
                        <a:lnTo>
                          <a:pt x="192" y="64"/>
                        </a:lnTo>
                        <a:lnTo>
                          <a:pt x="192" y="64"/>
                        </a:lnTo>
                        <a:lnTo>
                          <a:pt x="192" y="64"/>
                        </a:lnTo>
                        <a:lnTo>
                          <a:pt x="192" y="64"/>
                        </a:lnTo>
                        <a:lnTo>
                          <a:pt x="192" y="64"/>
                        </a:lnTo>
                        <a:lnTo>
                          <a:pt x="192" y="64"/>
                        </a:lnTo>
                        <a:lnTo>
                          <a:pt x="192" y="64"/>
                        </a:lnTo>
                        <a:lnTo>
                          <a:pt x="192" y="64"/>
                        </a:lnTo>
                        <a:lnTo>
                          <a:pt x="192" y="65"/>
                        </a:lnTo>
                        <a:lnTo>
                          <a:pt x="192" y="64"/>
                        </a:lnTo>
                        <a:lnTo>
                          <a:pt x="192" y="65"/>
                        </a:lnTo>
                        <a:lnTo>
                          <a:pt x="192" y="65"/>
                        </a:lnTo>
                        <a:lnTo>
                          <a:pt x="192" y="65"/>
                        </a:lnTo>
                        <a:lnTo>
                          <a:pt x="192" y="65"/>
                        </a:lnTo>
                        <a:lnTo>
                          <a:pt x="192" y="65"/>
                        </a:lnTo>
                        <a:lnTo>
                          <a:pt x="192" y="65"/>
                        </a:lnTo>
                        <a:lnTo>
                          <a:pt x="192" y="65"/>
                        </a:lnTo>
                        <a:lnTo>
                          <a:pt x="192" y="65"/>
                        </a:lnTo>
                        <a:lnTo>
                          <a:pt x="192" y="65"/>
                        </a:lnTo>
                        <a:lnTo>
                          <a:pt x="192" y="65"/>
                        </a:lnTo>
                        <a:lnTo>
                          <a:pt x="192" y="65"/>
                        </a:lnTo>
                        <a:lnTo>
                          <a:pt x="192" y="65"/>
                        </a:lnTo>
                        <a:lnTo>
                          <a:pt x="192" y="65"/>
                        </a:lnTo>
                        <a:lnTo>
                          <a:pt x="192" y="66"/>
                        </a:lnTo>
                        <a:lnTo>
                          <a:pt x="192" y="66"/>
                        </a:lnTo>
                        <a:lnTo>
                          <a:pt x="192" y="66"/>
                        </a:lnTo>
                        <a:lnTo>
                          <a:pt x="192" y="66"/>
                        </a:lnTo>
                        <a:lnTo>
                          <a:pt x="192" y="66"/>
                        </a:lnTo>
                        <a:lnTo>
                          <a:pt x="192" y="66"/>
                        </a:lnTo>
                        <a:lnTo>
                          <a:pt x="192" y="66"/>
                        </a:lnTo>
                        <a:lnTo>
                          <a:pt x="192" y="66"/>
                        </a:lnTo>
                        <a:lnTo>
                          <a:pt x="192" y="66"/>
                        </a:lnTo>
                        <a:lnTo>
                          <a:pt x="192" y="66"/>
                        </a:lnTo>
                        <a:lnTo>
                          <a:pt x="192" y="66"/>
                        </a:lnTo>
                        <a:lnTo>
                          <a:pt x="192" y="67"/>
                        </a:lnTo>
                        <a:lnTo>
                          <a:pt x="192" y="66"/>
                        </a:lnTo>
                        <a:lnTo>
                          <a:pt x="192" y="67"/>
                        </a:lnTo>
                        <a:lnTo>
                          <a:pt x="192" y="67"/>
                        </a:lnTo>
                        <a:lnTo>
                          <a:pt x="192" y="66"/>
                        </a:lnTo>
                        <a:lnTo>
                          <a:pt x="192" y="67"/>
                        </a:lnTo>
                        <a:lnTo>
                          <a:pt x="192" y="67"/>
                        </a:lnTo>
                        <a:lnTo>
                          <a:pt x="192" y="67"/>
                        </a:lnTo>
                        <a:lnTo>
                          <a:pt x="192" y="67"/>
                        </a:lnTo>
                        <a:lnTo>
                          <a:pt x="192" y="67"/>
                        </a:lnTo>
                        <a:lnTo>
                          <a:pt x="192" y="67"/>
                        </a:lnTo>
                        <a:lnTo>
                          <a:pt x="192" y="67"/>
                        </a:lnTo>
                        <a:lnTo>
                          <a:pt x="192" y="67"/>
                        </a:lnTo>
                        <a:lnTo>
                          <a:pt x="192" y="67"/>
                        </a:lnTo>
                        <a:lnTo>
                          <a:pt x="192" y="67"/>
                        </a:lnTo>
                        <a:lnTo>
                          <a:pt x="192" y="68"/>
                        </a:lnTo>
                        <a:lnTo>
                          <a:pt x="192" y="68"/>
                        </a:lnTo>
                        <a:lnTo>
                          <a:pt x="192" y="68"/>
                        </a:lnTo>
                        <a:lnTo>
                          <a:pt x="192" y="68"/>
                        </a:lnTo>
                        <a:lnTo>
                          <a:pt x="192" y="68"/>
                        </a:lnTo>
                        <a:lnTo>
                          <a:pt x="192" y="68"/>
                        </a:lnTo>
                        <a:lnTo>
                          <a:pt x="192" y="68"/>
                        </a:lnTo>
                        <a:lnTo>
                          <a:pt x="192" y="68"/>
                        </a:lnTo>
                        <a:lnTo>
                          <a:pt x="192" y="68"/>
                        </a:lnTo>
                        <a:lnTo>
                          <a:pt x="192" y="68"/>
                        </a:lnTo>
                        <a:lnTo>
                          <a:pt x="192" y="68"/>
                        </a:lnTo>
                        <a:lnTo>
                          <a:pt x="192" y="68"/>
                        </a:lnTo>
                        <a:lnTo>
                          <a:pt x="192" y="68"/>
                        </a:lnTo>
                        <a:lnTo>
                          <a:pt x="192" y="68"/>
                        </a:lnTo>
                        <a:lnTo>
                          <a:pt x="192" y="68"/>
                        </a:lnTo>
                        <a:lnTo>
                          <a:pt x="192" y="69"/>
                        </a:lnTo>
                        <a:lnTo>
                          <a:pt x="192" y="68"/>
                        </a:lnTo>
                        <a:lnTo>
                          <a:pt x="192" y="69"/>
                        </a:lnTo>
                        <a:lnTo>
                          <a:pt x="192" y="69"/>
                        </a:lnTo>
                        <a:lnTo>
                          <a:pt x="192" y="69"/>
                        </a:lnTo>
                        <a:lnTo>
                          <a:pt x="192" y="69"/>
                        </a:lnTo>
                        <a:lnTo>
                          <a:pt x="192" y="69"/>
                        </a:lnTo>
                        <a:lnTo>
                          <a:pt x="192" y="69"/>
                        </a:lnTo>
                        <a:lnTo>
                          <a:pt x="192" y="69"/>
                        </a:lnTo>
                        <a:lnTo>
                          <a:pt x="193" y="69"/>
                        </a:lnTo>
                        <a:lnTo>
                          <a:pt x="193" y="69"/>
                        </a:lnTo>
                        <a:lnTo>
                          <a:pt x="193" y="69"/>
                        </a:lnTo>
                        <a:lnTo>
                          <a:pt x="193" y="69"/>
                        </a:lnTo>
                        <a:lnTo>
                          <a:pt x="193" y="69"/>
                        </a:lnTo>
                        <a:lnTo>
                          <a:pt x="193" y="70"/>
                        </a:lnTo>
                        <a:lnTo>
                          <a:pt x="193" y="70"/>
                        </a:lnTo>
                        <a:lnTo>
                          <a:pt x="193" y="70"/>
                        </a:lnTo>
                        <a:lnTo>
                          <a:pt x="193" y="70"/>
                        </a:lnTo>
                        <a:lnTo>
                          <a:pt x="193" y="70"/>
                        </a:lnTo>
                        <a:lnTo>
                          <a:pt x="193" y="70"/>
                        </a:lnTo>
                        <a:lnTo>
                          <a:pt x="193" y="70"/>
                        </a:lnTo>
                        <a:lnTo>
                          <a:pt x="193" y="70"/>
                        </a:lnTo>
                        <a:lnTo>
                          <a:pt x="193" y="70"/>
                        </a:lnTo>
                        <a:lnTo>
                          <a:pt x="193" y="70"/>
                        </a:lnTo>
                        <a:lnTo>
                          <a:pt x="193" y="70"/>
                        </a:lnTo>
                        <a:lnTo>
                          <a:pt x="193" y="70"/>
                        </a:lnTo>
                        <a:lnTo>
                          <a:pt x="193" y="70"/>
                        </a:lnTo>
                        <a:lnTo>
                          <a:pt x="193" y="70"/>
                        </a:lnTo>
                        <a:lnTo>
                          <a:pt x="193" y="70"/>
                        </a:lnTo>
                        <a:lnTo>
                          <a:pt x="193" y="70"/>
                        </a:lnTo>
                        <a:lnTo>
                          <a:pt x="193" y="70"/>
                        </a:lnTo>
                        <a:lnTo>
                          <a:pt x="193" y="70"/>
                        </a:lnTo>
                        <a:lnTo>
                          <a:pt x="193" y="70"/>
                        </a:lnTo>
                        <a:lnTo>
                          <a:pt x="193" y="71"/>
                        </a:lnTo>
                        <a:lnTo>
                          <a:pt x="193" y="71"/>
                        </a:lnTo>
                        <a:lnTo>
                          <a:pt x="193" y="71"/>
                        </a:lnTo>
                        <a:lnTo>
                          <a:pt x="193" y="71"/>
                        </a:lnTo>
                        <a:lnTo>
                          <a:pt x="193" y="71"/>
                        </a:lnTo>
                        <a:lnTo>
                          <a:pt x="193" y="71"/>
                        </a:lnTo>
                        <a:lnTo>
                          <a:pt x="193" y="71"/>
                        </a:lnTo>
                        <a:lnTo>
                          <a:pt x="193" y="71"/>
                        </a:lnTo>
                        <a:lnTo>
                          <a:pt x="193" y="71"/>
                        </a:lnTo>
                        <a:lnTo>
                          <a:pt x="193" y="71"/>
                        </a:lnTo>
                        <a:lnTo>
                          <a:pt x="193" y="71"/>
                        </a:lnTo>
                        <a:lnTo>
                          <a:pt x="193" y="71"/>
                        </a:lnTo>
                        <a:lnTo>
                          <a:pt x="193" y="72"/>
                        </a:lnTo>
                        <a:lnTo>
                          <a:pt x="193" y="72"/>
                        </a:lnTo>
                        <a:lnTo>
                          <a:pt x="193" y="72"/>
                        </a:lnTo>
                        <a:lnTo>
                          <a:pt x="193" y="72"/>
                        </a:lnTo>
                        <a:lnTo>
                          <a:pt x="193" y="72"/>
                        </a:lnTo>
                        <a:lnTo>
                          <a:pt x="193" y="72"/>
                        </a:lnTo>
                        <a:lnTo>
                          <a:pt x="193" y="72"/>
                        </a:lnTo>
                        <a:lnTo>
                          <a:pt x="193" y="72"/>
                        </a:lnTo>
                        <a:lnTo>
                          <a:pt x="193" y="72"/>
                        </a:lnTo>
                        <a:lnTo>
                          <a:pt x="193" y="72"/>
                        </a:lnTo>
                        <a:lnTo>
                          <a:pt x="193" y="72"/>
                        </a:lnTo>
                        <a:lnTo>
                          <a:pt x="193" y="72"/>
                        </a:lnTo>
                        <a:lnTo>
                          <a:pt x="193" y="72"/>
                        </a:lnTo>
                        <a:lnTo>
                          <a:pt x="193" y="72"/>
                        </a:lnTo>
                        <a:lnTo>
                          <a:pt x="193" y="73"/>
                        </a:lnTo>
                        <a:lnTo>
                          <a:pt x="193" y="72"/>
                        </a:lnTo>
                        <a:lnTo>
                          <a:pt x="193" y="72"/>
                        </a:lnTo>
                        <a:lnTo>
                          <a:pt x="193" y="73"/>
                        </a:lnTo>
                        <a:lnTo>
                          <a:pt x="193" y="73"/>
                        </a:lnTo>
                        <a:lnTo>
                          <a:pt x="193" y="73"/>
                        </a:lnTo>
                        <a:lnTo>
                          <a:pt x="193" y="73"/>
                        </a:lnTo>
                        <a:lnTo>
                          <a:pt x="193" y="73"/>
                        </a:lnTo>
                        <a:lnTo>
                          <a:pt x="193" y="73"/>
                        </a:lnTo>
                        <a:lnTo>
                          <a:pt x="193" y="73"/>
                        </a:lnTo>
                        <a:lnTo>
                          <a:pt x="193" y="73"/>
                        </a:lnTo>
                        <a:lnTo>
                          <a:pt x="193" y="73"/>
                        </a:lnTo>
                        <a:lnTo>
                          <a:pt x="193" y="73"/>
                        </a:lnTo>
                        <a:lnTo>
                          <a:pt x="193" y="73"/>
                        </a:lnTo>
                        <a:lnTo>
                          <a:pt x="193" y="74"/>
                        </a:lnTo>
                        <a:lnTo>
                          <a:pt x="193" y="74"/>
                        </a:lnTo>
                        <a:lnTo>
                          <a:pt x="193" y="74"/>
                        </a:lnTo>
                        <a:lnTo>
                          <a:pt x="193" y="74"/>
                        </a:lnTo>
                        <a:lnTo>
                          <a:pt x="193" y="74"/>
                        </a:lnTo>
                        <a:lnTo>
                          <a:pt x="193" y="74"/>
                        </a:lnTo>
                        <a:lnTo>
                          <a:pt x="193" y="74"/>
                        </a:lnTo>
                        <a:lnTo>
                          <a:pt x="193" y="74"/>
                        </a:lnTo>
                        <a:lnTo>
                          <a:pt x="193" y="74"/>
                        </a:lnTo>
                        <a:lnTo>
                          <a:pt x="193" y="74"/>
                        </a:lnTo>
                        <a:lnTo>
                          <a:pt x="193" y="74"/>
                        </a:lnTo>
                        <a:lnTo>
                          <a:pt x="193" y="74"/>
                        </a:lnTo>
                        <a:lnTo>
                          <a:pt x="193" y="74"/>
                        </a:lnTo>
                        <a:lnTo>
                          <a:pt x="193" y="74"/>
                        </a:lnTo>
                        <a:lnTo>
                          <a:pt x="193" y="74"/>
                        </a:lnTo>
                        <a:lnTo>
                          <a:pt x="193" y="74"/>
                        </a:lnTo>
                        <a:lnTo>
                          <a:pt x="193" y="75"/>
                        </a:lnTo>
                        <a:lnTo>
                          <a:pt x="193" y="74"/>
                        </a:lnTo>
                        <a:lnTo>
                          <a:pt x="193" y="75"/>
                        </a:lnTo>
                        <a:lnTo>
                          <a:pt x="193" y="75"/>
                        </a:lnTo>
                        <a:lnTo>
                          <a:pt x="193" y="75"/>
                        </a:lnTo>
                        <a:lnTo>
                          <a:pt x="193" y="75"/>
                        </a:lnTo>
                        <a:lnTo>
                          <a:pt x="193" y="75"/>
                        </a:lnTo>
                        <a:lnTo>
                          <a:pt x="193" y="75"/>
                        </a:lnTo>
                        <a:lnTo>
                          <a:pt x="193" y="75"/>
                        </a:lnTo>
                        <a:lnTo>
                          <a:pt x="193" y="75"/>
                        </a:lnTo>
                        <a:lnTo>
                          <a:pt x="193" y="75"/>
                        </a:lnTo>
                        <a:lnTo>
                          <a:pt x="193" y="75"/>
                        </a:lnTo>
                        <a:lnTo>
                          <a:pt x="193" y="75"/>
                        </a:lnTo>
                        <a:lnTo>
                          <a:pt x="193" y="75"/>
                        </a:lnTo>
                        <a:lnTo>
                          <a:pt x="193" y="75"/>
                        </a:lnTo>
                        <a:lnTo>
                          <a:pt x="193" y="75"/>
                        </a:lnTo>
                        <a:lnTo>
                          <a:pt x="193" y="75"/>
                        </a:lnTo>
                        <a:lnTo>
                          <a:pt x="193" y="76"/>
                        </a:lnTo>
                        <a:lnTo>
                          <a:pt x="194" y="76"/>
                        </a:lnTo>
                        <a:lnTo>
                          <a:pt x="194" y="76"/>
                        </a:lnTo>
                        <a:lnTo>
                          <a:pt x="194" y="76"/>
                        </a:lnTo>
                        <a:lnTo>
                          <a:pt x="194" y="76"/>
                        </a:lnTo>
                        <a:lnTo>
                          <a:pt x="194" y="76"/>
                        </a:lnTo>
                        <a:lnTo>
                          <a:pt x="194" y="76"/>
                        </a:lnTo>
                        <a:lnTo>
                          <a:pt x="194" y="76"/>
                        </a:lnTo>
                        <a:lnTo>
                          <a:pt x="194" y="76"/>
                        </a:lnTo>
                        <a:lnTo>
                          <a:pt x="194" y="76"/>
                        </a:lnTo>
                        <a:lnTo>
                          <a:pt x="194" y="76"/>
                        </a:lnTo>
                        <a:lnTo>
                          <a:pt x="194" y="76"/>
                        </a:lnTo>
                        <a:lnTo>
                          <a:pt x="194" y="76"/>
                        </a:lnTo>
                        <a:lnTo>
                          <a:pt x="194" y="77"/>
                        </a:lnTo>
                        <a:lnTo>
                          <a:pt x="194" y="76"/>
                        </a:lnTo>
                        <a:lnTo>
                          <a:pt x="194" y="77"/>
                        </a:lnTo>
                        <a:lnTo>
                          <a:pt x="194" y="77"/>
                        </a:lnTo>
                        <a:lnTo>
                          <a:pt x="194" y="77"/>
                        </a:lnTo>
                        <a:lnTo>
                          <a:pt x="194" y="77"/>
                        </a:lnTo>
                        <a:lnTo>
                          <a:pt x="194" y="77"/>
                        </a:lnTo>
                        <a:lnTo>
                          <a:pt x="194" y="77"/>
                        </a:lnTo>
                        <a:lnTo>
                          <a:pt x="194" y="77"/>
                        </a:lnTo>
                        <a:lnTo>
                          <a:pt x="194" y="77"/>
                        </a:lnTo>
                        <a:lnTo>
                          <a:pt x="194" y="77"/>
                        </a:lnTo>
                        <a:lnTo>
                          <a:pt x="194" y="77"/>
                        </a:lnTo>
                        <a:lnTo>
                          <a:pt x="194" y="77"/>
                        </a:lnTo>
                        <a:lnTo>
                          <a:pt x="194" y="77"/>
                        </a:lnTo>
                        <a:lnTo>
                          <a:pt x="194" y="77"/>
                        </a:lnTo>
                        <a:lnTo>
                          <a:pt x="194" y="77"/>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4" y="78"/>
                        </a:lnTo>
                        <a:lnTo>
                          <a:pt x="194" y="79"/>
                        </a:lnTo>
                        <a:lnTo>
                          <a:pt x="194" y="79"/>
                        </a:lnTo>
                        <a:lnTo>
                          <a:pt x="194" y="79"/>
                        </a:lnTo>
                        <a:lnTo>
                          <a:pt x="194" y="79"/>
                        </a:lnTo>
                        <a:lnTo>
                          <a:pt x="194" y="79"/>
                        </a:lnTo>
                        <a:lnTo>
                          <a:pt x="194" y="79"/>
                        </a:lnTo>
                        <a:lnTo>
                          <a:pt x="194" y="79"/>
                        </a:lnTo>
                        <a:lnTo>
                          <a:pt x="194" y="79"/>
                        </a:lnTo>
                        <a:lnTo>
                          <a:pt x="194" y="79"/>
                        </a:lnTo>
                        <a:lnTo>
                          <a:pt x="194" y="79"/>
                        </a:lnTo>
                        <a:lnTo>
                          <a:pt x="194" y="79"/>
                        </a:lnTo>
                        <a:lnTo>
                          <a:pt x="194" y="79"/>
                        </a:lnTo>
                        <a:lnTo>
                          <a:pt x="194" y="79"/>
                        </a:lnTo>
                        <a:lnTo>
                          <a:pt x="194" y="79"/>
                        </a:lnTo>
                        <a:lnTo>
                          <a:pt x="194" y="80"/>
                        </a:lnTo>
                        <a:lnTo>
                          <a:pt x="194" y="79"/>
                        </a:lnTo>
                        <a:lnTo>
                          <a:pt x="194" y="80"/>
                        </a:lnTo>
                        <a:lnTo>
                          <a:pt x="194" y="80"/>
                        </a:lnTo>
                        <a:lnTo>
                          <a:pt x="194" y="80"/>
                        </a:lnTo>
                        <a:lnTo>
                          <a:pt x="194" y="80"/>
                        </a:lnTo>
                        <a:lnTo>
                          <a:pt x="194" y="80"/>
                        </a:lnTo>
                        <a:lnTo>
                          <a:pt x="194" y="80"/>
                        </a:lnTo>
                        <a:lnTo>
                          <a:pt x="194" y="80"/>
                        </a:lnTo>
                        <a:lnTo>
                          <a:pt x="194" y="80"/>
                        </a:lnTo>
                        <a:lnTo>
                          <a:pt x="194" y="80"/>
                        </a:lnTo>
                        <a:lnTo>
                          <a:pt x="194" y="80"/>
                        </a:lnTo>
                        <a:lnTo>
                          <a:pt x="194" y="80"/>
                        </a:lnTo>
                        <a:lnTo>
                          <a:pt x="194" y="80"/>
                        </a:lnTo>
                        <a:lnTo>
                          <a:pt x="194" y="80"/>
                        </a:lnTo>
                        <a:lnTo>
                          <a:pt x="194" y="81"/>
                        </a:lnTo>
                        <a:lnTo>
                          <a:pt x="194" y="81"/>
                        </a:lnTo>
                        <a:lnTo>
                          <a:pt x="194" y="81"/>
                        </a:lnTo>
                        <a:lnTo>
                          <a:pt x="194" y="81"/>
                        </a:lnTo>
                        <a:lnTo>
                          <a:pt x="194" y="81"/>
                        </a:lnTo>
                        <a:lnTo>
                          <a:pt x="194" y="81"/>
                        </a:lnTo>
                        <a:lnTo>
                          <a:pt x="194" y="81"/>
                        </a:lnTo>
                        <a:lnTo>
                          <a:pt x="194" y="81"/>
                        </a:lnTo>
                        <a:lnTo>
                          <a:pt x="194" y="81"/>
                        </a:lnTo>
                        <a:lnTo>
                          <a:pt x="194" y="81"/>
                        </a:lnTo>
                        <a:lnTo>
                          <a:pt x="194" y="81"/>
                        </a:lnTo>
                        <a:lnTo>
                          <a:pt x="194" y="81"/>
                        </a:lnTo>
                        <a:lnTo>
                          <a:pt x="194" y="81"/>
                        </a:lnTo>
                        <a:lnTo>
                          <a:pt x="194" y="81"/>
                        </a:lnTo>
                        <a:lnTo>
                          <a:pt x="194" y="82"/>
                        </a:lnTo>
                        <a:lnTo>
                          <a:pt x="194" y="82"/>
                        </a:lnTo>
                        <a:lnTo>
                          <a:pt x="194" y="82"/>
                        </a:lnTo>
                        <a:lnTo>
                          <a:pt x="194" y="82"/>
                        </a:lnTo>
                        <a:lnTo>
                          <a:pt x="194" y="82"/>
                        </a:lnTo>
                        <a:lnTo>
                          <a:pt x="194" y="82"/>
                        </a:lnTo>
                        <a:lnTo>
                          <a:pt x="194" y="82"/>
                        </a:lnTo>
                        <a:lnTo>
                          <a:pt x="194" y="82"/>
                        </a:lnTo>
                        <a:lnTo>
                          <a:pt x="194" y="82"/>
                        </a:lnTo>
                        <a:lnTo>
                          <a:pt x="194" y="82"/>
                        </a:lnTo>
                        <a:lnTo>
                          <a:pt x="194" y="82"/>
                        </a:lnTo>
                        <a:lnTo>
                          <a:pt x="194" y="82"/>
                        </a:lnTo>
                        <a:lnTo>
                          <a:pt x="194" y="82"/>
                        </a:lnTo>
                        <a:lnTo>
                          <a:pt x="194" y="82"/>
                        </a:lnTo>
                        <a:lnTo>
                          <a:pt x="194" y="82"/>
                        </a:lnTo>
                        <a:lnTo>
                          <a:pt x="194" y="82"/>
                        </a:lnTo>
                        <a:lnTo>
                          <a:pt x="194" y="83"/>
                        </a:lnTo>
                        <a:lnTo>
                          <a:pt x="194" y="82"/>
                        </a:lnTo>
                        <a:lnTo>
                          <a:pt x="194" y="83"/>
                        </a:lnTo>
                        <a:lnTo>
                          <a:pt x="194" y="83"/>
                        </a:lnTo>
                        <a:lnTo>
                          <a:pt x="194" y="83"/>
                        </a:lnTo>
                        <a:lnTo>
                          <a:pt x="194" y="83"/>
                        </a:lnTo>
                        <a:lnTo>
                          <a:pt x="194" y="83"/>
                        </a:lnTo>
                        <a:lnTo>
                          <a:pt x="194" y="83"/>
                        </a:lnTo>
                        <a:lnTo>
                          <a:pt x="195" y="83"/>
                        </a:lnTo>
                        <a:lnTo>
                          <a:pt x="195" y="84"/>
                        </a:lnTo>
                        <a:lnTo>
                          <a:pt x="195" y="83"/>
                        </a:lnTo>
                        <a:lnTo>
                          <a:pt x="195" y="84"/>
                        </a:lnTo>
                        <a:lnTo>
                          <a:pt x="195" y="84"/>
                        </a:lnTo>
                        <a:lnTo>
                          <a:pt x="195" y="84"/>
                        </a:lnTo>
                        <a:lnTo>
                          <a:pt x="195" y="84"/>
                        </a:lnTo>
                        <a:lnTo>
                          <a:pt x="195" y="84"/>
                        </a:lnTo>
                        <a:lnTo>
                          <a:pt x="195" y="84"/>
                        </a:lnTo>
                        <a:lnTo>
                          <a:pt x="195" y="84"/>
                        </a:lnTo>
                        <a:lnTo>
                          <a:pt x="195" y="84"/>
                        </a:lnTo>
                        <a:lnTo>
                          <a:pt x="195" y="84"/>
                        </a:lnTo>
                        <a:lnTo>
                          <a:pt x="195" y="84"/>
                        </a:lnTo>
                        <a:lnTo>
                          <a:pt x="195" y="84"/>
                        </a:lnTo>
                        <a:lnTo>
                          <a:pt x="195" y="84"/>
                        </a:lnTo>
                        <a:lnTo>
                          <a:pt x="195" y="84"/>
                        </a:lnTo>
                        <a:lnTo>
                          <a:pt x="195" y="84"/>
                        </a:lnTo>
                        <a:lnTo>
                          <a:pt x="195" y="84"/>
                        </a:lnTo>
                        <a:lnTo>
                          <a:pt x="195" y="85"/>
                        </a:lnTo>
                        <a:lnTo>
                          <a:pt x="195" y="85"/>
                        </a:lnTo>
                        <a:lnTo>
                          <a:pt x="195" y="85"/>
                        </a:lnTo>
                        <a:lnTo>
                          <a:pt x="195" y="85"/>
                        </a:lnTo>
                        <a:lnTo>
                          <a:pt x="195" y="85"/>
                        </a:lnTo>
                        <a:lnTo>
                          <a:pt x="195" y="85"/>
                        </a:lnTo>
                        <a:lnTo>
                          <a:pt x="195" y="85"/>
                        </a:lnTo>
                        <a:lnTo>
                          <a:pt x="195" y="85"/>
                        </a:lnTo>
                        <a:lnTo>
                          <a:pt x="195" y="85"/>
                        </a:lnTo>
                        <a:lnTo>
                          <a:pt x="195" y="85"/>
                        </a:lnTo>
                        <a:lnTo>
                          <a:pt x="195" y="86"/>
                        </a:lnTo>
                        <a:lnTo>
                          <a:pt x="195" y="85"/>
                        </a:lnTo>
                        <a:lnTo>
                          <a:pt x="195" y="86"/>
                        </a:lnTo>
                        <a:lnTo>
                          <a:pt x="195" y="86"/>
                        </a:lnTo>
                        <a:lnTo>
                          <a:pt x="195" y="86"/>
                        </a:lnTo>
                        <a:lnTo>
                          <a:pt x="195" y="86"/>
                        </a:lnTo>
                        <a:lnTo>
                          <a:pt x="195" y="86"/>
                        </a:lnTo>
                        <a:lnTo>
                          <a:pt x="195" y="86"/>
                        </a:lnTo>
                        <a:lnTo>
                          <a:pt x="195" y="86"/>
                        </a:lnTo>
                        <a:lnTo>
                          <a:pt x="195" y="86"/>
                        </a:lnTo>
                        <a:lnTo>
                          <a:pt x="195" y="86"/>
                        </a:lnTo>
                        <a:lnTo>
                          <a:pt x="195" y="86"/>
                        </a:lnTo>
                        <a:lnTo>
                          <a:pt x="195" y="86"/>
                        </a:lnTo>
                        <a:lnTo>
                          <a:pt x="195" y="86"/>
                        </a:lnTo>
                        <a:lnTo>
                          <a:pt x="195" y="87"/>
                        </a:lnTo>
                        <a:lnTo>
                          <a:pt x="195" y="86"/>
                        </a:lnTo>
                        <a:lnTo>
                          <a:pt x="195" y="87"/>
                        </a:lnTo>
                        <a:lnTo>
                          <a:pt x="195" y="87"/>
                        </a:lnTo>
                        <a:lnTo>
                          <a:pt x="195" y="87"/>
                        </a:lnTo>
                        <a:lnTo>
                          <a:pt x="195" y="87"/>
                        </a:lnTo>
                        <a:lnTo>
                          <a:pt x="195" y="87"/>
                        </a:lnTo>
                        <a:lnTo>
                          <a:pt x="195" y="87"/>
                        </a:lnTo>
                        <a:lnTo>
                          <a:pt x="195" y="87"/>
                        </a:lnTo>
                        <a:lnTo>
                          <a:pt x="195" y="87"/>
                        </a:lnTo>
                        <a:lnTo>
                          <a:pt x="195" y="87"/>
                        </a:lnTo>
                        <a:lnTo>
                          <a:pt x="195" y="87"/>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8"/>
                        </a:lnTo>
                        <a:lnTo>
                          <a:pt x="195" y="89"/>
                        </a:lnTo>
                        <a:lnTo>
                          <a:pt x="195" y="89"/>
                        </a:lnTo>
                        <a:lnTo>
                          <a:pt x="195" y="89"/>
                        </a:lnTo>
                        <a:lnTo>
                          <a:pt x="195" y="89"/>
                        </a:lnTo>
                        <a:lnTo>
                          <a:pt x="195" y="89"/>
                        </a:lnTo>
                        <a:lnTo>
                          <a:pt x="195" y="89"/>
                        </a:lnTo>
                        <a:lnTo>
                          <a:pt x="195" y="89"/>
                        </a:lnTo>
                        <a:lnTo>
                          <a:pt x="195" y="89"/>
                        </a:lnTo>
                        <a:lnTo>
                          <a:pt x="195" y="89"/>
                        </a:lnTo>
                        <a:lnTo>
                          <a:pt x="195" y="89"/>
                        </a:lnTo>
                        <a:lnTo>
                          <a:pt x="195" y="89"/>
                        </a:lnTo>
                        <a:lnTo>
                          <a:pt x="195" y="89"/>
                        </a:lnTo>
                        <a:lnTo>
                          <a:pt x="195" y="90"/>
                        </a:lnTo>
                        <a:lnTo>
                          <a:pt x="195" y="90"/>
                        </a:lnTo>
                        <a:lnTo>
                          <a:pt x="195" y="90"/>
                        </a:lnTo>
                        <a:lnTo>
                          <a:pt x="195" y="90"/>
                        </a:lnTo>
                        <a:lnTo>
                          <a:pt x="195" y="90"/>
                        </a:lnTo>
                        <a:lnTo>
                          <a:pt x="195" y="90"/>
                        </a:lnTo>
                        <a:lnTo>
                          <a:pt x="195" y="90"/>
                        </a:lnTo>
                        <a:lnTo>
                          <a:pt x="195" y="90"/>
                        </a:lnTo>
                        <a:lnTo>
                          <a:pt x="195" y="90"/>
                        </a:lnTo>
                        <a:lnTo>
                          <a:pt x="195" y="90"/>
                        </a:lnTo>
                        <a:lnTo>
                          <a:pt x="195" y="90"/>
                        </a:lnTo>
                        <a:lnTo>
                          <a:pt x="195" y="91"/>
                        </a:lnTo>
                        <a:lnTo>
                          <a:pt x="195" y="91"/>
                        </a:lnTo>
                        <a:lnTo>
                          <a:pt x="195" y="91"/>
                        </a:lnTo>
                        <a:lnTo>
                          <a:pt x="195" y="91"/>
                        </a:lnTo>
                        <a:lnTo>
                          <a:pt x="195" y="91"/>
                        </a:lnTo>
                        <a:lnTo>
                          <a:pt x="195" y="91"/>
                        </a:lnTo>
                        <a:lnTo>
                          <a:pt x="195" y="91"/>
                        </a:lnTo>
                        <a:lnTo>
                          <a:pt x="195" y="91"/>
                        </a:lnTo>
                        <a:lnTo>
                          <a:pt x="195" y="91"/>
                        </a:lnTo>
                        <a:lnTo>
                          <a:pt x="196" y="91"/>
                        </a:lnTo>
                        <a:lnTo>
                          <a:pt x="196" y="91"/>
                        </a:lnTo>
                        <a:lnTo>
                          <a:pt x="196" y="91"/>
                        </a:lnTo>
                        <a:lnTo>
                          <a:pt x="196" y="92"/>
                        </a:lnTo>
                        <a:lnTo>
                          <a:pt x="196" y="92"/>
                        </a:lnTo>
                        <a:lnTo>
                          <a:pt x="196" y="92"/>
                        </a:lnTo>
                        <a:lnTo>
                          <a:pt x="196" y="92"/>
                        </a:lnTo>
                        <a:lnTo>
                          <a:pt x="196" y="92"/>
                        </a:lnTo>
                        <a:lnTo>
                          <a:pt x="196" y="92"/>
                        </a:lnTo>
                        <a:lnTo>
                          <a:pt x="196" y="92"/>
                        </a:lnTo>
                        <a:lnTo>
                          <a:pt x="196" y="92"/>
                        </a:lnTo>
                        <a:lnTo>
                          <a:pt x="196" y="92"/>
                        </a:lnTo>
                        <a:lnTo>
                          <a:pt x="196" y="93"/>
                        </a:lnTo>
                        <a:lnTo>
                          <a:pt x="196" y="93"/>
                        </a:lnTo>
                        <a:lnTo>
                          <a:pt x="196" y="93"/>
                        </a:lnTo>
                        <a:lnTo>
                          <a:pt x="196" y="93"/>
                        </a:lnTo>
                        <a:lnTo>
                          <a:pt x="196" y="93"/>
                        </a:lnTo>
                        <a:lnTo>
                          <a:pt x="196" y="93"/>
                        </a:lnTo>
                        <a:lnTo>
                          <a:pt x="196" y="93"/>
                        </a:lnTo>
                        <a:lnTo>
                          <a:pt x="196" y="93"/>
                        </a:lnTo>
                        <a:lnTo>
                          <a:pt x="196" y="93"/>
                        </a:lnTo>
                        <a:lnTo>
                          <a:pt x="196" y="93"/>
                        </a:lnTo>
                        <a:lnTo>
                          <a:pt x="196" y="94"/>
                        </a:lnTo>
                        <a:lnTo>
                          <a:pt x="196" y="93"/>
                        </a:lnTo>
                        <a:lnTo>
                          <a:pt x="196" y="94"/>
                        </a:lnTo>
                        <a:lnTo>
                          <a:pt x="196" y="94"/>
                        </a:lnTo>
                        <a:lnTo>
                          <a:pt x="196" y="94"/>
                        </a:lnTo>
                        <a:lnTo>
                          <a:pt x="196" y="94"/>
                        </a:lnTo>
                        <a:lnTo>
                          <a:pt x="196" y="94"/>
                        </a:lnTo>
                        <a:lnTo>
                          <a:pt x="196" y="94"/>
                        </a:lnTo>
                        <a:lnTo>
                          <a:pt x="196" y="94"/>
                        </a:lnTo>
                        <a:lnTo>
                          <a:pt x="196" y="94"/>
                        </a:lnTo>
                        <a:lnTo>
                          <a:pt x="196" y="95"/>
                        </a:lnTo>
                        <a:lnTo>
                          <a:pt x="196" y="95"/>
                        </a:lnTo>
                        <a:lnTo>
                          <a:pt x="196" y="95"/>
                        </a:lnTo>
                        <a:lnTo>
                          <a:pt x="196" y="95"/>
                        </a:lnTo>
                        <a:lnTo>
                          <a:pt x="196" y="95"/>
                        </a:lnTo>
                        <a:lnTo>
                          <a:pt x="196" y="95"/>
                        </a:lnTo>
                        <a:lnTo>
                          <a:pt x="196" y="95"/>
                        </a:lnTo>
                        <a:lnTo>
                          <a:pt x="196" y="95"/>
                        </a:lnTo>
                        <a:lnTo>
                          <a:pt x="196" y="95"/>
                        </a:lnTo>
                        <a:lnTo>
                          <a:pt x="196" y="95"/>
                        </a:lnTo>
                        <a:lnTo>
                          <a:pt x="196" y="95"/>
                        </a:lnTo>
                        <a:lnTo>
                          <a:pt x="196" y="95"/>
                        </a:lnTo>
                        <a:lnTo>
                          <a:pt x="196" y="96"/>
                        </a:lnTo>
                        <a:lnTo>
                          <a:pt x="196" y="96"/>
                        </a:lnTo>
                        <a:lnTo>
                          <a:pt x="196" y="96"/>
                        </a:lnTo>
                        <a:lnTo>
                          <a:pt x="196" y="96"/>
                        </a:lnTo>
                        <a:lnTo>
                          <a:pt x="196" y="96"/>
                        </a:lnTo>
                        <a:lnTo>
                          <a:pt x="196" y="96"/>
                        </a:lnTo>
                        <a:lnTo>
                          <a:pt x="196" y="96"/>
                        </a:lnTo>
                        <a:lnTo>
                          <a:pt x="196" y="96"/>
                        </a:lnTo>
                        <a:lnTo>
                          <a:pt x="196" y="96"/>
                        </a:lnTo>
                        <a:lnTo>
                          <a:pt x="196" y="96"/>
                        </a:lnTo>
                        <a:lnTo>
                          <a:pt x="196" y="96"/>
                        </a:lnTo>
                        <a:lnTo>
                          <a:pt x="196" y="97"/>
                        </a:lnTo>
                        <a:lnTo>
                          <a:pt x="196" y="97"/>
                        </a:lnTo>
                        <a:lnTo>
                          <a:pt x="196" y="97"/>
                        </a:lnTo>
                        <a:lnTo>
                          <a:pt x="196" y="97"/>
                        </a:lnTo>
                        <a:lnTo>
                          <a:pt x="196" y="97"/>
                        </a:lnTo>
                        <a:lnTo>
                          <a:pt x="196" y="97"/>
                        </a:lnTo>
                        <a:lnTo>
                          <a:pt x="196" y="97"/>
                        </a:lnTo>
                        <a:lnTo>
                          <a:pt x="196" y="97"/>
                        </a:lnTo>
                        <a:lnTo>
                          <a:pt x="196" y="97"/>
                        </a:lnTo>
                        <a:lnTo>
                          <a:pt x="196" y="97"/>
                        </a:lnTo>
                        <a:lnTo>
                          <a:pt x="196" y="98"/>
                        </a:lnTo>
                        <a:lnTo>
                          <a:pt x="196" y="97"/>
                        </a:lnTo>
                        <a:lnTo>
                          <a:pt x="196" y="98"/>
                        </a:lnTo>
                        <a:lnTo>
                          <a:pt x="196" y="98"/>
                        </a:lnTo>
                        <a:lnTo>
                          <a:pt x="196" y="98"/>
                        </a:lnTo>
                        <a:lnTo>
                          <a:pt x="196" y="98"/>
                        </a:lnTo>
                        <a:lnTo>
                          <a:pt x="196" y="98"/>
                        </a:lnTo>
                        <a:lnTo>
                          <a:pt x="196" y="98"/>
                        </a:lnTo>
                        <a:lnTo>
                          <a:pt x="196" y="98"/>
                        </a:lnTo>
                        <a:lnTo>
                          <a:pt x="196" y="98"/>
                        </a:lnTo>
                        <a:lnTo>
                          <a:pt x="196" y="98"/>
                        </a:lnTo>
                        <a:lnTo>
                          <a:pt x="196" y="99"/>
                        </a:lnTo>
                        <a:lnTo>
                          <a:pt x="196" y="99"/>
                        </a:lnTo>
                        <a:lnTo>
                          <a:pt x="196" y="99"/>
                        </a:lnTo>
                        <a:lnTo>
                          <a:pt x="196" y="99"/>
                        </a:lnTo>
                        <a:lnTo>
                          <a:pt x="196" y="99"/>
                        </a:lnTo>
                        <a:lnTo>
                          <a:pt x="196" y="99"/>
                        </a:lnTo>
                        <a:lnTo>
                          <a:pt x="196" y="99"/>
                        </a:lnTo>
                        <a:lnTo>
                          <a:pt x="196" y="99"/>
                        </a:lnTo>
                        <a:lnTo>
                          <a:pt x="196" y="100"/>
                        </a:lnTo>
                        <a:lnTo>
                          <a:pt x="196" y="100"/>
                        </a:lnTo>
                        <a:lnTo>
                          <a:pt x="196" y="100"/>
                        </a:lnTo>
                        <a:lnTo>
                          <a:pt x="196" y="100"/>
                        </a:lnTo>
                        <a:lnTo>
                          <a:pt x="196" y="100"/>
                        </a:lnTo>
                        <a:lnTo>
                          <a:pt x="196" y="100"/>
                        </a:lnTo>
                        <a:lnTo>
                          <a:pt x="196" y="100"/>
                        </a:lnTo>
                        <a:lnTo>
                          <a:pt x="196" y="100"/>
                        </a:lnTo>
                        <a:lnTo>
                          <a:pt x="196" y="100"/>
                        </a:lnTo>
                        <a:lnTo>
                          <a:pt x="196" y="100"/>
                        </a:lnTo>
                        <a:lnTo>
                          <a:pt x="196" y="100"/>
                        </a:lnTo>
                        <a:lnTo>
                          <a:pt x="196" y="101"/>
                        </a:lnTo>
                        <a:lnTo>
                          <a:pt x="196" y="101"/>
                        </a:lnTo>
                        <a:lnTo>
                          <a:pt x="196" y="101"/>
                        </a:lnTo>
                        <a:lnTo>
                          <a:pt x="196" y="101"/>
                        </a:lnTo>
                        <a:lnTo>
                          <a:pt x="196" y="101"/>
                        </a:lnTo>
                        <a:lnTo>
                          <a:pt x="196" y="101"/>
                        </a:lnTo>
                        <a:lnTo>
                          <a:pt x="196" y="101"/>
                        </a:lnTo>
                        <a:lnTo>
                          <a:pt x="196" y="101"/>
                        </a:lnTo>
                        <a:lnTo>
                          <a:pt x="196" y="102"/>
                        </a:lnTo>
                        <a:lnTo>
                          <a:pt x="196" y="102"/>
                        </a:lnTo>
                        <a:lnTo>
                          <a:pt x="196" y="102"/>
                        </a:lnTo>
                        <a:lnTo>
                          <a:pt x="196" y="102"/>
                        </a:lnTo>
                        <a:lnTo>
                          <a:pt x="196" y="102"/>
                        </a:lnTo>
                        <a:lnTo>
                          <a:pt x="197" y="102"/>
                        </a:lnTo>
                        <a:lnTo>
                          <a:pt x="197" y="102"/>
                        </a:lnTo>
                        <a:lnTo>
                          <a:pt x="197" y="102"/>
                        </a:lnTo>
                        <a:lnTo>
                          <a:pt x="197" y="102"/>
                        </a:lnTo>
                        <a:lnTo>
                          <a:pt x="197" y="103"/>
                        </a:lnTo>
                        <a:lnTo>
                          <a:pt x="197" y="102"/>
                        </a:lnTo>
                        <a:lnTo>
                          <a:pt x="197" y="103"/>
                        </a:lnTo>
                        <a:lnTo>
                          <a:pt x="197" y="103"/>
                        </a:lnTo>
                        <a:lnTo>
                          <a:pt x="197" y="103"/>
                        </a:lnTo>
                        <a:lnTo>
                          <a:pt x="197" y="103"/>
                        </a:lnTo>
                        <a:lnTo>
                          <a:pt x="197" y="103"/>
                        </a:lnTo>
                        <a:lnTo>
                          <a:pt x="197" y="103"/>
                        </a:lnTo>
                        <a:lnTo>
                          <a:pt x="197" y="103"/>
                        </a:lnTo>
                        <a:lnTo>
                          <a:pt x="197" y="103"/>
                        </a:lnTo>
                        <a:lnTo>
                          <a:pt x="197" y="104"/>
                        </a:lnTo>
                        <a:lnTo>
                          <a:pt x="197" y="104"/>
                        </a:lnTo>
                        <a:lnTo>
                          <a:pt x="197" y="104"/>
                        </a:lnTo>
                        <a:lnTo>
                          <a:pt x="197" y="104"/>
                        </a:lnTo>
                        <a:lnTo>
                          <a:pt x="197" y="104"/>
                        </a:lnTo>
                        <a:lnTo>
                          <a:pt x="197" y="104"/>
                        </a:lnTo>
                        <a:lnTo>
                          <a:pt x="197" y="104"/>
                        </a:lnTo>
                        <a:lnTo>
                          <a:pt x="197" y="104"/>
                        </a:lnTo>
                        <a:lnTo>
                          <a:pt x="197" y="104"/>
                        </a:lnTo>
                        <a:lnTo>
                          <a:pt x="197" y="105"/>
                        </a:lnTo>
                        <a:lnTo>
                          <a:pt x="197" y="105"/>
                        </a:lnTo>
                        <a:lnTo>
                          <a:pt x="197" y="105"/>
                        </a:lnTo>
                        <a:lnTo>
                          <a:pt x="197" y="105"/>
                        </a:lnTo>
                        <a:lnTo>
                          <a:pt x="197" y="105"/>
                        </a:lnTo>
                        <a:lnTo>
                          <a:pt x="197" y="105"/>
                        </a:lnTo>
                        <a:lnTo>
                          <a:pt x="197" y="105"/>
                        </a:lnTo>
                        <a:lnTo>
                          <a:pt x="197" y="105"/>
                        </a:lnTo>
                        <a:lnTo>
                          <a:pt x="197" y="105"/>
                        </a:lnTo>
                        <a:lnTo>
                          <a:pt x="197" y="105"/>
                        </a:lnTo>
                        <a:lnTo>
                          <a:pt x="197" y="106"/>
                        </a:lnTo>
                        <a:lnTo>
                          <a:pt x="197" y="106"/>
                        </a:lnTo>
                        <a:lnTo>
                          <a:pt x="197" y="105"/>
                        </a:lnTo>
                        <a:lnTo>
                          <a:pt x="197" y="106"/>
                        </a:lnTo>
                        <a:lnTo>
                          <a:pt x="197" y="106"/>
                        </a:lnTo>
                        <a:lnTo>
                          <a:pt x="197" y="106"/>
                        </a:lnTo>
                        <a:lnTo>
                          <a:pt x="197" y="106"/>
                        </a:lnTo>
                        <a:lnTo>
                          <a:pt x="197" y="106"/>
                        </a:lnTo>
                        <a:lnTo>
                          <a:pt x="197" y="106"/>
                        </a:lnTo>
                        <a:lnTo>
                          <a:pt x="197" y="107"/>
                        </a:lnTo>
                        <a:lnTo>
                          <a:pt x="197" y="107"/>
                        </a:lnTo>
                        <a:lnTo>
                          <a:pt x="197" y="107"/>
                        </a:lnTo>
                        <a:lnTo>
                          <a:pt x="197" y="107"/>
                        </a:lnTo>
                        <a:lnTo>
                          <a:pt x="197" y="107"/>
                        </a:lnTo>
                        <a:lnTo>
                          <a:pt x="197" y="107"/>
                        </a:lnTo>
                        <a:lnTo>
                          <a:pt x="197" y="107"/>
                        </a:lnTo>
                        <a:lnTo>
                          <a:pt x="197" y="107"/>
                        </a:lnTo>
                        <a:lnTo>
                          <a:pt x="197" y="107"/>
                        </a:lnTo>
                        <a:lnTo>
                          <a:pt x="197" y="107"/>
                        </a:lnTo>
                        <a:lnTo>
                          <a:pt x="197" y="108"/>
                        </a:lnTo>
                        <a:lnTo>
                          <a:pt x="197" y="108"/>
                        </a:lnTo>
                        <a:lnTo>
                          <a:pt x="197" y="108"/>
                        </a:lnTo>
                        <a:lnTo>
                          <a:pt x="197" y="108"/>
                        </a:lnTo>
                        <a:lnTo>
                          <a:pt x="197" y="108"/>
                        </a:lnTo>
                        <a:lnTo>
                          <a:pt x="197" y="108"/>
                        </a:lnTo>
                        <a:lnTo>
                          <a:pt x="197" y="108"/>
                        </a:lnTo>
                        <a:lnTo>
                          <a:pt x="197" y="109"/>
                        </a:lnTo>
                        <a:lnTo>
                          <a:pt x="197" y="109"/>
                        </a:lnTo>
                        <a:lnTo>
                          <a:pt x="197" y="109"/>
                        </a:lnTo>
                        <a:lnTo>
                          <a:pt x="197" y="109"/>
                        </a:lnTo>
                        <a:lnTo>
                          <a:pt x="197" y="109"/>
                        </a:lnTo>
                        <a:lnTo>
                          <a:pt x="197" y="109"/>
                        </a:lnTo>
                        <a:lnTo>
                          <a:pt x="197" y="109"/>
                        </a:lnTo>
                        <a:lnTo>
                          <a:pt x="197" y="109"/>
                        </a:lnTo>
                        <a:lnTo>
                          <a:pt x="197" y="110"/>
                        </a:lnTo>
                        <a:lnTo>
                          <a:pt x="197" y="110"/>
                        </a:lnTo>
                        <a:lnTo>
                          <a:pt x="197" y="110"/>
                        </a:lnTo>
                        <a:lnTo>
                          <a:pt x="197" y="110"/>
                        </a:lnTo>
                        <a:lnTo>
                          <a:pt x="197" y="110"/>
                        </a:lnTo>
                        <a:lnTo>
                          <a:pt x="197" y="110"/>
                        </a:lnTo>
                        <a:lnTo>
                          <a:pt x="197" y="110"/>
                        </a:lnTo>
                        <a:lnTo>
                          <a:pt x="197" y="110"/>
                        </a:lnTo>
                        <a:lnTo>
                          <a:pt x="197" y="110"/>
                        </a:lnTo>
                        <a:lnTo>
                          <a:pt x="197" y="110"/>
                        </a:lnTo>
                        <a:lnTo>
                          <a:pt x="197" y="110"/>
                        </a:lnTo>
                        <a:lnTo>
                          <a:pt x="197" y="110"/>
                        </a:lnTo>
                        <a:lnTo>
                          <a:pt x="197" y="111"/>
                        </a:lnTo>
                        <a:lnTo>
                          <a:pt x="197" y="111"/>
                        </a:lnTo>
                        <a:lnTo>
                          <a:pt x="197" y="111"/>
                        </a:lnTo>
                        <a:lnTo>
                          <a:pt x="197" y="111"/>
                        </a:lnTo>
                        <a:lnTo>
                          <a:pt x="197" y="111"/>
                        </a:lnTo>
                        <a:lnTo>
                          <a:pt x="197" y="111"/>
                        </a:lnTo>
                        <a:lnTo>
                          <a:pt x="197" y="111"/>
                        </a:lnTo>
                        <a:lnTo>
                          <a:pt x="197" y="112"/>
                        </a:lnTo>
                        <a:lnTo>
                          <a:pt x="197" y="112"/>
                        </a:lnTo>
                        <a:lnTo>
                          <a:pt x="197" y="112"/>
                        </a:lnTo>
                        <a:lnTo>
                          <a:pt x="197" y="112"/>
                        </a:lnTo>
                        <a:lnTo>
                          <a:pt x="197" y="112"/>
                        </a:lnTo>
                        <a:lnTo>
                          <a:pt x="197" y="112"/>
                        </a:lnTo>
                        <a:lnTo>
                          <a:pt x="197" y="113"/>
                        </a:lnTo>
                        <a:lnTo>
                          <a:pt x="197" y="112"/>
                        </a:lnTo>
                        <a:lnTo>
                          <a:pt x="197" y="113"/>
                        </a:lnTo>
                        <a:lnTo>
                          <a:pt x="197" y="113"/>
                        </a:lnTo>
                        <a:lnTo>
                          <a:pt x="197" y="113"/>
                        </a:lnTo>
                        <a:lnTo>
                          <a:pt x="197" y="113"/>
                        </a:lnTo>
                        <a:lnTo>
                          <a:pt x="198" y="113"/>
                        </a:lnTo>
                        <a:lnTo>
                          <a:pt x="198" y="113"/>
                        </a:lnTo>
                        <a:lnTo>
                          <a:pt x="198" y="113"/>
                        </a:lnTo>
                        <a:lnTo>
                          <a:pt x="198" y="113"/>
                        </a:lnTo>
                        <a:lnTo>
                          <a:pt x="198" y="113"/>
                        </a:lnTo>
                        <a:lnTo>
                          <a:pt x="198" y="113"/>
                        </a:lnTo>
                        <a:lnTo>
                          <a:pt x="198" y="114"/>
                        </a:lnTo>
                        <a:lnTo>
                          <a:pt x="198" y="114"/>
                        </a:lnTo>
                        <a:lnTo>
                          <a:pt x="198" y="114"/>
                        </a:lnTo>
                        <a:lnTo>
                          <a:pt x="198" y="114"/>
                        </a:lnTo>
                        <a:lnTo>
                          <a:pt x="198" y="114"/>
                        </a:lnTo>
                        <a:lnTo>
                          <a:pt x="198" y="114"/>
                        </a:lnTo>
                        <a:lnTo>
                          <a:pt x="198" y="114"/>
                        </a:lnTo>
                        <a:lnTo>
                          <a:pt x="198" y="114"/>
                        </a:lnTo>
                        <a:lnTo>
                          <a:pt x="198" y="115"/>
                        </a:lnTo>
                        <a:lnTo>
                          <a:pt x="198" y="115"/>
                        </a:lnTo>
                        <a:lnTo>
                          <a:pt x="198" y="115"/>
                        </a:lnTo>
                        <a:lnTo>
                          <a:pt x="198" y="115"/>
                        </a:lnTo>
                        <a:lnTo>
                          <a:pt x="198" y="115"/>
                        </a:lnTo>
                        <a:lnTo>
                          <a:pt x="198" y="115"/>
                        </a:lnTo>
                        <a:lnTo>
                          <a:pt x="198" y="115"/>
                        </a:lnTo>
                        <a:lnTo>
                          <a:pt x="198" y="116"/>
                        </a:lnTo>
                        <a:lnTo>
                          <a:pt x="198" y="116"/>
                        </a:lnTo>
                        <a:lnTo>
                          <a:pt x="198" y="116"/>
                        </a:lnTo>
                        <a:lnTo>
                          <a:pt x="198" y="116"/>
                        </a:lnTo>
                        <a:lnTo>
                          <a:pt x="198" y="116"/>
                        </a:lnTo>
                        <a:lnTo>
                          <a:pt x="198" y="116"/>
                        </a:lnTo>
                        <a:lnTo>
                          <a:pt x="198" y="116"/>
                        </a:lnTo>
                        <a:lnTo>
                          <a:pt x="198" y="116"/>
                        </a:lnTo>
                        <a:lnTo>
                          <a:pt x="198" y="117"/>
                        </a:lnTo>
                        <a:lnTo>
                          <a:pt x="198" y="116"/>
                        </a:lnTo>
                        <a:lnTo>
                          <a:pt x="198" y="117"/>
                        </a:lnTo>
                        <a:lnTo>
                          <a:pt x="198" y="117"/>
                        </a:lnTo>
                        <a:lnTo>
                          <a:pt x="198" y="117"/>
                        </a:lnTo>
                        <a:lnTo>
                          <a:pt x="198" y="117"/>
                        </a:lnTo>
                        <a:lnTo>
                          <a:pt x="198" y="117"/>
                        </a:lnTo>
                        <a:lnTo>
                          <a:pt x="198" y="117"/>
                        </a:lnTo>
                        <a:lnTo>
                          <a:pt x="198" y="117"/>
                        </a:lnTo>
                        <a:lnTo>
                          <a:pt x="198" y="117"/>
                        </a:lnTo>
                        <a:lnTo>
                          <a:pt x="198" y="117"/>
                        </a:lnTo>
                        <a:lnTo>
                          <a:pt x="198" y="118"/>
                        </a:lnTo>
                        <a:lnTo>
                          <a:pt x="198" y="118"/>
                        </a:lnTo>
                        <a:lnTo>
                          <a:pt x="198" y="118"/>
                        </a:lnTo>
                        <a:lnTo>
                          <a:pt x="198" y="118"/>
                        </a:lnTo>
                        <a:lnTo>
                          <a:pt x="198" y="118"/>
                        </a:lnTo>
                        <a:lnTo>
                          <a:pt x="198" y="118"/>
                        </a:lnTo>
                        <a:lnTo>
                          <a:pt x="198" y="118"/>
                        </a:lnTo>
                        <a:lnTo>
                          <a:pt x="198" y="119"/>
                        </a:lnTo>
                        <a:lnTo>
                          <a:pt x="198" y="119"/>
                        </a:lnTo>
                        <a:lnTo>
                          <a:pt x="198" y="119"/>
                        </a:lnTo>
                        <a:lnTo>
                          <a:pt x="198" y="119"/>
                        </a:lnTo>
                        <a:lnTo>
                          <a:pt x="198" y="119"/>
                        </a:lnTo>
                        <a:lnTo>
                          <a:pt x="198" y="119"/>
                        </a:lnTo>
                        <a:lnTo>
                          <a:pt x="198" y="119"/>
                        </a:lnTo>
                        <a:lnTo>
                          <a:pt x="198" y="119"/>
                        </a:lnTo>
                        <a:lnTo>
                          <a:pt x="198" y="120"/>
                        </a:lnTo>
                        <a:lnTo>
                          <a:pt x="198" y="120"/>
                        </a:lnTo>
                        <a:lnTo>
                          <a:pt x="198" y="120"/>
                        </a:lnTo>
                        <a:lnTo>
                          <a:pt x="198" y="120"/>
                        </a:lnTo>
                        <a:lnTo>
                          <a:pt x="198" y="120"/>
                        </a:lnTo>
                        <a:lnTo>
                          <a:pt x="198" y="120"/>
                        </a:lnTo>
                        <a:lnTo>
                          <a:pt x="198" y="120"/>
                        </a:lnTo>
                        <a:lnTo>
                          <a:pt x="198" y="120"/>
                        </a:lnTo>
                        <a:lnTo>
                          <a:pt x="198" y="120"/>
                        </a:lnTo>
                        <a:lnTo>
                          <a:pt x="198" y="121"/>
                        </a:lnTo>
                        <a:lnTo>
                          <a:pt x="198" y="121"/>
                        </a:lnTo>
                        <a:lnTo>
                          <a:pt x="198" y="121"/>
                        </a:lnTo>
                        <a:lnTo>
                          <a:pt x="198" y="121"/>
                        </a:lnTo>
                        <a:lnTo>
                          <a:pt x="198" y="121"/>
                        </a:lnTo>
                        <a:lnTo>
                          <a:pt x="198" y="121"/>
                        </a:lnTo>
                        <a:lnTo>
                          <a:pt x="198" y="121"/>
                        </a:lnTo>
                        <a:lnTo>
                          <a:pt x="198" y="122"/>
                        </a:lnTo>
                        <a:lnTo>
                          <a:pt x="198" y="122"/>
                        </a:lnTo>
                        <a:lnTo>
                          <a:pt x="198" y="122"/>
                        </a:lnTo>
                        <a:lnTo>
                          <a:pt x="198" y="122"/>
                        </a:lnTo>
                        <a:lnTo>
                          <a:pt x="198" y="122"/>
                        </a:lnTo>
                        <a:lnTo>
                          <a:pt x="198" y="122"/>
                        </a:lnTo>
                        <a:lnTo>
                          <a:pt x="198" y="122"/>
                        </a:lnTo>
                        <a:lnTo>
                          <a:pt x="198" y="122"/>
                        </a:lnTo>
                        <a:lnTo>
                          <a:pt x="198" y="122"/>
                        </a:lnTo>
                        <a:lnTo>
                          <a:pt x="198" y="123"/>
                        </a:lnTo>
                        <a:lnTo>
                          <a:pt x="198" y="123"/>
                        </a:lnTo>
                        <a:lnTo>
                          <a:pt x="198" y="123"/>
                        </a:lnTo>
                        <a:lnTo>
                          <a:pt x="198" y="123"/>
                        </a:lnTo>
                        <a:lnTo>
                          <a:pt x="198" y="123"/>
                        </a:lnTo>
                        <a:lnTo>
                          <a:pt x="198" y="123"/>
                        </a:lnTo>
                        <a:lnTo>
                          <a:pt x="198" y="124"/>
                        </a:lnTo>
                        <a:lnTo>
                          <a:pt x="198" y="124"/>
                        </a:lnTo>
                        <a:lnTo>
                          <a:pt x="198" y="123"/>
                        </a:lnTo>
                        <a:lnTo>
                          <a:pt x="198" y="124"/>
                        </a:lnTo>
                        <a:lnTo>
                          <a:pt x="198" y="124"/>
                        </a:lnTo>
                        <a:lnTo>
                          <a:pt x="198" y="124"/>
                        </a:lnTo>
                        <a:lnTo>
                          <a:pt x="198" y="124"/>
                        </a:lnTo>
                        <a:lnTo>
                          <a:pt x="198" y="124"/>
                        </a:lnTo>
                        <a:lnTo>
                          <a:pt x="198" y="124"/>
                        </a:lnTo>
                        <a:lnTo>
                          <a:pt x="198" y="125"/>
                        </a:lnTo>
                        <a:lnTo>
                          <a:pt x="198" y="124"/>
                        </a:lnTo>
                        <a:lnTo>
                          <a:pt x="198" y="125"/>
                        </a:lnTo>
                        <a:lnTo>
                          <a:pt x="198" y="125"/>
                        </a:lnTo>
                        <a:lnTo>
                          <a:pt x="198" y="125"/>
                        </a:lnTo>
                        <a:lnTo>
                          <a:pt x="198" y="125"/>
                        </a:lnTo>
                        <a:lnTo>
                          <a:pt x="198" y="125"/>
                        </a:lnTo>
                        <a:lnTo>
                          <a:pt x="198" y="125"/>
                        </a:lnTo>
                        <a:lnTo>
                          <a:pt x="198" y="125"/>
                        </a:lnTo>
                        <a:lnTo>
                          <a:pt x="198" y="126"/>
                        </a:lnTo>
                        <a:lnTo>
                          <a:pt x="198" y="126"/>
                        </a:lnTo>
                        <a:lnTo>
                          <a:pt x="198" y="126"/>
                        </a:lnTo>
                        <a:lnTo>
                          <a:pt x="198" y="126"/>
                        </a:lnTo>
                        <a:lnTo>
                          <a:pt x="199" y="126"/>
                        </a:lnTo>
                        <a:lnTo>
                          <a:pt x="199" y="126"/>
                        </a:lnTo>
                        <a:lnTo>
                          <a:pt x="199" y="126"/>
                        </a:lnTo>
                        <a:lnTo>
                          <a:pt x="199" y="126"/>
                        </a:lnTo>
                        <a:lnTo>
                          <a:pt x="199" y="126"/>
                        </a:lnTo>
                        <a:lnTo>
                          <a:pt x="199" y="127"/>
                        </a:lnTo>
                        <a:lnTo>
                          <a:pt x="199" y="127"/>
                        </a:lnTo>
                        <a:lnTo>
                          <a:pt x="199" y="127"/>
                        </a:lnTo>
                        <a:lnTo>
                          <a:pt x="199" y="127"/>
                        </a:lnTo>
                        <a:lnTo>
                          <a:pt x="199" y="127"/>
                        </a:lnTo>
                        <a:lnTo>
                          <a:pt x="199" y="127"/>
                        </a:lnTo>
                        <a:lnTo>
                          <a:pt x="199" y="127"/>
                        </a:lnTo>
                        <a:lnTo>
                          <a:pt x="199" y="127"/>
                        </a:lnTo>
                        <a:lnTo>
                          <a:pt x="199" y="128"/>
                        </a:lnTo>
                        <a:lnTo>
                          <a:pt x="199" y="128"/>
                        </a:lnTo>
                        <a:lnTo>
                          <a:pt x="199" y="128"/>
                        </a:lnTo>
                        <a:lnTo>
                          <a:pt x="199" y="128"/>
                        </a:lnTo>
                        <a:lnTo>
                          <a:pt x="199" y="128"/>
                        </a:lnTo>
                        <a:lnTo>
                          <a:pt x="199" y="128"/>
                        </a:lnTo>
                        <a:lnTo>
                          <a:pt x="199" y="128"/>
                        </a:lnTo>
                        <a:lnTo>
                          <a:pt x="199" y="128"/>
                        </a:lnTo>
                        <a:lnTo>
                          <a:pt x="199" y="128"/>
                        </a:lnTo>
                        <a:lnTo>
                          <a:pt x="199" y="129"/>
                        </a:lnTo>
                        <a:lnTo>
                          <a:pt x="199" y="129"/>
                        </a:lnTo>
                        <a:lnTo>
                          <a:pt x="199" y="129"/>
                        </a:lnTo>
                        <a:lnTo>
                          <a:pt x="199" y="129"/>
                        </a:lnTo>
                        <a:lnTo>
                          <a:pt x="199" y="129"/>
                        </a:lnTo>
                        <a:lnTo>
                          <a:pt x="199" y="129"/>
                        </a:lnTo>
                        <a:lnTo>
                          <a:pt x="199" y="129"/>
                        </a:lnTo>
                        <a:lnTo>
                          <a:pt x="199" y="130"/>
                        </a:lnTo>
                        <a:lnTo>
                          <a:pt x="199" y="130"/>
                        </a:lnTo>
                        <a:lnTo>
                          <a:pt x="199" y="130"/>
                        </a:lnTo>
                        <a:lnTo>
                          <a:pt x="199" y="130"/>
                        </a:lnTo>
                        <a:lnTo>
                          <a:pt x="199" y="130"/>
                        </a:lnTo>
                        <a:lnTo>
                          <a:pt x="199" y="130"/>
                        </a:lnTo>
                        <a:lnTo>
                          <a:pt x="199" y="130"/>
                        </a:lnTo>
                        <a:lnTo>
                          <a:pt x="199" y="131"/>
                        </a:lnTo>
                        <a:lnTo>
                          <a:pt x="199" y="131"/>
                        </a:lnTo>
                        <a:lnTo>
                          <a:pt x="199" y="131"/>
                        </a:lnTo>
                        <a:lnTo>
                          <a:pt x="199" y="131"/>
                        </a:lnTo>
                        <a:lnTo>
                          <a:pt x="199" y="131"/>
                        </a:lnTo>
                        <a:lnTo>
                          <a:pt x="199" y="131"/>
                        </a:lnTo>
                        <a:lnTo>
                          <a:pt x="199" y="131"/>
                        </a:lnTo>
                        <a:lnTo>
                          <a:pt x="199" y="131"/>
                        </a:lnTo>
                        <a:lnTo>
                          <a:pt x="199" y="131"/>
                        </a:lnTo>
                        <a:lnTo>
                          <a:pt x="199" y="132"/>
                        </a:lnTo>
                        <a:lnTo>
                          <a:pt x="199" y="132"/>
                        </a:lnTo>
                        <a:lnTo>
                          <a:pt x="199" y="132"/>
                        </a:lnTo>
                        <a:lnTo>
                          <a:pt x="199" y="132"/>
                        </a:lnTo>
                        <a:lnTo>
                          <a:pt x="199" y="132"/>
                        </a:lnTo>
                        <a:lnTo>
                          <a:pt x="199" y="132"/>
                        </a:lnTo>
                        <a:lnTo>
                          <a:pt x="199" y="132"/>
                        </a:lnTo>
                        <a:lnTo>
                          <a:pt x="199" y="132"/>
                        </a:lnTo>
                        <a:lnTo>
                          <a:pt x="199" y="132"/>
                        </a:lnTo>
                        <a:lnTo>
                          <a:pt x="199" y="133"/>
                        </a:lnTo>
                        <a:lnTo>
                          <a:pt x="199" y="133"/>
                        </a:lnTo>
                        <a:lnTo>
                          <a:pt x="199" y="133"/>
                        </a:lnTo>
                        <a:lnTo>
                          <a:pt x="199" y="133"/>
                        </a:lnTo>
                        <a:lnTo>
                          <a:pt x="199" y="133"/>
                        </a:lnTo>
                        <a:lnTo>
                          <a:pt x="199" y="133"/>
                        </a:lnTo>
                        <a:lnTo>
                          <a:pt x="199" y="133"/>
                        </a:lnTo>
                        <a:lnTo>
                          <a:pt x="199" y="134"/>
                        </a:lnTo>
                        <a:lnTo>
                          <a:pt x="199" y="134"/>
                        </a:lnTo>
                        <a:lnTo>
                          <a:pt x="199" y="134"/>
                        </a:lnTo>
                        <a:lnTo>
                          <a:pt x="199" y="134"/>
                        </a:lnTo>
                        <a:lnTo>
                          <a:pt x="199" y="134"/>
                        </a:lnTo>
                        <a:lnTo>
                          <a:pt x="199" y="134"/>
                        </a:lnTo>
                        <a:lnTo>
                          <a:pt x="199" y="134"/>
                        </a:lnTo>
                        <a:lnTo>
                          <a:pt x="199" y="134"/>
                        </a:lnTo>
                        <a:lnTo>
                          <a:pt x="199" y="134"/>
                        </a:lnTo>
                        <a:lnTo>
                          <a:pt x="199" y="135"/>
                        </a:lnTo>
                        <a:lnTo>
                          <a:pt x="199" y="135"/>
                        </a:lnTo>
                        <a:lnTo>
                          <a:pt x="199" y="135"/>
                        </a:lnTo>
                        <a:lnTo>
                          <a:pt x="199" y="135"/>
                        </a:lnTo>
                        <a:lnTo>
                          <a:pt x="199" y="135"/>
                        </a:lnTo>
                        <a:lnTo>
                          <a:pt x="199" y="135"/>
                        </a:lnTo>
                        <a:lnTo>
                          <a:pt x="199" y="135"/>
                        </a:lnTo>
                        <a:lnTo>
                          <a:pt x="199" y="136"/>
                        </a:lnTo>
                        <a:lnTo>
                          <a:pt x="199" y="136"/>
                        </a:lnTo>
                        <a:lnTo>
                          <a:pt x="199" y="136"/>
                        </a:lnTo>
                        <a:lnTo>
                          <a:pt x="199" y="136"/>
                        </a:lnTo>
                        <a:lnTo>
                          <a:pt x="199" y="136"/>
                        </a:lnTo>
                        <a:lnTo>
                          <a:pt x="199" y="136"/>
                        </a:lnTo>
                        <a:lnTo>
                          <a:pt x="199" y="136"/>
                        </a:lnTo>
                        <a:lnTo>
                          <a:pt x="199" y="136"/>
                        </a:lnTo>
                        <a:lnTo>
                          <a:pt x="199" y="136"/>
                        </a:lnTo>
                        <a:lnTo>
                          <a:pt x="199" y="137"/>
                        </a:lnTo>
                        <a:lnTo>
                          <a:pt x="199" y="137"/>
                        </a:lnTo>
                        <a:lnTo>
                          <a:pt x="199" y="137"/>
                        </a:lnTo>
                        <a:lnTo>
                          <a:pt x="199" y="137"/>
                        </a:lnTo>
                        <a:lnTo>
                          <a:pt x="199" y="137"/>
                        </a:lnTo>
                        <a:lnTo>
                          <a:pt x="199" y="137"/>
                        </a:lnTo>
                        <a:lnTo>
                          <a:pt x="199" y="137"/>
                        </a:lnTo>
                        <a:lnTo>
                          <a:pt x="199" y="137"/>
                        </a:lnTo>
                        <a:lnTo>
                          <a:pt x="199" y="138"/>
                        </a:lnTo>
                        <a:lnTo>
                          <a:pt x="199" y="138"/>
                        </a:lnTo>
                        <a:lnTo>
                          <a:pt x="199" y="138"/>
                        </a:lnTo>
                        <a:lnTo>
                          <a:pt x="199" y="138"/>
                        </a:lnTo>
                        <a:lnTo>
                          <a:pt x="200" y="138"/>
                        </a:lnTo>
                        <a:lnTo>
                          <a:pt x="200" y="138"/>
                        </a:lnTo>
                        <a:lnTo>
                          <a:pt x="200" y="138"/>
                        </a:lnTo>
                        <a:lnTo>
                          <a:pt x="200" y="138"/>
                        </a:lnTo>
                        <a:lnTo>
                          <a:pt x="200" y="139"/>
                        </a:lnTo>
                        <a:lnTo>
                          <a:pt x="200" y="139"/>
                        </a:lnTo>
                        <a:lnTo>
                          <a:pt x="200" y="139"/>
                        </a:lnTo>
                        <a:lnTo>
                          <a:pt x="200" y="139"/>
                        </a:lnTo>
                        <a:lnTo>
                          <a:pt x="200" y="139"/>
                        </a:lnTo>
                        <a:lnTo>
                          <a:pt x="200" y="139"/>
                        </a:lnTo>
                        <a:lnTo>
                          <a:pt x="200" y="139"/>
                        </a:lnTo>
                        <a:lnTo>
                          <a:pt x="200" y="139"/>
                        </a:lnTo>
                        <a:lnTo>
                          <a:pt x="200" y="139"/>
                        </a:lnTo>
                        <a:lnTo>
                          <a:pt x="200" y="140"/>
                        </a:lnTo>
                        <a:lnTo>
                          <a:pt x="200" y="140"/>
                        </a:lnTo>
                        <a:lnTo>
                          <a:pt x="200" y="140"/>
                        </a:lnTo>
                        <a:lnTo>
                          <a:pt x="200" y="140"/>
                        </a:lnTo>
                        <a:lnTo>
                          <a:pt x="200" y="140"/>
                        </a:lnTo>
                        <a:lnTo>
                          <a:pt x="200" y="140"/>
                        </a:lnTo>
                        <a:lnTo>
                          <a:pt x="200" y="140"/>
                        </a:lnTo>
                        <a:lnTo>
                          <a:pt x="200" y="141"/>
                        </a:lnTo>
                        <a:lnTo>
                          <a:pt x="200" y="141"/>
                        </a:lnTo>
                        <a:lnTo>
                          <a:pt x="200" y="141"/>
                        </a:lnTo>
                        <a:lnTo>
                          <a:pt x="200" y="141"/>
                        </a:lnTo>
                        <a:lnTo>
                          <a:pt x="200" y="141"/>
                        </a:lnTo>
                        <a:lnTo>
                          <a:pt x="200" y="141"/>
                        </a:lnTo>
                        <a:lnTo>
                          <a:pt x="200" y="141"/>
                        </a:lnTo>
                        <a:lnTo>
                          <a:pt x="200" y="141"/>
                        </a:lnTo>
                        <a:lnTo>
                          <a:pt x="200" y="142"/>
                        </a:lnTo>
                        <a:lnTo>
                          <a:pt x="200" y="142"/>
                        </a:lnTo>
                        <a:lnTo>
                          <a:pt x="200" y="142"/>
                        </a:lnTo>
                        <a:lnTo>
                          <a:pt x="200" y="142"/>
                        </a:lnTo>
                        <a:lnTo>
                          <a:pt x="200" y="142"/>
                        </a:lnTo>
                        <a:lnTo>
                          <a:pt x="200" y="142"/>
                        </a:lnTo>
                        <a:lnTo>
                          <a:pt x="200" y="142"/>
                        </a:lnTo>
                        <a:lnTo>
                          <a:pt x="200" y="142"/>
                        </a:lnTo>
                        <a:lnTo>
                          <a:pt x="200" y="143"/>
                        </a:lnTo>
                        <a:lnTo>
                          <a:pt x="200" y="143"/>
                        </a:lnTo>
                        <a:lnTo>
                          <a:pt x="200" y="143"/>
                        </a:lnTo>
                        <a:lnTo>
                          <a:pt x="200" y="143"/>
                        </a:lnTo>
                        <a:lnTo>
                          <a:pt x="200" y="143"/>
                        </a:lnTo>
                        <a:lnTo>
                          <a:pt x="200" y="143"/>
                        </a:lnTo>
                        <a:lnTo>
                          <a:pt x="200" y="143"/>
                        </a:lnTo>
                        <a:lnTo>
                          <a:pt x="200" y="144"/>
                        </a:lnTo>
                        <a:lnTo>
                          <a:pt x="200" y="144"/>
                        </a:lnTo>
                        <a:lnTo>
                          <a:pt x="200" y="144"/>
                        </a:lnTo>
                        <a:lnTo>
                          <a:pt x="200" y="144"/>
                        </a:lnTo>
                        <a:lnTo>
                          <a:pt x="200" y="144"/>
                        </a:lnTo>
                        <a:lnTo>
                          <a:pt x="200" y="144"/>
                        </a:lnTo>
                        <a:lnTo>
                          <a:pt x="200" y="144"/>
                        </a:lnTo>
                        <a:lnTo>
                          <a:pt x="200" y="144"/>
                        </a:lnTo>
                        <a:lnTo>
                          <a:pt x="200" y="144"/>
                        </a:lnTo>
                        <a:lnTo>
                          <a:pt x="200" y="145"/>
                        </a:lnTo>
                        <a:lnTo>
                          <a:pt x="200" y="145"/>
                        </a:lnTo>
                        <a:lnTo>
                          <a:pt x="200" y="145"/>
                        </a:lnTo>
                        <a:lnTo>
                          <a:pt x="200" y="145"/>
                        </a:lnTo>
                        <a:lnTo>
                          <a:pt x="200" y="145"/>
                        </a:lnTo>
                        <a:lnTo>
                          <a:pt x="200" y="145"/>
                        </a:lnTo>
                        <a:lnTo>
                          <a:pt x="200" y="145"/>
                        </a:lnTo>
                        <a:lnTo>
                          <a:pt x="200" y="146"/>
                        </a:lnTo>
                        <a:lnTo>
                          <a:pt x="200" y="146"/>
                        </a:lnTo>
                        <a:lnTo>
                          <a:pt x="200" y="146"/>
                        </a:lnTo>
                        <a:lnTo>
                          <a:pt x="200" y="146"/>
                        </a:lnTo>
                        <a:lnTo>
                          <a:pt x="200" y="146"/>
                        </a:lnTo>
                        <a:lnTo>
                          <a:pt x="200" y="146"/>
                        </a:lnTo>
                        <a:lnTo>
                          <a:pt x="200" y="146"/>
                        </a:lnTo>
                        <a:lnTo>
                          <a:pt x="200" y="146"/>
                        </a:lnTo>
                        <a:lnTo>
                          <a:pt x="200" y="146"/>
                        </a:lnTo>
                        <a:lnTo>
                          <a:pt x="200" y="146"/>
                        </a:lnTo>
                        <a:lnTo>
                          <a:pt x="200" y="147"/>
                        </a:lnTo>
                        <a:lnTo>
                          <a:pt x="200" y="147"/>
                        </a:lnTo>
                        <a:lnTo>
                          <a:pt x="200" y="147"/>
                        </a:lnTo>
                        <a:lnTo>
                          <a:pt x="200" y="147"/>
                        </a:lnTo>
                        <a:lnTo>
                          <a:pt x="200" y="147"/>
                        </a:lnTo>
                        <a:lnTo>
                          <a:pt x="200" y="147"/>
                        </a:lnTo>
                        <a:lnTo>
                          <a:pt x="200" y="147"/>
                        </a:lnTo>
                        <a:lnTo>
                          <a:pt x="200" y="148"/>
                        </a:lnTo>
                        <a:lnTo>
                          <a:pt x="200" y="148"/>
                        </a:lnTo>
                        <a:lnTo>
                          <a:pt x="200" y="148"/>
                        </a:lnTo>
                        <a:lnTo>
                          <a:pt x="200" y="148"/>
                        </a:lnTo>
                        <a:lnTo>
                          <a:pt x="200" y="148"/>
                        </a:lnTo>
                        <a:lnTo>
                          <a:pt x="200" y="148"/>
                        </a:lnTo>
                        <a:lnTo>
                          <a:pt x="200" y="148"/>
                        </a:lnTo>
                        <a:lnTo>
                          <a:pt x="200" y="148"/>
                        </a:lnTo>
                        <a:lnTo>
                          <a:pt x="200" y="148"/>
                        </a:lnTo>
                        <a:lnTo>
                          <a:pt x="200" y="148"/>
                        </a:lnTo>
                        <a:lnTo>
                          <a:pt x="200" y="149"/>
                        </a:lnTo>
                        <a:lnTo>
                          <a:pt x="200" y="148"/>
                        </a:lnTo>
                        <a:lnTo>
                          <a:pt x="200" y="149"/>
                        </a:lnTo>
                        <a:lnTo>
                          <a:pt x="200" y="149"/>
                        </a:lnTo>
                        <a:lnTo>
                          <a:pt x="200" y="149"/>
                        </a:lnTo>
                        <a:lnTo>
                          <a:pt x="200" y="149"/>
                        </a:lnTo>
                        <a:lnTo>
                          <a:pt x="200" y="149"/>
                        </a:lnTo>
                        <a:lnTo>
                          <a:pt x="200" y="149"/>
                        </a:lnTo>
                        <a:lnTo>
                          <a:pt x="200" y="150"/>
                        </a:lnTo>
                        <a:lnTo>
                          <a:pt x="200" y="150"/>
                        </a:lnTo>
                        <a:lnTo>
                          <a:pt x="200" y="150"/>
                        </a:lnTo>
                        <a:lnTo>
                          <a:pt x="200" y="150"/>
                        </a:lnTo>
                        <a:lnTo>
                          <a:pt x="201" y="150"/>
                        </a:lnTo>
                        <a:lnTo>
                          <a:pt x="201" y="150"/>
                        </a:lnTo>
                        <a:lnTo>
                          <a:pt x="201" y="150"/>
                        </a:lnTo>
                        <a:lnTo>
                          <a:pt x="201" y="150"/>
                        </a:lnTo>
                        <a:lnTo>
                          <a:pt x="201" y="151"/>
                        </a:lnTo>
                        <a:lnTo>
                          <a:pt x="201" y="151"/>
                        </a:lnTo>
                        <a:lnTo>
                          <a:pt x="201" y="151"/>
                        </a:lnTo>
                        <a:lnTo>
                          <a:pt x="201" y="151"/>
                        </a:lnTo>
                        <a:lnTo>
                          <a:pt x="201" y="151"/>
                        </a:lnTo>
                        <a:lnTo>
                          <a:pt x="201" y="151"/>
                        </a:lnTo>
                        <a:lnTo>
                          <a:pt x="201" y="151"/>
                        </a:lnTo>
                        <a:lnTo>
                          <a:pt x="201" y="152"/>
                        </a:lnTo>
                        <a:lnTo>
                          <a:pt x="201" y="152"/>
                        </a:lnTo>
                        <a:lnTo>
                          <a:pt x="201" y="152"/>
                        </a:lnTo>
                        <a:lnTo>
                          <a:pt x="201" y="152"/>
                        </a:lnTo>
                        <a:lnTo>
                          <a:pt x="201" y="152"/>
                        </a:lnTo>
                        <a:lnTo>
                          <a:pt x="201" y="152"/>
                        </a:lnTo>
                        <a:lnTo>
                          <a:pt x="201" y="152"/>
                        </a:lnTo>
                        <a:lnTo>
                          <a:pt x="201" y="152"/>
                        </a:lnTo>
                        <a:lnTo>
                          <a:pt x="201" y="153"/>
                        </a:lnTo>
                        <a:lnTo>
                          <a:pt x="201" y="153"/>
                        </a:lnTo>
                        <a:lnTo>
                          <a:pt x="201" y="153"/>
                        </a:lnTo>
                        <a:lnTo>
                          <a:pt x="201" y="153"/>
                        </a:lnTo>
                        <a:lnTo>
                          <a:pt x="201" y="153"/>
                        </a:lnTo>
                        <a:lnTo>
                          <a:pt x="201" y="153"/>
                        </a:lnTo>
                        <a:lnTo>
                          <a:pt x="201" y="153"/>
                        </a:lnTo>
                        <a:lnTo>
                          <a:pt x="201" y="153"/>
                        </a:lnTo>
                        <a:lnTo>
                          <a:pt x="201" y="153"/>
                        </a:lnTo>
                        <a:lnTo>
                          <a:pt x="201" y="153"/>
                        </a:lnTo>
                        <a:lnTo>
                          <a:pt x="201" y="153"/>
                        </a:lnTo>
                        <a:lnTo>
                          <a:pt x="201" y="154"/>
                        </a:lnTo>
                        <a:lnTo>
                          <a:pt x="201" y="154"/>
                        </a:lnTo>
                        <a:lnTo>
                          <a:pt x="201" y="154"/>
                        </a:lnTo>
                        <a:lnTo>
                          <a:pt x="201" y="154"/>
                        </a:lnTo>
                        <a:lnTo>
                          <a:pt x="201" y="154"/>
                        </a:lnTo>
                        <a:lnTo>
                          <a:pt x="201" y="154"/>
                        </a:lnTo>
                        <a:lnTo>
                          <a:pt x="201" y="154"/>
                        </a:lnTo>
                        <a:lnTo>
                          <a:pt x="201" y="155"/>
                        </a:lnTo>
                        <a:lnTo>
                          <a:pt x="201" y="155"/>
                        </a:lnTo>
                        <a:lnTo>
                          <a:pt x="201" y="155"/>
                        </a:lnTo>
                        <a:lnTo>
                          <a:pt x="201" y="155"/>
                        </a:lnTo>
                        <a:lnTo>
                          <a:pt x="201" y="155"/>
                        </a:lnTo>
                        <a:lnTo>
                          <a:pt x="201" y="155"/>
                        </a:lnTo>
                        <a:lnTo>
                          <a:pt x="201" y="155"/>
                        </a:lnTo>
                        <a:lnTo>
                          <a:pt x="201" y="156"/>
                        </a:lnTo>
                        <a:lnTo>
                          <a:pt x="201" y="155"/>
                        </a:lnTo>
                        <a:lnTo>
                          <a:pt x="201" y="156"/>
                        </a:lnTo>
                        <a:lnTo>
                          <a:pt x="201" y="156"/>
                        </a:lnTo>
                        <a:lnTo>
                          <a:pt x="201" y="156"/>
                        </a:lnTo>
                        <a:lnTo>
                          <a:pt x="201" y="156"/>
                        </a:lnTo>
                        <a:lnTo>
                          <a:pt x="201" y="156"/>
                        </a:lnTo>
                        <a:lnTo>
                          <a:pt x="201" y="156"/>
                        </a:lnTo>
                        <a:lnTo>
                          <a:pt x="201" y="156"/>
                        </a:lnTo>
                        <a:lnTo>
                          <a:pt x="201" y="156"/>
                        </a:lnTo>
                        <a:lnTo>
                          <a:pt x="201" y="156"/>
                        </a:lnTo>
                        <a:lnTo>
                          <a:pt x="201" y="157"/>
                        </a:lnTo>
                        <a:lnTo>
                          <a:pt x="201" y="157"/>
                        </a:lnTo>
                        <a:lnTo>
                          <a:pt x="201" y="157"/>
                        </a:lnTo>
                        <a:lnTo>
                          <a:pt x="201" y="157"/>
                        </a:lnTo>
                        <a:lnTo>
                          <a:pt x="201" y="157"/>
                        </a:lnTo>
                        <a:lnTo>
                          <a:pt x="201" y="157"/>
                        </a:lnTo>
                        <a:lnTo>
                          <a:pt x="201" y="157"/>
                        </a:lnTo>
                        <a:lnTo>
                          <a:pt x="201" y="157"/>
                        </a:lnTo>
                        <a:lnTo>
                          <a:pt x="201" y="158"/>
                        </a:lnTo>
                        <a:lnTo>
                          <a:pt x="201" y="158"/>
                        </a:lnTo>
                        <a:lnTo>
                          <a:pt x="201" y="158"/>
                        </a:lnTo>
                        <a:lnTo>
                          <a:pt x="201" y="158"/>
                        </a:lnTo>
                        <a:lnTo>
                          <a:pt x="201" y="158"/>
                        </a:lnTo>
                        <a:lnTo>
                          <a:pt x="201" y="158"/>
                        </a:lnTo>
                        <a:lnTo>
                          <a:pt x="201" y="158"/>
                        </a:lnTo>
                        <a:lnTo>
                          <a:pt x="201" y="158"/>
                        </a:lnTo>
                        <a:lnTo>
                          <a:pt x="201" y="159"/>
                        </a:lnTo>
                        <a:lnTo>
                          <a:pt x="201" y="158"/>
                        </a:lnTo>
                        <a:lnTo>
                          <a:pt x="201" y="159"/>
                        </a:lnTo>
                        <a:lnTo>
                          <a:pt x="201" y="159"/>
                        </a:lnTo>
                        <a:lnTo>
                          <a:pt x="201" y="159"/>
                        </a:lnTo>
                        <a:lnTo>
                          <a:pt x="201" y="159"/>
                        </a:lnTo>
                        <a:lnTo>
                          <a:pt x="201" y="159"/>
                        </a:lnTo>
                        <a:lnTo>
                          <a:pt x="201" y="159"/>
                        </a:lnTo>
                        <a:lnTo>
                          <a:pt x="201" y="159"/>
                        </a:lnTo>
                        <a:lnTo>
                          <a:pt x="201" y="159"/>
                        </a:lnTo>
                        <a:lnTo>
                          <a:pt x="201" y="160"/>
                        </a:lnTo>
                        <a:lnTo>
                          <a:pt x="201" y="159"/>
                        </a:lnTo>
                        <a:lnTo>
                          <a:pt x="201" y="160"/>
                        </a:lnTo>
                        <a:lnTo>
                          <a:pt x="201" y="160"/>
                        </a:lnTo>
                        <a:lnTo>
                          <a:pt x="201" y="160"/>
                        </a:lnTo>
                        <a:lnTo>
                          <a:pt x="201" y="160"/>
                        </a:lnTo>
                        <a:lnTo>
                          <a:pt x="201" y="160"/>
                        </a:lnTo>
                        <a:lnTo>
                          <a:pt x="201" y="160"/>
                        </a:lnTo>
                        <a:lnTo>
                          <a:pt x="201" y="161"/>
                        </a:lnTo>
                        <a:lnTo>
                          <a:pt x="201" y="161"/>
                        </a:lnTo>
                        <a:lnTo>
                          <a:pt x="201" y="161"/>
                        </a:lnTo>
                        <a:lnTo>
                          <a:pt x="201" y="161"/>
                        </a:lnTo>
                        <a:lnTo>
                          <a:pt x="201" y="161"/>
                        </a:lnTo>
                        <a:lnTo>
                          <a:pt x="201" y="161"/>
                        </a:lnTo>
                        <a:lnTo>
                          <a:pt x="201" y="161"/>
                        </a:lnTo>
                        <a:lnTo>
                          <a:pt x="201" y="161"/>
                        </a:lnTo>
                        <a:lnTo>
                          <a:pt x="201" y="161"/>
                        </a:lnTo>
                        <a:lnTo>
                          <a:pt x="201" y="162"/>
                        </a:lnTo>
                        <a:lnTo>
                          <a:pt x="201" y="162"/>
                        </a:lnTo>
                        <a:lnTo>
                          <a:pt x="201" y="162"/>
                        </a:lnTo>
                        <a:lnTo>
                          <a:pt x="201" y="162"/>
                        </a:lnTo>
                        <a:lnTo>
                          <a:pt x="201" y="162"/>
                        </a:lnTo>
                        <a:lnTo>
                          <a:pt x="201" y="162"/>
                        </a:lnTo>
                        <a:lnTo>
                          <a:pt x="201" y="162"/>
                        </a:lnTo>
                        <a:lnTo>
                          <a:pt x="201" y="162"/>
                        </a:lnTo>
                        <a:lnTo>
                          <a:pt x="201" y="162"/>
                        </a:lnTo>
                        <a:lnTo>
                          <a:pt x="201" y="163"/>
                        </a:lnTo>
                        <a:lnTo>
                          <a:pt x="202" y="163"/>
                        </a:lnTo>
                        <a:lnTo>
                          <a:pt x="202" y="163"/>
                        </a:lnTo>
                        <a:lnTo>
                          <a:pt x="202" y="163"/>
                        </a:lnTo>
                        <a:lnTo>
                          <a:pt x="202" y="163"/>
                        </a:lnTo>
                        <a:lnTo>
                          <a:pt x="202" y="163"/>
                        </a:lnTo>
                        <a:lnTo>
                          <a:pt x="202" y="163"/>
                        </a:lnTo>
                        <a:lnTo>
                          <a:pt x="202" y="163"/>
                        </a:lnTo>
                        <a:lnTo>
                          <a:pt x="202" y="164"/>
                        </a:lnTo>
                        <a:lnTo>
                          <a:pt x="202" y="164"/>
                        </a:lnTo>
                        <a:lnTo>
                          <a:pt x="202" y="164"/>
                        </a:lnTo>
                        <a:lnTo>
                          <a:pt x="202" y="164"/>
                        </a:lnTo>
                        <a:lnTo>
                          <a:pt x="202" y="164"/>
                        </a:lnTo>
                        <a:lnTo>
                          <a:pt x="202" y="164"/>
                        </a:lnTo>
                        <a:lnTo>
                          <a:pt x="202" y="164"/>
                        </a:lnTo>
                        <a:lnTo>
                          <a:pt x="202" y="165"/>
                        </a:lnTo>
                        <a:lnTo>
                          <a:pt x="202" y="164"/>
                        </a:lnTo>
                        <a:lnTo>
                          <a:pt x="202" y="165"/>
                        </a:lnTo>
                        <a:lnTo>
                          <a:pt x="202" y="165"/>
                        </a:lnTo>
                        <a:lnTo>
                          <a:pt x="202" y="165"/>
                        </a:lnTo>
                        <a:lnTo>
                          <a:pt x="202" y="165"/>
                        </a:lnTo>
                        <a:lnTo>
                          <a:pt x="202" y="165"/>
                        </a:lnTo>
                        <a:lnTo>
                          <a:pt x="202" y="165"/>
                        </a:lnTo>
                        <a:lnTo>
                          <a:pt x="202" y="165"/>
                        </a:lnTo>
                        <a:lnTo>
                          <a:pt x="202" y="166"/>
                        </a:lnTo>
                        <a:lnTo>
                          <a:pt x="202" y="166"/>
                        </a:lnTo>
                        <a:lnTo>
                          <a:pt x="202" y="166"/>
                        </a:lnTo>
                        <a:lnTo>
                          <a:pt x="202" y="166"/>
                        </a:lnTo>
                        <a:lnTo>
                          <a:pt x="202" y="166"/>
                        </a:lnTo>
                        <a:lnTo>
                          <a:pt x="202" y="166"/>
                        </a:lnTo>
                        <a:lnTo>
                          <a:pt x="202" y="166"/>
                        </a:lnTo>
                        <a:lnTo>
                          <a:pt x="202" y="166"/>
                        </a:lnTo>
                        <a:lnTo>
                          <a:pt x="202" y="166"/>
                        </a:lnTo>
                        <a:lnTo>
                          <a:pt x="202" y="166"/>
                        </a:lnTo>
                        <a:lnTo>
                          <a:pt x="202" y="167"/>
                        </a:lnTo>
                        <a:lnTo>
                          <a:pt x="202" y="167"/>
                        </a:lnTo>
                        <a:lnTo>
                          <a:pt x="202" y="167"/>
                        </a:lnTo>
                        <a:lnTo>
                          <a:pt x="202" y="167"/>
                        </a:lnTo>
                        <a:lnTo>
                          <a:pt x="202" y="167"/>
                        </a:lnTo>
                        <a:lnTo>
                          <a:pt x="202" y="167"/>
                        </a:lnTo>
                        <a:lnTo>
                          <a:pt x="202" y="167"/>
                        </a:lnTo>
                        <a:lnTo>
                          <a:pt x="202" y="167"/>
                        </a:lnTo>
                        <a:lnTo>
                          <a:pt x="202" y="168"/>
                        </a:lnTo>
                        <a:lnTo>
                          <a:pt x="202" y="168"/>
                        </a:lnTo>
                        <a:lnTo>
                          <a:pt x="202" y="168"/>
                        </a:lnTo>
                        <a:lnTo>
                          <a:pt x="202" y="168"/>
                        </a:lnTo>
                        <a:lnTo>
                          <a:pt x="202" y="168"/>
                        </a:lnTo>
                        <a:lnTo>
                          <a:pt x="202" y="168"/>
                        </a:lnTo>
                        <a:lnTo>
                          <a:pt x="202" y="168"/>
                        </a:lnTo>
                        <a:lnTo>
                          <a:pt x="202" y="168"/>
                        </a:lnTo>
                        <a:lnTo>
                          <a:pt x="202" y="168"/>
                        </a:lnTo>
                        <a:lnTo>
                          <a:pt x="202" y="169"/>
                        </a:lnTo>
                        <a:lnTo>
                          <a:pt x="202" y="169"/>
                        </a:lnTo>
                        <a:lnTo>
                          <a:pt x="202" y="169"/>
                        </a:lnTo>
                        <a:lnTo>
                          <a:pt x="202" y="169"/>
                        </a:lnTo>
                        <a:lnTo>
                          <a:pt x="202" y="169"/>
                        </a:lnTo>
                        <a:lnTo>
                          <a:pt x="202" y="169"/>
                        </a:lnTo>
                        <a:lnTo>
                          <a:pt x="202" y="169"/>
                        </a:lnTo>
                        <a:lnTo>
                          <a:pt x="202" y="169"/>
                        </a:lnTo>
                        <a:lnTo>
                          <a:pt x="202" y="169"/>
                        </a:lnTo>
                        <a:lnTo>
                          <a:pt x="202" y="169"/>
                        </a:lnTo>
                        <a:lnTo>
                          <a:pt x="202" y="170"/>
                        </a:lnTo>
                        <a:lnTo>
                          <a:pt x="202" y="170"/>
                        </a:lnTo>
                        <a:lnTo>
                          <a:pt x="202" y="170"/>
                        </a:lnTo>
                        <a:lnTo>
                          <a:pt x="202" y="170"/>
                        </a:lnTo>
                        <a:lnTo>
                          <a:pt x="202" y="170"/>
                        </a:lnTo>
                        <a:lnTo>
                          <a:pt x="202" y="170"/>
                        </a:lnTo>
                        <a:lnTo>
                          <a:pt x="202" y="170"/>
                        </a:lnTo>
                        <a:lnTo>
                          <a:pt x="202" y="171"/>
                        </a:lnTo>
                        <a:lnTo>
                          <a:pt x="202" y="171"/>
                        </a:lnTo>
                        <a:lnTo>
                          <a:pt x="202" y="171"/>
                        </a:lnTo>
                        <a:lnTo>
                          <a:pt x="202" y="171"/>
                        </a:lnTo>
                        <a:lnTo>
                          <a:pt x="202" y="171"/>
                        </a:lnTo>
                        <a:lnTo>
                          <a:pt x="202" y="171"/>
                        </a:lnTo>
                        <a:lnTo>
                          <a:pt x="202" y="171"/>
                        </a:lnTo>
                        <a:lnTo>
                          <a:pt x="202" y="171"/>
                        </a:lnTo>
                        <a:lnTo>
                          <a:pt x="202" y="171"/>
                        </a:lnTo>
                        <a:lnTo>
                          <a:pt x="202" y="172"/>
                        </a:lnTo>
                        <a:lnTo>
                          <a:pt x="202" y="172"/>
                        </a:lnTo>
                        <a:lnTo>
                          <a:pt x="202" y="172"/>
                        </a:lnTo>
                        <a:lnTo>
                          <a:pt x="202" y="172"/>
                        </a:lnTo>
                        <a:lnTo>
                          <a:pt x="202" y="172"/>
                        </a:lnTo>
                        <a:lnTo>
                          <a:pt x="202" y="172"/>
                        </a:lnTo>
                        <a:lnTo>
                          <a:pt x="202" y="172"/>
                        </a:lnTo>
                        <a:lnTo>
                          <a:pt x="202" y="172"/>
                        </a:lnTo>
                        <a:lnTo>
                          <a:pt x="202" y="172"/>
                        </a:lnTo>
                        <a:lnTo>
                          <a:pt x="202" y="173"/>
                        </a:lnTo>
                        <a:lnTo>
                          <a:pt x="202" y="172"/>
                        </a:lnTo>
                        <a:lnTo>
                          <a:pt x="202" y="173"/>
                        </a:lnTo>
                        <a:lnTo>
                          <a:pt x="202" y="173"/>
                        </a:lnTo>
                        <a:lnTo>
                          <a:pt x="202" y="173"/>
                        </a:lnTo>
                        <a:lnTo>
                          <a:pt x="202" y="173"/>
                        </a:lnTo>
                        <a:lnTo>
                          <a:pt x="202" y="173"/>
                        </a:lnTo>
                        <a:lnTo>
                          <a:pt x="202" y="173"/>
                        </a:lnTo>
                        <a:lnTo>
                          <a:pt x="202" y="173"/>
                        </a:lnTo>
                        <a:lnTo>
                          <a:pt x="202" y="173"/>
                        </a:lnTo>
                        <a:lnTo>
                          <a:pt x="202" y="173"/>
                        </a:lnTo>
                        <a:lnTo>
                          <a:pt x="202" y="174"/>
                        </a:lnTo>
                        <a:lnTo>
                          <a:pt x="203" y="174"/>
                        </a:lnTo>
                        <a:lnTo>
                          <a:pt x="203" y="174"/>
                        </a:lnTo>
                        <a:lnTo>
                          <a:pt x="203" y="174"/>
                        </a:lnTo>
                        <a:lnTo>
                          <a:pt x="203" y="174"/>
                        </a:lnTo>
                        <a:lnTo>
                          <a:pt x="203" y="174"/>
                        </a:lnTo>
                        <a:lnTo>
                          <a:pt x="203" y="174"/>
                        </a:lnTo>
                        <a:lnTo>
                          <a:pt x="203" y="175"/>
                        </a:lnTo>
                        <a:lnTo>
                          <a:pt x="203" y="175"/>
                        </a:lnTo>
                        <a:lnTo>
                          <a:pt x="203" y="175"/>
                        </a:lnTo>
                        <a:lnTo>
                          <a:pt x="203" y="175"/>
                        </a:lnTo>
                        <a:lnTo>
                          <a:pt x="203" y="175"/>
                        </a:lnTo>
                        <a:lnTo>
                          <a:pt x="203" y="175"/>
                        </a:lnTo>
                        <a:lnTo>
                          <a:pt x="203" y="175"/>
                        </a:lnTo>
                        <a:lnTo>
                          <a:pt x="203" y="175"/>
                        </a:lnTo>
                        <a:lnTo>
                          <a:pt x="203" y="176"/>
                        </a:lnTo>
                        <a:lnTo>
                          <a:pt x="203" y="176"/>
                        </a:lnTo>
                        <a:lnTo>
                          <a:pt x="203" y="176"/>
                        </a:lnTo>
                        <a:lnTo>
                          <a:pt x="203" y="176"/>
                        </a:lnTo>
                        <a:lnTo>
                          <a:pt x="203" y="176"/>
                        </a:lnTo>
                        <a:lnTo>
                          <a:pt x="203" y="176"/>
                        </a:lnTo>
                        <a:lnTo>
                          <a:pt x="203" y="176"/>
                        </a:lnTo>
                        <a:lnTo>
                          <a:pt x="203" y="176"/>
                        </a:lnTo>
                        <a:lnTo>
                          <a:pt x="203" y="176"/>
                        </a:lnTo>
                        <a:lnTo>
                          <a:pt x="203" y="176"/>
                        </a:lnTo>
                        <a:lnTo>
                          <a:pt x="203" y="177"/>
                        </a:lnTo>
                        <a:lnTo>
                          <a:pt x="203" y="177"/>
                        </a:lnTo>
                        <a:lnTo>
                          <a:pt x="203" y="177"/>
                        </a:lnTo>
                        <a:lnTo>
                          <a:pt x="203" y="177"/>
                        </a:lnTo>
                        <a:lnTo>
                          <a:pt x="203" y="177"/>
                        </a:lnTo>
                        <a:lnTo>
                          <a:pt x="203" y="177"/>
                        </a:lnTo>
                        <a:lnTo>
                          <a:pt x="203" y="177"/>
                        </a:lnTo>
                        <a:lnTo>
                          <a:pt x="203" y="177"/>
                        </a:lnTo>
                        <a:lnTo>
                          <a:pt x="203" y="177"/>
                        </a:lnTo>
                        <a:lnTo>
                          <a:pt x="203" y="177"/>
                        </a:lnTo>
                        <a:lnTo>
                          <a:pt x="203" y="178"/>
                        </a:lnTo>
                        <a:lnTo>
                          <a:pt x="203" y="178"/>
                        </a:lnTo>
                        <a:lnTo>
                          <a:pt x="203" y="178"/>
                        </a:lnTo>
                        <a:lnTo>
                          <a:pt x="203" y="178"/>
                        </a:lnTo>
                        <a:lnTo>
                          <a:pt x="203" y="178"/>
                        </a:lnTo>
                        <a:lnTo>
                          <a:pt x="203" y="178"/>
                        </a:lnTo>
                        <a:lnTo>
                          <a:pt x="203" y="178"/>
                        </a:lnTo>
                        <a:lnTo>
                          <a:pt x="203" y="179"/>
                        </a:lnTo>
                        <a:lnTo>
                          <a:pt x="203" y="178"/>
                        </a:lnTo>
                        <a:lnTo>
                          <a:pt x="203" y="178"/>
                        </a:lnTo>
                        <a:lnTo>
                          <a:pt x="203" y="179"/>
                        </a:lnTo>
                        <a:lnTo>
                          <a:pt x="203" y="179"/>
                        </a:lnTo>
                        <a:lnTo>
                          <a:pt x="203" y="179"/>
                        </a:lnTo>
                        <a:lnTo>
                          <a:pt x="203" y="179"/>
                        </a:lnTo>
                        <a:lnTo>
                          <a:pt x="203" y="179"/>
                        </a:lnTo>
                        <a:lnTo>
                          <a:pt x="203" y="179"/>
                        </a:lnTo>
                        <a:lnTo>
                          <a:pt x="203" y="179"/>
                        </a:lnTo>
                        <a:lnTo>
                          <a:pt x="203" y="179"/>
                        </a:lnTo>
                        <a:lnTo>
                          <a:pt x="203" y="179"/>
                        </a:lnTo>
                        <a:lnTo>
                          <a:pt x="203" y="180"/>
                        </a:lnTo>
                        <a:lnTo>
                          <a:pt x="203" y="180"/>
                        </a:lnTo>
                        <a:lnTo>
                          <a:pt x="203" y="180"/>
                        </a:lnTo>
                        <a:lnTo>
                          <a:pt x="203" y="180"/>
                        </a:lnTo>
                        <a:lnTo>
                          <a:pt x="203" y="180"/>
                        </a:lnTo>
                        <a:lnTo>
                          <a:pt x="203" y="180"/>
                        </a:lnTo>
                        <a:lnTo>
                          <a:pt x="203" y="180"/>
                        </a:lnTo>
                        <a:lnTo>
                          <a:pt x="203" y="181"/>
                        </a:lnTo>
                        <a:lnTo>
                          <a:pt x="203" y="180"/>
                        </a:lnTo>
                        <a:lnTo>
                          <a:pt x="203" y="181"/>
                        </a:lnTo>
                        <a:lnTo>
                          <a:pt x="203" y="181"/>
                        </a:lnTo>
                        <a:lnTo>
                          <a:pt x="203" y="181"/>
                        </a:lnTo>
                        <a:lnTo>
                          <a:pt x="203" y="181"/>
                        </a:lnTo>
                        <a:lnTo>
                          <a:pt x="203" y="181"/>
                        </a:lnTo>
                        <a:lnTo>
                          <a:pt x="203" y="181"/>
                        </a:lnTo>
                        <a:lnTo>
                          <a:pt x="203" y="181"/>
                        </a:lnTo>
                        <a:lnTo>
                          <a:pt x="203" y="181"/>
                        </a:lnTo>
                        <a:lnTo>
                          <a:pt x="203" y="182"/>
                        </a:lnTo>
                        <a:lnTo>
                          <a:pt x="203" y="182"/>
                        </a:lnTo>
                        <a:lnTo>
                          <a:pt x="203" y="182"/>
                        </a:lnTo>
                        <a:lnTo>
                          <a:pt x="203" y="182"/>
                        </a:lnTo>
                        <a:lnTo>
                          <a:pt x="203" y="182"/>
                        </a:lnTo>
                        <a:lnTo>
                          <a:pt x="203" y="182"/>
                        </a:lnTo>
                        <a:lnTo>
                          <a:pt x="203" y="182"/>
                        </a:lnTo>
                        <a:lnTo>
                          <a:pt x="203" y="182"/>
                        </a:lnTo>
                        <a:lnTo>
                          <a:pt x="203" y="182"/>
                        </a:lnTo>
                        <a:lnTo>
                          <a:pt x="203" y="183"/>
                        </a:lnTo>
                        <a:lnTo>
                          <a:pt x="203" y="183"/>
                        </a:lnTo>
                        <a:lnTo>
                          <a:pt x="203" y="183"/>
                        </a:lnTo>
                        <a:lnTo>
                          <a:pt x="203" y="183"/>
                        </a:lnTo>
                        <a:lnTo>
                          <a:pt x="203" y="183"/>
                        </a:lnTo>
                        <a:lnTo>
                          <a:pt x="203" y="183"/>
                        </a:lnTo>
                        <a:lnTo>
                          <a:pt x="203" y="183"/>
                        </a:lnTo>
                        <a:lnTo>
                          <a:pt x="203" y="184"/>
                        </a:lnTo>
                        <a:lnTo>
                          <a:pt x="203" y="183"/>
                        </a:lnTo>
                        <a:lnTo>
                          <a:pt x="203" y="183"/>
                        </a:lnTo>
                        <a:lnTo>
                          <a:pt x="203" y="184"/>
                        </a:lnTo>
                        <a:lnTo>
                          <a:pt x="203" y="184"/>
                        </a:lnTo>
                        <a:lnTo>
                          <a:pt x="203" y="184"/>
                        </a:lnTo>
                        <a:lnTo>
                          <a:pt x="203" y="184"/>
                        </a:lnTo>
                        <a:lnTo>
                          <a:pt x="203" y="184"/>
                        </a:lnTo>
                        <a:lnTo>
                          <a:pt x="203" y="184"/>
                        </a:lnTo>
                        <a:lnTo>
                          <a:pt x="203" y="184"/>
                        </a:lnTo>
                        <a:lnTo>
                          <a:pt x="203" y="184"/>
                        </a:lnTo>
                        <a:lnTo>
                          <a:pt x="203" y="184"/>
                        </a:lnTo>
                        <a:lnTo>
                          <a:pt x="203" y="185"/>
                        </a:lnTo>
                        <a:lnTo>
                          <a:pt x="203" y="185"/>
                        </a:lnTo>
                        <a:lnTo>
                          <a:pt x="203" y="185"/>
                        </a:lnTo>
                        <a:lnTo>
                          <a:pt x="203" y="185"/>
                        </a:lnTo>
                        <a:lnTo>
                          <a:pt x="203" y="185"/>
                        </a:lnTo>
                        <a:lnTo>
                          <a:pt x="203" y="185"/>
                        </a:lnTo>
                        <a:lnTo>
                          <a:pt x="203" y="185"/>
                        </a:lnTo>
                        <a:lnTo>
                          <a:pt x="203" y="185"/>
                        </a:lnTo>
                        <a:lnTo>
                          <a:pt x="203" y="185"/>
                        </a:lnTo>
                        <a:lnTo>
                          <a:pt x="203" y="186"/>
                        </a:lnTo>
                        <a:lnTo>
                          <a:pt x="204" y="186"/>
                        </a:lnTo>
                        <a:lnTo>
                          <a:pt x="204" y="186"/>
                        </a:lnTo>
                        <a:lnTo>
                          <a:pt x="204" y="186"/>
                        </a:lnTo>
                        <a:lnTo>
                          <a:pt x="204" y="186"/>
                        </a:lnTo>
                        <a:lnTo>
                          <a:pt x="204" y="186"/>
                        </a:lnTo>
                        <a:lnTo>
                          <a:pt x="204" y="186"/>
                        </a:lnTo>
                        <a:lnTo>
                          <a:pt x="204" y="186"/>
                        </a:lnTo>
                        <a:lnTo>
                          <a:pt x="204" y="186"/>
                        </a:lnTo>
                        <a:lnTo>
                          <a:pt x="204" y="186"/>
                        </a:lnTo>
                        <a:lnTo>
                          <a:pt x="204" y="187"/>
                        </a:lnTo>
                        <a:lnTo>
                          <a:pt x="204" y="187"/>
                        </a:lnTo>
                        <a:lnTo>
                          <a:pt x="204" y="187"/>
                        </a:lnTo>
                        <a:lnTo>
                          <a:pt x="204" y="187"/>
                        </a:lnTo>
                        <a:lnTo>
                          <a:pt x="204" y="187"/>
                        </a:lnTo>
                        <a:lnTo>
                          <a:pt x="204" y="187"/>
                        </a:lnTo>
                        <a:lnTo>
                          <a:pt x="204" y="187"/>
                        </a:lnTo>
                        <a:lnTo>
                          <a:pt x="204" y="187"/>
                        </a:lnTo>
                        <a:lnTo>
                          <a:pt x="204" y="188"/>
                        </a:lnTo>
                        <a:lnTo>
                          <a:pt x="204" y="188"/>
                        </a:lnTo>
                        <a:lnTo>
                          <a:pt x="204" y="188"/>
                        </a:lnTo>
                        <a:lnTo>
                          <a:pt x="204" y="188"/>
                        </a:lnTo>
                        <a:lnTo>
                          <a:pt x="204" y="188"/>
                        </a:lnTo>
                        <a:lnTo>
                          <a:pt x="204" y="188"/>
                        </a:lnTo>
                        <a:lnTo>
                          <a:pt x="204" y="188"/>
                        </a:lnTo>
                        <a:lnTo>
                          <a:pt x="204" y="188"/>
                        </a:lnTo>
                        <a:lnTo>
                          <a:pt x="204" y="188"/>
                        </a:lnTo>
                        <a:lnTo>
                          <a:pt x="204" y="188"/>
                        </a:lnTo>
                        <a:lnTo>
                          <a:pt x="204" y="189"/>
                        </a:lnTo>
                        <a:lnTo>
                          <a:pt x="204" y="189"/>
                        </a:lnTo>
                        <a:lnTo>
                          <a:pt x="204" y="189"/>
                        </a:lnTo>
                        <a:lnTo>
                          <a:pt x="204" y="189"/>
                        </a:lnTo>
                        <a:lnTo>
                          <a:pt x="204" y="189"/>
                        </a:lnTo>
                        <a:lnTo>
                          <a:pt x="204" y="189"/>
                        </a:lnTo>
                        <a:lnTo>
                          <a:pt x="204" y="189"/>
                        </a:lnTo>
                        <a:lnTo>
                          <a:pt x="204" y="189"/>
                        </a:lnTo>
                        <a:lnTo>
                          <a:pt x="204" y="189"/>
                        </a:lnTo>
                        <a:lnTo>
                          <a:pt x="204" y="189"/>
                        </a:lnTo>
                        <a:lnTo>
                          <a:pt x="204" y="190"/>
                        </a:lnTo>
                        <a:lnTo>
                          <a:pt x="204" y="190"/>
                        </a:lnTo>
                        <a:lnTo>
                          <a:pt x="204" y="190"/>
                        </a:lnTo>
                        <a:lnTo>
                          <a:pt x="204" y="190"/>
                        </a:lnTo>
                        <a:lnTo>
                          <a:pt x="204" y="190"/>
                        </a:lnTo>
                        <a:lnTo>
                          <a:pt x="204" y="190"/>
                        </a:lnTo>
                        <a:lnTo>
                          <a:pt x="204" y="190"/>
                        </a:lnTo>
                        <a:lnTo>
                          <a:pt x="204" y="191"/>
                        </a:lnTo>
                        <a:lnTo>
                          <a:pt x="204" y="190"/>
                        </a:lnTo>
                        <a:lnTo>
                          <a:pt x="204" y="191"/>
                        </a:lnTo>
                        <a:lnTo>
                          <a:pt x="204" y="191"/>
                        </a:lnTo>
                        <a:lnTo>
                          <a:pt x="204" y="191"/>
                        </a:lnTo>
                        <a:lnTo>
                          <a:pt x="204" y="191"/>
                        </a:lnTo>
                        <a:lnTo>
                          <a:pt x="204" y="191"/>
                        </a:lnTo>
                        <a:lnTo>
                          <a:pt x="204" y="191"/>
                        </a:lnTo>
                        <a:lnTo>
                          <a:pt x="204" y="191"/>
                        </a:lnTo>
                        <a:lnTo>
                          <a:pt x="204" y="191"/>
                        </a:lnTo>
                        <a:lnTo>
                          <a:pt x="204" y="191"/>
                        </a:lnTo>
                        <a:lnTo>
                          <a:pt x="204" y="191"/>
                        </a:lnTo>
                        <a:lnTo>
                          <a:pt x="204" y="191"/>
                        </a:lnTo>
                        <a:lnTo>
                          <a:pt x="204" y="192"/>
                        </a:lnTo>
                        <a:lnTo>
                          <a:pt x="204" y="192"/>
                        </a:lnTo>
                        <a:lnTo>
                          <a:pt x="204" y="192"/>
                        </a:lnTo>
                        <a:lnTo>
                          <a:pt x="204" y="192"/>
                        </a:lnTo>
                        <a:lnTo>
                          <a:pt x="204" y="192"/>
                        </a:lnTo>
                        <a:lnTo>
                          <a:pt x="204" y="192"/>
                        </a:lnTo>
                        <a:lnTo>
                          <a:pt x="204" y="192"/>
                        </a:lnTo>
                        <a:lnTo>
                          <a:pt x="204" y="192"/>
                        </a:lnTo>
                        <a:lnTo>
                          <a:pt x="204" y="193"/>
                        </a:lnTo>
                        <a:lnTo>
                          <a:pt x="204" y="193"/>
                        </a:lnTo>
                        <a:lnTo>
                          <a:pt x="204" y="193"/>
                        </a:lnTo>
                        <a:lnTo>
                          <a:pt x="204" y="193"/>
                        </a:lnTo>
                        <a:lnTo>
                          <a:pt x="204" y="193"/>
                        </a:lnTo>
                        <a:lnTo>
                          <a:pt x="204" y="193"/>
                        </a:lnTo>
                        <a:lnTo>
                          <a:pt x="204" y="193"/>
                        </a:lnTo>
                        <a:lnTo>
                          <a:pt x="204" y="193"/>
                        </a:lnTo>
                        <a:lnTo>
                          <a:pt x="204" y="193"/>
                        </a:lnTo>
                        <a:lnTo>
                          <a:pt x="204" y="194"/>
                        </a:lnTo>
                        <a:lnTo>
                          <a:pt x="204" y="194"/>
                        </a:lnTo>
                        <a:lnTo>
                          <a:pt x="204" y="194"/>
                        </a:lnTo>
                        <a:lnTo>
                          <a:pt x="204" y="194"/>
                        </a:lnTo>
                        <a:lnTo>
                          <a:pt x="204" y="194"/>
                        </a:lnTo>
                        <a:lnTo>
                          <a:pt x="204" y="194"/>
                        </a:lnTo>
                        <a:lnTo>
                          <a:pt x="204" y="194"/>
                        </a:lnTo>
                        <a:lnTo>
                          <a:pt x="204" y="194"/>
                        </a:lnTo>
                        <a:lnTo>
                          <a:pt x="204" y="194"/>
                        </a:lnTo>
                        <a:lnTo>
                          <a:pt x="204" y="194"/>
                        </a:lnTo>
                        <a:lnTo>
                          <a:pt x="204" y="195"/>
                        </a:lnTo>
                        <a:lnTo>
                          <a:pt x="204" y="194"/>
                        </a:lnTo>
                        <a:lnTo>
                          <a:pt x="204" y="195"/>
                        </a:lnTo>
                        <a:lnTo>
                          <a:pt x="204" y="195"/>
                        </a:lnTo>
                        <a:lnTo>
                          <a:pt x="204" y="195"/>
                        </a:lnTo>
                        <a:lnTo>
                          <a:pt x="204" y="195"/>
                        </a:lnTo>
                        <a:lnTo>
                          <a:pt x="204" y="195"/>
                        </a:lnTo>
                        <a:lnTo>
                          <a:pt x="204" y="195"/>
                        </a:lnTo>
                        <a:lnTo>
                          <a:pt x="204" y="195"/>
                        </a:lnTo>
                        <a:lnTo>
                          <a:pt x="204" y="196"/>
                        </a:lnTo>
                        <a:lnTo>
                          <a:pt x="204" y="196"/>
                        </a:lnTo>
                        <a:lnTo>
                          <a:pt x="204" y="196"/>
                        </a:lnTo>
                        <a:lnTo>
                          <a:pt x="204" y="196"/>
                        </a:lnTo>
                        <a:lnTo>
                          <a:pt x="204" y="196"/>
                        </a:lnTo>
                        <a:lnTo>
                          <a:pt x="205" y="196"/>
                        </a:lnTo>
                        <a:lnTo>
                          <a:pt x="205" y="196"/>
                        </a:lnTo>
                        <a:lnTo>
                          <a:pt x="205" y="196"/>
                        </a:lnTo>
                        <a:lnTo>
                          <a:pt x="205" y="196"/>
                        </a:lnTo>
                        <a:lnTo>
                          <a:pt x="205" y="196"/>
                        </a:lnTo>
                        <a:lnTo>
                          <a:pt x="205" y="197"/>
                        </a:lnTo>
                        <a:lnTo>
                          <a:pt x="205" y="197"/>
                        </a:lnTo>
                        <a:lnTo>
                          <a:pt x="205" y="197"/>
                        </a:lnTo>
                        <a:lnTo>
                          <a:pt x="205" y="197"/>
                        </a:lnTo>
                        <a:lnTo>
                          <a:pt x="205" y="197"/>
                        </a:lnTo>
                        <a:lnTo>
                          <a:pt x="205" y="197"/>
                        </a:lnTo>
                        <a:lnTo>
                          <a:pt x="205" y="197"/>
                        </a:lnTo>
                        <a:lnTo>
                          <a:pt x="205" y="197"/>
                        </a:lnTo>
                        <a:lnTo>
                          <a:pt x="205" y="197"/>
                        </a:lnTo>
                        <a:lnTo>
                          <a:pt x="205" y="197"/>
                        </a:lnTo>
                        <a:lnTo>
                          <a:pt x="205" y="198"/>
                        </a:lnTo>
                        <a:lnTo>
                          <a:pt x="205" y="197"/>
                        </a:lnTo>
                        <a:lnTo>
                          <a:pt x="205" y="198"/>
                        </a:lnTo>
                        <a:lnTo>
                          <a:pt x="205" y="198"/>
                        </a:lnTo>
                        <a:lnTo>
                          <a:pt x="205" y="198"/>
                        </a:lnTo>
                        <a:lnTo>
                          <a:pt x="205" y="198"/>
                        </a:lnTo>
                        <a:lnTo>
                          <a:pt x="205" y="198"/>
                        </a:lnTo>
                        <a:lnTo>
                          <a:pt x="205" y="198"/>
                        </a:lnTo>
                        <a:lnTo>
                          <a:pt x="205" y="198"/>
                        </a:lnTo>
                        <a:lnTo>
                          <a:pt x="205" y="199"/>
                        </a:lnTo>
                        <a:lnTo>
                          <a:pt x="205" y="199"/>
                        </a:lnTo>
                        <a:lnTo>
                          <a:pt x="205" y="199"/>
                        </a:lnTo>
                        <a:lnTo>
                          <a:pt x="205" y="199"/>
                        </a:lnTo>
                        <a:lnTo>
                          <a:pt x="205" y="199"/>
                        </a:lnTo>
                        <a:lnTo>
                          <a:pt x="205" y="199"/>
                        </a:lnTo>
                        <a:lnTo>
                          <a:pt x="205" y="199"/>
                        </a:lnTo>
                        <a:lnTo>
                          <a:pt x="205" y="199"/>
                        </a:lnTo>
                        <a:lnTo>
                          <a:pt x="205" y="199"/>
                        </a:lnTo>
                        <a:lnTo>
                          <a:pt x="205" y="199"/>
                        </a:lnTo>
                        <a:lnTo>
                          <a:pt x="205" y="200"/>
                        </a:lnTo>
                        <a:lnTo>
                          <a:pt x="205" y="200"/>
                        </a:lnTo>
                        <a:lnTo>
                          <a:pt x="205" y="200"/>
                        </a:lnTo>
                        <a:lnTo>
                          <a:pt x="205" y="200"/>
                        </a:lnTo>
                        <a:lnTo>
                          <a:pt x="205" y="200"/>
                        </a:lnTo>
                        <a:lnTo>
                          <a:pt x="205" y="200"/>
                        </a:lnTo>
                        <a:lnTo>
                          <a:pt x="205" y="200"/>
                        </a:lnTo>
                        <a:lnTo>
                          <a:pt x="205" y="201"/>
                        </a:lnTo>
                        <a:lnTo>
                          <a:pt x="205" y="201"/>
                        </a:lnTo>
                        <a:lnTo>
                          <a:pt x="205" y="200"/>
                        </a:lnTo>
                        <a:lnTo>
                          <a:pt x="205" y="201"/>
                        </a:lnTo>
                        <a:lnTo>
                          <a:pt x="205" y="201"/>
                        </a:lnTo>
                        <a:lnTo>
                          <a:pt x="205" y="201"/>
                        </a:lnTo>
                        <a:lnTo>
                          <a:pt x="205" y="201"/>
                        </a:lnTo>
                        <a:lnTo>
                          <a:pt x="205" y="201"/>
                        </a:lnTo>
                        <a:lnTo>
                          <a:pt x="205" y="201"/>
                        </a:lnTo>
                        <a:lnTo>
                          <a:pt x="205" y="201"/>
                        </a:lnTo>
                        <a:lnTo>
                          <a:pt x="205" y="201"/>
                        </a:lnTo>
                        <a:lnTo>
                          <a:pt x="205" y="202"/>
                        </a:lnTo>
                        <a:lnTo>
                          <a:pt x="205" y="202"/>
                        </a:lnTo>
                        <a:lnTo>
                          <a:pt x="205" y="202"/>
                        </a:lnTo>
                        <a:lnTo>
                          <a:pt x="205" y="202"/>
                        </a:lnTo>
                        <a:lnTo>
                          <a:pt x="205" y="202"/>
                        </a:lnTo>
                        <a:lnTo>
                          <a:pt x="205" y="202"/>
                        </a:lnTo>
                        <a:lnTo>
                          <a:pt x="205" y="202"/>
                        </a:lnTo>
                        <a:lnTo>
                          <a:pt x="205" y="202"/>
                        </a:lnTo>
                        <a:lnTo>
                          <a:pt x="205" y="202"/>
                        </a:lnTo>
                        <a:lnTo>
                          <a:pt x="205" y="203"/>
                        </a:lnTo>
                        <a:lnTo>
                          <a:pt x="205" y="202"/>
                        </a:lnTo>
                        <a:lnTo>
                          <a:pt x="205" y="203"/>
                        </a:lnTo>
                        <a:lnTo>
                          <a:pt x="205" y="203"/>
                        </a:lnTo>
                        <a:lnTo>
                          <a:pt x="205" y="203"/>
                        </a:lnTo>
                        <a:lnTo>
                          <a:pt x="205" y="203"/>
                        </a:lnTo>
                        <a:lnTo>
                          <a:pt x="205" y="203"/>
                        </a:lnTo>
                        <a:lnTo>
                          <a:pt x="205" y="203"/>
                        </a:lnTo>
                        <a:lnTo>
                          <a:pt x="205" y="203"/>
                        </a:lnTo>
                        <a:lnTo>
                          <a:pt x="205" y="203"/>
                        </a:lnTo>
                        <a:lnTo>
                          <a:pt x="205" y="204"/>
                        </a:lnTo>
                        <a:lnTo>
                          <a:pt x="205" y="204"/>
                        </a:lnTo>
                        <a:lnTo>
                          <a:pt x="205" y="204"/>
                        </a:lnTo>
                        <a:lnTo>
                          <a:pt x="205" y="204"/>
                        </a:lnTo>
                        <a:lnTo>
                          <a:pt x="205" y="204"/>
                        </a:lnTo>
                        <a:lnTo>
                          <a:pt x="205" y="204"/>
                        </a:lnTo>
                        <a:lnTo>
                          <a:pt x="205" y="204"/>
                        </a:lnTo>
                        <a:lnTo>
                          <a:pt x="205" y="204"/>
                        </a:lnTo>
                        <a:lnTo>
                          <a:pt x="205" y="204"/>
                        </a:lnTo>
                        <a:lnTo>
                          <a:pt x="205" y="204"/>
                        </a:lnTo>
                        <a:lnTo>
                          <a:pt x="205" y="204"/>
                        </a:lnTo>
                        <a:lnTo>
                          <a:pt x="205" y="205"/>
                        </a:lnTo>
                        <a:lnTo>
                          <a:pt x="205" y="205"/>
                        </a:lnTo>
                        <a:lnTo>
                          <a:pt x="205" y="205"/>
                        </a:lnTo>
                        <a:lnTo>
                          <a:pt x="205" y="205"/>
                        </a:lnTo>
                        <a:lnTo>
                          <a:pt x="205" y="205"/>
                        </a:lnTo>
                        <a:lnTo>
                          <a:pt x="205" y="205"/>
                        </a:lnTo>
                        <a:lnTo>
                          <a:pt x="205" y="205"/>
                        </a:lnTo>
                        <a:lnTo>
                          <a:pt x="205" y="205"/>
                        </a:lnTo>
                        <a:lnTo>
                          <a:pt x="205" y="205"/>
                        </a:lnTo>
                        <a:lnTo>
                          <a:pt x="205" y="205"/>
                        </a:lnTo>
                        <a:lnTo>
                          <a:pt x="205" y="206"/>
                        </a:lnTo>
                        <a:lnTo>
                          <a:pt x="205" y="206"/>
                        </a:lnTo>
                        <a:lnTo>
                          <a:pt x="205" y="206"/>
                        </a:lnTo>
                        <a:lnTo>
                          <a:pt x="205" y="206"/>
                        </a:lnTo>
                        <a:lnTo>
                          <a:pt x="205" y="206"/>
                        </a:lnTo>
                        <a:lnTo>
                          <a:pt x="205" y="206"/>
                        </a:lnTo>
                        <a:lnTo>
                          <a:pt x="205" y="206"/>
                        </a:lnTo>
                        <a:lnTo>
                          <a:pt x="205" y="206"/>
                        </a:lnTo>
                        <a:lnTo>
                          <a:pt x="205" y="206"/>
                        </a:lnTo>
                        <a:lnTo>
                          <a:pt x="205" y="206"/>
                        </a:lnTo>
                        <a:lnTo>
                          <a:pt x="205" y="207"/>
                        </a:lnTo>
                        <a:lnTo>
                          <a:pt x="205" y="207"/>
                        </a:lnTo>
                        <a:lnTo>
                          <a:pt x="205" y="207"/>
                        </a:lnTo>
                        <a:lnTo>
                          <a:pt x="205" y="207"/>
                        </a:lnTo>
                        <a:lnTo>
                          <a:pt x="205" y="207"/>
                        </a:lnTo>
                        <a:lnTo>
                          <a:pt x="205" y="207"/>
                        </a:lnTo>
                        <a:lnTo>
                          <a:pt x="206" y="207"/>
                        </a:lnTo>
                        <a:lnTo>
                          <a:pt x="206" y="207"/>
                        </a:lnTo>
                        <a:lnTo>
                          <a:pt x="206" y="207"/>
                        </a:lnTo>
                        <a:lnTo>
                          <a:pt x="206" y="207"/>
                        </a:lnTo>
                        <a:lnTo>
                          <a:pt x="206" y="208"/>
                        </a:lnTo>
                        <a:lnTo>
                          <a:pt x="206" y="208"/>
                        </a:lnTo>
                        <a:lnTo>
                          <a:pt x="206" y="208"/>
                        </a:lnTo>
                        <a:lnTo>
                          <a:pt x="206" y="208"/>
                        </a:lnTo>
                        <a:lnTo>
                          <a:pt x="206" y="208"/>
                        </a:lnTo>
                        <a:lnTo>
                          <a:pt x="206" y="208"/>
                        </a:lnTo>
                        <a:lnTo>
                          <a:pt x="206" y="208"/>
                        </a:lnTo>
                        <a:lnTo>
                          <a:pt x="206" y="208"/>
                        </a:lnTo>
                        <a:lnTo>
                          <a:pt x="206" y="209"/>
                        </a:lnTo>
                        <a:lnTo>
                          <a:pt x="206" y="209"/>
                        </a:lnTo>
                        <a:lnTo>
                          <a:pt x="206" y="209"/>
                        </a:lnTo>
                        <a:lnTo>
                          <a:pt x="206" y="209"/>
                        </a:lnTo>
                        <a:lnTo>
                          <a:pt x="206" y="209"/>
                        </a:lnTo>
                        <a:lnTo>
                          <a:pt x="206" y="209"/>
                        </a:lnTo>
                        <a:lnTo>
                          <a:pt x="206" y="209"/>
                        </a:lnTo>
                        <a:lnTo>
                          <a:pt x="206" y="209"/>
                        </a:lnTo>
                        <a:lnTo>
                          <a:pt x="206" y="209"/>
                        </a:lnTo>
                        <a:lnTo>
                          <a:pt x="206" y="209"/>
                        </a:lnTo>
                        <a:lnTo>
                          <a:pt x="206" y="210"/>
                        </a:lnTo>
                        <a:lnTo>
                          <a:pt x="206" y="210"/>
                        </a:lnTo>
                        <a:lnTo>
                          <a:pt x="206" y="210"/>
                        </a:lnTo>
                        <a:lnTo>
                          <a:pt x="206" y="210"/>
                        </a:lnTo>
                        <a:lnTo>
                          <a:pt x="206" y="210"/>
                        </a:lnTo>
                        <a:lnTo>
                          <a:pt x="206" y="210"/>
                        </a:lnTo>
                        <a:lnTo>
                          <a:pt x="206" y="210"/>
                        </a:lnTo>
                        <a:lnTo>
                          <a:pt x="206" y="210"/>
                        </a:lnTo>
                        <a:lnTo>
                          <a:pt x="206" y="210"/>
                        </a:lnTo>
                        <a:lnTo>
                          <a:pt x="206" y="211"/>
                        </a:lnTo>
                        <a:lnTo>
                          <a:pt x="206" y="210"/>
                        </a:lnTo>
                        <a:lnTo>
                          <a:pt x="206" y="211"/>
                        </a:lnTo>
                        <a:lnTo>
                          <a:pt x="206" y="211"/>
                        </a:lnTo>
                        <a:lnTo>
                          <a:pt x="206" y="211"/>
                        </a:lnTo>
                        <a:lnTo>
                          <a:pt x="206" y="211"/>
                        </a:lnTo>
                        <a:lnTo>
                          <a:pt x="206" y="211"/>
                        </a:lnTo>
                        <a:lnTo>
                          <a:pt x="206" y="211"/>
                        </a:lnTo>
                        <a:lnTo>
                          <a:pt x="206" y="211"/>
                        </a:lnTo>
                        <a:lnTo>
                          <a:pt x="206" y="211"/>
                        </a:lnTo>
                        <a:lnTo>
                          <a:pt x="206" y="211"/>
                        </a:lnTo>
                        <a:lnTo>
                          <a:pt x="206" y="212"/>
                        </a:lnTo>
                        <a:lnTo>
                          <a:pt x="206" y="212"/>
                        </a:lnTo>
                        <a:lnTo>
                          <a:pt x="206" y="212"/>
                        </a:lnTo>
                        <a:lnTo>
                          <a:pt x="206" y="212"/>
                        </a:lnTo>
                        <a:lnTo>
                          <a:pt x="206" y="212"/>
                        </a:lnTo>
                        <a:lnTo>
                          <a:pt x="206" y="212"/>
                        </a:lnTo>
                        <a:lnTo>
                          <a:pt x="206" y="212"/>
                        </a:lnTo>
                        <a:lnTo>
                          <a:pt x="206" y="212"/>
                        </a:lnTo>
                        <a:lnTo>
                          <a:pt x="206" y="212"/>
                        </a:lnTo>
                        <a:lnTo>
                          <a:pt x="206" y="212"/>
                        </a:lnTo>
                        <a:lnTo>
                          <a:pt x="206" y="213"/>
                        </a:lnTo>
                        <a:lnTo>
                          <a:pt x="206" y="212"/>
                        </a:lnTo>
                        <a:lnTo>
                          <a:pt x="206" y="213"/>
                        </a:lnTo>
                        <a:lnTo>
                          <a:pt x="206" y="213"/>
                        </a:lnTo>
                        <a:lnTo>
                          <a:pt x="206" y="213"/>
                        </a:lnTo>
                        <a:lnTo>
                          <a:pt x="206" y="213"/>
                        </a:lnTo>
                        <a:lnTo>
                          <a:pt x="206" y="213"/>
                        </a:lnTo>
                        <a:lnTo>
                          <a:pt x="206" y="213"/>
                        </a:lnTo>
                        <a:lnTo>
                          <a:pt x="206" y="213"/>
                        </a:lnTo>
                        <a:lnTo>
                          <a:pt x="206" y="213"/>
                        </a:lnTo>
                        <a:lnTo>
                          <a:pt x="206" y="213"/>
                        </a:lnTo>
                        <a:lnTo>
                          <a:pt x="206" y="214"/>
                        </a:lnTo>
                        <a:lnTo>
                          <a:pt x="206" y="214"/>
                        </a:lnTo>
                        <a:lnTo>
                          <a:pt x="206" y="214"/>
                        </a:lnTo>
                        <a:lnTo>
                          <a:pt x="206" y="214"/>
                        </a:lnTo>
                        <a:lnTo>
                          <a:pt x="206" y="214"/>
                        </a:lnTo>
                        <a:lnTo>
                          <a:pt x="206" y="214"/>
                        </a:lnTo>
                        <a:lnTo>
                          <a:pt x="206" y="214"/>
                        </a:lnTo>
                        <a:lnTo>
                          <a:pt x="206" y="214"/>
                        </a:lnTo>
                        <a:lnTo>
                          <a:pt x="206" y="214"/>
                        </a:lnTo>
                        <a:lnTo>
                          <a:pt x="206" y="214"/>
                        </a:lnTo>
                        <a:lnTo>
                          <a:pt x="206" y="214"/>
                        </a:lnTo>
                        <a:lnTo>
                          <a:pt x="206" y="215"/>
                        </a:lnTo>
                        <a:lnTo>
                          <a:pt x="206" y="215"/>
                        </a:lnTo>
                        <a:lnTo>
                          <a:pt x="206" y="215"/>
                        </a:lnTo>
                        <a:lnTo>
                          <a:pt x="206" y="215"/>
                        </a:lnTo>
                        <a:lnTo>
                          <a:pt x="206" y="215"/>
                        </a:lnTo>
                        <a:lnTo>
                          <a:pt x="206" y="215"/>
                        </a:lnTo>
                        <a:lnTo>
                          <a:pt x="206" y="215"/>
                        </a:lnTo>
                        <a:lnTo>
                          <a:pt x="206" y="215"/>
                        </a:lnTo>
                        <a:lnTo>
                          <a:pt x="206" y="215"/>
                        </a:lnTo>
                        <a:lnTo>
                          <a:pt x="206" y="215"/>
                        </a:lnTo>
                        <a:lnTo>
                          <a:pt x="206" y="216"/>
                        </a:lnTo>
                        <a:lnTo>
                          <a:pt x="206" y="216"/>
                        </a:lnTo>
                        <a:lnTo>
                          <a:pt x="206" y="216"/>
                        </a:lnTo>
                        <a:lnTo>
                          <a:pt x="206" y="216"/>
                        </a:lnTo>
                        <a:lnTo>
                          <a:pt x="206" y="216"/>
                        </a:lnTo>
                        <a:lnTo>
                          <a:pt x="206" y="216"/>
                        </a:lnTo>
                        <a:lnTo>
                          <a:pt x="206" y="216"/>
                        </a:lnTo>
                        <a:lnTo>
                          <a:pt x="206" y="216"/>
                        </a:lnTo>
                        <a:lnTo>
                          <a:pt x="206" y="216"/>
                        </a:lnTo>
                        <a:lnTo>
                          <a:pt x="206" y="216"/>
                        </a:lnTo>
                        <a:lnTo>
                          <a:pt x="206" y="217"/>
                        </a:lnTo>
                        <a:lnTo>
                          <a:pt x="206" y="217"/>
                        </a:lnTo>
                        <a:lnTo>
                          <a:pt x="206" y="217"/>
                        </a:lnTo>
                        <a:lnTo>
                          <a:pt x="206" y="217"/>
                        </a:lnTo>
                        <a:lnTo>
                          <a:pt x="207" y="217"/>
                        </a:lnTo>
                        <a:lnTo>
                          <a:pt x="207" y="217"/>
                        </a:lnTo>
                        <a:lnTo>
                          <a:pt x="207" y="217"/>
                        </a:lnTo>
                        <a:lnTo>
                          <a:pt x="207" y="217"/>
                        </a:lnTo>
                        <a:lnTo>
                          <a:pt x="207" y="217"/>
                        </a:lnTo>
                        <a:lnTo>
                          <a:pt x="207" y="217"/>
                        </a:lnTo>
                        <a:lnTo>
                          <a:pt x="207" y="218"/>
                        </a:lnTo>
                        <a:lnTo>
                          <a:pt x="207" y="218"/>
                        </a:lnTo>
                        <a:lnTo>
                          <a:pt x="207" y="218"/>
                        </a:lnTo>
                        <a:lnTo>
                          <a:pt x="207" y="218"/>
                        </a:lnTo>
                        <a:lnTo>
                          <a:pt x="207" y="218"/>
                        </a:lnTo>
                        <a:lnTo>
                          <a:pt x="207" y="218"/>
                        </a:lnTo>
                        <a:lnTo>
                          <a:pt x="207" y="218"/>
                        </a:lnTo>
                        <a:lnTo>
                          <a:pt x="207" y="218"/>
                        </a:lnTo>
                        <a:lnTo>
                          <a:pt x="207" y="218"/>
                        </a:lnTo>
                        <a:lnTo>
                          <a:pt x="207" y="218"/>
                        </a:lnTo>
                        <a:lnTo>
                          <a:pt x="207" y="219"/>
                        </a:lnTo>
                        <a:lnTo>
                          <a:pt x="207" y="219"/>
                        </a:lnTo>
                        <a:lnTo>
                          <a:pt x="207" y="219"/>
                        </a:lnTo>
                        <a:lnTo>
                          <a:pt x="207" y="219"/>
                        </a:lnTo>
                        <a:lnTo>
                          <a:pt x="207" y="219"/>
                        </a:lnTo>
                        <a:lnTo>
                          <a:pt x="207" y="219"/>
                        </a:lnTo>
                        <a:lnTo>
                          <a:pt x="207" y="219"/>
                        </a:lnTo>
                        <a:lnTo>
                          <a:pt x="207" y="220"/>
                        </a:lnTo>
                        <a:lnTo>
                          <a:pt x="207" y="219"/>
                        </a:lnTo>
                        <a:lnTo>
                          <a:pt x="207" y="220"/>
                        </a:lnTo>
                        <a:lnTo>
                          <a:pt x="207" y="220"/>
                        </a:lnTo>
                        <a:lnTo>
                          <a:pt x="207" y="220"/>
                        </a:lnTo>
                        <a:lnTo>
                          <a:pt x="207" y="220"/>
                        </a:lnTo>
                        <a:lnTo>
                          <a:pt x="207" y="220"/>
                        </a:lnTo>
                        <a:lnTo>
                          <a:pt x="207" y="220"/>
                        </a:lnTo>
                        <a:lnTo>
                          <a:pt x="207" y="220"/>
                        </a:lnTo>
                        <a:lnTo>
                          <a:pt x="207" y="220"/>
                        </a:lnTo>
                        <a:lnTo>
                          <a:pt x="207" y="220"/>
                        </a:lnTo>
                        <a:lnTo>
                          <a:pt x="207" y="220"/>
                        </a:lnTo>
                        <a:lnTo>
                          <a:pt x="207" y="221"/>
                        </a:lnTo>
                        <a:lnTo>
                          <a:pt x="207" y="221"/>
                        </a:lnTo>
                        <a:lnTo>
                          <a:pt x="207" y="221"/>
                        </a:lnTo>
                        <a:lnTo>
                          <a:pt x="207" y="221"/>
                        </a:lnTo>
                        <a:lnTo>
                          <a:pt x="207" y="221"/>
                        </a:lnTo>
                        <a:lnTo>
                          <a:pt x="207" y="221"/>
                        </a:lnTo>
                        <a:lnTo>
                          <a:pt x="207" y="221"/>
                        </a:lnTo>
                        <a:lnTo>
                          <a:pt x="207" y="221"/>
                        </a:lnTo>
                        <a:lnTo>
                          <a:pt x="207" y="221"/>
                        </a:lnTo>
                        <a:lnTo>
                          <a:pt x="207" y="222"/>
                        </a:lnTo>
                        <a:lnTo>
                          <a:pt x="207" y="222"/>
                        </a:lnTo>
                        <a:lnTo>
                          <a:pt x="207" y="222"/>
                        </a:lnTo>
                        <a:lnTo>
                          <a:pt x="207" y="222"/>
                        </a:lnTo>
                        <a:lnTo>
                          <a:pt x="207" y="222"/>
                        </a:lnTo>
                        <a:lnTo>
                          <a:pt x="207" y="222"/>
                        </a:lnTo>
                        <a:lnTo>
                          <a:pt x="207" y="222"/>
                        </a:lnTo>
                        <a:lnTo>
                          <a:pt x="207" y="222"/>
                        </a:lnTo>
                        <a:lnTo>
                          <a:pt x="207" y="222"/>
                        </a:lnTo>
                        <a:lnTo>
                          <a:pt x="207" y="222"/>
                        </a:lnTo>
                        <a:lnTo>
                          <a:pt x="207" y="222"/>
                        </a:lnTo>
                        <a:lnTo>
                          <a:pt x="207" y="222"/>
                        </a:lnTo>
                        <a:lnTo>
                          <a:pt x="207" y="223"/>
                        </a:lnTo>
                        <a:lnTo>
                          <a:pt x="207" y="223"/>
                        </a:lnTo>
                        <a:lnTo>
                          <a:pt x="207" y="223"/>
                        </a:lnTo>
                        <a:lnTo>
                          <a:pt x="207" y="223"/>
                        </a:lnTo>
                        <a:lnTo>
                          <a:pt x="207" y="223"/>
                        </a:lnTo>
                        <a:lnTo>
                          <a:pt x="207" y="223"/>
                        </a:lnTo>
                        <a:lnTo>
                          <a:pt x="207" y="223"/>
                        </a:lnTo>
                        <a:lnTo>
                          <a:pt x="207" y="223"/>
                        </a:lnTo>
                        <a:lnTo>
                          <a:pt x="207" y="223"/>
                        </a:lnTo>
                        <a:lnTo>
                          <a:pt x="207" y="223"/>
                        </a:lnTo>
                        <a:lnTo>
                          <a:pt x="207" y="224"/>
                        </a:lnTo>
                        <a:lnTo>
                          <a:pt x="207" y="224"/>
                        </a:lnTo>
                        <a:lnTo>
                          <a:pt x="207" y="224"/>
                        </a:lnTo>
                        <a:lnTo>
                          <a:pt x="207" y="224"/>
                        </a:lnTo>
                        <a:lnTo>
                          <a:pt x="207" y="224"/>
                        </a:lnTo>
                        <a:lnTo>
                          <a:pt x="207" y="224"/>
                        </a:lnTo>
                        <a:lnTo>
                          <a:pt x="207" y="224"/>
                        </a:lnTo>
                        <a:lnTo>
                          <a:pt x="207" y="224"/>
                        </a:lnTo>
                        <a:lnTo>
                          <a:pt x="207" y="224"/>
                        </a:lnTo>
                        <a:lnTo>
                          <a:pt x="207" y="224"/>
                        </a:lnTo>
                        <a:lnTo>
                          <a:pt x="207" y="224"/>
                        </a:lnTo>
                        <a:lnTo>
                          <a:pt x="207" y="224"/>
                        </a:lnTo>
                        <a:lnTo>
                          <a:pt x="207" y="225"/>
                        </a:lnTo>
                        <a:lnTo>
                          <a:pt x="207" y="225"/>
                        </a:lnTo>
                        <a:lnTo>
                          <a:pt x="207" y="225"/>
                        </a:lnTo>
                        <a:lnTo>
                          <a:pt x="207" y="225"/>
                        </a:lnTo>
                        <a:lnTo>
                          <a:pt x="207" y="225"/>
                        </a:lnTo>
                        <a:lnTo>
                          <a:pt x="207" y="225"/>
                        </a:lnTo>
                        <a:lnTo>
                          <a:pt x="207" y="225"/>
                        </a:lnTo>
                        <a:lnTo>
                          <a:pt x="207" y="225"/>
                        </a:lnTo>
                        <a:lnTo>
                          <a:pt x="207" y="226"/>
                        </a:lnTo>
                        <a:lnTo>
                          <a:pt x="207" y="226"/>
                        </a:lnTo>
                        <a:lnTo>
                          <a:pt x="207" y="226"/>
                        </a:lnTo>
                        <a:lnTo>
                          <a:pt x="207" y="226"/>
                        </a:lnTo>
                        <a:lnTo>
                          <a:pt x="207" y="226"/>
                        </a:lnTo>
                        <a:lnTo>
                          <a:pt x="207" y="226"/>
                        </a:lnTo>
                        <a:lnTo>
                          <a:pt x="207" y="226"/>
                        </a:lnTo>
                        <a:lnTo>
                          <a:pt x="207" y="226"/>
                        </a:lnTo>
                        <a:lnTo>
                          <a:pt x="207" y="226"/>
                        </a:lnTo>
                        <a:lnTo>
                          <a:pt x="207" y="226"/>
                        </a:lnTo>
                        <a:lnTo>
                          <a:pt x="207" y="227"/>
                        </a:lnTo>
                        <a:lnTo>
                          <a:pt x="207" y="227"/>
                        </a:lnTo>
                        <a:lnTo>
                          <a:pt x="207" y="227"/>
                        </a:lnTo>
                        <a:lnTo>
                          <a:pt x="207" y="227"/>
                        </a:lnTo>
                        <a:lnTo>
                          <a:pt x="207" y="227"/>
                        </a:lnTo>
                        <a:lnTo>
                          <a:pt x="207" y="227"/>
                        </a:lnTo>
                        <a:lnTo>
                          <a:pt x="207" y="227"/>
                        </a:lnTo>
                        <a:lnTo>
                          <a:pt x="207" y="227"/>
                        </a:lnTo>
                        <a:lnTo>
                          <a:pt x="207" y="227"/>
                        </a:lnTo>
                        <a:lnTo>
                          <a:pt x="207" y="227"/>
                        </a:lnTo>
                        <a:lnTo>
                          <a:pt x="207" y="228"/>
                        </a:lnTo>
                        <a:lnTo>
                          <a:pt x="207" y="227"/>
                        </a:lnTo>
                        <a:lnTo>
                          <a:pt x="208" y="228"/>
                        </a:lnTo>
                        <a:lnTo>
                          <a:pt x="208" y="228"/>
                        </a:lnTo>
                        <a:lnTo>
                          <a:pt x="208" y="228"/>
                        </a:lnTo>
                        <a:lnTo>
                          <a:pt x="208" y="228"/>
                        </a:lnTo>
                        <a:lnTo>
                          <a:pt x="208" y="228"/>
                        </a:lnTo>
                        <a:lnTo>
                          <a:pt x="208" y="228"/>
                        </a:lnTo>
                        <a:lnTo>
                          <a:pt x="208" y="228"/>
                        </a:lnTo>
                        <a:lnTo>
                          <a:pt x="208" y="228"/>
                        </a:lnTo>
                        <a:lnTo>
                          <a:pt x="208" y="229"/>
                        </a:lnTo>
                        <a:lnTo>
                          <a:pt x="208" y="228"/>
                        </a:lnTo>
                        <a:lnTo>
                          <a:pt x="208" y="229"/>
                        </a:lnTo>
                        <a:lnTo>
                          <a:pt x="208" y="229"/>
                        </a:lnTo>
                        <a:lnTo>
                          <a:pt x="208" y="229"/>
                        </a:lnTo>
                        <a:lnTo>
                          <a:pt x="208" y="229"/>
                        </a:lnTo>
                        <a:lnTo>
                          <a:pt x="208" y="229"/>
                        </a:lnTo>
                        <a:lnTo>
                          <a:pt x="208" y="229"/>
                        </a:lnTo>
                        <a:lnTo>
                          <a:pt x="208" y="229"/>
                        </a:lnTo>
                        <a:lnTo>
                          <a:pt x="208" y="229"/>
                        </a:lnTo>
                        <a:lnTo>
                          <a:pt x="208" y="229"/>
                        </a:lnTo>
                        <a:lnTo>
                          <a:pt x="208" y="229"/>
                        </a:lnTo>
                        <a:lnTo>
                          <a:pt x="208" y="230"/>
                        </a:lnTo>
                        <a:lnTo>
                          <a:pt x="208" y="230"/>
                        </a:lnTo>
                        <a:lnTo>
                          <a:pt x="208" y="230"/>
                        </a:lnTo>
                        <a:lnTo>
                          <a:pt x="208" y="230"/>
                        </a:lnTo>
                        <a:lnTo>
                          <a:pt x="208" y="230"/>
                        </a:lnTo>
                        <a:lnTo>
                          <a:pt x="208" y="230"/>
                        </a:lnTo>
                        <a:lnTo>
                          <a:pt x="208" y="230"/>
                        </a:lnTo>
                        <a:lnTo>
                          <a:pt x="208" y="230"/>
                        </a:lnTo>
                        <a:lnTo>
                          <a:pt x="208" y="230"/>
                        </a:lnTo>
                        <a:lnTo>
                          <a:pt x="208" y="230"/>
                        </a:lnTo>
                        <a:lnTo>
                          <a:pt x="208" y="230"/>
                        </a:lnTo>
                        <a:lnTo>
                          <a:pt x="208" y="231"/>
                        </a:lnTo>
                        <a:lnTo>
                          <a:pt x="208" y="231"/>
                        </a:lnTo>
                        <a:lnTo>
                          <a:pt x="208" y="231"/>
                        </a:lnTo>
                        <a:lnTo>
                          <a:pt x="208" y="231"/>
                        </a:lnTo>
                        <a:lnTo>
                          <a:pt x="208" y="231"/>
                        </a:lnTo>
                        <a:lnTo>
                          <a:pt x="208" y="231"/>
                        </a:lnTo>
                        <a:lnTo>
                          <a:pt x="208" y="231"/>
                        </a:lnTo>
                        <a:lnTo>
                          <a:pt x="208" y="231"/>
                        </a:lnTo>
                        <a:lnTo>
                          <a:pt x="208" y="231"/>
                        </a:lnTo>
                        <a:lnTo>
                          <a:pt x="208" y="231"/>
                        </a:lnTo>
                        <a:lnTo>
                          <a:pt x="208" y="232"/>
                        </a:lnTo>
                        <a:lnTo>
                          <a:pt x="208" y="231"/>
                        </a:lnTo>
                        <a:lnTo>
                          <a:pt x="208" y="232"/>
                        </a:lnTo>
                        <a:lnTo>
                          <a:pt x="208" y="232"/>
                        </a:lnTo>
                        <a:lnTo>
                          <a:pt x="208" y="232"/>
                        </a:lnTo>
                        <a:lnTo>
                          <a:pt x="208" y="232"/>
                        </a:lnTo>
                        <a:lnTo>
                          <a:pt x="208" y="232"/>
                        </a:lnTo>
                        <a:lnTo>
                          <a:pt x="208" y="232"/>
                        </a:lnTo>
                        <a:lnTo>
                          <a:pt x="208" y="232"/>
                        </a:lnTo>
                        <a:lnTo>
                          <a:pt x="208" y="232"/>
                        </a:lnTo>
                        <a:lnTo>
                          <a:pt x="208" y="232"/>
                        </a:lnTo>
                        <a:lnTo>
                          <a:pt x="208" y="232"/>
                        </a:lnTo>
                        <a:lnTo>
                          <a:pt x="208" y="233"/>
                        </a:lnTo>
                        <a:lnTo>
                          <a:pt x="208" y="232"/>
                        </a:lnTo>
                        <a:lnTo>
                          <a:pt x="208" y="233"/>
                        </a:lnTo>
                        <a:lnTo>
                          <a:pt x="208" y="233"/>
                        </a:lnTo>
                        <a:lnTo>
                          <a:pt x="208" y="233"/>
                        </a:lnTo>
                        <a:lnTo>
                          <a:pt x="208" y="233"/>
                        </a:lnTo>
                        <a:lnTo>
                          <a:pt x="208" y="233"/>
                        </a:lnTo>
                        <a:lnTo>
                          <a:pt x="208" y="233"/>
                        </a:lnTo>
                        <a:lnTo>
                          <a:pt x="208" y="233"/>
                        </a:lnTo>
                        <a:lnTo>
                          <a:pt x="208" y="233"/>
                        </a:lnTo>
                        <a:lnTo>
                          <a:pt x="208" y="234"/>
                        </a:lnTo>
                        <a:lnTo>
                          <a:pt x="208" y="234"/>
                        </a:lnTo>
                        <a:lnTo>
                          <a:pt x="208" y="234"/>
                        </a:lnTo>
                        <a:lnTo>
                          <a:pt x="208" y="234"/>
                        </a:lnTo>
                        <a:lnTo>
                          <a:pt x="208" y="234"/>
                        </a:lnTo>
                        <a:lnTo>
                          <a:pt x="208" y="234"/>
                        </a:lnTo>
                        <a:lnTo>
                          <a:pt x="208" y="234"/>
                        </a:lnTo>
                        <a:lnTo>
                          <a:pt x="208" y="234"/>
                        </a:lnTo>
                        <a:lnTo>
                          <a:pt x="208" y="234"/>
                        </a:lnTo>
                        <a:lnTo>
                          <a:pt x="208" y="234"/>
                        </a:lnTo>
                        <a:lnTo>
                          <a:pt x="208" y="234"/>
                        </a:lnTo>
                        <a:lnTo>
                          <a:pt x="208" y="235"/>
                        </a:lnTo>
                        <a:lnTo>
                          <a:pt x="208" y="235"/>
                        </a:lnTo>
                        <a:lnTo>
                          <a:pt x="208" y="235"/>
                        </a:lnTo>
                        <a:lnTo>
                          <a:pt x="208" y="234"/>
                        </a:lnTo>
                        <a:lnTo>
                          <a:pt x="208" y="235"/>
                        </a:lnTo>
                        <a:lnTo>
                          <a:pt x="208" y="235"/>
                        </a:lnTo>
                        <a:lnTo>
                          <a:pt x="208" y="235"/>
                        </a:lnTo>
                        <a:lnTo>
                          <a:pt x="208" y="235"/>
                        </a:lnTo>
                        <a:lnTo>
                          <a:pt x="208" y="235"/>
                        </a:lnTo>
                        <a:lnTo>
                          <a:pt x="208" y="235"/>
                        </a:lnTo>
                        <a:lnTo>
                          <a:pt x="208" y="235"/>
                        </a:lnTo>
                        <a:lnTo>
                          <a:pt x="208" y="236"/>
                        </a:lnTo>
                        <a:lnTo>
                          <a:pt x="208" y="235"/>
                        </a:lnTo>
                        <a:lnTo>
                          <a:pt x="208" y="236"/>
                        </a:lnTo>
                        <a:lnTo>
                          <a:pt x="208" y="236"/>
                        </a:lnTo>
                        <a:lnTo>
                          <a:pt x="208" y="236"/>
                        </a:lnTo>
                        <a:lnTo>
                          <a:pt x="208" y="236"/>
                        </a:lnTo>
                        <a:lnTo>
                          <a:pt x="208" y="236"/>
                        </a:lnTo>
                        <a:lnTo>
                          <a:pt x="208" y="236"/>
                        </a:lnTo>
                        <a:lnTo>
                          <a:pt x="208" y="236"/>
                        </a:lnTo>
                        <a:lnTo>
                          <a:pt x="208" y="236"/>
                        </a:lnTo>
                        <a:lnTo>
                          <a:pt x="208" y="236"/>
                        </a:lnTo>
                        <a:lnTo>
                          <a:pt x="208" y="237"/>
                        </a:lnTo>
                        <a:lnTo>
                          <a:pt x="208" y="237"/>
                        </a:lnTo>
                        <a:lnTo>
                          <a:pt x="209" y="237"/>
                        </a:lnTo>
                        <a:lnTo>
                          <a:pt x="209" y="237"/>
                        </a:lnTo>
                        <a:lnTo>
                          <a:pt x="209" y="237"/>
                        </a:lnTo>
                        <a:lnTo>
                          <a:pt x="209" y="237"/>
                        </a:lnTo>
                        <a:lnTo>
                          <a:pt x="209" y="237"/>
                        </a:lnTo>
                        <a:lnTo>
                          <a:pt x="209" y="237"/>
                        </a:lnTo>
                        <a:lnTo>
                          <a:pt x="209" y="237"/>
                        </a:lnTo>
                        <a:lnTo>
                          <a:pt x="209" y="237"/>
                        </a:lnTo>
                        <a:lnTo>
                          <a:pt x="209" y="237"/>
                        </a:lnTo>
                        <a:lnTo>
                          <a:pt x="209" y="237"/>
                        </a:lnTo>
                        <a:lnTo>
                          <a:pt x="209" y="238"/>
                        </a:lnTo>
                        <a:lnTo>
                          <a:pt x="209" y="238"/>
                        </a:lnTo>
                        <a:lnTo>
                          <a:pt x="209" y="238"/>
                        </a:lnTo>
                        <a:lnTo>
                          <a:pt x="209" y="238"/>
                        </a:lnTo>
                        <a:lnTo>
                          <a:pt x="209" y="238"/>
                        </a:lnTo>
                        <a:lnTo>
                          <a:pt x="209" y="238"/>
                        </a:lnTo>
                        <a:lnTo>
                          <a:pt x="209" y="238"/>
                        </a:lnTo>
                        <a:lnTo>
                          <a:pt x="209" y="238"/>
                        </a:lnTo>
                        <a:lnTo>
                          <a:pt x="209" y="238"/>
                        </a:lnTo>
                        <a:lnTo>
                          <a:pt x="209" y="238"/>
                        </a:lnTo>
                        <a:lnTo>
                          <a:pt x="209" y="239"/>
                        </a:lnTo>
                        <a:lnTo>
                          <a:pt x="209" y="238"/>
                        </a:lnTo>
                        <a:lnTo>
                          <a:pt x="209" y="239"/>
                        </a:lnTo>
                        <a:lnTo>
                          <a:pt x="209" y="239"/>
                        </a:lnTo>
                        <a:lnTo>
                          <a:pt x="209" y="239"/>
                        </a:lnTo>
                        <a:lnTo>
                          <a:pt x="209" y="239"/>
                        </a:lnTo>
                        <a:lnTo>
                          <a:pt x="209" y="239"/>
                        </a:lnTo>
                        <a:lnTo>
                          <a:pt x="209" y="239"/>
                        </a:lnTo>
                        <a:lnTo>
                          <a:pt x="209" y="239"/>
                        </a:lnTo>
                        <a:lnTo>
                          <a:pt x="209" y="239"/>
                        </a:lnTo>
                        <a:lnTo>
                          <a:pt x="209" y="239"/>
                        </a:lnTo>
                        <a:lnTo>
                          <a:pt x="209" y="239"/>
                        </a:lnTo>
                        <a:lnTo>
                          <a:pt x="209" y="239"/>
                        </a:lnTo>
                        <a:lnTo>
                          <a:pt x="209" y="240"/>
                        </a:lnTo>
                        <a:lnTo>
                          <a:pt x="209" y="239"/>
                        </a:lnTo>
                        <a:lnTo>
                          <a:pt x="209" y="240"/>
                        </a:lnTo>
                        <a:lnTo>
                          <a:pt x="209" y="240"/>
                        </a:lnTo>
                        <a:lnTo>
                          <a:pt x="209" y="239"/>
                        </a:lnTo>
                        <a:lnTo>
                          <a:pt x="209" y="240"/>
                        </a:lnTo>
                        <a:lnTo>
                          <a:pt x="209" y="240"/>
                        </a:lnTo>
                        <a:lnTo>
                          <a:pt x="209" y="240"/>
                        </a:lnTo>
                        <a:lnTo>
                          <a:pt x="209" y="240"/>
                        </a:lnTo>
                        <a:lnTo>
                          <a:pt x="209" y="240"/>
                        </a:lnTo>
                        <a:lnTo>
                          <a:pt x="209" y="240"/>
                        </a:lnTo>
                        <a:lnTo>
                          <a:pt x="209" y="240"/>
                        </a:lnTo>
                        <a:lnTo>
                          <a:pt x="209" y="241"/>
                        </a:lnTo>
                        <a:lnTo>
                          <a:pt x="209" y="241"/>
                        </a:lnTo>
                        <a:lnTo>
                          <a:pt x="209" y="241"/>
                        </a:lnTo>
                        <a:lnTo>
                          <a:pt x="209" y="241"/>
                        </a:lnTo>
                        <a:lnTo>
                          <a:pt x="209" y="241"/>
                        </a:lnTo>
                        <a:lnTo>
                          <a:pt x="209" y="241"/>
                        </a:lnTo>
                        <a:lnTo>
                          <a:pt x="209" y="241"/>
                        </a:lnTo>
                        <a:lnTo>
                          <a:pt x="209" y="241"/>
                        </a:lnTo>
                        <a:lnTo>
                          <a:pt x="209" y="241"/>
                        </a:lnTo>
                        <a:lnTo>
                          <a:pt x="209" y="241"/>
                        </a:lnTo>
                        <a:lnTo>
                          <a:pt x="209" y="241"/>
                        </a:lnTo>
                        <a:lnTo>
                          <a:pt x="209" y="241"/>
                        </a:lnTo>
                        <a:lnTo>
                          <a:pt x="209" y="242"/>
                        </a:lnTo>
                        <a:lnTo>
                          <a:pt x="209" y="242"/>
                        </a:lnTo>
                        <a:lnTo>
                          <a:pt x="209" y="242"/>
                        </a:lnTo>
                        <a:lnTo>
                          <a:pt x="209" y="242"/>
                        </a:lnTo>
                        <a:lnTo>
                          <a:pt x="209" y="242"/>
                        </a:lnTo>
                        <a:lnTo>
                          <a:pt x="209" y="242"/>
                        </a:lnTo>
                        <a:lnTo>
                          <a:pt x="209" y="242"/>
                        </a:lnTo>
                        <a:lnTo>
                          <a:pt x="209" y="242"/>
                        </a:lnTo>
                        <a:lnTo>
                          <a:pt x="209" y="242"/>
                        </a:lnTo>
                        <a:lnTo>
                          <a:pt x="209" y="242"/>
                        </a:lnTo>
                        <a:lnTo>
                          <a:pt x="209" y="242"/>
                        </a:lnTo>
                        <a:lnTo>
                          <a:pt x="209" y="242"/>
                        </a:lnTo>
                        <a:lnTo>
                          <a:pt x="209" y="242"/>
                        </a:lnTo>
                        <a:lnTo>
                          <a:pt x="209" y="243"/>
                        </a:lnTo>
                        <a:lnTo>
                          <a:pt x="209" y="243"/>
                        </a:lnTo>
                        <a:lnTo>
                          <a:pt x="209" y="243"/>
                        </a:lnTo>
                        <a:lnTo>
                          <a:pt x="209" y="243"/>
                        </a:lnTo>
                        <a:lnTo>
                          <a:pt x="209" y="243"/>
                        </a:lnTo>
                        <a:lnTo>
                          <a:pt x="209" y="243"/>
                        </a:lnTo>
                        <a:lnTo>
                          <a:pt x="209" y="243"/>
                        </a:lnTo>
                        <a:lnTo>
                          <a:pt x="209" y="243"/>
                        </a:lnTo>
                        <a:lnTo>
                          <a:pt x="209" y="243"/>
                        </a:lnTo>
                        <a:lnTo>
                          <a:pt x="209" y="243"/>
                        </a:lnTo>
                        <a:lnTo>
                          <a:pt x="209" y="243"/>
                        </a:lnTo>
                        <a:lnTo>
                          <a:pt x="209" y="243"/>
                        </a:lnTo>
                        <a:lnTo>
                          <a:pt x="209" y="243"/>
                        </a:lnTo>
                        <a:lnTo>
                          <a:pt x="209" y="244"/>
                        </a:lnTo>
                        <a:lnTo>
                          <a:pt x="209" y="244"/>
                        </a:lnTo>
                        <a:lnTo>
                          <a:pt x="209" y="244"/>
                        </a:lnTo>
                        <a:lnTo>
                          <a:pt x="209" y="244"/>
                        </a:lnTo>
                        <a:lnTo>
                          <a:pt x="209" y="244"/>
                        </a:lnTo>
                        <a:lnTo>
                          <a:pt x="209" y="244"/>
                        </a:lnTo>
                        <a:lnTo>
                          <a:pt x="209" y="244"/>
                        </a:lnTo>
                        <a:lnTo>
                          <a:pt x="209" y="244"/>
                        </a:lnTo>
                        <a:lnTo>
                          <a:pt x="209" y="244"/>
                        </a:lnTo>
                        <a:lnTo>
                          <a:pt x="209" y="244"/>
                        </a:lnTo>
                        <a:lnTo>
                          <a:pt x="209" y="245"/>
                        </a:lnTo>
                        <a:lnTo>
                          <a:pt x="209" y="245"/>
                        </a:lnTo>
                        <a:lnTo>
                          <a:pt x="209" y="245"/>
                        </a:lnTo>
                        <a:lnTo>
                          <a:pt x="209" y="245"/>
                        </a:lnTo>
                        <a:lnTo>
                          <a:pt x="209" y="245"/>
                        </a:lnTo>
                        <a:lnTo>
                          <a:pt x="210" y="245"/>
                        </a:lnTo>
                        <a:lnTo>
                          <a:pt x="210" y="245"/>
                        </a:lnTo>
                        <a:lnTo>
                          <a:pt x="210" y="245"/>
                        </a:lnTo>
                        <a:lnTo>
                          <a:pt x="210" y="245"/>
                        </a:lnTo>
                        <a:lnTo>
                          <a:pt x="210" y="245"/>
                        </a:lnTo>
                        <a:lnTo>
                          <a:pt x="210" y="245"/>
                        </a:lnTo>
                        <a:lnTo>
                          <a:pt x="210" y="245"/>
                        </a:lnTo>
                        <a:lnTo>
                          <a:pt x="210" y="245"/>
                        </a:lnTo>
                        <a:lnTo>
                          <a:pt x="210" y="246"/>
                        </a:lnTo>
                        <a:lnTo>
                          <a:pt x="210" y="245"/>
                        </a:lnTo>
                        <a:lnTo>
                          <a:pt x="210" y="246"/>
                        </a:lnTo>
                        <a:lnTo>
                          <a:pt x="210" y="246"/>
                        </a:lnTo>
                        <a:lnTo>
                          <a:pt x="210" y="246"/>
                        </a:lnTo>
                        <a:lnTo>
                          <a:pt x="210" y="246"/>
                        </a:lnTo>
                        <a:lnTo>
                          <a:pt x="210" y="246"/>
                        </a:lnTo>
                        <a:lnTo>
                          <a:pt x="210" y="246"/>
                        </a:lnTo>
                        <a:lnTo>
                          <a:pt x="210" y="246"/>
                        </a:lnTo>
                        <a:lnTo>
                          <a:pt x="210" y="246"/>
                        </a:lnTo>
                        <a:lnTo>
                          <a:pt x="210" y="246"/>
                        </a:lnTo>
                        <a:lnTo>
                          <a:pt x="210" y="246"/>
                        </a:lnTo>
                        <a:lnTo>
                          <a:pt x="210" y="246"/>
                        </a:lnTo>
                        <a:lnTo>
                          <a:pt x="210" y="246"/>
                        </a:lnTo>
                        <a:lnTo>
                          <a:pt x="210" y="246"/>
                        </a:lnTo>
                        <a:lnTo>
                          <a:pt x="210" y="246"/>
                        </a:lnTo>
                        <a:lnTo>
                          <a:pt x="210" y="246"/>
                        </a:lnTo>
                        <a:lnTo>
                          <a:pt x="210" y="247"/>
                        </a:lnTo>
                        <a:lnTo>
                          <a:pt x="210" y="247"/>
                        </a:lnTo>
                        <a:lnTo>
                          <a:pt x="210" y="247"/>
                        </a:lnTo>
                        <a:lnTo>
                          <a:pt x="210" y="247"/>
                        </a:lnTo>
                        <a:lnTo>
                          <a:pt x="210" y="247"/>
                        </a:lnTo>
                        <a:lnTo>
                          <a:pt x="210" y="247"/>
                        </a:lnTo>
                        <a:lnTo>
                          <a:pt x="210" y="247"/>
                        </a:lnTo>
                        <a:lnTo>
                          <a:pt x="210" y="247"/>
                        </a:lnTo>
                        <a:lnTo>
                          <a:pt x="210" y="247"/>
                        </a:lnTo>
                        <a:lnTo>
                          <a:pt x="210" y="247"/>
                        </a:lnTo>
                        <a:lnTo>
                          <a:pt x="210" y="247"/>
                        </a:lnTo>
                        <a:lnTo>
                          <a:pt x="210" y="247"/>
                        </a:lnTo>
                        <a:lnTo>
                          <a:pt x="210" y="247"/>
                        </a:lnTo>
                        <a:lnTo>
                          <a:pt x="210" y="248"/>
                        </a:lnTo>
                        <a:lnTo>
                          <a:pt x="210" y="248"/>
                        </a:lnTo>
                        <a:lnTo>
                          <a:pt x="210" y="248"/>
                        </a:lnTo>
                        <a:lnTo>
                          <a:pt x="210" y="248"/>
                        </a:lnTo>
                        <a:lnTo>
                          <a:pt x="210" y="248"/>
                        </a:lnTo>
                        <a:lnTo>
                          <a:pt x="210" y="248"/>
                        </a:lnTo>
                        <a:lnTo>
                          <a:pt x="210" y="248"/>
                        </a:lnTo>
                        <a:lnTo>
                          <a:pt x="210" y="248"/>
                        </a:lnTo>
                        <a:lnTo>
                          <a:pt x="210" y="248"/>
                        </a:lnTo>
                        <a:lnTo>
                          <a:pt x="210" y="248"/>
                        </a:lnTo>
                        <a:lnTo>
                          <a:pt x="210" y="248"/>
                        </a:lnTo>
                        <a:lnTo>
                          <a:pt x="210" y="249"/>
                        </a:lnTo>
                        <a:lnTo>
                          <a:pt x="210" y="249"/>
                        </a:lnTo>
                        <a:lnTo>
                          <a:pt x="210" y="249"/>
                        </a:lnTo>
                        <a:lnTo>
                          <a:pt x="210" y="249"/>
                        </a:lnTo>
                        <a:lnTo>
                          <a:pt x="210" y="249"/>
                        </a:lnTo>
                        <a:lnTo>
                          <a:pt x="210" y="249"/>
                        </a:lnTo>
                        <a:lnTo>
                          <a:pt x="210" y="249"/>
                        </a:lnTo>
                        <a:lnTo>
                          <a:pt x="210" y="249"/>
                        </a:lnTo>
                        <a:lnTo>
                          <a:pt x="210" y="249"/>
                        </a:lnTo>
                        <a:lnTo>
                          <a:pt x="210" y="249"/>
                        </a:lnTo>
                        <a:lnTo>
                          <a:pt x="210" y="249"/>
                        </a:lnTo>
                        <a:lnTo>
                          <a:pt x="210" y="250"/>
                        </a:lnTo>
                        <a:lnTo>
                          <a:pt x="210" y="249"/>
                        </a:lnTo>
                        <a:lnTo>
                          <a:pt x="210" y="249"/>
                        </a:lnTo>
                        <a:lnTo>
                          <a:pt x="210" y="250"/>
                        </a:lnTo>
                        <a:lnTo>
                          <a:pt x="210" y="249"/>
                        </a:lnTo>
                        <a:lnTo>
                          <a:pt x="210" y="250"/>
                        </a:lnTo>
                        <a:lnTo>
                          <a:pt x="210" y="250"/>
                        </a:lnTo>
                        <a:lnTo>
                          <a:pt x="210" y="250"/>
                        </a:lnTo>
                        <a:lnTo>
                          <a:pt x="210" y="250"/>
                        </a:lnTo>
                        <a:lnTo>
                          <a:pt x="210" y="250"/>
                        </a:lnTo>
                        <a:lnTo>
                          <a:pt x="210" y="250"/>
                        </a:lnTo>
                        <a:lnTo>
                          <a:pt x="210" y="250"/>
                        </a:lnTo>
                        <a:lnTo>
                          <a:pt x="210" y="250"/>
                        </a:lnTo>
                        <a:lnTo>
                          <a:pt x="210" y="250"/>
                        </a:lnTo>
                        <a:lnTo>
                          <a:pt x="210" y="250"/>
                        </a:lnTo>
                        <a:lnTo>
                          <a:pt x="210" y="250"/>
                        </a:lnTo>
                        <a:lnTo>
                          <a:pt x="210" y="251"/>
                        </a:lnTo>
                        <a:lnTo>
                          <a:pt x="210" y="250"/>
                        </a:lnTo>
                        <a:lnTo>
                          <a:pt x="210" y="251"/>
                        </a:lnTo>
                        <a:lnTo>
                          <a:pt x="210" y="251"/>
                        </a:lnTo>
                        <a:lnTo>
                          <a:pt x="210" y="251"/>
                        </a:lnTo>
                        <a:lnTo>
                          <a:pt x="210" y="251"/>
                        </a:lnTo>
                        <a:lnTo>
                          <a:pt x="210" y="251"/>
                        </a:lnTo>
                        <a:lnTo>
                          <a:pt x="210" y="251"/>
                        </a:lnTo>
                        <a:lnTo>
                          <a:pt x="210" y="251"/>
                        </a:lnTo>
                        <a:lnTo>
                          <a:pt x="210" y="251"/>
                        </a:lnTo>
                        <a:lnTo>
                          <a:pt x="210" y="251"/>
                        </a:lnTo>
                        <a:lnTo>
                          <a:pt x="210" y="251"/>
                        </a:lnTo>
                        <a:lnTo>
                          <a:pt x="210" y="251"/>
                        </a:lnTo>
                        <a:lnTo>
                          <a:pt x="210" y="251"/>
                        </a:lnTo>
                        <a:lnTo>
                          <a:pt x="210" y="252"/>
                        </a:lnTo>
                        <a:lnTo>
                          <a:pt x="210" y="252"/>
                        </a:lnTo>
                        <a:lnTo>
                          <a:pt x="210" y="251"/>
                        </a:lnTo>
                        <a:lnTo>
                          <a:pt x="210" y="252"/>
                        </a:lnTo>
                        <a:lnTo>
                          <a:pt x="210" y="252"/>
                        </a:lnTo>
                        <a:lnTo>
                          <a:pt x="210" y="252"/>
                        </a:lnTo>
                        <a:lnTo>
                          <a:pt x="210" y="252"/>
                        </a:lnTo>
                        <a:lnTo>
                          <a:pt x="210" y="252"/>
                        </a:lnTo>
                        <a:lnTo>
                          <a:pt x="210" y="252"/>
                        </a:lnTo>
                        <a:lnTo>
                          <a:pt x="210" y="252"/>
                        </a:lnTo>
                        <a:lnTo>
                          <a:pt x="210" y="252"/>
                        </a:lnTo>
                        <a:lnTo>
                          <a:pt x="210" y="252"/>
                        </a:lnTo>
                        <a:lnTo>
                          <a:pt x="210" y="252"/>
                        </a:lnTo>
                        <a:lnTo>
                          <a:pt x="210" y="252"/>
                        </a:lnTo>
                        <a:lnTo>
                          <a:pt x="210" y="252"/>
                        </a:lnTo>
                        <a:lnTo>
                          <a:pt x="210" y="252"/>
                        </a:lnTo>
                        <a:lnTo>
                          <a:pt x="210" y="252"/>
                        </a:lnTo>
                        <a:lnTo>
                          <a:pt x="210" y="253"/>
                        </a:lnTo>
                        <a:lnTo>
                          <a:pt x="211" y="253"/>
                        </a:lnTo>
                        <a:lnTo>
                          <a:pt x="211" y="253"/>
                        </a:lnTo>
                        <a:lnTo>
                          <a:pt x="211" y="253"/>
                        </a:lnTo>
                        <a:lnTo>
                          <a:pt x="211" y="253"/>
                        </a:lnTo>
                        <a:lnTo>
                          <a:pt x="211" y="253"/>
                        </a:lnTo>
                        <a:lnTo>
                          <a:pt x="211" y="253"/>
                        </a:lnTo>
                        <a:lnTo>
                          <a:pt x="211" y="253"/>
                        </a:lnTo>
                        <a:lnTo>
                          <a:pt x="211" y="253"/>
                        </a:lnTo>
                        <a:lnTo>
                          <a:pt x="211" y="253"/>
                        </a:lnTo>
                        <a:lnTo>
                          <a:pt x="211" y="253"/>
                        </a:lnTo>
                        <a:lnTo>
                          <a:pt x="211" y="253"/>
                        </a:lnTo>
                        <a:lnTo>
                          <a:pt x="211" y="253"/>
                        </a:lnTo>
                        <a:lnTo>
                          <a:pt x="211" y="253"/>
                        </a:lnTo>
                        <a:lnTo>
                          <a:pt x="211" y="253"/>
                        </a:lnTo>
                        <a:lnTo>
                          <a:pt x="211" y="253"/>
                        </a:lnTo>
                        <a:lnTo>
                          <a:pt x="211" y="254"/>
                        </a:lnTo>
                        <a:lnTo>
                          <a:pt x="211" y="254"/>
                        </a:lnTo>
                        <a:lnTo>
                          <a:pt x="211" y="254"/>
                        </a:lnTo>
                        <a:lnTo>
                          <a:pt x="211" y="254"/>
                        </a:lnTo>
                        <a:lnTo>
                          <a:pt x="211" y="254"/>
                        </a:lnTo>
                        <a:lnTo>
                          <a:pt x="211" y="254"/>
                        </a:lnTo>
                        <a:lnTo>
                          <a:pt x="211" y="254"/>
                        </a:lnTo>
                        <a:lnTo>
                          <a:pt x="211" y="254"/>
                        </a:lnTo>
                        <a:lnTo>
                          <a:pt x="211" y="254"/>
                        </a:lnTo>
                        <a:lnTo>
                          <a:pt x="211" y="254"/>
                        </a:lnTo>
                        <a:lnTo>
                          <a:pt x="211" y="254"/>
                        </a:lnTo>
                        <a:lnTo>
                          <a:pt x="211" y="255"/>
                        </a:lnTo>
                        <a:lnTo>
                          <a:pt x="211" y="254"/>
                        </a:lnTo>
                        <a:lnTo>
                          <a:pt x="211" y="255"/>
                        </a:lnTo>
                        <a:lnTo>
                          <a:pt x="211" y="255"/>
                        </a:lnTo>
                        <a:lnTo>
                          <a:pt x="211" y="254"/>
                        </a:lnTo>
                        <a:lnTo>
                          <a:pt x="211" y="255"/>
                        </a:lnTo>
                        <a:lnTo>
                          <a:pt x="211" y="255"/>
                        </a:lnTo>
                        <a:lnTo>
                          <a:pt x="211" y="255"/>
                        </a:lnTo>
                        <a:lnTo>
                          <a:pt x="211" y="255"/>
                        </a:lnTo>
                        <a:lnTo>
                          <a:pt x="211" y="255"/>
                        </a:lnTo>
                        <a:lnTo>
                          <a:pt x="211" y="255"/>
                        </a:lnTo>
                        <a:lnTo>
                          <a:pt x="211" y="255"/>
                        </a:lnTo>
                        <a:lnTo>
                          <a:pt x="211" y="255"/>
                        </a:lnTo>
                        <a:lnTo>
                          <a:pt x="211" y="255"/>
                        </a:lnTo>
                        <a:lnTo>
                          <a:pt x="211" y="255"/>
                        </a:lnTo>
                        <a:lnTo>
                          <a:pt x="211" y="255"/>
                        </a:lnTo>
                        <a:lnTo>
                          <a:pt x="211" y="255"/>
                        </a:lnTo>
                        <a:lnTo>
                          <a:pt x="211" y="255"/>
                        </a:lnTo>
                        <a:lnTo>
                          <a:pt x="211" y="255"/>
                        </a:lnTo>
                        <a:lnTo>
                          <a:pt x="211" y="255"/>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6"/>
                        </a:lnTo>
                        <a:lnTo>
                          <a:pt x="211" y="257"/>
                        </a:lnTo>
                        <a:lnTo>
                          <a:pt x="211" y="256"/>
                        </a:lnTo>
                        <a:lnTo>
                          <a:pt x="211" y="257"/>
                        </a:lnTo>
                        <a:lnTo>
                          <a:pt x="211" y="257"/>
                        </a:lnTo>
                        <a:lnTo>
                          <a:pt x="211" y="257"/>
                        </a:lnTo>
                        <a:lnTo>
                          <a:pt x="211" y="257"/>
                        </a:lnTo>
                        <a:lnTo>
                          <a:pt x="211" y="257"/>
                        </a:lnTo>
                        <a:lnTo>
                          <a:pt x="211" y="257"/>
                        </a:lnTo>
                        <a:lnTo>
                          <a:pt x="211" y="257"/>
                        </a:lnTo>
                        <a:lnTo>
                          <a:pt x="211" y="257"/>
                        </a:lnTo>
                        <a:lnTo>
                          <a:pt x="211" y="257"/>
                        </a:lnTo>
                        <a:lnTo>
                          <a:pt x="211" y="257"/>
                        </a:lnTo>
                        <a:lnTo>
                          <a:pt x="211" y="257"/>
                        </a:lnTo>
                        <a:lnTo>
                          <a:pt x="211" y="257"/>
                        </a:lnTo>
                        <a:lnTo>
                          <a:pt x="211" y="257"/>
                        </a:lnTo>
                        <a:lnTo>
                          <a:pt x="211" y="257"/>
                        </a:lnTo>
                        <a:lnTo>
                          <a:pt x="211" y="257"/>
                        </a:lnTo>
                        <a:lnTo>
                          <a:pt x="211" y="257"/>
                        </a:lnTo>
                        <a:lnTo>
                          <a:pt x="211" y="257"/>
                        </a:lnTo>
                        <a:lnTo>
                          <a:pt x="211" y="257"/>
                        </a:lnTo>
                        <a:lnTo>
                          <a:pt x="211" y="258"/>
                        </a:lnTo>
                        <a:lnTo>
                          <a:pt x="211" y="258"/>
                        </a:lnTo>
                        <a:lnTo>
                          <a:pt x="211" y="258"/>
                        </a:lnTo>
                        <a:lnTo>
                          <a:pt x="211" y="258"/>
                        </a:lnTo>
                        <a:lnTo>
                          <a:pt x="211" y="258"/>
                        </a:lnTo>
                        <a:lnTo>
                          <a:pt x="211" y="258"/>
                        </a:lnTo>
                        <a:lnTo>
                          <a:pt x="211" y="258"/>
                        </a:lnTo>
                        <a:lnTo>
                          <a:pt x="211" y="258"/>
                        </a:lnTo>
                        <a:lnTo>
                          <a:pt x="211" y="258"/>
                        </a:lnTo>
                        <a:lnTo>
                          <a:pt x="211" y="258"/>
                        </a:lnTo>
                        <a:lnTo>
                          <a:pt x="211" y="258"/>
                        </a:lnTo>
                        <a:lnTo>
                          <a:pt x="211" y="258"/>
                        </a:lnTo>
                        <a:lnTo>
                          <a:pt x="211" y="258"/>
                        </a:lnTo>
                        <a:lnTo>
                          <a:pt x="211" y="258"/>
                        </a:lnTo>
                        <a:lnTo>
                          <a:pt x="211" y="258"/>
                        </a:lnTo>
                        <a:lnTo>
                          <a:pt x="211" y="258"/>
                        </a:lnTo>
                        <a:lnTo>
                          <a:pt x="211" y="258"/>
                        </a:lnTo>
                        <a:lnTo>
                          <a:pt x="211" y="258"/>
                        </a:lnTo>
                        <a:lnTo>
                          <a:pt x="212" y="258"/>
                        </a:lnTo>
                        <a:lnTo>
                          <a:pt x="212" y="259"/>
                        </a:lnTo>
                        <a:lnTo>
                          <a:pt x="212" y="258"/>
                        </a:lnTo>
                        <a:lnTo>
                          <a:pt x="212" y="259"/>
                        </a:lnTo>
                        <a:lnTo>
                          <a:pt x="212" y="259"/>
                        </a:lnTo>
                        <a:lnTo>
                          <a:pt x="212" y="259"/>
                        </a:lnTo>
                        <a:lnTo>
                          <a:pt x="212" y="259"/>
                        </a:lnTo>
                        <a:lnTo>
                          <a:pt x="212" y="259"/>
                        </a:lnTo>
                        <a:lnTo>
                          <a:pt x="212" y="259"/>
                        </a:lnTo>
                        <a:lnTo>
                          <a:pt x="212" y="259"/>
                        </a:lnTo>
                        <a:lnTo>
                          <a:pt x="212" y="259"/>
                        </a:lnTo>
                        <a:lnTo>
                          <a:pt x="212" y="259"/>
                        </a:lnTo>
                        <a:lnTo>
                          <a:pt x="212" y="259"/>
                        </a:lnTo>
                        <a:lnTo>
                          <a:pt x="212" y="259"/>
                        </a:lnTo>
                        <a:lnTo>
                          <a:pt x="212" y="259"/>
                        </a:lnTo>
                        <a:lnTo>
                          <a:pt x="212" y="259"/>
                        </a:lnTo>
                        <a:lnTo>
                          <a:pt x="212" y="259"/>
                        </a:lnTo>
                        <a:lnTo>
                          <a:pt x="212" y="260"/>
                        </a:lnTo>
                        <a:lnTo>
                          <a:pt x="212" y="259"/>
                        </a:lnTo>
                        <a:lnTo>
                          <a:pt x="212" y="260"/>
                        </a:lnTo>
                        <a:lnTo>
                          <a:pt x="212" y="260"/>
                        </a:lnTo>
                        <a:lnTo>
                          <a:pt x="212" y="260"/>
                        </a:lnTo>
                        <a:lnTo>
                          <a:pt x="212" y="260"/>
                        </a:lnTo>
                        <a:lnTo>
                          <a:pt x="212" y="260"/>
                        </a:lnTo>
                        <a:lnTo>
                          <a:pt x="212" y="260"/>
                        </a:lnTo>
                        <a:lnTo>
                          <a:pt x="212" y="260"/>
                        </a:lnTo>
                        <a:lnTo>
                          <a:pt x="212" y="260"/>
                        </a:lnTo>
                        <a:lnTo>
                          <a:pt x="212" y="260"/>
                        </a:lnTo>
                        <a:lnTo>
                          <a:pt x="212" y="260"/>
                        </a:lnTo>
                        <a:lnTo>
                          <a:pt x="212" y="260"/>
                        </a:lnTo>
                        <a:lnTo>
                          <a:pt x="212" y="260"/>
                        </a:lnTo>
                        <a:lnTo>
                          <a:pt x="212" y="260"/>
                        </a:lnTo>
                        <a:lnTo>
                          <a:pt x="212" y="260"/>
                        </a:lnTo>
                        <a:lnTo>
                          <a:pt x="212" y="260"/>
                        </a:lnTo>
                        <a:lnTo>
                          <a:pt x="212" y="260"/>
                        </a:lnTo>
                        <a:lnTo>
                          <a:pt x="212" y="261"/>
                        </a:lnTo>
                        <a:lnTo>
                          <a:pt x="212" y="260"/>
                        </a:lnTo>
                        <a:lnTo>
                          <a:pt x="212" y="260"/>
                        </a:lnTo>
                        <a:lnTo>
                          <a:pt x="212" y="260"/>
                        </a:lnTo>
                        <a:lnTo>
                          <a:pt x="212" y="261"/>
                        </a:lnTo>
                        <a:lnTo>
                          <a:pt x="212" y="261"/>
                        </a:lnTo>
                        <a:lnTo>
                          <a:pt x="212" y="260"/>
                        </a:lnTo>
                        <a:lnTo>
                          <a:pt x="212" y="261"/>
                        </a:lnTo>
                        <a:lnTo>
                          <a:pt x="212" y="261"/>
                        </a:lnTo>
                        <a:lnTo>
                          <a:pt x="212" y="261"/>
                        </a:lnTo>
                        <a:lnTo>
                          <a:pt x="212" y="261"/>
                        </a:lnTo>
                        <a:lnTo>
                          <a:pt x="212" y="261"/>
                        </a:lnTo>
                        <a:lnTo>
                          <a:pt x="212" y="261"/>
                        </a:lnTo>
                        <a:lnTo>
                          <a:pt x="212" y="261"/>
                        </a:lnTo>
                        <a:lnTo>
                          <a:pt x="212" y="261"/>
                        </a:lnTo>
                        <a:lnTo>
                          <a:pt x="212" y="261"/>
                        </a:lnTo>
                        <a:lnTo>
                          <a:pt x="212" y="261"/>
                        </a:lnTo>
                        <a:lnTo>
                          <a:pt x="212" y="261"/>
                        </a:lnTo>
                        <a:lnTo>
                          <a:pt x="212" y="261"/>
                        </a:lnTo>
                        <a:lnTo>
                          <a:pt x="212" y="261"/>
                        </a:lnTo>
                        <a:lnTo>
                          <a:pt x="212" y="261"/>
                        </a:lnTo>
                        <a:lnTo>
                          <a:pt x="212" y="261"/>
                        </a:lnTo>
                        <a:lnTo>
                          <a:pt x="212" y="262"/>
                        </a:lnTo>
                        <a:lnTo>
                          <a:pt x="212" y="261"/>
                        </a:lnTo>
                        <a:lnTo>
                          <a:pt x="212" y="261"/>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2"/>
                        </a:lnTo>
                        <a:lnTo>
                          <a:pt x="212" y="263"/>
                        </a:lnTo>
                        <a:lnTo>
                          <a:pt x="212" y="262"/>
                        </a:lnTo>
                        <a:lnTo>
                          <a:pt x="212" y="263"/>
                        </a:lnTo>
                        <a:lnTo>
                          <a:pt x="212" y="263"/>
                        </a:lnTo>
                        <a:lnTo>
                          <a:pt x="212" y="263"/>
                        </a:lnTo>
                        <a:lnTo>
                          <a:pt x="212" y="263"/>
                        </a:lnTo>
                        <a:lnTo>
                          <a:pt x="212" y="263"/>
                        </a:lnTo>
                        <a:lnTo>
                          <a:pt x="212" y="263"/>
                        </a:lnTo>
                        <a:lnTo>
                          <a:pt x="212" y="263"/>
                        </a:lnTo>
                        <a:lnTo>
                          <a:pt x="212" y="263"/>
                        </a:lnTo>
                        <a:lnTo>
                          <a:pt x="212" y="263"/>
                        </a:lnTo>
                        <a:lnTo>
                          <a:pt x="212" y="263"/>
                        </a:lnTo>
                        <a:lnTo>
                          <a:pt x="212" y="263"/>
                        </a:lnTo>
                        <a:lnTo>
                          <a:pt x="212" y="263"/>
                        </a:lnTo>
                        <a:lnTo>
                          <a:pt x="212" y="263"/>
                        </a:lnTo>
                        <a:lnTo>
                          <a:pt x="212" y="263"/>
                        </a:lnTo>
                        <a:lnTo>
                          <a:pt x="212" y="263"/>
                        </a:lnTo>
                        <a:lnTo>
                          <a:pt x="212" y="263"/>
                        </a:lnTo>
                        <a:lnTo>
                          <a:pt x="212" y="263"/>
                        </a:lnTo>
                        <a:lnTo>
                          <a:pt x="212" y="263"/>
                        </a:lnTo>
                        <a:lnTo>
                          <a:pt x="212" y="263"/>
                        </a:lnTo>
                        <a:lnTo>
                          <a:pt x="212" y="264"/>
                        </a:lnTo>
                        <a:lnTo>
                          <a:pt x="212" y="264"/>
                        </a:lnTo>
                        <a:lnTo>
                          <a:pt x="212" y="264"/>
                        </a:lnTo>
                        <a:lnTo>
                          <a:pt x="213" y="264"/>
                        </a:lnTo>
                        <a:lnTo>
                          <a:pt x="213" y="264"/>
                        </a:lnTo>
                        <a:lnTo>
                          <a:pt x="213" y="264"/>
                        </a:lnTo>
                        <a:lnTo>
                          <a:pt x="213" y="264"/>
                        </a:lnTo>
                        <a:lnTo>
                          <a:pt x="213" y="264"/>
                        </a:lnTo>
                        <a:lnTo>
                          <a:pt x="213" y="264"/>
                        </a:lnTo>
                        <a:lnTo>
                          <a:pt x="213" y="264"/>
                        </a:lnTo>
                        <a:lnTo>
                          <a:pt x="213" y="264"/>
                        </a:lnTo>
                        <a:lnTo>
                          <a:pt x="213" y="264"/>
                        </a:lnTo>
                        <a:lnTo>
                          <a:pt x="213" y="264"/>
                        </a:lnTo>
                        <a:lnTo>
                          <a:pt x="213" y="264"/>
                        </a:lnTo>
                        <a:lnTo>
                          <a:pt x="213" y="264"/>
                        </a:lnTo>
                        <a:lnTo>
                          <a:pt x="213" y="264"/>
                        </a:lnTo>
                        <a:lnTo>
                          <a:pt x="213" y="264"/>
                        </a:lnTo>
                        <a:lnTo>
                          <a:pt x="213" y="264"/>
                        </a:lnTo>
                        <a:lnTo>
                          <a:pt x="213" y="264"/>
                        </a:lnTo>
                        <a:lnTo>
                          <a:pt x="213" y="264"/>
                        </a:lnTo>
                        <a:lnTo>
                          <a:pt x="213" y="264"/>
                        </a:lnTo>
                        <a:lnTo>
                          <a:pt x="213" y="264"/>
                        </a:lnTo>
                        <a:lnTo>
                          <a:pt x="213" y="264"/>
                        </a:lnTo>
                        <a:lnTo>
                          <a:pt x="213" y="265"/>
                        </a:lnTo>
                        <a:lnTo>
                          <a:pt x="213" y="264"/>
                        </a:lnTo>
                        <a:lnTo>
                          <a:pt x="213" y="265"/>
                        </a:lnTo>
                        <a:lnTo>
                          <a:pt x="213" y="264"/>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5"/>
                        </a:lnTo>
                        <a:lnTo>
                          <a:pt x="213" y="266"/>
                        </a:lnTo>
                        <a:lnTo>
                          <a:pt x="213" y="266"/>
                        </a:lnTo>
                        <a:lnTo>
                          <a:pt x="213" y="266"/>
                        </a:lnTo>
                        <a:lnTo>
                          <a:pt x="213" y="265"/>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6"/>
                        </a:lnTo>
                        <a:lnTo>
                          <a:pt x="213" y="267"/>
                        </a:lnTo>
                        <a:lnTo>
                          <a:pt x="213" y="267"/>
                        </a:lnTo>
                        <a:lnTo>
                          <a:pt x="213" y="267"/>
                        </a:lnTo>
                        <a:lnTo>
                          <a:pt x="213" y="267"/>
                        </a:lnTo>
                        <a:lnTo>
                          <a:pt x="213" y="267"/>
                        </a:lnTo>
                        <a:lnTo>
                          <a:pt x="213" y="267"/>
                        </a:lnTo>
                        <a:lnTo>
                          <a:pt x="213" y="267"/>
                        </a:lnTo>
                        <a:lnTo>
                          <a:pt x="213" y="267"/>
                        </a:lnTo>
                        <a:lnTo>
                          <a:pt x="213" y="267"/>
                        </a:lnTo>
                        <a:lnTo>
                          <a:pt x="213" y="267"/>
                        </a:lnTo>
                        <a:lnTo>
                          <a:pt x="213" y="267"/>
                        </a:lnTo>
                        <a:lnTo>
                          <a:pt x="213" y="267"/>
                        </a:lnTo>
                        <a:lnTo>
                          <a:pt x="213" y="267"/>
                        </a:lnTo>
                        <a:lnTo>
                          <a:pt x="213" y="267"/>
                        </a:lnTo>
                        <a:lnTo>
                          <a:pt x="213" y="267"/>
                        </a:lnTo>
                        <a:lnTo>
                          <a:pt x="213" y="267"/>
                        </a:lnTo>
                        <a:lnTo>
                          <a:pt x="213" y="267"/>
                        </a:lnTo>
                        <a:lnTo>
                          <a:pt x="213" y="267"/>
                        </a:lnTo>
                        <a:lnTo>
                          <a:pt x="213" y="267"/>
                        </a:lnTo>
                        <a:lnTo>
                          <a:pt x="214" y="267"/>
                        </a:lnTo>
                        <a:lnTo>
                          <a:pt x="214" y="267"/>
                        </a:lnTo>
                        <a:lnTo>
                          <a:pt x="214" y="267"/>
                        </a:lnTo>
                        <a:lnTo>
                          <a:pt x="214" y="267"/>
                        </a:lnTo>
                        <a:lnTo>
                          <a:pt x="214" y="267"/>
                        </a:lnTo>
                        <a:lnTo>
                          <a:pt x="214" y="267"/>
                        </a:lnTo>
                        <a:lnTo>
                          <a:pt x="214" y="267"/>
                        </a:lnTo>
                        <a:lnTo>
                          <a:pt x="214" y="267"/>
                        </a:lnTo>
                        <a:lnTo>
                          <a:pt x="214" y="267"/>
                        </a:lnTo>
                        <a:lnTo>
                          <a:pt x="214" y="268"/>
                        </a:lnTo>
                        <a:lnTo>
                          <a:pt x="214" y="267"/>
                        </a:lnTo>
                        <a:lnTo>
                          <a:pt x="214" y="268"/>
                        </a:lnTo>
                        <a:lnTo>
                          <a:pt x="214" y="268"/>
                        </a:lnTo>
                        <a:lnTo>
                          <a:pt x="214" y="267"/>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8"/>
                        </a:lnTo>
                        <a:lnTo>
                          <a:pt x="214" y="269"/>
                        </a:lnTo>
                        <a:lnTo>
                          <a:pt x="214" y="268"/>
                        </a:lnTo>
                        <a:lnTo>
                          <a:pt x="214" y="269"/>
                        </a:lnTo>
                        <a:lnTo>
                          <a:pt x="214" y="269"/>
                        </a:lnTo>
                        <a:lnTo>
                          <a:pt x="214" y="269"/>
                        </a:lnTo>
                        <a:lnTo>
                          <a:pt x="214" y="269"/>
                        </a:lnTo>
                        <a:lnTo>
                          <a:pt x="214" y="268"/>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69"/>
                        </a:lnTo>
                        <a:lnTo>
                          <a:pt x="214" y="270"/>
                        </a:lnTo>
                        <a:lnTo>
                          <a:pt x="214" y="269"/>
                        </a:lnTo>
                        <a:lnTo>
                          <a:pt x="214" y="270"/>
                        </a:lnTo>
                        <a:lnTo>
                          <a:pt x="214" y="270"/>
                        </a:lnTo>
                        <a:lnTo>
                          <a:pt x="214" y="270"/>
                        </a:lnTo>
                        <a:lnTo>
                          <a:pt x="214" y="270"/>
                        </a:lnTo>
                        <a:lnTo>
                          <a:pt x="214" y="270"/>
                        </a:lnTo>
                        <a:lnTo>
                          <a:pt x="214" y="270"/>
                        </a:lnTo>
                        <a:lnTo>
                          <a:pt x="214" y="270"/>
                        </a:lnTo>
                        <a:lnTo>
                          <a:pt x="214"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0"/>
                        </a:lnTo>
                        <a:lnTo>
                          <a:pt x="215" y="271"/>
                        </a:lnTo>
                        <a:lnTo>
                          <a:pt x="215" y="270"/>
                        </a:lnTo>
                        <a:lnTo>
                          <a:pt x="215" y="270"/>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1"/>
                        </a:lnTo>
                        <a:lnTo>
                          <a:pt x="215" y="272"/>
                        </a:lnTo>
                        <a:lnTo>
                          <a:pt x="215" y="271"/>
                        </a:lnTo>
                        <a:lnTo>
                          <a:pt x="215" y="272"/>
                        </a:lnTo>
                        <a:lnTo>
                          <a:pt x="215" y="271"/>
                        </a:lnTo>
                        <a:lnTo>
                          <a:pt x="215" y="271"/>
                        </a:lnTo>
                        <a:lnTo>
                          <a:pt x="215" y="272"/>
                        </a:lnTo>
                        <a:lnTo>
                          <a:pt x="215" y="272"/>
                        </a:lnTo>
                        <a:lnTo>
                          <a:pt x="215" y="272"/>
                        </a:lnTo>
                        <a:lnTo>
                          <a:pt x="215" y="272"/>
                        </a:lnTo>
                        <a:lnTo>
                          <a:pt x="215" y="271"/>
                        </a:lnTo>
                        <a:lnTo>
                          <a:pt x="215" y="272"/>
                        </a:lnTo>
                        <a:lnTo>
                          <a:pt x="216" y="272"/>
                        </a:lnTo>
                        <a:lnTo>
                          <a:pt x="216" y="272"/>
                        </a:lnTo>
                        <a:lnTo>
                          <a:pt x="216" y="272"/>
                        </a:lnTo>
                        <a:lnTo>
                          <a:pt x="216" y="272"/>
                        </a:lnTo>
                        <a:lnTo>
                          <a:pt x="216" y="272"/>
                        </a:lnTo>
                        <a:lnTo>
                          <a:pt x="216" y="271"/>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2"/>
                        </a:lnTo>
                        <a:lnTo>
                          <a:pt x="216" y="273"/>
                        </a:lnTo>
                        <a:lnTo>
                          <a:pt x="216" y="272"/>
                        </a:lnTo>
                        <a:lnTo>
                          <a:pt x="216" y="272"/>
                        </a:lnTo>
                        <a:lnTo>
                          <a:pt x="216" y="273"/>
                        </a:lnTo>
                        <a:lnTo>
                          <a:pt x="216" y="273"/>
                        </a:lnTo>
                        <a:lnTo>
                          <a:pt x="216" y="273"/>
                        </a:lnTo>
                        <a:lnTo>
                          <a:pt x="216" y="272"/>
                        </a:lnTo>
                        <a:lnTo>
                          <a:pt x="216" y="272"/>
                        </a:lnTo>
                        <a:lnTo>
                          <a:pt x="216" y="273"/>
                        </a:lnTo>
                        <a:lnTo>
                          <a:pt x="216" y="272"/>
                        </a:lnTo>
                        <a:lnTo>
                          <a:pt x="216" y="272"/>
                        </a:lnTo>
                        <a:lnTo>
                          <a:pt x="216" y="273"/>
                        </a:lnTo>
                        <a:lnTo>
                          <a:pt x="216" y="272"/>
                        </a:lnTo>
                        <a:lnTo>
                          <a:pt x="216" y="272"/>
                        </a:lnTo>
                        <a:lnTo>
                          <a:pt x="216" y="273"/>
                        </a:lnTo>
                        <a:lnTo>
                          <a:pt x="216" y="273"/>
                        </a:lnTo>
                        <a:lnTo>
                          <a:pt x="216" y="273"/>
                        </a:lnTo>
                        <a:lnTo>
                          <a:pt x="216" y="273"/>
                        </a:lnTo>
                        <a:lnTo>
                          <a:pt x="216" y="273"/>
                        </a:lnTo>
                        <a:lnTo>
                          <a:pt x="216" y="273"/>
                        </a:lnTo>
                        <a:lnTo>
                          <a:pt x="216" y="272"/>
                        </a:lnTo>
                        <a:lnTo>
                          <a:pt x="216" y="273"/>
                        </a:lnTo>
                        <a:lnTo>
                          <a:pt x="216" y="273"/>
                        </a:lnTo>
                        <a:lnTo>
                          <a:pt x="216" y="273"/>
                        </a:lnTo>
                        <a:lnTo>
                          <a:pt x="216" y="272"/>
                        </a:lnTo>
                        <a:lnTo>
                          <a:pt x="216" y="273"/>
                        </a:lnTo>
                        <a:lnTo>
                          <a:pt x="216" y="273"/>
                        </a:lnTo>
                        <a:lnTo>
                          <a:pt x="216" y="273"/>
                        </a:lnTo>
                        <a:lnTo>
                          <a:pt x="216" y="273"/>
                        </a:lnTo>
                        <a:lnTo>
                          <a:pt x="216" y="273"/>
                        </a:lnTo>
                        <a:lnTo>
                          <a:pt x="216" y="273"/>
                        </a:lnTo>
                        <a:lnTo>
                          <a:pt x="216" y="273"/>
                        </a:lnTo>
                        <a:lnTo>
                          <a:pt x="216" y="273"/>
                        </a:lnTo>
                        <a:lnTo>
                          <a:pt x="216" y="272"/>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4"/>
                        </a:lnTo>
                        <a:lnTo>
                          <a:pt x="217" y="273"/>
                        </a:lnTo>
                        <a:lnTo>
                          <a:pt x="217" y="273"/>
                        </a:lnTo>
                        <a:lnTo>
                          <a:pt x="217" y="273"/>
                        </a:lnTo>
                        <a:lnTo>
                          <a:pt x="217" y="273"/>
                        </a:lnTo>
                        <a:lnTo>
                          <a:pt x="217" y="273"/>
                        </a:lnTo>
                        <a:lnTo>
                          <a:pt x="217" y="273"/>
                        </a:lnTo>
                        <a:lnTo>
                          <a:pt x="217" y="274"/>
                        </a:lnTo>
                        <a:lnTo>
                          <a:pt x="217" y="273"/>
                        </a:lnTo>
                        <a:lnTo>
                          <a:pt x="217" y="274"/>
                        </a:lnTo>
                        <a:lnTo>
                          <a:pt x="217" y="273"/>
                        </a:lnTo>
                        <a:lnTo>
                          <a:pt x="217" y="273"/>
                        </a:lnTo>
                        <a:lnTo>
                          <a:pt x="217" y="273"/>
                        </a:lnTo>
                        <a:lnTo>
                          <a:pt x="217" y="273"/>
                        </a:lnTo>
                        <a:lnTo>
                          <a:pt x="217" y="273"/>
                        </a:lnTo>
                        <a:lnTo>
                          <a:pt x="217" y="273"/>
                        </a:lnTo>
                        <a:lnTo>
                          <a:pt x="217" y="274"/>
                        </a:lnTo>
                        <a:lnTo>
                          <a:pt x="217" y="274"/>
                        </a:lnTo>
                        <a:lnTo>
                          <a:pt x="217" y="273"/>
                        </a:lnTo>
                        <a:lnTo>
                          <a:pt x="217" y="273"/>
                        </a:lnTo>
                        <a:lnTo>
                          <a:pt x="217" y="273"/>
                        </a:lnTo>
                        <a:lnTo>
                          <a:pt x="217" y="273"/>
                        </a:lnTo>
                        <a:lnTo>
                          <a:pt x="217" y="274"/>
                        </a:lnTo>
                        <a:lnTo>
                          <a:pt x="217" y="273"/>
                        </a:lnTo>
                        <a:lnTo>
                          <a:pt x="217" y="274"/>
                        </a:lnTo>
                        <a:lnTo>
                          <a:pt x="217" y="273"/>
                        </a:lnTo>
                        <a:lnTo>
                          <a:pt x="217" y="274"/>
                        </a:lnTo>
                        <a:lnTo>
                          <a:pt x="217" y="274"/>
                        </a:lnTo>
                        <a:lnTo>
                          <a:pt x="217" y="273"/>
                        </a:lnTo>
                        <a:lnTo>
                          <a:pt x="217" y="273"/>
                        </a:lnTo>
                        <a:lnTo>
                          <a:pt x="217" y="273"/>
                        </a:lnTo>
                        <a:lnTo>
                          <a:pt x="217" y="274"/>
                        </a:lnTo>
                        <a:lnTo>
                          <a:pt x="217" y="274"/>
                        </a:lnTo>
                        <a:lnTo>
                          <a:pt x="217" y="273"/>
                        </a:lnTo>
                        <a:lnTo>
                          <a:pt x="217" y="273"/>
                        </a:lnTo>
                        <a:lnTo>
                          <a:pt x="217" y="273"/>
                        </a:lnTo>
                        <a:lnTo>
                          <a:pt x="217" y="274"/>
                        </a:lnTo>
                        <a:lnTo>
                          <a:pt x="217" y="274"/>
                        </a:lnTo>
                        <a:lnTo>
                          <a:pt x="217" y="274"/>
                        </a:lnTo>
                        <a:lnTo>
                          <a:pt x="217" y="274"/>
                        </a:lnTo>
                        <a:lnTo>
                          <a:pt x="217" y="273"/>
                        </a:lnTo>
                        <a:lnTo>
                          <a:pt x="218" y="274"/>
                        </a:lnTo>
                        <a:lnTo>
                          <a:pt x="218" y="273"/>
                        </a:lnTo>
                        <a:lnTo>
                          <a:pt x="218" y="273"/>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3"/>
                        </a:lnTo>
                        <a:lnTo>
                          <a:pt x="218" y="274"/>
                        </a:lnTo>
                        <a:lnTo>
                          <a:pt x="218" y="274"/>
                        </a:lnTo>
                        <a:lnTo>
                          <a:pt x="218" y="274"/>
                        </a:lnTo>
                        <a:lnTo>
                          <a:pt x="218" y="274"/>
                        </a:lnTo>
                        <a:lnTo>
                          <a:pt x="218" y="274"/>
                        </a:lnTo>
                        <a:lnTo>
                          <a:pt x="218" y="273"/>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4"/>
                        </a:lnTo>
                        <a:lnTo>
                          <a:pt x="218" y="273"/>
                        </a:lnTo>
                        <a:lnTo>
                          <a:pt x="218" y="274"/>
                        </a:lnTo>
                        <a:lnTo>
                          <a:pt x="218" y="273"/>
                        </a:lnTo>
                        <a:lnTo>
                          <a:pt x="218" y="274"/>
                        </a:lnTo>
                        <a:lnTo>
                          <a:pt x="218" y="273"/>
                        </a:lnTo>
                        <a:lnTo>
                          <a:pt x="218" y="274"/>
                        </a:lnTo>
                        <a:lnTo>
                          <a:pt x="218" y="274"/>
                        </a:lnTo>
                        <a:lnTo>
                          <a:pt x="218" y="273"/>
                        </a:lnTo>
                        <a:lnTo>
                          <a:pt x="218" y="274"/>
                        </a:lnTo>
                        <a:lnTo>
                          <a:pt x="218" y="274"/>
                        </a:lnTo>
                        <a:lnTo>
                          <a:pt x="218" y="274"/>
                        </a:lnTo>
                        <a:lnTo>
                          <a:pt x="218" y="273"/>
                        </a:lnTo>
                        <a:lnTo>
                          <a:pt x="218" y="273"/>
                        </a:lnTo>
                        <a:lnTo>
                          <a:pt x="218" y="273"/>
                        </a:lnTo>
                        <a:lnTo>
                          <a:pt x="218" y="273"/>
                        </a:lnTo>
                        <a:lnTo>
                          <a:pt x="218" y="273"/>
                        </a:lnTo>
                        <a:lnTo>
                          <a:pt x="218" y="274"/>
                        </a:lnTo>
                        <a:lnTo>
                          <a:pt x="218" y="273"/>
                        </a:lnTo>
                        <a:lnTo>
                          <a:pt x="218" y="273"/>
                        </a:lnTo>
                        <a:lnTo>
                          <a:pt x="218" y="273"/>
                        </a:lnTo>
                        <a:lnTo>
                          <a:pt x="218" y="273"/>
                        </a:lnTo>
                        <a:lnTo>
                          <a:pt x="218" y="273"/>
                        </a:lnTo>
                        <a:lnTo>
                          <a:pt x="218" y="273"/>
                        </a:lnTo>
                        <a:lnTo>
                          <a:pt x="218" y="273"/>
                        </a:lnTo>
                        <a:lnTo>
                          <a:pt x="218" y="273"/>
                        </a:lnTo>
                        <a:lnTo>
                          <a:pt x="218" y="274"/>
                        </a:lnTo>
                        <a:lnTo>
                          <a:pt x="218" y="274"/>
                        </a:lnTo>
                        <a:lnTo>
                          <a:pt x="218" y="273"/>
                        </a:lnTo>
                        <a:lnTo>
                          <a:pt x="218" y="274"/>
                        </a:lnTo>
                        <a:lnTo>
                          <a:pt x="218" y="274"/>
                        </a:lnTo>
                        <a:lnTo>
                          <a:pt x="218" y="273"/>
                        </a:lnTo>
                        <a:lnTo>
                          <a:pt x="218" y="273"/>
                        </a:lnTo>
                        <a:lnTo>
                          <a:pt x="218" y="273"/>
                        </a:lnTo>
                        <a:lnTo>
                          <a:pt x="218" y="273"/>
                        </a:lnTo>
                        <a:lnTo>
                          <a:pt x="218" y="273"/>
                        </a:lnTo>
                        <a:lnTo>
                          <a:pt x="219" y="274"/>
                        </a:lnTo>
                        <a:lnTo>
                          <a:pt x="219" y="274"/>
                        </a:lnTo>
                        <a:lnTo>
                          <a:pt x="219" y="274"/>
                        </a:lnTo>
                        <a:lnTo>
                          <a:pt x="219" y="274"/>
                        </a:lnTo>
                        <a:lnTo>
                          <a:pt x="219" y="273"/>
                        </a:lnTo>
                        <a:lnTo>
                          <a:pt x="219" y="274"/>
                        </a:lnTo>
                        <a:lnTo>
                          <a:pt x="219" y="274"/>
                        </a:lnTo>
                        <a:lnTo>
                          <a:pt x="219" y="273"/>
                        </a:lnTo>
                        <a:lnTo>
                          <a:pt x="219" y="274"/>
                        </a:lnTo>
                        <a:lnTo>
                          <a:pt x="219" y="273"/>
                        </a:lnTo>
                        <a:lnTo>
                          <a:pt x="219" y="273"/>
                        </a:lnTo>
                        <a:lnTo>
                          <a:pt x="219" y="273"/>
                        </a:lnTo>
                        <a:lnTo>
                          <a:pt x="219" y="273"/>
                        </a:lnTo>
                        <a:lnTo>
                          <a:pt x="219" y="274"/>
                        </a:lnTo>
                        <a:lnTo>
                          <a:pt x="219" y="273"/>
                        </a:lnTo>
                        <a:lnTo>
                          <a:pt x="219" y="274"/>
                        </a:lnTo>
                        <a:lnTo>
                          <a:pt x="219" y="274"/>
                        </a:lnTo>
                        <a:lnTo>
                          <a:pt x="219" y="273"/>
                        </a:lnTo>
                        <a:lnTo>
                          <a:pt x="219" y="273"/>
                        </a:lnTo>
                        <a:lnTo>
                          <a:pt x="219" y="274"/>
                        </a:lnTo>
                        <a:lnTo>
                          <a:pt x="219" y="274"/>
                        </a:lnTo>
                        <a:lnTo>
                          <a:pt x="219" y="274"/>
                        </a:lnTo>
                        <a:lnTo>
                          <a:pt x="219" y="274"/>
                        </a:lnTo>
                        <a:lnTo>
                          <a:pt x="219" y="274"/>
                        </a:lnTo>
                        <a:lnTo>
                          <a:pt x="219" y="274"/>
                        </a:lnTo>
                        <a:lnTo>
                          <a:pt x="219" y="274"/>
                        </a:lnTo>
                        <a:lnTo>
                          <a:pt x="219" y="273"/>
                        </a:lnTo>
                        <a:lnTo>
                          <a:pt x="219" y="274"/>
                        </a:lnTo>
                        <a:lnTo>
                          <a:pt x="219" y="274"/>
                        </a:lnTo>
                        <a:lnTo>
                          <a:pt x="219" y="273"/>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3"/>
                        </a:lnTo>
                        <a:lnTo>
                          <a:pt x="219" y="273"/>
                        </a:lnTo>
                        <a:lnTo>
                          <a:pt x="219" y="273"/>
                        </a:lnTo>
                        <a:lnTo>
                          <a:pt x="219" y="273"/>
                        </a:lnTo>
                        <a:lnTo>
                          <a:pt x="219" y="274"/>
                        </a:lnTo>
                        <a:lnTo>
                          <a:pt x="219" y="274"/>
                        </a:lnTo>
                        <a:lnTo>
                          <a:pt x="219" y="274"/>
                        </a:lnTo>
                        <a:lnTo>
                          <a:pt x="219" y="274"/>
                        </a:lnTo>
                        <a:lnTo>
                          <a:pt x="219" y="274"/>
                        </a:lnTo>
                        <a:lnTo>
                          <a:pt x="219" y="273"/>
                        </a:lnTo>
                        <a:lnTo>
                          <a:pt x="219" y="274"/>
                        </a:lnTo>
                        <a:lnTo>
                          <a:pt x="219" y="273"/>
                        </a:lnTo>
                        <a:lnTo>
                          <a:pt x="219" y="274"/>
                        </a:lnTo>
                        <a:lnTo>
                          <a:pt x="219" y="273"/>
                        </a:lnTo>
                        <a:lnTo>
                          <a:pt x="219" y="274"/>
                        </a:lnTo>
                        <a:lnTo>
                          <a:pt x="219" y="273"/>
                        </a:lnTo>
                        <a:lnTo>
                          <a:pt x="219" y="274"/>
                        </a:lnTo>
                        <a:lnTo>
                          <a:pt x="219" y="274"/>
                        </a:lnTo>
                        <a:lnTo>
                          <a:pt x="219" y="274"/>
                        </a:lnTo>
                        <a:lnTo>
                          <a:pt x="219" y="273"/>
                        </a:lnTo>
                        <a:lnTo>
                          <a:pt x="219" y="274"/>
                        </a:lnTo>
                        <a:lnTo>
                          <a:pt x="219" y="273"/>
                        </a:lnTo>
                        <a:lnTo>
                          <a:pt x="219" y="273"/>
                        </a:lnTo>
                        <a:lnTo>
                          <a:pt x="219" y="274"/>
                        </a:lnTo>
                        <a:lnTo>
                          <a:pt x="219" y="274"/>
                        </a:lnTo>
                        <a:lnTo>
                          <a:pt x="219" y="273"/>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3"/>
                        </a:lnTo>
                        <a:lnTo>
                          <a:pt x="219" y="274"/>
                        </a:lnTo>
                        <a:lnTo>
                          <a:pt x="219" y="274"/>
                        </a:lnTo>
                        <a:lnTo>
                          <a:pt x="219" y="274"/>
                        </a:lnTo>
                        <a:lnTo>
                          <a:pt x="219" y="274"/>
                        </a:lnTo>
                        <a:lnTo>
                          <a:pt x="219" y="273"/>
                        </a:lnTo>
                        <a:lnTo>
                          <a:pt x="219" y="274"/>
                        </a:lnTo>
                        <a:lnTo>
                          <a:pt x="219" y="273"/>
                        </a:lnTo>
                        <a:lnTo>
                          <a:pt x="219" y="274"/>
                        </a:lnTo>
                        <a:lnTo>
                          <a:pt x="219" y="274"/>
                        </a:lnTo>
                        <a:lnTo>
                          <a:pt x="219" y="274"/>
                        </a:lnTo>
                        <a:lnTo>
                          <a:pt x="219" y="274"/>
                        </a:lnTo>
                        <a:lnTo>
                          <a:pt x="219" y="274"/>
                        </a:lnTo>
                        <a:lnTo>
                          <a:pt x="219" y="274"/>
                        </a:lnTo>
                        <a:lnTo>
                          <a:pt x="219" y="274"/>
                        </a:lnTo>
                        <a:lnTo>
                          <a:pt x="219" y="274"/>
                        </a:lnTo>
                        <a:lnTo>
                          <a:pt x="220" y="274"/>
                        </a:lnTo>
                        <a:lnTo>
                          <a:pt x="220" y="273"/>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5"/>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5"/>
                        </a:lnTo>
                        <a:lnTo>
                          <a:pt x="222" y="274"/>
                        </a:lnTo>
                        <a:lnTo>
                          <a:pt x="222" y="274"/>
                        </a:lnTo>
                        <a:lnTo>
                          <a:pt x="222" y="275"/>
                        </a:lnTo>
                        <a:lnTo>
                          <a:pt x="222" y="274"/>
                        </a:lnTo>
                        <a:lnTo>
                          <a:pt x="222" y="274"/>
                        </a:lnTo>
                        <a:lnTo>
                          <a:pt x="222" y="274"/>
                        </a:lnTo>
                        <a:lnTo>
                          <a:pt x="222" y="275"/>
                        </a:lnTo>
                        <a:lnTo>
                          <a:pt x="222" y="275"/>
                        </a:lnTo>
                        <a:lnTo>
                          <a:pt x="222" y="275"/>
                        </a:lnTo>
                        <a:lnTo>
                          <a:pt x="222" y="275"/>
                        </a:lnTo>
                        <a:lnTo>
                          <a:pt x="222" y="274"/>
                        </a:lnTo>
                        <a:lnTo>
                          <a:pt x="222" y="275"/>
                        </a:lnTo>
                        <a:lnTo>
                          <a:pt x="222" y="274"/>
                        </a:lnTo>
                        <a:lnTo>
                          <a:pt x="222" y="275"/>
                        </a:lnTo>
                        <a:lnTo>
                          <a:pt x="222" y="274"/>
                        </a:lnTo>
                        <a:lnTo>
                          <a:pt x="222" y="275"/>
                        </a:lnTo>
                        <a:lnTo>
                          <a:pt x="222" y="275"/>
                        </a:lnTo>
                        <a:lnTo>
                          <a:pt x="222" y="275"/>
                        </a:lnTo>
                        <a:lnTo>
                          <a:pt x="222" y="274"/>
                        </a:lnTo>
                        <a:lnTo>
                          <a:pt x="222" y="275"/>
                        </a:lnTo>
                        <a:lnTo>
                          <a:pt x="222" y="274"/>
                        </a:lnTo>
                        <a:lnTo>
                          <a:pt x="222" y="275"/>
                        </a:lnTo>
                        <a:lnTo>
                          <a:pt x="222" y="274"/>
                        </a:lnTo>
                        <a:lnTo>
                          <a:pt x="222" y="274"/>
                        </a:lnTo>
                        <a:lnTo>
                          <a:pt x="222" y="275"/>
                        </a:lnTo>
                        <a:lnTo>
                          <a:pt x="222" y="274"/>
                        </a:lnTo>
                        <a:lnTo>
                          <a:pt x="222" y="274"/>
                        </a:lnTo>
                        <a:lnTo>
                          <a:pt x="222" y="274"/>
                        </a:lnTo>
                        <a:lnTo>
                          <a:pt x="222" y="275"/>
                        </a:lnTo>
                        <a:lnTo>
                          <a:pt x="222" y="274"/>
                        </a:lnTo>
                        <a:lnTo>
                          <a:pt x="222" y="274"/>
                        </a:lnTo>
                        <a:lnTo>
                          <a:pt x="222" y="275"/>
                        </a:lnTo>
                        <a:lnTo>
                          <a:pt x="222" y="274"/>
                        </a:lnTo>
                        <a:lnTo>
                          <a:pt x="222" y="274"/>
                        </a:lnTo>
                        <a:lnTo>
                          <a:pt x="222" y="275"/>
                        </a:lnTo>
                        <a:lnTo>
                          <a:pt x="222" y="275"/>
                        </a:lnTo>
                        <a:lnTo>
                          <a:pt x="222" y="275"/>
                        </a:lnTo>
                        <a:lnTo>
                          <a:pt x="222" y="274"/>
                        </a:lnTo>
                        <a:lnTo>
                          <a:pt x="222" y="275"/>
                        </a:lnTo>
                        <a:lnTo>
                          <a:pt x="222" y="275"/>
                        </a:lnTo>
                        <a:lnTo>
                          <a:pt x="222" y="274"/>
                        </a:lnTo>
                        <a:lnTo>
                          <a:pt x="222" y="275"/>
                        </a:lnTo>
                        <a:lnTo>
                          <a:pt x="222" y="274"/>
                        </a:lnTo>
                        <a:lnTo>
                          <a:pt x="222" y="274"/>
                        </a:lnTo>
                        <a:lnTo>
                          <a:pt x="223" y="274"/>
                        </a:lnTo>
                        <a:lnTo>
                          <a:pt x="223" y="274"/>
                        </a:lnTo>
                        <a:lnTo>
                          <a:pt x="223" y="275"/>
                        </a:lnTo>
                        <a:lnTo>
                          <a:pt x="223" y="274"/>
                        </a:lnTo>
                        <a:lnTo>
                          <a:pt x="223" y="275"/>
                        </a:lnTo>
                        <a:lnTo>
                          <a:pt x="223" y="275"/>
                        </a:lnTo>
                        <a:lnTo>
                          <a:pt x="223" y="275"/>
                        </a:lnTo>
                        <a:lnTo>
                          <a:pt x="223" y="275"/>
                        </a:lnTo>
                        <a:lnTo>
                          <a:pt x="223" y="274"/>
                        </a:lnTo>
                        <a:lnTo>
                          <a:pt x="223" y="275"/>
                        </a:lnTo>
                        <a:lnTo>
                          <a:pt x="223" y="274"/>
                        </a:lnTo>
                        <a:lnTo>
                          <a:pt x="223" y="275"/>
                        </a:lnTo>
                        <a:lnTo>
                          <a:pt x="223" y="274"/>
                        </a:lnTo>
                        <a:lnTo>
                          <a:pt x="223" y="274"/>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4"/>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3"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6"/>
                        </a:lnTo>
                        <a:lnTo>
                          <a:pt x="225" y="275"/>
                        </a:lnTo>
                        <a:lnTo>
                          <a:pt x="225" y="275"/>
                        </a:lnTo>
                        <a:lnTo>
                          <a:pt x="226" y="275"/>
                        </a:lnTo>
                        <a:lnTo>
                          <a:pt x="226" y="276"/>
                        </a:lnTo>
                        <a:lnTo>
                          <a:pt x="226" y="275"/>
                        </a:lnTo>
                        <a:lnTo>
                          <a:pt x="226" y="276"/>
                        </a:lnTo>
                        <a:lnTo>
                          <a:pt x="226" y="275"/>
                        </a:lnTo>
                        <a:lnTo>
                          <a:pt x="226" y="276"/>
                        </a:lnTo>
                        <a:lnTo>
                          <a:pt x="226" y="275"/>
                        </a:lnTo>
                        <a:lnTo>
                          <a:pt x="226" y="275"/>
                        </a:lnTo>
                        <a:lnTo>
                          <a:pt x="226" y="275"/>
                        </a:lnTo>
                        <a:lnTo>
                          <a:pt x="226" y="276"/>
                        </a:lnTo>
                        <a:lnTo>
                          <a:pt x="226" y="275"/>
                        </a:lnTo>
                        <a:lnTo>
                          <a:pt x="226" y="276"/>
                        </a:lnTo>
                        <a:lnTo>
                          <a:pt x="226" y="275"/>
                        </a:lnTo>
                        <a:lnTo>
                          <a:pt x="226" y="275"/>
                        </a:lnTo>
                        <a:lnTo>
                          <a:pt x="226" y="276"/>
                        </a:lnTo>
                        <a:lnTo>
                          <a:pt x="226" y="275"/>
                        </a:lnTo>
                        <a:lnTo>
                          <a:pt x="226" y="275"/>
                        </a:lnTo>
                        <a:lnTo>
                          <a:pt x="226" y="276"/>
                        </a:lnTo>
                        <a:lnTo>
                          <a:pt x="226" y="275"/>
                        </a:lnTo>
                        <a:lnTo>
                          <a:pt x="226" y="276"/>
                        </a:lnTo>
                        <a:lnTo>
                          <a:pt x="226" y="275"/>
                        </a:lnTo>
                        <a:lnTo>
                          <a:pt x="226" y="275"/>
                        </a:lnTo>
                        <a:lnTo>
                          <a:pt x="226" y="275"/>
                        </a:lnTo>
                        <a:lnTo>
                          <a:pt x="226" y="275"/>
                        </a:lnTo>
                        <a:lnTo>
                          <a:pt x="226" y="275"/>
                        </a:lnTo>
                        <a:lnTo>
                          <a:pt x="226" y="275"/>
                        </a:lnTo>
                        <a:lnTo>
                          <a:pt x="226" y="276"/>
                        </a:lnTo>
                        <a:lnTo>
                          <a:pt x="226" y="275"/>
                        </a:lnTo>
                        <a:lnTo>
                          <a:pt x="226" y="275"/>
                        </a:lnTo>
                        <a:lnTo>
                          <a:pt x="226" y="276"/>
                        </a:lnTo>
                        <a:lnTo>
                          <a:pt x="226" y="276"/>
                        </a:lnTo>
                        <a:lnTo>
                          <a:pt x="226" y="275"/>
                        </a:lnTo>
                        <a:lnTo>
                          <a:pt x="226" y="275"/>
                        </a:lnTo>
                        <a:lnTo>
                          <a:pt x="226" y="275"/>
                        </a:lnTo>
                        <a:lnTo>
                          <a:pt x="226" y="276"/>
                        </a:lnTo>
                        <a:lnTo>
                          <a:pt x="226" y="275"/>
                        </a:lnTo>
                        <a:lnTo>
                          <a:pt x="226" y="275"/>
                        </a:lnTo>
                        <a:lnTo>
                          <a:pt x="226" y="275"/>
                        </a:lnTo>
                        <a:lnTo>
                          <a:pt x="226" y="276"/>
                        </a:lnTo>
                        <a:lnTo>
                          <a:pt x="226" y="276"/>
                        </a:lnTo>
                        <a:lnTo>
                          <a:pt x="226" y="276"/>
                        </a:lnTo>
                        <a:lnTo>
                          <a:pt x="226" y="275"/>
                        </a:lnTo>
                        <a:lnTo>
                          <a:pt x="226" y="275"/>
                        </a:lnTo>
                        <a:lnTo>
                          <a:pt x="226" y="275"/>
                        </a:lnTo>
                        <a:lnTo>
                          <a:pt x="226" y="276"/>
                        </a:lnTo>
                        <a:lnTo>
                          <a:pt x="226" y="275"/>
                        </a:lnTo>
                        <a:lnTo>
                          <a:pt x="226" y="276"/>
                        </a:lnTo>
                        <a:lnTo>
                          <a:pt x="226" y="275"/>
                        </a:lnTo>
                        <a:lnTo>
                          <a:pt x="226" y="275"/>
                        </a:lnTo>
                        <a:lnTo>
                          <a:pt x="226" y="275"/>
                        </a:lnTo>
                        <a:lnTo>
                          <a:pt x="226" y="275"/>
                        </a:lnTo>
                        <a:lnTo>
                          <a:pt x="226" y="275"/>
                        </a:lnTo>
                        <a:lnTo>
                          <a:pt x="226" y="275"/>
                        </a:lnTo>
                        <a:lnTo>
                          <a:pt x="226" y="276"/>
                        </a:lnTo>
                        <a:lnTo>
                          <a:pt x="226" y="275"/>
                        </a:lnTo>
                        <a:lnTo>
                          <a:pt x="226" y="276"/>
                        </a:lnTo>
                        <a:lnTo>
                          <a:pt x="226" y="275"/>
                        </a:lnTo>
                        <a:lnTo>
                          <a:pt x="226" y="275"/>
                        </a:lnTo>
                        <a:lnTo>
                          <a:pt x="226" y="275"/>
                        </a:lnTo>
                        <a:lnTo>
                          <a:pt x="226" y="276"/>
                        </a:lnTo>
                        <a:lnTo>
                          <a:pt x="226" y="276"/>
                        </a:lnTo>
                        <a:lnTo>
                          <a:pt x="226" y="276"/>
                        </a:lnTo>
                        <a:lnTo>
                          <a:pt x="226" y="276"/>
                        </a:lnTo>
                        <a:lnTo>
                          <a:pt x="226" y="276"/>
                        </a:lnTo>
                        <a:lnTo>
                          <a:pt x="226" y="275"/>
                        </a:lnTo>
                        <a:lnTo>
                          <a:pt x="226" y="276"/>
                        </a:lnTo>
                        <a:lnTo>
                          <a:pt x="226" y="276"/>
                        </a:lnTo>
                        <a:lnTo>
                          <a:pt x="226" y="276"/>
                        </a:lnTo>
                        <a:lnTo>
                          <a:pt x="226" y="276"/>
                        </a:lnTo>
                        <a:lnTo>
                          <a:pt x="226" y="276"/>
                        </a:lnTo>
                        <a:lnTo>
                          <a:pt x="226" y="275"/>
                        </a:lnTo>
                        <a:lnTo>
                          <a:pt x="226" y="276"/>
                        </a:lnTo>
                        <a:lnTo>
                          <a:pt x="226" y="276"/>
                        </a:lnTo>
                        <a:lnTo>
                          <a:pt x="226" y="276"/>
                        </a:lnTo>
                        <a:lnTo>
                          <a:pt x="226" y="275"/>
                        </a:lnTo>
                        <a:lnTo>
                          <a:pt x="226" y="275"/>
                        </a:lnTo>
                        <a:lnTo>
                          <a:pt x="226" y="276"/>
                        </a:lnTo>
                        <a:lnTo>
                          <a:pt x="226" y="276"/>
                        </a:lnTo>
                        <a:lnTo>
                          <a:pt x="226" y="276"/>
                        </a:lnTo>
                        <a:lnTo>
                          <a:pt x="226" y="276"/>
                        </a:lnTo>
                        <a:lnTo>
                          <a:pt x="226" y="276"/>
                        </a:lnTo>
                        <a:lnTo>
                          <a:pt x="226" y="276"/>
                        </a:lnTo>
                        <a:lnTo>
                          <a:pt x="226" y="276"/>
                        </a:lnTo>
                        <a:lnTo>
                          <a:pt x="226" y="275"/>
                        </a:lnTo>
                        <a:lnTo>
                          <a:pt x="226" y="276"/>
                        </a:lnTo>
                        <a:lnTo>
                          <a:pt x="226" y="276"/>
                        </a:lnTo>
                        <a:lnTo>
                          <a:pt x="226" y="276"/>
                        </a:lnTo>
                        <a:lnTo>
                          <a:pt x="226" y="275"/>
                        </a:lnTo>
                        <a:lnTo>
                          <a:pt x="226" y="276"/>
                        </a:lnTo>
                        <a:lnTo>
                          <a:pt x="226" y="276"/>
                        </a:lnTo>
                        <a:lnTo>
                          <a:pt x="226" y="275"/>
                        </a:lnTo>
                        <a:lnTo>
                          <a:pt x="226" y="276"/>
                        </a:lnTo>
                        <a:lnTo>
                          <a:pt x="226" y="276"/>
                        </a:lnTo>
                        <a:lnTo>
                          <a:pt x="226" y="275"/>
                        </a:lnTo>
                        <a:lnTo>
                          <a:pt x="226" y="276"/>
                        </a:lnTo>
                        <a:lnTo>
                          <a:pt x="226" y="276"/>
                        </a:lnTo>
                        <a:lnTo>
                          <a:pt x="226" y="276"/>
                        </a:lnTo>
                        <a:lnTo>
                          <a:pt x="226" y="276"/>
                        </a:lnTo>
                        <a:lnTo>
                          <a:pt x="226" y="276"/>
                        </a:lnTo>
                        <a:lnTo>
                          <a:pt x="226" y="276"/>
                        </a:lnTo>
                        <a:lnTo>
                          <a:pt x="226" y="275"/>
                        </a:lnTo>
                        <a:lnTo>
                          <a:pt x="226" y="276"/>
                        </a:lnTo>
                        <a:lnTo>
                          <a:pt x="226" y="276"/>
                        </a:lnTo>
                        <a:lnTo>
                          <a:pt x="226" y="276"/>
                        </a:lnTo>
                        <a:lnTo>
                          <a:pt x="226" y="276"/>
                        </a:lnTo>
                        <a:lnTo>
                          <a:pt x="226" y="276"/>
                        </a:lnTo>
                        <a:lnTo>
                          <a:pt x="226" y="276"/>
                        </a:lnTo>
                        <a:lnTo>
                          <a:pt x="227" y="276"/>
                        </a:lnTo>
                        <a:lnTo>
                          <a:pt x="227" y="275"/>
                        </a:lnTo>
                        <a:lnTo>
                          <a:pt x="227" y="276"/>
                        </a:lnTo>
                        <a:lnTo>
                          <a:pt x="227" y="275"/>
                        </a:lnTo>
                        <a:lnTo>
                          <a:pt x="227" y="276"/>
                        </a:lnTo>
                        <a:lnTo>
                          <a:pt x="227" y="276"/>
                        </a:lnTo>
                        <a:lnTo>
                          <a:pt x="227" y="275"/>
                        </a:lnTo>
                        <a:lnTo>
                          <a:pt x="227" y="276"/>
                        </a:lnTo>
                        <a:lnTo>
                          <a:pt x="227" y="276"/>
                        </a:lnTo>
                        <a:lnTo>
                          <a:pt x="227" y="276"/>
                        </a:lnTo>
                        <a:lnTo>
                          <a:pt x="227" y="276"/>
                        </a:lnTo>
                        <a:lnTo>
                          <a:pt x="227" y="276"/>
                        </a:lnTo>
                        <a:lnTo>
                          <a:pt x="227" y="276"/>
                        </a:lnTo>
                        <a:lnTo>
                          <a:pt x="227" y="275"/>
                        </a:lnTo>
                        <a:lnTo>
                          <a:pt x="227" y="276"/>
                        </a:lnTo>
                        <a:lnTo>
                          <a:pt x="227" y="275"/>
                        </a:lnTo>
                        <a:lnTo>
                          <a:pt x="227" y="276"/>
                        </a:lnTo>
                        <a:lnTo>
                          <a:pt x="227" y="275"/>
                        </a:lnTo>
                        <a:lnTo>
                          <a:pt x="227" y="275"/>
                        </a:lnTo>
                        <a:lnTo>
                          <a:pt x="227" y="276"/>
                        </a:lnTo>
                        <a:lnTo>
                          <a:pt x="227" y="275"/>
                        </a:lnTo>
                        <a:lnTo>
                          <a:pt x="227" y="276"/>
                        </a:lnTo>
                        <a:lnTo>
                          <a:pt x="227" y="276"/>
                        </a:lnTo>
                        <a:lnTo>
                          <a:pt x="227" y="276"/>
                        </a:lnTo>
                        <a:lnTo>
                          <a:pt x="227" y="276"/>
                        </a:lnTo>
                        <a:lnTo>
                          <a:pt x="227" y="276"/>
                        </a:lnTo>
                        <a:lnTo>
                          <a:pt x="227" y="275"/>
                        </a:lnTo>
                        <a:lnTo>
                          <a:pt x="227" y="276"/>
                        </a:lnTo>
                        <a:lnTo>
                          <a:pt x="227" y="276"/>
                        </a:lnTo>
                        <a:lnTo>
                          <a:pt x="227" y="276"/>
                        </a:lnTo>
                        <a:lnTo>
                          <a:pt x="227" y="275"/>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5"/>
                        </a:lnTo>
                        <a:lnTo>
                          <a:pt x="227" y="276"/>
                        </a:lnTo>
                        <a:lnTo>
                          <a:pt x="227" y="276"/>
                        </a:lnTo>
                        <a:lnTo>
                          <a:pt x="227" y="276"/>
                        </a:lnTo>
                        <a:lnTo>
                          <a:pt x="227" y="276"/>
                        </a:lnTo>
                        <a:lnTo>
                          <a:pt x="227" y="275"/>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7"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8"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29"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0"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7"/>
                        </a:lnTo>
                        <a:lnTo>
                          <a:pt x="232" y="276"/>
                        </a:lnTo>
                        <a:lnTo>
                          <a:pt x="232" y="276"/>
                        </a:lnTo>
                        <a:lnTo>
                          <a:pt x="232" y="276"/>
                        </a:lnTo>
                        <a:lnTo>
                          <a:pt x="232" y="276"/>
                        </a:lnTo>
                        <a:lnTo>
                          <a:pt x="232"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7"/>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7"/>
                        </a:lnTo>
                        <a:lnTo>
                          <a:pt x="234" y="276"/>
                        </a:lnTo>
                        <a:lnTo>
                          <a:pt x="234" y="276"/>
                        </a:lnTo>
                        <a:lnTo>
                          <a:pt x="234" y="276"/>
                        </a:lnTo>
                        <a:lnTo>
                          <a:pt x="234" y="277"/>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7"/>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7"/>
                        </a:lnTo>
                        <a:lnTo>
                          <a:pt x="234" y="276"/>
                        </a:lnTo>
                        <a:lnTo>
                          <a:pt x="234" y="276"/>
                        </a:lnTo>
                        <a:lnTo>
                          <a:pt x="234" y="276"/>
                        </a:lnTo>
                        <a:lnTo>
                          <a:pt x="234" y="277"/>
                        </a:lnTo>
                        <a:lnTo>
                          <a:pt x="234" y="276"/>
                        </a:lnTo>
                        <a:lnTo>
                          <a:pt x="234" y="277"/>
                        </a:lnTo>
                        <a:lnTo>
                          <a:pt x="234" y="276"/>
                        </a:lnTo>
                        <a:lnTo>
                          <a:pt x="234" y="276"/>
                        </a:lnTo>
                        <a:lnTo>
                          <a:pt x="234" y="276"/>
                        </a:lnTo>
                        <a:lnTo>
                          <a:pt x="234" y="276"/>
                        </a:lnTo>
                        <a:lnTo>
                          <a:pt x="234" y="276"/>
                        </a:lnTo>
                        <a:lnTo>
                          <a:pt x="234" y="276"/>
                        </a:lnTo>
                        <a:lnTo>
                          <a:pt x="234" y="276"/>
                        </a:lnTo>
                        <a:lnTo>
                          <a:pt x="234" y="277"/>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5" y="276"/>
                        </a:lnTo>
                        <a:lnTo>
                          <a:pt x="235" y="277"/>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7"/>
                        </a:lnTo>
                        <a:lnTo>
                          <a:pt x="235" y="277"/>
                        </a:lnTo>
                        <a:lnTo>
                          <a:pt x="235" y="276"/>
                        </a:lnTo>
                        <a:lnTo>
                          <a:pt x="235" y="276"/>
                        </a:lnTo>
                        <a:lnTo>
                          <a:pt x="235" y="277"/>
                        </a:lnTo>
                        <a:lnTo>
                          <a:pt x="235" y="276"/>
                        </a:lnTo>
                        <a:lnTo>
                          <a:pt x="235" y="277"/>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7"/>
                        </a:lnTo>
                        <a:lnTo>
                          <a:pt x="235" y="276"/>
                        </a:lnTo>
                        <a:lnTo>
                          <a:pt x="235" y="277"/>
                        </a:lnTo>
                        <a:lnTo>
                          <a:pt x="235" y="276"/>
                        </a:lnTo>
                        <a:lnTo>
                          <a:pt x="235" y="276"/>
                        </a:lnTo>
                        <a:lnTo>
                          <a:pt x="235" y="277"/>
                        </a:lnTo>
                        <a:lnTo>
                          <a:pt x="235" y="276"/>
                        </a:lnTo>
                        <a:lnTo>
                          <a:pt x="235" y="277"/>
                        </a:lnTo>
                        <a:lnTo>
                          <a:pt x="235" y="276"/>
                        </a:lnTo>
                        <a:lnTo>
                          <a:pt x="235" y="277"/>
                        </a:lnTo>
                        <a:lnTo>
                          <a:pt x="235" y="276"/>
                        </a:lnTo>
                        <a:lnTo>
                          <a:pt x="235" y="276"/>
                        </a:lnTo>
                        <a:lnTo>
                          <a:pt x="235" y="276"/>
                        </a:lnTo>
                        <a:lnTo>
                          <a:pt x="236" y="277"/>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7"/>
                        </a:lnTo>
                        <a:lnTo>
                          <a:pt x="236" y="276"/>
                        </a:lnTo>
                        <a:lnTo>
                          <a:pt x="236" y="276"/>
                        </a:lnTo>
                        <a:lnTo>
                          <a:pt x="236" y="276"/>
                        </a:lnTo>
                        <a:lnTo>
                          <a:pt x="236" y="276"/>
                        </a:lnTo>
                        <a:lnTo>
                          <a:pt x="236" y="276"/>
                        </a:lnTo>
                        <a:lnTo>
                          <a:pt x="236" y="277"/>
                        </a:lnTo>
                        <a:lnTo>
                          <a:pt x="236" y="276"/>
                        </a:lnTo>
                        <a:lnTo>
                          <a:pt x="236" y="277"/>
                        </a:lnTo>
                        <a:lnTo>
                          <a:pt x="236" y="276"/>
                        </a:lnTo>
                        <a:lnTo>
                          <a:pt x="236" y="277"/>
                        </a:lnTo>
                        <a:lnTo>
                          <a:pt x="236" y="277"/>
                        </a:lnTo>
                        <a:lnTo>
                          <a:pt x="236" y="277"/>
                        </a:lnTo>
                        <a:lnTo>
                          <a:pt x="236" y="276"/>
                        </a:lnTo>
                        <a:lnTo>
                          <a:pt x="236" y="277"/>
                        </a:lnTo>
                        <a:lnTo>
                          <a:pt x="236" y="276"/>
                        </a:lnTo>
                        <a:lnTo>
                          <a:pt x="236" y="276"/>
                        </a:lnTo>
                        <a:lnTo>
                          <a:pt x="236" y="276"/>
                        </a:lnTo>
                        <a:lnTo>
                          <a:pt x="236" y="276"/>
                        </a:lnTo>
                        <a:lnTo>
                          <a:pt x="236" y="276"/>
                        </a:lnTo>
                        <a:lnTo>
                          <a:pt x="236" y="276"/>
                        </a:lnTo>
                        <a:lnTo>
                          <a:pt x="236" y="277"/>
                        </a:lnTo>
                        <a:lnTo>
                          <a:pt x="236" y="277"/>
                        </a:lnTo>
                        <a:lnTo>
                          <a:pt x="236" y="276"/>
                        </a:lnTo>
                        <a:lnTo>
                          <a:pt x="236" y="276"/>
                        </a:lnTo>
                        <a:lnTo>
                          <a:pt x="236" y="276"/>
                        </a:lnTo>
                        <a:lnTo>
                          <a:pt x="236" y="276"/>
                        </a:lnTo>
                        <a:lnTo>
                          <a:pt x="236" y="277"/>
                        </a:lnTo>
                        <a:lnTo>
                          <a:pt x="236" y="276"/>
                        </a:lnTo>
                        <a:lnTo>
                          <a:pt x="236" y="277"/>
                        </a:lnTo>
                        <a:lnTo>
                          <a:pt x="236" y="276"/>
                        </a:lnTo>
                        <a:lnTo>
                          <a:pt x="236" y="276"/>
                        </a:lnTo>
                        <a:lnTo>
                          <a:pt x="236" y="276"/>
                        </a:lnTo>
                        <a:lnTo>
                          <a:pt x="236" y="276"/>
                        </a:lnTo>
                        <a:lnTo>
                          <a:pt x="236" y="277"/>
                        </a:lnTo>
                        <a:lnTo>
                          <a:pt x="236" y="276"/>
                        </a:lnTo>
                        <a:lnTo>
                          <a:pt x="236" y="277"/>
                        </a:lnTo>
                        <a:lnTo>
                          <a:pt x="236" y="276"/>
                        </a:lnTo>
                        <a:lnTo>
                          <a:pt x="236" y="276"/>
                        </a:lnTo>
                        <a:lnTo>
                          <a:pt x="236" y="276"/>
                        </a:lnTo>
                        <a:lnTo>
                          <a:pt x="236" y="276"/>
                        </a:lnTo>
                        <a:lnTo>
                          <a:pt x="236" y="276"/>
                        </a:lnTo>
                        <a:lnTo>
                          <a:pt x="236" y="276"/>
                        </a:lnTo>
                        <a:lnTo>
                          <a:pt x="236" y="277"/>
                        </a:lnTo>
                        <a:lnTo>
                          <a:pt x="236" y="276"/>
                        </a:lnTo>
                        <a:lnTo>
                          <a:pt x="236" y="276"/>
                        </a:lnTo>
                        <a:lnTo>
                          <a:pt x="236" y="276"/>
                        </a:lnTo>
                        <a:lnTo>
                          <a:pt x="236" y="276"/>
                        </a:lnTo>
                        <a:lnTo>
                          <a:pt x="236" y="276"/>
                        </a:lnTo>
                        <a:lnTo>
                          <a:pt x="236" y="277"/>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7"/>
                        </a:lnTo>
                        <a:lnTo>
                          <a:pt x="236" y="277"/>
                        </a:lnTo>
                        <a:lnTo>
                          <a:pt x="236" y="276"/>
                        </a:lnTo>
                        <a:lnTo>
                          <a:pt x="236" y="277"/>
                        </a:lnTo>
                        <a:lnTo>
                          <a:pt x="236" y="277"/>
                        </a:lnTo>
                        <a:lnTo>
                          <a:pt x="236" y="277"/>
                        </a:lnTo>
                        <a:lnTo>
                          <a:pt x="236" y="277"/>
                        </a:lnTo>
                        <a:lnTo>
                          <a:pt x="236" y="276"/>
                        </a:lnTo>
                        <a:lnTo>
                          <a:pt x="236" y="277"/>
                        </a:lnTo>
                        <a:lnTo>
                          <a:pt x="236" y="276"/>
                        </a:lnTo>
                        <a:lnTo>
                          <a:pt x="236" y="276"/>
                        </a:lnTo>
                        <a:lnTo>
                          <a:pt x="236" y="276"/>
                        </a:lnTo>
                        <a:lnTo>
                          <a:pt x="236" y="276"/>
                        </a:lnTo>
                        <a:lnTo>
                          <a:pt x="236" y="277"/>
                        </a:lnTo>
                        <a:lnTo>
                          <a:pt x="236" y="276"/>
                        </a:lnTo>
                        <a:lnTo>
                          <a:pt x="236" y="276"/>
                        </a:lnTo>
                        <a:lnTo>
                          <a:pt x="236" y="277"/>
                        </a:lnTo>
                        <a:lnTo>
                          <a:pt x="236" y="276"/>
                        </a:lnTo>
                        <a:lnTo>
                          <a:pt x="236" y="276"/>
                        </a:lnTo>
                        <a:lnTo>
                          <a:pt x="236" y="277"/>
                        </a:lnTo>
                        <a:lnTo>
                          <a:pt x="237" y="276"/>
                        </a:lnTo>
                        <a:lnTo>
                          <a:pt x="237" y="276"/>
                        </a:lnTo>
                        <a:lnTo>
                          <a:pt x="237" y="276"/>
                        </a:lnTo>
                        <a:lnTo>
                          <a:pt x="237" y="276"/>
                        </a:lnTo>
                        <a:lnTo>
                          <a:pt x="237" y="277"/>
                        </a:lnTo>
                        <a:lnTo>
                          <a:pt x="237" y="277"/>
                        </a:lnTo>
                        <a:lnTo>
                          <a:pt x="237" y="277"/>
                        </a:lnTo>
                        <a:lnTo>
                          <a:pt x="237" y="277"/>
                        </a:lnTo>
                        <a:lnTo>
                          <a:pt x="237" y="276"/>
                        </a:lnTo>
                        <a:lnTo>
                          <a:pt x="237" y="276"/>
                        </a:lnTo>
                        <a:lnTo>
                          <a:pt x="237" y="277"/>
                        </a:lnTo>
                        <a:lnTo>
                          <a:pt x="237" y="277"/>
                        </a:lnTo>
                        <a:lnTo>
                          <a:pt x="237" y="277"/>
                        </a:lnTo>
                        <a:lnTo>
                          <a:pt x="237" y="277"/>
                        </a:lnTo>
                        <a:lnTo>
                          <a:pt x="237" y="276"/>
                        </a:lnTo>
                        <a:lnTo>
                          <a:pt x="237" y="276"/>
                        </a:lnTo>
                        <a:lnTo>
                          <a:pt x="237" y="277"/>
                        </a:lnTo>
                        <a:lnTo>
                          <a:pt x="237" y="277"/>
                        </a:lnTo>
                        <a:lnTo>
                          <a:pt x="237" y="277"/>
                        </a:lnTo>
                        <a:lnTo>
                          <a:pt x="237" y="276"/>
                        </a:lnTo>
                        <a:lnTo>
                          <a:pt x="237" y="277"/>
                        </a:lnTo>
                        <a:lnTo>
                          <a:pt x="237" y="276"/>
                        </a:lnTo>
                        <a:lnTo>
                          <a:pt x="237" y="277"/>
                        </a:lnTo>
                        <a:lnTo>
                          <a:pt x="237" y="277"/>
                        </a:lnTo>
                        <a:lnTo>
                          <a:pt x="237" y="277"/>
                        </a:lnTo>
                        <a:lnTo>
                          <a:pt x="237" y="276"/>
                        </a:lnTo>
                        <a:lnTo>
                          <a:pt x="237" y="276"/>
                        </a:lnTo>
                        <a:lnTo>
                          <a:pt x="237" y="276"/>
                        </a:lnTo>
                        <a:lnTo>
                          <a:pt x="237" y="276"/>
                        </a:lnTo>
                        <a:lnTo>
                          <a:pt x="237" y="276"/>
                        </a:lnTo>
                        <a:lnTo>
                          <a:pt x="237" y="277"/>
                        </a:lnTo>
                        <a:lnTo>
                          <a:pt x="237" y="276"/>
                        </a:lnTo>
                        <a:lnTo>
                          <a:pt x="237" y="277"/>
                        </a:lnTo>
                        <a:lnTo>
                          <a:pt x="237" y="276"/>
                        </a:lnTo>
                        <a:lnTo>
                          <a:pt x="237" y="277"/>
                        </a:lnTo>
                        <a:lnTo>
                          <a:pt x="237" y="276"/>
                        </a:lnTo>
                        <a:lnTo>
                          <a:pt x="237" y="277"/>
                        </a:lnTo>
                        <a:lnTo>
                          <a:pt x="237" y="276"/>
                        </a:lnTo>
                        <a:lnTo>
                          <a:pt x="237" y="277"/>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7"/>
                        </a:lnTo>
                        <a:lnTo>
                          <a:pt x="237" y="277"/>
                        </a:lnTo>
                        <a:lnTo>
                          <a:pt x="237" y="276"/>
                        </a:lnTo>
                        <a:lnTo>
                          <a:pt x="237" y="276"/>
                        </a:lnTo>
                        <a:lnTo>
                          <a:pt x="237" y="277"/>
                        </a:lnTo>
                        <a:lnTo>
                          <a:pt x="237" y="277"/>
                        </a:lnTo>
                        <a:lnTo>
                          <a:pt x="237" y="276"/>
                        </a:lnTo>
                        <a:lnTo>
                          <a:pt x="237" y="276"/>
                        </a:lnTo>
                        <a:lnTo>
                          <a:pt x="237" y="277"/>
                        </a:lnTo>
                        <a:lnTo>
                          <a:pt x="237" y="276"/>
                        </a:lnTo>
                        <a:lnTo>
                          <a:pt x="237" y="277"/>
                        </a:lnTo>
                        <a:lnTo>
                          <a:pt x="237" y="276"/>
                        </a:lnTo>
                        <a:lnTo>
                          <a:pt x="237" y="277"/>
                        </a:lnTo>
                        <a:lnTo>
                          <a:pt x="237" y="276"/>
                        </a:lnTo>
                        <a:lnTo>
                          <a:pt x="237" y="277"/>
                        </a:lnTo>
                        <a:lnTo>
                          <a:pt x="237" y="276"/>
                        </a:lnTo>
                        <a:lnTo>
                          <a:pt x="237" y="277"/>
                        </a:lnTo>
                        <a:lnTo>
                          <a:pt x="237" y="276"/>
                        </a:lnTo>
                        <a:lnTo>
                          <a:pt x="237" y="276"/>
                        </a:lnTo>
                        <a:lnTo>
                          <a:pt x="237" y="276"/>
                        </a:lnTo>
                        <a:lnTo>
                          <a:pt x="237" y="276"/>
                        </a:lnTo>
                        <a:lnTo>
                          <a:pt x="237" y="277"/>
                        </a:lnTo>
                        <a:lnTo>
                          <a:pt x="237" y="277"/>
                        </a:lnTo>
                        <a:lnTo>
                          <a:pt x="237" y="277"/>
                        </a:lnTo>
                        <a:lnTo>
                          <a:pt x="237" y="276"/>
                        </a:lnTo>
                        <a:lnTo>
                          <a:pt x="237" y="277"/>
                        </a:lnTo>
                        <a:lnTo>
                          <a:pt x="237" y="276"/>
                        </a:lnTo>
                        <a:lnTo>
                          <a:pt x="237" y="276"/>
                        </a:lnTo>
                        <a:lnTo>
                          <a:pt x="237" y="276"/>
                        </a:lnTo>
                        <a:lnTo>
                          <a:pt x="237" y="277"/>
                        </a:lnTo>
                        <a:lnTo>
                          <a:pt x="237" y="277"/>
                        </a:lnTo>
                        <a:lnTo>
                          <a:pt x="237" y="276"/>
                        </a:lnTo>
                        <a:lnTo>
                          <a:pt x="237" y="277"/>
                        </a:lnTo>
                        <a:lnTo>
                          <a:pt x="237" y="276"/>
                        </a:lnTo>
                        <a:lnTo>
                          <a:pt x="237" y="276"/>
                        </a:lnTo>
                        <a:lnTo>
                          <a:pt x="237" y="277"/>
                        </a:lnTo>
                        <a:lnTo>
                          <a:pt x="237" y="276"/>
                        </a:lnTo>
                        <a:lnTo>
                          <a:pt x="237" y="277"/>
                        </a:lnTo>
                        <a:lnTo>
                          <a:pt x="237" y="277"/>
                        </a:lnTo>
                        <a:lnTo>
                          <a:pt x="237" y="277"/>
                        </a:lnTo>
                        <a:lnTo>
                          <a:pt x="237" y="277"/>
                        </a:lnTo>
                        <a:lnTo>
                          <a:pt x="237" y="276"/>
                        </a:lnTo>
                        <a:lnTo>
                          <a:pt x="237" y="277"/>
                        </a:lnTo>
                        <a:lnTo>
                          <a:pt x="237" y="277"/>
                        </a:lnTo>
                        <a:lnTo>
                          <a:pt x="237" y="277"/>
                        </a:lnTo>
                        <a:lnTo>
                          <a:pt x="237" y="276"/>
                        </a:lnTo>
                        <a:lnTo>
                          <a:pt x="237" y="277"/>
                        </a:lnTo>
                        <a:lnTo>
                          <a:pt x="238" y="277"/>
                        </a:lnTo>
                        <a:lnTo>
                          <a:pt x="238" y="277"/>
                        </a:lnTo>
                        <a:lnTo>
                          <a:pt x="238" y="277"/>
                        </a:lnTo>
                        <a:lnTo>
                          <a:pt x="238" y="276"/>
                        </a:lnTo>
                        <a:lnTo>
                          <a:pt x="238" y="277"/>
                        </a:lnTo>
                        <a:lnTo>
                          <a:pt x="238" y="276"/>
                        </a:lnTo>
                        <a:lnTo>
                          <a:pt x="238" y="276"/>
                        </a:lnTo>
                        <a:lnTo>
                          <a:pt x="238" y="277"/>
                        </a:lnTo>
                        <a:lnTo>
                          <a:pt x="238" y="277"/>
                        </a:lnTo>
                        <a:lnTo>
                          <a:pt x="238" y="277"/>
                        </a:lnTo>
                        <a:lnTo>
                          <a:pt x="238" y="276"/>
                        </a:lnTo>
                        <a:lnTo>
                          <a:pt x="238" y="277"/>
                        </a:lnTo>
                        <a:lnTo>
                          <a:pt x="238" y="276"/>
                        </a:lnTo>
                        <a:lnTo>
                          <a:pt x="238" y="276"/>
                        </a:lnTo>
                        <a:lnTo>
                          <a:pt x="238" y="276"/>
                        </a:lnTo>
                        <a:lnTo>
                          <a:pt x="238" y="277"/>
                        </a:lnTo>
                        <a:lnTo>
                          <a:pt x="238" y="276"/>
                        </a:lnTo>
                        <a:lnTo>
                          <a:pt x="238" y="277"/>
                        </a:lnTo>
                        <a:lnTo>
                          <a:pt x="238" y="276"/>
                        </a:lnTo>
                        <a:lnTo>
                          <a:pt x="238" y="277"/>
                        </a:lnTo>
                        <a:lnTo>
                          <a:pt x="238" y="277"/>
                        </a:lnTo>
                        <a:lnTo>
                          <a:pt x="238" y="276"/>
                        </a:lnTo>
                        <a:lnTo>
                          <a:pt x="238" y="277"/>
                        </a:lnTo>
                        <a:lnTo>
                          <a:pt x="238" y="276"/>
                        </a:lnTo>
                        <a:lnTo>
                          <a:pt x="238" y="277"/>
                        </a:lnTo>
                        <a:lnTo>
                          <a:pt x="238" y="277"/>
                        </a:lnTo>
                        <a:lnTo>
                          <a:pt x="238" y="277"/>
                        </a:lnTo>
                        <a:lnTo>
                          <a:pt x="238" y="276"/>
                        </a:lnTo>
                        <a:lnTo>
                          <a:pt x="238" y="276"/>
                        </a:lnTo>
                        <a:lnTo>
                          <a:pt x="238" y="277"/>
                        </a:lnTo>
                        <a:lnTo>
                          <a:pt x="238" y="277"/>
                        </a:lnTo>
                        <a:lnTo>
                          <a:pt x="238" y="276"/>
                        </a:lnTo>
                        <a:lnTo>
                          <a:pt x="238" y="276"/>
                        </a:lnTo>
                        <a:lnTo>
                          <a:pt x="238" y="277"/>
                        </a:lnTo>
                        <a:lnTo>
                          <a:pt x="238" y="276"/>
                        </a:lnTo>
                        <a:lnTo>
                          <a:pt x="238" y="276"/>
                        </a:lnTo>
                        <a:lnTo>
                          <a:pt x="238" y="276"/>
                        </a:lnTo>
                        <a:lnTo>
                          <a:pt x="238" y="276"/>
                        </a:lnTo>
                        <a:lnTo>
                          <a:pt x="238" y="276"/>
                        </a:lnTo>
                        <a:lnTo>
                          <a:pt x="238" y="276"/>
                        </a:lnTo>
                        <a:lnTo>
                          <a:pt x="238" y="277"/>
                        </a:lnTo>
                        <a:lnTo>
                          <a:pt x="238" y="277"/>
                        </a:lnTo>
                        <a:lnTo>
                          <a:pt x="238" y="277"/>
                        </a:lnTo>
                        <a:lnTo>
                          <a:pt x="238" y="277"/>
                        </a:lnTo>
                        <a:lnTo>
                          <a:pt x="238" y="277"/>
                        </a:lnTo>
                        <a:lnTo>
                          <a:pt x="238" y="276"/>
                        </a:lnTo>
                        <a:lnTo>
                          <a:pt x="238" y="277"/>
                        </a:lnTo>
                        <a:lnTo>
                          <a:pt x="238" y="277"/>
                        </a:lnTo>
                        <a:lnTo>
                          <a:pt x="238" y="276"/>
                        </a:lnTo>
                        <a:lnTo>
                          <a:pt x="238" y="276"/>
                        </a:lnTo>
                        <a:lnTo>
                          <a:pt x="238" y="277"/>
                        </a:lnTo>
                        <a:lnTo>
                          <a:pt x="238" y="277"/>
                        </a:lnTo>
                        <a:lnTo>
                          <a:pt x="238" y="277"/>
                        </a:lnTo>
                        <a:lnTo>
                          <a:pt x="238" y="277"/>
                        </a:lnTo>
                        <a:lnTo>
                          <a:pt x="238" y="276"/>
                        </a:lnTo>
                        <a:lnTo>
                          <a:pt x="238" y="277"/>
                        </a:lnTo>
                        <a:lnTo>
                          <a:pt x="238" y="276"/>
                        </a:lnTo>
                        <a:lnTo>
                          <a:pt x="238" y="276"/>
                        </a:lnTo>
                        <a:lnTo>
                          <a:pt x="238" y="277"/>
                        </a:lnTo>
                        <a:lnTo>
                          <a:pt x="238" y="277"/>
                        </a:lnTo>
                        <a:lnTo>
                          <a:pt x="238" y="277"/>
                        </a:lnTo>
                        <a:lnTo>
                          <a:pt x="238" y="276"/>
                        </a:lnTo>
                        <a:lnTo>
                          <a:pt x="238" y="276"/>
                        </a:lnTo>
                        <a:lnTo>
                          <a:pt x="238" y="277"/>
                        </a:lnTo>
                        <a:lnTo>
                          <a:pt x="238" y="276"/>
                        </a:lnTo>
                        <a:lnTo>
                          <a:pt x="238" y="276"/>
                        </a:lnTo>
                        <a:lnTo>
                          <a:pt x="238" y="277"/>
                        </a:lnTo>
                        <a:lnTo>
                          <a:pt x="238" y="276"/>
                        </a:lnTo>
                        <a:lnTo>
                          <a:pt x="238" y="277"/>
                        </a:lnTo>
                        <a:lnTo>
                          <a:pt x="238" y="276"/>
                        </a:lnTo>
                        <a:lnTo>
                          <a:pt x="238" y="276"/>
                        </a:lnTo>
                        <a:lnTo>
                          <a:pt x="238" y="277"/>
                        </a:lnTo>
                        <a:lnTo>
                          <a:pt x="238" y="277"/>
                        </a:lnTo>
                        <a:lnTo>
                          <a:pt x="238" y="277"/>
                        </a:lnTo>
                        <a:lnTo>
                          <a:pt x="238" y="276"/>
                        </a:lnTo>
                        <a:lnTo>
                          <a:pt x="238" y="277"/>
                        </a:lnTo>
                        <a:lnTo>
                          <a:pt x="238" y="277"/>
                        </a:lnTo>
                        <a:lnTo>
                          <a:pt x="238" y="277"/>
                        </a:lnTo>
                        <a:lnTo>
                          <a:pt x="238" y="277"/>
                        </a:lnTo>
                        <a:lnTo>
                          <a:pt x="238" y="277"/>
                        </a:lnTo>
                        <a:lnTo>
                          <a:pt x="238" y="277"/>
                        </a:lnTo>
                        <a:lnTo>
                          <a:pt x="238" y="277"/>
                        </a:lnTo>
                        <a:lnTo>
                          <a:pt x="238" y="277"/>
                        </a:lnTo>
                        <a:lnTo>
                          <a:pt x="238" y="277"/>
                        </a:lnTo>
                        <a:lnTo>
                          <a:pt x="238" y="277"/>
                        </a:lnTo>
                        <a:lnTo>
                          <a:pt x="238" y="276"/>
                        </a:lnTo>
                        <a:lnTo>
                          <a:pt x="238" y="277"/>
                        </a:lnTo>
                        <a:lnTo>
                          <a:pt x="238" y="277"/>
                        </a:lnTo>
                        <a:lnTo>
                          <a:pt x="238" y="277"/>
                        </a:lnTo>
                        <a:lnTo>
                          <a:pt x="238" y="276"/>
                        </a:lnTo>
                        <a:lnTo>
                          <a:pt x="238" y="277"/>
                        </a:lnTo>
                        <a:lnTo>
                          <a:pt x="238" y="277"/>
                        </a:lnTo>
                        <a:lnTo>
                          <a:pt x="238" y="277"/>
                        </a:lnTo>
                        <a:lnTo>
                          <a:pt x="238" y="277"/>
                        </a:lnTo>
                        <a:lnTo>
                          <a:pt x="238" y="277"/>
                        </a:lnTo>
                        <a:lnTo>
                          <a:pt x="238" y="277"/>
                        </a:lnTo>
                        <a:lnTo>
                          <a:pt x="238" y="277"/>
                        </a:lnTo>
                        <a:lnTo>
                          <a:pt x="238" y="277"/>
                        </a:lnTo>
                        <a:lnTo>
                          <a:pt x="239" y="277"/>
                        </a:lnTo>
                        <a:lnTo>
                          <a:pt x="239" y="277"/>
                        </a:lnTo>
                        <a:lnTo>
                          <a:pt x="239" y="277"/>
                        </a:lnTo>
                        <a:lnTo>
                          <a:pt x="239" y="276"/>
                        </a:lnTo>
                        <a:lnTo>
                          <a:pt x="239" y="276"/>
                        </a:lnTo>
                        <a:lnTo>
                          <a:pt x="239" y="277"/>
                        </a:lnTo>
                        <a:lnTo>
                          <a:pt x="239" y="277"/>
                        </a:lnTo>
                        <a:lnTo>
                          <a:pt x="239" y="277"/>
                        </a:lnTo>
                        <a:lnTo>
                          <a:pt x="239" y="277"/>
                        </a:lnTo>
                        <a:lnTo>
                          <a:pt x="239" y="277"/>
                        </a:lnTo>
                        <a:lnTo>
                          <a:pt x="239" y="277"/>
                        </a:lnTo>
                        <a:lnTo>
                          <a:pt x="239" y="276"/>
                        </a:lnTo>
                        <a:lnTo>
                          <a:pt x="239" y="276"/>
                        </a:lnTo>
                        <a:lnTo>
                          <a:pt x="239" y="277"/>
                        </a:lnTo>
                        <a:lnTo>
                          <a:pt x="239" y="276"/>
                        </a:lnTo>
                        <a:lnTo>
                          <a:pt x="239" y="276"/>
                        </a:lnTo>
                        <a:lnTo>
                          <a:pt x="239" y="277"/>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7"/>
                        </a:lnTo>
                        <a:lnTo>
                          <a:pt x="239" y="277"/>
                        </a:lnTo>
                        <a:lnTo>
                          <a:pt x="239" y="276"/>
                        </a:lnTo>
                        <a:lnTo>
                          <a:pt x="239" y="277"/>
                        </a:lnTo>
                        <a:lnTo>
                          <a:pt x="239" y="277"/>
                        </a:lnTo>
                        <a:lnTo>
                          <a:pt x="239" y="277"/>
                        </a:lnTo>
                        <a:lnTo>
                          <a:pt x="239" y="277"/>
                        </a:lnTo>
                        <a:lnTo>
                          <a:pt x="239" y="276"/>
                        </a:lnTo>
                        <a:lnTo>
                          <a:pt x="239" y="276"/>
                        </a:lnTo>
                        <a:lnTo>
                          <a:pt x="239" y="277"/>
                        </a:lnTo>
                        <a:lnTo>
                          <a:pt x="239" y="277"/>
                        </a:lnTo>
                        <a:lnTo>
                          <a:pt x="239" y="277"/>
                        </a:lnTo>
                        <a:lnTo>
                          <a:pt x="239" y="277"/>
                        </a:lnTo>
                        <a:lnTo>
                          <a:pt x="239" y="276"/>
                        </a:lnTo>
                        <a:lnTo>
                          <a:pt x="239" y="277"/>
                        </a:lnTo>
                        <a:lnTo>
                          <a:pt x="239" y="276"/>
                        </a:lnTo>
                        <a:lnTo>
                          <a:pt x="239" y="277"/>
                        </a:lnTo>
                        <a:lnTo>
                          <a:pt x="239" y="277"/>
                        </a:lnTo>
                        <a:lnTo>
                          <a:pt x="239" y="276"/>
                        </a:lnTo>
                        <a:lnTo>
                          <a:pt x="239" y="277"/>
                        </a:lnTo>
                        <a:lnTo>
                          <a:pt x="239" y="276"/>
                        </a:lnTo>
                        <a:lnTo>
                          <a:pt x="239" y="277"/>
                        </a:lnTo>
                        <a:lnTo>
                          <a:pt x="239" y="277"/>
                        </a:lnTo>
                        <a:lnTo>
                          <a:pt x="239" y="276"/>
                        </a:lnTo>
                        <a:lnTo>
                          <a:pt x="239" y="277"/>
                        </a:lnTo>
                        <a:lnTo>
                          <a:pt x="239" y="277"/>
                        </a:lnTo>
                        <a:lnTo>
                          <a:pt x="239" y="276"/>
                        </a:lnTo>
                        <a:lnTo>
                          <a:pt x="239" y="277"/>
                        </a:lnTo>
                        <a:lnTo>
                          <a:pt x="239" y="277"/>
                        </a:lnTo>
                        <a:lnTo>
                          <a:pt x="239" y="277"/>
                        </a:lnTo>
                        <a:lnTo>
                          <a:pt x="239" y="276"/>
                        </a:lnTo>
                        <a:lnTo>
                          <a:pt x="239" y="276"/>
                        </a:lnTo>
                        <a:lnTo>
                          <a:pt x="239" y="277"/>
                        </a:lnTo>
                        <a:lnTo>
                          <a:pt x="239" y="277"/>
                        </a:lnTo>
                        <a:lnTo>
                          <a:pt x="239" y="277"/>
                        </a:lnTo>
                        <a:lnTo>
                          <a:pt x="239" y="276"/>
                        </a:lnTo>
                        <a:lnTo>
                          <a:pt x="239" y="276"/>
                        </a:lnTo>
                        <a:lnTo>
                          <a:pt x="239" y="277"/>
                        </a:lnTo>
                        <a:lnTo>
                          <a:pt x="239" y="277"/>
                        </a:lnTo>
                        <a:lnTo>
                          <a:pt x="239" y="277"/>
                        </a:lnTo>
                        <a:lnTo>
                          <a:pt x="239" y="277"/>
                        </a:lnTo>
                        <a:lnTo>
                          <a:pt x="239" y="277"/>
                        </a:lnTo>
                        <a:lnTo>
                          <a:pt x="239" y="277"/>
                        </a:lnTo>
                        <a:lnTo>
                          <a:pt x="239" y="277"/>
                        </a:lnTo>
                        <a:lnTo>
                          <a:pt x="239" y="277"/>
                        </a:lnTo>
                        <a:lnTo>
                          <a:pt x="239" y="277"/>
                        </a:lnTo>
                        <a:lnTo>
                          <a:pt x="239" y="277"/>
                        </a:lnTo>
                        <a:lnTo>
                          <a:pt x="239" y="277"/>
                        </a:lnTo>
                        <a:lnTo>
                          <a:pt x="239" y="276"/>
                        </a:lnTo>
                        <a:lnTo>
                          <a:pt x="239" y="277"/>
                        </a:lnTo>
                        <a:lnTo>
                          <a:pt x="239" y="277"/>
                        </a:lnTo>
                        <a:lnTo>
                          <a:pt x="239" y="277"/>
                        </a:lnTo>
                        <a:lnTo>
                          <a:pt x="239" y="277"/>
                        </a:lnTo>
                        <a:lnTo>
                          <a:pt x="239" y="277"/>
                        </a:lnTo>
                        <a:lnTo>
                          <a:pt x="239" y="277"/>
                        </a:lnTo>
                        <a:lnTo>
                          <a:pt x="239" y="276"/>
                        </a:lnTo>
                        <a:lnTo>
                          <a:pt x="239" y="277"/>
                        </a:lnTo>
                        <a:lnTo>
                          <a:pt x="239" y="276"/>
                        </a:lnTo>
                        <a:lnTo>
                          <a:pt x="239" y="276"/>
                        </a:lnTo>
                        <a:lnTo>
                          <a:pt x="239" y="277"/>
                        </a:lnTo>
                        <a:lnTo>
                          <a:pt x="239" y="276"/>
                        </a:lnTo>
                        <a:lnTo>
                          <a:pt x="239" y="277"/>
                        </a:lnTo>
                        <a:lnTo>
                          <a:pt x="239" y="277"/>
                        </a:lnTo>
                        <a:lnTo>
                          <a:pt x="239" y="277"/>
                        </a:lnTo>
                        <a:lnTo>
                          <a:pt x="239" y="277"/>
                        </a:lnTo>
                        <a:lnTo>
                          <a:pt x="239" y="277"/>
                        </a:lnTo>
                        <a:lnTo>
                          <a:pt x="239" y="277"/>
                        </a:lnTo>
                        <a:lnTo>
                          <a:pt x="239" y="277"/>
                        </a:lnTo>
                        <a:lnTo>
                          <a:pt x="239" y="276"/>
                        </a:lnTo>
                        <a:lnTo>
                          <a:pt x="239" y="277"/>
                        </a:lnTo>
                        <a:lnTo>
                          <a:pt x="239" y="277"/>
                        </a:lnTo>
                        <a:lnTo>
                          <a:pt x="239" y="276"/>
                        </a:lnTo>
                        <a:lnTo>
                          <a:pt x="239" y="277"/>
                        </a:lnTo>
                        <a:lnTo>
                          <a:pt x="239" y="276"/>
                        </a:lnTo>
                        <a:lnTo>
                          <a:pt x="239" y="276"/>
                        </a:lnTo>
                        <a:lnTo>
                          <a:pt x="239" y="277"/>
                        </a:lnTo>
                        <a:lnTo>
                          <a:pt x="239" y="276"/>
                        </a:lnTo>
                        <a:lnTo>
                          <a:pt x="240" y="276"/>
                        </a:lnTo>
                        <a:lnTo>
                          <a:pt x="240" y="277"/>
                        </a:lnTo>
                        <a:lnTo>
                          <a:pt x="240" y="276"/>
                        </a:lnTo>
                        <a:lnTo>
                          <a:pt x="240" y="277"/>
                        </a:lnTo>
                        <a:lnTo>
                          <a:pt x="240" y="277"/>
                        </a:lnTo>
                        <a:lnTo>
                          <a:pt x="240" y="276"/>
                        </a:lnTo>
                        <a:lnTo>
                          <a:pt x="240" y="276"/>
                        </a:lnTo>
                        <a:lnTo>
                          <a:pt x="240" y="277"/>
                        </a:lnTo>
                        <a:lnTo>
                          <a:pt x="240" y="276"/>
                        </a:lnTo>
                        <a:lnTo>
                          <a:pt x="240" y="276"/>
                        </a:lnTo>
                        <a:lnTo>
                          <a:pt x="240" y="276"/>
                        </a:lnTo>
                        <a:lnTo>
                          <a:pt x="240" y="276"/>
                        </a:lnTo>
                        <a:lnTo>
                          <a:pt x="240" y="277"/>
                        </a:lnTo>
                        <a:lnTo>
                          <a:pt x="240" y="277"/>
                        </a:lnTo>
                        <a:lnTo>
                          <a:pt x="240" y="276"/>
                        </a:lnTo>
                        <a:lnTo>
                          <a:pt x="240" y="277"/>
                        </a:lnTo>
                        <a:lnTo>
                          <a:pt x="240" y="277"/>
                        </a:lnTo>
                        <a:lnTo>
                          <a:pt x="240" y="276"/>
                        </a:lnTo>
                        <a:lnTo>
                          <a:pt x="240" y="277"/>
                        </a:lnTo>
                        <a:lnTo>
                          <a:pt x="240" y="277"/>
                        </a:lnTo>
                        <a:lnTo>
                          <a:pt x="240" y="277"/>
                        </a:lnTo>
                        <a:lnTo>
                          <a:pt x="240" y="277"/>
                        </a:lnTo>
                        <a:lnTo>
                          <a:pt x="240" y="277"/>
                        </a:lnTo>
                        <a:lnTo>
                          <a:pt x="240" y="277"/>
                        </a:lnTo>
                        <a:lnTo>
                          <a:pt x="240" y="276"/>
                        </a:lnTo>
                        <a:lnTo>
                          <a:pt x="240" y="277"/>
                        </a:lnTo>
                        <a:lnTo>
                          <a:pt x="240" y="277"/>
                        </a:lnTo>
                        <a:lnTo>
                          <a:pt x="240" y="276"/>
                        </a:lnTo>
                        <a:lnTo>
                          <a:pt x="240" y="277"/>
                        </a:lnTo>
                        <a:lnTo>
                          <a:pt x="240" y="276"/>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7"/>
                        </a:lnTo>
                        <a:lnTo>
                          <a:pt x="240" y="276"/>
                        </a:lnTo>
                        <a:lnTo>
                          <a:pt x="240" y="277"/>
                        </a:lnTo>
                        <a:lnTo>
                          <a:pt x="240" y="277"/>
                        </a:lnTo>
                        <a:lnTo>
                          <a:pt x="240" y="276"/>
                        </a:lnTo>
                        <a:lnTo>
                          <a:pt x="240" y="277"/>
                        </a:lnTo>
                        <a:lnTo>
                          <a:pt x="240" y="276"/>
                        </a:lnTo>
                        <a:lnTo>
                          <a:pt x="240" y="276"/>
                        </a:lnTo>
                        <a:lnTo>
                          <a:pt x="240" y="277"/>
                        </a:lnTo>
                        <a:lnTo>
                          <a:pt x="240" y="276"/>
                        </a:lnTo>
                        <a:lnTo>
                          <a:pt x="240" y="276"/>
                        </a:lnTo>
                        <a:lnTo>
                          <a:pt x="240" y="276"/>
                        </a:lnTo>
                        <a:lnTo>
                          <a:pt x="240" y="277"/>
                        </a:lnTo>
                        <a:lnTo>
                          <a:pt x="240" y="277"/>
                        </a:lnTo>
                        <a:lnTo>
                          <a:pt x="240" y="276"/>
                        </a:lnTo>
                        <a:lnTo>
                          <a:pt x="240" y="276"/>
                        </a:lnTo>
                        <a:lnTo>
                          <a:pt x="240" y="277"/>
                        </a:lnTo>
                        <a:lnTo>
                          <a:pt x="240" y="277"/>
                        </a:lnTo>
                        <a:lnTo>
                          <a:pt x="240" y="276"/>
                        </a:lnTo>
                        <a:lnTo>
                          <a:pt x="240" y="277"/>
                        </a:lnTo>
                        <a:lnTo>
                          <a:pt x="240" y="276"/>
                        </a:lnTo>
                        <a:lnTo>
                          <a:pt x="240" y="276"/>
                        </a:lnTo>
                        <a:lnTo>
                          <a:pt x="240" y="277"/>
                        </a:lnTo>
                        <a:lnTo>
                          <a:pt x="240" y="277"/>
                        </a:lnTo>
                        <a:lnTo>
                          <a:pt x="240" y="276"/>
                        </a:lnTo>
                        <a:lnTo>
                          <a:pt x="240" y="277"/>
                        </a:lnTo>
                        <a:lnTo>
                          <a:pt x="240" y="277"/>
                        </a:lnTo>
                        <a:lnTo>
                          <a:pt x="240" y="277"/>
                        </a:lnTo>
                        <a:lnTo>
                          <a:pt x="241" y="277"/>
                        </a:lnTo>
                        <a:lnTo>
                          <a:pt x="241" y="277"/>
                        </a:lnTo>
                        <a:lnTo>
                          <a:pt x="241" y="277"/>
                        </a:lnTo>
                        <a:lnTo>
                          <a:pt x="241" y="277"/>
                        </a:lnTo>
                        <a:lnTo>
                          <a:pt x="241" y="277"/>
                        </a:lnTo>
                        <a:lnTo>
                          <a:pt x="241" y="277"/>
                        </a:lnTo>
                        <a:lnTo>
                          <a:pt x="241" y="276"/>
                        </a:lnTo>
                        <a:lnTo>
                          <a:pt x="241" y="277"/>
                        </a:lnTo>
                        <a:lnTo>
                          <a:pt x="241" y="277"/>
                        </a:lnTo>
                        <a:lnTo>
                          <a:pt x="241" y="277"/>
                        </a:lnTo>
                        <a:lnTo>
                          <a:pt x="241" y="277"/>
                        </a:lnTo>
                        <a:lnTo>
                          <a:pt x="241" y="277"/>
                        </a:lnTo>
                        <a:lnTo>
                          <a:pt x="241" y="277"/>
                        </a:lnTo>
                        <a:lnTo>
                          <a:pt x="241" y="277"/>
                        </a:lnTo>
                        <a:lnTo>
                          <a:pt x="241" y="276"/>
                        </a:lnTo>
                        <a:lnTo>
                          <a:pt x="241" y="277"/>
                        </a:lnTo>
                        <a:lnTo>
                          <a:pt x="241" y="276"/>
                        </a:lnTo>
                        <a:lnTo>
                          <a:pt x="241" y="277"/>
                        </a:lnTo>
                        <a:lnTo>
                          <a:pt x="241" y="277"/>
                        </a:lnTo>
                        <a:lnTo>
                          <a:pt x="241" y="277"/>
                        </a:lnTo>
                        <a:lnTo>
                          <a:pt x="241" y="277"/>
                        </a:lnTo>
                        <a:lnTo>
                          <a:pt x="241" y="277"/>
                        </a:lnTo>
                        <a:lnTo>
                          <a:pt x="241" y="277"/>
                        </a:lnTo>
                        <a:lnTo>
                          <a:pt x="241" y="277"/>
                        </a:lnTo>
                        <a:lnTo>
                          <a:pt x="241" y="277"/>
                        </a:lnTo>
                        <a:lnTo>
                          <a:pt x="241" y="277"/>
                        </a:lnTo>
                        <a:lnTo>
                          <a:pt x="241" y="277"/>
                        </a:lnTo>
                        <a:lnTo>
                          <a:pt x="241" y="277"/>
                        </a:lnTo>
                        <a:lnTo>
                          <a:pt x="241" y="277"/>
                        </a:lnTo>
                        <a:lnTo>
                          <a:pt x="241" y="276"/>
                        </a:lnTo>
                        <a:lnTo>
                          <a:pt x="241" y="277"/>
                        </a:lnTo>
                        <a:lnTo>
                          <a:pt x="241" y="277"/>
                        </a:lnTo>
                        <a:lnTo>
                          <a:pt x="241" y="277"/>
                        </a:lnTo>
                        <a:lnTo>
                          <a:pt x="241" y="277"/>
                        </a:lnTo>
                        <a:lnTo>
                          <a:pt x="241" y="277"/>
                        </a:lnTo>
                        <a:lnTo>
                          <a:pt x="241" y="277"/>
                        </a:lnTo>
                        <a:lnTo>
                          <a:pt x="241" y="277"/>
                        </a:lnTo>
                        <a:lnTo>
                          <a:pt x="241" y="276"/>
                        </a:lnTo>
                        <a:lnTo>
                          <a:pt x="241" y="277"/>
                        </a:lnTo>
                        <a:lnTo>
                          <a:pt x="241" y="276"/>
                        </a:lnTo>
                        <a:lnTo>
                          <a:pt x="241" y="277"/>
                        </a:lnTo>
                        <a:lnTo>
                          <a:pt x="241" y="277"/>
                        </a:lnTo>
                        <a:lnTo>
                          <a:pt x="241" y="277"/>
                        </a:lnTo>
                        <a:lnTo>
                          <a:pt x="241" y="277"/>
                        </a:lnTo>
                        <a:lnTo>
                          <a:pt x="241" y="277"/>
                        </a:lnTo>
                        <a:lnTo>
                          <a:pt x="241" y="277"/>
                        </a:lnTo>
                        <a:lnTo>
                          <a:pt x="241" y="277"/>
                        </a:lnTo>
                        <a:lnTo>
                          <a:pt x="241" y="277"/>
                        </a:lnTo>
                        <a:lnTo>
                          <a:pt x="241" y="277"/>
                        </a:lnTo>
                        <a:lnTo>
                          <a:pt x="241" y="277"/>
                        </a:lnTo>
                        <a:lnTo>
                          <a:pt x="241" y="277"/>
                        </a:lnTo>
                        <a:lnTo>
                          <a:pt x="241" y="277"/>
                        </a:lnTo>
                        <a:lnTo>
                          <a:pt x="241" y="277"/>
                        </a:lnTo>
                        <a:lnTo>
                          <a:pt x="241" y="277"/>
                        </a:lnTo>
                        <a:lnTo>
                          <a:pt x="241" y="277"/>
                        </a:lnTo>
                        <a:lnTo>
                          <a:pt x="241" y="277"/>
                        </a:lnTo>
                        <a:lnTo>
                          <a:pt x="241" y="276"/>
                        </a:lnTo>
                        <a:lnTo>
                          <a:pt x="241" y="277"/>
                        </a:lnTo>
                        <a:lnTo>
                          <a:pt x="241" y="277"/>
                        </a:lnTo>
                        <a:lnTo>
                          <a:pt x="241" y="277"/>
                        </a:lnTo>
                        <a:lnTo>
                          <a:pt x="241" y="277"/>
                        </a:lnTo>
                        <a:lnTo>
                          <a:pt x="241" y="277"/>
                        </a:lnTo>
                        <a:lnTo>
                          <a:pt x="241" y="277"/>
                        </a:lnTo>
                        <a:lnTo>
                          <a:pt x="241" y="276"/>
                        </a:lnTo>
                        <a:lnTo>
                          <a:pt x="241" y="277"/>
                        </a:lnTo>
                        <a:lnTo>
                          <a:pt x="241" y="277"/>
                        </a:lnTo>
                        <a:lnTo>
                          <a:pt x="241" y="276"/>
                        </a:lnTo>
                        <a:lnTo>
                          <a:pt x="241" y="277"/>
                        </a:lnTo>
                        <a:lnTo>
                          <a:pt x="241" y="277"/>
                        </a:lnTo>
                        <a:lnTo>
                          <a:pt x="241" y="276"/>
                        </a:lnTo>
                        <a:lnTo>
                          <a:pt x="241" y="277"/>
                        </a:lnTo>
                        <a:lnTo>
                          <a:pt x="241" y="276"/>
                        </a:lnTo>
                        <a:lnTo>
                          <a:pt x="241" y="276"/>
                        </a:lnTo>
                        <a:lnTo>
                          <a:pt x="241" y="277"/>
                        </a:lnTo>
                        <a:lnTo>
                          <a:pt x="241" y="276"/>
                        </a:lnTo>
                        <a:lnTo>
                          <a:pt x="241" y="277"/>
                        </a:lnTo>
                        <a:lnTo>
                          <a:pt x="241" y="276"/>
                        </a:lnTo>
                        <a:lnTo>
                          <a:pt x="241" y="276"/>
                        </a:lnTo>
                        <a:lnTo>
                          <a:pt x="241" y="276"/>
                        </a:lnTo>
                        <a:lnTo>
                          <a:pt x="241" y="276"/>
                        </a:lnTo>
                        <a:lnTo>
                          <a:pt x="241" y="277"/>
                        </a:lnTo>
                        <a:lnTo>
                          <a:pt x="241" y="276"/>
                        </a:lnTo>
                        <a:lnTo>
                          <a:pt x="241" y="276"/>
                        </a:lnTo>
                        <a:lnTo>
                          <a:pt x="241" y="276"/>
                        </a:lnTo>
                        <a:lnTo>
                          <a:pt x="241" y="277"/>
                        </a:lnTo>
                        <a:lnTo>
                          <a:pt x="241" y="277"/>
                        </a:lnTo>
                        <a:lnTo>
                          <a:pt x="241" y="277"/>
                        </a:lnTo>
                        <a:lnTo>
                          <a:pt x="241" y="277"/>
                        </a:lnTo>
                        <a:lnTo>
                          <a:pt x="241" y="276"/>
                        </a:lnTo>
                        <a:lnTo>
                          <a:pt x="241" y="277"/>
                        </a:lnTo>
                        <a:lnTo>
                          <a:pt x="241" y="277"/>
                        </a:lnTo>
                        <a:lnTo>
                          <a:pt x="241" y="276"/>
                        </a:lnTo>
                        <a:lnTo>
                          <a:pt x="241" y="277"/>
                        </a:lnTo>
                        <a:lnTo>
                          <a:pt x="241" y="277"/>
                        </a:lnTo>
                        <a:lnTo>
                          <a:pt x="241" y="277"/>
                        </a:lnTo>
                        <a:lnTo>
                          <a:pt x="241" y="277"/>
                        </a:lnTo>
                        <a:lnTo>
                          <a:pt x="241" y="277"/>
                        </a:lnTo>
                        <a:lnTo>
                          <a:pt x="241" y="277"/>
                        </a:lnTo>
                        <a:lnTo>
                          <a:pt x="242" y="277"/>
                        </a:lnTo>
                        <a:lnTo>
                          <a:pt x="242" y="277"/>
                        </a:lnTo>
                        <a:lnTo>
                          <a:pt x="242" y="277"/>
                        </a:lnTo>
                        <a:lnTo>
                          <a:pt x="242" y="277"/>
                        </a:lnTo>
                        <a:lnTo>
                          <a:pt x="242" y="277"/>
                        </a:lnTo>
                        <a:lnTo>
                          <a:pt x="242" y="277"/>
                        </a:lnTo>
                        <a:lnTo>
                          <a:pt x="242" y="277"/>
                        </a:lnTo>
                        <a:lnTo>
                          <a:pt x="242" y="276"/>
                        </a:lnTo>
                        <a:lnTo>
                          <a:pt x="242" y="277"/>
                        </a:lnTo>
                        <a:lnTo>
                          <a:pt x="242" y="277"/>
                        </a:lnTo>
                        <a:lnTo>
                          <a:pt x="242" y="277"/>
                        </a:lnTo>
                        <a:lnTo>
                          <a:pt x="242" y="277"/>
                        </a:lnTo>
                        <a:lnTo>
                          <a:pt x="242" y="277"/>
                        </a:lnTo>
                        <a:lnTo>
                          <a:pt x="242" y="277"/>
                        </a:lnTo>
                        <a:lnTo>
                          <a:pt x="242" y="276"/>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6"/>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6"/>
                        </a:lnTo>
                        <a:lnTo>
                          <a:pt x="242" y="276"/>
                        </a:lnTo>
                        <a:lnTo>
                          <a:pt x="242" y="276"/>
                        </a:lnTo>
                        <a:lnTo>
                          <a:pt x="242" y="276"/>
                        </a:lnTo>
                        <a:lnTo>
                          <a:pt x="242" y="277"/>
                        </a:lnTo>
                        <a:lnTo>
                          <a:pt x="242" y="277"/>
                        </a:lnTo>
                        <a:lnTo>
                          <a:pt x="242" y="276"/>
                        </a:lnTo>
                        <a:lnTo>
                          <a:pt x="242" y="276"/>
                        </a:lnTo>
                        <a:lnTo>
                          <a:pt x="242" y="277"/>
                        </a:lnTo>
                        <a:lnTo>
                          <a:pt x="242" y="276"/>
                        </a:lnTo>
                        <a:lnTo>
                          <a:pt x="242" y="277"/>
                        </a:lnTo>
                        <a:lnTo>
                          <a:pt x="242" y="277"/>
                        </a:lnTo>
                        <a:lnTo>
                          <a:pt x="242" y="276"/>
                        </a:lnTo>
                        <a:lnTo>
                          <a:pt x="242" y="277"/>
                        </a:lnTo>
                        <a:lnTo>
                          <a:pt x="242" y="276"/>
                        </a:lnTo>
                        <a:lnTo>
                          <a:pt x="242" y="277"/>
                        </a:lnTo>
                        <a:lnTo>
                          <a:pt x="242" y="277"/>
                        </a:lnTo>
                        <a:lnTo>
                          <a:pt x="242" y="277"/>
                        </a:lnTo>
                        <a:lnTo>
                          <a:pt x="242" y="277"/>
                        </a:lnTo>
                        <a:lnTo>
                          <a:pt x="242" y="277"/>
                        </a:lnTo>
                        <a:lnTo>
                          <a:pt x="242" y="277"/>
                        </a:lnTo>
                        <a:lnTo>
                          <a:pt x="242" y="277"/>
                        </a:lnTo>
                        <a:lnTo>
                          <a:pt x="242" y="276"/>
                        </a:lnTo>
                        <a:lnTo>
                          <a:pt x="242" y="277"/>
                        </a:lnTo>
                        <a:lnTo>
                          <a:pt x="242" y="277"/>
                        </a:lnTo>
                        <a:lnTo>
                          <a:pt x="242" y="277"/>
                        </a:lnTo>
                        <a:lnTo>
                          <a:pt x="242" y="277"/>
                        </a:lnTo>
                        <a:lnTo>
                          <a:pt x="242" y="277"/>
                        </a:lnTo>
                        <a:lnTo>
                          <a:pt x="242" y="277"/>
                        </a:lnTo>
                        <a:lnTo>
                          <a:pt x="242" y="277"/>
                        </a:lnTo>
                        <a:lnTo>
                          <a:pt x="242" y="276"/>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7"/>
                        </a:lnTo>
                        <a:lnTo>
                          <a:pt x="242" y="276"/>
                        </a:lnTo>
                        <a:lnTo>
                          <a:pt x="242" y="277"/>
                        </a:lnTo>
                        <a:lnTo>
                          <a:pt x="242" y="277"/>
                        </a:lnTo>
                        <a:lnTo>
                          <a:pt x="242"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6"/>
                        </a:lnTo>
                        <a:lnTo>
                          <a:pt x="243" y="277"/>
                        </a:lnTo>
                        <a:lnTo>
                          <a:pt x="243" y="277"/>
                        </a:lnTo>
                        <a:lnTo>
                          <a:pt x="243" y="277"/>
                        </a:lnTo>
                        <a:lnTo>
                          <a:pt x="243" y="277"/>
                        </a:lnTo>
                        <a:lnTo>
                          <a:pt x="243" y="277"/>
                        </a:lnTo>
                        <a:lnTo>
                          <a:pt x="243" y="277"/>
                        </a:lnTo>
                        <a:lnTo>
                          <a:pt x="243" y="276"/>
                        </a:lnTo>
                        <a:lnTo>
                          <a:pt x="243" y="277"/>
                        </a:lnTo>
                        <a:lnTo>
                          <a:pt x="243" y="277"/>
                        </a:lnTo>
                        <a:lnTo>
                          <a:pt x="243" y="277"/>
                        </a:lnTo>
                        <a:lnTo>
                          <a:pt x="243" y="276"/>
                        </a:lnTo>
                        <a:lnTo>
                          <a:pt x="243" y="276"/>
                        </a:lnTo>
                        <a:lnTo>
                          <a:pt x="243" y="277"/>
                        </a:lnTo>
                        <a:lnTo>
                          <a:pt x="243" y="277"/>
                        </a:lnTo>
                        <a:lnTo>
                          <a:pt x="243" y="276"/>
                        </a:lnTo>
                        <a:lnTo>
                          <a:pt x="243" y="277"/>
                        </a:lnTo>
                        <a:lnTo>
                          <a:pt x="243" y="276"/>
                        </a:lnTo>
                        <a:lnTo>
                          <a:pt x="243" y="276"/>
                        </a:lnTo>
                        <a:lnTo>
                          <a:pt x="243" y="277"/>
                        </a:lnTo>
                        <a:lnTo>
                          <a:pt x="243" y="276"/>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3"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6"/>
                        </a:lnTo>
                        <a:lnTo>
                          <a:pt x="244" y="277"/>
                        </a:lnTo>
                        <a:lnTo>
                          <a:pt x="244" y="277"/>
                        </a:lnTo>
                        <a:lnTo>
                          <a:pt x="244" y="277"/>
                        </a:lnTo>
                        <a:lnTo>
                          <a:pt x="244" y="276"/>
                        </a:lnTo>
                        <a:lnTo>
                          <a:pt x="244" y="277"/>
                        </a:lnTo>
                        <a:lnTo>
                          <a:pt x="244" y="277"/>
                        </a:lnTo>
                        <a:lnTo>
                          <a:pt x="244" y="277"/>
                        </a:lnTo>
                        <a:lnTo>
                          <a:pt x="244" y="277"/>
                        </a:lnTo>
                        <a:lnTo>
                          <a:pt x="244" y="277"/>
                        </a:lnTo>
                        <a:lnTo>
                          <a:pt x="244" y="276"/>
                        </a:lnTo>
                        <a:lnTo>
                          <a:pt x="244" y="276"/>
                        </a:lnTo>
                        <a:lnTo>
                          <a:pt x="244" y="277"/>
                        </a:lnTo>
                        <a:lnTo>
                          <a:pt x="244" y="277"/>
                        </a:lnTo>
                        <a:lnTo>
                          <a:pt x="244" y="277"/>
                        </a:lnTo>
                        <a:lnTo>
                          <a:pt x="244" y="276"/>
                        </a:lnTo>
                        <a:lnTo>
                          <a:pt x="244" y="277"/>
                        </a:lnTo>
                        <a:lnTo>
                          <a:pt x="244" y="276"/>
                        </a:lnTo>
                        <a:lnTo>
                          <a:pt x="244" y="276"/>
                        </a:lnTo>
                        <a:lnTo>
                          <a:pt x="244" y="277"/>
                        </a:lnTo>
                        <a:lnTo>
                          <a:pt x="244" y="277"/>
                        </a:lnTo>
                        <a:lnTo>
                          <a:pt x="244" y="277"/>
                        </a:lnTo>
                        <a:lnTo>
                          <a:pt x="244" y="276"/>
                        </a:lnTo>
                        <a:lnTo>
                          <a:pt x="244" y="276"/>
                        </a:lnTo>
                        <a:lnTo>
                          <a:pt x="244" y="276"/>
                        </a:lnTo>
                        <a:lnTo>
                          <a:pt x="244" y="276"/>
                        </a:lnTo>
                        <a:lnTo>
                          <a:pt x="244" y="277"/>
                        </a:lnTo>
                        <a:lnTo>
                          <a:pt x="244" y="277"/>
                        </a:lnTo>
                        <a:lnTo>
                          <a:pt x="244" y="277"/>
                        </a:lnTo>
                        <a:lnTo>
                          <a:pt x="244" y="276"/>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6"/>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4" y="277"/>
                        </a:lnTo>
                        <a:lnTo>
                          <a:pt x="245" y="277"/>
                        </a:lnTo>
                        <a:lnTo>
                          <a:pt x="245" y="277"/>
                        </a:lnTo>
                        <a:lnTo>
                          <a:pt x="245" y="277"/>
                        </a:lnTo>
                        <a:lnTo>
                          <a:pt x="245" y="277"/>
                        </a:lnTo>
                        <a:lnTo>
                          <a:pt x="245" y="277"/>
                        </a:lnTo>
                        <a:lnTo>
                          <a:pt x="245" y="273"/>
                        </a:lnTo>
                        <a:lnTo>
                          <a:pt x="245" y="270"/>
                        </a:lnTo>
                        <a:lnTo>
                          <a:pt x="245" y="266"/>
                        </a:lnTo>
                        <a:lnTo>
                          <a:pt x="245" y="265"/>
                        </a:lnTo>
                        <a:lnTo>
                          <a:pt x="245" y="263"/>
                        </a:lnTo>
                        <a:lnTo>
                          <a:pt x="245" y="262"/>
                        </a:lnTo>
                        <a:lnTo>
                          <a:pt x="245" y="261"/>
                        </a:lnTo>
                        <a:lnTo>
                          <a:pt x="245" y="260"/>
                        </a:lnTo>
                        <a:lnTo>
                          <a:pt x="245" y="259"/>
                        </a:lnTo>
                        <a:lnTo>
                          <a:pt x="245" y="258"/>
                        </a:lnTo>
                        <a:lnTo>
                          <a:pt x="245" y="257"/>
                        </a:lnTo>
                        <a:lnTo>
                          <a:pt x="245" y="256"/>
                        </a:lnTo>
                        <a:lnTo>
                          <a:pt x="245" y="255"/>
                        </a:lnTo>
                        <a:lnTo>
                          <a:pt x="245" y="254"/>
                        </a:lnTo>
                        <a:lnTo>
                          <a:pt x="245" y="253"/>
                        </a:lnTo>
                        <a:lnTo>
                          <a:pt x="245" y="252"/>
                        </a:lnTo>
                        <a:lnTo>
                          <a:pt x="245" y="251"/>
                        </a:lnTo>
                        <a:lnTo>
                          <a:pt x="245" y="250"/>
                        </a:lnTo>
                        <a:lnTo>
                          <a:pt x="245" y="249"/>
                        </a:lnTo>
                        <a:lnTo>
                          <a:pt x="245" y="248"/>
                        </a:lnTo>
                        <a:lnTo>
                          <a:pt x="245" y="247"/>
                        </a:lnTo>
                        <a:lnTo>
                          <a:pt x="245" y="246"/>
                        </a:lnTo>
                        <a:lnTo>
                          <a:pt x="245" y="245"/>
                        </a:lnTo>
                        <a:lnTo>
                          <a:pt x="245" y="244"/>
                        </a:lnTo>
                        <a:lnTo>
                          <a:pt x="245" y="243"/>
                        </a:lnTo>
                        <a:lnTo>
                          <a:pt x="245" y="242"/>
                        </a:lnTo>
                        <a:lnTo>
                          <a:pt x="245" y="241"/>
                        </a:lnTo>
                        <a:lnTo>
                          <a:pt x="245" y="240"/>
                        </a:lnTo>
                        <a:lnTo>
                          <a:pt x="245" y="239"/>
                        </a:lnTo>
                        <a:lnTo>
                          <a:pt x="245" y="238"/>
                        </a:lnTo>
                        <a:lnTo>
                          <a:pt x="245" y="237"/>
                        </a:lnTo>
                        <a:lnTo>
                          <a:pt x="245" y="236"/>
                        </a:lnTo>
                        <a:lnTo>
                          <a:pt x="245" y="235"/>
                        </a:lnTo>
                        <a:lnTo>
                          <a:pt x="245" y="234"/>
                        </a:lnTo>
                        <a:lnTo>
                          <a:pt x="245" y="233"/>
                        </a:lnTo>
                        <a:lnTo>
                          <a:pt x="245" y="232"/>
                        </a:lnTo>
                        <a:lnTo>
                          <a:pt x="245" y="231"/>
                        </a:lnTo>
                        <a:lnTo>
                          <a:pt x="245" y="230"/>
                        </a:lnTo>
                        <a:lnTo>
                          <a:pt x="245" y="229"/>
                        </a:lnTo>
                        <a:lnTo>
                          <a:pt x="245" y="228"/>
                        </a:lnTo>
                        <a:lnTo>
                          <a:pt x="245" y="230"/>
                        </a:lnTo>
                        <a:lnTo>
                          <a:pt x="245" y="233"/>
                        </a:lnTo>
                        <a:lnTo>
                          <a:pt x="245" y="236"/>
                        </a:lnTo>
                        <a:lnTo>
                          <a:pt x="245" y="236"/>
                        </a:lnTo>
                        <a:lnTo>
                          <a:pt x="245" y="236"/>
                        </a:lnTo>
                        <a:lnTo>
                          <a:pt x="245" y="236"/>
                        </a:lnTo>
                        <a:lnTo>
                          <a:pt x="245" y="236"/>
                        </a:lnTo>
                        <a:lnTo>
                          <a:pt x="245" y="236"/>
                        </a:lnTo>
                        <a:lnTo>
                          <a:pt x="245" y="236"/>
                        </a:lnTo>
                        <a:lnTo>
                          <a:pt x="245" y="236"/>
                        </a:lnTo>
                        <a:lnTo>
                          <a:pt x="245" y="236"/>
                        </a:lnTo>
                        <a:lnTo>
                          <a:pt x="245" y="236"/>
                        </a:lnTo>
                        <a:lnTo>
                          <a:pt x="245" y="236"/>
                        </a:lnTo>
                        <a:lnTo>
                          <a:pt x="245" y="236"/>
                        </a:lnTo>
                        <a:lnTo>
                          <a:pt x="245" y="236"/>
                        </a:lnTo>
                        <a:lnTo>
                          <a:pt x="245" y="236"/>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4"/>
                        </a:lnTo>
                        <a:lnTo>
                          <a:pt x="245" y="234"/>
                        </a:lnTo>
                        <a:lnTo>
                          <a:pt x="245" y="234"/>
                        </a:lnTo>
                        <a:lnTo>
                          <a:pt x="245" y="234"/>
                        </a:lnTo>
                        <a:lnTo>
                          <a:pt x="245" y="234"/>
                        </a:lnTo>
                        <a:lnTo>
                          <a:pt x="245" y="234"/>
                        </a:lnTo>
                        <a:lnTo>
                          <a:pt x="245" y="234"/>
                        </a:lnTo>
                        <a:lnTo>
                          <a:pt x="245" y="234"/>
                        </a:lnTo>
                        <a:lnTo>
                          <a:pt x="245" y="234"/>
                        </a:lnTo>
                        <a:lnTo>
                          <a:pt x="245" y="234"/>
                        </a:lnTo>
                        <a:lnTo>
                          <a:pt x="245" y="234"/>
                        </a:lnTo>
                        <a:lnTo>
                          <a:pt x="245" y="233"/>
                        </a:lnTo>
                        <a:lnTo>
                          <a:pt x="245" y="234"/>
                        </a:lnTo>
                        <a:lnTo>
                          <a:pt x="245" y="233"/>
                        </a:lnTo>
                        <a:lnTo>
                          <a:pt x="245" y="233"/>
                        </a:lnTo>
                        <a:lnTo>
                          <a:pt x="245" y="233"/>
                        </a:lnTo>
                        <a:lnTo>
                          <a:pt x="245" y="233"/>
                        </a:lnTo>
                        <a:lnTo>
                          <a:pt x="246" y="233"/>
                        </a:lnTo>
                        <a:lnTo>
                          <a:pt x="246" y="233"/>
                        </a:lnTo>
                        <a:lnTo>
                          <a:pt x="246" y="233"/>
                        </a:lnTo>
                        <a:lnTo>
                          <a:pt x="246" y="233"/>
                        </a:lnTo>
                        <a:lnTo>
                          <a:pt x="246" y="233"/>
                        </a:lnTo>
                        <a:lnTo>
                          <a:pt x="246" y="233"/>
                        </a:lnTo>
                        <a:lnTo>
                          <a:pt x="246" y="233"/>
                        </a:lnTo>
                        <a:lnTo>
                          <a:pt x="246" y="232"/>
                        </a:lnTo>
                        <a:lnTo>
                          <a:pt x="246" y="232"/>
                        </a:lnTo>
                        <a:lnTo>
                          <a:pt x="246" y="232"/>
                        </a:lnTo>
                        <a:lnTo>
                          <a:pt x="246" y="232"/>
                        </a:lnTo>
                        <a:lnTo>
                          <a:pt x="246" y="232"/>
                        </a:lnTo>
                        <a:lnTo>
                          <a:pt x="246" y="232"/>
                        </a:lnTo>
                        <a:lnTo>
                          <a:pt x="246" y="232"/>
                        </a:lnTo>
                        <a:lnTo>
                          <a:pt x="246" y="232"/>
                        </a:lnTo>
                        <a:lnTo>
                          <a:pt x="246" y="232"/>
                        </a:lnTo>
                        <a:lnTo>
                          <a:pt x="246" y="231"/>
                        </a:lnTo>
                        <a:lnTo>
                          <a:pt x="246" y="231"/>
                        </a:lnTo>
                        <a:lnTo>
                          <a:pt x="246" y="231"/>
                        </a:lnTo>
                        <a:lnTo>
                          <a:pt x="246" y="231"/>
                        </a:lnTo>
                        <a:lnTo>
                          <a:pt x="246" y="231"/>
                        </a:lnTo>
                        <a:lnTo>
                          <a:pt x="246" y="231"/>
                        </a:lnTo>
                        <a:lnTo>
                          <a:pt x="246" y="231"/>
                        </a:lnTo>
                        <a:lnTo>
                          <a:pt x="246" y="231"/>
                        </a:lnTo>
                        <a:lnTo>
                          <a:pt x="246" y="230"/>
                        </a:lnTo>
                        <a:lnTo>
                          <a:pt x="246" y="230"/>
                        </a:lnTo>
                        <a:lnTo>
                          <a:pt x="246" y="230"/>
                        </a:lnTo>
                        <a:lnTo>
                          <a:pt x="246" y="230"/>
                        </a:lnTo>
                        <a:lnTo>
                          <a:pt x="246" y="230"/>
                        </a:lnTo>
                        <a:lnTo>
                          <a:pt x="246" y="229"/>
                        </a:lnTo>
                        <a:lnTo>
                          <a:pt x="246" y="229"/>
                        </a:lnTo>
                        <a:lnTo>
                          <a:pt x="246" y="229"/>
                        </a:lnTo>
                        <a:lnTo>
                          <a:pt x="246" y="229"/>
                        </a:lnTo>
                        <a:lnTo>
                          <a:pt x="246" y="229"/>
                        </a:lnTo>
                        <a:lnTo>
                          <a:pt x="246" y="229"/>
                        </a:lnTo>
                        <a:lnTo>
                          <a:pt x="246" y="228"/>
                        </a:lnTo>
                        <a:lnTo>
                          <a:pt x="246" y="228"/>
                        </a:lnTo>
                        <a:lnTo>
                          <a:pt x="246" y="228"/>
                        </a:lnTo>
                        <a:lnTo>
                          <a:pt x="246" y="228"/>
                        </a:lnTo>
                        <a:lnTo>
                          <a:pt x="246" y="228"/>
                        </a:lnTo>
                        <a:lnTo>
                          <a:pt x="246" y="227"/>
                        </a:lnTo>
                        <a:lnTo>
                          <a:pt x="246" y="227"/>
                        </a:lnTo>
                        <a:lnTo>
                          <a:pt x="246" y="227"/>
                        </a:lnTo>
                        <a:lnTo>
                          <a:pt x="246" y="227"/>
                        </a:lnTo>
                        <a:lnTo>
                          <a:pt x="246" y="226"/>
                        </a:lnTo>
                        <a:lnTo>
                          <a:pt x="246" y="226"/>
                        </a:lnTo>
                        <a:lnTo>
                          <a:pt x="246" y="226"/>
                        </a:lnTo>
                        <a:lnTo>
                          <a:pt x="246" y="225"/>
                        </a:lnTo>
                        <a:lnTo>
                          <a:pt x="246" y="225"/>
                        </a:lnTo>
                        <a:lnTo>
                          <a:pt x="246" y="224"/>
                        </a:lnTo>
                        <a:lnTo>
                          <a:pt x="246" y="224"/>
                        </a:lnTo>
                        <a:lnTo>
                          <a:pt x="246" y="224"/>
                        </a:lnTo>
                        <a:lnTo>
                          <a:pt x="246" y="223"/>
                        </a:lnTo>
                        <a:lnTo>
                          <a:pt x="246" y="223"/>
                        </a:lnTo>
                        <a:lnTo>
                          <a:pt x="246" y="222"/>
                        </a:lnTo>
                        <a:lnTo>
                          <a:pt x="246" y="221"/>
                        </a:lnTo>
                        <a:lnTo>
                          <a:pt x="246" y="221"/>
                        </a:lnTo>
                        <a:lnTo>
                          <a:pt x="246" y="220"/>
                        </a:lnTo>
                        <a:lnTo>
                          <a:pt x="246" y="219"/>
                        </a:lnTo>
                        <a:lnTo>
                          <a:pt x="246" y="218"/>
                        </a:lnTo>
                        <a:lnTo>
                          <a:pt x="246" y="217"/>
                        </a:lnTo>
                        <a:lnTo>
                          <a:pt x="246" y="217"/>
                        </a:lnTo>
                        <a:lnTo>
                          <a:pt x="246" y="215"/>
                        </a:lnTo>
                        <a:lnTo>
                          <a:pt x="246" y="214"/>
                        </a:lnTo>
                        <a:lnTo>
                          <a:pt x="246" y="212"/>
                        </a:lnTo>
                        <a:lnTo>
                          <a:pt x="246" y="210"/>
                        </a:lnTo>
                        <a:lnTo>
                          <a:pt x="246" y="207"/>
                        </a:lnTo>
                        <a:lnTo>
                          <a:pt x="246" y="204"/>
                        </a:lnTo>
                        <a:lnTo>
                          <a:pt x="246" y="199"/>
                        </a:lnTo>
                        <a:lnTo>
                          <a:pt x="246" y="191"/>
                        </a:lnTo>
                        <a:lnTo>
                          <a:pt x="246" y="180"/>
                        </a:lnTo>
                        <a:lnTo>
                          <a:pt x="246" y="165"/>
                        </a:lnTo>
                        <a:lnTo>
                          <a:pt x="246" y="151"/>
                        </a:lnTo>
                        <a:lnTo>
                          <a:pt x="246" y="142"/>
                        </a:lnTo>
                        <a:lnTo>
                          <a:pt x="246" y="136"/>
                        </a:lnTo>
                        <a:lnTo>
                          <a:pt x="246" y="130"/>
                        </a:lnTo>
                        <a:lnTo>
                          <a:pt x="246" y="124"/>
                        </a:lnTo>
                        <a:lnTo>
                          <a:pt x="246" y="116"/>
                        </a:lnTo>
                        <a:lnTo>
                          <a:pt x="246" y="104"/>
                        </a:lnTo>
                        <a:lnTo>
                          <a:pt x="246" y="87"/>
                        </a:lnTo>
                        <a:lnTo>
                          <a:pt x="246" y="68"/>
                        </a:lnTo>
                        <a:lnTo>
                          <a:pt x="246" y="50"/>
                        </a:lnTo>
                        <a:lnTo>
                          <a:pt x="246" y="33"/>
                        </a:lnTo>
                        <a:lnTo>
                          <a:pt x="246" y="18"/>
                        </a:lnTo>
                        <a:lnTo>
                          <a:pt x="246" y="9"/>
                        </a:lnTo>
                        <a:lnTo>
                          <a:pt x="246" y="4"/>
                        </a:lnTo>
                        <a:lnTo>
                          <a:pt x="246" y="2"/>
                        </a:lnTo>
                        <a:lnTo>
                          <a:pt x="246" y="1"/>
                        </a:lnTo>
                        <a:lnTo>
                          <a:pt x="246" y="0"/>
                        </a:lnTo>
                        <a:lnTo>
                          <a:pt x="246" y="0"/>
                        </a:lnTo>
                        <a:lnTo>
                          <a:pt x="246" y="0"/>
                        </a:lnTo>
                        <a:lnTo>
                          <a:pt x="246" y="0"/>
                        </a:lnTo>
                        <a:lnTo>
                          <a:pt x="246" y="0"/>
                        </a:lnTo>
                        <a:lnTo>
                          <a:pt x="246" y="0"/>
                        </a:lnTo>
                        <a:lnTo>
                          <a:pt x="246" y="0"/>
                        </a:lnTo>
                        <a:lnTo>
                          <a:pt x="246" y="0"/>
                        </a:lnTo>
                        <a:lnTo>
                          <a:pt x="246" y="1"/>
                        </a:lnTo>
                        <a:lnTo>
                          <a:pt x="246" y="1"/>
                        </a:lnTo>
                        <a:lnTo>
                          <a:pt x="246" y="2"/>
                        </a:lnTo>
                        <a:lnTo>
                          <a:pt x="246" y="2"/>
                        </a:lnTo>
                        <a:lnTo>
                          <a:pt x="246" y="3"/>
                        </a:lnTo>
                        <a:lnTo>
                          <a:pt x="246" y="3"/>
                        </a:lnTo>
                        <a:lnTo>
                          <a:pt x="246" y="3"/>
                        </a:lnTo>
                        <a:lnTo>
                          <a:pt x="246" y="4"/>
                        </a:lnTo>
                        <a:lnTo>
                          <a:pt x="246" y="4"/>
                        </a:lnTo>
                        <a:lnTo>
                          <a:pt x="246" y="4"/>
                        </a:lnTo>
                        <a:lnTo>
                          <a:pt x="246" y="5"/>
                        </a:lnTo>
                        <a:lnTo>
                          <a:pt x="246" y="5"/>
                        </a:lnTo>
                        <a:lnTo>
                          <a:pt x="247" y="6"/>
                        </a:lnTo>
                        <a:lnTo>
                          <a:pt x="247" y="6"/>
                        </a:lnTo>
                        <a:lnTo>
                          <a:pt x="247" y="6"/>
                        </a:lnTo>
                        <a:lnTo>
                          <a:pt x="247" y="7"/>
                        </a:lnTo>
                        <a:lnTo>
                          <a:pt x="247" y="7"/>
                        </a:lnTo>
                        <a:lnTo>
                          <a:pt x="247" y="7"/>
                        </a:lnTo>
                        <a:lnTo>
                          <a:pt x="247" y="8"/>
                        </a:lnTo>
                        <a:lnTo>
                          <a:pt x="247" y="8"/>
                        </a:lnTo>
                        <a:lnTo>
                          <a:pt x="247" y="8"/>
                        </a:lnTo>
                        <a:lnTo>
                          <a:pt x="247" y="9"/>
                        </a:lnTo>
                        <a:lnTo>
                          <a:pt x="247" y="9"/>
                        </a:lnTo>
                        <a:lnTo>
                          <a:pt x="247" y="9"/>
                        </a:lnTo>
                        <a:lnTo>
                          <a:pt x="247" y="9"/>
                        </a:lnTo>
                        <a:lnTo>
                          <a:pt x="247" y="10"/>
                        </a:lnTo>
                        <a:lnTo>
                          <a:pt x="247" y="10"/>
                        </a:lnTo>
                        <a:lnTo>
                          <a:pt x="247" y="10"/>
                        </a:lnTo>
                        <a:lnTo>
                          <a:pt x="247" y="10"/>
                        </a:lnTo>
                        <a:lnTo>
                          <a:pt x="247" y="11"/>
                        </a:lnTo>
                        <a:lnTo>
                          <a:pt x="247" y="11"/>
                        </a:lnTo>
                        <a:lnTo>
                          <a:pt x="247" y="11"/>
                        </a:lnTo>
                        <a:lnTo>
                          <a:pt x="247" y="12"/>
                        </a:lnTo>
                        <a:lnTo>
                          <a:pt x="247" y="12"/>
                        </a:lnTo>
                        <a:lnTo>
                          <a:pt x="247" y="12"/>
                        </a:lnTo>
                        <a:lnTo>
                          <a:pt x="247" y="12"/>
                        </a:lnTo>
                        <a:lnTo>
                          <a:pt x="247" y="12"/>
                        </a:lnTo>
                        <a:lnTo>
                          <a:pt x="247" y="12"/>
                        </a:lnTo>
                        <a:lnTo>
                          <a:pt x="247" y="13"/>
                        </a:lnTo>
                        <a:lnTo>
                          <a:pt x="247" y="13"/>
                        </a:lnTo>
                        <a:lnTo>
                          <a:pt x="247" y="13"/>
                        </a:lnTo>
                        <a:lnTo>
                          <a:pt x="247" y="13"/>
                        </a:lnTo>
                        <a:lnTo>
                          <a:pt x="247" y="13"/>
                        </a:lnTo>
                        <a:lnTo>
                          <a:pt x="247" y="14"/>
                        </a:lnTo>
                        <a:lnTo>
                          <a:pt x="247" y="14"/>
                        </a:lnTo>
                        <a:lnTo>
                          <a:pt x="247" y="14"/>
                        </a:lnTo>
                        <a:lnTo>
                          <a:pt x="247" y="14"/>
                        </a:lnTo>
                        <a:lnTo>
                          <a:pt x="247" y="14"/>
                        </a:lnTo>
                        <a:lnTo>
                          <a:pt x="247" y="15"/>
                        </a:lnTo>
                        <a:lnTo>
                          <a:pt x="247" y="15"/>
                        </a:lnTo>
                        <a:lnTo>
                          <a:pt x="247" y="15"/>
                        </a:lnTo>
                        <a:lnTo>
                          <a:pt x="247" y="15"/>
                        </a:lnTo>
                        <a:lnTo>
                          <a:pt x="247" y="15"/>
                        </a:lnTo>
                        <a:lnTo>
                          <a:pt x="247" y="15"/>
                        </a:lnTo>
                        <a:lnTo>
                          <a:pt x="247" y="15"/>
                        </a:lnTo>
                        <a:lnTo>
                          <a:pt x="247" y="15"/>
                        </a:lnTo>
                        <a:lnTo>
                          <a:pt x="247" y="15"/>
                        </a:lnTo>
                        <a:lnTo>
                          <a:pt x="247" y="15"/>
                        </a:lnTo>
                        <a:lnTo>
                          <a:pt x="247" y="15"/>
                        </a:lnTo>
                        <a:lnTo>
                          <a:pt x="247" y="16"/>
                        </a:lnTo>
                        <a:lnTo>
                          <a:pt x="247" y="16"/>
                        </a:lnTo>
                        <a:lnTo>
                          <a:pt x="247" y="16"/>
                        </a:lnTo>
                        <a:lnTo>
                          <a:pt x="247" y="16"/>
                        </a:lnTo>
                        <a:lnTo>
                          <a:pt x="247" y="16"/>
                        </a:lnTo>
                        <a:lnTo>
                          <a:pt x="247" y="16"/>
                        </a:lnTo>
                        <a:lnTo>
                          <a:pt x="247" y="16"/>
                        </a:lnTo>
                        <a:lnTo>
                          <a:pt x="247" y="16"/>
                        </a:lnTo>
                        <a:lnTo>
                          <a:pt x="247" y="17"/>
                        </a:lnTo>
                        <a:lnTo>
                          <a:pt x="247" y="17"/>
                        </a:lnTo>
                        <a:lnTo>
                          <a:pt x="247" y="17"/>
                        </a:lnTo>
                        <a:lnTo>
                          <a:pt x="247" y="17"/>
                        </a:lnTo>
                        <a:lnTo>
                          <a:pt x="247" y="17"/>
                        </a:lnTo>
                        <a:lnTo>
                          <a:pt x="247" y="17"/>
                        </a:lnTo>
                        <a:lnTo>
                          <a:pt x="247" y="17"/>
                        </a:lnTo>
                        <a:lnTo>
                          <a:pt x="247" y="17"/>
                        </a:lnTo>
                        <a:lnTo>
                          <a:pt x="247" y="17"/>
                        </a:lnTo>
                        <a:lnTo>
                          <a:pt x="247" y="17"/>
                        </a:lnTo>
                        <a:lnTo>
                          <a:pt x="247" y="17"/>
                        </a:lnTo>
                        <a:lnTo>
                          <a:pt x="247" y="18"/>
                        </a:lnTo>
                        <a:lnTo>
                          <a:pt x="247" y="18"/>
                        </a:lnTo>
                        <a:lnTo>
                          <a:pt x="247" y="18"/>
                        </a:lnTo>
                        <a:lnTo>
                          <a:pt x="247" y="18"/>
                        </a:lnTo>
                        <a:lnTo>
                          <a:pt x="247" y="18"/>
                        </a:lnTo>
                        <a:lnTo>
                          <a:pt x="247" y="18"/>
                        </a:lnTo>
                        <a:lnTo>
                          <a:pt x="247" y="18"/>
                        </a:lnTo>
                        <a:lnTo>
                          <a:pt x="247" y="19"/>
                        </a:lnTo>
                        <a:lnTo>
                          <a:pt x="247" y="19"/>
                        </a:lnTo>
                        <a:lnTo>
                          <a:pt x="247" y="19"/>
                        </a:lnTo>
                        <a:lnTo>
                          <a:pt x="247" y="19"/>
                        </a:lnTo>
                        <a:lnTo>
                          <a:pt x="247" y="19"/>
                        </a:lnTo>
                        <a:lnTo>
                          <a:pt x="247" y="19"/>
                        </a:lnTo>
                        <a:lnTo>
                          <a:pt x="247" y="19"/>
                        </a:lnTo>
                        <a:lnTo>
                          <a:pt x="247" y="19"/>
                        </a:lnTo>
                        <a:lnTo>
                          <a:pt x="247" y="19"/>
                        </a:lnTo>
                        <a:lnTo>
                          <a:pt x="247" y="19"/>
                        </a:lnTo>
                        <a:lnTo>
                          <a:pt x="247" y="20"/>
                        </a:lnTo>
                        <a:lnTo>
                          <a:pt x="247" y="20"/>
                        </a:lnTo>
                        <a:lnTo>
                          <a:pt x="247" y="20"/>
                        </a:lnTo>
                        <a:lnTo>
                          <a:pt x="247" y="20"/>
                        </a:lnTo>
                        <a:lnTo>
                          <a:pt x="247" y="20"/>
                        </a:lnTo>
                        <a:lnTo>
                          <a:pt x="247" y="20"/>
                        </a:lnTo>
                        <a:lnTo>
                          <a:pt x="247" y="20"/>
                        </a:lnTo>
                        <a:lnTo>
                          <a:pt x="247" y="20"/>
                        </a:lnTo>
                        <a:lnTo>
                          <a:pt x="247" y="21"/>
                        </a:lnTo>
                        <a:lnTo>
                          <a:pt x="247" y="20"/>
                        </a:lnTo>
                        <a:lnTo>
                          <a:pt x="247" y="21"/>
                        </a:lnTo>
                        <a:lnTo>
                          <a:pt x="247" y="21"/>
                        </a:lnTo>
                        <a:lnTo>
                          <a:pt x="247" y="21"/>
                        </a:lnTo>
                        <a:lnTo>
                          <a:pt x="247" y="21"/>
                        </a:lnTo>
                        <a:lnTo>
                          <a:pt x="248" y="21"/>
                        </a:lnTo>
                        <a:lnTo>
                          <a:pt x="248" y="22"/>
                        </a:lnTo>
                        <a:lnTo>
                          <a:pt x="248" y="22"/>
                        </a:lnTo>
                        <a:lnTo>
                          <a:pt x="248" y="22"/>
                        </a:lnTo>
                        <a:lnTo>
                          <a:pt x="248" y="22"/>
                        </a:lnTo>
                        <a:lnTo>
                          <a:pt x="248" y="22"/>
                        </a:lnTo>
                        <a:lnTo>
                          <a:pt x="248" y="22"/>
                        </a:lnTo>
                        <a:lnTo>
                          <a:pt x="248" y="22"/>
                        </a:lnTo>
                        <a:lnTo>
                          <a:pt x="248" y="22"/>
                        </a:lnTo>
                        <a:lnTo>
                          <a:pt x="248" y="22"/>
                        </a:lnTo>
                        <a:lnTo>
                          <a:pt x="248" y="23"/>
                        </a:lnTo>
                        <a:lnTo>
                          <a:pt x="248" y="23"/>
                        </a:lnTo>
                        <a:lnTo>
                          <a:pt x="248" y="23"/>
                        </a:lnTo>
                        <a:lnTo>
                          <a:pt x="248" y="23"/>
                        </a:lnTo>
                        <a:lnTo>
                          <a:pt x="248" y="23"/>
                        </a:lnTo>
                        <a:lnTo>
                          <a:pt x="248" y="23"/>
                        </a:lnTo>
                        <a:lnTo>
                          <a:pt x="248" y="23"/>
                        </a:lnTo>
                        <a:lnTo>
                          <a:pt x="248" y="23"/>
                        </a:lnTo>
                        <a:lnTo>
                          <a:pt x="248" y="24"/>
                        </a:lnTo>
                        <a:lnTo>
                          <a:pt x="248" y="24"/>
                        </a:lnTo>
                        <a:lnTo>
                          <a:pt x="248" y="24"/>
                        </a:lnTo>
                        <a:lnTo>
                          <a:pt x="248" y="24"/>
                        </a:lnTo>
                        <a:lnTo>
                          <a:pt x="248" y="24"/>
                        </a:lnTo>
                        <a:lnTo>
                          <a:pt x="248" y="24"/>
                        </a:lnTo>
                        <a:lnTo>
                          <a:pt x="248" y="25"/>
                        </a:lnTo>
                        <a:lnTo>
                          <a:pt x="248" y="25"/>
                        </a:lnTo>
                        <a:lnTo>
                          <a:pt x="248" y="25"/>
                        </a:lnTo>
                        <a:lnTo>
                          <a:pt x="248" y="25"/>
                        </a:lnTo>
                        <a:lnTo>
                          <a:pt x="248" y="25"/>
                        </a:lnTo>
                        <a:lnTo>
                          <a:pt x="248" y="25"/>
                        </a:lnTo>
                        <a:lnTo>
                          <a:pt x="248" y="25"/>
                        </a:lnTo>
                        <a:lnTo>
                          <a:pt x="248" y="26"/>
                        </a:lnTo>
                        <a:lnTo>
                          <a:pt x="248" y="26"/>
                        </a:lnTo>
                        <a:lnTo>
                          <a:pt x="248" y="26"/>
                        </a:lnTo>
                        <a:lnTo>
                          <a:pt x="248" y="26"/>
                        </a:lnTo>
                        <a:lnTo>
                          <a:pt x="248" y="26"/>
                        </a:lnTo>
                        <a:lnTo>
                          <a:pt x="248" y="27"/>
                        </a:lnTo>
                        <a:lnTo>
                          <a:pt x="248" y="27"/>
                        </a:lnTo>
                        <a:lnTo>
                          <a:pt x="248" y="27"/>
                        </a:lnTo>
                        <a:lnTo>
                          <a:pt x="248" y="27"/>
                        </a:lnTo>
                        <a:lnTo>
                          <a:pt x="248" y="27"/>
                        </a:lnTo>
                        <a:lnTo>
                          <a:pt x="248" y="27"/>
                        </a:lnTo>
                        <a:lnTo>
                          <a:pt x="248" y="27"/>
                        </a:lnTo>
                        <a:lnTo>
                          <a:pt x="248" y="28"/>
                        </a:lnTo>
                        <a:lnTo>
                          <a:pt x="248" y="28"/>
                        </a:lnTo>
                        <a:lnTo>
                          <a:pt x="248" y="28"/>
                        </a:lnTo>
                        <a:lnTo>
                          <a:pt x="248" y="28"/>
                        </a:lnTo>
                        <a:lnTo>
                          <a:pt x="248" y="28"/>
                        </a:lnTo>
                        <a:lnTo>
                          <a:pt x="248" y="29"/>
                        </a:lnTo>
                        <a:lnTo>
                          <a:pt x="248" y="29"/>
                        </a:lnTo>
                        <a:lnTo>
                          <a:pt x="248" y="29"/>
                        </a:lnTo>
                        <a:lnTo>
                          <a:pt x="248" y="29"/>
                        </a:lnTo>
                        <a:lnTo>
                          <a:pt x="248" y="29"/>
                        </a:lnTo>
                        <a:lnTo>
                          <a:pt x="248" y="29"/>
                        </a:lnTo>
                        <a:lnTo>
                          <a:pt x="248" y="30"/>
                        </a:lnTo>
                        <a:lnTo>
                          <a:pt x="248" y="30"/>
                        </a:lnTo>
                        <a:lnTo>
                          <a:pt x="248" y="30"/>
                        </a:lnTo>
                        <a:lnTo>
                          <a:pt x="248" y="30"/>
                        </a:lnTo>
                        <a:lnTo>
                          <a:pt x="248" y="31"/>
                        </a:lnTo>
                        <a:lnTo>
                          <a:pt x="248" y="31"/>
                        </a:lnTo>
                        <a:lnTo>
                          <a:pt x="248" y="31"/>
                        </a:lnTo>
                        <a:lnTo>
                          <a:pt x="248" y="31"/>
                        </a:lnTo>
                        <a:lnTo>
                          <a:pt x="248" y="31"/>
                        </a:lnTo>
                        <a:lnTo>
                          <a:pt x="248" y="31"/>
                        </a:lnTo>
                        <a:lnTo>
                          <a:pt x="248" y="32"/>
                        </a:lnTo>
                        <a:lnTo>
                          <a:pt x="248" y="32"/>
                        </a:lnTo>
                        <a:lnTo>
                          <a:pt x="248" y="32"/>
                        </a:lnTo>
                        <a:lnTo>
                          <a:pt x="248" y="33"/>
                        </a:lnTo>
                        <a:lnTo>
                          <a:pt x="248" y="33"/>
                        </a:lnTo>
                        <a:lnTo>
                          <a:pt x="248" y="33"/>
                        </a:lnTo>
                        <a:lnTo>
                          <a:pt x="248" y="33"/>
                        </a:lnTo>
                        <a:lnTo>
                          <a:pt x="248" y="33"/>
                        </a:lnTo>
                        <a:lnTo>
                          <a:pt x="248" y="34"/>
                        </a:lnTo>
                        <a:lnTo>
                          <a:pt x="248" y="34"/>
                        </a:lnTo>
                        <a:lnTo>
                          <a:pt x="248" y="34"/>
                        </a:lnTo>
                        <a:lnTo>
                          <a:pt x="248" y="34"/>
                        </a:lnTo>
                        <a:lnTo>
                          <a:pt x="248" y="35"/>
                        </a:lnTo>
                        <a:lnTo>
                          <a:pt x="248" y="35"/>
                        </a:lnTo>
                        <a:lnTo>
                          <a:pt x="248" y="35"/>
                        </a:lnTo>
                        <a:lnTo>
                          <a:pt x="248" y="35"/>
                        </a:lnTo>
                        <a:lnTo>
                          <a:pt x="248" y="35"/>
                        </a:lnTo>
                        <a:lnTo>
                          <a:pt x="248" y="36"/>
                        </a:lnTo>
                        <a:lnTo>
                          <a:pt x="248" y="36"/>
                        </a:lnTo>
                        <a:lnTo>
                          <a:pt x="248" y="36"/>
                        </a:lnTo>
                        <a:lnTo>
                          <a:pt x="248" y="36"/>
                        </a:lnTo>
                        <a:lnTo>
                          <a:pt x="248" y="36"/>
                        </a:lnTo>
                        <a:lnTo>
                          <a:pt x="248" y="37"/>
                        </a:lnTo>
                        <a:lnTo>
                          <a:pt x="248" y="37"/>
                        </a:lnTo>
                        <a:lnTo>
                          <a:pt x="248" y="37"/>
                        </a:lnTo>
                        <a:lnTo>
                          <a:pt x="248" y="38"/>
                        </a:lnTo>
                        <a:lnTo>
                          <a:pt x="248" y="38"/>
                        </a:lnTo>
                        <a:lnTo>
                          <a:pt x="248" y="38"/>
                        </a:lnTo>
                        <a:lnTo>
                          <a:pt x="248" y="38"/>
                        </a:lnTo>
                        <a:lnTo>
                          <a:pt x="248" y="39"/>
                        </a:lnTo>
                        <a:lnTo>
                          <a:pt x="248" y="39"/>
                        </a:lnTo>
                        <a:lnTo>
                          <a:pt x="248" y="39"/>
                        </a:lnTo>
                        <a:lnTo>
                          <a:pt x="248" y="39"/>
                        </a:lnTo>
                        <a:lnTo>
                          <a:pt x="248" y="39"/>
                        </a:lnTo>
                        <a:lnTo>
                          <a:pt x="248" y="40"/>
                        </a:lnTo>
                        <a:lnTo>
                          <a:pt x="248" y="40"/>
                        </a:lnTo>
                        <a:lnTo>
                          <a:pt x="248" y="40"/>
                        </a:lnTo>
                        <a:lnTo>
                          <a:pt x="248" y="41"/>
                        </a:lnTo>
                        <a:lnTo>
                          <a:pt x="248" y="41"/>
                        </a:lnTo>
                        <a:lnTo>
                          <a:pt x="248" y="41"/>
                        </a:lnTo>
                        <a:lnTo>
                          <a:pt x="248" y="41"/>
                        </a:lnTo>
                        <a:lnTo>
                          <a:pt x="248" y="42"/>
                        </a:lnTo>
                        <a:lnTo>
                          <a:pt x="248" y="42"/>
                        </a:lnTo>
                        <a:lnTo>
                          <a:pt x="248" y="42"/>
                        </a:lnTo>
                        <a:lnTo>
                          <a:pt x="249" y="42"/>
                        </a:lnTo>
                        <a:lnTo>
                          <a:pt x="249" y="43"/>
                        </a:lnTo>
                        <a:lnTo>
                          <a:pt x="249" y="43"/>
                        </a:lnTo>
                        <a:lnTo>
                          <a:pt x="249" y="43"/>
                        </a:lnTo>
                        <a:lnTo>
                          <a:pt x="249" y="44"/>
                        </a:lnTo>
                        <a:lnTo>
                          <a:pt x="249" y="44"/>
                        </a:lnTo>
                        <a:lnTo>
                          <a:pt x="249" y="44"/>
                        </a:lnTo>
                        <a:lnTo>
                          <a:pt x="249" y="44"/>
                        </a:lnTo>
                        <a:lnTo>
                          <a:pt x="249" y="45"/>
                        </a:lnTo>
                        <a:lnTo>
                          <a:pt x="249" y="45"/>
                        </a:lnTo>
                        <a:lnTo>
                          <a:pt x="249" y="45"/>
                        </a:lnTo>
                        <a:lnTo>
                          <a:pt x="249" y="46"/>
                        </a:lnTo>
                        <a:lnTo>
                          <a:pt x="249" y="46"/>
                        </a:lnTo>
                        <a:lnTo>
                          <a:pt x="249" y="46"/>
                        </a:lnTo>
                        <a:lnTo>
                          <a:pt x="249" y="46"/>
                        </a:lnTo>
                        <a:lnTo>
                          <a:pt x="249" y="47"/>
                        </a:lnTo>
                        <a:lnTo>
                          <a:pt x="249" y="47"/>
                        </a:lnTo>
                        <a:lnTo>
                          <a:pt x="249" y="47"/>
                        </a:lnTo>
                        <a:lnTo>
                          <a:pt x="249" y="48"/>
                        </a:lnTo>
                        <a:lnTo>
                          <a:pt x="249" y="48"/>
                        </a:lnTo>
                        <a:lnTo>
                          <a:pt x="249" y="48"/>
                        </a:lnTo>
                        <a:lnTo>
                          <a:pt x="249" y="49"/>
                        </a:lnTo>
                        <a:lnTo>
                          <a:pt x="249" y="49"/>
                        </a:lnTo>
                        <a:lnTo>
                          <a:pt x="249" y="49"/>
                        </a:lnTo>
                        <a:lnTo>
                          <a:pt x="249" y="50"/>
                        </a:lnTo>
                        <a:lnTo>
                          <a:pt x="249" y="50"/>
                        </a:lnTo>
                        <a:lnTo>
                          <a:pt x="249" y="50"/>
                        </a:lnTo>
                        <a:lnTo>
                          <a:pt x="249" y="51"/>
                        </a:lnTo>
                        <a:lnTo>
                          <a:pt x="249" y="51"/>
                        </a:lnTo>
                        <a:lnTo>
                          <a:pt x="249" y="51"/>
                        </a:lnTo>
                        <a:lnTo>
                          <a:pt x="249" y="52"/>
                        </a:lnTo>
                        <a:lnTo>
                          <a:pt x="249" y="52"/>
                        </a:lnTo>
                        <a:lnTo>
                          <a:pt x="249" y="52"/>
                        </a:lnTo>
                        <a:lnTo>
                          <a:pt x="249" y="52"/>
                        </a:lnTo>
                        <a:lnTo>
                          <a:pt x="249" y="53"/>
                        </a:lnTo>
                        <a:lnTo>
                          <a:pt x="249" y="53"/>
                        </a:lnTo>
                        <a:lnTo>
                          <a:pt x="249" y="53"/>
                        </a:lnTo>
                        <a:lnTo>
                          <a:pt x="249" y="54"/>
                        </a:lnTo>
                        <a:lnTo>
                          <a:pt x="249" y="54"/>
                        </a:lnTo>
                        <a:lnTo>
                          <a:pt x="249" y="54"/>
                        </a:lnTo>
                        <a:lnTo>
                          <a:pt x="249" y="55"/>
                        </a:lnTo>
                        <a:lnTo>
                          <a:pt x="249" y="55"/>
                        </a:lnTo>
                        <a:lnTo>
                          <a:pt x="249" y="55"/>
                        </a:lnTo>
                        <a:lnTo>
                          <a:pt x="249" y="56"/>
                        </a:lnTo>
                        <a:lnTo>
                          <a:pt x="249" y="56"/>
                        </a:lnTo>
                        <a:lnTo>
                          <a:pt x="249" y="57"/>
                        </a:lnTo>
                        <a:lnTo>
                          <a:pt x="249" y="57"/>
                        </a:lnTo>
                        <a:lnTo>
                          <a:pt x="249" y="57"/>
                        </a:lnTo>
                        <a:lnTo>
                          <a:pt x="249" y="58"/>
                        </a:lnTo>
                        <a:lnTo>
                          <a:pt x="249" y="58"/>
                        </a:lnTo>
                        <a:lnTo>
                          <a:pt x="249" y="58"/>
                        </a:lnTo>
                        <a:lnTo>
                          <a:pt x="249" y="59"/>
                        </a:lnTo>
                        <a:lnTo>
                          <a:pt x="249" y="59"/>
                        </a:lnTo>
                        <a:lnTo>
                          <a:pt x="249" y="60"/>
                        </a:lnTo>
                        <a:lnTo>
                          <a:pt x="249" y="60"/>
                        </a:lnTo>
                        <a:lnTo>
                          <a:pt x="249" y="60"/>
                        </a:lnTo>
                        <a:lnTo>
                          <a:pt x="249" y="61"/>
                        </a:lnTo>
                        <a:lnTo>
                          <a:pt x="249" y="61"/>
                        </a:lnTo>
                        <a:lnTo>
                          <a:pt x="249" y="61"/>
                        </a:lnTo>
                        <a:lnTo>
                          <a:pt x="249" y="61"/>
                        </a:lnTo>
                        <a:lnTo>
                          <a:pt x="249" y="62"/>
                        </a:lnTo>
                        <a:lnTo>
                          <a:pt x="249" y="62"/>
                        </a:lnTo>
                        <a:lnTo>
                          <a:pt x="249" y="62"/>
                        </a:lnTo>
                        <a:lnTo>
                          <a:pt x="249" y="63"/>
                        </a:lnTo>
                        <a:lnTo>
                          <a:pt x="249" y="63"/>
                        </a:lnTo>
                        <a:lnTo>
                          <a:pt x="249" y="64"/>
                        </a:lnTo>
                        <a:lnTo>
                          <a:pt x="249" y="64"/>
                        </a:lnTo>
                        <a:lnTo>
                          <a:pt x="249" y="64"/>
                        </a:lnTo>
                        <a:lnTo>
                          <a:pt x="249" y="65"/>
                        </a:lnTo>
                        <a:lnTo>
                          <a:pt x="249" y="65"/>
                        </a:lnTo>
                        <a:lnTo>
                          <a:pt x="249" y="66"/>
                        </a:lnTo>
                        <a:lnTo>
                          <a:pt x="249" y="66"/>
                        </a:lnTo>
                        <a:lnTo>
                          <a:pt x="249" y="66"/>
                        </a:lnTo>
                        <a:lnTo>
                          <a:pt x="249" y="67"/>
                        </a:lnTo>
                        <a:lnTo>
                          <a:pt x="249" y="67"/>
                        </a:lnTo>
                        <a:lnTo>
                          <a:pt x="249" y="68"/>
                        </a:lnTo>
                        <a:lnTo>
                          <a:pt x="249" y="68"/>
                        </a:lnTo>
                        <a:lnTo>
                          <a:pt x="249" y="68"/>
                        </a:lnTo>
                        <a:lnTo>
                          <a:pt x="249" y="69"/>
                        </a:lnTo>
                        <a:lnTo>
                          <a:pt x="249" y="69"/>
                        </a:lnTo>
                        <a:lnTo>
                          <a:pt x="249" y="69"/>
                        </a:lnTo>
                        <a:lnTo>
                          <a:pt x="249" y="70"/>
                        </a:lnTo>
                        <a:lnTo>
                          <a:pt x="249" y="70"/>
                        </a:lnTo>
                        <a:lnTo>
                          <a:pt x="249" y="71"/>
                        </a:lnTo>
                        <a:lnTo>
                          <a:pt x="249" y="71"/>
                        </a:lnTo>
                        <a:lnTo>
                          <a:pt x="249" y="71"/>
                        </a:lnTo>
                        <a:lnTo>
                          <a:pt x="249" y="72"/>
                        </a:lnTo>
                        <a:lnTo>
                          <a:pt x="249" y="72"/>
                        </a:lnTo>
                        <a:lnTo>
                          <a:pt x="249" y="73"/>
                        </a:lnTo>
                        <a:lnTo>
                          <a:pt x="249" y="73"/>
                        </a:lnTo>
                        <a:lnTo>
                          <a:pt x="249" y="73"/>
                        </a:lnTo>
                        <a:lnTo>
                          <a:pt x="249" y="73"/>
                        </a:lnTo>
                        <a:lnTo>
                          <a:pt x="249" y="74"/>
                        </a:lnTo>
                        <a:lnTo>
                          <a:pt x="249" y="75"/>
                        </a:lnTo>
                        <a:lnTo>
                          <a:pt x="249" y="75"/>
                        </a:lnTo>
                        <a:lnTo>
                          <a:pt x="249" y="75"/>
                        </a:lnTo>
                        <a:lnTo>
                          <a:pt x="249" y="76"/>
                        </a:lnTo>
                        <a:lnTo>
                          <a:pt x="249" y="76"/>
                        </a:lnTo>
                        <a:lnTo>
                          <a:pt x="250" y="76"/>
                        </a:lnTo>
                        <a:lnTo>
                          <a:pt x="250" y="77"/>
                        </a:lnTo>
                        <a:lnTo>
                          <a:pt x="250" y="77"/>
                        </a:lnTo>
                        <a:lnTo>
                          <a:pt x="250" y="77"/>
                        </a:lnTo>
                        <a:lnTo>
                          <a:pt x="250" y="78"/>
                        </a:lnTo>
                        <a:lnTo>
                          <a:pt x="250" y="78"/>
                        </a:lnTo>
                        <a:lnTo>
                          <a:pt x="250" y="79"/>
                        </a:lnTo>
                        <a:lnTo>
                          <a:pt x="250" y="79"/>
                        </a:lnTo>
                        <a:lnTo>
                          <a:pt x="250" y="79"/>
                        </a:lnTo>
                        <a:lnTo>
                          <a:pt x="250" y="80"/>
                        </a:lnTo>
                        <a:lnTo>
                          <a:pt x="250" y="80"/>
                        </a:lnTo>
                        <a:lnTo>
                          <a:pt x="250" y="81"/>
                        </a:lnTo>
                        <a:lnTo>
                          <a:pt x="250" y="81"/>
                        </a:lnTo>
                        <a:lnTo>
                          <a:pt x="250" y="81"/>
                        </a:lnTo>
                        <a:lnTo>
                          <a:pt x="250" y="82"/>
                        </a:lnTo>
                        <a:lnTo>
                          <a:pt x="250" y="82"/>
                        </a:lnTo>
                        <a:lnTo>
                          <a:pt x="250" y="82"/>
                        </a:lnTo>
                        <a:lnTo>
                          <a:pt x="250" y="83"/>
                        </a:lnTo>
                        <a:lnTo>
                          <a:pt x="250" y="83"/>
                        </a:lnTo>
                        <a:lnTo>
                          <a:pt x="250" y="83"/>
                        </a:lnTo>
                        <a:lnTo>
                          <a:pt x="250" y="84"/>
                        </a:lnTo>
                        <a:lnTo>
                          <a:pt x="250" y="84"/>
                        </a:lnTo>
                        <a:lnTo>
                          <a:pt x="250" y="84"/>
                        </a:lnTo>
                        <a:lnTo>
                          <a:pt x="250" y="85"/>
                        </a:lnTo>
                        <a:lnTo>
                          <a:pt x="250" y="85"/>
                        </a:lnTo>
                        <a:lnTo>
                          <a:pt x="250" y="86"/>
                        </a:lnTo>
                        <a:lnTo>
                          <a:pt x="250" y="86"/>
                        </a:lnTo>
                        <a:lnTo>
                          <a:pt x="250" y="86"/>
                        </a:lnTo>
                        <a:lnTo>
                          <a:pt x="250" y="87"/>
                        </a:lnTo>
                        <a:lnTo>
                          <a:pt x="250" y="87"/>
                        </a:lnTo>
                        <a:lnTo>
                          <a:pt x="250" y="87"/>
                        </a:lnTo>
                        <a:lnTo>
                          <a:pt x="250" y="88"/>
                        </a:lnTo>
                        <a:lnTo>
                          <a:pt x="250" y="88"/>
                        </a:lnTo>
                        <a:lnTo>
                          <a:pt x="250" y="89"/>
                        </a:lnTo>
                        <a:lnTo>
                          <a:pt x="250" y="89"/>
                        </a:lnTo>
                        <a:lnTo>
                          <a:pt x="250" y="89"/>
                        </a:lnTo>
                        <a:lnTo>
                          <a:pt x="250" y="90"/>
                        </a:lnTo>
                        <a:lnTo>
                          <a:pt x="250" y="90"/>
                        </a:lnTo>
                        <a:lnTo>
                          <a:pt x="250" y="91"/>
                        </a:lnTo>
                        <a:lnTo>
                          <a:pt x="250" y="91"/>
                        </a:lnTo>
                        <a:lnTo>
                          <a:pt x="250" y="91"/>
                        </a:lnTo>
                        <a:lnTo>
                          <a:pt x="250" y="92"/>
                        </a:lnTo>
                        <a:lnTo>
                          <a:pt x="250" y="92"/>
                        </a:lnTo>
                        <a:lnTo>
                          <a:pt x="250" y="93"/>
                        </a:lnTo>
                        <a:lnTo>
                          <a:pt x="250" y="93"/>
                        </a:lnTo>
                        <a:lnTo>
                          <a:pt x="250" y="93"/>
                        </a:lnTo>
                        <a:lnTo>
                          <a:pt x="250" y="93"/>
                        </a:lnTo>
                        <a:lnTo>
                          <a:pt x="250" y="94"/>
                        </a:lnTo>
                        <a:lnTo>
                          <a:pt x="250" y="94"/>
                        </a:lnTo>
                        <a:lnTo>
                          <a:pt x="250" y="94"/>
                        </a:lnTo>
                        <a:lnTo>
                          <a:pt x="250" y="95"/>
                        </a:lnTo>
                        <a:lnTo>
                          <a:pt x="250" y="95"/>
                        </a:lnTo>
                        <a:lnTo>
                          <a:pt x="250" y="96"/>
                        </a:lnTo>
                        <a:lnTo>
                          <a:pt x="250" y="96"/>
                        </a:lnTo>
                        <a:lnTo>
                          <a:pt x="250" y="96"/>
                        </a:lnTo>
                        <a:lnTo>
                          <a:pt x="250" y="97"/>
                        </a:lnTo>
                        <a:lnTo>
                          <a:pt x="250" y="97"/>
                        </a:lnTo>
                        <a:lnTo>
                          <a:pt x="250" y="97"/>
                        </a:lnTo>
                        <a:lnTo>
                          <a:pt x="250" y="98"/>
                        </a:lnTo>
                        <a:lnTo>
                          <a:pt x="250" y="98"/>
                        </a:lnTo>
                        <a:lnTo>
                          <a:pt x="250" y="98"/>
                        </a:lnTo>
                        <a:lnTo>
                          <a:pt x="250" y="99"/>
                        </a:lnTo>
                        <a:lnTo>
                          <a:pt x="250" y="99"/>
                        </a:lnTo>
                        <a:lnTo>
                          <a:pt x="250" y="100"/>
                        </a:lnTo>
                        <a:lnTo>
                          <a:pt x="250" y="100"/>
                        </a:lnTo>
                        <a:lnTo>
                          <a:pt x="250" y="100"/>
                        </a:lnTo>
                        <a:lnTo>
                          <a:pt x="250" y="101"/>
                        </a:lnTo>
                        <a:lnTo>
                          <a:pt x="250" y="101"/>
                        </a:lnTo>
                        <a:lnTo>
                          <a:pt x="250" y="101"/>
                        </a:lnTo>
                        <a:lnTo>
                          <a:pt x="250" y="101"/>
                        </a:lnTo>
                        <a:lnTo>
                          <a:pt x="250" y="102"/>
                        </a:lnTo>
                        <a:lnTo>
                          <a:pt x="250" y="102"/>
                        </a:lnTo>
                        <a:lnTo>
                          <a:pt x="250" y="103"/>
                        </a:lnTo>
                        <a:lnTo>
                          <a:pt x="250" y="103"/>
                        </a:lnTo>
                        <a:lnTo>
                          <a:pt x="250" y="103"/>
                        </a:lnTo>
                        <a:lnTo>
                          <a:pt x="250" y="104"/>
                        </a:lnTo>
                        <a:lnTo>
                          <a:pt x="250" y="104"/>
                        </a:lnTo>
                        <a:lnTo>
                          <a:pt x="250" y="104"/>
                        </a:lnTo>
                        <a:lnTo>
                          <a:pt x="250" y="105"/>
                        </a:lnTo>
                        <a:lnTo>
                          <a:pt x="250" y="105"/>
                        </a:lnTo>
                        <a:lnTo>
                          <a:pt x="250" y="105"/>
                        </a:lnTo>
                        <a:lnTo>
                          <a:pt x="250" y="106"/>
                        </a:lnTo>
                        <a:lnTo>
                          <a:pt x="250" y="106"/>
                        </a:lnTo>
                        <a:lnTo>
                          <a:pt x="250" y="106"/>
                        </a:lnTo>
                        <a:lnTo>
                          <a:pt x="250" y="107"/>
                        </a:lnTo>
                        <a:lnTo>
                          <a:pt x="250" y="107"/>
                        </a:lnTo>
                        <a:lnTo>
                          <a:pt x="250" y="107"/>
                        </a:lnTo>
                        <a:lnTo>
                          <a:pt x="250" y="107"/>
                        </a:lnTo>
                        <a:lnTo>
                          <a:pt x="250" y="108"/>
                        </a:lnTo>
                        <a:lnTo>
                          <a:pt x="250" y="108"/>
                        </a:lnTo>
                        <a:lnTo>
                          <a:pt x="250" y="108"/>
                        </a:lnTo>
                        <a:lnTo>
                          <a:pt x="250" y="109"/>
                        </a:lnTo>
                        <a:lnTo>
                          <a:pt x="250" y="109"/>
                        </a:lnTo>
                        <a:lnTo>
                          <a:pt x="250" y="109"/>
                        </a:lnTo>
                        <a:lnTo>
                          <a:pt x="250" y="110"/>
                        </a:lnTo>
                        <a:lnTo>
                          <a:pt x="250" y="110"/>
                        </a:lnTo>
                        <a:lnTo>
                          <a:pt x="250" y="110"/>
                        </a:lnTo>
                        <a:lnTo>
                          <a:pt x="250" y="110"/>
                        </a:lnTo>
                        <a:lnTo>
                          <a:pt x="251" y="111"/>
                        </a:lnTo>
                        <a:lnTo>
                          <a:pt x="251" y="111"/>
                        </a:lnTo>
                        <a:lnTo>
                          <a:pt x="251" y="111"/>
                        </a:lnTo>
                        <a:lnTo>
                          <a:pt x="251" y="112"/>
                        </a:lnTo>
                        <a:lnTo>
                          <a:pt x="251" y="112"/>
                        </a:lnTo>
                        <a:lnTo>
                          <a:pt x="251" y="112"/>
                        </a:lnTo>
                        <a:lnTo>
                          <a:pt x="251" y="112"/>
                        </a:lnTo>
                        <a:lnTo>
                          <a:pt x="251" y="113"/>
                        </a:lnTo>
                        <a:lnTo>
                          <a:pt x="251" y="113"/>
                        </a:lnTo>
                        <a:lnTo>
                          <a:pt x="251" y="113"/>
                        </a:lnTo>
                        <a:lnTo>
                          <a:pt x="251" y="114"/>
                        </a:lnTo>
                        <a:lnTo>
                          <a:pt x="251" y="114"/>
                        </a:lnTo>
                        <a:lnTo>
                          <a:pt x="251" y="114"/>
                        </a:lnTo>
                        <a:lnTo>
                          <a:pt x="251" y="115"/>
                        </a:lnTo>
                        <a:lnTo>
                          <a:pt x="251" y="115"/>
                        </a:lnTo>
                        <a:lnTo>
                          <a:pt x="251" y="115"/>
                        </a:lnTo>
                        <a:lnTo>
                          <a:pt x="251" y="115"/>
                        </a:lnTo>
                        <a:lnTo>
                          <a:pt x="251" y="115"/>
                        </a:lnTo>
                        <a:lnTo>
                          <a:pt x="251" y="116"/>
                        </a:lnTo>
                        <a:lnTo>
                          <a:pt x="251" y="116"/>
                        </a:lnTo>
                        <a:lnTo>
                          <a:pt x="251" y="116"/>
                        </a:lnTo>
                        <a:lnTo>
                          <a:pt x="251" y="117"/>
                        </a:lnTo>
                        <a:lnTo>
                          <a:pt x="251" y="117"/>
                        </a:lnTo>
                        <a:lnTo>
                          <a:pt x="251" y="117"/>
                        </a:lnTo>
                        <a:lnTo>
                          <a:pt x="251" y="117"/>
                        </a:lnTo>
                        <a:lnTo>
                          <a:pt x="251" y="118"/>
                        </a:lnTo>
                        <a:lnTo>
                          <a:pt x="251" y="118"/>
                        </a:lnTo>
                        <a:lnTo>
                          <a:pt x="251" y="118"/>
                        </a:lnTo>
                        <a:lnTo>
                          <a:pt x="251" y="118"/>
                        </a:lnTo>
                        <a:lnTo>
                          <a:pt x="251" y="119"/>
                        </a:lnTo>
                        <a:lnTo>
                          <a:pt x="251" y="119"/>
                        </a:lnTo>
                        <a:lnTo>
                          <a:pt x="251" y="119"/>
                        </a:lnTo>
                        <a:lnTo>
                          <a:pt x="251" y="120"/>
                        </a:lnTo>
                        <a:lnTo>
                          <a:pt x="251" y="120"/>
                        </a:lnTo>
                        <a:lnTo>
                          <a:pt x="251" y="120"/>
                        </a:lnTo>
                        <a:lnTo>
                          <a:pt x="251" y="120"/>
                        </a:lnTo>
                        <a:lnTo>
                          <a:pt x="251" y="120"/>
                        </a:lnTo>
                        <a:lnTo>
                          <a:pt x="251" y="121"/>
                        </a:lnTo>
                        <a:lnTo>
                          <a:pt x="251" y="121"/>
                        </a:lnTo>
                        <a:lnTo>
                          <a:pt x="251" y="121"/>
                        </a:lnTo>
                        <a:lnTo>
                          <a:pt x="251" y="122"/>
                        </a:lnTo>
                        <a:lnTo>
                          <a:pt x="251" y="122"/>
                        </a:lnTo>
                        <a:lnTo>
                          <a:pt x="251" y="122"/>
                        </a:lnTo>
                        <a:lnTo>
                          <a:pt x="251" y="122"/>
                        </a:lnTo>
                        <a:lnTo>
                          <a:pt x="251" y="122"/>
                        </a:lnTo>
                        <a:lnTo>
                          <a:pt x="251" y="123"/>
                        </a:lnTo>
                        <a:lnTo>
                          <a:pt x="251" y="123"/>
                        </a:lnTo>
                        <a:lnTo>
                          <a:pt x="251" y="123"/>
                        </a:lnTo>
                        <a:lnTo>
                          <a:pt x="251" y="123"/>
                        </a:lnTo>
                        <a:lnTo>
                          <a:pt x="251" y="123"/>
                        </a:lnTo>
                        <a:lnTo>
                          <a:pt x="251" y="124"/>
                        </a:lnTo>
                        <a:lnTo>
                          <a:pt x="251" y="124"/>
                        </a:lnTo>
                        <a:lnTo>
                          <a:pt x="251" y="124"/>
                        </a:lnTo>
                        <a:lnTo>
                          <a:pt x="251" y="124"/>
                        </a:lnTo>
                        <a:lnTo>
                          <a:pt x="251" y="124"/>
                        </a:lnTo>
                        <a:lnTo>
                          <a:pt x="251" y="124"/>
                        </a:lnTo>
                        <a:lnTo>
                          <a:pt x="251" y="125"/>
                        </a:lnTo>
                        <a:lnTo>
                          <a:pt x="251" y="125"/>
                        </a:lnTo>
                        <a:lnTo>
                          <a:pt x="251" y="125"/>
                        </a:lnTo>
                        <a:lnTo>
                          <a:pt x="251" y="125"/>
                        </a:lnTo>
                        <a:lnTo>
                          <a:pt x="251" y="126"/>
                        </a:lnTo>
                        <a:lnTo>
                          <a:pt x="251" y="126"/>
                        </a:lnTo>
                        <a:lnTo>
                          <a:pt x="251" y="126"/>
                        </a:lnTo>
                        <a:lnTo>
                          <a:pt x="251" y="126"/>
                        </a:lnTo>
                        <a:lnTo>
                          <a:pt x="251" y="127"/>
                        </a:lnTo>
                        <a:lnTo>
                          <a:pt x="251" y="127"/>
                        </a:lnTo>
                        <a:lnTo>
                          <a:pt x="251" y="127"/>
                        </a:lnTo>
                        <a:lnTo>
                          <a:pt x="251" y="127"/>
                        </a:lnTo>
                        <a:lnTo>
                          <a:pt x="251" y="127"/>
                        </a:lnTo>
                        <a:lnTo>
                          <a:pt x="251" y="127"/>
                        </a:lnTo>
                        <a:lnTo>
                          <a:pt x="251" y="128"/>
                        </a:lnTo>
                        <a:lnTo>
                          <a:pt x="251" y="128"/>
                        </a:lnTo>
                        <a:lnTo>
                          <a:pt x="251" y="128"/>
                        </a:lnTo>
                        <a:lnTo>
                          <a:pt x="251" y="128"/>
                        </a:lnTo>
                        <a:lnTo>
                          <a:pt x="251" y="129"/>
                        </a:lnTo>
                        <a:lnTo>
                          <a:pt x="251" y="129"/>
                        </a:lnTo>
                        <a:lnTo>
                          <a:pt x="251" y="129"/>
                        </a:lnTo>
                        <a:lnTo>
                          <a:pt x="251" y="129"/>
                        </a:lnTo>
                        <a:lnTo>
                          <a:pt x="251" y="129"/>
                        </a:lnTo>
                        <a:lnTo>
                          <a:pt x="251" y="129"/>
                        </a:lnTo>
                        <a:lnTo>
                          <a:pt x="251" y="129"/>
                        </a:lnTo>
                        <a:lnTo>
                          <a:pt x="251" y="130"/>
                        </a:lnTo>
                        <a:lnTo>
                          <a:pt x="251" y="130"/>
                        </a:lnTo>
                        <a:lnTo>
                          <a:pt x="251" y="130"/>
                        </a:lnTo>
                        <a:lnTo>
                          <a:pt x="251" y="130"/>
                        </a:lnTo>
                        <a:lnTo>
                          <a:pt x="251" y="130"/>
                        </a:lnTo>
                        <a:lnTo>
                          <a:pt x="251" y="130"/>
                        </a:lnTo>
                        <a:lnTo>
                          <a:pt x="251" y="131"/>
                        </a:lnTo>
                        <a:lnTo>
                          <a:pt x="251" y="131"/>
                        </a:lnTo>
                        <a:lnTo>
                          <a:pt x="251" y="131"/>
                        </a:lnTo>
                        <a:lnTo>
                          <a:pt x="251" y="131"/>
                        </a:lnTo>
                        <a:lnTo>
                          <a:pt x="251" y="131"/>
                        </a:lnTo>
                        <a:lnTo>
                          <a:pt x="251" y="131"/>
                        </a:lnTo>
                        <a:lnTo>
                          <a:pt x="251" y="132"/>
                        </a:lnTo>
                        <a:lnTo>
                          <a:pt x="251" y="132"/>
                        </a:lnTo>
                        <a:lnTo>
                          <a:pt x="251" y="132"/>
                        </a:lnTo>
                        <a:lnTo>
                          <a:pt x="251" y="132"/>
                        </a:lnTo>
                        <a:lnTo>
                          <a:pt x="251" y="132"/>
                        </a:lnTo>
                        <a:lnTo>
                          <a:pt x="251" y="132"/>
                        </a:lnTo>
                        <a:lnTo>
                          <a:pt x="251" y="132"/>
                        </a:lnTo>
                        <a:lnTo>
                          <a:pt x="251" y="133"/>
                        </a:lnTo>
                        <a:lnTo>
                          <a:pt x="251" y="133"/>
                        </a:lnTo>
                        <a:lnTo>
                          <a:pt x="251" y="133"/>
                        </a:lnTo>
                        <a:lnTo>
                          <a:pt x="251" y="133"/>
                        </a:lnTo>
                        <a:lnTo>
                          <a:pt x="251" y="133"/>
                        </a:lnTo>
                        <a:lnTo>
                          <a:pt x="251" y="133"/>
                        </a:lnTo>
                        <a:lnTo>
                          <a:pt x="251" y="134"/>
                        </a:lnTo>
                        <a:lnTo>
                          <a:pt x="251" y="134"/>
                        </a:lnTo>
                        <a:lnTo>
                          <a:pt x="252" y="134"/>
                        </a:lnTo>
                        <a:lnTo>
                          <a:pt x="252" y="134"/>
                        </a:lnTo>
                        <a:lnTo>
                          <a:pt x="252" y="134"/>
                        </a:lnTo>
                        <a:lnTo>
                          <a:pt x="252" y="134"/>
                        </a:lnTo>
                        <a:lnTo>
                          <a:pt x="252" y="134"/>
                        </a:lnTo>
                        <a:lnTo>
                          <a:pt x="252" y="135"/>
                        </a:lnTo>
                        <a:lnTo>
                          <a:pt x="252" y="135"/>
                        </a:lnTo>
                        <a:lnTo>
                          <a:pt x="252" y="135"/>
                        </a:lnTo>
                        <a:lnTo>
                          <a:pt x="252" y="135"/>
                        </a:lnTo>
                        <a:lnTo>
                          <a:pt x="252" y="135"/>
                        </a:lnTo>
                        <a:lnTo>
                          <a:pt x="252" y="135"/>
                        </a:lnTo>
                        <a:lnTo>
                          <a:pt x="252" y="135"/>
                        </a:lnTo>
                        <a:lnTo>
                          <a:pt x="252" y="136"/>
                        </a:lnTo>
                        <a:lnTo>
                          <a:pt x="252" y="136"/>
                        </a:lnTo>
                        <a:lnTo>
                          <a:pt x="252" y="136"/>
                        </a:lnTo>
                        <a:lnTo>
                          <a:pt x="252" y="136"/>
                        </a:lnTo>
                        <a:lnTo>
                          <a:pt x="252" y="136"/>
                        </a:lnTo>
                        <a:lnTo>
                          <a:pt x="252" y="136"/>
                        </a:lnTo>
                        <a:lnTo>
                          <a:pt x="252" y="136"/>
                        </a:lnTo>
                        <a:lnTo>
                          <a:pt x="252" y="136"/>
                        </a:lnTo>
                        <a:lnTo>
                          <a:pt x="252" y="136"/>
                        </a:lnTo>
                        <a:lnTo>
                          <a:pt x="252" y="136"/>
                        </a:lnTo>
                        <a:lnTo>
                          <a:pt x="252" y="137"/>
                        </a:lnTo>
                        <a:lnTo>
                          <a:pt x="252" y="137"/>
                        </a:lnTo>
                        <a:lnTo>
                          <a:pt x="252" y="137"/>
                        </a:lnTo>
                        <a:lnTo>
                          <a:pt x="252" y="137"/>
                        </a:lnTo>
                        <a:lnTo>
                          <a:pt x="252" y="137"/>
                        </a:lnTo>
                        <a:lnTo>
                          <a:pt x="252" y="137"/>
                        </a:lnTo>
                        <a:lnTo>
                          <a:pt x="252" y="137"/>
                        </a:lnTo>
                        <a:lnTo>
                          <a:pt x="252" y="137"/>
                        </a:lnTo>
                        <a:lnTo>
                          <a:pt x="252" y="138"/>
                        </a:lnTo>
                        <a:lnTo>
                          <a:pt x="252" y="138"/>
                        </a:lnTo>
                        <a:lnTo>
                          <a:pt x="252" y="138"/>
                        </a:lnTo>
                        <a:lnTo>
                          <a:pt x="252" y="138"/>
                        </a:lnTo>
                        <a:lnTo>
                          <a:pt x="252" y="138"/>
                        </a:lnTo>
                        <a:lnTo>
                          <a:pt x="252" y="138"/>
                        </a:lnTo>
                        <a:lnTo>
                          <a:pt x="252" y="138"/>
                        </a:lnTo>
                        <a:lnTo>
                          <a:pt x="252" y="139"/>
                        </a:lnTo>
                        <a:lnTo>
                          <a:pt x="252" y="139"/>
                        </a:lnTo>
                        <a:lnTo>
                          <a:pt x="252" y="139"/>
                        </a:lnTo>
                        <a:lnTo>
                          <a:pt x="252" y="139"/>
                        </a:lnTo>
                        <a:lnTo>
                          <a:pt x="252" y="139"/>
                        </a:lnTo>
                        <a:lnTo>
                          <a:pt x="252" y="139"/>
                        </a:lnTo>
                        <a:lnTo>
                          <a:pt x="252" y="139"/>
                        </a:lnTo>
                        <a:lnTo>
                          <a:pt x="252" y="139"/>
                        </a:lnTo>
                        <a:lnTo>
                          <a:pt x="252" y="139"/>
                        </a:lnTo>
                        <a:lnTo>
                          <a:pt x="252" y="139"/>
                        </a:lnTo>
                        <a:lnTo>
                          <a:pt x="252" y="140"/>
                        </a:lnTo>
                        <a:lnTo>
                          <a:pt x="252" y="139"/>
                        </a:lnTo>
                        <a:lnTo>
                          <a:pt x="252" y="140"/>
                        </a:lnTo>
                        <a:lnTo>
                          <a:pt x="252" y="140"/>
                        </a:lnTo>
                        <a:lnTo>
                          <a:pt x="252" y="140"/>
                        </a:lnTo>
                        <a:lnTo>
                          <a:pt x="252" y="140"/>
                        </a:lnTo>
                        <a:lnTo>
                          <a:pt x="252" y="140"/>
                        </a:lnTo>
                        <a:lnTo>
                          <a:pt x="252" y="140"/>
                        </a:lnTo>
                        <a:lnTo>
                          <a:pt x="252" y="140"/>
                        </a:lnTo>
                        <a:lnTo>
                          <a:pt x="252" y="140"/>
                        </a:lnTo>
                        <a:lnTo>
                          <a:pt x="252" y="140"/>
                        </a:lnTo>
                        <a:lnTo>
                          <a:pt x="252" y="141"/>
                        </a:lnTo>
                        <a:lnTo>
                          <a:pt x="252" y="141"/>
                        </a:lnTo>
                        <a:lnTo>
                          <a:pt x="252" y="141"/>
                        </a:lnTo>
                        <a:lnTo>
                          <a:pt x="252" y="141"/>
                        </a:lnTo>
                        <a:lnTo>
                          <a:pt x="252" y="141"/>
                        </a:lnTo>
                        <a:lnTo>
                          <a:pt x="252" y="141"/>
                        </a:lnTo>
                        <a:lnTo>
                          <a:pt x="252" y="141"/>
                        </a:lnTo>
                        <a:lnTo>
                          <a:pt x="252" y="141"/>
                        </a:lnTo>
                        <a:lnTo>
                          <a:pt x="252" y="141"/>
                        </a:lnTo>
                        <a:lnTo>
                          <a:pt x="252" y="142"/>
                        </a:lnTo>
                        <a:lnTo>
                          <a:pt x="252" y="141"/>
                        </a:lnTo>
                        <a:lnTo>
                          <a:pt x="252" y="142"/>
                        </a:lnTo>
                        <a:lnTo>
                          <a:pt x="252" y="141"/>
                        </a:lnTo>
                        <a:lnTo>
                          <a:pt x="252" y="142"/>
                        </a:lnTo>
                        <a:lnTo>
                          <a:pt x="252" y="142"/>
                        </a:lnTo>
                        <a:lnTo>
                          <a:pt x="252" y="142"/>
                        </a:lnTo>
                        <a:lnTo>
                          <a:pt x="252" y="142"/>
                        </a:lnTo>
                        <a:lnTo>
                          <a:pt x="252" y="142"/>
                        </a:lnTo>
                        <a:lnTo>
                          <a:pt x="252" y="142"/>
                        </a:lnTo>
                        <a:lnTo>
                          <a:pt x="252" y="142"/>
                        </a:lnTo>
                        <a:lnTo>
                          <a:pt x="252" y="142"/>
                        </a:lnTo>
                        <a:lnTo>
                          <a:pt x="252" y="142"/>
                        </a:lnTo>
                        <a:lnTo>
                          <a:pt x="252" y="143"/>
                        </a:lnTo>
                        <a:lnTo>
                          <a:pt x="252" y="142"/>
                        </a:lnTo>
                        <a:lnTo>
                          <a:pt x="252" y="143"/>
                        </a:lnTo>
                        <a:lnTo>
                          <a:pt x="252" y="143"/>
                        </a:lnTo>
                        <a:lnTo>
                          <a:pt x="252" y="143"/>
                        </a:lnTo>
                        <a:lnTo>
                          <a:pt x="252" y="143"/>
                        </a:lnTo>
                        <a:lnTo>
                          <a:pt x="252" y="143"/>
                        </a:lnTo>
                        <a:lnTo>
                          <a:pt x="252" y="143"/>
                        </a:lnTo>
                        <a:lnTo>
                          <a:pt x="252" y="143"/>
                        </a:lnTo>
                        <a:lnTo>
                          <a:pt x="252" y="143"/>
                        </a:lnTo>
                        <a:lnTo>
                          <a:pt x="252" y="143"/>
                        </a:lnTo>
                        <a:lnTo>
                          <a:pt x="252" y="143"/>
                        </a:lnTo>
                        <a:lnTo>
                          <a:pt x="252" y="144"/>
                        </a:lnTo>
                        <a:lnTo>
                          <a:pt x="252" y="144"/>
                        </a:lnTo>
                        <a:lnTo>
                          <a:pt x="252" y="144"/>
                        </a:lnTo>
                        <a:lnTo>
                          <a:pt x="252" y="144"/>
                        </a:lnTo>
                        <a:lnTo>
                          <a:pt x="252" y="144"/>
                        </a:lnTo>
                        <a:lnTo>
                          <a:pt x="252" y="144"/>
                        </a:lnTo>
                        <a:lnTo>
                          <a:pt x="253" y="144"/>
                        </a:lnTo>
                        <a:lnTo>
                          <a:pt x="253" y="144"/>
                        </a:lnTo>
                        <a:lnTo>
                          <a:pt x="253" y="144"/>
                        </a:lnTo>
                        <a:lnTo>
                          <a:pt x="253" y="144"/>
                        </a:lnTo>
                        <a:lnTo>
                          <a:pt x="253" y="144"/>
                        </a:lnTo>
                        <a:lnTo>
                          <a:pt x="253" y="144"/>
                        </a:lnTo>
                        <a:lnTo>
                          <a:pt x="253" y="144"/>
                        </a:lnTo>
                        <a:lnTo>
                          <a:pt x="253" y="145"/>
                        </a:lnTo>
                        <a:lnTo>
                          <a:pt x="253" y="144"/>
                        </a:lnTo>
                        <a:lnTo>
                          <a:pt x="253" y="145"/>
                        </a:lnTo>
                        <a:lnTo>
                          <a:pt x="253" y="145"/>
                        </a:lnTo>
                        <a:lnTo>
                          <a:pt x="253" y="145"/>
                        </a:lnTo>
                        <a:lnTo>
                          <a:pt x="253" y="145"/>
                        </a:lnTo>
                        <a:lnTo>
                          <a:pt x="253" y="145"/>
                        </a:lnTo>
                        <a:lnTo>
                          <a:pt x="253" y="145"/>
                        </a:lnTo>
                        <a:lnTo>
                          <a:pt x="253" y="145"/>
                        </a:lnTo>
                        <a:lnTo>
                          <a:pt x="253" y="145"/>
                        </a:lnTo>
                        <a:lnTo>
                          <a:pt x="253" y="145"/>
                        </a:lnTo>
                        <a:lnTo>
                          <a:pt x="253" y="145"/>
                        </a:lnTo>
                        <a:lnTo>
                          <a:pt x="253" y="145"/>
                        </a:lnTo>
                        <a:lnTo>
                          <a:pt x="253" y="146"/>
                        </a:lnTo>
                        <a:lnTo>
                          <a:pt x="253" y="145"/>
                        </a:lnTo>
                        <a:lnTo>
                          <a:pt x="253" y="146"/>
                        </a:lnTo>
                        <a:lnTo>
                          <a:pt x="253" y="145"/>
                        </a:lnTo>
                        <a:lnTo>
                          <a:pt x="253" y="146"/>
                        </a:lnTo>
                        <a:lnTo>
                          <a:pt x="253" y="146"/>
                        </a:lnTo>
                        <a:lnTo>
                          <a:pt x="253" y="146"/>
                        </a:lnTo>
                        <a:lnTo>
                          <a:pt x="253" y="146"/>
                        </a:lnTo>
                        <a:lnTo>
                          <a:pt x="253" y="146"/>
                        </a:lnTo>
                        <a:lnTo>
                          <a:pt x="253" y="146"/>
                        </a:lnTo>
                        <a:lnTo>
                          <a:pt x="253" y="146"/>
                        </a:lnTo>
                        <a:lnTo>
                          <a:pt x="253" y="146"/>
                        </a:lnTo>
                        <a:lnTo>
                          <a:pt x="253" y="146"/>
                        </a:lnTo>
                        <a:lnTo>
                          <a:pt x="253" y="146"/>
                        </a:lnTo>
                        <a:lnTo>
                          <a:pt x="253" y="146"/>
                        </a:lnTo>
                        <a:lnTo>
                          <a:pt x="253" y="146"/>
                        </a:lnTo>
                        <a:lnTo>
                          <a:pt x="253" y="146"/>
                        </a:lnTo>
                        <a:lnTo>
                          <a:pt x="253" y="147"/>
                        </a:lnTo>
                        <a:lnTo>
                          <a:pt x="253" y="146"/>
                        </a:lnTo>
                        <a:lnTo>
                          <a:pt x="253" y="146"/>
                        </a:lnTo>
                        <a:lnTo>
                          <a:pt x="253" y="147"/>
                        </a:lnTo>
                        <a:lnTo>
                          <a:pt x="253" y="147"/>
                        </a:lnTo>
                        <a:lnTo>
                          <a:pt x="253" y="147"/>
                        </a:lnTo>
                        <a:lnTo>
                          <a:pt x="253" y="147"/>
                        </a:lnTo>
                        <a:lnTo>
                          <a:pt x="253" y="147"/>
                        </a:lnTo>
                        <a:lnTo>
                          <a:pt x="253" y="147"/>
                        </a:lnTo>
                        <a:lnTo>
                          <a:pt x="253" y="147"/>
                        </a:lnTo>
                        <a:lnTo>
                          <a:pt x="253" y="147"/>
                        </a:lnTo>
                        <a:lnTo>
                          <a:pt x="253" y="147"/>
                        </a:lnTo>
                        <a:lnTo>
                          <a:pt x="253" y="147"/>
                        </a:lnTo>
                        <a:lnTo>
                          <a:pt x="253" y="147"/>
                        </a:lnTo>
                        <a:lnTo>
                          <a:pt x="253" y="147"/>
                        </a:lnTo>
                        <a:lnTo>
                          <a:pt x="253" y="147"/>
                        </a:lnTo>
                        <a:lnTo>
                          <a:pt x="253" y="147"/>
                        </a:lnTo>
                        <a:lnTo>
                          <a:pt x="253" y="147"/>
                        </a:lnTo>
                        <a:lnTo>
                          <a:pt x="253" y="148"/>
                        </a:lnTo>
                        <a:lnTo>
                          <a:pt x="253" y="148"/>
                        </a:lnTo>
                        <a:lnTo>
                          <a:pt x="253" y="147"/>
                        </a:lnTo>
                        <a:lnTo>
                          <a:pt x="253" y="148"/>
                        </a:lnTo>
                        <a:lnTo>
                          <a:pt x="253" y="148"/>
                        </a:lnTo>
                        <a:lnTo>
                          <a:pt x="253" y="148"/>
                        </a:lnTo>
                        <a:lnTo>
                          <a:pt x="253" y="148"/>
                        </a:lnTo>
                        <a:lnTo>
                          <a:pt x="253" y="148"/>
                        </a:lnTo>
                        <a:lnTo>
                          <a:pt x="253" y="148"/>
                        </a:lnTo>
                        <a:lnTo>
                          <a:pt x="253" y="148"/>
                        </a:lnTo>
                        <a:lnTo>
                          <a:pt x="253" y="148"/>
                        </a:lnTo>
                        <a:lnTo>
                          <a:pt x="253" y="148"/>
                        </a:lnTo>
                        <a:lnTo>
                          <a:pt x="253" y="148"/>
                        </a:lnTo>
                        <a:lnTo>
                          <a:pt x="253" y="148"/>
                        </a:lnTo>
                        <a:lnTo>
                          <a:pt x="253" y="148"/>
                        </a:lnTo>
                        <a:lnTo>
                          <a:pt x="253" y="148"/>
                        </a:lnTo>
                        <a:lnTo>
                          <a:pt x="253" y="148"/>
                        </a:lnTo>
                        <a:lnTo>
                          <a:pt x="253" y="148"/>
                        </a:lnTo>
                        <a:lnTo>
                          <a:pt x="253" y="148"/>
                        </a:lnTo>
                        <a:lnTo>
                          <a:pt x="253" y="148"/>
                        </a:lnTo>
                        <a:lnTo>
                          <a:pt x="253" y="149"/>
                        </a:lnTo>
                        <a:lnTo>
                          <a:pt x="253" y="148"/>
                        </a:lnTo>
                        <a:lnTo>
                          <a:pt x="253" y="149"/>
                        </a:lnTo>
                        <a:lnTo>
                          <a:pt x="253" y="149"/>
                        </a:lnTo>
                        <a:lnTo>
                          <a:pt x="253" y="149"/>
                        </a:lnTo>
                        <a:lnTo>
                          <a:pt x="253" y="149"/>
                        </a:lnTo>
                        <a:lnTo>
                          <a:pt x="253" y="149"/>
                        </a:lnTo>
                        <a:lnTo>
                          <a:pt x="253" y="149"/>
                        </a:lnTo>
                        <a:lnTo>
                          <a:pt x="253" y="149"/>
                        </a:lnTo>
                        <a:lnTo>
                          <a:pt x="253" y="149"/>
                        </a:lnTo>
                        <a:lnTo>
                          <a:pt x="253" y="149"/>
                        </a:lnTo>
                        <a:lnTo>
                          <a:pt x="253" y="149"/>
                        </a:lnTo>
                        <a:lnTo>
                          <a:pt x="253" y="149"/>
                        </a:lnTo>
                        <a:lnTo>
                          <a:pt x="253" y="149"/>
                        </a:lnTo>
                        <a:lnTo>
                          <a:pt x="253" y="149"/>
                        </a:lnTo>
                        <a:lnTo>
                          <a:pt x="253" y="149"/>
                        </a:lnTo>
                        <a:lnTo>
                          <a:pt x="253" y="149"/>
                        </a:lnTo>
                        <a:lnTo>
                          <a:pt x="253" y="149"/>
                        </a:lnTo>
                        <a:lnTo>
                          <a:pt x="253" y="149"/>
                        </a:lnTo>
                        <a:lnTo>
                          <a:pt x="253" y="150"/>
                        </a:lnTo>
                        <a:lnTo>
                          <a:pt x="253" y="149"/>
                        </a:lnTo>
                        <a:lnTo>
                          <a:pt x="253" y="150"/>
                        </a:lnTo>
                        <a:lnTo>
                          <a:pt x="253" y="149"/>
                        </a:lnTo>
                        <a:lnTo>
                          <a:pt x="253" y="150"/>
                        </a:lnTo>
                        <a:lnTo>
                          <a:pt x="253" y="149"/>
                        </a:lnTo>
                        <a:lnTo>
                          <a:pt x="253" y="150"/>
                        </a:lnTo>
                        <a:lnTo>
                          <a:pt x="253" y="150"/>
                        </a:lnTo>
                        <a:lnTo>
                          <a:pt x="253" y="150"/>
                        </a:lnTo>
                        <a:lnTo>
                          <a:pt x="253" y="150"/>
                        </a:lnTo>
                        <a:lnTo>
                          <a:pt x="253" y="150"/>
                        </a:lnTo>
                        <a:lnTo>
                          <a:pt x="253" y="150"/>
                        </a:lnTo>
                        <a:lnTo>
                          <a:pt x="253" y="150"/>
                        </a:lnTo>
                        <a:lnTo>
                          <a:pt x="253" y="150"/>
                        </a:lnTo>
                        <a:lnTo>
                          <a:pt x="254" y="150"/>
                        </a:lnTo>
                        <a:lnTo>
                          <a:pt x="254" y="150"/>
                        </a:lnTo>
                        <a:lnTo>
                          <a:pt x="254" y="150"/>
                        </a:lnTo>
                        <a:lnTo>
                          <a:pt x="254" y="150"/>
                        </a:lnTo>
                        <a:lnTo>
                          <a:pt x="254" y="150"/>
                        </a:lnTo>
                        <a:lnTo>
                          <a:pt x="254" y="150"/>
                        </a:lnTo>
                        <a:lnTo>
                          <a:pt x="254" y="150"/>
                        </a:lnTo>
                        <a:lnTo>
                          <a:pt x="254" y="150"/>
                        </a:lnTo>
                        <a:lnTo>
                          <a:pt x="254" y="150"/>
                        </a:lnTo>
                        <a:lnTo>
                          <a:pt x="254" y="150"/>
                        </a:lnTo>
                        <a:lnTo>
                          <a:pt x="254" y="151"/>
                        </a:lnTo>
                        <a:lnTo>
                          <a:pt x="254" y="150"/>
                        </a:lnTo>
                        <a:lnTo>
                          <a:pt x="254" y="151"/>
                        </a:lnTo>
                        <a:lnTo>
                          <a:pt x="254" y="150"/>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1"/>
                        </a:lnTo>
                        <a:lnTo>
                          <a:pt x="254" y="152"/>
                        </a:lnTo>
                        <a:lnTo>
                          <a:pt x="254" y="151"/>
                        </a:lnTo>
                        <a:lnTo>
                          <a:pt x="254" y="151"/>
                        </a:lnTo>
                        <a:lnTo>
                          <a:pt x="254" y="152"/>
                        </a:lnTo>
                        <a:lnTo>
                          <a:pt x="254" y="151"/>
                        </a:lnTo>
                        <a:lnTo>
                          <a:pt x="254" y="151"/>
                        </a:lnTo>
                        <a:lnTo>
                          <a:pt x="254" y="152"/>
                        </a:lnTo>
                        <a:lnTo>
                          <a:pt x="254" y="152"/>
                        </a:lnTo>
                        <a:lnTo>
                          <a:pt x="254" y="152"/>
                        </a:lnTo>
                        <a:lnTo>
                          <a:pt x="254" y="152"/>
                        </a:lnTo>
                        <a:lnTo>
                          <a:pt x="254" y="152"/>
                        </a:lnTo>
                        <a:lnTo>
                          <a:pt x="254" y="151"/>
                        </a:lnTo>
                        <a:lnTo>
                          <a:pt x="254" y="152"/>
                        </a:lnTo>
                        <a:lnTo>
                          <a:pt x="254" y="152"/>
                        </a:lnTo>
                        <a:lnTo>
                          <a:pt x="254" y="152"/>
                        </a:lnTo>
                        <a:lnTo>
                          <a:pt x="254" y="152"/>
                        </a:lnTo>
                        <a:lnTo>
                          <a:pt x="254" y="152"/>
                        </a:lnTo>
                        <a:lnTo>
                          <a:pt x="254" y="152"/>
                        </a:lnTo>
                        <a:lnTo>
                          <a:pt x="254" y="152"/>
                        </a:lnTo>
                        <a:lnTo>
                          <a:pt x="254" y="152"/>
                        </a:lnTo>
                        <a:lnTo>
                          <a:pt x="254" y="152"/>
                        </a:lnTo>
                        <a:lnTo>
                          <a:pt x="254" y="152"/>
                        </a:lnTo>
                        <a:lnTo>
                          <a:pt x="254" y="152"/>
                        </a:lnTo>
                        <a:lnTo>
                          <a:pt x="254" y="152"/>
                        </a:lnTo>
                        <a:lnTo>
                          <a:pt x="254" y="152"/>
                        </a:lnTo>
                        <a:lnTo>
                          <a:pt x="254" y="153"/>
                        </a:lnTo>
                        <a:lnTo>
                          <a:pt x="254" y="152"/>
                        </a:lnTo>
                        <a:lnTo>
                          <a:pt x="254" y="152"/>
                        </a:lnTo>
                        <a:lnTo>
                          <a:pt x="254" y="153"/>
                        </a:lnTo>
                        <a:lnTo>
                          <a:pt x="254" y="153"/>
                        </a:lnTo>
                        <a:lnTo>
                          <a:pt x="254" y="153"/>
                        </a:lnTo>
                        <a:lnTo>
                          <a:pt x="254" y="152"/>
                        </a:lnTo>
                        <a:lnTo>
                          <a:pt x="254" y="152"/>
                        </a:lnTo>
                        <a:lnTo>
                          <a:pt x="254" y="152"/>
                        </a:lnTo>
                        <a:lnTo>
                          <a:pt x="254" y="153"/>
                        </a:lnTo>
                        <a:lnTo>
                          <a:pt x="254" y="152"/>
                        </a:lnTo>
                        <a:lnTo>
                          <a:pt x="254" y="152"/>
                        </a:lnTo>
                        <a:lnTo>
                          <a:pt x="254" y="153"/>
                        </a:lnTo>
                        <a:lnTo>
                          <a:pt x="254" y="153"/>
                        </a:lnTo>
                        <a:lnTo>
                          <a:pt x="254" y="153"/>
                        </a:lnTo>
                        <a:lnTo>
                          <a:pt x="254" y="153"/>
                        </a:lnTo>
                        <a:lnTo>
                          <a:pt x="254" y="152"/>
                        </a:lnTo>
                        <a:lnTo>
                          <a:pt x="254" y="153"/>
                        </a:lnTo>
                        <a:lnTo>
                          <a:pt x="254" y="153"/>
                        </a:lnTo>
                        <a:lnTo>
                          <a:pt x="254" y="153"/>
                        </a:lnTo>
                        <a:lnTo>
                          <a:pt x="254" y="153"/>
                        </a:lnTo>
                        <a:lnTo>
                          <a:pt x="254" y="153"/>
                        </a:lnTo>
                        <a:lnTo>
                          <a:pt x="254" y="153"/>
                        </a:lnTo>
                        <a:lnTo>
                          <a:pt x="254" y="153"/>
                        </a:lnTo>
                        <a:lnTo>
                          <a:pt x="254" y="153"/>
                        </a:lnTo>
                        <a:lnTo>
                          <a:pt x="254" y="153"/>
                        </a:lnTo>
                        <a:lnTo>
                          <a:pt x="254" y="153"/>
                        </a:lnTo>
                        <a:lnTo>
                          <a:pt x="254" y="153"/>
                        </a:lnTo>
                        <a:lnTo>
                          <a:pt x="254" y="153"/>
                        </a:lnTo>
                        <a:lnTo>
                          <a:pt x="254" y="153"/>
                        </a:lnTo>
                        <a:lnTo>
                          <a:pt x="254" y="153"/>
                        </a:lnTo>
                        <a:lnTo>
                          <a:pt x="254" y="153"/>
                        </a:lnTo>
                        <a:lnTo>
                          <a:pt x="254" y="153"/>
                        </a:lnTo>
                        <a:lnTo>
                          <a:pt x="255" y="153"/>
                        </a:lnTo>
                        <a:lnTo>
                          <a:pt x="255" y="153"/>
                        </a:lnTo>
                        <a:lnTo>
                          <a:pt x="255" y="153"/>
                        </a:lnTo>
                        <a:lnTo>
                          <a:pt x="255" y="153"/>
                        </a:lnTo>
                        <a:lnTo>
                          <a:pt x="255" y="153"/>
                        </a:lnTo>
                        <a:lnTo>
                          <a:pt x="255" y="153"/>
                        </a:lnTo>
                        <a:lnTo>
                          <a:pt x="255" y="153"/>
                        </a:lnTo>
                        <a:lnTo>
                          <a:pt x="255" y="153"/>
                        </a:lnTo>
                        <a:lnTo>
                          <a:pt x="255" y="153"/>
                        </a:lnTo>
                        <a:lnTo>
                          <a:pt x="255" y="153"/>
                        </a:lnTo>
                        <a:lnTo>
                          <a:pt x="255" y="153"/>
                        </a:lnTo>
                        <a:lnTo>
                          <a:pt x="255" y="153"/>
                        </a:lnTo>
                        <a:lnTo>
                          <a:pt x="255" y="153"/>
                        </a:lnTo>
                        <a:lnTo>
                          <a:pt x="255" y="153"/>
                        </a:lnTo>
                        <a:lnTo>
                          <a:pt x="255" y="153"/>
                        </a:lnTo>
                        <a:lnTo>
                          <a:pt x="255" y="153"/>
                        </a:lnTo>
                        <a:lnTo>
                          <a:pt x="255" y="153"/>
                        </a:lnTo>
                        <a:lnTo>
                          <a:pt x="255" y="153"/>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3"/>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4"/>
                        </a:lnTo>
                        <a:lnTo>
                          <a:pt x="255" y="155"/>
                        </a:lnTo>
                        <a:lnTo>
                          <a:pt x="255" y="154"/>
                        </a:lnTo>
                        <a:lnTo>
                          <a:pt x="255" y="154"/>
                        </a:lnTo>
                        <a:lnTo>
                          <a:pt x="255" y="154"/>
                        </a:lnTo>
                        <a:lnTo>
                          <a:pt x="255" y="154"/>
                        </a:lnTo>
                        <a:lnTo>
                          <a:pt x="255" y="154"/>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5"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5"/>
                        </a:lnTo>
                        <a:lnTo>
                          <a:pt x="256" y="156"/>
                        </a:lnTo>
                        <a:lnTo>
                          <a:pt x="256" y="156"/>
                        </a:lnTo>
                        <a:lnTo>
                          <a:pt x="256" y="156"/>
                        </a:lnTo>
                        <a:lnTo>
                          <a:pt x="256" y="156"/>
                        </a:lnTo>
                        <a:lnTo>
                          <a:pt x="256" y="156"/>
                        </a:lnTo>
                        <a:lnTo>
                          <a:pt x="256" y="155"/>
                        </a:lnTo>
                        <a:lnTo>
                          <a:pt x="256" y="156"/>
                        </a:lnTo>
                        <a:lnTo>
                          <a:pt x="256" y="155"/>
                        </a:lnTo>
                        <a:lnTo>
                          <a:pt x="256" y="155"/>
                        </a:lnTo>
                        <a:lnTo>
                          <a:pt x="256" y="156"/>
                        </a:lnTo>
                        <a:lnTo>
                          <a:pt x="256" y="156"/>
                        </a:lnTo>
                        <a:lnTo>
                          <a:pt x="256" y="155"/>
                        </a:lnTo>
                        <a:lnTo>
                          <a:pt x="256" y="156"/>
                        </a:lnTo>
                        <a:lnTo>
                          <a:pt x="256" y="156"/>
                        </a:lnTo>
                        <a:lnTo>
                          <a:pt x="256" y="156"/>
                        </a:lnTo>
                        <a:lnTo>
                          <a:pt x="256" y="156"/>
                        </a:lnTo>
                        <a:lnTo>
                          <a:pt x="256" y="156"/>
                        </a:lnTo>
                        <a:lnTo>
                          <a:pt x="256" y="155"/>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6" y="156"/>
                        </a:lnTo>
                        <a:lnTo>
                          <a:pt x="257" y="156"/>
                        </a:lnTo>
                        <a:lnTo>
                          <a:pt x="257" y="156"/>
                        </a:lnTo>
                        <a:lnTo>
                          <a:pt x="257" y="156"/>
                        </a:lnTo>
                        <a:lnTo>
                          <a:pt x="257" y="156"/>
                        </a:lnTo>
                        <a:lnTo>
                          <a:pt x="257" y="156"/>
                        </a:lnTo>
                        <a:lnTo>
                          <a:pt x="257" y="156"/>
                        </a:lnTo>
                        <a:lnTo>
                          <a:pt x="257" y="156"/>
                        </a:lnTo>
                        <a:lnTo>
                          <a:pt x="257" y="156"/>
                        </a:lnTo>
                        <a:lnTo>
                          <a:pt x="257" y="156"/>
                        </a:lnTo>
                        <a:lnTo>
                          <a:pt x="257" y="156"/>
                        </a:lnTo>
                        <a:lnTo>
                          <a:pt x="257" y="156"/>
                        </a:lnTo>
                        <a:lnTo>
                          <a:pt x="257" y="156"/>
                        </a:lnTo>
                        <a:lnTo>
                          <a:pt x="257" y="156"/>
                        </a:lnTo>
                        <a:lnTo>
                          <a:pt x="257" y="156"/>
                        </a:lnTo>
                        <a:lnTo>
                          <a:pt x="257" y="156"/>
                        </a:lnTo>
                        <a:lnTo>
                          <a:pt x="257" y="156"/>
                        </a:lnTo>
                        <a:lnTo>
                          <a:pt x="257" y="156"/>
                        </a:lnTo>
                        <a:lnTo>
                          <a:pt x="257" y="156"/>
                        </a:lnTo>
                        <a:lnTo>
                          <a:pt x="257" y="157"/>
                        </a:lnTo>
                        <a:lnTo>
                          <a:pt x="257" y="157"/>
                        </a:lnTo>
                        <a:lnTo>
                          <a:pt x="257" y="156"/>
                        </a:lnTo>
                        <a:lnTo>
                          <a:pt x="257" y="156"/>
                        </a:lnTo>
                        <a:lnTo>
                          <a:pt x="257" y="156"/>
                        </a:lnTo>
                        <a:lnTo>
                          <a:pt x="257" y="157"/>
                        </a:lnTo>
                        <a:lnTo>
                          <a:pt x="257" y="157"/>
                        </a:lnTo>
                        <a:lnTo>
                          <a:pt x="257" y="156"/>
                        </a:lnTo>
                        <a:lnTo>
                          <a:pt x="257" y="156"/>
                        </a:lnTo>
                        <a:lnTo>
                          <a:pt x="257" y="156"/>
                        </a:lnTo>
                        <a:lnTo>
                          <a:pt x="257" y="156"/>
                        </a:lnTo>
                        <a:lnTo>
                          <a:pt x="257" y="157"/>
                        </a:lnTo>
                        <a:lnTo>
                          <a:pt x="257" y="157"/>
                        </a:lnTo>
                        <a:lnTo>
                          <a:pt x="257" y="156"/>
                        </a:lnTo>
                        <a:lnTo>
                          <a:pt x="257" y="157"/>
                        </a:lnTo>
                        <a:lnTo>
                          <a:pt x="257" y="156"/>
                        </a:lnTo>
                        <a:lnTo>
                          <a:pt x="257" y="157"/>
                        </a:lnTo>
                        <a:lnTo>
                          <a:pt x="257" y="156"/>
                        </a:lnTo>
                        <a:lnTo>
                          <a:pt x="257" y="156"/>
                        </a:lnTo>
                        <a:lnTo>
                          <a:pt x="257" y="157"/>
                        </a:lnTo>
                        <a:lnTo>
                          <a:pt x="257" y="157"/>
                        </a:lnTo>
                        <a:lnTo>
                          <a:pt x="257" y="157"/>
                        </a:lnTo>
                        <a:lnTo>
                          <a:pt x="257" y="156"/>
                        </a:lnTo>
                        <a:lnTo>
                          <a:pt x="257" y="157"/>
                        </a:lnTo>
                        <a:lnTo>
                          <a:pt x="257" y="157"/>
                        </a:lnTo>
                        <a:lnTo>
                          <a:pt x="257" y="156"/>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7"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8" y="157"/>
                        </a:lnTo>
                        <a:lnTo>
                          <a:pt x="259" y="157"/>
                        </a:lnTo>
                        <a:lnTo>
                          <a:pt x="259" y="157"/>
                        </a:lnTo>
                        <a:lnTo>
                          <a:pt x="259" y="157"/>
                        </a:lnTo>
                        <a:lnTo>
                          <a:pt x="259" y="157"/>
                        </a:lnTo>
                        <a:lnTo>
                          <a:pt x="259" y="157"/>
                        </a:lnTo>
                        <a:lnTo>
                          <a:pt x="259" y="157"/>
                        </a:lnTo>
                        <a:lnTo>
                          <a:pt x="259" y="157"/>
                        </a:lnTo>
                        <a:lnTo>
                          <a:pt x="259" y="157"/>
                        </a:lnTo>
                        <a:lnTo>
                          <a:pt x="259" y="157"/>
                        </a:lnTo>
                        <a:lnTo>
                          <a:pt x="259" y="157"/>
                        </a:lnTo>
                        <a:lnTo>
                          <a:pt x="259" y="157"/>
                        </a:lnTo>
                        <a:lnTo>
                          <a:pt x="259" y="157"/>
                        </a:lnTo>
                        <a:lnTo>
                          <a:pt x="259" y="157"/>
                        </a:lnTo>
                        <a:lnTo>
                          <a:pt x="259" y="157"/>
                        </a:lnTo>
                        <a:lnTo>
                          <a:pt x="259" y="157"/>
                        </a:lnTo>
                        <a:lnTo>
                          <a:pt x="259" y="157"/>
                        </a:lnTo>
                        <a:lnTo>
                          <a:pt x="259" y="157"/>
                        </a:lnTo>
                        <a:lnTo>
                          <a:pt x="259" y="158"/>
                        </a:lnTo>
                        <a:lnTo>
                          <a:pt x="259" y="157"/>
                        </a:lnTo>
                        <a:lnTo>
                          <a:pt x="259" y="157"/>
                        </a:lnTo>
                        <a:lnTo>
                          <a:pt x="259" y="157"/>
                        </a:lnTo>
                        <a:lnTo>
                          <a:pt x="259" y="157"/>
                        </a:lnTo>
                        <a:lnTo>
                          <a:pt x="259" y="158"/>
                        </a:lnTo>
                        <a:lnTo>
                          <a:pt x="259" y="157"/>
                        </a:lnTo>
                        <a:lnTo>
                          <a:pt x="259" y="158"/>
                        </a:lnTo>
                        <a:lnTo>
                          <a:pt x="259" y="157"/>
                        </a:lnTo>
                        <a:lnTo>
                          <a:pt x="259" y="158"/>
                        </a:lnTo>
                        <a:lnTo>
                          <a:pt x="259" y="157"/>
                        </a:lnTo>
                        <a:lnTo>
                          <a:pt x="259" y="157"/>
                        </a:lnTo>
                        <a:lnTo>
                          <a:pt x="259" y="158"/>
                        </a:lnTo>
                        <a:lnTo>
                          <a:pt x="259" y="157"/>
                        </a:lnTo>
                        <a:lnTo>
                          <a:pt x="259" y="157"/>
                        </a:lnTo>
                        <a:lnTo>
                          <a:pt x="259" y="157"/>
                        </a:lnTo>
                        <a:lnTo>
                          <a:pt x="259" y="157"/>
                        </a:lnTo>
                        <a:lnTo>
                          <a:pt x="259" y="157"/>
                        </a:lnTo>
                        <a:lnTo>
                          <a:pt x="259" y="157"/>
                        </a:lnTo>
                        <a:lnTo>
                          <a:pt x="259" y="158"/>
                        </a:lnTo>
                        <a:lnTo>
                          <a:pt x="259" y="157"/>
                        </a:lnTo>
                        <a:lnTo>
                          <a:pt x="259" y="157"/>
                        </a:lnTo>
                        <a:lnTo>
                          <a:pt x="259" y="158"/>
                        </a:lnTo>
                        <a:lnTo>
                          <a:pt x="259" y="157"/>
                        </a:lnTo>
                        <a:lnTo>
                          <a:pt x="259" y="157"/>
                        </a:lnTo>
                        <a:lnTo>
                          <a:pt x="259" y="158"/>
                        </a:lnTo>
                        <a:lnTo>
                          <a:pt x="259" y="157"/>
                        </a:lnTo>
                        <a:lnTo>
                          <a:pt x="259" y="157"/>
                        </a:lnTo>
                        <a:lnTo>
                          <a:pt x="259" y="157"/>
                        </a:lnTo>
                        <a:lnTo>
                          <a:pt x="259" y="158"/>
                        </a:lnTo>
                        <a:lnTo>
                          <a:pt x="259" y="157"/>
                        </a:lnTo>
                        <a:lnTo>
                          <a:pt x="259" y="157"/>
                        </a:lnTo>
                        <a:lnTo>
                          <a:pt x="259" y="158"/>
                        </a:lnTo>
                        <a:lnTo>
                          <a:pt x="259" y="158"/>
                        </a:lnTo>
                        <a:lnTo>
                          <a:pt x="259" y="158"/>
                        </a:lnTo>
                        <a:lnTo>
                          <a:pt x="259" y="157"/>
                        </a:lnTo>
                        <a:lnTo>
                          <a:pt x="259" y="158"/>
                        </a:lnTo>
                        <a:lnTo>
                          <a:pt x="259" y="158"/>
                        </a:lnTo>
                        <a:lnTo>
                          <a:pt x="259" y="158"/>
                        </a:lnTo>
                        <a:lnTo>
                          <a:pt x="259" y="157"/>
                        </a:lnTo>
                        <a:lnTo>
                          <a:pt x="259" y="158"/>
                        </a:lnTo>
                        <a:lnTo>
                          <a:pt x="259" y="158"/>
                        </a:lnTo>
                        <a:lnTo>
                          <a:pt x="259" y="157"/>
                        </a:lnTo>
                        <a:lnTo>
                          <a:pt x="259" y="157"/>
                        </a:lnTo>
                        <a:lnTo>
                          <a:pt x="259" y="157"/>
                        </a:lnTo>
                        <a:lnTo>
                          <a:pt x="259" y="158"/>
                        </a:lnTo>
                        <a:lnTo>
                          <a:pt x="259" y="157"/>
                        </a:lnTo>
                        <a:lnTo>
                          <a:pt x="259" y="157"/>
                        </a:lnTo>
                        <a:lnTo>
                          <a:pt x="259" y="157"/>
                        </a:lnTo>
                        <a:lnTo>
                          <a:pt x="259" y="157"/>
                        </a:lnTo>
                        <a:lnTo>
                          <a:pt x="259" y="157"/>
                        </a:lnTo>
                        <a:lnTo>
                          <a:pt x="259" y="157"/>
                        </a:lnTo>
                        <a:lnTo>
                          <a:pt x="259" y="158"/>
                        </a:lnTo>
                        <a:lnTo>
                          <a:pt x="259" y="158"/>
                        </a:lnTo>
                        <a:lnTo>
                          <a:pt x="259" y="158"/>
                        </a:lnTo>
                        <a:lnTo>
                          <a:pt x="259" y="158"/>
                        </a:lnTo>
                        <a:lnTo>
                          <a:pt x="259" y="157"/>
                        </a:lnTo>
                        <a:lnTo>
                          <a:pt x="259" y="158"/>
                        </a:lnTo>
                        <a:lnTo>
                          <a:pt x="259" y="158"/>
                        </a:lnTo>
                        <a:lnTo>
                          <a:pt x="259" y="158"/>
                        </a:lnTo>
                        <a:lnTo>
                          <a:pt x="259" y="158"/>
                        </a:lnTo>
                        <a:lnTo>
                          <a:pt x="259" y="158"/>
                        </a:lnTo>
                        <a:lnTo>
                          <a:pt x="259" y="158"/>
                        </a:lnTo>
                        <a:lnTo>
                          <a:pt x="259" y="158"/>
                        </a:lnTo>
                        <a:lnTo>
                          <a:pt x="259" y="158"/>
                        </a:lnTo>
                        <a:lnTo>
                          <a:pt x="259" y="158"/>
                        </a:lnTo>
                        <a:lnTo>
                          <a:pt x="259" y="158"/>
                        </a:lnTo>
                        <a:lnTo>
                          <a:pt x="259" y="158"/>
                        </a:lnTo>
                        <a:lnTo>
                          <a:pt x="259" y="158"/>
                        </a:lnTo>
                        <a:lnTo>
                          <a:pt x="259" y="158"/>
                        </a:lnTo>
                        <a:lnTo>
                          <a:pt x="259" y="158"/>
                        </a:lnTo>
                        <a:lnTo>
                          <a:pt x="259" y="157"/>
                        </a:lnTo>
                        <a:lnTo>
                          <a:pt x="259" y="158"/>
                        </a:lnTo>
                        <a:lnTo>
                          <a:pt x="259" y="158"/>
                        </a:lnTo>
                        <a:lnTo>
                          <a:pt x="259" y="158"/>
                        </a:lnTo>
                        <a:lnTo>
                          <a:pt x="259" y="158"/>
                        </a:lnTo>
                        <a:lnTo>
                          <a:pt x="259" y="157"/>
                        </a:lnTo>
                        <a:lnTo>
                          <a:pt x="259" y="158"/>
                        </a:lnTo>
                        <a:lnTo>
                          <a:pt x="259" y="158"/>
                        </a:lnTo>
                        <a:lnTo>
                          <a:pt x="259"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7"/>
                        </a:lnTo>
                        <a:lnTo>
                          <a:pt x="260" y="158"/>
                        </a:lnTo>
                        <a:lnTo>
                          <a:pt x="260" y="158"/>
                        </a:lnTo>
                        <a:lnTo>
                          <a:pt x="260" y="158"/>
                        </a:lnTo>
                        <a:lnTo>
                          <a:pt x="260" y="158"/>
                        </a:lnTo>
                        <a:lnTo>
                          <a:pt x="260" y="158"/>
                        </a:lnTo>
                        <a:lnTo>
                          <a:pt x="260" y="158"/>
                        </a:lnTo>
                        <a:lnTo>
                          <a:pt x="260" y="158"/>
                        </a:lnTo>
                        <a:lnTo>
                          <a:pt x="260" y="157"/>
                        </a:lnTo>
                        <a:lnTo>
                          <a:pt x="260" y="158"/>
                        </a:lnTo>
                        <a:lnTo>
                          <a:pt x="260" y="158"/>
                        </a:lnTo>
                        <a:lnTo>
                          <a:pt x="260" y="158"/>
                        </a:lnTo>
                        <a:lnTo>
                          <a:pt x="260" y="158"/>
                        </a:lnTo>
                        <a:lnTo>
                          <a:pt x="260" y="157"/>
                        </a:lnTo>
                        <a:lnTo>
                          <a:pt x="260" y="158"/>
                        </a:lnTo>
                        <a:lnTo>
                          <a:pt x="260" y="157"/>
                        </a:lnTo>
                        <a:lnTo>
                          <a:pt x="260" y="158"/>
                        </a:lnTo>
                        <a:lnTo>
                          <a:pt x="260" y="158"/>
                        </a:lnTo>
                        <a:lnTo>
                          <a:pt x="260" y="158"/>
                        </a:lnTo>
                        <a:lnTo>
                          <a:pt x="260" y="158"/>
                        </a:lnTo>
                        <a:lnTo>
                          <a:pt x="260" y="158"/>
                        </a:lnTo>
                        <a:lnTo>
                          <a:pt x="260" y="157"/>
                        </a:lnTo>
                        <a:lnTo>
                          <a:pt x="260" y="157"/>
                        </a:lnTo>
                        <a:lnTo>
                          <a:pt x="260" y="158"/>
                        </a:lnTo>
                        <a:lnTo>
                          <a:pt x="260" y="158"/>
                        </a:lnTo>
                        <a:lnTo>
                          <a:pt x="260" y="158"/>
                        </a:lnTo>
                        <a:lnTo>
                          <a:pt x="260" y="158"/>
                        </a:lnTo>
                        <a:lnTo>
                          <a:pt x="260" y="158"/>
                        </a:lnTo>
                        <a:lnTo>
                          <a:pt x="260" y="158"/>
                        </a:lnTo>
                        <a:lnTo>
                          <a:pt x="260" y="158"/>
                        </a:lnTo>
                        <a:lnTo>
                          <a:pt x="260" y="158"/>
                        </a:lnTo>
                        <a:lnTo>
                          <a:pt x="260" y="158"/>
                        </a:lnTo>
                        <a:lnTo>
                          <a:pt x="260" y="157"/>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0"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1"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9"/>
                        </a:lnTo>
                        <a:lnTo>
                          <a:pt x="262" y="158"/>
                        </a:lnTo>
                        <a:lnTo>
                          <a:pt x="262" y="158"/>
                        </a:lnTo>
                        <a:lnTo>
                          <a:pt x="262" y="159"/>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2" y="158"/>
                        </a:lnTo>
                        <a:lnTo>
                          <a:pt x="263" y="158"/>
                        </a:lnTo>
                        <a:lnTo>
                          <a:pt x="263" y="158"/>
                        </a:lnTo>
                        <a:lnTo>
                          <a:pt x="263" y="158"/>
                        </a:lnTo>
                        <a:lnTo>
                          <a:pt x="263" y="158"/>
                        </a:lnTo>
                        <a:lnTo>
                          <a:pt x="263" y="158"/>
                        </a:lnTo>
                        <a:lnTo>
                          <a:pt x="263" y="158"/>
                        </a:lnTo>
                        <a:lnTo>
                          <a:pt x="263" y="159"/>
                        </a:lnTo>
                        <a:lnTo>
                          <a:pt x="263" y="158"/>
                        </a:lnTo>
                        <a:lnTo>
                          <a:pt x="263" y="159"/>
                        </a:lnTo>
                        <a:lnTo>
                          <a:pt x="263" y="158"/>
                        </a:lnTo>
                        <a:lnTo>
                          <a:pt x="263" y="158"/>
                        </a:lnTo>
                        <a:lnTo>
                          <a:pt x="263" y="158"/>
                        </a:lnTo>
                        <a:lnTo>
                          <a:pt x="263" y="158"/>
                        </a:lnTo>
                        <a:lnTo>
                          <a:pt x="263" y="159"/>
                        </a:lnTo>
                        <a:lnTo>
                          <a:pt x="263" y="159"/>
                        </a:lnTo>
                        <a:lnTo>
                          <a:pt x="263" y="159"/>
                        </a:lnTo>
                        <a:lnTo>
                          <a:pt x="263" y="158"/>
                        </a:lnTo>
                        <a:lnTo>
                          <a:pt x="263" y="159"/>
                        </a:lnTo>
                        <a:lnTo>
                          <a:pt x="263" y="158"/>
                        </a:lnTo>
                        <a:lnTo>
                          <a:pt x="263" y="158"/>
                        </a:lnTo>
                        <a:lnTo>
                          <a:pt x="263" y="158"/>
                        </a:lnTo>
                        <a:lnTo>
                          <a:pt x="263" y="158"/>
                        </a:lnTo>
                        <a:lnTo>
                          <a:pt x="263" y="159"/>
                        </a:lnTo>
                        <a:lnTo>
                          <a:pt x="263" y="158"/>
                        </a:lnTo>
                        <a:lnTo>
                          <a:pt x="263" y="158"/>
                        </a:lnTo>
                        <a:lnTo>
                          <a:pt x="263" y="159"/>
                        </a:lnTo>
                        <a:lnTo>
                          <a:pt x="263" y="158"/>
                        </a:lnTo>
                        <a:lnTo>
                          <a:pt x="263" y="159"/>
                        </a:lnTo>
                        <a:lnTo>
                          <a:pt x="263" y="158"/>
                        </a:lnTo>
                        <a:lnTo>
                          <a:pt x="263" y="158"/>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3"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59"/>
                        </a:lnTo>
                        <a:lnTo>
                          <a:pt x="264" y="160"/>
                        </a:lnTo>
                        <a:lnTo>
                          <a:pt x="264" y="159"/>
                        </a:lnTo>
                        <a:lnTo>
                          <a:pt x="264" y="160"/>
                        </a:lnTo>
                        <a:lnTo>
                          <a:pt x="264" y="159"/>
                        </a:lnTo>
                        <a:lnTo>
                          <a:pt x="264" y="159"/>
                        </a:lnTo>
                        <a:lnTo>
                          <a:pt x="264" y="160"/>
                        </a:lnTo>
                        <a:lnTo>
                          <a:pt x="264" y="159"/>
                        </a:lnTo>
                        <a:lnTo>
                          <a:pt x="264" y="160"/>
                        </a:lnTo>
                        <a:lnTo>
                          <a:pt x="264" y="159"/>
                        </a:lnTo>
                        <a:lnTo>
                          <a:pt x="264" y="159"/>
                        </a:lnTo>
                        <a:lnTo>
                          <a:pt x="264" y="159"/>
                        </a:lnTo>
                        <a:lnTo>
                          <a:pt x="264" y="160"/>
                        </a:lnTo>
                        <a:lnTo>
                          <a:pt x="264" y="160"/>
                        </a:lnTo>
                        <a:lnTo>
                          <a:pt x="264" y="159"/>
                        </a:lnTo>
                        <a:lnTo>
                          <a:pt x="264" y="159"/>
                        </a:lnTo>
                        <a:lnTo>
                          <a:pt x="264" y="160"/>
                        </a:lnTo>
                        <a:lnTo>
                          <a:pt x="264" y="159"/>
                        </a:lnTo>
                        <a:lnTo>
                          <a:pt x="264" y="160"/>
                        </a:lnTo>
                        <a:lnTo>
                          <a:pt x="264" y="159"/>
                        </a:lnTo>
                        <a:lnTo>
                          <a:pt x="264" y="160"/>
                        </a:lnTo>
                        <a:lnTo>
                          <a:pt x="264" y="159"/>
                        </a:lnTo>
                        <a:lnTo>
                          <a:pt x="264" y="159"/>
                        </a:lnTo>
                        <a:lnTo>
                          <a:pt x="264" y="160"/>
                        </a:lnTo>
                        <a:lnTo>
                          <a:pt x="264" y="159"/>
                        </a:lnTo>
                        <a:lnTo>
                          <a:pt x="264" y="160"/>
                        </a:lnTo>
                        <a:lnTo>
                          <a:pt x="264" y="160"/>
                        </a:lnTo>
                        <a:lnTo>
                          <a:pt x="264" y="159"/>
                        </a:lnTo>
                        <a:lnTo>
                          <a:pt x="264" y="160"/>
                        </a:lnTo>
                        <a:lnTo>
                          <a:pt x="264" y="159"/>
                        </a:lnTo>
                        <a:lnTo>
                          <a:pt x="264" y="160"/>
                        </a:lnTo>
                        <a:lnTo>
                          <a:pt x="264" y="159"/>
                        </a:lnTo>
                        <a:lnTo>
                          <a:pt x="264" y="160"/>
                        </a:lnTo>
                        <a:lnTo>
                          <a:pt x="264" y="159"/>
                        </a:lnTo>
                        <a:lnTo>
                          <a:pt x="264" y="159"/>
                        </a:lnTo>
                        <a:lnTo>
                          <a:pt x="264" y="160"/>
                        </a:lnTo>
                        <a:lnTo>
                          <a:pt x="264" y="160"/>
                        </a:lnTo>
                        <a:lnTo>
                          <a:pt x="264" y="160"/>
                        </a:lnTo>
                        <a:lnTo>
                          <a:pt x="264" y="159"/>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4"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1"/>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0"/>
                        </a:lnTo>
                        <a:lnTo>
                          <a:pt x="265" y="161"/>
                        </a:lnTo>
                        <a:lnTo>
                          <a:pt x="265" y="160"/>
                        </a:lnTo>
                        <a:lnTo>
                          <a:pt x="265" y="161"/>
                        </a:lnTo>
                        <a:lnTo>
                          <a:pt x="265" y="161"/>
                        </a:lnTo>
                        <a:lnTo>
                          <a:pt x="265" y="161"/>
                        </a:lnTo>
                        <a:lnTo>
                          <a:pt x="265" y="161"/>
                        </a:lnTo>
                        <a:lnTo>
                          <a:pt x="265" y="160"/>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5"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2"/>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1"/>
                        </a:lnTo>
                        <a:lnTo>
                          <a:pt x="266" y="162"/>
                        </a:lnTo>
                        <a:lnTo>
                          <a:pt x="266" y="161"/>
                        </a:lnTo>
                        <a:lnTo>
                          <a:pt x="266" y="162"/>
                        </a:lnTo>
                        <a:lnTo>
                          <a:pt x="266" y="161"/>
                        </a:lnTo>
                        <a:lnTo>
                          <a:pt x="266" y="161"/>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6" y="162"/>
                        </a:lnTo>
                        <a:lnTo>
                          <a:pt x="267" y="162"/>
                        </a:lnTo>
                        <a:lnTo>
                          <a:pt x="267" y="162"/>
                        </a:lnTo>
                        <a:lnTo>
                          <a:pt x="267" y="162"/>
                        </a:lnTo>
                        <a:lnTo>
                          <a:pt x="267" y="162"/>
                        </a:lnTo>
                        <a:lnTo>
                          <a:pt x="267" y="162"/>
                        </a:lnTo>
                        <a:lnTo>
                          <a:pt x="267" y="162"/>
                        </a:lnTo>
                        <a:lnTo>
                          <a:pt x="267" y="162"/>
                        </a:lnTo>
                        <a:lnTo>
                          <a:pt x="267" y="162"/>
                        </a:lnTo>
                        <a:lnTo>
                          <a:pt x="267" y="162"/>
                        </a:lnTo>
                        <a:lnTo>
                          <a:pt x="267" y="162"/>
                        </a:lnTo>
                        <a:lnTo>
                          <a:pt x="267" y="162"/>
                        </a:lnTo>
                        <a:lnTo>
                          <a:pt x="267" y="162"/>
                        </a:lnTo>
                        <a:lnTo>
                          <a:pt x="267" y="163"/>
                        </a:lnTo>
                        <a:lnTo>
                          <a:pt x="267" y="162"/>
                        </a:lnTo>
                        <a:lnTo>
                          <a:pt x="267" y="163"/>
                        </a:lnTo>
                        <a:lnTo>
                          <a:pt x="267" y="162"/>
                        </a:lnTo>
                        <a:lnTo>
                          <a:pt x="267" y="163"/>
                        </a:lnTo>
                        <a:lnTo>
                          <a:pt x="267" y="163"/>
                        </a:lnTo>
                        <a:lnTo>
                          <a:pt x="267" y="162"/>
                        </a:lnTo>
                        <a:lnTo>
                          <a:pt x="267" y="163"/>
                        </a:lnTo>
                        <a:lnTo>
                          <a:pt x="267" y="163"/>
                        </a:lnTo>
                        <a:lnTo>
                          <a:pt x="267" y="162"/>
                        </a:lnTo>
                        <a:lnTo>
                          <a:pt x="267" y="162"/>
                        </a:lnTo>
                        <a:lnTo>
                          <a:pt x="267" y="163"/>
                        </a:lnTo>
                        <a:lnTo>
                          <a:pt x="267" y="163"/>
                        </a:lnTo>
                        <a:lnTo>
                          <a:pt x="267" y="162"/>
                        </a:lnTo>
                        <a:lnTo>
                          <a:pt x="267" y="162"/>
                        </a:lnTo>
                        <a:lnTo>
                          <a:pt x="267" y="163"/>
                        </a:lnTo>
                        <a:lnTo>
                          <a:pt x="267" y="162"/>
                        </a:lnTo>
                        <a:lnTo>
                          <a:pt x="267" y="163"/>
                        </a:lnTo>
                        <a:lnTo>
                          <a:pt x="267" y="162"/>
                        </a:lnTo>
                        <a:lnTo>
                          <a:pt x="267" y="163"/>
                        </a:lnTo>
                        <a:lnTo>
                          <a:pt x="267" y="162"/>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3"/>
                        </a:lnTo>
                        <a:lnTo>
                          <a:pt x="267" y="164"/>
                        </a:lnTo>
                        <a:lnTo>
                          <a:pt x="267" y="163"/>
                        </a:lnTo>
                        <a:lnTo>
                          <a:pt x="267" y="163"/>
                        </a:lnTo>
                        <a:lnTo>
                          <a:pt x="267" y="163"/>
                        </a:lnTo>
                        <a:lnTo>
                          <a:pt x="267" y="163"/>
                        </a:lnTo>
                        <a:lnTo>
                          <a:pt x="267" y="163"/>
                        </a:lnTo>
                        <a:lnTo>
                          <a:pt x="267" y="163"/>
                        </a:lnTo>
                        <a:lnTo>
                          <a:pt x="267" y="163"/>
                        </a:lnTo>
                        <a:lnTo>
                          <a:pt x="267" y="163"/>
                        </a:lnTo>
                        <a:lnTo>
                          <a:pt x="267" y="164"/>
                        </a:lnTo>
                        <a:lnTo>
                          <a:pt x="267" y="163"/>
                        </a:lnTo>
                        <a:lnTo>
                          <a:pt x="267" y="163"/>
                        </a:lnTo>
                        <a:lnTo>
                          <a:pt x="267" y="164"/>
                        </a:lnTo>
                        <a:lnTo>
                          <a:pt x="267" y="163"/>
                        </a:lnTo>
                        <a:lnTo>
                          <a:pt x="267" y="164"/>
                        </a:lnTo>
                        <a:lnTo>
                          <a:pt x="267" y="164"/>
                        </a:lnTo>
                        <a:lnTo>
                          <a:pt x="267" y="164"/>
                        </a:lnTo>
                        <a:lnTo>
                          <a:pt x="267" y="163"/>
                        </a:lnTo>
                        <a:lnTo>
                          <a:pt x="267" y="164"/>
                        </a:lnTo>
                        <a:lnTo>
                          <a:pt x="267" y="164"/>
                        </a:lnTo>
                        <a:lnTo>
                          <a:pt x="267" y="164"/>
                        </a:lnTo>
                        <a:lnTo>
                          <a:pt x="267" y="164"/>
                        </a:lnTo>
                        <a:lnTo>
                          <a:pt x="267" y="163"/>
                        </a:lnTo>
                        <a:lnTo>
                          <a:pt x="268" y="164"/>
                        </a:lnTo>
                        <a:lnTo>
                          <a:pt x="268" y="164"/>
                        </a:lnTo>
                        <a:lnTo>
                          <a:pt x="268" y="163"/>
                        </a:lnTo>
                        <a:lnTo>
                          <a:pt x="268" y="164"/>
                        </a:lnTo>
                        <a:lnTo>
                          <a:pt x="268" y="164"/>
                        </a:lnTo>
                        <a:lnTo>
                          <a:pt x="268" y="164"/>
                        </a:lnTo>
                        <a:lnTo>
                          <a:pt x="268" y="164"/>
                        </a:lnTo>
                        <a:lnTo>
                          <a:pt x="268" y="163"/>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4"/>
                        </a:lnTo>
                        <a:lnTo>
                          <a:pt x="268" y="165"/>
                        </a:lnTo>
                        <a:lnTo>
                          <a:pt x="268" y="164"/>
                        </a:lnTo>
                        <a:lnTo>
                          <a:pt x="268" y="164"/>
                        </a:lnTo>
                        <a:lnTo>
                          <a:pt x="268" y="164"/>
                        </a:lnTo>
                        <a:lnTo>
                          <a:pt x="268" y="165"/>
                        </a:lnTo>
                        <a:lnTo>
                          <a:pt x="268" y="165"/>
                        </a:lnTo>
                        <a:lnTo>
                          <a:pt x="268" y="165"/>
                        </a:lnTo>
                        <a:lnTo>
                          <a:pt x="268" y="165"/>
                        </a:lnTo>
                        <a:lnTo>
                          <a:pt x="268" y="164"/>
                        </a:lnTo>
                        <a:lnTo>
                          <a:pt x="268" y="165"/>
                        </a:lnTo>
                        <a:lnTo>
                          <a:pt x="268" y="165"/>
                        </a:lnTo>
                        <a:lnTo>
                          <a:pt x="268" y="164"/>
                        </a:lnTo>
                        <a:lnTo>
                          <a:pt x="268" y="165"/>
                        </a:lnTo>
                        <a:lnTo>
                          <a:pt x="268" y="164"/>
                        </a:lnTo>
                        <a:lnTo>
                          <a:pt x="268" y="165"/>
                        </a:lnTo>
                        <a:lnTo>
                          <a:pt x="268" y="164"/>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8"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5"/>
                        </a:lnTo>
                        <a:lnTo>
                          <a:pt x="269" y="166"/>
                        </a:lnTo>
                        <a:lnTo>
                          <a:pt x="269" y="166"/>
                        </a:lnTo>
                        <a:lnTo>
                          <a:pt x="269" y="165"/>
                        </a:lnTo>
                        <a:lnTo>
                          <a:pt x="269" y="165"/>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6"/>
                        </a:lnTo>
                        <a:lnTo>
                          <a:pt x="269" y="167"/>
                        </a:lnTo>
                        <a:lnTo>
                          <a:pt x="269" y="166"/>
                        </a:lnTo>
                        <a:lnTo>
                          <a:pt x="269" y="166"/>
                        </a:lnTo>
                        <a:lnTo>
                          <a:pt x="269" y="167"/>
                        </a:lnTo>
                        <a:lnTo>
                          <a:pt x="269" y="167"/>
                        </a:lnTo>
                        <a:lnTo>
                          <a:pt x="269" y="166"/>
                        </a:lnTo>
                        <a:lnTo>
                          <a:pt x="269" y="167"/>
                        </a:lnTo>
                        <a:lnTo>
                          <a:pt x="269" y="167"/>
                        </a:lnTo>
                        <a:lnTo>
                          <a:pt x="269" y="167"/>
                        </a:lnTo>
                        <a:lnTo>
                          <a:pt x="269" y="167"/>
                        </a:lnTo>
                        <a:lnTo>
                          <a:pt x="269" y="167"/>
                        </a:lnTo>
                        <a:lnTo>
                          <a:pt x="269" y="167"/>
                        </a:lnTo>
                        <a:lnTo>
                          <a:pt x="269" y="167"/>
                        </a:lnTo>
                        <a:lnTo>
                          <a:pt x="269" y="167"/>
                        </a:lnTo>
                        <a:lnTo>
                          <a:pt x="269" y="167"/>
                        </a:lnTo>
                        <a:lnTo>
                          <a:pt x="269" y="167"/>
                        </a:lnTo>
                        <a:lnTo>
                          <a:pt x="269" y="167"/>
                        </a:lnTo>
                        <a:lnTo>
                          <a:pt x="269" y="167"/>
                        </a:lnTo>
                        <a:lnTo>
                          <a:pt x="269" y="167"/>
                        </a:lnTo>
                        <a:lnTo>
                          <a:pt x="269" y="167"/>
                        </a:lnTo>
                        <a:lnTo>
                          <a:pt x="269" y="167"/>
                        </a:lnTo>
                        <a:lnTo>
                          <a:pt x="269" y="167"/>
                        </a:lnTo>
                        <a:lnTo>
                          <a:pt x="269" y="167"/>
                        </a:lnTo>
                        <a:lnTo>
                          <a:pt x="269" y="167"/>
                        </a:lnTo>
                        <a:lnTo>
                          <a:pt x="269"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7"/>
                        </a:lnTo>
                        <a:lnTo>
                          <a:pt x="270" y="168"/>
                        </a:lnTo>
                        <a:lnTo>
                          <a:pt x="270" y="167"/>
                        </a:lnTo>
                        <a:lnTo>
                          <a:pt x="270" y="167"/>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8"/>
                        </a:lnTo>
                        <a:lnTo>
                          <a:pt x="270" y="169"/>
                        </a:lnTo>
                        <a:lnTo>
                          <a:pt x="270" y="169"/>
                        </a:lnTo>
                        <a:lnTo>
                          <a:pt x="270" y="168"/>
                        </a:lnTo>
                        <a:lnTo>
                          <a:pt x="270" y="168"/>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69"/>
                        </a:lnTo>
                        <a:lnTo>
                          <a:pt x="270" y="170"/>
                        </a:lnTo>
                        <a:lnTo>
                          <a:pt x="270" y="169"/>
                        </a:lnTo>
                        <a:lnTo>
                          <a:pt x="271" y="169"/>
                        </a:lnTo>
                        <a:lnTo>
                          <a:pt x="271" y="170"/>
                        </a:lnTo>
                        <a:lnTo>
                          <a:pt x="271" y="169"/>
                        </a:lnTo>
                        <a:lnTo>
                          <a:pt x="271" y="169"/>
                        </a:lnTo>
                        <a:lnTo>
                          <a:pt x="271" y="170"/>
                        </a:lnTo>
                        <a:lnTo>
                          <a:pt x="271" y="169"/>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0"/>
                        </a:lnTo>
                        <a:lnTo>
                          <a:pt x="271" y="171"/>
                        </a:lnTo>
                        <a:lnTo>
                          <a:pt x="271" y="170"/>
                        </a:lnTo>
                        <a:lnTo>
                          <a:pt x="271" y="171"/>
                        </a:lnTo>
                        <a:lnTo>
                          <a:pt x="271" y="170"/>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1"/>
                        </a:lnTo>
                        <a:lnTo>
                          <a:pt x="271" y="172"/>
                        </a:lnTo>
                        <a:lnTo>
                          <a:pt x="271" y="172"/>
                        </a:lnTo>
                        <a:lnTo>
                          <a:pt x="271" y="172"/>
                        </a:lnTo>
                        <a:lnTo>
                          <a:pt x="271" y="172"/>
                        </a:lnTo>
                        <a:lnTo>
                          <a:pt x="271" y="171"/>
                        </a:lnTo>
                        <a:lnTo>
                          <a:pt x="271" y="172"/>
                        </a:lnTo>
                        <a:lnTo>
                          <a:pt x="271" y="172"/>
                        </a:lnTo>
                        <a:lnTo>
                          <a:pt x="271" y="172"/>
                        </a:lnTo>
                        <a:lnTo>
                          <a:pt x="271" y="172"/>
                        </a:lnTo>
                        <a:lnTo>
                          <a:pt x="271" y="172"/>
                        </a:lnTo>
                        <a:lnTo>
                          <a:pt x="271" y="172"/>
                        </a:lnTo>
                        <a:lnTo>
                          <a:pt x="271" y="172"/>
                        </a:lnTo>
                        <a:lnTo>
                          <a:pt x="271" y="172"/>
                        </a:lnTo>
                        <a:lnTo>
                          <a:pt x="271" y="172"/>
                        </a:lnTo>
                        <a:lnTo>
                          <a:pt x="271" y="172"/>
                        </a:lnTo>
                        <a:lnTo>
                          <a:pt x="271" y="172"/>
                        </a:lnTo>
                        <a:lnTo>
                          <a:pt x="271" y="172"/>
                        </a:lnTo>
                        <a:lnTo>
                          <a:pt x="271" y="172"/>
                        </a:lnTo>
                        <a:lnTo>
                          <a:pt x="271"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2"/>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3"/>
                        </a:lnTo>
                        <a:lnTo>
                          <a:pt x="272" y="174"/>
                        </a:lnTo>
                        <a:lnTo>
                          <a:pt x="272" y="173"/>
                        </a:lnTo>
                        <a:lnTo>
                          <a:pt x="272" y="174"/>
                        </a:lnTo>
                        <a:lnTo>
                          <a:pt x="272" y="173"/>
                        </a:lnTo>
                        <a:lnTo>
                          <a:pt x="272" y="173"/>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4"/>
                        </a:lnTo>
                        <a:lnTo>
                          <a:pt x="272" y="175"/>
                        </a:lnTo>
                        <a:lnTo>
                          <a:pt x="272" y="174"/>
                        </a:lnTo>
                        <a:lnTo>
                          <a:pt x="272" y="175"/>
                        </a:lnTo>
                        <a:lnTo>
                          <a:pt x="272" y="174"/>
                        </a:lnTo>
                        <a:lnTo>
                          <a:pt x="272" y="175"/>
                        </a:lnTo>
                        <a:lnTo>
                          <a:pt x="272" y="174"/>
                        </a:lnTo>
                        <a:lnTo>
                          <a:pt x="272" y="175"/>
                        </a:lnTo>
                        <a:lnTo>
                          <a:pt x="272" y="175"/>
                        </a:lnTo>
                        <a:lnTo>
                          <a:pt x="272" y="175"/>
                        </a:lnTo>
                        <a:lnTo>
                          <a:pt x="272" y="175"/>
                        </a:lnTo>
                        <a:lnTo>
                          <a:pt x="272"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5"/>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6"/>
                        </a:lnTo>
                        <a:lnTo>
                          <a:pt x="273" y="177"/>
                        </a:lnTo>
                        <a:lnTo>
                          <a:pt x="273" y="177"/>
                        </a:lnTo>
                        <a:lnTo>
                          <a:pt x="273" y="177"/>
                        </a:lnTo>
                        <a:lnTo>
                          <a:pt x="273" y="177"/>
                        </a:lnTo>
                        <a:lnTo>
                          <a:pt x="273" y="176"/>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7"/>
                        </a:lnTo>
                        <a:lnTo>
                          <a:pt x="273" y="178"/>
                        </a:lnTo>
                        <a:lnTo>
                          <a:pt x="273" y="177"/>
                        </a:lnTo>
                        <a:lnTo>
                          <a:pt x="273" y="177"/>
                        </a:lnTo>
                        <a:lnTo>
                          <a:pt x="273" y="178"/>
                        </a:lnTo>
                        <a:lnTo>
                          <a:pt x="273" y="178"/>
                        </a:lnTo>
                        <a:lnTo>
                          <a:pt x="273" y="177"/>
                        </a:lnTo>
                        <a:lnTo>
                          <a:pt x="273" y="178"/>
                        </a:lnTo>
                        <a:lnTo>
                          <a:pt x="273" y="177"/>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3" y="178"/>
                        </a:lnTo>
                        <a:lnTo>
                          <a:pt x="274" y="178"/>
                        </a:lnTo>
                        <a:lnTo>
                          <a:pt x="274" y="178"/>
                        </a:lnTo>
                        <a:lnTo>
                          <a:pt x="274" y="178"/>
                        </a:lnTo>
                        <a:lnTo>
                          <a:pt x="274" y="178"/>
                        </a:lnTo>
                        <a:lnTo>
                          <a:pt x="274" y="178"/>
                        </a:lnTo>
                        <a:lnTo>
                          <a:pt x="274" y="178"/>
                        </a:lnTo>
                        <a:lnTo>
                          <a:pt x="274" y="179"/>
                        </a:lnTo>
                        <a:lnTo>
                          <a:pt x="274" y="178"/>
                        </a:lnTo>
                        <a:lnTo>
                          <a:pt x="274" y="179"/>
                        </a:lnTo>
                        <a:lnTo>
                          <a:pt x="274" y="178"/>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79"/>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0"/>
                        </a:lnTo>
                        <a:lnTo>
                          <a:pt x="274" y="181"/>
                        </a:lnTo>
                        <a:lnTo>
                          <a:pt x="274" y="181"/>
                        </a:lnTo>
                        <a:lnTo>
                          <a:pt x="274" y="181"/>
                        </a:lnTo>
                        <a:lnTo>
                          <a:pt x="274" y="180"/>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1"/>
                        </a:lnTo>
                        <a:lnTo>
                          <a:pt x="274" y="182"/>
                        </a:lnTo>
                        <a:lnTo>
                          <a:pt x="274" y="182"/>
                        </a:lnTo>
                        <a:lnTo>
                          <a:pt x="274" y="182"/>
                        </a:lnTo>
                        <a:lnTo>
                          <a:pt x="274" y="182"/>
                        </a:lnTo>
                        <a:lnTo>
                          <a:pt x="274" y="182"/>
                        </a:lnTo>
                        <a:lnTo>
                          <a:pt x="274" y="182"/>
                        </a:lnTo>
                        <a:lnTo>
                          <a:pt x="274" y="182"/>
                        </a:lnTo>
                        <a:lnTo>
                          <a:pt x="275" y="182"/>
                        </a:lnTo>
                        <a:lnTo>
                          <a:pt x="275" y="182"/>
                        </a:lnTo>
                        <a:lnTo>
                          <a:pt x="275" y="182"/>
                        </a:lnTo>
                        <a:lnTo>
                          <a:pt x="275" y="182"/>
                        </a:lnTo>
                        <a:lnTo>
                          <a:pt x="275" y="182"/>
                        </a:lnTo>
                        <a:lnTo>
                          <a:pt x="275" y="182"/>
                        </a:lnTo>
                        <a:lnTo>
                          <a:pt x="275" y="182"/>
                        </a:lnTo>
                        <a:lnTo>
                          <a:pt x="275" y="182"/>
                        </a:lnTo>
                        <a:lnTo>
                          <a:pt x="275" y="182"/>
                        </a:lnTo>
                        <a:lnTo>
                          <a:pt x="275" y="182"/>
                        </a:lnTo>
                        <a:lnTo>
                          <a:pt x="275" y="182"/>
                        </a:lnTo>
                        <a:lnTo>
                          <a:pt x="275" y="182"/>
                        </a:lnTo>
                        <a:lnTo>
                          <a:pt x="275" y="182"/>
                        </a:lnTo>
                        <a:lnTo>
                          <a:pt x="275" y="182"/>
                        </a:lnTo>
                        <a:lnTo>
                          <a:pt x="275" y="182"/>
                        </a:lnTo>
                        <a:lnTo>
                          <a:pt x="275" y="182"/>
                        </a:lnTo>
                        <a:lnTo>
                          <a:pt x="275" y="182"/>
                        </a:lnTo>
                        <a:lnTo>
                          <a:pt x="275" y="183"/>
                        </a:lnTo>
                        <a:lnTo>
                          <a:pt x="275" y="182"/>
                        </a:lnTo>
                        <a:lnTo>
                          <a:pt x="275" y="182"/>
                        </a:lnTo>
                        <a:lnTo>
                          <a:pt x="275" y="182"/>
                        </a:lnTo>
                        <a:lnTo>
                          <a:pt x="275" y="182"/>
                        </a:lnTo>
                        <a:lnTo>
                          <a:pt x="275" y="183"/>
                        </a:lnTo>
                        <a:lnTo>
                          <a:pt x="275" y="183"/>
                        </a:lnTo>
                        <a:lnTo>
                          <a:pt x="275" y="183"/>
                        </a:lnTo>
                        <a:lnTo>
                          <a:pt x="275" y="183"/>
                        </a:lnTo>
                        <a:lnTo>
                          <a:pt x="275" y="183"/>
                        </a:lnTo>
                        <a:lnTo>
                          <a:pt x="275" y="183"/>
                        </a:lnTo>
                        <a:lnTo>
                          <a:pt x="275" y="183"/>
                        </a:lnTo>
                        <a:lnTo>
                          <a:pt x="275" y="183"/>
                        </a:lnTo>
                        <a:lnTo>
                          <a:pt x="275" y="183"/>
                        </a:lnTo>
                        <a:lnTo>
                          <a:pt x="275" y="183"/>
                        </a:lnTo>
                        <a:lnTo>
                          <a:pt x="275" y="183"/>
                        </a:lnTo>
                        <a:lnTo>
                          <a:pt x="275" y="183"/>
                        </a:lnTo>
                        <a:lnTo>
                          <a:pt x="275" y="183"/>
                        </a:lnTo>
                        <a:lnTo>
                          <a:pt x="275" y="183"/>
                        </a:lnTo>
                        <a:lnTo>
                          <a:pt x="275" y="183"/>
                        </a:lnTo>
                        <a:lnTo>
                          <a:pt x="275" y="183"/>
                        </a:lnTo>
                        <a:lnTo>
                          <a:pt x="275" y="183"/>
                        </a:lnTo>
                        <a:lnTo>
                          <a:pt x="275" y="183"/>
                        </a:lnTo>
                        <a:lnTo>
                          <a:pt x="275" y="183"/>
                        </a:lnTo>
                        <a:lnTo>
                          <a:pt x="275" y="183"/>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4"/>
                        </a:lnTo>
                        <a:lnTo>
                          <a:pt x="275" y="185"/>
                        </a:lnTo>
                        <a:lnTo>
                          <a:pt x="275" y="184"/>
                        </a:lnTo>
                        <a:lnTo>
                          <a:pt x="275" y="184"/>
                        </a:lnTo>
                        <a:lnTo>
                          <a:pt x="275" y="185"/>
                        </a:lnTo>
                        <a:lnTo>
                          <a:pt x="275" y="184"/>
                        </a:lnTo>
                        <a:lnTo>
                          <a:pt x="275" y="185"/>
                        </a:lnTo>
                        <a:lnTo>
                          <a:pt x="275" y="185"/>
                        </a:lnTo>
                        <a:lnTo>
                          <a:pt x="275" y="185"/>
                        </a:lnTo>
                        <a:lnTo>
                          <a:pt x="275" y="185"/>
                        </a:lnTo>
                        <a:lnTo>
                          <a:pt x="275" y="185"/>
                        </a:lnTo>
                        <a:lnTo>
                          <a:pt x="275" y="185"/>
                        </a:lnTo>
                        <a:lnTo>
                          <a:pt x="275" y="185"/>
                        </a:lnTo>
                        <a:lnTo>
                          <a:pt x="275" y="185"/>
                        </a:lnTo>
                        <a:lnTo>
                          <a:pt x="275" y="185"/>
                        </a:lnTo>
                        <a:lnTo>
                          <a:pt x="275" y="185"/>
                        </a:lnTo>
                        <a:lnTo>
                          <a:pt x="275" y="185"/>
                        </a:lnTo>
                        <a:lnTo>
                          <a:pt x="275" y="185"/>
                        </a:lnTo>
                        <a:lnTo>
                          <a:pt x="275" y="185"/>
                        </a:lnTo>
                        <a:lnTo>
                          <a:pt x="275" y="185"/>
                        </a:lnTo>
                        <a:lnTo>
                          <a:pt x="275" y="185"/>
                        </a:lnTo>
                        <a:lnTo>
                          <a:pt x="275" y="185"/>
                        </a:lnTo>
                        <a:lnTo>
                          <a:pt x="275" y="185"/>
                        </a:lnTo>
                        <a:lnTo>
                          <a:pt x="275" y="185"/>
                        </a:lnTo>
                        <a:lnTo>
                          <a:pt x="275" y="185"/>
                        </a:lnTo>
                        <a:lnTo>
                          <a:pt x="275" y="186"/>
                        </a:lnTo>
                        <a:lnTo>
                          <a:pt x="275" y="186"/>
                        </a:lnTo>
                        <a:lnTo>
                          <a:pt x="275" y="186"/>
                        </a:lnTo>
                        <a:lnTo>
                          <a:pt x="275" y="186"/>
                        </a:lnTo>
                        <a:lnTo>
                          <a:pt x="276" y="186"/>
                        </a:lnTo>
                        <a:lnTo>
                          <a:pt x="276" y="186"/>
                        </a:lnTo>
                        <a:lnTo>
                          <a:pt x="276" y="186"/>
                        </a:lnTo>
                        <a:lnTo>
                          <a:pt x="276" y="186"/>
                        </a:lnTo>
                        <a:lnTo>
                          <a:pt x="276" y="186"/>
                        </a:lnTo>
                        <a:lnTo>
                          <a:pt x="276" y="186"/>
                        </a:lnTo>
                        <a:lnTo>
                          <a:pt x="276" y="186"/>
                        </a:lnTo>
                        <a:lnTo>
                          <a:pt x="276" y="186"/>
                        </a:lnTo>
                        <a:lnTo>
                          <a:pt x="276" y="186"/>
                        </a:lnTo>
                        <a:lnTo>
                          <a:pt x="276" y="186"/>
                        </a:lnTo>
                        <a:lnTo>
                          <a:pt x="276" y="186"/>
                        </a:lnTo>
                        <a:lnTo>
                          <a:pt x="276" y="186"/>
                        </a:lnTo>
                        <a:lnTo>
                          <a:pt x="276" y="186"/>
                        </a:lnTo>
                        <a:lnTo>
                          <a:pt x="276" y="186"/>
                        </a:lnTo>
                        <a:lnTo>
                          <a:pt x="276" y="186"/>
                        </a:lnTo>
                        <a:lnTo>
                          <a:pt x="276" y="186"/>
                        </a:lnTo>
                        <a:lnTo>
                          <a:pt x="276" y="186"/>
                        </a:lnTo>
                        <a:lnTo>
                          <a:pt x="276" y="186"/>
                        </a:lnTo>
                        <a:lnTo>
                          <a:pt x="276" y="186"/>
                        </a:lnTo>
                        <a:lnTo>
                          <a:pt x="276" y="187"/>
                        </a:lnTo>
                        <a:lnTo>
                          <a:pt x="276" y="186"/>
                        </a:lnTo>
                        <a:lnTo>
                          <a:pt x="276" y="187"/>
                        </a:lnTo>
                        <a:lnTo>
                          <a:pt x="276" y="186"/>
                        </a:lnTo>
                        <a:lnTo>
                          <a:pt x="276" y="187"/>
                        </a:lnTo>
                        <a:lnTo>
                          <a:pt x="276" y="187"/>
                        </a:lnTo>
                        <a:lnTo>
                          <a:pt x="276" y="187"/>
                        </a:lnTo>
                        <a:lnTo>
                          <a:pt x="276" y="187"/>
                        </a:lnTo>
                        <a:lnTo>
                          <a:pt x="276" y="187"/>
                        </a:lnTo>
                        <a:lnTo>
                          <a:pt x="276" y="187"/>
                        </a:lnTo>
                        <a:lnTo>
                          <a:pt x="276" y="187"/>
                        </a:lnTo>
                        <a:lnTo>
                          <a:pt x="276" y="187"/>
                        </a:lnTo>
                        <a:lnTo>
                          <a:pt x="276" y="187"/>
                        </a:lnTo>
                        <a:lnTo>
                          <a:pt x="276" y="187"/>
                        </a:lnTo>
                        <a:lnTo>
                          <a:pt x="276" y="187"/>
                        </a:lnTo>
                        <a:lnTo>
                          <a:pt x="276" y="187"/>
                        </a:lnTo>
                        <a:lnTo>
                          <a:pt x="276" y="187"/>
                        </a:lnTo>
                        <a:lnTo>
                          <a:pt x="276" y="187"/>
                        </a:lnTo>
                        <a:lnTo>
                          <a:pt x="276" y="187"/>
                        </a:lnTo>
                        <a:lnTo>
                          <a:pt x="276" y="187"/>
                        </a:lnTo>
                        <a:lnTo>
                          <a:pt x="276" y="187"/>
                        </a:lnTo>
                        <a:lnTo>
                          <a:pt x="276" y="187"/>
                        </a:lnTo>
                        <a:lnTo>
                          <a:pt x="276" y="187"/>
                        </a:lnTo>
                        <a:lnTo>
                          <a:pt x="276" y="187"/>
                        </a:lnTo>
                        <a:lnTo>
                          <a:pt x="276" y="188"/>
                        </a:lnTo>
                        <a:lnTo>
                          <a:pt x="276" y="187"/>
                        </a:lnTo>
                        <a:lnTo>
                          <a:pt x="276" y="188"/>
                        </a:lnTo>
                        <a:lnTo>
                          <a:pt x="276" y="187"/>
                        </a:lnTo>
                        <a:lnTo>
                          <a:pt x="276" y="188"/>
                        </a:lnTo>
                        <a:lnTo>
                          <a:pt x="276" y="188"/>
                        </a:lnTo>
                        <a:lnTo>
                          <a:pt x="276" y="187"/>
                        </a:lnTo>
                        <a:lnTo>
                          <a:pt x="276" y="188"/>
                        </a:lnTo>
                        <a:lnTo>
                          <a:pt x="276" y="188"/>
                        </a:lnTo>
                        <a:lnTo>
                          <a:pt x="276" y="188"/>
                        </a:lnTo>
                        <a:lnTo>
                          <a:pt x="276" y="188"/>
                        </a:lnTo>
                        <a:lnTo>
                          <a:pt x="276" y="188"/>
                        </a:lnTo>
                        <a:lnTo>
                          <a:pt x="276" y="188"/>
                        </a:lnTo>
                        <a:lnTo>
                          <a:pt x="276" y="188"/>
                        </a:lnTo>
                        <a:lnTo>
                          <a:pt x="276" y="188"/>
                        </a:lnTo>
                        <a:lnTo>
                          <a:pt x="276" y="188"/>
                        </a:lnTo>
                        <a:lnTo>
                          <a:pt x="276" y="188"/>
                        </a:lnTo>
                        <a:lnTo>
                          <a:pt x="276" y="188"/>
                        </a:lnTo>
                        <a:lnTo>
                          <a:pt x="276" y="188"/>
                        </a:lnTo>
                        <a:lnTo>
                          <a:pt x="276" y="188"/>
                        </a:lnTo>
                        <a:lnTo>
                          <a:pt x="276" y="188"/>
                        </a:lnTo>
                        <a:lnTo>
                          <a:pt x="276" y="188"/>
                        </a:lnTo>
                        <a:lnTo>
                          <a:pt x="276" y="188"/>
                        </a:lnTo>
                        <a:lnTo>
                          <a:pt x="276" y="188"/>
                        </a:lnTo>
                        <a:lnTo>
                          <a:pt x="276" y="188"/>
                        </a:lnTo>
                        <a:lnTo>
                          <a:pt x="276" y="188"/>
                        </a:lnTo>
                        <a:lnTo>
                          <a:pt x="276" y="188"/>
                        </a:lnTo>
                        <a:lnTo>
                          <a:pt x="276" y="189"/>
                        </a:lnTo>
                        <a:lnTo>
                          <a:pt x="276" y="188"/>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89"/>
                        </a:lnTo>
                        <a:lnTo>
                          <a:pt x="276" y="190"/>
                        </a:lnTo>
                        <a:lnTo>
                          <a:pt x="276" y="189"/>
                        </a:lnTo>
                        <a:lnTo>
                          <a:pt x="276" y="190"/>
                        </a:lnTo>
                        <a:lnTo>
                          <a:pt x="276" y="190"/>
                        </a:lnTo>
                        <a:lnTo>
                          <a:pt x="276" y="190"/>
                        </a:lnTo>
                        <a:lnTo>
                          <a:pt x="276" y="190"/>
                        </a:lnTo>
                        <a:lnTo>
                          <a:pt x="276" y="190"/>
                        </a:lnTo>
                        <a:lnTo>
                          <a:pt x="276" y="190"/>
                        </a:lnTo>
                        <a:lnTo>
                          <a:pt x="276" y="190"/>
                        </a:lnTo>
                        <a:lnTo>
                          <a:pt x="276" y="190"/>
                        </a:lnTo>
                        <a:lnTo>
                          <a:pt x="276" y="190"/>
                        </a:lnTo>
                        <a:lnTo>
                          <a:pt x="276" y="190"/>
                        </a:lnTo>
                        <a:lnTo>
                          <a:pt x="276" y="190"/>
                        </a:lnTo>
                        <a:lnTo>
                          <a:pt x="276" y="190"/>
                        </a:lnTo>
                        <a:lnTo>
                          <a:pt x="277" y="190"/>
                        </a:lnTo>
                        <a:lnTo>
                          <a:pt x="277" y="190"/>
                        </a:lnTo>
                        <a:lnTo>
                          <a:pt x="277" y="190"/>
                        </a:lnTo>
                        <a:lnTo>
                          <a:pt x="277" y="190"/>
                        </a:lnTo>
                        <a:lnTo>
                          <a:pt x="277" y="190"/>
                        </a:lnTo>
                        <a:lnTo>
                          <a:pt x="277" y="190"/>
                        </a:lnTo>
                        <a:lnTo>
                          <a:pt x="277" y="191"/>
                        </a:lnTo>
                        <a:lnTo>
                          <a:pt x="277" y="191"/>
                        </a:lnTo>
                        <a:lnTo>
                          <a:pt x="277" y="190"/>
                        </a:lnTo>
                        <a:lnTo>
                          <a:pt x="277" y="190"/>
                        </a:lnTo>
                        <a:lnTo>
                          <a:pt x="277" y="191"/>
                        </a:lnTo>
                        <a:lnTo>
                          <a:pt x="277" y="191"/>
                        </a:lnTo>
                        <a:lnTo>
                          <a:pt x="277" y="191"/>
                        </a:lnTo>
                        <a:lnTo>
                          <a:pt x="277" y="191"/>
                        </a:lnTo>
                        <a:lnTo>
                          <a:pt x="277" y="191"/>
                        </a:lnTo>
                        <a:lnTo>
                          <a:pt x="277" y="191"/>
                        </a:lnTo>
                        <a:lnTo>
                          <a:pt x="277" y="191"/>
                        </a:lnTo>
                        <a:lnTo>
                          <a:pt x="277" y="191"/>
                        </a:lnTo>
                        <a:lnTo>
                          <a:pt x="277" y="191"/>
                        </a:lnTo>
                        <a:lnTo>
                          <a:pt x="277" y="191"/>
                        </a:lnTo>
                        <a:lnTo>
                          <a:pt x="277" y="191"/>
                        </a:lnTo>
                        <a:lnTo>
                          <a:pt x="277" y="191"/>
                        </a:lnTo>
                        <a:lnTo>
                          <a:pt x="277" y="191"/>
                        </a:lnTo>
                        <a:lnTo>
                          <a:pt x="277" y="191"/>
                        </a:lnTo>
                        <a:lnTo>
                          <a:pt x="277" y="191"/>
                        </a:lnTo>
                        <a:lnTo>
                          <a:pt x="277" y="191"/>
                        </a:lnTo>
                        <a:lnTo>
                          <a:pt x="277" y="191"/>
                        </a:lnTo>
                        <a:lnTo>
                          <a:pt x="277" y="191"/>
                        </a:lnTo>
                        <a:lnTo>
                          <a:pt x="277" y="191"/>
                        </a:lnTo>
                        <a:lnTo>
                          <a:pt x="277" y="191"/>
                        </a:lnTo>
                        <a:lnTo>
                          <a:pt x="277" y="192"/>
                        </a:lnTo>
                        <a:lnTo>
                          <a:pt x="277" y="191"/>
                        </a:lnTo>
                        <a:lnTo>
                          <a:pt x="277" y="191"/>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2"/>
                        </a:lnTo>
                        <a:lnTo>
                          <a:pt x="277" y="193"/>
                        </a:lnTo>
                        <a:lnTo>
                          <a:pt x="277" y="193"/>
                        </a:lnTo>
                        <a:lnTo>
                          <a:pt x="277" y="193"/>
                        </a:lnTo>
                        <a:lnTo>
                          <a:pt x="277" y="193"/>
                        </a:lnTo>
                        <a:lnTo>
                          <a:pt x="277" y="192"/>
                        </a:lnTo>
                        <a:lnTo>
                          <a:pt x="277" y="193"/>
                        </a:lnTo>
                        <a:lnTo>
                          <a:pt x="277" y="193"/>
                        </a:lnTo>
                        <a:lnTo>
                          <a:pt x="277" y="193"/>
                        </a:lnTo>
                        <a:lnTo>
                          <a:pt x="277" y="193"/>
                        </a:lnTo>
                        <a:lnTo>
                          <a:pt x="277" y="193"/>
                        </a:lnTo>
                        <a:lnTo>
                          <a:pt x="277" y="193"/>
                        </a:lnTo>
                        <a:lnTo>
                          <a:pt x="277" y="193"/>
                        </a:lnTo>
                        <a:lnTo>
                          <a:pt x="277" y="193"/>
                        </a:lnTo>
                        <a:lnTo>
                          <a:pt x="277" y="193"/>
                        </a:lnTo>
                        <a:lnTo>
                          <a:pt x="277" y="193"/>
                        </a:lnTo>
                        <a:lnTo>
                          <a:pt x="277" y="193"/>
                        </a:lnTo>
                        <a:lnTo>
                          <a:pt x="277" y="193"/>
                        </a:lnTo>
                        <a:lnTo>
                          <a:pt x="277" y="193"/>
                        </a:lnTo>
                        <a:lnTo>
                          <a:pt x="277" y="193"/>
                        </a:lnTo>
                        <a:lnTo>
                          <a:pt x="277" y="193"/>
                        </a:lnTo>
                        <a:lnTo>
                          <a:pt x="277" y="193"/>
                        </a:lnTo>
                        <a:lnTo>
                          <a:pt x="277" y="193"/>
                        </a:lnTo>
                        <a:lnTo>
                          <a:pt x="277" y="194"/>
                        </a:lnTo>
                        <a:lnTo>
                          <a:pt x="277" y="193"/>
                        </a:lnTo>
                        <a:lnTo>
                          <a:pt x="277" y="194"/>
                        </a:lnTo>
                        <a:lnTo>
                          <a:pt x="277" y="194"/>
                        </a:lnTo>
                        <a:lnTo>
                          <a:pt x="277" y="194"/>
                        </a:lnTo>
                        <a:lnTo>
                          <a:pt x="277" y="194"/>
                        </a:lnTo>
                        <a:lnTo>
                          <a:pt x="277" y="194"/>
                        </a:lnTo>
                        <a:lnTo>
                          <a:pt x="277" y="194"/>
                        </a:lnTo>
                        <a:lnTo>
                          <a:pt x="277" y="194"/>
                        </a:lnTo>
                        <a:lnTo>
                          <a:pt x="277" y="194"/>
                        </a:lnTo>
                        <a:lnTo>
                          <a:pt x="277" y="194"/>
                        </a:lnTo>
                        <a:lnTo>
                          <a:pt x="277" y="194"/>
                        </a:lnTo>
                        <a:lnTo>
                          <a:pt x="277" y="194"/>
                        </a:lnTo>
                        <a:lnTo>
                          <a:pt x="277" y="194"/>
                        </a:lnTo>
                        <a:lnTo>
                          <a:pt x="277" y="194"/>
                        </a:lnTo>
                        <a:lnTo>
                          <a:pt x="277" y="194"/>
                        </a:lnTo>
                        <a:lnTo>
                          <a:pt x="277" y="194"/>
                        </a:lnTo>
                        <a:lnTo>
                          <a:pt x="277" y="194"/>
                        </a:lnTo>
                        <a:lnTo>
                          <a:pt x="277" y="194"/>
                        </a:lnTo>
                        <a:lnTo>
                          <a:pt x="277" y="194"/>
                        </a:lnTo>
                        <a:lnTo>
                          <a:pt x="277" y="195"/>
                        </a:lnTo>
                        <a:lnTo>
                          <a:pt x="277" y="194"/>
                        </a:lnTo>
                        <a:lnTo>
                          <a:pt x="278" y="195"/>
                        </a:lnTo>
                        <a:lnTo>
                          <a:pt x="278" y="194"/>
                        </a:lnTo>
                        <a:lnTo>
                          <a:pt x="278" y="194"/>
                        </a:lnTo>
                        <a:lnTo>
                          <a:pt x="278" y="195"/>
                        </a:lnTo>
                        <a:lnTo>
                          <a:pt x="278" y="195"/>
                        </a:lnTo>
                        <a:lnTo>
                          <a:pt x="278" y="195"/>
                        </a:lnTo>
                        <a:lnTo>
                          <a:pt x="278" y="195"/>
                        </a:lnTo>
                        <a:lnTo>
                          <a:pt x="278" y="195"/>
                        </a:lnTo>
                        <a:lnTo>
                          <a:pt x="278" y="195"/>
                        </a:lnTo>
                        <a:lnTo>
                          <a:pt x="278" y="195"/>
                        </a:lnTo>
                        <a:lnTo>
                          <a:pt x="278" y="195"/>
                        </a:lnTo>
                        <a:lnTo>
                          <a:pt x="278" y="195"/>
                        </a:lnTo>
                        <a:lnTo>
                          <a:pt x="278" y="195"/>
                        </a:lnTo>
                        <a:lnTo>
                          <a:pt x="278" y="195"/>
                        </a:lnTo>
                        <a:lnTo>
                          <a:pt x="278" y="195"/>
                        </a:lnTo>
                        <a:lnTo>
                          <a:pt x="278" y="195"/>
                        </a:lnTo>
                        <a:lnTo>
                          <a:pt x="278" y="195"/>
                        </a:lnTo>
                        <a:lnTo>
                          <a:pt x="278" y="195"/>
                        </a:lnTo>
                        <a:lnTo>
                          <a:pt x="278" y="195"/>
                        </a:lnTo>
                        <a:lnTo>
                          <a:pt x="278" y="195"/>
                        </a:lnTo>
                        <a:lnTo>
                          <a:pt x="278" y="195"/>
                        </a:lnTo>
                        <a:lnTo>
                          <a:pt x="278" y="195"/>
                        </a:lnTo>
                        <a:lnTo>
                          <a:pt x="278" y="196"/>
                        </a:lnTo>
                        <a:lnTo>
                          <a:pt x="278" y="196"/>
                        </a:lnTo>
                        <a:lnTo>
                          <a:pt x="278" y="195"/>
                        </a:lnTo>
                        <a:lnTo>
                          <a:pt x="278" y="196"/>
                        </a:lnTo>
                        <a:lnTo>
                          <a:pt x="278" y="195"/>
                        </a:lnTo>
                        <a:lnTo>
                          <a:pt x="278" y="196"/>
                        </a:lnTo>
                        <a:lnTo>
                          <a:pt x="278" y="196"/>
                        </a:lnTo>
                        <a:lnTo>
                          <a:pt x="278" y="196"/>
                        </a:lnTo>
                        <a:lnTo>
                          <a:pt x="278" y="196"/>
                        </a:lnTo>
                        <a:lnTo>
                          <a:pt x="278" y="196"/>
                        </a:lnTo>
                        <a:lnTo>
                          <a:pt x="278" y="196"/>
                        </a:lnTo>
                        <a:lnTo>
                          <a:pt x="278" y="196"/>
                        </a:lnTo>
                        <a:lnTo>
                          <a:pt x="278" y="196"/>
                        </a:lnTo>
                        <a:lnTo>
                          <a:pt x="278" y="196"/>
                        </a:lnTo>
                        <a:lnTo>
                          <a:pt x="278" y="196"/>
                        </a:lnTo>
                        <a:lnTo>
                          <a:pt x="278" y="196"/>
                        </a:lnTo>
                        <a:lnTo>
                          <a:pt x="278" y="196"/>
                        </a:lnTo>
                        <a:lnTo>
                          <a:pt x="278" y="196"/>
                        </a:lnTo>
                        <a:lnTo>
                          <a:pt x="278" y="196"/>
                        </a:lnTo>
                        <a:lnTo>
                          <a:pt x="278" y="196"/>
                        </a:lnTo>
                        <a:lnTo>
                          <a:pt x="278" y="196"/>
                        </a:lnTo>
                        <a:lnTo>
                          <a:pt x="278" y="197"/>
                        </a:lnTo>
                        <a:lnTo>
                          <a:pt x="278" y="197"/>
                        </a:lnTo>
                        <a:lnTo>
                          <a:pt x="278" y="196"/>
                        </a:lnTo>
                        <a:lnTo>
                          <a:pt x="278" y="197"/>
                        </a:lnTo>
                        <a:lnTo>
                          <a:pt x="278" y="197"/>
                        </a:lnTo>
                        <a:lnTo>
                          <a:pt x="278" y="197"/>
                        </a:lnTo>
                        <a:lnTo>
                          <a:pt x="278" y="197"/>
                        </a:lnTo>
                        <a:lnTo>
                          <a:pt x="278" y="197"/>
                        </a:lnTo>
                        <a:lnTo>
                          <a:pt x="278" y="197"/>
                        </a:lnTo>
                        <a:lnTo>
                          <a:pt x="278" y="197"/>
                        </a:lnTo>
                        <a:lnTo>
                          <a:pt x="278" y="197"/>
                        </a:lnTo>
                        <a:lnTo>
                          <a:pt x="278" y="197"/>
                        </a:lnTo>
                        <a:lnTo>
                          <a:pt x="278" y="197"/>
                        </a:lnTo>
                        <a:lnTo>
                          <a:pt x="278" y="197"/>
                        </a:lnTo>
                        <a:lnTo>
                          <a:pt x="278" y="197"/>
                        </a:lnTo>
                        <a:lnTo>
                          <a:pt x="278" y="197"/>
                        </a:lnTo>
                        <a:lnTo>
                          <a:pt x="278" y="197"/>
                        </a:lnTo>
                        <a:lnTo>
                          <a:pt x="278" y="197"/>
                        </a:lnTo>
                        <a:lnTo>
                          <a:pt x="278" y="198"/>
                        </a:lnTo>
                        <a:lnTo>
                          <a:pt x="278" y="197"/>
                        </a:lnTo>
                        <a:lnTo>
                          <a:pt x="278" y="197"/>
                        </a:lnTo>
                        <a:lnTo>
                          <a:pt x="278" y="198"/>
                        </a:lnTo>
                        <a:lnTo>
                          <a:pt x="278" y="198"/>
                        </a:lnTo>
                        <a:lnTo>
                          <a:pt x="278" y="198"/>
                        </a:lnTo>
                        <a:lnTo>
                          <a:pt x="278" y="198"/>
                        </a:lnTo>
                        <a:lnTo>
                          <a:pt x="278" y="198"/>
                        </a:lnTo>
                        <a:lnTo>
                          <a:pt x="278" y="198"/>
                        </a:lnTo>
                        <a:lnTo>
                          <a:pt x="278" y="198"/>
                        </a:lnTo>
                        <a:lnTo>
                          <a:pt x="278" y="198"/>
                        </a:lnTo>
                        <a:lnTo>
                          <a:pt x="278" y="198"/>
                        </a:lnTo>
                        <a:lnTo>
                          <a:pt x="278" y="198"/>
                        </a:lnTo>
                        <a:lnTo>
                          <a:pt x="278" y="198"/>
                        </a:lnTo>
                        <a:lnTo>
                          <a:pt x="278" y="198"/>
                        </a:lnTo>
                        <a:lnTo>
                          <a:pt x="278" y="198"/>
                        </a:lnTo>
                        <a:lnTo>
                          <a:pt x="278" y="198"/>
                        </a:lnTo>
                        <a:lnTo>
                          <a:pt x="278" y="198"/>
                        </a:lnTo>
                        <a:lnTo>
                          <a:pt x="278" y="198"/>
                        </a:lnTo>
                        <a:lnTo>
                          <a:pt x="278" y="198"/>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199"/>
                        </a:lnTo>
                        <a:lnTo>
                          <a:pt x="278" y="200"/>
                        </a:lnTo>
                        <a:lnTo>
                          <a:pt x="278" y="199"/>
                        </a:lnTo>
                        <a:lnTo>
                          <a:pt x="278" y="200"/>
                        </a:lnTo>
                        <a:lnTo>
                          <a:pt x="278" y="200"/>
                        </a:lnTo>
                        <a:lnTo>
                          <a:pt x="278" y="200"/>
                        </a:lnTo>
                        <a:lnTo>
                          <a:pt x="278" y="200"/>
                        </a:lnTo>
                        <a:lnTo>
                          <a:pt x="279" y="200"/>
                        </a:lnTo>
                        <a:lnTo>
                          <a:pt x="279" y="200"/>
                        </a:lnTo>
                        <a:lnTo>
                          <a:pt x="279" y="200"/>
                        </a:lnTo>
                        <a:lnTo>
                          <a:pt x="279" y="200"/>
                        </a:lnTo>
                        <a:lnTo>
                          <a:pt x="279" y="200"/>
                        </a:lnTo>
                        <a:lnTo>
                          <a:pt x="279" y="200"/>
                        </a:lnTo>
                        <a:lnTo>
                          <a:pt x="279" y="200"/>
                        </a:lnTo>
                        <a:lnTo>
                          <a:pt x="279" y="200"/>
                        </a:lnTo>
                        <a:lnTo>
                          <a:pt x="279" y="200"/>
                        </a:lnTo>
                        <a:lnTo>
                          <a:pt x="279" y="200"/>
                        </a:lnTo>
                        <a:lnTo>
                          <a:pt x="279" y="200"/>
                        </a:lnTo>
                        <a:lnTo>
                          <a:pt x="279" y="200"/>
                        </a:lnTo>
                        <a:lnTo>
                          <a:pt x="279" y="200"/>
                        </a:lnTo>
                        <a:lnTo>
                          <a:pt x="279" y="201"/>
                        </a:lnTo>
                        <a:lnTo>
                          <a:pt x="279" y="201"/>
                        </a:lnTo>
                        <a:lnTo>
                          <a:pt x="279" y="200"/>
                        </a:lnTo>
                        <a:lnTo>
                          <a:pt x="279" y="201"/>
                        </a:lnTo>
                        <a:lnTo>
                          <a:pt x="279" y="201"/>
                        </a:lnTo>
                        <a:lnTo>
                          <a:pt x="279" y="201"/>
                        </a:lnTo>
                        <a:lnTo>
                          <a:pt x="279" y="201"/>
                        </a:lnTo>
                        <a:lnTo>
                          <a:pt x="279" y="201"/>
                        </a:lnTo>
                        <a:lnTo>
                          <a:pt x="279" y="201"/>
                        </a:lnTo>
                        <a:lnTo>
                          <a:pt x="279" y="201"/>
                        </a:lnTo>
                        <a:lnTo>
                          <a:pt x="279" y="201"/>
                        </a:lnTo>
                        <a:lnTo>
                          <a:pt x="279" y="201"/>
                        </a:lnTo>
                        <a:lnTo>
                          <a:pt x="279" y="201"/>
                        </a:lnTo>
                        <a:lnTo>
                          <a:pt x="279" y="201"/>
                        </a:lnTo>
                        <a:lnTo>
                          <a:pt x="279" y="201"/>
                        </a:lnTo>
                        <a:lnTo>
                          <a:pt x="279" y="201"/>
                        </a:lnTo>
                        <a:lnTo>
                          <a:pt x="279" y="201"/>
                        </a:lnTo>
                        <a:lnTo>
                          <a:pt x="279" y="201"/>
                        </a:lnTo>
                        <a:lnTo>
                          <a:pt x="279" y="201"/>
                        </a:lnTo>
                        <a:lnTo>
                          <a:pt x="279" y="202"/>
                        </a:lnTo>
                        <a:lnTo>
                          <a:pt x="279" y="202"/>
                        </a:lnTo>
                        <a:lnTo>
                          <a:pt x="279" y="202"/>
                        </a:lnTo>
                        <a:lnTo>
                          <a:pt x="279" y="202"/>
                        </a:lnTo>
                        <a:lnTo>
                          <a:pt x="279" y="202"/>
                        </a:lnTo>
                        <a:lnTo>
                          <a:pt x="279" y="202"/>
                        </a:lnTo>
                        <a:lnTo>
                          <a:pt x="279" y="202"/>
                        </a:lnTo>
                        <a:lnTo>
                          <a:pt x="279" y="202"/>
                        </a:lnTo>
                        <a:lnTo>
                          <a:pt x="279" y="202"/>
                        </a:lnTo>
                        <a:lnTo>
                          <a:pt x="279" y="202"/>
                        </a:lnTo>
                        <a:lnTo>
                          <a:pt x="279" y="202"/>
                        </a:lnTo>
                        <a:lnTo>
                          <a:pt x="279" y="202"/>
                        </a:lnTo>
                        <a:lnTo>
                          <a:pt x="279" y="202"/>
                        </a:lnTo>
                        <a:lnTo>
                          <a:pt x="279" y="202"/>
                        </a:lnTo>
                        <a:lnTo>
                          <a:pt x="279" y="203"/>
                        </a:lnTo>
                        <a:lnTo>
                          <a:pt x="279" y="202"/>
                        </a:lnTo>
                        <a:lnTo>
                          <a:pt x="279" y="203"/>
                        </a:lnTo>
                        <a:lnTo>
                          <a:pt x="279" y="203"/>
                        </a:lnTo>
                        <a:lnTo>
                          <a:pt x="279" y="202"/>
                        </a:lnTo>
                        <a:lnTo>
                          <a:pt x="279" y="203"/>
                        </a:lnTo>
                        <a:lnTo>
                          <a:pt x="279" y="203"/>
                        </a:lnTo>
                        <a:lnTo>
                          <a:pt x="279" y="203"/>
                        </a:lnTo>
                        <a:lnTo>
                          <a:pt x="279" y="203"/>
                        </a:lnTo>
                        <a:lnTo>
                          <a:pt x="279" y="203"/>
                        </a:lnTo>
                        <a:lnTo>
                          <a:pt x="279" y="203"/>
                        </a:lnTo>
                        <a:lnTo>
                          <a:pt x="279" y="203"/>
                        </a:lnTo>
                        <a:lnTo>
                          <a:pt x="279" y="203"/>
                        </a:lnTo>
                        <a:lnTo>
                          <a:pt x="279" y="203"/>
                        </a:lnTo>
                        <a:lnTo>
                          <a:pt x="279" y="203"/>
                        </a:lnTo>
                        <a:lnTo>
                          <a:pt x="279" y="203"/>
                        </a:lnTo>
                        <a:lnTo>
                          <a:pt x="279" y="203"/>
                        </a:lnTo>
                        <a:lnTo>
                          <a:pt x="279" y="203"/>
                        </a:lnTo>
                        <a:lnTo>
                          <a:pt x="279" y="203"/>
                        </a:lnTo>
                        <a:lnTo>
                          <a:pt x="279" y="204"/>
                        </a:lnTo>
                        <a:lnTo>
                          <a:pt x="279" y="203"/>
                        </a:lnTo>
                        <a:lnTo>
                          <a:pt x="279" y="204"/>
                        </a:lnTo>
                        <a:lnTo>
                          <a:pt x="279" y="203"/>
                        </a:lnTo>
                        <a:lnTo>
                          <a:pt x="279" y="204"/>
                        </a:lnTo>
                        <a:lnTo>
                          <a:pt x="279" y="204"/>
                        </a:lnTo>
                        <a:lnTo>
                          <a:pt x="279" y="204"/>
                        </a:lnTo>
                        <a:lnTo>
                          <a:pt x="279" y="204"/>
                        </a:lnTo>
                        <a:lnTo>
                          <a:pt x="279" y="204"/>
                        </a:lnTo>
                        <a:lnTo>
                          <a:pt x="279" y="204"/>
                        </a:lnTo>
                        <a:lnTo>
                          <a:pt x="279" y="204"/>
                        </a:lnTo>
                        <a:lnTo>
                          <a:pt x="279" y="204"/>
                        </a:lnTo>
                        <a:lnTo>
                          <a:pt x="279" y="204"/>
                        </a:lnTo>
                        <a:lnTo>
                          <a:pt x="279" y="204"/>
                        </a:lnTo>
                        <a:lnTo>
                          <a:pt x="279" y="204"/>
                        </a:lnTo>
                        <a:lnTo>
                          <a:pt x="279" y="204"/>
                        </a:lnTo>
                        <a:lnTo>
                          <a:pt x="279" y="204"/>
                        </a:lnTo>
                        <a:lnTo>
                          <a:pt x="279" y="204"/>
                        </a:lnTo>
                        <a:lnTo>
                          <a:pt x="279" y="204"/>
                        </a:lnTo>
                        <a:lnTo>
                          <a:pt x="279" y="205"/>
                        </a:lnTo>
                        <a:lnTo>
                          <a:pt x="279" y="204"/>
                        </a:lnTo>
                        <a:lnTo>
                          <a:pt x="279" y="205"/>
                        </a:lnTo>
                        <a:lnTo>
                          <a:pt x="279" y="204"/>
                        </a:lnTo>
                        <a:lnTo>
                          <a:pt x="279" y="205"/>
                        </a:lnTo>
                        <a:lnTo>
                          <a:pt x="279" y="205"/>
                        </a:lnTo>
                        <a:lnTo>
                          <a:pt x="279" y="205"/>
                        </a:lnTo>
                        <a:lnTo>
                          <a:pt x="279" y="205"/>
                        </a:lnTo>
                        <a:lnTo>
                          <a:pt x="279" y="205"/>
                        </a:lnTo>
                        <a:lnTo>
                          <a:pt x="279" y="205"/>
                        </a:lnTo>
                        <a:lnTo>
                          <a:pt x="279" y="205"/>
                        </a:lnTo>
                        <a:lnTo>
                          <a:pt x="279" y="205"/>
                        </a:lnTo>
                        <a:lnTo>
                          <a:pt x="279" y="205"/>
                        </a:lnTo>
                        <a:lnTo>
                          <a:pt x="279" y="205"/>
                        </a:lnTo>
                        <a:lnTo>
                          <a:pt x="280" y="205"/>
                        </a:lnTo>
                        <a:lnTo>
                          <a:pt x="280" y="205"/>
                        </a:lnTo>
                        <a:lnTo>
                          <a:pt x="280" y="205"/>
                        </a:lnTo>
                        <a:lnTo>
                          <a:pt x="280" y="205"/>
                        </a:lnTo>
                        <a:lnTo>
                          <a:pt x="280" y="205"/>
                        </a:lnTo>
                        <a:lnTo>
                          <a:pt x="280" y="205"/>
                        </a:lnTo>
                        <a:lnTo>
                          <a:pt x="280" y="205"/>
                        </a:lnTo>
                        <a:lnTo>
                          <a:pt x="280" y="205"/>
                        </a:lnTo>
                        <a:lnTo>
                          <a:pt x="280" y="205"/>
                        </a:lnTo>
                        <a:lnTo>
                          <a:pt x="280" y="206"/>
                        </a:lnTo>
                        <a:lnTo>
                          <a:pt x="280" y="206"/>
                        </a:lnTo>
                        <a:lnTo>
                          <a:pt x="280" y="206"/>
                        </a:lnTo>
                        <a:lnTo>
                          <a:pt x="280" y="206"/>
                        </a:lnTo>
                        <a:lnTo>
                          <a:pt x="280" y="206"/>
                        </a:lnTo>
                        <a:lnTo>
                          <a:pt x="280" y="206"/>
                        </a:lnTo>
                        <a:lnTo>
                          <a:pt x="280" y="206"/>
                        </a:lnTo>
                        <a:lnTo>
                          <a:pt x="280" y="206"/>
                        </a:lnTo>
                        <a:lnTo>
                          <a:pt x="280" y="206"/>
                        </a:lnTo>
                        <a:lnTo>
                          <a:pt x="280" y="206"/>
                        </a:lnTo>
                        <a:lnTo>
                          <a:pt x="280" y="206"/>
                        </a:lnTo>
                        <a:lnTo>
                          <a:pt x="280" y="207"/>
                        </a:lnTo>
                        <a:lnTo>
                          <a:pt x="280" y="206"/>
                        </a:lnTo>
                        <a:lnTo>
                          <a:pt x="280" y="206"/>
                        </a:lnTo>
                        <a:lnTo>
                          <a:pt x="280" y="207"/>
                        </a:lnTo>
                        <a:lnTo>
                          <a:pt x="280" y="207"/>
                        </a:lnTo>
                        <a:lnTo>
                          <a:pt x="280" y="207"/>
                        </a:lnTo>
                        <a:lnTo>
                          <a:pt x="280" y="207"/>
                        </a:lnTo>
                        <a:lnTo>
                          <a:pt x="280" y="207"/>
                        </a:lnTo>
                        <a:lnTo>
                          <a:pt x="280" y="207"/>
                        </a:lnTo>
                        <a:lnTo>
                          <a:pt x="280" y="207"/>
                        </a:lnTo>
                        <a:lnTo>
                          <a:pt x="280" y="207"/>
                        </a:lnTo>
                        <a:lnTo>
                          <a:pt x="280" y="207"/>
                        </a:lnTo>
                        <a:lnTo>
                          <a:pt x="280" y="207"/>
                        </a:lnTo>
                        <a:lnTo>
                          <a:pt x="280" y="207"/>
                        </a:lnTo>
                        <a:lnTo>
                          <a:pt x="280" y="207"/>
                        </a:lnTo>
                        <a:lnTo>
                          <a:pt x="280" y="207"/>
                        </a:lnTo>
                        <a:lnTo>
                          <a:pt x="280" y="207"/>
                        </a:lnTo>
                        <a:lnTo>
                          <a:pt x="280" y="208"/>
                        </a:lnTo>
                        <a:lnTo>
                          <a:pt x="280" y="207"/>
                        </a:lnTo>
                        <a:lnTo>
                          <a:pt x="280" y="207"/>
                        </a:lnTo>
                        <a:lnTo>
                          <a:pt x="280" y="208"/>
                        </a:lnTo>
                        <a:lnTo>
                          <a:pt x="280" y="208"/>
                        </a:lnTo>
                        <a:lnTo>
                          <a:pt x="280" y="208"/>
                        </a:lnTo>
                        <a:lnTo>
                          <a:pt x="280" y="208"/>
                        </a:lnTo>
                        <a:lnTo>
                          <a:pt x="280" y="208"/>
                        </a:lnTo>
                        <a:lnTo>
                          <a:pt x="280" y="208"/>
                        </a:lnTo>
                        <a:lnTo>
                          <a:pt x="280" y="208"/>
                        </a:lnTo>
                        <a:lnTo>
                          <a:pt x="280" y="208"/>
                        </a:lnTo>
                        <a:lnTo>
                          <a:pt x="280" y="208"/>
                        </a:lnTo>
                        <a:lnTo>
                          <a:pt x="280" y="208"/>
                        </a:lnTo>
                        <a:lnTo>
                          <a:pt x="280" y="208"/>
                        </a:lnTo>
                        <a:lnTo>
                          <a:pt x="280" y="208"/>
                        </a:lnTo>
                        <a:lnTo>
                          <a:pt x="280" y="208"/>
                        </a:lnTo>
                        <a:lnTo>
                          <a:pt x="280" y="208"/>
                        </a:lnTo>
                        <a:lnTo>
                          <a:pt x="280" y="208"/>
                        </a:lnTo>
                        <a:lnTo>
                          <a:pt x="280" y="209"/>
                        </a:lnTo>
                        <a:lnTo>
                          <a:pt x="280" y="208"/>
                        </a:lnTo>
                        <a:lnTo>
                          <a:pt x="280" y="208"/>
                        </a:lnTo>
                        <a:lnTo>
                          <a:pt x="280" y="209"/>
                        </a:lnTo>
                        <a:lnTo>
                          <a:pt x="280" y="209"/>
                        </a:lnTo>
                        <a:lnTo>
                          <a:pt x="280" y="209"/>
                        </a:lnTo>
                        <a:lnTo>
                          <a:pt x="280" y="209"/>
                        </a:lnTo>
                        <a:lnTo>
                          <a:pt x="280" y="209"/>
                        </a:lnTo>
                        <a:lnTo>
                          <a:pt x="280" y="209"/>
                        </a:lnTo>
                        <a:lnTo>
                          <a:pt x="280" y="209"/>
                        </a:lnTo>
                        <a:lnTo>
                          <a:pt x="280" y="209"/>
                        </a:lnTo>
                        <a:lnTo>
                          <a:pt x="280" y="209"/>
                        </a:lnTo>
                        <a:lnTo>
                          <a:pt x="280" y="209"/>
                        </a:lnTo>
                        <a:lnTo>
                          <a:pt x="280" y="209"/>
                        </a:lnTo>
                        <a:lnTo>
                          <a:pt x="280" y="209"/>
                        </a:lnTo>
                        <a:lnTo>
                          <a:pt x="280" y="209"/>
                        </a:lnTo>
                        <a:lnTo>
                          <a:pt x="280" y="209"/>
                        </a:lnTo>
                        <a:lnTo>
                          <a:pt x="280" y="209"/>
                        </a:lnTo>
                        <a:lnTo>
                          <a:pt x="280" y="210"/>
                        </a:lnTo>
                        <a:lnTo>
                          <a:pt x="280" y="210"/>
                        </a:lnTo>
                        <a:lnTo>
                          <a:pt x="280" y="210"/>
                        </a:lnTo>
                        <a:lnTo>
                          <a:pt x="280" y="210"/>
                        </a:lnTo>
                        <a:lnTo>
                          <a:pt x="280" y="210"/>
                        </a:lnTo>
                        <a:lnTo>
                          <a:pt x="280" y="210"/>
                        </a:lnTo>
                        <a:lnTo>
                          <a:pt x="280" y="210"/>
                        </a:lnTo>
                        <a:lnTo>
                          <a:pt x="280" y="210"/>
                        </a:lnTo>
                        <a:lnTo>
                          <a:pt x="280" y="210"/>
                        </a:lnTo>
                        <a:lnTo>
                          <a:pt x="280" y="210"/>
                        </a:lnTo>
                        <a:lnTo>
                          <a:pt x="280" y="210"/>
                        </a:lnTo>
                        <a:lnTo>
                          <a:pt x="280" y="210"/>
                        </a:lnTo>
                        <a:lnTo>
                          <a:pt x="280" y="210"/>
                        </a:lnTo>
                        <a:lnTo>
                          <a:pt x="280" y="210"/>
                        </a:lnTo>
                        <a:lnTo>
                          <a:pt x="280" y="210"/>
                        </a:lnTo>
                        <a:lnTo>
                          <a:pt x="280" y="210"/>
                        </a:lnTo>
                        <a:lnTo>
                          <a:pt x="280" y="210"/>
                        </a:lnTo>
                        <a:lnTo>
                          <a:pt x="280" y="210"/>
                        </a:lnTo>
                        <a:lnTo>
                          <a:pt x="280" y="210"/>
                        </a:lnTo>
                        <a:lnTo>
                          <a:pt x="280" y="210"/>
                        </a:lnTo>
                        <a:lnTo>
                          <a:pt x="280" y="211"/>
                        </a:lnTo>
                        <a:lnTo>
                          <a:pt x="280" y="211"/>
                        </a:lnTo>
                        <a:lnTo>
                          <a:pt x="280" y="211"/>
                        </a:lnTo>
                        <a:lnTo>
                          <a:pt x="280" y="211"/>
                        </a:lnTo>
                        <a:lnTo>
                          <a:pt x="280" y="211"/>
                        </a:lnTo>
                        <a:lnTo>
                          <a:pt x="280" y="211"/>
                        </a:lnTo>
                        <a:lnTo>
                          <a:pt x="280" y="211"/>
                        </a:lnTo>
                        <a:lnTo>
                          <a:pt x="280" y="211"/>
                        </a:lnTo>
                        <a:lnTo>
                          <a:pt x="280" y="211"/>
                        </a:lnTo>
                        <a:lnTo>
                          <a:pt x="280" y="211"/>
                        </a:lnTo>
                        <a:lnTo>
                          <a:pt x="280" y="211"/>
                        </a:lnTo>
                        <a:lnTo>
                          <a:pt x="280" y="211"/>
                        </a:lnTo>
                        <a:lnTo>
                          <a:pt x="280" y="212"/>
                        </a:lnTo>
                        <a:lnTo>
                          <a:pt x="280" y="212"/>
                        </a:lnTo>
                        <a:lnTo>
                          <a:pt x="280" y="212"/>
                        </a:lnTo>
                        <a:lnTo>
                          <a:pt x="281" y="212"/>
                        </a:lnTo>
                        <a:lnTo>
                          <a:pt x="281" y="212"/>
                        </a:lnTo>
                        <a:lnTo>
                          <a:pt x="281" y="212"/>
                        </a:lnTo>
                        <a:lnTo>
                          <a:pt x="281" y="212"/>
                        </a:lnTo>
                        <a:lnTo>
                          <a:pt x="281" y="212"/>
                        </a:lnTo>
                        <a:lnTo>
                          <a:pt x="281" y="212"/>
                        </a:lnTo>
                        <a:lnTo>
                          <a:pt x="281" y="212"/>
                        </a:lnTo>
                        <a:lnTo>
                          <a:pt x="281" y="212"/>
                        </a:lnTo>
                        <a:lnTo>
                          <a:pt x="281" y="212"/>
                        </a:lnTo>
                        <a:lnTo>
                          <a:pt x="281" y="212"/>
                        </a:lnTo>
                        <a:lnTo>
                          <a:pt x="281" y="212"/>
                        </a:lnTo>
                        <a:lnTo>
                          <a:pt x="281" y="212"/>
                        </a:lnTo>
                        <a:lnTo>
                          <a:pt x="281" y="212"/>
                        </a:lnTo>
                        <a:lnTo>
                          <a:pt x="281" y="212"/>
                        </a:lnTo>
                        <a:lnTo>
                          <a:pt x="281" y="212"/>
                        </a:lnTo>
                        <a:lnTo>
                          <a:pt x="281" y="212"/>
                        </a:lnTo>
                        <a:lnTo>
                          <a:pt x="281" y="212"/>
                        </a:lnTo>
                        <a:lnTo>
                          <a:pt x="281" y="213"/>
                        </a:lnTo>
                        <a:lnTo>
                          <a:pt x="281" y="213"/>
                        </a:lnTo>
                        <a:lnTo>
                          <a:pt x="281" y="213"/>
                        </a:lnTo>
                        <a:lnTo>
                          <a:pt x="281" y="213"/>
                        </a:lnTo>
                        <a:lnTo>
                          <a:pt x="281" y="213"/>
                        </a:lnTo>
                        <a:lnTo>
                          <a:pt x="281" y="213"/>
                        </a:lnTo>
                        <a:lnTo>
                          <a:pt x="281" y="213"/>
                        </a:lnTo>
                        <a:lnTo>
                          <a:pt x="281" y="213"/>
                        </a:lnTo>
                        <a:lnTo>
                          <a:pt x="281" y="213"/>
                        </a:lnTo>
                        <a:lnTo>
                          <a:pt x="281" y="213"/>
                        </a:lnTo>
                        <a:lnTo>
                          <a:pt x="281" y="213"/>
                        </a:lnTo>
                        <a:lnTo>
                          <a:pt x="281" y="213"/>
                        </a:lnTo>
                        <a:lnTo>
                          <a:pt x="281" y="214"/>
                        </a:lnTo>
                        <a:lnTo>
                          <a:pt x="281" y="214"/>
                        </a:lnTo>
                        <a:lnTo>
                          <a:pt x="281" y="213"/>
                        </a:lnTo>
                        <a:lnTo>
                          <a:pt x="281" y="214"/>
                        </a:lnTo>
                        <a:lnTo>
                          <a:pt x="281" y="214"/>
                        </a:lnTo>
                        <a:lnTo>
                          <a:pt x="281" y="214"/>
                        </a:lnTo>
                        <a:lnTo>
                          <a:pt x="281" y="214"/>
                        </a:lnTo>
                        <a:lnTo>
                          <a:pt x="281" y="214"/>
                        </a:lnTo>
                        <a:lnTo>
                          <a:pt x="281" y="214"/>
                        </a:lnTo>
                        <a:lnTo>
                          <a:pt x="281" y="214"/>
                        </a:lnTo>
                        <a:lnTo>
                          <a:pt x="281" y="214"/>
                        </a:lnTo>
                        <a:lnTo>
                          <a:pt x="281" y="214"/>
                        </a:lnTo>
                        <a:lnTo>
                          <a:pt x="281" y="214"/>
                        </a:lnTo>
                        <a:lnTo>
                          <a:pt x="281" y="214"/>
                        </a:lnTo>
                        <a:lnTo>
                          <a:pt x="281" y="214"/>
                        </a:lnTo>
                        <a:lnTo>
                          <a:pt x="281" y="214"/>
                        </a:lnTo>
                        <a:lnTo>
                          <a:pt x="281" y="214"/>
                        </a:lnTo>
                        <a:lnTo>
                          <a:pt x="281" y="215"/>
                        </a:lnTo>
                        <a:lnTo>
                          <a:pt x="281" y="215"/>
                        </a:lnTo>
                        <a:lnTo>
                          <a:pt x="281" y="215"/>
                        </a:lnTo>
                        <a:lnTo>
                          <a:pt x="281" y="215"/>
                        </a:lnTo>
                        <a:lnTo>
                          <a:pt x="281" y="215"/>
                        </a:lnTo>
                        <a:lnTo>
                          <a:pt x="281" y="215"/>
                        </a:lnTo>
                        <a:lnTo>
                          <a:pt x="281" y="215"/>
                        </a:lnTo>
                        <a:lnTo>
                          <a:pt x="281" y="215"/>
                        </a:lnTo>
                        <a:lnTo>
                          <a:pt x="281" y="215"/>
                        </a:lnTo>
                        <a:lnTo>
                          <a:pt x="281" y="215"/>
                        </a:lnTo>
                        <a:lnTo>
                          <a:pt x="281" y="215"/>
                        </a:lnTo>
                        <a:lnTo>
                          <a:pt x="281" y="215"/>
                        </a:lnTo>
                        <a:lnTo>
                          <a:pt x="281" y="215"/>
                        </a:lnTo>
                        <a:lnTo>
                          <a:pt x="281" y="215"/>
                        </a:lnTo>
                        <a:lnTo>
                          <a:pt x="281" y="215"/>
                        </a:lnTo>
                        <a:lnTo>
                          <a:pt x="281" y="215"/>
                        </a:lnTo>
                        <a:lnTo>
                          <a:pt x="281" y="215"/>
                        </a:lnTo>
                        <a:lnTo>
                          <a:pt x="281" y="216"/>
                        </a:lnTo>
                        <a:lnTo>
                          <a:pt x="281" y="215"/>
                        </a:lnTo>
                        <a:lnTo>
                          <a:pt x="281" y="216"/>
                        </a:lnTo>
                        <a:lnTo>
                          <a:pt x="281" y="216"/>
                        </a:lnTo>
                        <a:lnTo>
                          <a:pt x="281" y="216"/>
                        </a:lnTo>
                        <a:lnTo>
                          <a:pt x="281" y="216"/>
                        </a:lnTo>
                        <a:lnTo>
                          <a:pt x="281" y="216"/>
                        </a:lnTo>
                        <a:lnTo>
                          <a:pt x="281" y="216"/>
                        </a:lnTo>
                        <a:lnTo>
                          <a:pt x="281" y="216"/>
                        </a:lnTo>
                        <a:lnTo>
                          <a:pt x="281" y="216"/>
                        </a:lnTo>
                        <a:lnTo>
                          <a:pt x="281" y="216"/>
                        </a:lnTo>
                        <a:lnTo>
                          <a:pt x="281" y="216"/>
                        </a:lnTo>
                        <a:lnTo>
                          <a:pt x="281" y="216"/>
                        </a:lnTo>
                        <a:lnTo>
                          <a:pt x="281" y="216"/>
                        </a:lnTo>
                        <a:lnTo>
                          <a:pt x="281" y="216"/>
                        </a:lnTo>
                        <a:lnTo>
                          <a:pt x="281" y="217"/>
                        </a:lnTo>
                        <a:lnTo>
                          <a:pt x="281" y="217"/>
                        </a:lnTo>
                        <a:lnTo>
                          <a:pt x="281" y="217"/>
                        </a:lnTo>
                        <a:lnTo>
                          <a:pt x="281" y="217"/>
                        </a:lnTo>
                        <a:lnTo>
                          <a:pt x="281" y="217"/>
                        </a:lnTo>
                        <a:lnTo>
                          <a:pt x="281" y="217"/>
                        </a:lnTo>
                        <a:lnTo>
                          <a:pt x="281" y="217"/>
                        </a:lnTo>
                        <a:lnTo>
                          <a:pt x="281" y="217"/>
                        </a:lnTo>
                        <a:lnTo>
                          <a:pt x="281" y="217"/>
                        </a:lnTo>
                        <a:lnTo>
                          <a:pt x="281" y="217"/>
                        </a:lnTo>
                        <a:lnTo>
                          <a:pt x="281" y="217"/>
                        </a:lnTo>
                        <a:lnTo>
                          <a:pt x="281" y="217"/>
                        </a:lnTo>
                        <a:lnTo>
                          <a:pt x="281" y="217"/>
                        </a:lnTo>
                        <a:lnTo>
                          <a:pt x="281" y="217"/>
                        </a:lnTo>
                        <a:lnTo>
                          <a:pt x="281" y="218"/>
                        </a:lnTo>
                        <a:lnTo>
                          <a:pt x="281" y="218"/>
                        </a:lnTo>
                        <a:lnTo>
                          <a:pt x="281" y="217"/>
                        </a:lnTo>
                        <a:lnTo>
                          <a:pt x="281" y="218"/>
                        </a:lnTo>
                        <a:lnTo>
                          <a:pt x="281" y="218"/>
                        </a:lnTo>
                        <a:lnTo>
                          <a:pt x="282" y="218"/>
                        </a:lnTo>
                        <a:lnTo>
                          <a:pt x="282" y="218"/>
                        </a:lnTo>
                        <a:lnTo>
                          <a:pt x="282" y="218"/>
                        </a:lnTo>
                        <a:lnTo>
                          <a:pt x="282" y="218"/>
                        </a:lnTo>
                        <a:lnTo>
                          <a:pt x="282" y="218"/>
                        </a:lnTo>
                        <a:lnTo>
                          <a:pt x="282" y="218"/>
                        </a:lnTo>
                        <a:lnTo>
                          <a:pt x="282" y="218"/>
                        </a:lnTo>
                        <a:lnTo>
                          <a:pt x="282" y="218"/>
                        </a:lnTo>
                        <a:lnTo>
                          <a:pt x="282" y="219"/>
                        </a:lnTo>
                        <a:lnTo>
                          <a:pt x="282" y="218"/>
                        </a:lnTo>
                        <a:lnTo>
                          <a:pt x="282" y="218"/>
                        </a:lnTo>
                        <a:lnTo>
                          <a:pt x="282" y="219"/>
                        </a:lnTo>
                        <a:lnTo>
                          <a:pt x="282" y="219"/>
                        </a:lnTo>
                        <a:lnTo>
                          <a:pt x="282" y="219"/>
                        </a:lnTo>
                        <a:lnTo>
                          <a:pt x="282" y="219"/>
                        </a:lnTo>
                        <a:lnTo>
                          <a:pt x="282" y="219"/>
                        </a:lnTo>
                        <a:lnTo>
                          <a:pt x="282" y="219"/>
                        </a:lnTo>
                        <a:lnTo>
                          <a:pt x="282" y="219"/>
                        </a:lnTo>
                        <a:lnTo>
                          <a:pt x="282" y="219"/>
                        </a:lnTo>
                        <a:lnTo>
                          <a:pt x="282" y="219"/>
                        </a:lnTo>
                        <a:lnTo>
                          <a:pt x="282" y="219"/>
                        </a:lnTo>
                        <a:lnTo>
                          <a:pt x="282" y="219"/>
                        </a:lnTo>
                        <a:lnTo>
                          <a:pt x="282" y="219"/>
                        </a:lnTo>
                        <a:lnTo>
                          <a:pt x="282" y="219"/>
                        </a:lnTo>
                        <a:lnTo>
                          <a:pt x="282" y="220"/>
                        </a:lnTo>
                        <a:lnTo>
                          <a:pt x="282" y="220"/>
                        </a:lnTo>
                        <a:lnTo>
                          <a:pt x="282" y="219"/>
                        </a:lnTo>
                        <a:lnTo>
                          <a:pt x="282" y="220"/>
                        </a:lnTo>
                        <a:lnTo>
                          <a:pt x="282" y="220"/>
                        </a:lnTo>
                        <a:lnTo>
                          <a:pt x="282" y="220"/>
                        </a:lnTo>
                        <a:lnTo>
                          <a:pt x="282" y="220"/>
                        </a:lnTo>
                        <a:lnTo>
                          <a:pt x="282" y="220"/>
                        </a:lnTo>
                        <a:lnTo>
                          <a:pt x="282" y="220"/>
                        </a:lnTo>
                        <a:lnTo>
                          <a:pt x="282" y="220"/>
                        </a:lnTo>
                        <a:lnTo>
                          <a:pt x="282" y="220"/>
                        </a:lnTo>
                        <a:lnTo>
                          <a:pt x="282" y="220"/>
                        </a:lnTo>
                        <a:lnTo>
                          <a:pt x="282" y="220"/>
                        </a:lnTo>
                        <a:lnTo>
                          <a:pt x="282" y="220"/>
                        </a:lnTo>
                        <a:lnTo>
                          <a:pt x="282" y="220"/>
                        </a:lnTo>
                        <a:lnTo>
                          <a:pt x="282" y="220"/>
                        </a:lnTo>
                        <a:lnTo>
                          <a:pt x="282" y="220"/>
                        </a:lnTo>
                        <a:lnTo>
                          <a:pt x="282" y="221"/>
                        </a:lnTo>
                        <a:lnTo>
                          <a:pt x="282" y="220"/>
                        </a:lnTo>
                        <a:lnTo>
                          <a:pt x="282" y="221"/>
                        </a:lnTo>
                        <a:lnTo>
                          <a:pt x="282" y="221"/>
                        </a:lnTo>
                        <a:lnTo>
                          <a:pt x="282" y="221"/>
                        </a:lnTo>
                        <a:lnTo>
                          <a:pt x="282" y="221"/>
                        </a:lnTo>
                        <a:lnTo>
                          <a:pt x="282" y="221"/>
                        </a:lnTo>
                        <a:lnTo>
                          <a:pt x="282" y="221"/>
                        </a:lnTo>
                        <a:lnTo>
                          <a:pt x="282" y="221"/>
                        </a:lnTo>
                        <a:lnTo>
                          <a:pt x="282" y="221"/>
                        </a:lnTo>
                        <a:lnTo>
                          <a:pt x="282" y="221"/>
                        </a:lnTo>
                        <a:lnTo>
                          <a:pt x="282" y="221"/>
                        </a:lnTo>
                        <a:lnTo>
                          <a:pt x="282" y="221"/>
                        </a:lnTo>
                        <a:lnTo>
                          <a:pt x="282" y="221"/>
                        </a:lnTo>
                        <a:lnTo>
                          <a:pt x="282" y="221"/>
                        </a:lnTo>
                        <a:lnTo>
                          <a:pt x="282" y="221"/>
                        </a:lnTo>
                        <a:lnTo>
                          <a:pt x="282" y="221"/>
                        </a:lnTo>
                        <a:lnTo>
                          <a:pt x="282" y="221"/>
                        </a:lnTo>
                        <a:lnTo>
                          <a:pt x="282" y="221"/>
                        </a:lnTo>
                        <a:lnTo>
                          <a:pt x="282" y="221"/>
                        </a:lnTo>
                        <a:lnTo>
                          <a:pt x="282" y="222"/>
                        </a:lnTo>
                        <a:lnTo>
                          <a:pt x="282" y="222"/>
                        </a:lnTo>
                        <a:lnTo>
                          <a:pt x="282" y="222"/>
                        </a:lnTo>
                        <a:lnTo>
                          <a:pt x="282" y="222"/>
                        </a:lnTo>
                        <a:lnTo>
                          <a:pt x="282" y="222"/>
                        </a:lnTo>
                        <a:lnTo>
                          <a:pt x="282" y="222"/>
                        </a:lnTo>
                        <a:lnTo>
                          <a:pt x="282" y="222"/>
                        </a:lnTo>
                        <a:lnTo>
                          <a:pt x="282" y="222"/>
                        </a:lnTo>
                        <a:lnTo>
                          <a:pt x="282" y="222"/>
                        </a:lnTo>
                        <a:lnTo>
                          <a:pt x="282" y="222"/>
                        </a:lnTo>
                        <a:lnTo>
                          <a:pt x="282" y="222"/>
                        </a:lnTo>
                        <a:lnTo>
                          <a:pt x="282" y="222"/>
                        </a:lnTo>
                        <a:lnTo>
                          <a:pt x="282" y="223"/>
                        </a:lnTo>
                        <a:lnTo>
                          <a:pt x="282" y="223"/>
                        </a:lnTo>
                        <a:lnTo>
                          <a:pt x="282" y="223"/>
                        </a:lnTo>
                        <a:lnTo>
                          <a:pt x="282" y="223"/>
                        </a:lnTo>
                        <a:lnTo>
                          <a:pt x="282" y="223"/>
                        </a:lnTo>
                        <a:lnTo>
                          <a:pt x="282" y="223"/>
                        </a:lnTo>
                        <a:lnTo>
                          <a:pt x="282" y="223"/>
                        </a:lnTo>
                        <a:lnTo>
                          <a:pt x="282" y="223"/>
                        </a:lnTo>
                        <a:lnTo>
                          <a:pt x="282" y="223"/>
                        </a:lnTo>
                        <a:lnTo>
                          <a:pt x="282" y="223"/>
                        </a:lnTo>
                        <a:lnTo>
                          <a:pt x="282" y="223"/>
                        </a:lnTo>
                        <a:lnTo>
                          <a:pt x="282" y="223"/>
                        </a:lnTo>
                        <a:lnTo>
                          <a:pt x="282" y="223"/>
                        </a:lnTo>
                        <a:lnTo>
                          <a:pt x="282" y="224"/>
                        </a:lnTo>
                        <a:lnTo>
                          <a:pt x="282" y="223"/>
                        </a:lnTo>
                        <a:lnTo>
                          <a:pt x="282" y="224"/>
                        </a:lnTo>
                        <a:lnTo>
                          <a:pt x="282" y="224"/>
                        </a:lnTo>
                        <a:lnTo>
                          <a:pt x="282" y="224"/>
                        </a:lnTo>
                        <a:lnTo>
                          <a:pt x="282" y="224"/>
                        </a:lnTo>
                        <a:lnTo>
                          <a:pt x="282" y="224"/>
                        </a:lnTo>
                        <a:lnTo>
                          <a:pt x="282" y="224"/>
                        </a:lnTo>
                        <a:lnTo>
                          <a:pt x="282" y="224"/>
                        </a:lnTo>
                        <a:lnTo>
                          <a:pt x="282" y="224"/>
                        </a:lnTo>
                        <a:lnTo>
                          <a:pt x="282" y="224"/>
                        </a:lnTo>
                        <a:lnTo>
                          <a:pt x="282" y="224"/>
                        </a:lnTo>
                        <a:lnTo>
                          <a:pt x="282" y="224"/>
                        </a:lnTo>
                        <a:lnTo>
                          <a:pt x="283" y="224"/>
                        </a:lnTo>
                        <a:lnTo>
                          <a:pt x="283" y="224"/>
                        </a:lnTo>
                        <a:lnTo>
                          <a:pt x="283" y="224"/>
                        </a:lnTo>
                        <a:lnTo>
                          <a:pt x="283" y="224"/>
                        </a:lnTo>
                        <a:lnTo>
                          <a:pt x="283" y="224"/>
                        </a:lnTo>
                        <a:lnTo>
                          <a:pt x="283" y="225"/>
                        </a:lnTo>
                        <a:lnTo>
                          <a:pt x="283" y="225"/>
                        </a:lnTo>
                        <a:lnTo>
                          <a:pt x="283" y="225"/>
                        </a:lnTo>
                        <a:lnTo>
                          <a:pt x="283" y="225"/>
                        </a:lnTo>
                        <a:lnTo>
                          <a:pt x="283" y="225"/>
                        </a:lnTo>
                        <a:lnTo>
                          <a:pt x="283" y="225"/>
                        </a:lnTo>
                        <a:lnTo>
                          <a:pt x="283" y="225"/>
                        </a:lnTo>
                        <a:lnTo>
                          <a:pt x="283" y="225"/>
                        </a:lnTo>
                        <a:lnTo>
                          <a:pt x="283" y="225"/>
                        </a:lnTo>
                        <a:lnTo>
                          <a:pt x="283" y="225"/>
                        </a:lnTo>
                        <a:lnTo>
                          <a:pt x="283" y="225"/>
                        </a:lnTo>
                        <a:lnTo>
                          <a:pt x="283" y="225"/>
                        </a:lnTo>
                        <a:lnTo>
                          <a:pt x="283" y="225"/>
                        </a:lnTo>
                        <a:lnTo>
                          <a:pt x="283" y="225"/>
                        </a:lnTo>
                        <a:lnTo>
                          <a:pt x="283" y="225"/>
                        </a:lnTo>
                        <a:lnTo>
                          <a:pt x="283" y="226"/>
                        </a:lnTo>
                        <a:lnTo>
                          <a:pt x="283" y="226"/>
                        </a:lnTo>
                        <a:lnTo>
                          <a:pt x="283" y="226"/>
                        </a:lnTo>
                        <a:lnTo>
                          <a:pt x="283" y="226"/>
                        </a:lnTo>
                        <a:lnTo>
                          <a:pt x="283" y="226"/>
                        </a:lnTo>
                        <a:lnTo>
                          <a:pt x="283" y="226"/>
                        </a:lnTo>
                        <a:lnTo>
                          <a:pt x="283" y="226"/>
                        </a:lnTo>
                        <a:lnTo>
                          <a:pt x="283" y="226"/>
                        </a:lnTo>
                        <a:lnTo>
                          <a:pt x="283" y="226"/>
                        </a:lnTo>
                        <a:lnTo>
                          <a:pt x="283" y="226"/>
                        </a:lnTo>
                        <a:lnTo>
                          <a:pt x="283" y="226"/>
                        </a:lnTo>
                        <a:lnTo>
                          <a:pt x="283" y="226"/>
                        </a:lnTo>
                        <a:lnTo>
                          <a:pt x="283" y="227"/>
                        </a:lnTo>
                        <a:lnTo>
                          <a:pt x="283" y="227"/>
                        </a:lnTo>
                        <a:lnTo>
                          <a:pt x="283" y="227"/>
                        </a:lnTo>
                        <a:lnTo>
                          <a:pt x="283" y="227"/>
                        </a:lnTo>
                        <a:lnTo>
                          <a:pt x="283" y="227"/>
                        </a:lnTo>
                        <a:lnTo>
                          <a:pt x="283" y="227"/>
                        </a:lnTo>
                        <a:lnTo>
                          <a:pt x="283" y="227"/>
                        </a:lnTo>
                        <a:lnTo>
                          <a:pt x="283" y="227"/>
                        </a:lnTo>
                        <a:lnTo>
                          <a:pt x="283" y="227"/>
                        </a:lnTo>
                        <a:lnTo>
                          <a:pt x="283" y="227"/>
                        </a:lnTo>
                        <a:lnTo>
                          <a:pt x="283" y="227"/>
                        </a:lnTo>
                        <a:lnTo>
                          <a:pt x="283" y="227"/>
                        </a:lnTo>
                        <a:lnTo>
                          <a:pt x="283" y="227"/>
                        </a:lnTo>
                        <a:lnTo>
                          <a:pt x="283" y="227"/>
                        </a:lnTo>
                        <a:lnTo>
                          <a:pt x="283" y="227"/>
                        </a:lnTo>
                        <a:lnTo>
                          <a:pt x="283" y="227"/>
                        </a:lnTo>
                        <a:lnTo>
                          <a:pt x="283" y="227"/>
                        </a:lnTo>
                        <a:lnTo>
                          <a:pt x="283" y="227"/>
                        </a:lnTo>
                        <a:lnTo>
                          <a:pt x="283" y="227"/>
                        </a:lnTo>
                        <a:lnTo>
                          <a:pt x="283" y="227"/>
                        </a:lnTo>
                        <a:lnTo>
                          <a:pt x="283" y="228"/>
                        </a:lnTo>
                        <a:lnTo>
                          <a:pt x="283" y="228"/>
                        </a:lnTo>
                        <a:lnTo>
                          <a:pt x="283" y="228"/>
                        </a:lnTo>
                        <a:lnTo>
                          <a:pt x="283" y="228"/>
                        </a:lnTo>
                        <a:lnTo>
                          <a:pt x="283" y="228"/>
                        </a:lnTo>
                        <a:lnTo>
                          <a:pt x="283" y="228"/>
                        </a:lnTo>
                        <a:lnTo>
                          <a:pt x="283" y="228"/>
                        </a:lnTo>
                        <a:lnTo>
                          <a:pt x="283" y="228"/>
                        </a:lnTo>
                        <a:lnTo>
                          <a:pt x="283" y="228"/>
                        </a:lnTo>
                        <a:lnTo>
                          <a:pt x="283" y="228"/>
                        </a:lnTo>
                        <a:lnTo>
                          <a:pt x="283" y="229"/>
                        </a:lnTo>
                        <a:lnTo>
                          <a:pt x="283" y="229"/>
                        </a:lnTo>
                        <a:lnTo>
                          <a:pt x="283" y="228"/>
                        </a:lnTo>
                        <a:lnTo>
                          <a:pt x="283" y="229"/>
                        </a:lnTo>
                        <a:lnTo>
                          <a:pt x="283" y="229"/>
                        </a:lnTo>
                        <a:lnTo>
                          <a:pt x="283" y="229"/>
                        </a:lnTo>
                        <a:lnTo>
                          <a:pt x="283" y="229"/>
                        </a:lnTo>
                        <a:lnTo>
                          <a:pt x="283" y="229"/>
                        </a:lnTo>
                        <a:lnTo>
                          <a:pt x="283" y="229"/>
                        </a:lnTo>
                        <a:lnTo>
                          <a:pt x="283" y="229"/>
                        </a:lnTo>
                        <a:lnTo>
                          <a:pt x="283" y="229"/>
                        </a:lnTo>
                        <a:lnTo>
                          <a:pt x="283" y="229"/>
                        </a:lnTo>
                        <a:lnTo>
                          <a:pt x="283" y="229"/>
                        </a:lnTo>
                        <a:lnTo>
                          <a:pt x="283" y="229"/>
                        </a:lnTo>
                        <a:lnTo>
                          <a:pt x="283" y="229"/>
                        </a:lnTo>
                        <a:lnTo>
                          <a:pt x="283" y="229"/>
                        </a:lnTo>
                        <a:lnTo>
                          <a:pt x="283" y="229"/>
                        </a:lnTo>
                        <a:lnTo>
                          <a:pt x="283" y="229"/>
                        </a:lnTo>
                        <a:lnTo>
                          <a:pt x="283" y="230"/>
                        </a:lnTo>
                        <a:lnTo>
                          <a:pt x="283" y="229"/>
                        </a:lnTo>
                        <a:lnTo>
                          <a:pt x="283" y="230"/>
                        </a:lnTo>
                        <a:lnTo>
                          <a:pt x="283" y="230"/>
                        </a:lnTo>
                        <a:lnTo>
                          <a:pt x="283" y="230"/>
                        </a:lnTo>
                        <a:lnTo>
                          <a:pt x="283" y="230"/>
                        </a:lnTo>
                        <a:lnTo>
                          <a:pt x="283" y="230"/>
                        </a:lnTo>
                        <a:lnTo>
                          <a:pt x="283" y="230"/>
                        </a:lnTo>
                        <a:lnTo>
                          <a:pt x="283" y="230"/>
                        </a:lnTo>
                        <a:lnTo>
                          <a:pt x="283" y="230"/>
                        </a:lnTo>
                        <a:lnTo>
                          <a:pt x="283" y="230"/>
                        </a:lnTo>
                        <a:lnTo>
                          <a:pt x="283" y="230"/>
                        </a:lnTo>
                        <a:lnTo>
                          <a:pt x="283" y="230"/>
                        </a:lnTo>
                        <a:lnTo>
                          <a:pt x="283" y="231"/>
                        </a:lnTo>
                        <a:lnTo>
                          <a:pt x="283" y="231"/>
                        </a:lnTo>
                        <a:lnTo>
                          <a:pt x="283" y="231"/>
                        </a:lnTo>
                        <a:lnTo>
                          <a:pt x="283" y="231"/>
                        </a:lnTo>
                        <a:lnTo>
                          <a:pt x="283" y="231"/>
                        </a:lnTo>
                        <a:lnTo>
                          <a:pt x="283" y="231"/>
                        </a:lnTo>
                        <a:lnTo>
                          <a:pt x="283" y="231"/>
                        </a:lnTo>
                        <a:lnTo>
                          <a:pt x="283" y="231"/>
                        </a:lnTo>
                        <a:lnTo>
                          <a:pt x="283" y="231"/>
                        </a:lnTo>
                        <a:lnTo>
                          <a:pt x="283" y="231"/>
                        </a:lnTo>
                        <a:lnTo>
                          <a:pt x="283" y="231"/>
                        </a:lnTo>
                        <a:lnTo>
                          <a:pt x="283" y="231"/>
                        </a:lnTo>
                        <a:lnTo>
                          <a:pt x="283" y="231"/>
                        </a:lnTo>
                        <a:lnTo>
                          <a:pt x="283" y="231"/>
                        </a:lnTo>
                        <a:lnTo>
                          <a:pt x="284" y="231"/>
                        </a:lnTo>
                        <a:lnTo>
                          <a:pt x="284" y="232"/>
                        </a:lnTo>
                        <a:lnTo>
                          <a:pt x="284" y="231"/>
                        </a:lnTo>
                        <a:lnTo>
                          <a:pt x="284" y="232"/>
                        </a:lnTo>
                        <a:lnTo>
                          <a:pt x="284" y="231"/>
                        </a:lnTo>
                        <a:lnTo>
                          <a:pt x="284" y="232"/>
                        </a:lnTo>
                        <a:lnTo>
                          <a:pt x="284" y="232"/>
                        </a:lnTo>
                        <a:lnTo>
                          <a:pt x="284" y="232"/>
                        </a:lnTo>
                        <a:lnTo>
                          <a:pt x="284" y="232"/>
                        </a:lnTo>
                        <a:lnTo>
                          <a:pt x="284" y="232"/>
                        </a:lnTo>
                        <a:lnTo>
                          <a:pt x="284" y="232"/>
                        </a:lnTo>
                        <a:lnTo>
                          <a:pt x="284" y="232"/>
                        </a:lnTo>
                        <a:lnTo>
                          <a:pt x="284" y="232"/>
                        </a:lnTo>
                        <a:lnTo>
                          <a:pt x="284" y="232"/>
                        </a:lnTo>
                        <a:lnTo>
                          <a:pt x="284" y="232"/>
                        </a:lnTo>
                        <a:lnTo>
                          <a:pt x="284" y="232"/>
                        </a:lnTo>
                        <a:lnTo>
                          <a:pt x="284" y="232"/>
                        </a:lnTo>
                        <a:lnTo>
                          <a:pt x="284" y="233"/>
                        </a:lnTo>
                        <a:lnTo>
                          <a:pt x="284" y="232"/>
                        </a:lnTo>
                        <a:lnTo>
                          <a:pt x="284" y="233"/>
                        </a:lnTo>
                        <a:lnTo>
                          <a:pt x="284" y="233"/>
                        </a:lnTo>
                        <a:lnTo>
                          <a:pt x="284" y="233"/>
                        </a:lnTo>
                        <a:lnTo>
                          <a:pt x="284" y="233"/>
                        </a:lnTo>
                        <a:lnTo>
                          <a:pt x="284" y="233"/>
                        </a:lnTo>
                        <a:lnTo>
                          <a:pt x="284" y="233"/>
                        </a:lnTo>
                        <a:lnTo>
                          <a:pt x="284" y="233"/>
                        </a:lnTo>
                        <a:lnTo>
                          <a:pt x="284" y="233"/>
                        </a:lnTo>
                        <a:lnTo>
                          <a:pt x="284" y="233"/>
                        </a:lnTo>
                        <a:lnTo>
                          <a:pt x="284" y="233"/>
                        </a:lnTo>
                        <a:lnTo>
                          <a:pt x="284" y="233"/>
                        </a:lnTo>
                        <a:lnTo>
                          <a:pt x="284" y="233"/>
                        </a:lnTo>
                        <a:lnTo>
                          <a:pt x="284" y="233"/>
                        </a:lnTo>
                        <a:lnTo>
                          <a:pt x="284" y="233"/>
                        </a:lnTo>
                        <a:lnTo>
                          <a:pt x="284" y="233"/>
                        </a:lnTo>
                        <a:lnTo>
                          <a:pt x="284" y="233"/>
                        </a:lnTo>
                        <a:lnTo>
                          <a:pt x="284" y="234"/>
                        </a:lnTo>
                        <a:lnTo>
                          <a:pt x="284" y="234"/>
                        </a:lnTo>
                        <a:lnTo>
                          <a:pt x="284" y="234"/>
                        </a:lnTo>
                        <a:lnTo>
                          <a:pt x="284" y="234"/>
                        </a:lnTo>
                        <a:lnTo>
                          <a:pt x="284" y="234"/>
                        </a:lnTo>
                        <a:lnTo>
                          <a:pt x="284" y="234"/>
                        </a:lnTo>
                        <a:lnTo>
                          <a:pt x="284" y="234"/>
                        </a:lnTo>
                        <a:lnTo>
                          <a:pt x="284" y="234"/>
                        </a:lnTo>
                        <a:lnTo>
                          <a:pt x="284" y="234"/>
                        </a:lnTo>
                        <a:lnTo>
                          <a:pt x="284" y="234"/>
                        </a:lnTo>
                        <a:lnTo>
                          <a:pt x="284" y="234"/>
                        </a:lnTo>
                        <a:lnTo>
                          <a:pt x="284" y="234"/>
                        </a:lnTo>
                        <a:lnTo>
                          <a:pt x="284" y="234"/>
                        </a:lnTo>
                        <a:lnTo>
                          <a:pt x="284" y="235"/>
                        </a:lnTo>
                        <a:lnTo>
                          <a:pt x="284" y="234"/>
                        </a:lnTo>
                        <a:lnTo>
                          <a:pt x="284" y="235"/>
                        </a:lnTo>
                        <a:lnTo>
                          <a:pt x="284" y="235"/>
                        </a:lnTo>
                        <a:lnTo>
                          <a:pt x="284" y="235"/>
                        </a:lnTo>
                        <a:lnTo>
                          <a:pt x="284" y="235"/>
                        </a:lnTo>
                        <a:lnTo>
                          <a:pt x="284" y="235"/>
                        </a:lnTo>
                        <a:lnTo>
                          <a:pt x="284" y="235"/>
                        </a:lnTo>
                        <a:lnTo>
                          <a:pt x="284" y="235"/>
                        </a:lnTo>
                        <a:lnTo>
                          <a:pt x="284" y="235"/>
                        </a:lnTo>
                        <a:lnTo>
                          <a:pt x="284" y="235"/>
                        </a:lnTo>
                        <a:lnTo>
                          <a:pt x="284" y="235"/>
                        </a:lnTo>
                        <a:lnTo>
                          <a:pt x="284" y="235"/>
                        </a:lnTo>
                        <a:lnTo>
                          <a:pt x="284" y="235"/>
                        </a:lnTo>
                        <a:lnTo>
                          <a:pt x="284" y="235"/>
                        </a:lnTo>
                        <a:lnTo>
                          <a:pt x="284" y="235"/>
                        </a:lnTo>
                        <a:lnTo>
                          <a:pt x="284" y="235"/>
                        </a:lnTo>
                        <a:lnTo>
                          <a:pt x="284" y="235"/>
                        </a:lnTo>
                        <a:lnTo>
                          <a:pt x="284" y="236"/>
                        </a:lnTo>
                        <a:lnTo>
                          <a:pt x="284" y="236"/>
                        </a:lnTo>
                        <a:lnTo>
                          <a:pt x="284" y="236"/>
                        </a:lnTo>
                        <a:lnTo>
                          <a:pt x="284" y="236"/>
                        </a:lnTo>
                        <a:lnTo>
                          <a:pt x="284" y="236"/>
                        </a:lnTo>
                        <a:lnTo>
                          <a:pt x="284" y="236"/>
                        </a:lnTo>
                        <a:lnTo>
                          <a:pt x="284" y="236"/>
                        </a:lnTo>
                        <a:lnTo>
                          <a:pt x="284" y="236"/>
                        </a:lnTo>
                        <a:lnTo>
                          <a:pt x="284" y="236"/>
                        </a:lnTo>
                        <a:lnTo>
                          <a:pt x="284" y="236"/>
                        </a:lnTo>
                        <a:lnTo>
                          <a:pt x="284" y="236"/>
                        </a:lnTo>
                        <a:lnTo>
                          <a:pt x="284" y="236"/>
                        </a:lnTo>
                        <a:lnTo>
                          <a:pt x="284" y="236"/>
                        </a:lnTo>
                        <a:lnTo>
                          <a:pt x="284" y="237"/>
                        </a:lnTo>
                        <a:lnTo>
                          <a:pt x="284" y="237"/>
                        </a:lnTo>
                        <a:lnTo>
                          <a:pt x="284" y="237"/>
                        </a:lnTo>
                        <a:lnTo>
                          <a:pt x="284" y="237"/>
                        </a:lnTo>
                        <a:lnTo>
                          <a:pt x="284" y="237"/>
                        </a:lnTo>
                        <a:lnTo>
                          <a:pt x="284" y="237"/>
                        </a:lnTo>
                        <a:lnTo>
                          <a:pt x="284" y="237"/>
                        </a:lnTo>
                        <a:lnTo>
                          <a:pt x="284" y="237"/>
                        </a:lnTo>
                        <a:lnTo>
                          <a:pt x="284" y="237"/>
                        </a:lnTo>
                        <a:lnTo>
                          <a:pt x="284" y="237"/>
                        </a:lnTo>
                        <a:lnTo>
                          <a:pt x="284" y="237"/>
                        </a:lnTo>
                        <a:lnTo>
                          <a:pt x="284" y="237"/>
                        </a:lnTo>
                        <a:lnTo>
                          <a:pt x="284" y="237"/>
                        </a:lnTo>
                        <a:lnTo>
                          <a:pt x="284" y="237"/>
                        </a:lnTo>
                        <a:lnTo>
                          <a:pt x="284" y="238"/>
                        </a:lnTo>
                        <a:lnTo>
                          <a:pt x="284" y="238"/>
                        </a:lnTo>
                        <a:lnTo>
                          <a:pt x="284" y="237"/>
                        </a:lnTo>
                        <a:lnTo>
                          <a:pt x="284" y="238"/>
                        </a:lnTo>
                        <a:lnTo>
                          <a:pt x="284" y="238"/>
                        </a:lnTo>
                        <a:lnTo>
                          <a:pt x="285" y="238"/>
                        </a:lnTo>
                        <a:lnTo>
                          <a:pt x="285" y="238"/>
                        </a:lnTo>
                        <a:lnTo>
                          <a:pt x="285" y="238"/>
                        </a:lnTo>
                        <a:lnTo>
                          <a:pt x="285" y="238"/>
                        </a:lnTo>
                        <a:lnTo>
                          <a:pt x="285" y="238"/>
                        </a:lnTo>
                        <a:lnTo>
                          <a:pt x="285" y="238"/>
                        </a:lnTo>
                        <a:lnTo>
                          <a:pt x="285" y="238"/>
                        </a:lnTo>
                        <a:lnTo>
                          <a:pt x="285" y="238"/>
                        </a:lnTo>
                        <a:lnTo>
                          <a:pt x="285" y="238"/>
                        </a:lnTo>
                        <a:lnTo>
                          <a:pt x="285" y="238"/>
                        </a:lnTo>
                        <a:lnTo>
                          <a:pt x="285" y="238"/>
                        </a:lnTo>
                        <a:lnTo>
                          <a:pt x="285" y="238"/>
                        </a:lnTo>
                        <a:lnTo>
                          <a:pt x="285" y="239"/>
                        </a:lnTo>
                        <a:lnTo>
                          <a:pt x="285" y="238"/>
                        </a:lnTo>
                        <a:lnTo>
                          <a:pt x="285" y="239"/>
                        </a:lnTo>
                        <a:lnTo>
                          <a:pt x="285" y="239"/>
                        </a:lnTo>
                        <a:lnTo>
                          <a:pt x="285" y="239"/>
                        </a:lnTo>
                        <a:lnTo>
                          <a:pt x="285" y="239"/>
                        </a:lnTo>
                        <a:lnTo>
                          <a:pt x="285" y="239"/>
                        </a:lnTo>
                        <a:lnTo>
                          <a:pt x="285" y="239"/>
                        </a:lnTo>
                        <a:lnTo>
                          <a:pt x="285" y="239"/>
                        </a:lnTo>
                        <a:lnTo>
                          <a:pt x="285" y="239"/>
                        </a:lnTo>
                        <a:lnTo>
                          <a:pt x="285" y="239"/>
                        </a:lnTo>
                        <a:lnTo>
                          <a:pt x="285" y="239"/>
                        </a:lnTo>
                        <a:lnTo>
                          <a:pt x="285" y="239"/>
                        </a:lnTo>
                        <a:lnTo>
                          <a:pt x="285" y="239"/>
                        </a:lnTo>
                        <a:lnTo>
                          <a:pt x="285" y="239"/>
                        </a:lnTo>
                        <a:lnTo>
                          <a:pt x="285" y="240"/>
                        </a:lnTo>
                        <a:lnTo>
                          <a:pt x="285" y="239"/>
                        </a:lnTo>
                        <a:lnTo>
                          <a:pt x="285" y="239"/>
                        </a:lnTo>
                        <a:lnTo>
                          <a:pt x="285" y="240"/>
                        </a:lnTo>
                        <a:lnTo>
                          <a:pt x="285" y="240"/>
                        </a:lnTo>
                        <a:lnTo>
                          <a:pt x="285" y="240"/>
                        </a:lnTo>
                        <a:lnTo>
                          <a:pt x="285" y="240"/>
                        </a:lnTo>
                        <a:lnTo>
                          <a:pt x="285" y="240"/>
                        </a:lnTo>
                        <a:lnTo>
                          <a:pt x="285" y="240"/>
                        </a:lnTo>
                        <a:lnTo>
                          <a:pt x="285" y="240"/>
                        </a:lnTo>
                        <a:lnTo>
                          <a:pt x="285" y="240"/>
                        </a:lnTo>
                        <a:lnTo>
                          <a:pt x="285" y="240"/>
                        </a:lnTo>
                        <a:lnTo>
                          <a:pt x="285" y="240"/>
                        </a:lnTo>
                        <a:lnTo>
                          <a:pt x="285" y="240"/>
                        </a:lnTo>
                        <a:lnTo>
                          <a:pt x="285" y="240"/>
                        </a:lnTo>
                        <a:lnTo>
                          <a:pt x="285" y="241"/>
                        </a:lnTo>
                        <a:lnTo>
                          <a:pt x="285" y="240"/>
                        </a:lnTo>
                        <a:lnTo>
                          <a:pt x="285" y="240"/>
                        </a:lnTo>
                        <a:lnTo>
                          <a:pt x="285" y="241"/>
                        </a:lnTo>
                        <a:lnTo>
                          <a:pt x="285" y="241"/>
                        </a:lnTo>
                        <a:lnTo>
                          <a:pt x="285" y="241"/>
                        </a:lnTo>
                        <a:lnTo>
                          <a:pt x="285" y="241"/>
                        </a:lnTo>
                        <a:lnTo>
                          <a:pt x="285" y="241"/>
                        </a:lnTo>
                        <a:lnTo>
                          <a:pt x="285" y="241"/>
                        </a:lnTo>
                        <a:lnTo>
                          <a:pt x="285" y="241"/>
                        </a:lnTo>
                        <a:lnTo>
                          <a:pt x="285" y="241"/>
                        </a:lnTo>
                        <a:lnTo>
                          <a:pt x="285" y="241"/>
                        </a:lnTo>
                        <a:lnTo>
                          <a:pt x="285" y="241"/>
                        </a:lnTo>
                        <a:lnTo>
                          <a:pt x="285" y="241"/>
                        </a:lnTo>
                        <a:lnTo>
                          <a:pt x="285" y="241"/>
                        </a:lnTo>
                        <a:lnTo>
                          <a:pt x="285" y="241"/>
                        </a:lnTo>
                        <a:lnTo>
                          <a:pt x="285" y="241"/>
                        </a:lnTo>
                        <a:lnTo>
                          <a:pt x="285" y="241"/>
                        </a:lnTo>
                        <a:lnTo>
                          <a:pt x="285" y="242"/>
                        </a:lnTo>
                        <a:lnTo>
                          <a:pt x="285" y="241"/>
                        </a:lnTo>
                        <a:lnTo>
                          <a:pt x="285" y="242"/>
                        </a:lnTo>
                        <a:lnTo>
                          <a:pt x="285" y="242"/>
                        </a:lnTo>
                        <a:lnTo>
                          <a:pt x="285" y="242"/>
                        </a:lnTo>
                        <a:lnTo>
                          <a:pt x="285" y="242"/>
                        </a:lnTo>
                        <a:lnTo>
                          <a:pt x="285" y="242"/>
                        </a:lnTo>
                        <a:lnTo>
                          <a:pt x="285" y="242"/>
                        </a:lnTo>
                        <a:lnTo>
                          <a:pt x="285" y="242"/>
                        </a:lnTo>
                        <a:lnTo>
                          <a:pt x="285" y="242"/>
                        </a:lnTo>
                        <a:lnTo>
                          <a:pt x="285" y="242"/>
                        </a:lnTo>
                        <a:lnTo>
                          <a:pt x="285" y="242"/>
                        </a:lnTo>
                        <a:lnTo>
                          <a:pt x="285" y="242"/>
                        </a:lnTo>
                        <a:lnTo>
                          <a:pt x="285" y="243"/>
                        </a:lnTo>
                        <a:lnTo>
                          <a:pt x="285" y="242"/>
                        </a:lnTo>
                        <a:lnTo>
                          <a:pt x="285" y="243"/>
                        </a:lnTo>
                        <a:lnTo>
                          <a:pt x="285" y="242"/>
                        </a:lnTo>
                        <a:lnTo>
                          <a:pt x="285" y="243"/>
                        </a:lnTo>
                        <a:lnTo>
                          <a:pt x="285" y="243"/>
                        </a:lnTo>
                        <a:lnTo>
                          <a:pt x="285" y="243"/>
                        </a:lnTo>
                        <a:lnTo>
                          <a:pt x="285" y="243"/>
                        </a:lnTo>
                        <a:lnTo>
                          <a:pt x="285" y="243"/>
                        </a:lnTo>
                        <a:lnTo>
                          <a:pt x="285" y="243"/>
                        </a:lnTo>
                        <a:lnTo>
                          <a:pt x="285" y="243"/>
                        </a:lnTo>
                        <a:lnTo>
                          <a:pt x="285" y="243"/>
                        </a:lnTo>
                        <a:lnTo>
                          <a:pt x="285" y="243"/>
                        </a:lnTo>
                        <a:lnTo>
                          <a:pt x="285" y="243"/>
                        </a:lnTo>
                        <a:lnTo>
                          <a:pt x="285" y="243"/>
                        </a:lnTo>
                        <a:lnTo>
                          <a:pt x="285" y="243"/>
                        </a:lnTo>
                        <a:lnTo>
                          <a:pt x="285" y="243"/>
                        </a:lnTo>
                        <a:lnTo>
                          <a:pt x="285" y="243"/>
                        </a:lnTo>
                        <a:lnTo>
                          <a:pt x="285" y="243"/>
                        </a:lnTo>
                        <a:lnTo>
                          <a:pt x="285" y="244"/>
                        </a:lnTo>
                        <a:lnTo>
                          <a:pt x="285" y="243"/>
                        </a:lnTo>
                        <a:lnTo>
                          <a:pt x="285" y="243"/>
                        </a:lnTo>
                        <a:lnTo>
                          <a:pt x="285" y="244"/>
                        </a:lnTo>
                        <a:lnTo>
                          <a:pt x="285" y="244"/>
                        </a:lnTo>
                        <a:lnTo>
                          <a:pt x="285" y="244"/>
                        </a:lnTo>
                        <a:lnTo>
                          <a:pt x="285" y="244"/>
                        </a:lnTo>
                        <a:lnTo>
                          <a:pt x="285" y="244"/>
                        </a:lnTo>
                        <a:lnTo>
                          <a:pt x="285" y="244"/>
                        </a:lnTo>
                        <a:lnTo>
                          <a:pt x="285" y="244"/>
                        </a:lnTo>
                        <a:lnTo>
                          <a:pt x="285" y="244"/>
                        </a:lnTo>
                        <a:lnTo>
                          <a:pt x="285" y="244"/>
                        </a:lnTo>
                        <a:lnTo>
                          <a:pt x="285" y="244"/>
                        </a:lnTo>
                        <a:lnTo>
                          <a:pt x="285" y="244"/>
                        </a:lnTo>
                        <a:lnTo>
                          <a:pt x="285" y="244"/>
                        </a:lnTo>
                        <a:lnTo>
                          <a:pt x="285" y="244"/>
                        </a:lnTo>
                        <a:lnTo>
                          <a:pt x="286" y="244"/>
                        </a:lnTo>
                        <a:lnTo>
                          <a:pt x="286" y="244"/>
                        </a:lnTo>
                        <a:lnTo>
                          <a:pt x="286" y="245"/>
                        </a:lnTo>
                        <a:lnTo>
                          <a:pt x="286" y="244"/>
                        </a:lnTo>
                        <a:lnTo>
                          <a:pt x="286" y="245"/>
                        </a:lnTo>
                        <a:lnTo>
                          <a:pt x="286" y="245"/>
                        </a:lnTo>
                        <a:lnTo>
                          <a:pt x="286" y="245"/>
                        </a:lnTo>
                        <a:lnTo>
                          <a:pt x="286" y="245"/>
                        </a:lnTo>
                        <a:lnTo>
                          <a:pt x="286" y="245"/>
                        </a:lnTo>
                        <a:lnTo>
                          <a:pt x="286" y="245"/>
                        </a:lnTo>
                        <a:lnTo>
                          <a:pt x="286" y="245"/>
                        </a:lnTo>
                        <a:lnTo>
                          <a:pt x="286" y="245"/>
                        </a:lnTo>
                        <a:lnTo>
                          <a:pt x="286" y="245"/>
                        </a:lnTo>
                        <a:lnTo>
                          <a:pt x="286" y="245"/>
                        </a:lnTo>
                        <a:lnTo>
                          <a:pt x="286" y="245"/>
                        </a:lnTo>
                        <a:lnTo>
                          <a:pt x="286" y="245"/>
                        </a:lnTo>
                        <a:lnTo>
                          <a:pt x="286" y="245"/>
                        </a:lnTo>
                        <a:lnTo>
                          <a:pt x="286" y="246"/>
                        </a:lnTo>
                        <a:lnTo>
                          <a:pt x="286" y="245"/>
                        </a:lnTo>
                        <a:lnTo>
                          <a:pt x="286" y="246"/>
                        </a:lnTo>
                        <a:lnTo>
                          <a:pt x="286" y="246"/>
                        </a:lnTo>
                        <a:lnTo>
                          <a:pt x="286" y="246"/>
                        </a:lnTo>
                        <a:lnTo>
                          <a:pt x="286" y="246"/>
                        </a:lnTo>
                        <a:lnTo>
                          <a:pt x="286" y="246"/>
                        </a:lnTo>
                        <a:lnTo>
                          <a:pt x="286" y="246"/>
                        </a:lnTo>
                        <a:lnTo>
                          <a:pt x="286" y="246"/>
                        </a:lnTo>
                        <a:lnTo>
                          <a:pt x="286" y="246"/>
                        </a:lnTo>
                        <a:lnTo>
                          <a:pt x="286" y="246"/>
                        </a:lnTo>
                        <a:lnTo>
                          <a:pt x="286" y="246"/>
                        </a:lnTo>
                        <a:lnTo>
                          <a:pt x="286" y="246"/>
                        </a:lnTo>
                        <a:lnTo>
                          <a:pt x="286" y="246"/>
                        </a:lnTo>
                        <a:lnTo>
                          <a:pt x="286" y="246"/>
                        </a:lnTo>
                        <a:lnTo>
                          <a:pt x="286" y="246"/>
                        </a:lnTo>
                        <a:lnTo>
                          <a:pt x="286" y="246"/>
                        </a:lnTo>
                        <a:lnTo>
                          <a:pt x="286" y="246"/>
                        </a:lnTo>
                        <a:lnTo>
                          <a:pt x="286" y="247"/>
                        </a:lnTo>
                        <a:lnTo>
                          <a:pt x="286" y="247"/>
                        </a:lnTo>
                        <a:lnTo>
                          <a:pt x="286" y="247"/>
                        </a:lnTo>
                        <a:lnTo>
                          <a:pt x="286" y="247"/>
                        </a:lnTo>
                        <a:lnTo>
                          <a:pt x="286" y="247"/>
                        </a:lnTo>
                        <a:lnTo>
                          <a:pt x="286" y="247"/>
                        </a:lnTo>
                        <a:lnTo>
                          <a:pt x="286" y="247"/>
                        </a:lnTo>
                        <a:lnTo>
                          <a:pt x="286" y="247"/>
                        </a:lnTo>
                        <a:lnTo>
                          <a:pt x="286" y="247"/>
                        </a:lnTo>
                        <a:lnTo>
                          <a:pt x="286" y="247"/>
                        </a:lnTo>
                        <a:lnTo>
                          <a:pt x="286" y="247"/>
                        </a:lnTo>
                        <a:lnTo>
                          <a:pt x="286" y="247"/>
                        </a:lnTo>
                        <a:lnTo>
                          <a:pt x="286" y="247"/>
                        </a:lnTo>
                        <a:lnTo>
                          <a:pt x="286" y="247"/>
                        </a:lnTo>
                        <a:lnTo>
                          <a:pt x="286" y="247"/>
                        </a:lnTo>
                        <a:lnTo>
                          <a:pt x="286" y="248"/>
                        </a:lnTo>
                        <a:lnTo>
                          <a:pt x="286" y="247"/>
                        </a:lnTo>
                        <a:lnTo>
                          <a:pt x="286" y="248"/>
                        </a:lnTo>
                        <a:lnTo>
                          <a:pt x="286" y="247"/>
                        </a:lnTo>
                        <a:lnTo>
                          <a:pt x="286" y="248"/>
                        </a:lnTo>
                        <a:lnTo>
                          <a:pt x="286" y="248"/>
                        </a:lnTo>
                        <a:lnTo>
                          <a:pt x="286" y="248"/>
                        </a:lnTo>
                        <a:lnTo>
                          <a:pt x="286" y="248"/>
                        </a:lnTo>
                        <a:lnTo>
                          <a:pt x="286" y="248"/>
                        </a:lnTo>
                        <a:lnTo>
                          <a:pt x="286" y="248"/>
                        </a:lnTo>
                        <a:lnTo>
                          <a:pt x="286" y="248"/>
                        </a:lnTo>
                        <a:lnTo>
                          <a:pt x="286" y="248"/>
                        </a:lnTo>
                        <a:lnTo>
                          <a:pt x="286" y="248"/>
                        </a:lnTo>
                        <a:lnTo>
                          <a:pt x="286" y="248"/>
                        </a:lnTo>
                        <a:lnTo>
                          <a:pt x="286" y="248"/>
                        </a:lnTo>
                        <a:lnTo>
                          <a:pt x="286" y="248"/>
                        </a:lnTo>
                        <a:lnTo>
                          <a:pt x="286" y="248"/>
                        </a:lnTo>
                        <a:lnTo>
                          <a:pt x="286" y="248"/>
                        </a:lnTo>
                        <a:lnTo>
                          <a:pt x="286" y="248"/>
                        </a:lnTo>
                        <a:lnTo>
                          <a:pt x="286" y="248"/>
                        </a:lnTo>
                        <a:lnTo>
                          <a:pt x="286" y="248"/>
                        </a:lnTo>
                        <a:lnTo>
                          <a:pt x="286" y="248"/>
                        </a:lnTo>
                        <a:lnTo>
                          <a:pt x="286" y="249"/>
                        </a:lnTo>
                        <a:lnTo>
                          <a:pt x="286" y="249"/>
                        </a:lnTo>
                        <a:lnTo>
                          <a:pt x="286" y="249"/>
                        </a:lnTo>
                        <a:lnTo>
                          <a:pt x="286" y="249"/>
                        </a:lnTo>
                        <a:lnTo>
                          <a:pt x="286" y="249"/>
                        </a:lnTo>
                        <a:lnTo>
                          <a:pt x="286" y="249"/>
                        </a:lnTo>
                        <a:lnTo>
                          <a:pt x="286" y="249"/>
                        </a:lnTo>
                        <a:lnTo>
                          <a:pt x="286" y="249"/>
                        </a:lnTo>
                        <a:lnTo>
                          <a:pt x="286" y="249"/>
                        </a:lnTo>
                        <a:lnTo>
                          <a:pt x="286" y="249"/>
                        </a:lnTo>
                        <a:lnTo>
                          <a:pt x="286" y="249"/>
                        </a:lnTo>
                        <a:lnTo>
                          <a:pt x="286" y="249"/>
                        </a:lnTo>
                        <a:lnTo>
                          <a:pt x="286" y="249"/>
                        </a:lnTo>
                        <a:lnTo>
                          <a:pt x="286" y="249"/>
                        </a:lnTo>
                        <a:lnTo>
                          <a:pt x="286" y="249"/>
                        </a:lnTo>
                        <a:lnTo>
                          <a:pt x="286" y="249"/>
                        </a:lnTo>
                        <a:lnTo>
                          <a:pt x="286" y="249"/>
                        </a:lnTo>
                        <a:lnTo>
                          <a:pt x="286" y="249"/>
                        </a:lnTo>
                        <a:lnTo>
                          <a:pt x="286" y="249"/>
                        </a:lnTo>
                        <a:lnTo>
                          <a:pt x="286" y="250"/>
                        </a:lnTo>
                        <a:lnTo>
                          <a:pt x="286" y="250"/>
                        </a:lnTo>
                        <a:lnTo>
                          <a:pt x="286" y="250"/>
                        </a:lnTo>
                        <a:lnTo>
                          <a:pt x="286" y="250"/>
                        </a:lnTo>
                        <a:lnTo>
                          <a:pt x="286" y="250"/>
                        </a:lnTo>
                        <a:lnTo>
                          <a:pt x="286" y="250"/>
                        </a:lnTo>
                        <a:lnTo>
                          <a:pt x="286" y="250"/>
                        </a:lnTo>
                        <a:lnTo>
                          <a:pt x="287" y="250"/>
                        </a:lnTo>
                        <a:lnTo>
                          <a:pt x="287" y="250"/>
                        </a:lnTo>
                        <a:lnTo>
                          <a:pt x="287" y="250"/>
                        </a:lnTo>
                        <a:lnTo>
                          <a:pt x="287" y="250"/>
                        </a:lnTo>
                        <a:lnTo>
                          <a:pt x="287" y="250"/>
                        </a:lnTo>
                        <a:lnTo>
                          <a:pt x="287" y="250"/>
                        </a:lnTo>
                        <a:lnTo>
                          <a:pt x="287" y="250"/>
                        </a:lnTo>
                        <a:lnTo>
                          <a:pt x="287" y="250"/>
                        </a:lnTo>
                        <a:lnTo>
                          <a:pt x="287" y="250"/>
                        </a:lnTo>
                        <a:lnTo>
                          <a:pt x="287" y="250"/>
                        </a:lnTo>
                        <a:lnTo>
                          <a:pt x="287" y="251"/>
                        </a:lnTo>
                        <a:lnTo>
                          <a:pt x="287" y="251"/>
                        </a:lnTo>
                        <a:lnTo>
                          <a:pt x="287" y="251"/>
                        </a:lnTo>
                        <a:lnTo>
                          <a:pt x="287" y="251"/>
                        </a:lnTo>
                        <a:lnTo>
                          <a:pt x="287" y="251"/>
                        </a:lnTo>
                        <a:lnTo>
                          <a:pt x="287" y="251"/>
                        </a:lnTo>
                        <a:lnTo>
                          <a:pt x="287" y="251"/>
                        </a:lnTo>
                        <a:lnTo>
                          <a:pt x="287" y="251"/>
                        </a:lnTo>
                        <a:lnTo>
                          <a:pt x="287" y="251"/>
                        </a:lnTo>
                        <a:lnTo>
                          <a:pt x="287" y="251"/>
                        </a:lnTo>
                        <a:lnTo>
                          <a:pt x="287" y="251"/>
                        </a:lnTo>
                        <a:lnTo>
                          <a:pt x="287" y="251"/>
                        </a:lnTo>
                        <a:lnTo>
                          <a:pt x="287" y="251"/>
                        </a:lnTo>
                        <a:lnTo>
                          <a:pt x="287" y="251"/>
                        </a:lnTo>
                        <a:lnTo>
                          <a:pt x="287" y="251"/>
                        </a:lnTo>
                        <a:lnTo>
                          <a:pt x="287" y="251"/>
                        </a:lnTo>
                        <a:lnTo>
                          <a:pt x="287" y="252"/>
                        </a:lnTo>
                        <a:lnTo>
                          <a:pt x="287" y="252"/>
                        </a:lnTo>
                        <a:lnTo>
                          <a:pt x="287" y="251"/>
                        </a:lnTo>
                        <a:lnTo>
                          <a:pt x="287" y="252"/>
                        </a:lnTo>
                        <a:lnTo>
                          <a:pt x="287" y="252"/>
                        </a:lnTo>
                        <a:lnTo>
                          <a:pt x="287" y="252"/>
                        </a:lnTo>
                        <a:lnTo>
                          <a:pt x="287" y="252"/>
                        </a:lnTo>
                        <a:lnTo>
                          <a:pt x="287" y="252"/>
                        </a:lnTo>
                        <a:lnTo>
                          <a:pt x="287" y="252"/>
                        </a:lnTo>
                        <a:lnTo>
                          <a:pt x="287" y="252"/>
                        </a:lnTo>
                        <a:lnTo>
                          <a:pt x="287" y="252"/>
                        </a:lnTo>
                        <a:lnTo>
                          <a:pt x="287" y="252"/>
                        </a:lnTo>
                        <a:lnTo>
                          <a:pt x="287" y="252"/>
                        </a:lnTo>
                        <a:lnTo>
                          <a:pt x="287" y="252"/>
                        </a:lnTo>
                        <a:lnTo>
                          <a:pt x="287" y="252"/>
                        </a:lnTo>
                        <a:lnTo>
                          <a:pt x="287" y="252"/>
                        </a:lnTo>
                        <a:lnTo>
                          <a:pt x="287" y="252"/>
                        </a:lnTo>
                        <a:lnTo>
                          <a:pt x="287" y="252"/>
                        </a:lnTo>
                        <a:lnTo>
                          <a:pt x="287" y="252"/>
                        </a:lnTo>
                        <a:lnTo>
                          <a:pt x="287" y="253"/>
                        </a:lnTo>
                        <a:lnTo>
                          <a:pt x="287" y="252"/>
                        </a:lnTo>
                        <a:lnTo>
                          <a:pt x="287" y="253"/>
                        </a:lnTo>
                        <a:lnTo>
                          <a:pt x="287" y="252"/>
                        </a:lnTo>
                        <a:lnTo>
                          <a:pt x="287" y="253"/>
                        </a:lnTo>
                        <a:lnTo>
                          <a:pt x="287" y="253"/>
                        </a:lnTo>
                        <a:lnTo>
                          <a:pt x="287" y="253"/>
                        </a:lnTo>
                        <a:lnTo>
                          <a:pt x="287" y="253"/>
                        </a:lnTo>
                        <a:lnTo>
                          <a:pt x="287" y="253"/>
                        </a:lnTo>
                        <a:lnTo>
                          <a:pt x="287" y="253"/>
                        </a:lnTo>
                        <a:lnTo>
                          <a:pt x="287" y="253"/>
                        </a:lnTo>
                        <a:lnTo>
                          <a:pt x="287" y="253"/>
                        </a:lnTo>
                        <a:lnTo>
                          <a:pt x="287" y="253"/>
                        </a:lnTo>
                        <a:lnTo>
                          <a:pt x="287" y="253"/>
                        </a:lnTo>
                        <a:lnTo>
                          <a:pt x="287" y="253"/>
                        </a:lnTo>
                        <a:lnTo>
                          <a:pt x="287" y="253"/>
                        </a:lnTo>
                        <a:lnTo>
                          <a:pt x="287" y="253"/>
                        </a:lnTo>
                        <a:lnTo>
                          <a:pt x="287" y="253"/>
                        </a:lnTo>
                        <a:lnTo>
                          <a:pt x="287" y="253"/>
                        </a:lnTo>
                        <a:lnTo>
                          <a:pt x="287" y="253"/>
                        </a:lnTo>
                        <a:lnTo>
                          <a:pt x="287" y="253"/>
                        </a:lnTo>
                        <a:lnTo>
                          <a:pt x="287" y="253"/>
                        </a:lnTo>
                        <a:lnTo>
                          <a:pt x="287" y="254"/>
                        </a:lnTo>
                        <a:lnTo>
                          <a:pt x="287" y="253"/>
                        </a:lnTo>
                        <a:lnTo>
                          <a:pt x="287" y="254"/>
                        </a:lnTo>
                        <a:lnTo>
                          <a:pt x="287" y="254"/>
                        </a:lnTo>
                        <a:lnTo>
                          <a:pt x="287" y="254"/>
                        </a:lnTo>
                        <a:lnTo>
                          <a:pt x="287" y="254"/>
                        </a:lnTo>
                        <a:lnTo>
                          <a:pt x="287" y="254"/>
                        </a:lnTo>
                        <a:lnTo>
                          <a:pt x="287" y="254"/>
                        </a:lnTo>
                        <a:lnTo>
                          <a:pt x="287" y="254"/>
                        </a:lnTo>
                        <a:lnTo>
                          <a:pt x="287" y="254"/>
                        </a:lnTo>
                        <a:lnTo>
                          <a:pt x="287" y="254"/>
                        </a:lnTo>
                        <a:lnTo>
                          <a:pt x="287" y="254"/>
                        </a:lnTo>
                        <a:lnTo>
                          <a:pt x="287" y="254"/>
                        </a:lnTo>
                        <a:lnTo>
                          <a:pt x="287" y="254"/>
                        </a:lnTo>
                        <a:lnTo>
                          <a:pt x="287" y="254"/>
                        </a:lnTo>
                        <a:lnTo>
                          <a:pt x="287" y="254"/>
                        </a:lnTo>
                        <a:lnTo>
                          <a:pt x="287" y="254"/>
                        </a:lnTo>
                        <a:lnTo>
                          <a:pt x="287" y="254"/>
                        </a:lnTo>
                        <a:lnTo>
                          <a:pt x="287" y="254"/>
                        </a:lnTo>
                        <a:lnTo>
                          <a:pt x="287" y="254"/>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7" y="255"/>
                        </a:lnTo>
                        <a:lnTo>
                          <a:pt x="288" y="255"/>
                        </a:lnTo>
                        <a:lnTo>
                          <a:pt x="288" y="255"/>
                        </a:lnTo>
                        <a:lnTo>
                          <a:pt x="288" y="256"/>
                        </a:lnTo>
                        <a:lnTo>
                          <a:pt x="288" y="256"/>
                        </a:lnTo>
                        <a:lnTo>
                          <a:pt x="288" y="256"/>
                        </a:lnTo>
                        <a:lnTo>
                          <a:pt x="288" y="256"/>
                        </a:lnTo>
                        <a:lnTo>
                          <a:pt x="288" y="256"/>
                        </a:lnTo>
                        <a:lnTo>
                          <a:pt x="288" y="256"/>
                        </a:lnTo>
                        <a:lnTo>
                          <a:pt x="288" y="256"/>
                        </a:lnTo>
                        <a:lnTo>
                          <a:pt x="288" y="256"/>
                        </a:lnTo>
                        <a:lnTo>
                          <a:pt x="288" y="256"/>
                        </a:lnTo>
                        <a:lnTo>
                          <a:pt x="288" y="256"/>
                        </a:lnTo>
                        <a:lnTo>
                          <a:pt x="288" y="256"/>
                        </a:lnTo>
                        <a:lnTo>
                          <a:pt x="288" y="256"/>
                        </a:lnTo>
                        <a:lnTo>
                          <a:pt x="288" y="256"/>
                        </a:lnTo>
                        <a:lnTo>
                          <a:pt x="288" y="256"/>
                        </a:lnTo>
                        <a:lnTo>
                          <a:pt x="288" y="256"/>
                        </a:lnTo>
                        <a:lnTo>
                          <a:pt x="288" y="257"/>
                        </a:lnTo>
                        <a:lnTo>
                          <a:pt x="288" y="256"/>
                        </a:lnTo>
                        <a:lnTo>
                          <a:pt x="288" y="256"/>
                        </a:lnTo>
                        <a:lnTo>
                          <a:pt x="288" y="256"/>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7"/>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8"/>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59"/>
                        </a:lnTo>
                        <a:lnTo>
                          <a:pt x="288" y="260"/>
                        </a:lnTo>
                        <a:lnTo>
                          <a:pt x="288" y="259"/>
                        </a:lnTo>
                        <a:lnTo>
                          <a:pt x="288" y="260"/>
                        </a:lnTo>
                        <a:lnTo>
                          <a:pt x="288" y="260"/>
                        </a:lnTo>
                        <a:lnTo>
                          <a:pt x="288" y="260"/>
                        </a:lnTo>
                        <a:lnTo>
                          <a:pt x="288" y="260"/>
                        </a:lnTo>
                        <a:lnTo>
                          <a:pt x="288" y="260"/>
                        </a:lnTo>
                        <a:lnTo>
                          <a:pt x="288" y="260"/>
                        </a:lnTo>
                        <a:lnTo>
                          <a:pt x="288" y="260"/>
                        </a:lnTo>
                        <a:lnTo>
                          <a:pt x="289" y="260"/>
                        </a:lnTo>
                        <a:lnTo>
                          <a:pt x="289" y="260"/>
                        </a:lnTo>
                        <a:lnTo>
                          <a:pt x="289" y="260"/>
                        </a:lnTo>
                        <a:lnTo>
                          <a:pt x="289" y="260"/>
                        </a:lnTo>
                        <a:lnTo>
                          <a:pt x="289" y="260"/>
                        </a:lnTo>
                        <a:lnTo>
                          <a:pt x="289" y="260"/>
                        </a:lnTo>
                        <a:lnTo>
                          <a:pt x="289" y="260"/>
                        </a:lnTo>
                        <a:lnTo>
                          <a:pt x="289" y="260"/>
                        </a:lnTo>
                        <a:lnTo>
                          <a:pt x="289" y="260"/>
                        </a:lnTo>
                        <a:lnTo>
                          <a:pt x="289" y="260"/>
                        </a:lnTo>
                        <a:lnTo>
                          <a:pt x="289" y="260"/>
                        </a:lnTo>
                        <a:lnTo>
                          <a:pt x="289" y="260"/>
                        </a:lnTo>
                        <a:lnTo>
                          <a:pt x="289" y="260"/>
                        </a:lnTo>
                        <a:lnTo>
                          <a:pt x="289" y="260"/>
                        </a:lnTo>
                        <a:lnTo>
                          <a:pt x="289" y="260"/>
                        </a:lnTo>
                        <a:lnTo>
                          <a:pt x="289" y="260"/>
                        </a:lnTo>
                        <a:lnTo>
                          <a:pt x="289" y="260"/>
                        </a:lnTo>
                        <a:lnTo>
                          <a:pt x="289" y="261"/>
                        </a:lnTo>
                        <a:lnTo>
                          <a:pt x="289" y="260"/>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1"/>
                        </a:lnTo>
                        <a:lnTo>
                          <a:pt x="289" y="262"/>
                        </a:lnTo>
                        <a:lnTo>
                          <a:pt x="289" y="261"/>
                        </a:lnTo>
                        <a:lnTo>
                          <a:pt x="289" y="261"/>
                        </a:lnTo>
                        <a:lnTo>
                          <a:pt x="289" y="262"/>
                        </a:lnTo>
                        <a:lnTo>
                          <a:pt x="289" y="261"/>
                        </a:lnTo>
                        <a:lnTo>
                          <a:pt x="289" y="262"/>
                        </a:lnTo>
                        <a:lnTo>
                          <a:pt x="289" y="262"/>
                        </a:lnTo>
                        <a:lnTo>
                          <a:pt x="289" y="262"/>
                        </a:lnTo>
                        <a:lnTo>
                          <a:pt x="289" y="262"/>
                        </a:lnTo>
                        <a:lnTo>
                          <a:pt x="289" y="262"/>
                        </a:lnTo>
                        <a:lnTo>
                          <a:pt x="289" y="262"/>
                        </a:lnTo>
                        <a:lnTo>
                          <a:pt x="289" y="262"/>
                        </a:lnTo>
                        <a:lnTo>
                          <a:pt x="289" y="262"/>
                        </a:lnTo>
                        <a:lnTo>
                          <a:pt x="289" y="262"/>
                        </a:lnTo>
                        <a:lnTo>
                          <a:pt x="289" y="262"/>
                        </a:lnTo>
                        <a:lnTo>
                          <a:pt x="289" y="262"/>
                        </a:lnTo>
                        <a:lnTo>
                          <a:pt x="289" y="262"/>
                        </a:lnTo>
                        <a:lnTo>
                          <a:pt x="289" y="262"/>
                        </a:lnTo>
                        <a:lnTo>
                          <a:pt x="289" y="262"/>
                        </a:lnTo>
                        <a:lnTo>
                          <a:pt x="289" y="262"/>
                        </a:lnTo>
                        <a:lnTo>
                          <a:pt x="289" y="262"/>
                        </a:lnTo>
                        <a:lnTo>
                          <a:pt x="289" y="262"/>
                        </a:lnTo>
                        <a:lnTo>
                          <a:pt x="289" y="262"/>
                        </a:lnTo>
                        <a:lnTo>
                          <a:pt x="289" y="262"/>
                        </a:lnTo>
                        <a:lnTo>
                          <a:pt x="289" y="262"/>
                        </a:lnTo>
                        <a:lnTo>
                          <a:pt x="289" y="263"/>
                        </a:lnTo>
                        <a:lnTo>
                          <a:pt x="289" y="262"/>
                        </a:lnTo>
                        <a:lnTo>
                          <a:pt x="289" y="263"/>
                        </a:lnTo>
                        <a:lnTo>
                          <a:pt x="289" y="262"/>
                        </a:lnTo>
                        <a:lnTo>
                          <a:pt x="289" y="262"/>
                        </a:lnTo>
                        <a:lnTo>
                          <a:pt x="289" y="263"/>
                        </a:lnTo>
                        <a:lnTo>
                          <a:pt x="289" y="262"/>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3"/>
                        </a:lnTo>
                        <a:lnTo>
                          <a:pt x="289" y="264"/>
                        </a:lnTo>
                        <a:lnTo>
                          <a:pt x="289" y="264"/>
                        </a:lnTo>
                        <a:lnTo>
                          <a:pt x="289" y="264"/>
                        </a:lnTo>
                        <a:lnTo>
                          <a:pt x="289" y="264"/>
                        </a:lnTo>
                        <a:lnTo>
                          <a:pt x="289" y="264"/>
                        </a:lnTo>
                        <a:lnTo>
                          <a:pt x="289"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4"/>
                        </a:lnTo>
                        <a:lnTo>
                          <a:pt x="290" y="265"/>
                        </a:lnTo>
                        <a:lnTo>
                          <a:pt x="290" y="264"/>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5"/>
                        </a:lnTo>
                        <a:lnTo>
                          <a:pt x="290" y="266"/>
                        </a:lnTo>
                        <a:lnTo>
                          <a:pt x="290" y="265"/>
                        </a:lnTo>
                        <a:lnTo>
                          <a:pt x="290" y="266"/>
                        </a:lnTo>
                        <a:lnTo>
                          <a:pt x="290" y="265"/>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6"/>
                        </a:lnTo>
                        <a:lnTo>
                          <a:pt x="290" y="267"/>
                        </a:lnTo>
                        <a:lnTo>
                          <a:pt x="290" y="266"/>
                        </a:lnTo>
                        <a:lnTo>
                          <a:pt x="290" y="266"/>
                        </a:lnTo>
                        <a:lnTo>
                          <a:pt x="290" y="267"/>
                        </a:lnTo>
                        <a:lnTo>
                          <a:pt x="290" y="266"/>
                        </a:lnTo>
                        <a:lnTo>
                          <a:pt x="291" y="266"/>
                        </a:lnTo>
                        <a:lnTo>
                          <a:pt x="291" y="266"/>
                        </a:lnTo>
                        <a:lnTo>
                          <a:pt x="291" y="266"/>
                        </a:lnTo>
                        <a:lnTo>
                          <a:pt x="291" y="266"/>
                        </a:lnTo>
                        <a:lnTo>
                          <a:pt x="291" y="267"/>
                        </a:lnTo>
                        <a:lnTo>
                          <a:pt x="291" y="267"/>
                        </a:lnTo>
                        <a:lnTo>
                          <a:pt x="291" y="266"/>
                        </a:lnTo>
                        <a:lnTo>
                          <a:pt x="291" y="267"/>
                        </a:lnTo>
                        <a:lnTo>
                          <a:pt x="291" y="266"/>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7"/>
                        </a:lnTo>
                        <a:lnTo>
                          <a:pt x="291" y="268"/>
                        </a:lnTo>
                        <a:lnTo>
                          <a:pt x="291" y="267"/>
                        </a:lnTo>
                        <a:lnTo>
                          <a:pt x="291" y="267"/>
                        </a:lnTo>
                        <a:lnTo>
                          <a:pt x="291" y="267"/>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8"/>
                        </a:lnTo>
                        <a:lnTo>
                          <a:pt x="291" y="269"/>
                        </a:lnTo>
                        <a:lnTo>
                          <a:pt x="291" y="268"/>
                        </a:lnTo>
                        <a:lnTo>
                          <a:pt x="291" y="268"/>
                        </a:lnTo>
                        <a:lnTo>
                          <a:pt x="291" y="268"/>
                        </a:lnTo>
                        <a:lnTo>
                          <a:pt x="291" y="269"/>
                        </a:lnTo>
                        <a:lnTo>
                          <a:pt x="291" y="268"/>
                        </a:lnTo>
                        <a:lnTo>
                          <a:pt x="291" y="269"/>
                        </a:lnTo>
                        <a:lnTo>
                          <a:pt x="291" y="269"/>
                        </a:lnTo>
                        <a:lnTo>
                          <a:pt x="292" y="268"/>
                        </a:lnTo>
                        <a:lnTo>
                          <a:pt x="292" y="268"/>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69"/>
                        </a:lnTo>
                        <a:lnTo>
                          <a:pt x="292" y="270"/>
                        </a:lnTo>
                        <a:lnTo>
                          <a:pt x="292" y="270"/>
                        </a:lnTo>
                        <a:lnTo>
                          <a:pt x="292" y="270"/>
                        </a:lnTo>
                        <a:lnTo>
                          <a:pt x="292" y="270"/>
                        </a:lnTo>
                        <a:lnTo>
                          <a:pt x="292" y="269"/>
                        </a:lnTo>
                        <a:lnTo>
                          <a:pt x="292" y="270"/>
                        </a:lnTo>
                        <a:lnTo>
                          <a:pt x="292" y="270"/>
                        </a:lnTo>
                        <a:lnTo>
                          <a:pt x="292" y="270"/>
                        </a:lnTo>
                        <a:lnTo>
                          <a:pt x="292" y="270"/>
                        </a:lnTo>
                        <a:lnTo>
                          <a:pt x="292" y="270"/>
                        </a:lnTo>
                        <a:lnTo>
                          <a:pt x="292" y="270"/>
                        </a:lnTo>
                        <a:lnTo>
                          <a:pt x="292" y="270"/>
                        </a:lnTo>
                        <a:lnTo>
                          <a:pt x="292" y="269"/>
                        </a:lnTo>
                        <a:lnTo>
                          <a:pt x="292" y="269"/>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2" y="270"/>
                        </a:lnTo>
                        <a:lnTo>
                          <a:pt x="293" y="270"/>
                        </a:lnTo>
                        <a:lnTo>
                          <a:pt x="293" y="270"/>
                        </a:lnTo>
                        <a:lnTo>
                          <a:pt x="293" y="270"/>
                        </a:lnTo>
                        <a:lnTo>
                          <a:pt x="293" y="271"/>
                        </a:lnTo>
                        <a:lnTo>
                          <a:pt x="293" y="271"/>
                        </a:lnTo>
                        <a:lnTo>
                          <a:pt x="293" y="270"/>
                        </a:lnTo>
                        <a:lnTo>
                          <a:pt x="293" y="271"/>
                        </a:lnTo>
                        <a:lnTo>
                          <a:pt x="293" y="270"/>
                        </a:lnTo>
                        <a:lnTo>
                          <a:pt x="293" y="270"/>
                        </a:lnTo>
                        <a:lnTo>
                          <a:pt x="293" y="270"/>
                        </a:lnTo>
                        <a:lnTo>
                          <a:pt x="293" y="271"/>
                        </a:lnTo>
                        <a:lnTo>
                          <a:pt x="293" y="270"/>
                        </a:lnTo>
                        <a:lnTo>
                          <a:pt x="293" y="271"/>
                        </a:lnTo>
                        <a:lnTo>
                          <a:pt x="293" y="270"/>
                        </a:lnTo>
                        <a:lnTo>
                          <a:pt x="293" y="271"/>
                        </a:lnTo>
                        <a:lnTo>
                          <a:pt x="293" y="270"/>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1"/>
                        </a:lnTo>
                        <a:lnTo>
                          <a:pt x="293" y="272"/>
                        </a:lnTo>
                        <a:lnTo>
                          <a:pt x="293" y="271"/>
                        </a:lnTo>
                        <a:lnTo>
                          <a:pt x="293" y="271"/>
                        </a:lnTo>
                        <a:lnTo>
                          <a:pt x="293" y="272"/>
                        </a:lnTo>
                        <a:lnTo>
                          <a:pt x="293" y="271"/>
                        </a:lnTo>
                        <a:lnTo>
                          <a:pt x="293" y="271"/>
                        </a:lnTo>
                        <a:lnTo>
                          <a:pt x="293" y="271"/>
                        </a:lnTo>
                        <a:lnTo>
                          <a:pt x="293" y="271"/>
                        </a:lnTo>
                        <a:lnTo>
                          <a:pt x="293" y="271"/>
                        </a:lnTo>
                        <a:lnTo>
                          <a:pt x="293" y="271"/>
                        </a:lnTo>
                        <a:lnTo>
                          <a:pt x="293" y="272"/>
                        </a:lnTo>
                        <a:lnTo>
                          <a:pt x="293" y="271"/>
                        </a:lnTo>
                        <a:lnTo>
                          <a:pt x="293" y="272"/>
                        </a:lnTo>
                        <a:lnTo>
                          <a:pt x="293" y="271"/>
                        </a:lnTo>
                        <a:lnTo>
                          <a:pt x="293" y="271"/>
                        </a:lnTo>
                        <a:lnTo>
                          <a:pt x="293" y="272"/>
                        </a:lnTo>
                        <a:lnTo>
                          <a:pt x="293" y="272"/>
                        </a:lnTo>
                        <a:lnTo>
                          <a:pt x="293" y="272"/>
                        </a:lnTo>
                        <a:lnTo>
                          <a:pt x="293" y="272"/>
                        </a:lnTo>
                        <a:lnTo>
                          <a:pt x="293" y="272"/>
                        </a:lnTo>
                        <a:lnTo>
                          <a:pt x="294" y="272"/>
                        </a:lnTo>
                        <a:lnTo>
                          <a:pt x="294" y="271"/>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3"/>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2"/>
                        </a:lnTo>
                        <a:lnTo>
                          <a:pt x="294" y="273"/>
                        </a:lnTo>
                        <a:lnTo>
                          <a:pt x="294" y="273"/>
                        </a:lnTo>
                        <a:lnTo>
                          <a:pt x="294" y="272"/>
                        </a:lnTo>
                        <a:lnTo>
                          <a:pt x="294" y="273"/>
                        </a:lnTo>
                        <a:lnTo>
                          <a:pt x="294" y="273"/>
                        </a:lnTo>
                        <a:lnTo>
                          <a:pt x="294" y="273"/>
                        </a:lnTo>
                        <a:lnTo>
                          <a:pt x="294" y="273"/>
                        </a:lnTo>
                        <a:lnTo>
                          <a:pt x="294" y="273"/>
                        </a:lnTo>
                        <a:lnTo>
                          <a:pt x="294" y="272"/>
                        </a:lnTo>
                        <a:lnTo>
                          <a:pt x="295" y="272"/>
                        </a:lnTo>
                        <a:lnTo>
                          <a:pt x="295" y="273"/>
                        </a:lnTo>
                        <a:lnTo>
                          <a:pt x="295" y="272"/>
                        </a:lnTo>
                        <a:lnTo>
                          <a:pt x="295" y="272"/>
                        </a:lnTo>
                        <a:lnTo>
                          <a:pt x="295" y="272"/>
                        </a:lnTo>
                        <a:lnTo>
                          <a:pt x="295" y="273"/>
                        </a:lnTo>
                        <a:lnTo>
                          <a:pt x="295" y="273"/>
                        </a:lnTo>
                        <a:lnTo>
                          <a:pt x="295" y="273"/>
                        </a:lnTo>
                        <a:lnTo>
                          <a:pt x="295" y="272"/>
                        </a:lnTo>
                        <a:lnTo>
                          <a:pt x="295" y="273"/>
                        </a:lnTo>
                        <a:lnTo>
                          <a:pt x="295" y="273"/>
                        </a:lnTo>
                        <a:lnTo>
                          <a:pt x="295" y="273"/>
                        </a:lnTo>
                        <a:lnTo>
                          <a:pt x="295" y="273"/>
                        </a:lnTo>
                        <a:lnTo>
                          <a:pt x="295" y="273"/>
                        </a:lnTo>
                        <a:lnTo>
                          <a:pt x="295" y="273"/>
                        </a:lnTo>
                        <a:lnTo>
                          <a:pt x="295" y="273"/>
                        </a:lnTo>
                        <a:lnTo>
                          <a:pt x="295" y="273"/>
                        </a:lnTo>
                        <a:lnTo>
                          <a:pt x="295" y="273"/>
                        </a:lnTo>
                        <a:lnTo>
                          <a:pt x="295" y="272"/>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2"/>
                        </a:lnTo>
                        <a:lnTo>
                          <a:pt x="295" y="273"/>
                        </a:lnTo>
                        <a:lnTo>
                          <a:pt x="295" y="272"/>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5"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3"/>
                        </a:lnTo>
                        <a:lnTo>
                          <a:pt x="296" y="274"/>
                        </a:lnTo>
                        <a:lnTo>
                          <a:pt x="296" y="274"/>
                        </a:lnTo>
                        <a:lnTo>
                          <a:pt x="296" y="273"/>
                        </a:lnTo>
                        <a:lnTo>
                          <a:pt x="296" y="274"/>
                        </a:lnTo>
                        <a:lnTo>
                          <a:pt x="296" y="273"/>
                        </a:lnTo>
                        <a:lnTo>
                          <a:pt x="296" y="274"/>
                        </a:lnTo>
                        <a:lnTo>
                          <a:pt x="296" y="273"/>
                        </a:lnTo>
                        <a:lnTo>
                          <a:pt x="296" y="274"/>
                        </a:lnTo>
                        <a:lnTo>
                          <a:pt x="296" y="274"/>
                        </a:lnTo>
                        <a:lnTo>
                          <a:pt x="296" y="273"/>
                        </a:lnTo>
                        <a:lnTo>
                          <a:pt x="296" y="274"/>
                        </a:lnTo>
                        <a:lnTo>
                          <a:pt x="296" y="273"/>
                        </a:lnTo>
                        <a:lnTo>
                          <a:pt x="296" y="274"/>
                        </a:lnTo>
                        <a:lnTo>
                          <a:pt x="296" y="274"/>
                        </a:lnTo>
                        <a:lnTo>
                          <a:pt x="296" y="273"/>
                        </a:lnTo>
                        <a:lnTo>
                          <a:pt x="296" y="273"/>
                        </a:lnTo>
                        <a:lnTo>
                          <a:pt x="296" y="273"/>
                        </a:lnTo>
                        <a:lnTo>
                          <a:pt x="296" y="274"/>
                        </a:lnTo>
                        <a:lnTo>
                          <a:pt x="296" y="274"/>
                        </a:lnTo>
                        <a:lnTo>
                          <a:pt x="296" y="274"/>
                        </a:lnTo>
                        <a:lnTo>
                          <a:pt x="296" y="273"/>
                        </a:lnTo>
                        <a:lnTo>
                          <a:pt x="296" y="273"/>
                        </a:lnTo>
                        <a:lnTo>
                          <a:pt x="296" y="274"/>
                        </a:lnTo>
                        <a:lnTo>
                          <a:pt x="296" y="274"/>
                        </a:lnTo>
                        <a:lnTo>
                          <a:pt x="296" y="274"/>
                        </a:lnTo>
                        <a:lnTo>
                          <a:pt x="296" y="273"/>
                        </a:lnTo>
                        <a:lnTo>
                          <a:pt x="296" y="274"/>
                        </a:lnTo>
                        <a:lnTo>
                          <a:pt x="296" y="274"/>
                        </a:lnTo>
                        <a:lnTo>
                          <a:pt x="296" y="273"/>
                        </a:lnTo>
                        <a:lnTo>
                          <a:pt x="296" y="274"/>
                        </a:lnTo>
                        <a:lnTo>
                          <a:pt x="296" y="274"/>
                        </a:lnTo>
                        <a:lnTo>
                          <a:pt x="296" y="274"/>
                        </a:lnTo>
                        <a:lnTo>
                          <a:pt x="296" y="274"/>
                        </a:lnTo>
                        <a:lnTo>
                          <a:pt x="296" y="274"/>
                        </a:lnTo>
                        <a:lnTo>
                          <a:pt x="296" y="274"/>
                        </a:lnTo>
                        <a:lnTo>
                          <a:pt x="296" y="273"/>
                        </a:lnTo>
                        <a:lnTo>
                          <a:pt x="296" y="274"/>
                        </a:lnTo>
                        <a:lnTo>
                          <a:pt x="296" y="274"/>
                        </a:lnTo>
                        <a:lnTo>
                          <a:pt x="296" y="274"/>
                        </a:lnTo>
                        <a:lnTo>
                          <a:pt x="296" y="274"/>
                        </a:lnTo>
                        <a:lnTo>
                          <a:pt x="296" y="274"/>
                        </a:lnTo>
                        <a:lnTo>
                          <a:pt x="296" y="274"/>
                        </a:lnTo>
                        <a:lnTo>
                          <a:pt x="296" y="274"/>
                        </a:lnTo>
                        <a:lnTo>
                          <a:pt x="296" y="274"/>
                        </a:lnTo>
                        <a:lnTo>
                          <a:pt x="296" y="273"/>
                        </a:lnTo>
                        <a:lnTo>
                          <a:pt x="296" y="274"/>
                        </a:lnTo>
                        <a:lnTo>
                          <a:pt x="296" y="274"/>
                        </a:lnTo>
                        <a:lnTo>
                          <a:pt x="296" y="274"/>
                        </a:lnTo>
                        <a:lnTo>
                          <a:pt x="297" y="273"/>
                        </a:lnTo>
                        <a:lnTo>
                          <a:pt x="297" y="274"/>
                        </a:lnTo>
                        <a:lnTo>
                          <a:pt x="297" y="274"/>
                        </a:lnTo>
                        <a:lnTo>
                          <a:pt x="297" y="274"/>
                        </a:lnTo>
                        <a:lnTo>
                          <a:pt x="297" y="274"/>
                        </a:lnTo>
                        <a:lnTo>
                          <a:pt x="297" y="274"/>
                        </a:lnTo>
                        <a:lnTo>
                          <a:pt x="297" y="274"/>
                        </a:lnTo>
                        <a:lnTo>
                          <a:pt x="297" y="273"/>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7"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8"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5"/>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5"/>
                        </a:lnTo>
                        <a:lnTo>
                          <a:pt x="299" y="274"/>
                        </a:lnTo>
                        <a:lnTo>
                          <a:pt x="299" y="275"/>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4"/>
                        </a:lnTo>
                        <a:lnTo>
                          <a:pt x="299" y="275"/>
                        </a:lnTo>
                        <a:lnTo>
                          <a:pt x="299" y="275"/>
                        </a:lnTo>
                        <a:lnTo>
                          <a:pt x="299" y="275"/>
                        </a:lnTo>
                        <a:lnTo>
                          <a:pt x="299" y="274"/>
                        </a:lnTo>
                        <a:lnTo>
                          <a:pt x="299" y="274"/>
                        </a:lnTo>
                        <a:lnTo>
                          <a:pt x="299" y="275"/>
                        </a:lnTo>
                        <a:lnTo>
                          <a:pt x="299" y="274"/>
                        </a:lnTo>
                        <a:lnTo>
                          <a:pt x="299" y="274"/>
                        </a:lnTo>
                        <a:lnTo>
                          <a:pt x="299" y="274"/>
                        </a:lnTo>
                        <a:lnTo>
                          <a:pt x="299" y="274"/>
                        </a:lnTo>
                        <a:lnTo>
                          <a:pt x="299" y="275"/>
                        </a:lnTo>
                        <a:lnTo>
                          <a:pt x="299" y="274"/>
                        </a:lnTo>
                        <a:lnTo>
                          <a:pt x="299" y="274"/>
                        </a:lnTo>
                        <a:lnTo>
                          <a:pt x="299" y="274"/>
                        </a:lnTo>
                        <a:lnTo>
                          <a:pt x="299" y="274"/>
                        </a:lnTo>
                        <a:lnTo>
                          <a:pt x="299" y="274"/>
                        </a:lnTo>
                        <a:lnTo>
                          <a:pt x="299" y="274"/>
                        </a:lnTo>
                        <a:lnTo>
                          <a:pt x="299" y="274"/>
                        </a:lnTo>
                        <a:lnTo>
                          <a:pt x="299" y="274"/>
                        </a:lnTo>
                        <a:lnTo>
                          <a:pt x="299" y="275"/>
                        </a:lnTo>
                        <a:lnTo>
                          <a:pt x="299" y="274"/>
                        </a:lnTo>
                        <a:lnTo>
                          <a:pt x="299" y="274"/>
                        </a:lnTo>
                        <a:lnTo>
                          <a:pt x="299" y="275"/>
                        </a:lnTo>
                        <a:lnTo>
                          <a:pt x="299" y="274"/>
                        </a:lnTo>
                        <a:lnTo>
                          <a:pt x="299" y="274"/>
                        </a:lnTo>
                        <a:lnTo>
                          <a:pt x="299" y="274"/>
                        </a:lnTo>
                        <a:lnTo>
                          <a:pt x="299" y="274"/>
                        </a:lnTo>
                        <a:lnTo>
                          <a:pt x="299" y="275"/>
                        </a:lnTo>
                        <a:lnTo>
                          <a:pt x="299" y="275"/>
                        </a:lnTo>
                        <a:lnTo>
                          <a:pt x="299" y="275"/>
                        </a:lnTo>
                        <a:lnTo>
                          <a:pt x="299" y="274"/>
                        </a:lnTo>
                        <a:lnTo>
                          <a:pt x="300" y="274"/>
                        </a:lnTo>
                        <a:lnTo>
                          <a:pt x="300" y="275"/>
                        </a:lnTo>
                        <a:lnTo>
                          <a:pt x="300" y="275"/>
                        </a:lnTo>
                        <a:lnTo>
                          <a:pt x="300" y="275"/>
                        </a:lnTo>
                        <a:lnTo>
                          <a:pt x="300" y="274"/>
                        </a:lnTo>
                        <a:lnTo>
                          <a:pt x="300" y="275"/>
                        </a:lnTo>
                        <a:lnTo>
                          <a:pt x="300" y="275"/>
                        </a:lnTo>
                        <a:lnTo>
                          <a:pt x="300" y="275"/>
                        </a:lnTo>
                        <a:lnTo>
                          <a:pt x="300" y="275"/>
                        </a:lnTo>
                        <a:lnTo>
                          <a:pt x="300" y="274"/>
                        </a:lnTo>
                        <a:lnTo>
                          <a:pt x="300" y="275"/>
                        </a:lnTo>
                        <a:lnTo>
                          <a:pt x="300" y="274"/>
                        </a:lnTo>
                        <a:lnTo>
                          <a:pt x="300" y="275"/>
                        </a:lnTo>
                        <a:lnTo>
                          <a:pt x="300" y="275"/>
                        </a:lnTo>
                        <a:lnTo>
                          <a:pt x="300" y="275"/>
                        </a:lnTo>
                        <a:lnTo>
                          <a:pt x="300" y="275"/>
                        </a:lnTo>
                        <a:lnTo>
                          <a:pt x="300" y="275"/>
                        </a:lnTo>
                        <a:lnTo>
                          <a:pt x="300" y="275"/>
                        </a:lnTo>
                        <a:lnTo>
                          <a:pt x="300" y="275"/>
                        </a:lnTo>
                        <a:lnTo>
                          <a:pt x="300" y="275"/>
                        </a:lnTo>
                        <a:lnTo>
                          <a:pt x="300" y="274"/>
                        </a:lnTo>
                        <a:lnTo>
                          <a:pt x="300" y="274"/>
                        </a:lnTo>
                        <a:lnTo>
                          <a:pt x="300" y="275"/>
                        </a:lnTo>
                        <a:lnTo>
                          <a:pt x="300" y="274"/>
                        </a:lnTo>
                        <a:lnTo>
                          <a:pt x="300" y="275"/>
                        </a:lnTo>
                        <a:lnTo>
                          <a:pt x="300" y="275"/>
                        </a:lnTo>
                        <a:lnTo>
                          <a:pt x="300" y="275"/>
                        </a:lnTo>
                        <a:lnTo>
                          <a:pt x="300" y="275"/>
                        </a:lnTo>
                        <a:lnTo>
                          <a:pt x="300" y="274"/>
                        </a:lnTo>
                        <a:lnTo>
                          <a:pt x="300" y="274"/>
                        </a:lnTo>
                        <a:lnTo>
                          <a:pt x="300" y="275"/>
                        </a:lnTo>
                        <a:lnTo>
                          <a:pt x="300" y="275"/>
                        </a:lnTo>
                        <a:lnTo>
                          <a:pt x="300" y="275"/>
                        </a:lnTo>
                        <a:lnTo>
                          <a:pt x="300" y="274"/>
                        </a:lnTo>
                        <a:lnTo>
                          <a:pt x="300" y="274"/>
                        </a:lnTo>
                        <a:lnTo>
                          <a:pt x="300" y="275"/>
                        </a:lnTo>
                        <a:lnTo>
                          <a:pt x="300" y="274"/>
                        </a:lnTo>
                        <a:lnTo>
                          <a:pt x="300" y="275"/>
                        </a:lnTo>
                        <a:lnTo>
                          <a:pt x="300" y="274"/>
                        </a:lnTo>
                        <a:lnTo>
                          <a:pt x="300" y="275"/>
                        </a:lnTo>
                        <a:lnTo>
                          <a:pt x="300" y="275"/>
                        </a:lnTo>
                        <a:lnTo>
                          <a:pt x="300" y="275"/>
                        </a:lnTo>
                        <a:lnTo>
                          <a:pt x="300" y="275"/>
                        </a:lnTo>
                        <a:lnTo>
                          <a:pt x="300" y="274"/>
                        </a:lnTo>
                        <a:lnTo>
                          <a:pt x="300" y="274"/>
                        </a:lnTo>
                        <a:lnTo>
                          <a:pt x="300" y="275"/>
                        </a:lnTo>
                        <a:lnTo>
                          <a:pt x="300" y="274"/>
                        </a:lnTo>
                        <a:lnTo>
                          <a:pt x="300" y="274"/>
                        </a:lnTo>
                        <a:lnTo>
                          <a:pt x="300" y="275"/>
                        </a:lnTo>
                        <a:lnTo>
                          <a:pt x="300" y="275"/>
                        </a:lnTo>
                        <a:lnTo>
                          <a:pt x="300" y="274"/>
                        </a:lnTo>
                        <a:lnTo>
                          <a:pt x="300" y="275"/>
                        </a:lnTo>
                        <a:lnTo>
                          <a:pt x="300" y="275"/>
                        </a:lnTo>
                        <a:lnTo>
                          <a:pt x="300" y="275"/>
                        </a:lnTo>
                        <a:lnTo>
                          <a:pt x="300" y="275"/>
                        </a:lnTo>
                        <a:lnTo>
                          <a:pt x="300" y="275"/>
                        </a:lnTo>
                        <a:lnTo>
                          <a:pt x="300" y="274"/>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4"/>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0"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1"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2"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3"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6"/>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4"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6"/>
                        </a:lnTo>
                        <a:lnTo>
                          <a:pt x="305" y="275"/>
                        </a:lnTo>
                        <a:lnTo>
                          <a:pt x="305" y="275"/>
                        </a:lnTo>
                        <a:lnTo>
                          <a:pt x="305" y="276"/>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6"/>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6"/>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5"/>
                        </a:lnTo>
                        <a:lnTo>
                          <a:pt x="305" y="276"/>
                        </a:lnTo>
                        <a:lnTo>
                          <a:pt x="305" y="275"/>
                        </a:lnTo>
                        <a:lnTo>
                          <a:pt x="305" y="276"/>
                        </a:lnTo>
                        <a:lnTo>
                          <a:pt x="305" y="275"/>
                        </a:lnTo>
                        <a:lnTo>
                          <a:pt x="305" y="276"/>
                        </a:lnTo>
                        <a:lnTo>
                          <a:pt x="305" y="275"/>
                        </a:lnTo>
                        <a:lnTo>
                          <a:pt x="305" y="276"/>
                        </a:lnTo>
                        <a:lnTo>
                          <a:pt x="305" y="276"/>
                        </a:lnTo>
                        <a:lnTo>
                          <a:pt x="305" y="275"/>
                        </a:lnTo>
                        <a:lnTo>
                          <a:pt x="305" y="275"/>
                        </a:lnTo>
                        <a:lnTo>
                          <a:pt x="305" y="275"/>
                        </a:lnTo>
                        <a:lnTo>
                          <a:pt x="305" y="275"/>
                        </a:lnTo>
                        <a:lnTo>
                          <a:pt x="305" y="275"/>
                        </a:lnTo>
                        <a:lnTo>
                          <a:pt x="305" y="275"/>
                        </a:lnTo>
                        <a:lnTo>
                          <a:pt x="305" y="276"/>
                        </a:lnTo>
                        <a:lnTo>
                          <a:pt x="305" y="275"/>
                        </a:lnTo>
                        <a:lnTo>
                          <a:pt x="305" y="275"/>
                        </a:lnTo>
                        <a:lnTo>
                          <a:pt x="305" y="275"/>
                        </a:lnTo>
                        <a:lnTo>
                          <a:pt x="305" y="275"/>
                        </a:lnTo>
                        <a:lnTo>
                          <a:pt x="305" y="275"/>
                        </a:lnTo>
                        <a:lnTo>
                          <a:pt x="305" y="275"/>
                        </a:lnTo>
                        <a:lnTo>
                          <a:pt x="305" y="275"/>
                        </a:lnTo>
                        <a:lnTo>
                          <a:pt x="305" y="275"/>
                        </a:lnTo>
                        <a:lnTo>
                          <a:pt x="305" y="276"/>
                        </a:lnTo>
                        <a:lnTo>
                          <a:pt x="305" y="275"/>
                        </a:lnTo>
                        <a:lnTo>
                          <a:pt x="305" y="275"/>
                        </a:lnTo>
                        <a:lnTo>
                          <a:pt x="305" y="275"/>
                        </a:lnTo>
                        <a:lnTo>
                          <a:pt x="305" y="275"/>
                        </a:lnTo>
                        <a:lnTo>
                          <a:pt x="305" y="276"/>
                        </a:lnTo>
                        <a:lnTo>
                          <a:pt x="305" y="275"/>
                        </a:lnTo>
                        <a:lnTo>
                          <a:pt x="305" y="276"/>
                        </a:lnTo>
                        <a:lnTo>
                          <a:pt x="305" y="275"/>
                        </a:lnTo>
                        <a:lnTo>
                          <a:pt x="305" y="276"/>
                        </a:lnTo>
                        <a:lnTo>
                          <a:pt x="305" y="276"/>
                        </a:lnTo>
                        <a:lnTo>
                          <a:pt x="306" y="276"/>
                        </a:lnTo>
                        <a:lnTo>
                          <a:pt x="306" y="276"/>
                        </a:lnTo>
                        <a:lnTo>
                          <a:pt x="306" y="275"/>
                        </a:lnTo>
                        <a:lnTo>
                          <a:pt x="306" y="275"/>
                        </a:lnTo>
                        <a:lnTo>
                          <a:pt x="306" y="276"/>
                        </a:lnTo>
                        <a:lnTo>
                          <a:pt x="306" y="276"/>
                        </a:lnTo>
                        <a:lnTo>
                          <a:pt x="306" y="276"/>
                        </a:lnTo>
                        <a:lnTo>
                          <a:pt x="306" y="275"/>
                        </a:lnTo>
                        <a:lnTo>
                          <a:pt x="306" y="275"/>
                        </a:lnTo>
                        <a:lnTo>
                          <a:pt x="306" y="275"/>
                        </a:lnTo>
                        <a:lnTo>
                          <a:pt x="306" y="275"/>
                        </a:lnTo>
                        <a:lnTo>
                          <a:pt x="306" y="275"/>
                        </a:lnTo>
                        <a:lnTo>
                          <a:pt x="306" y="275"/>
                        </a:lnTo>
                        <a:lnTo>
                          <a:pt x="306" y="272"/>
                        </a:lnTo>
                        <a:lnTo>
                          <a:pt x="306" y="269"/>
                        </a:lnTo>
                        <a:lnTo>
                          <a:pt x="306" y="265"/>
                        </a:lnTo>
                        <a:lnTo>
                          <a:pt x="306" y="264"/>
                        </a:lnTo>
                        <a:lnTo>
                          <a:pt x="306" y="262"/>
                        </a:lnTo>
                        <a:lnTo>
                          <a:pt x="306" y="261"/>
                        </a:lnTo>
                        <a:lnTo>
                          <a:pt x="306" y="260"/>
                        </a:lnTo>
                        <a:lnTo>
                          <a:pt x="306" y="259"/>
                        </a:lnTo>
                        <a:lnTo>
                          <a:pt x="306" y="258"/>
                        </a:lnTo>
                        <a:lnTo>
                          <a:pt x="306" y="257"/>
                        </a:lnTo>
                        <a:lnTo>
                          <a:pt x="306" y="256"/>
                        </a:lnTo>
                        <a:lnTo>
                          <a:pt x="306" y="255"/>
                        </a:lnTo>
                        <a:lnTo>
                          <a:pt x="306" y="254"/>
                        </a:lnTo>
                        <a:lnTo>
                          <a:pt x="306" y="253"/>
                        </a:lnTo>
                        <a:lnTo>
                          <a:pt x="306" y="252"/>
                        </a:lnTo>
                        <a:lnTo>
                          <a:pt x="306" y="251"/>
                        </a:lnTo>
                        <a:lnTo>
                          <a:pt x="306" y="250"/>
                        </a:lnTo>
                        <a:lnTo>
                          <a:pt x="306" y="249"/>
                        </a:lnTo>
                        <a:lnTo>
                          <a:pt x="306" y="248"/>
                        </a:lnTo>
                        <a:lnTo>
                          <a:pt x="306" y="247"/>
                        </a:lnTo>
                        <a:lnTo>
                          <a:pt x="306" y="246"/>
                        </a:lnTo>
                        <a:lnTo>
                          <a:pt x="306" y="245"/>
                        </a:lnTo>
                        <a:lnTo>
                          <a:pt x="306" y="244"/>
                        </a:lnTo>
                        <a:lnTo>
                          <a:pt x="306" y="243"/>
                        </a:lnTo>
                        <a:lnTo>
                          <a:pt x="306" y="242"/>
                        </a:lnTo>
                        <a:lnTo>
                          <a:pt x="306" y="241"/>
                        </a:lnTo>
                        <a:lnTo>
                          <a:pt x="306" y="240"/>
                        </a:lnTo>
                        <a:lnTo>
                          <a:pt x="306" y="239"/>
                        </a:lnTo>
                        <a:lnTo>
                          <a:pt x="306" y="238"/>
                        </a:lnTo>
                        <a:lnTo>
                          <a:pt x="306" y="237"/>
                        </a:lnTo>
                        <a:lnTo>
                          <a:pt x="306" y="236"/>
                        </a:lnTo>
                        <a:lnTo>
                          <a:pt x="306" y="235"/>
                        </a:lnTo>
                        <a:lnTo>
                          <a:pt x="306" y="234"/>
                        </a:lnTo>
                        <a:lnTo>
                          <a:pt x="306" y="233"/>
                        </a:lnTo>
                        <a:lnTo>
                          <a:pt x="306" y="232"/>
                        </a:lnTo>
                        <a:lnTo>
                          <a:pt x="306" y="231"/>
                        </a:lnTo>
                        <a:lnTo>
                          <a:pt x="306" y="230"/>
                        </a:lnTo>
                        <a:lnTo>
                          <a:pt x="306" y="229"/>
                        </a:lnTo>
                        <a:lnTo>
                          <a:pt x="306" y="228"/>
                        </a:lnTo>
                        <a:lnTo>
                          <a:pt x="306" y="227"/>
                        </a:lnTo>
                        <a:lnTo>
                          <a:pt x="306" y="229"/>
                        </a:lnTo>
                        <a:lnTo>
                          <a:pt x="306" y="232"/>
                        </a:lnTo>
                        <a:lnTo>
                          <a:pt x="306" y="235"/>
                        </a:lnTo>
                        <a:lnTo>
                          <a:pt x="306" y="235"/>
                        </a:lnTo>
                        <a:lnTo>
                          <a:pt x="306" y="235"/>
                        </a:lnTo>
                        <a:lnTo>
                          <a:pt x="306" y="235"/>
                        </a:lnTo>
                        <a:lnTo>
                          <a:pt x="306" y="235"/>
                        </a:lnTo>
                        <a:lnTo>
                          <a:pt x="306" y="235"/>
                        </a:lnTo>
                        <a:lnTo>
                          <a:pt x="306" y="234"/>
                        </a:lnTo>
                        <a:lnTo>
                          <a:pt x="306" y="235"/>
                        </a:lnTo>
                        <a:lnTo>
                          <a:pt x="306" y="234"/>
                        </a:lnTo>
                        <a:lnTo>
                          <a:pt x="306" y="234"/>
                        </a:lnTo>
                        <a:lnTo>
                          <a:pt x="306" y="234"/>
                        </a:lnTo>
                        <a:lnTo>
                          <a:pt x="306" y="235"/>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4"/>
                        </a:lnTo>
                        <a:lnTo>
                          <a:pt x="306" y="233"/>
                        </a:lnTo>
                        <a:lnTo>
                          <a:pt x="306" y="234"/>
                        </a:lnTo>
                        <a:lnTo>
                          <a:pt x="306" y="233"/>
                        </a:lnTo>
                        <a:lnTo>
                          <a:pt x="307" y="233"/>
                        </a:lnTo>
                        <a:lnTo>
                          <a:pt x="307" y="233"/>
                        </a:lnTo>
                        <a:lnTo>
                          <a:pt x="307" y="233"/>
                        </a:lnTo>
                        <a:lnTo>
                          <a:pt x="307" y="233"/>
                        </a:lnTo>
                        <a:lnTo>
                          <a:pt x="307" y="233"/>
                        </a:lnTo>
                        <a:lnTo>
                          <a:pt x="307" y="233"/>
                        </a:lnTo>
                        <a:lnTo>
                          <a:pt x="307" y="233"/>
                        </a:lnTo>
                        <a:lnTo>
                          <a:pt x="307" y="233"/>
                        </a:lnTo>
                        <a:lnTo>
                          <a:pt x="307" y="233"/>
                        </a:lnTo>
                        <a:lnTo>
                          <a:pt x="307" y="233"/>
                        </a:lnTo>
                        <a:lnTo>
                          <a:pt x="307" y="233"/>
                        </a:lnTo>
                        <a:lnTo>
                          <a:pt x="307" y="233"/>
                        </a:lnTo>
                        <a:lnTo>
                          <a:pt x="307" y="232"/>
                        </a:lnTo>
                        <a:lnTo>
                          <a:pt x="307" y="233"/>
                        </a:lnTo>
                        <a:lnTo>
                          <a:pt x="307" y="232"/>
                        </a:lnTo>
                        <a:lnTo>
                          <a:pt x="307" y="232"/>
                        </a:lnTo>
                        <a:lnTo>
                          <a:pt x="307" y="232"/>
                        </a:lnTo>
                        <a:lnTo>
                          <a:pt x="307" y="232"/>
                        </a:lnTo>
                        <a:lnTo>
                          <a:pt x="307" y="232"/>
                        </a:lnTo>
                        <a:lnTo>
                          <a:pt x="307" y="232"/>
                        </a:lnTo>
                        <a:lnTo>
                          <a:pt x="307" y="232"/>
                        </a:lnTo>
                        <a:lnTo>
                          <a:pt x="307" y="232"/>
                        </a:lnTo>
                        <a:lnTo>
                          <a:pt x="307" y="232"/>
                        </a:lnTo>
                        <a:lnTo>
                          <a:pt x="307" y="232"/>
                        </a:lnTo>
                        <a:lnTo>
                          <a:pt x="307" y="232"/>
                        </a:lnTo>
                        <a:lnTo>
                          <a:pt x="307" y="231"/>
                        </a:lnTo>
                        <a:lnTo>
                          <a:pt x="307" y="231"/>
                        </a:lnTo>
                        <a:lnTo>
                          <a:pt x="307" y="231"/>
                        </a:lnTo>
                        <a:lnTo>
                          <a:pt x="307" y="231"/>
                        </a:lnTo>
                        <a:lnTo>
                          <a:pt x="307" y="231"/>
                        </a:lnTo>
                        <a:lnTo>
                          <a:pt x="307" y="231"/>
                        </a:lnTo>
                        <a:lnTo>
                          <a:pt x="307" y="231"/>
                        </a:lnTo>
                        <a:lnTo>
                          <a:pt x="307" y="231"/>
                        </a:lnTo>
                        <a:lnTo>
                          <a:pt x="307" y="231"/>
                        </a:lnTo>
                        <a:lnTo>
                          <a:pt x="307" y="231"/>
                        </a:lnTo>
                        <a:lnTo>
                          <a:pt x="307" y="231"/>
                        </a:lnTo>
                        <a:lnTo>
                          <a:pt x="307" y="231"/>
                        </a:lnTo>
                        <a:lnTo>
                          <a:pt x="307" y="231"/>
                        </a:lnTo>
                        <a:lnTo>
                          <a:pt x="307" y="230"/>
                        </a:lnTo>
                        <a:lnTo>
                          <a:pt x="307" y="230"/>
                        </a:lnTo>
                        <a:lnTo>
                          <a:pt x="307" y="230"/>
                        </a:lnTo>
                        <a:lnTo>
                          <a:pt x="307" y="230"/>
                        </a:lnTo>
                        <a:lnTo>
                          <a:pt x="307" y="230"/>
                        </a:lnTo>
                        <a:lnTo>
                          <a:pt x="307" y="230"/>
                        </a:lnTo>
                        <a:lnTo>
                          <a:pt x="307" y="230"/>
                        </a:lnTo>
                        <a:lnTo>
                          <a:pt x="307" y="230"/>
                        </a:lnTo>
                        <a:lnTo>
                          <a:pt x="307" y="230"/>
                        </a:lnTo>
                        <a:lnTo>
                          <a:pt x="307" y="230"/>
                        </a:lnTo>
                        <a:lnTo>
                          <a:pt x="307" y="230"/>
                        </a:lnTo>
                        <a:lnTo>
                          <a:pt x="307" y="229"/>
                        </a:lnTo>
                        <a:lnTo>
                          <a:pt x="307" y="229"/>
                        </a:lnTo>
                        <a:lnTo>
                          <a:pt x="307" y="229"/>
                        </a:lnTo>
                        <a:lnTo>
                          <a:pt x="307" y="229"/>
                        </a:lnTo>
                        <a:lnTo>
                          <a:pt x="307" y="229"/>
                        </a:lnTo>
                        <a:lnTo>
                          <a:pt x="307" y="228"/>
                        </a:lnTo>
                        <a:lnTo>
                          <a:pt x="307" y="228"/>
                        </a:lnTo>
                        <a:lnTo>
                          <a:pt x="307" y="229"/>
                        </a:lnTo>
                        <a:lnTo>
                          <a:pt x="307" y="228"/>
                        </a:lnTo>
                        <a:lnTo>
                          <a:pt x="307" y="228"/>
                        </a:lnTo>
                        <a:lnTo>
                          <a:pt x="307" y="228"/>
                        </a:lnTo>
                        <a:lnTo>
                          <a:pt x="307" y="228"/>
                        </a:lnTo>
                        <a:lnTo>
                          <a:pt x="307" y="228"/>
                        </a:lnTo>
                        <a:lnTo>
                          <a:pt x="307" y="227"/>
                        </a:lnTo>
                        <a:lnTo>
                          <a:pt x="307" y="227"/>
                        </a:lnTo>
                        <a:lnTo>
                          <a:pt x="307" y="227"/>
                        </a:lnTo>
                        <a:lnTo>
                          <a:pt x="307" y="227"/>
                        </a:lnTo>
                        <a:lnTo>
                          <a:pt x="307" y="227"/>
                        </a:lnTo>
                        <a:lnTo>
                          <a:pt x="307" y="226"/>
                        </a:lnTo>
                        <a:lnTo>
                          <a:pt x="307" y="226"/>
                        </a:lnTo>
                        <a:lnTo>
                          <a:pt x="307" y="226"/>
                        </a:lnTo>
                        <a:lnTo>
                          <a:pt x="307" y="226"/>
                        </a:lnTo>
                        <a:lnTo>
                          <a:pt x="307" y="225"/>
                        </a:lnTo>
                        <a:lnTo>
                          <a:pt x="307" y="225"/>
                        </a:lnTo>
                        <a:lnTo>
                          <a:pt x="307" y="225"/>
                        </a:lnTo>
                        <a:lnTo>
                          <a:pt x="307" y="225"/>
                        </a:lnTo>
                        <a:lnTo>
                          <a:pt x="307" y="224"/>
                        </a:lnTo>
                        <a:lnTo>
                          <a:pt x="307" y="224"/>
                        </a:lnTo>
                        <a:lnTo>
                          <a:pt x="307" y="223"/>
                        </a:lnTo>
                        <a:lnTo>
                          <a:pt x="307" y="223"/>
                        </a:lnTo>
                        <a:lnTo>
                          <a:pt x="307" y="223"/>
                        </a:lnTo>
                        <a:lnTo>
                          <a:pt x="307" y="222"/>
                        </a:lnTo>
                        <a:lnTo>
                          <a:pt x="307" y="221"/>
                        </a:lnTo>
                        <a:lnTo>
                          <a:pt x="307" y="221"/>
                        </a:lnTo>
                        <a:lnTo>
                          <a:pt x="307" y="220"/>
                        </a:lnTo>
                        <a:lnTo>
                          <a:pt x="307" y="220"/>
                        </a:lnTo>
                        <a:lnTo>
                          <a:pt x="307" y="219"/>
                        </a:lnTo>
                        <a:lnTo>
                          <a:pt x="307" y="218"/>
                        </a:lnTo>
                        <a:lnTo>
                          <a:pt x="307" y="217"/>
                        </a:lnTo>
                        <a:lnTo>
                          <a:pt x="307" y="215"/>
                        </a:lnTo>
                        <a:lnTo>
                          <a:pt x="307" y="214"/>
                        </a:lnTo>
                        <a:lnTo>
                          <a:pt x="307" y="212"/>
                        </a:lnTo>
                        <a:lnTo>
                          <a:pt x="307" y="209"/>
                        </a:lnTo>
                        <a:lnTo>
                          <a:pt x="307" y="205"/>
                        </a:lnTo>
                        <a:lnTo>
                          <a:pt x="307" y="199"/>
                        </a:lnTo>
                        <a:lnTo>
                          <a:pt x="307" y="190"/>
                        </a:lnTo>
                        <a:lnTo>
                          <a:pt x="307" y="178"/>
                        </a:lnTo>
                        <a:lnTo>
                          <a:pt x="307" y="166"/>
                        </a:lnTo>
                        <a:lnTo>
                          <a:pt x="307" y="158"/>
                        </a:lnTo>
                        <a:lnTo>
                          <a:pt x="308" y="154"/>
                        </a:lnTo>
                        <a:lnTo>
                          <a:pt x="308" y="150"/>
                        </a:lnTo>
                        <a:lnTo>
                          <a:pt x="308" y="148"/>
                        </a:lnTo>
                        <a:lnTo>
                          <a:pt x="308" y="147"/>
                        </a:lnTo>
                        <a:lnTo>
                          <a:pt x="308" y="146"/>
                        </a:lnTo>
                        <a:lnTo>
                          <a:pt x="308" y="144"/>
                        </a:lnTo>
                        <a:lnTo>
                          <a:pt x="308" y="143"/>
                        </a:lnTo>
                        <a:lnTo>
                          <a:pt x="308" y="142"/>
                        </a:lnTo>
                        <a:lnTo>
                          <a:pt x="308" y="140"/>
                        </a:lnTo>
                        <a:lnTo>
                          <a:pt x="308" y="137"/>
                        </a:lnTo>
                        <a:lnTo>
                          <a:pt x="308" y="134"/>
                        </a:lnTo>
                        <a:lnTo>
                          <a:pt x="308" y="130"/>
                        </a:lnTo>
                        <a:lnTo>
                          <a:pt x="308" y="123"/>
                        </a:lnTo>
                        <a:lnTo>
                          <a:pt x="308" y="114"/>
                        </a:lnTo>
                        <a:lnTo>
                          <a:pt x="308" y="102"/>
                        </a:lnTo>
                        <a:lnTo>
                          <a:pt x="308" y="94"/>
                        </a:lnTo>
                        <a:lnTo>
                          <a:pt x="308" y="88"/>
                        </a:lnTo>
                        <a:lnTo>
                          <a:pt x="308" y="85"/>
                        </a:lnTo>
                        <a:lnTo>
                          <a:pt x="308" y="83"/>
                        </a:lnTo>
                        <a:lnTo>
                          <a:pt x="308" y="81"/>
                        </a:lnTo>
                        <a:lnTo>
                          <a:pt x="308" y="81"/>
                        </a:lnTo>
                        <a:lnTo>
                          <a:pt x="308" y="80"/>
                        </a:lnTo>
                        <a:lnTo>
                          <a:pt x="308" y="80"/>
                        </a:lnTo>
                        <a:lnTo>
                          <a:pt x="308" y="80"/>
                        </a:lnTo>
                        <a:lnTo>
                          <a:pt x="308" y="80"/>
                        </a:lnTo>
                        <a:lnTo>
                          <a:pt x="308" y="80"/>
                        </a:lnTo>
                        <a:lnTo>
                          <a:pt x="308" y="80"/>
                        </a:lnTo>
                        <a:lnTo>
                          <a:pt x="308" y="80"/>
                        </a:lnTo>
                        <a:lnTo>
                          <a:pt x="308" y="80"/>
                        </a:lnTo>
                        <a:lnTo>
                          <a:pt x="308" y="80"/>
                        </a:lnTo>
                        <a:lnTo>
                          <a:pt x="308" y="80"/>
                        </a:lnTo>
                        <a:lnTo>
                          <a:pt x="308" y="80"/>
                        </a:lnTo>
                        <a:lnTo>
                          <a:pt x="308" y="80"/>
                        </a:lnTo>
                        <a:lnTo>
                          <a:pt x="308" y="80"/>
                        </a:lnTo>
                        <a:lnTo>
                          <a:pt x="308" y="79"/>
                        </a:lnTo>
                        <a:lnTo>
                          <a:pt x="308" y="80"/>
                        </a:lnTo>
                        <a:lnTo>
                          <a:pt x="308" y="79"/>
                        </a:lnTo>
                        <a:lnTo>
                          <a:pt x="308" y="79"/>
                        </a:lnTo>
                        <a:lnTo>
                          <a:pt x="308" y="80"/>
                        </a:lnTo>
                        <a:lnTo>
                          <a:pt x="308" y="79"/>
                        </a:lnTo>
                        <a:lnTo>
                          <a:pt x="308" y="79"/>
                        </a:lnTo>
                        <a:lnTo>
                          <a:pt x="308" y="79"/>
                        </a:lnTo>
                        <a:lnTo>
                          <a:pt x="308" y="79"/>
                        </a:lnTo>
                        <a:lnTo>
                          <a:pt x="308" y="79"/>
                        </a:lnTo>
                        <a:lnTo>
                          <a:pt x="308" y="78"/>
                        </a:lnTo>
                        <a:lnTo>
                          <a:pt x="308" y="78"/>
                        </a:lnTo>
                        <a:lnTo>
                          <a:pt x="308" y="78"/>
                        </a:lnTo>
                        <a:lnTo>
                          <a:pt x="308" y="77"/>
                        </a:lnTo>
                        <a:lnTo>
                          <a:pt x="308" y="76"/>
                        </a:lnTo>
                        <a:lnTo>
                          <a:pt x="308" y="75"/>
                        </a:lnTo>
                        <a:lnTo>
                          <a:pt x="308" y="75"/>
                        </a:lnTo>
                        <a:lnTo>
                          <a:pt x="308" y="73"/>
                        </a:lnTo>
                        <a:lnTo>
                          <a:pt x="308" y="71"/>
                        </a:lnTo>
                        <a:lnTo>
                          <a:pt x="308" y="69"/>
                        </a:lnTo>
                        <a:lnTo>
                          <a:pt x="308" y="66"/>
                        </a:lnTo>
                        <a:lnTo>
                          <a:pt x="308" y="61"/>
                        </a:lnTo>
                        <a:lnTo>
                          <a:pt x="308" y="53"/>
                        </a:lnTo>
                        <a:lnTo>
                          <a:pt x="308" y="44"/>
                        </a:lnTo>
                        <a:lnTo>
                          <a:pt x="308" y="33"/>
                        </a:lnTo>
                        <a:lnTo>
                          <a:pt x="308" y="26"/>
                        </a:lnTo>
                        <a:lnTo>
                          <a:pt x="308" y="21"/>
                        </a:lnTo>
                        <a:lnTo>
                          <a:pt x="308" y="18"/>
                        </a:lnTo>
                        <a:lnTo>
                          <a:pt x="308" y="16"/>
                        </a:lnTo>
                        <a:lnTo>
                          <a:pt x="308" y="15"/>
                        </a:lnTo>
                        <a:lnTo>
                          <a:pt x="308" y="15"/>
                        </a:lnTo>
                        <a:lnTo>
                          <a:pt x="308" y="15"/>
                        </a:lnTo>
                        <a:lnTo>
                          <a:pt x="308" y="15"/>
                        </a:lnTo>
                        <a:lnTo>
                          <a:pt x="308" y="14"/>
                        </a:lnTo>
                        <a:lnTo>
                          <a:pt x="308" y="14"/>
                        </a:lnTo>
                        <a:lnTo>
                          <a:pt x="308" y="14"/>
                        </a:lnTo>
                        <a:lnTo>
                          <a:pt x="308" y="14"/>
                        </a:lnTo>
                        <a:lnTo>
                          <a:pt x="308" y="14"/>
                        </a:lnTo>
                        <a:lnTo>
                          <a:pt x="308" y="14"/>
                        </a:lnTo>
                        <a:lnTo>
                          <a:pt x="308" y="15"/>
                        </a:lnTo>
                        <a:lnTo>
                          <a:pt x="308" y="15"/>
                        </a:lnTo>
                        <a:lnTo>
                          <a:pt x="308" y="15"/>
                        </a:lnTo>
                        <a:lnTo>
                          <a:pt x="308" y="15"/>
                        </a:lnTo>
                        <a:lnTo>
                          <a:pt x="308" y="15"/>
                        </a:lnTo>
                        <a:lnTo>
                          <a:pt x="308" y="15"/>
                        </a:lnTo>
                        <a:lnTo>
                          <a:pt x="308" y="15"/>
                        </a:lnTo>
                        <a:lnTo>
                          <a:pt x="308" y="15"/>
                        </a:lnTo>
                        <a:lnTo>
                          <a:pt x="308" y="16"/>
                        </a:lnTo>
                        <a:lnTo>
                          <a:pt x="308" y="15"/>
                        </a:lnTo>
                        <a:lnTo>
                          <a:pt x="308" y="16"/>
                        </a:lnTo>
                        <a:lnTo>
                          <a:pt x="308" y="16"/>
                        </a:lnTo>
                        <a:lnTo>
                          <a:pt x="308" y="16"/>
                        </a:lnTo>
                        <a:lnTo>
                          <a:pt x="308" y="16"/>
                        </a:lnTo>
                        <a:lnTo>
                          <a:pt x="308" y="16"/>
                        </a:lnTo>
                        <a:lnTo>
                          <a:pt x="308" y="16"/>
                        </a:lnTo>
                        <a:lnTo>
                          <a:pt x="308" y="16"/>
                        </a:lnTo>
                        <a:lnTo>
                          <a:pt x="308" y="16"/>
                        </a:lnTo>
                        <a:lnTo>
                          <a:pt x="308" y="17"/>
                        </a:lnTo>
                        <a:lnTo>
                          <a:pt x="308" y="17"/>
                        </a:lnTo>
                        <a:lnTo>
                          <a:pt x="308" y="17"/>
                        </a:lnTo>
                        <a:lnTo>
                          <a:pt x="308" y="17"/>
                        </a:lnTo>
                        <a:lnTo>
                          <a:pt x="308" y="17"/>
                        </a:lnTo>
                        <a:lnTo>
                          <a:pt x="308" y="17"/>
                        </a:lnTo>
                        <a:lnTo>
                          <a:pt x="308" y="17"/>
                        </a:lnTo>
                        <a:lnTo>
                          <a:pt x="308" y="17"/>
                        </a:lnTo>
                        <a:lnTo>
                          <a:pt x="308" y="17"/>
                        </a:lnTo>
                        <a:lnTo>
                          <a:pt x="308" y="17"/>
                        </a:lnTo>
                        <a:lnTo>
                          <a:pt x="308" y="17"/>
                        </a:lnTo>
                        <a:lnTo>
                          <a:pt x="308" y="17"/>
                        </a:lnTo>
                        <a:lnTo>
                          <a:pt x="308" y="18"/>
                        </a:lnTo>
                        <a:lnTo>
                          <a:pt x="308" y="18"/>
                        </a:lnTo>
                        <a:lnTo>
                          <a:pt x="308" y="18"/>
                        </a:lnTo>
                        <a:lnTo>
                          <a:pt x="308" y="18"/>
                        </a:lnTo>
                        <a:lnTo>
                          <a:pt x="308" y="18"/>
                        </a:lnTo>
                        <a:lnTo>
                          <a:pt x="309" y="18"/>
                        </a:lnTo>
                        <a:lnTo>
                          <a:pt x="309" y="18"/>
                        </a:lnTo>
                        <a:lnTo>
                          <a:pt x="309" y="18"/>
                        </a:lnTo>
                        <a:lnTo>
                          <a:pt x="309" y="18"/>
                        </a:lnTo>
                        <a:lnTo>
                          <a:pt x="309" y="19"/>
                        </a:lnTo>
                        <a:lnTo>
                          <a:pt x="309" y="19"/>
                        </a:lnTo>
                        <a:lnTo>
                          <a:pt x="309" y="18"/>
                        </a:lnTo>
                        <a:lnTo>
                          <a:pt x="309" y="19"/>
                        </a:lnTo>
                        <a:lnTo>
                          <a:pt x="309" y="19"/>
                        </a:lnTo>
                        <a:lnTo>
                          <a:pt x="309" y="19"/>
                        </a:lnTo>
                        <a:lnTo>
                          <a:pt x="309" y="19"/>
                        </a:lnTo>
                        <a:lnTo>
                          <a:pt x="309" y="19"/>
                        </a:lnTo>
                        <a:lnTo>
                          <a:pt x="309" y="19"/>
                        </a:lnTo>
                        <a:lnTo>
                          <a:pt x="309" y="19"/>
                        </a:lnTo>
                        <a:lnTo>
                          <a:pt x="309" y="19"/>
                        </a:lnTo>
                        <a:lnTo>
                          <a:pt x="309" y="19"/>
                        </a:lnTo>
                        <a:lnTo>
                          <a:pt x="309" y="19"/>
                        </a:lnTo>
                        <a:lnTo>
                          <a:pt x="309" y="19"/>
                        </a:lnTo>
                        <a:lnTo>
                          <a:pt x="309" y="20"/>
                        </a:lnTo>
                        <a:lnTo>
                          <a:pt x="309" y="19"/>
                        </a:lnTo>
                        <a:lnTo>
                          <a:pt x="309" y="20"/>
                        </a:lnTo>
                        <a:lnTo>
                          <a:pt x="309" y="20"/>
                        </a:lnTo>
                        <a:lnTo>
                          <a:pt x="309" y="20"/>
                        </a:lnTo>
                        <a:lnTo>
                          <a:pt x="309" y="20"/>
                        </a:lnTo>
                        <a:lnTo>
                          <a:pt x="309" y="20"/>
                        </a:lnTo>
                        <a:lnTo>
                          <a:pt x="309" y="20"/>
                        </a:lnTo>
                        <a:lnTo>
                          <a:pt x="309" y="20"/>
                        </a:lnTo>
                        <a:lnTo>
                          <a:pt x="309" y="20"/>
                        </a:lnTo>
                        <a:lnTo>
                          <a:pt x="309" y="20"/>
                        </a:lnTo>
                        <a:lnTo>
                          <a:pt x="309" y="20"/>
                        </a:lnTo>
                        <a:lnTo>
                          <a:pt x="309" y="20"/>
                        </a:lnTo>
                        <a:lnTo>
                          <a:pt x="309" y="20"/>
                        </a:lnTo>
                        <a:lnTo>
                          <a:pt x="309" y="20"/>
                        </a:lnTo>
                        <a:lnTo>
                          <a:pt x="309" y="20"/>
                        </a:lnTo>
                        <a:lnTo>
                          <a:pt x="309" y="20"/>
                        </a:lnTo>
                        <a:lnTo>
                          <a:pt x="309" y="20"/>
                        </a:lnTo>
                        <a:lnTo>
                          <a:pt x="309" y="21"/>
                        </a:lnTo>
                        <a:lnTo>
                          <a:pt x="309" y="21"/>
                        </a:lnTo>
                        <a:lnTo>
                          <a:pt x="309" y="21"/>
                        </a:lnTo>
                        <a:lnTo>
                          <a:pt x="309" y="21"/>
                        </a:lnTo>
                        <a:lnTo>
                          <a:pt x="309" y="21"/>
                        </a:lnTo>
                        <a:lnTo>
                          <a:pt x="309" y="21"/>
                        </a:lnTo>
                        <a:lnTo>
                          <a:pt x="309" y="21"/>
                        </a:lnTo>
                        <a:lnTo>
                          <a:pt x="309" y="21"/>
                        </a:lnTo>
                        <a:lnTo>
                          <a:pt x="309" y="21"/>
                        </a:lnTo>
                        <a:lnTo>
                          <a:pt x="309" y="21"/>
                        </a:lnTo>
                        <a:lnTo>
                          <a:pt x="309" y="21"/>
                        </a:lnTo>
                        <a:lnTo>
                          <a:pt x="309" y="21"/>
                        </a:lnTo>
                        <a:lnTo>
                          <a:pt x="309" y="21"/>
                        </a:lnTo>
                        <a:lnTo>
                          <a:pt x="309" y="21"/>
                        </a:lnTo>
                        <a:lnTo>
                          <a:pt x="309" y="21"/>
                        </a:lnTo>
                        <a:lnTo>
                          <a:pt x="309" y="21"/>
                        </a:lnTo>
                        <a:lnTo>
                          <a:pt x="309" y="21"/>
                        </a:lnTo>
                        <a:lnTo>
                          <a:pt x="309" y="22"/>
                        </a:lnTo>
                        <a:lnTo>
                          <a:pt x="309" y="22"/>
                        </a:lnTo>
                        <a:lnTo>
                          <a:pt x="309" y="22"/>
                        </a:lnTo>
                        <a:lnTo>
                          <a:pt x="309" y="22"/>
                        </a:lnTo>
                        <a:lnTo>
                          <a:pt x="309" y="22"/>
                        </a:lnTo>
                        <a:lnTo>
                          <a:pt x="309" y="22"/>
                        </a:lnTo>
                        <a:lnTo>
                          <a:pt x="309" y="22"/>
                        </a:lnTo>
                        <a:lnTo>
                          <a:pt x="309" y="22"/>
                        </a:lnTo>
                        <a:lnTo>
                          <a:pt x="309" y="22"/>
                        </a:lnTo>
                        <a:lnTo>
                          <a:pt x="309" y="22"/>
                        </a:lnTo>
                        <a:lnTo>
                          <a:pt x="309" y="22"/>
                        </a:lnTo>
                        <a:lnTo>
                          <a:pt x="309" y="22"/>
                        </a:lnTo>
                        <a:lnTo>
                          <a:pt x="309" y="22"/>
                        </a:lnTo>
                        <a:lnTo>
                          <a:pt x="309" y="23"/>
                        </a:lnTo>
                        <a:lnTo>
                          <a:pt x="309" y="22"/>
                        </a:lnTo>
                        <a:lnTo>
                          <a:pt x="309" y="23"/>
                        </a:lnTo>
                        <a:lnTo>
                          <a:pt x="309" y="23"/>
                        </a:lnTo>
                        <a:lnTo>
                          <a:pt x="309" y="23"/>
                        </a:lnTo>
                        <a:lnTo>
                          <a:pt x="309" y="23"/>
                        </a:lnTo>
                        <a:lnTo>
                          <a:pt x="309" y="23"/>
                        </a:lnTo>
                        <a:lnTo>
                          <a:pt x="309" y="23"/>
                        </a:lnTo>
                        <a:lnTo>
                          <a:pt x="309" y="23"/>
                        </a:lnTo>
                        <a:lnTo>
                          <a:pt x="309" y="23"/>
                        </a:lnTo>
                        <a:lnTo>
                          <a:pt x="309" y="23"/>
                        </a:lnTo>
                        <a:lnTo>
                          <a:pt x="309" y="23"/>
                        </a:lnTo>
                        <a:lnTo>
                          <a:pt x="309" y="23"/>
                        </a:lnTo>
                        <a:lnTo>
                          <a:pt x="309" y="23"/>
                        </a:lnTo>
                        <a:lnTo>
                          <a:pt x="309" y="23"/>
                        </a:lnTo>
                        <a:lnTo>
                          <a:pt x="309" y="23"/>
                        </a:lnTo>
                        <a:lnTo>
                          <a:pt x="309" y="24"/>
                        </a:lnTo>
                        <a:lnTo>
                          <a:pt x="309" y="24"/>
                        </a:lnTo>
                        <a:lnTo>
                          <a:pt x="309" y="23"/>
                        </a:lnTo>
                        <a:lnTo>
                          <a:pt x="309" y="24"/>
                        </a:lnTo>
                        <a:lnTo>
                          <a:pt x="309" y="24"/>
                        </a:lnTo>
                        <a:lnTo>
                          <a:pt x="309" y="24"/>
                        </a:lnTo>
                        <a:lnTo>
                          <a:pt x="309" y="24"/>
                        </a:lnTo>
                        <a:lnTo>
                          <a:pt x="309" y="24"/>
                        </a:lnTo>
                        <a:lnTo>
                          <a:pt x="309" y="24"/>
                        </a:lnTo>
                        <a:lnTo>
                          <a:pt x="309" y="24"/>
                        </a:lnTo>
                        <a:lnTo>
                          <a:pt x="309" y="24"/>
                        </a:lnTo>
                        <a:lnTo>
                          <a:pt x="309" y="25"/>
                        </a:lnTo>
                        <a:lnTo>
                          <a:pt x="309" y="25"/>
                        </a:lnTo>
                        <a:lnTo>
                          <a:pt x="309" y="25"/>
                        </a:lnTo>
                        <a:lnTo>
                          <a:pt x="309" y="25"/>
                        </a:lnTo>
                        <a:lnTo>
                          <a:pt x="309" y="25"/>
                        </a:lnTo>
                        <a:lnTo>
                          <a:pt x="310" y="25"/>
                        </a:lnTo>
                        <a:lnTo>
                          <a:pt x="310" y="25"/>
                        </a:lnTo>
                        <a:lnTo>
                          <a:pt x="310" y="25"/>
                        </a:lnTo>
                        <a:lnTo>
                          <a:pt x="310" y="25"/>
                        </a:lnTo>
                        <a:lnTo>
                          <a:pt x="310" y="25"/>
                        </a:lnTo>
                        <a:lnTo>
                          <a:pt x="310" y="25"/>
                        </a:lnTo>
                        <a:lnTo>
                          <a:pt x="310" y="25"/>
                        </a:lnTo>
                        <a:lnTo>
                          <a:pt x="310" y="26"/>
                        </a:lnTo>
                        <a:lnTo>
                          <a:pt x="310" y="26"/>
                        </a:lnTo>
                        <a:lnTo>
                          <a:pt x="310" y="26"/>
                        </a:lnTo>
                        <a:lnTo>
                          <a:pt x="310" y="26"/>
                        </a:lnTo>
                        <a:lnTo>
                          <a:pt x="310" y="26"/>
                        </a:lnTo>
                        <a:lnTo>
                          <a:pt x="310" y="26"/>
                        </a:lnTo>
                        <a:lnTo>
                          <a:pt x="310" y="26"/>
                        </a:lnTo>
                        <a:lnTo>
                          <a:pt x="310" y="26"/>
                        </a:lnTo>
                        <a:lnTo>
                          <a:pt x="310" y="26"/>
                        </a:lnTo>
                        <a:lnTo>
                          <a:pt x="310" y="26"/>
                        </a:lnTo>
                        <a:lnTo>
                          <a:pt x="310" y="27"/>
                        </a:lnTo>
                        <a:lnTo>
                          <a:pt x="310" y="26"/>
                        </a:lnTo>
                        <a:lnTo>
                          <a:pt x="310" y="27"/>
                        </a:lnTo>
                        <a:lnTo>
                          <a:pt x="310" y="27"/>
                        </a:lnTo>
                        <a:lnTo>
                          <a:pt x="310" y="27"/>
                        </a:lnTo>
                        <a:lnTo>
                          <a:pt x="310" y="27"/>
                        </a:lnTo>
                        <a:lnTo>
                          <a:pt x="310" y="27"/>
                        </a:lnTo>
                        <a:lnTo>
                          <a:pt x="310" y="27"/>
                        </a:lnTo>
                        <a:lnTo>
                          <a:pt x="310" y="27"/>
                        </a:lnTo>
                        <a:lnTo>
                          <a:pt x="310" y="27"/>
                        </a:lnTo>
                        <a:lnTo>
                          <a:pt x="310" y="27"/>
                        </a:lnTo>
                        <a:lnTo>
                          <a:pt x="310" y="27"/>
                        </a:lnTo>
                        <a:lnTo>
                          <a:pt x="310" y="28"/>
                        </a:lnTo>
                        <a:lnTo>
                          <a:pt x="310" y="28"/>
                        </a:lnTo>
                        <a:lnTo>
                          <a:pt x="310" y="28"/>
                        </a:lnTo>
                        <a:lnTo>
                          <a:pt x="310" y="28"/>
                        </a:lnTo>
                        <a:lnTo>
                          <a:pt x="310" y="28"/>
                        </a:lnTo>
                        <a:lnTo>
                          <a:pt x="310" y="28"/>
                        </a:lnTo>
                        <a:lnTo>
                          <a:pt x="310" y="28"/>
                        </a:lnTo>
                        <a:lnTo>
                          <a:pt x="310" y="28"/>
                        </a:lnTo>
                        <a:lnTo>
                          <a:pt x="310" y="28"/>
                        </a:lnTo>
                        <a:lnTo>
                          <a:pt x="310" y="28"/>
                        </a:lnTo>
                        <a:lnTo>
                          <a:pt x="310" y="28"/>
                        </a:lnTo>
                        <a:lnTo>
                          <a:pt x="310" y="29"/>
                        </a:lnTo>
                        <a:lnTo>
                          <a:pt x="310" y="29"/>
                        </a:lnTo>
                        <a:lnTo>
                          <a:pt x="310" y="29"/>
                        </a:lnTo>
                        <a:lnTo>
                          <a:pt x="310" y="29"/>
                        </a:lnTo>
                        <a:lnTo>
                          <a:pt x="310" y="29"/>
                        </a:lnTo>
                        <a:lnTo>
                          <a:pt x="310" y="29"/>
                        </a:lnTo>
                        <a:lnTo>
                          <a:pt x="310" y="29"/>
                        </a:lnTo>
                        <a:lnTo>
                          <a:pt x="310" y="29"/>
                        </a:lnTo>
                        <a:lnTo>
                          <a:pt x="310" y="29"/>
                        </a:lnTo>
                        <a:lnTo>
                          <a:pt x="310" y="29"/>
                        </a:lnTo>
                        <a:lnTo>
                          <a:pt x="310" y="29"/>
                        </a:lnTo>
                        <a:lnTo>
                          <a:pt x="310" y="29"/>
                        </a:lnTo>
                        <a:lnTo>
                          <a:pt x="310" y="30"/>
                        </a:lnTo>
                        <a:lnTo>
                          <a:pt x="310" y="30"/>
                        </a:lnTo>
                        <a:lnTo>
                          <a:pt x="310" y="30"/>
                        </a:lnTo>
                        <a:lnTo>
                          <a:pt x="310" y="30"/>
                        </a:lnTo>
                        <a:lnTo>
                          <a:pt x="310" y="30"/>
                        </a:lnTo>
                        <a:lnTo>
                          <a:pt x="310" y="30"/>
                        </a:lnTo>
                        <a:lnTo>
                          <a:pt x="310" y="30"/>
                        </a:lnTo>
                        <a:lnTo>
                          <a:pt x="310" y="30"/>
                        </a:lnTo>
                        <a:lnTo>
                          <a:pt x="310" y="30"/>
                        </a:lnTo>
                        <a:lnTo>
                          <a:pt x="310" y="30"/>
                        </a:lnTo>
                        <a:lnTo>
                          <a:pt x="310" y="31"/>
                        </a:lnTo>
                        <a:lnTo>
                          <a:pt x="310" y="30"/>
                        </a:lnTo>
                        <a:lnTo>
                          <a:pt x="310" y="30"/>
                        </a:lnTo>
                        <a:lnTo>
                          <a:pt x="310" y="31"/>
                        </a:lnTo>
                        <a:lnTo>
                          <a:pt x="310" y="31"/>
                        </a:lnTo>
                        <a:lnTo>
                          <a:pt x="310" y="31"/>
                        </a:lnTo>
                        <a:lnTo>
                          <a:pt x="310" y="31"/>
                        </a:lnTo>
                        <a:lnTo>
                          <a:pt x="310" y="31"/>
                        </a:lnTo>
                        <a:lnTo>
                          <a:pt x="310" y="31"/>
                        </a:lnTo>
                        <a:lnTo>
                          <a:pt x="310" y="31"/>
                        </a:lnTo>
                        <a:lnTo>
                          <a:pt x="310" y="31"/>
                        </a:lnTo>
                        <a:lnTo>
                          <a:pt x="310" y="31"/>
                        </a:lnTo>
                        <a:lnTo>
                          <a:pt x="310" y="31"/>
                        </a:lnTo>
                        <a:lnTo>
                          <a:pt x="310" y="31"/>
                        </a:lnTo>
                        <a:lnTo>
                          <a:pt x="310" y="32"/>
                        </a:lnTo>
                        <a:lnTo>
                          <a:pt x="310" y="32"/>
                        </a:lnTo>
                        <a:lnTo>
                          <a:pt x="310" y="32"/>
                        </a:lnTo>
                        <a:lnTo>
                          <a:pt x="310" y="32"/>
                        </a:lnTo>
                        <a:lnTo>
                          <a:pt x="310" y="32"/>
                        </a:lnTo>
                        <a:lnTo>
                          <a:pt x="310" y="32"/>
                        </a:lnTo>
                        <a:lnTo>
                          <a:pt x="310" y="32"/>
                        </a:lnTo>
                        <a:lnTo>
                          <a:pt x="310" y="33"/>
                        </a:lnTo>
                        <a:lnTo>
                          <a:pt x="310" y="33"/>
                        </a:lnTo>
                        <a:lnTo>
                          <a:pt x="310" y="33"/>
                        </a:lnTo>
                        <a:lnTo>
                          <a:pt x="310" y="33"/>
                        </a:lnTo>
                        <a:lnTo>
                          <a:pt x="310" y="33"/>
                        </a:lnTo>
                        <a:lnTo>
                          <a:pt x="310" y="33"/>
                        </a:lnTo>
                        <a:lnTo>
                          <a:pt x="310" y="33"/>
                        </a:lnTo>
                        <a:lnTo>
                          <a:pt x="310" y="33"/>
                        </a:lnTo>
                        <a:lnTo>
                          <a:pt x="310" y="33"/>
                        </a:lnTo>
                        <a:lnTo>
                          <a:pt x="310" y="33"/>
                        </a:lnTo>
                        <a:lnTo>
                          <a:pt x="310" y="33"/>
                        </a:lnTo>
                        <a:lnTo>
                          <a:pt x="310" y="34"/>
                        </a:lnTo>
                        <a:lnTo>
                          <a:pt x="310" y="34"/>
                        </a:lnTo>
                        <a:lnTo>
                          <a:pt x="310" y="34"/>
                        </a:lnTo>
                        <a:lnTo>
                          <a:pt x="310" y="34"/>
                        </a:lnTo>
                        <a:lnTo>
                          <a:pt x="310" y="34"/>
                        </a:lnTo>
                        <a:lnTo>
                          <a:pt x="310" y="34"/>
                        </a:lnTo>
                        <a:lnTo>
                          <a:pt x="310" y="34"/>
                        </a:lnTo>
                        <a:lnTo>
                          <a:pt x="310" y="34"/>
                        </a:lnTo>
                        <a:lnTo>
                          <a:pt x="310" y="34"/>
                        </a:lnTo>
                        <a:lnTo>
                          <a:pt x="310" y="34"/>
                        </a:lnTo>
                        <a:lnTo>
                          <a:pt x="310" y="35"/>
                        </a:lnTo>
                        <a:lnTo>
                          <a:pt x="310" y="35"/>
                        </a:lnTo>
                        <a:lnTo>
                          <a:pt x="310" y="35"/>
                        </a:lnTo>
                        <a:lnTo>
                          <a:pt x="310" y="35"/>
                        </a:lnTo>
                        <a:lnTo>
                          <a:pt x="311" y="35"/>
                        </a:lnTo>
                        <a:lnTo>
                          <a:pt x="311" y="35"/>
                        </a:lnTo>
                        <a:lnTo>
                          <a:pt x="311" y="35"/>
                        </a:lnTo>
                        <a:lnTo>
                          <a:pt x="311" y="35"/>
                        </a:lnTo>
                        <a:lnTo>
                          <a:pt x="311" y="35"/>
                        </a:lnTo>
                        <a:lnTo>
                          <a:pt x="311" y="35"/>
                        </a:lnTo>
                        <a:lnTo>
                          <a:pt x="311" y="35"/>
                        </a:lnTo>
                        <a:lnTo>
                          <a:pt x="311" y="36"/>
                        </a:lnTo>
                        <a:lnTo>
                          <a:pt x="311" y="36"/>
                        </a:lnTo>
                        <a:lnTo>
                          <a:pt x="311" y="36"/>
                        </a:lnTo>
                        <a:lnTo>
                          <a:pt x="311" y="36"/>
                        </a:lnTo>
                        <a:lnTo>
                          <a:pt x="311" y="36"/>
                        </a:lnTo>
                        <a:lnTo>
                          <a:pt x="311" y="36"/>
                        </a:lnTo>
                        <a:lnTo>
                          <a:pt x="311" y="36"/>
                        </a:lnTo>
                        <a:lnTo>
                          <a:pt x="311" y="36"/>
                        </a:lnTo>
                        <a:lnTo>
                          <a:pt x="311" y="37"/>
                        </a:lnTo>
                        <a:lnTo>
                          <a:pt x="311" y="36"/>
                        </a:lnTo>
                        <a:lnTo>
                          <a:pt x="311" y="37"/>
                        </a:lnTo>
                        <a:lnTo>
                          <a:pt x="311" y="37"/>
                        </a:lnTo>
                        <a:lnTo>
                          <a:pt x="311" y="37"/>
                        </a:lnTo>
                        <a:lnTo>
                          <a:pt x="311" y="37"/>
                        </a:lnTo>
                        <a:lnTo>
                          <a:pt x="311" y="37"/>
                        </a:lnTo>
                        <a:lnTo>
                          <a:pt x="311" y="37"/>
                        </a:lnTo>
                        <a:lnTo>
                          <a:pt x="311" y="37"/>
                        </a:lnTo>
                        <a:lnTo>
                          <a:pt x="311" y="37"/>
                        </a:lnTo>
                        <a:lnTo>
                          <a:pt x="311" y="37"/>
                        </a:lnTo>
                        <a:lnTo>
                          <a:pt x="311" y="37"/>
                        </a:lnTo>
                        <a:lnTo>
                          <a:pt x="311" y="38"/>
                        </a:lnTo>
                        <a:lnTo>
                          <a:pt x="311" y="37"/>
                        </a:lnTo>
                        <a:lnTo>
                          <a:pt x="311" y="38"/>
                        </a:lnTo>
                        <a:lnTo>
                          <a:pt x="311" y="38"/>
                        </a:lnTo>
                        <a:lnTo>
                          <a:pt x="311" y="38"/>
                        </a:lnTo>
                        <a:lnTo>
                          <a:pt x="311" y="38"/>
                        </a:lnTo>
                        <a:lnTo>
                          <a:pt x="311" y="38"/>
                        </a:lnTo>
                        <a:lnTo>
                          <a:pt x="311" y="38"/>
                        </a:lnTo>
                        <a:lnTo>
                          <a:pt x="311" y="38"/>
                        </a:lnTo>
                        <a:lnTo>
                          <a:pt x="311" y="38"/>
                        </a:lnTo>
                        <a:lnTo>
                          <a:pt x="311" y="38"/>
                        </a:lnTo>
                        <a:lnTo>
                          <a:pt x="311" y="38"/>
                        </a:lnTo>
                        <a:lnTo>
                          <a:pt x="311" y="39"/>
                        </a:lnTo>
                        <a:lnTo>
                          <a:pt x="311" y="39"/>
                        </a:lnTo>
                        <a:lnTo>
                          <a:pt x="311" y="38"/>
                        </a:lnTo>
                        <a:lnTo>
                          <a:pt x="311" y="39"/>
                        </a:lnTo>
                        <a:lnTo>
                          <a:pt x="311" y="39"/>
                        </a:lnTo>
                        <a:lnTo>
                          <a:pt x="311" y="39"/>
                        </a:lnTo>
                        <a:lnTo>
                          <a:pt x="311" y="39"/>
                        </a:lnTo>
                        <a:lnTo>
                          <a:pt x="311" y="39"/>
                        </a:lnTo>
                        <a:lnTo>
                          <a:pt x="311" y="39"/>
                        </a:lnTo>
                        <a:lnTo>
                          <a:pt x="311" y="39"/>
                        </a:lnTo>
                        <a:lnTo>
                          <a:pt x="311" y="39"/>
                        </a:lnTo>
                        <a:lnTo>
                          <a:pt x="311" y="39"/>
                        </a:lnTo>
                        <a:lnTo>
                          <a:pt x="311" y="39"/>
                        </a:lnTo>
                        <a:lnTo>
                          <a:pt x="311" y="40"/>
                        </a:lnTo>
                        <a:lnTo>
                          <a:pt x="311" y="39"/>
                        </a:lnTo>
                        <a:lnTo>
                          <a:pt x="311" y="40"/>
                        </a:lnTo>
                        <a:lnTo>
                          <a:pt x="311" y="40"/>
                        </a:lnTo>
                        <a:lnTo>
                          <a:pt x="311" y="40"/>
                        </a:lnTo>
                        <a:lnTo>
                          <a:pt x="311" y="40"/>
                        </a:lnTo>
                        <a:lnTo>
                          <a:pt x="311" y="40"/>
                        </a:lnTo>
                        <a:lnTo>
                          <a:pt x="311" y="40"/>
                        </a:lnTo>
                        <a:lnTo>
                          <a:pt x="311" y="40"/>
                        </a:lnTo>
                        <a:lnTo>
                          <a:pt x="311" y="41"/>
                        </a:lnTo>
                        <a:lnTo>
                          <a:pt x="311" y="41"/>
                        </a:lnTo>
                        <a:lnTo>
                          <a:pt x="311" y="41"/>
                        </a:lnTo>
                        <a:lnTo>
                          <a:pt x="311" y="41"/>
                        </a:lnTo>
                        <a:lnTo>
                          <a:pt x="311" y="41"/>
                        </a:lnTo>
                        <a:lnTo>
                          <a:pt x="311" y="41"/>
                        </a:lnTo>
                        <a:lnTo>
                          <a:pt x="311" y="41"/>
                        </a:lnTo>
                        <a:lnTo>
                          <a:pt x="311" y="41"/>
                        </a:lnTo>
                        <a:lnTo>
                          <a:pt x="311" y="41"/>
                        </a:lnTo>
                        <a:lnTo>
                          <a:pt x="311" y="41"/>
                        </a:lnTo>
                        <a:lnTo>
                          <a:pt x="311" y="41"/>
                        </a:lnTo>
                        <a:lnTo>
                          <a:pt x="311" y="41"/>
                        </a:lnTo>
                        <a:lnTo>
                          <a:pt x="311" y="41"/>
                        </a:lnTo>
                        <a:lnTo>
                          <a:pt x="311" y="42"/>
                        </a:lnTo>
                        <a:lnTo>
                          <a:pt x="311" y="42"/>
                        </a:lnTo>
                        <a:lnTo>
                          <a:pt x="311" y="42"/>
                        </a:lnTo>
                        <a:lnTo>
                          <a:pt x="311" y="42"/>
                        </a:lnTo>
                        <a:lnTo>
                          <a:pt x="311" y="42"/>
                        </a:lnTo>
                        <a:lnTo>
                          <a:pt x="311" y="42"/>
                        </a:lnTo>
                        <a:lnTo>
                          <a:pt x="311" y="42"/>
                        </a:lnTo>
                        <a:lnTo>
                          <a:pt x="311" y="42"/>
                        </a:lnTo>
                        <a:lnTo>
                          <a:pt x="311" y="42"/>
                        </a:lnTo>
                        <a:lnTo>
                          <a:pt x="311" y="43"/>
                        </a:lnTo>
                        <a:lnTo>
                          <a:pt x="311" y="43"/>
                        </a:lnTo>
                        <a:lnTo>
                          <a:pt x="311" y="43"/>
                        </a:lnTo>
                        <a:lnTo>
                          <a:pt x="311" y="43"/>
                        </a:lnTo>
                        <a:lnTo>
                          <a:pt x="311" y="43"/>
                        </a:lnTo>
                        <a:lnTo>
                          <a:pt x="311" y="43"/>
                        </a:lnTo>
                        <a:lnTo>
                          <a:pt x="311" y="43"/>
                        </a:lnTo>
                        <a:lnTo>
                          <a:pt x="311" y="43"/>
                        </a:lnTo>
                        <a:lnTo>
                          <a:pt x="311" y="43"/>
                        </a:lnTo>
                        <a:lnTo>
                          <a:pt x="311" y="43"/>
                        </a:lnTo>
                        <a:lnTo>
                          <a:pt x="311" y="44"/>
                        </a:lnTo>
                        <a:lnTo>
                          <a:pt x="311" y="43"/>
                        </a:lnTo>
                        <a:lnTo>
                          <a:pt x="311" y="44"/>
                        </a:lnTo>
                        <a:lnTo>
                          <a:pt x="311" y="44"/>
                        </a:lnTo>
                        <a:lnTo>
                          <a:pt x="311" y="44"/>
                        </a:lnTo>
                        <a:lnTo>
                          <a:pt x="312" y="44"/>
                        </a:lnTo>
                        <a:lnTo>
                          <a:pt x="312" y="44"/>
                        </a:lnTo>
                        <a:lnTo>
                          <a:pt x="312" y="44"/>
                        </a:lnTo>
                        <a:lnTo>
                          <a:pt x="312" y="44"/>
                        </a:lnTo>
                        <a:lnTo>
                          <a:pt x="312" y="44"/>
                        </a:lnTo>
                        <a:lnTo>
                          <a:pt x="312" y="44"/>
                        </a:lnTo>
                        <a:lnTo>
                          <a:pt x="312" y="44"/>
                        </a:lnTo>
                        <a:lnTo>
                          <a:pt x="312" y="45"/>
                        </a:lnTo>
                        <a:lnTo>
                          <a:pt x="312" y="45"/>
                        </a:lnTo>
                        <a:lnTo>
                          <a:pt x="312" y="44"/>
                        </a:lnTo>
                        <a:lnTo>
                          <a:pt x="312" y="45"/>
                        </a:lnTo>
                        <a:lnTo>
                          <a:pt x="312" y="45"/>
                        </a:lnTo>
                        <a:lnTo>
                          <a:pt x="312" y="45"/>
                        </a:lnTo>
                        <a:lnTo>
                          <a:pt x="312" y="45"/>
                        </a:lnTo>
                        <a:lnTo>
                          <a:pt x="312" y="45"/>
                        </a:lnTo>
                        <a:lnTo>
                          <a:pt x="312" y="45"/>
                        </a:lnTo>
                        <a:lnTo>
                          <a:pt x="312" y="45"/>
                        </a:lnTo>
                        <a:lnTo>
                          <a:pt x="312" y="46"/>
                        </a:lnTo>
                        <a:lnTo>
                          <a:pt x="312" y="45"/>
                        </a:lnTo>
                        <a:lnTo>
                          <a:pt x="312" y="46"/>
                        </a:lnTo>
                        <a:lnTo>
                          <a:pt x="312" y="46"/>
                        </a:lnTo>
                        <a:lnTo>
                          <a:pt x="312" y="46"/>
                        </a:lnTo>
                        <a:lnTo>
                          <a:pt x="312" y="46"/>
                        </a:lnTo>
                        <a:lnTo>
                          <a:pt x="312" y="46"/>
                        </a:lnTo>
                        <a:lnTo>
                          <a:pt x="312" y="46"/>
                        </a:lnTo>
                        <a:lnTo>
                          <a:pt x="312" y="46"/>
                        </a:lnTo>
                        <a:lnTo>
                          <a:pt x="312" y="46"/>
                        </a:lnTo>
                        <a:lnTo>
                          <a:pt x="312" y="46"/>
                        </a:lnTo>
                        <a:lnTo>
                          <a:pt x="312" y="46"/>
                        </a:lnTo>
                        <a:lnTo>
                          <a:pt x="312" y="47"/>
                        </a:lnTo>
                        <a:lnTo>
                          <a:pt x="312" y="47"/>
                        </a:lnTo>
                        <a:lnTo>
                          <a:pt x="312" y="47"/>
                        </a:lnTo>
                        <a:lnTo>
                          <a:pt x="312" y="47"/>
                        </a:lnTo>
                        <a:lnTo>
                          <a:pt x="312" y="47"/>
                        </a:lnTo>
                        <a:lnTo>
                          <a:pt x="312" y="47"/>
                        </a:lnTo>
                        <a:lnTo>
                          <a:pt x="312" y="47"/>
                        </a:lnTo>
                        <a:lnTo>
                          <a:pt x="312" y="47"/>
                        </a:lnTo>
                        <a:lnTo>
                          <a:pt x="312" y="47"/>
                        </a:lnTo>
                        <a:lnTo>
                          <a:pt x="312" y="47"/>
                        </a:lnTo>
                        <a:lnTo>
                          <a:pt x="312" y="47"/>
                        </a:lnTo>
                        <a:lnTo>
                          <a:pt x="312" y="47"/>
                        </a:lnTo>
                        <a:lnTo>
                          <a:pt x="312" y="48"/>
                        </a:lnTo>
                        <a:lnTo>
                          <a:pt x="312" y="48"/>
                        </a:lnTo>
                        <a:lnTo>
                          <a:pt x="312" y="48"/>
                        </a:lnTo>
                        <a:lnTo>
                          <a:pt x="312" y="48"/>
                        </a:lnTo>
                        <a:lnTo>
                          <a:pt x="312" y="48"/>
                        </a:lnTo>
                        <a:lnTo>
                          <a:pt x="312" y="48"/>
                        </a:lnTo>
                        <a:lnTo>
                          <a:pt x="312" y="48"/>
                        </a:lnTo>
                        <a:lnTo>
                          <a:pt x="312" y="48"/>
                        </a:lnTo>
                        <a:lnTo>
                          <a:pt x="312" y="48"/>
                        </a:lnTo>
                        <a:lnTo>
                          <a:pt x="312" y="49"/>
                        </a:lnTo>
                        <a:lnTo>
                          <a:pt x="312" y="49"/>
                        </a:lnTo>
                        <a:lnTo>
                          <a:pt x="312" y="49"/>
                        </a:lnTo>
                        <a:lnTo>
                          <a:pt x="312" y="49"/>
                        </a:lnTo>
                        <a:lnTo>
                          <a:pt x="312" y="49"/>
                        </a:lnTo>
                        <a:lnTo>
                          <a:pt x="312" y="49"/>
                        </a:lnTo>
                        <a:lnTo>
                          <a:pt x="312" y="49"/>
                        </a:lnTo>
                        <a:lnTo>
                          <a:pt x="312" y="49"/>
                        </a:lnTo>
                        <a:lnTo>
                          <a:pt x="312" y="49"/>
                        </a:lnTo>
                        <a:lnTo>
                          <a:pt x="312" y="49"/>
                        </a:lnTo>
                        <a:lnTo>
                          <a:pt x="312" y="49"/>
                        </a:lnTo>
                        <a:lnTo>
                          <a:pt x="312" y="50"/>
                        </a:lnTo>
                        <a:lnTo>
                          <a:pt x="312" y="50"/>
                        </a:lnTo>
                        <a:lnTo>
                          <a:pt x="312" y="50"/>
                        </a:lnTo>
                        <a:lnTo>
                          <a:pt x="312" y="50"/>
                        </a:lnTo>
                        <a:lnTo>
                          <a:pt x="312" y="50"/>
                        </a:lnTo>
                        <a:lnTo>
                          <a:pt x="312" y="50"/>
                        </a:lnTo>
                        <a:lnTo>
                          <a:pt x="312" y="50"/>
                        </a:lnTo>
                        <a:lnTo>
                          <a:pt x="312" y="50"/>
                        </a:lnTo>
                        <a:lnTo>
                          <a:pt x="312" y="50"/>
                        </a:lnTo>
                        <a:lnTo>
                          <a:pt x="312" y="50"/>
                        </a:lnTo>
                        <a:lnTo>
                          <a:pt x="312" y="51"/>
                        </a:lnTo>
                        <a:lnTo>
                          <a:pt x="312" y="51"/>
                        </a:lnTo>
                        <a:lnTo>
                          <a:pt x="312" y="51"/>
                        </a:lnTo>
                        <a:lnTo>
                          <a:pt x="312" y="51"/>
                        </a:lnTo>
                        <a:lnTo>
                          <a:pt x="312" y="51"/>
                        </a:lnTo>
                        <a:lnTo>
                          <a:pt x="312" y="51"/>
                        </a:lnTo>
                        <a:lnTo>
                          <a:pt x="312" y="51"/>
                        </a:lnTo>
                        <a:lnTo>
                          <a:pt x="312" y="51"/>
                        </a:lnTo>
                        <a:lnTo>
                          <a:pt x="312" y="51"/>
                        </a:lnTo>
                        <a:lnTo>
                          <a:pt x="312" y="51"/>
                        </a:lnTo>
                        <a:lnTo>
                          <a:pt x="312" y="51"/>
                        </a:lnTo>
                        <a:lnTo>
                          <a:pt x="312" y="52"/>
                        </a:lnTo>
                        <a:lnTo>
                          <a:pt x="312" y="52"/>
                        </a:lnTo>
                        <a:lnTo>
                          <a:pt x="312" y="52"/>
                        </a:lnTo>
                        <a:lnTo>
                          <a:pt x="312" y="52"/>
                        </a:lnTo>
                        <a:lnTo>
                          <a:pt x="312" y="52"/>
                        </a:lnTo>
                        <a:lnTo>
                          <a:pt x="312" y="52"/>
                        </a:lnTo>
                        <a:lnTo>
                          <a:pt x="312" y="52"/>
                        </a:lnTo>
                        <a:lnTo>
                          <a:pt x="312" y="52"/>
                        </a:lnTo>
                        <a:lnTo>
                          <a:pt x="312" y="53"/>
                        </a:lnTo>
                        <a:lnTo>
                          <a:pt x="312" y="52"/>
                        </a:lnTo>
                        <a:lnTo>
                          <a:pt x="312" y="53"/>
                        </a:lnTo>
                        <a:lnTo>
                          <a:pt x="312" y="53"/>
                        </a:lnTo>
                        <a:lnTo>
                          <a:pt x="312" y="53"/>
                        </a:lnTo>
                        <a:lnTo>
                          <a:pt x="312" y="53"/>
                        </a:lnTo>
                        <a:lnTo>
                          <a:pt x="312" y="53"/>
                        </a:lnTo>
                        <a:lnTo>
                          <a:pt x="312" y="53"/>
                        </a:lnTo>
                        <a:lnTo>
                          <a:pt x="312" y="53"/>
                        </a:lnTo>
                        <a:lnTo>
                          <a:pt x="312" y="53"/>
                        </a:lnTo>
                        <a:lnTo>
                          <a:pt x="312" y="53"/>
                        </a:lnTo>
                        <a:lnTo>
                          <a:pt x="312" y="53"/>
                        </a:lnTo>
                        <a:lnTo>
                          <a:pt x="312" y="53"/>
                        </a:lnTo>
                        <a:lnTo>
                          <a:pt x="312" y="53"/>
                        </a:lnTo>
                        <a:lnTo>
                          <a:pt x="312" y="54"/>
                        </a:lnTo>
                        <a:lnTo>
                          <a:pt x="312" y="54"/>
                        </a:lnTo>
                        <a:lnTo>
                          <a:pt x="312" y="54"/>
                        </a:lnTo>
                        <a:lnTo>
                          <a:pt x="312" y="54"/>
                        </a:lnTo>
                        <a:lnTo>
                          <a:pt x="313" y="54"/>
                        </a:lnTo>
                        <a:lnTo>
                          <a:pt x="313" y="54"/>
                        </a:lnTo>
                        <a:lnTo>
                          <a:pt x="313" y="54"/>
                        </a:lnTo>
                        <a:lnTo>
                          <a:pt x="313" y="54"/>
                        </a:lnTo>
                        <a:lnTo>
                          <a:pt x="313" y="54"/>
                        </a:lnTo>
                        <a:lnTo>
                          <a:pt x="313" y="55"/>
                        </a:lnTo>
                        <a:lnTo>
                          <a:pt x="313" y="55"/>
                        </a:lnTo>
                        <a:lnTo>
                          <a:pt x="313" y="55"/>
                        </a:lnTo>
                        <a:lnTo>
                          <a:pt x="313" y="55"/>
                        </a:lnTo>
                        <a:lnTo>
                          <a:pt x="313" y="55"/>
                        </a:lnTo>
                        <a:lnTo>
                          <a:pt x="313" y="55"/>
                        </a:lnTo>
                        <a:lnTo>
                          <a:pt x="313" y="55"/>
                        </a:lnTo>
                        <a:lnTo>
                          <a:pt x="313" y="55"/>
                        </a:lnTo>
                        <a:lnTo>
                          <a:pt x="313" y="55"/>
                        </a:lnTo>
                        <a:lnTo>
                          <a:pt x="313" y="55"/>
                        </a:lnTo>
                        <a:lnTo>
                          <a:pt x="313" y="55"/>
                        </a:lnTo>
                        <a:lnTo>
                          <a:pt x="313" y="55"/>
                        </a:lnTo>
                        <a:lnTo>
                          <a:pt x="313" y="56"/>
                        </a:lnTo>
                        <a:lnTo>
                          <a:pt x="313" y="56"/>
                        </a:lnTo>
                        <a:lnTo>
                          <a:pt x="313" y="56"/>
                        </a:lnTo>
                        <a:lnTo>
                          <a:pt x="313" y="56"/>
                        </a:lnTo>
                        <a:lnTo>
                          <a:pt x="313" y="56"/>
                        </a:lnTo>
                        <a:lnTo>
                          <a:pt x="313" y="56"/>
                        </a:lnTo>
                        <a:lnTo>
                          <a:pt x="313" y="56"/>
                        </a:lnTo>
                        <a:lnTo>
                          <a:pt x="313" y="56"/>
                        </a:lnTo>
                        <a:lnTo>
                          <a:pt x="313" y="56"/>
                        </a:lnTo>
                        <a:lnTo>
                          <a:pt x="313" y="56"/>
                        </a:lnTo>
                        <a:lnTo>
                          <a:pt x="313" y="56"/>
                        </a:lnTo>
                        <a:lnTo>
                          <a:pt x="313" y="56"/>
                        </a:lnTo>
                        <a:lnTo>
                          <a:pt x="313" y="57"/>
                        </a:lnTo>
                        <a:lnTo>
                          <a:pt x="313" y="57"/>
                        </a:lnTo>
                        <a:lnTo>
                          <a:pt x="313" y="57"/>
                        </a:lnTo>
                        <a:lnTo>
                          <a:pt x="313" y="57"/>
                        </a:lnTo>
                        <a:lnTo>
                          <a:pt x="313" y="57"/>
                        </a:lnTo>
                        <a:lnTo>
                          <a:pt x="313" y="57"/>
                        </a:lnTo>
                        <a:lnTo>
                          <a:pt x="313" y="57"/>
                        </a:lnTo>
                        <a:lnTo>
                          <a:pt x="313" y="57"/>
                        </a:lnTo>
                        <a:lnTo>
                          <a:pt x="313" y="57"/>
                        </a:lnTo>
                        <a:lnTo>
                          <a:pt x="313" y="57"/>
                        </a:lnTo>
                        <a:lnTo>
                          <a:pt x="313" y="57"/>
                        </a:lnTo>
                        <a:lnTo>
                          <a:pt x="313" y="58"/>
                        </a:lnTo>
                        <a:lnTo>
                          <a:pt x="313" y="58"/>
                        </a:lnTo>
                        <a:lnTo>
                          <a:pt x="313" y="58"/>
                        </a:lnTo>
                        <a:lnTo>
                          <a:pt x="313" y="58"/>
                        </a:lnTo>
                        <a:lnTo>
                          <a:pt x="313" y="58"/>
                        </a:lnTo>
                        <a:lnTo>
                          <a:pt x="313" y="58"/>
                        </a:lnTo>
                        <a:lnTo>
                          <a:pt x="313" y="58"/>
                        </a:lnTo>
                        <a:lnTo>
                          <a:pt x="313" y="58"/>
                        </a:lnTo>
                        <a:lnTo>
                          <a:pt x="313" y="58"/>
                        </a:lnTo>
                        <a:lnTo>
                          <a:pt x="313" y="58"/>
                        </a:lnTo>
                        <a:lnTo>
                          <a:pt x="313" y="58"/>
                        </a:lnTo>
                        <a:lnTo>
                          <a:pt x="313" y="58"/>
                        </a:lnTo>
                        <a:lnTo>
                          <a:pt x="313" y="59"/>
                        </a:lnTo>
                        <a:lnTo>
                          <a:pt x="313" y="59"/>
                        </a:lnTo>
                        <a:lnTo>
                          <a:pt x="313" y="59"/>
                        </a:lnTo>
                        <a:lnTo>
                          <a:pt x="313" y="59"/>
                        </a:lnTo>
                        <a:lnTo>
                          <a:pt x="313" y="59"/>
                        </a:lnTo>
                        <a:lnTo>
                          <a:pt x="313" y="59"/>
                        </a:lnTo>
                        <a:lnTo>
                          <a:pt x="313" y="59"/>
                        </a:lnTo>
                        <a:lnTo>
                          <a:pt x="313" y="59"/>
                        </a:lnTo>
                        <a:lnTo>
                          <a:pt x="313" y="59"/>
                        </a:lnTo>
                        <a:lnTo>
                          <a:pt x="313" y="59"/>
                        </a:lnTo>
                        <a:lnTo>
                          <a:pt x="313" y="60"/>
                        </a:lnTo>
                        <a:lnTo>
                          <a:pt x="313" y="60"/>
                        </a:lnTo>
                        <a:lnTo>
                          <a:pt x="313" y="60"/>
                        </a:lnTo>
                        <a:lnTo>
                          <a:pt x="313" y="60"/>
                        </a:lnTo>
                        <a:lnTo>
                          <a:pt x="313" y="60"/>
                        </a:lnTo>
                        <a:lnTo>
                          <a:pt x="313" y="60"/>
                        </a:lnTo>
                        <a:lnTo>
                          <a:pt x="313" y="60"/>
                        </a:lnTo>
                        <a:lnTo>
                          <a:pt x="313" y="60"/>
                        </a:lnTo>
                        <a:lnTo>
                          <a:pt x="313" y="60"/>
                        </a:lnTo>
                        <a:lnTo>
                          <a:pt x="313" y="60"/>
                        </a:lnTo>
                        <a:lnTo>
                          <a:pt x="313" y="60"/>
                        </a:lnTo>
                        <a:lnTo>
                          <a:pt x="313" y="60"/>
                        </a:lnTo>
                        <a:lnTo>
                          <a:pt x="313" y="60"/>
                        </a:lnTo>
                        <a:lnTo>
                          <a:pt x="313" y="61"/>
                        </a:lnTo>
                        <a:lnTo>
                          <a:pt x="313" y="61"/>
                        </a:lnTo>
                        <a:lnTo>
                          <a:pt x="313" y="61"/>
                        </a:lnTo>
                        <a:lnTo>
                          <a:pt x="313" y="61"/>
                        </a:lnTo>
                        <a:lnTo>
                          <a:pt x="313" y="61"/>
                        </a:lnTo>
                        <a:lnTo>
                          <a:pt x="313" y="61"/>
                        </a:lnTo>
                        <a:lnTo>
                          <a:pt x="313" y="61"/>
                        </a:lnTo>
                        <a:lnTo>
                          <a:pt x="313" y="61"/>
                        </a:lnTo>
                        <a:lnTo>
                          <a:pt x="313" y="61"/>
                        </a:lnTo>
                        <a:lnTo>
                          <a:pt x="313" y="61"/>
                        </a:lnTo>
                        <a:lnTo>
                          <a:pt x="313" y="62"/>
                        </a:lnTo>
                        <a:lnTo>
                          <a:pt x="313" y="62"/>
                        </a:lnTo>
                        <a:lnTo>
                          <a:pt x="313" y="62"/>
                        </a:lnTo>
                        <a:lnTo>
                          <a:pt x="313" y="62"/>
                        </a:lnTo>
                        <a:lnTo>
                          <a:pt x="313" y="62"/>
                        </a:lnTo>
                        <a:lnTo>
                          <a:pt x="313" y="62"/>
                        </a:lnTo>
                        <a:lnTo>
                          <a:pt x="313" y="62"/>
                        </a:lnTo>
                        <a:lnTo>
                          <a:pt x="313" y="62"/>
                        </a:lnTo>
                        <a:lnTo>
                          <a:pt x="313" y="62"/>
                        </a:lnTo>
                        <a:lnTo>
                          <a:pt x="313" y="62"/>
                        </a:lnTo>
                        <a:lnTo>
                          <a:pt x="313" y="62"/>
                        </a:lnTo>
                        <a:lnTo>
                          <a:pt x="313" y="63"/>
                        </a:lnTo>
                        <a:lnTo>
                          <a:pt x="313" y="62"/>
                        </a:lnTo>
                        <a:lnTo>
                          <a:pt x="314" y="62"/>
                        </a:lnTo>
                        <a:lnTo>
                          <a:pt x="314" y="63"/>
                        </a:lnTo>
                        <a:lnTo>
                          <a:pt x="314" y="63"/>
                        </a:lnTo>
                        <a:lnTo>
                          <a:pt x="314" y="63"/>
                        </a:lnTo>
                        <a:lnTo>
                          <a:pt x="314" y="63"/>
                        </a:lnTo>
                        <a:lnTo>
                          <a:pt x="314" y="63"/>
                        </a:lnTo>
                        <a:lnTo>
                          <a:pt x="314" y="63"/>
                        </a:lnTo>
                        <a:lnTo>
                          <a:pt x="314" y="63"/>
                        </a:lnTo>
                        <a:lnTo>
                          <a:pt x="314" y="63"/>
                        </a:lnTo>
                        <a:lnTo>
                          <a:pt x="314" y="63"/>
                        </a:lnTo>
                        <a:lnTo>
                          <a:pt x="314" y="63"/>
                        </a:lnTo>
                        <a:lnTo>
                          <a:pt x="314" y="63"/>
                        </a:lnTo>
                        <a:lnTo>
                          <a:pt x="314" y="63"/>
                        </a:lnTo>
                        <a:lnTo>
                          <a:pt x="314" y="63"/>
                        </a:lnTo>
                        <a:lnTo>
                          <a:pt x="314" y="63"/>
                        </a:lnTo>
                        <a:lnTo>
                          <a:pt x="314" y="64"/>
                        </a:lnTo>
                        <a:lnTo>
                          <a:pt x="314" y="64"/>
                        </a:lnTo>
                        <a:lnTo>
                          <a:pt x="314" y="64"/>
                        </a:lnTo>
                        <a:lnTo>
                          <a:pt x="314" y="64"/>
                        </a:lnTo>
                        <a:lnTo>
                          <a:pt x="314" y="64"/>
                        </a:lnTo>
                        <a:lnTo>
                          <a:pt x="314" y="64"/>
                        </a:lnTo>
                        <a:lnTo>
                          <a:pt x="314" y="64"/>
                        </a:lnTo>
                        <a:lnTo>
                          <a:pt x="314" y="64"/>
                        </a:lnTo>
                        <a:lnTo>
                          <a:pt x="314" y="64"/>
                        </a:lnTo>
                        <a:lnTo>
                          <a:pt x="314" y="64"/>
                        </a:lnTo>
                        <a:lnTo>
                          <a:pt x="314" y="64"/>
                        </a:lnTo>
                        <a:lnTo>
                          <a:pt x="314" y="64"/>
                        </a:lnTo>
                        <a:lnTo>
                          <a:pt x="314" y="65"/>
                        </a:lnTo>
                        <a:lnTo>
                          <a:pt x="314" y="65"/>
                        </a:lnTo>
                        <a:lnTo>
                          <a:pt x="314" y="65"/>
                        </a:lnTo>
                        <a:lnTo>
                          <a:pt x="314" y="65"/>
                        </a:lnTo>
                        <a:lnTo>
                          <a:pt x="314" y="65"/>
                        </a:lnTo>
                        <a:lnTo>
                          <a:pt x="314" y="65"/>
                        </a:lnTo>
                        <a:lnTo>
                          <a:pt x="314" y="65"/>
                        </a:lnTo>
                        <a:lnTo>
                          <a:pt x="314" y="65"/>
                        </a:lnTo>
                        <a:lnTo>
                          <a:pt x="314" y="65"/>
                        </a:lnTo>
                        <a:lnTo>
                          <a:pt x="314" y="65"/>
                        </a:lnTo>
                        <a:lnTo>
                          <a:pt x="314" y="65"/>
                        </a:lnTo>
                        <a:lnTo>
                          <a:pt x="314" y="65"/>
                        </a:lnTo>
                        <a:lnTo>
                          <a:pt x="314" y="65"/>
                        </a:lnTo>
                        <a:lnTo>
                          <a:pt x="314" y="65"/>
                        </a:lnTo>
                        <a:lnTo>
                          <a:pt x="314" y="65"/>
                        </a:lnTo>
                        <a:lnTo>
                          <a:pt x="314" y="66"/>
                        </a:lnTo>
                        <a:lnTo>
                          <a:pt x="314" y="66"/>
                        </a:lnTo>
                        <a:lnTo>
                          <a:pt x="314" y="66"/>
                        </a:lnTo>
                        <a:lnTo>
                          <a:pt x="314" y="66"/>
                        </a:lnTo>
                        <a:lnTo>
                          <a:pt x="314" y="66"/>
                        </a:lnTo>
                        <a:lnTo>
                          <a:pt x="314" y="66"/>
                        </a:lnTo>
                        <a:lnTo>
                          <a:pt x="314" y="66"/>
                        </a:lnTo>
                        <a:lnTo>
                          <a:pt x="314" y="66"/>
                        </a:lnTo>
                        <a:lnTo>
                          <a:pt x="314" y="66"/>
                        </a:lnTo>
                        <a:lnTo>
                          <a:pt x="314" y="66"/>
                        </a:lnTo>
                        <a:lnTo>
                          <a:pt x="314" y="67"/>
                        </a:lnTo>
                        <a:lnTo>
                          <a:pt x="314" y="66"/>
                        </a:lnTo>
                        <a:lnTo>
                          <a:pt x="314" y="67"/>
                        </a:lnTo>
                        <a:lnTo>
                          <a:pt x="314" y="67"/>
                        </a:lnTo>
                        <a:lnTo>
                          <a:pt x="314" y="67"/>
                        </a:lnTo>
                        <a:lnTo>
                          <a:pt x="314" y="67"/>
                        </a:lnTo>
                        <a:lnTo>
                          <a:pt x="314" y="66"/>
                        </a:lnTo>
                        <a:lnTo>
                          <a:pt x="314" y="67"/>
                        </a:lnTo>
                        <a:lnTo>
                          <a:pt x="314" y="67"/>
                        </a:lnTo>
                        <a:lnTo>
                          <a:pt x="314" y="67"/>
                        </a:lnTo>
                        <a:lnTo>
                          <a:pt x="314" y="67"/>
                        </a:lnTo>
                        <a:lnTo>
                          <a:pt x="314" y="67"/>
                        </a:lnTo>
                        <a:lnTo>
                          <a:pt x="314" y="67"/>
                        </a:lnTo>
                        <a:lnTo>
                          <a:pt x="314" y="67"/>
                        </a:lnTo>
                        <a:lnTo>
                          <a:pt x="314" y="67"/>
                        </a:lnTo>
                        <a:lnTo>
                          <a:pt x="314" y="68"/>
                        </a:lnTo>
                        <a:lnTo>
                          <a:pt x="314" y="67"/>
                        </a:lnTo>
                        <a:lnTo>
                          <a:pt x="314" y="68"/>
                        </a:lnTo>
                        <a:lnTo>
                          <a:pt x="314" y="68"/>
                        </a:lnTo>
                        <a:lnTo>
                          <a:pt x="314" y="68"/>
                        </a:lnTo>
                        <a:lnTo>
                          <a:pt x="314" y="68"/>
                        </a:lnTo>
                        <a:lnTo>
                          <a:pt x="314" y="68"/>
                        </a:lnTo>
                        <a:lnTo>
                          <a:pt x="314" y="68"/>
                        </a:lnTo>
                        <a:lnTo>
                          <a:pt x="314" y="68"/>
                        </a:lnTo>
                        <a:lnTo>
                          <a:pt x="314" y="68"/>
                        </a:lnTo>
                        <a:lnTo>
                          <a:pt x="314" y="68"/>
                        </a:lnTo>
                        <a:lnTo>
                          <a:pt x="314" y="68"/>
                        </a:lnTo>
                        <a:lnTo>
                          <a:pt x="314" y="68"/>
                        </a:lnTo>
                        <a:lnTo>
                          <a:pt x="314" y="68"/>
                        </a:lnTo>
                        <a:lnTo>
                          <a:pt x="314" y="68"/>
                        </a:lnTo>
                        <a:lnTo>
                          <a:pt x="314" y="68"/>
                        </a:lnTo>
                        <a:lnTo>
                          <a:pt x="314" y="69"/>
                        </a:lnTo>
                        <a:lnTo>
                          <a:pt x="314" y="69"/>
                        </a:lnTo>
                        <a:lnTo>
                          <a:pt x="314" y="69"/>
                        </a:lnTo>
                        <a:lnTo>
                          <a:pt x="314" y="69"/>
                        </a:lnTo>
                        <a:lnTo>
                          <a:pt x="314" y="69"/>
                        </a:lnTo>
                        <a:lnTo>
                          <a:pt x="314" y="69"/>
                        </a:lnTo>
                        <a:lnTo>
                          <a:pt x="314" y="69"/>
                        </a:lnTo>
                        <a:lnTo>
                          <a:pt x="314" y="69"/>
                        </a:lnTo>
                        <a:lnTo>
                          <a:pt x="314" y="69"/>
                        </a:lnTo>
                        <a:lnTo>
                          <a:pt x="314" y="69"/>
                        </a:lnTo>
                        <a:lnTo>
                          <a:pt x="314" y="69"/>
                        </a:lnTo>
                        <a:lnTo>
                          <a:pt x="314" y="69"/>
                        </a:lnTo>
                        <a:lnTo>
                          <a:pt x="314" y="69"/>
                        </a:lnTo>
                        <a:lnTo>
                          <a:pt x="314" y="69"/>
                        </a:lnTo>
                        <a:lnTo>
                          <a:pt x="314" y="69"/>
                        </a:lnTo>
                        <a:lnTo>
                          <a:pt x="314" y="70"/>
                        </a:lnTo>
                        <a:lnTo>
                          <a:pt x="314" y="70"/>
                        </a:lnTo>
                        <a:lnTo>
                          <a:pt x="314" y="70"/>
                        </a:lnTo>
                        <a:lnTo>
                          <a:pt x="314" y="70"/>
                        </a:lnTo>
                        <a:lnTo>
                          <a:pt x="314" y="70"/>
                        </a:lnTo>
                        <a:lnTo>
                          <a:pt x="314" y="70"/>
                        </a:lnTo>
                        <a:lnTo>
                          <a:pt x="314" y="70"/>
                        </a:lnTo>
                        <a:lnTo>
                          <a:pt x="314" y="70"/>
                        </a:lnTo>
                        <a:lnTo>
                          <a:pt x="314" y="70"/>
                        </a:lnTo>
                        <a:lnTo>
                          <a:pt x="315" y="70"/>
                        </a:lnTo>
                        <a:lnTo>
                          <a:pt x="315" y="70"/>
                        </a:lnTo>
                        <a:lnTo>
                          <a:pt x="315" y="70"/>
                        </a:lnTo>
                        <a:lnTo>
                          <a:pt x="315" y="70"/>
                        </a:lnTo>
                        <a:lnTo>
                          <a:pt x="315" y="71"/>
                        </a:lnTo>
                        <a:lnTo>
                          <a:pt x="315" y="70"/>
                        </a:lnTo>
                        <a:lnTo>
                          <a:pt x="315" y="71"/>
                        </a:lnTo>
                        <a:lnTo>
                          <a:pt x="315" y="71"/>
                        </a:lnTo>
                        <a:lnTo>
                          <a:pt x="315" y="71"/>
                        </a:lnTo>
                        <a:lnTo>
                          <a:pt x="315" y="71"/>
                        </a:lnTo>
                        <a:lnTo>
                          <a:pt x="315" y="71"/>
                        </a:lnTo>
                        <a:lnTo>
                          <a:pt x="315" y="71"/>
                        </a:lnTo>
                        <a:lnTo>
                          <a:pt x="315" y="71"/>
                        </a:lnTo>
                        <a:lnTo>
                          <a:pt x="315" y="71"/>
                        </a:lnTo>
                        <a:lnTo>
                          <a:pt x="315" y="71"/>
                        </a:lnTo>
                        <a:lnTo>
                          <a:pt x="315" y="71"/>
                        </a:lnTo>
                        <a:lnTo>
                          <a:pt x="315" y="72"/>
                        </a:lnTo>
                        <a:lnTo>
                          <a:pt x="315" y="71"/>
                        </a:lnTo>
                        <a:lnTo>
                          <a:pt x="315" y="72"/>
                        </a:lnTo>
                        <a:lnTo>
                          <a:pt x="315" y="72"/>
                        </a:lnTo>
                        <a:lnTo>
                          <a:pt x="315" y="72"/>
                        </a:lnTo>
                        <a:lnTo>
                          <a:pt x="315" y="72"/>
                        </a:lnTo>
                        <a:lnTo>
                          <a:pt x="315" y="72"/>
                        </a:lnTo>
                        <a:lnTo>
                          <a:pt x="315" y="72"/>
                        </a:lnTo>
                        <a:lnTo>
                          <a:pt x="315" y="72"/>
                        </a:lnTo>
                        <a:lnTo>
                          <a:pt x="315" y="72"/>
                        </a:lnTo>
                        <a:lnTo>
                          <a:pt x="315" y="72"/>
                        </a:lnTo>
                        <a:lnTo>
                          <a:pt x="315" y="72"/>
                        </a:lnTo>
                        <a:lnTo>
                          <a:pt x="315" y="73"/>
                        </a:lnTo>
                        <a:lnTo>
                          <a:pt x="315" y="72"/>
                        </a:lnTo>
                        <a:lnTo>
                          <a:pt x="315" y="72"/>
                        </a:lnTo>
                        <a:lnTo>
                          <a:pt x="315" y="73"/>
                        </a:lnTo>
                        <a:lnTo>
                          <a:pt x="315" y="72"/>
                        </a:lnTo>
                        <a:lnTo>
                          <a:pt x="315" y="73"/>
                        </a:lnTo>
                        <a:lnTo>
                          <a:pt x="315" y="73"/>
                        </a:lnTo>
                        <a:lnTo>
                          <a:pt x="315" y="73"/>
                        </a:lnTo>
                        <a:lnTo>
                          <a:pt x="315" y="73"/>
                        </a:lnTo>
                        <a:lnTo>
                          <a:pt x="315" y="73"/>
                        </a:lnTo>
                        <a:lnTo>
                          <a:pt x="315" y="73"/>
                        </a:lnTo>
                        <a:lnTo>
                          <a:pt x="315" y="73"/>
                        </a:lnTo>
                        <a:lnTo>
                          <a:pt x="315" y="73"/>
                        </a:lnTo>
                        <a:lnTo>
                          <a:pt x="315" y="73"/>
                        </a:lnTo>
                        <a:lnTo>
                          <a:pt x="315" y="73"/>
                        </a:lnTo>
                        <a:lnTo>
                          <a:pt x="315" y="74"/>
                        </a:lnTo>
                        <a:lnTo>
                          <a:pt x="315" y="73"/>
                        </a:lnTo>
                        <a:lnTo>
                          <a:pt x="315" y="74"/>
                        </a:lnTo>
                        <a:lnTo>
                          <a:pt x="315" y="74"/>
                        </a:lnTo>
                        <a:lnTo>
                          <a:pt x="315" y="74"/>
                        </a:lnTo>
                        <a:lnTo>
                          <a:pt x="315" y="74"/>
                        </a:lnTo>
                        <a:lnTo>
                          <a:pt x="315" y="74"/>
                        </a:lnTo>
                        <a:lnTo>
                          <a:pt x="315" y="74"/>
                        </a:lnTo>
                        <a:lnTo>
                          <a:pt x="315" y="74"/>
                        </a:lnTo>
                        <a:lnTo>
                          <a:pt x="315" y="74"/>
                        </a:lnTo>
                        <a:lnTo>
                          <a:pt x="315" y="74"/>
                        </a:lnTo>
                        <a:lnTo>
                          <a:pt x="315" y="74"/>
                        </a:lnTo>
                        <a:lnTo>
                          <a:pt x="315" y="74"/>
                        </a:lnTo>
                        <a:lnTo>
                          <a:pt x="315" y="75"/>
                        </a:lnTo>
                        <a:lnTo>
                          <a:pt x="315" y="75"/>
                        </a:lnTo>
                        <a:lnTo>
                          <a:pt x="315" y="75"/>
                        </a:lnTo>
                        <a:lnTo>
                          <a:pt x="315" y="75"/>
                        </a:lnTo>
                        <a:lnTo>
                          <a:pt x="315" y="75"/>
                        </a:lnTo>
                        <a:lnTo>
                          <a:pt x="315" y="75"/>
                        </a:lnTo>
                        <a:lnTo>
                          <a:pt x="315" y="75"/>
                        </a:lnTo>
                        <a:lnTo>
                          <a:pt x="315" y="75"/>
                        </a:lnTo>
                        <a:lnTo>
                          <a:pt x="315" y="75"/>
                        </a:lnTo>
                        <a:lnTo>
                          <a:pt x="315" y="75"/>
                        </a:lnTo>
                        <a:lnTo>
                          <a:pt x="315" y="75"/>
                        </a:lnTo>
                        <a:lnTo>
                          <a:pt x="315" y="75"/>
                        </a:lnTo>
                        <a:lnTo>
                          <a:pt x="315" y="75"/>
                        </a:lnTo>
                        <a:lnTo>
                          <a:pt x="315" y="75"/>
                        </a:lnTo>
                        <a:lnTo>
                          <a:pt x="315" y="76"/>
                        </a:lnTo>
                        <a:lnTo>
                          <a:pt x="315" y="76"/>
                        </a:lnTo>
                        <a:lnTo>
                          <a:pt x="315" y="76"/>
                        </a:lnTo>
                        <a:lnTo>
                          <a:pt x="315" y="76"/>
                        </a:lnTo>
                        <a:lnTo>
                          <a:pt x="315" y="76"/>
                        </a:lnTo>
                        <a:lnTo>
                          <a:pt x="315" y="76"/>
                        </a:lnTo>
                        <a:lnTo>
                          <a:pt x="315" y="76"/>
                        </a:lnTo>
                        <a:lnTo>
                          <a:pt x="315" y="76"/>
                        </a:lnTo>
                        <a:lnTo>
                          <a:pt x="315" y="76"/>
                        </a:lnTo>
                        <a:lnTo>
                          <a:pt x="315" y="76"/>
                        </a:lnTo>
                        <a:lnTo>
                          <a:pt x="315" y="76"/>
                        </a:lnTo>
                        <a:lnTo>
                          <a:pt x="315" y="76"/>
                        </a:lnTo>
                        <a:lnTo>
                          <a:pt x="315" y="76"/>
                        </a:lnTo>
                        <a:lnTo>
                          <a:pt x="315" y="77"/>
                        </a:lnTo>
                        <a:lnTo>
                          <a:pt x="315" y="77"/>
                        </a:lnTo>
                        <a:lnTo>
                          <a:pt x="315" y="77"/>
                        </a:lnTo>
                        <a:lnTo>
                          <a:pt x="315" y="77"/>
                        </a:lnTo>
                        <a:lnTo>
                          <a:pt x="315" y="77"/>
                        </a:lnTo>
                        <a:lnTo>
                          <a:pt x="315" y="77"/>
                        </a:lnTo>
                        <a:lnTo>
                          <a:pt x="315" y="77"/>
                        </a:lnTo>
                        <a:lnTo>
                          <a:pt x="315" y="77"/>
                        </a:lnTo>
                        <a:lnTo>
                          <a:pt x="315" y="77"/>
                        </a:lnTo>
                        <a:lnTo>
                          <a:pt x="315" y="77"/>
                        </a:lnTo>
                        <a:lnTo>
                          <a:pt x="315" y="78"/>
                        </a:lnTo>
                        <a:lnTo>
                          <a:pt x="315" y="77"/>
                        </a:lnTo>
                        <a:lnTo>
                          <a:pt x="315" y="77"/>
                        </a:lnTo>
                        <a:lnTo>
                          <a:pt x="315" y="78"/>
                        </a:lnTo>
                        <a:lnTo>
                          <a:pt x="315" y="78"/>
                        </a:lnTo>
                        <a:lnTo>
                          <a:pt x="315" y="78"/>
                        </a:lnTo>
                        <a:lnTo>
                          <a:pt x="316" y="78"/>
                        </a:lnTo>
                        <a:lnTo>
                          <a:pt x="316" y="78"/>
                        </a:lnTo>
                        <a:lnTo>
                          <a:pt x="316" y="78"/>
                        </a:lnTo>
                        <a:lnTo>
                          <a:pt x="316" y="78"/>
                        </a:lnTo>
                        <a:lnTo>
                          <a:pt x="316" y="78"/>
                        </a:lnTo>
                        <a:lnTo>
                          <a:pt x="316" y="78"/>
                        </a:lnTo>
                        <a:lnTo>
                          <a:pt x="316" y="78"/>
                        </a:lnTo>
                        <a:lnTo>
                          <a:pt x="316" y="79"/>
                        </a:lnTo>
                        <a:lnTo>
                          <a:pt x="316" y="78"/>
                        </a:lnTo>
                        <a:lnTo>
                          <a:pt x="316" y="79"/>
                        </a:lnTo>
                        <a:lnTo>
                          <a:pt x="316" y="79"/>
                        </a:lnTo>
                        <a:lnTo>
                          <a:pt x="316" y="79"/>
                        </a:lnTo>
                        <a:lnTo>
                          <a:pt x="316" y="79"/>
                        </a:lnTo>
                        <a:lnTo>
                          <a:pt x="316" y="79"/>
                        </a:lnTo>
                        <a:lnTo>
                          <a:pt x="316" y="79"/>
                        </a:lnTo>
                        <a:lnTo>
                          <a:pt x="316" y="79"/>
                        </a:lnTo>
                        <a:lnTo>
                          <a:pt x="316" y="79"/>
                        </a:lnTo>
                        <a:lnTo>
                          <a:pt x="316" y="79"/>
                        </a:lnTo>
                        <a:lnTo>
                          <a:pt x="316" y="79"/>
                        </a:lnTo>
                        <a:lnTo>
                          <a:pt x="316" y="80"/>
                        </a:lnTo>
                        <a:lnTo>
                          <a:pt x="316" y="80"/>
                        </a:lnTo>
                        <a:lnTo>
                          <a:pt x="316" y="80"/>
                        </a:lnTo>
                        <a:lnTo>
                          <a:pt x="316" y="80"/>
                        </a:lnTo>
                        <a:lnTo>
                          <a:pt x="316" y="80"/>
                        </a:lnTo>
                        <a:lnTo>
                          <a:pt x="316" y="80"/>
                        </a:lnTo>
                        <a:lnTo>
                          <a:pt x="316" y="80"/>
                        </a:lnTo>
                        <a:lnTo>
                          <a:pt x="316" y="80"/>
                        </a:lnTo>
                        <a:lnTo>
                          <a:pt x="316" y="80"/>
                        </a:lnTo>
                        <a:lnTo>
                          <a:pt x="316" y="80"/>
                        </a:lnTo>
                        <a:lnTo>
                          <a:pt x="316" y="80"/>
                        </a:lnTo>
                        <a:lnTo>
                          <a:pt x="316" y="80"/>
                        </a:lnTo>
                        <a:lnTo>
                          <a:pt x="316" y="80"/>
                        </a:lnTo>
                        <a:lnTo>
                          <a:pt x="316" y="81"/>
                        </a:lnTo>
                        <a:lnTo>
                          <a:pt x="316" y="81"/>
                        </a:lnTo>
                        <a:lnTo>
                          <a:pt x="316" y="81"/>
                        </a:lnTo>
                        <a:lnTo>
                          <a:pt x="316" y="81"/>
                        </a:lnTo>
                        <a:lnTo>
                          <a:pt x="316" y="81"/>
                        </a:lnTo>
                        <a:lnTo>
                          <a:pt x="316" y="81"/>
                        </a:lnTo>
                        <a:lnTo>
                          <a:pt x="316" y="81"/>
                        </a:lnTo>
                        <a:lnTo>
                          <a:pt x="316" y="81"/>
                        </a:lnTo>
                        <a:lnTo>
                          <a:pt x="316" y="81"/>
                        </a:lnTo>
                        <a:lnTo>
                          <a:pt x="316" y="81"/>
                        </a:lnTo>
                        <a:lnTo>
                          <a:pt x="316" y="81"/>
                        </a:lnTo>
                        <a:lnTo>
                          <a:pt x="316" y="81"/>
                        </a:lnTo>
                        <a:lnTo>
                          <a:pt x="316" y="82"/>
                        </a:lnTo>
                        <a:lnTo>
                          <a:pt x="316" y="82"/>
                        </a:lnTo>
                        <a:lnTo>
                          <a:pt x="316" y="82"/>
                        </a:lnTo>
                        <a:lnTo>
                          <a:pt x="316" y="82"/>
                        </a:lnTo>
                        <a:lnTo>
                          <a:pt x="316" y="82"/>
                        </a:lnTo>
                        <a:lnTo>
                          <a:pt x="316" y="82"/>
                        </a:lnTo>
                        <a:lnTo>
                          <a:pt x="316" y="82"/>
                        </a:lnTo>
                        <a:lnTo>
                          <a:pt x="316" y="82"/>
                        </a:lnTo>
                        <a:lnTo>
                          <a:pt x="316" y="82"/>
                        </a:lnTo>
                        <a:lnTo>
                          <a:pt x="316" y="82"/>
                        </a:lnTo>
                        <a:lnTo>
                          <a:pt x="316" y="82"/>
                        </a:lnTo>
                        <a:lnTo>
                          <a:pt x="316" y="82"/>
                        </a:lnTo>
                        <a:lnTo>
                          <a:pt x="316" y="82"/>
                        </a:lnTo>
                        <a:lnTo>
                          <a:pt x="316" y="83"/>
                        </a:lnTo>
                        <a:lnTo>
                          <a:pt x="316" y="82"/>
                        </a:lnTo>
                        <a:lnTo>
                          <a:pt x="316" y="83"/>
                        </a:lnTo>
                        <a:lnTo>
                          <a:pt x="316" y="83"/>
                        </a:lnTo>
                        <a:lnTo>
                          <a:pt x="316" y="83"/>
                        </a:lnTo>
                        <a:lnTo>
                          <a:pt x="316" y="83"/>
                        </a:lnTo>
                        <a:lnTo>
                          <a:pt x="316" y="83"/>
                        </a:lnTo>
                        <a:lnTo>
                          <a:pt x="316" y="83"/>
                        </a:lnTo>
                        <a:lnTo>
                          <a:pt x="316" y="83"/>
                        </a:lnTo>
                        <a:lnTo>
                          <a:pt x="316" y="83"/>
                        </a:lnTo>
                        <a:lnTo>
                          <a:pt x="316" y="83"/>
                        </a:lnTo>
                        <a:lnTo>
                          <a:pt x="316" y="83"/>
                        </a:lnTo>
                        <a:lnTo>
                          <a:pt x="316" y="83"/>
                        </a:lnTo>
                        <a:lnTo>
                          <a:pt x="316" y="84"/>
                        </a:lnTo>
                        <a:lnTo>
                          <a:pt x="316" y="84"/>
                        </a:lnTo>
                        <a:lnTo>
                          <a:pt x="316" y="84"/>
                        </a:lnTo>
                        <a:lnTo>
                          <a:pt x="316" y="84"/>
                        </a:lnTo>
                        <a:lnTo>
                          <a:pt x="316" y="84"/>
                        </a:lnTo>
                        <a:lnTo>
                          <a:pt x="316" y="84"/>
                        </a:lnTo>
                        <a:lnTo>
                          <a:pt x="316" y="84"/>
                        </a:lnTo>
                        <a:lnTo>
                          <a:pt x="316" y="84"/>
                        </a:lnTo>
                        <a:lnTo>
                          <a:pt x="316" y="84"/>
                        </a:lnTo>
                        <a:lnTo>
                          <a:pt x="316" y="84"/>
                        </a:lnTo>
                        <a:lnTo>
                          <a:pt x="316" y="84"/>
                        </a:lnTo>
                        <a:lnTo>
                          <a:pt x="316" y="85"/>
                        </a:lnTo>
                        <a:lnTo>
                          <a:pt x="316" y="85"/>
                        </a:lnTo>
                        <a:lnTo>
                          <a:pt x="316" y="85"/>
                        </a:lnTo>
                        <a:lnTo>
                          <a:pt x="316" y="85"/>
                        </a:lnTo>
                        <a:lnTo>
                          <a:pt x="316" y="85"/>
                        </a:lnTo>
                        <a:lnTo>
                          <a:pt x="316" y="85"/>
                        </a:lnTo>
                        <a:lnTo>
                          <a:pt x="316" y="85"/>
                        </a:lnTo>
                        <a:lnTo>
                          <a:pt x="316" y="85"/>
                        </a:lnTo>
                        <a:lnTo>
                          <a:pt x="316" y="85"/>
                        </a:lnTo>
                        <a:lnTo>
                          <a:pt x="316" y="85"/>
                        </a:lnTo>
                        <a:lnTo>
                          <a:pt x="316" y="85"/>
                        </a:lnTo>
                        <a:lnTo>
                          <a:pt x="316" y="85"/>
                        </a:lnTo>
                        <a:lnTo>
                          <a:pt x="316" y="85"/>
                        </a:lnTo>
                        <a:lnTo>
                          <a:pt x="316" y="86"/>
                        </a:lnTo>
                        <a:lnTo>
                          <a:pt x="316" y="86"/>
                        </a:lnTo>
                        <a:lnTo>
                          <a:pt x="316" y="86"/>
                        </a:lnTo>
                        <a:lnTo>
                          <a:pt x="316" y="86"/>
                        </a:lnTo>
                        <a:lnTo>
                          <a:pt x="317" y="86"/>
                        </a:lnTo>
                        <a:lnTo>
                          <a:pt x="317" y="86"/>
                        </a:lnTo>
                        <a:lnTo>
                          <a:pt x="317" y="86"/>
                        </a:lnTo>
                        <a:lnTo>
                          <a:pt x="317" y="86"/>
                        </a:lnTo>
                        <a:lnTo>
                          <a:pt x="317" y="86"/>
                        </a:lnTo>
                        <a:lnTo>
                          <a:pt x="317" y="86"/>
                        </a:lnTo>
                        <a:lnTo>
                          <a:pt x="317" y="86"/>
                        </a:lnTo>
                        <a:lnTo>
                          <a:pt x="317" y="87"/>
                        </a:lnTo>
                        <a:lnTo>
                          <a:pt x="317" y="87"/>
                        </a:lnTo>
                        <a:lnTo>
                          <a:pt x="317" y="87"/>
                        </a:lnTo>
                        <a:lnTo>
                          <a:pt x="317" y="87"/>
                        </a:lnTo>
                        <a:lnTo>
                          <a:pt x="317" y="87"/>
                        </a:lnTo>
                        <a:lnTo>
                          <a:pt x="317" y="87"/>
                        </a:lnTo>
                        <a:lnTo>
                          <a:pt x="317" y="87"/>
                        </a:lnTo>
                        <a:lnTo>
                          <a:pt x="317" y="87"/>
                        </a:lnTo>
                        <a:lnTo>
                          <a:pt x="317" y="87"/>
                        </a:lnTo>
                        <a:lnTo>
                          <a:pt x="317" y="87"/>
                        </a:lnTo>
                        <a:lnTo>
                          <a:pt x="317" y="87"/>
                        </a:lnTo>
                        <a:lnTo>
                          <a:pt x="317" y="88"/>
                        </a:lnTo>
                        <a:lnTo>
                          <a:pt x="317" y="88"/>
                        </a:lnTo>
                        <a:lnTo>
                          <a:pt x="317" y="88"/>
                        </a:lnTo>
                        <a:lnTo>
                          <a:pt x="317" y="88"/>
                        </a:lnTo>
                        <a:lnTo>
                          <a:pt x="317" y="88"/>
                        </a:lnTo>
                        <a:lnTo>
                          <a:pt x="317" y="88"/>
                        </a:lnTo>
                        <a:lnTo>
                          <a:pt x="317" y="88"/>
                        </a:lnTo>
                        <a:lnTo>
                          <a:pt x="317" y="88"/>
                        </a:lnTo>
                        <a:lnTo>
                          <a:pt x="317" y="88"/>
                        </a:lnTo>
                        <a:lnTo>
                          <a:pt x="317" y="88"/>
                        </a:lnTo>
                        <a:lnTo>
                          <a:pt x="317" y="89"/>
                        </a:lnTo>
                        <a:lnTo>
                          <a:pt x="317" y="88"/>
                        </a:lnTo>
                        <a:lnTo>
                          <a:pt x="317" y="89"/>
                        </a:lnTo>
                        <a:lnTo>
                          <a:pt x="317" y="89"/>
                        </a:lnTo>
                        <a:lnTo>
                          <a:pt x="317" y="89"/>
                        </a:lnTo>
                        <a:lnTo>
                          <a:pt x="317" y="89"/>
                        </a:lnTo>
                        <a:lnTo>
                          <a:pt x="317" y="89"/>
                        </a:lnTo>
                        <a:lnTo>
                          <a:pt x="317" y="89"/>
                        </a:lnTo>
                        <a:lnTo>
                          <a:pt x="317" y="89"/>
                        </a:lnTo>
                        <a:lnTo>
                          <a:pt x="317" y="89"/>
                        </a:lnTo>
                        <a:lnTo>
                          <a:pt x="317" y="89"/>
                        </a:lnTo>
                        <a:lnTo>
                          <a:pt x="317" y="89"/>
                        </a:lnTo>
                        <a:lnTo>
                          <a:pt x="317" y="89"/>
                        </a:lnTo>
                        <a:lnTo>
                          <a:pt x="317" y="89"/>
                        </a:lnTo>
                        <a:lnTo>
                          <a:pt x="317" y="89"/>
                        </a:lnTo>
                        <a:lnTo>
                          <a:pt x="317" y="90"/>
                        </a:lnTo>
                        <a:lnTo>
                          <a:pt x="317" y="90"/>
                        </a:lnTo>
                        <a:lnTo>
                          <a:pt x="317" y="90"/>
                        </a:lnTo>
                        <a:lnTo>
                          <a:pt x="317" y="90"/>
                        </a:lnTo>
                        <a:lnTo>
                          <a:pt x="317" y="90"/>
                        </a:lnTo>
                        <a:lnTo>
                          <a:pt x="317" y="90"/>
                        </a:lnTo>
                        <a:lnTo>
                          <a:pt x="317" y="90"/>
                        </a:lnTo>
                        <a:lnTo>
                          <a:pt x="317" y="90"/>
                        </a:lnTo>
                        <a:lnTo>
                          <a:pt x="317" y="90"/>
                        </a:lnTo>
                        <a:lnTo>
                          <a:pt x="317" y="91"/>
                        </a:lnTo>
                        <a:lnTo>
                          <a:pt x="317" y="91"/>
                        </a:lnTo>
                        <a:lnTo>
                          <a:pt x="317" y="91"/>
                        </a:lnTo>
                        <a:lnTo>
                          <a:pt x="317" y="91"/>
                        </a:lnTo>
                        <a:lnTo>
                          <a:pt x="317" y="91"/>
                        </a:lnTo>
                        <a:lnTo>
                          <a:pt x="317" y="91"/>
                        </a:lnTo>
                        <a:lnTo>
                          <a:pt x="317" y="91"/>
                        </a:lnTo>
                        <a:lnTo>
                          <a:pt x="317" y="91"/>
                        </a:lnTo>
                        <a:lnTo>
                          <a:pt x="317" y="91"/>
                        </a:lnTo>
                        <a:lnTo>
                          <a:pt x="317" y="91"/>
                        </a:lnTo>
                        <a:lnTo>
                          <a:pt x="317" y="92"/>
                        </a:lnTo>
                        <a:lnTo>
                          <a:pt x="317" y="91"/>
                        </a:lnTo>
                        <a:lnTo>
                          <a:pt x="317" y="92"/>
                        </a:lnTo>
                        <a:lnTo>
                          <a:pt x="317" y="92"/>
                        </a:lnTo>
                        <a:lnTo>
                          <a:pt x="317" y="92"/>
                        </a:lnTo>
                        <a:lnTo>
                          <a:pt x="317" y="92"/>
                        </a:lnTo>
                        <a:lnTo>
                          <a:pt x="317" y="92"/>
                        </a:lnTo>
                        <a:lnTo>
                          <a:pt x="317" y="93"/>
                        </a:lnTo>
                        <a:lnTo>
                          <a:pt x="317" y="92"/>
                        </a:lnTo>
                        <a:lnTo>
                          <a:pt x="317" y="93"/>
                        </a:lnTo>
                        <a:lnTo>
                          <a:pt x="317" y="93"/>
                        </a:lnTo>
                        <a:lnTo>
                          <a:pt x="317" y="93"/>
                        </a:lnTo>
                        <a:lnTo>
                          <a:pt x="317" y="93"/>
                        </a:lnTo>
                        <a:lnTo>
                          <a:pt x="317" y="93"/>
                        </a:lnTo>
                        <a:lnTo>
                          <a:pt x="317" y="93"/>
                        </a:lnTo>
                        <a:lnTo>
                          <a:pt x="317" y="93"/>
                        </a:lnTo>
                        <a:lnTo>
                          <a:pt x="317" y="93"/>
                        </a:lnTo>
                        <a:lnTo>
                          <a:pt x="317" y="93"/>
                        </a:lnTo>
                        <a:lnTo>
                          <a:pt x="317" y="93"/>
                        </a:lnTo>
                        <a:lnTo>
                          <a:pt x="317" y="93"/>
                        </a:lnTo>
                        <a:lnTo>
                          <a:pt x="317" y="94"/>
                        </a:lnTo>
                        <a:lnTo>
                          <a:pt x="317" y="94"/>
                        </a:lnTo>
                        <a:lnTo>
                          <a:pt x="317" y="94"/>
                        </a:lnTo>
                        <a:lnTo>
                          <a:pt x="317" y="94"/>
                        </a:lnTo>
                        <a:lnTo>
                          <a:pt x="317" y="94"/>
                        </a:lnTo>
                        <a:lnTo>
                          <a:pt x="317" y="94"/>
                        </a:lnTo>
                        <a:lnTo>
                          <a:pt x="317" y="94"/>
                        </a:lnTo>
                        <a:lnTo>
                          <a:pt x="317" y="95"/>
                        </a:lnTo>
                        <a:lnTo>
                          <a:pt x="317" y="94"/>
                        </a:lnTo>
                        <a:lnTo>
                          <a:pt x="317" y="94"/>
                        </a:lnTo>
                        <a:lnTo>
                          <a:pt x="317" y="95"/>
                        </a:lnTo>
                        <a:lnTo>
                          <a:pt x="317" y="95"/>
                        </a:lnTo>
                        <a:lnTo>
                          <a:pt x="317" y="95"/>
                        </a:lnTo>
                        <a:lnTo>
                          <a:pt x="317" y="95"/>
                        </a:lnTo>
                        <a:lnTo>
                          <a:pt x="317" y="95"/>
                        </a:lnTo>
                        <a:lnTo>
                          <a:pt x="317" y="95"/>
                        </a:lnTo>
                        <a:lnTo>
                          <a:pt x="317" y="95"/>
                        </a:lnTo>
                        <a:lnTo>
                          <a:pt x="317" y="96"/>
                        </a:lnTo>
                        <a:lnTo>
                          <a:pt x="317" y="95"/>
                        </a:lnTo>
                        <a:lnTo>
                          <a:pt x="317" y="96"/>
                        </a:lnTo>
                        <a:lnTo>
                          <a:pt x="317" y="96"/>
                        </a:lnTo>
                        <a:lnTo>
                          <a:pt x="317" y="96"/>
                        </a:lnTo>
                        <a:lnTo>
                          <a:pt x="317" y="96"/>
                        </a:lnTo>
                        <a:lnTo>
                          <a:pt x="317" y="96"/>
                        </a:lnTo>
                        <a:lnTo>
                          <a:pt x="317" y="96"/>
                        </a:lnTo>
                        <a:lnTo>
                          <a:pt x="318" y="96"/>
                        </a:lnTo>
                        <a:lnTo>
                          <a:pt x="318" y="96"/>
                        </a:lnTo>
                        <a:lnTo>
                          <a:pt x="318" y="96"/>
                        </a:lnTo>
                        <a:lnTo>
                          <a:pt x="318" y="97"/>
                        </a:lnTo>
                        <a:lnTo>
                          <a:pt x="318" y="97"/>
                        </a:lnTo>
                        <a:lnTo>
                          <a:pt x="318" y="97"/>
                        </a:lnTo>
                        <a:lnTo>
                          <a:pt x="318" y="97"/>
                        </a:lnTo>
                        <a:lnTo>
                          <a:pt x="318" y="97"/>
                        </a:lnTo>
                        <a:lnTo>
                          <a:pt x="318" y="97"/>
                        </a:lnTo>
                        <a:lnTo>
                          <a:pt x="318" y="97"/>
                        </a:lnTo>
                        <a:lnTo>
                          <a:pt x="318" y="97"/>
                        </a:lnTo>
                        <a:lnTo>
                          <a:pt x="318" y="97"/>
                        </a:lnTo>
                        <a:lnTo>
                          <a:pt x="318" y="97"/>
                        </a:lnTo>
                        <a:lnTo>
                          <a:pt x="318" y="98"/>
                        </a:lnTo>
                        <a:lnTo>
                          <a:pt x="318" y="98"/>
                        </a:lnTo>
                        <a:lnTo>
                          <a:pt x="318" y="98"/>
                        </a:lnTo>
                        <a:lnTo>
                          <a:pt x="318" y="98"/>
                        </a:lnTo>
                        <a:lnTo>
                          <a:pt x="318" y="98"/>
                        </a:lnTo>
                        <a:lnTo>
                          <a:pt x="318" y="98"/>
                        </a:lnTo>
                        <a:lnTo>
                          <a:pt x="318" y="98"/>
                        </a:lnTo>
                        <a:lnTo>
                          <a:pt x="318" y="98"/>
                        </a:lnTo>
                        <a:lnTo>
                          <a:pt x="318" y="98"/>
                        </a:lnTo>
                        <a:lnTo>
                          <a:pt x="318" y="98"/>
                        </a:lnTo>
                        <a:lnTo>
                          <a:pt x="318" y="99"/>
                        </a:lnTo>
                        <a:lnTo>
                          <a:pt x="318" y="99"/>
                        </a:lnTo>
                        <a:lnTo>
                          <a:pt x="318" y="99"/>
                        </a:lnTo>
                        <a:lnTo>
                          <a:pt x="318" y="99"/>
                        </a:lnTo>
                        <a:lnTo>
                          <a:pt x="318" y="99"/>
                        </a:lnTo>
                        <a:lnTo>
                          <a:pt x="318" y="99"/>
                        </a:lnTo>
                        <a:lnTo>
                          <a:pt x="318" y="99"/>
                        </a:lnTo>
                        <a:lnTo>
                          <a:pt x="318" y="99"/>
                        </a:lnTo>
                        <a:lnTo>
                          <a:pt x="318" y="99"/>
                        </a:lnTo>
                        <a:lnTo>
                          <a:pt x="318" y="100"/>
                        </a:lnTo>
                        <a:lnTo>
                          <a:pt x="318" y="100"/>
                        </a:lnTo>
                        <a:lnTo>
                          <a:pt x="318" y="100"/>
                        </a:lnTo>
                        <a:lnTo>
                          <a:pt x="318" y="100"/>
                        </a:lnTo>
                        <a:lnTo>
                          <a:pt x="318" y="100"/>
                        </a:lnTo>
                        <a:lnTo>
                          <a:pt x="318" y="100"/>
                        </a:lnTo>
                        <a:lnTo>
                          <a:pt x="318" y="100"/>
                        </a:lnTo>
                        <a:lnTo>
                          <a:pt x="318" y="100"/>
                        </a:lnTo>
                        <a:lnTo>
                          <a:pt x="318" y="101"/>
                        </a:lnTo>
                        <a:lnTo>
                          <a:pt x="318" y="100"/>
                        </a:lnTo>
                        <a:lnTo>
                          <a:pt x="318" y="101"/>
                        </a:lnTo>
                        <a:lnTo>
                          <a:pt x="318" y="101"/>
                        </a:lnTo>
                        <a:lnTo>
                          <a:pt x="318" y="101"/>
                        </a:lnTo>
                        <a:lnTo>
                          <a:pt x="318" y="101"/>
                        </a:lnTo>
                        <a:lnTo>
                          <a:pt x="318" y="101"/>
                        </a:lnTo>
                        <a:lnTo>
                          <a:pt x="318" y="101"/>
                        </a:lnTo>
                        <a:lnTo>
                          <a:pt x="318" y="101"/>
                        </a:lnTo>
                        <a:lnTo>
                          <a:pt x="318" y="101"/>
                        </a:lnTo>
                        <a:lnTo>
                          <a:pt x="318" y="101"/>
                        </a:lnTo>
                        <a:lnTo>
                          <a:pt x="318" y="102"/>
                        </a:lnTo>
                        <a:lnTo>
                          <a:pt x="318" y="102"/>
                        </a:lnTo>
                        <a:lnTo>
                          <a:pt x="318" y="102"/>
                        </a:lnTo>
                        <a:lnTo>
                          <a:pt x="318" y="102"/>
                        </a:lnTo>
                        <a:lnTo>
                          <a:pt x="318" y="102"/>
                        </a:lnTo>
                        <a:lnTo>
                          <a:pt x="318" y="102"/>
                        </a:lnTo>
                        <a:lnTo>
                          <a:pt x="318" y="102"/>
                        </a:lnTo>
                        <a:lnTo>
                          <a:pt x="318" y="102"/>
                        </a:lnTo>
                        <a:lnTo>
                          <a:pt x="318" y="102"/>
                        </a:lnTo>
                        <a:lnTo>
                          <a:pt x="318" y="102"/>
                        </a:lnTo>
                        <a:lnTo>
                          <a:pt x="318" y="103"/>
                        </a:lnTo>
                        <a:lnTo>
                          <a:pt x="318" y="103"/>
                        </a:lnTo>
                        <a:lnTo>
                          <a:pt x="318" y="103"/>
                        </a:lnTo>
                        <a:lnTo>
                          <a:pt x="318" y="103"/>
                        </a:lnTo>
                        <a:lnTo>
                          <a:pt x="318" y="103"/>
                        </a:lnTo>
                        <a:lnTo>
                          <a:pt x="318" y="103"/>
                        </a:lnTo>
                        <a:lnTo>
                          <a:pt x="318" y="103"/>
                        </a:lnTo>
                        <a:lnTo>
                          <a:pt x="318" y="103"/>
                        </a:lnTo>
                        <a:lnTo>
                          <a:pt x="318" y="103"/>
                        </a:lnTo>
                        <a:lnTo>
                          <a:pt x="318" y="104"/>
                        </a:lnTo>
                        <a:lnTo>
                          <a:pt x="318" y="104"/>
                        </a:lnTo>
                        <a:lnTo>
                          <a:pt x="318" y="104"/>
                        </a:lnTo>
                        <a:lnTo>
                          <a:pt x="318" y="104"/>
                        </a:lnTo>
                        <a:lnTo>
                          <a:pt x="318" y="104"/>
                        </a:lnTo>
                        <a:lnTo>
                          <a:pt x="318" y="104"/>
                        </a:lnTo>
                        <a:lnTo>
                          <a:pt x="318" y="104"/>
                        </a:lnTo>
                        <a:lnTo>
                          <a:pt x="318" y="104"/>
                        </a:lnTo>
                        <a:lnTo>
                          <a:pt x="318" y="104"/>
                        </a:lnTo>
                        <a:lnTo>
                          <a:pt x="318" y="105"/>
                        </a:lnTo>
                        <a:lnTo>
                          <a:pt x="318" y="105"/>
                        </a:lnTo>
                        <a:lnTo>
                          <a:pt x="318" y="105"/>
                        </a:lnTo>
                        <a:lnTo>
                          <a:pt x="318" y="105"/>
                        </a:lnTo>
                        <a:lnTo>
                          <a:pt x="318" y="105"/>
                        </a:lnTo>
                        <a:lnTo>
                          <a:pt x="318" y="105"/>
                        </a:lnTo>
                        <a:lnTo>
                          <a:pt x="318" y="105"/>
                        </a:lnTo>
                        <a:lnTo>
                          <a:pt x="318" y="105"/>
                        </a:lnTo>
                        <a:lnTo>
                          <a:pt x="318" y="106"/>
                        </a:lnTo>
                        <a:lnTo>
                          <a:pt x="318" y="106"/>
                        </a:lnTo>
                        <a:lnTo>
                          <a:pt x="318" y="106"/>
                        </a:lnTo>
                        <a:lnTo>
                          <a:pt x="318" y="106"/>
                        </a:lnTo>
                        <a:lnTo>
                          <a:pt x="318" y="106"/>
                        </a:lnTo>
                        <a:lnTo>
                          <a:pt x="318" y="106"/>
                        </a:lnTo>
                        <a:lnTo>
                          <a:pt x="318" y="106"/>
                        </a:lnTo>
                        <a:lnTo>
                          <a:pt x="318" y="106"/>
                        </a:lnTo>
                        <a:lnTo>
                          <a:pt x="318" y="106"/>
                        </a:lnTo>
                        <a:lnTo>
                          <a:pt x="318" y="107"/>
                        </a:lnTo>
                        <a:lnTo>
                          <a:pt x="318" y="107"/>
                        </a:lnTo>
                        <a:lnTo>
                          <a:pt x="319" y="107"/>
                        </a:lnTo>
                        <a:lnTo>
                          <a:pt x="319" y="107"/>
                        </a:lnTo>
                        <a:lnTo>
                          <a:pt x="319" y="107"/>
                        </a:lnTo>
                        <a:lnTo>
                          <a:pt x="319" y="107"/>
                        </a:lnTo>
                        <a:lnTo>
                          <a:pt x="319" y="107"/>
                        </a:lnTo>
                        <a:lnTo>
                          <a:pt x="319" y="107"/>
                        </a:lnTo>
                        <a:lnTo>
                          <a:pt x="319" y="107"/>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8"/>
                        </a:lnTo>
                        <a:lnTo>
                          <a:pt x="319" y="109"/>
                        </a:lnTo>
                        <a:lnTo>
                          <a:pt x="319" y="109"/>
                        </a:lnTo>
                        <a:lnTo>
                          <a:pt x="319" y="109"/>
                        </a:lnTo>
                        <a:lnTo>
                          <a:pt x="319" y="109"/>
                        </a:lnTo>
                        <a:lnTo>
                          <a:pt x="319" y="109"/>
                        </a:lnTo>
                        <a:lnTo>
                          <a:pt x="319" y="109"/>
                        </a:lnTo>
                        <a:lnTo>
                          <a:pt x="319" y="109"/>
                        </a:lnTo>
                        <a:lnTo>
                          <a:pt x="319" y="109"/>
                        </a:lnTo>
                        <a:lnTo>
                          <a:pt x="319" y="109"/>
                        </a:lnTo>
                        <a:lnTo>
                          <a:pt x="319" y="110"/>
                        </a:lnTo>
                        <a:lnTo>
                          <a:pt x="319" y="110"/>
                        </a:lnTo>
                        <a:lnTo>
                          <a:pt x="319" y="110"/>
                        </a:lnTo>
                        <a:lnTo>
                          <a:pt x="319" y="110"/>
                        </a:lnTo>
                        <a:lnTo>
                          <a:pt x="319" y="110"/>
                        </a:lnTo>
                        <a:lnTo>
                          <a:pt x="319" y="110"/>
                        </a:lnTo>
                        <a:lnTo>
                          <a:pt x="319" y="110"/>
                        </a:lnTo>
                        <a:lnTo>
                          <a:pt x="319" y="111"/>
                        </a:lnTo>
                        <a:lnTo>
                          <a:pt x="319" y="111"/>
                        </a:lnTo>
                        <a:lnTo>
                          <a:pt x="319" y="111"/>
                        </a:lnTo>
                        <a:lnTo>
                          <a:pt x="319" y="111"/>
                        </a:lnTo>
                        <a:lnTo>
                          <a:pt x="319" y="111"/>
                        </a:lnTo>
                        <a:lnTo>
                          <a:pt x="319" y="111"/>
                        </a:lnTo>
                        <a:lnTo>
                          <a:pt x="319" y="112"/>
                        </a:lnTo>
                        <a:lnTo>
                          <a:pt x="319" y="111"/>
                        </a:lnTo>
                        <a:lnTo>
                          <a:pt x="319" y="112"/>
                        </a:lnTo>
                        <a:lnTo>
                          <a:pt x="319" y="112"/>
                        </a:lnTo>
                        <a:lnTo>
                          <a:pt x="319" y="112"/>
                        </a:lnTo>
                        <a:lnTo>
                          <a:pt x="319" y="112"/>
                        </a:lnTo>
                        <a:lnTo>
                          <a:pt x="319" y="112"/>
                        </a:lnTo>
                        <a:lnTo>
                          <a:pt x="319" y="112"/>
                        </a:lnTo>
                        <a:lnTo>
                          <a:pt x="319" y="112"/>
                        </a:lnTo>
                        <a:lnTo>
                          <a:pt x="319" y="113"/>
                        </a:lnTo>
                        <a:lnTo>
                          <a:pt x="319" y="113"/>
                        </a:lnTo>
                        <a:lnTo>
                          <a:pt x="319" y="112"/>
                        </a:lnTo>
                        <a:lnTo>
                          <a:pt x="319" y="113"/>
                        </a:lnTo>
                        <a:lnTo>
                          <a:pt x="319" y="113"/>
                        </a:lnTo>
                        <a:lnTo>
                          <a:pt x="319" y="113"/>
                        </a:lnTo>
                        <a:lnTo>
                          <a:pt x="319" y="113"/>
                        </a:lnTo>
                        <a:lnTo>
                          <a:pt x="319" y="113"/>
                        </a:lnTo>
                        <a:lnTo>
                          <a:pt x="319" y="114"/>
                        </a:lnTo>
                        <a:lnTo>
                          <a:pt x="319" y="113"/>
                        </a:lnTo>
                        <a:lnTo>
                          <a:pt x="319" y="114"/>
                        </a:lnTo>
                        <a:lnTo>
                          <a:pt x="319" y="114"/>
                        </a:lnTo>
                        <a:lnTo>
                          <a:pt x="319" y="114"/>
                        </a:lnTo>
                        <a:lnTo>
                          <a:pt x="319" y="114"/>
                        </a:lnTo>
                        <a:lnTo>
                          <a:pt x="319" y="114"/>
                        </a:lnTo>
                        <a:lnTo>
                          <a:pt x="319" y="114"/>
                        </a:lnTo>
                        <a:lnTo>
                          <a:pt x="319" y="114"/>
                        </a:lnTo>
                        <a:lnTo>
                          <a:pt x="319" y="114"/>
                        </a:lnTo>
                        <a:lnTo>
                          <a:pt x="319" y="115"/>
                        </a:lnTo>
                        <a:lnTo>
                          <a:pt x="319" y="115"/>
                        </a:lnTo>
                        <a:lnTo>
                          <a:pt x="319" y="115"/>
                        </a:lnTo>
                        <a:lnTo>
                          <a:pt x="319" y="115"/>
                        </a:lnTo>
                        <a:lnTo>
                          <a:pt x="319" y="115"/>
                        </a:lnTo>
                        <a:lnTo>
                          <a:pt x="319" y="115"/>
                        </a:lnTo>
                        <a:lnTo>
                          <a:pt x="319" y="115"/>
                        </a:lnTo>
                        <a:lnTo>
                          <a:pt x="319" y="115"/>
                        </a:lnTo>
                        <a:lnTo>
                          <a:pt x="319" y="116"/>
                        </a:lnTo>
                        <a:lnTo>
                          <a:pt x="319" y="116"/>
                        </a:lnTo>
                        <a:lnTo>
                          <a:pt x="319" y="116"/>
                        </a:lnTo>
                        <a:lnTo>
                          <a:pt x="319" y="116"/>
                        </a:lnTo>
                        <a:lnTo>
                          <a:pt x="319" y="116"/>
                        </a:lnTo>
                        <a:lnTo>
                          <a:pt x="319" y="116"/>
                        </a:lnTo>
                        <a:lnTo>
                          <a:pt x="319" y="116"/>
                        </a:lnTo>
                        <a:lnTo>
                          <a:pt x="319" y="116"/>
                        </a:lnTo>
                        <a:lnTo>
                          <a:pt x="319" y="117"/>
                        </a:lnTo>
                        <a:lnTo>
                          <a:pt x="319" y="117"/>
                        </a:lnTo>
                        <a:lnTo>
                          <a:pt x="319" y="117"/>
                        </a:lnTo>
                        <a:lnTo>
                          <a:pt x="319" y="117"/>
                        </a:lnTo>
                        <a:lnTo>
                          <a:pt x="319" y="117"/>
                        </a:lnTo>
                        <a:lnTo>
                          <a:pt x="319" y="117"/>
                        </a:lnTo>
                        <a:lnTo>
                          <a:pt x="319" y="117"/>
                        </a:lnTo>
                        <a:lnTo>
                          <a:pt x="319" y="118"/>
                        </a:lnTo>
                        <a:lnTo>
                          <a:pt x="319" y="118"/>
                        </a:lnTo>
                        <a:lnTo>
                          <a:pt x="319" y="118"/>
                        </a:lnTo>
                        <a:lnTo>
                          <a:pt x="319" y="118"/>
                        </a:lnTo>
                        <a:lnTo>
                          <a:pt x="319" y="118"/>
                        </a:lnTo>
                        <a:lnTo>
                          <a:pt x="319" y="118"/>
                        </a:lnTo>
                        <a:lnTo>
                          <a:pt x="319" y="118"/>
                        </a:lnTo>
                        <a:lnTo>
                          <a:pt x="319" y="118"/>
                        </a:lnTo>
                        <a:lnTo>
                          <a:pt x="319" y="119"/>
                        </a:lnTo>
                        <a:lnTo>
                          <a:pt x="319" y="119"/>
                        </a:lnTo>
                        <a:lnTo>
                          <a:pt x="319" y="119"/>
                        </a:lnTo>
                        <a:lnTo>
                          <a:pt x="319" y="119"/>
                        </a:lnTo>
                        <a:lnTo>
                          <a:pt x="319" y="119"/>
                        </a:lnTo>
                        <a:lnTo>
                          <a:pt x="319" y="119"/>
                        </a:lnTo>
                        <a:lnTo>
                          <a:pt x="319" y="119"/>
                        </a:lnTo>
                        <a:lnTo>
                          <a:pt x="319" y="120"/>
                        </a:lnTo>
                        <a:lnTo>
                          <a:pt x="319" y="119"/>
                        </a:lnTo>
                        <a:lnTo>
                          <a:pt x="319" y="120"/>
                        </a:lnTo>
                        <a:lnTo>
                          <a:pt x="320" y="120"/>
                        </a:lnTo>
                        <a:lnTo>
                          <a:pt x="320" y="120"/>
                        </a:lnTo>
                        <a:lnTo>
                          <a:pt x="320" y="120"/>
                        </a:lnTo>
                        <a:lnTo>
                          <a:pt x="320" y="120"/>
                        </a:lnTo>
                        <a:lnTo>
                          <a:pt x="320" y="120"/>
                        </a:lnTo>
                        <a:lnTo>
                          <a:pt x="320" y="120"/>
                        </a:lnTo>
                        <a:lnTo>
                          <a:pt x="320" y="120"/>
                        </a:lnTo>
                        <a:lnTo>
                          <a:pt x="320" y="121"/>
                        </a:lnTo>
                        <a:lnTo>
                          <a:pt x="320" y="120"/>
                        </a:lnTo>
                        <a:lnTo>
                          <a:pt x="320" y="121"/>
                        </a:lnTo>
                        <a:lnTo>
                          <a:pt x="320" y="121"/>
                        </a:lnTo>
                        <a:lnTo>
                          <a:pt x="320" y="121"/>
                        </a:lnTo>
                        <a:lnTo>
                          <a:pt x="320" y="121"/>
                        </a:lnTo>
                        <a:lnTo>
                          <a:pt x="320" y="121"/>
                        </a:lnTo>
                        <a:lnTo>
                          <a:pt x="320" y="122"/>
                        </a:lnTo>
                        <a:lnTo>
                          <a:pt x="320" y="122"/>
                        </a:lnTo>
                        <a:lnTo>
                          <a:pt x="320" y="122"/>
                        </a:lnTo>
                        <a:lnTo>
                          <a:pt x="320" y="122"/>
                        </a:lnTo>
                        <a:lnTo>
                          <a:pt x="320" y="122"/>
                        </a:lnTo>
                        <a:lnTo>
                          <a:pt x="320" y="122"/>
                        </a:lnTo>
                        <a:lnTo>
                          <a:pt x="320" y="122"/>
                        </a:lnTo>
                        <a:lnTo>
                          <a:pt x="320" y="122"/>
                        </a:lnTo>
                        <a:lnTo>
                          <a:pt x="320" y="122"/>
                        </a:lnTo>
                        <a:lnTo>
                          <a:pt x="320" y="123"/>
                        </a:lnTo>
                        <a:lnTo>
                          <a:pt x="320" y="123"/>
                        </a:lnTo>
                        <a:lnTo>
                          <a:pt x="320" y="123"/>
                        </a:lnTo>
                        <a:lnTo>
                          <a:pt x="320" y="123"/>
                        </a:lnTo>
                        <a:lnTo>
                          <a:pt x="320" y="123"/>
                        </a:lnTo>
                        <a:lnTo>
                          <a:pt x="320" y="123"/>
                        </a:lnTo>
                        <a:lnTo>
                          <a:pt x="320" y="123"/>
                        </a:lnTo>
                        <a:lnTo>
                          <a:pt x="320" y="124"/>
                        </a:lnTo>
                        <a:lnTo>
                          <a:pt x="320" y="124"/>
                        </a:lnTo>
                        <a:lnTo>
                          <a:pt x="320" y="124"/>
                        </a:lnTo>
                        <a:lnTo>
                          <a:pt x="320" y="124"/>
                        </a:lnTo>
                        <a:lnTo>
                          <a:pt x="320" y="124"/>
                        </a:lnTo>
                        <a:lnTo>
                          <a:pt x="320" y="124"/>
                        </a:lnTo>
                        <a:lnTo>
                          <a:pt x="320" y="124"/>
                        </a:lnTo>
                        <a:lnTo>
                          <a:pt x="320" y="125"/>
                        </a:lnTo>
                        <a:lnTo>
                          <a:pt x="320" y="124"/>
                        </a:lnTo>
                        <a:lnTo>
                          <a:pt x="320" y="125"/>
                        </a:lnTo>
                        <a:lnTo>
                          <a:pt x="320" y="125"/>
                        </a:lnTo>
                        <a:lnTo>
                          <a:pt x="320" y="125"/>
                        </a:lnTo>
                        <a:lnTo>
                          <a:pt x="320" y="125"/>
                        </a:lnTo>
                        <a:lnTo>
                          <a:pt x="320" y="125"/>
                        </a:lnTo>
                        <a:lnTo>
                          <a:pt x="320" y="126"/>
                        </a:lnTo>
                        <a:lnTo>
                          <a:pt x="320" y="126"/>
                        </a:lnTo>
                        <a:lnTo>
                          <a:pt x="320" y="126"/>
                        </a:lnTo>
                        <a:lnTo>
                          <a:pt x="320" y="126"/>
                        </a:lnTo>
                        <a:lnTo>
                          <a:pt x="320" y="126"/>
                        </a:lnTo>
                        <a:lnTo>
                          <a:pt x="320" y="126"/>
                        </a:lnTo>
                        <a:lnTo>
                          <a:pt x="320" y="126"/>
                        </a:lnTo>
                        <a:lnTo>
                          <a:pt x="320" y="126"/>
                        </a:lnTo>
                        <a:lnTo>
                          <a:pt x="320" y="127"/>
                        </a:lnTo>
                        <a:lnTo>
                          <a:pt x="320" y="127"/>
                        </a:lnTo>
                        <a:lnTo>
                          <a:pt x="320" y="127"/>
                        </a:lnTo>
                        <a:lnTo>
                          <a:pt x="320" y="127"/>
                        </a:lnTo>
                        <a:lnTo>
                          <a:pt x="320" y="127"/>
                        </a:lnTo>
                        <a:lnTo>
                          <a:pt x="320" y="127"/>
                        </a:lnTo>
                        <a:lnTo>
                          <a:pt x="320" y="127"/>
                        </a:lnTo>
                        <a:lnTo>
                          <a:pt x="320" y="127"/>
                        </a:lnTo>
                        <a:lnTo>
                          <a:pt x="320" y="128"/>
                        </a:lnTo>
                        <a:lnTo>
                          <a:pt x="320" y="128"/>
                        </a:lnTo>
                        <a:lnTo>
                          <a:pt x="320" y="128"/>
                        </a:lnTo>
                        <a:lnTo>
                          <a:pt x="320" y="128"/>
                        </a:lnTo>
                        <a:lnTo>
                          <a:pt x="320" y="128"/>
                        </a:lnTo>
                        <a:lnTo>
                          <a:pt x="320" y="128"/>
                        </a:lnTo>
                        <a:lnTo>
                          <a:pt x="320" y="128"/>
                        </a:lnTo>
                        <a:lnTo>
                          <a:pt x="320" y="129"/>
                        </a:lnTo>
                        <a:lnTo>
                          <a:pt x="320" y="129"/>
                        </a:lnTo>
                        <a:lnTo>
                          <a:pt x="320" y="129"/>
                        </a:lnTo>
                        <a:lnTo>
                          <a:pt x="320" y="129"/>
                        </a:lnTo>
                        <a:lnTo>
                          <a:pt x="320" y="129"/>
                        </a:lnTo>
                        <a:lnTo>
                          <a:pt x="320" y="129"/>
                        </a:lnTo>
                        <a:lnTo>
                          <a:pt x="320" y="129"/>
                        </a:lnTo>
                        <a:lnTo>
                          <a:pt x="320" y="129"/>
                        </a:lnTo>
                        <a:lnTo>
                          <a:pt x="320" y="130"/>
                        </a:lnTo>
                        <a:lnTo>
                          <a:pt x="320" y="130"/>
                        </a:lnTo>
                        <a:lnTo>
                          <a:pt x="320" y="130"/>
                        </a:lnTo>
                        <a:lnTo>
                          <a:pt x="320" y="130"/>
                        </a:lnTo>
                        <a:lnTo>
                          <a:pt x="320" y="130"/>
                        </a:lnTo>
                        <a:lnTo>
                          <a:pt x="320" y="130"/>
                        </a:lnTo>
                        <a:lnTo>
                          <a:pt x="320" y="130"/>
                        </a:lnTo>
                        <a:lnTo>
                          <a:pt x="320" y="130"/>
                        </a:lnTo>
                        <a:lnTo>
                          <a:pt x="320" y="130"/>
                        </a:lnTo>
                        <a:lnTo>
                          <a:pt x="320" y="131"/>
                        </a:lnTo>
                        <a:lnTo>
                          <a:pt x="320" y="131"/>
                        </a:lnTo>
                        <a:lnTo>
                          <a:pt x="320" y="131"/>
                        </a:lnTo>
                        <a:lnTo>
                          <a:pt x="320" y="131"/>
                        </a:lnTo>
                        <a:lnTo>
                          <a:pt x="320" y="131"/>
                        </a:lnTo>
                        <a:lnTo>
                          <a:pt x="320" y="131"/>
                        </a:lnTo>
                        <a:lnTo>
                          <a:pt x="320" y="131"/>
                        </a:lnTo>
                        <a:lnTo>
                          <a:pt x="320" y="132"/>
                        </a:lnTo>
                        <a:lnTo>
                          <a:pt x="320" y="132"/>
                        </a:lnTo>
                        <a:lnTo>
                          <a:pt x="320" y="132"/>
                        </a:lnTo>
                        <a:lnTo>
                          <a:pt x="320" y="132"/>
                        </a:lnTo>
                        <a:lnTo>
                          <a:pt x="320" y="132"/>
                        </a:lnTo>
                        <a:lnTo>
                          <a:pt x="320" y="132"/>
                        </a:lnTo>
                        <a:lnTo>
                          <a:pt x="320" y="132"/>
                        </a:lnTo>
                        <a:lnTo>
                          <a:pt x="321" y="133"/>
                        </a:lnTo>
                        <a:lnTo>
                          <a:pt x="321" y="133"/>
                        </a:lnTo>
                        <a:lnTo>
                          <a:pt x="321" y="133"/>
                        </a:lnTo>
                        <a:lnTo>
                          <a:pt x="321" y="133"/>
                        </a:lnTo>
                        <a:lnTo>
                          <a:pt x="321" y="133"/>
                        </a:lnTo>
                        <a:lnTo>
                          <a:pt x="321" y="133"/>
                        </a:lnTo>
                        <a:lnTo>
                          <a:pt x="321" y="133"/>
                        </a:lnTo>
                        <a:lnTo>
                          <a:pt x="321" y="133"/>
                        </a:lnTo>
                        <a:lnTo>
                          <a:pt x="321" y="134"/>
                        </a:lnTo>
                        <a:lnTo>
                          <a:pt x="321" y="134"/>
                        </a:lnTo>
                        <a:lnTo>
                          <a:pt x="321" y="134"/>
                        </a:lnTo>
                        <a:lnTo>
                          <a:pt x="321" y="134"/>
                        </a:lnTo>
                        <a:lnTo>
                          <a:pt x="321" y="134"/>
                        </a:lnTo>
                        <a:lnTo>
                          <a:pt x="321" y="134"/>
                        </a:lnTo>
                        <a:lnTo>
                          <a:pt x="321" y="135"/>
                        </a:lnTo>
                        <a:lnTo>
                          <a:pt x="321" y="135"/>
                        </a:lnTo>
                        <a:lnTo>
                          <a:pt x="321" y="135"/>
                        </a:lnTo>
                        <a:lnTo>
                          <a:pt x="321" y="135"/>
                        </a:lnTo>
                        <a:lnTo>
                          <a:pt x="321" y="135"/>
                        </a:lnTo>
                        <a:lnTo>
                          <a:pt x="321" y="135"/>
                        </a:lnTo>
                        <a:lnTo>
                          <a:pt x="321" y="135"/>
                        </a:lnTo>
                        <a:lnTo>
                          <a:pt x="321" y="135"/>
                        </a:lnTo>
                        <a:lnTo>
                          <a:pt x="321" y="135"/>
                        </a:lnTo>
                        <a:lnTo>
                          <a:pt x="321" y="136"/>
                        </a:lnTo>
                        <a:lnTo>
                          <a:pt x="321" y="136"/>
                        </a:lnTo>
                        <a:lnTo>
                          <a:pt x="321" y="136"/>
                        </a:lnTo>
                        <a:lnTo>
                          <a:pt x="321" y="136"/>
                        </a:lnTo>
                        <a:lnTo>
                          <a:pt x="321" y="136"/>
                        </a:lnTo>
                        <a:lnTo>
                          <a:pt x="321" y="136"/>
                        </a:lnTo>
                        <a:lnTo>
                          <a:pt x="321" y="136"/>
                        </a:lnTo>
                        <a:lnTo>
                          <a:pt x="321" y="137"/>
                        </a:lnTo>
                        <a:lnTo>
                          <a:pt x="321" y="137"/>
                        </a:lnTo>
                        <a:lnTo>
                          <a:pt x="321" y="137"/>
                        </a:lnTo>
                        <a:lnTo>
                          <a:pt x="321" y="137"/>
                        </a:lnTo>
                        <a:lnTo>
                          <a:pt x="321" y="137"/>
                        </a:lnTo>
                        <a:lnTo>
                          <a:pt x="321" y="137"/>
                        </a:lnTo>
                        <a:lnTo>
                          <a:pt x="321" y="137"/>
                        </a:lnTo>
                        <a:lnTo>
                          <a:pt x="321" y="138"/>
                        </a:lnTo>
                        <a:lnTo>
                          <a:pt x="321" y="138"/>
                        </a:lnTo>
                        <a:lnTo>
                          <a:pt x="321" y="138"/>
                        </a:lnTo>
                        <a:lnTo>
                          <a:pt x="321" y="138"/>
                        </a:lnTo>
                        <a:lnTo>
                          <a:pt x="321" y="138"/>
                        </a:lnTo>
                        <a:lnTo>
                          <a:pt x="321" y="138"/>
                        </a:lnTo>
                        <a:lnTo>
                          <a:pt x="321" y="138"/>
                        </a:lnTo>
                        <a:lnTo>
                          <a:pt x="321" y="139"/>
                        </a:lnTo>
                        <a:lnTo>
                          <a:pt x="321" y="138"/>
                        </a:lnTo>
                        <a:lnTo>
                          <a:pt x="321" y="138"/>
                        </a:lnTo>
                        <a:lnTo>
                          <a:pt x="321" y="139"/>
                        </a:lnTo>
                        <a:lnTo>
                          <a:pt x="321" y="139"/>
                        </a:lnTo>
                        <a:lnTo>
                          <a:pt x="321" y="139"/>
                        </a:lnTo>
                        <a:lnTo>
                          <a:pt x="321" y="139"/>
                        </a:lnTo>
                        <a:lnTo>
                          <a:pt x="321" y="139"/>
                        </a:lnTo>
                        <a:lnTo>
                          <a:pt x="321" y="140"/>
                        </a:lnTo>
                        <a:lnTo>
                          <a:pt x="321" y="139"/>
                        </a:lnTo>
                        <a:lnTo>
                          <a:pt x="321" y="140"/>
                        </a:lnTo>
                        <a:lnTo>
                          <a:pt x="321" y="140"/>
                        </a:lnTo>
                        <a:lnTo>
                          <a:pt x="321" y="140"/>
                        </a:lnTo>
                        <a:lnTo>
                          <a:pt x="321" y="140"/>
                        </a:lnTo>
                        <a:lnTo>
                          <a:pt x="321" y="140"/>
                        </a:lnTo>
                        <a:lnTo>
                          <a:pt x="321" y="140"/>
                        </a:lnTo>
                        <a:lnTo>
                          <a:pt x="321" y="141"/>
                        </a:lnTo>
                        <a:lnTo>
                          <a:pt x="321" y="141"/>
                        </a:lnTo>
                        <a:lnTo>
                          <a:pt x="321" y="141"/>
                        </a:lnTo>
                        <a:lnTo>
                          <a:pt x="321" y="141"/>
                        </a:lnTo>
                        <a:lnTo>
                          <a:pt x="321" y="141"/>
                        </a:lnTo>
                        <a:lnTo>
                          <a:pt x="321" y="141"/>
                        </a:lnTo>
                        <a:lnTo>
                          <a:pt x="321" y="141"/>
                        </a:lnTo>
                        <a:lnTo>
                          <a:pt x="321" y="141"/>
                        </a:lnTo>
                        <a:lnTo>
                          <a:pt x="321" y="141"/>
                        </a:lnTo>
                        <a:lnTo>
                          <a:pt x="321" y="142"/>
                        </a:lnTo>
                        <a:lnTo>
                          <a:pt x="321" y="142"/>
                        </a:lnTo>
                        <a:lnTo>
                          <a:pt x="321" y="142"/>
                        </a:lnTo>
                        <a:lnTo>
                          <a:pt x="321" y="142"/>
                        </a:lnTo>
                        <a:lnTo>
                          <a:pt x="321" y="142"/>
                        </a:lnTo>
                        <a:lnTo>
                          <a:pt x="321" y="142"/>
                        </a:lnTo>
                        <a:lnTo>
                          <a:pt x="321" y="143"/>
                        </a:lnTo>
                        <a:lnTo>
                          <a:pt x="321" y="142"/>
                        </a:lnTo>
                        <a:lnTo>
                          <a:pt x="321" y="143"/>
                        </a:lnTo>
                        <a:lnTo>
                          <a:pt x="321" y="142"/>
                        </a:lnTo>
                        <a:lnTo>
                          <a:pt x="321" y="143"/>
                        </a:lnTo>
                        <a:lnTo>
                          <a:pt x="321" y="143"/>
                        </a:lnTo>
                        <a:lnTo>
                          <a:pt x="321" y="143"/>
                        </a:lnTo>
                        <a:lnTo>
                          <a:pt x="321" y="143"/>
                        </a:lnTo>
                        <a:lnTo>
                          <a:pt x="321" y="143"/>
                        </a:lnTo>
                        <a:lnTo>
                          <a:pt x="321" y="144"/>
                        </a:lnTo>
                        <a:lnTo>
                          <a:pt x="321" y="144"/>
                        </a:lnTo>
                        <a:lnTo>
                          <a:pt x="321" y="144"/>
                        </a:lnTo>
                        <a:lnTo>
                          <a:pt x="321" y="144"/>
                        </a:lnTo>
                        <a:lnTo>
                          <a:pt x="321" y="144"/>
                        </a:lnTo>
                        <a:lnTo>
                          <a:pt x="321" y="144"/>
                        </a:lnTo>
                        <a:lnTo>
                          <a:pt x="321" y="144"/>
                        </a:lnTo>
                        <a:lnTo>
                          <a:pt x="321" y="144"/>
                        </a:lnTo>
                        <a:lnTo>
                          <a:pt x="321" y="145"/>
                        </a:lnTo>
                        <a:lnTo>
                          <a:pt x="321" y="145"/>
                        </a:lnTo>
                        <a:lnTo>
                          <a:pt x="321" y="145"/>
                        </a:lnTo>
                        <a:lnTo>
                          <a:pt x="321" y="145"/>
                        </a:lnTo>
                        <a:lnTo>
                          <a:pt x="321" y="145"/>
                        </a:lnTo>
                        <a:lnTo>
                          <a:pt x="321" y="145"/>
                        </a:lnTo>
                        <a:lnTo>
                          <a:pt x="321" y="145"/>
                        </a:lnTo>
                        <a:lnTo>
                          <a:pt x="321" y="145"/>
                        </a:lnTo>
                        <a:lnTo>
                          <a:pt x="321" y="146"/>
                        </a:lnTo>
                        <a:lnTo>
                          <a:pt x="321" y="146"/>
                        </a:lnTo>
                        <a:lnTo>
                          <a:pt x="321" y="146"/>
                        </a:lnTo>
                        <a:lnTo>
                          <a:pt x="321" y="146"/>
                        </a:lnTo>
                        <a:lnTo>
                          <a:pt x="321" y="146"/>
                        </a:lnTo>
                        <a:lnTo>
                          <a:pt x="321" y="146"/>
                        </a:lnTo>
                        <a:lnTo>
                          <a:pt x="321" y="146"/>
                        </a:lnTo>
                        <a:lnTo>
                          <a:pt x="321" y="147"/>
                        </a:lnTo>
                        <a:lnTo>
                          <a:pt x="322" y="147"/>
                        </a:lnTo>
                        <a:lnTo>
                          <a:pt x="322" y="147"/>
                        </a:lnTo>
                        <a:lnTo>
                          <a:pt x="322" y="147"/>
                        </a:lnTo>
                        <a:lnTo>
                          <a:pt x="322" y="147"/>
                        </a:lnTo>
                        <a:lnTo>
                          <a:pt x="322" y="147"/>
                        </a:lnTo>
                        <a:lnTo>
                          <a:pt x="322" y="147"/>
                        </a:lnTo>
                        <a:lnTo>
                          <a:pt x="322" y="148"/>
                        </a:lnTo>
                        <a:lnTo>
                          <a:pt x="322" y="148"/>
                        </a:lnTo>
                        <a:lnTo>
                          <a:pt x="322" y="148"/>
                        </a:lnTo>
                        <a:lnTo>
                          <a:pt x="322" y="148"/>
                        </a:lnTo>
                        <a:lnTo>
                          <a:pt x="322" y="148"/>
                        </a:lnTo>
                        <a:lnTo>
                          <a:pt x="322" y="148"/>
                        </a:lnTo>
                        <a:lnTo>
                          <a:pt x="322" y="148"/>
                        </a:lnTo>
                        <a:lnTo>
                          <a:pt x="322" y="148"/>
                        </a:lnTo>
                        <a:lnTo>
                          <a:pt x="322" y="149"/>
                        </a:lnTo>
                        <a:lnTo>
                          <a:pt x="322" y="149"/>
                        </a:lnTo>
                        <a:lnTo>
                          <a:pt x="322" y="149"/>
                        </a:lnTo>
                        <a:lnTo>
                          <a:pt x="322" y="149"/>
                        </a:lnTo>
                        <a:lnTo>
                          <a:pt x="322" y="149"/>
                        </a:lnTo>
                        <a:lnTo>
                          <a:pt x="322" y="149"/>
                        </a:lnTo>
                        <a:lnTo>
                          <a:pt x="322" y="149"/>
                        </a:lnTo>
                        <a:lnTo>
                          <a:pt x="322" y="149"/>
                        </a:lnTo>
                        <a:lnTo>
                          <a:pt x="322" y="150"/>
                        </a:lnTo>
                        <a:lnTo>
                          <a:pt x="322" y="150"/>
                        </a:lnTo>
                        <a:lnTo>
                          <a:pt x="322" y="150"/>
                        </a:lnTo>
                        <a:lnTo>
                          <a:pt x="322" y="150"/>
                        </a:lnTo>
                        <a:lnTo>
                          <a:pt x="322" y="150"/>
                        </a:lnTo>
                        <a:lnTo>
                          <a:pt x="322" y="150"/>
                        </a:lnTo>
                        <a:lnTo>
                          <a:pt x="322" y="150"/>
                        </a:lnTo>
                        <a:lnTo>
                          <a:pt x="322" y="150"/>
                        </a:lnTo>
                        <a:lnTo>
                          <a:pt x="322" y="151"/>
                        </a:lnTo>
                        <a:lnTo>
                          <a:pt x="322" y="151"/>
                        </a:lnTo>
                        <a:lnTo>
                          <a:pt x="322" y="151"/>
                        </a:lnTo>
                        <a:lnTo>
                          <a:pt x="322" y="151"/>
                        </a:lnTo>
                        <a:lnTo>
                          <a:pt x="322" y="151"/>
                        </a:lnTo>
                        <a:lnTo>
                          <a:pt x="322" y="151"/>
                        </a:lnTo>
                        <a:lnTo>
                          <a:pt x="322" y="151"/>
                        </a:lnTo>
                        <a:lnTo>
                          <a:pt x="322" y="151"/>
                        </a:lnTo>
                        <a:lnTo>
                          <a:pt x="322" y="151"/>
                        </a:lnTo>
                        <a:lnTo>
                          <a:pt x="322" y="152"/>
                        </a:lnTo>
                        <a:lnTo>
                          <a:pt x="322" y="152"/>
                        </a:lnTo>
                        <a:lnTo>
                          <a:pt x="322" y="152"/>
                        </a:lnTo>
                        <a:lnTo>
                          <a:pt x="322" y="152"/>
                        </a:lnTo>
                        <a:lnTo>
                          <a:pt x="322" y="152"/>
                        </a:lnTo>
                        <a:lnTo>
                          <a:pt x="322" y="152"/>
                        </a:lnTo>
                        <a:lnTo>
                          <a:pt x="322" y="152"/>
                        </a:lnTo>
                        <a:lnTo>
                          <a:pt x="322" y="153"/>
                        </a:lnTo>
                        <a:lnTo>
                          <a:pt x="322" y="153"/>
                        </a:lnTo>
                        <a:lnTo>
                          <a:pt x="322" y="153"/>
                        </a:lnTo>
                        <a:lnTo>
                          <a:pt x="322" y="153"/>
                        </a:lnTo>
                        <a:lnTo>
                          <a:pt x="322" y="153"/>
                        </a:lnTo>
                        <a:lnTo>
                          <a:pt x="322" y="153"/>
                        </a:lnTo>
                        <a:lnTo>
                          <a:pt x="322" y="153"/>
                        </a:lnTo>
                        <a:lnTo>
                          <a:pt x="322" y="153"/>
                        </a:lnTo>
                        <a:lnTo>
                          <a:pt x="322" y="153"/>
                        </a:lnTo>
                        <a:lnTo>
                          <a:pt x="322" y="154"/>
                        </a:lnTo>
                        <a:lnTo>
                          <a:pt x="322" y="154"/>
                        </a:lnTo>
                        <a:lnTo>
                          <a:pt x="322" y="154"/>
                        </a:lnTo>
                        <a:lnTo>
                          <a:pt x="322" y="154"/>
                        </a:lnTo>
                        <a:lnTo>
                          <a:pt x="322" y="154"/>
                        </a:lnTo>
                        <a:lnTo>
                          <a:pt x="322" y="154"/>
                        </a:lnTo>
                        <a:lnTo>
                          <a:pt x="322" y="154"/>
                        </a:lnTo>
                        <a:lnTo>
                          <a:pt x="322" y="154"/>
                        </a:lnTo>
                        <a:lnTo>
                          <a:pt x="322" y="155"/>
                        </a:lnTo>
                        <a:lnTo>
                          <a:pt x="322" y="155"/>
                        </a:lnTo>
                        <a:lnTo>
                          <a:pt x="322" y="155"/>
                        </a:lnTo>
                        <a:lnTo>
                          <a:pt x="322" y="155"/>
                        </a:lnTo>
                        <a:lnTo>
                          <a:pt x="322" y="155"/>
                        </a:lnTo>
                        <a:lnTo>
                          <a:pt x="322" y="155"/>
                        </a:lnTo>
                        <a:lnTo>
                          <a:pt x="322" y="156"/>
                        </a:lnTo>
                        <a:lnTo>
                          <a:pt x="322" y="156"/>
                        </a:lnTo>
                        <a:lnTo>
                          <a:pt x="322" y="156"/>
                        </a:lnTo>
                        <a:lnTo>
                          <a:pt x="322" y="156"/>
                        </a:lnTo>
                        <a:lnTo>
                          <a:pt x="322" y="156"/>
                        </a:lnTo>
                        <a:lnTo>
                          <a:pt x="322" y="156"/>
                        </a:lnTo>
                        <a:lnTo>
                          <a:pt x="322" y="156"/>
                        </a:lnTo>
                        <a:lnTo>
                          <a:pt x="322" y="156"/>
                        </a:lnTo>
                        <a:lnTo>
                          <a:pt x="322" y="157"/>
                        </a:lnTo>
                        <a:lnTo>
                          <a:pt x="322" y="156"/>
                        </a:lnTo>
                        <a:lnTo>
                          <a:pt x="322" y="157"/>
                        </a:lnTo>
                        <a:lnTo>
                          <a:pt x="322" y="157"/>
                        </a:lnTo>
                        <a:lnTo>
                          <a:pt x="322" y="157"/>
                        </a:lnTo>
                        <a:lnTo>
                          <a:pt x="322" y="157"/>
                        </a:lnTo>
                        <a:lnTo>
                          <a:pt x="322" y="157"/>
                        </a:lnTo>
                        <a:lnTo>
                          <a:pt x="322" y="157"/>
                        </a:lnTo>
                        <a:lnTo>
                          <a:pt x="322" y="157"/>
                        </a:lnTo>
                        <a:lnTo>
                          <a:pt x="322" y="158"/>
                        </a:lnTo>
                        <a:lnTo>
                          <a:pt x="322" y="158"/>
                        </a:lnTo>
                        <a:lnTo>
                          <a:pt x="322" y="158"/>
                        </a:lnTo>
                        <a:lnTo>
                          <a:pt x="322" y="158"/>
                        </a:lnTo>
                        <a:lnTo>
                          <a:pt x="322" y="158"/>
                        </a:lnTo>
                        <a:lnTo>
                          <a:pt x="322" y="158"/>
                        </a:lnTo>
                        <a:lnTo>
                          <a:pt x="322" y="158"/>
                        </a:lnTo>
                        <a:lnTo>
                          <a:pt x="322" y="158"/>
                        </a:lnTo>
                        <a:lnTo>
                          <a:pt x="322" y="159"/>
                        </a:lnTo>
                        <a:lnTo>
                          <a:pt x="322" y="159"/>
                        </a:lnTo>
                        <a:lnTo>
                          <a:pt x="322" y="159"/>
                        </a:lnTo>
                        <a:lnTo>
                          <a:pt x="322" y="159"/>
                        </a:lnTo>
                        <a:lnTo>
                          <a:pt x="323" y="159"/>
                        </a:lnTo>
                        <a:lnTo>
                          <a:pt x="323" y="159"/>
                        </a:lnTo>
                        <a:lnTo>
                          <a:pt x="323" y="159"/>
                        </a:lnTo>
                        <a:lnTo>
                          <a:pt x="323" y="159"/>
                        </a:lnTo>
                        <a:lnTo>
                          <a:pt x="323" y="160"/>
                        </a:lnTo>
                        <a:lnTo>
                          <a:pt x="323" y="160"/>
                        </a:lnTo>
                        <a:lnTo>
                          <a:pt x="323" y="160"/>
                        </a:lnTo>
                        <a:lnTo>
                          <a:pt x="323" y="160"/>
                        </a:lnTo>
                        <a:lnTo>
                          <a:pt x="323" y="160"/>
                        </a:lnTo>
                        <a:lnTo>
                          <a:pt x="323" y="160"/>
                        </a:lnTo>
                        <a:lnTo>
                          <a:pt x="323" y="160"/>
                        </a:lnTo>
                        <a:lnTo>
                          <a:pt x="323" y="160"/>
                        </a:lnTo>
                        <a:lnTo>
                          <a:pt x="323" y="160"/>
                        </a:lnTo>
                        <a:lnTo>
                          <a:pt x="323" y="161"/>
                        </a:lnTo>
                        <a:lnTo>
                          <a:pt x="323" y="161"/>
                        </a:lnTo>
                        <a:lnTo>
                          <a:pt x="323" y="161"/>
                        </a:lnTo>
                        <a:lnTo>
                          <a:pt x="323" y="161"/>
                        </a:lnTo>
                        <a:lnTo>
                          <a:pt x="323" y="161"/>
                        </a:lnTo>
                        <a:lnTo>
                          <a:pt x="323" y="161"/>
                        </a:lnTo>
                        <a:lnTo>
                          <a:pt x="323" y="161"/>
                        </a:lnTo>
                        <a:lnTo>
                          <a:pt x="323" y="161"/>
                        </a:lnTo>
                        <a:lnTo>
                          <a:pt x="323" y="162"/>
                        </a:lnTo>
                        <a:lnTo>
                          <a:pt x="323" y="162"/>
                        </a:lnTo>
                        <a:lnTo>
                          <a:pt x="323" y="162"/>
                        </a:lnTo>
                        <a:lnTo>
                          <a:pt x="323" y="162"/>
                        </a:lnTo>
                        <a:lnTo>
                          <a:pt x="323" y="162"/>
                        </a:lnTo>
                        <a:lnTo>
                          <a:pt x="323" y="162"/>
                        </a:lnTo>
                        <a:lnTo>
                          <a:pt x="323" y="162"/>
                        </a:lnTo>
                        <a:lnTo>
                          <a:pt x="323" y="162"/>
                        </a:lnTo>
                        <a:lnTo>
                          <a:pt x="323" y="162"/>
                        </a:lnTo>
                        <a:lnTo>
                          <a:pt x="323" y="162"/>
                        </a:lnTo>
                        <a:lnTo>
                          <a:pt x="323" y="163"/>
                        </a:lnTo>
                        <a:lnTo>
                          <a:pt x="323" y="163"/>
                        </a:lnTo>
                        <a:lnTo>
                          <a:pt x="323" y="163"/>
                        </a:lnTo>
                        <a:lnTo>
                          <a:pt x="323" y="163"/>
                        </a:lnTo>
                        <a:lnTo>
                          <a:pt x="323" y="163"/>
                        </a:lnTo>
                        <a:lnTo>
                          <a:pt x="323" y="163"/>
                        </a:lnTo>
                        <a:lnTo>
                          <a:pt x="323" y="163"/>
                        </a:lnTo>
                        <a:lnTo>
                          <a:pt x="323" y="164"/>
                        </a:lnTo>
                        <a:lnTo>
                          <a:pt x="323" y="163"/>
                        </a:lnTo>
                        <a:lnTo>
                          <a:pt x="323" y="164"/>
                        </a:lnTo>
                        <a:lnTo>
                          <a:pt x="323" y="164"/>
                        </a:lnTo>
                        <a:lnTo>
                          <a:pt x="323" y="164"/>
                        </a:lnTo>
                        <a:lnTo>
                          <a:pt x="323" y="164"/>
                        </a:lnTo>
                        <a:lnTo>
                          <a:pt x="323" y="164"/>
                        </a:lnTo>
                        <a:lnTo>
                          <a:pt x="323" y="164"/>
                        </a:lnTo>
                        <a:lnTo>
                          <a:pt x="323" y="164"/>
                        </a:lnTo>
                        <a:lnTo>
                          <a:pt x="323" y="164"/>
                        </a:lnTo>
                        <a:lnTo>
                          <a:pt x="323" y="165"/>
                        </a:lnTo>
                        <a:lnTo>
                          <a:pt x="323" y="165"/>
                        </a:lnTo>
                        <a:lnTo>
                          <a:pt x="323" y="165"/>
                        </a:lnTo>
                        <a:lnTo>
                          <a:pt x="323" y="165"/>
                        </a:lnTo>
                        <a:lnTo>
                          <a:pt x="323" y="165"/>
                        </a:lnTo>
                        <a:lnTo>
                          <a:pt x="323" y="165"/>
                        </a:lnTo>
                        <a:lnTo>
                          <a:pt x="323" y="165"/>
                        </a:lnTo>
                        <a:lnTo>
                          <a:pt x="323" y="165"/>
                        </a:lnTo>
                        <a:lnTo>
                          <a:pt x="323" y="165"/>
                        </a:lnTo>
                        <a:lnTo>
                          <a:pt x="323" y="166"/>
                        </a:lnTo>
                        <a:lnTo>
                          <a:pt x="323" y="166"/>
                        </a:lnTo>
                        <a:lnTo>
                          <a:pt x="323" y="166"/>
                        </a:lnTo>
                        <a:lnTo>
                          <a:pt x="323" y="166"/>
                        </a:lnTo>
                        <a:lnTo>
                          <a:pt x="323" y="166"/>
                        </a:lnTo>
                        <a:lnTo>
                          <a:pt x="323" y="166"/>
                        </a:lnTo>
                        <a:lnTo>
                          <a:pt x="323" y="167"/>
                        </a:lnTo>
                        <a:lnTo>
                          <a:pt x="323" y="166"/>
                        </a:lnTo>
                        <a:lnTo>
                          <a:pt x="323" y="166"/>
                        </a:lnTo>
                        <a:lnTo>
                          <a:pt x="323" y="167"/>
                        </a:lnTo>
                        <a:lnTo>
                          <a:pt x="323" y="167"/>
                        </a:lnTo>
                        <a:lnTo>
                          <a:pt x="323" y="167"/>
                        </a:lnTo>
                        <a:lnTo>
                          <a:pt x="323" y="167"/>
                        </a:lnTo>
                        <a:lnTo>
                          <a:pt x="323" y="167"/>
                        </a:lnTo>
                        <a:lnTo>
                          <a:pt x="323" y="167"/>
                        </a:lnTo>
                        <a:lnTo>
                          <a:pt x="323" y="167"/>
                        </a:lnTo>
                        <a:lnTo>
                          <a:pt x="323" y="167"/>
                        </a:lnTo>
                        <a:lnTo>
                          <a:pt x="323" y="167"/>
                        </a:lnTo>
                        <a:lnTo>
                          <a:pt x="323" y="168"/>
                        </a:lnTo>
                        <a:lnTo>
                          <a:pt x="323" y="168"/>
                        </a:lnTo>
                        <a:lnTo>
                          <a:pt x="323" y="168"/>
                        </a:lnTo>
                        <a:lnTo>
                          <a:pt x="323" y="168"/>
                        </a:lnTo>
                        <a:lnTo>
                          <a:pt x="323" y="168"/>
                        </a:lnTo>
                        <a:lnTo>
                          <a:pt x="323" y="168"/>
                        </a:lnTo>
                        <a:lnTo>
                          <a:pt x="323" y="168"/>
                        </a:lnTo>
                        <a:lnTo>
                          <a:pt x="323" y="169"/>
                        </a:lnTo>
                        <a:lnTo>
                          <a:pt x="323" y="169"/>
                        </a:lnTo>
                        <a:lnTo>
                          <a:pt x="323" y="169"/>
                        </a:lnTo>
                        <a:lnTo>
                          <a:pt x="323" y="169"/>
                        </a:lnTo>
                        <a:lnTo>
                          <a:pt x="323" y="169"/>
                        </a:lnTo>
                        <a:lnTo>
                          <a:pt x="323" y="169"/>
                        </a:lnTo>
                        <a:lnTo>
                          <a:pt x="323" y="169"/>
                        </a:lnTo>
                        <a:lnTo>
                          <a:pt x="323" y="169"/>
                        </a:lnTo>
                        <a:lnTo>
                          <a:pt x="323" y="170"/>
                        </a:lnTo>
                        <a:lnTo>
                          <a:pt x="323" y="170"/>
                        </a:lnTo>
                        <a:lnTo>
                          <a:pt x="323" y="170"/>
                        </a:lnTo>
                        <a:lnTo>
                          <a:pt x="323" y="170"/>
                        </a:lnTo>
                        <a:lnTo>
                          <a:pt x="323" y="170"/>
                        </a:lnTo>
                        <a:lnTo>
                          <a:pt x="323" y="170"/>
                        </a:lnTo>
                        <a:lnTo>
                          <a:pt x="323" y="170"/>
                        </a:lnTo>
                        <a:lnTo>
                          <a:pt x="323" y="170"/>
                        </a:lnTo>
                        <a:lnTo>
                          <a:pt x="324" y="170"/>
                        </a:lnTo>
                        <a:lnTo>
                          <a:pt x="324" y="171"/>
                        </a:lnTo>
                        <a:lnTo>
                          <a:pt x="324" y="171"/>
                        </a:lnTo>
                        <a:lnTo>
                          <a:pt x="324" y="171"/>
                        </a:lnTo>
                        <a:lnTo>
                          <a:pt x="324" y="171"/>
                        </a:lnTo>
                        <a:lnTo>
                          <a:pt x="324" y="171"/>
                        </a:lnTo>
                        <a:lnTo>
                          <a:pt x="324" y="171"/>
                        </a:lnTo>
                        <a:lnTo>
                          <a:pt x="324" y="171"/>
                        </a:lnTo>
                        <a:lnTo>
                          <a:pt x="324" y="171"/>
                        </a:lnTo>
                        <a:lnTo>
                          <a:pt x="324" y="171"/>
                        </a:lnTo>
                        <a:lnTo>
                          <a:pt x="324" y="171"/>
                        </a:lnTo>
                        <a:lnTo>
                          <a:pt x="324" y="172"/>
                        </a:lnTo>
                        <a:lnTo>
                          <a:pt x="324" y="172"/>
                        </a:lnTo>
                        <a:lnTo>
                          <a:pt x="324" y="172"/>
                        </a:lnTo>
                        <a:lnTo>
                          <a:pt x="324" y="172"/>
                        </a:lnTo>
                        <a:lnTo>
                          <a:pt x="324" y="172"/>
                        </a:lnTo>
                        <a:lnTo>
                          <a:pt x="324" y="172"/>
                        </a:lnTo>
                        <a:lnTo>
                          <a:pt x="324" y="172"/>
                        </a:lnTo>
                        <a:lnTo>
                          <a:pt x="324" y="172"/>
                        </a:lnTo>
                        <a:lnTo>
                          <a:pt x="324" y="172"/>
                        </a:lnTo>
                        <a:lnTo>
                          <a:pt x="324" y="173"/>
                        </a:lnTo>
                        <a:lnTo>
                          <a:pt x="324" y="173"/>
                        </a:lnTo>
                        <a:lnTo>
                          <a:pt x="324" y="173"/>
                        </a:lnTo>
                        <a:lnTo>
                          <a:pt x="324" y="173"/>
                        </a:lnTo>
                        <a:lnTo>
                          <a:pt x="324" y="173"/>
                        </a:lnTo>
                        <a:lnTo>
                          <a:pt x="324" y="173"/>
                        </a:lnTo>
                        <a:lnTo>
                          <a:pt x="324" y="173"/>
                        </a:lnTo>
                        <a:lnTo>
                          <a:pt x="324" y="173"/>
                        </a:lnTo>
                        <a:lnTo>
                          <a:pt x="324" y="173"/>
                        </a:lnTo>
                        <a:lnTo>
                          <a:pt x="324" y="174"/>
                        </a:lnTo>
                        <a:lnTo>
                          <a:pt x="324" y="174"/>
                        </a:lnTo>
                        <a:lnTo>
                          <a:pt x="324" y="174"/>
                        </a:lnTo>
                        <a:lnTo>
                          <a:pt x="324" y="174"/>
                        </a:lnTo>
                        <a:lnTo>
                          <a:pt x="324" y="174"/>
                        </a:lnTo>
                        <a:lnTo>
                          <a:pt x="324" y="174"/>
                        </a:lnTo>
                        <a:lnTo>
                          <a:pt x="324" y="174"/>
                        </a:lnTo>
                        <a:lnTo>
                          <a:pt x="324" y="174"/>
                        </a:lnTo>
                        <a:lnTo>
                          <a:pt x="324" y="174"/>
                        </a:lnTo>
                        <a:lnTo>
                          <a:pt x="324" y="175"/>
                        </a:lnTo>
                        <a:lnTo>
                          <a:pt x="324" y="175"/>
                        </a:lnTo>
                        <a:lnTo>
                          <a:pt x="324" y="175"/>
                        </a:lnTo>
                        <a:lnTo>
                          <a:pt x="324" y="175"/>
                        </a:lnTo>
                        <a:lnTo>
                          <a:pt x="324" y="175"/>
                        </a:lnTo>
                        <a:lnTo>
                          <a:pt x="324" y="175"/>
                        </a:lnTo>
                        <a:lnTo>
                          <a:pt x="324" y="175"/>
                        </a:lnTo>
                        <a:lnTo>
                          <a:pt x="324" y="175"/>
                        </a:lnTo>
                        <a:lnTo>
                          <a:pt x="324" y="176"/>
                        </a:lnTo>
                        <a:lnTo>
                          <a:pt x="324" y="176"/>
                        </a:lnTo>
                        <a:lnTo>
                          <a:pt x="324" y="176"/>
                        </a:lnTo>
                        <a:lnTo>
                          <a:pt x="324" y="176"/>
                        </a:lnTo>
                        <a:lnTo>
                          <a:pt x="324" y="176"/>
                        </a:lnTo>
                        <a:lnTo>
                          <a:pt x="324" y="176"/>
                        </a:lnTo>
                        <a:lnTo>
                          <a:pt x="324" y="176"/>
                        </a:lnTo>
                        <a:lnTo>
                          <a:pt x="324" y="176"/>
                        </a:lnTo>
                        <a:lnTo>
                          <a:pt x="324" y="176"/>
                        </a:lnTo>
                        <a:lnTo>
                          <a:pt x="324" y="176"/>
                        </a:lnTo>
                        <a:lnTo>
                          <a:pt x="324" y="177"/>
                        </a:lnTo>
                        <a:lnTo>
                          <a:pt x="324" y="177"/>
                        </a:lnTo>
                        <a:lnTo>
                          <a:pt x="324" y="177"/>
                        </a:lnTo>
                        <a:lnTo>
                          <a:pt x="324" y="177"/>
                        </a:lnTo>
                        <a:lnTo>
                          <a:pt x="324" y="177"/>
                        </a:lnTo>
                        <a:lnTo>
                          <a:pt x="324" y="177"/>
                        </a:lnTo>
                        <a:lnTo>
                          <a:pt x="324" y="177"/>
                        </a:lnTo>
                        <a:lnTo>
                          <a:pt x="324" y="177"/>
                        </a:lnTo>
                        <a:lnTo>
                          <a:pt x="324" y="178"/>
                        </a:lnTo>
                        <a:lnTo>
                          <a:pt x="324" y="178"/>
                        </a:lnTo>
                        <a:lnTo>
                          <a:pt x="324" y="178"/>
                        </a:lnTo>
                        <a:lnTo>
                          <a:pt x="324" y="178"/>
                        </a:lnTo>
                        <a:lnTo>
                          <a:pt x="324" y="178"/>
                        </a:lnTo>
                        <a:lnTo>
                          <a:pt x="324" y="178"/>
                        </a:lnTo>
                        <a:lnTo>
                          <a:pt x="324" y="178"/>
                        </a:lnTo>
                        <a:lnTo>
                          <a:pt x="324" y="178"/>
                        </a:lnTo>
                        <a:lnTo>
                          <a:pt x="324" y="178"/>
                        </a:lnTo>
                        <a:lnTo>
                          <a:pt x="324" y="179"/>
                        </a:lnTo>
                        <a:lnTo>
                          <a:pt x="324" y="179"/>
                        </a:lnTo>
                        <a:lnTo>
                          <a:pt x="324" y="179"/>
                        </a:lnTo>
                        <a:lnTo>
                          <a:pt x="324" y="179"/>
                        </a:lnTo>
                        <a:lnTo>
                          <a:pt x="324" y="179"/>
                        </a:lnTo>
                        <a:lnTo>
                          <a:pt x="324" y="179"/>
                        </a:lnTo>
                        <a:lnTo>
                          <a:pt x="324" y="179"/>
                        </a:lnTo>
                        <a:lnTo>
                          <a:pt x="324" y="179"/>
                        </a:lnTo>
                        <a:lnTo>
                          <a:pt x="324" y="179"/>
                        </a:lnTo>
                        <a:lnTo>
                          <a:pt x="324" y="179"/>
                        </a:lnTo>
                        <a:lnTo>
                          <a:pt x="324" y="180"/>
                        </a:lnTo>
                        <a:lnTo>
                          <a:pt x="324" y="180"/>
                        </a:lnTo>
                        <a:lnTo>
                          <a:pt x="324" y="180"/>
                        </a:lnTo>
                        <a:lnTo>
                          <a:pt x="324" y="180"/>
                        </a:lnTo>
                        <a:lnTo>
                          <a:pt x="324" y="180"/>
                        </a:lnTo>
                        <a:lnTo>
                          <a:pt x="324" y="180"/>
                        </a:lnTo>
                        <a:lnTo>
                          <a:pt x="324" y="180"/>
                        </a:lnTo>
                        <a:lnTo>
                          <a:pt x="324" y="180"/>
                        </a:lnTo>
                        <a:lnTo>
                          <a:pt x="324" y="180"/>
                        </a:lnTo>
                        <a:lnTo>
                          <a:pt x="324" y="180"/>
                        </a:lnTo>
                        <a:lnTo>
                          <a:pt x="324" y="181"/>
                        </a:lnTo>
                        <a:lnTo>
                          <a:pt x="324" y="181"/>
                        </a:lnTo>
                        <a:lnTo>
                          <a:pt x="324" y="181"/>
                        </a:lnTo>
                        <a:lnTo>
                          <a:pt x="324" y="181"/>
                        </a:lnTo>
                        <a:lnTo>
                          <a:pt x="324" y="181"/>
                        </a:lnTo>
                        <a:lnTo>
                          <a:pt x="324" y="181"/>
                        </a:lnTo>
                        <a:lnTo>
                          <a:pt x="324" y="181"/>
                        </a:lnTo>
                        <a:lnTo>
                          <a:pt x="324" y="181"/>
                        </a:lnTo>
                        <a:lnTo>
                          <a:pt x="324" y="182"/>
                        </a:lnTo>
                        <a:lnTo>
                          <a:pt x="324" y="182"/>
                        </a:lnTo>
                        <a:lnTo>
                          <a:pt x="324" y="182"/>
                        </a:lnTo>
                        <a:lnTo>
                          <a:pt x="324" y="182"/>
                        </a:lnTo>
                        <a:lnTo>
                          <a:pt x="324" y="182"/>
                        </a:lnTo>
                        <a:lnTo>
                          <a:pt x="324" y="182"/>
                        </a:lnTo>
                        <a:lnTo>
                          <a:pt x="324" y="182"/>
                        </a:lnTo>
                        <a:lnTo>
                          <a:pt x="325" y="182"/>
                        </a:lnTo>
                        <a:lnTo>
                          <a:pt x="325" y="182"/>
                        </a:lnTo>
                        <a:lnTo>
                          <a:pt x="325" y="182"/>
                        </a:lnTo>
                        <a:lnTo>
                          <a:pt x="325" y="183"/>
                        </a:lnTo>
                        <a:lnTo>
                          <a:pt x="325" y="183"/>
                        </a:lnTo>
                        <a:lnTo>
                          <a:pt x="325" y="183"/>
                        </a:lnTo>
                        <a:lnTo>
                          <a:pt x="325" y="183"/>
                        </a:lnTo>
                        <a:lnTo>
                          <a:pt x="325" y="183"/>
                        </a:lnTo>
                        <a:lnTo>
                          <a:pt x="325" y="183"/>
                        </a:lnTo>
                        <a:lnTo>
                          <a:pt x="325" y="183"/>
                        </a:lnTo>
                        <a:lnTo>
                          <a:pt x="325" y="183"/>
                        </a:lnTo>
                        <a:lnTo>
                          <a:pt x="325" y="183"/>
                        </a:lnTo>
                        <a:lnTo>
                          <a:pt x="325" y="183"/>
                        </a:lnTo>
                        <a:lnTo>
                          <a:pt x="325" y="183"/>
                        </a:lnTo>
                        <a:lnTo>
                          <a:pt x="325" y="184"/>
                        </a:lnTo>
                        <a:lnTo>
                          <a:pt x="325" y="184"/>
                        </a:lnTo>
                        <a:lnTo>
                          <a:pt x="325" y="184"/>
                        </a:lnTo>
                        <a:lnTo>
                          <a:pt x="325" y="184"/>
                        </a:lnTo>
                        <a:lnTo>
                          <a:pt x="325" y="184"/>
                        </a:lnTo>
                        <a:lnTo>
                          <a:pt x="325" y="184"/>
                        </a:lnTo>
                        <a:lnTo>
                          <a:pt x="325" y="184"/>
                        </a:lnTo>
                        <a:lnTo>
                          <a:pt x="325" y="184"/>
                        </a:lnTo>
                        <a:lnTo>
                          <a:pt x="325" y="184"/>
                        </a:lnTo>
                        <a:lnTo>
                          <a:pt x="325" y="185"/>
                        </a:lnTo>
                        <a:lnTo>
                          <a:pt x="325" y="185"/>
                        </a:lnTo>
                        <a:lnTo>
                          <a:pt x="325" y="185"/>
                        </a:lnTo>
                        <a:lnTo>
                          <a:pt x="325" y="185"/>
                        </a:lnTo>
                        <a:lnTo>
                          <a:pt x="325" y="185"/>
                        </a:lnTo>
                        <a:lnTo>
                          <a:pt x="325" y="185"/>
                        </a:lnTo>
                        <a:lnTo>
                          <a:pt x="325" y="185"/>
                        </a:lnTo>
                        <a:lnTo>
                          <a:pt x="325" y="185"/>
                        </a:lnTo>
                        <a:lnTo>
                          <a:pt x="325" y="185"/>
                        </a:lnTo>
                        <a:lnTo>
                          <a:pt x="325" y="186"/>
                        </a:lnTo>
                        <a:lnTo>
                          <a:pt x="325" y="186"/>
                        </a:lnTo>
                        <a:lnTo>
                          <a:pt x="325" y="186"/>
                        </a:lnTo>
                        <a:lnTo>
                          <a:pt x="325" y="186"/>
                        </a:lnTo>
                        <a:lnTo>
                          <a:pt x="325" y="186"/>
                        </a:lnTo>
                        <a:lnTo>
                          <a:pt x="325" y="186"/>
                        </a:lnTo>
                        <a:lnTo>
                          <a:pt x="325" y="186"/>
                        </a:lnTo>
                        <a:lnTo>
                          <a:pt x="325" y="186"/>
                        </a:lnTo>
                        <a:lnTo>
                          <a:pt x="325" y="186"/>
                        </a:lnTo>
                        <a:lnTo>
                          <a:pt x="325" y="187"/>
                        </a:lnTo>
                        <a:lnTo>
                          <a:pt x="325" y="187"/>
                        </a:lnTo>
                        <a:lnTo>
                          <a:pt x="325" y="187"/>
                        </a:lnTo>
                        <a:lnTo>
                          <a:pt x="325" y="187"/>
                        </a:lnTo>
                        <a:lnTo>
                          <a:pt x="325" y="187"/>
                        </a:lnTo>
                        <a:lnTo>
                          <a:pt x="325" y="187"/>
                        </a:lnTo>
                        <a:lnTo>
                          <a:pt x="325" y="187"/>
                        </a:lnTo>
                        <a:lnTo>
                          <a:pt x="325" y="187"/>
                        </a:lnTo>
                        <a:lnTo>
                          <a:pt x="325" y="187"/>
                        </a:lnTo>
                        <a:lnTo>
                          <a:pt x="325" y="187"/>
                        </a:lnTo>
                        <a:lnTo>
                          <a:pt x="325" y="188"/>
                        </a:lnTo>
                        <a:lnTo>
                          <a:pt x="325" y="187"/>
                        </a:lnTo>
                        <a:lnTo>
                          <a:pt x="325" y="188"/>
                        </a:lnTo>
                        <a:lnTo>
                          <a:pt x="325" y="188"/>
                        </a:lnTo>
                        <a:lnTo>
                          <a:pt x="325" y="188"/>
                        </a:lnTo>
                        <a:lnTo>
                          <a:pt x="325" y="188"/>
                        </a:lnTo>
                        <a:lnTo>
                          <a:pt x="325" y="188"/>
                        </a:lnTo>
                        <a:lnTo>
                          <a:pt x="325" y="188"/>
                        </a:lnTo>
                        <a:lnTo>
                          <a:pt x="325" y="189"/>
                        </a:lnTo>
                        <a:lnTo>
                          <a:pt x="325" y="189"/>
                        </a:lnTo>
                        <a:lnTo>
                          <a:pt x="325" y="189"/>
                        </a:lnTo>
                        <a:lnTo>
                          <a:pt x="325" y="189"/>
                        </a:lnTo>
                        <a:lnTo>
                          <a:pt x="325" y="189"/>
                        </a:lnTo>
                        <a:lnTo>
                          <a:pt x="325" y="189"/>
                        </a:lnTo>
                        <a:lnTo>
                          <a:pt x="325" y="189"/>
                        </a:lnTo>
                        <a:lnTo>
                          <a:pt x="325" y="189"/>
                        </a:lnTo>
                        <a:lnTo>
                          <a:pt x="325" y="189"/>
                        </a:lnTo>
                        <a:lnTo>
                          <a:pt x="325" y="189"/>
                        </a:lnTo>
                        <a:lnTo>
                          <a:pt x="325" y="189"/>
                        </a:lnTo>
                        <a:lnTo>
                          <a:pt x="325" y="190"/>
                        </a:lnTo>
                        <a:lnTo>
                          <a:pt x="325" y="190"/>
                        </a:lnTo>
                        <a:lnTo>
                          <a:pt x="325" y="190"/>
                        </a:lnTo>
                        <a:lnTo>
                          <a:pt x="325" y="190"/>
                        </a:lnTo>
                        <a:lnTo>
                          <a:pt x="325" y="190"/>
                        </a:lnTo>
                        <a:lnTo>
                          <a:pt x="325" y="190"/>
                        </a:lnTo>
                        <a:lnTo>
                          <a:pt x="325" y="190"/>
                        </a:lnTo>
                        <a:lnTo>
                          <a:pt x="325" y="190"/>
                        </a:lnTo>
                        <a:lnTo>
                          <a:pt x="325" y="191"/>
                        </a:lnTo>
                        <a:lnTo>
                          <a:pt x="325" y="190"/>
                        </a:lnTo>
                        <a:lnTo>
                          <a:pt x="325" y="191"/>
                        </a:lnTo>
                        <a:lnTo>
                          <a:pt x="325" y="191"/>
                        </a:lnTo>
                        <a:lnTo>
                          <a:pt x="325" y="191"/>
                        </a:lnTo>
                        <a:lnTo>
                          <a:pt x="325" y="191"/>
                        </a:lnTo>
                        <a:lnTo>
                          <a:pt x="325" y="191"/>
                        </a:lnTo>
                        <a:lnTo>
                          <a:pt x="325" y="191"/>
                        </a:lnTo>
                        <a:lnTo>
                          <a:pt x="325" y="191"/>
                        </a:lnTo>
                        <a:lnTo>
                          <a:pt x="325" y="191"/>
                        </a:lnTo>
                        <a:lnTo>
                          <a:pt x="325" y="191"/>
                        </a:lnTo>
                        <a:lnTo>
                          <a:pt x="325" y="191"/>
                        </a:lnTo>
                        <a:lnTo>
                          <a:pt x="325" y="192"/>
                        </a:lnTo>
                        <a:lnTo>
                          <a:pt x="325" y="192"/>
                        </a:lnTo>
                        <a:lnTo>
                          <a:pt x="325" y="192"/>
                        </a:lnTo>
                        <a:lnTo>
                          <a:pt x="325" y="192"/>
                        </a:lnTo>
                        <a:lnTo>
                          <a:pt x="325" y="192"/>
                        </a:lnTo>
                        <a:lnTo>
                          <a:pt x="325" y="192"/>
                        </a:lnTo>
                        <a:lnTo>
                          <a:pt x="325" y="192"/>
                        </a:lnTo>
                        <a:lnTo>
                          <a:pt x="325" y="192"/>
                        </a:lnTo>
                        <a:lnTo>
                          <a:pt x="326" y="192"/>
                        </a:lnTo>
                        <a:lnTo>
                          <a:pt x="326" y="193"/>
                        </a:lnTo>
                        <a:lnTo>
                          <a:pt x="326" y="192"/>
                        </a:lnTo>
                        <a:lnTo>
                          <a:pt x="326" y="193"/>
                        </a:lnTo>
                        <a:lnTo>
                          <a:pt x="326" y="193"/>
                        </a:lnTo>
                        <a:lnTo>
                          <a:pt x="326" y="193"/>
                        </a:lnTo>
                        <a:lnTo>
                          <a:pt x="326" y="193"/>
                        </a:lnTo>
                        <a:lnTo>
                          <a:pt x="326" y="193"/>
                        </a:lnTo>
                        <a:lnTo>
                          <a:pt x="326" y="193"/>
                        </a:lnTo>
                        <a:lnTo>
                          <a:pt x="326" y="193"/>
                        </a:lnTo>
                        <a:lnTo>
                          <a:pt x="326" y="193"/>
                        </a:lnTo>
                        <a:lnTo>
                          <a:pt x="326" y="194"/>
                        </a:lnTo>
                        <a:lnTo>
                          <a:pt x="326" y="194"/>
                        </a:lnTo>
                        <a:lnTo>
                          <a:pt x="326" y="194"/>
                        </a:lnTo>
                        <a:lnTo>
                          <a:pt x="326" y="194"/>
                        </a:lnTo>
                        <a:lnTo>
                          <a:pt x="326" y="194"/>
                        </a:lnTo>
                        <a:lnTo>
                          <a:pt x="326" y="194"/>
                        </a:lnTo>
                        <a:lnTo>
                          <a:pt x="326" y="194"/>
                        </a:lnTo>
                        <a:lnTo>
                          <a:pt x="326" y="194"/>
                        </a:lnTo>
                        <a:lnTo>
                          <a:pt x="326" y="195"/>
                        </a:lnTo>
                        <a:lnTo>
                          <a:pt x="326" y="195"/>
                        </a:lnTo>
                        <a:lnTo>
                          <a:pt x="326" y="195"/>
                        </a:lnTo>
                        <a:lnTo>
                          <a:pt x="326" y="195"/>
                        </a:lnTo>
                        <a:lnTo>
                          <a:pt x="326" y="195"/>
                        </a:lnTo>
                        <a:lnTo>
                          <a:pt x="326" y="195"/>
                        </a:lnTo>
                        <a:lnTo>
                          <a:pt x="326" y="195"/>
                        </a:lnTo>
                        <a:lnTo>
                          <a:pt x="326" y="195"/>
                        </a:lnTo>
                        <a:lnTo>
                          <a:pt x="326" y="195"/>
                        </a:lnTo>
                        <a:lnTo>
                          <a:pt x="326" y="196"/>
                        </a:lnTo>
                        <a:lnTo>
                          <a:pt x="326" y="196"/>
                        </a:lnTo>
                        <a:lnTo>
                          <a:pt x="326" y="196"/>
                        </a:lnTo>
                        <a:lnTo>
                          <a:pt x="326" y="196"/>
                        </a:lnTo>
                        <a:lnTo>
                          <a:pt x="326" y="196"/>
                        </a:lnTo>
                        <a:lnTo>
                          <a:pt x="326" y="196"/>
                        </a:lnTo>
                        <a:lnTo>
                          <a:pt x="326" y="196"/>
                        </a:lnTo>
                        <a:lnTo>
                          <a:pt x="326" y="196"/>
                        </a:lnTo>
                        <a:lnTo>
                          <a:pt x="326" y="196"/>
                        </a:lnTo>
                        <a:lnTo>
                          <a:pt x="326" y="196"/>
                        </a:lnTo>
                        <a:lnTo>
                          <a:pt x="326" y="196"/>
                        </a:lnTo>
                        <a:lnTo>
                          <a:pt x="326" y="196"/>
                        </a:lnTo>
                        <a:lnTo>
                          <a:pt x="326" y="197"/>
                        </a:lnTo>
                        <a:lnTo>
                          <a:pt x="326" y="197"/>
                        </a:lnTo>
                        <a:lnTo>
                          <a:pt x="326" y="197"/>
                        </a:lnTo>
                        <a:lnTo>
                          <a:pt x="326" y="197"/>
                        </a:lnTo>
                        <a:lnTo>
                          <a:pt x="326" y="197"/>
                        </a:lnTo>
                        <a:lnTo>
                          <a:pt x="326" y="197"/>
                        </a:lnTo>
                        <a:lnTo>
                          <a:pt x="326" y="197"/>
                        </a:lnTo>
                        <a:lnTo>
                          <a:pt x="326" y="197"/>
                        </a:lnTo>
                        <a:lnTo>
                          <a:pt x="326" y="198"/>
                        </a:lnTo>
                        <a:lnTo>
                          <a:pt x="326" y="197"/>
                        </a:lnTo>
                        <a:lnTo>
                          <a:pt x="326" y="198"/>
                        </a:lnTo>
                        <a:lnTo>
                          <a:pt x="326" y="198"/>
                        </a:lnTo>
                        <a:lnTo>
                          <a:pt x="326" y="198"/>
                        </a:lnTo>
                        <a:lnTo>
                          <a:pt x="326" y="198"/>
                        </a:lnTo>
                        <a:lnTo>
                          <a:pt x="326" y="198"/>
                        </a:lnTo>
                        <a:lnTo>
                          <a:pt x="326" y="198"/>
                        </a:lnTo>
                        <a:lnTo>
                          <a:pt x="326" y="198"/>
                        </a:lnTo>
                        <a:lnTo>
                          <a:pt x="326" y="199"/>
                        </a:lnTo>
                        <a:lnTo>
                          <a:pt x="326" y="198"/>
                        </a:lnTo>
                        <a:lnTo>
                          <a:pt x="326" y="198"/>
                        </a:lnTo>
                        <a:lnTo>
                          <a:pt x="326" y="199"/>
                        </a:lnTo>
                        <a:lnTo>
                          <a:pt x="326" y="199"/>
                        </a:lnTo>
                        <a:lnTo>
                          <a:pt x="326" y="199"/>
                        </a:lnTo>
                        <a:lnTo>
                          <a:pt x="326" y="199"/>
                        </a:lnTo>
                        <a:lnTo>
                          <a:pt x="326" y="199"/>
                        </a:lnTo>
                        <a:lnTo>
                          <a:pt x="326" y="199"/>
                        </a:lnTo>
                        <a:lnTo>
                          <a:pt x="326" y="199"/>
                        </a:lnTo>
                        <a:lnTo>
                          <a:pt x="326" y="199"/>
                        </a:lnTo>
                        <a:lnTo>
                          <a:pt x="326" y="199"/>
                        </a:lnTo>
                        <a:lnTo>
                          <a:pt x="326" y="200"/>
                        </a:lnTo>
                        <a:lnTo>
                          <a:pt x="326" y="200"/>
                        </a:lnTo>
                        <a:lnTo>
                          <a:pt x="326" y="200"/>
                        </a:lnTo>
                        <a:lnTo>
                          <a:pt x="326" y="200"/>
                        </a:lnTo>
                        <a:lnTo>
                          <a:pt x="326" y="200"/>
                        </a:lnTo>
                        <a:lnTo>
                          <a:pt x="326" y="200"/>
                        </a:lnTo>
                        <a:lnTo>
                          <a:pt x="326" y="200"/>
                        </a:lnTo>
                        <a:lnTo>
                          <a:pt x="326" y="200"/>
                        </a:lnTo>
                        <a:lnTo>
                          <a:pt x="326" y="200"/>
                        </a:lnTo>
                        <a:lnTo>
                          <a:pt x="326" y="200"/>
                        </a:lnTo>
                        <a:lnTo>
                          <a:pt x="326" y="201"/>
                        </a:lnTo>
                        <a:lnTo>
                          <a:pt x="326" y="201"/>
                        </a:lnTo>
                        <a:lnTo>
                          <a:pt x="326" y="201"/>
                        </a:lnTo>
                        <a:lnTo>
                          <a:pt x="326" y="201"/>
                        </a:lnTo>
                        <a:lnTo>
                          <a:pt x="326" y="201"/>
                        </a:lnTo>
                        <a:lnTo>
                          <a:pt x="326" y="201"/>
                        </a:lnTo>
                        <a:lnTo>
                          <a:pt x="326" y="201"/>
                        </a:lnTo>
                        <a:lnTo>
                          <a:pt x="326" y="201"/>
                        </a:lnTo>
                        <a:lnTo>
                          <a:pt x="326" y="201"/>
                        </a:lnTo>
                        <a:lnTo>
                          <a:pt x="326" y="201"/>
                        </a:lnTo>
                        <a:lnTo>
                          <a:pt x="326" y="202"/>
                        </a:lnTo>
                        <a:lnTo>
                          <a:pt x="326" y="201"/>
                        </a:lnTo>
                        <a:lnTo>
                          <a:pt x="326" y="202"/>
                        </a:lnTo>
                        <a:lnTo>
                          <a:pt x="326" y="202"/>
                        </a:lnTo>
                        <a:lnTo>
                          <a:pt x="326" y="202"/>
                        </a:lnTo>
                        <a:lnTo>
                          <a:pt x="326" y="202"/>
                        </a:lnTo>
                        <a:lnTo>
                          <a:pt x="326" y="202"/>
                        </a:lnTo>
                        <a:lnTo>
                          <a:pt x="326" y="202"/>
                        </a:lnTo>
                        <a:lnTo>
                          <a:pt x="326" y="202"/>
                        </a:lnTo>
                        <a:lnTo>
                          <a:pt x="326" y="203"/>
                        </a:lnTo>
                        <a:lnTo>
                          <a:pt x="326" y="203"/>
                        </a:lnTo>
                        <a:lnTo>
                          <a:pt x="326" y="203"/>
                        </a:lnTo>
                        <a:lnTo>
                          <a:pt x="326" y="203"/>
                        </a:lnTo>
                        <a:lnTo>
                          <a:pt x="326" y="203"/>
                        </a:lnTo>
                        <a:lnTo>
                          <a:pt x="326" y="203"/>
                        </a:lnTo>
                        <a:lnTo>
                          <a:pt x="326" y="203"/>
                        </a:lnTo>
                        <a:lnTo>
                          <a:pt x="326" y="203"/>
                        </a:lnTo>
                        <a:lnTo>
                          <a:pt x="326" y="203"/>
                        </a:lnTo>
                        <a:lnTo>
                          <a:pt x="327" y="204"/>
                        </a:lnTo>
                        <a:lnTo>
                          <a:pt x="327" y="204"/>
                        </a:lnTo>
                        <a:lnTo>
                          <a:pt x="327" y="204"/>
                        </a:lnTo>
                        <a:lnTo>
                          <a:pt x="327" y="204"/>
                        </a:lnTo>
                        <a:lnTo>
                          <a:pt x="327" y="204"/>
                        </a:lnTo>
                        <a:lnTo>
                          <a:pt x="327" y="204"/>
                        </a:lnTo>
                        <a:lnTo>
                          <a:pt x="327" y="204"/>
                        </a:lnTo>
                        <a:lnTo>
                          <a:pt x="327" y="204"/>
                        </a:lnTo>
                        <a:lnTo>
                          <a:pt x="327" y="204"/>
                        </a:lnTo>
                        <a:lnTo>
                          <a:pt x="327" y="204"/>
                        </a:lnTo>
                        <a:lnTo>
                          <a:pt x="327" y="204"/>
                        </a:lnTo>
                        <a:lnTo>
                          <a:pt x="327" y="205"/>
                        </a:lnTo>
                        <a:lnTo>
                          <a:pt x="327" y="205"/>
                        </a:lnTo>
                        <a:lnTo>
                          <a:pt x="327" y="205"/>
                        </a:lnTo>
                        <a:lnTo>
                          <a:pt x="327" y="205"/>
                        </a:lnTo>
                        <a:lnTo>
                          <a:pt x="327" y="205"/>
                        </a:lnTo>
                        <a:lnTo>
                          <a:pt x="327" y="205"/>
                        </a:lnTo>
                        <a:lnTo>
                          <a:pt x="327" y="205"/>
                        </a:lnTo>
                        <a:lnTo>
                          <a:pt x="327" y="205"/>
                        </a:lnTo>
                        <a:lnTo>
                          <a:pt x="327" y="205"/>
                        </a:lnTo>
                        <a:lnTo>
                          <a:pt x="327" y="205"/>
                        </a:lnTo>
                        <a:lnTo>
                          <a:pt x="327" y="206"/>
                        </a:lnTo>
                        <a:lnTo>
                          <a:pt x="327" y="206"/>
                        </a:lnTo>
                        <a:lnTo>
                          <a:pt x="327" y="206"/>
                        </a:lnTo>
                        <a:lnTo>
                          <a:pt x="327" y="206"/>
                        </a:lnTo>
                        <a:lnTo>
                          <a:pt x="327" y="206"/>
                        </a:lnTo>
                        <a:lnTo>
                          <a:pt x="327" y="206"/>
                        </a:lnTo>
                        <a:lnTo>
                          <a:pt x="327" y="206"/>
                        </a:lnTo>
                        <a:lnTo>
                          <a:pt x="327" y="206"/>
                        </a:lnTo>
                        <a:lnTo>
                          <a:pt x="327" y="207"/>
                        </a:lnTo>
                        <a:lnTo>
                          <a:pt x="327" y="206"/>
                        </a:lnTo>
                        <a:lnTo>
                          <a:pt x="327" y="207"/>
                        </a:lnTo>
                        <a:lnTo>
                          <a:pt x="327" y="207"/>
                        </a:lnTo>
                        <a:lnTo>
                          <a:pt x="327" y="207"/>
                        </a:lnTo>
                        <a:lnTo>
                          <a:pt x="327" y="207"/>
                        </a:lnTo>
                        <a:lnTo>
                          <a:pt x="327" y="207"/>
                        </a:lnTo>
                        <a:lnTo>
                          <a:pt x="327" y="207"/>
                        </a:lnTo>
                        <a:lnTo>
                          <a:pt x="327" y="207"/>
                        </a:lnTo>
                        <a:lnTo>
                          <a:pt x="327" y="207"/>
                        </a:lnTo>
                        <a:lnTo>
                          <a:pt x="327" y="207"/>
                        </a:lnTo>
                        <a:lnTo>
                          <a:pt x="327" y="208"/>
                        </a:lnTo>
                        <a:lnTo>
                          <a:pt x="327" y="208"/>
                        </a:lnTo>
                        <a:lnTo>
                          <a:pt x="327" y="208"/>
                        </a:lnTo>
                        <a:lnTo>
                          <a:pt x="327" y="208"/>
                        </a:lnTo>
                        <a:lnTo>
                          <a:pt x="327" y="208"/>
                        </a:lnTo>
                        <a:lnTo>
                          <a:pt x="327" y="208"/>
                        </a:lnTo>
                        <a:lnTo>
                          <a:pt x="327" y="208"/>
                        </a:lnTo>
                        <a:lnTo>
                          <a:pt x="327" y="208"/>
                        </a:lnTo>
                        <a:lnTo>
                          <a:pt x="327" y="208"/>
                        </a:lnTo>
                        <a:lnTo>
                          <a:pt x="327" y="208"/>
                        </a:lnTo>
                        <a:lnTo>
                          <a:pt x="327" y="209"/>
                        </a:lnTo>
                        <a:lnTo>
                          <a:pt x="327" y="209"/>
                        </a:lnTo>
                        <a:lnTo>
                          <a:pt x="327" y="209"/>
                        </a:lnTo>
                        <a:lnTo>
                          <a:pt x="327" y="209"/>
                        </a:lnTo>
                        <a:lnTo>
                          <a:pt x="327" y="209"/>
                        </a:lnTo>
                        <a:lnTo>
                          <a:pt x="327" y="209"/>
                        </a:lnTo>
                        <a:lnTo>
                          <a:pt x="327" y="209"/>
                        </a:lnTo>
                        <a:lnTo>
                          <a:pt x="327" y="209"/>
                        </a:lnTo>
                        <a:lnTo>
                          <a:pt x="327" y="210"/>
                        </a:lnTo>
                        <a:lnTo>
                          <a:pt x="327" y="209"/>
                        </a:lnTo>
                        <a:lnTo>
                          <a:pt x="327" y="210"/>
                        </a:lnTo>
                        <a:lnTo>
                          <a:pt x="327" y="210"/>
                        </a:lnTo>
                        <a:lnTo>
                          <a:pt x="327" y="210"/>
                        </a:lnTo>
                        <a:lnTo>
                          <a:pt x="327" y="210"/>
                        </a:lnTo>
                        <a:lnTo>
                          <a:pt x="327" y="210"/>
                        </a:lnTo>
                        <a:lnTo>
                          <a:pt x="327" y="210"/>
                        </a:lnTo>
                        <a:lnTo>
                          <a:pt x="327" y="210"/>
                        </a:lnTo>
                        <a:lnTo>
                          <a:pt x="327" y="210"/>
                        </a:lnTo>
                        <a:lnTo>
                          <a:pt x="327" y="210"/>
                        </a:lnTo>
                        <a:lnTo>
                          <a:pt x="327" y="210"/>
                        </a:lnTo>
                        <a:lnTo>
                          <a:pt x="327" y="211"/>
                        </a:lnTo>
                        <a:lnTo>
                          <a:pt x="327" y="211"/>
                        </a:lnTo>
                        <a:lnTo>
                          <a:pt x="327" y="211"/>
                        </a:lnTo>
                        <a:lnTo>
                          <a:pt x="327" y="211"/>
                        </a:lnTo>
                        <a:lnTo>
                          <a:pt x="327" y="211"/>
                        </a:lnTo>
                        <a:lnTo>
                          <a:pt x="327" y="211"/>
                        </a:lnTo>
                        <a:lnTo>
                          <a:pt x="327" y="211"/>
                        </a:lnTo>
                        <a:lnTo>
                          <a:pt x="327" y="211"/>
                        </a:lnTo>
                        <a:lnTo>
                          <a:pt x="327" y="211"/>
                        </a:lnTo>
                        <a:lnTo>
                          <a:pt x="327" y="212"/>
                        </a:lnTo>
                        <a:lnTo>
                          <a:pt x="327" y="212"/>
                        </a:lnTo>
                        <a:lnTo>
                          <a:pt x="327" y="212"/>
                        </a:lnTo>
                        <a:lnTo>
                          <a:pt x="327" y="212"/>
                        </a:lnTo>
                        <a:lnTo>
                          <a:pt x="327" y="212"/>
                        </a:lnTo>
                        <a:lnTo>
                          <a:pt x="327" y="212"/>
                        </a:lnTo>
                        <a:lnTo>
                          <a:pt x="327" y="212"/>
                        </a:lnTo>
                        <a:lnTo>
                          <a:pt x="327" y="212"/>
                        </a:lnTo>
                        <a:lnTo>
                          <a:pt x="327" y="212"/>
                        </a:lnTo>
                        <a:lnTo>
                          <a:pt x="327" y="212"/>
                        </a:lnTo>
                        <a:lnTo>
                          <a:pt x="327" y="213"/>
                        </a:lnTo>
                        <a:lnTo>
                          <a:pt x="327" y="213"/>
                        </a:lnTo>
                        <a:lnTo>
                          <a:pt x="327" y="213"/>
                        </a:lnTo>
                        <a:lnTo>
                          <a:pt x="327" y="213"/>
                        </a:lnTo>
                        <a:lnTo>
                          <a:pt x="327" y="213"/>
                        </a:lnTo>
                        <a:lnTo>
                          <a:pt x="327" y="213"/>
                        </a:lnTo>
                        <a:lnTo>
                          <a:pt x="327" y="213"/>
                        </a:lnTo>
                        <a:lnTo>
                          <a:pt x="327" y="213"/>
                        </a:lnTo>
                        <a:lnTo>
                          <a:pt x="327" y="213"/>
                        </a:lnTo>
                        <a:lnTo>
                          <a:pt x="327" y="214"/>
                        </a:lnTo>
                        <a:lnTo>
                          <a:pt x="328" y="214"/>
                        </a:lnTo>
                        <a:lnTo>
                          <a:pt x="328" y="214"/>
                        </a:lnTo>
                        <a:lnTo>
                          <a:pt x="328" y="214"/>
                        </a:lnTo>
                        <a:lnTo>
                          <a:pt x="328" y="214"/>
                        </a:lnTo>
                        <a:lnTo>
                          <a:pt x="328" y="214"/>
                        </a:lnTo>
                        <a:lnTo>
                          <a:pt x="328" y="214"/>
                        </a:lnTo>
                        <a:lnTo>
                          <a:pt x="328" y="214"/>
                        </a:lnTo>
                        <a:lnTo>
                          <a:pt x="328" y="214"/>
                        </a:lnTo>
                        <a:lnTo>
                          <a:pt x="328" y="214"/>
                        </a:lnTo>
                        <a:lnTo>
                          <a:pt x="328" y="215"/>
                        </a:lnTo>
                        <a:lnTo>
                          <a:pt x="328" y="215"/>
                        </a:lnTo>
                        <a:lnTo>
                          <a:pt x="328" y="215"/>
                        </a:lnTo>
                        <a:lnTo>
                          <a:pt x="328" y="215"/>
                        </a:lnTo>
                        <a:lnTo>
                          <a:pt x="328" y="215"/>
                        </a:lnTo>
                        <a:lnTo>
                          <a:pt x="328" y="215"/>
                        </a:lnTo>
                        <a:lnTo>
                          <a:pt x="328" y="215"/>
                        </a:lnTo>
                        <a:lnTo>
                          <a:pt x="328" y="215"/>
                        </a:lnTo>
                        <a:lnTo>
                          <a:pt x="328" y="215"/>
                        </a:lnTo>
                        <a:lnTo>
                          <a:pt x="328" y="215"/>
                        </a:lnTo>
                        <a:lnTo>
                          <a:pt x="328" y="216"/>
                        </a:lnTo>
                        <a:lnTo>
                          <a:pt x="328" y="216"/>
                        </a:lnTo>
                        <a:lnTo>
                          <a:pt x="328" y="216"/>
                        </a:lnTo>
                        <a:lnTo>
                          <a:pt x="328" y="216"/>
                        </a:lnTo>
                        <a:lnTo>
                          <a:pt x="328" y="216"/>
                        </a:lnTo>
                        <a:lnTo>
                          <a:pt x="328" y="216"/>
                        </a:lnTo>
                        <a:lnTo>
                          <a:pt x="328" y="216"/>
                        </a:lnTo>
                        <a:lnTo>
                          <a:pt x="328" y="217"/>
                        </a:lnTo>
                        <a:lnTo>
                          <a:pt x="328" y="216"/>
                        </a:lnTo>
                        <a:lnTo>
                          <a:pt x="328" y="216"/>
                        </a:lnTo>
                        <a:lnTo>
                          <a:pt x="328" y="217"/>
                        </a:lnTo>
                        <a:lnTo>
                          <a:pt x="328" y="217"/>
                        </a:lnTo>
                        <a:lnTo>
                          <a:pt x="328" y="217"/>
                        </a:lnTo>
                        <a:lnTo>
                          <a:pt x="328" y="217"/>
                        </a:lnTo>
                        <a:lnTo>
                          <a:pt x="328" y="217"/>
                        </a:lnTo>
                        <a:lnTo>
                          <a:pt x="328" y="217"/>
                        </a:lnTo>
                        <a:lnTo>
                          <a:pt x="328" y="217"/>
                        </a:lnTo>
                        <a:lnTo>
                          <a:pt x="328" y="217"/>
                        </a:lnTo>
                        <a:lnTo>
                          <a:pt x="328" y="217"/>
                        </a:lnTo>
                        <a:lnTo>
                          <a:pt x="328" y="217"/>
                        </a:lnTo>
                        <a:lnTo>
                          <a:pt x="328" y="218"/>
                        </a:lnTo>
                        <a:lnTo>
                          <a:pt x="328" y="217"/>
                        </a:lnTo>
                        <a:lnTo>
                          <a:pt x="328" y="218"/>
                        </a:lnTo>
                        <a:lnTo>
                          <a:pt x="328" y="218"/>
                        </a:lnTo>
                        <a:lnTo>
                          <a:pt x="328" y="218"/>
                        </a:lnTo>
                        <a:lnTo>
                          <a:pt x="328" y="218"/>
                        </a:lnTo>
                        <a:lnTo>
                          <a:pt x="328" y="218"/>
                        </a:lnTo>
                        <a:lnTo>
                          <a:pt x="328" y="218"/>
                        </a:lnTo>
                        <a:lnTo>
                          <a:pt x="328" y="218"/>
                        </a:lnTo>
                        <a:lnTo>
                          <a:pt x="328" y="218"/>
                        </a:lnTo>
                        <a:lnTo>
                          <a:pt x="328" y="219"/>
                        </a:lnTo>
                        <a:lnTo>
                          <a:pt x="328" y="218"/>
                        </a:lnTo>
                        <a:lnTo>
                          <a:pt x="328" y="219"/>
                        </a:lnTo>
                        <a:lnTo>
                          <a:pt x="328" y="219"/>
                        </a:lnTo>
                        <a:lnTo>
                          <a:pt x="328" y="219"/>
                        </a:lnTo>
                        <a:lnTo>
                          <a:pt x="328" y="219"/>
                        </a:lnTo>
                        <a:lnTo>
                          <a:pt x="328" y="219"/>
                        </a:lnTo>
                        <a:lnTo>
                          <a:pt x="328" y="219"/>
                        </a:lnTo>
                        <a:lnTo>
                          <a:pt x="328" y="219"/>
                        </a:lnTo>
                        <a:lnTo>
                          <a:pt x="328" y="219"/>
                        </a:lnTo>
                        <a:lnTo>
                          <a:pt x="328" y="220"/>
                        </a:lnTo>
                        <a:lnTo>
                          <a:pt x="328" y="219"/>
                        </a:lnTo>
                        <a:lnTo>
                          <a:pt x="328" y="220"/>
                        </a:lnTo>
                        <a:lnTo>
                          <a:pt x="328" y="220"/>
                        </a:lnTo>
                        <a:lnTo>
                          <a:pt x="328" y="220"/>
                        </a:lnTo>
                        <a:lnTo>
                          <a:pt x="328" y="220"/>
                        </a:lnTo>
                        <a:lnTo>
                          <a:pt x="328" y="220"/>
                        </a:lnTo>
                        <a:lnTo>
                          <a:pt x="328" y="220"/>
                        </a:lnTo>
                        <a:lnTo>
                          <a:pt x="328" y="220"/>
                        </a:lnTo>
                        <a:lnTo>
                          <a:pt x="328" y="220"/>
                        </a:lnTo>
                        <a:lnTo>
                          <a:pt x="328" y="220"/>
                        </a:lnTo>
                        <a:lnTo>
                          <a:pt x="328" y="221"/>
                        </a:lnTo>
                        <a:lnTo>
                          <a:pt x="328" y="221"/>
                        </a:lnTo>
                        <a:lnTo>
                          <a:pt x="328" y="221"/>
                        </a:lnTo>
                        <a:lnTo>
                          <a:pt x="328" y="221"/>
                        </a:lnTo>
                        <a:lnTo>
                          <a:pt x="328" y="221"/>
                        </a:lnTo>
                        <a:lnTo>
                          <a:pt x="328" y="221"/>
                        </a:lnTo>
                        <a:lnTo>
                          <a:pt x="328" y="221"/>
                        </a:lnTo>
                        <a:lnTo>
                          <a:pt x="328" y="221"/>
                        </a:lnTo>
                        <a:lnTo>
                          <a:pt x="328" y="221"/>
                        </a:lnTo>
                        <a:lnTo>
                          <a:pt x="328" y="221"/>
                        </a:lnTo>
                        <a:lnTo>
                          <a:pt x="328" y="222"/>
                        </a:lnTo>
                        <a:lnTo>
                          <a:pt x="328" y="222"/>
                        </a:lnTo>
                        <a:lnTo>
                          <a:pt x="328" y="222"/>
                        </a:lnTo>
                        <a:lnTo>
                          <a:pt x="328" y="222"/>
                        </a:lnTo>
                        <a:lnTo>
                          <a:pt x="328" y="222"/>
                        </a:lnTo>
                        <a:lnTo>
                          <a:pt x="328" y="222"/>
                        </a:lnTo>
                        <a:lnTo>
                          <a:pt x="328" y="222"/>
                        </a:lnTo>
                        <a:lnTo>
                          <a:pt x="328" y="222"/>
                        </a:lnTo>
                        <a:lnTo>
                          <a:pt x="328" y="222"/>
                        </a:lnTo>
                        <a:lnTo>
                          <a:pt x="328" y="222"/>
                        </a:lnTo>
                        <a:lnTo>
                          <a:pt x="328" y="223"/>
                        </a:lnTo>
                        <a:lnTo>
                          <a:pt x="328" y="223"/>
                        </a:lnTo>
                        <a:lnTo>
                          <a:pt x="328" y="223"/>
                        </a:lnTo>
                        <a:lnTo>
                          <a:pt x="328" y="223"/>
                        </a:lnTo>
                        <a:lnTo>
                          <a:pt x="328" y="223"/>
                        </a:lnTo>
                        <a:lnTo>
                          <a:pt x="328" y="223"/>
                        </a:lnTo>
                        <a:lnTo>
                          <a:pt x="328" y="223"/>
                        </a:lnTo>
                        <a:lnTo>
                          <a:pt x="328" y="223"/>
                        </a:lnTo>
                        <a:lnTo>
                          <a:pt x="328" y="223"/>
                        </a:lnTo>
                        <a:lnTo>
                          <a:pt x="328" y="224"/>
                        </a:lnTo>
                        <a:lnTo>
                          <a:pt x="328" y="224"/>
                        </a:lnTo>
                        <a:lnTo>
                          <a:pt x="328" y="224"/>
                        </a:lnTo>
                        <a:lnTo>
                          <a:pt x="328" y="224"/>
                        </a:lnTo>
                        <a:lnTo>
                          <a:pt x="328" y="224"/>
                        </a:lnTo>
                        <a:lnTo>
                          <a:pt x="328" y="224"/>
                        </a:lnTo>
                        <a:lnTo>
                          <a:pt x="328" y="224"/>
                        </a:lnTo>
                        <a:lnTo>
                          <a:pt x="328" y="224"/>
                        </a:lnTo>
                        <a:lnTo>
                          <a:pt x="329" y="224"/>
                        </a:lnTo>
                        <a:lnTo>
                          <a:pt x="329" y="224"/>
                        </a:lnTo>
                        <a:lnTo>
                          <a:pt x="329" y="225"/>
                        </a:lnTo>
                        <a:lnTo>
                          <a:pt x="329" y="224"/>
                        </a:lnTo>
                        <a:lnTo>
                          <a:pt x="329" y="225"/>
                        </a:lnTo>
                        <a:lnTo>
                          <a:pt x="329" y="225"/>
                        </a:lnTo>
                        <a:lnTo>
                          <a:pt x="329" y="225"/>
                        </a:lnTo>
                        <a:lnTo>
                          <a:pt x="329" y="225"/>
                        </a:lnTo>
                        <a:lnTo>
                          <a:pt x="329" y="225"/>
                        </a:lnTo>
                        <a:lnTo>
                          <a:pt x="329" y="225"/>
                        </a:lnTo>
                        <a:lnTo>
                          <a:pt x="329" y="225"/>
                        </a:lnTo>
                        <a:lnTo>
                          <a:pt x="329" y="225"/>
                        </a:lnTo>
                        <a:lnTo>
                          <a:pt x="329" y="226"/>
                        </a:lnTo>
                        <a:lnTo>
                          <a:pt x="329" y="225"/>
                        </a:lnTo>
                        <a:lnTo>
                          <a:pt x="329" y="226"/>
                        </a:lnTo>
                        <a:lnTo>
                          <a:pt x="329" y="226"/>
                        </a:lnTo>
                        <a:lnTo>
                          <a:pt x="329" y="226"/>
                        </a:lnTo>
                        <a:lnTo>
                          <a:pt x="329" y="226"/>
                        </a:lnTo>
                        <a:lnTo>
                          <a:pt x="329" y="226"/>
                        </a:lnTo>
                        <a:lnTo>
                          <a:pt x="329" y="226"/>
                        </a:lnTo>
                        <a:lnTo>
                          <a:pt x="329" y="226"/>
                        </a:lnTo>
                        <a:lnTo>
                          <a:pt x="329" y="226"/>
                        </a:lnTo>
                        <a:lnTo>
                          <a:pt x="329" y="227"/>
                        </a:lnTo>
                        <a:lnTo>
                          <a:pt x="329" y="227"/>
                        </a:lnTo>
                        <a:lnTo>
                          <a:pt x="329" y="227"/>
                        </a:lnTo>
                        <a:lnTo>
                          <a:pt x="329" y="227"/>
                        </a:lnTo>
                        <a:lnTo>
                          <a:pt x="329" y="227"/>
                        </a:lnTo>
                        <a:lnTo>
                          <a:pt x="329" y="227"/>
                        </a:lnTo>
                        <a:lnTo>
                          <a:pt x="329" y="227"/>
                        </a:lnTo>
                        <a:lnTo>
                          <a:pt x="329" y="227"/>
                        </a:lnTo>
                        <a:lnTo>
                          <a:pt x="329" y="227"/>
                        </a:lnTo>
                        <a:lnTo>
                          <a:pt x="329" y="227"/>
                        </a:lnTo>
                        <a:lnTo>
                          <a:pt x="329" y="227"/>
                        </a:lnTo>
                        <a:lnTo>
                          <a:pt x="329" y="227"/>
                        </a:lnTo>
                        <a:lnTo>
                          <a:pt x="329" y="228"/>
                        </a:lnTo>
                        <a:lnTo>
                          <a:pt x="329" y="228"/>
                        </a:lnTo>
                        <a:lnTo>
                          <a:pt x="329" y="228"/>
                        </a:lnTo>
                        <a:lnTo>
                          <a:pt x="329" y="228"/>
                        </a:lnTo>
                        <a:lnTo>
                          <a:pt x="329" y="228"/>
                        </a:lnTo>
                        <a:lnTo>
                          <a:pt x="329" y="228"/>
                        </a:lnTo>
                        <a:lnTo>
                          <a:pt x="329" y="228"/>
                        </a:lnTo>
                        <a:lnTo>
                          <a:pt x="329" y="228"/>
                        </a:lnTo>
                        <a:lnTo>
                          <a:pt x="329" y="228"/>
                        </a:lnTo>
                        <a:lnTo>
                          <a:pt x="329" y="228"/>
                        </a:lnTo>
                        <a:lnTo>
                          <a:pt x="329" y="229"/>
                        </a:lnTo>
                        <a:lnTo>
                          <a:pt x="329" y="229"/>
                        </a:lnTo>
                        <a:lnTo>
                          <a:pt x="329" y="229"/>
                        </a:lnTo>
                        <a:lnTo>
                          <a:pt x="329" y="229"/>
                        </a:lnTo>
                        <a:lnTo>
                          <a:pt x="329" y="229"/>
                        </a:lnTo>
                        <a:lnTo>
                          <a:pt x="329" y="229"/>
                        </a:lnTo>
                        <a:lnTo>
                          <a:pt x="329" y="229"/>
                        </a:lnTo>
                        <a:lnTo>
                          <a:pt x="329" y="229"/>
                        </a:lnTo>
                        <a:lnTo>
                          <a:pt x="329" y="229"/>
                        </a:lnTo>
                        <a:lnTo>
                          <a:pt x="329" y="229"/>
                        </a:lnTo>
                        <a:lnTo>
                          <a:pt x="329" y="230"/>
                        </a:lnTo>
                        <a:lnTo>
                          <a:pt x="329" y="230"/>
                        </a:lnTo>
                        <a:lnTo>
                          <a:pt x="329" y="230"/>
                        </a:lnTo>
                        <a:lnTo>
                          <a:pt x="329" y="230"/>
                        </a:lnTo>
                        <a:lnTo>
                          <a:pt x="329" y="230"/>
                        </a:lnTo>
                        <a:lnTo>
                          <a:pt x="329" y="230"/>
                        </a:lnTo>
                        <a:lnTo>
                          <a:pt x="329" y="230"/>
                        </a:lnTo>
                        <a:lnTo>
                          <a:pt x="329" y="230"/>
                        </a:lnTo>
                        <a:lnTo>
                          <a:pt x="329" y="230"/>
                        </a:lnTo>
                        <a:lnTo>
                          <a:pt x="329" y="230"/>
                        </a:lnTo>
                        <a:lnTo>
                          <a:pt x="329" y="230"/>
                        </a:lnTo>
                        <a:lnTo>
                          <a:pt x="329" y="231"/>
                        </a:lnTo>
                        <a:lnTo>
                          <a:pt x="329" y="231"/>
                        </a:lnTo>
                        <a:lnTo>
                          <a:pt x="329" y="231"/>
                        </a:lnTo>
                        <a:lnTo>
                          <a:pt x="329" y="231"/>
                        </a:lnTo>
                        <a:lnTo>
                          <a:pt x="329" y="231"/>
                        </a:lnTo>
                        <a:lnTo>
                          <a:pt x="329" y="231"/>
                        </a:lnTo>
                        <a:lnTo>
                          <a:pt x="329" y="231"/>
                        </a:lnTo>
                        <a:lnTo>
                          <a:pt x="329" y="231"/>
                        </a:lnTo>
                        <a:lnTo>
                          <a:pt x="329" y="231"/>
                        </a:lnTo>
                        <a:lnTo>
                          <a:pt x="329" y="231"/>
                        </a:lnTo>
                        <a:lnTo>
                          <a:pt x="329" y="232"/>
                        </a:lnTo>
                        <a:lnTo>
                          <a:pt x="329" y="232"/>
                        </a:lnTo>
                        <a:lnTo>
                          <a:pt x="329" y="232"/>
                        </a:lnTo>
                        <a:lnTo>
                          <a:pt x="329" y="232"/>
                        </a:lnTo>
                        <a:lnTo>
                          <a:pt x="329" y="232"/>
                        </a:lnTo>
                        <a:lnTo>
                          <a:pt x="329" y="232"/>
                        </a:lnTo>
                        <a:lnTo>
                          <a:pt x="329" y="232"/>
                        </a:lnTo>
                        <a:lnTo>
                          <a:pt x="329" y="232"/>
                        </a:lnTo>
                        <a:lnTo>
                          <a:pt x="329" y="232"/>
                        </a:lnTo>
                        <a:lnTo>
                          <a:pt x="329" y="232"/>
                        </a:lnTo>
                        <a:lnTo>
                          <a:pt x="329" y="233"/>
                        </a:lnTo>
                        <a:lnTo>
                          <a:pt x="329" y="233"/>
                        </a:lnTo>
                        <a:lnTo>
                          <a:pt x="329" y="233"/>
                        </a:lnTo>
                        <a:lnTo>
                          <a:pt x="329" y="233"/>
                        </a:lnTo>
                        <a:lnTo>
                          <a:pt x="329" y="233"/>
                        </a:lnTo>
                        <a:lnTo>
                          <a:pt x="329" y="233"/>
                        </a:lnTo>
                        <a:lnTo>
                          <a:pt x="329" y="233"/>
                        </a:lnTo>
                        <a:lnTo>
                          <a:pt x="329" y="233"/>
                        </a:lnTo>
                        <a:lnTo>
                          <a:pt x="329" y="233"/>
                        </a:lnTo>
                        <a:lnTo>
                          <a:pt x="329" y="234"/>
                        </a:lnTo>
                        <a:lnTo>
                          <a:pt x="329" y="234"/>
                        </a:lnTo>
                        <a:lnTo>
                          <a:pt x="329" y="234"/>
                        </a:lnTo>
                        <a:lnTo>
                          <a:pt x="329" y="234"/>
                        </a:lnTo>
                        <a:lnTo>
                          <a:pt x="330" y="234"/>
                        </a:lnTo>
                        <a:lnTo>
                          <a:pt x="330" y="234"/>
                        </a:lnTo>
                        <a:lnTo>
                          <a:pt x="330" y="234"/>
                        </a:lnTo>
                        <a:lnTo>
                          <a:pt x="330" y="234"/>
                        </a:lnTo>
                        <a:lnTo>
                          <a:pt x="330" y="234"/>
                        </a:lnTo>
                        <a:lnTo>
                          <a:pt x="330" y="234"/>
                        </a:lnTo>
                        <a:lnTo>
                          <a:pt x="330" y="234"/>
                        </a:lnTo>
                        <a:lnTo>
                          <a:pt x="330" y="234"/>
                        </a:lnTo>
                        <a:lnTo>
                          <a:pt x="330" y="234"/>
                        </a:lnTo>
                        <a:lnTo>
                          <a:pt x="330" y="235"/>
                        </a:lnTo>
                        <a:lnTo>
                          <a:pt x="330" y="235"/>
                        </a:lnTo>
                        <a:lnTo>
                          <a:pt x="330" y="235"/>
                        </a:lnTo>
                        <a:lnTo>
                          <a:pt x="330" y="235"/>
                        </a:lnTo>
                        <a:lnTo>
                          <a:pt x="330" y="235"/>
                        </a:lnTo>
                        <a:lnTo>
                          <a:pt x="330" y="235"/>
                        </a:lnTo>
                        <a:lnTo>
                          <a:pt x="330" y="235"/>
                        </a:lnTo>
                        <a:lnTo>
                          <a:pt x="330" y="235"/>
                        </a:lnTo>
                        <a:lnTo>
                          <a:pt x="330" y="236"/>
                        </a:lnTo>
                        <a:lnTo>
                          <a:pt x="330" y="235"/>
                        </a:lnTo>
                        <a:lnTo>
                          <a:pt x="330" y="236"/>
                        </a:lnTo>
                        <a:lnTo>
                          <a:pt x="330" y="235"/>
                        </a:lnTo>
                        <a:lnTo>
                          <a:pt x="330" y="236"/>
                        </a:lnTo>
                        <a:lnTo>
                          <a:pt x="330" y="236"/>
                        </a:lnTo>
                        <a:lnTo>
                          <a:pt x="330" y="236"/>
                        </a:lnTo>
                        <a:lnTo>
                          <a:pt x="330" y="236"/>
                        </a:lnTo>
                        <a:lnTo>
                          <a:pt x="330" y="236"/>
                        </a:lnTo>
                        <a:lnTo>
                          <a:pt x="330" y="236"/>
                        </a:lnTo>
                        <a:lnTo>
                          <a:pt x="330" y="236"/>
                        </a:lnTo>
                        <a:lnTo>
                          <a:pt x="330" y="236"/>
                        </a:lnTo>
                        <a:lnTo>
                          <a:pt x="330" y="236"/>
                        </a:lnTo>
                        <a:lnTo>
                          <a:pt x="330" y="237"/>
                        </a:lnTo>
                        <a:lnTo>
                          <a:pt x="330" y="237"/>
                        </a:lnTo>
                        <a:lnTo>
                          <a:pt x="330" y="237"/>
                        </a:lnTo>
                        <a:lnTo>
                          <a:pt x="330" y="237"/>
                        </a:lnTo>
                        <a:lnTo>
                          <a:pt x="330" y="237"/>
                        </a:lnTo>
                        <a:lnTo>
                          <a:pt x="330" y="237"/>
                        </a:lnTo>
                        <a:lnTo>
                          <a:pt x="330" y="237"/>
                        </a:lnTo>
                        <a:lnTo>
                          <a:pt x="330" y="237"/>
                        </a:lnTo>
                        <a:lnTo>
                          <a:pt x="330" y="237"/>
                        </a:lnTo>
                        <a:lnTo>
                          <a:pt x="330" y="237"/>
                        </a:lnTo>
                        <a:lnTo>
                          <a:pt x="330" y="238"/>
                        </a:lnTo>
                        <a:lnTo>
                          <a:pt x="330" y="238"/>
                        </a:lnTo>
                        <a:lnTo>
                          <a:pt x="330" y="238"/>
                        </a:lnTo>
                        <a:lnTo>
                          <a:pt x="330" y="238"/>
                        </a:lnTo>
                        <a:lnTo>
                          <a:pt x="330" y="238"/>
                        </a:lnTo>
                        <a:lnTo>
                          <a:pt x="330" y="238"/>
                        </a:lnTo>
                        <a:lnTo>
                          <a:pt x="330" y="238"/>
                        </a:lnTo>
                        <a:lnTo>
                          <a:pt x="330" y="238"/>
                        </a:lnTo>
                        <a:lnTo>
                          <a:pt x="330" y="238"/>
                        </a:lnTo>
                        <a:lnTo>
                          <a:pt x="330" y="238"/>
                        </a:lnTo>
                        <a:lnTo>
                          <a:pt x="330" y="239"/>
                        </a:lnTo>
                        <a:lnTo>
                          <a:pt x="330" y="239"/>
                        </a:lnTo>
                        <a:lnTo>
                          <a:pt x="330" y="239"/>
                        </a:lnTo>
                        <a:lnTo>
                          <a:pt x="330" y="239"/>
                        </a:lnTo>
                        <a:lnTo>
                          <a:pt x="330" y="239"/>
                        </a:lnTo>
                        <a:lnTo>
                          <a:pt x="330" y="239"/>
                        </a:lnTo>
                        <a:lnTo>
                          <a:pt x="330" y="239"/>
                        </a:lnTo>
                        <a:lnTo>
                          <a:pt x="330" y="239"/>
                        </a:lnTo>
                        <a:lnTo>
                          <a:pt x="330" y="239"/>
                        </a:lnTo>
                        <a:lnTo>
                          <a:pt x="330" y="239"/>
                        </a:lnTo>
                        <a:lnTo>
                          <a:pt x="330" y="239"/>
                        </a:lnTo>
                        <a:lnTo>
                          <a:pt x="330" y="239"/>
                        </a:lnTo>
                        <a:lnTo>
                          <a:pt x="330" y="240"/>
                        </a:lnTo>
                        <a:lnTo>
                          <a:pt x="330" y="239"/>
                        </a:lnTo>
                        <a:lnTo>
                          <a:pt x="330" y="240"/>
                        </a:lnTo>
                        <a:lnTo>
                          <a:pt x="330" y="240"/>
                        </a:lnTo>
                        <a:lnTo>
                          <a:pt x="330" y="240"/>
                        </a:lnTo>
                        <a:lnTo>
                          <a:pt x="330" y="240"/>
                        </a:lnTo>
                        <a:lnTo>
                          <a:pt x="330" y="240"/>
                        </a:lnTo>
                        <a:lnTo>
                          <a:pt x="330" y="240"/>
                        </a:lnTo>
                        <a:lnTo>
                          <a:pt x="330" y="240"/>
                        </a:lnTo>
                        <a:lnTo>
                          <a:pt x="330" y="240"/>
                        </a:lnTo>
                        <a:lnTo>
                          <a:pt x="330" y="241"/>
                        </a:lnTo>
                        <a:lnTo>
                          <a:pt x="330" y="241"/>
                        </a:lnTo>
                        <a:lnTo>
                          <a:pt x="330" y="241"/>
                        </a:lnTo>
                        <a:lnTo>
                          <a:pt x="330" y="241"/>
                        </a:lnTo>
                        <a:lnTo>
                          <a:pt x="330" y="241"/>
                        </a:lnTo>
                        <a:lnTo>
                          <a:pt x="330" y="241"/>
                        </a:lnTo>
                        <a:lnTo>
                          <a:pt x="330" y="241"/>
                        </a:lnTo>
                        <a:lnTo>
                          <a:pt x="330" y="241"/>
                        </a:lnTo>
                        <a:lnTo>
                          <a:pt x="330" y="241"/>
                        </a:lnTo>
                        <a:lnTo>
                          <a:pt x="330" y="241"/>
                        </a:lnTo>
                        <a:lnTo>
                          <a:pt x="330" y="242"/>
                        </a:lnTo>
                        <a:lnTo>
                          <a:pt x="330" y="241"/>
                        </a:lnTo>
                        <a:lnTo>
                          <a:pt x="330" y="242"/>
                        </a:lnTo>
                        <a:lnTo>
                          <a:pt x="330" y="242"/>
                        </a:lnTo>
                        <a:lnTo>
                          <a:pt x="330" y="242"/>
                        </a:lnTo>
                        <a:lnTo>
                          <a:pt x="330" y="242"/>
                        </a:lnTo>
                        <a:lnTo>
                          <a:pt x="330" y="242"/>
                        </a:lnTo>
                        <a:lnTo>
                          <a:pt x="330" y="242"/>
                        </a:lnTo>
                        <a:lnTo>
                          <a:pt x="330" y="242"/>
                        </a:lnTo>
                        <a:lnTo>
                          <a:pt x="330" y="242"/>
                        </a:lnTo>
                        <a:lnTo>
                          <a:pt x="330" y="242"/>
                        </a:lnTo>
                        <a:lnTo>
                          <a:pt x="330" y="242"/>
                        </a:lnTo>
                        <a:lnTo>
                          <a:pt x="330" y="242"/>
                        </a:lnTo>
                        <a:lnTo>
                          <a:pt x="330" y="242"/>
                        </a:lnTo>
                        <a:lnTo>
                          <a:pt x="330" y="242"/>
                        </a:lnTo>
                        <a:lnTo>
                          <a:pt x="330" y="243"/>
                        </a:lnTo>
                        <a:lnTo>
                          <a:pt x="330" y="243"/>
                        </a:lnTo>
                        <a:lnTo>
                          <a:pt x="330" y="243"/>
                        </a:lnTo>
                        <a:lnTo>
                          <a:pt x="330" y="243"/>
                        </a:lnTo>
                        <a:lnTo>
                          <a:pt x="330" y="243"/>
                        </a:lnTo>
                        <a:lnTo>
                          <a:pt x="330" y="243"/>
                        </a:lnTo>
                        <a:lnTo>
                          <a:pt x="330" y="243"/>
                        </a:lnTo>
                        <a:lnTo>
                          <a:pt x="330" y="243"/>
                        </a:lnTo>
                        <a:lnTo>
                          <a:pt x="330" y="243"/>
                        </a:lnTo>
                        <a:lnTo>
                          <a:pt x="330" y="243"/>
                        </a:lnTo>
                        <a:lnTo>
                          <a:pt x="330" y="243"/>
                        </a:lnTo>
                        <a:lnTo>
                          <a:pt x="331" y="243"/>
                        </a:lnTo>
                        <a:lnTo>
                          <a:pt x="331" y="243"/>
                        </a:lnTo>
                        <a:lnTo>
                          <a:pt x="331" y="244"/>
                        </a:lnTo>
                        <a:lnTo>
                          <a:pt x="331" y="244"/>
                        </a:lnTo>
                        <a:lnTo>
                          <a:pt x="331" y="244"/>
                        </a:lnTo>
                        <a:lnTo>
                          <a:pt x="331" y="244"/>
                        </a:lnTo>
                        <a:lnTo>
                          <a:pt x="331" y="244"/>
                        </a:lnTo>
                        <a:lnTo>
                          <a:pt x="331" y="244"/>
                        </a:lnTo>
                        <a:lnTo>
                          <a:pt x="331" y="244"/>
                        </a:lnTo>
                        <a:lnTo>
                          <a:pt x="331" y="244"/>
                        </a:lnTo>
                        <a:lnTo>
                          <a:pt x="331" y="244"/>
                        </a:lnTo>
                        <a:lnTo>
                          <a:pt x="331" y="244"/>
                        </a:lnTo>
                        <a:lnTo>
                          <a:pt x="331" y="244"/>
                        </a:lnTo>
                        <a:lnTo>
                          <a:pt x="331" y="245"/>
                        </a:lnTo>
                        <a:lnTo>
                          <a:pt x="331" y="245"/>
                        </a:lnTo>
                        <a:lnTo>
                          <a:pt x="331" y="245"/>
                        </a:lnTo>
                        <a:lnTo>
                          <a:pt x="331" y="245"/>
                        </a:lnTo>
                        <a:lnTo>
                          <a:pt x="331" y="245"/>
                        </a:lnTo>
                        <a:lnTo>
                          <a:pt x="331" y="245"/>
                        </a:lnTo>
                        <a:lnTo>
                          <a:pt x="331" y="245"/>
                        </a:lnTo>
                        <a:lnTo>
                          <a:pt x="331" y="245"/>
                        </a:lnTo>
                        <a:lnTo>
                          <a:pt x="331" y="245"/>
                        </a:lnTo>
                        <a:lnTo>
                          <a:pt x="331" y="246"/>
                        </a:lnTo>
                        <a:lnTo>
                          <a:pt x="331" y="245"/>
                        </a:lnTo>
                        <a:lnTo>
                          <a:pt x="331" y="246"/>
                        </a:lnTo>
                        <a:lnTo>
                          <a:pt x="331" y="246"/>
                        </a:lnTo>
                        <a:lnTo>
                          <a:pt x="331" y="246"/>
                        </a:lnTo>
                        <a:lnTo>
                          <a:pt x="331" y="246"/>
                        </a:lnTo>
                        <a:lnTo>
                          <a:pt x="331" y="246"/>
                        </a:lnTo>
                        <a:lnTo>
                          <a:pt x="331" y="246"/>
                        </a:lnTo>
                        <a:lnTo>
                          <a:pt x="331" y="246"/>
                        </a:lnTo>
                        <a:lnTo>
                          <a:pt x="331" y="246"/>
                        </a:lnTo>
                        <a:lnTo>
                          <a:pt x="331" y="246"/>
                        </a:lnTo>
                        <a:lnTo>
                          <a:pt x="331" y="246"/>
                        </a:lnTo>
                        <a:lnTo>
                          <a:pt x="331" y="246"/>
                        </a:lnTo>
                        <a:lnTo>
                          <a:pt x="331" y="246"/>
                        </a:lnTo>
                        <a:lnTo>
                          <a:pt x="331" y="246"/>
                        </a:lnTo>
                        <a:lnTo>
                          <a:pt x="331" y="246"/>
                        </a:lnTo>
                        <a:lnTo>
                          <a:pt x="331" y="247"/>
                        </a:lnTo>
                        <a:lnTo>
                          <a:pt x="331" y="247"/>
                        </a:lnTo>
                        <a:lnTo>
                          <a:pt x="331" y="247"/>
                        </a:lnTo>
                        <a:lnTo>
                          <a:pt x="331" y="247"/>
                        </a:lnTo>
                        <a:lnTo>
                          <a:pt x="331" y="247"/>
                        </a:lnTo>
                        <a:lnTo>
                          <a:pt x="331" y="247"/>
                        </a:lnTo>
                        <a:lnTo>
                          <a:pt x="331" y="247"/>
                        </a:lnTo>
                        <a:lnTo>
                          <a:pt x="331" y="247"/>
                        </a:lnTo>
                        <a:lnTo>
                          <a:pt x="331" y="247"/>
                        </a:lnTo>
                        <a:lnTo>
                          <a:pt x="331" y="248"/>
                        </a:lnTo>
                        <a:lnTo>
                          <a:pt x="331" y="247"/>
                        </a:lnTo>
                        <a:lnTo>
                          <a:pt x="331" y="248"/>
                        </a:lnTo>
                        <a:lnTo>
                          <a:pt x="331" y="248"/>
                        </a:lnTo>
                        <a:lnTo>
                          <a:pt x="331" y="248"/>
                        </a:lnTo>
                        <a:lnTo>
                          <a:pt x="331" y="248"/>
                        </a:lnTo>
                        <a:lnTo>
                          <a:pt x="331" y="248"/>
                        </a:lnTo>
                        <a:lnTo>
                          <a:pt x="331" y="248"/>
                        </a:lnTo>
                        <a:lnTo>
                          <a:pt x="331" y="248"/>
                        </a:lnTo>
                        <a:lnTo>
                          <a:pt x="331" y="248"/>
                        </a:lnTo>
                        <a:lnTo>
                          <a:pt x="331" y="248"/>
                        </a:lnTo>
                        <a:lnTo>
                          <a:pt x="331" y="248"/>
                        </a:lnTo>
                        <a:lnTo>
                          <a:pt x="331" y="248"/>
                        </a:lnTo>
                        <a:lnTo>
                          <a:pt x="331" y="248"/>
                        </a:lnTo>
                        <a:lnTo>
                          <a:pt x="331" y="248"/>
                        </a:lnTo>
                        <a:lnTo>
                          <a:pt x="331" y="249"/>
                        </a:lnTo>
                        <a:lnTo>
                          <a:pt x="331" y="249"/>
                        </a:lnTo>
                        <a:lnTo>
                          <a:pt x="331" y="249"/>
                        </a:lnTo>
                        <a:lnTo>
                          <a:pt x="331" y="249"/>
                        </a:lnTo>
                        <a:lnTo>
                          <a:pt x="331" y="249"/>
                        </a:lnTo>
                        <a:lnTo>
                          <a:pt x="331" y="249"/>
                        </a:lnTo>
                        <a:lnTo>
                          <a:pt x="331" y="249"/>
                        </a:lnTo>
                        <a:lnTo>
                          <a:pt x="331" y="249"/>
                        </a:lnTo>
                        <a:lnTo>
                          <a:pt x="331" y="249"/>
                        </a:lnTo>
                        <a:lnTo>
                          <a:pt x="331" y="249"/>
                        </a:lnTo>
                        <a:lnTo>
                          <a:pt x="331" y="249"/>
                        </a:lnTo>
                        <a:lnTo>
                          <a:pt x="331" y="249"/>
                        </a:lnTo>
                        <a:lnTo>
                          <a:pt x="331" y="249"/>
                        </a:lnTo>
                        <a:lnTo>
                          <a:pt x="331" y="249"/>
                        </a:lnTo>
                        <a:lnTo>
                          <a:pt x="331" y="249"/>
                        </a:lnTo>
                        <a:lnTo>
                          <a:pt x="331" y="250"/>
                        </a:lnTo>
                        <a:lnTo>
                          <a:pt x="331" y="250"/>
                        </a:lnTo>
                        <a:lnTo>
                          <a:pt x="331" y="250"/>
                        </a:lnTo>
                        <a:lnTo>
                          <a:pt x="331" y="250"/>
                        </a:lnTo>
                        <a:lnTo>
                          <a:pt x="331" y="250"/>
                        </a:lnTo>
                        <a:lnTo>
                          <a:pt x="331" y="250"/>
                        </a:lnTo>
                        <a:lnTo>
                          <a:pt x="331" y="250"/>
                        </a:lnTo>
                        <a:lnTo>
                          <a:pt x="331" y="250"/>
                        </a:lnTo>
                        <a:lnTo>
                          <a:pt x="331" y="250"/>
                        </a:lnTo>
                        <a:lnTo>
                          <a:pt x="331" y="250"/>
                        </a:lnTo>
                        <a:lnTo>
                          <a:pt x="331" y="250"/>
                        </a:lnTo>
                        <a:lnTo>
                          <a:pt x="331" y="250"/>
                        </a:lnTo>
                        <a:lnTo>
                          <a:pt x="331" y="250"/>
                        </a:lnTo>
                        <a:lnTo>
                          <a:pt x="331" y="251"/>
                        </a:lnTo>
                        <a:lnTo>
                          <a:pt x="331" y="250"/>
                        </a:lnTo>
                        <a:lnTo>
                          <a:pt x="331" y="251"/>
                        </a:lnTo>
                        <a:lnTo>
                          <a:pt x="331" y="251"/>
                        </a:lnTo>
                        <a:lnTo>
                          <a:pt x="331" y="251"/>
                        </a:lnTo>
                        <a:lnTo>
                          <a:pt x="331" y="251"/>
                        </a:lnTo>
                        <a:lnTo>
                          <a:pt x="331" y="251"/>
                        </a:lnTo>
                        <a:lnTo>
                          <a:pt x="331" y="251"/>
                        </a:lnTo>
                        <a:lnTo>
                          <a:pt x="332" y="251"/>
                        </a:lnTo>
                        <a:lnTo>
                          <a:pt x="332" y="251"/>
                        </a:lnTo>
                        <a:lnTo>
                          <a:pt x="332" y="251"/>
                        </a:lnTo>
                        <a:lnTo>
                          <a:pt x="332" y="251"/>
                        </a:lnTo>
                        <a:lnTo>
                          <a:pt x="332" y="252"/>
                        </a:lnTo>
                        <a:lnTo>
                          <a:pt x="332" y="252"/>
                        </a:lnTo>
                        <a:lnTo>
                          <a:pt x="332" y="252"/>
                        </a:lnTo>
                        <a:lnTo>
                          <a:pt x="332" y="252"/>
                        </a:lnTo>
                        <a:lnTo>
                          <a:pt x="332" y="252"/>
                        </a:lnTo>
                        <a:lnTo>
                          <a:pt x="332" y="252"/>
                        </a:lnTo>
                        <a:lnTo>
                          <a:pt x="332" y="252"/>
                        </a:lnTo>
                        <a:lnTo>
                          <a:pt x="332" y="252"/>
                        </a:lnTo>
                        <a:lnTo>
                          <a:pt x="332" y="252"/>
                        </a:lnTo>
                        <a:lnTo>
                          <a:pt x="332" y="252"/>
                        </a:lnTo>
                        <a:lnTo>
                          <a:pt x="332" y="252"/>
                        </a:lnTo>
                        <a:lnTo>
                          <a:pt x="332" y="252"/>
                        </a:lnTo>
                        <a:lnTo>
                          <a:pt x="332" y="252"/>
                        </a:lnTo>
                        <a:lnTo>
                          <a:pt x="332" y="253"/>
                        </a:lnTo>
                        <a:lnTo>
                          <a:pt x="332" y="252"/>
                        </a:lnTo>
                        <a:lnTo>
                          <a:pt x="332" y="253"/>
                        </a:lnTo>
                        <a:lnTo>
                          <a:pt x="332" y="253"/>
                        </a:lnTo>
                        <a:lnTo>
                          <a:pt x="332" y="253"/>
                        </a:lnTo>
                        <a:lnTo>
                          <a:pt x="332" y="253"/>
                        </a:lnTo>
                        <a:lnTo>
                          <a:pt x="332" y="253"/>
                        </a:lnTo>
                        <a:lnTo>
                          <a:pt x="332" y="253"/>
                        </a:lnTo>
                        <a:lnTo>
                          <a:pt x="332" y="253"/>
                        </a:lnTo>
                        <a:lnTo>
                          <a:pt x="332" y="253"/>
                        </a:lnTo>
                        <a:lnTo>
                          <a:pt x="332" y="253"/>
                        </a:lnTo>
                        <a:lnTo>
                          <a:pt x="332" y="253"/>
                        </a:lnTo>
                        <a:lnTo>
                          <a:pt x="332" y="253"/>
                        </a:lnTo>
                        <a:lnTo>
                          <a:pt x="332" y="253"/>
                        </a:lnTo>
                        <a:lnTo>
                          <a:pt x="332" y="253"/>
                        </a:lnTo>
                        <a:lnTo>
                          <a:pt x="332" y="253"/>
                        </a:lnTo>
                        <a:lnTo>
                          <a:pt x="332" y="253"/>
                        </a:lnTo>
                        <a:lnTo>
                          <a:pt x="332" y="254"/>
                        </a:lnTo>
                        <a:lnTo>
                          <a:pt x="332" y="254"/>
                        </a:lnTo>
                        <a:lnTo>
                          <a:pt x="332" y="254"/>
                        </a:lnTo>
                        <a:lnTo>
                          <a:pt x="332" y="254"/>
                        </a:lnTo>
                        <a:lnTo>
                          <a:pt x="332" y="254"/>
                        </a:lnTo>
                        <a:lnTo>
                          <a:pt x="332" y="254"/>
                        </a:lnTo>
                        <a:lnTo>
                          <a:pt x="332" y="254"/>
                        </a:lnTo>
                        <a:lnTo>
                          <a:pt x="332" y="254"/>
                        </a:lnTo>
                        <a:lnTo>
                          <a:pt x="332" y="254"/>
                        </a:lnTo>
                        <a:lnTo>
                          <a:pt x="332" y="254"/>
                        </a:lnTo>
                        <a:lnTo>
                          <a:pt x="332" y="254"/>
                        </a:lnTo>
                        <a:lnTo>
                          <a:pt x="332" y="254"/>
                        </a:lnTo>
                        <a:lnTo>
                          <a:pt x="332" y="255"/>
                        </a:lnTo>
                        <a:lnTo>
                          <a:pt x="332" y="254"/>
                        </a:lnTo>
                        <a:lnTo>
                          <a:pt x="332" y="254"/>
                        </a:lnTo>
                        <a:lnTo>
                          <a:pt x="332" y="255"/>
                        </a:lnTo>
                        <a:lnTo>
                          <a:pt x="332" y="255"/>
                        </a:lnTo>
                        <a:lnTo>
                          <a:pt x="332" y="255"/>
                        </a:lnTo>
                        <a:lnTo>
                          <a:pt x="332" y="255"/>
                        </a:lnTo>
                        <a:lnTo>
                          <a:pt x="332" y="255"/>
                        </a:lnTo>
                        <a:lnTo>
                          <a:pt x="332" y="255"/>
                        </a:lnTo>
                        <a:lnTo>
                          <a:pt x="332" y="255"/>
                        </a:lnTo>
                        <a:lnTo>
                          <a:pt x="332" y="255"/>
                        </a:lnTo>
                        <a:lnTo>
                          <a:pt x="332" y="255"/>
                        </a:lnTo>
                        <a:lnTo>
                          <a:pt x="332" y="255"/>
                        </a:lnTo>
                        <a:lnTo>
                          <a:pt x="332" y="255"/>
                        </a:lnTo>
                        <a:lnTo>
                          <a:pt x="332" y="255"/>
                        </a:lnTo>
                        <a:lnTo>
                          <a:pt x="332" y="255"/>
                        </a:lnTo>
                        <a:lnTo>
                          <a:pt x="332" y="255"/>
                        </a:lnTo>
                        <a:lnTo>
                          <a:pt x="332" y="255"/>
                        </a:lnTo>
                        <a:lnTo>
                          <a:pt x="332" y="255"/>
                        </a:lnTo>
                        <a:lnTo>
                          <a:pt x="332" y="256"/>
                        </a:lnTo>
                        <a:lnTo>
                          <a:pt x="332" y="255"/>
                        </a:lnTo>
                        <a:lnTo>
                          <a:pt x="332" y="256"/>
                        </a:lnTo>
                        <a:lnTo>
                          <a:pt x="332" y="256"/>
                        </a:lnTo>
                        <a:lnTo>
                          <a:pt x="332" y="256"/>
                        </a:lnTo>
                        <a:lnTo>
                          <a:pt x="332" y="256"/>
                        </a:lnTo>
                        <a:lnTo>
                          <a:pt x="332" y="256"/>
                        </a:lnTo>
                        <a:lnTo>
                          <a:pt x="332" y="256"/>
                        </a:lnTo>
                        <a:lnTo>
                          <a:pt x="332" y="256"/>
                        </a:lnTo>
                        <a:lnTo>
                          <a:pt x="332" y="256"/>
                        </a:lnTo>
                        <a:lnTo>
                          <a:pt x="332" y="256"/>
                        </a:lnTo>
                        <a:lnTo>
                          <a:pt x="332" y="256"/>
                        </a:lnTo>
                        <a:lnTo>
                          <a:pt x="332" y="256"/>
                        </a:lnTo>
                        <a:lnTo>
                          <a:pt x="332" y="256"/>
                        </a:lnTo>
                        <a:lnTo>
                          <a:pt x="332" y="256"/>
                        </a:lnTo>
                        <a:lnTo>
                          <a:pt x="332" y="256"/>
                        </a:lnTo>
                        <a:lnTo>
                          <a:pt x="332" y="256"/>
                        </a:lnTo>
                        <a:lnTo>
                          <a:pt x="332" y="256"/>
                        </a:lnTo>
                        <a:lnTo>
                          <a:pt x="332" y="256"/>
                        </a:lnTo>
                        <a:lnTo>
                          <a:pt x="332" y="257"/>
                        </a:lnTo>
                        <a:lnTo>
                          <a:pt x="332" y="257"/>
                        </a:lnTo>
                        <a:lnTo>
                          <a:pt x="332" y="257"/>
                        </a:lnTo>
                        <a:lnTo>
                          <a:pt x="332" y="257"/>
                        </a:lnTo>
                        <a:lnTo>
                          <a:pt x="332" y="257"/>
                        </a:lnTo>
                        <a:lnTo>
                          <a:pt x="332" y="257"/>
                        </a:lnTo>
                        <a:lnTo>
                          <a:pt x="332" y="257"/>
                        </a:lnTo>
                        <a:lnTo>
                          <a:pt x="332" y="257"/>
                        </a:lnTo>
                        <a:lnTo>
                          <a:pt x="332" y="257"/>
                        </a:lnTo>
                        <a:lnTo>
                          <a:pt x="332" y="257"/>
                        </a:lnTo>
                        <a:lnTo>
                          <a:pt x="332" y="258"/>
                        </a:lnTo>
                        <a:lnTo>
                          <a:pt x="332" y="257"/>
                        </a:lnTo>
                        <a:lnTo>
                          <a:pt x="332" y="257"/>
                        </a:lnTo>
                        <a:lnTo>
                          <a:pt x="332" y="258"/>
                        </a:lnTo>
                        <a:lnTo>
                          <a:pt x="333" y="257"/>
                        </a:lnTo>
                        <a:lnTo>
                          <a:pt x="333" y="258"/>
                        </a:lnTo>
                        <a:lnTo>
                          <a:pt x="333" y="257"/>
                        </a:lnTo>
                        <a:lnTo>
                          <a:pt x="333" y="258"/>
                        </a:lnTo>
                        <a:lnTo>
                          <a:pt x="333" y="258"/>
                        </a:lnTo>
                        <a:lnTo>
                          <a:pt x="333" y="258"/>
                        </a:lnTo>
                        <a:lnTo>
                          <a:pt x="333" y="258"/>
                        </a:lnTo>
                        <a:lnTo>
                          <a:pt x="333" y="258"/>
                        </a:lnTo>
                        <a:lnTo>
                          <a:pt x="333" y="258"/>
                        </a:lnTo>
                        <a:lnTo>
                          <a:pt x="333" y="258"/>
                        </a:lnTo>
                        <a:lnTo>
                          <a:pt x="333" y="258"/>
                        </a:lnTo>
                        <a:lnTo>
                          <a:pt x="333" y="258"/>
                        </a:lnTo>
                        <a:lnTo>
                          <a:pt x="333" y="258"/>
                        </a:lnTo>
                        <a:lnTo>
                          <a:pt x="333" y="258"/>
                        </a:lnTo>
                        <a:lnTo>
                          <a:pt x="333" y="258"/>
                        </a:lnTo>
                        <a:lnTo>
                          <a:pt x="333" y="258"/>
                        </a:lnTo>
                        <a:lnTo>
                          <a:pt x="333" y="258"/>
                        </a:lnTo>
                        <a:lnTo>
                          <a:pt x="333" y="258"/>
                        </a:lnTo>
                        <a:lnTo>
                          <a:pt x="333" y="259"/>
                        </a:lnTo>
                        <a:lnTo>
                          <a:pt x="333" y="259"/>
                        </a:lnTo>
                        <a:lnTo>
                          <a:pt x="333" y="259"/>
                        </a:lnTo>
                        <a:lnTo>
                          <a:pt x="333" y="259"/>
                        </a:lnTo>
                        <a:lnTo>
                          <a:pt x="333" y="259"/>
                        </a:lnTo>
                        <a:lnTo>
                          <a:pt x="333" y="259"/>
                        </a:lnTo>
                        <a:lnTo>
                          <a:pt x="333" y="259"/>
                        </a:lnTo>
                        <a:lnTo>
                          <a:pt x="333" y="259"/>
                        </a:lnTo>
                        <a:lnTo>
                          <a:pt x="333" y="259"/>
                        </a:lnTo>
                        <a:lnTo>
                          <a:pt x="333" y="259"/>
                        </a:lnTo>
                        <a:lnTo>
                          <a:pt x="333" y="259"/>
                        </a:lnTo>
                        <a:lnTo>
                          <a:pt x="333" y="259"/>
                        </a:lnTo>
                        <a:lnTo>
                          <a:pt x="333" y="259"/>
                        </a:lnTo>
                        <a:lnTo>
                          <a:pt x="333" y="259"/>
                        </a:lnTo>
                        <a:lnTo>
                          <a:pt x="333" y="259"/>
                        </a:lnTo>
                        <a:lnTo>
                          <a:pt x="333" y="259"/>
                        </a:lnTo>
                        <a:lnTo>
                          <a:pt x="333" y="259"/>
                        </a:lnTo>
                        <a:lnTo>
                          <a:pt x="333" y="259"/>
                        </a:lnTo>
                        <a:lnTo>
                          <a:pt x="333" y="260"/>
                        </a:lnTo>
                        <a:lnTo>
                          <a:pt x="333" y="260"/>
                        </a:lnTo>
                        <a:lnTo>
                          <a:pt x="333" y="260"/>
                        </a:lnTo>
                        <a:lnTo>
                          <a:pt x="333" y="260"/>
                        </a:lnTo>
                        <a:lnTo>
                          <a:pt x="333" y="260"/>
                        </a:lnTo>
                        <a:lnTo>
                          <a:pt x="333" y="260"/>
                        </a:lnTo>
                        <a:lnTo>
                          <a:pt x="333" y="260"/>
                        </a:lnTo>
                        <a:lnTo>
                          <a:pt x="333" y="260"/>
                        </a:lnTo>
                        <a:lnTo>
                          <a:pt x="333" y="260"/>
                        </a:lnTo>
                        <a:lnTo>
                          <a:pt x="333" y="260"/>
                        </a:lnTo>
                        <a:lnTo>
                          <a:pt x="333" y="260"/>
                        </a:lnTo>
                        <a:lnTo>
                          <a:pt x="333" y="260"/>
                        </a:lnTo>
                        <a:lnTo>
                          <a:pt x="333" y="260"/>
                        </a:lnTo>
                        <a:lnTo>
                          <a:pt x="333" y="260"/>
                        </a:lnTo>
                        <a:lnTo>
                          <a:pt x="333" y="260"/>
                        </a:lnTo>
                        <a:lnTo>
                          <a:pt x="333" y="260"/>
                        </a:lnTo>
                        <a:lnTo>
                          <a:pt x="333" y="261"/>
                        </a:lnTo>
                        <a:lnTo>
                          <a:pt x="333" y="260"/>
                        </a:lnTo>
                        <a:lnTo>
                          <a:pt x="333" y="260"/>
                        </a:lnTo>
                        <a:lnTo>
                          <a:pt x="333" y="260"/>
                        </a:lnTo>
                        <a:lnTo>
                          <a:pt x="333" y="260"/>
                        </a:lnTo>
                        <a:lnTo>
                          <a:pt x="333" y="261"/>
                        </a:lnTo>
                        <a:lnTo>
                          <a:pt x="333" y="261"/>
                        </a:lnTo>
                        <a:lnTo>
                          <a:pt x="333" y="261"/>
                        </a:lnTo>
                        <a:lnTo>
                          <a:pt x="333" y="261"/>
                        </a:lnTo>
                        <a:lnTo>
                          <a:pt x="333" y="261"/>
                        </a:lnTo>
                        <a:lnTo>
                          <a:pt x="333" y="261"/>
                        </a:lnTo>
                        <a:lnTo>
                          <a:pt x="333" y="261"/>
                        </a:lnTo>
                        <a:lnTo>
                          <a:pt x="333" y="261"/>
                        </a:lnTo>
                        <a:lnTo>
                          <a:pt x="333" y="261"/>
                        </a:lnTo>
                        <a:lnTo>
                          <a:pt x="333" y="261"/>
                        </a:lnTo>
                        <a:lnTo>
                          <a:pt x="333" y="261"/>
                        </a:lnTo>
                        <a:lnTo>
                          <a:pt x="333" y="261"/>
                        </a:lnTo>
                        <a:lnTo>
                          <a:pt x="333" y="261"/>
                        </a:lnTo>
                        <a:lnTo>
                          <a:pt x="333" y="261"/>
                        </a:lnTo>
                        <a:lnTo>
                          <a:pt x="333" y="261"/>
                        </a:lnTo>
                        <a:lnTo>
                          <a:pt x="333" y="261"/>
                        </a:lnTo>
                        <a:lnTo>
                          <a:pt x="333" y="261"/>
                        </a:lnTo>
                        <a:lnTo>
                          <a:pt x="333" y="261"/>
                        </a:lnTo>
                        <a:lnTo>
                          <a:pt x="333" y="261"/>
                        </a:lnTo>
                        <a:lnTo>
                          <a:pt x="333" y="262"/>
                        </a:lnTo>
                        <a:lnTo>
                          <a:pt x="333" y="262"/>
                        </a:lnTo>
                        <a:lnTo>
                          <a:pt x="333" y="262"/>
                        </a:lnTo>
                        <a:lnTo>
                          <a:pt x="333" y="262"/>
                        </a:lnTo>
                        <a:lnTo>
                          <a:pt x="333" y="262"/>
                        </a:lnTo>
                        <a:lnTo>
                          <a:pt x="333" y="262"/>
                        </a:lnTo>
                        <a:lnTo>
                          <a:pt x="333" y="262"/>
                        </a:lnTo>
                        <a:lnTo>
                          <a:pt x="333" y="262"/>
                        </a:lnTo>
                        <a:lnTo>
                          <a:pt x="333" y="262"/>
                        </a:lnTo>
                        <a:lnTo>
                          <a:pt x="333" y="262"/>
                        </a:lnTo>
                        <a:lnTo>
                          <a:pt x="333" y="262"/>
                        </a:lnTo>
                        <a:lnTo>
                          <a:pt x="333" y="262"/>
                        </a:lnTo>
                        <a:lnTo>
                          <a:pt x="333" y="262"/>
                        </a:lnTo>
                        <a:lnTo>
                          <a:pt x="333" y="262"/>
                        </a:lnTo>
                        <a:lnTo>
                          <a:pt x="333" y="262"/>
                        </a:lnTo>
                        <a:lnTo>
                          <a:pt x="333" y="262"/>
                        </a:lnTo>
                        <a:lnTo>
                          <a:pt x="333" y="262"/>
                        </a:lnTo>
                        <a:lnTo>
                          <a:pt x="333" y="262"/>
                        </a:lnTo>
                        <a:lnTo>
                          <a:pt x="333" y="262"/>
                        </a:lnTo>
                        <a:lnTo>
                          <a:pt x="333" y="262"/>
                        </a:lnTo>
                        <a:lnTo>
                          <a:pt x="333" y="263"/>
                        </a:lnTo>
                        <a:lnTo>
                          <a:pt x="333" y="263"/>
                        </a:lnTo>
                        <a:lnTo>
                          <a:pt x="333" y="263"/>
                        </a:lnTo>
                        <a:lnTo>
                          <a:pt x="333" y="263"/>
                        </a:lnTo>
                        <a:lnTo>
                          <a:pt x="333" y="262"/>
                        </a:lnTo>
                        <a:lnTo>
                          <a:pt x="333" y="263"/>
                        </a:lnTo>
                        <a:lnTo>
                          <a:pt x="333" y="263"/>
                        </a:lnTo>
                        <a:lnTo>
                          <a:pt x="333" y="263"/>
                        </a:lnTo>
                        <a:lnTo>
                          <a:pt x="333" y="263"/>
                        </a:lnTo>
                        <a:lnTo>
                          <a:pt x="333" y="263"/>
                        </a:lnTo>
                        <a:lnTo>
                          <a:pt x="333" y="263"/>
                        </a:lnTo>
                        <a:lnTo>
                          <a:pt x="333" y="263"/>
                        </a:lnTo>
                        <a:lnTo>
                          <a:pt x="334" y="263"/>
                        </a:lnTo>
                        <a:lnTo>
                          <a:pt x="334" y="263"/>
                        </a:lnTo>
                        <a:lnTo>
                          <a:pt x="334" y="263"/>
                        </a:lnTo>
                        <a:lnTo>
                          <a:pt x="334" y="263"/>
                        </a:lnTo>
                        <a:lnTo>
                          <a:pt x="334" y="263"/>
                        </a:lnTo>
                        <a:lnTo>
                          <a:pt x="334" y="263"/>
                        </a:lnTo>
                        <a:lnTo>
                          <a:pt x="334" y="263"/>
                        </a:lnTo>
                        <a:lnTo>
                          <a:pt x="334" y="263"/>
                        </a:lnTo>
                        <a:lnTo>
                          <a:pt x="334" y="264"/>
                        </a:lnTo>
                        <a:lnTo>
                          <a:pt x="334" y="263"/>
                        </a:lnTo>
                        <a:lnTo>
                          <a:pt x="334" y="263"/>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4"/>
                        </a:lnTo>
                        <a:lnTo>
                          <a:pt x="334" y="265"/>
                        </a:lnTo>
                        <a:lnTo>
                          <a:pt x="334" y="265"/>
                        </a:lnTo>
                        <a:lnTo>
                          <a:pt x="334" y="265"/>
                        </a:lnTo>
                        <a:lnTo>
                          <a:pt x="334" y="265"/>
                        </a:lnTo>
                        <a:lnTo>
                          <a:pt x="334" y="265"/>
                        </a:lnTo>
                        <a:lnTo>
                          <a:pt x="334" y="265"/>
                        </a:lnTo>
                        <a:lnTo>
                          <a:pt x="334" y="265"/>
                        </a:lnTo>
                        <a:lnTo>
                          <a:pt x="334" y="265"/>
                        </a:lnTo>
                        <a:lnTo>
                          <a:pt x="334" y="265"/>
                        </a:lnTo>
                        <a:lnTo>
                          <a:pt x="334" y="265"/>
                        </a:lnTo>
                        <a:lnTo>
                          <a:pt x="334" y="265"/>
                        </a:lnTo>
                        <a:lnTo>
                          <a:pt x="334" y="265"/>
                        </a:lnTo>
                        <a:lnTo>
                          <a:pt x="334" y="265"/>
                        </a:lnTo>
                        <a:lnTo>
                          <a:pt x="334" y="265"/>
                        </a:lnTo>
                        <a:lnTo>
                          <a:pt x="334" y="265"/>
                        </a:lnTo>
                        <a:lnTo>
                          <a:pt x="334" y="265"/>
                        </a:lnTo>
                        <a:lnTo>
                          <a:pt x="334" y="265"/>
                        </a:lnTo>
                        <a:lnTo>
                          <a:pt x="334" y="265"/>
                        </a:lnTo>
                        <a:lnTo>
                          <a:pt x="334" y="265"/>
                        </a:lnTo>
                        <a:lnTo>
                          <a:pt x="334" y="265"/>
                        </a:lnTo>
                        <a:lnTo>
                          <a:pt x="334" y="266"/>
                        </a:lnTo>
                        <a:lnTo>
                          <a:pt x="334" y="265"/>
                        </a:lnTo>
                        <a:lnTo>
                          <a:pt x="334" y="265"/>
                        </a:lnTo>
                        <a:lnTo>
                          <a:pt x="334" y="265"/>
                        </a:lnTo>
                        <a:lnTo>
                          <a:pt x="334" y="265"/>
                        </a:lnTo>
                        <a:lnTo>
                          <a:pt x="334" y="266"/>
                        </a:lnTo>
                        <a:lnTo>
                          <a:pt x="334" y="265"/>
                        </a:lnTo>
                        <a:lnTo>
                          <a:pt x="334" y="266"/>
                        </a:lnTo>
                        <a:lnTo>
                          <a:pt x="334" y="266"/>
                        </a:lnTo>
                        <a:lnTo>
                          <a:pt x="334" y="265"/>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6"/>
                        </a:lnTo>
                        <a:lnTo>
                          <a:pt x="334" y="267"/>
                        </a:lnTo>
                        <a:lnTo>
                          <a:pt x="334" y="267"/>
                        </a:lnTo>
                        <a:lnTo>
                          <a:pt x="334" y="266"/>
                        </a:lnTo>
                        <a:lnTo>
                          <a:pt x="334" y="267"/>
                        </a:lnTo>
                        <a:lnTo>
                          <a:pt x="334" y="267"/>
                        </a:lnTo>
                        <a:lnTo>
                          <a:pt x="334" y="267"/>
                        </a:lnTo>
                        <a:lnTo>
                          <a:pt x="334" y="267"/>
                        </a:lnTo>
                        <a:lnTo>
                          <a:pt x="334" y="267"/>
                        </a:lnTo>
                        <a:lnTo>
                          <a:pt x="334" y="267"/>
                        </a:lnTo>
                        <a:lnTo>
                          <a:pt x="334"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7"/>
                        </a:lnTo>
                        <a:lnTo>
                          <a:pt x="335" y="268"/>
                        </a:lnTo>
                        <a:lnTo>
                          <a:pt x="335" y="267"/>
                        </a:lnTo>
                        <a:lnTo>
                          <a:pt x="335" y="267"/>
                        </a:lnTo>
                        <a:lnTo>
                          <a:pt x="335" y="267"/>
                        </a:lnTo>
                        <a:lnTo>
                          <a:pt x="335" y="267"/>
                        </a:lnTo>
                        <a:lnTo>
                          <a:pt x="335" y="268"/>
                        </a:lnTo>
                        <a:lnTo>
                          <a:pt x="335" y="267"/>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8"/>
                        </a:lnTo>
                        <a:lnTo>
                          <a:pt x="335" y="269"/>
                        </a:lnTo>
                        <a:lnTo>
                          <a:pt x="335" y="268"/>
                        </a:lnTo>
                        <a:lnTo>
                          <a:pt x="335" y="268"/>
                        </a:lnTo>
                        <a:lnTo>
                          <a:pt x="335" y="269"/>
                        </a:lnTo>
                        <a:lnTo>
                          <a:pt x="335" y="268"/>
                        </a:lnTo>
                        <a:lnTo>
                          <a:pt x="335" y="269"/>
                        </a:lnTo>
                        <a:lnTo>
                          <a:pt x="335" y="268"/>
                        </a:lnTo>
                        <a:lnTo>
                          <a:pt x="335" y="269"/>
                        </a:lnTo>
                        <a:lnTo>
                          <a:pt x="335" y="269"/>
                        </a:lnTo>
                        <a:lnTo>
                          <a:pt x="335" y="268"/>
                        </a:lnTo>
                        <a:lnTo>
                          <a:pt x="335" y="269"/>
                        </a:lnTo>
                        <a:lnTo>
                          <a:pt x="335" y="269"/>
                        </a:lnTo>
                        <a:lnTo>
                          <a:pt x="335" y="269"/>
                        </a:lnTo>
                        <a:lnTo>
                          <a:pt x="335" y="269"/>
                        </a:lnTo>
                        <a:lnTo>
                          <a:pt x="335" y="268"/>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69"/>
                        </a:lnTo>
                        <a:lnTo>
                          <a:pt x="335" y="270"/>
                        </a:lnTo>
                        <a:lnTo>
                          <a:pt x="335" y="269"/>
                        </a:lnTo>
                        <a:lnTo>
                          <a:pt x="335" y="270"/>
                        </a:lnTo>
                        <a:lnTo>
                          <a:pt x="335" y="269"/>
                        </a:lnTo>
                        <a:lnTo>
                          <a:pt x="335" y="269"/>
                        </a:lnTo>
                        <a:lnTo>
                          <a:pt x="335" y="270"/>
                        </a:lnTo>
                        <a:lnTo>
                          <a:pt x="335" y="269"/>
                        </a:lnTo>
                        <a:lnTo>
                          <a:pt x="336" y="269"/>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69"/>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0"/>
                        </a:lnTo>
                        <a:lnTo>
                          <a:pt x="336" y="271"/>
                        </a:lnTo>
                        <a:lnTo>
                          <a:pt x="336" y="270"/>
                        </a:lnTo>
                        <a:lnTo>
                          <a:pt x="336" y="270"/>
                        </a:lnTo>
                        <a:lnTo>
                          <a:pt x="336" y="270"/>
                        </a:lnTo>
                        <a:lnTo>
                          <a:pt x="336" y="270"/>
                        </a:lnTo>
                        <a:lnTo>
                          <a:pt x="336" y="271"/>
                        </a:lnTo>
                        <a:lnTo>
                          <a:pt x="336" y="270"/>
                        </a:lnTo>
                        <a:lnTo>
                          <a:pt x="336" y="270"/>
                        </a:lnTo>
                        <a:lnTo>
                          <a:pt x="336" y="270"/>
                        </a:lnTo>
                        <a:lnTo>
                          <a:pt x="336" y="270"/>
                        </a:lnTo>
                        <a:lnTo>
                          <a:pt x="336" y="271"/>
                        </a:lnTo>
                        <a:lnTo>
                          <a:pt x="336" y="270"/>
                        </a:lnTo>
                        <a:lnTo>
                          <a:pt x="336" y="271"/>
                        </a:lnTo>
                        <a:lnTo>
                          <a:pt x="336" y="270"/>
                        </a:lnTo>
                        <a:lnTo>
                          <a:pt x="336" y="270"/>
                        </a:lnTo>
                        <a:lnTo>
                          <a:pt x="336" y="271"/>
                        </a:lnTo>
                        <a:lnTo>
                          <a:pt x="336" y="270"/>
                        </a:lnTo>
                        <a:lnTo>
                          <a:pt x="336" y="271"/>
                        </a:lnTo>
                        <a:lnTo>
                          <a:pt x="336" y="271"/>
                        </a:lnTo>
                        <a:lnTo>
                          <a:pt x="336" y="270"/>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1"/>
                        </a:lnTo>
                        <a:lnTo>
                          <a:pt x="336" y="272"/>
                        </a:lnTo>
                        <a:lnTo>
                          <a:pt x="336" y="271"/>
                        </a:lnTo>
                        <a:lnTo>
                          <a:pt x="336" y="271"/>
                        </a:lnTo>
                        <a:lnTo>
                          <a:pt x="336" y="271"/>
                        </a:lnTo>
                        <a:lnTo>
                          <a:pt x="336" y="271"/>
                        </a:lnTo>
                        <a:lnTo>
                          <a:pt x="337" y="271"/>
                        </a:lnTo>
                        <a:lnTo>
                          <a:pt x="337" y="271"/>
                        </a:lnTo>
                        <a:lnTo>
                          <a:pt x="337" y="271"/>
                        </a:lnTo>
                        <a:lnTo>
                          <a:pt x="337" y="271"/>
                        </a:lnTo>
                        <a:lnTo>
                          <a:pt x="337" y="271"/>
                        </a:lnTo>
                        <a:lnTo>
                          <a:pt x="337" y="271"/>
                        </a:lnTo>
                        <a:lnTo>
                          <a:pt x="337" y="271"/>
                        </a:lnTo>
                        <a:lnTo>
                          <a:pt x="337" y="271"/>
                        </a:lnTo>
                        <a:lnTo>
                          <a:pt x="337" y="272"/>
                        </a:lnTo>
                        <a:lnTo>
                          <a:pt x="337" y="271"/>
                        </a:lnTo>
                        <a:lnTo>
                          <a:pt x="337" y="271"/>
                        </a:lnTo>
                        <a:lnTo>
                          <a:pt x="337" y="271"/>
                        </a:lnTo>
                        <a:lnTo>
                          <a:pt x="337" y="271"/>
                        </a:lnTo>
                        <a:lnTo>
                          <a:pt x="337" y="272"/>
                        </a:lnTo>
                        <a:lnTo>
                          <a:pt x="337" y="272"/>
                        </a:lnTo>
                        <a:lnTo>
                          <a:pt x="337" y="272"/>
                        </a:lnTo>
                        <a:lnTo>
                          <a:pt x="337" y="271"/>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3"/>
                        </a:lnTo>
                        <a:lnTo>
                          <a:pt x="337" y="272"/>
                        </a:lnTo>
                        <a:lnTo>
                          <a:pt x="337" y="272"/>
                        </a:lnTo>
                        <a:lnTo>
                          <a:pt x="337" y="272"/>
                        </a:lnTo>
                        <a:lnTo>
                          <a:pt x="337" y="272"/>
                        </a:lnTo>
                        <a:lnTo>
                          <a:pt x="337" y="272"/>
                        </a:lnTo>
                        <a:lnTo>
                          <a:pt x="337" y="272"/>
                        </a:lnTo>
                        <a:lnTo>
                          <a:pt x="337" y="272"/>
                        </a:lnTo>
                        <a:lnTo>
                          <a:pt x="337" y="272"/>
                        </a:lnTo>
                        <a:lnTo>
                          <a:pt x="337" y="272"/>
                        </a:lnTo>
                        <a:lnTo>
                          <a:pt x="337" y="273"/>
                        </a:lnTo>
                        <a:lnTo>
                          <a:pt x="337" y="272"/>
                        </a:lnTo>
                        <a:lnTo>
                          <a:pt x="337" y="272"/>
                        </a:lnTo>
                        <a:lnTo>
                          <a:pt x="337" y="273"/>
                        </a:lnTo>
                        <a:lnTo>
                          <a:pt x="337" y="272"/>
                        </a:lnTo>
                        <a:lnTo>
                          <a:pt x="337" y="273"/>
                        </a:lnTo>
                        <a:lnTo>
                          <a:pt x="337" y="273"/>
                        </a:lnTo>
                        <a:lnTo>
                          <a:pt x="337" y="273"/>
                        </a:lnTo>
                        <a:lnTo>
                          <a:pt x="337" y="273"/>
                        </a:lnTo>
                        <a:lnTo>
                          <a:pt x="337"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9" y="274"/>
                        </a:lnTo>
                        <a:lnTo>
                          <a:pt x="339" y="273"/>
                        </a:lnTo>
                        <a:lnTo>
                          <a:pt x="339" y="273"/>
                        </a:lnTo>
                        <a:lnTo>
                          <a:pt x="339" y="274"/>
                        </a:lnTo>
                        <a:lnTo>
                          <a:pt x="339" y="273"/>
                        </a:lnTo>
                        <a:lnTo>
                          <a:pt x="339" y="274"/>
                        </a:lnTo>
                        <a:lnTo>
                          <a:pt x="339" y="273"/>
                        </a:lnTo>
                        <a:lnTo>
                          <a:pt x="339" y="273"/>
                        </a:lnTo>
                        <a:lnTo>
                          <a:pt x="339" y="273"/>
                        </a:lnTo>
                        <a:lnTo>
                          <a:pt x="339" y="273"/>
                        </a:lnTo>
                        <a:lnTo>
                          <a:pt x="339" y="273"/>
                        </a:lnTo>
                        <a:lnTo>
                          <a:pt x="339" y="273"/>
                        </a:lnTo>
                        <a:lnTo>
                          <a:pt x="339" y="274"/>
                        </a:lnTo>
                        <a:lnTo>
                          <a:pt x="339" y="274"/>
                        </a:lnTo>
                        <a:lnTo>
                          <a:pt x="339" y="273"/>
                        </a:lnTo>
                        <a:lnTo>
                          <a:pt x="339" y="273"/>
                        </a:lnTo>
                        <a:lnTo>
                          <a:pt x="339" y="274"/>
                        </a:lnTo>
                        <a:lnTo>
                          <a:pt x="339" y="274"/>
                        </a:lnTo>
                        <a:lnTo>
                          <a:pt x="339" y="273"/>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3"/>
                        </a:lnTo>
                        <a:lnTo>
                          <a:pt x="339" y="274"/>
                        </a:lnTo>
                        <a:lnTo>
                          <a:pt x="339" y="273"/>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3"/>
                        </a:lnTo>
                        <a:lnTo>
                          <a:pt x="339" y="274"/>
                        </a:lnTo>
                        <a:lnTo>
                          <a:pt x="339" y="274"/>
                        </a:lnTo>
                        <a:lnTo>
                          <a:pt x="339" y="274"/>
                        </a:lnTo>
                        <a:lnTo>
                          <a:pt x="339" y="273"/>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39"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4"/>
                        </a:lnTo>
                        <a:lnTo>
                          <a:pt x="340" y="275"/>
                        </a:lnTo>
                        <a:lnTo>
                          <a:pt x="340" y="274"/>
                        </a:lnTo>
                        <a:lnTo>
                          <a:pt x="340" y="274"/>
                        </a:lnTo>
                        <a:lnTo>
                          <a:pt x="340" y="274"/>
                        </a:lnTo>
                        <a:lnTo>
                          <a:pt x="340" y="274"/>
                        </a:lnTo>
                        <a:lnTo>
                          <a:pt x="340" y="274"/>
                        </a:lnTo>
                        <a:lnTo>
                          <a:pt x="340"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5"/>
                        </a:lnTo>
                        <a:lnTo>
                          <a:pt x="341" y="274"/>
                        </a:lnTo>
                        <a:lnTo>
                          <a:pt x="341" y="274"/>
                        </a:lnTo>
                        <a:lnTo>
                          <a:pt x="341" y="274"/>
                        </a:lnTo>
                        <a:lnTo>
                          <a:pt x="341" y="274"/>
                        </a:lnTo>
                        <a:lnTo>
                          <a:pt x="341" y="275"/>
                        </a:lnTo>
                        <a:lnTo>
                          <a:pt x="341" y="274"/>
                        </a:lnTo>
                        <a:lnTo>
                          <a:pt x="341" y="274"/>
                        </a:lnTo>
                        <a:lnTo>
                          <a:pt x="341" y="275"/>
                        </a:lnTo>
                        <a:lnTo>
                          <a:pt x="341" y="274"/>
                        </a:lnTo>
                        <a:lnTo>
                          <a:pt x="341" y="275"/>
                        </a:lnTo>
                        <a:lnTo>
                          <a:pt x="341" y="274"/>
                        </a:lnTo>
                        <a:lnTo>
                          <a:pt x="341" y="274"/>
                        </a:lnTo>
                        <a:lnTo>
                          <a:pt x="341" y="275"/>
                        </a:lnTo>
                        <a:lnTo>
                          <a:pt x="341" y="274"/>
                        </a:lnTo>
                        <a:lnTo>
                          <a:pt x="341" y="275"/>
                        </a:lnTo>
                        <a:lnTo>
                          <a:pt x="341" y="275"/>
                        </a:lnTo>
                        <a:lnTo>
                          <a:pt x="341" y="274"/>
                        </a:lnTo>
                        <a:lnTo>
                          <a:pt x="341" y="274"/>
                        </a:lnTo>
                        <a:lnTo>
                          <a:pt x="341" y="274"/>
                        </a:lnTo>
                        <a:lnTo>
                          <a:pt x="341" y="275"/>
                        </a:lnTo>
                        <a:lnTo>
                          <a:pt x="341" y="274"/>
                        </a:lnTo>
                        <a:lnTo>
                          <a:pt x="341" y="275"/>
                        </a:lnTo>
                        <a:lnTo>
                          <a:pt x="341" y="275"/>
                        </a:lnTo>
                        <a:lnTo>
                          <a:pt x="341" y="274"/>
                        </a:lnTo>
                        <a:lnTo>
                          <a:pt x="341" y="275"/>
                        </a:lnTo>
                        <a:lnTo>
                          <a:pt x="341" y="275"/>
                        </a:lnTo>
                        <a:lnTo>
                          <a:pt x="341" y="275"/>
                        </a:lnTo>
                        <a:lnTo>
                          <a:pt x="341" y="275"/>
                        </a:lnTo>
                        <a:lnTo>
                          <a:pt x="341" y="274"/>
                        </a:lnTo>
                        <a:lnTo>
                          <a:pt x="341" y="274"/>
                        </a:lnTo>
                        <a:lnTo>
                          <a:pt x="341" y="275"/>
                        </a:lnTo>
                        <a:lnTo>
                          <a:pt x="341" y="275"/>
                        </a:lnTo>
                        <a:lnTo>
                          <a:pt x="341" y="275"/>
                        </a:lnTo>
                        <a:lnTo>
                          <a:pt x="341" y="275"/>
                        </a:lnTo>
                        <a:lnTo>
                          <a:pt x="341" y="275"/>
                        </a:lnTo>
                        <a:lnTo>
                          <a:pt x="341" y="275"/>
                        </a:lnTo>
                        <a:lnTo>
                          <a:pt x="341" y="275"/>
                        </a:lnTo>
                        <a:lnTo>
                          <a:pt x="341" y="274"/>
                        </a:lnTo>
                        <a:lnTo>
                          <a:pt x="341" y="275"/>
                        </a:lnTo>
                        <a:lnTo>
                          <a:pt x="341" y="275"/>
                        </a:lnTo>
                        <a:lnTo>
                          <a:pt x="341" y="274"/>
                        </a:lnTo>
                        <a:lnTo>
                          <a:pt x="341" y="274"/>
                        </a:lnTo>
                        <a:lnTo>
                          <a:pt x="341" y="275"/>
                        </a:lnTo>
                        <a:lnTo>
                          <a:pt x="341" y="275"/>
                        </a:lnTo>
                        <a:lnTo>
                          <a:pt x="341" y="275"/>
                        </a:lnTo>
                        <a:lnTo>
                          <a:pt x="341" y="275"/>
                        </a:lnTo>
                        <a:lnTo>
                          <a:pt x="341" y="275"/>
                        </a:lnTo>
                        <a:lnTo>
                          <a:pt x="341" y="275"/>
                        </a:lnTo>
                        <a:lnTo>
                          <a:pt x="341" y="275"/>
                        </a:lnTo>
                        <a:lnTo>
                          <a:pt x="341" y="274"/>
                        </a:lnTo>
                        <a:lnTo>
                          <a:pt x="341" y="275"/>
                        </a:lnTo>
                        <a:lnTo>
                          <a:pt x="341" y="275"/>
                        </a:lnTo>
                        <a:lnTo>
                          <a:pt x="341" y="275"/>
                        </a:lnTo>
                        <a:lnTo>
                          <a:pt x="341" y="275"/>
                        </a:lnTo>
                        <a:lnTo>
                          <a:pt x="341" y="274"/>
                        </a:lnTo>
                        <a:lnTo>
                          <a:pt x="342" y="275"/>
                        </a:lnTo>
                        <a:lnTo>
                          <a:pt x="342" y="274"/>
                        </a:lnTo>
                        <a:lnTo>
                          <a:pt x="342" y="275"/>
                        </a:lnTo>
                        <a:lnTo>
                          <a:pt x="342" y="275"/>
                        </a:lnTo>
                        <a:lnTo>
                          <a:pt x="342" y="274"/>
                        </a:lnTo>
                        <a:lnTo>
                          <a:pt x="342" y="275"/>
                        </a:lnTo>
                        <a:lnTo>
                          <a:pt x="342" y="274"/>
                        </a:lnTo>
                        <a:lnTo>
                          <a:pt x="342" y="275"/>
                        </a:lnTo>
                        <a:lnTo>
                          <a:pt x="342" y="275"/>
                        </a:lnTo>
                        <a:lnTo>
                          <a:pt x="342" y="274"/>
                        </a:lnTo>
                        <a:lnTo>
                          <a:pt x="342" y="274"/>
                        </a:lnTo>
                        <a:lnTo>
                          <a:pt x="342" y="274"/>
                        </a:lnTo>
                        <a:lnTo>
                          <a:pt x="342" y="275"/>
                        </a:lnTo>
                        <a:lnTo>
                          <a:pt x="342" y="275"/>
                        </a:lnTo>
                        <a:lnTo>
                          <a:pt x="342" y="274"/>
                        </a:lnTo>
                        <a:lnTo>
                          <a:pt x="342" y="275"/>
                        </a:lnTo>
                        <a:lnTo>
                          <a:pt x="342" y="275"/>
                        </a:lnTo>
                        <a:lnTo>
                          <a:pt x="342" y="274"/>
                        </a:lnTo>
                        <a:lnTo>
                          <a:pt x="342" y="274"/>
                        </a:lnTo>
                        <a:lnTo>
                          <a:pt x="342" y="274"/>
                        </a:lnTo>
                        <a:lnTo>
                          <a:pt x="342" y="275"/>
                        </a:lnTo>
                        <a:lnTo>
                          <a:pt x="342" y="274"/>
                        </a:lnTo>
                        <a:lnTo>
                          <a:pt x="342" y="274"/>
                        </a:lnTo>
                        <a:lnTo>
                          <a:pt x="342" y="275"/>
                        </a:lnTo>
                        <a:lnTo>
                          <a:pt x="342" y="274"/>
                        </a:lnTo>
                        <a:lnTo>
                          <a:pt x="342" y="275"/>
                        </a:lnTo>
                        <a:lnTo>
                          <a:pt x="342" y="274"/>
                        </a:lnTo>
                        <a:lnTo>
                          <a:pt x="342" y="275"/>
                        </a:lnTo>
                        <a:lnTo>
                          <a:pt x="342" y="274"/>
                        </a:lnTo>
                        <a:lnTo>
                          <a:pt x="342" y="275"/>
                        </a:lnTo>
                        <a:lnTo>
                          <a:pt x="342" y="275"/>
                        </a:lnTo>
                        <a:lnTo>
                          <a:pt x="342" y="275"/>
                        </a:lnTo>
                        <a:lnTo>
                          <a:pt x="342" y="274"/>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2" y="275"/>
                        </a:lnTo>
                        <a:lnTo>
                          <a:pt x="343" y="274"/>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3"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4"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6"/>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5"/>
                        </a:lnTo>
                        <a:lnTo>
                          <a:pt x="345" y="276"/>
                        </a:lnTo>
                        <a:lnTo>
                          <a:pt x="345" y="275"/>
                        </a:lnTo>
                        <a:lnTo>
                          <a:pt x="345" y="275"/>
                        </a:lnTo>
                        <a:lnTo>
                          <a:pt x="345" y="275"/>
                        </a:lnTo>
                        <a:lnTo>
                          <a:pt x="345" y="275"/>
                        </a:lnTo>
                        <a:lnTo>
                          <a:pt x="345" y="275"/>
                        </a:lnTo>
                        <a:lnTo>
                          <a:pt x="345" y="275"/>
                        </a:lnTo>
                        <a:lnTo>
                          <a:pt x="345" y="275"/>
                        </a:lnTo>
                        <a:lnTo>
                          <a:pt x="345" y="276"/>
                        </a:lnTo>
                        <a:lnTo>
                          <a:pt x="345" y="275"/>
                        </a:lnTo>
                        <a:lnTo>
                          <a:pt x="345" y="275"/>
                        </a:lnTo>
                        <a:lnTo>
                          <a:pt x="345" y="275"/>
                        </a:lnTo>
                        <a:lnTo>
                          <a:pt x="345" y="275"/>
                        </a:lnTo>
                        <a:lnTo>
                          <a:pt x="345" y="275"/>
                        </a:lnTo>
                        <a:lnTo>
                          <a:pt x="345" y="275"/>
                        </a:lnTo>
                        <a:lnTo>
                          <a:pt x="345" y="275"/>
                        </a:lnTo>
                        <a:lnTo>
                          <a:pt x="346" y="275"/>
                        </a:lnTo>
                        <a:lnTo>
                          <a:pt x="346" y="276"/>
                        </a:lnTo>
                        <a:lnTo>
                          <a:pt x="346" y="275"/>
                        </a:lnTo>
                        <a:lnTo>
                          <a:pt x="346" y="275"/>
                        </a:lnTo>
                        <a:lnTo>
                          <a:pt x="346" y="275"/>
                        </a:lnTo>
                        <a:lnTo>
                          <a:pt x="346" y="275"/>
                        </a:lnTo>
                        <a:lnTo>
                          <a:pt x="346" y="276"/>
                        </a:lnTo>
                        <a:lnTo>
                          <a:pt x="346" y="275"/>
                        </a:lnTo>
                        <a:lnTo>
                          <a:pt x="346" y="276"/>
                        </a:lnTo>
                        <a:lnTo>
                          <a:pt x="346" y="275"/>
                        </a:lnTo>
                        <a:lnTo>
                          <a:pt x="346" y="275"/>
                        </a:lnTo>
                        <a:lnTo>
                          <a:pt x="346" y="275"/>
                        </a:lnTo>
                        <a:lnTo>
                          <a:pt x="346" y="275"/>
                        </a:lnTo>
                        <a:lnTo>
                          <a:pt x="346" y="276"/>
                        </a:lnTo>
                        <a:lnTo>
                          <a:pt x="346" y="276"/>
                        </a:lnTo>
                        <a:lnTo>
                          <a:pt x="346" y="275"/>
                        </a:lnTo>
                        <a:lnTo>
                          <a:pt x="346" y="276"/>
                        </a:lnTo>
                        <a:lnTo>
                          <a:pt x="346" y="275"/>
                        </a:lnTo>
                        <a:lnTo>
                          <a:pt x="346" y="275"/>
                        </a:lnTo>
                        <a:lnTo>
                          <a:pt x="346" y="275"/>
                        </a:lnTo>
                        <a:lnTo>
                          <a:pt x="346" y="276"/>
                        </a:lnTo>
                        <a:lnTo>
                          <a:pt x="346" y="275"/>
                        </a:lnTo>
                        <a:lnTo>
                          <a:pt x="346" y="275"/>
                        </a:lnTo>
                        <a:lnTo>
                          <a:pt x="346" y="275"/>
                        </a:lnTo>
                        <a:lnTo>
                          <a:pt x="346" y="275"/>
                        </a:lnTo>
                        <a:lnTo>
                          <a:pt x="346" y="275"/>
                        </a:lnTo>
                        <a:lnTo>
                          <a:pt x="346" y="275"/>
                        </a:lnTo>
                        <a:lnTo>
                          <a:pt x="346" y="275"/>
                        </a:lnTo>
                        <a:lnTo>
                          <a:pt x="346" y="276"/>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6"/>
                        </a:lnTo>
                        <a:lnTo>
                          <a:pt x="346" y="275"/>
                        </a:lnTo>
                        <a:lnTo>
                          <a:pt x="346" y="275"/>
                        </a:lnTo>
                        <a:lnTo>
                          <a:pt x="346" y="275"/>
                        </a:lnTo>
                        <a:lnTo>
                          <a:pt x="346" y="275"/>
                        </a:lnTo>
                        <a:lnTo>
                          <a:pt x="346" y="275"/>
                        </a:lnTo>
                        <a:lnTo>
                          <a:pt x="346" y="275"/>
                        </a:lnTo>
                        <a:lnTo>
                          <a:pt x="346" y="276"/>
                        </a:lnTo>
                        <a:lnTo>
                          <a:pt x="346" y="275"/>
                        </a:lnTo>
                        <a:lnTo>
                          <a:pt x="346" y="276"/>
                        </a:lnTo>
                        <a:lnTo>
                          <a:pt x="346" y="276"/>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6"/>
                        </a:lnTo>
                        <a:lnTo>
                          <a:pt x="346" y="275"/>
                        </a:lnTo>
                        <a:lnTo>
                          <a:pt x="346" y="275"/>
                        </a:lnTo>
                        <a:lnTo>
                          <a:pt x="346" y="275"/>
                        </a:lnTo>
                        <a:lnTo>
                          <a:pt x="346" y="276"/>
                        </a:lnTo>
                        <a:lnTo>
                          <a:pt x="346" y="275"/>
                        </a:lnTo>
                        <a:lnTo>
                          <a:pt x="346" y="275"/>
                        </a:lnTo>
                        <a:lnTo>
                          <a:pt x="346" y="275"/>
                        </a:lnTo>
                        <a:lnTo>
                          <a:pt x="346" y="276"/>
                        </a:lnTo>
                        <a:lnTo>
                          <a:pt x="346" y="275"/>
                        </a:lnTo>
                        <a:lnTo>
                          <a:pt x="346" y="275"/>
                        </a:lnTo>
                        <a:lnTo>
                          <a:pt x="346" y="275"/>
                        </a:lnTo>
                        <a:lnTo>
                          <a:pt x="346" y="276"/>
                        </a:lnTo>
                        <a:lnTo>
                          <a:pt x="346" y="276"/>
                        </a:lnTo>
                        <a:lnTo>
                          <a:pt x="346" y="275"/>
                        </a:lnTo>
                        <a:lnTo>
                          <a:pt x="346" y="276"/>
                        </a:lnTo>
                        <a:lnTo>
                          <a:pt x="346" y="275"/>
                        </a:lnTo>
                        <a:lnTo>
                          <a:pt x="346" y="276"/>
                        </a:lnTo>
                        <a:lnTo>
                          <a:pt x="346" y="275"/>
                        </a:lnTo>
                        <a:lnTo>
                          <a:pt x="346" y="276"/>
                        </a:lnTo>
                        <a:lnTo>
                          <a:pt x="346" y="275"/>
                        </a:lnTo>
                        <a:lnTo>
                          <a:pt x="346" y="275"/>
                        </a:lnTo>
                        <a:lnTo>
                          <a:pt x="346" y="276"/>
                        </a:lnTo>
                        <a:lnTo>
                          <a:pt x="346" y="275"/>
                        </a:lnTo>
                        <a:lnTo>
                          <a:pt x="346" y="275"/>
                        </a:lnTo>
                        <a:lnTo>
                          <a:pt x="346" y="276"/>
                        </a:lnTo>
                        <a:lnTo>
                          <a:pt x="346" y="275"/>
                        </a:lnTo>
                        <a:lnTo>
                          <a:pt x="346" y="276"/>
                        </a:lnTo>
                        <a:lnTo>
                          <a:pt x="346" y="275"/>
                        </a:lnTo>
                        <a:lnTo>
                          <a:pt x="346" y="276"/>
                        </a:lnTo>
                        <a:lnTo>
                          <a:pt x="346" y="276"/>
                        </a:lnTo>
                        <a:lnTo>
                          <a:pt x="346" y="275"/>
                        </a:lnTo>
                        <a:lnTo>
                          <a:pt x="346" y="276"/>
                        </a:lnTo>
                        <a:lnTo>
                          <a:pt x="346" y="275"/>
                        </a:lnTo>
                        <a:lnTo>
                          <a:pt x="347" y="275"/>
                        </a:lnTo>
                        <a:lnTo>
                          <a:pt x="347" y="276"/>
                        </a:lnTo>
                        <a:lnTo>
                          <a:pt x="347" y="276"/>
                        </a:lnTo>
                        <a:lnTo>
                          <a:pt x="347" y="276"/>
                        </a:lnTo>
                        <a:lnTo>
                          <a:pt x="347" y="275"/>
                        </a:lnTo>
                        <a:lnTo>
                          <a:pt x="347" y="275"/>
                        </a:lnTo>
                        <a:lnTo>
                          <a:pt x="347" y="276"/>
                        </a:lnTo>
                        <a:lnTo>
                          <a:pt x="347" y="275"/>
                        </a:lnTo>
                        <a:lnTo>
                          <a:pt x="347" y="276"/>
                        </a:lnTo>
                        <a:lnTo>
                          <a:pt x="347" y="275"/>
                        </a:lnTo>
                        <a:lnTo>
                          <a:pt x="347" y="275"/>
                        </a:lnTo>
                        <a:lnTo>
                          <a:pt x="347" y="276"/>
                        </a:lnTo>
                        <a:lnTo>
                          <a:pt x="347" y="275"/>
                        </a:lnTo>
                        <a:lnTo>
                          <a:pt x="347" y="276"/>
                        </a:lnTo>
                        <a:lnTo>
                          <a:pt x="347" y="275"/>
                        </a:lnTo>
                        <a:lnTo>
                          <a:pt x="347" y="275"/>
                        </a:lnTo>
                        <a:lnTo>
                          <a:pt x="347" y="275"/>
                        </a:lnTo>
                        <a:lnTo>
                          <a:pt x="347" y="275"/>
                        </a:lnTo>
                        <a:lnTo>
                          <a:pt x="347" y="275"/>
                        </a:lnTo>
                        <a:lnTo>
                          <a:pt x="347" y="275"/>
                        </a:lnTo>
                        <a:lnTo>
                          <a:pt x="347" y="275"/>
                        </a:lnTo>
                        <a:lnTo>
                          <a:pt x="347" y="275"/>
                        </a:lnTo>
                        <a:lnTo>
                          <a:pt x="347" y="276"/>
                        </a:lnTo>
                        <a:lnTo>
                          <a:pt x="347" y="275"/>
                        </a:lnTo>
                        <a:lnTo>
                          <a:pt x="347" y="276"/>
                        </a:lnTo>
                        <a:lnTo>
                          <a:pt x="347" y="275"/>
                        </a:lnTo>
                        <a:lnTo>
                          <a:pt x="347" y="275"/>
                        </a:lnTo>
                        <a:lnTo>
                          <a:pt x="347" y="275"/>
                        </a:lnTo>
                        <a:lnTo>
                          <a:pt x="347" y="276"/>
                        </a:lnTo>
                        <a:lnTo>
                          <a:pt x="347" y="275"/>
                        </a:lnTo>
                        <a:lnTo>
                          <a:pt x="347" y="276"/>
                        </a:lnTo>
                        <a:lnTo>
                          <a:pt x="347" y="275"/>
                        </a:lnTo>
                        <a:lnTo>
                          <a:pt x="347" y="276"/>
                        </a:lnTo>
                        <a:lnTo>
                          <a:pt x="347" y="275"/>
                        </a:lnTo>
                        <a:lnTo>
                          <a:pt x="347" y="276"/>
                        </a:lnTo>
                        <a:lnTo>
                          <a:pt x="347" y="276"/>
                        </a:lnTo>
                        <a:lnTo>
                          <a:pt x="347" y="275"/>
                        </a:lnTo>
                        <a:lnTo>
                          <a:pt x="347" y="276"/>
                        </a:lnTo>
                        <a:lnTo>
                          <a:pt x="347" y="276"/>
                        </a:lnTo>
                        <a:lnTo>
                          <a:pt x="347" y="276"/>
                        </a:lnTo>
                        <a:lnTo>
                          <a:pt x="347" y="276"/>
                        </a:lnTo>
                        <a:lnTo>
                          <a:pt x="347" y="276"/>
                        </a:lnTo>
                        <a:lnTo>
                          <a:pt x="347" y="276"/>
                        </a:lnTo>
                        <a:lnTo>
                          <a:pt x="347" y="276"/>
                        </a:lnTo>
                        <a:lnTo>
                          <a:pt x="347" y="276"/>
                        </a:lnTo>
                        <a:lnTo>
                          <a:pt x="347" y="275"/>
                        </a:lnTo>
                        <a:lnTo>
                          <a:pt x="347" y="276"/>
                        </a:lnTo>
                        <a:lnTo>
                          <a:pt x="347" y="276"/>
                        </a:lnTo>
                        <a:lnTo>
                          <a:pt x="347" y="276"/>
                        </a:lnTo>
                        <a:lnTo>
                          <a:pt x="347" y="276"/>
                        </a:lnTo>
                        <a:lnTo>
                          <a:pt x="347" y="276"/>
                        </a:lnTo>
                        <a:lnTo>
                          <a:pt x="347" y="276"/>
                        </a:lnTo>
                        <a:lnTo>
                          <a:pt x="347" y="276"/>
                        </a:lnTo>
                        <a:lnTo>
                          <a:pt x="347" y="276"/>
                        </a:lnTo>
                        <a:lnTo>
                          <a:pt x="347" y="275"/>
                        </a:lnTo>
                        <a:lnTo>
                          <a:pt x="347" y="275"/>
                        </a:lnTo>
                        <a:lnTo>
                          <a:pt x="347" y="276"/>
                        </a:lnTo>
                        <a:lnTo>
                          <a:pt x="347" y="276"/>
                        </a:lnTo>
                        <a:lnTo>
                          <a:pt x="347" y="276"/>
                        </a:lnTo>
                        <a:lnTo>
                          <a:pt x="347" y="276"/>
                        </a:lnTo>
                        <a:lnTo>
                          <a:pt x="347" y="275"/>
                        </a:lnTo>
                        <a:lnTo>
                          <a:pt x="347" y="276"/>
                        </a:lnTo>
                        <a:lnTo>
                          <a:pt x="347" y="276"/>
                        </a:lnTo>
                        <a:lnTo>
                          <a:pt x="347" y="276"/>
                        </a:lnTo>
                        <a:lnTo>
                          <a:pt x="347" y="276"/>
                        </a:lnTo>
                        <a:lnTo>
                          <a:pt x="347" y="275"/>
                        </a:lnTo>
                        <a:lnTo>
                          <a:pt x="347" y="276"/>
                        </a:lnTo>
                        <a:lnTo>
                          <a:pt x="347" y="276"/>
                        </a:lnTo>
                        <a:lnTo>
                          <a:pt x="347" y="276"/>
                        </a:lnTo>
                        <a:lnTo>
                          <a:pt x="347" y="276"/>
                        </a:lnTo>
                        <a:lnTo>
                          <a:pt x="347" y="276"/>
                        </a:lnTo>
                        <a:lnTo>
                          <a:pt x="347" y="276"/>
                        </a:lnTo>
                        <a:lnTo>
                          <a:pt x="347" y="276"/>
                        </a:lnTo>
                        <a:lnTo>
                          <a:pt x="347" y="276"/>
                        </a:lnTo>
                        <a:lnTo>
                          <a:pt x="347" y="276"/>
                        </a:lnTo>
                        <a:lnTo>
                          <a:pt x="347" y="276"/>
                        </a:lnTo>
                        <a:lnTo>
                          <a:pt x="347" y="276"/>
                        </a:lnTo>
                        <a:lnTo>
                          <a:pt x="347" y="276"/>
                        </a:lnTo>
                        <a:lnTo>
                          <a:pt x="347" y="276"/>
                        </a:lnTo>
                        <a:lnTo>
                          <a:pt x="347" y="276"/>
                        </a:lnTo>
                        <a:lnTo>
                          <a:pt x="347" y="276"/>
                        </a:lnTo>
                        <a:lnTo>
                          <a:pt x="347" y="276"/>
                        </a:lnTo>
                        <a:lnTo>
                          <a:pt x="347" y="276"/>
                        </a:lnTo>
                        <a:lnTo>
                          <a:pt x="347" y="276"/>
                        </a:lnTo>
                        <a:lnTo>
                          <a:pt x="347" y="276"/>
                        </a:lnTo>
                        <a:lnTo>
                          <a:pt x="347" y="275"/>
                        </a:lnTo>
                        <a:lnTo>
                          <a:pt x="347" y="276"/>
                        </a:lnTo>
                        <a:lnTo>
                          <a:pt x="347" y="276"/>
                        </a:lnTo>
                        <a:lnTo>
                          <a:pt x="347" y="276"/>
                        </a:lnTo>
                        <a:lnTo>
                          <a:pt x="347" y="275"/>
                        </a:lnTo>
                        <a:lnTo>
                          <a:pt x="347" y="276"/>
                        </a:lnTo>
                        <a:lnTo>
                          <a:pt x="347" y="276"/>
                        </a:lnTo>
                        <a:lnTo>
                          <a:pt x="347" y="276"/>
                        </a:lnTo>
                        <a:lnTo>
                          <a:pt x="347" y="276"/>
                        </a:lnTo>
                        <a:lnTo>
                          <a:pt x="347" y="276"/>
                        </a:lnTo>
                        <a:lnTo>
                          <a:pt x="347" y="276"/>
                        </a:lnTo>
                        <a:lnTo>
                          <a:pt x="347" y="276"/>
                        </a:lnTo>
                        <a:lnTo>
                          <a:pt x="347" y="275"/>
                        </a:lnTo>
                        <a:lnTo>
                          <a:pt x="348" y="276"/>
                        </a:lnTo>
                        <a:lnTo>
                          <a:pt x="348" y="276"/>
                        </a:lnTo>
                        <a:lnTo>
                          <a:pt x="348" y="275"/>
                        </a:lnTo>
                        <a:lnTo>
                          <a:pt x="348" y="276"/>
                        </a:lnTo>
                        <a:lnTo>
                          <a:pt x="348" y="275"/>
                        </a:lnTo>
                        <a:lnTo>
                          <a:pt x="348" y="276"/>
                        </a:lnTo>
                        <a:lnTo>
                          <a:pt x="348" y="276"/>
                        </a:lnTo>
                        <a:lnTo>
                          <a:pt x="348" y="275"/>
                        </a:lnTo>
                        <a:lnTo>
                          <a:pt x="348" y="275"/>
                        </a:lnTo>
                        <a:lnTo>
                          <a:pt x="348" y="275"/>
                        </a:lnTo>
                        <a:lnTo>
                          <a:pt x="348" y="275"/>
                        </a:lnTo>
                        <a:lnTo>
                          <a:pt x="348" y="275"/>
                        </a:lnTo>
                        <a:lnTo>
                          <a:pt x="348" y="276"/>
                        </a:lnTo>
                        <a:lnTo>
                          <a:pt x="348" y="276"/>
                        </a:lnTo>
                        <a:lnTo>
                          <a:pt x="348" y="275"/>
                        </a:lnTo>
                        <a:lnTo>
                          <a:pt x="348" y="276"/>
                        </a:lnTo>
                        <a:lnTo>
                          <a:pt x="348" y="275"/>
                        </a:lnTo>
                        <a:lnTo>
                          <a:pt x="348" y="275"/>
                        </a:lnTo>
                        <a:lnTo>
                          <a:pt x="348" y="276"/>
                        </a:lnTo>
                        <a:lnTo>
                          <a:pt x="348" y="275"/>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5"/>
                        </a:lnTo>
                        <a:lnTo>
                          <a:pt x="348" y="276"/>
                        </a:lnTo>
                        <a:lnTo>
                          <a:pt x="348" y="276"/>
                        </a:lnTo>
                        <a:lnTo>
                          <a:pt x="348" y="276"/>
                        </a:lnTo>
                        <a:lnTo>
                          <a:pt x="348" y="276"/>
                        </a:lnTo>
                        <a:lnTo>
                          <a:pt x="348" y="276"/>
                        </a:lnTo>
                        <a:lnTo>
                          <a:pt x="348" y="275"/>
                        </a:lnTo>
                        <a:lnTo>
                          <a:pt x="348" y="276"/>
                        </a:lnTo>
                        <a:lnTo>
                          <a:pt x="348" y="276"/>
                        </a:lnTo>
                        <a:lnTo>
                          <a:pt x="348" y="276"/>
                        </a:lnTo>
                        <a:lnTo>
                          <a:pt x="348" y="276"/>
                        </a:lnTo>
                        <a:lnTo>
                          <a:pt x="348" y="276"/>
                        </a:lnTo>
                        <a:lnTo>
                          <a:pt x="348" y="275"/>
                        </a:lnTo>
                        <a:lnTo>
                          <a:pt x="348" y="276"/>
                        </a:lnTo>
                        <a:lnTo>
                          <a:pt x="348" y="276"/>
                        </a:lnTo>
                        <a:lnTo>
                          <a:pt x="348" y="276"/>
                        </a:lnTo>
                        <a:lnTo>
                          <a:pt x="348" y="276"/>
                        </a:lnTo>
                        <a:lnTo>
                          <a:pt x="348" y="276"/>
                        </a:lnTo>
                        <a:lnTo>
                          <a:pt x="348" y="276"/>
                        </a:lnTo>
                        <a:lnTo>
                          <a:pt x="348" y="276"/>
                        </a:lnTo>
                        <a:lnTo>
                          <a:pt x="348" y="275"/>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5"/>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8" y="276"/>
                        </a:lnTo>
                        <a:lnTo>
                          <a:pt x="349" y="276"/>
                        </a:lnTo>
                        <a:lnTo>
                          <a:pt x="349" y="276"/>
                        </a:lnTo>
                        <a:lnTo>
                          <a:pt x="349" y="276"/>
                        </a:lnTo>
                        <a:lnTo>
                          <a:pt x="349" y="276"/>
                        </a:lnTo>
                        <a:lnTo>
                          <a:pt x="349" y="275"/>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5"/>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5"/>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5"/>
                        </a:lnTo>
                        <a:lnTo>
                          <a:pt x="349" y="276"/>
                        </a:lnTo>
                        <a:lnTo>
                          <a:pt x="349" y="276"/>
                        </a:lnTo>
                        <a:lnTo>
                          <a:pt x="349" y="276"/>
                        </a:lnTo>
                        <a:lnTo>
                          <a:pt x="349" y="276"/>
                        </a:lnTo>
                        <a:lnTo>
                          <a:pt x="349" y="276"/>
                        </a:lnTo>
                        <a:lnTo>
                          <a:pt x="349" y="276"/>
                        </a:lnTo>
                        <a:lnTo>
                          <a:pt x="349" y="276"/>
                        </a:lnTo>
                        <a:lnTo>
                          <a:pt x="349" y="276"/>
                        </a:lnTo>
                        <a:lnTo>
                          <a:pt x="349" y="276"/>
                        </a:lnTo>
                        <a:lnTo>
                          <a:pt x="349" y="275"/>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49"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0"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1"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2"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3"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7"/>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7"/>
                        </a:lnTo>
                        <a:lnTo>
                          <a:pt x="356" y="276"/>
                        </a:lnTo>
                        <a:lnTo>
                          <a:pt x="356" y="277"/>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7" y="276"/>
                        </a:lnTo>
                        <a:lnTo>
                          <a:pt x="357" y="276"/>
                        </a:lnTo>
                        <a:lnTo>
                          <a:pt x="357" y="276"/>
                        </a:lnTo>
                        <a:lnTo>
                          <a:pt x="357" y="276"/>
                        </a:lnTo>
                        <a:lnTo>
                          <a:pt x="357" y="277"/>
                        </a:lnTo>
                        <a:lnTo>
                          <a:pt x="357" y="276"/>
                        </a:lnTo>
                        <a:lnTo>
                          <a:pt x="357" y="276"/>
                        </a:lnTo>
                        <a:lnTo>
                          <a:pt x="357" y="276"/>
                        </a:lnTo>
                        <a:lnTo>
                          <a:pt x="357" y="276"/>
                        </a:lnTo>
                        <a:lnTo>
                          <a:pt x="357" y="276"/>
                        </a:lnTo>
                        <a:lnTo>
                          <a:pt x="357" y="276"/>
                        </a:lnTo>
                        <a:lnTo>
                          <a:pt x="357" y="276"/>
                        </a:lnTo>
                        <a:lnTo>
                          <a:pt x="357" y="276"/>
                        </a:lnTo>
                        <a:lnTo>
                          <a:pt x="357" y="276"/>
                        </a:lnTo>
                        <a:lnTo>
                          <a:pt x="357" y="277"/>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7"/>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7"/>
                        </a:lnTo>
                        <a:lnTo>
                          <a:pt x="358" y="276"/>
                        </a:lnTo>
                        <a:lnTo>
                          <a:pt x="358" y="277"/>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7"/>
                        </a:lnTo>
                        <a:lnTo>
                          <a:pt x="358" y="276"/>
                        </a:lnTo>
                        <a:lnTo>
                          <a:pt x="358" y="276"/>
                        </a:lnTo>
                        <a:lnTo>
                          <a:pt x="358" y="276"/>
                        </a:lnTo>
                        <a:lnTo>
                          <a:pt x="358" y="276"/>
                        </a:lnTo>
                        <a:lnTo>
                          <a:pt x="358" y="276"/>
                        </a:lnTo>
                        <a:lnTo>
                          <a:pt x="358" y="276"/>
                        </a:lnTo>
                        <a:lnTo>
                          <a:pt x="358" y="276"/>
                        </a:lnTo>
                        <a:lnTo>
                          <a:pt x="358" y="276"/>
                        </a:lnTo>
                        <a:lnTo>
                          <a:pt x="358" y="276"/>
                        </a:lnTo>
                        <a:lnTo>
                          <a:pt x="358" y="277"/>
                        </a:lnTo>
                        <a:lnTo>
                          <a:pt x="358" y="276"/>
                        </a:lnTo>
                        <a:lnTo>
                          <a:pt x="358" y="277"/>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7"/>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7"/>
                        </a:lnTo>
                        <a:lnTo>
                          <a:pt x="359" y="276"/>
                        </a:lnTo>
                        <a:lnTo>
                          <a:pt x="359" y="276"/>
                        </a:lnTo>
                        <a:lnTo>
                          <a:pt x="359" y="276"/>
                        </a:lnTo>
                        <a:lnTo>
                          <a:pt x="359" y="276"/>
                        </a:lnTo>
                        <a:lnTo>
                          <a:pt x="359" y="276"/>
                        </a:lnTo>
                        <a:lnTo>
                          <a:pt x="359" y="276"/>
                        </a:lnTo>
                        <a:lnTo>
                          <a:pt x="359" y="277"/>
                        </a:lnTo>
                        <a:lnTo>
                          <a:pt x="359" y="276"/>
                        </a:lnTo>
                        <a:lnTo>
                          <a:pt x="359" y="276"/>
                        </a:lnTo>
                        <a:lnTo>
                          <a:pt x="359" y="276"/>
                        </a:lnTo>
                        <a:lnTo>
                          <a:pt x="359" y="276"/>
                        </a:lnTo>
                        <a:lnTo>
                          <a:pt x="359" y="276"/>
                        </a:lnTo>
                        <a:lnTo>
                          <a:pt x="359" y="276"/>
                        </a:lnTo>
                        <a:lnTo>
                          <a:pt x="359" y="276"/>
                        </a:lnTo>
                        <a:lnTo>
                          <a:pt x="359" y="277"/>
                        </a:lnTo>
                        <a:lnTo>
                          <a:pt x="359" y="276"/>
                        </a:lnTo>
                        <a:lnTo>
                          <a:pt x="359" y="276"/>
                        </a:lnTo>
                        <a:lnTo>
                          <a:pt x="359" y="276"/>
                        </a:lnTo>
                        <a:lnTo>
                          <a:pt x="359" y="276"/>
                        </a:lnTo>
                        <a:lnTo>
                          <a:pt x="359" y="276"/>
                        </a:lnTo>
                        <a:lnTo>
                          <a:pt x="359" y="277"/>
                        </a:lnTo>
                        <a:lnTo>
                          <a:pt x="359" y="276"/>
                        </a:lnTo>
                        <a:lnTo>
                          <a:pt x="359" y="276"/>
                        </a:lnTo>
                        <a:lnTo>
                          <a:pt x="359" y="276"/>
                        </a:lnTo>
                        <a:lnTo>
                          <a:pt x="359" y="277"/>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7"/>
                        </a:lnTo>
                        <a:lnTo>
                          <a:pt x="359" y="276"/>
                        </a:lnTo>
                        <a:lnTo>
                          <a:pt x="359" y="276"/>
                        </a:lnTo>
                        <a:lnTo>
                          <a:pt x="359" y="276"/>
                        </a:lnTo>
                        <a:lnTo>
                          <a:pt x="359" y="277"/>
                        </a:lnTo>
                        <a:lnTo>
                          <a:pt x="359" y="276"/>
                        </a:lnTo>
                        <a:lnTo>
                          <a:pt x="359" y="276"/>
                        </a:lnTo>
                        <a:lnTo>
                          <a:pt x="359" y="276"/>
                        </a:lnTo>
                        <a:lnTo>
                          <a:pt x="359" y="276"/>
                        </a:lnTo>
                        <a:lnTo>
                          <a:pt x="359" y="276"/>
                        </a:lnTo>
                        <a:lnTo>
                          <a:pt x="359" y="276"/>
                        </a:lnTo>
                        <a:lnTo>
                          <a:pt x="359" y="276"/>
                        </a:lnTo>
                        <a:lnTo>
                          <a:pt x="359" y="277"/>
                        </a:lnTo>
                        <a:lnTo>
                          <a:pt x="359" y="276"/>
                        </a:lnTo>
                        <a:lnTo>
                          <a:pt x="359" y="276"/>
                        </a:lnTo>
                        <a:lnTo>
                          <a:pt x="359" y="276"/>
                        </a:lnTo>
                        <a:lnTo>
                          <a:pt x="359" y="276"/>
                        </a:lnTo>
                        <a:lnTo>
                          <a:pt x="359" y="276"/>
                        </a:lnTo>
                        <a:lnTo>
                          <a:pt x="359"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7"/>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7"/>
                        </a:lnTo>
                        <a:lnTo>
                          <a:pt x="360" y="276"/>
                        </a:lnTo>
                        <a:lnTo>
                          <a:pt x="360" y="276"/>
                        </a:lnTo>
                        <a:lnTo>
                          <a:pt x="360" y="276"/>
                        </a:lnTo>
                        <a:lnTo>
                          <a:pt x="360" y="276"/>
                        </a:lnTo>
                        <a:lnTo>
                          <a:pt x="360" y="276"/>
                        </a:lnTo>
                        <a:lnTo>
                          <a:pt x="360" y="276"/>
                        </a:lnTo>
                        <a:lnTo>
                          <a:pt x="360" y="277"/>
                        </a:lnTo>
                        <a:lnTo>
                          <a:pt x="360" y="276"/>
                        </a:lnTo>
                        <a:lnTo>
                          <a:pt x="360" y="276"/>
                        </a:lnTo>
                        <a:lnTo>
                          <a:pt x="360" y="276"/>
                        </a:lnTo>
                        <a:lnTo>
                          <a:pt x="360" y="277"/>
                        </a:lnTo>
                        <a:lnTo>
                          <a:pt x="360" y="276"/>
                        </a:lnTo>
                        <a:lnTo>
                          <a:pt x="360" y="276"/>
                        </a:lnTo>
                        <a:lnTo>
                          <a:pt x="360" y="276"/>
                        </a:lnTo>
                        <a:lnTo>
                          <a:pt x="360" y="277"/>
                        </a:lnTo>
                        <a:lnTo>
                          <a:pt x="360" y="276"/>
                        </a:lnTo>
                        <a:lnTo>
                          <a:pt x="360" y="277"/>
                        </a:lnTo>
                        <a:lnTo>
                          <a:pt x="360" y="276"/>
                        </a:lnTo>
                        <a:lnTo>
                          <a:pt x="360" y="277"/>
                        </a:lnTo>
                        <a:lnTo>
                          <a:pt x="360" y="277"/>
                        </a:lnTo>
                        <a:lnTo>
                          <a:pt x="360" y="276"/>
                        </a:lnTo>
                        <a:lnTo>
                          <a:pt x="360" y="276"/>
                        </a:lnTo>
                        <a:lnTo>
                          <a:pt x="360" y="276"/>
                        </a:lnTo>
                        <a:lnTo>
                          <a:pt x="360" y="276"/>
                        </a:lnTo>
                        <a:lnTo>
                          <a:pt x="360" y="277"/>
                        </a:lnTo>
                        <a:lnTo>
                          <a:pt x="360" y="276"/>
                        </a:lnTo>
                        <a:lnTo>
                          <a:pt x="360" y="276"/>
                        </a:lnTo>
                        <a:lnTo>
                          <a:pt x="360" y="276"/>
                        </a:lnTo>
                        <a:lnTo>
                          <a:pt x="360" y="276"/>
                        </a:lnTo>
                        <a:lnTo>
                          <a:pt x="360" y="276"/>
                        </a:lnTo>
                        <a:lnTo>
                          <a:pt x="360" y="277"/>
                        </a:lnTo>
                        <a:lnTo>
                          <a:pt x="360" y="276"/>
                        </a:lnTo>
                        <a:lnTo>
                          <a:pt x="360" y="277"/>
                        </a:lnTo>
                        <a:lnTo>
                          <a:pt x="360" y="276"/>
                        </a:lnTo>
                        <a:lnTo>
                          <a:pt x="360" y="276"/>
                        </a:lnTo>
                        <a:lnTo>
                          <a:pt x="360" y="276"/>
                        </a:lnTo>
                        <a:lnTo>
                          <a:pt x="360" y="276"/>
                        </a:lnTo>
                        <a:lnTo>
                          <a:pt x="360" y="277"/>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7"/>
                        </a:lnTo>
                        <a:lnTo>
                          <a:pt x="360" y="276"/>
                        </a:lnTo>
                        <a:lnTo>
                          <a:pt x="360" y="277"/>
                        </a:lnTo>
                        <a:lnTo>
                          <a:pt x="361" y="276"/>
                        </a:lnTo>
                        <a:lnTo>
                          <a:pt x="361" y="277"/>
                        </a:lnTo>
                        <a:lnTo>
                          <a:pt x="361" y="276"/>
                        </a:lnTo>
                        <a:lnTo>
                          <a:pt x="361" y="277"/>
                        </a:lnTo>
                        <a:lnTo>
                          <a:pt x="361" y="276"/>
                        </a:lnTo>
                        <a:lnTo>
                          <a:pt x="361" y="276"/>
                        </a:lnTo>
                        <a:lnTo>
                          <a:pt x="361" y="276"/>
                        </a:lnTo>
                        <a:lnTo>
                          <a:pt x="361" y="277"/>
                        </a:lnTo>
                        <a:lnTo>
                          <a:pt x="361" y="277"/>
                        </a:lnTo>
                        <a:lnTo>
                          <a:pt x="361" y="277"/>
                        </a:lnTo>
                        <a:lnTo>
                          <a:pt x="361" y="276"/>
                        </a:lnTo>
                        <a:lnTo>
                          <a:pt x="361" y="277"/>
                        </a:lnTo>
                        <a:lnTo>
                          <a:pt x="361" y="276"/>
                        </a:lnTo>
                        <a:lnTo>
                          <a:pt x="361" y="276"/>
                        </a:lnTo>
                        <a:lnTo>
                          <a:pt x="361" y="276"/>
                        </a:lnTo>
                        <a:lnTo>
                          <a:pt x="361" y="277"/>
                        </a:lnTo>
                        <a:lnTo>
                          <a:pt x="361" y="277"/>
                        </a:lnTo>
                        <a:lnTo>
                          <a:pt x="361" y="276"/>
                        </a:lnTo>
                        <a:lnTo>
                          <a:pt x="361" y="276"/>
                        </a:lnTo>
                        <a:lnTo>
                          <a:pt x="361" y="276"/>
                        </a:lnTo>
                        <a:lnTo>
                          <a:pt x="361" y="276"/>
                        </a:lnTo>
                        <a:lnTo>
                          <a:pt x="361" y="276"/>
                        </a:lnTo>
                        <a:lnTo>
                          <a:pt x="361" y="276"/>
                        </a:lnTo>
                        <a:lnTo>
                          <a:pt x="361" y="276"/>
                        </a:lnTo>
                        <a:lnTo>
                          <a:pt x="361" y="277"/>
                        </a:lnTo>
                        <a:lnTo>
                          <a:pt x="361" y="276"/>
                        </a:lnTo>
                        <a:lnTo>
                          <a:pt x="361" y="277"/>
                        </a:lnTo>
                        <a:lnTo>
                          <a:pt x="361" y="277"/>
                        </a:lnTo>
                        <a:lnTo>
                          <a:pt x="361" y="277"/>
                        </a:lnTo>
                        <a:lnTo>
                          <a:pt x="361" y="276"/>
                        </a:lnTo>
                        <a:lnTo>
                          <a:pt x="361" y="276"/>
                        </a:lnTo>
                        <a:lnTo>
                          <a:pt x="361" y="277"/>
                        </a:lnTo>
                        <a:lnTo>
                          <a:pt x="361" y="277"/>
                        </a:lnTo>
                        <a:lnTo>
                          <a:pt x="361" y="276"/>
                        </a:lnTo>
                        <a:lnTo>
                          <a:pt x="361" y="277"/>
                        </a:lnTo>
                        <a:lnTo>
                          <a:pt x="361" y="276"/>
                        </a:lnTo>
                        <a:lnTo>
                          <a:pt x="361" y="277"/>
                        </a:lnTo>
                        <a:lnTo>
                          <a:pt x="361" y="277"/>
                        </a:lnTo>
                        <a:lnTo>
                          <a:pt x="361" y="276"/>
                        </a:lnTo>
                        <a:lnTo>
                          <a:pt x="361" y="277"/>
                        </a:lnTo>
                        <a:lnTo>
                          <a:pt x="361" y="276"/>
                        </a:lnTo>
                        <a:lnTo>
                          <a:pt x="361" y="277"/>
                        </a:lnTo>
                        <a:lnTo>
                          <a:pt x="361" y="277"/>
                        </a:lnTo>
                        <a:lnTo>
                          <a:pt x="361" y="276"/>
                        </a:lnTo>
                        <a:lnTo>
                          <a:pt x="361" y="277"/>
                        </a:lnTo>
                        <a:lnTo>
                          <a:pt x="361" y="276"/>
                        </a:lnTo>
                        <a:lnTo>
                          <a:pt x="361" y="276"/>
                        </a:lnTo>
                        <a:lnTo>
                          <a:pt x="361" y="277"/>
                        </a:lnTo>
                        <a:lnTo>
                          <a:pt x="361" y="277"/>
                        </a:lnTo>
                        <a:lnTo>
                          <a:pt x="361" y="277"/>
                        </a:lnTo>
                        <a:lnTo>
                          <a:pt x="361" y="276"/>
                        </a:lnTo>
                        <a:lnTo>
                          <a:pt x="361" y="276"/>
                        </a:lnTo>
                        <a:lnTo>
                          <a:pt x="361" y="276"/>
                        </a:lnTo>
                        <a:lnTo>
                          <a:pt x="361" y="276"/>
                        </a:lnTo>
                        <a:lnTo>
                          <a:pt x="361" y="276"/>
                        </a:lnTo>
                        <a:lnTo>
                          <a:pt x="361" y="277"/>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7"/>
                        </a:lnTo>
                        <a:lnTo>
                          <a:pt x="361" y="276"/>
                        </a:lnTo>
                        <a:lnTo>
                          <a:pt x="361" y="277"/>
                        </a:lnTo>
                        <a:lnTo>
                          <a:pt x="361" y="277"/>
                        </a:lnTo>
                        <a:lnTo>
                          <a:pt x="361" y="276"/>
                        </a:lnTo>
                        <a:lnTo>
                          <a:pt x="361" y="277"/>
                        </a:lnTo>
                        <a:lnTo>
                          <a:pt x="361" y="276"/>
                        </a:lnTo>
                        <a:lnTo>
                          <a:pt x="361" y="277"/>
                        </a:lnTo>
                        <a:lnTo>
                          <a:pt x="361" y="277"/>
                        </a:lnTo>
                        <a:lnTo>
                          <a:pt x="361" y="276"/>
                        </a:lnTo>
                        <a:lnTo>
                          <a:pt x="361" y="276"/>
                        </a:lnTo>
                        <a:lnTo>
                          <a:pt x="361" y="276"/>
                        </a:lnTo>
                        <a:lnTo>
                          <a:pt x="362" y="276"/>
                        </a:lnTo>
                        <a:lnTo>
                          <a:pt x="362" y="276"/>
                        </a:lnTo>
                        <a:lnTo>
                          <a:pt x="362" y="276"/>
                        </a:lnTo>
                        <a:lnTo>
                          <a:pt x="362" y="277"/>
                        </a:lnTo>
                        <a:lnTo>
                          <a:pt x="362" y="276"/>
                        </a:lnTo>
                        <a:lnTo>
                          <a:pt x="362" y="277"/>
                        </a:lnTo>
                        <a:lnTo>
                          <a:pt x="362" y="277"/>
                        </a:lnTo>
                        <a:lnTo>
                          <a:pt x="362" y="276"/>
                        </a:lnTo>
                        <a:lnTo>
                          <a:pt x="362" y="276"/>
                        </a:lnTo>
                        <a:lnTo>
                          <a:pt x="362" y="276"/>
                        </a:lnTo>
                        <a:lnTo>
                          <a:pt x="362" y="277"/>
                        </a:lnTo>
                        <a:lnTo>
                          <a:pt x="362" y="277"/>
                        </a:lnTo>
                        <a:lnTo>
                          <a:pt x="362" y="277"/>
                        </a:lnTo>
                        <a:lnTo>
                          <a:pt x="362" y="276"/>
                        </a:lnTo>
                        <a:lnTo>
                          <a:pt x="362" y="276"/>
                        </a:lnTo>
                        <a:lnTo>
                          <a:pt x="362" y="276"/>
                        </a:lnTo>
                        <a:lnTo>
                          <a:pt x="362" y="276"/>
                        </a:lnTo>
                        <a:lnTo>
                          <a:pt x="362" y="277"/>
                        </a:lnTo>
                        <a:lnTo>
                          <a:pt x="362" y="277"/>
                        </a:lnTo>
                        <a:lnTo>
                          <a:pt x="362" y="277"/>
                        </a:lnTo>
                        <a:lnTo>
                          <a:pt x="362" y="277"/>
                        </a:lnTo>
                        <a:lnTo>
                          <a:pt x="362" y="277"/>
                        </a:lnTo>
                        <a:lnTo>
                          <a:pt x="362" y="277"/>
                        </a:lnTo>
                        <a:lnTo>
                          <a:pt x="362" y="276"/>
                        </a:lnTo>
                        <a:lnTo>
                          <a:pt x="362" y="277"/>
                        </a:lnTo>
                        <a:lnTo>
                          <a:pt x="362" y="277"/>
                        </a:lnTo>
                        <a:lnTo>
                          <a:pt x="362" y="276"/>
                        </a:lnTo>
                        <a:lnTo>
                          <a:pt x="362" y="277"/>
                        </a:lnTo>
                        <a:lnTo>
                          <a:pt x="362" y="276"/>
                        </a:lnTo>
                        <a:lnTo>
                          <a:pt x="362" y="276"/>
                        </a:lnTo>
                        <a:lnTo>
                          <a:pt x="362" y="276"/>
                        </a:lnTo>
                        <a:lnTo>
                          <a:pt x="362" y="277"/>
                        </a:lnTo>
                        <a:lnTo>
                          <a:pt x="362" y="276"/>
                        </a:lnTo>
                        <a:lnTo>
                          <a:pt x="362" y="276"/>
                        </a:lnTo>
                        <a:lnTo>
                          <a:pt x="362" y="276"/>
                        </a:lnTo>
                        <a:lnTo>
                          <a:pt x="362" y="276"/>
                        </a:lnTo>
                        <a:lnTo>
                          <a:pt x="362" y="276"/>
                        </a:lnTo>
                        <a:lnTo>
                          <a:pt x="362" y="277"/>
                        </a:lnTo>
                        <a:lnTo>
                          <a:pt x="362" y="276"/>
                        </a:lnTo>
                        <a:lnTo>
                          <a:pt x="362" y="277"/>
                        </a:lnTo>
                        <a:lnTo>
                          <a:pt x="362" y="277"/>
                        </a:lnTo>
                        <a:lnTo>
                          <a:pt x="362" y="276"/>
                        </a:lnTo>
                        <a:lnTo>
                          <a:pt x="362" y="277"/>
                        </a:lnTo>
                        <a:lnTo>
                          <a:pt x="362" y="277"/>
                        </a:lnTo>
                        <a:lnTo>
                          <a:pt x="362" y="276"/>
                        </a:lnTo>
                        <a:lnTo>
                          <a:pt x="362" y="276"/>
                        </a:lnTo>
                        <a:lnTo>
                          <a:pt x="362" y="277"/>
                        </a:lnTo>
                        <a:lnTo>
                          <a:pt x="362" y="277"/>
                        </a:lnTo>
                        <a:lnTo>
                          <a:pt x="362" y="276"/>
                        </a:lnTo>
                        <a:lnTo>
                          <a:pt x="362" y="276"/>
                        </a:lnTo>
                        <a:lnTo>
                          <a:pt x="362" y="277"/>
                        </a:lnTo>
                        <a:lnTo>
                          <a:pt x="362" y="276"/>
                        </a:lnTo>
                        <a:lnTo>
                          <a:pt x="362" y="276"/>
                        </a:lnTo>
                        <a:lnTo>
                          <a:pt x="362" y="276"/>
                        </a:lnTo>
                        <a:lnTo>
                          <a:pt x="362" y="277"/>
                        </a:lnTo>
                        <a:lnTo>
                          <a:pt x="362" y="276"/>
                        </a:lnTo>
                        <a:lnTo>
                          <a:pt x="362" y="276"/>
                        </a:lnTo>
                        <a:lnTo>
                          <a:pt x="362" y="276"/>
                        </a:lnTo>
                        <a:lnTo>
                          <a:pt x="362" y="276"/>
                        </a:lnTo>
                        <a:lnTo>
                          <a:pt x="362" y="276"/>
                        </a:lnTo>
                        <a:lnTo>
                          <a:pt x="362" y="276"/>
                        </a:lnTo>
                        <a:lnTo>
                          <a:pt x="362" y="276"/>
                        </a:lnTo>
                        <a:lnTo>
                          <a:pt x="362" y="277"/>
                        </a:lnTo>
                        <a:lnTo>
                          <a:pt x="362" y="276"/>
                        </a:lnTo>
                        <a:lnTo>
                          <a:pt x="362" y="277"/>
                        </a:lnTo>
                        <a:lnTo>
                          <a:pt x="362" y="276"/>
                        </a:lnTo>
                        <a:lnTo>
                          <a:pt x="362" y="276"/>
                        </a:lnTo>
                        <a:lnTo>
                          <a:pt x="362" y="276"/>
                        </a:lnTo>
                        <a:lnTo>
                          <a:pt x="362" y="276"/>
                        </a:lnTo>
                        <a:lnTo>
                          <a:pt x="362" y="277"/>
                        </a:lnTo>
                        <a:lnTo>
                          <a:pt x="362" y="276"/>
                        </a:lnTo>
                        <a:lnTo>
                          <a:pt x="362" y="277"/>
                        </a:lnTo>
                        <a:lnTo>
                          <a:pt x="362" y="276"/>
                        </a:lnTo>
                        <a:lnTo>
                          <a:pt x="362" y="277"/>
                        </a:lnTo>
                        <a:lnTo>
                          <a:pt x="362" y="277"/>
                        </a:lnTo>
                        <a:lnTo>
                          <a:pt x="362" y="276"/>
                        </a:lnTo>
                        <a:lnTo>
                          <a:pt x="362" y="277"/>
                        </a:lnTo>
                        <a:lnTo>
                          <a:pt x="362" y="276"/>
                        </a:lnTo>
                        <a:lnTo>
                          <a:pt x="362" y="276"/>
                        </a:lnTo>
                        <a:lnTo>
                          <a:pt x="362" y="277"/>
                        </a:lnTo>
                        <a:lnTo>
                          <a:pt x="362" y="277"/>
                        </a:lnTo>
                        <a:lnTo>
                          <a:pt x="362" y="276"/>
                        </a:lnTo>
                        <a:lnTo>
                          <a:pt x="362" y="276"/>
                        </a:lnTo>
                        <a:lnTo>
                          <a:pt x="362" y="276"/>
                        </a:lnTo>
                        <a:lnTo>
                          <a:pt x="362" y="276"/>
                        </a:lnTo>
                        <a:lnTo>
                          <a:pt x="362" y="276"/>
                        </a:lnTo>
                        <a:lnTo>
                          <a:pt x="362" y="276"/>
                        </a:lnTo>
                        <a:lnTo>
                          <a:pt x="362" y="277"/>
                        </a:lnTo>
                        <a:lnTo>
                          <a:pt x="362" y="276"/>
                        </a:lnTo>
                        <a:lnTo>
                          <a:pt x="362" y="276"/>
                        </a:lnTo>
                        <a:lnTo>
                          <a:pt x="362" y="277"/>
                        </a:lnTo>
                        <a:lnTo>
                          <a:pt x="362" y="276"/>
                        </a:lnTo>
                        <a:lnTo>
                          <a:pt x="362" y="277"/>
                        </a:lnTo>
                        <a:lnTo>
                          <a:pt x="362" y="277"/>
                        </a:lnTo>
                        <a:lnTo>
                          <a:pt x="362" y="277"/>
                        </a:lnTo>
                        <a:lnTo>
                          <a:pt x="362" y="276"/>
                        </a:lnTo>
                        <a:lnTo>
                          <a:pt x="362" y="277"/>
                        </a:lnTo>
                        <a:lnTo>
                          <a:pt x="362" y="276"/>
                        </a:lnTo>
                        <a:lnTo>
                          <a:pt x="362" y="277"/>
                        </a:lnTo>
                        <a:lnTo>
                          <a:pt x="362" y="277"/>
                        </a:lnTo>
                        <a:lnTo>
                          <a:pt x="362" y="277"/>
                        </a:lnTo>
                        <a:lnTo>
                          <a:pt x="362" y="277"/>
                        </a:lnTo>
                        <a:lnTo>
                          <a:pt x="362" y="277"/>
                        </a:lnTo>
                        <a:lnTo>
                          <a:pt x="362" y="277"/>
                        </a:lnTo>
                        <a:lnTo>
                          <a:pt x="362" y="277"/>
                        </a:lnTo>
                        <a:lnTo>
                          <a:pt x="362" y="276"/>
                        </a:lnTo>
                        <a:lnTo>
                          <a:pt x="362" y="276"/>
                        </a:lnTo>
                        <a:lnTo>
                          <a:pt x="363" y="277"/>
                        </a:lnTo>
                        <a:lnTo>
                          <a:pt x="363" y="277"/>
                        </a:lnTo>
                        <a:lnTo>
                          <a:pt x="363" y="277"/>
                        </a:lnTo>
                        <a:lnTo>
                          <a:pt x="363" y="277"/>
                        </a:lnTo>
                        <a:lnTo>
                          <a:pt x="363" y="277"/>
                        </a:lnTo>
                        <a:lnTo>
                          <a:pt x="363" y="276"/>
                        </a:lnTo>
                        <a:lnTo>
                          <a:pt x="363" y="277"/>
                        </a:lnTo>
                        <a:lnTo>
                          <a:pt x="363" y="277"/>
                        </a:lnTo>
                        <a:lnTo>
                          <a:pt x="363" y="277"/>
                        </a:lnTo>
                        <a:lnTo>
                          <a:pt x="363" y="276"/>
                        </a:lnTo>
                        <a:lnTo>
                          <a:pt x="363" y="277"/>
                        </a:lnTo>
                        <a:lnTo>
                          <a:pt x="363" y="276"/>
                        </a:lnTo>
                        <a:lnTo>
                          <a:pt x="363" y="277"/>
                        </a:lnTo>
                        <a:lnTo>
                          <a:pt x="363" y="277"/>
                        </a:lnTo>
                        <a:lnTo>
                          <a:pt x="363" y="277"/>
                        </a:lnTo>
                        <a:lnTo>
                          <a:pt x="363" y="277"/>
                        </a:lnTo>
                        <a:lnTo>
                          <a:pt x="363" y="277"/>
                        </a:lnTo>
                        <a:lnTo>
                          <a:pt x="363" y="276"/>
                        </a:lnTo>
                        <a:lnTo>
                          <a:pt x="363" y="277"/>
                        </a:lnTo>
                        <a:lnTo>
                          <a:pt x="363" y="276"/>
                        </a:lnTo>
                        <a:lnTo>
                          <a:pt x="363" y="277"/>
                        </a:lnTo>
                        <a:lnTo>
                          <a:pt x="363" y="276"/>
                        </a:lnTo>
                        <a:lnTo>
                          <a:pt x="363" y="277"/>
                        </a:lnTo>
                        <a:lnTo>
                          <a:pt x="363" y="277"/>
                        </a:lnTo>
                        <a:lnTo>
                          <a:pt x="363" y="277"/>
                        </a:lnTo>
                        <a:lnTo>
                          <a:pt x="363" y="277"/>
                        </a:lnTo>
                        <a:lnTo>
                          <a:pt x="363" y="277"/>
                        </a:lnTo>
                        <a:lnTo>
                          <a:pt x="363" y="277"/>
                        </a:lnTo>
                        <a:lnTo>
                          <a:pt x="363" y="277"/>
                        </a:lnTo>
                        <a:lnTo>
                          <a:pt x="363" y="276"/>
                        </a:lnTo>
                        <a:lnTo>
                          <a:pt x="363" y="277"/>
                        </a:lnTo>
                        <a:lnTo>
                          <a:pt x="363" y="276"/>
                        </a:lnTo>
                        <a:lnTo>
                          <a:pt x="363" y="276"/>
                        </a:lnTo>
                        <a:lnTo>
                          <a:pt x="363" y="276"/>
                        </a:lnTo>
                        <a:lnTo>
                          <a:pt x="363" y="276"/>
                        </a:lnTo>
                        <a:lnTo>
                          <a:pt x="363" y="277"/>
                        </a:lnTo>
                        <a:lnTo>
                          <a:pt x="363" y="277"/>
                        </a:lnTo>
                        <a:lnTo>
                          <a:pt x="363" y="277"/>
                        </a:lnTo>
                        <a:lnTo>
                          <a:pt x="363" y="276"/>
                        </a:lnTo>
                        <a:lnTo>
                          <a:pt x="363" y="276"/>
                        </a:lnTo>
                        <a:lnTo>
                          <a:pt x="363" y="277"/>
                        </a:lnTo>
                        <a:lnTo>
                          <a:pt x="363" y="276"/>
                        </a:lnTo>
                        <a:lnTo>
                          <a:pt x="363" y="276"/>
                        </a:lnTo>
                        <a:lnTo>
                          <a:pt x="363" y="277"/>
                        </a:lnTo>
                        <a:lnTo>
                          <a:pt x="363" y="276"/>
                        </a:lnTo>
                        <a:lnTo>
                          <a:pt x="363" y="277"/>
                        </a:lnTo>
                        <a:lnTo>
                          <a:pt x="363" y="276"/>
                        </a:lnTo>
                        <a:lnTo>
                          <a:pt x="363" y="277"/>
                        </a:lnTo>
                        <a:lnTo>
                          <a:pt x="363" y="276"/>
                        </a:lnTo>
                        <a:lnTo>
                          <a:pt x="363" y="276"/>
                        </a:lnTo>
                        <a:lnTo>
                          <a:pt x="363" y="277"/>
                        </a:lnTo>
                        <a:lnTo>
                          <a:pt x="363" y="277"/>
                        </a:lnTo>
                        <a:lnTo>
                          <a:pt x="363" y="277"/>
                        </a:lnTo>
                        <a:lnTo>
                          <a:pt x="363" y="277"/>
                        </a:lnTo>
                        <a:lnTo>
                          <a:pt x="363" y="276"/>
                        </a:lnTo>
                        <a:lnTo>
                          <a:pt x="363" y="277"/>
                        </a:lnTo>
                        <a:lnTo>
                          <a:pt x="363" y="277"/>
                        </a:lnTo>
                        <a:lnTo>
                          <a:pt x="363" y="277"/>
                        </a:lnTo>
                        <a:lnTo>
                          <a:pt x="363" y="277"/>
                        </a:lnTo>
                        <a:lnTo>
                          <a:pt x="363" y="277"/>
                        </a:lnTo>
                        <a:lnTo>
                          <a:pt x="363" y="277"/>
                        </a:lnTo>
                        <a:lnTo>
                          <a:pt x="363" y="276"/>
                        </a:lnTo>
                        <a:lnTo>
                          <a:pt x="363" y="277"/>
                        </a:lnTo>
                        <a:lnTo>
                          <a:pt x="363" y="277"/>
                        </a:lnTo>
                        <a:lnTo>
                          <a:pt x="363" y="277"/>
                        </a:lnTo>
                        <a:lnTo>
                          <a:pt x="363" y="277"/>
                        </a:lnTo>
                        <a:lnTo>
                          <a:pt x="363" y="277"/>
                        </a:lnTo>
                        <a:lnTo>
                          <a:pt x="363" y="276"/>
                        </a:lnTo>
                        <a:lnTo>
                          <a:pt x="363" y="277"/>
                        </a:lnTo>
                        <a:lnTo>
                          <a:pt x="363" y="276"/>
                        </a:lnTo>
                        <a:lnTo>
                          <a:pt x="363" y="277"/>
                        </a:lnTo>
                        <a:lnTo>
                          <a:pt x="363" y="277"/>
                        </a:lnTo>
                        <a:lnTo>
                          <a:pt x="363" y="277"/>
                        </a:lnTo>
                        <a:lnTo>
                          <a:pt x="363" y="277"/>
                        </a:lnTo>
                        <a:lnTo>
                          <a:pt x="363" y="277"/>
                        </a:lnTo>
                        <a:lnTo>
                          <a:pt x="363" y="277"/>
                        </a:lnTo>
                        <a:lnTo>
                          <a:pt x="363" y="277"/>
                        </a:lnTo>
                        <a:lnTo>
                          <a:pt x="363" y="276"/>
                        </a:lnTo>
                        <a:lnTo>
                          <a:pt x="363" y="277"/>
                        </a:lnTo>
                        <a:lnTo>
                          <a:pt x="363" y="277"/>
                        </a:lnTo>
                        <a:lnTo>
                          <a:pt x="363" y="277"/>
                        </a:lnTo>
                        <a:lnTo>
                          <a:pt x="363" y="277"/>
                        </a:lnTo>
                        <a:lnTo>
                          <a:pt x="363" y="277"/>
                        </a:lnTo>
                        <a:lnTo>
                          <a:pt x="363" y="277"/>
                        </a:lnTo>
                        <a:lnTo>
                          <a:pt x="363" y="277"/>
                        </a:lnTo>
                        <a:lnTo>
                          <a:pt x="363" y="277"/>
                        </a:lnTo>
                        <a:lnTo>
                          <a:pt x="363" y="277"/>
                        </a:lnTo>
                        <a:lnTo>
                          <a:pt x="363" y="277"/>
                        </a:lnTo>
                        <a:lnTo>
                          <a:pt x="363" y="277"/>
                        </a:lnTo>
                        <a:lnTo>
                          <a:pt x="363" y="277"/>
                        </a:lnTo>
                        <a:lnTo>
                          <a:pt x="363" y="277"/>
                        </a:lnTo>
                        <a:lnTo>
                          <a:pt x="363" y="277"/>
                        </a:lnTo>
                        <a:lnTo>
                          <a:pt x="363" y="277"/>
                        </a:lnTo>
                        <a:lnTo>
                          <a:pt x="363" y="277"/>
                        </a:lnTo>
                        <a:lnTo>
                          <a:pt x="363" y="277"/>
                        </a:lnTo>
                        <a:lnTo>
                          <a:pt x="363" y="277"/>
                        </a:lnTo>
                        <a:lnTo>
                          <a:pt x="363" y="277"/>
                        </a:lnTo>
                        <a:lnTo>
                          <a:pt x="363"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6"/>
                        </a:lnTo>
                        <a:lnTo>
                          <a:pt x="364" y="277"/>
                        </a:lnTo>
                        <a:lnTo>
                          <a:pt x="364" y="277"/>
                        </a:lnTo>
                        <a:lnTo>
                          <a:pt x="364" y="277"/>
                        </a:lnTo>
                        <a:lnTo>
                          <a:pt x="364" y="277"/>
                        </a:lnTo>
                        <a:lnTo>
                          <a:pt x="364" y="276"/>
                        </a:lnTo>
                        <a:lnTo>
                          <a:pt x="364" y="277"/>
                        </a:lnTo>
                        <a:lnTo>
                          <a:pt x="364" y="277"/>
                        </a:lnTo>
                        <a:lnTo>
                          <a:pt x="364" y="277"/>
                        </a:lnTo>
                        <a:lnTo>
                          <a:pt x="364" y="277"/>
                        </a:lnTo>
                        <a:lnTo>
                          <a:pt x="364" y="277"/>
                        </a:lnTo>
                        <a:lnTo>
                          <a:pt x="364" y="276"/>
                        </a:lnTo>
                        <a:lnTo>
                          <a:pt x="364" y="277"/>
                        </a:lnTo>
                        <a:lnTo>
                          <a:pt x="364" y="276"/>
                        </a:lnTo>
                        <a:lnTo>
                          <a:pt x="364" y="277"/>
                        </a:lnTo>
                        <a:lnTo>
                          <a:pt x="364" y="276"/>
                        </a:lnTo>
                        <a:lnTo>
                          <a:pt x="364" y="277"/>
                        </a:lnTo>
                        <a:lnTo>
                          <a:pt x="364" y="276"/>
                        </a:lnTo>
                        <a:lnTo>
                          <a:pt x="364" y="276"/>
                        </a:lnTo>
                        <a:lnTo>
                          <a:pt x="364" y="277"/>
                        </a:lnTo>
                        <a:lnTo>
                          <a:pt x="364" y="276"/>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6"/>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7"/>
                        </a:lnTo>
                        <a:lnTo>
                          <a:pt x="364" y="276"/>
                        </a:lnTo>
                        <a:lnTo>
                          <a:pt x="364" y="277"/>
                        </a:lnTo>
                        <a:lnTo>
                          <a:pt x="364" y="277"/>
                        </a:lnTo>
                        <a:lnTo>
                          <a:pt x="364" y="277"/>
                        </a:lnTo>
                        <a:lnTo>
                          <a:pt x="364" y="277"/>
                        </a:lnTo>
                        <a:lnTo>
                          <a:pt x="364" y="277"/>
                        </a:lnTo>
                        <a:lnTo>
                          <a:pt x="364" y="277"/>
                        </a:lnTo>
                        <a:lnTo>
                          <a:pt x="364" y="277"/>
                        </a:lnTo>
                        <a:lnTo>
                          <a:pt x="364" y="277"/>
                        </a:lnTo>
                        <a:lnTo>
                          <a:pt x="365" y="277"/>
                        </a:lnTo>
                        <a:lnTo>
                          <a:pt x="365" y="277"/>
                        </a:lnTo>
                        <a:lnTo>
                          <a:pt x="365" y="277"/>
                        </a:lnTo>
                        <a:lnTo>
                          <a:pt x="365" y="277"/>
                        </a:lnTo>
                        <a:lnTo>
                          <a:pt x="365" y="277"/>
                        </a:lnTo>
                        <a:lnTo>
                          <a:pt x="365" y="277"/>
                        </a:lnTo>
                        <a:lnTo>
                          <a:pt x="365" y="276"/>
                        </a:lnTo>
                        <a:lnTo>
                          <a:pt x="365" y="277"/>
                        </a:lnTo>
                        <a:lnTo>
                          <a:pt x="365" y="277"/>
                        </a:lnTo>
                        <a:lnTo>
                          <a:pt x="365" y="277"/>
                        </a:lnTo>
                        <a:lnTo>
                          <a:pt x="365" y="277"/>
                        </a:lnTo>
                        <a:lnTo>
                          <a:pt x="365" y="276"/>
                        </a:lnTo>
                        <a:lnTo>
                          <a:pt x="365" y="277"/>
                        </a:lnTo>
                        <a:lnTo>
                          <a:pt x="365" y="276"/>
                        </a:lnTo>
                        <a:lnTo>
                          <a:pt x="365" y="277"/>
                        </a:lnTo>
                        <a:lnTo>
                          <a:pt x="365" y="276"/>
                        </a:lnTo>
                        <a:lnTo>
                          <a:pt x="365" y="277"/>
                        </a:lnTo>
                        <a:lnTo>
                          <a:pt x="365" y="277"/>
                        </a:lnTo>
                        <a:lnTo>
                          <a:pt x="365" y="276"/>
                        </a:lnTo>
                        <a:lnTo>
                          <a:pt x="365" y="277"/>
                        </a:lnTo>
                        <a:lnTo>
                          <a:pt x="365" y="276"/>
                        </a:lnTo>
                        <a:lnTo>
                          <a:pt x="365" y="276"/>
                        </a:lnTo>
                        <a:lnTo>
                          <a:pt x="365" y="277"/>
                        </a:lnTo>
                        <a:lnTo>
                          <a:pt x="365" y="277"/>
                        </a:lnTo>
                        <a:lnTo>
                          <a:pt x="365" y="277"/>
                        </a:lnTo>
                        <a:lnTo>
                          <a:pt x="365" y="277"/>
                        </a:lnTo>
                        <a:lnTo>
                          <a:pt x="365" y="277"/>
                        </a:lnTo>
                        <a:lnTo>
                          <a:pt x="365" y="277"/>
                        </a:lnTo>
                        <a:lnTo>
                          <a:pt x="365" y="276"/>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6"/>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6"/>
                        </a:lnTo>
                        <a:lnTo>
                          <a:pt x="365" y="277"/>
                        </a:lnTo>
                        <a:lnTo>
                          <a:pt x="365" y="277"/>
                        </a:lnTo>
                        <a:lnTo>
                          <a:pt x="365" y="277"/>
                        </a:lnTo>
                        <a:lnTo>
                          <a:pt x="365" y="277"/>
                        </a:lnTo>
                        <a:lnTo>
                          <a:pt x="365" y="276"/>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5" y="277"/>
                        </a:lnTo>
                        <a:lnTo>
                          <a:pt x="366" y="276"/>
                        </a:lnTo>
                        <a:lnTo>
                          <a:pt x="366" y="277"/>
                        </a:lnTo>
                        <a:lnTo>
                          <a:pt x="366" y="277"/>
                        </a:lnTo>
                        <a:lnTo>
                          <a:pt x="366" y="277"/>
                        </a:lnTo>
                        <a:lnTo>
                          <a:pt x="366" y="276"/>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6"/>
                        </a:lnTo>
                        <a:lnTo>
                          <a:pt x="366" y="277"/>
                        </a:lnTo>
                        <a:lnTo>
                          <a:pt x="366" y="277"/>
                        </a:lnTo>
                        <a:lnTo>
                          <a:pt x="366" y="277"/>
                        </a:lnTo>
                        <a:lnTo>
                          <a:pt x="366" y="277"/>
                        </a:lnTo>
                        <a:lnTo>
                          <a:pt x="366" y="277"/>
                        </a:lnTo>
                        <a:lnTo>
                          <a:pt x="366" y="277"/>
                        </a:lnTo>
                        <a:lnTo>
                          <a:pt x="366" y="277"/>
                        </a:lnTo>
                        <a:lnTo>
                          <a:pt x="366" y="276"/>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6"/>
                        </a:lnTo>
                        <a:lnTo>
                          <a:pt x="366" y="277"/>
                        </a:lnTo>
                        <a:lnTo>
                          <a:pt x="366" y="277"/>
                        </a:lnTo>
                        <a:lnTo>
                          <a:pt x="366" y="277"/>
                        </a:lnTo>
                        <a:lnTo>
                          <a:pt x="366" y="277"/>
                        </a:lnTo>
                        <a:lnTo>
                          <a:pt x="366" y="277"/>
                        </a:lnTo>
                        <a:lnTo>
                          <a:pt x="366" y="277"/>
                        </a:lnTo>
                        <a:lnTo>
                          <a:pt x="366" y="276"/>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6"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7"/>
                        </a:lnTo>
                        <a:lnTo>
                          <a:pt x="367" y="274"/>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35" name="Freeform 148">
                    <a:extLst>
                      <a:ext uri="{FF2B5EF4-FFF2-40B4-BE49-F238E27FC236}">
                        <a16:creationId xmlns:a16="http://schemas.microsoft.com/office/drawing/2014/main" id="{84BA4F44-EB88-4965-B39B-336B715D016D}"/>
                      </a:ext>
                    </a:extLst>
                  </p:cNvPr>
                  <p:cNvSpPr>
                    <a:spLocks/>
                  </p:cNvSpPr>
                  <p:nvPr/>
                </p:nvSpPr>
                <p:spPr bwMode="auto">
                  <a:xfrm>
                    <a:off x="7428427" y="9866720"/>
                    <a:ext cx="3520980" cy="1197727"/>
                  </a:xfrm>
                  <a:custGeom>
                    <a:avLst/>
                    <a:gdLst>
                      <a:gd name="T0" fmla="*/ 6 w 367"/>
                      <a:gd name="T1" fmla="*/ 78 h 277"/>
                      <a:gd name="T2" fmla="*/ 12 w 367"/>
                      <a:gd name="T3" fmla="*/ 180 h 277"/>
                      <a:gd name="T4" fmla="*/ 18 w 367"/>
                      <a:gd name="T5" fmla="*/ 233 h 277"/>
                      <a:gd name="T6" fmla="*/ 23 w 367"/>
                      <a:gd name="T7" fmla="*/ 263 h 277"/>
                      <a:gd name="T8" fmla="*/ 29 w 367"/>
                      <a:gd name="T9" fmla="*/ 270 h 277"/>
                      <a:gd name="T10" fmla="*/ 35 w 367"/>
                      <a:gd name="T11" fmla="*/ 273 h 277"/>
                      <a:gd name="T12" fmla="*/ 40 w 367"/>
                      <a:gd name="T13" fmla="*/ 275 h 277"/>
                      <a:gd name="T14" fmla="*/ 46 w 367"/>
                      <a:gd name="T15" fmla="*/ 276 h 277"/>
                      <a:gd name="T16" fmla="*/ 52 w 367"/>
                      <a:gd name="T17" fmla="*/ 276 h 277"/>
                      <a:gd name="T18" fmla="*/ 58 w 367"/>
                      <a:gd name="T19" fmla="*/ 276 h 277"/>
                      <a:gd name="T20" fmla="*/ 63 w 367"/>
                      <a:gd name="T21" fmla="*/ 145 h 277"/>
                      <a:gd name="T22" fmla="*/ 69 w 367"/>
                      <a:gd name="T23" fmla="*/ 116 h 277"/>
                      <a:gd name="T24" fmla="*/ 75 w 367"/>
                      <a:gd name="T25" fmla="*/ 200 h 277"/>
                      <a:gd name="T26" fmla="*/ 81 w 367"/>
                      <a:gd name="T27" fmla="*/ 248 h 277"/>
                      <a:gd name="T28" fmla="*/ 86 w 367"/>
                      <a:gd name="T29" fmla="*/ 268 h 277"/>
                      <a:gd name="T30" fmla="*/ 92 w 367"/>
                      <a:gd name="T31" fmla="*/ 272 h 277"/>
                      <a:gd name="T32" fmla="*/ 98 w 367"/>
                      <a:gd name="T33" fmla="*/ 274 h 277"/>
                      <a:gd name="T34" fmla="*/ 103 w 367"/>
                      <a:gd name="T35" fmla="*/ 275 h 277"/>
                      <a:gd name="T36" fmla="*/ 109 w 367"/>
                      <a:gd name="T37" fmla="*/ 275 h 277"/>
                      <a:gd name="T38" fmla="*/ 115 w 367"/>
                      <a:gd name="T39" fmla="*/ 276 h 277"/>
                      <a:gd name="T40" fmla="*/ 121 w 367"/>
                      <a:gd name="T41" fmla="*/ 276 h 277"/>
                      <a:gd name="T42" fmla="*/ 126 w 367"/>
                      <a:gd name="T43" fmla="*/ 44 h 277"/>
                      <a:gd name="T44" fmla="*/ 132 w 367"/>
                      <a:gd name="T45" fmla="*/ 161 h 277"/>
                      <a:gd name="T46" fmla="*/ 138 w 367"/>
                      <a:gd name="T47" fmla="*/ 221 h 277"/>
                      <a:gd name="T48" fmla="*/ 144 w 367"/>
                      <a:gd name="T49" fmla="*/ 259 h 277"/>
                      <a:gd name="T50" fmla="*/ 149 w 367"/>
                      <a:gd name="T51" fmla="*/ 270 h 277"/>
                      <a:gd name="T52" fmla="*/ 155 w 367"/>
                      <a:gd name="T53" fmla="*/ 273 h 277"/>
                      <a:gd name="T54" fmla="*/ 161 w 367"/>
                      <a:gd name="T55" fmla="*/ 274 h 277"/>
                      <a:gd name="T56" fmla="*/ 166 w 367"/>
                      <a:gd name="T57" fmla="*/ 275 h 277"/>
                      <a:gd name="T58" fmla="*/ 172 w 367"/>
                      <a:gd name="T59" fmla="*/ 276 h 277"/>
                      <a:gd name="T60" fmla="*/ 178 w 367"/>
                      <a:gd name="T61" fmla="*/ 276 h 277"/>
                      <a:gd name="T62" fmla="*/ 184 w 367"/>
                      <a:gd name="T63" fmla="*/ 276 h 277"/>
                      <a:gd name="T64" fmla="*/ 189 w 367"/>
                      <a:gd name="T65" fmla="*/ 78 h 277"/>
                      <a:gd name="T66" fmla="*/ 195 w 367"/>
                      <a:gd name="T67" fmla="*/ 181 h 277"/>
                      <a:gd name="T68" fmla="*/ 201 w 367"/>
                      <a:gd name="T69" fmla="*/ 236 h 277"/>
                      <a:gd name="T70" fmla="*/ 207 w 367"/>
                      <a:gd name="T71" fmla="*/ 265 h 277"/>
                      <a:gd name="T72" fmla="*/ 212 w 367"/>
                      <a:gd name="T73" fmla="*/ 271 h 277"/>
                      <a:gd name="T74" fmla="*/ 218 w 367"/>
                      <a:gd name="T75" fmla="*/ 274 h 277"/>
                      <a:gd name="T76" fmla="*/ 224 w 367"/>
                      <a:gd name="T77" fmla="*/ 274 h 277"/>
                      <a:gd name="T78" fmla="*/ 230 w 367"/>
                      <a:gd name="T79" fmla="*/ 275 h 277"/>
                      <a:gd name="T80" fmla="*/ 235 w 367"/>
                      <a:gd name="T81" fmla="*/ 276 h 277"/>
                      <a:gd name="T82" fmla="*/ 241 w 367"/>
                      <a:gd name="T83" fmla="*/ 276 h 277"/>
                      <a:gd name="T84" fmla="*/ 247 w 367"/>
                      <a:gd name="T85" fmla="*/ 77 h 277"/>
                      <a:gd name="T86" fmla="*/ 252 w 367"/>
                      <a:gd name="T87" fmla="*/ 120 h 277"/>
                      <a:gd name="T88" fmla="*/ 258 w 367"/>
                      <a:gd name="T89" fmla="*/ 202 h 277"/>
                      <a:gd name="T90" fmla="*/ 264 w 367"/>
                      <a:gd name="T91" fmla="*/ 248 h 277"/>
                      <a:gd name="T92" fmla="*/ 270 w 367"/>
                      <a:gd name="T93" fmla="*/ 267 h 277"/>
                      <a:gd name="T94" fmla="*/ 275 w 367"/>
                      <a:gd name="T95" fmla="*/ 272 h 277"/>
                      <a:gd name="T96" fmla="*/ 281 w 367"/>
                      <a:gd name="T97" fmla="*/ 274 h 277"/>
                      <a:gd name="T98" fmla="*/ 287 w 367"/>
                      <a:gd name="T99" fmla="*/ 275 h 277"/>
                      <a:gd name="T100" fmla="*/ 292 w 367"/>
                      <a:gd name="T101" fmla="*/ 275 h 277"/>
                      <a:gd name="T102" fmla="*/ 298 w 367"/>
                      <a:gd name="T103" fmla="*/ 276 h 277"/>
                      <a:gd name="T104" fmla="*/ 304 w 367"/>
                      <a:gd name="T105" fmla="*/ 276 h 277"/>
                      <a:gd name="T106" fmla="*/ 310 w 367"/>
                      <a:gd name="T107" fmla="*/ 39 h 277"/>
                      <a:gd name="T108" fmla="*/ 315 w 367"/>
                      <a:gd name="T109" fmla="*/ 156 h 277"/>
                      <a:gd name="T110" fmla="*/ 321 w 367"/>
                      <a:gd name="T111" fmla="*/ 222 h 277"/>
                      <a:gd name="T112" fmla="*/ 327 w 367"/>
                      <a:gd name="T113" fmla="*/ 260 h 277"/>
                      <a:gd name="T114" fmla="*/ 333 w 367"/>
                      <a:gd name="T115" fmla="*/ 270 h 277"/>
                      <a:gd name="T116" fmla="*/ 338 w 367"/>
                      <a:gd name="T117" fmla="*/ 273 h 277"/>
                      <a:gd name="T118" fmla="*/ 344 w 367"/>
                      <a:gd name="T119" fmla="*/ 274 h 277"/>
                      <a:gd name="T120" fmla="*/ 350 w 367"/>
                      <a:gd name="T121" fmla="*/ 275 h 277"/>
                      <a:gd name="T122" fmla="*/ 355 w 367"/>
                      <a:gd name="T123" fmla="*/ 276 h 277"/>
                      <a:gd name="T124" fmla="*/ 361 w 367"/>
                      <a:gd name="T125" fmla="*/ 276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67" h="277">
                        <a:moveTo>
                          <a:pt x="0" y="276"/>
                        </a:moveTo>
                        <a:lnTo>
                          <a:pt x="0" y="276"/>
                        </a:lnTo>
                        <a:lnTo>
                          <a:pt x="0" y="273"/>
                        </a:lnTo>
                        <a:lnTo>
                          <a:pt x="0" y="269"/>
                        </a:lnTo>
                        <a:lnTo>
                          <a:pt x="0" y="265"/>
                        </a:lnTo>
                        <a:lnTo>
                          <a:pt x="0" y="264"/>
                        </a:lnTo>
                        <a:lnTo>
                          <a:pt x="0" y="263"/>
                        </a:lnTo>
                        <a:lnTo>
                          <a:pt x="0" y="262"/>
                        </a:lnTo>
                        <a:lnTo>
                          <a:pt x="0" y="261"/>
                        </a:lnTo>
                        <a:lnTo>
                          <a:pt x="0" y="260"/>
                        </a:lnTo>
                        <a:lnTo>
                          <a:pt x="0" y="259"/>
                        </a:lnTo>
                        <a:lnTo>
                          <a:pt x="0" y="257"/>
                        </a:lnTo>
                        <a:lnTo>
                          <a:pt x="0" y="257"/>
                        </a:lnTo>
                        <a:lnTo>
                          <a:pt x="0" y="255"/>
                        </a:lnTo>
                        <a:lnTo>
                          <a:pt x="0" y="254"/>
                        </a:lnTo>
                        <a:lnTo>
                          <a:pt x="0" y="254"/>
                        </a:lnTo>
                        <a:lnTo>
                          <a:pt x="0" y="252"/>
                        </a:lnTo>
                        <a:lnTo>
                          <a:pt x="1" y="251"/>
                        </a:lnTo>
                        <a:lnTo>
                          <a:pt x="1" y="250"/>
                        </a:lnTo>
                        <a:lnTo>
                          <a:pt x="1" y="249"/>
                        </a:lnTo>
                        <a:lnTo>
                          <a:pt x="1" y="248"/>
                        </a:lnTo>
                        <a:lnTo>
                          <a:pt x="1" y="247"/>
                        </a:lnTo>
                        <a:lnTo>
                          <a:pt x="1" y="246"/>
                        </a:lnTo>
                        <a:lnTo>
                          <a:pt x="1" y="245"/>
                        </a:lnTo>
                        <a:lnTo>
                          <a:pt x="1" y="245"/>
                        </a:lnTo>
                        <a:lnTo>
                          <a:pt x="1" y="243"/>
                        </a:lnTo>
                        <a:lnTo>
                          <a:pt x="1" y="242"/>
                        </a:lnTo>
                        <a:lnTo>
                          <a:pt x="1" y="242"/>
                        </a:lnTo>
                        <a:lnTo>
                          <a:pt x="1" y="240"/>
                        </a:lnTo>
                        <a:lnTo>
                          <a:pt x="1" y="240"/>
                        </a:lnTo>
                        <a:lnTo>
                          <a:pt x="1" y="239"/>
                        </a:lnTo>
                        <a:lnTo>
                          <a:pt x="1" y="238"/>
                        </a:lnTo>
                        <a:lnTo>
                          <a:pt x="1" y="237"/>
                        </a:lnTo>
                        <a:lnTo>
                          <a:pt x="1" y="235"/>
                        </a:lnTo>
                        <a:lnTo>
                          <a:pt x="1" y="235"/>
                        </a:lnTo>
                        <a:lnTo>
                          <a:pt x="1" y="233"/>
                        </a:lnTo>
                        <a:lnTo>
                          <a:pt x="1" y="233"/>
                        </a:lnTo>
                        <a:lnTo>
                          <a:pt x="1" y="232"/>
                        </a:lnTo>
                        <a:lnTo>
                          <a:pt x="1" y="231"/>
                        </a:lnTo>
                        <a:lnTo>
                          <a:pt x="1" y="230"/>
                        </a:lnTo>
                        <a:lnTo>
                          <a:pt x="1" y="229"/>
                        </a:lnTo>
                        <a:lnTo>
                          <a:pt x="1" y="227"/>
                        </a:lnTo>
                        <a:lnTo>
                          <a:pt x="1" y="230"/>
                        </a:lnTo>
                        <a:lnTo>
                          <a:pt x="1" y="233"/>
                        </a:lnTo>
                        <a:lnTo>
                          <a:pt x="1" y="236"/>
                        </a:lnTo>
                        <a:lnTo>
                          <a:pt x="1" y="236"/>
                        </a:lnTo>
                        <a:lnTo>
                          <a:pt x="1" y="236"/>
                        </a:lnTo>
                        <a:lnTo>
                          <a:pt x="1" y="236"/>
                        </a:lnTo>
                        <a:lnTo>
                          <a:pt x="1" y="236"/>
                        </a:lnTo>
                        <a:lnTo>
                          <a:pt x="1" y="236"/>
                        </a:lnTo>
                        <a:lnTo>
                          <a:pt x="1" y="236"/>
                        </a:lnTo>
                        <a:lnTo>
                          <a:pt x="1" y="236"/>
                        </a:lnTo>
                        <a:lnTo>
                          <a:pt x="1" y="236"/>
                        </a:lnTo>
                        <a:lnTo>
                          <a:pt x="1" y="236"/>
                        </a:lnTo>
                        <a:lnTo>
                          <a:pt x="1" y="236"/>
                        </a:lnTo>
                        <a:lnTo>
                          <a:pt x="1" y="235"/>
                        </a:lnTo>
                        <a:lnTo>
                          <a:pt x="1" y="236"/>
                        </a:lnTo>
                        <a:lnTo>
                          <a:pt x="1" y="236"/>
                        </a:lnTo>
                        <a:lnTo>
                          <a:pt x="1" y="235"/>
                        </a:lnTo>
                        <a:lnTo>
                          <a:pt x="1" y="235"/>
                        </a:lnTo>
                        <a:lnTo>
                          <a:pt x="1" y="235"/>
                        </a:lnTo>
                        <a:lnTo>
                          <a:pt x="1" y="236"/>
                        </a:lnTo>
                        <a:lnTo>
                          <a:pt x="1" y="236"/>
                        </a:lnTo>
                        <a:lnTo>
                          <a:pt x="1" y="235"/>
                        </a:lnTo>
                        <a:lnTo>
                          <a:pt x="1" y="236"/>
                        </a:lnTo>
                        <a:lnTo>
                          <a:pt x="1" y="235"/>
                        </a:lnTo>
                        <a:lnTo>
                          <a:pt x="1" y="236"/>
                        </a:lnTo>
                        <a:lnTo>
                          <a:pt x="1" y="235"/>
                        </a:lnTo>
                        <a:lnTo>
                          <a:pt x="1" y="235"/>
                        </a:lnTo>
                        <a:lnTo>
                          <a:pt x="1" y="236"/>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5"/>
                        </a:lnTo>
                        <a:lnTo>
                          <a:pt x="1" y="234"/>
                        </a:lnTo>
                        <a:lnTo>
                          <a:pt x="1" y="234"/>
                        </a:lnTo>
                        <a:lnTo>
                          <a:pt x="1" y="234"/>
                        </a:lnTo>
                        <a:lnTo>
                          <a:pt x="1" y="234"/>
                        </a:lnTo>
                        <a:lnTo>
                          <a:pt x="1" y="234"/>
                        </a:lnTo>
                        <a:lnTo>
                          <a:pt x="1" y="234"/>
                        </a:lnTo>
                        <a:lnTo>
                          <a:pt x="1" y="234"/>
                        </a:lnTo>
                        <a:lnTo>
                          <a:pt x="1" y="234"/>
                        </a:lnTo>
                        <a:lnTo>
                          <a:pt x="1" y="234"/>
                        </a:lnTo>
                        <a:lnTo>
                          <a:pt x="1" y="234"/>
                        </a:lnTo>
                        <a:lnTo>
                          <a:pt x="1" y="234"/>
                        </a:lnTo>
                        <a:lnTo>
                          <a:pt x="1" y="234"/>
                        </a:lnTo>
                        <a:lnTo>
                          <a:pt x="1" y="234"/>
                        </a:lnTo>
                        <a:lnTo>
                          <a:pt x="1" y="234"/>
                        </a:lnTo>
                        <a:lnTo>
                          <a:pt x="1" y="234"/>
                        </a:lnTo>
                        <a:lnTo>
                          <a:pt x="1" y="234"/>
                        </a:lnTo>
                        <a:lnTo>
                          <a:pt x="1" y="234"/>
                        </a:lnTo>
                        <a:lnTo>
                          <a:pt x="1" y="234"/>
                        </a:lnTo>
                        <a:lnTo>
                          <a:pt x="1" y="234"/>
                        </a:lnTo>
                        <a:lnTo>
                          <a:pt x="1" y="234"/>
                        </a:lnTo>
                        <a:lnTo>
                          <a:pt x="1" y="233"/>
                        </a:lnTo>
                        <a:lnTo>
                          <a:pt x="1" y="233"/>
                        </a:lnTo>
                        <a:lnTo>
                          <a:pt x="1" y="233"/>
                        </a:lnTo>
                        <a:lnTo>
                          <a:pt x="1" y="233"/>
                        </a:lnTo>
                        <a:lnTo>
                          <a:pt x="2" y="233"/>
                        </a:lnTo>
                        <a:lnTo>
                          <a:pt x="2" y="233"/>
                        </a:lnTo>
                        <a:lnTo>
                          <a:pt x="2" y="233"/>
                        </a:lnTo>
                        <a:lnTo>
                          <a:pt x="2" y="233"/>
                        </a:lnTo>
                        <a:lnTo>
                          <a:pt x="2" y="233"/>
                        </a:lnTo>
                        <a:lnTo>
                          <a:pt x="2" y="233"/>
                        </a:lnTo>
                        <a:lnTo>
                          <a:pt x="2" y="233"/>
                        </a:lnTo>
                        <a:lnTo>
                          <a:pt x="2" y="233"/>
                        </a:lnTo>
                        <a:lnTo>
                          <a:pt x="2" y="233"/>
                        </a:lnTo>
                        <a:lnTo>
                          <a:pt x="2" y="233"/>
                        </a:lnTo>
                        <a:lnTo>
                          <a:pt x="2" y="233"/>
                        </a:lnTo>
                        <a:lnTo>
                          <a:pt x="2" y="233"/>
                        </a:lnTo>
                        <a:lnTo>
                          <a:pt x="2" y="233"/>
                        </a:lnTo>
                        <a:lnTo>
                          <a:pt x="2" y="233"/>
                        </a:lnTo>
                        <a:lnTo>
                          <a:pt x="2" y="233"/>
                        </a:lnTo>
                        <a:lnTo>
                          <a:pt x="2" y="232"/>
                        </a:lnTo>
                        <a:lnTo>
                          <a:pt x="2" y="232"/>
                        </a:lnTo>
                        <a:lnTo>
                          <a:pt x="2" y="232"/>
                        </a:lnTo>
                        <a:lnTo>
                          <a:pt x="2" y="232"/>
                        </a:lnTo>
                        <a:lnTo>
                          <a:pt x="2" y="232"/>
                        </a:lnTo>
                        <a:lnTo>
                          <a:pt x="2" y="232"/>
                        </a:lnTo>
                        <a:lnTo>
                          <a:pt x="2" y="232"/>
                        </a:lnTo>
                        <a:lnTo>
                          <a:pt x="2" y="232"/>
                        </a:lnTo>
                        <a:lnTo>
                          <a:pt x="2" y="232"/>
                        </a:lnTo>
                        <a:lnTo>
                          <a:pt x="2" y="231"/>
                        </a:lnTo>
                        <a:lnTo>
                          <a:pt x="2" y="232"/>
                        </a:lnTo>
                        <a:lnTo>
                          <a:pt x="2" y="231"/>
                        </a:lnTo>
                        <a:lnTo>
                          <a:pt x="2" y="231"/>
                        </a:lnTo>
                        <a:lnTo>
                          <a:pt x="2" y="231"/>
                        </a:lnTo>
                        <a:lnTo>
                          <a:pt x="2" y="231"/>
                        </a:lnTo>
                        <a:lnTo>
                          <a:pt x="2" y="231"/>
                        </a:lnTo>
                        <a:lnTo>
                          <a:pt x="2" y="231"/>
                        </a:lnTo>
                        <a:lnTo>
                          <a:pt x="2" y="231"/>
                        </a:lnTo>
                        <a:lnTo>
                          <a:pt x="2" y="231"/>
                        </a:lnTo>
                        <a:lnTo>
                          <a:pt x="2" y="231"/>
                        </a:lnTo>
                        <a:lnTo>
                          <a:pt x="2" y="231"/>
                        </a:lnTo>
                        <a:lnTo>
                          <a:pt x="2" y="230"/>
                        </a:lnTo>
                        <a:lnTo>
                          <a:pt x="2" y="230"/>
                        </a:lnTo>
                        <a:lnTo>
                          <a:pt x="2" y="230"/>
                        </a:lnTo>
                        <a:lnTo>
                          <a:pt x="2" y="230"/>
                        </a:lnTo>
                        <a:lnTo>
                          <a:pt x="2" y="230"/>
                        </a:lnTo>
                        <a:lnTo>
                          <a:pt x="2" y="230"/>
                        </a:lnTo>
                        <a:lnTo>
                          <a:pt x="2" y="230"/>
                        </a:lnTo>
                        <a:lnTo>
                          <a:pt x="2" y="230"/>
                        </a:lnTo>
                        <a:lnTo>
                          <a:pt x="2" y="230"/>
                        </a:lnTo>
                        <a:lnTo>
                          <a:pt x="2" y="229"/>
                        </a:lnTo>
                        <a:lnTo>
                          <a:pt x="2" y="229"/>
                        </a:lnTo>
                        <a:lnTo>
                          <a:pt x="2" y="229"/>
                        </a:lnTo>
                        <a:lnTo>
                          <a:pt x="2" y="229"/>
                        </a:lnTo>
                        <a:lnTo>
                          <a:pt x="2" y="229"/>
                        </a:lnTo>
                        <a:lnTo>
                          <a:pt x="2" y="229"/>
                        </a:lnTo>
                        <a:lnTo>
                          <a:pt x="2" y="228"/>
                        </a:lnTo>
                        <a:lnTo>
                          <a:pt x="2" y="228"/>
                        </a:lnTo>
                        <a:lnTo>
                          <a:pt x="2" y="228"/>
                        </a:lnTo>
                        <a:lnTo>
                          <a:pt x="2" y="228"/>
                        </a:lnTo>
                        <a:lnTo>
                          <a:pt x="2" y="227"/>
                        </a:lnTo>
                        <a:lnTo>
                          <a:pt x="2" y="227"/>
                        </a:lnTo>
                        <a:lnTo>
                          <a:pt x="2" y="227"/>
                        </a:lnTo>
                        <a:lnTo>
                          <a:pt x="2" y="227"/>
                        </a:lnTo>
                        <a:lnTo>
                          <a:pt x="2" y="226"/>
                        </a:lnTo>
                        <a:lnTo>
                          <a:pt x="2" y="226"/>
                        </a:lnTo>
                        <a:lnTo>
                          <a:pt x="2" y="226"/>
                        </a:lnTo>
                        <a:lnTo>
                          <a:pt x="2" y="226"/>
                        </a:lnTo>
                        <a:lnTo>
                          <a:pt x="2" y="225"/>
                        </a:lnTo>
                        <a:lnTo>
                          <a:pt x="2" y="225"/>
                        </a:lnTo>
                        <a:lnTo>
                          <a:pt x="2" y="225"/>
                        </a:lnTo>
                        <a:lnTo>
                          <a:pt x="2" y="224"/>
                        </a:lnTo>
                        <a:lnTo>
                          <a:pt x="2" y="224"/>
                        </a:lnTo>
                        <a:lnTo>
                          <a:pt x="2" y="223"/>
                        </a:lnTo>
                        <a:lnTo>
                          <a:pt x="2" y="223"/>
                        </a:lnTo>
                        <a:lnTo>
                          <a:pt x="2" y="222"/>
                        </a:lnTo>
                        <a:lnTo>
                          <a:pt x="2" y="222"/>
                        </a:lnTo>
                        <a:lnTo>
                          <a:pt x="2" y="221"/>
                        </a:lnTo>
                        <a:lnTo>
                          <a:pt x="2" y="220"/>
                        </a:lnTo>
                        <a:lnTo>
                          <a:pt x="2" y="219"/>
                        </a:lnTo>
                        <a:lnTo>
                          <a:pt x="2" y="219"/>
                        </a:lnTo>
                        <a:lnTo>
                          <a:pt x="2" y="217"/>
                        </a:lnTo>
                        <a:lnTo>
                          <a:pt x="2" y="216"/>
                        </a:lnTo>
                        <a:lnTo>
                          <a:pt x="2" y="215"/>
                        </a:lnTo>
                        <a:lnTo>
                          <a:pt x="2" y="213"/>
                        </a:lnTo>
                        <a:lnTo>
                          <a:pt x="2" y="211"/>
                        </a:lnTo>
                        <a:lnTo>
                          <a:pt x="2" y="208"/>
                        </a:lnTo>
                        <a:lnTo>
                          <a:pt x="2" y="204"/>
                        </a:lnTo>
                        <a:lnTo>
                          <a:pt x="2" y="198"/>
                        </a:lnTo>
                        <a:lnTo>
                          <a:pt x="2" y="188"/>
                        </a:lnTo>
                        <a:lnTo>
                          <a:pt x="2" y="174"/>
                        </a:lnTo>
                        <a:lnTo>
                          <a:pt x="2" y="159"/>
                        </a:lnTo>
                        <a:lnTo>
                          <a:pt x="2" y="149"/>
                        </a:lnTo>
                        <a:lnTo>
                          <a:pt x="2" y="143"/>
                        </a:lnTo>
                        <a:lnTo>
                          <a:pt x="2" y="140"/>
                        </a:lnTo>
                        <a:lnTo>
                          <a:pt x="2" y="136"/>
                        </a:lnTo>
                        <a:lnTo>
                          <a:pt x="2" y="131"/>
                        </a:lnTo>
                        <a:lnTo>
                          <a:pt x="2" y="125"/>
                        </a:lnTo>
                        <a:lnTo>
                          <a:pt x="2" y="115"/>
                        </a:lnTo>
                        <a:lnTo>
                          <a:pt x="2" y="102"/>
                        </a:lnTo>
                        <a:lnTo>
                          <a:pt x="2" y="88"/>
                        </a:lnTo>
                        <a:lnTo>
                          <a:pt x="2" y="80"/>
                        </a:lnTo>
                        <a:lnTo>
                          <a:pt x="2" y="75"/>
                        </a:lnTo>
                        <a:lnTo>
                          <a:pt x="3" y="73"/>
                        </a:lnTo>
                        <a:lnTo>
                          <a:pt x="3" y="71"/>
                        </a:lnTo>
                        <a:lnTo>
                          <a:pt x="3" y="71"/>
                        </a:lnTo>
                        <a:lnTo>
                          <a:pt x="3" y="70"/>
                        </a:lnTo>
                        <a:lnTo>
                          <a:pt x="3" y="69"/>
                        </a:lnTo>
                        <a:lnTo>
                          <a:pt x="3" y="68"/>
                        </a:lnTo>
                        <a:lnTo>
                          <a:pt x="3" y="67"/>
                        </a:lnTo>
                        <a:lnTo>
                          <a:pt x="3" y="66"/>
                        </a:lnTo>
                        <a:lnTo>
                          <a:pt x="3" y="64"/>
                        </a:lnTo>
                        <a:lnTo>
                          <a:pt x="3" y="62"/>
                        </a:lnTo>
                        <a:lnTo>
                          <a:pt x="3" y="58"/>
                        </a:lnTo>
                        <a:lnTo>
                          <a:pt x="3" y="51"/>
                        </a:lnTo>
                        <a:lnTo>
                          <a:pt x="3" y="40"/>
                        </a:lnTo>
                        <a:lnTo>
                          <a:pt x="3" y="26"/>
                        </a:lnTo>
                        <a:lnTo>
                          <a:pt x="3" y="16"/>
                        </a:lnTo>
                        <a:lnTo>
                          <a:pt x="3" y="10"/>
                        </a:lnTo>
                        <a:lnTo>
                          <a:pt x="3" y="7"/>
                        </a:lnTo>
                        <a:lnTo>
                          <a:pt x="3" y="6"/>
                        </a:lnTo>
                        <a:lnTo>
                          <a:pt x="3" y="6"/>
                        </a:lnTo>
                        <a:lnTo>
                          <a:pt x="3" y="5"/>
                        </a:lnTo>
                        <a:lnTo>
                          <a:pt x="3" y="6"/>
                        </a:lnTo>
                        <a:lnTo>
                          <a:pt x="3" y="6"/>
                        </a:lnTo>
                        <a:lnTo>
                          <a:pt x="3" y="6"/>
                        </a:lnTo>
                        <a:lnTo>
                          <a:pt x="3" y="6"/>
                        </a:lnTo>
                        <a:lnTo>
                          <a:pt x="3" y="7"/>
                        </a:lnTo>
                        <a:lnTo>
                          <a:pt x="3" y="7"/>
                        </a:lnTo>
                        <a:lnTo>
                          <a:pt x="3" y="8"/>
                        </a:lnTo>
                        <a:lnTo>
                          <a:pt x="3" y="8"/>
                        </a:lnTo>
                        <a:lnTo>
                          <a:pt x="3" y="9"/>
                        </a:lnTo>
                        <a:lnTo>
                          <a:pt x="3" y="9"/>
                        </a:lnTo>
                        <a:lnTo>
                          <a:pt x="3" y="9"/>
                        </a:lnTo>
                        <a:lnTo>
                          <a:pt x="3" y="10"/>
                        </a:lnTo>
                        <a:lnTo>
                          <a:pt x="3" y="10"/>
                        </a:lnTo>
                        <a:lnTo>
                          <a:pt x="3" y="11"/>
                        </a:lnTo>
                        <a:lnTo>
                          <a:pt x="3" y="11"/>
                        </a:lnTo>
                        <a:lnTo>
                          <a:pt x="3" y="12"/>
                        </a:lnTo>
                        <a:lnTo>
                          <a:pt x="3" y="12"/>
                        </a:lnTo>
                        <a:lnTo>
                          <a:pt x="3" y="13"/>
                        </a:lnTo>
                        <a:lnTo>
                          <a:pt x="3" y="13"/>
                        </a:lnTo>
                        <a:lnTo>
                          <a:pt x="3" y="13"/>
                        </a:lnTo>
                        <a:lnTo>
                          <a:pt x="3" y="14"/>
                        </a:lnTo>
                        <a:lnTo>
                          <a:pt x="3" y="14"/>
                        </a:lnTo>
                        <a:lnTo>
                          <a:pt x="3" y="14"/>
                        </a:lnTo>
                        <a:lnTo>
                          <a:pt x="3" y="15"/>
                        </a:lnTo>
                        <a:lnTo>
                          <a:pt x="3" y="15"/>
                        </a:lnTo>
                        <a:lnTo>
                          <a:pt x="3" y="16"/>
                        </a:lnTo>
                        <a:lnTo>
                          <a:pt x="3" y="16"/>
                        </a:lnTo>
                        <a:lnTo>
                          <a:pt x="3" y="16"/>
                        </a:lnTo>
                        <a:lnTo>
                          <a:pt x="3" y="16"/>
                        </a:lnTo>
                        <a:lnTo>
                          <a:pt x="3" y="17"/>
                        </a:lnTo>
                        <a:lnTo>
                          <a:pt x="3" y="17"/>
                        </a:lnTo>
                        <a:lnTo>
                          <a:pt x="3" y="17"/>
                        </a:lnTo>
                        <a:lnTo>
                          <a:pt x="3" y="18"/>
                        </a:lnTo>
                        <a:lnTo>
                          <a:pt x="3" y="18"/>
                        </a:lnTo>
                        <a:lnTo>
                          <a:pt x="3" y="18"/>
                        </a:lnTo>
                        <a:lnTo>
                          <a:pt x="3" y="18"/>
                        </a:lnTo>
                        <a:lnTo>
                          <a:pt x="3" y="19"/>
                        </a:lnTo>
                        <a:lnTo>
                          <a:pt x="3" y="19"/>
                        </a:lnTo>
                        <a:lnTo>
                          <a:pt x="3" y="19"/>
                        </a:lnTo>
                        <a:lnTo>
                          <a:pt x="3" y="19"/>
                        </a:lnTo>
                        <a:lnTo>
                          <a:pt x="3" y="20"/>
                        </a:lnTo>
                        <a:lnTo>
                          <a:pt x="3" y="20"/>
                        </a:lnTo>
                        <a:lnTo>
                          <a:pt x="3" y="20"/>
                        </a:lnTo>
                        <a:lnTo>
                          <a:pt x="3" y="20"/>
                        </a:lnTo>
                        <a:lnTo>
                          <a:pt x="3" y="21"/>
                        </a:lnTo>
                        <a:lnTo>
                          <a:pt x="3" y="21"/>
                        </a:lnTo>
                        <a:lnTo>
                          <a:pt x="3" y="21"/>
                        </a:lnTo>
                        <a:lnTo>
                          <a:pt x="3" y="21"/>
                        </a:lnTo>
                        <a:lnTo>
                          <a:pt x="3" y="21"/>
                        </a:lnTo>
                        <a:lnTo>
                          <a:pt x="3" y="22"/>
                        </a:lnTo>
                        <a:lnTo>
                          <a:pt x="3" y="22"/>
                        </a:lnTo>
                        <a:lnTo>
                          <a:pt x="3" y="22"/>
                        </a:lnTo>
                        <a:lnTo>
                          <a:pt x="3" y="22"/>
                        </a:lnTo>
                        <a:lnTo>
                          <a:pt x="3" y="22"/>
                        </a:lnTo>
                        <a:lnTo>
                          <a:pt x="3" y="23"/>
                        </a:lnTo>
                        <a:lnTo>
                          <a:pt x="3" y="23"/>
                        </a:lnTo>
                        <a:lnTo>
                          <a:pt x="3" y="23"/>
                        </a:lnTo>
                        <a:lnTo>
                          <a:pt x="3" y="23"/>
                        </a:lnTo>
                        <a:lnTo>
                          <a:pt x="3" y="23"/>
                        </a:lnTo>
                        <a:lnTo>
                          <a:pt x="3" y="23"/>
                        </a:lnTo>
                        <a:lnTo>
                          <a:pt x="3" y="23"/>
                        </a:lnTo>
                        <a:lnTo>
                          <a:pt x="3" y="24"/>
                        </a:lnTo>
                        <a:lnTo>
                          <a:pt x="3" y="24"/>
                        </a:lnTo>
                        <a:lnTo>
                          <a:pt x="3" y="24"/>
                        </a:lnTo>
                        <a:lnTo>
                          <a:pt x="3" y="24"/>
                        </a:lnTo>
                        <a:lnTo>
                          <a:pt x="3" y="24"/>
                        </a:lnTo>
                        <a:lnTo>
                          <a:pt x="3" y="24"/>
                        </a:lnTo>
                        <a:lnTo>
                          <a:pt x="3" y="24"/>
                        </a:lnTo>
                        <a:lnTo>
                          <a:pt x="3" y="24"/>
                        </a:lnTo>
                        <a:lnTo>
                          <a:pt x="3" y="25"/>
                        </a:lnTo>
                        <a:lnTo>
                          <a:pt x="3" y="25"/>
                        </a:lnTo>
                        <a:lnTo>
                          <a:pt x="3" y="25"/>
                        </a:lnTo>
                        <a:lnTo>
                          <a:pt x="3" y="25"/>
                        </a:lnTo>
                        <a:lnTo>
                          <a:pt x="3" y="25"/>
                        </a:lnTo>
                        <a:lnTo>
                          <a:pt x="3" y="25"/>
                        </a:lnTo>
                        <a:lnTo>
                          <a:pt x="3" y="25"/>
                        </a:lnTo>
                        <a:lnTo>
                          <a:pt x="3" y="26"/>
                        </a:lnTo>
                        <a:lnTo>
                          <a:pt x="3" y="26"/>
                        </a:lnTo>
                        <a:lnTo>
                          <a:pt x="3" y="26"/>
                        </a:lnTo>
                        <a:lnTo>
                          <a:pt x="3" y="26"/>
                        </a:lnTo>
                        <a:lnTo>
                          <a:pt x="3" y="26"/>
                        </a:lnTo>
                        <a:lnTo>
                          <a:pt x="3" y="26"/>
                        </a:lnTo>
                        <a:lnTo>
                          <a:pt x="3" y="26"/>
                        </a:lnTo>
                        <a:lnTo>
                          <a:pt x="3" y="26"/>
                        </a:lnTo>
                        <a:lnTo>
                          <a:pt x="3" y="27"/>
                        </a:lnTo>
                        <a:lnTo>
                          <a:pt x="3" y="27"/>
                        </a:lnTo>
                        <a:lnTo>
                          <a:pt x="3" y="27"/>
                        </a:lnTo>
                        <a:lnTo>
                          <a:pt x="4" y="27"/>
                        </a:lnTo>
                        <a:lnTo>
                          <a:pt x="4" y="27"/>
                        </a:lnTo>
                        <a:lnTo>
                          <a:pt x="4" y="27"/>
                        </a:lnTo>
                        <a:lnTo>
                          <a:pt x="4" y="27"/>
                        </a:lnTo>
                        <a:lnTo>
                          <a:pt x="4" y="28"/>
                        </a:lnTo>
                        <a:lnTo>
                          <a:pt x="4" y="28"/>
                        </a:lnTo>
                        <a:lnTo>
                          <a:pt x="4" y="28"/>
                        </a:lnTo>
                        <a:lnTo>
                          <a:pt x="4" y="28"/>
                        </a:lnTo>
                        <a:lnTo>
                          <a:pt x="4" y="28"/>
                        </a:lnTo>
                        <a:lnTo>
                          <a:pt x="4" y="28"/>
                        </a:lnTo>
                        <a:lnTo>
                          <a:pt x="4" y="29"/>
                        </a:lnTo>
                        <a:lnTo>
                          <a:pt x="4" y="28"/>
                        </a:lnTo>
                        <a:lnTo>
                          <a:pt x="4" y="29"/>
                        </a:lnTo>
                        <a:lnTo>
                          <a:pt x="4" y="29"/>
                        </a:lnTo>
                        <a:lnTo>
                          <a:pt x="4" y="29"/>
                        </a:lnTo>
                        <a:lnTo>
                          <a:pt x="4" y="29"/>
                        </a:lnTo>
                        <a:lnTo>
                          <a:pt x="4" y="29"/>
                        </a:lnTo>
                        <a:lnTo>
                          <a:pt x="4" y="29"/>
                        </a:lnTo>
                        <a:lnTo>
                          <a:pt x="4" y="30"/>
                        </a:lnTo>
                        <a:lnTo>
                          <a:pt x="4" y="30"/>
                        </a:lnTo>
                        <a:lnTo>
                          <a:pt x="4" y="30"/>
                        </a:lnTo>
                        <a:lnTo>
                          <a:pt x="4" y="30"/>
                        </a:lnTo>
                        <a:lnTo>
                          <a:pt x="4" y="30"/>
                        </a:lnTo>
                        <a:lnTo>
                          <a:pt x="4" y="30"/>
                        </a:lnTo>
                        <a:lnTo>
                          <a:pt x="4" y="30"/>
                        </a:lnTo>
                        <a:lnTo>
                          <a:pt x="4" y="31"/>
                        </a:lnTo>
                        <a:lnTo>
                          <a:pt x="4" y="31"/>
                        </a:lnTo>
                        <a:lnTo>
                          <a:pt x="4" y="31"/>
                        </a:lnTo>
                        <a:lnTo>
                          <a:pt x="4" y="31"/>
                        </a:lnTo>
                        <a:lnTo>
                          <a:pt x="4" y="31"/>
                        </a:lnTo>
                        <a:lnTo>
                          <a:pt x="4" y="31"/>
                        </a:lnTo>
                        <a:lnTo>
                          <a:pt x="4" y="31"/>
                        </a:lnTo>
                        <a:lnTo>
                          <a:pt x="4" y="32"/>
                        </a:lnTo>
                        <a:lnTo>
                          <a:pt x="4" y="32"/>
                        </a:lnTo>
                        <a:lnTo>
                          <a:pt x="4" y="32"/>
                        </a:lnTo>
                        <a:lnTo>
                          <a:pt x="4" y="32"/>
                        </a:lnTo>
                        <a:lnTo>
                          <a:pt x="4" y="32"/>
                        </a:lnTo>
                        <a:lnTo>
                          <a:pt x="4" y="33"/>
                        </a:lnTo>
                        <a:lnTo>
                          <a:pt x="4" y="32"/>
                        </a:lnTo>
                        <a:lnTo>
                          <a:pt x="4" y="33"/>
                        </a:lnTo>
                        <a:lnTo>
                          <a:pt x="4" y="33"/>
                        </a:lnTo>
                        <a:lnTo>
                          <a:pt x="4" y="33"/>
                        </a:lnTo>
                        <a:lnTo>
                          <a:pt x="4" y="33"/>
                        </a:lnTo>
                        <a:lnTo>
                          <a:pt x="4" y="33"/>
                        </a:lnTo>
                        <a:lnTo>
                          <a:pt x="4" y="33"/>
                        </a:lnTo>
                        <a:lnTo>
                          <a:pt x="4" y="34"/>
                        </a:lnTo>
                        <a:lnTo>
                          <a:pt x="4" y="34"/>
                        </a:lnTo>
                        <a:lnTo>
                          <a:pt x="4" y="34"/>
                        </a:lnTo>
                        <a:lnTo>
                          <a:pt x="4" y="34"/>
                        </a:lnTo>
                        <a:lnTo>
                          <a:pt x="4" y="34"/>
                        </a:lnTo>
                        <a:lnTo>
                          <a:pt x="4" y="34"/>
                        </a:lnTo>
                        <a:lnTo>
                          <a:pt x="4" y="34"/>
                        </a:lnTo>
                        <a:lnTo>
                          <a:pt x="4" y="35"/>
                        </a:lnTo>
                        <a:lnTo>
                          <a:pt x="4" y="35"/>
                        </a:lnTo>
                        <a:lnTo>
                          <a:pt x="4" y="35"/>
                        </a:lnTo>
                        <a:lnTo>
                          <a:pt x="4" y="35"/>
                        </a:lnTo>
                        <a:lnTo>
                          <a:pt x="4" y="35"/>
                        </a:lnTo>
                        <a:lnTo>
                          <a:pt x="4" y="36"/>
                        </a:lnTo>
                        <a:lnTo>
                          <a:pt x="4" y="36"/>
                        </a:lnTo>
                        <a:lnTo>
                          <a:pt x="4" y="36"/>
                        </a:lnTo>
                        <a:lnTo>
                          <a:pt x="4" y="36"/>
                        </a:lnTo>
                        <a:lnTo>
                          <a:pt x="4" y="36"/>
                        </a:lnTo>
                        <a:lnTo>
                          <a:pt x="4" y="36"/>
                        </a:lnTo>
                        <a:lnTo>
                          <a:pt x="4" y="37"/>
                        </a:lnTo>
                        <a:lnTo>
                          <a:pt x="4" y="37"/>
                        </a:lnTo>
                        <a:lnTo>
                          <a:pt x="4" y="37"/>
                        </a:lnTo>
                        <a:lnTo>
                          <a:pt x="4" y="37"/>
                        </a:lnTo>
                        <a:lnTo>
                          <a:pt x="4" y="37"/>
                        </a:lnTo>
                        <a:lnTo>
                          <a:pt x="4" y="37"/>
                        </a:lnTo>
                        <a:lnTo>
                          <a:pt x="4" y="38"/>
                        </a:lnTo>
                        <a:lnTo>
                          <a:pt x="4" y="38"/>
                        </a:lnTo>
                        <a:lnTo>
                          <a:pt x="4" y="38"/>
                        </a:lnTo>
                        <a:lnTo>
                          <a:pt x="4" y="38"/>
                        </a:lnTo>
                        <a:lnTo>
                          <a:pt x="4" y="38"/>
                        </a:lnTo>
                        <a:lnTo>
                          <a:pt x="4" y="39"/>
                        </a:lnTo>
                        <a:lnTo>
                          <a:pt x="4" y="39"/>
                        </a:lnTo>
                        <a:lnTo>
                          <a:pt x="4" y="39"/>
                        </a:lnTo>
                        <a:lnTo>
                          <a:pt x="4" y="39"/>
                        </a:lnTo>
                        <a:lnTo>
                          <a:pt x="4" y="39"/>
                        </a:lnTo>
                        <a:lnTo>
                          <a:pt x="4" y="39"/>
                        </a:lnTo>
                        <a:lnTo>
                          <a:pt x="4" y="39"/>
                        </a:lnTo>
                        <a:lnTo>
                          <a:pt x="4" y="40"/>
                        </a:lnTo>
                        <a:lnTo>
                          <a:pt x="4" y="40"/>
                        </a:lnTo>
                        <a:lnTo>
                          <a:pt x="4" y="40"/>
                        </a:lnTo>
                        <a:lnTo>
                          <a:pt x="4" y="40"/>
                        </a:lnTo>
                        <a:lnTo>
                          <a:pt x="4" y="40"/>
                        </a:lnTo>
                        <a:lnTo>
                          <a:pt x="4" y="41"/>
                        </a:lnTo>
                        <a:lnTo>
                          <a:pt x="4" y="41"/>
                        </a:lnTo>
                        <a:lnTo>
                          <a:pt x="4" y="41"/>
                        </a:lnTo>
                        <a:lnTo>
                          <a:pt x="4" y="41"/>
                        </a:lnTo>
                        <a:lnTo>
                          <a:pt x="4" y="42"/>
                        </a:lnTo>
                        <a:lnTo>
                          <a:pt x="4" y="42"/>
                        </a:lnTo>
                        <a:lnTo>
                          <a:pt x="4" y="42"/>
                        </a:lnTo>
                        <a:lnTo>
                          <a:pt x="4" y="42"/>
                        </a:lnTo>
                        <a:lnTo>
                          <a:pt x="4" y="42"/>
                        </a:lnTo>
                        <a:lnTo>
                          <a:pt x="4" y="43"/>
                        </a:lnTo>
                        <a:lnTo>
                          <a:pt x="4" y="43"/>
                        </a:lnTo>
                        <a:lnTo>
                          <a:pt x="4" y="43"/>
                        </a:lnTo>
                        <a:lnTo>
                          <a:pt x="5" y="43"/>
                        </a:lnTo>
                        <a:lnTo>
                          <a:pt x="5" y="43"/>
                        </a:lnTo>
                        <a:lnTo>
                          <a:pt x="5" y="43"/>
                        </a:lnTo>
                        <a:lnTo>
                          <a:pt x="5" y="44"/>
                        </a:lnTo>
                        <a:lnTo>
                          <a:pt x="5" y="44"/>
                        </a:lnTo>
                        <a:lnTo>
                          <a:pt x="5" y="44"/>
                        </a:lnTo>
                        <a:lnTo>
                          <a:pt x="5" y="44"/>
                        </a:lnTo>
                        <a:lnTo>
                          <a:pt x="5" y="44"/>
                        </a:lnTo>
                        <a:lnTo>
                          <a:pt x="5" y="45"/>
                        </a:lnTo>
                        <a:lnTo>
                          <a:pt x="5" y="45"/>
                        </a:lnTo>
                        <a:lnTo>
                          <a:pt x="5" y="45"/>
                        </a:lnTo>
                        <a:lnTo>
                          <a:pt x="5" y="45"/>
                        </a:lnTo>
                        <a:lnTo>
                          <a:pt x="5" y="46"/>
                        </a:lnTo>
                        <a:lnTo>
                          <a:pt x="5" y="46"/>
                        </a:lnTo>
                        <a:lnTo>
                          <a:pt x="5" y="46"/>
                        </a:lnTo>
                        <a:lnTo>
                          <a:pt x="5" y="46"/>
                        </a:lnTo>
                        <a:lnTo>
                          <a:pt x="5" y="46"/>
                        </a:lnTo>
                        <a:lnTo>
                          <a:pt x="5" y="46"/>
                        </a:lnTo>
                        <a:lnTo>
                          <a:pt x="5" y="46"/>
                        </a:lnTo>
                        <a:lnTo>
                          <a:pt x="5" y="47"/>
                        </a:lnTo>
                        <a:lnTo>
                          <a:pt x="5" y="47"/>
                        </a:lnTo>
                        <a:lnTo>
                          <a:pt x="5" y="47"/>
                        </a:lnTo>
                        <a:lnTo>
                          <a:pt x="5" y="47"/>
                        </a:lnTo>
                        <a:lnTo>
                          <a:pt x="5" y="48"/>
                        </a:lnTo>
                        <a:lnTo>
                          <a:pt x="5" y="48"/>
                        </a:lnTo>
                        <a:lnTo>
                          <a:pt x="5" y="48"/>
                        </a:lnTo>
                        <a:lnTo>
                          <a:pt x="5" y="48"/>
                        </a:lnTo>
                        <a:lnTo>
                          <a:pt x="5" y="49"/>
                        </a:lnTo>
                        <a:lnTo>
                          <a:pt x="5" y="49"/>
                        </a:lnTo>
                        <a:lnTo>
                          <a:pt x="5" y="49"/>
                        </a:lnTo>
                        <a:lnTo>
                          <a:pt x="5" y="49"/>
                        </a:lnTo>
                        <a:lnTo>
                          <a:pt x="5" y="49"/>
                        </a:lnTo>
                        <a:lnTo>
                          <a:pt x="5" y="50"/>
                        </a:lnTo>
                        <a:lnTo>
                          <a:pt x="5" y="50"/>
                        </a:lnTo>
                        <a:lnTo>
                          <a:pt x="5" y="50"/>
                        </a:lnTo>
                        <a:lnTo>
                          <a:pt x="5" y="50"/>
                        </a:lnTo>
                        <a:lnTo>
                          <a:pt x="5" y="50"/>
                        </a:lnTo>
                        <a:lnTo>
                          <a:pt x="5" y="51"/>
                        </a:lnTo>
                        <a:lnTo>
                          <a:pt x="5" y="51"/>
                        </a:lnTo>
                        <a:lnTo>
                          <a:pt x="5" y="51"/>
                        </a:lnTo>
                        <a:lnTo>
                          <a:pt x="5" y="51"/>
                        </a:lnTo>
                        <a:lnTo>
                          <a:pt x="5" y="51"/>
                        </a:lnTo>
                        <a:lnTo>
                          <a:pt x="5" y="52"/>
                        </a:lnTo>
                        <a:lnTo>
                          <a:pt x="5" y="52"/>
                        </a:lnTo>
                        <a:lnTo>
                          <a:pt x="5" y="52"/>
                        </a:lnTo>
                        <a:lnTo>
                          <a:pt x="5" y="52"/>
                        </a:lnTo>
                        <a:lnTo>
                          <a:pt x="5" y="52"/>
                        </a:lnTo>
                        <a:lnTo>
                          <a:pt x="5" y="52"/>
                        </a:lnTo>
                        <a:lnTo>
                          <a:pt x="5" y="53"/>
                        </a:lnTo>
                        <a:lnTo>
                          <a:pt x="5" y="53"/>
                        </a:lnTo>
                        <a:lnTo>
                          <a:pt x="5" y="53"/>
                        </a:lnTo>
                        <a:lnTo>
                          <a:pt x="5" y="53"/>
                        </a:lnTo>
                        <a:lnTo>
                          <a:pt x="5" y="54"/>
                        </a:lnTo>
                        <a:lnTo>
                          <a:pt x="5" y="54"/>
                        </a:lnTo>
                        <a:lnTo>
                          <a:pt x="5" y="54"/>
                        </a:lnTo>
                        <a:lnTo>
                          <a:pt x="5" y="54"/>
                        </a:lnTo>
                        <a:lnTo>
                          <a:pt x="5" y="55"/>
                        </a:lnTo>
                        <a:lnTo>
                          <a:pt x="5" y="55"/>
                        </a:lnTo>
                        <a:lnTo>
                          <a:pt x="5" y="55"/>
                        </a:lnTo>
                        <a:lnTo>
                          <a:pt x="5" y="55"/>
                        </a:lnTo>
                        <a:lnTo>
                          <a:pt x="5" y="55"/>
                        </a:lnTo>
                        <a:lnTo>
                          <a:pt x="5" y="55"/>
                        </a:lnTo>
                        <a:lnTo>
                          <a:pt x="5" y="56"/>
                        </a:lnTo>
                        <a:lnTo>
                          <a:pt x="5" y="56"/>
                        </a:lnTo>
                        <a:lnTo>
                          <a:pt x="5" y="56"/>
                        </a:lnTo>
                        <a:lnTo>
                          <a:pt x="5" y="56"/>
                        </a:lnTo>
                        <a:lnTo>
                          <a:pt x="5" y="57"/>
                        </a:lnTo>
                        <a:lnTo>
                          <a:pt x="5" y="57"/>
                        </a:lnTo>
                        <a:lnTo>
                          <a:pt x="5" y="57"/>
                        </a:lnTo>
                        <a:lnTo>
                          <a:pt x="5" y="57"/>
                        </a:lnTo>
                        <a:lnTo>
                          <a:pt x="5" y="57"/>
                        </a:lnTo>
                        <a:lnTo>
                          <a:pt x="5" y="57"/>
                        </a:lnTo>
                        <a:lnTo>
                          <a:pt x="5" y="58"/>
                        </a:lnTo>
                        <a:lnTo>
                          <a:pt x="5" y="58"/>
                        </a:lnTo>
                        <a:lnTo>
                          <a:pt x="5" y="58"/>
                        </a:lnTo>
                        <a:lnTo>
                          <a:pt x="5" y="58"/>
                        </a:lnTo>
                        <a:lnTo>
                          <a:pt x="5" y="58"/>
                        </a:lnTo>
                        <a:lnTo>
                          <a:pt x="5" y="59"/>
                        </a:lnTo>
                        <a:lnTo>
                          <a:pt x="5" y="59"/>
                        </a:lnTo>
                        <a:lnTo>
                          <a:pt x="5" y="59"/>
                        </a:lnTo>
                        <a:lnTo>
                          <a:pt x="5" y="60"/>
                        </a:lnTo>
                        <a:lnTo>
                          <a:pt x="5" y="60"/>
                        </a:lnTo>
                        <a:lnTo>
                          <a:pt x="5" y="60"/>
                        </a:lnTo>
                        <a:lnTo>
                          <a:pt x="5" y="60"/>
                        </a:lnTo>
                        <a:lnTo>
                          <a:pt x="5" y="60"/>
                        </a:lnTo>
                        <a:lnTo>
                          <a:pt x="5" y="61"/>
                        </a:lnTo>
                        <a:lnTo>
                          <a:pt x="5" y="61"/>
                        </a:lnTo>
                        <a:lnTo>
                          <a:pt x="5" y="61"/>
                        </a:lnTo>
                        <a:lnTo>
                          <a:pt x="5" y="61"/>
                        </a:lnTo>
                        <a:lnTo>
                          <a:pt x="5" y="62"/>
                        </a:lnTo>
                        <a:lnTo>
                          <a:pt x="5" y="62"/>
                        </a:lnTo>
                        <a:lnTo>
                          <a:pt x="5" y="62"/>
                        </a:lnTo>
                        <a:lnTo>
                          <a:pt x="5" y="62"/>
                        </a:lnTo>
                        <a:lnTo>
                          <a:pt x="5" y="62"/>
                        </a:lnTo>
                        <a:lnTo>
                          <a:pt x="5" y="62"/>
                        </a:lnTo>
                        <a:lnTo>
                          <a:pt x="5" y="63"/>
                        </a:lnTo>
                        <a:lnTo>
                          <a:pt x="5" y="63"/>
                        </a:lnTo>
                        <a:lnTo>
                          <a:pt x="5" y="63"/>
                        </a:lnTo>
                        <a:lnTo>
                          <a:pt x="5" y="63"/>
                        </a:lnTo>
                        <a:lnTo>
                          <a:pt x="5" y="64"/>
                        </a:lnTo>
                        <a:lnTo>
                          <a:pt x="5" y="64"/>
                        </a:lnTo>
                        <a:lnTo>
                          <a:pt x="5" y="64"/>
                        </a:lnTo>
                        <a:lnTo>
                          <a:pt x="5" y="64"/>
                        </a:lnTo>
                        <a:lnTo>
                          <a:pt x="5" y="64"/>
                        </a:lnTo>
                        <a:lnTo>
                          <a:pt x="5" y="65"/>
                        </a:lnTo>
                        <a:lnTo>
                          <a:pt x="5" y="65"/>
                        </a:lnTo>
                        <a:lnTo>
                          <a:pt x="5" y="65"/>
                        </a:lnTo>
                        <a:lnTo>
                          <a:pt x="5" y="66"/>
                        </a:lnTo>
                        <a:lnTo>
                          <a:pt x="6" y="66"/>
                        </a:lnTo>
                        <a:lnTo>
                          <a:pt x="6" y="66"/>
                        </a:lnTo>
                        <a:lnTo>
                          <a:pt x="6" y="66"/>
                        </a:lnTo>
                        <a:lnTo>
                          <a:pt x="6" y="66"/>
                        </a:lnTo>
                        <a:lnTo>
                          <a:pt x="6" y="67"/>
                        </a:lnTo>
                        <a:lnTo>
                          <a:pt x="6" y="67"/>
                        </a:lnTo>
                        <a:lnTo>
                          <a:pt x="6" y="67"/>
                        </a:lnTo>
                        <a:lnTo>
                          <a:pt x="6" y="67"/>
                        </a:lnTo>
                        <a:lnTo>
                          <a:pt x="6" y="67"/>
                        </a:lnTo>
                        <a:lnTo>
                          <a:pt x="6" y="68"/>
                        </a:lnTo>
                        <a:lnTo>
                          <a:pt x="6" y="68"/>
                        </a:lnTo>
                        <a:lnTo>
                          <a:pt x="6" y="68"/>
                        </a:lnTo>
                        <a:lnTo>
                          <a:pt x="6" y="68"/>
                        </a:lnTo>
                        <a:lnTo>
                          <a:pt x="6" y="68"/>
                        </a:lnTo>
                        <a:lnTo>
                          <a:pt x="6" y="69"/>
                        </a:lnTo>
                        <a:lnTo>
                          <a:pt x="6" y="69"/>
                        </a:lnTo>
                        <a:lnTo>
                          <a:pt x="6" y="69"/>
                        </a:lnTo>
                        <a:lnTo>
                          <a:pt x="6" y="69"/>
                        </a:lnTo>
                        <a:lnTo>
                          <a:pt x="6" y="69"/>
                        </a:lnTo>
                        <a:lnTo>
                          <a:pt x="6" y="70"/>
                        </a:lnTo>
                        <a:lnTo>
                          <a:pt x="6" y="70"/>
                        </a:lnTo>
                        <a:lnTo>
                          <a:pt x="6" y="70"/>
                        </a:lnTo>
                        <a:lnTo>
                          <a:pt x="6" y="70"/>
                        </a:lnTo>
                        <a:lnTo>
                          <a:pt x="6" y="71"/>
                        </a:lnTo>
                        <a:lnTo>
                          <a:pt x="6" y="71"/>
                        </a:lnTo>
                        <a:lnTo>
                          <a:pt x="6" y="71"/>
                        </a:lnTo>
                        <a:lnTo>
                          <a:pt x="6" y="71"/>
                        </a:lnTo>
                        <a:lnTo>
                          <a:pt x="6" y="71"/>
                        </a:lnTo>
                        <a:lnTo>
                          <a:pt x="6" y="72"/>
                        </a:lnTo>
                        <a:lnTo>
                          <a:pt x="6" y="72"/>
                        </a:lnTo>
                        <a:lnTo>
                          <a:pt x="6" y="72"/>
                        </a:lnTo>
                        <a:lnTo>
                          <a:pt x="6" y="72"/>
                        </a:lnTo>
                        <a:lnTo>
                          <a:pt x="6" y="72"/>
                        </a:lnTo>
                        <a:lnTo>
                          <a:pt x="6" y="73"/>
                        </a:lnTo>
                        <a:lnTo>
                          <a:pt x="6" y="73"/>
                        </a:lnTo>
                        <a:lnTo>
                          <a:pt x="6" y="73"/>
                        </a:lnTo>
                        <a:lnTo>
                          <a:pt x="6" y="73"/>
                        </a:lnTo>
                        <a:lnTo>
                          <a:pt x="6" y="73"/>
                        </a:lnTo>
                        <a:lnTo>
                          <a:pt x="6" y="74"/>
                        </a:lnTo>
                        <a:lnTo>
                          <a:pt x="6" y="74"/>
                        </a:lnTo>
                        <a:lnTo>
                          <a:pt x="6" y="74"/>
                        </a:lnTo>
                        <a:lnTo>
                          <a:pt x="6" y="74"/>
                        </a:lnTo>
                        <a:lnTo>
                          <a:pt x="6" y="74"/>
                        </a:lnTo>
                        <a:lnTo>
                          <a:pt x="6" y="74"/>
                        </a:lnTo>
                        <a:lnTo>
                          <a:pt x="6" y="75"/>
                        </a:lnTo>
                        <a:lnTo>
                          <a:pt x="6" y="75"/>
                        </a:lnTo>
                        <a:lnTo>
                          <a:pt x="6" y="75"/>
                        </a:lnTo>
                        <a:lnTo>
                          <a:pt x="6" y="75"/>
                        </a:lnTo>
                        <a:lnTo>
                          <a:pt x="6" y="76"/>
                        </a:lnTo>
                        <a:lnTo>
                          <a:pt x="6" y="76"/>
                        </a:lnTo>
                        <a:lnTo>
                          <a:pt x="6" y="76"/>
                        </a:lnTo>
                        <a:lnTo>
                          <a:pt x="6" y="76"/>
                        </a:lnTo>
                        <a:lnTo>
                          <a:pt x="6" y="76"/>
                        </a:lnTo>
                        <a:lnTo>
                          <a:pt x="6" y="76"/>
                        </a:lnTo>
                        <a:lnTo>
                          <a:pt x="6" y="77"/>
                        </a:lnTo>
                        <a:lnTo>
                          <a:pt x="6" y="77"/>
                        </a:lnTo>
                        <a:lnTo>
                          <a:pt x="6" y="77"/>
                        </a:lnTo>
                        <a:lnTo>
                          <a:pt x="6" y="77"/>
                        </a:lnTo>
                        <a:lnTo>
                          <a:pt x="6" y="78"/>
                        </a:lnTo>
                        <a:lnTo>
                          <a:pt x="6" y="78"/>
                        </a:lnTo>
                        <a:lnTo>
                          <a:pt x="6" y="78"/>
                        </a:lnTo>
                        <a:lnTo>
                          <a:pt x="6" y="78"/>
                        </a:lnTo>
                        <a:lnTo>
                          <a:pt x="6" y="78"/>
                        </a:lnTo>
                        <a:lnTo>
                          <a:pt x="6" y="78"/>
                        </a:lnTo>
                        <a:lnTo>
                          <a:pt x="6" y="79"/>
                        </a:lnTo>
                        <a:lnTo>
                          <a:pt x="6" y="79"/>
                        </a:lnTo>
                        <a:lnTo>
                          <a:pt x="6" y="79"/>
                        </a:lnTo>
                        <a:lnTo>
                          <a:pt x="6" y="79"/>
                        </a:lnTo>
                        <a:lnTo>
                          <a:pt x="6" y="80"/>
                        </a:lnTo>
                        <a:lnTo>
                          <a:pt x="6" y="80"/>
                        </a:lnTo>
                        <a:lnTo>
                          <a:pt x="6" y="80"/>
                        </a:lnTo>
                        <a:lnTo>
                          <a:pt x="6" y="80"/>
                        </a:lnTo>
                        <a:lnTo>
                          <a:pt x="6" y="81"/>
                        </a:lnTo>
                        <a:lnTo>
                          <a:pt x="6" y="81"/>
                        </a:lnTo>
                        <a:lnTo>
                          <a:pt x="6" y="81"/>
                        </a:lnTo>
                        <a:lnTo>
                          <a:pt x="6" y="81"/>
                        </a:lnTo>
                        <a:lnTo>
                          <a:pt x="6" y="81"/>
                        </a:lnTo>
                        <a:lnTo>
                          <a:pt x="6" y="82"/>
                        </a:lnTo>
                        <a:lnTo>
                          <a:pt x="6" y="82"/>
                        </a:lnTo>
                        <a:lnTo>
                          <a:pt x="6" y="82"/>
                        </a:lnTo>
                        <a:lnTo>
                          <a:pt x="6" y="82"/>
                        </a:lnTo>
                        <a:lnTo>
                          <a:pt x="6" y="82"/>
                        </a:lnTo>
                        <a:lnTo>
                          <a:pt x="6" y="82"/>
                        </a:lnTo>
                        <a:lnTo>
                          <a:pt x="6" y="83"/>
                        </a:lnTo>
                        <a:lnTo>
                          <a:pt x="6" y="83"/>
                        </a:lnTo>
                        <a:lnTo>
                          <a:pt x="6" y="83"/>
                        </a:lnTo>
                        <a:lnTo>
                          <a:pt x="6" y="83"/>
                        </a:lnTo>
                        <a:lnTo>
                          <a:pt x="6" y="83"/>
                        </a:lnTo>
                        <a:lnTo>
                          <a:pt x="6" y="84"/>
                        </a:lnTo>
                        <a:lnTo>
                          <a:pt x="6" y="84"/>
                        </a:lnTo>
                        <a:lnTo>
                          <a:pt x="6" y="84"/>
                        </a:lnTo>
                        <a:lnTo>
                          <a:pt x="6" y="84"/>
                        </a:lnTo>
                        <a:lnTo>
                          <a:pt x="6" y="85"/>
                        </a:lnTo>
                        <a:lnTo>
                          <a:pt x="6" y="85"/>
                        </a:lnTo>
                        <a:lnTo>
                          <a:pt x="6" y="85"/>
                        </a:lnTo>
                        <a:lnTo>
                          <a:pt x="6" y="85"/>
                        </a:lnTo>
                        <a:lnTo>
                          <a:pt x="6" y="86"/>
                        </a:lnTo>
                        <a:lnTo>
                          <a:pt x="6" y="86"/>
                        </a:lnTo>
                        <a:lnTo>
                          <a:pt x="7" y="86"/>
                        </a:lnTo>
                        <a:lnTo>
                          <a:pt x="7" y="86"/>
                        </a:lnTo>
                        <a:lnTo>
                          <a:pt x="7" y="86"/>
                        </a:lnTo>
                        <a:lnTo>
                          <a:pt x="7" y="86"/>
                        </a:lnTo>
                        <a:lnTo>
                          <a:pt x="7" y="87"/>
                        </a:lnTo>
                        <a:lnTo>
                          <a:pt x="7" y="87"/>
                        </a:lnTo>
                        <a:lnTo>
                          <a:pt x="7" y="87"/>
                        </a:lnTo>
                        <a:lnTo>
                          <a:pt x="7" y="87"/>
                        </a:lnTo>
                        <a:lnTo>
                          <a:pt x="7" y="88"/>
                        </a:lnTo>
                        <a:lnTo>
                          <a:pt x="7" y="87"/>
                        </a:lnTo>
                        <a:lnTo>
                          <a:pt x="7" y="88"/>
                        </a:lnTo>
                        <a:lnTo>
                          <a:pt x="7" y="88"/>
                        </a:lnTo>
                        <a:lnTo>
                          <a:pt x="7" y="88"/>
                        </a:lnTo>
                        <a:lnTo>
                          <a:pt x="7" y="88"/>
                        </a:lnTo>
                        <a:lnTo>
                          <a:pt x="7" y="88"/>
                        </a:lnTo>
                        <a:lnTo>
                          <a:pt x="7" y="89"/>
                        </a:lnTo>
                        <a:lnTo>
                          <a:pt x="7" y="89"/>
                        </a:lnTo>
                        <a:lnTo>
                          <a:pt x="7" y="89"/>
                        </a:lnTo>
                        <a:lnTo>
                          <a:pt x="7" y="89"/>
                        </a:lnTo>
                        <a:lnTo>
                          <a:pt x="7" y="90"/>
                        </a:lnTo>
                        <a:lnTo>
                          <a:pt x="7" y="90"/>
                        </a:lnTo>
                        <a:lnTo>
                          <a:pt x="7" y="90"/>
                        </a:lnTo>
                        <a:lnTo>
                          <a:pt x="7" y="90"/>
                        </a:lnTo>
                        <a:lnTo>
                          <a:pt x="7" y="90"/>
                        </a:lnTo>
                        <a:lnTo>
                          <a:pt x="7" y="90"/>
                        </a:lnTo>
                        <a:lnTo>
                          <a:pt x="7" y="91"/>
                        </a:lnTo>
                        <a:lnTo>
                          <a:pt x="7" y="91"/>
                        </a:lnTo>
                        <a:lnTo>
                          <a:pt x="7" y="91"/>
                        </a:lnTo>
                        <a:lnTo>
                          <a:pt x="7" y="91"/>
                        </a:lnTo>
                        <a:lnTo>
                          <a:pt x="7" y="91"/>
                        </a:lnTo>
                        <a:lnTo>
                          <a:pt x="7" y="91"/>
                        </a:lnTo>
                        <a:lnTo>
                          <a:pt x="7" y="92"/>
                        </a:lnTo>
                        <a:lnTo>
                          <a:pt x="7" y="92"/>
                        </a:lnTo>
                        <a:lnTo>
                          <a:pt x="7" y="92"/>
                        </a:lnTo>
                        <a:lnTo>
                          <a:pt x="7" y="92"/>
                        </a:lnTo>
                        <a:lnTo>
                          <a:pt x="7" y="92"/>
                        </a:lnTo>
                        <a:lnTo>
                          <a:pt x="7" y="93"/>
                        </a:lnTo>
                        <a:lnTo>
                          <a:pt x="7" y="93"/>
                        </a:lnTo>
                        <a:lnTo>
                          <a:pt x="7" y="93"/>
                        </a:lnTo>
                        <a:lnTo>
                          <a:pt x="7" y="93"/>
                        </a:lnTo>
                        <a:lnTo>
                          <a:pt x="7" y="93"/>
                        </a:lnTo>
                        <a:lnTo>
                          <a:pt x="7" y="94"/>
                        </a:lnTo>
                        <a:lnTo>
                          <a:pt x="7" y="94"/>
                        </a:lnTo>
                        <a:lnTo>
                          <a:pt x="7" y="94"/>
                        </a:lnTo>
                        <a:lnTo>
                          <a:pt x="7" y="94"/>
                        </a:lnTo>
                        <a:lnTo>
                          <a:pt x="7" y="94"/>
                        </a:lnTo>
                        <a:lnTo>
                          <a:pt x="7" y="95"/>
                        </a:lnTo>
                        <a:lnTo>
                          <a:pt x="7" y="95"/>
                        </a:lnTo>
                        <a:lnTo>
                          <a:pt x="7" y="95"/>
                        </a:lnTo>
                        <a:lnTo>
                          <a:pt x="7" y="95"/>
                        </a:lnTo>
                        <a:lnTo>
                          <a:pt x="7" y="95"/>
                        </a:lnTo>
                        <a:lnTo>
                          <a:pt x="7" y="96"/>
                        </a:lnTo>
                        <a:lnTo>
                          <a:pt x="7" y="96"/>
                        </a:lnTo>
                        <a:lnTo>
                          <a:pt x="7" y="96"/>
                        </a:lnTo>
                        <a:lnTo>
                          <a:pt x="7" y="96"/>
                        </a:lnTo>
                        <a:lnTo>
                          <a:pt x="7" y="96"/>
                        </a:lnTo>
                        <a:lnTo>
                          <a:pt x="7" y="97"/>
                        </a:lnTo>
                        <a:lnTo>
                          <a:pt x="7" y="97"/>
                        </a:lnTo>
                        <a:lnTo>
                          <a:pt x="7" y="97"/>
                        </a:lnTo>
                        <a:lnTo>
                          <a:pt x="7" y="97"/>
                        </a:lnTo>
                        <a:lnTo>
                          <a:pt x="7" y="97"/>
                        </a:lnTo>
                        <a:lnTo>
                          <a:pt x="7" y="98"/>
                        </a:lnTo>
                        <a:lnTo>
                          <a:pt x="7" y="98"/>
                        </a:lnTo>
                        <a:lnTo>
                          <a:pt x="7" y="98"/>
                        </a:lnTo>
                        <a:lnTo>
                          <a:pt x="7" y="98"/>
                        </a:lnTo>
                        <a:lnTo>
                          <a:pt x="7" y="98"/>
                        </a:lnTo>
                        <a:lnTo>
                          <a:pt x="7" y="99"/>
                        </a:lnTo>
                        <a:lnTo>
                          <a:pt x="7" y="99"/>
                        </a:lnTo>
                        <a:lnTo>
                          <a:pt x="7" y="99"/>
                        </a:lnTo>
                        <a:lnTo>
                          <a:pt x="7" y="99"/>
                        </a:lnTo>
                        <a:lnTo>
                          <a:pt x="7" y="99"/>
                        </a:lnTo>
                        <a:lnTo>
                          <a:pt x="7" y="100"/>
                        </a:lnTo>
                        <a:lnTo>
                          <a:pt x="7" y="100"/>
                        </a:lnTo>
                        <a:lnTo>
                          <a:pt x="7" y="100"/>
                        </a:lnTo>
                        <a:lnTo>
                          <a:pt x="7" y="100"/>
                        </a:lnTo>
                        <a:lnTo>
                          <a:pt x="7" y="100"/>
                        </a:lnTo>
                        <a:lnTo>
                          <a:pt x="7" y="101"/>
                        </a:lnTo>
                        <a:lnTo>
                          <a:pt x="7" y="101"/>
                        </a:lnTo>
                        <a:lnTo>
                          <a:pt x="7" y="101"/>
                        </a:lnTo>
                        <a:lnTo>
                          <a:pt x="7" y="101"/>
                        </a:lnTo>
                        <a:lnTo>
                          <a:pt x="7" y="102"/>
                        </a:lnTo>
                        <a:lnTo>
                          <a:pt x="7" y="102"/>
                        </a:lnTo>
                        <a:lnTo>
                          <a:pt x="7" y="102"/>
                        </a:lnTo>
                        <a:lnTo>
                          <a:pt x="7" y="102"/>
                        </a:lnTo>
                        <a:lnTo>
                          <a:pt x="7" y="102"/>
                        </a:lnTo>
                        <a:lnTo>
                          <a:pt x="7" y="102"/>
                        </a:lnTo>
                        <a:lnTo>
                          <a:pt x="7" y="103"/>
                        </a:lnTo>
                        <a:lnTo>
                          <a:pt x="7" y="103"/>
                        </a:lnTo>
                        <a:lnTo>
                          <a:pt x="7" y="103"/>
                        </a:lnTo>
                        <a:lnTo>
                          <a:pt x="7" y="103"/>
                        </a:lnTo>
                        <a:lnTo>
                          <a:pt x="7" y="104"/>
                        </a:lnTo>
                        <a:lnTo>
                          <a:pt x="7" y="104"/>
                        </a:lnTo>
                        <a:lnTo>
                          <a:pt x="7" y="104"/>
                        </a:lnTo>
                        <a:lnTo>
                          <a:pt x="7" y="104"/>
                        </a:lnTo>
                        <a:lnTo>
                          <a:pt x="7" y="104"/>
                        </a:lnTo>
                        <a:lnTo>
                          <a:pt x="7" y="105"/>
                        </a:lnTo>
                        <a:lnTo>
                          <a:pt x="7" y="105"/>
                        </a:lnTo>
                        <a:lnTo>
                          <a:pt x="7" y="105"/>
                        </a:lnTo>
                        <a:lnTo>
                          <a:pt x="7" y="105"/>
                        </a:lnTo>
                        <a:lnTo>
                          <a:pt x="7" y="105"/>
                        </a:lnTo>
                        <a:lnTo>
                          <a:pt x="7" y="106"/>
                        </a:lnTo>
                        <a:lnTo>
                          <a:pt x="7" y="106"/>
                        </a:lnTo>
                        <a:lnTo>
                          <a:pt x="7" y="106"/>
                        </a:lnTo>
                        <a:lnTo>
                          <a:pt x="7" y="106"/>
                        </a:lnTo>
                        <a:lnTo>
                          <a:pt x="7" y="106"/>
                        </a:lnTo>
                        <a:lnTo>
                          <a:pt x="7" y="107"/>
                        </a:lnTo>
                        <a:lnTo>
                          <a:pt x="7" y="107"/>
                        </a:lnTo>
                        <a:lnTo>
                          <a:pt x="7" y="107"/>
                        </a:lnTo>
                        <a:lnTo>
                          <a:pt x="8" y="107"/>
                        </a:lnTo>
                        <a:lnTo>
                          <a:pt x="8" y="108"/>
                        </a:lnTo>
                        <a:lnTo>
                          <a:pt x="8" y="108"/>
                        </a:lnTo>
                        <a:lnTo>
                          <a:pt x="8" y="108"/>
                        </a:lnTo>
                        <a:lnTo>
                          <a:pt x="8" y="108"/>
                        </a:lnTo>
                        <a:lnTo>
                          <a:pt x="8" y="108"/>
                        </a:lnTo>
                        <a:lnTo>
                          <a:pt x="8" y="109"/>
                        </a:lnTo>
                        <a:lnTo>
                          <a:pt x="8" y="109"/>
                        </a:lnTo>
                        <a:lnTo>
                          <a:pt x="8" y="109"/>
                        </a:lnTo>
                        <a:lnTo>
                          <a:pt x="8" y="109"/>
                        </a:lnTo>
                        <a:lnTo>
                          <a:pt x="8" y="109"/>
                        </a:lnTo>
                        <a:lnTo>
                          <a:pt x="8" y="109"/>
                        </a:lnTo>
                        <a:lnTo>
                          <a:pt x="8" y="110"/>
                        </a:lnTo>
                        <a:lnTo>
                          <a:pt x="8" y="110"/>
                        </a:lnTo>
                        <a:lnTo>
                          <a:pt x="8" y="110"/>
                        </a:lnTo>
                        <a:lnTo>
                          <a:pt x="8" y="110"/>
                        </a:lnTo>
                        <a:lnTo>
                          <a:pt x="8" y="110"/>
                        </a:lnTo>
                        <a:lnTo>
                          <a:pt x="8" y="111"/>
                        </a:lnTo>
                        <a:lnTo>
                          <a:pt x="8" y="111"/>
                        </a:lnTo>
                        <a:lnTo>
                          <a:pt x="8" y="111"/>
                        </a:lnTo>
                        <a:lnTo>
                          <a:pt x="8" y="111"/>
                        </a:lnTo>
                        <a:lnTo>
                          <a:pt x="8" y="112"/>
                        </a:lnTo>
                        <a:lnTo>
                          <a:pt x="8" y="112"/>
                        </a:lnTo>
                        <a:lnTo>
                          <a:pt x="8" y="112"/>
                        </a:lnTo>
                        <a:lnTo>
                          <a:pt x="8" y="112"/>
                        </a:lnTo>
                        <a:lnTo>
                          <a:pt x="8" y="112"/>
                        </a:lnTo>
                        <a:lnTo>
                          <a:pt x="8" y="113"/>
                        </a:lnTo>
                        <a:lnTo>
                          <a:pt x="8" y="113"/>
                        </a:lnTo>
                        <a:lnTo>
                          <a:pt x="8" y="113"/>
                        </a:lnTo>
                        <a:lnTo>
                          <a:pt x="8" y="113"/>
                        </a:lnTo>
                        <a:lnTo>
                          <a:pt x="8" y="113"/>
                        </a:lnTo>
                        <a:lnTo>
                          <a:pt x="8" y="114"/>
                        </a:lnTo>
                        <a:lnTo>
                          <a:pt x="8" y="114"/>
                        </a:lnTo>
                        <a:lnTo>
                          <a:pt x="8" y="114"/>
                        </a:lnTo>
                        <a:lnTo>
                          <a:pt x="8" y="114"/>
                        </a:lnTo>
                        <a:lnTo>
                          <a:pt x="8" y="114"/>
                        </a:lnTo>
                        <a:lnTo>
                          <a:pt x="8" y="115"/>
                        </a:lnTo>
                        <a:lnTo>
                          <a:pt x="8" y="115"/>
                        </a:lnTo>
                        <a:lnTo>
                          <a:pt x="8" y="115"/>
                        </a:lnTo>
                        <a:lnTo>
                          <a:pt x="8" y="115"/>
                        </a:lnTo>
                        <a:lnTo>
                          <a:pt x="8" y="116"/>
                        </a:lnTo>
                        <a:lnTo>
                          <a:pt x="8" y="116"/>
                        </a:lnTo>
                        <a:lnTo>
                          <a:pt x="8" y="116"/>
                        </a:lnTo>
                        <a:lnTo>
                          <a:pt x="8" y="116"/>
                        </a:lnTo>
                        <a:lnTo>
                          <a:pt x="8" y="116"/>
                        </a:lnTo>
                        <a:lnTo>
                          <a:pt x="8" y="117"/>
                        </a:lnTo>
                        <a:lnTo>
                          <a:pt x="8" y="117"/>
                        </a:lnTo>
                        <a:lnTo>
                          <a:pt x="8" y="117"/>
                        </a:lnTo>
                        <a:lnTo>
                          <a:pt x="8" y="117"/>
                        </a:lnTo>
                        <a:lnTo>
                          <a:pt x="8" y="117"/>
                        </a:lnTo>
                        <a:lnTo>
                          <a:pt x="8" y="118"/>
                        </a:lnTo>
                        <a:lnTo>
                          <a:pt x="8" y="118"/>
                        </a:lnTo>
                        <a:lnTo>
                          <a:pt x="8" y="118"/>
                        </a:lnTo>
                        <a:lnTo>
                          <a:pt x="8" y="118"/>
                        </a:lnTo>
                        <a:lnTo>
                          <a:pt x="8" y="118"/>
                        </a:lnTo>
                        <a:lnTo>
                          <a:pt x="8" y="119"/>
                        </a:lnTo>
                        <a:lnTo>
                          <a:pt x="8" y="119"/>
                        </a:lnTo>
                        <a:lnTo>
                          <a:pt x="8" y="119"/>
                        </a:lnTo>
                        <a:lnTo>
                          <a:pt x="8" y="119"/>
                        </a:lnTo>
                        <a:lnTo>
                          <a:pt x="8" y="119"/>
                        </a:lnTo>
                        <a:lnTo>
                          <a:pt x="8" y="120"/>
                        </a:lnTo>
                        <a:lnTo>
                          <a:pt x="8" y="120"/>
                        </a:lnTo>
                        <a:lnTo>
                          <a:pt x="8" y="120"/>
                        </a:lnTo>
                        <a:lnTo>
                          <a:pt x="8" y="120"/>
                        </a:lnTo>
                        <a:lnTo>
                          <a:pt x="8" y="121"/>
                        </a:lnTo>
                        <a:lnTo>
                          <a:pt x="8" y="121"/>
                        </a:lnTo>
                        <a:lnTo>
                          <a:pt x="8" y="121"/>
                        </a:lnTo>
                        <a:lnTo>
                          <a:pt x="8" y="121"/>
                        </a:lnTo>
                        <a:lnTo>
                          <a:pt x="8" y="122"/>
                        </a:lnTo>
                        <a:lnTo>
                          <a:pt x="8" y="121"/>
                        </a:lnTo>
                        <a:lnTo>
                          <a:pt x="8" y="122"/>
                        </a:lnTo>
                        <a:lnTo>
                          <a:pt x="8" y="122"/>
                        </a:lnTo>
                        <a:lnTo>
                          <a:pt x="8" y="122"/>
                        </a:lnTo>
                        <a:lnTo>
                          <a:pt x="8" y="122"/>
                        </a:lnTo>
                        <a:lnTo>
                          <a:pt x="8" y="123"/>
                        </a:lnTo>
                        <a:lnTo>
                          <a:pt x="8" y="123"/>
                        </a:lnTo>
                        <a:lnTo>
                          <a:pt x="8" y="123"/>
                        </a:lnTo>
                        <a:lnTo>
                          <a:pt x="8" y="123"/>
                        </a:lnTo>
                        <a:lnTo>
                          <a:pt x="8" y="123"/>
                        </a:lnTo>
                        <a:lnTo>
                          <a:pt x="8" y="124"/>
                        </a:lnTo>
                        <a:lnTo>
                          <a:pt x="8" y="124"/>
                        </a:lnTo>
                        <a:lnTo>
                          <a:pt x="8" y="124"/>
                        </a:lnTo>
                        <a:lnTo>
                          <a:pt x="8" y="124"/>
                        </a:lnTo>
                        <a:lnTo>
                          <a:pt x="8" y="124"/>
                        </a:lnTo>
                        <a:lnTo>
                          <a:pt x="8" y="125"/>
                        </a:lnTo>
                        <a:lnTo>
                          <a:pt x="8" y="125"/>
                        </a:lnTo>
                        <a:lnTo>
                          <a:pt x="8" y="125"/>
                        </a:lnTo>
                        <a:lnTo>
                          <a:pt x="8" y="125"/>
                        </a:lnTo>
                        <a:lnTo>
                          <a:pt x="8" y="125"/>
                        </a:lnTo>
                        <a:lnTo>
                          <a:pt x="8" y="126"/>
                        </a:lnTo>
                        <a:lnTo>
                          <a:pt x="8" y="126"/>
                        </a:lnTo>
                        <a:lnTo>
                          <a:pt x="8" y="126"/>
                        </a:lnTo>
                        <a:lnTo>
                          <a:pt x="8" y="126"/>
                        </a:lnTo>
                        <a:lnTo>
                          <a:pt x="8" y="126"/>
                        </a:lnTo>
                        <a:lnTo>
                          <a:pt x="8" y="127"/>
                        </a:lnTo>
                        <a:lnTo>
                          <a:pt x="8" y="127"/>
                        </a:lnTo>
                        <a:lnTo>
                          <a:pt x="8" y="127"/>
                        </a:lnTo>
                        <a:lnTo>
                          <a:pt x="8" y="127"/>
                        </a:lnTo>
                        <a:lnTo>
                          <a:pt x="9" y="127"/>
                        </a:lnTo>
                        <a:lnTo>
                          <a:pt x="9" y="128"/>
                        </a:lnTo>
                        <a:lnTo>
                          <a:pt x="9" y="128"/>
                        </a:lnTo>
                        <a:lnTo>
                          <a:pt x="9" y="128"/>
                        </a:lnTo>
                        <a:lnTo>
                          <a:pt x="9" y="128"/>
                        </a:lnTo>
                        <a:lnTo>
                          <a:pt x="9" y="128"/>
                        </a:lnTo>
                        <a:lnTo>
                          <a:pt x="9" y="128"/>
                        </a:lnTo>
                        <a:lnTo>
                          <a:pt x="9" y="128"/>
                        </a:lnTo>
                        <a:lnTo>
                          <a:pt x="9" y="129"/>
                        </a:lnTo>
                        <a:lnTo>
                          <a:pt x="9" y="129"/>
                        </a:lnTo>
                        <a:lnTo>
                          <a:pt x="9" y="129"/>
                        </a:lnTo>
                        <a:lnTo>
                          <a:pt x="9" y="129"/>
                        </a:lnTo>
                        <a:lnTo>
                          <a:pt x="9" y="130"/>
                        </a:lnTo>
                        <a:lnTo>
                          <a:pt x="9" y="130"/>
                        </a:lnTo>
                        <a:lnTo>
                          <a:pt x="9" y="130"/>
                        </a:lnTo>
                        <a:lnTo>
                          <a:pt x="9" y="130"/>
                        </a:lnTo>
                        <a:lnTo>
                          <a:pt x="9" y="131"/>
                        </a:lnTo>
                        <a:lnTo>
                          <a:pt x="9" y="131"/>
                        </a:lnTo>
                        <a:lnTo>
                          <a:pt x="9" y="131"/>
                        </a:lnTo>
                        <a:lnTo>
                          <a:pt x="9" y="131"/>
                        </a:lnTo>
                        <a:lnTo>
                          <a:pt x="9" y="131"/>
                        </a:lnTo>
                        <a:lnTo>
                          <a:pt x="9" y="132"/>
                        </a:lnTo>
                        <a:lnTo>
                          <a:pt x="9" y="132"/>
                        </a:lnTo>
                        <a:lnTo>
                          <a:pt x="9" y="132"/>
                        </a:lnTo>
                        <a:lnTo>
                          <a:pt x="9" y="132"/>
                        </a:lnTo>
                        <a:lnTo>
                          <a:pt x="9" y="133"/>
                        </a:lnTo>
                        <a:lnTo>
                          <a:pt x="9" y="133"/>
                        </a:lnTo>
                        <a:lnTo>
                          <a:pt x="9" y="133"/>
                        </a:lnTo>
                        <a:lnTo>
                          <a:pt x="9" y="133"/>
                        </a:lnTo>
                        <a:lnTo>
                          <a:pt x="9" y="133"/>
                        </a:lnTo>
                        <a:lnTo>
                          <a:pt x="9" y="134"/>
                        </a:lnTo>
                        <a:lnTo>
                          <a:pt x="9" y="133"/>
                        </a:lnTo>
                        <a:lnTo>
                          <a:pt x="9" y="134"/>
                        </a:lnTo>
                        <a:lnTo>
                          <a:pt x="9" y="134"/>
                        </a:lnTo>
                        <a:lnTo>
                          <a:pt x="9" y="134"/>
                        </a:lnTo>
                        <a:lnTo>
                          <a:pt x="9" y="134"/>
                        </a:lnTo>
                        <a:lnTo>
                          <a:pt x="9" y="134"/>
                        </a:lnTo>
                        <a:lnTo>
                          <a:pt x="9" y="135"/>
                        </a:lnTo>
                        <a:lnTo>
                          <a:pt x="9" y="135"/>
                        </a:lnTo>
                        <a:lnTo>
                          <a:pt x="9" y="135"/>
                        </a:lnTo>
                        <a:lnTo>
                          <a:pt x="9" y="135"/>
                        </a:lnTo>
                        <a:lnTo>
                          <a:pt x="9" y="135"/>
                        </a:lnTo>
                        <a:lnTo>
                          <a:pt x="9" y="136"/>
                        </a:lnTo>
                        <a:lnTo>
                          <a:pt x="9" y="136"/>
                        </a:lnTo>
                        <a:lnTo>
                          <a:pt x="9" y="136"/>
                        </a:lnTo>
                        <a:lnTo>
                          <a:pt x="9" y="136"/>
                        </a:lnTo>
                        <a:lnTo>
                          <a:pt x="9" y="136"/>
                        </a:lnTo>
                        <a:lnTo>
                          <a:pt x="9" y="137"/>
                        </a:lnTo>
                        <a:lnTo>
                          <a:pt x="9" y="137"/>
                        </a:lnTo>
                        <a:lnTo>
                          <a:pt x="9" y="137"/>
                        </a:lnTo>
                        <a:lnTo>
                          <a:pt x="9" y="137"/>
                        </a:lnTo>
                        <a:lnTo>
                          <a:pt x="9" y="137"/>
                        </a:lnTo>
                        <a:lnTo>
                          <a:pt x="9" y="138"/>
                        </a:lnTo>
                        <a:lnTo>
                          <a:pt x="9" y="138"/>
                        </a:lnTo>
                        <a:lnTo>
                          <a:pt x="9" y="138"/>
                        </a:lnTo>
                        <a:lnTo>
                          <a:pt x="9" y="138"/>
                        </a:lnTo>
                        <a:lnTo>
                          <a:pt x="9" y="138"/>
                        </a:lnTo>
                        <a:lnTo>
                          <a:pt x="9" y="139"/>
                        </a:lnTo>
                        <a:lnTo>
                          <a:pt x="9" y="139"/>
                        </a:lnTo>
                        <a:lnTo>
                          <a:pt x="9" y="139"/>
                        </a:lnTo>
                        <a:lnTo>
                          <a:pt x="9" y="139"/>
                        </a:lnTo>
                        <a:lnTo>
                          <a:pt x="9" y="139"/>
                        </a:lnTo>
                        <a:lnTo>
                          <a:pt x="9" y="139"/>
                        </a:lnTo>
                        <a:lnTo>
                          <a:pt x="9" y="140"/>
                        </a:lnTo>
                        <a:lnTo>
                          <a:pt x="9" y="140"/>
                        </a:lnTo>
                        <a:lnTo>
                          <a:pt x="9" y="140"/>
                        </a:lnTo>
                        <a:lnTo>
                          <a:pt x="9" y="140"/>
                        </a:lnTo>
                        <a:lnTo>
                          <a:pt x="9" y="141"/>
                        </a:lnTo>
                        <a:lnTo>
                          <a:pt x="9" y="141"/>
                        </a:lnTo>
                        <a:lnTo>
                          <a:pt x="9" y="141"/>
                        </a:lnTo>
                        <a:lnTo>
                          <a:pt x="9" y="141"/>
                        </a:lnTo>
                        <a:lnTo>
                          <a:pt x="9" y="141"/>
                        </a:lnTo>
                        <a:lnTo>
                          <a:pt x="9" y="141"/>
                        </a:lnTo>
                        <a:lnTo>
                          <a:pt x="9" y="141"/>
                        </a:lnTo>
                        <a:lnTo>
                          <a:pt x="9" y="142"/>
                        </a:lnTo>
                        <a:lnTo>
                          <a:pt x="9" y="142"/>
                        </a:lnTo>
                        <a:lnTo>
                          <a:pt x="9" y="142"/>
                        </a:lnTo>
                        <a:lnTo>
                          <a:pt x="9" y="142"/>
                        </a:lnTo>
                        <a:lnTo>
                          <a:pt x="9" y="142"/>
                        </a:lnTo>
                        <a:lnTo>
                          <a:pt x="9" y="143"/>
                        </a:lnTo>
                        <a:lnTo>
                          <a:pt x="9" y="143"/>
                        </a:lnTo>
                        <a:lnTo>
                          <a:pt x="9" y="143"/>
                        </a:lnTo>
                        <a:lnTo>
                          <a:pt x="9" y="143"/>
                        </a:lnTo>
                        <a:lnTo>
                          <a:pt x="9" y="143"/>
                        </a:lnTo>
                        <a:lnTo>
                          <a:pt x="9" y="144"/>
                        </a:lnTo>
                        <a:lnTo>
                          <a:pt x="9" y="144"/>
                        </a:lnTo>
                        <a:lnTo>
                          <a:pt x="9" y="144"/>
                        </a:lnTo>
                        <a:lnTo>
                          <a:pt x="9" y="144"/>
                        </a:lnTo>
                        <a:lnTo>
                          <a:pt x="9" y="145"/>
                        </a:lnTo>
                        <a:lnTo>
                          <a:pt x="9" y="144"/>
                        </a:lnTo>
                        <a:lnTo>
                          <a:pt x="9" y="145"/>
                        </a:lnTo>
                        <a:lnTo>
                          <a:pt x="9" y="145"/>
                        </a:lnTo>
                        <a:lnTo>
                          <a:pt x="9" y="145"/>
                        </a:lnTo>
                        <a:lnTo>
                          <a:pt x="9" y="145"/>
                        </a:lnTo>
                        <a:lnTo>
                          <a:pt x="9" y="145"/>
                        </a:lnTo>
                        <a:lnTo>
                          <a:pt x="9" y="145"/>
                        </a:lnTo>
                        <a:lnTo>
                          <a:pt x="9" y="146"/>
                        </a:lnTo>
                        <a:lnTo>
                          <a:pt x="9" y="146"/>
                        </a:lnTo>
                        <a:lnTo>
                          <a:pt x="9" y="146"/>
                        </a:lnTo>
                        <a:lnTo>
                          <a:pt x="9" y="146"/>
                        </a:lnTo>
                        <a:lnTo>
                          <a:pt x="9" y="146"/>
                        </a:lnTo>
                        <a:lnTo>
                          <a:pt x="9" y="147"/>
                        </a:lnTo>
                        <a:lnTo>
                          <a:pt x="9" y="147"/>
                        </a:lnTo>
                        <a:lnTo>
                          <a:pt x="9" y="147"/>
                        </a:lnTo>
                        <a:lnTo>
                          <a:pt x="9" y="147"/>
                        </a:lnTo>
                        <a:lnTo>
                          <a:pt x="9" y="147"/>
                        </a:lnTo>
                        <a:lnTo>
                          <a:pt x="9" y="148"/>
                        </a:lnTo>
                        <a:lnTo>
                          <a:pt x="9" y="148"/>
                        </a:lnTo>
                        <a:lnTo>
                          <a:pt x="10" y="148"/>
                        </a:lnTo>
                        <a:lnTo>
                          <a:pt x="10" y="148"/>
                        </a:lnTo>
                        <a:lnTo>
                          <a:pt x="10" y="148"/>
                        </a:lnTo>
                        <a:lnTo>
                          <a:pt x="10" y="149"/>
                        </a:lnTo>
                        <a:lnTo>
                          <a:pt x="10" y="149"/>
                        </a:lnTo>
                        <a:lnTo>
                          <a:pt x="10" y="149"/>
                        </a:lnTo>
                        <a:lnTo>
                          <a:pt x="10" y="149"/>
                        </a:lnTo>
                        <a:lnTo>
                          <a:pt x="10" y="149"/>
                        </a:lnTo>
                        <a:lnTo>
                          <a:pt x="10" y="149"/>
                        </a:lnTo>
                        <a:lnTo>
                          <a:pt x="10" y="149"/>
                        </a:lnTo>
                        <a:lnTo>
                          <a:pt x="10" y="150"/>
                        </a:lnTo>
                        <a:lnTo>
                          <a:pt x="10" y="150"/>
                        </a:lnTo>
                        <a:lnTo>
                          <a:pt x="10" y="150"/>
                        </a:lnTo>
                        <a:lnTo>
                          <a:pt x="10" y="150"/>
                        </a:lnTo>
                        <a:lnTo>
                          <a:pt x="10" y="150"/>
                        </a:lnTo>
                        <a:lnTo>
                          <a:pt x="10" y="151"/>
                        </a:lnTo>
                        <a:lnTo>
                          <a:pt x="10" y="150"/>
                        </a:lnTo>
                        <a:lnTo>
                          <a:pt x="10" y="151"/>
                        </a:lnTo>
                        <a:lnTo>
                          <a:pt x="10" y="151"/>
                        </a:lnTo>
                        <a:lnTo>
                          <a:pt x="10" y="151"/>
                        </a:lnTo>
                        <a:lnTo>
                          <a:pt x="10" y="152"/>
                        </a:lnTo>
                        <a:lnTo>
                          <a:pt x="10" y="151"/>
                        </a:lnTo>
                        <a:lnTo>
                          <a:pt x="10" y="152"/>
                        </a:lnTo>
                        <a:lnTo>
                          <a:pt x="10" y="152"/>
                        </a:lnTo>
                        <a:lnTo>
                          <a:pt x="10" y="152"/>
                        </a:lnTo>
                        <a:lnTo>
                          <a:pt x="10" y="152"/>
                        </a:lnTo>
                        <a:lnTo>
                          <a:pt x="10" y="152"/>
                        </a:lnTo>
                        <a:lnTo>
                          <a:pt x="10" y="153"/>
                        </a:lnTo>
                        <a:lnTo>
                          <a:pt x="10" y="153"/>
                        </a:lnTo>
                        <a:lnTo>
                          <a:pt x="10" y="153"/>
                        </a:lnTo>
                        <a:lnTo>
                          <a:pt x="10" y="153"/>
                        </a:lnTo>
                        <a:lnTo>
                          <a:pt x="10" y="153"/>
                        </a:lnTo>
                        <a:lnTo>
                          <a:pt x="10" y="153"/>
                        </a:lnTo>
                        <a:lnTo>
                          <a:pt x="10" y="153"/>
                        </a:lnTo>
                        <a:lnTo>
                          <a:pt x="10" y="153"/>
                        </a:lnTo>
                        <a:lnTo>
                          <a:pt x="10" y="154"/>
                        </a:lnTo>
                        <a:lnTo>
                          <a:pt x="10" y="154"/>
                        </a:lnTo>
                        <a:lnTo>
                          <a:pt x="10" y="154"/>
                        </a:lnTo>
                        <a:lnTo>
                          <a:pt x="10" y="154"/>
                        </a:lnTo>
                        <a:lnTo>
                          <a:pt x="10" y="154"/>
                        </a:lnTo>
                        <a:lnTo>
                          <a:pt x="10" y="155"/>
                        </a:lnTo>
                        <a:lnTo>
                          <a:pt x="10" y="154"/>
                        </a:lnTo>
                        <a:lnTo>
                          <a:pt x="10" y="155"/>
                        </a:lnTo>
                        <a:lnTo>
                          <a:pt x="10" y="155"/>
                        </a:lnTo>
                        <a:lnTo>
                          <a:pt x="10" y="155"/>
                        </a:lnTo>
                        <a:lnTo>
                          <a:pt x="10" y="155"/>
                        </a:lnTo>
                        <a:lnTo>
                          <a:pt x="10" y="155"/>
                        </a:lnTo>
                        <a:lnTo>
                          <a:pt x="10" y="156"/>
                        </a:lnTo>
                        <a:lnTo>
                          <a:pt x="10" y="156"/>
                        </a:lnTo>
                        <a:lnTo>
                          <a:pt x="10" y="156"/>
                        </a:lnTo>
                        <a:lnTo>
                          <a:pt x="10" y="156"/>
                        </a:lnTo>
                        <a:lnTo>
                          <a:pt x="10" y="156"/>
                        </a:lnTo>
                        <a:lnTo>
                          <a:pt x="10" y="156"/>
                        </a:lnTo>
                        <a:lnTo>
                          <a:pt x="10" y="157"/>
                        </a:lnTo>
                        <a:lnTo>
                          <a:pt x="10" y="156"/>
                        </a:lnTo>
                        <a:lnTo>
                          <a:pt x="10" y="157"/>
                        </a:lnTo>
                        <a:lnTo>
                          <a:pt x="10" y="157"/>
                        </a:lnTo>
                        <a:lnTo>
                          <a:pt x="10" y="157"/>
                        </a:lnTo>
                        <a:lnTo>
                          <a:pt x="10" y="157"/>
                        </a:lnTo>
                        <a:lnTo>
                          <a:pt x="10" y="157"/>
                        </a:lnTo>
                        <a:lnTo>
                          <a:pt x="10" y="158"/>
                        </a:lnTo>
                        <a:lnTo>
                          <a:pt x="10" y="158"/>
                        </a:lnTo>
                        <a:lnTo>
                          <a:pt x="10" y="158"/>
                        </a:lnTo>
                        <a:lnTo>
                          <a:pt x="10" y="158"/>
                        </a:lnTo>
                        <a:lnTo>
                          <a:pt x="10" y="158"/>
                        </a:lnTo>
                        <a:lnTo>
                          <a:pt x="10" y="158"/>
                        </a:lnTo>
                        <a:lnTo>
                          <a:pt x="10" y="158"/>
                        </a:lnTo>
                        <a:lnTo>
                          <a:pt x="10" y="158"/>
                        </a:lnTo>
                        <a:lnTo>
                          <a:pt x="10" y="159"/>
                        </a:lnTo>
                        <a:lnTo>
                          <a:pt x="10" y="159"/>
                        </a:lnTo>
                        <a:lnTo>
                          <a:pt x="10" y="159"/>
                        </a:lnTo>
                        <a:lnTo>
                          <a:pt x="10" y="159"/>
                        </a:lnTo>
                        <a:lnTo>
                          <a:pt x="10" y="159"/>
                        </a:lnTo>
                        <a:lnTo>
                          <a:pt x="10" y="159"/>
                        </a:lnTo>
                        <a:lnTo>
                          <a:pt x="10" y="159"/>
                        </a:lnTo>
                        <a:lnTo>
                          <a:pt x="10" y="159"/>
                        </a:lnTo>
                        <a:lnTo>
                          <a:pt x="10" y="160"/>
                        </a:lnTo>
                        <a:lnTo>
                          <a:pt x="10" y="160"/>
                        </a:lnTo>
                        <a:lnTo>
                          <a:pt x="10" y="160"/>
                        </a:lnTo>
                        <a:lnTo>
                          <a:pt x="10" y="160"/>
                        </a:lnTo>
                        <a:lnTo>
                          <a:pt x="10" y="160"/>
                        </a:lnTo>
                        <a:lnTo>
                          <a:pt x="10" y="160"/>
                        </a:lnTo>
                        <a:lnTo>
                          <a:pt x="10" y="161"/>
                        </a:lnTo>
                        <a:lnTo>
                          <a:pt x="10" y="161"/>
                        </a:lnTo>
                        <a:lnTo>
                          <a:pt x="10" y="161"/>
                        </a:lnTo>
                        <a:lnTo>
                          <a:pt x="10" y="161"/>
                        </a:lnTo>
                        <a:lnTo>
                          <a:pt x="10" y="161"/>
                        </a:lnTo>
                        <a:lnTo>
                          <a:pt x="10" y="162"/>
                        </a:lnTo>
                        <a:lnTo>
                          <a:pt x="10" y="162"/>
                        </a:lnTo>
                        <a:lnTo>
                          <a:pt x="10" y="162"/>
                        </a:lnTo>
                        <a:lnTo>
                          <a:pt x="10" y="162"/>
                        </a:lnTo>
                        <a:lnTo>
                          <a:pt x="10" y="162"/>
                        </a:lnTo>
                        <a:lnTo>
                          <a:pt x="10" y="162"/>
                        </a:lnTo>
                        <a:lnTo>
                          <a:pt x="10" y="162"/>
                        </a:lnTo>
                        <a:lnTo>
                          <a:pt x="10" y="162"/>
                        </a:lnTo>
                        <a:lnTo>
                          <a:pt x="10" y="163"/>
                        </a:lnTo>
                        <a:lnTo>
                          <a:pt x="10" y="163"/>
                        </a:lnTo>
                        <a:lnTo>
                          <a:pt x="10" y="163"/>
                        </a:lnTo>
                        <a:lnTo>
                          <a:pt x="11" y="163"/>
                        </a:lnTo>
                        <a:lnTo>
                          <a:pt x="11" y="163"/>
                        </a:lnTo>
                        <a:lnTo>
                          <a:pt x="11" y="163"/>
                        </a:lnTo>
                        <a:lnTo>
                          <a:pt x="11" y="163"/>
                        </a:lnTo>
                        <a:lnTo>
                          <a:pt x="11" y="164"/>
                        </a:lnTo>
                        <a:lnTo>
                          <a:pt x="11" y="164"/>
                        </a:lnTo>
                        <a:lnTo>
                          <a:pt x="11" y="164"/>
                        </a:lnTo>
                        <a:lnTo>
                          <a:pt x="11" y="164"/>
                        </a:lnTo>
                        <a:lnTo>
                          <a:pt x="11" y="164"/>
                        </a:lnTo>
                        <a:lnTo>
                          <a:pt x="11" y="164"/>
                        </a:lnTo>
                        <a:lnTo>
                          <a:pt x="11" y="164"/>
                        </a:lnTo>
                        <a:lnTo>
                          <a:pt x="11" y="165"/>
                        </a:lnTo>
                        <a:lnTo>
                          <a:pt x="11" y="165"/>
                        </a:lnTo>
                        <a:lnTo>
                          <a:pt x="11" y="165"/>
                        </a:lnTo>
                        <a:lnTo>
                          <a:pt x="11" y="165"/>
                        </a:lnTo>
                        <a:lnTo>
                          <a:pt x="11" y="165"/>
                        </a:lnTo>
                        <a:lnTo>
                          <a:pt x="11" y="165"/>
                        </a:lnTo>
                        <a:lnTo>
                          <a:pt x="11" y="165"/>
                        </a:lnTo>
                        <a:lnTo>
                          <a:pt x="11" y="166"/>
                        </a:lnTo>
                        <a:lnTo>
                          <a:pt x="11" y="166"/>
                        </a:lnTo>
                        <a:lnTo>
                          <a:pt x="11" y="166"/>
                        </a:lnTo>
                        <a:lnTo>
                          <a:pt x="11" y="166"/>
                        </a:lnTo>
                        <a:lnTo>
                          <a:pt x="11" y="166"/>
                        </a:lnTo>
                        <a:lnTo>
                          <a:pt x="11" y="166"/>
                        </a:lnTo>
                        <a:lnTo>
                          <a:pt x="11" y="166"/>
                        </a:lnTo>
                        <a:lnTo>
                          <a:pt x="11" y="166"/>
                        </a:lnTo>
                        <a:lnTo>
                          <a:pt x="11" y="167"/>
                        </a:lnTo>
                        <a:lnTo>
                          <a:pt x="11" y="167"/>
                        </a:lnTo>
                        <a:lnTo>
                          <a:pt x="11" y="167"/>
                        </a:lnTo>
                        <a:lnTo>
                          <a:pt x="11" y="167"/>
                        </a:lnTo>
                        <a:lnTo>
                          <a:pt x="11" y="167"/>
                        </a:lnTo>
                        <a:lnTo>
                          <a:pt x="11" y="167"/>
                        </a:lnTo>
                        <a:lnTo>
                          <a:pt x="11" y="168"/>
                        </a:lnTo>
                        <a:lnTo>
                          <a:pt x="11" y="167"/>
                        </a:lnTo>
                        <a:lnTo>
                          <a:pt x="11" y="168"/>
                        </a:lnTo>
                        <a:lnTo>
                          <a:pt x="11" y="168"/>
                        </a:lnTo>
                        <a:lnTo>
                          <a:pt x="11" y="168"/>
                        </a:lnTo>
                        <a:lnTo>
                          <a:pt x="11" y="168"/>
                        </a:lnTo>
                        <a:lnTo>
                          <a:pt x="11" y="168"/>
                        </a:lnTo>
                        <a:lnTo>
                          <a:pt x="11" y="168"/>
                        </a:lnTo>
                        <a:lnTo>
                          <a:pt x="11" y="168"/>
                        </a:lnTo>
                        <a:lnTo>
                          <a:pt x="11" y="168"/>
                        </a:lnTo>
                        <a:lnTo>
                          <a:pt x="11" y="169"/>
                        </a:lnTo>
                        <a:lnTo>
                          <a:pt x="11" y="169"/>
                        </a:lnTo>
                        <a:lnTo>
                          <a:pt x="11" y="169"/>
                        </a:lnTo>
                        <a:lnTo>
                          <a:pt x="11" y="169"/>
                        </a:lnTo>
                        <a:lnTo>
                          <a:pt x="11" y="169"/>
                        </a:lnTo>
                        <a:lnTo>
                          <a:pt x="11" y="169"/>
                        </a:lnTo>
                        <a:lnTo>
                          <a:pt x="11" y="169"/>
                        </a:lnTo>
                        <a:lnTo>
                          <a:pt x="11" y="169"/>
                        </a:lnTo>
                        <a:lnTo>
                          <a:pt x="11" y="170"/>
                        </a:lnTo>
                        <a:lnTo>
                          <a:pt x="11" y="170"/>
                        </a:lnTo>
                        <a:lnTo>
                          <a:pt x="11" y="170"/>
                        </a:lnTo>
                        <a:lnTo>
                          <a:pt x="11" y="170"/>
                        </a:lnTo>
                        <a:lnTo>
                          <a:pt x="11" y="170"/>
                        </a:lnTo>
                        <a:lnTo>
                          <a:pt x="11" y="170"/>
                        </a:lnTo>
                        <a:lnTo>
                          <a:pt x="11" y="170"/>
                        </a:lnTo>
                        <a:lnTo>
                          <a:pt x="11" y="170"/>
                        </a:lnTo>
                        <a:lnTo>
                          <a:pt x="11" y="171"/>
                        </a:lnTo>
                        <a:lnTo>
                          <a:pt x="11" y="171"/>
                        </a:lnTo>
                        <a:lnTo>
                          <a:pt x="11" y="171"/>
                        </a:lnTo>
                        <a:lnTo>
                          <a:pt x="11" y="171"/>
                        </a:lnTo>
                        <a:lnTo>
                          <a:pt x="11" y="171"/>
                        </a:lnTo>
                        <a:lnTo>
                          <a:pt x="11" y="171"/>
                        </a:lnTo>
                        <a:lnTo>
                          <a:pt x="11" y="171"/>
                        </a:lnTo>
                        <a:lnTo>
                          <a:pt x="11" y="172"/>
                        </a:lnTo>
                        <a:lnTo>
                          <a:pt x="11" y="171"/>
                        </a:lnTo>
                        <a:lnTo>
                          <a:pt x="11" y="172"/>
                        </a:lnTo>
                        <a:lnTo>
                          <a:pt x="11" y="172"/>
                        </a:lnTo>
                        <a:lnTo>
                          <a:pt x="11" y="172"/>
                        </a:lnTo>
                        <a:lnTo>
                          <a:pt x="11" y="172"/>
                        </a:lnTo>
                        <a:lnTo>
                          <a:pt x="11" y="172"/>
                        </a:lnTo>
                        <a:lnTo>
                          <a:pt x="11" y="173"/>
                        </a:lnTo>
                        <a:lnTo>
                          <a:pt x="11" y="172"/>
                        </a:lnTo>
                        <a:lnTo>
                          <a:pt x="11" y="173"/>
                        </a:lnTo>
                        <a:lnTo>
                          <a:pt x="11" y="173"/>
                        </a:lnTo>
                        <a:lnTo>
                          <a:pt x="11" y="173"/>
                        </a:lnTo>
                        <a:lnTo>
                          <a:pt x="11" y="173"/>
                        </a:lnTo>
                        <a:lnTo>
                          <a:pt x="11" y="173"/>
                        </a:lnTo>
                        <a:lnTo>
                          <a:pt x="11" y="173"/>
                        </a:lnTo>
                        <a:lnTo>
                          <a:pt x="11" y="173"/>
                        </a:lnTo>
                        <a:lnTo>
                          <a:pt x="11" y="173"/>
                        </a:lnTo>
                        <a:lnTo>
                          <a:pt x="11" y="174"/>
                        </a:lnTo>
                        <a:lnTo>
                          <a:pt x="11" y="174"/>
                        </a:lnTo>
                        <a:lnTo>
                          <a:pt x="11" y="174"/>
                        </a:lnTo>
                        <a:lnTo>
                          <a:pt x="11" y="174"/>
                        </a:lnTo>
                        <a:lnTo>
                          <a:pt x="11" y="174"/>
                        </a:lnTo>
                        <a:lnTo>
                          <a:pt x="11" y="174"/>
                        </a:lnTo>
                        <a:lnTo>
                          <a:pt x="11" y="174"/>
                        </a:lnTo>
                        <a:lnTo>
                          <a:pt x="11" y="174"/>
                        </a:lnTo>
                        <a:lnTo>
                          <a:pt x="11" y="175"/>
                        </a:lnTo>
                        <a:lnTo>
                          <a:pt x="11" y="175"/>
                        </a:lnTo>
                        <a:lnTo>
                          <a:pt x="11" y="175"/>
                        </a:lnTo>
                        <a:lnTo>
                          <a:pt x="11" y="175"/>
                        </a:lnTo>
                        <a:lnTo>
                          <a:pt x="11" y="175"/>
                        </a:lnTo>
                        <a:lnTo>
                          <a:pt x="11" y="175"/>
                        </a:lnTo>
                        <a:lnTo>
                          <a:pt x="11" y="175"/>
                        </a:lnTo>
                        <a:lnTo>
                          <a:pt x="11" y="175"/>
                        </a:lnTo>
                        <a:lnTo>
                          <a:pt x="12" y="175"/>
                        </a:lnTo>
                        <a:lnTo>
                          <a:pt x="12" y="176"/>
                        </a:lnTo>
                        <a:lnTo>
                          <a:pt x="12" y="176"/>
                        </a:lnTo>
                        <a:lnTo>
                          <a:pt x="12" y="176"/>
                        </a:lnTo>
                        <a:lnTo>
                          <a:pt x="12" y="176"/>
                        </a:lnTo>
                        <a:lnTo>
                          <a:pt x="12" y="176"/>
                        </a:lnTo>
                        <a:lnTo>
                          <a:pt x="12" y="176"/>
                        </a:lnTo>
                        <a:lnTo>
                          <a:pt x="12" y="176"/>
                        </a:lnTo>
                        <a:lnTo>
                          <a:pt x="12" y="176"/>
                        </a:lnTo>
                        <a:lnTo>
                          <a:pt x="12" y="176"/>
                        </a:lnTo>
                        <a:lnTo>
                          <a:pt x="12" y="177"/>
                        </a:lnTo>
                        <a:lnTo>
                          <a:pt x="12" y="177"/>
                        </a:lnTo>
                        <a:lnTo>
                          <a:pt x="12" y="177"/>
                        </a:lnTo>
                        <a:lnTo>
                          <a:pt x="12" y="177"/>
                        </a:lnTo>
                        <a:lnTo>
                          <a:pt x="12" y="177"/>
                        </a:lnTo>
                        <a:lnTo>
                          <a:pt x="12" y="177"/>
                        </a:lnTo>
                        <a:lnTo>
                          <a:pt x="12" y="177"/>
                        </a:lnTo>
                        <a:lnTo>
                          <a:pt x="12" y="177"/>
                        </a:lnTo>
                        <a:lnTo>
                          <a:pt x="12" y="177"/>
                        </a:lnTo>
                        <a:lnTo>
                          <a:pt x="12" y="178"/>
                        </a:lnTo>
                        <a:lnTo>
                          <a:pt x="12" y="178"/>
                        </a:lnTo>
                        <a:lnTo>
                          <a:pt x="12" y="178"/>
                        </a:lnTo>
                        <a:lnTo>
                          <a:pt x="12" y="178"/>
                        </a:lnTo>
                        <a:lnTo>
                          <a:pt x="12" y="178"/>
                        </a:lnTo>
                        <a:lnTo>
                          <a:pt x="12" y="178"/>
                        </a:lnTo>
                        <a:lnTo>
                          <a:pt x="12" y="178"/>
                        </a:lnTo>
                        <a:lnTo>
                          <a:pt x="12" y="178"/>
                        </a:lnTo>
                        <a:lnTo>
                          <a:pt x="12" y="178"/>
                        </a:lnTo>
                        <a:lnTo>
                          <a:pt x="12" y="178"/>
                        </a:lnTo>
                        <a:lnTo>
                          <a:pt x="12" y="179"/>
                        </a:lnTo>
                        <a:lnTo>
                          <a:pt x="12" y="179"/>
                        </a:lnTo>
                        <a:lnTo>
                          <a:pt x="12" y="179"/>
                        </a:lnTo>
                        <a:lnTo>
                          <a:pt x="12" y="179"/>
                        </a:lnTo>
                        <a:lnTo>
                          <a:pt x="12" y="179"/>
                        </a:lnTo>
                        <a:lnTo>
                          <a:pt x="12" y="179"/>
                        </a:lnTo>
                        <a:lnTo>
                          <a:pt x="12" y="180"/>
                        </a:lnTo>
                        <a:lnTo>
                          <a:pt x="12" y="179"/>
                        </a:lnTo>
                        <a:lnTo>
                          <a:pt x="12" y="180"/>
                        </a:lnTo>
                        <a:lnTo>
                          <a:pt x="12" y="180"/>
                        </a:lnTo>
                        <a:lnTo>
                          <a:pt x="12" y="180"/>
                        </a:lnTo>
                        <a:lnTo>
                          <a:pt x="12" y="180"/>
                        </a:lnTo>
                        <a:lnTo>
                          <a:pt x="12" y="180"/>
                        </a:lnTo>
                        <a:lnTo>
                          <a:pt x="12" y="180"/>
                        </a:lnTo>
                        <a:lnTo>
                          <a:pt x="12" y="180"/>
                        </a:lnTo>
                        <a:lnTo>
                          <a:pt x="12" y="180"/>
                        </a:lnTo>
                        <a:lnTo>
                          <a:pt x="12" y="180"/>
                        </a:lnTo>
                        <a:lnTo>
                          <a:pt x="12" y="181"/>
                        </a:lnTo>
                        <a:lnTo>
                          <a:pt x="12" y="181"/>
                        </a:lnTo>
                        <a:lnTo>
                          <a:pt x="12" y="181"/>
                        </a:lnTo>
                        <a:lnTo>
                          <a:pt x="12" y="181"/>
                        </a:lnTo>
                        <a:lnTo>
                          <a:pt x="12" y="181"/>
                        </a:lnTo>
                        <a:lnTo>
                          <a:pt x="12" y="181"/>
                        </a:lnTo>
                        <a:lnTo>
                          <a:pt x="12" y="181"/>
                        </a:lnTo>
                        <a:lnTo>
                          <a:pt x="12" y="181"/>
                        </a:lnTo>
                        <a:lnTo>
                          <a:pt x="12" y="181"/>
                        </a:lnTo>
                        <a:lnTo>
                          <a:pt x="12" y="181"/>
                        </a:lnTo>
                        <a:lnTo>
                          <a:pt x="12" y="181"/>
                        </a:lnTo>
                        <a:lnTo>
                          <a:pt x="12" y="182"/>
                        </a:lnTo>
                        <a:lnTo>
                          <a:pt x="12" y="182"/>
                        </a:lnTo>
                        <a:lnTo>
                          <a:pt x="12" y="182"/>
                        </a:lnTo>
                        <a:lnTo>
                          <a:pt x="12" y="182"/>
                        </a:lnTo>
                        <a:lnTo>
                          <a:pt x="12" y="182"/>
                        </a:lnTo>
                        <a:lnTo>
                          <a:pt x="12" y="182"/>
                        </a:lnTo>
                        <a:lnTo>
                          <a:pt x="12" y="182"/>
                        </a:lnTo>
                        <a:lnTo>
                          <a:pt x="12" y="183"/>
                        </a:lnTo>
                        <a:lnTo>
                          <a:pt x="12" y="183"/>
                        </a:lnTo>
                        <a:lnTo>
                          <a:pt x="12" y="183"/>
                        </a:lnTo>
                        <a:lnTo>
                          <a:pt x="12" y="183"/>
                        </a:lnTo>
                        <a:lnTo>
                          <a:pt x="12" y="183"/>
                        </a:lnTo>
                        <a:lnTo>
                          <a:pt x="12" y="183"/>
                        </a:lnTo>
                        <a:lnTo>
                          <a:pt x="12" y="183"/>
                        </a:lnTo>
                        <a:lnTo>
                          <a:pt x="12" y="183"/>
                        </a:lnTo>
                        <a:lnTo>
                          <a:pt x="12" y="183"/>
                        </a:lnTo>
                        <a:lnTo>
                          <a:pt x="12" y="184"/>
                        </a:lnTo>
                        <a:lnTo>
                          <a:pt x="12" y="184"/>
                        </a:lnTo>
                        <a:lnTo>
                          <a:pt x="12" y="184"/>
                        </a:lnTo>
                        <a:lnTo>
                          <a:pt x="12" y="184"/>
                        </a:lnTo>
                        <a:lnTo>
                          <a:pt x="12" y="184"/>
                        </a:lnTo>
                        <a:lnTo>
                          <a:pt x="12" y="184"/>
                        </a:lnTo>
                        <a:lnTo>
                          <a:pt x="12" y="184"/>
                        </a:lnTo>
                        <a:lnTo>
                          <a:pt x="12" y="184"/>
                        </a:lnTo>
                        <a:lnTo>
                          <a:pt x="12" y="184"/>
                        </a:lnTo>
                        <a:lnTo>
                          <a:pt x="12" y="184"/>
                        </a:lnTo>
                        <a:lnTo>
                          <a:pt x="12" y="185"/>
                        </a:lnTo>
                        <a:lnTo>
                          <a:pt x="12" y="185"/>
                        </a:lnTo>
                        <a:lnTo>
                          <a:pt x="12" y="185"/>
                        </a:lnTo>
                        <a:lnTo>
                          <a:pt x="12" y="185"/>
                        </a:lnTo>
                        <a:lnTo>
                          <a:pt x="12" y="185"/>
                        </a:lnTo>
                        <a:lnTo>
                          <a:pt x="12" y="185"/>
                        </a:lnTo>
                        <a:lnTo>
                          <a:pt x="12" y="185"/>
                        </a:lnTo>
                        <a:lnTo>
                          <a:pt x="12" y="185"/>
                        </a:lnTo>
                        <a:lnTo>
                          <a:pt x="12" y="185"/>
                        </a:lnTo>
                        <a:lnTo>
                          <a:pt x="12" y="185"/>
                        </a:lnTo>
                        <a:lnTo>
                          <a:pt x="12" y="185"/>
                        </a:lnTo>
                        <a:lnTo>
                          <a:pt x="12" y="186"/>
                        </a:lnTo>
                        <a:lnTo>
                          <a:pt x="12" y="186"/>
                        </a:lnTo>
                        <a:lnTo>
                          <a:pt x="12" y="186"/>
                        </a:lnTo>
                        <a:lnTo>
                          <a:pt x="12" y="186"/>
                        </a:lnTo>
                        <a:lnTo>
                          <a:pt x="12" y="186"/>
                        </a:lnTo>
                        <a:lnTo>
                          <a:pt x="12" y="186"/>
                        </a:lnTo>
                        <a:lnTo>
                          <a:pt x="12" y="186"/>
                        </a:lnTo>
                        <a:lnTo>
                          <a:pt x="12" y="186"/>
                        </a:lnTo>
                        <a:lnTo>
                          <a:pt x="12" y="186"/>
                        </a:lnTo>
                        <a:lnTo>
                          <a:pt x="12" y="187"/>
                        </a:lnTo>
                        <a:lnTo>
                          <a:pt x="12" y="187"/>
                        </a:lnTo>
                        <a:lnTo>
                          <a:pt x="12" y="187"/>
                        </a:lnTo>
                        <a:lnTo>
                          <a:pt x="12" y="187"/>
                        </a:lnTo>
                        <a:lnTo>
                          <a:pt x="12" y="187"/>
                        </a:lnTo>
                        <a:lnTo>
                          <a:pt x="13" y="187"/>
                        </a:lnTo>
                        <a:lnTo>
                          <a:pt x="13" y="187"/>
                        </a:lnTo>
                        <a:lnTo>
                          <a:pt x="13" y="187"/>
                        </a:lnTo>
                        <a:lnTo>
                          <a:pt x="13" y="187"/>
                        </a:lnTo>
                        <a:lnTo>
                          <a:pt x="13" y="187"/>
                        </a:lnTo>
                        <a:lnTo>
                          <a:pt x="13" y="188"/>
                        </a:lnTo>
                        <a:lnTo>
                          <a:pt x="13" y="188"/>
                        </a:lnTo>
                        <a:lnTo>
                          <a:pt x="13" y="188"/>
                        </a:lnTo>
                        <a:lnTo>
                          <a:pt x="13" y="188"/>
                        </a:lnTo>
                        <a:lnTo>
                          <a:pt x="13" y="188"/>
                        </a:lnTo>
                        <a:lnTo>
                          <a:pt x="13" y="188"/>
                        </a:lnTo>
                        <a:lnTo>
                          <a:pt x="13" y="188"/>
                        </a:lnTo>
                        <a:lnTo>
                          <a:pt x="13" y="188"/>
                        </a:lnTo>
                        <a:lnTo>
                          <a:pt x="13" y="188"/>
                        </a:lnTo>
                        <a:lnTo>
                          <a:pt x="13" y="188"/>
                        </a:lnTo>
                        <a:lnTo>
                          <a:pt x="13" y="188"/>
                        </a:lnTo>
                        <a:lnTo>
                          <a:pt x="13" y="189"/>
                        </a:lnTo>
                        <a:lnTo>
                          <a:pt x="13" y="189"/>
                        </a:lnTo>
                        <a:lnTo>
                          <a:pt x="13" y="189"/>
                        </a:lnTo>
                        <a:lnTo>
                          <a:pt x="13" y="189"/>
                        </a:lnTo>
                        <a:lnTo>
                          <a:pt x="13" y="189"/>
                        </a:lnTo>
                        <a:lnTo>
                          <a:pt x="13" y="189"/>
                        </a:lnTo>
                        <a:lnTo>
                          <a:pt x="13" y="189"/>
                        </a:lnTo>
                        <a:lnTo>
                          <a:pt x="13" y="189"/>
                        </a:lnTo>
                        <a:lnTo>
                          <a:pt x="13" y="189"/>
                        </a:lnTo>
                        <a:lnTo>
                          <a:pt x="13" y="190"/>
                        </a:lnTo>
                        <a:lnTo>
                          <a:pt x="13" y="190"/>
                        </a:lnTo>
                        <a:lnTo>
                          <a:pt x="13" y="190"/>
                        </a:lnTo>
                        <a:lnTo>
                          <a:pt x="13" y="190"/>
                        </a:lnTo>
                        <a:lnTo>
                          <a:pt x="13" y="190"/>
                        </a:lnTo>
                        <a:lnTo>
                          <a:pt x="13" y="190"/>
                        </a:lnTo>
                        <a:lnTo>
                          <a:pt x="13" y="190"/>
                        </a:lnTo>
                        <a:lnTo>
                          <a:pt x="13" y="190"/>
                        </a:lnTo>
                        <a:lnTo>
                          <a:pt x="13" y="190"/>
                        </a:lnTo>
                        <a:lnTo>
                          <a:pt x="13" y="190"/>
                        </a:lnTo>
                        <a:lnTo>
                          <a:pt x="13" y="190"/>
                        </a:lnTo>
                        <a:lnTo>
                          <a:pt x="13" y="190"/>
                        </a:lnTo>
                        <a:lnTo>
                          <a:pt x="13" y="191"/>
                        </a:lnTo>
                        <a:lnTo>
                          <a:pt x="13" y="191"/>
                        </a:lnTo>
                        <a:lnTo>
                          <a:pt x="13" y="191"/>
                        </a:lnTo>
                        <a:lnTo>
                          <a:pt x="13" y="191"/>
                        </a:lnTo>
                        <a:lnTo>
                          <a:pt x="13" y="191"/>
                        </a:lnTo>
                        <a:lnTo>
                          <a:pt x="13" y="191"/>
                        </a:lnTo>
                        <a:lnTo>
                          <a:pt x="13" y="191"/>
                        </a:lnTo>
                        <a:lnTo>
                          <a:pt x="13" y="192"/>
                        </a:lnTo>
                        <a:lnTo>
                          <a:pt x="13" y="191"/>
                        </a:lnTo>
                        <a:lnTo>
                          <a:pt x="13" y="191"/>
                        </a:lnTo>
                        <a:lnTo>
                          <a:pt x="13" y="192"/>
                        </a:lnTo>
                        <a:lnTo>
                          <a:pt x="13" y="192"/>
                        </a:lnTo>
                        <a:lnTo>
                          <a:pt x="13" y="192"/>
                        </a:lnTo>
                        <a:lnTo>
                          <a:pt x="13" y="192"/>
                        </a:lnTo>
                        <a:lnTo>
                          <a:pt x="13" y="192"/>
                        </a:lnTo>
                        <a:lnTo>
                          <a:pt x="13" y="192"/>
                        </a:lnTo>
                        <a:lnTo>
                          <a:pt x="13" y="192"/>
                        </a:lnTo>
                        <a:lnTo>
                          <a:pt x="13" y="192"/>
                        </a:lnTo>
                        <a:lnTo>
                          <a:pt x="13" y="193"/>
                        </a:lnTo>
                        <a:lnTo>
                          <a:pt x="13" y="193"/>
                        </a:lnTo>
                        <a:lnTo>
                          <a:pt x="13" y="193"/>
                        </a:lnTo>
                        <a:lnTo>
                          <a:pt x="13" y="193"/>
                        </a:lnTo>
                        <a:lnTo>
                          <a:pt x="13" y="193"/>
                        </a:lnTo>
                        <a:lnTo>
                          <a:pt x="13" y="193"/>
                        </a:lnTo>
                        <a:lnTo>
                          <a:pt x="13" y="193"/>
                        </a:lnTo>
                        <a:lnTo>
                          <a:pt x="13" y="193"/>
                        </a:lnTo>
                        <a:lnTo>
                          <a:pt x="13" y="193"/>
                        </a:lnTo>
                        <a:lnTo>
                          <a:pt x="13" y="193"/>
                        </a:lnTo>
                        <a:lnTo>
                          <a:pt x="13" y="193"/>
                        </a:lnTo>
                        <a:lnTo>
                          <a:pt x="13" y="194"/>
                        </a:lnTo>
                        <a:lnTo>
                          <a:pt x="13" y="193"/>
                        </a:lnTo>
                        <a:lnTo>
                          <a:pt x="13" y="194"/>
                        </a:lnTo>
                        <a:lnTo>
                          <a:pt x="13" y="194"/>
                        </a:lnTo>
                        <a:lnTo>
                          <a:pt x="13" y="194"/>
                        </a:lnTo>
                        <a:lnTo>
                          <a:pt x="13" y="194"/>
                        </a:lnTo>
                        <a:lnTo>
                          <a:pt x="13" y="194"/>
                        </a:lnTo>
                        <a:lnTo>
                          <a:pt x="13" y="194"/>
                        </a:lnTo>
                        <a:lnTo>
                          <a:pt x="13" y="194"/>
                        </a:lnTo>
                        <a:lnTo>
                          <a:pt x="13" y="194"/>
                        </a:lnTo>
                        <a:lnTo>
                          <a:pt x="13" y="195"/>
                        </a:lnTo>
                        <a:lnTo>
                          <a:pt x="13" y="195"/>
                        </a:lnTo>
                        <a:lnTo>
                          <a:pt x="13" y="195"/>
                        </a:lnTo>
                        <a:lnTo>
                          <a:pt x="13" y="195"/>
                        </a:lnTo>
                        <a:lnTo>
                          <a:pt x="13" y="195"/>
                        </a:lnTo>
                        <a:lnTo>
                          <a:pt x="13" y="195"/>
                        </a:lnTo>
                        <a:lnTo>
                          <a:pt x="13" y="195"/>
                        </a:lnTo>
                        <a:lnTo>
                          <a:pt x="13" y="195"/>
                        </a:lnTo>
                        <a:lnTo>
                          <a:pt x="13" y="195"/>
                        </a:lnTo>
                        <a:lnTo>
                          <a:pt x="13" y="195"/>
                        </a:lnTo>
                        <a:lnTo>
                          <a:pt x="13" y="195"/>
                        </a:lnTo>
                        <a:lnTo>
                          <a:pt x="13" y="195"/>
                        </a:lnTo>
                        <a:lnTo>
                          <a:pt x="13" y="196"/>
                        </a:lnTo>
                        <a:lnTo>
                          <a:pt x="13" y="196"/>
                        </a:lnTo>
                        <a:lnTo>
                          <a:pt x="13" y="196"/>
                        </a:lnTo>
                        <a:lnTo>
                          <a:pt x="13" y="196"/>
                        </a:lnTo>
                        <a:lnTo>
                          <a:pt x="13" y="196"/>
                        </a:lnTo>
                        <a:lnTo>
                          <a:pt x="13" y="196"/>
                        </a:lnTo>
                        <a:lnTo>
                          <a:pt x="13" y="196"/>
                        </a:lnTo>
                        <a:lnTo>
                          <a:pt x="13" y="196"/>
                        </a:lnTo>
                        <a:lnTo>
                          <a:pt x="13" y="196"/>
                        </a:lnTo>
                        <a:lnTo>
                          <a:pt x="13" y="196"/>
                        </a:lnTo>
                        <a:lnTo>
                          <a:pt x="14" y="196"/>
                        </a:lnTo>
                        <a:lnTo>
                          <a:pt x="14" y="197"/>
                        </a:lnTo>
                        <a:lnTo>
                          <a:pt x="14" y="197"/>
                        </a:lnTo>
                        <a:lnTo>
                          <a:pt x="14" y="197"/>
                        </a:lnTo>
                        <a:lnTo>
                          <a:pt x="14" y="197"/>
                        </a:lnTo>
                        <a:lnTo>
                          <a:pt x="14" y="197"/>
                        </a:lnTo>
                        <a:lnTo>
                          <a:pt x="14" y="197"/>
                        </a:lnTo>
                        <a:lnTo>
                          <a:pt x="14" y="197"/>
                        </a:lnTo>
                        <a:lnTo>
                          <a:pt x="14" y="197"/>
                        </a:lnTo>
                        <a:lnTo>
                          <a:pt x="14" y="197"/>
                        </a:lnTo>
                        <a:lnTo>
                          <a:pt x="14" y="197"/>
                        </a:lnTo>
                        <a:lnTo>
                          <a:pt x="14" y="198"/>
                        </a:lnTo>
                        <a:lnTo>
                          <a:pt x="14" y="197"/>
                        </a:lnTo>
                        <a:lnTo>
                          <a:pt x="14" y="198"/>
                        </a:lnTo>
                        <a:lnTo>
                          <a:pt x="14" y="198"/>
                        </a:lnTo>
                        <a:lnTo>
                          <a:pt x="14" y="198"/>
                        </a:lnTo>
                        <a:lnTo>
                          <a:pt x="14" y="198"/>
                        </a:lnTo>
                        <a:lnTo>
                          <a:pt x="14" y="198"/>
                        </a:lnTo>
                        <a:lnTo>
                          <a:pt x="14" y="198"/>
                        </a:lnTo>
                        <a:lnTo>
                          <a:pt x="14" y="198"/>
                        </a:lnTo>
                        <a:lnTo>
                          <a:pt x="14" y="198"/>
                        </a:lnTo>
                        <a:lnTo>
                          <a:pt x="14" y="198"/>
                        </a:lnTo>
                        <a:lnTo>
                          <a:pt x="14" y="198"/>
                        </a:lnTo>
                        <a:lnTo>
                          <a:pt x="14" y="198"/>
                        </a:lnTo>
                        <a:lnTo>
                          <a:pt x="14" y="198"/>
                        </a:lnTo>
                        <a:lnTo>
                          <a:pt x="14" y="199"/>
                        </a:lnTo>
                        <a:lnTo>
                          <a:pt x="14" y="199"/>
                        </a:lnTo>
                        <a:lnTo>
                          <a:pt x="14" y="199"/>
                        </a:lnTo>
                        <a:lnTo>
                          <a:pt x="14" y="199"/>
                        </a:lnTo>
                        <a:lnTo>
                          <a:pt x="14" y="199"/>
                        </a:lnTo>
                        <a:lnTo>
                          <a:pt x="14" y="199"/>
                        </a:lnTo>
                        <a:lnTo>
                          <a:pt x="14" y="199"/>
                        </a:lnTo>
                        <a:lnTo>
                          <a:pt x="14" y="199"/>
                        </a:lnTo>
                        <a:lnTo>
                          <a:pt x="14" y="200"/>
                        </a:lnTo>
                        <a:lnTo>
                          <a:pt x="14" y="200"/>
                        </a:lnTo>
                        <a:lnTo>
                          <a:pt x="14" y="200"/>
                        </a:lnTo>
                        <a:lnTo>
                          <a:pt x="14" y="200"/>
                        </a:lnTo>
                        <a:lnTo>
                          <a:pt x="14" y="200"/>
                        </a:lnTo>
                        <a:lnTo>
                          <a:pt x="14" y="200"/>
                        </a:lnTo>
                        <a:lnTo>
                          <a:pt x="14" y="200"/>
                        </a:lnTo>
                        <a:lnTo>
                          <a:pt x="14" y="200"/>
                        </a:lnTo>
                        <a:lnTo>
                          <a:pt x="14" y="200"/>
                        </a:lnTo>
                        <a:lnTo>
                          <a:pt x="14" y="200"/>
                        </a:lnTo>
                        <a:lnTo>
                          <a:pt x="14" y="200"/>
                        </a:lnTo>
                        <a:lnTo>
                          <a:pt x="14" y="201"/>
                        </a:lnTo>
                        <a:lnTo>
                          <a:pt x="14" y="200"/>
                        </a:lnTo>
                        <a:lnTo>
                          <a:pt x="14" y="201"/>
                        </a:lnTo>
                        <a:lnTo>
                          <a:pt x="14" y="201"/>
                        </a:lnTo>
                        <a:lnTo>
                          <a:pt x="14" y="201"/>
                        </a:lnTo>
                        <a:lnTo>
                          <a:pt x="14" y="201"/>
                        </a:lnTo>
                        <a:lnTo>
                          <a:pt x="14" y="201"/>
                        </a:lnTo>
                        <a:lnTo>
                          <a:pt x="14" y="201"/>
                        </a:lnTo>
                        <a:lnTo>
                          <a:pt x="14" y="201"/>
                        </a:lnTo>
                        <a:lnTo>
                          <a:pt x="14" y="201"/>
                        </a:lnTo>
                        <a:lnTo>
                          <a:pt x="14" y="201"/>
                        </a:lnTo>
                        <a:lnTo>
                          <a:pt x="14" y="201"/>
                        </a:lnTo>
                        <a:lnTo>
                          <a:pt x="14" y="201"/>
                        </a:lnTo>
                        <a:lnTo>
                          <a:pt x="14" y="202"/>
                        </a:lnTo>
                        <a:lnTo>
                          <a:pt x="14" y="202"/>
                        </a:lnTo>
                        <a:lnTo>
                          <a:pt x="14" y="202"/>
                        </a:lnTo>
                        <a:lnTo>
                          <a:pt x="14" y="202"/>
                        </a:lnTo>
                        <a:lnTo>
                          <a:pt x="14" y="202"/>
                        </a:lnTo>
                        <a:lnTo>
                          <a:pt x="14" y="202"/>
                        </a:lnTo>
                        <a:lnTo>
                          <a:pt x="14" y="202"/>
                        </a:lnTo>
                        <a:lnTo>
                          <a:pt x="14" y="202"/>
                        </a:lnTo>
                        <a:lnTo>
                          <a:pt x="14" y="202"/>
                        </a:lnTo>
                        <a:lnTo>
                          <a:pt x="14" y="203"/>
                        </a:lnTo>
                        <a:lnTo>
                          <a:pt x="14" y="203"/>
                        </a:lnTo>
                        <a:lnTo>
                          <a:pt x="14" y="203"/>
                        </a:lnTo>
                        <a:lnTo>
                          <a:pt x="14" y="203"/>
                        </a:lnTo>
                        <a:lnTo>
                          <a:pt x="14" y="203"/>
                        </a:lnTo>
                        <a:lnTo>
                          <a:pt x="14" y="203"/>
                        </a:lnTo>
                        <a:lnTo>
                          <a:pt x="14" y="203"/>
                        </a:lnTo>
                        <a:lnTo>
                          <a:pt x="14" y="203"/>
                        </a:lnTo>
                        <a:lnTo>
                          <a:pt x="14" y="203"/>
                        </a:lnTo>
                        <a:lnTo>
                          <a:pt x="14" y="203"/>
                        </a:lnTo>
                        <a:lnTo>
                          <a:pt x="14" y="203"/>
                        </a:lnTo>
                        <a:lnTo>
                          <a:pt x="14" y="204"/>
                        </a:lnTo>
                        <a:lnTo>
                          <a:pt x="14" y="204"/>
                        </a:lnTo>
                        <a:lnTo>
                          <a:pt x="14" y="204"/>
                        </a:lnTo>
                        <a:lnTo>
                          <a:pt x="14" y="204"/>
                        </a:lnTo>
                        <a:lnTo>
                          <a:pt x="14" y="204"/>
                        </a:lnTo>
                        <a:lnTo>
                          <a:pt x="14" y="204"/>
                        </a:lnTo>
                        <a:lnTo>
                          <a:pt x="14" y="204"/>
                        </a:lnTo>
                        <a:lnTo>
                          <a:pt x="14" y="204"/>
                        </a:lnTo>
                        <a:lnTo>
                          <a:pt x="14" y="204"/>
                        </a:lnTo>
                        <a:lnTo>
                          <a:pt x="14" y="204"/>
                        </a:lnTo>
                        <a:lnTo>
                          <a:pt x="14" y="204"/>
                        </a:lnTo>
                        <a:lnTo>
                          <a:pt x="14" y="204"/>
                        </a:lnTo>
                        <a:lnTo>
                          <a:pt x="14" y="205"/>
                        </a:lnTo>
                        <a:lnTo>
                          <a:pt x="14" y="205"/>
                        </a:lnTo>
                        <a:lnTo>
                          <a:pt x="14" y="205"/>
                        </a:lnTo>
                        <a:lnTo>
                          <a:pt x="14" y="205"/>
                        </a:lnTo>
                        <a:lnTo>
                          <a:pt x="14" y="205"/>
                        </a:lnTo>
                        <a:lnTo>
                          <a:pt x="14" y="205"/>
                        </a:lnTo>
                        <a:lnTo>
                          <a:pt x="14" y="205"/>
                        </a:lnTo>
                        <a:lnTo>
                          <a:pt x="14" y="205"/>
                        </a:lnTo>
                        <a:lnTo>
                          <a:pt x="14" y="205"/>
                        </a:lnTo>
                        <a:lnTo>
                          <a:pt x="14" y="205"/>
                        </a:lnTo>
                        <a:lnTo>
                          <a:pt x="14" y="206"/>
                        </a:lnTo>
                        <a:lnTo>
                          <a:pt x="14" y="205"/>
                        </a:lnTo>
                        <a:lnTo>
                          <a:pt x="14" y="206"/>
                        </a:lnTo>
                        <a:lnTo>
                          <a:pt x="14" y="206"/>
                        </a:lnTo>
                        <a:lnTo>
                          <a:pt x="14" y="206"/>
                        </a:lnTo>
                        <a:lnTo>
                          <a:pt x="14" y="206"/>
                        </a:lnTo>
                        <a:lnTo>
                          <a:pt x="14" y="206"/>
                        </a:lnTo>
                        <a:lnTo>
                          <a:pt x="14" y="206"/>
                        </a:lnTo>
                        <a:lnTo>
                          <a:pt x="15" y="206"/>
                        </a:lnTo>
                        <a:lnTo>
                          <a:pt x="15" y="206"/>
                        </a:lnTo>
                        <a:lnTo>
                          <a:pt x="15" y="206"/>
                        </a:lnTo>
                        <a:lnTo>
                          <a:pt x="15" y="206"/>
                        </a:lnTo>
                        <a:lnTo>
                          <a:pt x="15" y="207"/>
                        </a:lnTo>
                        <a:lnTo>
                          <a:pt x="15" y="206"/>
                        </a:lnTo>
                        <a:lnTo>
                          <a:pt x="15" y="207"/>
                        </a:lnTo>
                        <a:lnTo>
                          <a:pt x="15" y="207"/>
                        </a:lnTo>
                        <a:lnTo>
                          <a:pt x="15" y="207"/>
                        </a:lnTo>
                        <a:lnTo>
                          <a:pt x="15" y="207"/>
                        </a:lnTo>
                        <a:lnTo>
                          <a:pt x="15" y="207"/>
                        </a:lnTo>
                        <a:lnTo>
                          <a:pt x="15" y="207"/>
                        </a:lnTo>
                        <a:lnTo>
                          <a:pt x="15" y="207"/>
                        </a:lnTo>
                        <a:lnTo>
                          <a:pt x="15" y="207"/>
                        </a:lnTo>
                        <a:lnTo>
                          <a:pt x="15" y="208"/>
                        </a:lnTo>
                        <a:lnTo>
                          <a:pt x="15" y="207"/>
                        </a:lnTo>
                        <a:lnTo>
                          <a:pt x="15" y="208"/>
                        </a:lnTo>
                        <a:lnTo>
                          <a:pt x="15" y="208"/>
                        </a:lnTo>
                        <a:lnTo>
                          <a:pt x="15" y="208"/>
                        </a:lnTo>
                        <a:lnTo>
                          <a:pt x="15" y="208"/>
                        </a:lnTo>
                        <a:lnTo>
                          <a:pt x="15" y="208"/>
                        </a:lnTo>
                        <a:lnTo>
                          <a:pt x="15" y="208"/>
                        </a:lnTo>
                        <a:lnTo>
                          <a:pt x="15" y="208"/>
                        </a:lnTo>
                        <a:lnTo>
                          <a:pt x="15" y="208"/>
                        </a:lnTo>
                        <a:lnTo>
                          <a:pt x="15" y="208"/>
                        </a:lnTo>
                        <a:lnTo>
                          <a:pt x="15" y="209"/>
                        </a:lnTo>
                        <a:lnTo>
                          <a:pt x="15" y="209"/>
                        </a:lnTo>
                        <a:lnTo>
                          <a:pt x="15" y="209"/>
                        </a:lnTo>
                        <a:lnTo>
                          <a:pt x="15" y="209"/>
                        </a:lnTo>
                        <a:lnTo>
                          <a:pt x="15" y="209"/>
                        </a:lnTo>
                        <a:lnTo>
                          <a:pt x="15" y="209"/>
                        </a:lnTo>
                        <a:lnTo>
                          <a:pt x="15" y="209"/>
                        </a:lnTo>
                        <a:lnTo>
                          <a:pt x="15" y="209"/>
                        </a:lnTo>
                        <a:lnTo>
                          <a:pt x="15" y="209"/>
                        </a:lnTo>
                        <a:lnTo>
                          <a:pt x="15" y="209"/>
                        </a:lnTo>
                        <a:lnTo>
                          <a:pt x="15" y="209"/>
                        </a:lnTo>
                        <a:lnTo>
                          <a:pt x="15" y="209"/>
                        </a:lnTo>
                        <a:lnTo>
                          <a:pt x="15" y="209"/>
                        </a:lnTo>
                        <a:lnTo>
                          <a:pt x="15" y="210"/>
                        </a:lnTo>
                        <a:lnTo>
                          <a:pt x="15" y="210"/>
                        </a:lnTo>
                        <a:lnTo>
                          <a:pt x="15" y="210"/>
                        </a:lnTo>
                        <a:lnTo>
                          <a:pt x="15" y="210"/>
                        </a:lnTo>
                        <a:lnTo>
                          <a:pt x="15" y="210"/>
                        </a:lnTo>
                        <a:lnTo>
                          <a:pt x="15" y="210"/>
                        </a:lnTo>
                        <a:lnTo>
                          <a:pt x="15" y="210"/>
                        </a:lnTo>
                        <a:lnTo>
                          <a:pt x="15" y="210"/>
                        </a:lnTo>
                        <a:lnTo>
                          <a:pt x="15" y="210"/>
                        </a:lnTo>
                        <a:lnTo>
                          <a:pt x="15" y="210"/>
                        </a:lnTo>
                        <a:lnTo>
                          <a:pt x="15" y="211"/>
                        </a:lnTo>
                        <a:lnTo>
                          <a:pt x="15" y="211"/>
                        </a:lnTo>
                        <a:lnTo>
                          <a:pt x="15" y="211"/>
                        </a:lnTo>
                        <a:lnTo>
                          <a:pt x="15" y="211"/>
                        </a:lnTo>
                        <a:lnTo>
                          <a:pt x="15" y="211"/>
                        </a:lnTo>
                        <a:lnTo>
                          <a:pt x="15" y="211"/>
                        </a:lnTo>
                        <a:lnTo>
                          <a:pt x="15" y="211"/>
                        </a:lnTo>
                        <a:lnTo>
                          <a:pt x="15" y="211"/>
                        </a:lnTo>
                        <a:lnTo>
                          <a:pt x="15" y="211"/>
                        </a:lnTo>
                        <a:lnTo>
                          <a:pt x="15" y="211"/>
                        </a:lnTo>
                        <a:lnTo>
                          <a:pt x="15" y="211"/>
                        </a:lnTo>
                        <a:lnTo>
                          <a:pt x="15" y="212"/>
                        </a:lnTo>
                        <a:lnTo>
                          <a:pt x="15" y="211"/>
                        </a:lnTo>
                        <a:lnTo>
                          <a:pt x="15" y="212"/>
                        </a:lnTo>
                        <a:lnTo>
                          <a:pt x="15" y="212"/>
                        </a:lnTo>
                        <a:lnTo>
                          <a:pt x="15" y="212"/>
                        </a:lnTo>
                        <a:lnTo>
                          <a:pt x="15" y="212"/>
                        </a:lnTo>
                        <a:lnTo>
                          <a:pt x="15" y="212"/>
                        </a:lnTo>
                        <a:lnTo>
                          <a:pt x="15" y="212"/>
                        </a:lnTo>
                        <a:lnTo>
                          <a:pt x="15" y="212"/>
                        </a:lnTo>
                        <a:lnTo>
                          <a:pt x="15" y="212"/>
                        </a:lnTo>
                        <a:lnTo>
                          <a:pt x="15" y="212"/>
                        </a:lnTo>
                        <a:lnTo>
                          <a:pt x="15" y="212"/>
                        </a:lnTo>
                        <a:lnTo>
                          <a:pt x="15" y="213"/>
                        </a:lnTo>
                        <a:lnTo>
                          <a:pt x="15" y="213"/>
                        </a:lnTo>
                        <a:lnTo>
                          <a:pt x="15" y="213"/>
                        </a:lnTo>
                        <a:lnTo>
                          <a:pt x="15" y="213"/>
                        </a:lnTo>
                        <a:lnTo>
                          <a:pt x="15" y="213"/>
                        </a:lnTo>
                        <a:lnTo>
                          <a:pt x="15" y="213"/>
                        </a:lnTo>
                        <a:lnTo>
                          <a:pt x="15" y="213"/>
                        </a:lnTo>
                        <a:lnTo>
                          <a:pt x="15" y="213"/>
                        </a:lnTo>
                        <a:lnTo>
                          <a:pt x="15" y="213"/>
                        </a:lnTo>
                        <a:lnTo>
                          <a:pt x="15" y="213"/>
                        </a:lnTo>
                        <a:lnTo>
                          <a:pt x="15" y="213"/>
                        </a:lnTo>
                        <a:lnTo>
                          <a:pt x="15" y="213"/>
                        </a:lnTo>
                        <a:lnTo>
                          <a:pt x="15" y="213"/>
                        </a:lnTo>
                        <a:lnTo>
                          <a:pt x="15" y="214"/>
                        </a:lnTo>
                        <a:lnTo>
                          <a:pt x="15" y="214"/>
                        </a:lnTo>
                        <a:lnTo>
                          <a:pt x="15" y="214"/>
                        </a:lnTo>
                        <a:lnTo>
                          <a:pt x="15" y="214"/>
                        </a:lnTo>
                        <a:lnTo>
                          <a:pt x="15" y="214"/>
                        </a:lnTo>
                        <a:lnTo>
                          <a:pt x="15" y="214"/>
                        </a:lnTo>
                        <a:lnTo>
                          <a:pt x="15" y="214"/>
                        </a:lnTo>
                        <a:lnTo>
                          <a:pt x="15" y="214"/>
                        </a:lnTo>
                        <a:lnTo>
                          <a:pt x="15" y="214"/>
                        </a:lnTo>
                        <a:lnTo>
                          <a:pt x="15" y="214"/>
                        </a:lnTo>
                        <a:lnTo>
                          <a:pt x="15" y="215"/>
                        </a:lnTo>
                        <a:lnTo>
                          <a:pt x="15" y="214"/>
                        </a:lnTo>
                        <a:lnTo>
                          <a:pt x="15" y="215"/>
                        </a:lnTo>
                        <a:lnTo>
                          <a:pt x="15" y="215"/>
                        </a:lnTo>
                        <a:lnTo>
                          <a:pt x="16" y="215"/>
                        </a:lnTo>
                        <a:lnTo>
                          <a:pt x="16" y="215"/>
                        </a:lnTo>
                        <a:lnTo>
                          <a:pt x="16" y="215"/>
                        </a:lnTo>
                        <a:lnTo>
                          <a:pt x="16" y="215"/>
                        </a:lnTo>
                        <a:lnTo>
                          <a:pt x="16" y="215"/>
                        </a:lnTo>
                        <a:lnTo>
                          <a:pt x="16" y="215"/>
                        </a:lnTo>
                        <a:lnTo>
                          <a:pt x="16" y="216"/>
                        </a:lnTo>
                        <a:lnTo>
                          <a:pt x="16" y="215"/>
                        </a:lnTo>
                        <a:lnTo>
                          <a:pt x="16" y="216"/>
                        </a:lnTo>
                        <a:lnTo>
                          <a:pt x="16" y="216"/>
                        </a:lnTo>
                        <a:lnTo>
                          <a:pt x="16" y="216"/>
                        </a:lnTo>
                        <a:lnTo>
                          <a:pt x="16" y="216"/>
                        </a:lnTo>
                        <a:lnTo>
                          <a:pt x="16" y="216"/>
                        </a:lnTo>
                        <a:lnTo>
                          <a:pt x="16" y="216"/>
                        </a:lnTo>
                        <a:lnTo>
                          <a:pt x="16" y="216"/>
                        </a:lnTo>
                        <a:lnTo>
                          <a:pt x="16" y="216"/>
                        </a:lnTo>
                        <a:lnTo>
                          <a:pt x="16" y="216"/>
                        </a:lnTo>
                        <a:lnTo>
                          <a:pt x="16" y="216"/>
                        </a:lnTo>
                        <a:lnTo>
                          <a:pt x="16" y="216"/>
                        </a:lnTo>
                        <a:lnTo>
                          <a:pt x="16" y="217"/>
                        </a:lnTo>
                        <a:lnTo>
                          <a:pt x="16" y="217"/>
                        </a:lnTo>
                        <a:lnTo>
                          <a:pt x="16" y="217"/>
                        </a:lnTo>
                        <a:lnTo>
                          <a:pt x="16" y="217"/>
                        </a:lnTo>
                        <a:lnTo>
                          <a:pt x="16" y="217"/>
                        </a:lnTo>
                        <a:lnTo>
                          <a:pt x="16" y="217"/>
                        </a:lnTo>
                        <a:lnTo>
                          <a:pt x="16" y="217"/>
                        </a:lnTo>
                        <a:lnTo>
                          <a:pt x="16" y="217"/>
                        </a:lnTo>
                        <a:lnTo>
                          <a:pt x="16" y="217"/>
                        </a:lnTo>
                        <a:lnTo>
                          <a:pt x="16" y="217"/>
                        </a:lnTo>
                        <a:lnTo>
                          <a:pt x="16" y="217"/>
                        </a:lnTo>
                        <a:lnTo>
                          <a:pt x="16" y="218"/>
                        </a:lnTo>
                        <a:lnTo>
                          <a:pt x="16" y="218"/>
                        </a:lnTo>
                        <a:lnTo>
                          <a:pt x="16" y="218"/>
                        </a:lnTo>
                        <a:lnTo>
                          <a:pt x="16" y="218"/>
                        </a:lnTo>
                        <a:lnTo>
                          <a:pt x="16" y="218"/>
                        </a:lnTo>
                        <a:lnTo>
                          <a:pt x="16" y="218"/>
                        </a:lnTo>
                        <a:lnTo>
                          <a:pt x="16" y="218"/>
                        </a:lnTo>
                        <a:lnTo>
                          <a:pt x="16" y="218"/>
                        </a:lnTo>
                        <a:lnTo>
                          <a:pt x="16" y="218"/>
                        </a:lnTo>
                        <a:lnTo>
                          <a:pt x="16" y="218"/>
                        </a:lnTo>
                        <a:lnTo>
                          <a:pt x="16" y="218"/>
                        </a:lnTo>
                        <a:lnTo>
                          <a:pt x="16" y="219"/>
                        </a:lnTo>
                        <a:lnTo>
                          <a:pt x="16" y="219"/>
                        </a:lnTo>
                        <a:lnTo>
                          <a:pt x="16" y="219"/>
                        </a:lnTo>
                        <a:lnTo>
                          <a:pt x="16" y="219"/>
                        </a:lnTo>
                        <a:lnTo>
                          <a:pt x="16" y="219"/>
                        </a:lnTo>
                        <a:lnTo>
                          <a:pt x="16" y="219"/>
                        </a:lnTo>
                        <a:lnTo>
                          <a:pt x="16" y="219"/>
                        </a:lnTo>
                        <a:lnTo>
                          <a:pt x="16" y="219"/>
                        </a:lnTo>
                        <a:lnTo>
                          <a:pt x="16" y="219"/>
                        </a:lnTo>
                        <a:lnTo>
                          <a:pt x="16" y="219"/>
                        </a:lnTo>
                        <a:lnTo>
                          <a:pt x="16" y="219"/>
                        </a:lnTo>
                        <a:lnTo>
                          <a:pt x="16" y="219"/>
                        </a:lnTo>
                        <a:lnTo>
                          <a:pt x="16" y="219"/>
                        </a:lnTo>
                        <a:lnTo>
                          <a:pt x="16" y="220"/>
                        </a:lnTo>
                        <a:lnTo>
                          <a:pt x="16" y="219"/>
                        </a:lnTo>
                        <a:lnTo>
                          <a:pt x="16" y="220"/>
                        </a:lnTo>
                        <a:lnTo>
                          <a:pt x="16" y="220"/>
                        </a:lnTo>
                        <a:lnTo>
                          <a:pt x="16" y="220"/>
                        </a:lnTo>
                        <a:lnTo>
                          <a:pt x="16" y="220"/>
                        </a:lnTo>
                        <a:lnTo>
                          <a:pt x="16" y="220"/>
                        </a:lnTo>
                        <a:lnTo>
                          <a:pt x="16" y="220"/>
                        </a:lnTo>
                        <a:lnTo>
                          <a:pt x="16" y="220"/>
                        </a:lnTo>
                        <a:lnTo>
                          <a:pt x="16" y="220"/>
                        </a:lnTo>
                        <a:lnTo>
                          <a:pt x="16" y="220"/>
                        </a:lnTo>
                        <a:lnTo>
                          <a:pt x="16" y="220"/>
                        </a:lnTo>
                        <a:lnTo>
                          <a:pt x="16" y="221"/>
                        </a:lnTo>
                        <a:lnTo>
                          <a:pt x="16" y="221"/>
                        </a:lnTo>
                        <a:lnTo>
                          <a:pt x="16" y="221"/>
                        </a:lnTo>
                        <a:lnTo>
                          <a:pt x="16" y="221"/>
                        </a:lnTo>
                        <a:lnTo>
                          <a:pt x="16" y="221"/>
                        </a:lnTo>
                        <a:lnTo>
                          <a:pt x="16" y="221"/>
                        </a:lnTo>
                        <a:lnTo>
                          <a:pt x="16" y="221"/>
                        </a:lnTo>
                        <a:lnTo>
                          <a:pt x="16" y="221"/>
                        </a:lnTo>
                        <a:lnTo>
                          <a:pt x="16" y="221"/>
                        </a:lnTo>
                        <a:lnTo>
                          <a:pt x="16" y="221"/>
                        </a:lnTo>
                        <a:lnTo>
                          <a:pt x="16" y="221"/>
                        </a:lnTo>
                        <a:lnTo>
                          <a:pt x="16" y="221"/>
                        </a:lnTo>
                        <a:lnTo>
                          <a:pt x="16" y="221"/>
                        </a:lnTo>
                        <a:lnTo>
                          <a:pt x="16" y="222"/>
                        </a:lnTo>
                        <a:lnTo>
                          <a:pt x="16" y="221"/>
                        </a:lnTo>
                        <a:lnTo>
                          <a:pt x="16" y="222"/>
                        </a:lnTo>
                        <a:lnTo>
                          <a:pt x="16" y="222"/>
                        </a:lnTo>
                        <a:lnTo>
                          <a:pt x="16" y="222"/>
                        </a:lnTo>
                        <a:lnTo>
                          <a:pt x="16" y="222"/>
                        </a:lnTo>
                        <a:lnTo>
                          <a:pt x="16" y="222"/>
                        </a:lnTo>
                        <a:lnTo>
                          <a:pt x="16" y="222"/>
                        </a:lnTo>
                        <a:lnTo>
                          <a:pt x="16" y="222"/>
                        </a:lnTo>
                        <a:lnTo>
                          <a:pt x="16" y="222"/>
                        </a:lnTo>
                        <a:lnTo>
                          <a:pt x="16" y="223"/>
                        </a:lnTo>
                        <a:lnTo>
                          <a:pt x="16" y="223"/>
                        </a:lnTo>
                        <a:lnTo>
                          <a:pt x="16" y="223"/>
                        </a:lnTo>
                        <a:lnTo>
                          <a:pt x="16" y="223"/>
                        </a:lnTo>
                        <a:lnTo>
                          <a:pt x="16" y="223"/>
                        </a:lnTo>
                        <a:lnTo>
                          <a:pt x="16" y="223"/>
                        </a:lnTo>
                        <a:lnTo>
                          <a:pt x="16" y="223"/>
                        </a:lnTo>
                        <a:lnTo>
                          <a:pt x="16" y="223"/>
                        </a:lnTo>
                        <a:lnTo>
                          <a:pt x="16" y="223"/>
                        </a:lnTo>
                        <a:lnTo>
                          <a:pt x="16" y="223"/>
                        </a:lnTo>
                        <a:lnTo>
                          <a:pt x="16" y="223"/>
                        </a:lnTo>
                        <a:lnTo>
                          <a:pt x="16" y="223"/>
                        </a:lnTo>
                        <a:lnTo>
                          <a:pt x="16" y="224"/>
                        </a:lnTo>
                        <a:lnTo>
                          <a:pt x="16" y="224"/>
                        </a:lnTo>
                        <a:lnTo>
                          <a:pt x="16" y="224"/>
                        </a:lnTo>
                        <a:lnTo>
                          <a:pt x="16" y="224"/>
                        </a:lnTo>
                        <a:lnTo>
                          <a:pt x="16" y="224"/>
                        </a:lnTo>
                        <a:lnTo>
                          <a:pt x="16" y="224"/>
                        </a:lnTo>
                        <a:lnTo>
                          <a:pt x="16" y="224"/>
                        </a:lnTo>
                        <a:lnTo>
                          <a:pt x="17" y="224"/>
                        </a:lnTo>
                        <a:lnTo>
                          <a:pt x="17" y="224"/>
                        </a:lnTo>
                        <a:lnTo>
                          <a:pt x="17" y="224"/>
                        </a:lnTo>
                        <a:lnTo>
                          <a:pt x="17" y="225"/>
                        </a:lnTo>
                        <a:lnTo>
                          <a:pt x="17" y="224"/>
                        </a:lnTo>
                        <a:lnTo>
                          <a:pt x="17" y="225"/>
                        </a:lnTo>
                        <a:lnTo>
                          <a:pt x="17" y="225"/>
                        </a:lnTo>
                        <a:lnTo>
                          <a:pt x="17" y="225"/>
                        </a:lnTo>
                        <a:lnTo>
                          <a:pt x="17" y="225"/>
                        </a:lnTo>
                        <a:lnTo>
                          <a:pt x="17" y="225"/>
                        </a:lnTo>
                        <a:lnTo>
                          <a:pt x="17" y="225"/>
                        </a:lnTo>
                        <a:lnTo>
                          <a:pt x="17" y="225"/>
                        </a:lnTo>
                        <a:lnTo>
                          <a:pt x="17" y="225"/>
                        </a:lnTo>
                        <a:lnTo>
                          <a:pt x="17" y="225"/>
                        </a:lnTo>
                        <a:lnTo>
                          <a:pt x="17" y="226"/>
                        </a:lnTo>
                        <a:lnTo>
                          <a:pt x="17" y="225"/>
                        </a:lnTo>
                        <a:lnTo>
                          <a:pt x="17" y="226"/>
                        </a:lnTo>
                        <a:lnTo>
                          <a:pt x="17" y="226"/>
                        </a:lnTo>
                        <a:lnTo>
                          <a:pt x="17" y="226"/>
                        </a:lnTo>
                        <a:lnTo>
                          <a:pt x="17" y="226"/>
                        </a:lnTo>
                        <a:lnTo>
                          <a:pt x="17" y="226"/>
                        </a:lnTo>
                        <a:lnTo>
                          <a:pt x="17" y="226"/>
                        </a:lnTo>
                        <a:lnTo>
                          <a:pt x="17" y="226"/>
                        </a:lnTo>
                        <a:lnTo>
                          <a:pt x="17" y="226"/>
                        </a:lnTo>
                        <a:lnTo>
                          <a:pt x="17" y="226"/>
                        </a:lnTo>
                        <a:lnTo>
                          <a:pt x="17" y="226"/>
                        </a:lnTo>
                        <a:lnTo>
                          <a:pt x="17" y="226"/>
                        </a:lnTo>
                        <a:lnTo>
                          <a:pt x="17" y="226"/>
                        </a:lnTo>
                        <a:lnTo>
                          <a:pt x="17" y="227"/>
                        </a:lnTo>
                        <a:lnTo>
                          <a:pt x="17" y="226"/>
                        </a:lnTo>
                        <a:lnTo>
                          <a:pt x="17" y="227"/>
                        </a:lnTo>
                        <a:lnTo>
                          <a:pt x="17" y="227"/>
                        </a:lnTo>
                        <a:lnTo>
                          <a:pt x="17" y="227"/>
                        </a:lnTo>
                        <a:lnTo>
                          <a:pt x="17" y="227"/>
                        </a:lnTo>
                        <a:lnTo>
                          <a:pt x="17" y="227"/>
                        </a:lnTo>
                        <a:lnTo>
                          <a:pt x="17" y="227"/>
                        </a:lnTo>
                        <a:lnTo>
                          <a:pt x="17" y="227"/>
                        </a:lnTo>
                        <a:lnTo>
                          <a:pt x="17" y="227"/>
                        </a:lnTo>
                        <a:lnTo>
                          <a:pt x="17" y="227"/>
                        </a:lnTo>
                        <a:lnTo>
                          <a:pt x="17" y="227"/>
                        </a:lnTo>
                        <a:lnTo>
                          <a:pt x="17" y="227"/>
                        </a:lnTo>
                        <a:lnTo>
                          <a:pt x="17" y="228"/>
                        </a:lnTo>
                        <a:lnTo>
                          <a:pt x="17" y="227"/>
                        </a:lnTo>
                        <a:lnTo>
                          <a:pt x="17" y="228"/>
                        </a:lnTo>
                        <a:lnTo>
                          <a:pt x="17" y="228"/>
                        </a:lnTo>
                        <a:lnTo>
                          <a:pt x="17" y="228"/>
                        </a:lnTo>
                        <a:lnTo>
                          <a:pt x="17" y="228"/>
                        </a:lnTo>
                        <a:lnTo>
                          <a:pt x="17" y="228"/>
                        </a:lnTo>
                        <a:lnTo>
                          <a:pt x="17" y="228"/>
                        </a:lnTo>
                        <a:lnTo>
                          <a:pt x="17" y="228"/>
                        </a:lnTo>
                        <a:lnTo>
                          <a:pt x="17" y="228"/>
                        </a:lnTo>
                        <a:lnTo>
                          <a:pt x="17" y="228"/>
                        </a:lnTo>
                        <a:lnTo>
                          <a:pt x="17" y="228"/>
                        </a:lnTo>
                        <a:lnTo>
                          <a:pt x="17" y="228"/>
                        </a:lnTo>
                        <a:lnTo>
                          <a:pt x="17" y="228"/>
                        </a:lnTo>
                        <a:lnTo>
                          <a:pt x="17" y="228"/>
                        </a:lnTo>
                        <a:lnTo>
                          <a:pt x="17" y="229"/>
                        </a:lnTo>
                        <a:lnTo>
                          <a:pt x="17" y="229"/>
                        </a:lnTo>
                        <a:lnTo>
                          <a:pt x="17" y="229"/>
                        </a:lnTo>
                        <a:lnTo>
                          <a:pt x="17" y="229"/>
                        </a:lnTo>
                        <a:lnTo>
                          <a:pt x="17" y="229"/>
                        </a:lnTo>
                        <a:lnTo>
                          <a:pt x="17" y="229"/>
                        </a:lnTo>
                        <a:lnTo>
                          <a:pt x="17" y="229"/>
                        </a:lnTo>
                        <a:lnTo>
                          <a:pt x="17" y="229"/>
                        </a:lnTo>
                        <a:lnTo>
                          <a:pt x="17" y="229"/>
                        </a:lnTo>
                        <a:lnTo>
                          <a:pt x="17" y="229"/>
                        </a:lnTo>
                        <a:lnTo>
                          <a:pt x="17" y="230"/>
                        </a:lnTo>
                        <a:lnTo>
                          <a:pt x="17" y="230"/>
                        </a:lnTo>
                        <a:lnTo>
                          <a:pt x="17" y="230"/>
                        </a:lnTo>
                        <a:lnTo>
                          <a:pt x="17" y="230"/>
                        </a:lnTo>
                        <a:lnTo>
                          <a:pt x="17" y="230"/>
                        </a:lnTo>
                        <a:lnTo>
                          <a:pt x="17" y="230"/>
                        </a:lnTo>
                        <a:lnTo>
                          <a:pt x="17" y="230"/>
                        </a:lnTo>
                        <a:lnTo>
                          <a:pt x="17" y="230"/>
                        </a:lnTo>
                        <a:lnTo>
                          <a:pt x="17" y="230"/>
                        </a:lnTo>
                        <a:lnTo>
                          <a:pt x="17" y="230"/>
                        </a:lnTo>
                        <a:lnTo>
                          <a:pt x="17" y="230"/>
                        </a:lnTo>
                        <a:lnTo>
                          <a:pt x="17" y="230"/>
                        </a:lnTo>
                        <a:lnTo>
                          <a:pt x="17" y="231"/>
                        </a:lnTo>
                        <a:lnTo>
                          <a:pt x="17" y="231"/>
                        </a:lnTo>
                        <a:lnTo>
                          <a:pt x="17" y="231"/>
                        </a:lnTo>
                        <a:lnTo>
                          <a:pt x="17" y="231"/>
                        </a:lnTo>
                        <a:lnTo>
                          <a:pt x="17" y="231"/>
                        </a:lnTo>
                        <a:lnTo>
                          <a:pt x="17" y="231"/>
                        </a:lnTo>
                        <a:lnTo>
                          <a:pt x="17" y="231"/>
                        </a:lnTo>
                        <a:lnTo>
                          <a:pt x="17" y="231"/>
                        </a:lnTo>
                        <a:lnTo>
                          <a:pt x="17" y="231"/>
                        </a:lnTo>
                        <a:lnTo>
                          <a:pt x="17" y="231"/>
                        </a:lnTo>
                        <a:lnTo>
                          <a:pt x="17" y="231"/>
                        </a:lnTo>
                        <a:lnTo>
                          <a:pt x="17" y="231"/>
                        </a:lnTo>
                        <a:lnTo>
                          <a:pt x="17" y="231"/>
                        </a:lnTo>
                        <a:lnTo>
                          <a:pt x="17" y="232"/>
                        </a:lnTo>
                        <a:lnTo>
                          <a:pt x="17" y="232"/>
                        </a:lnTo>
                        <a:lnTo>
                          <a:pt x="17" y="232"/>
                        </a:lnTo>
                        <a:lnTo>
                          <a:pt x="17" y="232"/>
                        </a:lnTo>
                        <a:lnTo>
                          <a:pt x="17" y="232"/>
                        </a:lnTo>
                        <a:lnTo>
                          <a:pt x="17" y="232"/>
                        </a:lnTo>
                        <a:lnTo>
                          <a:pt x="17" y="232"/>
                        </a:lnTo>
                        <a:lnTo>
                          <a:pt x="18" y="232"/>
                        </a:lnTo>
                        <a:lnTo>
                          <a:pt x="18" y="232"/>
                        </a:lnTo>
                        <a:lnTo>
                          <a:pt x="18" y="232"/>
                        </a:lnTo>
                        <a:lnTo>
                          <a:pt x="18" y="233"/>
                        </a:lnTo>
                        <a:lnTo>
                          <a:pt x="18" y="232"/>
                        </a:lnTo>
                        <a:lnTo>
                          <a:pt x="18" y="233"/>
                        </a:lnTo>
                        <a:lnTo>
                          <a:pt x="18" y="233"/>
                        </a:lnTo>
                        <a:lnTo>
                          <a:pt x="18" y="233"/>
                        </a:lnTo>
                        <a:lnTo>
                          <a:pt x="18" y="233"/>
                        </a:lnTo>
                        <a:lnTo>
                          <a:pt x="18" y="233"/>
                        </a:lnTo>
                        <a:lnTo>
                          <a:pt x="18" y="233"/>
                        </a:lnTo>
                        <a:lnTo>
                          <a:pt x="18" y="233"/>
                        </a:lnTo>
                        <a:lnTo>
                          <a:pt x="18" y="233"/>
                        </a:lnTo>
                        <a:lnTo>
                          <a:pt x="18" y="233"/>
                        </a:lnTo>
                        <a:lnTo>
                          <a:pt x="18" y="233"/>
                        </a:lnTo>
                        <a:lnTo>
                          <a:pt x="18" y="233"/>
                        </a:lnTo>
                        <a:lnTo>
                          <a:pt x="18" y="233"/>
                        </a:lnTo>
                        <a:lnTo>
                          <a:pt x="18" y="233"/>
                        </a:lnTo>
                        <a:lnTo>
                          <a:pt x="18" y="234"/>
                        </a:lnTo>
                        <a:lnTo>
                          <a:pt x="18" y="234"/>
                        </a:lnTo>
                        <a:lnTo>
                          <a:pt x="18" y="233"/>
                        </a:lnTo>
                        <a:lnTo>
                          <a:pt x="18" y="234"/>
                        </a:lnTo>
                        <a:lnTo>
                          <a:pt x="18" y="234"/>
                        </a:lnTo>
                        <a:lnTo>
                          <a:pt x="18" y="234"/>
                        </a:lnTo>
                        <a:lnTo>
                          <a:pt x="18" y="234"/>
                        </a:lnTo>
                        <a:lnTo>
                          <a:pt x="18" y="234"/>
                        </a:lnTo>
                        <a:lnTo>
                          <a:pt x="18" y="234"/>
                        </a:lnTo>
                        <a:lnTo>
                          <a:pt x="18" y="234"/>
                        </a:lnTo>
                        <a:lnTo>
                          <a:pt x="18" y="234"/>
                        </a:lnTo>
                        <a:lnTo>
                          <a:pt x="18" y="234"/>
                        </a:lnTo>
                        <a:lnTo>
                          <a:pt x="18" y="234"/>
                        </a:lnTo>
                        <a:lnTo>
                          <a:pt x="18" y="235"/>
                        </a:lnTo>
                        <a:lnTo>
                          <a:pt x="18" y="234"/>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5"/>
                        </a:lnTo>
                        <a:lnTo>
                          <a:pt x="18" y="236"/>
                        </a:lnTo>
                        <a:lnTo>
                          <a:pt x="18" y="236"/>
                        </a:lnTo>
                        <a:lnTo>
                          <a:pt x="18" y="236"/>
                        </a:lnTo>
                        <a:lnTo>
                          <a:pt x="18" y="236"/>
                        </a:lnTo>
                        <a:lnTo>
                          <a:pt x="18" y="236"/>
                        </a:lnTo>
                        <a:lnTo>
                          <a:pt x="18" y="236"/>
                        </a:lnTo>
                        <a:lnTo>
                          <a:pt x="18" y="236"/>
                        </a:lnTo>
                        <a:lnTo>
                          <a:pt x="18" y="236"/>
                        </a:lnTo>
                        <a:lnTo>
                          <a:pt x="18" y="237"/>
                        </a:lnTo>
                        <a:lnTo>
                          <a:pt x="18" y="236"/>
                        </a:lnTo>
                        <a:lnTo>
                          <a:pt x="18" y="237"/>
                        </a:lnTo>
                        <a:lnTo>
                          <a:pt x="18" y="237"/>
                        </a:lnTo>
                        <a:lnTo>
                          <a:pt x="18" y="237"/>
                        </a:lnTo>
                        <a:lnTo>
                          <a:pt x="18" y="237"/>
                        </a:lnTo>
                        <a:lnTo>
                          <a:pt x="18" y="237"/>
                        </a:lnTo>
                        <a:lnTo>
                          <a:pt x="18" y="237"/>
                        </a:lnTo>
                        <a:lnTo>
                          <a:pt x="18" y="237"/>
                        </a:lnTo>
                        <a:lnTo>
                          <a:pt x="18" y="237"/>
                        </a:lnTo>
                        <a:lnTo>
                          <a:pt x="18" y="237"/>
                        </a:lnTo>
                        <a:lnTo>
                          <a:pt x="18" y="237"/>
                        </a:lnTo>
                        <a:lnTo>
                          <a:pt x="18" y="238"/>
                        </a:lnTo>
                        <a:lnTo>
                          <a:pt x="18" y="238"/>
                        </a:lnTo>
                        <a:lnTo>
                          <a:pt x="18" y="237"/>
                        </a:lnTo>
                        <a:lnTo>
                          <a:pt x="18" y="238"/>
                        </a:lnTo>
                        <a:lnTo>
                          <a:pt x="18" y="238"/>
                        </a:lnTo>
                        <a:lnTo>
                          <a:pt x="18" y="238"/>
                        </a:lnTo>
                        <a:lnTo>
                          <a:pt x="18" y="238"/>
                        </a:lnTo>
                        <a:lnTo>
                          <a:pt x="18" y="238"/>
                        </a:lnTo>
                        <a:lnTo>
                          <a:pt x="18" y="238"/>
                        </a:lnTo>
                        <a:lnTo>
                          <a:pt x="18" y="238"/>
                        </a:lnTo>
                        <a:lnTo>
                          <a:pt x="18" y="238"/>
                        </a:lnTo>
                        <a:lnTo>
                          <a:pt x="18" y="238"/>
                        </a:lnTo>
                        <a:lnTo>
                          <a:pt x="18" y="238"/>
                        </a:lnTo>
                        <a:lnTo>
                          <a:pt x="18" y="238"/>
                        </a:lnTo>
                        <a:lnTo>
                          <a:pt x="18" y="238"/>
                        </a:lnTo>
                        <a:lnTo>
                          <a:pt x="18" y="238"/>
                        </a:lnTo>
                        <a:lnTo>
                          <a:pt x="18" y="239"/>
                        </a:lnTo>
                        <a:lnTo>
                          <a:pt x="18" y="239"/>
                        </a:lnTo>
                        <a:lnTo>
                          <a:pt x="18" y="239"/>
                        </a:lnTo>
                        <a:lnTo>
                          <a:pt x="18" y="239"/>
                        </a:lnTo>
                        <a:lnTo>
                          <a:pt x="18" y="239"/>
                        </a:lnTo>
                        <a:lnTo>
                          <a:pt x="18" y="239"/>
                        </a:lnTo>
                        <a:lnTo>
                          <a:pt x="18" y="239"/>
                        </a:lnTo>
                        <a:lnTo>
                          <a:pt x="18" y="239"/>
                        </a:lnTo>
                        <a:lnTo>
                          <a:pt x="18" y="239"/>
                        </a:lnTo>
                        <a:lnTo>
                          <a:pt x="18" y="239"/>
                        </a:lnTo>
                        <a:lnTo>
                          <a:pt x="18" y="239"/>
                        </a:lnTo>
                        <a:lnTo>
                          <a:pt x="18" y="239"/>
                        </a:lnTo>
                        <a:lnTo>
                          <a:pt x="18" y="240"/>
                        </a:lnTo>
                        <a:lnTo>
                          <a:pt x="18" y="239"/>
                        </a:lnTo>
                        <a:lnTo>
                          <a:pt x="18" y="240"/>
                        </a:lnTo>
                        <a:lnTo>
                          <a:pt x="18" y="240"/>
                        </a:lnTo>
                        <a:lnTo>
                          <a:pt x="18" y="240"/>
                        </a:lnTo>
                        <a:lnTo>
                          <a:pt x="18" y="240"/>
                        </a:lnTo>
                        <a:lnTo>
                          <a:pt x="18" y="240"/>
                        </a:lnTo>
                        <a:lnTo>
                          <a:pt x="18" y="240"/>
                        </a:lnTo>
                        <a:lnTo>
                          <a:pt x="18" y="240"/>
                        </a:lnTo>
                        <a:lnTo>
                          <a:pt x="18" y="240"/>
                        </a:lnTo>
                        <a:lnTo>
                          <a:pt x="19" y="240"/>
                        </a:lnTo>
                        <a:lnTo>
                          <a:pt x="19" y="240"/>
                        </a:lnTo>
                        <a:lnTo>
                          <a:pt x="19" y="240"/>
                        </a:lnTo>
                        <a:lnTo>
                          <a:pt x="19" y="240"/>
                        </a:lnTo>
                        <a:lnTo>
                          <a:pt x="19" y="240"/>
                        </a:lnTo>
                        <a:lnTo>
                          <a:pt x="19" y="240"/>
                        </a:lnTo>
                        <a:lnTo>
                          <a:pt x="19" y="241"/>
                        </a:lnTo>
                        <a:lnTo>
                          <a:pt x="19" y="240"/>
                        </a:lnTo>
                        <a:lnTo>
                          <a:pt x="19" y="241"/>
                        </a:lnTo>
                        <a:lnTo>
                          <a:pt x="19" y="241"/>
                        </a:lnTo>
                        <a:lnTo>
                          <a:pt x="19" y="241"/>
                        </a:lnTo>
                        <a:lnTo>
                          <a:pt x="19" y="241"/>
                        </a:lnTo>
                        <a:lnTo>
                          <a:pt x="19" y="241"/>
                        </a:lnTo>
                        <a:lnTo>
                          <a:pt x="19" y="241"/>
                        </a:lnTo>
                        <a:lnTo>
                          <a:pt x="19" y="241"/>
                        </a:lnTo>
                        <a:lnTo>
                          <a:pt x="19" y="241"/>
                        </a:lnTo>
                        <a:lnTo>
                          <a:pt x="19" y="241"/>
                        </a:lnTo>
                        <a:lnTo>
                          <a:pt x="19" y="241"/>
                        </a:lnTo>
                        <a:lnTo>
                          <a:pt x="19" y="241"/>
                        </a:lnTo>
                        <a:lnTo>
                          <a:pt x="19" y="241"/>
                        </a:lnTo>
                        <a:lnTo>
                          <a:pt x="19" y="241"/>
                        </a:lnTo>
                        <a:lnTo>
                          <a:pt x="19" y="241"/>
                        </a:lnTo>
                        <a:lnTo>
                          <a:pt x="19" y="241"/>
                        </a:lnTo>
                        <a:lnTo>
                          <a:pt x="19" y="241"/>
                        </a:lnTo>
                        <a:lnTo>
                          <a:pt x="19" y="242"/>
                        </a:lnTo>
                        <a:lnTo>
                          <a:pt x="19" y="242"/>
                        </a:lnTo>
                        <a:lnTo>
                          <a:pt x="19" y="242"/>
                        </a:lnTo>
                        <a:lnTo>
                          <a:pt x="19" y="242"/>
                        </a:lnTo>
                        <a:lnTo>
                          <a:pt x="19" y="242"/>
                        </a:lnTo>
                        <a:lnTo>
                          <a:pt x="19" y="242"/>
                        </a:lnTo>
                        <a:lnTo>
                          <a:pt x="19" y="242"/>
                        </a:lnTo>
                        <a:lnTo>
                          <a:pt x="19" y="242"/>
                        </a:lnTo>
                        <a:lnTo>
                          <a:pt x="19" y="242"/>
                        </a:lnTo>
                        <a:lnTo>
                          <a:pt x="19" y="242"/>
                        </a:lnTo>
                        <a:lnTo>
                          <a:pt x="19" y="242"/>
                        </a:lnTo>
                        <a:lnTo>
                          <a:pt x="19" y="243"/>
                        </a:lnTo>
                        <a:lnTo>
                          <a:pt x="19" y="243"/>
                        </a:lnTo>
                        <a:lnTo>
                          <a:pt x="19" y="243"/>
                        </a:lnTo>
                        <a:lnTo>
                          <a:pt x="19" y="243"/>
                        </a:lnTo>
                        <a:lnTo>
                          <a:pt x="19" y="243"/>
                        </a:lnTo>
                        <a:lnTo>
                          <a:pt x="19" y="243"/>
                        </a:lnTo>
                        <a:lnTo>
                          <a:pt x="19" y="243"/>
                        </a:lnTo>
                        <a:lnTo>
                          <a:pt x="19" y="243"/>
                        </a:lnTo>
                        <a:lnTo>
                          <a:pt x="19" y="243"/>
                        </a:lnTo>
                        <a:lnTo>
                          <a:pt x="19" y="243"/>
                        </a:lnTo>
                        <a:lnTo>
                          <a:pt x="19" y="243"/>
                        </a:lnTo>
                        <a:lnTo>
                          <a:pt x="19" y="243"/>
                        </a:lnTo>
                        <a:lnTo>
                          <a:pt x="19" y="243"/>
                        </a:lnTo>
                        <a:lnTo>
                          <a:pt x="19" y="243"/>
                        </a:lnTo>
                        <a:lnTo>
                          <a:pt x="19" y="243"/>
                        </a:lnTo>
                        <a:lnTo>
                          <a:pt x="19" y="243"/>
                        </a:lnTo>
                        <a:lnTo>
                          <a:pt x="19" y="244"/>
                        </a:lnTo>
                        <a:lnTo>
                          <a:pt x="19" y="244"/>
                        </a:lnTo>
                        <a:lnTo>
                          <a:pt x="19" y="244"/>
                        </a:lnTo>
                        <a:lnTo>
                          <a:pt x="19" y="244"/>
                        </a:lnTo>
                        <a:lnTo>
                          <a:pt x="19" y="244"/>
                        </a:lnTo>
                        <a:lnTo>
                          <a:pt x="19" y="244"/>
                        </a:lnTo>
                        <a:lnTo>
                          <a:pt x="19" y="244"/>
                        </a:lnTo>
                        <a:lnTo>
                          <a:pt x="19" y="244"/>
                        </a:lnTo>
                        <a:lnTo>
                          <a:pt x="19" y="244"/>
                        </a:lnTo>
                        <a:lnTo>
                          <a:pt x="19" y="244"/>
                        </a:lnTo>
                        <a:lnTo>
                          <a:pt x="19" y="244"/>
                        </a:lnTo>
                        <a:lnTo>
                          <a:pt x="19" y="244"/>
                        </a:lnTo>
                        <a:lnTo>
                          <a:pt x="19" y="244"/>
                        </a:lnTo>
                        <a:lnTo>
                          <a:pt x="19" y="244"/>
                        </a:lnTo>
                        <a:lnTo>
                          <a:pt x="19" y="245"/>
                        </a:lnTo>
                        <a:lnTo>
                          <a:pt x="19" y="245"/>
                        </a:lnTo>
                        <a:lnTo>
                          <a:pt x="19" y="244"/>
                        </a:lnTo>
                        <a:lnTo>
                          <a:pt x="19" y="245"/>
                        </a:lnTo>
                        <a:lnTo>
                          <a:pt x="19" y="245"/>
                        </a:lnTo>
                        <a:lnTo>
                          <a:pt x="19" y="245"/>
                        </a:lnTo>
                        <a:lnTo>
                          <a:pt x="19" y="245"/>
                        </a:lnTo>
                        <a:lnTo>
                          <a:pt x="19" y="245"/>
                        </a:lnTo>
                        <a:lnTo>
                          <a:pt x="19" y="245"/>
                        </a:lnTo>
                        <a:lnTo>
                          <a:pt x="19" y="245"/>
                        </a:lnTo>
                        <a:lnTo>
                          <a:pt x="19" y="245"/>
                        </a:lnTo>
                        <a:lnTo>
                          <a:pt x="19" y="245"/>
                        </a:lnTo>
                        <a:lnTo>
                          <a:pt x="19" y="245"/>
                        </a:lnTo>
                        <a:lnTo>
                          <a:pt x="19" y="245"/>
                        </a:lnTo>
                        <a:lnTo>
                          <a:pt x="19" y="245"/>
                        </a:lnTo>
                        <a:lnTo>
                          <a:pt x="19" y="245"/>
                        </a:lnTo>
                        <a:lnTo>
                          <a:pt x="19" y="245"/>
                        </a:lnTo>
                        <a:lnTo>
                          <a:pt x="19" y="246"/>
                        </a:lnTo>
                        <a:lnTo>
                          <a:pt x="19" y="246"/>
                        </a:lnTo>
                        <a:lnTo>
                          <a:pt x="19" y="246"/>
                        </a:lnTo>
                        <a:lnTo>
                          <a:pt x="19" y="246"/>
                        </a:lnTo>
                        <a:lnTo>
                          <a:pt x="19" y="246"/>
                        </a:lnTo>
                        <a:lnTo>
                          <a:pt x="19" y="246"/>
                        </a:lnTo>
                        <a:lnTo>
                          <a:pt x="19" y="246"/>
                        </a:lnTo>
                        <a:lnTo>
                          <a:pt x="19" y="246"/>
                        </a:lnTo>
                        <a:lnTo>
                          <a:pt x="19" y="246"/>
                        </a:lnTo>
                        <a:lnTo>
                          <a:pt x="19" y="246"/>
                        </a:lnTo>
                        <a:lnTo>
                          <a:pt x="19" y="246"/>
                        </a:lnTo>
                        <a:lnTo>
                          <a:pt x="19" y="246"/>
                        </a:lnTo>
                        <a:lnTo>
                          <a:pt x="19" y="246"/>
                        </a:lnTo>
                        <a:lnTo>
                          <a:pt x="19" y="246"/>
                        </a:lnTo>
                        <a:lnTo>
                          <a:pt x="19" y="246"/>
                        </a:lnTo>
                        <a:lnTo>
                          <a:pt x="19" y="246"/>
                        </a:lnTo>
                        <a:lnTo>
                          <a:pt x="20" y="246"/>
                        </a:lnTo>
                        <a:lnTo>
                          <a:pt x="20" y="247"/>
                        </a:lnTo>
                        <a:lnTo>
                          <a:pt x="20" y="247"/>
                        </a:lnTo>
                        <a:lnTo>
                          <a:pt x="20" y="247"/>
                        </a:lnTo>
                        <a:lnTo>
                          <a:pt x="20" y="247"/>
                        </a:lnTo>
                        <a:lnTo>
                          <a:pt x="20" y="247"/>
                        </a:lnTo>
                        <a:lnTo>
                          <a:pt x="20" y="247"/>
                        </a:lnTo>
                        <a:lnTo>
                          <a:pt x="20" y="247"/>
                        </a:lnTo>
                        <a:lnTo>
                          <a:pt x="20" y="247"/>
                        </a:lnTo>
                        <a:lnTo>
                          <a:pt x="20" y="247"/>
                        </a:lnTo>
                        <a:lnTo>
                          <a:pt x="20" y="247"/>
                        </a:lnTo>
                        <a:lnTo>
                          <a:pt x="20" y="247"/>
                        </a:lnTo>
                        <a:lnTo>
                          <a:pt x="20" y="247"/>
                        </a:lnTo>
                        <a:lnTo>
                          <a:pt x="20" y="247"/>
                        </a:lnTo>
                        <a:lnTo>
                          <a:pt x="20" y="247"/>
                        </a:lnTo>
                        <a:lnTo>
                          <a:pt x="20" y="247"/>
                        </a:lnTo>
                        <a:lnTo>
                          <a:pt x="20" y="247"/>
                        </a:lnTo>
                        <a:lnTo>
                          <a:pt x="20" y="247"/>
                        </a:lnTo>
                        <a:lnTo>
                          <a:pt x="20" y="247"/>
                        </a:lnTo>
                        <a:lnTo>
                          <a:pt x="20" y="247"/>
                        </a:lnTo>
                        <a:lnTo>
                          <a:pt x="20" y="248"/>
                        </a:lnTo>
                        <a:lnTo>
                          <a:pt x="20" y="248"/>
                        </a:lnTo>
                        <a:lnTo>
                          <a:pt x="20" y="248"/>
                        </a:lnTo>
                        <a:lnTo>
                          <a:pt x="20" y="248"/>
                        </a:lnTo>
                        <a:lnTo>
                          <a:pt x="20" y="248"/>
                        </a:lnTo>
                        <a:lnTo>
                          <a:pt x="20" y="248"/>
                        </a:lnTo>
                        <a:lnTo>
                          <a:pt x="20" y="248"/>
                        </a:lnTo>
                        <a:lnTo>
                          <a:pt x="20" y="248"/>
                        </a:lnTo>
                        <a:lnTo>
                          <a:pt x="20" y="248"/>
                        </a:lnTo>
                        <a:lnTo>
                          <a:pt x="20" y="248"/>
                        </a:lnTo>
                        <a:lnTo>
                          <a:pt x="20" y="248"/>
                        </a:lnTo>
                        <a:lnTo>
                          <a:pt x="20" y="248"/>
                        </a:lnTo>
                        <a:lnTo>
                          <a:pt x="20" y="248"/>
                        </a:lnTo>
                        <a:lnTo>
                          <a:pt x="20" y="248"/>
                        </a:lnTo>
                        <a:lnTo>
                          <a:pt x="20" y="248"/>
                        </a:lnTo>
                        <a:lnTo>
                          <a:pt x="20" y="248"/>
                        </a:lnTo>
                        <a:lnTo>
                          <a:pt x="20" y="248"/>
                        </a:lnTo>
                        <a:lnTo>
                          <a:pt x="20" y="249"/>
                        </a:lnTo>
                        <a:lnTo>
                          <a:pt x="20" y="249"/>
                        </a:lnTo>
                        <a:lnTo>
                          <a:pt x="20" y="249"/>
                        </a:lnTo>
                        <a:lnTo>
                          <a:pt x="20" y="249"/>
                        </a:lnTo>
                        <a:lnTo>
                          <a:pt x="20" y="249"/>
                        </a:lnTo>
                        <a:lnTo>
                          <a:pt x="20" y="249"/>
                        </a:lnTo>
                        <a:lnTo>
                          <a:pt x="20" y="249"/>
                        </a:lnTo>
                        <a:lnTo>
                          <a:pt x="20" y="249"/>
                        </a:lnTo>
                        <a:lnTo>
                          <a:pt x="20" y="249"/>
                        </a:lnTo>
                        <a:lnTo>
                          <a:pt x="20" y="249"/>
                        </a:lnTo>
                        <a:lnTo>
                          <a:pt x="20" y="249"/>
                        </a:lnTo>
                        <a:lnTo>
                          <a:pt x="20" y="249"/>
                        </a:lnTo>
                        <a:lnTo>
                          <a:pt x="20" y="249"/>
                        </a:lnTo>
                        <a:lnTo>
                          <a:pt x="20" y="249"/>
                        </a:lnTo>
                        <a:lnTo>
                          <a:pt x="20" y="249"/>
                        </a:lnTo>
                        <a:lnTo>
                          <a:pt x="20" y="249"/>
                        </a:lnTo>
                        <a:lnTo>
                          <a:pt x="20" y="250"/>
                        </a:lnTo>
                        <a:lnTo>
                          <a:pt x="20" y="250"/>
                        </a:lnTo>
                        <a:lnTo>
                          <a:pt x="20" y="250"/>
                        </a:lnTo>
                        <a:lnTo>
                          <a:pt x="20" y="250"/>
                        </a:lnTo>
                        <a:lnTo>
                          <a:pt x="20" y="250"/>
                        </a:lnTo>
                        <a:lnTo>
                          <a:pt x="20" y="250"/>
                        </a:lnTo>
                        <a:lnTo>
                          <a:pt x="20" y="250"/>
                        </a:lnTo>
                        <a:lnTo>
                          <a:pt x="20" y="250"/>
                        </a:lnTo>
                        <a:lnTo>
                          <a:pt x="20" y="250"/>
                        </a:lnTo>
                        <a:lnTo>
                          <a:pt x="20" y="250"/>
                        </a:lnTo>
                        <a:lnTo>
                          <a:pt x="20" y="250"/>
                        </a:lnTo>
                        <a:lnTo>
                          <a:pt x="20" y="250"/>
                        </a:lnTo>
                        <a:lnTo>
                          <a:pt x="20" y="250"/>
                        </a:lnTo>
                        <a:lnTo>
                          <a:pt x="20" y="250"/>
                        </a:lnTo>
                        <a:lnTo>
                          <a:pt x="20" y="250"/>
                        </a:lnTo>
                        <a:lnTo>
                          <a:pt x="20" y="250"/>
                        </a:lnTo>
                        <a:lnTo>
                          <a:pt x="20" y="250"/>
                        </a:lnTo>
                        <a:lnTo>
                          <a:pt x="20" y="250"/>
                        </a:lnTo>
                        <a:lnTo>
                          <a:pt x="20" y="250"/>
                        </a:lnTo>
                        <a:lnTo>
                          <a:pt x="20" y="250"/>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1"/>
                        </a:lnTo>
                        <a:lnTo>
                          <a:pt x="20" y="252"/>
                        </a:lnTo>
                        <a:lnTo>
                          <a:pt x="20" y="252"/>
                        </a:lnTo>
                        <a:lnTo>
                          <a:pt x="20" y="252"/>
                        </a:lnTo>
                        <a:lnTo>
                          <a:pt x="20" y="252"/>
                        </a:lnTo>
                        <a:lnTo>
                          <a:pt x="20" y="252"/>
                        </a:lnTo>
                        <a:lnTo>
                          <a:pt x="21" y="252"/>
                        </a:lnTo>
                        <a:lnTo>
                          <a:pt x="21" y="252"/>
                        </a:lnTo>
                        <a:lnTo>
                          <a:pt x="21" y="252"/>
                        </a:lnTo>
                        <a:lnTo>
                          <a:pt x="21" y="252"/>
                        </a:lnTo>
                        <a:lnTo>
                          <a:pt x="21" y="252"/>
                        </a:lnTo>
                        <a:lnTo>
                          <a:pt x="21" y="252"/>
                        </a:lnTo>
                        <a:lnTo>
                          <a:pt x="21" y="252"/>
                        </a:lnTo>
                        <a:lnTo>
                          <a:pt x="21" y="252"/>
                        </a:lnTo>
                        <a:lnTo>
                          <a:pt x="21" y="252"/>
                        </a:lnTo>
                        <a:lnTo>
                          <a:pt x="21" y="252"/>
                        </a:lnTo>
                        <a:lnTo>
                          <a:pt x="21" y="252"/>
                        </a:lnTo>
                        <a:lnTo>
                          <a:pt x="21" y="252"/>
                        </a:lnTo>
                        <a:lnTo>
                          <a:pt x="21" y="252"/>
                        </a:lnTo>
                        <a:lnTo>
                          <a:pt x="21" y="253"/>
                        </a:lnTo>
                        <a:lnTo>
                          <a:pt x="21" y="253"/>
                        </a:lnTo>
                        <a:lnTo>
                          <a:pt x="21" y="253"/>
                        </a:lnTo>
                        <a:lnTo>
                          <a:pt x="21" y="253"/>
                        </a:lnTo>
                        <a:lnTo>
                          <a:pt x="21" y="253"/>
                        </a:lnTo>
                        <a:lnTo>
                          <a:pt x="21" y="253"/>
                        </a:lnTo>
                        <a:lnTo>
                          <a:pt x="21" y="253"/>
                        </a:lnTo>
                        <a:lnTo>
                          <a:pt x="21" y="253"/>
                        </a:lnTo>
                        <a:lnTo>
                          <a:pt x="21" y="253"/>
                        </a:lnTo>
                        <a:lnTo>
                          <a:pt x="21" y="253"/>
                        </a:lnTo>
                        <a:lnTo>
                          <a:pt x="21" y="253"/>
                        </a:lnTo>
                        <a:lnTo>
                          <a:pt x="21" y="253"/>
                        </a:lnTo>
                        <a:lnTo>
                          <a:pt x="21" y="253"/>
                        </a:lnTo>
                        <a:lnTo>
                          <a:pt x="21" y="253"/>
                        </a:lnTo>
                        <a:lnTo>
                          <a:pt x="21" y="253"/>
                        </a:lnTo>
                        <a:lnTo>
                          <a:pt x="21" y="253"/>
                        </a:lnTo>
                        <a:lnTo>
                          <a:pt x="21" y="253"/>
                        </a:lnTo>
                        <a:lnTo>
                          <a:pt x="21" y="254"/>
                        </a:lnTo>
                        <a:lnTo>
                          <a:pt x="21" y="253"/>
                        </a:lnTo>
                        <a:lnTo>
                          <a:pt x="21" y="253"/>
                        </a:lnTo>
                        <a:lnTo>
                          <a:pt x="21" y="253"/>
                        </a:lnTo>
                        <a:lnTo>
                          <a:pt x="21" y="254"/>
                        </a:lnTo>
                        <a:lnTo>
                          <a:pt x="21" y="254"/>
                        </a:lnTo>
                        <a:lnTo>
                          <a:pt x="21" y="253"/>
                        </a:lnTo>
                        <a:lnTo>
                          <a:pt x="21" y="254"/>
                        </a:lnTo>
                        <a:lnTo>
                          <a:pt x="21" y="254"/>
                        </a:lnTo>
                        <a:lnTo>
                          <a:pt x="21" y="254"/>
                        </a:lnTo>
                        <a:lnTo>
                          <a:pt x="21" y="254"/>
                        </a:lnTo>
                        <a:lnTo>
                          <a:pt x="21" y="254"/>
                        </a:lnTo>
                        <a:lnTo>
                          <a:pt x="21" y="254"/>
                        </a:lnTo>
                        <a:lnTo>
                          <a:pt x="21" y="254"/>
                        </a:lnTo>
                        <a:lnTo>
                          <a:pt x="21" y="254"/>
                        </a:lnTo>
                        <a:lnTo>
                          <a:pt x="21" y="254"/>
                        </a:lnTo>
                        <a:lnTo>
                          <a:pt x="21" y="254"/>
                        </a:lnTo>
                        <a:lnTo>
                          <a:pt x="21" y="254"/>
                        </a:lnTo>
                        <a:lnTo>
                          <a:pt x="21" y="254"/>
                        </a:lnTo>
                        <a:lnTo>
                          <a:pt x="21" y="254"/>
                        </a:lnTo>
                        <a:lnTo>
                          <a:pt x="21" y="254"/>
                        </a:lnTo>
                        <a:lnTo>
                          <a:pt x="21" y="254"/>
                        </a:lnTo>
                        <a:lnTo>
                          <a:pt x="21" y="255"/>
                        </a:lnTo>
                        <a:lnTo>
                          <a:pt x="21" y="254"/>
                        </a:lnTo>
                        <a:lnTo>
                          <a:pt x="21" y="254"/>
                        </a:lnTo>
                        <a:lnTo>
                          <a:pt x="21" y="254"/>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5"/>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6"/>
                        </a:lnTo>
                        <a:lnTo>
                          <a:pt x="21" y="257"/>
                        </a:lnTo>
                        <a:lnTo>
                          <a:pt x="21" y="256"/>
                        </a:lnTo>
                        <a:lnTo>
                          <a:pt x="21" y="257"/>
                        </a:lnTo>
                        <a:lnTo>
                          <a:pt x="21" y="257"/>
                        </a:lnTo>
                        <a:lnTo>
                          <a:pt x="21" y="256"/>
                        </a:lnTo>
                        <a:lnTo>
                          <a:pt x="21" y="257"/>
                        </a:lnTo>
                        <a:lnTo>
                          <a:pt x="21" y="257"/>
                        </a:lnTo>
                        <a:lnTo>
                          <a:pt x="21" y="257"/>
                        </a:lnTo>
                        <a:lnTo>
                          <a:pt x="22" y="257"/>
                        </a:lnTo>
                        <a:lnTo>
                          <a:pt x="22" y="257"/>
                        </a:lnTo>
                        <a:lnTo>
                          <a:pt x="22" y="257"/>
                        </a:lnTo>
                        <a:lnTo>
                          <a:pt x="22" y="257"/>
                        </a:lnTo>
                        <a:lnTo>
                          <a:pt x="22" y="257"/>
                        </a:lnTo>
                        <a:lnTo>
                          <a:pt x="22" y="257"/>
                        </a:lnTo>
                        <a:lnTo>
                          <a:pt x="22" y="257"/>
                        </a:lnTo>
                        <a:lnTo>
                          <a:pt x="22" y="257"/>
                        </a:lnTo>
                        <a:lnTo>
                          <a:pt x="22" y="257"/>
                        </a:lnTo>
                        <a:lnTo>
                          <a:pt x="22" y="257"/>
                        </a:lnTo>
                        <a:lnTo>
                          <a:pt x="22" y="257"/>
                        </a:lnTo>
                        <a:lnTo>
                          <a:pt x="22" y="257"/>
                        </a:lnTo>
                        <a:lnTo>
                          <a:pt x="22" y="257"/>
                        </a:lnTo>
                        <a:lnTo>
                          <a:pt x="22" y="257"/>
                        </a:lnTo>
                        <a:lnTo>
                          <a:pt x="22" y="258"/>
                        </a:lnTo>
                        <a:lnTo>
                          <a:pt x="22" y="257"/>
                        </a:lnTo>
                        <a:lnTo>
                          <a:pt x="22" y="257"/>
                        </a:lnTo>
                        <a:lnTo>
                          <a:pt x="22" y="257"/>
                        </a:lnTo>
                        <a:lnTo>
                          <a:pt x="22" y="257"/>
                        </a:lnTo>
                        <a:lnTo>
                          <a:pt x="22" y="258"/>
                        </a:lnTo>
                        <a:lnTo>
                          <a:pt x="22" y="257"/>
                        </a:lnTo>
                        <a:lnTo>
                          <a:pt x="22" y="258"/>
                        </a:lnTo>
                        <a:lnTo>
                          <a:pt x="22" y="257"/>
                        </a:lnTo>
                        <a:lnTo>
                          <a:pt x="22" y="258"/>
                        </a:lnTo>
                        <a:lnTo>
                          <a:pt x="22" y="258"/>
                        </a:lnTo>
                        <a:lnTo>
                          <a:pt x="22" y="258"/>
                        </a:lnTo>
                        <a:lnTo>
                          <a:pt x="22" y="258"/>
                        </a:lnTo>
                        <a:lnTo>
                          <a:pt x="22" y="258"/>
                        </a:lnTo>
                        <a:lnTo>
                          <a:pt x="22" y="258"/>
                        </a:lnTo>
                        <a:lnTo>
                          <a:pt x="22" y="258"/>
                        </a:lnTo>
                        <a:lnTo>
                          <a:pt x="22" y="258"/>
                        </a:lnTo>
                        <a:lnTo>
                          <a:pt x="22" y="258"/>
                        </a:lnTo>
                        <a:lnTo>
                          <a:pt x="22" y="258"/>
                        </a:lnTo>
                        <a:lnTo>
                          <a:pt x="22" y="258"/>
                        </a:lnTo>
                        <a:lnTo>
                          <a:pt x="22" y="258"/>
                        </a:lnTo>
                        <a:lnTo>
                          <a:pt x="22" y="258"/>
                        </a:lnTo>
                        <a:lnTo>
                          <a:pt x="22" y="258"/>
                        </a:lnTo>
                        <a:lnTo>
                          <a:pt x="22" y="258"/>
                        </a:lnTo>
                        <a:lnTo>
                          <a:pt x="22" y="258"/>
                        </a:lnTo>
                        <a:lnTo>
                          <a:pt x="22" y="258"/>
                        </a:lnTo>
                        <a:lnTo>
                          <a:pt x="22" y="258"/>
                        </a:lnTo>
                        <a:lnTo>
                          <a:pt x="22" y="259"/>
                        </a:lnTo>
                        <a:lnTo>
                          <a:pt x="22" y="258"/>
                        </a:lnTo>
                        <a:lnTo>
                          <a:pt x="22" y="259"/>
                        </a:lnTo>
                        <a:lnTo>
                          <a:pt x="22" y="259"/>
                        </a:lnTo>
                        <a:lnTo>
                          <a:pt x="22" y="258"/>
                        </a:lnTo>
                        <a:lnTo>
                          <a:pt x="22" y="258"/>
                        </a:lnTo>
                        <a:lnTo>
                          <a:pt x="22" y="258"/>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59"/>
                        </a:lnTo>
                        <a:lnTo>
                          <a:pt x="22" y="260"/>
                        </a:lnTo>
                        <a:lnTo>
                          <a:pt x="22" y="260"/>
                        </a:lnTo>
                        <a:lnTo>
                          <a:pt x="22" y="260"/>
                        </a:lnTo>
                        <a:lnTo>
                          <a:pt x="22" y="260"/>
                        </a:lnTo>
                        <a:lnTo>
                          <a:pt x="22" y="260"/>
                        </a:lnTo>
                        <a:lnTo>
                          <a:pt x="22" y="260"/>
                        </a:lnTo>
                        <a:lnTo>
                          <a:pt x="22" y="260"/>
                        </a:lnTo>
                        <a:lnTo>
                          <a:pt x="22" y="260"/>
                        </a:lnTo>
                        <a:lnTo>
                          <a:pt x="22" y="260"/>
                        </a:lnTo>
                        <a:lnTo>
                          <a:pt x="22" y="260"/>
                        </a:lnTo>
                        <a:lnTo>
                          <a:pt x="22" y="260"/>
                        </a:lnTo>
                        <a:lnTo>
                          <a:pt x="22" y="260"/>
                        </a:lnTo>
                        <a:lnTo>
                          <a:pt x="22" y="260"/>
                        </a:lnTo>
                        <a:lnTo>
                          <a:pt x="22" y="260"/>
                        </a:lnTo>
                        <a:lnTo>
                          <a:pt x="22" y="260"/>
                        </a:lnTo>
                        <a:lnTo>
                          <a:pt x="22" y="260"/>
                        </a:lnTo>
                        <a:lnTo>
                          <a:pt x="22" y="260"/>
                        </a:lnTo>
                        <a:lnTo>
                          <a:pt x="22" y="260"/>
                        </a:lnTo>
                        <a:lnTo>
                          <a:pt x="22" y="260"/>
                        </a:lnTo>
                        <a:lnTo>
                          <a:pt x="22" y="260"/>
                        </a:lnTo>
                        <a:lnTo>
                          <a:pt x="22" y="260"/>
                        </a:lnTo>
                        <a:lnTo>
                          <a:pt x="23" y="260"/>
                        </a:lnTo>
                        <a:lnTo>
                          <a:pt x="23" y="260"/>
                        </a:lnTo>
                        <a:lnTo>
                          <a:pt x="23" y="261"/>
                        </a:lnTo>
                        <a:lnTo>
                          <a:pt x="23" y="260"/>
                        </a:lnTo>
                        <a:lnTo>
                          <a:pt x="23" y="260"/>
                        </a:lnTo>
                        <a:lnTo>
                          <a:pt x="23" y="260"/>
                        </a:lnTo>
                        <a:lnTo>
                          <a:pt x="23" y="261"/>
                        </a:lnTo>
                        <a:lnTo>
                          <a:pt x="23" y="261"/>
                        </a:lnTo>
                        <a:lnTo>
                          <a:pt x="23" y="260"/>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1"/>
                        </a:lnTo>
                        <a:lnTo>
                          <a:pt x="23" y="262"/>
                        </a:lnTo>
                        <a:lnTo>
                          <a:pt x="23" y="261"/>
                        </a:lnTo>
                        <a:lnTo>
                          <a:pt x="23" y="261"/>
                        </a:lnTo>
                        <a:lnTo>
                          <a:pt x="23" y="262"/>
                        </a:lnTo>
                        <a:lnTo>
                          <a:pt x="23" y="261"/>
                        </a:lnTo>
                        <a:lnTo>
                          <a:pt x="23" y="262"/>
                        </a:lnTo>
                        <a:lnTo>
                          <a:pt x="23" y="261"/>
                        </a:lnTo>
                        <a:lnTo>
                          <a:pt x="23" y="262"/>
                        </a:lnTo>
                        <a:lnTo>
                          <a:pt x="23" y="261"/>
                        </a:lnTo>
                        <a:lnTo>
                          <a:pt x="23" y="262"/>
                        </a:lnTo>
                        <a:lnTo>
                          <a:pt x="23" y="261"/>
                        </a:lnTo>
                        <a:lnTo>
                          <a:pt x="23" y="262"/>
                        </a:lnTo>
                        <a:lnTo>
                          <a:pt x="23" y="261"/>
                        </a:lnTo>
                        <a:lnTo>
                          <a:pt x="23" y="261"/>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2"/>
                        </a:lnTo>
                        <a:lnTo>
                          <a:pt x="23" y="263"/>
                        </a:lnTo>
                        <a:lnTo>
                          <a:pt x="23" y="263"/>
                        </a:lnTo>
                        <a:lnTo>
                          <a:pt x="23" y="263"/>
                        </a:lnTo>
                        <a:lnTo>
                          <a:pt x="23" y="262"/>
                        </a:lnTo>
                        <a:lnTo>
                          <a:pt x="23" y="263"/>
                        </a:lnTo>
                        <a:lnTo>
                          <a:pt x="23" y="263"/>
                        </a:lnTo>
                        <a:lnTo>
                          <a:pt x="23" y="262"/>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3" y="263"/>
                        </a:lnTo>
                        <a:lnTo>
                          <a:pt x="24" y="263"/>
                        </a:lnTo>
                        <a:lnTo>
                          <a:pt x="24" y="264"/>
                        </a:lnTo>
                        <a:lnTo>
                          <a:pt x="24" y="263"/>
                        </a:lnTo>
                        <a:lnTo>
                          <a:pt x="24" y="264"/>
                        </a:lnTo>
                        <a:lnTo>
                          <a:pt x="24" y="264"/>
                        </a:lnTo>
                        <a:lnTo>
                          <a:pt x="24" y="263"/>
                        </a:lnTo>
                        <a:lnTo>
                          <a:pt x="24" y="264"/>
                        </a:lnTo>
                        <a:lnTo>
                          <a:pt x="24" y="263"/>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4"/>
                        </a:lnTo>
                        <a:lnTo>
                          <a:pt x="24" y="265"/>
                        </a:lnTo>
                        <a:lnTo>
                          <a:pt x="24" y="264"/>
                        </a:lnTo>
                        <a:lnTo>
                          <a:pt x="24" y="264"/>
                        </a:lnTo>
                        <a:lnTo>
                          <a:pt x="24" y="265"/>
                        </a:lnTo>
                        <a:lnTo>
                          <a:pt x="24" y="264"/>
                        </a:lnTo>
                        <a:lnTo>
                          <a:pt x="24" y="264"/>
                        </a:lnTo>
                        <a:lnTo>
                          <a:pt x="24" y="264"/>
                        </a:lnTo>
                        <a:lnTo>
                          <a:pt x="24" y="265"/>
                        </a:lnTo>
                        <a:lnTo>
                          <a:pt x="24" y="265"/>
                        </a:lnTo>
                        <a:lnTo>
                          <a:pt x="24" y="264"/>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6"/>
                        </a:lnTo>
                        <a:lnTo>
                          <a:pt x="24" y="265"/>
                        </a:lnTo>
                        <a:lnTo>
                          <a:pt x="24" y="265"/>
                        </a:lnTo>
                        <a:lnTo>
                          <a:pt x="24" y="265"/>
                        </a:lnTo>
                        <a:lnTo>
                          <a:pt x="24" y="265"/>
                        </a:lnTo>
                        <a:lnTo>
                          <a:pt x="24" y="265"/>
                        </a:lnTo>
                        <a:lnTo>
                          <a:pt x="24" y="265"/>
                        </a:lnTo>
                        <a:lnTo>
                          <a:pt x="24" y="265"/>
                        </a:lnTo>
                        <a:lnTo>
                          <a:pt x="24" y="265"/>
                        </a:lnTo>
                        <a:lnTo>
                          <a:pt x="24" y="265"/>
                        </a:lnTo>
                        <a:lnTo>
                          <a:pt x="24" y="265"/>
                        </a:lnTo>
                        <a:lnTo>
                          <a:pt x="24" y="265"/>
                        </a:lnTo>
                        <a:lnTo>
                          <a:pt x="24" y="266"/>
                        </a:lnTo>
                        <a:lnTo>
                          <a:pt x="24" y="265"/>
                        </a:lnTo>
                        <a:lnTo>
                          <a:pt x="24" y="266"/>
                        </a:lnTo>
                        <a:lnTo>
                          <a:pt x="24" y="266"/>
                        </a:lnTo>
                        <a:lnTo>
                          <a:pt x="24" y="266"/>
                        </a:lnTo>
                        <a:lnTo>
                          <a:pt x="25" y="266"/>
                        </a:lnTo>
                        <a:lnTo>
                          <a:pt x="25" y="265"/>
                        </a:lnTo>
                        <a:lnTo>
                          <a:pt x="25" y="266"/>
                        </a:lnTo>
                        <a:lnTo>
                          <a:pt x="25" y="266"/>
                        </a:lnTo>
                        <a:lnTo>
                          <a:pt x="25" y="266"/>
                        </a:lnTo>
                        <a:lnTo>
                          <a:pt x="25" y="266"/>
                        </a:lnTo>
                        <a:lnTo>
                          <a:pt x="25" y="266"/>
                        </a:lnTo>
                        <a:lnTo>
                          <a:pt x="25" y="266"/>
                        </a:lnTo>
                        <a:lnTo>
                          <a:pt x="25" y="266"/>
                        </a:lnTo>
                        <a:lnTo>
                          <a:pt x="25" y="265"/>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6"/>
                        </a:lnTo>
                        <a:lnTo>
                          <a:pt x="25" y="267"/>
                        </a:lnTo>
                        <a:lnTo>
                          <a:pt x="25" y="266"/>
                        </a:lnTo>
                        <a:lnTo>
                          <a:pt x="25" y="266"/>
                        </a:lnTo>
                        <a:lnTo>
                          <a:pt x="25" y="266"/>
                        </a:lnTo>
                        <a:lnTo>
                          <a:pt x="25" y="266"/>
                        </a:lnTo>
                        <a:lnTo>
                          <a:pt x="25" y="266"/>
                        </a:lnTo>
                        <a:lnTo>
                          <a:pt x="25" y="266"/>
                        </a:lnTo>
                        <a:lnTo>
                          <a:pt x="25" y="266"/>
                        </a:lnTo>
                        <a:lnTo>
                          <a:pt x="25" y="266"/>
                        </a:lnTo>
                        <a:lnTo>
                          <a:pt x="25" y="266"/>
                        </a:lnTo>
                        <a:lnTo>
                          <a:pt x="25" y="267"/>
                        </a:lnTo>
                        <a:lnTo>
                          <a:pt x="25" y="266"/>
                        </a:lnTo>
                        <a:lnTo>
                          <a:pt x="25" y="266"/>
                        </a:lnTo>
                        <a:lnTo>
                          <a:pt x="25" y="266"/>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5" y="267"/>
                        </a:lnTo>
                        <a:lnTo>
                          <a:pt x="26" y="267"/>
                        </a:lnTo>
                        <a:lnTo>
                          <a:pt x="26" y="267"/>
                        </a:lnTo>
                        <a:lnTo>
                          <a:pt x="26" y="267"/>
                        </a:lnTo>
                        <a:lnTo>
                          <a:pt x="26" y="267"/>
                        </a:lnTo>
                        <a:lnTo>
                          <a:pt x="26" y="267"/>
                        </a:lnTo>
                        <a:lnTo>
                          <a:pt x="26" y="267"/>
                        </a:lnTo>
                        <a:lnTo>
                          <a:pt x="26" y="267"/>
                        </a:lnTo>
                        <a:lnTo>
                          <a:pt x="26" y="267"/>
                        </a:lnTo>
                        <a:lnTo>
                          <a:pt x="26" y="267"/>
                        </a:lnTo>
                        <a:lnTo>
                          <a:pt x="26" y="267"/>
                        </a:lnTo>
                        <a:lnTo>
                          <a:pt x="26" y="267"/>
                        </a:lnTo>
                        <a:lnTo>
                          <a:pt x="26" y="267"/>
                        </a:lnTo>
                        <a:lnTo>
                          <a:pt x="26" y="267"/>
                        </a:lnTo>
                        <a:lnTo>
                          <a:pt x="26" y="267"/>
                        </a:lnTo>
                        <a:lnTo>
                          <a:pt x="26" y="267"/>
                        </a:lnTo>
                        <a:lnTo>
                          <a:pt x="26" y="267"/>
                        </a:lnTo>
                        <a:lnTo>
                          <a:pt x="26" y="268"/>
                        </a:lnTo>
                        <a:lnTo>
                          <a:pt x="26" y="267"/>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8"/>
                        </a:lnTo>
                        <a:lnTo>
                          <a:pt x="26" y="269"/>
                        </a:lnTo>
                        <a:lnTo>
                          <a:pt x="26" y="268"/>
                        </a:lnTo>
                        <a:lnTo>
                          <a:pt x="26" y="269"/>
                        </a:lnTo>
                        <a:lnTo>
                          <a:pt x="26" y="269"/>
                        </a:lnTo>
                        <a:lnTo>
                          <a:pt x="27" y="268"/>
                        </a:lnTo>
                        <a:lnTo>
                          <a:pt x="27" y="268"/>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69"/>
                        </a:lnTo>
                        <a:lnTo>
                          <a:pt x="27" y="270"/>
                        </a:lnTo>
                        <a:lnTo>
                          <a:pt x="27" y="269"/>
                        </a:lnTo>
                        <a:lnTo>
                          <a:pt x="27" y="270"/>
                        </a:lnTo>
                        <a:lnTo>
                          <a:pt x="27" y="269"/>
                        </a:lnTo>
                        <a:lnTo>
                          <a:pt x="27" y="269"/>
                        </a:lnTo>
                        <a:lnTo>
                          <a:pt x="27" y="270"/>
                        </a:lnTo>
                        <a:lnTo>
                          <a:pt x="27" y="269"/>
                        </a:lnTo>
                        <a:lnTo>
                          <a:pt x="28" y="269"/>
                        </a:lnTo>
                        <a:lnTo>
                          <a:pt x="28" y="270"/>
                        </a:lnTo>
                        <a:lnTo>
                          <a:pt x="28" y="269"/>
                        </a:lnTo>
                        <a:lnTo>
                          <a:pt x="28" y="270"/>
                        </a:lnTo>
                        <a:lnTo>
                          <a:pt x="28" y="269"/>
                        </a:lnTo>
                        <a:lnTo>
                          <a:pt x="28" y="270"/>
                        </a:lnTo>
                        <a:lnTo>
                          <a:pt x="28" y="270"/>
                        </a:lnTo>
                        <a:lnTo>
                          <a:pt x="28" y="270"/>
                        </a:lnTo>
                        <a:lnTo>
                          <a:pt x="28" y="270"/>
                        </a:lnTo>
                        <a:lnTo>
                          <a:pt x="28" y="269"/>
                        </a:lnTo>
                        <a:lnTo>
                          <a:pt x="28" y="270"/>
                        </a:lnTo>
                        <a:lnTo>
                          <a:pt x="28" y="269"/>
                        </a:lnTo>
                        <a:lnTo>
                          <a:pt x="28" y="270"/>
                        </a:lnTo>
                        <a:lnTo>
                          <a:pt x="28" y="270"/>
                        </a:lnTo>
                        <a:lnTo>
                          <a:pt x="28" y="270"/>
                        </a:lnTo>
                        <a:lnTo>
                          <a:pt x="28" y="270"/>
                        </a:lnTo>
                        <a:lnTo>
                          <a:pt x="28" y="270"/>
                        </a:lnTo>
                        <a:lnTo>
                          <a:pt x="28" y="270"/>
                        </a:lnTo>
                        <a:lnTo>
                          <a:pt x="28" y="270"/>
                        </a:lnTo>
                        <a:lnTo>
                          <a:pt x="28" y="270"/>
                        </a:lnTo>
                        <a:lnTo>
                          <a:pt x="28" y="269"/>
                        </a:lnTo>
                        <a:lnTo>
                          <a:pt x="28" y="270"/>
                        </a:lnTo>
                        <a:lnTo>
                          <a:pt x="28" y="269"/>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8" y="270"/>
                        </a:lnTo>
                        <a:lnTo>
                          <a:pt x="29" y="270"/>
                        </a:lnTo>
                        <a:lnTo>
                          <a:pt x="29" y="270"/>
                        </a:lnTo>
                        <a:lnTo>
                          <a:pt x="29" y="270"/>
                        </a:lnTo>
                        <a:lnTo>
                          <a:pt x="29" y="270"/>
                        </a:lnTo>
                        <a:lnTo>
                          <a:pt x="29" y="270"/>
                        </a:lnTo>
                        <a:lnTo>
                          <a:pt x="29" y="271"/>
                        </a:lnTo>
                        <a:lnTo>
                          <a:pt x="29" y="270"/>
                        </a:lnTo>
                        <a:lnTo>
                          <a:pt x="29" y="270"/>
                        </a:lnTo>
                        <a:lnTo>
                          <a:pt x="29" y="271"/>
                        </a:lnTo>
                        <a:lnTo>
                          <a:pt x="29" y="270"/>
                        </a:lnTo>
                        <a:lnTo>
                          <a:pt x="29" y="270"/>
                        </a:lnTo>
                        <a:lnTo>
                          <a:pt x="29" y="270"/>
                        </a:lnTo>
                        <a:lnTo>
                          <a:pt x="29" y="270"/>
                        </a:lnTo>
                        <a:lnTo>
                          <a:pt x="29" y="270"/>
                        </a:lnTo>
                        <a:lnTo>
                          <a:pt x="29" y="270"/>
                        </a:lnTo>
                        <a:lnTo>
                          <a:pt x="29" y="271"/>
                        </a:lnTo>
                        <a:lnTo>
                          <a:pt x="29" y="271"/>
                        </a:lnTo>
                        <a:lnTo>
                          <a:pt x="29" y="270"/>
                        </a:lnTo>
                        <a:lnTo>
                          <a:pt x="29" y="271"/>
                        </a:lnTo>
                        <a:lnTo>
                          <a:pt x="29" y="270"/>
                        </a:lnTo>
                        <a:lnTo>
                          <a:pt x="29" y="271"/>
                        </a:lnTo>
                        <a:lnTo>
                          <a:pt x="29" y="271"/>
                        </a:lnTo>
                        <a:lnTo>
                          <a:pt x="29" y="271"/>
                        </a:lnTo>
                        <a:lnTo>
                          <a:pt x="29" y="270"/>
                        </a:lnTo>
                        <a:lnTo>
                          <a:pt x="29" y="270"/>
                        </a:lnTo>
                        <a:lnTo>
                          <a:pt x="29" y="270"/>
                        </a:lnTo>
                        <a:lnTo>
                          <a:pt x="29" y="271"/>
                        </a:lnTo>
                        <a:lnTo>
                          <a:pt x="29" y="270"/>
                        </a:lnTo>
                        <a:lnTo>
                          <a:pt x="29" y="270"/>
                        </a:lnTo>
                        <a:lnTo>
                          <a:pt x="29" y="271"/>
                        </a:lnTo>
                        <a:lnTo>
                          <a:pt x="29" y="271"/>
                        </a:lnTo>
                        <a:lnTo>
                          <a:pt x="29" y="270"/>
                        </a:lnTo>
                        <a:lnTo>
                          <a:pt x="29" y="271"/>
                        </a:lnTo>
                        <a:lnTo>
                          <a:pt x="29" y="271"/>
                        </a:lnTo>
                        <a:lnTo>
                          <a:pt x="29" y="270"/>
                        </a:lnTo>
                        <a:lnTo>
                          <a:pt x="29" y="271"/>
                        </a:lnTo>
                        <a:lnTo>
                          <a:pt x="29" y="271"/>
                        </a:lnTo>
                        <a:lnTo>
                          <a:pt x="29" y="270"/>
                        </a:lnTo>
                        <a:lnTo>
                          <a:pt x="29" y="271"/>
                        </a:lnTo>
                        <a:lnTo>
                          <a:pt x="29" y="270"/>
                        </a:lnTo>
                        <a:lnTo>
                          <a:pt x="29" y="271"/>
                        </a:lnTo>
                        <a:lnTo>
                          <a:pt x="29" y="270"/>
                        </a:lnTo>
                        <a:lnTo>
                          <a:pt x="29" y="271"/>
                        </a:lnTo>
                        <a:lnTo>
                          <a:pt x="29" y="271"/>
                        </a:lnTo>
                        <a:lnTo>
                          <a:pt x="29" y="270"/>
                        </a:lnTo>
                        <a:lnTo>
                          <a:pt x="29" y="270"/>
                        </a:lnTo>
                        <a:lnTo>
                          <a:pt x="29" y="270"/>
                        </a:lnTo>
                        <a:lnTo>
                          <a:pt x="29" y="270"/>
                        </a:lnTo>
                        <a:lnTo>
                          <a:pt x="29" y="270"/>
                        </a:lnTo>
                        <a:lnTo>
                          <a:pt x="29" y="270"/>
                        </a:lnTo>
                        <a:lnTo>
                          <a:pt x="29" y="271"/>
                        </a:lnTo>
                        <a:lnTo>
                          <a:pt x="29" y="270"/>
                        </a:lnTo>
                        <a:lnTo>
                          <a:pt x="29" y="270"/>
                        </a:lnTo>
                        <a:lnTo>
                          <a:pt x="29" y="271"/>
                        </a:lnTo>
                        <a:lnTo>
                          <a:pt x="29" y="271"/>
                        </a:lnTo>
                        <a:lnTo>
                          <a:pt x="29" y="271"/>
                        </a:lnTo>
                        <a:lnTo>
                          <a:pt x="29" y="271"/>
                        </a:lnTo>
                        <a:lnTo>
                          <a:pt x="29" y="270"/>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29"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1"/>
                        </a:lnTo>
                        <a:lnTo>
                          <a:pt x="30" y="272"/>
                        </a:lnTo>
                        <a:lnTo>
                          <a:pt x="30" y="271"/>
                        </a:lnTo>
                        <a:lnTo>
                          <a:pt x="30" y="272"/>
                        </a:lnTo>
                        <a:lnTo>
                          <a:pt x="30" y="272"/>
                        </a:lnTo>
                        <a:lnTo>
                          <a:pt x="30" y="271"/>
                        </a:lnTo>
                        <a:lnTo>
                          <a:pt x="30" y="271"/>
                        </a:lnTo>
                        <a:lnTo>
                          <a:pt x="30" y="271"/>
                        </a:lnTo>
                        <a:lnTo>
                          <a:pt x="30" y="271"/>
                        </a:lnTo>
                        <a:lnTo>
                          <a:pt x="30" y="271"/>
                        </a:lnTo>
                        <a:lnTo>
                          <a:pt x="30" y="271"/>
                        </a:lnTo>
                        <a:lnTo>
                          <a:pt x="30" y="272"/>
                        </a:lnTo>
                        <a:lnTo>
                          <a:pt x="30" y="271"/>
                        </a:lnTo>
                        <a:lnTo>
                          <a:pt x="30" y="272"/>
                        </a:lnTo>
                        <a:lnTo>
                          <a:pt x="30" y="271"/>
                        </a:lnTo>
                        <a:lnTo>
                          <a:pt x="30" y="271"/>
                        </a:lnTo>
                        <a:lnTo>
                          <a:pt x="30" y="271"/>
                        </a:lnTo>
                        <a:lnTo>
                          <a:pt x="30" y="271"/>
                        </a:lnTo>
                        <a:lnTo>
                          <a:pt x="30" y="272"/>
                        </a:lnTo>
                        <a:lnTo>
                          <a:pt x="30" y="271"/>
                        </a:lnTo>
                        <a:lnTo>
                          <a:pt x="30" y="271"/>
                        </a:lnTo>
                        <a:lnTo>
                          <a:pt x="30" y="271"/>
                        </a:lnTo>
                        <a:lnTo>
                          <a:pt x="30" y="271"/>
                        </a:lnTo>
                        <a:lnTo>
                          <a:pt x="30" y="271"/>
                        </a:lnTo>
                        <a:lnTo>
                          <a:pt x="31" y="271"/>
                        </a:lnTo>
                        <a:lnTo>
                          <a:pt x="31" y="272"/>
                        </a:lnTo>
                        <a:lnTo>
                          <a:pt x="31" y="272"/>
                        </a:lnTo>
                        <a:lnTo>
                          <a:pt x="31" y="271"/>
                        </a:lnTo>
                        <a:lnTo>
                          <a:pt x="31" y="272"/>
                        </a:lnTo>
                        <a:lnTo>
                          <a:pt x="31" y="272"/>
                        </a:lnTo>
                        <a:lnTo>
                          <a:pt x="31" y="271"/>
                        </a:lnTo>
                        <a:lnTo>
                          <a:pt x="31" y="271"/>
                        </a:lnTo>
                        <a:lnTo>
                          <a:pt x="31" y="271"/>
                        </a:lnTo>
                        <a:lnTo>
                          <a:pt x="31" y="271"/>
                        </a:lnTo>
                        <a:lnTo>
                          <a:pt x="31" y="271"/>
                        </a:lnTo>
                        <a:lnTo>
                          <a:pt x="31" y="271"/>
                        </a:lnTo>
                        <a:lnTo>
                          <a:pt x="31" y="271"/>
                        </a:lnTo>
                        <a:lnTo>
                          <a:pt x="31" y="271"/>
                        </a:lnTo>
                        <a:lnTo>
                          <a:pt x="31" y="271"/>
                        </a:lnTo>
                        <a:lnTo>
                          <a:pt x="31" y="271"/>
                        </a:lnTo>
                        <a:lnTo>
                          <a:pt x="31" y="271"/>
                        </a:lnTo>
                        <a:lnTo>
                          <a:pt x="31" y="271"/>
                        </a:lnTo>
                        <a:lnTo>
                          <a:pt x="31" y="271"/>
                        </a:lnTo>
                        <a:lnTo>
                          <a:pt x="31" y="271"/>
                        </a:lnTo>
                        <a:lnTo>
                          <a:pt x="31" y="271"/>
                        </a:lnTo>
                        <a:lnTo>
                          <a:pt x="31" y="272"/>
                        </a:lnTo>
                        <a:lnTo>
                          <a:pt x="31" y="272"/>
                        </a:lnTo>
                        <a:lnTo>
                          <a:pt x="31" y="271"/>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2"/>
                        </a:lnTo>
                        <a:lnTo>
                          <a:pt x="31" y="271"/>
                        </a:lnTo>
                        <a:lnTo>
                          <a:pt x="31" y="272"/>
                        </a:lnTo>
                        <a:lnTo>
                          <a:pt x="31" y="272"/>
                        </a:lnTo>
                        <a:lnTo>
                          <a:pt x="31" y="272"/>
                        </a:lnTo>
                        <a:lnTo>
                          <a:pt x="31"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2"/>
                        </a:lnTo>
                        <a:lnTo>
                          <a:pt x="32" y="273"/>
                        </a:lnTo>
                        <a:lnTo>
                          <a:pt x="32" y="272"/>
                        </a:lnTo>
                        <a:lnTo>
                          <a:pt x="32" y="272"/>
                        </a:lnTo>
                        <a:lnTo>
                          <a:pt x="33" y="272"/>
                        </a:lnTo>
                        <a:lnTo>
                          <a:pt x="33" y="273"/>
                        </a:lnTo>
                        <a:lnTo>
                          <a:pt x="33" y="272"/>
                        </a:lnTo>
                        <a:lnTo>
                          <a:pt x="33" y="272"/>
                        </a:lnTo>
                        <a:lnTo>
                          <a:pt x="33" y="272"/>
                        </a:lnTo>
                        <a:lnTo>
                          <a:pt x="33" y="273"/>
                        </a:lnTo>
                        <a:lnTo>
                          <a:pt x="33" y="273"/>
                        </a:lnTo>
                        <a:lnTo>
                          <a:pt x="33" y="272"/>
                        </a:lnTo>
                        <a:lnTo>
                          <a:pt x="33" y="273"/>
                        </a:lnTo>
                        <a:lnTo>
                          <a:pt x="33" y="272"/>
                        </a:lnTo>
                        <a:lnTo>
                          <a:pt x="33" y="272"/>
                        </a:lnTo>
                        <a:lnTo>
                          <a:pt x="33" y="273"/>
                        </a:lnTo>
                        <a:lnTo>
                          <a:pt x="33" y="272"/>
                        </a:lnTo>
                        <a:lnTo>
                          <a:pt x="33" y="273"/>
                        </a:lnTo>
                        <a:lnTo>
                          <a:pt x="33" y="272"/>
                        </a:lnTo>
                        <a:lnTo>
                          <a:pt x="33" y="272"/>
                        </a:lnTo>
                        <a:lnTo>
                          <a:pt x="33" y="273"/>
                        </a:lnTo>
                        <a:lnTo>
                          <a:pt x="33" y="272"/>
                        </a:lnTo>
                        <a:lnTo>
                          <a:pt x="33" y="273"/>
                        </a:lnTo>
                        <a:lnTo>
                          <a:pt x="33" y="272"/>
                        </a:lnTo>
                        <a:lnTo>
                          <a:pt x="33" y="272"/>
                        </a:lnTo>
                        <a:lnTo>
                          <a:pt x="33" y="272"/>
                        </a:lnTo>
                        <a:lnTo>
                          <a:pt x="33" y="273"/>
                        </a:lnTo>
                        <a:lnTo>
                          <a:pt x="33" y="273"/>
                        </a:lnTo>
                        <a:lnTo>
                          <a:pt x="33" y="273"/>
                        </a:lnTo>
                        <a:lnTo>
                          <a:pt x="33" y="273"/>
                        </a:lnTo>
                        <a:lnTo>
                          <a:pt x="33" y="273"/>
                        </a:lnTo>
                        <a:lnTo>
                          <a:pt x="33" y="273"/>
                        </a:lnTo>
                        <a:lnTo>
                          <a:pt x="33" y="272"/>
                        </a:lnTo>
                        <a:lnTo>
                          <a:pt x="33" y="273"/>
                        </a:lnTo>
                        <a:lnTo>
                          <a:pt x="33" y="272"/>
                        </a:lnTo>
                        <a:lnTo>
                          <a:pt x="33" y="273"/>
                        </a:lnTo>
                        <a:lnTo>
                          <a:pt x="33" y="273"/>
                        </a:lnTo>
                        <a:lnTo>
                          <a:pt x="33" y="272"/>
                        </a:lnTo>
                        <a:lnTo>
                          <a:pt x="33" y="272"/>
                        </a:lnTo>
                        <a:lnTo>
                          <a:pt x="33" y="272"/>
                        </a:lnTo>
                        <a:lnTo>
                          <a:pt x="33" y="273"/>
                        </a:lnTo>
                        <a:lnTo>
                          <a:pt x="33" y="272"/>
                        </a:lnTo>
                        <a:lnTo>
                          <a:pt x="33" y="273"/>
                        </a:lnTo>
                        <a:lnTo>
                          <a:pt x="33" y="272"/>
                        </a:lnTo>
                        <a:lnTo>
                          <a:pt x="33" y="272"/>
                        </a:lnTo>
                        <a:lnTo>
                          <a:pt x="33" y="273"/>
                        </a:lnTo>
                        <a:lnTo>
                          <a:pt x="33" y="272"/>
                        </a:lnTo>
                        <a:lnTo>
                          <a:pt x="33" y="273"/>
                        </a:lnTo>
                        <a:lnTo>
                          <a:pt x="33" y="273"/>
                        </a:lnTo>
                        <a:lnTo>
                          <a:pt x="33" y="273"/>
                        </a:lnTo>
                        <a:lnTo>
                          <a:pt x="33" y="273"/>
                        </a:lnTo>
                        <a:lnTo>
                          <a:pt x="33" y="273"/>
                        </a:lnTo>
                        <a:lnTo>
                          <a:pt x="33" y="273"/>
                        </a:lnTo>
                        <a:lnTo>
                          <a:pt x="33" y="273"/>
                        </a:lnTo>
                        <a:lnTo>
                          <a:pt x="33" y="273"/>
                        </a:lnTo>
                        <a:lnTo>
                          <a:pt x="33" y="273"/>
                        </a:lnTo>
                        <a:lnTo>
                          <a:pt x="33" y="273"/>
                        </a:lnTo>
                        <a:lnTo>
                          <a:pt x="33" y="272"/>
                        </a:lnTo>
                        <a:lnTo>
                          <a:pt x="33" y="273"/>
                        </a:lnTo>
                        <a:lnTo>
                          <a:pt x="33" y="272"/>
                        </a:lnTo>
                        <a:lnTo>
                          <a:pt x="33" y="273"/>
                        </a:lnTo>
                        <a:lnTo>
                          <a:pt x="33" y="273"/>
                        </a:lnTo>
                        <a:lnTo>
                          <a:pt x="33" y="272"/>
                        </a:lnTo>
                        <a:lnTo>
                          <a:pt x="33" y="273"/>
                        </a:lnTo>
                        <a:lnTo>
                          <a:pt x="33" y="273"/>
                        </a:lnTo>
                        <a:lnTo>
                          <a:pt x="33" y="273"/>
                        </a:lnTo>
                        <a:lnTo>
                          <a:pt x="33" y="273"/>
                        </a:lnTo>
                        <a:lnTo>
                          <a:pt x="33" y="273"/>
                        </a:lnTo>
                        <a:lnTo>
                          <a:pt x="33" y="272"/>
                        </a:lnTo>
                        <a:lnTo>
                          <a:pt x="33" y="273"/>
                        </a:lnTo>
                        <a:lnTo>
                          <a:pt x="33" y="272"/>
                        </a:lnTo>
                        <a:lnTo>
                          <a:pt x="33" y="272"/>
                        </a:lnTo>
                        <a:lnTo>
                          <a:pt x="33" y="273"/>
                        </a:lnTo>
                        <a:lnTo>
                          <a:pt x="33" y="273"/>
                        </a:lnTo>
                        <a:lnTo>
                          <a:pt x="33" y="272"/>
                        </a:lnTo>
                        <a:lnTo>
                          <a:pt x="33" y="272"/>
                        </a:lnTo>
                        <a:lnTo>
                          <a:pt x="33" y="273"/>
                        </a:lnTo>
                        <a:lnTo>
                          <a:pt x="33" y="273"/>
                        </a:lnTo>
                        <a:lnTo>
                          <a:pt x="33" y="272"/>
                        </a:lnTo>
                        <a:lnTo>
                          <a:pt x="33" y="272"/>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3"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4"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5"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3"/>
                        </a:lnTo>
                        <a:lnTo>
                          <a:pt x="36" y="274"/>
                        </a:lnTo>
                        <a:lnTo>
                          <a:pt x="36" y="273"/>
                        </a:lnTo>
                        <a:lnTo>
                          <a:pt x="36" y="273"/>
                        </a:lnTo>
                        <a:lnTo>
                          <a:pt x="36" y="273"/>
                        </a:lnTo>
                        <a:lnTo>
                          <a:pt x="36" y="273"/>
                        </a:lnTo>
                        <a:lnTo>
                          <a:pt x="36" y="273"/>
                        </a:lnTo>
                        <a:lnTo>
                          <a:pt x="36" y="273"/>
                        </a:lnTo>
                        <a:lnTo>
                          <a:pt x="36" y="273"/>
                        </a:lnTo>
                        <a:lnTo>
                          <a:pt x="36" y="273"/>
                        </a:lnTo>
                        <a:lnTo>
                          <a:pt x="36" y="274"/>
                        </a:lnTo>
                        <a:lnTo>
                          <a:pt x="36" y="273"/>
                        </a:lnTo>
                        <a:lnTo>
                          <a:pt x="36" y="273"/>
                        </a:lnTo>
                        <a:lnTo>
                          <a:pt x="36" y="273"/>
                        </a:lnTo>
                        <a:lnTo>
                          <a:pt x="36" y="274"/>
                        </a:lnTo>
                        <a:lnTo>
                          <a:pt x="36" y="273"/>
                        </a:lnTo>
                        <a:lnTo>
                          <a:pt x="36" y="273"/>
                        </a:lnTo>
                        <a:lnTo>
                          <a:pt x="36" y="274"/>
                        </a:lnTo>
                        <a:lnTo>
                          <a:pt x="36" y="274"/>
                        </a:lnTo>
                        <a:lnTo>
                          <a:pt x="36" y="273"/>
                        </a:lnTo>
                        <a:lnTo>
                          <a:pt x="36" y="273"/>
                        </a:lnTo>
                        <a:lnTo>
                          <a:pt x="36" y="273"/>
                        </a:lnTo>
                        <a:lnTo>
                          <a:pt x="36" y="273"/>
                        </a:lnTo>
                        <a:lnTo>
                          <a:pt x="36" y="273"/>
                        </a:lnTo>
                        <a:lnTo>
                          <a:pt x="36" y="273"/>
                        </a:lnTo>
                        <a:lnTo>
                          <a:pt x="36" y="273"/>
                        </a:lnTo>
                        <a:lnTo>
                          <a:pt x="36" y="274"/>
                        </a:lnTo>
                        <a:lnTo>
                          <a:pt x="36" y="273"/>
                        </a:lnTo>
                        <a:lnTo>
                          <a:pt x="36" y="274"/>
                        </a:lnTo>
                        <a:lnTo>
                          <a:pt x="36" y="274"/>
                        </a:lnTo>
                        <a:lnTo>
                          <a:pt x="36" y="274"/>
                        </a:lnTo>
                        <a:lnTo>
                          <a:pt x="36" y="274"/>
                        </a:lnTo>
                        <a:lnTo>
                          <a:pt x="36" y="274"/>
                        </a:lnTo>
                        <a:lnTo>
                          <a:pt x="36" y="273"/>
                        </a:lnTo>
                        <a:lnTo>
                          <a:pt x="36" y="274"/>
                        </a:lnTo>
                        <a:lnTo>
                          <a:pt x="36" y="274"/>
                        </a:lnTo>
                        <a:lnTo>
                          <a:pt x="36" y="274"/>
                        </a:lnTo>
                        <a:lnTo>
                          <a:pt x="36" y="273"/>
                        </a:lnTo>
                        <a:lnTo>
                          <a:pt x="36" y="273"/>
                        </a:lnTo>
                        <a:lnTo>
                          <a:pt x="36" y="274"/>
                        </a:lnTo>
                        <a:lnTo>
                          <a:pt x="36" y="273"/>
                        </a:lnTo>
                        <a:lnTo>
                          <a:pt x="36" y="273"/>
                        </a:lnTo>
                        <a:lnTo>
                          <a:pt x="36" y="274"/>
                        </a:lnTo>
                        <a:lnTo>
                          <a:pt x="36" y="274"/>
                        </a:lnTo>
                        <a:lnTo>
                          <a:pt x="36" y="274"/>
                        </a:lnTo>
                        <a:lnTo>
                          <a:pt x="36" y="274"/>
                        </a:lnTo>
                        <a:lnTo>
                          <a:pt x="36" y="274"/>
                        </a:lnTo>
                        <a:lnTo>
                          <a:pt x="36" y="274"/>
                        </a:lnTo>
                        <a:lnTo>
                          <a:pt x="36" y="274"/>
                        </a:lnTo>
                        <a:lnTo>
                          <a:pt x="36" y="274"/>
                        </a:lnTo>
                        <a:lnTo>
                          <a:pt x="36" y="274"/>
                        </a:lnTo>
                        <a:lnTo>
                          <a:pt x="36" y="273"/>
                        </a:lnTo>
                        <a:lnTo>
                          <a:pt x="36" y="273"/>
                        </a:lnTo>
                        <a:lnTo>
                          <a:pt x="36" y="273"/>
                        </a:lnTo>
                        <a:lnTo>
                          <a:pt x="36" y="274"/>
                        </a:lnTo>
                        <a:lnTo>
                          <a:pt x="36" y="274"/>
                        </a:lnTo>
                        <a:lnTo>
                          <a:pt x="36" y="274"/>
                        </a:lnTo>
                        <a:lnTo>
                          <a:pt x="36" y="274"/>
                        </a:lnTo>
                        <a:lnTo>
                          <a:pt x="36" y="273"/>
                        </a:lnTo>
                        <a:lnTo>
                          <a:pt x="36" y="274"/>
                        </a:lnTo>
                        <a:lnTo>
                          <a:pt x="36" y="273"/>
                        </a:lnTo>
                        <a:lnTo>
                          <a:pt x="37" y="273"/>
                        </a:lnTo>
                        <a:lnTo>
                          <a:pt x="37" y="274"/>
                        </a:lnTo>
                        <a:lnTo>
                          <a:pt x="37" y="273"/>
                        </a:lnTo>
                        <a:lnTo>
                          <a:pt x="37" y="274"/>
                        </a:lnTo>
                        <a:lnTo>
                          <a:pt x="37" y="273"/>
                        </a:lnTo>
                        <a:lnTo>
                          <a:pt x="37" y="274"/>
                        </a:lnTo>
                        <a:lnTo>
                          <a:pt x="37" y="273"/>
                        </a:lnTo>
                        <a:lnTo>
                          <a:pt x="37" y="274"/>
                        </a:lnTo>
                        <a:lnTo>
                          <a:pt x="37" y="273"/>
                        </a:lnTo>
                        <a:lnTo>
                          <a:pt x="37" y="273"/>
                        </a:lnTo>
                        <a:lnTo>
                          <a:pt x="37" y="274"/>
                        </a:lnTo>
                        <a:lnTo>
                          <a:pt x="37" y="274"/>
                        </a:lnTo>
                        <a:lnTo>
                          <a:pt x="37" y="273"/>
                        </a:lnTo>
                        <a:lnTo>
                          <a:pt x="37" y="274"/>
                        </a:lnTo>
                        <a:lnTo>
                          <a:pt x="37" y="273"/>
                        </a:lnTo>
                        <a:lnTo>
                          <a:pt x="37" y="273"/>
                        </a:lnTo>
                        <a:lnTo>
                          <a:pt x="37" y="274"/>
                        </a:lnTo>
                        <a:lnTo>
                          <a:pt x="37" y="273"/>
                        </a:lnTo>
                        <a:lnTo>
                          <a:pt x="37" y="274"/>
                        </a:lnTo>
                        <a:lnTo>
                          <a:pt x="37" y="273"/>
                        </a:lnTo>
                        <a:lnTo>
                          <a:pt x="37" y="274"/>
                        </a:lnTo>
                        <a:lnTo>
                          <a:pt x="37" y="273"/>
                        </a:lnTo>
                        <a:lnTo>
                          <a:pt x="37" y="273"/>
                        </a:lnTo>
                        <a:lnTo>
                          <a:pt x="37" y="273"/>
                        </a:lnTo>
                        <a:lnTo>
                          <a:pt x="37" y="273"/>
                        </a:lnTo>
                        <a:lnTo>
                          <a:pt x="37" y="274"/>
                        </a:lnTo>
                        <a:lnTo>
                          <a:pt x="37" y="273"/>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7"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8"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4"/>
                        </a:lnTo>
                        <a:lnTo>
                          <a:pt x="39" y="275"/>
                        </a:lnTo>
                        <a:lnTo>
                          <a:pt x="39" y="274"/>
                        </a:lnTo>
                        <a:lnTo>
                          <a:pt x="39" y="274"/>
                        </a:lnTo>
                        <a:lnTo>
                          <a:pt x="39" y="274"/>
                        </a:lnTo>
                        <a:lnTo>
                          <a:pt x="39" y="274"/>
                        </a:lnTo>
                        <a:lnTo>
                          <a:pt x="39" y="274"/>
                        </a:lnTo>
                        <a:lnTo>
                          <a:pt x="39" y="274"/>
                        </a:lnTo>
                        <a:lnTo>
                          <a:pt x="39"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5"/>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5"/>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4"/>
                        </a:lnTo>
                        <a:lnTo>
                          <a:pt x="40" y="275"/>
                        </a:lnTo>
                        <a:lnTo>
                          <a:pt x="40" y="275"/>
                        </a:lnTo>
                        <a:lnTo>
                          <a:pt x="40" y="275"/>
                        </a:lnTo>
                        <a:lnTo>
                          <a:pt x="40" y="275"/>
                        </a:lnTo>
                        <a:lnTo>
                          <a:pt x="40" y="275"/>
                        </a:lnTo>
                        <a:lnTo>
                          <a:pt x="40" y="275"/>
                        </a:lnTo>
                        <a:lnTo>
                          <a:pt x="40" y="274"/>
                        </a:lnTo>
                        <a:lnTo>
                          <a:pt x="40" y="275"/>
                        </a:lnTo>
                        <a:lnTo>
                          <a:pt x="40" y="274"/>
                        </a:lnTo>
                        <a:lnTo>
                          <a:pt x="40" y="274"/>
                        </a:lnTo>
                        <a:lnTo>
                          <a:pt x="40" y="275"/>
                        </a:lnTo>
                        <a:lnTo>
                          <a:pt x="40" y="275"/>
                        </a:lnTo>
                        <a:lnTo>
                          <a:pt x="40" y="274"/>
                        </a:lnTo>
                        <a:lnTo>
                          <a:pt x="40" y="275"/>
                        </a:lnTo>
                        <a:lnTo>
                          <a:pt x="40" y="274"/>
                        </a:lnTo>
                        <a:lnTo>
                          <a:pt x="40" y="274"/>
                        </a:lnTo>
                        <a:lnTo>
                          <a:pt x="40" y="274"/>
                        </a:lnTo>
                        <a:lnTo>
                          <a:pt x="40" y="275"/>
                        </a:lnTo>
                        <a:lnTo>
                          <a:pt x="40" y="274"/>
                        </a:lnTo>
                        <a:lnTo>
                          <a:pt x="40" y="274"/>
                        </a:lnTo>
                        <a:lnTo>
                          <a:pt x="40" y="274"/>
                        </a:lnTo>
                        <a:lnTo>
                          <a:pt x="40" y="274"/>
                        </a:lnTo>
                        <a:lnTo>
                          <a:pt x="40" y="274"/>
                        </a:lnTo>
                        <a:lnTo>
                          <a:pt x="40" y="274"/>
                        </a:lnTo>
                        <a:lnTo>
                          <a:pt x="40" y="275"/>
                        </a:lnTo>
                        <a:lnTo>
                          <a:pt x="40" y="275"/>
                        </a:lnTo>
                        <a:lnTo>
                          <a:pt x="40" y="275"/>
                        </a:lnTo>
                        <a:lnTo>
                          <a:pt x="40" y="275"/>
                        </a:lnTo>
                        <a:lnTo>
                          <a:pt x="40" y="275"/>
                        </a:lnTo>
                        <a:lnTo>
                          <a:pt x="40" y="275"/>
                        </a:lnTo>
                        <a:lnTo>
                          <a:pt x="41" y="275"/>
                        </a:lnTo>
                        <a:lnTo>
                          <a:pt x="41" y="274"/>
                        </a:lnTo>
                        <a:lnTo>
                          <a:pt x="41" y="274"/>
                        </a:lnTo>
                        <a:lnTo>
                          <a:pt x="41" y="275"/>
                        </a:lnTo>
                        <a:lnTo>
                          <a:pt x="41" y="275"/>
                        </a:lnTo>
                        <a:lnTo>
                          <a:pt x="41" y="275"/>
                        </a:lnTo>
                        <a:lnTo>
                          <a:pt x="41" y="275"/>
                        </a:lnTo>
                        <a:lnTo>
                          <a:pt x="41" y="275"/>
                        </a:lnTo>
                        <a:lnTo>
                          <a:pt x="41" y="274"/>
                        </a:lnTo>
                        <a:lnTo>
                          <a:pt x="41" y="275"/>
                        </a:lnTo>
                        <a:lnTo>
                          <a:pt x="41" y="275"/>
                        </a:lnTo>
                        <a:lnTo>
                          <a:pt x="41" y="275"/>
                        </a:lnTo>
                        <a:lnTo>
                          <a:pt x="41" y="275"/>
                        </a:lnTo>
                        <a:lnTo>
                          <a:pt x="41" y="275"/>
                        </a:lnTo>
                        <a:lnTo>
                          <a:pt x="41" y="274"/>
                        </a:lnTo>
                        <a:lnTo>
                          <a:pt x="41" y="275"/>
                        </a:lnTo>
                        <a:lnTo>
                          <a:pt x="41" y="274"/>
                        </a:lnTo>
                        <a:lnTo>
                          <a:pt x="41" y="275"/>
                        </a:lnTo>
                        <a:lnTo>
                          <a:pt x="41" y="275"/>
                        </a:lnTo>
                        <a:lnTo>
                          <a:pt x="41" y="275"/>
                        </a:lnTo>
                        <a:lnTo>
                          <a:pt x="41" y="274"/>
                        </a:lnTo>
                        <a:lnTo>
                          <a:pt x="41" y="275"/>
                        </a:lnTo>
                        <a:lnTo>
                          <a:pt x="41" y="275"/>
                        </a:lnTo>
                        <a:lnTo>
                          <a:pt x="41" y="274"/>
                        </a:lnTo>
                        <a:lnTo>
                          <a:pt x="41" y="275"/>
                        </a:lnTo>
                        <a:lnTo>
                          <a:pt x="41" y="274"/>
                        </a:lnTo>
                        <a:lnTo>
                          <a:pt x="41" y="275"/>
                        </a:lnTo>
                        <a:lnTo>
                          <a:pt x="41" y="275"/>
                        </a:lnTo>
                        <a:lnTo>
                          <a:pt x="41" y="275"/>
                        </a:lnTo>
                        <a:lnTo>
                          <a:pt x="41" y="275"/>
                        </a:lnTo>
                        <a:lnTo>
                          <a:pt x="41" y="275"/>
                        </a:lnTo>
                        <a:lnTo>
                          <a:pt x="41" y="275"/>
                        </a:lnTo>
                        <a:lnTo>
                          <a:pt x="41" y="274"/>
                        </a:lnTo>
                        <a:lnTo>
                          <a:pt x="41" y="275"/>
                        </a:lnTo>
                        <a:lnTo>
                          <a:pt x="41" y="274"/>
                        </a:lnTo>
                        <a:lnTo>
                          <a:pt x="41" y="275"/>
                        </a:lnTo>
                        <a:lnTo>
                          <a:pt x="41" y="274"/>
                        </a:lnTo>
                        <a:lnTo>
                          <a:pt x="41" y="275"/>
                        </a:lnTo>
                        <a:lnTo>
                          <a:pt x="41" y="274"/>
                        </a:lnTo>
                        <a:lnTo>
                          <a:pt x="41" y="274"/>
                        </a:lnTo>
                        <a:lnTo>
                          <a:pt x="41" y="274"/>
                        </a:lnTo>
                        <a:lnTo>
                          <a:pt x="41" y="274"/>
                        </a:lnTo>
                        <a:lnTo>
                          <a:pt x="41" y="274"/>
                        </a:lnTo>
                        <a:lnTo>
                          <a:pt x="41" y="274"/>
                        </a:lnTo>
                        <a:lnTo>
                          <a:pt x="41" y="275"/>
                        </a:lnTo>
                        <a:lnTo>
                          <a:pt x="41" y="275"/>
                        </a:lnTo>
                        <a:lnTo>
                          <a:pt x="41" y="274"/>
                        </a:lnTo>
                        <a:lnTo>
                          <a:pt x="41" y="274"/>
                        </a:lnTo>
                        <a:lnTo>
                          <a:pt x="41" y="275"/>
                        </a:lnTo>
                        <a:lnTo>
                          <a:pt x="41" y="274"/>
                        </a:lnTo>
                        <a:lnTo>
                          <a:pt x="41" y="275"/>
                        </a:lnTo>
                        <a:lnTo>
                          <a:pt x="41" y="274"/>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4"/>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4"/>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1" y="275"/>
                        </a:lnTo>
                        <a:lnTo>
                          <a:pt x="42" y="275"/>
                        </a:lnTo>
                        <a:lnTo>
                          <a:pt x="42" y="275"/>
                        </a:lnTo>
                        <a:lnTo>
                          <a:pt x="42" y="274"/>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4"/>
                        </a:lnTo>
                        <a:lnTo>
                          <a:pt x="42" y="274"/>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2"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3"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4"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5"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6"/>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6"/>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5"/>
                        </a:lnTo>
                        <a:lnTo>
                          <a:pt x="46" y="276"/>
                        </a:lnTo>
                        <a:lnTo>
                          <a:pt x="46" y="275"/>
                        </a:lnTo>
                        <a:lnTo>
                          <a:pt x="46" y="275"/>
                        </a:lnTo>
                        <a:lnTo>
                          <a:pt x="46" y="275"/>
                        </a:lnTo>
                        <a:lnTo>
                          <a:pt x="46" y="275"/>
                        </a:lnTo>
                        <a:lnTo>
                          <a:pt x="46" y="275"/>
                        </a:lnTo>
                        <a:lnTo>
                          <a:pt x="46" y="275"/>
                        </a:lnTo>
                        <a:lnTo>
                          <a:pt x="46" y="275"/>
                        </a:lnTo>
                        <a:lnTo>
                          <a:pt x="46" y="275"/>
                        </a:lnTo>
                        <a:lnTo>
                          <a:pt x="46"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6"/>
                        </a:lnTo>
                        <a:lnTo>
                          <a:pt x="47" y="275"/>
                        </a:lnTo>
                        <a:lnTo>
                          <a:pt x="47" y="275"/>
                        </a:lnTo>
                        <a:lnTo>
                          <a:pt x="47" y="276"/>
                        </a:lnTo>
                        <a:lnTo>
                          <a:pt x="47" y="275"/>
                        </a:lnTo>
                        <a:lnTo>
                          <a:pt x="47" y="276"/>
                        </a:lnTo>
                        <a:lnTo>
                          <a:pt x="47" y="275"/>
                        </a:lnTo>
                        <a:lnTo>
                          <a:pt x="47" y="275"/>
                        </a:lnTo>
                        <a:lnTo>
                          <a:pt x="47" y="276"/>
                        </a:lnTo>
                        <a:lnTo>
                          <a:pt x="47" y="275"/>
                        </a:lnTo>
                        <a:lnTo>
                          <a:pt x="47" y="276"/>
                        </a:lnTo>
                        <a:lnTo>
                          <a:pt x="47" y="275"/>
                        </a:lnTo>
                        <a:lnTo>
                          <a:pt x="47" y="275"/>
                        </a:lnTo>
                        <a:lnTo>
                          <a:pt x="47" y="275"/>
                        </a:lnTo>
                        <a:lnTo>
                          <a:pt x="47" y="275"/>
                        </a:lnTo>
                        <a:lnTo>
                          <a:pt x="47" y="275"/>
                        </a:lnTo>
                        <a:lnTo>
                          <a:pt x="47" y="276"/>
                        </a:lnTo>
                        <a:lnTo>
                          <a:pt x="47" y="275"/>
                        </a:lnTo>
                        <a:lnTo>
                          <a:pt x="47" y="275"/>
                        </a:lnTo>
                        <a:lnTo>
                          <a:pt x="47" y="276"/>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5"/>
                        </a:lnTo>
                        <a:lnTo>
                          <a:pt x="47" y="276"/>
                        </a:lnTo>
                        <a:lnTo>
                          <a:pt x="47" y="276"/>
                        </a:lnTo>
                        <a:lnTo>
                          <a:pt x="47" y="275"/>
                        </a:lnTo>
                        <a:lnTo>
                          <a:pt x="47" y="276"/>
                        </a:lnTo>
                        <a:lnTo>
                          <a:pt x="47" y="275"/>
                        </a:lnTo>
                        <a:lnTo>
                          <a:pt x="47" y="276"/>
                        </a:lnTo>
                        <a:lnTo>
                          <a:pt x="47" y="276"/>
                        </a:lnTo>
                        <a:lnTo>
                          <a:pt x="47" y="275"/>
                        </a:lnTo>
                        <a:lnTo>
                          <a:pt x="47" y="275"/>
                        </a:lnTo>
                        <a:lnTo>
                          <a:pt x="47" y="276"/>
                        </a:lnTo>
                        <a:lnTo>
                          <a:pt x="47" y="275"/>
                        </a:lnTo>
                        <a:lnTo>
                          <a:pt x="47" y="276"/>
                        </a:lnTo>
                        <a:lnTo>
                          <a:pt x="47" y="275"/>
                        </a:lnTo>
                        <a:lnTo>
                          <a:pt x="47" y="275"/>
                        </a:lnTo>
                        <a:lnTo>
                          <a:pt x="48" y="275"/>
                        </a:lnTo>
                        <a:lnTo>
                          <a:pt x="48" y="276"/>
                        </a:lnTo>
                        <a:lnTo>
                          <a:pt x="48" y="275"/>
                        </a:lnTo>
                        <a:lnTo>
                          <a:pt x="48" y="275"/>
                        </a:lnTo>
                        <a:lnTo>
                          <a:pt x="48" y="275"/>
                        </a:lnTo>
                        <a:lnTo>
                          <a:pt x="48" y="275"/>
                        </a:lnTo>
                        <a:lnTo>
                          <a:pt x="48" y="276"/>
                        </a:lnTo>
                        <a:lnTo>
                          <a:pt x="48" y="276"/>
                        </a:lnTo>
                        <a:lnTo>
                          <a:pt x="48" y="276"/>
                        </a:lnTo>
                        <a:lnTo>
                          <a:pt x="48" y="276"/>
                        </a:lnTo>
                        <a:lnTo>
                          <a:pt x="48" y="276"/>
                        </a:lnTo>
                        <a:lnTo>
                          <a:pt x="48" y="275"/>
                        </a:lnTo>
                        <a:lnTo>
                          <a:pt x="48" y="275"/>
                        </a:lnTo>
                        <a:lnTo>
                          <a:pt x="48" y="275"/>
                        </a:lnTo>
                        <a:lnTo>
                          <a:pt x="48" y="276"/>
                        </a:lnTo>
                        <a:lnTo>
                          <a:pt x="48" y="275"/>
                        </a:lnTo>
                        <a:lnTo>
                          <a:pt x="48" y="275"/>
                        </a:lnTo>
                        <a:lnTo>
                          <a:pt x="48" y="275"/>
                        </a:lnTo>
                        <a:lnTo>
                          <a:pt x="48" y="275"/>
                        </a:lnTo>
                        <a:lnTo>
                          <a:pt x="48" y="275"/>
                        </a:lnTo>
                        <a:lnTo>
                          <a:pt x="48" y="275"/>
                        </a:lnTo>
                        <a:lnTo>
                          <a:pt x="48" y="275"/>
                        </a:lnTo>
                        <a:lnTo>
                          <a:pt x="48" y="275"/>
                        </a:lnTo>
                        <a:lnTo>
                          <a:pt x="48" y="275"/>
                        </a:lnTo>
                        <a:lnTo>
                          <a:pt x="48" y="275"/>
                        </a:lnTo>
                        <a:lnTo>
                          <a:pt x="48" y="275"/>
                        </a:lnTo>
                        <a:lnTo>
                          <a:pt x="48" y="276"/>
                        </a:lnTo>
                        <a:lnTo>
                          <a:pt x="48" y="275"/>
                        </a:lnTo>
                        <a:lnTo>
                          <a:pt x="48" y="275"/>
                        </a:lnTo>
                        <a:lnTo>
                          <a:pt x="48" y="275"/>
                        </a:lnTo>
                        <a:lnTo>
                          <a:pt x="48" y="275"/>
                        </a:lnTo>
                        <a:lnTo>
                          <a:pt x="48" y="275"/>
                        </a:lnTo>
                        <a:lnTo>
                          <a:pt x="48" y="276"/>
                        </a:lnTo>
                        <a:lnTo>
                          <a:pt x="48" y="275"/>
                        </a:lnTo>
                        <a:lnTo>
                          <a:pt x="48" y="276"/>
                        </a:lnTo>
                        <a:lnTo>
                          <a:pt x="48" y="276"/>
                        </a:lnTo>
                        <a:lnTo>
                          <a:pt x="48" y="275"/>
                        </a:lnTo>
                        <a:lnTo>
                          <a:pt x="48" y="276"/>
                        </a:lnTo>
                        <a:lnTo>
                          <a:pt x="48" y="275"/>
                        </a:lnTo>
                        <a:lnTo>
                          <a:pt x="48" y="275"/>
                        </a:lnTo>
                        <a:lnTo>
                          <a:pt x="48" y="275"/>
                        </a:lnTo>
                        <a:lnTo>
                          <a:pt x="48" y="276"/>
                        </a:lnTo>
                        <a:lnTo>
                          <a:pt x="48" y="275"/>
                        </a:lnTo>
                        <a:lnTo>
                          <a:pt x="48" y="275"/>
                        </a:lnTo>
                        <a:lnTo>
                          <a:pt x="48" y="276"/>
                        </a:lnTo>
                        <a:lnTo>
                          <a:pt x="48" y="276"/>
                        </a:lnTo>
                        <a:lnTo>
                          <a:pt x="48" y="275"/>
                        </a:lnTo>
                        <a:lnTo>
                          <a:pt x="48" y="276"/>
                        </a:lnTo>
                        <a:lnTo>
                          <a:pt x="48" y="275"/>
                        </a:lnTo>
                        <a:lnTo>
                          <a:pt x="48" y="276"/>
                        </a:lnTo>
                        <a:lnTo>
                          <a:pt x="48" y="275"/>
                        </a:lnTo>
                        <a:lnTo>
                          <a:pt x="48" y="275"/>
                        </a:lnTo>
                        <a:lnTo>
                          <a:pt x="48" y="276"/>
                        </a:lnTo>
                        <a:lnTo>
                          <a:pt x="48" y="275"/>
                        </a:lnTo>
                        <a:lnTo>
                          <a:pt x="48" y="276"/>
                        </a:lnTo>
                        <a:lnTo>
                          <a:pt x="48" y="275"/>
                        </a:lnTo>
                        <a:lnTo>
                          <a:pt x="48" y="275"/>
                        </a:lnTo>
                        <a:lnTo>
                          <a:pt x="48" y="276"/>
                        </a:lnTo>
                        <a:lnTo>
                          <a:pt x="48" y="275"/>
                        </a:lnTo>
                        <a:lnTo>
                          <a:pt x="48" y="276"/>
                        </a:lnTo>
                        <a:lnTo>
                          <a:pt x="48" y="275"/>
                        </a:lnTo>
                        <a:lnTo>
                          <a:pt x="48" y="276"/>
                        </a:lnTo>
                        <a:lnTo>
                          <a:pt x="48" y="276"/>
                        </a:lnTo>
                        <a:lnTo>
                          <a:pt x="48" y="275"/>
                        </a:lnTo>
                        <a:lnTo>
                          <a:pt x="48" y="276"/>
                        </a:lnTo>
                        <a:lnTo>
                          <a:pt x="48" y="275"/>
                        </a:lnTo>
                        <a:lnTo>
                          <a:pt x="48" y="276"/>
                        </a:lnTo>
                        <a:lnTo>
                          <a:pt x="48" y="275"/>
                        </a:lnTo>
                        <a:lnTo>
                          <a:pt x="48" y="276"/>
                        </a:lnTo>
                        <a:lnTo>
                          <a:pt x="48" y="276"/>
                        </a:lnTo>
                        <a:lnTo>
                          <a:pt x="48" y="276"/>
                        </a:lnTo>
                        <a:lnTo>
                          <a:pt x="48" y="276"/>
                        </a:lnTo>
                        <a:lnTo>
                          <a:pt x="48" y="276"/>
                        </a:lnTo>
                        <a:lnTo>
                          <a:pt x="48" y="276"/>
                        </a:lnTo>
                        <a:lnTo>
                          <a:pt x="48" y="276"/>
                        </a:lnTo>
                        <a:lnTo>
                          <a:pt x="48" y="275"/>
                        </a:lnTo>
                        <a:lnTo>
                          <a:pt x="48" y="276"/>
                        </a:lnTo>
                        <a:lnTo>
                          <a:pt x="48" y="275"/>
                        </a:lnTo>
                        <a:lnTo>
                          <a:pt x="48" y="276"/>
                        </a:lnTo>
                        <a:lnTo>
                          <a:pt x="48" y="276"/>
                        </a:lnTo>
                        <a:lnTo>
                          <a:pt x="48" y="275"/>
                        </a:lnTo>
                        <a:lnTo>
                          <a:pt x="48" y="276"/>
                        </a:lnTo>
                        <a:lnTo>
                          <a:pt x="48" y="275"/>
                        </a:lnTo>
                        <a:lnTo>
                          <a:pt x="48" y="276"/>
                        </a:lnTo>
                        <a:lnTo>
                          <a:pt x="48" y="275"/>
                        </a:lnTo>
                        <a:lnTo>
                          <a:pt x="48" y="275"/>
                        </a:lnTo>
                        <a:lnTo>
                          <a:pt x="48" y="275"/>
                        </a:lnTo>
                        <a:lnTo>
                          <a:pt x="48" y="276"/>
                        </a:lnTo>
                        <a:lnTo>
                          <a:pt x="48" y="276"/>
                        </a:lnTo>
                        <a:lnTo>
                          <a:pt x="48" y="276"/>
                        </a:lnTo>
                        <a:lnTo>
                          <a:pt x="48" y="276"/>
                        </a:lnTo>
                        <a:lnTo>
                          <a:pt x="48" y="276"/>
                        </a:lnTo>
                        <a:lnTo>
                          <a:pt x="48" y="275"/>
                        </a:lnTo>
                        <a:lnTo>
                          <a:pt x="48" y="276"/>
                        </a:lnTo>
                        <a:lnTo>
                          <a:pt x="48" y="275"/>
                        </a:lnTo>
                        <a:lnTo>
                          <a:pt x="48" y="276"/>
                        </a:lnTo>
                        <a:lnTo>
                          <a:pt x="48" y="275"/>
                        </a:lnTo>
                        <a:lnTo>
                          <a:pt x="48" y="276"/>
                        </a:lnTo>
                        <a:lnTo>
                          <a:pt x="48" y="276"/>
                        </a:lnTo>
                        <a:lnTo>
                          <a:pt x="48" y="275"/>
                        </a:lnTo>
                        <a:lnTo>
                          <a:pt x="48" y="275"/>
                        </a:lnTo>
                        <a:lnTo>
                          <a:pt x="48" y="275"/>
                        </a:lnTo>
                        <a:lnTo>
                          <a:pt x="48" y="276"/>
                        </a:lnTo>
                        <a:lnTo>
                          <a:pt x="48" y="276"/>
                        </a:lnTo>
                        <a:lnTo>
                          <a:pt x="48" y="275"/>
                        </a:lnTo>
                        <a:lnTo>
                          <a:pt x="48" y="276"/>
                        </a:lnTo>
                        <a:lnTo>
                          <a:pt x="48" y="275"/>
                        </a:lnTo>
                        <a:lnTo>
                          <a:pt x="49" y="275"/>
                        </a:lnTo>
                        <a:lnTo>
                          <a:pt x="49" y="275"/>
                        </a:lnTo>
                        <a:lnTo>
                          <a:pt x="49" y="275"/>
                        </a:lnTo>
                        <a:lnTo>
                          <a:pt x="49" y="275"/>
                        </a:lnTo>
                        <a:lnTo>
                          <a:pt x="49" y="275"/>
                        </a:lnTo>
                        <a:lnTo>
                          <a:pt x="49" y="275"/>
                        </a:lnTo>
                        <a:lnTo>
                          <a:pt x="49" y="275"/>
                        </a:lnTo>
                        <a:lnTo>
                          <a:pt x="49" y="275"/>
                        </a:lnTo>
                        <a:lnTo>
                          <a:pt x="49" y="275"/>
                        </a:lnTo>
                        <a:lnTo>
                          <a:pt x="49" y="275"/>
                        </a:lnTo>
                        <a:lnTo>
                          <a:pt x="49" y="275"/>
                        </a:lnTo>
                        <a:lnTo>
                          <a:pt x="49" y="276"/>
                        </a:lnTo>
                        <a:lnTo>
                          <a:pt x="49" y="275"/>
                        </a:lnTo>
                        <a:lnTo>
                          <a:pt x="49" y="276"/>
                        </a:lnTo>
                        <a:lnTo>
                          <a:pt x="49" y="275"/>
                        </a:lnTo>
                        <a:lnTo>
                          <a:pt x="49" y="276"/>
                        </a:lnTo>
                        <a:lnTo>
                          <a:pt x="49" y="276"/>
                        </a:lnTo>
                        <a:lnTo>
                          <a:pt x="49" y="276"/>
                        </a:lnTo>
                        <a:lnTo>
                          <a:pt x="49" y="276"/>
                        </a:lnTo>
                        <a:lnTo>
                          <a:pt x="49" y="276"/>
                        </a:lnTo>
                        <a:lnTo>
                          <a:pt x="49" y="276"/>
                        </a:lnTo>
                        <a:lnTo>
                          <a:pt x="49" y="275"/>
                        </a:lnTo>
                        <a:lnTo>
                          <a:pt x="49" y="276"/>
                        </a:lnTo>
                        <a:lnTo>
                          <a:pt x="49" y="276"/>
                        </a:lnTo>
                        <a:lnTo>
                          <a:pt x="49" y="276"/>
                        </a:lnTo>
                        <a:lnTo>
                          <a:pt x="49" y="276"/>
                        </a:lnTo>
                        <a:lnTo>
                          <a:pt x="49" y="276"/>
                        </a:lnTo>
                        <a:lnTo>
                          <a:pt x="49" y="276"/>
                        </a:lnTo>
                        <a:lnTo>
                          <a:pt x="49" y="276"/>
                        </a:lnTo>
                        <a:lnTo>
                          <a:pt x="49" y="275"/>
                        </a:lnTo>
                        <a:lnTo>
                          <a:pt x="49" y="276"/>
                        </a:lnTo>
                        <a:lnTo>
                          <a:pt x="49" y="275"/>
                        </a:lnTo>
                        <a:lnTo>
                          <a:pt x="49" y="276"/>
                        </a:lnTo>
                        <a:lnTo>
                          <a:pt x="49" y="275"/>
                        </a:lnTo>
                        <a:lnTo>
                          <a:pt x="49" y="276"/>
                        </a:lnTo>
                        <a:lnTo>
                          <a:pt x="49" y="276"/>
                        </a:lnTo>
                        <a:lnTo>
                          <a:pt x="49" y="276"/>
                        </a:lnTo>
                        <a:lnTo>
                          <a:pt x="49" y="276"/>
                        </a:lnTo>
                        <a:lnTo>
                          <a:pt x="49" y="276"/>
                        </a:lnTo>
                        <a:lnTo>
                          <a:pt x="49" y="276"/>
                        </a:lnTo>
                        <a:lnTo>
                          <a:pt x="49" y="275"/>
                        </a:lnTo>
                        <a:lnTo>
                          <a:pt x="49" y="276"/>
                        </a:lnTo>
                        <a:lnTo>
                          <a:pt x="49" y="276"/>
                        </a:lnTo>
                        <a:lnTo>
                          <a:pt x="49" y="276"/>
                        </a:lnTo>
                        <a:lnTo>
                          <a:pt x="49" y="276"/>
                        </a:lnTo>
                        <a:lnTo>
                          <a:pt x="49" y="276"/>
                        </a:lnTo>
                        <a:lnTo>
                          <a:pt x="49" y="276"/>
                        </a:lnTo>
                        <a:lnTo>
                          <a:pt x="49" y="276"/>
                        </a:lnTo>
                        <a:lnTo>
                          <a:pt x="49" y="276"/>
                        </a:lnTo>
                        <a:lnTo>
                          <a:pt x="49" y="276"/>
                        </a:lnTo>
                        <a:lnTo>
                          <a:pt x="49" y="276"/>
                        </a:lnTo>
                        <a:lnTo>
                          <a:pt x="49" y="276"/>
                        </a:lnTo>
                        <a:lnTo>
                          <a:pt x="49" y="276"/>
                        </a:lnTo>
                        <a:lnTo>
                          <a:pt x="49" y="276"/>
                        </a:lnTo>
                        <a:lnTo>
                          <a:pt x="49" y="276"/>
                        </a:lnTo>
                        <a:lnTo>
                          <a:pt x="49" y="276"/>
                        </a:lnTo>
                        <a:lnTo>
                          <a:pt x="49" y="276"/>
                        </a:lnTo>
                        <a:lnTo>
                          <a:pt x="49" y="276"/>
                        </a:lnTo>
                        <a:lnTo>
                          <a:pt x="49" y="276"/>
                        </a:lnTo>
                        <a:lnTo>
                          <a:pt x="49" y="276"/>
                        </a:lnTo>
                        <a:lnTo>
                          <a:pt x="49" y="275"/>
                        </a:lnTo>
                        <a:lnTo>
                          <a:pt x="49" y="276"/>
                        </a:lnTo>
                        <a:lnTo>
                          <a:pt x="49" y="275"/>
                        </a:lnTo>
                        <a:lnTo>
                          <a:pt x="49" y="276"/>
                        </a:lnTo>
                        <a:lnTo>
                          <a:pt x="49" y="276"/>
                        </a:lnTo>
                        <a:lnTo>
                          <a:pt x="49" y="276"/>
                        </a:lnTo>
                        <a:lnTo>
                          <a:pt x="49" y="276"/>
                        </a:lnTo>
                        <a:lnTo>
                          <a:pt x="49" y="275"/>
                        </a:lnTo>
                        <a:lnTo>
                          <a:pt x="49" y="276"/>
                        </a:lnTo>
                        <a:lnTo>
                          <a:pt x="49" y="276"/>
                        </a:lnTo>
                        <a:lnTo>
                          <a:pt x="49" y="276"/>
                        </a:lnTo>
                        <a:lnTo>
                          <a:pt x="49" y="276"/>
                        </a:lnTo>
                        <a:lnTo>
                          <a:pt x="49" y="275"/>
                        </a:lnTo>
                        <a:lnTo>
                          <a:pt x="49" y="276"/>
                        </a:lnTo>
                        <a:lnTo>
                          <a:pt x="49" y="275"/>
                        </a:lnTo>
                        <a:lnTo>
                          <a:pt x="49" y="275"/>
                        </a:lnTo>
                        <a:lnTo>
                          <a:pt x="49" y="276"/>
                        </a:lnTo>
                        <a:lnTo>
                          <a:pt x="49" y="276"/>
                        </a:lnTo>
                        <a:lnTo>
                          <a:pt x="49" y="276"/>
                        </a:lnTo>
                        <a:lnTo>
                          <a:pt x="49" y="275"/>
                        </a:lnTo>
                        <a:lnTo>
                          <a:pt x="49" y="276"/>
                        </a:lnTo>
                        <a:lnTo>
                          <a:pt x="49" y="276"/>
                        </a:lnTo>
                        <a:lnTo>
                          <a:pt x="49" y="276"/>
                        </a:lnTo>
                        <a:lnTo>
                          <a:pt x="49" y="275"/>
                        </a:lnTo>
                        <a:lnTo>
                          <a:pt x="49" y="275"/>
                        </a:lnTo>
                        <a:lnTo>
                          <a:pt x="49" y="275"/>
                        </a:lnTo>
                        <a:lnTo>
                          <a:pt x="49" y="275"/>
                        </a:lnTo>
                        <a:lnTo>
                          <a:pt x="49" y="276"/>
                        </a:lnTo>
                        <a:lnTo>
                          <a:pt x="49" y="275"/>
                        </a:lnTo>
                        <a:lnTo>
                          <a:pt x="49" y="276"/>
                        </a:lnTo>
                        <a:lnTo>
                          <a:pt x="49" y="276"/>
                        </a:lnTo>
                        <a:lnTo>
                          <a:pt x="49" y="275"/>
                        </a:lnTo>
                        <a:lnTo>
                          <a:pt x="49" y="275"/>
                        </a:lnTo>
                        <a:lnTo>
                          <a:pt x="49" y="276"/>
                        </a:lnTo>
                        <a:lnTo>
                          <a:pt x="49" y="275"/>
                        </a:lnTo>
                        <a:lnTo>
                          <a:pt x="49" y="275"/>
                        </a:lnTo>
                        <a:lnTo>
                          <a:pt x="49" y="275"/>
                        </a:lnTo>
                        <a:lnTo>
                          <a:pt x="49" y="276"/>
                        </a:lnTo>
                        <a:lnTo>
                          <a:pt x="50" y="275"/>
                        </a:lnTo>
                        <a:lnTo>
                          <a:pt x="50" y="275"/>
                        </a:lnTo>
                        <a:lnTo>
                          <a:pt x="50" y="276"/>
                        </a:lnTo>
                        <a:lnTo>
                          <a:pt x="50" y="275"/>
                        </a:lnTo>
                        <a:lnTo>
                          <a:pt x="50" y="276"/>
                        </a:lnTo>
                        <a:lnTo>
                          <a:pt x="50" y="276"/>
                        </a:lnTo>
                        <a:lnTo>
                          <a:pt x="50" y="275"/>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5"/>
                        </a:lnTo>
                        <a:lnTo>
                          <a:pt x="50" y="276"/>
                        </a:lnTo>
                        <a:lnTo>
                          <a:pt x="50" y="275"/>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5"/>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5"/>
                        </a:lnTo>
                        <a:lnTo>
                          <a:pt x="50" y="276"/>
                        </a:lnTo>
                        <a:lnTo>
                          <a:pt x="50" y="275"/>
                        </a:lnTo>
                        <a:lnTo>
                          <a:pt x="50" y="276"/>
                        </a:lnTo>
                        <a:lnTo>
                          <a:pt x="50" y="275"/>
                        </a:lnTo>
                        <a:lnTo>
                          <a:pt x="50" y="276"/>
                        </a:lnTo>
                        <a:lnTo>
                          <a:pt x="50" y="275"/>
                        </a:lnTo>
                        <a:lnTo>
                          <a:pt x="50" y="275"/>
                        </a:lnTo>
                        <a:lnTo>
                          <a:pt x="50" y="275"/>
                        </a:lnTo>
                        <a:lnTo>
                          <a:pt x="50" y="276"/>
                        </a:lnTo>
                        <a:lnTo>
                          <a:pt x="50" y="276"/>
                        </a:lnTo>
                        <a:lnTo>
                          <a:pt x="50" y="275"/>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0"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1"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2"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3"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4"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5"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6"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7"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8"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59"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7"/>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7"/>
                        </a:lnTo>
                        <a:lnTo>
                          <a:pt x="60" y="276"/>
                        </a:lnTo>
                        <a:lnTo>
                          <a:pt x="60" y="276"/>
                        </a:lnTo>
                        <a:lnTo>
                          <a:pt x="60" y="276"/>
                        </a:lnTo>
                        <a:lnTo>
                          <a:pt x="60" y="276"/>
                        </a:lnTo>
                        <a:lnTo>
                          <a:pt x="60" y="277"/>
                        </a:lnTo>
                        <a:lnTo>
                          <a:pt x="60" y="276"/>
                        </a:lnTo>
                        <a:lnTo>
                          <a:pt x="60" y="276"/>
                        </a:lnTo>
                        <a:lnTo>
                          <a:pt x="60" y="276"/>
                        </a:lnTo>
                        <a:lnTo>
                          <a:pt x="60" y="276"/>
                        </a:lnTo>
                        <a:lnTo>
                          <a:pt x="60" y="276"/>
                        </a:lnTo>
                        <a:lnTo>
                          <a:pt x="60" y="276"/>
                        </a:lnTo>
                        <a:lnTo>
                          <a:pt x="60" y="276"/>
                        </a:lnTo>
                        <a:lnTo>
                          <a:pt x="60" y="276"/>
                        </a:lnTo>
                        <a:lnTo>
                          <a:pt x="60" y="276"/>
                        </a:lnTo>
                        <a:lnTo>
                          <a:pt x="60" y="277"/>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0"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7"/>
                        </a:lnTo>
                        <a:lnTo>
                          <a:pt x="61" y="276"/>
                        </a:lnTo>
                        <a:lnTo>
                          <a:pt x="61" y="276"/>
                        </a:lnTo>
                        <a:lnTo>
                          <a:pt x="61" y="276"/>
                        </a:lnTo>
                        <a:lnTo>
                          <a:pt x="61" y="276"/>
                        </a:lnTo>
                        <a:lnTo>
                          <a:pt x="61" y="276"/>
                        </a:lnTo>
                        <a:lnTo>
                          <a:pt x="61" y="276"/>
                        </a:lnTo>
                        <a:lnTo>
                          <a:pt x="61" y="276"/>
                        </a:lnTo>
                        <a:lnTo>
                          <a:pt x="61" y="277"/>
                        </a:lnTo>
                        <a:lnTo>
                          <a:pt x="61" y="276"/>
                        </a:lnTo>
                        <a:lnTo>
                          <a:pt x="61" y="277"/>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7"/>
                        </a:lnTo>
                        <a:lnTo>
                          <a:pt x="61" y="276"/>
                        </a:lnTo>
                        <a:lnTo>
                          <a:pt x="61" y="277"/>
                        </a:lnTo>
                        <a:lnTo>
                          <a:pt x="61" y="276"/>
                        </a:lnTo>
                        <a:lnTo>
                          <a:pt x="61" y="276"/>
                        </a:lnTo>
                        <a:lnTo>
                          <a:pt x="61" y="277"/>
                        </a:lnTo>
                        <a:lnTo>
                          <a:pt x="61" y="276"/>
                        </a:lnTo>
                        <a:lnTo>
                          <a:pt x="61" y="277"/>
                        </a:lnTo>
                        <a:lnTo>
                          <a:pt x="61" y="277"/>
                        </a:lnTo>
                        <a:lnTo>
                          <a:pt x="61" y="276"/>
                        </a:lnTo>
                        <a:lnTo>
                          <a:pt x="61" y="277"/>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1" y="276"/>
                        </a:lnTo>
                        <a:lnTo>
                          <a:pt x="62" y="276"/>
                        </a:lnTo>
                        <a:lnTo>
                          <a:pt x="62" y="276"/>
                        </a:lnTo>
                        <a:lnTo>
                          <a:pt x="62" y="276"/>
                        </a:lnTo>
                        <a:lnTo>
                          <a:pt x="62" y="273"/>
                        </a:lnTo>
                        <a:lnTo>
                          <a:pt x="62" y="269"/>
                        </a:lnTo>
                        <a:lnTo>
                          <a:pt x="62" y="265"/>
                        </a:lnTo>
                        <a:lnTo>
                          <a:pt x="62" y="264"/>
                        </a:lnTo>
                        <a:lnTo>
                          <a:pt x="62" y="263"/>
                        </a:lnTo>
                        <a:lnTo>
                          <a:pt x="62" y="261"/>
                        </a:lnTo>
                        <a:lnTo>
                          <a:pt x="62" y="261"/>
                        </a:lnTo>
                        <a:lnTo>
                          <a:pt x="62" y="259"/>
                        </a:lnTo>
                        <a:lnTo>
                          <a:pt x="62" y="259"/>
                        </a:lnTo>
                        <a:lnTo>
                          <a:pt x="62" y="257"/>
                        </a:lnTo>
                        <a:lnTo>
                          <a:pt x="62" y="256"/>
                        </a:lnTo>
                        <a:lnTo>
                          <a:pt x="62" y="255"/>
                        </a:lnTo>
                        <a:lnTo>
                          <a:pt x="62" y="254"/>
                        </a:lnTo>
                        <a:lnTo>
                          <a:pt x="62" y="254"/>
                        </a:lnTo>
                        <a:lnTo>
                          <a:pt x="62" y="252"/>
                        </a:lnTo>
                        <a:lnTo>
                          <a:pt x="62" y="252"/>
                        </a:lnTo>
                        <a:lnTo>
                          <a:pt x="62" y="250"/>
                        </a:lnTo>
                        <a:lnTo>
                          <a:pt x="62" y="249"/>
                        </a:lnTo>
                        <a:lnTo>
                          <a:pt x="62" y="248"/>
                        </a:lnTo>
                        <a:lnTo>
                          <a:pt x="62" y="247"/>
                        </a:lnTo>
                        <a:lnTo>
                          <a:pt x="62" y="247"/>
                        </a:lnTo>
                        <a:lnTo>
                          <a:pt x="62" y="245"/>
                        </a:lnTo>
                        <a:lnTo>
                          <a:pt x="62" y="244"/>
                        </a:lnTo>
                        <a:lnTo>
                          <a:pt x="62" y="244"/>
                        </a:lnTo>
                        <a:lnTo>
                          <a:pt x="62" y="242"/>
                        </a:lnTo>
                        <a:lnTo>
                          <a:pt x="62" y="242"/>
                        </a:lnTo>
                        <a:lnTo>
                          <a:pt x="62" y="241"/>
                        </a:lnTo>
                        <a:lnTo>
                          <a:pt x="62" y="240"/>
                        </a:lnTo>
                        <a:lnTo>
                          <a:pt x="62" y="239"/>
                        </a:lnTo>
                        <a:lnTo>
                          <a:pt x="62" y="237"/>
                        </a:lnTo>
                        <a:lnTo>
                          <a:pt x="62" y="237"/>
                        </a:lnTo>
                        <a:lnTo>
                          <a:pt x="62" y="236"/>
                        </a:lnTo>
                        <a:lnTo>
                          <a:pt x="62" y="235"/>
                        </a:lnTo>
                        <a:lnTo>
                          <a:pt x="62" y="234"/>
                        </a:lnTo>
                        <a:lnTo>
                          <a:pt x="62" y="233"/>
                        </a:lnTo>
                        <a:lnTo>
                          <a:pt x="62" y="232"/>
                        </a:lnTo>
                        <a:lnTo>
                          <a:pt x="62" y="231"/>
                        </a:lnTo>
                        <a:lnTo>
                          <a:pt x="62" y="230"/>
                        </a:lnTo>
                        <a:lnTo>
                          <a:pt x="62" y="229"/>
                        </a:lnTo>
                        <a:lnTo>
                          <a:pt x="62" y="227"/>
                        </a:lnTo>
                        <a:lnTo>
                          <a:pt x="62" y="230"/>
                        </a:lnTo>
                        <a:lnTo>
                          <a:pt x="62" y="233"/>
                        </a:lnTo>
                        <a:lnTo>
                          <a:pt x="62" y="236"/>
                        </a:lnTo>
                        <a:lnTo>
                          <a:pt x="62" y="236"/>
                        </a:lnTo>
                        <a:lnTo>
                          <a:pt x="62" y="236"/>
                        </a:lnTo>
                        <a:lnTo>
                          <a:pt x="62" y="236"/>
                        </a:lnTo>
                        <a:lnTo>
                          <a:pt x="62" y="236"/>
                        </a:lnTo>
                        <a:lnTo>
                          <a:pt x="62" y="236"/>
                        </a:lnTo>
                        <a:lnTo>
                          <a:pt x="62" y="236"/>
                        </a:lnTo>
                        <a:lnTo>
                          <a:pt x="62" y="236"/>
                        </a:lnTo>
                        <a:lnTo>
                          <a:pt x="62" y="236"/>
                        </a:lnTo>
                        <a:lnTo>
                          <a:pt x="62" y="236"/>
                        </a:lnTo>
                        <a:lnTo>
                          <a:pt x="62" y="236"/>
                        </a:lnTo>
                        <a:lnTo>
                          <a:pt x="62" y="236"/>
                        </a:lnTo>
                        <a:lnTo>
                          <a:pt x="62" y="236"/>
                        </a:lnTo>
                        <a:lnTo>
                          <a:pt x="62" y="236"/>
                        </a:lnTo>
                        <a:lnTo>
                          <a:pt x="62" y="236"/>
                        </a:lnTo>
                        <a:lnTo>
                          <a:pt x="62" y="236"/>
                        </a:lnTo>
                        <a:lnTo>
                          <a:pt x="62" y="236"/>
                        </a:lnTo>
                        <a:lnTo>
                          <a:pt x="62" y="236"/>
                        </a:lnTo>
                        <a:lnTo>
                          <a:pt x="62" y="236"/>
                        </a:lnTo>
                        <a:lnTo>
                          <a:pt x="62" y="236"/>
                        </a:lnTo>
                        <a:lnTo>
                          <a:pt x="62" y="236"/>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5"/>
                        </a:lnTo>
                        <a:lnTo>
                          <a:pt x="62" y="234"/>
                        </a:lnTo>
                        <a:lnTo>
                          <a:pt x="62" y="234"/>
                        </a:lnTo>
                        <a:lnTo>
                          <a:pt x="62" y="234"/>
                        </a:lnTo>
                        <a:lnTo>
                          <a:pt x="62" y="234"/>
                        </a:lnTo>
                        <a:lnTo>
                          <a:pt x="62" y="234"/>
                        </a:lnTo>
                        <a:lnTo>
                          <a:pt x="62" y="234"/>
                        </a:lnTo>
                        <a:lnTo>
                          <a:pt x="62" y="234"/>
                        </a:lnTo>
                        <a:lnTo>
                          <a:pt x="62" y="234"/>
                        </a:lnTo>
                        <a:lnTo>
                          <a:pt x="62" y="234"/>
                        </a:lnTo>
                        <a:lnTo>
                          <a:pt x="62" y="234"/>
                        </a:lnTo>
                        <a:lnTo>
                          <a:pt x="62" y="234"/>
                        </a:lnTo>
                        <a:lnTo>
                          <a:pt x="63" y="234"/>
                        </a:lnTo>
                        <a:lnTo>
                          <a:pt x="63" y="234"/>
                        </a:lnTo>
                        <a:lnTo>
                          <a:pt x="63" y="234"/>
                        </a:lnTo>
                        <a:lnTo>
                          <a:pt x="63" y="234"/>
                        </a:lnTo>
                        <a:lnTo>
                          <a:pt x="63" y="234"/>
                        </a:lnTo>
                        <a:lnTo>
                          <a:pt x="63" y="234"/>
                        </a:lnTo>
                        <a:lnTo>
                          <a:pt x="63" y="234"/>
                        </a:lnTo>
                        <a:lnTo>
                          <a:pt x="63" y="233"/>
                        </a:lnTo>
                        <a:lnTo>
                          <a:pt x="63" y="233"/>
                        </a:lnTo>
                        <a:lnTo>
                          <a:pt x="63" y="233"/>
                        </a:lnTo>
                        <a:lnTo>
                          <a:pt x="63" y="233"/>
                        </a:lnTo>
                        <a:lnTo>
                          <a:pt x="63" y="233"/>
                        </a:lnTo>
                        <a:lnTo>
                          <a:pt x="63" y="233"/>
                        </a:lnTo>
                        <a:lnTo>
                          <a:pt x="63" y="233"/>
                        </a:lnTo>
                        <a:lnTo>
                          <a:pt x="63" y="233"/>
                        </a:lnTo>
                        <a:lnTo>
                          <a:pt x="63" y="233"/>
                        </a:lnTo>
                        <a:lnTo>
                          <a:pt x="63" y="233"/>
                        </a:lnTo>
                        <a:lnTo>
                          <a:pt x="63" y="233"/>
                        </a:lnTo>
                        <a:lnTo>
                          <a:pt x="63" y="233"/>
                        </a:lnTo>
                        <a:lnTo>
                          <a:pt x="63" y="232"/>
                        </a:lnTo>
                        <a:lnTo>
                          <a:pt x="63" y="232"/>
                        </a:lnTo>
                        <a:lnTo>
                          <a:pt x="63" y="232"/>
                        </a:lnTo>
                        <a:lnTo>
                          <a:pt x="63" y="232"/>
                        </a:lnTo>
                        <a:lnTo>
                          <a:pt x="63" y="232"/>
                        </a:lnTo>
                        <a:lnTo>
                          <a:pt x="63" y="232"/>
                        </a:lnTo>
                        <a:lnTo>
                          <a:pt x="63" y="232"/>
                        </a:lnTo>
                        <a:lnTo>
                          <a:pt x="63" y="232"/>
                        </a:lnTo>
                        <a:lnTo>
                          <a:pt x="63" y="232"/>
                        </a:lnTo>
                        <a:lnTo>
                          <a:pt x="63" y="232"/>
                        </a:lnTo>
                        <a:lnTo>
                          <a:pt x="63" y="232"/>
                        </a:lnTo>
                        <a:lnTo>
                          <a:pt x="63" y="231"/>
                        </a:lnTo>
                        <a:lnTo>
                          <a:pt x="63" y="231"/>
                        </a:lnTo>
                        <a:lnTo>
                          <a:pt x="63" y="231"/>
                        </a:lnTo>
                        <a:lnTo>
                          <a:pt x="63" y="231"/>
                        </a:lnTo>
                        <a:lnTo>
                          <a:pt x="63" y="231"/>
                        </a:lnTo>
                        <a:lnTo>
                          <a:pt x="63" y="231"/>
                        </a:lnTo>
                        <a:lnTo>
                          <a:pt x="63" y="231"/>
                        </a:lnTo>
                        <a:lnTo>
                          <a:pt x="63" y="231"/>
                        </a:lnTo>
                        <a:lnTo>
                          <a:pt x="63" y="231"/>
                        </a:lnTo>
                        <a:lnTo>
                          <a:pt x="63" y="230"/>
                        </a:lnTo>
                        <a:lnTo>
                          <a:pt x="63" y="230"/>
                        </a:lnTo>
                        <a:lnTo>
                          <a:pt x="63" y="230"/>
                        </a:lnTo>
                        <a:lnTo>
                          <a:pt x="63" y="230"/>
                        </a:lnTo>
                        <a:lnTo>
                          <a:pt x="63" y="230"/>
                        </a:lnTo>
                        <a:lnTo>
                          <a:pt x="63" y="230"/>
                        </a:lnTo>
                        <a:lnTo>
                          <a:pt x="63" y="230"/>
                        </a:lnTo>
                        <a:lnTo>
                          <a:pt x="63" y="229"/>
                        </a:lnTo>
                        <a:lnTo>
                          <a:pt x="63" y="229"/>
                        </a:lnTo>
                        <a:lnTo>
                          <a:pt x="63" y="229"/>
                        </a:lnTo>
                        <a:lnTo>
                          <a:pt x="63" y="229"/>
                        </a:lnTo>
                        <a:lnTo>
                          <a:pt x="63" y="229"/>
                        </a:lnTo>
                        <a:lnTo>
                          <a:pt x="63" y="229"/>
                        </a:lnTo>
                        <a:lnTo>
                          <a:pt x="63" y="228"/>
                        </a:lnTo>
                        <a:lnTo>
                          <a:pt x="63" y="228"/>
                        </a:lnTo>
                        <a:lnTo>
                          <a:pt x="63" y="228"/>
                        </a:lnTo>
                        <a:lnTo>
                          <a:pt x="63" y="228"/>
                        </a:lnTo>
                        <a:lnTo>
                          <a:pt x="63" y="227"/>
                        </a:lnTo>
                        <a:lnTo>
                          <a:pt x="63" y="227"/>
                        </a:lnTo>
                        <a:lnTo>
                          <a:pt x="63" y="227"/>
                        </a:lnTo>
                        <a:lnTo>
                          <a:pt x="63" y="227"/>
                        </a:lnTo>
                        <a:lnTo>
                          <a:pt x="63" y="227"/>
                        </a:lnTo>
                        <a:lnTo>
                          <a:pt x="63" y="226"/>
                        </a:lnTo>
                        <a:lnTo>
                          <a:pt x="63" y="226"/>
                        </a:lnTo>
                        <a:lnTo>
                          <a:pt x="63" y="226"/>
                        </a:lnTo>
                        <a:lnTo>
                          <a:pt x="63" y="225"/>
                        </a:lnTo>
                        <a:lnTo>
                          <a:pt x="63" y="225"/>
                        </a:lnTo>
                        <a:lnTo>
                          <a:pt x="63" y="225"/>
                        </a:lnTo>
                        <a:lnTo>
                          <a:pt x="63" y="224"/>
                        </a:lnTo>
                        <a:lnTo>
                          <a:pt x="63" y="224"/>
                        </a:lnTo>
                        <a:lnTo>
                          <a:pt x="63" y="224"/>
                        </a:lnTo>
                        <a:lnTo>
                          <a:pt x="63" y="223"/>
                        </a:lnTo>
                        <a:lnTo>
                          <a:pt x="63" y="222"/>
                        </a:lnTo>
                        <a:lnTo>
                          <a:pt x="63" y="222"/>
                        </a:lnTo>
                        <a:lnTo>
                          <a:pt x="63" y="221"/>
                        </a:lnTo>
                        <a:lnTo>
                          <a:pt x="63" y="221"/>
                        </a:lnTo>
                        <a:lnTo>
                          <a:pt x="63" y="219"/>
                        </a:lnTo>
                        <a:lnTo>
                          <a:pt x="63" y="218"/>
                        </a:lnTo>
                        <a:lnTo>
                          <a:pt x="63" y="217"/>
                        </a:lnTo>
                        <a:lnTo>
                          <a:pt x="63" y="216"/>
                        </a:lnTo>
                        <a:lnTo>
                          <a:pt x="63" y="214"/>
                        </a:lnTo>
                        <a:lnTo>
                          <a:pt x="63" y="212"/>
                        </a:lnTo>
                        <a:lnTo>
                          <a:pt x="63" y="209"/>
                        </a:lnTo>
                        <a:lnTo>
                          <a:pt x="63" y="205"/>
                        </a:lnTo>
                        <a:lnTo>
                          <a:pt x="63" y="198"/>
                        </a:lnTo>
                        <a:lnTo>
                          <a:pt x="63" y="188"/>
                        </a:lnTo>
                        <a:lnTo>
                          <a:pt x="63" y="173"/>
                        </a:lnTo>
                        <a:lnTo>
                          <a:pt x="63" y="159"/>
                        </a:lnTo>
                        <a:lnTo>
                          <a:pt x="63" y="150"/>
                        </a:lnTo>
                        <a:lnTo>
                          <a:pt x="63" y="145"/>
                        </a:lnTo>
                        <a:lnTo>
                          <a:pt x="63" y="142"/>
                        </a:lnTo>
                        <a:lnTo>
                          <a:pt x="63" y="138"/>
                        </a:lnTo>
                        <a:lnTo>
                          <a:pt x="63" y="134"/>
                        </a:lnTo>
                        <a:lnTo>
                          <a:pt x="63" y="128"/>
                        </a:lnTo>
                        <a:lnTo>
                          <a:pt x="63" y="119"/>
                        </a:lnTo>
                        <a:lnTo>
                          <a:pt x="63" y="106"/>
                        </a:lnTo>
                        <a:lnTo>
                          <a:pt x="63" y="92"/>
                        </a:lnTo>
                        <a:lnTo>
                          <a:pt x="63" y="83"/>
                        </a:lnTo>
                        <a:lnTo>
                          <a:pt x="63" y="79"/>
                        </a:lnTo>
                        <a:lnTo>
                          <a:pt x="64" y="77"/>
                        </a:lnTo>
                        <a:lnTo>
                          <a:pt x="64" y="76"/>
                        </a:lnTo>
                        <a:lnTo>
                          <a:pt x="64" y="75"/>
                        </a:lnTo>
                        <a:lnTo>
                          <a:pt x="64" y="75"/>
                        </a:lnTo>
                        <a:lnTo>
                          <a:pt x="64" y="75"/>
                        </a:lnTo>
                        <a:lnTo>
                          <a:pt x="64" y="75"/>
                        </a:lnTo>
                        <a:lnTo>
                          <a:pt x="64" y="75"/>
                        </a:lnTo>
                        <a:lnTo>
                          <a:pt x="64" y="75"/>
                        </a:lnTo>
                        <a:lnTo>
                          <a:pt x="64" y="75"/>
                        </a:lnTo>
                        <a:lnTo>
                          <a:pt x="64" y="75"/>
                        </a:lnTo>
                        <a:lnTo>
                          <a:pt x="64" y="75"/>
                        </a:lnTo>
                        <a:lnTo>
                          <a:pt x="64" y="75"/>
                        </a:lnTo>
                        <a:lnTo>
                          <a:pt x="64" y="76"/>
                        </a:lnTo>
                        <a:lnTo>
                          <a:pt x="64" y="76"/>
                        </a:lnTo>
                        <a:lnTo>
                          <a:pt x="64" y="76"/>
                        </a:lnTo>
                        <a:lnTo>
                          <a:pt x="64" y="76"/>
                        </a:lnTo>
                        <a:lnTo>
                          <a:pt x="64" y="76"/>
                        </a:lnTo>
                        <a:lnTo>
                          <a:pt x="64" y="76"/>
                        </a:lnTo>
                        <a:lnTo>
                          <a:pt x="64" y="76"/>
                        </a:lnTo>
                        <a:lnTo>
                          <a:pt x="64" y="76"/>
                        </a:lnTo>
                        <a:lnTo>
                          <a:pt x="64" y="75"/>
                        </a:lnTo>
                        <a:lnTo>
                          <a:pt x="64" y="75"/>
                        </a:lnTo>
                        <a:lnTo>
                          <a:pt x="64" y="75"/>
                        </a:lnTo>
                        <a:lnTo>
                          <a:pt x="64" y="74"/>
                        </a:lnTo>
                        <a:lnTo>
                          <a:pt x="64" y="73"/>
                        </a:lnTo>
                        <a:lnTo>
                          <a:pt x="64" y="71"/>
                        </a:lnTo>
                        <a:lnTo>
                          <a:pt x="64" y="70"/>
                        </a:lnTo>
                        <a:lnTo>
                          <a:pt x="64" y="67"/>
                        </a:lnTo>
                        <a:lnTo>
                          <a:pt x="64" y="62"/>
                        </a:lnTo>
                        <a:lnTo>
                          <a:pt x="64" y="53"/>
                        </a:lnTo>
                        <a:lnTo>
                          <a:pt x="64" y="41"/>
                        </a:lnTo>
                        <a:lnTo>
                          <a:pt x="64" y="28"/>
                        </a:lnTo>
                        <a:lnTo>
                          <a:pt x="64" y="19"/>
                        </a:lnTo>
                        <a:lnTo>
                          <a:pt x="64" y="15"/>
                        </a:lnTo>
                        <a:lnTo>
                          <a:pt x="64" y="13"/>
                        </a:lnTo>
                        <a:lnTo>
                          <a:pt x="64" y="11"/>
                        </a:lnTo>
                        <a:lnTo>
                          <a:pt x="64" y="11"/>
                        </a:lnTo>
                        <a:lnTo>
                          <a:pt x="64" y="11"/>
                        </a:lnTo>
                        <a:lnTo>
                          <a:pt x="64" y="11"/>
                        </a:lnTo>
                        <a:lnTo>
                          <a:pt x="64" y="11"/>
                        </a:lnTo>
                        <a:lnTo>
                          <a:pt x="64" y="11"/>
                        </a:lnTo>
                        <a:lnTo>
                          <a:pt x="64" y="11"/>
                        </a:lnTo>
                        <a:lnTo>
                          <a:pt x="64" y="12"/>
                        </a:lnTo>
                        <a:lnTo>
                          <a:pt x="64" y="12"/>
                        </a:lnTo>
                        <a:lnTo>
                          <a:pt x="64" y="12"/>
                        </a:lnTo>
                        <a:lnTo>
                          <a:pt x="64" y="13"/>
                        </a:lnTo>
                        <a:lnTo>
                          <a:pt x="64" y="13"/>
                        </a:lnTo>
                        <a:lnTo>
                          <a:pt x="64" y="13"/>
                        </a:lnTo>
                        <a:lnTo>
                          <a:pt x="64" y="14"/>
                        </a:lnTo>
                        <a:lnTo>
                          <a:pt x="64" y="14"/>
                        </a:lnTo>
                        <a:lnTo>
                          <a:pt x="64" y="14"/>
                        </a:lnTo>
                        <a:lnTo>
                          <a:pt x="64" y="15"/>
                        </a:lnTo>
                        <a:lnTo>
                          <a:pt x="64" y="15"/>
                        </a:lnTo>
                        <a:lnTo>
                          <a:pt x="64" y="16"/>
                        </a:lnTo>
                        <a:lnTo>
                          <a:pt x="64" y="16"/>
                        </a:lnTo>
                        <a:lnTo>
                          <a:pt x="64" y="16"/>
                        </a:lnTo>
                        <a:lnTo>
                          <a:pt x="64" y="17"/>
                        </a:lnTo>
                        <a:lnTo>
                          <a:pt x="64" y="17"/>
                        </a:lnTo>
                        <a:lnTo>
                          <a:pt x="64" y="17"/>
                        </a:lnTo>
                        <a:lnTo>
                          <a:pt x="64" y="17"/>
                        </a:lnTo>
                        <a:lnTo>
                          <a:pt x="64" y="18"/>
                        </a:lnTo>
                        <a:lnTo>
                          <a:pt x="64" y="18"/>
                        </a:lnTo>
                        <a:lnTo>
                          <a:pt x="64" y="18"/>
                        </a:lnTo>
                        <a:lnTo>
                          <a:pt x="64" y="19"/>
                        </a:lnTo>
                        <a:lnTo>
                          <a:pt x="64" y="19"/>
                        </a:lnTo>
                        <a:lnTo>
                          <a:pt x="64" y="19"/>
                        </a:lnTo>
                        <a:lnTo>
                          <a:pt x="64" y="19"/>
                        </a:lnTo>
                        <a:lnTo>
                          <a:pt x="64" y="20"/>
                        </a:lnTo>
                        <a:lnTo>
                          <a:pt x="64" y="20"/>
                        </a:lnTo>
                        <a:lnTo>
                          <a:pt x="64" y="20"/>
                        </a:lnTo>
                        <a:lnTo>
                          <a:pt x="64" y="20"/>
                        </a:lnTo>
                        <a:lnTo>
                          <a:pt x="64" y="20"/>
                        </a:lnTo>
                        <a:lnTo>
                          <a:pt x="64" y="21"/>
                        </a:lnTo>
                        <a:lnTo>
                          <a:pt x="64" y="21"/>
                        </a:lnTo>
                        <a:lnTo>
                          <a:pt x="64" y="21"/>
                        </a:lnTo>
                        <a:lnTo>
                          <a:pt x="64" y="21"/>
                        </a:lnTo>
                        <a:lnTo>
                          <a:pt x="64" y="21"/>
                        </a:lnTo>
                        <a:lnTo>
                          <a:pt x="64" y="21"/>
                        </a:lnTo>
                        <a:lnTo>
                          <a:pt x="64" y="22"/>
                        </a:lnTo>
                        <a:lnTo>
                          <a:pt x="64" y="22"/>
                        </a:lnTo>
                        <a:lnTo>
                          <a:pt x="64" y="22"/>
                        </a:lnTo>
                        <a:lnTo>
                          <a:pt x="64" y="23"/>
                        </a:lnTo>
                        <a:lnTo>
                          <a:pt x="64" y="23"/>
                        </a:lnTo>
                        <a:lnTo>
                          <a:pt x="64" y="23"/>
                        </a:lnTo>
                        <a:lnTo>
                          <a:pt x="64" y="23"/>
                        </a:lnTo>
                        <a:lnTo>
                          <a:pt x="64" y="23"/>
                        </a:lnTo>
                        <a:lnTo>
                          <a:pt x="64" y="23"/>
                        </a:lnTo>
                        <a:lnTo>
                          <a:pt x="64" y="23"/>
                        </a:lnTo>
                        <a:lnTo>
                          <a:pt x="64" y="24"/>
                        </a:lnTo>
                        <a:lnTo>
                          <a:pt x="64" y="24"/>
                        </a:lnTo>
                        <a:lnTo>
                          <a:pt x="64" y="24"/>
                        </a:lnTo>
                        <a:lnTo>
                          <a:pt x="64" y="24"/>
                        </a:lnTo>
                        <a:lnTo>
                          <a:pt x="64" y="24"/>
                        </a:lnTo>
                        <a:lnTo>
                          <a:pt x="64" y="24"/>
                        </a:lnTo>
                        <a:lnTo>
                          <a:pt x="64" y="24"/>
                        </a:lnTo>
                        <a:lnTo>
                          <a:pt x="64" y="25"/>
                        </a:lnTo>
                        <a:lnTo>
                          <a:pt x="64" y="25"/>
                        </a:lnTo>
                        <a:lnTo>
                          <a:pt x="64" y="25"/>
                        </a:lnTo>
                        <a:lnTo>
                          <a:pt x="64" y="25"/>
                        </a:lnTo>
                        <a:lnTo>
                          <a:pt x="64" y="25"/>
                        </a:lnTo>
                        <a:lnTo>
                          <a:pt x="64" y="26"/>
                        </a:lnTo>
                        <a:lnTo>
                          <a:pt x="64" y="26"/>
                        </a:lnTo>
                        <a:lnTo>
                          <a:pt x="64" y="26"/>
                        </a:lnTo>
                        <a:lnTo>
                          <a:pt x="64" y="26"/>
                        </a:lnTo>
                        <a:lnTo>
                          <a:pt x="64" y="26"/>
                        </a:lnTo>
                        <a:lnTo>
                          <a:pt x="64" y="26"/>
                        </a:lnTo>
                        <a:lnTo>
                          <a:pt x="64" y="26"/>
                        </a:lnTo>
                        <a:lnTo>
                          <a:pt x="64" y="26"/>
                        </a:lnTo>
                        <a:lnTo>
                          <a:pt x="65" y="27"/>
                        </a:lnTo>
                        <a:lnTo>
                          <a:pt x="65" y="27"/>
                        </a:lnTo>
                        <a:lnTo>
                          <a:pt x="65" y="27"/>
                        </a:lnTo>
                        <a:lnTo>
                          <a:pt x="65" y="27"/>
                        </a:lnTo>
                        <a:lnTo>
                          <a:pt x="65" y="27"/>
                        </a:lnTo>
                        <a:lnTo>
                          <a:pt x="65" y="27"/>
                        </a:lnTo>
                        <a:lnTo>
                          <a:pt x="65" y="27"/>
                        </a:lnTo>
                        <a:lnTo>
                          <a:pt x="65" y="28"/>
                        </a:lnTo>
                        <a:lnTo>
                          <a:pt x="65" y="28"/>
                        </a:lnTo>
                        <a:lnTo>
                          <a:pt x="65" y="28"/>
                        </a:lnTo>
                        <a:lnTo>
                          <a:pt x="65" y="28"/>
                        </a:lnTo>
                        <a:lnTo>
                          <a:pt x="65" y="28"/>
                        </a:lnTo>
                        <a:lnTo>
                          <a:pt x="65" y="28"/>
                        </a:lnTo>
                        <a:lnTo>
                          <a:pt x="65" y="28"/>
                        </a:lnTo>
                        <a:lnTo>
                          <a:pt x="65" y="28"/>
                        </a:lnTo>
                        <a:lnTo>
                          <a:pt x="65" y="29"/>
                        </a:lnTo>
                        <a:lnTo>
                          <a:pt x="65" y="29"/>
                        </a:lnTo>
                        <a:lnTo>
                          <a:pt x="65" y="29"/>
                        </a:lnTo>
                        <a:lnTo>
                          <a:pt x="65" y="29"/>
                        </a:lnTo>
                        <a:lnTo>
                          <a:pt x="65" y="29"/>
                        </a:lnTo>
                        <a:lnTo>
                          <a:pt x="65" y="29"/>
                        </a:lnTo>
                        <a:lnTo>
                          <a:pt x="65" y="29"/>
                        </a:lnTo>
                        <a:lnTo>
                          <a:pt x="65" y="30"/>
                        </a:lnTo>
                        <a:lnTo>
                          <a:pt x="65" y="30"/>
                        </a:lnTo>
                        <a:lnTo>
                          <a:pt x="65" y="30"/>
                        </a:lnTo>
                        <a:lnTo>
                          <a:pt x="65" y="30"/>
                        </a:lnTo>
                        <a:lnTo>
                          <a:pt x="65" y="30"/>
                        </a:lnTo>
                        <a:lnTo>
                          <a:pt x="65" y="31"/>
                        </a:lnTo>
                        <a:lnTo>
                          <a:pt x="65" y="31"/>
                        </a:lnTo>
                        <a:lnTo>
                          <a:pt x="65" y="31"/>
                        </a:lnTo>
                        <a:lnTo>
                          <a:pt x="65" y="31"/>
                        </a:lnTo>
                        <a:lnTo>
                          <a:pt x="65" y="31"/>
                        </a:lnTo>
                        <a:lnTo>
                          <a:pt x="65" y="31"/>
                        </a:lnTo>
                        <a:lnTo>
                          <a:pt x="65" y="32"/>
                        </a:lnTo>
                        <a:lnTo>
                          <a:pt x="65" y="32"/>
                        </a:lnTo>
                        <a:lnTo>
                          <a:pt x="65" y="32"/>
                        </a:lnTo>
                        <a:lnTo>
                          <a:pt x="65" y="32"/>
                        </a:lnTo>
                        <a:lnTo>
                          <a:pt x="65" y="32"/>
                        </a:lnTo>
                        <a:lnTo>
                          <a:pt x="65" y="32"/>
                        </a:lnTo>
                        <a:lnTo>
                          <a:pt x="65" y="33"/>
                        </a:lnTo>
                        <a:lnTo>
                          <a:pt x="65" y="33"/>
                        </a:lnTo>
                        <a:lnTo>
                          <a:pt x="65" y="33"/>
                        </a:lnTo>
                        <a:lnTo>
                          <a:pt x="65" y="33"/>
                        </a:lnTo>
                        <a:lnTo>
                          <a:pt x="65" y="33"/>
                        </a:lnTo>
                        <a:lnTo>
                          <a:pt x="65" y="33"/>
                        </a:lnTo>
                        <a:lnTo>
                          <a:pt x="65" y="33"/>
                        </a:lnTo>
                        <a:lnTo>
                          <a:pt x="65" y="34"/>
                        </a:lnTo>
                        <a:lnTo>
                          <a:pt x="65" y="34"/>
                        </a:lnTo>
                        <a:lnTo>
                          <a:pt x="65" y="34"/>
                        </a:lnTo>
                        <a:lnTo>
                          <a:pt x="65" y="34"/>
                        </a:lnTo>
                        <a:lnTo>
                          <a:pt x="65" y="34"/>
                        </a:lnTo>
                        <a:lnTo>
                          <a:pt x="65" y="34"/>
                        </a:lnTo>
                        <a:lnTo>
                          <a:pt x="65" y="35"/>
                        </a:lnTo>
                        <a:lnTo>
                          <a:pt x="65" y="35"/>
                        </a:lnTo>
                        <a:lnTo>
                          <a:pt x="65" y="35"/>
                        </a:lnTo>
                        <a:lnTo>
                          <a:pt x="65" y="35"/>
                        </a:lnTo>
                        <a:lnTo>
                          <a:pt x="65" y="35"/>
                        </a:lnTo>
                        <a:lnTo>
                          <a:pt x="65" y="35"/>
                        </a:lnTo>
                        <a:lnTo>
                          <a:pt x="65" y="36"/>
                        </a:lnTo>
                        <a:lnTo>
                          <a:pt x="65" y="36"/>
                        </a:lnTo>
                        <a:lnTo>
                          <a:pt x="65" y="36"/>
                        </a:lnTo>
                        <a:lnTo>
                          <a:pt x="65" y="36"/>
                        </a:lnTo>
                        <a:lnTo>
                          <a:pt x="65" y="36"/>
                        </a:lnTo>
                        <a:lnTo>
                          <a:pt x="65" y="36"/>
                        </a:lnTo>
                        <a:lnTo>
                          <a:pt x="65" y="37"/>
                        </a:lnTo>
                        <a:lnTo>
                          <a:pt x="65" y="37"/>
                        </a:lnTo>
                        <a:lnTo>
                          <a:pt x="65" y="37"/>
                        </a:lnTo>
                        <a:lnTo>
                          <a:pt x="65" y="37"/>
                        </a:lnTo>
                        <a:lnTo>
                          <a:pt x="65" y="37"/>
                        </a:lnTo>
                        <a:lnTo>
                          <a:pt x="65" y="38"/>
                        </a:lnTo>
                        <a:lnTo>
                          <a:pt x="65" y="38"/>
                        </a:lnTo>
                        <a:lnTo>
                          <a:pt x="65" y="38"/>
                        </a:lnTo>
                        <a:lnTo>
                          <a:pt x="65" y="38"/>
                        </a:lnTo>
                        <a:lnTo>
                          <a:pt x="65" y="38"/>
                        </a:lnTo>
                        <a:lnTo>
                          <a:pt x="65" y="39"/>
                        </a:lnTo>
                        <a:lnTo>
                          <a:pt x="65" y="39"/>
                        </a:lnTo>
                        <a:lnTo>
                          <a:pt x="65" y="39"/>
                        </a:lnTo>
                        <a:lnTo>
                          <a:pt x="65" y="39"/>
                        </a:lnTo>
                        <a:lnTo>
                          <a:pt x="65" y="39"/>
                        </a:lnTo>
                        <a:lnTo>
                          <a:pt x="65" y="39"/>
                        </a:lnTo>
                        <a:lnTo>
                          <a:pt x="65" y="39"/>
                        </a:lnTo>
                        <a:lnTo>
                          <a:pt x="65" y="40"/>
                        </a:lnTo>
                        <a:lnTo>
                          <a:pt x="65" y="40"/>
                        </a:lnTo>
                        <a:lnTo>
                          <a:pt x="65" y="40"/>
                        </a:lnTo>
                        <a:lnTo>
                          <a:pt x="65" y="40"/>
                        </a:lnTo>
                        <a:lnTo>
                          <a:pt x="65" y="40"/>
                        </a:lnTo>
                        <a:lnTo>
                          <a:pt x="65" y="41"/>
                        </a:lnTo>
                        <a:lnTo>
                          <a:pt x="65" y="41"/>
                        </a:lnTo>
                        <a:lnTo>
                          <a:pt x="65" y="41"/>
                        </a:lnTo>
                        <a:lnTo>
                          <a:pt x="65" y="41"/>
                        </a:lnTo>
                        <a:lnTo>
                          <a:pt x="65" y="41"/>
                        </a:lnTo>
                        <a:lnTo>
                          <a:pt x="65" y="42"/>
                        </a:lnTo>
                        <a:lnTo>
                          <a:pt x="65" y="42"/>
                        </a:lnTo>
                        <a:lnTo>
                          <a:pt x="65" y="42"/>
                        </a:lnTo>
                        <a:lnTo>
                          <a:pt x="65" y="42"/>
                        </a:lnTo>
                        <a:lnTo>
                          <a:pt x="65" y="43"/>
                        </a:lnTo>
                        <a:lnTo>
                          <a:pt x="65" y="43"/>
                        </a:lnTo>
                        <a:lnTo>
                          <a:pt x="65" y="43"/>
                        </a:lnTo>
                        <a:lnTo>
                          <a:pt x="66" y="43"/>
                        </a:lnTo>
                        <a:lnTo>
                          <a:pt x="66" y="43"/>
                        </a:lnTo>
                        <a:lnTo>
                          <a:pt x="66" y="43"/>
                        </a:lnTo>
                        <a:lnTo>
                          <a:pt x="66" y="43"/>
                        </a:lnTo>
                        <a:lnTo>
                          <a:pt x="66" y="44"/>
                        </a:lnTo>
                        <a:lnTo>
                          <a:pt x="66" y="44"/>
                        </a:lnTo>
                        <a:lnTo>
                          <a:pt x="66" y="44"/>
                        </a:lnTo>
                        <a:lnTo>
                          <a:pt x="66" y="44"/>
                        </a:lnTo>
                        <a:lnTo>
                          <a:pt x="66" y="44"/>
                        </a:lnTo>
                        <a:lnTo>
                          <a:pt x="66" y="45"/>
                        </a:lnTo>
                        <a:lnTo>
                          <a:pt x="66" y="45"/>
                        </a:lnTo>
                        <a:lnTo>
                          <a:pt x="66" y="45"/>
                        </a:lnTo>
                        <a:lnTo>
                          <a:pt x="66" y="45"/>
                        </a:lnTo>
                        <a:lnTo>
                          <a:pt x="66" y="45"/>
                        </a:lnTo>
                        <a:lnTo>
                          <a:pt x="66" y="46"/>
                        </a:lnTo>
                        <a:lnTo>
                          <a:pt x="66" y="46"/>
                        </a:lnTo>
                        <a:lnTo>
                          <a:pt x="66" y="46"/>
                        </a:lnTo>
                        <a:lnTo>
                          <a:pt x="66" y="46"/>
                        </a:lnTo>
                        <a:lnTo>
                          <a:pt x="66" y="47"/>
                        </a:lnTo>
                        <a:lnTo>
                          <a:pt x="66" y="47"/>
                        </a:lnTo>
                        <a:lnTo>
                          <a:pt x="66" y="47"/>
                        </a:lnTo>
                        <a:lnTo>
                          <a:pt x="66" y="47"/>
                        </a:lnTo>
                        <a:lnTo>
                          <a:pt x="66" y="47"/>
                        </a:lnTo>
                        <a:lnTo>
                          <a:pt x="66" y="47"/>
                        </a:lnTo>
                        <a:lnTo>
                          <a:pt x="66" y="48"/>
                        </a:lnTo>
                        <a:lnTo>
                          <a:pt x="66" y="48"/>
                        </a:lnTo>
                        <a:lnTo>
                          <a:pt x="66" y="48"/>
                        </a:lnTo>
                        <a:lnTo>
                          <a:pt x="66" y="48"/>
                        </a:lnTo>
                        <a:lnTo>
                          <a:pt x="66" y="49"/>
                        </a:lnTo>
                        <a:lnTo>
                          <a:pt x="66" y="49"/>
                        </a:lnTo>
                        <a:lnTo>
                          <a:pt x="66" y="49"/>
                        </a:lnTo>
                        <a:lnTo>
                          <a:pt x="66" y="49"/>
                        </a:lnTo>
                        <a:lnTo>
                          <a:pt x="66" y="49"/>
                        </a:lnTo>
                        <a:lnTo>
                          <a:pt x="66" y="50"/>
                        </a:lnTo>
                        <a:lnTo>
                          <a:pt x="66" y="50"/>
                        </a:lnTo>
                        <a:lnTo>
                          <a:pt x="66" y="50"/>
                        </a:lnTo>
                        <a:lnTo>
                          <a:pt x="66" y="50"/>
                        </a:lnTo>
                        <a:lnTo>
                          <a:pt x="66" y="50"/>
                        </a:lnTo>
                        <a:lnTo>
                          <a:pt x="66" y="51"/>
                        </a:lnTo>
                        <a:lnTo>
                          <a:pt x="66" y="51"/>
                        </a:lnTo>
                        <a:lnTo>
                          <a:pt x="66" y="51"/>
                        </a:lnTo>
                        <a:lnTo>
                          <a:pt x="66" y="51"/>
                        </a:lnTo>
                        <a:lnTo>
                          <a:pt x="66" y="51"/>
                        </a:lnTo>
                        <a:lnTo>
                          <a:pt x="66" y="51"/>
                        </a:lnTo>
                        <a:lnTo>
                          <a:pt x="66" y="52"/>
                        </a:lnTo>
                        <a:lnTo>
                          <a:pt x="66" y="52"/>
                        </a:lnTo>
                        <a:lnTo>
                          <a:pt x="66" y="52"/>
                        </a:lnTo>
                        <a:lnTo>
                          <a:pt x="66" y="52"/>
                        </a:lnTo>
                        <a:lnTo>
                          <a:pt x="66" y="53"/>
                        </a:lnTo>
                        <a:lnTo>
                          <a:pt x="66" y="53"/>
                        </a:lnTo>
                        <a:lnTo>
                          <a:pt x="66" y="53"/>
                        </a:lnTo>
                        <a:lnTo>
                          <a:pt x="66" y="53"/>
                        </a:lnTo>
                        <a:lnTo>
                          <a:pt x="66" y="54"/>
                        </a:lnTo>
                        <a:lnTo>
                          <a:pt x="66" y="54"/>
                        </a:lnTo>
                        <a:lnTo>
                          <a:pt x="66" y="54"/>
                        </a:lnTo>
                        <a:lnTo>
                          <a:pt x="66" y="54"/>
                        </a:lnTo>
                        <a:lnTo>
                          <a:pt x="66" y="55"/>
                        </a:lnTo>
                        <a:lnTo>
                          <a:pt x="66" y="55"/>
                        </a:lnTo>
                        <a:lnTo>
                          <a:pt x="66" y="55"/>
                        </a:lnTo>
                        <a:lnTo>
                          <a:pt x="66" y="55"/>
                        </a:lnTo>
                        <a:lnTo>
                          <a:pt x="66" y="55"/>
                        </a:lnTo>
                        <a:lnTo>
                          <a:pt x="66" y="55"/>
                        </a:lnTo>
                        <a:lnTo>
                          <a:pt x="66" y="56"/>
                        </a:lnTo>
                        <a:lnTo>
                          <a:pt x="66" y="56"/>
                        </a:lnTo>
                        <a:lnTo>
                          <a:pt x="66" y="56"/>
                        </a:lnTo>
                        <a:lnTo>
                          <a:pt x="66" y="56"/>
                        </a:lnTo>
                        <a:lnTo>
                          <a:pt x="66" y="57"/>
                        </a:lnTo>
                        <a:lnTo>
                          <a:pt x="66" y="57"/>
                        </a:lnTo>
                        <a:lnTo>
                          <a:pt x="66" y="57"/>
                        </a:lnTo>
                        <a:lnTo>
                          <a:pt x="66" y="57"/>
                        </a:lnTo>
                        <a:lnTo>
                          <a:pt x="66" y="57"/>
                        </a:lnTo>
                        <a:lnTo>
                          <a:pt x="66" y="58"/>
                        </a:lnTo>
                        <a:lnTo>
                          <a:pt x="66" y="58"/>
                        </a:lnTo>
                        <a:lnTo>
                          <a:pt x="66" y="58"/>
                        </a:lnTo>
                        <a:lnTo>
                          <a:pt x="66" y="58"/>
                        </a:lnTo>
                        <a:lnTo>
                          <a:pt x="66" y="58"/>
                        </a:lnTo>
                        <a:lnTo>
                          <a:pt x="66" y="59"/>
                        </a:lnTo>
                        <a:lnTo>
                          <a:pt x="66" y="59"/>
                        </a:lnTo>
                        <a:lnTo>
                          <a:pt x="66" y="59"/>
                        </a:lnTo>
                        <a:lnTo>
                          <a:pt x="66" y="59"/>
                        </a:lnTo>
                        <a:lnTo>
                          <a:pt x="66" y="59"/>
                        </a:lnTo>
                        <a:lnTo>
                          <a:pt x="66" y="60"/>
                        </a:lnTo>
                        <a:lnTo>
                          <a:pt x="66" y="60"/>
                        </a:lnTo>
                        <a:lnTo>
                          <a:pt x="66" y="60"/>
                        </a:lnTo>
                        <a:lnTo>
                          <a:pt x="66" y="60"/>
                        </a:lnTo>
                        <a:lnTo>
                          <a:pt x="66" y="60"/>
                        </a:lnTo>
                        <a:lnTo>
                          <a:pt x="66" y="61"/>
                        </a:lnTo>
                        <a:lnTo>
                          <a:pt x="66" y="61"/>
                        </a:lnTo>
                        <a:lnTo>
                          <a:pt x="66" y="61"/>
                        </a:lnTo>
                        <a:lnTo>
                          <a:pt x="66" y="61"/>
                        </a:lnTo>
                        <a:lnTo>
                          <a:pt x="66" y="61"/>
                        </a:lnTo>
                        <a:lnTo>
                          <a:pt x="66" y="62"/>
                        </a:lnTo>
                        <a:lnTo>
                          <a:pt x="66" y="62"/>
                        </a:lnTo>
                        <a:lnTo>
                          <a:pt x="66" y="62"/>
                        </a:lnTo>
                        <a:lnTo>
                          <a:pt x="66" y="62"/>
                        </a:lnTo>
                        <a:lnTo>
                          <a:pt x="66" y="63"/>
                        </a:lnTo>
                        <a:lnTo>
                          <a:pt x="66" y="62"/>
                        </a:lnTo>
                        <a:lnTo>
                          <a:pt x="66" y="63"/>
                        </a:lnTo>
                        <a:lnTo>
                          <a:pt x="66" y="63"/>
                        </a:lnTo>
                        <a:lnTo>
                          <a:pt x="66" y="63"/>
                        </a:lnTo>
                        <a:lnTo>
                          <a:pt x="66" y="64"/>
                        </a:lnTo>
                        <a:lnTo>
                          <a:pt x="66" y="64"/>
                        </a:lnTo>
                        <a:lnTo>
                          <a:pt x="66" y="64"/>
                        </a:lnTo>
                        <a:lnTo>
                          <a:pt x="66" y="64"/>
                        </a:lnTo>
                        <a:lnTo>
                          <a:pt x="66" y="64"/>
                        </a:lnTo>
                        <a:lnTo>
                          <a:pt x="66" y="64"/>
                        </a:lnTo>
                        <a:lnTo>
                          <a:pt x="66" y="65"/>
                        </a:lnTo>
                        <a:lnTo>
                          <a:pt x="66" y="65"/>
                        </a:lnTo>
                        <a:lnTo>
                          <a:pt x="67" y="65"/>
                        </a:lnTo>
                        <a:lnTo>
                          <a:pt x="67" y="66"/>
                        </a:lnTo>
                        <a:lnTo>
                          <a:pt x="67" y="66"/>
                        </a:lnTo>
                        <a:lnTo>
                          <a:pt x="67" y="66"/>
                        </a:lnTo>
                        <a:lnTo>
                          <a:pt x="67" y="66"/>
                        </a:lnTo>
                        <a:lnTo>
                          <a:pt x="67" y="66"/>
                        </a:lnTo>
                        <a:lnTo>
                          <a:pt x="67" y="67"/>
                        </a:lnTo>
                        <a:lnTo>
                          <a:pt x="67" y="67"/>
                        </a:lnTo>
                        <a:lnTo>
                          <a:pt x="67" y="67"/>
                        </a:lnTo>
                        <a:lnTo>
                          <a:pt x="67" y="67"/>
                        </a:lnTo>
                        <a:lnTo>
                          <a:pt x="67" y="67"/>
                        </a:lnTo>
                        <a:lnTo>
                          <a:pt x="67" y="68"/>
                        </a:lnTo>
                        <a:lnTo>
                          <a:pt x="67" y="68"/>
                        </a:lnTo>
                        <a:lnTo>
                          <a:pt x="67" y="68"/>
                        </a:lnTo>
                        <a:lnTo>
                          <a:pt x="67" y="68"/>
                        </a:lnTo>
                        <a:lnTo>
                          <a:pt x="67" y="68"/>
                        </a:lnTo>
                        <a:lnTo>
                          <a:pt x="67" y="68"/>
                        </a:lnTo>
                        <a:lnTo>
                          <a:pt x="67" y="68"/>
                        </a:lnTo>
                        <a:lnTo>
                          <a:pt x="67" y="69"/>
                        </a:lnTo>
                        <a:lnTo>
                          <a:pt x="67" y="69"/>
                        </a:lnTo>
                        <a:lnTo>
                          <a:pt x="67" y="69"/>
                        </a:lnTo>
                        <a:lnTo>
                          <a:pt x="67" y="69"/>
                        </a:lnTo>
                        <a:lnTo>
                          <a:pt x="67" y="69"/>
                        </a:lnTo>
                        <a:lnTo>
                          <a:pt x="67" y="70"/>
                        </a:lnTo>
                        <a:lnTo>
                          <a:pt x="67" y="70"/>
                        </a:lnTo>
                        <a:lnTo>
                          <a:pt x="67" y="70"/>
                        </a:lnTo>
                        <a:lnTo>
                          <a:pt x="67" y="70"/>
                        </a:lnTo>
                        <a:lnTo>
                          <a:pt x="67" y="71"/>
                        </a:lnTo>
                        <a:lnTo>
                          <a:pt x="67" y="71"/>
                        </a:lnTo>
                        <a:lnTo>
                          <a:pt x="67" y="71"/>
                        </a:lnTo>
                        <a:lnTo>
                          <a:pt x="67" y="71"/>
                        </a:lnTo>
                        <a:lnTo>
                          <a:pt x="67" y="71"/>
                        </a:lnTo>
                        <a:lnTo>
                          <a:pt x="67" y="71"/>
                        </a:lnTo>
                        <a:lnTo>
                          <a:pt x="67" y="72"/>
                        </a:lnTo>
                        <a:lnTo>
                          <a:pt x="67" y="72"/>
                        </a:lnTo>
                        <a:lnTo>
                          <a:pt x="67" y="72"/>
                        </a:lnTo>
                        <a:lnTo>
                          <a:pt x="67" y="72"/>
                        </a:lnTo>
                        <a:lnTo>
                          <a:pt x="67" y="73"/>
                        </a:lnTo>
                        <a:lnTo>
                          <a:pt x="67" y="73"/>
                        </a:lnTo>
                        <a:lnTo>
                          <a:pt x="67" y="73"/>
                        </a:lnTo>
                        <a:lnTo>
                          <a:pt x="67" y="73"/>
                        </a:lnTo>
                        <a:lnTo>
                          <a:pt x="67" y="74"/>
                        </a:lnTo>
                        <a:lnTo>
                          <a:pt x="67" y="74"/>
                        </a:lnTo>
                        <a:lnTo>
                          <a:pt x="67" y="74"/>
                        </a:lnTo>
                        <a:lnTo>
                          <a:pt x="67" y="74"/>
                        </a:lnTo>
                        <a:lnTo>
                          <a:pt x="67" y="74"/>
                        </a:lnTo>
                        <a:lnTo>
                          <a:pt x="67" y="75"/>
                        </a:lnTo>
                        <a:lnTo>
                          <a:pt x="67" y="75"/>
                        </a:lnTo>
                        <a:lnTo>
                          <a:pt x="67" y="75"/>
                        </a:lnTo>
                        <a:lnTo>
                          <a:pt x="67" y="75"/>
                        </a:lnTo>
                        <a:lnTo>
                          <a:pt x="67" y="75"/>
                        </a:lnTo>
                        <a:lnTo>
                          <a:pt x="67" y="75"/>
                        </a:lnTo>
                        <a:lnTo>
                          <a:pt x="67" y="76"/>
                        </a:lnTo>
                        <a:lnTo>
                          <a:pt x="67" y="76"/>
                        </a:lnTo>
                        <a:lnTo>
                          <a:pt x="67" y="76"/>
                        </a:lnTo>
                        <a:lnTo>
                          <a:pt x="67" y="76"/>
                        </a:lnTo>
                        <a:lnTo>
                          <a:pt x="67" y="76"/>
                        </a:lnTo>
                        <a:lnTo>
                          <a:pt x="67" y="77"/>
                        </a:lnTo>
                        <a:lnTo>
                          <a:pt x="67" y="77"/>
                        </a:lnTo>
                        <a:lnTo>
                          <a:pt x="67" y="77"/>
                        </a:lnTo>
                        <a:lnTo>
                          <a:pt x="67" y="77"/>
                        </a:lnTo>
                        <a:lnTo>
                          <a:pt x="67" y="77"/>
                        </a:lnTo>
                        <a:lnTo>
                          <a:pt x="67" y="77"/>
                        </a:lnTo>
                        <a:lnTo>
                          <a:pt x="67" y="78"/>
                        </a:lnTo>
                        <a:lnTo>
                          <a:pt x="67" y="78"/>
                        </a:lnTo>
                        <a:lnTo>
                          <a:pt x="67" y="78"/>
                        </a:lnTo>
                        <a:lnTo>
                          <a:pt x="67" y="78"/>
                        </a:lnTo>
                        <a:lnTo>
                          <a:pt x="67" y="78"/>
                        </a:lnTo>
                        <a:lnTo>
                          <a:pt x="67" y="78"/>
                        </a:lnTo>
                        <a:lnTo>
                          <a:pt x="67" y="79"/>
                        </a:lnTo>
                        <a:lnTo>
                          <a:pt x="67" y="79"/>
                        </a:lnTo>
                        <a:lnTo>
                          <a:pt x="67" y="79"/>
                        </a:lnTo>
                        <a:lnTo>
                          <a:pt x="67" y="79"/>
                        </a:lnTo>
                        <a:lnTo>
                          <a:pt x="67" y="79"/>
                        </a:lnTo>
                        <a:lnTo>
                          <a:pt x="67" y="80"/>
                        </a:lnTo>
                        <a:lnTo>
                          <a:pt x="67" y="80"/>
                        </a:lnTo>
                        <a:lnTo>
                          <a:pt x="67" y="80"/>
                        </a:lnTo>
                        <a:lnTo>
                          <a:pt x="67" y="80"/>
                        </a:lnTo>
                        <a:lnTo>
                          <a:pt x="67" y="80"/>
                        </a:lnTo>
                        <a:lnTo>
                          <a:pt x="67" y="81"/>
                        </a:lnTo>
                        <a:lnTo>
                          <a:pt x="67" y="81"/>
                        </a:lnTo>
                        <a:lnTo>
                          <a:pt x="67" y="81"/>
                        </a:lnTo>
                        <a:lnTo>
                          <a:pt x="67" y="81"/>
                        </a:lnTo>
                        <a:lnTo>
                          <a:pt x="67" y="81"/>
                        </a:lnTo>
                        <a:lnTo>
                          <a:pt x="67" y="81"/>
                        </a:lnTo>
                        <a:lnTo>
                          <a:pt x="67" y="82"/>
                        </a:lnTo>
                        <a:lnTo>
                          <a:pt x="67" y="82"/>
                        </a:lnTo>
                        <a:lnTo>
                          <a:pt x="67" y="82"/>
                        </a:lnTo>
                        <a:lnTo>
                          <a:pt x="67" y="82"/>
                        </a:lnTo>
                        <a:lnTo>
                          <a:pt x="67" y="83"/>
                        </a:lnTo>
                        <a:lnTo>
                          <a:pt x="67" y="83"/>
                        </a:lnTo>
                        <a:lnTo>
                          <a:pt x="67" y="83"/>
                        </a:lnTo>
                        <a:lnTo>
                          <a:pt x="67" y="83"/>
                        </a:lnTo>
                        <a:lnTo>
                          <a:pt x="67" y="83"/>
                        </a:lnTo>
                        <a:lnTo>
                          <a:pt x="67" y="84"/>
                        </a:lnTo>
                        <a:lnTo>
                          <a:pt x="67" y="84"/>
                        </a:lnTo>
                        <a:lnTo>
                          <a:pt x="67" y="84"/>
                        </a:lnTo>
                        <a:lnTo>
                          <a:pt x="67" y="84"/>
                        </a:lnTo>
                        <a:lnTo>
                          <a:pt x="68" y="84"/>
                        </a:lnTo>
                        <a:lnTo>
                          <a:pt x="68" y="84"/>
                        </a:lnTo>
                        <a:lnTo>
                          <a:pt x="68" y="85"/>
                        </a:lnTo>
                        <a:lnTo>
                          <a:pt x="68" y="85"/>
                        </a:lnTo>
                        <a:lnTo>
                          <a:pt x="68" y="85"/>
                        </a:lnTo>
                        <a:lnTo>
                          <a:pt x="68" y="85"/>
                        </a:lnTo>
                        <a:lnTo>
                          <a:pt x="68" y="85"/>
                        </a:lnTo>
                        <a:lnTo>
                          <a:pt x="68" y="85"/>
                        </a:lnTo>
                        <a:lnTo>
                          <a:pt x="68" y="86"/>
                        </a:lnTo>
                        <a:lnTo>
                          <a:pt x="68" y="86"/>
                        </a:lnTo>
                        <a:lnTo>
                          <a:pt x="68" y="86"/>
                        </a:lnTo>
                        <a:lnTo>
                          <a:pt x="68" y="86"/>
                        </a:lnTo>
                        <a:lnTo>
                          <a:pt x="68" y="86"/>
                        </a:lnTo>
                        <a:lnTo>
                          <a:pt x="68" y="87"/>
                        </a:lnTo>
                        <a:lnTo>
                          <a:pt x="68" y="87"/>
                        </a:lnTo>
                        <a:lnTo>
                          <a:pt x="68" y="87"/>
                        </a:lnTo>
                        <a:lnTo>
                          <a:pt x="68" y="87"/>
                        </a:lnTo>
                        <a:lnTo>
                          <a:pt x="68" y="87"/>
                        </a:lnTo>
                        <a:lnTo>
                          <a:pt x="68" y="88"/>
                        </a:lnTo>
                        <a:lnTo>
                          <a:pt x="68" y="88"/>
                        </a:lnTo>
                        <a:lnTo>
                          <a:pt x="68" y="88"/>
                        </a:lnTo>
                        <a:lnTo>
                          <a:pt x="68" y="88"/>
                        </a:lnTo>
                        <a:lnTo>
                          <a:pt x="68" y="88"/>
                        </a:lnTo>
                        <a:lnTo>
                          <a:pt x="68" y="89"/>
                        </a:lnTo>
                        <a:lnTo>
                          <a:pt x="68" y="89"/>
                        </a:lnTo>
                        <a:lnTo>
                          <a:pt x="68" y="89"/>
                        </a:lnTo>
                        <a:lnTo>
                          <a:pt x="68" y="89"/>
                        </a:lnTo>
                        <a:lnTo>
                          <a:pt x="68" y="89"/>
                        </a:lnTo>
                        <a:lnTo>
                          <a:pt x="68" y="90"/>
                        </a:lnTo>
                        <a:lnTo>
                          <a:pt x="68" y="90"/>
                        </a:lnTo>
                        <a:lnTo>
                          <a:pt x="68" y="90"/>
                        </a:lnTo>
                        <a:lnTo>
                          <a:pt x="68" y="90"/>
                        </a:lnTo>
                        <a:lnTo>
                          <a:pt x="68" y="90"/>
                        </a:lnTo>
                        <a:lnTo>
                          <a:pt x="68" y="90"/>
                        </a:lnTo>
                        <a:lnTo>
                          <a:pt x="68" y="91"/>
                        </a:lnTo>
                        <a:lnTo>
                          <a:pt x="68" y="91"/>
                        </a:lnTo>
                        <a:lnTo>
                          <a:pt x="68" y="91"/>
                        </a:lnTo>
                        <a:lnTo>
                          <a:pt x="68" y="91"/>
                        </a:lnTo>
                        <a:lnTo>
                          <a:pt x="68" y="91"/>
                        </a:lnTo>
                        <a:lnTo>
                          <a:pt x="68" y="91"/>
                        </a:lnTo>
                        <a:lnTo>
                          <a:pt x="68" y="92"/>
                        </a:lnTo>
                        <a:lnTo>
                          <a:pt x="68" y="92"/>
                        </a:lnTo>
                        <a:lnTo>
                          <a:pt x="68" y="92"/>
                        </a:lnTo>
                        <a:lnTo>
                          <a:pt x="68" y="92"/>
                        </a:lnTo>
                        <a:lnTo>
                          <a:pt x="68" y="93"/>
                        </a:lnTo>
                        <a:lnTo>
                          <a:pt x="68" y="93"/>
                        </a:lnTo>
                        <a:lnTo>
                          <a:pt x="68" y="93"/>
                        </a:lnTo>
                        <a:lnTo>
                          <a:pt x="68" y="93"/>
                        </a:lnTo>
                        <a:lnTo>
                          <a:pt x="68" y="93"/>
                        </a:lnTo>
                        <a:lnTo>
                          <a:pt x="68" y="93"/>
                        </a:lnTo>
                        <a:lnTo>
                          <a:pt x="68" y="94"/>
                        </a:lnTo>
                        <a:lnTo>
                          <a:pt x="68" y="94"/>
                        </a:lnTo>
                        <a:lnTo>
                          <a:pt x="68" y="94"/>
                        </a:lnTo>
                        <a:lnTo>
                          <a:pt x="68" y="94"/>
                        </a:lnTo>
                        <a:lnTo>
                          <a:pt x="68" y="95"/>
                        </a:lnTo>
                        <a:lnTo>
                          <a:pt x="68" y="95"/>
                        </a:lnTo>
                        <a:lnTo>
                          <a:pt x="68" y="95"/>
                        </a:lnTo>
                        <a:lnTo>
                          <a:pt x="68" y="95"/>
                        </a:lnTo>
                        <a:lnTo>
                          <a:pt x="68" y="95"/>
                        </a:lnTo>
                        <a:lnTo>
                          <a:pt x="68" y="95"/>
                        </a:lnTo>
                        <a:lnTo>
                          <a:pt x="68" y="95"/>
                        </a:lnTo>
                        <a:lnTo>
                          <a:pt x="68" y="96"/>
                        </a:lnTo>
                        <a:lnTo>
                          <a:pt x="68" y="96"/>
                        </a:lnTo>
                        <a:lnTo>
                          <a:pt x="68" y="96"/>
                        </a:lnTo>
                        <a:lnTo>
                          <a:pt x="68" y="96"/>
                        </a:lnTo>
                        <a:lnTo>
                          <a:pt x="68" y="97"/>
                        </a:lnTo>
                        <a:lnTo>
                          <a:pt x="68" y="97"/>
                        </a:lnTo>
                        <a:lnTo>
                          <a:pt x="68" y="97"/>
                        </a:lnTo>
                        <a:lnTo>
                          <a:pt x="68" y="97"/>
                        </a:lnTo>
                        <a:lnTo>
                          <a:pt x="68" y="97"/>
                        </a:lnTo>
                        <a:lnTo>
                          <a:pt x="68" y="97"/>
                        </a:lnTo>
                        <a:lnTo>
                          <a:pt x="68" y="97"/>
                        </a:lnTo>
                        <a:lnTo>
                          <a:pt x="68" y="98"/>
                        </a:lnTo>
                        <a:lnTo>
                          <a:pt x="68" y="98"/>
                        </a:lnTo>
                        <a:lnTo>
                          <a:pt x="68" y="98"/>
                        </a:lnTo>
                        <a:lnTo>
                          <a:pt x="68" y="98"/>
                        </a:lnTo>
                        <a:lnTo>
                          <a:pt x="68" y="99"/>
                        </a:lnTo>
                        <a:lnTo>
                          <a:pt x="68" y="99"/>
                        </a:lnTo>
                        <a:lnTo>
                          <a:pt x="68" y="99"/>
                        </a:lnTo>
                        <a:lnTo>
                          <a:pt x="68" y="99"/>
                        </a:lnTo>
                        <a:lnTo>
                          <a:pt x="68" y="100"/>
                        </a:lnTo>
                        <a:lnTo>
                          <a:pt x="68" y="100"/>
                        </a:lnTo>
                        <a:lnTo>
                          <a:pt x="68" y="100"/>
                        </a:lnTo>
                        <a:lnTo>
                          <a:pt x="68" y="100"/>
                        </a:lnTo>
                        <a:lnTo>
                          <a:pt x="68" y="101"/>
                        </a:lnTo>
                        <a:lnTo>
                          <a:pt x="68" y="101"/>
                        </a:lnTo>
                        <a:lnTo>
                          <a:pt x="68" y="101"/>
                        </a:lnTo>
                        <a:lnTo>
                          <a:pt x="68" y="101"/>
                        </a:lnTo>
                        <a:lnTo>
                          <a:pt x="68" y="101"/>
                        </a:lnTo>
                        <a:lnTo>
                          <a:pt x="68" y="102"/>
                        </a:lnTo>
                        <a:lnTo>
                          <a:pt x="68" y="101"/>
                        </a:lnTo>
                        <a:lnTo>
                          <a:pt x="68" y="102"/>
                        </a:lnTo>
                        <a:lnTo>
                          <a:pt x="68" y="102"/>
                        </a:lnTo>
                        <a:lnTo>
                          <a:pt x="68" y="102"/>
                        </a:lnTo>
                        <a:lnTo>
                          <a:pt x="68" y="102"/>
                        </a:lnTo>
                        <a:lnTo>
                          <a:pt x="68" y="102"/>
                        </a:lnTo>
                        <a:lnTo>
                          <a:pt x="68" y="103"/>
                        </a:lnTo>
                        <a:lnTo>
                          <a:pt x="68" y="103"/>
                        </a:lnTo>
                        <a:lnTo>
                          <a:pt x="69" y="103"/>
                        </a:lnTo>
                        <a:lnTo>
                          <a:pt x="69" y="104"/>
                        </a:lnTo>
                        <a:lnTo>
                          <a:pt x="69" y="103"/>
                        </a:lnTo>
                        <a:lnTo>
                          <a:pt x="69" y="104"/>
                        </a:lnTo>
                        <a:lnTo>
                          <a:pt x="69" y="104"/>
                        </a:lnTo>
                        <a:lnTo>
                          <a:pt x="69" y="104"/>
                        </a:lnTo>
                        <a:lnTo>
                          <a:pt x="69" y="104"/>
                        </a:lnTo>
                        <a:lnTo>
                          <a:pt x="69" y="105"/>
                        </a:lnTo>
                        <a:lnTo>
                          <a:pt x="69" y="105"/>
                        </a:lnTo>
                        <a:lnTo>
                          <a:pt x="69" y="105"/>
                        </a:lnTo>
                        <a:lnTo>
                          <a:pt x="69" y="105"/>
                        </a:lnTo>
                        <a:lnTo>
                          <a:pt x="69" y="105"/>
                        </a:lnTo>
                        <a:lnTo>
                          <a:pt x="69" y="105"/>
                        </a:lnTo>
                        <a:lnTo>
                          <a:pt x="69" y="106"/>
                        </a:lnTo>
                        <a:lnTo>
                          <a:pt x="69" y="106"/>
                        </a:lnTo>
                        <a:lnTo>
                          <a:pt x="69" y="106"/>
                        </a:lnTo>
                        <a:lnTo>
                          <a:pt x="69" y="106"/>
                        </a:lnTo>
                        <a:lnTo>
                          <a:pt x="69" y="107"/>
                        </a:lnTo>
                        <a:lnTo>
                          <a:pt x="69" y="107"/>
                        </a:lnTo>
                        <a:lnTo>
                          <a:pt x="69" y="107"/>
                        </a:lnTo>
                        <a:lnTo>
                          <a:pt x="69" y="107"/>
                        </a:lnTo>
                        <a:lnTo>
                          <a:pt x="69" y="107"/>
                        </a:lnTo>
                        <a:lnTo>
                          <a:pt x="69" y="108"/>
                        </a:lnTo>
                        <a:lnTo>
                          <a:pt x="69" y="108"/>
                        </a:lnTo>
                        <a:lnTo>
                          <a:pt x="69" y="108"/>
                        </a:lnTo>
                        <a:lnTo>
                          <a:pt x="69" y="108"/>
                        </a:lnTo>
                        <a:lnTo>
                          <a:pt x="69" y="108"/>
                        </a:lnTo>
                        <a:lnTo>
                          <a:pt x="69" y="108"/>
                        </a:lnTo>
                        <a:lnTo>
                          <a:pt x="69" y="109"/>
                        </a:lnTo>
                        <a:lnTo>
                          <a:pt x="69" y="109"/>
                        </a:lnTo>
                        <a:lnTo>
                          <a:pt x="69" y="109"/>
                        </a:lnTo>
                        <a:lnTo>
                          <a:pt x="69" y="109"/>
                        </a:lnTo>
                        <a:lnTo>
                          <a:pt x="69" y="110"/>
                        </a:lnTo>
                        <a:lnTo>
                          <a:pt x="69" y="110"/>
                        </a:lnTo>
                        <a:lnTo>
                          <a:pt x="69" y="110"/>
                        </a:lnTo>
                        <a:lnTo>
                          <a:pt x="69" y="110"/>
                        </a:lnTo>
                        <a:lnTo>
                          <a:pt x="69" y="110"/>
                        </a:lnTo>
                        <a:lnTo>
                          <a:pt x="69" y="111"/>
                        </a:lnTo>
                        <a:lnTo>
                          <a:pt x="69" y="110"/>
                        </a:lnTo>
                        <a:lnTo>
                          <a:pt x="69" y="111"/>
                        </a:lnTo>
                        <a:lnTo>
                          <a:pt x="69" y="111"/>
                        </a:lnTo>
                        <a:lnTo>
                          <a:pt x="69" y="111"/>
                        </a:lnTo>
                        <a:lnTo>
                          <a:pt x="69" y="112"/>
                        </a:lnTo>
                        <a:lnTo>
                          <a:pt x="69" y="112"/>
                        </a:lnTo>
                        <a:lnTo>
                          <a:pt x="69" y="112"/>
                        </a:lnTo>
                        <a:lnTo>
                          <a:pt x="69" y="112"/>
                        </a:lnTo>
                        <a:lnTo>
                          <a:pt x="69" y="112"/>
                        </a:lnTo>
                        <a:lnTo>
                          <a:pt x="69" y="112"/>
                        </a:lnTo>
                        <a:lnTo>
                          <a:pt x="69" y="112"/>
                        </a:lnTo>
                        <a:lnTo>
                          <a:pt x="69" y="113"/>
                        </a:lnTo>
                        <a:lnTo>
                          <a:pt x="69" y="113"/>
                        </a:lnTo>
                        <a:lnTo>
                          <a:pt x="69" y="113"/>
                        </a:lnTo>
                        <a:lnTo>
                          <a:pt x="69" y="113"/>
                        </a:lnTo>
                        <a:lnTo>
                          <a:pt x="69" y="114"/>
                        </a:lnTo>
                        <a:lnTo>
                          <a:pt x="69" y="114"/>
                        </a:lnTo>
                        <a:lnTo>
                          <a:pt x="69" y="114"/>
                        </a:lnTo>
                        <a:lnTo>
                          <a:pt x="69" y="114"/>
                        </a:lnTo>
                        <a:lnTo>
                          <a:pt x="69" y="114"/>
                        </a:lnTo>
                        <a:lnTo>
                          <a:pt x="69" y="114"/>
                        </a:lnTo>
                        <a:lnTo>
                          <a:pt x="69" y="115"/>
                        </a:lnTo>
                        <a:lnTo>
                          <a:pt x="69" y="115"/>
                        </a:lnTo>
                        <a:lnTo>
                          <a:pt x="69" y="115"/>
                        </a:lnTo>
                        <a:lnTo>
                          <a:pt x="69" y="115"/>
                        </a:lnTo>
                        <a:lnTo>
                          <a:pt x="69" y="116"/>
                        </a:lnTo>
                        <a:lnTo>
                          <a:pt x="69" y="116"/>
                        </a:lnTo>
                        <a:lnTo>
                          <a:pt x="69" y="116"/>
                        </a:lnTo>
                        <a:lnTo>
                          <a:pt x="69" y="116"/>
                        </a:lnTo>
                        <a:lnTo>
                          <a:pt x="69" y="116"/>
                        </a:lnTo>
                        <a:lnTo>
                          <a:pt x="69" y="117"/>
                        </a:lnTo>
                        <a:lnTo>
                          <a:pt x="69" y="117"/>
                        </a:lnTo>
                        <a:lnTo>
                          <a:pt x="69" y="117"/>
                        </a:lnTo>
                        <a:lnTo>
                          <a:pt x="69" y="117"/>
                        </a:lnTo>
                        <a:lnTo>
                          <a:pt x="69" y="118"/>
                        </a:lnTo>
                        <a:lnTo>
                          <a:pt x="69" y="118"/>
                        </a:lnTo>
                        <a:lnTo>
                          <a:pt x="69" y="118"/>
                        </a:lnTo>
                        <a:lnTo>
                          <a:pt x="69" y="118"/>
                        </a:lnTo>
                        <a:lnTo>
                          <a:pt x="69" y="118"/>
                        </a:lnTo>
                        <a:lnTo>
                          <a:pt x="69" y="119"/>
                        </a:lnTo>
                        <a:lnTo>
                          <a:pt x="69" y="119"/>
                        </a:lnTo>
                        <a:lnTo>
                          <a:pt x="69" y="119"/>
                        </a:lnTo>
                        <a:lnTo>
                          <a:pt x="69" y="119"/>
                        </a:lnTo>
                        <a:lnTo>
                          <a:pt x="69" y="119"/>
                        </a:lnTo>
                        <a:lnTo>
                          <a:pt x="69" y="119"/>
                        </a:lnTo>
                        <a:lnTo>
                          <a:pt x="69" y="120"/>
                        </a:lnTo>
                        <a:lnTo>
                          <a:pt x="69" y="120"/>
                        </a:lnTo>
                        <a:lnTo>
                          <a:pt x="69" y="120"/>
                        </a:lnTo>
                        <a:lnTo>
                          <a:pt x="69" y="120"/>
                        </a:lnTo>
                        <a:lnTo>
                          <a:pt x="69" y="120"/>
                        </a:lnTo>
                        <a:lnTo>
                          <a:pt x="69" y="121"/>
                        </a:lnTo>
                        <a:lnTo>
                          <a:pt x="69" y="121"/>
                        </a:lnTo>
                        <a:lnTo>
                          <a:pt x="69" y="121"/>
                        </a:lnTo>
                        <a:lnTo>
                          <a:pt x="69" y="121"/>
                        </a:lnTo>
                        <a:lnTo>
                          <a:pt x="69" y="121"/>
                        </a:lnTo>
                        <a:lnTo>
                          <a:pt x="69" y="122"/>
                        </a:lnTo>
                        <a:lnTo>
                          <a:pt x="69" y="122"/>
                        </a:lnTo>
                        <a:lnTo>
                          <a:pt x="69" y="122"/>
                        </a:lnTo>
                        <a:lnTo>
                          <a:pt x="69" y="122"/>
                        </a:lnTo>
                        <a:lnTo>
                          <a:pt x="69" y="123"/>
                        </a:lnTo>
                        <a:lnTo>
                          <a:pt x="69" y="123"/>
                        </a:lnTo>
                        <a:lnTo>
                          <a:pt x="69" y="123"/>
                        </a:lnTo>
                        <a:lnTo>
                          <a:pt x="69" y="123"/>
                        </a:lnTo>
                        <a:lnTo>
                          <a:pt x="69" y="124"/>
                        </a:lnTo>
                        <a:lnTo>
                          <a:pt x="69" y="124"/>
                        </a:lnTo>
                        <a:lnTo>
                          <a:pt x="69" y="124"/>
                        </a:lnTo>
                        <a:lnTo>
                          <a:pt x="69" y="124"/>
                        </a:lnTo>
                        <a:lnTo>
                          <a:pt x="69" y="124"/>
                        </a:lnTo>
                        <a:lnTo>
                          <a:pt x="69" y="124"/>
                        </a:lnTo>
                        <a:lnTo>
                          <a:pt x="69" y="125"/>
                        </a:lnTo>
                        <a:lnTo>
                          <a:pt x="70" y="125"/>
                        </a:lnTo>
                        <a:lnTo>
                          <a:pt x="70" y="125"/>
                        </a:lnTo>
                        <a:lnTo>
                          <a:pt x="70" y="125"/>
                        </a:lnTo>
                        <a:lnTo>
                          <a:pt x="70" y="126"/>
                        </a:lnTo>
                        <a:lnTo>
                          <a:pt x="70" y="126"/>
                        </a:lnTo>
                        <a:lnTo>
                          <a:pt x="70" y="126"/>
                        </a:lnTo>
                        <a:lnTo>
                          <a:pt x="70" y="126"/>
                        </a:lnTo>
                        <a:lnTo>
                          <a:pt x="70" y="126"/>
                        </a:lnTo>
                        <a:lnTo>
                          <a:pt x="70" y="126"/>
                        </a:lnTo>
                        <a:lnTo>
                          <a:pt x="70" y="127"/>
                        </a:lnTo>
                        <a:lnTo>
                          <a:pt x="70" y="127"/>
                        </a:lnTo>
                        <a:lnTo>
                          <a:pt x="70" y="127"/>
                        </a:lnTo>
                        <a:lnTo>
                          <a:pt x="70" y="127"/>
                        </a:lnTo>
                        <a:lnTo>
                          <a:pt x="70" y="127"/>
                        </a:lnTo>
                        <a:lnTo>
                          <a:pt x="70" y="128"/>
                        </a:lnTo>
                        <a:lnTo>
                          <a:pt x="70" y="128"/>
                        </a:lnTo>
                        <a:lnTo>
                          <a:pt x="70" y="128"/>
                        </a:lnTo>
                        <a:lnTo>
                          <a:pt x="70" y="128"/>
                        </a:lnTo>
                        <a:lnTo>
                          <a:pt x="70" y="128"/>
                        </a:lnTo>
                        <a:lnTo>
                          <a:pt x="70" y="129"/>
                        </a:lnTo>
                        <a:lnTo>
                          <a:pt x="70" y="129"/>
                        </a:lnTo>
                        <a:lnTo>
                          <a:pt x="70" y="129"/>
                        </a:lnTo>
                        <a:lnTo>
                          <a:pt x="70" y="129"/>
                        </a:lnTo>
                        <a:lnTo>
                          <a:pt x="70" y="129"/>
                        </a:lnTo>
                        <a:lnTo>
                          <a:pt x="70" y="130"/>
                        </a:lnTo>
                        <a:lnTo>
                          <a:pt x="70" y="130"/>
                        </a:lnTo>
                        <a:lnTo>
                          <a:pt x="70" y="130"/>
                        </a:lnTo>
                        <a:lnTo>
                          <a:pt x="70" y="130"/>
                        </a:lnTo>
                        <a:lnTo>
                          <a:pt x="70" y="130"/>
                        </a:lnTo>
                        <a:lnTo>
                          <a:pt x="70" y="130"/>
                        </a:lnTo>
                        <a:lnTo>
                          <a:pt x="70" y="131"/>
                        </a:lnTo>
                        <a:lnTo>
                          <a:pt x="70" y="131"/>
                        </a:lnTo>
                        <a:lnTo>
                          <a:pt x="70" y="131"/>
                        </a:lnTo>
                        <a:lnTo>
                          <a:pt x="70" y="131"/>
                        </a:lnTo>
                        <a:lnTo>
                          <a:pt x="70" y="131"/>
                        </a:lnTo>
                        <a:lnTo>
                          <a:pt x="70" y="132"/>
                        </a:lnTo>
                        <a:lnTo>
                          <a:pt x="70" y="132"/>
                        </a:lnTo>
                        <a:lnTo>
                          <a:pt x="70" y="132"/>
                        </a:lnTo>
                        <a:lnTo>
                          <a:pt x="70" y="132"/>
                        </a:lnTo>
                        <a:lnTo>
                          <a:pt x="70" y="133"/>
                        </a:lnTo>
                        <a:lnTo>
                          <a:pt x="70" y="133"/>
                        </a:lnTo>
                        <a:lnTo>
                          <a:pt x="70" y="133"/>
                        </a:lnTo>
                        <a:lnTo>
                          <a:pt x="70" y="133"/>
                        </a:lnTo>
                        <a:lnTo>
                          <a:pt x="70" y="133"/>
                        </a:lnTo>
                        <a:lnTo>
                          <a:pt x="70" y="133"/>
                        </a:lnTo>
                        <a:lnTo>
                          <a:pt x="70" y="134"/>
                        </a:lnTo>
                        <a:lnTo>
                          <a:pt x="70" y="134"/>
                        </a:lnTo>
                        <a:lnTo>
                          <a:pt x="70" y="134"/>
                        </a:lnTo>
                        <a:lnTo>
                          <a:pt x="70" y="134"/>
                        </a:lnTo>
                        <a:lnTo>
                          <a:pt x="70" y="135"/>
                        </a:lnTo>
                        <a:lnTo>
                          <a:pt x="70" y="135"/>
                        </a:lnTo>
                        <a:lnTo>
                          <a:pt x="70" y="135"/>
                        </a:lnTo>
                        <a:lnTo>
                          <a:pt x="70" y="135"/>
                        </a:lnTo>
                        <a:lnTo>
                          <a:pt x="70" y="135"/>
                        </a:lnTo>
                        <a:lnTo>
                          <a:pt x="70" y="135"/>
                        </a:lnTo>
                        <a:lnTo>
                          <a:pt x="70" y="136"/>
                        </a:lnTo>
                        <a:lnTo>
                          <a:pt x="70" y="136"/>
                        </a:lnTo>
                        <a:lnTo>
                          <a:pt x="70" y="136"/>
                        </a:lnTo>
                        <a:lnTo>
                          <a:pt x="70" y="136"/>
                        </a:lnTo>
                        <a:lnTo>
                          <a:pt x="70" y="137"/>
                        </a:lnTo>
                        <a:lnTo>
                          <a:pt x="70" y="137"/>
                        </a:lnTo>
                        <a:lnTo>
                          <a:pt x="70" y="137"/>
                        </a:lnTo>
                        <a:lnTo>
                          <a:pt x="70" y="137"/>
                        </a:lnTo>
                        <a:lnTo>
                          <a:pt x="70" y="137"/>
                        </a:lnTo>
                        <a:lnTo>
                          <a:pt x="70" y="137"/>
                        </a:lnTo>
                        <a:lnTo>
                          <a:pt x="70" y="138"/>
                        </a:lnTo>
                        <a:lnTo>
                          <a:pt x="70" y="138"/>
                        </a:lnTo>
                        <a:lnTo>
                          <a:pt x="70" y="138"/>
                        </a:lnTo>
                        <a:lnTo>
                          <a:pt x="70" y="138"/>
                        </a:lnTo>
                        <a:lnTo>
                          <a:pt x="70" y="138"/>
                        </a:lnTo>
                        <a:lnTo>
                          <a:pt x="70" y="138"/>
                        </a:lnTo>
                        <a:lnTo>
                          <a:pt x="70" y="139"/>
                        </a:lnTo>
                        <a:lnTo>
                          <a:pt x="70" y="139"/>
                        </a:lnTo>
                        <a:lnTo>
                          <a:pt x="70" y="139"/>
                        </a:lnTo>
                        <a:lnTo>
                          <a:pt x="70" y="139"/>
                        </a:lnTo>
                        <a:lnTo>
                          <a:pt x="70" y="140"/>
                        </a:lnTo>
                        <a:lnTo>
                          <a:pt x="70" y="140"/>
                        </a:lnTo>
                        <a:lnTo>
                          <a:pt x="70" y="140"/>
                        </a:lnTo>
                        <a:lnTo>
                          <a:pt x="70" y="140"/>
                        </a:lnTo>
                        <a:lnTo>
                          <a:pt x="70" y="140"/>
                        </a:lnTo>
                        <a:lnTo>
                          <a:pt x="70" y="141"/>
                        </a:lnTo>
                        <a:lnTo>
                          <a:pt x="70" y="141"/>
                        </a:lnTo>
                        <a:lnTo>
                          <a:pt x="70" y="141"/>
                        </a:lnTo>
                        <a:lnTo>
                          <a:pt x="70" y="141"/>
                        </a:lnTo>
                        <a:lnTo>
                          <a:pt x="70" y="141"/>
                        </a:lnTo>
                        <a:lnTo>
                          <a:pt x="70" y="142"/>
                        </a:lnTo>
                        <a:lnTo>
                          <a:pt x="70" y="142"/>
                        </a:lnTo>
                        <a:lnTo>
                          <a:pt x="70" y="142"/>
                        </a:lnTo>
                        <a:lnTo>
                          <a:pt x="70" y="142"/>
                        </a:lnTo>
                        <a:lnTo>
                          <a:pt x="70" y="142"/>
                        </a:lnTo>
                        <a:lnTo>
                          <a:pt x="70" y="143"/>
                        </a:lnTo>
                        <a:lnTo>
                          <a:pt x="70" y="143"/>
                        </a:lnTo>
                        <a:lnTo>
                          <a:pt x="70" y="143"/>
                        </a:lnTo>
                        <a:lnTo>
                          <a:pt x="70" y="143"/>
                        </a:lnTo>
                        <a:lnTo>
                          <a:pt x="70" y="143"/>
                        </a:lnTo>
                        <a:lnTo>
                          <a:pt x="70" y="143"/>
                        </a:lnTo>
                        <a:lnTo>
                          <a:pt x="70" y="144"/>
                        </a:lnTo>
                        <a:lnTo>
                          <a:pt x="71" y="144"/>
                        </a:lnTo>
                        <a:lnTo>
                          <a:pt x="71" y="144"/>
                        </a:lnTo>
                        <a:lnTo>
                          <a:pt x="71" y="144"/>
                        </a:lnTo>
                        <a:lnTo>
                          <a:pt x="71" y="144"/>
                        </a:lnTo>
                        <a:lnTo>
                          <a:pt x="71" y="144"/>
                        </a:lnTo>
                        <a:lnTo>
                          <a:pt x="71" y="145"/>
                        </a:lnTo>
                        <a:lnTo>
                          <a:pt x="71" y="145"/>
                        </a:lnTo>
                        <a:lnTo>
                          <a:pt x="71" y="145"/>
                        </a:lnTo>
                        <a:lnTo>
                          <a:pt x="71" y="145"/>
                        </a:lnTo>
                        <a:lnTo>
                          <a:pt x="71" y="145"/>
                        </a:lnTo>
                        <a:lnTo>
                          <a:pt x="71" y="145"/>
                        </a:lnTo>
                        <a:lnTo>
                          <a:pt x="71" y="146"/>
                        </a:lnTo>
                        <a:lnTo>
                          <a:pt x="71" y="146"/>
                        </a:lnTo>
                        <a:lnTo>
                          <a:pt x="71" y="146"/>
                        </a:lnTo>
                        <a:lnTo>
                          <a:pt x="71" y="146"/>
                        </a:lnTo>
                        <a:lnTo>
                          <a:pt x="71" y="146"/>
                        </a:lnTo>
                        <a:lnTo>
                          <a:pt x="71" y="146"/>
                        </a:lnTo>
                        <a:lnTo>
                          <a:pt x="71" y="147"/>
                        </a:lnTo>
                        <a:lnTo>
                          <a:pt x="71" y="147"/>
                        </a:lnTo>
                        <a:lnTo>
                          <a:pt x="71" y="147"/>
                        </a:lnTo>
                        <a:lnTo>
                          <a:pt x="71" y="147"/>
                        </a:lnTo>
                        <a:lnTo>
                          <a:pt x="71" y="147"/>
                        </a:lnTo>
                        <a:lnTo>
                          <a:pt x="71" y="147"/>
                        </a:lnTo>
                        <a:lnTo>
                          <a:pt x="71" y="148"/>
                        </a:lnTo>
                        <a:lnTo>
                          <a:pt x="71" y="148"/>
                        </a:lnTo>
                        <a:lnTo>
                          <a:pt x="71" y="148"/>
                        </a:lnTo>
                        <a:lnTo>
                          <a:pt x="71" y="148"/>
                        </a:lnTo>
                        <a:lnTo>
                          <a:pt x="71" y="148"/>
                        </a:lnTo>
                        <a:lnTo>
                          <a:pt x="71" y="149"/>
                        </a:lnTo>
                        <a:lnTo>
                          <a:pt x="71" y="149"/>
                        </a:lnTo>
                        <a:lnTo>
                          <a:pt x="71" y="149"/>
                        </a:lnTo>
                        <a:lnTo>
                          <a:pt x="71" y="149"/>
                        </a:lnTo>
                        <a:lnTo>
                          <a:pt x="71" y="149"/>
                        </a:lnTo>
                        <a:lnTo>
                          <a:pt x="71" y="150"/>
                        </a:lnTo>
                        <a:lnTo>
                          <a:pt x="71" y="150"/>
                        </a:lnTo>
                        <a:lnTo>
                          <a:pt x="71" y="150"/>
                        </a:lnTo>
                        <a:lnTo>
                          <a:pt x="71" y="150"/>
                        </a:lnTo>
                        <a:lnTo>
                          <a:pt x="71" y="150"/>
                        </a:lnTo>
                        <a:lnTo>
                          <a:pt x="71" y="150"/>
                        </a:lnTo>
                        <a:lnTo>
                          <a:pt x="71" y="151"/>
                        </a:lnTo>
                        <a:lnTo>
                          <a:pt x="71" y="151"/>
                        </a:lnTo>
                        <a:lnTo>
                          <a:pt x="71" y="151"/>
                        </a:lnTo>
                        <a:lnTo>
                          <a:pt x="71" y="151"/>
                        </a:lnTo>
                        <a:lnTo>
                          <a:pt x="71" y="151"/>
                        </a:lnTo>
                        <a:lnTo>
                          <a:pt x="71" y="151"/>
                        </a:lnTo>
                        <a:lnTo>
                          <a:pt x="71" y="152"/>
                        </a:lnTo>
                        <a:lnTo>
                          <a:pt x="71" y="152"/>
                        </a:lnTo>
                        <a:lnTo>
                          <a:pt x="71" y="152"/>
                        </a:lnTo>
                        <a:lnTo>
                          <a:pt x="71" y="152"/>
                        </a:lnTo>
                        <a:lnTo>
                          <a:pt x="71" y="152"/>
                        </a:lnTo>
                        <a:lnTo>
                          <a:pt x="71" y="152"/>
                        </a:lnTo>
                        <a:lnTo>
                          <a:pt x="71" y="152"/>
                        </a:lnTo>
                        <a:lnTo>
                          <a:pt x="71" y="153"/>
                        </a:lnTo>
                        <a:lnTo>
                          <a:pt x="71" y="153"/>
                        </a:lnTo>
                        <a:lnTo>
                          <a:pt x="71" y="153"/>
                        </a:lnTo>
                        <a:lnTo>
                          <a:pt x="71" y="153"/>
                        </a:lnTo>
                        <a:lnTo>
                          <a:pt x="71" y="154"/>
                        </a:lnTo>
                        <a:lnTo>
                          <a:pt x="71" y="154"/>
                        </a:lnTo>
                        <a:lnTo>
                          <a:pt x="71" y="154"/>
                        </a:lnTo>
                        <a:lnTo>
                          <a:pt x="71" y="154"/>
                        </a:lnTo>
                        <a:lnTo>
                          <a:pt x="71" y="154"/>
                        </a:lnTo>
                        <a:lnTo>
                          <a:pt x="71" y="154"/>
                        </a:lnTo>
                        <a:lnTo>
                          <a:pt x="71" y="154"/>
                        </a:lnTo>
                        <a:lnTo>
                          <a:pt x="71" y="155"/>
                        </a:lnTo>
                        <a:lnTo>
                          <a:pt x="71" y="155"/>
                        </a:lnTo>
                        <a:lnTo>
                          <a:pt x="71" y="155"/>
                        </a:lnTo>
                        <a:lnTo>
                          <a:pt x="71" y="155"/>
                        </a:lnTo>
                        <a:lnTo>
                          <a:pt x="71" y="155"/>
                        </a:lnTo>
                        <a:lnTo>
                          <a:pt x="71" y="155"/>
                        </a:lnTo>
                        <a:lnTo>
                          <a:pt x="71" y="156"/>
                        </a:lnTo>
                        <a:lnTo>
                          <a:pt x="71" y="156"/>
                        </a:lnTo>
                        <a:lnTo>
                          <a:pt x="71" y="156"/>
                        </a:lnTo>
                        <a:lnTo>
                          <a:pt x="71" y="156"/>
                        </a:lnTo>
                        <a:lnTo>
                          <a:pt x="71" y="156"/>
                        </a:lnTo>
                        <a:lnTo>
                          <a:pt x="71" y="156"/>
                        </a:lnTo>
                        <a:lnTo>
                          <a:pt x="71" y="157"/>
                        </a:lnTo>
                        <a:lnTo>
                          <a:pt x="71" y="157"/>
                        </a:lnTo>
                        <a:lnTo>
                          <a:pt x="71" y="157"/>
                        </a:lnTo>
                        <a:lnTo>
                          <a:pt x="71" y="157"/>
                        </a:lnTo>
                        <a:lnTo>
                          <a:pt x="71" y="157"/>
                        </a:lnTo>
                        <a:lnTo>
                          <a:pt x="71" y="157"/>
                        </a:lnTo>
                        <a:lnTo>
                          <a:pt x="71" y="157"/>
                        </a:lnTo>
                        <a:lnTo>
                          <a:pt x="71" y="158"/>
                        </a:lnTo>
                        <a:lnTo>
                          <a:pt x="71" y="158"/>
                        </a:lnTo>
                        <a:lnTo>
                          <a:pt x="71" y="158"/>
                        </a:lnTo>
                        <a:lnTo>
                          <a:pt x="71" y="158"/>
                        </a:lnTo>
                        <a:lnTo>
                          <a:pt x="71" y="158"/>
                        </a:lnTo>
                        <a:lnTo>
                          <a:pt x="71" y="158"/>
                        </a:lnTo>
                        <a:lnTo>
                          <a:pt x="71" y="158"/>
                        </a:lnTo>
                        <a:lnTo>
                          <a:pt x="71" y="159"/>
                        </a:lnTo>
                        <a:lnTo>
                          <a:pt x="71" y="159"/>
                        </a:lnTo>
                        <a:lnTo>
                          <a:pt x="71" y="159"/>
                        </a:lnTo>
                        <a:lnTo>
                          <a:pt x="71" y="159"/>
                        </a:lnTo>
                        <a:lnTo>
                          <a:pt x="71" y="159"/>
                        </a:lnTo>
                        <a:lnTo>
                          <a:pt x="71" y="159"/>
                        </a:lnTo>
                        <a:lnTo>
                          <a:pt x="71" y="160"/>
                        </a:lnTo>
                        <a:lnTo>
                          <a:pt x="71" y="160"/>
                        </a:lnTo>
                        <a:lnTo>
                          <a:pt x="71" y="160"/>
                        </a:lnTo>
                        <a:lnTo>
                          <a:pt x="71" y="160"/>
                        </a:lnTo>
                        <a:lnTo>
                          <a:pt x="71" y="160"/>
                        </a:lnTo>
                        <a:lnTo>
                          <a:pt x="71" y="160"/>
                        </a:lnTo>
                        <a:lnTo>
                          <a:pt x="71" y="160"/>
                        </a:lnTo>
                        <a:lnTo>
                          <a:pt x="71" y="161"/>
                        </a:lnTo>
                        <a:lnTo>
                          <a:pt x="71" y="161"/>
                        </a:lnTo>
                        <a:lnTo>
                          <a:pt x="71" y="161"/>
                        </a:lnTo>
                        <a:lnTo>
                          <a:pt x="71" y="161"/>
                        </a:lnTo>
                        <a:lnTo>
                          <a:pt x="71" y="161"/>
                        </a:lnTo>
                        <a:lnTo>
                          <a:pt x="71" y="161"/>
                        </a:lnTo>
                        <a:lnTo>
                          <a:pt x="72" y="161"/>
                        </a:lnTo>
                        <a:lnTo>
                          <a:pt x="72" y="162"/>
                        </a:lnTo>
                        <a:lnTo>
                          <a:pt x="72" y="162"/>
                        </a:lnTo>
                        <a:lnTo>
                          <a:pt x="72" y="162"/>
                        </a:lnTo>
                        <a:lnTo>
                          <a:pt x="72" y="162"/>
                        </a:lnTo>
                        <a:lnTo>
                          <a:pt x="72" y="162"/>
                        </a:lnTo>
                        <a:lnTo>
                          <a:pt x="72" y="162"/>
                        </a:lnTo>
                        <a:lnTo>
                          <a:pt x="72" y="162"/>
                        </a:lnTo>
                        <a:lnTo>
                          <a:pt x="72" y="163"/>
                        </a:lnTo>
                        <a:lnTo>
                          <a:pt x="72" y="163"/>
                        </a:lnTo>
                        <a:lnTo>
                          <a:pt x="72" y="163"/>
                        </a:lnTo>
                        <a:lnTo>
                          <a:pt x="72" y="163"/>
                        </a:lnTo>
                        <a:lnTo>
                          <a:pt x="72" y="163"/>
                        </a:lnTo>
                        <a:lnTo>
                          <a:pt x="72" y="163"/>
                        </a:lnTo>
                        <a:lnTo>
                          <a:pt x="72" y="164"/>
                        </a:lnTo>
                        <a:lnTo>
                          <a:pt x="72" y="164"/>
                        </a:lnTo>
                        <a:lnTo>
                          <a:pt x="72" y="164"/>
                        </a:lnTo>
                        <a:lnTo>
                          <a:pt x="72" y="164"/>
                        </a:lnTo>
                        <a:lnTo>
                          <a:pt x="72" y="164"/>
                        </a:lnTo>
                        <a:lnTo>
                          <a:pt x="72" y="165"/>
                        </a:lnTo>
                        <a:lnTo>
                          <a:pt x="72" y="164"/>
                        </a:lnTo>
                        <a:lnTo>
                          <a:pt x="72" y="165"/>
                        </a:lnTo>
                        <a:lnTo>
                          <a:pt x="72" y="165"/>
                        </a:lnTo>
                        <a:lnTo>
                          <a:pt x="72" y="165"/>
                        </a:lnTo>
                        <a:lnTo>
                          <a:pt x="72" y="165"/>
                        </a:lnTo>
                        <a:lnTo>
                          <a:pt x="72" y="165"/>
                        </a:lnTo>
                        <a:lnTo>
                          <a:pt x="72" y="165"/>
                        </a:lnTo>
                        <a:lnTo>
                          <a:pt x="72" y="166"/>
                        </a:lnTo>
                        <a:lnTo>
                          <a:pt x="72" y="166"/>
                        </a:lnTo>
                        <a:lnTo>
                          <a:pt x="72" y="166"/>
                        </a:lnTo>
                        <a:lnTo>
                          <a:pt x="72" y="166"/>
                        </a:lnTo>
                        <a:lnTo>
                          <a:pt x="72" y="166"/>
                        </a:lnTo>
                        <a:lnTo>
                          <a:pt x="72" y="166"/>
                        </a:lnTo>
                        <a:lnTo>
                          <a:pt x="72" y="166"/>
                        </a:lnTo>
                        <a:lnTo>
                          <a:pt x="72" y="166"/>
                        </a:lnTo>
                        <a:lnTo>
                          <a:pt x="72" y="167"/>
                        </a:lnTo>
                        <a:lnTo>
                          <a:pt x="72" y="167"/>
                        </a:lnTo>
                        <a:lnTo>
                          <a:pt x="72" y="167"/>
                        </a:lnTo>
                        <a:lnTo>
                          <a:pt x="72" y="167"/>
                        </a:lnTo>
                        <a:lnTo>
                          <a:pt x="72" y="167"/>
                        </a:lnTo>
                        <a:lnTo>
                          <a:pt x="72" y="167"/>
                        </a:lnTo>
                        <a:lnTo>
                          <a:pt x="72" y="168"/>
                        </a:lnTo>
                        <a:lnTo>
                          <a:pt x="72" y="168"/>
                        </a:lnTo>
                        <a:lnTo>
                          <a:pt x="72" y="168"/>
                        </a:lnTo>
                        <a:lnTo>
                          <a:pt x="72" y="168"/>
                        </a:lnTo>
                        <a:lnTo>
                          <a:pt x="72" y="168"/>
                        </a:lnTo>
                        <a:lnTo>
                          <a:pt x="72" y="168"/>
                        </a:lnTo>
                        <a:lnTo>
                          <a:pt x="72" y="168"/>
                        </a:lnTo>
                        <a:lnTo>
                          <a:pt x="72" y="168"/>
                        </a:lnTo>
                        <a:lnTo>
                          <a:pt x="72" y="169"/>
                        </a:lnTo>
                        <a:lnTo>
                          <a:pt x="72" y="169"/>
                        </a:lnTo>
                        <a:lnTo>
                          <a:pt x="72" y="169"/>
                        </a:lnTo>
                        <a:lnTo>
                          <a:pt x="72" y="169"/>
                        </a:lnTo>
                        <a:lnTo>
                          <a:pt x="72" y="169"/>
                        </a:lnTo>
                        <a:lnTo>
                          <a:pt x="72" y="169"/>
                        </a:lnTo>
                        <a:lnTo>
                          <a:pt x="72" y="169"/>
                        </a:lnTo>
                        <a:lnTo>
                          <a:pt x="72" y="169"/>
                        </a:lnTo>
                        <a:lnTo>
                          <a:pt x="72" y="170"/>
                        </a:lnTo>
                        <a:lnTo>
                          <a:pt x="72" y="170"/>
                        </a:lnTo>
                        <a:lnTo>
                          <a:pt x="72" y="170"/>
                        </a:lnTo>
                        <a:lnTo>
                          <a:pt x="72" y="170"/>
                        </a:lnTo>
                        <a:lnTo>
                          <a:pt x="72" y="170"/>
                        </a:lnTo>
                        <a:lnTo>
                          <a:pt x="72" y="170"/>
                        </a:lnTo>
                        <a:lnTo>
                          <a:pt x="72" y="171"/>
                        </a:lnTo>
                        <a:lnTo>
                          <a:pt x="72" y="171"/>
                        </a:lnTo>
                        <a:lnTo>
                          <a:pt x="72" y="171"/>
                        </a:lnTo>
                        <a:lnTo>
                          <a:pt x="72" y="171"/>
                        </a:lnTo>
                        <a:lnTo>
                          <a:pt x="72" y="171"/>
                        </a:lnTo>
                        <a:lnTo>
                          <a:pt x="72" y="171"/>
                        </a:lnTo>
                        <a:lnTo>
                          <a:pt x="72" y="171"/>
                        </a:lnTo>
                        <a:lnTo>
                          <a:pt x="72" y="171"/>
                        </a:lnTo>
                        <a:lnTo>
                          <a:pt x="72" y="171"/>
                        </a:lnTo>
                        <a:lnTo>
                          <a:pt x="72" y="172"/>
                        </a:lnTo>
                        <a:lnTo>
                          <a:pt x="72" y="172"/>
                        </a:lnTo>
                        <a:lnTo>
                          <a:pt x="72" y="172"/>
                        </a:lnTo>
                        <a:lnTo>
                          <a:pt x="72" y="172"/>
                        </a:lnTo>
                        <a:lnTo>
                          <a:pt x="72" y="172"/>
                        </a:lnTo>
                        <a:lnTo>
                          <a:pt x="72" y="172"/>
                        </a:lnTo>
                        <a:lnTo>
                          <a:pt x="72" y="172"/>
                        </a:lnTo>
                        <a:lnTo>
                          <a:pt x="72" y="173"/>
                        </a:lnTo>
                        <a:lnTo>
                          <a:pt x="72" y="173"/>
                        </a:lnTo>
                        <a:lnTo>
                          <a:pt x="72" y="173"/>
                        </a:lnTo>
                        <a:lnTo>
                          <a:pt x="72" y="173"/>
                        </a:lnTo>
                        <a:lnTo>
                          <a:pt x="72" y="173"/>
                        </a:lnTo>
                        <a:lnTo>
                          <a:pt x="72" y="173"/>
                        </a:lnTo>
                        <a:lnTo>
                          <a:pt x="72" y="173"/>
                        </a:lnTo>
                        <a:lnTo>
                          <a:pt x="72" y="173"/>
                        </a:lnTo>
                        <a:lnTo>
                          <a:pt x="72" y="173"/>
                        </a:lnTo>
                        <a:lnTo>
                          <a:pt x="72" y="174"/>
                        </a:lnTo>
                        <a:lnTo>
                          <a:pt x="72" y="174"/>
                        </a:lnTo>
                        <a:lnTo>
                          <a:pt x="72" y="174"/>
                        </a:lnTo>
                        <a:lnTo>
                          <a:pt x="72" y="174"/>
                        </a:lnTo>
                        <a:lnTo>
                          <a:pt x="72" y="174"/>
                        </a:lnTo>
                        <a:lnTo>
                          <a:pt x="72" y="174"/>
                        </a:lnTo>
                        <a:lnTo>
                          <a:pt x="72" y="174"/>
                        </a:lnTo>
                        <a:lnTo>
                          <a:pt x="72" y="174"/>
                        </a:lnTo>
                        <a:lnTo>
                          <a:pt x="72" y="175"/>
                        </a:lnTo>
                        <a:lnTo>
                          <a:pt x="72" y="175"/>
                        </a:lnTo>
                        <a:lnTo>
                          <a:pt x="73" y="175"/>
                        </a:lnTo>
                        <a:lnTo>
                          <a:pt x="73" y="175"/>
                        </a:lnTo>
                        <a:lnTo>
                          <a:pt x="73" y="175"/>
                        </a:lnTo>
                        <a:lnTo>
                          <a:pt x="73" y="175"/>
                        </a:lnTo>
                        <a:lnTo>
                          <a:pt x="73" y="175"/>
                        </a:lnTo>
                        <a:lnTo>
                          <a:pt x="73" y="176"/>
                        </a:lnTo>
                        <a:lnTo>
                          <a:pt x="73" y="176"/>
                        </a:lnTo>
                        <a:lnTo>
                          <a:pt x="73" y="176"/>
                        </a:lnTo>
                        <a:lnTo>
                          <a:pt x="73" y="176"/>
                        </a:lnTo>
                        <a:lnTo>
                          <a:pt x="73" y="176"/>
                        </a:lnTo>
                        <a:lnTo>
                          <a:pt x="73" y="176"/>
                        </a:lnTo>
                        <a:lnTo>
                          <a:pt x="73" y="176"/>
                        </a:lnTo>
                        <a:lnTo>
                          <a:pt x="73" y="176"/>
                        </a:lnTo>
                        <a:lnTo>
                          <a:pt x="73" y="177"/>
                        </a:lnTo>
                        <a:lnTo>
                          <a:pt x="73" y="177"/>
                        </a:lnTo>
                        <a:lnTo>
                          <a:pt x="73" y="177"/>
                        </a:lnTo>
                        <a:lnTo>
                          <a:pt x="73" y="177"/>
                        </a:lnTo>
                        <a:lnTo>
                          <a:pt x="73" y="177"/>
                        </a:lnTo>
                        <a:lnTo>
                          <a:pt x="73" y="177"/>
                        </a:lnTo>
                        <a:lnTo>
                          <a:pt x="73" y="177"/>
                        </a:lnTo>
                        <a:lnTo>
                          <a:pt x="73" y="177"/>
                        </a:lnTo>
                        <a:lnTo>
                          <a:pt x="73" y="178"/>
                        </a:lnTo>
                        <a:lnTo>
                          <a:pt x="73" y="178"/>
                        </a:lnTo>
                        <a:lnTo>
                          <a:pt x="73" y="178"/>
                        </a:lnTo>
                        <a:lnTo>
                          <a:pt x="73" y="178"/>
                        </a:lnTo>
                        <a:lnTo>
                          <a:pt x="73" y="178"/>
                        </a:lnTo>
                        <a:lnTo>
                          <a:pt x="73" y="178"/>
                        </a:lnTo>
                        <a:lnTo>
                          <a:pt x="73" y="178"/>
                        </a:lnTo>
                        <a:lnTo>
                          <a:pt x="73" y="178"/>
                        </a:lnTo>
                        <a:lnTo>
                          <a:pt x="73" y="178"/>
                        </a:lnTo>
                        <a:lnTo>
                          <a:pt x="73" y="179"/>
                        </a:lnTo>
                        <a:lnTo>
                          <a:pt x="73" y="179"/>
                        </a:lnTo>
                        <a:lnTo>
                          <a:pt x="73" y="179"/>
                        </a:lnTo>
                        <a:lnTo>
                          <a:pt x="73" y="179"/>
                        </a:lnTo>
                        <a:lnTo>
                          <a:pt x="73" y="179"/>
                        </a:lnTo>
                        <a:lnTo>
                          <a:pt x="73" y="179"/>
                        </a:lnTo>
                        <a:lnTo>
                          <a:pt x="73" y="179"/>
                        </a:lnTo>
                        <a:lnTo>
                          <a:pt x="73" y="179"/>
                        </a:lnTo>
                        <a:lnTo>
                          <a:pt x="73" y="180"/>
                        </a:lnTo>
                        <a:lnTo>
                          <a:pt x="73" y="180"/>
                        </a:lnTo>
                        <a:lnTo>
                          <a:pt x="73" y="180"/>
                        </a:lnTo>
                        <a:lnTo>
                          <a:pt x="73" y="180"/>
                        </a:lnTo>
                        <a:lnTo>
                          <a:pt x="73" y="180"/>
                        </a:lnTo>
                        <a:lnTo>
                          <a:pt x="73" y="180"/>
                        </a:lnTo>
                        <a:lnTo>
                          <a:pt x="73" y="180"/>
                        </a:lnTo>
                        <a:lnTo>
                          <a:pt x="73" y="180"/>
                        </a:lnTo>
                        <a:lnTo>
                          <a:pt x="73" y="180"/>
                        </a:lnTo>
                        <a:lnTo>
                          <a:pt x="73" y="181"/>
                        </a:lnTo>
                        <a:lnTo>
                          <a:pt x="73" y="181"/>
                        </a:lnTo>
                        <a:lnTo>
                          <a:pt x="73" y="181"/>
                        </a:lnTo>
                        <a:lnTo>
                          <a:pt x="73" y="181"/>
                        </a:lnTo>
                        <a:lnTo>
                          <a:pt x="73" y="181"/>
                        </a:lnTo>
                        <a:lnTo>
                          <a:pt x="73" y="181"/>
                        </a:lnTo>
                        <a:lnTo>
                          <a:pt x="73" y="181"/>
                        </a:lnTo>
                        <a:lnTo>
                          <a:pt x="73" y="181"/>
                        </a:lnTo>
                        <a:lnTo>
                          <a:pt x="73" y="182"/>
                        </a:lnTo>
                        <a:lnTo>
                          <a:pt x="73" y="182"/>
                        </a:lnTo>
                        <a:lnTo>
                          <a:pt x="73" y="182"/>
                        </a:lnTo>
                        <a:lnTo>
                          <a:pt x="73" y="182"/>
                        </a:lnTo>
                        <a:lnTo>
                          <a:pt x="73" y="182"/>
                        </a:lnTo>
                        <a:lnTo>
                          <a:pt x="73" y="182"/>
                        </a:lnTo>
                        <a:lnTo>
                          <a:pt x="73" y="182"/>
                        </a:lnTo>
                        <a:lnTo>
                          <a:pt x="73" y="182"/>
                        </a:lnTo>
                        <a:lnTo>
                          <a:pt x="73" y="183"/>
                        </a:lnTo>
                        <a:lnTo>
                          <a:pt x="73" y="183"/>
                        </a:lnTo>
                        <a:lnTo>
                          <a:pt x="73" y="183"/>
                        </a:lnTo>
                        <a:lnTo>
                          <a:pt x="73" y="183"/>
                        </a:lnTo>
                        <a:lnTo>
                          <a:pt x="73" y="183"/>
                        </a:lnTo>
                        <a:lnTo>
                          <a:pt x="73" y="183"/>
                        </a:lnTo>
                        <a:lnTo>
                          <a:pt x="73" y="183"/>
                        </a:lnTo>
                        <a:lnTo>
                          <a:pt x="73" y="183"/>
                        </a:lnTo>
                        <a:lnTo>
                          <a:pt x="73" y="183"/>
                        </a:lnTo>
                        <a:lnTo>
                          <a:pt x="73" y="183"/>
                        </a:lnTo>
                        <a:lnTo>
                          <a:pt x="73" y="183"/>
                        </a:lnTo>
                        <a:lnTo>
                          <a:pt x="73" y="183"/>
                        </a:lnTo>
                        <a:lnTo>
                          <a:pt x="73" y="184"/>
                        </a:lnTo>
                        <a:lnTo>
                          <a:pt x="73" y="184"/>
                        </a:lnTo>
                        <a:lnTo>
                          <a:pt x="73" y="184"/>
                        </a:lnTo>
                        <a:lnTo>
                          <a:pt x="73" y="184"/>
                        </a:lnTo>
                        <a:lnTo>
                          <a:pt x="73" y="184"/>
                        </a:lnTo>
                        <a:lnTo>
                          <a:pt x="73" y="184"/>
                        </a:lnTo>
                        <a:lnTo>
                          <a:pt x="73" y="184"/>
                        </a:lnTo>
                        <a:lnTo>
                          <a:pt x="73" y="184"/>
                        </a:lnTo>
                        <a:lnTo>
                          <a:pt x="73" y="185"/>
                        </a:lnTo>
                        <a:lnTo>
                          <a:pt x="73" y="185"/>
                        </a:lnTo>
                        <a:lnTo>
                          <a:pt x="73" y="185"/>
                        </a:lnTo>
                        <a:lnTo>
                          <a:pt x="73" y="185"/>
                        </a:lnTo>
                        <a:lnTo>
                          <a:pt x="73" y="185"/>
                        </a:lnTo>
                        <a:lnTo>
                          <a:pt x="73" y="185"/>
                        </a:lnTo>
                        <a:lnTo>
                          <a:pt x="73" y="185"/>
                        </a:lnTo>
                        <a:lnTo>
                          <a:pt x="73" y="185"/>
                        </a:lnTo>
                        <a:lnTo>
                          <a:pt x="73" y="185"/>
                        </a:lnTo>
                        <a:lnTo>
                          <a:pt x="73" y="185"/>
                        </a:lnTo>
                        <a:lnTo>
                          <a:pt x="73" y="186"/>
                        </a:lnTo>
                        <a:lnTo>
                          <a:pt x="73" y="186"/>
                        </a:lnTo>
                        <a:lnTo>
                          <a:pt x="73" y="186"/>
                        </a:lnTo>
                        <a:lnTo>
                          <a:pt x="73" y="186"/>
                        </a:lnTo>
                        <a:lnTo>
                          <a:pt x="73" y="186"/>
                        </a:lnTo>
                        <a:lnTo>
                          <a:pt x="73" y="186"/>
                        </a:lnTo>
                        <a:lnTo>
                          <a:pt x="73" y="186"/>
                        </a:lnTo>
                        <a:lnTo>
                          <a:pt x="73" y="187"/>
                        </a:lnTo>
                        <a:lnTo>
                          <a:pt x="73" y="187"/>
                        </a:lnTo>
                        <a:lnTo>
                          <a:pt x="73" y="187"/>
                        </a:lnTo>
                        <a:lnTo>
                          <a:pt x="73" y="187"/>
                        </a:lnTo>
                        <a:lnTo>
                          <a:pt x="73" y="187"/>
                        </a:lnTo>
                        <a:lnTo>
                          <a:pt x="73" y="187"/>
                        </a:lnTo>
                        <a:lnTo>
                          <a:pt x="73" y="187"/>
                        </a:lnTo>
                        <a:lnTo>
                          <a:pt x="73" y="187"/>
                        </a:lnTo>
                        <a:lnTo>
                          <a:pt x="74" y="187"/>
                        </a:lnTo>
                        <a:lnTo>
                          <a:pt x="74" y="187"/>
                        </a:lnTo>
                        <a:lnTo>
                          <a:pt x="74" y="187"/>
                        </a:lnTo>
                        <a:lnTo>
                          <a:pt x="74" y="188"/>
                        </a:lnTo>
                        <a:lnTo>
                          <a:pt x="74" y="188"/>
                        </a:lnTo>
                        <a:lnTo>
                          <a:pt x="74" y="188"/>
                        </a:lnTo>
                        <a:lnTo>
                          <a:pt x="74" y="188"/>
                        </a:lnTo>
                        <a:lnTo>
                          <a:pt x="74" y="188"/>
                        </a:lnTo>
                        <a:lnTo>
                          <a:pt x="74" y="188"/>
                        </a:lnTo>
                        <a:lnTo>
                          <a:pt x="74" y="188"/>
                        </a:lnTo>
                        <a:lnTo>
                          <a:pt x="74" y="188"/>
                        </a:lnTo>
                        <a:lnTo>
                          <a:pt x="74" y="188"/>
                        </a:lnTo>
                        <a:lnTo>
                          <a:pt x="74" y="188"/>
                        </a:lnTo>
                        <a:lnTo>
                          <a:pt x="74" y="189"/>
                        </a:lnTo>
                        <a:lnTo>
                          <a:pt x="74" y="189"/>
                        </a:lnTo>
                        <a:lnTo>
                          <a:pt x="74" y="189"/>
                        </a:lnTo>
                        <a:lnTo>
                          <a:pt x="74" y="189"/>
                        </a:lnTo>
                        <a:lnTo>
                          <a:pt x="74" y="189"/>
                        </a:lnTo>
                        <a:lnTo>
                          <a:pt x="74" y="189"/>
                        </a:lnTo>
                        <a:lnTo>
                          <a:pt x="74" y="189"/>
                        </a:lnTo>
                        <a:lnTo>
                          <a:pt x="74" y="189"/>
                        </a:lnTo>
                        <a:lnTo>
                          <a:pt x="74" y="189"/>
                        </a:lnTo>
                        <a:lnTo>
                          <a:pt x="74" y="190"/>
                        </a:lnTo>
                        <a:lnTo>
                          <a:pt x="74" y="190"/>
                        </a:lnTo>
                        <a:lnTo>
                          <a:pt x="74" y="190"/>
                        </a:lnTo>
                        <a:lnTo>
                          <a:pt x="74" y="190"/>
                        </a:lnTo>
                        <a:lnTo>
                          <a:pt x="74" y="190"/>
                        </a:lnTo>
                        <a:lnTo>
                          <a:pt x="74" y="190"/>
                        </a:lnTo>
                        <a:lnTo>
                          <a:pt x="74" y="190"/>
                        </a:lnTo>
                        <a:lnTo>
                          <a:pt x="74" y="190"/>
                        </a:lnTo>
                        <a:lnTo>
                          <a:pt x="74" y="191"/>
                        </a:lnTo>
                        <a:lnTo>
                          <a:pt x="74" y="191"/>
                        </a:lnTo>
                        <a:lnTo>
                          <a:pt x="74" y="191"/>
                        </a:lnTo>
                        <a:lnTo>
                          <a:pt x="74" y="191"/>
                        </a:lnTo>
                        <a:lnTo>
                          <a:pt x="74" y="191"/>
                        </a:lnTo>
                        <a:lnTo>
                          <a:pt x="74" y="191"/>
                        </a:lnTo>
                        <a:lnTo>
                          <a:pt x="74" y="191"/>
                        </a:lnTo>
                        <a:lnTo>
                          <a:pt x="74" y="191"/>
                        </a:lnTo>
                        <a:lnTo>
                          <a:pt x="74" y="191"/>
                        </a:lnTo>
                        <a:lnTo>
                          <a:pt x="74" y="191"/>
                        </a:lnTo>
                        <a:lnTo>
                          <a:pt x="74" y="191"/>
                        </a:lnTo>
                        <a:lnTo>
                          <a:pt x="74" y="191"/>
                        </a:lnTo>
                        <a:lnTo>
                          <a:pt x="74" y="191"/>
                        </a:lnTo>
                        <a:lnTo>
                          <a:pt x="74" y="192"/>
                        </a:lnTo>
                        <a:lnTo>
                          <a:pt x="74" y="192"/>
                        </a:lnTo>
                        <a:lnTo>
                          <a:pt x="74" y="192"/>
                        </a:lnTo>
                        <a:lnTo>
                          <a:pt x="74" y="192"/>
                        </a:lnTo>
                        <a:lnTo>
                          <a:pt x="74" y="192"/>
                        </a:lnTo>
                        <a:lnTo>
                          <a:pt x="74" y="192"/>
                        </a:lnTo>
                        <a:lnTo>
                          <a:pt x="74" y="192"/>
                        </a:lnTo>
                        <a:lnTo>
                          <a:pt x="74" y="192"/>
                        </a:lnTo>
                        <a:lnTo>
                          <a:pt x="74" y="193"/>
                        </a:lnTo>
                        <a:lnTo>
                          <a:pt x="74" y="192"/>
                        </a:lnTo>
                        <a:lnTo>
                          <a:pt x="74" y="193"/>
                        </a:lnTo>
                        <a:lnTo>
                          <a:pt x="74" y="193"/>
                        </a:lnTo>
                        <a:lnTo>
                          <a:pt x="74" y="193"/>
                        </a:lnTo>
                        <a:lnTo>
                          <a:pt x="74" y="193"/>
                        </a:lnTo>
                        <a:lnTo>
                          <a:pt x="74" y="193"/>
                        </a:lnTo>
                        <a:lnTo>
                          <a:pt x="74" y="193"/>
                        </a:lnTo>
                        <a:lnTo>
                          <a:pt x="74" y="193"/>
                        </a:lnTo>
                        <a:lnTo>
                          <a:pt x="74" y="193"/>
                        </a:lnTo>
                        <a:lnTo>
                          <a:pt x="74" y="193"/>
                        </a:lnTo>
                        <a:lnTo>
                          <a:pt x="74" y="193"/>
                        </a:lnTo>
                        <a:lnTo>
                          <a:pt x="74" y="194"/>
                        </a:lnTo>
                        <a:lnTo>
                          <a:pt x="74" y="194"/>
                        </a:lnTo>
                        <a:lnTo>
                          <a:pt x="74" y="194"/>
                        </a:lnTo>
                        <a:lnTo>
                          <a:pt x="74" y="194"/>
                        </a:lnTo>
                        <a:lnTo>
                          <a:pt x="74" y="194"/>
                        </a:lnTo>
                        <a:lnTo>
                          <a:pt x="74" y="194"/>
                        </a:lnTo>
                        <a:lnTo>
                          <a:pt x="74" y="194"/>
                        </a:lnTo>
                        <a:lnTo>
                          <a:pt x="74" y="194"/>
                        </a:lnTo>
                        <a:lnTo>
                          <a:pt x="74" y="195"/>
                        </a:lnTo>
                        <a:lnTo>
                          <a:pt x="74" y="195"/>
                        </a:lnTo>
                        <a:lnTo>
                          <a:pt x="74" y="195"/>
                        </a:lnTo>
                        <a:lnTo>
                          <a:pt x="74" y="195"/>
                        </a:lnTo>
                        <a:lnTo>
                          <a:pt x="74" y="195"/>
                        </a:lnTo>
                        <a:lnTo>
                          <a:pt x="74" y="195"/>
                        </a:lnTo>
                        <a:lnTo>
                          <a:pt x="74" y="195"/>
                        </a:lnTo>
                        <a:lnTo>
                          <a:pt x="74" y="195"/>
                        </a:lnTo>
                        <a:lnTo>
                          <a:pt x="74" y="195"/>
                        </a:lnTo>
                        <a:lnTo>
                          <a:pt x="74" y="195"/>
                        </a:lnTo>
                        <a:lnTo>
                          <a:pt x="74" y="195"/>
                        </a:lnTo>
                        <a:lnTo>
                          <a:pt x="74" y="195"/>
                        </a:lnTo>
                        <a:lnTo>
                          <a:pt x="74" y="196"/>
                        </a:lnTo>
                        <a:lnTo>
                          <a:pt x="74" y="196"/>
                        </a:lnTo>
                        <a:lnTo>
                          <a:pt x="74" y="196"/>
                        </a:lnTo>
                        <a:lnTo>
                          <a:pt x="74" y="196"/>
                        </a:lnTo>
                        <a:lnTo>
                          <a:pt x="74" y="196"/>
                        </a:lnTo>
                        <a:lnTo>
                          <a:pt x="74" y="196"/>
                        </a:lnTo>
                        <a:lnTo>
                          <a:pt x="74" y="196"/>
                        </a:lnTo>
                        <a:lnTo>
                          <a:pt x="74" y="196"/>
                        </a:lnTo>
                        <a:lnTo>
                          <a:pt x="74" y="196"/>
                        </a:lnTo>
                        <a:lnTo>
                          <a:pt x="74" y="196"/>
                        </a:lnTo>
                        <a:lnTo>
                          <a:pt x="74" y="197"/>
                        </a:lnTo>
                        <a:lnTo>
                          <a:pt x="74" y="197"/>
                        </a:lnTo>
                        <a:lnTo>
                          <a:pt x="74" y="197"/>
                        </a:lnTo>
                        <a:lnTo>
                          <a:pt x="74" y="197"/>
                        </a:lnTo>
                        <a:lnTo>
                          <a:pt x="74" y="197"/>
                        </a:lnTo>
                        <a:lnTo>
                          <a:pt x="75" y="197"/>
                        </a:lnTo>
                        <a:lnTo>
                          <a:pt x="75" y="197"/>
                        </a:lnTo>
                        <a:lnTo>
                          <a:pt x="75" y="197"/>
                        </a:lnTo>
                        <a:lnTo>
                          <a:pt x="75" y="197"/>
                        </a:lnTo>
                        <a:lnTo>
                          <a:pt x="75" y="197"/>
                        </a:lnTo>
                        <a:lnTo>
                          <a:pt x="75" y="198"/>
                        </a:lnTo>
                        <a:lnTo>
                          <a:pt x="75" y="198"/>
                        </a:lnTo>
                        <a:lnTo>
                          <a:pt x="75" y="198"/>
                        </a:lnTo>
                        <a:lnTo>
                          <a:pt x="75" y="198"/>
                        </a:lnTo>
                        <a:lnTo>
                          <a:pt x="75" y="198"/>
                        </a:lnTo>
                        <a:lnTo>
                          <a:pt x="75" y="198"/>
                        </a:lnTo>
                        <a:lnTo>
                          <a:pt x="75" y="198"/>
                        </a:lnTo>
                        <a:lnTo>
                          <a:pt x="75" y="198"/>
                        </a:lnTo>
                        <a:lnTo>
                          <a:pt x="75" y="198"/>
                        </a:lnTo>
                        <a:lnTo>
                          <a:pt x="75" y="199"/>
                        </a:lnTo>
                        <a:lnTo>
                          <a:pt x="75" y="199"/>
                        </a:lnTo>
                        <a:lnTo>
                          <a:pt x="75" y="199"/>
                        </a:lnTo>
                        <a:lnTo>
                          <a:pt x="75" y="199"/>
                        </a:lnTo>
                        <a:lnTo>
                          <a:pt x="75" y="199"/>
                        </a:lnTo>
                        <a:lnTo>
                          <a:pt x="75" y="199"/>
                        </a:lnTo>
                        <a:lnTo>
                          <a:pt x="75" y="199"/>
                        </a:lnTo>
                        <a:lnTo>
                          <a:pt x="75" y="199"/>
                        </a:lnTo>
                        <a:lnTo>
                          <a:pt x="75" y="199"/>
                        </a:lnTo>
                        <a:lnTo>
                          <a:pt x="75" y="199"/>
                        </a:lnTo>
                        <a:lnTo>
                          <a:pt x="75" y="199"/>
                        </a:lnTo>
                        <a:lnTo>
                          <a:pt x="75" y="200"/>
                        </a:lnTo>
                        <a:lnTo>
                          <a:pt x="75" y="199"/>
                        </a:lnTo>
                        <a:lnTo>
                          <a:pt x="75" y="200"/>
                        </a:lnTo>
                        <a:lnTo>
                          <a:pt x="75" y="200"/>
                        </a:lnTo>
                        <a:lnTo>
                          <a:pt x="75" y="200"/>
                        </a:lnTo>
                        <a:lnTo>
                          <a:pt x="75" y="200"/>
                        </a:lnTo>
                        <a:lnTo>
                          <a:pt x="75" y="200"/>
                        </a:lnTo>
                        <a:lnTo>
                          <a:pt x="75" y="200"/>
                        </a:lnTo>
                        <a:lnTo>
                          <a:pt x="75" y="200"/>
                        </a:lnTo>
                        <a:lnTo>
                          <a:pt x="75" y="201"/>
                        </a:lnTo>
                        <a:lnTo>
                          <a:pt x="75" y="200"/>
                        </a:lnTo>
                        <a:lnTo>
                          <a:pt x="75" y="201"/>
                        </a:lnTo>
                        <a:lnTo>
                          <a:pt x="75" y="201"/>
                        </a:lnTo>
                        <a:lnTo>
                          <a:pt x="75" y="201"/>
                        </a:lnTo>
                        <a:lnTo>
                          <a:pt x="75" y="201"/>
                        </a:lnTo>
                        <a:lnTo>
                          <a:pt x="75" y="201"/>
                        </a:lnTo>
                        <a:lnTo>
                          <a:pt x="75" y="201"/>
                        </a:lnTo>
                        <a:lnTo>
                          <a:pt x="75" y="201"/>
                        </a:lnTo>
                        <a:lnTo>
                          <a:pt x="75" y="201"/>
                        </a:lnTo>
                        <a:lnTo>
                          <a:pt x="75" y="201"/>
                        </a:lnTo>
                        <a:lnTo>
                          <a:pt x="75" y="201"/>
                        </a:lnTo>
                        <a:lnTo>
                          <a:pt x="75" y="202"/>
                        </a:lnTo>
                        <a:lnTo>
                          <a:pt x="75" y="202"/>
                        </a:lnTo>
                        <a:lnTo>
                          <a:pt x="75" y="202"/>
                        </a:lnTo>
                        <a:lnTo>
                          <a:pt x="75" y="202"/>
                        </a:lnTo>
                        <a:lnTo>
                          <a:pt x="75" y="202"/>
                        </a:lnTo>
                        <a:lnTo>
                          <a:pt x="75" y="202"/>
                        </a:lnTo>
                        <a:lnTo>
                          <a:pt x="75" y="202"/>
                        </a:lnTo>
                        <a:lnTo>
                          <a:pt x="75" y="202"/>
                        </a:lnTo>
                        <a:lnTo>
                          <a:pt x="75" y="202"/>
                        </a:lnTo>
                        <a:lnTo>
                          <a:pt x="75" y="202"/>
                        </a:lnTo>
                        <a:lnTo>
                          <a:pt x="75" y="202"/>
                        </a:lnTo>
                        <a:lnTo>
                          <a:pt x="75" y="203"/>
                        </a:lnTo>
                        <a:lnTo>
                          <a:pt x="75" y="203"/>
                        </a:lnTo>
                        <a:lnTo>
                          <a:pt x="75" y="203"/>
                        </a:lnTo>
                        <a:lnTo>
                          <a:pt x="75" y="203"/>
                        </a:lnTo>
                        <a:lnTo>
                          <a:pt x="75" y="203"/>
                        </a:lnTo>
                        <a:lnTo>
                          <a:pt x="75" y="203"/>
                        </a:lnTo>
                        <a:lnTo>
                          <a:pt x="75" y="203"/>
                        </a:lnTo>
                        <a:lnTo>
                          <a:pt x="75" y="204"/>
                        </a:lnTo>
                        <a:lnTo>
                          <a:pt x="75" y="204"/>
                        </a:lnTo>
                        <a:lnTo>
                          <a:pt x="75" y="204"/>
                        </a:lnTo>
                        <a:lnTo>
                          <a:pt x="75" y="204"/>
                        </a:lnTo>
                        <a:lnTo>
                          <a:pt x="75" y="204"/>
                        </a:lnTo>
                        <a:lnTo>
                          <a:pt x="75" y="204"/>
                        </a:lnTo>
                        <a:lnTo>
                          <a:pt x="75" y="204"/>
                        </a:lnTo>
                        <a:lnTo>
                          <a:pt x="75" y="204"/>
                        </a:lnTo>
                        <a:lnTo>
                          <a:pt x="75" y="204"/>
                        </a:lnTo>
                        <a:lnTo>
                          <a:pt x="75" y="204"/>
                        </a:lnTo>
                        <a:lnTo>
                          <a:pt x="75" y="204"/>
                        </a:lnTo>
                        <a:lnTo>
                          <a:pt x="75" y="204"/>
                        </a:lnTo>
                        <a:lnTo>
                          <a:pt x="75" y="204"/>
                        </a:lnTo>
                        <a:lnTo>
                          <a:pt x="75" y="204"/>
                        </a:lnTo>
                        <a:lnTo>
                          <a:pt x="75" y="205"/>
                        </a:lnTo>
                        <a:lnTo>
                          <a:pt x="75" y="205"/>
                        </a:lnTo>
                        <a:lnTo>
                          <a:pt x="75" y="205"/>
                        </a:lnTo>
                        <a:lnTo>
                          <a:pt x="75" y="205"/>
                        </a:lnTo>
                        <a:lnTo>
                          <a:pt x="75" y="205"/>
                        </a:lnTo>
                        <a:lnTo>
                          <a:pt x="75" y="205"/>
                        </a:lnTo>
                        <a:lnTo>
                          <a:pt x="75" y="205"/>
                        </a:lnTo>
                        <a:lnTo>
                          <a:pt x="75" y="205"/>
                        </a:lnTo>
                        <a:lnTo>
                          <a:pt x="75" y="206"/>
                        </a:lnTo>
                        <a:lnTo>
                          <a:pt x="75" y="205"/>
                        </a:lnTo>
                        <a:lnTo>
                          <a:pt x="75" y="206"/>
                        </a:lnTo>
                        <a:lnTo>
                          <a:pt x="75" y="206"/>
                        </a:lnTo>
                        <a:lnTo>
                          <a:pt x="75" y="206"/>
                        </a:lnTo>
                        <a:lnTo>
                          <a:pt x="75" y="206"/>
                        </a:lnTo>
                        <a:lnTo>
                          <a:pt x="75" y="206"/>
                        </a:lnTo>
                        <a:lnTo>
                          <a:pt x="75" y="206"/>
                        </a:lnTo>
                        <a:lnTo>
                          <a:pt x="75" y="206"/>
                        </a:lnTo>
                        <a:lnTo>
                          <a:pt x="75" y="206"/>
                        </a:lnTo>
                        <a:lnTo>
                          <a:pt x="75" y="206"/>
                        </a:lnTo>
                        <a:lnTo>
                          <a:pt x="75" y="207"/>
                        </a:lnTo>
                        <a:lnTo>
                          <a:pt x="75" y="207"/>
                        </a:lnTo>
                        <a:lnTo>
                          <a:pt x="75" y="207"/>
                        </a:lnTo>
                        <a:lnTo>
                          <a:pt x="75" y="207"/>
                        </a:lnTo>
                        <a:lnTo>
                          <a:pt x="75" y="207"/>
                        </a:lnTo>
                        <a:lnTo>
                          <a:pt x="75" y="207"/>
                        </a:lnTo>
                        <a:lnTo>
                          <a:pt x="75" y="207"/>
                        </a:lnTo>
                        <a:lnTo>
                          <a:pt x="75" y="207"/>
                        </a:lnTo>
                        <a:lnTo>
                          <a:pt x="75" y="207"/>
                        </a:lnTo>
                        <a:lnTo>
                          <a:pt x="75" y="207"/>
                        </a:lnTo>
                        <a:lnTo>
                          <a:pt x="75" y="207"/>
                        </a:lnTo>
                        <a:lnTo>
                          <a:pt x="76" y="208"/>
                        </a:lnTo>
                        <a:lnTo>
                          <a:pt x="76" y="207"/>
                        </a:lnTo>
                        <a:lnTo>
                          <a:pt x="76" y="208"/>
                        </a:lnTo>
                        <a:lnTo>
                          <a:pt x="76" y="208"/>
                        </a:lnTo>
                        <a:lnTo>
                          <a:pt x="76" y="208"/>
                        </a:lnTo>
                        <a:lnTo>
                          <a:pt x="76" y="208"/>
                        </a:lnTo>
                        <a:lnTo>
                          <a:pt x="76" y="208"/>
                        </a:lnTo>
                        <a:lnTo>
                          <a:pt x="76" y="208"/>
                        </a:lnTo>
                        <a:lnTo>
                          <a:pt x="76" y="208"/>
                        </a:lnTo>
                        <a:lnTo>
                          <a:pt x="76" y="208"/>
                        </a:lnTo>
                        <a:lnTo>
                          <a:pt x="76" y="208"/>
                        </a:lnTo>
                        <a:lnTo>
                          <a:pt x="76" y="209"/>
                        </a:lnTo>
                        <a:lnTo>
                          <a:pt x="76" y="209"/>
                        </a:lnTo>
                        <a:lnTo>
                          <a:pt x="76" y="209"/>
                        </a:lnTo>
                        <a:lnTo>
                          <a:pt x="76" y="209"/>
                        </a:lnTo>
                        <a:lnTo>
                          <a:pt x="76" y="209"/>
                        </a:lnTo>
                        <a:lnTo>
                          <a:pt x="76" y="209"/>
                        </a:lnTo>
                        <a:lnTo>
                          <a:pt x="76" y="209"/>
                        </a:lnTo>
                        <a:lnTo>
                          <a:pt x="76" y="209"/>
                        </a:lnTo>
                        <a:lnTo>
                          <a:pt x="76" y="209"/>
                        </a:lnTo>
                        <a:lnTo>
                          <a:pt x="76" y="209"/>
                        </a:lnTo>
                        <a:lnTo>
                          <a:pt x="76" y="209"/>
                        </a:lnTo>
                        <a:lnTo>
                          <a:pt x="76" y="209"/>
                        </a:lnTo>
                        <a:lnTo>
                          <a:pt x="76" y="209"/>
                        </a:lnTo>
                        <a:lnTo>
                          <a:pt x="76" y="209"/>
                        </a:lnTo>
                        <a:lnTo>
                          <a:pt x="76" y="210"/>
                        </a:lnTo>
                        <a:lnTo>
                          <a:pt x="76" y="210"/>
                        </a:lnTo>
                        <a:lnTo>
                          <a:pt x="76" y="210"/>
                        </a:lnTo>
                        <a:lnTo>
                          <a:pt x="76" y="210"/>
                        </a:lnTo>
                        <a:lnTo>
                          <a:pt x="76" y="210"/>
                        </a:lnTo>
                        <a:lnTo>
                          <a:pt x="76" y="210"/>
                        </a:lnTo>
                        <a:lnTo>
                          <a:pt x="76" y="210"/>
                        </a:lnTo>
                        <a:lnTo>
                          <a:pt x="76" y="210"/>
                        </a:lnTo>
                        <a:lnTo>
                          <a:pt x="76" y="210"/>
                        </a:lnTo>
                        <a:lnTo>
                          <a:pt x="76" y="211"/>
                        </a:lnTo>
                        <a:lnTo>
                          <a:pt x="76" y="211"/>
                        </a:lnTo>
                        <a:lnTo>
                          <a:pt x="76" y="211"/>
                        </a:lnTo>
                        <a:lnTo>
                          <a:pt x="76" y="211"/>
                        </a:lnTo>
                        <a:lnTo>
                          <a:pt x="76" y="211"/>
                        </a:lnTo>
                        <a:lnTo>
                          <a:pt x="76" y="211"/>
                        </a:lnTo>
                        <a:lnTo>
                          <a:pt x="76" y="211"/>
                        </a:lnTo>
                        <a:lnTo>
                          <a:pt x="76" y="211"/>
                        </a:lnTo>
                        <a:lnTo>
                          <a:pt x="76" y="211"/>
                        </a:lnTo>
                        <a:lnTo>
                          <a:pt x="76" y="212"/>
                        </a:lnTo>
                        <a:lnTo>
                          <a:pt x="76" y="212"/>
                        </a:lnTo>
                        <a:lnTo>
                          <a:pt x="76" y="212"/>
                        </a:lnTo>
                        <a:lnTo>
                          <a:pt x="76" y="212"/>
                        </a:lnTo>
                        <a:lnTo>
                          <a:pt x="76" y="212"/>
                        </a:lnTo>
                        <a:lnTo>
                          <a:pt x="76" y="212"/>
                        </a:lnTo>
                        <a:lnTo>
                          <a:pt x="76" y="212"/>
                        </a:lnTo>
                        <a:lnTo>
                          <a:pt x="76" y="212"/>
                        </a:lnTo>
                        <a:lnTo>
                          <a:pt x="76" y="212"/>
                        </a:lnTo>
                        <a:lnTo>
                          <a:pt x="76" y="212"/>
                        </a:lnTo>
                        <a:lnTo>
                          <a:pt x="76" y="212"/>
                        </a:lnTo>
                        <a:lnTo>
                          <a:pt x="76" y="212"/>
                        </a:lnTo>
                        <a:lnTo>
                          <a:pt x="76" y="212"/>
                        </a:lnTo>
                        <a:lnTo>
                          <a:pt x="76" y="212"/>
                        </a:lnTo>
                        <a:lnTo>
                          <a:pt x="76" y="213"/>
                        </a:lnTo>
                        <a:lnTo>
                          <a:pt x="76" y="213"/>
                        </a:lnTo>
                        <a:lnTo>
                          <a:pt x="76" y="213"/>
                        </a:lnTo>
                        <a:lnTo>
                          <a:pt x="76" y="213"/>
                        </a:lnTo>
                        <a:lnTo>
                          <a:pt x="76" y="213"/>
                        </a:lnTo>
                        <a:lnTo>
                          <a:pt x="76" y="213"/>
                        </a:lnTo>
                        <a:lnTo>
                          <a:pt x="76" y="213"/>
                        </a:lnTo>
                        <a:lnTo>
                          <a:pt x="76" y="213"/>
                        </a:lnTo>
                        <a:lnTo>
                          <a:pt x="76" y="213"/>
                        </a:lnTo>
                        <a:lnTo>
                          <a:pt x="76" y="214"/>
                        </a:lnTo>
                        <a:lnTo>
                          <a:pt x="76" y="214"/>
                        </a:lnTo>
                        <a:lnTo>
                          <a:pt x="76" y="214"/>
                        </a:lnTo>
                        <a:lnTo>
                          <a:pt x="76" y="214"/>
                        </a:lnTo>
                        <a:lnTo>
                          <a:pt x="76" y="214"/>
                        </a:lnTo>
                        <a:lnTo>
                          <a:pt x="76" y="214"/>
                        </a:lnTo>
                        <a:lnTo>
                          <a:pt x="76" y="214"/>
                        </a:lnTo>
                        <a:lnTo>
                          <a:pt x="76" y="214"/>
                        </a:lnTo>
                        <a:lnTo>
                          <a:pt x="76" y="214"/>
                        </a:lnTo>
                        <a:lnTo>
                          <a:pt x="76" y="214"/>
                        </a:lnTo>
                        <a:lnTo>
                          <a:pt x="76" y="214"/>
                        </a:lnTo>
                        <a:lnTo>
                          <a:pt x="76" y="214"/>
                        </a:lnTo>
                        <a:lnTo>
                          <a:pt x="76" y="215"/>
                        </a:lnTo>
                        <a:lnTo>
                          <a:pt x="76" y="215"/>
                        </a:lnTo>
                        <a:lnTo>
                          <a:pt x="76" y="215"/>
                        </a:lnTo>
                        <a:lnTo>
                          <a:pt x="76" y="215"/>
                        </a:lnTo>
                        <a:lnTo>
                          <a:pt x="76" y="215"/>
                        </a:lnTo>
                        <a:lnTo>
                          <a:pt x="76" y="215"/>
                        </a:lnTo>
                        <a:lnTo>
                          <a:pt x="76" y="215"/>
                        </a:lnTo>
                        <a:lnTo>
                          <a:pt x="76" y="215"/>
                        </a:lnTo>
                        <a:lnTo>
                          <a:pt x="76" y="215"/>
                        </a:lnTo>
                        <a:lnTo>
                          <a:pt x="76" y="215"/>
                        </a:lnTo>
                        <a:lnTo>
                          <a:pt x="76" y="216"/>
                        </a:lnTo>
                        <a:lnTo>
                          <a:pt x="76" y="215"/>
                        </a:lnTo>
                        <a:lnTo>
                          <a:pt x="76" y="216"/>
                        </a:lnTo>
                        <a:lnTo>
                          <a:pt x="76" y="216"/>
                        </a:lnTo>
                        <a:lnTo>
                          <a:pt x="76" y="216"/>
                        </a:lnTo>
                        <a:lnTo>
                          <a:pt x="76" y="216"/>
                        </a:lnTo>
                        <a:lnTo>
                          <a:pt x="76" y="216"/>
                        </a:lnTo>
                        <a:lnTo>
                          <a:pt x="76" y="216"/>
                        </a:lnTo>
                        <a:lnTo>
                          <a:pt x="76" y="216"/>
                        </a:lnTo>
                        <a:lnTo>
                          <a:pt x="76" y="216"/>
                        </a:lnTo>
                        <a:lnTo>
                          <a:pt x="77" y="216"/>
                        </a:lnTo>
                        <a:lnTo>
                          <a:pt x="77" y="216"/>
                        </a:lnTo>
                        <a:lnTo>
                          <a:pt x="77" y="217"/>
                        </a:lnTo>
                        <a:lnTo>
                          <a:pt x="77" y="217"/>
                        </a:lnTo>
                        <a:lnTo>
                          <a:pt x="77" y="217"/>
                        </a:lnTo>
                        <a:lnTo>
                          <a:pt x="77" y="217"/>
                        </a:lnTo>
                        <a:lnTo>
                          <a:pt x="77" y="217"/>
                        </a:lnTo>
                        <a:lnTo>
                          <a:pt x="77" y="217"/>
                        </a:lnTo>
                        <a:lnTo>
                          <a:pt x="77" y="217"/>
                        </a:lnTo>
                        <a:lnTo>
                          <a:pt x="77" y="217"/>
                        </a:lnTo>
                        <a:lnTo>
                          <a:pt x="77" y="217"/>
                        </a:lnTo>
                        <a:lnTo>
                          <a:pt x="77" y="217"/>
                        </a:lnTo>
                        <a:lnTo>
                          <a:pt x="77" y="217"/>
                        </a:lnTo>
                        <a:lnTo>
                          <a:pt x="77" y="218"/>
                        </a:lnTo>
                        <a:lnTo>
                          <a:pt x="77" y="217"/>
                        </a:lnTo>
                        <a:lnTo>
                          <a:pt x="77" y="217"/>
                        </a:lnTo>
                        <a:lnTo>
                          <a:pt x="77" y="218"/>
                        </a:lnTo>
                        <a:lnTo>
                          <a:pt x="77" y="218"/>
                        </a:lnTo>
                        <a:lnTo>
                          <a:pt x="77" y="218"/>
                        </a:lnTo>
                        <a:lnTo>
                          <a:pt x="77" y="218"/>
                        </a:lnTo>
                        <a:lnTo>
                          <a:pt x="77" y="218"/>
                        </a:lnTo>
                        <a:lnTo>
                          <a:pt x="77" y="218"/>
                        </a:lnTo>
                        <a:lnTo>
                          <a:pt x="77" y="218"/>
                        </a:lnTo>
                        <a:lnTo>
                          <a:pt x="77" y="218"/>
                        </a:lnTo>
                        <a:lnTo>
                          <a:pt x="77" y="219"/>
                        </a:lnTo>
                        <a:lnTo>
                          <a:pt x="77" y="219"/>
                        </a:lnTo>
                        <a:lnTo>
                          <a:pt x="77" y="219"/>
                        </a:lnTo>
                        <a:lnTo>
                          <a:pt x="77" y="219"/>
                        </a:lnTo>
                        <a:lnTo>
                          <a:pt x="77" y="219"/>
                        </a:lnTo>
                        <a:lnTo>
                          <a:pt x="77" y="219"/>
                        </a:lnTo>
                        <a:lnTo>
                          <a:pt x="77" y="219"/>
                        </a:lnTo>
                        <a:lnTo>
                          <a:pt x="77" y="219"/>
                        </a:lnTo>
                        <a:lnTo>
                          <a:pt x="77" y="219"/>
                        </a:lnTo>
                        <a:lnTo>
                          <a:pt x="77" y="219"/>
                        </a:lnTo>
                        <a:lnTo>
                          <a:pt x="77" y="219"/>
                        </a:lnTo>
                        <a:lnTo>
                          <a:pt x="77" y="220"/>
                        </a:lnTo>
                        <a:lnTo>
                          <a:pt x="77" y="220"/>
                        </a:lnTo>
                        <a:lnTo>
                          <a:pt x="77" y="220"/>
                        </a:lnTo>
                        <a:lnTo>
                          <a:pt x="77" y="220"/>
                        </a:lnTo>
                        <a:lnTo>
                          <a:pt x="77" y="220"/>
                        </a:lnTo>
                        <a:lnTo>
                          <a:pt x="77" y="220"/>
                        </a:lnTo>
                        <a:lnTo>
                          <a:pt x="77" y="220"/>
                        </a:lnTo>
                        <a:lnTo>
                          <a:pt x="77" y="220"/>
                        </a:lnTo>
                        <a:lnTo>
                          <a:pt x="77" y="220"/>
                        </a:lnTo>
                        <a:lnTo>
                          <a:pt x="77" y="220"/>
                        </a:lnTo>
                        <a:lnTo>
                          <a:pt x="77" y="221"/>
                        </a:lnTo>
                        <a:lnTo>
                          <a:pt x="77" y="220"/>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1"/>
                        </a:lnTo>
                        <a:lnTo>
                          <a:pt x="77" y="222"/>
                        </a:lnTo>
                        <a:lnTo>
                          <a:pt x="77" y="222"/>
                        </a:lnTo>
                        <a:lnTo>
                          <a:pt x="77" y="222"/>
                        </a:lnTo>
                        <a:lnTo>
                          <a:pt x="77" y="222"/>
                        </a:lnTo>
                        <a:lnTo>
                          <a:pt x="77" y="222"/>
                        </a:lnTo>
                        <a:lnTo>
                          <a:pt x="77" y="222"/>
                        </a:lnTo>
                        <a:lnTo>
                          <a:pt x="77" y="222"/>
                        </a:lnTo>
                        <a:lnTo>
                          <a:pt x="77" y="222"/>
                        </a:lnTo>
                        <a:lnTo>
                          <a:pt x="77" y="223"/>
                        </a:lnTo>
                        <a:lnTo>
                          <a:pt x="77" y="222"/>
                        </a:lnTo>
                        <a:lnTo>
                          <a:pt x="77" y="222"/>
                        </a:lnTo>
                        <a:lnTo>
                          <a:pt x="77" y="223"/>
                        </a:lnTo>
                        <a:lnTo>
                          <a:pt x="77" y="223"/>
                        </a:lnTo>
                        <a:lnTo>
                          <a:pt x="77" y="223"/>
                        </a:lnTo>
                        <a:lnTo>
                          <a:pt x="77" y="223"/>
                        </a:lnTo>
                        <a:lnTo>
                          <a:pt x="77" y="223"/>
                        </a:lnTo>
                        <a:lnTo>
                          <a:pt x="77" y="223"/>
                        </a:lnTo>
                        <a:lnTo>
                          <a:pt x="77" y="223"/>
                        </a:lnTo>
                        <a:lnTo>
                          <a:pt x="77" y="223"/>
                        </a:lnTo>
                        <a:lnTo>
                          <a:pt x="77" y="223"/>
                        </a:lnTo>
                        <a:lnTo>
                          <a:pt x="77" y="223"/>
                        </a:lnTo>
                        <a:lnTo>
                          <a:pt x="77" y="224"/>
                        </a:lnTo>
                        <a:lnTo>
                          <a:pt x="77" y="224"/>
                        </a:lnTo>
                        <a:lnTo>
                          <a:pt x="77" y="224"/>
                        </a:lnTo>
                        <a:lnTo>
                          <a:pt x="77" y="224"/>
                        </a:lnTo>
                        <a:lnTo>
                          <a:pt x="77" y="224"/>
                        </a:lnTo>
                        <a:lnTo>
                          <a:pt x="77" y="224"/>
                        </a:lnTo>
                        <a:lnTo>
                          <a:pt x="77" y="224"/>
                        </a:lnTo>
                        <a:lnTo>
                          <a:pt x="77" y="224"/>
                        </a:lnTo>
                        <a:lnTo>
                          <a:pt x="77" y="224"/>
                        </a:lnTo>
                        <a:lnTo>
                          <a:pt x="77" y="224"/>
                        </a:lnTo>
                        <a:lnTo>
                          <a:pt x="77" y="224"/>
                        </a:lnTo>
                        <a:lnTo>
                          <a:pt x="77" y="225"/>
                        </a:lnTo>
                        <a:lnTo>
                          <a:pt x="77" y="224"/>
                        </a:lnTo>
                        <a:lnTo>
                          <a:pt x="77" y="225"/>
                        </a:lnTo>
                        <a:lnTo>
                          <a:pt x="77" y="225"/>
                        </a:lnTo>
                        <a:lnTo>
                          <a:pt x="77" y="225"/>
                        </a:lnTo>
                        <a:lnTo>
                          <a:pt x="77" y="225"/>
                        </a:lnTo>
                        <a:lnTo>
                          <a:pt x="77" y="225"/>
                        </a:lnTo>
                        <a:lnTo>
                          <a:pt x="78" y="225"/>
                        </a:lnTo>
                        <a:lnTo>
                          <a:pt x="78" y="225"/>
                        </a:lnTo>
                        <a:lnTo>
                          <a:pt x="78" y="225"/>
                        </a:lnTo>
                        <a:lnTo>
                          <a:pt x="78" y="225"/>
                        </a:lnTo>
                        <a:lnTo>
                          <a:pt x="78" y="225"/>
                        </a:lnTo>
                        <a:lnTo>
                          <a:pt x="78" y="225"/>
                        </a:lnTo>
                        <a:lnTo>
                          <a:pt x="78" y="226"/>
                        </a:lnTo>
                        <a:lnTo>
                          <a:pt x="78" y="226"/>
                        </a:lnTo>
                        <a:lnTo>
                          <a:pt x="78" y="226"/>
                        </a:lnTo>
                        <a:lnTo>
                          <a:pt x="78" y="226"/>
                        </a:lnTo>
                        <a:lnTo>
                          <a:pt x="78" y="226"/>
                        </a:lnTo>
                        <a:lnTo>
                          <a:pt x="78" y="226"/>
                        </a:lnTo>
                        <a:lnTo>
                          <a:pt x="78" y="226"/>
                        </a:lnTo>
                        <a:lnTo>
                          <a:pt x="78" y="226"/>
                        </a:lnTo>
                        <a:lnTo>
                          <a:pt x="78" y="226"/>
                        </a:lnTo>
                        <a:lnTo>
                          <a:pt x="78" y="226"/>
                        </a:lnTo>
                        <a:lnTo>
                          <a:pt x="78" y="226"/>
                        </a:lnTo>
                        <a:lnTo>
                          <a:pt x="78" y="227"/>
                        </a:lnTo>
                        <a:lnTo>
                          <a:pt x="78" y="227"/>
                        </a:lnTo>
                        <a:lnTo>
                          <a:pt x="78" y="227"/>
                        </a:lnTo>
                        <a:lnTo>
                          <a:pt x="78" y="227"/>
                        </a:lnTo>
                        <a:lnTo>
                          <a:pt x="78" y="227"/>
                        </a:lnTo>
                        <a:lnTo>
                          <a:pt x="78" y="227"/>
                        </a:lnTo>
                        <a:lnTo>
                          <a:pt x="78" y="227"/>
                        </a:lnTo>
                        <a:lnTo>
                          <a:pt x="78" y="227"/>
                        </a:lnTo>
                        <a:lnTo>
                          <a:pt x="78" y="227"/>
                        </a:lnTo>
                        <a:lnTo>
                          <a:pt x="78" y="227"/>
                        </a:lnTo>
                        <a:lnTo>
                          <a:pt x="78" y="227"/>
                        </a:lnTo>
                        <a:lnTo>
                          <a:pt x="78" y="227"/>
                        </a:lnTo>
                        <a:lnTo>
                          <a:pt x="78" y="228"/>
                        </a:lnTo>
                        <a:lnTo>
                          <a:pt x="78" y="228"/>
                        </a:lnTo>
                        <a:lnTo>
                          <a:pt x="78" y="228"/>
                        </a:lnTo>
                        <a:lnTo>
                          <a:pt x="78" y="228"/>
                        </a:lnTo>
                        <a:lnTo>
                          <a:pt x="78" y="228"/>
                        </a:lnTo>
                        <a:lnTo>
                          <a:pt x="78" y="228"/>
                        </a:lnTo>
                        <a:lnTo>
                          <a:pt x="78" y="228"/>
                        </a:lnTo>
                        <a:lnTo>
                          <a:pt x="78" y="228"/>
                        </a:lnTo>
                        <a:lnTo>
                          <a:pt x="78" y="228"/>
                        </a:lnTo>
                        <a:lnTo>
                          <a:pt x="78" y="228"/>
                        </a:lnTo>
                        <a:lnTo>
                          <a:pt x="78" y="228"/>
                        </a:lnTo>
                        <a:lnTo>
                          <a:pt x="78" y="228"/>
                        </a:lnTo>
                        <a:lnTo>
                          <a:pt x="78" y="228"/>
                        </a:lnTo>
                        <a:lnTo>
                          <a:pt x="78" y="229"/>
                        </a:lnTo>
                        <a:lnTo>
                          <a:pt x="78" y="229"/>
                        </a:lnTo>
                        <a:lnTo>
                          <a:pt x="78" y="229"/>
                        </a:lnTo>
                        <a:lnTo>
                          <a:pt x="78" y="229"/>
                        </a:lnTo>
                        <a:lnTo>
                          <a:pt x="78" y="229"/>
                        </a:lnTo>
                        <a:lnTo>
                          <a:pt x="78" y="229"/>
                        </a:lnTo>
                        <a:lnTo>
                          <a:pt x="78" y="229"/>
                        </a:lnTo>
                        <a:lnTo>
                          <a:pt x="78" y="229"/>
                        </a:lnTo>
                        <a:lnTo>
                          <a:pt x="78" y="229"/>
                        </a:lnTo>
                        <a:lnTo>
                          <a:pt x="78" y="230"/>
                        </a:lnTo>
                        <a:lnTo>
                          <a:pt x="78" y="229"/>
                        </a:lnTo>
                        <a:lnTo>
                          <a:pt x="78" y="230"/>
                        </a:lnTo>
                        <a:lnTo>
                          <a:pt x="78" y="230"/>
                        </a:lnTo>
                        <a:lnTo>
                          <a:pt x="78" y="230"/>
                        </a:lnTo>
                        <a:lnTo>
                          <a:pt x="78" y="230"/>
                        </a:lnTo>
                        <a:lnTo>
                          <a:pt x="78" y="230"/>
                        </a:lnTo>
                        <a:lnTo>
                          <a:pt x="78" y="230"/>
                        </a:lnTo>
                        <a:lnTo>
                          <a:pt x="78" y="230"/>
                        </a:lnTo>
                        <a:lnTo>
                          <a:pt x="78" y="230"/>
                        </a:lnTo>
                        <a:lnTo>
                          <a:pt x="78" y="230"/>
                        </a:lnTo>
                        <a:lnTo>
                          <a:pt x="78" y="231"/>
                        </a:lnTo>
                        <a:lnTo>
                          <a:pt x="78" y="231"/>
                        </a:lnTo>
                        <a:lnTo>
                          <a:pt x="78" y="231"/>
                        </a:lnTo>
                        <a:lnTo>
                          <a:pt x="78" y="231"/>
                        </a:lnTo>
                        <a:lnTo>
                          <a:pt x="78" y="231"/>
                        </a:lnTo>
                        <a:lnTo>
                          <a:pt x="78" y="231"/>
                        </a:lnTo>
                        <a:lnTo>
                          <a:pt x="78" y="231"/>
                        </a:lnTo>
                        <a:lnTo>
                          <a:pt x="78" y="231"/>
                        </a:lnTo>
                        <a:lnTo>
                          <a:pt x="78" y="231"/>
                        </a:lnTo>
                        <a:lnTo>
                          <a:pt x="78" y="231"/>
                        </a:lnTo>
                        <a:lnTo>
                          <a:pt x="78" y="231"/>
                        </a:lnTo>
                        <a:lnTo>
                          <a:pt x="78" y="231"/>
                        </a:lnTo>
                        <a:lnTo>
                          <a:pt x="78" y="231"/>
                        </a:lnTo>
                        <a:lnTo>
                          <a:pt x="78" y="231"/>
                        </a:lnTo>
                        <a:lnTo>
                          <a:pt x="78" y="232"/>
                        </a:lnTo>
                        <a:lnTo>
                          <a:pt x="78" y="231"/>
                        </a:lnTo>
                        <a:lnTo>
                          <a:pt x="78" y="232"/>
                        </a:lnTo>
                        <a:lnTo>
                          <a:pt x="78" y="231"/>
                        </a:lnTo>
                        <a:lnTo>
                          <a:pt x="78" y="232"/>
                        </a:lnTo>
                        <a:lnTo>
                          <a:pt x="78" y="232"/>
                        </a:lnTo>
                        <a:lnTo>
                          <a:pt x="78" y="232"/>
                        </a:lnTo>
                        <a:lnTo>
                          <a:pt x="78" y="232"/>
                        </a:lnTo>
                        <a:lnTo>
                          <a:pt x="78" y="232"/>
                        </a:lnTo>
                        <a:lnTo>
                          <a:pt x="78" y="232"/>
                        </a:lnTo>
                        <a:lnTo>
                          <a:pt x="78" y="232"/>
                        </a:lnTo>
                        <a:lnTo>
                          <a:pt x="78" y="232"/>
                        </a:lnTo>
                        <a:lnTo>
                          <a:pt x="78" y="232"/>
                        </a:lnTo>
                        <a:lnTo>
                          <a:pt x="78" y="232"/>
                        </a:lnTo>
                        <a:lnTo>
                          <a:pt x="78" y="232"/>
                        </a:lnTo>
                        <a:lnTo>
                          <a:pt x="78" y="233"/>
                        </a:lnTo>
                        <a:lnTo>
                          <a:pt x="78" y="233"/>
                        </a:lnTo>
                        <a:lnTo>
                          <a:pt x="78" y="233"/>
                        </a:lnTo>
                        <a:lnTo>
                          <a:pt x="78" y="233"/>
                        </a:lnTo>
                        <a:lnTo>
                          <a:pt x="78" y="233"/>
                        </a:lnTo>
                        <a:lnTo>
                          <a:pt x="78" y="233"/>
                        </a:lnTo>
                        <a:lnTo>
                          <a:pt x="78" y="233"/>
                        </a:lnTo>
                        <a:lnTo>
                          <a:pt x="78" y="233"/>
                        </a:lnTo>
                        <a:lnTo>
                          <a:pt x="78" y="233"/>
                        </a:lnTo>
                        <a:lnTo>
                          <a:pt x="78" y="233"/>
                        </a:lnTo>
                        <a:lnTo>
                          <a:pt x="78" y="233"/>
                        </a:lnTo>
                        <a:lnTo>
                          <a:pt x="78" y="233"/>
                        </a:lnTo>
                        <a:lnTo>
                          <a:pt x="78" y="234"/>
                        </a:lnTo>
                        <a:lnTo>
                          <a:pt x="78" y="234"/>
                        </a:lnTo>
                        <a:lnTo>
                          <a:pt x="78" y="234"/>
                        </a:lnTo>
                        <a:lnTo>
                          <a:pt x="78" y="234"/>
                        </a:lnTo>
                        <a:lnTo>
                          <a:pt x="78" y="234"/>
                        </a:lnTo>
                        <a:lnTo>
                          <a:pt x="79" y="234"/>
                        </a:lnTo>
                        <a:lnTo>
                          <a:pt x="79" y="234"/>
                        </a:lnTo>
                        <a:lnTo>
                          <a:pt x="79" y="235"/>
                        </a:lnTo>
                        <a:lnTo>
                          <a:pt x="79" y="234"/>
                        </a:lnTo>
                        <a:lnTo>
                          <a:pt x="79" y="234"/>
                        </a:lnTo>
                        <a:lnTo>
                          <a:pt x="79" y="234"/>
                        </a:lnTo>
                        <a:lnTo>
                          <a:pt x="79" y="235"/>
                        </a:lnTo>
                        <a:lnTo>
                          <a:pt x="79" y="234"/>
                        </a:lnTo>
                        <a:lnTo>
                          <a:pt x="79" y="235"/>
                        </a:lnTo>
                        <a:lnTo>
                          <a:pt x="79" y="235"/>
                        </a:lnTo>
                        <a:lnTo>
                          <a:pt x="79" y="235"/>
                        </a:lnTo>
                        <a:lnTo>
                          <a:pt x="79" y="235"/>
                        </a:lnTo>
                        <a:lnTo>
                          <a:pt x="79" y="235"/>
                        </a:lnTo>
                        <a:lnTo>
                          <a:pt x="79" y="235"/>
                        </a:lnTo>
                        <a:lnTo>
                          <a:pt x="79" y="235"/>
                        </a:lnTo>
                        <a:lnTo>
                          <a:pt x="79" y="235"/>
                        </a:lnTo>
                        <a:lnTo>
                          <a:pt x="79" y="235"/>
                        </a:lnTo>
                        <a:lnTo>
                          <a:pt x="79" y="235"/>
                        </a:lnTo>
                        <a:lnTo>
                          <a:pt x="79" y="236"/>
                        </a:lnTo>
                        <a:lnTo>
                          <a:pt x="79" y="235"/>
                        </a:lnTo>
                        <a:lnTo>
                          <a:pt x="79" y="235"/>
                        </a:lnTo>
                        <a:lnTo>
                          <a:pt x="79" y="236"/>
                        </a:lnTo>
                        <a:lnTo>
                          <a:pt x="79" y="235"/>
                        </a:lnTo>
                        <a:lnTo>
                          <a:pt x="79" y="236"/>
                        </a:lnTo>
                        <a:lnTo>
                          <a:pt x="79" y="236"/>
                        </a:lnTo>
                        <a:lnTo>
                          <a:pt x="79" y="236"/>
                        </a:lnTo>
                        <a:lnTo>
                          <a:pt x="79" y="236"/>
                        </a:lnTo>
                        <a:lnTo>
                          <a:pt x="79" y="236"/>
                        </a:lnTo>
                        <a:lnTo>
                          <a:pt x="79" y="236"/>
                        </a:lnTo>
                        <a:lnTo>
                          <a:pt x="79" y="236"/>
                        </a:lnTo>
                        <a:lnTo>
                          <a:pt x="79" y="236"/>
                        </a:lnTo>
                        <a:lnTo>
                          <a:pt x="79" y="237"/>
                        </a:lnTo>
                        <a:lnTo>
                          <a:pt x="79" y="237"/>
                        </a:lnTo>
                        <a:lnTo>
                          <a:pt x="79" y="237"/>
                        </a:lnTo>
                        <a:lnTo>
                          <a:pt x="79" y="237"/>
                        </a:lnTo>
                        <a:lnTo>
                          <a:pt x="79" y="237"/>
                        </a:lnTo>
                        <a:lnTo>
                          <a:pt x="79" y="237"/>
                        </a:lnTo>
                        <a:lnTo>
                          <a:pt x="79" y="237"/>
                        </a:lnTo>
                        <a:lnTo>
                          <a:pt x="79" y="237"/>
                        </a:lnTo>
                        <a:lnTo>
                          <a:pt x="79" y="237"/>
                        </a:lnTo>
                        <a:lnTo>
                          <a:pt x="79" y="237"/>
                        </a:lnTo>
                        <a:lnTo>
                          <a:pt x="79" y="237"/>
                        </a:lnTo>
                        <a:lnTo>
                          <a:pt x="79" y="237"/>
                        </a:lnTo>
                        <a:lnTo>
                          <a:pt x="79" y="237"/>
                        </a:lnTo>
                        <a:lnTo>
                          <a:pt x="79" y="237"/>
                        </a:lnTo>
                        <a:lnTo>
                          <a:pt x="79" y="238"/>
                        </a:lnTo>
                        <a:lnTo>
                          <a:pt x="79" y="238"/>
                        </a:lnTo>
                        <a:lnTo>
                          <a:pt x="79" y="238"/>
                        </a:lnTo>
                        <a:lnTo>
                          <a:pt x="79" y="238"/>
                        </a:lnTo>
                        <a:lnTo>
                          <a:pt x="79" y="238"/>
                        </a:lnTo>
                        <a:lnTo>
                          <a:pt x="79" y="238"/>
                        </a:lnTo>
                        <a:lnTo>
                          <a:pt x="79" y="238"/>
                        </a:lnTo>
                        <a:lnTo>
                          <a:pt x="79" y="238"/>
                        </a:lnTo>
                        <a:lnTo>
                          <a:pt x="79" y="238"/>
                        </a:lnTo>
                        <a:lnTo>
                          <a:pt x="79" y="238"/>
                        </a:lnTo>
                        <a:lnTo>
                          <a:pt x="79" y="238"/>
                        </a:lnTo>
                        <a:lnTo>
                          <a:pt x="79" y="238"/>
                        </a:lnTo>
                        <a:lnTo>
                          <a:pt x="79" y="239"/>
                        </a:lnTo>
                        <a:lnTo>
                          <a:pt x="79" y="238"/>
                        </a:lnTo>
                        <a:lnTo>
                          <a:pt x="79" y="238"/>
                        </a:lnTo>
                        <a:lnTo>
                          <a:pt x="79" y="239"/>
                        </a:lnTo>
                        <a:lnTo>
                          <a:pt x="79" y="239"/>
                        </a:lnTo>
                        <a:lnTo>
                          <a:pt x="79" y="239"/>
                        </a:lnTo>
                        <a:lnTo>
                          <a:pt x="79" y="239"/>
                        </a:lnTo>
                        <a:lnTo>
                          <a:pt x="79" y="239"/>
                        </a:lnTo>
                        <a:lnTo>
                          <a:pt x="79" y="239"/>
                        </a:lnTo>
                        <a:lnTo>
                          <a:pt x="79" y="239"/>
                        </a:lnTo>
                        <a:lnTo>
                          <a:pt x="79" y="239"/>
                        </a:lnTo>
                        <a:lnTo>
                          <a:pt x="79" y="239"/>
                        </a:lnTo>
                        <a:lnTo>
                          <a:pt x="79" y="239"/>
                        </a:lnTo>
                        <a:lnTo>
                          <a:pt x="79" y="239"/>
                        </a:lnTo>
                        <a:lnTo>
                          <a:pt x="79" y="239"/>
                        </a:lnTo>
                        <a:lnTo>
                          <a:pt x="79" y="240"/>
                        </a:lnTo>
                        <a:lnTo>
                          <a:pt x="79" y="239"/>
                        </a:lnTo>
                        <a:lnTo>
                          <a:pt x="79" y="240"/>
                        </a:lnTo>
                        <a:lnTo>
                          <a:pt x="79" y="240"/>
                        </a:lnTo>
                        <a:lnTo>
                          <a:pt x="79" y="240"/>
                        </a:lnTo>
                        <a:lnTo>
                          <a:pt x="79" y="240"/>
                        </a:lnTo>
                        <a:lnTo>
                          <a:pt x="79" y="240"/>
                        </a:lnTo>
                        <a:lnTo>
                          <a:pt x="79" y="240"/>
                        </a:lnTo>
                        <a:lnTo>
                          <a:pt x="79" y="240"/>
                        </a:lnTo>
                        <a:lnTo>
                          <a:pt x="79" y="240"/>
                        </a:lnTo>
                        <a:lnTo>
                          <a:pt x="79" y="240"/>
                        </a:lnTo>
                        <a:lnTo>
                          <a:pt x="79" y="240"/>
                        </a:lnTo>
                        <a:lnTo>
                          <a:pt x="79" y="240"/>
                        </a:lnTo>
                        <a:lnTo>
                          <a:pt x="79" y="240"/>
                        </a:lnTo>
                        <a:lnTo>
                          <a:pt x="79" y="240"/>
                        </a:lnTo>
                        <a:lnTo>
                          <a:pt x="79" y="241"/>
                        </a:lnTo>
                        <a:lnTo>
                          <a:pt x="79" y="241"/>
                        </a:lnTo>
                        <a:lnTo>
                          <a:pt x="79" y="241"/>
                        </a:lnTo>
                        <a:lnTo>
                          <a:pt x="79" y="241"/>
                        </a:lnTo>
                        <a:lnTo>
                          <a:pt x="79" y="241"/>
                        </a:lnTo>
                        <a:lnTo>
                          <a:pt x="79" y="241"/>
                        </a:lnTo>
                        <a:lnTo>
                          <a:pt x="79" y="241"/>
                        </a:lnTo>
                        <a:lnTo>
                          <a:pt x="79" y="241"/>
                        </a:lnTo>
                        <a:lnTo>
                          <a:pt x="79" y="241"/>
                        </a:lnTo>
                        <a:lnTo>
                          <a:pt x="79" y="241"/>
                        </a:lnTo>
                        <a:lnTo>
                          <a:pt x="79" y="241"/>
                        </a:lnTo>
                        <a:lnTo>
                          <a:pt x="80" y="241"/>
                        </a:lnTo>
                        <a:lnTo>
                          <a:pt x="80" y="241"/>
                        </a:lnTo>
                        <a:lnTo>
                          <a:pt x="80" y="241"/>
                        </a:lnTo>
                        <a:lnTo>
                          <a:pt x="80" y="242"/>
                        </a:lnTo>
                        <a:lnTo>
                          <a:pt x="80" y="242"/>
                        </a:lnTo>
                        <a:lnTo>
                          <a:pt x="80" y="242"/>
                        </a:lnTo>
                        <a:lnTo>
                          <a:pt x="80" y="242"/>
                        </a:lnTo>
                        <a:lnTo>
                          <a:pt x="80" y="242"/>
                        </a:lnTo>
                        <a:lnTo>
                          <a:pt x="80" y="242"/>
                        </a:lnTo>
                        <a:lnTo>
                          <a:pt x="80" y="242"/>
                        </a:lnTo>
                        <a:lnTo>
                          <a:pt x="80" y="242"/>
                        </a:lnTo>
                        <a:lnTo>
                          <a:pt x="80" y="242"/>
                        </a:lnTo>
                        <a:lnTo>
                          <a:pt x="80" y="242"/>
                        </a:lnTo>
                        <a:lnTo>
                          <a:pt x="80" y="242"/>
                        </a:lnTo>
                        <a:lnTo>
                          <a:pt x="80" y="242"/>
                        </a:lnTo>
                        <a:lnTo>
                          <a:pt x="80" y="242"/>
                        </a:lnTo>
                        <a:lnTo>
                          <a:pt x="80" y="242"/>
                        </a:lnTo>
                        <a:lnTo>
                          <a:pt x="80" y="243"/>
                        </a:lnTo>
                        <a:lnTo>
                          <a:pt x="80" y="243"/>
                        </a:lnTo>
                        <a:lnTo>
                          <a:pt x="80" y="243"/>
                        </a:lnTo>
                        <a:lnTo>
                          <a:pt x="80" y="243"/>
                        </a:lnTo>
                        <a:lnTo>
                          <a:pt x="80" y="243"/>
                        </a:lnTo>
                        <a:lnTo>
                          <a:pt x="80" y="243"/>
                        </a:lnTo>
                        <a:lnTo>
                          <a:pt x="80" y="243"/>
                        </a:lnTo>
                        <a:lnTo>
                          <a:pt x="80" y="243"/>
                        </a:lnTo>
                        <a:lnTo>
                          <a:pt x="80" y="243"/>
                        </a:lnTo>
                        <a:lnTo>
                          <a:pt x="80" y="243"/>
                        </a:lnTo>
                        <a:lnTo>
                          <a:pt x="80" y="243"/>
                        </a:lnTo>
                        <a:lnTo>
                          <a:pt x="80" y="243"/>
                        </a:lnTo>
                        <a:lnTo>
                          <a:pt x="80" y="244"/>
                        </a:lnTo>
                        <a:lnTo>
                          <a:pt x="80" y="243"/>
                        </a:lnTo>
                        <a:lnTo>
                          <a:pt x="80" y="244"/>
                        </a:lnTo>
                        <a:lnTo>
                          <a:pt x="80" y="244"/>
                        </a:lnTo>
                        <a:lnTo>
                          <a:pt x="80" y="244"/>
                        </a:lnTo>
                        <a:lnTo>
                          <a:pt x="80" y="244"/>
                        </a:lnTo>
                        <a:lnTo>
                          <a:pt x="80" y="244"/>
                        </a:lnTo>
                        <a:lnTo>
                          <a:pt x="80" y="244"/>
                        </a:lnTo>
                        <a:lnTo>
                          <a:pt x="80" y="244"/>
                        </a:lnTo>
                        <a:lnTo>
                          <a:pt x="80" y="244"/>
                        </a:lnTo>
                        <a:lnTo>
                          <a:pt x="80" y="244"/>
                        </a:lnTo>
                        <a:lnTo>
                          <a:pt x="80" y="244"/>
                        </a:lnTo>
                        <a:lnTo>
                          <a:pt x="80" y="244"/>
                        </a:lnTo>
                        <a:lnTo>
                          <a:pt x="80" y="244"/>
                        </a:lnTo>
                        <a:lnTo>
                          <a:pt x="80" y="244"/>
                        </a:lnTo>
                        <a:lnTo>
                          <a:pt x="80" y="244"/>
                        </a:lnTo>
                        <a:lnTo>
                          <a:pt x="80" y="244"/>
                        </a:lnTo>
                        <a:lnTo>
                          <a:pt x="80" y="244"/>
                        </a:lnTo>
                        <a:lnTo>
                          <a:pt x="80" y="245"/>
                        </a:lnTo>
                        <a:lnTo>
                          <a:pt x="80" y="244"/>
                        </a:lnTo>
                        <a:lnTo>
                          <a:pt x="80" y="245"/>
                        </a:lnTo>
                        <a:lnTo>
                          <a:pt x="80" y="245"/>
                        </a:lnTo>
                        <a:lnTo>
                          <a:pt x="80" y="245"/>
                        </a:lnTo>
                        <a:lnTo>
                          <a:pt x="80" y="245"/>
                        </a:lnTo>
                        <a:lnTo>
                          <a:pt x="80" y="245"/>
                        </a:lnTo>
                        <a:lnTo>
                          <a:pt x="80" y="245"/>
                        </a:lnTo>
                        <a:lnTo>
                          <a:pt x="80" y="245"/>
                        </a:lnTo>
                        <a:lnTo>
                          <a:pt x="80" y="245"/>
                        </a:lnTo>
                        <a:lnTo>
                          <a:pt x="80" y="245"/>
                        </a:lnTo>
                        <a:lnTo>
                          <a:pt x="80" y="245"/>
                        </a:lnTo>
                        <a:lnTo>
                          <a:pt x="80" y="245"/>
                        </a:lnTo>
                        <a:lnTo>
                          <a:pt x="80" y="245"/>
                        </a:lnTo>
                        <a:lnTo>
                          <a:pt x="80" y="245"/>
                        </a:lnTo>
                        <a:lnTo>
                          <a:pt x="80" y="245"/>
                        </a:lnTo>
                        <a:lnTo>
                          <a:pt x="80" y="245"/>
                        </a:lnTo>
                        <a:lnTo>
                          <a:pt x="80" y="246"/>
                        </a:lnTo>
                        <a:lnTo>
                          <a:pt x="80" y="246"/>
                        </a:lnTo>
                        <a:lnTo>
                          <a:pt x="80" y="246"/>
                        </a:lnTo>
                        <a:lnTo>
                          <a:pt x="80" y="246"/>
                        </a:lnTo>
                        <a:lnTo>
                          <a:pt x="80" y="246"/>
                        </a:lnTo>
                        <a:lnTo>
                          <a:pt x="80" y="246"/>
                        </a:lnTo>
                        <a:lnTo>
                          <a:pt x="80" y="246"/>
                        </a:lnTo>
                        <a:lnTo>
                          <a:pt x="80" y="246"/>
                        </a:lnTo>
                        <a:lnTo>
                          <a:pt x="80" y="246"/>
                        </a:lnTo>
                        <a:lnTo>
                          <a:pt x="80" y="246"/>
                        </a:lnTo>
                        <a:lnTo>
                          <a:pt x="80" y="246"/>
                        </a:lnTo>
                        <a:lnTo>
                          <a:pt x="80" y="247"/>
                        </a:lnTo>
                        <a:lnTo>
                          <a:pt x="80" y="246"/>
                        </a:lnTo>
                        <a:lnTo>
                          <a:pt x="80" y="247"/>
                        </a:lnTo>
                        <a:lnTo>
                          <a:pt x="80" y="247"/>
                        </a:lnTo>
                        <a:lnTo>
                          <a:pt x="80" y="247"/>
                        </a:lnTo>
                        <a:lnTo>
                          <a:pt x="80" y="247"/>
                        </a:lnTo>
                        <a:lnTo>
                          <a:pt x="80" y="247"/>
                        </a:lnTo>
                        <a:lnTo>
                          <a:pt x="80" y="247"/>
                        </a:lnTo>
                        <a:lnTo>
                          <a:pt x="80" y="247"/>
                        </a:lnTo>
                        <a:lnTo>
                          <a:pt x="80" y="247"/>
                        </a:lnTo>
                        <a:lnTo>
                          <a:pt x="80" y="247"/>
                        </a:lnTo>
                        <a:lnTo>
                          <a:pt x="80" y="247"/>
                        </a:lnTo>
                        <a:lnTo>
                          <a:pt x="80" y="247"/>
                        </a:lnTo>
                        <a:lnTo>
                          <a:pt x="80" y="247"/>
                        </a:lnTo>
                        <a:lnTo>
                          <a:pt x="80" y="247"/>
                        </a:lnTo>
                        <a:lnTo>
                          <a:pt x="80" y="247"/>
                        </a:lnTo>
                        <a:lnTo>
                          <a:pt x="80" y="247"/>
                        </a:lnTo>
                        <a:lnTo>
                          <a:pt x="80" y="247"/>
                        </a:lnTo>
                        <a:lnTo>
                          <a:pt x="80" y="247"/>
                        </a:lnTo>
                        <a:lnTo>
                          <a:pt x="80" y="247"/>
                        </a:lnTo>
                        <a:lnTo>
                          <a:pt x="80" y="248"/>
                        </a:lnTo>
                        <a:lnTo>
                          <a:pt x="80" y="247"/>
                        </a:lnTo>
                        <a:lnTo>
                          <a:pt x="80" y="248"/>
                        </a:lnTo>
                        <a:lnTo>
                          <a:pt x="80" y="248"/>
                        </a:lnTo>
                        <a:lnTo>
                          <a:pt x="80" y="248"/>
                        </a:lnTo>
                        <a:lnTo>
                          <a:pt x="80" y="248"/>
                        </a:lnTo>
                        <a:lnTo>
                          <a:pt x="80" y="248"/>
                        </a:lnTo>
                        <a:lnTo>
                          <a:pt x="80" y="248"/>
                        </a:lnTo>
                        <a:lnTo>
                          <a:pt x="80" y="248"/>
                        </a:lnTo>
                        <a:lnTo>
                          <a:pt x="80" y="248"/>
                        </a:lnTo>
                        <a:lnTo>
                          <a:pt x="80" y="248"/>
                        </a:lnTo>
                        <a:lnTo>
                          <a:pt x="80" y="248"/>
                        </a:lnTo>
                        <a:lnTo>
                          <a:pt x="81" y="248"/>
                        </a:lnTo>
                        <a:lnTo>
                          <a:pt x="81" y="248"/>
                        </a:lnTo>
                        <a:lnTo>
                          <a:pt x="81" y="248"/>
                        </a:lnTo>
                        <a:lnTo>
                          <a:pt x="81" y="249"/>
                        </a:lnTo>
                        <a:lnTo>
                          <a:pt x="81" y="248"/>
                        </a:lnTo>
                        <a:lnTo>
                          <a:pt x="81" y="249"/>
                        </a:lnTo>
                        <a:lnTo>
                          <a:pt x="81" y="249"/>
                        </a:lnTo>
                        <a:lnTo>
                          <a:pt x="81" y="248"/>
                        </a:lnTo>
                        <a:lnTo>
                          <a:pt x="81" y="249"/>
                        </a:lnTo>
                        <a:lnTo>
                          <a:pt x="81" y="249"/>
                        </a:lnTo>
                        <a:lnTo>
                          <a:pt x="81" y="249"/>
                        </a:lnTo>
                        <a:lnTo>
                          <a:pt x="81" y="249"/>
                        </a:lnTo>
                        <a:lnTo>
                          <a:pt x="81" y="249"/>
                        </a:lnTo>
                        <a:lnTo>
                          <a:pt x="81" y="249"/>
                        </a:lnTo>
                        <a:lnTo>
                          <a:pt x="81" y="249"/>
                        </a:lnTo>
                        <a:lnTo>
                          <a:pt x="81" y="249"/>
                        </a:lnTo>
                        <a:lnTo>
                          <a:pt x="81" y="249"/>
                        </a:lnTo>
                        <a:lnTo>
                          <a:pt x="81" y="249"/>
                        </a:lnTo>
                        <a:lnTo>
                          <a:pt x="81" y="249"/>
                        </a:lnTo>
                        <a:lnTo>
                          <a:pt x="81" y="250"/>
                        </a:lnTo>
                        <a:lnTo>
                          <a:pt x="81" y="250"/>
                        </a:lnTo>
                        <a:lnTo>
                          <a:pt x="81" y="249"/>
                        </a:lnTo>
                        <a:lnTo>
                          <a:pt x="81" y="250"/>
                        </a:lnTo>
                        <a:lnTo>
                          <a:pt x="81" y="250"/>
                        </a:lnTo>
                        <a:lnTo>
                          <a:pt x="81" y="250"/>
                        </a:lnTo>
                        <a:lnTo>
                          <a:pt x="81" y="250"/>
                        </a:lnTo>
                        <a:lnTo>
                          <a:pt x="81" y="250"/>
                        </a:lnTo>
                        <a:lnTo>
                          <a:pt x="81" y="250"/>
                        </a:lnTo>
                        <a:lnTo>
                          <a:pt x="81" y="250"/>
                        </a:lnTo>
                        <a:lnTo>
                          <a:pt x="81" y="250"/>
                        </a:lnTo>
                        <a:lnTo>
                          <a:pt x="81" y="250"/>
                        </a:lnTo>
                        <a:lnTo>
                          <a:pt x="81" y="250"/>
                        </a:lnTo>
                        <a:lnTo>
                          <a:pt x="81" y="250"/>
                        </a:lnTo>
                        <a:lnTo>
                          <a:pt x="81" y="250"/>
                        </a:lnTo>
                        <a:lnTo>
                          <a:pt x="81" y="250"/>
                        </a:lnTo>
                        <a:lnTo>
                          <a:pt x="81" y="250"/>
                        </a:lnTo>
                        <a:lnTo>
                          <a:pt x="81" y="250"/>
                        </a:lnTo>
                        <a:lnTo>
                          <a:pt x="81" y="250"/>
                        </a:lnTo>
                        <a:lnTo>
                          <a:pt x="81" y="250"/>
                        </a:lnTo>
                        <a:lnTo>
                          <a:pt x="81" y="251"/>
                        </a:lnTo>
                        <a:lnTo>
                          <a:pt x="81" y="250"/>
                        </a:lnTo>
                        <a:lnTo>
                          <a:pt x="81" y="250"/>
                        </a:lnTo>
                        <a:lnTo>
                          <a:pt x="81" y="250"/>
                        </a:lnTo>
                        <a:lnTo>
                          <a:pt x="81" y="251"/>
                        </a:lnTo>
                        <a:lnTo>
                          <a:pt x="81" y="251"/>
                        </a:lnTo>
                        <a:lnTo>
                          <a:pt x="81" y="251"/>
                        </a:lnTo>
                        <a:lnTo>
                          <a:pt x="81" y="251"/>
                        </a:lnTo>
                        <a:lnTo>
                          <a:pt x="81" y="251"/>
                        </a:lnTo>
                        <a:lnTo>
                          <a:pt x="81" y="251"/>
                        </a:lnTo>
                        <a:lnTo>
                          <a:pt x="81" y="251"/>
                        </a:lnTo>
                        <a:lnTo>
                          <a:pt x="81" y="251"/>
                        </a:lnTo>
                        <a:lnTo>
                          <a:pt x="81" y="251"/>
                        </a:lnTo>
                        <a:lnTo>
                          <a:pt x="81" y="251"/>
                        </a:lnTo>
                        <a:lnTo>
                          <a:pt x="81" y="251"/>
                        </a:lnTo>
                        <a:lnTo>
                          <a:pt x="81" y="251"/>
                        </a:lnTo>
                        <a:lnTo>
                          <a:pt x="81" y="251"/>
                        </a:lnTo>
                        <a:lnTo>
                          <a:pt x="81" y="252"/>
                        </a:lnTo>
                        <a:lnTo>
                          <a:pt x="81" y="252"/>
                        </a:lnTo>
                        <a:lnTo>
                          <a:pt x="81" y="251"/>
                        </a:lnTo>
                        <a:lnTo>
                          <a:pt x="81" y="252"/>
                        </a:lnTo>
                        <a:lnTo>
                          <a:pt x="81" y="252"/>
                        </a:lnTo>
                        <a:lnTo>
                          <a:pt x="81" y="252"/>
                        </a:lnTo>
                        <a:lnTo>
                          <a:pt x="81" y="252"/>
                        </a:lnTo>
                        <a:lnTo>
                          <a:pt x="81" y="252"/>
                        </a:lnTo>
                        <a:lnTo>
                          <a:pt x="81" y="252"/>
                        </a:lnTo>
                        <a:lnTo>
                          <a:pt x="81" y="252"/>
                        </a:lnTo>
                        <a:lnTo>
                          <a:pt x="81" y="252"/>
                        </a:lnTo>
                        <a:lnTo>
                          <a:pt x="81" y="252"/>
                        </a:lnTo>
                        <a:lnTo>
                          <a:pt x="81" y="252"/>
                        </a:lnTo>
                        <a:lnTo>
                          <a:pt x="81" y="252"/>
                        </a:lnTo>
                        <a:lnTo>
                          <a:pt x="81" y="252"/>
                        </a:lnTo>
                        <a:lnTo>
                          <a:pt x="81" y="252"/>
                        </a:lnTo>
                        <a:lnTo>
                          <a:pt x="81" y="252"/>
                        </a:lnTo>
                        <a:lnTo>
                          <a:pt x="81" y="252"/>
                        </a:lnTo>
                        <a:lnTo>
                          <a:pt x="81" y="252"/>
                        </a:lnTo>
                        <a:lnTo>
                          <a:pt x="81" y="252"/>
                        </a:lnTo>
                        <a:lnTo>
                          <a:pt x="81" y="253"/>
                        </a:lnTo>
                        <a:lnTo>
                          <a:pt x="81" y="252"/>
                        </a:lnTo>
                        <a:lnTo>
                          <a:pt x="81" y="253"/>
                        </a:lnTo>
                        <a:lnTo>
                          <a:pt x="81" y="253"/>
                        </a:lnTo>
                        <a:lnTo>
                          <a:pt x="81" y="253"/>
                        </a:lnTo>
                        <a:lnTo>
                          <a:pt x="81" y="253"/>
                        </a:lnTo>
                        <a:lnTo>
                          <a:pt x="81" y="253"/>
                        </a:lnTo>
                        <a:lnTo>
                          <a:pt x="81" y="253"/>
                        </a:lnTo>
                        <a:lnTo>
                          <a:pt x="81" y="253"/>
                        </a:lnTo>
                        <a:lnTo>
                          <a:pt x="81" y="253"/>
                        </a:lnTo>
                        <a:lnTo>
                          <a:pt x="81" y="253"/>
                        </a:lnTo>
                        <a:lnTo>
                          <a:pt x="81" y="253"/>
                        </a:lnTo>
                        <a:lnTo>
                          <a:pt x="81" y="253"/>
                        </a:lnTo>
                        <a:lnTo>
                          <a:pt x="81" y="253"/>
                        </a:lnTo>
                        <a:lnTo>
                          <a:pt x="81" y="253"/>
                        </a:lnTo>
                        <a:lnTo>
                          <a:pt x="81" y="254"/>
                        </a:lnTo>
                        <a:lnTo>
                          <a:pt x="81" y="253"/>
                        </a:lnTo>
                        <a:lnTo>
                          <a:pt x="81" y="254"/>
                        </a:lnTo>
                        <a:lnTo>
                          <a:pt x="81" y="253"/>
                        </a:lnTo>
                        <a:lnTo>
                          <a:pt x="81" y="253"/>
                        </a:lnTo>
                        <a:lnTo>
                          <a:pt x="81" y="253"/>
                        </a:lnTo>
                        <a:lnTo>
                          <a:pt x="81" y="254"/>
                        </a:lnTo>
                        <a:lnTo>
                          <a:pt x="81" y="254"/>
                        </a:lnTo>
                        <a:lnTo>
                          <a:pt x="82" y="254"/>
                        </a:lnTo>
                        <a:lnTo>
                          <a:pt x="82" y="254"/>
                        </a:lnTo>
                        <a:lnTo>
                          <a:pt x="82" y="254"/>
                        </a:lnTo>
                        <a:lnTo>
                          <a:pt x="82" y="254"/>
                        </a:lnTo>
                        <a:lnTo>
                          <a:pt x="82" y="254"/>
                        </a:lnTo>
                        <a:lnTo>
                          <a:pt x="82" y="254"/>
                        </a:lnTo>
                        <a:lnTo>
                          <a:pt x="82" y="254"/>
                        </a:lnTo>
                        <a:lnTo>
                          <a:pt x="82" y="254"/>
                        </a:lnTo>
                        <a:lnTo>
                          <a:pt x="82" y="254"/>
                        </a:lnTo>
                        <a:lnTo>
                          <a:pt x="82" y="254"/>
                        </a:lnTo>
                        <a:lnTo>
                          <a:pt x="82" y="254"/>
                        </a:lnTo>
                        <a:lnTo>
                          <a:pt x="82" y="254"/>
                        </a:lnTo>
                        <a:lnTo>
                          <a:pt x="82" y="254"/>
                        </a:lnTo>
                        <a:lnTo>
                          <a:pt x="82" y="254"/>
                        </a:lnTo>
                        <a:lnTo>
                          <a:pt x="82" y="254"/>
                        </a:lnTo>
                        <a:lnTo>
                          <a:pt x="82" y="254"/>
                        </a:lnTo>
                        <a:lnTo>
                          <a:pt x="82" y="254"/>
                        </a:lnTo>
                        <a:lnTo>
                          <a:pt x="82" y="254"/>
                        </a:lnTo>
                        <a:lnTo>
                          <a:pt x="82" y="255"/>
                        </a:lnTo>
                        <a:lnTo>
                          <a:pt x="82" y="255"/>
                        </a:lnTo>
                        <a:lnTo>
                          <a:pt x="82" y="254"/>
                        </a:lnTo>
                        <a:lnTo>
                          <a:pt x="82" y="255"/>
                        </a:lnTo>
                        <a:lnTo>
                          <a:pt x="82" y="255"/>
                        </a:lnTo>
                        <a:lnTo>
                          <a:pt x="82" y="255"/>
                        </a:lnTo>
                        <a:lnTo>
                          <a:pt x="82" y="255"/>
                        </a:lnTo>
                        <a:lnTo>
                          <a:pt x="82" y="255"/>
                        </a:lnTo>
                        <a:lnTo>
                          <a:pt x="82" y="255"/>
                        </a:lnTo>
                        <a:lnTo>
                          <a:pt x="82" y="255"/>
                        </a:lnTo>
                        <a:lnTo>
                          <a:pt x="82" y="255"/>
                        </a:lnTo>
                        <a:lnTo>
                          <a:pt x="82" y="255"/>
                        </a:lnTo>
                        <a:lnTo>
                          <a:pt x="82" y="255"/>
                        </a:lnTo>
                        <a:lnTo>
                          <a:pt x="82" y="255"/>
                        </a:lnTo>
                        <a:lnTo>
                          <a:pt x="82" y="255"/>
                        </a:lnTo>
                        <a:lnTo>
                          <a:pt x="82" y="255"/>
                        </a:lnTo>
                        <a:lnTo>
                          <a:pt x="82" y="255"/>
                        </a:lnTo>
                        <a:lnTo>
                          <a:pt x="82" y="255"/>
                        </a:lnTo>
                        <a:lnTo>
                          <a:pt x="82" y="255"/>
                        </a:lnTo>
                        <a:lnTo>
                          <a:pt x="82" y="255"/>
                        </a:lnTo>
                        <a:lnTo>
                          <a:pt x="82" y="255"/>
                        </a:lnTo>
                        <a:lnTo>
                          <a:pt x="82" y="255"/>
                        </a:lnTo>
                        <a:lnTo>
                          <a:pt x="82" y="256"/>
                        </a:lnTo>
                        <a:lnTo>
                          <a:pt x="82" y="256"/>
                        </a:lnTo>
                        <a:lnTo>
                          <a:pt x="82" y="256"/>
                        </a:lnTo>
                        <a:lnTo>
                          <a:pt x="82" y="256"/>
                        </a:lnTo>
                        <a:lnTo>
                          <a:pt x="82" y="256"/>
                        </a:lnTo>
                        <a:lnTo>
                          <a:pt x="82" y="256"/>
                        </a:lnTo>
                        <a:lnTo>
                          <a:pt x="82" y="256"/>
                        </a:lnTo>
                        <a:lnTo>
                          <a:pt x="82" y="256"/>
                        </a:lnTo>
                        <a:lnTo>
                          <a:pt x="82" y="256"/>
                        </a:lnTo>
                        <a:lnTo>
                          <a:pt x="82" y="256"/>
                        </a:lnTo>
                        <a:lnTo>
                          <a:pt x="82" y="256"/>
                        </a:lnTo>
                        <a:lnTo>
                          <a:pt x="82" y="256"/>
                        </a:lnTo>
                        <a:lnTo>
                          <a:pt x="82" y="256"/>
                        </a:lnTo>
                        <a:lnTo>
                          <a:pt x="82" y="256"/>
                        </a:lnTo>
                        <a:lnTo>
                          <a:pt x="82" y="256"/>
                        </a:lnTo>
                        <a:lnTo>
                          <a:pt x="82" y="256"/>
                        </a:lnTo>
                        <a:lnTo>
                          <a:pt x="82" y="256"/>
                        </a:lnTo>
                        <a:lnTo>
                          <a:pt x="82" y="256"/>
                        </a:lnTo>
                        <a:lnTo>
                          <a:pt x="82" y="256"/>
                        </a:lnTo>
                        <a:lnTo>
                          <a:pt x="82" y="256"/>
                        </a:lnTo>
                        <a:lnTo>
                          <a:pt x="82" y="257"/>
                        </a:lnTo>
                        <a:lnTo>
                          <a:pt x="82" y="256"/>
                        </a:lnTo>
                        <a:lnTo>
                          <a:pt x="82" y="257"/>
                        </a:lnTo>
                        <a:lnTo>
                          <a:pt x="82" y="257"/>
                        </a:lnTo>
                        <a:lnTo>
                          <a:pt x="82" y="257"/>
                        </a:lnTo>
                        <a:lnTo>
                          <a:pt x="82" y="257"/>
                        </a:lnTo>
                        <a:lnTo>
                          <a:pt x="82" y="257"/>
                        </a:lnTo>
                        <a:lnTo>
                          <a:pt x="82" y="257"/>
                        </a:lnTo>
                        <a:lnTo>
                          <a:pt x="82" y="257"/>
                        </a:lnTo>
                        <a:lnTo>
                          <a:pt x="82" y="257"/>
                        </a:lnTo>
                        <a:lnTo>
                          <a:pt x="82" y="257"/>
                        </a:lnTo>
                        <a:lnTo>
                          <a:pt x="82" y="257"/>
                        </a:lnTo>
                        <a:lnTo>
                          <a:pt x="82" y="257"/>
                        </a:lnTo>
                        <a:lnTo>
                          <a:pt x="82" y="257"/>
                        </a:lnTo>
                        <a:lnTo>
                          <a:pt x="82" y="257"/>
                        </a:lnTo>
                        <a:lnTo>
                          <a:pt x="82" y="257"/>
                        </a:lnTo>
                        <a:lnTo>
                          <a:pt x="82" y="257"/>
                        </a:lnTo>
                        <a:lnTo>
                          <a:pt x="82" y="257"/>
                        </a:lnTo>
                        <a:lnTo>
                          <a:pt x="82" y="257"/>
                        </a:lnTo>
                        <a:lnTo>
                          <a:pt x="82" y="257"/>
                        </a:lnTo>
                        <a:lnTo>
                          <a:pt x="82" y="257"/>
                        </a:lnTo>
                        <a:lnTo>
                          <a:pt x="82" y="257"/>
                        </a:lnTo>
                        <a:lnTo>
                          <a:pt x="82" y="258"/>
                        </a:lnTo>
                        <a:lnTo>
                          <a:pt x="82" y="257"/>
                        </a:lnTo>
                        <a:lnTo>
                          <a:pt x="82" y="257"/>
                        </a:lnTo>
                        <a:lnTo>
                          <a:pt x="82" y="257"/>
                        </a:lnTo>
                        <a:lnTo>
                          <a:pt x="82" y="257"/>
                        </a:lnTo>
                        <a:lnTo>
                          <a:pt x="82" y="258"/>
                        </a:lnTo>
                        <a:lnTo>
                          <a:pt x="82" y="257"/>
                        </a:lnTo>
                        <a:lnTo>
                          <a:pt x="82" y="258"/>
                        </a:lnTo>
                        <a:lnTo>
                          <a:pt x="82" y="258"/>
                        </a:lnTo>
                        <a:lnTo>
                          <a:pt x="82" y="258"/>
                        </a:lnTo>
                        <a:lnTo>
                          <a:pt x="82" y="258"/>
                        </a:lnTo>
                        <a:lnTo>
                          <a:pt x="82" y="258"/>
                        </a:lnTo>
                        <a:lnTo>
                          <a:pt x="82" y="258"/>
                        </a:lnTo>
                        <a:lnTo>
                          <a:pt x="82" y="258"/>
                        </a:lnTo>
                        <a:lnTo>
                          <a:pt x="82" y="258"/>
                        </a:lnTo>
                        <a:lnTo>
                          <a:pt x="82" y="258"/>
                        </a:lnTo>
                        <a:lnTo>
                          <a:pt x="82" y="258"/>
                        </a:lnTo>
                        <a:lnTo>
                          <a:pt x="82" y="258"/>
                        </a:lnTo>
                        <a:lnTo>
                          <a:pt x="82" y="258"/>
                        </a:lnTo>
                        <a:lnTo>
                          <a:pt x="82" y="258"/>
                        </a:lnTo>
                        <a:lnTo>
                          <a:pt x="82" y="258"/>
                        </a:lnTo>
                        <a:lnTo>
                          <a:pt x="82" y="258"/>
                        </a:lnTo>
                        <a:lnTo>
                          <a:pt x="82" y="258"/>
                        </a:lnTo>
                        <a:lnTo>
                          <a:pt x="82" y="258"/>
                        </a:lnTo>
                        <a:lnTo>
                          <a:pt x="82" y="258"/>
                        </a:lnTo>
                        <a:lnTo>
                          <a:pt x="83" y="258"/>
                        </a:lnTo>
                        <a:lnTo>
                          <a:pt x="83" y="258"/>
                        </a:lnTo>
                        <a:lnTo>
                          <a:pt x="83" y="258"/>
                        </a:lnTo>
                        <a:lnTo>
                          <a:pt x="83" y="258"/>
                        </a:lnTo>
                        <a:lnTo>
                          <a:pt x="83" y="258"/>
                        </a:lnTo>
                        <a:lnTo>
                          <a:pt x="83" y="258"/>
                        </a:lnTo>
                        <a:lnTo>
                          <a:pt x="83" y="258"/>
                        </a:lnTo>
                        <a:lnTo>
                          <a:pt x="83" y="258"/>
                        </a:lnTo>
                        <a:lnTo>
                          <a:pt x="83" y="258"/>
                        </a:lnTo>
                        <a:lnTo>
                          <a:pt x="83" y="259"/>
                        </a:lnTo>
                        <a:lnTo>
                          <a:pt x="83" y="259"/>
                        </a:lnTo>
                        <a:lnTo>
                          <a:pt x="83" y="259"/>
                        </a:lnTo>
                        <a:lnTo>
                          <a:pt x="83" y="259"/>
                        </a:lnTo>
                        <a:lnTo>
                          <a:pt x="83" y="259"/>
                        </a:lnTo>
                        <a:lnTo>
                          <a:pt x="83" y="259"/>
                        </a:lnTo>
                        <a:lnTo>
                          <a:pt x="83" y="259"/>
                        </a:lnTo>
                        <a:lnTo>
                          <a:pt x="83" y="259"/>
                        </a:lnTo>
                        <a:lnTo>
                          <a:pt x="83" y="259"/>
                        </a:lnTo>
                        <a:lnTo>
                          <a:pt x="83" y="259"/>
                        </a:lnTo>
                        <a:lnTo>
                          <a:pt x="83" y="259"/>
                        </a:lnTo>
                        <a:lnTo>
                          <a:pt x="83" y="259"/>
                        </a:lnTo>
                        <a:lnTo>
                          <a:pt x="83" y="259"/>
                        </a:lnTo>
                        <a:lnTo>
                          <a:pt x="83" y="259"/>
                        </a:lnTo>
                        <a:lnTo>
                          <a:pt x="83" y="259"/>
                        </a:lnTo>
                        <a:lnTo>
                          <a:pt x="83" y="259"/>
                        </a:lnTo>
                        <a:lnTo>
                          <a:pt x="83" y="259"/>
                        </a:lnTo>
                        <a:lnTo>
                          <a:pt x="83" y="259"/>
                        </a:lnTo>
                        <a:lnTo>
                          <a:pt x="83" y="259"/>
                        </a:lnTo>
                        <a:lnTo>
                          <a:pt x="83" y="259"/>
                        </a:lnTo>
                        <a:lnTo>
                          <a:pt x="83" y="259"/>
                        </a:lnTo>
                        <a:lnTo>
                          <a:pt x="83" y="260"/>
                        </a:lnTo>
                        <a:lnTo>
                          <a:pt x="83" y="259"/>
                        </a:lnTo>
                        <a:lnTo>
                          <a:pt x="83" y="260"/>
                        </a:lnTo>
                        <a:lnTo>
                          <a:pt x="83" y="260"/>
                        </a:lnTo>
                        <a:lnTo>
                          <a:pt x="83" y="259"/>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0"/>
                        </a:lnTo>
                        <a:lnTo>
                          <a:pt x="83" y="261"/>
                        </a:lnTo>
                        <a:lnTo>
                          <a:pt x="83" y="260"/>
                        </a:lnTo>
                        <a:lnTo>
                          <a:pt x="83" y="261"/>
                        </a:lnTo>
                        <a:lnTo>
                          <a:pt x="83" y="261"/>
                        </a:lnTo>
                        <a:lnTo>
                          <a:pt x="83" y="261"/>
                        </a:lnTo>
                        <a:lnTo>
                          <a:pt x="83" y="261"/>
                        </a:lnTo>
                        <a:lnTo>
                          <a:pt x="83" y="260"/>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1"/>
                        </a:lnTo>
                        <a:lnTo>
                          <a:pt x="83" y="262"/>
                        </a:lnTo>
                        <a:lnTo>
                          <a:pt x="83" y="261"/>
                        </a:lnTo>
                        <a:lnTo>
                          <a:pt x="83" y="261"/>
                        </a:lnTo>
                        <a:lnTo>
                          <a:pt x="83" y="261"/>
                        </a:lnTo>
                        <a:lnTo>
                          <a:pt x="83" y="261"/>
                        </a:lnTo>
                        <a:lnTo>
                          <a:pt x="83" y="261"/>
                        </a:lnTo>
                        <a:lnTo>
                          <a:pt x="83" y="261"/>
                        </a:lnTo>
                        <a:lnTo>
                          <a:pt x="83" y="261"/>
                        </a:lnTo>
                        <a:lnTo>
                          <a:pt x="83" y="261"/>
                        </a:lnTo>
                        <a:lnTo>
                          <a:pt x="83" y="261"/>
                        </a:lnTo>
                        <a:lnTo>
                          <a:pt x="83" y="261"/>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2"/>
                        </a:lnTo>
                        <a:lnTo>
                          <a:pt x="84" y="263"/>
                        </a:lnTo>
                        <a:lnTo>
                          <a:pt x="84" y="262"/>
                        </a:lnTo>
                        <a:lnTo>
                          <a:pt x="84" y="263"/>
                        </a:lnTo>
                        <a:lnTo>
                          <a:pt x="84" y="262"/>
                        </a:lnTo>
                        <a:lnTo>
                          <a:pt x="84" y="262"/>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3"/>
                        </a:lnTo>
                        <a:lnTo>
                          <a:pt x="84" y="264"/>
                        </a:lnTo>
                        <a:lnTo>
                          <a:pt x="84" y="263"/>
                        </a:lnTo>
                        <a:lnTo>
                          <a:pt x="84" y="263"/>
                        </a:lnTo>
                        <a:lnTo>
                          <a:pt x="84" y="263"/>
                        </a:lnTo>
                        <a:lnTo>
                          <a:pt x="84" y="263"/>
                        </a:lnTo>
                        <a:lnTo>
                          <a:pt x="84" y="263"/>
                        </a:lnTo>
                        <a:lnTo>
                          <a:pt x="84" y="264"/>
                        </a:lnTo>
                        <a:lnTo>
                          <a:pt x="84" y="263"/>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4"/>
                        </a:lnTo>
                        <a:lnTo>
                          <a:pt x="84" y="265"/>
                        </a:lnTo>
                        <a:lnTo>
                          <a:pt x="84" y="265"/>
                        </a:lnTo>
                        <a:lnTo>
                          <a:pt x="84" y="264"/>
                        </a:lnTo>
                        <a:lnTo>
                          <a:pt x="84" y="265"/>
                        </a:lnTo>
                        <a:lnTo>
                          <a:pt x="85" y="265"/>
                        </a:lnTo>
                        <a:lnTo>
                          <a:pt x="85" y="264"/>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5"/>
                        </a:lnTo>
                        <a:lnTo>
                          <a:pt x="85" y="266"/>
                        </a:lnTo>
                        <a:lnTo>
                          <a:pt x="85" y="265"/>
                        </a:lnTo>
                        <a:lnTo>
                          <a:pt x="85" y="265"/>
                        </a:lnTo>
                        <a:lnTo>
                          <a:pt x="85" y="266"/>
                        </a:lnTo>
                        <a:lnTo>
                          <a:pt x="85" y="265"/>
                        </a:lnTo>
                        <a:lnTo>
                          <a:pt x="85" y="265"/>
                        </a:lnTo>
                        <a:lnTo>
                          <a:pt x="85" y="266"/>
                        </a:lnTo>
                        <a:lnTo>
                          <a:pt x="85" y="265"/>
                        </a:lnTo>
                        <a:lnTo>
                          <a:pt x="85" y="266"/>
                        </a:lnTo>
                        <a:lnTo>
                          <a:pt x="85" y="265"/>
                        </a:lnTo>
                        <a:lnTo>
                          <a:pt x="85" y="266"/>
                        </a:lnTo>
                        <a:lnTo>
                          <a:pt x="85" y="266"/>
                        </a:lnTo>
                        <a:lnTo>
                          <a:pt x="85" y="265"/>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5" y="266"/>
                        </a:lnTo>
                        <a:lnTo>
                          <a:pt x="86" y="266"/>
                        </a:lnTo>
                        <a:lnTo>
                          <a:pt x="86" y="267"/>
                        </a:lnTo>
                        <a:lnTo>
                          <a:pt x="86" y="266"/>
                        </a:lnTo>
                        <a:lnTo>
                          <a:pt x="86" y="266"/>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7"/>
                        </a:lnTo>
                        <a:lnTo>
                          <a:pt x="86" y="268"/>
                        </a:lnTo>
                        <a:lnTo>
                          <a:pt x="86" y="267"/>
                        </a:lnTo>
                        <a:lnTo>
                          <a:pt x="86" y="268"/>
                        </a:lnTo>
                        <a:lnTo>
                          <a:pt x="86" y="267"/>
                        </a:lnTo>
                        <a:lnTo>
                          <a:pt x="86" y="268"/>
                        </a:lnTo>
                        <a:lnTo>
                          <a:pt x="86" y="268"/>
                        </a:lnTo>
                        <a:lnTo>
                          <a:pt x="86" y="268"/>
                        </a:lnTo>
                        <a:lnTo>
                          <a:pt x="86" y="268"/>
                        </a:lnTo>
                        <a:lnTo>
                          <a:pt x="86" y="267"/>
                        </a:lnTo>
                        <a:lnTo>
                          <a:pt x="86" y="268"/>
                        </a:lnTo>
                        <a:lnTo>
                          <a:pt x="86" y="268"/>
                        </a:lnTo>
                        <a:lnTo>
                          <a:pt x="86" y="268"/>
                        </a:lnTo>
                        <a:lnTo>
                          <a:pt x="86" y="268"/>
                        </a:lnTo>
                        <a:lnTo>
                          <a:pt x="86" y="267"/>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6"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8"/>
                        </a:lnTo>
                        <a:lnTo>
                          <a:pt x="87" y="269"/>
                        </a:lnTo>
                        <a:lnTo>
                          <a:pt x="87" y="268"/>
                        </a:lnTo>
                        <a:lnTo>
                          <a:pt x="87" y="268"/>
                        </a:lnTo>
                        <a:lnTo>
                          <a:pt x="87" y="268"/>
                        </a:lnTo>
                        <a:lnTo>
                          <a:pt x="87" y="268"/>
                        </a:lnTo>
                        <a:lnTo>
                          <a:pt x="87" y="268"/>
                        </a:lnTo>
                        <a:lnTo>
                          <a:pt x="87" y="268"/>
                        </a:lnTo>
                        <a:lnTo>
                          <a:pt x="87" y="268"/>
                        </a:lnTo>
                        <a:lnTo>
                          <a:pt x="87" y="268"/>
                        </a:lnTo>
                        <a:lnTo>
                          <a:pt x="87" y="268"/>
                        </a:lnTo>
                        <a:lnTo>
                          <a:pt x="87" y="269"/>
                        </a:lnTo>
                        <a:lnTo>
                          <a:pt x="87" y="268"/>
                        </a:lnTo>
                        <a:lnTo>
                          <a:pt x="87" y="269"/>
                        </a:lnTo>
                        <a:lnTo>
                          <a:pt x="87" y="269"/>
                        </a:lnTo>
                        <a:lnTo>
                          <a:pt x="87" y="268"/>
                        </a:lnTo>
                        <a:lnTo>
                          <a:pt x="87" y="269"/>
                        </a:lnTo>
                        <a:lnTo>
                          <a:pt x="87" y="269"/>
                        </a:lnTo>
                        <a:lnTo>
                          <a:pt x="87" y="268"/>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7"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69"/>
                        </a:lnTo>
                        <a:lnTo>
                          <a:pt x="88" y="270"/>
                        </a:lnTo>
                        <a:lnTo>
                          <a:pt x="88" y="269"/>
                        </a:lnTo>
                        <a:lnTo>
                          <a:pt x="88" y="270"/>
                        </a:lnTo>
                        <a:lnTo>
                          <a:pt x="88" y="269"/>
                        </a:lnTo>
                        <a:lnTo>
                          <a:pt x="88" y="270"/>
                        </a:lnTo>
                        <a:lnTo>
                          <a:pt x="88" y="269"/>
                        </a:lnTo>
                        <a:lnTo>
                          <a:pt x="88" y="269"/>
                        </a:lnTo>
                        <a:lnTo>
                          <a:pt x="88" y="270"/>
                        </a:lnTo>
                        <a:lnTo>
                          <a:pt x="88" y="270"/>
                        </a:lnTo>
                        <a:lnTo>
                          <a:pt x="88" y="269"/>
                        </a:lnTo>
                        <a:lnTo>
                          <a:pt x="88" y="270"/>
                        </a:lnTo>
                        <a:lnTo>
                          <a:pt x="88" y="270"/>
                        </a:lnTo>
                        <a:lnTo>
                          <a:pt x="88" y="270"/>
                        </a:lnTo>
                        <a:lnTo>
                          <a:pt x="88" y="269"/>
                        </a:lnTo>
                        <a:lnTo>
                          <a:pt x="88" y="270"/>
                        </a:lnTo>
                        <a:lnTo>
                          <a:pt x="88" y="269"/>
                        </a:lnTo>
                        <a:lnTo>
                          <a:pt x="88" y="270"/>
                        </a:lnTo>
                        <a:lnTo>
                          <a:pt x="88" y="270"/>
                        </a:lnTo>
                        <a:lnTo>
                          <a:pt x="88" y="270"/>
                        </a:lnTo>
                        <a:lnTo>
                          <a:pt x="88" y="270"/>
                        </a:lnTo>
                        <a:lnTo>
                          <a:pt x="88" y="269"/>
                        </a:lnTo>
                        <a:lnTo>
                          <a:pt x="88" y="270"/>
                        </a:lnTo>
                        <a:lnTo>
                          <a:pt x="88" y="269"/>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8"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0"/>
                        </a:lnTo>
                        <a:lnTo>
                          <a:pt x="89" y="271"/>
                        </a:lnTo>
                        <a:lnTo>
                          <a:pt x="89" y="270"/>
                        </a:lnTo>
                        <a:lnTo>
                          <a:pt x="89" y="270"/>
                        </a:lnTo>
                        <a:lnTo>
                          <a:pt x="89" y="270"/>
                        </a:lnTo>
                        <a:lnTo>
                          <a:pt x="89" y="271"/>
                        </a:lnTo>
                        <a:lnTo>
                          <a:pt x="89" y="271"/>
                        </a:lnTo>
                        <a:lnTo>
                          <a:pt x="89" y="270"/>
                        </a:lnTo>
                        <a:lnTo>
                          <a:pt x="89" y="270"/>
                        </a:lnTo>
                        <a:lnTo>
                          <a:pt x="89" y="271"/>
                        </a:lnTo>
                        <a:lnTo>
                          <a:pt x="89" y="271"/>
                        </a:lnTo>
                        <a:lnTo>
                          <a:pt x="89" y="271"/>
                        </a:lnTo>
                        <a:lnTo>
                          <a:pt x="89" y="271"/>
                        </a:lnTo>
                        <a:lnTo>
                          <a:pt x="89" y="271"/>
                        </a:lnTo>
                        <a:lnTo>
                          <a:pt x="89" y="271"/>
                        </a:lnTo>
                        <a:lnTo>
                          <a:pt x="89" y="271"/>
                        </a:lnTo>
                        <a:lnTo>
                          <a:pt x="89" y="271"/>
                        </a:lnTo>
                        <a:lnTo>
                          <a:pt x="89" y="271"/>
                        </a:lnTo>
                        <a:lnTo>
                          <a:pt x="89" y="271"/>
                        </a:lnTo>
                        <a:lnTo>
                          <a:pt x="89" y="270"/>
                        </a:lnTo>
                        <a:lnTo>
                          <a:pt x="89" y="270"/>
                        </a:lnTo>
                        <a:lnTo>
                          <a:pt x="89" y="271"/>
                        </a:lnTo>
                        <a:lnTo>
                          <a:pt x="89" y="271"/>
                        </a:lnTo>
                        <a:lnTo>
                          <a:pt x="89" y="271"/>
                        </a:lnTo>
                        <a:lnTo>
                          <a:pt x="89" y="271"/>
                        </a:lnTo>
                        <a:lnTo>
                          <a:pt x="89" y="271"/>
                        </a:lnTo>
                        <a:lnTo>
                          <a:pt x="89" y="271"/>
                        </a:lnTo>
                        <a:lnTo>
                          <a:pt x="89" y="271"/>
                        </a:lnTo>
                        <a:lnTo>
                          <a:pt x="89" y="271"/>
                        </a:lnTo>
                        <a:lnTo>
                          <a:pt x="89" y="270"/>
                        </a:lnTo>
                        <a:lnTo>
                          <a:pt x="89" y="271"/>
                        </a:lnTo>
                        <a:lnTo>
                          <a:pt x="89" y="271"/>
                        </a:lnTo>
                        <a:lnTo>
                          <a:pt x="89" y="271"/>
                        </a:lnTo>
                        <a:lnTo>
                          <a:pt x="89" y="271"/>
                        </a:lnTo>
                        <a:lnTo>
                          <a:pt x="89" y="271"/>
                        </a:lnTo>
                        <a:lnTo>
                          <a:pt x="89" y="271"/>
                        </a:lnTo>
                        <a:lnTo>
                          <a:pt x="89" y="271"/>
                        </a:lnTo>
                        <a:lnTo>
                          <a:pt x="89" y="271"/>
                        </a:lnTo>
                        <a:lnTo>
                          <a:pt x="89" y="271"/>
                        </a:lnTo>
                        <a:lnTo>
                          <a:pt x="89" y="271"/>
                        </a:lnTo>
                        <a:lnTo>
                          <a:pt x="89" y="271"/>
                        </a:lnTo>
                        <a:lnTo>
                          <a:pt x="89" y="270"/>
                        </a:lnTo>
                        <a:lnTo>
                          <a:pt x="89" y="270"/>
                        </a:lnTo>
                        <a:lnTo>
                          <a:pt x="89" y="271"/>
                        </a:lnTo>
                        <a:lnTo>
                          <a:pt x="89" y="270"/>
                        </a:lnTo>
                        <a:lnTo>
                          <a:pt x="89" y="271"/>
                        </a:lnTo>
                        <a:lnTo>
                          <a:pt x="89" y="271"/>
                        </a:lnTo>
                        <a:lnTo>
                          <a:pt x="89" y="271"/>
                        </a:lnTo>
                        <a:lnTo>
                          <a:pt x="89" y="271"/>
                        </a:lnTo>
                        <a:lnTo>
                          <a:pt x="89" y="271"/>
                        </a:lnTo>
                        <a:lnTo>
                          <a:pt x="89" y="271"/>
                        </a:lnTo>
                        <a:lnTo>
                          <a:pt x="89" y="271"/>
                        </a:lnTo>
                        <a:lnTo>
                          <a:pt x="89" y="271"/>
                        </a:lnTo>
                        <a:lnTo>
                          <a:pt x="89" y="271"/>
                        </a:lnTo>
                        <a:lnTo>
                          <a:pt x="89"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0"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1"/>
                        </a:lnTo>
                        <a:lnTo>
                          <a:pt x="91" y="272"/>
                        </a:lnTo>
                        <a:lnTo>
                          <a:pt x="91" y="271"/>
                        </a:lnTo>
                        <a:lnTo>
                          <a:pt x="91" y="272"/>
                        </a:lnTo>
                        <a:lnTo>
                          <a:pt x="91" y="271"/>
                        </a:lnTo>
                        <a:lnTo>
                          <a:pt x="91" y="272"/>
                        </a:lnTo>
                        <a:lnTo>
                          <a:pt x="91" y="272"/>
                        </a:lnTo>
                        <a:lnTo>
                          <a:pt x="91" y="272"/>
                        </a:lnTo>
                        <a:lnTo>
                          <a:pt x="91" y="272"/>
                        </a:lnTo>
                        <a:lnTo>
                          <a:pt x="91" y="272"/>
                        </a:lnTo>
                        <a:lnTo>
                          <a:pt x="91" y="271"/>
                        </a:lnTo>
                        <a:lnTo>
                          <a:pt x="91" y="272"/>
                        </a:lnTo>
                        <a:lnTo>
                          <a:pt x="91" y="271"/>
                        </a:lnTo>
                        <a:lnTo>
                          <a:pt x="91" y="272"/>
                        </a:lnTo>
                        <a:lnTo>
                          <a:pt x="91" y="272"/>
                        </a:lnTo>
                        <a:lnTo>
                          <a:pt x="91" y="271"/>
                        </a:lnTo>
                        <a:lnTo>
                          <a:pt x="91" y="271"/>
                        </a:lnTo>
                        <a:lnTo>
                          <a:pt x="91" y="271"/>
                        </a:lnTo>
                        <a:lnTo>
                          <a:pt x="91" y="271"/>
                        </a:lnTo>
                        <a:lnTo>
                          <a:pt x="91" y="271"/>
                        </a:lnTo>
                        <a:lnTo>
                          <a:pt x="91" y="272"/>
                        </a:lnTo>
                        <a:lnTo>
                          <a:pt x="91" y="272"/>
                        </a:lnTo>
                        <a:lnTo>
                          <a:pt x="91" y="272"/>
                        </a:lnTo>
                        <a:lnTo>
                          <a:pt x="91" y="272"/>
                        </a:lnTo>
                        <a:lnTo>
                          <a:pt x="91" y="272"/>
                        </a:lnTo>
                        <a:lnTo>
                          <a:pt x="91" y="272"/>
                        </a:lnTo>
                        <a:lnTo>
                          <a:pt x="91" y="271"/>
                        </a:lnTo>
                        <a:lnTo>
                          <a:pt x="91" y="271"/>
                        </a:lnTo>
                        <a:lnTo>
                          <a:pt x="91" y="272"/>
                        </a:lnTo>
                        <a:lnTo>
                          <a:pt x="91" y="271"/>
                        </a:lnTo>
                        <a:lnTo>
                          <a:pt x="91" y="272"/>
                        </a:lnTo>
                        <a:lnTo>
                          <a:pt x="91" y="271"/>
                        </a:lnTo>
                        <a:lnTo>
                          <a:pt x="91" y="271"/>
                        </a:lnTo>
                        <a:lnTo>
                          <a:pt x="91" y="272"/>
                        </a:lnTo>
                        <a:lnTo>
                          <a:pt x="91" y="272"/>
                        </a:lnTo>
                        <a:lnTo>
                          <a:pt x="91" y="271"/>
                        </a:lnTo>
                        <a:lnTo>
                          <a:pt x="91" y="271"/>
                        </a:lnTo>
                        <a:lnTo>
                          <a:pt x="91" y="272"/>
                        </a:lnTo>
                        <a:lnTo>
                          <a:pt x="91" y="272"/>
                        </a:lnTo>
                        <a:lnTo>
                          <a:pt x="91" y="271"/>
                        </a:lnTo>
                        <a:lnTo>
                          <a:pt x="91" y="272"/>
                        </a:lnTo>
                        <a:lnTo>
                          <a:pt x="91" y="271"/>
                        </a:lnTo>
                        <a:lnTo>
                          <a:pt x="91" y="272"/>
                        </a:lnTo>
                        <a:lnTo>
                          <a:pt x="91" y="271"/>
                        </a:lnTo>
                        <a:lnTo>
                          <a:pt x="91" y="271"/>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1"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2"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2"/>
                        </a:lnTo>
                        <a:lnTo>
                          <a:pt x="93" y="273"/>
                        </a:lnTo>
                        <a:lnTo>
                          <a:pt x="93" y="272"/>
                        </a:lnTo>
                        <a:lnTo>
                          <a:pt x="93" y="272"/>
                        </a:lnTo>
                        <a:lnTo>
                          <a:pt x="93" y="273"/>
                        </a:lnTo>
                        <a:lnTo>
                          <a:pt x="93" y="273"/>
                        </a:lnTo>
                        <a:lnTo>
                          <a:pt x="93" y="273"/>
                        </a:lnTo>
                        <a:lnTo>
                          <a:pt x="93" y="273"/>
                        </a:lnTo>
                        <a:lnTo>
                          <a:pt x="93" y="273"/>
                        </a:lnTo>
                        <a:lnTo>
                          <a:pt x="93" y="273"/>
                        </a:lnTo>
                        <a:lnTo>
                          <a:pt x="93" y="273"/>
                        </a:lnTo>
                        <a:lnTo>
                          <a:pt x="93" y="272"/>
                        </a:lnTo>
                        <a:lnTo>
                          <a:pt x="93" y="272"/>
                        </a:lnTo>
                        <a:lnTo>
                          <a:pt x="93" y="273"/>
                        </a:lnTo>
                        <a:lnTo>
                          <a:pt x="93" y="273"/>
                        </a:lnTo>
                        <a:lnTo>
                          <a:pt x="93" y="272"/>
                        </a:lnTo>
                        <a:lnTo>
                          <a:pt x="93" y="272"/>
                        </a:lnTo>
                        <a:lnTo>
                          <a:pt x="93" y="272"/>
                        </a:lnTo>
                        <a:lnTo>
                          <a:pt x="93" y="272"/>
                        </a:lnTo>
                        <a:lnTo>
                          <a:pt x="93" y="272"/>
                        </a:lnTo>
                        <a:lnTo>
                          <a:pt x="93" y="272"/>
                        </a:lnTo>
                        <a:lnTo>
                          <a:pt x="93" y="273"/>
                        </a:lnTo>
                        <a:lnTo>
                          <a:pt x="93" y="273"/>
                        </a:lnTo>
                        <a:lnTo>
                          <a:pt x="93" y="272"/>
                        </a:lnTo>
                        <a:lnTo>
                          <a:pt x="93" y="273"/>
                        </a:lnTo>
                        <a:lnTo>
                          <a:pt x="93" y="272"/>
                        </a:lnTo>
                        <a:lnTo>
                          <a:pt x="93" y="273"/>
                        </a:lnTo>
                        <a:lnTo>
                          <a:pt x="93" y="273"/>
                        </a:lnTo>
                        <a:lnTo>
                          <a:pt x="93" y="273"/>
                        </a:lnTo>
                        <a:lnTo>
                          <a:pt x="93" y="272"/>
                        </a:lnTo>
                        <a:lnTo>
                          <a:pt x="93" y="272"/>
                        </a:lnTo>
                        <a:lnTo>
                          <a:pt x="93" y="272"/>
                        </a:lnTo>
                        <a:lnTo>
                          <a:pt x="93" y="273"/>
                        </a:lnTo>
                        <a:lnTo>
                          <a:pt x="93" y="272"/>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3"/>
                        </a:lnTo>
                        <a:lnTo>
                          <a:pt x="93" y="272"/>
                        </a:lnTo>
                        <a:lnTo>
                          <a:pt x="93" y="273"/>
                        </a:lnTo>
                        <a:lnTo>
                          <a:pt x="93" y="273"/>
                        </a:lnTo>
                        <a:lnTo>
                          <a:pt x="93" y="273"/>
                        </a:lnTo>
                        <a:lnTo>
                          <a:pt x="93" y="272"/>
                        </a:lnTo>
                        <a:lnTo>
                          <a:pt x="93" y="273"/>
                        </a:lnTo>
                        <a:lnTo>
                          <a:pt x="93" y="273"/>
                        </a:lnTo>
                        <a:lnTo>
                          <a:pt x="94" y="273"/>
                        </a:lnTo>
                        <a:lnTo>
                          <a:pt x="94" y="273"/>
                        </a:lnTo>
                        <a:lnTo>
                          <a:pt x="94" y="273"/>
                        </a:lnTo>
                        <a:lnTo>
                          <a:pt x="94" y="272"/>
                        </a:lnTo>
                        <a:lnTo>
                          <a:pt x="94" y="273"/>
                        </a:lnTo>
                        <a:lnTo>
                          <a:pt x="94" y="272"/>
                        </a:lnTo>
                        <a:lnTo>
                          <a:pt x="94" y="273"/>
                        </a:lnTo>
                        <a:lnTo>
                          <a:pt x="94" y="273"/>
                        </a:lnTo>
                        <a:lnTo>
                          <a:pt x="94" y="273"/>
                        </a:lnTo>
                        <a:lnTo>
                          <a:pt x="94" y="273"/>
                        </a:lnTo>
                        <a:lnTo>
                          <a:pt x="94" y="273"/>
                        </a:lnTo>
                        <a:lnTo>
                          <a:pt x="94" y="273"/>
                        </a:lnTo>
                        <a:lnTo>
                          <a:pt x="94" y="273"/>
                        </a:lnTo>
                        <a:lnTo>
                          <a:pt x="94" y="273"/>
                        </a:lnTo>
                        <a:lnTo>
                          <a:pt x="94" y="273"/>
                        </a:lnTo>
                        <a:lnTo>
                          <a:pt x="94" y="272"/>
                        </a:lnTo>
                        <a:lnTo>
                          <a:pt x="94" y="272"/>
                        </a:lnTo>
                        <a:lnTo>
                          <a:pt x="94" y="272"/>
                        </a:lnTo>
                        <a:lnTo>
                          <a:pt x="94" y="272"/>
                        </a:lnTo>
                        <a:lnTo>
                          <a:pt x="94" y="273"/>
                        </a:lnTo>
                        <a:lnTo>
                          <a:pt x="94" y="272"/>
                        </a:lnTo>
                        <a:lnTo>
                          <a:pt x="94" y="273"/>
                        </a:lnTo>
                        <a:lnTo>
                          <a:pt x="94" y="273"/>
                        </a:lnTo>
                        <a:lnTo>
                          <a:pt x="94" y="272"/>
                        </a:lnTo>
                        <a:lnTo>
                          <a:pt x="94" y="273"/>
                        </a:lnTo>
                        <a:lnTo>
                          <a:pt x="94" y="272"/>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4"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5"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4"/>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3"/>
                        </a:lnTo>
                        <a:lnTo>
                          <a:pt x="96" y="274"/>
                        </a:lnTo>
                        <a:lnTo>
                          <a:pt x="96" y="273"/>
                        </a:lnTo>
                        <a:lnTo>
                          <a:pt x="96" y="273"/>
                        </a:lnTo>
                        <a:lnTo>
                          <a:pt x="96" y="274"/>
                        </a:lnTo>
                        <a:lnTo>
                          <a:pt x="96" y="274"/>
                        </a:lnTo>
                        <a:lnTo>
                          <a:pt x="96" y="274"/>
                        </a:lnTo>
                        <a:lnTo>
                          <a:pt x="96" y="273"/>
                        </a:lnTo>
                        <a:lnTo>
                          <a:pt x="96" y="273"/>
                        </a:lnTo>
                        <a:lnTo>
                          <a:pt x="96" y="273"/>
                        </a:lnTo>
                        <a:lnTo>
                          <a:pt x="96" y="273"/>
                        </a:lnTo>
                        <a:lnTo>
                          <a:pt x="96" y="274"/>
                        </a:lnTo>
                        <a:lnTo>
                          <a:pt x="96" y="273"/>
                        </a:lnTo>
                        <a:lnTo>
                          <a:pt x="96" y="273"/>
                        </a:lnTo>
                        <a:lnTo>
                          <a:pt x="96" y="273"/>
                        </a:lnTo>
                        <a:lnTo>
                          <a:pt x="96" y="273"/>
                        </a:lnTo>
                        <a:lnTo>
                          <a:pt x="96" y="273"/>
                        </a:lnTo>
                        <a:lnTo>
                          <a:pt x="96" y="273"/>
                        </a:lnTo>
                        <a:lnTo>
                          <a:pt x="96" y="273"/>
                        </a:lnTo>
                        <a:lnTo>
                          <a:pt x="97" y="273"/>
                        </a:lnTo>
                        <a:lnTo>
                          <a:pt x="97" y="273"/>
                        </a:lnTo>
                        <a:lnTo>
                          <a:pt x="97" y="273"/>
                        </a:lnTo>
                        <a:lnTo>
                          <a:pt x="97" y="273"/>
                        </a:lnTo>
                        <a:lnTo>
                          <a:pt x="97" y="273"/>
                        </a:lnTo>
                        <a:lnTo>
                          <a:pt x="97" y="273"/>
                        </a:lnTo>
                        <a:lnTo>
                          <a:pt x="97" y="274"/>
                        </a:lnTo>
                        <a:lnTo>
                          <a:pt x="97" y="273"/>
                        </a:lnTo>
                        <a:lnTo>
                          <a:pt x="97" y="274"/>
                        </a:lnTo>
                        <a:lnTo>
                          <a:pt x="97" y="273"/>
                        </a:lnTo>
                        <a:lnTo>
                          <a:pt x="97" y="273"/>
                        </a:lnTo>
                        <a:lnTo>
                          <a:pt x="97" y="274"/>
                        </a:lnTo>
                        <a:lnTo>
                          <a:pt x="97" y="274"/>
                        </a:lnTo>
                        <a:lnTo>
                          <a:pt x="97" y="274"/>
                        </a:lnTo>
                        <a:lnTo>
                          <a:pt x="97" y="274"/>
                        </a:lnTo>
                        <a:lnTo>
                          <a:pt x="97" y="274"/>
                        </a:lnTo>
                        <a:lnTo>
                          <a:pt x="97" y="274"/>
                        </a:lnTo>
                        <a:lnTo>
                          <a:pt x="97" y="273"/>
                        </a:lnTo>
                        <a:lnTo>
                          <a:pt x="97" y="274"/>
                        </a:lnTo>
                        <a:lnTo>
                          <a:pt x="97" y="273"/>
                        </a:lnTo>
                        <a:lnTo>
                          <a:pt x="97" y="273"/>
                        </a:lnTo>
                        <a:lnTo>
                          <a:pt x="97" y="273"/>
                        </a:lnTo>
                        <a:lnTo>
                          <a:pt x="97" y="273"/>
                        </a:lnTo>
                        <a:lnTo>
                          <a:pt x="97" y="273"/>
                        </a:lnTo>
                        <a:lnTo>
                          <a:pt x="97" y="274"/>
                        </a:lnTo>
                        <a:lnTo>
                          <a:pt x="97" y="274"/>
                        </a:lnTo>
                        <a:lnTo>
                          <a:pt x="97" y="273"/>
                        </a:lnTo>
                        <a:lnTo>
                          <a:pt x="97" y="273"/>
                        </a:lnTo>
                        <a:lnTo>
                          <a:pt x="97" y="274"/>
                        </a:lnTo>
                        <a:lnTo>
                          <a:pt x="97" y="273"/>
                        </a:lnTo>
                        <a:lnTo>
                          <a:pt x="97" y="274"/>
                        </a:lnTo>
                        <a:lnTo>
                          <a:pt x="97" y="274"/>
                        </a:lnTo>
                        <a:lnTo>
                          <a:pt x="97" y="273"/>
                        </a:lnTo>
                        <a:lnTo>
                          <a:pt x="97" y="274"/>
                        </a:lnTo>
                        <a:lnTo>
                          <a:pt x="97" y="273"/>
                        </a:lnTo>
                        <a:lnTo>
                          <a:pt x="97" y="274"/>
                        </a:lnTo>
                        <a:lnTo>
                          <a:pt x="97" y="274"/>
                        </a:lnTo>
                        <a:lnTo>
                          <a:pt x="97" y="274"/>
                        </a:lnTo>
                        <a:lnTo>
                          <a:pt x="97" y="274"/>
                        </a:lnTo>
                        <a:lnTo>
                          <a:pt x="97" y="273"/>
                        </a:lnTo>
                        <a:lnTo>
                          <a:pt x="97" y="274"/>
                        </a:lnTo>
                        <a:lnTo>
                          <a:pt x="97" y="274"/>
                        </a:lnTo>
                        <a:lnTo>
                          <a:pt x="97" y="273"/>
                        </a:lnTo>
                        <a:lnTo>
                          <a:pt x="97" y="274"/>
                        </a:lnTo>
                        <a:lnTo>
                          <a:pt x="97" y="273"/>
                        </a:lnTo>
                        <a:lnTo>
                          <a:pt x="97" y="273"/>
                        </a:lnTo>
                        <a:lnTo>
                          <a:pt x="97" y="273"/>
                        </a:lnTo>
                        <a:lnTo>
                          <a:pt x="97" y="273"/>
                        </a:lnTo>
                        <a:lnTo>
                          <a:pt x="97" y="273"/>
                        </a:lnTo>
                        <a:lnTo>
                          <a:pt x="97" y="273"/>
                        </a:lnTo>
                        <a:lnTo>
                          <a:pt x="97" y="274"/>
                        </a:lnTo>
                        <a:lnTo>
                          <a:pt x="97" y="273"/>
                        </a:lnTo>
                        <a:lnTo>
                          <a:pt x="97" y="273"/>
                        </a:lnTo>
                        <a:lnTo>
                          <a:pt x="97" y="274"/>
                        </a:lnTo>
                        <a:lnTo>
                          <a:pt x="97" y="273"/>
                        </a:lnTo>
                        <a:lnTo>
                          <a:pt x="97" y="273"/>
                        </a:lnTo>
                        <a:lnTo>
                          <a:pt x="97" y="273"/>
                        </a:lnTo>
                        <a:lnTo>
                          <a:pt x="97" y="273"/>
                        </a:lnTo>
                        <a:lnTo>
                          <a:pt x="97" y="273"/>
                        </a:lnTo>
                        <a:lnTo>
                          <a:pt x="97" y="273"/>
                        </a:lnTo>
                        <a:lnTo>
                          <a:pt x="97" y="274"/>
                        </a:lnTo>
                        <a:lnTo>
                          <a:pt x="97" y="273"/>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4"/>
                        </a:lnTo>
                        <a:lnTo>
                          <a:pt x="97" y="273"/>
                        </a:lnTo>
                        <a:lnTo>
                          <a:pt x="97" y="274"/>
                        </a:lnTo>
                        <a:lnTo>
                          <a:pt x="97" y="274"/>
                        </a:lnTo>
                        <a:lnTo>
                          <a:pt x="97" y="274"/>
                        </a:lnTo>
                        <a:lnTo>
                          <a:pt x="97" y="274"/>
                        </a:lnTo>
                        <a:lnTo>
                          <a:pt x="97"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3"/>
                        </a:lnTo>
                        <a:lnTo>
                          <a:pt x="98" y="274"/>
                        </a:lnTo>
                        <a:lnTo>
                          <a:pt x="98" y="274"/>
                        </a:lnTo>
                        <a:lnTo>
                          <a:pt x="98" y="274"/>
                        </a:lnTo>
                        <a:lnTo>
                          <a:pt x="98" y="274"/>
                        </a:lnTo>
                        <a:lnTo>
                          <a:pt x="98" y="273"/>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8"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99"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0"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5"/>
                        </a:lnTo>
                        <a:lnTo>
                          <a:pt x="101" y="274"/>
                        </a:lnTo>
                        <a:lnTo>
                          <a:pt x="101" y="274"/>
                        </a:lnTo>
                        <a:lnTo>
                          <a:pt x="101" y="274"/>
                        </a:lnTo>
                        <a:lnTo>
                          <a:pt x="101" y="274"/>
                        </a:lnTo>
                        <a:lnTo>
                          <a:pt x="101" y="274"/>
                        </a:lnTo>
                        <a:lnTo>
                          <a:pt x="101" y="275"/>
                        </a:lnTo>
                        <a:lnTo>
                          <a:pt x="101" y="274"/>
                        </a:lnTo>
                        <a:lnTo>
                          <a:pt x="101" y="275"/>
                        </a:lnTo>
                        <a:lnTo>
                          <a:pt x="101" y="274"/>
                        </a:lnTo>
                        <a:lnTo>
                          <a:pt x="101" y="274"/>
                        </a:lnTo>
                        <a:lnTo>
                          <a:pt x="101" y="275"/>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5"/>
                        </a:lnTo>
                        <a:lnTo>
                          <a:pt x="101" y="274"/>
                        </a:lnTo>
                        <a:lnTo>
                          <a:pt x="101" y="275"/>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4"/>
                        </a:lnTo>
                        <a:lnTo>
                          <a:pt x="101" y="275"/>
                        </a:lnTo>
                        <a:lnTo>
                          <a:pt x="101" y="274"/>
                        </a:lnTo>
                        <a:lnTo>
                          <a:pt x="101" y="275"/>
                        </a:lnTo>
                        <a:lnTo>
                          <a:pt x="101" y="274"/>
                        </a:lnTo>
                        <a:lnTo>
                          <a:pt x="101" y="275"/>
                        </a:lnTo>
                        <a:lnTo>
                          <a:pt x="101" y="275"/>
                        </a:lnTo>
                        <a:lnTo>
                          <a:pt x="101" y="275"/>
                        </a:lnTo>
                        <a:lnTo>
                          <a:pt x="101" y="275"/>
                        </a:lnTo>
                        <a:lnTo>
                          <a:pt x="101" y="274"/>
                        </a:lnTo>
                        <a:lnTo>
                          <a:pt x="101" y="274"/>
                        </a:lnTo>
                        <a:lnTo>
                          <a:pt x="102" y="275"/>
                        </a:lnTo>
                        <a:lnTo>
                          <a:pt x="102" y="275"/>
                        </a:lnTo>
                        <a:lnTo>
                          <a:pt x="102" y="274"/>
                        </a:lnTo>
                        <a:lnTo>
                          <a:pt x="102" y="274"/>
                        </a:lnTo>
                        <a:lnTo>
                          <a:pt x="102" y="274"/>
                        </a:lnTo>
                        <a:lnTo>
                          <a:pt x="102" y="274"/>
                        </a:lnTo>
                        <a:lnTo>
                          <a:pt x="102" y="274"/>
                        </a:lnTo>
                        <a:lnTo>
                          <a:pt x="102" y="274"/>
                        </a:lnTo>
                        <a:lnTo>
                          <a:pt x="102" y="274"/>
                        </a:lnTo>
                        <a:lnTo>
                          <a:pt x="102" y="275"/>
                        </a:lnTo>
                        <a:lnTo>
                          <a:pt x="102" y="274"/>
                        </a:lnTo>
                        <a:lnTo>
                          <a:pt x="102" y="274"/>
                        </a:lnTo>
                        <a:lnTo>
                          <a:pt x="102" y="274"/>
                        </a:lnTo>
                        <a:lnTo>
                          <a:pt x="102" y="274"/>
                        </a:lnTo>
                        <a:lnTo>
                          <a:pt x="102" y="275"/>
                        </a:lnTo>
                        <a:lnTo>
                          <a:pt x="102" y="275"/>
                        </a:lnTo>
                        <a:lnTo>
                          <a:pt x="102" y="275"/>
                        </a:lnTo>
                        <a:lnTo>
                          <a:pt x="102" y="275"/>
                        </a:lnTo>
                        <a:lnTo>
                          <a:pt x="102" y="275"/>
                        </a:lnTo>
                        <a:lnTo>
                          <a:pt x="102" y="275"/>
                        </a:lnTo>
                        <a:lnTo>
                          <a:pt x="102" y="274"/>
                        </a:lnTo>
                        <a:lnTo>
                          <a:pt x="102" y="275"/>
                        </a:lnTo>
                        <a:lnTo>
                          <a:pt x="102" y="274"/>
                        </a:lnTo>
                        <a:lnTo>
                          <a:pt x="102" y="275"/>
                        </a:lnTo>
                        <a:lnTo>
                          <a:pt x="102" y="274"/>
                        </a:lnTo>
                        <a:lnTo>
                          <a:pt x="102" y="275"/>
                        </a:lnTo>
                        <a:lnTo>
                          <a:pt x="102" y="275"/>
                        </a:lnTo>
                        <a:lnTo>
                          <a:pt x="102" y="275"/>
                        </a:lnTo>
                        <a:lnTo>
                          <a:pt x="102" y="275"/>
                        </a:lnTo>
                        <a:lnTo>
                          <a:pt x="102" y="275"/>
                        </a:lnTo>
                        <a:lnTo>
                          <a:pt x="102" y="274"/>
                        </a:lnTo>
                        <a:lnTo>
                          <a:pt x="102" y="275"/>
                        </a:lnTo>
                        <a:lnTo>
                          <a:pt x="102" y="274"/>
                        </a:lnTo>
                        <a:lnTo>
                          <a:pt x="102" y="275"/>
                        </a:lnTo>
                        <a:lnTo>
                          <a:pt x="102" y="275"/>
                        </a:lnTo>
                        <a:lnTo>
                          <a:pt x="102" y="274"/>
                        </a:lnTo>
                        <a:lnTo>
                          <a:pt x="102" y="275"/>
                        </a:lnTo>
                        <a:lnTo>
                          <a:pt x="102" y="275"/>
                        </a:lnTo>
                        <a:lnTo>
                          <a:pt x="102" y="275"/>
                        </a:lnTo>
                        <a:lnTo>
                          <a:pt x="102" y="275"/>
                        </a:lnTo>
                        <a:lnTo>
                          <a:pt x="102" y="274"/>
                        </a:lnTo>
                        <a:lnTo>
                          <a:pt x="102" y="275"/>
                        </a:lnTo>
                        <a:lnTo>
                          <a:pt x="102" y="275"/>
                        </a:lnTo>
                        <a:lnTo>
                          <a:pt x="102" y="274"/>
                        </a:lnTo>
                        <a:lnTo>
                          <a:pt x="102" y="275"/>
                        </a:lnTo>
                        <a:lnTo>
                          <a:pt x="102" y="275"/>
                        </a:lnTo>
                        <a:lnTo>
                          <a:pt x="102" y="275"/>
                        </a:lnTo>
                        <a:lnTo>
                          <a:pt x="102" y="274"/>
                        </a:lnTo>
                        <a:lnTo>
                          <a:pt x="102" y="275"/>
                        </a:lnTo>
                        <a:lnTo>
                          <a:pt x="102" y="275"/>
                        </a:lnTo>
                        <a:lnTo>
                          <a:pt x="102" y="274"/>
                        </a:lnTo>
                        <a:lnTo>
                          <a:pt x="102" y="275"/>
                        </a:lnTo>
                        <a:lnTo>
                          <a:pt x="102" y="274"/>
                        </a:lnTo>
                        <a:lnTo>
                          <a:pt x="102" y="275"/>
                        </a:lnTo>
                        <a:lnTo>
                          <a:pt x="102" y="275"/>
                        </a:lnTo>
                        <a:lnTo>
                          <a:pt x="102" y="274"/>
                        </a:lnTo>
                        <a:lnTo>
                          <a:pt x="102" y="275"/>
                        </a:lnTo>
                        <a:lnTo>
                          <a:pt x="102" y="275"/>
                        </a:lnTo>
                        <a:lnTo>
                          <a:pt x="102" y="275"/>
                        </a:lnTo>
                        <a:lnTo>
                          <a:pt x="102" y="275"/>
                        </a:lnTo>
                        <a:lnTo>
                          <a:pt x="102" y="274"/>
                        </a:lnTo>
                        <a:lnTo>
                          <a:pt x="102" y="275"/>
                        </a:lnTo>
                        <a:lnTo>
                          <a:pt x="102" y="274"/>
                        </a:lnTo>
                        <a:lnTo>
                          <a:pt x="102" y="275"/>
                        </a:lnTo>
                        <a:lnTo>
                          <a:pt x="102" y="274"/>
                        </a:lnTo>
                        <a:lnTo>
                          <a:pt x="102" y="275"/>
                        </a:lnTo>
                        <a:lnTo>
                          <a:pt x="102" y="274"/>
                        </a:lnTo>
                        <a:lnTo>
                          <a:pt x="102" y="275"/>
                        </a:lnTo>
                        <a:lnTo>
                          <a:pt x="102" y="274"/>
                        </a:lnTo>
                        <a:lnTo>
                          <a:pt x="102" y="275"/>
                        </a:lnTo>
                        <a:lnTo>
                          <a:pt x="102" y="274"/>
                        </a:lnTo>
                        <a:lnTo>
                          <a:pt x="102" y="274"/>
                        </a:lnTo>
                        <a:lnTo>
                          <a:pt x="102" y="274"/>
                        </a:lnTo>
                        <a:lnTo>
                          <a:pt x="102" y="275"/>
                        </a:lnTo>
                        <a:lnTo>
                          <a:pt x="102" y="274"/>
                        </a:lnTo>
                        <a:lnTo>
                          <a:pt x="102" y="274"/>
                        </a:lnTo>
                        <a:lnTo>
                          <a:pt x="102" y="275"/>
                        </a:lnTo>
                        <a:lnTo>
                          <a:pt x="102" y="275"/>
                        </a:lnTo>
                        <a:lnTo>
                          <a:pt x="102" y="275"/>
                        </a:lnTo>
                        <a:lnTo>
                          <a:pt x="102" y="275"/>
                        </a:lnTo>
                        <a:lnTo>
                          <a:pt x="102" y="274"/>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2" y="275"/>
                        </a:lnTo>
                        <a:lnTo>
                          <a:pt x="103" y="275"/>
                        </a:lnTo>
                        <a:lnTo>
                          <a:pt x="103" y="274"/>
                        </a:lnTo>
                        <a:lnTo>
                          <a:pt x="103" y="275"/>
                        </a:lnTo>
                        <a:lnTo>
                          <a:pt x="103" y="274"/>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4"/>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4"/>
                        </a:lnTo>
                        <a:lnTo>
                          <a:pt x="103" y="275"/>
                        </a:lnTo>
                        <a:lnTo>
                          <a:pt x="103" y="274"/>
                        </a:lnTo>
                        <a:lnTo>
                          <a:pt x="103" y="274"/>
                        </a:lnTo>
                        <a:lnTo>
                          <a:pt x="103" y="275"/>
                        </a:lnTo>
                        <a:lnTo>
                          <a:pt x="103" y="275"/>
                        </a:lnTo>
                        <a:lnTo>
                          <a:pt x="103" y="274"/>
                        </a:lnTo>
                        <a:lnTo>
                          <a:pt x="103" y="274"/>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3"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4"/>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4"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5"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6" y="275"/>
                        </a:lnTo>
                        <a:lnTo>
                          <a:pt x="107" y="275"/>
                        </a:lnTo>
                        <a:lnTo>
                          <a:pt x="107" y="275"/>
                        </a:lnTo>
                        <a:lnTo>
                          <a:pt x="107" y="275"/>
                        </a:lnTo>
                        <a:lnTo>
                          <a:pt x="107" y="275"/>
                        </a:lnTo>
                        <a:lnTo>
                          <a:pt x="107" y="275"/>
                        </a:lnTo>
                        <a:lnTo>
                          <a:pt x="107" y="275"/>
                        </a:lnTo>
                        <a:lnTo>
                          <a:pt x="107" y="275"/>
                        </a:lnTo>
                        <a:lnTo>
                          <a:pt x="107" y="275"/>
                        </a:lnTo>
                        <a:lnTo>
                          <a:pt x="107" y="276"/>
                        </a:lnTo>
                        <a:lnTo>
                          <a:pt x="107" y="275"/>
                        </a:lnTo>
                        <a:lnTo>
                          <a:pt x="107" y="276"/>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5"/>
                        </a:lnTo>
                        <a:lnTo>
                          <a:pt x="107" y="276"/>
                        </a:lnTo>
                        <a:lnTo>
                          <a:pt x="107" y="275"/>
                        </a:lnTo>
                        <a:lnTo>
                          <a:pt x="107" y="275"/>
                        </a:lnTo>
                        <a:lnTo>
                          <a:pt x="107" y="275"/>
                        </a:lnTo>
                        <a:lnTo>
                          <a:pt x="107" y="275"/>
                        </a:lnTo>
                        <a:lnTo>
                          <a:pt x="107"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6"/>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6"/>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6"/>
                        </a:lnTo>
                        <a:lnTo>
                          <a:pt x="108" y="276"/>
                        </a:lnTo>
                        <a:lnTo>
                          <a:pt x="108" y="276"/>
                        </a:lnTo>
                        <a:lnTo>
                          <a:pt x="108" y="275"/>
                        </a:lnTo>
                        <a:lnTo>
                          <a:pt x="108" y="276"/>
                        </a:lnTo>
                        <a:lnTo>
                          <a:pt x="108" y="275"/>
                        </a:lnTo>
                        <a:lnTo>
                          <a:pt x="108" y="275"/>
                        </a:lnTo>
                        <a:lnTo>
                          <a:pt x="108" y="275"/>
                        </a:lnTo>
                        <a:lnTo>
                          <a:pt x="108" y="276"/>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8" y="275"/>
                        </a:lnTo>
                        <a:lnTo>
                          <a:pt x="109" y="275"/>
                        </a:lnTo>
                        <a:lnTo>
                          <a:pt x="109" y="275"/>
                        </a:lnTo>
                        <a:lnTo>
                          <a:pt x="109" y="275"/>
                        </a:lnTo>
                        <a:lnTo>
                          <a:pt x="109" y="275"/>
                        </a:lnTo>
                        <a:lnTo>
                          <a:pt x="109" y="276"/>
                        </a:lnTo>
                        <a:lnTo>
                          <a:pt x="109" y="275"/>
                        </a:lnTo>
                        <a:lnTo>
                          <a:pt x="109" y="275"/>
                        </a:lnTo>
                        <a:lnTo>
                          <a:pt x="109" y="275"/>
                        </a:lnTo>
                        <a:lnTo>
                          <a:pt x="109" y="275"/>
                        </a:lnTo>
                        <a:lnTo>
                          <a:pt x="109" y="275"/>
                        </a:lnTo>
                        <a:lnTo>
                          <a:pt x="109" y="275"/>
                        </a:lnTo>
                        <a:lnTo>
                          <a:pt x="109" y="275"/>
                        </a:lnTo>
                        <a:lnTo>
                          <a:pt x="109" y="276"/>
                        </a:lnTo>
                        <a:lnTo>
                          <a:pt x="109" y="275"/>
                        </a:lnTo>
                        <a:lnTo>
                          <a:pt x="109" y="275"/>
                        </a:lnTo>
                        <a:lnTo>
                          <a:pt x="109" y="275"/>
                        </a:lnTo>
                        <a:lnTo>
                          <a:pt x="109" y="275"/>
                        </a:lnTo>
                        <a:lnTo>
                          <a:pt x="109" y="276"/>
                        </a:lnTo>
                        <a:lnTo>
                          <a:pt x="109" y="275"/>
                        </a:lnTo>
                        <a:lnTo>
                          <a:pt x="109" y="275"/>
                        </a:lnTo>
                        <a:lnTo>
                          <a:pt x="109" y="275"/>
                        </a:lnTo>
                        <a:lnTo>
                          <a:pt x="109" y="275"/>
                        </a:lnTo>
                        <a:lnTo>
                          <a:pt x="109" y="275"/>
                        </a:lnTo>
                        <a:lnTo>
                          <a:pt x="109" y="275"/>
                        </a:lnTo>
                        <a:lnTo>
                          <a:pt x="109" y="276"/>
                        </a:lnTo>
                        <a:lnTo>
                          <a:pt x="109" y="276"/>
                        </a:lnTo>
                        <a:lnTo>
                          <a:pt x="109" y="275"/>
                        </a:lnTo>
                        <a:lnTo>
                          <a:pt x="109" y="275"/>
                        </a:lnTo>
                        <a:lnTo>
                          <a:pt x="109" y="275"/>
                        </a:lnTo>
                        <a:lnTo>
                          <a:pt x="109" y="276"/>
                        </a:lnTo>
                        <a:lnTo>
                          <a:pt x="109" y="275"/>
                        </a:lnTo>
                        <a:lnTo>
                          <a:pt x="109" y="275"/>
                        </a:lnTo>
                        <a:lnTo>
                          <a:pt x="109" y="275"/>
                        </a:lnTo>
                        <a:lnTo>
                          <a:pt x="109" y="276"/>
                        </a:lnTo>
                        <a:lnTo>
                          <a:pt x="109" y="276"/>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5"/>
                        </a:lnTo>
                        <a:lnTo>
                          <a:pt x="109" y="276"/>
                        </a:lnTo>
                        <a:lnTo>
                          <a:pt x="109" y="275"/>
                        </a:lnTo>
                        <a:lnTo>
                          <a:pt x="109" y="276"/>
                        </a:lnTo>
                        <a:lnTo>
                          <a:pt x="109" y="275"/>
                        </a:lnTo>
                        <a:lnTo>
                          <a:pt x="109" y="275"/>
                        </a:lnTo>
                        <a:lnTo>
                          <a:pt x="109" y="276"/>
                        </a:lnTo>
                        <a:lnTo>
                          <a:pt x="109" y="275"/>
                        </a:lnTo>
                        <a:lnTo>
                          <a:pt x="109" y="276"/>
                        </a:lnTo>
                        <a:lnTo>
                          <a:pt x="109" y="275"/>
                        </a:lnTo>
                        <a:lnTo>
                          <a:pt x="109" y="276"/>
                        </a:lnTo>
                        <a:lnTo>
                          <a:pt x="109" y="275"/>
                        </a:lnTo>
                        <a:lnTo>
                          <a:pt x="109" y="275"/>
                        </a:lnTo>
                        <a:lnTo>
                          <a:pt x="109" y="275"/>
                        </a:lnTo>
                        <a:lnTo>
                          <a:pt x="109" y="275"/>
                        </a:lnTo>
                        <a:lnTo>
                          <a:pt x="109" y="276"/>
                        </a:lnTo>
                        <a:lnTo>
                          <a:pt x="109" y="275"/>
                        </a:lnTo>
                        <a:lnTo>
                          <a:pt x="109" y="276"/>
                        </a:lnTo>
                        <a:lnTo>
                          <a:pt x="109" y="275"/>
                        </a:lnTo>
                        <a:lnTo>
                          <a:pt x="109" y="275"/>
                        </a:lnTo>
                        <a:lnTo>
                          <a:pt x="109" y="275"/>
                        </a:lnTo>
                        <a:lnTo>
                          <a:pt x="109" y="275"/>
                        </a:lnTo>
                        <a:lnTo>
                          <a:pt x="109" y="276"/>
                        </a:lnTo>
                        <a:lnTo>
                          <a:pt x="109" y="275"/>
                        </a:lnTo>
                        <a:lnTo>
                          <a:pt x="109" y="275"/>
                        </a:lnTo>
                        <a:lnTo>
                          <a:pt x="109" y="275"/>
                        </a:lnTo>
                        <a:lnTo>
                          <a:pt x="109" y="275"/>
                        </a:lnTo>
                        <a:lnTo>
                          <a:pt x="109" y="275"/>
                        </a:lnTo>
                        <a:lnTo>
                          <a:pt x="109" y="275"/>
                        </a:lnTo>
                        <a:lnTo>
                          <a:pt x="109" y="275"/>
                        </a:lnTo>
                        <a:lnTo>
                          <a:pt x="109" y="276"/>
                        </a:lnTo>
                        <a:lnTo>
                          <a:pt x="109" y="275"/>
                        </a:lnTo>
                        <a:lnTo>
                          <a:pt x="109" y="275"/>
                        </a:lnTo>
                        <a:lnTo>
                          <a:pt x="109" y="276"/>
                        </a:lnTo>
                        <a:lnTo>
                          <a:pt x="109" y="275"/>
                        </a:lnTo>
                        <a:lnTo>
                          <a:pt x="110" y="275"/>
                        </a:lnTo>
                        <a:lnTo>
                          <a:pt x="110" y="275"/>
                        </a:lnTo>
                        <a:lnTo>
                          <a:pt x="110" y="275"/>
                        </a:lnTo>
                        <a:lnTo>
                          <a:pt x="110" y="275"/>
                        </a:lnTo>
                        <a:lnTo>
                          <a:pt x="110" y="276"/>
                        </a:lnTo>
                        <a:lnTo>
                          <a:pt x="110" y="275"/>
                        </a:lnTo>
                        <a:lnTo>
                          <a:pt x="110" y="275"/>
                        </a:lnTo>
                        <a:lnTo>
                          <a:pt x="110" y="276"/>
                        </a:lnTo>
                        <a:lnTo>
                          <a:pt x="110" y="276"/>
                        </a:lnTo>
                        <a:lnTo>
                          <a:pt x="110" y="275"/>
                        </a:lnTo>
                        <a:lnTo>
                          <a:pt x="110" y="276"/>
                        </a:lnTo>
                        <a:lnTo>
                          <a:pt x="110" y="275"/>
                        </a:lnTo>
                        <a:lnTo>
                          <a:pt x="110" y="275"/>
                        </a:lnTo>
                        <a:lnTo>
                          <a:pt x="110" y="276"/>
                        </a:lnTo>
                        <a:lnTo>
                          <a:pt x="110" y="276"/>
                        </a:lnTo>
                        <a:lnTo>
                          <a:pt x="110" y="275"/>
                        </a:lnTo>
                        <a:lnTo>
                          <a:pt x="110" y="275"/>
                        </a:lnTo>
                        <a:lnTo>
                          <a:pt x="110" y="276"/>
                        </a:lnTo>
                        <a:lnTo>
                          <a:pt x="110" y="275"/>
                        </a:lnTo>
                        <a:lnTo>
                          <a:pt x="110" y="275"/>
                        </a:lnTo>
                        <a:lnTo>
                          <a:pt x="110" y="275"/>
                        </a:lnTo>
                        <a:lnTo>
                          <a:pt x="110" y="275"/>
                        </a:lnTo>
                        <a:lnTo>
                          <a:pt x="110" y="275"/>
                        </a:lnTo>
                        <a:lnTo>
                          <a:pt x="110" y="275"/>
                        </a:lnTo>
                        <a:lnTo>
                          <a:pt x="110" y="276"/>
                        </a:lnTo>
                        <a:lnTo>
                          <a:pt x="110" y="275"/>
                        </a:lnTo>
                        <a:lnTo>
                          <a:pt x="110" y="275"/>
                        </a:lnTo>
                        <a:lnTo>
                          <a:pt x="110" y="276"/>
                        </a:lnTo>
                        <a:lnTo>
                          <a:pt x="110" y="275"/>
                        </a:lnTo>
                        <a:lnTo>
                          <a:pt x="110" y="276"/>
                        </a:lnTo>
                        <a:lnTo>
                          <a:pt x="110" y="276"/>
                        </a:lnTo>
                        <a:lnTo>
                          <a:pt x="110" y="276"/>
                        </a:lnTo>
                        <a:lnTo>
                          <a:pt x="110" y="275"/>
                        </a:lnTo>
                        <a:lnTo>
                          <a:pt x="110" y="275"/>
                        </a:lnTo>
                        <a:lnTo>
                          <a:pt x="110" y="275"/>
                        </a:lnTo>
                        <a:lnTo>
                          <a:pt x="110" y="275"/>
                        </a:lnTo>
                        <a:lnTo>
                          <a:pt x="110" y="275"/>
                        </a:lnTo>
                        <a:lnTo>
                          <a:pt x="110" y="275"/>
                        </a:lnTo>
                        <a:lnTo>
                          <a:pt x="110" y="275"/>
                        </a:lnTo>
                        <a:lnTo>
                          <a:pt x="110" y="275"/>
                        </a:lnTo>
                        <a:lnTo>
                          <a:pt x="110" y="275"/>
                        </a:lnTo>
                        <a:lnTo>
                          <a:pt x="110" y="275"/>
                        </a:lnTo>
                        <a:lnTo>
                          <a:pt x="110" y="275"/>
                        </a:lnTo>
                        <a:lnTo>
                          <a:pt x="110" y="275"/>
                        </a:lnTo>
                        <a:lnTo>
                          <a:pt x="110" y="275"/>
                        </a:lnTo>
                        <a:lnTo>
                          <a:pt x="110" y="275"/>
                        </a:lnTo>
                        <a:lnTo>
                          <a:pt x="110" y="275"/>
                        </a:lnTo>
                        <a:lnTo>
                          <a:pt x="110" y="275"/>
                        </a:lnTo>
                        <a:lnTo>
                          <a:pt x="110" y="276"/>
                        </a:lnTo>
                        <a:lnTo>
                          <a:pt x="110" y="275"/>
                        </a:lnTo>
                        <a:lnTo>
                          <a:pt x="110" y="275"/>
                        </a:lnTo>
                        <a:lnTo>
                          <a:pt x="110" y="275"/>
                        </a:lnTo>
                        <a:lnTo>
                          <a:pt x="110" y="276"/>
                        </a:lnTo>
                        <a:lnTo>
                          <a:pt x="110" y="275"/>
                        </a:lnTo>
                        <a:lnTo>
                          <a:pt x="110" y="276"/>
                        </a:lnTo>
                        <a:lnTo>
                          <a:pt x="110" y="275"/>
                        </a:lnTo>
                        <a:lnTo>
                          <a:pt x="110" y="276"/>
                        </a:lnTo>
                        <a:lnTo>
                          <a:pt x="110" y="276"/>
                        </a:lnTo>
                        <a:lnTo>
                          <a:pt x="110" y="276"/>
                        </a:lnTo>
                        <a:lnTo>
                          <a:pt x="110" y="276"/>
                        </a:lnTo>
                        <a:lnTo>
                          <a:pt x="110" y="276"/>
                        </a:lnTo>
                        <a:lnTo>
                          <a:pt x="110" y="276"/>
                        </a:lnTo>
                        <a:lnTo>
                          <a:pt x="110" y="276"/>
                        </a:lnTo>
                        <a:lnTo>
                          <a:pt x="110" y="276"/>
                        </a:lnTo>
                        <a:lnTo>
                          <a:pt x="110" y="275"/>
                        </a:lnTo>
                        <a:lnTo>
                          <a:pt x="110" y="276"/>
                        </a:lnTo>
                        <a:lnTo>
                          <a:pt x="110" y="275"/>
                        </a:lnTo>
                        <a:lnTo>
                          <a:pt x="110" y="276"/>
                        </a:lnTo>
                        <a:lnTo>
                          <a:pt x="110" y="276"/>
                        </a:lnTo>
                        <a:lnTo>
                          <a:pt x="110" y="276"/>
                        </a:lnTo>
                        <a:lnTo>
                          <a:pt x="110" y="275"/>
                        </a:lnTo>
                        <a:lnTo>
                          <a:pt x="110" y="275"/>
                        </a:lnTo>
                        <a:lnTo>
                          <a:pt x="110" y="276"/>
                        </a:lnTo>
                        <a:lnTo>
                          <a:pt x="110" y="276"/>
                        </a:lnTo>
                        <a:lnTo>
                          <a:pt x="110" y="275"/>
                        </a:lnTo>
                        <a:lnTo>
                          <a:pt x="110" y="276"/>
                        </a:lnTo>
                        <a:lnTo>
                          <a:pt x="110" y="275"/>
                        </a:lnTo>
                        <a:lnTo>
                          <a:pt x="110" y="276"/>
                        </a:lnTo>
                        <a:lnTo>
                          <a:pt x="110" y="276"/>
                        </a:lnTo>
                        <a:lnTo>
                          <a:pt x="110" y="276"/>
                        </a:lnTo>
                        <a:lnTo>
                          <a:pt x="110" y="275"/>
                        </a:lnTo>
                        <a:lnTo>
                          <a:pt x="110" y="275"/>
                        </a:lnTo>
                        <a:lnTo>
                          <a:pt x="110" y="276"/>
                        </a:lnTo>
                        <a:lnTo>
                          <a:pt x="110" y="276"/>
                        </a:lnTo>
                        <a:lnTo>
                          <a:pt x="110" y="275"/>
                        </a:lnTo>
                        <a:lnTo>
                          <a:pt x="110" y="276"/>
                        </a:lnTo>
                        <a:lnTo>
                          <a:pt x="110" y="275"/>
                        </a:lnTo>
                        <a:lnTo>
                          <a:pt x="110" y="276"/>
                        </a:lnTo>
                        <a:lnTo>
                          <a:pt x="110" y="276"/>
                        </a:lnTo>
                        <a:lnTo>
                          <a:pt x="110" y="276"/>
                        </a:lnTo>
                        <a:lnTo>
                          <a:pt x="110" y="276"/>
                        </a:lnTo>
                        <a:lnTo>
                          <a:pt x="110" y="275"/>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6"/>
                        </a:lnTo>
                        <a:lnTo>
                          <a:pt x="110" y="275"/>
                        </a:lnTo>
                        <a:lnTo>
                          <a:pt x="110" y="276"/>
                        </a:lnTo>
                        <a:lnTo>
                          <a:pt x="110" y="276"/>
                        </a:lnTo>
                        <a:lnTo>
                          <a:pt x="110" y="276"/>
                        </a:lnTo>
                        <a:lnTo>
                          <a:pt x="110" y="276"/>
                        </a:lnTo>
                        <a:lnTo>
                          <a:pt x="111" y="276"/>
                        </a:lnTo>
                        <a:lnTo>
                          <a:pt x="111" y="276"/>
                        </a:lnTo>
                        <a:lnTo>
                          <a:pt x="111" y="276"/>
                        </a:lnTo>
                        <a:lnTo>
                          <a:pt x="111" y="275"/>
                        </a:lnTo>
                        <a:lnTo>
                          <a:pt x="111" y="276"/>
                        </a:lnTo>
                        <a:lnTo>
                          <a:pt x="111" y="275"/>
                        </a:lnTo>
                        <a:lnTo>
                          <a:pt x="111" y="276"/>
                        </a:lnTo>
                        <a:lnTo>
                          <a:pt x="111" y="275"/>
                        </a:lnTo>
                        <a:lnTo>
                          <a:pt x="111" y="276"/>
                        </a:lnTo>
                        <a:lnTo>
                          <a:pt x="111" y="276"/>
                        </a:lnTo>
                        <a:lnTo>
                          <a:pt x="111" y="275"/>
                        </a:lnTo>
                        <a:lnTo>
                          <a:pt x="111" y="276"/>
                        </a:lnTo>
                        <a:lnTo>
                          <a:pt x="111" y="275"/>
                        </a:lnTo>
                        <a:lnTo>
                          <a:pt x="111" y="275"/>
                        </a:lnTo>
                        <a:lnTo>
                          <a:pt x="111" y="276"/>
                        </a:lnTo>
                        <a:lnTo>
                          <a:pt x="111" y="276"/>
                        </a:lnTo>
                        <a:lnTo>
                          <a:pt x="111" y="275"/>
                        </a:lnTo>
                        <a:lnTo>
                          <a:pt x="111" y="275"/>
                        </a:lnTo>
                        <a:lnTo>
                          <a:pt x="111" y="275"/>
                        </a:lnTo>
                        <a:lnTo>
                          <a:pt x="111" y="275"/>
                        </a:lnTo>
                        <a:lnTo>
                          <a:pt x="111" y="275"/>
                        </a:lnTo>
                        <a:lnTo>
                          <a:pt x="111" y="276"/>
                        </a:lnTo>
                        <a:lnTo>
                          <a:pt x="111" y="275"/>
                        </a:lnTo>
                        <a:lnTo>
                          <a:pt x="111" y="276"/>
                        </a:lnTo>
                        <a:lnTo>
                          <a:pt x="111" y="276"/>
                        </a:lnTo>
                        <a:lnTo>
                          <a:pt x="111" y="275"/>
                        </a:lnTo>
                        <a:lnTo>
                          <a:pt x="111" y="276"/>
                        </a:lnTo>
                        <a:lnTo>
                          <a:pt x="111" y="275"/>
                        </a:lnTo>
                        <a:lnTo>
                          <a:pt x="111" y="276"/>
                        </a:lnTo>
                        <a:lnTo>
                          <a:pt x="111" y="275"/>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5"/>
                        </a:lnTo>
                        <a:lnTo>
                          <a:pt x="111" y="276"/>
                        </a:lnTo>
                        <a:lnTo>
                          <a:pt x="111" y="276"/>
                        </a:lnTo>
                        <a:lnTo>
                          <a:pt x="111" y="276"/>
                        </a:lnTo>
                        <a:lnTo>
                          <a:pt x="111" y="276"/>
                        </a:lnTo>
                        <a:lnTo>
                          <a:pt x="111" y="276"/>
                        </a:lnTo>
                        <a:lnTo>
                          <a:pt x="111" y="276"/>
                        </a:lnTo>
                        <a:lnTo>
                          <a:pt x="111" y="275"/>
                        </a:lnTo>
                        <a:lnTo>
                          <a:pt x="111" y="276"/>
                        </a:lnTo>
                        <a:lnTo>
                          <a:pt x="111" y="275"/>
                        </a:lnTo>
                        <a:lnTo>
                          <a:pt x="111" y="276"/>
                        </a:lnTo>
                        <a:lnTo>
                          <a:pt x="111" y="276"/>
                        </a:lnTo>
                        <a:lnTo>
                          <a:pt x="111" y="276"/>
                        </a:lnTo>
                        <a:lnTo>
                          <a:pt x="111" y="276"/>
                        </a:lnTo>
                        <a:lnTo>
                          <a:pt x="111" y="276"/>
                        </a:lnTo>
                        <a:lnTo>
                          <a:pt x="111" y="276"/>
                        </a:lnTo>
                        <a:lnTo>
                          <a:pt x="111" y="276"/>
                        </a:lnTo>
                        <a:lnTo>
                          <a:pt x="111" y="276"/>
                        </a:lnTo>
                        <a:lnTo>
                          <a:pt x="111" y="276"/>
                        </a:lnTo>
                        <a:lnTo>
                          <a:pt x="111" y="275"/>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6"/>
                        </a:lnTo>
                        <a:lnTo>
                          <a:pt x="111" y="275"/>
                        </a:lnTo>
                        <a:lnTo>
                          <a:pt x="111" y="276"/>
                        </a:lnTo>
                        <a:lnTo>
                          <a:pt x="111" y="275"/>
                        </a:lnTo>
                        <a:lnTo>
                          <a:pt x="111" y="276"/>
                        </a:lnTo>
                        <a:lnTo>
                          <a:pt x="111" y="275"/>
                        </a:lnTo>
                        <a:lnTo>
                          <a:pt x="112" y="275"/>
                        </a:lnTo>
                        <a:lnTo>
                          <a:pt x="112" y="276"/>
                        </a:lnTo>
                        <a:lnTo>
                          <a:pt x="112" y="275"/>
                        </a:lnTo>
                        <a:lnTo>
                          <a:pt x="112" y="276"/>
                        </a:lnTo>
                        <a:lnTo>
                          <a:pt x="112" y="276"/>
                        </a:lnTo>
                        <a:lnTo>
                          <a:pt x="112" y="276"/>
                        </a:lnTo>
                        <a:lnTo>
                          <a:pt x="112" y="276"/>
                        </a:lnTo>
                        <a:lnTo>
                          <a:pt x="112" y="276"/>
                        </a:lnTo>
                        <a:lnTo>
                          <a:pt x="112" y="276"/>
                        </a:lnTo>
                        <a:lnTo>
                          <a:pt x="112" y="275"/>
                        </a:lnTo>
                        <a:lnTo>
                          <a:pt x="112" y="276"/>
                        </a:lnTo>
                        <a:lnTo>
                          <a:pt x="112" y="276"/>
                        </a:lnTo>
                        <a:lnTo>
                          <a:pt x="112" y="276"/>
                        </a:lnTo>
                        <a:lnTo>
                          <a:pt x="112" y="276"/>
                        </a:lnTo>
                        <a:lnTo>
                          <a:pt x="112" y="275"/>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5"/>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6"/>
                        </a:lnTo>
                        <a:lnTo>
                          <a:pt x="112" y="275"/>
                        </a:lnTo>
                        <a:lnTo>
                          <a:pt x="112" y="276"/>
                        </a:lnTo>
                        <a:lnTo>
                          <a:pt x="112" y="276"/>
                        </a:lnTo>
                        <a:lnTo>
                          <a:pt x="112" y="276"/>
                        </a:lnTo>
                        <a:lnTo>
                          <a:pt x="112" y="276"/>
                        </a:lnTo>
                        <a:lnTo>
                          <a:pt x="112" y="275"/>
                        </a:lnTo>
                        <a:lnTo>
                          <a:pt x="112" y="276"/>
                        </a:lnTo>
                        <a:lnTo>
                          <a:pt x="112" y="275"/>
                        </a:lnTo>
                        <a:lnTo>
                          <a:pt x="112" y="276"/>
                        </a:lnTo>
                        <a:lnTo>
                          <a:pt x="112" y="276"/>
                        </a:lnTo>
                        <a:lnTo>
                          <a:pt x="112" y="276"/>
                        </a:lnTo>
                        <a:lnTo>
                          <a:pt x="112" y="276"/>
                        </a:lnTo>
                        <a:lnTo>
                          <a:pt x="112" y="276"/>
                        </a:lnTo>
                        <a:lnTo>
                          <a:pt x="112" y="276"/>
                        </a:lnTo>
                        <a:lnTo>
                          <a:pt x="112" y="276"/>
                        </a:lnTo>
                        <a:lnTo>
                          <a:pt x="112"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3"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4"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5"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6"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7"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8"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19"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0"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1"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2" y="276"/>
                        </a:lnTo>
                        <a:lnTo>
                          <a:pt x="123" y="276"/>
                        </a:lnTo>
                        <a:lnTo>
                          <a:pt x="123" y="276"/>
                        </a:lnTo>
                        <a:lnTo>
                          <a:pt x="123" y="276"/>
                        </a:lnTo>
                        <a:lnTo>
                          <a:pt x="123" y="276"/>
                        </a:lnTo>
                        <a:lnTo>
                          <a:pt x="123" y="276"/>
                        </a:lnTo>
                        <a:lnTo>
                          <a:pt x="123" y="276"/>
                        </a:lnTo>
                        <a:lnTo>
                          <a:pt x="123" y="276"/>
                        </a:lnTo>
                        <a:lnTo>
                          <a:pt x="123" y="276"/>
                        </a:lnTo>
                        <a:lnTo>
                          <a:pt x="123" y="276"/>
                        </a:lnTo>
                        <a:lnTo>
                          <a:pt x="123" y="276"/>
                        </a:lnTo>
                        <a:lnTo>
                          <a:pt x="123" y="272"/>
                        </a:lnTo>
                        <a:lnTo>
                          <a:pt x="123" y="269"/>
                        </a:lnTo>
                        <a:lnTo>
                          <a:pt x="123" y="264"/>
                        </a:lnTo>
                        <a:lnTo>
                          <a:pt x="123" y="264"/>
                        </a:lnTo>
                        <a:lnTo>
                          <a:pt x="123" y="262"/>
                        </a:lnTo>
                        <a:lnTo>
                          <a:pt x="123" y="261"/>
                        </a:lnTo>
                        <a:lnTo>
                          <a:pt x="123" y="260"/>
                        </a:lnTo>
                        <a:lnTo>
                          <a:pt x="123" y="259"/>
                        </a:lnTo>
                        <a:lnTo>
                          <a:pt x="123" y="258"/>
                        </a:lnTo>
                        <a:lnTo>
                          <a:pt x="123" y="257"/>
                        </a:lnTo>
                        <a:lnTo>
                          <a:pt x="123" y="256"/>
                        </a:lnTo>
                        <a:lnTo>
                          <a:pt x="123" y="255"/>
                        </a:lnTo>
                        <a:lnTo>
                          <a:pt x="123" y="254"/>
                        </a:lnTo>
                        <a:lnTo>
                          <a:pt x="123" y="253"/>
                        </a:lnTo>
                        <a:lnTo>
                          <a:pt x="123" y="252"/>
                        </a:lnTo>
                        <a:lnTo>
                          <a:pt x="123" y="251"/>
                        </a:lnTo>
                        <a:lnTo>
                          <a:pt x="123" y="250"/>
                        </a:lnTo>
                        <a:lnTo>
                          <a:pt x="123" y="249"/>
                        </a:lnTo>
                        <a:lnTo>
                          <a:pt x="123" y="248"/>
                        </a:lnTo>
                        <a:lnTo>
                          <a:pt x="123" y="247"/>
                        </a:lnTo>
                        <a:lnTo>
                          <a:pt x="123" y="246"/>
                        </a:lnTo>
                        <a:lnTo>
                          <a:pt x="123" y="245"/>
                        </a:lnTo>
                        <a:lnTo>
                          <a:pt x="123" y="244"/>
                        </a:lnTo>
                        <a:lnTo>
                          <a:pt x="123" y="243"/>
                        </a:lnTo>
                        <a:lnTo>
                          <a:pt x="123" y="242"/>
                        </a:lnTo>
                        <a:lnTo>
                          <a:pt x="123" y="241"/>
                        </a:lnTo>
                        <a:lnTo>
                          <a:pt x="123" y="240"/>
                        </a:lnTo>
                        <a:lnTo>
                          <a:pt x="123" y="239"/>
                        </a:lnTo>
                        <a:lnTo>
                          <a:pt x="123" y="238"/>
                        </a:lnTo>
                        <a:lnTo>
                          <a:pt x="123" y="237"/>
                        </a:lnTo>
                        <a:lnTo>
                          <a:pt x="123" y="237"/>
                        </a:lnTo>
                        <a:lnTo>
                          <a:pt x="123" y="235"/>
                        </a:lnTo>
                        <a:lnTo>
                          <a:pt x="123" y="234"/>
                        </a:lnTo>
                        <a:lnTo>
                          <a:pt x="123" y="233"/>
                        </a:lnTo>
                        <a:lnTo>
                          <a:pt x="123" y="232"/>
                        </a:lnTo>
                        <a:lnTo>
                          <a:pt x="123" y="231"/>
                        </a:lnTo>
                        <a:lnTo>
                          <a:pt x="123" y="230"/>
                        </a:lnTo>
                        <a:lnTo>
                          <a:pt x="123" y="229"/>
                        </a:lnTo>
                        <a:lnTo>
                          <a:pt x="123" y="228"/>
                        </a:lnTo>
                        <a:lnTo>
                          <a:pt x="123" y="227"/>
                        </a:lnTo>
                        <a:lnTo>
                          <a:pt x="123" y="230"/>
                        </a:lnTo>
                        <a:lnTo>
                          <a:pt x="123" y="232"/>
                        </a:lnTo>
                        <a:lnTo>
                          <a:pt x="123" y="236"/>
                        </a:lnTo>
                        <a:lnTo>
                          <a:pt x="123" y="236"/>
                        </a:lnTo>
                        <a:lnTo>
                          <a:pt x="123" y="235"/>
                        </a:lnTo>
                        <a:lnTo>
                          <a:pt x="123" y="236"/>
                        </a:lnTo>
                        <a:lnTo>
                          <a:pt x="123" y="235"/>
                        </a:lnTo>
                        <a:lnTo>
                          <a:pt x="123" y="236"/>
                        </a:lnTo>
                        <a:lnTo>
                          <a:pt x="123" y="236"/>
                        </a:lnTo>
                        <a:lnTo>
                          <a:pt x="123" y="236"/>
                        </a:lnTo>
                        <a:lnTo>
                          <a:pt x="123" y="235"/>
                        </a:lnTo>
                        <a:lnTo>
                          <a:pt x="123" y="235"/>
                        </a:lnTo>
                        <a:lnTo>
                          <a:pt x="123" y="236"/>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5"/>
                        </a:lnTo>
                        <a:lnTo>
                          <a:pt x="123" y="234"/>
                        </a:lnTo>
                        <a:lnTo>
                          <a:pt x="123" y="235"/>
                        </a:lnTo>
                        <a:lnTo>
                          <a:pt x="123" y="235"/>
                        </a:lnTo>
                        <a:lnTo>
                          <a:pt x="123" y="235"/>
                        </a:lnTo>
                        <a:lnTo>
                          <a:pt x="123" y="234"/>
                        </a:lnTo>
                        <a:lnTo>
                          <a:pt x="123" y="235"/>
                        </a:lnTo>
                        <a:lnTo>
                          <a:pt x="123" y="234"/>
                        </a:lnTo>
                        <a:lnTo>
                          <a:pt x="123" y="234"/>
                        </a:lnTo>
                        <a:lnTo>
                          <a:pt x="123" y="234"/>
                        </a:lnTo>
                        <a:lnTo>
                          <a:pt x="123" y="234"/>
                        </a:lnTo>
                        <a:lnTo>
                          <a:pt x="123" y="234"/>
                        </a:lnTo>
                        <a:lnTo>
                          <a:pt x="123" y="234"/>
                        </a:lnTo>
                        <a:lnTo>
                          <a:pt x="123" y="234"/>
                        </a:lnTo>
                        <a:lnTo>
                          <a:pt x="123" y="234"/>
                        </a:lnTo>
                        <a:lnTo>
                          <a:pt x="123" y="234"/>
                        </a:lnTo>
                        <a:lnTo>
                          <a:pt x="123" y="234"/>
                        </a:lnTo>
                        <a:lnTo>
                          <a:pt x="123" y="233"/>
                        </a:lnTo>
                        <a:lnTo>
                          <a:pt x="123" y="234"/>
                        </a:lnTo>
                        <a:lnTo>
                          <a:pt x="123" y="233"/>
                        </a:lnTo>
                        <a:lnTo>
                          <a:pt x="123" y="233"/>
                        </a:lnTo>
                        <a:lnTo>
                          <a:pt x="123" y="233"/>
                        </a:lnTo>
                        <a:lnTo>
                          <a:pt x="123" y="233"/>
                        </a:lnTo>
                        <a:lnTo>
                          <a:pt x="124" y="233"/>
                        </a:lnTo>
                        <a:lnTo>
                          <a:pt x="124" y="233"/>
                        </a:lnTo>
                        <a:lnTo>
                          <a:pt x="124" y="233"/>
                        </a:lnTo>
                        <a:lnTo>
                          <a:pt x="124" y="233"/>
                        </a:lnTo>
                        <a:lnTo>
                          <a:pt x="124" y="233"/>
                        </a:lnTo>
                        <a:lnTo>
                          <a:pt x="124" y="233"/>
                        </a:lnTo>
                        <a:lnTo>
                          <a:pt x="124" y="233"/>
                        </a:lnTo>
                        <a:lnTo>
                          <a:pt x="124" y="233"/>
                        </a:lnTo>
                        <a:lnTo>
                          <a:pt x="124" y="233"/>
                        </a:lnTo>
                        <a:lnTo>
                          <a:pt x="124" y="233"/>
                        </a:lnTo>
                        <a:lnTo>
                          <a:pt x="124" y="233"/>
                        </a:lnTo>
                        <a:lnTo>
                          <a:pt x="124" y="233"/>
                        </a:lnTo>
                        <a:lnTo>
                          <a:pt x="124" y="232"/>
                        </a:lnTo>
                        <a:lnTo>
                          <a:pt x="124" y="232"/>
                        </a:lnTo>
                        <a:lnTo>
                          <a:pt x="124" y="232"/>
                        </a:lnTo>
                        <a:lnTo>
                          <a:pt x="124" y="232"/>
                        </a:lnTo>
                        <a:lnTo>
                          <a:pt x="124" y="232"/>
                        </a:lnTo>
                        <a:lnTo>
                          <a:pt x="124" y="232"/>
                        </a:lnTo>
                        <a:lnTo>
                          <a:pt x="124" y="232"/>
                        </a:lnTo>
                        <a:lnTo>
                          <a:pt x="124" y="232"/>
                        </a:lnTo>
                        <a:lnTo>
                          <a:pt x="124" y="232"/>
                        </a:lnTo>
                        <a:lnTo>
                          <a:pt x="124" y="231"/>
                        </a:lnTo>
                        <a:lnTo>
                          <a:pt x="124" y="231"/>
                        </a:lnTo>
                        <a:lnTo>
                          <a:pt x="124" y="231"/>
                        </a:lnTo>
                        <a:lnTo>
                          <a:pt x="124" y="231"/>
                        </a:lnTo>
                        <a:lnTo>
                          <a:pt x="124" y="231"/>
                        </a:lnTo>
                        <a:lnTo>
                          <a:pt x="124" y="231"/>
                        </a:lnTo>
                        <a:lnTo>
                          <a:pt x="124" y="231"/>
                        </a:lnTo>
                        <a:lnTo>
                          <a:pt x="124" y="231"/>
                        </a:lnTo>
                        <a:lnTo>
                          <a:pt x="124" y="230"/>
                        </a:lnTo>
                        <a:lnTo>
                          <a:pt x="124" y="230"/>
                        </a:lnTo>
                        <a:lnTo>
                          <a:pt x="124" y="230"/>
                        </a:lnTo>
                        <a:lnTo>
                          <a:pt x="124" y="230"/>
                        </a:lnTo>
                        <a:lnTo>
                          <a:pt x="124" y="230"/>
                        </a:lnTo>
                        <a:lnTo>
                          <a:pt x="124" y="230"/>
                        </a:lnTo>
                        <a:lnTo>
                          <a:pt x="124" y="230"/>
                        </a:lnTo>
                        <a:lnTo>
                          <a:pt x="124" y="229"/>
                        </a:lnTo>
                        <a:lnTo>
                          <a:pt x="124" y="229"/>
                        </a:lnTo>
                        <a:lnTo>
                          <a:pt x="124" y="229"/>
                        </a:lnTo>
                        <a:lnTo>
                          <a:pt x="124" y="229"/>
                        </a:lnTo>
                        <a:lnTo>
                          <a:pt x="124" y="229"/>
                        </a:lnTo>
                        <a:lnTo>
                          <a:pt x="124" y="228"/>
                        </a:lnTo>
                        <a:lnTo>
                          <a:pt x="124" y="228"/>
                        </a:lnTo>
                        <a:lnTo>
                          <a:pt x="124" y="228"/>
                        </a:lnTo>
                        <a:lnTo>
                          <a:pt x="124" y="228"/>
                        </a:lnTo>
                        <a:lnTo>
                          <a:pt x="124" y="228"/>
                        </a:lnTo>
                        <a:lnTo>
                          <a:pt x="124" y="228"/>
                        </a:lnTo>
                        <a:lnTo>
                          <a:pt x="124" y="227"/>
                        </a:lnTo>
                        <a:lnTo>
                          <a:pt x="124" y="227"/>
                        </a:lnTo>
                        <a:lnTo>
                          <a:pt x="124" y="227"/>
                        </a:lnTo>
                        <a:lnTo>
                          <a:pt x="124" y="226"/>
                        </a:lnTo>
                        <a:lnTo>
                          <a:pt x="124" y="226"/>
                        </a:lnTo>
                        <a:lnTo>
                          <a:pt x="124" y="226"/>
                        </a:lnTo>
                        <a:lnTo>
                          <a:pt x="124" y="225"/>
                        </a:lnTo>
                        <a:lnTo>
                          <a:pt x="124" y="225"/>
                        </a:lnTo>
                        <a:lnTo>
                          <a:pt x="124" y="225"/>
                        </a:lnTo>
                        <a:lnTo>
                          <a:pt x="124" y="224"/>
                        </a:lnTo>
                        <a:lnTo>
                          <a:pt x="124" y="224"/>
                        </a:lnTo>
                        <a:lnTo>
                          <a:pt x="124" y="223"/>
                        </a:lnTo>
                        <a:lnTo>
                          <a:pt x="124" y="223"/>
                        </a:lnTo>
                        <a:lnTo>
                          <a:pt x="124" y="222"/>
                        </a:lnTo>
                        <a:lnTo>
                          <a:pt x="124" y="222"/>
                        </a:lnTo>
                        <a:lnTo>
                          <a:pt x="124" y="221"/>
                        </a:lnTo>
                        <a:lnTo>
                          <a:pt x="124" y="221"/>
                        </a:lnTo>
                        <a:lnTo>
                          <a:pt x="124" y="220"/>
                        </a:lnTo>
                        <a:lnTo>
                          <a:pt x="124" y="220"/>
                        </a:lnTo>
                        <a:lnTo>
                          <a:pt x="124" y="219"/>
                        </a:lnTo>
                        <a:lnTo>
                          <a:pt x="124" y="218"/>
                        </a:lnTo>
                        <a:lnTo>
                          <a:pt x="124" y="217"/>
                        </a:lnTo>
                        <a:lnTo>
                          <a:pt x="124" y="216"/>
                        </a:lnTo>
                        <a:lnTo>
                          <a:pt x="124" y="215"/>
                        </a:lnTo>
                        <a:lnTo>
                          <a:pt x="124" y="214"/>
                        </a:lnTo>
                        <a:lnTo>
                          <a:pt x="124" y="212"/>
                        </a:lnTo>
                        <a:lnTo>
                          <a:pt x="124" y="210"/>
                        </a:lnTo>
                        <a:lnTo>
                          <a:pt x="124" y="208"/>
                        </a:lnTo>
                        <a:lnTo>
                          <a:pt x="124" y="205"/>
                        </a:lnTo>
                        <a:lnTo>
                          <a:pt x="124" y="201"/>
                        </a:lnTo>
                        <a:lnTo>
                          <a:pt x="124" y="196"/>
                        </a:lnTo>
                        <a:lnTo>
                          <a:pt x="124" y="189"/>
                        </a:lnTo>
                        <a:lnTo>
                          <a:pt x="124" y="178"/>
                        </a:lnTo>
                        <a:lnTo>
                          <a:pt x="124" y="161"/>
                        </a:lnTo>
                        <a:lnTo>
                          <a:pt x="124" y="136"/>
                        </a:lnTo>
                        <a:lnTo>
                          <a:pt x="124" y="110"/>
                        </a:lnTo>
                        <a:lnTo>
                          <a:pt x="124" y="89"/>
                        </a:lnTo>
                        <a:lnTo>
                          <a:pt x="124" y="77"/>
                        </a:lnTo>
                        <a:lnTo>
                          <a:pt x="124" y="70"/>
                        </a:lnTo>
                        <a:lnTo>
                          <a:pt x="124" y="65"/>
                        </a:lnTo>
                        <a:lnTo>
                          <a:pt x="124" y="60"/>
                        </a:lnTo>
                        <a:lnTo>
                          <a:pt x="124" y="54"/>
                        </a:lnTo>
                        <a:lnTo>
                          <a:pt x="124" y="45"/>
                        </a:lnTo>
                        <a:lnTo>
                          <a:pt x="124" y="32"/>
                        </a:lnTo>
                        <a:lnTo>
                          <a:pt x="124" y="18"/>
                        </a:lnTo>
                        <a:lnTo>
                          <a:pt x="124" y="8"/>
                        </a:lnTo>
                        <a:lnTo>
                          <a:pt x="124" y="4"/>
                        </a:lnTo>
                        <a:lnTo>
                          <a:pt x="124" y="2"/>
                        </a:lnTo>
                        <a:lnTo>
                          <a:pt x="124" y="1"/>
                        </a:lnTo>
                        <a:lnTo>
                          <a:pt x="124" y="0"/>
                        </a:lnTo>
                        <a:lnTo>
                          <a:pt x="124" y="0"/>
                        </a:lnTo>
                        <a:lnTo>
                          <a:pt x="125" y="1"/>
                        </a:lnTo>
                        <a:lnTo>
                          <a:pt x="125" y="1"/>
                        </a:lnTo>
                        <a:lnTo>
                          <a:pt x="125" y="1"/>
                        </a:lnTo>
                        <a:lnTo>
                          <a:pt x="125" y="2"/>
                        </a:lnTo>
                        <a:lnTo>
                          <a:pt x="125" y="2"/>
                        </a:lnTo>
                        <a:lnTo>
                          <a:pt x="125" y="3"/>
                        </a:lnTo>
                        <a:lnTo>
                          <a:pt x="125" y="3"/>
                        </a:lnTo>
                        <a:lnTo>
                          <a:pt x="125" y="4"/>
                        </a:lnTo>
                        <a:lnTo>
                          <a:pt x="125" y="4"/>
                        </a:lnTo>
                        <a:lnTo>
                          <a:pt x="125" y="5"/>
                        </a:lnTo>
                        <a:lnTo>
                          <a:pt x="125" y="5"/>
                        </a:lnTo>
                        <a:lnTo>
                          <a:pt x="125" y="6"/>
                        </a:lnTo>
                        <a:lnTo>
                          <a:pt x="125" y="7"/>
                        </a:lnTo>
                        <a:lnTo>
                          <a:pt x="125" y="7"/>
                        </a:lnTo>
                        <a:lnTo>
                          <a:pt x="125" y="8"/>
                        </a:lnTo>
                        <a:lnTo>
                          <a:pt x="125" y="8"/>
                        </a:lnTo>
                        <a:lnTo>
                          <a:pt x="125" y="9"/>
                        </a:lnTo>
                        <a:lnTo>
                          <a:pt x="125" y="9"/>
                        </a:lnTo>
                        <a:lnTo>
                          <a:pt x="125" y="10"/>
                        </a:lnTo>
                        <a:lnTo>
                          <a:pt x="125" y="10"/>
                        </a:lnTo>
                        <a:lnTo>
                          <a:pt x="125" y="11"/>
                        </a:lnTo>
                        <a:lnTo>
                          <a:pt x="125" y="11"/>
                        </a:lnTo>
                        <a:lnTo>
                          <a:pt x="125" y="12"/>
                        </a:lnTo>
                        <a:lnTo>
                          <a:pt x="125" y="12"/>
                        </a:lnTo>
                        <a:lnTo>
                          <a:pt x="125" y="13"/>
                        </a:lnTo>
                        <a:lnTo>
                          <a:pt x="125" y="13"/>
                        </a:lnTo>
                        <a:lnTo>
                          <a:pt x="125" y="13"/>
                        </a:lnTo>
                        <a:lnTo>
                          <a:pt x="125" y="14"/>
                        </a:lnTo>
                        <a:lnTo>
                          <a:pt x="125" y="14"/>
                        </a:lnTo>
                        <a:lnTo>
                          <a:pt x="125" y="15"/>
                        </a:lnTo>
                        <a:lnTo>
                          <a:pt x="125" y="15"/>
                        </a:lnTo>
                        <a:lnTo>
                          <a:pt x="125" y="16"/>
                        </a:lnTo>
                        <a:lnTo>
                          <a:pt x="125" y="16"/>
                        </a:lnTo>
                        <a:lnTo>
                          <a:pt x="125" y="16"/>
                        </a:lnTo>
                        <a:lnTo>
                          <a:pt x="125" y="17"/>
                        </a:lnTo>
                        <a:lnTo>
                          <a:pt x="125" y="17"/>
                        </a:lnTo>
                        <a:lnTo>
                          <a:pt x="125" y="17"/>
                        </a:lnTo>
                        <a:lnTo>
                          <a:pt x="125" y="18"/>
                        </a:lnTo>
                        <a:lnTo>
                          <a:pt x="125" y="18"/>
                        </a:lnTo>
                        <a:lnTo>
                          <a:pt x="125" y="18"/>
                        </a:lnTo>
                        <a:lnTo>
                          <a:pt x="125" y="19"/>
                        </a:lnTo>
                        <a:lnTo>
                          <a:pt x="125" y="19"/>
                        </a:lnTo>
                        <a:lnTo>
                          <a:pt x="125" y="19"/>
                        </a:lnTo>
                        <a:lnTo>
                          <a:pt x="125" y="19"/>
                        </a:lnTo>
                        <a:lnTo>
                          <a:pt x="125" y="20"/>
                        </a:lnTo>
                        <a:lnTo>
                          <a:pt x="125" y="20"/>
                        </a:lnTo>
                        <a:lnTo>
                          <a:pt x="125" y="20"/>
                        </a:lnTo>
                        <a:lnTo>
                          <a:pt x="125" y="21"/>
                        </a:lnTo>
                        <a:lnTo>
                          <a:pt x="125" y="21"/>
                        </a:lnTo>
                        <a:lnTo>
                          <a:pt x="125" y="21"/>
                        </a:lnTo>
                        <a:lnTo>
                          <a:pt x="125" y="21"/>
                        </a:lnTo>
                        <a:lnTo>
                          <a:pt x="125" y="21"/>
                        </a:lnTo>
                        <a:lnTo>
                          <a:pt x="125" y="21"/>
                        </a:lnTo>
                        <a:lnTo>
                          <a:pt x="125" y="22"/>
                        </a:lnTo>
                        <a:lnTo>
                          <a:pt x="125" y="22"/>
                        </a:lnTo>
                        <a:lnTo>
                          <a:pt x="125" y="22"/>
                        </a:lnTo>
                        <a:lnTo>
                          <a:pt x="125" y="22"/>
                        </a:lnTo>
                        <a:lnTo>
                          <a:pt x="125" y="22"/>
                        </a:lnTo>
                        <a:lnTo>
                          <a:pt x="125" y="22"/>
                        </a:lnTo>
                        <a:lnTo>
                          <a:pt x="125" y="23"/>
                        </a:lnTo>
                        <a:lnTo>
                          <a:pt x="125" y="23"/>
                        </a:lnTo>
                        <a:lnTo>
                          <a:pt x="125" y="23"/>
                        </a:lnTo>
                        <a:lnTo>
                          <a:pt x="125" y="23"/>
                        </a:lnTo>
                        <a:lnTo>
                          <a:pt x="125" y="24"/>
                        </a:lnTo>
                        <a:lnTo>
                          <a:pt x="125" y="23"/>
                        </a:lnTo>
                        <a:lnTo>
                          <a:pt x="125" y="24"/>
                        </a:lnTo>
                        <a:lnTo>
                          <a:pt x="125" y="24"/>
                        </a:lnTo>
                        <a:lnTo>
                          <a:pt x="125" y="24"/>
                        </a:lnTo>
                        <a:lnTo>
                          <a:pt x="125" y="24"/>
                        </a:lnTo>
                        <a:lnTo>
                          <a:pt x="125" y="24"/>
                        </a:lnTo>
                        <a:lnTo>
                          <a:pt x="125" y="24"/>
                        </a:lnTo>
                        <a:lnTo>
                          <a:pt x="125" y="24"/>
                        </a:lnTo>
                        <a:lnTo>
                          <a:pt x="125" y="25"/>
                        </a:lnTo>
                        <a:lnTo>
                          <a:pt x="125" y="25"/>
                        </a:lnTo>
                        <a:lnTo>
                          <a:pt x="125" y="25"/>
                        </a:lnTo>
                        <a:lnTo>
                          <a:pt x="125" y="25"/>
                        </a:lnTo>
                        <a:lnTo>
                          <a:pt x="125" y="25"/>
                        </a:lnTo>
                        <a:lnTo>
                          <a:pt x="125" y="25"/>
                        </a:lnTo>
                        <a:lnTo>
                          <a:pt x="125" y="26"/>
                        </a:lnTo>
                        <a:lnTo>
                          <a:pt x="125" y="26"/>
                        </a:lnTo>
                        <a:lnTo>
                          <a:pt x="125" y="26"/>
                        </a:lnTo>
                        <a:lnTo>
                          <a:pt x="125" y="26"/>
                        </a:lnTo>
                        <a:lnTo>
                          <a:pt x="125" y="26"/>
                        </a:lnTo>
                        <a:lnTo>
                          <a:pt x="125" y="26"/>
                        </a:lnTo>
                        <a:lnTo>
                          <a:pt x="125" y="26"/>
                        </a:lnTo>
                        <a:lnTo>
                          <a:pt x="125" y="27"/>
                        </a:lnTo>
                        <a:lnTo>
                          <a:pt x="125" y="27"/>
                        </a:lnTo>
                        <a:lnTo>
                          <a:pt x="125" y="27"/>
                        </a:lnTo>
                        <a:lnTo>
                          <a:pt x="125" y="27"/>
                        </a:lnTo>
                        <a:lnTo>
                          <a:pt x="125" y="27"/>
                        </a:lnTo>
                        <a:lnTo>
                          <a:pt x="125" y="27"/>
                        </a:lnTo>
                        <a:lnTo>
                          <a:pt x="125" y="27"/>
                        </a:lnTo>
                        <a:lnTo>
                          <a:pt x="125" y="28"/>
                        </a:lnTo>
                        <a:lnTo>
                          <a:pt x="125" y="27"/>
                        </a:lnTo>
                        <a:lnTo>
                          <a:pt x="125" y="28"/>
                        </a:lnTo>
                        <a:lnTo>
                          <a:pt x="125" y="28"/>
                        </a:lnTo>
                        <a:lnTo>
                          <a:pt x="125" y="28"/>
                        </a:lnTo>
                        <a:lnTo>
                          <a:pt x="125" y="28"/>
                        </a:lnTo>
                        <a:lnTo>
                          <a:pt x="125" y="28"/>
                        </a:lnTo>
                        <a:lnTo>
                          <a:pt x="125" y="28"/>
                        </a:lnTo>
                        <a:lnTo>
                          <a:pt x="125" y="29"/>
                        </a:lnTo>
                        <a:lnTo>
                          <a:pt x="125" y="29"/>
                        </a:lnTo>
                        <a:lnTo>
                          <a:pt x="125" y="29"/>
                        </a:lnTo>
                        <a:lnTo>
                          <a:pt x="125" y="29"/>
                        </a:lnTo>
                        <a:lnTo>
                          <a:pt x="125" y="29"/>
                        </a:lnTo>
                        <a:lnTo>
                          <a:pt x="125" y="29"/>
                        </a:lnTo>
                        <a:lnTo>
                          <a:pt x="125" y="29"/>
                        </a:lnTo>
                        <a:lnTo>
                          <a:pt x="126" y="30"/>
                        </a:lnTo>
                        <a:lnTo>
                          <a:pt x="126" y="29"/>
                        </a:lnTo>
                        <a:lnTo>
                          <a:pt x="126" y="30"/>
                        </a:lnTo>
                        <a:lnTo>
                          <a:pt x="126" y="30"/>
                        </a:lnTo>
                        <a:lnTo>
                          <a:pt x="126" y="30"/>
                        </a:lnTo>
                        <a:lnTo>
                          <a:pt x="126" y="31"/>
                        </a:lnTo>
                        <a:lnTo>
                          <a:pt x="126" y="30"/>
                        </a:lnTo>
                        <a:lnTo>
                          <a:pt x="126" y="30"/>
                        </a:lnTo>
                        <a:lnTo>
                          <a:pt x="126" y="31"/>
                        </a:lnTo>
                        <a:lnTo>
                          <a:pt x="126" y="31"/>
                        </a:lnTo>
                        <a:lnTo>
                          <a:pt x="126" y="31"/>
                        </a:lnTo>
                        <a:lnTo>
                          <a:pt x="126" y="31"/>
                        </a:lnTo>
                        <a:lnTo>
                          <a:pt x="126" y="31"/>
                        </a:lnTo>
                        <a:lnTo>
                          <a:pt x="126" y="31"/>
                        </a:lnTo>
                        <a:lnTo>
                          <a:pt x="126" y="31"/>
                        </a:lnTo>
                        <a:lnTo>
                          <a:pt x="126" y="32"/>
                        </a:lnTo>
                        <a:lnTo>
                          <a:pt x="126" y="32"/>
                        </a:lnTo>
                        <a:lnTo>
                          <a:pt x="126" y="32"/>
                        </a:lnTo>
                        <a:lnTo>
                          <a:pt x="126" y="32"/>
                        </a:lnTo>
                        <a:lnTo>
                          <a:pt x="126" y="32"/>
                        </a:lnTo>
                        <a:lnTo>
                          <a:pt x="126" y="32"/>
                        </a:lnTo>
                        <a:lnTo>
                          <a:pt x="126" y="32"/>
                        </a:lnTo>
                        <a:lnTo>
                          <a:pt x="126" y="33"/>
                        </a:lnTo>
                        <a:lnTo>
                          <a:pt x="126" y="33"/>
                        </a:lnTo>
                        <a:lnTo>
                          <a:pt x="126" y="33"/>
                        </a:lnTo>
                        <a:lnTo>
                          <a:pt x="126" y="33"/>
                        </a:lnTo>
                        <a:lnTo>
                          <a:pt x="126" y="33"/>
                        </a:lnTo>
                        <a:lnTo>
                          <a:pt x="126" y="33"/>
                        </a:lnTo>
                        <a:lnTo>
                          <a:pt x="126" y="33"/>
                        </a:lnTo>
                        <a:lnTo>
                          <a:pt x="126" y="34"/>
                        </a:lnTo>
                        <a:lnTo>
                          <a:pt x="126" y="34"/>
                        </a:lnTo>
                        <a:lnTo>
                          <a:pt x="126" y="34"/>
                        </a:lnTo>
                        <a:lnTo>
                          <a:pt x="126" y="34"/>
                        </a:lnTo>
                        <a:lnTo>
                          <a:pt x="126" y="34"/>
                        </a:lnTo>
                        <a:lnTo>
                          <a:pt x="126" y="34"/>
                        </a:lnTo>
                        <a:lnTo>
                          <a:pt x="126" y="35"/>
                        </a:lnTo>
                        <a:lnTo>
                          <a:pt x="126" y="35"/>
                        </a:lnTo>
                        <a:lnTo>
                          <a:pt x="126" y="35"/>
                        </a:lnTo>
                        <a:lnTo>
                          <a:pt x="126" y="35"/>
                        </a:lnTo>
                        <a:lnTo>
                          <a:pt x="126" y="35"/>
                        </a:lnTo>
                        <a:lnTo>
                          <a:pt x="126" y="36"/>
                        </a:lnTo>
                        <a:lnTo>
                          <a:pt x="126" y="36"/>
                        </a:lnTo>
                        <a:lnTo>
                          <a:pt x="126" y="36"/>
                        </a:lnTo>
                        <a:lnTo>
                          <a:pt x="126" y="36"/>
                        </a:lnTo>
                        <a:lnTo>
                          <a:pt x="126" y="36"/>
                        </a:lnTo>
                        <a:lnTo>
                          <a:pt x="126" y="36"/>
                        </a:lnTo>
                        <a:lnTo>
                          <a:pt x="126" y="36"/>
                        </a:lnTo>
                        <a:lnTo>
                          <a:pt x="126" y="36"/>
                        </a:lnTo>
                        <a:lnTo>
                          <a:pt x="126" y="37"/>
                        </a:lnTo>
                        <a:lnTo>
                          <a:pt x="126" y="37"/>
                        </a:lnTo>
                        <a:lnTo>
                          <a:pt x="126" y="37"/>
                        </a:lnTo>
                        <a:lnTo>
                          <a:pt x="126" y="37"/>
                        </a:lnTo>
                        <a:lnTo>
                          <a:pt x="126" y="37"/>
                        </a:lnTo>
                        <a:lnTo>
                          <a:pt x="126" y="38"/>
                        </a:lnTo>
                        <a:lnTo>
                          <a:pt x="126" y="38"/>
                        </a:lnTo>
                        <a:lnTo>
                          <a:pt x="126" y="38"/>
                        </a:lnTo>
                        <a:lnTo>
                          <a:pt x="126" y="38"/>
                        </a:lnTo>
                        <a:lnTo>
                          <a:pt x="126" y="38"/>
                        </a:lnTo>
                        <a:lnTo>
                          <a:pt x="126" y="39"/>
                        </a:lnTo>
                        <a:lnTo>
                          <a:pt x="126" y="39"/>
                        </a:lnTo>
                        <a:lnTo>
                          <a:pt x="126" y="39"/>
                        </a:lnTo>
                        <a:lnTo>
                          <a:pt x="126" y="39"/>
                        </a:lnTo>
                        <a:lnTo>
                          <a:pt x="126" y="40"/>
                        </a:lnTo>
                        <a:lnTo>
                          <a:pt x="126" y="40"/>
                        </a:lnTo>
                        <a:lnTo>
                          <a:pt x="126" y="40"/>
                        </a:lnTo>
                        <a:lnTo>
                          <a:pt x="126" y="40"/>
                        </a:lnTo>
                        <a:lnTo>
                          <a:pt x="126" y="40"/>
                        </a:lnTo>
                        <a:lnTo>
                          <a:pt x="126" y="40"/>
                        </a:lnTo>
                        <a:lnTo>
                          <a:pt x="126" y="41"/>
                        </a:lnTo>
                        <a:lnTo>
                          <a:pt x="126" y="41"/>
                        </a:lnTo>
                        <a:lnTo>
                          <a:pt x="126" y="41"/>
                        </a:lnTo>
                        <a:lnTo>
                          <a:pt x="126" y="41"/>
                        </a:lnTo>
                        <a:lnTo>
                          <a:pt x="126" y="41"/>
                        </a:lnTo>
                        <a:lnTo>
                          <a:pt x="126" y="41"/>
                        </a:lnTo>
                        <a:lnTo>
                          <a:pt x="126" y="41"/>
                        </a:lnTo>
                        <a:lnTo>
                          <a:pt x="126" y="42"/>
                        </a:lnTo>
                        <a:lnTo>
                          <a:pt x="126" y="42"/>
                        </a:lnTo>
                        <a:lnTo>
                          <a:pt x="126" y="42"/>
                        </a:lnTo>
                        <a:lnTo>
                          <a:pt x="126" y="42"/>
                        </a:lnTo>
                        <a:lnTo>
                          <a:pt x="126" y="43"/>
                        </a:lnTo>
                        <a:lnTo>
                          <a:pt x="126" y="43"/>
                        </a:lnTo>
                        <a:lnTo>
                          <a:pt x="126" y="43"/>
                        </a:lnTo>
                        <a:lnTo>
                          <a:pt x="126" y="43"/>
                        </a:lnTo>
                        <a:lnTo>
                          <a:pt x="126" y="44"/>
                        </a:lnTo>
                        <a:lnTo>
                          <a:pt x="126" y="44"/>
                        </a:lnTo>
                        <a:lnTo>
                          <a:pt x="126" y="44"/>
                        </a:lnTo>
                        <a:lnTo>
                          <a:pt x="126" y="44"/>
                        </a:lnTo>
                        <a:lnTo>
                          <a:pt x="126" y="44"/>
                        </a:lnTo>
                        <a:lnTo>
                          <a:pt x="126" y="45"/>
                        </a:lnTo>
                        <a:lnTo>
                          <a:pt x="126" y="45"/>
                        </a:lnTo>
                        <a:lnTo>
                          <a:pt x="126" y="45"/>
                        </a:lnTo>
                        <a:lnTo>
                          <a:pt x="126" y="45"/>
                        </a:lnTo>
                        <a:lnTo>
                          <a:pt x="126" y="46"/>
                        </a:lnTo>
                        <a:lnTo>
                          <a:pt x="126" y="46"/>
                        </a:lnTo>
                        <a:lnTo>
                          <a:pt x="126" y="46"/>
                        </a:lnTo>
                        <a:lnTo>
                          <a:pt x="126" y="46"/>
                        </a:lnTo>
                        <a:lnTo>
                          <a:pt x="126" y="46"/>
                        </a:lnTo>
                        <a:lnTo>
                          <a:pt x="126" y="47"/>
                        </a:lnTo>
                        <a:lnTo>
                          <a:pt x="126" y="47"/>
                        </a:lnTo>
                        <a:lnTo>
                          <a:pt x="127" y="47"/>
                        </a:lnTo>
                        <a:lnTo>
                          <a:pt x="127" y="47"/>
                        </a:lnTo>
                        <a:lnTo>
                          <a:pt x="127" y="47"/>
                        </a:lnTo>
                        <a:lnTo>
                          <a:pt x="127" y="47"/>
                        </a:lnTo>
                        <a:lnTo>
                          <a:pt x="127" y="48"/>
                        </a:lnTo>
                        <a:lnTo>
                          <a:pt x="127" y="48"/>
                        </a:lnTo>
                        <a:lnTo>
                          <a:pt x="127" y="48"/>
                        </a:lnTo>
                        <a:lnTo>
                          <a:pt x="127" y="48"/>
                        </a:lnTo>
                        <a:lnTo>
                          <a:pt x="127" y="48"/>
                        </a:lnTo>
                        <a:lnTo>
                          <a:pt x="127" y="49"/>
                        </a:lnTo>
                        <a:lnTo>
                          <a:pt x="127" y="49"/>
                        </a:lnTo>
                        <a:lnTo>
                          <a:pt x="127" y="49"/>
                        </a:lnTo>
                        <a:lnTo>
                          <a:pt x="127" y="49"/>
                        </a:lnTo>
                        <a:lnTo>
                          <a:pt x="127" y="50"/>
                        </a:lnTo>
                        <a:lnTo>
                          <a:pt x="127" y="50"/>
                        </a:lnTo>
                        <a:lnTo>
                          <a:pt x="127" y="50"/>
                        </a:lnTo>
                        <a:lnTo>
                          <a:pt x="127" y="50"/>
                        </a:lnTo>
                        <a:lnTo>
                          <a:pt x="127" y="50"/>
                        </a:lnTo>
                        <a:lnTo>
                          <a:pt x="127" y="50"/>
                        </a:lnTo>
                        <a:lnTo>
                          <a:pt x="127" y="51"/>
                        </a:lnTo>
                        <a:lnTo>
                          <a:pt x="127" y="51"/>
                        </a:lnTo>
                        <a:lnTo>
                          <a:pt x="127" y="51"/>
                        </a:lnTo>
                        <a:lnTo>
                          <a:pt x="127" y="51"/>
                        </a:lnTo>
                        <a:lnTo>
                          <a:pt x="127" y="52"/>
                        </a:lnTo>
                        <a:lnTo>
                          <a:pt x="127" y="52"/>
                        </a:lnTo>
                        <a:lnTo>
                          <a:pt x="127" y="52"/>
                        </a:lnTo>
                        <a:lnTo>
                          <a:pt x="127" y="52"/>
                        </a:lnTo>
                        <a:lnTo>
                          <a:pt x="127" y="52"/>
                        </a:lnTo>
                        <a:lnTo>
                          <a:pt x="127" y="52"/>
                        </a:lnTo>
                        <a:lnTo>
                          <a:pt x="127" y="53"/>
                        </a:lnTo>
                        <a:lnTo>
                          <a:pt x="127" y="53"/>
                        </a:lnTo>
                        <a:lnTo>
                          <a:pt x="127" y="53"/>
                        </a:lnTo>
                        <a:lnTo>
                          <a:pt x="127" y="53"/>
                        </a:lnTo>
                        <a:lnTo>
                          <a:pt x="127" y="54"/>
                        </a:lnTo>
                        <a:lnTo>
                          <a:pt x="127" y="54"/>
                        </a:lnTo>
                        <a:lnTo>
                          <a:pt x="127" y="54"/>
                        </a:lnTo>
                        <a:lnTo>
                          <a:pt x="127" y="54"/>
                        </a:lnTo>
                        <a:lnTo>
                          <a:pt x="127" y="55"/>
                        </a:lnTo>
                        <a:lnTo>
                          <a:pt x="127" y="55"/>
                        </a:lnTo>
                        <a:lnTo>
                          <a:pt x="127" y="55"/>
                        </a:lnTo>
                        <a:lnTo>
                          <a:pt x="127" y="55"/>
                        </a:lnTo>
                        <a:lnTo>
                          <a:pt x="127" y="55"/>
                        </a:lnTo>
                        <a:lnTo>
                          <a:pt x="127" y="56"/>
                        </a:lnTo>
                        <a:lnTo>
                          <a:pt x="127" y="56"/>
                        </a:lnTo>
                        <a:lnTo>
                          <a:pt x="127" y="56"/>
                        </a:lnTo>
                        <a:lnTo>
                          <a:pt x="127" y="56"/>
                        </a:lnTo>
                        <a:lnTo>
                          <a:pt x="127" y="57"/>
                        </a:lnTo>
                        <a:lnTo>
                          <a:pt x="127" y="57"/>
                        </a:lnTo>
                        <a:lnTo>
                          <a:pt x="127" y="57"/>
                        </a:lnTo>
                        <a:lnTo>
                          <a:pt x="127" y="57"/>
                        </a:lnTo>
                        <a:lnTo>
                          <a:pt x="127" y="57"/>
                        </a:lnTo>
                        <a:lnTo>
                          <a:pt x="127" y="58"/>
                        </a:lnTo>
                        <a:lnTo>
                          <a:pt x="127" y="58"/>
                        </a:lnTo>
                        <a:lnTo>
                          <a:pt x="127" y="58"/>
                        </a:lnTo>
                        <a:lnTo>
                          <a:pt x="127" y="58"/>
                        </a:lnTo>
                        <a:lnTo>
                          <a:pt x="127" y="58"/>
                        </a:lnTo>
                        <a:lnTo>
                          <a:pt x="127" y="59"/>
                        </a:lnTo>
                        <a:lnTo>
                          <a:pt x="127" y="59"/>
                        </a:lnTo>
                        <a:lnTo>
                          <a:pt x="127" y="59"/>
                        </a:lnTo>
                        <a:lnTo>
                          <a:pt x="127" y="59"/>
                        </a:lnTo>
                        <a:lnTo>
                          <a:pt x="127" y="60"/>
                        </a:lnTo>
                        <a:lnTo>
                          <a:pt x="127" y="60"/>
                        </a:lnTo>
                        <a:lnTo>
                          <a:pt x="127" y="60"/>
                        </a:lnTo>
                        <a:lnTo>
                          <a:pt x="127" y="60"/>
                        </a:lnTo>
                        <a:lnTo>
                          <a:pt x="127" y="60"/>
                        </a:lnTo>
                        <a:lnTo>
                          <a:pt x="127" y="61"/>
                        </a:lnTo>
                        <a:lnTo>
                          <a:pt x="127" y="61"/>
                        </a:lnTo>
                        <a:lnTo>
                          <a:pt x="127" y="61"/>
                        </a:lnTo>
                        <a:lnTo>
                          <a:pt x="127" y="61"/>
                        </a:lnTo>
                        <a:lnTo>
                          <a:pt x="127" y="62"/>
                        </a:lnTo>
                        <a:lnTo>
                          <a:pt x="127" y="62"/>
                        </a:lnTo>
                        <a:lnTo>
                          <a:pt x="127" y="62"/>
                        </a:lnTo>
                        <a:lnTo>
                          <a:pt x="127" y="62"/>
                        </a:lnTo>
                        <a:lnTo>
                          <a:pt x="127" y="62"/>
                        </a:lnTo>
                        <a:lnTo>
                          <a:pt x="127" y="63"/>
                        </a:lnTo>
                        <a:lnTo>
                          <a:pt x="127" y="63"/>
                        </a:lnTo>
                        <a:lnTo>
                          <a:pt x="127" y="63"/>
                        </a:lnTo>
                        <a:lnTo>
                          <a:pt x="127" y="63"/>
                        </a:lnTo>
                        <a:lnTo>
                          <a:pt x="127" y="63"/>
                        </a:lnTo>
                        <a:lnTo>
                          <a:pt x="127" y="64"/>
                        </a:lnTo>
                        <a:lnTo>
                          <a:pt x="127" y="64"/>
                        </a:lnTo>
                        <a:lnTo>
                          <a:pt x="127" y="64"/>
                        </a:lnTo>
                        <a:lnTo>
                          <a:pt x="127" y="64"/>
                        </a:lnTo>
                        <a:lnTo>
                          <a:pt x="127" y="64"/>
                        </a:lnTo>
                        <a:lnTo>
                          <a:pt x="127" y="65"/>
                        </a:lnTo>
                        <a:lnTo>
                          <a:pt x="127" y="65"/>
                        </a:lnTo>
                        <a:lnTo>
                          <a:pt x="127" y="65"/>
                        </a:lnTo>
                        <a:lnTo>
                          <a:pt x="127" y="66"/>
                        </a:lnTo>
                        <a:lnTo>
                          <a:pt x="127" y="66"/>
                        </a:lnTo>
                        <a:lnTo>
                          <a:pt x="127" y="66"/>
                        </a:lnTo>
                        <a:lnTo>
                          <a:pt x="127" y="66"/>
                        </a:lnTo>
                        <a:lnTo>
                          <a:pt x="127" y="66"/>
                        </a:lnTo>
                        <a:lnTo>
                          <a:pt x="127" y="66"/>
                        </a:lnTo>
                        <a:lnTo>
                          <a:pt x="127" y="67"/>
                        </a:lnTo>
                        <a:lnTo>
                          <a:pt x="127" y="67"/>
                        </a:lnTo>
                        <a:lnTo>
                          <a:pt x="127" y="67"/>
                        </a:lnTo>
                        <a:lnTo>
                          <a:pt x="127" y="67"/>
                        </a:lnTo>
                        <a:lnTo>
                          <a:pt x="127" y="68"/>
                        </a:lnTo>
                        <a:lnTo>
                          <a:pt x="128" y="68"/>
                        </a:lnTo>
                        <a:lnTo>
                          <a:pt x="128" y="68"/>
                        </a:lnTo>
                        <a:lnTo>
                          <a:pt x="128" y="68"/>
                        </a:lnTo>
                        <a:lnTo>
                          <a:pt x="128" y="68"/>
                        </a:lnTo>
                        <a:lnTo>
                          <a:pt x="128" y="69"/>
                        </a:lnTo>
                        <a:lnTo>
                          <a:pt x="128" y="69"/>
                        </a:lnTo>
                        <a:lnTo>
                          <a:pt x="128" y="69"/>
                        </a:lnTo>
                        <a:lnTo>
                          <a:pt x="128" y="69"/>
                        </a:lnTo>
                        <a:lnTo>
                          <a:pt x="128" y="70"/>
                        </a:lnTo>
                        <a:lnTo>
                          <a:pt x="128" y="70"/>
                        </a:lnTo>
                        <a:lnTo>
                          <a:pt x="128" y="70"/>
                        </a:lnTo>
                        <a:lnTo>
                          <a:pt x="128" y="70"/>
                        </a:lnTo>
                        <a:lnTo>
                          <a:pt x="128" y="70"/>
                        </a:lnTo>
                        <a:lnTo>
                          <a:pt x="128" y="71"/>
                        </a:lnTo>
                        <a:lnTo>
                          <a:pt x="128" y="71"/>
                        </a:lnTo>
                        <a:lnTo>
                          <a:pt x="128" y="71"/>
                        </a:lnTo>
                        <a:lnTo>
                          <a:pt x="128" y="71"/>
                        </a:lnTo>
                        <a:lnTo>
                          <a:pt x="128" y="71"/>
                        </a:lnTo>
                        <a:lnTo>
                          <a:pt x="128" y="71"/>
                        </a:lnTo>
                        <a:lnTo>
                          <a:pt x="128" y="72"/>
                        </a:lnTo>
                        <a:lnTo>
                          <a:pt x="128" y="72"/>
                        </a:lnTo>
                        <a:lnTo>
                          <a:pt x="128" y="72"/>
                        </a:lnTo>
                        <a:lnTo>
                          <a:pt x="128" y="72"/>
                        </a:lnTo>
                        <a:lnTo>
                          <a:pt x="128" y="73"/>
                        </a:lnTo>
                        <a:lnTo>
                          <a:pt x="128" y="73"/>
                        </a:lnTo>
                        <a:lnTo>
                          <a:pt x="128" y="73"/>
                        </a:lnTo>
                        <a:lnTo>
                          <a:pt x="128" y="73"/>
                        </a:lnTo>
                        <a:lnTo>
                          <a:pt x="128" y="73"/>
                        </a:lnTo>
                        <a:lnTo>
                          <a:pt x="128" y="74"/>
                        </a:lnTo>
                        <a:lnTo>
                          <a:pt x="128" y="74"/>
                        </a:lnTo>
                        <a:lnTo>
                          <a:pt x="128" y="74"/>
                        </a:lnTo>
                        <a:lnTo>
                          <a:pt x="128" y="75"/>
                        </a:lnTo>
                        <a:lnTo>
                          <a:pt x="128" y="75"/>
                        </a:lnTo>
                        <a:lnTo>
                          <a:pt x="128" y="75"/>
                        </a:lnTo>
                        <a:lnTo>
                          <a:pt x="128" y="75"/>
                        </a:lnTo>
                        <a:lnTo>
                          <a:pt x="128" y="75"/>
                        </a:lnTo>
                        <a:lnTo>
                          <a:pt x="128" y="76"/>
                        </a:lnTo>
                        <a:lnTo>
                          <a:pt x="128" y="76"/>
                        </a:lnTo>
                        <a:lnTo>
                          <a:pt x="128" y="76"/>
                        </a:lnTo>
                        <a:lnTo>
                          <a:pt x="128" y="76"/>
                        </a:lnTo>
                        <a:lnTo>
                          <a:pt x="128" y="76"/>
                        </a:lnTo>
                        <a:lnTo>
                          <a:pt x="128" y="77"/>
                        </a:lnTo>
                        <a:lnTo>
                          <a:pt x="128" y="77"/>
                        </a:lnTo>
                        <a:lnTo>
                          <a:pt x="128" y="77"/>
                        </a:lnTo>
                        <a:lnTo>
                          <a:pt x="128" y="77"/>
                        </a:lnTo>
                        <a:lnTo>
                          <a:pt x="128" y="78"/>
                        </a:lnTo>
                        <a:lnTo>
                          <a:pt x="128" y="78"/>
                        </a:lnTo>
                        <a:lnTo>
                          <a:pt x="128" y="78"/>
                        </a:lnTo>
                        <a:lnTo>
                          <a:pt x="128" y="78"/>
                        </a:lnTo>
                        <a:lnTo>
                          <a:pt x="128" y="78"/>
                        </a:lnTo>
                        <a:lnTo>
                          <a:pt x="128" y="78"/>
                        </a:lnTo>
                        <a:lnTo>
                          <a:pt x="128" y="79"/>
                        </a:lnTo>
                        <a:lnTo>
                          <a:pt x="128" y="79"/>
                        </a:lnTo>
                        <a:lnTo>
                          <a:pt x="128" y="79"/>
                        </a:lnTo>
                        <a:lnTo>
                          <a:pt x="128" y="79"/>
                        </a:lnTo>
                        <a:lnTo>
                          <a:pt x="128" y="80"/>
                        </a:lnTo>
                        <a:lnTo>
                          <a:pt x="128" y="80"/>
                        </a:lnTo>
                        <a:lnTo>
                          <a:pt x="128" y="80"/>
                        </a:lnTo>
                        <a:lnTo>
                          <a:pt x="128" y="80"/>
                        </a:lnTo>
                        <a:lnTo>
                          <a:pt x="128" y="80"/>
                        </a:lnTo>
                        <a:lnTo>
                          <a:pt x="128" y="81"/>
                        </a:lnTo>
                        <a:lnTo>
                          <a:pt x="128" y="81"/>
                        </a:lnTo>
                        <a:lnTo>
                          <a:pt x="128" y="81"/>
                        </a:lnTo>
                        <a:lnTo>
                          <a:pt x="128" y="81"/>
                        </a:lnTo>
                        <a:lnTo>
                          <a:pt x="128" y="82"/>
                        </a:lnTo>
                        <a:lnTo>
                          <a:pt x="128" y="82"/>
                        </a:lnTo>
                        <a:lnTo>
                          <a:pt x="128" y="82"/>
                        </a:lnTo>
                        <a:lnTo>
                          <a:pt x="128" y="82"/>
                        </a:lnTo>
                        <a:lnTo>
                          <a:pt x="128" y="83"/>
                        </a:lnTo>
                        <a:lnTo>
                          <a:pt x="128" y="83"/>
                        </a:lnTo>
                        <a:lnTo>
                          <a:pt x="128" y="83"/>
                        </a:lnTo>
                        <a:lnTo>
                          <a:pt x="128" y="83"/>
                        </a:lnTo>
                        <a:lnTo>
                          <a:pt x="128" y="83"/>
                        </a:lnTo>
                        <a:lnTo>
                          <a:pt x="128" y="83"/>
                        </a:lnTo>
                        <a:lnTo>
                          <a:pt x="128" y="84"/>
                        </a:lnTo>
                        <a:lnTo>
                          <a:pt x="128" y="84"/>
                        </a:lnTo>
                        <a:lnTo>
                          <a:pt x="128" y="84"/>
                        </a:lnTo>
                        <a:lnTo>
                          <a:pt x="128" y="84"/>
                        </a:lnTo>
                        <a:lnTo>
                          <a:pt x="128" y="84"/>
                        </a:lnTo>
                        <a:lnTo>
                          <a:pt x="128" y="85"/>
                        </a:lnTo>
                        <a:lnTo>
                          <a:pt x="128" y="85"/>
                        </a:lnTo>
                        <a:lnTo>
                          <a:pt x="128" y="85"/>
                        </a:lnTo>
                        <a:lnTo>
                          <a:pt x="128" y="85"/>
                        </a:lnTo>
                        <a:lnTo>
                          <a:pt x="128" y="85"/>
                        </a:lnTo>
                        <a:lnTo>
                          <a:pt x="128" y="86"/>
                        </a:lnTo>
                        <a:lnTo>
                          <a:pt x="128" y="86"/>
                        </a:lnTo>
                        <a:lnTo>
                          <a:pt x="128" y="86"/>
                        </a:lnTo>
                        <a:lnTo>
                          <a:pt x="128" y="86"/>
                        </a:lnTo>
                        <a:lnTo>
                          <a:pt x="128" y="86"/>
                        </a:lnTo>
                        <a:lnTo>
                          <a:pt x="128" y="87"/>
                        </a:lnTo>
                        <a:lnTo>
                          <a:pt x="128" y="87"/>
                        </a:lnTo>
                        <a:lnTo>
                          <a:pt x="128" y="87"/>
                        </a:lnTo>
                        <a:lnTo>
                          <a:pt x="128" y="87"/>
                        </a:lnTo>
                        <a:lnTo>
                          <a:pt x="128" y="87"/>
                        </a:lnTo>
                        <a:lnTo>
                          <a:pt x="128" y="88"/>
                        </a:lnTo>
                        <a:lnTo>
                          <a:pt x="128" y="88"/>
                        </a:lnTo>
                        <a:lnTo>
                          <a:pt x="128" y="88"/>
                        </a:lnTo>
                        <a:lnTo>
                          <a:pt x="128" y="88"/>
                        </a:lnTo>
                        <a:lnTo>
                          <a:pt x="128" y="88"/>
                        </a:lnTo>
                        <a:lnTo>
                          <a:pt x="128" y="89"/>
                        </a:lnTo>
                        <a:lnTo>
                          <a:pt x="128" y="89"/>
                        </a:lnTo>
                        <a:lnTo>
                          <a:pt x="128" y="89"/>
                        </a:lnTo>
                        <a:lnTo>
                          <a:pt x="128" y="89"/>
                        </a:lnTo>
                        <a:lnTo>
                          <a:pt x="128" y="89"/>
                        </a:lnTo>
                        <a:lnTo>
                          <a:pt x="128" y="90"/>
                        </a:lnTo>
                        <a:lnTo>
                          <a:pt x="128" y="90"/>
                        </a:lnTo>
                        <a:lnTo>
                          <a:pt x="128" y="90"/>
                        </a:lnTo>
                        <a:lnTo>
                          <a:pt x="129" y="90"/>
                        </a:lnTo>
                        <a:lnTo>
                          <a:pt x="129" y="90"/>
                        </a:lnTo>
                        <a:lnTo>
                          <a:pt x="129" y="91"/>
                        </a:lnTo>
                        <a:lnTo>
                          <a:pt x="129" y="90"/>
                        </a:lnTo>
                        <a:lnTo>
                          <a:pt x="129" y="91"/>
                        </a:lnTo>
                        <a:lnTo>
                          <a:pt x="129" y="91"/>
                        </a:lnTo>
                        <a:lnTo>
                          <a:pt x="129" y="91"/>
                        </a:lnTo>
                        <a:lnTo>
                          <a:pt x="129" y="92"/>
                        </a:lnTo>
                        <a:lnTo>
                          <a:pt x="129" y="92"/>
                        </a:lnTo>
                        <a:lnTo>
                          <a:pt x="129" y="92"/>
                        </a:lnTo>
                        <a:lnTo>
                          <a:pt x="129" y="92"/>
                        </a:lnTo>
                        <a:lnTo>
                          <a:pt x="129" y="93"/>
                        </a:lnTo>
                        <a:lnTo>
                          <a:pt x="129" y="93"/>
                        </a:lnTo>
                        <a:lnTo>
                          <a:pt x="129" y="93"/>
                        </a:lnTo>
                        <a:lnTo>
                          <a:pt x="129" y="93"/>
                        </a:lnTo>
                        <a:lnTo>
                          <a:pt x="129" y="93"/>
                        </a:lnTo>
                        <a:lnTo>
                          <a:pt x="129" y="94"/>
                        </a:lnTo>
                        <a:lnTo>
                          <a:pt x="129" y="94"/>
                        </a:lnTo>
                        <a:lnTo>
                          <a:pt x="129" y="94"/>
                        </a:lnTo>
                        <a:lnTo>
                          <a:pt x="129" y="94"/>
                        </a:lnTo>
                        <a:lnTo>
                          <a:pt x="129" y="94"/>
                        </a:lnTo>
                        <a:lnTo>
                          <a:pt x="129" y="95"/>
                        </a:lnTo>
                        <a:lnTo>
                          <a:pt x="129" y="95"/>
                        </a:lnTo>
                        <a:lnTo>
                          <a:pt x="129" y="95"/>
                        </a:lnTo>
                        <a:lnTo>
                          <a:pt x="129" y="95"/>
                        </a:lnTo>
                        <a:lnTo>
                          <a:pt x="129" y="95"/>
                        </a:lnTo>
                        <a:lnTo>
                          <a:pt x="129" y="96"/>
                        </a:lnTo>
                        <a:lnTo>
                          <a:pt x="129" y="96"/>
                        </a:lnTo>
                        <a:lnTo>
                          <a:pt x="129" y="96"/>
                        </a:lnTo>
                        <a:lnTo>
                          <a:pt x="129" y="96"/>
                        </a:lnTo>
                        <a:lnTo>
                          <a:pt x="129" y="96"/>
                        </a:lnTo>
                        <a:lnTo>
                          <a:pt x="129" y="97"/>
                        </a:lnTo>
                        <a:lnTo>
                          <a:pt x="129" y="97"/>
                        </a:lnTo>
                        <a:lnTo>
                          <a:pt x="129" y="97"/>
                        </a:lnTo>
                        <a:lnTo>
                          <a:pt x="129" y="97"/>
                        </a:lnTo>
                        <a:lnTo>
                          <a:pt x="129" y="97"/>
                        </a:lnTo>
                        <a:lnTo>
                          <a:pt x="129" y="98"/>
                        </a:lnTo>
                        <a:lnTo>
                          <a:pt x="129" y="98"/>
                        </a:lnTo>
                        <a:lnTo>
                          <a:pt x="129" y="98"/>
                        </a:lnTo>
                        <a:lnTo>
                          <a:pt x="129" y="98"/>
                        </a:lnTo>
                        <a:lnTo>
                          <a:pt x="129" y="99"/>
                        </a:lnTo>
                        <a:lnTo>
                          <a:pt x="129" y="99"/>
                        </a:lnTo>
                        <a:lnTo>
                          <a:pt x="129" y="99"/>
                        </a:lnTo>
                        <a:lnTo>
                          <a:pt x="129" y="99"/>
                        </a:lnTo>
                        <a:lnTo>
                          <a:pt x="129" y="100"/>
                        </a:lnTo>
                        <a:lnTo>
                          <a:pt x="129" y="100"/>
                        </a:lnTo>
                        <a:lnTo>
                          <a:pt x="129" y="100"/>
                        </a:lnTo>
                        <a:lnTo>
                          <a:pt x="129" y="100"/>
                        </a:lnTo>
                        <a:lnTo>
                          <a:pt x="129" y="100"/>
                        </a:lnTo>
                        <a:lnTo>
                          <a:pt x="129" y="100"/>
                        </a:lnTo>
                        <a:lnTo>
                          <a:pt x="129" y="101"/>
                        </a:lnTo>
                        <a:lnTo>
                          <a:pt x="129" y="101"/>
                        </a:lnTo>
                        <a:lnTo>
                          <a:pt x="129" y="101"/>
                        </a:lnTo>
                        <a:lnTo>
                          <a:pt x="129" y="101"/>
                        </a:lnTo>
                        <a:lnTo>
                          <a:pt x="129" y="102"/>
                        </a:lnTo>
                        <a:lnTo>
                          <a:pt x="129" y="102"/>
                        </a:lnTo>
                        <a:lnTo>
                          <a:pt x="129" y="102"/>
                        </a:lnTo>
                        <a:lnTo>
                          <a:pt x="129" y="102"/>
                        </a:lnTo>
                        <a:lnTo>
                          <a:pt x="129" y="102"/>
                        </a:lnTo>
                        <a:lnTo>
                          <a:pt x="129" y="103"/>
                        </a:lnTo>
                        <a:lnTo>
                          <a:pt x="129" y="103"/>
                        </a:lnTo>
                        <a:lnTo>
                          <a:pt x="129" y="103"/>
                        </a:lnTo>
                        <a:lnTo>
                          <a:pt x="129" y="103"/>
                        </a:lnTo>
                        <a:lnTo>
                          <a:pt x="129" y="104"/>
                        </a:lnTo>
                        <a:lnTo>
                          <a:pt x="129" y="104"/>
                        </a:lnTo>
                        <a:lnTo>
                          <a:pt x="129" y="104"/>
                        </a:lnTo>
                        <a:lnTo>
                          <a:pt x="129" y="104"/>
                        </a:lnTo>
                        <a:lnTo>
                          <a:pt x="129" y="104"/>
                        </a:lnTo>
                        <a:lnTo>
                          <a:pt x="129" y="105"/>
                        </a:lnTo>
                        <a:lnTo>
                          <a:pt x="129" y="105"/>
                        </a:lnTo>
                        <a:lnTo>
                          <a:pt x="129" y="105"/>
                        </a:lnTo>
                        <a:lnTo>
                          <a:pt x="129" y="105"/>
                        </a:lnTo>
                        <a:lnTo>
                          <a:pt x="129" y="106"/>
                        </a:lnTo>
                        <a:lnTo>
                          <a:pt x="129" y="105"/>
                        </a:lnTo>
                        <a:lnTo>
                          <a:pt x="129" y="106"/>
                        </a:lnTo>
                        <a:lnTo>
                          <a:pt x="129" y="106"/>
                        </a:lnTo>
                        <a:lnTo>
                          <a:pt x="129" y="106"/>
                        </a:lnTo>
                        <a:lnTo>
                          <a:pt x="129" y="107"/>
                        </a:lnTo>
                        <a:lnTo>
                          <a:pt x="129" y="106"/>
                        </a:lnTo>
                        <a:lnTo>
                          <a:pt x="129" y="107"/>
                        </a:lnTo>
                        <a:lnTo>
                          <a:pt x="129" y="107"/>
                        </a:lnTo>
                        <a:lnTo>
                          <a:pt x="129" y="107"/>
                        </a:lnTo>
                        <a:lnTo>
                          <a:pt x="129" y="107"/>
                        </a:lnTo>
                        <a:lnTo>
                          <a:pt x="129" y="107"/>
                        </a:lnTo>
                        <a:lnTo>
                          <a:pt x="129" y="108"/>
                        </a:lnTo>
                        <a:lnTo>
                          <a:pt x="129" y="108"/>
                        </a:lnTo>
                        <a:lnTo>
                          <a:pt x="129" y="108"/>
                        </a:lnTo>
                        <a:lnTo>
                          <a:pt x="129" y="108"/>
                        </a:lnTo>
                        <a:lnTo>
                          <a:pt x="129" y="108"/>
                        </a:lnTo>
                        <a:lnTo>
                          <a:pt x="129" y="109"/>
                        </a:lnTo>
                        <a:lnTo>
                          <a:pt x="129" y="109"/>
                        </a:lnTo>
                        <a:lnTo>
                          <a:pt x="129" y="109"/>
                        </a:lnTo>
                        <a:lnTo>
                          <a:pt x="129" y="109"/>
                        </a:lnTo>
                        <a:lnTo>
                          <a:pt x="129" y="109"/>
                        </a:lnTo>
                        <a:lnTo>
                          <a:pt x="129" y="110"/>
                        </a:lnTo>
                        <a:lnTo>
                          <a:pt x="129" y="110"/>
                        </a:lnTo>
                        <a:lnTo>
                          <a:pt x="129" y="110"/>
                        </a:lnTo>
                        <a:lnTo>
                          <a:pt x="129" y="110"/>
                        </a:lnTo>
                        <a:lnTo>
                          <a:pt x="130" y="111"/>
                        </a:lnTo>
                        <a:lnTo>
                          <a:pt x="130" y="111"/>
                        </a:lnTo>
                        <a:lnTo>
                          <a:pt x="130" y="111"/>
                        </a:lnTo>
                        <a:lnTo>
                          <a:pt x="130" y="111"/>
                        </a:lnTo>
                        <a:lnTo>
                          <a:pt x="130" y="111"/>
                        </a:lnTo>
                        <a:lnTo>
                          <a:pt x="130" y="112"/>
                        </a:lnTo>
                        <a:lnTo>
                          <a:pt x="130" y="112"/>
                        </a:lnTo>
                        <a:lnTo>
                          <a:pt x="130" y="112"/>
                        </a:lnTo>
                        <a:lnTo>
                          <a:pt x="130" y="112"/>
                        </a:lnTo>
                        <a:lnTo>
                          <a:pt x="130" y="112"/>
                        </a:lnTo>
                        <a:lnTo>
                          <a:pt x="130" y="113"/>
                        </a:lnTo>
                        <a:lnTo>
                          <a:pt x="130" y="113"/>
                        </a:lnTo>
                        <a:lnTo>
                          <a:pt x="130" y="113"/>
                        </a:lnTo>
                        <a:lnTo>
                          <a:pt x="130" y="113"/>
                        </a:lnTo>
                        <a:lnTo>
                          <a:pt x="130" y="114"/>
                        </a:lnTo>
                        <a:lnTo>
                          <a:pt x="130" y="114"/>
                        </a:lnTo>
                        <a:lnTo>
                          <a:pt x="130" y="114"/>
                        </a:lnTo>
                        <a:lnTo>
                          <a:pt x="130" y="114"/>
                        </a:lnTo>
                        <a:lnTo>
                          <a:pt x="130" y="114"/>
                        </a:lnTo>
                        <a:lnTo>
                          <a:pt x="130" y="115"/>
                        </a:lnTo>
                        <a:lnTo>
                          <a:pt x="130" y="115"/>
                        </a:lnTo>
                        <a:lnTo>
                          <a:pt x="130" y="115"/>
                        </a:lnTo>
                        <a:lnTo>
                          <a:pt x="130" y="115"/>
                        </a:lnTo>
                        <a:lnTo>
                          <a:pt x="130" y="115"/>
                        </a:lnTo>
                        <a:lnTo>
                          <a:pt x="130" y="116"/>
                        </a:lnTo>
                        <a:lnTo>
                          <a:pt x="130" y="116"/>
                        </a:lnTo>
                        <a:lnTo>
                          <a:pt x="130" y="116"/>
                        </a:lnTo>
                        <a:lnTo>
                          <a:pt x="130" y="116"/>
                        </a:lnTo>
                        <a:lnTo>
                          <a:pt x="130" y="116"/>
                        </a:lnTo>
                        <a:lnTo>
                          <a:pt x="130" y="117"/>
                        </a:lnTo>
                        <a:lnTo>
                          <a:pt x="130" y="117"/>
                        </a:lnTo>
                        <a:lnTo>
                          <a:pt x="130" y="117"/>
                        </a:lnTo>
                        <a:lnTo>
                          <a:pt x="130" y="117"/>
                        </a:lnTo>
                        <a:lnTo>
                          <a:pt x="130" y="117"/>
                        </a:lnTo>
                        <a:lnTo>
                          <a:pt x="130" y="118"/>
                        </a:lnTo>
                        <a:lnTo>
                          <a:pt x="130" y="118"/>
                        </a:lnTo>
                        <a:lnTo>
                          <a:pt x="130" y="118"/>
                        </a:lnTo>
                        <a:lnTo>
                          <a:pt x="130" y="118"/>
                        </a:lnTo>
                        <a:lnTo>
                          <a:pt x="130" y="118"/>
                        </a:lnTo>
                        <a:lnTo>
                          <a:pt x="130" y="119"/>
                        </a:lnTo>
                        <a:lnTo>
                          <a:pt x="130" y="119"/>
                        </a:lnTo>
                        <a:lnTo>
                          <a:pt x="130" y="119"/>
                        </a:lnTo>
                        <a:lnTo>
                          <a:pt x="130" y="119"/>
                        </a:lnTo>
                        <a:lnTo>
                          <a:pt x="130" y="119"/>
                        </a:lnTo>
                        <a:lnTo>
                          <a:pt x="130" y="120"/>
                        </a:lnTo>
                        <a:lnTo>
                          <a:pt x="130" y="120"/>
                        </a:lnTo>
                        <a:lnTo>
                          <a:pt x="130" y="120"/>
                        </a:lnTo>
                        <a:lnTo>
                          <a:pt x="130" y="120"/>
                        </a:lnTo>
                        <a:lnTo>
                          <a:pt x="130" y="120"/>
                        </a:lnTo>
                        <a:lnTo>
                          <a:pt x="130" y="121"/>
                        </a:lnTo>
                        <a:lnTo>
                          <a:pt x="130" y="121"/>
                        </a:lnTo>
                        <a:lnTo>
                          <a:pt x="130" y="121"/>
                        </a:lnTo>
                        <a:lnTo>
                          <a:pt x="130" y="121"/>
                        </a:lnTo>
                        <a:lnTo>
                          <a:pt x="130" y="121"/>
                        </a:lnTo>
                        <a:lnTo>
                          <a:pt x="130" y="122"/>
                        </a:lnTo>
                        <a:lnTo>
                          <a:pt x="130" y="122"/>
                        </a:lnTo>
                        <a:lnTo>
                          <a:pt x="130" y="122"/>
                        </a:lnTo>
                        <a:lnTo>
                          <a:pt x="130" y="123"/>
                        </a:lnTo>
                        <a:lnTo>
                          <a:pt x="130" y="122"/>
                        </a:lnTo>
                        <a:lnTo>
                          <a:pt x="130" y="123"/>
                        </a:lnTo>
                        <a:lnTo>
                          <a:pt x="130" y="123"/>
                        </a:lnTo>
                        <a:lnTo>
                          <a:pt x="130" y="123"/>
                        </a:lnTo>
                        <a:lnTo>
                          <a:pt x="130" y="123"/>
                        </a:lnTo>
                        <a:lnTo>
                          <a:pt x="130" y="124"/>
                        </a:lnTo>
                        <a:lnTo>
                          <a:pt x="130" y="124"/>
                        </a:lnTo>
                        <a:lnTo>
                          <a:pt x="130" y="124"/>
                        </a:lnTo>
                        <a:lnTo>
                          <a:pt x="130" y="124"/>
                        </a:lnTo>
                        <a:lnTo>
                          <a:pt x="130" y="124"/>
                        </a:lnTo>
                        <a:lnTo>
                          <a:pt x="130" y="124"/>
                        </a:lnTo>
                        <a:lnTo>
                          <a:pt x="130" y="125"/>
                        </a:lnTo>
                        <a:lnTo>
                          <a:pt x="130" y="125"/>
                        </a:lnTo>
                        <a:lnTo>
                          <a:pt x="130" y="125"/>
                        </a:lnTo>
                        <a:lnTo>
                          <a:pt x="130" y="126"/>
                        </a:lnTo>
                        <a:lnTo>
                          <a:pt x="130" y="125"/>
                        </a:lnTo>
                        <a:lnTo>
                          <a:pt x="130" y="126"/>
                        </a:lnTo>
                        <a:lnTo>
                          <a:pt x="130" y="126"/>
                        </a:lnTo>
                        <a:lnTo>
                          <a:pt x="130" y="126"/>
                        </a:lnTo>
                        <a:lnTo>
                          <a:pt x="130" y="126"/>
                        </a:lnTo>
                        <a:lnTo>
                          <a:pt x="130" y="127"/>
                        </a:lnTo>
                        <a:lnTo>
                          <a:pt x="130" y="127"/>
                        </a:lnTo>
                        <a:lnTo>
                          <a:pt x="130" y="127"/>
                        </a:lnTo>
                        <a:lnTo>
                          <a:pt x="130" y="127"/>
                        </a:lnTo>
                        <a:lnTo>
                          <a:pt x="130" y="127"/>
                        </a:lnTo>
                        <a:lnTo>
                          <a:pt x="130" y="127"/>
                        </a:lnTo>
                        <a:lnTo>
                          <a:pt x="130" y="128"/>
                        </a:lnTo>
                        <a:lnTo>
                          <a:pt x="130" y="128"/>
                        </a:lnTo>
                        <a:lnTo>
                          <a:pt x="130" y="128"/>
                        </a:lnTo>
                        <a:lnTo>
                          <a:pt x="130" y="128"/>
                        </a:lnTo>
                        <a:lnTo>
                          <a:pt x="130" y="129"/>
                        </a:lnTo>
                        <a:lnTo>
                          <a:pt x="130" y="129"/>
                        </a:lnTo>
                        <a:lnTo>
                          <a:pt x="130" y="129"/>
                        </a:lnTo>
                        <a:lnTo>
                          <a:pt x="130" y="129"/>
                        </a:lnTo>
                        <a:lnTo>
                          <a:pt x="130" y="130"/>
                        </a:lnTo>
                        <a:lnTo>
                          <a:pt x="130" y="130"/>
                        </a:lnTo>
                        <a:lnTo>
                          <a:pt x="130" y="130"/>
                        </a:lnTo>
                        <a:lnTo>
                          <a:pt x="130" y="130"/>
                        </a:lnTo>
                        <a:lnTo>
                          <a:pt x="130" y="130"/>
                        </a:lnTo>
                        <a:lnTo>
                          <a:pt x="130" y="131"/>
                        </a:lnTo>
                        <a:lnTo>
                          <a:pt x="130" y="131"/>
                        </a:lnTo>
                        <a:lnTo>
                          <a:pt x="130" y="131"/>
                        </a:lnTo>
                        <a:lnTo>
                          <a:pt x="130" y="131"/>
                        </a:lnTo>
                        <a:lnTo>
                          <a:pt x="130" y="131"/>
                        </a:lnTo>
                        <a:lnTo>
                          <a:pt x="130" y="131"/>
                        </a:lnTo>
                        <a:lnTo>
                          <a:pt x="130" y="132"/>
                        </a:lnTo>
                        <a:lnTo>
                          <a:pt x="130" y="132"/>
                        </a:lnTo>
                        <a:lnTo>
                          <a:pt x="130" y="132"/>
                        </a:lnTo>
                        <a:lnTo>
                          <a:pt x="130" y="132"/>
                        </a:lnTo>
                        <a:lnTo>
                          <a:pt x="130" y="132"/>
                        </a:lnTo>
                        <a:lnTo>
                          <a:pt x="131" y="132"/>
                        </a:lnTo>
                        <a:lnTo>
                          <a:pt x="131" y="133"/>
                        </a:lnTo>
                        <a:lnTo>
                          <a:pt x="131" y="133"/>
                        </a:lnTo>
                        <a:lnTo>
                          <a:pt x="131" y="133"/>
                        </a:lnTo>
                        <a:lnTo>
                          <a:pt x="131" y="133"/>
                        </a:lnTo>
                        <a:lnTo>
                          <a:pt x="131" y="134"/>
                        </a:lnTo>
                        <a:lnTo>
                          <a:pt x="131" y="134"/>
                        </a:lnTo>
                        <a:lnTo>
                          <a:pt x="131" y="134"/>
                        </a:lnTo>
                        <a:lnTo>
                          <a:pt x="131" y="134"/>
                        </a:lnTo>
                        <a:lnTo>
                          <a:pt x="131" y="134"/>
                        </a:lnTo>
                        <a:lnTo>
                          <a:pt x="131" y="134"/>
                        </a:lnTo>
                        <a:lnTo>
                          <a:pt x="131" y="135"/>
                        </a:lnTo>
                        <a:lnTo>
                          <a:pt x="131" y="135"/>
                        </a:lnTo>
                        <a:lnTo>
                          <a:pt x="131" y="135"/>
                        </a:lnTo>
                        <a:lnTo>
                          <a:pt x="131" y="135"/>
                        </a:lnTo>
                        <a:lnTo>
                          <a:pt x="131" y="135"/>
                        </a:lnTo>
                        <a:lnTo>
                          <a:pt x="131" y="136"/>
                        </a:lnTo>
                        <a:lnTo>
                          <a:pt x="131" y="136"/>
                        </a:lnTo>
                        <a:lnTo>
                          <a:pt x="131" y="136"/>
                        </a:lnTo>
                        <a:lnTo>
                          <a:pt x="131" y="136"/>
                        </a:lnTo>
                        <a:lnTo>
                          <a:pt x="131" y="136"/>
                        </a:lnTo>
                        <a:lnTo>
                          <a:pt x="131" y="137"/>
                        </a:lnTo>
                        <a:lnTo>
                          <a:pt x="131" y="137"/>
                        </a:lnTo>
                        <a:lnTo>
                          <a:pt x="131" y="137"/>
                        </a:lnTo>
                        <a:lnTo>
                          <a:pt x="131" y="137"/>
                        </a:lnTo>
                        <a:lnTo>
                          <a:pt x="131" y="137"/>
                        </a:lnTo>
                        <a:lnTo>
                          <a:pt x="131" y="138"/>
                        </a:lnTo>
                        <a:lnTo>
                          <a:pt x="131" y="138"/>
                        </a:lnTo>
                        <a:lnTo>
                          <a:pt x="131" y="138"/>
                        </a:lnTo>
                        <a:lnTo>
                          <a:pt x="131" y="138"/>
                        </a:lnTo>
                        <a:lnTo>
                          <a:pt x="131" y="138"/>
                        </a:lnTo>
                        <a:lnTo>
                          <a:pt x="131" y="138"/>
                        </a:lnTo>
                        <a:lnTo>
                          <a:pt x="131" y="139"/>
                        </a:lnTo>
                        <a:lnTo>
                          <a:pt x="131" y="139"/>
                        </a:lnTo>
                        <a:lnTo>
                          <a:pt x="131" y="139"/>
                        </a:lnTo>
                        <a:lnTo>
                          <a:pt x="131" y="139"/>
                        </a:lnTo>
                        <a:lnTo>
                          <a:pt x="131" y="139"/>
                        </a:lnTo>
                        <a:lnTo>
                          <a:pt x="131" y="139"/>
                        </a:lnTo>
                        <a:lnTo>
                          <a:pt x="131" y="140"/>
                        </a:lnTo>
                        <a:lnTo>
                          <a:pt x="131" y="140"/>
                        </a:lnTo>
                        <a:lnTo>
                          <a:pt x="131" y="140"/>
                        </a:lnTo>
                        <a:lnTo>
                          <a:pt x="131" y="140"/>
                        </a:lnTo>
                        <a:lnTo>
                          <a:pt x="131" y="141"/>
                        </a:lnTo>
                        <a:lnTo>
                          <a:pt x="131" y="141"/>
                        </a:lnTo>
                        <a:lnTo>
                          <a:pt x="131" y="141"/>
                        </a:lnTo>
                        <a:lnTo>
                          <a:pt x="131" y="141"/>
                        </a:lnTo>
                        <a:lnTo>
                          <a:pt x="131" y="141"/>
                        </a:lnTo>
                        <a:lnTo>
                          <a:pt x="131" y="142"/>
                        </a:lnTo>
                        <a:lnTo>
                          <a:pt x="131" y="142"/>
                        </a:lnTo>
                        <a:lnTo>
                          <a:pt x="131" y="142"/>
                        </a:lnTo>
                        <a:lnTo>
                          <a:pt x="131" y="142"/>
                        </a:lnTo>
                        <a:lnTo>
                          <a:pt x="131" y="142"/>
                        </a:lnTo>
                        <a:lnTo>
                          <a:pt x="131" y="142"/>
                        </a:lnTo>
                        <a:lnTo>
                          <a:pt x="131" y="142"/>
                        </a:lnTo>
                        <a:lnTo>
                          <a:pt x="131" y="143"/>
                        </a:lnTo>
                        <a:lnTo>
                          <a:pt x="131" y="143"/>
                        </a:lnTo>
                        <a:lnTo>
                          <a:pt x="131" y="143"/>
                        </a:lnTo>
                        <a:lnTo>
                          <a:pt x="131" y="143"/>
                        </a:lnTo>
                        <a:lnTo>
                          <a:pt x="131" y="144"/>
                        </a:lnTo>
                        <a:lnTo>
                          <a:pt x="131" y="143"/>
                        </a:lnTo>
                        <a:lnTo>
                          <a:pt x="131" y="144"/>
                        </a:lnTo>
                        <a:lnTo>
                          <a:pt x="131" y="144"/>
                        </a:lnTo>
                        <a:lnTo>
                          <a:pt x="131" y="144"/>
                        </a:lnTo>
                        <a:lnTo>
                          <a:pt x="131" y="144"/>
                        </a:lnTo>
                        <a:lnTo>
                          <a:pt x="131" y="145"/>
                        </a:lnTo>
                        <a:lnTo>
                          <a:pt x="131" y="145"/>
                        </a:lnTo>
                        <a:lnTo>
                          <a:pt x="131" y="145"/>
                        </a:lnTo>
                        <a:lnTo>
                          <a:pt x="131" y="145"/>
                        </a:lnTo>
                        <a:lnTo>
                          <a:pt x="131" y="145"/>
                        </a:lnTo>
                        <a:lnTo>
                          <a:pt x="131" y="145"/>
                        </a:lnTo>
                        <a:lnTo>
                          <a:pt x="131" y="146"/>
                        </a:lnTo>
                        <a:lnTo>
                          <a:pt x="131" y="146"/>
                        </a:lnTo>
                        <a:lnTo>
                          <a:pt x="131" y="146"/>
                        </a:lnTo>
                        <a:lnTo>
                          <a:pt x="131" y="146"/>
                        </a:lnTo>
                        <a:lnTo>
                          <a:pt x="131" y="147"/>
                        </a:lnTo>
                        <a:lnTo>
                          <a:pt x="131" y="147"/>
                        </a:lnTo>
                        <a:lnTo>
                          <a:pt x="131" y="147"/>
                        </a:lnTo>
                        <a:lnTo>
                          <a:pt x="131" y="147"/>
                        </a:lnTo>
                        <a:lnTo>
                          <a:pt x="131" y="147"/>
                        </a:lnTo>
                        <a:lnTo>
                          <a:pt x="131" y="147"/>
                        </a:lnTo>
                        <a:lnTo>
                          <a:pt x="131" y="148"/>
                        </a:lnTo>
                        <a:lnTo>
                          <a:pt x="131" y="148"/>
                        </a:lnTo>
                        <a:lnTo>
                          <a:pt x="131" y="148"/>
                        </a:lnTo>
                        <a:lnTo>
                          <a:pt x="131" y="148"/>
                        </a:lnTo>
                        <a:lnTo>
                          <a:pt x="131" y="148"/>
                        </a:lnTo>
                        <a:lnTo>
                          <a:pt x="131" y="148"/>
                        </a:lnTo>
                        <a:lnTo>
                          <a:pt x="131" y="149"/>
                        </a:lnTo>
                        <a:lnTo>
                          <a:pt x="131" y="149"/>
                        </a:lnTo>
                        <a:lnTo>
                          <a:pt x="131" y="149"/>
                        </a:lnTo>
                        <a:lnTo>
                          <a:pt x="131" y="149"/>
                        </a:lnTo>
                        <a:lnTo>
                          <a:pt x="131" y="149"/>
                        </a:lnTo>
                        <a:lnTo>
                          <a:pt x="131" y="149"/>
                        </a:lnTo>
                        <a:lnTo>
                          <a:pt x="131" y="150"/>
                        </a:lnTo>
                        <a:lnTo>
                          <a:pt x="131" y="150"/>
                        </a:lnTo>
                        <a:lnTo>
                          <a:pt x="131" y="150"/>
                        </a:lnTo>
                        <a:lnTo>
                          <a:pt x="131" y="150"/>
                        </a:lnTo>
                        <a:lnTo>
                          <a:pt x="131" y="150"/>
                        </a:lnTo>
                        <a:lnTo>
                          <a:pt x="131" y="150"/>
                        </a:lnTo>
                        <a:lnTo>
                          <a:pt x="132" y="150"/>
                        </a:lnTo>
                        <a:lnTo>
                          <a:pt x="132" y="151"/>
                        </a:lnTo>
                        <a:lnTo>
                          <a:pt x="132" y="151"/>
                        </a:lnTo>
                        <a:lnTo>
                          <a:pt x="132" y="151"/>
                        </a:lnTo>
                        <a:lnTo>
                          <a:pt x="132" y="152"/>
                        </a:lnTo>
                        <a:lnTo>
                          <a:pt x="132" y="152"/>
                        </a:lnTo>
                        <a:lnTo>
                          <a:pt x="132" y="152"/>
                        </a:lnTo>
                        <a:lnTo>
                          <a:pt x="132" y="152"/>
                        </a:lnTo>
                        <a:lnTo>
                          <a:pt x="132" y="152"/>
                        </a:lnTo>
                        <a:lnTo>
                          <a:pt x="132" y="152"/>
                        </a:lnTo>
                        <a:lnTo>
                          <a:pt x="132" y="152"/>
                        </a:lnTo>
                        <a:lnTo>
                          <a:pt x="132" y="152"/>
                        </a:lnTo>
                        <a:lnTo>
                          <a:pt x="132" y="153"/>
                        </a:lnTo>
                        <a:lnTo>
                          <a:pt x="132" y="153"/>
                        </a:lnTo>
                        <a:lnTo>
                          <a:pt x="132" y="153"/>
                        </a:lnTo>
                        <a:lnTo>
                          <a:pt x="132" y="153"/>
                        </a:lnTo>
                        <a:lnTo>
                          <a:pt x="132" y="153"/>
                        </a:lnTo>
                        <a:lnTo>
                          <a:pt x="132" y="154"/>
                        </a:lnTo>
                        <a:lnTo>
                          <a:pt x="132" y="154"/>
                        </a:lnTo>
                        <a:lnTo>
                          <a:pt x="132" y="154"/>
                        </a:lnTo>
                        <a:lnTo>
                          <a:pt x="132" y="154"/>
                        </a:lnTo>
                        <a:lnTo>
                          <a:pt x="132" y="154"/>
                        </a:lnTo>
                        <a:lnTo>
                          <a:pt x="132" y="154"/>
                        </a:lnTo>
                        <a:lnTo>
                          <a:pt x="132" y="154"/>
                        </a:lnTo>
                        <a:lnTo>
                          <a:pt x="132" y="155"/>
                        </a:lnTo>
                        <a:lnTo>
                          <a:pt x="132" y="155"/>
                        </a:lnTo>
                        <a:lnTo>
                          <a:pt x="132" y="155"/>
                        </a:lnTo>
                        <a:lnTo>
                          <a:pt x="132" y="155"/>
                        </a:lnTo>
                        <a:lnTo>
                          <a:pt x="132" y="155"/>
                        </a:lnTo>
                        <a:lnTo>
                          <a:pt x="132" y="156"/>
                        </a:lnTo>
                        <a:lnTo>
                          <a:pt x="132" y="156"/>
                        </a:lnTo>
                        <a:lnTo>
                          <a:pt x="132" y="156"/>
                        </a:lnTo>
                        <a:lnTo>
                          <a:pt x="132" y="156"/>
                        </a:lnTo>
                        <a:lnTo>
                          <a:pt x="132" y="156"/>
                        </a:lnTo>
                        <a:lnTo>
                          <a:pt x="132" y="156"/>
                        </a:lnTo>
                        <a:lnTo>
                          <a:pt x="132" y="156"/>
                        </a:lnTo>
                        <a:lnTo>
                          <a:pt x="132" y="157"/>
                        </a:lnTo>
                        <a:lnTo>
                          <a:pt x="132" y="157"/>
                        </a:lnTo>
                        <a:lnTo>
                          <a:pt x="132" y="157"/>
                        </a:lnTo>
                        <a:lnTo>
                          <a:pt x="132" y="157"/>
                        </a:lnTo>
                        <a:lnTo>
                          <a:pt x="132" y="157"/>
                        </a:lnTo>
                        <a:lnTo>
                          <a:pt x="132" y="157"/>
                        </a:lnTo>
                        <a:lnTo>
                          <a:pt x="132" y="157"/>
                        </a:lnTo>
                        <a:lnTo>
                          <a:pt x="132" y="157"/>
                        </a:lnTo>
                        <a:lnTo>
                          <a:pt x="132" y="158"/>
                        </a:lnTo>
                        <a:lnTo>
                          <a:pt x="132" y="158"/>
                        </a:lnTo>
                        <a:lnTo>
                          <a:pt x="132" y="158"/>
                        </a:lnTo>
                        <a:lnTo>
                          <a:pt x="132" y="158"/>
                        </a:lnTo>
                        <a:lnTo>
                          <a:pt x="132" y="158"/>
                        </a:lnTo>
                        <a:lnTo>
                          <a:pt x="132" y="158"/>
                        </a:lnTo>
                        <a:lnTo>
                          <a:pt x="132" y="159"/>
                        </a:lnTo>
                        <a:lnTo>
                          <a:pt x="132" y="159"/>
                        </a:lnTo>
                        <a:lnTo>
                          <a:pt x="132" y="159"/>
                        </a:lnTo>
                        <a:lnTo>
                          <a:pt x="132" y="159"/>
                        </a:lnTo>
                        <a:lnTo>
                          <a:pt x="132" y="159"/>
                        </a:lnTo>
                        <a:lnTo>
                          <a:pt x="132" y="159"/>
                        </a:lnTo>
                        <a:lnTo>
                          <a:pt x="132" y="160"/>
                        </a:lnTo>
                        <a:lnTo>
                          <a:pt x="132" y="160"/>
                        </a:lnTo>
                        <a:lnTo>
                          <a:pt x="132" y="160"/>
                        </a:lnTo>
                        <a:lnTo>
                          <a:pt x="132" y="160"/>
                        </a:lnTo>
                        <a:lnTo>
                          <a:pt x="132" y="160"/>
                        </a:lnTo>
                        <a:lnTo>
                          <a:pt x="132" y="161"/>
                        </a:lnTo>
                        <a:lnTo>
                          <a:pt x="132" y="161"/>
                        </a:lnTo>
                        <a:lnTo>
                          <a:pt x="132" y="161"/>
                        </a:lnTo>
                        <a:lnTo>
                          <a:pt x="132" y="161"/>
                        </a:lnTo>
                        <a:lnTo>
                          <a:pt x="132" y="161"/>
                        </a:lnTo>
                        <a:lnTo>
                          <a:pt x="132" y="161"/>
                        </a:lnTo>
                        <a:lnTo>
                          <a:pt x="132" y="161"/>
                        </a:lnTo>
                        <a:lnTo>
                          <a:pt x="132" y="162"/>
                        </a:lnTo>
                        <a:lnTo>
                          <a:pt x="132" y="162"/>
                        </a:lnTo>
                        <a:lnTo>
                          <a:pt x="132" y="162"/>
                        </a:lnTo>
                        <a:lnTo>
                          <a:pt x="132" y="162"/>
                        </a:lnTo>
                        <a:lnTo>
                          <a:pt x="132" y="162"/>
                        </a:lnTo>
                        <a:lnTo>
                          <a:pt x="132" y="162"/>
                        </a:lnTo>
                        <a:lnTo>
                          <a:pt x="132" y="162"/>
                        </a:lnTo>
                        <a:lnTo>
                          <a:pt x="132" y="163"/>
                        </a:lnTo>
                        <a:lnTo>
                          <a:pt x="132" y="163"/>
                        </a:lnTo>
                        <a:lnTo>
                          <a:pt x="132" y="163"/>
                        </a:lnTo>
                        <a:lnTo>
                          <a:pt x="132" y="163"/>
                        </a:lnTo>
                        <a:lnTo>
                          <a:pt x="132" y="163"/>
                        </a:lnTo>
                        <a:lnTo>
                          <a:pt x="132" y="163"/>
                        </a:lnTo>
                        <a:lnTo>
                          <a:pt x="132" y="164"/>
                        </a:lnTo>
                        <a:lnTo>
                          <a:pt x="132" y="164"/>
                        </a:lnTo>
                        <a:lnTo>
                          <a:pt x="132" y="164"/>
                        </a:lnTo>
                        <a:lnTo>
                          <a:pt x="132" y="164"/>
                        </a:lnTo>
                        <a:lnTo>
                          <a:pt x="132" y="164"/>
                        </a:lnTo>
                        <a:lnTo>
                          <a:pt x="132" y="164"/>
                        </a:lnTo>
                        <a:lnTo>
                          <a:pt x="132" y="164"/>
                        </a:lnTo>
                        <a:lnTo>
                          <a:pt x="132" y="165"/>
                        </a:lnTo>
                        <a:lnTo>
                          <a:pt x="132" y="165"/>
                        </a:lnTo>
                        <a:lnTo>
                          <a:pt x="132" y="165"/>
                        </a:lnTo>
                        <a:lnTo>
                          <a:pt x="132" y="165"/>
                        </a:lnTo>
                        <a:lnTo>
                          <a:pt x="132" y="165"/>
                        </a:lnTo>
                        <a:lnTo>
                          <a:pt x="132" y="165"/>
                        </a:lnTo>
                        <a:lnTo>
                          <a:pt x="132" y="165"/>
                        </a:lnTo>
                        <a:lnTo>
                          <a:pt x="132" y="166"/>
                        </a:lnTo>
                        <a:lnTo>
                          <a:pt x="132" y="166"/>
                        </a:lnTo>
                        <a:lnTo>
                          <a:pt x="132" y="166"/>
                        </a:lnTo>
                        <a:lnTo>
                          <a:pt x="132" y="166"/>
                        </a:lnTo>
                        <a:lnTo>
                          <a:pt x="132" y="166"/>
                        </a:lnTo>
                        <a:lnTo>
                          <a:pt x="132" y="166"/>
                        </a:lnTo>
                        <a:lnTo>
                          <a:pt x="132" y="166"/>
                        </a:lnTo>
                        <a:lnTo>
                          <a:pt x="132" y="167"/>
                        </a:lnTo>
                        <a:lnTo>
                          <a:pt x="132" y="167"/>
                        </a:lnTo>
                        <a:lnTo>
                          <a:pt x="132" y="167"/>
                        </a:lnTo>
                        <a:lnTo>
                          <a:pt x="132" y="167"/>
                        </a:lnTo>
                        <a:lnTo>
                          <a:pt x="132" y="167"/>
                        </a:lnTo>
                        <a:lnTo>
                          <a:pt x="132" y="167"/>
                        </a:lnTo>
                        <a:lnTo>
                          <a:pt x="133" y="167"/>
                        </a:lnTo>
                        <a:lnTo>
                          <a:pt x="133" y="168"/>
                        </a:lnTo>
                        <a:lnTo>
                          <a:pt x="133" y="168"/>
                        </a:lnTo>
                        <a:lnTo>
                          <a:pt x="133" y="168"/>
                        </a:lnTo>
                        <a:lnTo>
                          <a:pt x="133" y="168"/>
                        </a:lnTo>
                        <a:lnTo>
                          <a:pt x="133" y="168"/>
                        </a:lnTo>
                        <a:lnTo>
                          <a:pt x="133" y="168"/>
                        </a:lnTo>
                        <a:lnTo>
                          <a:pt x="133" y="168"/>
                        </a:lnTo>
                        <a:lnTo>
                          <a:pt x="133" y="169"/>
                        </a:lnTo>
                        <a:lnTo>
                          <a:pt x="133" y="169"/>
                        </a:lnTo>
                        <a:lnTo>
                          <a:pt x="133" y="169"/>
                        </a:lnTo>
                        <a:lnTo>
                          <a:pt x="133" y="169"/>
                        </a:lnTo>
                        <a:lnTo>
                          <a:pt x="133" y="169"/>
                        </a:lnTo>
                        <a:lnTo>
                          <a:pt x="133" y="169"/>
                        </a:lnTo>
                        <a:lnTo>
                          <a:pt x="133" y="169"/>
                        </a:lnTo>
                        <a:lnTo>
                          <a:pt x="133" y="169"/>
                        </a:lnTo>
                        <a:lnTo>
                          <a:pt x="133" y="170"/>
                        </a:lnTo>
                        <a:lnTo>
                          <a:pt x="133" y="170"/>
                        </a:lnTo>
                        <a:lnTo>
                          <a:pt x="133" y="170"/>
                        </a:lnTo>
                        <a:lnTo>
                          <a:pt x="133" y="170"/>
                        </a:lnTo>
                        <a:lnTo>
                          <a:pt x="133" y="170"/>
                        </a:lnTo>
                        <a:lnTo>
                          <a:pt x="133" y="170"/>
                        </a:lnTo>
                        <a:lnTo>
                          <a:pt x="133" y="170"/>
                        </a:lnTo>
                        <a:lnTo>
                          <a:pt x="133" y="170"/>
                        </a:lnTo>
                        <a:lnTo>
                          <a:pt x="133" y="171"/>
                        </a:lnTo>
                        <a:lnTo>
                          <a:pt x="133" y="171"/>
                        </a:lnTo>
                        <a:lnTo>
                          <a:pt x="133" y="171"/>
                        </a:lnTo>
                        <a:lnTo>
                          <a:pt x="133" y="171"/>
                        </a:lnTo>
                        <a:lnTo>
                          <a:pt x="133" y="171"/>
                        </a:lnTo>
                        <a:lnTo>
                          <a:pt x="133" y="171"/>
                        </a:lnTo>
                        <a:lnTo>
                          <a:pt x="133" y="171"/>
                        </a:lnTo>
                        <a:lnTo>
                          <a:pt x="133" y="171"/>
                        </a:lnTo>
                        <a:lnTo>
                          <a:pt x="133" y="172"/>
                        </a:lnTo>
                        <a:lnTo>
                          <a:pt x="133" y="172"/>
                        </a:lnTo>
                        <a:lnTo>
                          <a:pt x="133" y="172"/>
                        </a:lnTo>
                        <a:lnTo>
                          <a:pt x="133" y="172"/>
                        </a:lnTo>
                        <a:lnTo>
                          <a:pt x="133" y="172"/>
                        </a:lnTo>
                        <a:lnTo>
                          <a:pt x="133" y="172"/>
                        </a:lnTo>
                        <a:lnTo>
                          <a:pt x="133" y="172"/>
                        </a:lnTo>
                        <a:lnTo>
                          <a:pt x="133" y="173"/>
                        </a:lnTo>
                        <a:lnTo>
                          <a:pt x="133" y="173"/>
                        </a:lnTo>
                        <a:lnTo>
                          <a:pt x="133" y="173"/>
                        </a:lnTo>
                        <a:lnTo>
                          <a:pt x="133" y="173"/>
                        </a:lnTo>
                        <a:lnTo>
                          <a:pt x="133" y="173"/>
                        </a:lnTo>
                        <a:lnTo>
                          <a:pt x="133" y="173"/>
                        </a:lnTo>
                        <a:lnTo>
                          <a:pt x="133" y="173"/>
                        </a:lnTo>
                        <a:lnTo>
                          <a:pt x="133" y="173"/>
                        </a:lnTo>
                        <a:lnTo>
                          <a:pt x="133" y="174"/>
                        </a:lnTo>
                        <a:lnTo>
                          <a:pt x="133" y="174"/>
                        </a:lnTo>
                        <a:lnTo>
                          <a:pt x="133" y="174"/>
                        </a:lnTo>
                        <a:lnTo>
                          <a:pt x="133" y="174"/>
                        </a:lnTo>
                        <a:lnTo>
                          <a:pt x="133" y="174"/>
                        </a:lnTo>
                        <a:lnTo>
                          <a:pt x="133" y="174"/>
                        </a:lnTo>
                        <a:lnTo>
                          <a:pt x="133" y="174"/>
                        </a:lnTo>
                        <a:lnTo>
                          <a:pt x="133" y="175"/>
                        </a:lnTo>
                        <a:lnTo>
                          <a:pt x="133" y="174"/>
                        </a:lnTo>
                        <a:lnTo>
                          <a:pt x="133" y="175"/>
                        </a:lnTo>
                        <a:lnTo>
                          <a:pt x="133" y="175"/>
                        </a:lnTo>
                        <a:lnTo>
                          <a:pt x="133" y="175"/>
                        </a:lnTo>
                        <a:lnTo>
                          <a:pt x="133" y="175"/>
                        </a:lnTo>
                        <a:lnTo>
                          <a:pt x="133" y="175"/>
                        </a:lnTo>
                        <a:lnTo>
                          <a:pt x="133" y="175"/>
                        </a:lnTo>
                        <a:lnTo>
                          <a:pt x="133" y="175"/>
                        </a:lnTo>
                        <a:lnTo>
                          <a:pt x="133" y="176"/>
                        </a:lnTo>
                        <a:lnTo>
                          <a:pt x="133" y="176"/>
                        </a:lnTo>
                        <a:lnTo>
                          <a:pt x="133" y="176"/>
                        </a:lnTo>
                        <a:lnTo>
                          <a:pt x="133" y="176"/>
                        </a:lnTo>
                        <a:lnTo>
                          <a:pt x="133" y="176"/>
                        </a:lnTo>
                        <a:lnTo>
                          <a:pt x="133" y="176"/>
                        </a:lnTo>
                        <a:lnTo>
                          <a:pt x="133" y="176"/>
                        </a:lnTo>
                        <a:lnTo>
                          <a:pt x="133" y="176"/>
                        </a:lnTo>
                        <a:lnTo>
                          <a:pt x="133" y="177"/>
                        </a:lnTo>
                        <a:lnTo>
                          <a:pt x="133" y="177"/>
                        </a:lnTo>
                        <a:lnTo>
                          <a:pt x="133" y="177"/>
                        </a:lnTo>
                        <a:lnTo>
                          <a:pt x="133" y="177"/>
                        </a:lnTo>
                        <a:lnTo>
                          <a:pt x="133" y="177"/>
                        </a:lnTo>
                        <a:lnTo>
                          <a:pt x="133" y="177"/>
                        </a:lnTo>
                        <a:lnTo>
                          <a:pt x="133" y="177"/>
                        </a:lnTo>
                        <a:lnTo>
                          <a:pt x="133" y="177"/>
                        </a:lnTo>
                        <a:lnTo>
                          <a:pt x="133" y="178"/>
                        </a:lnTo>
                        <a:lnTo>
                          <a:pt x="133" y="178"/>
                        </a:lnTo>
                        <a:lnTo>
                          <a:pt x="133" y="178"/>
                        </a:lnTo>
                        <a:lnTo>
                          <a:pt x="133" y="178"/>
                        </a:lnTo>
                        <a:lnTo>
                          <a:pt x="133" y="178"/>
                        </a:lnTo>
                        <a:lnTo>
                          <a:pt x="133" y="178"/>
                        </a:lnTo>
                        <a:lnTo>
                          <a:pt x="133" y="178"/>
                        </a:lnTo>
                        <a:lnTo>
                          <a:pt x="133" y="178"/>
                        </a:lnTo>
                        <a:lnTo>
                          <a:pt x="133" y="178"/>
                        </a:lnTo>
                        <a:lnTo>
                          <a:pt x="133" y="178"/>
                        </a:lnTo>
                        <a:lnTo>
                          <a:pt x="133" y="179"/>
                        </a:lnTo>
                        <a:lnTo>
                          <a:pt x="133" y="179"/>
                        </a:lnTo>
                        <a:lnTo>
                          <a:pt x="133" y="179"/>
                        </a:lnTo>
                        <a:lnTo>
                          <a:pt x="133" y="179"/>
                        </a:lnTo>
                        <a:lnTo>
                          <a:pt x="133" y="179"/>
                        </a:lnTo>
                        <a:lnTo>
                          <a:pt x="133" y="179"/>
                        </a:lnTo>
                        <a:lnTo>
                          <a:pt x="133" y="179"/>
                        </a:lnTo>
                        <a:lnTo>
                          <a:pt x="133" y="179"/>
                        </a:lnTo>
                        <a:lnTo>
                          <a:pt x="133" y="179"/>
                        </a:lnTo>
                        <a:lnTo>
                          <a:pt x="134" y="180"/>
                        </a:lnTo>
                        <a:lnTo>
                          <a:pt x="134" y="180"/>
                        </a:lnTo>
                        <a:lnTo>
                          <a:pt x="134" y="180"/>
                        </a:lnTo>
                        <a:lnTo>
                          <a:pt x="134" y="180"/>
                        </a:lnTo>
                        <a:lnTo>
                          <a:pt x="134" y="180"/>
                        </a:lnTo>
                        <a:lnTo>
                          <a:pt x="134" y="180"/>
                        </a:lnTo>
                        <a:lnTo>
                          <a:pt x="134" y="180"/>
                        </a:lnTo>
                        <a:lnTo>
                          <a:pt x="134" y="180"/>
                        </a:lnTo>
                        <a:lnTo>
                          <a:pt x="134" y="180"/>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1"/>
                        </a:lnTo>
                        <a:lnTo>
                          <a:pt x="134" y="182"/>
                        </a:lnTo>
                        <a:lnTo>
                          <a:pt x="134" y="182"/>
                        </a:lnTo>
                        <a:lnTo>
                          <a:pt x="134" y="182"/>
                        </a:lnTo>
                        <a:lnTo>
                          <a:pt x="134" y="182"/>
                        </a:lnTo>
                        <a:lnTo>
                          <a:pt x="134" y="182"/>
                        </a:lnTo>
                        <a:lnTo>
                          <a:pt x="134" y="182"/>
                        </a:lnTo>
                        <a:lnTo>
                          <a:pt x="134" y="182"/>
                        </a:lnTo>
                        <a:lnTo>
                          <a:pt x="134" y="183"/>
                        </a:lnTo>
                        <a:lnTo>
                          <a:pt x="134" y="183"/>
                        </a:lnTo>
                        <a:lnTo>
                          <a:pt x="134" y="183"/>
                        </a:lnTo>
                        <a:lnTo>
                          <a:pt x="134" y="183"/>
                        </a:lnTo>
                        <a:lnTo>
                          <a:pt x="134" y="183"/>
                        </a:lnTo>
                        <a:lnTo>
                          <a:pt x="134" y="183"/>
                        </a:lnTo>
                        <a:lnTo>
                          <a:pt x="134" y="183"/>
                        </a:lnTo>
                        <a:lnTo>
                          <a:pt x="134" y="183"/>
                        </a:lnTo>
                        <a:lnTo>
                          <a:pt x="134" y="183"/>
                        </a:lnTo>
                        <a:lnTo>
                          <a:pt x="134" y="184"/>
                        </a:lnTo>
                        <a:lnTo>
                          <a:pt x="134" y="184"/>
                        </a:lnTo>
                        <a:lnTo>
                          <a:pt x="134" y="184"/>
                        </a:lnTo>
                        <a:lnTo>
                          <a:pt x="134" y="184"/>
                        </a:lnTo>
                        <a:lnTo>
                          <a:pt x="134" y="184"/>
                        </a:lnTo>
                        <a:lnTo>
                          <a:pt x="134" y="184"/>
                        </a:lnTo>
                        <a:lnTo>
                          <a:pt x="134" y="184"/>
                        </a:lnTo>
                        <a:lnTo>
                          <a:pt x="134" y="184"/>
                        </a:lnTo>
                        <a:lnTo>
                          <a:pt x="134" y="184"/>
                        </a:lnTo>
                        <a:lnTo>
                          <a:pt x="134" y="184"/>
                        </a:lnTo>
                        <a:lnTo>
                          <a:pt x="134" y="185"/>
                        </a:lnTo>
                        <a:lnTo>
                          <a:pt x="134" y="185"/>
                        </a:lnTo>
                        <a:lnTo>
                          <a:pt x="134" y="185"/>
                        </a:lnTo>
                        <a:lnTo>
                          <a:pt x="134" y="185"/>
                        </a:lnTo>
                        <a:lnTo>
                          <a:pt x="134" y="185"/>
                        </a:lnTo>
                        <a:lnTo>
                          <a:pt x="134" y="185"/>
                        </a:lnTo>
                        <a:lnTo>
                          <a:pt x="134" y="185"/>
                        </a:lnTo>
                        <a:lnTo>
                          <a:pt x="134" y="185"/>
                        </a:lnTo>
                        <a:lnTo>
                          <a:pt x="134" y="185"/>
                        </a:lnTo>
                        <a:lnTo>
                          <a:pt x="134" y="186"/>
                        </a:lnTo>
                        <a:lnTo>
                          <a:pt x="134" y="185"/>
                        </a:lnTo>
                        <a:lnTo>
                          <a:pt x="134" y="186"/>
                        </a:lnTo>
                        <a:lnTo>
                          <a:pt x="134" y="186"/>
                        </a:lnTo>
                        <a:lnTo>
                          <a:pt x="134" y="186"/>
                        </a:lnTo>
                        <a:lnTo>
                          <a:pt x="134" y="186"/>
                        </a:lnTo>
                        <a:lnTo>
                          <a:pt x="134" y="186"/>
                        </a:lnTo>
                        <a:lnTo>
                          <a:pt x="134" y="186"/>
                        </a:lnTo>
                        <a:lnTo>
                          <a:pt x="134" y="186"/>
                        </a:lnTo>
                        <a:lnTo>
                          <a:pt x="134" y="186"/>
                        </a:lnTo>
                        <a:lnTo>
                          <a:pt x="134" y="186"/>
                        </a:lnTo>
                        <a:lnTo>
                          <a:pt x="134" y="187"/>
                        </a:lnTo>
                        <a:lnTo>
                          <a:pt x="134" y="187"/>
                        </a:lnTo>
                        <a:lnTo>
                          <a:pt x="134" y="187"/>
                        </a:lnTo>
                        <a:lnTo>
                          <a:pt x="134" y="187"/>
                        </a:lnTo>
                        <a:lnTo>
                          <a:pt x="134" y="187"/>
                        </a:lnTo>
                        <a:lnTo>
                          <a:pt x="134" y="187"/>
                        </a:lnTo>
                        <a:lnTo>
                          <a:pt x="134" y="187"/>
                        </a:lnTo>
                        <a:lnTo>
                          <a:pt x="134" y="187"/>
                        </a:lnTo>
                        <a:lnTo>
                          <a:pt x="134" y="187"/>
                        </a:lnTo>
                        <a:lnTo>
                          <a:pt x="134" y="187"/>
                        </a:lnTo>
                        <a:lnTo>
                          <a:pt x="134" y="188"/>
                        </a:lnTo>
                        <a:lnTo>
                          <a:pt x="134" y="188"/>
                        </a:lnTo>
                        <a:lnTo>
                          <a:pt x="134" y="188"/>
                        </a:lnTo>
                        <a:lnTo>
                          <a:pt x="134" y="188"/>
                        </a:lnTo>
                        <a:lnTo>
                          <a:pt x="134" y="188"/>
                        </a:lnTo>
                        <a:lnTo>
                          <a:pt x="134" y="188"/>
                        </a:lnTo>
                        <a:lnTo>
                          <a:pt x="134" y="188"/>
                        </a:lnTo>
                        <a:lnTo>
                          <a:pt x="134" y="188"/>
                        </a:lnTo>
                        <a:lnTo>
                          <a:pt x="134" y="188"/>
                        </a:lnTo>
                        <a:lnTo>
                          <a:pt x="134" y="188"/>
                        </a:lnTo>
                        <a:lnTo>
                          <a:pt x="134" y="189"/>
                        </a:lnTo>
                        <a:lnTo>
                          <a:pt x="134" y="188"/>
                        </a:lnTo>
                        <a:lnTo>
                          <a:pt x="134" y="189"/>
                        </a:lnTo>
                        <a:lnTo>
                          <a:pt x="134" y="189"/>
                        </a:lnTo>
                        <a:lnTo>
                          <a:pt x="134" y="189"/>
                        </a:lnTo>
                        <a:lnTo>
                          <a:pt x="134" y="189"/>
                        </a:lnTo>
                        <a:lnTo>
                          <a:pt x="134" y="189"/>
                        </a:lnTo>
                        <a:lnTo>
                          <a:pt x="134" y="189"/>
                        </a:lnTo>
                        <a:lnTo>
                          <a:pt x="134" y="189"/>
                        </a:lnTo>
                        <a:lnTo>
                          <a:pt x="134" y="190"/>
                        </a:lnTo>
                        <a:lnTo>
                          <a:pt x="134" y="190"/>
                        </a:lnTo>
                        <a:lnTo>
                          <a:pt x="134" y="190"/>
                        </a:lnTo>
                        <a:lnTo>
                          <a:pt x="135" y="190"/>
                        </a:lnTo>
                        <a:lnTo>
                          <a:pt x="135" y="190"/>
                        </a:lnTo>
                        <a:lnTo>
                          <a:pt x="135" y="190"/>
                        </a:lnTo>
                        <a:lnTo>
                          <a:pt x="135" y="190"/>
                        </a:lnTo>
                        <a:lnTo>
                          <a:pt x="135" y="190"/>
                        </a:lnTo>
                        <a:lnTo>
                          <a:pt x="135" y="190"/>
                        </a:lnTo>
                        <a:lnTo>
                          <a:pt x="135" y="190"/>
                        </a:lnTo>
                        <a:lnTo>
                          <a:pt x="135" y="190"/>
                        </a:lnTo>
                        <a:lnTo>
                          <a:pt x="135" y="190"/>
                        </a:lnTo>
                        <a:lnTo>
                          <a:pt x="135" y="190"/>
                        </a:lnTo>
                        <a:lnTo>
                          <a:pt x="135" y="191"/>
                        </a:lnTo>
                        <a:lnTo>
                          <a:pt x="135" y="191"/>
                        </a:lnTo>
                        <a:lnTo>
                          <a:pt x="135" y="191"/>
                        </a:lnTo>
                        <a:lnTo>
                          <a:pt x="135" y="191"/>
                        </a:lnTo>
                        <a:lnTo>
                          <a:pt x="135" y="191"/>
                        </a:lnTo>
                        <a:lnTo>
                          <a:pt x="135" y="191"/>
                        </a:lnTo>
                        <a:lnTo>
                          <a:pt x="135" y="191"/>
                        </a:lnTo>
                        <a:lnTo>
                          <a:pt x="135" y="191"/>
                        </a:lnTo>
                        <a:lnTo>
                          <a:pt x="135" y="192"/>
                        </a:lnTo>
                        <a:lnTo>
                          <a:pt x="135" y="192"/>
                        </a:lnTo>
                        <a:lnTo>
                          <a:pt x="135" y="192"/>
                        </a:lnTo>
                        <a:lnTo>
                          <a:pt x="135" y="192"/>
                        </a:lnTo>
                        <a:lnTo>
                          <a:pt x="135" y="192"/>
                        </a:lnTo>
                        <a:lnTo>
                          <a:pt x="135" y="192"/>
                        </a:lnTo>
                        <a:lnTo>
                          <a:pt x="135" y="192"/>
                        </a:lnTo>
                        <a:lnTo>
                          <a:pt x="135" y="192"/>
                        </a:lnTo>
                        <a:lnTo>
                          <a:pt x="135" y="193"/>
                        </a:lnTo>
                        <a:lnTo>
                          <a:pt x="135" y="192"/>
                        </a:lnTo>
                        <a:lnTo>
                          <a:pt x="135" y="193"/>
                        </a:lnTo>
                        <a:lnTo>
                          <a:pt x="135" y="193"/>
                        </a:lnTo>
                        <a:lnTo>
                          <a:pt x="135" y="193"/>
                        </a:lnTo>
                        <a:lnTo>
                          <a:pt x="135" y="193"/>
                        </a:lnTo>
                        <a:lnTo>
                          <a:pt x="135" y="193"/>
                        </a:lnTo>
                        <a:lnTo>
                          <a:pt x="135" y="193"/>
                        </a:lnTo>
                        <a:lnTo>
                          <a:pt x="135" y="193"/>
                        </a:lnTo>
                        <a:lnTo>
                          <a:pt x="135" y="193"/>
                        </a:lnTo>
                        <a:lnTo>
                          <a:pt x="135" y="193"/>
                        </a:lnTo>
                        <a:lnTo>
                          <a:pt x="135" y="193"/>
                        </a:lnTo>
                        <a:lnTo>
                          <a:pt x="135" y="194"/>
                        </a:lnTo>
                        <a:lnTo>
                          <a:pt x="135" y="194"/>
                        </a:lnTo>
                        <a:lnTo>
                          <a:pt x="135" y="194"/>
                        </a:lnTo>
                        <a:lnTo>
                          <a:pt x="135" y="194"/>
                        </a:lnTo>
                        <a:lnTo>
                          <a:pt x="135" y="194"/>
                        </a:lnTo>
                        <a:lnTo>
                          <a:pt x="135" y="194"/>
                        </a:lnTo>
                        <a:lnTo>
                          <a:pt x="135" y="194"/>
                        </a:lnTo>
                        <a:lnTo>
                          <a:pt x="135" y="194"/>
                        </a:lnTo>
                        <a:lnTo>
                          <a:pt x="135" y="194"/>
                        </a:lnTo>
                        <a:lnTo>
                          <a:pt x="135" y="194"/>
                        </a:lnTo>
                        <a:lnTo>
                          <a:pt x="135" y="195"/>
                        </a:lnTo>
                        <a:lnTo>
                          <a:pt x="135" y="194"/>
                        </a:lnTo>
                        <a:lnTo>
                          <a:pt x="135" y="195"/>
                        </a:lnTo>
                        <a:lnTo>
                          <a:pt x="135" y="195"/>
                        </a:lnTo>
                        <a:lnTo>
                          <a:pt x="135" y="195"/>
                        </a:lnTo>
                        <a:lnTo>
                          <a:pt x="135" y="195"/>
                        </a:lnTo>
                        <a:lnTo>
                          <a:pt x="135" y="195"/>
                        </a:lnTo>
                        <a:lnTo>
                          <a:pt x="135" y="195"/>
                        </a:lnTo>
                        <a:lnTo>
                          <a:pt x="135" y="195"/>
                        </a:lnTo>
                        <a:lnTo>
                          <a:pt x="135" y="195"/>
                        </a:lnTo>
                        <a:lnTo>
                          <a:pt x="135" y="195"/>
                        </a:lnTo>
                        <a:lnTo>
                          <a:pt x="135" y="195"/>
                        </a:lnTo>
                        <a:lnTo>
                          <a:pt x="135" y="196"/>
                        </a:lnTo>
                        <a:lnTo>
                          <a:pt x="135" y="196"/>
                        </a:lnTo>
                        <a:lnTo>
                          <a:pt x="135" y="196"/>
                        </a:lnTo>
                        <a:lnTo>
                          <a:pt x="135" y="196"/>
                        </a:lnTo>
                        <a:lnTo>
                          <a:pt x="135" y="196"/>
                        </a:lnTo>
                        <a:lnTo>
                          <a:pt x="135" y="196"/>
                        </a:lnTo>
                        <a:lnTo>
                          <a:pt x="135" y="196"/>
                        </a:lnTo>
                        <a:lnTo>
                          <a:pt x="135" y="196"/>
                        </a:lnTo>
                        <a:lnTo>
                          <a:pt x="135" y="196"/>
                        </a:lnTo>
                        <a:lnTo>
                          <a:pt x="135" y="196"/>
                        </a:lnTo>
                        <a:lnTo>
                          <a:pt x="135" y="196"/>
                        </a:lnTo>
                        <a:lnTo>
                          <a:pt x="135" y="196"/>
                        </a:lnTo>
                        <a:lnTo>
                          <a:pt x="135" y="197"/>
                        </a:lnTo>
                        <a:lnTo>
                          <a:pt x="135" y="197"/>
                        </a:lnTo>
                        <a:lnTo>
                          <a:pt x="135" y="197"/>
                        </a:lnTo>
                        <a:lnTo>
                          <a:pt x="135" y="197"/>
                        </a:lnTo>
                        <a:lnTo>
                          <a:pt x="135" y="197"/>
                        </a:lnTo>
                        <a:lnTo>
                          <a:pt x="135" y="197"/>
                        </a:lnTo>
                        <a:lnTo>
                          <a:pt x="135" y="197"/>
                        </a:lnTo>
                        <a:lnTo>
                          <a:pt x="135" y="197"/>
                        </a:lnTo>
                        <a:lnTo>
                          <a:pt x="135" y="197"/>
                        </a:lnTo>
                        <a:lnTo>
                          <a:pt x="135" y="197"/>
                        </a:lnTo>
                        <a:lnTo>
                          <a:pt x="135" y="197"/>
                        </a:lnTo>
                        <a:lnTo>
                          <a:pt x="135" y="198"/>
                        </a:lnTo>
                        <a:lnTo>
                          <a:pt x="135" y="198"/>
                        </a:lnTo>
                        <a:lnTo>
                          <a:pt x="135" y="198"/>
                        </a:lnTo>
                        <a:lnTo>
                          <a:pt x="135" y="198"/>
                        </a:lnTo>
                        <a:lnTo>
                          <a:pt x="135" y="198"/>
                        </a:lnTo>
                        <a:lnTo>
                          <a:pt x="135" y="198"/>
                        </a:lnTo>
                        <a:lnTo>
                          <a:pt x="135" y="198"/>
                        </a:lnTo>
                        <a:lnTo>
                          <a:pt x="135" y="198"/>
                        </a:lnTo>
                        <a:lnTo>
                          <a:pt x="135" y="198"/>
                        </a:lnTo>
                        <a:lnTo>
                          <a:pt x="135" y="198"/>
                        </a:lnTo>
                        <a:lnTo>
                          <a:pt x="135" y="198"/>
                        </a:lnTo>
                        <a:lnTo>
                          <a:pt x="135" y="198"/>
                        </a:lnTo>
                        <a:lnTo>
                          <a:pt x="135" y="199"/>
                        </a:lnTo>
                        <a:lnTo>
                          <a:pt x="135" y="198"/>
                        </a:lnTo>
                        <a:lnTo>
                          <a:pt x="135" y="199"/>
                        </a:lnTo>
                        <a:lnTo>
                          <a:pt x="135" y="199"/>
                        </a:lnTo>
                        <a:lnTo>
                          <a:pt x="135" y="199"/>
                        </a:lnTo>
                        <a:lnTo>
                          <a:pt x="135" y="199"/>
                        </a:lnTo>
                        <a:lnTo>
                          <a:pt x="135" y="199"/>
                        </a:lnTo>
                        <a:lnTo>
                          <a:pt x="135" y="199"/>
                        </a:lnTo>
                        <a:lnTo>
                          <a:pt x="135" y="199"/>
                        </a:lnTo>
                        <a:lnTo>
                          <a:pt x="135" y="200"/>
                        </a:lnTo>
                        <a:lnTo>
                          <a:pt x="135" y="200"/>
                        </a:lnTo>
                        <a:lnTo>
                          <a:pt x="135" y="200"/>
                        </a:lnTo>
                        <a:lnTo>
                          <a:pt x="135" y="200"/>
                        </a:lnTo>
                        <a:lnTo>
                          <a:pt x="136" y="200"/>
                        </a:lnTo>
                        <a:lnTo>
                          <a:pt x="136" y="200"/>
                        </a:lnTo>
                        <a:lnTo>
                          <a:pt x="136" y="200"/>
                        </a:lnTo>
                        <a:lnTo>
                          <a:pt x="136" y="200"/>
                        </a:lnTo>
                        <a:lnTo>
                          <a:pt x="136" y="200"/>
                        </a:lnTo>
                        <a:lnTo>
                          <a:pt x="136" y="200"/>
                        </a:lnTo>
                        <a:lnTo>
                          <a:pt x="136" y="200"/>
                        </a:lnTo>
                        <a:lnTo>
                          <a:pt x="136" y="201"/>
                        </a:lnTo>
                        <a:lnTo>
                          <a:pt x="136" y="201"/>
                        </a:lnTo>
                        <a:lnTo>
                          <a:pt x="136" y="201"/>
                        </a:lnTo>
                        <a:lnTo>
                          <a:pt x="136" y="201"/>
                        </a:lnTo>
                        <a:lnTo>
                          <a:pt x="136" y="201"/>
                        </a:lnTo>
                        <a:lnTo>
                          <a:pt x="136" y="201"/>
                        </a:lnTo>
                        <a:lnTo>
                          <a:pt x="136" y="201"/>
                        </a:lnTo>
                        <a:lnTo>
                          <a:pt x="136" y="201"/>
                        </a:lnTo>
                        <a:lnTo>
                          <a:pt x="136" y="201"/>
                        </a:lnTo>
                        <a:lnTo>
                          <a:pt x="136" y="201"/>
                        </a:lnTo>
                        <a:lnTo>
                          <a:pt x="136" y="201"/>
                        </a:lnTo>
                        <a:lnTo>
                          <a:pt x="136" y="202"/>
                        </a:lnTo>
                        <a:lnTo>
                          <a:pt x="136" y="202"/>
                        </a:lnTo>
                        <a:lnTo>
                          <a:pt x="136" y="202"/>
                        </a:lnTo>
                        <a:lnTo>
                          <a:pt x="136" y="202"/>
                        </a:lnTo>
                        <a:lnTo>
                          <a:pt x="136" y="202"/>
                        </a:lnTo>
                        <a:lnTo>
                          <a:pt x="136" y="202"/>
                        </a:lnTo>
                        <a:lnTo>
                          <a:pt x="136" y="202"/>
                        </a:lnTo>
                        <a:lnTo>
                          <a:pt x="136" y="202"/>
                        </a:lnTo>
                        <a:lnTo>
                          <a:pt x="136" y="202"/>
                        </a:lnTo>
                        <a:lnTo>
                          <a:pt x="136" y="202"/>
                        </a:lnTo>
                        <a:lnTo>
                          <a:pt x="136" y="203"/>
                        </a:lnTo>
                        <a:lnTo>
                          <a:pt x="136" y="203"/>
                        </a:lnTo>
                        <a:lnTo>
                          <a:pt x="136" y="203"/>
                        </a:lnTo>
                        <a:lnTo>
                          <a:pt x="136" y="203"/>
                        </a:lnTo>
                        <a:lnTo>
                          <a:pt x="136" y="203"/>
                        </a:lnTo>
                        <a:lnTo>
                          <a:pt x="136" y="203"/>
                        </a:lnTo>
                        <a:lnTo>
                          <a:pt x="136" y="203"/>
                        </a:lnTo>
                        <a:lnTo>
                          <a:pt x="136" y="203"/>
                        </a:lnTo>
                        <a:lnTo>
                          <a:pt x="136" y="203"/>
                        </a:lnTo>
                        <a:lnTo>
                          <a:pt x="136" y="203"/>
                        </a:lnTo>
                        <a:lnTo>
                          <a:pt x="136" y="203"/>
                        </a:lnTo>
                        <a:lnTo>
                          <a:pt x="136" y="203"/>
                        </a:lnTo>
                        <a:lnTo>
                          <a:pt x="136" y="204"/>
                        </a:lnTo>
                        <a:lnTo>
                          <a:pt x="136" y="204"/>
                        </a:lnTo>
                        <a:lnTo>
                          <a:pt x="136" y="204"/>
                        </a:lnTo>
                        <a:lnTo>
                          <a:pt x="136" y="204"/>
                        </a:lnTo>
                        <a:lnTo>
                          <a:pt x="136" y="204"/>
                        </a:lnTo>
                        <a:lnTo>
                          <a:pt x="136" y="204"/>
                        </a:lnTo>
                        <a:lnTo>
                          <a:pt x="136" y="204"/>
                        </a:lnTo>
                        <a:lnTo>
                          <a:pt x="136" y="204"/>
                        </a:lnTo>
                        <a:lnTo>
                          <a:pt x="136" y="204"/>
                        </a:lnTo>
                        <a:lnTo>
                          <a:pt x="136" y="204"/>
                        </a:lnTo>
                        <a:lnTo>
                          <a:pt x="136" y="205"/>
                        </a:lnTo>
                        <a:lnTo>
                          <a:pt x="136" y="205"/>
                        </a:lnTo>
                        <a:lnTo>
                          <a:pt x="136" y="205"/>
                        </a:lnTo>
                        <a:lnTo>
                          <a:pt x="136" y="205"/>
                        </a:lnTo>
                        <a:lnTo>
                          <a:pt x="136" y="205"/>
                        </a:lnTo>
                        <a:lnTo>
                          <a:pt x="136" y="205"/>
                        </a:lnTo>
                        <a:lnTo>
                          <a:pt x="136" y="205"/>
                        </a:lnTo>
                        <a:lnTo>
                          <a:pt x="136" y="205"/>
                        </a:lnTo>
                        <a:lnTo>
                          <a:pt x="136" y="205"/>
                        </a:lnTo>
                        <a:lnTo>
                          <a:pt x="136" y="205"/>
                        </a:lnTo>
                        <a:lnTo>
                          <a:pt x="136" y="205"/>
                        </a:lnTo>
                        <a:lnTo>
                          <a:pt x="136" y="205"/>
                        </a:lnTo>
                        <a:lnTo>
                          <a:pt x="136" y="206"/>
                        </a:lnTo>
                        <a:lnTo>
                          <a:pt x="136" y="206"/>
                        </a:lnTo>
                        <a:lnTo>
                          <a:pt x="136" y="206"/>
                        </a:lnTo>
                        <a:lnTo>
                          <a:pt x="136" y="206"/>
                        </a:lnTo>
                        <a:lnTo>
                          <a:pt x="136" y="206"/>
                        </a:lnTo>
                        <a:lnTo>
                          <a:pt x="136" y="206"/>
                        </a:lnTo>
                        <a:lnTo>
                          <a:pt x="136" y="206"/>
                        </a:lnTo>
                        <a:lnTo>
                          <a:pt x="136" y="206"/>
                        </a:lnTo>
                        <a:lnTo>
                          <a:pt x="136" y="206"/>
                        </a:lnTo>
                        <a:lnTo>
                          <a:pt x="136" y="206"/>
                        </a:lnTo>
                        <a:lnTo>
                          <a:pt x="136" y="206"/>
                        </a:lnTo>
                        <a:lnTo>
                          <a:pt x="136" y="206"/>
                        </a:lnTo>
                        <a:lnTo>
                          <a:pt x="136" y="207"/>
                        </a:lnTo>
                        <a:lnTo>
                          <a:pt x="136" y="207"/>
                        </a:lnTo>
                        <a:lnTo>
                          <a:pt x="136" y="207"/>
                        </a:lnTo>
                        <a:lnTo>
                          <a:pt x="136" y="207"/>
                        </a:lnTo>
                        <a:lnTo>
                          <a:pt x="136" y="207"/>
                        </a:lnTo>
                        <a:lnTo>
                          <a:pt x="136" y="207"/>
                        </a:lnTo>
                        <a:lnTo>
                          <a:pt x="136" y="207"/>
                        </a:lnTo>
                        <a:lnTo>
                          <a:pt x="136" y="207"/>
                        </a:lnTo>
                        <a:lnTo>
                          <a:pt x="136" y="207"/>
                        </a:lnTo>
                        <a:lnTo>
                          <a:pt x="136" y="207"/>
                        </a:lnTo>
                        <a:lnTo>
                          <a:pt x="136" y="208"/>
                        </a:lnTo>
                        <a:lnTo>
                          <a:pt x="136" y="208"/>
                        </a:lnTo>
                        <a:lnTo>
                          <a:pt x="136" y="208"/>
                        </a:lnTo>
                        <a:lnTo>
                          <a:pt x="136" y="208"/>
                        </a:lnTo>
                        <a:lnTo>
                          <a:pt x="136" y="208"/>
                        </a:lnTo>
                        <a:lnTo>
                          <a:pt x="136" y="208"/>
                        </a:lnTo>
                        <a:lnTo>
                          <a:pt x="136" y="208"/>
                        </a:lnTo>
                        <a:lnTo>
                          <a:pt x="136" y="208"/>
                        </a:lnTo>
                        <a:lnTo>
                          <a:pt x="136" y="208"/>
                        </a:lnTo>
                        <a:lnTo>
                          <a:pt x="136" y="209"/>
                        </a:lnTo>
                        <a:lnTo>
                          <a:pt x="136" y="209"/>
                        </a:lnTo>
                        <a:lnTo>
                          <a:pt x="136" y="209"/>
                        </a:lnTo>
                        <a:lnTo>
                          <a:pt x="136" y="209"/>
                        </a:lnTo>
                        <a:lnTo>
                          <a:pt x="136" y="209"/>
                        </a:lnTo>
                        <a:lnTo>
                          <a:pt x="137" y="209"/>
                        </a:lnTo>
                        <a:lnTo>
                          <a:pt x="137" y="209"/>
                        </a:lnTo>
                        <a:lnTo>
                          <a:pt x="137" y="209"/>
                        </a:lnTo>
                        <a:lnTo>
                          <a:pt x="137" y="209"/>
                        </a:lnTo>
                        <a:lnTo>
                          <a:pt x="137" y="209"/>
                        </a:lnTo>
                        <a:lnTo>
                          <a:pt x="137" y="209"/>
                        </a:lnTo>
                        <a:lnTo>
                          <a:pt x="137" y="209"/>
                        </a:lnTo>
                        <a:lnTo>
                          <a:pt x="137" y="209"/>
                        </a:lnTo>
                        <a:lnTo>
                          <a:pt x="137" y="210"/>
                        </a:lnTo>
                        <a:lnTo>
                          <a:pt x="137" y="210"/>
                        </a:lnTo>
                        <a:lnTo>
                          <a:pt x="137" y="210"/>
                        </a:lnTo>
                        <a:lnTo>
                          <a:pt x="137" y="210"/>
                        </a:lnTo>
                        <a:lnTo>
                          <a:pt x="137" y="210"/>
                        </a:lnTo>
                        <a:lnTo>
                          <a:pt x="137" y="210"/>
                        </a:lnTo>
                        <a:lnTo>
                          <a:pt x="137" y="210"/>
                        </a:lnTo>
                        <a:lnTo>
                          <a:pt x="137" y="210"/>
                        </a:lnTo>
                        <a:lnTo>
                          <a:pt x="137" y="210"/>
                        </a:lnTo>
                        <a:lnTo>
                          <a:pt x="137" y="211"/>
                        </a:lnTo>
                        <a:lnTo>
                          <a:pt x="137" y="211"/>
                        </a:lnTo>
                        <a:lnTo>
                          <a:pt x="137" y="211"/>
                        </a:lnTo>
                        <a:lnTo>
                          <a:pt x="137" y="211"/>
                        </a:lnTo>
                        <a:lnTo>
                          <a:pt x="137" y="211"/>
                        </a:lnTo>
                        <a:lnTo>
                          <a:pt x="137" y="211"/>
                        </a:lnTo>
                        <a:lnTo>
                          <a:pt x="137" y="211"/>
                        </a:lnTo>
                        <a:lnTo>
                          <a:pt x="137" y="211"/>
                        </a:lnTo>
                        <a:lnTo>
                          <a:pt x="137" y="211"/>
                        </a:lnTo>
                        <a:lnTo>
                          <a:pt x="137" y="211"/>
                        </a:lnTo>
                        <a:lnTo>
                          <a:pt x="137" y="211"/>
                        </a:lnTo>
                        <a:lnTo>
                          <a:pt x="137" y="212"/>
                        </a:lnTo>
                        <a:lnTo>
                          <a:pt x="137" y="211"/>
                        </a:lnTo>
                        <a:lnTo>
                          <a:pt x="137" y="212"/>
                        </a:lnTo>
                        <a:lnTo>
                          <a:pt x="137" y="212"/>
                        </a:lnTo>
                        <a:lnTo>
                          <a:pt x="137" y="212"/>
                        </a:lnTo>
                        <a:lnTo>
                          <a:pt x="137" y="212"/>
                        </a:lnTo>
                        <a:lnTo>
                          <a:pt x="137" y="212"/>
                        </a:lnTo>
                        <a:lnTo>
                          <a:pt x="137" y="212"/>
                        </a:lnTo>
                        <a:lnTo>
                          <a:pt x="137" y="212"/>
                        </a:lnTo>
                        <a:lnTo>
                          <a:pt x="137" y="212"/>
                        </a:lnTo>
                        <a:lnTo>
                          <a:pt x="137" y="212"/>
                        </a:lnTo>
                        <a:lnTo>
                          <a:pt x="137" y="212"/>
                        </a:lnTo>
                        <a:lnTo>
                          <a:pt x="137" y="213"/>
                        </a:lnTo>
                        <a:lnTo>
                          <a:pt x="137" y="213"/>
                        </a:lnTo>
                        <a:lnTo>
                          <a:pt x="137" y="213"/>
                        </a:lnTo>
                        <a:lnTo>
                          <a:pt x="137" y="213"/>
                        </a:lnTo>
                        <a:lnTo>
                          <a:pt x="137" y="213"/>
                        </a:lnTo>
                        <a:lnTo>
                          <a:pt x="137" y="213"/>
                        </a:lnTo>
                        <a:lnTo>
                          <a:pt x="137" y="213"/>
                        </a:lnTo>
                        <a:lnTo>
                          <a:pt x="137" y="213"/>
                        </a:lnTo>
                        <a:lnTo>
                          <a:pt x="137" y="213"/>
                        </a:lnTo>
                        <a:lnTo>
                          <a:pt x="137" y="213"/>
                        </a:lnTo>
                        <a:lnTo>
                          <a:pt x="137" y="214"/>
                        </a:lnTo>
                        <a:lnTo>
                          <a:pt x="137" y="213"/>
                        </a:lnTo>
                        <a:lnTo>
                          <a:pt x="137" y="214"/>
                        </a:lnTo>
                        <a:lnTo>
                          <a:pt x="137" y="214"/>
                        </a:lnTo>
                        <a:lnTo>
                          <a:pt x="137" y="214"/>
                        </a:lnTo>
                        <a:lnTo>
                          <a:pt x="137" y="214"/>
                        </a:lnTo>
                        <a:lnTo>
                          <a:pt x="137" y="214"/>
                        </a:lnTo>
                        <a:lnTo>
                          <a:pt x="137" y="214"/>
                        </a:lnTo>
                        <a:lnTo>
                          <a:pt x="137" y="214"/>
                        </a:lnTo>
                        <a:lnTo>
                          <a:pt x="137" y="214"/>
                        </a:lnTo>
                        <a:lnTo>
                          <a:pt x="137" y="214"/>
                        </a:lnTo>
                        <a:lnTo>
                          <a:pt x="137" y="214"/>
                        </a:lnTo>
                        <a:lnTo>
                          <a:pt x="137" y="214"/>
                        </a:lnTo>
                        <a:lnTo>
                          <a:pt x="137" y="214"/>
                        </a:lnTo>
                        <a:lnTo>
                          <a:pt x="137" y="215"/>
                        </a:lnTo>
                        <a:lnTo>
                          <a:pt x="137" y="215"/>
                        </a:lnTo>
                        <a:lnTo>
                          <a:pt x="137" y="215"/>
                        </a:lnTo>
                        <a:lnTo>
                          <a:pt x="137" y="215"/>
                        </a:lnTo>
                        <a:lnTo>
                          <a:pt x="137" y="215"/>
                        </a:lnTo>
                        <a:lnTo>
                          <a:pt x="137" y="215"/>
                        </a:lnTo>
                        <a:lnTo>
                          <a:pt x="137" y="215"/>
                        </a:lnTo>
                        <a:lnTo>
                          <a:pt x="137" y="215"/>
                        </a:lnTo>
                        <a:lnTo>
                          <a:pt x="137" y="215"/>
                        </a:lnTo>
                        <a:lnTo>
                          <a:pt x="137" y="216"/>
                        </a:lnTo>
                        <a:lnTo>
                          <a:pt x="137" y="215"/>
                        </a:lnTo>
                        <a:lnTo>
                          <a:pt x="137" y="216"/>
                        </a:lnTo>
                        <a:lnTo>
                          <a:pt x="137" y="216"/>
                        </a:lnTo>
                        <a:lnTo>
                          <a:pt x="137" y="216"/>
                        </a:lnTo>
                        <a:lnTo>
                          <a:pt x="137" y="216"/>
                        </a:lnTo>
                        <a:lnTo>
                          <a:pt x="137" y="216"/>
                        </a:lnTo>
                        <a:lnTo>
                          <a:pt x="137" y="216"/>
                        </a:lnTo>
                        <a:lnTo>
                          <a:pt x="137" y="216"/>
                        </a:lnTo>
                        <a:lnTo>
                          <a:pt x="137" y="216"/>
                        </a:lnTo>
                        <a:lnTo>
                          <a:pt x="137" y="216"/>
                        </a:lnTo>
                        <a:lnTo>
                          <a:pt x="137" y="216"/>
                        </a:lnTo>
                        <a:lnTo>
                          <a:pt x="137" y="217"/>
                        </a:lnTo>
                        <a:lnTo>
                          <a:pt x="137" y="217"/>
                        </a:lnTo>
                        <a:lnTo>
                          <a:pt x="137" y="217"/>
                        </a:lnTo>
                        <a:lnTo>
                          <a:pt x="137" y="217"/>
                        </a:lnTo>
                        <a:lnTo>
                          <a:pt x="137" y="217"/>
                        </a:lnTo>
                        <a:lnTo>
                          <a:pt x="137" y="217"/>
                        </a:lnTo>
                        <a:lnTo>
                          <a:pt x="137" y="217"/>
                        </a:lnTo>
                        <a:lnTo>
                          <a:pt x="137" y="217"/>
                        </a:lnTo>
                        <a:lnTo>
                          <a:pt x="137" y="217"/>
                        </a:lnTo>
                        <a:lnTo>
                          <a:pt x="137" y="217"/>
                        </a:lnTo>
                        <a:lnTo>
                          <a:pt x="137" y="217"/>
                        </a:lnTo>
                        <a:lnTo>
                          <a:pt x="137" y="217"/>
                        </a:lnTo>
                        <a:lnTo>
                          <a:pt x="137" y="218"/>
                        </a:lnTo>
                        <a:lnTo>
                          <a:pt x="137" y="218"/>
                        </a:lnTo>
                        <a:lnTo>
                          <a:pt x="137" y="218"/>
                        </a:lnTo>
                        <a:lnTo>
                          <a:pt x="137" y="218"/>
                        </a:lnTo>
                        <a:lnTo>
                          <a:pt x="137" y="218"/>
                        </a:lnTo>
                        <a:lnTo>
                          <a:pt x="137" y="218"/>
                        </a:lnTo>
                        <a:lnTo>
                          <a:pt x="137" y="218"/>
                        </a:lnTo>
                        <a:lnTo>
                          <a:pt x="137" y="218"/>
                        </a:lnTo>
                        <a:lnTo>
                          <a:pt x="137" y="218"/>
                        </a:lnTo>
                        <a:lnTo>
                          <a:pt x="137" y="218"/>
                        </a:lnTo>
                        <a:lnTo>
                          <a:pt x="138" y="219"/>
                        </a:lnTo>
                        <a:lnTo>
                          <a:pt x="138" y="219"/>
                        </a:lnTo>
                        <a:lnTo>
                          <a:pt x="138" y="219"/>
                        </a:lnTo>
                        <a:lnTo>
                          <a:pt x="138" y="219"/>
                        </a:lnTo>
                        <a:lnTo>
                          <a:pt x="138" y="219"/>
                        </a:lnTo>
                        <a:lnTo>
                          <a:pt x="138" y="219"/>
                        </a:lnTo>
                        <a:lnTo>
                          <a:pt x="138" y="219"/>
                        </a:lnTo>
                        <a:lnTo>
                          <a:pt x="138" y="219"/>
                        </a:lnTo>
                        <a:lnTo>
                          <a:pt x="138" y="219"/>
                        </a:lnTo>
                        <a:lnTo>
                          <a:pt x="138" y="219"/>
                        </a:lnTo>
                        <a:lnTo>
                          <a:pt x="138" y="219"/>
                        </a:lnTo>
                        <a:lnTo>
                          <a:pt x="138" y="219"/>
                        </a:lnTo>
                        <a:lnTo>
                          <a:pt x="138" y="220"/>
                        </a:lnTo>
                        <a:lnTo>
                          <a:pt x="138" y="220"/>
                        </a:lnTo>
                        <a:lnTo>
                          <a:pt x="138" y="220"/>
                        </a:lnTo>
                        <a:lnTo>
                          <a:pt x="138" y="220"/>
                        </a:lnTo>
                        <a:lnTo>
                          <a:pt x="138" y="220"/>
                        </a:lnTo>
                        <a:lnTo>
                          <a:pt x="138" y="220"/>
                        </a:lnTo>
                        <a:lnTo>
                          <a:pt x="138" y="220"/>
                        </a:lnTo>
                        <a:lnTo>
                          <a:pt x="138" y="220"/>
                        </a:lnTo>
                        <a:lnTo>
                          <a:pt x="138" y="220"/>
                        </a:lnTo>
                        <a:lnTo>
                          <a:pt x="138" y="220"/>
                        </a:lnTo>
                        <a:lnTo>
                          <a:pt x="138" y="220"/>
                        </a:lnTo>
                        <a:lnTo>
                          <a:pt x="138" y="221"/>
                        </a:lnTo>
                        <a:lnTo>
                          <a:pt x="138" y="221"/>
                        </a:lnTo>
                        <a:lnTo>
                          <a:pt x="138" y="221"/>
                        </a:lnTo>
                        <a:lnTo>
                          <a:pt x="138" y="221"/>
                        </a:lnTo>
                        <a:lnTo>
                          <a:pt x="138" y="221"/>
                        </a:lnTo>
                        <a:lnTo>
                          <a:pt x="138" y="221"/>
                        </a:lnTo>
                        <a:lnTo>
                          <a:pt x="138" y="221"/>
                        </a:lnTo>
                        <a:lnTo>
                          <a:pt x="138" y="221"/>
                        </a:lnTo>
                        <a:lnTo>
                          <a:pt x="138" y="221"/>
                        </a:lnTo>
                        <a:lnTo>
                          <a:pt x="138" y="221"/>
                        </a:lnTo>
                        <a:lnTo>
                          <a:pt x="138" y="221"/>
                        </a:lnTo>
                        <a:lnTo>
                          <a:pt x="138" y="221"/>
                        </a:lnTo>
                        <a:lnTo>
                          <a:pt x="138" y="221"/>
                        </a:lnTo>
                        <a:lnTo>
                          <a:pt x="138" y="221"/>
                        </a:lnTo>
                        <a:lnTo>
                          <a:pt x="138" y="221"/>
                        </a:lnTo>
                        <a:lnTo>
                          <a:pt x="138" y="222"/>
                        </a:lnTo>
                        <a:lnTo>
                          <a:pt x="138" y="222"/>
                        </a:lnTo>
                        <a:lnTo>
                          <a:pt x="138" y="222"/>
                        </a:lnTo>
                        <a:lnTo>
                          <a:pt x="138" y="222"/>
                        </a:lnTo>
                        <a:lnTo>
                          <a:pt x="138" y="222"/>
                        </a:lnTo>
                        <a:lnTo>
                          <a:pt x="138" y="222"/>
                        </a:lnTo>
                        <a:lnTo>
                          <a:pt x="138" y="222"/>
                        </a:lnTo>
                        <a:lnTo>
                          <a:pt x="138" y="222"/>
                        </a:lnTo>
                        <a:lnTo>
                          <a:pt x="138" y="223"/>
                        </a:lnTo>
                        <a:lnTo>
                          <a:pt x="138" y="222"/>
                        </a:lnTo>
                        <a:lnTo>
                          <a:pt x="138" y="223"/>
                        </a:lnTo>
                        <a:lnTo>
                          <a:pt x="138" y="223"/>
                        </a:lnTo>
                        <a:lnTo>
                          <a:pt x="138" y="223"/>
                        </a:lnTo>
                        <a:lnTo>
                          <a:pt x="138" y="223"/>
                        </a:lnTo>
                        <a:lnTo>
                          <a:pt x="138" y="223"/>
                        </a:lnTo>
                        <a:lnTo>
                          <a:pt x="138" y="223"/>
                        </a:lnTo>
                        <a:lnTo>
                          <a:pt x="138" y="223"/>
                        </a:lnTo>
                        <a:lnTo>
                          <a:pt x="138" y="223"/>
                        </a:lnTo>
                        <a:lnTo>
                          <a:pt x="138" y="223"/>
                        </a:lnTo>
                        <a:lnTo>
                          <a:pt x="138" y="224"/>
                        </a:lnTo>
                        <a:lnTo>
                          <a:pt x="138" y="224"/>
                        </a:lnTo>
                        <a:lnTo>
                          <a:pt x="138" y="224"/>
                        </a:lnTo>
                        <a:lnTo>
                          <a:pt x="138" y="224"/>
                        </a:lnTo>
                        <a:lnTo>
                          <a:pt x="138" y="224"/>
                        </a:lnTo>
                        <a:lnTo>
                          <a:pt x="138" y="224"/>
                        </a:lnTo>
                        <a:lnTo>
                          <a:pt x="138" y="224"/>
                        </a:lnTo>
                        <a:lnTo>
                          <a:pt x="138" y="224"/>
                        </a:lnTo>
                        <a:lnTo>
                          <a:pt x="138" y="224"/>
                        </a:lnTo>
                        <a:lnTo>
                          <a:pt x="138" y="224"/>
                        </a:lnTo>
                        <a:lnTo>
                          <a:pt x="138" y="224"/>
                        </a:lnTo>
                        <a:lnTo>
                          <a:pt x="138" y="224"/>
                        </a:lnTo>
                        <a:lnTo>
                          <a:pt x="138" y="224"/>
                        </a:lnTo>
                        <a:lnTo>
                          <a:pt x="138" y="225"/>
                        </a:lnTo>
                        <a:lnTo>
                          <a:pt x="138" y="225"/>
                        </a:lnTo>
                        <a:lnTo>
                          <a:pt x="138" y="225"/>
                        </a:lnTo>
                        <a:lnTo>
                          <a:pt x="138" y="225"/>
                        </a:lnTo>
                        <a:lnTo>
                          <a:pt x="138" y="225"/>
                        </a:lnTo>
                        <a:lnTo>
                          <a:pt x="138" y="225"/>
                        </a:lnTo>
                        <a:lnTo>
                          <a:pt x="138" y="225"/>
                        </a:lnTo>
                        <a:lnTo>
                          <a:pt x="138" y="225"/>
                        </a:lnTo>
                        <a:lnTo>
                          <a:pt x="138" y="225"/>
                        </a:lnTo>
                        <a:lnTo>
                          <a:pt x="138" y="225"/>
                        </a:lnTo>
                        <a:lnTo>
                          <a:pt x="138" y="225"/>
                        </a:lnTo>
                        <a:lnTo>
                          <a:pt x="138" y="226"/>
                        </a:lnTo>
                        <a:lnTo>
                          <a:pt x="138" y="226"/>
                        </a:lnTo>
                        <a:lnTo>
                          <a:pt x="138" y="226"/>
                        </a:lnTo>
                        <a:lnTo>
                          <a:pt x="138" y="226"/>
                        </a:lnTo>
                        <a:lnTo>
                          <a:pt x="138" y="226"/>
                        </a:lnTo>
                        <a:lnTo>
                          <a:pt x="138" y="226"/>
                        </a:lnTo>
                        <a:lnTo>
                          <a:pt x="138" y="226"/>
                        </a:lnTo>
                        <a:lnTo>
                          <a:pt x="138" y="226"/>
                        </a:lnTo>
                        <a:lnTo>
                          <a:pt x="138" y="226"/>
                        </a:lnTo>
                        <a:lnTo>
                          <a:pt x="138" y="226"/>
                        </a:lnTo>
                        <a:lnTo>
                          <a:pt x="138" y="226"/>
                        </a:lnTo>
                        <a:lnTo>
                          <a:pt x="138" y="227"/>
                        </a:lnTo>
                        <a:lnTo>
                          <a:pt x="138" y="226"/>
                        </a:lnTo>
                        <a:lnTo>
                          <a:pt x="138" y="227"/>
                        </a:lnTo>
                        <a:lnTo>
                          <a:pt x="138" y="227"/>
                        </a:lnTo>
                        <a:lnTo>
                          <a:pt x="138" y="227"/>
                        </a:lnTo>
                        <a:lnTo>
                          <a:pt x="138" y="227"/>
                        </a:lnTo>
                        <a:lnTo>
                          <a:pt x="138" y="227"/>
                        </a:lnTo>
                        <a:lnTo>
                          <a:pt x="139" y="227"/>
                        </a:lnTo>
                        <a:lnTo>
                          <a:pt x="139" y="227"/>
                        </a:lnTo>
                        <a:lnTo>
                          <a:pt x="139" y="227"/>
                        </a:lnTo>
                        <a:lnTo>
                          <a:pt x="139" y="227"/>
                        </a:lnTo>
                        <a:lnTo>
                          <a:pt x="139" y="227"/>
                        </a:lnTo>
                        <a:lnTo>
                          <a:pt x="139" y="227"/>
                        </a:lnTo>
                        <a:lnTo>
                          <a:pt x="139" y="227"/>
                        </a:lnTo>
                        <a:lnTo>
                          <a:pt x="139" y="227"/>
                        </a:lnTo>
                        <a:lnTo>
                          <a:pt x="139" y="228"/>
                        </a:lnTo>
                        <a:lnTo>
                          <a:pt x="139" y="228"/>
                        </a:lnTo>
                        <a:lnTo>
                          <a:pt x="139" y="228"/>
                        </a:lnTo>
                        <a:lnTo>
                          <a:pt x="139" y="228"/>
                        </a:lnTo>
                        <a:lnTo>
                          <a:pt x="139" y="228"/>
                        </a:lnTo>
                        <a:lnTo>
                          <a:pt x="139" y="228"/>
                        </a:lnTo>
                        <a:lnTo>
                          <a:pt x="139" y="228"/>
                        </a:lnTo>
                        <a:lnTo>
                          <a:pt x="139" y="228"/>
                        </a:lnTo>
                        <a:lnTo>
                          <a:pt x="139" y="228"/>
                        </a:lnTo>
                        <a:lnTo>
                          <a:pt x="139" y="228"/>
                        </a:lnTo>
                        <a:lnTo>
                          <a:pt x="139" y="228"/>
                        </a:lnTo>
                        <a:lnTo>
                          <a:pt x="139" y="228"/>
                        </a:lnTo>
                        <a:lnTo>
                          <a:pt x="139" y="228"/>
                        </a:lnTo>
                        <a:lnTo>
                          <a:pt x="139" y="229"/>
                        </a:lnTo>
                        <a:lnTo>
                          <a:pt x="139" y="229"/>
                        </a:lnTo>
                        <a:lnTo>
                          <a:pt x="139" y="229"/>
                        </a:lnTo>
                        <a:lnTo>
                          <a:pt x="139" y="229"/>
                        </a:lnTo>
                        <a:lnTo>
                          <a:pt x="139" y="229"/>
                        </a:lnTo>
                        <a:lnTo>
                          <a:pt x="139" y="229"/>
                        </a:lnTo>
                        <a:lnTo>
                          <a:pt x="139" y="229"/>
                        </a:lnTo>
                        <a:lnTo>
                          <a:pt x="139" y="229"/>
                        </a:lnTo>
                        <a:lnTo>
                          <a:pt x="139" y="229"/>
                        </a:lnTo>
                        <a:lnTo>
                          <a:pt x="139" y="229"/>
                        </a:lnTo>
                        <a:lnTo>
                          <a:pt x="139" y="229"/>
                        </a:lnTo>
                        <a:lnTo>
                          <a:pt x="139" y="230"/>
                        </a:lnTo>
                        <a:lnTo>
                          <a:pt x="139" y="229"/>
                        </a:lnTo>
                        <a:lnTo>
                          <a:pt x="139" y="229"/>
                        </a:lnTo>
                        <a:lnTo>
                          <a:pt x="139" y="230"/>
                        </a:lnTo>
                        <a:lnTo>
                          <a:pt x="139" y="230"/>
                        </a:lnTo>
                        <a:lnTo>
                          <a:pt x="139" y="230"/>
                        </a:lnTo>
                        <a:lnTo>
                          <a:pt x="139" y="230"/>
                        </a:lnTo>
                        <a:lnTo>
                          <a:pt x="139" y="230"/>
                        </a:lnTo>
                        <a:lnTo>
                          <a:pt x="139" y="230"/>
                        </a:lnTo>
                        <a:lnTo>
                          <a:pt x="139" y="230"/>
                        </a:lnTo>
                        <a:lnTo>
                          <a:pt x="139" y="230"/>
                        </a:lnTo>
                        <a:lnTo>
                          <a:pt x="139" y="230"/>
                        </a:lnTo>
                        <a:lnTo>
                          <a:pt x="139" y="231"/>
                        </a:lnTo>
                        <a:lnTo>
                          <a:pt x="139" y="231"/>
                        </a:lnTo>
                        <a:lnTo>
                          <a:pt x="139" y="231"/>
                        </a:lnTo>
                        <a:lnTo>
                          <a:pt x="139" y="231"/>
                        </a:lnTo>
                        <a:lnTo>
                          <a:pt x="139" y="231"/>
                        </a:lnTo>
                        <a:lnTo>
                          <a:pt x="139" y="231"/>
                        </a:lnTo>
                        <a:lnTo>
                          <a:pt x="139" y="231"/>
                        </a:lnTo>
                        <a:lnTo>
                          <a:pt x="139" y="231"/>
                        </a:lnTo>
                        <a:lnTo>
                          <a:pt x="139" y="231"/>
                        </a:lnTo>
                        <a:lnTo>
                          <a:pt x="139" y="231"/>
                        </a:lnTo>
                        <a:lnTo>
                          <a:pt x="139" y="231"/>
                        </a:lnTo>
                        <a:lnTo>
                          <a:pt x="139" y="231"/>
                        </a:lnTo>
                        <a:lnTo>
                          <a:pt x="139" y="231"/>
                        </a:lnTo>
                        <a:lnTo>
                          <a:pt x="139" y="231"/>
                        </a:lnTo>
                        <a:lnTo>
                          <a:pt x="139" y="232"/>
                        </a:lnTo>
                        <a:lnTo>
                          <a:pt x="139" y="232"/>
                        </a:lnTo>
                        <a:lnTo>
                          <a:pt x="139" y="232"/>
                        </a:lnTo>
                        <a:lnTo>
                          <a:pt x="139" y="232"/>
                        </a:lnTo>
                        <a:lnTo>
                          <a:pt x="139" y="232"/>
                        </a:lnTo>
                        <a:lnTo>
                          <a:pt x="139" y="232"/>
                        </a:lnTo>
                        <a:lnTo>
                          <a:pt x="139" y="232"/>
                        </a:lnTo>
                        <a:lnTo>
                          <a:pt x="139" y="232"/>
                        </a:lnTo>
                        <a:lnTo>
                          <a:pt x="139" y="232"/>
                        </a:lnTo>
                        <a:lnTo>
                          <a:pt x="139" y="232"/>
                        </a:lnTo>
                        <a:lnTo>
                          <a:pt x="139" y="232"/>
                        </a:lnTo>
                        <a:lnTo>
                          <a:pt x="139" y="233"/>
                        </a:lnTo>
                        <a:lnTo>
                          <a:pt x="139" y="232"/>
                        </a:lnTo>
                        <a:lnTo>
                          <a:pt x="139" y="233"/>
                        </a:lnTo>
                        <a:lnTo>
                          <a:pt x="139" y="233"/>
                        </a:lnTo>
                        <a:lnTo>
                          <a:pt x="139" y="233"/>
                        </a:lnTo>
                        <a:lnTo>
                          <a:pt x="139" y="233"/>
                        </a:lnTo>
                        <a:lnTo>
                          <a:pt x="139" y="233"/>
                        </a:lnTo>
                        <a:lnTo>
                          <a:pt x="139" y="233"/>
                        </a:lnTo>
                        <a:lnTo>
                          <a:pt x="139" y="233"/>
                        </a:lnTo>
                        <a:lnTo>
                          <a:pt x="139" y="233"/>
                        </a:lnTo>
                        <a:lnTo>
                          <a:pt x="139" y="233"/>
                        </a:lnTo>
                        <a:lnTo>
                          <a:pt x="139" y="233"/>
                        </a:lnTo>
                        <a:lnTo>
                          <a:pt x="139" y="233"/>
                        </a:lnTo>
                        <a:lnTo>
                          <a:pt x="139" y="234"/>
                        </a:lnTo>
                        <a:lnTo>
                          <a:pt x="139" y="234"/>
                        </a:lnTo>
                        <a:lnTo>
                          <a:pt x="139" y="233"/>
                        </a:lnTo>
                        <a:lnTo>
                          <a:pt x="139" y="234"/>
                        </a:lnTo>
                        <a:lnTo>
                          <a:pt x="139" y="234"/>
                        </a:lnTo>
                        <a:lnTo>
                          <a:pt x="139" y="234"/>
                        </a:lnTo>
                        <a:lnTo>
                          <a:pt x="139" y="234"/>
                        </a:lnTo>
                        <a:lnTo>
                          <a:pt x="139" y="234"/>
                        </a:lnTo>
                        <a:lnTo>
                          <a:pt x="139" y="234"/>
                        </a:lnTo>
                        <a:lnTo>
                          <a:pt x="139" y="234"/>
                        </a:lnTo>
                        <a:lnTo>
                          <a:pt x="139" y="234"/>
                        </a:lnTo>
                        <a:lnTo>
                          <a:pt x="139" y="234"/>
                        </a:lnTo>
                        <a:lnTo>
                          <a:pt x="139" y="235"/>
                        </a:lnTo>
                        <a:lnTo>
                          <a:pt x="139" y="234"/>
                        </a:lnTo>
                        <a:lnTo>
                          <a:pt x="139" y="235"/>
                        </a:lnTo>
                        <a:lnTo>
                          <a:pt x="139" y="235"/>
                        </a:lnTo>
                        <a:lnTo>
                          <a:pt x="139" y="235"/>
                        </a:lnTo>
                        <a:lnTo>
                          <a:pt x="139" y="235"/>
                        </a:lnTo>
                        <a:lnTo>
                          <a:pt x="139" y="235"/>
                        </a:lnTo>
                        <a:lnTo>
                          <a:pt x="139" y="235"/>
                        </a:lnTo>
                        <a:lnTo>
                          <a:pt x="139" y="235"/>
                        </a:lnTo>
                        <a:lnTo>
                          <a:pt x="139" y="235"/>
                        </a:lnTo>
                        <a:lnTo>
                          <a:pt x="139" y="235"/>
                        </a:lnTo>
                        <a:lnTo>
                          <a:pt x="139" y="235"/>
                        </a:lnTo>
                        <a:lnTo>
                          <a:pt x="139" y="235"/>
                        </a:lnTo>
                        <a:lnTo>
                          <a:pt x="140" y="235"/>
                        </a:lnTo>
                        <a:lnTo>
                          <a:pt x="140" y="235"/>
                        </a:lnTo>
                        <a:lnTo>
                          <a:pt x="140" y="235"/>
                        </a:lnTo>
                        <a:lnTo>
                          <a:pt x="140" y="235"/>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6"/>
                        </a:lnTo>
                        <a:lnTo>
                          <a:pt x="140" y="237"/>
                        </a:lnTo>
                        <a:lnTo>
                          <a:pt x="140" y="237"/>
                        </a:lnTo>
                        <a:lnTo>
                          <a:pt x="140" y="237"/>
                        </a:lnTo>
                        <a:lnTo>
                          <a:pt x="140" y="237"/>
                        </a:lnTo>
                        <a:lnTo>
                          <a:pt x="140" y="237"/>
                        </a:lnTo>
                        <a:lnTo>
                          <a:pt x="140" y="237"/>
                        </a:lnTo>
                        <a:lnTo>
                          <a:pt x="140" y="237"/>
                        </a:lnTo>
                        <a:lnTo>
                          <a:pt x="140" y="237"/>
                        </a:lnTo>
                        <a:lnTo>
                          <a:pt x="140" y="237"/>
                        </a:lnTo>
                        <a:lnTo>
                          <a:pt x="140" y="238"/>
                        </a:lnTo>
                        <a:lnTo>
                          <a:pt x="140" y="238"/>
                        </a:lnTo>
                        <a:lnTo>
                          <a:pt x="140" y="238"/>
                        </a:lnTo>
                        <a:lnTo>
                          <a:pt x="140" y="238"/>
                        </a:lnTo>
                        <a:lnTo>
                          <a:pt x="140" y="238"/>
                        </a:lnTo>
                        <a:lnTo>
                          <a:pt x="140" y="238"/>
                        </a:lnTo>
                        <a:lnTo>
                          <a:pt x="140" y="238"/>
                        </a:lnTo>
                        <a:lnTo>
                          <a:pt x="140" y="238"/>
                        </a:lnTo>
                        <a:lnTo>
                          <a:pt x="140" y="238"/>
                        </a:lnTo>
                        <a:lnTo>
                          <a:pt x="140" y="238"/>
                        </a:lnTo>
                        <a:lnTo>
                          <a:pt x="140" y="238"/>
                        </a:lnTo>
                        <a:lnTo>
                          <a:pt x="140" y="238"/>
                        </a:lnTo>
                        <a:lnTo>
                          <a:pt x="140" y="238"/>
                        </a:lnTo>
                        <a:lnTo>
                          <a:pt x="140" y="238"/>
                        </a:lnTo>
                        <a:lnTo>
                          <a:pt x="140" y="238"/>
                        </a:lnTo>
                        <a:lnTo>
                          <a:pt x="140" y="239"/>
                        </a:lnTo>
                        <a:lnTo>
                          <a:pt x="140" y="238"/>
                        </a:lnTo>
                        <a:lnTo>
                          <a:pt x="140" y="239"/>
                        </a:lnTo>
                        <a:lnTo>
                          <a:pt x="140" y="239"/>
                        </a:lnTo>
                        <a:lnTo>
                          <a:pt x="140" y="239"/>
                        </a:lnTo>
                        <a:lnTo>
                          <a:pt x="140" y="239"/>
                        </a:lnTo>
                        <a:lnTo>
                          <a:pt x="140" y="239"/>
                        </a:lnTo>
                        <a:lnTo>
                          <a:pt x="140" y="239"/>
                        </a:lnTo>
                        <a:lnTo>
                          <a:pt x="140" y="239"/>
                        </a:lnTo>
                        <a:lnTo>
                          <a:pt x="140" y="239"/>
                        </a:lnTo>
                        <a:lnTo>
                          <a:pt x="140" y="239"/>
                        </a:lnTo>
                        <a:lnTo>
                          <a:pt x="140" y="239"/>
                        </a:lnTo>
                        <a:lnTo>
                          <a:pt x="140" y="240"/>
                        </a:lnTo>
                        <a:lnTo>
                          <a:pt x="140" y="239"/>
                        </a:lnTo>
                        <a:lnTo>
                          <a:pt x="140" y="240"/>
                        </a:lnTo>
                        <a:lnTo>
                          <a:pt x="140" y="240"/>
                        </a:lnTo>
                        <a:lnTo>
                          <a:pt x="140" y="240"/>
                        </a:lnTo>
                        <a:lnTo>
                          <a:pt x="140" y="240"/>
                        </a:lnTo>
                        <a:lnTo>
                          <a:pt x="140" y="240"/>
                        </a:lnTo>
                        <a:lnTo>
                          <a:pt x="140" y="240"/>
                        </a:lnTo>
                        <a:lnTo>
                          <a:pt x="140" y="240"/>
                        </a:lnTo>
                        <a:lnTo>
                          <a:pt x="140" y="240"/>
                        </a:lnTo>
                        <a:lnTo>
                          <a:pt x="140" y="240"/>
                        </a:lnTo>
                        <a:lnTo>
                          <a:pt x="140" y="240"/>
                        </a:lnTo>
                        <a:lnTo>
                          <a:pt x="140" y="240"/>
                        </a:lnTo>
                        <a:lnTo>
                          <a:pt x="140" y="240"/>
                        </a:lnTo>
                        <a:lnTo>
                          <a:pt x="140" y="240"/>
                        </a:lnTo>
                        <a:lnTo>
                          <a:pt x="140" y="240"/>
                        </a:lnTo>
                        <a:lnTo>
                          <a:pt x="140" y="240"/>
                        </a:lnTo>
                        <a:lnTo>
                          <a:pt x="140" y="241"/>
                        </a:lnTo>
                        <a:lnTo>
                          <a:pt x="140" y="241"/>
                        </a:lnTo>
                        <a:lnTo>
                          <a:pt x="140" y="241"/>
                        </a:lnTo>
                        <a:lnTo>
                          <a:pt x="140" y="241"/>
                        </a:lnTo>
                        <a:lnTo>
                          <a:pt x="140" y="241"/>
                        </a:lnTo>
                        <a:lnTo>
                          <a:pt x="140" y="241"/>
                        </a:lnTo>
                        <a:lnTo>
                          <a:pt x="140" y="241"/>
                        </a:lnTo>
                        <a:lnTo>
                          <a:pt x="140" y="241"/>
                        </a:lnTo>
                        <a:lnTo>
                          <a:pt x="140" y="241"/>
                        </a:lnTo>
                        <a:lnTo>
                          <a:pt x="140" y="241"/>
                        </a:lnTo>
                        <a:lnTo>
                          <a:pt x="140" y="241"/>
                        </a:lnTo>
                        <a:lnTo>
                          <a:pt x="140" y="241"/>
                        </a:lnTo>
                        <a:lnTo>
                          <a:pt x="140" y="241"/>
                        </a:lnTo>
                        <a:lnTo>
                          <a:pt x="140" y="242"/>
                        </a:lnTo>
                        <a:lnTo>
                          <a:pt x="140" y="241"/>
                        </a:lnTo>
                        <a:lnTo>
                          <a:pt x="140" y="241"/>
                        </a:lnTo>
                        <a:lnTo>
                          <a:pt x="140" y="242"/>
                        </a:lnTo>
                        <a:lnTo>
                          <a:pt x="140" y="242"/>
                        </a:lnTo>
                        <a:lnTo>
                          <a:pt x="140" y="242"/>
                        </a:lnTo>
                        <a:lnTo>
                          <a:pt x="140" y="242"/>
                        </a:lnTo>
                        <a:lnTo>
                          <a:pt x="140" y="242"/>
                        </a:lnTo>
                        <a:lnTo>
                          <a:pt x="140" y="242"/>
                        </a:lnTo>
                        <a:lnTo>
                          <a:pt x="140" y="242"/>
                        </a:lnTo>
                        <a:lnTo>
                          <a:pt x="140" y="242"/>
                        </a:lnTo>
                        <a:lnTo>
                          <a:pt x="140" y="242"/>
                        </a:lnTo>
                        <a:lnTo>
                          <a:pt x="140" y="242"/>
                        </a:lnTo>
                        <a:lnTo>
                          <a:pt x="140" y="242"/>
                        </a:lnTo>
                        <a:lnTo>
                          <a:pt x="141" y="242"/>
                        </a:lnTo>
                        <a:lnTo>
                          <a:pt x="141" y="242"/>
                        </a:lnTo>
                        <a:lnTo>
                          <a:pt x="141" y="242"/>
                        </a:lnTo>
                        <a:lnTo>
                          <a:pt x="141" y="243"/>
                        </a:lnTo>
                        <a:lnTo>
                          <a:pt x="141" y="242"/>
                        </a:lnTo>
                        <a:lnTo>
                          <a:pt x="141" y="243"/>
                        </a:lnTo>
                        <a:lnTo>
                          <a:pt x="141" y="243"/>
                        </a:lnTo>
                        <a:lnTo>
                          <a:pt x="141" y="243"/>
                        </a:lnTo>
                        <a:lnTo>
                          <a:pt x="141" y="243"/>
                        </a:lnTo>
                        <a:lnTo>
                          <a:pt x="141" y="243"/>
                        </a:lnTo>
                        <a:lnTo>
                          <a:pt x="141" y="243"/>
                        </a:lnTo>
                        <a:lnTo>
                          <a:pt x="141" y="243"/>
                        </a:lnTo>
                        <a:lnTo>
                          <a:pt x="141" y="243"/>
                        </a:lnTo>
                        <a:lnTo>
                          <a:pt x="141" y="243"/>
                        </a:lnTo>
                        <a:lnTo>
                          <a:pt x="141" y="243"/>
                        </a:lnTo>
                        <a:lnTo>
                          <a:pt x="141" y="243"/>
                        </a:lnTo>
                        <a:lnTo>
                          <a:pt x="141" y="243"/>
                        </a:lnTo>
                        <a:lnTo>
                          <a:pt x="141" y="244"/>
                        </a:lnTo>
                        <a:lnTo>
                          <a:pt x="141" y="243"/>
                        </a:lnTo>
                        <a:lnTo>
                          <a:pt x="141" y="244"/>
                        </a:lnTo>
                        <a:lnTo>
                          <a:pt x="141" y="244"/>
                        </a:lnTo>
                        <a:lnTo>
                          <a:pt x="141" y="244"/>
                        </a:lnTo>
                        <a:lnTo>
                          <a:pt x="141" y="244"/>
                        </a:lnTo>
                        <a:lnTo>
                          <a:pt x="141" y="244"/>
                        </a:lnTo>
                        <a:lnTo>
                          <a:pt x="141" y="244"/>
                        </a:lnTo>
                        <a:lnTo>
                          <a:pt x="141" y="244"/>
                        </a:lnTo>
                        <a:lnTo>
                          <a:pt x="141" y="244"/>
                        </a:lnTo>
                        <a:lnTo>
                          <a:pt x="141" y="244"/>
                        </a:lnTo>
                        <a:lnTo>
                          <a:pt x="141" y="244"/>
                        </a:lnTo>
                        <a:lnTo>
                          <a:pt x="141" y="244"/>
                        </a:lnTo>
                        <a:lnTo>
                          <a:pt x="141" y="244"/>
                        </a:lnTo>
                        <a:lnTo>
                          <a:pt x="141" y="245"/>
                        </a:lnTo>
                        <a:lnTo>
                          <a:pt x="141" y="244"/>
                        </a:lnTo>
                        <a:lnTo>
                          <a:pt x="141" y="245"/>
                        </a:lnTo>
                        <a:lnTo>
                          <a:pt x="141" y="245"/>
                        </a:lnTo>
                        <a:lnTo>
                          <a:pt x="141" y="245"/>
                        </a:lnTo>
                        <a:lnTo>
                          <a:pt x="141" y="245"/>
                        </a:lnTo>
                        <a:lnTo>
                          <a:pt x="141" y="245"/>
                        </a:lnTo>
                        <a:lnTo>
                          <a:pt x="141" y="245"/>
                        </a:lnTo>
                        <a:lnTo>
                          <a:pt x="141" y="245"/>
                        </a:lnTo>
                        <a:lnTo>
                          <a:pt x="141" y="245"/>
                        </a:lnTo>
                        <a:lnTo>
                          <a:pt x="141" y="245"/>
                        </a:lnTo>
                        <a:lnTo>
                          <a:pt x="141" y="245"/>
                        </a:lnTo>
                        <a:lnTo>
                          <a:pt x="141" y="245"/>
                        </a:lnTo>
                        <a:lnTo>
                          <a:pt x="141" y="245"/>
                        </a:lnTo>
                        <a:lnTo>
                          <a:pt x="141" y="245"/>
                        </a:lnTo>
                        <a:lnTo>
                          <a:pt x="141" y="245"/>
                        </a:lnTo>
                        <a:lnTo>
                          <a:pt x="141" y="245"/>
                        </a:lnTo>
                        <a:lnTo>
                          <a:pt x="141" y="246"/>
                        </a:lnTo>
                        <a:lnTo>
                          <a:pt x="141" y="246"/>
                        </a:lnTo>
                        <a:lnTo>
                          <a:pt x="141" y="246"/>
                        </a:lnTo>
                        <a:lnTo>
                          <a:pt x="141" y="246"/>
                        </a:lnTo>
                        <a:lnTo>
                          <a:pt x="141" y="246"/>
                        </a:lnTo>
                        <a:lnTo>
                          <a:pt x="141" y="246"/>
                        </a:lnTo>
                        <a:lnTo>
                          <a:pt x="141" y="246"/>
                        </a:lnTo>
                        <a:lnTo>
                          <a:pt x="141" y="246"/>
                        </a:lnTo>
                        <a:lnTo>
                          <a:pt x="141" y="246"/>
                        </a:lnTo>
                        <a:lnTo>
                          <a:pt x="141" y="246"/>
                        </a:lnTo>
                        <a:lnTo>
                          <a:pt x="141" y="246"/>
                        </a:lnTo>
                        <a:lnTo>
                          <a:pt x="141" y="246"/>
                        </a:lnTo>
                        <a:lnTo>
                          <a:pt x="141" y="246"/>
                        </a:lnTo>
                        <a:lnTo>
                          <a:pt x="141" y="246"/>
                        </a:lnTo>
                        <a:lnTo>
                          <a:pt x="141" y="246"/>
                        </a:lnTo>
                        <a:lnTo>
                          <a:pt x="141" y="247"/>
                        </a:lnTo>
                        <a:lnTo>
                          <a:pt x="141" y="246"/>
                        </a:lnTo>
                        <a:lnTo>
                          <a:pt x="141" y="247"/>
                        </a:lnTo>
                        <a:lnTo>
                          <a:pt x="141" y="247"/>
                        </a:lnTo>
                        <a:lnTo>
                          <a:pt x="141" y="247"/>
                        </a:lnTo>
                        <a:lnTo>
                          <a:pt x="141" y="247"/>
                        </a:lnTo>
                        <a:lnTo>
                          <a:pt x="141" y="247"/>
                        </a:lnTo>
                        <a:lnTo>
                          <a:pt x="141" y="247"/>
                        </a:lnTo>
                        <a:lnTo>
                          <a:pt x="141" y="247"/>
                        </a:lnTo>
                        <a:lnTo>
                          <a:pt x="141" y="247"/>
                        </a:lnTo>
                        <a:lnTo>
                          <a:pt x="141" y="247"/>
                        </a:lnTo>
                        <a:lnTo>
                          <a:pt x="141" y="247"/>
                        </a:lnTo>
                        <a:lnTo>
                          <a:pt x="141" y="247"/>
                        </a:lnTo>
                        <a:lnTo>
                          <a:pt x="141" y="247"/>
                        </a:lnTo>
                        <a:lnTo>
                          <a:pt x="141" y="247"/>
                        </a:lnTo>
                        <a:lnTo>
                          <a:pt x="141" y="247"/>
                        </a:lnTo>
                        <a:lnTo>
                          <a:pt x="141" y="247"/>
                        </a:lnTo>
                        <a:lnTo>
                          <a:pt x="141" y="247"/>
                        </a:lnTo>
                        <a:lnTo>
                          <a:pt x="141" y="248"/>
                        </a:lnTo>
                        <a:lnTo>
                          <a:pt x="141" y="248"/>
                        </a:lnTo>
                        <a:lnTo>
                          <a:pt x="141" y="248"/>
                        </a:lnTo>
                        <a:lnTo>
                          <a:pt x="141" y="247"/>
                        </a:lnTo>
                        <a:lnTo>
                          <a:pt x="141" y="248"/>
                        </a:lnTo>
                        <a:lnTo>
                          <a:pt x="141" y="248"/>
                        </a:lnTo>
                        <a:lnTo>
                          <a:pt x="141" y="248"/>
                        </a:lnTo>
                        <a:lnTo>
                          <a:pt x="141" y="248"/>
                        </a:lnTo>
                        <a:lnTo>
                          <a:pt x="141" y="248"/>
                        </a:lnTo>
                        <a:lnTo>
                          <a:pt x="141" y="248"/>
                        </a:lnTo>
                        <a:lnTo>
                          <a:pt x="141" y="248"/>
                        </a:lnTo>
                        <a:lnTo>
                          <a:pt x="141" y="248"/>
                        </a:lnTo>
                        <a:lnTo>
                          <a:pt x="141" y="248"/>
                        </a:lnTo>
                        <a:lnTo>
                          <a:pt x="141" y="248"/>
                        </a:lnTo>
                        <a:lnTo>
                          <a:pt x="141" y="248"/>
                        </a:lnTo>
                        <a:lnTo>
                          <a:pt x="141" y="248"/>
                        </a:lnTo>
                        <a:lnTo>
                          <a:pt x="141" y="249"/>
                        </a:lnTo>
                        <a:lnTo>
                          <a:pt x="141" y="249"/>
                        </a:lnTo>
                        <a:lnTo>
                          <a:pt x="141" y="249"/>
                        </a:lnTo>
                        <a:lnTo>
                          <a:pt x="141" y="249"/>
                        </a:lnTo>
                        <a:lnTo>
                          <a:pt x="141" y="249"/>
                        </a:lnTo>
                        <a:lnTo>
                          <a:pt x="141" y="249"/>
                        </a:lnTo>
                        <a:lnTo>
                          <a:pt x="141" y="249"/>
                        </a:lnTo>
                        <a:lnTo>
                          <a:pt x="141" y="249"/>
                        </a:lnTo>
                        <a:lnTo>
                          <a:pt x="141" y="249"/>
                        </a:lnTo>
                        <a:lnTo>
                          <a:pt x="141" y="249"/>
                        </a:lnTo>
                        <a:lnTo>
                          <a:pt x="141" y="249"/>
                        </a:lnTo>
                        <a:lnTo>
                          <a:pt x="142" y="249"/>
                        </a:lnTo>
                        <a:lnTo>
                          <a:pt x="142" y="249"/>
                        </a:lnTo>
                        <a:lnTo>
                          <a:pt x="142" y="249"/>
                        </a:lnTo>
                        <a:lnTo>
                          <a:pt x="142" y="249"/>
                        </a:lnTo>
                        <a:lnTo>
                          <a:pt x="142" y="249"/>
                        </a:lnTo>
                        <a:lnTo>
                          <a:pt x="142" y="249"/>
                        </a:lnTo>
                        <a:lnTo>
                          <a:pt x="142" y="250"/>
                        </a:lnTo>
                        <a:lnTo>
                          <a:pt x="142" y="249"/>
                        </a:lnTo>
                        <a:lnTo>
                          <a:pt x="142" y="250"/>
                        </a:lnTo>
                        <a:lnTo>
                          <a:pt x="142" y="250"/>
                        </a:lnTo>
                        <a:lnTo>
                          <a:pt x="142" y="250"/>
                        </a:lnTo>
                        <a:lnTo>
                          <a:pt x="142" y="250"/>
                        </a:lnTo>
                        <a:lnTo>
                          <a:pt x="142" y="250"/>
                        </a:lnTo>
                        <a:lnTo>
                          <a:pt x="142" y="250"/>
                        </a:lnTo>
                        <a:lnTo>
                          <a:pt x="142" y="250"/>
                        </a:lnTo>
                        <a:lnTo>
                          <a:pt x="142" y="250"/>
                        </a:lnTo>
                        <a:lnTo>
                          <a:pt x="142" y="250"/>
                        </a:lnTo>
                        <a:lnTo>
                          <a:pt x="142" y="250"/>
                        </a:lnTo>
                        <a:lnTo>
                          <a:pt x="142" y="250"/>
                        </a:lnTo>
                        <a:lnTo>
                          <a:pt x="142" y="250"/>
                        </a:lnTo>
                        <a:lnTo>
                          <a:pt x="142" y="250"/>
                        </a:lnTo>
                        <a:lnTo>
                          <a:pt x="142" y="250"/>
                        </a:lnTo>
                        <a:lnTo>
                          <a:pt x="142" y="250"/>
                        </a:lnTo>
                        <a:lnTo>
                          <a:pt x="142" y="251"/>
                        </a:lnTo>
                        <a:lnTo>
                          <a:pt x="142" y="250"/>
                        </a:lnTo>
                        <a:lnTo>
                          <a:pt x="142" y="251"/>
                        </a:lnTo>
                        <a:lnTo>
                          <a:pt x="142" y="251"/>
                        </a:lnTo>
                        <a:lnTo>
                          <a:pt x="142" y="251"/>
                        </a:lnTo>
                        <a:lnTo>
                          <a:pt x="142" y="251"/>
                        </a:lnTo>
                        <a:lnTo>
                          <a:pt x="142" y="251"/>
                        </a:lnTo>
                        <a:lnTo>
                          <a:pt x="142" y="251"/>
                        </a:lnTo>
                        <a:lnTo>
                          <a:pt x="142" y="251"/>
                        </a:lnTo>
                        <a:lnTo>
                          <a:pt x="142" y="251"/>
                        </a:lnTo>
                        <a:lnTo>
                          <a:pt x="142" y="251"/>
                        </a:lnTo>
                        <a:lnTo>
                          <a:pt x="142" y="251"/>
                        </a:lnTo>
                        <a:lnTo>
                          <a:pt x="142" y="251"/>
                        </a:lnTo>
                        <a:lnTo>
                          <a:pt x="142" y="251"/>
                        </a:lnTo>
                        <a:lnTo>
                          <a:pt x="142" y="251"/>
                        </a:lnTo>
                        <a:lnTo>
                          <a:pt x="142" y="251"/>
                        </a:lnTo>
                        <a:lnTo>
                          <a:pt x="142" y="251"/>
                        </a:lnTo>
                        <a:lnTo>
                          <a:pt x="142" y="251"/>
                        </a:lnTo>
                        <a:lnTo>
                          <a:pt x="142" y="251"/>
                        </a:lnTo>
                        <a:lnTo>
                          <a:pt x="142" y="251"/>
                        </a:lnTo>
                        <a:lnTo>
                          <a:pt x="142" y="251"/>
                        </a:lnTo>
                        <a:lnTo>
                          <a:pt x="142" y="252"/>
                        </a:lnTo>
                        <a:lnTo>
                          <a:pt x="142" y="252"/>
                        </a:lnTo>
                        <a:lnTo>
                          <a:pt x="142" y="252"/>
                        </a:lnTo>
                        <a:lnTo>
                          <a:pt x="142" y="252"/>
                        </a:lnTo>
                        <a:lnTo>
                          <a:pt x="142" y="252"/>
                        </a:lnTo>
                        <a:lnTo>
                          <a:pt x="142" y="252"/>
                        </a:lnTo>
                        <a:lnTo>
                          <a:pt x="142" y="252"/>
                        </a:lnTo>
                        <a:lnTo>
                          <a:pt x="142" y="252"/>
                        </a:lnTo>
                        <a:lnTo>
                          <a:pt x="142" y="252"/>
                        </a:lnTo>
                        <a:lnTo>
                          <a:pt x="142" y="252"/>
                        </a:lnTo>
                        <a:lnTo>
                          <a:pt x="142" y="252"/>
                        </a:lnTo>
                        <a:lnTo>
                          <a:pt x="142" y="252"/>
                        </a:lnTo>
                        <a:lnTo>
                          <a:pt x="142" y="252"/>
                        </a:lnTo>
                        <a:lnTo>
                          <a:pt x="142" y="252"/>
                        </a:lnTo>
                        <a:lnTo>
                          <a:pt x="142" y="252"/>
                        </a:lnTo>
                        <a:lnTo>
                          <a:pt x="142" y="252"/>
                        </a:lnTo>
                        <a:lnTo>
                          <a:pt x="142" y="252"/>
                        </a:lnTo>
                        <a:lnTo>
                          <a:pt x="142" y="252"/>
                        </a:lnTo>
                        <a:lnTo>
                          <a:pt x="142" y="252"/>
                        </a:lnTo>
                        <a:lnTo>
                          <a:pt x="142" y="252"/>
                        </a:lnTo>
                        <a:lnTo>
                          <a:pt x="142" y="253"/>
                        </a:lnTo>
                        <a:lnTo>
                          <a:pt x="142" y="252"/>
                        </a:lnTo>
                        <a:lnTo>
                          <a:pt x="142" y="252"/>
                        </a:lnTo>
                        <a:lnTo>
                          <a:pt x="142" y="253"/>
                        </a:lnTo>
                        <a:lnTo>
                          <a:pt x="142" y="253"/>
                        </a:lnTo>
                        <a:lnTo>
                          <a:pt x="142" y="253"/>
                        </a:lnTo>
                        <a:lnTo>
                          <a:pt x="142" y="253"/>
                        </a:lnTo>
                        <a:lnTo>
                          <a:pt x="142" y="253"/>
                        </a:lnTo>
                        <a:lnTo>
                          <a:pt x="142" y="253"/>
                        </a:lnTo>
                        <a:lnTo>
                          <a:pt x="142" y="253"/>
                        </a:lnTo>
                        <a:lnTo>
                          <a:pt x="142" y="253"/>
                        </a:lnTo>
                        <a:lnTo>
                          <a:pt x="142" y="253"/>
                        </a:lnTo>
                        <a:lnTo>
                          <a:pt x="142" y="253"/>
                        </a:lnTo>
                        <a:lnTo>
                          <a:pt x="142" y="253"/>
                        </a:lnTo>
                        <a:lnTo>
                          <a:pt x="142" y="253"/>
                        </a:lnTo>
                        <a:lnTo>
                          <a:pt x="142" y="253"/>
                        </a:lnTo>
                        <a:lnTo>
                          <a:pt x="142" y="253"/>
                        </a:lnTo>
                        <a:lnTo>
                          <a:pt x="142" y="253"/>
                        </a:lnTo>
                        <a:lnTo>
                          <a:pt x="142" y="253"/>
                        </a:lnTo>
                        <a:lnTo>
                          <a:pt x="142" y="253"/>
                        </a:lnTo>
                        <a:lnTo>
                          <a:pt x="142" y="254"/>
                        </a:lnTo>
                        <a:lnTo>
                          <a:pt x="142" y="253"/>
                        </a:lnTo>
                        <a:lnTo>
                          <a:pt x="142" y="254"/>
                        </a:lnTo>
                        <a:lnTo>
                          <a:pt x="142" y="254"/>
                        </a:lnTo>
                        <a:lnTo>
                          <a:pt x="142" y="254"/>
                        </a:lnTo>
                        <a:lnTo>
                          <a:pt x="142" y="254"/>
                        </a:lnTo>
                        <a:lnTo>
                          <a:pt x="142" y="254"/>
                        </a:lnTo>
                        <a:lnTo>
                          <a:pt x="142" y="254"/>
                        </a:lnTo>
                        <a:lnTo>
                          <a:pt x="142" y="254"/>
                        </a:lnTo>
                        <a:lnTo>
                          <a:pt x="142" y="254"/>
                        </a:lnTo>
                        <a:lnTo>
                          <a:pt x="142" y="254"/>
                        </a:lnTo>
                        <a:lnTo>
                          <a:pt x="142" y="254"/>
                        </a:lnTo>
                        <a:lnTo>
                          <a:pt x="142" y="254"/>
                        </a:lnTo>
                        <a:lnTo>
                          <a:pt x="142" y="254"/>
                        </a:lnTo>
                        <a:lnTo>
                          <a:pt x="143" y="254"/>
                        </a:lnTo>
                        <a:lnTo>
                          <a:pt x="143" y="254"/>
                        </a:lnTo>
                        <a:lnTo>
                          <a:pt x="143" y="254"/>
                        </a:lnTo>
                        <a:lnTo>
                          <a:pt x="143" y="254"/>
                        </a:lnTo>
                        <a:lnTo>
                          <a:pt x="143" y="254"/>
                        </a:lnTo>
                        <a:lnTo>
                          <a:pt x="143" y="254"/>
                        </a:lnTo>
                        <a:lnTo>
                          <a:pt x="143" y="254"/>
                        </a:lnTo>
                        <a:lnTo>
                          <a:pt x="143" y="255"/>
                        </a:lnTo>
                        <a:lnTo>
                          <a:pt x="143" y="255"/>
                        </a:lnTo>
                        <a:lnTo>
                          <a:pt x="143" y="254"/>
                        </a:lnTo>
                        <a:lnTo>
                          <a:pt x="143" y="254"/>
                        </a:lnTo>
                        <a:lnTo>
                          <a:pt x="143" y="255"/>
                        </a:lnTo>
                        <a:lnTo>
                          <a:pt x="143" y="255"/>
                        </a:lnTo>
                        <a:lnTo>
                          <a:pt x="143" y="255"/>
                        </a:lnTo>
                        <a:lnTo>
                          <a:pt x="143" y="255"/>
                        </a:lnTo>
                        <a:lnTo>
                          <a:pt x="143" y="255"/>
                        </a:lnTo>
                        <a:lnTo>
                          <a:pt x="143" y="255"/>
                        </a:lnTo>
                        <a:lnTo>
                          <a:pt x="143" y="255"/>
                        </a:lnTo>
                        <a:lnTo>
                          <a:pt x="143" y="255"/>
                        </a:lnTo>
                        <a:lnTo>
                          <a:pt x="143" y="255"/>
                        </a:lnTo>
                        <a:lnTo>
                          <a:pt x="143" y="255"/>
                        </a:lnTo>
                        <a:lnTo>
                          <a:pt x="143" y="255"/>
                        </a:lnTo>
                        <a:lnTo>
                          <a:pt x="143" y="255"/>
                        </a:lnTo>
                        <a:lnTo>
                          <a:pt x="143" y="255"/>
                        </a:lnTo>
                        <a:lnTo>
                          <a:pt x="143" y="255"/>
                        </a:lnTo>
                        <a:lnTo>
                          <a:pt x="143" y="255"/>
                        </a:lnTo>
                        <a:lnTo>
                          <a:pt x="143" y="256"/>
                        </a:lnTo>
                        <a:lnTo>
                          <a:pt x="143" y="255"/>
                        </a:lnTo>
                        <a:lnTo>
                          <a:pt x="143" y="255"/>
                        </a:lnTo>
                        <a:lnTo>
                          <a:pt x="143" y="255"/>
                        </a:lnTo>
                        <a:lnTo>
                          <a:pt x="143" y="255"/>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6"/>
                        </a:lnTo>
                        <a:lnTo>
                          <a:pt x="143" y="257"/>
                        </a:lnTo>
                        <a:lnTo>
                          <a:pt x="143" y="256"/>
                        </a:lnTo>
                        <a:lnTo>
                          <a:pt x="143" y="257"/>
                        </a:lnTo>
                        <a:lnTo>
                          <a:pt x="143" y="256"/>
                        </a:lnTo>
                        <a:lnTo>
                          <a:pt x="143" y="257"/>
                        </a:lnTo>
                        <a:lnTo>
                          <a:pt x="143" y="257"/>
                        </a:lnTo>
                        <a:lnTo>
                          <a:pt x="143" y="257"/>
                        </a:lnTo>
                        <a:lnTo>
                          <a:pt x="143" y="257"/>
                        </a:lnTo>
                        <a:lnTo>
                          <a:pt x="143" y="257"/>
                        </a:lnTo>
                        <a:lnTo>
                          <a:pt x="143" y="257"/>
                        </a:lnTo>
                        <a:lnTo>
                          <a:pt x="143" y="257"/>
                        </a:lnTo>
                        <a:lnTo>
                          <a:pt x="143" y="257"/>
                        </a:lnTo>
                        <a:lnTo>
                          <a:pt x="143" y="257"/>
                        </a:lnTo>
                        <a:lnTo>
                          <a:pt x="143" y="257"/>
                        </a:lnTo>
                        <a:lnTo>
                          <a:pt x="143" y="257"/>
                        </a:lnTo>
                        <a:lnTo>
                          <a:pt x="143" y="257"/>
                        </a:lnTo>
                        <a:lnTo>
                          <a:pt x="143" y="257"/>
                        </a:lnTo>
                        <a:lnTo>
                          <a:pt x="143" y="257"/>
                        </a:lnTo>
                        <a:lnTo>
                          <a:pt x="143" y="257"/>
                        </a:lnTo>
                        <a:lnTo>
                          <a:pt x="143" y="258"/>
                        </a:lnTo>
                        <a:lnTo>
                          <a:pt x="143" y="257"/>
                        </a:lnTo>
                        <a:lnTo>
                          <a:pt x="143" y="257"/>
                        </a:lnTo>
                        <a:lnTo>
                          <a:pt x="143" y="258"/>
                        </a:lnTo>
                        <a:lnTo>
                          <a:pt x="143" y="257"/>
                        </a:lnTo>
                        <a:lnTo>
                          <a:pt x="143" y="258"/>
                        </a:lnTo>
                        <a:lnTo>
                          <a:pt x="143" y="257"/>
                        </a:lnTo>
                        <a:lnTo>
                          <a:pt x="143" y="257"/>
                        </a:lnTo>
                        <a:lnTo>
                          <a:pt x="143" y="258"/>
                        </a:lnTo>
                        <a:lnTo>
                          <a:pt x="143" y="257"/>
                        </a:lnTo>
                        <a:lnTo>
                          <a:pt x="143" y="258"/>
                        </a:lnTo>
                        <a:lnTo>
                          <a:pt x="143" y="258"/>
                        </a:lnTo>
                        <a:lnTo>
                          <a:pt x="143" y="258"/>
                        </a:lnTo>
                        <a:lnTo>
                          <a:pt x="143" y="258"/>
                        </a:lnTo>
                        <a:lnTo>
                          <a:pt x="143" y="258"/>
                        </a:lnTo>
                        <a:lnTo>
                          <a:pt x="143" y="258"/>
                        </a:lnTo>
                        <a:lnTo>
                          <a:pt x="143" y="258"/>
                        </a:lnTo>
                        <a:lnTo>
                          <a:pt x="143" y="258"/>
                        </a:lnTo>
                        <a:lnTo>
                          <a:pt x="143" y="258"/>
                        </a:lnTo>
                        <a:lnTo>
                          <a:pt x="143" y="258"/>
                        </a:lnTo>
                        <a:lnTo>
                          <a:pt x="143" y="258"/>
                        </a:lnTo>
                        <a:lnTo>
                          <a:pt x="143" y="258"/>
                        </a:lnTo>
                        <a:lnTo>
                          <a:pt x="143" y="258"/>
                        </a:lnTo>
                        <a:lnTo>
                          <a:pt x="143" y="258"/>
                        </a:lnTo>
                        <a:lnTo>
                          <a:pt x="143" y="258"/>
                        </a:lnTo>
                        <a:lnTo>
                          <a:pt x="144" y="259"/>
                        </a:lnTo>
                        <a:lnTo>
                          <a:pt x="144" y="258"/>
                        </a:lnTo>
                        <a:lnTo>
                          <a:pt x="144" y="259"/>
                        </a:lnTo>
                        <a:lnTo>
                          <a:pt x="144" y="258"/>
                        </a:lnTo>
                        <a:lnTo>
                          <a:pt x="144" y="259"/>
                        </a:lnTo>
                        <a:lnTo>
                          <a:pt x="144" y="259"/>
                        </a:lnTo>
                        <a:lnTo>
                          <a:pt x="144" y="258"/>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59"/>
                        </a:lnTo>
                        <a:lnTo>
                          <a:pt x="144" y="260"/>
                        </a:lnTo>
                        <a:lnTo>
                          <a:pt x="144" y="259"/>
                        </a:lnTo>
                        <a:lnTo>
                          <a:pt x="144" y="259"/>
                        </a:lnTo>
                        <a:lnTo>
                          <a:pt x="144" y="259"/>
                        </a:lnTo>
                        <a:lnTo>
                          <a:pt x="144" y="260"/>
                        </a:lnTo>
                        <a:lnTo>
                          <a:pt x="144" y="260"/>
                        </a:lnTo>
                        <a:lnTo>
                          <a:pt x="144" y="260"/>
                        </a:lnTo>
                        <a:lnTo>
                          <a:pt x="144" y="260"/>
                        </a:lnTo>
                        <a:lnTo>
                          <a:pt x="144" y="260"/>
                        </a:lnTo>
                        <a:lnTo>
                          <a:pt x="144" y="260"/>
                        </a:lnTo>
                        <a:lnTo>
                          <a:pt x="144" y="260"/>
                        </a:lnTo>
                        <a:lnTo>
                          <a:pt x="144" y="260"/>
                        </a:lnTo>
                        <a:lnTo>
                          <a:pt x="144" y="260"/>
                        </a:lnTo>
                        <a:lnTo>
                          <a:pt x="144" y="260"/>
                        </a:lnTo>
                        <a:lnTo>
                          <a:pt x="144" y="260"/>
                        </a:lnTo>
                        <a:lnTo>
                          <a:pt x="144" y="260"/>
                        </a:lnTo>
                        <a:lnTo>
                          <a:pt x="144" y="260"/>
                        </a:lnTo>
                        <a:lnTo>
                          <a:pt x="144" y="260"/>
                        </a:lnTo>
                        <a:lnTo>
                          <a:pt x="144" y="260"/>
                        </a:lnTo>
                        <a:lnTo>
                          <a:pt x="144" y="260"/>
                        </a:lnTo>
                        <a:lnTo>
                          <a:pt x="144" y="260"/>
                        </a:lnTo>
                        <a:lnTo>
                          <a:pt x="144" y="260"/>
                        </a:lnTo>
                        <a:lnTo>
                          <a:pt x="144" y="260"/>
                        </a:lnTo>
                        <a:lnTo>
                          <a:pt x="144" y="260"/>
                        </a:lnTo>
                        <a:lnTo>
                          <a:pt x="144" y="261"/>
                        </a:lnTo>
                        <a:lnTo>
                          <a:pt x="144" y="261"/>
                        </a:lnTo>
                        <a:lnTo>
                          <a:pt x="144" y="260"/>
                        </a:lnTo>
                        <a:lnTo>
                          <a:pt x="144" y="261"/>
                        </a:lnTo>
                        <a:lnTo>
                          <a:pt x="144" y="260"/>
                        </a:lnTo>
                        <a:lnTo>
                          <a:pt x="144" y="261"/>
                        </a:lnTo>
                        <a:lnTo>
                          <a:pt x="144" y="261"/>
                        </a:lnTo>
                        <a:lnTo>
                          <a:pt x="144" y="260"/>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1"/>
                        </a:lnTo>
                        <a:lnTo>
                          <a:pt x="144" y="262"/>
                        </a:lnTo>
                        <a:lnTo>
                          <a:pt x="144" y="262"/>
                        </a:lnTo>
                        <a:lnTo>
                          <a:pt x="144" y="262"/>
                        </a:lnTo>
                        <a:lnTo>
                          <a:pt x="144" y="261"/>
                        </a:lnTo>
                        <a:lnTo>
                          <a:pt x="144" y="262"/>
                        </a:lnTo>
                        <a:lnTo>
                          <a:pt x="144" y="262"/>
                        </a:lnTo>
                        <a:lnTo>
                          <a:pt x="144" y="262"/>
                        </a:lnTo>
                        <a:lnTo>
                          <a:pt x="144" y="262"/>
                        </a:lnTo>
                        <a:lnTo>
                          <a:pt x="144" y="262"/>
                        </a:lnTo>
                        <a:lnTo>
                          <a:pt x="144" y="262"/>
                        </a:lnTo>
                        <a:lnTo>
                          <a:pt x="144" y="262"/>
                        </a:lnTo>
                        <a:lnTo>
                          <a:pt x="144" y="262"/>
                        </a:lnTo>
                        <a:lnTo>
                          <a:pt x="144" y="262"/>
                        </a:lnTo>
                        <a:lnTo>
                          <a:pt x="144"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2"/>
                        </a:lnTo>
                        <a:lnTo>
                          <a:pt x="145" y="263"/>
                        </a:lnTo>
                        <a:lnTo>
                          <a:pt x="145" y="262"/>
                        </a:lnTo>
                        <a:lnTo>
                          <a:pt x="145" y="263"/>
                        </a:lnTo>
                        <a:lnTo>
                          <a:pt x="145" y="262"/>
                        </a:lnTo>
                        <a:lnTo>
                          <a:pt x="145" y="262"/>
                        </a:lnTo>
                        <a:lnTo>
                          <a:pt x="145" y="263"/>
                        </a:lnTo>
                        <a:lnTo>
                          <a:pt x="145" y="262"/>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3"/>
                        </a:lnTo>
                        <a:lnTo>
                          <a:pt x="145" y="264"/>
                        </a:lnTo>
                        <a:lnTo>
                          <a:pt x="145" y="263"/>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5" y="264"/>
                        </a:lnTo>
                        <a:lnTo>
                          <a:pt x="146" y="264"/>
                        </a:lnTo>
                        <a:lnTo>
                          <a:pt x="146" y="264"/>
                        </a:lnTo>
                        <a:lnTo>
                          <a:pt x="146" y="264"/>
                        </a:lnTo>
                        <a:lnTo>
                          <a:pt x="146" y="264"/>
                        </a:lnTo>
                        <a:lnTo>
                          <a:pt x="146" y="264"/>
                        </a:lnTo>
                        <a:lnTo>
                          <a:pt x="146" y="265"/>
                        </a:lnTo>
                        <a:lnTo>
                          <a:pt x="146" y="264"/>
                        </a:lnTo>
                        <a:lnTo>
                          <a:pt x="146" y="264"/>
                        </a:lnTo>
                        <a:lnTo>
                          <a:pt x="146" y="264"/>
                        </a:lnTo>
                        <a:lnTo>
                          <a:pt x="146" y="264"/>
                        </a:lnTo>
                        <a:lnTo>
                          <a:pt x="146" y="264"/>
                        </a:lnTo>
                        <a:lnTo>
                          <a:pt x="146" y="264"/>
                        </a:lnTo>
                        <a:lnTo>
                          <a:pt x="146" y="264"/>
                        </a:lnTo>
                        <a:lnTo>
                          <a:pt x="146" y="264"/>
                        </a:lnTo>
                        <a:lnTo>
                          <a:pt x="146" y="264"/>
                        </a:lnTo>
                        <a:lnTo>
                          <a:pt x="146" y="265"/>
                        </a:lnTo>
                        <a:lnTo>
                          <a:pt x="146" y="264"/>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5"/>
                        </a:lnTo>
                        <a:lnTo>
                          <a:pt x="146" y="266"/>
                        </a:lnTo>
                        <a:lnTo>
                          <a:pt x="146" y="265"/>
                        </a:lnTo>
                        <a:lnTo>
                          <a:pt x="146" y="265"/>
                        </a:lnTo>
                        <a:lnTo>
                          <a:pt x="146" y="265"/>
                        </a:lnTo>
                        <a:lnTo>
                          <a:pt x="146" y="265"/>
                        </a:lnTo>
                        <a:lnTo>
                          <a:pt x="146" y="265"/>
                        </a:lnTo>
                        <a:lnTo>
                          <a:pt x="146" y="265"/>
                        </a:lnTo>
                        <a:lnTo>
                          <a:pt x="146" y="266"/>
                        </a:lnTo>
                        <a:lnTo>
                          <a:pt x="146" y="265"/>
                        </a:lnTo>
                        <a:lnTo>
                          <a:pt x="146" y="265"/>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6"/>
                        </a:lnTo>
                        <a:lnTo>
                          <a:pt x="146" y="267"/>
                        </a:lnTo>
                        <a:lnTo>
                          <a:pt x="147" y="266"/>
                        </a:lnTo>
                        <a:lnTo>
                          <a:pt x="147" y="266"/>
                        </a:lnTo>
                        <a:lnTo>
                          <a:pt x="147" y="267"/>
                        </a:lnTo>
                        <a:lnTo>
                          <a:pt x="147" y="266"/>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7"/>
                        </a:lnTo>
                        <a:lnTo>
                          <a:pt x="147" y="268"/>
                        </a:lnTo>
                        <a:lnTo>
                          <a:pt x="147" y="267"/>
                        </a:lnTo>
                        <a:lnTo>
                          <a:pt x="147" y="268"/>
                        </a:lnTo>
                        <a:lnTo>
                          <a:pt x="147" y="267"/>
                        </a:lnTo>
                        <a:lnTo>
                          <a:pt x="147" y="268"/>
                        </a:lnTo>
                        <a:lnTo>
                          <a:pt x="147" y="267"/>
                        </a:lnTo>
                        <a:lnTo>
                          <a:pt x="147" y="267"/>
                        </a:lnTo>
                        <a:lnTo>
                          <a:pt x="147" y="268"/>
                        </a:lnTo>
                        <a:lnTo>
                          <a:pt x="147" y="267"/>
                        </a:lnTo>
                        <a:lnTo>
                          <a:pt x="147" y="268"/>
                        </a:lnTo>
                        <a:lnTo>
                          <a:pt x="147" y="267"/>
                        </a:lnTo>
                        <a:lnTo>
                          <a:pt x="147" y="267"/>
                        </a:lnTo>
                        <a:lnTo>
                          <a:pt x="147" y="268"/>
                        </a:lnTo>
                        <a:lnTo>
                          <a:pt x="147" y="267"/>
                        </a:lnTo>
                        <a:lnTo>
                          <a:pt x="147" y="268"/>
                        </a:lnTo>
                        <a:lnTo>
                          <a:pt x="147" y="268"/>
                        </a:lnTo>
                        <a:lnTo>
                          <a:pt x="147" y="267"/>
                        </a:lnTo>
                        <a:lnTo>
                          <a:pt x="147" y="268"/>
                        </a:lnTo>
                        <a:lnTo>
                          <a:pt x="147" y="267"/>
                        </a:lnTo>
                        <a:lnTo>
                          <a:pt x="147" y="268"/>
                        </a:lnTo>
                        <a:lnTo>
                          <a:pt x="147" y="267"/>
                        </a:lnTo>
                        <a:lnTo>
                          <a:pt x="147" y="268"/>
                        </a:lnTo>
                        <a:lnTo>
                          <a:pt x="147" y="268"/>
                        </a:lnTo>
                        <a:lnTo>
                          <a:pt x="147" y="268"/>
                        </a:lnTo>
                        <a:lnTo>
                          <a:pt x="147" y="268"/>
                        </a:lnTo>
                        <a:lnTo>
                          <a:pt x="147" y="268"/>
                        </a:lnTo>
                        <a:lnTo>
                          <a:pt x="147" y="268"/>
                        </a:lnTo>
                        <a:lnTo>
                          <a:pt x="147" y="268"/>
                        </a:lnTo>
                        <a:lnTo>
                          <a:pt x="147" y="268"/>
                        </a:lnTo>
                        <a:lnTo>
                          <a:pt x="147" y="268"/>
                        </a:lnTo>
                        <a:lnTo>
                          <a:pt x="147" y="268"/>
                        </a:lnTo>
                        <a:lnTo>
                          <a:pt x="147" y="268"/>
                        </a:lnTo>
                        <a:lnTo>
                          <a:pt x="147" y="268"/>
                        </a:lnTo>
                        <a:lnTo>
                          <a:pt x="147" y="268"/>
                        </a:lnTo>
                        <a:lnTo>
                          <a:pt x="147" y="268"/>
                        </a:lnTo>
                        <a:lnTo>
                          <a:pt x="147" y="268"/>
                        </a:lnTo>
                        <a:lnTo>
                          <a:pt x="147" y="268"/>
                        </a:lnTo>
                        <a:lnTo>
                          <a:pt x="147"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8"/>
                        </a:lnTo>
                        <a:lnTo>
                          <a:pt x="148" y="269"/>
                        </a:lnTo>
                        <a:lnTo>
                          <a:pt x="148" y="268"/>
                        </a:lnTo>
                        <a:lnTo>
                          <a:pt x="148" y="268"/>
                        </a:lnTo>
                        <a:lnTo>
                          <a:pt x="148" y="268"/>
                        </a:lnTo>
                        <a:lnTo>
                          <a:pt x="148" y="268"/>
                        </a:lnTo>
                        <a:lnTo>
                          <a:pt x="148" y="269"/>
                        </a:lnTo>
                        <a:lnTo>
                          <a:pt x="148" y="268"/>
                        </a:lnTo>
                        <a:lnTo>
                          <a:pt x="148" y="268"/>
                        </a:lnTo>
                        <a:lnTo>
                          <a:pt x="148" y="269"/>
                        </a:lnTo>
                        <a:lnTo>
                          <a:pt x="148" y="269"/>
                        </a:lnTo>
                        <a:lnTo>
                          <a:pt x="148" y="268"/>
                        </a:lnTo>
                        <a:lnTo>
                          <a:pt x="148" y="268"/>
                        </a:lnTo>
                        <a:lnTo>
                          <a:pt x="148" y="269"/>
                        </a:lnTo>
                        <a:lnTo>
                          <a:pt x="148" y="269"/>
                        </a:lnTo>
                        <a:lnTo>
                          <a:pt x="148" y="268"/>
                        </a:lnTo>
                        <a:lnTo>
                          <a:pt x="148" y="269"/>
                        </a:lnTo>
                        <a:lnTo>
                          <a:pt x="148" y="268"/>
                        </a:lnTo>
                        <a:lnTo>
                          <a:pt x="148" y="269"/>
                        </a:lnTo>
                        <a:lnTo>
                          <a:pt x="148" y="269"/>
                        </a:lnTo>
                        <a:lnTo>
                          <a:pt x="148" y="269"/>
                        </a:lnTo>
                        <a:lnTo>
                          <a:pt x="148" y="269"/>
                        </a:lnTo>
                        <a:lnTo>
                          <a:pt x="148" y="269"/>
                        </a:lnTo>
                        <a:lnTo>
                          <a:pt x="148" y="269"/>
                        </a:lnTo>
                        <a:lnTo>
                          <a:pt x="148" y="269"/>
                        </a:lnTo>
                        <a:lnTo>
                          <a:pt x="148" y="268"/>
                        </a:lnTo>
                        <a:lnTo>
                          <a:pt x="148" y="269"/>
                        </a:lnTo>
                        <a:lnTo>
                          <a:pt x="148" y="269"/>
                        </a:lnTo>
                        <a:lnTo>
                          <a:pt x="148" y="269"/>
                        </a:lnTo>
                        <a:lnTo>
                          <a:pt x="148" y="269"/>
                        </a:lnTo>
                        <a:lnTo>
                          <a:pt x="148" y="268"/>
                        </a:lnTo>
                        <a:lnTo>
                          <a:pt x="148" y="269"/>
                        </a:lnTo>
                        <a:lnTo>
                          <a:pt x="148" y="268"/>
                        </a:lnTo>
                        <a:lnTo>
                          <a:pt x="148" y="269"/>
                        </a:lnTo>
                        <a:lnTo>
                          <a:pt x="148" y="269"/>
                        </a:lnTo>
                        <a:lnTo>
                          <a:pt x="148" y="268"/>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8"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70"/>
                        </a:lnTo>
                        <a:lnTo>
                          <a:pt x="149" y="269"/>
                        </a:lnTo>
                        <a:lnTo>
                          <a:pt x="149" y="269"/>
                        </a:lnTo>
                        <a:lnTo>
                          <a:pt x="149" y="269"/>
                        </a:lnTo>
                        <a:lnTo>
                          <a:pt x="149" y="269"/>
                        </a:lnTo>
                        <a:lnTo>
                          <a:pt x="149" y="269"/>
                        </a:lnTo>
                        <a:lnTo>
                          <a:pt x="149" y="269"/>
                        </a:lnTo>
                        <a:lnTo>
                          <a:pt x="149" y="270"/>
                        </a:lnTo>
                        <a:lnTo>
                          <a:pt x="149" y="269"/>
                        </a:lnTo>
                        <a:lnTo>
                          <a:pt x="149" y="269"/>
                        </a:lnTo>
                        <a:lnTo>
                          <a:pt x="149" y="269"/>
                        </a:lnTo>
                        <a:lnTo>
                          <a:pt x="149" y="269"/>
                        </a:lnTo>
                        <a:lnTo>
                          <a:pt x="149" y="270"/>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69"/>
                        </a:lnTo>
                        <a:lnTo>
                          <a:pt x="149" y="270"/>
                        </a:lnTo>
                        <a:lnTo>
                          <a:pt x="149" y="269"/>
                        </a:lnTo>
                        <a:lnTo>
                          <a:pt x="149" y="269"/>
                        </a:lnTo>
                        <a:lnTo>
                          <a:pt x="149" y="270"/>
                        </a:lnTo>
                        <a:lnTo>
                          <a:pt x="149" y="269"/>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49"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0"/>
                        </a:lnTo>
                        <a:lnTo>
                          <a:pt x="150" y="271"/>
                        </a:lnTo>
                        <a:lnTo>
                          <a:pt x="150" y="270"/>
                        </a:lnTo>
                        <a:lnTo>
                          <a:pt x="150" y="270"/>
                        </a:lnTo>
                        <a:lnTo>
                          <a:pt x="150" y="271"/>
                        </a:lnTo>
                        <a:lnTo>
                          <a:pt x="150" y="270"/>
                        </a:lnTo>
                        <a:lnTo>
                          <a:pt x="150" y="271"/>
                        </a:lnTo>
                        <a:lnTo>
                          <a:pt x="150" y="271"/>
                        </a:lnTo>
                        <a:lnTo>
                          <a:pt x="150" y="270"/>
                        </a:lnTo>
                        <a:lnTo>
                          <a:pt x="150" y="271"/>
                        </a:lnTo>
                        <a:lnTo>
                          <a:pt x="150" y="270"/>
                        </a:lnTo>
                        <a:lnTo>
                          <a:pt x="150" y="270"/>
                        </a:lnTo>
                        <a:lnTo>
                          <a:pt x="150" y="271"/>
                        </a:lnTo>
                        <a:lnTo>
                          <a:pt x="150" y="270"/>
                        </a:lnTo>
                        <a:lnTo>
                          <a:pt x="150" y="270"/>
                        </a:lnTo>
                        <a:lnTo>
                          <a:pt x="150" y="271"/>
                        </a:lnTo>
                        <a:lnTo>
                          <a:pt x="150" y="270"/>
                        </a:lnTo>
                        <a:lnTo>
                          <a:pt x="150" y="271"/>
                        </a:lnTo>
                        <a:lnTo>
                          <a:pt x="150" y="270"/>
                        </a:lnTo>
                        <a:lnTo>
                          <a:pt x="150" y="270"/>
                        </a:lnTo>
                        <a:lnTo>
                          <a:pt x="150" y="271"/>
                        </a:lnTo>
                        <a:lnTo>
                          <a:pt x="150" y="270"/>
                        </a:lnTo>
                        <a:lnTo>
                          <a:pt x="150" y="270"/>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1"/>
                        </a:lnTo>
                        <a:lnTo>
                          <a:pt x="150" y="270"/>
                        </a:lnTo>
                        <a:lnTo>
                          <a:pt x="150" y="271"/>
                        </a:lnTo>
                        <a:lnTo>
                          <a:pt x="150" y="271"/>
                        </a:lnTo>
                        <a:lnTo>
                          <a:pt x="150" y="271"/>
                        </a:lnTo>
                        <a:lnTo>
                          <a:pt x="150"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1"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2"/>
                        </a:lnTo>
                        <a:lnTo>
                          <a:pt x="152" y="271"/>
                        </a:lnTo>
                        <a:lnTo>
                          <a:pt x="152" y="272"/>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1"/>
                        </a:lnTo>
                        <a:lnTo>
                          <a:pt x="152" y="272"/>
                        </a:lnTo>
                        <a:lnTo>
                          <a:pt x="152" y="271"/>
                        </a:lnTo>
                        <a:lnTo>
                          <a:pt x="152" y="271"/>
                        </a:lnTo>
                        <a:lnTo>
                          <a:pt x="152" y="272"/>
                        </a:lnTo>
                        <a:lnTo>
                          <a:pt x="152" y="271"/>
                        </a:lnTo>
                        <a:lnTo>
                          <a:pt x="152" y="272"/>
                        </a:lnTo>
                        <a:lnTo>
                          <a:pt x="152" y="271"/>
                        </a:lnTo>
                        <a:lnTo>
                          <a:pt x="152" y="272"/>
                        </a:lnTo>
                        <a:lnTo>
                          <a:pt x="152" y="272"/>
                        </a:lnTo>
                        <a:lnTo>
                          <a:pt x="152" y="271"/>
                        </a:lnTo>
                        <a:lnTo>
                          <a:pt x="152" y="272"/>
                        </a:lnTo>
                        <a:lnTo>
                          <a:pt x="152" y="272"/>
                        </a:lnTo>
                        <a:lnTo>
                          <a:pt x="152" y="272"/>
                        </a:lnTo>
                        <a:lnTo>
                          <a:pt x="152" y="272"/>
                        </a:lnTo>
                        <a:lnTo>
                          <a:pt x="152" y="272"/>
                        </a:lnTo>
                        <a:lnTo>
                          <a:pt x="152" y="272"/>
                        </a:lnTo>
                        <a:lnTo>
                          <a:pt x="152" y="272"/>
                        </a:lnTo>
                        <a:lnTo>
                          <a:pt x="152" y="271"/>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2"/>
                        </a:lnTo>
                        <a:lnTo>
                          <a:pt x="152" y="271"/>
                        </a:lnTo>
                        <a:lnTo>
                          <a:pt x="152" y="272"/>
                        </a:lnTo>
                        <a:lnTo>
                          <a:pt x="152" y="271"/>
                        </a:lnTo>
                        <a:lnTo>
                          <a:pt x="152" y="272"/>
                        </a:lnTo>
                        <a:lnTo>
                          <a:pt x="152" y="272"/>
                        </a:lnTo>
                        <a:lnTo>
                          <a:pt x="152" y="272"/>
                        </a:lnTo>
                        <a:lnTo>
                          <a:pt x="152" y="271"/>
                        </a:lnTo>
                        <a:lnTo>
                          <a:pt x="152" y="272"/>
                        </a:lnTo>
                        <a:lnTo>
                          <a:pt x="152" y="272"/>
                        </a:lnTo>
                        <a:lnTo>
                          <a:pt x="152" y="272"/>
                        </a:lnTo>
                        <a:lnTo>
                          <a:pt x="152" y="272"/>
                        </a:lnTo>
                        <a:lnTo>
                          <a:pt x="152"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3"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3"/>
                        </a:lnTo>
                        <a:lnTo>
                          <a:pt x="154" y="272"/>
                        </a:lnTo>
                        <a:lnTo>
                          <a:pt x="154" y="273"/>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2"/>
                        </a:lnTo>
                        <a:lnTo>
                          <a:pt x="154" y="273"/>
                        </a:lnTo>
                        <a:lnTo>
                          <a:pt x="154" y="272"/>
                        </a:lnTo>
                        <a:lnTo>
                          <a:pt x="154" y="273"/>
                        </a:lnTo>
                        <a:lnTo>
                          <a:pt x="154" y="273"/>
                        </a:lnTo>
                        <a:lnTo>
                          <a:pt x="154" y="273"/>
                        </a:lnTo>
                        <a:lnTo>
                          <a:pt x="154" y="273"/>
                        </a:lnTo>
                        <a:lnTo>
                          <a:pt x="154" y="272"/>
                        </a:lnTo>
                        <a:lnTo>
                          <a:pt x="154" y="273"/>
                        </a:lnTo>
                        <a:lnTo>
                          <a:pt x="154" y="273"/>
                        </a:lnTo>
                        <a:lnTo>
                          <a:pt x="154" y="273"/>
                        </a:lnTo>
                        <a:lnTo>
                          <a:pt x="154" y="273"/>
                        </a:lnTo>
                        <a:lnTo>
                          <a:pt x="154" y="273"/>
                        </a:lnTo>
                        <a:lnTo>
                          <a:pt x="154" y="272"/>
                        </a:lnTo>
                        <a:lnTo>
                          <a:pt x="154" y="273"/>
                        </a:lnTo>
                        <a:lnTo>
                          <a:pt x="154" y="273"/>
                        </a:lnTo>
                        <a:lnTo>
                          <a:pt x="154" y="273"/>
                        </a:lnTo>
                        <a:lnTo>
                          <a:pt x="154" y="273"/>
                        </a:lnTo>
                        <a:lnTo>
                          <a:pt x="154" y="273"/>
                        </a:lnTo>
                        <a:lnTo>
                          <a:pt x="154" y="273"/>
                        </a:lnTo>
                        <a:lnTo>
                          <a:pt x="154" y="272"/>
                        </a:lnTo>
                        <a:lnTo>
                          <a:pt x="154" y="273"/>
                        </a:lnTo>
                        <a:lnTo>
                          <a:pt x="154" y="273"/>
                        </a:lnTo>
                        <a:lnTo>
                          <a:pt x="154" y="273"/>
                        </a:lnTo>
                        <a:lnTo>
                          <a:pt x="154" y="273"/>
                        </a:lnTo>
                        <a:lnTo>
                          <a:pt x="154" y="273"/>
                        </a:lnTo>
                        <a:lnTo>
                          <a:pt x="154" y="273"/>
                        </a:lnTo>
                        <a:lnTo>
                          <a:pt x="154" y="272"/>
                        </a:lnTo>
                        <a:lnTo>
                          <a:pt x="154" y="273"/>
                        </a:lnTo>
                        <a:lnTo>
                          <a:pt x="154" y="273"/>
                        </a:lnTo>
                        <a:lnTo>
                          <a:pt x="154"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2"/>
                        </a:lnTo>
                        <a:lnTo>
                          <a:pt x="155" y="273"/>
                        </a:lnTo>
                        <a:lnTo>
                          <a:pt x="155" y="273"/>
                        </a:lnTo>
                        <a:lnTo>
                          <a:pt x="155" y="273"/>
                        </a:lnTo>
                        <a:lnTo>
                          <a:pt x="155" y="273"/>
                        </a:lnTo>
                        <a:lnTo>
                          <a:pt x="155" y="273"/>
                        </a:lnTo>
                        <a:lnTo>
                          <a:pt x="155" y="273"/>
                        </a:lnTo>
                        <a:lnTo>
                          <a:pt x="155" y="272"/>
                        </a:lnTo>
                        <a:lnTo>
                          <a:pt x="155" y="273"/>
                        </a:lnTo>
                        <a:lnTo>
                          <a:pt x="155" y="272"/>
                        </a:lnTo>
                        <a:lnTo>
                          <a:pt x="155" y="272"/>
                        </a:lnTo>
                        <a:lnTo>
                          <a:pt x="155" y="273"/>
                        </a:lnTo>
                        <a:lnTo>
                          <a:pt x="155" y="273"/>
                        </a:lnTo>
                        <a:lnTo>
                          <a:pt x="155" y="273"/>
                        </a:lnTo>
                        <a:lnTo>
                          <a:pt x="155" y="272"/>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5"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6"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4"/>
                        </a:lnTo>
                        <a:lnTo>
                          <a:pt x="157" y="273"/>
                        </a:lnTo>
                        <a:lnTo>
                          <a:pt x="157" y="273"/>
                        </a:lnTo>
                        <a:lnTo>
                          <a:pt x="157" y="274"/>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3"/>
                        </a:lnTo>
                        <a:lnTo>
                          <a:pt x="157" y="274"/>
                        </a:lnTo>
                        <a:lnTo>
                          <a:pt x="157" y="273"/>
                        </a:lnTo>
                        <a:lnTo>
                          <a:pt x="157" y="274"/>
                        </a:lnTo>
                        <a:lnTo>
                          <a:pt x="157" y="273"/>
                        </a:lnTo>
                        <a:lnTo>
                          <a:pt x="157" y="273"/>
                        </a:lnTo>
                        <a:lnTo>
                          <a:pt x="157" y="273"/>
                        </a:lnTo>
                        <a:lnTo>
                          <a:pt x="157" y="273"/>
                        </a:lnTo>
                        <a:lnTo>
                          <a:pt x="157" y="274"/>
                        </a:lnTo>
                        <a:lnTo>
                          <a:pt x="157" y="273"/>
                        </a:lnTo>
                        <a:lnTo>
                          <a:pt x="157" y="273"/>
                        </a:lnTo>
                        <a:lnTo>
                          <a:pt x="157" y="273"/>
                        </a:lnTo>
                        <a:lnTo>
                          <a:pt x="157" y="273"/>
                        </a:lnTo>
                        <a:lnTo>
                          <a:pt x="157" y="273"/>
                        </a:lnTo>
                        <a:lnTo>
                          <a:pt x="157" y="274"/>
                        </a:lnTo>
                        <a:lnTo>
                          <a:pt x="157" y="273"/>
                        </a:lnTo>
                        <a:lnTo>
                          <a:pt x="157" y="273"/>
                        </a:lnTo>
                        <a:lnTo>
                          <a:pt x="157" y="273"/>
                        </a:lnTo>
                        <a:lnTo>
                          <a:pt x="157" y="273"/>
                        </a:lnTo>
                        <a:lnTo>
                          <a:pt x="157" y="273"/>
                        </a:lnTo>
                        <a:lnTo>
                          <a:pt x="157" y="274"/>
                        </a:lnTo>
                        <a:lnTo>
                          <a:pt x="157" y="273"/>
                        </a:lnTo>
                        <a:lnTo>
                          <a:pt x="157" y="273"/>
                        </a:lnTo>
                        <a:lnTo>
                          <a:pt x="157" y="274"/>
                        </a:lnTo>
                        <a:lnTo>
                          <a:pt x="157" y="273"/>
                        </a:lnTo>
                        <a:lnTo>
                          <a:pt x="157" y="274"/>
                        </a:lnTo>
                        <a:lnTo>
                          <a:pt x="157" y="273"/>
                        </a:lnTo>
                        <a:lnTo>
                          <a:pt x="157" y="274"/>
                        </a:lnTo>
                        <a:lnTo>
                          <a:pt x="157" y="274"/>
                        </a:lnTo>
                        <a:lnTo>
                          <a:pt x="157" y="273"/>
                        </a:lnTo>
                        <a:lnTo>
                          <a:pt x="157" y="274"/>
                        </a:lnTo>
                        <a:lnTo>
                          <a:pt x="157" y="274"/>
                        </a:lnTo>
                        <a:lnTo>
                          <a:pt x="157" y="273"/>
                        </a:lnTo>
                        <a:lnTo>
                          <a:pt x="157" y="273"/>
                        </a:lnTo>
                        <a:lnTo>
                          <a:pt x="157" y="273"/>
                        </a:lnTo>
                        <a:lnTo>
                          <a:pt x="157" y="274"/>
                        </a:lnTo>
                        <a:lnTo>
                          <a:pt x="157" y="273"/>
                        </a:lnTo>
                        <a:lnTo>
                          <a:pt x="157" y="273"/>
                        </a:lnTo>
                        <a:lnTo>
                          <a:pt x="157" y="273"/>
                        </a:lnTo>
                        <a:lnTo>
                          <a:pt x="157" y="273"/>
                        </a:lnTo>
                        <a:lnTo>
                          <a:pt x="157" y="273"/>
                        </a:lnTo>
                        <a:lnTo>
                          <a:pt x="157" y="273"/>
                        </a:lnTo>
                        <a:lnTo>
                          <a:pt x="157" y="273"/>
                        </a:lnTo>
                        <a:lnTo>
                          <a:pt x="157" y="274"/>
                        </a:lnTo>
                        <a:lnTo>
                          <a:pt x="157" y="273"/>
                        </a:lnTo>
                        <a:lnTo>
                          <a:pt x="157" y="274"/>
                        </a:lnTo>
                        <a:lnTo>
                          <a:pt x="157" y="273"/>
                        </a:lnTo>
                        <a:lnTo>
                          <a:pt x="157" y="273"/>
                        </a:lnTo>
                        <a:lnTo>
                          <a:pt x="157" y="273"/>
                        </a:lnTo>
                        <a:lnTo>
                          <a:pt x="158" y="273"/>
                        </a:lnTo>
                        <a:lnTo>
                          <a:pt x="158" y="274"/>
                        </a:lnTo>
                        <a:lnTo>
                          <a:pt x="158" y="273"/>
                        </a:lnTo>
                        <a:lnTo>
                          <a:pt x="158" y="273"/>
                        </a:lnTo>
                        <a:lnTo>
                          <a:pt x="158" y="274"/>
                        </a:lnTo>
                        <a:lnTo>
                          <a:pt x="158" y="273"/>
                        </a:lnTo>
                        <a:lnTo>
                          <a:pt x="158" y="274"/>
                        </a:lnTo>
                        <a:lnTo>
                          <a:pt x="158" y="274"/>
                        </a:lnTo>
                        <a:lnTo>
                          <a:pt x="158" y="274"/>
                        </a:lnTo>
                        <a:lnTo>
                          <a:pt x="158" y="274"/>
                        </a:lnTo>
                        <a:lnTo>
                          <a:pt x="158" y="274"/>
                        </a:lnTo>
                        <a:lnTo>
                          <a:pt x="158" y="274"/>
                        </a:lnTo>
                        <a:lnTo>
                          <a:pt x="158" y="274"/>
                        </a:lnTo>
                        <a:lnTo>
                          <a:pt x="158" y="274"/>
                        </a:lnTo>
                        <a:lnTo>
                          <a:pt x="158" y="274"/>
                        </a:lnTo>
                        <a:lnTo>
                          <a:pt x="158" y="273"/>
                        </a:lnTo>
                        <a:lnTo>
                          <a:pt x="158" y="273"/>
                        </a:lnTo>
                        <a:lnTo>
                          <a:pt x="158" y="273"/>
                        </a:lnTo>
                        <a:lnTo>
                          <a:pt x="158" y="273"/>
                        </a:lnTo>
                        <a:lnTo>
                          <a:pt x="158" y="274"/>
                        </a:lnTo>
                        <a:lnTo>
                          <a:pt x="158" y="274"/>
                        </a:lnTo>
                        <a:lnTo>
                          <a:pt x="158" y="274"/>
                        </a:lnTo>
                        <a:lnTo>
                          <a:pt x="158" y="274"/>
                        </a:lnTo>
                        <a:lnTo>
                          <a:pt x="158" y="274"/>
                        </a:lnTo>
                        <a:lnTo>
                          <a:pt x="158" y="273"/>
                        </a:lnTo>
                        <a:lnTo>
                          <a:pt x="158" y="273"/>
                        </a:lnTo>
                        <a:lnTo>
                          <a:pt x="158" y="274"/>
                        </a:lnTo>
                        <a:lnTo>
                          <a:pt x="158" y="274"/>
                        </a:lnTo>
                        <a:lnTo>
                          <a:pt x="158" y="274"/>
                        </a:lnTo>
                        <a:lnTo>
                          <a:pt x="158" y="274"/>
                        </a:lnTo>
                        <a:lnTo>
                          <a:pt x="158" y="274"/>
                        </a:lnTo>
                        <a:lnTo>
                          <a:pt x="158" y="273"/>
                        </a:lnTo>
                        <a:lnTo>
                          <a:pt x="158" y="274"/>
                        </a:lnTo>
                        <a:lnTo>
                          <a:pt x="158" y="273"/>
                        </a:lnTo>
                        <a:lnTo>
                          <a:pt x="158" y="274"/>
                        </a:lnTo>
                        <a:lnTo>
                          <a:pt x="158" y="274"/>
                        </a:lnTo>
                        <a:lnTo>
                          <a:pt x="158" y="274"/>
                        </a:lnTo>
                        <a:lnTo>
                          <a:pt x="158" y="273"/>
                        </a:lnTo>
                        <a:lnTo>
                          <a:pt x="158" y="274"/>
                        </a:lnTo>
                        <a:lnTo>
                          <a:pt x="158" y="274"/>
                        </a:lnTo>
                        <a:lnTo>
                          <a:pt x="158" y="274"/>
                        </a:lnTo>
                        <a:lnTo>
                          <a:pt x="158" y="274"/>
                        </a:lnTo>
                        <a:lnTo>
                          <a:pt x="158" y="274"/>
                        </a:lnTo>
                        <a:lnTo>
                          <a:pt x="158" y="273"/>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8" y="273"/>
                        </a:lnTo>
                        <a:lnTo>
                          <a:pt x="158" y="274"/>
                        </a:lnTo>
                        <a:lnTo>
                          <a:pt x="158" y="274"/>
                        </a:lnTo>
                        <a:lnTo>
                          <a:pt x="158" y="274"/>
                        </a:lnTo>
                        <a:lnTo>
                          <a:pt x="158" y="273"/>
                        </a:lnTo>
                        <a:lnTo>
                          <a:pt x="158" y="274"/>
                        </a:lnTo>
                        <a:lnTo>
                          <a:pt x="158" y="273"/>
                        </a:lnTo>
                        <a:lnTo>
                          <a:pt x="158" y="274"/>
                        </a:lnTo>
                        <a:lnTo>
                          <a:pt x="158" y="274"/>
                        </a:lnTo>
                        <a:lnTo>
                          <a:pt x="158" y="274"/>
                        </a:lnTo>
                        <a:lnTo>
                          <a:pt x="158" y="274"/>
                        </a:lnTo>
                        <a:lnTo>
                          <a:pt x="158" y="274"/>
                        </a:lnTo>
                        <a:lnTo>
                          <a:pt x="158" y="274"/>
                        </a:lnTo>
                        <a:lnTo>
                          <a:pt x="158" y="274"/>
                        </a:lnTo>
                        <a:lnTo>
                          <a:pt x="158" y="274"/>
                        </a:lnTo>
                        <a:lnTo>
                          <a:pt x="158" y="274"/>
                        </a:lnTo>
                        <a:lnTo>
                          <a:pt x="158"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59"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0"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4"/>
                        </a:lnTo>
                        <a:lnTo>
                          <a:pt x="161" y="275"/>
                        </a:lnTo>
                        <a:lnTo>
                          <a:pt x="161" y="274"/>
                        </a:lnTo>
                        <a:lnTo>
                          <a:pt x="161" y="274"/>
                        </a:lnTo>
                        <a:lnTo>
                          <a:pt x="161" y="274"/>
                        </a:lnTo>
                        <a:lnTo>
                          <a:pt x="161" y="274"/>
                        </a:lnTo>
                        <a:lnTo>
                          <a:pt x="161"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4"/>
                        </a:lnTo>
                        <a:lnTo>
                          <a:pt x="162" y="275"/>
                        </a:lnTo>
                        <a:lnTo>
                          <a:pt x="162" y="274"/>
                        </a:lnTo>
                        <a:lnTo>
                          <a:pt x="162" y="274"/>
                        </a:lnTo>
                        <a:lnTo>
                          <a:pt x="162" y="274"/>
                        </a:lnTo>
                        <a:lnTo>
                          <a:pt x="162" y="274"/>
                        </a:lnTo>
                        <a:lnTo>
                          <a:pt x="162" y="274"/>
                        </a:lnTo>
                        <a:lnTo>
                          <a:pt x="162" y="274"/>
                        </a:lnTo>
                        <a:lnTo>
                          <a:pt x="162" y="274"/>
                        </a:lnTo>
                        <a:lnTo>
                          <a:pt x="162" y="275"/>
                        </a:lnTo>
                        <a:lnTo>
                          <a:pt x="162" y="274"/>
                        </a:lnTo>
                        <a:lnTo>
                          <a:pt x="162" y="275"/>
                        </a:lnTo>
                        <a:lnTo>
                          <a:pt x="162" y="274"/>
                        </a:lnTo>
                        <a:lnTo>
                          <a:pt x="162" y="275"/>
                        </a:lnTo>
                        <a:lnTo>
                          <a:pt x="162" y="274"/>
                        </a:lnTo>
                        <a:lnTo>
                          <a:pt x="162" y="275"/>
                        </a:lnTo>
                        <a:lnTo>
                          <a:pt x="162" y="275"/>
                        </a:lnTo>
                        <a:lnTo>
                          <a:pt x="162" y="274"/>
                        </a:lnTo>
                        <a:lnTo>
                          <a:pt x="162" y="275"/>
                        </a:lnTo>
                        <a:lnTo>
                          <a:pt x="162" y="274"/>
                        </a:lnTo>
                        <a:lnTo>
                          <a:pt x="162" y="275"/>
                        </a:lnTo>
                        <a:lnTo>
                          <a:pt x="162" y="274"/>
                        </a:lnTo>
                        <a:lnTo>
                          <a:pt x="162" y="274"/>
                        </a:lnTo>
                        <a:lnTo>
                          <a:pt x="162" y="274"/>
                        </a:lnTo>
                        <a:lnTo>
                          <a:pt x="162" y="274"/>
                        </a:lnTo>
                        <a:lnTo>
                          <a:pt x="162" y="274"/>
                        </a:lnTo>
                        <a:lnTo>
                          <a:pt x="162" y="275"/>
                        </a:lnTo>
                        <a:lnTo>
                          <a:pt x="162" y="274"/>
                        </a:lnTo>
                        <a:lnTo>
                          <a:pt x="162" y="274"/>
                        </a:lnTo>
                        <a:lnTo>
                          <a:pt x="162" y="274"/>
                        </a:lnTo>
                        <a:lnTo>
                          <a:pt x="162" y="274"/>
                        </a:lnTo>
                        <a:lnTo>
                          <a:pt x="162" y="274"/>
                        </a:lnTo>
                        <a:lnTo>
                          <a:pt x="162" y="274"/>
                        </a:lnTo>
                        <a:lnTo>
                          <a:pt x="162" y="275"/>
                        </a:lnTo>
                        <a:lnTo>
                          <a:pt x="162" y="275"/>
                        </a:lnTo>
                        <a:lnTo>
                          <a:pt x="162" y="274"/>
                        </a:lnTo>
                        <a:lnTo>
                          <a:pt x="162" y="274"/>
                        </a:lnTo>
                        <a:lnTo>
                          <a:pt x="162" y="275"/>
                        </a:lnTo>
                        <a:lnTo>
                          <a:pt x="162" y="275"/>
                        </a:lnTo>
                        <a:lnTo>
                          <a:pt x="162" y="275"/>
                        </a:lnTo>
                        <a:lnTo>
                          <a:pt x="162" y="275"/>
                        </a:lnTo>
                        <a:lnTo>
                          <a:pt x="162" y="275"/>
                        </a:lnTo>
                        <a:lnTo>
                          <a:pt x="162" y="274"/>
                        </a:lnTo>
                        <a:lnTo>
                          <a:pt x="162" y="275"/>
                        </a:lnTo>
                        <a:lnTo>
                          <a:pt x="162" y="274"/>
                        </a:lnTo>
                        <a:lnTo>
                          <a:pt x="162" y="275"/>
                        </a:lnTo>
                        <a:lnTo>
                          <a:pt x="162" y="274"/>
                        </a:lnTo>
                        <a:lnTo>
                          <a:pt x="162" y="275"/>
                        </a:lnTo>
                        <a:lnTo>
                          <a:pt x="162" y="275"/>
                        </a:lnTo>
                        <a:lnTo>
                          <a:pt x="162" y="274"/>
                        </a:lnTo>
                        <a:lnTo>
                          <a:pt x="162" y="275"/>
                        </a:lnTo>
                        <a:lnTo>
                          <a:pt x="162" y="274"/>
                        </a:lnTo>
                        <a:lnTo>
                          <a:pt x="162" y="275"/>
                        </a:lnTo>
                        <a:lnTo>
                          <a:pt x="162" y="275"/>
                        </a:lnTo>
                        <a:lnTo>
                          <a:pt x="162" y="274"/>
                        </a:lnTo>
                        <a:lnTo>
                          <a:pt x="162" y="274"/>
                        </a:lnTo>
                        <a:lnTo>
                          <a:pt x="162" y="275"/>
                        </a:lnTo>
                        <a:lnTo>
                          <a:pt x="162" y="275"/>
                        </a:lnTo>
                        <a:lnTo>
                          <a:pt x="162" y="274"/>
                        </a:lnTo>
                        <a:lnTo>
                          <a:pt x="162" y="274"/>
                        </a:lnTo>
                        <a:lnTo>
                          <a:pt x="162" y="275"/>
                        </a:lnTo>
                        <a:lnTo>
                          <a:pt x="162" y="275"/>
                        </a:lnTo>
                        <a:lnTo>
                          <a:pt x="162" y="275"/>
                        </a:lnTo>
                        <a:lnTo>
                          <a:pt x="162" y="274"/>
                        </a:lnTo>
                        <a:lnTo>
                          <a:pt x="162" y="275"/>
                        </a:lnTo>
                        <a:lnTo>
                          <a:pt x="162" y="274"/>
                        </a:lnTo>
                        <a:lnTo>
                          <a:pt x="162" y="274"/>
                        </a:lnTo>
                        <a:lnTo>
                          <a:pt x="162" y="275"/>
                        </a:lnTo>
                        <a:lnTo>
                          <a:pt x="162" y="275"/>
                        </a:lnTo>
                        <a:lnTo>
                          <a:pt x="162" y="274"/>
                        </a:lnTo>
                        <a:lnTo>
                          <a:pt x="162" y="274"/>
                        </a:lnTo>
                        <a:lnTo>
                          <a:pt x="162" y="274"/>
                        </a:lnTo>
                        <a:lnTo>
                          <a:pt x="162" y="274"/>
                        </a:lnTo>
                        <a:lnTo>
                          <a:pt x="162" y="274"/>
                        </a:lnTo>
                        <a:lnTo>
                          <a:pt x="163" y="274"/>
                        </a:lnTo>
                        <a:lnTo>
                          <a:pt x="163" y="274"/>
                        </a:lnTo>
                        <a:lnTo>
                          <a:pt x="163" y="274"/>
                        </a:lnTo>
                        <a:lnTo>
                          <a:pt x="163" y="274"/>
                        </a:lnTo>
                        <a:lnTo>
                          <a:pt x="163" y="274"/>
                        </a:lnTo>
                        <a:lnTo>
                          <a:pt x="163" y="275"/>
                        </a:lnTo>
                        <a:lnTo>
                          <a:pt x="163" y="274"/>
                        </a:lnTo>
                        <a:lnTo>
                          <a:pt x="163" y="274"/>
                        </a:lnTo>
                        <a:lnTo>
                          <a:pt x="163" y="274"/>
                        </a:lnTo>
                        <a:lnTo>
                          <a:pt x="163" y="274"/>
                        </a:lnTo>
                        <a:lnTo>
                          <a:pt x="163" y="274"/>
                        </a:lnTo>
                        <a:lnTo>
                          <a:pt x="163" y="274"/>
                        </a:lnTo>
                        <a:lnTo>
                          <a:pt x="163" y="275"/>
                        </a:lnTo>
                        <a:lnTo>
                          <a:pt x="163" y="274"/>
                        </a:lnTo>
                        <a:lnTo>
                          <a:pt x="163" y="274"/>
                        </a:lnTo>
                        <a:lnTo>
                          <a:pt x="163" y="274"/>
                        </a:lnTo>
                        <a:lnTo>
                          <a:pt x="163" y="274"/>
                        </a:lnTo>
                        <a:lnTo>
                          <a:pt x="163" y="275"/>
                        </a:lnTo>
                        <a:lnTo>
                          <a:pt x="163" y="274"/>
                        </a:lnTo>
                        <a:lnTo>
                          <a:pt x="163" y="275"/>
                        </a:lnTo>
                        <a:lnTo>
                          <a:pt x="163" y="275"/>
                        </a:lnTo>
                        <a:lnTo>
                          <a:pt x="163" y="275"/>
                        </a:lnTo>
                        <a:lnTo>
                          <a:pt x="163" y="275"/>
                        </a:lnTo>
                        <a:lnTo>
                          <a:pt x="163" y="275"/>
                        </a:lnTo>
                        <a:lnTo>
                          <a:pt x="163" y="275"/>
                        </a:lnTo>
                        <a:lnTo>
                          <a:pt x="163" y="275"/>
                        </a:lnTo>
                        <a:lnTo>
                          <a:pt x="163" y="274"/>
                        </a:lnTo>
                        <a:lnTo>
                          <a:pt x="163" y="275"/>
                        </a:lnTo>
                        <a:lnTo>
                          <a:pt x="163" y="275"/>
                        </a:lnTo>
                        <a:lnTo>
                          <a:pt x="163" y="275"/>
                        </a:lnTo>
                        <a:lnTo>
                          <a:pt x="163" y="275"/>
                        </a:lnTo>
                        <a:lnTo>
                          <a:pt x="163" y="275"/>
                        </a:lnTo>
                        <a:lnTo>
                          <a:pt x="163" y="275"/>
                        </a:lnTo>
                        <a:lnTo>
                          <a:pt x="163" y="275"/>
                        </a:lnTo>
                        <a:lnTo>
                          <a:pt x="163" y="275"/>
                        </a:lnTo>
                        <a:lnTo>
                          <a:pt x="163" y="274"/>
                        </a:lnTo>
                        <a:lnTo>
                          <a:pt x="163" y="275"/>
                        </a:lnTo>
                        <a:lnTo>
                          <a:pt x="163" y="275"/>
                        </a:lnTo>
                        <a:lnTo>
                          <a:pt x="163" y="274"/>
                        </a:lnTo>
                        <a:lnTo>
                          <a:pt x="163" y="275"/>
                        </a:lnTo>
                        <a:lnTo>
                          <a:pt x="163" y="274"/>
                        </a:lnTo>
                        <a:lnTo>
                          <a:pt x="163" y="275"/>
                        </a:lnTo>
                        <a:lnTo>
                          <a:pt x="163" y="275"/>
                        </a:lnTo>
                        <a:lnTo>
                          <a:pt x="163" y="275"/>
                        </a:lnTo>
                        <a:lnTo>
                          <a:pt x="163" y="275"/>
                        </a:lnTo>
                        <a:lnTo>
                          <a:pt x="163" y="274"/>
                        </a:lnTo>
                        <a:lnTo>
                          <a:pt x="163" y="275"/>
                        </a:lnTo>
                        <a:lnTo>
                          <a:pt x="163" y="275"/>
                        </a:lnTo>
                        <a:lnTo>
                          <a:pt x="163" y="275"/>
                        </a:lnTo>
                        <a:lnTo>
                          <a:pt x="163" y="275"/>
                        </a:lnTo>
                        <a:lnTo>
                          <a:pt x="163" y="274"/>
                        </a:lnTo>
                        <a:lnTo>
                          <a:pt x="163" y="275"/>
                        </a:lnTo>
                        <a:lnTo>
                          <a:pt x="163" y="275"/>
                        </a:lnTo>
                        <a:lnTo>
                          <a:pt x="163" y="275"/>
                        </a:lnTo>
                        <a:lnTo>
                          <a:pt x="163" y="275"/>
                        </a:lnTo>
                        <a:lnTo>
                          <a:pt x="163" y="275"/>
                        </a:lnTo>
                        <a:lnTo>
                          <a:pt x="163" y="275"/>
                        </a:lnTo>
                        <a:lnTo>
                          <a:pt x="163" y="275"/>
                        </a:lnTo>
                        <a:lnTo>
                          <a:pt x="163" y="275"/>
                        </a:lnTo>
                        <a:lnTo>
                          <a:pt x="163" y="275"/>
                        </a:lnTo>
                        <a:lnTo>
                          <a:pt x="163" y="274"/>
                        </a:lnTo>
                        <a:lnTo>
                          <a:pt x="163" y="275"/>
                        </a:lnTo>
                        <a:lnTo>
                          <a:pt x="163" y="275"/>
                        </a:lnTo>
                        <a:lnTo>
                          <a:pt x="163" y="275"/>
                        </a:lnTo>
                        <a:lnTo>
                          <a:pt x="163" y="275"/>
                        </a:lnTo>
                        <a:lnTo>
                          <a:pt x="163" y="275"/>
                        </a:lnTo>
                        <a:lnTo>
                          <a:pt x="163" y="275"/>
                        </a:lnTo>
                        <a:lnTo>
                          <a:pt x="163" y="275"/>
                        </a:lnTo>
                        <a:lnTo>
                          <a:pt x="163" y="275"/>
                        </a:lnTo>
                        <a:lnTo>
                          <a:pt x="163" y="274"/>
                        </a:lnTo>
                        <a:lnTo>
                          <a:pt x="163" y="274"/>
                        </a:lnTo>
                        <a:lnTo>
                          <a:pt x="163" y="275"/>
                        </a:lnTo>
                        <a:lnTo>
                          <a:pt x="163" y="275"/>
                        </a:lnTo>
                        <a:lnTo>
                          <a:pt x="163" y="275"/>
                        </a:lnTo>
                        <a:lnTo>
                          <a:pt x="163" y="274"/>
                        </a:lnTo>
                        <a:lnTo>
                          <a:pt x="163" y="275"/>
                        </a:lnTo>
                        <a:lnTo>
                          <a:pt x="163" y="275"/>
                        </a:lnTo>
                        <a:lnTo>
                          <a:pt x="163" y="275"/>
                        </a:lnTo>
                        <a:lnTo>
                          <a:pt x="163" y="275"/>
                        </a:lnTo>
                        <a:lnTo>
                          <a:pt x="163" y="275"/>
                        </a:lnTo>
                        <a:lnTo>
                          <a:pt x="163" y="274"/>
                        </a:lnTo>
                        <a:lnTo>
                          <a:pt x="163" y="275"/>
                        </a:lnTo>
                        <a:lnTo>
                          <a:pt x="163" y="275"/>
                        </a:lnTo>
                        <a:lnTo>
                          <a:pt x="163" y="275"/>
                        </a:lnTo>
                        <a:lnTo>
                          <a:pt x="163" y="275"/>
                        </a:lnTo>
                        <a:lnTo>
                          <a:pt x="163" y="275"/>
                        </a:lnTo>
                        <a:lnTo>
                          <a:pt x="163" y="274"/>
                        </a:lnTo>
                        <a:lnTo>
                          <a:pt x="163" y="274"/>
                        </a:lnTo>
                        <a:lnTo>
                          <a:pt x="163" y="274"/>
                        </a:lnTo>
                        <a:lnTo>
                          <a:pt x="163" y="274"/>
                        </a:lnTo>
                        <a:lnTo>
                          <a:pt x="163" y="275"/>
                        </a:lnTo>
                        <a:lnTo>
                          <a:pt x="163" y="274"/>
                        </a:lnTo>
                        <a:lnTo>
                          <a:pt x="163" y="275"/>
                        </a:lnTo>
                        <a:lnTo>
                          <a:pt x="163" y="274"/>
                        </a:lnTo>
                        <a:lnTo>
                          <a:pt x="163" y="274"/>
                        </a:lnTo>
                        <a:lnTo>
                          <a:pt x="163" y="275"/>
                        </a:lnTo>
                        <a:lnTo>
                          <a:pt x="163" y="274"/>
                        </a:lnTo>
                        <a:lnTo>
                          <a:pt x="163" y="274"/>
                        </a:lnTo>
                        <a:lnTo>
                          <a:pt x="164" y="275"/>
                        </a:lnTo>
                        <a:lnTo>
                          <a:pt x="164" y="274"/>
                        </a:lnTo>
                        <a:lnTo>
                          <a:pt x="164" y="275"/>
                        </a:lnTo>
                        <a:lnTo>
                          <a:pt x="164" y="274"/>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4"/>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4"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5"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6"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7"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6"/>
                        </a:lnTo>
                        <a:lnTo>
                          <a:pt x="168" y="275"/>
                        </a:lnTo>
                        <a:lnTo>
                          <a:pt x="168" y="275"/>
                        </a:lnTo>
                        <a:lnTo>
                          <a:pt x="168" y="275"/>
                        </a:lnTo>
                        <a:lnTo>
                          <a:pt x="168" y="275"/>
                        </a:lnTo>
                        <a:lnTo>
                          <a:pt x="168" y="276"/>
                        </a:lnTo>
                        <a:lnTo>
                          <a:pt x="168" y="275"/>
                        </a:lnTo>
                        <a:lnTo>
                          <a:pt x="168" y="275"/>
                        </a:lnTo>
                        <a:lnTo>
                          <a:pt x="168" y="275"/>
                        </a:lnTo>
                        <a:lnTo>
                          <a:pt x="168" y="275"/>
                        </a:lnTo>
                        <a:lnTo>
                          <a:pt x="168" y="276"/>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8"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5"/>
                        </a:lnTo>
                        <a:lnTo>
                          <a:pt x="169" y="276"/>
                        </a:lnTo>
                        <a:lnTo>
                          <a:pt x="169" y="276"/>
                        </a:lnTo>
                        <a:lnTo>
                          <a:pt x="169" y="275"/>
                        </a:lnTo>
                        <a:lnTo>
                          <a:pt x="169" y="275"/>
                        </a:lnTo>
                        <a:lnTo>
                          <a:pt x="169" y="276"/>
                        </a:lnTo>
                        <a:lnTo>
                          <a:pt x="169" y="275"/>
                        </a:lnTo>
                        <a:lnTo>
                          <a:pt x="169" y="275"/>
                        </a:lnTo>
                        <a:lnTo>
                          <a:pt x="169" y="275"/>
                        </a:lnTo>
                        <a:lnTo>
                          <a:pt x="169" y="276"/>
                        </a:lnTo>
                        <a:lnTo>
                          <a:pt x="169" y="275"/>
                        </a:lnTo>
                        <a:lnTo>
                          <a:pt x="169" y="275"/>
                        </a:lnTo>
                        <a:lnTo>
                          <a:pt x="169" y="276"/>
                        </a:lnTo>
                        <a:lnTo>
                          <a:pt x="169" y="275"/>
                        </a:lnTo>
                        <a:lnTo>
                          <a:pt x="169" y="275"/>
                        </a:lnTo>
                        <a:lnTo>
                          <a:pt x="169" y="275"/>
                        </a:lnTo>
                        <a:lnTo>
                          <a:pt x="169" y="275"/>
                        </a:lnTo>
                        <a:lnTo>
                          <a:pt x="169" y="276"/>
                        </a:lnTo>
                        <a:lnTo>
                          <a:pt x="169" y="275"/>
                        </a:lnTo>
                        <a:lnTo>
                          <a:pt x="169" y="275"/>
                        </a:lnTo>
                        <a:lnTo>
                          <a:pt x="169" y="275"/>
                        </a:lnTo>
                        <a:lnTo>
                          <a:pt x="169" y="275"/>
                        </a:lnTo>
                        <a:lnTo>
                          <a:pt x="169" y="275"/>
                        </a:lnTo>
                        <a:lnTo>
                          <a:pt x="169" y="275"/>
                        </a:lnTo>
                        <a:lnTo>
                          <a:pt x="169" y="276"/>
                        </a:lnTo>
                        <a:lnTo>
                          <a:pt x="169" y="275"/>
                        </a:lnTo>
                        <a:lnTo>
                          <a:pt x="169" y="275"/>
                        </a:lnTo>
                        <a:lnTo>
                          <a:pt x="169" y="275"/>
                        </a:lnTo>
                        <a:lnTo>
                          <a:pt x="169" y="275"/>
                        </a:lnTo>
                        <a:lnTo>
                          <a:pt x="169" y="276"/>
                        </a:lnTo>
                        <a:lnTo>
                          <a:pt x="169" y="275"/>
                        </a:lnTo>
                        <a:lnTo>
                          <a:pt x="169" y="275"/>
                        </a:lnTo>
                        <a:lnTo>
                          <a:pt x="169" y="276"/>
                        </a:lnTo>
                        <a:lnTo>
                          <a:pt x="169" y="275"/>
                        </a:lnTo>
                        <a:lnTo>
                          <a:pt x="169" y="276"/>
                        </a:lnTo>
                        <a:lnTo>
                          <a:pt x="169" y="275"/>
                        </a:lnTo>
                        <a:lnTo>
                          <a:pt x="169" y="275"/>
                        </a:lnTo>
                        <a:lnTo>
                          <a:pt x="169" y="276"/>
                        </a:lnTo>
                        <a:lnTo>
                          <a:pt x="169" y="275"/>
                        </a:lnTo>
                        <a:lnTo>
                          <a:pt x="169" y="276"/>
                        </a:lnTo>
                        <a:lnTo>
                          <a:pt x="169" y="275"/>
                        </a:lnTo>
                        <a:lnTo>
                          <a:pt x="169" y="275"/>
                        </a:lnTo>
                        <a:lnTo>
                          <a:pt x="169" y="275"/>
                        </a:lnTo>
                        <a:lnTo>
                          <a:pt x="169" y="275"/>
                        </a:lnTo>
                        <a:lnTo>
                          <a:pt x="169" y="276"/>
                        </a:lnTo>
                        <a:lnTo>
                          <a:pt x="169" y="275"/>
                        </a:lnTo>
                        <a:lnTo>
                          <a:pt x="169" y="276"/>
                        </a:lnTo>
                        <a:lnTo>
                          <a:pt x="169" y="276"/>
                        </a:lnTo>
                        <a:lnTo>
                          <a:pt x="169" y="275"/>
                        </a:lnTo>
                        <a:lnTo>
                          <a:pt x="169" y="276"/>
                        </a:lnTo>
                        <a:lnTo>
                          <a:pt x="169" y="275"/>
                        </a:lnTo>
                        <a:lnTo>
                          <a:pt x="169" y="275"/>
                        </a:lnTo>
                        <a:lnTo>
                          <a:pt x="169" y="275"/>
                        </a:lnTo>
                        <a:lnTo>
                          <a:pt x="169" y="275"/>
                        </a:lnTo>
                        <a:lnTo>
                          <a:pt x="169" y="275"/>
                        </a:lnTo>
                        <a:lnTo>
                          <a:pt x="169" y="275"/>
                        </a:lnTo>
                        <a:lnTo>
                          <a:pt x="169" y="275"/>
                        </a:lnTo>
                        <a:lnTo>
                          <a:pt x="169" y="275"/>
                        </a:lnTo>
                        <a:lnTo>
                          <a:pt x="169" y="276"/>
                        </a:lnTo>
                        <a:lnTo>
                          <a:pt x="169" y="275"/>
                        </a:lnTo>
                        <a:lnTo>
                          <a:pt x="169" y="275"/>
                        </a:lnTo>
                        <a:lnTo>
                          <a:pt x="169" y="275"/>
                        </a:lnTo>
                        <a:lnTo>
                          <a:pt x="169" y="275"/>
                        </a:lnTo>
                        <a:lnTo>
                          <a:pt x="169" y="275"/>
                        </a:lnTo>
                        <a:lnTo>
                          <a:pt x="169" y="275"/>
                        </a:lnTo>
                        <a:lnTo>
                          <a:pt x="169" y="275"/>
                        </a:lnTo>
                        <a:lnTo>
                          <a:pt x="169" y="276"/>
                        </a:lnTo>
                        <a:lnTo>
                          <a:pt x="169" y="275"/>
                        </a:lnTo>
                        <a:lnTo>
                          <a:pt x="169" y="275"/>
                        </a:lnTo>
                        <a:lnTo>
                          <a:pt x="169" y="275"/>
                        </a:lnTo>
                        <a:lnTo>
                          <a:pt x="169" y="275"/>
                        </a:lnTo>
                        <a:lnTo>
                          <a:pt x="169" y="275"/>
                        </a:lnTo>
                        <a:lnTo>
                          <a:pt x="169" y="275"/>
                        </a:lnTo>
                        <a:lnTo>
                          <a:pt x="169" y="276"/>
                        </a:lnTo>
                        <a:lnTo>
                          <a:pt x="169" y="275"/>
                        </a:lnTo>
                        <a:lnTo>
                          <a:pt x="169" y="275"/>
                        </a:lnTo>
                        <a:lnTo>
                          <a:pt x="169" y="275"/>
                        </a:lnTo>
                        <a:lnTo>
                          <a:pt x="169" y="275"/>
                        </a:lnTo>
                        <a:lnTo>
                          <a:pt x="169" y="276"/>
                        </a:lnTo>
                        <a:lnTo>
                          <a:pt x="169" y="275"/>
                        </a:lnTo>
                        <a:lnTo>
                          <a:pt x="169" y="275"/>
                        </a:lnTo>
                        <a:lnTo>
                          <a:pt x="169" y="275"/>
                        </a:lnTo>
                        <a:lnTo>
                          <a:pt x="169" y="275"/>
                        </a:lnTo>
                        <a:lnTo>
                          <a:pt x="169" y="275"/>
                        </a:lnTo>
                        <a:lnTo>
                          <a:pt x="169" y="275"/>
                        </a:lnTo>
                        <a:lnTo>
                          <a:pt x="169" y="276"/>
                        </a:lnTo>
                        <a:lnTo>
                          <a:pt x="170" y="275"/>
                        </a:lnTo>
                        <a:lnTo>
                          <a:pt x="170" y="275"/>
                        </a:lnTo>
                        <a:lnTo>
                          <a:pt x="170" y="275"/>
                        </a:lnTo>
                        <a:lnTo>
                          <a:pt x="170" y="276"/>
                        </a:lnTo>
                        <a:lnTo>
                          <a:pt x="170" y="276"/>
                        </a:lnTo>
                        <a:lnTo>
                          <a:pt x="170" y="275"/>
                        </a:lnTo>
                        <a:lnTo>
                          <a:pt x="170" y="276"/>
                        </a:lnTo>
                        <a:lnTo>
                          <a:pt x="170" y="276"/>
                        </a:lnTo>
                        <a:lnTo>
                          <a:pt x="170" y="275"/>
                        </a:lnTo>
                        <a:lnTo>
                          <a:pt x="170" y="276"/>
                        </a:lnTo>
                        <a:lnTo>
                          <a:pt x="170" y="275"/>
                        </a:lnTo>
                        <a:lnTo>
                          <a:pt x="170" y="276"/>
                        </a:lnTo>
                        <a:lnTo>
                          <a:pt x="170" y="275"/>
                        </a:lnTo>
                        <a:lnTo>
                          <a:pt x="170" y="275"/>
                        </a:lnTo>
                        <a:lnTo>
                          <a:pt x="170" y="276"/>
                        </a:lnTo>
                        <a:lnTo>
                          <a:pt x="170" y="276"/>
                        </a:lnTo>
                        <a:lnTo>
                          <a:pt x="170" y="275"/>
                        </a:lnTo>
                        <a:lnTo>
                          <a:pt x="170" y="275"/>
                        </a:lnTo>
                        <a:lnTo>
                          <a:pt x="170" y="275"/>
                        </a:lnTo>
                        <a:lnTo>
                          <a:pt x="170" y="276"/>
                        </a:lnTo>
                        <a:lnTo>
                          <a:pt x="170" y="275"/>
                        </a:lnTo>
                        <a:lnTo>
                          <a:pt x="170" y="275"/>
                        </a:lnTo>
                        <a:lnTo>
                          <a:pt x="170" y="275"/>
                        </a:lnTo>
                        <a:lnTo>
                          <a:pt x="170" y="275"/>
                        </a:lnTo>
                        <a:lnTo>
                          <a:pt x="170" y="275"/>
                        </a:lnTo>
                        <a:lnTo>
                          <a:pt x="170" y="275"/>
                        </a:lnTo>
                        <a:lnTo>
                          <a:pt x="170" y="275"/>
                        </a:lnTo>
                        <a:lnTo>
                          <a:pt x="170" y="275"/>
                        </a:lnTo>
                        <a:lnTo>
                          <a:pt x="170" y="275"/>
                        </a:lnTo>
                        <a:lnTo>
                          <a:pt x="170" y="276"/>
                        </a:lnTo>
                        <a:lnTo>
                          <a:pt x="170" y="275"/>
                        </a:lnTo>
                        <a:lnTo>
                          <a:pt x="170" y="276"/>
                        </a:lnTo>
                        <a:lnTo>
                          <a:pt x="170" y="276"/>
                        </a:lnTo>
                        <a:lnTo>
                          <a:pt x="170" y="276"/>
                        </a:lnTo>
                        <a:lnTo>
                          <a:pt x="170" y="275"/>
                        </a:lnTo>
                        <a:lnTo>
                          <a:pt x="170" y="275"/>
                        </a:lnTo>
                        <a:lnTo>
                          <a:pt x="170" y="276"/>
                        </a:lnTo>
                        <a:lnTo>
                          <a:pt x="170" y="275"/>
                        </a:lnTo>
                        <a:lnTo>
                          <a:pt x="170" y="276"/>
                        </a:lnTo>
                        <a:lnTo>
                          <a:pt x="170" y="275"/>
                        </a:lnTo>
                        <a:lnTo>
                          <a:pt x="170" y="276"/>
                        </a:lnTo>
                        <a:lnTo>
                          <a:pt x="170" y="276"/>
                        </a:lnTo>
                        <a:lnTo>
                          <a:pt x="170" y="275"/>
                        </a:lnTo>
                        <a:lnTo>
                          <a:pt x="170" y="275"/>
                        </a:lnTo>
                        <a:lnTo>
                          <a:pt x="170" y="275"/>
                        </a:lnTo>
                        <a:lnTo>
                          <a:pt x="170" y="276"/>
                        </a:lnTo>
                        <a:lnTo>
                          <a:pt x="170" y="276"/>
                        </a:lnTo>
                        <a:lnTo>
                          <a:pt x="170" y="276"/>
                        </a:lnTo>
                        <a:lnTo>
                          <a:pt x="170" y="276"/>
                        </a:lnTo>
                        <a:lnTo>
                          <a:pt x="170" y="275"/>
                        </a:lnTo>
                        <a:lnTo>
                          <a:pt x="170" y="276"/>
                        </a:lnTo>
                        <a:lnTo>
                          <a:pt x="170" y="276"/>
                        </a:lnTo>
                        <a:lnTo>
                          <a:pt x="170" y="275"/>
                        </a:lnTo>
                        <a:lnTo>
                          <a:pt x="170" y="276"/>
                        </a:lnTo>
                        <a:lnTo>
                          <a:pt x="170" y="275"/>
                        </a:lnTo>
                        <a:lnTo>
                          <a:pt x="170" y="276"/>
                        </a:lnTo>
                        <a:lnTo>
                          <a:pt x="170" y="276"/>
                        </a:lnTo>
                        <a:lnTo>
                          <a:pt x="170" y="275"/>
                        </a:lnTo>
                        <a:lnTo>
                          <a:pt x="170" y="276"/>
                        </a:lnTo>
                        <a:lnTo>
                          <a:pt x="170" y="276"/>
                        </a:lnTo>
                        <a:lnTo>
                          <a:pt x="170" y="275"/>
                        </a:lnTo>
                        <a:lnTo>
                          <a:pt x="170" y="275"/>
                        </a:lnTo>
                        <a:lnTo>
                          <a:pt x="170" y="276"/>
                        </a:lnTo>
                        <a:lnTo>
                          <a:pt x="170" y="276"/>
                        </a:lnTo>
                        <a:lnTo>
                          <a:pt x="170" y="275"/>
                        </a:lnTo>
                        <a:lnTo>
                          <a:pt x="170" y="276"/>
                        </a:lnTo>
                        <a:lnTo>
                          <a:pt x="170" y="275"/>
                        </a:lnTo>
                        <a:lnTo>
                          <a:pt x="170" y="275"/>
                        </a:lnTo>
                        <a:lnTo>
                          <a:pt x="170" y="275"/>
                        </a:lnTo>
                        <a:lnTo>
                          <a:pt x="170" y="275"/>
                        </a:lnTo>
                        <a:lnTo>
                          <a:pt x="170" y="276"/>
                        </a:lnTo>
                        <a:lnTo>
                          <a:pt x="170" y="275"/>
                        </a:lnTo>
                        <a:lnTo>
                          <a:pt x="170" y="275"/>
                        </a:lnTo>
                        <a:lnTo>
                          <a:pt x="170" y="275"/>
                        </a:lnTo>
                        <a:lnTo>
                          <a:pt x="170" y="275"/>
                        </a:lnTo>
                        <a:lnTo>
                          <a:pt x="170" y="275"/>
                        </a:lnTo>
                        <a:lnTo>
                          <a:pt x="170" y="275"/>
                        </a:lnTo>
                        <a:lnTo>
                          <a:pt x="170" y="275"/>
                        </a:lnTo>
                        <a:lnTo>
                          <a:pt x="170" y="275"/>
                        </a:lnTo>
                        <a:lnTo>
                          <a:pt x="170" y="276"/>
                        </a:lnTo>
                        <a:lnTo>
                          <a:pt x="170" y="275"/>
                        </a:lnTo>
                        <a:lnTo>
                          <a:pt x="170" y="275"/>
                        </a:lnTo>
                        <a:lnTo>
                          <a:pt x="170" y="276"/>
                        </a:lnTo>
                        <a:lnTo>
                          <a:pt x="170" y="275"/>
                        </a:lnTo>
                        <a:lnTo>
                          <a:pt x="170" y="276"/>
                        </a:lnTo>
                        <a:lnTo>
                          <a:pt x="170" y="275"/>
                        </a:lnTo>
                        <a:lnTo>
                          <a:pt x="170" y="276"/>
                        </a:lnTo>
                        <a:lnTo>
                          <a:pt x="170" y="275"/>
                        </a:lnTo>
                        <a:lnTo>
                          <a:pt x="170" y="276"/>
                        </a:lnTo>
                        <a:lnTo>
                          <a:pt x="170" y="276"/>
                        </a:lnTo>
                        <a:lnTo>
                          <a:pt x="170" y="276"/>
                        </a:lnTo>
                        <a:lnTo>
                          <a:pt x="170" y="276"/>
                        </a:lnTo>
                        <a:lnTo>
                          <a:pt x="170" y="276"/>
                        </a:lnTo>
                        <a:lnTo>
                          <a:pt x="170" y="275"/>
                        </a:lnTo>
                        <a:lnTo>
                          <a:pt x="170" y="276"/>
                        </a:lnTo>
                        <a:lnTo>
                          <a:pt x="170" y="276"/>
                        </a:lnTo>
                        <a:lnTo>
                          <a:pt x="170" y="276"/>
                        </a:lnTo>
                        <a:lnTo>
                          <a:pt x="170" y="276"/>
                        </a:lnTo>
                        <a:lnTo>
                          <a:pt x="171" y="276"/>
                        </a:lnTo>
                        <a:lnTo>
                          <a:pt x="171" y="276"/>
                        </a:lnTo>
                        <a:lnTo>
                          <a:pt x="171" y="276"/>
                        </a:lnTo>
                        <a:lnTo>
                          <a:pt x="171" y="275"/>
                        </a:lnTo>
                        <a:lnTo>
                          <a:pt x="171" y="275"/>
                        </a:lnTo>
                        <a:lnTo>
                          <a:pt x="171" y="276"/>
                        </a:lnTo>
                        <a:lnTo>
                          <a:pt x="171" y="276"/>
                        </a:lnTo>
                        <a:lnTo>
                          <a:pt x="171" y="276"/>
                        </a:lnTo>
                        <a:lnTo>
                          <a:pt x="171" y="276"/>
                        </a:lnTo>
                        <a:lnTo>
                          <a:pt x="171" y="276"/>
                        </a:lnTo>
                        <a:lnTo>
                          <a:pt x="171" y="276"/>
                        </a:lnTo>
                        <a:lnTo>
                          <a:pt x="171" y="276"/>
                        </a:lnTo>
                        <a:lnTo>
                          <a:pt x="171" y="275"/>
                        </a:lnTo>
                        <a:lnTo>
                          <a:pt x="171" y="275"/>
                        </a:lnTo>
                        <a:lnTo>
                          <a:pt x="171" y="276"/>
                        </a:lnTo>
                        <a:lnTo>
                          <a:pt x="171" y="276"/>
                        </a:lnTo>
                        <a:lnTo>
                          <a:pt x="171" y="276"/>
                        </a:lnTo>
                        <a:lnTo>
                          <a:pt x="171" y="276"/>
                        </a:lnTo>
                        <a:lnTo>
                          <a:pt x="171" y="276"/>
                        </a:lnTo>
                        <a:lnTo>
                          <a:pt x="171" y="275"/>
                        </a:lnTo>
                        <a:lnTo>
                          <a:pt x="171" y="276"/>
                        </a:lnTo>
                        <a:lnTo>
                          <a:pt x="171" y="276"/>
                        </a:lnTo>
                        <a:lnTo>
                          <a:pt x="171" y="276"/>
                        </a:lnTo>
                        <a:lnTo>
                          <a:pt x="171" y="276"/>
                        </a:lnTo>
                        <a:lnTo>
                          <a:pt x="171" y="276"/>
                        </a:lnTo>
                        <a:lnTo>
                          <a:pt x="171" y="276"/>
                        </a:lnTo>
                        <a:lnTo>
                          <a:pt x="171" y="276"/>
                        </a:lnTo>
                        <a:lnTo>
                          <a:pt x="171" y="276"/>
                        </a:lnTo>
                        <a:lnTo>
                          <a:pt x="171" y="276"/>
                        </a:lnTo>
                        <a:lnTo>
                          <a:pt x="171" y="275"/>
                        </a:lnTo>
                        <a:lnTo>
                          <a:pt x="171" y="276"/>
                        </a:lnTo>
                        <a:lnTo>
                          <a:pt x="171" y="275"/>
                        </a:lnTo>
                        <a:lnTo>
                          <a:pt x="171" y="276"/>
                        </a:lnTo>
                        <a:lnTo>
                          <a:pt x="171" y="276"/>
                        </a:lnTo>
                        <a:lnTo>
                          <a:pt x="171" y="276"/>
                        </a:lnTo>
                        <a:lnTo>
                          <a:pt x="171" y="276"/>
                        </a:lnTo>
                        <a:lnTo>
                          <a:pt x="171" y="276"/>
                        </a:lnTo>
                        <a:lnTo>
                          <a:pt x="171" y="276"/>
                        </a:lnTo>
                        <a:lnTo>
                          <a:pt x="171" y="276"/>
                        </a:lnTo>
                        <a:lnTo>
                          <a:pt x="171" y="276"/>
                        </a:lnTo>
                        <a:lnTo>
                          <a:pt x="171" y="275"/>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5"/>
                        </a:lnTo>
                        <a:lnTo>
                          <a:pt x="171" y="275"/>
                        </a:lnTo>
                        <a:lnTo>
                          <a:pt x="171" y="276"/>
                        </a:lnTo>
                        <a:lnTo>
                          <a:pt x="171" y="275"/>
                        </a:lnTo>
                        <a:lnTo>
                          <a:pt x="171" y="276"/>
                        </a:lnTo>
                        <a:lnTo>
                          <a:pt x="171" y="275"/>
                        </a:lnTo>
                        <a:lnTo>
                          <a:pt x="171" y="276"/>
                        </a:lnTo>
                        <a:lnTo>
                          <a:pt x="171" y="275"/>
                        </a:lnTo>
                        <a:lnTo>
                          <a:pt x="171" y="276"/>
                        </a:lnTo>
                        <a:lnTo>
                          <a:pt x="171" y="275"/>
                        </a:lnTo>
                        <a:lnTo>
                          <a:pt x="171" y="275"/>
                        </a:lnTo>
                        <a:lnTo>
                          <a:pt x="171" y="275"/>
                        </a:lnTo>
                        <a:lnTo>
                          <a:pt x="171" y="276"/>
                        </a:lnTo>
                        <a:lnTo>
                          <a:pt x="171" y="276"/>
                        </a:lnTo>
                        <a:lnTo>
                          <a:pt x="171" y="275"/>
                        </a:lnTo>
                        <a:lnTo>
                          <a:pt x="171" y="276"/>
                        </a:lnTo>
                        <a:lnTo>
                          <a:pt x="171" y="276"/>
                        </a:lnTo>
                        <a:lnTo>
                          <a:pt x="171" y="275"/>
                        </a:lnTo>
                        <a:lnTo>
                          <a:pt x="171" y="276"/>
                        </a:lnTo>
                        <a:lnTo>
                          <a:pt x="171" y="275"/>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5"/>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6"/>
                        </a:lnTo>
                        <a:lnTo>
                          <a:pt x="171" y="275"/>
                        </a:lnTo>
                        <a:lnTo>
                          <a:pt x="171"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5"/>
                        </a:lnTo>
                        <a:lnTo>
                          <a:pt x="172" y="276"/>
                        </a:lnTo>
                        <a:lnTo>
                          <a:pt x="172" y="276"/>
                        </a:lnTo>
                        <a:lnTo>
                          <a:pt x="172" y="276"/>
                        </a:lnTo>
                        <a:lnTo>
                          <a:pt x="172" y="276"/>
                        </a:lnTo>
                        <a:lnTo>
                          <a:pt x="172" y="276"/>
                        </a:lnTo>
                        <a:lnTo>
                          <a:pt x="172" y="276"/>
                        </a:lnTo>
                        <a:lnTo>
                          <a:pt x="172" y="276"/>
                        </a:lnTo>
                        <a:lnTo>
                          <a:pt x="172" y="276"/>
                        </a:lnTo>
                        <a:lnTo>
                          <a:pt x="172" y="275"/>
                        </a:lnTo>
                        <a:lnTo>
                          <a:pt x="172" y="276"/>
                        </a:lnTo>
                        <a:lnTo>
                          <a:pt x="172" y="276"/>
                        </a:lnTo>
                        <a:lnTo>
                          <a:pt x="172" y="276"/>
                        </a:lnTo>
                        <a:lnTo>
                          <a:pt x="172" y="275"/>
                        </a:lnTo>
                        <a:lnTo>
                          <a:pt x="172" y="276"/>
                        </a:lnTo>
                        <a:lnTo>
                          <a:pt x="172" y="275"/>
                        </a:lnTo>
                        <a:lnTo>
                          <a:pt x="172" y="276"/>
                        </a:lnTo>
                        <a:lnTo>
                          <a:pt x="172" y="276"/>
                        </a:lnTo>
                        <a:lnTo>
                          <a:pt x="172" y="276"/>
                        </a:lnTo>
                        <a:lnTo>
                          <a:pt x="172" y="275"/>
                        </a:lnTo>
                        <a:lnTo>
                          <a:pt x="172" y="275"/>
                        </a:lnTo>
                        <a:lnTo>
                          <a:pt x="172" y="276"/>
                        </a:lnTo>
                        <a:lnTo>
                          <a:pt x="172" y="275"/>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2"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5"/>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3"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4"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5"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6"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7"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8"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79"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0"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1"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7"/>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7"/>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2"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7"/>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3" y="276"/>
                        </a:lnTo>
                        <a:lnTo>
                          <a:pt x="184" y="276"/>
                        </a:lnTo>
                        <a:lnTo>
                          <a:pt x="184" y="276"/>
                        </a:lnTo>
                        <a:lnTo>
                          <a:pt x="184" y="277"/>
                        </a:lnTo>
                        <a:lnTo>
                          <a:pt x="184" y="276"/>
                        </a:lnTo>
                        <a:lnTo>
                          <a:pt x="184" y="276"/>
                        </a:lnTo>
                        <a:lnTo>
                          <a:pt x="184" y="276"/>
                        </a:lnTo>
                        <a:lnTo>
                          <a:pt x="184" y="276"/>
                        </a:lnTo>
                        <a:lnTo>
                          <a:pt x="184" y="276"/>
                        </a:lnTo>
                        <a:lnTo>
                          <a:pt x="184" y="276"/>
                        </a:lnTo>
                        <a:lnTo>
                          <a:pt x="184" y="276"/>
                        </a:lnTo>
                        <a:lnTo>
                          <a:pt x="184" y="276"/>
                        </a:lnTo>
                        <a:lnTo>
                          <a:pt x="184" y="276"/>
                        </a:lnTo>
                        <a:lnTo>
                          <a:pt x="184" y="276"/>
                        </a:lnTo>
                        <a:lnTo>
                          <a:pt x="184" y="276"/>
                        </a:lnTo>
                        <a:lnTo>
                          <a:pt x="184" y="276"/>
                        </a:lnTo>
                        <a:lnTo>
                          <a:pt x="184" y="276"/>
                        </a:lnTo>
                        <a:lnTo>
                          <a:pt x="184" y="276"/>
                        </a:lnTo>
                        <a:lnTo>
                          <a:pt x="184" y="276"/>
                        </a:lnTo>
                        <a:lnTo>
                          <a:pt x="184" y="273"/>
                        </a:lnTo>
                        <a:lnTo>
                          <a:pt x="184" y="269"/>
                        </a:lnTo>
                        <a:lnTo>
                          <a:pt x="184" y="265"/>
                        </a:lnTo>
                        <a:lnTo>
                          <a:pt x="184" y="264"/>
                        </a:lnTo>
                        <a:lnTo>
                          <a:pt x="184" y="263"/>
                        </a:lnTo>
                        <a:lnTo>
                          <a:pt x="184" y="261"/>
                        </a:lnTo>
                        <a:lnTo>
                          <a:pt x="184" y="261"/>
                        </a:lnTo>
                        <a:lnTo>
                          <a:pt x="184" y="259"/>
                        </a:lnTo>
                        <a:lnTo>
                          <a:pt x="184" y="258"/>
                        </a:lnTo>
                        <a:lnTo>
                          <a:pt x="184" y="257"/>
                        </a:lnTo>
                        <a:lnTo>
                          <a:pt x="184" y="256"/>
                        </a:lnTo>
                        <a:lnTo>
                          <a:pt x="184" y="255"/>
                        </a:lnTo>
                        <a:lnTo>
                          <a:pt x="184" y="254"/>
                        </a:lnTo>
                        <a:lnTo>
                          <a:pt x="184" y="253"/>
                        </a:lnTo>
                        <a:lnTo>
                          <a:pt x="184" y="252"/>
                        </a:lnTo>
                        <a:lnTo>
                          <a:pt x="184" y="251"/>
                        </a:lnTo>
                        <a:lnTo>
                          <a:pt x="184" y="250"/>
                        </a:lnTo>
                        <a:lnTo>
                          <a:pt x="184" y="249"/>
                        </a:lnTo>
                        <a:lnTo>
                          <a:pt x="184" y="248"/>
                        </a:lnTo>
                        <a:lnTo>
                          <a:pt x="184" y="247"/>
                        </a:lnTo>
                        <a:lnTo>
                          <a:pt x="184" y="246"/>
                        </a:lnTo>
                        <a:lnTo>
                          <a:pt x="184" y="245"/>
                        </a:lnTo>
                        <a:lnTo>
                          <a:pt x="184" y="244"/>
                        </a:lnTo>
                        <a:lnTo>
                          <a:pt x="184" y="243"/>
                        </a:lnTo>
                        <a:lnTo>
                          <a:pt x="184" y="242"/>
                        </a:lnTo>
                        <a:lnTo>
                          <a:pt x="184" y="241"/>
                        </a:lnTo>
                        <a:lnTo>
                          <a:pt x="184" y="240"/>
                        </a:lnTo>
                        <a:lnTo>
                          <a:pt x="184" y="239"/>
                        </a:lnTo>
                        <a:lnTo>
                          <a:pt x="184" y="238"/>
                        </a:lnTo>
                        <a:lnTo>
                          <a:pt x="184" y="237"/>
                        </a:lnTo>
                        <a:lnTo>
                          <a:pt x="184" y="236"/>
                        </a:lnTo>
                        <a:lnTo>
                          <a:pt x="184" y="236"/>
                        </a:lnTo>
                        <a:lnTo>
                          <a:pt x="184" y="234"/>
                        </a:lnTo>
                        <a:lnTo>
                          <a:pt x="184" y="233"/>
                        </a:lnTo>
                        <a:lnTo>
                          <a:pt x="184" y="233"/>
                        </a:lnTo>
                        <a:lnTo>
                          <a:pt x="184" y="231"/>
                        </a:lnTo>
                        <a:lnTo>
                          <a:pt x="184" y="231"/>
                        </a:lnTo>
                        <a:lnTo>
                          <a:pt x="184" y="229"/>
                        </a:lnTo>
                        <a:lnTo>
                          <a:pt x="184" y="229"/>
                        </a:lnTo>
                        <a:lnTo>
                          <a:pt x="184" y="227"/>
                        </a:lnTo>
                        <a:lnTo>
                          <a:pt x="184" y="230"/>
                        </a:lnTo>
                        <a:lnTo>
                          <a:pt x="184" y="233"/>
                        </a:lnTo>
                        <a:lnTo>
                          <a:pt x="184" y="236"/>
                        </a:lnTo>
                        <a:lnTo>
                          <a:pt x="184" y="236"/>
                        </a:lnTo>
                        <a:lnTo>
                          <a:pt x="184" y="236"/>
                        </a:lnTo>
                        <a:lnTo>
                          <a:pt x="184" y="236"/>
                        </a:lnTo>
                        <a:lnTo>
                          <a:pt x="184" y="236"/>
                        </a:lnTo>
                        <a:lnTo>
                          <a:pt x="184" y="236"/>
                        </a:lnTo>
                        <a:lnTo>
                          <a:pt x="184" y="236"/>
                        </a:lnTo>
                        <a:lnTo>
                          <a:pt x="184" y="235"/>
                        </a:lnTo>
                        <a:lnTo>
                          <a:pt x="184" y="236"/>
                        </a:lnTo>
                        <a:lnTo>
                          <a:pt x="184" y="236"/>
                        </a:lnTo>
                        <a:lnTo>
                          <a:pt x="184" y="236"/>
                        </a:lnTo>
                        <a:lnTo>
                          <a:pt x="184" y="236"/>
                        </a:lnTo>
                        <a:lnTo>
                          <a:pt x="184" y="236"/>
                        </a:lnTo>
                        <a:lnTo>
                          <a:pt x="184" y="235"/>
                        </a:lnTo>
                        <a:lnTo>
                          <a:pt x="184" y="236"/>
                        </a:lnTo>
                        <a:lnTo>
                          <a:pt x="184" y="236"/>
                        </a:lnTo>
                        <a:lnTo>
                          <a:pt x="184" y="236"/>
                        </a:lnTo>
                        <a:lnTo>
                          <a:pt x="184" y="235"/>
                        </a:lnTo>
                        <a:lnTo>
                          <a:pt x="184" y="236"/>
                        </a:lnTo>
                        <a:lnTo>
                          <a:pt x="184" y="236"/>
                        </a:lnTo>
                        <a:lnTo>
                          <a:pt x="184" y="235"/>
                        </a:lnTo>
                        <a:lnTo>
                          <a:pt x="184" y="236"/>
                        </a:lnTo>
                        <a:lnTo>
                          <a:pt x="184" y="235"/>
                        </a:lnTo>
                        <a:lnTo>
                          <a:pt x="184" y="235"/>
                        </a:lnTo>
                        <a:lnTo>
                          <a:pt x="184" y="235"/>
                        </a:lnTo>
                        <a:lnTo>
                          <a:pt x="184" y="235"/>
                        </a:lnTo>
                        <a:lnTo>
                          <a:pt x="184" y="235"/>
                        </a:lnTo>
                        <a:lnTo>
                          <a:pt x="184" y="235"/>
                        </a:lnTo>
                        <a:lnTo>
                          <a:pt x="184" y="235"/>
                        </a:lnTo>
                        <a:lnTo>
                          <a:pt x="184" y="235"/>
                        </a:lnTo>
                        <a:lnTo>
                          <a:pt x="184" y="235"/>
                        </a:lnTo>
                        <a:lnTo>
                          <a:pt x="184" y="235"/>
                        </a:lnTo>
                        <a:lnTo>
                          <a:pt x="184" y="235"/>
                        </a:lnTo>
                        <a:lnTo>
                          <a:pt x="184" y="235"/>
                        </a:lnTo>
                        <a:lnTo>
                          <a:pt x="184" y="235"/>
                        </a:lnTo>
                        <a:lnTo>
                          <a:pt x="184" y="235"/>
                        </a:lnTo>
                        <a:lnTo>
                          <a:pt x="184" y="235"/>
                        </a:lnTo>
                        <a:lnTo>
                          <a:pt x="184" y="235"/>
                        </a:lnTo>
                        <a:lnTo>
                          <a:pt x="184" y="235"/>
                        </a:lnTo>
                        <a:lnTo>
                          <a:pt x="185" y="235"/>
                        </a:lnTo>
                        <a:lnTo>
                          <a:pt x="185" y="235"/>
                        </a:lnTo>
                        <a:lnTo>
                          <a:pt x="185" y="235"/>
                        </a:lnTo>
                        <a:lnTo>
                          <a:pt x="185" y="235"/>
                        </a:lnTo>
                        <a:lnTo>
                          <a:pt x="185" y="235"/>
                        </a:lnTo>
                        <a:lnTo>
                          <a:pt x="185" y="235"/>
                        </a:lnTo>
                        <a:lnTo>
                          <a:pt x="185" y="235"/>
                        </a:lnTo>
                        <a:lnTo>
                          <a:pt x="185" y="235"/>
                        </a:lnTo>
                        <a:lnTo>
                          <a:pt x="185" y="235"/>
                        </a:lnTo>
                        <a:lnTo>
                          <a:pt x="185" y="235"/>
                        </a:lnTo>
                        <a:lnTo>
                          <a:pt x="185" y="234"/>
                        </a:lnTo>
                        <a:lnTo>
                          <a:pt x="185" y="234"/>
                        </a:lnTo>
                        <a:lnTo>
                          <a:pt x="185" y="234"/>
                        </a:lnTo>
                        <a:lnTo>
                          <a:pt x="185" y="235"/>
                        </a:lnTo>
                        <a:lnTo>
                          <a:pt x="185" y="234"/>
                        </a:lnTo>
                        <a:lnTo>
                          <a:pt x="185" y="234"/>
                        </a:lnTo>
                        <a:lnTo>
                          <a:pt x="185" y="234"/>
                        </a:lnTo>
                        <a:lnTo>
                          <a:pt x="185" y="234"/>
                        </a:lnTo>
                        <a:lnTo>
                          <a:pt x="185" y="234"/>
                        </a:lnTo>
                        <a:lnTo>
                          <a:pt x="185" y="234"/>
                        </a:lnTo>
                        <a:lnTo>
                          <a:pt x="185" y="234"/>
                        </a:lnTo>
                        <a:lnTo>
                          <a:pt x="185" y="234"/>
                        </a:lnTo>
                        <a:lnTo>
                          <a:pt x="185" y="234"/>
                        </a:lnTo>
                        <a:lnTo>
                          <a:pt x="185" y="234"/>
                        </a:lnTo>
                        <a:lnTo>
                          <a:pt x="185" y="234"/>
                        </a:lnTo>
                        <a:lnTo>
                          <a:pt x="185" y="234"/>
                        </a:lnTo>
                        <a:lnTo>
                          <a:pt x="185" y="234"/>
                        </a:lnTo>
                        <a:lnTo>
                          <a:pt x="185" y="234"/>
                        </a:lnTo>
                        <a:lnTo>
                          <a:pt x="185" y="234"/>
                        </a:lnTo>
                        <a:lnTo>
                          <a:pt x="185" y="234"/>
                        </a:lnTo>
                        <a:lnTo>
                          <a:pt x="185" y="234"/>
                        </a:lnTo>
                        <a:lnTo>
                          <a:pt x="185" y="234"/>
                        </a:lnTo>
                        <a:lnTo>
                          <a:pt x="185" y="234"/>
                        </a:lnTo>
                        <a:lnTo>
                          <a:pt x="185" y="234"/>
                        </a:lnTo>
                        <a:lnTo>
                          <a:pt x="185" y="233"/>
                        </a:lnTo>
                        <a:lnTo>
                          <a:pt x="185" y="234"/>
                        </a:lnTo>
                        <a:lnTo>
                          <a:pt x="185" y="234"/>
                        </a:lnTo>
                        <a:lnTo>
                          <a:pt x="185" y="233"/>
                        </a:lnTo>
                        <a:lnTo>
                          <a:pt x="185" y="233"/>
                        </a:lnTo>
                        <a:lnTo>
                          <a:pt x="185" y="233"/>
                        </a:lnTo>
                        <a:lnTo>
                          <a:pt x="185" y="233"/>
                        </a:lnTo>
                        <a:lnTo>
                          <a:pt x="185" y="233"/>
                        </a:lnTo>
                        <a:lnTo>
                          <a:pt x="185" y="233"/>
                        </a:lnTo>
                        <a:lnTo>
                          <a:pt x="185" y="233"/>
                        </a:lnTo>
                        <a:lnTo>
                          <a:pt x="185" y="233"/>
                        </a:lnTo>
                        <a:lnTo>
                          <a:pt x="185" y="233"/>
                        </a:lnTo>
                        <a:lnTo>
                          <a:pt x="185" y="233"/>
                        </a:lnTo>
                        <a:lnTo>
                          <a:pt x="185" y="233"/>
                        </a:lnTo>
                        <a:lnTo>
                          <a:pt x="185" y="233"/>
                        </a:lnTo>
                        <a:lnTo>
                          <a:pt x="185" y="233"/>
                        </a:lnTo>
                        <a:lnTo>
                          <a:pt x="185" y="233"/>
                        </a:lnTo>
                        <a:lnTo>
                          <a:pt x="185" y="233"/>
                        </a:lnTo>
                        <a:lnTo>
                          <a:pt x="185" y="233"/>
                        </a:lnTo>
                        <a:lnTo>
                          <a:pt x="185" y="233"/>
                        </a:lnTo>
                        <a:lnTo>
                          <a:pt x="185" y="232"/>
                        </a:lnTo>
                        <a:lnTo>
                          <a:pt x="185" y="232"/>
                        </a:lnTo>
                        <a:lnTo>
                          <a:pt x="185" y="232"/>
                        </a:lnTo>
                        <a:lnTo>
                          <a:pt x="185" y="232"/>
                        </a:lnTo>
                        <a:lnTo>
                          <a:pt x="185" y="232"/>
                        </a:lnTo>
                        <a:lnTo>
                          <a:pt x="185" y="232"/>
                        </a:lnTo>
                        <a:lnTo>
                          <a:pt x="185" y="232"/>
                        </a:lnTo>
                        <a:lnTo>
                          <a:pt x="185" y="232"/>
                        </a:lnTo>
                        <a:lnTo>
                          <a:pt x="185" y="232"/>
                        </a:lnTo>
                        <a:lnTo>
                          <a:pt x="185" y="232"/>
                        </a:lnTo>
                        <a:lnTo>
                          <a:pt x="185" y="231"/>
                        </a:lnTo>
                        <a:lnTo>
                          <a:pt x="185" y="232"/>
                        </a:lnTo>
                        <a:lnTo>
                          <a:pt x="185" y="231"/>
                        </a:lnTo>
                        <a:lnTo>
                          <a:pt x="185" y="231"/>
                        </a:lnTo>
                        <a:lnTo>
                          <a:pt x="185" y="231"/>
                        </a:lnTo>
                        <a:lnTo>
                          <a:pt x="185" y="231"/>
                        </a:lnTo>
                        <a:lnTo>
                          <a:pt x="185" y="231"/>
                        </a:lnTo>
                        <a:lnTo>
                          <a:pt x="185" y="231"/>
                        </a:lnTo>
                        <a:lnTo>
                          <a:pt x="185" y="231"/>
                        </a:lnTo>
                        <a:lnTo>
                          <a:pt x="185" y="231"/>
                        </a:lnTo>
                        <a:lnTo>
                          <a:pt x="185" y="231"/>
                        </a:lnTo>
                        <a:lnTo>
                          <a:pt x="185" y="231"/>
                        </a:lnTo>
                        <a:lnTo>
                          <a:pt x="185" y="231"/>
                        </a:lnTo>
                        <a:lnTo>
                          <a:pt x="185" y="230"/>
                        </a:lnTo>
                        <a:lnTo>
                          <a:pt x="185" y="230"/>
                        </a:lnTo>
                        <a:lnTo>
                          <a:pt x="185" y="230"/>
                        </a:lnTo>
                        <a:lnTo>
                          <a:pt x="185" y="230"/>
                        </a:lnTo>
                        <a:lnTo>
                          <a:pt x="185" y="230"/>
                        </a:lnTo>
                        <a:lnTo>
                          <a:pt x="185" y="229"/>
                        </a:lnTo>
                        <a:lnTo>
                          <a:pt x="185" y="229"/>
                        </a:lnTo>
                        <a:lnTo>
                          <a:pt x="185" y="229"/>
                        </a:lnTo>
                        <a:lnTo>
                          <a:pt x="185" y="229"/>
                        </a:lnTo>
                        <a:lnTo>
                          <a:pt x="185" y="229"/>
                        </a:lnTo>
                        <a:lnTo>
                          <a:pt x="185" y="228"/>
                        </a:lnTo>
                        <a:lnTo>
                          <a:pt x="185" y="229"/>
                        </a:lnTo>
                        <a:lnTo>
                          <a:pt x="185" y="228"/>
                        </a:lnTo>
                        <a:lnTo>
                          <a:pt x="185" y="228"/>
                        </a:lnTo>
                        <a:lnTo>
                          <a:pt x="185" y="228"/>
                        </a:lnTo>
                        <a:lnTo>
                          <a:pt x="185" y="228"/>
                        </a:lnTo>
                        <a:lnTo>
                          <a:pt x="185" y="228"/>
                        </a:lnTo>
                        <a:lnTo>
                          <a:pt x="185" y="227"/>
                        </a:lnTo>
                        <a:lnTo>
                          <a:pt x="185" y="227"/>
                        </a:lnTo>
                        <a:lnTo>
                          <a:pt x="185" y="227"/>
                        </a:lnTo>
                        <a:lnTo>
                          <a:pt x="185" y="226"/>
                        </a:lnTo>
                        <a:lnTo>
                          <a:pt x="185" y="226"/>
                        </a:lnTo>
                        <a:lnTo>
                          <a:pt x="185" y="226"/>
                        </a:lnTo>
                        <a:lnTo>
                          <a:pt x="185" y="225"/>
                        </a:lnTo>
                        <a:lnTo>
                          <a:pt x="185" y="226"/>
                        </a:lnTo>
                        <a:lnTo>
                          <a:pt x="185" y="225"/>
                        </a:lnTo>
                        <a:lnTo>
                          <a:pt x="185" y="225"/>
                        </a:lnTo>
                        <a:lnTo>
                          <a:pt x="185" y="224"/>
                        </a:lnTo>
                        <a:lnTo>
                          <a:pt x="185" y="224"/>
                        </a:lnTo>
                        <a:lnTo>
                          <a:pt x="185" y="223"/>
                        </a:lnTo>
                        <a:lnTo>
                          <a:pt x="186" y="223"/>
                        </a:lnTo>
                        <a:lnTo>
                          <a:pt x="186" y="222"/>
                        </a:lnTo>
                        <a:lnTo>
                          <a:pt x="186" y="222"/>
                        </a:lnTo>
                        <a:lnTo>
                          <a:pt x="186" y="221"/>
                        </a:lnTo>
                        <a:lnTo>
                          <a:pt x="186" y="220"/>
                        </a:lnTo>
                        <a:lnTo>
                          <a:pt x="186" y="219"/>
                        </a:lnTo>
                        <a:lnTo>
                          <a:pt x="186" y="219"/>
                        </a:lnTo>
                        <a:lnTo>
                          <a:pt x="186" y="218"/>
                        </a:lnTo>
                        <a:lnTo>
                          <a:pt x="186" y="217"/>
                        </a:lnTo>
                        <a:lnTo>
                          <a:pt x="186" y="216"/>
                        </a:lnTo>
                        <a:lnTo>
                          <a:pt x="186" y="214"/>
                        </a:lnTo>
                        <a:lnTo>
                          <a:pt x="186" y="213"/>
                        </a:lnTo>
                        <a:lnTo>
                          <a:pt x="186" y="211"/>
                        </a:lnTo>
                        <a:lnTo>
                          <a:pt x="186" y="207"/>
                        </a:lnTo>
                        <a:lnTo>
                          <a:pt x="186" y="203"/>
                        </a:lnTo>
                        <a:lnTo>
                          <a:pt x="186" y="196"/>
                        </a:lnTo>
                        <a:lnTo>
                          <a:pt x="186" y="186"/>
                        </a:lnTo>
                        <a:lnTo>
                          <a:pt x="186" y="171"/>
                        </a:lnTo>
                        <a:lnTo>
                          <a:pt x="186" y="157"/>
                        </a:lnTo>
                        <a:lnTo>
                          <a:pt x="186" y="149"/>
                        </a:lnTo>
                        <a:lnTo>
                          <a:pt x="186" y="143"/>
                        </a:lnTo>
                        <a:lnTo>
                          <a:pt x="186" y="139"/>
                        </a:lnTo>
                        <a:lnTo>
                          <a:pt x="186" y="136"/>
                        </a:lnTo>
                        <a:lnTo>
                          <a:pt x="186" y="131"/>
                        </a:lnTo>
                        <a:lnTo>
                          <a:pt x="186" y="124"/>
                        </a:lnTo>
                        <a:lnTo>
                          <a:pt x="186" y="114"/>
                        </a:lnTo>
                        <a:lnTo>
                          <a:pt x="186" y="99"/>
                        </a:lnTo>
                        <a:lnTo>
                          <a:pt x="186" y="87"/>
                        </a:lnTo>
                        <a:lnTo>
                          <a:pt x="186" y="80"/>
                        </a:lnTo>
                        <a:lnTo>
                          <a:pt x="186" y="76"/>
                        </a:lnTo>
                        <a:lnTo>
                          <a:pt x="186" y="74"/>
                        </a:lnTo>
                        <a:lnTo>
                          <a:pt x="186" y="73"/>
                        </a:lnTo>
                        <a:lnTo>
                          <a:pt x="186" y="72"/>
                        </a:lnTo>
                        <a:lnTo>
                          <a:pt x="186" y="71"/>
                        </a:lnTo>
                        <a:lnTo>
                          <a:pt x="186" y="71"/>
                        </a:lnTo>
                        <a:lnTo>
                          <a:pt x="186" y="70"/>
                        </a:lnTo>
                        <a:lnTo>
                          <a:pt x="186" y="70"/>
                        </a:lnTo>
                        <a:lnTo>
                          <a:pt x="186" y="69"/>
                        </a:lnTo>
                        <a:lnTo>
                          <a:pt x="186" y="68"/>
                        </a:lnTo>
                        <a:lnTo>
                          <a:pt x="186" y="67"/>
                        </a:lnTo>
                        <a:lnTo>
                          <a:pt x="186" y="65"/>
                        </a:lnTo>
                        <a:lnTo>
                          <a:pt x="186" y="63"/>
                        </a:lnTo>
                        <a:lnTo>
                          <a:pt x="186" y="59"/>
                        </a:lnTo>
                        <a:lnTo>
                          <a:pt x="186" y="52"/>
                        </a:lnTo>
                        <a:lnTo>
                          <a:pt x="186" y="42"/>
                        </a:lnTo>
                        <a:lnTo>
                          <a:pt x="186" y="28"/>
                        </a:lnTo>
                        <a:lnTo>
                          <a:pt x="186" y="18"/>
                        </a:lnTo>
                        <a:lnTo>
                          <a:pt x="186" y="12"/>
                        </a:lnTo>
                        <a:lnTo>
                          <a:pt x="186" y="9"/>
                        </a:lnTo>
                        <a:lnTo>
                          <a:pt x="186" y="7"/>
                        </a:lnTo>
                        <a:lnTo>
                          <a:pt x="186" y="7"/>
                        </a:lnTo>
                        <a:lnTo>
                          <a:pt x="186" y="7"/>
                        </a:lnTo>
                        <a:lnTo>
                          <a:pt x="186" y="7"/>
                        </a:lnTo>
                        <a:lnTo>
                          <a:pt x="186" y="7"/>
                        </a:lnTo>
                        <a:lnTo>
                          <a:pt x="186" y="8"/>
                        </a:lnTo>
                        <a:lnTo>
                          <a:pt x="186" y="8"/>
                        </a:lnTo>
                        <a:lnTo>
                          <a:pt x="186" y="8"/>
                        </a:lnTo>
                        <a:lnTo>
                          <a:pt x="186" y="9"/>
                        </a:lnTo>
                        <a:lnTo>
                          <a:pt x="186" y="9"/>
                        </a:lnTo>
                        <a:lnTo>
                          <a:pt x="186" y="9"/>
                        </a:lnTo>
                        <a:lnTo>
                          <a:pt x="186" y="10"/>
                        </a:lnTo>
                        <a:lnTo>
                          <a:pt x="186" y="10"/>
                        </a:lnTo>
                        <a:lnTo>
                          <a:pt x="186" y="11"/>
                        </a:lnTo>
                        <a:lnTo>
                          <a:pt x="186" y="11"/>
                        </a:lnTo>
                        <a:lnTo>
                          <a:pt x="186" y="11"/>
                        </a:lnTo>
                        <a:lnTo>
                          <a:pt x="186" y="12"/>
                        </a:lnTo>
                        <a:lnTo>
                          <a:pt x="186" y="12"/>
                        </a:lnTo>
                        <a:lnTo>
                          <a:pt x="186" y="13"/>
                        </a:lnTo>
                        <a:lnTo>
                          <a:pt x="186" y="13"/>
                        </a:lnTo>
                        <a:lnTo>
                          <a:pt x="186" y="14"/>
                        </a:lnTo>
                        <a:lnTo>
                          <a:pt x="186" y="14"/>
                        </a:lnTo>
                        <a:lnTo>
                          <a:pt x="186" y="14"/>
                        </a:lnTo>
                        <a:lnTo>
                          <a:pt x="186" y="15"/>
                        </a:lnTo>
                        <a:lnTo>
                          <a:pt x="186" y="15"/>
                        </a:lnTo>
                        <a:lnTo>
                          <a:pt x="186" y="16"/>
                        </a:lnTo>
                        <a:lnTo>
                          <a:pt x="186" y="16"/>
                        </a:lnTo>
                        <a:lnTo>
                          <a:pt x="186" y="16"/>
                        </a:lnTo>
                        <a:lnTo>
                          <a:pt x="186" y="17"/>
                        </a:lnTo>
                        <a:lnTo>
                          <a:pt x="186" y="17"/>
                        </a:lnTo>
                        <a:lnTo>
                          <a:pt x="186" y="17"/>
                        </a:lnTo>
                        <a:lnTo>
                          <a:pt x="186" y="17"/>
                        </a:lnTo>
                        <a:lnTo>
                          <a:pt x="186" y="18"/>
                        </a:lnTo>
                        <a:lnTo>
                          <a:pt x="186" y="18"/>
                        </a:lnTo>
                        <a:lnTo>
                          <a:pt x="186" y="18"/>
                        </a:lnTo>
                        <a:lnTo>
                          <a:pt x="186" y="19"/>
                        </a:lnTo>
                        <a:lnTo>
                          <a:pt x="186" y="19"/>
                        </a:lnTo>
                        <a:lnTo>
                          <a:pt x="186" y="19"/>
                        </a:lnTo>
                        <a:lnTo>
                          <a:pt x="186" y="19"/>
                        </a:lnTo>
                        <a:lnTo>
                          <a:pt x="186" y="20"/>
                        </a:lnTo>
                        <a:lnTo>
                          <a:pt x="186" y="20"/>
                        </a:lnTo>
                        <a:lnTo>
                          <a:pt x="186" y="20"/>
                        </a:lnTo>
                        <a:lnTo>
                          <a:pt x="186" y="20"/>
                        </a:lnTo>
                        <a:lnTo>
                          <a:pt x="186" y="21"/>
                        </a:lnTo>
                        <a:lnTo>
                          <a:pt x="186" y="21"/>
                        </a:lnTo>
                        <a:lnTo>
                          <a:pt x="186" y="21"/>
                        </a:lnTo>
                        <a:lnTo>
                          <a:pt x="186" y="21"/>
                        </a:lnTo>
                        <a:lnTo>
                          <a:pt x="186" y="21"/>
                        </a:lnTo>
                        <a:lnTo>
                          <a:pt x="186" y="21"/>
                        </a:lnTo>
                        <a:lnTo>
                          <a:pt x="187" y="22"/>
                        </a:lnTo>
                        <a:lnTo>
                          <a:pt x="187" y="22"/>
                        </a:lnTo>
                        <a:lnTo>
                          <a:pt x="187" y="22"/>
                        </a:lnTo>
                        <a:lnTo>
                          <a:pt x="187" y="22"/>
                        </a:lnTo>
                        <a:lnTo>
                          <a:pt x="187" y="23"/>
                        </a:lnTo>
                        <a:lnTo>
                          <a:pt x="187" y="23"/>
                        </a:lnTo>
                        <a:lnTo>
                          <a:pt x="187" y="23"/>
                        </a:lnTo>
                        <a:lnTo>
                          <a:pt x="187" y="23"/>
                        </a:lnTo>
                        <a:lnTo>
                          <a:pt x="187" y="23"/>
                        </a:lnTo>
                        <a:lnTo>
                          <a:pt x="187" y="23"/>
                        </a:lnTo>
                        <a:lnTo>
                          <a:pt x="187" y="24"/>
                        </a:lnTo>
                        <a:lnTo>
                          <a:pt x="187" y="24"/>
                        </a:lnTo>
                        <a:lnTo>
                          <a:pt x="187" y="24"/>
                        </a:lnTo>
                        <a:lnTo>
                          <a:pt x="187" y="24"/>
                        </a:lnTo>
                        <a:lnTo>
                          <a:pt x="187" y="24"/>
                        </a:lnTo>
                        <a:lnTo>
                          <a:pt x="187" y="24"/>
                        </a:lnTo>
                        <a:lnTo>
                          <a:pt x="187" y="24"/>
                        </a:lnTo>
                        <a:lnTo>
                          <a:pt x="187" y="25"/>
                        </a:lnTo>
                        <a:lnTo>
                          <a:pt x="187" y="25"/>
                        </a:lnTo>
                        <a:lnTo>
                          <a:pt x="187" y="25"/>
                        </a:lnTo>
                        <a:lnTo>
                          <a:pt x="187" y="25"/>
                        </a:lnTo>
                        <a:lnTo>
                          <a:pt x="187" y="25"/>
                        </a:lnTo>
                        <a:lnTo>
                          <a:pt x="187" y="25"/>
                        </a:lnTo>
                        <a:lnTo>
                          <a:pt x="187" y="25"/>
                        </a:lnTo>
                        <a:lnTo>
                          <a:pt x="187" y="26"/>
                        </a:lnTo>
                        <a:lnTo>
                          <a:pt x="187" y="26"/>
                        </a:lnTo>
                        <a:lnTo>
                          <a:pt x="187" y="26"/>
                        </a:lnTo>
                        <a:lnTo>
                          <a:pt x="187" y="26"/>
                        </a:lnTo>
                        <a:lnTo>
                          <a:pt x="187" y="26"/>
                        </a:lnTo>
                        <a:lnTo>
                          <a:pt x="187" y="26"/>
                        </a:lnTo>
                        <a:lnTo>
                          <a:pt x="187" y="26"/>
                        </a:lnTo>
                        <a:lnTo>
                          <a:pt x="187" y="26"/>
                        </a:lnTo>
                        <a:lnTo>
                          <a:pt x="187" y="27"/>
                        </a:lnTo>
                        <a:lnTo>
                          <a:pt x="187" y="27"/>
                        </a:lnTo>
                        <a:lnTo>
                          <a:pt x="187" y="27"/>
                        </a:lnTo>
                        <a:lnTo>
                          <a:pt x="187" y="27"/>
                        </a:lnTo>
                        <a:lnTo>
                          <a:pt x="187" y="27"/>
                        </a:lnTo>
                        <a:lnTo>
                          <a:pt x="187" y="27"/>
                        </a:lnTo>
                        <a:lnTo>
                          <a:pt x="187" y="27"/>
                        </a:lnTo>
                        <a:lnTo>
                          <a:pt x="187" y="28"/>
                        </a:lnTo>
                        <a:lnTo>
                          <a:pt x="187" y="28"/>
                        </a:lnTo>
                        <a:lnTo>
                          <a:pt x="187" y="28"/>
                        </a:lnTo>
                        <a:lnTo>
                          <a:pt x="187" y="28"/>
                        </a:lnTo>
                        <a:lnTo>
                          <a:pt x="187" y="28"/>
                        </a:lnTo>
                        <a:lnTo>
                          <a:pt x="187" y="28"/>
                        </a:lnTo>
                        <a:lnTo>
                          <a:pt x="187" y="28"/>
                        </a:lnTo>
                        <a:lnTo>
                          <a:pt x="187" y="29"/>
                        </a:lnTo>
                        <a:lnTo>
                          <a:pt x="187" y="28"/>
                        </a:lnTo>
                        <a:lnTo>
                          <a:pt x="187" y="29"/>
                        </a:lnTo>
                        <a:lnTo>
                          <a:pt x="187" y="29"/>
                        </a:lnTo>
                        <a:lnTo>
                          <a:pt x="187" y="29"/>
                        </a:lnTo>
                        <a:lnTo>
                          <a:pt x="187" y="29"/>
                        </a:lnTo>
                        <a:lnTo>
                          <a:pt x="187" y="29"/>
                        </a:lnTo>
                        <a:lnTo>
                          <a:pt x="187" y="30"/>
                        </a:lnTo>
                        <a:lnTo>
                          <a:pt x="187" y="30"/>
                        </a:lnTo>
                        <a:lnTo>
                          <a:pt x="187" y="30"/>
                        </a:lnTo>
                        <a:lnTo>
                          <a:pt x="187" y="30"/>
                        </a:lnTo>
                        <a:lnTo>
                          <a:pt x="187" y="30"/>
                        </a:lnTo>
                        <a:lnTo>
                          <a:pt x="187" y="30"/>
                        </a:lnTo>
                        <a:lnTo>
                          <a:pt x="187" y="30"/>
                        </a:lnTo>
                        <a:lnTo>
                          <a:pt x="187" y="30"/>
                        </a:lnTo>
                        <a:lnTo>
                          <a:pt x="187" y="31"/>
                        </a:lnTo>
                        <a:lnTo>
                          <a:pt x="187" y="31"/>
                        </a:lnTo>
                        <a:lnTo>
                          <a:pt x="187" y="31"/>
                        </a:lnTo>
                        <a:lnTo>
                          <a:pt x="187" y="31"/>
                        </a:lnTo>
                        <a:lnTo>
                          <a:pt x="187" y="31"/>
                        </a:lnTo>
                        <a:lnTo>
                          <a:pt x="187" y="31"/>
                        </a:lnTo>
                        <a:lnTo>
                          <a:pt x="187" y="31"/>
                        </a:lnTo>
                        <a:lnTo>
                          <a:pt x="187" y="32"/>
                        </a:lnTo>
                        <a:lnTo>
                          <a:pt x="187" y="32"/>
                        </a:lnTo>
                        <a:lnTo>
                          <a:pt x="187" y="32"/>
                        </a:lnTo>
                        <a:lnTo>
                          <a:pt x="187" y="32"/>
                        </a:lnTo>
                        <a:lnTo>
                          <a:pt x="187" y="32"/>
                        </a:lnTo>
                        <a:lnTo>
                          <a:pt x="187" y="32"/>
                        </a:lnTo>
                        <a:lnTo>
                          <a:pt x="187" y="32"/>
                        </a:lnTo>
                        <a:lnTo>
                          <a:pt x="187" y="33"/>
                        </a:lnTo>
                        <a:lnTo>
                          <a:pt x="187" y="33"/>
                        </a:lnTo>
                        <a:lnTo>
                          <a:pt x="187" y="33"/>
                        </a:lnTo>
                        <a:lnTo>
                          <a:pt x="187" y="33"/>
                        </a:lnTo>
                        <a:lnTo>
                          <a:pt x="187" y="33"/>
                        </a:lnTo>
                        <a:lnTo>
                          <a:pt x="187" y="33"/>
                        </a:lnTo>
                        <a:lnTo>
                          <a:pt x="187" y="33"/>
                        </a:lnTo>
                        <a:lnTo>
                          <a:pt x="187" y="33"/>
                        </a:lnTo>
                        <a:lnTo>
                          <a:pt x="187" y="34"/>
                        </a:lnTo>
                        <a:lnTo>
                          <a:pt x="187" y="34"/>
                        </a:lnTo>
                        <a:lnTo>
                          <a:pt x="187" y="34"/>
                        </a:lnTo>
                        <a:lnTo>
                          <a:pt x="187" y="34"/>
                        </a:lnTo>
                        <a:lnTo>
                          <a:pt x="187" y="34"/>
                        </a:lnTo>
                        <a:lnTo>
                          <a:pt x="187" y="35"/>
                        </a:lnTo>
                        <a:lnTo>
                          <a:pt x="187" y="35"/>
                        </a:lnTo>
                        <a:lnTo>
                          <a:pt x="187" y="35"/>
                        </a:lnTo>
                        <a:lnTo>
                          <a:pt x="187" y="35"/>
                        </a:lnTo>
                        <a:lnTo>
                          <a:pt x="187" y="36"/>
                        </a:lnTo>
                        <a:lnTo>
                          <a:pt x="187" y="36"/>
                        </a:lnTo>
                        <a:lnTo>
                          <a:pt x="187" y="36"/>
                        </a:lnTo>
                        <a:lnTo>
                          <a:pt x="187" y="36"/>
                        </a:lnTo>
                        <a:lnTo>
                          <a:pt x="187" y="36"/>
                        </a:lnTo>
                        <a:lnTo>
                          <a:pt x="187" y="36"/>
                        </a:lnTo>
                        <a:lnTo>
                          <a:pt x="187" y="37"/>
                        </a:lnTo>
                        <a:lnTo>
                          <a:pt x="187" y="37"/>
                        </a:lnTo>
                        <a:lnTo>
                          <a:pt x="187" y="37"/>
                        </a:lnTo>
                        <a:lnTo>
                          <a:pt x="187" y="37"/>
                        </a:lnTo>
                        <a:lnTo>
                          <a:pt x="187" y="37"/>
                        </a:lnTo>
                        <a:lnTo>
                          <a:pt x="187" y="37"/>
                        </a:lnTo>
                        <a:lnTo>
                          <a:pt x="187" y="38"/>
                        </a:lnTo>
                        <a:lnTo>
                          <a:pt x="187" y="38"/>
                        </a:lnTo>
                        <a:lnTo>
                          <a:pt x="187" y="38"/>
                        </a:lnTo>
                        <a:lnTo>
                          <a:pt x="187" y="38"/>
                        </a:lnTo>
                        <a:lnTo>
                          <a:pt x="188" y="38"/>
                        </a:lnTo>
                        <a:lnTo>
                          <a:pt x="188" y="39"/>
                        </a:lnTo>
                        <a:lnTo>
                          <a:pt x="188" y="39"/>
                        </a:lnTo>
                        <a:lnTo>
                          <a:pt x="188" y="39"/>
                        </a:lnTo>
                        <a:lnTo>
                          <a:pt x="188" y="39"/>
                        </a:lnTo>
                        <a:lnTo>
                          <a:pt x="188" y="39"/>
                        </a:lnTo>
                        <a:lnTo>
                          <a:pt x="188" y="39"/>
                        </a:lnTo>
                        <a:lnTo>
                          <a:pt x="188" y="40"/>
                        </a:lnTo>
                        <a:lnTo>
                          <a:pt x="188" y="40"/>
                        </a:lnTo>
                        <a:lnTo>
                          <a:pt x="188" y="40"/>
                        </a:lnTo>
                        <a:lnTo>
                          <a:pt x="188" y="40"/>
                        </a:lnTo>
                        <a:lnTo>
                          <a:pt x="188" y="40"/>
                        </a:lnTo>
                        <a:lnTo>
                          <a:pt x="188" y="41"/>
                        </a:lnTo>
                        <a:lnTo>
                          <a:pt x="188" y="41"/>
                        </a:lnTo>
                        <a:lnTo>
                          <a:pt x="188" y="41"/>
                        </a:lnTo>
                        <a:lnTo>
                          <a:pt x="188" y="41"/>
                        </a:lnTo>
                        <a:lnTo>
                          <a:pt x="188" y="42"/>
                        </a:lnTo>
                        <a:lnTo>
                          <a:pt x="188" y="42"/>
                        </a:lnTo>
                        <a:lnTo>
                          <a:pt x="188" y="42"/>
                        </a:lnTo>
                        <a:lnTo>
                          <a:pt x="188" y="42"/>
                        </a:lnTo>
                        <a:lnTo>
                          <a:pt x="188" y="42"/>
                        </a:lnTo>
                        <a:lnTo>
                          <a:pt x="188" y="42"/>
                        </a:lnTo>
                        <a:lnTo>
                          <a:pt x="188" y="42"/>
                        </a:lnTo>
                        <a:lnTo>
                          <a:pt x="188" y="43"/>
                        </a:lnTo>
                        <a:lnTo>
                          <a:pt x="188" y="43"/>
                        </a:lnTo>
                        <a:lnTo>
                          <a:pt x="188" y="43"/>
                        </a:lnTo>
                        <a:lnTo>
                          <a:pt x="188" y="43"/>
                        </a:lnTo>
                        <a:lnTo>
                          <a:pt x="188" y="44"/>
                        </a:lnTo>
                        <a:lnTo>
                          <a:pt x="188" y="44"/>
                        </a:lnTo>
                        <a:lnTo>
                          <a:pt x="188" y="44"/>
                        </a:lnTo>
                        <a:lnTo>
                          <a:pt x="188" y="44"/>
                        </a:lnTo>
                        <a:lnTo>
                          <a:pt x="188" y="44"/>
                        </a:lnTo>
                        <a:lnTo>
                          <a:pt x="188" y="45"/>
                        </a:lnTo>
                        <a:lnTo>
                          <a:pt x="188" y="45"/>
                        </a:lnTo>
                        <a:lnTo>
                          <a:pt x="188" y="45"/>
                        </a:lnTo>
                        <a:lnTo>
                          <a:pt x="188" y="45"/>
                        </a:lnTo>
                        <a:lnTo>
                          <a:pt x="188" y="45"/>
                        </a:lnTo>
                        <a:lnTo>
                          <a:pt x="188" y="46"/>
                        </a:lnTo>
                        <a:lnTo>
                          <a:pt x="188" y="46"/>
                        </a:lnTo>
                        <a:lnTo>
                          <a:pt x="188" y="46"/>
                        </a:lnTo>
                        <a:lnTo>
                          <a:pt x="188" y="46"/>
                        </a:lnTo>
                        <a:lnTo>
                          <a:pt x="188" y="46"/>
                        </a:lnTo>
                        <a:lnTo>
                          <a:pt x="188" y="46"/>
                        </a:lnTo>
                        <a:lnTo>
                          <a:pt x="188" y="47"/>
                        </a:lnTo>
                        <a:lnTo>
                          <a:pt x="188" y="47"/>
                        </a:lnTo>
                        <a:lnTo>
                          <a:pt x="188" y="47"/>
                        </a:lnTo>
                        <a:lnTo>
                          <a:pt x="188" y="47"/>
                        </a:lnTo>
                        <a:lnTo>
                          <a:pt x="188" y="47"/>
                        </a:lnTo>
                        <a:lnTo>
                          <a:pt x="188" y="48"/>
                        </a:lnTo>
                        <a:lnTo>
                          <a:pt x="188" y="48"/>
                        </a:lnTo>
                        <a:lnTo>
                          <a:pt x="188" y="48"/>
                        </a:lnTo>
                        <a:lnTo>
                          <a:pt x="188" y="48"/>
                        </a:lnTo>
                        <a:lnTo>
                          <a:pt x="188" y="48"/>
                        </a:lnTo>
                        <a:lnTo>
                          <a:pt x="188" y="49"/>
                        </a:lnTo>
                        <a:lnTo>
                          <a:pt x="188" y="49"/>
                        </a:lnTo>
                        <a:lnTo>
                          <a:pt x="188" y="49"/>
                        </a:lnTo>
                        <a:lnTo>
                          <a:pt x="188" y="49"/>
                        </a:lnTo>
                        <a:lnTo>
                          <a:pt x="188" y="50"/>
                        </a:lnTo>
                        <a:lnTo>
                          <a:pt x="188" y="50"/>
                        </a:lnTo>
                        <a:lnTo>
                          <a:pt x="188" y="50"/>
                        </a:lnTo>
                        <a:lnTo>
                          <a:pt x="188" y="50"/>
                        </a:lnTo>
                        <a:lnTo>
                          <a:pt x="188" y="50"/>
                        </a:lnTo>
                        <a:lnTo>
                          <a:pt x="188" y="50"/>
                        </a:lnTo>
                        <a:lnTo>
                          <a:pt x="188" y="51"/>
                        </a:lnTo>
                        <a:lnTo>
                          <a:pt x="188" y="51"/>
                        </a:lnTo>
                        <a:lnTo>
                          <a:pt x="188" y="51"/>
                        </a:lnTo>
                        <a:lnTo>
                          <a:pt x="188" y="51"/>
                        </a:lnTo>
                        <a:lnTo>
                          <a:pt x="188" y="52"/>
                        </a:lnTo>
                        <a:lnTo>
                          <a:pt x="188" y="52"/>
                        </a:lnTo>
                        <a:lnTo>
                          <a:pt x="188" y="52"/>
                        </a:lnTo>
                        <a:lnTo>
                          <a:pt x="188" y="52"/>
                        </a:lnTo>
                        <a:lnTo>
                          <a:pt x="188" y="52"/>
                        </a:lnTo>
                        <a:lnTo>
                          <a:pt x="188" y="52"/>
                        </a:lnTo>
                        <a:lnTo>
                          <a:pt x="188" y="53"/>
                        </a:lnTo>
                        <a:lnTo>
                          <a:pt x="188" y="53"/>
                        </a:lnTo>
                        <a:lnTo>
                          <a:pt x="188" y="53"/>
                        </a:lnTo>
                        <a:lnTo>
                          <a:pt x="188" y="53"/>
                        </a:lnTo>
                        <a:lnTo>
                          <a:pt x="188" y="54"/>
                        </a:lnTo>
                        <a:lnTo>
                          <a:pt x="188" y="54"/>
                        </a:lnTo>
                        <a:lnTo>
                          <a:pt x="188" y="54"/>
                        </a:lnTo>
                        <a:lnTo>
                          <a:pt x="188" y="54"/>
                        </a:lnTo>
                        <a:lnTo>
                          <a:pt x="188" y="55"/>
                        </a:lnTo>
                        <a:lnTo>
                          <a:pt x="188" y="55"/>
                        </a:lnTo>
                        <a:lnTo>
                          <a:pt x="188" y="55"/>
                        </a:lnTo>
                        <a:lnTo>
                          <a:pt x="188" y="55"/>
                        </a:lnTo>
                        <a:lnTo>
                          <a:pt x="188" y="55"/>
                        </a:lnTo>
                        <a:lnTo>
                          <a:pt x="188" y="55"/>
                        </a:lnTo>
                        <a:lnTo>
                          <a:pt x="188" y="56"/>
                        </a:lnTo>
                        <a:lnTo>
                          <a:pt x="188" y="56"/>
                        </a:lnTo>
                        <a:lnTo>
                          <a:pt x="188" y="56"/>
                        </a:lnTo>
                        <a:lnTo>
                          <a:pt x="188" y="56"/>
                        </a:lnTo>
                        <a:lnTo>
                          <a:pt x="188" y="57"/>
                        </a:lnTo>
                        <a:lnTo>
                          <a:pt x="188" y="57"/>
                        </a:lnTo>
                        <a:lnTo>
                          <a:pt x="188" y="57"/>
                        </a:lnTo>
                        <a:lnTo>
                          <a:pt x="188" y="57"/>
                        </a:lnTo>
                        <a:lnTo>
                          <a:pt x="188" y="57"/>
                        </a:lnTo>
                        <a:lnTo>
                          <a:pt x="188" y="58"/>
                        </a:lnTo>
                        <a:lnTo>
                          <a:pt x="188" y="58"/>
                        </a:lnTo>
                        <a:lnTo>
                          <a:pt x="189" y="58"/>
                        </a:lnTo>
                        <a:lnTo>
                          <a:pt x="189" y="58"/>
                        </a:lnTo>
                        <a:lnTo>
                          <a:pt x="189" y="58"/>
                        </a:lnTo>
                        <a:lnTo>
                          <a:pt x="189" y="59"/>
                        </a:lnTo>
                        <a:lnTo>
                          <a:pt x="189" y="59"/>
                        </a:lnTo>
                        <a:lnTo>
                          <a:pt x="189" y="59"/>
                        </a:lnTo>
                        <a:lnTo>
                          <a:pt x="189" y="59"/>
                        </a:lnTo>
                        <a:lnTo>
                          <a:pt x="189" y="59"/>
                        </a:lnTo>
                        <a:lnTo>
                          <a:pt x="189" y="60"/>
                        </a:lnTo>
                        <a:lnTo>
                          <a:pt x="189" y="60"/>
                        </a:lnTo>
                        <a:lnTo>
                          <a:pt x="189" y="60"/>
                        </a:lnTo>
                        <a:lnTo>
                          <a:pt x="189" y="61"/>
                        </a:lnTo>
                        <a:lnTo>
                          <a:pt x="189" y="61"/>
                        </a:lnTo>
                        <a:lnTo>
                          <a:pt x="189" y="61"/>
                        </a:lnTo>
                        <a:lnTo>
                          <a:pt x="189" y="61"/>
                        </a:lnTo>
                        <a:lnTo>
                          <a:pt x="189" y="61"/>
                        </a:lnTo>
                        <a:lnTo>
                          <a:pt x="189" y="62"/>
                        </a:lnTo>
                        <a:lnTo>
                          <a:pt x="189" y="62"/>
                        </a:lnTo>
                        <a:lnTo>
                          <a:pt x="189" y="62"/>
                        </a:lnTo>
                        <a:lnTo>
                          <a:pt x="189" y="62"/>
                        </a:lnTo>
                        <a:lnTo>
                          <a:pt x="189" y="62"/>
                        </a:lnTo>
                        <a:lnTo>
                          <a:pt x="189" y="62"/>
                        </a:lnTo>
                        <a:lnTo>
                          <a:pt x="189" y="63"/>
                        </a:lnTo>
                        <a:lnTo>
                          <a:pt x="189" y="63"/>
                        </a:lnTo>
                        <a:lnTo>
                          <a:pt x="189" y="63"/>
                        </a:lnTo>
                        <a:lnTo>
                          <a:pt x="189" y="63"/>
                        </a:lnTo>
                        <a:lnTo>
                          <a:pt x="189" y="64"/>
                        </a:lnTo>
                        <a:lnTo>
                          <a:pt x="189" y="64"/>
                        </a:lnTo>
                        <a:lnTo>
                          <a:pt x="189" y="64"/>
                        </a:lnTo>
                        <a:lnTo>
                          <a:pt x="189" y="64"/>
                        </a:lnTo>
                        <a:lnTo>
                          <a:pt x="189" y="64"/>
                        </a:lnTo>
                        <a:lnTo>
                          <a:pt x="189" y="65"/>
                        </a:lnTo>
                        <a:lnTo>
                          <a:pt x="189" y="65"/>
                        </a:lnTo>
                        <a:lnTo>
                          <a:pt x="189" y="65"/>
                        </a:lnTo>
                        <a:lnTo>
                          <a:pt x="189" y="65"/>
                        </a:lnTo>
                        <a:lnTo>
                          <a:pt x="189" y="66"/>
                        </a:lnTo>
                        <a:lnTo>
                          <a:pt x="189" y="66"/>
                        </a:lnTo>
                        <a:lnTo>
                          <a:pt x="189" y="66"/>
                        </a:lnTo>
                        <a:lnTo>
                          <a:pt x="189" y="66"/>
                        </a:lnTo>
                        <a:lnTo>
                          <a:pt x="189" y="66"/>
                        </a:lnTo>
                        <a:lnTo>
                          <a:pt x="189" y="67"/>
                        </a:lnTo>
                        <a:lnTo>
                          <a:pt x="189" y="67"/>
                        </a:lnTo>
                        <a:lnTo>
                          <a:pt x="189" y="67"/>
                        </a:lnTo>
                        <a:lnTo>
                          <a:pt x="189" y="67"/>
                        </a:lnTo>
                        <a:lnTo>
                          <a:pt x="189" y="67"/>
                        </a:lnTo>
                        <a:lnTo>
                          <a:pt x="189" y="68"/>
                        </a:lnTo>
                        <a:lnTo>
                          <a:pt x="189" y="68"/>
                        </a:lnTo>
                        <a:lnTo>
                          <a:pt x="189" y="68"/>
                        </a:lnTo>
                        <a:lnTo>
                          <a:pt x="189" y="68"/>
                        </a:lnTo>
                        <a:lnTo>
                          <a:pt x="189" y="68"/>
                        </a:lnTo>
                        <a:lnTo>
                          <a:pt x="189" y="69"/>
                        </a:lnTo>
                        <a:lnTo>
                          <a:pt x="189" y="69"/>
                        </a:lnTo>
                        <a:lnTo>
                          <a:pt x="189" y="69"/>
                        </a:lnTo>
                        <a:lnTo>
                          <a:pt x="189" y="69"/>
                        </a:lnTo>
                        <a:lnTo>
                          <a:pt x="189" y="69"/>
                        </a:lnTo>
                        <a:lnTo>
                          <a:pt x="189" y="70"/>
                        </a:lnTo>
                        <a:lnTo>
                          <a:pt x="189" y="70"/>
                        </a:lnTo>
                        <a:lnTo>
                          <a:pt x="189" y="70"/>
                        </a:lnTo>
                        <a:lnTo>
                          <a:pt x="189" y="70"/>
                        </a:lnTo>
                        <a:lnTo>
                          <a:pt x="189" y="71"/>
                        </a:lnTo>
                        <a:lnTo>
                          <a:pt x="189" y="71"/>
                        </a:lnTo>
                        <a:lnTo>
                          <a:pt x="189" y="71"/>
                        </a:lnTo>
                        <a:lnTo>
                          <a:pt x="189" y="71"/>
                        </a:lnTo>
                        <a:lnTo>
                          <a:pt x="189" y="72"/>
                        </a:lnTo>
                        <a:lnTo>
                          <a:pt x="189" y="72"/>
                        </a:lnTo>
                        <a:lnTo>
                          <a:pt x="189" y="72"/>
                        </a:lnTo>
                        <a:lnTo>
                          <a:pt x="189" y="72"/>
                        </a:lnTo>
                        <a:lnTo>
                          <a:pt x="189" y="73"/>
                        </a:lnTo>
                        <a:lnTo>
                          <a:pt x="189" y="73"/>
                        </a:lnTo>
                        <a:lnTo>
                          <a:pt x="189" y="73"/>
                        </a:lnTo>
                        <a:lnTo>
                          <a:pt x="189" y="73"/>
                        </a:lnTo>
                        <a:lnTo>
                          <a:pt x="189" y="73"/>
                        </a:lnTo>
                        <a:lnTo>
                          <a:pt x="189" y="74"/>
                        </a:lnTo>
                        <a:lnTo>
                          <a:pt x="189" y="74"/>
                        </a:lnTo>
                        <a:lnTo>
                          <a:pt x="189" y="74"/>
                        </a:lnTo>
                        <a:lnTo>
                          <a:pt x="189" y="74"/>
                        </a:lnTo>
                        <a:lnTo>
                          <a:pt x="189" y="74"/>
                        </a:lnTo>
                        <a:lnTo>
                          <a:pt x="189" y="74"/>
                        </a:lnTo>
                        <a:lnTo>
                          <a:pt x="189" y="75"/>
                        </a:lnTo>
                        <a:lnTo>
                          <a:pt x="189" y="75"/>
                        </a:lnTo>
                        <a:lnTo>
                          <a:pt x="189" y="75"/>
                        </a:lnTo>
                        <a:lnTo>
                          <a:pt x="189" y="75"/>
                        </a:lnTo>
                        <a:lnTo>
                          <a:pt x="189" y="76"/>
                        </a:lnTo>
                        <a:lnTo>
                          <a:pt x="189" y="76"/>
                        </a:lnTo>
                        <a:lnTo>
                          <a:pt x="189" y="76"/>
                        </a:lnTo>
                        <a:lnTo>
                          <a:pt x="189" y="76"/>
                        </a:lnTo>
                        <a:lnTo>
                          <a:pt x="189" y="76"/>
                        </a:lnTo>
                        <a:lnTo>
                          <a:pt x="189" y="77"/>
                        </a:lnTo>
                        <a:lnTo>
                          <a:pt x="189" y="77"/>
                        </a:lnTo>
                        <a:lnTo>
                          <a:pt x="189" y="77"/>
                        </a:lnTo>
                        <a:lnTo>
                          <a:pt x="189" y="77"/>
                        </a:lnTo>
                        <a:lnTo>
                          <a:pt x="189" y="78"/>
                        </a:lnTo>
                        <a:lnTo>
                          <a:pt x="189" y="78"/>
                        </a:lnTo>
                        <a:lnTo>
                          <a:pt x="189" y="78"/>
                        </a:lnTo>
                        <a:lnTo>
                          <a:pt x="189" y="78"/>
                        </a:lnTo>
                        <a:lnTo>
                          <a:pt x="189" y="78"/>
                        </a:lnTo>
                        <a:lnTo>
                          <a:pt x="189" y="78"/>
                        </a:lnTo>
                        <a:lnTo>
                          <a:pt x="189" y="79"/>
                        </a:lnTo>
                        <a:lnTo>
                          <a:pt x="189" y="79"/>
                        </a:lnTo>
                        <a:lnTo>
                          <a:pt x="189" y="79"/>
                        </a:lnTo>
                        <a:lnTo>
                          <a:pt x="189" y="79"/>
                        </a:lnTo>
                        <a:lnTo>
                          <a:pt x="189" y="80"/>
                        </a:lnTo>
                        <a:lnTo>
                          <a:pt x="189" y="80"/>
                        </a:lnTo>
                        <a:lnTo>
                          <a:pt x="189" y="80"/>
                        </a:lnTo>
                        <a:lnTo>
                          <a:pt x="189" y="80"/>
                        </a:lnTo>
                        <a:lnTo>
                          <a:pt x="189" y="80"/>
                        </a:lnTo>
                        <a:lnTo>
                          <a:pt x="189" y="80"/>
                        </a:lnTo>
                        <a:lnTo>
                          <a:pt x="189" y="81"/>
                        </a:lnTo>
                        <a:lnTo>
                          <a:pt x="190" y="81"/>
                        </a:lnTo>
                        <a:lnTo>
                          <a:pt x="190" y="81"/>
                        </a:lnTo>
                        <a:lnTo>
                          <a:pt x="190" y="81"/>
                        </a:lnTo>
                        <a:lnTo>
                          <a:pt x="190" y="81"/>
                        </a:lnTo>
                        <a:lnTo>
                          <a:pt x="190" y="82"/>
                        </a:lnTo>
                        <a:lnTo>
                          <a:pt x="190" y="82"/>
                        </a:lnTo>
                        <a:lnTo>
                          <a:pt x="190" y="82"/>
                        </a:lnTo>
                        <a:lnTo>
                          <a:pt x="190" y="82"/>
                        </a:lnTo>
                        <a:lnTo>
                          <a:pt x="190" y="82"/>
                        </a:lnTo>
                        <a:lnTo>
                          <a:pt x="190" y="83"/>
                        </a:lnTo>
                        <a:lnTo>
                          <a:pt x="190" y="83"/>
                        </a:lnTo>
                        <a:lnTo>
                          <a:pt x="190" y="83"/>
                        </a:lnTo>
                        <a:lnTo>
                          <a:pt x="190" y="83"/>
                        </a:lnTo>
                        <a:lnTo>
                          <a:pt x="190" y="83"/>
                        </a:lnTo>
                        <a:lnTo>
                          <a:pt x="190" y="84"/>
                        </a:lnTo>
                        <a:lnTo>
                          <a:pt x="190" y="84"/>
                        </a:lnTo>
                        <a:lnTo>
                          <a:pt x="190" y="84"/>
                        </a:lnTo>
                        <a:lnTo>
                          <a:pt x="190" y="84"/>
                        </a:lnTo>
                        <a:lnTo>
                          <a:pt x="190" y="84"/>
                        </a:lnTo>
                        <a:lnTo>
                          <a:pt x="190" y="85"/>
                        </a:lnTo>
                        <a:lnTo>
                          <a:pt x="190" y="85"/>
                        </a:lnTo>
                        <a:lnTo>
                          <a:pt x="190" y="85"/>
                        </a:lnTo>
                        <a:lnTo>
                          <a:pt x="190" y="85"/>
                        </a:lnTo>
                        <a:lnTo>
                          <a:pt x="190" y="85"/>
                        </a:lnTo>
                        <a:lnTo>
                          <a:pt x="190" y="85"/>
                        </a:lnTo>
                        <a:lnTo>
                          <a:pt x="190" y="86"/>
                        </a:lnTo>
                        <a:lnTo>
                          <a:pt x="190" y="86"/>
                        </a:lnTo>
                        <a:lnTo>
                          <a:pt x="190" y="86"/>
                        </a:lnTo>
                        <a:lnTo>
                          <a:pt x="190" y="86"/>
                        </a:lnTo>
                        <a:lnTo>
                          <a:pt x="190" y="86"/>
                        </a:lnTo>
                        <a:lnTo>
                          <a:pt x="190" y="87"/>
                        </a:lnTo>
                        <a:lnTo>
                          <a:pt x="190" y="87"/>
                        </a:lnTo>
                        <a:lnTo>
                          <a:pt x="190" y="87"/>
                        </a:lnTo>
                        <a:lnTo>
                          <a:pt x="190" y="87"/>
                        </a:lnTo>
                        <a:lnTo>
                          <a:pt x="190" y="87"/>
                        </a:lnTo>
                        <a:lnTo>
                          <a:pt x="190" y="88"/>
                        </a:lnTo>
                        <a:lnTo>
                          <a:pt x="190" y="88"/>
                        </a:lnTo>
                        <a:lnTo>
                          <a:pt x="190" y="88"/>
                        </a:lnTo>
                        <a:lnTo>
                          <a:pt x="190" y="88"/>
                        </a:lnTo>
                        <a:lnTo>
                          <a:pt x="190" y="88"/>
                        </a:lnTo>
                        <a:lnTo>
                          <a:pt x="190" y="89"/>
                        </a:lnTo>
                        <a:lnTo>
                          <a:pt x="190" y="89"/>
                        </a:lnTo>
                        <a:lnTo>
                          <a:pt x="190" y="89"/>
                        </a:lnTo>
                        <a:lnTo>
                          <a:pt x="190" y="89"/>
                        </a:lnTo>
                        <a:lnTo>
                          <a:pt x="190" y="90"/>
                        </a:lnTo>
                        <a:lnTo>
                          <a:pt x="190" y="90"/>
                        </a:lnTo>
                        <a:lnTo>
                          <a:pt x="190" y="90"/>
                        </a:lnTo>
                        <a:lnTo>
                          <a:pt x="190" y="90"/>
                        </a:lnTo>
                        <a:lnTo>
                          <a:pt x="190" y="90"/>
                        </a:lnTo>
                        <a:lnTo>
                          <a:pt x="190" y="91"/>
                        </a:lnTo>
                        <a:lnTo>
                          <a:pt x="190" y="91"/>
                        </a:lnTo>
                        <a:lnTo>
                          <a:pt x="190" y="91"/>
                        </a:lnTo>
                        <a:lnTo>
                          <a:pt x="190" y="91"/>
                        </a:lnTo>
                        <a:lnTo>
                          <a:pt x="190" y="91"/>
                        </a:lnTo>
                        <a:lnTo>
                          <a:pt x="190" y="92"/>
                        </a:lnTo>
                        <a:lnTo>
                          <a:pt x="190" y="92"/>
                        </a:lnTo>
                        <a:lnTo>
                          <a:pt x="190" y="92"/>
                        </a:lnTo>
                        <a:lnTo>
                          <a:pt x="190" y="92"/>
                        </a:lnTo>
                        <a:lnTo>
                          <a:pt x="190" y="93"/>
                        </a:lnTo>
                        <a:lnTo>
                          <a:pt x="190" y="93"/>
                        </a:lnTo>
                        <a:lnTo>
                          <a:pt x="190" y="93"/>
                        </a:lnTo>
                        <a:lnTo>
                          <a:pt x="190" y="93"/>
                        </a:lnTo>
                        <a:lnTo>
                          <a:pt x="190" y="93"/>
                        </a:lnTo>
                        <a:lnTo>
                          <a:pt x="190" y="94"/>
                        </a:lnTo>
                        <a:lnTo>
                          <a:pt x="190" y="94"/>
                        </a:lnTo>
                        <a:lnTo>
                          <a:pt x="190" y="94"/>
                        </a:lnTo>
                        <a:lnTo>
                          <a:pt x="190" y="94"/>
                        </a:lnTo>
                        <a:lnTo>
                          <a:pt x="190" y="94"/>
                        </a:lnTo>
                        <a:lnTo>
                          <a:pt x="190" y="94"/>
                        </a:lnTo>
                        <a:lnTo>
                          <a:pt x="190" y="95"/>
                        </a:lnTo>
                        <a:lnTo>
                          <a:pt x="190" y="95"/>
                        </a:lnTo>
                        <a:lnTo>
                          <a:pt x="190" y="95"/>
                        </a:lnTo>
                        <a:lnTo>
                          <a:pt x="190" y="95"/>
                        </a:lnTo>
                        <a:lnTo>
                          <a:pt x="190" y="95"/>
                        </a:lnTo>
                        <a:lnTo>
                          <a:pt x="190" y="96"/>
                        </a:lnTo>
                        <a:lnTo>
                          <a:pt x="190" y="96"/>
                        </a:lnTo>
                        <a:lnTo>
                          <a:pt x="190" y="96"/>
                        </a:lnTo>
                        <a:lnTo>
                          <a:pt x="190" y="96"/>
                        </a:lnTo>
                        <a:lnTo>
                          <a:pt x="190" y="96"/>
                        </a:lnTo>
                        <a:lnTo>
                          <a:pt x="190" y="97"/>
                        </a:lnTo>
                        <a:lnTo>
                          <a:pt x="190" y="97"/>
                        </a:lnTo>
                        <a:lnTo>
                          <a:pt x="190" y="97"/>
                        </a:lnTo>
                        <a:lnTo>
                          <a:pt x="190" y="97"/>
                        </a:lnTo>
                        <a:lnTo>
                          <a:pt x="190" y="97"/>
                        </a:lnTo>
                        <a:lnTo>
                          <a:pt x="190" y="98"/>
                        </a:lnTo>
                        <a:lnTo>
                          <a:pt x="190" y="97"/>
                        </a:lnTo>
                        <a:lnTo>
                          <a:pt x="190" y="98"/>
                        </a:lnTo>
                        <a:lnTo>
                          <a:pt x="190" y="98"/>
                        </a:lnTo>
                        <a:lnTo>
                          <a:pt x="190" y="98"/>
                        </a:lnTo>
                        <a:lnTo>
                          <a:pt x="190" y="99"/>
                        </a:lnTo>
                        <a:lnTo>
                          <a:pt x="190" y="99"/>
                        </a:lnTo>
                        <a:lnTo>
                          <a:pt x="190" y="99"/>
                        </a:lnTo>
                        <a:lnTo>
                          <a:pt x="190" y="99"/>
                        </a:lnTo>
                        <a:lnTo>
                          <a:pt x="190" y="99"/>
                        </a:lnTo>
                        <a:lnTo>
                          <a:pt x="190" y="100"/>
                        </a:lnTo>
                        <a:lnTo>
                          <a:pt x="190" y="100"/>
                        </a:lnTo>
                        <a:lnTo>
                          <a:pt x="190" y="100"/>
                        </a:lnTo>
                        <a:lnTo>
                          <a:pt x="190" y="100"/>
                        </a:lnTo>
                        <a:lnTo>
                          <a:pt x="191" y="100"/>
                        </a:lnTo>
                        <a:lnTo>
                          <a:pt x="191" y="101"/>
                        </a:lnTo>
                        <a:lnTo>
                          <a:pt x="191" y="101"/>
                        </a:lnTo>
                        <a:lnTo>
                          <a:pt x="191" y="101"/>
                        </a:lnTo>
                        <a:lnTo>
                          <a:pt x="191" y="101"/>
                        </a:lnTo>
                        <a:lnTo>
                          <a:pt x="191" y="101"/>
                        </a:lnTo>
                        <a:lnTo>
                          <a:pt x="191" y="102"/>
                        </a:lnTo>
                        <a:lnTo>
                          <a:pt x="191" y="102"/>
                        </a:lnTo>
                        <a:lnTo>
                          <a:pt x="191" y="102"/>
                        </a:lnTo>
                        <a:lnTo>
                          <a:pt x="191" y="102"/>
                        </a:lnTo>
                        <a:lnTo>
                          <a:pt x="191" y="102"/>
                        </a:lnTo>
                        <a:lnTo>
                          <a:pt x="191" y="103"/>
                        </a:lnTo>
                        <a:lnTo>
                          <a:pt x="191" y="102"/>
                        </a:lnTo>
                        <a:lnTo>
                          <a:pt x="191" y="103"/>
                        </a:lnTo>
                        <a:lnTo>
                          <a:pt x="191" y="103"/>
                        </a:lnTo>
                        <a:lnTo>
                          <a:pt x="191" y="103"/>
                        </a:lnTo>
                        <a:lnTo>
                          <a:pt x="191" y="104"/>
                        </a:lnTo>
                        <a:lnTo>
                          <a:pt x="191" y="104"/>
                        </a:lnTo>
                        <a:lnTo>
                          <a:pt x="191" y="104"/>
                        </a:lnTo>
                        <a:lnTo>
                          <a:pt x="191" y="104"/>
                        </a:lnTo>
                        <a:lnTo>
                          <a:pt x="191" y="105"/>
                        </a:lnTo>
                        <a:lnTo>
                          <a:pt x="191" y="105"/>
                        </a:lnTo>
                        <a:lnTo>
                          <a:pt x="191" y="105"/>
                        </a:lnTo>
                        <a:lnTo>
                          <a:pt x="191" y="105"/>
                        </a:lnTo>
                        <a:lnTo>
                          <a:pt x="191" y="105"/>
                        </a:lnTo>
                        <a:lnTo>
                          <a:pt x="191" y="105"/>
                        </a:lnTo>
                        <a:lnTo>
                          <a:pt x="191" y="106"/>
                        </a:lnTo>
                        <a:lnTo>
                          <a:pt x="191" y="106"/>
                        </a:lnTo>
                        <a:lnTo>
                          <a:pt x="191" y="106"/>
                        </a:lnTo>
                        <a:lnTo>
                          <a:pt x="191" y="106"/>
                        </a:lnTo>
                        <a:lnTo>
                          <a:pt x="191" y="106"/>
                        </a:lnTo>
                        <a:lnTo>
                          <a:pt x="191" y="107"/>
                        </a:lnTo>
                        <a:lnTo>
                          <a:pt x="191" y="107"/>
                        </a:lnTo>
                        <a:lnTo>
                          <a:pt x="191" y="107"/>
                        </a:lnTo>
                        <a:lnTo>
                          <a:pt x="191" y="107"/>
                        </a:lnTo>
                        <a:lnTo>
                          <a:pt x="191" y="108"/>
                        </a:lnTo>
                        <a:lnTo>
                          <a:pt x="191" y="108"/>
                        </a:lnTo>
                        <a:lnTo>
                          <a:pt x="191" y="108"/>
                        </a:lnTo>
                        <a:lnTo>
                          <a:pt x="191" y="108"/>
                        </a:lnTo>
                        <a:lnTo>
                          <a:pt x="191" y="108"/>
                        </a:lnTo>
                        <a:lnTo>
                          <a:pt x="191" y="109"/>
                        </a:lnTo>
                        <a:lnTo>
                          <a:pt x="191" y="109"/>
                        </a:lnTo>
                        <a:lnTo>
                          <a:pt x="191" y="109"/>
                        </a:lnTo>
                        <a:lnTo>
                          <a:pt x="191" y="109"/>
                        </a:lnTo>
                        <a:lnTo>
                          <a:pt x="191" y="109"/>
                        </a:lnTo>
                        <a:lnTo>
                          <a:pt x="191" y="110"/>
                        </a:lnTo>
                        <a:lnTo>
                          <a:pt x="191" y="110"/>
                        </a:lnTo>
                        <a:lnTo>
                          <a:pt x="191" y="110"/>
                        </a:lnTo>
                        <a:lnTo>
                          <a:pt x="191" y="110"/>
                        </a:lnTo>
                        <a:lnTo>
                          <a:pt x="191" y="110"/>
                        </a:lnTo>
                        <a:lnTo>
                          <a:pt x="191" y="110"/>
                        </a:lnTo>
                        <a:lnTo>
                          <a:pt x="191" y="111"/>
                        </a:lnTo>
                        <a:lnTo>
                          <a:pt x="191" y="111"/>
                        </a:lnTo>
                        <a:lnTo>
                          <a:pt x="191" y="111"/>
                        </a:lnTo>
                        <a:lnTo>
                          <a:pt x="191" y="112"/>
                        </a:lnTo>
                        <a:lnTo>
                          <a:pt x="191" y="111"/>
                        </a:lnTo>
                        <a:lnTo>
                          <a:pt x="191" y="112"/>
                        </a:lnTo>
                        <a:lnTo>
                          <a:pt x="191" y="112"/>
                        </a:lnTo>
                        <a:lnTo>
                          <a:pt x="191" y="112"/>
                        </a:lnTo>
                        <a:lnTo>
                          <a:pt x="191" y="113"/>
                        </a:lnTo>
                        <a:lnTo>
                          <a:pt x="191" y="113"/>
                        </a:lnTo>
                        <a:lnTo>
                          <a:pt x="191" y="113"/>
                        </a:lnTo>
                        <a:lnTo>
                          <a:pt x="191" y="113"/>
                        </a:lnTo>
                        <a:lnTo>
                          <a:pt x="191" y="114"/>
                        </a:lnTo>
                        <a:lnTo>
                          <a:pt x="191" y="114"/>
                        </a:lnTo>
                        <a:lnTo>
                          <a:pt x="191" y="114"/>
                        </a:lnTo>
                        <a:lnTo>
                          <a:pt x="191" y="114"/>
                        </a:lnTo>
                        <a:lnTo>
                          <a:pt x="191" y="114"/>
                        </a:lnTo>
                        <a:lnTo>
                          <a:pt x="191" y="114"/>
                        </a:lnTo>
                        <a:lnTo>
                          <a:pt x="191" y="115"/>
                        </a:lnTo>
                        <a:lnTo>
                          <a:pt x="191" y="115"/>
                        </a:lnTo>
                        <a:lnTo>
                          <a:pt x="191" y="115"/>
                        </a:lnTo>
                        <a:lnTo>
                          <a:pt x="191" y="115"/>
                        </a:lnTo>
                        <a:lnTo>
                          <a:pt x="191" y="115"/>
                        </a:lnTo>
                        <a:lnTo>
                          <a:pt x="191" y="116"/>
                        </a:lnTo>
                        <a:lnTo>
                          <a:pt x="191" y="116"/>
                        </a:lnTo>
                        <a:lnTo>
                          <a:pt x="191" y="116"/>
                        </a:lnTo>
                        <a:lnTo>
                          <a:pt x="191" y="116"/>
                        </a:lnTo>
                        <a:lnTo>
                          <a:pt x="191" y="116"/>
                        </a:lnTo>
                        <a:lnTo>
                          <a:pt x="191" y="117"/>
                        </a:lnTo>
                        <a:lnTo>
                          <a:pt x="191" y="117"/>
                        </a:lnTo>
                        <a:lnTo>
                          <a:pt x="191" y="117"/>
                        </a:lnTo>
                        <a:lnTo>
                          <a:pt x="191" y="117"/>
                        </a:lnTo>
                        <a:lnTo>
                          <a:pt x="191" y="117"/>
                        </a:lnTo>
                        <a:lnTo>
                          <a:pt x="191" y="118"/>
                        </a:lnTo>
                        <a:lnTo>
                          <a:pt x="191" y="118"/>
                        </a:lnTo>
                        <a:lnTo>
                          <a:pt x="191" y="118"/>
                        </a:lnTo>
                        <a:lnTo>
                          <a:pt x="191" y="118"/>
                        </a:lnTo>
                        <a:lnTo>
                          <a:pt x="191" y="118"/>
                        </a:lnTo>
                        <a:lnTo>
                          <a:pt x="191" y="119"/>
                        </a:lnTo>
                        <a:lnTo>
                          <a:pt x="191" y="119"/>
                        </a:lnTo>
                        <a:lnTo>
                          <a:pt x="191" y="119"/>
                        </a:lnTo>
                        <a:lnTo>
                          <a:pt x="191" y="119"/>
                        </a:lnTo>
                        <a:lnTo>
                          <a:pt x="191" y="120"/>
                        </a:lnTo>
                        <a:lnTo>
                          <a:pt x="191" y="120"/>
                        </a:lnTo>
                        <a:lnTo>
                          <a:pt x="191" y="120"/>
                        </a:lnTo>
                        <a:lnTo>
                          <a:pt x="191" y="120"/>
                        </a:lnTo>
                        <a:lnTo>
                          <a:pt x="191" y="120"/>
                        </a:lnTo>
                        <a:lnTo>
                          <a:pt x="191" y="121"/>
                        </a:lnTo>
                        <a:lnTo>
                          <a:pt x="191" y="121"/>
                        </a:lnTo>
                        <a:lnTo>
                          <a:pt x="191" y="121"/>
                        </a:lnTo>
                        <a:lnTo>
                          <a:pt x="191" y="121"/>
                        </a:lnTo>
                        <a:lnTo>
                          <a:pt x="191" y="121"/>
                        </a:lnTo>
                        <a:lnTo>
                          <a:pt x="191" y="121"/>
                        </a:lnTo>
                        <a:lnTo>
                          <a:pt x="191" y="122"/>
                        </a:lnTo>
                        <a:lnTo>
                          <a:pt x="191" y="122"/>
                        </a:lnTo>
                        <a:lnTo>
                          <a:pt x="191" y="122"/>
                        </a:lnTo>
                        <a:lnTo>
                          <a:pt x="191" y="122"/>
                        </a:lnTo>
                        <a:lnTo>
                          <a:pt x="192" y="122"/>
                        </a:lnTo>
                        <a:lnTo>
                          <a:pt x="192" y="123"/>
                        </a:lnTo>
                        <a:lnTo>
                          <a:pt x="192" y="123"/>
                        </a:lnTo>
                        <a:lnTo>
                          <a:pt x="192" y="123"/>
                        </a:lnTo>
                        <a:lnTo>
                          <a:pt x="192" y="123"/>
                        </a:lnTo>
                        <a:lnTo>
                          <a:pt x="192" y="124"/>
                        </a:lnTo>
                        <a:lnTo>
                          <a:pt x="192" y="124"/>
                        </a:lnTo>
                        <a:lnTo>
                          <a:pt x="192" y="124"/>
                        </a:lnTo>
                        <a:lnTo>
                          <a:pt x="192" y="124"/>
                        </a:lnTo>
                        <a:lnTo>
                          <a:pt x="192" y="124"/>
                        </a:lnTo>
                        <a:lnTo>
                          <a:pt x="192" y="125"/>
                        </a:lnTo>
                        <a:lnTo>
                          <a:pt x="192" y="125"/>
                        </a:lnTo>
                        <a:lnTo>
                          <a:pt x="192" y="125"/>
                        </a:lnTo>
                        <a:lnTo>
                          <a:pt x="192" y="125"/>
                        </a:lnTo>
                        <a:lnTo>
                          <a:pt x="192" y="126"/>
                        </a:lnTo>
                        <a:lnTo>
                          <a:pt x="192" y="126"/>
                        </a:lnTo>
                        <a:lnTo>
                          <a:pt x="192" y="126"/>
                        </a:lnTo>
                        <a:lnTo>
                          <a:pt x="192" y="126"/>
                        </a:lnTo>
                        <a:lnTo>
                          <a:pt x="192" y="126"/>
                        </a:lnTo>
                        <a:lnTo>
                          <a:pt x="192" y="127"/>
                        </a:lnTo>
                        <a:lnTo>
                          <a:pt x="192" y="127"/>
                        </a:lnTo>
                        <a:lnTo>
                          <a:pt x="192" y="127"/>
                        </a:lnTo>
                        <a:lnTo>
                          <a:pt x="192" y="127"/>
                        </a:lnTo>
                        <a:lnTo>
                          <a:pt x="192" y="127"/>
                        </a:lnTo>
                        <a:lnTo>
                          <a:pt x="192" y="128"/>
                        </a:lnTo>
                        <a:lnTo>
                          <a:pt x="192" y="128"/>
                        </a:lnTo>
                        <a:lnTo>
                          <a:pt x="192" y="128"/>
                        </a:lnTo>
                        <a:lnTo>
                          <a:pt x="192" y="128"/>
                        </a:lnTo>
                        <a:lnTo>
                          <a:pt x="192" y="128"/>
                        </a:lnTo>
                        <a:lnTo>
                          <a:pt x="192" y="129"/>
                        </a:lnTo>
                        <a:lnTo>
                          <a:pt x="192" y="129"/>
                        </a:lnTo>
                        <a:lnTo>
                          <a:pt x="192" y="129"/>
                        </a:lnTo>
                        <a:lnTo>
                          <a:pt x="192" y="129"/>
                        </a:lnTo>
                        <a:lnTo>
                          <a:pt x="192" y="129"/>
                        </a:lnTo>
                        <a:lnTo>
                          <a:pt x="192" y="130"/>
                        </a:lnTo>
                        <a:lnTo>
                          <a:pt x="192" y="130"/>
                        </a:lnTo>
                        <a:lnTo>
                          <a:pt x="192" y="130"/>
                        </a:lnTo>
                        <a:lnTo>
                          <a:pt x="192" y="130"/>
                        </a:lnTo>
                        <a:lnTo>
                          <a:pt x="192" y="130"/>
                        </a:lnTo>
                        <a:lnTo>
                          <a:pt x="192" y="131"/>
                        </a:lnTo>
                        <a:lnTo>
                          <a:pt x="192" y="131"/>
                        </a:lnTo>
                        <a:lnTo>
                          <a:pt x="192" y="131"/>
                        </a:lnTo>
                        <a:lnTo>
                          <a:pt x="192" y="131"/>
                        </a:lnTo>
                        <a:lnTo>
                          <a:pt x="192" y="131"/>
                        </a:lnTo>
                        <a:lnTo>
                          <a:pt x="192" y="132"/>
                        </a:lnTo>
                        <a:lnTo>
                          <a:pt x="192" y="132"/>
                        </a:lnTo>
                        <a:lnTo>
                          <a:pt x="192" y="132"/>
                        </a:lnTo>
                        <a:lnTo>
                          <a:pt x="192" y="132"/>
                        </a:lnTo>
                        <a:lnTo>
                          <a:pt x="192" y="132"/>
                        </a:lnTo>
                        <a:lnTo>
                          <a:pt x="192" y="133"/>
                        </a:lnTo>
                        <a:lnTo>
                          <a:pt x="192" y="133"/>
                        </a:lnTo>
                        <a:lnTo>
                          <a:pt x="192" y="133"/>
                        </a:lnTo>
                        <a:lnTo>
                          <a:pt x="192" y="133"/>
                        </a:lnTo>
                        <a:lnTo>
                          <a:pt x="192" y="133"/>
                        </a:lnTo>
                        <a:lnTo>
                          <a:pt x="192" y="133"/>
                        </a:lnTo>
                        <a:lnTo>
                          <a:pt x="192" y="134"/>
                        </a:lnTo>
                        <a:lnTo>
                          <a:pt x="192" y="134"/>
                        </a:lnTo>
                        <a:lnTo>
                          <a:pt x="192" y="134"/>
                        </a:lnTo>
                        <a:lnTo>
                          <a:pt x="192" y="134"/>
                        </a:lnTo>
                        <a:lnTo>
                          <a:pt x="192" y="135"/>
                        </a:lnTo>
                        <a:lnTo>
                          <a:pt x="192" y="134"/>
                        </a:lnTo>
                        <a:lnTo>
                          <a:pt x="192" y="135"/>
                        </a:lnTo>
                        <a:lnTo>
                          <a:pt x="192" y="135"/>
                        </a:lnTo>
                        <a:lnTo>
                          <a:pt x="192" y="135"/>
                        </a:lnTo>
                        <a:lnTo>
                          <a:pt x="192" y="135"/>
                        </a:lnTo>
                        <a:lnTo>
                          <a:pt x="192" y="135"/>
                        </a:lnTo>
                        <a:lnTo>
                          <a:pt x="192" y="136"/>
                        </a:lnTo>
                        <a:lnTo>
                          <a:pt x="192" y="136"/>
                        </a:lnTo>
                        <a:lnTo>
                          <a:pt x="192" y="136"/>
                        </a:lnTo>
                        <a:lnTo>
                          <a:pt x="192" y="136"/>
                        </a:lnTo>
                        <a:lnTo>
                          <a:pt x="192" y="137"/>
                        </a:lnTo>
                        <a:lnTo>
                          <a:pt x="192" y="137"/>
                        </a:lnTo>
                        <a:lnTo>
                          <a:pt x="192" y="137"/>
                        </a:lnTo>
                        <a:lnTo>
                          <a:pt x="192" y="137"/>
                        </a:lnTo>
                        <a:lnTo>
                          <a:pt x="192" y="138"/>
                        </a:lnTo>
                        <a:lnTo>
                          <a:pt x="192" y="138"/>
                        </a:lnTo>
                        <a:lnTo>
                          <a:pt x="192" y="138"/>
                        </a:lnTo>
                        <a:lnTo>
                          <a:pt x="192" y="138"/>
                        </a:lnTo>
                        <a:lnTo>
                          <a:pt x="192" y="138"/>
                        </a:lnTo>
                        <a:lnTo>
                          <a:pt x="192" y="138"/>
                        </a:lnTo>
                        <a:lnTo>
                          <a:pt x="192" y="139"/>
                        </a:lnTo>
                        <a:lnTo>
                          <a:pt x="192" y="139"/>
                        </a:lnTo>
                        <a:lnTo>
                          <a:pt x="192" y="139"/>
                        </a:lnTo>
                        <a:lnTo>
                          <a:pt x="192" y="139"/>
                        </a:lnTo>
                        <a:lnTo>
                          <a:pt x="192" y="139"/>
                        </a:lnTo>
                        <a:lnTo>
                          <a:pt x="192" y="139"/>
                        </a:lnTo>
                        <a:lnTo>
                          <a:pt x="192" y="140"/>
                        </a:lnTo>
                        <a:lnTo>
                          <a:pt x="192" y="140"/>
                        </a:lnTo>
                        <a:lnTo>
                          <a:pt x="192" y="140"/>
                        </a:lnTo>
                        <a:lnTo>
                          <a:pt x="192" y="140"/>
                        </a:lnTo>
                        <a:lnTo>
                          <a:pt x="192" y="140"/>
                        </a:lnTo>
                        <a:lnTo>
                          <a:pt x="192" y="141"/>
                        </a:lnTo>
                        <a:lnTo>
                          <a:pt x="192" y="141"/>
                        </a:lnTo>
                        <a:lnTo>
                          <a:pt x="192" y="141"/>
                        </a:lnTo>
                        <a:lnTo>
                          <a:pt x="192" y="141"/>
                        </a:lnTo>
                        <a:lnTo>
                          <a:pt x="192" y="141"/>
                        </a:lnTo>
                        <a:lnTo>
                          <a:pt x="192" y="142"/>
                        </a:lnTo>
                        <a:lnTo>
                          <a:pt x="192" y="142"/>
                        </a:lnTo>
                        <a:lnTo>
                          <a:pt x="193" y="142"/>
                        </a:lnTo>
                        <a:lnTo>
                          <a:pt x="193" y="142"/>
                        </a:lnTo>
                        <a:lnTo>
                          <a:pt x="193" y="142"/>
                        </a:lnTo>
                        <a:lnTo>
                          <a:pt x="193" y="143"/>
                        </a:lnTo>
                        <a:lnTo>
                          <a:pt x="193" y="143"/>
                        </a:lnTo>
                        <a:lnTo>
                          <a:pt x="193" y="143"/>
                        </a:lnTo>
                        <a:lnTo>
                          <a:pt x="193" y="143"/>
                        </a:lnTo>
                        <a:lnTo>
                          <a:pt x="193" y="143"/>
                        </a:lnTo>
                        <a:lnTo>
                          <a:pt x="193" y="144"/>
                        </a:lnTo>
                        <a:lnTo>
                          <a:pt x="193" y="144"/>
                        </a:lnTo>
                        <a:lnTo>
                          <a:pt x="193" y="144"/>
                        </a:lnTo>
                        <a:lnTo>
                          <a:pt x="193" y="144"/>
                        </a:lnTo>
                        <a:lnTo>
                          <a:pt x="193" y="144"/>
                        </a:lnTo>
                        <a:lnTo>
                          <a:pt x="193" y="145"/>
                        </a:lnTo>
                        <a:lnTo>
                          <a:pt x="193" y="145"/>
                        </a:lnTo>
                        <a:lnTo>
                          <a:pt x="193" y="145"/>
                        </a:lnTo>
                        <a:lnTo>
                          <a:pt x="193" y="145"/>
                        </a:lnTo>
                        <a:lnTo>
                          <a:pt x="193" y="145"/>
                        </a:lnTo>
                        <a:lnTo>
                          <a:pt x="193" y="145"/>
                        </a:lnTo>
                        <a:lnTo>
                          <a:pt x="193" y="145"/>
                        </a:lnTo>
                        <a:lnTo>
                          <a:pt x="193" y="146"/>
                        </a:lnTo>
                        <a:lnTo>
                          <a:pt x="193" y="146"/>
                        </a:lnTo>
                        <a:lnTo>
                          <a:pt x="193" y="146"/>
                        </a:lnTo>
                        <a:lnTo>
                          <a:pt x="193" y="146"/>
                        </a:lnTo>
                        <a:lnTo>
                          <a:pt x="193" y="146"/>
                        </a:lnTo>
                        <a:lnTo>
                          <a:pt x="193" y="146"/>
                        </a:lnTo>
                        <a:lnTo>
                          <a:pt x="193" y="147"/>
                        </a:lnTo>
                        <a:lnTo>
                          <a:pt x="193" y="147"/>
                        </a:lnTo>
                        <a:lnTo>
                          <a:pt x="193" y="147"/>
                        </a:lnTo>
                        <a:lnTo>
                          <a:pt x="193" y="147"/>
                        </a:lnTo>
                        <a:lnTo>
                          <a:pt x="193" y="147"/>
                        </a:lnTo>
                        <a:lnTo>
                          <a:pt x="193" y="148"/>
                        </a:lnTo>
                        <a:lnTo>
                          <a:pt x="193" y="148"/>
                        </a:lnTo>
                        <a:lnTo>
                          <a:pt x="193" y="148"/>
                        </a:lnTo>
                        <a:lnTo>
                          <a:pt x="193" y="148"/>
                        </a:lnTo>
                        <a:lnTo>
                          <a:pt x="193" y="148"/>
                        </a:lnTo>
                        <a:lnTo>
                          <a:pt x="193" y="149"/>
                        </a:lnTo>
                        <a:lnTo>
                          <a:pt x="193" y="149"/>
                        </a:lnTo>
                        <a:lnTo>
                          <a:pt x="193" y="149"/>
                        </a:lnTo>
                        <a:lnTo>
                          <a:pt x="193" y="149"/>
                        </a:lnTo>
                        <a:lnTo>
                          <a:pt x="193" y="149"/>
                        </a:lnTo>
                        <a:lnTo>
                          <a:pt x="193" y="150"/>
                        </a:lnTo>
                        <a:lnTo>
                          <a:pt x="193" y="150"/>
                        </a:lnTo>
                        <a:lnTo>
                          <a:pt x="193" y="150"/>
                        </a:lnTo>
                        <a:lnTo>
                          <a:pt x="193" y="150"/>
                        </a:lnTo>
                        <a:lnTo>
                          <a:pt x="193" y="150"/>
                        </a:lnTo>
                        <a:lnTo>
                          <a:pt x="193" y="150"/>
                        </a:lnTo>
                        <a:lnTo>
                          <a:pt x="193" y="150"/>
                        </a:lnTo>
                        <a:lnTo>
                          <a:pt x="193" y="151"/>
                        </a:lnTo>
                        <a:lnTo>
                          <a:pt x="193" y="151"/>
                        </a:lnTo>
                        <a:lnTo>
                          <a:pt x="193" y="151"/>
                        </a:lnTo>
                        <a:lnTo>
                          <a:pt x="193" y="151"/>
                        </a:lnTo>
                        <a:lnTo>
                          <a:pt x="193" y="152"/>
                        </a:lnTo>
                        <a:lnTo>
                          <a:pt x="193" y="152"/>
                        </a:lnTo>
                        <a:lnTo>
                          <a:pt x="193" y="152"/>
                        </a:lnTo>
                        <a:lnTo>
                          <a:pt x="193" y="152"/>
                        </a:lnTo>
                        <a:lnTo>
                          <a:pt x="193" y="152"/>
                        </a:lnTo>
                        <a:lnTo>
                          <a:pt x="193" y="152"/>
                        </a:lnTo>
                        <a:lnTo>
                          <a:pt x="193" y="153"/>
                        </a:lnTo>
                        <a:lnTo>
                          <a:pt x="193" y="152"/>
                        </a:lnTo>
                        <a:lnTo>
                          <a:pt x="193" y="153"/>
                        </a:lnTo>
                        <a:lnTo>
                          <a:pt x="193" y="153"/>
                        </a:lnTo>
                        <a:lnTo>
                          <a:pt x="193" y="153"/>
                        </a:lnTo>
                        <a:lnTo>
                          <a:pt x="193" y="153"/>
                        </a:lnTo>
                        <a:lnTo>
                          <a:pt x="193" y="153"/>
                        </a:lnTo>
                        <a:lnTo>
                          <a:pt x="193" y="154"/>
                        </a:lnTo>
                        <a:lnTo>
                          <a:pt x="193" y="154"/>
                        </a:lnTo>
                        <a:lnTo>
                          <a:pt x="193" y="154"/>
                        </a:lnTo>
                        <a:lnTo>
                          <a:pt x="193" y="154"/>
                        </a:lnTo>
                        <a:lnTo>
                          <a:pt x="193" y="154"/>
                        </a:lnTo>
                        <a:lnTo>
                          <a:pt x="193" y="154"/>
                        </a:lnTo>
                        <a:lnTo>
                          <a:pt x="193" y="154"/>
                        </a:lnTo>
                        <a:lnTo>
                          <a:pt x="193" y="155"/>
                        </a:lnTo>
                        <a:lnTo>
                          <a:pt x="193" y="155"/>
                        </a:lnTo>
                        <a:lnTo>
                          <a:pt x="193" y="155"/>
                        </a:lnTo>
                        <a:lnTo>
                          <a:pt x="193" y="155"/>
                        </a:lnTo>
                        <a:lnTo>
                          <a:pt x="193" y="155"/>
                        </a:lnTo>
                        <a:lnTo>
                          <a:pt x="193" y="155"/>
                        </a:lnTo>
                        <a:lnTo>
                          <a:pt x="193" y="156"/>
                        </a:lnTo>
                        <a:lnTo>
                          <a:pt x="193" y="156"/>
                        </a:lnTo>
                        <a:lnTo>
                          <a:pt x="193" y="156"/>
                        </a:lnTo>
                        <a:lnTo>
                          <a:pt x="193" y="156"/>
                        </a:lnTo>
                        <a:lnTo>
                          <a:pt x="193" y="156"/>
                        </a:lnTo>
                        <a:lnTo>
                          <a:pt x="193" y="156"/>
                        </a:lnTo>
                        <a:lnTo>
                          <a:pt x="193" y="156"/>
                        </a:lnTo>
                        <a:lnTo>
                          <a:pt x="193" y="157"/>
                        </a:lnTo>
                        <a:lnTo>
                          <a:pt x="193" y="157"/>
                        </a:lnTo>
                        <a:lnTo>
                          <a:pt x="193" y="157"/>
                        </a:lnTo>
                        <a:lnTo>
                          <a:pt x="193" y="157"/>
                        </a:lnTo>
                        <a:lnTo>
                          <a:pt x="193" y="157"/>
                        </a:lnTo>
                        <a:lnTo>
                          <a:pt x="193" y="157"/>
                        </a:lnTo>
                        <a:lnTo>
                          <a:pt x="193" y="158"/>
                        </a:lnTo>
                        <a:lnTo>
                          <a:pt x="193" y="158"/>
                        </a:lnTo>
                        <a:lnTo>
                          <a:pt x="193" y="158"/>
                        </a:lnTo>
                        <a:lnTo>
                          <a:pt x="193" y="158"/>
                        </a:lnTo>
                        <a:lnTo>
                          <a:pt x="193" y="158"/>
                        </a:lnTo>
                        <a:lnTo>
                          <a:pt x="193" y="158"/>
                        </a:lnTo>
                        <a:lnTo>
                          <a:pt x="193" y="158"/>
                        </a:lnTo>
                        <a:lnTo>
                          <a:pt x="194" y="159"/>
                        </a:lnTo>
                        <a:lnTo>
                          <a:pt x="194" y="159"/>
                        </a:lnTo>
                        <a:lnTo>
                          <a:pt x="194" y="159"/>
                        </a:lnTo>
                        <a:lnTo>
                          <a:pt x="194" y="159"/>
                        </a:lnTo>
                        <a:lnTo>
                          <a:pt x="194" y="159"/>
                        </a:lnTo>
                        <a:lnTo>
                          <a:pt x="194" y="159"/>
                        </a:lnTo>
                        <a:lnTo>
                          <a:pt x="194" y="160"/>
                        </a:lnTo>
                        <a:lnTo>
                          <a:pt x="194" y="159"/>
                        </a:lnTo>
                        <a:lnTo>
                          <a:pt x="194" y="160"/>
                        </a:lnTo>
                        <a:lnTo>
                          <a:pt x="194" y="160"/>
                        </a:lnTo>
                        <a:lnTo>
                          <a:pt x="194" y="160"/>
                        </a:lnTo>
                        <a:lnTo>
                          <a:pt x="194" y="160"/>
                        </a:lnTo>
                        <a:lnTo>
                          <a:pt x="194" y="160"/>
                        </a:lnTo>
                        <a:lnTo>
                          <a:pt x="194" y="161"/>
                        </a:lnTo>
                        <a:lnTo>
                          <a:pt x="194" y="161"/>
                        </a:lnTo>
                        <a:lnTo>
                          <a:pt x="194" y="161"/>
                        </a:lnTo>
                        <a:lnTo>
                          <a:pt x="194" y="161"/>
                        </a:lnTo>
                        <a:lnTo>
                          <a:pt x="194" y="161"/>
                        </a:lnTo>
                        <a:lnTo>
                          <a:pt x="194" y="161"/>
                        </a:lnTo>
                        <a:lnTo>
                          <a:pt x="194" y="161"/>
                        </a:lnTo>
                        <a:lnTo>
                          <a:pt x="194" y="162"/>
                        </a:lnTo>
                        <a:lnTo>
                          <a:pt x="194" y="162"/>
                        </a:lnTo>
                        <a:lnTo>
                          <a:pt x="194" y="162"/>
                        </a:lnTo>
                        <a:lnTo>
                          <a:pt x="194" y="162"/>
                        </a:lnTo>
                        <a:lnTo>
                          <a:pt x="194" y="162"/>
                        </a:lnTo>
                        <a:lnTo>
                          <a:pt x="194" y="162"/>
                        </a:lnTo>
                        <a:lnTo>
                          <a:pt x="194" y="162"/>
                        </a:lnTo>
                        <a:lnTo>
                          <a:pt x="194" y="162"/>
                        </a:lnTo>
                        <a:lnTo>
                          <a:pt x="194" y="163"/>
                        </a:lnTo>
                        <a:lnTo>
                          <a:pt x="194" y="163"/>
                        </a:lnTo>
                        <a:lnTo>
                          <a:pt x="194" y="163"/>
                        </a:lnTo>
                        <a:lnTo>
                          <a:pt x="194" y="163"/>
                        </a:lnTo>
                        <a:lnTo>
                          <a:pt x="194" y="163"/>
                        </a:lnTo>
                        <a:lnTo>
                          <a:pt x="194" y="164"/>
                        </a:lnTo>
                        <a:lnTo>
                          <a:pt x="194" y="164"/>
                        </a:lnTo>
                        <a:lnTo>
                          <a:pt x="194" y="164"/>
                        </a:lnTo>
                        <a:lnTo>
                          <a:pt x="194" y="164"/>
                        </a:lnTo>
                        <a:lnTo>
                          <a:pt x="194" y="164"/>
                        </a:lnTo>
                        <a:lnTo>
                          <a:pt x="194" y="164"/>
                        </a:lnTo>
                        <a:lnTo>
                          <a:pt x="194" y="164"/>
                        </a:lnTo>
                        <a:lnTo>
                          <a:pt x="194" y="164"/>
                        </a:lnTo>
                        <a:lnTo>
                          <a:pt x="194" y="164"/>
                        </a:lnTo>
                        <a:lnTo>
                          <a:pt x="194" y="165"/>
                        </a:lnTo>
                        <a:lnTo>
                          <a:pt x="194" y="165"/>
                        </a:lnTo>
                        <a:lnTo>
                          <a:pt x="194" y="165"/>
                        </a:lnTo>
                        <a:lnTo>
                          <a:pt x="194" y="165"/>
                        </a:lnTo>
                        <a:lnTo>
                          <a:pt x="194" y="165"/>
                        </a:lnTo>
                        <a:lnTo>
                          <a:pt x="194" y="165"/>
                        </a:lnTo>
                        <a:lnTo>
                          <a:pt x="194" y="166"/>
                        </a:lnTo>
                        <a:lnTo>
                          <a:pt x="194" y="166"/>
                        </a:lnTo>
                        <a:lnTo>
                          <a:pt x="194" y="166"/>
                        </a:lnTo>
                        <a:lnTo>
                          <a:pt x="194" y="166"/>
                        </a:lnTo>
                        <a:lnTo>
                          <a:pt x="194" y="166"/>
                        </a:lnTo>
                        <a:lnTo>
                          <a:pt x="194" y="166"/>
                        </a:lnTo>
                        <a:lnTo>
                          <a:pt x="194" y="166"/>
                        </a:lnTo>
                        <a:lnTo>
                          <a:pt x="194" y="166"/>
                        </a:lnTo>
                        <a:lnTo>
                          <a:pt x="194" y="166"/>
                        </a:lnTo>
                        <a:lnTo>
                          <a:pt x="194" y="167"/>
                        </a:lnTo>
                        <a:lnTo>
                          <a:pt x="194" y="167"/>
                        </a:lnTo>
                        <a:lnTo>
                          <a:pt x="194" y="167"/>
                        </a:lnTo>
                        <a:lnTo>
                          <a:pt x="194" y="167"/>
                        </a:lnTo>
                        <a:lnTo>
                          <a:pt x="194" y="167"/>
                        </a:lnTo>
                        <a:lnTo>
                          <a:pt x="194" y="167"/>
                        </a:lnTo>
                        <a:lnTo>
                          <a:pt x="194" y="167"/>
                        </a:lnTo>
                        <a:lnTo>
                          <a:pt x="194" y="167"/>
                        </a:lnTo>
                        <a:lnTo>
                          <a:pt x="194" y="168"/>
                        </a:lnTo>
                        <a:lnTo>
                          <a:pt x="194" y="168"/>
                        </a:lnTo>
                        <a:lnTo>
                          <a:pt x="194" y="168"/>
                        </a:lnTo>
                        <a:lnTo>
                          <a:pt x="194" y="168"/>
                        </a:lnTo>
                        <a:lnTo>
                          <a:pt x="194" y="168"/>
                        </a:lnTo>
                        <a:lnTo>
                          <a:pt x="194" y="168"/>
                        </a:lnTo>
                        <a:lnTo>
                          <a:pt x="194" y="168"/>
                        </a:lnTo>
                        <a:lnTo>
                          <a:pt x="194" y="169"/>
                        </a:lnTo>
                        <a:lnTo>
                          <a:pt x="194" y="169"/>
                        </a:lnTo>
                        <a:lnTo>
                          <a:pt x="194" y="169"/>
                        </a:lnTo>
                        <a:lnTo>
                          <a:pt x="194" y="169"/>
                        </a:lnTo>
                        <a:lnTo>
                          <a:pt x="194" y="169"/>
                        </a:lnTo>
                        <a:lnTo>
                          <a:pt x="194" y="169"/>
                        </a:lnTo>
                        <a:lnTo>
                          <a:pt x="194" y="169"/>
                        </a:lnTo>
                        <a:lnTo>
                          <a:pt x="194" y="169"/>
                        </a:lnTo>
                        <a:lnTo>
                          <a:pt x="194" y="170"/>
                        </a:lnTo>
                        <a:lnTo>
                          <a:pt x="194" y="170"/>
                        </a:lnTo>
                        <a:lnTo>
                          <a:pt x="194" y="170"/>
                        </a:lnTo>
                        <a:lnTo>
                          <a:pt x="194" y="170"/>
                        </a:lnTo>
                        <a:lnTo>
                          <a:pt x="194" y="170"/>
                        </a:lnTo>
                        <a:lnTo>
                          <a:pt x="194" y="171"/>
                        </a:lnTo>
                        <a:lnTo>
                          <a:pt x="194" y="171"/>
                        </a:lnTo>
                        <a:lnTo>
                          <a:pt x="194" y="171"/>
                        </a:lnTo>
                        <a:lnTo>
                          <a:pt x="194" y="171"/>
                        </a:lnTo>
                        <a:lnTo>
                          <a:pt x="194" y="171"/>
                        </a:lnTo>
                        <a:lnTo>
                          <a:pt x="194" y="171"/>
                        </a:lnTo>
                        <a:lnTo>
                          <a:pt x="194" y="171"/>
                        </a:lnTo>
                        <a:lnTo>
                          <a:pt x="194" y="171"/>
                        </a:lnTo>
                        <a:lnTo>
                          <a:pt x="194" y="171"/>
                        </a:lnTo>
                        <a:lnTo>
                          <a:pt x="194" y="172"/>
                        </a:lnTo>
                        <a:lnTo>
                          <a:pt x="194" y="172"/>
                        </a:lnTo>
                        <a:lnTo>
                          <a:pt x="194" y="172"/>
                        </a:lnTo>
                        <a:lnTo>
                          <a:pt x="194" y="172"/>
                        </a:lnTo>
                        <a:lnTo>
                          <a:pt x="194" y="172"/>
                        </a:lnTo>
                        <a:lnTo>
                          <a:pt x="194" y="172"/>
                        </a:lnTo>
                        <a:lnTo>
                          <a:pt x="194" y="172"/>
                        </a:lnTo>
                        <a:lnTo>
                          <a:pt x="194" y="172"/>
                        </a:lnTo>
                        <a:lnTo>
                          <a:pt x="194" y="173"/>
                        </a:lnTo>
                        <a:lnTo>
                          <a:pt x="194" y="173"/>
                        </a:lnTo>
                        <a:lnTo>
                          <a:pt x="194" y="173"/>
                        </a:lnTo>
                        <a:lnTo>
                          <a:pt x="194" y="173"/>
                        </a:lnTo>
                        <a:lnTo>
                          <a:pt x="194" y="173"/>
                        </a:lnTo>
                        <a:lnTo>
                          <a:pt x="194" y="173"/>
                        </a:lnTo>
                        <a:lnTo>
                          <a:pt x="195" y="173"/>
                        </a:lnTo>
                        <a:lnTo>
                          <a:pt x="195" y="173"/>
                        </a:lnTo>
                        <a:lnTo>
                          <a:pt x="195" y="173"/>
                        </a:lnTo>
                        <a:lnTo>
                          <a:pt x="195" y="174"/>
                        </a:lnTo>
                        <a:lnTo>
                          <a:pt x="195" y="174"/>
                        </a:lnTo>
                        <a:lnTo>
                          <a:pt x="195" y="174"/>
                        </a:lnTo>
                        <a:lnTo>
                          <a:pt x="195" y="174"/>
                        </a:lnTo>
                        <a:lnTo>
                          <a:pt x="195" y="174"/>
                        </a:lnTo>
                        <a:lnTo>
                          <a:pt x="195" y="174"/>
                        </a:lnTo>
                        <a:lnTo>
                          <a:pt x="195" y="174"/>
                        </a:lnTo>
                        <a:lnTo>
                          <a:pt x="195" y="175"/>
                        </a:lnTo>
                        <a:lnTo>
                          <a:pt x="195" y="175"/>
                        </a:lnTo>
                        <a:lnTo>
                          <a:pt x="195" y="175"/>
                        </a:lnTo>
                        <a:lnTo>
                          <a:pt x="195" y="175"/>
                        </a:lnTo>
                        <a:lnTo>
                          <a:pt x="195" y="175"/>
                        </a:lnTo>
                        <a:lnTo>
                          <a:pt x="195" y="175"/>
                        </a:lnTo>
                        <a:lnTo>
                          <a:pt x="195" y="175"/>
                        </a:lnTo>
                        <a:lnTo>
                          <a:pt x="195" y="175"/>
                        </a:lnTo>
                        <a:lnTo>
                          <a:pt x="195" y="176"/>
                        </a:lnTo>
                        <a:lnTo>
                          <a:pt x="195" y="175"/>
                        </a:lnTo>
                        <a:lnTo>
                          <a:pt x="195" y="176"/>
                        </a:lnTo>
                        <a:lnTo>
                          <a:pt x="195" y="176"/>
                        </a:lnTo>
                        <a:lnTo>
                          <a:pt x="195" y="176"/>
                        </a:lnTo>
                        <a:lnTo>
                          <a:pt x="195" y="176"/>
                        </a:lnTo>
                        <a:lnTo>
                          <a:pt x="195" y="176"/>
                        </a:lnTo>
                        <a:lnTo>
                          <a:pt x="195" y="176"/>
                        </a:lnTo>
                        <a:lnTo>
                          <a:pt x="195" y="176"/>
                        </a:lnTo>
                        <a:lnTo>
                          <a:pt x="195" y="177"/>
                        </a:lnTo>
                        <a:lnTo>
                          <a:pt x="195" y="177"/>
                        </a:lnTo>
                        <a:lnTo>
                          <a:pt x="195" y="177"/>
                        </a:lnTo>
                        <a:lnTo>
                          <a:pt x="195" y="177"/>
                        </a:lnTo>
                        <a:lnTo>
                          <a:pt x="195" y="177"/>
                        </a:lnTo>
                        <a:lnTo>
                          <a:pt x="195" y="177"/>
                        </a:lnTo>
                        <a:lnTo>
                          <a:pt x="195" y="177"/>
                        </a:lnTo>
                        <a:lnTo>
                          <a:pt x="195" y="177"/>
                        </a:lnTo>
                        <a:lnTo>
                          <a:pt x="195" y="177"/>
                        </a:lnTo>
                        <a:lnTo>
                          <a:pt x="195" y="177"/>
                        </a:lnTo>
                        <a:lnTo>
                          <a:pt x="195" y="178"/>
                        </a:lnTo>
                        <a:lnTo>
                          <a:pt x="195" y="178"/>
                        </a:lnTo>
                        <a:lnTo>
                          <a:pt x="195" y="178"/>
                        </a:lnTo>
                        <a:lnTo>
                          <a:pt x="195" y="178"/>
                        </a:lnTo>
                        <a:lnTo>
                          <a:pt x="195" y="178"/>
                        </a:lnTo>
                        <a:lnTo>
                          <a:pt x="195" y="178"/>
                        </a:lnTo>
                        <a:lnTo>
                          <a:pt x="195" y="178"/>
                        </a:lnTo>
                        <a:lnTo>
                          <a:pt x="195" y="178"/>
                        </a:lnTo>
                        <a:lnTo>
                          <a:pt x="195" y="178"/>
                        </a:lnTo>
                        <a:lnTo>
                          <a:pt x="195" y="178"/>
                        </a:lnTo>
                        <a:lnTo>
                          <a:pt x="195" y="179"/>
                        </a:lnTo>
                        <a:lnTo>
                          <a:pt x="195" y="179"/>
                        </a:lnTo>
                        <a:lnTo>
                          <a:pt x="195" y="179"/>
                        </a:lnTo>
                        <a:lnTo>
                          <a:pt x="195" y="179"/>
                        </a:lnTo>
                        <a:lnTo>
                          <a:pt x="195" y="179"/>
                        </a:lnTo>
                        <a:lnTo>
                          <a:pt x="195" y="179"/>
                        </a:lnTo>
                        <a:lnTo>
                          <a:pt x="195" y="180"/>
                        </a:lnTo>
                        <a:lnTo>
                          <a:pt x="195" y="180"/>
                        </a:lnTo>
                        <a:lnTo>
                          <a:pt x="195" y="180"/>
                        </a:lnTo>
                        <a:lnTo>
                          <a:pt x="195" y="180"/>
                        </a:lnTo>
                        <a:lnTo>
                          <a:pt x="195" y="180"/>
                        </a:lnTo>
                        <a:lnTo>
                          <a:pt x="195" y="180"/>
                        </a:lnTo>
                        <a:lnTo>
                          <a:pt x="195" y="180"/>
                        </a:lnTo>
                        <a:lnTo>
                          <a:pt x="195" y="181"/>
                        </a:lnTo>
                        <a:lnTo>
                          <a:pt x="195" y="181"/>
                        </a:lnTo>
                        <a:lnTo>
                          <a:pt x="195" y="181"/>
                        </a:lnTo>
                        <a:lnTo>
                          <a:pt x="195" y="181"/>
                        </a:lnTo>
                        <a:lnTo>
                          <a:pt x="195" y="181"/>
                        </a:lnTo>
                        <a:lnTo>
                          <a:pt x="195" y="181"/>
                        </a:lnTo>
                        <a:lnTo>
                          <a:pt x="195" y="181"/>
                        </a:lnTo>
                        <a:lnTo>
                          <a:pt x="195" y="181"/>
                        </a:lnTo>
                        <a:lnTo>
                          <a:pt x="195" y="182"/>
                        </a:lnTo>
                        <a:lnTo>
                          <a:pt x="195" y="182"/>
                        </a:lnTo>
                        <a:lnTo>
                          <a:pt x="195" y="182"/>
                        </a:lnTo>
                        <a:lnTo>
                          <a:pt x="195" y="182"/>
                        </a:lnTo>
                        <a:lnTo>
                          <a:pt x="195" y="182"/>
                        </a:lnTo>
                        <a:lnTo>
                          <a:pt x="195" y="182"/>
                        </a:lnTo>
                        <a:lnTo>
                          <a:pt x="195" y="182"/>
                        </a:lnTo>
                        <a:lnTo>
                          <a:pt x="195" y="182"/>
                        </a:lnTo>
                        <a:lnTo>
                          <a:pt x="195" y="182"/>
                        </a:lnTo>
                        <a:lnTo>
                          <a:pt x="195" y="182"/>
                        </a:lnTo>
                        <a:lnTo>
                          <a:pt x="195" y="183"/>
                        </a:lnTo>
                        <a:lnTo>
                          <a:pt x="195" y="183"/>
                        </a:lnTo>
                        <a:lnTo>
                          <a:pt x="195" y="183"/>
                        </a:lnTo>
                        <a:lnTo>
                          <a:pt x="195" y="183"/>
                        </a:lnTo>
                        <a:lnTo>
                          <a:pt x="195" y="183"/>
                        </a:lnTo>
                        <a:lnTo>
                          <a:pt x="195" y="183"/>
                        </a:lnTo>
                        <a:lnTo>
                          <a:pt x="195" y="183"/>
                        </a:lnTo>
                        <a:lnTo>
                          <a:pt x="195" y="183"/>
                        </a:lnTo>
                        <a:lnTo>
                          <a:pt x="195" y="183"/>
                        </a:lnTo>
                        <a:lnTo>
                          <a:pt x="195" y="184"/>
                        </a:lnTo>
                        <a:lnTo>
                          <a:pt x="195" y="184"/>
                        </a:lnTo>
                        <a:lnTo>
                          <a:pt x="195" y="184"/>
                        </a:lnTo>
                        <a:lnTo>
                          <a:pt x="195" y="184"/>
                        </a:lnTo>
                        <a:lnTo>
                          <a:pt x="195" y="184"/>
                        </a:lnTo>
                        <a:lnTo>
                          <a:pt x="195" y="184"/>
                        </a:lnTo>
                        <a:lnTo>
                          <a:pt x="195" y="184"/>
                        </a:lnTo>
                        <a:lnTo>
                          <a:pt x="195" y="184"/>
                        </a:lnTo>
                        <a:lnTo>
                          <a:pt x="195" y="184"/>
                        </a:lnTo>
                        <a:lnTo>
                          <a:pt x="195" y="185"/>
                        </a:lnTo>
                        <a:lnTo>
                          <a:pt x="196" y="185"/>
                        </a:lnTo>
                        <a:lnTo>
                          <a:pt x="196" y="185"/>
                        </a:lnTo>
                        <a:lnTo>
                          <a:pt x="196" y="185"/>
                        </a:lnTo>
                        <a:lnTo>
                          <a:pt x="196" y="185"/>
                        </a:lnTo>
                        <a:lnTo>
                          <a:pt x="196" y="185"/>
                        </a:lnTo>
                        <a:lnTo>
                          <a:pt x="196" y="185"/>
                        </a:lnTo>
                        <a:lnTo>
                          <a:pt x="196" y="185"/>
                        </a:lnTo>
                        <a:lnTo>
                          <a:pt x="196" y="185"/>
                        </a:lnTo>
                        <a:lnTo>
                          <a:pt x="196" y="186"/>
                        </a:lnTo>
                        <a:lnTo>
                          <a:pt x="196" y="185"/>
                        </a:lnTo>
                        <a:lnTo>
                          <a:pt x="196" y="186"/>
                        </a:lnTo>
                        <a:lnTo>
                          <a:pt x="196" y="186"/>
                        </a:lnTo>
                        <a:lnTo>
                          <a:pt x="196" y="186"/>
                        </a:lnTo>
                        <a:lnTo>
                          <a:pt x="196" y="186"/>
                        </a:lnTo>
                        <a:lnTo>
                          <a:pt x="196" y="186"/>
                        </a:lnTo>
                        <a:lnTo>
                          <a:pt x="196" y="186"/>
                        </a:lnTo>
                        <a:lnTo>
                          <a:pt x="196" y="187"/>
                        </a:lnTo>
                        <a:lnTo>
                          <a:pt x="196" y="186"/>
                        </a:lnTo>
                        <a:lnTo>
                          <a:pt x="196" y="186"/>
                        </a:lnTo>
                        <a:lnTo>
                          <a:pt x="196" y="187"/>
                        </a:lnTo>
                        <a:lnTo>
                          <a:pt x="196" y="187"/>
                        </a:lnTo>
                        <a:lnTo>
                          <a:pt x="196" y="187"/>
                        </a:lnTo>
                        <a:lnTo>
                          <a:pt x="196" y="187"/>
                        </a:lnTo>
                        <a:lnTo>
                          <a:pt x="196" y="187"/>
                        </a:lnTo>
                        <a:lnTo>
                          <a:pt x="196" y="187"/>
                        </a:lnTo>
                        <a:lnTo>
                          <a:pt x="196" y="187"/>
                        </a:lnTo>
                        <a:lnTo>
                          <a:pt x="196" y="187"/>
                        </a:lnTo>
                        <a:lnTo>
                          <a:pt x="196" y="188"/>
                        </a:lnTo>
                        <a:lnTo>
                          <a:pt x="196" y="187"/>
                        </a:lnTo>
                        <a:lnTo>
                          <a:pt x="196" y="188"/>
                        </a:lnTo>
                        <a:lnTo>
                          <a:pt x="196" y="188"/>
                        </a:lnTo>
                        <a:lnTo>
                          <a:pt x="196" y="188"/>
                        </a:lnTo>
                        <a:lnTo>
                          <a:pt x="196" y="188"/>
                        </a:lnTo>
                        <a:lnTo>
                          <a:pt x="196" y="188"/>
                        </a:lnTo>
                        <a:lnTo>
                          <a:pt x="196" y="188"/>
                        </a:lnTo>
                        <a:lnTo>
                          <a:pt x="196" y="188"/>
                        </a:lnTo>
                        <a:lnTo>
                          <a:pt x="196" y="188"/>
                        </a:lnTo>
                        <a:lnTo>
                          <a:pt x="196" y="188"/>
                        </a:lnTo>
                        <a:lnTo>
                          <a:pt x="196" y="189"/>
                        </a:lnTo>
                        <a:lnTo>
                          <a:pt x="196" y="189"/>
                        </a:lnTo>
                        <a:lnTo>
                          <a:pt x="196" y="189"/>
                        </a:lnTo>
                        <a:lnTo>
                          <a:pt x="196" y="189"/>
                        </a:lnTo>
                        <a:lnTo>
                          <a:pt x="196" y="189"/>
                        </a:lnTo>
                        <a:lnTo>
                          <a:pt x="196" y="189"/>
                        </a:lnTo>
                        <a:lnTo>
                          <a:pt x="196" y="189"/>
                        </a:lnTo>
                        <a:lnTo>
                          <a:pt x="196" y="189"/>
                        </a:lnTo>
                        <a:lnTo>
                          <a:pt x="196" y="190"/>
                        </a:lnTo>
                        <a:lnTo>
                          <a:pt x="196" y="190"/>
                        </a:lnTo>
                        <a:lnTo>
                          <a:pt x="196" y="190"/>
                        </a:lnTo>
                        <a:lnTo>
                          <a:pt x="196" y="190"/>
                        </a:lnTo>
                        <a:lnTo>
                          <a:pt x="196" y="190"/>
                        </a:lnTo>
                        <a:lnTo>
                          <a:pt x="196" y="190"/>
                        </a:lnTo>
                        <a:lnTo>
                          <a:pt x="196" y="190"/>
                        </a:lnTo>
                        <a:lnTo>
                          <a:pt x="196" y="190"/>
                        </a:lnTo>
                        <a:lnTo>
                          <a:pt x="196" y="190"/>
                        </a:lnTo>
                        <a:lnTo>
                          <a:pt x="196" y="190"/>
                        </a:lnTo>
                        <a:lnTo>
                          <a:pt x="196" y="191"/>
                        </a:lnTo>
                        <a:lnTo>
                          <a:pt x="196" y="191"/>
                        </a:lnTo>
                        <a:lnTo>
                          <a:pt x="196" y="191"/>
                        </a:lnTo>
                        <a:lnTo>
                          <a:pt x="196" y="191"/>
                        </a:lnTo>
                        <a:lnTo>
                          <a:pt x="196" y="191"/>
                        </a:lnTo>
                        <a:lnTo>
                          <a:pt x="196" y="191"/>
                        </a:lnTo>
                        <a:lnTo>
                          <a:pt x="196" y="191"/>
                        </a:lnTo>
                        <a:lnTo>
                          <a:pt x="196" y="191"/>
                        </a:lnTo>
                        <a:lnTo>
                          <a:pt x="196" y="191"/>
                        </a:lnTo>
                        <a:lnTo>
                          <a:pt x="196" y="192"/>
                        </a:lnTo>
                        <a:lnTo>
                          <a:pt x="196" y="192"/>
                        </a:lnTo>
                        <a:lnTo>
                          <a:pt x="196" y="192"/>
                        </a:lnTo>
                        <a:lnTo>
                          <a:pt x="196" y="192"/>
                        </a:lnTo>
                        <a:lnTo>
                          <a:pt x="196" y="192"/>
                        </a:lnTo>
                        <a:lnTo>
                          <a:pt x="196" y="192"/>
                        </a:lnTo>
                        <a:lnTo>
                          <a:pt x="196" y="192"/>
                        </a:lnTo>
                        <a:lnTo>
                          <a:pt x="196" y="192"/>
                        </a:lnTo>
                        <a:lnTo>
                          <a:pt x="196" y="192"/>
                        </a:lnTo>
                        <a:lnTo>
                          <a:pt x="196" y="192"/>
                        </a:lnTo>
                        <a:lnTo>
                          <a:pt x="196" y="193"/>
                        </a:lnTo>
                        <a:lnTo>
                          <a:pt x="196" y="193"/>
                        </a:lnTo>
                        <a:lnTo>
                          <a:pt x="196" y="193"/>
                        </a:lnTo>
                        <a:lnTo>
                          <a:pt x="196" y="193"/>
                        </a:lnTo>
                        <a:lnTo>
                          <a:pt x="196" y="193"/>
                        </a:lnTo>
                        <a:lnTo>
                          <a:pt x="196" y="193"/>
                        </a:lnTo>
                        <a:lnTo>
                          <a:pt x="196" y="193"/>
                        </a:lnTo>
                        <a:lnTo>
                          <a:pt x="196" y="193"/>
                        </a:lnTo>
                        <a:lnTo>
                          <a:pt x="196" y="194"/>
                        </a:lnTo>
                        <a:lnTo>
                          <a:pt x="196" y="194"/>
                        </a:lnTo>
                        <a:lnTo>
                          <a:pt x="196" y="194"/>
                        </a:lnTo>
                        <a:lnTo>
                          <a:pt x="196" y="194"/>
                        </a:lnTo>
                        <a:lnTo>
                          <a:pt x="196" y="194"/>
                        </a:lnTo>
                        <a:lnTo>
                          <a:pt x="196" y="194"/>
                        </a:lnTo>
                        <a:lnTo>
                          <a:pt x="196" y="194"/>
                        </a:lnTo>
                        <a:lnTo>
                          <a:pt x="196" y="194"/>
                        </a:lnTo>
                        <a:lnTo>
                          <a:pt x="196" y="194"/>
                        </a:lnTo>
                        <a:lnTo>
                          <a:pt x="196" y="195"/>
                        </a:lnTo>
                        <a:lnTo>
                          <a:pt x="196" y="194"/>
                        </a:lnTo>
                        <a:lnTo>
                          <a:pt x="196" y="195"/>
                        </a:lnTo>
                        <a:lnTo>
                          <a:pt x="196" y="195"/>
                        </a:lnTo>
                        <a:lnTo>
                          <a:pt x="196" y="195"/>
                        </a:lnTo>
                        <a:lnTo>
                          <a:pt x="196" y="195"/>
                        </a:lnTo>
                        <a:lnTo>
                          <a:pt x="196" y="195"/>
                        </a:lnTo>
                        <a:lnTo>
                          <a:pt x="196" y="195"/>
                        </a:lnTo>
                        <a:lnTo>
                          <a:pt x="196" y="195"/>
                        </a:lnTo>
                        <a:lnTo>
                          <a:pt x="196" y="195"/>
                        </a:lnTo>
                        <a:lnTo>
                          <a:pt x="196" y="195"/>
                        </a:lnTo>
                        <a:lnTo>
                          <a:pt x="196" y="195"/>
                        </a:lnTo>
                        <a:lnTo>
                          <a:pt x="196" y="196"/>
                        </a:lnTo>
                        <a:lnTo>
                          <a:pt x="196" y="196"/>
                        </a:lnTo>
                        <a:lnTo>
                          <a:pt x="196" y="196"/>
                        </a:lnTo>
                        <a:lnTo>
                          <a:pt x="196" y="196"/>
                        </a:lnTo>
                        <a:lnTo>
                          <a:pt x="197" y="196"/>
                        </a:lnTo>
                        <a:lnTo>
                          <a:pt x="197" y="196"/>
                        </a:lnTo>
                        <a:lnTo>
                          <a:pt x="197" y="196"/>
                        </a:lnTo>
                        <a:lnTo>
                          <a:pt x="197" y="196"/>
                        </a:lnTo>
                        <a:lnTo>
                          <a:pt x="197" y="196"/>
                        </a:lnTo>
                        <a:lnTo>
                          <a:pt x="197" y="197"/>
                        </a:lnTo>
                        <a:lnTo>
                          <a:pt x="197" y="197"/>
                        </a:lnTo>
                        <a:lnTo>
                          <a:pt x="197" y="197"/>
                        </a:lnTo>
                        <a:lnTo>
                          <a:pt x="197" y="197"/>
                        </a:lnTo>
                        <a:lnTo>
                          <a:pt x="197" y="197"/>
                        </a:lnTo>
                        <a:lnTo>
                          <a:pt x="197" y="197"/>
                        </a:lnTo>
                        <a:lnTo>
                          <a:pt x="197" y="197"/>
                        </a:lnTo>
                        <a:lnTo>
                          <a:pt x="197" y="197"/>
                        </a:lnTo>
                        <a:lnTo>
                          <a:pt x="197" y="197"/>
                        </a:lnTo>
                        <a:lnTo>
                          <a:pt x="197" y="197"/>
                        </a:lnTo>
                        <a:lnTo>
                          <a:pt x="197" y="198"/>
                        </a:lnTo>
                        <a:lnTo>
                          <a:pt x="197" y="198"/>
                        </a:lnTo>
                        <a:lnTo>
                          <a:pt x="197" y="198"/>
                        </a:lnTo>
                        <a:lnTo>
                          <a:pt x="197" y="198"/>
                        </a:lnTo>
                        <a:lnTo>
                          <a:pt x="197" y="198"/>
                        </a:lnTo>
                        <a:lnTo>
                          <a:pt x="197" y="198"/>
                        </a:lnTo>
                        <a:lnTo>
                          <a:pt x="197" y="198"/>
                        </a:lnTo>
                        <a:lnTo>
                          <a:pt x="197" y="198"/>
                        </a:lnTo>
                        <a:lnTo>
                          <a:pt x="197" y="199"/>
                        </a:lnTo>
                        <a:lnTo>
                          <a:pt x="197" y="199"/>
                        </a:lnTo>
                        <a:lnTo>
                          <a:pt x="197" y="199"/>
                        </a:lnTo>
                        <a:lnTo>
                          <a:pt x="197" y="199"/>
                        </a:lnTo>
                        <a:lnTo>
                          <a:pt x="197" y="199"/>
                        </a:lnTo>
                        <a:lnTo>
                          <a:pt x="197" y="199"/>
                        </a:lnTo>
                        <a:lnTo>
                          <a:pt x="197" y="199"/>
                        </a:lnTo>
                        <a:lnTo>
                          <a:pt x="197" y="199"/>
                        </a:lnTo>
                        <a:lnTo>
                          <a:pt x="197" y="199"/>
                        </a:lnTo>
                        <a:lnTo>
                          <a:pt x="197" y="200"/>
                        </a:lnTo>
                        <a:lnTo>
                          <a:pt x="197" y="199"/>
                        </a:lnTo>
                        <a:lnTo>
                          <a:pt x="197" y="200"/>
                        </a:lnTo>
                        <a:lnTo>
                          <a:pt x="197" y="200"/>
                        </a:lnTo>
                        <a:lnTo>
                          <a:pt x="197" y="200"/>
                        </a:lnTo>
                        <a:lnTo>
                          <a:pt x="197" y="200"/>
                        </a:lnTo>
                        <a:lnTo>
                          <a:pt x="197" y="200"/>
                        </a:lnTo>
                        <a:lnTo>
                          <a:pt x="197" y="200"/>
                        </a:lnTo>
                        <a:lnTo>
                          <a:pt x="197" y="200"/>
                        </a:lnTo>
                        <a:lnTo>
                          <a:pt x="197" y="200"/>
                        </a:lnTo>
                        <a:lnTo>
                          <a:pt x="197" y="200"/>
                        </a:lnTo>
                        <a:lnTo>
                          <a:pt x="197" y="200"/>
                        </a:lnTo>
                        <a:lnTo>
                          <a:pt x="197" y="201"/>
                        </a:lnTo>
                        <a:lnTo>
                          <a:pt x="197" y="201"/>
                        </a:lnTo>
                        <a:lnTo>
                          <a:pt x="197" y="201"/>
                        </a:lnTo>
                        <a:lnTo>
                          <a:pt x="197" y="201"/>
                        </a:lnTo>
                        <a:lnTo>
                          <a:pt x="197" y="201"/>
                        </a:lnTo>
                        <a:lnTo>
                          <a:pt x="197" y="201"/>
                        </a:lnTo>
                        <a:lnTo>
                          <a:pt x="197" y="201"/>
                        </a:lnTo>
                        <a:lnTo>
                          <a:pt x="197" y="201"/>
                        </a:lnTo>
                        <a:lnTo>
                          <a:pt x="197" y="202"/>
                        </a:lnTo>
                        <a:lnTo>
                          <a:pt x="197" y="201"/>
                        </a:lnTo>
                        <a:lnTo>
                          <a:pt x="197" y="202"/>
                        </a:lnTo>
                        <a:lnTo>
                          <a:pt x="197" y="202"/>
                        </a:lnTo>
                        <a:lnTo>
                          <a:pt x="197" y="202"/>
                        </a:lnTo>
                        <a:lnTo>
                          <a:pt x="197" y="202"/>
                        </a:lnTo>
                        <a:lnTo>
                          <a:pt x="197" y="202"/>
                        </a:lnTo>
                        <a:lnTo>
                          <a:pt x="197" y="202"/>
                        </a:lnTo>
                        <a:lnTo>
                          <a:pt x="197" y="202"/>
                        </a:lnTo>
                        <a:lnTo>
                          <a:pt x="197" y="202"/>
                        </a:lnTo>
                        <a:lnTo>
                          <a:pt x="197" y="202"/>
                        </a:lnTo>
                        <a:lnTo>
                          <a:pt x="197" y="202"/>
                        </a:lnTo>
                        <a:lnTo>
                          <a:pt x="197" y="203"/>
                        </a:lnTo>
                        <a:lnTo>
                          <a:pt x="197" y="203"/>
                        </a:lnTo>
                        <a:lnTo>
                          <a:pt x="197" y="203"/>
                        </a:lnTo>
                        <a:lnTo>
                          <a:pt x="197" y="203"/>
                        </a:lnTo>
                        <a:lnTo>
                          <a:pt x="197" y="203"/>
                        </a:lnTo>
                        <a:lnTo>
                          <a:pt x="197" y="203"/>
                        </a:lnTo>
                        <a:lnTo>
                          <a:pt x="197" y="203"/>
                        </a:lnTo>
                        <a:lnTo>
                          <a:pt x="197" y="203"/>
                        </a:lnTo>
                        <a:lnTo>
                          <a:pt x="197" y="203"/>
                        </a:lnTo>
                        <a:lnTo>
                          <a:pt x="197" y="203"/>
                        </a:lnTo>
                        <a:lnTo>
                          <a:pt x="197" y="204"/>
                        </a:lnTo>
                        <a:lnTo>
                          <a:pt x="197" y="204"/>
                        </a:lnTo>
                        <a:lnTo>
                          <a:pt x="197" y="204"/>
                        </a:lnTo>
                        <a:lnTo>
                          <a:pt x="197" y="204"/>
                        </a:lnTo>
                        <a:lnTo>
                          <a:pt x="197" y="204"/>
                        </a:lnTo>
                        <a:lnTo>
                          <a:pt x="197" y="204"/>
                        </a:lnTo>
                        <a:lnTo>
                          <a:pt x="197" y="204"/>
                        </a:lnTo>
                        <a:lnTo>
                          <a:pt x="197" y="204"/>
                        </a:lnTo>
                        <a:lnTo>
                          <a:pt x="197" y="204"/>
                        </a:lnTo>
                        <a:lnTo>
                          <a:pt x="197" y="204"/>
                        </a:lnTo>
                        <a:lnTo>
                          <a:pt x="197" y="205"/>
                        </a:lnTo>
                        <a:lnTo>
                          <a:pt x="197" y="205"/>
                        </a:lnTo>
                        <a:lnTo>
                          <a:pt x="197" y="205"/>
                        </a:lnTo>
                        <a:lnTo>
                          <a:pt x="197" y="205"/>
                        </a:lnTo>
                        <a:lnTo>
                          <a:pt x="197" y="205"/>
                        </a:lnTo>
                        <a:lnTo>
                          <a:pt x="197" y="205"/>
                        </a:lnTo>
                        <a:lnTo>
                          <a:pt x="197" y="205"/>
                        </a:lnTo>
                        <a:lnTo>
                          <a:pt x="197" y="205"/>
                        </a:lnTo>
                        <a:lnTo>
                          <a:pt x="197" y="205"/>
                        </a:lnTo>
                        <a:lnTo>
                          <a:pt x="197" y="205"/>
                        </a:lnTo>
                        <a:lnTo>
                          <a:pt x="197" y="205"/>
                        </a:lnTo>
                        <a:lnTo>
                          <a:pt x="197" y="206"/>
                        </a:lnTo>
                        <a:lnTo>
                          <a:pt x="197" y="206"/>
                        </a:lnTo>
                        <a:lnTo>
                          <a:pt x="197" y="205"/>
                        </a:lnTo>
                        <a:lnTo>
                          <a:pt x="198" y="206"/>
                        </a:lnTo>
                        <a:lnTo>
                          <a:pt x="198" y="206"/>
                        </a:lnTo>
                        <a:lnTo>
                          <a:pt x="198" y="206"/>
                        </a:lnTo>
                        <a:lnTo>
                          <a:pt x="198" y="206"/>
                        </a:lnTo>
                        <a:lnTo>
                          <a:pt x="198" y="206"/>
                        </a:lnTo>
                        <a:lnTo>
                          <a:pt x="198" y="206"/>
                        </a:lnTo>
                        <a:lnTo>
                          <a:pt x="198" y="206"/>
                        </a:lnTo>
                        <a:lnTo>
                          <a:pt x="198" y="207"/>
                        </a:lnTo>
                        <a:lnTo>
                          <a:pt x="198" y="207"/>
                        </a:lnTo>
                        <a:lnTo>
                          <a:pt x="198" y="207"/>
                        </a:lnTo>
                        <a:lnTo>
                          <a:pt x="198" y="207"/>
                        </a:lnTo>
                        <a:lnTo>
                          <a:pt x="198" y="207"/>
                        </a:lnTo>
                        <a:lnTo>
                          <a:pt x="198" y="207"/>
                        </a:lnTo>
                        <a:lnTo>
                          <a:pt x="198" y="207"/>
                        </a:lnTo>
                        <a:lnTo>
                          <a:pt x="198" y="207"/>
                        </a:lnTo>
                        <a:lnTo>
                          <a:pt x="198" y="207"/>
                        </a:lnTo>
                        <a:lnTo>
                          <a:pt x="198" y="207"/>
                        </a:lnTo>
                        <a:lnTo>
                          <a:pt x="198" y="208"/>
                        </a:lnTo>
                        <a:lnTo>
                          <a:pt x="198" y="208"/>
                        </a:lnTo>
                        <a:lnTo>
                          <a:pt x="198" y="208"/>
                        </a:lnTo>
                        <a:lnTo>
                          <a:pt x="198" y="208"/>
                        </a:lnTo>
                        <a:lnTo>
                          <a:pt x="198" y="208"/>
                        </a:lnTo>
                        <a:lnTo>
                          <a:pt x="198" y="208"/>
                        </a:lnTo>
                        <a:lnTo>
                          <a:pt x="198" y="208"/>
                        </a:lnTo>
                        <a:lnTo>
                          <a:pt x="198" y="208"/>
                        </a:lnTo>
                        <a:lnTo>
                          <a:pt x="198" y="208"/>
                        </a:lnTo>
                        <a:lnTo>
                          <a:pt x="198" y="208"/>
                        </a:lnTo>
                        <a:lnTo>
                          <a:pt x="198" y="209"/>
                        </a:lnTo>
                        <a:lnTo>
                          <a:pt x="198" y="209"/>
                        </a:lnTo>
                        <a:lnTo>
                          <a:pt x="198" y="209"/>
                        </a:lnTo>
                        <a:lnTo>
                          <a:pt x="198" y="209"/>
                        </a:lnTo>
                        <a:lnTo>
                          <a:pt x="198" y="209"/>
                        </a:lnTo>
                        <a:lnTo>
                          <a:pt x="198" y="209"/>
                        </a:lnTo>
                        <a:lnTo>
                          <a:pt x="198" y="209"/>
                        </a:lnTo>
                        <a:lnTo>
                          <a:pt x="198" y="209"/>
                        </a:lnTo>
                        <a:lnTo>
                          <a:pt x="198" y="209"/>
                        </a:lnTo>
                        <a:lnTo>
                          <a:pt x="198" y="209"/>
                        </a:lnTo>
                        <a:lnTo>
                          <a:pt x="198" y="209"/>
                        </a:lnTo>
                        <a:lnTo>
                          <a:pt x="198" y="210"/>
                        </a:lnTo>
                        <a:lnTo>
                          <a:pt x="198" y="210"/>
                        </a:lnTo>
                        <a:lnTo>
                          <a:pt x="198" y="210"/>
                        </a:lnTo>
                        <a:lnTo>
                          <a:pt x="198" y="210"/>
                        </a:lnTo>
                        <a:lnTo>
                          <a:pt x="198" y="210"/>
                        </a:lnTo>
                        <a:lnTo>
                          <a:pt x="198" y="210"/>
                        </a:lnTo>
                        <a:lnTo>
                          <a:pt x="198" y="210"/>
                        </a:lnTo>
                        <a:lnTo>
                          <a:pt x="198" y="210"/>
                        </a:lnTo>
                        <a:lnTo>
                          <a:pt x="198" y="210"/>
                        </a:lnTo>
                        <a:lnTo>
                          <a:pt x="198" y="210"/>
                        </a:lnTo>
                        <a:lnTo>
                          <a:pt x="198" y="211"/>
                        </a:lnTo>
                        <a:lnTo>
                          <a:pt x="198" y="211"/>
                        </a:lnTo>
                        <a:lnTo>
                          <a:pt x="198" y="211"/>
                        </a:lnTo>
                        <a:lnTo>
                          <a:pt x="198" y="211"/>
                        </a:lnTo>
                        <a:lnTo>
                          <a:pt x="198" y="211"/>
                        </a:lnTo>
                        <a:lnTo>
                          <a:pt x="198" y="211"/>
                        </a:lnTo>
                        <a:lnTo>
                          <a:pt x="198" y="211"/>
                        </a:lnTo>
                        <a:lnTo>
                          <a:pt x="198" y="211"/>
                        </a:lnTo>
                        <a:lnTo>
                          <a:pt x="198" y="211"/>
                        </a:lnTo>
                        <a:lnTo>
                          <a:pt x="198" y="211"/>
                        </a:lnTo>
                        <a:lnTo>
                          <a:pt x="198" y="211"/>
                        </a:lnTo>
                        <a:lnTo>
                          <a:pt x="198" y="212"/>
                        </a:lnTo>
                        <a:lnTo>
                          <a:pt x="198" y="212"/>
                        </a:lnTo>
                        <a:lnTo>
                          <a:pt x="198" y="212"/>
                        </a:lnTo>
                        <a:lnTo>
                          <a:pt x="198" y="212"/>
                        </a:lnTo>
                        <a:lnTo>
                          <a:pt x="198" y="212"/>
                        </a:lnTo>
                        <a:lnTo>
                          <a:pt x="198" y="212"/>
                        </a:lnTo>
                        <a:lnTo>
                          <a:pt x="198" y="212"/>
                        </a:lnTo>
                        <a:lnTo>
                          <a:pt x="198" y="212"/>
                        </a:lnTo>
                        <a:lnTo>
                          <a:pt x="198" y="212"/>
                        </a:lnTo>
                        <a:lnTo>
                          <a:pt x="198" y="212"/>
                        </a:lnTo>
                        <a:lnTo>
                          <a:pt x="198" y="212"/>
                        </a:lnTo>
                        <a:lnTo>
                          <a:pt x="198" y="213"/>
                        </a:lnTo>
                        <a:lnTo>
                          <a:pt x="198" y="213"/>
                        </a:lnTo>
                        <a:lnTo>
                          <a:pt x="198" y="213"/>
                        </a:lnTo>
                        <a:lnTo>
                          <a:pt x="198" y="213"/>
                        </a:lnTo>
                        <a:lnTo>
                          <a:pt x="198" y="213"/>
                        </a:lnTo>
                        <a:lnTo>
                          <a:pt x="198" y="213"/>
                        </a:lnTo>
                        <a:lnTo>
                          <a:pt x="198" y="213"/>
                        </a:lnTo>
                        <a:lnTo>
                          <a:pt x="198" y="213"/>
                        </a:lnTo>
                        <a:lnTo>
                          <a:pt x="198" y="213"/>
                        </a:lnTo>
                        <a:lnTo>
                          <a:pt x="198" y="213"/>
                        </a:lnTo>
                        <a:lnTo>
                          <a:pt x="198" y="213"/>
                        </a:lnTo>
                        <a:lnTo>
                          <a:pt x="198" y="214"/>
                        </a:lnTo>
                        <a:lnTo>
                          <a:pt x="198" y="214"/>
                        </a:lnTo>
                        <a:lnTo>
                          <a:pt x="198" y="214"/>
                        </a:lnTo>
                        <a:lnTo>
                          <a:pt x="198" y="214"/>
                        </a:lnTo>
                        <a:lnTo>
                          <a:pt x="198" y="214"/>
                        </a:lnTo>
                        <a:lnTo>
                          <a:pt x="198" y="214"/>
                        </a:lnTo>
                        <a:lnTo>
                          <a:pt x="198" y="214"/>
                        </a:lnTo>
                        <a:lnTo>
                          <a:pt x="198" y="214"/>
                        </a:lnTo>
                        <a:lnTo>
                          <a:pt x="198" y="214"/>
                        </a:lnTo>
                        <a:lnTo>
                          <a:pt x="198" y="214"/>
                        </a:lnTo>
                        <a:lnTo>
                          <a:pt x="198" y="214"/>
                        </a:lnTo>
                        <a:lnTo>
                          <a:pt x="198" y="214"/>
                        </a:lnTo>
                        <a:lnTo>
                          <a:pt x="198" y="214"/>
                        </a:lnTo>
                        <a:lnTo>
                          <a:pt x="198" y="215"/>
                        </a:lnTo>
                        <a:lnTo>
                          <a:pt x="198" y="215"/>
                        </a:lnTo>
                        <a:lnTo>
                          <a:pt x="198" y="215"/>
                        </a:lnTo>
                        <a:lnTo>
                          <a:pt x="198" y="215"/>
                        </a:lnTo>
                        <a:lnTo>
                          <a:pt x="198" y="215"/>
                        </a:lnTo>
                        <a:lnTo>
                          <a:pt x="198" y="215"/>
                        </a:lnTo>
                        <a:lnTo>
                          <a:pt x="198" y="215"/>
                        </a:lnTo>
                        <a:lnTo>
                          <a:pt x="198" y="215"/>
                        </a:lnTo>
                        <a:lnTo>
                          <a:pt x="198" y="215"/>
                        </a:lnTo>
                        <a:lnTo>
                          <a:pt x="198" y="216"/>
                        </a:lnTo>
                        <a:lnTo>
                          <a:pt x="198" y="216"/>
                        </a:lnTo>
                        <a:lnTo>
                          <a:pt x="198" y="216"/>
                        </a:lnTo>
                        <a:lnTo>
                          <a:pt x="198" y="216"/>
                        </a:lnTo>
                        <a:lnTo>
                          <a:pt x="198" y="216"/>
                        </a:lnTo>
                        <a:lnTo>
                          <a:pt x="199" y="216"/>
                        </a:lnTo>
                        <a:lnTo>
                          <a:pt x="199" y="216"/>
                        </a:lnTo>
                        <a:lnTo>
                          <a:pt x="199" y="216"/>
                        </a:lnTo>
                        <a:lnTo>
                          <a:pt x="199" y="216"/>
                        </a:lnTo>
                        <a:lnTo>
                          <a:pt x="199" y="216"/>
                        </a:lnTo>
                        <a:lnTo>
                          <a:pt x="199" y="216"/>
                        </a:lnTo>
                        <a:lnTo>
                          <a:pt x="199" y="217"/>
                        </a:lnTo>
                        <a:lnTo>
                          <a:pt x="199" y="217"/>
                        </a:lnTo>
                        <a:lnTo>
                          <a:pt x="199" y="216"/>
                        </a:lnTo>
                        <a:lnTo>
                          <a:pt x="199" y="217"/>
                        </a:lnTo>
                        <a:lnTo>
                          <a:pt x="199" y="217"/>
                        </a:lnTo>
                        <a:lnTo>
                          <a:pt x="199" y="217"/>
                        </a:lnTo>
                        <a:lnTo>
                          <a:pt x="199" y="217"/>
                        </a:lnTo>
                        <a:lnTo>
                          <a:pt x="199" y="217"/>
                        </a:lnTo>
                        <a:lnTo>
                          <a:pt x="199" y="217"/>
                        </a:lnTo>
                        <a:lnTo>
                          <a:pt x="199" y="217"/>
                        </a:lnTo>
                        <a:lnTo>
                          <a:pt x="199" y="217"/>
                        </a:lnTo>
                        <a:lnTo>
                          <a:pt x="199" y="218"/>
                        </a:lnTo>
                        <a:lnTo>
                          <a:pt x="199" y="217"/>
                        </a:lnTo>
                        <a:lnTo>
                          <a:pt x="199" y="218"/>
                        </a:lnTo>
                        <a:lnTo>
                          <a:pt x="199" y="218"/>
                        </a:lnTo>
                        <a:lnTo>
                          <a:pt x="199" y="218"/>
                        </a:lnTo>
                        <a:lnTo>
                          <a:pt x="199" y="218"/>
                        </a:lnTo>
                        <a:lnTo>
                          <a:pt x="199" y="218"/>
                        </a:lnTo>
                        <a:lnTo>
                          <a:pt x="199" y="218"/>
                        </a:lnTo>
                        <a:lnTo>
                          <a:pt x="199" y="218"/>
                        </a:lnTo>
                        <a:lnTo>
                          <a:pt x="199" y="218"/>
                        </a:lnTo>
                        <a:lnTo>
                          <a:pt x="199" y="218"/>
                        </a:lnTo>
                        <a:lnTo>
                          <a:pt x="199" y="219"/>
                        </a:lnTo>
                        <a:lnTo>
                          <a:pt x="199" y="218"/>
                        </a:lnTo>
                        <a:lnTo>
                          <a:pt x="199" y="219"/>
                        </a:lnTo>
                        <a:lnTo>
                          <a:pt x="199" y="219"/>
                        </a:lnTo>
                        <a:lnTo>
                          <a:pt x="199" y="219"/>
                        </a:lnTo>
                        <a:lnTo>
                          <a:pt x="199" y="219"/>
                        </a:lnTo>
                        <a:lnTo>
                          <a:pt x="199" y="219"/>
                        </a:lnTo>
                        <a:lnTo>
                          <a:pt x="199" y="219"/>
                        </a:lnTo>
                        <a:lnTo>
                          <a:pt x="199" y="219"/>
                        </a:lnTo>
                        <a:lnTo>
                          <a:pt x="199" y="219"/>
                        </a:lnTo>
                        <a:lnTo>
                          <a:pt x="199" y="219"/>
                        </a:lnTo>
                        <a:lnTo>
                          <a:pt x="199" y="219"/>
                        </a:lnTo>
                        <a:lnTo>
                          <a:pt x="199" y="219"/>
                        </a:lnTo>
                        <a:lnTo>
                          <a:pt x="199" y="219"/>
                        </a:lnTo>
                        <a:lnTo>
                          <a:pt x="199" y="220"/>
                        </a:lnTo>
                        <a:lnTo>
                          <a:pt x="199" y="220"/>
                        </a:lnTo>
                        <a:lnTo>
                          <a:pt x="199" y="220"/>
                        </a:lnTo>
                        <a:lnTo>
                          <a:pt x="199" y="220"/>
                        </a:lnTo>
                        <a:lnTo>
                          <a:pt x="199" y="220"/>
                        </a:lnTo>
                        <a:lnTo>
                          <a:pt x="199" y="220"/>
                        </a:lnTo>
                        <a:lnTo>
                          <a:pt x="199" y="220"/>
                        </a:lnTo>
                        <a:lnTo>
                          <a:pt x="199" y="220"/>
                        </a:lnTo>
                        <a:lnTo>
                          <a:pt x="199" y="220"/>
                        </a:lnTo>
                        <a:lnTo>
                          <a:pt x="199" y="220"/>
                        </a:lnTo>
                        <a:lnTo>
                          <a:pt x="199" y="220"/>
                        </a:lnTo>
                        <a:lnTo>
                          <a:pt x="199" y="221"/>
                        </a:lnTo>
                        <a:lnTo>
                          <a:pt x="199" y="221"/>
                        </a:lnTo>
                        <a:lnTo>
                          <a:pt x="199" y="221"/>
                        </a:lnTo>
                        <a:lnTo>
                          <a:pt x="199" y="221"/>
                        </a:lnTo>
                        <a:lnTo>
                          <a:pt x="199" y="221"/>
                        </a:lnTo>
                        <a:lnTo>
                          <a:pt x="199" y="221"/>
                        </a:lnTo>
                        <a:lnTo>
                          <a:pt x="199" y="221"/>
                        </a:lnTo>
                        <a:lnTo>
                          <a:pt x="199" y="221"/>
                        </a:lnTo>
                        <a:lnTo>
                          <a:pt x="199" y="221"/>
                        </a:lnTo>
                        <a:lnTo>
                          <a:pt x="199" y="221"/>
                        </a:lnTo>
                        <a:lnTo>
                          <a:pt x="199" y="221"/>
                        </a:lnTo>
                        <a:lnTo>
                          <a:pt x="199" y="221"/>
                        </a:lnTo>
                        <a:lnTo>
                          <a:pt x="199" y="221"/>
                        </a:lnTo>
                        <a:lnTo>
                          <a:pt x="199" y="221"/>
                        </a:lnTo>
                        <a:lnTo>
                          <a:pt x="199" y="222"/>
                        </a:lnTo>
                        <a:lnTo>
                          <a:pt x="199" y="222"/>
                        </a:lnTo>
                        <a:lnTo>
                          <a:pt x="199" y="222"/>
                        </a:lnTo>
                        <a:lnTo>
                          <a:pt x="199" y="222"/>
                        </a:lnTo>
                        <a:lnTo>
                          <a:pt x="199" y="222"/>
                        </a:lnTo>
                        <a:lnTo>
                          <a:pt x="199" y="222"/>
                        </a:lnTo>
                        <a:lnTo>
                          <a:pt x="199" y="222"/>
                        </a:lnTo>
                        <a:lnTo>
                          <a:pt x="199" y="222"/>
                        </a:lnTo>
                        <a:lnTo>
                          <a:pt x="199" y="223"/>
                        </a:lnTo>
                        <a:lnTo>
                          <a:pt x="199" y="223"/>
                        </a:lnTo>
                        <a:lnTo>
                          <a:pt x="199" y="223"/>
                        </a:lnTo>
                        <a:lnTo>
                          <a:pt x="199" y="223"/>
                        </a:lnTo>
                        <a:lnTo>
                          <a:pt x="199" y="223"/>
                        </a:lnTo>
                        <a:lnTo>
                          <a:pt x="199" y="223"/>
                        </a:lnTo>
                        <a:lnTo>
                          <a:pt x="199" y="223"/>
                        </a:lnTo>
                        <a:lnTo>
                          <a:pt x="199" y="223"/>
                        </a:lnTo>
                        <a:lnTo>
                          <a:pt x="199" y="223"/>
                        </a:lnTo>
                        <a:lnTo>
                          <a:pt x="199" y="223"/>
                        </a:lnTo>
                        <a:lnTo>
                          <a:pt x="199" y="224"/>
                        </a:lnTo>
                        <a:lnTo>
                          <a:pt x="199" y="223"/>
                        </a:lnTo>
                        <a:lnTo>
                          <a:pt x="199" y="224"/>
                        </a:lnTo>
                        <a:lnTo>
                          <a:pt x="199" y="224"/>
                        </a:lnTo>
                        <a:lnTo>
                          <a:pt x="199" y="224"/>
                        </a:lnTo>
                        <a:lnTo>
                          <a:pt x="199" y="224"/>
                        </a:lnTo>
                        <a:lnTo>
                          <a:pt x="199" y="224"/>
                        </a:lnTo>
                        <a:lnTo>
                          <a:pt x="199" y="224"/>
                        </a:lnTo>
                        <a:lnTo>
                          <a:pt x="199" y="224"/>
                        </a:lnTo>
                        <a:lnTo>
                          <a:pt x="199" y="224"/>
                        </a:lnTo>
                        <a:lnTo>
                          <a:pt x="199" y="224"/>
                        </a:lnTo>
                        <a:lnTo>
                          <a:pt x="199" y="224"/>
                        </a:lnTo>
                        <a:lnTo>
                          <a:pt x="199" y="224"/>
                        </a:lnTo>
                        <a:lnTo>
                          <a:pt x="200" y="224"/>
                        </a:lnTo>
                        <a:lnTo>
                          <a:pt x="200" y="225"/>
                        </a:lnTo>
                        <a:lnTo>
                          <a:pt x="200" y="225"/>
                        </a:lnTo>
                        <a:lnTo>
                          <a:pt x="200" y="225"/>
                        </a:lnTo>
                        <a:lnTo>
                          <a:pt x="200" y="225"/>
                        </a:lnTo>
                        <a:lnTo>
                          <a:pt x="200" y="225"/>
                        </a:lnTo>
                        <a:lnTo>
                          <a:pt x="200" y="225"/>
                        </a:lnTo>
                        <a:lnTo>
                          <a:pt x="200" y="225"/>
                        </a:lnTo>
                        <a:lnTo>
                          <a:pt x="200" y="225"/>
                        </a:lnTo>
                        <a:lnTo>
                          <a:pt x="200" y="225"/>
                        </a:lnTo>
                        <a:lnTo>
                          <a:pt x="200" y="225"/>
                        </a:lnTo>
                        <a:lnTo>
                          <a:pt x="200" y="226"/>
                        </a:lnTo>
                        <a:lnTo>
                          <a:pt x="200" y="226"/>
                        </a:lnTo>
                        <a:lnTo>
                          <a:pt x="200" y="226"/>
                        </a:lnTo>
                        <a:lnTo>
                          <a:pt x="200" y="226"/>
                        </a:lnTo>
                        <a:lnTo>
                          <a:pt x="200" y="226"/>
                        </a:lnTo>
                        <a:lnTo>
                          <a:pt x="200" y="226"/>
                        </a:lnTo>
                        <a:lnTo>
                          <a:pt x="200" y="226"/>
                        </a:lnTo>
                        <a:lnTo>
                          <a:pt x="200" y="226"/>
                        </a:lnTo>
                        <a:lnTo>
                          <a:pt x="200" y="226"/>
                        </a:lnTo>
                        <a:lnTo>
                          <a:pt x="200" y="226"/>
                        </a:lnTo>
                        <a:lnTo>
                          <a:pt x="200" y="226"/>
                        </a:lnTo>
                        <a:lnTo>
                          <a:pt x="200" y="226"/>
                        </a:lnTo>
                        <a:lnTo>
                          <a:pt x="200" y="227"/>
                        </a:lnTo>
                        <a:lnTo>
                          <a:pt x="200" y="227"/>
                        </a:lnTo>
                        <a:lnTo>
                          <a:pt x="200" y="227"/>
                        </a:lnTo>
                        <a:lnTo>
                          <a:pt x="200" y="227"/>
                        </a:lnTo>
                        <a:lnTo>
                          <a:pt x="200" y="227"/>
                        </a:lnTo>
                        <a:lnTo>
                          <a:pt x="200" y="227"/>
                        </a:lnTo>
                        <a:lnTo>
                          <a:pt x="200" y="227"/>
                        </a:lnTo>
                        <a:lnTo>
                          <a:pt x="200" y="227"/>
                        </a:lnTo>
                        <a:lnTo>
                          <a:pt x="200" y="227"/>
                        </a:lnTo>
                        <a:lnTo>
                          <a:pt x="200" y="227"/>
                        </a:lnTo>
                        <a:lnTo>
                          <a:pt x="200" y="227"/>
                        </a:lnTo>
                        <a:lnTo>
                          <a:pt x="200" y="228"/>
                        </a:lnTo>
                        <a:lnTo>
                          <a:pt x="200" y="228"/>
                        </a:lnTo>
                        <a:lnTo>
                          <a:pt x="200" y="228"/>
                        </a:lnTo>
                        <a:lnTo>
                          <a:pt x="200" y="228"/>
                        </a:lnTo>
                        <a:lnTo>
                          <a:pt x="200" y="228"/>
                        </a:lnTo>
                        <a:lnTo>
                          <a:pt x="200" y="228"/>
                        </a:lnTo>
                        <a:lnTo>
                          <a:pt x="200" y="228"/>
                        </a:lnTo>
                        <a:lnTo>
                          <a:pt x="200" y="228"/>
                        </a:lnTo>
                        <a:lnTo>
                          <a:pt x="200" y="228"/>
                        </a:lnTo>
                        <a:lnTo>
                          <a:pt x="200" y="228"/>
                        </a:lnTo>
                        <a:lnTo>
                          <a:pt x="200" y="228"/>
                        </a:lnTo>
                        <a:lnTo>
                          <a:pt x="200" y="228"/>
                        </a:lnTo>
                        <a:lnTo>
                          <a:pt x="200" y="228"/>
                        </a:lnTo>
                        <a:lnTo>
                          <a:pt x="200" y="229"/>
                        </a:lnTo>
                        <a:lnTo>
                          <a:pt x="200" y="229"/>
                        </a:lnTo>
                        <a:lnTo>
                          <a:pt x="200" y="229"/>
                        </a:lnTo>
                        <a:lnTo>
                          <a:pt x="200" y="229"/>
                        </a:lnTo>
                        <a:lnTo>
                          <a:pt x="200" y="229"/>
                        </a:lnTo>
                        <a:lnTo>
                          <a:pt x="200" y="229"/>
                        </a:lnTo>
                        <a:lnTo>
                          <a:pt x="200" y="229"/>
                        </a:lnTo>
                        <a:lnTo>
                          <a:pt x="200" y="229"/>
                        </a:lnTo>
                        <a:lnTo>
                          <a:pt x="200" y="229"/>
                        </a:lnTo>
                        <a:lnTo>
                          <a:pt x="200" y="229"/>
                        </a:lnTo>
                        <a:lnTo>
                          <a:pt x="200" y="229"/>
                        </a:lnTo>
                        <a:lnTo>
                          <a:pt x="200" y="229"/>
                        </a:lnTo>
                        <a:lnTo>
                          <a:pt x="200" y="230"/>
                        </a:lnTo>
                        <a:lnTo>
                          <a:pt x="200" y="230"/>
                        </a:lnTo>
                        <a:lnTo>
                          <a:pt x="200" y="230"/>
                        </a:lnTo>
                        <a:lnTo>
                          <a:pt x="200" y="230"/>
                        </a:lnTo>
                        <a:lnTo>
                          <a:pt x="200" y="230"/>
                        </a:lnTo>
                        <a:lnTo>
                          <a:pt x="200" y="230"/>
                        </a:lnTo>
                        <a:lnTo>
                          <a:pt x="200" y="230"/>
                        </a:lnTo>
                        <a:lnTo>
                          <a:pt x="200" y="230"/>
                        </a:lnTo>
                        <a:lnTo>
                          <a:pt x="200" y="230"/>
                        </a:lnTo>
                        <a:lnTo>
                          <a:pt x="200" y="231"/>
                        </a:lnTo>
                        <a:lnTo>
                          <a:pt x="200" y="231"/>
                        </a:lnTo>
                        <a:lnTo>
                          <a:pt x="200" y="231"/>
                        </a:lnTo>
                        <a:lnTo>
                          <a:pt x="200" y="231"/>
                        </a:lnTo>
                        <a:lnTo>
                          <a:pt x="200" y="231"/>
                        </a:lnTo>
                        <a:lnTo>
                          <a:pt x="200" y="231"/>
                        </a:lnTo>
                        <a:lnTo>
                          <a:pt x="200" y="231"/>
                        </a:lnTo>
                        <a:lnTo>
                          <a:pt x="200" y="231"/>
                        </a:lnTo>
                        <a:lnTo>
                          <a:pt x="200" y="231"/>
                        </a:lnTo>
                        <a:lnTo>
                          <a:pt x="200" y="231"/>
                        </a:lnTo>
                        <a:lnTo>
                          <a:pt x="200" y="231"/>
                        </a:lnTo>
                        <a:lnTo>
                          <a:pt x="200" y="231"/>
                        </a:lnTo>
                        <a:lnTo>
                          <a:pt x="200" y="231"/>
                        </a:lnTo>
                        <a:lnTo>
                          <a:pt x="200" y="231"/>
                        </a:lnTo>
                        <a:lnTo>
                          <a:pt x="200" y="232"/>
                        </a:lnTo>
                        <a:lnTo>
                          <a:pt x="200" y="232"/>
                        </a:lnTo>
                        <a:lnTo>
                          <a:pt x="200" y="232"/>
                        </a:lnTo>
                        <a:lnTo>
                          <a:pt x="200" y="232"/>
                        </a:lnTo>
                        <a:lnTo>
                          <a:pt x="200" y="232"/>
                        </a:lnTo>
                        <a:lnTo>
                          <a:pt x="200" y="232"/>
                        </a:lnTo>
                        <a:lnTo>
                          <a:pt x="200" y="232"/>
                        </a:lnTo>
                        <a:lnTo>
                          <a:pt x="200" y="232"/>
                        </a:lnTo>
                        <a:lnTo>
                          <a:pt x="200" y="232"/>
                        </a:lnTo>
                        <a:lnTo>
                          <a:pt x="200" y="233"/>
                        </a:lnTo>
                        <a:lnTo>
                          <a:pt x="200" y="233"/>
                        </a:lnTo>
                        <a:lnTo>
                          <a:pt x="200" y="232"/>
                        </a:lnTo>
                        <a:lnTo>
                          <a:pt x="200" y="233"/>
                        </a:lnTo>
                        <a:lnTo>
                          <a:pt x="200" y="233"/>
                        </a:lnTo>
                        <a:lnTo>
                          <a:pt x="200" y="233"/>
                        </a:lnTo>
                        <a:lnTo>
                          <a:pt x="200" y="233"/>
                        </a:lnTo>
                        <a:lnTo>
                          <a:pt x="201" y="233"/>
                        </a:lnTo>
                        <a:lnTo>
                          <a:pt x="201" y="233"/>
                        </a:lnTo>
                        <a:lnTo>
                          <a:pt x="201" y="233"/>
                        </a:lnTo>
                        <a:lnTo>
                          <a:pt x="201" y="233"/>
                        </a:lnTo>
                        <a:lnTo>
                          <a:pt x="201" y="233"/>
                        </a:lnTo>
                        <a:lnTo>
                          <a:pt x="201" y="233"/>
                        </a:lnTo>
                        <a:lnTo>
                          <a:pt x="201" y="233"/>
                        </a:lnTo>
                        <a:lnTo>
                          <a:pt x="201" y="233"/>
                        </a:lnTo>
                        <a:lnTo>
                          <a:pt x="201" y="234"/>
                        </a:lnTo>
                        <a:lnTo>
                          <a:pt x="201" y="234"/>
                        </a:lnTo>
                        <a:lnTo>
                          <a:pt x="201" y="234"/>
                        </a:lnTo>
                        <a:lnTo>
                          <a:pt x="201" y="234"/>
                        </a:lnTo>
                        <a:lnTo>
                          <a:pt x="201" y="234"/>
                        </a:lnTo>
                        <a:lnTo>
                          <a:pt x="201" y="234"/>
                        </a:lnTo>
                        <a:lnTo>
                          <a:pt x="201" y="234"/>
                        </a:lnTo>
                        <a:lnTo>
                          <a:pt x="201" y="234"/>
                        </a:lnTo>
                        <a:lnTo>
                          <a:pt x="201" y="234"/>
                        </a:lnTo>
                        <a:lnTo>
                          <a:pt x="201" y="234"/>
                        </a:lnTo>
                        <a:lnTo>
                          <a:pt x="201" y="234"/>
                        </a:lnTo>
                        <a:lnTo>
                          <a:pt x="201" y="235"/>
                        </a:lnTo>
                        <a:lnTo>
                          <a:pt x="201" y="234"/>
                        </a:lnTo>
                        <a:lnTo>
                          <a:pt x="201" y="235"/>
                        </a:lnTo>
                        <a:lnTo>
                          <a:pt x="201" y="235"/>
                        </a:lnTo>
                        <a:lnTo>
                          <a:pt x="201" y="235"/>
                        </a:lnTo>
                        <a:lnTo>
                          <a:pt x="201" y="235"/>
                        </a:lnTo>
                        <a:lnTo>
                          <a:pt x="201" y="235"/>
                        </a:lnTo>
                        <a:lnTo>
                          <a:pt x="201" y="235"/>
                        </a:lnTo>
                        <a:lnTo>
                          <a:pt x="201" y="235"/>
                        </a:lnTo>
                        <a:lnTo>
                          <a:pt x="201" y="235"/>
                        </a:lnTo>
                        <a:lnTo>
                          <a:pt x="201" y="235"/>
                        </a:lnTo>
                        <a:lnTo>
                          <a:pt x="201" y="235"/>
                        </a:lnTo>
                        <a:lnTo>
                          <a:pt x="201" y="235"/>
                        </a:lnTo>
                        <a:lnTo>
                          <a:pt x="201" y="235"/>
                        </a:lnTo>
                        <a:lnTo>
                          <a:pt x="201" y="236"/>
                        </a:lnTo>
                        <a:lnTo>
                          <a:pt x="201" y="236"/>
                        </a:lnTo>
                        <a:lnTo>
                          <a:pt x="201" y="236"/>
                        </a:lnTo>
                        <a:lnTo>
                          <a:pt x="201" y="235"/>
                        </a:lnTo>
                        <a:lnTo>
                          <a:pt x="201" y="236"/>
                        </a:lnTo>
                        <a:lnTo>
                          <a:pt x="201" y="236"/>
                        </a:lnTo>
                        <a:lnTo>
                          <a:pt x="201" y="236"/>
                        </a:lnTo>
                        <a:lnTo>
                          <a:pt x="201" y="236"/>
                        </a:lnTo>
                        <a:lnTo>
                          <a:pt x="201" y="236"/>
                        </a:lnTo>
                        <a:lnTo>
                          <a:pt x="201" y="236"/>
                        </a:lnTo>
                        <a:lnTo>
                          <a:pt x="201" y="236"/>
                        </a:lnTo>
                        <a:lnTo>
                          <a:pt x="201" y="236"/>
                        </a:lnTo>
                        <a:lnTo>
                          <a:pt x="201" y="236"/>
                        </a:lnTo>
                        <a:lnTo>
                          <a:pt x="201" y="236"/>
                        </a:lnTo>
                        <a:lnTo>
                          <a:pt x="201" y="236"/>
                        </a:lnTo>
                        <a:lnTo>
                          <a:pt x="201" y="236"/>
                        </a:lnTo>
                        <a:lnTo>
                          <a:pt x="201" y="236"/>
                        </a:lnTo>
                        <a:lnTo>
                          <a:pt x="201" y="237"/>
                        </a:lnTo>
                        <a:lnTo>
                          <a:pt x="201" y="237"/>
                        </a:lnTo>
                        <a:lnTo>
                          <a:pt x="201" y="237"/>
                        </a:lnTo>
                        <a:lnTo>
                          <a:pt x="201" y="237"/>
                        </a:lnTo>
                        <a:lnTo>
                          <a:pt x="201" y="237"/>
                        </a:lnTo>
                        <a:lnTo>
                          <a:pt x="201" y="237"/>
                        </a:lnTo>
                        <a:lnTo>
                          <a:pt x="201" y="237"/>
                        </a:lnTo>
                        <a:lnTo>
                          <a:pt x="201" y="238"/>
                        </a:lnTo>
                        <a:lnTo>
                          <a:pt x="201" y="238"/>
                        </a:lnTo>
                        <a:lnTo>
                          <a:pt x="201" y="238"/>
                        </a:lnTo>
                        <a:lnTo>
                          <a:pt x="201" y="238"/>
                        </a:lnTo>
                        <a:lnTo>
                          <a:pt x="201" y="238"/>
                        </a:lnTo>
                        <a:lnTo>
                          <a:pt x="201" y="238"/>
                        </a:lnTo>
                        <a:lnTo>
                          <a:pt x="201" y="238"/>
                        </a:lnTo>
                        <a:lnTo>
                          <a:pt x="201" y="238"/>
                        </a:lnTo>
                        <a:lnTo>
                          <a:pt x="201" y="238"/>
                        </a:lnTo>
                        <a:lnTo>
                          <a:pt x="201" y="238"/>
                        </a:lnTo>
                        <a:lnTo>
                          <a:pt x="201" y="238"/>
                        </a:lnTo>
                        <a:lnTo>
                          <a:pt x="201" y="238"/>
                        </a:lnTo>
                        <a:lnTo>
                          <a:pt x="201" y="238"/>
                        </a:lnTo>
                        <a:lnTo>
                          <a:pt x="201" y="238"/>
                        </a:lnTo>
                        <a:lnTo>
                          <a:pt x="201" y="238"/>
                        </a:lnTo>
                        <a:lnTo>
                          <a:pt x="201" y="238"/>
                        </a:lnTo>
                        <a:lnTo>
                          <a:pt x="201" y="238"/>
                        </a:lnTo>
                        <a:lnTo>
                          <a:pt x="201" y="239"/>
                        </a:lnTo>
                        <a:lnTo>
                          <a:pt x="201" y="238"/>
                        </a:lnTo>
                        <a:lnTo>
                          <a:pt x="201" y="239"/>
                        </a:lnTo>
                        <a:lnTo>
                          <a:pt x="201" y="239"/>
                        </a:lnTo>
                        <a:lnTo>
                          <a:pt x="201" y="239"/>
                        </a:lnTo>
                        <a:lnTo>
                          <a:pt x="201" y="239"/>
                        </a:lnTo>
                        <a:lnTo>
                          <a:pt x="201" y="239"/>
                        </a:lnTo>
                        <a:lnTo>
                          <a:pt x="201" y="239"/>
                        </a:lnTo>
                        <a:lnTo>
                          <a:pt x="201" y="239"/>
                        </a:lnTo>
                        <a:lnTo>
                          <a:pt x="201" y="239"/>
                        </a:lnTo>
                        <a:lnTo>
                          <a:pt x="201" y="239"/>
                        </a:lnTo>
                        <a:lnTo>
                          <a:pt x="201" y="240"/>
                        </a:lnTo>
                        <a:lnTo>
                          <a:pt x="201" y="240"/>
                        </a:lnTo>
                        <a:lnTo>
                          <a:pt x="201" y="240"/>
                        </a:lnTo>
                        <a:lnTo>
                          <a:pt x="201" y="240"/>
                        </a:lnTo>
                        <a:lnTo>
                          <a:pt x="201" y="240"/>
                        </a:lnTo>
                        <a:lnTo>
                          <a:pt x="201" y="240"/>
                        </a:lnTo>
                        <a:lnTo>
                          <a:pt x="201" y="240"/>
                        </a:lnTo>
                        <a:lnTo>
                          <a:pt x="201" y="240"/>
                        </a:lnTo>
                        <a:lnTo>
                          <a:pt x="201" y="240"/>
                        </a:lnTo>
                        <a:lnTo>
                          <a:pt x="201" y="240"/>
                        </a:lnTo>
                        <a:lnTo>
                          <a:pt x="201" y="240"/>
                        </a:lnTo>
                        <a:lnTo>
                          <a:pt x="201" y="240"/>
                        </a:lnTo>
                        <a:lnTo>
                          <a:pt x="201" y="240"/>
                        </a:lnTo>
                        <a:lnTo>
                          <a:pt x="201" y="240"/>
                        </a:lnTo>
                        <a:lnTo>
                          <a:pt x="201" y="240"/>
                        </a:lnTo>
                        <a:lnTo>
                          <a:pt x="201" y="241"/>
                        </a:lnTo>
                        <a:lnTo>
                          <a:pt x="201" y="241"/>
                        </a:lnTo>
                        <a:lnTo>
                          <a:pt x="201" y="241"/>
                        </a:lnTo>
                        <a:lnTo>
                          <a:pt x="201" y="241"/>
                        </a:lnTo>
                        <a:lnTo>
                          <a:pt x="201" y="241"/>
                        </a:lnTo>
                        <a:lnTo>
                          <a:pt x="201" y="241"/>
                        </a:lnTo>
                        <a:lnTo>
                          <a:pt x="201" y="241"/>
                        </a:lnTo>
                        <a:lnTo>
                          <a:pt x="201" y="241"/>
                        </a:lnTo>
                        <a:lnTo>
                          <a:pt x="202" y="241"/>
                        </a:lnTo>
                        <a:lnTo>
                          <a:pt x="202" y="241"/>
                        </a:lnTo>
                        <a:lnTo>
                          <a:pt x="202" y="241"/>
                        </a:lnTo>
                        <a:lnTo>
                          <a:pt x="202" y="242"/>
                        </a:lnTo>
                        <a:lnTo>
                          <a:pt x="202" y="241"/>
                        </a:lnTo>
                        <a:lnTo>
                          <a:pt x="202" y="241"/>
                        </a:lnTo>
                        <a:lnTo>
                          <a:pt x="202" y="242"/>
                        </a:lnTo>
                        <a:lnTo>
                          <a:pt x="202" y="242"/>
                        </a:lnTo>
                        <a:lnTo>
                          <a:pt x="202" y="242"/>
                        </a:lnTo>
                        <a:lnTo>
                          <a:pt x="202" y="242"/>
                        </a:lnTo>
                        <a:lnTo>
                          <a:pt x="202" y="242"/>
                        </a:lnTo>
                        <a:lnTo>
                          <a:pt x="202" y="242"/>
                        </a:lnTo>
                        <a:lnTo>
                          <a:pt x="202" y="242"/>
                        </a:lnTo>
                        <a:lnTo>
                          <a:pt x="202" y="242"/>
                        </a:lnTo>
                        <a:lnTo>
                          <a:pt x="202" y="242"/>
                        </a:lnTo>
                        <a:lnTo>
                          <a:pt x="202" y="242"/>
                        </a:lnTo>
                        <a:lnTo>
                          <a:pt x="202" y="242"/>
                        </a:lnTo>
                        <a:lnTo>
                          <a:pt x="202" y="242"/>
                        </a:lnTo>
                        <a:lnTo>
                          <a:pt x="202" y="242"/>
                        </a:lnTo>
                        <a:lnTo>
                          <a:pt x="202" y="242"/>
                        </a:lnTo>
                        <a:lnTo>
                          <a:pt x="202" y="242"/>
                        </a:lnTo>
                        <a:lnTo>
                          <a:pt x="202" y="242"/>
                        </a:lnTo>
                        <a:lnTo>
                          <a:pt x="202" y="243"/>
                        </a:lnTo>
                        <a:lnTo>
                          <a:pt x="202" y="242"/>
                        </a:lnTo>
                        <a:lnTo>
                          <a:pt x="202" y="242"/>
                        </a:lnTo>
                        <a:lnTo>
                          <a:pt x="202" y="243"/>
                        </a:lnTo>
                        <a:lnTo>
                          <a:pt x="202" y="243"/>
                        </a:lnTo>
                        <a:lnTo>
                          <a:pt x="202" y="243"/>
                        </a:lnTo>
                        <a:lnTo>
                          <a:pt x="202" y="243"/>
                        </a:lnTo>
                        <a:lnTo>
                          <a:pt x="202" y="243"/>
                        </a:lnTo>
                        <a:lnTo>
                          <a:pt x="202" y="243"/>
                        </a:lnTo>
                        <a:lnTo>
                          <a:pt x="202" y="243"/>
                        </a:lnTo>
                        <a:lnTo>
                          <a:pt x="202" y="243"/>
                        </a:lnTo>
                        <a:lnTo>
                          <a:pt x="202" y="243"/>
                        </a:lnTo>
                        <a:lnTo>
                          <a:pt x="202" y="243"/>
                        </a:lnTo>
                        <a:lnTo>
                          <a:pt x="202" y="244"/>
                        </a:lnTo>
                        <a:lnTo>
                          <a:pt x="202" y="244"/>
                        </a:lnTo>
                        <a:lnTo>
                          <a:pt x="202" y="244"/>
                        </a:lnTo>
                        <a:lnTo>
                          <a:pt x="202" y="244"/>
                        </a:lnTo>
                        <a:lnTo>
                          <a:pt x="202" y="244"/>
                        </a:lnTo>
                        <a:lnTo>
                          <a:pt x="202" y="244"/>
                        </a:lnTo>
                        <a:lnTo>
                          <a:pt x="202" y="244"/>
                        </a:lnTo>
                        <a:lnTo>
                          <a:pt x="202" y="244"/>
                        </a:lnTo>
                        <a:lnTo>
                          <a:pt x="202" y="244"/>
                        </a:lnTo>
                        <a:lnTo>
                          <a:pt x="202" y="244"/>
                        </a:lnTo>
                        <a:lnTo>
                          <a:pt x="202" y="244"/>
                        </a:lnTo>
                        <a:lnTo>
                          <a:pt x="202" y="245"/>
                        </a:lnTo>
                        <a:lnTo>
                          <a:pt x="202" y="244"/>
                        </a:lnTo>
                        <a:lnTo>
                          <a:pt x="202" y="244"/>
                        </a:lnTo>
                        <a:lnTo>
                          <a:pt x="202" y="245"/>
                        </a:lnTo>
                        <a:lnTo>
                          <a:pt x="202" y="244"/>
                        </a:lnTo>
                        <a:lnTo>
                          <a:pt x="202" y="245"/>
                        </a:lnTo>
                        <a:lnTo>
                          <a:pt x="202" y="245"/>
                        </a:lnTo>
                        <a:lnTo>
                          <a:pt x="202" y="245"/>
                        </a:lnTo>
                        <a:lnTo>
                          <a:pt x="202" y="245"/>
                        </a:lnTo>
                        <a:lnTo>
                          <a:pt x="202" y="245"/>
                        </a:lnTo>
                        <a:lnTo>
                          <a:pt x="202" y="245"/>
                        </a:lnTo>
                        <a:lnTo>
                          <a:pt x="202" y="245"/>
                        </a:lnTo>
                        <a:lnTo>
                          <a:pt x="202" y="245"/>
                        </a:lnTo>
                        <a:lnTo>
                          <a:pt x="202" y="245"/>
                        </a:lnTo>
                        <a:lnTo>
                          <a:pt x="202" y="245"/>
                        </a:lnTo>
                        <a:lnTo>
                          <a:pt x="202" y="245"/>
                        </a:lnTo>
                        <a:lnTo>
                          <a:pt x="202" y="245"/>
                        </a:lnTo>
                        <a:lnTo>
                          <a:pt x="202" y="245"/>
                        </a:lnTo>
                        <a:lnTo>
                          <a:pt x="202" y="246"/>
                        </a:lnTo>
                        <a:lnTo>
                          <a:pt x="202" y="246"/>
                        </a:lnTo>
                        <a:lnTo>
                          <a:pt x="202" y="246"/>
                        </a:lnTo>
                        <a:lnTo>
                          <a:pt x="202" y="246"/>
                        </a:lnTo>
                        <a:lnTo>
                          <a:pt x="202" y="246"/>
                        </a:lnTo>
                        <a:lnTo>
                          <a:pt x="202" y="246"/>
                        </a:lnTo>
                        <a:lnTo>
                          <a:pt x="202" y="246"/>
                        </a:lnTo>
                        <a:lnTo>
                          <a:pt x="202" y="246"/>
                        </a:lnTo>
                        <a:lnTo>
                          <a:pt x="202" y="246"/>
                        </a:lnTo>
                        <a:lnTo>
                          <a:pt x="202" y="246"/>
                        </a:lnTo>
                        <a:lnTo>
                          <a:pt x="202" y="246"/>
                        </a:lnTo>
                        <a:lnTo>
                          <a:pt x="202" y="246"/>
                        </a:lnTo>
                        <a:lnTo>
                          <a:pt x="202" y="246"/>
                        </a:lnTo>
                        <a:lnTo>
                          <a:pt x="202" y="246"/>
                        </a:lnTo>
                        <a:lnTo>
                          <a:pt x="202" y="247"/>
                        </a:lnTo>
                        <a:lnTo>
                          <a:pt x="202" y="246"/>
                        </a:lnTo>
                        <a:lnTo>
                          <a:pt x="202" y="247"/>
                        </a:lnTo>
                        <a:lnTo>
                          <a:pt x="202" y="247"/>
                        </a:lnTo>
                        <a:lnTo>
                          <a:pt x="202" y="247"/>
                        </a:lnTo>
                        <a:lnTo>
                          <a:pt x="202" y="247"/>
                        </a:lnTo>
                        <a:lnTo>
                          <a:pt x="202" y="247"/>
                        </a:lnTo>
                        <a:lnTo>
                          <a:pt x="202" y="247"/>
                        </a:lnTo>
                        <a:lnTo>
                          <a:pt x="202" y="247"/>
                        </a:lnTo>
                        <a:lnTo>
                          <a:pt x="202" y="247"/>
                        </a:lnTo>
                        <a:lnTo>
                          <a:pt x="202" y="247"/>
                        </a:lnTo>
                        <a:lnTo>
                          <a:pt x="202" y="247"/>
                        </a:lnTo>
                        <a:lnTo>
                          <a:pt x="202" y="247"/>
                        </a:lnTo>
                        <a:lnTo>
                          <a:pt x="202" y="247"/>
                        </a:lnTo>
                        <a:lnTo>
                          <a:pt x="202" y="247"/>
                        </a:lnTo>
                        <a:lnTo>
                          <a:pt x="202" y="247"/>
                        </a:lnTo>
                        <a:lnTo>
                          <a:pt x="202" y="247"/>
                        </a:lnTo>
                        <a:lnTo>
                          <a:pt x="202" y="247"/>
                        </a:lnTo>
                        <a:lnTo>
                          <a:pt x="202" y="248"/>
                        </a:lnTo>
                        <a:lnTo>
                          <a:pt x="202" y="248"/>
                        </a:lnTo>
                        <a:lnTo>
                          <a:pt x="203" y="248"/>
                        </a:lnTo>
                        <a:lnTo>
                          <a:pt x="203" y="248"/>
                        </a:lnTo>
                        <a:lnTo>
                          <a:pt x="203" y="248"/>
                        </a:lnTo>
                        <a:lnTo>
                          <a:pt x="203" y="248"/>
                        </a:lnTo>
                        <a:lnTo>
                          <a:pt x="203" y="248"/>
                        </a:lnTo>
                        <a:lnTo>
                          <a:pt x="203" y="248"/>
                        </a:lnTo>
                        <a:lnTo>
                          <a:pt x="203" y="248"/>
                        </a:lnTo>
                        <a:lnTo>
                          <a:pt x="203" y="248"/>
                        </a:lnTo>
                        <a:lnTo>
                          <a:pt x="203" y="248"/>
                        </a:lnTo>
                        <a:lnTo>
                          <a:pt x="203" y="248"/>
                        </a:lnTo>
                        <a:lnTo>
                          <a:pt x="203" y="248"/>
                        </a:lnTo>
                        <a:lnTo>
                          <a:pt x="203" y="248"/>
                        </a:lnTo>
                        <a:lnTo>
                          <a:pt x="203" y="248"/>
                        </a:lnTo>
                        <a:lnTo>
                          <a:pt x="203" y="248"/>
                        </a:lnTo>
                        <a:lnTo>
                          <a:pt x="203" y="248"/>
                        </a:lnTo>
                        <a:lnTo>
                          <a:pt x="203" y="248"/>
                        </a:lnTo>
                        <a:lnTo>
                          <a:pt x="203" y="248"/>
                        </a:lnTo>
                        <a:lnTo>
                          <a:pt x="203" y="249"/>
                        </a:lnTo>
                        <a:lnTo>
                          <a:pt x="203" y="249"/>
                        </a:lnTo>
                        <a:lnTo>
                          <a:pt x="203" y="249"/>
                        </a:lnTo>
                        <a:lnTo>
                          <a:pt x="203" y="249"/>
                        </a:lnTo>
                        <a:lnTo>
                          <a:pt x="203" y="249"/>
                        </a:lnTo>
                        <a:lnTo>
                          <a:pt x="203" y="249"/>
                        </a:lnTo>
                        <a:lnTo>
                          <a:pt x="203" y="249"/>
                        </a:lnTo>
                        <a:lnTo>
                          <a:pt x="203" y="249"/>
                        </a:lnTo>
                        <a:lnTo>
                          <a:pt x="203" y="249"/>
                        </a:lnTo>
                        <a:lnTo>
                          <a:pt x="203" y="249"/>
                        </a:lnTo>
                        <a:lnTo>
                          <a:pt x="203" y="249"/>
                        </a:lnTo>
                        <a:lnTo>
                          <a:pt x="203" y="249"/>
                        </a:lnTo>
                        <a:lnTo>
                          <a:pt x="203" y="250"/>
                        </a:lnTo>
                        <a:lnTo>
                          <a:pt x="203" y="250"/>
                        </a:lnTo>
                        <a:lnTo>
                          <a:pt x="203" y="249"/>
                        </a:lnTo>
                        <a:lnTo>
                          <a:pt x="203" y="250"/>
                        </a:lnTo>
                        <a:lnTo>
                          <a:pt x="203" y="250"/>
                        </a:lnTo>
                        <a:lnTo>
                          <a:pt x="203" y="250"/>
                        </a:lnTo>
                        <a:lnTo>
                          <a:pt x="203" y="250"/>
                        </a:lnTo>
                        <a:lnTo>
                          <a:pt x="203" y="250"/>
                        </a:lnTo>
                        <a:lnTo>
                          <a:pt x="203" y="250"/>
                        </a:lnTo>
                        <a:lnTo>
                          <a:pt x="203" y="250"/>
                        </a:lnTo>
                        <a:lnTo>
                          <a:pt x="203" y="250"/>
                        </a:lnTo>
                        <a:lnTo>
                          <a:pt x="203" y="250"/>
                        </a:lnTo>
                        <a:lnTo>
                          <a:pt x="203" y="250"/>
                        </a:lnTo>
                        <a:lnTo>
                          <a:pt x="203" y="250"/>
                        </a:lnTo>
                        <a:lnTo>
                          <a:pt x="203" y="250"/>
                        </a:lnTo>
                        <a:lnTo>
                          <a:pt x="203" y="250"/>
                        </a:lnTo>
                        <a:lnTo>
                          <a:pt x="203" y="250"/>
                        </a:lnTo>
                        <a:lnTo>
                          <a:pt x="203" y="250"/>
                        </a:lnTo>
                        <a:lnTo>
                          <a:pt x="203" y="250"/>
                        </a:lnTo>
                        <a:lnTo>
                          <a:pt x="203" y="250"/>
                        </a:lnTo>
                        <a:lnTo>
                          <a:pt x="203" y="251"/>
                        </a:lnTo>
                        <a:lnTo>
                          <a:pt x="203" y="251"/>
                        </a:lnTo>
                        <a:lnTo>
                          <a:pt x="203" y="251"/>
                        </a:lnTo>
                        <a:lnTo>
                          <a:pt x="203" y="251"/>
                        </a:lnTo>
                        <a:lnTo>
                          <a:pt x="203" y="251"/>
                        </a:lnTo>
                        <a:lnTo>
                          <a:pt x="203" y="251"/>
                        </a:lnTo>
                        <a:lnTo>
                          <a:pt x="203" y="251"/>
                        </a:lnTo>
                        <a:lnTo>
                          <a:pt x="203" y="251"/>
                        </a:lnTo>
                        <a:lnTo>
                          <a:pt x="203" y="251"/>
                        </a:lnTo>
                        <a:lnTo>
                          <a:pt x="203" y="251"/>
                        </a:lnTo>
                        <a:lnTo>
                          <a:pt x="203" y="251"/>
                        </a:lnTo>
                        <a:lnTo>
                          <a:pt x="203" y="251"/>
                        </a:lnTo>
                        <a:lnTo>
                          <a:pt x="203" y="251"/>
                        </a:lnTo>
                        <a:lnTo>
                          <a:pt x="203" y="251"/>
                        </a:lnTo>
                        <a:lnTo>
                          <a:pt x="203" y="251"/>
                        </a:lnTo>
                        <a:lnTo>
                          <a:pt x="203" y="251"/>
                        </a:lnTo>
                        <a:lnTo>
                          <a:pt x="203" y="252"/>
                        </a:lnTo>
                        <a:lnTo>
                          <a:pt x="203" y="251"/>
                        </a:lnTo>
                        <a:lnTo>
                          <a:pt x="203" y="251"/>
                        </a:lnTo>
                        <a:lnTo>
                          <a:pt x="203" y="252"/>
                        </a:lnTo>
                        <a:lnTo>
                          <a:pt x="203" y="252"/>
                        </a:lnTo>
                        <a:lnTo>
                          <a:pt x="203" y="252"/>
                        </a:lnTo>
                        <a:lnTo>
                          <a:pt x="203" y="252"/>
                        </a:lnTo>
                        <a:lnTo>
                          <a:pt x="203" y="252"/>
                        </a:lnTo>
                        <a:lnTo>
                          <a:pt x="203" y="252"/>
                        </a:lnTo>
                        <a:lnTo>
                          <a:pt x="203" y="252"/>
                        </a:lnTo>
                        <a:lnTo>
                          <a:pt x="203" y="252"/>
                        </a:lnTo>
                        <a:lnTo>
                          <a:pt x="203" y="252"/>
                        </a:lnTo>
                        <a:lnTo>
                          <a:pt x="203" y="252"/>
                        </a:lnTo>
                        <a:lnTo>
                          <a:pt x="203" y="252"/>
                        </a:lnTo>
                        <a:lnTo>
                          <a:pt x="203" y="252"/>
                        </a:lnTo>
                        <a:lnTo>
                          <a:pt x="203" y="252"/>
                        </a:lnTo>
                        <a:lnTo>
                          <a:pt x="203" y="252"/>
                        </a:lnTo>
                        <a:lnTo>
                          <a:pt x="203" y="252"/>
                        </a:lnTo>
                        <a:lnTo>
                          <a:pt x="203" y="252"/>
                        </a:lnTo>
                        <a:lnTo>
                          <a:pt x="203" y="253"/>
                        </a:lnTo>
                        <a:lnTo>
                          <a:pt x="203" y="252"/>
                        </a:lnTo>
                        <a:lnTo>
                          <a:pt x="203" y="252"/>
                        </a:lnTo>
                        <a:lnTo>
                          <a:pt x="203" y="253"/>
                        </a:lnTo>
                        <a:lnTo>
                          <a:pt x="203" y="253"/>
                        </a:lnTo>
                        <a:lnTo>
                          <a:pt x="203" y="252"/>
                        </a:lnTo>
                        <a:lnTo>
                          <a:pt x="203" y="253"/>
                        </a:lnTo>
                        <a:lnTo>
                          <a:pt x="203" y="253"/>
                        </a:lnTo>
                        <a:lnTo>
                          <a:pt x="203" y="253"/>
                        </a:lnTo>
                        <a:lnTo>
                          <a:pt x="203" y="253"/>
                        </a:lnTo>
                        <a:lnTo>
                          <a:pt x="203" y="253"/>
                        </a:lnTo>
                        <a:lnTo>
                          <a:pt x="203" y="253"/>
                        </a:lnTo>
                        <a:lnTo>
                          <a:pt x="203" y="253"/>
                        </a:lnTo>
                        <a:lnTo>
                          <a:pt x="203" y="253"/>
                        </a:lnTo>
                        <a:lnTo>
                          <a:pt x="203" y="253"/>
                        </a:lnTo>
                        <a:lnTo>
                          <a:pt x="203" y="253"/>
                        </a:lnTo>
                        <a:lnTo>
                          <a:pt x="203" y="253"/>
                        </a:lnTo>
                        <a:lnTo>
                          <a:pt x="203" y="253"/>
                        </a:lnTo>
                        <a:lnTo>
                          <a:pt x="203" y="253"/>
                        </a:lnTo>
                        <a:lnTo>
                          <a:pt x="203" y="253"/>
                        </a:lnTo>
                        <a:lnTo>
                          <a:pt x="203" y="253"/>
                        </a:lnTo>
                        <a:lnTo>
                          <a:pt x="203" y="253"/>
                        </a:lnTo>
                        <a:lnTo>
                          <a:pt x="203" y="253"/>
                        </a:lnTo>
                        <a:lnTo>
                          <a:pt x="203" y="253"/>
                        </a:lnTo>
                        <a:lnTo>
                          <a:pt x="204" y="254"/>
                        </a:lnTo>
                        <a:lnTo>
                          <a:pt x="204" y="254"/>
                        </a:lnTo>
                        <a:lnTo>
                          <a:pt x="204" y="254"/>
                        </a:lnTo>
                        <a:lnTo>
                          <a:pt x="204" y="254"/>
                        </a:lnTo>
                        <a:lnTo>
                          <a:pt x="204" y="254"/>
                        </a:lnTo>
                        <a:lnTo>
                          <a:pt x="204" y="254"/>
                        </a:lnTo>
                        <a:lnTo>
                          <a:pt x="204" y="254"/>
                        </a:lnTo>
                        <a:lnTo>
                          <a:pt x="204" y="254"/>
                        </a:lnTo>
                        <a:lnTo>
                          <a:pt x="204" y="254"/>
                        </a:lnTo>
                        <a:lnTo>
                          <a:pt x="204" y="254"/>
                        </a:lnTo>
                        <a:lnTo>
                          <a:pt x="204" y="254"/>
                        </a:lnTo>
                        <a:lnTo>
                          <a:pt x="204" y="254"/>
                        </a:lnTo>
                        <a:lnTo>
                          <a:pt x="204" y="254"/>
                        </a:lnTo>
                        <a:lnTo>
                          <a:pt x="204" y="254"/>
                        </a:lnTo>
                        <a:lnTo>
                          <a:pt x="204" y="254"/>
                        </a:lnTo>
                        <a:lnTo>
                          <a:pt x="204" y="254"/>
                        </a:lnTo>
                        <a:lnTo>
                          <a:pt x="204" y="254"/>
                        </a:lnTo>
                        <a:lnTo>
                          <a:pt x="204" y="254"/>
                        </a:lnTo>
                        <a:lnTo>
                          <a:pt x="204" y="254"/>
                        </a:lnTo>
                        <a:lnTo>
                          <a:pt x="204" y="254"/>
                        </a:lnTo>
                        <a:lnTo>
                          <a:pt x="204" y="255"/>
                        </a:lnTo>
                        <a:lnTo>
                          <a:pt x="204" y="255"/>
                        </a:lnTo>
                        <a:lnTo>
                          <a:pt x="204" y="254"/>
                        </a:lnTo>
                        <a:lnTo>
                          <a:pt x="204" y="255"/>
                        </a:lnTo>
                        <a:lnTo>
                          <a:pt x="204" y="255"/>
                        </a:lnTo>
                        <a:lnTo>
                          <a:pt x="204" y="255"/>
                        </a:lnTo>
                        <a:lnTo>
                          <a:pt x="204" y="255"/>
                        </a:lnTo>
                        <a:lnTo>
                          <a:pt x="204" y="255"/>
                        </a:lnTo>
                        <a:lnTo>
                          <a:pt x="204" y="255"/>
                        </a:lnTo>
                        <a:lnTo>
                          <a:pt x="204" y="255"/>
                        </a:lnTo>
                        <a:lnTo>
                          <a:pt x="204" y="255"/>
                        </a:lnTo>
                        <a:lnTo>
                          <a:pt x="204" y="255"/>
                        </a:lnTo>
                        <a:lnTo>
                          <a:pt x="204" y="255"/>
                        </a:lnTo>
                        <a:lnTo>
                          <a:pt x="204" y="255"/>
                        </a:lnTo>
                        <a:lnTo>
                          <a:pt x="204" y="255"/>
                        </a:lnTo>
                        <a:lnTo>
                          <a:pt x="204" y="255"/>
                        </a:lnTo>
                        <a:lnTo>
                          <a:pt x="204" y="255"/>
                        </a:lnTo>
                        <a:lnTo>
                          <a:pt x="204" y="255"/>
                        </a:lnTo>
                        <a:lnTo>
                          <a:pt x="204" y="255"/>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6"/>
                        </a:lnTo>
                        <a:lnTo>
                          <a:pt x="204" y="257"/>
                        </a:lnTo>
                        <a:lnTo>
                          <a:pt x="204" y="256"/>
                        </a:lnTo>
                        <a:lnTo>
                          <a:pt x="204" y="257"/>
                        </a:lnTo>
                        <a:lnTo>
                          <a:pt x="204" y="257"/>
                        </a:lnTo>
                        <a:lnTo>
                          <a:pt x="204" y="257"/>
                        </a:lnTo>
                        <a:lnTo>
                          <a:pt x="204" y="257"/>
                        </a:lnTo>
                        <a:lnTo>
                          <a:pt x="204" y="257"/>
                        </a:lnTo>
                        <a:lnTo>
                          <a:pt x="204" y="257"/>
                        </a:lnTo>
                        <a:lnTo>
                          <a:pt x="204" y="257"/>
                        </a:lnTo>
                        <a:lnTo>
                          <a:pt x="204" y="257"/>
                        </a:lnTo>
                        <a:lnTo>
                          <a:pt x="204" y="257"/>
                        </a:lnTo>
                        <a:lnTo>
                          <a:pt x="204" y="257"/>
                        </a:lnTo>
                        <a:lnTo>
                          <a:pt x="204" y="257"/>
                        </a:lnTo>
                        <a:lnTo>
                          <a:pt x="204" y="257"/>
                        </a:lnTo>
                        <a:lnTo>
                          <a:pt x="204" y="257"/>
                        </a:lnTo>
                        <a:lnTo>
                          <a:pt x="204" y="257"/>
                        </a:lnTo>
                        <a:lnTo>
                          <a:pt x="204" y="257"/>
                        </a:lnTo>
                        <a:lnTo>
                          <a:pt x="204" y="257"/>
                        </a:lnTo>
                        <a:lnTo>
                          <a:pt x="204" y="257"/>
                        </a:lnTo>
                        <a:lnTo>
                          <a:pt x="204" y="257"/>
                        </a:lnTo>
                        <a:lnTo>
                          <a:pt x="204" y="257"/>
                        </a:lnTo>
                        <a:lnTo>
                          <a:pt x="204" y="257"/>
                        </a:lnTo>
                        <a:lnTo>
                          <a:pt x="204" y="258"/>
                        </a:lnTo>
                        <a:lnTo>
                          <a:pt x="204" y="257"/>
                        </a:lnTo>
                        <a:lnTo>
                          <a:pt x="204" y="257"/>
                        </a:lnTo>
                        <a:lnTo>
                          <a:pt x="204" y="257"/>
                        </a:lnTo>
                        <a:lnTo>
                          <a:pt x="204" y="257"/>
                        </a:lnTo>
                        <a:lnTo>
                          <a:pt x="204" y="258"/>
                        </a:lnTo>
                        <a:lnTo>
                          <a:pt x="204" y="258"/>
                        </a:lnTo>
                        <a:lnTo>
                          <a:pt x="204" y="258"/>
                        </a:lnTo>
                        <a:lnTo>
                          <a:pt x="204" y="258"/>
                        </a:lnTo>
                        <a:lnTo>
                          <a:pt x="204" y="258"/>
                        </a:lnTo>
                        <a:lnTo>
                          <a:pt x="204" y="258"/>
                        </a:lnTo>
                        <a:lnTo>
                          <a:pt x="204" y="258"/>
                        </a:lnTo>
                        <a:lnTo>
                          <a:pt x="204" y="258"/>
                        </a:lnTo>
                        <a:lnTo>
                          <a:pt x="204" y="258"/>
                        </a:lnTo>
                        <a:lnTo>
                          <a:pt x="205" y="258"/>
                        </a:lnTo>
                        <a:lnTo>
                          <a:pt x="205" y="258"/>
                        </a:lnTo>
                        <a:lnTo>
                          <a:pt x="205" y="258"/>
                        </a:lnTo>
                        <a:lnTo>
                          <a:pt x="205" y="258"/>
                        </a:lnTo>
                        <a:lnTo>
                          <a:pt x="205" y="258"/>
                        </a:lnTo>
                        <a:lnTo>
                          <a:pt x="205" y="258"/>
                        </a:lnTo>
                        <a:lnTo>
                          <a:pt x="205" y="258"/>
                        </a:lnTo>
                        <a:lnTo>
                          <a:pt x="205" y="258"/>
                        </a:lnTo>
                        <a:lnTo>
                          <a:pt x="205" y="258"/>
                        </a:lnTo>
                        <a:lnTo>
                          <a:pt x="205" y="258"/>
                        </a:lnTo>
                        <a:lnTo>
                          <a:pt x="205" y="258"/>
                        </a:lnTo>
                        <a:lnTo>
                          <a:pt x="205" y="258"/>
                        </a:lnTo>
                        <a:lnTo>
                          <a:pt x="205" y="258"/>
                        </a:lnTo>
                        <a:lnTo>
                          <a:pt x="205" y="259"/>
                        </a:lnTo>
                        <a:lnTo>
                          <a:pt x="205" y="259"/>
                        </a:lnTo>
                        <a:lnTo>
                          <a:pt x="205" y="259"/>
                        </a:lnTo>
                        <a:lnTo>
                          <a:pt x="205" y="258"/>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59"/>
                        </a:lnTo>
                        <a:lnTo>
                          <a:pt x="205" y="260"/>
                        </a:lnTo>
                        <a:lnTo>
                          <a:pt x="205" y="259"/>
                        </a:lnTo>
                        <a:lnTo>
                          <a:pt x="205" y="260"/>
                        </a:lnTo>
                        <a:lnTo>
                          <a:pt x="205" y="259"/>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0"/>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1"/>
                        </a:lnTo>
                        <a:lnTo>
                          <a:pt x="205" y="262"/>
                        </a:lnTo>
                        <a:lnTo>
                          <a:pt x="205"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2"/>
                        </a:lnTo>
                        <a:lnTo>
                          <a:pt x="206" y="263"/>
                        </a:lnTo>
                        <a:lnTo>
                          <a:pt x="206" y="262"/>
                        </a:lnTo>
                        <a:lnTo>
                          <a:pt x="206" y="263"/>
                        </a:lnTo>
                        <a:lnTo>
                          <a:pt x="206" y="263"/>
                        </a:lnTo>
                        <a:lnTo>
                          <a:pt x="206" y="262"/>
                        </a:lnTo>
                        <a:lnTo>
                          <a:pt x="206" y="263"/>
                        </a:lnTo>
                        <a:lnTo>
                          <a:pt x="206" y="262"/>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3"/>
                        </a:lnTo>
                        <a:lnTo>
                          <a:pt x="206" y="264"/>
                        </a:lnTo>
                        <a:lnTo>
                          <a:pt x="206" y="264"/>
                        </a:lnTo>
                        <a:lnTo>
                          <a:pt x="206" y="264"/>
                        </a:lnTo>
                        <a:lnTo>
                          <a:pt x="206" y="264"/>
                        </a:lnTo>
                        <a:lnTo>
                          <a:pt x="206" y="264"/>
                        </a:lnTo>
                        <a:lnTo>
                          <a:pt x="206" y="263"/>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6" y="264"/>
                        </a:lnTo>
                        <a:lnTo>
                          <a:pt x="207" y="264"/>
                        </a:lnTo>
                        <a:lnTo>
                          <a:pt x="207" y="265"/>
                        </a:lnTo>
                        <a:lnTo>
                          <a:pt x="207" y="264"/>
                        </a:lnTo>
                        <a:lnTo>
                          <a:pt x="207" y="265"/>
                        </a:lnTo>
                        <a:lnTo>
                          <a:pt x="207" y="264"/>
                        </a:lnTo>
                        <a:lnTo>
                          <a:pt x="207" y="264"/>
                        </a:lnTo>
                        <a:lnTo>
                          <a:pt x="207" y="265"/>
                        </a:lnTo>
                        <a:lnTo>
                          <a:pt x="207" y="264"/>
                        </a:lnTo>
                        <a:lnTo>
                          <a:pt x="207" y="265"/>
                        </a:lnTo>
                        <a:lnTo>
                          <a:pt x="207" y="264"/>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5"/>
                        </a:lnTo>
                        <a:lnTo>
                          <a:pt x="207" y="266"/>
                        </a:lnTo>
                        <a:lnTo>
                          <a:pt x="207" y="265"/>
                        </a:lnTo>
                        <a:lnTo>
                          <a:pt x="207" y="265"/>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7" y="266"/>
                        </a:lnTo>
                        <a:lnTo>
                          <a:pt x="208" y="267"/>
                        </a:lnTo>
                        <a:lnTo>
                          <a:pt x="208" y="266"/>
                        </a:lnTo>
                        <a:lnTo>
                          <a:pt x="208" y="267"/>
                        </a:lnTo>
                        <a:lnTo>
                          <a:pt x="208" y="267"/>
                        </a:lnTo>
                        <a:lnTo>
                          <a:pt x="208" y="266"/>
                        </a:lnTo>
                        <a:lnTo>
                          <a:pt x="208" y="266"/>
                        </a:lnTo>
                        <a:lnTo>
                          <a:pt x="208" y="267"/>
                        </a:lnTo>
                        <a:lnTo>
                          <a:pt x="208" y="267"/>
                        </a:lnTo>
                        <a:lnTo>
                          <a:pt x="208" y="267"/>
                        </a:lnTo>
                        <a:lnTo>
                          <a:pt x="208" y="266"/>
                        </a:lnTo>
                        <a:lnTo>
                          <a:pt x="208" y="267"/>
                        </a:lnTo>
                        <a:lnTo>
                          <a:pt x="208" y="267"/>
                        </a:lnTo>
                        <a:lnTo>
                          <a:pt x="208" y="266"/>
                        </a:lnTo>
                        <a:lnTo>
                          <a:pt x="208" y="267"/>
                        </a:lnTo>
                        <a:lnTo>
                          <a:pt x="208" y="267"/>
                        </a:lnTo>
                        <a:lnTo>
                          <a:pt x="208" y="267"/>
                        </a:lnTo>
                        <a:lnTo>
                          <a:pt x="208" y="267"/>
                        </a:lnTo>
                        <a:lnTo>
                          <a:pt x="208" y="266"/>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7"/>
                        </a:lnTo>
                        <a:lnTo>
                          <a:pt x="208" y="268"/>
                        </a:lnTo>
                        <a:lnTo>
                          <a:pt x="208" y="267"/>
                        </a:lnTo>
                        <a:lnTo>
                          <a:pt x="208" y="268"/>
                        </a:lnTo>
                        <a:lnTo>
                          <a:pt x="208" y="267"/>
                        </a:lnTo>
                        <a:lnTo>
                          <a:pt x="208" y="267"/>
                        </a:lnTo>
                        <a:lnTo>
                          <a:pt x="208" y="268"/>
                        </a:lnTo>
                        <a:lnTo>
                          <a:pt x="208" y="267"/>
                        </a:lnTo>
                        <a:lnTo>
                          <a:pt x="208" y="268"/>
                        </a:lnTo>
                        <a:lnTo>
                          <a:pt x="208" y="268"/>
                        </a:lnTo>
                        <a:lnTo>
                          <a:pt x="208" y="268"/>
                        </a:lnTo>
                        <a:lnTo>
                          <a:pt x="208" y="268"/>
                        </a:lnTo>
                        <a:lnTo>
                          <a:pt x="208" y="268"/>
                        </a:lnTo>
                        <a:lnTo>
                          <a:pt x="208" y="268"/>
                        </a:lnTo>
                        <a:lnTo>
                          <a:pt x="208" y="268"/>
                        </a:lnTo>
                        <a:lnTo>
                          <a:pt x="208" y="268"/>
                        </a:lnTo>
                        <a:lnTo>
                          <a:pt x="208" y="268"/>
                        </a:lnTo>
                        <a:lnTo>
                          <a:pt x="208" y="267"/>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8"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8"/>
                        </a:lnTo>
                        <a:lnTo>
                          <a:pt x="209" y="269"/>
                        </a:lnTo>
                        <a:lnTo>
                          <a:pt x="209" y="268"/>
                        </a:lnTo>
                        <a:lnTo>
                          <a:pt x="209" y="268"/>
                        </a:lnTo>
                        <a:lnTo>
                          <a:pt x="209" y="269"/>
                        </a:lnTo>
                        <a:lnTo>
                          <a:pt x="209" y="268"/>
                        </a:lnTo>
                        <a:lnTo>
                          <a:pt x="209" y="268"/>
                        </a:lnTo>
                        <a:lnTo>
                          <a:pt x="209" y="268"/>
                        </a:lnTo>
                        <a:lnTo>
                          <a:pt x="209" y="268"/>
                        </a:lnTo>
                        <a:lnTo>
                          <a:pt x="209" y="269"/>
                        </a:lnTo>
                        <a:lnTo>
                          <a:pt x="209" y="268"/>
                        </a:lnTo>
                        <a:lnTo>
                          <a:pt x="209" y="268"/>
                        </a:lnTo>
                        <a:lnTo>
                          <a:pt x="209" y="268"/>
                        </a:lnTo>
                        <a:lnTo>
                          <a:pt x="209" y="268"/>
                        </a:lnTo>
                        <a:lnTo>
                          <a:pt x="209" y="268"/>
                        </a:lnTo>
                        <a:lnTo>
                          <a:pt x="209" y="269"/>
                        </a:lnTo>
                        <a:lnTo>
                          <a:pt x="209" y="269"/>
                        </a:lnTo>
                        <a:lnTo>
                          <a:pt x="209" y="268"/>
                        </a:lnTo>
                        <a:lnTo>
                          <a:pt x="209" y="268"/>
                        </a:lnTo>
                        <a:lnTo>
                          <a:pt x="209" y="269"/>
                        </a:lnTo>
                        <a:lnTo>
                          <a:pt x="209" y="269"/>
                        </a:lnTo>
                        <a:lnTo>
                          <a:pt x="209" y="269"/>
                        </a:lnTo>
                        <a:lnTo>
                          <a:pt x="209" y="269"/>
                        </a:lnTo>
                        <a:lnTo>
                          <a:pt x="209" y="269"/>
                        </a:lnTo>
                        <a:lnTo>
                          <a:pt x="209" y="269"/>
                        </a:lnTo>
                        <a:lnTo>
                          <a:pt x="209" y="268"/>
                        </a:lnTo>
                        <a:lnTo>
                          <a:pt x="209" y="269"/>
                        </a:lnTo>
                        <a:lnTo>
                          <a:pt x="209" y="268"/>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09"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69"/>
                        </a:lnTo>
                        <a:lnTo>
                          <a:pt x="210" y="270"/>
                        </a:lnTo>
                        <a:lnTo>
                          <a:pt x="210" y="269"/>
                        </a:lnTo>
                        <a:lnTo>
                          <a:pt x="210" y="270"/>
                        </a:lnTo>
                        <a:lnTo>
                          <a:pt x="210" y="269"/>
                        </a:lnTo>
                        <a:lnTo>
                          <a:pt x="210" y="269"/>
                        </a:lnTo>
                        <a:lnTo>
                          <a:pt x="210" y="269"/>
                        </a:lnTo>
                        <a:lnTo>
                          <a:pt x="210" y="269"/>
                        </a:lnTo>
                        <a:lnTo>
                          <a:pt x="210" y="269"/>
                        </a:lnTo>
                        <a:lnTo>
                          <a:pt x="210" y="269"/>
                        </a:lnTo>
                        <a:lnTo>
                          <a:pt x="210" y="270"/>
                        </a:lnTo>
                        <a:lnTo>
                          <a:pt x="210" y="269"/>
                        </a:lnTo>
                        <a:lnTo>
                          <a:pt x="210" y="269"/>
                        </a:lnTo>
                        <a:lnTo>
                          <a:pt x="210" y="270"/>
                        </a:lnTo>
                        <a:lnTo>
                          <a:pt x="210" y="270"/>
                        </a:lnTo>
                        <a:lnTo>
                          <a:pt x="210" y="269"/>
                        </a:lnTo>
                        <a:lnTo>
                          <a:pt x="210" y="270"/>
                        </a:lnTo>
                        <a:lnTo>
                          <a:pt x="210" y="270"/>
                        </a:lnTo>
                        <a:lnTo>
                          <a:pt x="210" y="270"/>
                        </a:lnTo>
                        <a:lnTo>
                          <a:pt x="210" y="270"/>
                        </a:lnTo>
                        <a:lnTo>
                          <a:pt x="210" y="270"/>
                        </a:lnTo>
                        <a:lnTo>
                          <a:pt x="210" y="270"/>
                        </a:lnTo>
                        <a:lnTo>
                          <a:pt x="210" y="270"/>
                        </a:lnTo>
                        <a:lnTo>
                          <a:pt x="210" y="270"/>
                        </a:lnTo>
                        <a:lnTo>
                          <a:pt x="210" y="269"/>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0"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0"/>
                        </a:lnTo>
                        <a:lnTo>
                          <a:pt x="211" y="271"/>
                        </a:lnTo>
                        <a:lnTo>
                          <a:pt x="211" y="270"/>
                        </a:lnTo>
                        <a:lnTo>
                          <a:pt x="211" y="271"/>
                        </a:lnTo>
                        <a:lnTo>
                          <a:pt x="211" y="270"/>
                        </a:lnTo>
                        <a:lnTo>
                          <a:pt x="211" y="270"/>
                        </a:lnTo>
                        <a:lnTo>
                          <a:pt x="211" y="271"/>
                        </a:lnTo>
                        <a:lnTo>
                          <a:pt x="211" y="271"/>
                        </a:lnTo>
                        <a:lnTo>
                          <a:pt x="211" y="270"/>
                        </a:lnTo>
                        <a:lnTo>
                          <a:pt x="211" y="271"/>
                        </a:lnTo>
                        <a:lnTo>
                          <a:pt x="211" y="270"/>
                        </a:lnTo>
                        <a:lnTo>
                          <a:pt x="211" y="271"/>
                        </a:lnTo>
                        <a:lnTo>
                          <a:pt x="211" y="270"/>
                        </a:lnTo>
                        <a:lnTo>
                          <a:pt x="211" y="271"/>
                        </a:lnTo>
                        <a:lnTo>
                          <a:pt x="211" y="271"/>
                        </a:lnTo>
                        <a:lnTo>
                          <a:pt x="211" y="271"/>
                        </a:lnTo>
                        <a:lnTo>
                          <a:pt x="211" y="270"/>
                        </a:lnTo>
                        <a:lnTo>
                          <a:pt x="211" y="270"/>
                        </a:lnTo>
                        <a:lnTo>
                          <a:pt x="211" y="271"/>
                        </a:lnTo>
                        <a:lnTo>
                          <a:pt x="211" y="271"/>
                        </a:lnTo>
                        <a:lnTo>
                          <a:pt x="211" y="271"/>
                        </a:lnTo>
                        <a:lnTo>
                          <a:pt x="211" y="270"/>
                        </a:lnTo>
                        <a:lnTo>
                          <a:pt x="211" y="270"/>
                        </a:lnTo>
                        <a:lnTo>
                          <a:pt x="211" y="271"/>
                        </a:lnTo>
                        <a:lnTo>
                          <a:pt x="211" y="270"/>
                        </a:lnTo>
                        <a:lnTo>
                          <a:pt x="211" y="271"/>
                        </a:lnTo>
                        <a:lnTo>
                          <a:pt x="211" y="270"/>
                        </a:lnTo>
                        <a:lnTo>
                          <a:pt x="211" y="270"/>
                        </a:lnTo>
                        <a:lnTo>
                          <a:pt x="211" y="270"/>
                        </a:lnTo>
                        <a:lnTo>
                          <a:pt x="211" y="270"/>
                        </a:lnTo>
                        <a:lnTo>
                          <a:pt x="211" y="271"/>
                        </a:lnTo>
                        <a:lnTo>
                          <a:pt x="211" y="270"/>
                        </a:lnTo>
                        <a:lnTo>
                          <a:pt x="211" y="271"/>
                        </a:lnTo>
                        <a:lnTo>
                          <a:pt x="211" y="271"/>
                        </a:lnTo>
                        <a:lnTo>
                          <a:pt x="211" y="270"/>
                        </a:lnTo>
                        <a:lnTo>
                          <a:pt x="211" y="271"/>
                        </a:lnTo>
                        <a:lnTo>
                          <a:pt x="211" y="270"/>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1"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1"/>
                        </a:lnTo>
                        <a:lnTo>
                          <a:pt x="212" y="272"/>
                        </a:lnTo>
                        <a:lnTo>
                          <a:pt x="212" y="271"/>
                        </a:lnTo>
                        <a:lnTo>
                          <a:pt x="212" y="271"/>
                        </a:lnTo>
                        <a:lnTo>
                          <a:pt x="212" y="271"/>
                        </a:lnTo>
                        <a:lnTo>
                          <a:pt x="212" y="271"/>
                        </a:lnTo>
                        <a:lnTo>
                          <a:pt x="212" y="271"/>
                        </a:lnTo>
                        <a:lnTo>
                          <a:pt x="212" y="271"/>
                        </a:lnTo>
                        <a:lnTo>
                          <a:pt x="212" y="272"/>
                        </a:lnTo>
                        <a:lnTo>
                          <a:pt x="212" y="271"/>
                        </a:lnTo>
                        <a:lnTo>
                          <a:pt x="212" y="271"/>
                        </a:lnTo>
                        <a:lnTo>
                          <a:pt x="212" y="272"/>
                        </a:lnTo>
                        <a:lnTo>
                          <a:pt x="212" y="271"/>
                        </a:lnTo>
                        <a:lnTo>
                          <a:pt x="212" y="271"/>
                        </a:lnTo>
                        <a:lnTo>
                          <a:pt x="212" y="271"/>
                        </a:lnTo>
                        <a:lnTo>
                          <a:pt x="212" y="271"/>
                        </a:lnTo>
                        <a:lnTo>
                          <a:pt x="212" y="272"/>
                        </a:lnTo>
                        <a:lnTo>
                          <a:pt x="213" y="271"/>
                        </a:lnTo>
                        <a:lnTo>
                          <a:pt x="213" y="271"/>
                        </a:lnTo>
                        <a:lnTo>
                          <a:pt x="213" y="271"/>
                        </a:lnTo>
                        <a:lnTo>
                          <a:pt x="213" y="272"/>
                        </a:lnTo>
                        <a:lnTo>
                          <a:pt x="213" y="271"/>
                        </a:lnTo>
                        <a:lnTo>
                          <a:pt x="213" y="271"/>
                        </a:lnTo>
                        <a:lnTo>
                          <a:pt x="213" y="271"/>
                        </a:lnTo>
                        <a:lnTo>
                          <a:pt x="213" y="271"/>
                        </a:lnTo>
                        <a:lnTo>
                          <a:pt x="213" y="272"/>
                        </a:lnTo>
                        <a:lnTo>
                          <a:pt x="213" y="271"/>
                        </a:lnTo>
                        <a:lnTo>
                          <a:pt x="213" y="271"/>
                        </a:lnTo>
                        <a:lnTo>
                          <a:pt x="213" y="271"/>
                        </a:lnTo>
                        <a:lnTo>
                          <a:pt x="213" y="272"/>
                        </a:lnTo>
                        <a:lnTo>
                          <a:pt x="213" y="271"/>
                        </a:lnTo>
                        <a:lnTo>
                          <a:pt x="213" y="271"/>
                        </a:lnTo>
                        <a:lnTo>
                          <a:pt x="213" y="271"/>
                        </a:lnTo>
                        <a:lnTo>
                          <a:pt x="213" y="271"/>
                        </a:lnTo>
                        <a:lnTo>
                          <a:pt x="213" y="271"/>
                        </a:lnTo>
                        <a:lnTo>
                          <a:pt x="213" y="271"/>
                        </a:lnTo>
                        <a:lnTo>
                          <a:pt x="213" y="272"/>
                        </a:lnTo>
                        <a:lnTo>
                          <a:pt x="213" y="271"/>
                        </a:lnTo>
                        <a:lnTo>
                          <a:pt x="213" y="271"/>
                        </a:lnTo>
                        <a:lnTo>
                          <a:pt x="213" y="271"/>
                        </a:lnTo>
                        <a:lnTo>
                          <a:pt x="213" y="271"/>
                        </a:lnTo>
                        <a:lnTo>
                          <a:pt x="213" y="271"/>
                        </a:lnTo>
                        <a:lnTo>
                          <a:pt x="213" y="272"/>
                        </a:lnTo>
                        <a:lnTo>
                          <a:pt x="213" y="271"/>
                        </a:lnTo>
                        <a:lnTo>
                          <a:pt x="213" y="271"/>
                        </a:lnTo>
                        <a:lnTo>
                          <a:pt x="213" y="272"/>
                        </a:lnTo>
                        <a:lnTo>
                          <a:pt x="213" y="271"/>
                        </a:lnTo>
                        <a:lnTo>
                          <a:pt x="213" y="271"/>
                        </a:lnTo>
                        <a:lnTo>
                          <a:pt x="213" y="271"/>
                        </a:lnTo>
                        <a:lnTo>
                          <a:pt x="213" y="271"/>
                        </a:lnTo>
                        <a:lnTo>
                          <a:pt x="213" y="271"/>
                        </a:lnTo>
                        <a:lnTo>
                          <a:pt x="213" y="271"/>
                        </a:lnTo>
                        <a:lnTo>
                          <a:pt x="213" y="272"/>
                        </a:lnTo>
                        <a:lnTo>
                          <a:pt x="213" y="271"/>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1"/>
                        </a:lnTo>
                        <a:lnTo>
                          <a:pt x="213" y="272"/>
                        </a:lnTo>
                        <a:lnTo>
                          <a:pt x="213" y="272"/>
                        </a:lnTo>
                        <a:lnTo>
                          <a:pt x="213" y="272"/>
                        </a:lnTo>
                        <a:lnTo>
                          <a:pt x="213" y="272"/>
                        </a:lnTo>
                        <a:lnTo>
                          <a:pt x="213" y="272"/>
                        </a:lnTo>
                        <a:lnTo>
                          <a:pt x="213" y="272"/>
                        </a:lnTo>
                        <a:lnTo>
                          <a:pt x="213" y="272"/>
                        </a:lnTo>
                        <a:lnTo>
                          <a:pt x="213" y="271"/>
                        </a:lnTo>
                        <a:lnTo>
                          <a:pt x="213" y="272"/>
                        </a:lnTo>
                        <a:lnTo>
                          <a:pt x="213" y="271"/>
                        </a:lnTo>
                        <a:lnTo>
                          <a:pt x="213" y="272"/>
                        </a:lnTo>
                        <a:lnTo>
                          <a:pt x="213" y="272"/>
                        </a:lnTo>
                        <a:lnTo>
                          <a:pt x="213" y="272"/>
                        </a:lnTo>
                        <a:lnTo>
                          <a:pt x="213" y="272"/>
                        </a:lnTo>
                        <a:lnTo>
                          <a:pt x="213" y="272"/>
                        </a:lnTo>
                        <a:lnTo>
                          <a:pt x="213" y="272"/>
                        </a:lnTo>
                        <a:lnTo>
                          <a:pt x="213" y="271"/>
                        </a:lnTo>
                        <a:lnTo>
                          <a:pt x="213" y="272"/>
                        </a:lnTo>
                        <a:lnTo>
                          <a:pt x="213" y="272"/>
                        </a:lnTo>
                        <a:lnTo>
                          <a:pt x="213" y="272"/>
                        </a:lnTo>
                        <a:lnTo>
                          <a:pt x="213" y="272"/>
                        </a:lnTo>
                        <a:lnTo>
                          <a:pt x="213" y="272"/>
                        </a:lnTo>
                        <a:lnTo>
                          <a:pt x="213" y="272"/>
                        </a:lnTo>
                        <a:lnTo>
                          <a:pt x="213" y="272"/>
                        </a:lnTo>
                        <a:lnTo>
                          <a:pt x="213" y="272"/>
                        </a:lnTo>
                        <a:lnTo>
                          <a:pt x="213" y="272"/>
                        </a:lnTo>
                        <a:lnTo>
                          <a:pt x="213" y="271"/>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3"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3"/>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4" y="272"/>
                        </a:lnTo>
                        <a:lnTo>
                          <a:pt x="215" y="272"/>
                        </a:lnTo>
                        <a:lnTo>
                          <a:pt x="215" y="272"/>
                        </a:lnTo>
                        <a:lnTo>
                          <a:pt x="215" y="272"/>
                        </a:lnTo>
                        <a:lnTo>
                          <a:pt x="215" y="272"/>
                        </a:lnTo>
                        <a:lnTo>
                          <a:pt x="215" y="272"/>
                        </a:lnTo>
                        <a:lnTo>
                          <a:pt x="215" y="272"/>
                        </a:lnTo>
                        <a:lnTo>
                          <a:pt x="215" y="272"/>
                        </a:lnTo>
                        <a:lnTo>
                          <a:pt x="215" y="272"/>
                        </a:lnTo>
                        <a:lnTo>
                          <a:pt x="215" y="272"/>
                        </a:lnTo>
                        <a:lnTo>
                          <a:pt x="215" y="273"/>
                        </a:lnTo>
                        <a:lnTo>
                          <a:pt x="215" y="272"/>
                        </a:lnTo>
                        <a:lnTo>
                          <a:pt x="215" y="273"/>
                        </a:lnTo>
                        <a:lnTo>
                          <a:pt x="215" y="273"/>
                        </a:lnTo>
                        <a:lnTo>
                          <a:pt x="215" y="272"/>
                        </a:lnTo>
                        <a:lnTo>
                          <a:pt x="215" y="272"/>
                        </a:lnTo>
                        <a:lnTo>
                          <a:pt x="215" y="272"/>
                        </a:lnTo>
                        <a:lnTo>
                          <a:pt x="215" y="273"/>
                        </a:lnTo>
                        <a:lnTo>
                          <a:pt x="215" y="272"/>
                        </a:lnTo>
                        <a:lnTo>
                          <a:pt x="215" y="273"/>
                        </a:lnTo>
                        <a:lnTo>
                          <a:pt x="215" y="272"/>
                        </a:lnTo>
                        <a:lnTo>
                          <a:pt x="215" y="272"/>
                        </a:lnTo>
                        <a:lnTo>
                          <a:pt x="215" y="272"/>
                        </a:lnTo>
                        <a:lnTo>
                          <a:pt x="215" y="272"/>
                        </a:lnTo>
                        <a:lnTo>
                          <a:pt x="215" y="272"/>
                        </a:lnTo>
                        <a:lnTo>
                          <a:pt x="215" y="273"/>
                        </a:lnTo>
                        <a:lnTo>
                          <a:pt x="215" y="272"/>
                        </a:lnTo>
                        <a:lnTo>
                          <a:pt x="215" y="272"/>
                        </a:lnTo>
                        <a:lnTo>
                          <a:pt x="215" y="272"/>
                        </a:lnTo>
                        <a:lnTo>
                          <a:pt x="215" y="272"/>
                        </a:lnTo>
                        <a:lnTo>
                          <a:pt x="215" y="272"/>
                        </a:lnTo>
                        <a:lnTo>
                          <a:pt x="215" y="272"/>
                        </a:lnTo>
                        <a:lnTo>
                          <a:pt x="215" y="273"/>
                        </a:lnTo>
                        <a:lnTo>
                          <a:pt x="215" y="272"/>
                        </a:lnTo>
                        <a:lnTo>
                          <a:pt x="215" y="272"/>
                        </a:lnTo>
                        <a:lnTo>
                          <a:pt x="215" y="273"/>
                        </a:lnTo>
                        <a:lnTo>
                          <a:pt x="215" y="272"/>
                        </a:lnTo>
                        <a:lnTo>
                          <a:pt x="215" y="273"/>
                        </a:lnTo>
                        <a:lnTo>
                          <a:pt x="215" y="272"/>
                        </a:lnTo>
                        <a:lnTo>
                          <a:pt x="215" y="273"/>
                        </a:lnTo>
                        <a:lnTo>
                          <a:pt x="215" y="273"/>
                        </a:lnTo>
                        <a:lnTo>
                          <a:pt x="215" y="272"/>
                        </a:lnTo>
                        <a:lnTo>
                          <a:pt x="215" y="273"/>
                        </a:lnTo>
                        <a:lnTo>
                          <a:pt x="215" y="272"/>
                        </a:lnTo>
                        <a:lnTo>
                          <a:pt x="215" y="273"/>
                        </a:lnTo>
                        <a:lnTo>
                          <a:pt x="215" y="272"/>
                        </a:lnTo>
                        <a:lnTo>
                          <a:pt x="215" y="273"/>
                        </a:lnTo>
                        <a:lnTo>
                          <a:pt x="215" y="273"/>
                        </a:lnTo>
                        <a:lnTo>
                          <a:pt x="215" y="273"/>
                        </a:lnTo>
                        <a:lnTo>
                          <a:pt x="215" y="273"/>
                        </a:lnTo>
                        <a:lnTo>
                          <a:pt x="215" y="273"/>
                        </a:lnTo>
                        <a:lnTo>
                          <a:pt x="215" y="273"/>
                        </a:lnTo>
                        <a:lnTo>
                          <a:pt x="215" y="273"/>
                        </a:lnTo>
                        <a:lnTo>
                          <a:pt x="215" y="273"/>
                        </a:lnTo>
                        <a:lnTo>
                          <a:pt x="215" y="273"/>
                        </a:lnTo>
                        <a:lnTo>
                          <a:pt x="215" y="273"/>
                        </a:lnTo>
                        <a:lnTo>
                          <a:pt x="215" y="273"/>
                        </a:lnTo>
                        <a:lnTo>
                          <a:pt x="215" y="273"/>
                        </a:lnTo>
                        <a:lnTo>
                          <a:pt x="215" y="273"/>
                        </a:lnTo>
                        <a:lnTo>
                          <a:pt x="215" y="273"/>
                        </a:lnTo>
                        <a:lnTo>
                          <a:pt x="215" y="273"/>
                        </a:lnTo>
                        <a:lnTo>
                          <a:pt x="215" y="272"/>
                        </a:lnTo>
                        <a:lnTo>
                          <a:pt x="215" y="273"/>
                        </a:lnTo>
                        <a:lnTo>
                          <a:pt x="215" y="272"/>
                        </a:lnTo>
                        <a:lnTo>
                          <a:pt x="215" y="273"/>
                        </a:lnTo>
                        <a:lnTo>
                          <a:pt x="215" y="273"/>
                        </a:lnTo>
                        <a:lnTo>
                          <a:pt x="215" y="272"/>
                        </a:lnTo>
                        <a:lnTo>
                          <a:pt x="215" y="273"/>
                        </a:lnTo>
                        <a:lnTo>
                          <a:pt x="215" y="273"/>
                        </a:lnTo>
                        <a:lnTo>
                          <a:pt x="215" y="272"/>
                        </a:lnTo>
                        <a:lnTo>
                          <a:pt x="215" y="273"/>
                        </a:lnTo>
                        <a:lnTo>
                          <a:pt x="215" y="272"/>
                        </a:lnTo>
                        <a:lnTo>
                          <a:pt x="215" y="273"/>
                        </a:lnTo>
                        <a:lnTo>
                          <a:pt x="215" y="272"/>
                        </a:lnTo>
                        <a:lnTo>
                          <a:pt x="215" y="273"/>
                        </a:lnTo>
                        <a:lnTo>
                          <a:pt x="215" y="273"/>
                        </a:lnTo>
                        <a:lnTo>
                          <a:pt x="215" y="272"/>
                        </a:lnTo>
                        <a:lnTo>
                          <a:pt x="215" y="273"/>
                        </a:lnTo>
                        <a:lnTo>
                          <a:pt x="215" y="273"/>
                        </a:lnTo>
                        <a:lnTo>
                          <a:pt x="215" y="272"/>
                        </a:lnTo>
                        <a:lnTo>
                          <a:pt x="215" y="273"/>
                        </a:lnTo>
                        <a:lnTo>
                          <a:pt x="215" y="272"/>
                        </a:lnTo>
                        <a:lnTo>
                          <a:pt x="215" y="273"/>
                        </a:lnTo>
                        <a:lnTo>
                          <a:pt x="215" y="273"/>
                        </a:lnTo>
                        <a:lnTo>
                          <a:pt x="215" y="273"/>
                        </a:lnTo>
                        <a:lnTo>
                          <a:pt x="215" y="272"/>
                        </a:lnTo>
                        <a:lnTo>
                          <a:pt x="215" y="272"/>
                        </a:lnTo>
                        <a:lnTo>
                          <a:pt x="215" y="272"/>
                        </a:lnTo>
                        <a:lnTo>
                          <a:pt x="215" y="273"/>
                        </a:lnTo>
                        <a:lnTo>
                          <a:pt x="215" y="272"/>
                        </a:lnTo>
                        <a:lnTo>
                          <a:pt x="215" y="273"/>
                        </a:lnTo>
                        <a:lnTo>
                          <a:pt x="215" y="273"/>
                        </a:lnTo>
                        <a:lnTo>
                          <a:pt x="215" y="273"/>
                        </a:lnTo>
                        <a:lnTo>
                          <a:pt x="215" y="273"/>
                        </a:lnTo>
                        <a:lnTo>
                          <a:pt x="215" y="273"/>
                        </a:lnTo>
                        <a:lnTo>
                          <a:pt x="215" y="273"/>
                        </a:lnTo>
                        <a:lnTo>
                          <a:pt x="215" y="273"/>
                        </a:lnTo>
                        <a:lnTo>
                          <a:pt x="215" y="273"/>
                        </a:lnTo>
                        <a:lnTo>
                          <a:pt x="215"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6"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7"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3"/>
                        </a:lnTo>
                        <a:lnTo>
                          <a:pt x="218" y="274"/>
                        </a:lnTo>
                        <a:lnTo>
                          <a:pt x="218" y="273"/>
                        </a:lnTo>
                        <a:lnTo>
                          <a:pt x="218" y="274"/>
                        </a:lnTo>
                        <a:lnTo>
                          <a:pt x="218" y="274"/>
                        </a:lnTo>
                        <a:lnTo>
                          <a:pt x="218" y="273"/>
                        </a:lnTo>
                        <a:lnTo>
                          <a:pt x="218" y="274"/>
                        </a:lnTo>
                        <a:lnTo>
                          <a:pt x="218" y="273"/>
                        </a:lnTo>
                        <a:lnTo>
                          <a:pt x="218" y="273"/>
                        </a:lnTo>
                        <a:lnTo>
                          <a:pt x="218" y="273"/>
                        </a:lnTo>
                        <a:lnTo>
                          <a:pt x="218" y="273"/>
                        </a:lnTo>
                        <a:lnTo>
                          <a:pt x="218" y="274"/>
                        </a:lnTo>
                        <a:lnTo>
                          <a:pt x="218" y="273"/>
                        </a:lnTo>
                        <a:lnTo>
                          <a:pt x="218" y="274"/>
                        </a:lnTo>
                        <a:lnTo>
                          <a:pt x="218" y="273"/>
                        </a:lnTo>
                        <a:lnTo>
                          <a:pt x="218" y="273"/>
                        </a:lnTo>
                        <a:lnTo>
                          <a:pt x="218" y="273"/>
                        </a:lnTo>
                        <a:lnTo>
                          <a:pt x="218" y="273"/>
                        </a:lnTo>
                        <a:lnTo>
                          <a:pt x="218" y="274"/>
                        </a:lnTo>
                        <a:lnTo>
                          <a:pt x="218" y="273"/>
                        </a:lnTo>
                        <a:lnTo>
                          <a:pt x="218" y="273"/>
                        </a:lnTo>
                        <a:lnTo>
                          <a:pt x="218" y="274"/>
                        </a:lnTo>
                        <a:lnTo>
                          <a:pt x="218" y="273"/>
                        </a:lnTo>
                        <a:lnTo>
                          <a:pt x="218" y="274"/>
                        </a:lnTo>
                        <a:lnTo>
                          <a:pt x="218" y="274"/>
                        </a:lnTo>
                        <a:lnTo>
                          <a:pt x="218" y="274"/>
                        </a:lnTo>
                        <a:lnTo>
                          <a:pt x="218" y="274"/>
                        </a:lnTo>
                        <a:lnTo>
                          <a:pt x="218" y="273"/>
                        </a:lnTo>
                        <a:lnTo>
                          <a:pt x="218" y="274"/>
                        </a:lnTo>
                        <a:lnTo>
                          <a:pt x="218" y="274"/>
                        </a:lnTo>
                        <a:lnTo>
                          <a:pt x="218" y="273"/>
                        </a:lnTo>
                        <a:lnTo>
                          <a:pt x="218" y="273"/>
                        </a:lnTo>
                        <a:lnTo>
                          <a:pt x="218" y="273"/>
                        </a:lnTo>
                        <a:lnTo>
                          <a:pt x="218" y="274"/>
                        </a:lnTo>
                        <a:lnTo>
                          <a:pt x="218" y="274"/>
                        </a:lnTo>
                        <a:lnTo>
                          <a:pt x="218" y="273"/>
                        </a:lnTo>
                        <a:lnTo>
                          <a:pt x="218" y="274"/>
                        </a:lnTo>
                        <a:lnTo>
                          <a:pt x="218" y="273"/>
                        </a:lnTo>
                        <a:lnTo>
                          <a:pt x="218" y="273"/>
                        </a:lnTo>
                        <a:lnTo>
                          <a:pt x="218" y="274"/>
                        </a:lnTo>
                        <a:lnTo>
                          <a:pt x="218" y="274"/>
                        </a:lnTo>
                        <a:lnTo>
                          <a:pt x="218" y="274"/>
                        </a:lnTo>
                        <a:lnTo>
                          <a:pt x="218" y="273"/>
                        </a:lnTo>
                        <a:lnTo>
                          <a:pt x="218" y="274"/>
                        </a:lnTo>
                        <a:lnTo>
                          <a:pt x="218" y="274"/>
                        </a:lnTo>
                        <a:lnTo>
                          <a:pt x="218" y="273"/>
                        </a:lnTo>
                        <a:lnTo>
                          <a:pt x="218" y="274"/>
                        </a:lnTo>
                        <a:lnTo>
                          <a:pt x="218" y="274"/>
                        </a:lnTo>
                        <a:lnTo>
                          <a:pt x="218" y="274"/>
                        </a:lnTo>
                        <a:lnTo>
                          <a:pt x="219" y="274"/>
                        </a:lnTo>
                        <a:lnTo>
                          <a:pt x="219" y="273"/>
                        </a:lnTo>
                        <a:lnTo>
                          <a:pt x="219" y="274"/>
                        </a:lnTo>
                        <a:lnTo>
                          <a:pt x="219" y="273"/>
                        </a:lnTo>
                        <a:lnTo>
                          <a:pt x="219" y="274"/>
                        </a:lnTo>
                        <a:lnTo>
                          <a:pt x="219" y="273"/>
                        </a:lnTo>
                        <a:lnTo>
                          <a:pt x="219" y="273"/>
                        </a:lnTo>
                        <a:lnTo>
                          <a:pt x="219" y="274"/>
                        </a:lnTo>
                        <a:lnTo>
                          <a:pt x="219" y="274"/>
                        </a:lnTo>
                        <a:lnTo>
                          <a:pt x="219" y="274"/>
                        </a:lnTo>
                        <a:lnTo>
                          <a:pt x="219" y="273"/>
                        </a:lnTo>
                        <a:lnTo>
                          <a:pt x="219" y="273"/>
                        </a:lnTo>
                        <a:lnTo>
                          <a:pt x="219" y="274"/>
                        </a:lnTo>
                        <a:lnTo>
                          <a:pt x="219" y="273"/>
                        </a:lnTo>
                        <a:lnTo>
                          <a:pt x="219" y="273"/>
                        </a:lnTo>
                        <a:lnTo>
                          <a:pt x="219" y="274"/>
                        </a:lnTo>
                        <a:lnTo>
                          <a:pt x="219" y="273"/>
                        </a:lnTo>
                        <a:lnTo>
                          <a:pt x="219" y="273"/>
                        </a:lnTo>
                        <a:lnTo>
                          <a:pt x="219" y="274"/>
                        </a:lnTo>
                        <a:lnTo>
                          <a:pt x="219" y="274"/>
                        </a:lnTo>
                        <a:lnTo>
                          <a:pt x="219" y="273"/>
                        </a:lnTo>
                        <a:lnTo>
                          <a:pt x="219" y="274"/>
                        </a:lnTo>
                        <a:lnTo>
                          <a:pt x="219" y="274"/>
                        </a:lnTo>
                        <a:lnTo>
                          <a:pt x="219" y="273"/>
                        </a:lnTo>
                        <a:lnTo>
                          <a:pt x="219" y="273"/>
                        </a:lnTo>
                        <a:lnTo>
                          <a:pt x="219" y="273"/>
                        </a:lnTo>
                        <a:lnTo>
                          <a:pt x="219" y="274"/>
                        </a:lnTo>
                        <a:lnTo>
                          <a:pt x="219" y="273"/>
                        </a:lnTo>
                        <a:lnTo>
                          <a:pt x="219" y="273"/>
                        </a:lnTo>
                        <a:lnTo>
                          <a:pt x="219" y="274"/>
                        </a:lnTo>
                        <a:lnTo>
                          <a:pt x="219" y="273"/>
                        </a:lnTo>
                        <a:lnTo>
                          <a:pt x="219" y="273"/>
                        </a:lnTo>
                        <a:lnTo>
                          <a:pt x="219" y="274"/>
                        </a:lnTo>
                        <a:lnTo>
                          <a:pt x="219" y="273"/>
                        </a:lnTo>
                        <a:lnTo>
                          <a:pt x="219" y="273"/>
                        </a:lnTo>
                        <a:lnTo>
                          <a:pt x="219" y="273"/>
                        </a:lnTo>
                        <a:lnTo>
                          <a:pt x="219" y="273"/>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19"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0"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1"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5"/>
                        </a:lnTo>
                        <a:lnTo>
                          <a:pt x="222" y="274"/>
                        </a:lnTo>
                        <a:lnTo>
                          <a:pt x="222" y="275"/>
                        </a:lnTo>
                        <a:lnTo>
                          <a:pt x="222" y="274"/>
                        </a:lnTo>
                        <a:lnTo>
                          <a:pt x="222" y="274"/>
                        </a:lnTo>
                        <a:lnTo>
                          <a:pt x="222" y="275"/>
                        </a:lnTo>
                        <a:lnTo>
                          <a:pt x="222" y="274"/>
                        </a:lnTo>
                        <a:lnTo>
                          <a:pt x="222" y="275"/>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5"/>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4"/>
                        </a:lnTo>
                        <a:lnTo>
                          <a:pt x="222" y="275"/>
                        </a:lnTo>
                        <a:lnTo>
                          <a:pt x="222" y="274"/>
                        </a:lnTo>
                        <a:lnTo>
                          <a:pt x="222" y="274"/>
                        </a:lnTo>
                        <a:lnTo>
                          <a:pt x="222" y="275"/>
                        </a:lnTo>
                        <a:lnTo>
                          <a:pt x="222" y="274"/>
                        </a:lnTo>
                        <a:lnTo>
                          <a:pt x="222" y="274"/>
                        </a:lnTo>
                        <a:lnTo>
                          <a:pt x="222" y="274"/>
                        </a:lnTo>
                        <a:lnTo>
                          <a:pt x="222" y="275"/>
                        </a:lnTo>
                        <a:lnTo>
                          <a:pt x="222" y="274"/>
                        </a:lnTo>
                        <a:lnTo>
                          <a:pt x="222" y="275"/>
                        </a:lnTo>
                        <a:lnTo>
                          <a:pt x="222" y="274"/>
                        </a:lnTo>
                        <a:lnTo>
                          <a:pt x="222" y="275"/>
                        </a:lnTo>
                        <a:lnTo>
                          <a:pt x="222" y="274"/>
                        </a:lnTo>
                        <a:lnTo>
                          <a:pt x="222" y="275"/>
                        </a:lnTo>
                        <a:lnTo>
                          <a:pt x="222" y="275"/>
                        </a:lnTo>
                        <a:lnTo>
                          <a:pt x="222" y="274"/>
                        </a:lnTo>
                        <a:lnTo>
                          <a:pt x="222" y="275"/>
                        </a:lnTo>
                        <a:lnTo>
                          <a:pt x="222" y="274"/>
                        </a:lnTo>
                        <a:lnTo>
                          <a:pt x="222" y="274"/>
                        </a:lnTo>
                        <a:lnTo>
                          <a:pt x="222" y="274"/>
                        </a:lnTo>
                        <a:lnTo>
                          <a:pt x="222" y="274"/>
                        </a:lnTo>
                        <a:lnTo>
                          <a:pt x="222" y="274"/>
                        </a:lnTo>
                        <a:lnTo>
                          <a:pt x="223" y="274"/>
                        </a:lnTo>
                        <a:lnTo>
                          <a:pt x="223" y="275"/>
                        </a:lnTo>
                        <a:lnTo>
                          <a:pt x="223" y="274"/>
                        </a:lnTo>
                        <a:lnTo>
                          <a:pt x="223" y="274"/>
                        </a:lnTo>
                        <a:lnTo>
                          <a:pt x="223" y="275"/>
                        </a:lnTo>
                        <a:lnTo>
                          <a:pt x="223" y="274"/>
                        </a:lnTo>
                        <a:lnTo>
                          <a:pt x="223" y="275"/>
                        </a:lnTo>
                        <a:lnTo>
                          <a:pt x="223" y="275"/>
                        </a:lnTo>
                        <a:lnTo>
                          <a:pt x="223" y="275"/>
                        </a:lnTo>
                        <a:lnTo>
                          <a:pt x="223" y="274"/>
                        </a:lnTo>
                        <a:lnTo>
                          <a:pt x="223" y="275"/>
                        </a:lnTo>
                        <a:lnTo>
                          <a:pt x="223" y="274"/>
                        </a:lnTo>
                        <a:lnTo>
                          <a:pt x="223" y="274"/>
                        </a:lnTo>
                        <a:lnTo>
                          <a:pt x="223" y="274"/>
                        </a:lnTo>
                        <a:lnTo>
                          <a:pt x="223" y="274"/>
                        </a:lnTo>
                        <a:lnTo>
                          <a:pt x="223" y="275"/>
                        </a:lnTo>
                        <a:lnTo>
                          <a:pt x="223" y="274"/>
                        </a:lnTo>
                        <a:lnTo>
                          <a:pt x="223" y="275"/>
                        </a:lnTo>
                        <a:lnTo>
                          <a:pt x="223" y="275"/>
                        </a:lnTo>
                        <a:lnTo>
                          <a:pt x="223" y="275"/>
                        </a:lnTo>
                        <a:lnTo>
                          <a:pt x="223" y="274"/>
                        </a:lnTo>
                        <a:lnTo>
                          <a:pt x="223" y="274"/>
                        </a:lnTo>
                        <a:lnTo>
                          <a:pt x="223" y="275"/>
                        </a:lnTo>
                        <a:lnTo>
                          <a:pt x="223" y="274"/>
                        </a:lnTo>
                        <a:lnTo>
                          <a:pt x="223" y="275"/>
                        </a:lnTo>
                        <a:lnTo>
                          <a:pt x="223" y="274"/>
                        </a:lnTo>
                        <a:lnTo>
                          <a:pt x="223" y="274"/>
                        </a:lnTo>
                        <a:lnTo>
                          <a:pt x="223" y="274"/>
                        </a:lnTo>
                        <a:lnTo>
                          <a:pt x="223" y="274"/>
                        </a:lnTo>
                        <a:lnTo>
                          <a:pt x="223" y="275"/>
                        </a:lnTo>
                        <a:lnTo>
                          <a:pt x="223" y="274"/>
                        </a:lnTo>
                        <a:lnTo>
                          <a:pt x="223" y="274"/>
                        </a:lnTo>
                        <a:lnTo>
                          <a:pt x="223" y="274"/>
                        </a:lnTo>
                        <a:lnTo>
                          <a:pt x="223" y="274"/>
                        </a:lnTo>
                        <a:lnTo>
                          <a:pt x="223" y="274"/>
                        </a:lnTo>
                        <a:lnTo>
                          <a:pt x="223" y="275"/>
                        </a:lnTo>
                        <a:lnTo>
                          <a:pt x="223" y="275"/>
                        </a:lnTo>
                        <a:lnTo>
                          <a:pt x="223" y="274"/>
                        </a:lnTo>
                        <a:lnTo>
                          <a:pt x="223" y="274"/>
                        </a:lnTo>
                        <a:lnTo>
                          <a:pt x="223" y="275"/>
                        </a:lnTo>
                        <a:lnTo>
                          <a:pt x="223" y="275"/>
                        </a:lnTo>
                        <a:lnTo>
                          <a:pt x="223" y="275"/>
                        </a:lnTo>
                        <a:lnTo>
                          <a:pt x="223" y="275"/>
                        </a:lnTo>
                        <a:lnTo>
                          <a:pt x="223" y="275"/>
                        </a:lnTo>
                        <a:lnTo>
                          <a:pt x="223" y="274"/>
                        </a:lnTo>
                        <a:lnTo>
                          <a:pt x="223" y="274"/>
                        </a:lnTo>
                        <a:lnTo>
                          <a:pt x="223" y="274"/>
                        </a:lnTo>
                        <a:lnTo>
                          <a:pt x="223" y="274"/>
                        </a:lnTo>
                        <a:lnTo>
                          <a:pt x="223" y="275"/>
                        </a:lnTo>
                        <a:lnTo>
                          <a:pt x="223" y="274"/>
                        </a:lnTo>
                        <a:lnTo>
                          <a:pt x="223" y="274"/>
                        </a:lnTo>
                        <a:lnTo>
                          <a:pt x="223" y="274"/>
                        </a:lnTo>
                        <a:lnTo>
                          <a:pt x="223" y="274"/>
                        </a:lnTo>
                        <a:lnTo>
                          <a:pt x="223" y="274"/>
                        </a:lnTo>
                        <a:lnTo>
                          <a:pt x="223" y="274"/>
                        </a:lnTo>
                        <a:lnTo>
                          <a:pt x="223" y="274"/>
                        </a:lnTo>
                        <a:lnTo>
                          <a:pt x="223" y="274"/>
                        </a:lnTo>
                        <a:lnTo>
                          <a:pt x="223" y="274"/>
                        </a:lnTo>
                        <a:lnTo>
                          <a:pt x="223" y="274"/>
                        </a:lnTo>
                        <a:lnTo>
                          <a:pt x="223" y="274"/>
                        </a:lnTo>
                        <a:lnTo>
                          <a:pt x="223" y="274"/>
                        </a:lnTo>
                        <a:lnTo>
                          <a:pt x="223" y="275"/>
                        </a:lnTo>
                        <a:lnTo>
                          <a:pt x="223" y="275"/>
                        </a:lnTo>
                        <a:lnTo>
                          <a:pt x="223" y="275"/>
                        </a:lnTo>
                        <a:lnTo>
                          <a:pt x="223" y="274"/>
                        </a:lnTo>
                        <a:lnTo>
                          <a:pt x="223" y="275"/>
                        </a:lnTo>
                        <a:lnTo>
                          <a:pt x="223" y="275"/>
                        </a:lnTo>
                        <a:lnTo>
                          <a:pt x="223" y="275"/>
                        </a:lnTo>
                        <a:lnTo>
                          <a:pt x="223" y="275"/>
                        </a:lnTo>
                        <a:lnTo>
                          <a:pt x="223" y="275"/>
                        </a:lnTo>
                        <a:lnTo>
                          <a:pt x="223" y="274"/>
                        </a:lnTo>
                        <a:lnTo>
                          <a:pt x="223" y="275"/>
                        </a:lnTo>
                        <a:lnTo>
                          <a:pt x="223" y="275"/>
                        </a:lnTo>
                        <a:lnTo>
                          <a:pt x="223" y="275"/>
                        </a:lnTo>
                        <a:lnTo>
                          <a:pt x="223" y="275"/>
                        </a:lnTo>
                        <a:lnTo>
                          <a:pt x="223" y="275"/>
                        </a:lnTo>
                        <a:lnTo>
                          <a:pt x="223" y="275"/>
                        </a:lnTo>
                        <a:lnTo>
                          <a:pt x="223" y="274"/>
                        </a:lnTo>
                        <a:lnTo>
                          <a:pt x="223" y="275"/>
                        </a:lnTo>
                        <a:lnTo>
                          <a:pt x="223" y="275"/>
                        </a:lnTo>
                        <a:lnTo>
                          <a:pt x="223" y="275"/>
                        </a:lnTo>
                        <a:lnTo>
                          <a:pt x="223" y="275"/>
                        </a:lnTo>
                        <a:lnTo>
                          <a:pt x="223" y="275"/>
                        </a:lnTo>
                        <a:lnTo>
                          <a:pt x="223" y="274"/>
                        </a:lnTo>
                        <a:lnTo>
                          <a:pt x="223" y="275"/>
                        </a:lnTo>
                        <a:lnTo>
                          <a:pt x="223" y="275"/>
                        </a:lnTo>
                        <a:lnTo>
                          <a:pt x="223" y="275"/>
                        </a:lnTo>
                        <a:lnTo>
                          <a:pt x="223" y="275"/>
                        </a:lnTo>
                        <a:lnTo>
                          <a:pt x="223" y="275"/>
                        </a:lnTo>
                        <a:lnTo>
                          <a:pt x="223" y="274"/>
                        </a:lnTo>
                        <a:lnTo>
                          <a:pt x="223" y="275"/>
                        </a:lnTo>
                        <a:lnTo>
                          <a:pt x="223" y="274"/>
                        </a:lnTo>
                        <a:lnTo>
                          <a:pt x="223" y="275"/>
                        </a:lnTo>
                        <a:lnTo>
                          <a:pt x="223" y="275"/>
                        </a:lnTo>
                        <a:lnTo>
                          <a:pt x="223" y="275"/>
                        </a:lnTo>
                        <a:lnTo>
                          <a:pt x="223" y="275"/>
                        </a:lnTo>
                        <a:lnTo>
                          <a:pt x="223" y="275"/>
                        </a:lnTo>
                        <a:lnTo>
                          <a:pt x="223" y="275"/>
                        </a:lnTo>
                        <a:lnTo>
                          <a:pt x="223" y="274"/>
                        </a:lnTo>
                        <a:lnTo>
                          <a:pt x="223" y="275"/>
                        </a:lnTo>
                        <a:lnTo>
                          <a:pt x="223" y="275"/>
                        </a:lnTo>
                        <a:lnTo>
                          <a:pt x="223" y="275"/>
                        </a:lnTo>
                        <a:lnTo>
                          <a:pt x="223" y="275"/>
                        </a:lnTo>
                        <a:lnTo>
                          <a:pt x="223" y="274"/>
                        </a:lnTo>
                        <a:lnTo>
                          <a:pt x="223" y="275"/>
                        </a:lnTo>
                        <a:lnTo>
                          <a:pt x="223" y="275"/>
                        </a:lnTo>
                        <a:lnTo>
                          <a:pt x="223" y="275"/>
                        </a:lnTo>
                        <a:lnTo>
                          <a:pt x="223"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4"/>
                        </a:lnTo>
                        <a:lnTo>
                          <a:pt x="224" y="275"/>
                        </a:lnTo>
                        <a:lnTo>
                          <a:pt x="224" y="275"/>
                        </a:lnTo>
                        <a:lnTo>
                          <a:pt x="224" y="275"/>
                        </a:lnTo>
                        <a:lnTo>
                          <a:pt x="224" y="275"/>
                        </a:lnTo>
                        <a:lnTo>
                          <a:pt x="224" y="275"/>
                        </a:lnTo>
                        <a:lnTo>
                          <a:pt x="224" y="275"/>
                        </a:lnTo>
                        <a:lnTo>
                          <a:pt x="224" y="275"/>
                        </a:lnTo>
                        <a:lnTo>
                          <a:pt x="224" y="275"/>
                        </a:lnTo>
                        <a:lnTo>
                          <a:pt x="224" y="274"/>
                        </a:lnTo>
                        <a:lnTo>
                          <a:pt x="224" y="275"/>
                        </a:lnTo>
                        <a:lnTo>
                          <a:pt x="224" y="275"/>
                        </a:lnTo>
                        <a:lnTo>
                          <a:pt x="224" y="274"/>
                        </a:lnTo>
                        <a:lnTo>
                          <a:pt x="224" y="275"/>
                        </a:lnTo>
                        <a:lnTo>
                          <a:pt x="224" y="274"/>
                        </a:lnTo>
                        <a:lnTo>
                          <a:pt x="224" y="274"/>
                        </a:lnTo>
                        <a:lnTo>
                          <a:pt x="224" y="275"/>
                        </a:lnTo>
                        <a:lnTo>
                          <a:pt x="224" y="275"/>
                        </a:lnTo>
                        <a:lnTo>
                          <a:pt x="224" y="275"/>
                        </a:lnTo>
                        <a:lnTo>
                          <a:pt x="224" y="274"/>
                        </a:lnTo>
                        <a:lnTo>
                          <a:pt x="224" y="275"/>
                        </a:lnTo>
                        <a:lnTo>
                          <a:pt x="224" y="275"/>
                        </a:lnTo>
                        <a:lnTo>
                          <a:pt x="224" y="274"/>
                        </a:lnTo>
                        <a:lnTo>
                          <a:pt x="224" y="275"/>
                        </a:lnTo>
                        <a:lnTo>
                          <a:pt x="224" y="274"/>
                        </a:lnTo>
                        <a:lnTo>
                          <a:pt x="224" y="275"/>
                        </a:lnTo>
                        <a:lnTo>
                          <a:pt x="224" y="274"/>
                        </a:lnTo>
                        <a:lnTo>
                          <a:pt x="224" y="274"/>
                        </a:lnTo>
                        <a:lnTo>
                          <a:pt x="224" y="275"/>
                        </a:lnTo>
                        <a:lnTo>
                          <a:pt x="224" y="274"/>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4"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5"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6"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7"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8"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6"/>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6"/>
                        </a:lnTo>
                        <a:lnTo>
                          <a:pt x="229" y="275"/>
                        </a:lnTo>
                        <a:lnTo>
                          <a:pt x="229" y="275"/>
                        </a:lnTo>
                        <a:lnTo>
                          <a:pt x="229" y="275"/>
                        </a:lnTo>
                        <a:lnTo>
                          <a:pt x="229" y="276"/>
                        </a:lnTo>
                        <a:lnTo>
                          <a:pt x="229" y="275"/>
                        </a:lnTo>
                        <a:lnTo>
                          <a:pt x="229" y="275"/>
                        </a:lnTo>
                        <a:lnTo>
                          <a:pt x="229" y="275"/>
                        </a:lnTo>
                        <a:lnTo>
                          <a:pt x="229" y="275"/>
                        </a:lnTo>
                        <a:lnTo>
                          <a:pt x="229" y="276"/>
                        </a:lnTo>
                        <a:lnTo>
                          <a:pt x="229" y="275"/>
                        </a:lnTo>
                        <a:lnTo>
                          <a:pt x="229" y="275"/>
                        </a:lnTo>
                        <a:lnTo>
                          <a:pt x="229" y="276"/>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5"/>
                        </a:lnTo>
                        <a:lnTo>
                          <a:pt x="229" y="276"/>
                        </a:lnTo>
                        <a:lnTo>
                          <a:pt x="229" y="275"/>
                        </a:lnTo>
                        <a:lnTo>
                          <a:pt x="229" y="275"/>
                        </a:lnTo>
                        <a:lnTo>
                          <a:pt x="229" y="276"/>
                        </a:lnTo>
                        <a:lnTo>
                          <a:pt x="229" y="275"/>
                        </a:lnTo>
                        <a:lnTo>
                          <a:pt x="229" y="275"/>
                        </a:lnTo>
                        <a:lnTo>
                          <a:pt x="229" y="275"/>
                        </a:lnTo>
                        <a:lnTo>
                          <a:pt x="229" y="276"/>
                        </a:lnTo>
                        <a:lnTo>
                          <a:pt x="229" y="275"/>
                        </a:lnTo>
                        <a:lnTo>
                          <a:pt x="229" y="275"/>
                        </a:lnTo>
                        <a:lnTo>
                          <a:pt x="229" y="275"/>
                        </a:lnTo>
                        <a:lnTo>
                          <a:pt x="230" y="275"/>
                        </a:lnTo>
                        <a:lnTo>
                          <a:pt x="230" y="275"/>
                        </a:lnTo>
                        <a:lnTo>
                          <a:pt x="230" y="275"/>
                        </a:lnTo>
                        <a:lnTo>
                          <a:pt x="230" y="275"/>
                        </a:lnTo>
                        <a:lnTo>
                          <a:pt x="230" y="275"/>
                        </a:lnTo>
                        <a:lnTo>
                          <a:pt x="230" y="276"/>
                        </a:lnTo>
                        <a:lnTo>
                          <a:pt x="230" y="276"/>
                        </a:lnTo>
                        <a:lnTo>
                          <a:pt x="230" y="275"/>
                        </a:lnTo>
                        <a:lnTo>
                          <a:pt x="230" y="275"/>
                        </a:lnTo>
                        <a:lnTo>
                          <a:pt x="230" y="275"/>
                        </a:lnTo>
                        <a:lnTo>
                          <a:pt x="230" y="275"/>
                        </a:lnTo>
                        <a:lnTo>
                          <a:pt x="230" y="275"/>
                        </a:lnTo>
                        <a:lnTo>
                          <a:pt x="230" y="275"/>
                        </a:lnTo>
                        <a:lnTo>
                          <a:pt x="230" y="276"/>
                        </a:lnTo>
                        <a:lnTo>
                          <a:pt x="230" y="275"/>
                        </a:lnTo>
                        <a:lnTo>
                          <a:pt x="230" y="275"/>
                        </a:lnTo>
                        <a:lnTo>
                          <a:pt x="230" y="275"/>
                        </a:lnTo>
                        <a:lnTo>
                          <a:pt x="230" y="275"/>
                        </a:lnTo>
                        <a:lnTo>
                          <a:pt x="230" y="276"/>
                        </a:lnTo>
                        <a:lnTo>
                          <a:pt x="230" y="275"/>
                        </a:lnTo>
                        <a:lnTo>
                          <a:pt x="230" y="275"/>
                        </a:lnTo>
                        <a:lnTo>
                          <a:pt x="230" y="276"/>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5"/>
                        </a:lnTo>
                        <a:lnTo>
                          <a:pt x="230" y="276"/>
                        </a:lnTo>
                        <a:lnTo>
                          <a:pt x="230" y="275"/>
                        </a:lnTo>
                        <a:lnTo>
                          <a:pt x="230" y="276"/>
                        </a:lnTo>
                        <a:lnTo>
                          <a:pt x="230" y="276"/>
                        </a:lnTo>
                        <a:lnTo>
                          <a:pt x="230" y="275"/>
                        </a:lnTo>
                        <a:lnTo>
                          <a:pt x="230" y="276"/>
                        </a:lnTo>
                        <a:lnTo>
                          <a:pt x="230" y="276"/>
                        </a:lnTo>
                        <a:lnTo>
                          <a:pt x="230" y="276"/>
                        </a:lnTo>
                        <a:lnTo>
                          <a:pt x="230" y="276"/>
                        </a:lnTo>
                        <a:lnTo>
                          <a:pt x="230" y="275"/>
                        </a:lnTo>
                        <a:lnTo>
                          <a:pt x="230" y="276"/>
                        </a:lnTo>
                        <a:lnTo>
                          <a:pt x="230" y="275"/>
                        </a:lnTo>
                        <a:lnTo>
                          <a:pt x="230" y="276"/>
                        </a:lnTo>
                        <a:lnTo>
                          <a:pt x="230" y="275"/>
                        </a:lnTo>
                        <a:lnTo>
                          <a:pt x="230" y="275"/>
                        </a:lnTo>
                        <a:lnTo>
                          <a:pt x="230" y="276"/>
                        </a:lnTo>
                        <a:lnTo>
                          <a:pt x="230" y="275"/>
                        </a:lnTo>
                        <a:lnTo>
                          <a:pt x="230" y="275"/>
                        </a:lnTo>
                        <a:lnTo>
                          <a:pt x="230" y="276"/>
                        </a:lnTo>
                        <a:lnTo>
                          <a:pt x="230" y="275"/>
                        </a:lnTo>
                        <a:lnTo>
                          <a:pt x="230" y="276"/>
                        </a:lnTo>
                        <a:lnTo>
                          <a:pt x="230" y="275"/>
                        </a:lnTo>
                        <a:lnTo>
                          <a:pt x="230" y="275"/>
                        </a:lnTo>
                        <a:lnTo>
                          <a:pt x="230" y="275"/>
                        </a:lnTo>
                        <a:lnTo>
                          <a:pt x="230" y="275"/>
                        </a:lnTo>
                        <a:lnTo>
                          <a:pt x="230" y="276"/>
                        </a:lnTo>
                        <a:lnTo>
                          <a:pt x="230" y="275"/>
                        </a:lnTo>
                        <a:lnTo>
                          <a:pt x="230" y="276"/>
                        </a:lnTo>
                        <a:lnTo>
                          <a:pt x="230" y="276"/>
                        </a:lnTo>
                        <a:lnTo>
                          <a:pt x="230" y="275"/>
                        </a:lnTo>
                        <a:lnTo>
                          <a:pt x="230" y="276"/>
                        </a:lnTo>
                        <a:lnTo>
                          <a:pt x="230" y="275"/>
                        </a:lnTo>
                        <a:lnTo>
                          <a:pt x="230" y="276"/>
                        </a:lnTo>
                        <a:lnTo>
                          <a:pt x="230" y="275"/>
                        </a:lnTo>
                        <a:lnTo>
                          <a:pt x="230" y="275"/>
                        </a:lnTo>
                        <a:lnTo>
                          <a:pt x="230" y="275"/>
                        </a:lnTo>
                        <a:lnTo>
                          <a:pt x="230" y="275"/>
                        </a:lnTo>
                        <a:lnTo>
                          <a:pt x="230" y="275"/>
                        </a:lnTo>
                        <a:lnTo>
                          <a:pt x="230" y="276"/>
                        </a:lnTo>
                        <a:lnTo>
                          <a:pt x="230" y="276"/>
                        </a:lnTo>
                        <a:lnTo>
                          <a:pt x="230" y="276"/>
                        </a:lnTo>
                        <a:lnTo>
                          <a:pt x="230" y="275"/>
                        </a:lnTo>
                        <a:lnTo>
                          <a:pt x="230" y="276"/>
                        </a:lnTo>
                        <a:lnTo>
                          <a:pt x="230" y="275"/>
                        </a:lnTo>
                        <a:lnTo>
                          <a:pt x="230" y="275"/>
                        </a:lnTo>
                        <a:lnTo>
                          <a:pt x="230" y="276"/>
                        </a:lnTo>
                        <a:lnTo>
                          <a:pt x="230" y="276"/>
                        </a:lnTo>
                        <a:lnTo>
                          <a:pt x="230" y="276"/>
                        </a:lnTo>
                        <a:lnTo>
                          <a:pt x="230" y="275"/>
                        </a:lnTo>
                        <a:lnTo>
                          <a:pt x="230" y="276"/>
                        </a:lnTo>
                        <a:lnTo>
                          <a:pt x="230" y="276"/>
                        </a:lnTo>
                        <a:lnTo>
                          <a:pt x="230" y="276"/>
                        </a:lnTo>
                        <a:lnTo>
                          <a:pt x="230" y="276"/>
                        </a:lnTo>
                        <a:lnTo>
                          <a:pt x="230" y="275"/>
                        </a:lnTo>
                        <a:lnTo>
                          <a:pt x="230" y="276"/>
                        </a:lnTo>
                        <a:lnTo>
                          <a:pt x="230" y="275"/>
                        </a:lnTo>
                        <a:lnTo>
                          <a:pt x="230" y="275"/>
                        </a:lnTo>
                        <a:lnTo>
                          <a:pt x="230" y="275"/>
                        </a:lnTo>
                        <a:lnTo>
                          <a:pt x="230" y="276"/>
                        </a:lnTo>
                        <a:lnTo>
                          <a:pt x="230" y="275"/>
                        </a:lnTo>
                        <a:lnTo>
                          <a:pt x="230" y="275"/>
                        </a:lnTo>
                        <a:lnTo>
                          <a:pt x="230" y="275"/>
                        </a:lnTo>
                        <a:lnTo>
                          <a:pt x="230" y="276"/>
                        </a:lnTo>
                        <a:lnTo>
                          <a:pt x="231" y="275"/>
                        </a:lnTo>
                        <a:lnTo>
                          <a:pt x="231" y="276"/>
                        </a:lnTo>
                        <a:lnTo>
                          <a:pt x="231" y="275"/>
                        </a:lnTo>
                        <a:lnTo>
                          <a:pt x="231" y="275"/>
                        </a:lnTo>
                        <a:lnTo>
                          <a:pt x="231" y="276"/>
                        </a:lnTo>
                        <a:lnTo>
                          <a:pt x="231" y="276"/>
                        </a:lnTo>
                        <a:lnTo>
                          <a:pt x="231" y="276"/>
                        </a:lnTo>
                        <a:lnTo>
                          <a:pt x="231" y="276"/>
                        </a:lnTo>
                        <a:lnTo>
                          <a:pt x="231" y="275"/>
                        </a:lnTo>
                        <a:lnTo>
                          <a:pt x="231" y="275"/>
                        </a:lnTo>
                        <a:lnTo>
                          <a:pt x="231" y="275"/>
                        </a:lnTo>
                        <a:lnTo>
                          <a:pt x="231" y="275"/>
                        </a:lnTo>
                        <a:lnTo>
                          <a:pt x="231" y="275"/>
                        </a:lnTo>
                        <a:lnTo>
                          <a:pt x="231" y="276"/>
                        </a:lnTo>
                        <a:lnTo>
                          <a:pt x="231" y="275"/>
                        </a:lnTo>
                        <a:lnTo>
                          <a:pt x="231" y="275"/>
                        </a:lnTo>
                        <a:lnTo>
                          <a:pt x="231" y="275"/>
                        </a:lnTo>
                        <a:lnTo>
                          <a:pt x="231" y="275"/>
                        </a:lnTo>
                        <a:lnTo>
                          <a:pt x="231" y="275"/>
                        </a:lnTo>
                        <a:lnTo>
                          <a:pt x="231" y="275"/>
                        </a:lnTo>
                        <a:lnTo>
                          <a:pt x="231" y="275"/>
                        </a:lnTo>
                        <a:lnTo>
                          <a:pt x="231" y="275"/>
                        </a:lnTo>
                        <a:lnTo>
                          <a:pt x="231" y="276"/>
                        </a:lnTo>
                        <a:lnTo>
                          <a:pt x="231" y="275"/>
                        </a:lnTo>
                        <a:lnTo>
                          <a:pt x="231" y="275"/>
                        </a:lnTo>
                        <a:lnTo>
                          <a:pt x="231" y="275"/>
                        </a:lnTo>
                        <a:lnTo>
                          <a:pt x="231" y="275"/>
                        </a:lnTo>
                        <a:lnTo>
                          <a:pt x="231" y="275"/>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5"/>
                        </a:lnTo>
                        <a:lnTo>
                          <a:pt x="231" y="276"/>
                        </a:lnTo>
                        <a:lnTo>
                          <a:pt x="231" y="275"/>
                        </a:lnTo>
                        <a:lnTo>
                          <a:pt x="231" y="275"/>
                        </a:lnTo>
                        <a:lnTo>
                          <a:pt x="231" y="275"/>
                        </a:lnTo>
                        <a:lnTo>
                          <a:pt x="231" y="275"/>
                        </a:lnTo>
                        <a:lnTo>
                          <a:pt x="231" y="275"/>
                        </a:lnTo>
                        <a:lnTo>
                          <a:pt x="231" y="275"/>
                        </a:lnTo>
                        <a:lnTo>
                          <a:pt x="231" y="276"/>
                        </a:lnTo>
                        <a:lnTo>
                          <a:pt x="231" y="276"/>
                        </a:lnTo>
                        <a:lnTo>
                          <a:pt x="231" y="276"/>
                        </a:lnTo>
                        <a:lnTo>
                          <a:pt x="231" y="276"/>
                        </a:lnTo>
                        <a:lnTo>
                          <a:pt x="231" y="275"/>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5"/>
                        </a:lnTo>
                        <a:lnTo>
                          <a:pt x="231" y="275"/>
                        </a:lnTo>
                        <a:lnTo>
                          <a:pt x="231" y="275"/>
                        </a:lnTo>
                        <a:lnTo>
                          <a:pt x="231" y="276"/>
                        </a:lnTo>
                        <a:lnTo>
                          <a:pt x="231" y="275"/>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6"/>
                        </a:lnTo>
                        <a:lnTo>
                          <a:pt x="231" y="275"/>
                        </a:lnTo>
                        <a:lnTo>
                          <a:pt x="231" y="275"/>
                        </a:lnTo>
                        <a:lnTo>
                          <a:pt x="232" y="276"/>
                        </a:lnTo>
                        <a:lnTo>
                          <a:pt x="232" y="275"/>
                        </a:lnTo>
                        <a:lnTo>
                          <a:pt x="232" y="275"/>
                        </a:lnTo>
                        <a:lnTo>
                          <a:pt x="232" y="275"/>
                        </a:lnTo>
                        <a:lnTo>
                          <a:pt x="232" y="275"/>
                        </a:lnTo>
                        <a:lnTo>
                          <a:pt x="232" y="275"/>
                        </a:lnTo>
                        <a:lnTo>
                          <a:pt x="232" y="275"/>
                        </a:lnTo>
                        <a:lnTo>
                          <a:pt x="232" y="276"/>
                        </a:lnTo>
                        <a:lnTo>
                          <a:pt x="232" y="276"/>
                        </a:lnTo>
                        <a:lnTo>
                          <a:pt x="232" y="275"/>
                        </a:lnTo>
                        <a:lnTo>
                          <a:pt x="232" y="276"/>
                        </a:lnTo>
                        <a:lnTo>
                          <a:pt x="232" y="276"/>
                        </a:lnTo>
                        <a:lnTo>
                          <a:pt x="232" y="276"/>
                        </a:lnTo>
                        <a:lnTo>
                          <a:pt x="232" y="276"/>
                        </a:lnTo>
                        <a:lnTo>
                          <a:pt x="232" y="276"/>
                        </a:lnTo>
                        <a:lnTo>
                          <a:pt x="232" y="276"/>
                        </a:lnTo>
                        <a:lnTo>
                          <a:pt x="232" y="276"/>
                        </a:lnTo>
                        <a:lnTo>
                          <a:pt x="232" y="276"/>
                        </a:lnTo>
                        <a:lnTo>
                          <a:pt x="232" y="275"/>
                        </a:lnTo>
                        <a:lnTo>
                          <a:pt x="232" y="276"/>
                        </a:lnTo>
                        <a:lnTo>
                          <a:pt x="232" y="276"/>
                        </a:lnTo>
                        <a:lnTo>
                          <a:pt x="232" y="276"/>
                        </a:lnTo>
                        <a:lnTo>
                          <a:pt x="232" y="276"/>
                        </a:lnTo>
                        <a:lnTo>
                          <a:pt x="232" y="276"/>
                        </a:lnTo>
                        <a:lnTo>
                          <a:pt x="232" y="276"/>
                        </a:lnTo>
                        <a:lnTo>
                          <a:pt x="232" y="275"/>
                        </a:lnTo>
                        <a:lnTo>
                          <a:pt x="232" y="276"/>
                        </a:lnTo>
                        <a:lnTo>
                          <a:pt x="232" y="276"/>
                        </a:lnTo>
                        <a:lnTo>
                          <a:pt x="232" y="276"/>
                        </a:lnTo>
                        <a:lnTo>
                          <a:pt x="232" y="276"/>
                        </a:lnTo>
                        <a:lnTo>
                          <a:pt x="232" y="276"/>
                        </a:lnTo>
                        <a:lnTo>
                          <a:pt x="232" y="276"/>
                        </a:lnTo>
                        <a:lnTo>
                          <a:pt x="232" y="276"/>
                        </a:lnTo>
                        <a:lnTo>
                          <a:pt x="232" y="276"/>
                        </a:lnTo>
                        <a:lnTo>
                          <a:pt x="232" y="276"/>
                        </a:lnTo>
                        <a:lnTo>
                          <a:pt x="232" y="275"/>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6"/>
                        </a:lnTo>
                        <a:lnTo>
                          <a:pt x="232" y="275"/>
                        </a:lnTo>
                        <a:lnTo>
                          <a:pt x="232" y="276"/>
                        </a:lnTo>
                        <a:lnTo>
                          <a:pt x="232" y="276"/>
                        </a:lnTo>
                        <a:lnTo>
                          <a:pt x="232" y="276"/>
                        </a:lnTo>
                        <a:lnTo>
                          <a:pt x="232" y="276"/>
                        </a:lnTo>
                        <a:lnTo>
                          <a:pt x="232" y="276"/>
                        </a:lnTo>
                        <a:lnTo>
                          <a:pt x="232" y="276"/>
                        </a:lnTo>
                        <a:lnTo>
                          <a:pt x="232" y="275"/>
                        </a:lnTo>
                        <a:lnTo>
                          <a:pt x="232" y="275"/>
                        </a:lnTo>
                        <a:lnTo>
                          <a:pt x="232" y="276"/>
                        </a:lnTo>
                        <a:lnTo>
                          <a:pt x="232" y="275"/>
                        </a:lnTo>
                        <a:lnTo>
                          <a:pt x="232" y="276"/>
                        </a:lnTo>
                        <a:lnTo>
                          <a:pt x="232" y="276"/>
                        </a:lnTo>
                        <a:lnTo>
                          <a:pt x="232" y="276"/>
                        </a:lnTo>
                        <a:lnTo>
                          <a:pt x="232" y="276"/>
                        </a:lnTo>
                        <a:lnTo>
                          <a:pt x="232" y="275"/>
                        </a:lnTo>
                        <a:lnTo>
                          <a:pt x="232" y="276"/>
                        </a:lnTo>
                        <a:lnTo>
                          <a:pt x="232" y="276"/>
                        </a:lnTo>
                        <a:lnTo>
                          <a:pt x="232" y="276"/>
                        </a:lnTo>
                        <a:lnTo>
                          <a:pt x="232" y="276"/>
                        </a:lnTo>
                        <a:lnTo>
                          <a:pt x="232" y="276"/>
                        </a:lnTo>
                        <a:lnTo>
                          <a:pt x="232" y="276"/>
                        </a:lnTo>
                        <a:lnTo>
                          <a:pt x="232" y="276"/>
                        </a:lnTo>
                        <a:lnTo>
                          <a:pt x="232" y="276"/>
                        </a:lnTo>
                        <a:lnTo>
                          <a:pt x="232"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5"/>
                        </a:lnTo>
                        <a:lnTo>
                          <a:pt x="233" y="275"/>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3"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4"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5"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6"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7"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8"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39"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0"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1"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2"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3"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7"/>
                        </a:lnTo>
                        <a:lnTo>
                          <a:pt x="244" y="276"/>
                        </a:lnTo>
                        <a:lnTo>
                          <a:pt x="244" y="277"/>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7"/>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6"/>
                        </a:lnTo>
                        <a:lnTo>
                          <a:pt x="244" y="277"/>
                        </a:lnTo>
                        <a:lnTo>
                          <a:pt x="244" y="276"/>
                        </a:lnTo>
                        <a:lnTo>
                          <a:pt x="244" y="276"/>
                        </a:lnTo>
                        <a:lnTo>
                          <a:pt x="244" y="276"/>
                        </a:lnTo>
                        <a:lnTo>
                          <a:pt x="244" y="276"/>
                        </a:lnTo>
                        <a:lnTo>
                          <a:pt x="245" y="276"/>
                        </a:lnTo>
                        <a:lnTo>
                          <a:pt x="245" y="276"/>
                        </a:lnTo>
                        <a:lnTo>
                          <a:pt x="245" y="276"/>
                        </a:lnTo>
                        <a:lnTo>
                          <a:pt x="245" y="276"/>
                        </a:lnTo>
                        <a:lnTo>
                          <a:pt x="245" y="276"/>
                        </a:lnTo>
                        <a:lnTo>
                          <a:pt x="245" y="276"/>
                        </a:lnTo>
                        <a:lnTo>
                          <a:pt x="245" y="276"/>
                        </a:lnTo>
                        <a:lnTo>
                          <a:pt x="245" y="276"/>
                        </a:lnTo>
                        <a:lnTo>
                          <a:pt x="245" y="276"/>
                        </a:lnTo>
                        <a:lnTo>
                          <a:pt x="245" y="276"/>
                        </a:lnTo>
                        <a:lnTo>
                          <a:pt x="245" y="276"/>
                        </a:lnTo>
                        <a:lnTo>
                          <a:pt x="245" y="276"/>
                        </a:lnTo>
                        <a:lnTo>
                          <a:pt x="245" y="276"/>
                        </a:lnTo>
                        <a:lnTo>
                          <a:pt x="245" y="276"/>
                        </a:lnTo>
                        <a:lnTo>
                          <a:pt x="245" y="276"/>
                        </a:lnTo>
                        <a:lnTo>
                          <a:pt x="245" y="276"/>
                        </a:lnTo>
                        <a:lnTo>
                          <a:pt x="245" y="276"/>
                        </a:lnTo>
                        <a:lnTo>
                          <a:pt x="245" y="276"/>
                        </a:lnTo>
                        <a:lnTo>
                          <a:pt x="245" y="276"/>
                        </a:lnTo>
                        <a:lnTo>
                          <a:pt x="245" y="276"/>
                        </a:lnTo>
                        <a:lnTo>
                          <a:pt x="245" y="277"/>
                        </a:lnTo>
                        <a:lnTo>
                          <a:pt x="245" y="276"/>
                        </a:lnTo>
                        <a:lnTo>
                          <a:pt x="245" y="276"/>
                        </a:lnTo>
                        <a:lnTo>
                          <a:pt x="245" y="276"/>
                        </a:lnTo>
                        <a:lnTo>
                          <a:pt x="245" y="276"/>
                        </a:lnTo>
                        <a:lnTo>
                          <a:pt x="245" y="273"/>
                        </a:lnTo>
                        <a:lnTo>
                          <a:pt x="245" y="269"/>
                        </a:lnTo>
                        <a:lnTo>
                          <a:pt x="245" y="265"/>
                        </a:lnTo>
                        <a:lnTo>
                          <a:pt x="245" y="264"/>
                        </a:lnTo>
                        <a:lnTo>
                          <a:pt x="245" y="263"/>
                        </a:lnTo>
                        <a:lnTo>
                          <a:pt x="245" y="262"/>
                        </a:lnTo>
                        <a:lnTo>
                          <a:pt x="245" y="261"/>
                        </a:lnTo>
                        <a:lnTo>
                          <a:pt x="245" y="260"/>
                        </a:lnTo>
                        <a:lnTo>
                          <a:pt x="245" y="259"/>
                        </a:lnTo>
                        <a:lnTo>
                          <a:pt x="245" y="257"/>
                        </a:lnTo>
                        <a:lnTo>
                          <a:pt x="245" y="257"/>
                        </a:lnTo>
                        <a:lnTo>
                          <a:pt x="245" y="255"/>
                        </a:lnTo>
                        <a:lnTo>
                          <a:pt x="245" y="255"/>
                        </a:lnTo>
                        <a:lnTo>
                          <a:pt x="245" y="253"/>
                        </a:lnTo>
                        <a:lnTo>
                          <a:pt x="245" y="252"/>
                        </a:lnTo>
                        <a:lnTo>
                          <a:pt x="245" y="251"/>
                        </a:lnTo>
                        <a:lnTo>
                          <a:pt x="245" y="250"/>
                        </a:lnTo>
                        <a:lnTo>
                          <a:pt x="245" y="249"/>
                        </a:lnTo>
                        <a:lnTo>
                          <a:pt x="245" y="248"/>
                        </a:lnTo>
                        <a:lnTo>
                          <a:pt x="245" y="247"/>
                        </a:lnTo>
                        <a:lnTo>
                          <a:pt x="245" y="246"/>
                        </a:lnTo>
                        <a:lnTo>
                          <a:pt x="245" y="245"/>
                        </a:lnTo>
                        <a:lnTo>
                          <a:pt x="245" y="244"/>
                        </a:lnTo>
                        <a:lnTo>
                          <a:pt x="245" y="243"/>
                        </a:lnTo>
                        <a:lnTo>
                          <a:pt x="245" y="242"/>
                        </a:lnTo>
                        <a:lnTo>
                          <a:pt x="245" y="241"/>
                        </a:lnTo>
                        <a:lnTo>
                          <a:pt x="245" y="240"/>
                        </a:lnTo>
                        <a:lnTo>
                          <a:pt x="245" y="239"/>
                        </a:lnTo>
                        <a:lnTo>
                          <a:pt x="245" y="238"/>
                        </a:lnTo>
                        <a:lnTo>
                          <a:pt x="245" y="237"/>
                        </a:lnTo>
                        <a:lnTo>
                          <a:pt x="245" y="236"/>
                        </a:lnTo>
                        <a:lnTo>
                          <a:pt x="245" y="235"/>
                        </a:lnTo>
                        <a:lnTo>
                          <a:pt x="245" y="234"/>
                        </a:lnTo>
                        <a:lnTo>
                          <a:pt x="245" y="233"/>
                        </a:lnTo>
                        <a:lnTo>
                          <a:pt x="245" y="232"/>
                        </a:lnTo>
                        <a:lnTo>
                          <a:pt x="245" y="231"/>
                        </a:lnTo>
                        <a:lnTo>
                          <a:pt x="245" y="230"/>
                        </a:lnTo>
                        <a:lnTo>
                          <a:pt x="245" y="229"/>
                        </a:lnTo>
                        <a:lnTo>
                          <a:pt x="245" y="228"/>
                        </a:lnTo>
                        <a:lnTo>
                          <a:pt x="245" y="227"/>
                        </a:lnTo>
                        <a:lnTo>
                          <a:pt x="245" y="230"/>
                        </a:lnTo>
                        <a:lnTo>
                          <a:pt x="245" y="232"/>
                        </a:lnTo>
                        <a:lnTo>
                          <a:pt x="245" y="235"/>
                        </a:lnTo>
                        <a:lnTo>
                          <a:pt x="245" y="236"/>
                        </a:lnTo>
                        <a:lnTo>
                          <a:pt x="245" y="236"/>
                        </a:lnTo>
                        <a:lnTo>
                          <a:pt x="245" y="236"/>
                        </a:lnTo>
                        <a:lnTo>
                          <a:pt x="245" y="236"/>
                        </a:lnTo>
                        <a:lnTo>
                          <a:pt x="245" y="236"/>
                        </a:lnTo>
                        <a:lnTo>
                          <a:pt x="245" y="236"/>
                        </a:lnTo>
                        <a:lnTo>
                          <a:pt x="245" y="236"/>
                        </a:lnTo>
                        <a:lnTo>
                          <a:pt x="245" y="236"/>
                        </a:lnTo>
                        <a:lnTo>
                          <a:pt x="245" y="235"/>
                        </a:lnTo>
                        <a:lnTo>
                          <a:pt x="245" y="236"/>
                        </a:lnTo>
                        <a:lnTo>
                          <a:pt x="245" y="236"/>
                        </a:lnTo>
                        <a:lnTo>
                          <a:pt x="245" y="236"/>
                        </a:lnTo>
                        <a:lnTo>
                          <a:pt x="245" y="236"/>
                        </a:lnTo>
                        <a:lnTo>
                          <a:pt x="245" y="236"/>
                        </a:lnTo>
                        <a:lnTo>
                          <a:pt x="245" y="236"/>
                        </a:lnTo>
                        <a:lnTo>
                          <a:pt x="245" y="235"/>
                        </a:lnTo>
                        <a:lnTo>
                          <a:pt x="245" y="235"/>
                        </a:lnTo>
                        <a:lnTo>
                          <a:pt x="245" y="236"/>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5" y="235"/>
                        </a:lnTo>
                        <a:lnTo>
                          <a:pt x="246" y="235"/>
                        </a:lnTo>
                        <a:lnTo>
                          <a:pt x="246" y="235"/>
                        </a:lnTo>
                        <a:lnTo>
                          <a:pt x="246" y="235"/>
                        </a:lnTo>
                        <a:lnTo>
                          <a:pt x="246" y="235"/>
                        </a:lnTo>
                        <a:lnTo>
                          <a:pt x="246" y="235"/>
                        </a:lnTo>
                        <a:lnTo>
                          <a:pt x="246" y="235"/>
                        </a:lnTo>
                        <a:lnTo>
                          <a:pt x="246" y="235"/>
                        </a:lnTo>
                        <a:lnTo>
                          <a:pt x="246" y="235"/>
                        </a:lnTo>
                        <a:lnTo>
                          <a:pt x="246" y="235"/>
                        </a:lnTo>
                        <a:lnTo>
                          <a:pt x="246" y="235"/>
                        </a:lnTo>
                        <a:lnTo>
                          <a:pt x="246" y="235"/>
                        </a:lnTo>
                        <a:lnTo>
                          <a:pt x="246" y="235"/>
                        </a:lnTo>
                        <a:lnTo>
                          <a:pt x="246" y="235"/>
                        </a:lnTo>
                        <a:lnTo>
                          <a:pt x="246" y="234"/>
                        </a:lnTo>
                        <a:lnTo>
                          <a:pt x="246" y="235"/>
                        </a:lnTo>
                        <a:lnTo>
                          <a:pt x="246" y="235"/>
                        </a:lnTo>
                        <a:lnTo>
                          <a:pt x="246" y="235"/>
                        </a:lnTo>
                        <a:lnTo>
                          <a:pt x="246" y="235"/>
                        </a:lnTo>
                        <a:lnTo>
                          <a:pt x="246" y="234"/>
                        </a:lnTo>
                        <a:lnTo>
                          <a:pt x="246" y="234"/>
                        </a:lnTo>
                        <a:lnTo>
                          <a:pt x="246" y="234"/>
                        </a:lnTo>
                        <a:lnTo>
                          <a:pt x="246" y="234"/>
                        </a:lnTo>
                        <a:lnTo>
                          <a:pt x="246" y="235"/>
                        </a:lnTo>
                        <a:lnTo>
                          <a:pt x="246" y="234"/>
                        </a:lnTo>
                        <a:lnTo>
                          <a:pt x="246" y="234"/>
                        </a:lnTo>
                        <a:lnTo>
                          <a:pt x="246" y="234"/>
                        </a:lnTo>
                        <a:lnTo>
                          <a:pt x="246" y="234"/>
                        </a:lnTo>
                        <a:lnTo>
                          <a:pt x="246" y="234"/>
                        </a:lnTo>
                        <a:lnTo>
                          <a:pt x="246" y="234"/>
                        </a:lnTo>
                        <a:lnTo>
                          <a:pt x="246" y="234"/>
                        </a:lnTo>
                        <a:lnTo>
                          <a:pt x="246" y="234"/>
                        </a:lnTo>
                        <a:lnTo>
                          <a:pt x="246" y="234"/>
                        </a:lnTo>
                        <a:lnTo>
                          <a:pt x="246" y="234"/>
                        </a:lnTo>
                        <a:lnTo>
                          <a:pt x="246" y="234"/>
                        </a:lnTo>
                        <a:lnTo>
                          <a:pt x="246" y="234"/>
                        </a:lnTo>
                        <a:lnTo>
                          <a:pt x="246" y="234"/>
                        </a:lnTo>
                        <a:lnTo>
                          <a:pt x="246" y="233"/>
                        </a:lnTo>
                        <a:lnTo>
                          <a:pt x="246" y="234"/>
                        </a:lnTo>
                        <a:lnTo>
                          <a:pt x="246" y="233"/>
                        </a:lnTo>
                        <a:lnTo>
                          <a:pt x="246" y="233"/>
                        </a:lnTo>
                        <a:lnTo>
                          <a:pt x="246" y="233"/>
                        </a:lnTo>
                        <a:lnTo>
                          <a:pt x="246" y="233"/>
                        </a:lnTo>
                        <a:lnTo>
                          <a:pt x="246" y="233"/>
                        </a:lnTo>
                        <a:lnTo>
                          <a:pt x="246" y="233"/>
                        </a:lnTo>
                        <a:lnTo>
                          <a:pt x="246" y="233"/>
                        </a:lnTo>
                        <a:lnTo>
                          <a:pt x="246" y="233"/>
                        </a:lnTo>
                        <a:lnTo>
                          <a:pt x="246" y="233"/>
                        </a:lnTo>
                        <a:lnTo>
                          <a:pt x="246" y="233"/>
                        </a:lnTo>
                        <a:lnTo>
                          <a:pt x="246" y="233"/>
                        </a:lnTo>
                        <a:lnTo>
                          <a:pt x="246" y="232"/>
                        </a:lnTo>
                        <a:lnTo>
                          <a:pt x="246" y="233"/>
                        </a:lnTo>
                        <a:lnTo>
                          <a:pt x="246" y="232"/>
                        </a:lnTo>
                        <a:lnTo>
                          <a:pt x="246" y="232"/>
                        </a:lnTo>
                        <a:lnTo>
                          <a:pt x="246" y="232"/>
                        </a:lnTo>
                        <a:lnTo>
                          <a:pt x="246" y="232"/>
                        </a:lnTo>
                        <a:lnTo>
                          <a:pt x="246" y="232"/>
                        </a:lnTo>
                        <a:lnTo>
                          <a:pt x="246" y="232"/>
                        </a:lnTo>
                        <a:lnTo>
                          <a:pt x="246" y="232"/>
                        </a:lnTo>
                        <a:lnTo>
                          <a:pt x="246" y="232"/>
                        </a:lnTo>
                        <a:lnTo>
                          <a:pt x="246" y="232"/>
                        </a:lnTo>
                        <a:lnTo>
                          <a:pt x="246" y="232"/>
                        </a:lnTo>
                        <a:lnTo>
                          <a:pt x="246" y="231"/>
                        </a:lnTo>
                        <a:lnTo>
                          <a:pt x="246" y="231"/>
                        </a:lnTo>
                        <a:lnTo>
                          <a:pt x="246" y="231"/>
                        </a:lnTo>
                        <a:lnTo>
                          <a:pt x="246" y="231"/>
                        </a:lnTo>
                        <a:lnTo>
                          <a:pt x="246" y="231"/>
                        </a:lnTo>
                        <a:lnTo>
                          <a:pt x="246" y="231"/>
                        </a:lnTo>
                        <a:lnTo>
                          <a:pt x="246" y="231"/>
                        </a:lnTo>
                        <a:lnTo>
                          <a:pt x="246" y="231"/>
                        </a:lnTo>
                        <a:lnTo>
                          <a:pt x="246" y="231"/>
                        </a:lnTo>
                        <a:lnTo>
                          <a:pt x="246" y="231"/>
                        </a:lnTo>
                        <a:lnTo>
                          <a:pt x="246" y="230"/>
                        </a:lnTo>
                        <a:lnTo>
                          <a:pt x="246" y="231"/>
                        </a:lnTo>
                        <a:lnTo>
                          <a:pt x="246" y="230"/>
                        </a:lnTo>
                        <a:lnTo>
                          <a:pt x="246" y="230"/>
                        </a:lnTo>
                        <a:lnTo>
                          <a:pt x="246" y="230"/>
                        </a:lnTo>
                        <a:lnTo>
                          <a:pt x="246" y="229"/>
                        </a:lnTo>
                        <a:lnTo>
                          <a:pt x="246" y="229"/>
                        </a:lnTo>
                        <a:lnTo>
                          <a:pt x="246" y="229"/>
                        </a:lnTo>
                        <a:lnTo>
                          <a:pt x="246" y="229"/>
                        </a:lnTo>
                        <a:lnTo>
                          <a:pt x="246" y="229"/>
                        </a:lnTo>
                        <a:lnTo>
                          <a:pt x="246" y="229"/>
                        </a:lnTo>
                        <a:lnTo>
                          <a:pt x="246" y="228"/>
                        </a:lnTo>
                        <a:lnTo>
                          <a:pt x="246" y="228"/>
                        </a:lnTo>
                        <a:lnTo>
                          <a:pt x="246" y="228"/>
                        </a:lnTo>
                        <a:lnTo>
                          <a:pt x="246" y="228"/>
                        </a:lnTo>
                        <a:lnTo>
                          <a:pt x="246" y="228"/>
                        </a:lnTo>
                        <a:lnTo>
                          <a:pt x="246" y="227"/>
                        </a:lnTo>
                        <a:lnTo>
                          <a:pt x="246" y="227"/>
                        </a:lnTo>
                        <a:lnTo>
                          <a:pt x="246" y="227"/>
                        </a:lnTo>
                        <a:lnTo>
                          <a:pt x="246" y="227"/>
                        </a:lnTo>
                        <a:lnTo>
                          <a:pt x="246" y="226"/>
                        </a:lnTo>
                        <a:lnTo>
                          <a:pt x="246" y="226"/>
                        </a:lnTo>
                        <a:lnTo>
                          <a:pt x="246" y="226"/>
                        </a:lnTo>
                        <a:lnTo>
                          <a:pt x="246" y="225"/>
                        </a:lnTo>
                        <a:lnTo>
                          <a:pt x="246" y="225"/>
                        </a:lnTo>
                        <a:lnTo>
                          <a:pt x="246" y="225"/>
                        </a:lnTo>
                        <a:lnTo>
                          <a:pt x="246" y="224"/>
                        </a:lnTo>
                        <a:lnTo>
                          <a:pt x="246" y="223"/>
                        </a:lnTo>
                        <a:lnTo>
                          <a:pt x="246" y="223"/>
                        </a:lnTo>
                        <a:lnTo>
                          <a:pt x="246" y="222"/>
                        </a:lnTo>
                        <a:lnTo>
                          <a:pt x="246" y="222"/>
                        </a:lnTo>
                        <a:lnTo>
                          <a:pt x="246" y="221"/>
                        </a:lnTo>
                        <a:lnTo>
                          <a:pt x="246" y="220"/>
                        </a:lnTo>
                        <a:lnTo>
                          <a:pt x="246" y="219"/>
                        </a:lnTo>
                        <a:lnTo>
                          <a:pt x="246" y="218"/>
                        </a:lnTo>
                        <a:lnTo>
                          <a:pt x="246" y="216"/>
                        </a:lnTo>
                        <a:lnTo>
                          <a:pt x="246" y="215"/>
                        </a:lnTo>
                        <a:lnTo>
                          <a:pt x="247" y="213"/>
                        </a:lnTo>
                        <a:lnTo>
                          <a:pt x="247" y="210"/>
                        </a:lnTo>
                        <a:lnTo>
                          <a:pt x="247" y="207"/>
                        </a:lnTo>
                        <a:lnTo>
                          <a:pt x="247" y="203"/>
                        </a:lnTo>
                        <a:lnTo>
                          <a:pt x="247" y="197"/>
                        </a:lnTo>
                        <a:lnTo>
                          <a:pt x="247" y="187"/>
                        </a:lnTo>
                        <a:lnTo>
                          <a:pt x="247" y="171"/>
                        </a:lnTo>
                        <a:lnTo>
                          <a:pt x="247" y="146"/>
                        </a:lnTo>
                        <a:lnTo>
                          <a:pt x="247" y="118"/>
                        </a:lnTo>
                        <a:lnTo>
                          <a:pt x="247" y="98"/>
                        </a:lnTo>
                        <a:lnTo>
                          <a:pt x="247" y="87"/>
                        </a:lnTo>
                        <a:lnTo>
                          <a:pt x="247" y="82"/>
                        </a:lnTo>
                        <a:lnTo>
                          <a:pt x="247" y="79"/>
                        </a:lnTo>
                        <a:lnTo>
                          <a:pt x="247" y="77"/>
                        </a:lnTo>
                        <a:lnTo>
                          <a:pt x="247" y="77"/>
                        </a:lnTo>
                        <a:lnTo>
                          <a:pt x="247" y="76"/>
                        </a:lnTo>
                        <a:lnTo>
                          <a:pt x="247" y="76"/>
                        </a:lnTo>
                        <a:lnTo>
                          <a:pt x="247" y="76"/>
                        </a:lnTo>
                        <a:lnTo>
                          <a:pt x="247" y="76"/>
                        </a:lnTo>
                        <a:lnTo>
                          <a:pt x="247" y="76"/>
                        </a:lnTo>
                        <a:lnTo>
                          <a:pt x="247" y="76"/>
                        </a:lnTo>
                        <a:lnTo>
                          <a:pt x="247" y="77"/>
                        </a:lnTo>
                        <a:lnTo>
                          <a:pt x="247" y="77"/>
                        </a:lnTo>
                        <a:lnTo>
                          <a:pt x="247" y="77"/>
                        </a:lnTo>
                        <a:lnTo>
                          <a:pt x="247" y="78"/>
                        </a:lnTo>
                        <a:lnTo>
                          <a:pt x="247" y="78"/>
                        </a:lnTo>
                        <a:lnTo>
                          <a:pt x="247" y="78"/>
                        </a:lnTo>
                        <a:lnTo>
                          <a:pt x="247" y="79"/>
                        </a:lnTo>
                        <a:lnTo>
                          <a:pt x="247" y="79"/>
                        </a:lnTo>
                        <a:lnTo>
                          <a:pt x="247" y="79"/>
                        </a:lnTo>
                        <a:lnTo>
                          <a:pt x="247" y="79"/>
                        </a:lnTo>
                        <a:lnTo>
                          <a:pt x="247" y="80"/>
                        </a:lnTo>
                        <a:lnTo>
                          <a:pt x="247" y="80"/>
                        </a:lnTo>
                        <a:lnTo>
                          <a:pt x="247" y="81"/>
                        </a:lnTo>
                        <a:lnTo>
                          <a:pt x="247" y="81"/>
                        </a:lnTo>
                        <a:lnTo>
                          <a:pt x="247" y="81"/>
                        </a:lnTo>
                        <a:lnTo>
                          <a:pt x="247" y="82"/>
                        </a:lnTo>
                        <a:lnTo>
                          <a:pt x="247" y="82"/>
                        </a:lnTo>
                        <a:lnTo>
                          <a:pt x="247" y="82"/>
                        </a:lnTo>
                        <a:lnTo>
                          <a:pt x="247" y="83"/>
                        </a:lnTo>
                        <a:lnTo>
                          <a:pt x="247" y="83"/>
                        </a:lnTo>
                        <a:lnTo>
                          <a:pt x="247" y="83"/>
                        </a:lnTo>
                        <a:lnTo>
                          <a:pt x="247" y="83"/>
                        </a:lnTo>
                        <a:lnTo>
                          <a:pt x="247" y="84"/>
                        </a:lnTo>
                        <a:lnTo>
                          <a:pt x="247" y="84"/>
                        </a:lnTo>
                        <a:lnTo>
                          <a:pt x="247" y="84"/>
                        </a:lnTo>
                        <a:lnTo>
                          <a:pt x="247" y="85"/>
                        </a:lnTo>
                        <a:lnTo>
                          <a:pt x="247" y="85"/>
                        </a:lnTo>
                        <a:lnTo>
                          <a:pt x="247" y="85"/>
                        </a:lnTo>
                        <a:lnTo>
                          <a:pt x="247" y="85"/>
                        </a:lnTo>
                        <a:lnTo>
                          <a:pt x="247" y="85"/>
                        </a:lnTo>
                        <a:lnTo>
                          <a:pt x="247" y="86"/>
                        </a:lnTo>
                        <a:lnTo>
                          <a:pt x="247" y="86"/>
                        </a:lnTo>
                        <a:lnTo>
                          <a:pt x="247" y="86"/>
                        </a:lnTo>
                        <a:lnTo>
                          <a:pt x="247" y="86"/>
                        </a:lnTo>
                        <a:lnTo>
                          <a:pt x="247" y="86"/>
                        </a:lnTo>
                        <a:lnTo>
                          <a:pt x="247" y="86"/>
                        </a:lnTo>
                        <a:lnTo>
                          <a:pt x="247" y="86"/>
                        </a:lnTo>
                        <a:lnTo>
                          <a:pt x="247" y="87"/>
                        </a:lnTo>
                        <a:lnTo>
                          <a:pt x="247" y="87"/>
                        </a:lnTo>
                        <a:lnTo>
                          <a:pt x="247" y="87"/>
                        </a:lnTo>
                        <a:lnTo>
                          <a:pt x="247" y="87"/>
                        </a:lnTo>
                        <a:lnTo>
                          <a:pt x="247" y="87"/>
                        </a:lnTo>
                        <a:lnTo>
                          <a:pt x="247" y="87"/>
                        </a:lnTo>
                        <a:lnTo>
                          <a:pt x="247" y="87"/>
                        </a:lnTo>
                        <a:lnTo>
                          <a:pt x="247" y="87"/>
                        </a:lnTo>
                        <a:lnTo>
                          <a:pt x="247" y="87"/>
                        </a:lnTo>
                        <a:lnTo>
                          <a:pt x="247" y="87"/>
                        </a:lnTo>
                        <a:lnTo>
                          <a:pt x="247" y="87"/>
                        </a:lnTo>
                        <a:lnTo>
                          <a:pt x="247" y="87"/>
                        </a:lnTo>
                        <a:lnTo>
                          <a:pt x="247" y="87"/>
                        </a:lnTo>
                        <a:lnTo>
                          <a:pt x="247" y="87"/>
                        </a:lnTo>
                        <a:lnTo>
                          <a:pt x="247" y="87"/>
                        </a:lnTo>
                        <a:lnTo>
                          <a:pt x="247" y="87"/>
                        </a:lnTo>
                        <a:lnTo>
                          <a:pt x="247" y="87"/>
                        </a:lnTo>
                        <a:lnTo>
                          <a:pt x="247" y="87"/>
                        </a:lnTo>
                        <a:lnTo>
                          <a:pt x="247" y="87"/>
                        </a:lnTo>
                        <a:lnTo>
                          <a:pt x="247" y="87"/>
                        </a:lnTo>
                        <a:lnTo>
                          <a:pt x="247" y="86"/>
                        </a:lnTo>
                        <a:lnTo>
                          <a:pt x="247" y="86"/>
                        </a:lnTo>
                        <a:lnTo>
                          <a:pt x="247" y="86"/>
                        </a:lnTo>
                        <a:lnTo>
                          <a:pt x="247" y="86"/>
                        </a:lnTo>
                        <a:lnTo>
                          <a:pt x="247" y="85"/>
                        </a:lnTo>
                        <a:lnTo>
                          <a:pt x="247" y="84"/>
                        </a:lnTo>
                        <a:lnTo>
                          <a:pt x="247" y="84"/>
                        </a:lnTo>
                        <a:lnTo>
                          <a:pt x="247" y="83"/>
                        </a:lnTo>
                        <a:lnTo>
                          <a:pt x="247" y="82"/>
                        </a:lnTo>
                        <a:lnTo>
                          <a:pt x="247" y="80"/>
                        </a:lnTo>
                        <a:lnTo>
                          <a:pt x="247" y="78"/>
                        </a:lnTo>
                        <a:lnTo>
                          <a:pt x="247" y="76"/>
                        </a:lnTo>
                        <a:lnTo>
                          <a:pt x="247" y="71"/>
                        </a:lnTo>
                        <a:lnTo>
                          <a:pt x="247" y="64"/>
                        </a:lnTo>
                        <a:lnTo>
                          <a:pt x="247" y="54"/>
                        </a:lnTo>
                        <a:lnTo>
                          <a:pt x="247" y="41"/>
                        </a:lnTo>
                        <a:lnTo>
                          <a:pt x="247" y="31"/>
                        </a:lnTo>
                        <a:lnTo>
                          <a:pt x="247" y="25"/>
                        </a:lnTo>
                        <a:lnTo>
                          <a:pt x="247" y="22"/>
                        </a:lnTo>
                        <a:lnTo>
                          <a:pt x="247" y="20"/>
                        </a:lnTo>
                        <a:lnTo>
                          <a:pt x="248" y="19"/>
                        </a:lnTo>
                        <a:lnTo>
                          <a:pt x="248" y="19"/>
                        </a:lnTo>
                        <a:lnTo>
                          <a:pt x="248" y="18"/>
                        </a:lnTo>
                        <a:lnTo>
                          <a:pt x="248" y="18"/>
                        </a:lnTo>
                        <a:lnTo>
                          <a:pt x="248" y="18"/>
                        </a:lnTo>
                        <a:lnTo>
                          <a:pt x="248" y="19"/>
                        </a:lnTo>
                        <a:lnTo>
                          <a:pt x="248" y="19"/>
                        </a:lnTo>
                        <a:lnTo>
                          <a:pt x="248" y="19"/>
                        </a:lnTo>
                        <a:lnTo>
                          <a:pt x="248" y="19"/>
                        </a:lnTo>
                        <a:lnTo>
                          <a:pt x="248" y="19"/>
                        </a:lnTo>
                        <a:lnTo>
                          <a:pt x="248" y="19"/>
                        </a:lnTo>
                        <a:lnTo>
                          <a:pt x="248" y="20"/>
                        </a:lnTo>
                        <a:lnTo>
                          <a:pt x="248" y="20"/>
                        </a:lnTo>
                        <a:lnTo>
                          <a:pt x="248" y="20"/>
                        </a:lnTo>
                        <a:lnTo>
                          <a:pt x="248" y="20"/>
                        </a:lnTo>
                        <a:lnTo>
                          <a:pt x="248" y="20"/>
                        </a:lnTo>
                        <a:lnTo>
                          <a:pt x="248" y="21"/>
                        </a:lnTo>
                        <a:lnTo>
                          <a:pt x="248" y="21"/>
                        </a:lnTo>
                        <a:lnTo>
                          <a:pt x="248" y="21"/>
                        </a:lnTo>
                        <a:lnTo>
                          <a:pt x="248" y="22"/>
                        </a:lnTo>
                        <a:lnTo>
                          <a:pt x="248" y="22"/>
                        </a:lnTo>
                        <a:lnTo>
                          <a:pt x="248" y="22"/>
                        </a:lnTo>
                        <a:lnTo>
                          <a:pt x="248" y="22"/>
                        </a:lnTo>
                        <a:lnTo>
                          <a:pt x="248" y="23"/>
                        </a:lnTo>
                        <a:lnTo>
                          <a:pt x="248" y="23"/>
                        </a:lnTo>
                        <a:lnTo>
                          <a:pt x="248" y="23"/>
                        </a:lnTo>
                        <a:lnTo>
                          <a:pt x="248" y="23"/>
                        </a:lnTo>
                        <a:lnTo>
                          <a:pt x="248" y="24"/>
                        </a:lnTo>
                        <a:lnTo>
                          <a:pt x="248" y="24"/>
                        </a:lnTo>
                        <a:lnTo>
                          <a:pt x="248" y="24"/>
                        </a:lnTo>
                        <a:lnTo>
                          <a:pt x="248" y="24"/>
                        </a:lnTo>
                        <a:lnTo>
                          <a:pt x="248" y="25"/>
                        </a:lnTo>
                        <a:lnTo>
                          <a:pt x="248" y="25"/>
                        </a:lnTo>
                        <a:lnTo>
                          <a:pt x="248" y="25"/>
                        </a:lnTo>
                        <a:lnTo>
                          <a:pt x="248" y="25"/>
                        </a:lnTo>
                        <a:lnTo>
                          <a:pt x="248" y="26"/>
                        </a:lnTo>
                        <a:lnTo>
                          <a:pt x="248" y="26"/>
                        </a:lnTo>
                        <a:lnTo>
                          <a:pt x="248" y="26"/>
                        </a:lnTo>
                        <a:lnTo>
                          <a:pt x="248" y="26"/>
                        </a:lnTo>
                        <a:lnTo>
                          <a:pt x="248" y="26"/>
                        </a:lnTo>
                        <a:lnTo>
                          <a:pt x="248" y="26"/>
                        </a:lnTo>
                        <a:lnTo>
                          <a:pt x="248" y="27"/>
                        </a:lnTo>
                        <a:lnTo>
                          <a:pt x="248" y="27"/>
                        </a:lnTo>
                        <a:lnTo>
                          <a:pt x="248" y="27"/>
                        </a:lnTo>
                        <a:lnTo>
                          <a:pt x="248" y="27"/>
                        </a:lnTo>
                        <a:lnTo>
                          <a:pt x="248" y="27"/>
                        </a:lnTo>
                        <a:lnTo>
                          <a:pt x="248" y="28"/>
                        </a:lnTo>
                        <a:lnTo>
                          <a:pt x="248" y="28"/>
                        </a:lnTo>
                        <a:lnTo>
                          <a:pt x="248" y="28"/>
                        </a:lnTo>
                        <a:lnTo>
                          <a:pt x="248" y="28"/>
                        </a:lnTo>
                        <a:lnTo>
                          <a:pt x="248" y="28"/>
                        </a:lnTo>
                        <a:lnTo>
                          <a:pt x="248" y="29"/>
                        </a:lnTo>
                        <a:lnTo>
                          <a:pt x="248" y="29"/>
                        </a:lnTo>
                        <a:lnTo>
                          <a:pt x="248" y="29"/>
                        </a:lnTo>
                        <a:lnTo>
                          <a:pt x="248" y="29"/>
                        </a:lnTo>
                        <a:lnTo>
                          <a:pt x="248" y="29"/>
                        </a:lnTo>
                        <a:lnTo>
                          <a:pt x="248" y="29"/>
                        </a:lnTo>
                        <a:lnTo>
                          <a:pt x="248" y="30"/>
                        </a:lnTo>
                        <a:lnTo>
                          <a:pt x="248" y="30"/>
                        </a:lnTo>
                        <a:lnTo>
                          <a:pt x="248" y="30"/>
                        </a:lnTo>
                        <a:lnTo>
                          <a:pt x="248" y="30"/>
                        </a:lnTo>
                        <a:lnTo>
                          <a:pt x="248" y="30"/>
                        </a:lnTo>
                        <a:lnTo>
                          <a:pt x="248" y="31"/>
                        </a:lnTo>
                        <a:lnTo>
                          <a:pt x="248" y="31"/>
                        </a:lnTo>
                        <a:lnTo>
                          <a:pt x="248" y="31"/>
                        </a:lnTo>
                        <a:lnTo>
                          <a:pt x="248" y="31"/>
                        </a:lnTo>
                        <a:lnTo>
                          <a:pt x="248" y="31"/>
                        </a:lnTo>
                        <a:lnTo>
                          <a:pt x="248" y="31"/>
                        </a:lnTo>
                        <a:lnTo>
                          <a:pt x="248" y="31"/>
                        </a:lnTo>
                        <a:lnTo>
                          <a:pt x="248" y="32"/>
                        </a:lnTo>
                        <a:lnTo>
                          <a:pt x="248" y="32"/>
                        </a:lnTo>
                        <a:lnTo>
                          <a:pt x="248" y="32"/>
                        </a:lnTo>
                        <a:lnTo>
                          <a:pt x="248" y="32"/>
                        </a:lnTo>
                        <a:lnTo>
                          <a:pt x="248" y="32"/>
                        </a:lnTo>
                        <a:lnTo>
                          <a:pt x="248" y="33"/>
                        </a:lnTo>
                        <a:lnTo>
                          <a:pt x="248" y="32"/>
                        </a:lnTo>
                        <a:lnTo>
                          <a:pt x="248" y="33"/>
                        </a:lnTo>
                        <a:lnTo>
                          <a:pt x="248" y="33"/>
                        </a:lnTo>
                        <a:lnTo>
                          <a:pt x="248" y="33"/>
                        </a:lnTo>
                        <a:lnTo>
                          <a:pt x="248" y="33"/>
                        </a:lnTo>
                        <a:lnTo>
                          <a:pt x="248" y="33"/>
                        </a:lnTo>
                        <a:lnTo>
                          <a:pt x="248" y="34"/>
                        </a:lnTo>
                        <a:lnTo>
                          <a:pt x="248" y="34"/>
                        </a:lnTo>
                        <a:lnTo>
                          <a:pt x="248" y="34"/>
                        </a:lnTo>
                        <a:lnTo>
                          <a:pt x="248" y="34"/>
                        </a:lnTo>
                        <a:lnTo>
                          <a:pt x="248" y="34"/>
                        </a:lnTo>
                        <a:lnTo>
                          <a:pt x="248" y="34"/>
                        </a:lnTo>
                        <a:lnTo>
                          <a:pt x="248" y="35"/>
                        </a:lnTo>
                        <a:lnTo>
                          <a:pt x="248" y="35"/>
                        </a:lnTo>
                        <a:lnTo>
                          <a:pt x="248" y="35"/>
                        </a:lnTo>
                        <a:lnTo>
                          <a:pt x="248" y="35"/>
                        </a:lnTo>
                        <a:lnTo>
                          <a:pt x="248" y="35"/>
                        </a:lnTo>
                        <a:lnTo>
                          <a:pt x="248" y="35"/>
                        </a:lnTo>
                        <a:lnTo>
                          <a:pt x="248" y="36"/>
                        </a:lnTo>
                        <a:lnTo>
                          <a:pt x="248" y="36"/>
                        </a:lnTo>
                        <a:lnTo>
                          <a:pt x="248" y="36"/>
                        </a:lnTo>
                        <a:lnTo>
                          <a:pt x="248" y="36"/>
                        </a:lnTo>
                        <a:lnTo>
                          <a:pt x="248" y="36"/>
                        </a:lnTo>
                        <a:lnTo>
                          <a:pt x="248" y="36"/>
                        </a:lnTo>
                        <a:lnTo>
                          <a:pt x="248" y="37"/>
                        </a:lnTo>
                        <a:lnTo>
                          <a:pt x="248" y="37"/>
                        </a:lnTo>
                        <a:lnTo>
                          <a:pt x="248" y="37"/>
                        </a:lnTo>
                        <a:lnTo>
                          <a:pt x="248" y="37"/>
                        </a:lnTo>
                        <a:lnTo>
                          <a:pt x="248" y="37"/>
                        </a:lnTo>
                        <a:lnTo>
                          <a:pt x="248" y="37"/>
                        </a:lnTo>
                        <a:lnTo>
                          <a:pt x="248" y="37"/>
                        </a:lnTo>
                        <a:lnTo>
                          <a:pt x="248" y="38"/>
                        </a:lnTo>
                        <a:lnTo>
                          <a:pt x="248" y="38"/>
                        </a:lnTo>
                        <a:lnTo>
                          <a:pt x="249" y="38"/>
                        </a:lnTo>
                        <a:lnTo>
                          <a:pt x="249" y="38"/>
                        </a:lnTo>
                        <a:lnTo>
                          <a:pt x="249" y="38"/>
                        </a:lnTo>
                        <a:lnTo>
                          <a:pt x="249" y="39"/>
                        </a:lnTo>
                        <a:lnTo>
                          <a:pt x="249" y="39"/>
                        </a:lnTo>
                        <a:lnTo>
                          <a:pt x="249" y="39"/>
                        </a:lnTo>
                        <a:lnTo>
                          <a:pt x="249" y="39"/>
                        </a:lnTo>
                        <a:lnTo>
                          <a:pt x="249" y="39"/>
                        </a:lnTo>
                        <a:lnTo>
                          <a:pt x="249" y="39"/>
                        </a:lnTo>
                        <a:lnTo>
                          <a:pt x="249" y="40"/>
                        </a:lnTo>
                        <a:lnTo>
                          <a:pt x="249" y="40"/>
                        </a:lnTo>
                        <a:lnTo>
                          <a:pt x="249" y="40"/>
                        </a:lnTo>
                        <a:lnTo>
                          <a:pt x="249" y="40"/>
                        </a:lnTo>
                        <a:lnTo>
                          <a:pt x="249" y="40"/>
                        </a:lnTo>
                        <a:lnTo>
                          <a:pt x="249" y="41"/>
                        </a:lnTo>
                        <a:lnTo>
                          <a:pt x="249" y="41"/>
                        </a:lnTo>
                        <a:lnTo>
                          <a:pt x="249" y="41"/>
                        </a:lnTo>
                        <a:lnTo>
                          <a:pt x="249" y="41"/>
                        </a:lnTo>
                        <a:lnTo>
                          <a:pt x="249" y="41"/>
                        </a:lnTo>
                        <a:lnTo>
                          <a:pt x="249" y="42"/>
                        </a:lnTo>
                        <a:lnTo>
                          <a:pt x="249" y="42"/>
                        </a:lnTo>
                        <a:lnTo>
                          <a:pt x="249" y="42"/>
                        </a:lnTo>
                        <a:lnTo>
                          <a:pt x="249" y="42"/>
                        </a:lnTo>
                        <a:lnTo>
                          <a:pt x="249" y="43"/>
                        </a:lnTo>
                        <a:lnTo>
                          <a:pt x="249" y="43"/>
                        </a:lnTo>
                        <a:lnTo>
                          <a:pt x="249" y="43"/>
                        </a:lnTo>
                        <a:lnTo>
                          <a:pt x="249" y="43"/>
                        </a:lnTo>
                        <a:lnTo>
                          <a:pt x="249" y="43"/>
                        </a:lnTo>
                        <a:lnTo>
                          <a:pt x="249" y="43"/>
                        </a:lnTo>
                        <a:lnTo>
                          <a:pt x="249" y="43"/>
                        </a:lnTo>
                        <a:lnTo>
                          <a:pt x="249" y="44"/>
                        </a:lnTo>
                        <a:lnTo>
                          <a:pt x="249" y="44"/>
                        </a:lnTo>
                        <a:lnTo>
                          <a:pt x="249" y="44"/>
                        </a:lnTo>
                        <a:lnTo>
                          <a:pt x="249" y="44"/>
                        </a:lnTo>
                        <a:lnTo>
                          <a:pt x="249" y="44"/>
                        </a:lnTo>
                        <a:lnTo>
                          <a:pt x="249" y="45"/>
                        </a:lnTo>
                        <a:lnTo>
                          <a:pt x="249" y="45"/>
                        </a:lnTo>
                        <a:lnTo>
                          <a:pt x="249" y="45"/>
                        </a:lnTo>
                        <a:lnTo>
                          <a:pt x="249" y="45"/>
                        </a:lnTo>
                        <a:lnTo>
                          <a:pt x="249" y="45"/>
                        </a:lnTo>
                        <a:lnTo>
                          <a:pt x="249" y="45"/>
                        </a:lnTo>
                        <a:lnTo>
                          <a:pt x="249" y="46"/>
                        </a:lnTo>
                        <a:lnTo>
                          <a:pt x="249" y="46"/>
                        </a:lnTo>
                        <a:lnTo>
                          <a:pt x="249" y="46"/>
                        </a:lnTo>
                        <a:lnTo>
                          <a:pt x="249" y="46"/>
                        </a:lnTo>
                        <a:lnTo>
                          <a:pt x="249" y="47"/>
                        </a:lnTo>
                        <a:lnTo>
                          <a:pt x="249" y="47"/>
                        </a:lnTo>
                        <a:lnTo>
                          <a:pt x="249" y="47"/>
                        </a:lnTo>
                        <a:lnTo>
                          <a:pt x="249" y="47"/>
                        </a:lnTo>
                        <a:lnTo>
                          <a:pt x="249" y="47"/>
                        </a:lnTo>
                        <a:lnTo>
                          <a:pt x="249" y="47"/>
                        </a:lnTo>
                        <a:lnTo>
                          <a:pt x="249" y="48"/>
                        </a:lnTo>
                        <a:lnTo>
                          <a:pt x="249" y="48"/>
                        </a:lnTo>
                        <a:lnTo>
                          <a:pt x="249" y="48"/>
                        </a:lnTo>
                        <a:lnTo>
                          <a:pt x="249" y="48"/>
                        </a:lnTo>
                        <a:lnTo>
                          <a:pt x="249" y="48"/>
                        </a:lnTo>
                        <a:lnTo>
                          <a:pt x="249" y="49"/>
                        </a:lnTo>
                        <a:lnTo>
                          <a:pt x="249" y="49"/>
                        </a:lnTo>
                        <a:lnTo>
                          <a:pt x="249" y="49"/>
                        </a:lnTo>
                        <a:lnTo>
                          <a:pt x="249" y="49"/>
                        </a:lnTo>
                        <a:lnTo>
                          <a:pt x="249" y="49"/>
                        </a:lnTo>
                        <a:lnTo>
                          <a:pt x="249" y="50"/>
                        </a:lnTo>
                        <a:lnTo>
                          <a:pt x="249" y="50"/>
                        </a:lnTo>
                        <a:lnTo>
                          <a:pt x="249" y="50"/>
                        </a:lnTo>
                        <a:lnTo>
                          <a:pt x="249" y="50"/>
                        </a:lnTo>
                        <a:lnTo>
                          <a:pt x="249" y="50"/>
                        </a:lnTo>
                        <a:lnTo>
                          <a:pt x="249" y="51"/>
                        </a:lnTo>
                        <a:lnTo>
                          <a:pt x="249" y="51"/>
                        </a:lnTo>
                        <a:lnTo>
                          <a:pt x="249" y="51"/>
                        </a:lnTo>
                        <a:lnTo>
                          <a:pt x="249" y="51"/>
                        </a:lnTo>
                        <a:lnTo>
                          <a:pt x="249" y="51"/>
                        </a:lnTo>
                        <a:lnTo>
                          <a:pt x="249" y="52"/>
                        </a:lnTo>
                        <a:lnTo>
                          <a:pt x="249" y="52"/>
                        </a:lnTo>
                        <a:lnTo>
                          <a:pt x="249" y="52"/>
                        </a:lnTo>
                        <a:lnTo>
                          <a:pt x="249" y="52"/>
                        </a:lnTo>
                        <a:lnTo>
                          <a:pt x="249" y="52"/>
                        </a:lnTo>
                        <a:lnTo>
                          <a:pt x="249" y="53"/>
                        </a:lnTo>
                        <a:lnTo>
                          <a:pt x="249" y="53"/>
                        </a:lnTo>
                        <a:lnTo>
                          <a:pt x="249" y="53"/>
                        </a:lnTo>
                        <a:lnTo>
                          <a:pt x="249" y="53"/>
                        </a:lnTo>
                        <a:lnTo>
                          <a:pt x="249" y="53"/>
                        </a:lnTo>
                        <a:lnTo>
                          <a:pt x="249" y="54"/>
                        </a:lnTo>
                        <a:lnTo>
                          <a:pt x="249" y="54"/>
                        </a:lnTo>
                        <a:lnTo>
                          <a:pt x="249" y="54"/>
                        </a:lnTo>
                        <a:lnTo>
                          <a:pt x="249" y="54"/>
                        </a:lnTo>
                        <a:lnTo>
                          <a:pt x="249" y="54"/>
                        </a:lnTo>
                        <a:lnTo>
                          <a:pt x="249" y="55"/>
                        </a:lnTo>
                        <a:lnTo>
                          <a:pt x="249" y="55"/>
                        </a:lnTo>
                        <a:lnTo>
                          <a:pt x="249" y="55"/>
                        </a:lnTo>
                        <a:lnTo>
                          <a:pt x="249" y="55"/>
                        </a:lnTo>
                        <a:lnTo>
                          <a:pt x="249" y="55"/>
                        </a:lnTo>
                        <a:lnTo>
                          <a:pt x="249" y="56"/>
                        </a:lnTo>
                        <a:lnTo>
                          <a:pt x="249" y="55"/>
                        </a:lnTo>
                        <a:lnTo>
                          <a:pt x="249" y="56"/>
                        </a:lnTo>
                        <a:lnTo>
                          <a:pt x="249" y="56"/>
                        </a:lnTo>
                        <a:lnTo>
                          <a:pt x="249" y="56"/>
                        </a:lnTo>
                        <a:lnTo>
                          <a:pt x="249" y="57"/>
                        </a:lnTo>
                        <a:lnTo>
                          <a:pt x="249" y="57"/>
                        </a:lnTo>
                        <a:lnTo>
                          <a:pt x="250" y="57"/>
                        </a:lnTo>
                        <a:lnTo>
                          <a:pt x="250" y="57"/>
                        </a:lnTo>
                        <a:lnTo>
                          <a:pt x="250" y="57"/>
                        </a:lnTo>
                        <a:lnTo>
                          <a:pt x="250" y="58"/>
                        </a:lnTo>
                        <a:lnTo>
                          <a:pt x="250" y="58"/>
                        </a:lnTo>
                        <a:lnTo>
                          <a:pt x="250" y="58"/>
                        </a:lnTo>
                        <a:lnTo>
                          <a:pt x="250" y="58"/>
                        </a:lnTo>
                        <a:lnTo>
                          <a:pt x="250" y="58"/>
                        </a:lnTo>
                        <a:lnTo>
                          <a:pt x="250" y="59"/>
                        </a:lnTo>
                        <a:lnTo>
                          <a:pt x="250" y="59"/>
                        </a:lnTo>
                        <a:lnTo>
                          <a:pt x="250" y="59"/>
                        </a:lnTo>
                        <a:lnTo>
                          <a:pt x="250" y="59"/>
                        </a:lnTo>
                        <a:lnTo>
                          <a:pt x="250" y="60"/>
                        </a:lnTo>
                        <a:lnTo>
                          <a:pt x="250" y="60"/>
                        </a:lnTo>
                        <a:lnTo>
                          <a:pt x="250" y="60"/>
                        </a:lnTo>
                        <a:lnTo>
                          <a:pt x="250" y="60"/>
                        </a:lnTo>
                        <a:lnTo>
                          <a:pt x="250" y="61"/>
                        </a:lnTo>
                        <a:lnTo>
                          <a:pt x="250" y="61"/>
                        </a:lnTo>
                        <a:lnTo>
                          <a:pt x="250" y="61"/>
                        </a:lnTo>
                        <a:lnTo>
                          <a:pt x="250" y="61"/>
                        </a:lnTo>
                        <a:lnTo>
                          <a:pt x="250" y="61"/>
                        </a:lnTo>
                        <a:lnTo>
                          <a:pt x="250" y="61"/>
                        </a:lnTo>
                        <a:lnTo>
                          <a:pt x="250" y="62"/>
                        </a:lnTo>
                        <a:lnTo>
                          <a:pt x="250" y="62"/>
                        </a:lnTo>
                        <a:lnTo>
                          <a:pt x="250" y="62"/>
                        </a:lnTo>
                        <a:lnTo>
                          <a:pt x="250" y="63"/>
                        </a:lnTo>
                        <a:lnTo>
                          <a:pt x="250" y="63"/>
                        </a:lnTo>
                        <a:lnTo>
                          <a:pt x="250" y="63"/>
                        </a:lnTo>
                        <a:lnTo>
                          <a:pt x="250" y="63"/>
                        </a:lnTo>
                        <a:lnTo>
                          <a:pt x="250" y="63"/>
                        </a:lnTo>
                        <a:lnTo>
                          <a:pt x="250" y="63"/>
                        </a:lnTo>
                        <a:lnTo>
                          <a:pt x="250" y="64"/>
                        </a:lnTo>
                        <a:lnTo>
                          <a:pt x="250" y="64"/>
                        </a:lnTo>
                        <a:lnTo>
                          <a:pt x="250" y="64"/>
                        </a:lnTo>
                        <a:lnTo>
                          <a:pt x="250" y="64"/>
                        </a:lnTo>
                        <a:lnTo>
                          <a:pt x="250" y="65"/>
                        </a:lnTo>
                        <a:lnTo>
                          <a:pt x="250" y="65"/>
                        </a:lnTo>
                        <a:lnTo>
                          <a:pt x="250" y="65"/>
                        </a:lnTo>
                        <a:lnTo>
                          <a:pt x="250" y="65"/>
                        </a:lnTo>
                        <a:lnTo>
                          <a:pt x="250" y="65"/>
                        </a:lnTo>
                        <a:lnTo>
                          <a:pt x="250" y="66"/>
                        </a:lnTo>
                        <a:lnTo>
                          <a:pt x="250" y="66"/>
                        </a:lnTo>
                        <a:lnTo>
                          <a:pt x="250" y="66"/>
                        </a:lnTo>
                        <a:lnTo>
                          <a:pt x="250" y="66"/>
                        </a:lnTo>
                        <a:lnTo>
                          <a:pt x="250" y="66"/>
                        </a:lnTo>
                        <a:lnTo>
                          <a:pt x="250" y="67"/>
                        </a:lnTo>
                        <a:lnTo>
                          <a:pt x="250" y="67"/>
                        </a:lnTo>
                        <a:lnTo>
                          <a:pt x="250" y="67"/>
                        </a:lnTo>
                        <a:lnTo>
                          <a:pt x="250" y="67"/>
                        </a:lnTo>
                        <a:lnTo>
                          <a:pt x="250" y="67"/>
                        </a:lnTo>
                        <a:lnTo>
                          <a:pt x="250" y="68"/>
                        </a:lnTo>
                        <a:lnTo>
                          <a:pt x="250" y="68"/>
                        </a:lnTo>
                        <a:lnTo>
                          <a:pt x="250" y="68"/>
                        </a:lnTo>
                        <a:lnTo>
                          <a:pt x="250" y="68"/>
                        </a:lnTo>
                        <a:lnTo>
                          <a:pt x="250" y="69"/>
                        </a:lnTo>
                        <a:lnTo>
                          <a:pt x="250" y="69"/>
                        </a:lnTo>
                        <a:lnTo>
                          <a:pt x="250" y="69"/>
                        </a:lnTo>
                        <a:lnTo>
                          <a:pt x="250" y="69"/>
                        </a:lnTo>
                        <a:lnTo>
                          <a:pt x="250" y="69"/>
                        </a:lnTo>
                        <a:lnTo>
                          <a:pt x="250" y="70"/>
                        </a:lnTo>
                        <a:lnTo>
                          <a:pt x="250" y="70"/>
                        </a:lnTo>
                        <a:lnTo>
                          <a:pt x="250" y="70"/>
                        </a:lnTo>
                        <a:lnTo>
                          <a:pt x="250" y="70"/>
                        </a:lnTo>
                        <a:lnTo>
                          <a:pt x="250" y="70"/>
                        </a:lnTo>
                        <a:lnTo>
                          <a:pt x="250" y="71"/>
                        </a:lnTo>
                        <a:lnTo>
                          <a:pt x="250" y="71"/>
                        </a:lnTo>
                        <a:lnTo>
                          <a:pt x="250" y="71"/>
                        </a:lnTo>
                        <a:lnTo>
                          <a:pt x="250" y="71"/>
                        </a:lnTo>
                        <a:lnTo>
                          <a:pt x="250" y="71"/>
                        </a:lnTo>
                        <a:lnTo>
                          <a:pt x="250" y="71"/>
                        </a:lnTo>
                        <a:lnTo>
                          <a:pt x="250" y="72"/>
                        </a:lnTo>
                        <a:lnTo>
                          <a:pt x="250" y="72"/>
                        </a:lnTo>
                        <a:lnTo>
                          <a:pt x="250" y="72"/>
                        </a:lnTo>
                        <a:lnTo>
                          <a:pt x="250" y="72"/>
                        </a:lnTo>
                        <a:lnTo>
                          <a:pt x="250" y="73"/>
                        </a:lnTo>
                        <a:lnTo>
                          <a:pt x="250" y="73"/>
                        </a:lnTo>
                        <a:lnTo>
                          <a:pt x="250" y="73"/>
                        </a:lnTo>
                        <a:lnTo>
                          <a:pt x="250" y="73"/>
                        </a:lnTo>
                        <a:lnTo>
                          <a:pt x="250" y="74"/>
                        </a:lnTo>
                        <a:lnTo>
                          <a:pt x="250" y="74"/>
                        </a:lnTo>
                        <a:lnTo>
                          <a:pt x="250" y="74"/>
                        </a:lnTo>
                        <a:lnTo>
                          <a:pt x="250" y="74"/>
                        </a:lnTo>
                        <a:lnTo>
                          <a:pt x="250" y="74"/>
                        </a:lnTo>
                        <a:lnTo>
                          <a:pt x="250" y="75"/>
                        </a:lnTo>
                        <a:lnTo>
                          <a:pt x="250" y="75"/>
                        </a:lnTo>
                        <a:lnTo>
                          <a:pt x="250" y="75"/>
                        </a:lnTo>
                        <a:lnTo>
                          <a:pt x="250" y="75"/>
                        </a:lnTo>
                        <a:lnTo>
                          <a:pt x="250" y="75"/>
                        </a:lnTo>
                        <a:lnTo>
                          <a:pt x="250" y="76"/>
                        </a:lnTo>
                        <a:lnTo>
                          <a:pt x="250" y="76"/>
                        </a:lnTo>
                        <a:lnTo>
                          <a:pt x="250" y="76"/>
                        </a:lnTo>
                        <a:lnTo>
                          <a:pt x="250" y="77"/>
                        </a:lnTo>
                        <a:lnTo>
                          <a:pt x="250" y="77"/>
                        </a:lnTo>
                        <a:lnTo>
                          <a:pt x="250" y="77"/>
                        </a:lnTo>
                        <a:lnTo>
                          <a:pt x="250" y="77"/>
                        </a:lnTo>
                        <a:lnTo>
                          <a:pt x="250" y="77"/>
                        </a:lnTo>
                        <a:lnTo>
                          <a:pt x="250" y="77"/>
                        </a:lnTo>
                        <a:lnTo>
                          <a:pt x="250" y="78"/>
                        </a:lnTo>
                        <a:lnTo>
                          <a:pt x="251" y="78"/>
                        </a:lnTo>
                        <a:lnTo>
                          <a:pt x="251" y="78"/>
                        </a:lnTo>
                        <a:lnTo>
                          <a:pt x="251" y="78"/>
                        </a:lnTo>
                        <a:lnTo>
                          <a:pt x="251" y="78"/>
                        </a:lnTo>
                        <a:lnTo>
                          <a:pt x="251" y="79"/>
                        </a:lnTo>
                        <a:lnTo>
                          <a:pt x="251" y="79"/>
                        </a:lnTo>
                        <a:lnTo>
                          <a:pt x="251" y="79"/>
                        </a:lnTo>
                        <a:lnTo>
                          <a:pt x="251" y="79"/>
                        </a:lnTo>
                        <a:lnTo>
                          <a:pt x="251" y="80"/>
                        </a:lnTo>
                        <a:lnTo>
                          <a:pt x="251" y="80"/>
                        </a:lnTo>
                        <a:lnTo>
                          <a:pt x="251" y="80"/>
                        </a:lnTo>
                        <a:lnTo>
                          <a:pt x="251" y="80"/>
                        </a:lnTo>
                        <a:lnTo>
                          <a:pt x="251" y="81"/>
                        </a:lnTo>
                        <a:lnTo>
                          <a:pt x="251" y="81"/>
                        </a:lnTo>
                        <a:lnTo>
                          <a:pt x="251" y="81"/>
                        </a:lnTo>
                        <a:lnTo>
                          <a:pt x="251" y="81"/>
                        </a:lnTo>
                        <a:lnTo>
                          <a:pt x="251" y="81"/>
                        </a:lnTo>
                        <a:lnTo>
                          <a:pt x="251" y="81"/>
                        </a:lnTo>
                        <a:lnTo>
                          <a:pt x="251" y="82"/>
                        </a:lnTo>
                        <a:lnTo>
                          <a:pt x="251" y="82"/>
                        </a:lnTo>
                        <a:lnTo>
                          <a:pt x="251" y="82"/>
                        </a:lnTo>
                        <a:lnTo>
                          <a:pt x="251" y="82"/>
                        </a:lnTo>
                        <a:lnTo>
                          <a:pt x="251" y="83"/>
                        </a:lnTo>
                        <a:lnTo>
                          <a:pt x="251" y="83"/>
                        </a:lnTo>
                        <a:lnTo>
                          <a:pt x="251" y="83"/>
                        </a:lnTo>
                        <a:lnTo>
                          <a:pt x="251" y="83"/>
                        </a:lnTo>
                        <a:lnTo>
                          <a:pt x="251" y="83"/>
                        </a:lnTo>
                        <a:lnTo>
                          <a:pt x="251" y="84"/>
                        </a:lnTo>
                        <a:lnTo>
                          <a:pt x="251" y="84"/>
                        </a:lnTo>
                        <a:lnTo>
                          <a:pt x="251" y="84"/>
                        </a:lnTo>
                        <a:lnTo>
                          <a:pt x="251" y="84"/>
                        </a:lnTo>
                        <a:lnTo>
                          <a:pt x="251" y="84"/>
                        </a:lnTo>
                        <a:lnTo>
                          <a:pt x="251" y="85"/>
                        </a:lnTo>
                        <a:lnTo>
                          <a:pt x="251" y="85"/>
                        </a:lnTo>
                        <a:lnTo>
                          <a:pt x="251" y="85"/>
                        </a:lnTo>
                        <a:lnTo>
                          <a:pt x="251" y="85"/>
                        </a:lnTo>
                        <a:lnTo>
                          <a:pt x="251" y="86"/>
                        </a:lnTo>
                        <a:lnTo>
                          <a:pt x="251" y="86"/>
                        </a:lnTo>
                        <a:lnTo>
                          <a:pt x="251" y="86"/>
                        </a:lnTo>
                        <a:lnTo>
                          <a:pt x="251" y="86"/>
                        </a:lnTo>
                        <a:lnTo>
                          <a:pt x="251" y="86"/>
                        </a:lnTo>
                        <a:lnTo>
                          <a:pt x="251" y="86"/>
                        </a:lnTo>
                        <a:lnTo>
                          <a:pt x="251" y="87"/>
                        </a:lnTo>
                        <a:lnTo>
                          <a:pt x="251" y="87"/>
                        </a:lnTo>
                        <a:lnTo>
                          <a:pt x="251" y="87"/>
                        </a:lnTo>
                        <a:lnTo>
                          <a:pt x="251" y="87"/>
                        </a:lnTo>
                        <a:lnTo>
                          <a:pt x="251" y="88"/>
                        </a:lnTo>
                        <a:lnTo>
                          <a:pt x="251" y="88"/>
                        </a:lnTo>
                        <a:lnTo>
                          <a:pt x="251" y="88"/>
                        </a:lnTo>
                        <a:lnTo>
                          <a:pt x="251" y="88"/>
                        </a:lnTo>
                        <a:lnTo>
                          <a:pt x="251" y="88"/>
                        </a:lnTo>
                        <a:lnTo>
                          <a:pt x="251" y="89"/>
                        </a:lnTo>
                        <a:lnTo>
                          <a:pt x="251" y="89"/>
                        </a:lnTo>
                        <a:lnTo>
                          <a:pt x="251" y="89"/>
                        </a:lnTo>
                        <a:lnTo>
                          <a:pt x="251" y="89"/>
                        </a:lnTo>
                        <a:lnTo>
                          <a:pt x="251" y="89"/>
                        </a:lnTo>
                        <a:lnTo>
                          <a:pt x="251" y="90"/>
                        </a:lnTo>
                        <a:lnTo>
                          <a:pt x="251" y="90"/>
                        </a:lnTo>
                        <a:lnTo>
                          <a:pt x="251" y="90"/>
                        </a:lnTo>
                        <a:lnTo>
                          <a:pt x="251" y="90"/>
                        </a:lnTo>
                        <a:lnTo>
                          <a:pt x="251" y="90"/>
                        </a:lnTo>
                        <a:lnTo>
                          <a:pt x="251" y="90"/>
                        </a:lnTo>
                        <a:lnTo>
                          <a:pt x="251" y="91"/>
                        </a:lnTo>
                        <a:lnTo>
                          <a:pt x="251" y="91"/>
                        </a:lnTo>
                        <a:lnTo>
                          <a:pt x="251" y="91"/>
                        </a:lnTo>
                        <a:lnTo>
                          <a:pt x="251" y="91"/>
                        </a:lnTo>
                        <a:lnTo>
                          <a:pt x="251" y="91"/>
                        </a:lnTo>
                        <a:lnTo>
                          <a:pt x="251" y="92"/>
                        </a:lnTo>
                        <a:lnTo>
                          <a:pt x="251" y="92"/>
                        </a:lnTo>
                        <a:lnTo>
                          <a:pt x="251" y="92"/>
                        </a:lnTo>
                        <a:lnTo>
                          <a:pt x="251" y="93"/>
                        </a:lnTo>
                        <a:lnTo>
                          <a:pt x="251" y="93"/>
                        </a:lnTo>
                        <a:lnTo>
                          <a:pt x="251" y="93"/>
                        </a:lnTo>
                        <a:lnTo>
                          <a:pt x="251" y="93"/>
                        </a:lnTo>
                        <a:lnTo>
                          <a:pt x="251" y="93"/>
                        </a:lnTo>
                        <a:lnTo>
                          <a:pt x="251" y="93"/>
                        </a:lnTo>
                        <a:lnTo>
                          <a:pt x="251" y="94"/>
                        </a:lnTo>
                        <a:lnTo>
                          <a:pt x="251" y="94"/>
                        </a:lnTo>
                        <a:lnTo>
                          <a:pt x="251" y="94"/>
                        </a:lnTo>
                        <a:lnTo>
                          <a:pt x="251" y="95"/>
                        </a:lnTo>
                        <a:lnTo>
                          <a:pt x="251" y="95"/>
                        </a:lnTo>
                        <a:lnTo>
                          <a:pt x="251" y="95"/>
                        </a:lnTo>
                        <a:lnTo>
                          <a:pt x="251" y="95"/>
                        </a:lnTo>
                        <a:lnTo>
                          <a:pt x="251" y="95"/>
                        </a:lnTo>
                        <a:lnTo>
                          <a:pt x="251" y="95"/>
                        </a:lnTo>
                        <a:lnTo>
                          <a:pt x="251" y="96"/>
                        </a:lnTo>
                        <a:lnTo>
                          <a:pt x="251" y="96"/>
                        </a:lnTo>
                        <a:lnTo>
                          <a:pt x="251" y="96"/>
                        </a:lnTo>
                        <a:lnTo>
                          <a:pt x="251" y="96"/>
                        </a:lnTo>
                        <a:lnTo>
                          <a:pt x="251" y="97"/>
                        </a:lnTo>
                        <a:lnTo>
                          <a:pt x="251" y="97"/>
                        </a:lnTo>
                        <a:lnTo>
                          <a:pt x="251" y="97"/>
                        </a:lnTo>
                        <a:lnTo>
                          <a:pt x="251" y="97"/>
                        </a:lnTo>
                        <a:lnTo>
                          <a:pt x="251" y="97"/>
                        </a:lnTo>
                        <a:lnTo>
                          <a:pt x="251" y="97"/>
                        </a:lnTo>
                        <a:lnTo>
                          <a:pt x="251" y="98"/>
                        </a:lnTo>
                        <a:lnTo>
                          <a:pt x="251" y="98"/>
                        </a:lnTo>
                        <a:lnTo>
                          <a:pt x="251" y="98"/>
                        </a:lnTo>
                        <a:lnTo>
                          <a:pt x="251" y="98"/>
                        </a:lnTo>
                        <a:lnTo>
                          <a:pt x="251" y="99"/>
                        </a:lnTo>
                        <a:lnTo>
                          <a:pt x="251" y="99"/>
                        </a:lnTo>
                        <a:lnTo>
                          <a:pt x="251" y="99"/>
                        </a:lnTo>
                        <a:lnTo>
                          <a:pt x="251" y="99"/>
                        </a:lnTo>
                        <a:lnTo>
                          <a:pt x="251" y="100"/>
                        </a:lnTo>
                        <a:lnTo>
                          <a:pt x="251" y="100"/>
                        </a:lnTo>
                        <a:lnTo>
                          <a:pt x="251" y="100"/>
                        </a:lnTo>
                        <a:lnTo>
                          <a:pt x="251" y="100"/>
                        </a:lnTo>
                        <a:lnTo>
                          <a:pt x="251" y="100"/>
                        </a:lnTo>
                        <a:lnTo>
                          <a:pt x="252" y="101"/>
                        </a:lnTo>
                        <a:lnTo>
                          <a:pt x="252" y="101"/>
                        </a:lnTo>
                        <a:lnTo>
                          <a:pt x="252" y="101"/>
                        </a:lnTo>
                        <a:lnTo>
                          <a:pt x="252" y="101"/>
                        </a:lnTo>
                        <a:lnTo>
                          <a:pt x="252" y="101"/>
                        </a:lnTo>
                        <a:lnTo>
                          <a:pt x="252" y="102"/>
                        </a:lnTo>
                        <a:lnTo>
                          <a:pt x="252" y="102"/>
                        </a:lnTo>
                        <a:lnTo>
                          <a:pt x="252" y="102"/>
                        </a:lnTo>
                        <a:lnTo>
                          <a:pt x="252" y="102"/>
                        </a:lnTo>
                        <a:lnTo>
                          <a:pt x="252" y="102"/>
                        </a:lnTo>
                        <a:lnTo>
                          <a:pt x="252" y="103"/>
                        </a:lnTo>
                        <a:lnTo>
                          <a:pt x="252" y="103"/>
                        </a:lnTo>
                        <a:lnTo>
                          <a:pt x="252" y="103"/>
                        </a:lnTo>
                        <a:lnTo>
                          <a:pt x="252" y="103"/>
                        </a:lnTo>
                        <a:lnTo>
                          <a:pt x="252" y="104"/>
                        </a:lnTo>
                        <a:lnTo>
                          <a:pt x="252" y="104"/>
                        </a:lnTo>
                        <a:lnTo>
                          <a:pt x="252" y="104"/>
                        </a:lnTo>
                        <a:lnTo>
                          <a:pt x="252" y="104"/>
                        </a:lnTo>
                        <a:lnTo>
                          <a:pt x="252" y="104"/>
                        </a:lnTo>
                        <a:lnTo>
                          <a:pt x="252" y="105"/>
                        </a:lnTo>
                        <a:lnTo>
                          <a:pt x="252" y="105"/>
                        </a:lnTo>
                        <a:lnTo>
                          <a:pt x="252" y="105"/>
                        </a:lnTo>
                        <a:lnTo>
                          <a:pt x="252" y="105"/>
                        </a:lnTo>
                        <a:lnTo>
                          <a:pt x="252" y="105"/>
                        </a:lnTo>
                        <a:lnTo>
                          <a:pt x="252" y="105"/>
                        </a:lnTo>
                        <a:lnTo>
                          <a:pt x="252" y="106"/>
                        </a:lnTo>
                        <a:lnTo>
                          <a:pt x="252" y="106"/>
                        </a:lnTo>
                        <a:lnTo>
                          <a:pt x="252" y="106"/>
                        </a:lnTo>
                        <a:lnTo>
                          <a:pt x="252" y="107"/>
                        </a:lnTo>
                        <a:lnTo>
                          <a:pt x="252" y="107"/>
                        </a:lnTo>
                        <a:lnTo>
                          <a:pt x="252" y="107"/>
                        </a:lnTo>
                        <a:lnTo>
                          <a:pt x="252" y="107"/>
                        </a:lnTo>
                        <a:lnTo>
                          <a:pt x="252" y="107"/>
                        </a:lnTo>
                        <a:lnTo>
                          <a:pt x="252" y="108"/>
                        </a:lnTo>
                        <a:lnTo>
                          <a:pt x="252" y="108"/>
                        </a:lnTo>
                        <a:lnTo>
                          <a:pt x="252" y="108"/>
                        </a:lnTo>
                        <a:lnTo>
                          <a:pt x="252" y="108"/>
                        </a:lnTo>
                        <a:lnTo>
                          <a:pt x="252" y="108"/>
                        </a:lnTo>
                        <a:lnTo>
                          <a:pt x="252" y="109"/>
                        </a:lnTo>
                        <a:lnTo>
                          <a:pt x="252" y="109"/>
                        </a:lnTo>
                        <a:lnTo>
                          <a:pt x="252" y="109"/>
                        </a:lnTo>
                        <a:lnTo>
                          <a:pt x="252" y="109"/>
                        </a:lnTo>
                        <a:lnTo>
                          <a:pt x="252" y="109"/>
                        </a:lnTo>
                        <a:lnTo>
                          <a:pt x="252" y="109"/>
                        </a:lnTo>
                        <a:lnTo>
                          <a:pt x="252" y="110"/>
                        </a:lnTo>
                        <a:lnTo>
                          <a:pt x="252" y="110"/>
                        </a:lnTo>
                        <a:lnTo>
                          <a:pt x="252" y="110"/>
                        </a:lnTo>
                        <a:lnTo>
                          <a:pt x="252" y="111"/>
                        </a:lnTo>
                        <a:lnTo>
                          <a:pt x="252" y="110"/>
                        </a:lnTo>
                        <a:lnTo>
                          <a:pt x="252" y="111"/>
                        </a:lnTo>
                        <a:lnTo>
                          <a:pt x="252" y="111"/>
                        </a:lnTo>
                        <a:lnTo>
                          <a:pt x="252" y="111"/>
                        </a:lnTo>
                        <a:lnTo>
                          <a:pt x="252" y="112"/>
                        </a:lnTo>
                        <a:lnTo>
                          <a:pt x="252" y="112"/>
                        </a:lnTo>
                        <a:lnTo>
                          <a:pt x="252" y="112"/>
                        </a:lnTo>
                        <a:lnTo>
                          <a:pt x="252" y="112"/>
                        </a:lnTo>
                        <a:lnTo>
                          <a:pt x="252" y="112"/>
                        </a:lnTo>
                        <a:lnTo>
                          <a:pt x="252" y="113"/>
                        </a:lnTo>
                        <a:lnTo>
                          <a:pt x="252" y="113"/>
                        </a:lnTo>
                        <a:lnTo>
                          <a:pt x="252" y="113"/>
                        </a:lnTo>
                        <a:lnTo>
                          <a:pt x="252" y="113"/>
                        </a:lnTo>
                        <a:lnTo>
                          <a:pt x="252" y="113"/>
                        </a:lnTo>
                        <a:lnTo>
                          <a:pt x="252" y="114"/>
                        </a:lnTo>
                        <a:lnTo>
                          <a:pt x="252" y="114"/>
                        </a:lnTo>
                        <a:lnTo>
                          <a:pt x="252" y="114"/>
                        </a:lnTo>
                        <a:lnTo>
                          <a:pt x="252" y="114"/>
                        </a:lnTo>
                        <a:lnTo>
                          <a:pt x="252" y="114"/>
                        </a:lnTo>
                        <a:lnTo>
                          <a:pt x="252" y="115"/>
                        </a:lnTo>
                        <a:lnTo>
                          <a:pt x="252" y="115"/>
                        </a:lnTo>
                        <a:lnTo>
                          <a:pt x="252" y="115"/>
                        </a:lnTo>
                        <a:lnTo>
                          <a:pt x="252" y="115"/>
                        </a:lnTo>
                        <a:lnTo>
                          <a:pt x="252" y="116"/>
                        </a:lnTo>
                        <a:lnTo>
                          <a:pt x="252" y="116"/>
                        </a:lnTo>
                        <a:lnTo>
                          <a:pt x="252" y="116"/>
                        </a:lnTo>
                        <a:lnTo>
                          <a:pt x="252" y="116"/>
                        </a:lnTo>
                        <a:lnTo>
                          <a:pt x="252" y="116"/>
                        </a:lnTo>
                        <a:lnTo>
                          <a:pt x="252" y="117"/>
                        </a:lnTo>
                        <a:lnTo>
                          <a:pt x="252" y="117"/>
                        </a:lnTo>
                        <a:lnTo>
                          <a:pt x="252" y="117"/>
                        </a:lnTo>
                        <a:lnTo>
                          <a:pt x="252" y="117"/>
                        </a:lnTo>
                        <a:lnTo>
                          <a:pt x="252" y="117"/>
                        </a:lnTo>
                        <a:lnTo>
                          <a:pt x="252" y="118"/>
                        </a:lnTo>
                        <a:lnTo>
                          <a:pt x="252" y="118"/>
                        </a:lnTo>
                        <a:lnTo>
                          <a:pt x="252" y="118"/>
                        </a:lnTo>
                        <a:lnTo>
                          <a:pt x="252" y="118"/>
                        </a:lnTo>
                        <a:lnTo>
                          <a:pt x="252" y="118"/>
                        </a:lnTo>
                        <a:lnTo>
                          <a:pt x="252" y="119"/>
                        </a:lnTo>
                        <a:lnTo>
                          <a:pt x="252" y="119"/>
                        </a:lnTo>
                        <a:lnTo>
                          <a:pt x="252" y="119"/>
                        </a:lnTo>
                        <a:lnTo>
                          <a:pt x="252" y="119"/>
                        </a:lnTo>
                        <a:lnTo>
                          <a:pt x="252" y="120"/>
                        </a:lnTo>
                        <a:lnTo>
                          <a:pt x="252" y="120"/>
                        </a:lnTo>
                        <a:lnTo>
                          <a:pt x="252" y="120"/>
                        </a:lnTo>
                        <a:lnTo>
                          <a:pt x="252" y="120"/>
                        </a:lnTo>
                        <a:lnTo>
                          <a:pt x="252" y="120"/>
                        </a:lnTo>
                        <a:lnTo>
                          <a:pt x="252" y="121"/>
                        </a:lnTo>
                        <a:lnTo>
                          <a:pt x="252" y="121"/>
                        </a:lnTo>
                        <a:lnTo>
                          <a:pt x="253" y="121"/>
                        </a:lnTo>
                        <a:lnTo>
                          <a:pt x="253" y="121"/>
                        </a:lnTo>
                        <a:lnTo>
                          <a:pt x="253" y="121"/>
                        </a:lnTo>
                        <a:lnTo>
                          <a:pt x="253" y="121"/>
                        </a:lnTo>
                        <a:lnTo>
                          <a:pt x="253" y="122"/>
                        </a:lnTo>
                        <a:lnTo>
                          <a:pt x="253" y="122"/>
                        </a:lnTo>
                        <a:lnTo>
                          <a:pt x="253" y="122"/>
                        </a:lnTo>
                        <a:lnTo>
                          <a:pt x="253" y="122"/>
                        </a:lnTo>
                        <a:lnTo>
                          <a:pt x="253" y="123"/>
                        </a:lnTo>
                        <a:lnTo>
                          <a:pt x="253" y="123"/>
                        </a:lnTo>
                        <a:lnTo>
                          <a:pt x="253" y="123"/>
                        </a:lnTo>
                        <a:lnTo>
                          <a:pt x="253" y="123"/>
                        </a:lnTo>
                        <a:lnTo>
                          <a:pt x="253" y="123"/>
                        </a:lnTo>
                        <a:lnTo>
                          <a:pt x="253" y="124"/>
                        </a:lnTo>
                        <a:lnTo>
                          <a:pt x="253" y="124"/>
                        </a:lnTo>
                        <a:lnTo>
                          <a:pt x="253" y="124"/>
                        </a:lnTo>
                        <a:lnTo>
                          <a:pt x="253" y="124"/>
                        </a:lnTo>
                        <a:lnTo>
                          <a:pt x="253" y="124"/>
                        </a:lnTo>
                        <a:lnTo>
                          <a:pt x="253" y="125"/>
                        </a:lnTo>
                        <a:lnTo>
                          <a:pt x="253" y="125"/>
                        </a:lnTo>
                        <a:lnTo>
                          <a:pt x="253" y="125"/>
                        </a:lnTo>
                        <a:lnTo>
                          <a:pt x="253" y="125"/>
                        </a:lnTo>
                        <a:lnTo>
                          <a:pt x="253" y="125"/>
                        </a:lnTo>
                        <a:lnTo>
                          <a:pt x="253" y="126"/>
                        </a:lnTo>
                        <a:lnTo>
                          <a:pt x="253" y="126"/>
                        </a:lnTo>
                        <a:lnTo>
                          <a:pt x="253" y="126"/>
                        </a:lnTo>
                        <a:lnTo>
                          <a:pt x="253" y="126"/>
                        </a:lnTo>
                        <a:lnTo>
                          <a:pt x="253" y="126"/>
                        </a:lnTo>
                        <a:lnTo>
                          <a:pt x="253" y="127"/>
                        </a:lnTo>
                        <a:lnTo>
                          <a:pt x="253" y="127"/>
                        </a:lnTo>
                        <a:lnTo>
                          <a:pt x="253" y="127"/>
                        </a:lnTo>
                        <a:lnTo>
                          <a:pt x="253" y="127"/>
                        </a:lnTo>
                        <a:lnTo>
                          <a:pt x="253" y="127"/>
                        </a:lnTo>
                        <a:lnTo>
                          <a:pt x="253" y="128"/>
                        </a:lnTo>
                        <a:lnTo>
                          <a:pt x="253" y="128"/>
                        </a:lnTo>
                        <a:lnTo>
                          <a:pt x="253" y="128"/>
                        </a:lnTo>
                        <a:lnTo>
                          <a:pt x="253" y="128"/>
                        </a:lnTo>
                        <a:lnTo>
                          <a:pt x="253" y="128"/>
                        </a:lnTo>
                        <a:lnTo>
                          <a:pt x="253" y="129"/>
                        </a:lnTo>
                        <a:lnTo>
                          <a:pt x="253" y="129"/>
                        </a:lnTo>
                        <a:lnTo>
                          <a:pt x="253" y="129"/>
                        </a:lnTo>
                        <a:lnTo>
                          <a:pt x="253" y="129"/>
                        </a:lnTo>
                        <a:lnTo>
                          <a:pt x="253" y="130"/>
                        </a:lnTo>
                        <a:lnTo>
                          <a:pt x="253" y="130"/>
                        </a:lnTo>
                        <a:lnTo>
                          <a:pt x="253" y="130"/>
                        </a:lnTo>
                        <a:lnTo>
                          <a:pt x="253" y="130"/>
                        </a:lnTo>
                        <a:lnTo>
                          <a:pt x="253" y="130"/>
                        </a:lnTo>
                        <a:lnTo>
                          <a:pt x="253" y="131"/>
                        </a:lnTo>
                        <a:lnTo>
                          <a:pt x="253" y="131"/>
                        </a:lnTo>
                        <a:lnTo>
                          <a:pt x="253" y="131"/>
                        </a:lnTo>
                        <a:lnTo>
                          <a:pt x="253" y="131"/>
                        </a:lnTo>
                        <a:lnTo>
                          <a:pt x="253" y="132"/>
                        </a:lnTo>
                        <a:lnTo>
                          <a:pt x="253" y="132"/>
                        </a:lnTo>
                        <a:lnTo>
                          <a:pt x="253" y="132"/>
                        </a:lnTo>
                        <a:lnTo>
                          <a:pt x="253" y="132"/>
                        </a:lnTo>
                        <a:lnTo>
                          <a:pt x="253" y="132"/>
                        </a:lnTo>
                        <a:lnTo>
                          <a:pt x="253" y="133"/>
                        </a:lnTo>
                        <a:lnTo>
                          <a:pt x="253" y="133"/>
                        </a:lnTo>
                        <a:lnTo>
                          <a:pt x="253" y="133"/>
                        </a:lnTo>
                        <a:lnTo>
                          <a:pt x="253" y="133"/>
                        </a:lnTo>
                        <a:lnTo>
                          <a:pt x="253" y="133"/>
                        </a:lnTo>
                        <a:lnTo>
                          <a:pt x="253" y="134"/>
                        </a:lnTo>
                        <a:lnTo>
                          <a:pt x="253" y="134"/>
                        </a:lnTo>
                        <a:lnTo>
                          <a:pt x="253" y="134"/>
                        </a:lnTo>
                        <a:lnTo>
                          <a:pt x="253" y="134"/>
                        </a:lnTo>
                        <a:lnTo>
                          <a:pt x="253" y="134"/>
                        </a:lnTo>
                        <a:lnTo>
                          <a:pt x="253" y="134"/>
                        </a:lnTo>
                        <a:lnTo>
                          <a:pt x="253" y="135"/>
                        </a:lnTo>
                        <a:lnTo>
                          <a:pt x="253" y="135"/>
                        </a:lnTo>
                        <a:lnTo>
                          <a:pt x="253" y="135"/>
                        </a:lnTo>
                        <a:lnTo>
                          <a:pt x="253" y="135"/>
                        </a:lnTo>
                        <a:lnTo>
                          <a:pt x="253" y="135"/>
                        </a:lnTo>
                        <a:lnTo>
                          <a:pt x="253" y="136"/>
                        </a:lnTo>
                        <a:lnTo>
                          <a:pt x="253" y="136"/>
                        </a:lnTo>
                        <a:lnTo>
                          <a:pt x="253" y="136"/>
                        </a:lnTo>
                        <a:lnTo>
                          <a:pt x="253" y="136"/>
                        </a:lnTo>
                        <a:lnTo>
                          <a:pt x="253" y="137"/>
                        </a:lnTo>
                        <a:lnTo>
                          <a:pt x="253" y="137"/>
                        </a:lnTo>
                        <a:lnTo>
                          <a:pt x="253" y="137"/>
                        </a:lnTo>
                        <a:lnTo>
                          <a:pt x="253" y="137"/>
                        </a:lnTo>
                        <a:lnTo>
                          <a:pt x="253" y="137"/>
                        </a:lnTo>
                        <a:lnTo>
                          <a:pt x="253" y="137"/>
                        </a:lnTo>
                        <a:lnTo>
                          <a:pt x="253" y="138"/>
                        </a:lnTo>
                        <a:lnTo>
                          <a:pt x="253" y="138"/>
                        </a:lnTo>
                        <a:lnTo>
                          <a:pt x="253" y="138"/>
                        </a:lnTo>
                        <a:lnTo>
                          <a:pt x="253" y="138"/>
                        </a:lnTo>
                        <a:lnTo>
                          <a:pt x="253" y="138"/>
                        </a:lnTo>
                        <a:lnTo>
                          <a:pt x="253" y="138"/>
                        </a:lnTo>
                        <a:lnTo>
                          <a:pt x="253" y="139"/>
                        </a:lnTo>
                        <a:lnTo>
                          <a:pt x="253" y="139"/>
                        </a:lnTo>
                        <a:lnTo>
                          <a:pt x="253" y="139"/>
                        </a:lnTo>
                        <a:lnTo>
                          <a:pt x="253" y="139"/>
                        </a:lnTo>
                        <a:lnTo>
                          <a:pt x="253" y="139"/>
                        </a:lnTo>
                        <a:lnTo>
                          <a:pt x="253" y="140"/>
                        </a:lnTo>
                        <a:lnTo>
                          <a:pt x="253" y="140"/>
                        </a:lnTo>
                        <a:lnTo>
                          <a:pt x="253" y="140"/>
                        </a:lnTo>
                        <a:lnTo>
                          <a:pt x="253" y="140"/>
                        </a:lnTo>
                        <a:lnTo>
                          <a:pt x="253" y="140"/>
                        </a:lnTo>
                        <a:lnTo>
                          <a:pt x="253" y="141"/>
                        </a:lnTo>
                        <a:lnTo>
                          <a:pt x="253" y="141"/>
                        </a:lnTo>
                        <a:lnTo>
                          <a:pt x="253" y="141"/>
                        </a:lnTo>
                        <a:lnTo>
                          <a:pt x="253" y="141"/>
                        </a:lnTo>
                        <a:lnTo>
                          <a:pt x="253" y="141"/>
                        </a:lnTo>
                        <a:lnTo>
                          <a:pt x="253" y="142"/>
                        </a:lnTo>
                        <a:lnTo>
                          <a:pt x="253" y="142"/>
                        </a:lnTo>
                        <a:lnTo>
                          <a:pt x="253" y="142"/>
                        </a:lnTo>
                        <a:lnTo>
                          <a:pt x="253" y="142"/>
                        </a:lnTo>
                        <a:lnTo>
                          <a:pt x="253" y="142"/>
                        </a:lnTo>
                        <a:lnTo>
                          <a:pt x="254" y="143"/>
                        </a:lnTo>
                        <a:lnTo>
                          <a:pt x="254" y="143"/>
                        </a:lnTo>
                        <a:lnTo>
                          <a:pt x="254" y="143"/>
                        </a:lnTo>
                        <a:lnTo>
                          <a:pt x="254" y="143"/>
                        </a:lnTo>
                        <a:lnTo>
                          <a:pt x="254" y="143"/>
                        </a:lnTo>
                        <a:lnTo>
                          <a:pt x="254" y="143"/>
                        </a:lnTo>
                        <a:lnTo>
                          <a:pt x="254" y="143"/>
                        </a:lnTo>
                        <a:lnTo>
                          <a:pt x="254" y="144"/>
                        </a:lnTo>
                        <a:lnTo>
                          <a:pt x="254" y="144"/>
                        </a:lnTo>
                        <a:lnTo>
                          <a:pt x="254" y="144"/>
                        </a:lnTo>
                        <a:lnTo>
                          <a:pt x="254" y="144"/>
                        </a:lnTo>
                        <a:lnTo>
                          <a:pt x="254" y="144"/>
                        </a:lnTo>
                        <a:lnTo>
                          <a:pt x="254" y="145"/>
                        </a:lnTo>
                        <a:lnTo>
                          <a:pt x="254" y="145"/>
                        </a:lnTo>
                        <a:lnTo>
                          <a:pt x="254" y="145"/>
                        </a:lnTo>
                        <a:lnTo>
                          <a:pt x="254" y="145"/>
                        </a:lnTo>
                        <a:lnTo>
                          <a:pt x="254" y="145"/>
                        </a:lnTo>
                        <a:lnTo>
                          <a:pt x="254" y="145"/>
                        </a:lnTo>
                        <a:lnTo>
                          <a:pt x="254" y="146"/>
                        </a:lnTo>
                        <a:lnTo>
                          <a:pt x="254" y="146"/>
                        </a:lnTo>
                        <a:lnTo>
                          <a:pt x="254" y="146"/>
                        </a:lnTo>
                        <a:lnTo>
                          <a:pt x="254" y="146"/>
                        </a:lnTo>
                        <a:lnTo>
                          <a:pt x="254" y="147"/>
                        </a:lnTo>
                        <a:lnTo>
                          <a:pt x="254" y="147"/>
                        </a:lnTo>
                        <a:lnTo>
                          <a:pt x="254" y="147"/>
                        </a:lnTo>
                        <a:lnTo>
                          <a:pt x="254" y="147"/>
                        </a:lnTo>
                        <a:lnTo>
                          <a:pt x="254" y="147"/>
                        </a:lnTo>
                        <a:lnTo>
                          <a:pt x="254" y="147"/>
                        </a:lnTo>
                        <a:lnTo>
                          <a:pt x="254" y="147"/>
                        </a:lnTo>
                        <a:lnTo>
                          <a:pt x="254" y="147"/>
                        </a:lnTo>
                        <a:lnTo>
                          <a:pt x="254" y="148"/>
                        </a:lnTo>
                        <a:lnTo>
                          <a:pt x="254" y="148"/>
                        </a:lnTo>
                        <a:lnTo>
                          <a:pt x="254" y="148"/>
                        </a:lnTo>
                        <a:lnTo>
                          <a:pt x="254" y="148"/>
                        </a:lnTo>
                        <a:lnTo>
                          <a:pt x="254" y="148"/>
                        </a:lnTo>
                        <a:lnTo>
                          <a:pt x="254" y="149"/>
                        </a:lnTo>
                        <a:lnTo>
                          <a:pt x="254" y="149"/>
                        </a:lnTo>
                        <a:lnTo>
                          <a:pt x="254" y="149"/>
                        </a:lnTo>
                        <a:lnTo>
                          <a:pt x="254" y="149"/>
                        </a:lnTo>
                        <a:lnTo>
                          <a:pt x="254" y="149"/>
                        </a:lnTo>
                        <a:lnTo>
                          <a:pt x="254" y="149"/>
                        </a:lnTo>
                        <a:lnTo>
                          <a:pt x="254" y="150"/>
                        </a:lnTo>
                        <a:lnTo>
                          <a:pt x="254" y="150"/>
                        </a:lnTo>
                        <a:lnTo>
                          <a:pt x="254" y="150"/>
                        </a:lnTo>
                        <a:lnTo>
                          <a:pt x="254" y="150"/>
                        </a:lnTo>
                        <a:lnTo>
                          <a:pt x="254" y="150"/>
                        </a:lnTo>
                        <a:lnTo>
                          <a:pt x="254" y="151"/>
                        </a:lnTo>
                        <a:lnTo>
                          <a:pt x="254" y="151"/>
                        </a:lnTo>
                        <a:lnTo>
                          <a:pt x="254" y="151"/>
                        </a:lnTo>
                        <a:lnTo>
                          <a:pt x="254" y="151"/>
                        </a:lnTo>
                        <a:lnTo>
                          <a:pt x="254" y="151"/>
                        </a:lnTo>
                        <a:lnTo>
                          <a:pt x="254" y="151"/>
                        </a:lnTo>
                        <a:lnTo>
                          <a:pt x="254" y="151"/>
                        </a:lnTo>
                        <a:lnTo>
                          <a:pt x="254" y="152"/>
                        </a:lnTo>
                        <a:lnTo>
                          <a:pt x="254" y="152"/>
                        </a:lnTo>
                        <a:lnTo>
                          <a:pt x="254" y="152"/>
                        </a:lnTo>
                        <a:lnTo>
                          <a:pt x="254" y="152"/>
                        </a:lnTo>
                        <a:lnTo>
                          <a:pt x="254" y="152"/>
                        </a:lnTo>
                        <a:lnTo>
                          <a:pt x="254" y="153"/>
                        </a:lnTo>
                        <a:lnTo>
                          <a:pt x="254" y="153"/>
                        </a:lnTo>
                        <a:lnTo>
                          <a:pt x="254" y="153"/>
                        </a:lnTo>
                        <a:lnTo>
                          <a:pt x="254" y="153"/>
                        </a:lnTo>
                        <a:lnTo>
                          <a:pt x="254" y="153"/>
                        </a:lnTo>
                        <a:lnTo>
                          <a:pt x="254" y="153"/>
                        </a:lnTo>
                        <a:lnTo>
                          <a:pt x="254" y="154"/>
                        </a:lnTo>
                        <a:lnTo>
                          <a:pt x="254" y="154"/>
                        </a:lnTo>
                        <a:lnTo>
                          <a:pt x="254" y="154"/>
                        </a:lnTo>
                        <a:lnTo>
                          <a:pt x="254" y="154"/>
                        </a:lnTo>
                        <a:lnTo>
                          <a:pt x="254" y="154"/>
                        </a:lnTo>
                        <a:lnTo>
                          <a:pt x="254" y="154"/>
                        </a:lnTo>
                        <a:lnTo>
                          <a:pt x="254" y="154"/>
                        </a:lnTo>
                        <a:lnTo>
                          <a:pt x="254" y="155"/>
                        </a:lnTo>
                        <a:lnTo>
                          <a:pt x="254" y="155"/>
                        </a:lnTo>
                        <a:lnTo>
                          <a:pt x="254" y="155"/>
                        </a:lnTo>
                        <a:lnTo>
                          <a:pt x="254" y="155"/>
                        </a:lnTo>
                        <a:lnTo>
                          <a:pt x="254" y="155"/>
                        </a:lnTo>
                        <a:lnTo>
                          <a:pt x="254" y="155"/>
                        </a:lnTo>
                        <a:lnTo>
                          <a:pt x="254" y="156"/>
                        </a:lnTo>
                        <a:lnTo>
                          <a:pt x="254" y="156"/>
                        </a:lnTo>
                        <a:lnTo>
                          <a:pt x="254" y="156"/>
                        </a:lnTo>
                        <a:lnTo>
                          <a:pt x="254" y="156"/>
                        </a:lnTo>
                        <a:lnTo>
                          <a:pt x="254" y="156"/>
                        </a:lnTo>
                        <a:lnTo>
                          <a:pt x="254" y="156"/>
                        </a:lnTo>
                        <a:lnTo>
                          <a:pt x="254" y="156"/>
                        </a:lnTo>
                        <a:lnTo>
                          <a:pt x="254" y="157"/>
                        </a:lnTo>
                        <a:lnTo>
                          <a:pt x="254" y="157"/>
                        </a:lnTo>
                        <a:lnTo>
                          <a:pt x="254" y="157"/>
                        </a:lnTo>
                        <a:lnTo>
                          <a:pt x="254" y="157"/>
                        </a:lnTo>
                        <a:lnTo>
                          <a:pt x="254" y="157"/>
                        </a:lnTo>
                        <a:lnTo>
                          <a:pt x="254" y="157"/>
                        </a:lnTo>
                        <a:lnTo>
                          <a:pt x="254" y="158"/>
                        </a:lnTo>
                        <a:lnTo>
                          <a:pt x="254" y="158"/>
                        </a:lnTo>
                        <a:lnTo>
                          <a:pt x="254" y="158"/>
                        </a:lnTo>
                        <a:lnTo>
                          <a:pt x="254" y="158"/>
                        </a:lnTo>
                        <a:lnTo>
                          <a:pt x="254" y="158"/>
                        </a:lnTo>
                        <a:lnTo>
                          <a:pt x="254" y="158"/>
                        </a:lnTo>
                        <a:lnTo>
                          <a:pt x="254" y="158"/>
                        </a:lnTo>
                        <a:lnTo>
                          <a:pt x="254" y="158"/>
                        </a:lnTo>
                        <a:lnTo>
                          <a:pt x="255" y="159"/>
                        </a:lnTo>
                        <a:lnTo>
                          <a:pt x="255" y="159"/>
                        </a:lnTo>
                        <a:lnTo>
                          <a:pt x="255" y="159"/>
                        </a:lnTo>
                        <a:lnTo>
                          <a:pt x="255" y="159"/>
                        </a:lnTo>
                        <a:lnTo>
                          <a:pt x="255" y="159"/>
                        </a:lnTo>
                        <a:lnTo>
                          <a:pt x="255" y="159"/>
                        </a:lnTo>
                        <a:lnTo>
                          <a:pt x="255" y="160"/>
                        </a:lnTo>
                        <a:lnTo>
                          <a:pt x="255" y="160"/>
                        </a:lnTo>
                        <a:lnTo>
                          <a:pt x="255" y="160"/>
                        </a:lnTo>
                        <a:lnTo>
                          <a:pt x="255" y="160"/>
                        </a:lnTo>
                        <a:lnTo>
                          <a:pt x="255" y="160"/>
                        </a:lnTo>
                        <a:lnTo>
                          <a:pt x="255" y="160"/>
                        </a:lnTo>
                        <a:lnTo>
                          <a:pt x="255" y="161"/>
                        </a:lnTo>
                        <a:lnTo>
                          <a:pt x="255" y="161"/>
                        </a:lnTo>
                        <a:lnTo>
                          <a:pt x="255" y="161"/>
                        </a:lnTo>
                        <a:lnTo>
                          <a:pt x="255" y="161"/>
                        </a:lnTo>
                        <a:lnTo>
                          <a:pt x="255" y="161"/>
                        </a:lnTo>
                        <a:lnTo>
                          <a:pt x="255" y="162"/>
                        </a:lnTo>
                        <a:lnTo>
                          <a:pt x="255" y="162"/>
                        </a:lnTo>
                        <a:lnTo>
                          <a:pt x="255" y="162"/>
                        </a:lnTo>
                        <a:lnTo>
                          <a:pt x="255" y="162"/>
                        </a:lnTo>
                        <a:lnTo>
                          <a:pt x="255" y="162"/>
                        </a:lnTo>
                        <a:lnTo>
                          <a:pt x="255" y="162"/>
                        </a:lnTo>
                        <a:lnTo>
                          <a:pt x="255" y="162"/>
                        </a:lnTo>
                        <a:lnTo>
                          <a:pt x="255" y="163"/>
                        </a:lnTo>
                        <a:lnTo>
                          <a:pt x="255" y="163"/>
                        </a:lnTo>
                        <a:lnTo>
                          <a:pt x="255" y="163"/>
                        </a:lnTo>
                        <a:lnTo>
                          <a:pt x="255" y="163"/>
                        </a:lnTo>
                        <a:lnTo>
                          <a:pt x="255" y="163"/>
                        </a:lnTo>
                        <a:lnTo>
                          <a:pt x="255" y="163"/>
                        </a:lnTo>
                        <a:lnTo>
                          <a:pt x="255" y="163"/>
                        </a:lnTo>
                        <a:lnTo>
                          <a:pt x="255" y="163"/>
                        </a:lnTo>
                        <a:lnTo>
                          <a:pt x="255" y="164"/>
                        </a:lnTo>
                        <a:lnTo>
                          <a:pt x="255" y="164"/>
                        </a:lnTo>
                        <a:lnTo>
                          <a:pt x="255" y="164"/>
                        </a:lnTo>
                        <a:lnTo>
                          <a:pt x="255" y="164"/>
                        </a:lnTo>
                        <a:lnTo>
                          <a:pt x="255" y="164"/>
                        </a:lnTo>
                        <a:lnTo>
                          <a:pt x="255" y="164"/>
                        </a:lnTo>
                        <a:lnTo>
                          <a:pt x="255" y="164"/>
                        </a:lnTo>
                        <a:lnTo>
                          <a:pt x="255" y="164"/>
                        </a:lnTo>
                        <a:lnTo>
                          <a:pt x="255" y="165"/>
                        </a:lnTo>
                        <a:lnTo>
                          <a:pt x="255" y="165"/>
                        </a:lnTo>
                        <a:lnTo>
                          <a:pt x="255" y="165"/>
                        </a:lnTo>
                        <a:lnTo>
                          <a:pt x="255" y="165"/>
                        </a:lnTo>
                        <a:lnTo>
                          <a:pt x="255" y="165"/>
                        </a:lnTo>
                        <a:lnTo>
                          <a:pt x="255" y="166"/>
                        </a:lnTo>
                        <a:lnTo>
                          <a:pt x="255" y="166"/>
                        </a:lnTo>
                        <a:lnTo>
                          <a:pt x="255" y="166"/>
                        </a:lnTo>
                        <a:lnTo>
                          <a:pt x="255" y="166"/>
                        </a:lnTo>
                        <a:lnTo>
                          <a:pt x="255" y="166"/>
                        </a:lnTo>
                        <a:lnTo>
                          <a:pt x="255" y="166"/>
                        </a:lnTo>
                        <a:lnTo>
                          <a:pt x="255" y="166"/>
                        </a:lnTo>
                        <a:lnTo>
                          <a:pt x="255" y="167"/>
                        </a:lnTo>
                        <a:lnTo>
                          <a:pt x="255" y="167"/>
                        </a:lnTo>
                        <a:lnTo>
                          <a:pt x="255" y="167"/>
                        </a:lnTo>
                        <a:lnTo>
                          <a:pt x="255" y="167"/>
                        </a:lnTo>
                        <a:lnTo>
                          <a:pt x="255" y="167"/>
                        </a:lnTo>
                        <a:lnTo>
                          <a:pt x="255" y="167"/>
                        </a:lnTo>
                        <a:lnTo>
                          <a:pt x="255" y="167"/>
                        </a:lnTo>
                        <a:lnTo>
                          <a:pt x="255" y="167"/>
                        </a:lnTo>
                        <a:lnTo>
                          <a:pt x="255" y="168"/>
                        </a:lnTo>
                        <a:lnTo>
                          <a:pt x="255" y="168"/>
                        </a:lnTo>
                        <a:lnTo>
                          <a:pt x="255" y="168"/>
                        </a:lnTo>
                        <a:lnTo>
                          <a:pt x="255" y="168"/>
                        </a:lnTo>
                        <a:lnTo>
                          <a:pt x="255" y="168"/>
                        </a:lnTo>
                        <a:lnTo>
                          <a:pt x="255" y="168"/>
                        </a:lnTo>
                        <a:lnTo>
                          <a:pt x="255" y="168"/>
                        </a:lnTo>
                        <a:lnTo>
                          <a:pt x="255" y="169"/>
                        </a:lnTo>
                        <a:lnTo>
                          <a:pt x="255" y="169"/>
                        </a:lnTo>
                        <a:lnTo>
                          <a:pt x="255" y="169"/>
                        </a:lnTo>
                        <a:lnTo>
                          <a:pt x="255" y="169"/>
                        </a:lnTo>
                        <a:lnTo>
                          <a:pt x="255" y="169"/>
                        </a:lnTo>
                        <a:lnTo>
                          <a:pt x="255" y="169"/>
                        </a:lnTo>
                        <a:lnTo>
                          <a:pt x="255" y="169"/>
                        </a:lnTo>
                        <a:lnTo>
                          <a:pt x="255" y="170"/>
                        </a:lnTo>
                        <a:lnTo>
                          <a:pt x="255" y="170"/>
                        </a:lnTo>
                        <a:lnTo>
                          <a:pt x="255" y="170"/>
                        </a:lnTo>
                        <a:lnTo>
                          <a:pt x="255" y="170"/>
                        </a:lnTo>
                        <a:lnTo>
                          <a:pt x="255" y="170"/>
                        </a:lnTo>
                        <a:lnTo>
                          <a:pt x="255" y="170"/>
                        </a:lnTo>
                        <a:lnTo>
                          <a:pt x="255" y="170"/>
                        </a:lnTo>
                        <a:lnTo>
                          <a:pt x="255" y="170"/>
                        </a:lnTo>
                        <a:lnTo>
                          <a:pt x="255" y="171"/>
                        </a:lnTo>
                        <a:lnTo>
                          <a:pt x="255" y="171"/>
                        </a:lnTo>
                        <a:lnTo>
                          <a:pt x="255" y="171"/>
                        </a:lnTo>
                        <a:lnTo>
                          <a:pt x="255" y="171"/>
                        </a:lnTo>
                        <a:lnTo>
                          <a:pt x="255" y="171"/>
                        </a:lnTo>
                        <a:lnTo>
                          <a:pt x="255" y="171"/>
                        </a:lnTo>
                        <a:lnTo>
                          <a:pt x="255" y="171"/>
                        </a:lnTo>
                        <a:lnTo>
                          <a:pt x="255" y="171"/>
                        </a:lnTo>
                        <a:lnTo>
                          <a:pt x="255" y="172"/>
                        </a:lnTo>
                        <a:lnTo>
                          <a:pt x="255" y="171"/>
                        </a:lnTo>
                        <a:lnTo>
                          <a:pt x="255" y="172"/>
                        </a:lnTo>
                        <a:lnTo>
                          <a:pt x="255" y="172"/>
                        </a:lnTo>
                        <a:lnTo>
                          <a:pt x="255" y="172"/>
                        </a:lnTo>
                        <a:lnTo>
                          <a:pt x="255" y="172"/>
                        </a:lnTo>
                        <a:lnTo>
                          <a:pt x="255" y="172"/>
                        </a:lnTo>
                        <a:lnTo>
                          <a:pt x="255" y="173"/>
                        </a:lnTo>
                        <a:lnTo>
                          <a:pt x="255" y="173"/>
                        </a:lnTo>
                        <a:lnTo>
                          <a:pt x="255" y="173"/>
                        </a:lnTo>
                        <a:lnTo>
                          <a:pt x="255" y="173"/>
                        </a:lnTo>
                        <a:lnTo>
                          <a:pt x="255" y="173"/>
                        </a:lnTo>
                        <a:lnTo>
                          <a:pt x="255" y="173"/>
                        </a:lnTo>
                        <a:lnTo>
                          <a:pt x="255" y="174"/>
                        </a:lnTo>
                        <a:lnTo>
                          <a:pt x="255" y="173"/>
                        </a:lnTo>
                        <a:lnTo>
                          <a:pt x="255" y="174"/>
                        </a:lnTo>
                        <a:lnTo>
                          <a:pt x="255" y="174"/>
                        </a:lnTo>
                        <a:lnTo>
                          <a:pt x="255" y="174"/>
                        </a:lnTo>
                        <a:lnTo>
                          <a:pt x="256" y="174"/>
                        </a:lnTo>
                        <a:lnTo>
                          <a:pt x="256" y="174"/>
                        </a:lnTo>
                        <a:lnTo>
                          <a:pt x="256" y="174"/>
                        </a:lnTo>
                        <a:lnTo>
                          <a:pt x="256" y="174"/>
                        </a:lnTo>
                        <a:lnTo>
                          <a:pt x="256" y="175"/>
                        </a:lnTo>
                        <a:lnTo>
                          <a:pt x="256" y="175"/>
                        </a:lnTo>
                        <a:lnTo>
                          <a:pt x="256" y="175"/>
                        </a:lnTo>
                        <a:lnTo>
                          <a:pt x="256" y="175"/>
                        </a:lnTo>
                        <a:lnTo>
                          <a:pt x="256" y="175"/>
                        </a:lnTo>
                        <a:lnTo>
                          <a:pt x="256" y="175"/>
                        </a:lnTo>
                        <a:lnTo>
                          <a:pt x="256" y="175"/>
                        </a:lnTo>
                        <a:lnTo>
                          <a:pt x="256" y="175"/>
                        </a:lnTo>
                        <a:lnTo>
                          <a:pt x="256" y="176"/>
                        </a:lnTo>
                        <a:lnTo>
                          <a:pt x="256" y="176"/>
                        </a:lnTo>
                        <a:lnTo>
                          <a:pt x="256" y="176"/>
                        </a:lnTo>
                        <a:lnTo>
                          <a:pt x="256" y="176"/>
                        </a:lnTo>
                        <a:lnTo>
                          <a:pt x="256" y="176"/>
                        </a:lnTo>
                        <a:lnTo>
                          <a:pt x="256" y="176"/>
                        </a:lnTo>
                        <a:lnTo>
                          <a:pt x="256" y="176"/>
                        </a:lnTo>
                        <a:lnTo>
                          <a:pt x="256" y="177"/>
                        </a:lnTo>
                        <a:lnTo>
                          <a:pt x="256" y="177"/>
                        </a:lnTo>
                        <a:lnTo>
                          <a:pt x="256" y="177"/>
                        </a:lnTo>
                        <a:lnTo>
                          <a:pt x="256" y="177"/>
                        </a:lnTo>
                        <a:lnTo>
                          <a:pt x="256" y="177"/>
                        </a:lnTo>
                        <a:lnTo>
                          <a:pt x="256" y="177"/>
                        </a:lnTo>
                        <a:lnTo>
                          <a:pt x="256" y="177"/>
                        </a:lnTo>
                        <a:lnTo>
                          <a:pt x="256" y="177"/>
                        </a:lnTo>
                        <a:lnTo>
                          <a:pt x="256" y="177"/>
                        </a:lnTo>
                        <a:lnTo>
                          <a:pt x="256" y="177"/>
                        </a:lnTo>
                        <a:lnTo>
                          <a:pt x="256" y="177"/>
                        </a:lnTo>
                        <a:lnTo>
                          <a:pt x="256" y="178"/>
                        </a:lnTo>
                        <a:lnTo>
                          <a:pt x="256" y="178"/>
                        </a:lnTo>
                        <a:lnTo>
                          <a:pt x="256" y="178"/>
                        </a:lnTo>
                        <a:lnTo>
                          <a:pt x="256" y="178"/>
                        </a:lnTo>
                        <a:lnTo>
                          <a:pt x="256" y="178"/>
                        </a:lnTo>
                        <a:lnTo>
                          <a:pt x="256" y="178"/>
                        </a:lnTo>
                        <a:lnTo>
                          <a:pt x="256" y="178"/>
                        </a:lnTo>
                        <a:lnTo>
                          <a:pt x="256" y="179"/>
                        </a:lnTo>
                        <a:lnTo>
                          <a:pt x="256" y="179"/>
                        </a:lnTo>
                        <a:lnTo>
                          <a:pt x="256" y="179"/>
                        </a:lnTo>
                        <a:lnTo>
                          <a:pt x="256" y="179"/>
                        </a:lnTo>
                        <a:lnTo>
                          <a:pt x="256" y="179"/>
                        </a:lnTo>
                        <a:lnTo>
                          <a:pt x="256" y="179"/>
                        </a:lnTo>
                        <a:lnTo>
                          <a:pt x="256" y="179"/>
                        </a:lnTo>
                        <a:lnTo>
                          <a:pt x="256" y="179"/>
                        </a:lnTo>
                        <a:lnTo>
                          <a:pt x="256" y="179"/>
                        </a:lnTo>
                        <a:lnTo>
                          <a:pt x="256" y="180"/>
                        </a:lnTo>
                        <a:lnTo>
                          <a:pt x="256" y="180"/>
                        </a:lnTo>
                        <a:lnTo>
                          <a:pt x="256" y="180"/>
                        </a:lnTo>
                        <a:lnTo>
                          <a:pt x="256" y="180"/>
                        </a:lnTo>
                        <a:lnTo>
                          <a:pt x="256" y="180"/>
                        </a:lnTo>
                        <a:lnTo>
                          <a:pt x="256" y="180"/>
                        </a:lnTo>
                        <a:lnTo>
                          <a:pt x="256" y="180"/>
                        </a:lnTo>
                        <a:lnTo>
                          <a:pt x="256" y="180"/>
                        </a:lnTo>
                        <a:lnTo>
                          <a:pt x="256" y="181"/>
                        </a:lnTo>
                        <a:lnTo>
                          <a:pt x="256" y="181"/>
                        </a:lnTo>
                        <a:lnTo>
                          <a:pt x="256" y="181"/>
                        </a:lnTo>
                        <a:lnTo>
                          <a:pt x="256" y="181"/>
                        </a:lnTo>
                        <a:lnTo>
                          <a:pt x="256" y="181"/>
                        </a:lnTo>
                        <a:lnTo>
                          <a:pt x="256" y="181"/>
                        </a:lnTo>
                        <a:lnTo>
                          <a:pt x="256" y="181"/>
                        </a:lnTo>
                        <a:lnTo>
                          <a:pt x="256" y="181"/>
                        </a:lnTo>
                        <a:lnTo>
                          <a:pt x="256" y="181"/>
                        </a:lnTo>
                        <a:lnTo>
                          <a:pt x="256" y="181"/>
                        </a:lnTo>
                        <a:lnTo>
                          <a:pt x="256" y="182"/>
                        </a:lnTo>
                        <a:lnTo>
                          <a:pt x="256" y="182"/>
                        </a:lnTo>
                        <a:lnTo>
                          <a:pt x="256" y="182"/>
                        </a:lnTo>
                        <a:lnTo>
                          <a:pt x="256" y="182"/>
                        </a:lnTo>
                        <a:lnTo>
                          <a:pt x="256" y="182"/>
                        </a:lnTo>
                        <a:lnTo>
                          <a:pt x="256" y="182"/>
                        </a:lnTo>
                        <a:lnTo>
                          <a:pt x="256" y="182"/>
                        </a:lnTo>
                        <a:lnTo>
                          <a:pt x="256" y="182"/>
                        </a:lnTo>
                        <a:lnTo>
                          <a:pt x="256" y="182"/>
                        </a:lnTo>
                        <a:lnTo>
                          <a:pt x="256" y="183"/>
                        </a:lnTo>
                        <a:lnTo>
                          <a:pt x="256" y="183"/>
                        </a:lnTo>
                        <a:lnTo>
                          <a:pt x="256" y="183"/>
                        </a:lnTo>
                        <a:lnTo>
                          <a:pt x="256" y="183"/>
                        </a:lnTo>
                        <a:lnTo>
                          <a:pt x="256" y="183"/>
                        </a:lnTo>
                        <a:lnTo>
                          <a:pt x="256" y="183"/>
                        </a:lnTo>
                        <a:lnTo>
                          <a:pt x="256" y="183"/>
                        </a:lnTo>
                        <a:lnTo>
                          <a:pt x="256" y="183"/>
                        </a:lnTo>
                        <a:lnTo>
                          <a:pt x="256" y="183"/>
                        </a:lnTo>
                        <a:lnTo>
                          <a:pt x="256" y="184"/>
                        </a:lnTo>
                        <a:lnTo>
                          <a:pt x="256" y="184"/>
                        </a:lnTo>
                        <a:lnTo>
                          <a:pt x="256" y="184"/>
                        </a:lnTo>
                        <a:lnTo>
                          <a:pt x="256" y="184"/>
                        </a:lnTo>
                        <a:lnTo>
                          <a:pt x="256" y="184"/>
                        </a:lnTo>
                        <a:lnTo>
                          <a:pt x="256" y="184"/>
                        </a:lnTo>
                        <a:lnTo>
                          <a:pt x="256" y="184"/>
                        </a:lnTo>
                        <a:lnTo>
                          <a:pt x="256" y="184"/>
                        </a:lnTo>
                        <a:lnTo>
                          <a:pt x="256" y="185"/>
                        </a:lnTo>
                        <a:lnTo>
                          <a:pt x="256" y="185"/>
                        </a:lnTo>
                        <a:lnTo>
                          <a:pt x="256" y="185"/>
                        </a:lnTo>
                        <a:lnTo>
                          <a:pt x="256" y="185"/>
                        </a:lnTo>
                        <a:lnTo>
                          <a:pt x="256" y="185"/>
                        </a:lnTo>
                        <a:lnTo>
                          <a:pt x="256" y="185"/>
                        </a:lnTo>
                        <a:lnTo>
                          <a:pt x="256" y="185"/>
                        </a:lnTo>
                        <a:lnTo>
                          <a:pt x="256" y="185"/>
                        </a:lnTo>
                        <a:lnTo>
                          <a:pt x="257" y="185"/>
                        </a:lnTo>
                        <a:lnTo>
                          <a:pt x="257" y="185"/>
                        </a:lnTo>
                        <a:lnTo>
                          <a:pt x="257" y="186"/>
                        </a:lnTo>
                        <a:lnTo>
                          <a:pt x="257" y="186"/>
                        </a:lnTo>
                        <a:lnTo>
                          <a:pt x="257" y="186"/>
                        </a:lnTo>
                        <a:lnTo>
                          <a:pt x="257" y="186"/>
                        </a:lnTo>
                        <a:lnTo>
                          <a:pt x="257" y="186"/>
                        </a:lnTo>
                        <a:lnTo>
                          <a:pt x="257" y="186"/>
                        </a:lnTo>
                        <a:lnTo>
                          <a:pt x="257" y="186"/>
                        </a:lnTo>
                        <a:lnTo>
                          <a:pt x="257" y="186"/>
                        </a:lnTo>
                        <a:lnTo>
                          <a:pt x="257" y="186"/>
                        </a:lnTo>
                        <a:lnTo>
                          <a:pt x="257" y="187"/>
                        </a:lnTo>
                        <a:lnTo>
                          <a:pt x="257" y="187"/>
                        </a:lnTo>
                        <a:lnTo>
                          <a:pt x="257" y="187"/>
                        </a:lnTo>
                        <a:lnTo>
                          <a:pt x="257" y="187"/>
                        </a:lnTo>
                        <a:lnTo>
                          <a:pt x="257" y="187"/>
                        </a:lnTo>
                        <a:lnTo>
                          <a:pt x="257" y="187"/>
                        </a:lnTo>
                        <a:lnTo>
                          <a:pt x="257" y="187"/>
                        </a:lnTo>
                        <a:lnTo>
                          <a:pt x="257" y="187"/>
                        </a:lnTo>
                        <a:lnTo>
                          <a:pt x="257" y="187"/>
                        </a:lnTo>
                        <a:lnTo>
                          <a:pt x="257" y="188"/>
                        </a:lnTo>
                        <a:lnTo>
                          <a:pt x="257" y="187"/>
                        </a:lnTo>
                        <a:lnTo>
                          <a:pt x="257" y="188"/>
                        </a:lnTo>
                        <a:lnTo>
                          <a:pt x="257" y="188"/>
                        </a:lnTo>
                        <a:lnTo>
                          <a:pt x="257" y="188"/>
                        </a:lnTo>
                        <a:lnTo>
                          <a:pt x="257" y="188"/>
                        </a:lnTo>
                        <a:lnTo>
                          <a:pt x="257" y="188"/>
                        </a:lnTo>
                        <a:lnTo>
                          <a:pt x="257" y="188"/>
                        </a:lnTo>
                        <a:lnTo>
                          <a:pt x="257" y="188"/>
                        </a:lnTo>
                        <a:lnTo>
                          <a:pt x="257" y="188"/>
                        </a:lnTo>
                        <a:lnTo>
                          <a:pt x="257" y="188"/>
                        </a:lnTo>
                        <a:lnTo>
                          <a:pt x="257" y="189"/>
                        </a:lnTo>
                        <a:lnTo>
                          <a:pt x="257" y="189"/>
                        </a:lnTo>
                        <a:lnTo>
                          <a:pt x="257" y="189"/>
                        </a:lnTo>
                        <a:lnTo>
                          <a:pt x="257" y="189"/>
                        </a:lnTo>
                        <a:lnTo>
                          <a:pt x="257" y="189"/>
                        </a:lnTo>
                        <a:lnTo>
                          <a:pt x="257" y="189"/>
                        </a:lnTo>
                        <a:lnTo>
                          <a:pt x="257" y="189"/>
                        </a:lnTo>
                        <a:lnTo>
                          <a:pt x="257" y="189"/>
                        </a:lnTo>
                        <a:lnTo>
                          <a:pt x="257" y="189"/>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0"/>
                        </a:lnTo>
                        <a:lnTo>
                          <a:pt x="257" y="191"/>
                        </a:lnTo>
                        <a:lnTo>
                          <a:pt x="257" y="191"/>
                        </a:lnTo>
                        <a:lnTo>
                          <a:pt x="257" y="191"/>
                        </a:lnTo>
                        <a:lnTo>
                          <a:pt x="257" y="191"/>
                        </a:lnTo>
                        <a:lnTo>
                          <a:pt x="257" y="191"/>
                        </a:lnTo>
                        <a:lnTo>
                          <a:pt x="257" y="191"/>
                        </a:lnTo>
                        <a:lnTo>
                          <a:pt x="257" y="191"/>
                        </a:lnTo>
                        <a:lnTo>
                          <a:pt x="257" y="191"/>
                        </a:lnTo>
                        <a:lnTo>
                          <a:pt x="257" y="192"/>
                        </a:lnTo>
                        <a:lnTo>
                          <a:pt x="257" y="192"/>
                        </a:lnTo>
                        <a:lnTo>
                          <a:pt x="257" y="192"/>
                        </a:lnTo>
                        <a:lnTo>
                          <a:pt x="257" y="192"/>
                        </a:lnTo>
                        <a:lnTo>
                          <a:pt x="257" y="192"/>
                        </a:lnTo>
                        <a:lnTo>
                          <a:pt x="257" y="192"/>
                        </a:lnTo>
                        <a:lnTo>
                          <a:pt x="257" y="192"/>
                        </a:lnTo>
                        <a:lnTo>
                          <a:pt x="257" y="192"/>
                        </a:lnTo>
                        <a:lnTo>
                          <a:pt x="257" y="192"/>
                        </a:lnTo>
                        <a:lnTo>
                          <a:pt x="257" y="193"/>
                        </a:lnTo>
                        <a:lnTo>
                          <a:pt x="257" y="193"/>
                        </a:lnTo>
                        <a:lnTo>
                          <a:pt x="257" y="193"/>
                        </a:lnTo>
                        <a:lnTo>
                          <a:pt x="257" y="193"/>
                        </a:lnTo>
                        <a:lnTo>
                          <a:pt x="257" y="193"/>
                        </a:lnTo>
                        <a:lnTo>
                          <a:pt x="257" y="193"/>
                        </a:lnTo>
                        <a:lnTo>
                          <a:pt x="257" y="193"/>
                        </a:lnTo>
                        <a:lnTo>
                          <a:pt x="257" y="193"/>
                        </a:lnTo>
                        <a:lnTo>
                          <a:pt x="257" y="193"/>
                        </a:lnTo>
                        <a:lnTo>
                          <a:pt x="257" y="194"/>
                        </a:lnTo>
                        <a:lnTo>
                          <a:pt x="257" y="193"/>
                        </a:lnTo>
                        <a:lnTo>
                          <a:pt x="257" y="194"/>
                        </a:lnTo>
                        <a:lnTo>
                          <a:pt x="257" y="194"/>
                        </a:lnTo>
                        <a:lnTo>
                          <a:pt x="257" y="194"/>
                        </a:lnTo>
                        <a:lnTo>
                          <a:pt x="257" y="194"/>
                        </a:lnTo>
                        <a:lnTo>
                          <a:pt x="257" y="194"/>
                        </a:lnTo>
                        <a:lnTo>
                          <a:pt x="257" y="194"/>
                        </a:lnTo>
                        <a:lnTo>
                          <a:pt x="257" y="194"/>
                        </a:lnTo>
                        <a:lnTo>
                          <a:pt x="257" y="194"/>
                        </a:lnTo>
                        <a:lnTo>
                          <a:pt x="257" y="194"/>
                        </a:lnTo>
                        <a:lnTo>
                          <a:pt x="257" y="194"/>
                        </a:lnTo>
                        <a:lnTo>
                          <a:pt x="257" y="195"/>
                        </a:lnTo>
                        <a:lnTo>
                          <a:pt x="257" y="195"/>
                        </a:lnTo>
                        <a:lnTo>
                          <a:pt x="257" y="195"/>
                        </a:lnTo>
                        <a:lnTo>
                          <a:pt x="257" y="195"/>
                        </a:lnTo>
                        <a:lnTo>
                          <a:pt x="257" y="195"/>
                        </a:lnTo>
                        <a:lnTo>
                          <a:pt x="257" y="195"/>
                        </a:lnTo>
                        <a:lnTo>
                          <a:pt x="257" y="195"/>
                        </a:lnTo>
                        <a:lnTo>
                          <a:pt x="257" y="195"/>
                        </a:lnTo>
                        <a:lnTo>
                          <a:pt x="257" y="195"/>
                        </a:lnTo>
                        <a:lnTo>
                          <a:pt x="257" y="196"/>
                        </a:lnTo>
                        <a:lnTo>
                          <a:pt x="257" y="196"/>
                        </a:lnTo>
                        <a:lnTo>
                          <a:pt x="257" y="196"/>
                        </a:lnTo>
                        <a:lnTo>
                          <a:pt x="257" y="196"/>
                        </a:lnTo>
                        <a:lnTo>
                          <a:pt x="257" y="196"/>
                        </a:lnTo>
                        <a:lnTo>
                          <a:pt x="257" y="196"/>
                        </a:lnTo>
                        <a:lnTo>
                          <a:pt x="257" y="196"/>
                        </a:lnTo>
                        <a:lnTo>
                          <a:pt x="257" y="196"/>
                        </a:lnTo>
                        <a:lnTo>
                          <a:pt x="258" y="196"/>
                        </a:lnTo>
                        <a:lnTo>
                          <a:pt x="258" y="196"/>
                        </a:lnTo>
                        <a:lnTo>
                          <a:pt x="258" y="197"/>
                        </a:lnTo>
                        <a:lnTo>
                          <a:pt x="258" y="197"/>
                        </a:lnTo>
                        <a:lnTo>
                          <a:pt x="258" y="197"/>
                        </a:lnTo>
                        <a:lnTo>
                          <a:pt x="258" y="197"/>
                        </a:lnTo>
                        <a:lnTo>
                          <a:pt x="258" y="197"/>
                        </a:lnTo>
                        <a:lnTo>
                          <a:pt x="258" y="197"/>
                        </a:lnTo>
                        <a:lnTo>
                          <a:pt x="258" y="197"/>
                        </a:lnTo>
                        <a:lnTo>
                          <a:pt x="258" y="197"/>
                        </a:lnTo>
                        <a:lnTo>
                          <a:pt x="258" y="197"/>
                        </a:lnTo>
                        <a:lnTo>
                          <a:pt x="258" y="197"/>
                        </a:lnTo>
                        <a:lnTo>
                          <a:pt x="258" y="197"/>
                        </a:lnTo>
                        <a:lnTo>
                          <a:pt x="258" y="198"/>
                        </a:lnTo>
                        <a:lnTo>
                          <a:pt x="258" y="198"/>
                        </a:lnTo>
                        <a:lnTo>
                          <a:pt x="258" y="198"/>
                        </a:lnTo>
                        <a:lnTo>
                          <a:pt x="258" y="198"/>
                        </a:lnTo>
                        <a:lnTo>
                          <a:pt x="258" y="198"/>
                        </a:lnTo>
                        <a:lnTo>
                          <a:pt x="258" y="198"/>
                        </a:lnTo>
                        <a:lnTo>
                          <a:pt x="258" y="198"/>
                        </a:lnTo>
                        <a:lnTo>
                          <a:pt x="258" y="198"/>
                        </a:lnTo>
                        <a:lnTo>
                          <a:pt x="258" y="198"/>
                        </a:lnTo>
                        <a:lnTo>
                          <a:pt x="258" y="198"/>
                        </a:lnTo>
                        <a:lnTo>
                          <a:pt x="258" y="198"/>
                        </a:lnTo>
                        <a:lnTo>
                          <a:pt x="258" y="199"/>
                        </a:lnTo>
                        <a:lnTo>
                          <a:pt x="258" y="199"/>
                        </a:lnTo>
                        <a:lnTo>
                          <a:pt x="258" y="199"/>
                        </a:lnTo>
                        <a:lnTo>
                          <a:pt x="258" y="199"/>
                        </a:lnTo>
                        <a:lnTo>
                          <a:pt x="258" y="199"/>
                        </a:lnTo>
                        <a:lnTo>
                          <a:pt x="258" y="199"/>
                        </a:lnTo>
                        <a:lnTo>
                          <a:pt x="258" y="199"/>
                        </a:lnTo>
                        <a:lnTo>
                          <a:pt x="258" y="199"/>
                        </a:lnTo>
                        <a:lnTo>
                          <a:pt x="258" y="199"/>
                        </a:lnTo>
                        <a:lnTo>
                          <a:pt x="258" y="199"/>
                        </a:lnTo>
                        <a:lnTo>
                          <a:pt x="258" y="199"/>
                        </a:lnTo>
                        <a:lnTo>
                          <a:pt x="258" y="199"/>
                        </a:lnTo>
                        <a:lnTo>
                          <a:pt x="258" y="200"/>
                        </a:lnTo>
                        <a:lnTo>
                          <a:pt x="258" y="200"/>
                        </a:lnTo>
                        <a:lnTo>
                          <a:pt x="258" y="200"/>
                        </a:lnTo>
                        <a:lnTo>
                          <a:pt x="258" y="200"/>
                        </a:lnTo>
                        <a:lnTo>
                          <a:pt x="258" y="200"/>
                        </a:lnTo>
                        <a:lnTo>
                          <a:pt x="258" y="200"/>
                        </a:lnTo>
                        <a:lnTo>
                          <a:pt x="258" y="200"/>
                        </a:lnTo>
                        <a:lnTo>
                          <a:pt x="258" y="200"/>
                        </a:lnTo>
                        <a:lnTo>
                          <a:pt x="258" y="200"/>
                        </a:lnTo>
                        <a:lnTo>
                          <a:pt x="258" y="201"/>
                        </a:lnTo>
                        <a:lnTo>
                          <a:pt x="258" y="200"/>
                        </a:lnTo>
                        <a:lnTo>
                          <a:pt x="258" y="201"/>
                        </a:lnTo>
                        <a:lnTo>
                          <a:pt x="258" y="201"/>
                        </a:lnTo>
                        <a:lnTo>
                          <a:pt x="258" y="201"/>
                        </a:lnTo>
                        <a:lnTo>
                          <a:pt x="258" y="201"/>
                        </a:lnTo>
                        <a:lnTo>
                          <a:pt x="258" y="201"/>
                        </a:lnTo>
                        <a:lnTo>
                          <a:pt x="258" y="201"/>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2"/>
                        </a:lnTo>
                        <a:lnTo>
                          <a:pt x="258" y="203"/>
                        </a:lnTo>
                        <a:lnTo>
                          <a:pt x="258" y="202"/>
                        </a:lnTo>
                        <a:lnTo>
                          <a:pt x="258" y="203"/>
                        </a:lnTo>
                        <a:lnTo>
                          <a:pt x="258" y="203"/>
                        </a:lnTo>
                        <a:lnTo>
                          <a:pt x="258" y="203"/>
                        </a:lnTo>
                        <a:lnTo>
                          <a:pt x="258" y="203"/>
                        </a:lnTo>
                        <a:lnTo>
                          <a:pt x="258" y="203"/>
                        </a:lnTo>
                        <a:lnTo>
                          <a:pt x="258" y="203"/>
                        </a:lnTo>
                        <a:lnTo>
                          <a:pt x="258" y="203"/>
                        </a:lnTo>
                        <a:lnTo>
                          <a:pt x="258" y="204"/>
                        </a:lnTo>
                        <a:lnTo>
                          <a:pt x="258" y="203"/>
                        </a:lnTo>
                        <a:lnTo>
                          <a:pt x="258" y="204"/>
                        </a:lnTo>
                        <a:lnTo>
                          <a:pt x="258" y="204"/>
                        </a:lnTo>
                        <a:lnTo>
                          <a:pt x="258" y="204"/>
                        </a:lnTo>
                        <a:lnTo>
                          <a:pt x="258" y="204"/>
                        </a:lnTo>
                        <a:lnTo>
                          <a:pt x="258" y="204"/>
                        </a:lnTo>
                        <a:lnTo>
                          <a:pt x="258" y="204"/>
                        </a:lnTo>
                        <a:lnTo>
                          <a:pt x="258" y="204"/>
                        </a:lnTo>
                        <a:lnTo>
                          <a:pt x="258" y="204"/>
                        </a:lnTo>
                        <a:lnTo>
                          <a:pt x="258" y="204"/>
                        </a:lnTo>
                        <a:lnTo>
                          <a:pt x="258" y="204"/>
                        </a:lnTo>
                        <a:lnTo>
                          <a:pt x="258" y="205"/>
                        </a:lnTo>
                        <a:lnTo>
                          <a:pt x="258" y="204"/>
                        </a:lnTo>
                        <a:lnTo>
                          <a:pt x="258" y="205"/>
                        </a:lnTo>
                        <a:lnTo>
                          <a:pt x="258" y="205"/>
                        </a:lnTo>
                        <a:lnTo>
                          <a:pt x="258" y="205"/>
                        </a:lnTo>
                        <a:lnTo>
                          <a:pt x="258" y="205"/>
                        </a:lnTo>
                        <a:lnTo>
                          <a:pt x="258" y="205"/>
                        </a:lnTo>
                        <a:lnTo>
                          <a:pt x="258" y="205"/>
                        </a:lnTo>
                        <a:lnTo>
                          <a:pt x="258" y="205"/>
                        </a:lnTo>
                        <a:lnTo>
                          <a:pt x="258" y="205"/>
                        </a:lnTo>
                        <a:lnTo>
                          <a:pt x="258" y="205"/>
                        </a:lnTo>
                        <a:lnTo>
                          <a:pt x="258" y="206"/>
                        </a:lnTo>
                        <a:lnTo>
                          <a:pt x="259" y="206"/>
                        </a:lnTo>
                        <a:lnTo>
                          <a:pt x="259" y="206"/>
                        </a:lnTo>
                        <a:lnTo>
                          <a:pt x="259" y="205"/>
                        </a:lnTo>
                        <a:lnTo>
                          <a:pt x="259" y="206"/>
                        </a:lnTo>
                        <a:lnTo>
                          <a:pt x="259" y="206"/>
                        </a:lnTo>
                        <a:lnTo>
                          <a:pt x="259" y="206"/>
                        </a:lnTo>
                        <a:lnTo>
                          <a:pt x="259" y="206"/>
                        </a:lnTo>
                        <a:lnTo>
                          <a:pt x="259" y="206"/>
                        </a:lnTo>
                        <a:lnTo>
                          <a:pt x="259" y="206"/>
                        </a:lnTo>
                        <a:lnTo>
                          <a:pt x="259" y="206"/>
                        </a:lnTo>
                        <a:lnTo>
                          <a:pt x="259" y="206"/>
                        </a:lnTo>
                        <a:lnTo>
                          <a:pt x="259" y="207"/>
                        </a:lnTo>
                        <a:lnTo>
                          <a:pt x="259" y="207"/>
                        </a:lnTo>
                        <a:lnTo>
                          <a:pt x="259" y="207"/>
                        </a:lnTo>
                        <a:lnTo>
                          <a:pt x="259" y="207"/>
                        </a:lnTo>
                        <a:lnTo>
                          <a:pt x="259" y="207"/>
                        </a:lnTo>
                        <a:lnTo>
                          <a:pt x="259" y="207"/>
                        </a:lnTo>
                        <a:lnTo>
                          <a:pt x="259" y="207"/>
                        </a:lnTo>
                        <a:lnTo>
                          <a:pt x="259" y="207"/>
                        </a:lnTo>
                        <a:lnTo>
                          <a:pt x="259" y="207"/>
                        </a:lnTo>
                        <a:lnTo>
                          <a:pt x="259" y="207"/>
                        </a:lnTo>
                        <a:lnTo>
                          <a:pt x="259" y="207"/>
                        </a:lnTo>
                        <a:lnTo>
                          <a:pt x="259" y="207"/>
                        </a:lnTo>
                        <a:lnTo>
                          <a:pt x="259" y="207"/>
                        </a:lnTo>
                        <a:lnTo>
                          <a:pt x="259" y="208"/>
                        </a:lnTo>
                        <a:lnTo>
                          <a:pt x="259" y="208"/>
                        </a:lnTo>
                        <a:lnTo>
                          <a:pt x="259" y="208"/>
                        </a:lnTo>
                        <a:lnTo>
                          <a:pt x="259" y="208"/>
                        </a:lnTo>
                        <a:lnTo>
                          <a:pt x="259" y="208"/>
                        </a:lnTo>
                        <a:lnTo>
                          <a:pt x="259" y="208"/>
                        </a:lnTo>
                        <a:lnTo>
                          <a:pt x="259" y="208"/>
                        </a:lnTo>
                        <a:lnTo>
                          <a:pt x="259" y="208"/>
                        </a:lnTo>
                        <a:lnTo>
                          <a:pt x="259" y="209"/>
                        </a:lnTo>
                        <a:lnTo>
                          <a:pt x="259" y="209"/>
                        </a:lnTo>
                        <a:lnTo>
                          <a:pt x="259" y="209"/>
                        </a:lnTo>
                        <a:lnTo>
                          <a:pt x="259" y="209"/>
                        </a:lnTo>
                        <a:lnTo>
                          <a:pt x="259" y="209"/>
                        </a:lnTo>
                        <a:lnTo>
                          <a:pt x="259" y="209"/>
                        </a:lnTo>
                        <a:lnTo>
                          <a:pt x="259" y="209"/>
                        </a:lnTo>
                        <a:lnTo>
                          <a:pt x="259" y="209"/>
                        </a:lnTo>
                        <a:lnTo>
                          <a:pt x="259" y="209"/>
                        </a:lnTo>
                        <a:lnTo>
                          <a:pt x="259" y="209"/>
                        </a:lnTo>
                        <a:lnTo>
                          <a:pt x="259" y="209"/>
                        </a:lnTo>
                        <a:lnTo>
                          <a:pt x="259" y="210"/>
                        </a:lnTo>
                        <a:lnTo>
                          <a:pt x="259" y="210"/>
                        </a:lnTo>
                        <a:lnTo>
                          <a:pt x="259" y="210"/>
                        </a:lnTo>
                        <a:lnTo>
                          <a:pt x="259" y="210"/>
                        </a:lnTo>
                        <a:lnTo>
                          <a:pt x="259" y="210"/>
                        </a:lnTo>
                        <a:lnTo>
                          <a:pt x="259" y="210"/>
                        </a:lnTo>
                        <a:lnTo>
                          <a:pt x="259" y="210"/>
                        </a:lnTo>
                        <a:lnTo>
                          <a:pt x="259" y="210"/>
                        </a:lnTo>
                        <a:lnTo>
                          <a:pt x="259" y="210"/>
                        </a:lnTo>
                        <a:lnTo>
                          <a:pt x="259" y="210"/>
                        </a:lnTo>
                        <a:lnTo>
                          <a:pt x="259" y="211"/>
                        </a:lnTo>
                        <a:lnTo>
                          <a:pt x="259" y="211"/>
                        </a:lnTo>
                        <a:lnTo>
                          <a:pt x="259" y="211"/>
                        </a:lnTo>
                        <a:lnTo>
                          <a:pt x="259" y="211"/>
                        </a:lnTo>
                        <a:lnTo>
                          <a:pt x="259" y="211"/>
                        </a:lnTo>
                        <a:lnTo>
                          <a:pt x="259" y="211"/>
                        </a:lnTo>
                        <a:lnTo>
                          <a:pt x="259" y="211"/>
                        </a:lnTo>
                        <a:lnTo>
                          <a:pt x="259" y="211"/>
                        </a:lnTo>
                        <a:lnTo>
                          <a:pt x="259" y="211"/>
                        </a:lnTo>
                        <a:lnTo>
                          <a:pt x="259" y="211"/>
                        </a:lnTo>
                        <a:lnTo>
                          <a:pt x="259" y="211"/>
                        </a:lnTo>
                        <a:lnTo>
                          <a:pt x="259" y="211"/>
                        </a:lnTo>
                        <a:lnTo>
                          <a:pt x="259" y="211"/>
                        </a:lnTo>
                        <a:lnTo>
                          <a:pt x="259" y="212"/>
                        </a:lnTo>
                        <a:lnTo>
                          <a:pt x="259" y="212"/>
                        </a:lnTo>
                        <a:lnTo>
                          <a:pt x="259" y="212"/>
                        </a:lnTo>
                        <a:lnTo>
                          <a:pt x="259" y="212"/>
                        </a:lnTo>
                        <a:lnTo>
                          <a:pt x="259" y="212"/>
                        </a:lnTo>
                        <a:lnTo>
                          <a:pt x="259" y="212"/>
                        </a:lnTo>
                        <a:lnTo>
                          <a:pt x="259" y="212"/>
                        </a:lnTo>
                        <a:lnTo>
                          <a:pt x="259" y="212"/>
                        </a:lnTo>
                        <a:lnTo>
                          <a:pt x="259" y="212"/>
                        </a:lnTo>
                        <a:lnTo>
                          <a:pt x="259" y="213"/>
                        </a:lnTo>
                        <a:lnTo>
                          <a:pt x="259" y="212"/>
                        </a:lnTo>
                        <a:lnTo>
                          <a:pt x="259" y="213"/>
                        </a:lnTo>
                        <a:lnTo>
                          <a:pt x="259" y="213"/>
                        </a:lnTo>
                        <a:lnTo>
                          <a:pt x="259" y="213"/>
                        </a:lnTo>
                        <a:lnTo>
                          <a:pt x="259" y="213"/>
                        </a:lnTo>
                        <a:lnTo>
                          <a:pt x="259" y="213"/>
                        </a:lnTo>
                        <a:lnTo>
                          <a:pt x="259" y="213"/>
                        </a:lnTo>
                        <a:lnTo>
                          <a:pt x="259" y="213"/>
                        </a:lnTo>
                        <a:lnTo>
                          <a:pt x="259" y="213"/>
                        </a:lnTo>
                        <a:lnTo>
                          <a:pt x="259" y="213"/>
                        </a:lnTo>
                        <a:lnTo>
                          <a:pt x="259" y="214"/>
                        </a:lnTo>
                        <a:lnTo>
                          <a:pt x="259" y="213"/>
                        </a:lnTo>
                        <a:lnTo>
                          <a:pt x="259" y="214"/>
                        </a:lnTo>
                        <a:lnTo>
                          <a:pt x="259" y="214"/>
                        </a:lnTo>
                        <a:lnTo>
                          <a:pt x="259" y="214"/>
                        </a:lnTo>
                        <a:lnTo>
                          <a:pt x="259" y="214"/>
                        </a:lnTo>
                        <a:lnTo>
                          <a:pt x="259" y="214"/>
                        </a:lnTo>
                        <a:lnTo>
                          <a:pt x="259" y="214"/>
                        </a:lnTo>
                        <a:lnTo>
                          <a:pt x="259" y="214"/>
                        </a:lnTo>
                        <a:lnTo>
                          <a:pt x="259" y="214"/>
                        </a:lnTo>
                        <a:lnTo>
                          <a:pt x="259" y="214"/>
                        </a:lnTo>
                        <a:lnTo>
                          <a:pt x="259" y="214"/>
                        </a:lnTo>
                        <a:lnTo>
                          <a:pt x="260" y="214"/>
                        </a:lnTo>
                        <a:lnTo>
                          <a:pt x="260" y="214"/>
                        </a:lnTo>
                        <a:lnTo>
                          <a:pt x="260" y="214"/>
                        </a:lnTo>
                        <a:lnTo>
                          <a:pt x="260" y="215"/>
                        </a:lnTo>
                        <a:lnTo>
                          <a:pt x="260" y="215"/>
                        </a:lnTo>
                        <a:lnTo>
                          <a:pt x="260" y="215"/>
                        </a:lnTo>
                        <a:lnTo>
                          <a:pt x="260" y="215"/>
                        </a:lnTo>
                        <a:lnTo>
                          <a:pt x="260" y="215"/>
                        </a:lnTo>
                        <a:lnTo>
                          <a:pt x="260" y="215"/>
                        </a:lnTo>
                        <a:lnTo>
                          <a:pt x="260" y="215"/>
                        </a:lnTo>
                        <a:lnTo>
                          <a:pt x="260" y="215"/>
                        </a:lnTo>
                        <a:lnTo>
                          <a:pt x="260" y="215"/>
                        </a:lnTo>
                        <a:lnTo>
                          <a:pt x="260" y="215"/>
                        </a:lnTo>
                        <a:lnTo>
                          <a:pt x="260" y="216"/>
                        </a:lnTo>
                        <a:lnTo>
                          <a:pt x="260" y="216"/>
                        </a:lnTo>
                        <a:lnTo>
                          <a:pt x="260" y="216"/>
                        </a:lnTo>
                        <a:lnTo>
                          <a:pt x="260" y="216"/>
                        </a:lnTo>
                        <a:lnTo>
                          <a:pt x="260" y="216"/>
                        </a:lnTo>
                        <a:lnTo>
                          <a:pt x="260" y="216"/>
                        </a:lnTo>
                        <a:lnTo>
                          <a:pt x="260" y="216"/>
                        </a:lnTo>
                        <a:lnTo>
                          <a:pt x="260" y="216"/>
                        </a:lnTo>
                        <a:lnTo>
                          <a:pt x="260" y="216"/>
                        </a:lnTo>
                        <a:lnTo>
                          <a:pt x="260" y="216"/>
                        </a:lnTo>
                        <a:lnTo>
                          <a:pt x="260" y="216"/>
                        </a:lnTo>
                        <a:lnTo>
                          <a:pt x="260" y="217"/>
                        </a:lnTo>
                        <a:lnTo>
                          <a:pt x="260" y="216"/>
                        </a:lnTo>
                        <a:lnTo>
                          <a:pt x="260" y="217"/>
                        </a:lnTo>
                        <a:lnTo>
                          <a:pt x="260" y="217"/>
                        </a:lnTo>
                        <a:lnTo>
                          <a:pt x="260" y="217"/>
                        </a:lnTo>
                        <a:lnTo>
                          <a:pt x="260" y="217"/>
                        </a:lnTo>
                        <a:lnTo>
                          <a:pt x="260" y="217"/>
                        </a:lnTo>
                        <a:lnTo>
                          <a:pt x="260" y="217"/>
                        </a:lnTo>
                        <a:lnTo>
                          <a:pt x="260" y="217"/>
                        </a:lnTo>
                        <a:lnTo>
                          <a:pt x="260" y="217"/>
                        </a:lnTo>
                        <a:lnTo>
                          <a:pt x="260" y="218"/>
                        </a:lnTo>
                        <a:lnTo>
                          <a:pt x="260" y="218"/>
                        </a:lnTo>
                        <a:lnTo>
                          <a:pt x="260" y="218"/>
                        </a:lnTo>
                        <a:lnTo>
                          <a:pt x="260" y="218"/>
                        </a:lnTo>
                        <a:lnTo>
                          <a:pt x="260" y="218"/>
                        </a:lnTo>
                        <a:lnTo>
                          <a:pt x="260" y="218"/>
                        </a:lnTo>
                        <a:lnTo>
                          <a:pt x="260" y="218"/>
                        </a:lnTo>
                        <a:lnTo>
                          <a:pt x="260" y="218"/>
                        </a:lnTo>
                        <a:lnTo>
                          <a:pt x="260" y="218"/>
                        </a:lnTo>
                        <a:lnTo>
                          <a:pt x="260" y="218"/>
                        </a:lnTo>
                        <a:lnTo>
                          <a:pt x="260" y="218"/>
                        </a:lnTo>
                        <a:lnTo>
                          <a:pt x="260" y="218"/>
                        </a:lnTo>
                        <a:lnTo>
                          <a:pt x="260" y="218"/>
                        </a:lnTo>
                        <a:lnTo>
                          <a:pt x="260" y="218"/>
                        </a:lnTo>
                        <a:lnTo>
                          <a:pt x="260" y="219"/>
                        </a:lnTo>
                        <a:lnTo>
                          <a:pt x="260" y="218"/>
                        </a:lnTo>
                        <a:lnTo>
                          <a:pt x="260" y="219"/>
                        </a:lnTo>
                        <a:lnTo>
                          <a:pt x="260" y="219"/>
                        </a:lnTo>
                        <a:lnTo>
                          <a:pt x="260" y="219"/>
                        </a:lnTo>
                        <a:lnTo>
                          <a:pt x="260" y="219"/>
                        </a:lnTo>
                        <a:lnTo>
                          <a:pt x="260" y="219"/>
                        </a:lnTo>
                        <a:lnTo>
                          <a:pt x="260" y="219"/>
                        </a:lnTo>
                        <a:lnTo>
                          <a:pt x="260" y="219"/>
                        </a:lnTo>
                        <a:lnTo>
                          <a:pt x="260" y="219"/>
                        </a:lnTo>
                        <a:lnTo>
                          <a:pt x="260" y="219"/>
                        </a:lnTo>
                        <a:lnTo>
                          <a:pt x="260" y="220"/>
                        </a:lnTo>
                        <a:lnTo>
                          <a:pt x="260" y="220"/>
                        </a:lnTo>
                        <a:lnTo>
                          <a:pt x="260" y="220"/>
                        </a:lnTo>
                        <a:lnTo>
                          <a:pt x="260" y="220"/>
                        </a:lnTo>
                        <a:lnTo>
                          <a:pt x="260" y="220"/>
                        </a:lnTo>
                        <a:lnTo>
                          <a:pt x="260" y="220"/>
                        </a:lnTo>
                        <a:lnTo>
                          <a:pt x="260" y="220"/>
                        </a:lnTo>
                        <a:lnTo>
                          <a:pt x="260" y="220"/>
                        </a:lnTo>
                        <a:lnTo>
                          <a:pt x="260" y="220"/>
                        </a:lnTo>
                        <a:lnTo>
                          <a:pt x="260" y="220"/>
                        </a:lnTo>
                        <a:lnTo>
                          <a:pt x="260" y="220"/>
                        </a:lnTo>
                        <a:lnTo>
                          <a:pt x="260" y="221"/>
                        </a:lnTo>
                        <a:lnTo>
                          <a:pt x="260" y="221"/>
                        </a:lnTo>
                        <a:lnTo>
                          <a:pt x="260" y="221"/>
                        </a:lnTo>
                        <a:lnTo>
                          <a:pt x="260" y="221"/>
                        </a:lnTo>
                        <a:lnTo>
                          <a:pt x="260" y="221"/>
                        </a:lnTo>
                        <a:lnTo>
                          <a:pt x="260" y="221"/>
                        </a:lnTo>
                        <a:lnTo>
                          <a:pt x="260" y="221"/>
                        </a:lnTo>
                        <a:lnTo>
                          <a:pt x="260" y="221"/>
                        </a:lnTo>
                        <a:lnTo>
                          <a:pt x="260" y="221"/>
                        </a:lnTo>
                        <a:lnTo>
                          <a:pt x="260" y="221"/>
                        </a:lnTo>
                        <a:lnTo>
                          <a:pt x="260" y="221"/>
                        </a:lnTo>
                        <a:lnTo>
                          <a:pt x="260" y="221"/>
                        </a:lnTo>
                        <a:lnTo>
                          <a:pt x="260" y="221"/>
                        </a:lnTo>
                        <a:lnTo>
                          <a:pt x="260" y="222"/>
                        </a:lnTo>
                        <a:lnTo>
                          <a:pt x="260" y="222"/>
                        </a:lnTo>
                        <a:lnTo>
                          <a:pt x="260" y="222"/>
                        </a:lnTo>
                        <a:lnTo>
                          <a:pt x="260" y="222"/>
                        </a:lnTo>
                        <a:lnTo>
                          <a:pt x="260" y="222"/>
                        </a:lnTo>
                        <a:lnTo>
                          <a:pt x="260" y="222"/>
                        </a:lnTo>
                        <a:lnTo>
                          <a:pt x="260" y="222"/>
                        </a:lnTo>
                        <a:lnTo>
                          <a:pt x="260" y="222"/>
                        </a:lnTo>
                        <a:lnTo>
                          <a:pt x="260" y="222"/>
                        </a:lnTo>
                        <a:lnTo>
                          <a:pt x="260" y="222"/>
                        </a:lnTo>
                        <a:lnTo>
                          <a:pt x="260" y="222"/>
                        </a:lnTo>
                        <a:lnTo>
                          <a:pt x="260" y="222"/>
                        </a:lnTo>
                        <a:lnTo>
                          <a:pt x="260" y="223"/>
                        </a:lnTo>
                        <a:lnTo>
                          <a:pt x="260" y="223"/>
                        </a:lnTo>
                        <a:lnTo>
                          <a:pt x="260" y="223"/>
                        </a:lnTo>
                        <a:lnTo>
                          <a:pt x="260" y="223"/>
                        </a:lnTo>
                        <a:lnTo>
                          <a:pt x="260" y="223"/>
                        </a:lnTo>
                        <a:lnTo>
                          <a:pt x="260" y="223"/>
                        </a:lnTo>
                        <a:lnTo>
                          <a:pt x="260" y="223"/>
                        </a:lnTo>
                        <a:lnTo>
                          <a:pt x="260" y="223"/>
                        </a:lnTo>
                        <a:lnTo>
                          <a:pt x="260" y="223"/>
                        </a:lnTo>
                        <a:lnTo>
                          <a:pt x="260" y="223"/>
                        </a:lnTo>
                        <a:lnTo>
                          <a:pt x="260" y="223"/>
                        </a:lnTo>
                        <a:lnTo>
                          <a:pt x="260" y="223"/>
                        </a:lnTo>
                        <a:lnTo>
                          <a:pt x="260" y="224"/>
                        </a:lnTo>
                        <a:lnTo>
                          <a:pt x="261" y="224"/>
                        </a:lnTo>
                        <a:lnTo>
                          <a:pt x="261" y="224"/>
                        </a:lnTo>
                        <a:lnTo>
                          <a:pt x="261" y="224"/>
                        </a:lnTo>
                        <a:lnTo>
                          <a:pt x="261" y="224"/>
                        </a:lnTo>
                        <a:lnTo>
                          <a:pt x="261" y="224"/>
                        </a:lnTo>
                        <a:lnTo>
                          <a:pt x="261" y="224"/>
                        </a:lnTo>
                        <a:lnTo>
                          <a:pt x="261" y="224"/>
                        </a:lnTo>
                        <a:lnTo>
                          <a:pt x="261" y="224"/>
                        </a:lnTo>
                        <a:lnTo>
                          <a:pt x="261" y="224"/>
                        </a:lnTo>
                        <a:lnTo>
                          <a:pt x="261" y="224"/>
                        </a:lnTo>
                        <a:lnTo>
                          <a:pt x="261" y="225"/>
                        </a:lnTo>
                        <a:lnTo>
                          <a:pt x="261" y="225"/>
                        </a:lnTo>
                        <a:lnTo>
                          <a:pt x="261" y="225"/>
                        </a:lnTo>
                        <a:lnTo>
                          <a:pt x="261" y="225"/>
                        </a:lnTo>
                        <a:lnTo>
                          <a:pt x="261" y="225"/>
                        </a:lnTo>
                        <a:lnTo>
                          <a:pt x="261" y="225"/>
                        </a:lnTo>
                        <a:lnTo>
                          <a:pt x="261" y="225"/>
                        </a:lnTo>
                        <a:lnTo>
                          <a:pt x="261" y="225"/>
                        </a:lnTo>
                        <a:lnTo>
                          <a:pt x="261" y="225"/>
                        </a:lnTo>
                        <a:lnTo>
                          <a:pt x="261" y="225"/>
                        </a:lnTo>
                        <a:lnTo>
                          <a:pt x="261" y="225"/>
                        </a:lnTo>
                        <a:lnTo>
                          <a:pt x="261" y="225"/>
                        </a:lnTo>
                        <a:lnTo>
                          <a:pt x="261" y="226"/>
                        </a:lnTo>
                        <a:lnTo>
                          <a:pt x="261" y="225"/>
                        </a:lnTo>
                        <a:lnTo>
                          <a:pt x="261" y="226"/>
                        </a:lnTo>
                        <a:lnTo>
                          <a:pt x="261" y="226"/>
                        </a:lnTo>
                        <a:lnTo>
                          <a:pt x="261" y="226"/>
                        </a:lnTo>
                        <a:lnTo>
                          <a:pt x="261" y="226"/>
                        </a:lnTo>
                        <a:lnTo>
                          <a:pt x="261" y="226"/>
                        </a:lnTo>
                        <a:lnTo>
                          <a:pt x="261" y="226"/>
                        </a:lnTo>
                        <a:lnTo>
                          <a:pt x="261" y="226"/>
                        </a:lnTo>
                        <a:lnTo>
                          <a:pt x="261" y="226"/>
                        </a:lnTo>
                        <a:lnTo>
                          <a:pt x="261" y="226"/>
                        </a:lnTo>
                        <a:lnTo>
                          <a:pt x="261" y="227"/>
                        </a:lnTo>
                        <a:lnTo>
                          <a:pt x="261" y="226"/>
                        </a:lnTo>
                        <a:lnTo>
                          <a:pt x="261" y="227"/>
                        </a:lnTo>
                        <a:lnTo>
                          <a:pt x="261" y="227"/>
                        </a:lnTo>
                        <a:lnTo>
                          <a:pt x="261" y="227"/>
                        </a:lnTo>
                        <a:lnTo>
                          <a:pt x="261" y="227"/>
                        </a:lnTo>
                        <a:lnTo>
                          <a:pt x="261" y="227"/>
                        </a:lnTo>
                        <a:lnTo>
                          <a:pt x="261" y="227"/>
                        </a:lnTo>
                        <a:lnTo>
                          <a:pt x="261" y="227"/>
                        </a:lnTo>
                        <a:lnTo>
                          <a:pt x="261" y="227"/>
                        </a:lnTo>
                        <a:lnTo>
                          <a:pt x="261" y="227"/>
                        </a:lnTo>
                        <a:lnTo>
                          <a:pt x="261" y="227"/>
                        </a:lnTo>
                        <a:lnTo>
                          <a:pt x="261" y="228"/>
                        </a:lnTo>
                        <a:lnTo>
                          <a:pt x="261" y="228"/>
                        </a:lnTo>
                        <a:lnTo>
                          <a:pt x="261" y="228"/>
                        </a:lnTo>
                        <a:lnTo>
                          <a:pt x="261" y="228"/>
                        </a:lnTo>
                        <a:lnTo>
                          <a:pt x="261" y="228"/>
                        </a:lnTo>
                        <a:lnTo>
                          <a:pt x="261" y="228"/>
                        </a:lnTo>
                        <a:lnTo>
                          <a:pt x="261" y="228"/>
                        </a:lnTo>
                        <a:lnTo>
                          <a:pt x="261" y="228"/>
                        </a:lnTo>
                        <a:lnTo>
                          <a:pt x="261" y="228"/>
                        </a:lnTo>
                        <a:lnTo>
                          <a:pt x="261" y="228"/>
                        </a:lnTo>
                        <a:lnTo>
                          <a:pt x="261" y="228"/>
                        </a:lnTo>
                        <a:lnTo>
                          <a:pt x="261" y="228"/>
                        </a:lnTo>
                        <a:lnTo>
                          <a:pt x="261" y="228"/>
                        </a:lnTo>
                        <a:lnTo>
                          <a:pt x="261" y="229"/>
                        </a:lnTo>
                        <a:lnTo>
                          <a:pt x="261" y="229"/>
                        </a:lnTo>
                        <a:lnTo>
                          <a:pt x="261" y="229"/>
                        </a:lnTo>
                        <a:lnTo>
                          <a:pt x="261" y="229"/>
                        </a:lnTo>
                        <a:lnTo>
                          <a:pt x="261" y="229"/>
                        </a:lnTo>
                        <a:lnTo>
                          <a:pt x="261" y="229"/>
                        </a:lnTo>
                        <a:lnTo>
                          <a:pt x="261" y="229"/>
                        </a:lnTo>
                        <a:lnTo>
                          <a:pt x="261" y="229"/>
                        </a:lnTo>
                        <a:lnTo>
                          <a:pt x="261" y="229"/>
                        </a:lnTo>
                        <a:lnTo>
                          <a:pt x="261" y="229"/>
                        </a:lnTo>
                        <a:lnTo>
                          <a:pt x="261" y="229"/>
                        </a:lnTo>
                        <a:lnTo>
                          <a:pt x="261" y="229"/>
                        </a:lnTo>
                        <a:lnTo>
                          <a:pt x="261" y="229"/>
                        </a:lnTo>
                        <a:lnTo>
                          <a:pt x="261" y="230"/>
                        </a:lnTo>
                        <a:lnTo>
                          <a:pt x="261" y="230"/>
                        </a:lnTo>
                        <a:lnTo>
                          <a:pt x="261" y="230"/>
                        </a:lnTo>
                        <a:lnTo>
                          <a:pt x="261" y="230"/>
                        </a:lnTo>
                        <a:lnTo>
                          <a:pt x="261" y="230"/>
                        </a:lnTo>
                        <a:lnTo>
                          <a:pt x="261" y="230"/>
                        </a:lnTo>
                        <a:lnTo>
                          <a:pt x="261" y="230"/>
                        </a:lnTo>
                        <a:lnTo>
                          <a:pt x="261" y="230"/>
                        </a:lnTo>
                        <a:lnTo>
                          <a:pt x="261" y="230"/>
                        </a:lnTo>
                        <a:lnTo>
                          <a:pt x="261" y="230"/>
                        </a:lnTo>
                        <a:lnTo>
                          <a:pt x="261" y="230"/>
                        </a:lnTo>
                        <a:lnTo>
                          <a:pt x="261" y="230"/>
                        </a:lnTo>
                        <a:lnTo>
                          <a:pt x="261" y="230"/>
                        </a:lnTo>
                        <a:lnTo>
                          <a:pt x="261" y="230"/>
                        </a:lnTo>
                        <a:lnTo>
                          <a:pt x="261" y="231"/>
                        </a:lnTo>
                        <a:lnTo>
                          <a:pt x="261" y="231"/>
                        </a:lnTo>
                        <a:lnTo>
                          <a:pt x="261" y="231"/>
                        </a:lnTo>
                        <a:lnTo>
                          <a:pt x="261" y="231"/>
                        </a:lnTo>
                        <a:lnTo>
                          <a:pt x="261" y="231"/>
                        </a:lnTo>
                        <a:lnTo>
                          <a:pt x="261" y="231"/>
                        </a:lnTo>
                        <a:lnTo>
                          <a:pt x="261" y="231"/>
                        </a:lnTo>
                        <a:lnTo>
                          <a:pt x="261" y="231"/>
                        </a:lnTo>
                        <a:lnTo>
                          <a:pt x="261" y="231"/>
                        </a:lnTo>
                        <a:lnTo>
                          <a:pt x="261" y="231"/>
                        </a:lnTo>
                        <a:lnTo>
                          <a:pt x="261" y="231"/>
                        </a:lnTo>
                        <a:lnTo>
                          <a:pt x="261" y="232"/>
                        </a:lnTo>
                        <a:lnTo>
                          <a:pt x="261" y="232"/>
                        </a:lnTo>
                        <a:lnTo>
                          <a:pt x="262" y="232"/>
                        </a:lnTo>
                        <a:lnTo>
                          <a:pt x="262" y="232"/>
                        </a:lnTo>
                        <a:lnTo>
                          <a:pt x="262" y="232"/>
                        </a:lnTo>
                        <a:lnTo>
                          <a:pt x="262" y="232"/>
                        </a:lnTo>
                        <a:lnTo>
                          <a:pt x="262" y="232"/>
                        </a:lnTo>
                        <a:lnTo>
                          <a:pt x="262" y="232"/>
                        </a:lnTo>
                        <a:lnTo>
                          <a:pt x="262" y="232"/>
                        </a:lnTo>
                        <a:lnTo>
                          <a:pt x="262" y="233"/>
                        </a:lnTo>
                        <a:lnTo>
                          <a:pt x="262" y="232"/>
                        </a:lnTo>
                        <a:lnTo>
                          <a:pt x="262" y="232"/>
                        </a:lnTo>
                        <a:lnTo>
                          <a:pt x="262" y="232"/>
                        </a:lnTo>
                        <a:lnTo>
                          <a:pt x="262" y="232"/>
                        </a:lnTo>
                        <a:lnTo>
                          <a:pt x="262" y="233"/>
                        </a:lnTo>
                        <a:lnTo>
                          <a:pt x="262" y="233"/>
                        </a:lnTo>
                        <a:lnTo>
                          <a:pt x="262" y="233"/>
                        </a:lnTo>
                        <a:lnTo>
                          <a:pt x="262" y="233"/>
                        </a:lnTo>
                        <a:lnTo>
                          <a:pt x="262" y="233"/>
                        </a:lnTo>
                        <a:lnTo>
                          <a:pt x="262" y="233"/>
                        </a:lnTo>
                        <a:lnTo>
                          <a:pt x="262" y="233"/>
                        </a:lnTo>
                        <a:lnTo>
                          <a:pt x="262" y="233"/>
                        </a:lnTo>
                        <a:lnTo>
                          <a:pt x="262" y="233"/>
                        </a:lnTo>
                        <a:lnTo>
                          <a:pt x="262" y="233"/>
                        </a:lnTo>
                        <a:lnTo>
                          <a:pt x="262" y="234"/>
                        </a:lnTo>
                        <a:lnTo>
                          <a:pt x="262" y="233"/>
                        </a:lnTo>
                        <a:lnTo>
                          <a:pt x="262" y="234"/>
                        </a:lnTo>
                        <a:lnTo>
                          <a:pt x="262" y="234"/>
                        </a:lnTo>
                        <a:lnTo>
                          <a:pt x="262" y="234"/>
                        </a:lnTo>
                        <a:lnTo>
                          <a:pt x="262" y="234"/>
                        </a:lnTo>
                        <a:lnTo>
                          <a:pt x="262" y="234"/>
                        </a:lnTo>
                        <a:lnTo>
                          <a:pt x="262" y="234"/>
                        </a:lnTo>
                        <a:lnTo>
                          <a:pt x="262" y="234"/>
                        </a:lnTo>
                        <a:lnTo>
                          <a:pt x="262" y="234"/>
                        </a:lnTo>
                        <a:lnTo>
                          <a:pt x="262" y="234"/>
                        </a:lnTo>
                        <a:lnTo>
                          <a:pt x="262" y="234"/>
                        </a:lnTo>
                        <a:lnTo>
                          <a:pt x="262" y="234"/>
                        </a:lnTo>
                        <a:lnTo>
                          <a:pt x="262" y="235"/>
                        </a:lnTo>
                        <a:lnTo>
                          <a:pt x="262" y="234"/>
                        </a:lnTo>
                        <a:lnTo>
                          <a:pt x="262" y="235"/>
                        </a:lnTo>
                        <a:lnTo>
                          <a:pt x="262" y="235"/>
                        </a:lnTo>
                        <a:lnTo>
                          <a:pt x="262" y="235"/>
                        </a:lnTo>
                        <a:lnTo>
                          <a:pt x="262" y="235"/>
                        </a:lnTo>
                        <a:lnTo>
                          <a:pt x="262" y="235"/>
                        </a:lnTo>
                        <a:lnTo>
                          <a:pt x="262" y="235"/>
                        </a:lnTo>
                        <a:lnTo>
                          <a:pt x="262" y="235"/>
                        </a:lnTo>
                        <a:lnTo>
                          <a:pt x="262" y="235"/>
                        </a:lnTo>
                        <a:lnTo>
                          <a:pt x="262" y="235"/>
                        </a:lnTo>
                        <a:lnTo>
                          <a:pt x="262" y="235"/>
                        </a:lnTo>
                        <a:lnTo>
                          <a:pt x="262" y="235"/>
                        </a:lnTo>
                        <a:lnTo>
                          <a:pt x="262" y="235"/>
                        </a:lnTo>
                        <a:lnTo>
                          <a:pt x="262" y="236"/>
                        </a:lnTo>
                        <a:lnTo>
                          <a:pt x="262" y="236"/>
                        </a:lnTo>
                        <a:lnTo>
                          <a:pt x="262" y="236"/>
                        </a:lnTo>
                        <a:lnTo>
                          <a:pt x="262" y="236"/>
                        </a:lnTo>
                        <a:lnTo>
                          <a:pt x="262" y="236"/>
                        </a:lnTo>
                        <a:lnTo>
                          <a:pt x="262" y="236"/>
                        </a:lnTo>
                        <a:lnTo>
                          <a:pt x="262" y="236"/>
                        </a:lnTo>
                        <a:lnTo>
                          <a:pt x="262" y="236"/>
                        </a:lnTo>
                        <a:lnTo>
                          <a:pt x="262" y="236"/>
                        </a:lnTo>
                        <a:lnTo>
                          <a:pt x="262" y="236"/>
                        </a:lnTo>
                        <a:lnTo>
                          <a:pt x="262" y="236"/>
                        </a:lnTo>
                        <a:lnTo>
                          <a:pt x="262" y="236"/>
                        </a:lnTo>
                        <a:lnTo>
                          <a:pt x="262" y="236"/>
                        </a:lnTo>
                        <a:lnTo>
                          <a:pt x="262" y="236"/>
                        </a:lnTo>
                        <a:lnTo>
                          <a:pt x="262" y="236"/>
                        </a:lnTo>
                        <a:lnTo>
                          <a:pt x="262" y="236"/>
                        </a:lnTo>
                        <a:lnTo>
                          <a:pt x="262" y="237"/>
                        </a:lnTo>
                        <a:lnTo>
                          <a:pt x="262" y="237"/>
                        </a:lnTo>
                        <a:lnTo>
                          <a:pt x="262" y="237"/>
                        </a:lnTo>
                        <a:lnTo>
                          <a:pt x="262" y="237"/>
                        </a:lnTo>
                        <a:lnTo>
                          <a:pt x="262" y="237"/>
                        </a:lnTo>
                        <a:lnTo>
                          <a:pt x="262" y="237"/>
                        </a:lnTo>
                        <a:lnTo>
                          <a:pt x="262" y="237"/>
                        </a:lnTo>
                        <a:lnTo>
                          <a:pt x="262" y="237"/>
                        </a:lnTo>
                        <a:lnTo>
                          <a:pt x="262" y="237"/>
                        </a:lnTo>
                        <a:lnTo>
                          <a:pt x="262" y="237"/>
                        </a:lnTo>
                        <a:lnTo>
                          <a:pt x="262" y="237"/>
                        </a:lnTo>
                        <a:lnTo>
                          <a:pt x="262" y="237"/>
                        </a:lnTo>
                        <a:lnTo>
                          <a:pt x="262" y="238"/>
                        </a:lnTo>
                        <a:lnTo>
                          <a:pt x="262" y="237"/>
                        </a:lnTo>
                        <a:lnTo>
                          <a:pt x="262" y="238"/>
                        </a:lnTo>
                        <a:lnTo>
                          <a:pt x="262" y="238"/>
                        </a:lnTo>
                        <a:lnTo>
                          <a:pt x="262" y="238"/>
                        </a:lnTo>
                        <a:lnTo>
                          <a:pt x="262" y="238"/>
                        </a:lnTo>
                        <a:lnTo>
                          <a:pt x="262" y="238"/>
                        </a:lnTo>
                        <a:lnTo>
                          <a:pt x="262" y="238"/>
                        </a:lnTo>
                        <a:lnTo>
                          <a:pt x="262" y="238"/>
                        </a:lnTo>
                        <a:lnTo>
                          <a:pt x="262" y="238"/>
                        </a:lnTo>
                        <a:lnTo>
                          <a:pt x="262" y="238"/>
                        </a:lnTo>
                        <a:lnTo>
                          <a:pt x="262" y="238"/>
                        </a:lnTo>
                        <a:lnTo>
                          <a:pt x="262" y="238"/>
                        </a:lnTo>
                        <a:lnTo>
                          <a:pt x="262" y="238"/>
                        </a:lnTo>
                        <a:lnTo>
                          <a:pt x="262" y="239"/>
                        </a:lnTo>
                        <a:lnTo>
                          <a:pt x="262" y="239"/>
                        </a:lnTo>
                        <a:lnTo>
                          <a:pt x="262" y="239"/>
                        </a:lnTo>
                        <a:lnTo>
                          <a:pt x="262" y="239"/>
                        </a:lnTo>
                        <a:lnTo>
                          <a:pt x="262" y="239"/>
                        </a:lnTo>
                        <a:lnTo>
                          <a:pt x="262" y="239"/>
                        </a:lnTo>
                        <a:lnTo>
                          <a:pt x="262" y="239"/>
                        </a:lnTo>
                        <a:lnTo>
                          <a:pt x="262" y="239"/>
                        </a:lnTo>
                        <a:lnTo>
                          <a:pt x="262" y="239"/>
                        </a:lnTo>
                        <a:lnTo>
                          <a:pt x="262" y="239"/>
                        </a:lnTo>
                        <a:lnTo>
                          <a:pt x="262" y="239"/>
                        </a:lnTo>
                        <a:lnTo>
                          <a:pt x="262" y="239"/>
                        </a:lnTo>
                        <a:lnTo>
                          <a:pt x="262" y="239"/>
                        </a:lnTo>
                        <a:lnTo>
                          <a:pt x="262" y="240"/>
                        </a:lnTo>
                        <a:lnTo>
                          <a:pt x="262" y="240"/>
                        </a:lnTo>
                        <a:lnTo>
                          <a:pt x="262" y="240"/>
                        </a:lnTo>
                        <a:lnTo>
                          <a:pt x="263" y="240"/>
                        </a:lnTo>
                        <a:lnTo>
                          <a:pt x="263" y="240"/>
                        </a:lnTo>
                        <a:lnTo>
                          <a:pt x="263" y="240"/>
                        </a:lnTo>
                        <a:lnTo>
                          <a:pt x="263" y="240"/>
                        </a:lnTo>
                        <a:lnTo>
                          <a:pt x="263" y="240"/>
                        </a:lnTo>
                        <a:lnTo>
                          <a:pt x="263" y="240"/>
                        </a:lnTo>
                        <a:lnTo>
                          <a:pt x="263" y="240"/>
                        </a:lnTo>
                        <a:lnTo>
                          <a:pt x="263" y="240"/>
                        </a:lnTo>
                        <a:lnTo>
                          <a:pt x="263" y="240"/>
                        </a:lnTo>
                        <a:lnTo>
                          <a:pt x="263" y="240"/>
                        </a:lnTo>
                        <a:lnTo>
                          <a:pt x="263" y="240"/>
                        </a:lnTo>
                        <a:lnTo>
                          <a:pt x="263" y="241"/>
                        </a:lnTo>
                        <a:lnTo>
                          <a:pt x="263" y="240"/>
                        </a:lnTo>
                        <a:lnTo>
                          <a:pt x="263" y="240"/>
                        </a:lnTo>
                        <a:lnTo>
                          <a:pt x="263" y="241"/>
                        </a:lnTo>
                        <a:lnTo>
                          <a:pt x="263" y="241"/>
                        </a:lnTo>
                        <a:lnTo>
                          <a:pt x="263" y="241"/>
                        </a:lnTo>
                        <a:lnTo>
                          <a:pt x="263" y="241"/>
                        </a:lnTo>
                        <a:lnTo>
                          <a:pt x="263" y="241"/>
                        </a:lnTo>
                        <a:lnTo>
                          <a:pt x="263" y="241"/>
                        </a:lnTo>
                        <a:lnTo>
                          <a:pt x="263" y="241"/>
                        </a:lnTo>
                        <a:lnTo>
                          <a:pt x="263" y="241"/>
                        </a:lnTo>
                        <a:lnTo>
                          <a:pt x="263" y="241"/>
                        </a:lnTo>
                        <a:lnTo>
                          <a:pt x="263" y="241"/>
                        </a:lnTo>
                        <a:lnTo>
                          <a:pt x="263" y="241"/>
                        </a:lnTo>
                        <a:lnTo>
                          <a:pt x="263" y="242"/>
                        </a:lnTo>
                        <a:lnTo>
                          <a:pt x="263" y="242"/>
                        </a:lnTo>
                        <a:lnTo>
                          <a:pt x="263" y="241"/>
                        </a:lnTo>
                        <a:lnTo>
                          <a:pt x="263" y="242"/>
                        </a:lnTo>
                        <a:lnTo>
                          <a:pt x="263" y="242"/>
                        </a:lnTo>
                        <a:lnTo>
                          <a:pt x="263" y="242"/>
                        </a:lnTo>
                        <a:lnTo>
                          <a:pt x="263" y="242"/>
                        </a:lnTo>
                        <a:lnTo>
                          <a:pt x="263" y="242"/>
                        </a:lnTo>
                        <a:lnTo>
                          <a:pt x="263" y="242"/>
                        </a:lnTo>
                        <a:lnTo>
                          <a:pt x="263" y="242"/>
                        </a:lnTo>
                        <a:lnTo>
                          <a:pt x="263" y="242"/>
                        </a:lnTo>
                        <a:lnTo>
                          <a:pt x="263" y="242"/>
                        </a:lnTo>
                        <a:lnTo>
                          <a:pt x="263" y="242"/>
                        </a:lnTo>
                        <a:lnTo>
                          <a:pt x="263" y="242"/>
                        </a:lnTo>
                        <a:lnTo>
                          <a:pt x="263" y="242"/>
                        </a:lnTo>
                        <a:lnTo>
                          <a:pt x="263" y="242"/>
                        </a:lnTo>
                        <a:lnTo>
                          <a:pt x="263" y="242"/>
                        </a:lnTo>
                        <a:lnTo>
                          <a:pt x="263" y="242"/>
                        </a:lnTo>
                        <a:lnTo>
                          <a:pt x="263" y="243"/>
                        </a:lnTo>
                        <a:lnTo>
                          <a:pt x="263" y="243"/>
                        </a:lnTo>
                        <a:lnTo>
                          <a:pt x="263" y="242"/>
                        </a:lnTo>
                        <a:lnTo>
                          <a:pt x="263" y="243"/>
                        </a:lnTo>
                        <a:lnTo>
                          <a:pt x="263" y="243"/>
                        </a:lnTo>
                        <a:lnTo>
                          <a:pt x="263" y="243"/>
                        </a:lnTo>
                        <a:lnTo>
                          <a:pt x="263" y="243"/>
                        </a:lnTo>
                        <a:lnTo>
                          <a:pt x="263" y="243"/>
                        </a:lnTo>
                        <a:lnTo>
                          <a:pt x="263" y="243"/>
                        </a:lnTo>
                        <a:lnTo>
                          <a:pt x="263" y="243"/>
                        </a:lnTo>
                        <a:lnTo>
                          <a:pt x="263" y="243"/>
                        </a:lnTo>
                        <a:lnTo>
                          <a:pt x="263" y="243"/>
                        </a:lnTo>
                        <a:lnTo>
                          <a:pt x="263" y="243"/>
                        </a:lnTo>
                        <a:lnTo>
                          <a:pt x="263" y="243"/>
                        </a:lnTo>
                        <a:lnTo>
                          <a:pt x="263" y="243"/>
                        </a:lnTo>
                        <a:lnTo>
                          <a:pt x="263" y="244"/>
                        </a:lnTo>
                        <a:lnTo>
                          <a:pt x="263" y="243"/>
                        </a:lnTo>
                        <a:lnTo>
                          <a:pt x="263" y="244"/>
                        </a:lnTo>
                        <a:lnTo>
                          <a:pt x="263" y="244"/>
                        </a:lnTo>
                        <a:lnTo>
                          <a:pt x="263" y="244"/>
                        </a:lnTo>
                        <a:lnTo>
                          <a:pt x="263" y="244"/>
                        </a:lnTo>
                        <a:lnTo>
                          <a:pt x="263" y="244"/>
                        </a:lnTo>
                        <a:lnTo>
                          <a:pt x="263" y="244"/>
                        </a:lnTo>
                        <a:lnTo>
                          <a:pt x="263" y="244"/>
                        </a:lnTo>
                        <a:lnTo>
                          <a:pt x="263" y="244"/>
                        </a:lnTo>
                        <a:lnTo>
                          <a:pt x="263" y="244"/>
                        </a:lnTo>
                        <a:lnTo>
                          <a:pt x="263" y="244"/>
                        </a:lnTo>
                        <a:lnTo>
                          <a:pt x="263" y="244"/>
                        </a:lnTo>
                        <a:lnTo>
                          <a:pt x="263" y="245"/>
                        </a:lnTo>
                        <a:lnTo>
                          <a:pt x="263" y="244"/>
                        </a:lnTo>
                        <a:lnTo>
                          <a:pt x="263" y="244"/>
                        </a:lnTo>
                        <a:lnTo>
                          <a:pt x="263" y="245"/>
                        </a:lnTo>
                        <a:lnTo>
                          <a:pt x="263" y="245"/>
                        </a:lnTo>
                        <a:lnTo>
                          <a:pt x="263" y="245"/>
                        </a:lnTo>
                        <a:lnTo>
                          <a:pt x="263" y="245"/>
                        </a:lnTo>
                        <a:lnTo>
                          <a:pt x="263" y="245"/>
                        </a:lnTo>
                        <a:lnTo>
                          <a:pt x="263" y="245"/>
                        </a:lnTo>
                        <a:lnTo>
                          <a:pt x="263" y="245"/>
                        </a:lnTo>
                        <a:lnTo>
                          <a:pt x="263" y="245"/>
                        </a:lnTo>
                        <a:lnTo>
                          <a:pt x="263" y="245"/>
                        </a:lnTo>
                        <a:lnTo>
                          <a:pt x="263" y="245"/>
                        </a:lnTo>
                        <a:lnTo>
                          <a:pt x="263" y="245"/>
                        </a:lnTo>
                        <a:lnTo>
                          <a:pt x="263" y="245"/>
                        </a:lnTo>
                        <a:lnTo>
                          <a:pt x="263" y="245"/>
                        </a:lnTo>
                        <a:lnTo>
                          <a:pt x="263" y="246"/>
                        </a:lnTo>
                        <a:lnTo>
                          <a:pt x="263" y="245"/>
                        </a:lnTo>
                        <a:lnTo>
                          <a:pt x="263" y="246"/>
                        </a:lnTo>
                        <a:lnTo>
                          <a:pt x="263" y="246"/>
                        </a:lnTo>
                        <a:lnTo>
                          <a:pt x="263" y="246"/>
                        </a:lnTo>
                        <a:lnTo>
                          <a:pt x="263" y="246"/>
                        </a:lnTo>
                        <a:lnTo>
                          <a:pt x="263" y="246"/>
                        </a:lnTo>
                        <a:lnTo>
                          <a:pt x="263" y="246"/>
                        </a:lnTo>
                        <a:lnTo>
                          <a:pt x="263" y="246"/>
                        </a:lnTo>
                        <a:lnTo>
                          <a:pt x="263" y="246"/>
                        </a:lnTo>
                        <a:lnTo>
                          <a:pt x="263" y="246"/>
                        </a:lnTo>
                        <a:lnTo>
                          <a:pt x="263" y="246"/>
                        </a:lnTo>
                        <a:lnTo>
                          <a:pt x="264" y="246"/>
                        </a:lnTo>
                        <a:lnTo>
                          <a:pt x="264" y="246"/>
                        </a:lnTo>
                        <a:lnTo>
                          <a:pt x="264" y="246"/>
                        </a:lnTo>
                        <a:lnTo>
                          <a:pt x="264" y="246"/>
                        </a:lnTo>
                        <a:lnTo>
                          <a:pt x="264" y="246"/>
                        </a:lnTo>
                        <a:lnTo>
                          <a:pt x="264" y="247"/>
                        </a:lnTo>
                        <a:lnTo>
                          <a:pt x="264" y="246"/>
                        </a:lnTo>
                        <a:lnTo>
                          <a:pt x="264" y="247"/>
                        </a:lnTo>
                        <a:lnTo>
                          <a:pt x="264" y="247"/>
                        </a:lnTo>
                        <a:lnTo>
                          <a:pt x="264" y="247"/>
                        </a:lnTo>
                        <a:lnTo>
                          <a:pt x="264" y="247"/>
                        </a:lnTo>
                        <a:lnTo>
                          <a:pt x="264" y="247"/>
                        </a:lnTo>
                        <a:lnTo>
                          <a:pt x="264" y="247"/>
                        </a:lnTo>
                        <a:lnTo>
                          <a:pt x="264" y="247"/>
                        </a:lnTo>
                        <a:lnTo>
                          <a:pt x="264" y="247"/>
                        </a:lnTo>
                        <a:lnTo>
                          <a:pt x="264" y="247"/>
                        </a:lnTo>
                        <a:lnTo>
                          <a:pt x="264" y="247"/>
                        </a:lnTo>
                        <a:lnTo>
                          <a:pt x="264" y="247"/>
                        </a:lnTo>
                        <a:lnTo>
                          <a:pt x="264" y="247"/>
                        </a:lnTo>
                        <a:lnTo>
                          <a:pt x="264" y="247"/>
                        </a:lnTo>
                        <a:lnTo>
                          <a:pt x="264" y="248"/>
                        </a:lnTo>
                        <a:lnTo>
                          <a:pt x="264" y="247"/>
                        </a:lnTo>
                        <a:lnTo>
                          <a:pt x="264" y="247"/>
                        </a:lnTo>
                        <a:lnTo>
                          <a:pt x="264" y="248"/>
                        </a:lnTo>
                        <a:lnTo>
                          <a:pt x="264" y="247"/>
                        </a:lnTo>
                        <a:lnTo>
                          <a:pt x="264" y="248"/>
                        </a:lnTo>
                        <a:lnTo>
                          <a:pt x="264" y="247"/>
                        </a:lnTo>
                        <a:lnTo>
                          <a:pt x="264" y="248"/>
                        </a:lnTo>
                        <a:lnTo>
                          <a:pt x="264" y="248"/>
                        </a:lnTo>
                        <a:lnTo>
                          <a:pt x="264" y="248"/>
                        </a:lnTo>
                        <a:lnTo>
                          <a:pt x="264" y="248"/>
                        </a:lnTo>
                        <a:lnTo>
                          <a:pt x="264" y="248"/>
                        </a:lnTo>
                        <a:lnTo>
                          <a:pt x="264" y="248"/>
                        </a:lnTo>
                        <a:lnTo>
                          <a:pt x="264" y="248"/>
                        </a:lnTo>
                        <a:lnTo>
                          <a:pt x="264" y="248"/>
                        </a:lnTo>
                        <a:lnTo>
                          <a:pt x="264" y="248"/>
                        </a:lnTo>
                        <a:lnTo>
                          <a:pt x="264" y="248"/>
                        </a:lnTo>
                        <a:lnTo>
                          <a:pt x="264" y="248"/>
                        </a:lnTo>
                        <a:lnTo>
                          <a:pt x="264" y="248"/>
                        </a:lnTo>
                        <a:lnTo>
                          <a:pt x="264" y="248"/>
                        </a:lnTo>
                        <a:lnTo>
                          <a:pt x="264" y="248"/>
                        </a:lnTo>
                        <a:lnTo>
                          <a:pt x="264" y="248"/>
                        </a:lnTo>
                        <a:lnTo>
                          <a:pt x="264" y="249"/>
                        </a:lnTo>
                        <a:lnTo>
                          <a:pt x="264" y="249"/>
                        </a:lnTo>
                        <a:lnTo>
                          <a:pt x="264" y="249"/>
                        </a:lnTo>
                        <a:lnTo>
                          <a:pt x="264" y="249"/>
                        </a:lnTo>
                        <a:lnTo>
                          <a:pt x="264" y="249"/>
                        </a:lnTo>
                        <a:lnTo>
                          <a:pt x="264" y="249"/>
                        </a:lnTo>
                        <a:lnTo>
                          <a:pt x="264" y="249"/>
                        </a:lnTo>
                        <a:lnTo>
                          <a:pt x="264" y="249"/>
                        </a:lnTo>
                        <a:lnTo>
                          <a:pt x="264" y="249"/>
                        </a:lnTo>
                        <a:lnTo>
                          <a:pt x="264" y="249"/>
                        </a:lnTo>
                        <a:lnTo>
                          <a:pt x="264" y="249"/>
                        </a:lnTo>
                        <a:lnTo>
                          <a:pt x="264" y="249"/>
                        </a:lnTo>
                        <a:lnTo>
                          <a:pt x="264" y="249"/>
                        </a:lnTo>
                        <a:lnTo>
                          <a:pt x="264" y="249"/>
                        </a:lnTo>
                        <a:lnTo>
                          <a:pt x="264" y="249"/>
                        </a:lnTo>
                        <a:lnTo>
                          <a:pt x="264" y="249"/>
                        </a:lnTo>
                        <a:lnTo>
                          <a:pt x="264" y="250"/>
                        </a:lnTo>
                        <a:lnTo>
                          <a:pt x="264" y="250"/>
                        </a:lnTo>
                        <a:lnTo>
                          <a:pt x="264" y="250"/>
                        </a:lnTo>
                        <a:lnTo>
                          <a:pt x="264" y="249"/>
                        </a:lnTo>
                        <a:lnTo>
                          <a:pt x="264" y="250"/>
                        </a:lnTo>
                        <a:lnTo>
                          <a:pt x="264" y="250"/>
                        </a:lnTo>
                        <a:lnTo>
                          <a:pt x="264" y="250"/>
                        </a:lnTo>
                        <a:lnTo>
                          <a:pt x="264" y="250"/>
                        </a:lnTo>
                        <a:lnTo>
                          <a:pt x="264" y="250"/>
                        </a:lnTo>
                        <a:lnTo>
                          <a:pt x="264" y="250"/>
                        </a:lnTo>
                        <a:lnTo>
                          <a:pt x="264" y="250"/>
                        </a:lnTo>
                        <a:lnTo>
                          <a:pt x="264" y="250"/>
                        </a:lnTo>
                        <a:lnTo>
                          <a:pt x="264" y="250"/>
                        </a:lnTo>
                        <a:lnTo>
                          <a:pt x="264" y="250"/>
                        </a:lnTo>
                        <a:lnTo>
                          <a:pt x="264" y="250"/>
                        </a:lnTo>
                        <a:lnTo>
                          <a:pt x="264" y="250"/>
                        </a:lnTo>
                        <a:lnTo>
                          <a:pt x="264" y="250"/>
                        </a:lnTo>
                        <a:lnTo>
                          <a:pt x="264" y="250"/>
                        </a:lnTo>
                        <a:lnTo>
                          <a:pt x="264" y="250"/>
                        </a:lnTo>
                        <a:lnTo>
                          <a:pt x="264" y="250"/>
                        </a:lnTo>
                        <a:lnTo>
                          <a:pt x="264" y="250"/>
                        </a:lnTo>
                        <a:lnTo>
                          <a:pt x="264" y="251"/>
                        </a:lnTo>
                        <a:lnTo>
                          <a:pt x="264" y="251"/>
                        </a:lnTo>
                        <a:lnTo>
                          <a:pt x="264" y="251"/>
                        </a:lnTo>
                        <a:lnTo>
                          <a:pt x="264" y="251"/>
                        </a:lnTo>
                        <a:lnTo>
                          <a:pt x="264" y="251"/>
                        </a:lnTo>
                        <a:lnTo>
                          <a:pt x="264" y="251"/>
                        </a:lnTo>
                        <a:lnTo>
                          <a:pt x="264" y="251"/>
                        </a:lnTo>
                        <a:lnTo>
                          <a:pt x="264" y="251"/>
                        </a:lnTo>
                        <a:lnTo>
                          <a:pt x="264" y="251"/>
                        </a:lnTo>
                        <a:lnTo>
                          <a:pt x="264" y="251"/>
                        </a:lnTo>
                        <a:lnTo>
                          <a:pt x="264" y="251"/>
                        </a:lnTo>
                        <a:lnTo>
                          <a:pt x="264" y="251"/>
                        </a:lnTo>
                        <a:lnTo>
                          <a:pt x="264" y="251"/>
                        </a:lnTo>
                        <a:lnTo>
                          <a:pt x="264" y="252"/>
                        </a:lnTo>
                        <a:lnTo>
                          <a:pt x="264" y="251"/>
                        </a:lnTo>
                        <a:lnTo>
                          <a:pt x="264" y="251"/>
                        </a:lnTo>
                        <a:lnTo>
                          <a:pt x="264" y="252"/>
                        </a:lnTo>
                        <a:lnTo>
                          <a:pt x="264" y="252"/>
                        </a:lnTo>
                        <a:lnTo>
                          <a:pt x="264" y="251"/>
                        </a:lnTo>
                        <a:lnTo>
                          <a:pt x="264" y="252"/>
                        </a:lnTo>
                        <a:lnTo>
                          <a:pt x="264" y="252"/>
                        </a:lnTo>
                        <a:lnTo>
                          <a:pt x="264" y="252"/>
                        </a:lnTo>
                        <a:lnTo>
                          <a:pt x="264" y="252"/>
                        </a:lnTo>
                        <a:lnTo>
                          <a:pt x="264" y="252"/>
                        </a:lnTo>
                        <a:lnTo>
                          <a:pt x="264" y="252"/>
                        </a:lnTo>
                        <a:lnTo>
                          <a:pt x="264" y="252"/>
                        </a:lnTo>
                        <a:lnTo>
                          <a:pt x="264" y="252"/>
                        </a:lnTo>
                        <a:lnTo>
                          <a:pt x="264" y="252"/>
                        </a:lnTo>
                        <a:lnTo>
                          <a:pt x="265" y="252"/>
                        </a:lnTo>
                        <a:lnTo>
                          <a:pt x="265" y="252"/>
                        </a:lnTo>
                        <a:lnTo>
                          <a:pt x="265" y="252"/>
                        </a:lnTo>
                        <a:lnTo>
                          <a:pt x="265" y="252"/>
                        </a:lnTo>
                        <a:lnTo>
                          <a:pt x="265" y="252"/>
                        </a:lnTo>
                        <a:lnTo>
                          <a:pt x="265" y="252"/>
                        </a:lnTo>
                        <a:lnTo>
                          <a:pt x="265" y="252"/>
                        </a:lnTo>
                        <a:lnTo>
                          <a:pt x="265" y="252"/>
                        </a:lnTo>
                        <a:lnTo>
                          <a:pt x="265" y="252"/>
                        </a:lnTo>
                        <a:lnTo>
                          <a:pt x="265" y="252"/>
                        </a:lnTo>
                        <a:lnTo>
                          <a:pt x="265" y="253"/>
                        </a:lnTo>
                        <a:lnTo>
                          <a:pt x="265" y="252"/>
                        </a:lnTo>
                        <a:lnTo>
                          <a:pt x="265" y="252"/>
                        </a:lnTo>
                        <a:lnTo>
                          <a:pt x="265" y="253"/>
                        </a:lnTo>
                        <a:lnTo>
                          <a:pt x="265" y="252"/>
                        </a:lnTo>
                        <a:lnTo>
                          <a:pt x="265" y="253"/>
                        </a:lnTo>
                        <a:lnTo>
                          <a:pt x="265" y="253"/>
                        </a:lnTo>
                        <a:lnTo>
                          <a:pt x="265" y="253"/>
                        </a:lnTo>
                        <a:lnTo>
                          <a:pt x="265" y="253"/>
                        </a:lnTo>
                        <a:lnTo>
                          <a:pt x="265" y="253"/>
                        </a:lnTo>
                        <a:lnTo>
                          <a:pt x="265" y="253"/>
                        </a:lnTo>
                        <a:lnTo>
                          <a:pt x="265" y="253"/>
                        </a:lnTo>
                        <a:lnTo>
                          <a:pt x="265" y="253"/>
                        </a:lnTo>
                        <a:lnTo>
                          <a:pt x="265" y="253"/>
                        </a:lnTo>
                        <a:lnTo>
                          <a:pt x="265" y="253"/>
                        </a:lnTo>
                        <a:lnTo>
                          <a:pt x="265" y="253"/>
                        </a:lnTo>
                        <a:lnTo>
                          <a:pt x="265" y="253"/>
                        </a:lnTo>
                        <a:lnTo>
                          <a:pt x="265" y="253"/>
                        </a:lnTo>
                        <a:lnTo>
                          <a:pt x="265" y="254"/>
                        </a:lnTo>
                        <a:lnTo>
                          <a:pt x="265" y="253"/>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4"/>
                        </a:lnTo>
                        <a:lnTo>
                          <a:pt x="265" y="255"/>
                        </a:lnTo>
                        <a:lnTo>
                          <a:pt x="265" y="254"/>
                        </a:lnTo>
                        <a:lnTo>
                          <a:pt x="265" y="255"/>
                        </a:lnTo>
                        <a:lnTo>
                          <a:pt x="265" y="254"/>
                        </a:lnTo>
                        <a:lnTo>
                          <a:pt x="265" y="255"/>
                        </a:lnTo>
                        <a:lnTo>
                          <a:pt x="265" y="255"/>
                        </a:lnTo>
                        <a:lnTo>
                          <a:pt x="265" y="255"/>
                        </a:lnTo>
                        <a:lnTo>
                          <a:pt x="265" y="255"/>
                        </a:lnTo>
                        <a:lnTo>
                          <a:pt x="265" y="255"/>
                        </a:lnTo>
                        <a:lnTo>
                          <a:pt x="265" y="255"/>
                        </a:lnTo>
                        <a:lnTo>
                          <a:pt x="265" y="255"/>
                        </a:lnTo>
                        <a:lnTo>
                          <a:pt x="265" y="255"/>
                        </a:lnTo>
                        <a:lnTo>
                          <a:pt x="265" y="255"/>
                        </a:lnTo>
                        <a:lnTo>
                          <a:pt x="265" y="255"/>
                        </a:lnTo>
                        <a:lnTo>
                          <a:pt x="265" y="255"/>
                        </a:lnTo>
                        <a:lnTo>
                          <a:pt x="265" y="255"/>
                        </a:lnTo>
                        <a:lnTo>
                          <a:pt x="265" y="255"/>
                        </a:lnTo>
                        <a:lnTo>
                          <a:pt x="265" y="255"/>
                        </a:lnTo>
                        <a:lnTo>
                          <a:pt x="265" y="255"/>
                        </a:lnTo>
                        <a:lnTo>
                          <a:pt x="265" y="255"/>
                        </a:lnTo>
                        <a:lnTo>
                          <a:pt x="265" y="255"/>
                        </a:lnTo>
                        <a:lnTo>
                          <a:pt x="265" y="255"/>
                        </a:lnTo>
                        <a:lnTo>
                          <a:pt x="265" y="256"/>
                        </a:lnTo>
                        <a:lnTo>
                          <a:pt x="265" y="255"/>
                        </a:lnTo>
                        <a:lnTo>
                          <a:pt x="265" y="256"/>
                        </a:lnTo>
                        <a:lnTo>
                          <a:pt x="265" y="256"/>
                        </a:lnTo>
                        <a:lnTo>
                          <a:pt x="265" y="256"/>
                        </a:lnTo>
                        <a:lnTo>
                          <a:pt x="265" y="256"/>
                        </a:lnTo>
                        <a:lnTo>
                          <a:pt x="265" y="256"/>
                        </a:lnTo>
                        <a:lnTo>
                          <a:pt x="265" y="256"/>
                        </a:lnTo>
                        <a:lnTo>
                          <a:pt x="265" y="256"/>
                        </a:lnTo>
                        <a:lnTo>
                          <a:pt x="265" y="256"/>
                        </a:lnTo>
                        <a:lnTo>
                          <a:pt x="265" y="256"/>
                        </a:lnTo>
                        <a:lnTo>
                          <a:pt x="265" y="256"/>
                        </a:lnTo>
                        <a:lnTo>
                          <a:pt x="265" y="256"/>
                        </a:lnTo>
                        <a:lnTo>
                          <a:pt x="265" y="256"/>
                        </a:lnTo>
                        <a:lnTo>
                          <a:pt x="265" y="256"/>
                        </a:lnTo>
                        <a:lnTo>
                          <a:pt x="265" y="256"/>
                        </a:lnTo>
                        <a:lnTo>
                          <a:pt x="265" y="256"/>
                        </a:lnTo>
                        <a:lnTo>
                          <a:pt x="265" y="256"/>
                        </a:lnTo>
                        <a:lnTo>
                          <a:pt x="265" y="256"/>
                        </a:lnTo>
                        <a:lnTo>
                          <a:pt x="265" y="256"/>
                        </a:lnTo>
                        <a:lnTo>
                          <a:pt x="265" y="256"/>
                        </a:lnTo>
                        <a:lnTo>
                          <a:pt x="265" y="257"/>
                        </a:lnTo>
                        <a:lnTo>
                          <a:pt x="265" y="256"/>
                        </a:lnTo>
                        <a:lnTo>
                          <a:pt x="265" y="256"/>
                        </a:lnTo>
                        <a:lnTo>
                          <a:pt x="266" y="256"/>
                        </a:lnTo>
                        <a:lnTo>
                          <a:pt x="266" y="256"/>
                        </a:lnTo>
                        <a:lnTo>
                          <a:pt x="266" y="257"/>
                        </a:lnTo>
                        <a:lnTo>
                          <a:pt x="266" y="257"/>
                        </a:lnTo>
                        <a:lnTo>
                          <a:pt x="266" y="257"/>
                        </a:lnTo>
                        <a:lnTo>
                          <a:pt x="266" y="257"/>
                        </a:lnTo>
                        <a:lnTo>
                          <a:pt x="266" y="257"/>
                        </a:lnTo>
                        <a:lnTo>
                          <a:pt x="266" y="257"/>
                        </a:lnTo>
                        <a:lnTo>
                          <a:pt x="266" y="257"/>
                        </a:lnTo>
                        <a:lnTo>
                          <a:pt x="266" y="257"/>
                        </a:lnTo>
                        <a:lnTo>
                          <a:pt x="266" y="257"/>
                        </a:lnTo>
                        <a:lnTo>
                          <a:pt x="266" y="257"/>
                        </a:lnTo>
                        <a:lnTo>
                          <a:pt x="266" y="257"/>
                        </a:lnTo>
                        <a:lnTo>
                          <a:pt x="266" y="257"/>
                        </a:lnTo>
                        <a:lnTo>
                          <a:pt x="266" y="257"/>
                        </a:lnTo>
                        <a:lnTo>
                          <a:pt x="266" y="257"/>
                        </a:lnTo>
                        <a:lnTo>
                          <a:pt x="266" y="257"/>
                        </a:lnTo>
                        <a:lnTo>
                          <a:pt x="266" y="257"/>
                        </a:lnTo>
                        <a:lnTo>
                          <a:pt x="266" y="257"/>
                        </a:lnTo>
                        <a:lnTo>
                          <a:pt x="266" y="257"/>
                        </a:lnTo>
                        <a:lnTo>
                          <a:pt x="266" y="257"/>
                        </a:lnTo>
                        <a:lnTo>
                          <a:pt x="266" y="257"/>
                        </a:lnTo>
                        <a:lnTo>
                          <a:pt x="266" y="258"/>
                        </a:lnTo>
                        <a:lnTo>
                          <a:pt x="266" y="257"/>
                        </a:lnTo>
                        <a:lnTo>
                          <a:pt x="266" y="258"/>
                        </a:lnTo>
                        <a:lnTo>
                          <a:pt x="266" y="258"/>
                        </a:lnTo>
                        <a:lnTo>
                          <a:pt x="266" y="257"/>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8"/>
                        </a:lnTo>
                        <a:lnTo>
                          <a:pt x="266" y="259"/>
                        </a:lnTo>
                        <a:lnTo>
                          <a:pt x="266" y="259"/>
                        </a:lnTo>
                        <a:lnTo>
                          <a:pt x="266" y="258"/>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59"/>
                        </a:lnTo>
                        <a:lnTo>
                          <a:pt x="266" y="260"/>
                        </a:lnTo>
                        <a:lnTo>
                          <a:pt x="266" y="259"/>
                        </a:lnTo>
                        <a:lnTo>
                          <a:pt x="266" y="260"/>
                        </a:lnTo>
                        <a:lnTo>
                          <a:pt x="266" y="260"/>
                        </a:lnTo>
                        <a:lnTo>
                          <a:pt x="266" y="260"/>
                        </a:lnTo>
                        <a:lnTo>
                          <a:pt x="266" y="260"/>
                        </a:lnTo>
                        <a:lnTo>
                          <a:pt x="266" y="260"/>
                        </a:lnTo>
                        <a:lnTo>
                          <a:pt x="266" y="260"/>
                        </a:lnTo>
                        <a:lnTo>
                          <a:pt x="266" y="260"/>
                        </a:lnTo>
                        <a:lnTo>
                          <a:pt x="266" y="260"/>
                        </a:lnTo>
                        <a:lnTo>
                          <a:pt x="266" y="260"/>
                        </a:lnTo>
                        <a:lnTo>
                          <a:pt x="266" y="260"/>
                        </a:lnTo>
                        <a:lnTo>
                          <a:pt x="266" y="260"/>
                        </a:lnTo>
                        <a:lnTo>
                          <a:pt x="266" y="260"/>
                        </a:lnTo>
                        <a:lnTo>
                          <a:pt x="266" y="260"/>
                        </a:lnTo>
                        <a:lnTo>
                          <a:pt x="267" y="260"/>
                        </a:lnTo>
                        <a:lnTo>
                          <a:pt x="267" y="260"/>
                        </a:lnTo>
                        <a:lnTo>
                          <a:pt x="267" y="260"/>
                        </a:lnTo>
                        <a:lnTo>
                          <a:pt x="267" y="260"/>
                        </a:lnTo>
                        <a:lnTo>
                          <a:pt x="267" y="260"/>
                        </a:lnTo>
                        <a:lnTo>
                          <a:pt x="267" y="260"/>
                        </a:lnTo>
                        <a:lnTo>
                          <a:pt x="267" y="260"/>
                        </a:lnTo>
                        <a:lnTo>
                          <a:pt x="267" y="260"/>
                        </a:lnTo>
                        <a:lnTo>
                          <a:pt x="267" y="260"/>
                        </a:lnTo>
                        <a:lnTo>
                          <a:pt x="267" y="261"/>
                        </a:lnTo>
                        <a:lnTo>
                          <a:pt x="267" y="260"/>
                        </a:lnTo>
                        <a:lnTo>
                          <a:pt x="267" y="260"/>
                        </a:lnTo>
                        <a:lnTo>
                          <a:pt x="267" y="261"/>
                        </a:lnTo>
                        <a:lnTo>
                          <a:pt x="267" y="260"/>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1"/>
                        </a:lnTo>
                        <a:lnTo>
                          <a:pt x="267" y="262"/>
                        </a:lnTo>
                        <a:lnTo>
                          <a:pt x="267" y="261"/>
                        </a:lnTo>
                        <a:lnTo>
                          <a:pt x="267" y="261"/>
                        </a:lnTo>
                        <a:lnTo>
                          <a:pt x="267" y="262"/>
                        </a:lnTo>
                        <a:lnTo>
                          <a:pt x="267" y="261"/>
                        </a:lnTo>
                        <a:lnTo>
                          <a:pt x="267" y="262"/>
                        </a:lnTo>
                        <a:lnTo>
                          <a:pt x="267" y="261"/>
                        </a:lnTo>
                        <a:lnTo>
                          <a:pt x="267" y="262"/>
                        </a:lnTo>
                        <a:lnTo>
                          <a:pt x="267" y="262"/>
                        </a:lnTo>
                        <a:lnTo>
                          <a:pt x="267" y="261"/>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2"/>
                        </a:lnTo>
                        <a:lnTo>
                          <a:pt x="267" y="263"/>
                        </a:lnTo>
                        <a:lnTo>
                          <a:pt x="267" y="262"/>
                        </a:lnTo>
                        <a:lnTo>
                          <a:pt x="267" y="262"/>
                        </a:lnTo>
                        <a:lnTo>
                          <a:pt x="267" y="263"/>
                        </a:lnTo>
                        <a:lnTo>
                          <a:pt x="267" y="263"/>
                        </a:lnTo>
                        <a:lnTo>
                          <a:pt x="267" y="263"/>
                        </a:lnTo>
                        <a:lnTo>
                          <a:pt x="267" y="263"/>
                        </a:lnTo>
                        <a:lnTo>
                          <a:pt x="267" y="263"/>
                        </a:lnTo>
                        <a:lnTo>
                          <a:pt x="267" y="263"/>
                        </a:lnTo>
                        <a:lnTo>
                          <a:pt x="267" y="263"/>
                        </a:lnTo>
                        <a:lnTo>
                          <a:pt x="267" y="263"/>
                        </a:lnTo>
                        <a:lnTo>
                          <a:pt x="267" y="263"/>
                        </a:lnTo>
                        <a:lnTo>
                          <a:pt x="267" y="263"/>
                        </a:lnTo>
                        <a:lnTo>
                          <a:pt x="267" y="263"/>
                        </a:lnTo>
                        <a:lnTo>
                          <a:pt x="267" y="263"/>
                        </a:lnTo>
                        <a:lnTo>
                          <a:pt x="267" y="263"/>
                        </a:lnTo>
                        <a:lnTo>
                          <a:pt x="267" y="263"/>
                        </a:lnTo>
                        <a:lnTo>
                          <a:pt x="267" y="263"/>
                        </a:lnTo>
                        <a:lnTo>
                          <a:pt x="267" y="263"/>
                        </a:lnTo>
                        <a:lnTo>
                          <a:pt x="267" y="263"/>
                        </a:lnTo>
                        <a:lnTo>
                          <a:pt x="267" y="263"/>
                        </a:lnTo>
                        <a:lnTo>
                          <a:pt x="267" y="263"/>
                        </a:lnTo>
                        <a:lnTo>
                          <a:pt x="267" y="263"/>
                        </a:lnTo>
                        <a:lnTo>
                          <a:pt x="268" y="263"/>
                        </a:lnTo>
                        <a:lnTo>
                          <a:pt x="268" y="263"/>
                        </a:lnTo>
                        <a:lnTo>
                          <a:pt x="268" y="263"/>
                        </a:lnTo>
                        <a:lnTo>
                          <a:pt x="268" y="263"/>
                        </a:lnTo>
                        <a:lnTo>
                          <a:pt x="268" y="263"/>
                        </a:lnTo>
                        <a:lnTo>
                          <a:pt x="268" y="263"/>
                        </a:lnTo>
                        <a:lnTo>
                          <a:pt x="268" y="263"/>
                        </a:lnTo>
                        <a:lnTo>
                          <a:pt x="268" y="263"/>
                        </a:lnTo>
                        <a:lnTo>
                          <a:pt x="268" y="263"/>
                        </a:lnTo>
                        <a:lnTo>
                          <a:pt x="268" y="263"/>
                        </a:lnTo>
                        <a:lnTo>
                          <a:pt x="268" y="263"/>
                        </a:lnTo>
                        <a:lnTo>
                          <a:pt x="268" y="263"/>
                        </a:lnTo>
                        <a:lnTo>
                          <a:pt x="268" y="264"/>
                        </a:lnTo>
                        <a:lnTo>
                          <a:pt x="268" y="264"/>
                        </a:lnTo>
                        <a:lnTo>
                          <a:pt x="268" y="264"/>
                        </a:lnTo>
                        <a:lnTo>
                          <a:pt x="268" y="263"/>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4"/>
                        </a:lnTo>
                        <a:lnTo>
                          <a:pt x="268" y="265"/>
                        </a:lnTo>
                        <a:lnTo>
                          <a:pt x="268" y="264"/>
                        </a:lnTo>
                        <a:lnTo>
                          <a:pt x="268" y="265"/>
                        </a:lnTo>
                        <a:lnTo>
                          <a:pt x="268" y="264"/>
                        </a:lnTo>
                        <a:lnTo>
                          <a:pt x="268" y="264"/>
                        </a:lnTo>
                        <a:lnTo>
                          <a:pt x="268" y="265"/>
                        </a:lnTo>
                        <a:lnTo>
                          <a:pt x="268" y="264"/>
                        </a:lnTo>
                        <a:lnTo>
                          <a:pt x="268" y="264"/>
                        </a:lnTo>
                        <a:lnTo>
                          <a:pt x="268" y="264"/>
                        </a:lnTo>
                        <a:lnTo>
                          <a:pt x="268" y="264"/>
                        </a:lnTo>
                        <a:lnTo>
                          <a:pt x="268" y="264"/>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8" y="265"/>
                        </a:lnTo>
                        <a:lnTo>
                          <a:pt x="269" y="265"/>
                        </a:lnTo>
                        <a:lnTo>
                          <a:pt x="269" y="265"/>
                        </a:lnTo>
                        <a:lnTo>
                          <a:pt x="269" y="265"/>
                        </a:lnTo>
                        <a:lnTo>
                          <a:pt x="269" y="265"/>
                        </a:lnTo>
                        <a:lnTo>
                          <a:pt x="269" y="265"/>
                        </a:lnTo>
                        <a:lnTo>
                          <a:pt x="269" y="265"/>
                        </a:lnTo>
                        <a:lnTo>
                          <a:pt x="269" y="265"/>
                        </a:lnTo>
                        <a:lnTo>
                          <a:pt x="269" y="266"/>
                        </a:lnTo>
                        <a:lnTo>
                          <a:pt x="269" y="266"/>
                        </a:lnTo>
                        <a:lnTo>
                          <a:pt x="269" y="266"/>
                        </a:lnTo>
                        <a:lnTo>
                          <a:pt x="269" y="266"/>
                        </a:lnTo>
                        <a:lnTo>
                          <a:pt x="269" y="266"/>
                        </a:lnTo>
                        <a:lnTo>
                          <a:pt x="269" y="266"/>
                        </a:lnTo>
                        <a:lnTo>
                          <a:pt x="269" y="265"/>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6"/>
                        </a:lnTo>
                        <a:lnTo>
                          <a:pt x="269" y="267"/>
                        </a:lnTo>
                        <a:lnTo>
                          <a:pt x="269" y="267"/>
                        </a:lnTo>
                        <a:lnTo>
                          <a:pt x="269" y="266"/>
                        </a:lnTo>
                        <a:lnTo>
                          <a:pt x="269" y="267"/>
                        </a:lnTo>
                        <a:lnTo>
                          <a:pt x="269" y="267"/>
                        </a:lnTo>
                        <a:lnTo>
                          <a:pt x="269" y="267"/>
                        </a:lnTo>
                        <a:lnTo>
                          <a:pt x="269" y="267"/>
                        </a:lnTo>
                        <a:lnTo>
                          <a:pt x="269" y="267"/>
                        </a:lnTo>
                        <a:lnTo>
                          <a:pt x="269" y="267"/>
                        </a:lnTo>
                        <a:lnTo>
                          <a:pt x="269" y="267"/>
                        </a:lnTo>
                        <a:lnTo>
                          <a:pt x="269" y="267"/>
                        </a:lnTo>
                        <a:lnTo>
                          <a:pt x="269" y="267"/>
                        </a:lnTo>
                        <a:lnTo>
                          <a:pt x="269" y="266"/>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69"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7"/>
                        </a:lnTo>
                        <a:lnTo>
                          <a:pt x="270" y="268"/>
                        </a:lnTo>
                        <a:lnTo>
                          <a:pt x="270" y="267"/>
                        </a:lnTo>
                        <a:lnTo>
                          <a:pt x="270" y="267"/>
                        </a:lnTo>
                        <a:lnTo>
                          <a:pt x="270" y="267"/>
                        </a:lnTo>
                        <a:lnTo>
                          <a:pt x="270" y="267"/>
                        </a:lnTo>
                        <a:lnTo>
                          <a:pt x="270" y="267"/>
                        </a:lnTo>
                        <a:lnTo>
                          <a:pt x="270" y="267"/>
                        </a:lnTo>
                        <a:lnTo>
                          <a:pt x="270" y="268"/>
                        </a:lnTo>
                        <a:lnTo>
                          <a:pt x="270" y="268"/>
                        </a:lnTo>
                        <a:lnTo>
                          <a:pt x="270" y="268"/>
                        </a:lnTo>
                        <a:lnTo>
                          <a:pt x="270" y="268"/>
                        </a:lnTo>
                        <a:lnTo>
                          <a:pt x="270" y="267"/>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0" y="268"/>
                        </a:lnTo>
                        <a:lnTo>
                          <a:pt x="271" y="268"/>
                        </a:lnTo>
                        <a:lnTo>
                          <a:pt x="271" y="269"/>
                        </a:lnTo>
                        <a:lnTo>
                          <a:pt x="271" y="268"/>
                        </a:lnTo>
                        <a:lnTo>
                          <a:pt x="271" y="268"/>
                        </a:lnTo>
                        <a:lnTo>
                          <a:pt x="271" y="268"/>
                        </a:lnTo>
                        <a:lnTo>
                          <a:pt x="271" y="269"/>
                        </a:lnTo>
                        <a:lnTo>
                          <a:pt x="271" y="268"/>
                        </a:lnTo>
                        <a:lnTo>
                          <a:pt x="271" y="268"/>
                        </a:lnTo>
                        <a:lnTo>
                          <a:pt x="271" y="269"/>
                        </a:lnTo>
                        <a:lnTo>
                          <a:pt x="271" y="269"/>
                        </a:lnTo>
                        <a:lnTo>
                          <a:pt x="271" y="269"/>
                        </a:lnTo>
                        <a:lnTo>
                          <a:pt x="271" y="268"/>
                        </a:lnTo>
                        <a:lnTo>
                          <a:pt x="271" y="268"/>
                        </a:lnTo>
                        <a:lnTo>
                          <a:pt x="271" y="268"/>
                        </a:lnTo>
                        <a:lnTo>
                          <a:pt x="271" y="268"/>
                        </a:lnTo>
                        <a:lnTo>
                          <a:pt x="271" y="268"/>
                        </a:lnTo>
                        <a:lnTo>
                          <a:pt x="271" y="268"/>
                        </a:lnTo>
                        <a:lnTo>
                          <a:pt x="271" y="268"/>
                        </a:lnTo>
                        <a:lnTo>
                          <a:pt x="271" y="268"/>
                        </a:lnTo>
                        <a:lnTo>
                          <a:pt x="271" y="268"/>
                        </a:lnTo>
                        <a:lnTo>
                          <a:pt x="271" y="269"/>
                        </a:lnTo>
                        <a:lnTo>
                          <a:pt x="271" y="268"/>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1" y="269"/>
                        </a:lnTo>
                        <a:lnTo>
                          <a:pt x="272" y="269"/>
                        </a:lnTo>
                        <a:lnTo>
                          <a:pt x="272" y="269"/>
                        </a:lnTo>
                        <a:lnTo>
                          <a:pt x="272" y="269"/>
                        </a:lnTo>
                        <a:lnTo>
                          <a:pt x="272" y="269"/>
                        </a:lnTo>
                        <a:lnTo>
                          <a:pt x="272" y="269"/>
                        </a:lnTo>
                        <a:lnTo>
                          <a:pt x="272" y="269"/>
                        </a:lnTo>
                        <a:lnTo>
                          <a:pt x="272" y="269"/>
                        </a:lnTo>
                        <a:lnTo>
                          <a:pt x="272" y="269"/>
                        </a:lnTo>
                        <a:lnTo>
                          <a:pt x="272" y="269"/>
                        </a:lnTo>
                        <a:lnTo>
                          <a:pt x="272" y="270"/>
                        </a:lnTo>
                        <a:lnTo>
                          <a:pt x="272" y="270"/>
                        </a:lnTo>
                        <a:lnTo>
                          <a:pt x="272" y="270"/>
                        </a:lnTo>
                        <a:lnTo>
                          <a:pt x="272" y="269"/>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69"/>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2"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0"/>
                        </a:lnTo>
                        <a:lnTo>
                          <a:pt x="273" y="271"/>
                        </a:lnTo>
                        <a:lnTo>
                          <a:pt x="273" y="270"/>
                        </a:lnTo>
                        <a:lnTo>
                          <a:pt x="273" y="271"/>
                        </a:lnTo>
                        <a:lnTo>
                          <a:pt x="273" y="270"/>
                        </a:lnTo>
                        <a:lnTo>
                          <a:pt x="273" y="270"/>
                        </a:lnTo>
                        <a:lnTo>
                          <a:pt x="273" y="270"/>
                        </a:lnTo>
                        <a:lnTo>
                          <a:pt x="273" y="270"/>
                        </a:lnTo>
                        <a:lnTo>
                          <a:pt x="273" y="270"/>
                        </a:lnTo>
                        <a:lnTo>
                          <a:pt x="273" y="270"/>
                        </a:lnTo>
                        <a:lnTo>
                          <a:pt x="273" y="271"/>
                        </a:lnTo>
                        <a:lnTo>
                          <a:pt x="273" y="270"/>
                        </a:lnTo>
                        <a:lnTo>
                          <a:pt x="273" y="271"/>
                        </a:lnTo>
                        <a:lnTo>
                          <a:pt x="273" y="270"/>
                        </a:lnTo>
                        <a:lnTo>
                          <a:pt x="273" y="271"/>
                        </a:lnTo>
                        <a:lnTo>
                          <a:pt x="273" y="270"/>
                        </a:lnTo>
                        <a:lnTo>
                          <a:pt x="273" y="270"/>
                        </a:lnTo>
                        <a:lnTo>
                          <a:pt x="273" y="270"/>
                        </a:lnTo>
                        <a:lnTo>
                          <a:pt x="273" y="270"/>
                        </a:lnTo>
                        <a:lnTo>
                          <a:pt x="273" y="271"/>
                        </a:lnTo>
                        <a:lnTo>
                          <a:pt x="273" y="270"/>
                        </a:lnTo>
                        <a:lnTo>
                          <a:pt x="273" y="271"/>
                        </a:lnTo>
                        <a:lnTo>
                          <a:pt x="273" y="271"/>
                        </a:lnTo>
                        <a:lnTo>
                          <a:pt x="273" y="271"/>
                        </a:lnTo>
                        <a:lnTo>
                          <a:pt x="273" y="271"/>
                        </a:lnTo>
                        <a:lnTo>
                          <a:pt x="273" y="271"/>
                        </a:lnTo>
                        <a:lnTo>
                          <a:pt x="273" y="271"/>
                        </a:lnTo>
                        <a:lnTo>
                          <a:pt x="273" y="271"/>
                        </a:lnTo>
                        <a:lnTo>
                          <a:pt x="273" y="271"/>
                        </a:lnTo>
                        <a:lnTo>
                          <a:pt x="273" y="270"/>
                        </a:lnTo>
                        <a:lnTo>
                          <a:pt x="273" y="271"/>
                        </a:lnTo>
                        <a:lnTo>
                          <a:pt x="273" y="271"/>
                        </a:lnTo>
                        <a:lnTo>
                          <a:pt x="273" y="271"/>
                        </a:lnTo>
                        <a:lnTo>
                          <a:pt x="273" y="271"/>
                        </a:lnTo>
                        <a:lnTo>
                          <a:pt x="273" y="271"/>
                        </a:lnTo>
                        <a:lnTo>
                          <a:pt x="273" y="270"/>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0"/>
                        </a:lnTo>
                        <a:lnTo>
                          <a:pt x="273" y="271"/>
                        </a:lnTo>
                        <a:lnTo>
                          <a:pt x="273" y="271"/>
                        </a:lnTo>
                        <a:lnTo>
                          <a:pt x="273" y="271"/>
                        </a:lnTo>
                        <a:lnTo>
                          <a:pt x="273" y="270"/>
                        </a:lnTo>
                        <a:lnTo>
                          <a:pt x="273" y="271"/>
                        </a:lnTo>
                        <a:lnTo>
                          <a:pt x="273" y="271"/>
                        </a:lnTo>
                        <a:lnTo>
                          <a:pt x="273" y="271"/>
                        </a:lnTo>
                        <a:lnTo>
                          <a:pt x="273" y="271"/>
                        </a:lnTo>
                        <a:lnTo>
                          <a:pt x="273" y="270"/>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3"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4" y="271"/>
                        </a:lnTo>
                        <a:lnTo>
                          <a:pt x="275" y="271"/>
                        </a:lnTo>
                        <a:lnTo>
                          <a:pt x="275" y="271"/>
                        </a:lnTo>
                        <a:lnTo>
                          <a:pt x="275" y="271"/>
                        </a:lnTo>
                        <a:lnTo>
                          <a:pt x="275" y="272"/>
                        </a:lnTo>
                        <a:lnTo>
                          <a:pt x="275" y="271"/>
                        </a:lnTo>
                        <a:lnTo>
                          <a:pt x="275" y="272"/>
                        </a:lnTo>
                        <a:lnTo>
                          <a:pt x="275" y="271"/>
                        </a:lnTo>
                        <a:lnTo>
                          <a:pt x="275" y="271"/>
                        </a:lnTo>
                        <a:lnTo>
                          <a:pt x="275" y="271"/>
                        </a:lnTo>
                        <a:lnTo>
                          <a:pt x="275" y="271"/>
                        </a:lnTo>
                        <a:lnTo>
                          <a:pt x="275" y="272"/>
                        </a:lnTo>
                        <a:lnTo>
                          <a:pt x="275" y="271"/>
                        </a:lnTo>
                        <a:lnTo>
                          <a:pt x="275" y="272"/>
                        </a:lnTo>
                        <a:lnTo>
                          <a:pt x="275" y="271"/>
                        </a:lnTo>
                        <a:lnTo>
                          <a:pt x="275" y="272"/>
                        </a:lnTo>
                        <a:lnTo>
                          <a:pt x="275" y="271"/>
                        </a:lnTo>
                        <a:lnTo>
                          <a:pt x="275" y="271"/>
                        </a:lnTo>
                        <a:lnTo>
                          <a:pt x="275" y="272"/>
                        </a:lnTo>
                        <a:lnTo>
                          <a:pt x="275" y="271"/>
                        </a:lnTo>
                        <a:lnTo>
                          <a:pt x="275" y="272"/>
                        </a:lnTo>
                        <a:lnTo>
                          <a:pt x="275" y="272"/>
                        </a:lnTo>
                        <a:lnTo>
                          <a:pt x="275" y="271"/>
                        </a:lnTo>
                        <a:lnTo>
                          <a:pt x="275" y="272"/>
                        </a:lnTo>
                        <a:lnTo>
                          <a:pt x="275" y="271"/>
                        </a:lnTo>
                        <a:lnTo>
                          <a:pt x="275" y="272"/>
                        </a:lnTo>
                        <a:lnTo>
                          <a:pt x="275" y="271"/>
                        </a:lnTo>
                        <a:lnTo>
                          <a:pt x="275" y="272"/>
                        </a:lnTo>
                        <a:lnTo>
                          <a:pt x="275" y="271"/>
                        </a:lnTo>
                        <a:lnTo>
                          <a:pt x="275" y="271"/>
                        </a:lnTo>
                        <a:lnTo>
                          <a:pt x="275" y="271"/>
                        </a:lnTo>
                        <a:lnTo>
                          <a:pt x="275" y="271"/>
                        </a:lnTo>
                        <a:lnTo>
                          <a:pt x="275" y="271"/>
                        </a:lnTo>
                        <a:lnTo>
                          <a:pt x="275" y="272"/>
                        </a:lnTo>
                        <a:lnTo>
                          <a:pt x="275" y="271"/>
                        </a:lnTo>
                        <a:lnTo>
                          <a:pt x="275" y="272"/>
                        </a:lnTo>
                        <a:lnTo>
                          <a:pt x="275" y="271"/>
                        </a:lnTo>
                        <a:lnTo>
                          <a:pt x="275" y="271"/>
                        </a:lnTo>
                        <a:lnTo>
                          <a:pt x="275" y="272"/>
                        </a:lnTo>
                        <a:lnTo>
                          <a:pt x="275" y="272"/>
                        </a:lnTo>
                        <a:lnTo>
                          <a:pt x="275" y="271"/>
                        </a:lnTo>
                        <a:lnTo>
                          <a:pt x="275" y="271"/>
                        </a:lnTo>
                        <a:lnTo>
                          <a:pt x="275" y="271"/>
                        </a:lnTo>
                        <a:lnTo>
                          <a:pt x="275" y="272"/>
                        </a:lnTo>
                        <a:lnTo>
                          <a:pt x="275" y="271"/>
                        </a:lnTo>
                        <a:lnTo>
                          <a:pt x="275" y="271"/>
                        </a:lnTo>
                        <a:lnTo>
                          <a:pt x="275" y="271"/>
                        </a:lnTo>
                        <a:lnTo>
                          <a:pt x="275" y="271"/>
                        </a:lnTo>
                        <a:lnTo>
                          <a:pt x="275" y="271"/>
                        </a:lnTo>
                        <a:lnTo>
                          <a:pt x="275" y="271"/>
                        </a:lnTo>
                        <a:lnTo>
                          <a:pt x="275" y="272"/>
                        </a:lnTo>
                        <a:lnTo>
                          <a:pt x="275" y="271"/>
                        </a:lnTo>
                        <a:lnTo>
                          <a:pt x="275" y="271"/>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5"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6"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2"/>
                        </a:lnTo>
                        <a:lnTo>
                          <a:pt x="277" y="273"/>
                        </a:lnTo>
                        <a:lnTo>
                          <a:pt x="277" y="272"/>
                        </a:lnTo>
                        <a:lnTo>
                          <a:pt x="277" y="272"/>
                        </a:lnTo>
                        <a:lnTo>
                          <a:pt x="277" y="272"/>
                        </a:lnTo>
                        <a:lnTo>
                          <a:pt x="277" y="272"/>
                        </a:lnTo>
                        <a:lnTo>
                          <a:pt x="277" y="272"/>
                        </a:lnTo>
                        <a:lnTo>
                          <a:pt x="277" y="272"/>
                        </a:lnTo>
                        <a:lnTo>
                          <a:pt x="277" y="272"/>
                        </a:lnTo>
                        <a:lnTo>
                          <a:pt x="277" y="273"/>
                        </a:lnTo>
                        <a:lnTo>
                          <a:pt x="277" y="273"/>
                        </a:lnTo>
                        <a:lnTo>
                          <a:pt x="277" y="272"/>
                        </a:lnTo>
                        <a:lnTo>
                          <a:pt x="277" y="272"/>
                        </a:lnTo>
                        <a:lnTo>
                          <a:pt x="277" y="273"/>
                        </a:lnTo>
                        <a:lnTo>
                          <a:pt x="277" y="272"/>
                        </a:lnTo>
                        <a:lnTo>
                          <a:pt x="277" y="273"/>
                        </a:lnTo>
                        <a:lnTo>
                          <a:pt x="277" y="273"/>
                        </a:lnTo>
                        <a:lnTo>
                          <a:pt x="277" y="273"/>
                        </a:lnTo>
                        <a:lnTo>
                          <a:pt x="277" y="273"/>
                        </a:lnTo>
                        <a:lnTo>
                          <a:pt x="277" y="272"/>
                        </a:lnTo>
                        <a:lnTo>
                          <a:pt x="277" y="273"/>
                        </a:lnTo>
                        <a:lnTo>
                          <a:pt x="277" y="273"/>
                        </a:lnTo>
                        <a:lnTo>
                          <a:pt x="277" y="273"/>
                        </a:lnTo>
                        <a:lnTo>
                          <a:pt x="277" y="272"/>
                        </a:lnTo>
                        <a:lnTo>
                          <a:pt x="277" y="272"/>
                        </a:lnTo>
                        <a:lnTo>
                          <a:pt x="277" y="273"/>
                        </a:lnTo>
                        <a:lnTo>
                          <a:pt x="277" y="273"/>
                        </a:lnTo>
                        <a:lnTo>
                          <a:pt x="277" y="272"/>
                        </a:lnTo>
                        <a:lnTo>
                          <a:pt x="277" y="273"/>
                        </a:lnTo>
                        <a:lnTo>
                          <a:pt x="277" y="273"/>
                        </a:lnTo>
                        <a:lnTo>
                          <a:pt x="277" y="273"/>
                        </a:lnTo>
                        <a:lnTo>
                          <a:pt x="277" y="273"/>
                        </a:lnTo>
                        <a:lnTo>
                          <a:pt x="277" y="273"/>
                        </a:lnTo>
                        <a:lnTo>
                          <a:pt x="277" y="272"/>
                        </a:lnTo>
                        <a:lnTo>
                          <a:pt x="277" y="273"/>
                        </a:lnTo>
                        <a:lnTo>
                          <a:pt x="277" y="273"/>
                        </a:lnTo>
                        <a:lnTo>
                          <a:pt x="277" y="273"/>
                        </a:lnTo>
                        <a:lnTo>
                          <a:pt x="277" y="273"/>
                        </a:lnTo>
                        <a:lnTo>
                          <a:pt x="277" y="272"/>
                        </a:lnTo>
                        <a:lnTo>
                          <a:pt x="277" y="273"/>
                        </a:lnTo>
                        <a:lnTo>
                          <a:pt x="277" y="272"/>
                        </a:lnTo>
                        <a:lnTo>
                          <a:pt x="277" y="273"/>
                        </a:lnTo>
                        <a:lnTo>
                          <a:pt x="277" y="273"/>
                        </a:lnTo>
                        <a:lnTo>
                          <a:pt x="277" y="273"/>
                        </a:lnTo>
                        <a:lnTo>
                          <a:pt x="277" y="273"/>
                        </a:lnTo>
                        <a:lnTo>
                          <a:pt x="277" y="273"/>
                        </a:lnTo>
                        <a:lnTo>
                          <a:pt x="277" y="272"/>
                        </a:lnTo>
                        <a:lnTo>
                          <a:pt x="277" y="273"/>
                        </a:lnTo>
                        <a:lnTo>
                          <a:pt x="277" y="272"/>
                        </a:lnTo>
                        <a:lnTo>
                          <a:pt x="277" y="273"/>
                        </a:lnTo>
                        <a:lnTo>
                          <a:pt x="277" y="273"/>
                        </a:lnTo>
                        <a:lnTo>
                          <a:pt x="277" y="272"/>
                        </a:lnTo>
                        <a:lnTo>
                          <a:pt x="277" y="272"/>
                        </a:lnTo>
                        <a:lnTo>
                          <a:pt x="277" y="272"/>
                        </a:lnTo>
                        <a:lnTo>
                          <a:pt x="277" y="272"/>
                        </a:lnTo>
                        <a:lnTo>
                          <a:pt x="277" y="272"/>
                        </a:lnTo>
                        <a:lnTo>
                          <a:pt x="278" y="272"/>
                        </a:lnTo>
                        <a:lnTo>
                          <a:pt x="278" y="272"/>
                        </a:lnTo>
                        <a:lnTo>
                          <a:pt x="278" y="272"/>
                        </a:lnTo>
                        <a:lnTo>
                          <a:pt x="278" y="272"/>
                        </a:lnTo>
                        <a:lnTo>
                          <a:pt x="278" y="272"/>
                        </a:lnTo>
                        <a:lnTo>
                          <a:pt x="278" y="273"/>
                        </a:lnTo>
                        <a:lnTo>
                          <a:pt x="278" y="272"/>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8"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79"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4"/>
                        </a:lnTo>
                        <a:lnTo>
                          <a:pt x="280" y="273"/>
                        </a:lnTo>
                        <a:lnTo>
                          <a:pt x="280" y="274"/>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3"/>
                        </a:lnTo>
                        <a:lnTo>
                          <a:pt x="280" y="274"/>
                        </a:lnTo>
                        <a:lnTo>
                          <a:pt x="280" y="273"/>
                        </a:lnTo>
                        <a:lnTo>
                          <a:pt x="280" y="274"/>
                        </a:lnTo>
                        <a:lnTo>
                          <a:pt x="280" y="273"/>
                        </a:lnTo>
                        <a:lnTo>
                          <a:pt x="280" y="274"/>
                        </a:lnTo>
                        <a:lnTo>
                          <a:pt x="280" y="273"/>
                        </a:lnTo>
                        <a:lnTo>
                          <a:pt x="280" y="273"/>
                        </a:lnTo>
                        <a:lnTo>
                          <a:pt x="280" y="274"/>
                        </a:lnTo>
                        <a:lnTo>
                          <a:pt x="280" y="273"/>
                        </a:lnTo>
                        <a:lnTo>
                          <a:pt x="280" y="273"/>
                        </a:lnTo>
                        <a:lnTo>
                          <a:pt x="280" y="274"/>
                        </a:lnTo>
                        <a:lnTo>
                          <a:pt x="280" y="274"/>
                        </a:lnTo>
                        <a:lnTo>
                          <a:pt x="280" y="274"/>
                        </a:lnTo>
                        <a:lnTo>
                          <a:pt x="280" y="273"/>
                        </a:lnTo>
                        <a:lnTo>
                          <a:pt x="280" y="273"/>
                        </a:lnTo>
                        <a:lnTo>
                          <a:pt x="281" y="273"/>
                        </a:lnTo>
                        <a:lnTo>
                          <a:pt x="281" y="273"/>
                        </a:lnTo>
                        <a:lnTo>
                          <a:pt x="281" y="274"/>
                        </a:lnTo>
                        <a:lnTo>
                          <a:pt x="281" y="273"/>
                        </a:lnTo>
                        <a:lnTo>
                          <a:pt x="281" y="274"/>
                        </a:lnTo>
                        <a:lnTo>
                          <a:pt x="281" y="274"/>
                        </a:lnTo>
                        <a:lnTo>
                          <a:pt x="281" y="273"/>
                        </a:lnTo>
                        <a:lnTo>
                          <a:pt x="281" y="274"/>
                        </a:lnTo>
                        <a:lnTo>
                          <a:pt x="281" y="274"/>
                        </a:lnTo>
                        <a:lnTo>
                          <a:pt x="281" y="274"/>
                        </a:lnTo>
                        <a:lnTo>
                          <a:pt x="281" y="273"/>
                        </a:lnTo>
                        <a:lnTo>
                          <a:pt x="281" y="274"/>
                        </a:lnTo>
                        <a:lnTo>
                          <a:pt x="281" y="273"/>
                        </a:lnTo>
                        <a:lnTo>
                          <a:pt x="281" y="273"/>
                        </a:lnTo>
                        <a:lnTo>
                          <a:pt x="281" y="273"/>
                        </a:lnTo>
                        <a:lnTo>
                          <a:pt x="281" y="274"/>
                        </a:lnTo>
                        <a:lnTo>
                          <a:pt x="281" y="273"/>
                        </a:lnTo>
                        <a:lnTo>
                          <a:pt x="281" y="274"/>
                        </a:lnTo>
                        <a:lnTo>
                          <a:pt x="281" y="274"/>
                        </a:lnTo>
                        <a:lnTo>
                          <a:pt x="281" y="274"/>
                        </a:lnTo>
                        <a:lnTo>
                          <a:pt x="281" y="273"/>
                        </a:lnTo>
                        <a:lnTo>
                          <a:pt x="281" y="274"/>
                        </a:lnTo>
                        <a:lnTo>
                          <a:pt x="281" y="273"/>
                        </a:lnTo>
                        <a:lnTo>
                          <a:pt x="281" y="273"/>
                        </a:lnTo>
                        <a:lnTo>
                          <a:pt x="281" y="274"/>
                        </a:lnTo>
                        <a:lnTo>
                          <a:pt x="281" y="273"/>
                        </a:lnTo>
                        <a:lnTo>
                          <a:pt x="281" y="274"/>
                        </a:lnTo>
                        <a:lnTo>
                          <a:pt x="281" y="273"/>
                        </a:lnTo>
                        <a:lnTo>
                          <a:pt x="281" y="273"/>
                        </a:lnTo>
                        <a:lnTo>
                          <a:pt x="281" y="273"/>
                        </a:lnTo>
                        <a:lnTo>
                          <a:pt x="281" y="273"/>
                        </a:lnTo>
                        <a:lnTo>
                          <a:pt x="281" y="273"/>
                        </a:lnTo>
                        <a:lnTo>
                          <a:pt x="281" y="273"/>
                        </a:lnTo>
                        <a:lnTo>
                          <a:pt x="281" y="273"/>
                        </a:lnTo>
                        <a:lnTo>
                          <a:pt x="281" y="273"/>
                        </a:lnTo>
                        <a:lnTo>
                          <a:pt x="281" y="273"/>
                        </a:lnTo>
                        <a:lnTo>
                          <a:pt x="281" y="273"/>
                        </a:lnTo>
                        <a:lnTo>
                          <a:pt x="281" y="273"/>
                        </a:lnTo>
                        <a:lnTo>
                          <a:pt x="281" y="273"/>
                        </a:lnTo>
                        <a:lnTo>
                          <a:pt x="281" y="273"/>
                        </a:lnTo>
                        <a:lnTo>
                          <a:pt x="281" y="273"/>
                        </a:lnTo>
                        <a:lnTo>
                          <a:pt x="281" y="273"/>
                        </a:lnTo>
                        <a:lnTo>
                          <a:pt x="281" y="273"/>
                        </a:lnTo>
                        <a:lnTo>
                          <a:pt x="281" y="273"/>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3"/>
                        </a:lnTo>
                        <a:lnTo>
                          <a:pt x="281" y="273"/>
                        </a:lnTo>
                        <a:lnTo>
                          <a:pt x="281" y="274"/>
                        </a:lnTo>
                        <a:lnTo>
                          <a:pt x="281" y="274"/>
                        </a:lnTo>
                        <a:lnTo>
                          <a:pt x="281" y="274"/>
                        </a:lnTo>
                        <a:lnTo>
                          <a:pt x="281" y="274"/>
                        </a:lnTo>
                        <a:lnTo>
                          <a:pt x="281" y="274"/>
                        </a:lnTo>
                        <a:lnTo>
                          <a:pt x="281" y="274"/>
                        </a:lnTo>
                        <a:lnTo>
                          <a:pt x="281" y="274"/>
                        </a:lnTo>
                        <a:lnTo>
                          <a:pt x="281" y="273"/>
                        </a:lnTo>
                        <a:lnTo>
                          <a:pt x="281" y="274"/>
                        </a:lnTo>
                        <a:lnTo>
                          <a:pt x="281" y="274"/>
                        </a:lnTo>
                        <a:lnTo>
                          <a:pt x="281" y="274"/>
                        </a:lnTo>
                        <a:lnTo>
                          <a:pt x="281" y="273"/>
                        </a:lnTo>
                        <a:lnTo>
                          <a:pt x="281" y="274"/>
                        </a:lnTo>
                        <a:lnTo>
                          <a:pt x="281" y="274"/>
                        </a:lnTo>
                        <a:lnTo>
                          <a:pt x="281" y="274"/>
                        </a:lnTo>
                        <a:lnTo>
                          <a:pt x="281" y="274"/>
                        </a:lnTo>
                        <a:lnTo>
                          <a:pt x="281" y="273"/>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1"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3"/>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2"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3"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4"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5"/>
                        </a:lnTo>
                        <a:lnTo>
                          <a:pt x="285" y="275"/>
                        </a:lnTo>
                        <a:lnTo>
                          <a:pt x="285" y="274"/>
                        </a:lnTo>
                        <a:lnTo>
                          <a:pt x="285" y="274"/>
                        </a:lnTo>
                        <a:lnTo>
                          <a:pt x="285" y="274"/>
                        </a:lnTo>
                        <a:lnTo>
                          <a:pt x="285" y="275"/>
                        </a:lnTo>
                        <a:lnTo>
                          <a:pt x="285" y="275"/>
                        </a:lnTo>
                        <a:lnTo>
                          <a:pt x="285" y="274"/>
                        </a:lnTo>
                        <a:lnTo>
                          <a:pt x="285" y="274"/>
                        </a:lnTo>
                        <a:lnTo>
                          <a:pt x="285" y="274"/>
                        </a:lnTo>
                        <a:lnTo>
                          <a:pt x="285" y="275"/>
                        </a:lnTo>
                        <a:lnTo>
                          <a:pt x="285" y="274"/>
                        </a:lnTo>
                        <a:lnTo>
                          <a:pt x="285" y="275"/>
                        </a:lnTo>
                        <a:lnTo>
                          <a:pt x="285" y="274"/>
                        </a:lnTo>
                        <a:lnTo>
                          <a:pt x="285" y="274"/>
                        </a:lnTo>
                        <a:lnTo>
                          <a:pt x="285" y="275"/>
                        </a:lnTo>
                        <a:lnTo>
                          <a:pt x="285" y="274"/>
                        </a:lnTo>
                        <a:lnTo>
                          <a:pt x="285" y="274"/>
                        </a:lnTo>
                        <a:lnTo>
                          <a:pt x="285" y="274"/>
                        </a:lnTo>
                        <a:lnTo>
                          <a:pt x="285" y="274"/>
                        </a:lnTo>
                        <a:lnTo>
                          <a:pt x="285" y="275"/>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4"/>
                        </a:lnTo>
                        <a:lnTo>
                          <a:pt x="285" y="275"/>
                        </a:lnTo>
                        <a:lnTo>
                          <a:pt x="285" y="274"/>
                        </a:lnTo>
                        <a:lnTo>
                          <a:pt x="285" y="274"/>
                        </a:lnTo>
                        <a:lnTo>
                          <a:pt x="285" y="274"/>
                        </a:lnTo>
                        <a:lnTo>
                          <a:pt x="285" y="274"/>
                        </a:lnTo>
                        <a:lnTo>
                          <a:pt x="285" y="274"/>
                        </a:lnTo>
                        <a:lnTo>
                          <a:pt x="285" y="274"/>
                        </a:lnTo>
                        <a:lnTo>
                          <a:pt x="285" y="275"/>
                        </a:lnTo>
                        <a:lnTo>
                          <a:pt x="285" y="274"/>
                        </a:lnTo>
                        <a:lnTo>
                          <a:pt x="285" y="274"/>
                        </a:lnTo>
                        <a:lnTo>
                          <a:pt x="285" y="274"/>
                        </a:lnTo>
                        <a:lnTo>
                          <a:pt x="285" y="274"/>
                        </a:lnTo>
                        <a:lnTo>
                          <a:pt x="285" y="275"/>
                        </a:lnTo>
                        <a:lnTo>
                          <a:pt x="285" y="274"/>
                        </a:lnTo>
                        <a:lnTo>
                          <a:pt x="285" y="275"/>
                        </a:lnTo>
                        <a:lnTo>
                          <a:pt x="285" y="275"/>
                        </a:lnTo>
                        <a:lnTo>
                          <a:pt x="285" y="274"/>
                        </a:lnTo>
                        <a:lnTo>
                          <a:pt x="285" y="274"/>
                        </a:lnTo>
                        <a:lnTo>
                          <a:pt x="285" y="275"/>
                        </a:lnTo>
                        <a:lnTo>
                          <a:pt x="285" y="275"/>
                        </a:lnTo>
                        <a:lnTo>
                          <a:pt x="285" y="274"/>
                        </a:lnTo>
                        <a:lnTo>
                          <a:pt x="285" y="275"/>
                        </a:lnTo>
                        <a:lnTo>
                          <a:pt x="285" y="275"/>
                        </a:lnTo>
                        <a:lnTo>
                          <a:pt x="285" y="275"/>
                        </a:lnTo>
                        <a:lnTo>
                          <a:pt x="285" y="274"/>
                        </a:lnTo>
                        <a:lnTo>
                          <a:pt x="285" y="274"/>
                        </a:lnTo>
                        <a:lnTo>
                          <a:pt x="285" y="274"/>
                        </a:lnTo>
                        <a:lnTo>
                          <a:pt x="285" y="275"/>
                        </a:lnTo>
                        <a:lnTo>
                          <a:pt x="285" y="274"/>
                        </a:lnTo>
                        <a:lnTo>
                          <a:pt x="285" y="274"/>
                        </a:lnTo>
                        <a:lnTo>
                          <a:pt x="285" y="274"/>
                        </a:lnTo>
                        <a:lnTo>
                          <a:pt x="285" y="274"/>
                        </a:lnTo>
                        <a:lnTo>
                          <a:pt x="285" y="274"/>
                        </a:lnTo>
                        <a:lnTo>
                          <a:pt x="285" y="274"/>
                        </a:lnTo>
                        <a:lnTo>
                          <a:pt x="285" y="275"/>
                        </a:lnTo>
                        <a:lnTo>
                          <a:pt x="285" y="274"/>
                        </a:lnTo>
                        <a:lnTo>
                          <a:pt x="285" y="274"/>
                        </a:lnTo>
                        <a:lnTo>
                          <a:pt x="285" y="274"/>
                        </a:lnTo>
                        <a:lnTo>
                          <a:pt x="285" y="274"/>
                        </a:lnTo>
                        <a:lnTo>
                          <a:pt x="286" y="275"/>
                        </a:lnTo>
                        <a:lnTo>
                          <a:pt x="286" y="275"/>
                        </a:lnTo>
                        <a:lnTo>
                          <a:pt x="286" y="274"/>
                        </a:lnTo>
                        <a:lnTo>
                          <a:pt x="286" y="275"/>
                        </a:lnTo>
                        <a:lnTo>
                          <a:pt x="286" y="275"/>
                        </a:lnTo>
                        <a:lnTo>
                          <a:pt x="286" y="274"/>
                        </a:lnTo>
                        <a:lnTo>
                          <a:pt x="286" y="275"/>
                        </a:lnTo>
                        <a:lnTo>
                          <a:pt x="286" y="275"/>
                        </a:lnTo>
                        <a:lnTo>
                          <a:pt x="286" y="275"/>
                        </a:lnTo>
                        <a:lnTo>
                          <a:pt x="286" y="275"/>
                        </a:lnTo>
                        <a:lnTo>
                          <a:pt x="286" y="275"/>
                        </a:lnTo>
                        <a:lnTo>
                          <a:pt x="286" y="275"/>
                        </a:lnTo>
                        <a:lnTo>
                          <a:pt x="286" y="275"/>
                        </a:lnTo>
                        <a:lnTo>
                          <a:pt x="286" y="274"/>
                        </a:lnTo>
                        <a:lnTo>
                          <a:pt x="286" y="275"/>
                        </a:lnTo>
                        <a:lnTo>
                          <a:pt x="286" y="275"/>
                        </a:lnTo>
                        <a:lnTo>
                          <a:pt x="286" y="275"/>
                        </a:lnTo>
                        <a:lnTo>
                          <a:pt x="286" y="275"/>
                        </a:lnTo>
                        <a:lnTo>
                          <a:pt x="286" y="274"/>
                        </a:lnTo>
                        <a:lnTo>
                          <a:pt x="286" y="275"/>
                        </a:lnTo>
                        <a:lnTo>
                          <a:pt x="286" y="275"/>
                        </a:lnTo>
                        <a:lnTo>
                          <a:pt x="286" y="275"/>
                        </a:lnTo>
                        <a:lnTo>
                          <a:pt x="286" y="275"/>
                        </a:lnTo>
                        <a:lnTo>
                          <a:pt x="286" y="274"/>
                        </a:lnTo>
                        <a:lnTo>
                          <a:pt x="286" y="275"/>
                        </a:lnTo>
                        <a:lnTo>
                          <a:pt x="286" y="275"/>
                        </a:lnTo>
                        <a:lnTo>
                          <a:pt x="286" y="275"/>
                        </a:lnTo>
                        <a:lnTo>
                          <a:pt x="286" y="275"/>
                        </a:lnTo>
                        <a:lnTo>
                          <a:pt x="286" y="275"/>
                        </a:lnTo>
                        <a:lnTo>
                          <a:pt x="286" y="275"/>
                        </a:lnTo>
                        <a:lnTo>
                          <a:pt x="286" y="274"/>
                        </a:lnTo>
                        <a:lnTo>
                          <a:pt x="286" y="275"/>
                        </a:lnTo>
                        <a:lnTo>
                          <a:pt x="286" y="275"/>
                        </a:lnTo>
                        <a:lnTo>
                          <a:pt x="286" y="275"/>
                        </a:lnTo>
                        <a:lnTo>
                          <a:pt x="286" y="275"/>
                        </a:lnTo>
                        <a:lnTo>
                          <a:pt x="286" y="274"/>
                        </a:lnTo>
                        <a:lnTo>
                          <a:pt x="286" y="275"/>
                        </a:lnTo>
                        <a:lnTo>
                          <a:pt x="286" y="275"/>
                        </a:lnTo>
                        <a:lnTo>
                          <a:pt x="286" y="274"/>
                        </a:lnTo>
                        <a:lnTo>
                          <a:pt x="286" y="275"/>
                        </a:lnTo>
                        <a:lnTo>
                          <a:pt x="286" y="274"/>
                        </a:lnTo>
                        <a:lnTo>
                          <a:pt x="286" y="274"/>
                        </a:lnTo>
                        <a:lnTo>
                          <a:pt x="286" y="274"/>
                        </a:lnTo>
                        <a:lnTo>
                          <a:pt x="286" y="274"/>
                        </a:lnTo>
                        <a:lnTo>
                          <a:pt x="286" y="274"/>
                        </a:lnTo>
                        <a:lnTo>
                          <a:pt x="286" y="274"/>
                        </a:lnTo>
                        <a:lnTo>
                          <a:pt x="286" y="274"/>
                        </a:lnTo>
                        <a:lnTo>
                          <a:pt x="286" y="274"/>
                        </a:lnTo>
                        <a:lnTo>
                          <a:pt x="286" y="274"/>
                        </a:lnTo>
                        <a:lnTo>
                          <a:pt x="286" y="274"/>
                        </a:lnTo>
                        <a:lnTo>
                          <a:pt x="286" y="275"/>
                        </a:lnTo>
                        <a:lnTo>
                          <a:pt x="286" y="274"/>
                        </a:lnTo>
                        <a:lnTo>
                          <a:pt x="286" y="274"/>
                        </a:lnTo>
                        <a:lnTo>
                          <a:pt x="286" y="275"/>
                        </a:lnTo>
                        <a:lnTo>
                          <a:pt x="286" y="275"/>
                        </a:lnTo>
                        <a:lnTo>
                          <a:pt x="286" y="275"/>
                        </a:lnTo>
                        <a:lnTo>
                          <a:pt x="286" y="274"/>
                        </a:lnTo>
                        <a:lnTo>
                          <a:pt x="286" y="275"/>
                        </a:lnTo>
                        <a:lnTo>
                          <a:pt x="286" y="275"/>
                        </a:lnTo>
                        <a:lnTo>
                          <a:pt x="286" y="275"/>
                        </a:lnTo>
                        <a:lnTo>
                          <a:pt x="286" y="275"/>
                        </a:lnTo>
                        <a:lnTo>
                          <a:pt x="286" y="275"/>
                        </a:lnTo>
                        <a:lnTo>
                          <a:pt x="286" y="275"/>
                        </a:lnTo>
                        <a:lnTo>
                          <a:pt x="286" y="275"/>
                        </a:lnTo>
                        <a:lnTo>
                          <a:pt x="286" y="274"/>
                        </a:lnTo>
                        <a:lnTo>
                          <a:pt x="286" y="275"/>
                        </a:lnTo>
                        <a:lnTo>
                          <a:pt x="286" y="274"/>
                        </a:lnTo>
                        <a:lnTo>
                          <a:pt x="286" y="275"/>
                        </a:lnTo>
                        <a:lnTo>
                          <a:pt x="286" y="275"/>
                        </a:lnTo>
                        <a:lnTo>
                          <a:pt x="286" y="275"/>
                        </a:lnTo>
                        <a:lnTo>
                          <a:pt x="286" y="275"/>
                        </a:lnTo>
                        <a:lnTo>
                          <a:pt x="286" y="275"/>
                        </a:lnTo>
                        <a:lnTo>
                          <a:pt x="286" y="274"/>
                        </a:lnTo>
                        <a:lnTo>
                          <a:pt x="286" y="275"/>
                        </a:lnTo>
                        <a:lnTo>
                          <a:pt x="286" y="275"/>
                        </a:lnTo>
                        <a:lnTo>
                          <a:pt x="286" y="275"/>
                        </a:lnTo>
                        <a:lnTo>
                          <a:pt x="286" y="275"/>
                        </a:lnTo>
                        <a:lnTo>
                          <a:pt x="286" y="275"/>
                        </a:lnTo>
                        <a:lnTo>
                          <a:pt x="286" y="274"/>
                        </a:lnTo>
                        <a:lnTo>
                          <a:pt x="286" y="274"/>
                        </a:lnTo>
                        <a:lnTo>
                          <a:pt x="286" y="275"/>
                        </a:lnTo>
                        <a:lnTo>
                          <a:pt x="286" y="275"/>
                        </a:lnTo>
                        <a:lnTo>
                          <a:pt x="286" y="275"/>
                        </a:lnTo>
                        <a:lnTo>
                          <a:pt x="286" y="275"/>
                        </a:lnTo>
                        <a:lnTo>
                          <a:pt x="286" y="275"/>
                        </a:lnTo>
                        <a:lnTo>
                          <a:pt x="286" y="274"/>
                        </a:lnTo>
                        <a:lnTo>
                          <a:pt x="286" y="275"/>
                        </a:lnTo>
                        <a:lnTo>
                          <a:pt x="286" y="275"/>
                        </a:lnTo>
                        <a:lnTo>
                          <a:pt x="286" y="275"/>
                        </a:lnTo>
                        <a:lnTo>
                          <a:pt x="286" y="275"/>
                        </a:lnTo>
                        <a:lnTo>
                          <a:pt x="286" y="275"/>
                        </a:lnTo>
                        <a:lnTo>
                          <a:pt x="286" y="275"/>
                        </a:lnTo>
                        <a:lnTo>
                          <a:pt x="286" y="275"/>
                        </a:lnTo>
                        <a:lnTo>
                          <a:pt x="286" y="275"/>
                        </a:lnTo>
                        <a:lnTo>
                          <a:pt x="286" y="275"/>
                        </a:lnTo>
                        <a:lnTo>
                          <a:pt x="286" y="275"/>
                        </a:lnTo>
                        <a:lnTo>
                          <a:pt x="286" y="275"/>
                        </a:lnTo>
                        <a:lnTo>
                          <a:pt x="287" y="275"/>
                        </a:lnTo>
                        <a:lnTo>
                          <a:pt x="287" y="275"/>
                        </a:lnTo>
                        <a:lnTo>
                          <a:pt x="287" y="275"/>
                        </a:lnTo>
                        <a:lnTo>
                          <a:pt x="287" y="275"/>
                        </a:lnTo>
                        <a:lnTo>
                          <a:pt x="287" y="275"/>
                        </a:lnTo>
                        <a:lnTo>
                          <a:pt x="287" y="275"/>
                        </a:lnTo>
                        <a:lnTo>
                          <a:pt x="287" y="274"/>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4"/>
                        </a:lnTo>
                        <a:lnTo>
                          <a:pt x="287" y="275"/>
                        </a:lnTo>
                        <a:lnTo>
                          <a:pt x="287" y="275"/>
                        </a:lnTo>
                        <a:lnTo>
                          <a:pt x="287" y="274"/>
                        </a:lnTo>
                        <a:lnTo>
                          <a:pt x="287" y="275"/>
                        </a:lnTo>
                        <a:lnTo>
                          <a:pt x="287" y="275"/>
                        </a:lnTo>
                        <a:lnTo>
                          <a:pt x="287" y="275"/>
                        </a:lnTo>
                        <a:lnTo>
                          <a:pt x="287" y="275"/>
                        </a:lnTo>
                        <a:lnTo>
                          <a:pt x="287" y="275"/>
                        </a:lnTo>
                        <a:lnTo>
                          <a:pt x="287" y="275"/>
                        </a:lnTo>
                        <a:lnTo>
                          <a:pt x="287" y="274"/>
                        </a:lnTo>
                        <a:lnTo>
                          <a:pt x="287" y="275"/>
                        </a:lnTo>
                        <a:lnTo>
                          <a:pt x="287" y="275"/>
                        </a:lnTo>
                        <a:lnTo>
                          <a:pt x="287" y="274"/>
                        </a:lnTo>
                        <a:lnTo>
                          <a:pt x="287" y="275"/>
                        </a:lnTo>
                        <a:lnTo>
                          <a:pt x="287" y="275"/>
                        </a:lnTo>
                        <a:lnTo>
                          <a:pt x="287" y="274"/>
                        </a:lnTo>
                        <a:lnTo>
                          <a:pt x="287" y="275"/>
                        </a:lnTo>
                        <a:lnTo>
                          <a:pt x="287" y="274"/>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7"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8"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89"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0"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1"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6"/>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6"/>
                        </a:lnTo>
                        <a:lnTo>
                          <a:pt x="292" y="275"/>
                        </a:lnTo>
                        <a:lnTo>
                          <a:pt x="292" y="275"/>
                        </a:lnTo>
                        <a:lnTo>
                          <a:pt x="292" y="276"/>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6"/>
                        </a:lnTo>
                        <a:lnTo>
                          <a:pt x="292" y="275"/>
                        </a:lnTo>
                        <a:lnTo>
                          <a:pt x="292" y="275"/>
                        </a:lnTo>
                        <a:lnTo>
                          <a:pt x="292" y="275"/>
                        </a:lnTo>
                        <a:lnTo>
                          <a:pt x="292" y="275"/>
                        </a:lnTo>
                        <a:lnTo>
                          <a:pt x="292" y="276"/>
                        </a:lnTo>
                        <a:lnTo>
                          <a:pt x="292" y="275"/>
                        </a:lnTo>
                        <a:lnTo>
                          <a:pt x="292" y="275"/>
                        </a:lnTo>
                        <a:lnTo>
                          <a:pt x="292" y="275"/>
                        </a:lnTo>
                        <a:lnTo>
                          <a:pt x="292" y="275"/>
                        </a:lnTo>
                        <a:lnTo>
                          <a:pt x="292" y="275"/>
                        </a:lnTo>
                        <a:lnTo>
                          <a:pt x="292" y="275"/>
                        </a:lnTo>
                        <a:lnTo>
                          <a:pt x="292" y="275"/>
                        </a:lnTo>
                        <a:lnTo>
                          <a:pt x="292" y="275"/>
                        </a:lnTo>
                        <a:lnTo>
                          <a:pt x="292" y="275"/>
                        </a:lnTo>
                        <a:lnTo>
                          <a:pt x="292" y="276"/>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5"/>
                        </a:lnTo>
                        <a:lnTo>
                          <a:pt x="292" y="276"/>
                        </a:lnTo>
                        <a:lnTo>
                          <a:pt x="292" y="275"/>
                        </a:lnTo>
                        <a:lnTo>
                          <a:pt x="292" y="275"/>
                        </a:lnTo>
                        <a:lnTo>
                          <a:pt x="292" y="275"/>
                        </a:lnTo>
                        <a:lnTo>
                          <a:pt x="292" y="275"/>
                        </a:lnTo>
                        <a:lnTo>
                          <a:pt x="292" y="275"/>
                        </a:lnTo>
                        <a:lnTo>
                          <a:pt x="292" y="276"/>
                        </a:lnTo>
                        <a:lnTo>
                          <a:pt x="292" y="275"/>
                        </a:lnTo>
                        <a:lnTo>
                          <a:pt x="292" y="276"/>
                        </a:lnTo>
                        <a:lnTo>
                          <a:pt x="292" y="275"/>
                        </a:lnTo>
                        <a:lnTo>
                          <a:pt x="292" y="275"/>
                        </a:lnTo>
                        <a:lnTo>
                          <a:pt x="292" y="275"/>
                        </a:lnTo>
                        <a:lnTo>
                          <a:pt x="293" y="276"/>
                        </a:lnTo>
                        <a:lnTo>
                          <a:pt x="293" y="275"/>
                        </a:lnTo>
                        <a:lnTo>
                          <a:pt x="293" y="275"/>
                        </a:lnTo>
                        <a:lnTo>
                          <a:pt x="293" y="275"/>
                        </a:lnTo>
                        <a:lnTo>
                          <a:pt x="293" y="275"/>
                        </a:lnTo>
                        <a:lnTo>
                          <a:pt x="293" y="275"/>
                        </a:lnTo>
                        <a:lnTo>
                          <a:pt x="293" y="276"/>
                        </a:lnTo>
                        <a:lnTo>
                          <a:pt x="293" y="275"/>
                        </a:lnTo>
                        <a:lnTo>
                          <a:pt x="293" y="276"/>
                        </a:lnTo>
                        <a:lnTo>
                          <a:pt x="293" y="276"/>
                        </a:lnTo>
                        <a:lnTo>
                          <a:pt x="293" y="275"/>
                        </a:lnTo>
                        <a:lnTo>
                          <a:pt x="293" y="275"/>
                        </a:lnTo>
                        <a:lnTo>
                          <a:pt x="293" y="275"/>
                        </a:lnTo>
                        <a:lnTo>
                          <a:pt x="293" y="276"/>
                        </a:lnTo>
                        <a:lnTo>
                          <a:pt x="293" y="275"/>
                        </a:lnTo>
                        <a:lnTo>
                          <a:pt x="293" y="275"/>
                        </a:lnTo>
                        <a:lnTo>
                          <a:pt x="293" y="276"/>
                        </a:lnTo>
                        <a:lnTo>
                          <a:pt x="293" y="275"/>
                        </a:lnTo>
                        <a:lnTo>
                          <a:pt x="293" y="275"/>
                        </a:lnTo>
                        <a:lnTo>
                          <a:pt x="293" y="275"/>
                        </a:lnTo>
                        <a:lnTo>
                          <a:pt x="293" y="275"/>
                        </a:lnTo>
                        <a:lnTo>
                          <a:pt x="293" y="275"/>
                        </a:lnTo>
                        <a:lnTo>
                          <a:pt x="293" y="275"/>
                        </a:lnTo>
                        <a:lnTo>
                          <a:pt x="293" y="275"/>
                        </a:lnTo>
                        <a:lnTo>
                          <a:pt x="293" y="275"/>
                        </a:lnTo>
                        <a:lnTo>
                          <a:pt x="293" y="275"/>
                        </a:lnTo>
                        <a:lnTo>
                          <a:pt x="293" y="275"/>
                        </a:lnTo>
                        <a:lnTo>
                          <a:pt x="293" y="275"/>
                        </a:lnTo>
                        <a:lnTo>
                          <a:pt x="293" y="275"/>
                        </a:lnTo>
                        <a:lnTo>
                          <a:pt x="293" y="275"/>
                        </a:lnTo>
                        <a:lnTo>
                          <a:pt x="293" y="275"/>
                        </a:lnTo>
                        <a:lnTo>
                          <a:pt x="293" y="275"/>
                        </a:lnTo>
                        <a:lnTo>
                          <a:pt x="293" y="275"/>
                        </a:lnTo>
                        <a:lnTo>
                          <a:pt x="293" y="275"/>
                        </a:lnTo>
                        <a:lnTo>
                          <a:pt x="293" y="275"/>
                        </a:lnTo>
                        <a:lnTo>
                          <a:pt x="293" y="275"/>
                        </a:lnTo>
                        <a:lnTo>
                          <a:pt x="293" y="276"/>
                        </a:lnTo>
                        <a:lnTo>
                          <a:pt x="293" y="275"/>
                        </a:lnTo>
                        <a:lnTo>
                          <a:pt x="293" y="275"/>
                        </a:lnTo>
                        <a:lnTo>
                          <a:pt x="293" y="276"/>
                        </a:lnTo>
                        <a:lnTo>
                          <a:pt x="293" y="276"/>
                        </a:lnTo>
                        <a:lnTo>
                          <a:pt x="293" y="275"/>
                        </a:lnTo>
                        <a:lnTo>
                          <a:pt x="293" y="275"/>
                        </a:lnTo>
                        <a:lnTo>
                          <a:pt x="293" y="276"/>
                        </a:lnTo>
                        <a:lnTo>
                          <a:pt x="293" y="275"/>
                        </a:lnTo>
                        <a:lnTo>
                          <a:pt x="293" y="276"/>
                        </a:lnTo>
                        <a:lnTo>
                          <a:pt x="293" y="276"/>
                        </a:lnTo>
                        <a:lnTo>
                          <a:pt x="293" y="276"/>
                        </a:lnTo>
                        <a:lnTo>
                          <a:pt x="293" y="276"/>
                        </a:lnTo>
                        <a:lnTo>
                          <a:pt x="293" y="275"/>
                        </a:lnTo>
                        <a:lnTo>
                          <a:pt x="293" y="276"/>
                        </a:lnTo>
                        <a:lnTo>
                          <a:pt x="293" y="275"/>
                        </a:lnTo>
                        <a:lnTo>
                          <a:pt x="293" y="275"/>
                        </a:lnTo>
                        <a:lnTo>
                          <a:pt x="293" y="276"/>
                        </a:lnTo>
                        <a:lnTo>
                          <a:pt x="293" y="275"/>
                        </a:lnTo>
                        <a:lnTo>
                          <a:pt x="293" y="275"/>
                        </a:lnTo>
                        <a:lnTo>
                          <a:pt x="293" y="276"/>
                        </a:lnTo>
                        <a:lnTo>
                          <a:pt x="293" y="275"/>
                        </a:lnTo>
                        <a:lnTo>
                          <a:pt x="293" y="276"/>
                        </a:lnTo>
                        <a:lnTo>
                          <a:pt x="293" y="275"/>
                        </a:lnTo>
                        <a:lnTo>
                          <a:pt x="293" y="275"/>
                        </a:lnTo>
                        <a:lnTo>
                          <a:pt x="293" y="275"/>
                        </a:lnTo>
                        <a:lnTo>
                          <a:pt x="293" y="275"/>
                        </a:lnTo>
                        <a:lnTo>
                          <a:pt x="293" y="275"/>
                        </a:lnTo>
                        <a:lnTo>
                          <a:pt x="293" y="275"/>
                        </a:lnTo>
                        <a:lnTo>
                          <a:pt x="293" y="275"/>
                        </a:lnTo>
                        <a:lnTo>
                          <a:pt x="293" y="275"/>
                        </a:lnTo>
                        <a:lnTo>
                          <a:pt x="293" y="276"/>
                        </a:lnTo>
                        <a:lnTo>
                          <a:pt x="293" y="275"/>
                        </a:lnTo>
                        <a:lnTo>
                          <a:pt x="293" y="276"/>
                        </a:lnTo>
                        <a:lnTo>
                          <a:pt x="293" y="275"/>
                        </a:lnTo>
                        <a:lnTo>
                          <a:pt x="293" y="275"/>
                        </a:lnTo>
                        <a:lnTo>
                          <a:pt x="293" y="276"/>
                        </a:lnTo>
                        <a:lnTo>
                          <a:pt x="293" y="275"/>
                        </a:lnTo>
                        <a:lnTo>
                          <a:pt x="293" y="276"/>
                        </a:lnTo>
                        <a:lnTo>
                          <a:pt x="293" y="276"/>
                        </a:lnTo>
                        <a:lnTo>
                          <a:pt x="293" y="275"/>
                        </a:lnTo>
                        <a:lnTo>
                          <a:pt x="293" y="276"/>
                        </a:lnTo>
                        <a:lnTo>
                          <a:pt x="293" y="276"/>
                        </a:lnTo>
                        <a:lnTo>
                          <a:pt x="293" y="276"/>
                        </a:lnTo>
                        <a:lnTo>
                          <a:pt x="293" y="275"/>
                        </a:lnTo>
                        <a:lnTo>
                          <a:pt x="293" y="275"/>
                        </a:lnTo>
                        <a:lnTo>
                          <a:pt x="293" y="275"/>
                        </a:lnTo>
                        <a:lnTo>
                          <a:pt x="293" y="276"/>
                        </a:lnTo>
                        <a:lnTo>
                          <a:pt x="293" y="275"/>
                        </a:lnTo>
                        <a:lnTo>
                          <a:pt x="293" y="275"/>
                        </a:lnTo>
                        <a:lnTo>
                          <a:pt x="293" y="276"/>
                        </a:lnTo>
                        <a:lnTo>
                          <a:pt x="293" y="275"/>
                        </a:lnTo>
                        <a:lnTo>
                          <a:pt x="293" y="275"/>
                        </a:lnTo>
                        <a:lnTo>
                          <a:pt x="293" y="276"/>
                        </a:lnTo>
                        <a:lnTo>
                          <a:pt x="293" y="276"/>
                        </a:lnTo>
                        <a:lnTo>
                          <a:pt x="293" y="275"/>
                        </a:lnTo>
                        <a:lnTo>
                          <a:pt x="293" y="275"/>
                        </a:lnTo>
                        <a:lnTo>
                          <a:pt x="293" y="275"/>
                        </a:lnTo>
                        <a:lnTo>
                          <a:pt x="293" y="276"/>
                        </a:lnTo>
                        <a:lnTo>
                          <a:pt x="293" y="275"/>
                        </a:lnTo>
                        <a:lnTo>
                          <a:pt x="293" y="275"/>
                        </a:lnTo>
                        <a:lnTo>
                          <a:pt x="293" y="275"/>
                        </a:lnTo>
                        <a:lnTo>
                          <a:pt x="294" y="275"/>
                        </a:lnTo>
                        <a:lnTo>
                          <a:pt x="294" y="275"/>
                        </a:lnTo>
                        <a:lnTo>
                          <a:pt x="294" y="275"/>
                        </a:lnTo>
                        <a:lnTo>
                          <a:pt x="294" y="276"/>
                        </a:lnTo>
                        <a:lnTo>
                          <a:pt x="294" y="276"/>
                        </a:lnTo>
                        <a:lnTo>
                          <a:pt x="294" y="275"/>
                        </a:lnTo>
                        <a:lnTo>
                          <a:pt x="294" y="276"/>
                        </a:lnTo>
                        <a:lnTo>
                          <a:pt x="294" y="276"/>
                        </a:lnTo>
                        <a:lnTo>
                          <a:pt x="294" y="276"/>
                        </a:lnTo>
                        <a:lnTo>
                          <a:pt x="294" y="275"/>
                        </a:lnTo>
                        <a:lnTo>
                          <a:pt x="294" y="276"/>
                        </a:lnTo>
                        <a:lnTo>
                          <a:pt x="294" y="275"/>
                        </a:lnTo>
                        <a:lnTo>
                          <a:pt x="294" y="275"/>
                        </a:lnTo>
                        <a:lnTo>
                          <a:pt x="294" y="275"/>
                        </a:lnTo>
                        <a:lnTo>
                          <a:pt x="294" y="275"/>
                        </a:lnTo>
                        <a:lnTo>
                          <a:pt x="294" y="275"/>
                        </a:lnTo>
                        <a:lnTo>
                          <a:pt x="294" y="275"/>
                        </a:lnTo>
                        <a:lnTo>
                          <a:pt x="294" y="275"/>
                        </a:lnTo>
                        <a:lnTo>
                          <a:pt x="294" y="275"/>
                        </a:lnTo>
                        <a:lnTo>
                          <a:pt x="294" y="275"/>
                        </a:lnTo>
                        <a:lnTo>
                          <a:pt x="294" y="275"/>
                        </a:lnTo>
                        <a:lnTo>
                          <a:pt x="294" y="275"/>
                        </a:lnTo>
                        <a:lnTo>
                          <a:pt x="294" y="275"/>
                        </a:lnTo>
                        <a:lnTo>
                          <a:pt x="294" y="276"/>
                        </a:lnTo>
                        <a:lnTo>
                          <a:pt x="294" y="275"/>
                        </a:lnTo>
                        <a:lnTo>
                          <a:pt x="294" y="275"/>
                        </a:lnTo>
                        <a:lnTo>
                          <a:pt x="294" y="275"/>
                        </a:lnTo>
                        <a:lnTo>
                          <a:pt x="294" y="276"/>
                        </a:lnTo>
                        <a:lnTo>
                          <a:pt x="294" y="276"/>
                        </a:lnTo>
                        <a:lnTo>
                          <a:pt x="294" y="275"/>
                        </a:lnTo>
                        <a:lnTo>
                          <a:pt x="294" y="276"/>
                        </a:lnTo>
                        <a:lnTo>
                          <a:pt x="294" y="276"/>
                        </a:lnTo>
                        <a:lnTo>
                          <a:pt x="294" y="276"/>
                        </a:lnTo>
                        <a:lnTo>
                          <a:pt x="294" y="276"/>
                        </a:lnTo>
                        <a:lnTo>
                          <a:pt x="294" y="275"/>
                        </a:lnTo>
                        <a:lnTo>
                          <a:pt x="294" y="276"/>
                        </a:lnTo>
                        <a:lnTo>
                          <a:pt x="294" y="275"/>
                        </a:lnTo>
                        <a:lnTo>
                          <a:pt x="294" y="276"/>
                        </a:lnTo>
                        <a:lnTo>
                          <a:pt x="294" y="276"/>
                        </a:lnTo>
                        <a:lnTo>
                          <a:pt x="294" y="275"/>
                        </a:lnTo>
                        <a:lnTo>
                          <a:pt x="294" y="276"/>
                        </a:lnTo>
                        <a:lnTo>
                          <a:pt x="294" y="275"/>
                        </a:lnTo>
                        <a:lnTo>
                          <a:pt x="294" y="276"/>
                        </a:lnTo>
                        <a:lnTo>
                          <a:pt x="294" y="275"/>
                        </a:lnTo>
                        <a:lnTo>
                          <a:pt x="294" y="275"/>
                        </a:lnTo>
                        <a:lnTo>
                          <a:pt x="294" y="276"/>
                        </a:lnTo>
                        <a:lnTo>
                          <a:pt x="294" y="276"/>
                        </a:lnTo>
                        <a:lnTo>
                          <a:pt x="294" y="275"/>
                        </a:lnTo>
                        <a:lnTo>
                          <a:pt x="294" y="275"/>
                        </a:lnTo>
                        <a:lnTo>
                          <a:pt x="294" y="275"/>
                        </a:lnTo>
                        <a:lnTo>
                          <a:pt x="294" y="276"/>
                        </a:lnTo>
                        <a:lnTo>
                          <a:pt x="294" y="275"/>
                        </a:lnTo>
                        <a:lnTo>
                          <a:pt x="294" y="276"/>
                        </a:lnTo>
                        <a:lnTo>
                          <a:pt x="294" y="275"/>
                        </a:lnTo>
                        <a:lnTo>
                          <a:pt x="294" y="276"/>
                        </a:lnTo>
                        <a:lnTo>
                          <a:pt x="294" y="275"/>
                        </a:lnTo>
                        <a:lnTo>
                          <a:pt x="294" y="275"/>
                        </a:lnTo>
                        <a:lnTo>
                          <a:pt x="294" y="276"/>
                        </a:lnTo>
                        <a:lnTo>
                          <a:pt x="294" y="275"/>
                        </a:lnTo>
                        <a:lnTo>
                          <a:pt x="294" y="276"/>
                        </a:lnTo>
                        <a:lnTo>
                          <a:pt x="294" y="275"/>
                        </a:lnTo>
                        <a:lnTo>
                          <a:pt x="294" y="276"/>
                        </a:lnTo>
                        <a:lnTo>
                          <a:pt x="294" y="276"/>
                        </a:lnTo>
                        <a:lnTo>
                          <a:pt x="294" y="275"/>
                        </a:lnTo>
                        <a:lnTo>
                          <a:pt x="294" y="276"/>
                        </a:lnTo>
                        <a:lnTo>
                          <a:pt x="294" y="276"/>
                        </a:lnTo>
                        <a:lnTo>
                          <a:pt x="294" y="275"/>
                        </a:lnTo>
                        <a:lnTo>
                          <a:pt x="294" y="276"/>
                        </a:lnTo>
                        <a:lnTo>
                          <a:pt x="294" y="276"/>
                        </a:lnTo>
                        <a:lnTo>
                          <a:pt x="294" y="276"/>
                        </a:lnTo>
                        <a:lnTo>
                          <a:pt x="294" y="276"/>
                        </a:lnTo>
                        <a:lnTo>
                          <a:pt x="294" y="276"/>
                        </a:lnTo>
                        <a:lnTo>
                          <a:pt x="294" y="275"/>
                        </a:lnTo>
                        <a:lnTo>
                          <a:pt x="294" y="276"/>
                        </a:lnTo>
                        <a:lnTo>
                          <a:pt x="294" y="276"/>
                        </a:lnTo>
                        <a:lnTo>
                          <a:pt x="294" y="276"/>
                        </a:lnTo>
                        <a:lnTo>
                          <a:pt x="294" y="276"/>
                        </a:lnTo>
                        <a:lnTo>
                          <a:pt x="294" y="276"/>
                        </a:lnTo>
                        <a:lnTo>
                          <a:pt x="294" y="276"/>
                        </a:lnTo>
                        <a:lnTo>
                          <a:pt x="294" y="276"/>
                        </a:lnTo>
                        <a:lnTo>
                          <a:pt x="294" y="275"/>
                        </a:lnTo>
                        <a:lnTo>
                          <a:pt x="294" y="276"/>
                        </a:lnTo>
                        <a:lnTo>
                          <a:pt x="294" y="276"/>
                        </a:lnTo>
                        <a:lnTo>
                          <a:pt x="294" y="276"/>
                        </a:lnTo>
                        <a:lnTo>
                          <a:pt x="294" y="276"/>
                        </a:lnTo>
                        <a:lnTo>
                          <a:pt x="294" y="275"/>
                        </a:lnTo>
                        <a:lnTo>
                          <a:pt x="294" y="276"/>
                        </a:lnTo>
                        <a:lnTo>
                          <a:pt x="294" y="276"/>
                        </a:lnTo>
                        <a:lnTo>
                          <a:pt x="294" y="276"/>
                        </a:lnTo>
                        <a:lnTo>
                          <a:pt x="294" y="276"/>
                        </a:lnTo>
                        <a:lnTo>
                          <a:pt x="294" y="275"/>
                        </a:lnTo>
                        <a:lnTo>
                          <a:pt x="294" y="276"/>
                        </a:lnTo>
                        <a:lnTo>
                          <a:pt x="294" y="276"/>
                        </a:lnTo>
                        <a:lnTo>
                          <a:pt x="294" y="276"/>
                        </a:lnTo>
                        <a:lnTo>
                          <a:pt x="294" y="276"/>
                        </a:lnTo>
                        <a:lnTo>
                          <a:pt x="294" y="276"/>
                        </a:lnTo>
                        <a:lnTo>
                          <a:pt x="294" y="276"/>
                        </a:lnTo>
                        <a:lnTo>
                          <a:pt x="294" y="275"/>
                        </a:lnTo>
                        <a:lnTo>
                          <a:pt x="294" y="276"/>
                        </a:lnTo>
                        <a:lnTo>
                          <a:pt x="294" y="275"/>
                        </a:lnTo>
                        <a:lnTo>
                          <a:pt x="294" y="275"/>
                        </a:lnTo>
                        <a:lnTo>
                          <a:pt x="294" y="276"/>
                        </a:lnTo>
                        <a:lnTo>
                          <a:pt x="294" y="275"/>
                        </a:lnTo>
                        <a:lnTo>
                          <a:pt x="294" y="275"/>
                        </a:lnTo>
                        <a:lnTo>
                          <a:pt x="294" y="275"/>
                        </a:lnTo>
                        <a:lnTo>
                          <a:pt x="294" y="275"/>
                        </a:lnTo>
                        <a:lnTo>
                          <a:pt x="294" y="276"/>
                        </a:lnTo>
                        <a:lnTo>
                          <a:pt x="294" y="275"/>
                        </a:lnTo>
                        <a:lnTo>
                          <a:pt x="295" y="276"/>
                        </a:lnTo>
                        <a:lnTo>
                          <a:pt x="295" y="275"/>
                        </a:lnTo>
                        <a:lnTo>
                          <a:pt x="295" y="275"/>
                        </a:lnTo>
                        <a:lnTo>
                          <a:pt x="295" y="275"/>
                        </a:lnTo>
                        <a:lnTo>
                          <a:pt x="295" y="275"/>
                        </a:lnTo>
                        <a:lnTo>
                          <a:pt x="295" y="276"/>
                        </a:lnTo>
                        <a:lnTo>
                          <a:pt x="295" y="276"/>
                        </a:lnTo>
                        <a:lnTo>
                          <a:pt x="295" y="276"/>
                        </a:lnTo>
                        <a:lnTo>
                          <a:pt x="295" y="276"/>
                        </a:lnTo>
                        <a:lnTo>
                          <a:pt x="295" y="276"/>
                        </a:lnTo>
                        <a:lnTo>
                          <a:pt x="295" y="276"/>
                        </a:lnTo>
                        <a:lnTo>
                          <a:pt x="295" y="276"/>
                        </a:lnTo>
                        <a:lnTo>
                          <a:pt x="295" y="275"/>
                        </a:lnTo>
                        <a:lnTo>
                          <a:pt x="295" y="276"/>
                        </a:lnTo>
                        <a:lnTo>
                          <a:pt x="295" y="276"/>
                        </a:lnTo>
                        <a:lnTo>
                          <a:pt x="295" y="276"/>
                        </a:lnTo>
                        <a:lnTo>
                          <a:pt x="295" y="276"/>
                        </a:lnTo>
                        <a:lnTo>
                          <a:pt x="295" y="276"/>
                        </a:lnTo>
                        <a:lnTo>
                          <a:pt x="295" y="275"/>
                        </a:lnTo>
                        <a:lnTo>
                          <a:pt x="295" y="276"/>
                        </a:lnTo>
                        <a:lnTo>
                          <a:pt x="295" y="276"/>
                        </a:lnTo>
                        <a:lnTo>
                          <a:pt x="295" y="275"/>
                        </a:lnTo>
                        <a:lnTo>
                          <a:pt x="295" y="276"/>
                        </a:lnTo>
                        <a:lnTo>
                          <a:pt x="295" y="275"/>
                        </a:lnTo>
                        <a:lnTo>
                          <a:pt x="295" y="275"/>
                        </a:lnTo>
                        <a:lnTo>
                          <a:pt x="295" y="275"/>
                        </a:lnTo>
                        <a:lnTo>
                          <a:pt x="295" y="275"/>
                        </a:lnTo>
                        <a:lnTo>
                          <a:pt x="295" y="276"/>
                        </a:lnTo>
                        <a:lnTo>
                          <a:pt x="295" y="276"/>
                        </a:lnTo>
                        <a:lnTo>
                          <a:pt x="295" y="275"/>
                        </a:lnTo>
                        <a:lnTo>
                          <a:pt x="295" y="276"/>
                        </a:lnTo>
                        <a:lnTo>
                          <a:pt x="295" y="275"/>
                        </a:lnTo>
                        <a:lnTo>
                          <a:pt x="295" y="276"/>
                        </a:lnTo>
                        <a:lnTo>
                          <a:pt x="295" y="275"/>
                        </a:lnTo>
                        <a:lnTo>
                          <a:pt x="295" y="276"/>
                        </a:lnTo>
                        <a:lnTo>
                          <a:pt x="295" y="276"/>
                        </a:lnTo>
                        <a:lnTo>
                          <a:pt x="295" y="276"/>
                        </a:lnTo>
                        <a:lnTo>
                          <a:pt x="295" y="276"/>
                        </a:lnTo>
                        <a:lnTo>
                          <a:pt x="295" y="276"/>
                        </a:lnTo>
                        <a:lnTo>
                          <a:pt x="295" y="276"/>
                        </a:lnTo>
                        <a:lnTo>
                          <a:pt x="295" y="275"/>
                        </a:lnTo>
                        <a:lnTo>
                          <a:pt x="295" y="276"/>
                        </a:lnTo>
                        <a:lnTo>
                          <a:pt x="295" y="276"/>
                        </a:lnTo>
                        <a:lnTo>
                          <a:pt x="295" y="275"/>
                        </a:lnTo>
                        <a:lnTo>
                          <a:pt x="295" y="276"/>
                        </a:lnTo>
                        <a:lnTo>
                          <a:pt x="295" y="275"/>
                        </a:lnTo>
                        <a:lnTo>
                          <a:pt x="295" y="276"/>
                        </a:lnTo>
                        <a:lnTo>
                          <a:pt x="295" y="276"/>
                        </a:lnTo>
                        <a:lnTo>
                          <a:pt x="295" y="276"/>
                        </a:lnTo>
                        <a:lnTo>
                          <a:pt x="295" y="276"/>
                        </a:lnTo>
                        <a:lnTo>
                          <a:pt x="295" y="276"/>
                        </a:lnTo>
                        <a:lnTo>
                          <a:pt x="295" y="276"/>
                        </a:lnTo>
                        <a:lnTo>
                          <a:pt x="295" y="276"/>
                        </a:lnTo>
                        <a:lnTo>
                          <a:pt x="295" y="276"/>
                        </a:lnTo>
                        <a:lnTo>
                          <a:pt x="295" y="276"/>
                        </a:lnTo>
                        <a:lnTo>
                          <a:pt x="295" y="276"/>
                        </a:lnTo>
                        <a:lnTo>
                          <a:pt x="295" y="276"/>
                        </a:lnTo>
                        <a:lnTo>
                          <a:pt x="295" y="276"/>
                        </a:lnTo>
                        <a:lnTo>
                          <a:pt x="295" y="276"/>
                        </a:lnTo>
                        <a:lnTo>
                          <a:pt x="295" y="275"/>
                        </a:lnTo>
                        <a:lnTo>
                          <a:pt x="295" y="276"/>
                        </a:lnTo>
                        <a:lnTo>
                          <a:pt x="295" y="276"/>
                        </a:lnTo>
                        <a:lnTo>
                          <a:pt x="295" y="275"/>
                        </a:lnTo>
                        <a:lnTo>
                          <a:pt x="295" y="276"/>
                        </a:lnTo>
                        <a:lnTo>
                          <a:pt x="295" y="275"/>
                        </a:lnTo>
                        <a:lnTo>
                          <a:pt x="295" y="276"/>
                        </a:lnTo>
                        <a:lnTo>
                          <a:pt x="295" y="276"/>
                        </a:lnTo>
                        <a:lnTo>
                          <a:pt x="295" y="276"/>
                        </a:lnTo>
                        <a:lnTo>
                          <a:pt x="295" y="276"/>
                        </a:lnTo>
                        <a:lnTo>
                          <a:pt x="295" y="275"/>
                        </a:lnTo>
                        <a:lnTo>
                          <a:pt x="295" y="276"/>
                        </a:lnTo>
                        <a:lnTo>
                          <a:pt x="295" y="276"/>
                        </a:lnTo>
                        <a:lnTo>
                          <a:pt x="295" y="276"/>
                        </a:lnTo>
                        <a:lnTo>
                          <a:pt x="295" y="276"/>
                        </a:lnTo>
                        <a:lnTo>
                          <a:pt x="295" y="276"/>
                        </a:lnTo>
                        <a:lnTo>
                          <a:pt x="295" y="276"/>
                        </a:lnTo>
                        <a:lnTo>
                          <a:pt x="295" y="276"/>
                        </a:lnTo>
                        <a:lnTo>
                          <a:pt x="295" y="275"/>
                        </a:lnTo>
                        <a:lnTo>
                          <a:pt x="295" y="275"/>
                        </a:lnTo>
                        <a:lnTo>
                          <a:pt x="295" y="276"/>
                        </a:lnTo>
                        <a:lnTo>
                          <a:pt x="295" y="275"/>
                        </a:lnTo>
                        <a:lnTo>
                          <a:pt x="295" y="275"/>
                        </a:lnTo>
                        <a:lnTo>
                          <a:pt x="295" y="275"/>
                        </a:lnTo>
                        <a:lnTo>
                          <a:pt x="295" y="275"/>
                        </a:lnTo>
                        <a:lnTo>
                          <a:pt x="295" y="275"/>
                        </a:lnTo>
                        <a:lnTo>
                          <a:pt x="295" y="275"/>
                        </a:lnTo>
                        <a:lnTo>
                          <a:pt x="295" y="275"/>
                        </a:lnTo>
                        <a:lnTo>
                          <a:pt x="295" y="275"/>
                        </a:lnTo>
                        <a:lnTo>
                          <a:pt x="295" y="276"/>
                        </a:lnTo>
                        <a:lnTo>
                          <a:pt x="295" y="275"/>
                        </a:lnTo>
                        <a:lnTo>
                          <a:pt x="295" y="275"/>
                        </a:lnTo>
                        <a:lnTo>
                          <a:pt x="295" y="275"/>
                        </a:lnTo>
                        <a:lnTo>
                          <a:pt x="295" y="275"/>
                        </a:lnTo>
                        <a:lnTo>
                          <a:pt x="295" y="276"/>
                        </a:lnTo>
                        <a:lnTo>
                          <a:pt x="295" y="276"/>
                        </a:lnTo>
                        <a:lnTo>
                          <a:pt x="295" y="276"/>
                        </a:lnTo>
                        <a:lnTo>
                          <a:pt x="295" y="276"/>
                        </a:lnTo>
                        <a:lnTo>
                          <a:pt x="295"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5"/>
                        </a:lnTo>
                        <a:lnTo>
                          <a:pt x="296" y="276"/>
                        </a:lnTo>
                        <a:lnTo>
                          <a:pt x="296" y="276"/>
                        </a:lnTo>
                        <a:lnTo>
                          <a:pt x="296" y="276"/>
                        </a:lnTo>
                        <a:lnTo>
                          <a:pt x="296" y="276"/>
                        </a:lnTo>
                        <a:lnTo>
                          <a:pt x="296" y="275"/>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5"/>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5"/>
                        </a:lnTo>
                        <a:lnTo>
                          <a:pt x="296" y="276"/>
                        </a:lnTo>
                        <a:lnTo>
                          <a:pt x="296" y="275"/>
                        </a:lnTo>
                        <a:lnTo>
                          <a:pt x="296" y="276"/>
                        </a:lnTo>
                        <a:lnTo>
                          <a:pt x="296" y="276"/>
                        </a:lnTo>
                        <a:lnTo>
                          <a:pt x="296" y="275"/>
                        </a:lnTo>
                        <a:lnTo>
                          <a:pt x="296" y="276"/>
                        </a:lnTo>
                        <a:lnTo>
                          <a:pt x="296" y="276"/>
                        </a:lnTo>
                        <a:lnTo>
                          <a:pt x="296" y="275"/>
                        </a:lnTo>
                        <a:lnTo>
                          <a:pt x="296" y="276"/>
                        </a:lnTo>
                        <a:lnTo>
                          <a:pt x="296" y="275"/>
                        </a:lnTo>
                        <a:lnTo>
                          <a:pt x="296" y="276"/>
                        </a:lnTo>
                        <a:lnTo>
                          <a:pt x="296" y="275"/>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6"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5"/>
                        </a:lnTo>
                        <a:lnTo>
                          <a:pt x="297" y="276"/>
                        </a:lnTo>
                        <a:lnTo>
                          <a:pt x="297" y="276"/>
                        </a:lnTo>
                        <a:lnTo>
                          <a:pt x="297" y="275"/>
                        </a:lnTo>
                        <a:lnTo>
                          <a:pt x="297" y="276"/>
                        </a:lnTo>
                        <a:lnTo>
                          <a:pt x="297" y="276"/>
                        </a:lnTo>
                        <a:lnTo>
                          <a:pt x="297" y="275"/>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7"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8"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5"/>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299"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0"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1"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2"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3"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4"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5"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6"/>
                        </a:lnTo>
                        <a:lnTo>
                          <a:pt x="306" y="273"/>
                        </a:lnTo>
                        <a:lnTo>
                          <a:pt x="306" y="269"/>
                        </a:lnTo>
                        <a:lnTo>
                          <a:pt x="306" y="265"/>
                        </a:lnTo>
                        <a:lnTo>
                          <a:pt x="306" y="264"/>
                        </a:lnTo>
                        <a:lnTo>
                          <a:pt x="306" y="262"/>
                        </a:lnTo>
                        <a:lnTo>
                          <a:pt x="306" y="261"/>
                        </a:lnTo>
                        <a:lnTo>
                          <a:pt x="306" y="260"/>
                        </a:lnTo>
                        <a:lnTo>
                          <a:pt x="306" y="260"/>
                        </a:lnTo>
                        <a:lnTo>
                          <a:pt x="306" y="258"/>
                        </a:lnTo>
                        <a:lnTo>
                          <a:pt x="306" y="257"/>
                        </a:lnTo>
                        <a:lnTo>
                          <a:pt x="306" y="256"/>
                        </a:lnTo>
                        <a:lnTo>
                          <a:pt x="306" y="255"/>
                        </a:lnTo>
                        <a:lnTo>
                          <a:pt x="306" y="254"/>
                        </a:lnTo>
                        <a:lnTo>
                          <a:pt x="306" y="253"/>
                        </a:lnTo>
                        <a:lnTo>
                          <a:pt x="306" y="252"/>
                        </a:lnTo>
                        <a:lnTo>
                          <a:pt x="306" y="251"/>
                        </a:lnTo>
                        <a:lnTo>
                          <a:pt x="306" y="250"/>
                        </a:lnTo>
                        <a:lnTo>
                          <a:pt x="306" y="249"/>
                        </a:lnTo>
                        <a:lnTo>
                          <a:pt x="306" y="248"/>
                        </a:lnTo>
                        <a:lnTo>
                          <a:pt x="306" y="247"/>
                        </a:lnTo>
                        <a:lnTo>
                          <a:pt x="306" y="246"/>
                        </a:lnTo>
                        <a:lnTo>
                          <a:pt x="306" y="245"/>
                        </a:lnTo>
                        <a:lnTo>
                          <a:pt x="306" y="244"/>
                        </a:lnTo>
                        <a:lnTo>
                          <a:pt x="306" y="243"/>
                        </a:lnTo>
                        <a:lnTo>
                          <a:pt x="306" y="242"/>
                        </a:lnTo>
                        <a:lnTo>
                          <a:pt x="306" y="242"/>
                        </a:lnTo>
                        <a:lnTo>
                          <a:pt x="306" y="240"/>
                        </a:lnTo>
                        <a:lnTo>
                          <a:pt x="306" y="240"/>
                        </a:lnTo>
                        <a:lnTo>
                          <a:pt x="306" y="238"/>
                        </a:lnTo>
                        <a:lnTo>
                          <a:pt x="306" y="237"/>
                        </a:lnTo>
                        <a:lnTo>
                          <a:pt x="306" y="236"/>
                        </a:lnTo>
                        <a:lnTo>
                          <a:pt x="306" y="235"/>
                        </a:lnTo>
                        <a:lnTo>
                          <a:pt x="306" y="234"/>
                        </a:lnTo>
                        <a:lnTo>
                          <a:pt x="306" y="233"/>
                        </a:lnTo>
                        <a:lnTo>
                          <a:pt x="306" y="232"/>
                        </a:lnTo>
                        <a:lnTo>
                          <a:pt x="306" y="232"/>
                        </a:lnTo>
                        <a:lnTo>
                          <a:pt x="306" y="230"/>
                        </a:lnTo>
                        <a:lnTo>
                          <a:pt x="306" y="230"/>
                        </a:lnTo>
                        <a:lnTo>
                          <a:pt x="306" y="228"/>
                        </a:lnTo>
                        <a:lnTo>
                          <a:pt x="306" y="227"/>
                        </a:lnTo>
                        <a:lnTo>
                          <a:pt x="306" y="230"/>
                        </a:lnTo>
                        <a:lnTo>
                          <a:pt x="306" y="232"/>
                        </a:lnTo>
                        <a:lnTo>
                          <a:pt x="306" y="236"/>
                        </a:lnTo>
                        <a:lnTo>
                          <a:pt x="306" y="236"/>
                        </a:lnTo>
                        <a:lnTo>
                          <a:pt x="306" y="236"/>
                        </a:lnTo>
                        <a:lnTo>
                          <a:pt x="306" y="236"/>
                        </a:lnTo>
                        <a:lnTo>
                          <a:pt x="306" y="236"/>
                        </a:lnTo>
                        <a:lnTo>
                          <a:pt x="306" y="236"/>
                        </a:lnTo>
                        <a:lnTo>
                          <a:pt x="306" y="235"/>
                        </a:lnTo>
                        <a:lnTo>
                          <a:pt x="306" y="235"/>
                        </a:lnTo>
                        <a:lnTo>
                          <a:pt x="306" y="235"/>
                        </a:lnTo>
                        <a:lnTo>
                          <a:pt x="306" y="235"/>
                        </a:lnTo>
                        <a:lnTo>
                          <a:pt x="306" y="236"/>
                        </a:lnTo>
                        <a:lnTo>
                          <a:pt x="306" y="235"/>
                        </a:lnTo>
                        <a:lnTo>
                          <a:pt x="306" y="235"/>
                        </a:lnTo>
                        <a:lnTo>
                          <a:pt x="306" y="235"/>
                        </a:lnTo>
                        <a:lnTo>
                          <a:pt x="306" y="235"/>
                        </a:lnTo>
                        <a:lnTo>
                          <a:pt x="306" y="235"/>
                        </a:lnTo>
                        <a:lnTo>
                          <a:pt x="306" y="235"/>
                        </a:lnTo>
                        <a:lnTo>
                          <a:pt x="306" y="235"/>
                        </a:lnTo>
                        <a:lnTo>
                          <a:pt x="306" y="235"/>
                        </a:lnTo>
                        <a:lnTo>
                          <a:pt x="306" y="235"/>
                        </a:lnTo>
                        <a:lnTo>
                          <a:pt x="306" y="235"/>
                        </a:lnTo>
                        <a:lnTo>
                          <a:pt x="306" y="235"/>
                        </a:lnTo>
                        <a:lnTo>
                          <a:pt x="306" y="235"/>
                        </a:lnTo>
                        <a:lnTo>
                          <a:pt x="306"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5"/>
                        </a:lnTo>
                        <a:lnTo>
                          <a:pt x="307" y="234"/>
                        </a:lnTo>
                        <a:lnTo>
                          <a:pt x="307" y="234"/>
                        </a:lnTo>
                        <a:lnTo>
                          <a:pt x="307" y="234"/>
                        </a:lnTo>
                        <a:lnTo>
                          <a:pt x="307" y="234"/>
                        </a:lnTo>
                        <a:lnTo>
                          <a:pt x="307" y="234"/>
                        </a:lnTo>
                        <a:lnTo>
                          <a:pt x="307" y="234"/>
                        </a:lnTo>
                        <a:lnTo>
                          <a:pt x="307" y="234"/>
                        </a:lnTo>
                        <a:lnTo>
                          <a:pt x="307" y="234"/>
                        </a:lnTo>
                        <a:lnTo>
                          <a:pt x="307" y="234"/>
                        </a:lnTo>
                        <a:lnTo>
                          <a:pt x="307" y="234"/>
                        </a:lnTo>
                        <a:lnTo>
                          <a:pt x="307" y="234"/>
                        </a:lnTo>
                        <a:lnTo>
                          <a:pt x="307" y="234"/>
                        </a:lnTo>
                        <a:lnTo>
                          <a:pt x="307" y="234"/>
                        </a:lnTo>
                        <a:lnTo>
                          <a:pt x="307" y="234"/>
                        </a:lnTo>
                        <a:lnTo>
                          <a:pt x="307" y="234"/>
                        </a:lnTo>
                        <a:lnTo>
                          <a:pt x="307" y="234"/>
                        </a:lnTo>
                        <a:lnTo>
                          <a:pt x="307" y="234"/>
                        </a:lnTo>
                        <a:lnTo>
                          <a:pt x="307" y="234"/>
                        </a:lnTo>
                        <a:lnTo>
                          <a:pt x="307" y="234"/>
                        </a:lnTo>
                        <a:lnTo>
                          <a:pt x="307" y="234"/>
                        </a:lnTo>
                        <a:lnTo>
                          <a:pt x="307" y="233"/>
                        </a:lnTo>
                        <a:lnTo>
                          <a:pt x="307" y="234"/>
                        </a:lnTo>
                        <a:lnTo>
                          <a:pt x="307" y="233"/>
                        </a:lnTo>
                        <a:lnTo>
                          <a:pt x="307" y="233"/>
                        </a:lnTo>
                        <a:lnTo>
                          <a:pt x="307" y="233"/>
                        </a:lnTo>
                        <a:lnTo>
                          <a:pt x="307" y="233"/>
                        </a:lnTo>
                        <a:lnTo>
                          <a:pt x="307" y="233"/>
                        </a:lnTo>
                        <a:lnTo>
                          <a:pt x="307" y="233"/>
                        </a:lnTo>
                        <a:lnTo>
                          <a:pt x="307" y="233"/>
                        </a:lnTo>
                        <a:lnTo>
                          <a:pt x="307" y="233"/>
                        </a:lnTo>
                        <a:lnTo>
                          <a:pt x="307" y="233"/>
                        </a:lnTo>
                        <a:lnTo>
                          <a:pt x="307" y="233"/>
                        </a:lnTo>
                        <a:lnTo>
                          <a:pt x="307" y="232"/>
                        </a:lnTo>
                        <a:lnTo>
                          <a:pt x="307" y="233"/>
                        </a:lnTo>
                        <a:lnTo>
                          <a:pt x="307" y="233"/>
                        </a:lnTo>
                        <a:lnTo>
                          <a:pt x="307" y="232"/>
                        </a:lnTo>
                        <a:lnTo>
                          <a:pt x="307" y="233"/>
                        </a:lnTo>
                        <a:lnTo>
                          <a:pt x="307" y="232"/>
                        </a:lnTo>
                        <a:lnTo>
                          <a:pt x="307" y="232"/>
                        </a:lnTo>
                        <a:lnTo>
                          <a:pt x="307" y="232"/>
                        </a:lnTo>
                        <a:lnTo>
                          <a:pt x="307" y="232"/>
                        </a:lnTo>
                        <a:lnTo>
                          <a:pt x="307" y="232"/>
                        </a:lnTo>
                        <a:lnTo>
                          <a:pt x="307" y="232"/>
                        </a:lnTo>
                        <a:lnTo>
                          <a:pt x="307" y="232"/>
                        </a:lnTo>
                        <a:lnTo>
                          <a:pt x="307" y="232"/>
                        </a:lnTo>
                        <a:lnTo>
                          <a:pt x="307" y="231"/>
                        </a:lnTo>
                        <a:lnTo>
                          <a:pt x="307" y="231"/>
                        </a:lnTo>
                        <a:lnTo>
                          <a:pt x="307" y="231"/>
                        </a:lnTo>
                        <a:lnTo>
                          <a:pt x="307" y="231"/>
                        </a:lnTo>
                        <a:lnTo>
                          <a:pt x="307" y="231"/>
                        </a:lnTo>
                        <a:lnTo>
                          <a:pt x="307" y="231"/>
                        </a:lnTo>
                        <a:lnTo>
                          <a:pt x="307" y="231"/>
                        </a:lnTo>
                        <a:lnTo>
                          <a:pt x="307" y="230"/>
                        </a:lnTo>
                        <a:lnTo>
                          <a:pt x="307" y="230"/>
                        </a:lnTo>
                        <a:lnTo>
                          <a:pt x="307" y="230"/>
                        </a:lnTo>
                        <a:lnTo>
                          <a:pt x="307" y="230"/>
                        </a:lnTo>
                        <a:lnTo>
                          <a:pt x="307" y="230"/>
                        </a:lnTo>
                        <a:lnTo>
                          <a:pt x="307" y="230"/>
                        </a:lnTo>
                        <a:lnTo>
                          <a:pt x="307" y="230"/>
                        </a:lnTo>
                        <a:lnTo>
                          <a:pt x="307" y="229"/>
                        </a:lnTo>
                        <a:lnTo>
                          <a:pt x="307" y="229"/>
                        </a:lnTo>
                        <a:lnTo>
                          <a:pt x="307" y="229"/>
                        </a:lnTo>
                        <a:lnTo>
                          <a:pt x="307" y="229"/>
                        </a:lnTo>
                        <a:lnTo>
                          <a:pt x="307" y="229"/>
                        </a:lnTo>
                        <a:lnTo>
                          <a:pt x="307" y="228"/>
                        </a:lnTo>
                        <a:lnTo>
                          <a:pt x="307" y="228"/>
                        </a:lnTo>
                        <a:lnTo>
                          <a:pt x="307" y="228"/>
                        </a:lnTo>
                        <a:lnTo>
                          <a:pt x="307" y="228"/>
                        </a:lnTo>
                        <a:lnTo>
                          <a:pt x="307" y="227"/>
                        </a:lnTo>
                        <a:lnTo>
                          <a:pt x="307" y="227"/>
                        </a:lnTo>
                        <a:lnTo>
                          <a:pt x="307" y="227"/>
                        </a:lnTo>
                        <a:lnTo>
                          <a:pt x="307" y="227"/>
                        </a:lnTo>
                        <a:lnTo>
                          <a:pt x="307" y="226"/>
                        </a:lnTo>
                        <a:lnTo>
                          <a:pt x="307" y="226"/>
                        </a:lnTo>
                        <a:lnTo>
                          <a:pt x="307" y="225"/>
                        </a:lnTo>
                        <a:lnTo>
                          <a:pt x="308" y="225"/>
                        </a:lnTo>
                        <a:lnTo>
                          <a:pt x="308" y="224"/>
                        </a:lnTo>
                        <a:lnTo>
                          <a:pt x="308" y="224"/>
                        </a:lnTo>
                        <a:lnTo>
                          <a:pt x="308" y="223"/>
                        </a:lnTo>
                        <a:lnTo>
                          <a:pt x="308" y="222"/>
                        </a:lnTo>
                        <a:lnTo>
                          <a:pt x="308" y="221"/>
                        </a:lnTo>
                        <a:lnTo>
                          <a:pt x="308" y="219"/>
                        </a:lnTo>
                        <a:lnTo>
                          <a:pt x="308" y="218"/>
                        </a:lnTo>
                        <a:lnTo>
                          <a:pt x="308" y="215"/>
                        </a:lnTo>
                        <a:lnTo>
                          <a:pt x="308" y="211"/>
                        </a:lnTo>
                        <a:lnTo>
                          <a:pt x="308" y="205"/>
                        </a:lnTo>
                        <a:lnTo>
                          <a:pt x="308" y="195"/>
                        </a:lnTo>
                        <a:lnTo>
                          <a:pt x="308" y="180"/>
                        </a:lnTo>
                        <a:lnTo>
                          <a:pt x="308" y="167"/>
                        </a:lnTo>
                        <a:lnTo>
                          <a:pt x="308" y="159"/>
                        </a:lnTo>
                        <a:lnTo>
                          <a:pt x="308" y="156"/>
                        </a:lnTo>
                        <a:lnTo>
                          <a:pt x="308" y="154"/>
                        </a:lnTo>
                        <a:lnTo>
                          <a:pt x="308" y="153"/>
                        </a:lnTo>
                        <a:lnTo>
                          <a:pt x="308" y="152"/>
                        </a:lnTo>
                        <a:lnTo>
                          <a:pt x="308" y="152"/>
                        </a:lnTo>
                        <a:lnTo>
                          <a:pt x="308" y="151"/>
                        </a:lnTo>
                        <a:lnTo>
                          <a:pt x="308" y="151"/>
                        </a:lnTo>
                        <a:lnTo>
                          <a:pt x="308" y="151"/>
                        </a:lnTo>
                        <a:lnTo>
                          <a:pt x="308" y="151"/>
                        </a:lnTo>
                        <a:lnTo>
                          <a:pt x="308" y="151"/>
                        </a:lnTo>
                        <a:lnTo>
                          <a:pt x="308" y="151"/>
                        </a:lnTo>
                        <a:lnTo>
                          <a:pt x="308" y="151"/>
                        </a:lnTo>
                        <a:lnTo>
                          <a:pt x="308" y="151"/>
                        </a:lnTo>
                        <a:lnTo>
                          <a:pt x="308" y="151"/>
                        </a:lnTo>
                        <a:lnTo>
                          <a:pt x="308" y="151"/>
                        </a:lnTo>
                        <a:lnTo>
                          <a:pt x="308" y="151"/>
                        </a:lnTo>
                        <a:lnTo>
                          <a:pt x="308" y="151"/>
                        </a:lnTo>
                        <a:lnTo>
                          <a:pt x="308" y="151"/>
                        </a:lnTo>
                        <a:lnTo>
                          <a:pt x="308" y="151"/>
                        </a:lnTo>
                        <a:lnTo>
                          <a:pt x="308" y="151"/>
                        </a:lnTo>
                        <a:lnTo>
                          <a:pt x="308" y="151"/>
                        </a:lnTo>
                        <a:lnTo>
                          <a:pt x="308" y="151"/>
                        </a:lnTo>
                        <a:lnTo>
                          <a:pt x="308" y="150"/>
                        </a:lnTo>
                        <a:lnTo>
                          <a:pt x="308" y="150"/>
                        </a:lnTo>
                        <a:lnTo>
                          <a:pt x="308" y="150"/>
                        </a:lnTo>
                        <a:lnTo>
                          <a:pt x="308" y="150"/>
                        </a:lnTo>
                        <a:lnTo>
                          <a:pt x="308" y="150"/>
                        </a:lnTo>
                        <a:lnTo>
                          <a:pt x="308" y="149"/>
                        </a:lnTo>
                        <a:lnTo>
                          <a:pt x="308" y="149"/>
                        </a:lnTo>
                        <a:lnTo>
                          <a:pt x="308" y="148"/>
                        </a:lnTo>
                        <a:lnTo>
                          <a:pt x="308" y="147"/>
                        </a:lnTo>
                        <a:lnTo>
                          <a:pt x="308" y="146"/>
                        </a:lnTo>
                        <a:lnTo>
                          <a:pt x="308" y="145"/>
                        </a:lnTo>
                        <a:lnTo>
                          <a:pt x="308" y="143"/>
                        </a:lnTo>
                        <a:lnTo>
                          <a:pt x="308" y="140"/>
                        </a:lnTo>
                        <a:lnTo>
                          <a:pt x="308" y="135"/>
                        </a:lnTo>
                        <a:lnTo>
                          <a:pt x="308" y="128"/>
                        </a:lnTo>
                        <a:lnTo>
                          <a:pt x="308" y="117"/>
                        </a:lnTo>
                        <a:lnTo>
                          <a:pt x="308" y="104"/>
                        </a:lnTo>
                        <a:lnTo>
                          <a:pt x="308" y="93"/>
                        </a:lnTo>
                        <a:lnTo>
                          <a:pt x="308" y="88"/>
                        </a:lnTo>
                        <a:lnTo>
                          <a:pt x="308" y="85"/>
                        </a:lnTo>
                        <a:lnTo>
                          <a:pt x="308" y="83"/>
                        </a:lnTo>
                        <a:lnTo>
                          <a:pt x="308" y="82"/>
                        </a:lnTo>
                        <a:lnTo>
                          <a:pt x="308" y="82"/>
                        </a:lnTo>
                        <a:lnTo>
                          <a:pt x="308" y="81"/>
                        </a:lnTo>
                        <a:lnTo>
                          <a:pt x="308" y="81"/>
                        </a:lnTo>
                        <a:lnTo>
                          <a:pt x="308" y="81"/>
                        </a:lnTo>
                        <a:lnTo>
                          <a:pt x="308" y="81"/>
                        </a:lnTo>
                        <a:lnTo>
                          <a:pt x="308" y="82"/>
                        </a:lnTo>
                        <a:lnTo>
                          <a:pt x="308" y="81"/>
                        </a:lnTo>
                        <a:lnTo>
                          <a:pt x="308" y="82"/>
                        </a:lnTo>
                        <a:lnTo>
                          <a:pt x="308" y="82"/>
                        </a:lnTo>
                        <a:lnTo>
                          <a:pt x="308" y="82"/>
                        </a:lnTo>
                        <a:lnTo>
                          <a:pt x="308" y="82"/>
                        </a:lnTo>
                        <a:lnTo>
                          <a:pt x="308" y="82"/>
                        </a:lnTo>
                        <a:lnTo>
                          <a:pt x="308" y="82"/>
                        </a:lnTo>
                        <a:lnTo>
                          <a:pt x="308" y="83"/>
                        </a:lnTo>
                        <a:lnTo>
                          <a:pt x="308" y="83"/>
                        </a:lnTo>
                        <a:lnTo>
                          <a:pt x="308" y="83"/>
                        </a:lnTo>
                        <a:lnTo>
                          <a:pt x="308" y="83"/>
                        </a:lnTo>
                        <a:lnTo>
                          <a:pt x="308" y="83"/>
                        </a:lnTo>
                        <a:lnTo>
                          <a:pt x="308" y="83"/>
                        </a:lnTo>
                        <a:lnTo>
                          <a:pt x="308" y="83"/>
                        </a:lnTo>
                        <a:lnTo>
                          <a:pt x="308" y="83"/>
                        </a:lnTo>
                        <a:lnTo>
                          <a:pt x="308" y="83"/>
                        </a:lnTo>
                        <a:lnTo>
                          <a:pt x="308" y="83"/>
                        </a:lnTo>
                        <a:lnTo>
                          <a:pt x="308" y="83"/>
                        </a:lnTo>
                        <a:lnTo>
                          <a:pt x="308" y="83"/>
                        </a:lnTo>
                        <a:lnTo>
                          <a:pt x="308" y="83"/>
                        </a:lnTo>
                        <a:lnTo>
                          <a:pt x="308" y="83"/>
                        </a:lnTo>
                        <a:lnTo>
                          <a:pt x="308" y="83"/>
                        </a:lnTo>
                        <a:lnTo>
                          <a:pt x="308" y="82"/>
                        </a:lnTo>
                        <a:lnTo>
                          <a:pt x="308" y="82"/>
                        </a:lnTo>
                        <a:lnTo>
                          <a:pt x="308" y="82"/>
                        </a:lnTo>
                        <a:lnTo>
                          <a:pt x="308" y="81"/>
                        </a:lnTo>
                        <a:lnTo>
                          <a:pt x="308" y="80"/>
                        </a:lnTo>
                        <a:lnTo>
                          <a:pt x="308" y="79"/>
                        </a:lnTo>
                        <a:lnTo>
                          <a:pt x="308" y="77"/>
                        </a:lnTo>
                        <a:lnTo>
                          <a:pt x="308" y="75"/>
                        </a:lnTo>
                        <a:lnTo>
                          <a:pt x="308" y="72"/>
                        </a:lnTo>
                        <a:lnTo>
                          <a:pt x="308" y="67"/>
                        </a:lnTo>
                        <a:lnTo>
                          <a:pt x="308" y="59"/>
                        </a:lnTo>
                        <a:lnTo>
                          <a:pt x="308" y="47"/>
                        </a:lnTo>
                        <a:lnTo>
                          <a:pt x="308" y="34"/>
                        </a:lnTo>
                        <a:lnTo>
                          <a:pt x="308" y="25"/>
                        </a:lnTo>
                        <a:lnTo>
                          <a:pt x="308" y="21"/>
                        </a:lnTo>
                        <a:lnTo>
                          <a:pt x="308" y="18"/>
                        </a:lnTo>
                        <a:lnTo>
                          <a:pt x="308" y="17"/>
                        </a:lnTo>
                        <a:lnTo>
                          <a:pt x="308" y="17"/>
                        </a:lnTo>
                        <a:lnTo>
                          <a:pt x="308" y="17"/>
                        </a:lnTo>
                        <a:lnTo>
                          <a:pt x="308" y="17"/>
                        </a:lnTo>
                        <a:lnTo>
                          <a:pt x="308" y="17"/>
                        </a:lnTo>
                        <a:lnTo>
                          <a:pt x="309" y="17"/>
                        </a:lnTo>
                        <a:lnTo>
                          <a:pt x="309" y="17"/>
                        </a:lnTo>
                        <a:lnTo>
                          <a:pt x="309" y="17"/>
                        </a:lnTo>
                        <a:lnTo>
                          <a:pt x="309" y="17"/>
                        </a:lnTo>
                        <a:lnTo>
                          <a:pt x="309" y="18"/>
                        </a:lnTo>
                        <a:lnTo>
                          <a:pt x="309" y="18"/>
                        </a:lnTo>
                        <a:lnTo>
                          <a:pt x="309" y="18"/>
                        </a:lnTo>
                        <a:lnTo>
                          <a:pt x="309" y="18"/>
                        </a:lnTo>
                        <a:lnTo>
                          <a:pt x="309" y="19"/>
                        </a:lnTo>
                        <a:lnTo>
                          <a:pt x="309" y="19"/>
                        </a:lnTo>
                        <a:lnTo>
                          <a:pt x="309" y="19"/>
                        </a:lnTo>
                        <a:lnTo>
                          <a:pt x="309" y="20"/>
                        </a:lnTo>
                        <a:lnTo>
                          <a:pt x="309" y="20"/>
                        </a:lnTo>
                        <a:lnTo>
                          <a:pt x="309" y="20"/>
                        </a:lnTo>
                        <a:lnTo>
                          <a:pt x="309" y="21"/>
                        </a:lnTo>
                        <a:lnTo>
                          <a:pt x="309" y="21"/>
                        </a:lnTo>
                        <a:lnTo>
                          <a:pt x="309" y="21"/>
                        </a:lnTo>
                        <a:lnTo>
                          <a:pt x="309" y="21"/>
                        </a:lnTo>
                        <a:lnTo>
                          <a:pt x="309" y="22"/>
                        </a:lnTo>
                        <a:lnTo>
                          <a:pt x="309" y="22"/>
                        </a:lnTo>
                        <a:lnTo>
                          <a:pt x="309" y="22"/>
                        </a:lnTo>
                        <a:lnTo>
                          <a:pt x="309" y="22"/>
                        </a:lnTo>
                        <a:lnTo>
                          <a:pt x="309" y="23"/>
                        </a:lnTo>
                        <a:lnTo>
                          <a:pt x="309" y="23"/>
                        </a:lnTo>
                        <a:lnTo>
                          <a:pt x="309" y="23"/>
                        </a:lnTo>
                        <a:lnTo>
                          <a:pt x="309" y="23"/>
                        </a:lnTo>
                        <a:lnTo>
                          <a:pt x="309" y="24"/>
                        </a:lnTo>
                        <a:lnTo>
                          <a:pt x="309" y="24"/>
                        </a:lnTo>
                        <a:lnTo>
                          <a:pt x="309" y="24"/>
                        </a:lnTo>
                        <a:lnTo>
                          <a:pt x="309" y="24"/>
                        </a:lnTo>
                        <a:lnTo>
                          <a:pt x="309" y="24"/>
                        </a:lnTo>
                        <a:lnTo>
                          <a:pt x="309" y="25"/>
                        </a:lnTo>
                        <a:lnTo>
                          <a:pt x="309" y="25"/>
                        </a:lnTo>
                        <a:lnTo>
                          <a:pt x="309" y="25"/>
                        </a:lnTo>
                        <a:lnTo>
                          <a:pt x="309" y="25"/>
                        </a:lnTo>
                        <a:lnTo>
                          <a:pt x="309" y="25"/>
                        </a:lnTo>
                        <a:lnTo>
                          <a:pt x="309" y="26"/>
                        </a:lnTo>
                        <a:lnTo>
                          <a:pt x="309" y="26"/>
                        </a:lnTo>
                        <a:lnTo>
                          <a:pt x="309" y="26"/>
                        </a:lnTo>
                        <a:lnTo>
                          <a:pt x="309" y="26"/>
                        </a:lnTo>
                        <a:lnTo>
                          <a:pt x="309" y="26"/>
                        </a:lnTo>
                        <a:lnTo>
                          <a:pt x="309" y="26"/>
                        </a:lnTo>
                        <a:lnTo>
                          <a:pt x="309" y="27"/>
                        </a:lnTo>
                        <a:lnTo>
                          <a:pt x="309" y="27"/>
                        </a:lnTo>
                        <a:lnTo>
                          <a:pt x="309" y="27"/>
                        </a:lnTo>
                        <a:lnTo>
                          <a:pt x="309" y="27"/>
                        </a:lnTo>
                        <a:lnTo>
                          <a:pt x="309" y="27"/>
                        </a:lnTo>
                        <a:lnTo>
                          <a:pt x="309" y="27"/>
                        </a:lnTo>
                        <a:lnTo>
                          <a:pt x="309" y="28"/>
                        </a:lnTo>
                        <a:lnTo>
                          <a:pt x="309" y="28"/>
                        </a:lnTo>
                        <a:lnTo>
                          <a:pt x="309" y="28"/>
                        </a:lnTo>
                        <a:lnTo>
                          <a:pt x="309" y="28"/>
                        </a:lnTo>
                        <a:lnTo>
                          <a:pt x="309" y="28"/>
                        </a:lnTo>
                        <a:lnTo>
                          <a:pt x="309" y="28"/>
                        </a:lnTo>
                        <a:lnTo>
                          <a:pt x="309" y="29"/>
                        </a:lnTo>
                        <a:lnTo>
                          <a:pt x="309" y="29"/>
                        </a:lnTo>
                        <a:lnTo>
                          <a:pt x="309" y="29"/>
                        </a:lnTo>
                        <a:lnTo>
                          <a:pt x="309" y="29"/>
                        </a:lnTo>
                        <a:lnTo>
                          <a:pt x="309" y="30"/>
                        </a:lnTo>
                        <a:lnTo>
                          <a:pt x="309" y="30"/>
                        </a:lnTo>
                        <a:lnTo>
                          <a:pt x="309" y="30"/>
                        </a:lnTo>
                        <a:lnTo>
                          <a:pt x="309" y="30"/>
                        </a:lnTo>
                        <a:lnTo>
                          <a:pt x="309" y="30"/>
                        </a:lnTo>
                        <a:lnTo>
                          <a:pt x="309" y="30"/>
                        </a:lnTo>
                        <a:lnTo>
                          <a:pt x="309" y="31"/>
                        </a:lnTo>
                        <a:lnTo>
                          <a:pt x="309" y="31"/>
                        </a:lnTo>
                        <a:lnTo>
                          <a:pt x="309" y="31"/>
                        </a:lnTo>
                        <a:lnTo>
                          <a:pt x="309" y="31"/>
                        </a:lnTo>
                        <a:lnTo>
                          <a:pt x="309" y="31"/>
                        </a:lnTo>
                        <a:lnTo>
                          <a:pt x="309" y="31"/>
                        </a:lnTo>
                        <a:lnTo>
                          <a:pt x="309" y="31"/>
                        </a:lnTo>
                        <a:lnTo>
                          <a:pt x="309" y="31"/>
                        </a:lnTo>
                        <a:lnTo>
                          <a:pt x="309" y="32"/>
                        </a:lnTo>
                        <a:lnTo>
                          <a:pt x="309" y="32"/>
                        </a:lnTo>
                        <a:lnTo>
                          <a:pt x="309" y="32"/>
                        </a:lnTo>
                        <a:lnTo>
                          <a:pt x="309" y="32"/>
                        </a:lnTo>
                        <a:lnTo>
                          <a:pt x="309" y="32"/>
                        </a:lnTo>
                        <a:lnTo>
                          <a:pt x="309" y="32"/>
                        </a:lnTo>
                        <a:lnTo>
                          <a:pt x="309" y="33"/>
                        </a:lnTo>
                        <a:lnTo>
                          <a:pt x="309" y="33"/>
                        </a:lnTo>
                        <a:lnTo>
                          <a:pt x="309" y="33"/>
                        </a:lnTo>
                        <a:lnTo>
                          <a:pt x="309" y="33"/>
                        </a:lnTo>
                        <a:lnTo>
                          <a:pt x="309" y="33"/>
                        </a:lnTo>
                        <a:lnTo>
                          <a:pt x="309" y="33"/>
                        </a:lnTo>
                        <a:lnTo>
                          <a:pt x="309" y="33"/>
                        </a:lnTo>
                        <a:lnTo>
                          <a:pt x="309" y="33"/>
                        </a:lnTo>
                        <a:lnTo>
                          <a:pt x="309" y="34"/>
                        </a:lnTo>
                        <a:lnTo>
                          <a:pt x="309" y="34"/>
                        </a:lnTo>
                        <a:lnTo>
                          <a:pt x="309" y="34"/>
                        </a:lnTo>
                        <a:lnTo>
                          <a:pt x="309" y="34"/>
                        </a:lnTo>
                        <a:lnTo>
                          <a:pt x="309" y="34"/>
                        </a:lnTo>
                        <a:lnTo>
                          <a:pt x="309" y="35"/>
                        </a:lnTo>
                        <a:lnTo>
                          <a:pt x="309" y="34"/>
                        </a:lnTo>
                        <a:lnTo>
                          <a:pt x="309" y="35"/>
                        </a:lnTo>
                        <a:lnTo>
                          <a:pt x="309" y="35"/>
                        </a:lnTo>
                        <a:lnTo>
                          <a:pt x="309" y="35"/>
                        </a:lnTo>
                        <a:lnTo>
                          <a:pt x="309" y="35"/>
                        </a:lnTo>
                        <a:lnTo>
                          <a:pt x="309" y="36"/>
                        </a:lnTo>
                        <a:lnTo>
                          <a:pt x="310" y="35"/>
                        </a:lnTo>
                        <a:lnTo>
                          <a:pt x="310" y="36"/>
                        </a:lnTo>
                        <a:lnTo>
                          <a:pt x="310" y="36"/>
                        </a:lnTo>
                        <a:lnTo>
                          <a:pt x="310" y="36"/>
                        </a:lnTo>
                        <a:lnTo>
                          <a:pt x="310" y="36"/>
                        </a:lnTo>
                        <a:lnTo>
                          <a:pt x="310" y="36"/>
                        </a:lnTo>
                        <a:lnTo>
                          <a:pt x="310" y="36"/>
                        </a:lnTo>
                        <a:lnTo>
                          <a:pt x="310" y="37"/>
                        </a:lnTo>
                        <a:lnTo>
                          <a:pt x="310" y="37"/>
                        </a:lnTo>
                        <a:lnTo>
                          <a:pt x="310" y="37"/>
                        </a:lnTo>
                        <a:lnTo>
                          <a:pt x="310" y="37"/>
                        </a:lnTo>
                        <a:lnTo>
                          <a:pt x="310" y="37"/>
                        </a:lnTo>
                        <a:lnTo>
                          <a:pt x="310" y="37"/>
                        </a:lnTo>
                        <a:lnTo>
                          <a:pt x="310" y="38"/>
                        </a:lnTo>
                        <a:lnTo>
                          <a:pt x="310" y="38"/>
                        </a:lnTo>
                        <a:lnTo>
                          <a:pt x="310" y="38"/>
                        </a:lnTo>
                        <a:lnTo>
                          <a:pt x="310" y="38"/>
                        </a:lnTo>
                        <a:lnTo>
                          <a:pt x="310" y="38"/>
                        </a:lnTo>
                        <a:lnTo>
                          <a:pt x="310" y="38"/>
                        </a:lnTo>
                        <a:lnTo>
                          <a:pt x="310" y="38"/>
                        </a:lnTo>
                        <a:lnTo>
                          <a:pt x="310" y="39"/>
                        </a:lnTo>
                        <a:lnTo>
                          <a:pt x="310" y="39"/>
                        </a:lnTo>
                        <a:lnTo>
                          <a:pt x="310" y="39"/>
                        </a:lnTo>
                        <a:lnTo>
                          <a:pt x="310" y="39"/>
                        </a:lnTo>
                        <a:lnTo>
                          <a:pt x="310" y="39"/>
                        </a:lnTo>
                        <a:lnTo>
                          <a:pt x="310" y="40"/>
                        </a:lnTo>
                        <a:lnTo>
                          <a:pt x="310" y="40"/>
                        </a:lnTo>
                        <a:lnTo>
                          <a:pt x="310" y="40"/>
                        </a:lnTo>
                        <a:lnTo>
                          <a:pt x="310" y="40"/>
                        </a:lnTo>
                        <a:lnTo>
                          <a:pt x="310" y="40"/>
                        </a:lnTo>
                        <a:lnTo>
                          <a:pt x="310" y="40"/>
                        </a:lnTo>
                        <a:lnTo>
                          <a:pt x="310" y="40"/>
                        </a:lnTo>
                        <a:lnTo>
                          <a:pt x="310" y="41"/>
                        </a:lnTo>
                        <a:lnTo>
                          <a:pt x="310" y="41"/>
                        </a:lnTo>
                        <a:lnTo>
                          <a:pt x="310" y="41"/>
                        </a:lnTo>
                        <a:lnTo>
                          <a:pt x="310" y="41"/>
                        </a:lnTo>
                        <a:lnTo>
                          <a:pt x="310" y="41"/>
                        </a:lnTo>
                        <a:lnTo>
                          <a:pt x="310" y="41"/>
                        </a:lnTo>
                        <a:lnTo>
                          <a:pt x="310" y="42"/>
                        </a:lnTo>
                        <a:lnTo>
                          <a:pt x="310" y="42"/>
                        </a:lnTo>
                        <a:lnTo>
                          <a:pt x="310" y="42"/>
                        </a:lnTo>
                        <a:lnTo>
                          <a:pt x="310" y="42"/>
                        </a:lnTo>
                        <a:lnTo>
                          <a:pt x="310" y="43"/>
                        </a:lnTo>
                        <a:lnTo>
                          <a:pt x="310" y="43"/>
                        </a:lnTo>
                        <a:lnTo>
                          <a:pt x="310" y="43"/>
                        </a:lnTo>
                        <a:lnTo>
                          <a:pt x="310" y="43"/>
                        </a:lnTo>
                        <a:lnTo>
                          <a:pt x="310" y="43"/>
                        </a:lnTo>
                        <a:lnTo>
                          <a:pt x="310" y="43"/>
                        </a:lnTo>
                        <a:lnTo>
                          <a:pt x="310" y="44"/>
                        </a:lnTo>
                        <a:lnTo>
                          <a:pt x="310" y="44"/>
                        </a:lnTo>
                        <a:lnTo>
                          <a:pt x="310" y="44"/>
                        </a:lnTo>
                        <a:lnTo>
                          <a:pt x="310" y="44"/>
                        </a:lnTo>
                        <a:lnTo>
                          <a:pt x="310" y="44"/>
                        </a:lnTo>
                        <a:lnTo>
                          <a:pt x="310" y="45"/>
                        </a:lnTo>
                        <a:lnTo>
                          <a:pt x="310" y="45"/>
                        </a:lnTo>
                        <a:lnTo>
                          <a:pt x="310" y="45"/>
                        </a:lnTo>
                        <a:lnTo>
                          <a:pt x="310" y="45"/>
                        </a:lnTo>
                        <a:lnTo>
                          <a:pt x="310" y="45"/>
                        </a:lnTo>
                        <a:lnTo>
                          <a:pt x="310" y="45"/>
                        </a:lnTo>
                        <a:lnTo>
                          <a:pt x="310" y="46"/>
                        </a:lnTo>
                        <a:lnTo>
                          <a:pt x="310" y="46"/>
                        </a:lnTo>
                        <a:lnTo>
                          <a:pt x="310" y="46"/>
                        </a:lnTo>
                        <a:lnTo>
                          <a:pt x="310" y="46"/>
                        </a:lnTo>
                        <a:lnTo>
                          <a:pt x="310" y="46"/>
                        </a:lnTo>
                        <a:lnTo>
                          <a:pt x="310" y="46"/>
                        </a:lnTo>
                        <a:lnTo>
                          <a:pt x="310" y="47"/>
                        </a:lnTo>
                        <a:lnTo>
                          <a:pt x="310" y="47"/>
                        </a:lnTo>
                        <a:lnTo>
                          <a:pt x="310" y="47"/>
                        </a:lnTo>
                        <a:lnTo>
                          <a:pt x="310" y="47"/>
                        </a:lnTo>
                        <a:lnTo>
                          <a:pt x="310" y="47"/>
                        </a:lnTo>
                        <a:lnTo>
                          <a:pt x="310" y="47"/>
                        </a:lnTo>
                        <a:lnTo>
                          <a:pt x="310" y="48"/>
                        </a:lnTo>
                        <a:lnTo>
                          <a:pt x="310" y="48"/>
                        </a:lnTo>
                        <a:lnTo>
                          <a:pt x="310" y="48"/>
                        </a:lnTo>
                        <a:lnTo>
                          <a:pt x="310" y="48"/>
                        </a:lnTo>
                        <a:lnTo>
                          <a:pt x="310" y="49"/>
                        </a:lnTo>
                        <a:lnTo>
                          <a:pt x="310" y="49"/>
                        </a:lnTo>
                        <a:lnTo>
                          <a:pt x="310" y="49"/>
                        </a:lnTo>
                        <a:lnTo>
                          <a:pt x="310" y="49"/>
                        </a:lnTo>
                        <a:lnTo>
                          <a:pt x="310" y="49"/>
                        </a:lnTo>
                        <a:lnTo>
                          <a:pt x="310" y="50"/>
                        </a:lnTo>
                        <a:lnTo>
                          <a:pt x="310" y="50"/>
                        </a:lnTo>
                        <a:lnTo>
                          <a:pt x="310" y="50"/>
                        </a:lnTo>
                        <a:lnTo>
                          <a:pt x="310" y="50"/>
                        </a:lnTo>
                        <a:lnTo>
                          <a:pt x="310" y="50"/>
                        </a:lnTo>
                        <a:lnTo>
                          <a:pt x="310" y="51"/>
                        </a:lnTo>
                        <a:lnTo>
                          <a:pt x="310" y="51"/>
                        </a:lnTo>
                        <a:lnTo>
                          <a:pt x="310" y="51"/>
                        </a:lnTo>
                        <a:lnTo>
                          <a:pt x="310" y="51"/>
                        </a:lnTo>
                        <a:lnTo>
                          <a:pt x="310" y="51"/>
                        </a:lnTo>
                        <a:lnTo>
                          <a:pt x="310" y="52"/>
                        </a:lnTo>
                        <a:lnTo>
                          <a:pt x="310" y="52"/>
                        </a:lnTo>
                        <a:lnTo>
                          <a:pt x="310" y="52"/>
                        </a:lnTo>
                        <a:lnTo>
                          <a:pt x="310" y="52"/>
                        </a:lnTo>
                        <a:lnTo>
                          <a:pt x="310" y="52"/>
                        </a:lnTo>
                        <a:lnTo>
                          <a:pt x="310" y="53"/>
                        </a:lnTo>
                        <a:lnTo>
                          <a:pt x="310" y="53"/>
                        </a:lnTo>
                        <a:lnTo>
                          <a:pt x="310" y="53"/>
                        </a:lnTo>
                        <a:lnTo>
                          <a:pt x="310" y="53"/>
                        </a:lnTo>
                        <a:lnTo>
                          <a:pt x="310" y="54"/>
                        </a:lnTo>
                        <a:lnTo>
                          <a:pt x="310" y="54"/>
                        </a:lnTo>
                        <a:lnTo>
                          <a:pt x="310" y="54"/>
                        </a:lnTo>
                        <a:lnTo>
                          <a:pt x="310" y="54"/>
                        </a:lnTo>
                        <a:lnTo>
                          <a:pt x="310" y="54"/>
                        </a:lnTo>
                        <a:lnTo>
                          <a:pt x="310" y="54"/>
                        </a:lnTo>
                        <a:lnTo>
                          <a:pt x="310" y="55"/>
                        </a:lnTo>
                        <a:lnTo>
                          <a:pt x="310" y="55"/>
                        </a:lnTo>
                        <a:lnTo>
                          <a:pt x="311" y="55"/>
                        </a:lnTo>
                        <a:lnTo>
                          <a:pt x="311" y="55"/>
                        </a:lnTo>
                        <a:lnTo>
                          <a:pt x="311" y="56"/>
                        </a:lnTo>
                        <a:lnTo>
                          <a:pt x="311" y="56"/>
                        </a:lnTo>
                        <a:lnTo>
                          <a:pt x="311" y="56"/>
                        </a:lnTo>
                        <a:lnTo>
                          <a:pt x="311" y="56"/>
                        </a:lnTo>
                        <a:lnTo>
                          <a:pt x="311" y="56"/>
                        </a:lnTo>
                        <a:lnTo>
                          <a:pt x="311" y="57"/>
                        </a:lnTo>
                        <a:lnTo>
                          <a:pt x="311" y="57"/>
                        </a:lnTo>
                        <a:lnTo>
                          <a:pt x="311" y="57"/>
                        </a:lnTo>
                        <a:lnTo>
                          <a:pt x="311" y="57"/>
                        </a:lnTo>
                        <a:lnTo>
                          <a:pt x="311" y="57"/>
                        </a:lnTo>
                        <a:lnTo>
                          <a:pt x="311" y="57"/>
                        </a:lnTo>
                        <a:lnTo>
                          <a:pt x="311" y="58"/>
                        </a:lnTo>
                        <a:lnTo>
                          <a:pt x="311" y="58"/>
                        </a:lnTo>
                        <a:lnTo>
                          <a:pt x="311" y="58"/>
                        </a:lnTo>
                        <a:lnTo>
                          <a:pt x="311" y="58"/>
                        </a:lnTo>
                        <a:lnTo>
                          <a:pt x="311" y="59"/>
                        </a:lnTo>
                        <a:lnTo>
                          <a:pt x="311" y="59"/>
                        </a:lnTo>
                        <a:lnTo>
                          <a:pt x="311" y="59"/>
                        </a:lnTo>
                        <a:lnTo>
                          <a:pt x="311" y="59"/>
                        </a:lnTo>
                        <a:lnTo>
                          <a:pt x="311" y="59"/>
                        </a:lnTo>
                        <a:lnTo>
                          <a:pt x="311" y="60"/>
                        </a:lnTo>
                        <a:lnTo>
                          <a:pt x="311" y="60"/>
                        </a:lnTo>
                        <a:lnTo>
                          <a:pt x="311" y="60"/>
                        </a:lnTo>
                        <a:lnTo>
                          <a:pt x="311" y="60"/>
                        </a:lnTo>
                        <a:lnTo>
                          <a:pt x="311" y="61"/>
                        </a:lnTo>
                        <a:lnTo>
                          <a:pt x="311" y="61"/>
                        </a:lnTo>
                        <a:lnTo>
                          <a:pt x="311" y="61"/>
                        </a:lnTo>
                        <a:lnTo>
                          <a:pt x="311" y="61"/>
                        </a:lnTo>
                        <a:lnTo>
                          <a:pt x="311" y="62"/>
                        </a:lnTo>
                        <a:lnTo>
                          <a:pt x="311" y="62"/>
                        </a:lnTo>
                        <a:lnTo>
                          <a:pt x="311" y="62"/>
                        </a:lnTo>
                        <a:lnTo>
                          <a:pt x="311" y="62"/>
                        </a:lnTo>
                        <a:lnTo>
                          <a:pt x="311" y="62"/>
                        </a:lnTo>
                        <a:lnTo>
                          <a:pt x="311" y="63"/>
                        </a:lnTo>
                        <a:lnTo>
                          <a:pt x="311" y="63"/>
                        </a:lnTo>
                        <a:lnTo>
                          <a:pt x="311" y="63"/>
                        </a:lnTo>
                        <a:lnTo>
                          <a:pt x="311" y="63"/>
                        </a:lnTo>
                        <a:lnTo>
                          <a:pt x="311" y="63"/>
                        </a:lnTo>
                        <a:lnTo>
                          <a:pt x="311" y="64"/>
                        </a:lnTo>
                        <a:lnTo>
                          <a:pt x="311" y="64"/>
                        </a:lnTo>
                        <a:lnTo>
                          <a:pt x="311" y="64"/>
                        </a:lnTo>
                        <a:lnTo>
                          <a:pt x="311" y="64"/>
                        </a:lnTo>
                        <a:lnTo>
                          <a:pt x="311" y="64"/>
                        </a:lnTo>
                        <a:lnTo>
                          <a:pt x="311" y="64"/>
                        </a:lnTo>
                        <a:lnTo>
                          <a:pt x="311" y="65"/>
                        </a:lnTo>
                        <a:lnTo>
                          <a:pt x="311" y="65"/>
                        </a:lnTo>
                        <a:lnTo>
                          <a:pt x="311" y="65"/>
                        </a:lnTo>
                        <a:lnTo>
                          <a:pt x="311" y="65"/>
                        </a:lnTo>
                        <a:lnTo>
                          <a:pt x="311" y="66"/>
                        </a:lnTo>
                        <a:lnTo>
                          <a:pt x="311" y="66"/>
                        </a:lnTo>
                        <a:lnTo>
                          <a:pt x="311" y="66"/>
                        </a:lnTo>
                        <a:lnTo>
                          <a:pt x="311" y="66"/>
                        </a:lnTo>
                        <a:lnTo>
                          <a:pt x="311" y="67"/>
                        </a:lnTo>
                        <a:lnTo>
                          <a:pt x="311" y="67"/>
                        </a:lnTo>
                        <a:lnTo>
                          <a:pt x="311" y="67"/>
                        </a:lnTo>
                        <a:lnTo>
                          <a:pt x="311" y="67"/>
                        </a:lnTo>
                        <a:lnTo>
                          <a:pt x="311" y="67"/>
                        </a:lnTo>
                        <a:lnTo>
                          <a:pt x="311" y="68"/>
                        </a:lnTo>
                        <a:lnTo>
                          <a:pt x="311" y="68"/>
                        </a:lnTo>
                        <a:lnTo>
                          <a:pt x="311" y="68"/>
                        </a:lnTo>
                        <a:lnTo>
                          <a:pt x="311" y="68"/>
                        </a:lnTo>
                        <a:lnTo>
                          <a:pt x="311" y="69"/>
                        </a:lnTo>
                        <a:lnTo>
                          <a:pt x="311" y="69"/>
                        </a:lnTo>
                        <a:lnTo>
                          <a:pt x="311" y="69"/>
                        </a:lnTo>
                        <a:lnTo>
                          <a:pt x="311" y="69"/>
                        </a:lnTo>
                        <a:lnTo>
                          <a:pt x="311" y="69"/>
                        </a:lnTo>
                        <a:lnTo>
                          <a:pt x="311" y="69"/>
                        </a:lnTo>
                        <a:lnTo>
                          <a:pt x="311" y="70"/>
                        </a:lnTo>
                        <a:lnTo>
                          <a:pt x="311" y="70"/>
                        </a:lnTo>
                        <a:lnTo>
                          <a:pt x="311" y="70"/>
                        </a:lnTo>
                        <a:lnTo>
                          <a:pt x="311" y="70"/>
                        </a:lnTo>
                        <a:lnTo>
                          <a:pt x="311" y="70"/>
                        </a:lnTo>
                        <a:lnTo>
                          <a:pt x="311" y="71"/>
                        </a:lnTo>
                        <a:lnTo>
                          <a:pt x="311" y="71"/>
                        </a:lnTo>
                        <a:lnTo>
                          <a:pt x="311" y="71"/>
                        </a:lnTo>
                        <a:lnTo>
                          <a:pt x="311" y="71"/>
                        </a:lnTo>
                        <a:lnTo>
                          <a:pt x="311" y="71"/>
                        </a:lnTo>
                        <a:lnTo>
                          <a:pt x="311" y="72"/>
                        </a:lnTo>
                        <a:lnTo>
                          <a:pt x="311" y="72"/>
                        </a:lnTo>
                        <a:lnTo>
                          <a:pt x="311" y="72"/>
                        </a:lnTo>
                        <a:lnTo>
                          <a:pt x="311" y="72"/>
                        </a:lnTo>
                        <a:lnTo>
                          <a:pt x="311" y="72"/>
                        </a:lnTo>
                        <a:lnTo>
                          <a:pt x="311" y="73"/>
                        </a:lnTo>
                        <a:lnTo>
                          <a:pt x="311" y="73"/>
                        </a:lnTo>
                        <a:lnTo>
                          <a:pt x="311" y="73"/>
                        </a:lnTo>
                        <a:lnTo>
                          <a:pt x="311" y="73"/>
                        </a:lnTo>
                        <a:lnTo>
                          <a:pt x="311" y="74"/>
                        </a:lnTo>
                        <a:lnTo>
                          <a:pt x="311" y="74"/>
                        </a:lnTo>
                        <a:lnTo>
                          <a:pt x="311" y="74"/>
                        </a:lnTo>
                        <a:lnTo>
                          <a:pt x="311" y="74"/>
                        </a:lnTo>
                        <a:lnTo>
                          <a:pt x="311" y="74"/>
                        </a:lnTo>
                        <a:lnTo>
                          <a:pt x="311" y="75"/>
                        </a:lnTo>
                        <a:lnTo>
                          <a:pt x="311" y="75"/>
                        </a:lnTo>
                        <a:lnTo>
                          <a:pt x="311" y="75"/>
                        </a:lnTo>
                        <a:lnTo>
                          <a:pt x="311" y="75"/>
                        </a:lnTo>
                        <a:lnTo>
                          <a:pt x="311" y="75"/>
                        </a:lnTo>
                        <a:lnTo>
                          <a:pt x="312" y="76"/>
                        </a:lnTo>
                        <a:lnTo>
                          <a:pt x="312" y="76"/>
                        </a:lnTo>
                        <a:lnTo>
                          <a:pt x="312" y="76"/>
                        </a:lnTo>
                        <a:lnTo>
                          <a:pt x="312" y="76"/>
                        </a:lnTo>
                        <a:lnTo>
                          <a:pt x="312" y="76"/>
                        </a:lnTo>
                        <a:lnTo>
                          <a:pt x="312" y="77"/>
                        </a:lnTo>
                        <a:lnTo>
                          <a:pt x="312" y="77"/>
                        </a:lnTo>
                        <a:lnTo>
                          <a:pt x="312" y="77"/>
                        </a:lnTo>
                        <a:lnTo>
                          <a:pt x="312" y="77"/>
                        </a:lnTo>
                        <a:lnTo>
                          <a:pt x="312" y="77"/>
                        </a:lnTo>
                        <a:lnTo>
                          <a:pt x="312" y="78"/>
                        </a:lnTo>
                        <a:lnTo>
                          <a:pt x="312" y="78"/>
                        </a:lnTo>
                        <a:lnTo>
                          <a:pt x="312" y="78"/>
                        </a:lnTo>
                        <a:lnTo>
                          <a:pt x="312" y="78"/>
                        </a:lnTo>
                        <a:lnTo>
                          <a:pt x="312" y="78"/>
                        </a:lnTo>
                        <a:lnTo>
                          <a:pt x="312" y="78"/>
                        </a:lnTo>
                        <a:lnTo>
                          <a:pt x="312" y="79"/>
                        </a:lnTo>
                        <a:lnTo>
                          <a:pt x="312" y="79"/>
                        </a:lnTo>
                        <a:lnTo>
                          <a:pt x="312" y="79"/>
                        </a:lnTo>
                        <a:lnTo>
                          <a:pt x="312" y="79"/>
                        </a:lnTo>
                        <a:lnTo>
                          <a:pt x="312" y="79"/>
                        </a:lnTo>
                        <a:lnTo>
                          <a:pt x="312" y="80"/>
                        </a:lnTo>
                        <a:lnTo>
                          <a:pt x="312" y="80"/>
                        </a:lnTo>
                        <a:lnTo>
                          <a:pt x="312" y="80"/>
                        </a:lnTo>
                        <a:lnTo>
                          <a:pt x="312" y="80"/>
                        </a:lnTo>
                        <a:lnTo>
                          <a:pt x="312" y="81"/>
                        </a:lnTo>
                        <a:lnTo>
                          <a:pt x="312" y="81"/>
                        </a:lnTo>
                        <a:lnTo>
                          <a:pt x="312" y="81"/>
                        </a:lnTo>
                        <a:lnTo>
                          <a:pt x="312" y="81"/>
                        </a:lnTo>
                        <a:lnTo>
                          <a:pt x="312" y="82"/>
                        </a:lnTo>
                        <a:lnTo>
                          <a:pt x="312" y="81"/>
                        </a:lnTo>
                        <a:lnTo>
                          <a:pt x="312" y="82"/>
                        </a:lnTo>
                        <a:lnTo>
                          <a:pt x="312" y="82"/>
                        </a:lnTo>
                        <a:lnTo>
                          <a:pt x="312" y="82"/>
                        </a:lnTo>
                        <a:lnTo>
                          <a:pt x="312" y="82"/>
                        </a:lnTo>
                        <a:lnTo>
                          <a:pt x="312" y="82"/>
                        </a:lnTo>
                        <a:lnTo>
                          <a:pt x="312" y="83"/>
                        </a:lnTo>
                        <a:lnTo>
                          <a:pt x="312" y="83"/>
                        </a:lnTo>
                        <a:lnTo>
                          <a:pt x="312" y="83"/>
                        </a:lnTo>
                        <a:lnTo>
                          <a:pt x="312" y="83"/>
                        </a:lnTo>
                        <a:lnTo>
                          <a:pt x="312" y="84"/>
                        </a:lnTo>
                        <a:lnTo>
                          <a:pt x="312" y="84"/>
                        </a:lnTo>
                        <a:lnTo>
                          <a:pt x="312" y="84"/>
                        </a:lnTo>
                        <a:lnTo>
                          <a:pt x="312" y="84"/>
                        </a:lnTo>
                        <a:lnTo>
                          <a:pt x="312" y="84"/>
                        </a:lnTo>
                        <a:lnTo>
                          <a:pt x="312" y="85"/>
                        </a:lnTo>
                        <a:lnTo>
                          <a:pt x="312" y="85"/>
                        </a:lnTo>
                        <a:lnTo>
                          <a:pt x="312" y="85"/>
                        </a:lnTo>
                        <a:lnTo>
                          <a:pt x="312" y="85"/>
                        </a:lnTo>
                        <a:lnTo>
                          <a:pt x="312" y="86"/>
                        </a:lnTo>
                        <a:lnTo>
                          <a:pt x="312" y="86"/>
                        </a:lnTo>
                        <a:lnTo>
                          <a:pt x="312" y="86"/>
                        </a:lnTo>
                        <a:lnTo>
                          <a:pt x="312" y="86"/>
                        </a:lnTo>
                        <a:lnTo>
                          <a:pt x="312" y="86"/>
                        </a:lnTo>
                        <a:lnTo>
                          <a:pt x="312" y="87"/>
                        </a:lnTo>
                        <a:lnTo>
                          <a:pt x="312" y="87"/>
                        </a:lnTo>
                        <a:lnTo>
                          <a:pt x="312" y="87"/>
                        </a:lnTo>
                        <a:lnTo>
                          <a:pt x="312" y="87"/>
                        </a:lnTo>
                        <a:lnTo>
                          <a:pt x="312" y="87"/>
                        </a:lnTo>
                        <a:lnTo>
                          <a:pt x="312" y="88"/>
                        </a:lnTo>
                        <a:lnTo>
                          <a:pt x="312" y="88"/>
                        </a:lnTo>
                        <a:lnTo>
                          <a:pt x="312" y="88"/>
                        </a:lnTo>
                        <a:lnTo>
                          <a:pt x="312" y="88"/>
                        </a:lnTo>
                        <a:lnTo>
                          <a:pt x="312" y="88"/>
                        </a:lnTo>
                        <a:lnTo>
                          <a:pt x="312" y="88"/>
                        </a:lnTo>
                        <a:lnTo>
                          <a:pt x="312" y="89"/>
                        </a:lnTo>
                        <a:lnTo>
                          <a:pt x="312" y="89"/>
                        </a:lnTo>
                        <a:lnTo>
                          <a:pt x="312" y="89"/>
                        </a:lnTo>
                        <a:lnTo>
                          <a:pt x="312" y="89"/>
                        </a:lnTo>
                        <a:lnTo>
                          <a:pt x="312" y="90"/>
                        </a:lnTo>
                        <a:lnTo>
                          <a:pt x="312" y="90"/>
                        </a:lnTo>
                        <a:lnTo>
                          <a:pt x="312" y="90"/>
                        </a:lnTo>
                        <a:lnTo>
                          <a:pt x="312" y="90"/>
                        </a:lnTo>
                        <a:lnTo>
                          <a:pt x="312" y="90"/>
                        </a:lnTo>
                        <a:lnTo>
                          <a:pt x="312" y="90"/>
                        </a:lnTo>
                        <a:lnTo>
                          <a:pt x="312" y="91"/>
                        </a:lnTo>
                        <a:lnTo>
                          <a:pt x="312" y="91"/>
                        </a:lnTo>
                        <a:lnTo>
                          <a:pt x="312" y="91"/>
                        </a:lnTo>
                        <a:lnTo>
                          <a:pt x="312" y="91"/>
                        </a:lnTo>
                        <a:lnTo>
                          <a:pt x="312" y="92"/>
                        </a:lnTo>
                        <a:lnTo>
                          <a:pt x="312" y="92"/>
                        </a:lnTo>
                        <a:lnTo>
                          <a:pt x="312" y="92"/>
                        </a:lnTo>
                        <a:lnTo>
                          <a:pt x="312" y="92"/>
                        </a:lnTo>
                        <a:lnTo>
                          <a:pt x="312" y="93"/>
                        </a:lnTo>
                        <a:lnTo>
                          <a:pt x="312" y="92"/>
                        </a:lnTo>
                        <a:lnTo>
                          <a:pt x="312" y="93"/>
                        </a:lnTo>
                        <a:lnTo>
                          <a:pt x="312" y="93"/>
                        </a:lnTo>
                        <a:lnTo>
                          <a:pt x="312" y="93"/>
                        </a:lnTo>
                        <a:lnTo>
                          <a:pt x="312" y="93"/>
                        </a:lnTo>
                        <a:lnTo>
                          <a:pt x="312" y="94"/>
                        </a:lnTo>
                        <a:lnTo>
                          <a:pt x="312" y="94"/>
                        </a:lnTo>
                        <a:lnTo>
                          <a:pt x="312" y="94"/>
                        </a:lnTo>
                        <a:lnTo>
                          <a:pt x="312" y="94"/>
                        </a:lnTo>
                        <a:lnTo>
                          <a:pt x="312" y="94"/>
                        </a:lnTo>
                        <a:lnTo>
                          <a:pt x="312" y="95"/>
                        </a:lnTo>
                        <a:lnTo>
                          <a:pt x="312" y="95"/>
                        </a:lnTo>
                        <a:lnTo>
                          <a:pt x="312" y="95"/>
                        </a:lnTo>
                        <a:lnTo>
                          <a:pt x="312" y="95"/>
                        </a:lnTo>
                        <a:lnTo>
                          <a:pt x="312" y="96"/>
                        </a:lnTo>
                        <a:lnTo>
                          <a:pt x="312" y="96"/>
                        </a:lnTo>
                        <a:lnTo>
                          <a:pt x="312" y="96"/>
                        </a:lnTo>
                        <a:lnTo>
                          <a:pt x="312" y="96"/>
                        </a:lnTo>
                        <a:lnTo>
                          <a:pt x="312" y="96"/>
                        </a:lnTo>
                        <a:lnTo>
                          <a:pt x="312" y="96"/>
                        </a:lnTo>
                        <a:lnTo>
                          <a:pt x="312" y="97"/>
                        </a:lnTo>
                        <a:lnTo>
                          <a:pt x="312" y="97"/>
                        </a:lnTo>
                        <a:lnTo>
                          <a:pt x="312" y="97"/>
                        </a:lnTo>
                        <a:lnTo>
                          <a:pt x="312" y="97"/>
                        </a:lnTo>
                        <a:lnTo>
                          <a:pt x="313" y="98"/>
                        </a:lnTo>
                        <a:lnTo>
                          <a:pt x="313" y="98"/>
                        </a:lnTo>
                        <a:lnTo>
                          <a:pt x="313" y="98"/>
                        </a:lnTo>
                        <a:lnTo>
                          <a:pt x="313" y="98"/>
                        </a:lnTo>
                        <a:lnTo>
                          <a:pt x="313" y="98"/>
                        </a:lnTo>
                        <a:lnTo>
                          <a:pt x="313" y="99"/>
                        </a:lnTo>
                        <a:lnTo>
                          <a:pt x="313" y="99"/>
                        </a:lnTo>
                        <a:lnTo>
                          <a:pt x="313" y="99"/>
                        </a:lnTo>
                        <a:lnTo>
                          <a:pt x="313" y="99"/>
                        </a:lnTo>
                        <a:lnTo>
                          <a:pt x="313" y="99"/>
                        </a:lnTo>
                        <a:lnTo>
                          <a:pt x="313" y="100"/>
                        </a:lnTo>
                        <a:lnTo>
                          <a:pt x="313" y="100"/>
                        </a:lnTo>
                        <a:lnTo>
                          <a:pt x="313" y="100"/>
                        </a:lnTo>
                        <a:lnTo>
                          <a:pt x="313" y="100"/>
                        </a:lnTo>
                        <a:lnTo>
                          <a:pt x="313" y="100"/>
                        </a:lnTo>
                        <a:lnTo>
                          <a:pt x="313" y="101"/>
                        </a:lnTo>
                        <a:lnTo>
                          <a:pt x="313" y="101"/>
                        </a:lnTo>
                        <a:lnTo>
                          <a:pt x="313" y="101"/>
                        </a:lnTo>
                        <a:lnTo>
                          <a:pt x="313" y="101"/>
                        </a:lnTo>
                        <a:lnTo>
                          <a:pt x="313" y="102"/>
                        </a:lnTo>
                        <a:lnTo>
                          <a:pt x="313" y="102"/>
                        </a:lnTo>
                        <a:lnTo>
                          <a:pt x="313" y="102"/>
                        </a:lnTo>
                        <a:lnTo>
                          <a:pt x="313" y="102"/>
                        </a:lnTo>
                        <a:lnTo>
                          <a:pt x="313" y="102"/>
                        </a:lnTo>
                        <a:lnTo>
                          <a:pt x="313" y="102"/>
                        </a:lnTo>
                        <a:lnTo>
                          <a:pt x="313" y="103"/>
                        </a:lnTo>
                        <a:lnTo>
                          <a:pt x="313" y="103"/>
                        </a:lnTo>
                        <a:lnTo>
                          <a:pt x="313" y="103"/>
                        </a:lnTo>
                        <a:lnTo>
                          <a:pt x="313" y="103"/>
                        </a:lnTo>
                        <a:lnTo>
                          <a:pt x="313" y="104"/>
                        </a:lnTo>
                        <a:lnTo>
                          <a:pt x="313" y="104"/>
                        </a:lnTo>
                        <a:lnTo>
                          <a:pt x="313" y="104"/>
                        </a:lnTo>
                        <a:lnTo>
                          <a:pt x="313" y="104"/>
                        </a:lnTo>
                        <a:lnTo>
                          <a:pt x="313" y="105"/>
                        </a:lnTo>
                        <a:lnTo>
                          <a:pt x="313" y="105"/>
                        </a:lnTo>
                        <a:lnTo>
                          <a:pt x="313" y="105"/>
                        </a:lnTo>
                        <a:lnTo>
                          <a:pt x="313" y="105"/>
                        </a:lnTo>
                        <a:lnTo>
                          <a:pt x="313" y="105"/>
                        </a:lnTo>
                        <a:lnTo>
                          <a:pt x="313" y="106"/>
                        </a:lnTo>
                        <a:lnTo>
                          <a:pt x="313" y="106"/>
                        </a:lnTo>
                        <a:lnTo>
                          <a:pt x="313" y="106"/>
                        </a:lnTo>
                        <a:lnTo>
                          <a:pt x="313" y="106"/>
                        </a:lnTo>
                        <a:lnTo>
                          <a:pt x="313" y="106"/>
                        </a:lnTo>
                        <a:lnTo>
                          <a:pt x="313" y="107"/>
                        </a:lnTo>
                        <a:lnTo>
                          <a:pt x="313" y="107"/>
                        </a:lnTo>
                        <a:lnTo>
                          <a:pt x="313" y="107"/>
                        </a:lnTo>
                        <a:lnTo>
                          <a:pt x="313" y="107"/>
                        </a:lnTo>
                        <a:lnTo>
                          <a:pt x="313" y="107"/>
                        </a:lnTo>
                        <a:lnTo>
                          <a:pt x="313" y="108"/>
                        </a:lnTo>
                        <a:lnTo>
                          <a:pt x="313" y="108"/>
                        </a:lnTo>
                        <a:lnTo>
                          <a:pt x="313" y="108"/>
                        </a:lnTo>
                        <a:lnTo>
                          <a:pt x="313" y="108"/>
                        </a:lnTo>
                        <a:lnTo>
                          <a:pt x="313" y="108"/>
                        </a:lnTo>
                        <a:lnTo>
                          <a:pt x="313" y="109"/>
                        </a:lnTo>
                        <a:lnTo>
                          <a:pt x="313" y="109"/>
                        </a:lnTo>
                        <a:lnTo>
                          <a:pt x="313" y="109"/>
                        </a:lnTo>
                        <a:lnTo>
                          <a:pt x="313" y="109"/>
                        </a:lnTo>
                        <a:lnTo>
                          <a:pt x="313" y="110"/>
                        </a:lnTo>
                        <a:lnTo>
                          <a:pt x="313" y="110"/>
                        </a:lnTo>
                        <a:lnTo>
                          <a:pt x="313" y="110"/>
                        </a:lnTo>
                        <a:lnTo>
                          <a:pt x="313" y="110"/>
                        </a:lnTo>
                        <a:lnTo>
                          <a:pt x="313" y="110"/>
                        </a:lnTo>
                        <a:lnTo>
                          <a:pt x="313" y="110"/>
                        </a:lnTo>
                        <a:lnTo>
                          <a:pt x="313" y="111"/>
                        </a:lnTo>
                        <a:lnTo>
                          <a:pt x="313" y="111"/>
                        </a:lnTo>
                        <a:lnTo>
                          <a:pt x="313" y="111"/>
                        </a:lnTo>
                        <a:lnTo>
                          <a:pt x="313" y="111"/>
                        </a:lnTo>
                        <a:lnTo>
                          <a:pt x="313" y="112"/>
                        </a:lnTo>
                        <a:lnTo>
                          <a:pt x="313" y="112"/>
                        </a:lnTo>
                        <a:lnTo>
                          <a:pt x="313" y="112"/>
                        </a:lnTo>
                        <a:lnTo>
                          <a:pt x="313" y="112"/>
                        </a:lnTo>
                        <a:lnTo>
                          <a:pt x="313" y="112"/>
                        </a:lnTo>
                        <a:lnTo>
                          <a:pt x="313" y="112"/>
                        </a:lnTo>
                        <a:lnTo>
                          <a:pt x="313" y="113"/>
                        </a:lnTo>
                        <a:lnTo>
                          <a:pt x="313" y="113"/>
                        </a:lnTo>
                        <a:lnTo>
                          <a:pt x="313" y="113"/>
                        </a:lnTo>
                        <a:lnTo>
                          <a:pt x="313" y="114"/>
                        </a:lnTo>
                        <a:lnTo>
                          <a:pt x="313" y="114"/>
                        </a:lnTo>
                        <a:lnTo>
                          <a:pt x="313" y="114"/>
                        </a:lnTo>
                        <a:lnTo>
                          <a:pt x="313" y="114"/>
                        </a:lnTo>
                        <a:lnTo>
                          <a:pt x="313" y="114"/>
                        </a:lnTo>
                        <a:lnTo>
                          <a:pt x="313" y="115"/>
                        </a:lnTo>
                        <a:lnTo>
                          <a:pt x="313" y="115"/>
                        </a:lnTo>
                        <a:lnTo>
                          <a:pt x="313" y="115"/>
                        </a:lnTo>
                        <a:lnTo>
                          <a:pt x="313" y="115"/>
                        </a:lnTo>
                        <a:lnTo>
                          <a:pt x="313" y="115"/>
                        </a:lnTo>
                        <a:lnTo>
                          <a:pt x="313" y="116"/>
                        </a:lnTo>
                        <a:lnTo>
                          <a:pt x="313" y="116"/>
                        </a:lnTo>
                        <a:lnTo>
                          <a:pt x="313" y="116"/>
                        </a:lnTo>
                        <a:lnTo>
                          <a:pt x="313" y="116"/>
                        </a:lnTo>
                        <a:lnTo>
                          <a:pt x="313" y="117"/>
                        </a:lnTo>
                        <a:lnTo>
                          <a:pt x="313" y="117"/>
                        </a:lnTo>
                        <a:lnTo>
                          <a:pt x="313" y="117"/>
                        </a:lnTo>
                        <a:lnTo>
                          <a:pt x="313" y="117"/>
                        </a:lnTo>
                        <a:lnTo>
                          <a:pt x="313" y="118"/>
                        </a:lnTo>
                        <a:lnTo>
                          <a:pt x="313" y="118"/>
                        </a:lnTo>
                        <a:lnTo>
                          <a:pt x="313" y="118"/>
                        </a:lnTo>
                        <a:lnTo>
                          <a:pt x="313" y="118"/>
                        </a:lnTo>
                        <a:lnTo>
                          <a:pt x="314" y="119"/>
                        </a:lnTo>
                        <a:lnTo>
                          <a:pt x="314" y="119"/>
                        </a:lnTo>
                        <a:lnTo>
                          <a:pt x="314" y="119"/>
                        </a:lnTo>
                        <a:lnTo>
                          <a:pt x="314" y="119"/>
                        </a:lnTo>
                        <a:lnTo>
                          <a:pt x="314" y="119"/>
                        </a:lnTo>
                        <a:lnTo>
                          <a:pt x="314" y="120"/>
                        </a:lnTo>
                        <a:lnTo>
                          <a:pt x="314" y="119"/>
                        </a:lnTo>
                        <a:lnTo>
                          <a:pt x="314" y="120"/>
                        </a:lnTo>
                        <a:lnTo>
                          <a:pt x="314" y="120"/>
                        </a:lnTo>
                        <a:lnTo>
                          <a:pt x="314" y="120"/>
                        </a:lnTo>
                        <a:lnTo>
                          <a:pt x="314" y="121"/>
                        </a:lnTo>
                        <a:lnTo>
                          <a:pt x="314" y="121"/>
                        </a:lnTo>
                        <a:lnTo>
                          <a:pt x="314" y="121"/>
                        </a:lnTo>
                        <a:lnTo>
                          <a:pt x="314" y="121"/>
                        </a:lnTo>
                        <a:lnTo>
                          <a:pt x="314" y="121"/>
                        </a:lnTo>
                        <a:lnTo>
                          <a:pt x="314" y="122"/>
                        </a:lnTo>
                        <a:lnTo>
                          <a:pt x="314" y="122"/>
                        </a:lnTo>
                        <a:lnTo>
                          <a:pt x="314" y="122"/>
                        </a:lnTo>
                        <a:lnTo>
                          <a:pt x="314" y="122"/>
                        </a:lnTo>
                        <a:lnTo>
                          <a:pt x="314" y="123"/>
                        </a:lnTo>
                        <a:lnTo>
                          <a:pt x="314" y="123"/>
                        </a:lnTo>
                        <a:lnTo>
                          <a:pt x="314" y="123"/>
                        </a:lnTo>
                        <a:lnTo>
                          <a:pt x="314" y="123"/>
                        </a:lnTo>
                        <a:lnTo>
                          <a:pt x="314" y="123"/>
                        </a:lnTo>
                        <a:lnTo>
                          <a:pt x="314" y="124"/>
                        </a:lnTo>
                        <a:lnTo>
                          <a:pt x="314" y="124"/>
                        </a:lnTo>
                        <a:lnTo>
                          <a:pt x="314" y="124"/>
                        </a:lnTo>
                        <a:lnTo>
                          <a:pt x="314" y="124"/>
                        </a:lnTo>
                        <a:lnTo>
                          <a:pt x="314" y="125"/>
                        </a:lnTo>
                        <a:lnTo>
                          <a:pt x="314" y="125"/>
                        </a:lnTo>
                        <a:lnTo>
                          <a:pt x="314" y="125"/>
                        </a:lnTo>
                        <a:lnTo>
                          <a:pt x="314" y="125"/>
                        </a:lnTo>
                        <a:lnTo>
                          <a:pt x="314" y="125"/>
                        </a:lnTo>
                        <a:lnTo>
                          <a:pt x="314" y="125"/>
                        </a:lnTo>
                        <a:lnTo>
                          <a:pt x="314" y="126"/>
                        </a:lnTo>
                        <a:lnTo>
                          <a:pt x="314" y="126"/>
                        </a:lnTo>
                        <a:lnTo>
                          <a:pt x="314" y="126"/>
                        </a:lnTo>
                        <a:lnTo>
                          <a:pt x="314" y="126"/>
                        </a:lnTo>
                        <a:lnTo>
                          <a:pt x="314" y="126"/>
                        </a:lnTo>
                        <a:lnTo>
                          <a:pt x="314" y="127"/>
                        </a:lnTo>
                        <a:lnTo>
                          <a:pt x="314" y="127"/>
                        </a:lnTo>
                        <a:lnTo>
                          <a:pt x="314" y="127"/>
                        </a:lnTo>
                        <a:lnTo>
                          <a:pt x="314" y="127"/>
                        </a:lnTo>
                        <a:lnTo>
                          <a:pt x="314" y="128"/>
                        </a:lnTo>
                        <a:lnTo>
                          <a:pt x="314" y="128"/>
                        </a:lnTo>
                        <a:lnTo>
                          <a:pt x="314" y="128"/>
                        </a:lnTo>
                        <a:lnTo>
                          <a:pt x="314" y="128"/>
                        </a:lnTo>
                        <a:lnTo>
                          <a:pt x="314" y="128"/>
                        </a:lnTo>
                        <a:lnTo>
                          <a:pt x="314" y="128"/>
                        </a:lnTo>
                        <a:lnTo>
                          <a:pt x="314" y="129"/>
                        </a:lnTo>
                        <a:lnTo>
                          <a:pt x="314" y="129"/>
                        </a:lnTo>
                        <a:lnTo>
                          <a:pt x="314" y="129"/>
                        </a:lnTo>
                        <a:lnTo>
                          <a:pt x="314" y="129"/>
                        </a:lnTo>
                        <a:lnTo>
                          <a:pt x="314" y="129"/>
                        </a:lnTo>
                        <a:lnTo>
                          <a:pt x="314" y="130"/>
                        </a:lnTo>
                        <a:lnTo>
                          <a:pt x="314" y="130"/>
                        </a:lnTo>
                        <a:lnTo>
                          <a:pt x="314" y="130"/>
                        </a:lnTo>
                        <a:lnTo>
                          <a:pt x="314" y="130"/>
                        </a:lnTo>
                        <a:lnTo>
                          <a:pt x="314" y="130"/>
                        </a:lnTo>
                        <a:lnTo>
                          <a:pt x="314" y="131"/>
                        </a:lnTo>
                        <a:lnTo>
                          <a:pt x="314" y="131"/>
                        </a:lnTo>
                        <a:lnTo>
                          <a:pt x="314" y="131"/>
                        </a:lnTo>
                        <a:lnTo>
                          <a:pt x="314" y="131"/>
                        </a:lnTo>
                        <a:lnTo>
                          <a:pt x="314" y="132"/>
                        </a:lnTo>
                        <a:lnTo>
                          <a:pt x="314" y="132"/>
                        </a:lnTo>
                        <a:lnTo>
                          <a:pt x="314" y="132"/>
                        </a:lnTo>
                        <a:lnTo>
                          <a:pt x="314" y="132"/>
                        </a:lnTo>
                        <a:lnTo>
                          <a:pt x="314" y="132"/>
                        </a:lnTo>
                        <a:lnTo>
                          <a:pt x="314" y="132"/>
                        </a:lnTo>
                        <a:lnTo>
                          <a:pt x="314" y="133"/>
                        </a:lnTo>
                        <a:lnTo>
                          <a:pt x="314" y="133"/>
                        </a:lnTo>
                        <a:lnTo>
                          <a:pt x="314" y="133"/>
                        </a:lnTo>
                        <a:lnTo>
                          <a:pt x="314" y="133"/>
                        </a:lnTo>
                        <a:lnTo>
                          <a:pt x="314" y="133"/>
                        </a:lnTo>
                        <a:lnTo>
                          <a:pt x="314" y="134"/>
                        </a:lnTo>
                        <a:lnTo>
                          <a:pt x="314" y="134"/>
                        </a:lnTo>
                        <a:lnTo>
                          <a:pt x="314" y="134"/>
                        </a:lnTo>
                        <a:lnTo>
                          <a:pt x="314" y="134"/>
                        </a:lnTo>
                        <a:lnTo>
                          <a:pt x="314" y="135"/>
                        </a:lnTo>
                        <a:lnTo>
                          <a:pt x="314" y="135"/>
                        </a:lnTo>
                        <a:lnTo>
                          <a:pt x="314" y="135"/>
                        </a:lnTo>
                        <a:lnTo>
                          <a:pt x="314" y="135"/>
                        </a:lnTo>
                        <a:lnTo>
                          <a:pt x="314" y="135"/>
                        </a:lnTo>
                        <a:lnTo>
                          <a:pt x="314" y="135"/>
                        </a:lnTo>
                        <a:lnTo>
                          <a:pt x="314" y="136"/>
                        </a:lnTo>
                        <a:lnTo>
                          <a:pt x="314" y="136"/>
                        </a:lnTo>
                        <a:lnTo>
                          <a:pt x="314" y="136"/>
                        </a:lnTo>
                        <a:lnTo>
                          <a:pt x="314" y="136"/>
                        </a:lnTo>
                        <a:lnTo>
                          <a:pt x="314" y="136"/>
                        </a:lnTo>
                        <a:lnTo>
                          <a:pt x="314" y="137"/>
                        </a:lnTo>
                        <a:lnTo>
                          <a:pt x="314" y="137"/>
                        </a:lnTo>
                        <a:lnTo>
                          <a:pt x="314" y="137"/>
                        </a:lnTo>
                        <a:lnTo>
                          <a:pt x="314" y="138"/>
                        </a:lnTo>
                        <a:lnTo>
                          <a:pt x="314" y="138"/>
                        </a:lnTo>
                        <a:lnTo>
                          <a:pt x="314" y="138"/>
                        </a:lnTo>
                        <a:lnTo>
                          <a:pt x="314" y="138"/>
                        </a:lnTo>
                        <a:lnTo>
                          <a:pt x="314" y="138"/>
                        </a:lnTo>
                        <a:lnTo>
                          <a:pt x="314" y="138"/>
                        </a:lnTo>
                        <a:lnTo>
                          <a:pt x="314" y="139"/>
                        </a:lnTo>
                        <a:lnTo>
                          <a:pt x="314" y="139"/>
                        </a:lnTo>
                        <a:lnTo>
                          <a:pt x="314" y="139"/>
                        </a:lnTo>
                        <a:lnTo>
                          <a:pt x="314" y="139"/>
                        </a:lnTo>
                        <a:lnTo>
                          <a:pt x="314" y="139"/>
                        </a:lnTo>
                        <a:lnTo>
                          <a:pt x="314" y="140"/>
                        </a:lnTo>
                        <a:lnTo>
                          <a:pt x="314" y="140"/>
                        </a:lnTo>
                        <a:lnTo>
                          <a:pt x="314" y="140"/>
                        </a:lnTo>
                        <a:lnTo>
                          <a:pt x="314" y="140"/>
                        </a:lnTo>
                        <a:lnTo>
                          <a:pt x="314" y="140"/>
                        </a:lnTo>
                        <a:lnTo>
                          <a:pt x="315" y="140"/>
                        </a:lnTo>
                        <a:lnTo>
                          <a:pt x="315" y="141"/>
                        </a:lnTo>
                        <a:lnTo>
                          <a:pt x="315" y="141"/>
                        </a:lnTo>
                        <a:lnTo>
                          <a:pt x="315" y="141"/>
                        </a:lnTo>
                        <a:lnTo>
                          <a:pt x="315" y="141"/>
                        </a:lnTo>
                        <a:lnTo>
                          <a:pt x="315" y="141"/>
                        </a:lnTo>
                        <a:lnTo>
                          <a:pt x="315" y="142"/>
                        </a:lnTo>
                        <a:lnTo>
                          <a:pt x="315" y="142"/>
                        </a:lnTo>
                        <a:lnTo>
                          <a:pt x="315" y="142"/>
                        </a:lnTo>
                        <a:lnTo>
                          <a:pt x="315" y="143"/>
                        </a:lnTo>
                        <a:lnTo>
                          <a:pt x="315" y="142"/>
                        </a:lnTo>
                        <a:lnTo>
                          <a:pt x="315" y="143"/>
                        </a:lnTo>
                        <a:lnTo>
                          <a:pt x="315" y="143"/>
                        </a:lnTo>
                        <a:lnTo>
                          <a:pt x="315" y="143"/>
                        </a:lnTo>
                        <a:lnTo>
                          <a:pt x="315" y="143"/>
                        </a:lnTo>
                        <a:lnTo>
                          <a:pt x="315" y="143"/>
                        </a:lnTo>
                        <a:lnTo>
                          <a:pt x="315" y="144"/>
                        </a:lnTo>
                        <a:lnTo>
                          <a:pt x="315" y="144"/>
                        </a:lnTo>
                        <a:lnTo>
                          <a:pt x="315" y="144"/>
                        </a:lnTo>
                        <a:lnTo>
                          <a:pt x="315" y="144"/>
                        </a:lnTo>
                        <a:lnTo>
                          <a:pt x="315" y="144"/>
                        </a:lnTo>
                        <a:lnTo>
                          <a:pt x="315" y="144"/>
                        </a:lnTo>
                        <a:lnTo>
                          <a:pt x="315" y="145"/>
                        </a:lnTo>
                        <a:lnTo>
                          <a:pt x="315" y="145"/>
                        </a:lnTo>
                        <a:lnTo>
                          <a:pt x="315" y="145"/>
                        </a:lnTo>
                        <a:lnTo>
                          <a:pt x="315" y="145"/>
                        </a:lnTo>
                        <a:lnTo>
                          <a:pt x="315" y="145"/>
                        </a:lnTo>
                        <a:lnTo>
                          <a:pt x="315" y="145"/>
                        </a:lnTo>
                        <a:lnTo>
                          <a:pt x="315" y="146"/>
                        </a:lnTo>
                        <a:lnTo>
                          <a:pt x="315" y="146"/>
                        </a:lnTo>
                        <a:lnTo>
                          <a:pt x="315" y="146"/>
                        </a:lnTo>
                        <a:lnTo>
                          <a:pt x="315" y="146"/>
                        </a:lnTo>
                        <a:lnTo>
                          <a:pt x="315" y="147"/>
                        </a:lnTo>
                        <a:lnTo>
                          <a:pt x="315" y="147"/>
                        </a:lnTo>
                        <a:lnTo>
                          <a:pt x="315" y="147"/>
                        </a:lnTo>
                        <a:lnTo>
                          <a:pt x="315" y="147"/>
                        </a:lnTo>
                        <a:lnTo>
                          <a:pt x="315" y="147"/>
                        </a:lnTo>
                        <a:lnTo>
                          <a:pt x="315" y="147"/>
                        </a:lnTo>
                        <a:lnTo>
                          <a:pt x="315" y="147"/>
                        </a:lnTo>
                        <a:lnTo>
                          <a:pt x="315" y="148"/>
                        </a:lnTo>
                        <a:lnTo>
                          <a:pt x="315" y="148"/>
                        </a:lnTo>
                        <a:lnTo>
                          <a:pt x="315" y="148"/>
                        </a:lnTo>
                        <a:lnTo>
                          <a:pt x="315" y="148"/>
                        </a:lnTo>
                        <a:lnTo>
                          <a:pt x="315" y="148"/>
                        </a:lnTo>
                        <a:lnTo>
                          <a:pt x="315" y="149"/>
                        </a:lnTo>
                        <a:lnTo>
                          <a:pt x="315" y="149"/>
                        </a:lnTo>
                        <a:lnTo>
                          <a:pt x="315" y="149"/>
                        </a:lnTo>
                        <a:lnTo>
                          <a:pt x="315" y="149"/>
                        </a:lnTo>
                        <a:lnTo>
                          <a:pt x="315" y="150"/>
                        </a:lnTo>
                        <a:lnTo>
                          <a:pt x="315" y="150"/>
                        </a:lnTo>
                        <a:lnTo>
                          <a:pt x="315" y="150"/>
                        </a:lnTo>
                        <a:lnTo>
                          <a:pt x="315" y="150"/>
                        </a:lnTo>
                        <a:lnTo>
                          <a:pt x="315" y="150"/>
                        </a:lnTo>
                        <a:lnTo>
                          <a:pt x="315" y="150"/>
                        </a:lnTo>
                        <a:lnTo>
                          <a:pt x="315" y="151"/>
                        </a:lnTo>
                        <a:lnTo>
                          <a:pt x="315" y="151"/>
                        </a:lnTo>
                        <a:lnTo>
                          <a:pt x="315" y="151"/>
                        </a:lnTo>
                        <a:lnTo>
                          <a:pt x="315" y="151"/>
                        </a:lnTo>
                        <a:lnTo>
                          <a:pt x="315" y="151"/>
                        </a:lnTo>
                        <a:lnTo>
                          <a:pt x="315" y="151"/>
                        </a:lnTo>
                        <a:lnTo>
                          <a:pt x="315" y="152"/>
                        </a:lnTo>
                        <a:lnTo>
                          <a:pt x="315" y="152"/>
                        </a:lnTo>
                        <a:lnTo>
                          <a:pt x="315" y="152"/>
                        </a:lnTo>
                        <a:lnTo>
                          <a:pt x="315" y="152"/>
                        </a:lnTo>
                        <a:lnTo>
                          <a:pt x="315" y="152"/>
                        </a:lnTo>
                        <a:lnTo>
                          <a:pt x="315" y="152"/>
                        </a:lnTo>
                        <a:lnTo>
                          <a:pt x="315" y="153"/>
                        </a:lnTo>
                        <a:lnTo>
                          <a:pt x="315" y="153"/>
                        </a:lnTo>
                        <a:lnTo>
                          <a:pt x="315" y="153"/>
                        </a:lnTo>
                        <a:lnTo>
                          <a:pt x="315" y="153"/>
                        </a:lnTo>
                        <a:lnTo>
                          <a:pt x="315" y="153"/>
                        </a:lnTo>
                        <a:lnTo>
                          <a:pt x="315" y="154"/>
                        </a:lnTo>
                        <a:lnTo>
                          <a:pt x="315" y="154"/>
                        </a:lnTo>
                        <a:lnTo>
                          <a:pt x="315" y="154"/>
                        </a:lnTo>
                        <a:lnTo>
                          <a:pt x="315" y="154"/>
                        </a:lnTo>
                        <a:lnTo>
                          <a:pt x="315" y="154"/>
                        </a:lnTo>
                        <a:lnTo>
                          <a:pt x="315" y="154"/>
                        </a:lnTo>
                        <a:lnTo>
                          <a:pt x="315" y="155"/>
                        </a:lnTo>
                        <a:lnTo>
                          <a:pt x="315" y="155"/>
                        </a:lnTo>
                        <a:lnTo>
                          <a:pt x="315" y="155"/>
                        </a:lnTo>
                        <a:lnTo>
                          <a:pt x="315" y="155"/>
                        </a:lnTo>
                        <a:lnTo>
                          <a:pt x="315" y="155"/>
                        </a:lnTo>
                        <a:lnTo>
                          <a:pt x="315" y="155"/>
                        </a:lnTo>
                        <a:lnTo>
                          <a:pt x="315" y="156"/>
                        </a:lnTo>
                        <a:lnTo>
                          <a:pt x="315" y="156"/>
                        </a:lnTo>
                        <a:lnTo>
                          <a:pt x="315" y="156"/>
                        </a:lnTo>
                        <a:lnTo>
                          <a:pt x="315" y="156"/>
                        </a:lnTo>
                        <a:lnTo>
                          <a:pt x="315" y="156"/>
                        </a:lnTo>
                        <a:lnTo>
                          <a:pt x="315" y="156"/>
                        </a:lnTo>
                        <a:lnTo>
                          <a:pt x="315" y="157"/>
                        </a:lnTo>
                        <a:lnTo>
                          <a:pt x="315" y="157"/>
                        </a:lnTo>
                        <a:lnTo>
                          <a:pt x="315" y="157"/>
                        </a:lnTo>
                        <a:lnTo>
                          <a:pt x="315" y="157"/>
                        </a:lnTo>
                        <a:lnTo>
                          <a:pt x="315" y="157"/>
                        </a:lnTo>
                        <a:lnTo>
                          <a:pt x="315" y="157"/>
                        </a:lnTo>
                        <a:lnTo>
                          <a:pt x="315" y="157"/>
                        </a:lnTo>
                        <a:lnTo>
                          <a:pt x="315" y="158"/>
                        </a:lnTo>
                        <a:lnTo>
                          <a:pt x="315" y="158"/>
                        </a:lnTo>
                        <a:lnTo>
                          <a:pt x="316" y="158"/>
                        </a:lnTo>
                        <a:lnTo>
                          <a:pt x="316" y="158"/>
                        </a:lnTo>
                        <a:lnTo>
                          <a:pt x="316" y="158"/>
                        </a:lnTo>
                        <a:lnTo>
                          <a:pt x="316" y="158"/>
                        </a:lnTo>
                        <a:lnTo>
                          <a:pt x="316" y="159"/>
                        </a:lnTo>
                        <a:lnTo>
                          <a:pt x="316" y="159"/>
                        </a:lnTo>
                        <a:lnTo>
                          <a:pt x="316" y="159"/>
                        </a:lnTo>
                        <a:lnTo>
                          <a:pt x="316" y="159"/>
                        </a:lnTo>
                        <a:lnTo>
                          <a:pt x="316" y="159"/>
                        </a:lnTo>
                        <a:lnTo>
                          <a:pt x="316" y="160"/>
                        </a:lnTo>
                        <a:lnTo>
                          <a:pt x="316" y="160"/>
                        </a:lnTo>
                        <a:lnTo>
                          <a:pt x="316" y="160"/>
                        </a:lnTo>
                        <a:lnTo>
                          <a:pt x="316" y="160"/>
                        </a:lnTo>
                        <a:lnTo>
                          <a:pt x="316" y="160"/>
                        </a:lnTo>
                        <a:lnTo>
                          <a:pt x="316" y="160"/>
                        </a:lnTo>
                        <a:lnTo>
                          <a:pt x="316" y="160"/>
                        </a:lnTo>
                        <a:lnTo>
                          <a:pt x="316" y="161"/>
                        </a:lnTo>
                        <a:lnTo>
                          <a:pt x="316" y="161"/>
                        </a:lnTo>
                        <a:lnTo>
                          <a:pt x="316" y="161"/>
                        </a:lnTo>
                        <a:lnTo>
                          <a:pt x="316" y="161"/>
                        </a:lnTo>
                        <a:lnTo>
                          <a:pt x="316" y="161"/>
                        </a:lnTo>
                        <a:lnTo>
                          <a:pt x="316" y="161"/>
                        </a:lnTo>
                        <a:lnTo>
                          <a:pt x="316" y="161"/>
                        </a:lnTo>
                        <a:lnTo>
                          <a:pt x="316" y="162"/>
                        </a:lnTo>
                        <a:lnTo>
                          <a:pt x="316" y="162"/>
                        </a:lnTo>
                        <a:lnTo>
                          <a:pt x="316" y="162"/>
                        </a:lnTo>
                        <a:lnTo>
                          <a:pt x="316" y="162"/>
                        </a:lnTo>
                        <a:lnTo>
                          <a:pt x="316" y="162"/>
                        </a:lnTo>
                        <a:lnTo>
                          <a:pt x="316" y="162"/>
                        </a:lnTo>
                        <a:lnTo>
                          <a:pt x="316" y="162"/>
                        </a:lnTo>
                        <a:lnTo>
                          <a:pt x="316" y="163"/>
                        </a:lnTo>
                        <a:lnTo>
                          <a:pt x="316" y="163"/>
                        </a:lnTo>
                        <a:lnTo>
                          <a:pt x="316" y="163"/>
                        </a:lnTo>
                        <a:lnTo>
                          <a:pt x="316" y="163"/>
                        </a:lnTo>
                        <a:lnTo>
                          <a:pt x="316" y="163"/>
                        </a:lnTo>
                        <a:lnTo>
                          <a:pt x="316" y="163"/>
                        </a:lnTo>
                        <a:lnTo>
                          <a:pt x="316" y="164"/>
                        </a:lnTo>
                        <a:lnTo>
                          <a:pt x="316" y="164"/>
                        </a:lnTo>
                        <a:lnTo>
                          <a:pt x="316" y="164"/>
                        </a:lnTo>
                        <a:lnTo>
                          <a:pt x="316" y="164"/>
                        </a:lnTo>
                        <a:lnTo>
                          <a:pt x="316" y="164"/>
                        </a:lnTo>
                        <a:lnTo>
                          <a:pt x="316" y="165"/>
                        </a:lnTo>
                        <a:lnTo>
                          <a:pt x="316" y="165"/>
                        </a:lnTo>
                        <a:lnTo>
                          <a:pt x="316" y="165"/>
                        </a:lnTo>
                        <a:lnTo>
                          <a:pt x="316" y="165"/>
                        </a:lnTo>
                        <a:lnTo>
                          <a:pt x="316" y="165"/>
                        </a:lnTo>
                        <a:lnTo>
                          <a:pt x="316" y="165"/>
                        </a:lnTo>
                        <a:lnTo>
                          <a:pt x="316" y="166"/>
                        </a:lnTo>
                        <a:lnTo>
                          <a:pt x="316" y="165"/>
                        </a:lnTo>
                        <a:lnTo>
                          <a:pt x="316" y="166"/>
                        </a:lnTo>
                        <a:lnTo>
                          <a:pt x="316" y="166"/>
                        </a:lnTo>
                        <a:lnTo>
                          <a:pt x="316" y="166"/>
                        </a:lnTo>
                        <a:lnTo>
                          <a:pt x="316" y="166"/>
                        </a:lnTo>
                        <a:lnTo>
                          <a:pt x="316" y="166"/>
                        </a:lnTo>
                        <a:lnTo>
                          <a:pt x="316" y="166"/>
                        </a:lnTo>
                        <a:lnTo>
                          <a:pt x="316" y="167"/>
                        </a:lnTo>
                        <a:lnTo>
                          <a:pt x="316" y="167"/>
                        </a:lnTo>
                        <a:lnTo>
                          <a:pt x="316" y="167"/>
                        </a:lnTo>
                        <a:lnTo>
                          <a:pt x="316" y="167"/>
                        </a:lnTo>
                        <a:lnTo>
                          <a:pt x="316" y="167"/>
                        </a:lnTo>
                        <a:lnTo>
                          <a:pt x="316" y="167"/>
                        </a:lnTo>
                        <a:lnTo>
                          <a:pt x="316" y="168"/>
                        </a:lnTo>
                        <a:lnTo>
                          <a:pt x="316" y="168"/>
                        </a:lnTo>
                        <a:lnTo>
                          <a:pt x="316" y="168"/>
                        </a:lnTo>
                        <a:lnTo>
                          <a:pt x="316" y="168"/>
                        </a:lnTo>
                        <a:lnTo>
                          <a:pt x="316" y="168"/>
                        </a:lnTo>
                        <a:lnTo>
                          <a:pt x="316" y="168"/>
                        </a:lnTo>
                        <a:lnTo>
                          <a:pt x="316" y="168"/>
                        </a:lnTo>
                        <a:lnTo>
                          <a:pt x="316" y="168"/>
                        </a:lnTo>
                        <a:lnTo>
                          <a:pt x="316" y="169"/>
                        </a:lnTo>
                        <a:lnTo>
                          <a:pt x="316" y="169"/>
                        </a:lnTo>
                        <a:lnTo>
                          <a:pt x="316" y="169"/>
                        </a:lnTo>
                        <a:lnTo>
                          <a:pt x="316" y="169"/>
                        </a:lnTo>
                        <a:lnTo>
                          <a:pt x="316" y="169"/>
                        </a:lnTo>
                        <a:lnTo>
                          <a:pt x="316" y="169"/>
                        </a:lnTo>
                        <a:lnTo>
                          <a:pt x="316" y="169"/>
                        </a:lnTo>
                        <a:lnTo>
                          <a:pt x="316" y="170"/>
                        </a:lnTo>
                        <a:lnTo>
                          <a:pt x="316" y="170"/>
                        </a:lnTo>
                        <a:lnTo>
                          <a:pt x="316" y="170"/>
                        </a:lnTo>
                        <a:lnTo>
                          <a:pt x="316" y="170"/>
                        </a:lnTo>
                        <a:lnTo>
                          <a:pt x="316" y="170"/>
                        </a:lnTo>
                        <a:lnTo>
                          <a:pt x="316" y="170"/>
                        </a:lnTo>
                        <a:lnTo>
                          <a:pt x="316" y="171"/>
                        </a:lnTo>
                        <a:lnTo>
                          <a:pt x="316" y="171"/>
                        </a:lnTo>
                        <a:lnTo>
                          <a:pt x="316" y="171"/>
                        </a:lnTo>
                        <a:lnTo>
                          <a:pt x="316" y="171"/>
                        </a:lnTo>
                        <a:lnTo>
                          <a:pt x="316" y="171"/>
                        </a:lnTo>
                        <a:lnTo>
                          <a:pt x="316" y="171"/>
                        </a:lnTo>
                        <a:lnTo>
                          <a:pt x="316" y="171"/>
                        </a:lnTo>
                        <a:lnTo>
                          <a:pt x="316" y="172"/>
                        </a:lnTo>
                        <a:lnTo>
                          <a:pt x="316" y="171"/>
                        </a:lnTo>
                        <a:lnTo>
                          <a:pt x="316" y="172"/>
                        </a:lnTo>
                        <a:lnTo>
                          <a:pt x="316" y="172"/>
                        </a:lnTo>
                        <a:lnTo>
                          <a:pt x="316" y="172"/>
                        </a:lnTo>
                        <a:lnTo>
                          <a:pt x="316" y="172"/>
                        </a:lnTo>
                        <a:lnTo>
                          <a:pt x="316" y="172"/>
                        </a:lnTo>
                        <a:lnTo>
                          <a:pt x="316" y="172"/>
                        </a:lnTo>
                        <a:lnTo>
                          <a:pt x="316" y="173"/>
                        </a:lnTo>
                        <a:lnTo>
                          <a:pt x="317" y="173"/>
                        </a:lnTo>
                        <a:lnTo>
                          <a:pt x="317" y="173"/>
                        </a:lnTo>
                        <a:lnTo>
                          <a:pt x="317" y="173"/>
                        </a:lnTo>
                        <a:lnTo>
                          <a:pt x="317" y="173"/>
                        </a:lnTo>
                        <a:lnTo>
                          <a:pt x="317" y="173"/>
                        </a:lnTo>
                        <a:lnTo>
                          <a:pt x="317" y="173"/>
                        </a:lnTo>
                        <a:lnTo>
                          <a:pt x="317" y="173"/>
                        </a:lnTo>
                        <a:lnTo>
                          <a:pt x="317" y="174"/>
                        </a:lnTo>
                        <a:lnTo>
                          <a:pt x="317" y="174"/>
                        </a:lnTo>
                        <a:lnTo>
                          <a:pt x="317" y="174"/>
                        </a:lnTo>
                        <a:lnTo>
                          <a:pt x="317" y="174"/>
                        </a:lnTo>
                        <a:lnTo>
                          <a:pt x="317" y="174"/>
                        </a:lnTo>
                        <a:lnTo>
                          <a:pt x="317" y="174"/>
                        </a:lnTo>
                        <a:lnTo>
                          <a:pt x="317" y="174"/>
                        </a:lnTo>
                        <a:lnTo>
                          <a:pt x="317" y="175"/>
                        </a:lnTo>
                        <a:lnTo>
                          <a:pt x="317" y="174"/>
                        </a:lnTo>
                        <a:lnTo>
                          <a:pt x="317" y="175"/>
                        </a:lnTo>
                        <a:lnTo>
                          <a:pt x="317" y="175"/>
                        </a:lnTo>
                        <a:lnTo>
                          <a:pt x="317" y="175"/>
                        </a:lnTo>
                        <a:lnTo>
                          <a:pt x="317" y="175"/>
                        </a:lnTo>
                        <a:lnTo>
                          <a:pt x="317" y="175"/>
                        </a:lnTo>
                        <a:lnTo>
                          <a:pt x="317" y="175"/>
                        </a:lnTo>
                        <a:lnTo>
                          <a:pt x="317" y="175"/>
                        </a:lnTo>
                        <a:lnTo>
                          <a:pt x="317" y="175"/>
                        </a:lnTo>
                        <a:lnTo>
                          <a:pt x="317" y="176"/>
                        </a:lnTo>
                        <a:lnTo>
                          <a:pt x="317" y="176"/>
                        </a:lnTo>
                        <a:lnTo>
                          <a:pt x="317" y="176"/>
                        </a:lnTo>
                        <a:lnTo>
                          <a:pt x="317" y="176"/>
                        </a:lnTo>
                        <a:lnTo>
                          <a:pt x="317" y="176"/>
                        </a:lnTo>
                        <a:lnTo>
                          <a:pt x="317" y="176"/>
                        </a:lnTo>
                        <a:lnTo>
                          <a:pt x="317" y="177"/>
                        </a:lnTo>
                        <a:lnTo>
                          <a:pt x="317" y="177"/>
                        </a:lnTo>
                        <a:lnTo>
                          <a:pt x="317" y="177"/>
                        </a:lnTo>
                        <a:lnTo>
                          <a:pt x="317" y="177"/>
                        </a:lnTo>
                        <a:lnTo>
                          <a:pt x="317" y="177"/>
                        </a:lnTo>
                        <a:lnTo>
                          <a:pt x="317" y="177"/>
                        </a:lnTo>
                        <a:lnTo>
                          <a:pt x="317" y="178"/>
                        </a:lnTo>
                        <a:lnTo>
                          <a:pt x="317" y="177"/>
                        </a:lnTo>
                        <a:lnTo>
                          <a:pt x="317" y="178"/>
                        </a:lnTo>
                        <a:lnTo>
                          <a:pt x="317" y="178"/>
                        </a:lnTo>
                        <a:lnTo>
                          <a:pt x="317" y="178"/>
                        </a:lnTo>
                        <a:lnTo>
                          <a:pt x="317" y="178"/>
                        </a:lnTo>
                        <a:lnTo>
                          <a:pt x="317" y="178"/>
                        </a:lnTo>
                        <a:lnTo>
                          <a:pt x="317" y="178"/>
                        </a:lnTo>
                        <a:lnTo>
                          <a:pt x="317" y="179"/>
                        </a:lnTo>
                        <a:lnTo>
                          <a:pt x="317" y="178"/>
                        </a:lnTo>
                        <a:lnTo>
                          <a:pt x="317" y="179"/>
                        </a:lnTo>
                        <a:lnTo>
                          <a:pt x="317" y="179"/>
                        </a:lnTo>
                        <a:lnTo>
                          <a:pt x="317" y="179"/>
                        </a:lnTo>
                        <a:lnTo>
                          <a:pt x="317" y="179"/>
                        </a:lnTo>
                        <a:lnTo>
                          <a:pt x="317" y="179"/>
                        </a:lnTo>
                        <a:lnTo>
                          <a:pt x="317" y="179"/>
                        </a:lnTo>
                        <a:lnTo>
                          <a:pt x="317" y="179"/>
                        </a:lnTo>
                        <a:lnTo>
                          <a:pt x="317" y="180"/>
                        </a:lnTo>
                        <a:lnTo>
                          <a:pt x="317" y="180"/>
                        </a:lnTo>
                        <a:lnTo>
                          <a:pt x="317" y="180"/>
                        </a:lnTo>
                        <a:lnTo>
                          <a:pt x="317" y="180"/>
                        </a:lnTo>
                        <a:lnTo>
                          <a:pt x="317" y="180"/>
                        </a:lnTo>
                        <a:lnTo>
                          <a:pt x="317" y="180"/>
                        </a:lnTo>
                        <a:lnTo>
                          <a:pt x="317" y="181"/>
                        </a:lnTo>
                        <a:lnTo>
                          <a:pt x="317" y="180"/>
                        </a:lnTo>
                        <a:lnTo>
                          <a:pt x="317" y="181"/>
                        </a:lnTo>
                        <a:lnTo>
                          <a:pt x="317" y="181"/>
                        </a:lnTo>
                        <a:lnTo>
                          <a:pt x="317" y="181"/>
                        </a:lnTo>
                        <a:lnTo>
                          <a:pt x="317" y="181"/>
                        </a:lnTo>
                        <a:lnTo>
                          <a:pt x="317" y="181"/>
                        </a:lnTo>
                        <a:lnTo>
                          <a:pt x="317" y="181"/>
                        </a:lnTo>
                        <a:lnTo>
                          <a:pt x="317" y="181"/>
                        </a:lnTo>
                        <a:lnTo>
                          <a:pt x="317" y="181"/>
                        </a:lnTo>
                        <a:lnTo>
                          <a:pt x="317" y="181"/>
                        </a:lnTo>
                        <a:lnTo>
                          <a:pt x="317" y="182"/>
                        </a:lnTo>
                        <a:lnTo>
                          <a:pt x="317" y="182"/>
                        </a:lnTo>
                        <a:lnTo>
                          <a:pt x="317" y="182"/>
                        </a:lnTo>
                        <a:lnTo>
                          <a:pt x="317" y="182"/>
                        </a:lnTo>
                        <a:lnTo>
                          <a:pt x="317" y="182"/>
                        </a:lnTo>
                        <a:lnTo>
                          <a:pt x="317" y="182"/>
                        </a:lnTo>
                        <a:lnTo>
                          <a:pt x="317" y="182"/>
                        </a:lnTo>
                        <a:lnTo>
                          <a:pt x="317" y="182"/>
                        </a:lnTo>
                        <a:lnTo>
                          <a:pt x="317" y="183"/>
                        </a:lnTo>
                        <a:lnTo>
                          <a:pt x="317" y="183"/>
                        </a:lnTo>
                        <a:lnTo>
                          <a:pt x="317" y="183"/>
                        </a:lnTo>
                        <a:lnTo>
                          <a:pt x="317" y="183"/>
                        </a:lnTo>
                        <a:lnTo>
                          <a:pt x="317" y="183"/>
                        </a:lnTo>
                        <a:lnTo>
                          <a:pt x="317" y="183"/>
                        </a:lnTo>
                        <a:lnTo>
                          <a:pt x="317" y="183"/>
                        </a:lnTo>
                        <a:lnTo>
                          <a:pt x="317" y="183"/>
                        </a:lnTo>
                        <a:lnTo>
                          <a:pt x="317" y="184"/>
                        </a:lnTo>
                        <a:lnTo>
                          <a:pt x="317" y="184"/>
                        </a:lnTo>
                        <a:lnTo>
                          <a:pt x="317" y="184"/>
                        </a:lnTo>
                        <a:lnTo>
                          <a:pt x="317" y="184"/>
                        </a:lnTo>
                        <a:lnTo>
                          <a:pt x="317" y="184"/>
                        </a:lnTo>
                        <a:lnTo>
                          <a:pt x="317" y="184"/>
                        </a:lnTo>
                        <a:lnTo>
                          <a:pt x="317" y="184"/>
                        </a:lnTo>
                        <a:lnTo>
                          <a:pt x="317" y="184"/>
                        </a:lnTo>
                        <a:lnTo>
                          <a:pt x="317" y="184"/>
                        </a:lnTo>
                        <a:lnTo>
                          <a:pt x="317" y="185"/>
                        </a:lnTo>
                        <a:lnTo>
                          <a:pt x="317" y="184"/>
                        </a:lnTo>
                        <a:lnTo>
                          <a:pt x="317" y="185"/>
                        </a:lnTo>
                        <a:lnTo>
                          <a:pt x="317" y="185"/>
                        </a:lnTo>
                        <a:lnTo>
                          <a:pt x="317" y="185"/>
                        </a:lnTo>
                        <a:lnTo>
                          <a:pt x="317" y="185"/>
                        </a:lnTo>
                        <a:lnTo>
                          <a:pt x="317" y="185"/>
                        </a:lnTo>
                        <a:lnTo>
                          <a:pt x="317" y="185"/>
                        </a:lnTo>
                        <a:lnTo>
                          <a:pt x="317" y="185"/>
                        </a:lnTo>
                        <a:lnTo>
                          <a:pt x="317" y="185"/>
                        </a:lnTo>
                        <a:lnTo>
                          <a:pt x="317" y="185"/>
                        </a:lnTo>
                        <a:lnTo>
                          <a:pt x="317" y="185"/>
                        </a:lnTo>
                        <a:lnTo>
                          <a:pt x="317" y="186"/>
                        </a:lnTo>
                        <a:lnTo>
                          <a:pt x="318" y="186"/>
                        </a:lnTo>
                        <a:lnTo>
                          <a:pt x="318" y="186"/>
                        </a:lnTo>
                        <a:lnTo>
                          <a:pt x="318" y="186"/>
                        </a:lnTo>
                        <a:lnTo>
                          <a:pt x="318" y="186"/>
                        </a:lnTo>
                        <a:lnTo>
                          <a:pt x="318" y="186"/>
                        </a:lnTo>
                        <a:lnTo>
                          <a:pt x="318" y="187"/>
                        </a:lnTo>
                        <a:lnTo>
                          <a:pt x="318" y="187"/>
                        </a:lnTo>
                        <a:lnTo>
                          <a:pt x="318" y="187"/>
                        </a:lnTo>
                        <a:lnTo>
                          <a:pt x="318" y="187"/>
                        </a:lnTo>
                        <a:lnTo>
                          <a:pt x="318" y="187"/>
                        </a:lnTo>
                        <a:lnTo>
                          <a:pt x="318" y="187"/>
                        </a:lnTo>
                        <a:lnTo>
                          <a:pt x="318" y="187"/>
                        </a:lnTo>
                        <a:lnTo>
                          <a:pt x="318" y="187"/>
                        </a:lnTo>
                        <a:lnTo>
                          <a:pt x="318" y="187"/>
                        </a:lnTo>
                        <a:lnTo>
                          <a:pt x="318" y="188"/>
                        </a:lnTo>
                        <a:lnTo>
                          <a:pt x="318" y="188"/>
                        </a:lnTo>
                        <a:lnTo>
                          <a:pt x="318" y="188"/>
                        </a:lnTo>
                        <a:lnTo>
                          <a:pt x="318" y="188"/>
                        </a:lnTo>
                        <a:lnTo>
                          <a:pt x="318" y="188"/>
                        </a:lnTo>
                        <a:lnTo>
                          <a:pt x="318" y="188"/>
                        </a:lnTo>
                        <a:lnTo>
                          <a:pt x="318" y="188"/>
                        </a:lnTo>
                        <a:lnTo>
                          <a:pt x="318" y="188"/>
                        </a:lnTo>
                        <a:lnTo>
                          <a:pt x="318" y="188"/>
                        </a:lnTo>
                        <a:lnTo>
                          <a:pt x="318" y="188"/>
                        </a:lnTo>
                        <a:lnTo>
                          <a:pt x="318" y="189"/>
                        </a:lnTo>
                        <a:lnTo>
                          <a:pt x="318" y="189"/>
                        </a:lnTo>
                        <a:lnTo>
                          <a:pt x="318" y="189"/>
                        </a:lnTo>
                        <a:lnTo>
                          <a:pt x="318" y="189"/>
                        </a:lnTo>
                        <a:lnTo>
                          <a:pt x="318" y="189"/>
                        </a:lnTo>
                        <a:lnTo>
                          <a:pt x="318" y="189"/>
                        </a:lnTo>
                        <a:lnTo>
                          <a:pt x="318" y="189"/>
                        </a:lnTo>
                        <a:lnTo>
                          <a:pt x="318" y="189"/>
                        </a:lnTo>
                        <a:lnTo>
                          <a:pt x="318" y="189"/>
                        </a:lnTo>
                        <a:lnTo>
                          <a:pt x="318" y="190"/>
                        </a:lnTo>
                        <a:lnTo>
                          <a:pt x="318" y="190"/>
                        </a:lnTo>
                        <a:lnTo>
                          <a:pt x="318" y="190"/>
                        </a:lnTo>
                        <a:lnTo>
                          <a:pt x="318" y="190"/>
                        </a:lnTo>
                        <a:lnTo>
                          <a:pt x="318" y="190"/>
                        </a:lnTo>
                        <a:lnTo>
                          <a:pt x="318" y="190"/>
                        </a:lnTo>
                        <a:lnTo>
                          <a:pt x="318" y="190"/>
                        </a:lnTo>
                        <a:lnTo>
                          <a:pt x="318" y="190"/>
                        </a:lnTo>
                        <a:lnTo>
                          <a:pt x="318" y="190"/>
                        </a:lnTo>
                        <a:lnTo>
                          <a:pt x="318" y="191"/>
                        </a:lnTo>
                        <a:lnTo>
                          <a:pt x="318" y="191"/>
                        </a:lnTo>
                        <a:lnTo>
                          <a:pt x="318" y="191"/>
                        </a:lnTo>
                        <a:lnTo>
                          <a:pt x="318" y="191"/>
                        </a:lnTo>
                        <a:lnTo>
                          <a:pt x="318" y="191"/>
                        </a:lnTo>
                        <a:lnTo>
                          <a:pt x="318" y="191"/>
                        </a:lnTo>
                        <a:lnTo>
                          <a:pt x="318" y="191"/>
                        </a:lnTo>
                        <a:lnTo>
                          <a:pt x="318" y="191"/>
                        </a:lnTo>
                        <a:lnTo>
                          <a:pt x="318" y="191"/>
                        </a:lnTo>
                        <a:lnTo>
                          <a:pt x="318" y="192"/>
                        </a:lnTo>
                        <a:lnTo>
                          <a:pt x="318" y="192"/>
                        </a:lnTo>
                        <a:lnTo>
                          <a:pt x="318" y="192"/>
                        </a:lnTo>
                        <a:lnTo>
                          <a:pt x="318" y="192"/>
                        </a:lnTo>
                        <a:lnTo>
                          <a:pt x="318" y="192"/>
                        </a:lnTo>
                        <a:lnTo>
                          <a:pt x="318" y="192"/>
                        </a:lnTo>
                        <a:lnTo>
                          <a:pt x="318" y="192"/>
                        </a:lnTo>
                        <a:lnTo>
                          <a:pt x="318" y="192"/>
                        </a:lnTo>
                        <a:lnTo>
                          <a:pt x="318" y="192"/>
                        </a:lnTo>
                        <a:lnTo>
                          <a:pt x="318" y="193"/>
                        </a:lnTo>
                        <a:lnTo>
                          <a:pt x="318" y="193"/>
                        </a:lnTo>
                        <a:lnTo>
                          <a:pt x="318" y="193"/>
                        </a:lnTo>
                        <a:lnTo>
                          <a:pt x="318" y="193"/>
                        </a:lnTo>
                        <a:lnTo>
                          <a:pt x="318" y="193"/>
                        </a:lnTo>
                        <a:lnTo>
                          <a:pt x="318" y="193"/>
                        </a:lnTo>
                        <a:lnTo>
                          <a:pt x="318" y="193"/>
                        </a:lnTo>
                        <a:lnTo>
                          <a:pt x="318" y="193"/>
                        </a:lnTo>
                        <a:lnTo>
                          <a:pt x="318" y="193"/>
                        </a:lnTo>
                        <a:lnTo>
                          <a:pt x="318" y="193"/>
                        </a:lnTo>
                        <a:lnTo>
                          <a:pt x="318" y="193"/>
                        </a:lnTo>
                        <a:lnTo>
                          <a:pt x="318" y="194"/>
                        </a:lnTo>
                        <a:lnTo>
                          <a:pt x="318" y="194"/>
                        </a:lnTo>
                        <a:lnTo>
                          <a:pt x="318" y="194"/>
                        </a:lnTo>
                        <a:lnTo>
                          <a:pt x="318" y="194"/>
                        </a:lnTo>
                        <a:lnTo>
                          <a:pt x="318" y="194"/>
                        </a:lnTo>
                        <a:lnTo>
                          <a:pt x="318" y="194"/>
                        </a:lnTo>
                        <a:lnTo>
                          <a:pt x="318" y="194"/>
                        </a:lnTo>
                        <a:lnTo>
                          <a:pt x="318" y="194"/>
                        </a:lnTo>
                        <a:lnTo>
                          <a:pt x="318" y="195"/>
                        </a:lnTo>
                        <a:lnTo>
                          <a:pt x="318" y="195"/>
                        </a:lnTo>
                        <a:lnTo>
                          <a:pt x="318" y="195"/>
                        </a:lnTo>
                        <a:lnTo>
                          <a:pt x="318" y="195"/>
                        </a:lnTo>
                        <a:lnTo>
                          <a:pt x="318" y="195"/>
                        </a:lnTo>
                        <a:lnTo>
                          <a:pt x="318" y="195"/>
                        </a:lnTo>
                        <a:lnTo>
                          <a:pt x="318" y="195"/>
                        </a:lnTo>
                        <a:lnTo>
                          <a:pt x="318" y="195"/>
                        </a:lnTo>
                        <a:lnTo>
                          <a:pt x="318" y="195"/>
                        </a:lnTo>
                        <a:lnTo>
                          <a:pt x="318" y="195"/>
                        </a:lnTo>
                        <a:lnTo>
                          <a:pt x="318" y="195"/>
                        </a:lnTo>
                        <a:lnTo>
                          <a:pt x="318" y="195"/>
                        </a:lnTo>
                        <a:lnTo>
                          <a:pt x="318" y="196"/>
                        </a:lnTo>
                        <a:lnTo>
                          <a:pt x="318" y="196"/>
                        </a:lnTo>
                        <a:lnTo>
                          <a:pt x="318" y="196"/>
                        </a:lnTo>
                        <a:lnTo>
                          <a:pt x="318" y="196"/>
                        </a:lnTo>
                        <a:lnTo>
                          <a:pt x="318" y="196"/>
                        </a:lnTo>
                        <a:lnTo>
                          <a:pt x="318" y="196"/>
                        </a:lnTo>
                        <a:lnTo>
                          <a:pt x="318" y="196"/>
                        </a:lnTo>
                        <a:lnTo>
                          <a:pt x="319" y="197"/>
                        </a:lnTo>
                        <a:lnTo>
                          <a:pt x="319" y="197"/>
                        </a:lnTo>
                        <a:lnTo>
                          <a:pt x="319" y="197"/>
                        </a:lnTo>
                        <a:lnTo>
                          <a:pt x="319" y="197"/>
                        </a:lnTo>
                        <a:lnTo>
                          <a:pt x="319" y="197"/>
                        </a:lnTo>
                        <a:lnTo>
                          <a:pt x="319" y="197"/>
                        </a:lnTo>
                        <a:lnTo>
                          <a:pt x="319" y="197"/>
                        </a:lnTo>
                        <a:lnTo>
                          <a:pt x="319" y="197"/>
                        </a:lnTo>
                        <a:lnTo>
                          <a:pt x="319" y="197"/>
                        </a:lnTo>
                        <a:lnTo>
                          <a:pt x="319" y="197"/>
                        </a:lnTo>
                        <a:lnTo>
                          <a:pt x="319" y="198"/>
                        </a:lnTo>
                        <a:lnTo>
                          <a:pt x="319" y="198"/>
                        </a:lnTo>
                        <a:lnTo>
                          <a:pt x="319" y="197"/>
                        </a:lnTo>
                        <a:lnTo>
                          <a:pt x="319" y="198"/>
                        </a:lnTo>
                        <a:lnTo>
                          <a:pt x="319" y="198"/>
                        </a:lnTo>
                        <a:lnTo>
                          <a:pt x="319" y="198"/>
                        </a:lnTo>
                        <a:lnTo>
                          <a:pt x="319" y="198"/>
                        </a:lnTo>
                        <a:lnTo>
                          <a:pt x="319" y="198"/>
                        </a:lnTo>
                        <a:lnTo>
                          <a:pt x="319" y="198"/>
                        </a:lnTo>
                        <a:lnTo>
                          <a:pt x="319" y="199"/>
                        </a:lnTo>
                        <a:lnTo>
                          <a:pt x="319" y="199"/>
                        </a:lnTo>
                        <a:lnTo>
                          <a:pt x="319" y="198"/>
                        </a:lnTo>
                        <a:lnTo>
                          <a:pt x="319" y="199"/>
                        </a:lnTo>
                        <a:lnTo>
                          <a:pt x="319" y="199"/>
                        </a:lnTo>
                        <a:lnTo>
                          <a:pt x="319" y="199"/>
                        </a:lnTo>
                        <a:lnTo>
                          <a:pt x="319" y="199"/>
                        </a:lnTo>
                        <a:lnTo>
                          <a:pt x="319" y="199"/>
                        </a:lnTo>
                        <a:lnTo>
                          <a:pt x="319" y="199"/>
                        </a:lnTo>
                        <a:lnTo>
                          <a:pt x="319" y="199"/>
                        </a:lnTo>
                        <a:lnTo>
                          <a:pt x="319" y="199"/>
                        </a:lnTo>
                        <a:lnTo>
                          <a:pt x="319" y="200"/>
                        </a:lnTo>
                        <a:lnTo>
                          <a:pt x="319" y="200"/>
                        </a:lnTo>
                        <a:lnTo>
                          <a:pt x="319" y="200"/>
                        </a:lnTo>
                        <a:lnTo>
                          <a:pt x="319" y="200"/>
                        </a:lnTo>
                        <a:lnTo>
                          <a:pt x="319" y="200"/>
                        </a:lnTo>
                        <a:lnTo>
                          <a:pt x="319" y="200"/>
                        </a:lnTo>
                        <a:lnTo>
                          <a:pt x="319" y="200"/>
                        </a:lnTo>
                        <a:lnTo>
                          <a:pt x="319" y="200"/>
                        </a:lnTo>
                        <a:lnTo>
                          <a:pt x="319" y="200"/>
                        </a:lnTo>
                        <a:lnTo>
                          <a:pt x="319" y="201"/>
                        </a:lnTo>
                        <a:lnTo>
                          <a:pt x="319" y="201"/>
                        </a:lnTo>
                        <a:lnTo>
                          <a:pt x="319" y="201"/>
                        </a:lnTo>
                        <a:lnTo>
                          <a:pt x="319" y="201"/>
                        </a:lnTo>
                        <a:lnTo>
                          <a:pt x="319" y="201"/>
                        </a:lnTo>
                        <a:lnTo>
                          <a:pt x="319" y="201"/>
                        </a:lnTo>
                        <a:lnTo>
                          <a:pt x="319" y="201"/>
                        </a:lnTo>
                        <a:lnTo>
                          <a:pt x="319" y="201"/>
                        </a:lnTo>
                        <a:lnTo>
                          <a:pt x="319" y="202"/>
                        </a:lnTo>
                        <a:lnTo>
                          <a:pt x="319" y="201"/>
                        </a:lnTo>
                        <a:lnTo>
                          <a:pt x="319" y="202"/>
                        </a:lnTo>
                        <a:lnTo>
                          <a:pt x="319" y="201"/>
                        </a:lnTo>
                        <a:lnTo>
                          <a:pt x="319" y="202"/>
                        </a:lnTo>
                        <a:lnTo>
                          <a:pt x="319" y="202"/>
                        </a:lnTo>
                        <a:lnTo>
                          <a:pt x="319" y="202"/>
                        </a:lnTo>
                        <a:lnTo>
                          <a:pt x="319" y="202"/>
                        </a:lnTo>
                        <a:lnTo>
                          <a:pt x="319" y="202"/>
                        </a:lnTo>
                        <a:lnTo>
                          <a:pt x="319" y="202"/>
                        </a:lnTo>
                        <a:lnTo>
                          <a:pt x="319" y="202"/>
                        </a:lnTo>
                        <a:lnTo>
                          <a:pt x="319" y="202"/>
                        </a:lnTo>
                        <a:lnTo>
                          <a:pt x="319" y="202"/>
                        </a:lnTo>
                        <a:lnTo>
                          <a:pt x="319" y="202"/>
                        </a:lnTo>
                        <a:lnTo>
                          <a:pt x="319" y="203"/>
                        </a:lnTo>
                        <a:lnTo>
                          <a:pt x="319" y="203"/>
                        </a:lnTo>
                        <a:lnTo>
                          <a:pt x="319" y="203"/>
                        </a:lnTo>
                        <a:lnTo>
                          <a:pt x="319" y="203"/>
                        </a:lnTo>
                        <a:lnTo>
                          <a:pt x="319" y="203"/>
                        </a:lnTo>
                        <a:lnTo>
                          <a:pt x="319" y="203"/>
                        </a:lnTo>
                        <a:lnTo>
                          <a:pt x="319" y="203"/>
                        </a:lnTo>
                        <a:lnTo>
                          <a:pt x="319" y="203"/>
                        </a:lnTo>
                        <a:lnTo>
                          <a:pt x="319" y="203"/>
                        </a:lnTo>
                        <a:lnTo>
                          <a:pt x="319" y="203"/>
                        </a:lnTo>
                        <a:lnTo>
                          <a:pt x="319" y="204"/>
                        </a:lnTo>
                        <a:lnTo>
                          <a:pt x="319" y="204"/>
                        </a:lnTo>
                        <a:lnTo>
                          <a:pt x="319" y="204"/>
                        </a:lnTo>
                        <a:lnTo>
                          <a:pt x="319" y="204"/>
                        </a:lnTo>
                        <a:lnTo>
                          <a:pt x="319" y="204"/>
                        </a:lnTo>
                        <a:lnTo>
                          <a:pt x="319" y="204"/>
                        </a:lnTo>
                        <a:lnTo>
                          <a:pt x="319" y="204"/>
                        </a:lnTo>
                        <a:lnTo>
                          <a:pt x="319" y="204"/>
                        </a:lnTo>
                        <a:lnTo>
                          <a:pt x="319" y="204"/>
                        </a:lnTo>
                        <a:lnTo>
                          <a:pt x="319" y="204"/>
                        </a:lnTo>
                        <a:lnTo>
                          <a:pt x="319" y="205"/>
                        </a:lnTo>
                        <a:lnTo>
                          <a:pt x="319" y="205"/>
                        </a:lnTo>
                        <a:lnTo>
                          <a:pt x="319" y="205"/>
                        </a:lnTo>
                        <a:lnTo>
                          <a:pt x="319" y="205"/>
                        </a:lnTo>
                        <a:lnTo>
                          <a:pt x="319" y="205"/>
                        </a:lnTo>
                        <a:lnTo>
                          <a:pt x="319" y="205"/>
                        </a:lnTo>
                        <a:lnTo>
                          <a:pt x="319" y="205"/>
                        </a:lnTo>
                        <a:lnTo>
                          <a:pt x="319" y="205"/>
                        </a:lnTo>
                        <a:lnTo>
                          <a:pt x="319" y="205"/>
                        </a:lnTo>
                        <a:lnTo>
                          <a:pt x="319" y="206"/>
                        </a:lnTo>
                        <a:lnTo>
                          <a:pt x="319" y="206"/>
                        </a:lnTo>
                        <a:lnTo>
                          <a:pt x="319" y="206"/>
                        </a:lnTo>
                        <a:lnTo>
                          <a:pt x="319" y="206"/>
                        </a:lnTo>
                        <a:lnTo>
                          <a:pt x="319" y="206"/>
                        </a:lnTo>
                        <a:lnTo>
                          <a:pt x="319" y="206"/>
                        </a:lnTo>
                        <a:lnTo>
                          <a:pt x="319" y="206"/>
                        </a:lnTo>
                        <a:lnTo>
                          <a:pt x="319" y="206"/>
                        </a:lnTo>
                        <a:lnTo>
                          <a:pt x="319" y="206"/>
                        </a:lnTo>
                        <a:lnTo>
                          <a:pt x="319" y="206"/>
                        </a:lnTo>
                        <a:lnTo>
                          <a:pt x="319" y="206"/>
                        </a:lnTo>
                        <a:lnTo>
                          <a:pt x="319" y="207"/>
                        </a:lnTo>
                        <a:lnTo>
                          <a:pt x="319" y="207"/>
                        </a:lnTo>
                        <a:lnTo>
                          <a:pt x="319" y="207"/>
                        </a:lnTo>
                        <a:lnTo>
                          <a:pt x="319" y="207"/>
                        </a:lnTo>
                        <a:lnTo>
                          <a:pt x="319" y="207"/>
                        </a:lnTo>
                        <a:lnTo>
                          <a:pt x="319" y="207"/>
                        </a:lnTo>
                        <a:lnTo>
                          <a:pt x="320" y="207"/>
                        </a:lnTo>
                        <a:lnTo>
                          <a:pt x="320" y="207"/>
                        </a:lnTo>
                        <a:lnTo>
                          <a:pt x="320" y="207"/>
                        </a:lnTo>
                        <a:lnTo>
                          <a:pt x="320" y="208"/>
                        </a:lnTo>
                        <a:lnTo>
                          <a:pt x="320" y="207"/>
                        </a:lnTo>
                        <a:lnTo>
                          <a:pt x="320" y="208"/>
                        </a:lnTo>
                        <a:lnTo>
                          <a:pt x="320" y="208"/>
                        </a:lnTo>
                        <a:lnTo>
                          <a:pt x="320" y="208"/>
                        </a:lnTo>
                        <a:lnTo>
                          <a:pt x="320" y="208"/>
                        </a:lnTo>
                        <a:lnTo>
                          <a:pt x="320" y="208"/>
                        </a:lnTo>
                        <a:lnTo>
                          <a:pt x="320" y="208"/>
                        </a:lnTo>
                        <a:lnTo>
                          <a:pt x="320" y="208"/>
                        </a:lnTo>
                        <a:lnTo>
                          <a:pt x="320" y="208"/>
                        </a:lnTo>
                        <a:lnTo>
                          <a:pt x="320" y="208"/>
                        </a:lnTo>
                        <a:lnTo>
                          <a:pt x="320" y="209"/>
                        </a:lnTo>
                        <a:lnTo>
                          <a:pt x="320" y="209"/>
                        </a:lnTo>
                        <a:lnTo>
                          <a:pt x="320" y="209"/>
                        </a:lnTo>
                        <a:lnTo>
                          <a:pt x="320" y="209"/>
                        </a:lnTo>
                        <a:lnTo>
                          <a:pt x="320" y="209"/>
                        </a:lnTo>
                        <a:lnTo>
                          <a:pt x="320" y="209"/>
                        </a:lnTo>
                        <a:lnTo>
                          <a:pt x="320" y="209"/>
                        </a:lnTo>
                        <a:lnTo>
                          <a:pt x="320" y="209"/>
                        </a:lnTo>
                        <a:lnTo>
                          <a:pt x="320" y="209"/>
                        </a:lnTo>
                        <a:lnTo>
                          <a:pt x="320" y="209"/>
                        </a:lnTo>
                        <a:lnTo>
                          <a:pt x="320" y="209"/>
                        </a:lnTo>
                        <a:lnTo>
                          <a:pt x="320" y="210"/>
                        </a:lnTo>
                        <a:lnTo>
                          <a:pt x="320" y="210"/>
                        </a:lnTo>
                        <a:lnTo>
                          <a:pt x="320" y="210"/>
                        </a:lnTo>
                        <a:lnTo>
                          <a:pt x="320" y="210"/>
                        </a:lnTo>
                        <a:lnTo>
                          <a:pt x="320" y="210"/>
                        </a:lnTo>
                        <a:lnTo>
                          <a:pt x="320" y="210"/>
                        </a:lnTo>
                        <a:lnTo>
                          <a:pt x="320" y="210"/>
                        </a:lnTo>
                        <a:lnTo>
                          <a:pt x="320" y="210"/>
                        </a:lnTo>
                        <a:lnTo>
                          <a:pt x="320" y="210"/>
                        </a:lnTo>
                        <a:lnTo>
                          <a:pt x="320" y="210"/>
                        </a:lnTo>
                        <a:lnTo>
                          <a:pt x="320" y="211"/>
                        </a:lnTo>
                        <a:lnTo>
                          <a:pt x="320" y="211"/>
                        </a:lnTo>
                        <a:lnTo>
                          <a:pt x="320" y="211"/>
                        </a:lnTo>
                        <a:lnTo>
                          <a:pt x="320" y="211"/>
                        </a:lnTo>
                        <a:lnTo>
                          <a:pt x="320" y="211"/>
                        </a:lnTo>
                        <a:lnTo>
                          <a:pt x="320" y="211"/>
                        </a:lnTo>
                        <a:lnTo>
                          <a:pt x="320" y="211"/>
                        </a:lnTo>
                        <a:lnTo>
                          <a:pt x="320" y="211"/>
                        </a:lnTo>
                        <a:lnTo>
                          <a:pt x="320" y="211"/>
                        </a:lnTo>
                        <a:lnTo>
                          <a:pt x="320" y="211"/>
                        </a:lnTo>
                        <a:lnTo>
                          <a:pt x="320" y="212"/>
                        </a:lnTo>
                        <a:lnTo>
                          <a:pt x="320" y="212"/>
                        </a:lnTo>
                        <a:lnTo>
                          <a:pt x="320" y="212"/>
                        </a:lnTo>
                        <a:lnTo>
                          <a:pt x="320" y="212"/>
                        </a:lnTo>
                        <a:lnTo>
                          <a:pt x="320" y="212"/>
                        </a:lnTo>
                        <a:lnTo>
                          <a:pt x="320" y="212"/>
                        </a:lnTo>
                        <a:lnTo>
                          <a:pt x="320" y="212"/>
                        </a:lnTo>
                        <a:lnTo>
                          <a:pt x="320" y="212"/>
                        </a:lnTo>
                        <a:lnTo>
                          <a:pt x="320" y="212"/>
                        </a:lnTo>
                        <a:lnTo>
                          <a:pt x="320" y="212"/>
                        </a:lnTo>
                        <a:lnTo>
                          <a:pt x="320" y="212"/>
                        </a:lnTo>
                        <a:lnTo>
                          <a:pt x="320" y="212"/>
                        </a:lnTo>
                        <a:lnTo>
                          <a:pt x="320" y="213"/>
                        </a:lnTo>
                        <a:lnTo>
                          <a:pt x="320" y="213"/>
                        </a:lnTo>
                        <a:lnTo>
                          <a:pt x="320" y="213"/>
                        </a:lnTo>
                        <a:lnTo>
                          <a:pt x="320" y="213"/>
                        </a:lnTo>
                        <a:lnTo>
                          <a:pt x="320" y="213"/>
                        </a:lnTo>
                        <a:lnTo>
                          <a:pt x="320" y="213"/>
                        </a:lnTo>
                        <a:lnTo>
                          <a:pt x="320" y="213"/>
                        </a:lnTo>
                        <a:lnTo>
                          <a:pt x="320" y="213"/>
                        </a:lnTo>
                        <a:lnTo>
                          <a:pt x="320" y="213"/>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4"/>
                        </a:lnTo>
                        <a:lnTo>
                          <a:pt x="320" y="215"/>
                        </a:lnTo>
                        <a:lnTo>
                          <a:pt x="320" y="215"/>
                        </a:lnTo>
                        <a:lnTo>
                          <a:pt x="320" y="215"/>
                        </a:lnTo>
                        <a:lnTo>
                          <a:pt x="320" y="215"/>
                        </a:lnTo>
                        <a:lnTo>
                          <a:pt x="320" y="215"/>
                        </a:lnTo>
                        <a:lnTo>
                          <a:pt x="320" y="215"/>
                        </a:lnTo>
                        <a:lnTo>
                          <a:pt x="320" y="215"/>
                        </a:lnTo>
                        <a:lnTo>
                          <a:pt x="320" y="215"/>
                        </a:lnTo>
                        <a:lnTo>
                          <a:pt x="320" y="215"/>
                        </a:lnTo>
                        <a:lnTo>
                          <a:pt x="320" y="216"/>
                        </a:lnTo>
                        <a:lnTo>
                          <a:pt x="320" y="216"/>
                        </a:lnTo>
                        <a:lnTo>
                          <a:pt x="320" y="216"/>
                        </a:lnTo>
                        <a:lnTo>
                          <a:pt x="320" y="216"/>
                        </a:lnTo>
                        <a:lnTo>
                          <a:pt x="320" y="216"/>
                        </a:lnTo>
                        <a:lnTo>
                          <a:pt x="320" y="216"/>
                        </a:lnTo>
                        <a:lnTo>
                          <a:pt x="320" y="216"/>
                        </a:lnTo>
                        <a:lnTo>
                          <a:pt x="320" y="216"/>
                        </a:lnTo>
                        <a:lnTo>
                          <a:pt x="320" y="216"/>
                        </a:lnTo>
                        <a:lnTo>
                          <a:pt x="320" y="216"/>
                        </a:lnTo>
                        <a:lnTo>
                          <a:pt x="320" y="216"/>
                        </a:lnTo>
                        <a:lnTo>
                          <a:pt x="321" y="216"/>
                        </a:lnTo>
                        <a:lnTo>
                          <a:pt x="321" y="217"/>
                        </a:lnTo>
                        <a:lnTo>
                          <a:pt x="321" y="217"/>
                        </a:lnTo>
                        <a:lnTo>
                          <a:pt x="321" y="217"/>
                        </a:lnTo>
                        <a:lnTo>
                          <a:pt x="321" y="217"/>
                        </a:lnTo>
                        <a:lnTo>
                          <a:pt x="321" y="217"/>
                        </a:lnTo>
                        <a:lnTo>
                          <a:pt x="321" y="217"/>
                        </a:lnTo>
                        <a:lnTo>
                          <a:pt x="321" y="217"/>
                        </a:lnTo>
                        <a:lnTo>
                          <a:pt x="321" y="217"/>
                        </a:lnTo>
                        <a:lnTo>
                          <a:pt x="321" y="217"/>
                        </a:lnTo>
                        <a:lnTo>
                          <a:pt x="321" y="217"/>
                        </a:lnTo>
                        <a:lnTo>
                          <a:pt x="321" y="218"/>
                        </a:lnTo>
                        <a:lnTo>
                          <a:pt x="321" y="218"/>
                        </a:lnTo>
                        <a:lnTo>
                          <a:pt x="321" y="218"/>
                        </a:lnTo>
                        <a:lnTo>
                          <a:pt x="321" y="218"/>
                        </a:lnTo>
                        <a:lnTo>
                          <a:pt x="321" y="218"/>
                        </a:lnTo>
                        <a:lnTo>
                          <a:pt x="321" y="218"/>
                        </a:lnTo>
                        <a:lnTo>
                          <a:pt x="321" y="218"/>
                        </a:lnTo>
                        <a:lnTo>
                          <a:pt x="321" y="218"/>
                        </a:lnTo>
                        <a:lnTo>
                          <a:pt x="321" y="218"/>
                        </a:lnTo>
                        <a:lnTo>
                          <a:pt x="321" y="218"/>
                        </a:lnTo>
                        <a:lnTo>
                          <a:pt x="321" y="219"/>
                        </a:lnTo>
                        <a:lnTo>
                          <a:pt x="321" y="219"/>
                        </a:lnTo>
                        <a:lnTo>
                          <a:pt x="321" y="219"/>
                        </a:lnTo>
                        <a:lnTo>
                          <a:pt x="321" y="219"/>
                        </a:lnTo>
                        <a:lnTo>
                          <a:pt x="321" y="219"/>
                        </a:lnTo>
                        <a:lnTo>
                          <a:pt x="321" y="219"/>
                        </a:lnTo>
                        <a:lnTo>
                          <a:pt x="321" y="219"/>
                        </a:lnTo>
                        <a:lnTo>
                          <a:pt x="321" y="219"/>
                        </a:lnTo>
                        <a:lnTo>
                          <a:pt x="321" y="219"/>
                        </a:lnTo>
                        <a:lnTo>
                          <a:pt x="321" y="219"/>
                        </a:lnTo>
                        <a:lnTo>
                          <a:pt x="321" y="219"/>
                        </a:lnTo>
                        <a:lnTo>
                          <a:pt x="321" y="219"/>
                        </a:lnTo>
                        <a:lnTo>
                          <a:pt x="321" y="219"/>
                        </a:lnTo>
                        <a:lnTo>
                          <a:pt x="321" y="220"/>
                        </a:lnTo>
                        <a:lnTo>
                          <a:pt x="321" y="220"/>
                        </a:lnTo>
                        <a:lnTo>
                          <a:pt x="321" y="220"/>
                        </a:lnTo>
                        <a:lnTo>
                          <a:pt x="321" y="220"/>
                        </a:lnTo>
                        <a:lnTo>
                          <a:pt x="321" y="220"/>
                        </a:lnTo>
                        <a:lnTo>
                          <a:pt x="321" y="220"/>
                        </a:lnTo>
                        <a:lnTo>
                          <a:pt x="321" y="220"/>
                        </a:lnTo>
                        <a:lnTo>
                          <a:pt x="321" y="220"/>
                        </a:lnTo>
                        <a:lnTo>
                          <a:pt x="321" y="220"/>
                        </a:lnTo>
                        <a:lnTo>
                          <a:pt x="321" y="220"/>
                        </a:lnTo>
                        <a:lnTo>
                          <a:pt x="321" y="221"/>
                        </a:lnTo>
                        <a:lnTo>
                          <a:pt x="321" y="220"/>
                        </a:lnTo>
                        <a:lnTo>
                          <a:pt x="321" y="221"/>
                        </a:lnTo>
                        <a:lnTo>
                          <a:pt x="321" y="221"/>
                        </a:lnTo>
                        <a:lnTo>
                          <a:pt x="321" y="221"/>
                        </a:lnTo>
                        <a:lnTo>
                          <a:pt x="321" y="221"/>
                        </a:lnTo>
                        <a:lnTo>
                          <a:pt x="321" y="221"/>
                        </a:lnTo>
                        <a:lnTo>
                          <a:pt x="321" y="221"/>
                        </a:lnTo>
                        <a:lnTo>
                          <a:pt x="321" y="221"/>
                        </a:lnTo>
                        <a:lnTo>
                          <a:pt x="321" y="221"/>
                        </a:lnTo>
                        <a:lnTo>
                          <a:pt x="321" y="221"/>
                        </a:lnTo>
                        <a:lnTo>
                          <a:pt x="321" y="222"/>
                        </a:lnTo>
                        <a:lnTo>
                          <a:pt x="321" y="222"/>
                        </a:lnTo>
                        <a:lnTo>
                          <a:pt x="321" y="222"/>
                        </a:lnTo>
                        <a:lnTo>
                          <a:pt x="321" y="222"/>
                        </a:lnTo>
                        <a:lnTo>
                          <a:pt x="321" y="222"/>
                        </a:lnTo>
                        <a:lnTo>
                          <a:pt x="321" y="222"/>
                        </a:lnTo>
                        <a:lnTo>
                          <a:pt x="321" y="222"/>
                        </a:lnTo>
                        <a:lnTo>
                          <a:pt x="321" y="222"/>
                        </a:lnTo>
                        <a:lnTo>
                          <a:pt x="321" y="222"/>
                        </a:lnTo>
                        <a:lnTo>
                          <a:pt x="321" y="222"/>
                        </a:lnTo>
                        <a:lnTo>
                          <a:pt x="321" y="223"/>
                        </a:lnTo>
                        <a:lnTo>
                          <a:pt x="321" y="222"/>
                        </a:lnTo>
                        <a:lnTo>
                          <a:pt x="321" y="223"/>
                        </a:lnTo>
                        <a:lnTo>
                          <a:pt x="321" y="223"/>
                        </a:lnTo>
                        <a:lnTo>
                          <a:pt x="321" y="223"/>
                        </a:lnTo>
                        <a:lnTo>
                          <a:pt x="321" y="223"/>
                        </a:lnTo>
                        <a:lnTo>
                          <a:pt x="321" y="223"/>
                        </a:lnTo>
                        <a:lnTo>
                          <a:pt x="321" y="223"/>
                        </a:lnTo>
                        <a:lnTo>
                          <a:pt x="321" y="223"/>
                        </a:lnTo>
                        <a:lnTo>
                          <a:pt x="321" y="223"/>
                        </a:lnTo>
                        <a:lnTo>
                          <a:pt x="321" y="223"/>
                        </a:lnTo>
                        <a:lnTo>
                          <a:pt x="321" y="224"/>
                        </a:lnTo>
                        <a:lnTo>
                          <a:pt x="321" y="223"/>
                        </a:lnTo>
                        <a:lnTo>
                          <a:pt x="321" y="224"/>
                        </a:lnTo>
                        <a:lnTo>
                          <a:pt x="321" y="224"/>
                        </a:lnTo>
                        <a:lnTo>
                          <a:pt x="321" y="224"/>
                        </a:lnTo>
                        <a:lnTo>
                          <a:pt x="321" y="224"/>
                        </a:lnTo>
                        <a:lnTo>
                          <a:pt x="321" y="224"/>
                        </a:lnTo>
                        <a:lnTo>
                          <a:pt x="321" y="224"/>
                        </a:lnTo>
                        <a:lnTo>
                          <a:pt x="321" y="224"/>
                        </a:lnTo>
                        <a:lnTo>
                          <a:pt x="321" y="224"/>
                        </a:lnTo>
                        <a:lnTo>
                          <a:pt x="321" y="224"/>
                        </a:lnTo>
                        <a:lnTo>
                          <a:pt x="321" y="225"/>
                        </a:lnTo>
                        <a:lnTo>
                          <a:pt x="321" y="224"/>
                        </a:lnTo>
                        <a:lnTo>
                          <a:pt x="321" y="225"/>
                        </a:lnTo>
                        <a:lnTo>
                          <a:pt x="321" y="225"/>
                        </a:lnTo>
                        <a:lnTo>
                          <a:pt x="321" y="225"/>
                        </a:lnTo>
                        <a:lnTo>
                          <a:pt x="321" y="225"/>
                        </a:lnTo>
                        <a:lnTo>
                          <a:pt x="321" y="225"/>
                        </a:lnTo>
                        <a:lnTo>
                          <a:pt x="321" y="225"/>
                        </a:lnTo>
                        <a:lnTo>
                          <a:pt x="321" y="225"/>
                        </a:lnTo>
                        <a:lnTo>
                          <a:pt x="321" y="225"/>
                        </a:lnTo>
                        <a:lnTo>
                          <a:pt x="321" y="225"/>
                        </a:lnTo>
                        <a:lnTo>
                          <a:pt x="321" y="225"/>
                        </a:lnTo>
                        <a:lnTo>
                          <a:pt x="321" y="225"/>
                        </a:lnTo>
                        <a:lnTo>
                          <a:pt x="321" y="225"/>
                        </a:lnTo>
                        <a:lnTo>
                          <a:pt x="321" y="226"/>
                        </a:lnTo>
                        <a:lnTo>
                          <a:pt x="321" y="226"/>
                        </a:lnTo>
                        <a:lnTo>
                          <a:pt x="321" y="226"/>
                        </a:lnTo>
                        <a:lnTo>
                          <a:pt x="321" y="226"/>
                        </a:lnTo>
                        <a:lnTo>
                          <a:pt x="321" y="226"/>
                        </a:lnTo>
                        <a:lnTo>
                          <a:pt x="321" y="226"/>
                        </a:lnTo>
                        <a:lnTo>
                          <a:pt x="322" y="226"/>
                        </a:lnTo>
                        <a:lnTo>
                          <a:pt x="322" y="226"/>
                        </a:lnTo>
                        <a:lnTo>
                          <a:pt x="322" y="226"/>
                        </a:lnTo>
                        <a:lnTo>
                          <a:pt x="322" y="226"/>
                        </a:lnTo>
                        <a:lnTo>
                          <a:pt x="322" y="227"/>
                        </a:lnTo>
                        <a:lnTo>
                          <a:pt x="322" y="226"/>
                        </a:lnTo>
                        <a:lnTo>
                          <a:pt x="322" y="227"/>
                        </a:lnTo>
                        <a:lnTo>
                          <a:pt x="322" y="227"/>
                        </a:lnTo>
                        <a:lnTo>
                          <a:pt x="322" y="227"/>
                        </a:lnTo>
                        <a:lnTo>
                          <a:pt x="322" y="227"/>
                        </a:lnTo>
                        <a:lnTo>
                          <a:pt x="322" y="227"/>
                        </a:lnTo>
                        <a:lnTo>
                          <a:pt x="322" y="227"/>
                        </a:lnTo>
                        <a:lnTo>
                          <a:pt x="322" y="227"/>
                        </a:lnTo>
                        <a:lnTo>
                          <a:pt x="322" y="227"/>
                        </a:lnTo>
                        <a:lnTo>
                          <a:pt x="322" y="227"/>
                        </a:lnTo>
                        <a:lnTo>
                          <a:pt x="322" y="227"/>
                        </a:lnTo>
                        <a:lnTo>
                          <a:pt x="322" y="228"/>
                        </a:lnTo>
                        <a:lnTo>
                          <a:pt x="322" y="227"/>
                        </a:lnTo>
                        <a:lnTo>
                          <a:pt x="322" y="228"/>
                        </a:lnTo>
                        <a:lnTo>
                          <a:pt x="322" y="228"/>
                        </a:lnTo>
                        <a:lnTo>
                          <a:pt x="322" y="228"/>
                        </a:lnTo>
                        <a:lnTo>
                          <a:pt x="322" y="228"/>
                        </a:lnTo>
                        <a:lnTo>
                          <a:pt x="322" y="228"/>
                        </a:lnTo>
                        <a:lnTo>
                          <a:pt x="322" y="228"/>
                        </a:lnTo>
                        <a:lnTo>
                          <a:pt x="322" y="228"/>
                        </a:lnTo>
                        <a:lnTo>
                          <a:pt x="322" y="228"/>
                        </a:lnTo>
                        <a:lnTo>
                          <a:pt x="322" y="228"/>
                        </a:lnTo>
                        <a:lnTo>
                          <a:pt x="322" y="228"/>
                        </a:lnTo>
                        <a:lnTo>
                          <a:pt x="322" y="229"/>
                        </a:lnTo>
                        <a:lnTo>
                          <a:pt x="322" y="229"/>
                        </a:lnTo>
                        <a:lnTo>
                          <a:pt x="322" y="229"/>
                        </a:lnTo>
                        <a:lnTo>
                          <a:pt x="322" y="229"/>
                        </a:lnTo>
                        <a:lnTo>
                          <a:pt x="322" y="229"/>
                        </a:lnTo>
                        <a:lnTo>
                          <a:pt x="322" y="229"/>
                        </a:lnTo>
                        <a:lnTo>
                          <a:pt x="322" y="229"/>
                        </a:lnTo>
                        <a:lnTo>
                          <a:pt x="322" y="229"/>
                        </a:lnTo>
                        <a:lnTo>
                          <a:pt x="322" y="229"/>
                        </a:lnTo>
                        <a:lnTo>
                          <a:pt x="322" y="229"/>
                        </a:lnTo>
                        <a:lnTo>
                          <a:pt x="322" y="230"/>
                        </a:lnTo>
                        <a:lnTo>
                          <a:pt x="322" y="229"/>
                        </a:lnTo>
                        <a:lnTo>
                          <a:pt x="322" y="230"/>
                        </a:lnTo>
                        <a:lnTo>
                          <a:pt x="322" y="230"/>
                        </a:lnTo>
                        <a:lnTo>
                          <a:pt x="322" y="230"/>
                        </a:lnTo>
                        <a:lnTo>
                          <a:pt x="322" y="230"/>
                        </a:lnTo>
                        <a:lnTo>
                          <a:pt x="322" y="230"/>
                        </a:lnTo>
                        <a:lnTo>
                          <a:pt x="322" y="230"/>
                        </a:lnTo>
                        <a:lnTo>
                          <a:pt x="322" y="230"/>
                        </a:lnTo>
                        <a:lnTo>
                          <a:pt x="322" y="230"/>
                        </a:lnTo>
                        <a:lnTo>
                          <a:pt x="322" y="230"/>
                        </a:lnTo>
                        <a:lnTo>
                          <a:pt x="322" y="230"/>
                        </a:lnTo>
                        <a:lnTo>
                          <a:pt x="322" y="231"/>
                        </a:lnTo>
                        <a:lnTo>
                          <a:pt x="322" y="230"/>
                        </a:lnTo>
                        <a:lnTo>
                          <a:pt x="322" y="231"/>
                        </a:lnTo>
                        <a:lnTo>
                          <a:pt x="322" y="231"/>
                        </a:lnTo>
                        <a:lnTo>
                          <a:pt x="322" y="231"/>
                        </a:lnTo>
                        <a:lnTo>
                          <a:pt x="322" y="231"/>
                        </a:lnTo>
                        <a:lnTo>
                          <a:pt x="322" y="231"/>
                        </a:lnTo>
                        <a:lnTo>
                          <a:pt x="322" y="231"/>
                        </a:lnTo>
                        <a:lnTo>
                          <a:pt x="322" y="231"/>
                        </a:lnTo>
                        <a:lnTo>
                          <a:pt x="322" y="231"/>
                        </a:lnTo>
                        <a:lnTo>
                          <a:pt x="322" y="231"/>
                        </a:lnTo>
                        <a:lnTo>
                          <a:pt x="322" y="231"/>
                        </a:lnTo>
                        <a:lnTo>
                          <a:pt x="322" y="231"/>
                        </a:lnTo>
                        <a:lnTo>
                          <a:pt x="322" y="232"/>
                        </a:lnTo>
                        <a:lnTo>
                          <a:pt x="322" y="232"/>
                        </a:lnTo>
                        <a:lnTo>
                          <a:pt x="322" y="232"/>
                        </a:lnTo>
                        <a:lnTo>
                          <a:pt x="322" y="232"/>
                        </a:lnTo>
                        <a:lnTo>
                          <a:pt x="322" y="232"/>
                        </a:lnTo>
                        <a:lnTo>
                          <a:pt x="322" y="232"/>
                        </a:lnTo>
                        <a:lnTo>
                          <a:pt x="322" y="232"/>
                        </a:lnTo>
                        <a:lnTo>
                          <a:pt x="322" y="232"/>
                        </a:lnTo>
                        <a:lnTo>
                          <a:pt x="322" y="232"/>
                        </a:lnTo>
                        <a:lnTo>
                          <a:pt x="322" y="232"/>
                        </a:lnTo>
                        <a:lnTo>
                          <a:pt x="322" y="232"/>
                        </a:lnTo>
                        <a:lnTo>
                          <a:pt x="322" y="233"/>
                        </a:lnTo>
                        <a:lnTo>
                          <a:pt x="322" y="232"/>
                        </a:lnTo>
                        <a:lnTo>
                          <a:pt x="322" y="233"/>
                        </a:lnTo>
                        <a:lnTo>
                          <a:pt x="322" y="233"/>
                        </a:lnTo>
                        <a:lnTo>
                          <a:pt x="322" y="233"/>
                        </a:lnTo>
                        <a:lnTo>
                          <a:pt x="322" y="233"/>
                        </a:lnTo>
                        <a:lnTo>
                          <a:pt x="322" y="233"/>
                        </a:lnTo>
                        <a:lnTo>
                          <a:pt x="322" y="233"/>
                        </a:lnTo>
                        <a:lnTo>
                          <a:pt x="322" y="233"/>
                        </a:lnTo>
                        <a:lnTo>
                          <a:pt x="322" y="233"/>
                        </a:lnTo>
                        <a:lnTo>
                          <a:pt x="322" y="233"/>
                        </a:lnTo>
                        <a:lnTo>
                          <a:pt x="322" y="233"/>
                        </a:lnTo>
                        <a:lnTo>
                          <a:pt x="322" y="233"/>
                        </a:lnTo>
                        <a:lnTo>
                          <a:pt x="322" y="233"/>
                        </a:lnTo>
                        <a:lnTo>
                          <a:pt x="322" y="233"/>
                        </a:lnTo>
                        <a:lnTo>
                          <a:pt x="322" y="234"/>
                        </a:lnTo>
                        <a:lnTo>
                          <a:pt x="322" y="234"/>
                        </a:lnTo>
                        <a:lnTo>
                          <a:pt x="322" y="234"/>
                        </a:lnTo>
                        <a:lnTo>
                          <a:pt x="322" y="234"/>
                        </a:lnTo>
                        <a:lnTo>
                          <a:pt x="322" y="234"/>
                        </a:lnTo>
                        <a:lnTo>
                          <a:pt x="322" y="234"/>
                        </a:lnTo>
                        <a:lnTo>
                          <a:pt x="322" y="234"/>
                        </a:lnTo>
                        <a:lnTo>
                          <a:pt x="322" y="234"/>
                        </a:lnTo>
                        <a:lnTo>
                          <a:pt x="322" y="234"/>
                        </a:lnTo>
                        <a:lnTo>
                          <a:pt x="323" y="234"/>
                        </a:lnTo>
                        <a:lnTo>
                          <a:pt x="323" y="234"/>
                        </a:lnTo>
                        <a:lnTo>
                          <a:pt x="323" y="234"/>
                        </a:lnTo>
                        <a:lnTo>
                          <a:pt x="323" y="235"/>
                        </a:lnTo>
                        <a:lnTo>
                          <a:pt x="323" y="234"/>
                        </a:lnTo>
                        <a:lnTo>
                          <a:pt x="323" y="235"/>
                        </a:lnTo>
                        <a:lnTo>
                          <a:pt x="323" y="235"/>
                        </a:lnTo>
                        <a:lnTo>
                          <a:pt x="323" y="235"/>
                        </a:lnTo>
                        <a:lnTo>
                          <a:pt x="323" y="235"/>
                        </a:lnTo>
                        <a:lnTo>
                          <a:pt x="323" y="235"/>
                        </a:lnTo>
                        <a:lnTo>
                          <a:pt x="323" y="235"/>
                        </a:lnTo>
                        <a:lnTo>
                          <a:pt x="323" y="235"/>
                        </a:lnTo>
                        <a:lnTo>
                          <a:pt x="323" y="235"/>
                        </a:lnTo>
                        <a:lnTo>
                          <a:pt x="323" y="235"/>
                        </a:lnTo>
                        <a:lnTo>
                          <a:pt x="323" y="235"/>
                        </a:lnTo>
                        <a:lnTo>
                          <a:pt x="323" y="235"/>
                        </a:lnTo>
                        <a:lnTo>
                          <a:pt x="323" y="235"/>
                        </a:lnTo>
                        <a:lnTo>
                          <a:pt x="323" y="236"/>
                        </a:lnTo>
                        <a:lnTo>
                          <a:pt x="323" y="236"/>
                        </a:lnTo>
                        <a:lnTo>
                          <a:pt x="323" y="236"/>
                        </a:lnTo>
                        <a:lnTo>
                          <a:pt x="323" y="236"/>
                        </a:lnTo>
                        <a:lnTo>
                          <a:pt x="323" y="236"/>
                        </a:lnTo>
                        <a:lnTo>
                          <a:pt x="323" y="236"/>
                        </a:lnTo>
                        <a:lnTo>
                          <a:pt x="323" y="236"/>
                        </a:lnTo>
                        <a:lnTo>
                          <a:pt x="323" y="236"/>
                        </a:lnTo>
                        <a:lnTo>
                          <a:pt x="323" y="236"/>
                        </a:lnTo>
                        <a:lnTo>
                          <a:pt x="323" y="236"/>
                        </a:lnTo>
                        <a:lnTo>
                          <a:pt x="323" y="236"/>
                        </a:lnTo>
                        <a:lnTo>
                          <a:pt x="323" y="236"/>
                        </a:lnTo>
                        <a:lnTo>
                          <a:pt x="323" y="237"/>
                        </a:lnTo>
                        <a:lnTo>
                          <a:pt x="323" y="237"/>
                        </a:lnTo>
                        <a:lnTo>
                          <a:pt x="323" y="237"/>
                        </a:lnTo>
                        <a:lnTo>
                          <a:pt x="323" y="237"/>
                        </a:lnTo>
                        <a:lnTo>
                          <a:pt x="323" y="237"/>
                        </a:lnTo>
                        <a:lnTo>
                          <a:pt x="323" y="237"/>
                        </a:lnTo>
                        <a:lnTo>
                          <a:pt x="323" y="237"/>
                        </a:lnTo>
                        <a:lnTo>
                          <a:pt x="323" y="237"/>
                        </a:lnTo>
                        <a:lnTo>
                          <a:pt x="323" y="237"/>
                        </a:lnTo>
                        <a:lnTo>
                          <a:pt x="323" y="237"/>
                        </a:lnTo>
                        <a:lnTo>
                          <a:pt x="323" y="237"/>
                        </a:lnTo>
                        <a:lnTo>
                          <a:pt x="323" y="237"/>
                        </a:lnTo>
                        <a:lnTo>
                          <a:pt x="323" y="237"/>
                        </a:lnTo>
                        <a:lnTo>
                          <a:pt x="323" y="238"/>
                        </a:lnTo>
                        <a:lnTo>
                          <a:pt x="323" y="238"/>
                        </a:lnTo>
                        <a:lnTo>
                          <a:pt x="323" y="238"/>
                        </a:lnTo>
                        <a:lnTo>
                          <a:pt x="323" y="238"/>
                        </a:lnTo>
                        <a:lnTo>
                          <a:pt x="323" y="238"/>
                        </a:lnTo>
                        <a:lnTo>
                          <a:pt x="323" y="238"/>
                        </a:lnTo>
                        <a:lnTo>
                          <a:pt x="323" y="238"/>
                        </a:lnTo>
                        <a:lnTo>
                          <a:pt x="323" y="238"/>
                        </a:lnTo>
                        <a:lnTo>
                          <a:pt x="323" y="238"/>
                        </a:lnTo>
                        <a:lnTo>
                          <a:pt x="323" y="238"/>
                        </a:lnTo>
                        <a:lnTo>
                          <a:pt x="323" y="238"/>
                        </a:lnTo>
                        <a:lnTo>
                          <a:pt x="323" y="238"/>
                        </a:lnTo>
                        <a:lnTo>
                          <a:pt x="323" y="239"/>
                        </a:lnTo>
                        <a:lnTo>
                          <a:pt x="323" y="238"/>
                        </a:lnTo>
                        <a:lnTo>
                          <a:pt x="323" y="239"/>
                        </a:lnTo>
                        <a:lnTo>
                          <a:pt x="323" y="239"/>
                        </a:lnTo>
                        <a:lnTo>
                          <a:pt x="323" y="239"/>
                        </a:lnTo>
                        <a:lnTo>
                          <a:pt x="323" y="239"/>
                        </a:lnTo>
                        <a:lnTo>
                          <a:pt x="323" y="239"/>
                        </a:lnTo>
                        <a:lnTo>
                          <a:pt x="323" y="239"/>
                        </a:lnTo>
                        <a:lnTo>
                          <a:pt x="323" y="239"/>
                        </a:lnTo>
                        <a:lnTo>
                          <a:pt x="323" y="239"/>
                        </a:lnTo>
                        <a:lnTo>
                          <a:pt x="323" y="239"/>
                        </a:lnTo>
                        <a:lnTo>
                          <a:pt x="323" y="239"/>
                        </a:lnTo>
                        <a:lnTo>
                          <a:pt x="323" y="239"/>
                        </a:lnTo>
                        <a:lnTo>
                          <a:pt x="323" y="239"/>
                        </a:lnTo>
                        <a:lnTo>
                          <a:pt x="323" y="240"/>
                        </a:lnTo>
                        <a:lnTo>
                          <a:pt x="323" y="240"/>
                        </a:lnTo>
                        <a:lnTo>
                          <a:pt x="323" y="240"/>
                        </a:lnTo>
                        <a:lnTo>
                          <a:pt x="323" y="240"/>
                        </a:lnTo>
                        <a:lnTo>
                          <a:pt x="323" y="240"/>
                        </a:lnTo>
                        <a:lnTo>
                          <a:pt x="323" y="240"/>
                        </a:lnTo>
                        <a:lnTo>
                          <a:pt x="323" y="240"/>
                        </a:lnTo>
                        <a:lnTo>
                          <a:pt x="323" y="240"/>
                        </a:lnTo>
                        <a:lnTo>
                          <a:pt x="323" y="240"/>
                        </a:lnTo>
                        <a:lnTo>
                          <a:pt x="323" y="240"/>
                        </a:lnTo>
                        <a:lnTo>
                          <a:pt x="323" y="240"/>
                        </a:lnTo>
                        <a:lnTo>
                          <a:pt x="323" y="240"/>
                        </a:lnTo>
                        <a:lnTo>
                          <a:pt x="323" y="240"/>
                        </a:lnTo>
                        <a:lnTo>
                          <a:pt x="323" y="240"/>
                        </a:lnTo>
                        <a:lnTo>
                          <a:pt x="323" y="240"/>
                        </a:lnTo>
                        <a:lnTo>
                          <a:pt x="323" y="241"/>
                        </a:lnTo>
                        <a:lnTo>
                          <a:pt x="323" y="241"/>
                        </a:lnTo>
                        <a:lnTo>
                          <a:pt x="323" y="241"/>
                        </a:lnTo>
                        <a:lnTo>
                          <a:pt x="323" y="241"/>
                        </a:lnTo>
                        <a:lnTo>
                          <a:pt x="323" y="241"/>
                        </a:lnTo>
                        <a:lnTo>
                          <a:pt x="323" y="241"/>
                        </a:lnTo>
                        <a:lnTo>
                          <a:pt x="323" y="241"/>
                        </a:lnTo>
                        <a:lnTo>
                          <a:pt x="323" y="241"/>
                        </a:lnTo>
                        <a:lnTo>
                          <a:pt x="323" y="241"/>
                        </a:lnTo>
                        <a:lnTo>
                          <a:pt x="323" y="241"/>
                        </a:lnTo>
                        <a:lnTo>
                          <a:pt x="323" y="241"/>
                        </a:lnTo>
                        <a:lnTo>
                          <a:pt x="323" y="241"/>
                        </a:lnTo>
                        <a:lnTo>
                          <a:pt x="323" y="241"/>
                        </a:lnTo>
                        <a:lnTo>
                          <a:pt x="323" y="241"/>
                        </a:lnTo>
                        <a:lnTo>
                          <a:pt x="323" y="241"/>
                        </a:lnTo>
                        <a:lnTo>
                          <a:pt x="323" y="242"/>
                        </a:lnTo>
                        <a:lnTo>
                          <a:pt x="323" y="241"/>
                        </a:lnTo>
                        <a:lnTo>
                          <a:pt x="323" y="242"/>
                        </a:lnTo>
                        <a:lnTo>
                          <a:pt x="323" y="242"/>
                        </a:lnTo>
                        <a:lnTo>
                          <a:pt x="323" y="242"/>
                        </a:lnTo>
                        <a:lnTo>
                          <a:pt x="323" y="242"/>
                        </a:lnTo>
                        <a:lnTo>
                          <a:pt x="323" y="242"/>
                        </a:lnTo>
                        <a:lnTo>
                          <a:pt x="323" y="242"/>
                        </a:lnTo>
                        <a:lnTo>
                          <a:pt x="323" y="242"/>
                        </a:lnTo>
                        <a:lnTo>
                          <a:pt x="323" y="242"/>
                        </a:lnTo>
                        <a:lnTo>
                          <a:pt x="324" y="242"/>
                        </a:lnTo>
                        <a:lnTo>
                          <a:pt x="324" y="242"/>
                        </a:lnTo>
                        <a:lnTo>
                          <a:pt x="324" y="243"/>
                        </a:lnTo>
                        <a:lnTo>
                          <a:pt x="324" y="242"/>
                        </a:lnTo>
                        <a:lnTo>
                          <a:pt x="324" y="243"/>
                        </a:lnTo>
                        <a:lnTo>
                          <a:pt x="324" y="243"/>
                        </a:lnTo>
                        <a:lnTo>
                          <a:pt x="324" y="243"/>
                        </a:lnTo>
                        <a:lnTo>
                          <a:pt x="324" y="243"/>
                        </a:lnTo>
                        <a:lnTo>
                          <a:pt x="324" y="243"/>
                        </a:lnTo>
                        <a:lnTo>
                          <a:pt x="324" y="243"/>
                        </a:lnTo>
                        <a:lnTo>
                          <a:pt x="324" y="243"/>
                        </a:lnTo>
                        <a:lnTo>
                          <a:pt x="324" y="243"/>
                        </a:lnTo>
                        <a:lnTo>
                          <a:pt x="324" y="243"/>
                        </a:lnTo>
                        <a:lnTo>
                          <a:pt x="324" y="243"/>
                        </a:lnTo>
                        <a:lnTo>
                          <a:pt x="324" y="243"/>
                        </a:lnTo>
                        <a:lnTo>
                          <a:pt x="324" y="243"/>
                        </a:lnTo>
                        <a:lnTo>
                          <a:pt x="324" y="243"/>
                        </a:lnTo>
                        <a:lnTo>
                          <a:pt x="324" y="243"/>
                        </a:lnTo>
                        <a:lnTo>
                          <a:pt x="324" y="243"/>
                        </a:lnTo>
                        <a:lnTo>
                          <a:pt x="324" y="244"/>
                        </a:lnTo>
                        <a:lnTo>
                          <a:pt x="324" y="244"/>
                        </a:lnTo>
                        <a:lnTo>
                          <a:pt x="324" y="244"/>
                        </a:lnTo>
                        <a:lnTo>
                          <a:pt x="324" y="244"/>
                        </a:lnTo>
                        <a:lnTo>
                          <a:pt x="324" y="244"/>
                        </a:lnTo>
                        <a:lnTo>
                          <a:pt x="324" y="244"/>
                        </a:lnTo>
                        <a:lnTo>
                          <a:pt x="324" y="244"/>
                        </a:lnTo>
                        <a:lnTo>
                          <a:pt x="324" y="244"/>
                        </a:lnTo>
                        <a:lnTo>
                          <a:pt x="324" y="244"/>
                        </a:lnTo>
                        <a:lnTo>
                          <a:pt x="324" y="244"/>
                        </a:lnTo>
                        <a:lnTo>
                          <a:pt x="324" y="244"/>
                        </a:lnTo>
                        <a:lnTo>
                          <a:pt x="324" y="244"/>
                        </a:lnTo>
                        <a:lnTo>
                          <a:pt x="324" y="244"/>
                        </a:lnTo>
                        <a:lnTo>
                          <a:pt x="324" y="244"/>
                        </a:lnTo>
                        <a:lnTo>
                          <a:pt x="324" y="245"/>
                        </a:lnTo>
                        <a:lnTo>
                          <a:pt x="324" y="245"/>
                        </a:lnTo>
                        <a:lnTo>
                          <a:pt x="324" y="245"/>
                        </a:lnTo>
                        <a:lnTo>
                          <a:pt x="324" y="245"/>
                        </a:lnTo>
                        <a:lnTo>
                          <a:pt x="324" y="245"/>
                        </a:lnTo>
                        <a:lnTo>
                          <a:pt x="324" y="245"/>
                        </a:lnTo>
                        <a:lnTo>
                          <a:pt x="324" y="245"/>
                        </a:lnTo>
                        <a:lnTo>
                          <a:pt x="324" y="245"/>
                        </a:lnTo>
                        <a:lnTo>
                          <a:pt x="324" y="245"/>
                        </a:lnTo>
                        <a:lnTo>
                          <a:pt x="324" y="245"/>
                        </a:lnTo>
                        <a:lnTo>
                          <a:pt x="324" y="245"/>
                        </a:lnTo>
                        <a:lnTo>
                          <a:pt x="324" y="245"/>
                        </a:lnTo>
                        <a:lnTo>
                          <a:pt x="324" y="245"/>
                        </a:lnTo>
                        <a:lnTo>
                          <a:pt x="324" y="245"/>
                        </a:lnTo>
                        <a:lnTo>
                          <a:pt x="324" y="245"/>
                        </a:lnTo>
                        <a:lnTo>
                          <a:pt x="324" y="246"/>
                        </a:lnTo>
                        <a:lnTo>
                          <a:pt x="324" y="246"/>
                        </a:lnTo>
                        <a:lnTo>
                          <a:pt x="324" y="245"/>
                        </a:lnTo>
                        <a:lnTo>
                          <a:pt x="324" y="246"/>
                        </a:lnTo>
                        <a:lnTo>
                          <a:pt x="324" y="246"/>
                        </a:lnTo>
                        <a:lnTo>
                          <a:pt x="324" y="246"/>
                        </a:lnTo>
                        <a:lnTo>
                          <a:pt x="324" y="246"/>
                        </a:lnTo>
                        <a:lnTo>
                          <a:pt x="324" y="246"/>
                        </a:lnTo>
                        <a:lnTo>
                          <a:pt x="324" y="246"/>
                        </a:lnTo>
                        <a:lnTo>
                          <a:pt x="324" y="246"/>
                        </a:lnTo>
                        <a:lnTo>
                          <a:pt x="324" y="246"/>
                        </a:lnTo>
                        <a:lnTo>
                          <a:pt x="324" y="246"/>
                        </a:lnTo>
                        <a:lnTo>
                          <a:pt x="324" y="246"/>
                        </a:lnTo>
                        <a:lnTo>
                          <a:pt x="324" y="246"/>
                        </a:lnTo>
                        <a:lnTo>
                          <a:pt x="324" y="246"/>
                        </a:lnTo>
                        <a:lnTo>
                          <a:pt x="324" y="247"/>
                        </a:lnTo>
                        <a:lnTo>
                          <a:pt x="324" y="247"/>
                        </a:lnTo>
                        <a:lnTo>
                          <a:pt x="324" y="247"/>
                        </a:lnTo>
                        <a:lnTo>
                          <a:pt x="324" y="247"/>
                        </a:lnTo>
                        <a:lnTo>
                          <a:pt x="324" y="247"/>
                        </a:lnTo>
                        <a:lnTo>
                          <a:pt x="324" y="247"/>
                        </a:lnTo>
                        <a:lnTo>
                          <a:pt x="324" y="247"/>
                        </a:lnTo>
                        <a:lnTo>
                          <a:pt x="324" y="247"/>
                        </a:lnTo>
                        <a:lnTo>
                          <a:pt x="324" y="247"/>
                        </a:lnTo>
                        <a:lnTo>
                          <a:pt x="324" y="247"/>
                        </a:lnTo>
                        <a:lnTo>
                          <a:pt x="324" y="247"/>
                        </a:lnTo>
                        <a:lnTo>
                          <a:pt x="324" y="247"/>
                        </a:lnTo>
                        <a:lnTo>
                          <a:pt x="324" y="247"/>
                        </a:lnTo>
                        <a:lnTo>
                          <a:pt x="324" y="247"/>
                        </a:lnTo>
                        <a:lnTo>
                          <a:pt x="324" y="247"/>
                        </a:lnTo>
                        <a:lnTo>
                          <a:pt x="324" y="247"/>
                        </a:lnTo>
                        <a:lnTo>
                          <a:pt x="324" y="247"/>
                        </a:lnTo>
                        <a:lnTo>
                          <a:pt x="324" y="247"/>
                        </a:lnTo>
                        <a:lnTo>
                          <a:pt x="324" y="247"/>
                        </a:lnTo>
                        <a:lnTo>
                          <a:pt x="324" y="248"/>
                        </a:lnTo>
                        <a:lnTo>
                          <a:pt x="324" y="248"/>
                        </a:lnTo>
                        <a:lnTo>
                          <a:pt x="324" y="248"/>
                        </a:lnTo>
                        <a:lnTo>
                          <a:pt x="324" y="248"/>
                        </a:lnTo>
                        <a:lnTo>
                          <a:pt x="324" y="248"/>
                        </a:lnTo>
                        <a:lnTo>
                          <a:pt x="324" y="248"/>
                        </a:lnTo>
                        <a:lnTo>
                          <a:pt x="324" y="248"/>
                        </a:lnTo>
                        <a:lnTo>
                          <a:pt x="324" y="248"/>
                        </a:lnTo>
                        <a:lnTo>
                          <a:pt x="324" y="248"/>
                        </a:lnTo>
                        <a:lnTo>
                          <a:pt x="324" y="248"/>
                        </a:lnTo>
                        <a:lnTo>
                          <a:pt x="324" y="248"/>
                        </a:lnTo>
                        <a:lnTo>
                          <a:pt x="324" y="248"/>
                        </a:lnTo>
                        <a:lnTo>
                          <a:pt x="324" y="249"/>
                        </a:lnTo>
                        <a:lnTo>
                          <a:pt x="324" y="248"/>
                        </a:lnTo>
                        <a:lnTo>
                          <a:pt x="324" y="248"/>
                        </a:lnTo>
                        <a:lnTo>
                          <a:pt x="324" y="249"/>
                        </a:lnTo>
                        <a:lnTo>
                          <a:pt x="325" y="249"/>
                        </a:lnTo>
                        <a:lnTo>
                          <a:pt x="325" y="249"/>
                        </a:lnTo>
                        <a:lnTo>
                          <a:pt x="325" y="249"/>
                        </a:lnTo>
                        <a:lnTo>
                          <a:pt x="325" y="249"/>
                        </a:lnTo>
                        <a:lnTo>
                          <a:pt x="325" y="249"/>
                        </a:lnTo>
                        <a:lnTo>
                          <a:pt x="325" y="249"/>
                        </a:lnTo>
                        <a:lnTo>
                          <a:pt x="325" y="249"/>
                        </a:lnTo>
                        <a:lnTo>
                          <a:pt x="325" y="249"/>
                        </a:lnTo>
                        <a:lnTo>
                          <a:pt x="325" y="249"/>
                        </a:lnTo>
                        <a:lnTo>
                          <a:pt x="325" y="249"/>
                        </a:lnTo>
                        <a:lnTo>
                          <a:pt x="325" y="249"/>
                        </a:lnTo>
                        <a:lnTo>
                          <a:pt x="325" y="249"/>
                        </a:lnTo>
                        <a:lnTo>
                          <a:pt x="325" y="249"/>
                        </a:lnTo>
                        <a:lnTo>
                          <a:pt x="325" y="249"/>
                        </a:lnTo>
                        <a:lnTo>
                          <a:pt x="325" y="249"/>
                        </a:lnTo>
                        <a:lnTo>
                          <a:pt x="325" y="250"/>
                        </a:lnTo>
                        <a:lnTo>
                          <a:pt x="325" y="250"/>
                        </a:lnTo>
                        <a:lnTo>
                          <a:pt x="325" y="250"/>
                        </a:lnTo>
                        <a:lnTo>
                          <a:pt x="325" y="250"/>
                        </a:lnTo>
                        <a:lnTo>
                          <a:pt x="325" y="250"/>
                        </a:lnTo>
                        <a:lnTo>
                          <a:pt x="325" y="250"/>
                        </a:lnTo>
                        <a:lnTo>
                          <a:pt x="325" y="250"/>
                        </a:lnTo>
                        <a:lnTo>
                          <a:pt x="325" y="250"/>
                        </a:lnTo>
                        <a:lnTo>
                          <a:pt x="325" y="250"/>
                        </a:lnTo>
                        <a:lnTo>
                          <a:pt x="325" y="250"/>
                        </a:lnTo>
                        <a:lnTo>
                          <a:pt x="325" y="250"/>
                        </a:lnTo>
                        <a:lnTo>
                          <a:pt x="325" y="250"/>
                        </a:lnTo>
                        <a:lnTo>
                          <a:pt x="325" y="250"/>
                        </a:lnTo>
                        <a:lnTo>
                          <a:pt x="325" y="250"/>
                        </a:lnTo>
                        <a:lnTo>
                          <a:pt x="325" y="250"/>
                        </a:lnTo>
                        <a:lnTo>
                          <a:pt x="325" y="250"/>
                        </a:lnTo>
                        <a:lnTo>
                          <a:pt x="325" y="250"/>
                        </a:lnTo>
                        <a:lnTo>
                          <a:pt x="325" y="250"/>
                        </a:lnTo>
                        <a:lnTo>
                          <a:pt x="325" y="251"/>
                        </a:lnTo>
                        <a:lnTo>
                          <a:pt x="325" y="251"/>
                        </a:lnTo>
                        <a:lnTo>
                          <a:pt x="325" y="251"/>
                        </a:lnTo>
                        <a:lnTo>
                          <a:pt x="325" y="251"/>
                        </a:lnTo>
                        <a:lnTo>
                          <a:pt x="325" y="251"/>
                        </a:lnTo>
                        <a:lnTo>
                          <a:pt x="325" y="251"/>
                        </a:lnTo>
                        <a:lnTo>
                          <a:pt x="325" y="251"/>
                        </a:lnTo>
                        <a:lnTo>
                          <a:pt x="325" y="251"/>
                        </a:lnTo>
                        <a:lnTo>
                          <a:pt x="325" y="251"/>
                        </a:lnTo>
                        <a:lnTo>
                          <a:pt x="325" y="251"/>
                        </a:lnTo>
                        <a:lnTo>
                          <a:pt x="325" y="251"/>
                        </a:lnTo>
                        <a:lnTo>
                          <a:pt x="325" y="251"/>
                        </a:lnTo>
                        <a:lnTo>
                          <a:pt x="325" y="251"/>
                        </a:lnTo>
                        <a:lnTo>
                          <a:pt x="325" y="251"/>
                        </a:lnTo>
                        <a:lnTo>
                          <a:pt x="325" y="251"/>
                        </a:lnTo>
                        <a:lnTo>
                          <a:pt x="325" y="251"/>
                        </a:lnTo>
                        <a:lnTo>
                          <a:pt x="325" y="251"/>
                        </a:lnTo>
                        <a:lnTo>
                          <a:pt x="325" y="252"/>
                        </a:lnTo>
                        <a:lnTo>
                          <a:pt x="325" y="251"/>
                        </a:lnTo>
                        <a:lnTo>
                          <a:pt x="325" y="251"/>
                        </a:lnTo>
                        <a:lnTo>
                          <a:pt x="325" y="252"/>
                        </a:lnTo>
                        <a:lnTo>
                          <a:pt x="325" y="251"/>
                        </a:lnTo>
                        <a:lnTo>
                          <a:pt x="325" y="252"/>
                        </a:lnTo>
                        <a:lnTo>
                          <a:pt x="325" y="252"/>
                        </a:lnTo>
                        <a:lnTo>
                          <a:pt x="325" y="252"/>
                        </a:lnTo>
                        <a:lnTo>
                          <a:pt x="325" y="252"/>
                        </a:lnTo>
                        <a:lnTo>
                          <a:pt x="325" y="252"/>
                        </a:lnTo>
                        <a:lnTo>
                          <a:pt x="325" y="252"/>
                        </a:lnTo>
                        <a:lnTo>
                          <a:pt x="325" y="252"/>
                        </a:lnTo>
                        <a:lnTo>
                          <a:pt x="325" y="252"/>
                        </a:lnTo>
                        <a:lnTo>
                          <a:pt x="325" y="252"/>
                        </a:lnTo>
                        <a:lnTo>
                          <a:pt x="325" y="252"/>
                        </a:lnTo>
                        <a:lnTo>
                          <a:pt x="325" y="252"/>
                        </a:lnTo>
                        <a:lnTo>
                          <a:pt x="325" y="252"/>
                        </a:lnTo>
                        <a:lnTo>
                          <a:pt x="325" y="252"/>
                        </a:lnTo>
                        <a:lnTo>
                          <a:pt x="325" y="252"/>
                        </a:lnTo>
                        <a:lnTo>
                          <a:pt x="325" y="252"/>
                        </a:lnTo>
                        <a:lnTo>
                          <a:pt x="325" y="252"/>
                        </a:lnTo>
                        <a:lnTo>
                          <a:pt x="325" y="252"/>
                        </a:lnTo>
                        <a:lnTo>
                          <a:pt x="325" y="253"/>
                        </a:lnTo>
                        <a:lnTo>
                          <a:pt x="325" y="253"/>
                        </a:lnTo>
                        <a:lnTo>
                          <a:pt x="325" y="253"/>
                        </a:lnTo>
                        <a:lnTo>
                          <a:pt x="325" y="253"/>
                        </a:lnTo>
                        <a:lnTo>
                          <a:pt x="325" y="253"/>
                        </a:lnTo>
                        <a:lnTo>
                          <a:pt x="325" y="253"/>
                        </a:lnTo>
                        <a:lnTo>
                          <a:pt x="325" y="253"/>
                        </a:lnTo>
                        <a:lnTo>
                          <a:pt x="325" y="253"/>
                        </a:lnTo>
                        <a:lnTo>
                          <a:pt x="325" y="253"/>
                        </a:lnTo>
                        <a:lnTo>
                          <a:pt x="325" y="253"/>
                        </a:lnTo>
                        <a:lnTo>
                          <a:pt x="325" y="253"/>
                        </a:lnTo>
                        <a:lnTo>
                          <a:pt x="325" y="253"/>
                        </a:lnTo>
                        <a:lnTo>
                          <a:pt x="325" y="253"/>
                        </a:lnTo>
                        <a:lnTo>
                          <a:pt x="325" y="253"/>
                        </a:lnTo>
                        <a:lnTo>
                          <a:pt x="325" y="253"/>
                        </a:lnTo>
                        <a:lnTo>
                          <a:pt x="325" y="253"/>
                        </a:lnTo>
                        <a:lnTo>
                          <a:pt x="325" y="253"/>
                        </a:lnTo>
                        <a:lnTo>
                          <a:pt x="325" y="253"/>
                        </a:lnTo>
                        <a:lnTo>
                          <a:pt x="325" y="254"/>
                        </a:lnTo>
                        <a:lnTo>
                          <a:pt x="325" y="254"/>
                        </a:lnTo>
                        <a:lnTo>
                          <a:pt x="325" y="254"/>
                        </a:lnTo>
                        <a:lnTo>
                          <a:pt x="325" y="254"/>
                        </a:lnTo>
                        <a:lnTo>
                          <a:pt x="325" y="254"/>
                        </a:lnTo>
                        <a:lnTo>
                          <a:pt x="325" y="253"/>
                        </a:lnTo>
                        <a:lnTo>
                          <a:pt x="325" y="254"/>
                        </a:lnTo>
                        <a:lnTo>
                          <a:pt x="325" y="254"/>
                        </a:lnTo>
                        <a:lnTo>
                          <a:pt x="326" y="254"/>
                        </a:lnTo>
                        <a:lnTo>
                          <a:pt x="326" y="254"/>
                        </a:lnTo>
                        <a:lnTo>
                          <a:pt x="326" y="254"/>
                        </a:lnTo>
                        <a:lnTo>
                          <a:pt x="326" y="254"/>
                        </a:lnTo>
                        <a:lnTo>
                          <a:pt x="326" y="254"/>
                        </a:lnTo>
                        <a:lnTo>
                          <a:pt x="326" y="254"/>
                        </a:lnTo>
                        <a:lnTo>
                          <a:pt x="326" y="254"/>
                        </a:lnTo>
                        <a:lnTo>
                          <a:pt x="326" y="254"/>
                        </a:lnTo>
                        <a:lnTo>
                          <a:pt x="326" y="254"/>
                        </a:lnTo>
                        <a:lnTo>
                          <a:pt x="326" y="254"/>
                        </a:lnTo>
                        <a:lnTo>
                          <a:pt x="326" y="254"/>
                        </a:lnTo>
                        <a:lnTo>
                          <a:pt x="326" y="254"/>
                        </a:lnTo>
                        <a:lnTo>
                          <a:pt x="326" y="254"/>
                        </a:lnTo>
                        <a:lnTo>
                          <a:pt x="326" y="255"/>
                        </a:lnTo>
                        <a:lnTo>
                          <a:pt x="326" y="254"/>
                        </a:lnTo>
                        <a:lnTo>
                          <a:pt x="326" y="255"/>
                        </a:lnTo>
                        <a:lnTo>
                          <a:pt x="326" y="255"/>
                        </a:lnTo>
                        <a:lnTo>
                          <a:pt x="326" y="255"/>
                        </a:lnTo>
                        <a:lnTo>
                          <a:pt x="326" y="255"/>
                        </a:lnTo>
                        <a:lnTo>
                          <a:pt x="326" y="255"/>
                        </a:lnTo>
                        <a:lnTo>
                          <a:pt x="326" y="255"/>
                        </a:lnTo>
                        <a:lnTo>
                          <a:pt x="326" y="255"/>
                        </a:lnTo>
                        <a:lnTo>
                          <a:pt x="326" y="255"/>
                        </a:lnTo>
                        <a:lnTo>
                          <a:pt x="326" y="255"/>
                        </a:lnTo>
                        <a:lnTo>
                          <a:pt x="326" y="255"/>
                        </a:lnTo>
                        <a:lnTo>
                          <a:pt x="326" y="255"/>
                        </a:lnTo>
                        <a:lnTo>
                          <a:pt x="326" y="255"/>
                        </a:lnTo>
                        <a:lnTo>
                          <a:pt x="326" y="255"/>
                        </a:lnTo>
                        <a:lnTo>
                          <a:pt x="326" y="255"/>
                        </a:lnTo>
                        <a:lnTo>
                          <a:pt x="326" y="255"/>
                        </a:lnTo>
                        <a:lnTo>
                          <a:pt x="326" y="255"/>
                        </a:lnTo>
                        <a:lnTo>
                          <a:pt x="326" y="255"/>
                        </a:lnTo>
                        <a:lnTo>
                          <a:pt x="326" y="255"/>
                        </a:lnTo>
                        <a:lnTo>
                          <a:pt x="326" y="255"/>
                        </a:lnTo>
                        <a:lnTo>
                          <a:pt x="326" y="255"/>
                        </a:lnTo>
                        <a:lnTo>
                          <a:pt x="326" y="256"/>
                        </a:lnTo>
                        <a:lnTo>
                          <a:pt x="326" y="255"/>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6"/>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7"/>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8"/>
                        </a:lnTo>
                        <a:lnTo>
                          <a:pt x="326" y="259"/>
                        </a:lnTo>
                        <a:lnTo>
                          <a:pt x="326" y="258"/>
                        </a:lnTo>
                        <a:lnTo>
                          <a:pt x="326" y="258"/>
                        </a:lnTo>
                        <a:lnTo>
                          <a:pt x="326" y="259"/>
                        </a:lnTo>
                        <a:lnTo>
                          <a:pt x="326" y="258"/>
                        </a:lnTo>
                        <a:lnTo>
                          <a:pt x="326" y="259"/>
                        </a:lnTo>
                        <a:lnTo>
                          <a:pt x="326" y="258"/>
                        </a:lnTo>
                        <a:lnTo>
                          <a:pt x="326"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59"/>
                        </a:lnTo>
                        <a:lnTo>
                          <a:pt x="327" y="260"/>
                        </a:lnTo>
                        <a:lnTo>
                          <a:pt x="327" y="259"/>
                        </a:lnTo>
                        <a:lnTo>
                          <a:pt x="327" y="260"/>
                        </a:lnTo>
                        <a:lnTo>
                          <a:pt x="327" y="259"/>
                        </a:lnTo>
                        <a:lnTo>
                          <a:pt x="327" y="259"/>
                        </a:lnTo>
                        <a:lnTo>
                          <a:pt x="327" y="260"/>
                        </a:lnTo>
                        <a:lnTo>
                          <a:pt x="327" y="260"/>
                        </a:lnTo>
                        <a:lnTo>
                          <a:pt x="327" y="260"/>
                        </a:lnTo>
                        <a:lnTo>
                          <a:pt x="327" y="260"/>
                        </a:lnTo>
                        <a:lnTo>
                          <a:pt x="327" y="260"/>
                        </a:lnTo>
                        <a:lnTo>
                          <a:pt x="327" y="260"/>
                        </a:lnTo>
                        <a:lnTo>
                          <a:pt x="327" y="260"/>
                        </a:lnTo>
                        <a:lnTo>
                          <a:pt x="327" y="260"/>
                        </a:lnTo>
                        <a:lnTo>
                          <a:pt x="327" y="260"/>
                        </a:lnTo>
                        <a:lnTo>
                          <a:pt x="327" y="260"/>
                        </a:lnTo>
                        <a:lnTo>
                          <a:pt x="327" y="260"/>
                        </a:lnTo>
                        <a:lnTo>
                          <a:pt x="327" y="260"/>
                        </a:lnTo>
                        <a:lnTo>
                          <a:pt x="327" y="260"/>
                        </a:lnTo>
                        <a:lnTo>
                          <a:pt x="327" y="260"/>
                        </a:lnTo>
                        <a:lnTo>
                          <a:pt x="327" y="260"/>
                        </a:lnTo>
                        <a:lnTo>
                          <a:pt x="327" y="260"/>
                        </a:lnTo>
                        <a:lnTo>
                          <a:pt x="327" y="260"/>
                        </a:lnTo>
                        <a:lnTo>
                          <a:pt x="327" y="261"/>
                        </a:lnTo>
                        <a:lnTo>
                          <a:pt x="327" y="261"/>
                        </a:lnTo>
                        <a:lnTo>
                          <a:pt x="327" y="261"/>
                        </a:lnTo>
                        <a:lnTo>
                          <a:pt x="327" y="260"/>
                        </a:lnTo>
                        <a:lnTo>
                          <a:pt x="327" y="260"/>
                        </a:lnTo>
                        <a:lnTo>
                          <a:pt x="327" y="261"/>
                        </a:lnTo>
                        <a:lnTo>
                          <a:pt x="327" y="261"/>
                        </a:lnTo>
                        <a:lnTo>
                          <a:pt x="327" y="261"/>
                        </a:lnTo>
                        <a:lnTo>
                          <a:pt x="327" y="260"/>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1"/>
                        </a:lnTo>
                        <a:lnTo>
                          <a:pt x="327" y="262"/>
                        </a:lnTo>
                        <a:lnTo>
                          <a:pt x="327" y="261"/>
                        </a:lnTo>
                        <a:lnTo>
                          <a:pt x="327" y="262"/>
                        </a:lnTo>
                        <a:lnTo>
                          <a:pt x="327" y="261"/>
                        </a:lnTo>
                        <a:lnTo>
                          <a:pt x="327" y="261"/>
                        </a:lnTo>
                        <a:lnTo>
                          <a:pt x="327" y="262"/>
                        </a:lnTo>
                        <a:lnTo>
                          <a:pt x="327" y="262"/>
                        </a:lnTo>
                        <a:lnTo>
                          <a:pt x="327" y="262"/>
                        </a:lnTo>
                        <a:lnTo>
                          <a:pt x="327" y="262"/>
                        </a:lnTo>
                        <a:lnTo>
                          <a:pt x="327" y="262"/>
                        </a:lnTo>
                        <a:lnTo>
                          <a:pt x="327" y="262"/>
                        </a:lnTo>
                        <a:lnTo>
                          <a:pt x="327" y="262"/>
                        </a:lnTo>
                        <a:lnTo>
                          <a:pt x="327" y="262"/>
                        </a:lnTo>
                        <a:lnTo>
                          <a:pt x="327" y="262"/>
                        </a:lnTo>
                        <a:lnTo>
                          <a:pt x="327" y="262"/>
                        </a:lnTo>
                        <a:lnTo>
                          <a:pt x="327" y="262"/>
                        </a:lnTo>
                        <a:lnTo>
                          <a:pt x="327" y="262"/>
                        </a:lnTo>
                        <a:lnTo>
                          <a:pt x="327" y="262"/>
                        </a:lnTo>
                        <a:lnTo>
                          <a:pt x="328" y="262"/>
                        </a:lnTo>
                        <a:lnTo>
                          <a:pt x="328" y="262"/>
                        </a:lnTo>
                        <a:lnTo>
                          <a:pt x="328" y="262"/>
                        </a:lnTo>
                        <a:lnTo>
                          <a:pt x="328" y="262"/>
                        </a:lnTo>
                        <a:lnTo>
                          <a:pt x="328" y="262"/>
                        </a:lnTo>
                        <a:lnTo>
                          <a:pt x="328" y="262"/>
                        </a:lnTo>
                        <a:lnTo>
                          <a:pt x="328" y="262"/>
                        </a:lnTo>
                        <a:lnTo>
                          <a:pt x="328" y="262"/>
                        </a:lnTo>
                        <a:lnTo>
                          <a:pt x="328" y="262"/>
                        </a:lnTo>
                        <a:lnTo>
                          <a:pt x="328" y="262"/>
                        </a:lnTo>
                        <a:lnTo>
                          <a:pt x="328" y="262"/>
                        </a:lnTo>
                        <a:lnTo>
                          <a:pt x="328" y="262"/>
                        </a:lnTo>
                        <a:lnTo>
                          <a:pt x="328" y="262"/>
                        </a:lnTo>
                        <a:lnTo>
                          <a:pt x="328" y="263"/>
                        </a:lnTo>
                        <a:lnTo>
                          <a:pt x="328" y="262"/>
                        </a:lnTo>
                        <a:lnTo>
                          <a:pt x="328" y="262"/>
                        </a:lnTo>
                        <a:lnTo>
                          <a:pt x="328" y="262"/>
                        </a:lnTo>
                        <a:lnTo>
                          <a:pt x="328" y="262"/>
                        </a:lnTo>
                        <a:lnTo>
                          <a:pt x="328" y="262"/>
                        </a:lnTo>
                        <a:lnTo>
                          <a:pt x="328" y="262"/>
                        </a:lnTo>
                        <a:lnTo>
                          <a:pt x="328" y="262"/>
                        </a:lnTo>
                        <a:lnTo>
                          <a:pt x="328" y="262"/>
                        </a:lnTo>
                        <a:lnTo>
                          <a:pt x="328" y="262"/>
                        </a:lnTo>
                        <a:lnTo>
                          <a:pt x="328" y="262"/>
                        </a:lnTo>
                        <a:lnTo>
                          <a:pt x="328" y="263"/>
                        </a:lnTo>
                        <a:lnTo>
                          <a:pt x="328" y="262"/>
                        </a:lnTo>
                        <a:lnTo>
                          <a:pt x="328" y="262"/>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3"/>
                        </a:lnTo>
                        <a:lnTo>
                          <a:pt x="328" y="264"/>
                        </a:lnTo>
                        <a:lnTo>
                          <a:pt x="328" y="263"/>
                        </a:lnTo>
                        <a:lnTo>
                          <a:pt x="328" y="264"/>
                        </a:lnTo>
                        <a:lnTo>
                          <a:pt x="328" y="263"/>
                        </a:lnTo>
                        <a:lnTo>
                          <a:pt x="328" y="263"/>
                        </a:lnTo>
                        <a:lnTo>
                          <a:pt x="328" y="264"/>
                        </a:lnTo>
                        <a:lnTo>
                          <a:pt x="328" y="263"/>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4"/>
                        </a:lnTo>
                        <a:lnTo>
                          <a:pt x="328" y="265"/>
                        </a:lnTo>
                        <a:lnTo>
                          <a:pt x="328" y="265"/>
                        </a:lnTo>
                        <a:lnTo>
                          <a:pt x="328" y="264"/>
                        </a:lnTo>
                        <a:lnTo>
                          <a:pt x="328" y="265"/>
                        </a:lnTo>
                        <a:lnTo>
                          <a:pt x="328" y="264"/>
                        </a:lnTo>
                        <a:lnTo>
                          <a:pt x="328" y="264"/>
                        </a:lnTo>
                        <a:lnTo>
                          <a:pt x="328" y="265"/>
                        </a:lnTo>
                        <a:lnTo>
                          <a:pt x="328" y="265"/>
                        </a:lnTo>
                        <a:lnTo>
                          <a:pt x="328" y="265"/>
                        </a:lnTo>
                        <a:lnTo>
                          <a:pt x="328"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5"/>
                        </a:lnTo>
                        <a:lnTo>
                          <a:pt x="329" y="266"/>
                        </a:lnTo>
                        <a:lnTo>
                          <a:pt x="329" y="265"/>
                        </a:lnTo>
                        <a:lnTo>
                          <a:pt x="329" y="265"/>
                        </a:lnTo>
                        <a:lnTo>
                          <a:pt x="329" y="265"/>
                        </a:lnTo>
                        <a:lnTo>
                          <a:pt x="329" y="265"/>
                        </a:lnTo>
                        <a:lnTo>
                          <a:pt x="329" y="265"/>
                        </a:lnTo>
                        <a:lnTo>
                          <a:pt x="329" y="265"/>
                        </a:lnTo>
                        <a:lnTo>
                          <a:pt x="329" y="265"/>
                        </a:lnTo>
                        <a:lnTo>
                          <a:pt x="329" y="266"/>
                        </a:lnTo>
                        <a:lnTo>
                          <a:pt x="329" y="266"/>
                        </a:lnTo>
                        <a:lnTo>
                          <a:pt x="329" y="266"/>
                        </a:lnTo>
                        <a:lnTo>
                          <a:pt x="329" y="266"/>
                        </a:lnTo>
                        <a:lnTo>
                          <a:pt x="329" y="265"/>
                        </a:lnTo>
                        <a:lnTo>
                          <a:pt x="329" y="266"/>
                        </a:lnTo>
                        <a:lnTo>
                          <a:pt x="329" y="265"/>
                        </a:lnTo>
                        <a:lnTo>
                          <a:pt x="329" y="266"/>
                        </a:lnTo>
                        <a:lnTo>
                          <a:pt x="329" y="265"/>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6"/>
                        </a:lnTo>
                        <a:lnTo>
                          <a:pt x="329"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8"/>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7"/>
                        </a:lnTo>
                        <a:lnTo>
                          <a:pt x="330" y="268"/>
                        </a:lnTo>
                        <a:lnTo>
                          <a:pt x="330" y="267"/>
                        </a:lnTo>
                        <a:lnTo>
                          <a:pt x="330" y="267"/>
                        </a:lnTo>
                        <a:lnTo>
                          <a:pt x="330" y="268"/>
                        </a:lnTo>
                        <a:lnTo>
                          <a:pt x="330" y="268"/>
                        </a:lnTo>
                        <a:lnTo>
                          <a:pt x="330" y="268"/>
                        </a:lnTo>
                        <a:lnTo>
                          <a:pt x="330" y="268"/>
                        </a:lnTo>
                        <a:lnTo>
                          <a:pt x="330" y="267"/>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7"/>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0" y="268"/>
                        </a:lnTo>
                        <a:lnTo>
                          <a:pt x="331" y="268"/>
                        </a:lnTo>
                        <a:lnTo>
                          <a:pt x="331" y="268"/>
                        </a:lnTo>
                        <a:lnTo>
                          <a:pt x="331" y="268"/>
                        </a:lnTo>
                        <a:lnTo>
                          <a:pt x="331" y="268"/>
                        </a:lnTo>
                        <a:lnTo>
                          <a:pt x="331" y="268"/>
                        </a:lnTo>
                        <a:lnTo>
                          <a:pt x="331" y="268"/>
                        </a:lnTo>
                        <a:lnTo>
                          <a:pt x="331" y="268"/>
                        </a:lnTo>
                        <a:lnTo>
                          <a:pt x="331" y="268"/>
                        </a:lnTo>
                        <a:lnTo>
                          <a:pt x="331" y="268"/>
                        </a:lnTo>
                        <a:lnTo>
                          <a:pt x="331" y="268"/>
                        </a:lnTo>
                        <a:lnTo>
                          <a:pt x="331" y="268"/>
                        </a:lnTo>
                        <a:lnTo>
                          <a:pt x="331" y="268"/>
                        </a:lnTo>
                        <a:lnTo>
                          <a:pt x="331" y="268"/>
                        </a:lnTo>
                        <a:lnTo>
                          <a:pt x="331" y="268"/>
                        </a:lnTo>
                        <a:lnTo>
                          <a:pt x="331" y="268"/>
                        </a:lnTo>
                        <a:lnTo>
                          <a:pt x="331" y="269"/>
                        </a:lnTo>
                        <a:lnTo>
                          <a:pt x="331" y="269"/>
                        </a:lnTo>
                        <a:lnTo>
                          <a:pt x="331" y="268"/>
                        </a:lnTo>
                        <a:lnTo>
                          <a:pt x="331" y="269"/>
                        </a:lnTo>
                        <a:lnTo>
                          <a:pt x="331" y="268"/>
                        </a:lnTo>
                        <a:lnTo>
                          <a:pt x="331" y="269"/>
                        </a:lnTo>
                        <a:lnTo>
                          <a:pt x="331" y="269"/>
                        </a:lnTo>
                        <a:lnTo>
                          <a:pt x="331" y="268"/>
                        </a:lnTo>
                        <a:lnTo>
                          <a:pt x="331" y="269"/>
                        </a:lnTo>
                        <a:lnTo>
                          <a:pt x="331" y="268"/>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1" y="269"/>
                        </a:lnTo>
                        <a:lnTo>
                          <a:pt x="332" y="269"/>
                        </a:lnTo>
                        <a:lnTo>
                          <a:pt x="332" y="269"/>
                        </a:lnTo>
                        <a:lnTo>
                          <a:pt x="332" y="269"/>
                        </a:lnTo>
                        <a:lnTo>
                          <a:pt x="332" y="269"/>
                        </a:lnTo>
                        <a:lnTo>
                          <a:pt x="332" y="269"/>
                        </a:lnTo>
                        <a:lnTo>
                          <a:pt x="332" y="269"/>
                        </a:lnTo>
                        <a:lnTo>
                          <a:pt x="332" y="269"/>
                        </a:lnTo>
                        <a:lnTo>
                          <a:pt x="332" y="269"/>
                        </a:lnTo>
                        <a:lnTo>
                          <a:pt x="332" y="269"/>
                        </a:lnTo>
                        <a:lnTo>
                          <a:pt x="332" y="269"/>
                        </a:lnTo>
                        <a:lnTo>
                          <a:pt x="332" y="269"/>
                        </a:lnTo>
                        <a:lnTo>
                          <a:pt x="332" y="269"/>
                        </a:lnTo>
                        <a:lnTo>
                          <a:pt x="332" y="269"/>
                        </a:lnTo>
                        <a:lnTo>
                          <a:pt x="332" y="270"/>
                        </a:lnTo>
                        <a:lnTo>
                          <a:pt x="332" y="269"/>
                        </a:lnTo>
                        <a:lnTo>
                          <a:pt x="332" y="269"/>
                        </a:lnTo>
                        <a:lnTo>
                          <a:pt x="332" y="270"/>
                        </a:lnTo>
                        <a:lnTo>
                          <a:pt x="332" y="269"/>
                        </a:lnTo>
                        <a:lnTo>
                          <a:pt x="332" y="270"/>
                        </a:lnTo>
                        <a:lnTo>
                          <a:pt x="332" y="269"/>
                        </a:lnTo>
                        <a:lnTo>
                          <a:pt x="332" y="269"/>
                        </a:lnTo>
                        <a:lnTo>
                          <a:pt x="332" y="269"/>
                        </a:lnTo>
                        <a:lnTo>
                          <a:pt x="332" y="269"/>
                        </a:lnTo>
                        <a:lnTo>
                          <a:pt x="332" y="269"/>
                        </a:lnTo>
                        <a:lnTo>
                          <a:pt x="332" y="269"/>
                        </a:lnTo>
                        <a:lnTo>
                          <a:pt x="332" y="270"/>
                        </a:lnTo>
                        <a:lnTo>
                          <a:pt x="332" y="270"/>
                        </a:lnTo>
                        <a:lnTo>
                          <a:pt x="332" y="270"/>
                        </a:lnTo>
                        <a:lnTo>
                          <a:pt x="332" y="270"/>
                        </a:lnTo>
                        <a:lnTo>
                          <a:pt x="332" y="269"/>
                        </a:lnTo>
                        <a:lnTo>
                          <a:pt x="332" y="270"/>
                        </a:lnTo>
                        <a:lnTo>
                          <a:pt x="332" y="270"/>
                        </a:lnTo>
                        <a:lnTo>
                          <a:pt x="332" y="270"/>
                        </a:lnTo>
                        <a:lnTo>
                          <a:pt x="332" y="270"/>
                        </a:lnTo>
                        <a:lnTo>
                          <a:pt x="332" y="270"/>
                        </a:lnTo>
                        <a:lnTo>
                          <a:pt x="332" y="269"/>
                        </a:lnTo>
                        <a:lnTo>
                          <a:pt x="332" y="269"/>
                        </a:lnTo>
                        <a:lnTo>
                          <a:pt x="332" y="270"/>
                        </a:lnTo>
                        <a:lnTo>
                          <a:pt x="332" y="270"/>
                        </a:lnTo>
                        <a:lnTo>
                          <a:pt x="332" y="270"/>
                        </a:lnTo>
                        <a:lnTo>
                          <a:pt x="332" y="270"/>
                        </a:lnTo>
                        <a:lnTo>
                          <a:pt x="332" y="269"/>
                        </a:lnTo>
                        <a:lnTo>
                          <a:pt x="332" y="270"/>
                        </a:lnTo>
                        <a:lnTo>
                          <a:pt x="332" y="269"/>
                        </a:lnTo>
                        <a:lnTo>
                          <a:pt x="332" y="269"/>
                        </a:lnTo>
                        <a:lnTo>
                          <a:pt x="332" y="270"/>
                        </a:lnTo>
                        <a:lnTo>
                          <a:pt x="332" y="270"/>
                        </a:lnTo>
                        <a:lnTo>
                          <a:pt x="332" y="270"/>
                        </a:lnTo>
                        <a:lnTo>
                          <a:pt x="332" y="269"/>
                        </a:lnTo>
                        <a:lnTo>
                          <a:pt x="332" y="270"/>
                        </a:lnTo>
                        <a:lnTo>
                          <a:pt x="332" y="270"/>
                        </a:lnTo>
                        <a:lnTo>
                          <a:pt x="332" y="270"/>
                        </a:lnTo>
                        <a:lnTo>
                          <a:pt x="332" y="270"/>
                        </a:lnTo>
                        <a:lnTo>
                          <a:pt x="332" y="269"/>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2"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0"/>
                        </a:lnTo>
                        <a:lnTo>
                          <a:pt x="333" y="271"/>
                        </a:lnTo>
                        <a:lnTo>
                          <a:pt x="333" y="270"/>
                        </a:lnTo>
                        <a:lnTo>
                          <a:pt x="333" y="271"/>
                        </a:lnTo>
                        <a:lnTo>
                          <a:pt x="333" y="270"/>
                        </a:lnTo>
                        <a:lnTo>
                          <a:pt x="333" y="271"/>
                        </a:lnTo>
                        <a:lnTo>
                          <a:pt x="333" y="271"/>
                        </a:lnTo>
                        <a:lnTo>
                          <a:pt x="333" y="270"/>
                        </a:lnTo>
                        <a:lnTo>
                          <a:pt x="333" y="271"/>
                        </a:lnTo>
                        <a:lnTo>
                          <a:pt x="333" y="271"/>
                        </a:lnTo>
                        <a:lnTo>
                          <a:pt x="333" y="271"/>
                        </a:lnTo>
                        <a:lnTo>
                          <a:pt x="333" y="271"/>
                        </a:lnTo>
                        <a:lnTo>
                          <a:pt x="333" y="271"/>
                        </a:lnTo>
                        <a:lnTo>
                          <a:pt x="333" y="271"/>
                        </a:lnTo>
                        <a:lnTo>
                          <a:pt x="333" y="271"/>
                        </a:lnTo>
                        <a:lnTo>
                          <a:pt x="333" y="271"/>
                        </a:lnTo>
                        <a:lnTo>
                          <a:pt x="333" y="271"/>
                        </a:lnTo>
                        <a:lnTo>
                          <a:pt x="333" y="270"/>
                        </a:lnTo>
                        <a:lnTo>
                          <a:pt x="333" y="271"/>
                        </a:lnTo>
                        <a:lnTo>
                          <a:pt x="333" y="270"/>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0"/>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3"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2"/>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4" y="271"/>
                        </a:lnTo>
                        <a:lnTo>
                          <a:pt x="335" y="271"/>
                        </a:lnTo>
                        <a:lnTo>
                          <a:pt x="335" y="271"/>
                        </a:lnTo>
                        <a:lnTo>
                          <a:pt x="335" y="271"/>
                        </a:lnTo>
                        <a:lnTo>
                          <a:pt x="335" y="272"/>
                        </a:lnTo>
                        <a:lnTo>
                          <a:pt x="335" y="271"/>
                        </a:lnTo>
                        <a:lnTo>
                          <a:pt x="335" y="271"/>
                        </a:lnTo>
                        <a:lnTo>
                          <a:pt x="335" y="271"/>
                        </a:lnTo>
                        <a:lnTo>
                          <a:pt x="335" y="271"/>
                        </a:lnTo>
                        <a:lnTo>
                          <a:pt x="335" y="271"/>
                        </a:lnTo>
                        <a:lnTo>
                          <a:pt x="335" y="271"/>
                        </a:lnTo>
                        <a:lnTo>
                          <a:pt x="335" y="271"/>
                        </a:lnTo>
                        <a:lnTo>
                          <a:pt x="335" y="271"/>
                        </a:lnTo>
                        <a:lnTo>
                          <a:pt x="335" y="271"/>
                        </a:lnTo>
                        <a:lnTo>
                          <a:pt x="335" y="271"/>
                        </a:lnTo>
                        <a:lnTo>
                          <a:pt x="335" y="271"/>
                        </a:lnTo>
                        <a:lnTo>
                          <a:pt x="335" y="272"/>
                        </a:lnTo>
                        <a:lnTo>
                          <a:pt x="335" y="272"/>
                        </a:lnTo>
                        <a:lnTo>
                          <a:pt x="335" y="272"/>
                        </a:lnTo>
                        <a:lnTo>
                          <a:pt x="335" y="272"/>
                        </a:lnTo>
                        <a:lnTo>
                          <a:pt x="335" y="271"/>
                        </a:lnTo>
                        <a:lnTo>
                          <a:pt x="335" y="272"/>
                        </a:lnTo>
                        <a:lnTo>
                          <a:pt x="335" y="272"/>
                        </a:lnTo>
                        <a:lnTo>
                          <a:pt x="335" y="272"/>
                        </a:lnTo>
                        <a:lnTo>
                          <a:pt x="335" y="272"/>
                        </a:lnTo>
                        <a:lnTo>
                          <a:pt x="335" y="271"/>
                        </a:lnTo>
                        <a:lnTo>
                          <a:pt x="335" y="272"/>
                        </a:lnTo>
                        <a:lnTo>
                          <a:pt x="335" y="272"/>
                        </a:lnTo>
                        <a:lnTo>
                          <a:pt x="335" y="271"/>
                        </a:lnTo>
                        <a:lnTo>
                          <a:pt x="335" y="272"/>
                        </a:lnTo>
                        <a:lnTo>
                          <a:pt x="335" y="271"/>
                        </a:lnTo>
                        <a:lnTo>
                          <a:pt x="335" y="272"/>
                        </a:lnTo>
                        <a:lnTo>
                          <a:pt x="335" y="271"/>
                        </a:lnTo>
                        <a:lnTo>
                          <a:pt x="335" y="271"/>
                        </a:lnTo>
                        <a:lnTo>
                          <a:pt x="335" y="272"/>
                        </a:lnTo>
                        <a:lnTo>
                          <a:pt x="335" y="272"/>
                        </a:lnTo>
                        <a:lnTo>
                          <a:pt x="335" y="272"/>
                        </a:lnTo>
                        <a:lnTo>
                          <a:pt x="335" y="271"/>
                        </a:lnTo>
                        <a:lnTo>
                          <a:pt x="335" y="272"/>
                        </a:lnTo>
                        <a:lnTo>
                          <a:pt x="335" y="272"/>
                        </a:lnTo>
                        <a:lnTo>
                          <a:pt x="335" y="271"/>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1"/>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1"/>
                        </a:lnTo>
                        <a:lnTo>
                          <a:pt x="335" y="272"/>
                        </a:lnTo>
                        <a:lnTo>
                          <a:pt x="335" y="272"/>
                        </a:lnTo>
                        <a:lnTo>
                          <a:pt x="335" y="271"/>
                        </a:lnTo>
                        <a:lnTo>
                          <a:pt x="335" y="272"/>
                        </a:lnTo>
                        <a:lnTo>
                          <a:pt x="335" y="272"/>
                        </a:lnTo>
                        <a:lnTo>
                          <a:pt x="335" y="271"/>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5"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6"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3"/>
                        </a:lnTo>
                        <a:lnTo>
                          <a:pt x="337" y="272"/>
                        </a:lnTo>
                        <a:lnTo>
                          <a:pt x="337" y="272"/>
                        </a:lnTo>
                        <a:lnTo>
                          <a:pt x="337" y="272"/>
                        </a:lnTo>
                        <a:lnTo>
                          <a:pt x="337" y="273"/>
                        </a:lnTo>
                        <a:lnTo>
                          <a:pt x="337" y="272"/>
                        </a:lnTo>
                        <a:lnTo>
                          <a:pt x="337" y="272"/>
                        </a:lnTo>
                        <a:lnTo>
                          <a:pt x="337" y="272"/>
                        </a:lnTo>
                        <a:lnTo>
                          <a:pt x="337" y="272"/>
                        </a:lnTo>
                        <a:lnTo>
                          <a:pt x="337" y="272"/>
                        </a:lnTo>
                        <a:lnTo>
                          <a:pt x="337" y="273"/>
                        </a:lnTo>
                        <a:lnTo>
                          <a:pt x="337" y="272"/>
                        </a:lnTo>
                        <a:lnTo>
                          <a:pt x="337" y="272"/>
                        </a:lnTo>
                        <a:lnTo>
                          <a:pt x="337" y="272"/>
                        </a:lnTo>
                        <a:lnTo>
                          <a:pt x="337" y="273"/>
                        </a:lnTo>
                        <a:lnTo>
                          <a:pt x="337" y="272"/>
                        </a:lnTo>
                        <a:lnTo>
                          <a:pt x="337" y="272"/>
                        </a:lnTo>
                        <a:lnTo>
                          <a:pt x="337" y="272"/>
                        </a:lnTo>
                        <a:lnTo>
                          <a:pt x="337" y="272"/>
                        </a:lnTo>
                        <a:lnTo>
                          <a:pt x="337" y="272"/>
                        </a:lnTo>
                        <a:lnTo>
                          <a:pt x="337" y="273"/>
                        </a:lnTo>
                        <a:lnTo>
                          <a:pt x="337" y="273"/>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2"/>
                        </a:lnTo>
                        <a:lnTo>
                          <a:pt x="337" y="273"/>
                        </a:lnTo>
                        <a:lnTo>
                          <a:pt x="337" y="272"/>
                        </a:lnTo>
                        <a:lnTo>
                          <a:pt x="337" y="273"/>
                        </a:lnTo>
                        <a:lnTo>
                          <a:pt x="337" y="272"/>
                        </a:lnTo>
                        <a:lnTo>
                          <a:pt x="337" y="273"/>
                        </a:lnTo>
                        <a:lnTo>
                          <a:pt x="337" y="273"/>
                        </a:lnTo>
                        <a:lnTo>
                          <a:pt x="337" y="273"/>
                        </a:lnTo>
                        <a:lnTo>
                          <a:pt x="337" y="273"/>
                        </a:lnTo>
                        <a:lnTo>
                          <a:pt x="337" y="273"/>
                        </a:lnTo>
                        <a:lnTo>
                          <a:pt x="337" y="273"/>
                        </a:lnTo>
                        <a:lnTo>
                          <a:pt x="337" y="273"/>
                        </a:lnTo>
                        <a:lnTo>
                          <a:pt x="337" y="273"/>
                        </a:lnTo>
                        <a:lnTo>
                          <a:pt x="337" y="273"/>
                        </a:lnTo>
                        <a:lnTo>
                          <a:pt x="337" y="273"/>
                        </a:lnTo>
                        <a:lnTo>
                          <a:pt x="337" y="273"/>
                        </a:lnTo>
                        <a:lnTo>
                          <a:pt x="337" y="273"/>
                        </a:lnTo>
                        <a:lnTo>
                          <a:pt x="337" y="273"/>
                        </a:lnTo>
                        <a:lnTo>
                          <a:pt x="337" y="272"/>
                        </a:lnTo>
                        <a:lnTo>
                          <a:pt x="337" y="273"/>
                        </a:lnTo>
                        <a:lnTo>
                          <a:pt x="337" y="272"/>
                        </a:lnTo>
                        <a:lnTo>
                          <a:pt x="337" y="273"/>
                        </a:lnTo>
                        <a:lnTo>
                          <a:pt x="337" y="273"/>
                        </a:lnTo>
                        <a:lnTo>
                          <a:pt x="337" y="272"/>
                        </a:lnTo>
                        <a:lnTo>
                          <a:pt x="337" y="273"/>
                        </a:lnTo>
                        <a:lnTo>
                          <a:pt x="337" y="273"/>
                        </a:lnTo>
                        <a:lnTo>
                          <a:pt x="337" y="273"/>
                        </a:lnTo>
                        <a:lnTo>
                          <a:pt x="337" y="273"/>
                        </a:lnTo>
                        <a:lnTo>
                          <a:pt x="337" y="273"/>
                        </a:lnTo>
                        <a:lnTo>
                          <a:pt x="337" y="273"/>
                        </a:lnTo>
                        <a:lnTo>
                          <a:pt x="337" y="273"/>
                        </a:lnTo>
                        <a:lnTo>
                          <a:pt x="337" y="272"/>
                        </a:lnTo>
                        <a:lnTo>
                          <a:pt x="337" y="273"/>
                        </a:lnTo>
                        <a:lnTo>
                          <a:pt x="337" y="273"/>
                        </a:lnTo>
                        <a:lnTo>
                          <a:pt x="337" y="272"/>
                        </a:lnTo>
                        <a:lnTo>
                          <a:pt x="337" y="273"/>
                        </a:lnTo>
                        <a:lnTo>
                          <a:pt x="337" y="273"/>
                        </a:lnTo>
                        <a:lnTo>
                          <a:pt x="337" y="273"/>
                        </a:lnTo>
                        <a:lnTo>
                          <a:pt x="337" y="273"/>
                        </a:lnTo>
                        <a:lnTo>
                          <a:pt x="337" y="273"/>
                        </a:lnTo>
                        <a:lnTo>
                          <a:pt x="337" y="273"/>
                        </a:lnTo>
                        <a:lnTo>
                          <a:pt x="337"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2"/>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8"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39"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4"/>
                        </a:lnTo>
                        <a:lnTo>
                          <a:pt x="340" y="273"/>
                        </a:lnTo>
                        <a:lnTo>
                          <a:pt x="340" y="273"/>
                        </a:lnTo>
                        <a:lnTo>
                          <a:pt x="340" y="273"/>
                        </a:lnTo>
                        <a:lnTo>
                          <a:pt x="340" y="273"/>
                        </a:lnTo>
                        <a:lnTo>
                          <a:pt x="340" y="273"/>
                        </a:lnTo>
                        <a:lnTo>
                          <a:pt x="340" y="273"/>
                        </a:lnTo>
                        <a:lnTo>
                          <a:pt x="340" y="274"/>
                        </a:lnTo>
                        <a:lnTo>
                          <a:pt x="340" y="273"/>
                        </a:lnTo>
                        <a:lnTo>
                          <a:pt x="340" y="274"/>
                        </a:lnTo>
                        <a:lnTo>
                          <a:pt x="340" y="273"/>
                        </a:lnTo>
                        <a:lnTo>
                          <a:pt x="340" y="273"/>
                        </a:lnTo>
                        <a:lnTo>
                          <a:pt x="340" y="273"/>
                        </a:lnTo>
                        <a:lnTo>
                          <a:pt x="340" y="274"/>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4"/>
                        </a:lnTo>
                        <a:lnTo>
                          <a:pt x="340" y="273"/>
                        </a:lnTo>
                        <a:lnTo>
                          <a:pt x="340" y="274"/>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0" y="273"/>
                        </a:lnTo>
                        <a:lnTo>
                          <a:pt x="341" y="273"/>
                        </a:lnTo>
                        <a:lnTo>
                          <a:pt x="341" y="273"/>
                        </a:lnTo>
                        <a:lnTo>
                          <a:pt x="341" y="273"/>
                        </a:lnTo>
                        <a:lnTo>
                          <a:pt x="341" y="273"/>
                        </a:lnTo>
                        <a:lnTo>
                          <a:pt x="341" y="273"/>
                        </a:lnTo>
                        <a:lnTo>
                          <a:pt x="341" y="274"/>
                        </a:lnTo>
                        <a:lnTo>
                          <a:pt x="341" y="274"/>
                        </a:lnTo>
                        <a:lnTo>
                          <a:pt x="341" y="273"/>
                        </a:lnTo>
                        <a:lnTo>
                          <a:pt x="341" y="274"/>
                        </a:lnTo>
                        <a:lnTo>
                          <a:pt x="341" y="274"/>
                        </a:lnTo>
                        <a:lnTo>
                          <a:pt x="341" y="273"/>
                        </a:lnTo>
                        <a:lnTo>
                          <a:pt x="341" y="274"/>
                        </a:lnTo>
                        <a:lnTo>
                          <a:pt x="341" y="274"/>
                        </a:lnTo>
                        <a:lnTo>
                          <a:pt x="341" y="273"/>
                        </a:lnTo>
                        <a:lnTo>
                          <a:pt x="341" y="274"/>
                        </a:lnTo>
                        <a:lnTo>
                          <a:pt x="341" y="274"/>
                        </a:lnTo>
                        <a:lnTo>
                          <a:pt x="341" y="274"/>
                        </a:lnTo>
                        <a:lnTo>
                          <a:pt x="341" y="273"/>
                        </a:lnTo>
                        <a:lnTo>
                          <a:pt x="341" y="273"/>
                        </a:lnTo>
                        <a:lnTo>
                          <a:pt x="341" y="274"/>
                        </a:lnTo>
                        <a:lnTo>
                          <a:pt x="341" y="273"/>
                        </a:lnTo>
                        <a:lnTo>
                          <a:pt x="341" y="274"/>
                        </a:lnTo>
                        <a:lnTo>
                          <a:pt x="341" y="274"/>
                        </a:lnTo>
                        <a:lnTo>
                          <a:pt x="341" y="273"/>
                        </a:lnTo>
                        <a:lnTo>
                          <a:pt x="341" y="274"/>
                        </a:lnTo>
                        <a:lnTo>
                          <a:pt x="341" y="273"/>
                        </a:lnTo>
                        <a:lnTo>
                          <a:pt x="341" y="273"/>
                        </a:lnTo>
                        <a:lnTo>
                          <a:pt x="341" y="274"/>
                        </a:lnTo>
                        <a:lnTo>
                          <a:pt x="341" y="273"/>
                        </a:lnTo>
                        <a:lnTo>
                          <a:pt x="341" y="274"/>
                        </a:lnTo>
                        <a:lnTo>
                          <a:pt x="341" y="274"/>
                        </a:lnTo>
                        <a:lnTo>
                          <a:pt x="341" y="274"/>
                        </a:lnTo>
                        <a:lnTo>
                          <a:pt x="341" y="273"/>
                        </a:lnTo>
                        <a:lnTo>
                          <a:pt x="341" y="274"/>
                        </a:lnTo>
                        <a:lnTo>
                          <a:pt x="341" y="274"/>
                        </a:lnTo>
                        <a:lnTo>
                          <a:pt x="341" y="273"/>
                        </a:lnTo>
                        <a:lnTo>
                          <a:pt x="341" y="274"/>
                        </a:lnTo>
                        <a:lnTo>
                          <a:pt x="341" y="274"/>
                        </a:lnTo>
                        <a:lnTo>
                          <a:pt x="341" y="274"/>
                        </a:lnTo>
                        <a:lnTo>
                          <a:pt x="341" y="274"/>
                        </a:lnTo>
                        <a:lnTo>
                          <a:pt x="341" y="273"/>
                        </a:lnTo>
                        <a:lnTo>
                          <a:pt x="341" y="274"/>
                        </a:lnTo>
                        <a:lnTo>
                          <a:pt x="341" y="274"/>
                        </a:lnTo>
                        <a:lnTo>
                          <a:pt x="341" y="273"/>
                        </a:lnTo>
                        <a:lnTo>
                          <a:pt x="341" y="274"/>
                        </a:lnTo>
                        <a:lnTo>
                          <a:pt x="341" y="273"/>
                        </a:lnTo>
                        <a:lnTo>
                          <a:pt x="341" y="274"/>
                        </a:lnTo>
                        <a:lnTo>
                          <a:pt x="341" y="274"/>
                        </a:lnTo>
                        <a:lnTo>
                          <a:pt x="341" y="273"/>
                        </a:lnTo>
                        <a:lnTo>
                          <a:pt x="341" y="274"/>
                        </a:lnTo>
                        <a:lnTo>
                          <a:pt x="341" y="274"/>
                        </a:lnTo>
                        <a:lnTo>
                          <a:pt x="341" y="274"/>
                        </a:lnTo>
                        <a:lnTo>
                          <a:pt x="341" y="274"/>
                        </a:lnTo>
                        <a:lnTo>
                          <a:pt x="341" y="274"/>
                        </a:lnTo>
                        <a:lnTo>
                          <a:pt x="341" y="274"/>
                        </a:lnTo>
                        <a:lnTo>
                          <a:pt x="341" y="273"/>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4"/>
                        </a:lnTo>
                        <a:lnTo>
                          <a:pt x="341" y="273"/>
                        </a:lnTo>
                        <a:lnTo>
                          <a:pt x="341" y="274"/>
                        </a:lnTo>
                        <a:lnTo>
                          <a:pt x="341" y="274"/>
                        </a:lnTo>
                        <a:lnTo>
                          <a:pt x="341" y="274"/>
                        </a:lnTo>
                        <a:lnTo>
                          <a:pt x="341" y="273"/>
                        </a:lnTo>
                        <a:lnTo>
                          <a:pt x="341" y="274"/>
                        </a:lnTo>
                        <a:lnTo>
                          <a:pt x="341" y="274"/>
                        </a:lnTo>
                        <a:lnTo>
                          <a:pt x="341" y="274"/>
                        </a:lnTo>
                        <a:lnTo>
                          <a:pt x="341" y="274"/>
                        </a:lnTo>
                        <a:lnTo>
                          <a:pt x="341" y="273"/>
                        </a:lnTo>
                        <a:lnTo>
                          <a:pt x="341" y="273"/>
                        </a:lnTo>
                        <a:lnTo>
                          <a:pt x="341" y="274"/>
                        </a:lnTo>
                        <a:lnTo>
                          <a:pt x="341" y="274"/>
                        </a:lnTo>
                        <a:lnTo>
                          <a:pt x="341" y="273"/>
                        </a:lnTo>
                        <a:lnTo>
                          <a:pt x="341" y="273"/>
                        </a:lnTo>
                        <a:lnTo>
                          <a:pt x="341" y="273"/>
                        </a:lnTo>
                        <a:lnTo>
                          <a:pt x="341" y="274"/>
                        </a:lnTo>
                        <a:lnTo>
                          <a:pt x="341" y="273"/>
                        </a:lnTo>
                        <a:lnTo>
                          <a:pt x="341" y="273"/>
                        </a:lnTo>
                        <a:lnTo>
                          <a:pt x="341" y="274"/>
                        </a:lnTo>
                        <a:lnTo>
                          <a:pt x="341" y="274"/>
                        </a:lnTo>
                        <a:lnTo>
                          <a:pt x="341" y="274"/>
                        </a:lnTo>
                        <a:lnTo>
                          <a:pt x="341" y="274"/>
                        </a:lnTo>
                        <a:lnTo>
                          <a:pt x="341" y="274"/>
                        </a:lnTo>
                        <a:lnTo>
                          <a:pt x="341" y="274"/>
                        </a:lnTo>
                        <a:lnTo>
                          <a:pt x="341" y="274"/>
                        </a:lnTo>
                        <a:lnTo>
                          <a:pt x="341" y="273"/>
                        </a:lnTo>
                        <a:lnTo>
                          <a:pt x="341" y="274"/>
                        </a:lnTo>
                        <a:lnTo>
                          <a:pt x="341"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2"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3"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4"/>
                        </a:lnTo>
                        <a:lnTo>
                          <a:pt x="344" y="275"/>
                        </a:lnTo>
                        <a:lnTo>
                          <a:pt x="344" y="274"/>
                        </a:lnTo>
                        <a:lnTo>
                          <a:pt x="344" y="274"/>
                        </a:lnTo>
                        <a:lnTo>
                          <a:pt x="344" y="274"/>
                        </a:lnTo>
                        <a:lnTo>
                          <a:pt x="344" y="274"/>
                        </a:lnTo>
                        <a:lnTo>
                          <a:pt x="344" y="274"/>
                        </a:lnTo>
                        <a:lnTo>
                          <a:pt x="344" y="274"/>
                        </a:lnTo>
                        <a:lnTo>
                          <a:pt x="344" y="275"/>
                        </a:lnTo>
                        <a:lnTo>
                          <a:pt x="344" y="274"/>
                        </a:lnTo>
                        <a:lnTo>
                          <a:pt x="344" y="274"/>
                        </a:lnTo>
                        <a:lnTo>
                          <a:pt x="344" y="274"/>
                        </a:lnTo>
                        <a:lnTo>
                          <a:pt x="344" y="274"/>
                        </a:lnTo>
                        <a:lnTo>
                          <a:pt x="344" y="274"/>
                        </a:lnTo>
                        <a:lnTo>
                          <a:pt x="344" y="274"/>
                        </a:lnTo>
                        <a:lnTo>
                          <a:pt x="344" y="274"/>
                        </a:lnTo>
                        <a:lnTo>
                          <a:pt x="344" y="275"/>
                        </a:lnTo>
                        <a:lnTo>
                          <a:pt x="344" y="274"/>
                        </a:lnTo>
                        <a:lnTo>
                          <a:pt x="344" y="274"/>
                        </a:lnTo>
                        <a:lnTo>
                          <a:pt x="344" y="274"/>
                        </a:lnTo>
                        <a:lnTo>
                          <a:pt x="344" y="274"/>
                        </a:lnTo>
                        <a:lnTo>
                          <a:pt x="344" y="274"/>
                        </a:lnTo>
                        <a:lnTo>
                          <a:pt x="344" y="275"/>
                        </a:lnTo>
                        <a:lnTo>
                          <a:pt x="345" y="274"/>
                        </a:lnTo>
                        <a:lnTo>
                          <a:pt x="345" y="274"/>
                        </a:lnTo>
                        <a:lnTo>
                          <a:pt x="345" y="274"/>
                        </a:lnTo>
                        <a:lnTo>
                          <a:pt x="345" y="274"/>
                        </a:lnTo>
                        <a:lnTo>
                          <a:pt x="345" y="274"/>
                        </a:lnTo>
                        <a:lnTo>
                          <a:pt x="345" y="274"/>
                        </a:lnTo>
                        <a:lnTo>
                          <a:pt x="345" y="274"/>
                        </a:lnTo>
                        <a:lnTo>
                          <a:pt x="345" y="274"/>
                        </a:lnTo>
                        <a:lnTo>
                          <a:pt x="345" y="274"/>
                        </a:lnTo>
                        <a:lnTo>
                          <a:pt x="345" y="274"/>
                        </a:lnTo>
                        <a:lnTo>
                          <a:pt x="345" y="274"/>
                        </a:lnTo>
                        <a:lnTo>
                          <a:pt x="345" y="275"/>
                        </a:lnTo>
                        <a:lnTo>
                          <a:pt x="345" y="274"/>
                        </a:lnTo>
                        <a:lnTo>
                          <a:pt x="345" y="274"/>
                        </a:lnTo>
                        <a:lnTo>
                          <a:pt x="345" y="274"/>
                        </a:lnTo>
                        <a:lnTo>
                          <a:pt x="345" y="274"/>
                        </a:lnTo>
                        <a:lnTo>
                          <a:pt x="345" y="274"/>
                        </a:lnTo>
                        <a:lnTo>
                          <a:pt x="345" y="274"/>
                        </a:lnTo>
                        <a:lnTo>
                          <a:pt x="345" y="274"/>
                        </a:lnTo>
                        <a:lnTo>
                          <a:pt x="345" y="274"/>
                        </a:lnTo>
                        <a:lnTo>
                          <a:pt x="345" y="274"/>
                        </a:lnTo>
                        <a:lnTo>
                          <a:pt x="345" y="274"/>
                        </a:lnTo>
                        <a:lnTo>
                          <a:pt x="345" y="274"/>
                        </a:lnTo>
                        <a:lnTo>
                          <a:pt x="345" y="274"/>
                        </a:lnTo>
                        <a:lnTo>
                          <a:pt x="345" y="274"/>
                        </a:lnTo>
                        <a:lnTo>
                          <a:pt x="345" y="274"/>
                        </a:lnTo>
                        <a:lnTo>
                          <a:pt x="345" y="274"/>
                        </a:lnTo>
                        <a:lnTo>
                          <a:pt x="345" y="274"/>
                        </a:lnTo>
                        <a:lnTo>
                          <a:pt x="345" y="274"/>
                        </a:lnTo>
                        <a:lnTo>
                          <a:pt x="345" y="274"/>
                        </a:lnTo>
                        <a:lnTo>
                          <a:pt x="345" y="275"/>
                        </a:lnTo>
                        <a:lnTo>
                          <a:pt x="345" y="275"/>
                        </a:lnTo>
                        <a:lnTo>
                          <a:pt x="345" y="274"/>
                        </a:lnTo>
                        <a:lnTo>
                          <a:pt x="345" y="274"/>
                        </a:lnTo>
                        <a:lnTo>
                          <a:pt x="345" y="275"/>
                        </a:lnTo>
                        <a:lnTo>
                          <a:pt x="345" y="274"/>
                        </a:lnTo>
                        <a:lnTo>
                          <a:pt x="345" y="274"/>
                        </a:lnTo>
                        <a:lnTo>
                          <a:pt x="345" y="274"/>
                        </a:lnTo>
                        <a:lnTo>
                          <a:pt x="345" y="274"/>
                        </a:lnTo>
                        <a:lnTo>
                          <a:pt x="345" y="274"/>
                        </a:lnTo>
                        <a:lnTo>
                          <a:pt x="345" y="274"/>
                        </a:lnTo>
                        <a:lnTo>
                          <a:pt x="345" y="275"/>
                        </a:lnTo>
                        <a:lnTo>
                          <a:pt x="345" y="274"/>
                        </a:lnTo>
                        <a:lnTo>
                          <a:pt x="345" y="274"/>
                        </a:lnTo>
                        <a:lnTo>
                          <a:pt x="345" y="274"/>
                        </a:lnTo>
                        <a:lnTo>
                          <a:pt x="345" y="274"/>
                        </a:lnTo>
                        <a:lnTo>
                          <a:pt x="345" y="275"/>
                        </a:lnTo>
                        <a:lnTo>
                          <a:pt x="345" y="274"/>
                        </a:lnTo>
                        <a:lnTo>
                          <a:pt x="345" y="274"/>
                        </a:lnTo>
                        <a:lnTo>
                          <a:pt x="345" y="274"/>
                        </a:lnTo>
                        <a:lnTo>
                          <a:pt x="345" y="274"/>
                        </a:lnTo>
                        <a:lnTo>
                          <a:pt x="345" y="275"/>
                        </a:lnTo>
                        <a:lnTo>
                          <a:pt x="345" y="274"/>
                        </a:lnTo>
                        <a:lnTo>
                          <a:pt x="345" y="274"/>
                        </a:lnTo>
                        <a:lnTo>
                          <a:pt x="345" y="274"/>
                        </a:lnTo>
                        <a:lnTo>
                          <a:pt x="345" y="274"/>
                        </a:lnTo>
                        <a:lnTo>
                          <a:pt x="345" y="275"/>
                        </a:lnTo>
                        <a:lnTo>
                          <a:pt x="345" y="275"/>
                        </a:lnTo>
                        <a:lnTo>
                          <a:pt x="345" y="275"/>
                        </a:lnTo>
                        <a:lnTo>
                          <a:pt x="345" y="274"/>
                        </a:lnTo>
                        <a:lnTo>
                          <a:pt x="345" y="274"/>
                        </a:lnTo>
                        <a:lnTo>
                          <a:pt x="345" y="274"/>
                        </a:lnTo>
                        <a:lnTo>
                          <a:pt x="345" y="274"/>
                        </a:lnTo>
                        <a:lnTo>
                          <a:pt x="345" y="275"/>
                        </a:lnTo>
                        <a:lnTo>
                          <a:pt x="345" y="274"/>
                        </a:lnTo>
                        <a:lnTo>
                          <a:pt x="345" y="275"/>
                        </a:lnTo>
                        <a:lnTo>
                          <a:pt x="345" y="274"/>
                        </a:lnTo>
                        <a:lnTo>
                          <a:pt x="345" y="274"/>
                        </a:lnTo>
                        <a:lnTo>
                          <a:pt x="345" y="275"/>
                        </a:lnTo>
                        <a:lnTo>
                          <a:pt x="345" y="274"/>
                        </a:lnTo>
                        <a:lnTo>
                          <a:pt x="345" y="275"/>
                        </a:lnTo>
                        <a:lnTo>
                          <a:pt x="345" y="275"/>
                        </a:lnTo>
                        <a:lnTo>
                          <a:pt x="345" y="275"/>
                        </a:lnTo>
                        <a:lnTo>
                          <a:pt x="345" y="274"/>
                        </a:lnTo>
                        <a:lnTo>
                          <a:pt x="345" y="274"/>
                        </a:lnTo>
                        <a:lnTo>
                          <a:pt x="345" y="275"/>
                        </a:lnTo>
                        <a:lnTo>
                          <a:pt x="345" y="274"/>
                        </a:lnTo>
                        <a:lnTo>
                          <a:pt x="345" y="275"/>
                        </a:lnTo>
                        <a:lnTo>
                          <a:pt x="345" y="274"/>
                        </a:lnTo>
                        <a:lnTo>
                          <a:pt x="345" y="275"/>
                        </a:lnTo>
                        <a:lnTo>
                          <a:pt x="345" y="274"/>
                        </a:lnTo>
                        <a:lnTo>
                          <a:pt x="345" y="275"/>
                        </a:lnTo>
                        <a:lnTo>
                          <a:pt x="345" y="274"/>
                        </a:lnTo>
                        <a:lnTo>
                          <a:pt x="345" y="275"/>
                        </a:lnTo>
                        <a:lnTo>
                          <a:pt x="345" y="274"/>
                        </a:lnTo>
                        <a:lnTo>
                          <a:pt x="345" y="275"/>
                        </a:lnTo>
                        <a:lnTo>
                          <a:pt x="345" y="275"/>
                        </a:lnTo>
                        <a:lnTo>
                          <a:pt x="345" y="274"/>
                        </a:lnTo>
                        <a:lnTo>
                          <a:pt x="345" y="275"/>
                        </a:lnTo>
                        <a:lnTo>
                          <a:pt x="345" y="275"/>
                        </a:lnTo>
                        <a:lnTo>
                          <a:pt x="345" y="275"/>
                        </a:lnTo>
                        <a:lnTo>
                          <a:pt x="345" y="275"/>
                        </a:lnTo>
                        <a:lnTo>
                          <a:pt x="345" y="274"/>
                        </a:lnTo>
                        <a:lnTo>
                          <a:pt x="345" y="275"/>
                        </a:lnTo>
                        <a:lnTo>
                          <a:pt x="345" y="274"/>
                        </a:lnTo>
                        <a:lnTo>
                          <a:pt x="345" y="274"/>
                        </a:lnTo>
                        <a:lnTo>
                          <a:pt x="345" y="275"/>
                        </a:lnTo>
                        <a:lnTo>
                          <a:pt x="345" y="275"/>
                        </a:lnTo>
                        <a:lnTo>
                          <a:pt x="346" y="274"/>
                        </a:lnTo>
                        <a:lnTo>
                          <a:pt x="346" y="275"/>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4"/>
                        </a:lnTo>
                        <a:lnTo>
                          <a:pt x="346" y="275"/>
                        </a:lnTo>
                        <a:lnTo>
                          <a:pt x="346" y="275"/>
                        </a:lnTo>
                        <a:lnTo>
                          <a:pt x="346" y="274"/>
                        </a:lnTo>
                        <a:lnTo>
                          <a:pt x="346" y="275"/>
                        </a:lnTo>
                        <a:lnTo>
                          <a:pt x="346" y="275"/>
                        </a:lnTo>
                        <a:lnTo>
                          <a:pt x="346" y="275"/>
                        </a:lnTo>
                        <a:lnTo>
                          <a:pt x="346" y="275"/>
                        </a:lnTo>
                        <a:lnTo>
                          <a:pt x="346" y="275"/>
                        </a:lnTo>
                        <a:lnTo>
                          <a:pt x="346" y="275"/>
                        </a:lnTo>
                        <a:lnTo>
                          <a:pt x="346" y="274"/>
                        </a:lnTo>
                        <a:lnTo>
                          <a:pt x="346" y="275"/>
                        </a:lnTo>
                        <a:lnTo>
                          <a:pt x="346" y="275"/>
                        </a:lnTo>
                        <a:lnTo>
                          <a:pt x="346" y="274"/>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4"/>
                        </a:lnTo>
                        <a:lnTo>
                          <a:pt x="346" y="275"/>
                        </a:lnTo>
                        <a:lnTo>
                          <a:pt x="346" y="275"/>
                        </a:lnTo>
                        <a:lnTo>
                          <a:pt x="346" y="275"/>
                        </a:lnTo>
                        <a:lnTo>
                          <a:pt x="346" y="274"/>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5"/>
                        </a:lnTo>
                        <a:lnTo>
                          <a:pt x="346" y="274"/>
                        </a:lnTo>
                        <a:lnTo>
                          <a:pt x="346" y="275"/>
                        </a:lnTo>
                        <a:lnTo>
                          <a:pt x="346" y="275"/>
                        </a:lnTo>
                        <a:lnTo>
                          <a:pt x="346" y="274"/>
                        </a:lnTo>
                        <a:lnTo>
                          <a:pt x="346" y="275"/>
                        </a:lnTo>
                        <a:lnTo>
                          <a:pt x="346" y="275"/>
                        </a:lnTo>
                        <a:lnTo>
                          <a:pt x="346" y="274"/>
                        </a:lnTo>
                        <a:lnTo>
                          <a:pt x="346" y="275"/>
                        </a:lnTo>
                        <a:lnTo>
                          <a:pt x="346" y="275"/>
                        </a:lnTo>
                        <a:lnTo>
                          <a:pt x="346" y="275"/>
                        </a:lnTo>
                        <a:lnTo>
                          <a:pt x="346" y="275"/>
                        </a:lnTo>
                        <a:lnTo>
                          <a:pt x="346" y="275"/>
                        </a:lnTo>
                        <a:lnTo>
                          <a:pt x="346" y="275"/>
                        </a:lnTo>
                        <a:lnTo>
                          <a:pt x="346" y="275"/>
                        </a:lnTo>
                        <a:lnTo>
                          <a:pt x="346" y="275"/>
                        </a:lnTo>
                        <a:lnTo>
                          <a:pt x="346"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7"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8"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49"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0"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5"/>
                        </a:lnTo>
                        <a:lnTo>
                          <a:pt x="351" y="276"/>
                        </a:lnTo>
                        <a:lnTo>
                          <a:pt x="351" y="275"/>
                        </a:lnTo>
                        <a:lnTo>
                          <a:pt x="351" y="275"/>
                        </a:lnTo>
                        <a:lnTo>
                          <a:pt x="351" y="275"/>
                        </a:lnTo>
                        <a:lnTo>
                          <a:pt x="351" y="275"/>
                        </a:lnTo>
                        <a:lnTo>
                          <a:pt x="351"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6"/>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6"/>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5"/>
                        </a:lnTo>
                        <a:lnTo>
                          <a:pt x="352" y="276"/>
                        </a:lnTo>
                        <a:lnTo>
                          <a:pt x="352" y="275"/>
                        </a:lnTo>
                        <a:lnTo>
                          <a:pt x="352" y="275"/>
                        </a:lnTo>
                        <a:lnTo>
                          <a:pt x="352" y="275"/>
                        </a:lnTo>
                        <a:lnTo>
                          <a:pt x="353" y="275"/>
                        </a:lnTo>
                        <a:lnTo>
                          <a:pt x="353" y="276"/>
                        </a:lnTo>
                        <a:lnTo>
                          <a:pt x="353" y="275"/>
                        </a:lnTo>
                        <a:lnTo>
                          <a:pt x="353" y="275"/>
                        </a:lnTo>
                        <a:lnTo>
                          <a:pt x="353" y="275"/>
                        </a:lnTo>
                        <a:lnTo>
                          <a:pt x="353" y="275"/>
                        </a:lnTo>
                        <a:lnTo>
                          <a:pt x="353" y="276"/>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6"/>
                        </a:lnTo>
                        <a:lnTo>
                          <a:pt x="353" y="275"/>
                        </a:lnTo>
                        <a:lnTo>
                          <a:pt x="353" y="275"/>
                        </a:lnTo>
                        <a:lnTo>
                          <a:pt x="353" y="275"/>
                        </a:lnTo>
                        <a:lnTo>
                          <a:pt x="353" y="275"/>
                        </a:lnTo>
                        <a:lnTo>
                          <a:pt x="353" y="275"/>
                        </a:lnTo>
                        <a:lnTo>
                          <a:pt x="353" y="275"/>
                        </a:lnTo>
                        <a:lnTo>
                          <a:pt x="353" y="276"/>
                        </a:lnTo>
                        <a:lnTo>
                          <a:pt x="353" y="275"/>
                        </a:lnTo>
                        <a:lnTo>
                          <a:pt x="353" y="275"/>
                        </a:lnTo>
                        <a:lnTo>
                          <a:pt x="353" y="276"/>
                        </a:lnTo>
                        <a:lnTo>
                          <a:pt x="353" y="275"/>
                        </a:lnTo>
                        <a:lnTo>
                          <a:pt x="353" y="275"/>
                        </a:lnTo>
                        <a:lnTo>
                          <a:pt x="353" y="275"/>
                        </a:lnTo>
                        <a:lnTo>
                          <a:pt x="353" y="275"/>
                        </a:lnTo>
                        <a:lnTo>
                          <a:pt x="353" y="276"/>
                        </a:lnTo>
                        <a:lnTo>
                          <a:pt x="353" y="275"/>
                        </a:lnTo>
                        <a:lnTo>
                          <a:pt x="353" y="275"/>
                        </a:lnTo>
                        <a:lnTo>
                          <a:pt x="353" y="275"/>
                        </a:lnTo>
                        <a:lnTo>
                          <a:pt x="353" y="275"/>
                        </a:lnTo>
                        <a:lnTo>
                          <a:pt x="353" y="275"/>
                        </a:lnTo>
                        <a:lnTo>
                          <a:pt x="353" y="275"/>
                        </a:lnTo>
                        <a:lnTo>
                          <a:pt x="353" y="276"/>
                        </a:lnTo>
                        <a:lnTo>
                          <a:pt x="353" y="275"/>
                        </a:lnTo>
                        <a:lnTo>
                          <a:pt x="353" y="276"/>
                        </a:lnTo>
                        <a:lnTo>
                          <a:pt x="353" y="275"/>
                        </a:lnTo>
                        <a:lnTo>
                          <a:pt x="353" y="275"/>
                        </a:lnTo>
                        <a:lnTo>
                          <a:pt x="353" y="276"/>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6"/>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5"/>
                        </a:lnTo>
                        <a:lnTo>
                          <a:pt x="353" y="276"/>
                        </a:lnTo>
                        <a:lnTo>
                          <a:pt x="353" y="275"/>
                        </a:lnTo>
                        <a:lnTo>
                          <a:pt x="353" y="275"/>
                        </a:lnTo>
                        <a:lnTo>
                          <a:pt x="353" y="275"/>
                        </a:lnTo>
                        <a:lnTo>
                          <a:pt x="353" y="275"/>
                        </a:lnTo>
                        <a:lnTo>
                          <a:pt x="353" y="276"/>
                        </a:lnTo>
                        <a:lnTo>
                          <a:pt x="353" y="275"/>
                        </a:lnTo>
                        <a:lnTo>
                          <a:pt x="353" y="275"/>
                        </a:lnTo>
                        <a:lnTo>
                          <a:pt x="353" y="275"/>
                        </a:lnTo>
                        <a:lnTo>
                          <a:pt x="353" y="275"/>
                        </a:lnTo>
                        <a:lnTo>
                          <a:pt x="353" y="276"/>
                        </a:lnTo>
                        <a:lnTo>
                          <a:pt x="353" y="276"/>
                        </a:lnTo>
                        <a:lnTo>
                          <a:pt x="353" y="275"/>
                        </a:lnTo>
                        <a:lnTo>
                          <a:pt x="353" y="275"/>
                        </a:lnTo>
                        <a:lnTo>
                          <a:pt x="353" y="276"/>
                        </a:lnTo>
                        <a:lnTo>
                          <a:pt x="353" y="276"/>
                        </a:lnTo>
                        <a:lnTo>
                          <a:pt x="353" y="275"/>
                        </a:lnTo>
                        <a:lnTo>
                          <a:pt x="353" y="276"/>
                        </a:lnTo>
                        <a:lnTo>
                          <a:pt x="353" y="276"/>
                        </a:lnTo>
                        <a:lnTo>
                          <a:pt x="353" y="275"/>
                        </a:lnTo>
                        <a:lnTo>
                          <a:pt x="353" y="275"/>
                        </a:lnTo>
                        <a:lnTo>
                          <a:pt x="354" y="275"/>
                        </a:lnTo>
                        <a:lnTo>
                          <a:pt x="354" y="276"/>
                        </a:lnTo>
                        <a:lnTo>
                          <a:pt x="354" y="275"/>
                        </a:lnTo>
                        <a:lnTo>
                          <a:pt x="354" y="275"/>
                        </a:lnTo>
                        <a:lnTo>
                          <a:pt x="354" y="275"/>
                        </a:lnTo>
                        <a:lnTo>
                          <a:pt x="354" y="275"/>
                        </a:lnTo>
                        <a:lnTo>
                          <a:pt x="354" y="275"/>
                        </a:lnTo>
                        <a:lnTo>
                          <a:pt x="354" y="276"/>
                        </a:lnTo>
                        <a:lnTo>
                          <a:pt x="354" y="275"/>
                        </a:lnTo>
                        <a:lnTo>
                          <a:pt x="354" y="276"/>
                        </a:lnTo>
                        <a:lnTo>
                          <a:pt x="354" y="275"/>
                        </a:lnTo>
                        <a:lnTo>
                          <a:pt x="354" y="275"/>
                        </a:lnTo>
                        <a:lnTo>
                          <a:pt x="354" y="275"/>
                        </a:lnTo>
                        <a:lnTo>
                          <a:pt x="354" y="275"/>
                        </a:lnTo>
                        <a:lnTo>
                          <a:pt x="354" y="275"/>
                        </a:lnTo>
                        <a:lnTo>
                          <a:pt x="354" y="276"/>
                        </a:lnTo>
                        <a:lnTo>
                          <a:pt x="354" y="276"/>
                        </a:lnTo>
                        <a:lnTo>
                          <a:pt x="354" y="276"/>
                        </a:lnTo>
                        <a:lnTo>
                          <a:pt x="354" y="275"/>
                        </a:lnTo>
                        <a:lnTo>
                          <a:pt x="354" y="276"/>
                        </a:lnTo>
                        <a:lnTo>
                          <a:pt x="354" y="276"/>
                        </a:lnTo>
                        <a:lnTo>
                          <a:pt x="354" y="276"/>
                        </a:lnTo>
                        <a:lnTo>
                          <a:pt x="354" y="276"/>
                        </a:lnTo>
                        <a:lnTo>
                          <a:pt x="354" y="275"/>
                        </a:lnTo>
                        <a:lnTo>
                          <a:pt x="354" y="276"/>
                        </a:lnTo>
                        <a:lnTo>
                          <a:pt x="354" y="275"/>
                        </a:lnTo>
                        <a:lnTo>
                          <a:pt x="354" y="275"/>
                        </a:lnTo>
                        <a:lnTo>
                          <a:pt x="354" y="276"/>
                        </a:lnTo>
                        <a:lnTo>
                          <a:pt x="354" y="275"/>
                        </a:lnTo>
                        <a:lnTo>
                          <a:pt x="354" y="276"/>
                        </a:lnTo>
                        <a:lnTo>
                          <a:pt x="354" y="275"/>
                        </a:lnTo>
                        <a:lnTo>
                          <a:pt x="354" y="276"/>
                        </a:lnTo>
                        <a:lnTo>
                          <a:pt x="354" y="276"/>
                        </a:lnTo>
                        <a:lnTo>
                          <a:pt x="354" y="275"/>
                        </a:lnTo>
                        <a:lnTo>
                          <a:pt x="354" y="276"/>
                        </a:lnTo>
                        <a:lnTo>
                          <a:pt x="354" y="275"/>
                        </a:lnTo>
                        <a:lnTo>
                          <a:pt x="354" y="276"/>
                        </a:lnTo>
                        <a:lnTo>
                          <a:pt x="354" y="275"/>
                        </a:lnTo>
                        <a:lnTo>
                          <a:pt x="354" y="275"/>
                        </a:lnTo>
                        <a:lnTo>
                          <a:pt x="354" y="276"/>
                        </a:lnTo>
                        <a:lnTo>
                          <a:pt x="354" y="276"/>
                        </a:lnTo>
                        <a:lnTo>
                          <a:pt x="354" y="276"/>
                        </a:lnTo>
                        <a:lnTo>
                          <a:pt x="354" y="276"/>
                        </a:lnTo>
                        <a:lnTo>
                          <a:pt x="354" y="275"/>
                        </a:lnTo>
                        <a:lnTo>
                          <a:pt x="354" y="276"/>
                        </a:lnTo>
                        <a:lnTo>
                          <a:pt x="354" y="275"/>
                        </a:lnTo>
                        <a:lnTo>
                          <a:pt x="354" y="275"/>
                        </a:lnTo>
                        <a:lnTo>
                          <a:pt x="354" y="275"/>
                        </a:lnTo>
                        <a:lnTo>
                          <a:pt x="354" y="275"/>
                        </a:lnTo>
                        <a:lnTo>
                          <a:pt x="354" y="276"/>
                        </a:lnTo>
                        <a:lnTo>
                          <a:pt x="354" y="275"/>
                        </a:lnTo>
                        <a:lnTo>
                          <a:pt x="354" y="275"/>
                        </a:lnTo>
                        <a:lnTo>
                          <a:pt x="354" y="275"/>
                        </a:lnTo>
                        <a:lnTo>
                          <a:pt x="354" y="275"/>
                        </a:lnTo>
                        <a:lnTo>
                          <a:pt x="354" y="275"/>
                        </a:lnTo>
                        <a:lnTo>
                          <a:pt x="354" y="275"/>
                        </a:lnTo>
                        <a:lnTo>
                          <a:pt x="354" y="275"/>
                        </a:lnTo>
                        <a:lnTo>
                          <a:pt x="354" y="275"/>
                        </a:lnTo>
                        <a:lnTo>
                          <a:pt x="354" y="275"/>
                        </a:lnTo>
                        <a:lnTo>
                          <a:pt x="354" y="275"/>
                        </a:lnTo>
                        <a:lnTo>
                          <a:pt x="354" y="275"/>
                        </a:lnTo>
                        <a:lnTo>
                          <a:pt x="354" y="275"/>
                        </a:lnTo>
                        <a:lnTo>
                          <a:pt x="354" y="275"/>
                        </a:lnTo>
                        <a:lnTo>
                          <a:pt x="354" y="275"/>
                        </a:lnTo>
                        <a:lnTo>
                          <a:pt x="354" y="276"/>
                        </a:lnTo>
                        <a:lnTo>
                          <a:pt x="354" y="275"/>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6"/>
                        </a:lnTo>
                        <a:lnTo>
                          <a:pt x="354" y="275"/>
                        </a:lnTo>
                        <a:lnTo>
                          <a:pt x="354" y="276"/>
                        </a:lnTo>
                        <a:lnTo>
                          <a:pt x="354" y="276"/>
                        </a:lnTo>
                        <a:lnTo>
                          <a:pt x="354" y="275"/>
                        </a:lnTo>
                        <a:lnTo>
                          <a:pt x="354" y="276"/>
                        </a:lnTo>
                        <a:lnTo>
                          <a:pt x="354" y="275"/>
                        </a:lnTo>
                        <a:lnTo>
                          <a:pt x="354" y="276"/>
                        </a:lnTo>
                        <a:lnTo>
                          <a:pt x="354" y="276"/>
                        </a:lnTo>
                        <a:lnTo>
                          <a:pt x="354" y="275"/>
                        </a:lnTo>
                        <a:lnTo>
                          <a:pt x="354" y="276"/>
                        </a:lnTo>
                        <a:lnTo>
                          <a:pt x="354" y="276"/>
                        </a:lnTo>
                        <a:lnTo>
                          <a:pt x="354" y="275"/>
                        </a:lnTo>
                        <a:lnTo>
                          <a:pt x="354" y="276"/>
                        </a:lnTo>
                        <a:lnTo>
                          <a:pt x="354" y="275"/>
                        </a:lnTo>
                        <a:lnTo>
                          <a:pt x="354" y="276"/>
                        </a:lnTo>
                        <a:lnTo>
                          <a:pt x="354" y="276"/>
                        </a:lnTo>
                        <a:lnTo>
                          <a:pt x="354" y="275"/>
                        </a:lnTo>
                        <a:lnTo>
                          <a:pt x="355" y="276"/>
                        </a:lnTo>
                        <a:lnTo>
                          <a:pt x="355" y="276"/>
                        </a:lnTo>
                        <a:lnTo>
                          <a:pt x="355" y="275"/>
                        </a:lnTo>
                        <a:lnTo>
                          <a:pt x="355" y="276"/>
                        </a:lnTo>
                        <a:lnTo>
                          <a:pt x="355" y="275"/>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5"/>
                        </a:lnTo>
                        <a:lnTo>
                          <a:pt x="355" y="276"/>
                        </a:lnTo>
                        <a:lnTo>
                          <a:pt x="355" y="275"/>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5"/>
                        </a:lnTo>
                        <a:lnTo>
                          <a:pt x="355" y="276"/>
                        </a:lnTo>
                        <a:lnTo>
                          <a:pt x="355" y="275"/>
                        </a:lnTo>
                        <a:lnTo>
                          <a:pt x="355" y="276"/>
                        </a:lnTo>
                        <a:lnTo>
                          <a:pt x="355" y="275"/>
                        </a:lnTo>
                        <a:lnTo>
                          <a:pt x="355" y="276"/>
                        </a:lnTo>
                        <a:lnTo>
                          <a:pt x="355" y="276"/>
                        </a:lnTo>
                        <a:lnTo>
                          <a:pt x="355" y="275"/>
                        </a:lnTo>
                        <a:lnTo>
                          <a:pt x="355" y="276"/>
                        </a:lnTo>
                        <a:lnTo>
                          <a:pt x="355" y="275"/>
                        </a:lnTo>
                        <a:lnTo>
                          <a:pt x="355" y="275"/>
                        </a:lnTo>
                        <a:lnTo>
                          <a:pt x="355" y="275"/>
                        </a:lnTo>
                        <a:lnTo>
                          <a:pt x="355" y="275"/>
                        </a:lnTo>
                        <a:lnTo>
                          <a:pt x="355" y="275"/>
                        </a:lnTo>
                        <a:lnTo>
                          <a:pt x="355" y="275"/>
                        </a:lnTo>
                        <a:lnTo>
                          <a:pt x="355" y="275"/>
                        </a:lnTo>
                        <a:lnTo>
                          <a:pt x="355" y="276"/>
                        </a:lnTo>
                        <a:lnTo>
                          <a:pt x="355" y="275"/>
                        </a:lnTo>
                        <a:lnTo>
                          <a:pt x="355" y="275"/>
                        </a:lnTo>
                        <a:lnTo>
                          <a:pt x="355" y="275"/>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6"/>
                        </a:lnTo>
                        <a:lnTo>
                          <a:pt x="355" y="275"/>
                        </a:lnTo>
                        <a:lnTo>
                          <a:pt x="355" y="276"/>
                        </a:lnTo>
                        <a:lnTo>
                          <a:pt x="355" y="276"/>
                        </a:lnTo>
                        <a:lnTo>
                          <a:pt x="355" y="276"/>
                        </a:lnTo>
                        <a:lnTo>
                          <a:pt x="355" y="276"/>
                        </a:lnTo>
                        <a:lnTo>
                          <a:pt x="355" y="276"/>
                        </a:lnTo>
                        <a:lnTo>
                          <a:pt x="355" y="275"/>
                        </a:lnTo>
                        <a:lnTo>
                          <a:pt x="355" y="276"/>
                        </a:lnTo>
                        <a:lnTo>
                          <a:pt x="355" y="276"/>
                        </a:lnTo>
                        <a:lnTo>
                          <a:pt x="355" y="276"/>
                        </a:lnTo>
                        <a:lnTo>
                          <a:pt x="355" y="276"/>
                        </a:lnTo>
                        <a:lnTo>
                          <a:pt x="355" y="275"/>
                        </a:lnTo>
                        <a:lnTo>
                          <a:pt x="355" y="276"/>
                        </a:lnTo>
                        <a:lnTo>
                          <a:pt x="355" y="276"/>
                        </a:lnTo>
                        <a:lnTo>
                          <a:pt x="355" y="276"/>
                        </a:lnTo>
                        <a:lnTo>
                          <a:pt x="355" y="276"/>
                        </a:lnTo>
                        <a:lnTo>
                          <a:pt x="355" y="276"/>
                        </a:lnTo>
                        <a:lnTo>
                          <a:pt x="355" y="276"/>
                        </a:lnTo>
                        <a:lnTo>
                          <a:pt x="355" y="276"/>
                        </a:lnTo>
                        <a:lnTo>
                          <a:pt x="355" y="275"/>
                        </a:lnTo>
                        <a:lnTo>
                          <a:pt x="355" y="276"/>
                        </a:lnTo>
                        <a:lnTo>
                          <a:pt x="355" y="276"/>
                        </a:lnTo>
                        <a:lnTo>
                          <a:pt x="355" y="276"/>
                        </a:lnTo>
                        <a:lnTo>
                          <a:pt x="355" y="276"/>
                        </a:lnTo>
                        <a:lnTo>
                          <a:pt x="355" y="276"/>
                        </a:lnTo>
                        <a:lnTo>
                          <a:pt x="355" y="276"/>
                        </a:lnTo>
                        <a:lnTo>
                          <a:pt x="355" y="275"/>
                        </a:lnTo>
                        <a:lnTo>
                          <a:pt x="355" y="276"/>
                        </a:lnTo>
                        <a:lnTo>
                          <a:pt x="355" y="276"/>
                        </a:lnTo>
                        <a:lnTo>
                          <a:pt x="356" y="276"/>
                        </a:lnTo>
                        <a:lnTo>
                          <a:pt x="356" y="276"/>
                        </a:lnTo>
                        <a:lnTo>
                          <a:pt x="356" y="276"/>
                        </a:lnTo>
                        <a:lnTo>
                          <a:pt x="356" y="276"/>
                        </a:lnTo>
                        <a:lnTo>
                          <a:pt x="356" y="276"/>
                        </a:lnTo>
                        <a:lnTo>
                          <a:pt x="356" y="275"/>
                        </a:lnTo>
                        <a:lnTo>
                          <a:pt x="356" y="276"/>
                        </a:lnTo>
                        <a:lnTo>
                          <a:pt x="356" y="275"/>
                        </a:lnTo>
                        <a:lnTo>
                          <a:pt x="356" y="276"/>
                        </a:lnTo>
                        <a:lnTo>
                          <a:pt x="356" y="276"/>
                        </a:lnTo>
                        <a:lnTo>
                          <a:pt x="356" y="276"/>
                        </a:lnTo>
                        <a:lnTo>
                          <a:pt x="356" y="275"/>
                        </a:lnTo>
                        <a:lnTo>
                          <a:pt x="356" y="276"/>
                        </a:lnTo>
                        <a:lnTo>
                          <a:pt x="356" y="276"/>
                        </a:lnTo>
                        <a:lnTo>
                          <a:pt x="356" y="275"/>
                        </a:lnTo>
                        <a:lnTo>
                          <a:pt x="356" y="275"/>
                        </a:lnTo>
                        <a:lnTo>
                          <a:pt x="356" y="276"/>
                        </a:lnTo>
                        <a:lnTo>
                          <a:pt x="356" y="275"/>
                        </a:lnTo>
                        <a:lnTo>
                          <a:pt x="356" y="276"/>
                        </a:lnTo>
                        <a:lnTo>
                          <a:pt x="356" y="275"/>
                        </a:lnTo>
                        <a:lnTo>
                          <a:pt x="356" y="275"/>
                        </a:lnTo>
                        <a:lnTo>
                          <a:pt x="356" y="275"/>
                        </a:lnTo>
                        <a:lnTo>
                          <a:pt x="356" y="275"/>
                        </a:lnTo>
                        <a:lnTo>
                          <a:pt x="356" y="275"/>
                        </a:lnTo>
                        <a:lnTo>
                          <a:pt x="356" y="275"/>
                        </a:lnTo>
                        <a:lnTo>
                          <a:pt x="356" y="275"/>
                        </a:lnTo>
                        <a:lnTo>
                          <a:pt x="356" y="275"/>
                        </a:lnTo>
                        <a:lnTo>
                          <a:pt x="356" y="275"/>
                        </a:lnTo>
                        <a:lnTo>
                          <a:pt x="356" y="275"/>
                        </a:lnTo>
                        <a:lnTo>
                          <a:pt x="356" y="276"/>
                        </a:lnTo>
                        <a:lnTo>
                          <a:pt x="356" y="276"/>
                        </a:lnTo>
                        <a:lnTo>
                          <a:pt x="356" y="276"/>
                        </a:lnTo>
                        <a:lnTo>
                          <a:pt x="356" y="276"/>
                        </a:lnTo>
                        <a:lnTo>
                          <a:pt x="356" y="276"/>
                        </a:lnTo>
                        <a:lnTo>
                          <a:pt x="356" y="276"/>
                        </a:lnTo>
                        <a:lnTo>
                          <a:pt x="356" y="275"/>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5"/>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6"/>
                        </a:lnTo>
                        <a:lnTo>
                          <a:pt x="356" y="275"/>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5"/>
                        </a:lnTo>
                        <a:lnTo>
                          <a:pt x="357" y="276"/>
                        </a:lnTo>
                        <a:lnTo>
                          <a:pt x="357" y="276"/>
                        </a:lnTo>
                        <a:lnTo>
                          <a:pt x="357" y="276"/>
                        </a:lnTo>
                        <a:lnTo>
                          <a:pt x="357" y="276"/>
                        </a:lnTo>
                        <a:lnTo>
                          <a:pt x="357" y="275"/>
                        </a:lnTo>
                        <a:lnTo>
                          <a:pt x="357" y="276"/>
                        </a:lnTo>
                        <a:lnTo>
                          <a:pt x="357" y="275"/>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5"/>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7" y="276"/>
                        </a:lnTo>
                        <a:lnTo>
                          <a:pt x="358" y="275"/>
                        </a:lnTo>
                        <a:lnTo>
                          <a:pt x="358" y="275"/>
                        </a:lnTo>
                        <a:lnTo>
                          <a:pt x="358" y="276"/>
                        </a:lnTo>
                        <a:lnTo>
                          <a:pt x="358" y="276"/>
                        </a:lnTo>
                        <a:lnTo>
                          <a:pt x="358" y="276"/>
                        </a:lnTo>
                        <a:lnTo>
                          <a:pt x="358" y="275"/>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8"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59"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0"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1"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2"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3"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4"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5" y="276"/>
                        </a:lnTo>
                        <a:lnTo>
                          <a:pt x="366" y="276"/>
                        </a:lnTo>
                        <a:lnTo>
                          <a:pt x="366" y="276"/>
                        </a:lnTo>
                        <a:lnTo>
                          <a:pt x="366" y="276"/>
                        </a:lnTo>
                        <a:lnTo>
                          <a:pt x="366" y="276"/>
                        </a:lnTo>
                        <a:lnTo>
                          <a:pt x="366" y="276"/>
                        </a:lnTo>
                        <a:lnTo>
                          <a:pt x="366" y="276"/>
                        </a:lnTo>
                        <a:lnTo>
                          <a:pt x="366" y="276"/>
                        </a:lnTo>
                        <a:lnTo>
                          <a:pt x="366" y="276"/>
                        </a:lnTo>
                        <a:lnTo>
                          <a:pt x="366" y="276"/>
                        </a:lnTo>
                        <a:lnTo>
                          <a:pt x="366" y="277"/>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7"/>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6" y="276"/>
                        </a:lnTo>
                        <a:lnTo>
                          <a:pt x="367" y="276"/>
                        </a:lnTo>
                        <a:lnTo>
                          <a:pt x="367" y="276"/>
                        </a:lnTo>
                        <a:lnTo>
                          <a:pt x="367" y="276"/>
                        </a:lnTo>
                        <a:lnTo>
                          <a:pt x="367" y="277"/>
                        </a:lnTo>
                        <a:lnTo>
                          <a:pt x="367" y="276"/>
                        </a:lnTo>
                        <a:lnTo>
                          <a:pt x="367" y="276"/>
                        </a:lnTo>
                        <a:lnTo>
                          <a:pt x="367" y="276"/>
                        </a:lnTo>
                        <a:lnTo>
                          <a:pt x="367" y="276"/>
                        </a:lnTo>
                        <a:lnTo>
                          <a:pt x="367" y="276"/>
                        </a:lnTo>
                        <a:lnTo>
                          <a:pt x="367" y="276"/>
                        </a:lnTo>
                        <a:lnTo>
                          <a:pt x="367" y="277"/>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6"/>
                        </a:lnTo>
                        <a:lnTo>
                          <a:pt x="367" y="273"/>
                        </a:lnTo>
                      </a:path>
                    </a:pathLst>
                  </a:custGeom>
                  <a:noFill/>
                  <a:ln w="11113">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236" name="TextBox 2235">
                    <a:extLst>
                      <a:ext uri="{FF2B5EF4-FFF2-40B4-BE49-F238E27FC236}">
                        <a16:creationId xmlns:a16="http://schemas.microsoft.com/office/drawing/2014/main" id="{71B9B158-FEBF-4B51-B42E-AED95F055D62}"/>
                      </a:ext>
                    </a:extLst>
                  </p:cNvPr>
                  <p:cNvSpPr txBox="1"/>
                  <p:nvPr/>
                </p:nvSpPr>
                <p:spPr>
                  <a:xfrm>
                    <a:off x="3072481" y="9461889"/>
                    <a:ext cx="1096774" cy="400110"/>
                  </a:xfrm>
                  <a:prstGeom prst="rect">
                    <a:avLst/>
                  </a:prstGeom>
                  <a:noFill/>
                </p:spPr>
                <p:txBody>
                  <a:bodyPr wrap="none" rtlCol="0">
                    <a:spAutoFit/>
                  </a:bodyPr>
                  <a:lstStyle/>
                  <a:p>
                    <a:r>
                      <a:rPr lang="en-US" sz="2000" b="1" dirty="0">
                        <a:latin typeface="Arial" panose="020B0604020202020204" pitchFamily="34" charset="0"/>
                        <a:cs typeface="Arial" pitchFamily="34" charset="0"/>
                      </a:rPr>
                      <a:t>Control</a:t>
                    </a:r>
                  </a:p>
                </p:txBody>
              </p:sp>
              <p:sp>
                <p:nvSpPr>
                  <p:cNvPr id="2237" name="TextBox 2236">
                    <a:extLst>
                      <a:ext uri="{FF2B5EF4-FFF2-40B4-BE49-F238E27FC236}">
                        <a16:creationId xmlns:a16="http://schemas.microsoft.com/office/drawing/2014/main" id="{537BED00-26DE-48CC-8325-BE84EBF11819}"/>
                      </a:ext>
                    </a:extLst>
                  </p:cNvPr>
                  <p:cNvSpPr txBox="1"/>
                  <p:nvPr/>
                </p:nvSpPr>
                <p:spPr>
                  <a:xfrm>
                    <a:off x="7295949" y="9461889"/>
                    <a:ext cx="982962" cy="400110"/>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itchFamily="34" charset="0"/>
                      </a:rPr>
                      <a:t>ML277</a:t>
                    </a:r>
                  </a:p>
                </p:txBody>
              </p:sp>
              <p:sp>
                <p:nvSpPr>
                  <p:cNvPr id="2238" name="Rectangle 105">
                    <a:extLst>
                      <a:ext uri="{FF2B5EF4-FFF2-40B4-BE49-F238E27FC236}">
                        <a16:creationId xmlns:a16="http://schemas.microsoft.com/office/drawing/2014/main" id="{3F57E3B1-CDD0-4CF9-A60F-3E1753924EA2}"/>
                      </a:ext>
                    </a:extLst>
                  </p:cNvPr>
                  <p:cNvSpPr>
                    <a:spLocks noChangeArrowheads="1"/>
                  </p:cNvSpPr>
                  <p:nvPr/>
                </p:nvSpPr>
                <p:spPr bwMode="auto">
                  <a:xfrm rot="16200000">
                    <a:off x="1822886" y="10375819"/>
                    <a:ext cx="963405"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fontAlgn="base">
                      <a:spcBef>
                        <a:spcPct val="0"/>
                      </a:spcBef>
                      <a:spcAft>
                        <a:spcPct val="0"/>
                      </a:spcAft>
                    </a:pPr>
                    <a:r>
                      <a:rPr lang="en-US" sz="2000" b="1" dirty="0" err="1">
                        <a:solidFill>
                          <a:srgbClr val="000000"/>
                        </a:solidFill>
                        <a:latin typeface="Arial" panose="020B0604020202020204" pitchFamily="34" charset="0"/>
                        <a:cs typeface="Arial" pitchFamily="34" charset="0"/>
                      </a:rPr>
                      <a:t>V</a:t>
                    </a:r>
                    <a:r>
                      <a:rPr lang="en-US" sz="2000" b="1" baseline="-25000" dirty="0" err="1">
                        <a:solidFill>
                          <a:srgbClr val="000000"/>
                        </a:solidFill>
                        <a:latin typeface="Arial" panose="020B0604020202020204" pitchFamily="34" charset="0"/>
                        <a:cs typeface="Arial" pitchFamily="34" charset="0"/>
                      </a:rPr>
                      <a:t>m</a:t>
                    </a:r>
                    <a:r>
                      <a:rPr lang="en-US" sz="2000" b="1" dirty="0">
                        <a:solidFill>
                          <a:srgbClr val="000000"/>
                        </a:solidFill>
                        <a:latin typeface="Arial" panose="020B0604020202020204" pitchFamily="34" charset="0"/>
                        <a:cs typeface="Arial" pitchFamily="34" charset="0"/>
                      </a:rPr>
                      <a:t> (mV)</a:t>
                    </a:r>
                    <a:endParaRPr lang="en-US" sz="2000" b="1" dirty="0">
                      <a:latin typeface="Arial" panose="020B0604020202020204" pitchFamily="34" charset="0"/>
                      <a:cs typeface="Arial" pitchFamily="34" charset="0"/>
                    </a:endParaRPr>
                  </a:p>
                </p:txBody>
              </p:sp>
            </p:grpSp>
            <p:sp>
              <p:nvSpPr>
                <p:cNvPr id="2075" name="TextBox 2074">
                  <a:extLst>
                    <a:ext uri="{FF2B5EF4-FFF2-40B4-BE49-F238E27FC236}">
                      <a16:creationId xmlns:a16="http://schemas.microsoft.com/office/drawing/2014/main" id="{4E68F09C-DFEF-4379-B887-825349BDE914}"/>
                    </a:ext>
                  </a:extLst>
                </p:cNvPr>
                <p:cNvSpPr txBox="1"/>
                <p:nvPr/>
              </p:nvSpPr>
              <p:spPr>
                <a:xfrm>
                  <a:off x="26346033" y="27077661"/>
                  <a:ext cx="481222" cy="583967"/>
                </a:xfrm>
                <a:prstGeom prst="rect">
                  <a:avLst/>
                </a:prstGeom>
                <a:noFill/>
              </p:spPr>
              <p:txBody>
                <a:bodyPr wrap="none" rtlCol="0">
                  <a:spAutoFit/>
                </a:bodyPr>
                <a:lstStyle/>
                <a:p>
                  <a:r>
                    <a:rPr lang="en-US" sz="3200" b="1" dirty="0">
                      <a:latin typeface="Arial" panose="020B0604020202020204" pitchFamily="34" charset="0"/>
                      <a:cs typeface="Arial" pitchFamily="34" charset="0"/>
                    </a:rPr>
                    <a:t>B</a:t>
                  </a:r>
                </a:p>
              </p:txBody>
            </p:sp>
            <p:sp>
              <p:nvSpPr>
                <p:cNvPr id="2076" name="TextBox 2075">
                  <a:extLst>
                    <a:ext uri="{FF2B5EF4-FFF2-40B4-BE49-F238E27FC236}">
                      <a16:creationId xmlns:a16="http://schemas.microsoft.com/office/drawing/2014/main" id="{0C37A8E1-249A-4FA6-A975-B74E9BBA5516}"/>
                    </a:ext>
                  </a:extLst>
                </p:cNvPr>
                <p:cNvSpPr txBox="1"/>
                <p:nvPr/>
              </p:nvSpPr>
              <p:spPr>
                <a:xfrm>
                  <a:off x="27019626" y="27216854"/>
                  <a:ext cx="412292" cy="583967"/>
                </a:xfrm>
                <a:prstGeom prst="rect">
                  <a:avLst/>
                </a:prstGeom>
                <a:noFill/>
              </p:spPr>
              <p:txBody>
                <a:bodyPr wrap="none" rtlCol="0">
                  <a:spAutoFit/>
                </a:bodyPr>
                <a:lstStyle/>
                <a:p>
                  <a:r>
                    <a:rPr lang="en-US" sz="3200" b="1" dirty="0">
                      <a:latin typeface="Arial" panose="020B0604020202020204" pitchFamily="34" charset="0"/>
                      <a:cs typeface="Arial" pitchFamily="34" charset="0"/>
                    </a:rPr>
                    <a:t>a</a:t>
                  </a:r>
                </a:p>
              </p:txBody>
            </p:sp>
            <p:sp>
              <p:nvSpPr>
                <p:cNvPr id="2077" name="TextBox 2076">
                  <a:extLst>
                    <a:ext uri="{FF2B5EF4-FFF2-40B4-BE49-F238E27FC236}">
                      <a16:creationId xmlns:a16="http://schemas.microsoft.com/office/drawing/2014/main" id="{41FA7CB5-4B26-4A71-BC5F-0D6CCD3C7612}"/>
                    </a:ext>
                  </a:extLst>
                </p:cNvPr>
                <p:cNvSpPr txBox="1"/>
                <p:nvPr/>
              </p:nvSpPr>
              <p:spPr>
                <a:xfrm flipH="1">
                  <a:off x="27019626" y="30795582"/>
                  <a:ext cx="553018" cy="583967"/>
                </a:xfrm>
                <a:prstGeom prst="rect">
                  <a:avLst/>
                </a:prstGeom>
                <a:noFill/>
              </p:spPr>
              <p:txBody>
                <a:bodyPr wrap="square" rtlCol="0">
                  <a:spAutoFit/>
                </a:bodyPr>
                <a:lstStyle/>
                <a:p>
                  <a:r>
                    <a:rPr lang="en-US" sz="3200" b="1" dirty="0">
                      <a:latin typeface="Arial" panose="020B0604020202020204" pitchFamily="34" charset="0"/>
                      <a:cs typeface="Arial" pitchFamily="34" charset="0"/>
                    </a:rPr>
                    <a:t>b</a:t>
                  </a:r>
                </a:p>
              </p:txBody>
            </p:sp>
            <p:grpSp>
              <p:nvGrpSpPr>
                <p:cNvPr id="2087" name="Group 2086">
                  <a:extLst>
                    <a:ext uri="{FF2B5EF4-FFF2-40B4-BE49-F238E27FC236}">
                      <a16:creationId xmlns:a16="http://schemas.microsoft.com/office/drawing/2014/main" id="{95CE57B0-EABE-41BE-9C78-05835DE1AE17}"/>
                    </a:ext>
                  </a:extLst>
                </p:cNvPr>
                <p:cNvGrpSpPr/>
                <p:nvPr/>
              </p:nvGrpSpPr>
              <p:grpSpPr>
                <a:xfrm>
                  <a:off x="28795947" y="31508690"/>
                  <a:ext cx="2802671" cy="2407158"/>
                  <a:chOff x="27755234" y="33249640"/>
                  <a:chExt cx="2386275" cy="2662723"/>
                </a:xfrm>
              </p:grpSpPr>
              <p:sp>
                <p:nvSpPr>
                  <p:cNvPr id="2133" name="Line 8">
                    <a:extLst>
                      <a:ext uri="{FF2B5EF4-FFF2-40B4-BE49-F238E27FC236}">
                        <a16:creationId xmlns:a16="http://schemas.microsoft.com/office/drawing/2014/main" id="{74865ECE-215D-4CAC-8925-803BA6148D52}"/>
                      </a:ext>
                    </a:extLst>
                  </p:cNvPr>
                  <p:cNvSpPr>
                    <a:spLocks noChangeShapeType="1"/>
                  </p:cNvSpPr>
                  <p:nvPr/>
                </p:nvSpPr>
                <p:spPr bwMode="auto">
                  <a:xfrm>
                    <a:off x="27786840" y="33592123"/>
                    <a:ext cx="2327926" cy="2183480"/>
                  </a:xfrm>
                  <a:prstGeom prst="line">
                    <a:avLst/>
                  </a:prstGeom>
                  <a:noFill/>
                  <a:ln w="38100" cap="rnd">
                    <a:solidFill>
                      <a:srgbClr val="4472C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34" name="Oval 9">
                    <a:extLst>
                      <a:ext uri="{FF2B5EF4-FFF2-40B4-BE49-F238E27FC236}">
                        <a16:creationId xmlns:a16="http://schemas.microsoft.com/office/drawing/2014/main" id="{32982D61-B724-440E-AADB-241B68EB2203}"/>
                      </a:ext>
                    </a:extLst>
                  </p:cNvPr>
                  <p:cNvSpPr>
                    <a:spLocks noChangeArrowheads="1"/>
                  </p:cNvSpPr>
                  <p:nvPr/>
                </p:nvSpPr>
                <p:spPr bwMode="auto">
                  <a:xfrm>
                    <a:off x="27755234" y="33568746"/>
                    <a:ext cx="58350" cy="56107"/>
                  </a:xfrm>
                  <a:prstGeom prst="ellipse">
                    <a:avLst/>
                  </a:prstGeom>
                  <a:solidFill>
                    <a:srgbClr val="4472C4"/>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35" name="Oval 10">
                    <a:extLst>
                      <a:ext uri="{FF2B5EF4-FFF2-40B4-BE49-F238E27FC236}">
                        <a16:creationId xmlns:a16="http://schemas.microsoft.com/office/drawing/2014/main" id="{98438E6A-97AA-4669-8060-65838A400D5B}"/>
                      </a:ext>
                    </a:extLst>
                  </p:cNvPr>
                  <p:cNvSpPr>
                    <a:spLocks noChangeArrowheads="1"/>
                  </p:cNvSpPr>
                  <p:nvPr/>
                </p:nvSpPr>
                <p:spPr bwMode="auto">
                  <a:xfrm>
                    <a:off x="27755234" y="33568746"/>
                    <a:ext cx="58350" cy="56107"/>
                  </a:xfrm>
                  <a:prstGeom prst="ellipse">
                    <a:avLst/>
                  </a:prstGeom>
                  <a:noFill/>
                  <a:ln w="38100"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36" name="Oval 11">
                    <a:extLst>
                      <a:ext uri="{FF2B5EF4-FFF2-40B4-BE49-F238E27FC236}">
                        <a16:creationId xmlns:a16="http://schemas.microsoft.com/office/drawing/2014/main" id="{A1333F60-C2D4-4291-BF00-F5A55E92B89E}"/>
                      </a:ext>
                    </a:extLst>
                  </p:cNvPr>
                  <p:cNvSpPr>
                    <a:spLocks noChangeArrowheads="1"/>
                  </p:cNvSpPr>
                  <p:nvPr/>
                </p:nvSpPr>
                <p:spPr bwMode="auto">
                  <a:xfrm>
                    <a:off x="30083159" y="35752225"/>
                    <a:ext cx="58350" cy="57276"/>
                  </a:xfrm>
                  <a:prstGeom prst="ellipse">
                    <a:avLst/>
                  </a:prstGeom>
                  <a:solidFill>
                    <a:srgbClr val="4472C4"/>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37" name="Oval 12">
                    <a:extLst>
                      <a:ext uri="{FF2B5EF4-FFF2-40B4-BE49-F238E27FC236}">
                        <a16:creationId xmlns:a16="http://schemas.microsoft.com/office/drawing/2014/main" id="{B35563E0-7AF4-4F2C-B1EA-F93FFB89ADDD}"/>
                      </a:ext>
                    </a:extLst>
                  </p:cNvPr>
                  <p:cNvSpPr>
                    <a:spLocks noChangeArrowheads="1"/>
                  </p:cNvSpPr>
                  <p:nvPr/>
                </p:nvSpPr>
                <p:spPr bwMode="auto">
                  <a:xfrm>
                    <a:off x="30083159" y="35752225"/>
                    <a:ext cx="58350" cy="57276"/>
                  </a:xfrm>
                  <a:prstGeom prst="ellipse">
                    <a:avLst/>
                  </a:prstGeom>
                  <a:noFill/>
                  <a:ln w="38100"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38" name="Line 13">
                    <a:extLst>
                      <a:ext uri="{FF2B5EF4-FFF2-40B4-BE49-F238E27FC236}">
                        <a16:creationId xmlns:a16="http://schemas.microsoft.com/office/drawing/2014/main" id="{7E134687-FF70-4DF1-BB94-9BFC899F283E}"/>
                      </a:ext>
                    </a:extLst>
                  </p:cNvPr>
                  <p:cNvSpPr>
                    <a:spLocks noChangeShapeType="1"/>
                  </p:cNvSpPr>
                  <p:nvPr/>
                </p:nvSpPr>
                <p:spPr bwMode="auto">
                  <a:xfrm>
                    <a:off x="27786840" y="33273018"/>
                    <a:ext cx="2327926" cy="2569212"/>
                  </a:xfrm>
                  <a:prstGeom prst="line">
                    <a:avLst/>
                  </a:prstGeom>
                  <a:noFill/>
                  <a:ln w="38100" cap="rnd">
                    <a:solidFill>
                      <a:srgbClr val="ED7D3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39" name="Oval 14">
                    <a:extLst>
                      <a:ext uri="{FF2B5EF4-FFF2-40B4-BE49-F238E27FC236}">
                        <a16:creationId xmlns:a16="http://schemas.microsoft.com/office/drawing/2014/main" id="{065F7800-891A-4A26-8DB9-D7B61454F5F9}"/>
                      </a:ext>
                    </a:extLst>
                  </p:cNvPr>
                  <p:cNvSpPr>
                    <a:spLocks noChangeArrowheads="1"/>
                  </p:cNvSpPr>
                  <p:nvPr/>
                </p:nvSpPr>
                <p:spPr bwMode="auto">
                  <a:xfrm>
                    <a:off x="27762527" y="33249640"/>
                    <a:ext cx="58350" cy="56107"/>
                  </a:xfrm>
                  <a:prstGeom prst="ellipse">
                    <a:avLst/>
                  </a:prstGeom>
                  <a:solidFill>
                    <a:srgbClr val="ED7D31"/>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40" name="Oval 15">
                    <a:extLst>
                      <a:ext uri="{FF2B5EF4-FFF2-40B4-BE49-F238E27FC236}">
                        <a16:creationId xmlns:a16="http://schemas.microsoft.com/office/drawing/2014/main" id="{E31DEE1A-7964-4193-9C38-6E61B86EA4AD}"/>
                      </a:ext>
                    </a:extLst>
                  </p:cNvPr>
                  <p:cNvSpPr>
                    <a:spLocks noChangeArrowheads="1"/>
                  </p:cNvSpPr>
                  <p:nvPr/>
                </p:nvSpPr>
                <p:spPr bwMode="auto">
                  <a:xfrm>
                    <a:off x="27762527" y="33249640"/>
                    <a:ext cx="58350" cy="56107"/>
                  </a:xfrm>
                  <a:prstGeom prst="ellipse">
                    <a:avLst/>
                  </a:prstGeom>
                  <a:noFill/>
                  <a:ln w="38100"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41" name="Oval 16">
                    <a:extLst>
                      <a:ext uri="{FF2B5EF4-FFF2-40B4-BE49-F238E27FC236}">
                        <a16:creationId xmlns:a16="http://schemas.microsoft.com/office/drawing/2014/main" id="{F182E4D3-2D5E-43DE-BE3E-82B709AC6A22}"/>
                      </a:ext>
                    </a:extLst>
                  </p:cNvPr>
                  <p:cNvSpPr>
                    <a:spLocks noChangeArrowheads="1"/>
                  </p:cNvSpPr>
                  <p:nvPr/>
                </p:nvSpPr>
                <p:spPr bwMode="auto">
                  <a:xfrm>
                    <a:off x="30083159" y="35818852"/>
                    <a:ext cx="58350" cy="56107"/>
                  </a:xfrm>
                  <a:prstGeom prst="ellipse">
                    <a:avLst/>
                  </a:prstGeom>
                  <a:solidFill>
                    <a:srgbClr val="ED7D31"/>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42" name="Oval 17">
                    <a:extLst>
                      <a:ext uri="{FF2B5EF4-FFF2-40B4-BE49-F238E27FC236}">
                        <a16:creationId xmlns:a16="http://schemas.microsoft.com/office/drawing/2014/main" id="{0FFD37BA-2DC5-4D6F-8CD7-4E1943240444}"/>
                      </a:ext>
                    </a:extLst>
                  </p:cNvPr>
                  <p:cNvSpPr>
                    <a:spLocks noChangeArrowheads="1"/>
                  </p:cNvSpPr>
                  <p:nvPr/>
                </p:nvSpPr>
                <p:spPr bwMode="auto">
                  <a:xfrm>
                    <a:off x="30083159" y="35818852"/>
                    <a:ext cx="58350" cy="56107"/>
                  </a:xfrm>
                  <a:prstGeom prst="ellipse">
                    <a:avLst/>
                  </a:prstGeom>
                  <a:noFill/>
                  <a:ln w="38100"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43" name="Line 18">
                    <a:extLst>
                      <a:ext uri="{FF2B5EF4-FFF2-40B4-BE49-F238E27FC236}">
                        <a16:creationId xmlns:a16="http://schemas.microsoft.com/office/drawing/2014/main" id="{78A2E8DC-DD53-4E09-9221-74B806F73939}"/>
                      </a:ext>
                    </a:extLst>
                  </p:cNvPr>
                  <p:cNvSpPr>
                    <a:spLocks noChangeShapeType="1"/>
                  </p:cNvSpPr>
                  <p:nvPr/>
                </p:nvSpPr>
                <p:spPr bwMode="auto">
                  <a:xfrm>
                    <a:off x="27786840" y="35476368"/>
                    <a:ext cx="2327926" cy="393915"/>
                  </a:xfrm>
                  <a:prstGeom prst="line">
                    <a:avLst/>
                  </a:prstGeom>
                  <a:noFill/>
                  <a:ln w="38100" cap="rnd">
                    <a:solidFill>
                      <a:srgbClr val="A5A5A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44" name="Oval 19">
                    <a:extLst>
                      <a:ext uri="{FF2B5EF4-FFF2-40B4-BE49-F238E27FC236}">
                        <a16:creationId xmlns:a16="http://schemas.microsoft.com/office/drawing/2014/main" id="{61C10472-0051-4C03-962F-F10B821CC054}"/>
                      </a:ext>
                    </a:extLst>
                  </p:cNvPr>
                  <p:cNvSpPr>
                    <a:spLocks noChangeArrowheads="1"/>
                  </p:cNvSpPr>
                  <p:nvPr/>
                </p:nvSpPr>
                <p:spPr bwMode="auto">
                  <a:xfrm>
                    <a:off x="27755234" y="35452990"/>
                    <a:ext cx="58350" cy="56107"/>
                  </a:xfrm>
                  <a:prstGeom prst="ellipse">
                    <a:avLst/>
                  </a:prstGeom>
                  <a:solidFill>
                    <a:srgbClr val="A5A5A5"/>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45" name="Oval 20">
                    <a:extLst>
                      <a:ext uri="{FF2B5EF4-FFF2-40B4-BE49-F238E27FC236}">
                        <a16:creationId xmlns:a16="http://schemas.microsoft.com/office/drawing/2014/main" id="{7E2D3ADD-0E44-4907-8723-427808DCC7DE}"/>
                      </a:ext>
                    </a:extLst>
                  </p:cNvPr>
                  <p:cNvSpPr>
                    <a:spLocks noChangeArrowheads="1"/>
                  </p:cNvSpPr>
                  <p:nvPr/>
                </p:nvSpPr>
                <p:spPr bwMode="auto">
                  <a:xfrm>
                    <a:off x="27755234" y="35452990"/>
                    <a:ext cx="58350" cy="56107"/>
                  </a:xfrm>
                  <a:prstGeom prst="ellipse">
                    <a:avLst/>
                  </a:prstGeom>
                  <a:noFill/>
                  <a:ln w="38100"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46" name="Oval 21">
                    <a:extLst>
                      <a:ext uri="{FF2B5EF4-FFF2-40B4-BE49-F238E27FC236}">
                        <a16:creationId xmlns:a16="http://schemas.microsoft.com/office/drawing/2014/main" id="{E0CFED48-9CF4-476C-A0E1-D1BD99F8B6CF}"/>
                      </a:ext>
                    </a:extLst>
                  </p:cNvPr>
                  <p:cNvSpPr>
                    <a:spLocks noChangeArrowheads="1"/>
                  </p:cNvSpPr>
                  <p:nvPr/>
                </p:nvSpPr>
                <p:spPr bwMode="auto">
                  <a:xfrm>
                    <a:off x="30083159" y="35846905"/>
                    <a:ext cx="58350" cy="56107"/>
                  </a:xfrm>
                  <a:prstGeom prst="ellipse">
                    <a:avLst/>
                  </a:prstGeom>
                  <a:solidFill>
                    <a:srgbClr val="A5A5A5"/>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47" name="Oval 22">
                    <a:extLst>
                      <a:ext uri="{FF2B5EF4-FFF2-40B4-BE49-F238E27FC236}">
                        <a16:creationId xmlns:a16="http://schemas.microsoft.com/office/drawing/2014/main" id="{CE1A6889-4DAF-4888-AD92-C631F57118AA}"/>
                      </a:ext>
                    </a:extLst>
                  </p:cNvPr>
                  <p:cNvSpPr>
                    <a:spLocks noChangeArrowheads="1"/>
                  </p:cNvSpPr>
                  <p:nvPr/>
                </p:nvSpPr>
                <p:spPr bwMode="auto">
                  <a:xfrm>
                    <a:off x="30083159" y="35846905"/>
                    <a:ext cx="58350" cy="56107"/>
                  </a:xfrm>
                  <a:prstGeom prst="ellipse">
                    <a:avLst/>
                  </a:prstGeom>
                  <a:noFill/>
                  <a:ln w="38100"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48" name="Line 23">
                    <a:extLst>
                      <a:ext uri="{FF2B5EF4-FFF2-40B4-BE49-F238E27FC236}">
                        <a16:creationId xmlns:a16="http://schemas.microsoft.com/office/drawing/2014/main" id="{C8F2EF4E-BE2D-4675-B80C-91B9FD1BE66F}"/>
                      </a:ext>
                    </a:extLst>
                  </p:cNvPr>
                  <p:cNvSpPr>
                    <a:spLocks noChangeShapeType="1"/>
                  </p:cNvSpPr>
                  <p:nvPr/>
                </p:nvSpPr>
                <p:spPr bwMode="auto">
                  <a:xfrm>
                    <a:off x="27786840" y="33431986"/>
                    <a:ext cx="2327926" cy="2447648"/>
                  </a:xfrm>
                  <a:prstGeom prst="line">
                    <a:avLst/>
                  </a:prstGeom>
                  <a:noFill/>
                  <a:ln w="38100" cap="rnd">
                    <a:solidFill>
                      <a:srgbClr val="FFC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49" name="Oval 24">
                    <a:extLst>
                      <a:ext uri="{FF2B5EF4-FFF2-40B4-BE49-F238E27FC236}">
                        <a16:creationId xmlns:a16="http://schemas.microsoft.com/office/drawing/2014/main" id="{6FB405FF-3BFA-4D0A-B948-C42B22B21A55}"/>
                      </a:ext>
                    </a:extLst>
                  </p:cNvPr>
                  <p:cNvSpPr>
                    <a:spLocks noChangeArrowheads="1"/>
                  </p:cNvSpPr>
                  <p:nvPr/>
                </p:nvSpPr>
                <p:spPr bwMode="auto">
                  <a:xfrm>
                    <a:off x="27755234" y="33408609"/>
                    <a:ext cx="58350" cy="56107"/>
                  </a:xfrm>
                  <a:prstGeom prst="ellipse">
                    <a:avLst/>
                  </a:prstGeom>
                  <a:solidFill>
                    <a:srgbClr val="FFC000"/>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50" name="Oval 25">
                    <a:extLst>
                      <a:ext uri="{FF2B5EF4-FFF2-40B4-BE49-F238E27FC236}">
                        <a16:creationId xmlns:a16="http://schemas.microsoft.com/office/drawing/2014/main" id="{56D63B2B-6E14-47D2-A85E-34F81BE21DE0}"/>
                      </a:ext>
                    </a:extLst>
                  </p:cNvPr>
                  <p:cNvSpPr>
                    <a:spLocks noChangeArrowheads="1"/>
                  </p:cNvSpPr>
                  <p:nvPr/>
                </p:nvSpPr>
                <p:spPr bwMode="auto">
                  <a:xfrm>
                    <a:off x="27755234" y="33408609"/>
                    <a:ext cx="58350" cy="56107"/>
                  </a:xfrm>
                  <a:prstGeom prst="ellipse">
                    <a:avLst/>
                  </a:prstGeom>
                  <a:noFill/>
                  <a:ln w="38100"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51" name="Oval 26">
                    <a:extLst>
                      <a:ext uri="{FF2B5EF4-FFF2-40B4-BE49-F238E27FC236}">
                        <a16:creationId xmlns:a16="http://schemas.microsoft.com/office/drawing/2014/main" id="{118BE58E-A5B9-4F8C-B975-DFBFE71A5158}"/>
                      </a:ext>
                    </a:extLst>
                  </p:cNvPr>
                  <p:cNvSpPr>
                    <a:spLocks noChangeArrowheads="1"/>
                  </p:cNvSpPr>
                  <p:nvPr/>
                </p:nvSpPr>
                <p:spPr bwMode="auto">
                  <a:xfrm>
                    <a:off x="30083159" y="35856256"/>
                    <a:ext cx="58350" cy="56107"/>
                  </a:xfrm>
                  <a:prstGeom prst="ellipse">
                    <a:avLst/>
                  </a:prstGeom>
                  <a:solidFill>
                    <a:srgbClr val="FFC000"/>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52" name="Oval 27">
                    <a:extLst>
                      <a:ext uri="{FF2B5EF4-FFF2-40B4-BE49-F238E27FC236}">
                        <a16:creationId xmlns:a16="http://schemas.microsoft.com/office/drawing/2014/main" id="{9EE31143-C37A-4E74-97D9-735014F56A85}"/>
                      </a:ext>
                    </a:extLst>
                  </p:cNvPr>
                  <p:cNvSpPr>
                    <a:spLocks noChangeArrowheads="1"/>
                  </p:cNvSpPr>
                  <p:nvPr/>
                </p:nvSpPr>
                <p:spPr bwMode="auto">
                  <a:xfrm>
                    <a:off x="30083159" y="35856256"/>
                    <a:ext cx="58350" cy="56107"/>
                  </a:xfrm>
                  <a:prstGeom prst="ellipse">
                    <a:avLst/>
                  </a:prstGeom>
                  <a:noFill/>
                  <a:ln w="38100"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53" name="Line 28">
                    <a:extLst>
                      <a:ext uri="{FF2B5EF4-FFF2-40B4-BE49-F238E27FC236}">
                        <a16:creationId xmlns:a16="http://schemas.microsoft.com/office/drawing/2014/main" id="{2DC7093B-6B95-4BBD-BED0-482C70CF2EE9}"/>
                      </a:ext>
                    </a:extLst>
                  </p:cNvPr>
                  <p:cNvSpPr>
                    <a:spLocks noChangeShapeType="1"/>
                  </p:cNvSpPr>
                  <p:nvPr/>
                </p:nvSpPr>
                <p:spPr bwMode="auto">
                  <a:xfrm>
                    <a:off x="27786840" y="34529570"/>
                    <a:ext cx="2327926" cy="1217980"/>
                  </a:xfrm>
                  <a:prstGeom prst="line">
                    <a:avLst/>
                  </a:prstGeom>
                  <a:noFill/>
                  <a:ln w="38100" cap="rnd">
                    <a:solidFill>
                      <a:srgbClr val="9973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54" name="Oval 29">
                    <a:extLst>
                      <a:ext uri="{FF2B5EF4-FFF2-40B4-BE49-F238E27FC236}">
                        <a16:creationId xmlns:a16="http://schemas.microsoft.com/office/drawing/2014/main" id="{087933C9-2320-4FDC-8CD5-8D08010A6D4E}"/>
                      </a:ext>
                    </a:extLst>
                  </p:cNvPr>
                  <p:cNvSpPr>
                    <a:spLocks noChangeArrowheads="1"/>
                  </p:cNvSpPr>
                  <p:nvPr/>
                </p:nvSpPr>
                <p:spPr bwMode="auto">
                  <a:xfrm>
                    <a:off x="27755234" y="34506192"/>
                    <a:ext cx="58350" cy="56107"/>
                  </a:xfrm>
                  <a:prstGeom prst="ellipse">
                    <a:avLst/>
                  </a:prstGeom>
                  <a:solidFill>
                    <a:srgbClr val="997300"/>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55" name="Oval 30">
                    <a:extLst>
                      <a:ext uri="{FF2B5EF4-FFF2-40B4-BE49-F238E27FC236}">
                        <a16:creationId xmlns:a16="http://schemas.microsoft.com/office/drawing/2014/main" id="{009DF379-AED4-46D6-8EDC-CDDC9F37447E}"/>
                      </a:ext>
                    </a:extLst>
                  </p:cNvPr>
                  <p:cNvSpPr>
                    <a:spLocks noChangeArrowheads="1"/>
                  </p:cNvSpPr>
                  <p:nvPr/>
                </p:nvSpPr>
                <p:spPr bwMode="auto">
                  <a:xfrm>
                    <a:off x="27755234" y="34506192"/>
                    <a:ext cx="58350" cy="56107"/>
                  </a:xfrm>
                  <a:prstGeom prst="ellipse">
                    <a:avLst/>
                  </a:prstGeom>
                  <a:noFill/>
                  <a:ln w="38100" cap="flat">
                    <a:solidFill>
                      <a:srgbClr val="9973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56" name="Oval 31">
                    <a:extLst>
                      <a:ext uri="{FF2B5EF4-FFF2-40B4-BE49-F238E27FC236}">
                        <a16:creationId xmlns:a16="http://schemas.microsoft.com/office/drawing/2014/main" id="{5FBA2CB1-11EF-4A92-BA91-2C6584F11C67}"/>
                      </a:ext>
                    </a:extLst>
                  </p:cNvPr>
                  <p:cNvSpPr>
                    <a:spLocks noChangeArrowheads="1"/>
                  </p:cNvSpPr>
                  <p:nvPr/>
                </p:nvSpPr>
                <p:spPr bwMode="auto">
                  <a:xfrm>
                    <a:off x="30083159" y="35724172"/>
                    <a:ext cx="58350" cy="56107"/>
                  </a:xfrm>
                  <a:prstGeom prst="ellipse">
                    <a:avLst/>
                  </a:prstGeom>
                  <a:solidFill>
                    <a:srgbClr val="997300"/>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57" name="Oval 32">
                    <a:extLst>
                      <a:ext uri="{FF2B5EF4-FFF2-40B4-BE49-F238E27FC236}">
                        <a16:creationId xmlns:a16="http://schemas.microsoft.com/office/drawing/2014/main" id="{6CD6BD06-AEA8-4648-821A-B652F14075F5}"/>
                      </a:ext>
                    </a:extLst>
                  </p:cNvPr>
                  <p:cNvSpPr>
                    <a:spLocks noChangeArrowheads="1"/>
                  </p:cNvSpPr>
                  <p:nvPr/>
                </p:nvSpPr>
                <p:spPr bwMode="auto">
                  <a:xfrm>
                    <a:off x="30083159" y="35724172"/>
                    <a:ext cx="58350" cy="56107"/>
                  </a:xfrm>
                  <a:prstGeom prst="ellipse">
                    <a:avLst/>
                  </a:prstGeom>
                  <a:noFill/>
                  <a:ln w="38100" cap="flat">
                    <a:solidFill>
                      <a:srgbClr val="9973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grpSp>
            <p:grpSp>
              <p:nvGrpSpPr>
                <p:cNvPr id="2088" name="Group 2087">
                  <a:extLst>
                    <a:ext uri="{FF2B5EF4-FFF2-40B4-BE49-F238E27FC236}">
                      <a16:creationId xmlns:a16="http://schemas.microsoft.com/office/drawing/2014/main" id="{047B73A4-CC28-47D6-AF89-B6DF0756289C}"/>
                    </a:ext>
                  </a:extLst>
                </p:cNvPr>
                <p:cNvGrpSpPr/>
                <p:nvPr/>
              </p:nvGrpSpPr>
              <p:grpSpPr>
                <a:xfrm>
                  <a:off x="27585339" y="31208143"/>
                  <a:ext cx="4448070" cy="3211336"/>
                  <a:chOff x="26442298" y="32917180"/>
                  <a:chExt cx="4056321" cy="3552279"/>
                </a:xfrm>
              </p:grpSpPr>
              <p:grpSp>
                <p:nvGrpSpPr>
                  <p:cNvPr id="2121" name="Group 2120">
                    <a:extLst>
                      <a:ext uri="{FF2B5EF4-FFF2-40B4-BE49-F238E27FC236}">
                        <a16:creationId xmlns:a16="http://schemas.microsoft.com/office/drawing/2014/main" id="{9C768D80-74D6-46E7-B413-4D91A4D64116}"/>
                      </a:ext>
                    </a:extLst>
                  </p:cNvPr>
                  <p:cNvGrpSpPr/>
                  <p:nvPr/>
                </p:nvGrpSpPr>
                <p:grpSpPr>
                  <a:xfrm>
                    <a:off x="26876368" y="33070800"/>
                    <a:ext cx="3622251" cy="3398659"/>
                    <a:chOff x="26876368" y="33070800"/>
                    <a:chExt cx="3622251" cy="3398659"/>
                  </a:xfrm>
                </p:grpSpPr>
                <p:sp>
                  <p:nvSpPr>
                    <p:cNvPr id="2123" name="Line 5">
                      <a:extLst>
                        <a:ext uri="{FF2B5EF4-FFF2-40B4-BE49-F238E27FC236}">
                          <a16:creationId xmlns:a16="http://schemas.microsoft.com/office/drawing/2014/main" id="{F62A562C-2C36-48EB-8D82-47B2A527C500}"/>
                        </a:ext>
                      </a:extLst>
                    </p:cNvPr>
                    <p:cNvSpPr>
                      <a:spLocks noChangeShapeType="1"/>
                    </p:cNvSpPr>
                    <p:nvPr/>
                  </p:nvSpPr>
                  <p:spPr bwMode="auto">
                    <a:xfrm flipV="1">
                      <a:off x="27341415" y="33070800"/>
                      <a:ext cx="0" cy="2972478"/>
                    </a:xfrm>
                    <a:prstGeom prst="line">
                      <a:avLst/>
                    </a:prstGeom>
                    <a:noFill/>
                    <a:ln w="254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24" name="Freeform 6">
                      <a:extLst>
                        <a:ext uri="{FF2B5EF4-FFF2-40B4-BE49-F238E27FC236}">
                          <a16:creationId xmlns:a16="http://schemas.microsoft.com/office/drawing/2014/main" id="{C4F05045-746A-402C-A483-9692934BCCA7}"/>
                        </a:ext>
                      </a:extLst>
                    </p:cNvPr>
                    <p:cNvSpPr>
                      <a:spLocks noEditPoints="1"/>
                    </p:cNvSpPr>
                    <p:nvPr/>
                  </p:nvSpPr>
                  <p:spPr bwMode="auto">
                    <a:xfrm>
                      <a:off x="27273340" y="33070800"/>
                      <a:ext cx="68075" cy="2972478"/>
                    </a:xfrm>
                    <a:custGeom>
                      <a:avLst/>
                      <a:gdLst>
                        <a:gd name="T0" fmla="*/ 0 w 56"/>
                        <a:gd name="T1" fmla="*/ 2543 h 2543"/>
                        <a:gd name="T2" fmla="*/ 56 w 56"/>
                        <a:gd name="T3" fmla="*/ 2543 h 2543"/>
                        <a:gd name="T4" fmla="*/ 0 w 56"/>
                        <a:gd name="T5" fmla="*/ 2254 h 2543"/>
                        <a:gd name="T6" fmla="*/ 56 w 56"/>
                        <a:gd name="T7" fmla="*/ 2254 h 2543"/>
                        <a:gd name="T8" fmla="*/ 0 w 56"/>
                        <a:gd name="T9" fmla="*/ 1974 h 2543"/>
                        <a:gd name="T10" fmla="*/ 56 w 56"/>
                        <a:gd name="T11" fmla="*/ 1974 h 2543"/>
                        <a:gd name="T12" fmla="*/ 0 w 56"/>
                        <a:gd name="T13" fmla="*/ 1693 h 2543"/>
                        <a:gd name="T14" fmla="*/ 56 w 56"/>
                        <a:gd name="T15" fmla="*/ 1693 h 2543"/>
                        <a:gd name="T16" fmla="*/ 0 w 56"/>
                        <a:gd name="T17" fmla="*/ 1412 h 2543"/>
                        <a:gd name="T18" fmla="*/ 56 w 56"/>
                        <a:gd name="T19" fmla="*/ 1412 h 2543"/>
                        <a:gd name="T20" fmla="*/ 0 w 56"/>
                        <a:gd name="T21" fmla="*/ 1123 h 2543"/>
                        <a:gd name="T22" fmla="*/ 56 w 56"/>
                        <a:gd name="T23" fmla="*/ 1123 h 2543"/>
                        <a:gd name="T24" fmla="*/ 0 w 56"/>
                        <a:gd name="T25" fmla="*/ 843 h 2543"/>
                        <a:gd name="T26" fmla="*/ 56 w 56"/>
                        <a:gd name="T27" fmla="*/ 843 h 2543"/>
                        <a:gd name="T28" fmla="*/ 0 w 56"/>
                        <a:gd name="T29" fmla="*/ 562 h 2543"/>
                        <a:gd name="T30" fmla="*/ 56 w 56"/>
                        <a:gd name="T31" fmla="*/ 562 h 2543"/>
                        <a:gd name="T32" fmla="*/ 0 w 56"/>
                        <a:gd name="T33" fmla="*/ 281 h 2543"/>
                        <a:gd name="T34" fmla="*/ 56 w 56"/>
                        <a:gd name="T35" fmla="*/ 281 h 2543"/>
                        <a:gd name="T36" fmla="*/ 0 w 56"/>
                        <a:gd name="T37" fmla="*/ 0 h 2543"/>
                        <a:gd name="T38" fmla="*/ 56 w 56"/>
                        <a:gd name="T39" fmla="*/ 0 h 25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2543">
                          <a:moveTo>
                            <a:pt x="0" y="2543"/>
                          </a:moveTo>
                          <a:lnTo>
                            <a:pt x="56" y="2543"/>
                          </a:lnTo>
                          <a:moveTo>
                            <a:pt x="0" y="2254"/>
                          </a:moveTo>
                          <a:lnTo>
                            <a:pt x="56" y="2254"/>
                          </a:lnTo>
                          <a:moveTo>
                            <a:pt x="0" y="1974"/>
                          </a:moveTo>
                          <a:lnTo>
                            <a:pt x="56" y="1974"/>
                          </a:lnTo>
                          <a:moveTo>
                            <a:pt x="0" y="1693"/>
                          </a:moveTo>
                          <a:lnTo>
                            <a:pt x="56" y="1693"/>
                          </a:lnTo>
                          <a:moveTo>
                            <a:pt x="0" y="1412"/>
                          </a:moveTo>
                          <a:lnTo>
                            <a:pt x="56" y="1412"/>
                          </a:lnTo>
                          <a:moveTo>
                            <a:pt x="0" y="1123"/>
                          </a:moveTo>
                          <a:lnTo>
                            <a:pt x="56" y="1123"/>
                          </a:lnTo>
                          <a:moveTo>
                            <a:pt x="0" y="843"/>
                          </a:moveTo>
                          <a:lnTo>
                            <a:pt x="56" y="843"/>
                          </a:lnTo>
                          <a:moveTo>
                            <a:pt x="0" y="562"/>
                          </a:moveTo>
                          <a:lnTo>
                            <a:pt x="56" y="562"/>
                          </a:lnTo>
                          <a:moveTo>
                            <a:pt x="0" y="281"/>
                          </a:moveTo>
                          <a:lnTo>
                            <a:pt x="56" y="281"/>
                          </a:lnTo>
                          <a:moveTo>
                            <a:pt x="0" y="0"/>
                          </a:moveTo>
                          <a:lnTo>
                            <a:pt x="56" y="0"/>
                          </a:lnTo>
                        </a:path>
                      </a:pathLst>
                    </a:custGeom>
                    <a:noFill/>
                    <a:ln w="254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25" name="Line 7">
                      <a:extLst>
                        <a:ext uri="{FF2B5EF4-FFF2-40B4-BE49-F238E27FC236}">
                          <a16:creationId xmlns:a16="http://schemas.microsoft.com/office/drawing/2014/main" id="{8CFFDFFF-FAF1-48DC-8945-341D5B792A52}"/>
                        </a:ext>
                      </a:extLst>
                    </p:cNvPr>
                    <p:cNvSpPr>
                      <a:spLocks noChangeShapeType="1"/>
                    </p:cNvSpPr>
                    <p:nvPr/>
                  </p:nvSpPr>
                  <p:spPr bwMode="auto">
                    <a:xfrm>
                      <a:off x="27341415" y="36043278"/>
                      <a:ext cx="3032697" cy="0"/>
                    </a:xfrm>
                    <a:prstGeom prst="line">
                      <a:avLst/>
                    </a:prstGeom>
                    <a:noFill/>
                    <a:ln w="254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26" name="Rectangle 33">
                      <a:extLst>
                        <a:ext uri="{FF2B5EF4-FFF2-40B4-BE49-F238E27FC236}">
                          <a16:creationId xmlns:a16="http://schemas.microsoft.com/office/drawing/2014/main" id="{447C20CD-6097-463F-BA5B-AC0D0A28E650}"/>
                        </a:ext>
                      </a:extLst>
                    </p:cNvPr>
                    <p:cNvSpPr>
                      <a:spLocks noChangeArrowheads="1"/>
                    </p:cNvSpPr>
                    <p:nvPr/>
                  </p:nvSpPr>
                  <p:spPr bwMode="auto">
                    <a:xfrm>
                      <a:off x="27081843" y="35830718"/>
                      <a:ext cx="137499" cy="3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127" name="Rectangle 35">
                      <a:extLst>
                        <a:ext uri="{FF2B5EF4-FFF2-40B4-BE49-F238E27FC236}">
                          <a16:creationId xmlns:a16="http://schemas.microsoft.com/office/drawing/2014/main" id="{5D5FA478-463E-4AA6-B127-00E1EBB4DF2C}"/>
                        </a:ext>
                      </a:extLst>
                    </p:cNvPr>
                    <p:cNvSpPr>
                      <a:spLocks noChangeArrowheads="1"/>
                    </p:cNvSpPr>
                    <p:nvPr/>
                  </p:nvSpPr>
                  <p:spPr bwMode="auto">
                    <a:xfrm>
                      <a:off x="26876368" y="35170297"/>
                      <a:ext cx="342973" cy="3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0.2</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128" name="Rectangle 37">
                      <a:extLst>
                        <a:ext uri="{FF2B5EF4-FFF2-40B4-BE49-F238E27FC236}">
                          <a16:creationId xmlns:a16="http://schemas.microsoft.com/office/drawing/2014/main" id="{E02E9437-1D05-4E9F-98F2-96BA4A9A8592}"/>
                        </a:ext>
                      </a:extLst>
                    </p:cNvPr>
                    <p:cNvSpPr>
                      <a:spLocks noChangeArrowheads="1"/>
                    </p:cNvSpPr>
                    <p:nvPr/>
                  </p:nvSpPr>
                  <p:spPr bwMode="auto">
                    <a:xfrm>
                      <a:off x="26876368" y="34509876"/>
                      <a:ext cx="342973" cy="3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0.4</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129" name="Rectangle 39">
                      <a:extLst>
                        <a:ext uri="{FF2B5EF4-FFF2-40B4-BE49-F238E27FC236}">
                          <a16:creationId xmlns:a16="http://schemas.microsoft.com/office/drawing/2014/main" id="{1E10678E-81D2-4640-B0A0-A3A2B0EC8E3E}"/>
                        </a:ext>
                      </a:extLst>
                    </p:cNvPr>
                    <p:cNvSpPr>
                      <a:spLocks noChangeArrowheads="1"/>
                    </p:cNvSpPr>
                    <p:nvPr/>
                  </p:nvSpPr>
                  <p:spPr bwMode="auto">
                    <a:xfrm>
                      <a:off x="26876368" y="33849455"/>
                      <a:ext cx="342973" cy="3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0.6</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130" name="Rectangle 41">
                      <a:extLst>
                        <a:ext uri="{FF2B5EF4-FFF2-40B4-BE49-F238E27FC236}">
                          <a16:creationId xmlns:a16="http://schemas.microsoft.com/office/drawing/2014/main" id="{721D6CB2-78DB-488E-8C6B-B36B12EA4ACB}"/>
                        </a:ext>
                      </a:extLst>
                    </p:cNvPr>
                    <p:cNvSpPr>
                      <a:spLocks noChangeArrowheads="1"/>
                    </p:cNvSpPr>
                    <p:nvPr/>
                  </p:nvSpPr>
                  <p:spPr bwMode="auto">
                    <a:xfrm>
                      <a:off x="26876368" y="33189035"/>
                      <a:ext cx="342973" cy="3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0.8</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131" name="Rectangle 55">
                      <a:extLst>
                        <a:ext uri="{FF2B5EF4-FFF2-40B4-BE49-F238E27FC236}">
                          <a16:creationId xmlns:a16="http://schemas.microsoft.com/office/drawing/2014/main" id="{4B9E4FDD-6612-45AF-A489-889175D78A5F}"/>
                        </a:ext>
                      </a:extLst>
                    </p:cNvPr>
                    <p:cNvSpPr>
                      <a:spLocks noChangeArrowheads="1"/>
                    </p:cNvSpPr>
                    <p:nvPr/>
                  </p:nvSpPr>
                  <p:spPr bwMode="auto">
                    <a:xfrm>
                      <a:off x="27448357" y="36109652"/>
                      <a:ext cx="879060" cy="3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Control</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132" name="Rectangle 56">
                      <a:extLst>
                        <a:ext uri="{FF2B5EF4-FFF2-40B4-BE49-F238E27FC236}">
                          <a16:creationId xmlns:a16="http://schemas.microsoft.com/office/drawing/2014/main" id="{1C03C251-06E2-4AD0-8DCF-2C32D87560E8}"/>
                        </a:ext>
                      </a:extLst>
                    </p:cNvPr>
                    <p:cNvSpPr>
                      <a:spLocks noChangeArrowheads="1"/>
                    </p:cNvSpPr>
                    <p:nvPr/>
                  </p:nvSpPr>
                  <p:spPr bwMode="auto">
                    <a:xfrm>
                      <a:off x="29729249" y="36109653"/>
                      <a:ext cx="769370" cy="3598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FF0000"/>
                          </a:solidFill>
                          <a:effectLst/>
                          <a:cs typeface="Arial" panose="020B0604020202020204" pitchFamily="34" charset="0"/>
                        </a:rPr>
                        <a:t>ML277</a:t>
                      </a:r>
                    </a:p>
                  </p:txBody>
                </p:sp>
              </p:grpSp>
              <p:sp>
                <p:nvSpPr>
                  <p:cNvPr id="2122" name="Rectangle 73">
                    <a:extLst>
                      <a:ext uri="{FF2B5EF4-FFF2-40B4-BE49-F238E27FC236}">
                        <a16:creationId xmlns:a16="http://schemas.microsoft.com/office/drawing/2014/main" id="{7DE19F8D-FB9D-4330-AB59-D5E2DF57A133}"/>
                      </a:ext>
                    </a:extLst>
                  </p:cNvPr>
                  <p:cNvSpPr>
                    <a:spLocks noChangeArrowheads="1"/>
                  </p:cNvSpPr>
                  <p:nvPr/>
                </p:nvSpPr>
                <p:spPr bwMode="auto">
                  <a:xfrm rot="16200000">
                    <a:off x="25060567" y="34298911"/>
                    <a:ext cx="3060088" cy="29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rgbClr val="000000"/>
                        </a:solidFill>
                        <a:effectLst/>
                        <a:cs typeface="Arial" panose="020B0604020202020204" pitchFamily="34" charset="0"/>
                      </a:rPr>
                      <a:t>CaT</a:t>
                    </a:r>
                    <a:r>
                      <a:rPr kumimoji="0" lang="en-US" altLang="en-US" sz="2000" b="1" i="0" u="none" strike="noStrike" cap="none" normalizeH="0" baseline="0" dirty="0">
                        <a:ln>
                          <a:noFill/>
                        </a:ln>
                        <a:solidFill>
                          <a:srgbClr val="000000"/>
                        </a:solidFill>
                        <a:effectLst/>
                        <a:cs typeface="Arial" panose="020B0604020202020204" pitchFamily="34" charset="0"/>
                      </a:rPr>
                      <a:t> alternans ratio</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grpSp>
            <p:grpSp>
              <p:nvGrpSpPr>
                <p:cNvPr id="2089" name="Group 2088">
                  <a:extLst>
                    <a:ext uri="{FF2B5EF4-FFF2-40B4-BE49-F238E27FC236}">
                      <a16:creationId xmlns:a16="http://schemas.microsoft.com/office/drawing/2014/main" id="{0DB1B771-DECC-40E4-9E75-D105AB671AEA}"/>
                    </a:ext>
                  </a:extLst>
                </p:cNvPr>
                <p:cNvGrpSpPr/>
                <p:nvPr/>
              </p:nvGrpSpPr>
              <p:grpSpPr>
                <a:xfrm>
                  <a:off x="34580134" y="31621867"/>
                  <a:ext cx="723909" cy="2401126"/>
                  <a:chOff x="2841626" y="1582738"/>
                  <a:chExt cx="979488" cy="3781425"/>
                </a:xfrm>
              </p:grpSpPr>
              <p:sp>
                <p:nvSpPr>
                  <p:cNvPr id="2118" name="Rectangle 8">
                    <a:extLst>
                      <a:ext uri="{FF2B5EF4-FFF2-40B4-BE49-F238E27FC236}">
                        <a16:creationId xmlns:a16="http://schemas.microsoft.com/office/drawing/2014/main" id="{D043FD75-1479-4B55-A6AA-834AB6E16C12}"/>
                      </a:ext>
                    </a:extLst>
                  </p:cNvPr>
                  <p:cNvSpPr>
                    <a:spLocks noChangeArrowheads="1"/>
                  </p:cNvSpPr>
                  <p:nvPr/>
                </p:nvSpPr>
                <p:spPr bwMode="auto">
                  <a:xfrm>
                    <a:off x="2841626" y="2244725"/>
                    <a:ext cx="979488" cy="3119438"/>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19" name="Rectangle 9">
                    <a:extLst>
                      <a:ext uri="{FF2B5EF4-FFF2-40B4-BE49-F238E27FC236}">
                        <a16:creationId xmlns:a16="http://schemas.microsoft.com/office/drawing/2014/main" id="{7495293C-04E8-4DFF-A5FD-46022FED262C}"/>
                      </a:ext>
                    </a:extLst>
                  </p:cNvPr>
                  <p:cNvSpPr>
                    <a:spLocks noChangeArrowheads="1"/>
                  </p:cNvSpPr>
                  <p:nvPr/>
                </p:nvSpPr>
                <p:spPr bwMode="auto">
                  <a:xfrm>
                    <a:off x="2841626" y="2244725"/>
                    <a:ext cx="979488" cy="3119438"/>
                  </a:xfrm>
                  <a:prstGeom prst="rect">
                    <a:avLst/>
                  </a:prstGeom>
                  <a:noFill/>
                  <a:ln w="254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20" name="Freeform 10">
                    <a:extLst>
                      <a:ext uri="{FF2B5EF4-FFF2-40B4-BE49-F238E27FC236}">
                        <a16:creationId xmlns:a16="http://schemas.microsoft.com/office/drawing/2014/main" id="{1847CF73-86C8-4552-95FF-788FC9779AC0}"/>
                      </a:ext>
                    </a:extLst>
                  </p:cNvPr>
                  <p:cNvSpPr>
                    <a:spLocks noEditPoints="1"/>
                  </p:cNvSpPr>
                  <p:nvPr/>
                </p:nvSpPr>
                <p:spPr bwMode="auto">
                  <a:xfrm>
                    <a:off x="3287713" y="1582738"/>
                    <a:ext cx="76200" cy="661988"/>
                  </a:xfrm>
                  <a:custGeom>
                    <a:avLst/>
                    <a:gdLst>
                      <a:gd name="T0" fmla="*/ 24 w 48"/>
                      <a:gd name="T1" fmla="*/ 417 h 417"/>
                      <a:gd name="T2" fmla="*/ 24 w 48"/>
                      <a:gd name="T3" fmla="*/ 0 h 417"/>
                      <a:gd name="T4" fmla="*/ 0 w 48"/>
                      <a:gd name="T5" fmla="*/ 0 h 417"/>
                      <a:gd name="T6" fmla="*/ 48 w 48"/>
                      <a:gd name="T7" fmla="*/ 0 h 417"/>
                    </a:gdLst>
                    <a:ahLst/>
                    <a:cxnLst>
                      <a:cxn ang="0">
                        <a:pos x="T0" y="T1"/>
                      </a:cxn>
                      <a:cxn ang="0">
                        <a:pos x="T2" y="T3"/>
                      </a:cxn>
                      <a:cxn ang="0">
                        <a:pos x="T4" y="T5"/>
                      </a:cxn>
                      <a:cxn ang="0">
                        <a:pos x="T6" y="T7"/>
                      </a:cxn>
                    </a:cxnLst>
                    <a:rect l="0" t="0" r="r" b="b"/>
                    <a:pathLst>
                      <a:path w="48" h="417">
                        <a:moveTo>
                          <a:pt x="24" y="417"/>
                        </a:moveTo>
                        <a:lnTo>
                          <a:pt x="24" y="0"/>
                        </a:lnTo>
                        <a:moveTo>
                          <a:pt x="0" y="0"/>
                        </a:moveTo>
                        <a:lnTo>
                          <a:pt x="48" y="0"/>
                        </a:lnTo>
                      </a:path>
                    </a:pathLst>
                  </a:custGeom>
                  <a:noFill/>
                  <a:ln w="254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grpSp>
            <p:grpSp>
              <p:nvGrpSpPr>
                <p:cNvPr id="2090" name="Group 2089">
                  <a:extLst>
                    <a:ext uri="{FF2B5EF4-FFF2-40B4-BE49-F238E27FC236}">
                      <a16:creationId xmlns:a16="http://schemas.microsoft.com/office/drawing/2014/main" id="{74788C61-0B1B-4850-AF43-6251B02E1CC2}"/>
                    </a:ext>
                  </a:extLst>
                </p:cNvPr>
                <p:cNvGrpSpPr/>
                <p:nvPr/>
              </p:nvGrpSpPr>
              <p:grpSpPr>
                <a:xfrm>
                  <a:off x="35912989" y="33766574"/>
                  <a:ext cx="723909" cy="256495"/>
                  <a:chOff x="5780088" y="4960229"/>
                  <a:chExt cx="979488" cy="403934"/>
                </a:xfrm>
              </p:grpSpPr>
              <p:sp>
                <p:nvSpPr>
                  <p:cNvPr id="2115" name="Rectangle 6">
                    <a:extLst>
                      <a:ext uri="{FF2B5EF4-FFF2-40B4-BE49-F238E27FC236}">
                        <a16:creationId xmlns:a16="http://schemas.microsoft.com/office/drawing/2014/main" id="{698B1EF5-CD07-4BFD-813F-FC4A12ED6D47}"/>
                      </a:ext>
                    </a:extLst>
                  </p:cNvPr>
                  <p:cNvSpPr>
                    <a:spLocks noChangeArrowheads="1"/>
                  </p:cNvSpPr>
                  <p:nvPr/>
                </p:nvSpPr>
                <p:spPr bwMode="auto">
                  <a:xfrm>
                    <a:off x="5780088" y="5033963"/>
                    <a:ext cx="979488" cy="3302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16" name="Rectangle 7">
                    <a:extLst>
                      <a:ext uri="{FF2B5EF4-FFF2-40B4-BE49-F238E27FC236}">
                        <a16:creationId xmlns:a16="http://schemas.microsoft.com/office/drawing/2014/main" id="{74D95CBD-709D-4831-A35A-7E7A6227196F}"/>
                      </a:ext>
                    </a:extLst>
                  </p:cNvPr>
                  <p:cNvSpPr>
                    <a:spLocks noChangeArrowheads="1"/>
                  </p:cNvSpPr>
                  <p:nvPr/>
                </p:nvSpPr>
                <p:spPr bwMode="auto">
                  <a:xfrm>
                    <a:off x="5780088" y="5033963"/>
                    <a:ext cx="979488" cy="330200"/>
                  </a:xfrm>
                  <a:prstGeom prst="rect">
                    <a:avLst/>
                  </a:prstGeom>
                  <a:noFill/>
                  <a:ln w="254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117" name="Freeform 11">
                    <a:extLst>
                      <a:ext uri="{FF2B5EF4-FFF2-40B4-BE49-F238E27FC236}">
                        <a16:creationId xmlns:a16="http://schemas.microsoft.com/office/drawing/2014/main" id="{14DF45F4-4D27-4D51-B4BE-4F50B12645A1}"/>
                      </a:ext>
                    </a:extLst>
                  </p:cNvPr>
                  <p:cNvSpPr>
                    <a:spLocks noEditPoints="1"/>
                  </p:cNvSpPr>
                  <p:nvPr/>
                </p:nvSpPr>
                <p:spPr bwMode="auto">
                  <a:xfrm>
                    <a:off x="6238876" y="4960229"/>
                    <a:ext cx="76200" cy="50799"/>
                  </a:xfrm>
                  <a:custGeom>
                    <a:avLst/>
                    <a:gdLst>
                      <a:gd name="T0" fmla="*/ 24 w 48"/>
                      <a:gd name="T1" fmla="*/ 32 h 32"/>
                      <a:gd name="T2" fmla="*/ 24 w 48"/>
                      <a:gd name="T3" fmla="*/ 0 h 32"/>
                      <a:gd name="T4" fmla="*/ 0 w 48"/>
                      <a:gd name="T5" fmla="*/ 0 h 32"/>
                      <a:gd name="T6" fmla="*/ 48 w 48"/>
                      <a:gd name="T7" fmla="*/ 0 h 32"/>
                    </a:gdLst>
                    <a:ahLst/>
                    <a:cxnLst>
                      <a:cxn ang="0">
                        <a:pos x="T0" y="T1"/>
                      </a:cxn>
                      <a:cxn ang="0">
                        <a:pos x="T2" y="T3"/>
                      </a:cxn>
                      <a:cxn ang="0">
                        <a:pos x="T4" y="T5"/>
                      </a:cxn>
                      <a:cxn ang="0">
                        <a:pos x="T6" y="T7"/>
                      </a:cxn>
                    </a:cxnLst>
                    <a:rect l="0" t="0" r="r" b="b"/>
                    <a:pathLst>
                      <a:path w="48" h="32">
                        <a:moveTo>
                          <a:pt x="24" y="32"/>
                        </a:moveTo>
                        <a:lnTo>
                          <a:pt x="24" y="0"/>
                        </a:lnTo>
                        <a:moveTo>
                          <a:pt x="0" y="0"/>
                        </a:moveTo>
                        <a:lnTo>
                          <a:pt x="48" y="0"/>
                        </a:lnTo>
                      </a:path>
                    </a:pathLst>
                  </a:custGeom>
                  <a:noFill/>
                  <a:ln w="254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grpSp>
            <p:sp>
              <p:nvSpPr>
                <p:cNvPr id="2091" name="Line 12">
                  <a:extLst>
                    <a:ext uri="{FF2B5EF4-FFF2-40B4-BE49-F238E27FC236}">
                      <a16:creationId xmlns:a16="http://schemas.microsoft.com/office/drawing/2014/main" id="{D595E905-5CF0-4DF1-B2ED-C4B02F8C8E15}"/>
                    </a:ext>
                  </a:extLst>
                </p:cNvPr>
                <p:cNvSpPr>
                  <a:spLocks noChangeShapeType="1"/>
                </p:cNvSpPr>
                <p:nvPr/>
              </p:nvSpPr>
              <p:spPr bwMode="auto">
                <a:xfrm flipV="1">
                  <a:off x="34125718" y="31360253"/>
                  <a:ext cx="0" cy="2662738"/>
                </a:xfrm>
                <a:prstGeom prst="line">
                  <a:avLst/>
                </a:prstGeom>
                <a:noFill/>
                <a:ln w="254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092" name="Freeform 13">
                  <a:extLst>
                    <a:ext uri="{FF2B5EF4-FFF2-40B4-BE49-F238E27FC236}">
                      <a16:creationId xmlns:a16="http://schemas.microsoft.com/office/drawing/2014/main" id="{7B74BE12-2052-4D74-A7EA-F8DC61013A9F}"/>
                    </a:ext>
                  </a:extLst>
                </p:cNvPr>
                <p:cNvSpPr>
                  <a:spLocks noEditPoints="1"/>
                </p:cNvSpPr>
                <p:nvPr/>
              </p:nvSpPr>
              <p:spPr bwMode="auto">
                <a:xfrm>
                  <a:off x="34051827" y="31370868"/>
                  <a:ext cx="73891" cy="2652125"/>
                </a:xfrm>
                <a:custGeom>
                  <a:avLst/>
                  <a:gdLst>
                    <a:gd name="T0" fmla="*/ 0 w 48"/>
                    <a:gd name="T1" fmla="*/ 2631 h 2631"/>
                    <a:gd name="T2" fmla="*/ 48 w 48"/>
                    <a:gd name="T3" fmla="*/ 2631 h 2631"/>
                    <a:gd name="T4" fmla="*/ 0 w 48"/>
                    <a:gd name="T5" fmla="*/ 2302 h 2631"/>
                    <a:gd name="T6" fmla="*/ 48 w 48"/>
                    <a:gd name="T7" fmla="*/ 2302 h 2631"/>
                    <a:gd name="T8" fmla="*/ 0 w 48"/>
                    <a:gd name="T9" fmla="*/ 1973 h 2631"/>
                    <a:gd name="T10" fmla="*/ 48 w 48"/>
                    <a:gd name="T11" fmla="*/ 1973 h 2631"/>
                    <a:gd name="T12" fmla="*/ 0 w 48"/>
                    <a:gd name="T13" fmla="*/ 1645 h 2631"/>
                    <a:gd name="T14" fmla="*/ 48 w 48"/>
                    <a:gd name="T15" fmla="*/ 1645 h 2631"/>
                    <a:gd name="T16" fmla="*/ 0 w 48"/>
                    <a:gd name="T17" fmla="*/ 1316 h 2631"/>
                    <a:gd name="T18" fmla="*/ 48 w 48"/>
                    <a:gd name="T19" fmla="*/ 1316 h 2631"/>
                    <a:gd name="T20" fmla="*/ 0 w 48"/>
                    <a:gd name="T21" fmla="*/ 987 h 2631"/>
                    <a:gd name="T22" fmla="*/ 48 w 48"/>
                    <a:gd name="T23" fmla="*/ 987 h 2631"/>
                    <a:gd name="T24" fmla="*/ 0 w 48"/>
                    <a:gd name="T25" fmla="*/ 658 h 2631"/>
                    <a:gd name="T26" fmla="*/ 48 w 48"/>
                    <a:gd name="T27" fmla="*/ 658 h 2631"/>
                    <a:gd name="T28" fmla="*/ 0 w 48"/>
                    <a:gd name="T29" fmla="*/ 329 h 2631"/>
                    <a:gd name="T30" fmla="*/ 48 w 48"/>
                    <a:gd name="T31" fmla="*/ 329 h 2631"/>
                    <a:gd name="T32" fmla="*/ 0 w 48"/>
                    <a:gd name="T33" fmla="*/ 0 h 2631"/>
                    <a:gd name="T34" fmla="*/ 48 w 48"/>
                    <a:gd name="T35" fmla="*/ 0 h 2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2631">
                      <a:moveTo>
                        <a:pt x="0" y="2631"/>
                      </a:moveTo>
                      <a:lnTo>
                        <a:pt x="48" y="2631"/>
                      </a:lnTo>
                      <a:moveTo>
                        <a:pt x="0" y="2302"/>
                      </a:moveTo>
                      <a:lnTo>
                        <a:pt x="48" y="2302"/>
                      </a:lnTo>
                      <a:moveTo>
                        <a:pt x="0" y="1973"/>
                      </a:moveTo>
                      <a:lnTo>
                        <a:pt x="48" y="1973"/>
                      </a:lnTo>
                      <a:moveTo>
                        <a:pt x="0" y="1645"/>
                      </a:moveTo>
                      <a:lnTo>
                        <a:pt x="48" y="1645"/>
                      </a:lnTo>
                      <a:moveTo>
                        <a:pt x="0" y="1316"/>
                      </a:moveTo>
                      <a:lnTo>
                        <a:pt x="48" y="1316"/>
                      </a:lnTo>
                      <a:moveTo>
                        <a:pt x="0" y="987"/>
                      </a:moveTo>
                      <a:lnTo>
                        <a:pt x="48" y="987"/>
                      </a:lnTo>
                      <a:moveTo>
                        <a:pt x="0" y="658"/>
                      </a:moveTo>
                      <a:lnTo>
                        <a:pt x="48" y="658"/>
                      </a:lnTo>
                      <a:moveTo>
                        <a:pt x="0" y="329"/>
                      </a:moveTo>
                      <a:lnTo>
                        <a:pt x="48" y="329"/>
                      </a:lnTo>
                      <a:moveTo>
                        <a:pt x="0" y="0"/>
                      </a:moveTo>
                      <a:lnTo>
                        <a:pt x="48" y="0"/>
                      </a:lnTo>
                    </a:path>
                  </a:pathLst>
                </a:custGeom>
                <a:noFill/>
                <a:ln w="254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093" name="Line 14">
                  <a:extLst>
                    <a:ext uri="{FF2B5EF4-FFF2-40B4-BE49-F238E27FC236}">
                      <a16:creationId xmlns:a16="http://schemas.microsoft.com/office/drawing/2014/main" id="{67087FE9-27BB-45B2-BCCF-1AD2CB33B8FC}"/>
                    </a:ext>
                  </a:extLst>
                </p:cNvPr>
                <p:cNvSpPr>
                  <a:spLocks noChangeShapeType="1"/>
                </p:cNvSpPr>
                <p:nvPr/>
              </p:nvSpPr>
              <p:spPr bwMode="auto">
                <a:xfrm>
                  <a:off x="34125718" y="34022993"/>
                  <a:ext cx="2962945" cy="0"/>
                </a:xfrm>
                <a:prstGeom prst="line">
                  <a:avLst/>
                </a:prstGeom>
                <a:noFill/>
                <a:ln w="25400"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094" name="Rectangle 15">
                  <a:extLst>
                    <a:ext uri="{FF2B5EF4-FFF2-40B4-BE49-F238E27FC236}">
                      <a16:creationId xmlns:a16="http://schemas.microsoft.com/office/drawing/2014/main" id="{62523912-8017-4945-B09F-D4455B1F6EEC}"/>
                    </a:ext>
                  </a:extLst>
                </p:cNvPr>
                <p:cNvSpPr>
                  <a:spLocks noChangeArrowheads="1"/>
                </p:cNvSpPr>
                <p:nvPr/>
              </p:nvSpPr>
              <p:spPr bwMode="auto">
                <a:xfrm>
                  <a:off x="33800902" y="33877932"/>
                  <a:ext cx="150778" cy="325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095" name="Rectangle 17">
                  <a:extLst>
                    <a:ext uri="{FF2B5EF4-FFF2-40B4-BE49-F238E27FC236}">
                      <a16:creationId xmlns:a16="http://schemas.microsoft.com/office/drawing/2014/main" id="{8E93C8F4-ACEF-4E65-8DDC-8C763C8151D6}"/>
                    </a:ext>
                  </a:extLst>
                </p:cNvPr>
                <p:cNvSpPr>
                  <a:spLocks noChangeArrowheads="1"/>
                </p:cNvSpPr>
                <p:nvPr/>
              </p:nvSpPr>
              <p:spPr bwMode="auto">
                <a:xfrm>
                  <a:off x="33608477" y="33214649"/>
                  <a:ext cx="376096" cy="325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0.2</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096" name="Rectangle 19">
                  <a:extLst>
                    <a:ext uri="{FF2B5EF4-FFF2-40B4-BE49-F238E27FC236}">
                      <a16:creationId xmlns:a16="http://schemas.microsoft.com/office/drawing/2014/main" id="{7B8B59B3-3937-4830-A085-7D62D5A72A01}"/>
                    </a:ext>
                  </a:extLst>
                </p:cNvPr>
                <p:cNvSpPr>
                  <a:spLocks noChangeArrowheads="1"/>
                </p:cNvSpPr>
                <p:nvPr/>
              </p:nvSpPr>
              <p:spPr bwMode="auto">
                <a:xfrm>
                  <a:off x="33608477" y="32551365"/>
                  <a:ext cx="376096" cy="325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0.4</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097" name="Rectangle 21">
                  <a:extLst>
                    <a:ext uri="{FF2B5EF4-FFF2-40B4-BE49-F238E27FC236}">
                      <a16:creationId xmlns:a16="http://schemas.microsoft.com/office/drawing/2014/main" id="{4AD200C3-F723-4F24-9F06-99FE5900C5A3}"/>
                    </a:ext>
                  </a:extLst>
                </p:cNvPr>
                <p:cNvSpPr>
                  <a:spLocks noChangeArrowheads="1"/>
                </p:cNvSpPr>
                <p:nvPr/>
              </p:nvSpPr>
              <p:spPr bwMode="auto">
                <a:xfrm>
                  <a:off x="33608477" y="31888082"/>
                  <a:ext cx="376096" cy="325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0.6</a:t>
                  </a:r>
                  <a:endParaRPr kumimoji="0" lang="en-US" altLang="en-US" sz="2000" b="1" i="0" u="none" strike="noStrike" cap="none" normalizeH="0" baseline="0">
                    <a:ln>
                      <a:noFill/>
                    </a:ln>
                    <a:solidFill>
                      <a:schemeClr val="tx1"/>
                    </a:solidFill>
                    <a:effectLst/>
                    <a:cs typeface="Arial" panose="020B0604020202020204" pitchFamily="34" charset="0"/>
                  </a:endParaRPr>
                </a:p>
              </p:txBody>
            </p:sp>
            <p:sp>
              <p:nvSpPr>
                <p:cNvPr id="2098" name="Rectangle 2097">
                  <a:extLst>
                    <a:ext uri="{FF2B5EF4-FFF2-40B4-BE49-F238E27FC236}">
                      <a16:creationId xmlns:a16="http://schemas.microsoft.com/office/drawing/2014/main" id="{0BAFDCEC-72E2-45E7-BF52-D29F2315F81B}"/>
                    </a:ext>
                  </a:extLst>
                </p:cNvPr>
                <p:cNvSpPr>
                  <a:spLocks noChangeArrowheads="1"/>
                </p:cNvSpPr>
                <p:nvPr/>
              </p:nvSpPr>
              <p:spPr bwMode="auto">
                <a:xfrm>
                  <a:off x="33608477" y="31224799"/>
                  <a:ext cx="376096" cy="325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0.8</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099" name="Rectangle 55">
                  <a:extLst>
                    <a:ext uri="{FF2B5EF4-FFF2-40B4-BE49-F238E27FC236}">
                      <a16:creationId xmlns:a16="http://schemas.microsoft.com/office/drawing/2014/main" id="{DF593DE2-F9B9-4CE5-9659-C639945D7408}"/>
                    </a:ext>
                  </a:extLst>
                </p:cNvPr>
                <p:cNvSpPr>
                  <a:spLocks noChangeArrowheads="1"/>
                </p:cNvSpPr>
                <p:nvPr/>
              </p:nvSpPr>
              <p:spPr bwMode="auto">
                <a:xfrm>
                  <a:off x="34457775" y="34101888"/>
                  <a:ext cx="963957" cy="325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Control</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sp>
              <p:nvSpPr>
                <p:cNvPr id="2100" name="Rectangle 56">
                  <a:extLst>
                    <a:ext uri="{FF2B5EF4-FFF2-40B4-BE49-F238E27FC236}">
                      <a16:creationId xmlns:a16="http://schemas.microsoft.com/office/drawing/2014/main" id="{84A1FC5F-22EE-47E5-A0F1-9934C850F423}"/>
                    </a:ext>
                  </a:extLst>
                </p:cNvPr>
                <p:cNvSpPr>
                  <a:spLocks noChangeArrowheads="1"/>
                </p:cNvSpPr>
                <p:nvPr/>
              </p:nvSpPr>
              <p:spPr bwMode="auto">
                <a:xfrm>
                  <a:off x="35886240" y="34101888"/>
                  <a:ext cx="843674" cy="325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FF0000"/>
                      </a:solidFill>
                      <a:effectLst/>
                      <a:cs typeface="Arial" panose="020B0604020202020204" pitchFamily="34" charset="0"/>
                    </a:rPr>
                    <a:t>ML277</a:t>
                  </a:r>
                </a:p>
              </p:txBody>
            </p:sp>
            <p:sp>
              <p:nvSpPr>
                <p:cNvPr id="2101" name="Rectangle 73">
                  <a:extLst>
                    <a:ext uri="{FF2B5EF4-FFF2-40B4-BE49-F238E27FC236}">
                      <a16:creationId xmlns:a16="http://schemas.microsoft.com/office/drawing/2014/main" id="{7441DBA9-1361-4BB2-80D0-C6219AFD363E}"/>
                    </a:ext>
                  </a:extLst>
                </p:cNvPr>
                <p:cNvSpPr>
                  <a:spLocks noChangeArrowheads="1"/>
                </p:cNvSpPr>
                <p:nvPr/>
              </p:nvSpPr>
              <p:spPr bwMode="auto">
                <a:xfrm rot="16200000">
                  <a:off x="32080571" y="32584311"/>
                  <a:ext cx="2453092" cy="3252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rgbClr val="000000"/>
                      </a:solidFill>
                      <a:effectLst/>
                      <a:cs typeface="Arial" panose="020B0604020202020204" pitchFamily="34" charset="0"/>
                    </a:rPr>
                    <a:t>CaT</a:t>
                  </a:r>
                  <a:r>
                    <a:rPr kumimoji="0" lang="en-US" altLang="en-US" sz="2000" b="1" i="0" u="none" strike="noStrike" cap="none" normalizeH="0" baseline="0" dirty="0">
                      <a:ln>
                        <a:noFill/>
                      </a:ln>
                      <a:solidFill>
                        <a:srgbClr val="000000"/>
                      </a:solidFill>
                      <a:effectLst/>
                      <a:cs typeface="Arial" panose="020B0604020202020204" pitchFamily="34" charset="0"/>
                    </a:rPr>
                    <a:t> alternans ratio</a:t>
                  </a:r>
                  <a:endParaRPr kumimoji="0" lang="en-US" altLang="en-US" sz="2000" b="1" i="0" u="none" strike="noStrike" cap="none" normalizeH="0" baseline="0" dirty="0">
                    <a:ln>
                      <a:noFill/>
                    </a:ln>
                    <a:solidFill>
                      <a:schemeClr val="tx1"/>
                    </a:solidFill>
                    <a:effectLst/>
                    <a:cs typeface="Arial" panose="020B0604020202020204" pitchFamily="34" charset="0"/>
                  </a:endParaRPr>
                </a:p>
              </p:txBody>
            </p:sp>
            <p:grpSp>
              <p:nvGrpSpPr>
                <p:cNvPr id="2103" name="Group 2102">
                  <a:extLst>
                    <a:ext uri="{FF2B5EF4-FFF2-40B4-BE49-F238E27FC236}">
                      <a16:creationId xmlns:a16="http://schemas.microsoft.com/office/drawing/2014/main" id="{D0D84C44-4591-48C7-B242-EE6FAE194442}"/>
                    </a:ext>
                  </a:extLst>
                </p:cNvPr>
                <p:cNvGrpSpPr/>
                <p:nvPr/>
              </p:nvGrpSpPr>
              <p:grpSpPr>
                <a:xfrm>
                  <a:off x="34923741" y="31254960"/>
                  <a:ext cx="1373951" cy="265440"/>
                  <a:chOff x="4693855" y="3924301"/>
                  <a:chExt cx="819630" cy="181096"/>
                </a:xfrm>
              </p:grpSpPr>
              <p:cxnSp>
                <p:nvCxnSpPr>
                  <p:cNvPr id="2109" name="Straight Connector 2108">
                    <a:extLst>
                      <a:ext uri="{FF2B5EF4-FFF2-40B4-BE49-F238E27FC236}">
                        <a16:creationId xmlns:a16="http://schemas.microsoft.com/office/drawing/2014/main" id="{A1045D55-4DA6-4687-B8D2-893543502C0C}"/>
                      </a:ext>
                    </a:extLst>
                  </p:cNvPr>
                  <p:cNvCxnSpPr/>
                  <p:nvPr/>
                </p:nvCxnSpPr>
                <p:spPr>
                  <a:xfrm flipV="1">
                    <a:off x="4701795" y="3924301"/>
                    <a:ext cx="0" cy="1810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0" name="Straight Connector 2109">
                    <a:extLst>
                      <a:ext uri="{FF2B5EF4-FFF2-40B4-BE49-F238E27FC236}">
                        <a16:creationId xmlns:a16="http://schemas.microsoft.com/office/drawing/2014/main" id="{147A9DB8-A78A-470A-BE44-0E61BCA78000}"/>
                      </a:ext>
                    </a:extLst>
                  </p:cNvPr>
                  <p:cNvCxnSpPr/>
                  <p:nvPr/>
                </p:nvCxnSpPr>
                <p:spPr>
                  <a:xfrm>
                    <a:off x="4693855" y="3924955"/>
                    <a:ext cx="81963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11" name="Straight Connector 2110">
                    <a:extLst>
                      <a:ext uri="{FF2B5EF4-FFF2-40B4-BE49-F238E27FC236}">
                        <a16:creationId xmlns:a16="http://schemas.microsoft.com/office/drawing/2014/main" id="{BC4381D1-4807-4251-B554-1CD549F74425}"/>
                      </a:ext>
                    </a:extLst>
                  </p:cNvPr>
                  <p:cNvCxnSpPr/>
                  <p:nvPr/>
                </p:nvCxnSpPr>
                <p:spPr>
                  <a:xfrm>
                    <a:off x="5503863" y="3933825"/>
                    <a:ext cx="0" cy="1587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05" name="TextBox 2104">
                  <a:extLst>
                    <a:ext uri="{FF2B5EF4-FFF2-40B4-BE49-F238E27FC236}">
                      <a16:creationId xmlns:a16="http://schemas.microsoft.com/office/drawing/2014/main" id="{CA0DEF4B-BCE7-4B47-AC29-CFA853754313}"/>
                    </a:ext>
                  </a:extLst>
                </p:cNvPr>
                <p:cNvSpPr txBox="1"/>
                <p:nvPr/>
              </p:nvSpPr>
              <p:spPr>
                <a:xfrm>
                  <a:off x="32614035" y="30795582"/>
                  <a:ext cx="412292" cy="583967"/>
                </a:xfrm>
                <a:prstGeom prst="rect">
                  <a:avLst/>
                </a:prstGeom>
                <a:noFill/>
              </p:spPr>
              <p:txBody>
                <a:bodyPr wrap="none" rtlCol="0">
                  <a:spAutoFit/>
                </a:bodyPr>
                <a:lstStyle/>
                <a:p>
                  <a:r>
                    <a:rPr lang="en-US" sz="3200" b="1" dirty="0">
                      <a:latin typeface="Arial" panose="020B0604020202020204" pitchFamily="34" charset="0"/>
                      <a:cs typeface="Arial" pitchFamily="34" charset="0"/>
                    </a:rPr>
                    <a:t>c</a:t>
                  </a:r>
                </a:p>
              </p:txBody>
            </p:sp>
            <p:sp>
              <p:nvSpPr>
                <p:cNvPr id="2107" name="TextBox 2106">
                  <a:extLst>
                    <a:ext uri="{FF2B5EF4-FFF2-40B4-BE49-F238E27FC236}">
                      <a16:creationId xmlns:a16="http://schemas.microsoft.com/office/drawing/2014/main" id="{0F9526CF-EE46-457E-AA58-E670A6888E50}"/>
                    </a:ext>
                  </a:extLst>
                </p:cNvPr>
                <p:cNvSpPr txBox="1"/>
                <p:nvPr/>
              </p:nvSpPr>
              <p:spPr>
                <a:xfrm>
                  <a:off x="34948192" y="30785288"/>
                  <a:ext cx="1181144" cy="422854"/>
                </a:xfrm>
                <a:prstGeom prst="rect">
                  <a:avLst/>
                </a:prstGeom>
                <a:noFill/>
              </p:spPr>
              <p:txBody>
                <a:bodyPr wrap="none" rtlCol="0">
                  <a:spAutoFit/>
                </a:bodyPr>
                <a:lstStyle/>
                <a:p>
                  <a:r>
                    <a:rPr lang="en-US" sz="2000" dirty="0">
                      <a:latin typeface="Arial" panose="020B0604020202020204" pitchFamily="34" charset="0"/>
                      <a:cs typeface="Arial" panose="020B0604020202020204" pitchFamily="34" charset="0"/>
                    </a:rPr>
                    <a:t>p=0.013</a:t>
                  </a:r>
                </a:p>
              </p:txBody>
            </p:sp>
          </p:grpSp>
          <p:sp>
            <p:nvSpPr>
              <p:cNvPr id="2108" name="Title 1">
                <a:extLst>
                  <a:ext uri="{FF2B5EF4-FFF2-40B4-BE49-F238E27FC236}">
                    <a16:creationId xmlns:a16="http://schemas.microsoft.com/office/drawing/2014/main" id="{51C57F1A-1A59-4E71-B355-271F0736357E}"/>
                  </a:ext>
                </a:extLst>
              </p:cNvPr>
              <p:cNvSpPr txBox="1">
                <a:spLocks/>
              </p:cNvSpPr>
              <p:nvPr/>
            </p:nvSpPr>
            <p:spPr>
              <a:xfrm>
                <a:off x="26365200" y="17904943"/>
                <a:ext cx="11620500" cy="1036638"/>
              </a:xfrm>
              <a:prstGeom prst="rect">
                <a:avLst/>
              </a:prstGeom>
              <a:solidFill>
                <a:srgbClr val="006600">
                  <a:alpha val="15000"/>
                </a:srgbClr>
              </a:solidFill>
              <a:ln>
                <a:solidFill>
                  <a:schemeClr val="accent2"/>
                </a:solidFill>
              </a:ln>
            </p:spPr>
            <p:txBody>
              <a:bodyPr vert="horz" lIns="156746" tIns="78373" rIns="156746" bIns="78373" rtlCol="0" anchor="ctr">
                <a:noAutofit/>
              </a:bodyPr>
              <a:lstStyle/>
              <a:p>
                <a:pPr lvl="0" algn="ctr">
                  <a:spcBef>
                    <a:spcPct val="0"/>
                  </a:spcBef>
                  <a:defRPr/>
                </a:pPr>
                <a:r>
                  <a:rPr lang="en-US" sz="3200" b="1" dirty="0">
                    <a:latin typeface="Arial" pitchFamily="34" charset="0"/>
                    <a:cs typeface="Arial" pitchFamily="34" charset="0"/>
                  </a:rPr>
                  <a:t>K channels agonists shorten APD and reduce degree of </a:t>
                </a:r>
                <a:r>
                  <a:rPr lang="en-US" sz="3200" b="1" dirty="0" err="1">
                    <a:latin typeface="Arial" pitchFamily="34" charset="0"/>
                    <a:cs typeface="Arial" pitchFamily="34" charset="0"/>
                  </a:rPr>
                  <a:t>CaT</a:t>
                </a:r>
                <a:r>
                  <a:rPr lang="en-US" sz="3200" b="1" dirty="0">
                    <a:latin typeface="Arial" pitchFamily="34" charset="0"/>
                    <a:cs typeface="Arial" pitchFamily="34" charset="0"/>
                  </a:rPr>
                  <a:t> and APD alternans in current-clamped atrial myocytes</a:t>
                </a:r>
              </a:p>
            </p:txBody>
          </p:sp>
        </p:grpSp>
        <p:grpSp>
          <p:nvGrpSpPr>
            <p:cNvPr id="31" name="Group 30">
              <a:extLst>
                <a:ext uri="{FF2B5EF4-FFF2-40B4-BE49-F238E27FC236}">
                  <a16:creationId xmlns:a16="http://schemas.microsoft.com/office/drawing/2014/main" id="{6B65492A-977E-4AC4-901D-7FBE837667AD}"/>
                </a:ext>
              </a:extLst>
            </p:cNvPr>
            <p:cNvGrpSpPr/>
            <p:nvPr/>
          </p:nvGrpSpPr>
          <p:grpSpPr>
            <a:xfrm>
              <a:off x="533400" y="6694808"/>
              <a:ext cx="12123930" cy="7364090"/>
              <a:chOff x="540969" y="6237610"/>
              <a:chExt cx="12123930" cy="7364090"/>
            </a:xfrm>
          </p:grpSpPr>
          <p:sp>
            <p:nvSpPr>
              <p:cNvPr id="1143" name="Rectangle 16007">
                <a:extLst>
                  <a:ext uri="{FF2B5EF4-FFF2-40B4-BE49-F238E27FC236}">
                    <a16:creationId xmlns:a16="http://schemas.microsoft.com/office/drawing/2014/main" id="{737C5AB4-0B5E-4978-9700-6A61AFAB075E}"/>
                  </a:ext>
                </a:extLst>
              </p:cNvPr>
              <p:cNvSpPr>
                <a:spLocks noChangeArrowheads="1"/>
              </p:cNvSpPr>
              <p:nvPr/>
            </p:nvSpPr>
            <p:spPr bwMode="auto">
              <a:xfrm>
                <a:off x="540969" y="6237610"/>
                <a:ext cx="12123930" cy="7364090"/>
              </a:xfrm>
              <a:prstGeom prst="rect">
                <a:avLst/>
              </a:prstGeom>
              <a:solidFill>
                <a:schemeClr val="bg1"/>
              </a:solidFill>
              <a:ln w="57150">
                <a:solidFill>
                  <a:schemeClr val="tx1"/>
                </a:solidFill>
                <a:miter lim="800000"/>
                <a:headEnd/>
                <a:tailEnd/>
              </a:ln>
            </p:spPr>
            <p:txBody>
              <a:bodyPr wrap="none" anchor="ctr"/>
              <a:lstStyle/>
              <a:p>
                <a:pPr eaLnBrk="0" hangingPunct="0"/>
                <a:endParaRPr lang="en-US"/>
              </a:p>
            </p:txBody>
          </p:sp>
          <p:sp>
            <p:nvSpPr>
              <p:cNvPr id="1144" name="Rectangle 1143">
                <a:extLst>
                  <a:ext uri="{FF2B5EF4-FFF2-40B4-BE49-F238E27FC236}">
                    <a16:creationId xmlns:a16="http://schemas.microsoft.com/office/drawing/2014/main" id="{0289A0F1-503C-4FFE-A75A-DFF8F977CEA9}"/>
                  </a:ext>
                </a:extLst>
              </p:cNvPr>
              <p:cNvSpPr/>
              <p:nvPr/>
            </p:nvSpPr>
            <p:spPr>
              <a:xfrm>
                <a:off x="864143" y="7323824"/>
                <a:ext cx="11487826" cy="6048579"/>
              </a:xfrm>
              <a:prstGeom prst="rect">
                <a:avLst/>
              </a:prstGeom>
            </p:spPr>
            <p:txBody>
              <a:bodyPr wrap="square">
                <a:spAutoFit/>
              </a:bodyPr>
              <a:lstStyle/>
              <a:p>
                <a:pPr algn="just">
                  <a:lnSpc>
                    <a:spcPts val="3600"/>
                  </a:lnSpc>
                  <a:spcBef>
                    <a:spcPts val="1200"/>
                  </a:spcBef>
                </a:pPr>
                <a:r>
                  <a:rPr lang="en-US" sz="2400" dirty="0">
                    <a:latin typeface="Arial" pitchFamily="34" charset="0"/>
                    <a:cs typeface="Arial" pitchFamily="34" charset="0"/>
                  </a:rPr>
                  <a:t>Alternans is a risk factor for cardiac arrhythmia, including atrial fibrillation. </a:t>
                </a:r>
              </a:p>
              <a:p>
                <a:pPr algn="just">
                  <a:lnSpc>
                    <a:spcPts val="3600"/>
                  </a:lnSpc>
                  <a:spcBef>
                    <a:spcPts val="1200"/>
                  </a:spcBef>
                </a:pPr>
                <a:r>
                  <a:rPr lang="en-US" sz="2400" dirty="0">
                    <a:latin typeface="Arial" pitchFamily="34" charset="0"/>
                    <a:cs typeface="Arial" pitchFamily="34" charset="0"/>
                  </a:rPr>
                  <a:t>At the cellular level alternans manifests as beat-to-beat alternations in contraction strength, action potential duration (APD) and magnitude of the Ca transient (</a:t>
                </a:r>
                <a:r>
                  <a:rPr lang="en-US" sz="2400" dirty="0" err="1">
                    <a:latin typeface="Arial" pitchFamily="34" charset="0"/>
                    <a:cs typeface="Arial" pitchFamily="34" charset="0"/>
                  </a:rPr>
                  <a:t>CaT</a:t>
                </a:r>
                <a:r>
                  <a:rPr lang="en-US" sz="2400" dirty="0">
                    <a:latin typeface="Arial" pitchFamily="34" charset="0"/>
                    <a:cs typeface="Arial" pitchFamily="34" charset="0"/>
                  </a:rPr>
                  <a:t>). </a:t>
                </a:r>
              </a:p>
              <a:p>
                <a:pPr algn="just">
                  <a:lnSpc>
                    <a:spcPts val="3600"/>
                  </a:lnSpc>
                  <a:spcBef>
                    <a:spcPts val="1200"/>
                  </a:spcBef>
                </a:pPr>
                <a:r>
                  <a:rPr lang="en-US" sz="2400" dirty="0">
                    <a:latin typeface="Arial" pitchFamily="34" charset="0"/>
                    <a:cs typeface="Arial" pitchFamily="34" charset="0"/>
                  </a:rPr>
                  <a:t>Electromechanical and </a:t>
                </a:r>
                <a:r>
                  <a:rPr lang="en-US" sz="2400" dirty="0" err="1">
                    <a:latin typeface="Arial" pitchFamily="34" charset="0"/>
                    <a:cs typeface="Arial" pitchFamily="34" charset="0"/>
                  </a:rPr>
                  <a:t>CaT</a:t>
                </a:r>
                <a:r>
                  <a:rPr lang="en-US" sz="2400" dirty="0">
                    <a:latin typeface="Arial" pitchFamily="34" charset="0"/>
                    <a:cs typeface="Arial" pitchFamily="34" charset="0"/>
                  </a:rPr>
                  <a:t> alternans are highly correlated and interplay between membrane potential and intracellular Ca cycling plays a key role in the development and stability of cardiac alternans. </a:t>
                </a:r>
              </a:p>
              <a:p>
                <a:pPr algn="just">
                  <a:lnSpc>
                    <a:spcPts val="3600"/>
                  </a:lnSpc>
                  <a:spcBef>
                    <a:spcPts val="1200"/>
                  </a:spcBef>
                </a:pPr>
                <a:r>
                  <a:rPr lang="en-US" sz="2400" dirty="0">
                    <a:latin typeface="Arial" pitchFamily="34" charset="0"/>
                    <a:cs typeface="Arial" pitchFamily="34" charset="0"/>
                  </a:rPr>
                  <a:t>In this study we demonstrate that severity of </a:t>
                </a:r>
                <a:r>
                  <a:rPr lang="en-US" sz="2400" dirty="0" err="1">
                    <a:latin typeface="Arial" pitchFamily="34" charset="0"/>
                    <a:cs typeface="Arial" pitchFamily="34" charset="0"/>
                  </a:rPr>
                  <a:t>CaT</a:t>
                </a:r>
                <a:r>
                  <a:rPr lang="en-US" sz="2400" dirty="0">
                    <a:latin typeface="Arial" pitchFamily="34" charset="0"/>
                    <a:cs typeface="Arial" pitchFamily="34" charset="0"/>
                  </a:rPr>
                  <a:t> alternans is strongly affected by the shape of APs and investigate if development of alternans can be prevented by targeted modulation of membrane ion channels that determine AP morphology. The findings that </a:t>
                </a:r>
                <a:r>
                  <a:rPr lang="en-US" sz="2400" dirty="0" err="1">
                    <a:latin typeface="Arial" pitchFamily="34" charset="0"/>
                    <a:cs typeface="Arial" pitchFamily="34" charset="0"/>
                  </a:rPr>
                  <a:t>CaT</a:t>
                </a:r>
                <a:r>
                  <a:rPr lang="en-US" sz="2400" dirty="0">
                    <a:latin typeface="Arial" pitchFamily="34" charset="0"/>
                    <a:cs typeface="Arial" pitchFamily="34" charset="0"/>
                  </a:rPr>
                  <a:t> alternans can be controlled or even prevented by pharmacologically modulating AP morphology has important ramifications for arrhythmia prevention and anti-arrhythmic therapy strategies.</a:t>
                </a:r>
              </a:p>
            </p:txBody>
          </p:sp>
        </p:grpSp>
        <p:grpSp>
          <p:nvGrpSpPr>
            <p:cNvPr id="6" name="Group 5">
              <a:extLst>
                <a:ext uri="{FF2B5EF4-FFF2-40B4-BE49-F238E27FC236}">
                  <a16:creationId xmlns:a16="http://schemas.microsoft.com/office/drawing/2014/main" id="{22492B89-47B7-4C95-BB27-6DBB3D05B6F6}"/>
                </a:ext>
              </a:extLst>
            </p:cNvPr>
            <p:cNvGrpSpPr/>
            <p:nvPr/>
          </p:nvGrpSpPr>
          <p:grpSpPr>
            <a:xfrm>
              <a:off x="13197330" y="6694807"/>
              <a:ext cx="12123930" cy="7364091"/>
              <a:chOff x="13205290" y="6694807"/>
              <a:chExt cx="12123930" cy="7364091"/>
            </a:xfrm>
          </p:grpSpPr>
          <p:grpSp>
            <p:nvGrpSpPr>
              <p:cNvPr id="1439" name="Group 1438">
                <a:extLst>
                  <a:ext uri="{FF2B5EF4-FFF2-40B4-BE49-F238E27FC236}">
                    <a16:creationId xmlns:a16="http://schemas.microsoft.com/office/drawing/2014/main" id="{607A9202-4B9A-4DD8-A0B5-D21AA3B0DB65}"/>
                  </a:ext>
                </a:extLst>
              </p:cNvPr>
              <p:cNvGrpSpPr/>
              <p:nvPr/>
            </p:nvGrpSpPr>
            <p:grpSpPr>
              <a:xfrm>
                <a:off x="13205290" y="6694807"/>
                <a:ext cx="12123930" cy="7364091"/>
                <a:chOff x="152400" y="190500"/>
                <a:chExt cx="12123930" cy="7364091"/>
              </a:xfrm>
            </p:grpSpPr>
            <p:sp>
              <p:nvSpPr>
                <p:cNvPr id="1441" name="Rectangle 16007">
                  <a:extLst>
                    <a:ext uri="{FF2B5EF4-FFF2-40B4-BE49-F238E27FC236}">
                      <a16:creationId xmlns:a16="http://schemas.microsoft.com/office/drawing/2014/main" id="{98FDB34E-B84D-4A0D-9894-CFF8D719F339}"/>
                    </a:ext>
                  </a:extLst>
                </p:cNvPr>
                <p:cNvSpPr>
                  <a:spLocks noChangeArrowheads="1"/>
                </p:cNvSpPr>
                <p:nvPr/>
              </p:nvSpPr>
              <p:spPr bwMode="auto">
                <a:xfrm>
                  <a:off x="152400" y="190500"/>
                  <a:ext cx="12123930" cy="7364091"/>
                </a:xfrm>
                <a:prstGeom prst="rect">
                  <a:avLst/>
                </a:prstGeom>
                <a:solidFill>
                  <a:schemeClr val="bg1"/>
                </a:solidFill>
                <a:ln w="57150">
                  <a:solidFill>
                    <a:schemeClr val="tx1"/>
                  </a:solidFill>
                  <a:miter lim="800000"/>
                  <a:headEnd/>
                  <a:tailEnd/>
                </a:ln>
              </p:spPr>
              <p:txBody>
                <a:bodyPr wrap="none" anchor="ctr"/>
                <a:lstStyle/>
                <a:p>
                  <a:pPr algn="just" eaLnBrk="0" hangingPunct="0"/>
                  <a:endParaRPr lang="en-US" dirty="0"/>
                </a:p>
              </p:txBody>
            </p:sp>
            <p:sp>
              <p:nvSpPr>
                <p:cNvPr id="1442" name="Text Box 11">
                  <a:extLst>
                    <a:ext uri="{FF2B5EF4-FFF2-40B4-BE49-F238E27FC236}">
                      <a16:creationId xmlns:a16="http://schemas.microsoft.com/office/drawing/2014/main" id="{9860C65C-5CBA-4A7A-901C-E939396AEE4B}"/>
                    </a:ext>
                  </a:extLst>
                </p:cNvPr>
                <p:cNvSpPr txBox="1">
                  <a:spLocks noChangeArrowheads="1"/>
                </p:cNvSpPr>
                <p:nvPr/>
              </p:nvSpPr>
              <p:spPr bwMode="auto">
                <a:xfrm>
                  <a:off x="406809" y="5660707"/>
                  <a:ext cx="11576214" cy="1785104"/>
                </a:xfrm>
                <a:prstGeom prst="rect">
                  <a:avLst/>
                </a:prstGeom>
                <a:noFill/>
                <a:ln w="9525">
                  <a:noFill/>
                  <a:miter lim="800000"/>
                  <a:headEnd/>
                  <a:tailEnd/>
                </a:ln>
              </p:spPr>
              <p:txBody>
                <a:bodyPr wrap="square">
                  <a:spAutoFit/>
                </a:bodyPr>
                <a:lstStyle/>
                <a:p>
                  <a:pPr algn="just"/>
                  <a:r>
                    <a:rPr lang="en-US" sz="2200" b="1" dirty="0">
                      <a:latin typeface="Arial" pitchFamily="34" charset="0"/>
                      <a:cs typeface="Arial" pitchFamily="34" charset="0"/>
                    </a:rPr>
                    <a:t>Fig.3 A: </a:t>
                  </a:r>
                  <a:r>
                    <a:rPr lang="en-US" sz="2200" dirty="0">
                      <a:latin typeface="Arial" pitchFamily="34" charset="0"/>
                      <a:cs typeface="Arial" pitchFamily="34" charset="0"/>
                    </a:rPr>
                    <a:t>Diastolic [Ca]</a:t>
                  </a:r>
                  <a:r>
                    <a:rPr lang="en-US" sz="2200" baseline="-25000" dirty="0">
                      <a:latin typeface="Arial" pitchFamily="34" charset="0"/>
                      <a:cs typeface="Arial" pitchFamily="34" charset="0"/>
                    </a:rPr>
                    <a:t>SR </a:t>
                  </a:r>
                  <a:r>
                    <a:rPr lang="en-US" sz="2200" dirty="0">
                      <a:latin typeface="Arial" pitchFamily="34" charset="0"/>
                      <a:cs typeface="Arial" pitchFamily="34" charset="0"/>
                    </a:rPr>
                    <a:t>is elevated when myocytes are paced with same-shape </a:t>
                  </a:r>
                  <a:r>
                    <a:rPr lang="en-US" sz="2200" dirty="0" err="1">
                      <a:latin typeface="Arial" pitchFamily="34" charset="0"/>
                      <a:cs typeface="Arial" pitchFamily="34" charset="0"/>
                    </a:rPr>
                    <a:t>AP</a:t>
                  </a:r>
                  <a:r>
                    <a:rPr lang="en-US" sz="2200" baseline="-25000" dirty="0" err="1">
                      <a:latin typeface="Arial" pitchFamily="34" charset="0"/>
                      <a:cs typeface="Arial" pitchFamily="34" charset="0"/>
                    </a:rPr>
                    <a:t>CaT_Small</a:t>
                  </a:r>
                  <a:r>
                    <a:rPr lang="en-US" sz="2200" dirty="0">
                      <a:latin typeface="Arial" pitchFamily="34" charset="0"/>
                      <a:cs typeface="Arial" pitchFamily="34" charset="0"/>
                    </a:rPr>
                    <a:t> protocol. Alternans AP protocol results in beat-to-beat oscillations in diastolic [Ca]</a:t>
                  </a:r>
                  <a:r>
                    <a:rPr lang="en-US" sz="2200" baseline="-25000" dirty="0">
                      <a:latin typeface="Arial" pitchFamily="34" charset="0"/>
                      <a:cs typeface="Arial" pitchFamily="34" charset="0"/>
                    </a:rPr>
                    <a:t>SR</a:t>
                  </a:r>
                  <a:r>
                    <a:rPr lang="en-US" sz="2200" dirty="0">
                      <a:latin typeface="Arial" pitchFamily="34" charset="0"/>
                      <a:cs typeface="Arial" pitchFamily="34" charset="0"/>
                    </a:rPr>
                    <a:t>. Traces were recorded from the same Fluo-5N/AM loaded myocyte. </a:t>
                  </a:r>
                  <a:r>
                    <a:rPr lang="en-US" sz="2200" b="1" dirty="0">
                      <a:latin typeface="Arial" pitchFamily="34" charset="0"/>
                      <a:cs typeface="Arial" pitchFamily="34" charset="0"/>
                    </a:rPr>
                    <a:t>B: </a:t>
                  </a:r>
                  <a:r>
                    <a:rPr lang="en-US" sz="2200" dirty="0">
                      <a:latin typeface="Arial" pitchFamily="34" charset="0"/>
                      <a:cs typeface="Arial" pitchFamily="34" charset="0"/>
                    </a:rPr>
                    <a:t>Representative traces of L-type Ca current (I</a:t>
                  </a:r>
                  <a:r>
                    <a:rPr lang="en-US" sz="2200" baseline="-25000" dirty="0">
                      <a:latin typeface="Arial" pitchFamily="34" charset="0"/>
                      <a:cs typeface="Arial" pitchFamily="34" charset="0"/>
                    </a:rPr>
                    <a:t>LCC</a:t>
                  </a:r>
                  <a:r>
                    <a:rPr lang="en-US" sz="2200" dirty="0">
                      <a:latin typeface="Arial" pitchFamily="34" charset="0"/>
                      <a:cs typeface="Arial" pitchFamily="34" charset="0"/>
                    </a:rPr>
                    <a:t>) elicited with </a:t>
                  </a:r>
                  <a:r>
                    <a:rPr lang="en-US" sz="2200" dirty="0" err="1">
                      <a:latin typeface="Arial" pitchFamily="34" charset="0"/>
                      <a:cs typeface="Arial" pitchFamily="34" charset="0"/>
                    </a:rPr>
                    <a:t>AP</a:t>
                  </a:r>
                  <a:r>
                    <a:rPr lang="en-US" sz="2200" baseline="-25000" dirty="0" err="1">
                      <a:latin typeface="Arial" pitchFamily="34" charset="0"/>
                      <a:cs typeface="Arial" pitchFamily="34" charset="0"/>
                    </a:rPr>
                    <a:t>CaT_Large</a:t>
                  </a:r>
                  <a:r>
                    <a:rPr lang="en-US" sz="2200" dirty="0">
                      <a:latin typeface="Arial" pitchFamily="34" charset="0"/>
                      <a:cs typeface="Arial" pitchFamily="34" charset="0"/>
                    </a:rPr>
                    <a:t> and </a:t>
                  </a:r>
                  <a:r>
                    <a:rPr lang="en-US" sz="2200" dirty="0" err="1">
                      <a:latin typeface="Arial" pitchFamily="34" charset="0"/>
                      <a:cs typeface="Arial" pitchFamily="34" charset="0"/>
                    </a:rPr>
                    <a:t>AP</a:t>
                  </a:r>
                  <a:r>
                    <a:rPr lang="en-US" sz="2200" baseline="-25000" dirty="0" err="1">
                      <a:latin typeface="Arial" pitchFamily="34" charset="0"/>
                      <a:cs typeface="Arial" pitchFamily="34" charset="0"/>
                    </a:rPr>
                    <a:t>CaT_Small</a:t>
                  </a:r>
                  <a:r>
                    <a:rPr lang="en-US" sz="2200" dirty="0">
                      <a:latin typeface="Arial" pitchFamily="34" charset="0"/>
                      <a:cs typeface="Arial" pitchFamily="34" charset="0"/>
                    </a:rPr>
                    <a:t> voltage commands from the same atrial myocyte paced at 0.7 Hz (no </a:t>
                  </a:r>
                  <a:r>
                    <a:rPr lang="en-US" sz="2200" dirty="0" err="1">
                      <a:latin typeface="Arial" pitchFamily="34" charset="0"/>
                      <a:cs typeface="Arial" pitchFamily="34" charset="0"/>
                    </a:rPr>
                    <a:t>CaT</a:t>
                  </a:r>
                  <a:r>
                    <a:rPr lang="en-US" sz="2200" dirty="0">
                      <a:latin typeface="Arial" pitchFamily="34" charset="0"/>
                      <a:cs typeface="Arial" pitchFamily="34" charset="0"/>
                    </a:rPr>
                    <a:t> alternans).   </a:t>
                  </a:r>
                </a:p>
              </p:txBody>
            </p:sp>
            <p:sp>
              <p:nvSpPr>
                <p:cNvPr id="1443" name="TextBox 1442">
                  <a:extLst>
                    <a:ext uri="{FF2B5EF4-FFF2-40B4-BE49-F238E27FC236}">
                      <a16:creationId xmlns:a16="http://schemas.microsoft.com/office/drawing/2014/main" id="{B60052FC-317D-4F88-92B2-ADAFDB11ACD7}"/>
                    </a:ext>
                  </a:extLst>
                </p:cNvPr>
                <p:cNvSpPr txBox="1"/>
                <p:nvPr/>
              </p:nvSpPr>
              <p:spPr>
                <a:xfrm>
                  <a:off x="337770" y="1433292"/>
                  <a:ext cx="432498" cy="497651"/>
                </a:xfrm>
                <a:prstGeom prst="rect">
                  <a:avLst/>
                </a:prstGeom>
                <a:noFill/>
              </p:spPr>
              <p:txBody>
                <a:bodyPr wrap="none" rtlCol="0">
                  <a:spAutoFit/>
                </a:bodyPr>
                <a:lstStyle/>
                <a:p>
                  <a:r>
                    <a:rPr lang="en-US" sz="3200" b="1" dirty="0">
                      <a:latin typeface="Arial" pitchFamily="34" charset="0"/>
                      <a:cs typeface="Arial" pitchFamily="34" charset="0"/>
                    </a:rPr>
                    <a:t>A</a:t>
                  </a:r>
                </a:p>
              </p:txBody>
            </p:sp>
            <p:sp>
              <p:nvSpPr>
                <p:cNvPr id="1444" name="Rectangle 19">
                  <a:extLst>
                    <a:ext uri="{FF2B5EF4-FFF2-40B4-BE49-F238E27FC236}">
                      <a16:creationId xmlns:a16="http://schemas.microsoft.com/office/drawing/2014/main" id="{80F9003A-290F-49E5-AAFC-F7FACFABB1F6}"/>
                    </a:ext>
                  </a:extLst>
                </p:cNvPr>
                <p:cNvSpPr>
                  <a:spLocks noChangeArrowheads="1"/>
                </p:cNvSpPr>
                <p:nvPr/>
              </p:nvSpPr>
              <p:spPr bwMode="auto">
                <a:xfrm rot="16200000">
                  <a:off x="82313" y="2564572"/>
                  <a:ext cx="1560228" cy="30777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dirty="0">
                      <a:ln>
                        <a:noFill/>
                      </a:ln>
                      <a:effectLst/>
                      <a:latin typeface="Arial" pitchFamily="34" charset="0"/>
                      <a:cs typeface="Arial" pitchFamily="34" charset="0"/>
                    </a:rPr>
                    <a:t> [Ca]</a:t>
                  </a:r>
                  <a:r>
                    <a:rPr kumimoji="0" lang="en-US" sz="2000" b="1" i="0" u="none" strike="noStrike" cap="none" normalizeH="0" baseline="-25000" dirty="0">
                      <a:ln>
                        <a:noFill/>
                      </a:ln>
                      <a:effectLst/>
                      <a:latin typeface="Arial" pitchFamily="34" charset="0"/>
                      <a:cs typeface="Arial" pitchFamily="34" charset="0"/>
                    </a:rPr>
                    <a:t>SR</a:t>
                  </a:r>
                  <a:r>
                    <a:rPr kumimoji="0" lang="en-US" sz="2000" b="1" i="0" u="none" strike="noStrike" cap="none" normalizeH="0" dirty="0">
                      <a:ln>
                        <a:noFill/>
                      </a:ln>
                      <a:effectLst/>
                      <a:latin typeface="Arial" pitchFamily="34" charset="0"/>
                      <a:cs typeface="Arial" pitchFamily="34" charset="0"/>
                    </a:rPr>
                    <a:t> (F/F</a:t>
                  </a:r>
                  <a:r>
                    <a:rPr kumimoji="0" lang="en-US" sz="2000" b="1" i="0" u="none" strike="noStrike" cap="none" normalizeH="0" baseline="-25000" dirty="0">
                      <a:ln>
                        <a:noFill/>
                      </a:ln>
                      <a:effectLst/>
                      <a:latin typeface="Arial" pitchFamily="34" charset="0"/>
                      <a:cs typeface="Arial" pitchFamily="34" charset="0"/>
                    </a:rPr>
                    <a:t>0</a:t>
                  </a:r>
                  <a:r>
                    <a:rPr kumimoji="0" lang="en-US" sz="2000" b="1" i="0" u="none" strike="noStrike" cap="none" normalizeH="0" dirty="0">
                      <a:ln>
                        <a:noFill/>
                      </a:ln>
                      <a:effectLst/>
                      <a:latin typeface="Arial" pitchFamily="34" charset="0"/>
                      <a:cs typeface="Arial" pitchFamily="34" charset="0"/>
                    </a:rPr>
                    <a:t>)</a:t>
                  </a:r>
                  <a:endParaRPr kumimoji="0" lang="en-US" sz="2000" b="1" i="0" u="none" strike="noStrike" cap="none" normalizeH="0" baseline="-25000" dirty="0">
                    <a:ln>
                      <a:noFill/>
                    </a:ln>
                    <a:effectLst/>
                    <a:latin typeface="Arial" pitchFamily="34" charset="0"/>
                    <a:cs typeface="Arial" pitchFamily="34" charset="0"/>
                  </a:endParaRPr>
                </a:p>
              </p:txBody>
            </p:sp>
            <p:sp>
              <p:nvSpPr>
                <p:cNvPr id="1445" name="Line 20">
                  <a:extLst>
                    <a:ext uri="{FF2B5EF4-FFF2-40B4-BE49-F238E27FC236}">
                      <a16:creationId xmlns:a16="http://schemas.microsoft.com/office/drawing/2014/main" id="{524F7723-2A35-40BA-929E-A3835696AF3F}"/>
                    </a:ext>
                  </a:extLst>
                </p:cNvPr>
                <p:cNvSpPr>
                  <a:spLocks noChangeShapeType="1"/>
                </p:cNvSpPr>
                <p:nvPr/>
              </p:nvSpPr>
              <p:spPr bwMode="auto">
                <a:xfrm flipV="1">
                  <a:off x="1500326" y="2161962"/>
                  <a:ext cx="0" cy="1048477"/>
                </a:xfrm>
                <a:prstGeom prst="line">
                  <a:avLst/>
                </a:prstGeom>
                <a:noFill/>
                <a:ln w="285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46" name="Freeform 33">
                  <a:extLst>
                    <a:ext uri="{FF2B5EF4-FFF2-40B4-BE49-F238E27FC236}">
                      <a16:creationId xmlns:a16="http://schemas.microsoft.com/office/drawing/2014/main" id="{DDDD4C0D-5B94-4796-BB36-F250EA576592}"/>
                    </a:ext>
                  </a:extLst>
                </p:cNvPr>
                <p:cNvSpPr>
                  <a:spLocks/>
                </p:cNvSpPr>
                <p:nvPr/>
              </p:nvSpPr>
              <p:spPr bwMode="auto">
                <a:xfrm flipV="1">
                  <a:off x="1727154" y="2350696"/>
                  <a:ext cx="1218455" cy="1230444"/>
                </a:xfrm>
                <a:custGeom>
                  <a:avLst/>
                  <a:gdLst/>
                  <a:ahLst/>
                  <a:cxnLst>
                    <a:cxn ang="0">
                      <a:pos x="18" y="4"/>
                    </a:cxn>
                    <a:cxn ang="0">
                      <a:pos x="35" y="245"/>
                    </a:cxn>
                    <a:cxn ang="0">
                      <a:pos x="53" y="337"/>
                    </a:cxn>
                    <a:cxn ang="0">
                      <a:pos x="71" y="411"/>
                    </a:cxn>
                    <a:cxn ang="0">
                      <a:pos x="88" y="495"/>
                    </a:cxn>
                    <a:cxn ang="0">
                      <a:pos x="106" y="509"/>
                    </a:cxn>
                    <a:cxn ang="0">
                      <a:pos x="123" y="541"/>
                    </a:cxn>
                    <a:cxn ang="0">
                      <a:pos x="141" y="510"/>
                    </a:cxn>
                    <a:cxn ang="0">
                      <a:pos x="158" y="453"/>
                    </a:cxn>
                    <a:cxn ang="0">
                      <a:pos x="176" y="502"/>
                    </a:cxn>
                    <a:cxn ang="0">
                      <a:pos x="193" y="472"/>
                    </a:cxn>
                    <a:cxn ang="0">
                      <a:pos x="211" y="497"/>
                    </a:cxn>
                    <a:cxn ang="0">
                      <a:pos x="229" y="533"/>
                    </a:cxn>
                    <a:cxn ang="0">
                      <a:pos x="246" y="465"/>
                    </a:cxn>
                    <a:cxn ang="0">
                      <a:pos x="264" y="498"/>
                    </a:cxn>
                    <a:cxn ang="0">
                      <a:pos x="281" y="477"/>
                    </a:cxn>
                    <a:cxn ang="0">
                      <a:pos x="299" y="58"/>
                    </a:cxn>
                    <a:cxn ang="0">
                      <a:pos x="316" y="167"/>
                    </a:cxn>
                    <a:cxn ang="0">
                      <a:pos x="334" y="331"/>
                    </a:cxn>
                    <a:cxn ang="0">
                      <a:pos x="351" y="365"/>
                    </a:cxn>
                    <a:cxn ang="0">
                      <a:pos x="369" y="452"/>
                    </a:cxn>
                    <a:cxn ang="0">
                      <a:pos x="387" y="592"/>
                    </a:cxn>
                    <a:cxn ang="0">
                      <a:pos x="404" y="474"/>
                    </a:cxn>
                    <a:cxn ang="0">
                      <a:pos x="422" y="451"/>
                    </a:cxn>
                    <a:cxn ang="0">
                      <a:pos x="439" y="527"/>
                    </a:cxn>
                    <a:cxn ang="0">
                      <a:pos x="457" y="511"/>
                    </a:cxn>
                    <a:cxn ang="0">
                      <a:pos x="474" y="577"/>
                    </a:cxn>
                    <a:cxn ang="0">
                      <a:pos x="492" y="442"/>
                    </a:cxn>
                    <a:cxn ang="0">
                      <a:pos x="509" y="542"/>
                    </a:cxn>
                    <a:cxn ang="0">
                      <a:pos x="527" y="491"/>
                    </a:cxn>
                    <a:cxn ang="0">
                      <a:pos x="545" y="477"/>
                    </a:cxn>
                    <a:cxn ang="0">
                      <a:pos x="562" y="472"/>
                    </a:cxn>
                    <a:cxn ang="0">
                      <a:pos x="580" y="13"/>
                    </a:cxn>
                    <a:cxn ang="0">
                      <a:pos x="597" y="288"/>
                    </a:cxn>
                    <a:cxn ang="0">
                      <a:pos x="615" y="290"/>
                    </a:cxn>
                    <a:cxn ang="0">
                      <a:pos x="632" y="354"/>
                    </a:cxn>
                    <a:cxn ang="0">
                      <a:pos x="650" y="405"/>
                    </a:cxn>
                    <a:cxn ang="0">
                      <a:pos x="667" y="350"/>
                    </a:cxn>
                    <a:cxn ang="0">
                      <a:pos x="685" y="352"/>
                    </a:cxn>
                    <a:cxn ang="0">
                      <a:pos x="703" y="569"/>
                    </a:cxn>
                    <a:cxn ang="0">
                      <a:pos x="720" y="467"/>
                    </a:cxn>
                    <a:cxn ang="0">
                      <a:pos x="738" y="498"/>
                    </a:cxn>
                    <a:cxn ang="0">
                      <a:pos x="755" y="478"/>
                    </a:cxn>
                    <a:cxn ang="0">
                      <a:pos x="773" y="551"/>
                    </a:cxn>
                    <a:cxn ang="0">
                      <a:pos x="790" y="489"/>
                    </a:cxn>
                    <a:cxn ang="0">
                      <a:pos x="808" y="422"/>
                    </a:cxn>
                    <a:cxn ang="0">
                      <a:pos x="825" y="481"/>
                    </a:cxn>
                    <a:cxn ang="0">
                      <a:pos x="843" y="446"/>
                    </a:cxn>
                    <a:cxn ang="0">
                      <a:pos x="861" y="137"/>
                    </a:cxn>
                    <a:cxn ang="0">
                      <a:pos x="878" y="191"/>
                    </a:cxn>
                    <a:cxn ang="0">
                      <a:pos x="896" y="256"/>
                    </a:cxn>
                    <a:cxn ang="0">
                      <a:pos x="913" y="289"/>
                    </a:cxn>
                    <a:cxn ang="0">
                      <a:pos x="931" y="406"/>
                    </a:cxn>
                    <a:cxn ang="0">
                      <a:pos x="948" y="385"/>
                    </a:cxn>
                    <a:cxn ang="0">
                      <a:pos x="966" y="447"/>
                    </a:cxn>
                    <a:cxn ang="0">
                      <a:pos x="984" y="480"/>
                    </a:cxn>
                    <a:cxn ang="0">
                      <a:pos x="1001" y="362"/>
                    </a:cxn>
                    <a:cxn ang="0">
                      <a:pos x="1019" y="547"/>
                    </a:cxn>
                    <a:cxn ang="0">
                      <a:pos x="1036" y="489"/>
                    </a:cxn>
                    <a:cxn ang="0">
                      <a:pos x="1054" y="432"/>
                    </a:cxn>
                    <a:cxn ang="0">
                      <a:pos x="1071" y="483"/>
                    </a:cxn>
                    <a:cxn ang="0">
                      <a:pos x="1089" y="440"/>
                    </a:cxn>
                    <a:cxn ang="0">
                      <a:pos x="1106" y="397"/>
                    </a:cxn>
                  </a:cxnLst>
                  <a:rect l="0" t="0" r="r" b="b"/>
                  <a:pathLst>
                    <a:path w="1121" h="607">
                      <a:moveTo>
                        <a:pt x="0" y="540"/>
                      </a:moveTo>
                      <a:lnTo>
                        <a:pt x="1" y="546"/>
                      </a:lnTo>
                      <a:lnTo>
                        <a:pt x="1" y="553"/>
                      </a:lnTo>
                      <a:lnTo>
                        <a:pt x="1" y="558"/>
                      </a:lnTo>
                      <a:lnTo>
                        <a:pt x="1" y="564"/>
                      </a:lnTo>
                      <a:lnTo>
                        <a:pt x="1" y="569"/>
                      </a:lnTo>
                      <a:lnTo>
                        <a:pt x="1" y="573"/>
                      </a:lnTo>
                      <a:lnTo>
                        <a:pt x="1" y="577"/>
                      </a:lnTo>
                      <a:lnTo>
                        <a:pt x="1" y="581"/>
                      </a:lnTo>
                      <a:lnTo>
                        <a:pt x="1" y="584"/>
                      </a:lnTo>
                      <a:lnTo>
                        <a:pt x="1" y="586"/>
                      </a:lnTo>
                      <a:lnTo>
                        <a:pt x="2" y="588"/>
                      </a:lnTo>
                      <a:lnTo>
                        <a:pt x="2" y="589"/>
                      </a:lnTo>
                      <a:lnTo>
                        <a:pt x="2" y="590"/>
                      </a:lnTo>
                      <a:lnTo>
                        <a:pt x="2" y="589"/>
                      </a:lnTo>
                      <a:lnTo>
                        <a:pt x="2" y="589"/>
                      </a:lnTo>
                      <a:lnTo>
                        <a:pt x="2" y="587"/>
                      </a:lnTo>
                      <a:lnTo>
                        <a:pt x="2" y="586"/>
                      </a:lnTo>
                      <a:lnTo>
                        <a:pt x="2" y="584"/>
                      </a:lnTo>
                      <a:lnTo>
                        <a:pt x="2" y="582"/>
                      </a:lnTo>
                      <a:lnTo>
                        <a:pt x="2" y="579"/>
                      </a:lnTo>
                      <a:lnTo>
                        <a:pt x="3" y="576"/>
                      </a:lnTo>
                      <a:lnTo>
                        <a:pt x="3" y="573"/>
                      </a:lnTo>
                      <a:lnTo>
                        <a:pt x="3" y="570"/>
                      </a:lnTo>
                      <a:lnTo>
                        <a:pt x="3" y="565"/>
                      </a:lnTo>
                      <a:lnTo>
                        <a:pt x="3" y="561"/>
                      </a:lnTo>
                      <a:lnTo>
                        <a:pt x="3" y="555"/>
                      </a:lnTo>
                      <a:lnTo>
                        <a:pt x="3" y="548"/>
                      </a:lnTo>
                      <a:lnTo>
                        <a:pt x="3" y="541"/>
                      </a:lnTo>
                      <a:lnTo>
                        <a:pt x="3" y="533"/>
                      </a:lnTo>
                      <a:lnTo>
                        <a:pt x="4" y="525"/>
                      </a:lnTo>
                      <a:lnTo>
                        <a:pt x="4" y="516"/>
                      </a:lnTo>
                      <a:lnTo>
                        <a:pt x="4" y="507"/>
                      </a:lnTo>
                      <a:lnTo>
                        <a:pt x="4" y="497"/>
                      </a:lnTo>
                      <a:lnTo>
                        <a:pt x="4" y="488"/>
                      </a:lnTo>
                      <a:lnTo>
                        <a:pt x="4" y="479"/>
                      </a:lnTo>
                      <a:lnTo>
                        <a:pt x="4" y="470"/>
                      </a:lnTo>
                      <a:lnTo>
                        <a:pt x="4" y="461"/>
                      </a:lnTo>
                      <a:lnTo>
                        <a:pt x="4" y="453"/>
                      </a:lnTo>
                      <a:lnTo>
                        <a:pt x="4" y="445"/>
                      </a:lnTo>
                      <a:lnTo>
                        <a:pt x="5" y="437"/>
                      </a:lnTo>
                      <a:lnTo>
                        <a:pt x="5" y="429"/>
                      </a:lnTo>
                      <a:lnTo>
                        <a:pt x="5" y="422"/>
                      </a:lnTo>
                      <a:lnTo>
                        <a:pt x="5" y="415"/>
                      </a:lnTo>
                      <a:lnTo>
                        <a:pt x="5" y="408"/>
                      </a:lnTo>
                      <a:lnTo>
                        <a:pt x="5" y="402"/>
                      </a:lnTo>
                      <a:lnTo>
                        <a:pt x="5" y="396"/>
                      </a:lnTo>
                      <a:lnTo>
                        <a:pt x="5" y="390"/>
                      </a:lnTo>
                      <a:lnTo>
                        <a:pt x="5" y="384"/>
                      </a:lnTo>
                      <a:lnTo>
                        <a:pt x="6" y="378"/>
                      </a:lnTo>
                      <a:lnTo>
                        <a:pt x="6" y="372"/>
                      </a:lnTo>
                      <a:lnTo>
                        <a:pt x="6" y="366"/>
                      </a:lnTo>
                      <a:lnTo>
                        <a:pt x="6" y="360"/>
                      </a:lnTo>
                      <a:lnTo>
                        <a:pt x="6" y="354"/>
                      </a:lnTo>
                      <a:lnTo>
                        <a:pt x="6" y="347"/>
                      </a:lnTo>
                      <a:lnTo>
                        <a:pt x="6" y="340"/>
                      </a:lnTo>
                      <a:lnTo>
                        <a:pt x="6" y="333"/>
                      </a:lnTo>
                      <a:lnTo>
                        <a:pt x="6" y="327"/>
                      </a:lnTo>
                      <a:lnTo>
                        <a:pt x="6" y="320"/>
                      </a:lnTo>
                      <a:lnTo>
                        <a:pt x="7" y="314"/>
                      </a:lnTo>
                      <a:lnTo>
                        <a:pt x="7" y="308"/>
                      </a:lnTo>
                      <a:lnTo>
                        <a:pt x="7" y="303"/>
                      </a:lnTo>
                      <a:lnTo>
                        <a:pt x="7" y="298"/>
                      </a:lnTo>
                      <a:lnTo>
                        <a:pt x="7" y="293"/>
                      </a:lnTo>
                      <a:lnTo>
                        <a:pt x="7" y="289"/>
                      </a:lnTo>
                      <a:lnTo>
                        <a:pt x="7" y="285"/>
                      </a:lnTo>
                      <a:lnTo>
                        <a:pt x="7" y="282"/>
                      </a:lnTo>
                      <a:lnTo>
                        <a:pt x="7" y="278"/>
                      </a:lnTo>
                      <a:lnTo>
                        <a:pt x="8" y="273"/>
                      </a:lnTo>
                      <a:lnTo>
                        <a:pt x="8" y="268"/>
                      </a:lnTo>
                      <a:lnTo>
                        <a:pt x="8" y="263"/>
                      </a:lnTo>
                      <a:lnTo>
                        <a:pt x="8" y="257"/>
                      </a:lnTo>
                      <a:lnTo>
                        <a:pt x="8" y="250"/>
                      </a:lnTo>
                      <a:lnTo>
                        <a:pt x="8" y="243"/>
                      </a:lnTo>
                      <a:lnTo>
                        <a:pt x="8" y="235"/>
                      </a:lnTo>
                      <a:lnTo>
                        <a:pt x="8" y="228"/>
                      </a:lnTo>
                      <a:lnTo>
                        <a:pt x="8" y="220"/>
                      </a:lnTo>
                      <a:lnTo>
                        <a:pt x="8" y="212"/>
                      </a:lnTo>
                      <a:lnTo>
                        <a:pt x="9" y="204"/>
                      </a:lnTo>
                      <a:lnTo>
                        <a:pt x="9" y="196"/>
                      </a:lnTo>
                      <a:lnTo>
                        <a:pt x="9" y="189"/>
                      </a:lnTo>
                      <a:lnTo>
                        <a:pt x="9" y="181"/>
                      </a:lnTo>
                      <a:lnTo>
                        <a:pt x="9" y="175"/>
                      </a:lnTo>
                      <a:lnTo>
                        <a:pt x="9" y="169"/>
                      </a:lnTo>
                      <a:lnTo>
                        <a:pt x="9" y="163"/>
                      </a:lnTo>
                      <a:lnTo>
                        <a:pt x="9" y="158"/>
                      </a:lnTo>
                      <a:lnTo>
                        <a:pt x="9" y="153"/>
                      </a:lnTo>
                      <a:lnTo>
                        <a:pt x="9" y="148"/>
                      </a:lnTo>
                      <a:lnTo>
                        <a:pt x="10" y="144"/>
                      </a:lnTo>
                      <a:lnTo>
                        <a:pt x="10" y="140"/>
                      </a:lnTo>
                      <a:lnTo>
                        <a:pt x="10" y="136"/>
                      </a:lnTo>
                      <a:lnTo>
                        <a:pt x="10" y="132"/>
                      </a:lnTo>
                      <a:lnTo>
                        <a:pt x="10" y="127"/>
                      </a:lnTo>
                      <a:lnTo>
                        <a:pt x="10" y="123"/>
                      </a:lnTo>
                      <a:lnTo>
                        <a:pt x="10" y="118"/>
                      </a:lnTo>
                      <a:lnTo>
                        <a:pt x="10" y="113"/>
                      </a:lnTo>
                      <a:lnTo>
                        <a:pt x="10" y="108"/>
                      </a:lnTo>
                      <a:lnTo>
                        <a:pt x="11" y="103"/>
                      </a:lnTo>
                      <a:lnTo>
                        <a:pt x="11" y="98"/>
                      </a:lnTo>
                      <a:lnTo>
                        <a:pt x="11" y="94"/>
                      </a:lnTo>
                      <a:lnTo>
                        <a:pt x="11" y="89"/>
                      </a:lnTo>
                      <a:lnTo>
                        <a:pt x="11" y="85"/>
                      </a:lnTo>
                      <a:lnTo>
                        <a:pt x="11" y="82"/>
                      </a:lnTo>
                      <a:lnTo>
                        <a:pt x="11" y="79"/>
                      </a:lnTo>
                      <a:lnTo>
                        <a:pt x="11" y="78"/>
                      </a:lnTo>
                      <a:lnTo>
                        <a:pt x="11" y="76"/>
                      </a:lnTo>
                      <a:lnTo>
                        <a:pt x="11" y="76"/>
                      </a:lnTo>
                      <a:lnTo>
                        <a:pt x="12" y="76"/>
                      </a:lnTo>
                      <a:lnTo>
                        <a:pt x="12" y="76"/>
                      </a:lnTo>
                      <a:lnTo>
                        <a:pt x="12" y="76"/>
                      </a:lnTo>
                      <a:lnTo>
                        <a:pt x="12" y="77"/>
                      </a:lnTo>
                      <a:lnTo>
                        <a:pt x="12" y="78"/>
                      </a:lnTo>
                      <a:lnTo>
                        <a:pt x="12" y="79"/>
                      </a:lnTo>
                      <a:lnTo>
                        <a:pt x="12" y="80"/>
                      </a:lnTo>
                      <a:lnTo>
                        <a:pt x="12" y="81"/>
                      </a:lnTo>
                      <a:lnTo>
                        <a:pt x="12" y="82"/>
                      </a:lnTo>
                      <a:lnTo>
                        <a:pt x="13" y="83"/>
                      </a:lnTo>
                      <a:lnTo>
                        <a:pt x="13" y="83"/>
                      </a:lnTo>
                      <a:lnTo>
                        <a:pt x="13" y="83"/>
                      </a:lnTo>
                      <a:lnTo>
                        <a:pt x="13" y="84"/>
                      </a:lnTo>
                      <a:lnTo>
                        <a:pt x="13" y="83"/>
                      </a:lnTo>
                      <a:lnTo>
                        <a:pt x="13" y="83"/>
                      </a:lnTo>
                      <a:lnTo>
                        <a:pt x="13" y="83"/>
                      </a:lnTo>
                      <a:lnTo>
                        <a:pt x="13" y="83"/>
                      </a:lnTo>
                      <a:lnTo>
                        <a:pt x="13" y="83"/>
                      </a:lnTo>
                      <a:lnTo>
                        <a:pt x="13" y="83"/>
                      </a:lnTo>
                      <a:lnTo>
                        <a:pt x="14" y="83"/>
                      </a:lnTo>
                      <a:lnTo>
                        <a:pt x="14" y="83"/>
                      </a:lnTo>
                      <a:lnTo>
                        <a:pt x="14" y="84"/>
                      </a:lnTo>
                      <a:lnTo>
                        <a:pt x="14" y="84"/>
                      </a:lnTo>
                      <a:lnTo>
                        <a:pt x="14" y="85"/>
                      </a:lnTo>
                      <a:lnTo>
                        <a:pt x="14" y="85"/>
                      </a:lnTo>
                      <a:lnTo>
                        <a:pt x="14" y="86"/>
                      </a:lnTo>
                      <a:lnTo>
                        <a:pt x="14" y="86"/>
                      </a:lnTo>
                      <a:lnTo>
                        <a:pt x="14" y="85"/>
                      </a:lnTo>
                      <a:lnTo>
                        <a:pt x="15" y="85"/>
                      </a:lnTo>
                      <a:lnTo>
                        <a:pt x="15" y="84"/>
                      </a:lnTo>
                      <a:lnTo>
                        <a:pt x="15" y="83"/>
                      </a:lnTo>
                      <a:lnTo>
                        <a:pt x="15" y="81"/>
                      </a:lnTo>
                      <a:lnTo>
                        <a:pt x="15" y="79"/>
                      </a:lnTo>
                      <a:lnTo>
                        <a:pt x="15" y="78"/>
                      </a:lnTo>
                      <a:lnTo>
                        <a:pt x="15" y="76"/>
                      </a:lnTo>
                      <a:lnTo>
                        <a:pt x="15" y="74"/>
                      </a:lnTo>
                      <a:lnTo>
                        <a:pt x="15" y="72"/>
                      </a:lnTo>
                      <a:lnTo>
                        <a:pt x="15" y="71"/>
                      </a:lnTo>
                      <a:lnTo>
                        <a:pt x="16" y="69"/>
                      </a:lnTo>
                      <a:lnTo>
                        <a:pt x="16" y="67"/>
                      </a:lnTo>
                      <a:lnTo>
                        <a:pt x="16" y="65"/>
                      </a:lnTo>
                      <a:lnTo>
                        <a:pt x="16" y="63"/>
                      </a:lnTo>
                      <a:lnTo>
                        <a:pt x="16" y="60"/>
                      </a:lnTo>
                      <a:lnTo>
                        <a:pt x="16" y="57"/>
                      </a:lnTo>
                      <a:lnTo>
                        <a:pt x="16" y="53"/>
                      </a:lnTo>
                      <a:lnTo>
                        <a:pt x="16" y="50"/>
                      </a:lnTo>
                      <a:lnTo>
                        <a:pt x="16" y="45"/>
                      </a:lnTo>
                      <a:lnTo>
                        <a:pt x="16" y="41"/>
                      </a:lnTo>
                      <a:lnTo>
                        <a:pt x="17" y="37"/>
                      </a:lnTo>
                      <a:lnTo>
                        <a:pt x="17" y="33"/>
                      </a:lnTo>
                      <a:lnTo>
                        <a:pt x="17" y="29"/>
                      </a:lnTo>
                      <a:lnTo>
                        <a:pt x="17" y="25"/>
                      </a:lnTo>
                      <a:lnTo>
                        <a:pt x="17" y="22"/>
                      </a:lnTo>
                      <a:lnTo>
                        <a:pt x="17" y="18"/>
                      </a:lnTo>
                      <a:lnTo>
                        <a:pt x="17" y="16"/>
                      </a:lnTo>
                      <a:lnTo>
                        <a:pt x="17" y="13"/>
                      </a:lnTo>
                      <a:lnTo>
                        <a:pt x="17" y="10"/>
                      </a:lnTo>
                      <a:lnTo>
                        <a:pt x="18" y="8"/>
                      </a:lnTo>
                      <a:lnTo>
                        <a:pt x="18" y="6"/>
                      </a:lnTo>
                      <a:lnTo>
                        <a:pt x="18" y="5"/>
                      </a:lnTo>
                      <a:lnTo>
                        <a:pt x="18" y="4"/>
                      </a:lnTo>
                      <a:lnTo>
                        <a:pt x="18" y="3"/>
                      </a:lnTo>
                      <a:lnTo>
                        <a:pt x="18" y="3"/>
                      </a:lnTo>
                      <a:lnTo>
                        <a:pt x="18" y="4"/>
                      </a:lnTo>
                      <a:lnTo>
                        <a:pt x="18" y="5"/>
                      </a:lnTo>
                      <a:lnTo>
                        <a:pt x="18" y="6"/>
                      </a:lnTo>
                      <a:lnTo>
                        <a:pt x="18" y="8"/>
                      </a:lnTo>
                      <a:lnTo>
                        <a:pt x="19" y="11"/>
                      </a:lnTo>
                      <a:lnTo>
                        <a:pt x="19" y="13"/>
                      </a:lnTo>
                      <a:lnTo>
                        <a:pt x="19" y="16"/>
                      </a:lnTo>
                      <a:lnTo>
                        <a:pt x="19" y="19"/>
                      </a:lnTo>
                      <a:lnTo>
                        <a:pt x="19" y="22"/>
                      </a:lnTo>
                      <a:lnTo>
                        <a:pt x="19" y="25"/>
                      </a:lnTo>
                      <a:lnTo>
                        <a:pt x="19" y="28"/>
                      </a:lnTo>
                      <a:lnTo>
                        <a:pt x="19" y="32"/>
                      </a:lnTo>
                      <a:lnTo>
                        <a:pt x="19" y="36"/>
                      </a:lnTo>
                      <a:lnTo>
                        <a:pt x="20" y="40"/>
                      </a:lnTo>
                      <a:lnTo>
                        <a:pt x="20" y="44"/>
                      </a:lnTo>
                      <a:lnTo>
                        <a:pt x="20" y="49"/>
                      </a:lnTo>
                      <a:lnTo>
                        <a:pt x="20" y="55"/>
                      </a:lnTo>
                      <a:lnTo>
                        <a:pt x="20" y="60"/>
                      </a:lnTo>
                      <a:lnTo>
                        <a:pt x="20" y="66"/>
                      </a:lnTo>
                      <a:lnTo>
                        <a:pt x="20" y="72"/>
                      </a:lnTo>
                      <a:lnTo>
                        <a:pt x="20" y="77"/>
                      </a:lnTo>
                      <a:lnTo>
                        <a:pt x="20" y="83"/>
                      </a:lnTo>
                      <a:lnTo>
                        <a:pt x="20" y="88"/>
                      </a:lnTo>
                      <a:lnTo>
                        <a:pt x="21" y="93"/>
                      </a:lnTo>
                      <a:lnTo>
                        <a:pt x="21" y="98"/>
                      </a:lnTo>
                      <a:lnTo>
                        <a:pt x="21" y="103"/>
                      </a:lnTo>
                      <a:lnTo>
                        <a:pt x="21" y="107"/>
                      </a:lnTo>
                      <a:lnTo>
                        <a:pt x="21" y="111"/>
                      </a:lnTo>
                      <a:lnTo>
                        <a:pt x="21" y="114"/>
                      </a:lnTo>
                      <a:lnTo>
                        <a:pt x="21" y="118"/>
                      </a:lnTo>
                      <a:lnTo>
                        <a:pt x="21" y="121"/>
                      </a:lnTo>
                      <a:lnTo>
                        <a:pt x="21" y="124"/>
                      </a:lnTo>
                      <a:lnTo>
                        <a:pt x="22" y="126"/>
                      </a:lnTo>
                      <a:lnTo>
                        <a:pt x="22" y="129"/>
                      </a:lnTo>
                      <a:lnTo>
                        <a:pt x="22" y="131"/>
                      </a:lnTo>
                      <a:lnTo>
                        <a:pt x="22" y="132"/>
                      </a:lnTo>
                      <a:lnTo>
                        <a:pt x="22" y="133"/>
                      </a:lnTo>
                      <a:lnTo>
                        <a:pt x="22" y="133"/>
                      </a:lnTo>
                      <a:lnTo>
                        <a:pt x="22" y="133"/>
                      </a:lnTo>
                      <a:lnTo>
                        <a:pt x="22" y="133"/>
                      </a:lnTo>
                      <a:lnTo>
                        <a:pt x="22" y="132"/>
                      </a:lnTo>
                      <a:lnTo>
                        <a:pt x="22" y="131"/>
                      </a:lnTo>
                      <a:lnTo>
                        <a:pt x="23" y="129"/>
                      </a:lnTo>
                      <a:lnTo>
                        <a:pt x="23" y="128"/>
                      </a:lnTo>
                      <a:lnTo>
                        <a:pt x="23" y="126"/>
                      </a:lnTo>
                      <a:lnTo>
                        <a:pt x="23" y="125"/>
                      </a:lnTo>
                      <a:lnTo>
                        <a:pt x="23" y="124"/>
                      </a:lnTo>
                      <a:lnTo>
                        <a:pt x="23" y="123"/>
                      </a:lnTo>
                      <a:lnTo>
                        <a:pt x="23" y="122"/>
                      </a:lnTo>
                      <a:lnTo>
                        <a:pt x="23" y="122"/>
                      </a:lnTo>
                      <a:lnTo>
                        <a:pt x="23" y="122"/>
                      </a:lnTo>
                      <a:lnTo>
                        <a:pt x="23" y="123"/>
                      </a:lnTo>
                      <a:lnTo>
                        <a:pt x="24" y="123"/>
                      </a:lnTo>
                      <a:lnTo>
                        <a:pt x="24" y="125"/>
                      </a:lnTo>
                      <a:lnTo>
                        <a:pt x="24" y="126"/>
                      </a:lnTo>
                      <a:lnTo>
                        <a:pt x="24" y="128"/>
                      </a:lnTo>
                      <a:lnTo>
                        <a:pt x="24" y="130"/>
                      </a:lnTo>
                      <a:lnTo>
                        <a:pt x="24" y="133"/>
                      </a:lnTo>
                      <a:lnTo>
                        <a:pt x="24" y="136"/>
                      </a:lnTo>
                      <a:lnTo>
                        <a:pt x="24" y="139"/>
                      </a:lnTo>
                      <a:lnTo>
                        <a:pt x="24" y="143"/>
                      </a:lnTo>
                      <a:lnTo>
                        <a:pt x="25" y="147"/>
                      </a:lnTo>
                      <a:lnTo>
                        <a:pt x="25" y="152"/>
                      </a:lnTo>
                      <a:lnTo>
                        <a:pt x="25" y="156"/>
                      </a:lnTo>
                      <a:lnTo>
                        <a:pt x="25" y="161"/>
                      </a:lnTo>
                      <a:lnTo>
                        <a:pt x="25" y="166"/>
                      </a:lnTo>
                      <a:lnTo>
                        <a:pt x="25" y="171"/>
                      </a:lnTo>
                      <a:lnTo>
                        <a:pt x="25" y="176"/>
                      </a:lnTo>
                      <a:lnTo>
                        <a:pt x="25" y="182"/>
                      </a:lnTo>
                      <a:lnTo>
                        <a:pt x="25" y="187"/>
                      </a:lnTo>
                      <a:lnTo>
                        <a:pt x="25" y="192"/>
                      </a:lnTo>
                      <a:lnTo>
                        <a:pt x="26" y="197"/>
                      </a:lnTo>
                      <a:lnTo>
                        <a:pt x="26" y="202"/>
                      </a:lnTo>
                      <a:lnTo>
                        <a:pt x="26" y="208"/>
                      </a:lnTo>
                      <a:lnTo>
                        <a:pt x="26" y="213"/>
                      </a:lnTo>
                      <a:lnTo>
                        <a:pt x="26" y="218"/>
                      </a:lnTo>
                      <a:lnTo>
                        <a:pt x="26" y="224"/>
                      </a:lnTo>
                      <a:lnTo>
                        <a:pt x="26" y="229"/>
                      </a:lnTo>
                      <a:lnTo>
                        <a:pt x="26" y="235"/>
                      </a:lnTo>
                      <a:lnTo>
                        <a:pt x="26" y="240"/>
                      </a:lnTo>
                      <a:lnTo>
                        <a:pt x="27" y="245"/>
                      </a:lnTo>
                      <a:lnTo>
                        <a:pt x="27" y="250"/>
                      </a:lnTo>
                      <a:lnTo>
                        <a:pt x="27" y="255"/>
                      </a:lnTo>
                      <a:lnTo>
                        <a:pt x="27" y="259"/>
                      </a:lnTo>
                      <a:lnTo>
                        <a:pt x="27" y="262"/>
                      </a:lnTo>
                      <a:lnTo>
                        <a:pt x="27" y="265"/>
                      </a:lnTo>
                      <a:lnTo>
                        <a:pt x="27" y="267"/>
                      </a:lnTo>
                      <a:lnTo>
                        <a:pt x="27" y="268"/>
                      </a:lnTo>
                      <a:lnTo>
                        <a:pt x="27" y="268"/>
                      </a:lnTo>
                      <a:lnTo>
                        <a:pt x="27" y="268"/>
                      </a:lnTo>
                      <a:lnTo>
                        <a:pt x="28" y="267"/>
                      </a:lnTo>
                      <a:lnTo>
                        <a:pt x="28" y="264"/>
                      </a:lnTo>
                      <a:lnTo>
                        <a:pt x="28" y="261"/>
                      </a:lnTo>
                      <a:lnTo>
                        <a:pt x="28" y="258"/>
                      </a:lnTo>
                      <a:lnTo>
                        <a:pt x="28" y="253"/>
                      </a:lnTo>
                      <a:lnTo>
                        <a:pt x="28" y="248"/>
                      </a:lnTo>
                      <a:lnTo>
                        <a:pt x="28" y="243"/>
                      </a:lnTo>
                      <a:lnTo>
                        <a:pt x="28" y="237"/>
                      </a:lnTo>
                      <a:lnTo>
                        <a:pt x="28" y="232"/>
                      </a:lnTo>
                      <a:lnTo>
                        <a:pt x="29" y="226"/>
                      </a:lnTo>
                      <a:lnTo>
                        <a:pt x="29" y="221"/>
                      </a:lnTo>
                      <a:lnTo>
                        <a:pt x="29" y="216"/>
                      </a:lnTo>
                      <a:lnTo>
                        <a:pt x="29" y="212"/>
                      </a:lnTo>
                      <a:lnTo>
                        <a:pt x="29" y="208"/>
                      </a:lnTo>
                      <a:lnTo>
                        <a:pt x="29" y="204"/>
                      </a:lnTo>
                      <a:lnTo>
                        <a:pt x="29" y="200"/>
                      </a:lnTo>
                      <a:lnTo>
                        <a:pt x="29" y="197"/>
                      </a:lnTo>
                      <a:lnTo>
                        <a:pt x="29" y="194"/>
                      </a:lnTo>
                      <a:lnTo>
                        <a:pt x="29" y="191"/>
                      </a:lnTo>
                      <a:lnTo>
                        <a:pt x="30" y="188"/>
                      </a:lnTo>
                      <a:lnTo>
                        <a:pt x="30" y="185"/>
                      </a:lnTo>
                      <a:lnTo>
                        <a:pt x="30" y="182"/>
                      </a:lnTo>
                      <a:lnTo>
                        <a:pt x="30" y="179"/>
                      </a:lnTo>
                      <a:lnTo>
                        <a:pt x="30" y="175"/>
                      </a:lnTo>
                      <a:lnTo>
                        <a:pt x="30" y="171"/>
                      </a:lnTo>
                      <a:lnTo>
                        <a:pt x="30" y="166"/>
                      </a:lnTo>
                      <a:lnTo>
                        <a:pt x="30" y="161"/>
                      </a:lnTo>
                      <a:lnTo>
                        <a:pt x="30" y="157"/>
                      </a:lnTo>
                      <a:lnTo>
                        <a:pt x="31" y="152"/>
                      </a:lnTo>
                      <a:lnTo>
                        <a:pt x="31" y="147"/>
                      </a:lnTo>
                      <a:lnTo>
                        <a:pt x="31" y="143"/>
                      </a:lnTo>
                      <a:lnTo>
                        <a:pt x="31" y="139"/>
                      </a:lnTo>
                      <a:lnTo>
                        <a:pt x="31" y="136"/>
                      </a:lnTo>
                      <a:lnTo>
                        <a:pt x="31" y="135"/>
                      </a:lnTo>
                      <a:lnTo>
                        <a:pt x="31" y="134"/>
                      </a:lnTo>
                      <a:lnTo>
                        <a:pt x="31" y="134"/>
                      </a:lnTo>
                      <a:lnTo>
                        <a:pt x="31" y="136"/>
                      </a:lnTo>
                      <a:lnTo>
                        <a:pt x="31" y="139"/>
                      </a:lnTo>
                      <a:lnTo>
                        <a:pt x="32" y="142"/>
                      </a:lnTo>
                      <a:lnTo>
                        <a:pt x="32" y="147"/>
                      </a:lnTo>
                      <a:lnTo>
                        <a:pt x="32" y="152"/>
                      </a:lnTo>
                      <a:lnTo>
                        <a:pt x="32" y="157"/>
                      </a:lnTo>
                      <a:lnTo>
                        <a:pt x="32" y="162"/>
                      </a:lnTo>
                      <a:lnTo>
                        <a:pt x="32" y="167"/>
                      </a:lnTo>
                      <a:lnTo>
                        <a:pt x="32" y="172"/>
                      </a:lnTo>
                      <a:lnTo>
                        <a:pt x="32" y="176"/>
                      </a:lnTo>
                      <a:lnTo>
                        <a:pt x="32" y="180"/>
                      </a:lnTo>
                      <a:lnTo>
                        <a:pt x="32" y="183"/>
                      </a:lnTo>
                      <a:lnTo>
                        <a:pt x="33" y="186"/>
                      </a:lnTo>
                      <a:lnTo>
                        <a:pt x="33" y="189"/>
                      </a:lnTo>
                      <a:lnTo>
                        <a:pt x="33" y="191"/>
                      </a:lnTo>
                      <a:lnTo>
                        <a:pt x="33" y="193"/>
                      </a:lnTo>
                      <a:lnTo>
                        <a:pt x="33" y="195"/>
                      </a:lnTo>
                      <a:lnTo>
                        <a:pt x="33" y="196"/>
                      </a:lnTo>
                      <a:lnTo>
                        <a:pt x="33" y="197"/>
                      </a:lnTo>
                      <a:lnTo>
                        <a:pt x="33" y="198"/>
                      </a:lnTo>
                      <a:lnTo>
                        <a:pt x="33" y="199"/>
                      </a:lnTo>
                      <a:lnTo>
                        <a:pt x="34" y="201"/>
                      </a:lnTo>
                      <a:lnTo>
                        <a:pt x="34" y="202"/>
                      </a:lnTo>
                      <a:lnTo>
                        <a:pt x="34" y="204"/>
                      </a:lnTo>
                      <a:lnTo>
                        <a:pt x="34" y="206"/>
                      </a:lnTo>
                      <a:lnTo>
                        <a:pt x="34" y="209"/>
                      </a:lnTo>
                      <a:lnTo>
                        <a:pt x="34" y="213"/>
                      </a:lnTo>
                      <a:lnTo>
                        <a:pt x="34" y="216"/>
                      </a:lnTo>
                      <a:lnTo>
                        <a:pt x="34" y="220"/>
                      </a:lnTo>
                      <a:lnTo>
                        <a:pt x="34" y="224"/>
                      </a:lnTo>
                      <a:lnTo>
                        <a:pt x="34" y="228"/>
                      </a:lnTo>
                      <a:lnTo>
                        <a:pt x="35" y="232"/>
                      </a:lnTo>
                      <a:lnTo>
                        <a:pt x="35" y="235"/>
                      </a:lnTo>
                      <a:lnTo>
                        <a:pt x="35" y="238"/>
                      </a:lnTo>
                      <a:lnTo>
                        <a:pt x="35" y="241"/>
                      </a:lnTo>
                      <a:lnTo>
                        <a:pt x="35" y="243"/>
                      </a:lnTo>
                      <a:lnTo>
                        <a:pt x="35" y="244"/>
                      </a:lnTo>
                      <a:lnTo>
                        <a:pt x="35" y="245"/>
                      </a:lnTo>
                      <a:lnTo>
                        <a:pt x="35" y="245"/>
                      </a:lnTo>
                      <a:lnTo>
                        <a:pt x="35" y="245"/>
                      </a:lnTo>
                      <a:lnTo>
                        <a:pt x="36" y="245"/>
                      </a:lnTo>
                      <a:lnTo>
                        <a:pt x="36" y="244"/>
                      </a:lnTo>
                      <a:lnTo>
                        <a:pt x="36" y="244"/>
                      </a:lnTo>
                      <a:lnTo>
                        <a:pt x="36" y="244"/>
                      </a:lnTo>
                      <a:lnTo>
                        <a:pt x="36" y="244"/>
                      </a:lnTo>
                      <a:lnTo>
                        <a:pt x="36" y="244"/>
                      </a:lnTo>
                      <a:lnTo>
                        <a:pt x="36" y="244"/>
                      </a:lnTo>
                      <a:lnTo>
                        <a:pt x="36" y="245"/>
                      </a:lnTo>
                      <a:lnTo>
                        <a:pt x="36" y="245"/>
                      </a:lnTo>
                      <a:lnTo>
                        <a:pt x="36" y="246"/>
                      </a:lnTo>
                      <a:lnTo>
                        <a:pt x="37" y="247"/>
                      </a:lnTo>
                      <a:lnTo>
                        <a:pt x="37" y="248"/>
                      </a:lnTo>
                      <a:lnTo>
                        <a:pt x="37" y="249"/>
                      </a:lnTo>
                      <a:lnTo>
                        <a:pt x="37" y="250"/>
                      </a:lnTo>
                      <a:lnTo>
                        <a:pt x="37" y="250"/>
                      </a:lnTo>
                      <a:lnTo>
                        <a:pt x="37" y="251"/>
                      </a:lnTo>
                      <a:lnTo>
                        <a:pt x="37" y="251"/>
                      </a:lnTo>
                      <a:lnTo>
                        <a:pt x="37" y="251"/>
                      </a:lnTo>
                      <a:lnTo>
                        <a:pt x="37" y="251"/>
                      </a:lnTo>
                      <a:lnTo>
                        <a:pt x="38" y="250"/>
                      </a:lnTo>
                      <a:lnTo>
                        <a:pt x="38" y="249"/>
                      </a:lnTo>
                      <a:lnTo>
                        <a:pt x="38" y="248"/>
                      </a:lnTo>
                      <a:lnTo>
                        <a:pt x="38" y="247"/>
                      </a:lnTo>
                      <a:lnTo>
                        <a:pt x="38" y="245"/>
                      </a:lnTo>
                      <a:lnTo>
                        <a:pt x="38" y="244"/>
                      </a:lnTo>
                      <a:lnTo>
                        <a:pt x="38" y="243"/>
                      </a:lnTo>
                      <a:lnTo>
                        <a:pt x="38" y="242"/>
                      </a:lnTo>
                      <a:lnTo>
                        <a:pt x="38" y="241"/>
                      </a:lnTo>
                      <a:lnTo>
                        <a:pt x="38" y="240"/>
                      </a:lnTo>
                      <a:lnTo>
                        <a:pt x="39" y="240"/>
                      </a:lnTo>
                      <a:lnTo>
                        <a:pt x="39" y="240"/>
                      </a:lnTo>
                      <a:lnTo>
                        <a:pt x="39" y="240"/>
                      </a:lnTo>
                      <a:lnTo>
                        <a:pt x="39" y="240"/>
                      </a:lnTo>
                      <a:lnTo>
                        <a:pt x="39" y="240"/>
                      </a:lnTo>
                      <a:lnTo>
                        <a:pt x="39" y="240"/>
                      </a:lnTo>
                      <a:lnTo>
                        <a:pt x="39" y="239"/>
                      </a:lnTo>
                      <a:lnTo>
                        <a:pt x="39" y="239"/>
                      </a:lnTo>
                      <a:lnTo>
                        <a:pt x="39" y="238"/>
                      </a:lnTo>
                      <a:lnTo>
                        <a:pt x="39" y="237"/>
                      </a:lnTo>
                      <a:lnTo>
                        <a:pt x="40" y="235"/>
                      </a:lnTo>
                      <a:lnTo>
                        <a:pt x="40" y="234"/>
                      </a:lnTo>
                      <a:lnTo>
                        <a:pt x="40" y="233"/>
                      </a:lnTo>
                      <a:lnTo>
                        <a:pt x="40" y="231"/>
                      </a:lnTo>
                      <a:lnTo>
                        <a:pt x="40" y="230"/>
                      </a:lnTo>
                      <a:lnTo>
                        <a:pt x="40" y="229"/>
                      </a:lnTo>
                      <a:lnTo>
                        <a:pt x="40" y="228"/>
                      </a:lnTo>
                      <a:lnTo>
                        <a:pt x="40" y="228"/>
                      </a:lnTo>
                      <a:lnTo>
                        <a:pt x="40" y="228"/>
                      </a:lnTo>
                      <a:lnTo>
                        <a:pt x="41" y="229"/>
                      </a:lnTo>
                      <a:lnTo>
                        <a:pt x="41" y="230"/>
                      </a:lnTo>
                      <a:lnTo>
                        <a:pt x="41" y="231"/>
                      </a:lnTo>
                      <a:lnTo>
                        <a:pt x="41" y="233"/>
                      </a:lnTo>
                      <a:lnTo>
                        <a:pt x="41" y="236"/>
                      </a:lnTo>
                      <a:lnTo>
                        <a:pt x="41" y="238"/>
                      </a:lnTo>
                      <a:lnTo>
                        <a:pt x="41" y="241"/>
                      </a:lnTo>
                      <a:lnTo>
                        <a:pt x="41" y="244"/>
                      </a:lnTo>
                      <a:lnTo>
                        <a:pt x="41" y="247"/>
                      </a:lnTo>
                      <a:lnTo>
                        <a:pt x="41" y="249"/>
                      </a:lnTo>
                      <a:lnTo>
                        <a:pt x="42" y="252"/>
                      </a:lnTo>
                      <a:lnTo>
                        <a:pt x="42" y="253"/>
                      </a:lnTo>
                      <a:lnTo>
                        <a:pt x="42" y="255"/>
                      </a:lnTo>
                      <a:lnTo>
                        <a:pt x="42" y="255"/>
                      </a:lnTo>
                      <a:lnTo>
                        <a:pt x="42" y="255"/>
                      </a:lnTo>
                      <a:lnTo>
                        <a:pt x="42" y="255"/>
                      </a:lnTo>
                      <a:lnTo>
                        <a:pt x="42" y="254"/>
                      </a:lnTo>
                      <a:lnTo>
                        <a:pt x="42" y="253"/>
                      </a:lnTo>
                      <a:lnTo>
                        <a:pt x="42" y="252"/>
                      </a:lnTo>
                      <a:lnTo>
                        <a:pt x="43" y="251"/>
                      </a:lnTo>
                      <a:lnTo>
                        <a:pt x="43" y="251"/>
                      </a:lnTo>
                      <a:lnTo>
                        <a:pt x="43" y="250"/>
                      </a:lnTo>
                      <a:lnTo>
                        <a:pt x="43" y="250"/>
                      </a:lnTo>
                      <a:lnTo>
                        <a:pt x="43" y="251"/>
                      </a:lnTo>
                      <a:lnTo>
                        <a:pt x="43" y="252"/>
                      </a:lnTo>
                      <a:lnTo>
                        <a:pt x="43" y="254"/>
                      </a:lnTo>
                      <a:lnTo>
                        <a:pt x="43" y="255"/>
                      </a:lnTo>
                      <a:lnTo>
                        <a:pt x="43" y="257"/>
                      </a:lnTo>
                      <a:lnTo>
                        <a:pt x="43" y="259"/>
                      </a:lnTo>
                      <a:lnTo>
                        <a:pt x="44" y="261"/>
                      </a:lnTo>
                      <a:lnTo>
                        <a:pt x="44" y="263"/>
                      </a:lnTo>
                      <a:lnTo>
                        <a:pt x="44" y="265"/>
                      </a:lnTo>
                      <a:lnTo>
                        <a:pt x="44" y="266"/>
                      </a:lnTo>
                      <a:lnTo>
                        <a:pt x="44" y="266"/>
                      </a:lnTo>
                      <a:lnTo>
                        <a:pt x="44" y="266"/>
                      </a:lnTo>
                      <a:lnTo>
                        <a:pt x="44" y="265"/>
                      </a:lnTo>
                      <a:lnTo>
                        <a:pt x="44" y="263"/>
                      </a:lnTo>
                      <a:lnTo>
                        <a:pt x="44" y="261"/>
                      </a:lnTo>
                      <a:lnTo>
                        <a:pt x="45" y="258"/>
                      </a:lnTo>
                      <a:lnTo>
                        <a:pt x="45" y="255"/>
                      </a:lnTo>
                      <a:lnTo>
                        <a:pt x="45" y="251"/>
                      </a:lnTo>
                      <a:lnTo>
                        <a:pt x="45" y="247"/>
                      </a:lnTo>
                      <a:lnTo>
                        <a:pt x="45" y="243"/>
                      </a:lnTo>
                      <a:lnTo>
                        <a:pt x="45" y="239"/>
                      </a:lnTo>
                      <a:lnTo>
                        <a:pt x="45" y="235"/>
                      </a:lnTo>
                      <a:lnTo>
                        <a:pt x="45" y="232"/>
                      </a:lnTo>
                      <a:lnTo>
                        <a:pt x="45" y="230"/>
                      </a:lnTo>
                      <a:lnTo>
                        <a:pt x="45" y="228"/>
                      </a:lnTo>
                      <a:lnTo>
                        <a:pt x="46" y="227"/>
                      </a:lnTo>
                      <a:lnTo>
                        <a:pt x="46" y="226"/>
                      </a:lnTo>
                      <a:lnTo>
                        <a:pt x="46" y="226"/>
                      </a:lnTo>
                      <a:lnTo>
                        <a:pt x="46" y="227"/>
                      </a:lnTo>
                      <a:lnTo>
                        <a:pt x="46" y="227"/>
                      </a:lnTo>
                      <a:lnTo>
                        <a:pt x="46" y="228"/>
                      </a:lnTo>
                      <a:lnTo>
                        <a:pt x="46" y="228"/>
                      </a:lnTo>
                      <a:lnTo>
                        <a:pt x="46" y="229"/>
                      </a:lnTo>
                      <a:lnTo>
                        <a:pt x="46" y="229"/>
                      </a:lnTo>
                      <a:lnTo>
                        <a:pt x="46" y="228"/>
                      </a:lnTo>
                      <a:lnTo>
                        <a:pt x="47" y="228"/>
                      </a:lnTo>
                      <a:lnTo>
                        <a:pt x="47" y="227"/>
                      </a:lnTo>
                      <a:lnTo>
                        <a:pt x="47" y="226"/>
                      </a:lnTo>
                      <a:lnTo>
                        <a:pt x="47" y="224"/>
                      </a:lnTo>
                      <a:lnTo>
                        <a:pt x="47" y="223"/>
                      </a:lnTo>
                      <a:lnTo>
                        <a:pt x="47" y="222"/>
                      </a:lnTo>
                      <a:lnTo>
                        <a:pt x="47" y="222"/>
                      </a:lnTo>
                      <a:lnTo>
                        <a:pt x="47" y="222"/>
                      </a:lnTo>
                      <a:lnTo>
                        <a:pt x="47" y="222"/>
                      </a:lnTo>
                      <a:lnTo>
                        <a:pt x="48" y="224"/>
                      </a:lnTo>
                      <a:lnTo>
                        <a:pt x="48" y="226"/>
                      </a:lnTo>
                      <a:lnTo>
                        <a:pt x="48" y="229"/>
                      </a:lnTo>
                      <a:lnTo>
                        <a:pt x="48" y="233"/>
                      </a:lnTo>
                      <a:lnTo>
                        <a:pt x="48" y="238"/>
                      </a:lnTo>
                      <a:lnTo>
                        <a:pt x="48" y="243"/>
                      </a:lnTo>
                      <a:lnTo>
                        <a:pt x="48" y="249"/>
                      </a:lnTo>
                      <a:lnTo>
                        <a:pt x="48" y="255"/>
                      </a:lnTo>
                      <a:lnTo>
                        <a:pt x="48" y="262"/>
                      </a:lnTo>
                      <a:lnTo>
                        <a:pt x="48" y="269"/>
                      </a:lnTo>
                      <a:lnTo>
                        <a:pt x="49" y="275"/>
                      </a:lnTo>
                      <a:lnTo>
                        <a:pt x="49" y="282"/>
                      </a:lnTo>
                      <a:lnTo>
                        <a:pt x="49" y="288"/>
                      </a:lnTo>
                      <a:lnTo>
                        <a:pt x="49" y="294"/>
                      </a:lnTo>
                      <a:lnTo>
                        <a:pt x="49" y="299"/>
                      </a:lnTo>
                      <a:lnTo>
                        <a:pt x="49" y="304"/>
                      </a:lnTo>
                      <a:lnTo>
                        <a:pt x="49" y="309"/>
                      </a:lnTo>
                      <a:lnTo>
                        <a:pt x="49" y="314"/>
                      </a:lnTo>
                      <a:lnTo>
                        <a:pt x="49" y="319"/>
                      </a:lnTo>
                      <a:lnTo>
                        <a:pt x="50" y="324"/>
                      </a:lnTo>
                      <a:lnTo>
                        <a:pt x="50" y="329"/>
                      </a:lnTo>
                      <a:lnTo>
                        <a:pt x="50" y="334"/>
                      </a:lnTo>
                      <a:lnTo>
                        <a:pt x="50" y="339"/>
                      </a:lnTo>
                      <a:lnTo>
                        <a:pt x="50" y="345"/>
                      </a:lnTo>
                      <a:lnTo>
                        <a:pt x="50" y="350"/>
                      </a:lnTo>
                      <a:lnTo>
                        <a:pt x="50" y="356"/>
                      </a:lnTo>
                      <a:lnTo>
                        <a:pt x="50" y="362"/>
                      </a:lnTo>
                      <a:lnTo>
                        <a:pt x="50" y="367"/>
                      </a:lnTo>
                      <a:lnTo>
                        <a:pt x="50" y="372"/>
                      </a:lnTo>
                      <a:lnTo>
                        <a:pt x="51" y="377"/>
                      </a:lnTo>
                      <a:lnTo>
                        <a:pt x="51" y="381"/>
                      </a:lnTo>
                      <a:lnTo>
                        <a:pt x="51" y="385"/>
                      </a:lnTo>
                      <a:lnTo>
                        <a:pt x="51" y="388"/>
                      </a:lnTo>
                      <a:lnTo>
                        <a:pt x="51" y="391"/>
                      </a:lnTo>
                      <a:lnTo>
                        <a:pt x="51" y="393"/>
                      </a:lnTo>
                      <a:lnTo>
                        <a:pt x="51" y="394"/>
                      </a:lnTo>
                      <a:lnTo>
                        <a:pt x="51" y="395"/>
                      </a:lnTo>
                      <a:lnTo>
                        <a:pt x="51" y="395"/>
                      </a:lnTo>
                      <a:lnTo>
                        <a:pt x="52" y="395"/>
                      </a:lnTo>
                      <a:lnTo>
                        <a:pt x="52" y="394"/>
                      </a:lnTo>
                      <a:lnTo>
                        <a:pt x="52" y="392"/>
                      </a:lnTo>
                      <a:lnTo>
                        <a:pt x="52" y="390"/>
                      </a:lnTo>
                      <a:lnTo>
                        <a:pt x="52" y="387"/>
                      </a:lnTo>
                      <a:lnTo>
                        <a:pt x="52" y="383"/>
                      </a:lnTo>
                      <a:lnTo>
                        <a:pt x="52" y="379"/>
                      </a:lnTo>
                      <a:lnTo>
                        <a:pt x="52" y="375"/>
                      </a:lnTo>
                      <a:lnTo>
                        <a:pt x="52" y="370"/>
                      </a:lnTo>
                      <a:lnTo>
                        <a:pt x="52" y="365"/>
                      </a:lnTo>
                      <a:lnTo>
                        <a:pt x="53" y="360"/>
                      </a:lnTo>
                      <a:lnTo>
                        <a:pt x="53" y="354"/>
                      </a:lnTo>
                      <a:lnTo>
                        <a:pt x="53" y="349"/>
                      </a:lnTo>
                      <a:lnTo>
                        <a:pt x="53" y="343"/>
                      </a:lnTo>
                      <a:lnTo>
                        <a:pt x="53" y="337"/>
                      </a:lnTo>
                      <a:lnTo>
                        <a:pt x="53" y="330"/>
                      </a:lnTo>
                      <a:lnTo>
                        <a:pt x="53" y="324"/>
                      </a:lnTo>
                      <a:lnTo>
                        <a:pt x="53" y="317"/>
                      </a:lnTo>
                      <a:lnTo>
                        <a:pt x="53" y="311"/>
                      </a:lnTo>
                      <a:lnTo>
                        <a:pt x="53" y="304"/>
                      </a:lnTo>
                      <a:lnTo>
                        <a:pt x="54" y="298"/>
                      </a:lnTo>
                      <a:lnTo>
                        <a:pt x="54" y="291"/>
                      </a:lnTo>
                      <a:lnTo>
                        <a:pt x="54" y="285"/>
                      </a:lnTo>
                      <a:lnTo>
                        <a:pt x="54" y="279"/>
                      </a:lnTo>
                      <a:lnTo>
                        <a:pt x="54" y="273"/>
                      </a:lnTo>
                      <a:lnTo>
                        <a:pt x="54" y="268"/>
                      </a:lnTo>
                      <a:lnTo>
                        <a:pt x="54" y="262"/>
                      </a:lnTo>
                      <a:lnTo>
                        <a:pt x="54" y="258"/>
                      </a:lnTo>
                      <a:lnTo>
                        <a:pt x="54" y="254"/>
                      </a:lnTo>
                      <a:lnTo>
                        <a:pt x="55" y="250"/>
                      </a:lnTo>
                      <a:lnTo>
                        <a:pt x="55" y="247"/>
                      </a:lnTo>
                      <a:lnTo>
                        <a:pt x="55" y="244"/>
                      </a:lnTo>
                      <a:lnTo>
                        <a:pt x="55" y="242"/>
                      </a:lnTo>
                      <a:lnTo>
                        <a:pt x="55" y="240"/>
                      </a:lnTo>
                      <a:lnTo>
                        <a:pt x="55" y="240"/>
                      </a:lnTo>
                      <a:lnTo>
                        <a:pt x="55" y="239"/>
                      </a:lnTo>
                      <a:lnTo>
                        <a:pt x="55" y="240"/>
                      </a:lnTo>
                      <a:lnTo>
                        <a:pt x="55" y="241"/>
                      </a:lnTo>
                      <a:lnTo>
                        <a:pt x="55" y="242"/>
                      </a:lnTo>
                      <a:lnTo>
                        <a:pt x="56" y="244"/>
                      </a:lnTo>
                      <a:lnTo>
                        <a:pt x="56" y="246"/>
                      </a:lnTo>
                      <a:lnTo>
                        <a:pt x="56" y="249"/>
                      </a:lnTo>
                      <a:lnTo>
                        <a:pt x="56" y="252"/>
                      </a:lnTo>
                      <a:lnTo>
                        <a:pt x="56" y="254"/>
                      </a:lnTo>
                      <a:lnTo>
                        <a:pt x="56" y="257"/>
                      </a:lnTo>
                      <a:lnTo>
                        <a:pt x="56" y="260"/>
                      </a:lnTo>
                      <a:lnTo>
                        <a:pt x="56" y="264"/>
                      </a:lnTo>
                      <a:lnTo>
                        <a:pt x="56" y="267"/>
                      </a:lnTo>
                      <a:lnTo>
                        <a:pt x="57" y="270"/>
                      </a:lnTo>
                      <a:lnTo>
                        <a:pt x="57" y="273"/>
                      </a:lnTo>
                      <a:lnTo>
                        <a:pt x="57" y="276"/>
                      </a:lnTo>
                      <a:lnTo>
                        <a:pt x="57" y="279"/>
                      </a:lnTo>
                      <a:lnTo>
                        <a:pt x="57" y="281"/>
                      </a:lnTo>
                      <a:lnTo>
                        <a:pt x="57" y="284"/>
                      </a:lnTo>
                      <a:lnTo>
                        <a:pt x="57" y="287"/>
                      </a:lnTo>
                      <a:lnTo>
                        <a:pt x="57" y="290"/>
                      </a:lnTo>
                      <a:lnTo>
                        <a:pt x="57" y="293"/>
                      </a:lnTo>
                      <a:lnTo>
                        <a:pt x="57" y="297"/>
                      </a:lnTo>
                      <a:lnTo>
                        <a:pt x="58" y="300"/>
                      </a:lnTo>
                      <a:lnTo>
                        <a:pt x="58" y="305"/>
                      </a:lnTo>
                      <a:lnTo>
                        <a:pt x="58" y="309"/>
                      </a:lnTo>
                      <a:lnTo>
                        <a:pt x="58" y="314"/>
                      </a:lnTo>
                      <a:lnTo>
                        <a:pt x="58" y="320"/>
                      </a:lnTo>
                      <a:lnTo>
                        <a:pt x="58" y="325"/>
                      </a:lnTo>
                      <a:lnTo>
                        <a:pt x="58" y="332"/>
                      </a:lnTo>
                      <a:lnTo>
                        <a:pt x="58" y="338"/>
                      </a:lnTo>
                      <a:lnTo>
                        <a:pt x="58" y="345"/>
                      </a:lnTo>
                      <a:lnTo>
                        <a:pt x="59" y="352"/>
                      </a:lnTo>
                      <a:lnTo>
                        <a:pt x="59" y="359"/>
                      </a:lnTo>
                      <a:lnTo>
                        <a:pt x="59" y="365"/>
                      </a:lnTo>
                      <a:lnTo>
                        <a:pt x="59" y="372"/>
                      </a:lnTo>
                      <a:lnTo>
                        <a:pt x="59" y="379"/>
                      </a:lnTo>
                      <a:lnTo>
                        <a:pt x="59" y="385"/>
                      </a:lnTo>
                      <a:lnTo>
                        <a:pt x="59" y="391"/>
                      </a:lnTo>
                      <a:lnTo>
                        <a:pt x="59" y="397"/>
                      </a:lnTo>
                      <a:lnTo>
                        <a:pt x="59" y="402"/>
                      </a:lnTo>
                      <a:lnTo>
                        <a:pt x="59" y="407"/>
                      </a:lnTo>
                      <a:lnTo>
                        <a:pt x="60" y="411"/>
                      </a:lnTo>
                      <a:lnTo>
                        <a:pt x="60" y="415"/>
                      </a:lnTo>
                      <a:lnTo>
                        <a:pt x="60" y="418"/>
                      </a:lnTo>
                      <a:lnTo>
                        <a:pt x="60" y="421"/>
                      </a:lnTo>
                      <a:lnTo>
                        <a:pt x="60" y="422"/>
                      </a:lnTo>
                      <a:lnTo>
                        <a:pt x="60" y="423"/>
                      </a:lnTo>
                      <a:lnTo>
                        <a:pt x="60" y="423"/>
                      </a:lnTo>
                      <a:lnTo>
                        <a:pt x="60" y="423"/>
                      </a:lnTo>
                      <a:lnTo>
                        <a:pt x="60" y="422"/>
                      </a:lnTo>
                      <a:lnTo>
                        <a:pt x="60" y="421"/>
                      </a:lnTo>
                      <a:lnTo>
                        <a:pt x="61" y="420"/>
                      </a:lnTo>
                      <a:lnTo>
                        <a:pt x="61" y="418"/>
                      </a:lnTo>
                      <a:lnTo>
                        <a:pt x="61" y="417"/>
                      </a:lnTo>
                      <a:lnTo>
                        <a:pt x="61" y="415"/>
                      </a:lnTo>
                      <a:lnTo>
                        <a:pt x="61" y="414"/>
                      </a:lnTo>
                      <a:lnTo>
                        <a:pt x="61" y="413"/>
                      </a:lnTo>
                      <a:lnTo>
                        <a:pt x="61" y="412"/>
                      </a:lnTo>
                      <a:lnTo>
                        <a:pt x="61" y="412"/>
                      </a:lnTo>
                      <a:lnTo>
                        <a:pt x="61" y="411"/>
                      </a:lnTo>
                      <a:lnTo>
                        <a:pt x="62" y="411"/>
                      </a:lnTo>
                      <a:lnTo>
                        <a:pt x="62" y="411"/>
                      </a:lnTo>
                      <a:lnTo>
                        <a:pt x="62" y="411"/>
                      </a:lnTo>
                      <a:lnTo>
                        <a:pt x="62" y="411"/>
                      </a:lnTo>
                      <a:lnTo>
                        <a:pt x="62" y="410"/>
                      </a:lnTo>
                      <a:lnTo>
                        <a:pt x="62" y="409"/>
                      </a:lnTo>
                      <a:lnTo>
                        <a:pt x="62" y="407"/>
                      </a:lnTo>
                      <a:lnTo>
                        <a:pt x="62" y="405"/>
                      </a:lnTo>
                      <a:lnTo>
                        <a:pt x="62" y="402"/>
                      </a:lnTo>
                      <a:lnTo>
                        <a:pt x="62" y="399"/>
                      </a:lnTo>
                      <a:lnTo>
                        <a:pt x="63" y="395"/>
                      </a:lnTo>
                      <a:lnTo>
                        <a:pt x="63" y="391"/>
                      </a:lnTo>
                      <a:lnTo>
                        <a:pt x="63" y="387"/>
                      </a:lnTo>
                      <a:lnTo>
                        <a:pt x="63" y="383"/>
                      </a:lnTo>
                      <a:lnTo>
                        <a:pt x="63" y="380"/>
                      </a:lnTo>
                      <a:lnTo>
                        <a:pt x="63" y="377"/>
                      </a:lnTo>
                      <a:lnTo>
                        <a:pt x="63" y="375"/>
                      </a:lnTo>
                      <a:lnTo>
                        <a:pt x="63" y="374"/>
                      </a:lnTo>
                      <a:lnTo>
                        <a:pt x="63" y="373"/>
                      </a:lnTo>
                      <a:lnTo>
                        <a:pt x="64" y="374"/>
                      </a:lnTo>
                      <a:lnTo>
                        <a:pt x="64" y="376"/>
                      </a:lnTo>
                      <a:lnTo>
                        <a:pt x="64" y="378"/>
                      </a:lnTo>
                      <a:lnTo>
                        <a:pt x="64" y="382"/>
                      </a:lnTo>
                      <a:lnTo>
                        <a:pt x="64" y="385"/>
                      </a:lnTo>
                      <a:lnTo>
                        <a:pt x="64" y="389"/>
                      </a:lnTo>
                      <a:lnTo>
                        <a:pt x="64" y="393"/>
                      </a:lnTo>
                      <a:lnTo>
                        <a:pt x="64" y="396"/>
                      </a:lnTo>
                      <a:lnTo>
                        <a:pt x="64" y="399"/>
                      </a:lnTo>
                      <a:lnTo>
                        <a:pt x="64" y="401"/>
                      </a:lnTo>
                      <a:lnTo>
                        <a:pt x="65" y="402"/>
                      </a:lnTo>
                      <a:lnTo>
                        <a:pt x="65" y="401"/>
                      </a:lnTo>
                      <a:lnTo>
                        <a:pt x="65" y="400"/>
                      </a:lnTo>
                      <a:lnTo>
                        <a:pt x="65" y="397"/>
                      </a:lnTo>
                      <a:lnTo>
                        <a:pt x="65" y="393"/>
                      </a:lnTo>
                      <a:lnTo>
                        <a:pt x="65" y="388"/>
                      </a:lnTo>
                      <a:lnTo>
                        <a:pt x="65" y="382"/>
                      </a:lnTo>
                      <a:lnTo>
                        <a:pt x="65" y="375"/>
                      </a:lnTo>
                      <a:lnTo>
                        <a:pt x="65" y="368"/>
                      </a:lnTo>
                      <a:lnTo>
                        <a:pt x="66" y="360"/>
                      </a:lnTo>
                      <a:lnTo>
                        <a:pt x="66" y="352"/>
                      </a:lnTo>
                      <a:lnTo>
                        <a:pt x="66" y="345"/>
                      </a:lnTo>
                      <a:lnTo>
                        <a:pt x="66" y="338"/>
                      </a:lnTo>
                      <a:lnTo>
                        <a:pt x="66" y="331"/>
                      </a:lnTo>
                      <a:lnTo>
                        <a:pt x="66" y="326"/>
                      </a:lnTo>
                      <a:lnTo>
                        <a:pt x="66" y="321"/>
                      </a:lnTo>
                      <a:lnTo>
                        <a:pt x="66" y="317"/>
                      </a:lnTo>
                      <a:lnTo>
                        <a:pt x="66" y="314"/>
                      </a:lnTo>
                      <a:lnTo>
                        <a:pt x="66" y="311"/>
                      </a:lnTo>
                      <a:lnTo>
                        <a:pt x="67" y="309"/>
                      </a:lnTo>
                      <a:lnTo>
                        <a:pt x="67" y="308"/>
                      </a:lnTo>
                      <a:lnTo>
                        <a:pt x="67" y="307"/>
                      </a:lnTo>
                      <a:lnTo>
                        <a:pt x="67" y="307"/>
                      </a:lnTo>
                      <a:lnTo>
                        <a:pt x="67" y="307"/>
                      </a:lnTo>
                      <a:lnTo>
                        <a:pt x="67" y="307"/>
                      </a:lnTo>
                      <a:lnTo>
                        <a:pt x="67" y="307"/>
                      </a:lnTo>
                      <a:lnTo>
                        <a:pt x="67" y="307"/>
                      </a:lnTo>
                      <a:lnTo>
                        <a:pt x="67" y="308"/>
                      </a:lnTo>
                      <a:lnTo>
                        <a:pt x="67" y="308"/>
                      </a:lnTo>
                      <a:lnTo>
                        <a:pt x="68" y="309"/>
                      </a:lnTo>
                      <a:lnTo>
                        <a:pt x="68" y="310"/>
                      </a:lnTo>
                      <a:lnTo>
                        <a:pt x="68" y="311"/>
                      </a:lnTo>
                      <a:lnTo>
                        <a:pt x="68" y="313"/>
                      </a:lnTo>
                      <a:lnTo>
                        <a:pt x="68" y="314"/>
                      </a:lnTo>
                      <a:lnTo>
                        <a:pt x="68" y="317"/>
                      </a:lnTo>
                      <a:lnTo>
                        <a:pt x="68" y="319"/>
                      </a:lnTo>
                      <a:lnTo>
                        <a:pt x="68" y="323"/>
                      </a:lnTo>
                      <a:lnTo>
                        <a:pt x="68" y="326"/>
                      </a:lnTo>
                      <a:lnTo>
                        <a:pt x="69" y="330"/>
                      </a:lnTo>
                      <a:lnTo>
                        <a:pt x="69" y="334"/>
                      </a:lnTo>
                      <a:lnTo>
                        <a:pt x="69" y="339"/>
                      </a:lnTo>
                      <a:lnTo>
                        <a:pt x="69" y="344"/>
                      </a:lnTo>
                      <a:lnTo>
                        <a:pt x="69" y="348"/>
                      </a:lnTo>
                      <a:lnTo>
                        <a:pt x="69" y="353"/>
                      </a:lnTo>
                      <a:lnTo>
                        <a:pt x="69" y="358"/>
                      </a:lnTo>
                      <a:lnTo>
                        <a:pt x="69" y="363"/>
                      </a:lnTo>
                      <a:lnTo>
                        <a:pt x="69" y="367"/>
                      </a:lnTo>
                      <a:lnTo>
                        <a:pt x="69" y="372"/>
                      </a:lnTo>
                      <a:lnTo>
                        <a:pt x="70" y="377"/>
                      </a:lnTo>
                      <a:lnTo>
                        <a:pt x="70" y="381"/>
                      </a:lnTo>
                      <a:lnTo>
                        <a:pt x="70" y="386"/>
                      </a:lnTo>
                      <a:lnTo>
                        <a:pt x="70" y="390"/>
                      </a:lnTo>
                      <a:lnTo>
                        <a:pt x="70" y="394"/>
                      </a:lnTo>
                      <a:lnTo>
                        <a:pt x="70" y="399"/>
                      </a:lnTo>
                      <a:lnTo>
                        <a:pt x="70" y="402"/>
                      </a:lnTo>
                      <a:lnTo>
                        <a:pt x="70" y="406"/>
                      </a:lnTo>
                      <a:lnTo>
                        <a:pt x="70" y="409"/>
                      </a:lnTo>
                      <a:lnTo>
                        <a:pt x="71" y="411"/>
                      </a:lnTo>
                      <a:lnTo>
                        <a:pt x="71" y="413"/>
                      </a:lnTo>
                      <a:lnTo>
                        <a:pt x="71" y="414"/>
                      </a:lnTo>
                      <a:lnTo>
                        <a:pt x="71" y="414"/>
                      </a:lnTo>
                      <a:lnTo>
                        <a:pt x="71" y="413"/>
                      </a:lnTo>
                      <a:lnTo>
                        <a:pt x="71" y="412"/>
                      </a:lnTo>
                      <a:lnTo>
                        <a:pt x="71" y="410"/>
                      </a:lnTo>
                      <a:lnTo>
                        <a:pt x="71" y="407"/>
                      </a:lnTo>
                      <a:lnTo>
                        <a:pt x="71" y="404"/>
                      </a:lnTo>
                      <a:lnTo>
                        <a:pt x="71" y="401"/>
                      </a:lnTo>
                      <a:lnTo>
                        <a:pt x="72" y="397"/>
                      </a:lnTo>
                      <a:lnTo>
                        <a:pt x="72" y="392"/>
                      </a:lnTo>
                      <a:lnTo>
                        <a:pt x="72" y="388"/>
                      </a:lnTo>
                      <a:lnTo>
                        <a:pt x="72" y="384"/>
                      </a:lnTo>
                      <a:lnTo>
                        <a:pt x="72" y="380"/>
                      </a:lnTo>
                      <a:lnTo>
                        <a:pt x="72" y="376"/>
                      </a:lnTo>
                      <a:lnTo>
                        <a:pt x="72" y="372"/>
                      </a:lnTo>
                      <a:lnTo>
                        <a:pt x="72" y="369"/>
                      </a:lnTo>
                      <a:lnTo>
                        <a:pt x="72" y="367"/>
                      </a:lnTo>
                      <a:lnTo>
                        <a:pt x="73" y="365"/>
                      </a:lnTo>
                      <a:lnTo>
                        <a:pt x="73" y="364"/>
                      </a:lnTo>
                      <a:lnTo>
                        <a:pt x="73" y="363"/>
                      </a:lnTo>
                      <a:lnTo>
                        <a:pt x="73" y="363"/>
                      </a:lnTo>
                      <a:lnTo>
                        <a:pt x="73" y="364"/>
                      </a:lnTo>
                      <a:lnTo>
                        <a:pt x="73" y="364"/>
                      </a:lnTo>
                      <a:lnTo>
                        <a:pt x="73" y="365"/>
                      </a:lnTo>
                      <a:lnTo>
                        <a:pt x="73" y="366"/>
                      </a:lnTo>
                      <a:lnTo>
                        <a:pt x="73" y="367"/>
                      </a:lnTo>
                      <a:lnTo>
                        <a:pt x="73" y="368"/>
                      </a:lnTo>
                      <a:lnTo>
                        <a:pt x="74" y="368"/>
                      </a:lnTo>
                      <a:lnTo>
                        <a:pt x="74" y="369"/>
                      </a:lnTo>
                      <a:lnTo>
                        <a:pt x="74" y="369"/>
                      </a:lnTo>
                      <a:lnTo>
                        <a:pt x="74" y="369"/>
                      </a:lnTo>
                      <a:lnTo>
                        <a:pt x="74" y="368"/>
                      </a:lnTo>
                      <a:lnTo>
                        <a:pt x="74" y="368"/>
                      </a:lnTo>
                      <a:lnTo>
                        <a:pt x="74" y="368"/>
                      </a:lnTo>
                      <a:lnTo>
                        <a:pt x="74" y="368"/>
                      </a:lnTo>
                      <a:lnTo>
                        <a:pt x="74" y="368"/>
                      </a:lnTo>
                      <a:lnTo>
                        <a:pt x="74" y="368"/>
                      </a:lnTo>
                      <a:lnTo>
                        <a:pt x="75" y="368"/>
                      </a:lnTo>
                      <a:lnTo>
                        <a:pt x="75" y="369"/>
                      </a:lnTo>
                      <a:lnTo>
                        <a:pt x="75" y="371"/>
                      </a:lnTo>
                      <a:lnTo>
                        <a:pt x="75" y="373"/>
                      </a:lnTo>
                      <a:lnTo>
                        <a:pt x="75" y="376"/>
                      </a:lnTo>
                      <a:lnTo>
                        <a:pt x="75" y="379"/>
                      </a:lnTo>
                      <a:lnTo>
                        <a:pt x="75" y="383"/>
                      </a:lnTo>
                      <a:lnTo>
                        <a:pt x="75" y="387"/>
                      </a:lnTo>
                      <a:lnTo>
                        <a:pt x="75" y="392"/>
                      </a:lnTo>
                      <a:lnTo>
                        <a:pt x="76" y="396"/>
                      </a:lnTo>
                      <a:lnTo>
                        <a:pt x="76" y="401"/>
                      </a:lnTo>
                      <a:lnTo>
                        <a:pt x="76" y="406"/>
                      </a:lnTo>
                      <a:lnTo>
                        <a:pt x="76" y="410"/>
                      </a:lnTo>
                      <a:lnTo>
                        <a:pt x="76" y="414"/>
                      </a:lnTo>
                      <a:lnTo>
                        <a:pt x="76" y="417"/>
                      </a:lnTo>
                      <a:lnTo>
                        <a:pt x="76" y="420"/>
                      </a:lnTo>
                      <a:lnTo>
                        <a:pt x="76" y="422"/>
                      </a:lnTo>
                      <a:lnTo>
                        <a:pt x="76" y="424"/>
                      </a:lnTo>
                      <a:lnTo>
                        <a:pt x="76" y="425"/>
                      </a:lnTo>
                      <a:lnTo>
                        <a:pt x="77" y="426"/>
                      </a:lnTo>
                      <a:lnTo>
                        <a:pt x="77" y="427"/>
                      </a:lnTo>
                      <a:lnTo>
                        <a:pt x="77" y="427"/>
                      </a:lnTo>
                      <a:lnTo>
                        <a:pt x="77" y="428"/>
                      </a:lnTo>
                      <a:lnTo>
                        <a:pt x="77" y="429"/>
                      </a:lnTo>
                      <a:lnTo>
                        <a:pt x="77" y="431"/>
                      </a:lnTo>
                      <a:lnTo>
                        <a:pt x="77" y="433"/>
                      </a:lnTo>
                      <a:lnTo>
                        <a:pt x="77" y="435"/>
                      </a:lnTo>
                      <a:lnTo>
                        <a:pt x="77" y="439"/>
                      </a:lnTo>
                      <a:lnTo>
                        <a:pt x="78" y="442"/>
                      </a:lnTo>
                      <a:lnTo>
                        <a:pt x="78" y="446"/>
                      </a:lnTo>
                      <a:lnTo>
                        <a:pt x="78" y="450"/>
                      </a:lnTo>
                      <a:lnTo>
                        <a:pt x="78" y="455"/>
                      </a:lnTo>
                      <a:lnTo>
                        <a:pt x="78" y="460"/>
                      </a:lnTo>
                      <a:lnTo>
                        <a:pt x="78" y="464"/>
                      </a:lnTo>
                      <a:lnTo>
                        <a:pt x="78" y="469"/>
                      </a:lnTo>
                      <a:lnTo>
                        <a:pt x="78" y="474"/>
                      </a:lnTo>
                      <a:lnTo>
                        <a:pt x="78" y="479"/>
                      </a:lnTo>
                      <a:lnTo>
                        <a:pt x="78" y="483"/>
                      </a:lnTo>
                      <a:lnTo>
                        <a:pt x="79" y="487"/>
                      </a:lnTo>
                      <a:lnTo>
                        <a:pt x="79" y="491"/>
                      </a:lnTo>
                      <a:lnTo>
                        <a:pt x="79" y="494"/>
                      </a:lnTo>
                      <a:lnTo>
                        <a:pt x="79" y="497"/>
                      </a:lnTo>
                      <a:lnTo>
                        <a:pt x="79" y="500"/>
                      </a:lnTo>
                      <a:lnTo>
                        <a:pt x="79" y="503"/>
                      </a:lnTo>
                      <a:lnTo>
                        <a:pt x="79" y="506"/>
                      </a:lnTo>
                      <a:lnTo>
                        <a:pt x="79" y="508"/>
                      </a:lnTo>
                      <a:lnTo>
                        <a:pt x="79" y="511"/>
                      </a:lnTo>
                      <a:lnTo>
                        <a:pt x="80" y="514"/>
                      </a:lnTo>
                      <a:lnTo>
                        <a:pt x="80" y="517"/>
                      </a:lnTo>
                      <a:lnTo>
                        <a:pt x="80" y="520"/>
                      </a:lnTo>
                      <a:lnTo>
                        <a:pt x="80" y="523"/>
                      </a:lnTo>
                      <a:lnTo>
                        <a:pt x="80" y="527"/>
                      </a:lnTo>
                      <a:lnTo>
                        <a:pt x="80" y="530"/>
                      </a:lnTo>
                      <a:lnTo>
                        <a:pt x="80" y="533"/>
                      </a:lnTo>
                      <a:lnTo>
                        <a:pt x="80" y="535"/>
                      </a:lnTo>
                      <a:lnTo>
                        <a:pt x="80" y="537"/>
                      </a:lnTo>
                      <a:lnTo>
                        <a:pt x="80" y="538"/>
                      </a:lnTo>
                      <a:lnTo>
                        <a:pt x="81" y="540"/>
                      </a:lnTo>
                      <a:lnTo>
                        <a:pt x="81" y="540"/>
                      </a:lnTo>
                      <a:lnTo>
                        <a:pt x="81" y="540"/>
                      </a:lnTo>
                      <a:lnTo>
                        <a:pt x="81" y="540"/>
                      </a:lnTo>
                      <a:lnTo>
                        <a:pt x="81" y="540"/>
                      </a:lnTo>
                      <a:lnTo>
                        <a:pt x="81" y="539"/>
                      </a:lnTo>
                      <a:lnTo>
                        <a:pt x="81" y="538"/>
                      </a:lnTo>
                      <a:lnTo>
                        <a:pt x="81" y="538"/>
                      </a:lnTo>
                      <a:lnTo>
                        <a:pt x="81" y="537"/>
                      </a:lnTo>
                      <a:lnTo>
                        <a:pt x="82" y="536"/>
                      </a:lnTo>
                      <a:lnTo>
                        <a:pt x="82" y="536"/>
                      </a:lnTo>
                      <a:lnTo>
                        <a:pt x="82" y="535"/>
                      </a:lnTo>
                      <a:lnTo>
                        <a:pt x="82" y="535"/>
                      </a:lnTo>
                      <a:lnTo>
                        <a:pt x="82" y="535"/>
                      </a:lnTo>
                      <a:lnTo>
                        <a:pt x="82" y="535"/>
                      </a:lnTo>
                      <a:lnTo>
                        <a:pt x="82" y="535"/>
                      </a:lnTo>
                      <a:lnTo>
                        <a:pt x="82" y="536"/>
                      </a:lnTo>
                      <a:lnTo>
                        <a:pt x="82" y="536"/>
                      </a:lnTo>
                      <a:lnTo>
                        <a:pt x="82" y="536"/>
                      </a:lnTo>
                      <a:lnTo>
                        <a:pt x="83" y="536"/>
                      </a:lnTo>
                      <a:lnTo>
                        <a:pt x="83" y="536"/>
                      </a:lnTo>
                      <a:lnTo>
                        <a:pt x="83" y="535"/>
                      </a:lnTo>
                      <a:lnTo>
                        <a:pt x="83" y="534"/>
                      </a:lnTo>
                      <a:lnTo>
                        <a:pt x="83" y="533"/>
                      </a:lnTo>
                      <a:lnTo>
                        <a:pt x="83" y="532"/>
                      </a:lnTo>
                      <a:lnTo>
                        <a:pt x="83" y="531"/>
                      </a:lnTo>
                      <a:lnTo>
                        <a:pt x="83" y="529"/>
                      </a:lnTo>
                      <a:lnTo>
                        <a:pt x="83" y="527"/>
                      </a:lnTo>
                      <a:lnTo>
                        <a:pt x="83" y="525"/>
                      </a:lnTo>
                      <a:lnTo>
                        <a:pt x="84" y="523"/>
                      </a:lnTo>
                      <a:lnTo>
                        <a:pt x="84" y="521"/>
                      </a:lnTo>
                      <a:lnTo>
                        <a:pt x="84" y="518"/>
                      </a:lnTo>
                      <a:lnTo>
                        <a:pt x="84" y="516"/>
                      </a:lnTo>
                      <a:lnTo>
                        <a:pt x="84" y="513"/>
                      </a:lnTo>
                      <a:lnTo>
                        <a:pt x="84" y="510"/>
                      </a:lnTo>
                      <a:lnTo>
                        <a:pt x="84" y="507"/>
                      </a:lnTo>
                      <a:lnTo>
                        <a:pt x="84" y="503"/>
                      </a:lnTo>
                      <a:lnTo>
                        <a:pt x="84" y="499"/>
                      </a:lnTo>
                      <a:lnTo>
                        <a:pt x="85" y="495"/>
                      </a:lnTo>
                      <a:lnTo>
                        <a:pt x="85" y="491"/>
                      </a:lnTo>
                      <a:lnTo>
                        <a:pt x="85" y="486"/>
                      </a:lnTo>
                      <a:lnTo>
                        <a:pt x="85" y="482"/>
                      </a:lnTo>
                      <a:lnTo>
                        <a:pt x="85" y="478"/>
                      </a:lnTo>
                      <a:lnTo>
                        <a:pt x="85" y="475"/>
                      </a:lnTo>
                      <a:lnTo>
                        <a:pt x="85" y="471"/>
                      </a:lnTo>
                      <a:lnTo>
                        <a:pt x="85" y="469"/>
                      </a:lnTo>
                      <a:lnTo>
                        <a:pt x="85" y="467"/>
                      </a:lnTo>
                      <a:lnTo>
                        <a:pt x="85" y="466"/>
                      </a:lnTo>
                      <a:lnTo>
                        <a:pt x="86" y="465"/>
                      </a:lnTo>
                      <a:lnTo>
                        <a:pt x="86" y="465"/>
                      </a:lnTo>
                      <a:lnTo>
                        <a:pt x="86" y="466"/>
                      </a:lnTo>
                      <a:lnTo>
                        <a:pt x="86" y="467"/>
                      </a:lnTo>
                      <a:lnTo>
                        <a:pt x="86" y="468"/>
                      </a:lnTo>
                      <a:lnTo>
                        <a:pt x="86" y="470"/>
                      </a:lnTo>
                      <a:lnTo>
                        <a:pt x="86" y="472"/>
                      </a:lnTo>
                      <a:lnTo>
                        <a:pt x="86" y="475"/>
                      </a:lnTo>
                      <a:lnTo>
                        <a:pt x="86" y="477"/>
                      </a:lnTo>
                      <a:lnTo>
                        <a:pt x="87" y="479"/>
                      </a:lnTo>
                      <a:lnTo>
                        <a:pt x="87" y="481"/>
                      </a:lnTo>
                      <a:lnTo>
                        <a:pt x="87" y="483"/>
                      </a:lnTo>
                      <a:lnTo>
                        <a:pt x="87" y="485"/>
                      </a:lnTo>
                      <a:lnTo>
                        <a:pt x="87" y="486"/>
                      </a:lnTo>
                      <a:lnTo>
                        <a:pt x="87" y="486"/>
                      </a:lnTo>
                      <a:lnTo>
                        <a:pt x="87" y="487"/>
                      </a:lnTo>
                      <a:lnTo>
                        <a:pt x="87" y="487"/>
                      </a:lnTo>
                      <a:lnTo>
                        <a:pt x="87" y="488"/>
                      </a:lnTo>
                      <a:lnTo>
                        <a:pt x="87" y="488"/>
                      </a:lnTo>
                      <a:lnTo>
                        <a:pt x="88" y="488"/>
                      </a:lnTo>
                      <a:lnTo>
                        <a:pt x="88" y="489"/>
                      </a:lnTo>
                      <a:lnTo>
                        <a:pt x="88" y="490"/>
                      </a:lnTo>
                      <a:lnTo>
                        <a:pt x="88" y="492"/>
                      </a:lnTo>
                      <a:lnTo>
                        <a:pt x="88" y="493"/>
                      </a:lnTo>
                      <a:lnTo>
                        <a:pt x="88" y="495"/>
                      </a:lnTo>
                      <a:lnTo>
                        <a:pt x="88" y="497"/>
                      </a:lnTo>
                      <a:lnTo>
                        <a:pt x="88" y="498"/>
                      </a:lnTo>
                      <a:lnTo>
                        <a:pt x="88" y="499"/>
                      </a:lnTo>
                      <a:lnTo>
                        <a:pt x="89" y="500"/>
                      </a:lnTo>
                      <a:lnTo>
                        <a:pt x="89" y="500"/>
                      </a:lnTo>
                      <a:lnTo>
                        <a:pt x="89" y="499"/>
                      </a:lnTo>
                      <a:lnTo>
                        <a:pt x="89" y="497"/>
                      </a:lnTo>
                      <a:lnTo>
                        <a:pt x="89" y="495"/>
                      </a:lnTo>
                      <a:lnTo>
                        <a:pt x="89" y="492"/>
                      </a:lnTo>
                      <a:lnTo>
                        <a:pt x="89" y="488"/>
                      </a:lnTo>
                      <a:lnTo>
                        <a:pt x="89" y="484"/>
                      </a:lnTo>
                      <a:lnTo>
                        <a:pt x="89" y="480"/>
                      </a:lnTo>
                      <a:lnTo>
                        <a:pt x="89" y="475"/>
                      </a:lnTo>
                      <a:lnTo>
                        <a:pt x="90" y="471"/>
                      </a:lnTo>
                      <a:lnTo>
                        <a:pt x="90" y="467"/>
                      </a:lnTo>
                      <a:lnTo>
                        <a:pt x="90" y="464"/>
                      </a:lnTo>
                      <a:lnTo>
                        <a:pt x="90" y="460"/>
                      </a:lnTo>
                      <a:lnTo>
                        <a:pt x="90" y="458"/>
                      </a:lnTo>
                      <a:lnTo>
                        <a:pt x="90" y="455"/>
                      </a:lnTo>
                      <a:lnTo>
                        <a:pt x="90" y="454"/>
                      </a:lnTo>
                      <a:lnTo>
                        <a:pt x="90" y="453"/>
                      </a:lnTo>
                      <a:lnTo>
                        <a:pt x="90" y="452"/>
                      </a:lnTo>
                      <a:lnTo>
                        <a:pt x="90" y="452"/>
                      </a:lnTo>
                      <a:lnTo>
                        <a:pt x="91" y="453"/>
                      </a:lnTo>
                      <a:lnTo>
                        <a:pt x="91" y="453"/>
                      </a:lnTo>
                      <a:lnTo>
                        <a:pt x="91" y="454"/>
                      </a:lnTo>
                      <a:lnTo>
                        <a:pt x="91" y="456"/>
                      </a:lnTo>
                      <a:lnTo>
                        <a:pt x="91" y="457"/>
                      </a:lnTo>
                      <a:lnTo>
                        <a:pt x="91" y="459"/>
                      </a:lnTo>
                      <a:lnTo>
                        <a:pt x="91" y="460"/>
                      </a:lnTo>
                      <a:lnTo>
                        <a:pt x="91" y="462"/>
                      </a:lnTo>
                      <a:lnTo>
                        <a:pt x="91" y="464"/>
                      </a:lnTo>
                      <a:lnTo>
                        <a:pt x="92" y="465"/>
                      </a:lnTo>
                      <a:lnTo>
                        <a:pt x="92" y="467"/>
                      </a:lnTo>
                      <a:lnTo>
                        <a:pt x="92" y="469"/>
                      </a:lnTo>
                      <a:lnTo>
                        <a:pt x="92" y="471"/>
                      </a:lnTo>
                      <a:lnTo>
                        <a:pt x="92" y="473"/>
                      </a:lnTo>
                      <a:lnTo>
                        <a:pt x="92" y="476"/>
                      </a:lnTo>
                      <a:lnTo>
                        <a:pt x="92" y="479"/>
                      </a:lnTo>
                      <a:lnTo>
                        <a:pt x="92" y="482"/>
                      </a:lnTo>
                      <a:lnTo>
                        <a:pt x="92" y="486"/>
                      </a:lnTo>
                      <a:lnTo>
                        <a:pt x="92" y="490"/>
                      </a:lnTo>
                      <a:lnTo>
                        <a:pt x="93" y="493"/>
                      </a:lnTo>
                      <a:lnTo>
                        <a:pt x="93" y="497"/>
                      </a:lnTo>
                      <a:lnTo>
                        <a:pt x="93" y="501"/>
                      </a:lnTo>
                      <a:lnTo>
                        <a:pt x="93" y="504"/>
                      </a:lnTo>
                      <a:lnTo>
                        <a:pt x="93" y="506"/>
                      </a:lnTo>
                      <a:lnTo>
                        <a:pt x="93" y="508"/>
                      </a:lnTo>
                      <a:lnTo>
                        <a:pt x="93" y="508"/>
                      </a:lnTo>
                      <a:lnTo>
                        <a:pt x="93" y="508"/>
                      </a:lnTo>
                      <a:lnTo>
                        <a:pt x="93" y="507"/>
                      </a:lnTo>
                      <a:lnTo>
                        <a:pt x="94" y="505"/>
                      </a:lnTo>
                      <a:lnTo>
                        <a:pt x="94" y="502"/>
                      </a:lnTo>
                      <a:lnTo>
                        <a:pt x="94" y="500"/>
                      </a:lnTo>
                      <a:lnTo>
                        <a:pt x="94" y="496"/>
                      </a:lnTo>
                      <a:lnTo>
                        <a:pt x="94" y="493"/>
                      </a:lnTo>
                      <a:lnTo>
                        <a:pt x="94" y="490"/>
                      </a:lnTo>
                      <a:lnTo>
                        <a:pt x="94" y="487"/>
                      </a:lnTo>
                      <a:lnTo>
                        <a:pt x="94" y="484"/>
                      </a:lnTo>
                      <a:lnTo>
                        <a:pt x="94" y="482"/>
                      </a:lnTo>
                      <a:lnTo>
                        <a:pt x="94" y="480"/>
                      </a:lnTo>
                      <a:lnTo>
                        <a:pt x="95" y="479"/>
                      </a:lnTo>
                      <a:lnTo>
                        <a:pt x="95" y="478"/>
                      </a:lnTo>
                      <a:lnTo>
                        <a:pt x="95" y="478"/>
                      </a:lnTo>
                      <a:lnTo>
                        <a:pt x="95" y="478"/>
                      </a:lnTo>
                      <a:lnTo>
                        <a:pt x="95" y="478"/>
                      </a:lnTo>
                      <a:lnTo>
                        <a:pt x="95" y="479"/>
                      </a:lnTo>
                      <a:lnTo>
                        <a:pt x="95" y="480"/>
                      </a:lnTo>
                      <a:lnTo>
                        <a:pt x="95" y="481"/>
                      </a:lnTo>
                      <a:lnTo>
                        <a:pt x="95" y="481"/>
                      </a:lnTo>
                      <a:lnTo>
                        <a:pt x="96" y="482"/>
                      </a:lnTo>
                      <a:lnTo>
                        <a:pt x="96" y="483"/>
                      </a:lnTo>
                      <a:lnTo>
                        <a:pt x="96" y="483"/>
                      </a:lnTo>
                      <a:lnTo>
                        <a:pt x="96" y="483"/>
                      </a:lnTo>
                      <a:lnTo>
                        <a:pt x="96" y="483"/>
                      </a:lnTo>
                      <a:lnTo>
                        <a:pt x="96" y="483"/>
                      </a:lnTo>
                      <a:lnTo>
                        <a:pt x="96" y="484"/>
                      </a:lnTo>
                      <a:lnTo>
                        <a:pt x="96" y="484"/>
                      </a:lnTo>
                      <a:lnTo>
                        <a:pt x="96" y="485"/>
                      </a:lnTo>
                      <a:lnTo>
                        <a:pt x="96" y="486"/>
                      </a:lnTo>
                      <a:lnTo>
                        <a:pt x="97" y="487"/>
                      </a:lnTo>
                      <a:lnTo>
                        <a:pt x="97" y="489"/>
                      </a:lnTo>
                      <a:lnTo>
                        <a:pt x="97" y="492"/>
                      </a:lnTo>
                      <a:lnTo>
                        <a:pt x="97" y="495"/>
                      </a:lnTo>
                      <a:lnTo>
                        <a:pt x="97" y="498"/>
                      </a:lnTo>
                      <a:lnTo>
                        <a:pt x="97" y="502"/>
                      </a:lnTo>
                      <a:lnTo>
                        <a:pt x="97" y="506"/>
                      </a:lnTo>
                      <a:lnTo>
                        <a:pt x="97" y="511"/>
                      </a:lnTo>
                      <a:lnTo>
                        <a:pt x="97" y="515"/>
                      </a:lnTo>
                      <a:lnTo>
                        <a:pt x="97" y="520"/>
                      </a:lnTo>
                      <a:lnTo>
                        <a:pt x="98" y="524"/>
                      </a:lnTo>
                      <a:lnTo>
                        <a:pt x="98" y="528"/>
                      </a:lnTo>
                      <a:lnTo>
                        <a:pt x="98" y="531"/>
                      </a:lnTo>
                      <a:lnTo>
                        <a:pt x="98" y="533"/>
                      </a:lnTo>
                      <a:lnTo>
                        <a:pt x="98" y="535"/>
                      </a:lnTo>
                      <a:lnTo>
                        <a:pt x="98" y="537"/>
                      </a:lnTo>
                      <a:lnTo>
                        <a:pt x="98" y="537"/>
                      </a:lnTo>
                      <a:lnTo>
                        <a:pt x="98" y="537"/>
                      </a:lnTo>
                      <a:lnTo>
                        <a:pt x="98" y="537"/>
                      </a:lnTo>
                      <a:lnTo>
                        <a:pt x="99" y="536"/>
                      </a:lnTo>
                      <a:lnTo>
                        <a:pt x="99" y="535"/>
                      </a:lnTo>
                      <a:lnTo>
                        <a:pt x="99" y="534"/>
                      </a:lnTo>
                      <a:lnTo>
                        <a:pt x="99" y="532"/>
                      </a:lnTo>
                      <a:lnTo>
                        <a:pt x="99" y="531"/>
                      </a:lnTo>
                      <a:lnTo>
                        <a:pt x="99" y="529"/>
                      </a:lnTo>
                      <a:lnTo>
                        <a:pt x="99" y="528"/>
                      </a:lnTo>
                      <a:lnTo>
                        <a:pt x="99" y="527"/>
                      </a:lnTo>
                      <a:lnTo>
                        <a:pt x="99" y="526"/>
                      </a:lnTo>
                      <a:lnTo>
                        <a:pt x="99" y="526"/>
                      </a:lnTo>
                      <a:lnTo>
                        <a:pt x="100" y="525"/>
                      </a:lnTo>
                      <a:lnTo>
                        <a:pt x="100" y="525"/>
                      </a:lnTo>
                      <a:lnTo>
                        <a:pt x="100" y="524"/>
                      </a:lnTo>
                      <a:lnTo>
                        <a:pt x="100" y="524"/>
                      </a:lnTo>
                      <a:lnTo>
                        <a:pt x="100" y="524"/>
                      </a:lnTo>
                      <a:lnTo>
                        <a:pt x="100" y="524"/>
                      </a:lnTo>
                      <a:lnTo>
                        <a:pt x="100" y="524"/>
                      </a:lnTo>
                      <a:lnTo>
                        <a:pt x="100" y="523"/>
                      </a:lnTo>
                      <a:lnTo>
                        <a:pt x="100" y="523"/>
                      </a:lnTo>
                      <a:lnTo>
                        <a:pt x="101" y="522"/>
                      </a:lnTo>
                      <a:lnTo>
                        <a:pt x="101" y="521"/>
                      </a:lnTo>
                      <a:lnTo>
                        <a:pt x="101" y="519"/>
                      </a:lnTo>
                      <a:lnTo>
                        <a:pt x="101" y="518"/>
                      </a:lnTo>
                      <a:lnTo>
                        <a:pt x="101" y="517"/>
                      </a:lnTo>
                      <a:lnTo>
                        <a:pt x="101" y="515"/>
                      </a:lnTo>
                      <a:lnTo>
                        <a:pt x="101" y="514"/>
                      </a:lnTo>
                      <a:lnTo>
                        <a:pt x="101" y="514"/>
                      </a:lnTo>
                      <a:lnTo>
                        <a:pt x="101" y="514"/>
                      </a:lnTo>
                      <a:lnTo>
                        <a:pt x="101" y="514"/>
                      </a:lnTo>
                      <a:lnTo>
                        <a:pt x="102" y="515"/>
                      </a:lnTo>
                      <a:lnTo>
                        <a:pt x="102" y="517"/>
                      </a:lnTo>
                      <a:lnTo>
                        <a:pt x="102" y="520"/>
                      </a:lnTo>
                      <a:lnTo>
                        <a:pt x="102" y="523"/>
                      </a:lnTo>
                      <a:lnTo>
                        <a:pt x="102" y="526"/>
                      </a:lnTo>
                      <a:lnTo>
                        <a:pt x="102" y="530"/>
                      </a:lnTo>
                      <a:lnTo>
                        <a:pt x="102" y="533"/>
                      </a:lnTo>
                      <a:lnTo>
                        <a:pt x="102" y="537"/>
                      </a:lnTo>
                      <a:lnTo>
                        <a:pt x="102" y="540"/>
                      </a:lnTo>
                      <a:lnTo>
                        <a:pt x="103" y="543"/>
                      </a:lnTo>
                      <a:lnTo>
                        <a:pt x="103" y="546"/>
                      </a:lnTo>
                      <a:lnTo>
                        <a:pt x="103" y="548"/>
                      </a:lnTo>
                      <a:lnTo>
                        <a:pt x="103" y="550"/>
                      </a:lnTo>
                      <a:lnTo>
                        <a:pt x="103" y="551"/>
                      </a:lnTo>
                      <a:lnTo>
                        <a:pt x="103" y="552"/>
                      </a:lnTo>
                      <a:lnTo>
                        <a:pt x="103" y="552"/>
                      </a:lnTo>
                      <a:lnTo>
                        <a:pt x="103" y="552"/>
                      </a:lnTo>
                      <a:lnTo>
                        <a:pt x="103" y="550"/>
                      </a:lnTo>
                      <a:lnTo>
                        <a:pt x="103" y="549"/>
                      </a:lnTo>
                      <a:lnTo>
                        <a:pt x="104" y="546"/>
                      </a:lnTo>
                      <a:lnTo>
                        <a:pt x="104" y="544"/>
                      </a:lnTo>
                      <a:lnTo>
                        <a:pt x="104" y="541"/>
                      </a:lnTo>
                      <a:lnTo>
                        <a:pt x="104" y="537"/>
                      </a:lnTo>
                      <a:lnTo>
                        <a:pt x="104" y="533"/>
                      </a:lnTo>
                      <a:lnTo>
                        <a:pt x="104" y="530"/>
                      </a:lnTo>
                      <a:lnTo>
                        <a:pt x="104" y="526"/>
                      </a:lnTo>
                      <a:lnTo>
                        <a:pt x="104" y="523"/>
                      </a:lnTo>
                      <a:lnTo>
                        <a:pt x="104" y="520"/>
                      </a:lnTo>
                      <a:lnTo>
                        <a:pt x="104" y="517"/>
                      </a:lnTo>
                      <a:lnTo>
                        <a:pt x="105" y="514"/>
                      </a:lnTo>
                      <a:lnTo>
                        <a:pt x="105" y="513"/>
                      </a:lnTo>
                      <a:lnTo>
                        <a:pt x="105" y="511"/>
                      </a:lnTo>
                      <a:lnTo>
                        <a:pt x="105" y="510"/>
                      </a:lnTo>
                      <a:lnTo>
                        <a:pt x="105" y="510"/>
                      </a:lnTo>
                      <a:lnTo>
                        <a:pt x="105" y="509"/>
                      </a:lnTo>
                      <a:lnTo>
                        <a:pt x="105" y="509"/>
                      </a:lnTo>
                      <a:lnTo>
                        <a:pt x="105" y="509"/>
                      </a:lnTo>
                      <a:lnTo>
                        <a:pt x="105" y="509"/>
                      </a:lnTo>
                      <a:lnTo>
                        <a:pt x="106" y="509"/>
                      </a:lnTo>
                      <a:lnTo>
                        <a:pt x="106" y="509"/>
                      </a:lnTo>
                      <a:lnTo>
                        <a:pt x="106" y="508"/>
                      </a:lnTo>
                      <a:lnTo>
                        <a:pt x="106" y="507"/>
                      </a:lnTo>
                      <a:lnTo>
                        <a:pt x="106" y="506"/>
                      </a:lnTo>
                      <a:lnTo>
                        <a:pt x="106" y="504"/>
                      </a:lnTo>
                      <a:lnTo>
                        <a:pt x="106" y="503"/>
                      </a:lnTo>
                      <a:lnTo>
                        <a:pt x="106" y="501"/>
                      </a:lnTo>
                      <a:lnTo>
                        <a:pt x="106" y="499"/>
                      </a:lnTo>
                      <a:lnTo>
                        <a:pt x="106" y="498"/>
                      </a:lnTo>
                      <a:lnTo>
                        <a:pt x="107" y="497"/>
                      </a:lnTo>
                      <a:lnTo>
                        <a:pt x="107" y="496"/>
                      </a:lnTo>
                      <a:lnTo>
                        <a:pt x="107" y="496"/>
                      </a:lnTo>
                      <a:lnTo>
                        <a:pt x="107" y="497"/>
                      </a:lnTo>
                      <a:lnTo>
                        <a:pt x="107" y="499"/>
                      </a:lnTo>
                      <a:lnTo>
                        <a:pt x="107" y="501"/>
                      </a:lnTo>
                      <a:lnTo>
                        <a:pt x="107" y="504"/>
                      </a:lnTo>
                      <a:lnTo>
                        <a:pt x="107" y="508"/>
                      </a:lnTo>
                      <a:lnTo>
                        <a:pt x="107" y="513"/>
                      </a:lnTo>
                      <a:lnTo>
                        <a:pt x="108" y="519"/>
                      </a:lnTo>
                      <a:lnTo>
                        <a:pt x="108" y="524"/>
                      </a:lnTo>
                      <a:lnTo>
                        <a:pt x="108" y="530"/>
                      </a:lnTo>
                      <a:lnTo>
                        <a:pt x="108" y="536"/>
                      </a:lnTo>
                      <a:lnTo>
                        <a:pt x="108" y="542"/>
                      </a:lnTo>
                      <a:lnTo>
                        <a:pt x="108" y="547"/>
                      </a:lnTo>
                      <a:lnTo>
                        <a:pt x="108" y="551"/>
                      </a:lnTo>
                      <a:lnTo>
                        <a:pt x="108" y="554"/>
                      </a:lnTo>
                      <a:lnTo>
                        <a:pt x="108" y="557"/>
                      </a:lnTo>
                      <a:lnTo>
                        <a:pt x="108" y="557"/>
                      </a:lnTo>
                      <a:lnTo>
                        <a:pt x="109" y="557"/>
                      </a:lnTo>
                      <a:lnTo>
                        <a:pt x="109" y="556"/>
                      </a:lnTo>
                      <a:lnTo>
                        <a:pt x="109" y="553"/>
                      </a:lnTo>
                      <a:lnTo>
                        <a:pt x="109" y="550"/>
                      </a:lnTo>
                      <a:lnTo>
                        <a:pt x="109" y="546"/>
                      </a:lnTo>
                      <a:lnTo>
                        <a:pt x="109" y="542"/>
                      </a:lnTo>
                      <a:lnTo>
                        <a:pt x="109" y="539"/>
                      </a:lnTo>
                      <a:lnTo>
                        <a:pt x="109" y="535"/>
                      </a:lnTo>
                      <a:lnTo>
                        <a:pt x="109" y="533"/>
                      </a:lnTo>
                      <a:lnTo>
                        <a:pt x="110" y="531"/>
                      </a:lnTo>
                      <a:lnTo>
                        <a:pt x="110" y="529"/>
                      </a:lnTo>
                      <a:lnTo>
                        <a:pt x="110" y="529"/>
                      </a:lnTo>
                      <a:lnTo>
                        <a:pt x="110" y="529"/>
                      </a:lnTo>
                      <a:lnTo>
                        <a:pt x="110" y="530"/>
                      </a:lnTo>
                      <a:lnTo>
                        <a:pt x="110" y="531"/>
                      </a:lnTo>
                      <a:lnTo>
                        <a:pt x="110" y="532"/>
                      </a:lnTo>
                      <a:lnTo>
                        <a:pt x="110" y="533"/>
                      </a:lnTo>
                      <a:lnTo>
                        <a:pt x="110" y="534"/>
                      </a:lnTo>
                      <a:lnTo>
                        <a:pt x="110" y="534"/>
                      </a:lnTo>
                      <a:lnTo>
                        <a:pt x="111" y="534"/>
                      </a:lnTo>
                      <a:lnTo>
                        <a:pt x="111" y="533"/>
                      </a:lnTo>
                      <a:lnTo>
                        <a:pt x="111" y="531"/>
                      </a:lnTo>
                      <a:lnTo>
                        <a:pt x="111" y="529"/>
                      </a:lnTo>
                      <a:lnTo>
                        <a:pt x="111" y="526"/>
                      </a:lnTo>
                      <a:lnTo>
                        <a:pt x="111" y="523"/>
                      </a:lnTo>
                      <a:lnTo>
                        <a:pt x="111" y="519"/>
                      </a:lnTo>
                      <a:lnTo>
                        <a:pt x="111" y="515"/>
                      </a:lnTo>
                      <a:lnTo>
                        <a:pt x="111" y="512"/>
                      </a:lnTo>
                      <a:lnTo>
                        <a:pt x="111" y="508"/>
                      </a:lnTo>
                      <a:lnTo>
                        <a:pt x="112" y="504"/>
                      </a:lnTo>
                      <a:lnTo>
                        <a:pt x="112" y="501"/>
                      </a:lnTo>
                      <a:lnTo>
                        <a:pt x="112" y="498"/>
                      </a:lnTo>
                      <a:lnTo>
                        <a:pt x="112" y="496"/>
                      </a:lnTo>
                      <a:lnTo>
                        <a:pt x="112" y="494"/>
                      </a:lnTo>
                      <a:lnTo>
                        <a:pt x="112" y="492"/>
                      </a:lnTo>
                      <a:lnTo>
                        <a:pt x="112" y="491"/>
                      </a:lnTo>
                      <a:lnTo>
                        <a:pt x="112" y="490"/>
                      </a:lnTo>
                      <a:lnTo>
                        <a:pt x="112" y="489"/>
                      </a:lnTo>
                      <a:lnTo>
                        <a:pt x="113" y="488"/>
                      </a:lnTo>
                      <a:lnTo>
                        <a:pt x="113" y="488"/>
                      </a:lnTo>
                      <a:lnTo>
                        <a:pt x="113" y="487"/>
                      </a:lnTo>
                      <a:lnTo>
                        <a:pt x="113" y="487"/>
                      </a:lnTo>
                      <a:lnTo>
                        <a:pt x="113" y="486"/>
                      </a:lnTo>
                      <a:lnTo>
                        <a:pt x="113" y="485"/>
                      </a:lnTo>
                      <a:lnTo>
                        <a:pt x="113" y="484"/>
                      </a:lnTo>
                      <a:lnTo>
                        <a:pt x="113" y="483"/>
                      </a:lnTo>
                      <a:lnTo>
                        <a:pt x="113" y="482"/>
                      </a:lnTo>
                      <a:lnTo>
                        <a:pt x="113" y="481"/>
                      </a:lnTo>
                      <a:lnTo>
                        <a:pt x="114" y="480"/>
                      </a:lnTo>
                      <a:lnTo>
                        <a:pt x="114" y="478"/>
                      </a:lnTo>
                      <a:lnTo>
                        <a:pt x="114" y="477"/>
                      </a:lnTo>
                      <a:lnTo>
                        <a:pt x="114" y="476"/>
                      </a:lnTo>
                      <a:lnTo>
                        <a:pt x="114" y="474"/>
                      </a:lnTo>
                      <a:lnTo>
                        <a:pt x="114" y="473"/>
                      </a:lnTo>
                      <a:lnTo>
                        <a:pt x="114" y="472"/>
                      </a:lnTo>
                      <a:lnTo>
                        <a:pt x="114" y="472"/>
                      </a:lnTo>
                      <a:lnTo>
                        <a:pt x="114" y="472"/>
                      </a:lnTo>
                      <a:lnTo>
                        <a:pt x="115" y="472"/>
                      </a:lnTo>
                      <a:lnTo>
                        <a:pt x="115" y="472"/>
                      </a:lnTo>
                      <a:lnTo>
                        <a:pt x="115" y="474"/>
                      </a:lnTo>
                      <a:lnTo>
                        <a:pt x="115" y="475"/>
                      </a:lnTo>
                      <a:lnTo>
                        <a:pt x="115" y="477"/>
                      </a:lnTo>
                      <a:lnTo>
                        <a:pt x="115" y="480"/>
                      </a:lnTo>
                      <a:lnTo>
                        <a:pt x="115" y="482"/>
                      </a:lnTo>
                      <a:lnTo>
                        <a:pt x="115" y="486"/>
                      </a:lnTo>
                      <a:lnTo>
                        <a:pt x="115" y="489"/>
                      </a:lnTo>
                      <a:lnTo>
                        <a:pt x="115" y="492"/>
                      </a:lnTo>
                      <a:lnTo>
                        <a:pt x="116" y="496"/>
                      </a:lnTo>
                      <a:lnTo>
                        <a:pt x="116" y="499"/>
                      </a:lnTo>
                      <a:lnTo>
                        <a:pt x="116" y="502"/>
                      </a:lnTo>
                      <a:lnTo>
                        <a:pt x="116" y="505"/>
                      </a:lnTo>
                      <a:lnTo>
                        <a:pt x="116" y="508"/>
                      </a:lnTo>
                      <a:lnTo>
                        <a:pt x="116" y="510"/>
                      </a:lnTo>
                      <a:lnTo>
                        <a:pt x="116" y="511"/>
                      </a:lnTo>
                      <a:lnTo>
                        <a:pt x="116" y="512"/>
                      </a:lnTo>
                      <a:lnTo>
                        <a:pt x="116" y="511"/>
                      </a:lnTo>
                      <a:lnTo>
                        <a:pt x="117" y="511"/>
                      </a:lnTo>
                      <a:lnTo>
                        <a:pt x="117" y="509"/>
                      </a:lnTo>
                      <a:lnTo>
                        <a:pt x="117" y="507"/>
                      </a:lnTo>
                      <a:lnTo>
                        <a:pt x="117" y="504"/>
                      </a:lnTo>
                      <a:lnTo>
                        <a:pt x="117" y="501"/>
                      </a:lnTo>
                      <a:lnTo>
                        <a:pt x="117" y="497"/>
                      </a:lnTo>
                      <a:lnTo>
                        <a:pt x="117" y="493"/>
                      </a:lnTo>
                      <a:lnTo>
                        <a:pt x="117" y="489"/>
                      </a:lnTo>
                      <a:lnTo>
                        <a:pt x="117" y="486"/>
                      </a:lnTo>
                      <a:lnTo>
                        <a:pt x="117" y="482"/>
                      </a:lnTo>
                      <a:lnTo>
                        <a:pt x="118" y="478"/>
                      </a:lnTo>
                      <a:lnTo>
                        <a:pt x="118" y="475"/>
                      </a:lnTo>
                      <a:lnTo>
                        <a:pt x="118" y="472"/>
                      </a:lnTo>
                      <a:lnTo>
                        <a:pt x="118" y="469"/>
                      </a:lnTo>
                      <a:lnTo>
                        <a:pt x="118" y="466"/>
                      </a:lnTo>
                      <a:lnTo>
                        <a:pt x="118" y="463"/>
                      </a:lnTo>
                      <a:lnTo>
                        <a:pt x="118" y="459"/>
                      </a:lnTo>
                      <a:lnTo>
                        <a:pt x="118" y="456"/>
                      </a:lnTo>
                      <a:lnTo>
                        <a:pt x="118" y="452"/>
                      </a:lnTo>
                      <a:lnTo>
                        <a:pt x="118" y="448"/>
                      </a:lnTo>
                      <a:lnTo>
                        <a:pt x="119" y="444"/>
                      </a:lnTo>
                      <a:lnTo>
                        <a:pt x="119" y="441"/>
                      </a:lnTo>
                      <a:lnTo>
                        <a:pt x="119" y="437"/>
                      </a:lnTo>
                      <a:lnTo>
                        <a:pt x="119" y="434"/>
                      </a:lnTo>
                      <a:lnTo>
                        <a:pt x="119" y="431"/>
                      </a:lnTo>
                      <a:lnTo>
                        <a:pt x="119" y="429"/>
                      </a:lnTo>
                      <a:lnTo>
                        <a:pt x="119" y="428"/>
                      </a:lnTo>
                      <a:lnTo>
                        <a:pt x="119" y="427"/>
                      </a:lnTo>
                      <a:lnTo>
                        <a:pt x="119" y="428"/>
                      </a:lnTo>
                      <a:lnTo>
                        <a:pt x="120" y="429"/>
                      </a:lnTo>
                      <a:lnTo>
                        <a:pt x="120" y="431"/>
                      </a:lnTo>
                      <a:lnTo>
                        <a:pt x="120" y="433"/>
                      </a:lnTo>
                      <a:lnTo>
                        <a:pt x="120" y="437"/>
                      </a:lnTo>
                      <a:lnTo>
                        <a:pt x="120" y="440"/>
                      </a:lnTo>
                      <a:lnTo>
                        <a:pt x="120" y="445"/>
                      </a:lnTo>
                      <a:lnTo>
                        <a:pt x="120" y="450"/>
                      </a:lnTo>
                      <a:lnTo>
                        <a:pt x="120" y="455"/>
                      </a:lnTo>
                      <a:lnTo>
                        <a:pt x="120" y="460"/>
                      </a:lnTo>
                      <a:lnTo>
                        <a:pt x="120" y="466"/>
                      </a:lnTo>
                      <a:lnTo>
                        <a:pt x="121" y="472"/>
                      </a:lnTo>
                      <a:lnTo>
                        <a:pt x="121" y="479"/>
                      </a:lnTo>
                      <a:lnTo>
                        <a:pt x="121" y="485"/>
                      </a:lnTo>
                      <a:lnTo>
                        <a:pt x="121" y="491"/>
                      </a:lnTo>
                      <a:lnTo>
                        <a:pt x="121" y="497"/>
                      </a:lnTo>
                      <a:lnTo>
                        <a:pt x="121" y="503"/>
                      </a:lnTo>
                      <a:lnTo>
                        <a:pt x="121" y="508"/>
                      </a:lnTo>
                      <a:lnTo>
                        <a:pt x="121" y="514"/>
                      </a:lnTo>
                      <a:lnTo>
                        <a:pt x="121" y="519"/>
                      </a:lnTo>
                      <a:lnTo>
                        <a:pt x="122" y="524"/>
                      </a:lnTo>
                      <a:lnTo>
                        <a:pt x="122" y="528"/>
                      </a:lnTo>
                      <a:lnTo>
                        <a:pt x="122" y="532"/>
                      </a:lnTo>
                      <a:lnTo>
                        <a:pt x="122" y="536"/>
                      </a:lnTo>
                      <a:lnTo>
                        <a:pt x="122" y="540"/>
                      </a:lnTo>
                      <a:lnTo>
                        <a:pt x="122" y="543"/>
                      </a:lnTo>
                      <a:lnTo>
                        <a:pt x="122" y="545"/>
                      </a:lnTo>
                      <a:lnTo>
                        <a:pt x="122" y="547"/>
                      </a:lnTo>
                      <a:lnTo>
                        <a:pt x="122" y="548"/>
                      </a:lnTo>
                      <a:lnTo>
                        <a:pt x="122" y="549"/>
                      </a:lnTo>
                      <a:lnTo>
                        <a:pt x="123" y="549"/>
                      </a:lnTo>
                      <a:lnTo>
                        <a:pt x="123" y="548"/>
                      </a:lnTo>
                      <a:lnTo>
                        <a:pt x="123" y="547"/>
                      </a:lnTo>
                      <a:lnTo>
                        <a:pt x="123" y="546"/>
                      </a:lnTo>
                      <a:lnTo>
                        <a:pt x="123" y="544"/>
                      </a:lnTo>
                      <a:lnTo>
                        <a:pt x="123" y="542"/>
                      </a:lnTo>
                      <a:lnTo>
                        <a:pt x="123" y="541"/>
                      </a:lnTo>
                      <a:lnTo>
                        <a:pt x="123" y="539"/>
                      </a:lnTo>
                      <a:lnTo>
                        <a:pt x="123" y="537"/>
                      </a:lnTo>
                      <a:lnTo>
                        <a:pt x="124" y="536"/>
                      </a:lnTo>
                      <a:lnTo>
                        <a:pt x="124" y="534"/>
                      </a:lnTo>
                      <a:lnTo>
                        <a:pt x="124" y="533"/>
                      </a:lnTo>
                      <a:lnTo>
                        <a:pt x="124" y="531"/>
                      </a:lnTo>
                      <a:lnTo>
                        <a:pt x="124" y="530"/>
                      </a:lnTo>
                      <a:lnTo>
                        <a:pt x="124" y="528"/>
                      </a:lnTo>
                      <a:lnTo>
                        <a:pt x="124" y="526"/>
                      </a:lnTo>
                      <a:lnTo>
                        <a:pt x="124" y="524"/>
                      </a:lnTo>
                      <a:lnTo>
                        <a:pt x="124" y="522"/>
                      </a:lnTo>
                      <a:lnTo>
                        <a:pt x="124" y="520"/>
                      </a:lnTo>
                      <a:lnTo>
                        <a:pt x="125" y="517"/>
                      </a:lnTo>
                      <a:lnTo>
                        <a:pt x="125" y="516"/>
                      </a:lnTo>
                      <a:lnTo>
                        <a:pt x="125" y="514"/>
                      </a:lnTo>
                      <a:lnTo>
                        <a:pt x="125" y="513"/>
                      </a:lnTo>
                      <a:lnTo>
                        <a:pt x="125" y="512"/>
                      </a:lnTo>
                      <a:lnTo>
                        <a:pt x="125" y="511"/>
                      </a:lnTo>
                      <a:lnTo>
                        <a:pt x="125" y="511"/>
                      </a:lnTo>
                      <a:lnTo>
                        <a:pt x="125" y="511"/>
                      </a:lnTo>
                      <a:lnTo>
                        <a:pt x="125" y="511"/>
                      </a:lnTo>
                      <a:lnTo>
                        <a:pt x="125" y="512"/>
                      </a:lnTo>
                      <a:lnTo>
                        <a:pt x="126" y="512"/>
                      </a:lnTo>
                      <a:lnTo>
                        <a:pt x="126" y="513"/>
                      </a:lnTo>
                      <a:lnTo>
                        <a:pt x="126" y="513"/>
                      </a:lnTo>
                      <a:lnTo>
                        <a:pt x="126" y="513"/>
                      </a:lnTo>
                      <a:lnTo>
                        <a:pt x="126" y="514"/>
                      </a:lnTo>
                      <a:lnTo>
                        <a:pt x="126" y="513"/>
                      </a:lnTo>
                      <a:lnTo>
                        <a:pt x="126" y="513"/>
                      </a:lnTo>
                      <a:lnTo>
                        <a:pt x="126" y="513"/>
                      </a:lnTo>
                      <a:lnTo>
                        <a:pt x="126" y="512"/>
                      </a:lnTo>
                      <a:lnTo>
                        <a:pt x="127" y="511"/>
                      </a:lnTo>
                      <a:lnTo>
                        <a:pt x="127" y="510"/>
                      </a:lnTo>
                      <a:lnTo>
                        <a:pt x="127" y="508"/>
                      </a:lnTo>
                      <a:lnTo>
                        <a:pt x="127" y="506"/>
                      </a:lnTo>
                      <a:lnTo>
                        <a:pt x="127" y="504"/>
                      </a:lnTo>
                      <a:lnTo>
                        <a:pt x="127" y="502"/>
                      </a:lnTo>
                      <a:lnTo>
                        <a:pt x="127" y="499"/>
                      </a:lnTo>
                      <a:lnTo>
                        <a:pt x="127" y="497"/>
                      </a:lnTo>
                      <a:lnTo>
                        <a:pt x="127" y="495"/>
                      </a:lnTo>
                      <a:lnTo>
                        <a:pt x="127" y="493"/>
                      </a:lnTo>
                      <a:lnTo>
                        <a:pt x="128" y="492"/>
                      </a:lnTo>
                      <a:lnTo>
                        <a:pt x="128" y="491"/>
                      </a:lnTo>
                      <a:lnTo>
                        <a:pt x="128" y="491"/>
                      </a:lnTo>
                      <a:lnTo>
                        <a:pt x="128" y="491"/>
                      </a:lnTo>
                      <a:lnTo>
                        <a:pt x="128" y="492"/>
                      </a:lnTo>
                      <a:lnTo>
                        <a:pt x="128" y="493"/>
                      </a:lnTo>
                      <a:lnTo>
                        <a:pt x="128" y="494"/>
                      </a:lnTo>
                      <a:lnTo>
                        <a:pt x="128" y="495"/>
                      </a:lnTo>
                      <a:lnTo>
                        <a:pt x="128" y="496"/>
                      </a:lnTo>
                      <a:lnTo>
                        <a:pt x="129" y="497"/>
                      </a:lnTo>
                      <a:lnTo>
                        <a:pt x="129" y="499"/>
                      </a:lnTo>
                      <a:lnTo>
                        <a:pt x="129" y="500"/>
                      </a:lnTo>
                      <a:lnTo>
                        <a:pt x="129" y="501"/>
                      </a:lnTo>
                      <a:lnTo>
                        <a:pt x="129" y="501"/>
                      </a:lnTo>
                      <a:lnTo>
                        <a:pt x="129" y="502"/>
                      </a:lnTo>
                      <a:lnTo>
                        <a:pt x="129" y="503"/>
                      </a:lnTo>
                      <a:lnTo>
                        <a:pt x="129" y="505"/>
                      </a:lnTo>
                      <a:lnTo>
                        <a:pt x="129" y="506"/>
                      </a:lnTo>
                      <a:lnTo>
                        <a:pt x="129" y="507"/>
                      </a:lnTo>
                      <a:lnTo>
                        <a:pt x="130" y="509"/>
                      </a:lnTo>
                      <a:lnTo>
                        <a:pt x="130" y="510"/>
                      </a:lnTo>
                      <a:lnTo>
                        <a:pt x="130" y="512"/>
                      </a:lnTo>
                      <a:lnTo>
                        <a:pt x="130" y="514"/>
                      </a:lnTo>
                      <a:lnTo>
                        <a:pt x="130" y="515"/>
                      </a:lnTo>
                      <a:lnTo>
                        <a:pt x="130" y="517"/>
                      </a:lnTo>
                      <a:lnTo>
                        <a:pt x="130" y="518"/>
                      </a:lnTo>
                      <a:lnTo>
                        <a:pt x="130" y="520"/>
                      </a:lnTo>
                      <a:lnTo>
                        <a:pt x="130" y="522"/>
                      </a:lnTo>
                      <a:lnTo>
                        <a:pt x="131" y="523"/>
                      </a:lnTo>
                      <a:lnTo>
                        <a:pt x="131" y="525"/>
                      </a:lnTo>
                      <a:lnTo>
                        <a:pt x="131" y="527"/>
                      </a:lnTo>
                      <a:lnTo>
                        <a:pt x="131" y="529"/>
                      </a:lnTo>
                      <a:lnTo>
                        <a:pt x="131" y="531"/>
                      </a:lnTo>
                      <a:lnTo>
                        <a:pt x="131" y="533"/>
                      </a:lnTo>
                      <a:lnTo>
                        <a:pt x="131" y="534"/>
                      </a:lnTo>
                      <a:lnTo>
                        <a:pt x="131" y="534"/>
                      </a:lnTo>
                      <a:lnTo>
                        <a:pt x="131" y="534"/>
                      </a:lnTo>
                      <a:lnTo>
                        <a:pt x="131" y="533"/>
                      </a:lnTo>
                      <a:lnTo>
                        <a:pt x="132" y="532"/>
                      </a:lnTo>
                      <a:lnTo>
                        <a:pt x="132" y="530"/>
                      </a:lnTo>
                      <a:lnTo>
                        <a:pt x="132" y="527"/>
                      </a:lnTo>
                      <a:lnTo>
                        <a:pt x="132" y="524"/>
                      </a:lnTo>
                      <a:lnTo>
                        <a:pt x="132" y="521"/>
                      </a:lnTo>
                      <a:lnTo>
                        <a:pt x="132" y="517"/>
                      </a:lnTo>
                      <a:lnTo>
                        <a:pt x="132" y="512"/>
                      </a:lnTo>
                      <a:lnTo>
                        <a:pt x="132" y="508"/>
                      </a:lnTo>
                      <a:lnTo>
                        <a:pt x="132" y="504"/>
                      </a:lnTo>
                      <a:lnTo>
                        <a:pt x="133" y="499"/>
                      </a:lnTo>
                      <a:lnTo>
                        <a:pt x="133" y="495"/>
                      </a:lnTo>
                      <a:lnTo>
                        <a:pt x="133" y="491"/>
                      </a:lnTo>
                      <a:lnTo>
                        <a:pt x="133" y="487"/>
                      </a:lnTo>
                      <a:lnTo>
                        <a:pt x="133" y="483"/>
                      </a:lnTo>
                      <a:lnTo>
                        <a:pt x="133" y="479"/>
                      </a:lnTo>
                      <a:lnTo>
                        <a:pt x="133" y="476"/>
                      </a:lnTo>
                      <a:lnTo>
                        <a:pt x="133" y="472"/>
                      </a:lnTo>
                      <a:lnTo>
                        <a:pt x="133" y="469"/>
                      </a:lnTo>
                      <a:lnTo>
                        <a:pt x="133" y="466"/>
                      </a:lnTo>
                      <a:lnTo>
                        <a:pt x="134" y="463"/>
                      </a:lnTo>
                      <a:lnTo>
                        <a:pt x="134" y="459"/>
                      </a:lnTo>
                      <a:lnTo>
                        <a:pt x="134" y="456"/>
                      </a:lnTo>
                      <a:lnTo>
                        <a:pt x="134" y="453"/>
                      </a:lnTo>
                      <a:lnTo>
                        <a:pt x="134" y="450"/>
                      </a:lnTo>
                      <a:lnTo>
                        <a:pt x="134" y="446"/>
                      </a:lnTo>
                      <a:lnTo>
                        <a:pt x="134" y="443"/>
                      </a:lnTo>
                      <a:lnTo>
                        <a:pt x="134" y="440"/>
                      </a:lnTo>
                      <a:lnTo>
                        <a:pt x="134" y="438"/>
                      </a:lnTo>
                      <a:lnTo>
                        <a:pt x="134" y="436"/>
                      </a:lnTo>
                      <a:lnTo>
                        <a:pt x="135" y="434"/>
                      </a:lnTo>
                      <a:lnTo>
                        <a:pt x="135" y="433"/>
                      </a:lnTo>
                      <a:lnTo>
                        <a:pt x="135" y="432"/>
                      </a:lnTo>
                      <a:lnTo>
                        <a:pt x="135" y="432"/>
                      </a:lnTo>
                      <a:lnTo>
                        <a:pt x="135" y="432"/>
                      </a:lnTo>
                      <a:lnTo>
                        <a:pt x="135" y="433"/>
                      </a:lnTo>
                      <a:lnTo>
                        <a:pt x="135" y="434"/>
                      </a:lnTo>
                      <a:lnTo>
                        <a:pt x="135" y="435"/>
                      </a:lnTo>
                      <a:lnTo>
                        <a:pt x="135" y="436"/>
                      </a:lnTo>
                      <a:lnTo>
                        <a:pt x="136" y="437"/>
                      </a:lnTo>
                      <a:lnTo>
                        <a:pt x="136" y="439"/>
                      </a:lnTo>
                      <a:lnTo>
                        <a:pt x="136" y="441"/>
                      </a:lnTo>
                      <a:lnTo>
                        <a:pt x="136" y="443"/>
                      </a:lnTo>
                      <a:lnTo>
                        <a:pt x="136" y="445"/>
                      </a:lnTo>
                      <a:lnTo>
                        <a:pt x="136" y="447"/>
                      </a:lnTo>
                      <a:lnTo>
                        <a:pt x="136" y="450"/>
                      </a:lnTo>
                      <a:lnTo>
                        <a:pt x="136" y="452"/>
                      </a:lnTo>
                      <a:lnTo>
                        <a:pt x="136" y="455"/>
                      </a:lnTo>
                      <a:lnTo>
                        <a:pt x="136" y="458"/>
                      </a:lnTo>
                      <a:lnTo>
                        <a:pt x="137" y="461"/>
                      </a:lnTo>
                      <a:lnTo>
                        <a:pt x="137" y="464"/>
                      </a:lnTo>
                      <a:lnTo>
                        <a:pt x="137" y="467"/>
                      </a:lnTo>
                      <a:lnTo>
                        <a:pt x="137" y="470"/>
                      </a:lnTo>
                      <a:lnTo>
                        <a:pt x="137" y="472"/>
                      </a:lnTo>
                      <a:lnTo>
                        <a:pt x="137" y="475"/>
                      </a:lnTo>
                      <a:lnTo>
                        <a:pt x="137" y="478"/>
                      </a:lnTo>
                      <a:lnTo>
                        <a:pt x="137" y="480"/>
                      </a:lnTo>
                      <a:lnTo>
                        <a:pt x="137" y="482"/>
                      </a:lnTo>
                      <a:lnTo>
                        <a:pt x="138" y="483"/>
                      </a:lnTo>
                      <a:lnTo>
                        <a:pt x="138" y="484"/>
                      </a:lnTo>
                      <a:lnTo>
                        <a:pt x="138" y="484"/>
                      </a:lnTo>
                      <a:lnTo>
                        <a:pt x="138" y="484"/>
                      </a:lnTo>
                      <a:lnTo>
                        <a:pt x="138" y="484"/>
                      </a:lnTo>
                      <a:lnTo>
                        <a:pt x="138" y="484"/>
                      </a:lnTo>
                      <a:lnTo>
                        <a:pt x="138" y="483"/>
                      </a:lnTo>
                      <a:lnTo>
                        <a:pt x="138" y="483"/>
                      </a:lnTo>
                      <a:lnTo>
                        <a:pt x="138" y="483"/>
                      </a:lnTo>
                      <a:lnTo>
                        <a:pt x="138" y="483"/>
                      </a:lnTo>
                      <a:lnTo>
                        <a:pt x="139" y="485"/>
                      </a:lnTo>
                      <a:lnTo>
                        <a:pt x="139" y="487"/>
                      </a:lnTo>
                      <a:lnTo>
                        <a:pt x="139" y="490"/>
                      </a:lnTo>
                      <a:lnTo>
                        <a:pt x="139" y="493"/>
                      </a:lnTo>
                      <a:lnTo>
                        <a:pt x="139" y="497"/>
                      </a:lnTo>
                      <a:lnTo>
                        <a:pt x="139" y="502"/>
                      </a:lnTo>
                      <a:lnTo>
                        <a:pt x="139" y="507"/>
                      </a:lnTo>
                      <a:lnTo>
                        <a:pt x="139" y="511"/>
                      </a:lnTo>
                      <a:lnTo>
                        <a:pt x="139" y="515"/>
                      </a:lnTo>
                      <a:lnTo>
                        <a:pt x="140" y="519"/>
                      </a:lnTo>
                      <a:lnTo>
                        <a:pt x="140" y="522"/>
                      </a:lnTo>
                      <a:lnTo>
                        <a:pt x="140" y="524"/>
                      </a:lnTo>
                      <a:lnTo>
                        <a:pt x="140" y="525"/>
                      </a:lnTo>
                      <a:lnTo>
                        <a:pt x="140" y="526"/>
                      </a:lnTo>
                      <a:lnTo>
                        <a:pt x="140" y="525"/>
                      </a:lnTo>
                      <a:lnTo>
                        <a:pt x="140" y="524"/>
                      </a:lnTo>
                      <a:lnTo>
                        <a:pt x="140" y="522"/>
                      </a:lnTo>
                      <a:lnTo>
                        <a:pt x="140" y="520"/>
                      </a:lnTo>
                      <a:lnTo>
                        <a:pt x="140" y="517"/>
                      </a:lnTo>
                      <a:lnTo>
                        <a:pt x="141" y="515"/>
                      </a:lnTo>
                      <a:lnTo>
                        <a:pt x="141" y="512"/>
                      </a:lnTo>
                      <a:lnTo>
                        <a:pt x="141" y="510"/>
                      </a:lnTo>
                      <a:lnTo>
                        <a:pt x="141" y="508"/>
                      </a:lnTo>
                      <a:lnTo>
                        <a:pt x="141" y="506"/>
                      </a:lnTo>
                      <a:lnTo>
                        <a:pt x="141" y="505"/>
                      </a:lnTo>
                      <a:lnTo>
                        <a:pt x="141" y="505"/>
                      </a:lnTo>
                      <a:lnTo>
                        <a:pt x="141" y="505"/>
                      </a:lnTo>
                      <a:lnTo>
                        <a:pt x="141" y="506"/>
                      </a:lnTo>
                      <a:lnTo>
                        <a:pt x="141" y="507"/>
                      </a:lnTo>
                      <a:lnTo>
                        <a:pt x="142" y="508"/>
                      </a:lnTo>
                      <a:lnTo>
                        <a:pt x="142" y="510"/>
                      </a:lnTo>
                      <a:lnTo>
                        <a:pt x="142" y="511"/>
                      </a:lnTo>
                      <a:lnTo>
                        <a:pt x="142" y="513"/>
                      </a:lnTo>
                      <a:lnTo>
                        <a:pt x="142" y="514"/>
                      </a:lnTo>
                      <a:lnTo>
                        <a:pt x="142" y="515"/>
                      </a:lnTo>
                      <a:lnTo>
                        <a:pt x="142" y="515"/>
                      </a:lnTo>
                      <a:lnTo>
                        <a:pt x="142" y="516"/>
                      </a:lnTo>
                      <a:lnTo>
                        <a:pt x="142" y="516"/>
                      </a:lnTo>
                      <a:lnTo>
                        <a:pt x="143" y="515"/>
                      </a:lnTo>
                      <a:lnTo>
                        <a:pt x="143" y="515"/>
                      </a:lnTo>
                      <a:lnTo>
                        <a:pt x="143" y="514"/>
                      </a:lnTo>
                      <a:lnTo>
                        <a:pt x="143" y="513"/>
                      </a:lnTo>
                      <a:lnTo>
                        <a:pt x="143" y="513"/>
                      </a:lnTo>
                      <a:lnTo>
                        <a:pt x="143" y="513"/>
                      </a:lnTo>
                      <a:lnTo>
                        <a:pt x="143" y="513"/>
                      </a:lnTo>
                      <a:lnTo>
                        <a:pt x="143" y="513"/>
                      </a:lnTo>
                      <a:lnTo>
                        <a:pt x="143" y="515"/>
                      </a:lnTo>
                      <a:lnTo>
                        <a:pt x="143" y="516"/>
                      </a:lnTo>
                      <a:lnTo>
                        <a:pt x="144" y="519"/>
                      </a:lnTo>
                      <a:lnTo>
                        <a:pt x="144" y="521"/>
                      </a:lnTo>
                      <a:lnTo>
                        <a:pt x="144" y="525"/>
                      </a:lnTo>
                      <a:lnTo>
                        <a:pt x="144" y="529"/>
                      </a:lnTo>
                      <a:lnTo>
                        <a:pt x="144" y="534"/>
                      </a:lnTo>
                      <a:lnTo>
                        <a:pt x="144" y="539"/>
                      </a:lnTo>
                      <a:lnTo>
                        <a:pt x="144" y="545"/>
                      </a:lnTo>
                      <a:lnTo>
                        <a:pt x="144" y="551"/>
                      </a:lnTo>
                      <a:lnTo>
                        <a:pt x="144" y="557"/>
                      </a:lnTo>
                      <a:lnTo>
                        <a:pt x="145" y="563"/>
                      </a:lnTo>
                      <a:lnTo>
                        <a:pt x="145" y="570"/>
                      </a:lnTo>
                      <a:lnTo>
                        <a:pt x="145" y="576"/>
                      </a:lnTo>
                      <a:lnTo>
                        <a:pt x="145" y="582"/>
                      </a:lnTo>
                      <a:lnTo>
                        <a:pt x="145" y="587"/>
                      </a:lnTo>
                      <a:lnTo>
                        <a:pt x="145" y="592"/>
                      </a:lnTo>
                      <a:lnTo>
                        <a:pt x="145" y="596"/>
                      </a:lnTo>
                      <a:lnTo>
                        <a:pt x="145" y="599"/>
                      </a:lnTo>
                      <a:lnTo>
                        <a:pt x="145" y="601"/>
                      </a:lnTo>
                      <a:lnTo>
                        <a:pt x="145" y="603"/>
                      </a:lnTo>
                      <a:lnTo>
                        <a:pt x="146" y="604"/>
                      </a:lnTo>
                      <a:lnTo>
                        <a:pt x="146" y="604"/>
                      </a:lnTo>
                      <a:lnTo>
                        <a:pt x="146" y="603"/>
                      </a:lnTo>
                      <a:lnTo>
                        <a:pt x="146" y="602"/>
                      </a:lnTo>
                      <a:lnTo>
                        <a:pt x="146" y="601"/>
                      </a:lnTo>
                      <a:lnTo>
                        <a:pt x="146" y="601"/>
                      </a:lnTo>
                      <a:lnTo>
                        <a:pt x="146" y="600"/>
                      </a:lnTo>
                      <a:lnTo>
                        <a:pt x="146" y="600"/>
                      </a:lnTo>
                      <a:lnTo>
                        <a:pt x="146" y="601"/>
                      </a:lnTo>
                      <a:lnTo>
                        <a:pt x="147" y="601"/>
                      </a:lnTo>
                      <a:lnTo>
                        <a:pt x="147" y="602"/>
                      </a:lnTo>
                      <a:lnTo>
                        <a:pt x="147" y="604"/>
                      </a:lnTo>
                      <a:lnTo>
                        <a:pt x="147" y="605"/>
                      </a:lnTo>
                      <a:lnTo>
                        <a:pt x="147" y="606"/>
                      </a:lnTo>
                      <a:lnTo>
                        <a:pt x="147" y="607"/>
                      </a:lnTo>
                      <a:lnTo>
                        <a:pt x="147" y="607"/>
                      </a:lnTo>
                      <a:lnTo>
                        <a:pt x="147" y="607"/>
                      </a:lnTo>
                      <a:lnTo>
                        <a:pt x="147" y="605"/>
                      </a:lnTo>
                      <a:lnTo>
                        <a:pt x="147" y="603"/>
                      </a:lnTo>
                      <a:lnTo>
                        <a:pt x="148" y="600"/>
                      </a:lnTo>
                      <a:lnTo>
                        <a:pt x="148" y="595"/>
                      </a:lnTo>
                      <a:lnTo>
                        <a:pt x="148" y="590"/>
                      </a:lnTo>
                      <a:lnTo>
                        <a:pt x="148" y="584"/>
                      </a:lnTo>
                      <a:lnTo>
                        <a:pt x="148" y="577"/>
                      </a:lnTo>
                      <a:lnTo>
                        <a:pt x="148" y="569"/>
                      </a:lnTo>
                      <a:lnTo>
                        <a:pt x="148" y="561"/>
                      </a:lnTo>
                      <a:lnTo>
                        <a:pt x="148" y="553"/>
                      </a:lnTo>
                      <a:lnTo>
                        <a:pt x="148" y="545"/>
                      </a:lnTo>
                      <a:lnTo>
                        <a:pt x="148" y="538"/>
                      </a:lnTo>
                      <a:lnTo>
                        <a:pt x="149" y="530"/>
                      </a:lnTo>
                      <a:lnTo>
                        <a:pt x="149" y="523"/>
                      </a:lnTo>
                      <a:lnTo>
                        <a:pt x="149" y="517"/>
                      </a:lnTo>
                      <a:lnTo>
                        <a:pt x="149" y="512"/>
                      </a:lnTo>
                      <a:lnTo>
                        <a:pt x="149" y="507"/>
                      </a:lnTo>
                      <a:lnTo>
                        <a:pt x="149" y="503"/>
                      </a:lnTo>
                      <a:lnTo>
                        <a:pt x="149" y="499"/>
                      </a:lnTo>
                      <a:lnTo>
                        <a:pt x="149" y="495"/>
                      </a:lnTo>
                      <a:lnTo>
                        <a:pt x="149" y="492"/>
                      </a:lnTo>
                      <a:lnTo>
                        <a:pt x="150" y="488"/>
                      </a:lnTo>
                      <a:lnTo>
                        <a:pt x="150" y="483"/>
                      </a:lnTo>
                      <a:lnTo>
                        <a:pt x="150" y="478"/>
                      </a:lnTo>
                      <a:lnTo>
                        <a:pt x="150" y="473"/>
                      </a:lnTo>
                      <a:lnTo>
                        <a:pt x="150" y="467"/>
                      </a:lnTo>
                      <a:lnTo>
                        <a:pt x="150" y="460"/>
                      </a:lnTo>
                      <a:lnTo>
                        <a:pt x="150" y="453"/>
                      </a:lnTo>
                      <a:lnTo>
                        <a:pt x="150" y="446"/>
                      </a:lnTo>
                      <a:lnTo>
                        <a:pt x="150" y="440"/>
                      </a:lnTo>
                      <a:lnTo>
                        <a:pt x="150" y="434"/>
                      </a:lnTo>
                      <a:lnTo>
                        <a:pt x="151" y="429"/>
                      </a:lnTo>
                      <a:lnTo>
                        <a:pt x="151" y="425"/>
                      </a:lnTo>
                      <a:lnTo>
                        <a:pt x="151" y="422"/>
                      </a:lnTo>
                      <a:lnTo>
                        <a:pt x="151" y="421"/>
                      </a:lnTo>
                      <a:lnTo>
                        <a:pt x="151" y="420"/>
                      </a:lnTo>
                      <a:lnTo>
                        <a:pt x="151" y="422"/>
                      </a:lnTo>
                      <a:lnTo>
                        <a:pt x="151" y="424"/>
                      </a:lnTo>
                      <a:lnTo>
                        <a:pt x="151" y="427"/>
                      </a:lnTo>
                      <a:lnTo>
                        <a:pt x="151" y="432"/>
                      </a:lnTo>
                      <a:lnTo>
                        <a:pt x="152" y="437"/>
                      </a:lnTo>
                      <a:lnTo>
                        <a:pt x="152" y="442"/>
                      </a:lnTo>
                      <a:lnTo>
                        <a:pt x="152" y="448"/>
                      </a:lnTo>
                      <a:lnTo>
                        <a:pt x="152" y="454"/>
                      </a:lnTo>
                      <a:lnTo>
                        <a:pt x="152" y="460"/>
                      </a:lnTo>
                      <a:lnTo>
                        <a:pt x="152" y="466"/>
                      </a:lnTo>
                      <a:lnTo>
                        <a:pt x="152" y="472"/>
                      </a:lnTo>
                      <a:lnTo>
                        <a:pt x="152" y="477"/>
                      </a:lnTo>
                      <a:lnTo>
                        <a:pt x="152" y="482"/>
                      </a:lnTo>
                      <a:lnTo>
                        <a:pt x="152" y="487"/>
                      </a:lnTo>
                      <a:lnTo>
                        <a:pt x="153" y="492"/>
                      </a:lnTo>
                      <a:lnTo>
                        <a:pt x="153" y="496"/>
                      </a:lnTo>
                      <a:lnTo>
                        <a:pt x="153" y="501"/>
                      </a:lnTo>
                      <a:lnTo>
                        <a:pt x="153" y="505"/>
                      </a:lnTo>
                      <a:lnTo>
                        <a:pt x="153" y="509"/>
                      </a:lnTo>
                      <a:lnTo>
                        <a:pt x="153" y="513"/>
                      </a:lnTo>
                      <a:lnTo>
                        <a:pt x="153" y="517"/>
                      </a:lnTo>
                      <a:lnTo>
                        <a:pt x="153" y="521"/>
                      </a:lnTo>
                      <a:lnTo>
                        <a:pt x="153" y="525"/>
                      </a:lnTo>
                      <a:lnTo>
                        <a:pt x="154" y="530"/>
                      </a:lnTo>
                      <a:lnTo>
                        <a:pt x="154" y="534"/>
                      </a:lnTo>
                      <a:lnTo>
                        <a:pt x="154" y="538"/>
                      </a:lnTo>
                      <a:lnTo>
                        <a:pt x="154" y="543"/>
                      </a:lnTo>
                      <a:lnTo>
                        <a:pt x="154" y="546"/>
                      </a:lnTo>
                      <a:lnTo>
                        <a:pt x="154" y="550"/>
                      </a:lnTo>
                      <a:lnTo>
                        <a:pt x="154" y="553"/>
                      </a:lnTo>
                      <a:lnTo>
                        <a:pt x="154" y="555"/>
                      </a:lnTo>
                      <a:lnTo>
                        <a:pt x="154" y="557"/>
                      </a:lnTo>
                      <a:lnTo>
                        <a:pt x="154" y="558"/>
                      </a:lnTo>
                      <a:lnTo>
                        <a:pt x="155" y="559"/>
                      </a:lnTo>
                      <a:lnTo>
                        <a:pt x="155" y="559"/>
                      </a:lnTo>
                      <a:lnTo>
                        <a:pt x="155" y="559"/>
                      </a:lnTo>
                      <a:lnTo>
                        <a:pt x="155" y="558"/>
                      </a:lnTo>
                      <a:lnTo>
                        <a:pt x="155" y="556"/>
                      </a:lnTo>
                      <a:lnTo>
                        <a:pt x="155" y="554"/>
                      </a:lnTo>
                      <a:lnTo>
                        <a:pt x="155" y="551"/>
                      </a:lnTo>
                      <a:lnTo>
                        <a:pt x="155" y="548"/>
                      </a:lnTo>
                      <a:lnTo>
                        <a:pt x="155" y="543"/>
                      </a:lnTo>
                      <a:lnTo>
                        <a:pt x="155" y="539"/>
                      </a:lnTo>
                      <a:lnTo>
                        <a:pt x="156" y="533"/>
                      </a:lnTo>
                      <a:lnTo>
                        <a:pt x="156" y="527"/>
                      </a:lnTo>
                      <a:lnTo>
                        <a:pt x="156" y="521"/>
                      </a:lnTo>
                      <a:lnTo>
                        <a:pt x="156" y="514"/>
                      </a:lnTo>
                      <a:lnTo>
                        <a:pt x="156" y="507"/>
                      </a:lnTo>
                      <a:lnTo>
                        <a:pt x="156" y="499"/>
                      </a:lnTo>
                      <a:lnTo>
                        <a:pt x="156" y="492"/>
                      </a:lnTo>
                      <a:lnTo>
                        <a:pt x="156" y="484"/>
                      </a:lnTo>
                      <a:lnTo>
                        <a:pt x="156" y="476"/>
                      </a:lnTo>
                      <a:lnTo>
                        <a:pt x="157" y="469"/>
                      </a:lnTo>
                      <a:lnTo>
                        <a:pt x="157" y="462"/>
                      </a:lnTo>
                      <a:lnTo>
                        <a:pt x="157" y="456"/>
                      </a:lnTo>
                      <a:lnTo>
                        <a:pt x="157" y="450"/>
                      </a:lnTo>
                      <a:lnTo>
                        <a:pt x="157" y="445"/>
                      </a:lnTo>
                      <a:lnTo>
                        <a:pt x="157" y="441"/>
                      </a:lnTo>
                      <a:lnTo>
                        <a:pt x="157" y="438"/>
                      </a:lnTo>
                      <a:lnTo>
                        <a:pt x="157" y="435"/>
                      </a:lnTo>
                      <a:lnTo>
                        <a:pt x="157" y="434"/>
                      </a:lnTo>
                      <a:lnTo>
                        <a:pt x="157" y="434"/>
                      </a:lnTo>
                      <a:lnTo>
                        <a:pt x="158" y="434"/>
                      </a:lnTo>
                      <a:lnTo>
                        <a:pt x="158" y="436"/>
                      </a:lnTo>
                      <a:lnTo>
                        <a:pt x="158" y="438"/>
                      </a:lnTo>
                      <a:lnTo>
                        <a:pt x="158" y="440"/>
                      </a:lnTo>
                      <a:lnTo>
                        <a:pt x="158" y="443"/>
                      </a:lnTo>
                      <a:lnTo>
                        <a:pt x="158" y="446"/>
                      </a:lnTo>
                      <a:lnTo>
                        <a:pt x="158" y="449"/>
                      </a:lnTo>
                      <a:lnTo>
                        <a:pt x="158" y="453"/>
                      </a:lnTo>
                      <a:lnTo>
                        <a:pt x="158" y="457"/>
                      </a:lnTo>
                      <a:lnTo>
                        <a:pt x="159" y="461"/>
                      </a:lnTo>
                      <a:lnTo>
                        <a:pt x="159" y="465"/>
                      </a:lnTo>
                      <a:lnTo>
                        <a:pt x="159" y="470"/>
                      </a:lnTo>
                      <a:lnTo>
                        <a:pt x="159" y="476"/>
                      </a:lnTo>
                      <a:lnTo>
                        <a:pt x="159" y="482"/>
                      </a:lnTo>
                      <a:lnTo>
                        <a:pt x="159" y="489"/>
                      </a:lnTo>
                      <a:lnTo>
                        <a:pt x="159" y="496"/>
                      </a:lnTo>
                      <a:lnTo>
                        <a:pt x="159" y="503"/>
                      </a:lnTo>
                      <a:lnTo>
                        <a:pt x="159" y="510"/>
                      </a:lnTo>
                      <a:lnTo>
                        <a:pt x="159" y="517"/>
                      </a:lnTo>
                      <a:lnTo>
                        <a:pt x="160" y="524"/>
                      </a:lnTo>
                      <a:lnTo>
                        <a:pt x="160" y="530"/>
                      </a:lnTo>
                      <a:lnTo>
                        <a:pt x="160" y="536"/>
                      </a:lnTo>
                      <a:lnTo>
                        <a:pt x="160" y="542"/>
                      </a:lnTo>
                      <a:lnTo>
                        <a:pt x="160" y="547"/>
                      </a:lnTo>
                      <a:lnTo>
                        <a:pt x="160" y="551"/>
                      </a:lnTo>
                      <a:lnTo>
                        <a:pt x="160" y="555"/>
                      </a:lnTo>
                      <a:lnTo>
                        <a:pt x="160" y="558"/>
                      </a:lnTo>
                      <a:lnTo>
                        <a:pt x="160" y="561"/>
                      </a:lnTo>
                      <a:lnTo>
                        <a:pt x="161" y="563"/>
                      </a:lnTo>
                      <a:lnTo>
                        <a:pt x="161" y="565"/>
                      </a:lnTo>
                      <a:lnTo>
                        <a:pt x="161" y="567"/>
                      </a:lnTo>
                      <a:lnTo>
                        <a:pt x="161" y="568"/>
                      </a:lnTo>
                      <a:lnTo>
                        <a:pt x="161" y="568"/>
                      </a:lnTo>
                      <a:lnTo>
                        <a:pt x="161" y="568"/>
                      </a:lnTo>
                      <a:lnTo>
                        <a:pt x="161" y="568"/>
                      </a:lnTo>
                      <a:lnTo>
                        <a:pt x="161" y="568"/>
                      </a:lnTo>
                      <a:lnTo>
                        <a:pt x="161" y="568"/>
                      </a:lnTo>
                      <a:lnTo>
                        <a:pt x="161" y="568"/>
                      </a:lnTo>
                      <a:lnTo>
                        <a:pt x="162" y="567"/>
                      </a:lnTo>
                      <a:lnTo>
                        <a:pt x="162" y="567"/>
                      </a:lnTo>
                      <a:lnTo>
                        <a:pt x="162" y="567"/>
                      </a:lnTo>
                      <a:lnTo>
                        <a:pt x="162" y="567"/>
                      </a:lnTo>
                      <a:lnTo>
                        <a:pt x="162" y="567"/>
                      </a:lnTo>
                      <a:lnTo>
                        <a:pt x="162" y="567"/>
                      </a:lnTo>
                      <a:lnTo>
                        <a:pt x="162" y="567"/>
                      </a:lnTo>
                      <a:lnTo>
                        <a:pt x="162" y="566"/>
                      </a:lnTo>
                      <a:lnTo>
                        <a:pt x="162" y="566"/>
                      </a:lnTo>
                      <a:lnTo>
                        <a:pt x="162" y="565"/>
                      </a:lnTo>
                      <a:lnTo>
                        <a:pt x="163" y="563"/>
                      </a:lnTo>
                      <a:lnTo>
                        <a:pt x="163" y="561"/>
                      </a:lnTo>
                      <a:lnTo>
                        <a:pt x="163" y="559"/>
                      </a:lnTo>
                      <a:lnTo>
                        <a:pt x="163" y="557"/>
                      </a:lnTo>
                      <a:lnTo>
                        <a:pt x="163" y="555"/>
                      </a:lnTo>
                      <a:lnTo>
                        <a:pt x="163" y="553"/>
                      </a:lnTo>
                      <a:lnTo>
                        <a:pt x="163" y="552"/>
                      </a:lnTo>
                      <a:lnTo>
                        <a:pt x="163" y="550"/>
                      </a:lnTo>
                      <a:lnTo>
                        <a:pt x="163" y="549"/>
                      </a:lnTo>
                      <a:lnTo>
                        <a:pt x="164" y="548"/>
                      </a:lnTo>
                      <a:lnTo>
                        <a:pt x="164" y="546"/>
                      </a:lnTo>
                      <a:lnTo>
                        <a:pt x="164" y="545"/>
                      </a:lnTo>
                      <a:lnTo>
                        <a:pt x="164" y="544"/>
                      </a:lnTo>
                      <a:lnTo>
                        <a:pt x="164" y="543"/>
                      </a:lnTo>
                      <a:lnTo>
                        <a:pt x="164" y="541"/>
                      </a:lnTo>
                      <a:lnTo>
                        <a:pt x="164" y="540"/>
                      </a:lnTo>
                      <a:lnTo>
                        <a:pt x="164" y="538"/>
                      </a:lnTo>
                      <a:lnTo>
                        <a:pt x="164" y="535"/>
                      </a:lnTo>
                      <a:lnTo>
                        <a:pt x="164" y="532"/>
                      </a:lnTo>
                      <a:lnTo>
                        <a:pt x="165" y="529"/>
                      </a:lnTo>
                      <a:lnTo>
                        <a:pt x="165" y="525"/>
                      </a:lnTo>
                      <a:lnTo>
                        <a:pt x="165" y="521"/>
                      </a:lnTo>
                      <a:lnTo>
                        <a:pt x="165" y="516"/>
                      </a:lnTo>
                      <a:lnTo>
                        <a:pt x="165" y="511"/>
                      </a:lnTo>
                      <a:lnTo>
                        <a:pt x="165" y="506"/>
                      </a:lnTo>
                      <a:lnTo>
                        <a:pt x="165" y="500"/>
                      </a:lnTo>
                      <a:lnTo>
                        <a:pt x="165" y="494"/>
                      </a:lnTo>
                      <a:lnTo>
                        <a:pt x="165" y="488"/>
                      </a:lnTo>
                      <a:lnTo>
                        <a:pt x="166" y="482"/>
                      </a:lnTo>
                      <a:lnTo>
                        <a:pt x="166" y="476"/>
                      </a:lnTo>
                      <a:lnTo>
                        <a:pt x="166" y="471"/>
                      </a:lnTo>
                      <a:lnTo>
                        <a:pt x="166" y="465"/>
                      </a:lnTo>
                      <a:lnTo>
                        <a:pt x="166" y="461"/>
                      </a:lnTo>
                      <a:lnTo>
                        <a:pt x="166" y="456"/>
                      </a:lnTo>
                      <a:lnTo>
                        <a:pt x="166" y="453"/>
                      </a:lnTo>
                      <a:lnTo>
                        <a:pt x="166" y="450"/>
                      </a:lnTo>
                      <a:lnTo>
                        <a:pt x="166" y="448"/>
                      </a:lnTo>
                      <a:lnTo>
                        <a:pt x="166" y="447"/>
                      </a:lnTo>
                      <a:lnTo>
                        <a:pt x="167" y="446"/>
                      </a:lnTo>
                      <a:lnTo>
                        <a:pt x="167" y="447"/>
                      </a:lnTo>
                      <a:lnTo>
                        <a:pt x="167" y="448"/>
                      </a:lnTo>
                      <a:lnTo>
                        <a:pt x="167" y="450"/>
                      </a:lnTo>
                      <a:lnTo>
                        <a:pt x="167" y="452"/>
                      </a:lnTo>
                      <a:lnTo>
                        <a:pt x="167" y="456"/>
                      </a:lnTo>
                      <a:lnTo>
                        <a:pt x="167" y="459"/>
                      </a:lnTo>
                      <a:lnTo>
                        <a:pt x="167" y="463"/>
                      </a:lnTo>
                      <a:lnTo>
                        <a:pt x="167" y="467"/>
                      </a:lnTo>
                      <a:lnTo>
                        <a:pt x="168" y="471"/>
                      </a:lnTo>
                      <a:lnTo>
                        <a:pt x="168" y="476"/>
                      </a:lnTo>
                      <a:lnTo>
                        <a:pt x="168" y="480"/>
                      </a:lnTo>
                      <a:lnTo>
                        <a:pt x="168" y="485"/>
                      </a:lnTo>
                      <a:lnTo>
                        <a:pt x="168" y="489"/>
                      </a:lnTo>
                      <a:lnTo>
                        <a:pt x="168" y="494"/>
                      </a:lnTo>
                      <a:lnTo>
                        <a:pt x="168" y="498"/>
                      </a:lnTo>
                      <a:lnTo>
                        <a:pt x="168" y="502"/>
                      </a:lnTo>
                      <a:lnTo>
                        <a:pt x="168" y="506"/>
                      </a:lnTo>
                      <a:lnTo>
                        <a:pt x="168" y="509"/>
                      </a:lnTo>
                      <a:lnTo>
                        <a:pt x="169" y="513"/>
                      </a:lnTo>
                      <a:lnTo>
                        <a:pt x="169" y="516"/>
                      </a:lnTo>
                      <a:lnTo>
                        <a:pt x="169" y="519"/>
                      </a:lnTo>
                      <a:lnTo>
                        <a:pt x="169" y="522"/>
                      </a:lnTo>
                      <a:lnTo>
                        <a:pt x="169" y="525"/>
                      </a:lnTo>
                      <a:lnTo>
                        <a:pt x="169" y="528"/>
                      </a:lnTo>
                      <a:lnTo>
                        <a:pt x="169" y="531"/>
                      </a:lnTo>
                      <a:lnTo>
                        <a:pt x="169" y="533"/>
                      </a:lnTo>
                      <a:lnTo>
                        <a:pt x="169" y="536"/>
                      </a:lnTo>
                      <a:lnTo>
                        <a:pt x="169" y="538"/>
                      </a:lnTo>
                      <a:lnTo>
                        <a:pt x="170" y="540"/>
                      </a:lnTo>
                      <a:lnTo>
                        <a:pt x="170" y="543"/>
                      </a:lnTo>
                      <a:lnTo>
                        <a:pt x="170" y="545"/>
                      </a:lnTo>
                      <a:lnTo>
                        <a:pt x="170" y="546"/>
                      </a:lnTo>
                      <a:lnTo>
                        <a:pt x="170" y="548"/>
                      </a:lnTo>
                      <a:lnTo>
                        <a:pt x="170" y="550"/>
                      </a:lnTo>
                      <a:lnTo>
                        <a:pt x="170" y="551"/>
                      </a:lnTo>
                      <a:lnTo>
                        <a:pt x="170" y="552"/>
                      </a:lnTo>
                      <a:lnTo>
                        <a:pt x="170" y="553"/>
                      </a:lnTo>
                      <a:lnTo>
                        <a:pt x="171" y="555"/>
                      </a:lnTo>
                      <a:lnTo>
                        <a:pt x="171" y="556"/>
                      </a:lnTo>
                      <a:lnTo>
                        <a:pt x="171" y="557"/>
                      </a:lnTo>
                      <a:lnTo>
                        <a:pt x="171" y="558"/>
                      </a:lnTo>
                      <a:lnTo>
                        <a:pt x="171" y="559"/>
                      </a:lnTo>
                      <a:lnTo>
                        <a:pt x="171" y="560"/>
                      </a:lnTo>
                      <a:lnTo>
                        <a:pt x="171" y="561"/>
                      </a:lnTo>
                      <a:lnTo>
                        <a:pt x="171" y="562"/>
                      </a:lnTo>
                      <a:lnTo>
                        <a:pt x="171" y="562"/>
                      </a:lnTo>
                      <a:lnTo>
                        <a:pt x="171" y="562"/>
                      </a:lnTo>
                      <a:lnTo>
                        <a:pt x="172" y="561"/>
                      </a:lnTo>
                      <a:lnTo>
                        <a:pt x="172" y="560"/>
                      </a:lnTo>
                      <a:lnTo>
                        <a:pt x="172" y="559"/>
                      </a:lnTo>
                      <a:lnTo>
                        <a:pt x="172" y="557"/>
                      </a:lnTo>
                      <a:lnTo>
                        <a:pt x="172" y="555"/>
                      </a:lnTo>
                      <a:lnTo>
                        <a:pt x="172" y="553"/>
                      </a:lnTo>
                      <a:lnTo>
                        <a:pt x="172" y="551"/>
                      </a:lnTo>
                      <a:lnTo>
                        <a:pt x="172" y="549"/>
                      </a:lnTo>
                      <a:lnTo>
                        <a:pt x="172" y="548"/>
                      </a:lnTo>
                      <a:lnTo>
                        <a:pt x="173" y="546"/>
                      </a:lnTo>
                      <a:lnTo>
                        <a:pt x="173" y="545"/>
                      </a:lnTo>
                      <a:lnTo>
                        <a:pt x="173" y="544"/>
                      </a:lnTo>
                      <a:lnTo>
                        <a:pt x="173" y="544"/>
                      </a:lnTo>
                      <a:lnTo>
                        <a:pt x="173" y="544"/>
                      </a:lnTo>
                      <a:lnTo>
                        <a:pt x="173" y="544"/>
                      </a:lnTo>
                      <a:lnTo>
                        <a:pt x="173" y="545"/>
                      </a:lnTo>
                      <a:lnTo>
                        <a:pt x="173" y="546"/>
                      </a:lnTo>
                      <a:lnTo>
                        <a:pt x="173" y="547"/>
                      </a:lnTo>
                      <a:lnTo>
                        <a:pt x="173" y="548"/>
                      </a:lnTo>
                      <a:lnTo>
                        <a:pt x="174" y="549"/>
                      </a:lnTo>
                      <a:lnTo>
                        <a:pt x="174" y="550"/>
                      </a:lnTo>
                      <a:lnTo>
                        <a:pt x="174" y="550"/>
                      </a:lnTo>
                      <a:lnTo>
                        <a:pt x="174" y="550"/>
                      </a:lnTo>
                      <a:lnTo>
                        <a:pt x="174" y="549"/>
                      </a:lnTo>
                      <a:lnTo>
                        <a:pt x="174" y="547"/>
                      </a:lnTo>
                      <a:lnTo>
                        <a:pt x="174" y="546"/>
                      </a:lnTo>
                      <a:lnTo>
                        <a:pt x="174" y="543"/>
                      </a:lnTo>
                      <a:lnTo>
                        <a:pt x="174" y="540"/>
                      </a:lnTo>
                      <a:lnTo>
                        <a:pt x="175" y="537"/>
                      </a:lnTo>
                      <a:lnTo>
                        <a:pt x="175" y="533"/>
                      </a:lnTo>
                      <a:lnTo>
                        <a:pt x="175" y="529"/>
                      </a:lnTo>
                      <a:lnTo>
                        <a:pt x="175" y="525"/>
                      </a:lnTo>
                      <a:lnTo>
                        <a:pt x="175" y="521"/>
                      </a:lnTo>
                      <a:lnTo>
                        <a:pt x="175" y="517"/>
                      </a:lnTo>
                      <a:lnTo>
                        <a:pt x="175" y="514"/>
                      </a:lnTo>
                      <a:lnTo>
                        <a:pt x="175" y="512"/>
                      </a:lnTo>
                      <a:lnTo>
                        <a:pt x="175" y="509"/>
                      </a:lnTo>
                      <a:lnTo>
                        <a:pt x="175" y="507"/>
                      </a:lnTo>
                      <a:lnTo>
                        <a:pt x="176" y="506"/>
                      </a:lnTo>
                      <a:lnTo>
                        <a:pt x="176" y="505"/>
                      </a:lnTo>
                      <a:lnTo>
                        <a:pt x="176" y="504"/>
                      </a:lnTo>
                      <a:lnTo>
                        <a:pt x="176" y="502"/>
                      </a:lnTo>
                      <a:lnTo>
                        <a:pt x="176" y="501"/>
                      </a:lnTo>
                      <a:lnTo>
                        <a:pt x="176" y="499"/>
                      </a:lnTo>
                      <a:lnTo>
                        <a:pt x="176" y="496"/>
                      </a:lnTo>
                      <a:lnTo>
                        <a:pt x="176" y="494"/>
                      </a:lnTo>
                      <a:lnTo>
                        <a:pt x="176" y="490"/>
                      </a:lnTo>
                      <a:lnTo>
                        <a:pt x="176" y="486"/>
                      </a:lnTo>
                      <a:lnTo>
                        <a:pt x="177" y="482"/>
                      </a:lnTo>
                      <a:lnTo>
                        <a:pt x="177" y="478"/>
                      </a:lnTo>
                      <a:lnTo>
                        <a:pt x="177" y="473"/>
                      </a:lnTo>
                      <a:lnTo>
                        <a:pt x="177" y="468"/>
                      </a:lnTo>
                      <a:lnTo>
                        <a:pt x="177" y="463"/>
                      </a:lnTo>
                      <a:lnTo>
                        <a:pt x="177" y="458"/>
                      </a:lnTo>
                      <a:lnTo>
                        <a:pt x="177" y="453"/>
                      </a:lnTo>
                      <a:lnTo>
                        <a:pt x="177" y="448"/>
                      </a:lnTo>
                      <a:lnTo>
                        <a:pt x="177" y="443"/>
                      </a:lnTo>
                      <a:lnTo>
                        <a:pt x="178" y="439"/>
                      </a:lnTo>
                      <a:lnTo>
                        <a:pt x="178" y="435"/>
                      </a:lnTo>
                      <a:lnTo>
                        <a:pt x="178" y="432"/>
                      </a:lnTo>
                      <a:lnTo>
                        <a:pt x="178" y="430"/>
                      </a:lnTo>
                      <a:lnTo>
                        <a:pt x="178" y="429"/>
                      </a:lnTo>
                      <a:lnTo>
                        <a:pt x="178" y="429"/>
                      </a:lnTo>
                      <a:lnTo>
                        <a:pt x="178" y="431"/>
                      </a:lnTo>
                      <a:lnTo>
                        <a:pt x="178" y="433"/>
                      </a:lnTo>
                      <a:lnTo>
                        <a:pt x="178" y="436"/>
                      </a:lnTo>
                      <a:lnTo>
                        <a:pt x="178" y="439"/>
                      </a:lnTo>
                      <a:lnTo>
                        <a:pt x="179" y="443"/>
                      </a:lnTo>
                      <a:lnTo>
                        <a:pt x="179" y="448"/>
                      </a:lnTo>
                      <a:lnTo>
                        <a:pt x="179" y="453"/>
                      </a:lnTo>
                      <a:lnTo>
                        <a:pt x="179" y="457"/>
                      </a:lnTo>
                      <a:lnTo>
                        <a:pt x="179" y="462"/>
                      </a:lnTo>
                      <a:lnTo>
                        <a:pt x="179" y="466"/>
                      </a:lnTo>
                      <a:lnTo>
                        <a:pt x="179" y="470"/>
                      </a:lnTo>
                      <a:lnTo>
                        <a:pt x="179" y="473"/>
                      </a:lnTo>
                      <a:lnTo>
                        <a:pt x="179" y="476"/>
                      </a:lnTo>
                      <a:lnTo>
                        <a:pt x="180" y="479"/>
                      </a:lnTo>
                      <a:lnTo>
                        <a:pt x="180" y="482"/>
                      </a:lnTo>
                      <a:lnTo>
                        <a:pt x="180" y="485"/>
                      </a:lnTo>
                      <a:lnTo>
                        <a:pt x="180" y="488"/>
                      </a:lnTo>
                      <a:lnTo>
                        <a:pt x="180" y="491"/>
                      </a:lnTo>
                      <a:lnTo>
                        <a:pt x="180" y="494"/>
                      </a:lnTo>
                      <a:lnTo>
                        <a:pt x="180" y="497"/>
                      </a:lnTo>
                      <a:lnTo>
                        <a:pt x="180" y="500"/>
                      </a:lnTo>
                      <a:lnTo>
                        <a:pt x="180" y="502"/>
                      </a:lnTo>
                      <a:lnTo>
                        <a:pt x="180" y="506"/>
                      </a:lnTo>
                      <a:lnTo>
                        <a:pt x="181" y="509"/>
                      </a:lnTo>
                      <a:lnTo>
                        <a:pt x="181" y="512"/>
                      </a:lnTo>
                      <a:lnTo>
                        <a:pt x="181" y="516"/>
                      </a:lnTo>
                      <a:lnTo>
                        <a:pt x="181" y="520"/>
                      </a:lnTo>
                      <a:lnTo>
                        <a:pt x="181" y="524"/>
                      </a:lnTo>
                      <a:lnTo>
                        <a:pt x="181" y="529"/>
                      </a:lnTo>
                      <a:lnTo>
                        <a:pt x="181" y="533"/>
                      </a:lnTo>
                      <a:lnTo>
                        <a:pt x="181" y="537"/>
                      </a:lnTo>
                      <a:lnTo>
                        <a:pt x="181" y="541"/>
                      </a:lnTo>
                      <a:lnTo>
                        <a:pt x="182" y="544"/>
                      </a:lnTo>
                      <a:lnTo>
                        <a:pt x="182" y="546"/>
                      </a:lnTo>
                      <a:lnTo>
                        <a:pt x="182" y="548"/>
                      </a:lnTo>
                      <a:lnTo>
                        <a:pt x="182" y="548"/>
                      </a:lnTo>
                      <a:lnTo>
                        <a:pt x="182" y="548"/>
                      </a:lnTo>
                      <a:lnTo>
                        <a:pt x="182" y="547"/>
                      </a:lnTo>
                      <a:lnTo>
                        <a:pt x="182" y="545"/>
                      </a:lnTo>
                      <a:lnTo>
                        <a:pt x="182" y="542"/>
                      </a:lnTo>
                      <a:lnTo>
                        <a:pt x="182" y="539"/>
                      </a:lnTo>
                      <a:lnTo>
                        <a:pt x="182" y="536"/>
                      </a:lnTo>
                      <a:lnTo>
                        <a:pt x="183" y="533"/>
                      </a:lnTo>
                      <a:lnTo>
                        <a:pt x="183" y="529"/>
                      </a:lnTo>
                      <a:lnTo>
                        <a:pt x="183" y="526"/>
                      </a:lnTo>
                      <a:lnTo>
                        <a:pt x="183" y="523"/>
                      </a:lnTo>
                      <a:lnTo>
                        <a:pt x="183" y="519"/>
                      </a:lnTo>
                      <a:lnTo>
                        <a:pt x="183" y="516"/>
                      </a:lnTo>
                      <a:lnTo>
                        <a:pt x="183" y="512"/>
                      </a:lnTo>
                      <a:lnTo>
                        <a:pt x="183" y="509"/>
                      </a:lnTo>
                      <a:lnTo>
                        <a:pt x="183" y="506"/>
                      </a:lnTo>
                      <a:lnTo>
                        <a:pt x="184" y="503"/>
                      </a:lnTo>
                      <a:lnTo>
                        <a:pt x="184" y="500"/>
                      </a:lnTo>
                      <a:lnTo>
                        <a:pt x="184" y="497"/>
                      </a:lnTo>
                      <a:lnTo>
                        <a:pt x="184" y="494"/>
                      </a:lnTo>
                      <a:lnTo>
                        <a:pt x="184" y="492"/>
                      </a:lnTo>
                      <a:lnTo>
                        <a:pt x="184" y="489"/>
                      </a:lnTo>
                      <a:lnTo>
                        <a:pt x="184" y="487"/>
                      </a:lnTo>
                      <a:lnTo>
                        <a:pt x="184" y="484"/>
                      </a:lnTo>
                      <a:lnTo>
                        <a:pt x="184" y="481"/>
                      </a:lnTo>
                      <a:lnTo>
                        <a:pt x="184" y="478"/>
                      </a:lnTo>
                      <a:lnTo>
                        <a:pt x="185" y="475"/>
                      </a:lnTo>
                      <a:lnTo>
                        <a:pt x="185" y="472"/>
                      </a:lnTo>
                      <a:lnTo>
                        <a:pt x="185" y="469"/>
                      </a:lnTo>
                      <a:lnTo>
                        <a:pt x="185" y="466"/>
                      </a:lnTo>
                      <a:lnTo>
                        <a:pt x="185" y="463"/>
                      </a:lnTo>
                      <a:lnTo>
                        <a:pt x="185" y="460"/>
                      </a:lnTo>
                      <a:lnTo>
                        <a:pt x="185" y="458"/>
                      </a:lnTo>
                      <a:lnTo>
                        <a:pt x="185" y="456"/>
                      </a:lnTo>
                      <a:lnTo>
                        <a:pt x="185" y="454"/>
                      </a:lnTo>
                      <a:lnTo>
                        <a:pt x="185" y="454"/>
                      </a:lnTo>
                      <a:lnTo>
                        <a:pt x="186" y="453"/>
                      </a:lnTo>
                      <a:lnTo>
                        <a:pt x="186" y="453"/>
                      </a:lnTo>
                      <a:lnTo>
                        <a:pt x="186" y="454"/>
                      </a:lnTo>
                      <a:lnTo>
                        <a:pt x="186" y="455"/>
                      </a:lnTo>
                      <a:lnTo>
                        <a:pt x="186" y="457"/>
                      </a:lnTo>
                      <a:lnTo>
                        <a:pt x="186" y="459"/>
                      </a:lnTo>
                      <a:lnTo>
                        <a:pt x="186" y="462"/>
                      </a:lnTo>
                      <a:lnTo>
                        <a:pt x="186" y="465"/>
                      </a:lnTo>
                      <a:lnTo>
                        <a:pt x="186" y="469"/>
                      </a:lnTo>
                      <a:lnTo>
                        <a:pt x="187" y="473"/>
                      </a:lnTo>
                      <a:lnTo>
                        <a:pt x="187" y="478"/>
                      </a:lnTo>
                      <a:lnTo>
                        <a:pt x="187" y="482"/>
                      </a:lnTo>
                      <a:lnTo>
                        <a:pt x="187" y="487"/>
                      </a:lnTo>
                      <a:lnTo>
                        <a:pt x="187" y="491"/>
                      </a:lnTo>
                      <a:lnTo>
                        <a:pt x="187" y="495"/>
                      </a:lnTo>
                      <a:lnTo>
                        <a:pt x="187" y="499"/>
                      </a:lnTo>
                      <a:lnTo>
                        <a:pt x="187" y="502"/>
                      </a:lnTo>
                      <a:lnTo>
                        <a:pt x="187" y="505"/>
                      </a:lnTo>
                      <a:lnTo>
                        <a:pt x="187" y="508"/>
                      </a:lnTo>
                      <a:lnTo>
                        <a:pt x="188" y="511"/>
                      </a:lnTo>
                      <a:lnTo>
                        <a:pt x="188" y="514"/>
                      </a:lnTo>
                      <a:lnTo>
                        <a:pt x="188" y="516"/>
                      </a:lnTo>
                      <a:lnTo>
                        <a:pt x="188" y="519"/>
                      </a:lnTo>
                      <a:lnTo>
                        <a:pt x="188" y="522"/>
                      </a:lnTo>
                      <a:lnTo>
                        <a:pt x="188" y="526"/>
                      </a:lnTo>
                      <a:lnTo>
                        <a:pt x="188" y="529"/>
                      </a:lnTo>
                      <a:lnTo>
                        <a:pt x="188" y="532"/>
                      </a:lnTo>
                      <a:lnTo>
                        <a:pt x="188" y="535"/>
                      </a:lnTo>
                      <a:lnTo>
                        <a:pt x="189" y="538"/>
                      </a:lnTo>
                      <a:lnTo>
                        <a:pt x="189" y="540"/>
                      </a:lnTo>
                      <a:lnTo>
                        <a:pt x="189" y="543"/>
                      </a:lnTo>
                      <a:lnTo>
                        <a:pt x="189" y="545"/>
                      </a:lnTo>
                      <a:lnTo>
                        <a:pt x="189" y="547"/>
                      </a:lnTo>
                      <a:lnTo>
                        <a:pt x="189" y="549"/>
                      </a:lnTo>
                      <a:lnTo>
                        <a:pt x="189" y="550"/>
                      </a:lnTo>
                      <a:lnTo>
                        <a:pt x="189" y="552"/>
                      </a:lnTo>
                      <a:lnTo>
                        <a:pt x="189" y="554"/>
                      </a:lnTo>
                      <a:lnTo>
                        <a:pt x="189" y="557"/>
                      </a:lnTo>
                      <a:lnTo>
                        <a:pt x="190" y="559"/>
                      </a:lnTo>
                      <a:lnTo>
                        <a:pt x="190" y="561"/>
                      </a:lnTo>
                      <a:lnTo>
                        <a:pt x="190" y="564"/>
                      </a:lnTo>
                      <a:lnTo>
                        <a:pt x="190" y="566"/>
                      </a:lnTo>
                      <a:lnTo>
                        <a:pt x="190" y="569"/>
                      </a:lnTo>
                      <a:lnTo>
                        <a:pt x="190" y="571"/>
                      </a:lnTo>
                      <a:lnTo>
                        <a:pt x="190" y="573"/>
                      </a:lnTo>
                      <a:lnTo>
                        <a:pt x="190" y="574"/>
                      </a:lnTo>
                      <a:lnTo>
                        <a:pt x="190" y="576"/>
                      </a:lnTo>
                      <a:lnTo>
                        <a:pt x="191" y="577"/>
                      </a:lnTo>
                      <a:lnTo>
                        <a:pt x="191" y="577"/>
                      </a:lnTo>
                      <a:lnTo>
                        <a:pt x="191" y="577"/>
                      </a:lnTo>
                      <a:lnTo>
                        <a:pt x="191" y="578"/>
                      </a:lnTo>
                      <a:lnTo>
                        <a:pt x="191" y="577"/>
                      </a:lnTo>
                      <a:lnTo>
                        <a:pt x="191" y="577"/>
                      </a:lnTo>
                      <a:lnTo>
                        <a:pt x="191" y="576"/>
                      </a:lnTo>
                      <a:lnTo>
                        <a:pt x="191" y="574"/>
                      </a:lnTo>
                      <a:lnTo>
                        <a:pt x="191" y="572"/>
                      </a:lnTo>
                      <a:lnTo>
                        <a:pt x="191" y="569"/>
                      </a:lnTo>
                      <a:lnTo>
                        <a:pt x="192" y="566"/>
                      </a:lnTo>
                      <a:lnTo>
                        <a:pt x="192" y="563"/>
                      </a:lnTo>
                      <a:lnTo>
                        <a:pt x="192" y="559"/>
                      </a:lnTo>
                      <a:lnTo>
                        <a:pt x="192" y="554"/>
                      </a:lnTo>
                      <a:lnTo>
                        <a:pt x="192" y="549"/>
                      </a:lnTo>
                      <a:lnTo>
                        <a:pt x="192" y="544"/>
                      </a:lnTo>
                      <a:lnTo>
                        <a:pt x="192" y="538"/>
                      </a:lnTo>
                      <a:lnTo>
                        <a:pt x="192" y="533"/>
                      </a:lnTo>
                      <a:lnTo>
                        <a:pt x="192" y="527"/>
                      </a:lnTo>
                      <a:lnTo>
                        <a:pt x="192" y="521"/>
                      </a:lnTo>
                      <a:lnTo>
                        <a:pt x="193" y="515"/>
                      </a:lnTo>
                      <a:lnTo>
                        <a:pt x="193" y="508"/>
                      </a:lnTo>
                      <a:lnTo>
                        <a:pt x="193" y="502"/>
                      </a:lnTo>
                      <a:lnTo>
                        <a:pt x="193" y="496"/>
                      </a:lnTo>
                      <a:lnTo>
                        <a:pt x="193" y="491"/>
                      </a:lnTo>
                      <a:lnTo>
                        <a:pt x="193" y="485"/>
                      </a:lnTo>
                      <a:lnTo>
                        <a:pt x="193" y="480"/>
                      </a:lnTo>
                      <a:lnTo>
                        <a:pt x="193" y="476"/>
                      </a:lnTo>
                      <a:lnTo>
                        <a:pt x="193" y="472"/>
                      </a:lnTo>
                      <a:lnTo>
                        <a:pt x="194" y="468"/>
                      </a:lnTo>
                      <a:lnTo>
                        <a:pt x="194" y="466"/>
                      </a:lnTo>
                      <a:lnTo>
                        <a:pt x="194" y="464"/>
                      </a:lnTo>
                      <a:lnTo>
                        <a:pt x="194" y="462"/>
                      </a:lnTo>
                      <a:lnTo>
                        <a:pt x="194" y="461"/>
                      </a:lnTo>
                      <a:lnTo>
                        <a:pt x="194" y="460"/>
                      </a:lnTo>
                      <a:lnTo>
                        <a:pt x="194" y="460"/>
                      </a:lnTo>
                      <a:lnTo>
                        <a:pt x="194" y="459"/>
                      </a:lnTo>
                      <a:lnTo>
                        <a:pt x="194" y="460"/>
                      </a:lnTo>
                      <a:lnTo>
                        <a:pt x="194" y="460"/>
                      </a:lnTo>
                      <a:lnTo>
                        <a:pt x="195" y="460"/>
                      </a:lnTo>
                      <a:lnTo>
                        <a:pt x="195" y="460"/>
                      </a:lnTo>
                      <a:lnTo>
                        <a:pt x="195" y="461"/>
                      </a:lnTo>
                      <a:lnTo>
                        <a:pt x="195" y="461"/>
                      </a:lnTo>
                      <a:lnTo>
                        <a:pt x="195" y="461"/>
                      </a:lnTo>
                      <a:lnTo>
                        <a:pt x="195" y="462"/>
                      </a:lnTo>
                      <a:lnTo>
                        <a:pt x="195" y="463"/>
                      </a:lnTo>
                      <a:lnTo>
                        <a:pt x="195" y="464"/>
                      </a:lnTo>
                      <a:lnTo>
                        <a:pt x="195" y="465"/>
                      </a:lnTo>
                      <a:lnTo>
                        <a:pt x="196" y="466"/>
                      </a:lnTo>
                      <a:lnTo>
                        <a:pt x="196" y="467"/>
                      </a:lnTo>
                      <a:lnTo>
                        <a:pt x="196" y="469"/>
                      </a:lnTo>
                      <a:lnTo>
                        <a:pt x="196" y="470"/>
                      </a:lnTo>
                      <a:lnTo>
                        <a:pt x="196" y="472"/>
                      </a:lnTo>
                      <a:lnTo>
                        <a:pt x="196" y="473"/>
                      </a:lnTo>
                      <a:lnTo>
                        <a:pt x="196" y="475"/>
                      </a:lnTo>
                      <a:lnTo>
                        <a:pt x="196" y="475"/>
                      </a:lnTo>
                      <a:lnTo>
                        <a:pt x="196" y="475"/>
                      </a:lnTo>
                      <a:lnTo>
                        <a:pt x="196" y="475"/>
                      </a:lnTo>
                      <a:lnTo>
                        <a:pt x="197" y="474"/>
                      </a:lnTo>
                      <a:lnTo>
                        <a:pt x="197" y="471"/>
                      </a:lnTo>
                      <a:lnTo>
                        <a:pt x="197" y="468"/>
                      </a:lnTo>
                      <a:lnTo>
                        <a:pt x="197" y="465"/>
                      </a:lnTo>
                      <a:lnTo>
                        <a:pt x="197" y="460"/>
                      </a:lnTo>
                      <a:lnTo>
                        <a:pt x="197" y="455"/>
                      </a:lnTo>
                      <a:lnTo>
                        <a:pt x="197" y="449"/>
                      </a:lnTo>
                      <a:lnTo>
                        <a:pt x="197" y="444"/>
                      </a:lnTo>
                      <a:lnTo>
                        <a:pt x="197" y="438"/>
                      </a:lnTo>
                      <a:lnTo>
                        <a:pt x="198" y="433"/>
                      </a:lnTo>
                      <a:lnTo>
                        <a:pt x="198" y="428"/>
                      </a:lnTo>
                      <a:lnTo>
                        <a:pt x="198" y="424"/>
                      </a:lnTo>
                      <a:lnTo>
                        <a:pt x="198" y="421"/>
                      </a:lnTo>
                      <a:lnTo>
                        <a:pt x="198" y="419"/>
                      </a:lnTo>
                      <a:lnTo>
                        <a:pt x="198" y="417"/>
                      </a:lnTo>
                      <a:lnTo>
                        <a:pt x="198" y="417"/>
                      </a:lnTo>
                      <a:lnTo>
                        <a:pt x="198" y="417"/>
                      </a:lnTo>
                      <a:lnTo>
                        <a:pt x="198" y="418"/>
                      </a:lnTo>
                      <a:lnTo>
                        <a:pt x="198" y="420"/>
                      </a:lnTo>
                      <a:lnTo>
                        <a:pt x="199" y="422"/>
                      </a:lnTo>
                      <a:lnTo>
                        <a:pt x="199" y="425"/>
                      </a:lnTo>
                      <a:lnTo>
                        <a:pt x="199" y="428"/>
                      </a:lnTo>
                      <a:lnTo>
                        <a:pt x="199" y="432"/>
                      </a:lnTo>
                      <a:lnTo>
                        <a:pt x="199" y="436"/>
                      </a:lnTo>
                      <a:lnTo>
                        <a:pt x="199" y="441"/>
                      </a:lnTo>
                      <a:lnTo>
                        <a:pt x="199" y="445"/>
                      </a:lnTo>
                      <a:lnTo>
                        <a:pt x="199" y="451"/>
                      </a:lnTo>
                      <a:lnTo>
                        <a:pt x="199" y="456"/>
                      </a:lnTo>
                      <a:lnTo>
                        <a:pt x="199" y="461"/>
                      </a:lnTo>
                      <a:lnTo>
                        <a:pt x="200" y="467"/>
                      </a:lnTo>
                      <a:lnTo>
                        <a:pt x="200" y="472"/>
                      </a:lnTo>
                      <a:lnTo>
                        <a:pt x="200" y="478"/>
                      </a:lnTo>
                      <a:lnTo>
                        <a:pt x="200" y="484"/>
                      </a:lnTo>
                      <a:lnTo>
                        <a:pt x="200" y="489"/>
                      </a:lnTo>
                      <a:lnTo>
                        <a:pt x="200" y="495"/>
                      </a:lnTo>
                      <a:lnTo>
                        <a:pt x="200" y="500"/>
                      </a:lnTo>
                      <a:lnTo>
                        <a:pt x="200" y="506"/>
                      </a:lnTo>
                      <a:lnTo>
                        <a:pt x="200" y="512"/>
                      </a:lnTo>
                      <a:lnTo>
                        <a:pt x="201" y="517"/>
                      </a:lnTo>
                      <a:lnTo>
                        <a:pt x="201" y="522"/>
                      </a:lnTo>
                      <a:lnTo>
                        <a:pt x="201" y="528"/>
                      </a:lnTo>
                      <a:lnTo>
                        <a:pt x="201" y="533"/>
                      </a:lnTo>
                      <a:lnTo>
                        <a:pt x="201" y="538"/>
                      </a:lnTo>
                      <a:lnTo>
                        <a:pt x="201" y="543"/>
                      </a:lnTo>
                      <a:lnTo>
                        <a:pt x="201" y="547"/>
                      </a:lnTo>
                      <a:lnTo>
                        <a:pt x="201" y="552"/>
                      </a:lnTo>
                      <a:lnTo>
                        <a:pt x="201" y="555"/>
                      </a:lnTo>
                      <a:lnTo>
                        <a:pt x="201" y="558"/>
                      </a:lnTo>
                      <a:lnTo>
                        <a:pt x="202" y="561"/>
                      </a:lnTo>
                      <a:lnTo>
                        <a:pt x="202" y="562"/>
                      </a:lnTo>
                      <a:lnTo>
                        <a:pt x="202" y="563"/>
                      </a:lnTo>
                      <a:lnTo>
                        <a:pt x="202" y="563"/>
                      </a:lnTo>
                      <a:lnTo>
                        <a:pt x="202" y="562"/>
                      </a:lnTo>
                      <a:lnTo>
                        <a:pt x="202" y="560"/>
                      </a:lnTo>
                      <a:lnTo>
                        <a:pt x="202" y="557"/>
                      </a:lnTo>
                      <a:lnTo>
                        <a:pt x="202" y="553"/>
                      </a:lnTo>
                      <a:lnTo>
                        <a:pt x="202" y="548"/>
                      </a:lnTo>
                      <a:lnTo>
                        <a:pt x="203" y="543"/>
                      </a:lnTo>
                      <a:lnTo>
                        <a:pt x="203" y="537"/>
                      </a:lnTo>
                      <a:lnTo>
                        <a:pt x="203" y="531"/>
                      </a:lnTo>
                      <a:lnTo>
                        <a:pt x="203" y="524"/>
                      </a:lnTo>
                      <a:lnTo>
                        <a:pt x="203" y="517"/>
                      </a:lnTo>
                      <a:lnTo>
                        <a:pt x="203" y="510"/>
                      </a:lnTo>
                      <a:lnTo>
                        <a:pt x="203" y="503"/>
                      </a:lnTo>
                      <a:lnTo>
                        <a:pt x="203" y="497"/>
                      </a:lnTo>
                      <a:lnTo>
                        <a:pt x="203" y="490"/>
                      </a:lnTo>
                      <a:lnTo>
                        <a:pt x="203" y="485"/>
                      </a:lnTo>
                      <a:lnTo>
                        <a:pt x="204" y="479"/>
                      </a:lnTo>
                      <a:lnTo>
                        <a:pt x="204" y="474"/>
                      </a:lnTo>
                      <a:lnTo>
                        <a:pt x="204" y="469"/>
                      </a:lnTo>
                      <a:lnTo>
                        <a:pt x="204" y="465"/>
                      </a:lnTo>
                      <a:lnTo>
                        <a:pt x="204" y="461"/>
                      </a:lnTo>
                      <a:lnTo>
                        <a:pt x="204" y="458"/>
                      </a:lnTo>
                      <a:lnTo>
                        <a:pt x="204" y="454"/>
                      </a:lnTo>
                      <a:lnTo>
                        <a:pt x="204" y="451"/>
                      </a:lnTo>
                      <a:lnTo>
                        <a:pt x="204" y="448"/>
                      </a:lnTo>
                      <a:lnTo>
                        <a:pt x="205" y="445"/>
                      </a:lnTo>
                      <a:lnTo>
                        <a:pt x="205" y="442"/>
                      </a:lnTo>
                      <a:lnTo>
                        <a:pt x="205" y="439"/>
                      </a:lnTo>
                      <a:lnTo>
                        <a:pt x="205" y="437"/>
                      </a:lnTo>
                      <a:lnTo>
                        <a:pt x="205" y="434"/>
                      </a:lnTo>
                      <a:lnTo>
                        <a:pt x="205" y="433"/>
                      </a:lnTo>
                      <a:lnTo>
                        <a:pt x="205" y="431"/>
                      </a:lnTo>
                      <a:lnTo>
                        <a:pt x="205" y="431"/>
                      </a:lnTo>
                      <a:lnTo>
                        <a:pt x="205" y="431"/>
                      </a:lnTo>
                      <a:lnTo>
                        <a:pt x="205" y="433"/>
                      </a:lnTo>
                      <a:lnTo>
                        <a:pt x="206" y="435"/>
                      </a:lnTo>
                      <a:lnTo>
                        <a:pt x="206" y="438"/>
                      </a:lnTo>
                      <a:lnTo>
                        <a:pt x="206" y="442"/>
                      </a:lnTo>
                      <a:lnTo>
                        <a:pt x="206" y="447"/>
                      </a:lnTo>
                      <a:lnTo>
                        <a:pt x="206" y="453"/>
                      </a:lnTo>
                      <a:lnTo>
                        <a:pt x="206" y="459"/>
                      </a:lnTo>
                      <a:lnTo>
                        <a:pt x="206" y="466"/>
                      </a:lnTo>
                      <a:lnTo>
                        <a:pt x="206" y="472"/>
                      </a:lnTo>
                      <a:lnTo>
                        <a:pt x="206" y="479"/>
                      </a:lnTo>
                      <a:lnTo>
                        <a:pt x="206" y="485"/>
                      </a:lnTo>
                      <a:lnTo>
                        <a:pt x="207" y="490"/>
                      </a:lnTo>
                      <a:lnTo>
                        <a:pt x="207" y="496"/>
                      </a:lnTo>
                      <a:lnTo>
                        <a:pt x="207" y="500"/>
                      </a:lnTo>
                      <a:lnTo>
                        <a:pt x="207" y="504"/>
                      </a:lnTo>
                      <a:lnTo>
                        <a:pt x="207" y="507"/>
                      </a:lnTo>
                      <a:lnTo>
                        <a:pt x="207" y="510"/>
                      </a:lnTo>
                      <a:lnTo>
                        <a:pt x="207" y="512"/>
                      </a:lnTo>
                      <a:lnTo>
                        <a:pt x="207" y="514"/>
                      </a:lnTo>
                      <a:lnTo>
                        <a:pt x="207" y="515"/>
                      </a:lnTo>
                      <a:lnTo>
                        <a:pt x="208" y="517"/>
                      </a:lnTo>
                      <a:lnTo>
                        <a:pt x="208" y="518"/>
                      </a:lnTo>
                      <a:lnTo>
                        <a:pt x="208" y="519"/>
                      </a:lnTo>
                      <a:lnTo>
                        <a:pt x="208" y="521"/>
                      </a:lnTo>
                      <a:lnTo>
                        <a:pt x="208" y="522"/>
                      </a:lnTo>
                      <a:lnTo>
                        <a:pt x="208" y="523"/>
                      </a:lnTo>
                      <a:lnTo>
                        <a:pt x="208" y="525"/>
                      </a:lnTo>
                      <a:lnTo>
                        <a:pt x="208" y="526"/>
                      </a:lnTo>
                      <a:lnTo>
                        <a:pt x="208" y="527"/>
                      </a:lnTo>
                      <a:lnTo>
                        <a:pt x="208" y="527"/>
                      </a:lnTo>
                      <a:lnTo>
                        <a:pt x="209" y="528"/>
                      </a:lnTo>
                      <a:lnTo>
                        <a:pt x="209" y="528"/>
                      </a:lnTo>
                      <a:lnTo>
                        <a:pt x="209" y="527"/>
                      </a:lnTo>
                      <a:lnTo>
                        <a:pt x="209" y="525"/>
                      </a:lnTo>
                      <a:lnTo>
                        <a:pt x="209" y="523"/>
                      </a:lnTo>
                      <a:lnTo>
                        <a:pt x="209" y="521"/>
                      </a:lnTo>
                      <a:lnTo>
                        <a:pt x="209" y="517"/>
                      </a:lnTo>
                      <a:lnTo>
                        <a:pt x="209" y="513"/>
                      </a:lnTo>
                      <a:lnTo>
                        <a:pt x="209" y="509"/>
                      </a:lnTo>
                      <a:lnTo>
                        <a:pt x="210" y="504"/>
                      </a:lnTo>
                      <a:lnTo>
                        <a:pt x="210" y="500"/>
                      </a:lnTo>
                      <a:lnTo>
                        <a:pt x="210" y="495"/>
                      </a:lnTo>
                      <a:lnTo>
                        <a:pt x="210" y="491"/>
                      </a:lnTo>
                      <a:lnTo>
                        <a:pt x="210" y="488"/>
                      </a:lnTo>
                      <a:lnTo>
                        <a:pt x="210" y="485"/>
                      </a:lnTo>
                      <a:lnTo>
                        <a:pt x="210" y="484"/>
                      </a:lnTo>
                      <a:lnTo>
                        <a:pt x="210" y="483"/>
                      </a:lnTo>
                      <a:lnTo>
                        <a:pt x="210" y="483"/>
                      </a:lnTo>
                      <a:lnTo>
                        <a:pt x="210" y="484"/>
                      </a:lnTo>
                      <a:lnTo>
                        <a:pt x="211" y="485"/>
                      </a:lnTo>
                      <a:lnTo>
                        <a:pt x="211" y="488"/>
                      </a:lnTo>
                      <a:lnTo>
                        <a:pt x="211" y="491"/>
                      </a:lnTo>
                      <a:lnTo>
                        <a:pt x="211" y="494"/>
                      </a:lnTo>
                      <a:lnTo>
                        <a:pt x="211" y="497"/>
                      </a:lnTo>
                      <a:lnTo>
                        <a:pt x="211" y="501"/>
                      </a:lnTo>
                      <a:lnTo>
                        <a:pt x="211" y="504"/>
                      </a:lnTo>
                      <a:lnTo>
                        <a:pt x="211" y="507"/>
                      </a:lnTo>
                      <a:lnTo>
                        <a:pt x="211" y="510"/>
                      </a:lnTo>
                      <a:lnTo>
                        <a:pt x="212" y="512"/>
                      </a:lnTo>
                      <a:lnTo>
                        <a:pt x="212" y="514"/>
                      </a:lnTo>
                      <a:lnTo>
                        <a:pt x="212" y="516"/>
                      </a:lnTo>
                      <a:lnTo>
                        <a:pt x="212" y="517"/>
                      </a:lnTo>
                      <a:lnTo>
                        <a:pt x="212" y="518"/>
                      </a:lnTo>
                      <a:lnTo>
                        <a:pt x="212" y="519"/>
                      </a:lnTo>
                      <a:lnTo>
                        <a:pt x="212" y="520"/>
                      </a:lnTo>
                      <a:lnTo>
                        <a:pt x="212" y="521"/>
                      </a:lnTo>
                      <a:lnTo>
                        <a:pt x="212" y="522"/>
                      </a:lnTo>
                      <a:lnTo>
                        <a:pt x="212" y="523"/>
                      </a:lnTo>
                      <a:lnTo>
                        <a:pt x="213" y="524"/>
                      </a:lnTo>
                      <a:lnTo>
                        <a:pt x="213" y="526"/>
                      </a:lnTo>
                      <a:lnTo>
                        <a:pt x="213" y="528"/>
                      </a:lnTo>
                      <a:lnTo>
                        <a:pt x="213" y="530"/>
                      </a:lnTo>
                      <a:lnTo>
                        <a:pt x="213" y="532"/>
                      </a:lnTo>
                      <a:lnTo>
                        <a:pt x="213" y="533"/>
                      </a:lnTo>
                      <a:lnTo>
                        <a:pt x="213" y="535"/>
                      </a:lnTo>
                      <a:lnTo>
                        <a:pt x="213" y="537"/>
                      </a:lnTo>
                      <a:lnTo>
                        <a:pt x="213" y="538"/>
                      </a:lnTo>
                      <a:lnTo>
                        <a:pt x="213" y="539"/>
                      </a:lnTo>
                      <a:lnTo>
                        <a:pt x="214" y="539"/>
                      </a:lnTo>
                      <a:lnTo>
                        <a:pt x="214" y="539"/>
                      </a:lnTo>
                      <a:lnTo>
                        <a:pt x="214" y="538"/>
                      </a:lnTo>
                      <a:lnTo>
                        <a:pt x="214" y="537"/>
                      </a:lnTo>
                      <a:lnTo>
                        <a:pt x="214" y="535"/>
                      </a:lnTo>
                      <a:lnTo>
                        <a:pt x="214" y="533"/>
                      </a:lnTo>
                      <a:lnTo>
                        <a:pt x="214" y="531"/>
                      </a:lnTo>
                      <a:lnTo>
                        <a:pt x="214" y="529"/>
                      </a:lnTo>
                      <a:lnTo>
                        <a:pt x="214" y="527"/>
                      </a:lnTo>
                      <a:lnTo>
                        <a:pt x="215" y="525"/>
                      </a:lnTo>
                      <a:lnTo>
                        <a:pt x="215" y="523"/>
                      </a:lnTo>
                      <a:lnTo>
                        <a:pt x="215" y="521"/>
                      </a:lnTo>
                      <a:lnTo>
                        <a:pt x="215" y="520"/>
                      </a:lnTo>
                      <a:lnTo>
                        <a:pt x="215" y="519"/>
                      </a:lnTo>
                      <a:lnTo>
                        <a:pt x="215" y="518"/>
                      </a:lnTo>
                      <a:lnTo>
                        <a:pt x="215" y="518"/>
                      </a:lnTo>
                      <a:lnTo>
                        <a:pt x="215" y="517"/>
                      </a:lnTo>
                      <a:lnTo>
                        <a:pt x="215" y="517"/>
                      </a:lnTo>
                      <a:lnTo>
                        <a:pt x="215" y="517"/>
                      </a:lnTo>
                      <a:lnTo>
                        <a:pt x="216" y="517"/>
                      </a:lnTo>
                      <a:lnTo>
                        <a:pt x="216" y="516"/>
                      </a:lnTo>
                      <a:lnTo>
                        <a:pt x="216" y="516"/>
                      </a:lnTo>
                      <a:lnTo>
                        <a:pt x="216" y="515"/>
                      </a:lnTo>
                      <a:lnTo>
                        <a:pt x="216" y="514"/>
                      </a:lnTo>
                      <a:lnTo>
                        <a:pt x="216" y="512"/>
                      </a:lnTo>
                      <a:lnTo>
                        <a:pt x="216" y="511"/>
                      </a:lnTo>
                      <a:lnTo>
                        <a:pt x="216" y="509"/>
                      </a:lnTo>
                      <a:lnTo>
                        <a:pt x="216" y="508"/>
                      </a:lnTo>
                      <a:lnTo>
                        <a:pt x="217" y="506"/>
                      </a:lnTo>
                      <a:lnTo>
                        <a:pt x="217" y="504"/>
                      </a:lnTo>
                      <a:lnTo>
                        <a:pt x="217" y="502"/>
                      </a:lnTo>
                      <a:lnTo>
                        <a:pt x="217" y="501"/>
                      </a:lnTo>
                      <a:lnTo>
                        <a:pt x="217" y="499"/>
                      </a:lnTo>
                      <a:lnTo>
                        <a:pt x="217" y="497"/>
                      </a:lnTo>
                      <a:lnTo>
                        <a:pt x="217" y="495"/>
                      </a:lnTo>
                      <a:lnTo>
                        <a:pt x="217" y="493"/>
                      </a:lnTo>
                      <a:lnTo>
                        <a:pt x="217" y="491"/>
                      </a:lnTo>
                      <a:lnTo>
                        <a:pt x="217" y="489"/>
                      </a:lnTo>
                      <a:lnTo>
                        <a:pt x="218" y="486"/>
                      </a:lnTo>
                      <a:lnTo>
                        <a:pt x="218" y="484"/>
                      </a:lnTo>
                      <a:lnTo>
                        <a:pt x="218" y="482"/>
                      </a:lnTo>
                      <a:lnTo>
                        <a:pt x="218" y="480"/>
                      </a:lnTo>
                      <a:lnTo>
                        <a:pt x="218" y="478"/>
                      </a:lnTo>
                      <a:lnTo>
                        <a:pt x="218" y="476"/>
                      </a:lnTo>
                      <a:lnTo>
                        <a:pt x="218" y="473"/>
                      </a:lnTo>
                      <a:lnTo>
                        <a:pt x="218" y="471"/>
                      </a:lnTo>
                      <a:lnTo>
                        <a:pt x="218" y="468"/>
                      </a:lnTo>
                      <a:lnTo>
                        <a:pt x="219" y="466"/>
                      </a:lnTo>
                      <a:lnTo>
                        <a:pt x="219" y="463"/>
                      </a:lnTo>
                      <a:lnTo>
                        <a:pt x="219" y="460"/>
                      </a:lnTo>
                      <a:lnTo>
                        <a:pt x="219" y="458"/>
                      </a:lnTo>
                      <a:lnTo>
                        <a:pt x="219" y="455"/>
                      </a:lnTo>
                      <a:lnTo>
                        <a:pt x="219" y="453"/>
                      </a:lnTo>
                      <a:lnTo>
                        <a:pt x="219" y="451"/>
                      </a:lnTo>
                      <a:lnTo>
                        <a:pt x="219" y="449"/>
                      </a:lnTo>
                      <a:lnTo>
                        <a:pt x="219" y="448"/>
                      </a:lnTo>
                      <a:lnTo>
                        <a:pt x="219" y="447"/>
                      </a:lnTo>
                      <a:lnTo>
                        <a:pt x="220" y="447"/>
                      </a:lnTo>
                      <a:lnTo>
                        <a:pt x="220" y="447"/>
                      </a:lnTo>
                      <a:lnTo>
                        <a:pt x="220" y="447"/>
                      </a:lnTo>
                      <a:lnTo>
                        <a:pt x="220" y="448"/>
                      </a:lnTo>
                      <a:lnTo>
                        <a:pt x="220" y="449"/>
                      </a:lnTo>
                      <a:lnTo>
                        <a:pt x="220" y="449"/>
                      </a:lnTo>
                      <a:lnTo>
                        <a:pt x="220" y="450"/>
                      </a:lnTo>
                      <a:lnTo>
                        <a:pt x="220" y="451"/>
                      </a:lnTo>
                      <a:lnTo>
                        <a:pt x="220" y="451"/>
                      </a:lnTo>
                      <a:lnTo>
                        <a:pt x="220" y="452"/>
                      </a:lnTo>
                      <a:lnTo>
                        <a:pt x="221" y="452"/>
                      </a:lnTo>
                      <a:lnTo>
                        <a:pt x="221" y="452"/>
                      </a:lnTo>
                      <a:lnTo>
                        <a:pt x="221" y="452"/>
                      </a:lnTo>
                      <a:lnTo>
                        <a:pt x="221" y="453"/>
                      </a:lnTo>
                      <a:lnTo>
                        <a:pt x="221" y="453"/>
                      </a:lnTo>
                      <a:lnTo>
                        <a:pt x="221" y="453"/>
                      </a:lnTo>
                      <a:lnTo>
                        <a:pt x="221" y="453"/>
                      </a:lnTo>
                      <a:lnTo>
                        <a:pt x="221" y="453"/>
                      </a:lnTo>
                      <a:lnTo>
                        <a:pt x="221" y="453"/>
                      </a:lnTo>
                      <a:lnTo>
                        <a:pt x="222" y="453"/>
                      </a:lnTo>
                      <a:lnTo>
                        <a:pt x="222" y="453"/>
                      </a:lnTo>
                      <a:lnTo>
                        <a:pt x="222" y="452"/>
                      </a:lnTo>
                      <a:lnTo>
                        <a:pt x="222" y="452"/>
                      </a:lnTo>
                      <a:lnTo>
                        <a:pt x="222" y="451"/>
                      </a:lnTo>
                      <a:lnTo>
                        <a:pt x="222" y="450"/>
                      </a:lnTo>
                      <a:lnTo>
                        <a:pt x="222" y="449"/>
                      </a:lnTo>
                      <a:lnTo>
                        <a:pt x="222" y="448"/>
                      </a:lnTo>
                      <a:lnTo>
                        <a:pt x="222" y="448"/>
                      </a:lnTo>
                      <a:lnTo>
                        <a:pt x="222" y="447"/>
                      </a:lnTo>
                      <a:lnTo>
                        <a:pt x="223" y="447"/>
                      </a:lnTo>
                      <a:lnTo>
                        <a:pt x="223" y="447"/>
                      </a:lnTo>
                      <a:lnTo>
                        <a:pt x="223" y="448"/>
                      </a:lnTo>
                      <a:lnTo>
                        <a:pt x="223" y="449"/>
                      </a:lnTo>
                      <a:lnTo>
                        <a:pt x="223" y="451"/>
                      </a:lnTo>
                      <a:lnTo>
                        <a:pt x="223" y="453"/>
                      </a:lnTo>
                      <a:lnTo>
                        <a:pt x="223" y="456"/>
                      </a:lnTo>
                      <a:lnTo>
                        <a:pt x="223" y="460"/>
                      </a:lnTo>
                      <a:lnTo>
                        <a:pt x="223" y="463"/>
                      </a:lnTo>
                      <a:lnTo>
                        <a:pt x="224" y="467"/>
                      </a:lnTo>
                      <a:lnTo>
                        <a:pt x="224" y="471"/>
                      </a:lnTo>
                      <a:lnTo>
                        <a:pt x="224" y="475"/>
                      </a:lnTo>
                      <a:lnTo>
                        <a:pt x="224" y="479"/>
                      </a:lnTo>
                      <a:lnTo>
                        <a:pt x="224" y="483"/>
                      </a:lnTo>
                      <a:lnTo>
                        <a:pt x="224" y="487"/>
                      </a:lnTo>
                      <a:lnTo>
                        <a:pt x="224" y="491"/>
                      </a:lnTo>
                      <a:lnTo>
                        <a:pt x="224" y="495"/>
                      </a:lnTo>
                      <a:lnTo>
                        <a:pt x="224" y="499"/>
                      </a:lnTo>
                      <a:lnTo>
                        <a:pt x="224" y="504"/>
                      </a:lnTo>
                      <a:lnTo>
                        <a:pt x="225" y="508"/>
                      </a:lnTo>
                      <a:lnTo>
                        <a:pt x="225" y="513"/>
                      </a:lnTo>
                      <a:lnTo>
                        <a:pt x="225" y="518"/>
                      </a:lnTo>
                      <a:lnTo>
                        <a:pt x="225" y="522"/>
                      </a:lnTo>
                      <a:lnTo>
                        <a:pt x="225" y="527"/>
                      </a:lnTo>
                      <a:lnTo>
                        <a:pt x="225" y="532"/>
                      </a:lnTo>
                      <a:lnTo>
                        <a:pt x="225" y="537"/>
                      </a:lnTo>
                      <a:lnTo>
                        <a:pt x="225" y="543"/>
                      </a:lnTo>
                      <a:lnTo>
                        <a:pt x="225" y="548"/>
                      </a:lnTo>
                      <a:lnTo>
                        <a:pt x="226" y="554"/>
                      </a:lnTo>
                      <a:lnTo>
                        <a:pt x="226" y="560"/>
                      </a:lnTo>
                      <a:lnTo>
                        <a:pt x="226" y="566"/>
                      </a:lnTo>
                      <a:lnTo>
                        <a:pt x="226" y="572"/>
                      </a:lnTo>
                      <a:lnTo>
                        <a:pt x="226" y="578"/>
                      </a:lnTo>
                      <a:lnTo>
                        <a:pt x="226" y="583"/>
                      </a:lnTo>
                      <a:lnTo>
                        <a:pt x="226" y="587"/>
                      </a:lnTo>
                      <a:lnTo>
                        <a:pt x="226" y="590"/>
                      </a:lnTo>
                      <a:lnTo>
                        <a:pt x="226" y="592"/>
                      </a:lnTo>
                      <a:lnTo>
                        <a:pt x="226" y="593"/>
                      </a:lnTo>
                      <a:lnTo>
                        <a:pt x="227" y="591"/>
                      </a:lnTo>
                      <a:lnTo>
                        <a:pt x="227" y="588"/>
                      </a:lnTo>
                      <a:lnTo>
                        <a:pt x="227" y="584"/>
                      </a:lnTo>
                      <a:lnTo>
                        <a:pt x="227" y="579"/>
                      </a:lnTo>
                      <a:lnTo>
                        <a:pt x="227" y="573"/>
                      </a:lnTo>
                      <a:lnTo>
                        <a:pt x="227" y="566"/>
                      </a:lnTo>
                      <a:lnTo>
                        <a:pt x="227" y="559"/>
                      </a:lnTo>
                      <a:lnTo>
                        <a:pt x="227" y="552"/>
                      </a:lnTo>
                      <a:lnTo>
                        <a:pt x="227" y="546"/>
                      </a:lnTo>
                      <a:lnTo>
                        <a:pt x="227" y="541"/>
                      </a:lnTo>
                      <a:lnTo>
                        <a:pt x="228" y="537"/>
                      </a:lnTo>
                      <a:lnTo>
                        <a:pt x="228" y="534"/>
                      </a:lnTo>
                      <a:lnTo>
                        <a:pt x="228" y="531"/>
                      </a:lnTo>
                      <a:lnTo>
                        <a:pt x="228" y="530"/>
                      </a:lnTo>
                      <a:lnTo>
                        <a:pt x="228" y="530"/>
                      </a:lnTo>
                      <a:lnTo>
                        <a:pt x="228" y="530"/>
                      </a:lnTo>
                      <a:lnTo>
                        <a:pt x="228" y="530"/>
                      </a:lnTo>
                      <a:lnTo>
                        <a:pt x="228" y="531"/>
                      </a:lnTo>
                      <a:lnTo>
                        <a:pt x="228" y="532"/>
                      </a:lnTo>
                      <a:lnTo>
                        <a:pt x="229" y="533"/>
                      </a:lnTo>
                      <a:lnTo>
                        <a:pt x="229" y="533"/>
                      </a:lnTo>
                      <a:lnTo>
                        <a:pt x="229" y="533"/>
                      </a:lnTo>
                      <a:lnTo>
                        <a:pt x="229" y="533"/>
                      </a:lnTo>
                      <a:lnTo>
                        <a:pt x="229" y="532"/>
                      </a:lnTo>
                      <a:lnTo>
                        <a:pt x="229" y="531"/>
                      </a:lnTo>
                      <a:lnTo>
                        <a:pt x="229" y="529"/>
                      </a:lnTo>
                      <a:lnTo>
                        <a:pt x="229" y="527"/>
                      </a:lnTo>
                      <a:lnTo>
                        <a:pt x="229" y="525"/>
                      </a:lnTo>
                      <a:lnTo>
                        <a:pt x="229" y="523"/>
                      </a:lnTo>
                      <a:lnTo>
                        <a:pt x="230" y="521"/>
                      </a:lnTo>
                      <a:lnTo>
                        <a:pt x="230" y="519"/>
                      </a:lnTo>
                      <a:lnTo>
                        <a:pt x="230" y="518"/>
                      </a:lnTo>
                      <a:lnTo>
                        <a:pt x="230" y="517"/>
                      </a:lnTo>
                      <a:lnTo>
                        <a:pt x="230" y="517"/>
                      </a:lnTo>
                      <a:lnTo>
                        <a:pt x="230" y="518"/>
                      </a:lnTo>
                      <a:lnTo>
                        <a:pt x="230" y="519"/>
                      </a:lnTo>
                      <a:lnTo>
                        <a:pt x="230" y="520"/>
                      </a:lnTo>
                      <a:lnTo>
                        <a:pt x="230" y="521"/>
                      </a:lnTo>
                      <a:lnTo>
                        <a:pt x="231" y="522"/>
                      </a:lnTo>
                      <a:lnTo>
                        <a:pt x="231" y="523"/>
                      </a:lnTo>
                      <a:lnTo>
                        <a:pt x="231" y="523"/>
                      </a:lnTo>
                      <a:lnTo>
                        <a:pt x="231" y="523"/>
                      </a:lnTo>
                      <a:lnTo>
                        <a:pt x="231" y="522"/>
                      </a:lnTo>
                      <a:lnTo>
                        <a:pt x="231" y="520"/>
                      </a:lnTo>
                      <a:lnTo>
                        <a:pt x="231" y="517"/>
                      </a:lnTo>
                      <a:lnTo>
                        <a:pt x="231" y="514"/>
                      </a:lnTo>
                      <a:lnTo>
                        <a:pt x="231" y="510"/>
                      </a:lnTo>
                      <a:lnTo>
                        <a:pt x="231" y="505"/>
                      </a:lnTo>
                      <a:lnTo>
                        <a:pt x="232" y="500"/>
                      </a:lnTo>
                      <a:lnTo>
                        <a:pt x="232" y="495"/>
                      </a:lnTo>
                      <a:lnTo>
                        <a:pt x="232" y="489"/>
                      </a:lnTo>
                      <a:lnTo>
                        <a:pt x="232" y="484"/>
                      </a:lnTo>
                      <a:lnTo>
                        <a:pt x="232" y="479"/>
                      </a:lnTo>
                      <a:lnTo>
                        <a:pt x="232" y="474"/>
                      </a:lnTo>
                      <a:lnTo>
                        <a:pt x="232" y="470"/>
                      </a:lnTo>
                      <a:lnTo>
                        <a:pt x="232" y="467"/>
                      </a:lnTo>
                      <a:lnTo>
                        <a:pt x="232" y="464"/>
                      </a:lnTo>
                      <a:lnTo>
                        <a:pt x="233" y="462"/>
                      </a:lnTo>
                      <a:lnTo>
                        <a:pt x="233" y="460"/>
                      </a:lnTo>
                      <a:lnTo>
                        <a:pt x="233" y="459"/>
                      </a:lnTo>
                      <a:lnTo>
                        <a:pt x="233" y="458"/>
                      </a:lnTo>
                      <a:lnTo>
                        <a:pt x="233" y="458"/>
                      </a:lnTo>
                      <a:lnTo>
                        <a:pt x="233" y="457"/>
                      </a:lnTo>
                      <a:lnTo>
                        <a:pt x="233" y="457"/>
                      </a:lnTo>
                      <a:lnTo>
                        <a:pt x="233" y="456"/>
                      </a:lnTo>
                      <a:lnTo>
                        <a:pt x="233" y="455"/>
                      </a:lnTo>
                      <a:lnTo>
                        <a:pt x="233" y="454"/>
                      </a:lnTo>
                      <a:lnTo>
                        <a:pt x="234" y="452"/>
                      </a:lnTo>
                      <a:lnTo>
                        <a:pt x="234" y="450"/>
                      </a:lnTo>
                      <a:lnTo>
                        <a:pt x="234" y="448"/>
                      </a:lnTo>
                      <a:lnTo>
                        <a:pt x="234" y="446"/>
                      </a:lnTo>
                      <a:lnTo>
                        <a:pt x="234" y="444"/>
                      </a:lnTo>
                      <a:lnTo>
                        <a:pt x="234" y="442"/>
                      </a:lnTo>
                      <a:lnTo>
                        <a:pt x="234" y="441"/>
                      </a:lnTo>
                      <a:lnTo>
                        <a:pt x="234" y="440"/>
                      </a:lnTo>
                      <a:lnTo>
                        <a:pt x="234" y="440"/>
                      </a:lnTo>
                      <a:lnTo>
                        <a:pt x="235" y="440"/>
                      </a:lnTo>
                      <a:lnTo>
                        <a:pt x="235" y="441"/>
                      </a:lnTo>
                      <a:lnTo>
                        <a:pt x="235" y="442"/>
                      </a:lnTo>
                      <a:lnTo>
                        <a:pt x="235" y="444"/>
                      </a:lnTo>
                      <a:lnTo>
                        <a:pt x="235" y="447"/>
                      </a:lnTo>
                      <a:lnTo>
                        <a:pt x="235" y="450"/>
                      </a:lnTo>
                      <a:lnTo>
                        <a:pt x="235" y="453"/>
                      </a:lnTo>
                      <a:lnTo>
                        <a:pt x="235" y="456"/>
                      </a:lnTo>
                      <a:lnTo>
                        <a:pt x="235" y="459"/>
                      </a:lnTo>
                      <a:lnTo>
                        <a:pt x="235" y="462"/>
                      </a:lnTo>
                      <a:lnTo>
                        <a:pt x="236" y="465"/>
                      </a:lnTo>
                      <a:lnTo>
                        <a:pt x="236" y="466"/>
                      </a:lnTo>
                      <a:lnTo>
                        <a:pt x="236" y="467"/>
                      </a:lnTo>
                      <a:lnTo>
                        <a:pt x="236" y="468"/>
                      </a:lnTo>
                      <a:lnTo>
                        <a:pt x="236" y="467"/>
                      </a:lnTo>
                      <a:lnTo>
                        <a:pt x="236" y="466"/>
                      </a:lnTo>
                      <a:lnTo>
                        <a:pt x="236" y="464"/>
                      </a:lnTo>
                      <a:lnTo>
                        <a:pt x="236" y="462"/>
                      </a:lnTo>
                      <a:lnTo>
                        <a:pt x="236" y="460"/>
                      </a:lnTo>
                      <a:lnTo>
                        <a:pt x="236" y="458"/>
                      </a:lnTo>
                      <a:lnTo>
                        <a:pt x="237" y="455"/>
                      </a:lnTo>
                      <a:lnTo>
                        <a:pt x="237" y="453"/>
                      </a:lnTo>
                      <a:lnTo>
                        <a:pt x="237" y="451"/>
                      </a:lnTo>
                      <a:lnTo>
                        <a:pt x="237" y="450"/>
                      </a:lnTo>
                      <a:lnTo>
                        <a:pt x="237" y="449"/>
                      </a:lnTo>
                      <a:lnTo>
                        <a:pt x="237" y="449"/>
                      </a:lnTo>
                      <a:lnTo>
                        <a:pt x="237" y="449"/>
                      </a:lnTo>
                      <a:lnTo>
                        <a:pt x="237" y="449"/>
                      </a:lnTo>
                      <a:lnTo>
                        <a:pt x="237" y="450"/>
                      </a:lnTo>
                      <a:lnTo>
                        <a:pt x="238" y="451"/>
                      </a:lnTo>
                      <a:lnTo>
                        <a:pt x="238" y="452"/>
                      </a:lnTo>
                      <a:lnTo>
                        <a:pt x="238" y="453"/>
                      </a:lnTo>
                      <a:lnTo>
                        <a:pt x="238" y="453"/>
                      </a:lnTo>
                      <a:lnTo>
                        <a:pt x="238" y="454"/>
                      </a:lnTo>
                      <a:lnTo>
                        <a:pt x="238" y="454"/>
                      </a:lnTo>
                      <a:lnTo>
                        <a:pt x="238" y="454"/>
                      </a:lnTo>
                      <a:lnTo>
                        <a:pt x="238" y="453"/>
                      </a:lnTo>
                      <a:lnTo>
                        <a:pt x="238" y="453"/>
                      </a:lnTo>
                      <a:lnTo>
                        <a:pt x="238" y="452"/>
                      </a:lnTo>
                      <a:lnTo>
                        <a:pt x="239" y="452"/>
                      </a:lnTo>
                      <a:lnTo>
                        <a:pt x="239" y="452"/>
                      </a:lnTo>
                      <a:lnTo>
                        <a:pt x="239" y="452"/>
                      </a:lnTo>
                      <a:lnTo>
                        <a:pt x="239" y="453"/>
                      </a:lnTo>
                      <a:lnTo>
                        <a:pt x="239" y="454"/>
                      </a:lnTo>
                      <a:lnTo>
                        <a:pt x="239" y="455"/>
                      </a:lnTo>
                      <a:lnTo>
                        <a:pt x="239" y="457"/>
                      </a:lnTo>
                      <a:lnTo>
                        <a:pt x="239" y="459"/>
                      </a:lnTo>
                      <a:lnTo>
                        <a:pt x="239" y="462"/>
                      </a:lnTo>
                      <a:lnTo>
                        <a:pt x="240" y="464"/>
                      </a:lnTo>
                      <a:lnTo>
                        <a:pt x="240" y="467"/>
                      </a:lnTo>
                      <a:lnTo>
                        <a:pt x="240" y="470"/>
                      </a:lnTo>
                      <a:lnTo>
                        <a:pt x="240" y="472"/>
                      </a:lnTo>
                      <a:lnTo>
                        <a:pt x="240" y="474"/>
                      </a:lnTo>
                      <a:lnTo>
                        <a:pt x="240" y="476"/>
                      </a:lnTo>
                      <a:lnTo>
                        <a:pt x="240" y="479"/>
                      </a:lnTo>
                      <a:lnTo>
                        <a:pt x="240" y="481"/>
                      </a:lnTo>
                      <a:lnTo>
                        <a:pt x="240" y="482"/>
                      </a:lnTo>
                      <a:lnTo>
                        <a:pt x="240" y="484"/>
                      </a:lnTo>
                      <a:lnTo>
                        <a:pt x="241" y="486"/>
                      </a:lnTo>
                      <a:lnTo>
                        <a:pt x="241" y="489"/>
                      </a:lnTo>
                      <a:lnTo>
                        <a:pt x="241" y="491"/>
                      </a:lnTo>
                      <a:lnTo>
                        <a:pt x="241" y="493"/>
                      </a:lnTo>
                      <a:lnTo>
                        <a:pt x="241" y="496"/>
                      </a:lnTo>
                      <a:lnTo>
                        <a:pt x="241" y="498"/>
                      </a:lnTo>
                      <a:lnTo>
                        <a:pt x="241" y="501"/>
                      </a:lnTo>
                      <a:lnTo>
                        <a:pt x="241" y="503"/>
                      </a:lnTo>
                      <a:lnTo>
                        <a:pt x="241" y="506"/>
                      </a:lnTo>
                      <a:lnTo>
                        <a:pt x="242" y="508"/>
                      </a:lnTo>
                      <a:lnTo>
                        <a:pt x="242" y="510"/>
                      </a:lnTo>
                      <a:lnTo>
                        <a:pt x="242" y="511"/>
                      </a:lnTo>
                      <a:lnTo>
                        <a:pt x="242" y="512"/>
                      </a:lnTo>
                      <a:lnTo>
                        <a:pt x="242" y="512"/>
                      </a:lnTo>
                      <a:lnTo>
                        <a:pt x="242" y="511"/>
                      </a:lnTo>
                      <a:lnTo>
                        <a:pt x="242" y="509"/>
                      </a:lnTo>
                      <a:lnTo>
                        <a:pt x="242" y="506"/>
                      </a:lnTo>
                      <a:lnTo>
                        <a:pt x="242" y="501"/>
                      </a:lnTo>
                      <a:lnTo>
                        <a:pt x="242" y="496"/>
                      </a:lnTo>
                      <a:lnTo>
                        <a:pt x="243" y="490"/>
                      </a:lnTo>
                      <a:lnTo>
                        <a:pt x="243" y="484"/>
                      </a:lnTo>
                      <a:lnTo>
                        <a:pt x="243" y="477"/>
                      </a:lnTo>
                      <a:lnTo>
                        <a:pt x="243" y="470"/>
                      </a:lnTo>
                      <a:lnTo>
                        <a:pt x="243" y="463"/>
                      </a:lnTo>
                      <a:lnTo>
                        <a:pt x="243" y="457"/>
                      </a:lnTo>
                      <a:lnTo>
                        <a:pt x="243" y="451"/>
                      </a:lnTo>
                      <a:lnTo>
                        <a:pt x="243" y="446"/>
                      </a:lnTo>
                      <a:lnTo>
                        <a:pt x="243" y="441"/>
                      </a:lnTo>
                      <a:lnTo>
                        <a:pt x="243" y="438"/>
                      </a:lnTo>
                      <a:lnTo>
                        <a:pt x="244" y="436"/>
                      </a:lnTo>
                      <a:lnTo>
                        <a:pt x="244" y="434"/>
                      </a:lnTo>
                      <a:lnTo>
                        <a:pt x="244" y="433"/>
                      </a:lnTo>
                      <a:lnTo>
                        <a:pt x="244" y="433"/>
                      </a:lnTo>
                      <a:lnTo>
                        <a:pt x="244" y="433"/>
                      </a:lnTo>
                      <a:lnTo>
                        <a:pt x="244" y="433"/>
                      </a:lnTo>
                      <a:lnTo>
                        <a:pt x="244" y="434"/>
                      </a:lnTo>
                      <a:lnTo>
                        <a:pt x="244" y="434"/>
                      </a:lnTo>
                      <a:lnTo>
                        <a:pt x="244" y="435"/>
                      </a:lnTo>
                      <a:lnTo>
                        <a:pt x="245" y="436"/>
                      </a:lnTo>
                      <a:lnTo>
                        <a:pt x="245" y="437"/>
                      </a:lnTo>
                      <a:lnTo>
                        <a:pt x="245" y="438"/>
                      </a:lnTo>
                      <a:lnTo>
                        <a:pt x="245" y="439"/>
                      </a:lnTo>
                      <a:lnTo>
                        <a:pt x="245" y="440"/>
                      </a:lnTo>
                      <a:lnTo>
                        <a:pt x="245" y="442"/>
                      </a:lnTo>
                      <a:lnTo>
                        <a:pt x="245" y="443"/>
                      </a:lnTo>
                      <a:lnTo>
                        <a:pt x="245" y="445"/>
                      </a:lnTo>
                      <a:lnTo>
                        <a:pt x="245" y="447"/>
                      </a:lnTo>
                      <a:lnTo>
                        <a:pt x="245" y="449"/>
                      </a:lnTo>
                      <a:lnTo>
                        <a:pt x="246" y="451"/>
                      </a:lnTo>
                      <a:lnTo>
                        <a:pt x="246" y="454"/>
                      </a:lnTo>
                      <a:lnTo>
                        <a:pt x="246" y="456"/>
                      </a:lnTo>
                      <a:lnTo>
                        <a:pt x="246" y="459"/>
                      </a:lnTo>
                      <a:lnTo>
                        <a:pt x="246" y="462"/>
                      </a:lnTo>
                      <a:lnTo>
                        <a:pt x="246" y="465"/>
                      </a:lnTo>
                      <a:lnTo>
                        <a:pt x="246" y="468"/>
                      </a:lnTo>
                      <a:lnTo>
                        <a:pt x="246" y="472"/>
                      </a:lnTo>
                      <a:lnTo>
                        <a:pt x="246" y="476"/>
                      </a:lnTo>
                      <a:lnTo>
                        <a:pt x="247" y="480"/>
                      </a:lnTo>
                      <a:lnTo>
                        <a:pt x="247" y="484"/>
                      </a:lnTo>
                      <a:lnTo>
                        <a:pt x="247" y="488"/>
                      </a:lnTo>
                      <a:lnTo>
                        <a:pt x="247" y="491"/>
                      </a:lnTo>
                      <a:lnTo>
                        <a:pt x="247" y="494"/>
                      </a:lnTo>
                      <a:lnTo>
                        <a:pt x="247" y="496"/>
                      </a:lnTo>
                      <a:lnTo>
                        <a:pt x="247" y="498"/>
                      </a:lnTo>
                      <a:lnTo>
                        <a:pt x="247" y="499"/>
                      </a:lnTo>
                      <a:lnTo>
                        <a:pt x="247" y="499"/>
                      </a:lnTo>
                      <a:lnTo>
                        <a:pt x="247" y="499"/>
                      </a:lnTo>
                      <a:lnTo>
                        <a:pt x="248" y="498"/>
                      </a:lnTo>
                      <a:lnTo>
                        <a:pt x="248" y="496"/>
                      </a:lnTo>
                      <a:lnTo>
                        <a:pt x="248" y="495"/>
                      </a:lnTo>
                      <a:lnTo>
                        <a:pt x="248" y="493"/>
                      </a:lnTo>
                      <a:lnTo>
                        <a:pt x="248" y="491"/>
                      </a:lnTo>
                      <a:lnTo>
                        <a:pt x="248" y="488"/>
                      </a:lnTo>
                      <a:lnTo>
                        <a:pt x="248" y="486"/>
                      </a:lnTo>
                      <a:lnTo>
                        <a:pt x="248" y="484"/>
                      </a:lnTo>
                      <a:lnTo>
                        <a:pt x="248" y="482"/>
                      </a:lnTo>
                      <a:lnTo>
                        <a:pt x="249" y="480"/>
                      </a:lnTo>
                      <a:lnTo>
                        <a:pt x="249" y="478"/>
                      </a:lnTo>
                      <a:lnTo>
                        <a:pt x="249" y="476"/>
                      </a:lnTo>
                      <a:lnTo>
                        <a:pt x="249" y="474"/>
                      </a:lnTo>
                      <a:lnTo>
                        <a:pt x="249" y="472"/>
                      </a:lnTo>
                      <a:lnTo>
                        <a:pt x="249" y="471"/>
                      </a:lnTo>
                      <a:lnTo>
                        <a:pt x="249" y="470"/>
                      </a:lnTo>
                      <a:lnTo>
                        <a:pt x="249" y="470"/>
                      </a:lnTo>
                      <a:lnTo>
                        <a:pt x="249" y="469"/>
                      </a:lnTo>
                      <a:lnTo>
                        <a:pt x="249" y="469"/>
                      </a:lnTo>
                      <a:lnTo>
                        <a:pt x="250" y="469"/>
                      </a:lnTo>
                      <a:lnTo>
                        <a:pt x="250" y="469"/>
                      </a:lnTo>
                      <a:lnTo>
                        <a:pt x="250" y="469"/>
                      </a:lnTo>
                      <a:lnTo>
                        <a:pt x="250" y="469"/>
                      </a:lnTo>
                      <a:lnTo>
                        <a:pt x="250" y="469"/>
                      </a:lnTo>
                      <a:lnTo>
                        <a:pt x="250" y="468"/>
                      </a:lnTo>
                      <a:lnTo>
                        <a:pt x="250" y="467"/>
                      </a:lnTo>
                      <a:lnTo>
                        <a:pt x="250" y="466"/>
                      </a:lnTo>
                      <a:lnTo>
                        <a:pt x="250" y="464"/>
                      </a:lnTo>
                      <a:lnTo>
                        <a:pt x="250" y="461"/>
                      </a:lnTo>
                      <a:lnTo>
                        <a:pt x="251" y="458"/>
                      </a:lnTo>
                      <a:lnTo>
                        <a:pt x="251" y="455"/>
                      </a:lnTo>
                      <a:lnTo>
                        <a:pt x="251" y="451"/>
                      </a:lnTo>
                      <a:lnTo>
                        <a:pt x="251" y="447"/>
                      </a:lnTo>
                      <a:lnTo>
                        <a:pt x="251" y="444"/>
                      </a:lnTo>
                      <a:lnTo>
                        <a:pt x="251" y="440"/>
                      </a:lnTo>
                      <a:lnTo>
                        <a:pt x="251" y="436"/>
                      </a:lnTo>
                      <a:lnTo>
                        <a:pt x="251" y="433"/>
                      </a:lnTo>
                      <a:lnTo>
                        <a:pt x="251" y="430"/>
                      </a:lnTo>
                      <a:lnTo>
                        <a:pt x="252" y="427"/>
                      </a:lnTo>
                      <a:lnTo>
                        <a:pt x="252" y="424"/>
                      </a:lnTo>
                      <a:lnTo>
                        <a:pt x="252" y="421"/>
                      </a:lnTo>
                      <a:lnTo>
                        <a:pt x="252" y="418"/>
                      </a:lnTo>
                      <a:lnTo>
                        <a:pt x="252" y="416"/>
                      </a:lnTo>
                      <a:lnTo>
                        <a:pt x="252" y="414"/>
                      </a:lnTo>
                      <a:lnTo>
                        <a:pt x="252" y="412"/>
                      </a:lnTo>
                      <a:lnTo>
                        <a:pt x="252" y="410"/>
                      </a:lnTo>
                      <a:lnTo>
                        <a:pt x="252" y="408"/>
                      </a:lnTo>
                      <a:lnTo>
                        <a:pt x="252" y="406"/>
                      </a:lnTo>
                      <a:lnTo>
                        <a:pt x="253" y="404"/>
                      </a:lnTo>
                      <a:lnTo>
                        <a:pt x="253" y="402"/>
                      </a:lnTo>
                      <a:lnTo>
                        <a:pt x="253" y="400"/>
                      </a:lnTo>
                      <a:lnTo>
                        <a:pt x="253" y="398"/>
                      </a:lnTo>
                      <a:lnTo>
                        <a:pt x="253" y="396"/>
                      </a:lnTo>
                      <a:lnTo>
                        <a:pt x="253" y="394"/>
                      </a:lnTo>
                      <a:lnTo>
                        <a:pt x="253" y="392"/>
                      </a:lnTo>
                      <a:lnTo>
                        <a:pt x="253" y="390"/>
                      </a:lnTo>
                      <a:lnTo>
                        <a:pt x="253" y="389"/>
                      </a:lnTo>
                      <a:lnTo>
                        <a:pt x="254" y="388"/>
                      </a:lnTo>
                      <a:lnTo>
                        <a:pt x="254" y="388"/>
                      </a:lnTo>
                      <a:lnTo>
                        <a:pt x="254" y="388"/>
                      </a:lnTo>
                      <a:lnTo>
                        <a:pt x="254" y="389"/>
                      </a:lnTo>
                      <a:lnTo>
                        <a:pt x="254" y="391"/>
                      </a:lnTo>
                      <a:lnTo>
                        <a:pt x="254" y="393"/>
                      </a:lnTo>
                      <a:lnTo>
                        <a:pt x="254" y="396"/>
                      </a:lnTo>
                      <a:lnTo>
                        <a:pt x="254" y="399"/>
                      </a:lnTo>
                      <a:lnTo>
                        <a:pt x="254" y="403"/>
                      </a:lnTo>
                      <a:lnTo>
                        <a:pt x="254" y="407"/>
                      </a:lnTo>
                      <a:lnTo>
                        <a:pt x="255" y="412"/>
                      </a:lnTo>
                      <a:lnTo>
                        <a:pt x="255" y="416"/>
                      </a:lnTo>
                      <a:lnTo>
                        <a:pt x="255" y="421"/>
                      </a:lnTo>
                      <a:lnTo>
                        <a:pt x="255" y="426"/>
                      </a:lnTo>
                      <a:lnTo>
                        <a:pt x="255" y="431"/>
                      </a:lnTo>
                      <a:lnTo>
                        <a:pt x="255" y="435"/>
                      </a:lnTo>
                      <a:lnTo>
                        <a:pt x="255" y="440"/>
                      </a:lnTo>
                      <a:lnTo>
                        <a:pt x="255" y="445"/>
                      </a:lnTo>
                      <a:lnTo>
                        <a:pt x="255" y="449"/>
                      </a:lnTo>
                      <a:lnTo>
                        <a:pt x="256" y="454"/>
                      </a:lnTo>
                      <a:lnTo>
                        <a:pt x="256" y="458"/>
                      </a:lnTo>
                      <a:lnTo>
                        <a:pt x="256" y="462"/>
                      </a:lnTo>
                      <a:lnTo>
                        <a:pt x="256" y="466"/>
                      </a:lnTo>
                      <a:lnTo>
                        <a:pt x="256" y="470"/>
                      </a:lnTo>
                      <a:lnTo>
                        <a:pt x="256" y="474"/>
                      </a:lnTo>
                      <a:lnTo>
                        <a:pt x="256" y="478"/>
                      </a:lnTo>
                      <a:lnTo>
                        <a:pt x="256" y="482"/>
                      </a:lnTo>
                      <a:lnTo>
                        <a:pt x="256" y="486"/>
                      </a:lnTo>
                      <a:lnTo>
                        <a:pt x="256" y="489"/>
                      </a:lnTo>
                      <a:lnTo>
                        <a:pt x="257" y="492"/>
                      </a:lnTo>
                      <a:lnTo>
                        <a:pt x="257" y="495"/>
                      </a:lnTo>
                      <a:lnTo>
                        <a:pt x="257" y="498"/>
                      </a:lnTo>
                      <a:lnTo>
                        <a:pt x="257" y="500"/>
                      </a:lnTo>
                      <a:lnTo>
                        <a:pt x="257" y="501"/>
                      </a:lnTo>
                      <a:lnTo>
                        <a:pt x="257" y="502"/>
                      </a:lnTo>
                      <a:lnTo>
                        <a:pt x="257" y="503"/>
                      </a:lnTo>
                      <a:lnTo>
                        <a:pt x="257" y="503"/>
                      </a:lnTo>
                      <a:lnTo>
                        <a:pt x="257" y="502"/>
                      </a:lnTo>
                      <a:lnTo>
                        <a:pt x="257" y="502"/>
                      </a:lnTo>
                      <a:lnTo>
                        <a:pt x="258" y="501"/>
                      </a:lnTo>
                      <a:lnTo>
                        <a:pt x="258" y="500"/>
                      </a:lnTo>
                      <a:lnTo>
                        <a:pt x="258" y="500"/>
                      </a:lnTo>
                      <a:lnTo>
                        <a:pt x="258" y="499"/>
                      </a:lnTo>
                      <a:lnTo>
                        <a:pt x="258" y="498"/>
                      </a:lnTo>
                      <a:lnTo>
                        <a:pt x="258" y="498"/>
                      </a:lnTo>
                      <a:lnTo>
                        <a:pt x="258" y="498"/>
                      </a:lnTo>
                      <a:lnTo>
                        <a:pt x="258" y="497"/>
                      </a:lnTo>
                      <a:lnTo>
                        <a:pt x="258" y="497"/>
                      </a:lnTo>
                      <a:lnTo>
                        <a:pt x="259" y="497"/>
                      </a:lnTo>
                      <a:lnTo>
                        <a:pt x="259" y="496"/>
                      </a:lnTo>
                      <a:lnTo>
                        <a:pt x="259" y="496"/>
                      </a:lnTo>
                      <a:lnTo>
                        <a:pt x="259" y="495"/>
                      </a:lnTo>
                      <a:lnTo>
                        <a:pt x="259" y="494"/>
                      </a:lnTo>
                      <a:lnTo>
                        <a:pt x="259" y="493"/>
                      </a:lnTo>
                      <a:lnTo>
                        <a:pt x="259" y="492"/>
                      </a:lnTo>
                      <a:lnTo>
                        <a:pt x="259" y="489"/>
                      </a:lnTo>
                      <a:lnTo>
                        <a:pt x="259" y="487"/>
                      </a:lnTo>
                      <a:lnTo>
                        <a:pt x="259" y="484"/>
                      </a:lnTo>
                      <a:lnTo>
                        <a:pt x="260" y="480"/>
                      </a:lnTo>
                      <a:lnTo>
                        <a:pt x="260" y="476"/>
                      </a:lnTo>
                      <a:lnTo>
                        <a:pt x="260" y="472"/>
                      </a:lnTo>
                      <a:lnTo>
                        <a:pt x="260" y="467"/>
                      </a:lnTo>
                      <a:lnTo>
                        <a:pt x="260" y="463"/>
                      </a:lnTo>
                      <a:lnTo>
                        <a:pt x="260" y="459"/>
                      </a:lnTo>
                      <a:lnTo>
                        <a:pt x="260" y="455"/>
                      </a:lnTo>
                      <a:lnTo>
                        <a:pt x="260" y="452"/>
                      </a:lnTo>
                      <a:lnTo>
                        <a:pt x="260" y="449"/>
                      </a:lnTo>
                      <a:lnTo>
                        <a:pt x="261" y="447"/>
                      </a:lnTo>
                      <a:lnTo>
                        <a:pt x="261" y="446"/>
                      </a:lnTo>
                      <a:lnTo>
                        <a:pt x="261" y="445"/>
                      </a:lnTo>
                      <a:lnTo>
                        <a:pt x="261" y="445"/>
                      </a:lnTo>
                      <a:lnTo>
                        <a:pt x="261" y="445"/>
                      </a:lnTo>
                      <a:lnTo>
                        <a:pt x="261" y="445"/>
                      </a:lnTo>
                      <a:lnTo>
                        <a:pt x="261" y="446"/>
                      </a:lnTo>
                      <a:lnTo>
                        <a:pt x="261" y="446"/>
                      </a:lnTo>
                      <a:lnTo>
                        <a:pt x="261" y="446"/>
                      </a:lnTo>
                      <a:lnTo>
                        <a:pt x="261" y="446"/>
                      </a:lnTo>
                      <a:lnTo>
                        <a:pt x="262" y="445"/>
                      </a:lnTo>
                      <a:lnTo>
                        <a:pt x="262" y="445"/>
                      </a:lnTo>
                      <a:lnTo>
                        <a:pt x="262" y="445"/>
                      </a:lnTo>
                      <a:lnTo>
                        <a:pt x="262" y="444"/>
                      </a:lnTo>
                      <a:lnTo>
                        <a:pt x="262" y="444"/>
                      </a:lnTo>
                      <a:lnTo>
                        <a:pt x="262" y="444"/>
                      </a:lnTo>
                      <a:lnTo>
                        <a:pt x="262" y="445"/>
                      </a:lnTo>
                      <a:lnTo>
                        <a:pt x="262" y="446"/>
                      </a:lnTo>
                      <a:lnTo>
                        <a:pt x="262" y="447"/>
                      </a:lnTo>
                      <a:lnTo>
                        <a:pt x="263" y="449"/>
                      </a:lnTo>
                      <a:lnTo>
                        <a:pt x="263" y="451"/>
                      </a:lnTo>
                      <a:lnTo>
                        <a:pt x="263" y="454"/>
                      </a:lnTo>
                      <a:lnTo>
                        <a:pt x="263" y="458"/>
                      </a:lnTo>
                      <a:lnTo>
                        <a:pt x="263" y="461"/>
                      </a:lnTo>
                      <a:lnTo>
                        <a:pt x="263" y="466"/>
                      </a:lnTo>
                      <a:lnTo>
                        <a:pt x="263" y="471"/>
                      </a:lnTo>
                      <a:lnTo>
                        <a:pt x="263" y="476"/>
                      </a:lnTo>
                      <a:lnTo>
                        <a:pt x="263" y="481"/>
                      </a:lnTo>
                      <a:lnTo>
                        <a:pt x="263" y="487"/>
                      </a:lnTo>
                      <a:lnTo>
                        <a:pt x="264" y="493"/>
                      </a:lnTo>
                      <a:lnTo>
                        <a:pt x="264" y="498"/>
                      </a:lnTo>
                      <a:lnTo>
                        <a:pt x="264" y="504"/>
                      </a:lnTo>
                      <a:lnTo>
                        <a:pt x="264" y="509"/>
                      </a:lnTo>
                      <a:lnTo>
                        <a:pt x="264" y="514"/>
                      </a:lnTo>
                      <a:lnTo>
                        <a:pt x="264" y="518"/>
                      </a:lnTo>
                      <a:lnTo>
                        <a:pt x="264" y="523"/>
                      </a:lnTo>
                      <a:lnTo>
                        <a:pt x="264" y="527"/>
                      </a:lnTo>
                      <a:lnTo>
                        <a:pt x="264" y="531"/>
                      </a:lnTo>
                      <a:lnTo>
                        <a:pt x="264" y="535"/>
                      </a:lnTo>
                      <a:lnTo>
                        <a:pt x="265" y="539"/>
                      </a:lnTo>
                      <a:lnTo>
                        <a:pt x="265" y="543"/>
                      </a:lnTo>
                      <a:lnTo>
                        <a:pt x="265" y="547"/>
                      </a:lnTo>
                      <a:lnTo>
                        <a:pt x="265" y="552"/>
                      </a:lnTo>
                      <a:lnTo>
                        <a:pt x="265" y="556"/>
                      </a:lnTo>
                      <a:lnTo>
                        <a:pt x="265" y="560"/>
                      </a:lnTo>
                      <a:lnTo>
                        <a:pt x="265" y="564"/>
                      </a:lnTo>
                      <a:lnTo>
                        <a:pt x="265" y="567"/>
                      </a:lnTo>
                      <a:lnTo>
                        <a:pt x="265" y="570"/>
                      </a:lnTo>
                      <a:lnTo>
                        <a:pt x="266" y="573"/>
                      </a:lnTo>
                      <a:lnTo>
                        <a:pt x="266" y="575"/>
                      </a:lnTo>
                      <a:lnTo>
                        <a:pt x="266" y="576"/>
                      </a:lnTo>
                      <a:lnTo>
                        <a:pt x="266" y="577"/>
                      </a:lnTo>
                      <a:lnTo>
                        <a:pt x="266" y="577"/>
                      </a:lnTo>
                      <a:lnTo>
                        <a:pt x="266" y="577"/>
                      </a:lnTo>
                      <a:lnTo>
                        <a:pt x="266" y="576"/>
                      </a:lnTo>
                      <a:lnTo>
                        <a:pt x="266" y="575"/>
                      </a:lnTo>
                      <a:lnTo>
                        <a:pt x="266" y="573"/>
                      </a:lnTo>
                      <a:lnTo>
                        <a:pt x="266" y="571"/>
                      </a:lnTo>
                      <a:lnTo>
                        <a:pt x="267" y="569"/>
                      </a:lnTo>
                      <a:lnTo>
                        <a:pt x="267" y="567"/>
                      </a:lnTo>
                      <a:lnTo>
                        <a:pt x="267" y="565"/>
                      </a:lnTo>
                      <a:lnTo>
                        <a:pt x="267" y="563"/>
                      </a:lnTo>
                      <a:lnTo>
                        <a:pt x="267" y="562"/>
                      </a:lnTo>
                      <a:lnTo>
                        <a:pt x="267" y="561"/>
                      </a:lnTo>
                      <a:lnTo>
                        <a:pt x="267" y="560"/>
                      </a:lnTo>
                      <a:lnTo>
                        <a:pt x="267" y="559"/>
                      </a:lnTo>
                      <a:lnTo>
                        <a:pt x="267" y="558"/>
                      </a:lnTo>
                      <a:lnTo>
                        <a:pt x="268" y="558"/>
                      </a:lnTo>
                      <a:lnTo>
                        <a:pt x="268" y="557"/>
                      </a:lnTo>
                      <a:lnTo>
                        <a:pt x="268" y="556"/>
                      </a:lnTo>
                      <a:lnTo>
                        <a:pt x="268" y="555"/>
                      </a:lnTo>
                      <a:lnTo>
                        <a:pt x="268" y="554"/>
                      </a:lnTo>
                      <a:lnTo>
                        <a:pt x="268" y="552"/>
                      </a:lnTo>
                      <a:lnTo>
                        <a:pt x="268" y="550"/>
                      </a:lnTo>
                      <a:lnTo>
                        <a:pt x="268" y="548"/>
                      </a:lnTo>
                      <a:lnTo>
                        <a:pt x="268" y="546"/>
                      </a:lnTo>
                      <a:lnTo>
                        <a:pt x="268" y="543"/>
                      </a:lnTo>
                      <a:lnTo>
                        <a:pt x="269" y="540"/>
                      </a:lnTo>
                      <a:lnTo>
                        <a:pt x="269" y="537"/>
                      </a:lnTo>
                      <a:lnTo>
                        <a:pt x="269" y="533"/>
                      </a:lnTo>
                      <a:lnTo>
                        <a:pt x="269" y="530"/>
                      </a:lnTo>
                      <a:lnTo>
                        <a:pt x="269" y="526"/>
                      </a:lnTo>
                      <a:lnTo>
                        <a:pt x="269" y="522"/>
                      </a:lnTo>
                      <a:lnTo>
                        <a:pt x="269" y="518"/>
                      </a:lnTo>
                      <a:lnTo>
                        <a:pt x="269" y="514"/>
                      </a:lnTo>
                      <a:lnTo>
                        <a:pt x="269" y="510"/>
                      </a:lnTo>
                      <a:lnTo>
                        <a:pt x="270" y="506"/>
                      </a:lnTo>
                      <a:lnTo>
                        <a:pt x="270" y="503"/>
                      </a:lnTo>
                      <a:lnTo>
                        <a:pt x="270" y="499"/>
                      </a:lnTo>
                      <a:lnTo>
                        <a:pt x="270" y="496"/>
                      </a:lnTo>
                      <a:lnTo>
                        <a:pt x="270" y="493"/>
                      </a:lnTo>
                      <a:lnTo>
                        <a:pt x="270" y="491"/>
                      </a:lnTo>
                      <a:lnTo>
                        <a:pt x="270" y="488"/>
                      </a:lnTo>
                      <a:lnTo>
                        <a:pt x="270" y="484"/>
                      </a:lnTo>
                      <a:lnTo>
                        <a:pt x="270" y="481"/>
                      </a:lnTo>
                      <a:lnTo>
                        <a:pt x="270" y="477"/>
                      </a:lnTo>
                      <a:lnTo>
                        <a:pt x="271" y="472"/>
                      </a:lnTo>
                      <a:lnTo>
                        <a:pt x="271" y="468"/>
                      </a:lnTo>
                      <a:lnTo>
                        <a:pt x="271" y="462"/>
                      </a:lnTo>
                      <a:lnTo>
                        <a:pt x="271" y="457"/>
                      </a:lnTo>
                      <a:lnTo>
                        <a:pt x="271" y="451"/>
                      </a:lnTo>
                      <a:lnTo>
                        <a:pt x="271" y="445"/>
                      </a:lnTo>
                      <a:lnTo>
                        <a:pt x="271" y="438"/>
                      </a:lnTo>
                      <a:lnTo>
                        <a:pt x="271" y="432"/>
                      </a:lnTo>
                      <a:lnTo>
                        <a:pt x="271" y="426"/>
                      </a:lnTo>
                      <a:lnTo>
                        <a:pt x="271" y="420"/>
                      </a:lnTo>
                      <a:lnTo>
                        <a:pt x="272" y="414"/>
                      </a:lnTo>
                      <a:lnTo>
                        <a:pt x="272" y="409"/>
                      </a:lnTo>
                      <a:lnTo>
                        <a:pt x="272" y="404"/>
                      </a:lnTo>
                      <a:lnTo>
                        <a:pt x="272" y="399"/>
                      </a:lnTo>
                      <a:lnTo>
                        <a:pt x="272" y="394"/>
                      </a:lnTo>
                      <a:lnTo>
                        <a:pt x="272" y="390"/>
                      </a:lnTo>
                      <a:lnTo>
                        <a:pt x="272" y="387"/>
                      </a:lnTo>
                      <a:lnTo>
                        <a:pt x="272" y="384"/>
                      </a:lnTo>
                      <a:lnTo>
                        <a:pt x="272" y="381"/>
                      </a:lnTo>
                      <a:lnTo>
                        <a:pt x="273" y="379"/>
                      </a:lnTo>
                      <a:lnTo>
                        <a:pt x="273" y="378"/>
                      </a:lnTo>
                      <a:lnTo>
                        <a:pt x="273" y="377"/>
                      </a:lnTo>
                      <a:lnTo>
                        <a:pt x="273" y="376"/>
                      </a:lnTo>
                      <a:lnTo>
                        <a:pt x="273" y="376"/>
                      </a:lnTo>
                      <a:lnTo>
                        <a:pt x="273" y="376"/>
                      </a:lnTo>
                      <a:lnTo>
                        <a:pt x="273" y="377"/>
                      </a:lnTo>
                      <a:lnTo>
                        <a:pt x="273" y="377"/>
                      </a:lnTo>
                      <a:lnTo>
                        <a:pt x="273" y="378"/>
                      </a:lnTo>
                      <a:lnTo>
                        <a:pt x="273" y="378"/>
                      </a:lnTo>
                      <a:lnTo>
                        <a:pt x="274" y="379"/>
                      </a:lnTo>
                      <a:lnTo>
                        <a:pt x="274" y="379"/>
                      </a:lnTo>
                      <a:lnTo>
                        <a:pt x="274" y="380"/>
                      </a:lnTo>
                      <a:lnTo>
                        <a:pt x="274" y="381"/>
                      </a:lnTo>
                      <a:lnTo>
                        <a:pt x="274" y="382"/>
                      </a:lnTo>
                      <a:lnTo>
                        <a:pt x="274" y="383"/>
                      </a:lnTo>
                      <a:lnTo>
                        <a:pt x="274" y="384"/>
                      </a:lnTo>
                      <a:lnTo>
                        <a:pt x="274" y="385"/>
                      </a:lnTo>
                      <a:lnTo>
                        <a:pt x="274" y="386"/>
                      </a:lnTo>
                      <a:lnTo>
                        <a:pt x="275" y="386"/>
                      </a:lnTo>
                      <a:lnTo>
                        <a:pt x="275" y="387"/>
                      </a:lnTo>
                      <a:lnTo>
                        <a:pt x="275" y="388"/>
                      </a:lnTo>
                      <a:lnTo>
                        <a:pt x="275" y="388"/>
                      </a:lnTo>
                      <a:lnTo>
                        <a:pt x="275" y="388"/>
                      </a:lnTo>
                      <a:lnTo>
                        <a:pt x="275" y="388"/>
                      </a:lnTo>
                      <a:lnTo>
                        <a:pt x="275" y="388"/>
                      </a:lnTo>
                      <a:lnTo>
                        <a:pt x="275" y="387"/>
                      </a:lnTo>
                      <a:lnTo>
                        <a:pt x="275" y="386"/>
                      </a:lnTo>
                      <a:lnTo>
                        <a:pt x="275" y="385"/>
                      </a:lnTo>
                      <a:lnTo>
                        <a:pt x="276" y="384"/>
                      </a:lnTo>
                      <a:lnTo>
                        <a:pt x="276" y="382"/>
                      </a:lnTo>
                      <a:lnTo>
                        <a:pt x="276" y="380"/>
                      </a:lnTo>
                      <a:lnTo>
                        <a:pt x="276" y="377"/>
                      </a:lnTo>
                      <a:lnTo>
                        <a:pt x="276" y="374"/>
                      </a:lnTo>
                      <a:lnTo>
                        <a:pt x="276" y="371"/>
                      </a:lnTo>
                      <a:lnTo>
                        <a:pt x="276" y="367"/>
                      </a:lnTo>
                      <a:lnTo>
                        <a:pt x="276" y="364"/>
                      </a:lnTo>
                      <a:lnTo>
                        <a:pt x="276" y="360"/>
                      </a:lnTo>
                      <a:lnTo>
                        <a:pt x="277" y="357"/>
                      </a:lnTo>
                      <a:lnTo>
                        <a:pt x="277" y="354"/>
                      </a:lnTo>
                      <a:lnTo>
                        <a:pt x="277" y="351"/>
                      </a:lnTo>
                      <a:lnTo>
                        <a:pt x="277" y="349"/>
                      </a:lnTo>
                      <a:lnTo>
                        <a:pt x="277" y="348"/>
                      </a:lnTo>
                      <a:lnTo>
                        <a:pt x="277" y="347"/>
                      </a:lnTo>
                      <a:lnTo>
                        <a:pt x="277" y="346"/>
                      </a:lnTo>
                      <a:lnTo>
                        <a:pt x="277" y="347"/>
                      </a:lnTo>
                      <a:lnTo>
                        <a:pt x="277" y="347"/>
                      </a:lnTo>
                      <a:lnTo>
                        <a:pt x="277" y="348"/>
                      </a:lnTo>
                      <a:lnTo>
                        <a:pt x="278" y="349"/>
                      </a:lnTo>
                      <a:lnTo>
                        <a:pt x="278" y="350"/>
                      </a:lnTo>
                      <a:lnTo>
                        <a:pt x="278" y="352"/>
                      </a:lnTo>
                      <a:lnTo>
                        <a:pt x="278" y="355"/>
                      </a:lnTo>
                      <a:lnTo>
                        <a:pt x="278" y="358"/>
                      </a:lnTo>
                      <a:lnTo>
                        <a:pt x="278" y="361"/>
                      </a:lnTo>
                      <a:lnTo>
                        <a:pt x="278" y="365"/>
                      </a:lnTo>
                      <a:lnTo>
                        <a:pt x="278" y="369"/>
                      </a:lnTo>
                      <a:lnTo>
                        <a:pt x="278" y="373"/>
                      </a:lnTo>
                      <a:lnTo>
                        <a:pt x="278" y="377"/>
                      </a:lnTo>
                      <a:lnTo>
                        <a:pt x="279" y="382"/>
                      </a:lnTo>
                      <a:lnTo>
                        <a:pt x="279" y="387"/>
                      </a:lnTo>
                      <a:lnTo>
                        <a:pt x="279" y="391"/>
                      </a:lnTo>
                      <a:lnTo>
                        <a:pt x="279" y="396"/>
                      </a:lnTo>
                      <a:lnTo>
                        <a:pt x="279" y="400"/>
                      </a:lnTo>
                      <a:lnTo>
                        <a:pt x="279" y="405"/>
                      </a:lnTo>
                      <a:lnTo>
                        <a:pt x="279" y="409"/>
                      </a:lnTo>
                      <a:lnTo>
                        <a:pt x="279" y="414"/>
                      </a:lnTo>
                      <a:lnTo>
                        <a:pt x="279" y="419"/>
                      </a:lnTo>
                      <a:lnTo>
                        <a:pt x="280" y="423"/>
                      </a:lnTo>
                      <a:lnTo>
                        <a:pt x="280" y="428"/>
                      </a:lnTo>
                      <a:lnTo>
                        <a:pt x="280" y="432"/>
                      </a:lnTo>
                      <a:lnTo>
                        <a:pt x="280" y="437"/>
                      </a:lnTo>
                      <a:lnTo>
                        <a:pt x="280" y="441"/>
                      </a:lnTo>
                      <a:lnTo>
                        <a:pt x="280" y="445"/>
                      </a:lnTo>
                      <a:lnTo>
                        <a:pt x="280" y="449"/>
                      </a:lnTo>
                      <a:lnTo>
                        <a:pt x="280" y="453"/>
                      </a:lnTo>
                      <a:lnTo>
                        <a:pt x="280" y="457"/>
                      </a:lnTo>
                      <a:lnTo>
                        <a:pt x="280" y="460"/>
                      </a:lnTo>
                      <a:lnTo>
                        <a:pt x="281" y="464"/>
                      </a:lnTo>
                      <a:lnTo>
                        <a:pt x="281" y="467"/>
                      </a:lnTo>
                      <a:lnTo>
                        <a:pt x="281" y="469"/>
                      </a:lnTo>
                      <a:lnTo>
                        <a:pt x="281" y="472"/>
                      </a:lnTo>
                      <a:lnTo>
                        <a:pt x="281" y="474"/>
                      </a:lnTo>
                      <a:lnTo>
                        <a:pt x="281" y="475"/>
                      </a:lnTo>
                      <a:lnTo>
                        <a:pt x="281" y="477"/>
                      </a:lnTo>
                      <a:lnTo>
                        <a:pt x="281" y="477"/>
                      </a:lnTo>
                      <a:lnTo>
                        <a:pt x="281" y="478"/>
                      </a:lnTo>
                      <a:lnTo>
                        <a:pt x="282" y="478"/>
                      </a:lnTo>
                      <a:lnTo>
                        <a:pt x="282" y="477"/>
                      </a:lnTo>
                      <a:lnTo>
                        <a:pt x="282" y="476"/>
                      </a:lnTo>
                      <a:lnTo>
                        <a:pt x="282" y="475"/>
                      </a:lnTo>
                      <a:lnTo>
                        <a:pt x="282" y="474"/>
                      </a:lnTo>
                      <a:lnTo>
                        <a:pt x="282" y="472"/>
                      </a:lnTo>
                      <a:lnTo>
                        <a:pt x="282" y="471"/>
                      </a:lnTo>
                      <a:lnTo>
                        <a:pt x="282" y="470"/>
                      </a:lnTo>
                      <a:lnTo>
                        <a:pt x="282" y="469"/>
                      </a:lnTo>
                      <a:lnTo>
                        <a:pt x="282" y="468"/>
                      </a:lnTo>
                      <a:lnTo>
                        <a:pt x="283" y="467"/>
                      </a:lnTo>
                      <a:lnTo>
                        <a:pt x="283" y="466"/>
                      </a:lnTo>
                      <a:lnTo>
                        <a:pt x="283" y="465"/>
                      </a:lnTo>
                      <a:lnTo>
                        <a:pt x="283" y="464"/>
                      </a:lnTo>
                      <a:lnTo>
                        <a:pt x="283" y="463"/>
                      </a:lnTo>
                      <a:lnTo>
                        <a:pt x="283" y="461"/>
                      </a:lnTo>
                      <a:lnTo>
                        <a:pt x="283" y="459"/>
                      </a:lnTo>
                      <a:lnTo>
                        <a:pt x="283" y="457"/>
                      </a:lnTo>
                      <a:lnTo>
                        <a:pt x="283" y="455"/>
                      </a:lnTo>
                      <a:lnTo>
                        <a:pt x="284" y="452"/>
                      </a:lnTo>
                      <a:lnTo>
                        <a:pt x="284" y="448"/>
                      </a:lnTo>
                      <a:lnTo>
                        <a:pt x="284" y="444"/>
                      </a:lnTo>
                      <a:lnTo>
                        <a:pt x="284" y="439"/>
                      </a:lnTo>
                      <a:lnTo>
                        <a:pt x="284" y="434"/>
                      </a:lnTo>
                      <a:lnTo>
                        <a:pt x="284" y="427"/>
                      </a:lnTo>
                      <a:lnTo>
                        <a:pt x="284" y="420"/>
                      </a:lnTo>
                      <a:lnTo>
                        <a:pt x="284" y="412"/>
                      </a:lnTo>
                      <a:lnTo>
                        <a:pt x="284" y="404"/>
                      </a:lnTo>
                      <a:lnTo>
                        <a:pt x="284" y="395"/>
                      </a:lnTo>
                      <a:lnTo>
                        <a:pt x="285" y="386"/>
                      </a:lnTo>
                      <a:lnTo>
                        <a:pt x="285" y="376"/>
                      </a:lnTo>
                      <a:lnTo>
                        <a:pt x="285" y="367"/>
                      </a:lnTo>
                      <a:lnTo>
                        <a:pt x="285" y="358"/>
                      </a:lnTo>
                      <a:lnTo>
                        <a:pt x="285" y="350"/>
                      </a:lnTo>
                      <a:lnTo>
                        <a:pt x="285" y="341"/>
                      </a:lnTo>
                      <a:lnTo>
                        <a:pt x="285" y="333"/>
                      </a:lnTo>
                      <a:lnTo>
                        <a:pt x="285" y="324"/>
                      </a:lnTo>
                      <a:lnTo>
                        <a:pt x="285" y="316"/>
                      </a:lnTo>
                      <a:lnTo>
                        <a:pt x="286" y="308"/>
                      </a:lnTo>
                      <a:lnTo>
                        <a:pt x="286" y="300"/>
                      </a:lnTo>
                      <a:lnTo>
                        <a:pt x="286" y="291"/>
                      </a:lnTo>
                      <a:lnTo>
                        <a:pt x="286" y="282"/>
                      </a:lnTo>
                      <a:lnTo>
                        <a:pt x="286" y="274"/>
                      </a:lnTo>
                      <a:lnTo>
                        <a:pt x="286" y="265"/>
                      </a:lnTo>
                      <a:lnTo>
                        <a:pt x="286" y="256"/>
                      </a:lnTo>
                      <a:lnTo>
                        <a:pt x="286" y="247"/>
                      </a:lnTo>
                      <a:lnTo>
                        <a:pt x="286" y="238"/>
                      </a:lnTo>
                      <a:lnTo>
                        <a:pt x="286" y="230"/>
                      </a:lnTo>
                      <a:lnTo>
                        <a:pt x="287" y="222"/>
                      </a:lnTo>
                      <a:lnTo>
                        <a:pt x="287" y="216"/>
                      </a:lnTo>
                      <a:lnTo>
                        <a:pt x="287" y="209"/>
                      </a:lnTo>
                      <a:lnTo>
                        <a:pt x="287" y="204"/>
                      </a:lnTo>
                      <a:lnTo>
                        <a:pt x="287" y="200"/>
                      </a:lnTo>
                      <a:lnTo>
                        <a:pt x="287" y="196"/>
                      </a:lnTo>
                      <a:lnTo>
                        <a:pt x="287" y="193"/>
                      </a:lnTo>
                      <a:lnTo>
                        <a:pt x="287" y="190"/>
                      </a:lnTo>
                      <a:lnTo>
                        <a:pt x="287" y="188"/>
                      </a:lnTo>
                      <a:lnTo>
                        <a:pt x="287" y="186"/>
                      </a:lnTo>
                      <a:lnTo>
                        <a:pt x="288" y="184"/>
                      </a:lnTo>
                      <a:lnTo>
                        <a:pt x="288" y="182"/>
                      </a:lnTo>
                      <a:lnTo>
                        <a:pt x="288" y="180"/>
                      </a:lnTo>
                      <a:lnTo>
                        <a:pt x="288" y="178"/>
                      </a:lnTo>
                      <a:lnTo>
                        <a:pt x="288" y="176"/>
                      </a:lnTo>
                      <a:lnTo>
                        <a:pt x="288" y="174"/>
                      </a:lnTo>
                      <a:lnTo>
                        <a:pt x="288" y="172"/>
                      </a:lnTo>
                      <a:lnTo>
                        <a:pt x="288" y="170"/>
                      </a:lnTo>
                      <a:lnTo>
                        <a:pt x="288" y="168"/>
                      </a:lnTo>
                      <a:lnTo>
                        <a:pt x="289" y="166"/>
                      </a:lnTo>
                      <a:lnTo>
                        <a:pt x="289" y="165"/>
                      </a:lnTo>
                      <a:lnTo>
                        <a:pt x="289" y="164"/>
                      </a:lnTo>
                      <a:lnTo>
                        <a:pt x="289" y="163"/>
                      </a:lnTo>
                      <a:lnTo>
                        <a:pt x="289" y="162"/>
                      </a:lnTo>
                      <a:lnTo>
                        <a:pt x="289" y="162"/>
                      </a:lnTo>
                      <a:lnTo>
                        <a:pt x="289" y="161"/>
                      </a:lnTo>
                      <a:lnTo>
                        <a:pt x="289" y="161"/>
                      </a:lnTo>
                      <a:lnTo>
                        <a:pt x="289" y="161"/>
                      </a:lnTo>
                      <a:lnTo>
                        <a:pt x="289" y="161"/>
                      </a:lnTo>
                      <a:lnTo>
                        <a:pt x="290" y="161"/>
                      </a:lnTo>
                      <a:lnTo>
                        <a:pt x="290" y="162"/>
                      </a:lnTo>
                      <a:lnTo>
                        <a:pt x="290" y="162"/>
                      </a:lnTo>
                      <a:lnTo>
                        <a:pt x="290" y="162"/>
                      </a:lnTo>
                      <a:lnTo>
                        <a:pt x="290" y="162"/>
                      </a:lnTo>
                      <a:lnTo>
                        <a:pt x="290" y="162"/>
                      </a:lnTo>
                      <a:lnTo>
                        <a:pt x="290" y="162"/>
                      </a:lnTo>
                      <a:lnTo>
                        <a:pt x="290" y="162"/>
                      </a:lnTo>
                      <a:lnTo>
                        <a:pt x="290" y="161"/>
                      </a:lnTo>
                      <a:lnTo>
                        <a:pt x="291" y="160"/>
                      </a:lnTo>
                      <a:lnTo>
                        <a:pt x="291" y="158"/>
                      </a:lnTo>
                      <a:lnTo>
                        <a:pt x="291" y="155"/>
                      </a:lnTo>
                      <a:lnTo>
                        <a:pt x="291" y="152"/>
                      </a:lnTo>
                      <a:lnTo>
                        <a:pt x="291" y="149"/>
                      </a:lnTo>
                      <a:lnTo>
                        <a:pt x="291" y="145"/>
                      </a:lnTo>
                      <a:lnTo>
                        <a:pt x="291" y="141"/>
                      </a:lnTo>
                      <a:lnTo>
                        <a:pt x="291" y="137"/>
                      </a:lnTo>
                      <a:lnTo>
                        <a:pt x="291" y="134"/>
                      </a:lnTo>
                      <a:lnTo>
                        <a:pt x="291" y="130"/>
                      </a:lnTo>
                      <a:lnTo>
                        <a:pt x="292" y="127"/>
                      </a:lnTo>
                      <a:lnTo>
                        <a:pt x="292" y="125"/>
                      </a:lnTo>
                      <a:lnTo>
                        <a:pt x="292" y="122"/>
                      </a:lnTo>
                      <a:lnTo>
                        <a:pt x="292" y="120"/>
                      </a:lnTo>
                      <a:lnTo>
                        <a:pt x="292" y="117"/>
                      </a:lnTo>
                      <a:lnTo>
                        <a:pt x="292" y="115"/>
                      </a:lnTo>
                      <a:lnTo>
                        <a:pt x="292" y="112"/>
                      </a:lnTo>
                      <a:lnTo>
                        <a:pt x="292" y="110"/>
                      </a:lnTo>
                      <a:lnTo>
                        <a:pt x="292" y="107"/>
                      </a:lnTo>
                      <a:lnTo>
                        <a:pt x="293" y="104"/>
                      </a:lnTo>
                      <a:lnTo>
                        <a:pt x="293" y="102"/>
                      </a:lnTo>
                      <a:lnTo>
                        <a:pt x="293" y="99"/>
                      </a:lnTo>
                      <a:lnTo>
                        <a:pt x="293" y="97"/>
                      </a:lnTo>
                      <a:lnTo>
                        <a:pt x="293" y="95"/>
                      </a:lnTo>
                      <a:lnTo>
                        <a:pt x="293" y="94"/>
                      </a:lnTo>
                      <a:lnTo>
                        <a:pt x="293" y="93"/>
                      </a:lnTo>
                      <a:lnTo>
                        <a:pt x="293" y="92"/>
                      </a:lnTo>
                      <a:lnTo>
                        <a:pt x="293" y="91"/>
                      </a:lnTo>
                      <a:lnTo>
                        <a:pt x="293" y="91"/>
                      </a:lnTo>
                      <a:lnTo>
                        <a:pt x="294" y="90"/>
                      </a:lnTo>
                      <a:lnTo>
                        <a:pt x="294" y="90"/>
                      </a:lnTo>
                      <a:lnTo>
                        <a:pt x="294" y="90"/>
                      </a:lnTo>
                      <a:lnTo>
                        <a:pt x="294" y="90"/>
                      </a:lnTo>
                      <a:lnTo>
                        <a:pt x="294" y="89"/>
                      </a:lnTo>
                      <a:lnTo>
                        <a:pt x="294" y="89"/>
                      </a:lnTo>
                      <a:lnTo>
                        <a:pt x="294" y="89"/>
                      </a:lnTo>
                      <a:lnTo>
                        <a:pt x="294" y="89"/>
                      </a:lnTo>
                      <a:lnTo>
                        <a:pt x="294" y="89"/>
                      </a:lnTo>
                      <a:lnTo>
                        <a:pt x="294" y="89"/>
                      </a:lnTo>
                      <a:lnTo>
                        <a:pt x="295" y="90"/>
                      </a:lnTo>
                      <a:lnTo>
                        <a:pt x="295" y="91"/>
                      </a:lnTo>
                      <a:lnTo>
                        <a:pt x="295" y="92"/>
                      </a:lnTo>
                      <a:lnTo>
                        <a:pt x="295" y="93"/>
                      </a:lnTo>
                      <a:lnTo>
                        <a:pt x="295" y="95"/>
                      </a:lnTo>
                      <a:lnTo>
                        <a:pt x="295" y="97"/>
                      </a:lnTo>
                      <a:lnTo>
                        <a:pt x="295" y="98"/>
                      </a:lnTo>
                      <a:lnTo>
                        <a:pt x="295" y="100"/>
                      </a:lnTo>
                      <a:lnTo>
                        <a:pt x="295" y="102"/>
                      </a:lnTo>
                      <a:lnTo>
                        <a:pt x="296" y="104"/>
                      </a:lnTo>
                      <a:lnTo>
                        <a:pt x="296" y="107"/>
                      </a:lnTo>
                      <a:lnTo>
                        <a:pt x="296" y="109"/>
                      </a:lnTo>
                      <a:lnTo>
                        <a:pt x="296" y="110"/>
                      </a:lnTo>
                      <a:lnTo>
                        <a:pt x="296" y="112"/>
                      </a:lnTo>
                      <a:lnTo>
                        <a:pt x="296" y="113"/>
                      </a:lnTo>
                      <a:lnTo>
                        <a:pt x="296" y="114"/>
                      </a:lnTo>
                      <a:lnTo>
                        <a:pt x="296" y="115"/>
                      </a:lnTo>
                      <a:lnTo>
                        <a:pt x="296" y="115"/>
                      </a:lnTo>
                      <a:lnTo>
                        <a:pt x="296" y="115"/>
                      </a:lnTo>
                      <a:lnTo>
                        <a:pt x="297" y="114"/>
                      </a:lnTo>
                      <a:lnTo>
                        <a:pt x="297" y="113"/>
                      </a:lnTo>
                      <a:lnTo>
                        <a:pt x="297" y="111"/>
                      </a:lnTo>
                      <a:lnTo>
                        <a:pt x="297" y="108"/>
                      </a:lnTo>
                      <a:lnTo>
                        <a:pt x="297" y="105"/>
                      </a:lnTo>
                      <a:lnTo>
                        <a:pt x="297" y="102"/>
                      </a:lnTo>
                      <a:lnTo>
                        <a:pt x="297" y="98"/>
                      </a:lnTo>
                      <a:lnTo>
                        <a:pt x="297" y="94"/>
                      </a:lnTo>
                      <a:lnTo>
                        <a:pt x="297" y="89"/>
                      </a:lnTo>
                      <a:lnTo>
                        <a:pt x="298" y="84"/>
                      </a:lnTo>
                      <a:lnTo>
                        <a:pt x="298" y="80"/>
                      </a:lnTo>
                      <a:lnTo>
                        <a:pt x="298" y="75"/>
                      </a:lnTo>
                      <a:lnTo>
                        <a:pt x="298" y="71"/>
                      </a:lnTo>
                      <a:lnTo>
                        <a:pt x="298" y="68"/>
                      </a:lnTo>
                      <a:lnTo>
                        <a:pt x="298" y="65"/>
                      </a:lnTo>
                      <a:lnTo>
                        <a:pt x="298" y="63"/>
                      </a:lnTo>
                      <a:lnTo>
                        <a:pt x="298" y="61"/>
                      </a:lnTo>
                      <a:lnTo>
                        <a:pt x="298" y="60"/>
                      </a:lnTo>
                      <a:lnTo>
                        <a:pt x="298" y="59"/>
                      </a:lnTo>
                      <a:lnTo>
                        <a:pt x="299" y="58"/>
                      </a:lnTo>
                      <a:lnTo>
                        <a:pt x="299" y="58"/>
                      </a:lnTo>
                      <a:lnTo>
                        <a:pt x="299" y="58"/>
                      </a:lnTo>
                      <a:lnTo>
                        <a:pt x="299" y="57"/>
                      </a:lnTo>
                      <a:lnTo>
                        <a:pt x="299" y="57"/>
                      </a:lnTo>
                      <a:lnTo>
                        <a:pt x="299" y="56"/>
                      </a:lnTo>
                      <a:lnTo>
                        <a:pt x="299" y="56"/>
                      </a:lnTo>
                      <a:lnTo>
                        <a:pt x="299" y="55"/>
                      </a:lnTo>
                      <a:lnTo>
                        <a:pt x="299" y="55"/>
                      </a:lnTo>
                      <a:lnTo>
                        <a:pt x="300" y="55"/>
                      </a:lnTo>
                      <a:lnTo>
                        <a:pt x="300" y="55"/>
                      </a:lnTo>
                      <a:lnTo>
                        <a:pt x="300" y="55"/>
                      </a:lnTo>
                      <a:lnTo>
                        <a:pt x="300" y="55"/>
                      </a:lnTo>
                      <a:lnTo>
                        <a:pt x="300" y="56"/>
                      </a:lnTo>
                      <a:lnTo>
                        <a:pt x="300" y="57"/>
                      </a:lnTo>
                      <a:lnTo>
                        <a:pt x="300" y="57"/>
                      </a:lnTo>
                      <a:lnTo>
                        <a:pt x="300" y="59"/>
                      </a:lnTo>
                      <a:lnTo>
                        <a:pt x="300" y="60"/>
                      </a:lnTo>
                      <a:lnTo>
                        <a:pt x="300" y="61"/>
                      </a:lnTo>
                      <a:lnTo>
                        <a:pt x="301" y="62"/>
                      </a:lnTo>
                      <a:lnTo>
                        <a:pt x="301" y="64"/>
                      </a:lnTo>
                      <a:lnTo>
                        <a:pt x="301" y="65"/>
                      </a:lnTo>
                      <a:lnTo>
                        <a:pt x="301" y="67"/>
                      </a:lnTo>
                      <a:lnTo>
                        <a:pt x="301" y="68"/>
                      </a:lnTo>
                      <a:lnTo>
                        <a:pt x="301" y="70"/>
                      </a:lnTo>
                      <a:lnTo>
                        <a:pt x="301" y="71"/>
                      </a:lnTo>
                      <a:lnTo>
                        <a:pt x="301" y="72"/>
                      </a:lnTo>
                      <a:lnTo>
                        <a:pt x="301" y="73"/>
                      </a:lnTo>
                      <a:lnTo>
                        <a:pt x="301" y="73"/>
                      </a:lnTo>
                      <a:lnTo>
                        <a:pt x="302" y="73"/>
                      </a:lnTo>
                      <a:lnTo>
                        <a:pt x="302" y="73"/>
                      </a:lnTo>
                      <a:lnTo>
                        <a:pt x="302" y="72"/>
                      </a:lnTo>
                      <a:lnTo>
                        <a:pt x="302" y="71"/>
                      </a:lnTo>
                      <a:lnTo>
                        <a:pt x="302" y="69"/>
                      </a:lnTo>
                      <a:lnTo>
                        <a:pt x="302" y="68"/>
                      </a:lnTo>
                      <a:lnTo>
                        <a:pt x="302" y="66"/>
                      </a:lnTo>
                      <a:lnTo>
                        <a:pt x="302" y="64"/>
                      </a:lnTo>
                      <a:lnTo>
                        <a:pt x="302" y="63"/>
                      </a:lnTo>
                      <a:lnTo>
                        <a:pt x="303" y="61"/>
                      </a:lnTo>
                      <a:lnTo>
                        <a:pt x="303" y="60"/>
                      </a:lnTo>
                      <a:lnTo>
                        <a:pt x="303" y="58"/>
                      </a:lnTo>
                      <a:lnTo>
                        <a:pt x="303" y="56"/>
                      </a:lnTo>
                      <a:lnTo>
                        <a:pt x="303" y="54"/>
                      </a:lnTo>
                      <a:lnTo>
                        <a:pt x="303" y="52"/>
                      </a:lnTo>
                      <a:lnTo>
                        <a:pt x="303" y="49"/>
                      </a:lnTo>
                      <a:lnTo>
                        <a:pt x="303" y="46"/>
                      </a:lnTo>
                      <a:lnTo>
                        <a:pt x="303" y="43"/>
                      </a:lnTo>
                      <a:lnTo>
                        <a:pt x="303" y="39"/>
                      </a:lnTo>
                      <a:lnTo>
                        <a:pt x="304" y="36"/>
                      </a:lnTo>
                      <a:lnTo>
                        <a:pt x="304" y="32"/>
                      </a:lnTo>
                      <a:lnTo>
                        <a:pt x="304" y="28"/>
                      </a:lnTo>
                      <a:lnTo>
                        <a:pt x="304" y="24"/>
                      </a:lnTo>
                      <a:lnTo>
                        <a:pt x="304" y="21"/>
                      </a:lnTo>
                      <a:lnTo>
                        <a:pt x="304" y="17"/>
                      </a:lnTo>
                      <a:lnTo>
                        <a:pt x="304" y="15"/>
                      </a:lnTo>
                      <a:lnTo>
                        <a:pt x="304" y="12"/>
                      </a:lnTo>
                      <a:lnTo>
                        <a:pt x="304" y="10"/>
                      </a:lnTo>
                      <a:lnTo>
                        <a:pt x="305" y="8"/>
                      </a:lnTo>
                      <a:lnTo>
                        <a:pt x="305" y="6"/>
                      </a:lnTo>
                      <a:lnTo>
                        <a:pt x="305" y="4"/>
                      </a:lnTo>
                      <a:lnTo>
                        <a:pt x="305" y="3"/>
                      </a:lnTo>
                      <a:lnTo>
                        <a:pt x="305" y="2"/>
                      </a:lnTo>
                      <a:lnTo>
                        <a:pt x="305" y="1"/>
                      </a:lnTo>
                      <a:lnTo>
                        <a:pt x="305" y="0"/>
                      </a:lnTo>
                      <a:lnTo>
                        <a:pt x="305" y="0"/>
                      </a:lnTo>
                      <a:lnTo>
                        <a:pt x="305" y="0"/>
                      </a:lnTo>
                      <a:lnTo>
                        <a:pt x="305" y="0"/>
                      </a:lnTo>
                      <a:lnTo>
                        <a:pt x="306" y="0"/>
                      </a:lnTo>
                      <a:lnTo>
                        <a:pt x="306" y="1"/>
                      </a:lnTo>
                      <a:lnTo>
                        <a:pt x="306" y="2"/>
                      </a:lnTo>
                      <a:lnTo>
                        <a:pt x="306" y="4"/>
                      </a:lnTo>
                      <a:lnTo>
                        <a:pt x="306" y="5"/>
                      </a:lnTo>
                      <a:lnTo>
                        <a:pt x="306" y="8"/>
                      </a:lnTo>
                      <a:lnTo>
                        <a:pt x="306" y="11"/>
                      </a:lnTo>
                      <a:lnTo>
                        <a:pt x="306" y="14"/>
                      </a:lnTo>
                      <a:lnTo>
                        <a:pt x="306" y="17"/>
                      </a:lnTo>
                      <a:lnTo>
                        <a:pt x="307" y="21"/>
                      </a:lnTo>
                      <a:lnTo>
                        <a:pt x="307" y="25"/>
                      </a:lnTo>
                      <a:lnTo>
                        <a:pt x="307" y="30"/>
                      </a:lnTo>
                      <a:lnTo>
                        <a:pt x="307" y="35"/>
                      </a:lnTo>
                      <a:lnTo>
                        <a:pt x="307" y="40"/>
                      </a:lnTo>
                      <a:lnTo>
                        <a:pt x="307" y="45"/>
                      </a:lnTo>
                      <a:lnTo>
                        <a:pt x="307" y="50"/>
                      </a:lnTo>
                      <a:lnTo>
                        <a:pt x="307" y="55"/>
                      </a:lnTo>
                      <a:lnTo>
                        <a:pt x="307" y="61"/>
                      </a:lnTo>
                      <a:lnTo>
                        <a:pt x="307" y="66"/>
                      </a:lnTo>
                      <a:lnTo>
                        <a:pt x="308" y="71"/>
                      </a:lnTo>
                      <a:lnTo>
                        <a:pt x="308" y="77"/>
                      </a:lnTo>
                      <a:lnTo>
                        <a:pt x="308" y="82"/>
                      </a:lnTo>
                      <a:lnTo>
                        <a:pt x="308" y="87"/>
                      </a:lnTo>
                      <a:lnTo>
                        <a:pt x="308" y="93"/>
                      </a:lnTo>
                      <a:lnTo>
                        <a:pt x="308" y="98"/>
                      </a:lnTo>
                      <a:lnTo>
                        <a:pt x="308" y="104"/>
                      </a:lnTo>
                      <a:lnTo>
                        <a:pt x="308" y="109"/>
                      </a:lnTo>
                      <a:lnTo>
                        <a:pt x="308" y="115"/>
                      </a:lnTo>
                      <a:lnTo>
                        <a:pt x="308" y="120"/>
                      </a:lnTo>
                      <a:lnTo>
                        <a:pt x="309" y="124"/>
                      </a:lnTo>
                      <a:lnTo>
                        <a:pt x="309" y="129"/>
                      </a:lnTo>
                      <a:lnTo>
                        <a:pt x="309" y="133"/>
                      </a:lnTo>
                      <a:lnTo>
                        <a:pt x="309" y="136"/>
                      </a:lnTo>
                      <a:lnTo>
                        <a:pt x="309" y="139"/>
                      </a:lnTo>
                      <a:lnTo>
                        <a:pt x="309" y="142"/>
                      </a:lnTo>
                      <a:lnTo>
                        <a:pt x="309" y="143"/>
                      </a:lnTo>
                      <a:lnTo>
                        <a:pt x="309" y="144"/>
                      </a:lnTo>
                      <a:lnTo>
                        <a:pt x="309" y="144"/>
                      </a:lnTo>
                      <a:lnTo>
                        <a:pt x="310" y="143"/>
                      </a:lnTo>
                      <a:lnTo>
                        <a:pt x="310" y="142"/>
                      </a:lnTo>
                      <a:lnTo>
                        <a:pt x="310" y="140"/>
                      </a:lnTo>
                      <a:lnTo>
                        <a:pt x="310" y="137"/>
                      </a:lnTo>
                      <a:lnTo>
                        <a:pt x="310" y="134"/>
                      </a:lnTo>
                      <a:lnTo>
                        <a:pt x="310" y="131"/>
                      </a:lnTo>
                      <a:lnTo>
                        <a:pt x="310" y="127"/>
                      </a:lnTo>
                      <a:lnTo>
                        <a:pt x="310" y="123"/>
                      </a:lnTo>
                      <a:lnTo>
                        <a:pt x="310" y="120"/>
                      </a:lnTo>
                      <a:lnTo>
                        <a:pt x="310" y="117"/>
                      </a:lnTo>
                      <a:lnTo>
                        <a:pt x="311" y="113"/>
                      </a:lnTo>
                      <a:lnTo>
                        <a:pt x="311" y="111"/>
                      </a:lnTo>
                      <a:lnTo>
                        <a:pt x="311" y="108"/>
                      </a:lnTo>
                      <a:lnTo>
                        <a:pt x="311" y="106"/>
                      </a:lnTo>
                      <a:lnTo>
                        <a:pt x="311" y="105"/>
                      </a:lnTo>
                      <a:lnTo>
                        <a:pt x="311" y="104"/>
                      </a:lnTo>
                      <a:lnTo>
                        <a:pt x="311" y="103"/>
                      </a:lnTo>
                      <a:lnTo>
                        <a:pt x="311" y="103"/>
                      </a:lnTo>
                      <a:lnTo>
                        <a:pt x="311" y="103"/>
                      </a:lnTo>
                      <a:lnTo>
                        <a:pt x="312" y="104"/>
                      </a:lnTo>
                      <a:lnTo>
                        <a:pt x="312" y="106"/>
                      </a:lnTo>
                      <a:lnTo>
                        <a:pt x="312" y="108"/>
                      </a:lnTo>
                      <a:lnTo>
                        <a:pt x="312" y="111"/>
                      </a:lnTo>
                      <a:lnTo>
                        <a:pt x="312" y="115"/>
                      </a:lnTo>
                      <a:lnTo>
                        <a:pt x="312" y="119"/>
                      </a:lnTo>
                      <a:lnTo>
                        <a:pt x="312" y="123"/>
                      </a:lnTo>
                      <a:lnTo>
                        <a:pt x="312" y="128"/>
                      </a:lnTo>
                      <a:lnTo>
                        <a:pt x="312" y="133"/>
                      </a:lnTo>
                      <a:lnTo>
                        <a:pt x="312" y="138"/>
                      </a:lnTo>
                      <a:lnTo>
                        <a:pt x="313" y="143"/>
                      </a:lnTo>
                      <a:lnTo>
                        <a:pt x="313" y="147"/>
                      </a:lnTo>
                      <a:lnTo>
                        <a:pt x="313" y="152"/>
                      </a:lnTo>
                      <a:lnTo>
                        <a:pt x="313" y="157"/>
                      </a:lnTo>
                      <a:lnTo>
                        <a:pt x="313" y="162"/>
                      </a:lnTo>
                      <a:lnTo>
                        <a:pt x="313" y="167"/>
                      </a:lnTo>
                      <a:lnTo>
                        <a:pt x="313" y="172"/>
                      </a:lnTo>
                      <a:lnTo>
                        <a:pt x="313" y="177"/>
                      </a:lnTo>
                      <a:lnTo>
                        <a:pt x="313" y="182"/>
                      </a:lnTo>
                      <a:lnTo>
                        <a:pt x="314" y="187"/>
                      </a:lnTo>
                      <a:lnTo>
                        <a:pt x="314" y="191"/>
                      </a:lnTo>
                      <a:lnTo>
                        <a:pt x="314" y="196"/>
                      </a:lnTo>
                      <a:lnTo>
                        <a:pt x="314" y="201"/>
                      </a:lnTo>
                      <a:lnTo>
                        <a:pt x="314" y="206"/>
                      </a:lnTo>
                      <a:lnTo>
                        <a:pt x="314" y="211"/>
                      </a:lnTo>
                      <a:lnTo>
                        <a:pt x="314" y="215"/>
                      </a:lnTo>
                      <a:lnTo>
                        <a:pt x="314" y="219"/>
                      </a:lnTo>
                      <a:lnTo>
                        <a:pt x="314" y="222"/>
                      </a:lnTo>
                      <a:lnTo>
                        <a:pt x="314" y="225"/>
                      </a:lnTo>
                      <a:lnTo>
                        <a:pt x="315" y="227"/>
                      </a:lnTo>
                      <a:lnTo>
                        <a:pt x="315" y="228"/>
                      </a:lnTo>
                      <a:lnTo>
                        <a:pt x="315" y="228"/>
                      </a:lnTo>
                      <a:lnTo>
                        <a:pt x="315" y="227"/>
                      </a:lnTo>
                      <a:lnTo>
                        <a:pt x="315" y="224"/>
                      </a:lnTo>
                      <a:lnTo>
                        <a:pt x="315" y="221"/>
                      </a:lnTo>
                      <a:lnTo>
                        <a:pt x="315" y="216"/>
                      </a:lnTo>
                      <a:lnTo>
                        <a:pt x="315" y="211"/>
                      </a:lnTo>
                      <a:lnTo>
                        <a:pt x="315" y="206"/>
                      </a:lnTo>
                      <a:lnTo>
                        <a:pt x="315" y="200"/>
                      </a:lnTo>
                      <a:lnTo>
                        <a:pt x="316" y="194"/>
                      </a:lnTo>
                      <a:lnTo>
                        <a:pt x="316" y="189"/>
                      </a:lnTo>
                      <a:lnTo>
                        <a:pt x="316" y="183"/>
                      </a:lnTo>
                      <a:lnTo>
                        <a:pt x="316" y="179"/>
                      </a:lnTo>
                      <a:lnTo>
                        <a:pt x="316" y="175"/>
                      </a:lnTo>
                      <a:lnTo>
                        <a:pt x="316" y="171"/>
                      </a:lnTo>
                      <a:lnTo>
                        <a:pt x="316" y="169"/>
                      </a:lnTo>
                      <a:lnTo>
                        <a:pt x="316" y="167"/>
                      </a:lnTo>
                      <a:lnTo>
                        <a:pt x="316" y="166"/>
                      </a:lnTo>
                      <a:lnTo>
                        <a:pt x="317" y="165"/>
                      </a:lnTo>
                      <a:lnTo>
                        <a:pt x="317" y="165"/>
                      </a:lnTo>
                      <a:lnTo>
                        <a:pt x="317" y="165"/>
                      </a:lnTo>
                      <a:lnTo>
                        <a:pt x="317" y="165"/>
                      </a:lnTo>
                      <a:lnTo>
                        <a:pt x="317" y="165"/>
                      </a:lnTo>
                      <a:lnTo>
                        <a:pt x="317" y="165"/>
                      </a:lnTo>
                      <a:lnTo>
                        <a:pt x="317" y="166"/>
                      </a:lnTo>
                      <a:lnTo>
                        <a:pt x="317" y="166"/>
                      </a:lnTo>
                      <a:lnTo>
                        <a:pt x="317" y="165"/>
                      </a:lnTo>
                      <a:lnTo>
                        <a:pt x="317" y="165"/>
                      </a:lnTo>
                      <a:lnTo>
                        <a:pt x="318" y="165"/>
                      </a:lnTo>
                      <a:lnTo>
                        <a:pt x="318" y="165"/>
                      </a:lnTo>
                      <a:lnTo>
                        <a:pt x="318" y="164"/>
                      </a:lnTo>
                      <a:lnTo>
                        <a:pt x="318" y="165"/>
                      </a:lnTo>
                      <a:lnTo>
                        <a:pt x="318" y="165"/>
                      </a:lnTo>
                      <a:lnTo>
                        <a:pt x="318" y="167"/>
                      </a:lnTo>
                      <a:lnTo>
                        <a:pt x="318" y="169"/>
                      </a:lnTo>
                      <a:lnTo>
                        <a:pt x="318" y="172"/>
                      </a:lnTo>
                      <a:lnTo>
                        <a:pt x="318" y="176"/>
                      </a:lnTo>
                      <a:lnTo>
                        <a:pt x="319" y="180"/>
                      </a:lnTo>
                      <a:lnTo>
                        <a:pt x="319" y="185"/>
                      </a:lnTo>
                      <a:lnTo>
                        <a:pt x="319" y="191"/>
                      </a:lnTo>
                      <a:lnTo>
                        <a:pt x="319" y="196"/>
                      </a:lnTo>
                      <a:lnTo>
                        <a:pt x="319" y="202"/>
                      </a:lnTo>
                      <a:lnTo>
                        <a:pt x="319" y="207"/>
                      </a:lnTo>
                      <a:lnTo>
                        <a:pt x="319" y="212"/>
                      </a:lnTo>
                      <a:lnTo>
                        <a:pt x="319" y="216"/>
                      </a:lnTo>
                      <a:lnTo>
                        <a:pt x="319" y="220"/>
                      </a:lnTo>
                      <a:lnTo>
                        <a:pt x="319" y="224"/>
                      </a:lnTo>
                      <a:lnTo>
                        <a:pt x="320" y="227"/>
                      </a:lnTo>
                      <a:lnTo>
                        <a:pt x="320" y="229"/>
                      </a:lnTo>
                      <a:lnTo>
                        <a:pt x="320" y="231"/>
                      </a:lnTo>
                      <a:lnTo>
                        <a:pt x="320" y="233"/>
                      </a:lnTo>
                      <a:lnTo>
                        <a:pt x="320" y="235"/>
                      </a:lnTo>
                      <a:lnTo>
                        <a:pt x="320" y="237"/>
                      </a:lnTo>
                      <a:lnTo>
                        <a:pt x="320" y="239"/>
                      </a:lnTo>
                      <a:lnTo>
                        <a:pt x="320" y="242"/>
                      </a:lnTo>
                      <a:lnTo>
                        <a:pt x="320" y="244"/>
                      </a:lnTo>
                      <a:lnTo>
                        <a:pt x="321" y="247"/>
                      </a:lnTo>
                      <a:lnTo>
                        <a:pt x="321" y="250"/>
                      </a:lnTo>
                      <a:lnTo>
                        <a:pt x="321" y="253"/>
                      </a:lnTo>
                      <a:lnTo>
                        <a:pt x="321" y="256"/>
                      </a:lnTo>
                      <a:lnTo>
                        <a:pt x="321" y="259"/>
                      </a:lnTo>
                      <a:lnTo>
                        <a:pt x="321" y="262"/>
                      </a:lnTo>
                      <a:lnTo>
                        <a:pt x="321" y="265"/>
                      </a:lnTo>
                      <a:lnTo>
                        <a:pt x="321" y="268"/>
                      </a:lnTo>
                      <a:lnTo>
                        <a:pt x="321" y="271"/>
                      </a:lnTo>
                      <a:lnTo>
                        <a:pt x="321" y="273"/>
                      </a:lnTo>
                      <a:lnTo>
                        <a:pt x="322" y="276"/>
                      </a:lnTo>
                      <a:lnTo>
                        <a:pt x="322" y="278"/>
                      </a:lnTo>
                      <a:lnTo>
                        <a:pt x="322" y="279"/>
                      </a:lnTo>
                      <a:lnTo>
                        <a:pt x="322" y="280"/>
                      </a:lnTo>
                      <a:lnTo>
                        <a:pt x="322" y="281"/>
                      </a:lnTo>
                      <a:lnTo>
                        <a:pt x="322" y="282"/>
                      </a:lnTo>
                      <a:lnTo>
                        <a:pt x="322" y="283"/>
                      </a:lnTo>
                      <a:lnTo>
                        <a:pt x="322" y="283"/>
                      </a:lnTo>
                      <a:lnTo>
                        <a:pt x="322" y="283"/>
                      </a:lnTo>
                      <a:lnTo>
                        <a:pt x="322" y="283"/>
                      </a:lnTo>
                      <a:lnTo>
                        <a:pt x="323" y="283"/>
                      </a:lnTo>
                      <a:lnTo>
                        <a:pt x="323" y="283"/>
                      </a:lnTo>
                      <a:lnTo>
                        <a:pt x="323" y="284"/>
                      </a:lnTo>
                      <a:lnTo>
                        <a:pt x="323" y="284"/>
                      </a:lnTo>
                      <a:lnTo>
                        <a:pt x="323" y="285"/>
                      </a:lnTo>
                      <a:lnTo>
                        <a:pt x="323" y="286"/>
                      </a:lnTo>
                      <a:lnTo>
                        <a:pt x="323" y="287"/>
                      </a:lnTo>
                      <a:lnTo>
                        <a:pt x="323" y="288"/>
                      </a:lnTo>
                      <a:lnTo>
                        <a:pt x="323" y="289"/>
                      </a:lnTo>
                      <a:lnTo>
                        <a:pt x="324" y="289"/>
                      </a:lnTo>
                      <a:lnTo>
                        <a:pt x="324" y="290"/>
                      </a:lnTo>
                      <a:lnTo>
                        <a:pt x="324" y="290"/>
                      </a:lnTo>
                      <a:lnTo>
                        <a:pt x="324" y="290"/>
                      </a:lnTo>
                      <a:lnTo>
                        <a:pt x="324" y="289"/>
                      </a:lnTo>
                      <a:lnTo>
                        <a:pt x="324" y="288"/>
                      </a:lnTo>
                      <a:lnTo>
                        <a:pt x="324" y="287"/>
                      </a:lnTo>
                      <a:lnTo>
                        <a:pt x="324" y="286"/>
                      </a:lnTo>
                      <a:lnTo>
                        <a:pt x="324" y="285"/>
                      </a:lnTo>
                      <a:lnTo>
                        <a:pt x="324" y="284"/>
                      </a:lnTo>
                      <a:lnTo>
                        <a:pt x="325" y="283"/>
                      </a:lnTo>
                      <a:lnTo>
                        <a:pt x="325" y="283"/>
                      </a:lnTo>
                      <a:lnTo>
                        <a:pt x="325" y="283"/>
                      </a:lnTo>
                      <a:lnTo>
                        <a:pt x="325" y="284"/>
                      </a:lnTo>
                      <a:lnTo>
                        <a:pt x="325" y="286"/>
                      </a:lnTo>
                      <a:lnTo>
                        <a:pt x="325" y="287"/>
                      </a:lnTo>
                      <a:lnTo>
                        <a:pt x="325" y="290"/>
                      </a:lnTo>
                      <a:lnTo>
                        <a:pt x="325" y="292"/>
                      </a:lnTo>
                      <a:lnTo>
                        <a:pt x="325" y="294"/>
                      </a:lnTo>
                      <a:lnTo>
                        <a:pt x="326" y="297"/>
                      </a:lnTo>
                      <a:lnTo>
                        <a:pt x="326" y="299"/>
                      </a:lnTo>
                      <a:lnTo>
                        <a:pt x="326" y="302"/>
                      </a:lnTo>
                      <a:lnTo>
                        <a:pt x="326" y="304"/>
                      </a:lnTo>
                      <a:lnTo>
                        <a:pt x="326" y="306"/>
                      </a:lnTo>
                      <a:lnTo>
                        <a:pt x="326" y="309"/>
                      </a:lnTo>
                      <a:lnTo>
                        <a:pt x="326" y="311"/>
                      </a:lnTo>
                      <a:lnTo>
                        <a:pt x="326" y="313"/>
                      </a:lnTo>
                      <a:lnTo>
                        <a:pt x="326" y="316"/>
                      </a:lnTo>
                      <a:lnTo>
                        <a:pt x="326" y="318"/>
                      </a:lnTo>
                      <a:lnTo>
                        <a:pt x="327" y="321"/>
                      </a:lnTo>
                      <a:lnTo>
                        <a:pt x="327" y="324"/>
                      </a:lnTo>
                      <a:lnTo>
                        <a:pt x="327" y="327"/>
                      </a:lnTo>
                      <a:lnTo>
                        <a:pt x="327" y="330"/>
                      </a:lnTo>
                      <a:lnTo>
                        <a:pt x="327" y="333"/>
                      </a:lnTo>
                      <a:lnTo>
                        <a:pt x="327" y="336"/>
                      </a:lnTo>
                      <a:lnTo>
                        <a:pt x="327" y="340"/>
                      </a:lnTo>
                      <a:lnTo>
                        <a:pt x="327" y="343"/>
                      </a:lnTo>
                      <a:lnTo>
                        <a:pt x="327" y="347"/>
                      </a:lnTo>
                      <a:lnTo>
                        <a:pt x="328" y="350"/>
                      </a:lnTo>
                      <a:lnTo>
                        <a:pt x="328" y="354"/>
                      </a:lnTo>
                      <a:lnTo>
                        <a:pt x="328" y="358"/>
                      </a:lnTo>
                      <a:lnTo>
                        <a:pt x="328" y="361"/>
                      </a:lnTo>
                      <a:lnTo>
                        <a:pt x="328" y="365"/>
                      </a:lnTo>
                      <a:lnTo>
                        <a:pt x="328" y="368"/>
                      </a:lnTo>
                      <a:lnTo>
                        <a:pt x="328" y="371"/>
                      </a:lnTo>
                      <a:lnTo>
                        <a:pt x="328" y="373"/>
                      </a:lnTo>
                      <a:lnTo>
                        <a:pt x="328" y="375"/>
                      </a:lnTo>
                      <a:lnTo>
                        <a:pt x="328" y="376"/>
                      </a:lnTo>
                      <a:lnTo>
                        <a:pt x="329" y="377"/>
                      </a:lnTo>
                      <a:lnTo>
                        <a:pt x="329" y="377"/>
                      </a:lnTo>
                      <a:lnTo>
                        <a:pt x="329" y="377"/>
                      </a:lnTo>
                      <a:lnTo>
                        <a:pt x="329" y="376"/>
                      </a:lnTo>
                      <a:lnTo>
                        <a:pt x="329" y="375"/>
                      </a:lnTo>
                      <a:lnTo>
                        <a:pt x="329" y="373"/>
                      </a:lnTo>
                      <a:lnTo>
                        <a:pt x="329" y="371"/>
                      </a:lnTo>
                      <a:lnTo>
                        <a:pt x="329" y="368"/>
                      </a:lnTo>
                      <a:lnTo>
                        <a:pt x="329" y="365"/>
                      </a:lnTo>
                      <a:lnTo>
                        <a:pt x="329" y="362"/>
                      </a:lnTo>
                      <a:lnTo>
                        <a:pt x="330" y="357"/>
                      </a:lnTo>
                      <a:lnTo>
                        <a:pt x="330" y="353"/>
                      </a:lnTo>
                      <a:lnTo>
                        <a:pt x="330" y="347"/>
                      </a:lnTo>
                      <a:lnTo>
                        <a:pt x="330" y="342"/>
                      </a:lnTo>
                      <a:lnTo>
                        <a:pt x="330" y="336"/>
                      </a:lnTo>
                      <a:lnTo>
                        <a:pt x="330" y="330"/>
                      </a:lnTo>
                      <a:lnTo>
                        <a:pt x="330" y="324"/>
                      </a:lnTo>
                      <a:lnTo>
                        <a:pt x="330" y="318"/>
                      </a:lnTo>
                      <a:lnTo>
                        <a:pt x="330" y="311"/>
                      </a:lnTo>
                      <a:lnTo>
                        <a:pt x="331" y="305"/>
                      </a:lnTo>
                      <a:lnTo>
                        <a:pt x="331" y="300"/>
                      </a:lnTo>
                      <a:lnTo>
                        <a:pt x="331" y="294"/>
                      </a:lnTo>
                      <a:lnTo>
                        <a:pt x="331" y="289"/>
                      </a:lnTo>
                      <a:lnTo>
                        <a:pt x="331" y="284"/>
                      </a:lnTo>
                      <a:lnTo>
                        <a:pt x="331" y="279"/>
                      </a:lnTo>
                      <a:lnTo>
                        <a:pt x="331" y="274"/>
                      </a:lnTo>
                      <a:lnTo>
                        <a:pt x="331" y="270"/>
                      </a:lnTo>
                      <a:lnTo>
                        <a:pt x="331" y="266"/>
                      </a:lnTo>
                      <a:lnTo>
                        <a:pt x="331" y="263"/>
                      </a:lnTo>
                      <a:lnTo>
                        <a:pt x="332" y="260"/>
                      </a:lnTo>
                      <a:lnTo>
                        <a:pt x="332" y="258"/>
                      </a:lnTo>
                      <a:lnTo>
                        <a:pt x="332" y="256"/>
                      </a:lnTo>
                      <a:lnTo>
                        <a:pt x="332" y="255"/>
                      </a:lnTo>
                      <a:lnTo>
                        <a:pt x="332" y="254"/>
                      </a:lnTo>
                      <a:lnTo>
                        <a:pt x="332" y="254"/>
                      </a:lnTo>
                      <a:lnTo>
                        <a:pt x="332" y="255"/>
                      </a:lnTo>
                      <a:lnTo>
                        <a:pt x="332" y="256"/>
                      </a:lnTo>
                      <a:lnTo>
                        <a:pt x="332" y="258"/>
                      </a:lnTo>
                      <a:lnTo>
                        <a:pt x="333" y="260"/>
                      </a:lnTo>
                      <a:lnTo>
                        <a:pt x="333" y="262"/>
                      </a:lnTo>
                      <a:lnTo>
                        <a:pt x="333" y="265"/>
                      </a:lnTo>
                      <a:lnTo>
                        <a:pt x="333" y="269"/>
                      </a:lnTo>
                      <a:lnTo>
                        <a:pt x="333" y="273"/>
                      </a:lnTo>
                      <a:lnTo>
                        <a:pt x="333" y="278"/>
                      </a:lnTo>
                      <a:lnTo>
                        <a:pt x="333" y="284"/>
                      </a:lnTo>
                      <a:lnTo>
                        <a:pt x="333" y="290"/>
                      </a:lnTo>
                      <a:lnTo>
                        <a:pt x="333" y="297"/>
                      </a:lnTo>
                      <a:lnTo>
                        <a:pt x="333" y="304"/>
                      </a:lnTo>
                      <a:lnTo>
                        <a:pt x="334" y="311"/>
                      </a:lnTo>
                      <a:lnTo>
                        <a:pt x="334" y="318"/>
                      </a:lnTo>
                      <a:lnTo>
                        <a:pt x="334" y="324"/>
                      </a:lnTo>
                      <a:lnTo>
                        <a:pt x="334" y="331"/>
                      </a:lnTo>
                      <a:lnTo>
                        <a:pt x="334" y="336"/>
                      </a:lnTo>
                      <a:lnTo>
                        <a:pt x="334" y="341"/>
                      </a:lnTo>
                      <a:lnTo>
                        <a:pt x="334" y="345"/>
                      </a:lnTo>
                      <a:lnTo>
                        <a:pt x="334" y="349"/>
                      </a:lnTo>
                      <a:lnTo>
                        <a:pt x="334" y="352"/>
                      </a:lnTo>
                      <a:lnTo>
                        <a:pt x="335" y="355"/>
                      </a:lnTo>
                      <a:lnTo>
                        <a:pt x="335" y="357"/>
                      </a:lnTo>
                      <a:lnTo>
                        <a:pt x="335" y="359"/>
                      </a:lnTo>
                      <a:lnTo>
                        <a:pt x="335" y="361"/>
                      </a:lnTo>
                      <a:lnTo>
                        <a:pt x="335" y="362"/>
                      </a:lnTo>
                      <a:lnTo>
                        <a:pt x="335" y="363"/>
                      </a:lnTo>
                      <a:lnTo>
                        <a:pt x="335" y="364"/>
                      </a:lnTo>
                      <a:lnTo>
                        <a:pt x="335" y="364"/>
                      </a:lnTo>
                      <a:lnTo>
                        <a:pt x="335" y="365"/>
                      </a:lnTo>
                      <a:lnTo>
                        <a:pt x="335" y="364"/>
                      </a:lnTo>
                      <a:lnTo>
                        <a:pt x="336" y="364"/>
                      </a:lnTo>
                      <a:lnTo>
                        <a:pt x="336" y="364"/>
                      </a:lnTo>
                      <a:lnTo>
                        <a:pt x="336" y="363"/>
                      </a:lnTo>
                      <a:lnTo>
                        <a:pt x="336" y="363"/>
                      </a:lnTo>
                      <a:lnTo>
                        <a:pt x="336" y="363"/>
                      </a:lnTo>
                      <a:lnTo>
                        <a:pt x="336" y="364"/>
                      </a:lnTo>
                      <a:lnTo>
                        <a:pt x="336" y="365"/>
                      </a:lnTo>
                      <a:lnTo>
                        <a:pt x="336" y="367"/>
                      </a:lnTo>
                      <a:lnTo>
                        <a:pt x="336" y="369"/>
                      </a:lnTo>
                      <a:lnTo>
                        <a:pt x="337" y="371"/>
                      </a:lnTo>
                      <a:lnTo>
                        <a:pt x="337" y="374"/>
                      </a:lnTo>
                      <a:lnTo>
                        <a:pt x="337" y="376"/>
                      </a:lnTo>
                      <a:lnTo>
                        <a:pt x="337" y="379"/>
                      </a:lnTo>
                      <a:lnTo>
                        <a:pt x="337" y="381"/>
                      </a:lnTo>
                      <a:lnTo>
                        <a:pt x="337" y="383"/>
                      </a:lnTo>
                      <a:lnTo>
                        <a:pt x="337" y="385"/>
                      </a:lnTo>
                      <a:lnTo>
                        <a:pt x="337" y="387"/>
                      </a:lnTo>
                      <a:lnTo>
                        <a:pt x="337" y="389"/>
                      </a:lnTo>
                      <a:lnTo>
                        <a:pt x="337" y="391"/>
                      </a:lnTo>
                      <a:lnTo>
                        <a:pt x="338" y="392"/>
                      </a:lnTo>
                      <a:lnTo>
                        <a:pt x="338" y="394"/>
                      </a:lnTo>
                      <a:lnTo>
                        <a:pt x="338" y="396"/>
                      </a:lnTo>
                      <a:lnTo>
                        <a:pt x="338" y="398"/>
                      </a:lnTo>
                      <a:lnTo>
                        <a:pt x="338" y="401"/>
                      </a:lnTo>
                      <a:lnTo>
                        <a:pt x="338" y="403"/>
                      </a:lnTo>
                      <a:lnTo>
                        <a:pt x="338" y="406"/>
                      </a:lnTo>
                      <a:lnTo>
                        <a:pt x="338" y="409"/>
                      </a:lnTo>
                      <a:lnTo>
                        <a:pt x="338" y="412"/>
                      </a:lnTo>
                      <a:lnTo>
                        <a:pt x="338" y="415"/>
                      </a:lnTo>
                      <a:lnTo>
                        <a:pt x="339" y="417"/>
                      </a:lnTo>
                      <a:lnTo>
                        <a:pt x="339" y="420"/>
                      </a:lnTo>
                      <a:lnTo>
                        <a:pt x="339" y="422"/>
                      </a:lnTo>
                      <a:lnTo>
                        <a:pt x="339" y="423"/>
                      </a:lnTo>
                      <a:lnTo>
                        <a:pt x="339" y="424"/>
                      </a:lnTo>
                      <a:lnTo>
                        <a:pt x="339" y="424"/>
                      </a:lnTo>
                      <a:lnTo>
                        <a:pt x="339" y="424"/>
                      </a:lnTo>
                      <a:lnTo>
                        <a:pt x="339" y="422"/>
                      </a:lnTo>
                      <a:lnTo>
                        <a:pt x="339" y="420"/>
                      </a:lnTo>
                      <a:lnTo>
                        <a:pt x="340" y="417"/>
                      </a:lnTo>
                      <a:lnTo>
                        <a:pt x="340" y="414"/>
                      </a:lnTo>
                      <a:lnTo>
                        <a:pt x="340" y="410"/>
                      </a:lnTo>
                      <a:lnTo>
                        <a:pt x="340" y="405"/>
                      </a:lnTo>
                      <a:lnTo>
                        <a:pt x="340" y="400"/>
                      </a:lnTo>
                      <a:lnTo>
                        <a:pt x="340" y="395"/>
                      </a:lnTo>
                      <a:lnTo>
                        <a:pt x="340" y="389"/>
                      </a:lnTo>
                      <a:lnTo>
                        <a:pt x="340" y="384"/>
                      </a:lnTo>
                      <a:lnTo>
                        <a:pt x="340" y="378"/>
                      </a:lnTo>
                      <a:lnTo>
                        <a:pt x="340" y="373"/>
                      </a:lnTo>
                      <a:lnTo>
                        <a:pt x="341" y="368"/>
                      </a:lnTo>
                      <a:lnTo>
                        <a:pt x="341" y="363"/>
                      </a:lnTo>
                      <a:lnTo>
                        <a:pt x="341" y="359"/>
                      </a:lnTo>
                      <a:lnTo>
                        <a:pt x="341" y="355"/>
                      </a:lnTo>
                      <a:lnTo>
                        <a:pt x="341" y="351"/>
                      </a:lnTo>
                      <a:lnTo>
                        <a:pt x="341" y="348"/>
                      </a:lnTo>
                      <a:lnTo>
                        <a:pt x="341" y="345"/>
                      </a:lnTo>
                      <a:lnTo>
                        <a:pt x="341" y="343"/>
                      </a:lnTo>
                      <a:lnTo>
                        <a:pt x="341" y="340"/>
                      </a:lnTo>
                      <a:lnTo>
                        <a:pt x="342" y="338"/>
                      </a:lnTo>
                      <a:lnTo>
                        <a:pt x="342" y="336"/>
                      </a:lnTo>
                      <a:lnTo>
                        <a:pt x="342" y="334"/>
                      </a:lnTo>
                      <a:lnTo>
                        <a:pt x="342" y="331"/>
                      </a:lnTo>
                      <a:lnTo>
                        <a:pt x="342" y="329"/>
                      </a:lnTo>
                      <a:lnTo>
                        <a:pt x="342" y="327"/>
                      </a:lnTo>
                      <a:lnTo>
                        <a:pt x="342" y="324"/>
                      </a:lnTo>
                      <a:lnTo>
                        <a:pt x="342" y="322"/>
                      </a:lnTo>
                      <a:lnTo>
                        <a:pt x="342" y="321"/>
                      </a:lnTo>
                      <a:lnTo>
                        <a:pt x="342" y="319"/>
                      </a:lnTo>
                      <a:lnTo>
                        <a:pt x="343" y="319"/>
                      </a:lnTo>
                      <a:lnTo>
                        <a:pt x="343" y="319"/>
                      </a:lnTo>
                      <a:lnTo>
                        <a:pt x="343" y="319"/>
                      </a:lnTo>
                      <a:lnTo>
                        <a:pt x="343" y="321"/>
                      </a:lnTo>
                      <a:lnTo>
                        <a:pt x="343" y="323"/>
                      </a:lnTo>
                      <a:lnTo>
                        <a:pt x="343" y="326"/>
                      </a:lnTo>
                      <a:lnTo>
                        <a:pt x="343" y="329"/>
                      </a:lnTo>
                      <a:lnTo>
                        <a:pt x="343" y="334"/>
                      </a:lnTo>
                      <a:lnTo>
                        <a:pt x="343" y="338"/>
                      </a:lnTo>
                      <a:lnTo>
                        <a:pt x="344" y="343"/>
                      </a:lnTo>
                      <a:lnTo>
                        <a:pt x="344" y="348"/>
                      </a:lnTo>
                      <a:lnTo>
                        <a:pt x="344" y="353"/>
                      </a:lnTo>
                      <a:lnTo>
                        <a:pt x="344" y="358"/>
                      </a:lnTo>
                      <a:lnTo>
                        <a:pt x="344" y="363"/>
                      </a:lnTo>
                      <a:lnTo>
                        <a:pt x="344" y="367"/>
                      </a:lnTo>
                      <a:lnTo>
                        <a:pt x="344" y="370"/>
                      </a:lnTo>
                      <a:lnTo>
                        <a:pt x="344" y="373"/>
                      </a:lnTo>
                      <a:lnTo>
                        <a:pt x="344" y="375"/>
                      </a:lnTo>
                      <a:lnTo>
                        <a:pt x="344" y="376"/>
                      </a:lnTo>
                      <a:lnTo>
                        <a:pt x="345" y="377"/>
                      </a:lnTo>
                      <a:lnTo>
                        <a:pt x="345" y="376"/>
                      </a:lnTo>
                      <a:lnTo>
                        <a:pt x="345" y="376"/>
                      </a:lnTo>
                      <a:lnTo>
                        <a:pt x="345" y="375"/>
                      </a:lnTo>
                      <a:lnTo>
                        <a:pt x="345" y="373"/>
                      </a:lnTo>
                      <a:lnTo>
                        <a:pt x="345" y="372"/>
                      </a:lnTo>
                      <a:lnTo>
                        <a:pt x="345" y="370"/>
                      </a:lnTo>
                      <a:lnTo>
                        <a:pt x="345" y="369"/>
                      </a:lnTo>
                      <a:lnTo>
                        <a:pt x="345" y="368"/>
                      </a:lnTo>
                      <a:lnTo>
                        <a:pt x="345" y="367"/>
                      </a:lnTo>
                      <a:lnTo>
                        <a:pt x="346" y="367"/>
                      </a:lnTo>
                      <a:lnTo>
                        <a:pt x="346" y="368"/>
                      </a:lnTo>
                      <a:lnTo>
                        <a:pt x="346" y="369"/>
                      </a:lnTo>
                      <a:lnTo>
                        <a:pt x="346" y="371"/>
                      </a:lnTo>
                      <a:lnTo>
                        <a:pt x="346" y="374"/>
                      </a:lnTo>
                      <a:lnTo>
                        <a:pt x="346" y="377"/>
                      </a:lnTo>
                      <a:lnTo>
                        <a:pt x="346" y="380"/>
                      </a:lnTo>
                      <a:lnTo>
                        <a:pt x="346" y="384"/>
                      </a:lnTo>
                      <a:lnTo>
                        <a:pt x="346" y="387"/>
                      </a:lnTo>
                      <a:lnTo>
                        <a:pt x="347" y="390"/>
                      </a:lnTo>
                      <a:lnTo>
                        <a:pt x="347" y="392"/>
                      </a:lnTo>
                      <a:lnTo>
                        <a:pt x="347" y="393"/>
                      </a:lnTo>
                      <a:lnTo>
                        <a:pt x="347" y="393"/>
                      </a:lnTo>
                      <a:lnTo>
                        <a:pt x="347" y="393"/>
                      </a:lnTo>
                      <a:lnTo>
                        <a:pt x="347" y="391"/>
                      </a:lnTo>
                      <a:lnTo>
                        <a:pt x="347" y="389"/>
                      </a:lnTo>
                      <a:lnTo>
                        <a:pt x="347" y="386"/>
                      </a:lnTo>
                      <a:lnTo>
                        <a:pt x="347" y="382"/>
                      </a:lnTo>
                      <a:lnTo>
                        <a:pt x="347" y="378"/>
                      </a:lnTo>
                      <a:lnTo>
                        <a:pt x="348" y="374"/>
                      </a:lnTo>
                      <a:lnTo>
                        <a:pt x="348" y="370"/>
                      </a:lnTo>
                      <a:lnTo>
                        <a:pt x="348" y="367"/>
                      </a:lnTo>
                      <a:lnTo>
                        <a:pt x="348" y="364"/>
                      </a:lnTo>
                      <a:lnTo>
                        <a:pt x="348" y="361"/>
                      </a:lnTo>
                      <a:lnTo>
                        <a:pt x="348" y="359"/>
                      </a:lnTo>
                      <a:lnTo>
                        <a:pt x="348" y="357"/>
                      </a:lnTo>
                      <a:lnTo>
                        <a:pt x="348" y="356"/>
                      </a:lnTo>
                      <a:lnTo>
                        <a:pt x="348" y="355"/>
                      </a:lnTo>
                      <a:lnTo>
                        <a:pt x="349" y="355"/>
                      </a:lnTo>
                      <a:lnTo>
                        <a:pt x="349" y="356"/>
                      </a:lnTo>
                      <a:lnTo>
                        <a:pt x="349" y="356"/>
                      </a:lnTo>
                      <a:lnTo>
                        <a:pt x="349" y="357"/>
                      </a:lnTo>
                      <a:lnTo>
                        <a:pt x="349" y="358"/>
                      </a:lnTo>
                      <a:lnTo>
                        <a:pt x="349" y="358"/>
                      </a:lnTo>
                      <a:lnTo>
                        <a:pt x="349" y="358"/>
                      </a:lnTo>
                      <a:lnTo>
                        <a:pt x="349" y="357"/>
                      </a:lnTo>
                      <a:lnTo>
                        <a:pt x="349" y="356"/>
                      </a:lnTo>
                      <a:lnTo>
                        <a:pt x="349" y="354"/>
                      </a:lnTo>
                      <a:lnTo>
                        <a:pt x="350" y="351"/>
                      </a:lnTo>
                      <a:lnTo>
                        <a:pt x="350" y="348"/>
                      </a:lnTo>
                      <a:lnTo>
                        <a:pt x="350" y="344"/>
                      </a:lnTo>
                      <a:lnTo>
                        <a:pt x="350" y="339"/>
                      </a:lnTo>
                      <a:lnTo>
                        <a:pt x="350" y="335"/>
                      </a:lnTo>
                      <a:lnTo>
                        <a:pt x="350" y="331"/>
                      </a:lnTo>
                      <a:lnTo>
                        <a:pt x="350" y="328"/>
                      </a:lnTo>
                      <a:lnTo>
                        <a:pt x="350" y="325"/>
                      </a:lnTo>
                      <a:lnTo>
                        <a:pt x="350" y="323"/>
                      </a:lnTo>
                      <a:lnTo>
                        <a:pt x="351" y="322"/>
                      </a:lnTo>
                      <a:lnTo>
                        <a:pt x="351" y="322"/>
                      </a:lnTo>
                      <a:lnTo>
                        <a:pt x="351" y="324"/>
                      </a:lnTo>
                      <a:lnTo>
                        <a:pt x="351" y="327"/>
                      </a:lnTo>
                      <a:lnTo>
                        <a:pt x="351" y="331"/>
                      </a:lnTo>
                      <a:lnTo>
                        <a:pt x="351" y="336"/>
                      </a:lnTo>
                      <a:lnTo>
                        <a:pt x="351" y="342"/>
                      </a:lnTo>
                      <a:lnTo>
                        <a:pt x="351" y="349"/>
                      </a:lnTo>
                      <a:lnTo>
                        <a:pt x="351" y="357"/>
                      </a:lnTo>
                      <a:lnTo>
                        <a:pt x="351" y="365"/>
                      </a:lnTo>
                      <a:lnTo>
                        <a:pt x="352" y="374"/>
                      </a:lnTo>
                      <a:lnTo>
                        <a:pt x="352" y="382"/>
                      </a:lnTo>
                      <a:lnTo>
                        <a:pt x="352" y="391"/>
                      </a:lnTo>
                      <a:lnTo>
                        <a:pt x="352" y="399"/>
                      </a:lnTo>
                      <a:lnTo>
                        <a:pt x="352" y="407"/>
                      </a:lnTo>
                      <a:lnTo>
                        <a:pt x="352" y="415"/>
                      </a:lnTo>
                      <a:lnTo>
                        <a:pt x="352" y="422"/>
                      </a:lnTo>
                      <a:lnTo>
                        <a:pt x="352" y="428"/>
                      </a:lnTo>
                      <a:lnTo>
                        <a:pt x="352" y="435"/>
                      </a:lnTo>
                      <a:lnTo>
                        <a:pt x="352" y="440"/>
                      </a:lnTo>
                      <a:lnTo>
                        <a:pt x="353" y="445"/>
                      </a:lnTo>
                      <a:lnTo>
                        <a:pt x="353" y="450"/>
                      </a:lnTo>
                      <a:lnTo>
                        <a:pt x="353" y="455"/>
                      </a:lnTo>
                      <a:lnTo>
                        <a:pt x="353" y="459"/>
                      </a:lnTo>
                      <a:lnTo>
                        <a:pt x="353" y="463"/>
                      </a:lnTo>
                      <a:lnTo>
                        <a:pt x="353" y="467"/>
                      </a:lnTo>
                      <a:lnTo>
                        <a:pt x="353" y="471"/>
                      </a:lnTo>
                      <a:lnTo>
                        <a:pt x="353" y="476"/>
                      </a:lnTo>
                      <a:lnTo>
                        <a:pt x="353" y="480"/>
                      </a:lnTo>
                      <a:lnTo>
                        <a:pt x="354" y="484"/>
                      </a:lnTo>
                      <a:lnTo>
                        <a:pt x="354" y="488"/>
                      </a:lnTo>
                      <a:lnTo>
                        <a:pt x="354" y="491"/>
                      </a:lnTo>
                      <a:lnTo>
                        <a:pt x="354" y="494"/>
                      </a:lnTo>
                      <a:lnTo>
                        <a:pt x="354" y="496"/>
                      </a:lnTo>
                      <a:lnTo>
                        <a:pt x="354" y="498"/>
                      </a:lnTo>
                      <a:lnTo>
                        <a:pt x="354" y="498"/>
                      </a:lnTo>
                      <a:lnTo>
                        <a:pt x="354" y="498"/>
                      </a:lnTo>
                      <a:lnTo>
                        <a:pt x="354" y="497"/>
                      </a:lnTo>
                      <a:lnTo>
                        <a:pt x="354" y="496"/>
                      </a:lnTo>
                      <a:lnTo>
                        <a:pt x="355" y="493"/>
                      </a:lnTo>
                      <a:lnTo>
                        <a:pt x="355" y="491"/>
                      </a:lnTo>
                      <a:lnTo>
                        <a:pt x="355" y="488"/>
                      </a:lnTo>
                      <a:lnTo>
                        <a:pt x="355" y="485"/>
                      </a:lnTo>
                      <a:lnTo>
                        <a:pt x="355" y="482"/>
                      </a:lnTo>
                      <a:lnTo>
                        <a:pt x="355" y="479"/>
                      </a:lnTo>
                      <a:lnTo>
                        <a:pt x="355" y="477"/>
                      </a:lnTo>
                      <a:lnTo>
                        <a:pt x="355" y="475"/>
                      </a:lnTo>
                      <a:lnTo>
                        <a:pt x="355" y="473"/>
                      </a:lnTo>
                      <a:lnTo>
                        <a:pt x="356" y="471"/>
                      </a:lnTo>
                      <a:lnTo>
                        <a:pt x="356" y="469"/>
                      </a:lnTo>
                      <a:lnTo>
                        <a:pt x="356" y="468"/>
                      </a:lnTo>
                      <a:lnTo>
                        <a:pt x="356" y="466"/>
                      </a:lnTo>
                      <a:lnTo>
                        <a:pt x="356" y="464"/>
                      </a:lnTo>
                      <a:lnTo>
                        <a:pt x="356" y="463"/>
                      </a:lnTo>
                      <a:lnTo>
                        <a:pt x="356" y="460"/>
                      </a:lnTo>
                      <a:lnTo>
                        <a:pt x="356" y="458"/>
                      </a:lnTo>
                      <a:lnTo>
                        <a:pt x="356" y="456"/>
                      </a:lnTo>
                      <a:lnTo>
                        <a:pt x="356" y="453"/>
                      </a:lnTo>
                      <a:lnTo>
                        <a:pt x="357" y="450"/>
                      </a:lnTo>
                      <a:lnTo>
                        <a:pt x="357" y="447"/>
                      </a:lnTo>
                      <a:lnTo>
                        <a:pt x="357" y="444"/>
                      </a:lnTo>
                      <a:lnTo>
                        <a:pt x="357" y="441"/>
                      </a:lnTo>
                      <a:lnTo>
                        <a:pt x="357" y="437"/>
                      </a:lnTo>
                      <a:lnTo>
                        <a:pt x="357" y="434"/>
                      </a:lnTo>
                      <a:lnTo>
                        <a:pt x="357" y="430"/>
                      </a:lnTo>
                      <a:lnTo>
                        <a:pt x="357" y="427"/>
                      </a:lnTo>
                      <a:lnTo>
                        <a:pt x="357" y="423"/>
                      </a:lnTo>
                      <a:lnTo>
                        <a:pt x="358" y="420"/>
                      </a:lnTo>
                      <a:lnTo>
                        <a:pt x="358" y="417"/>
                      </a:lnTo>
                      <a:lnTo>
                        <a:pt x="358" y="414"/>
                      </a:lnTo>
                      <a:lnTo>
                        <a:pt x="358" y="412"/>
                      </a:lnTo>
                      <a:lnTo>
                        <a:pt x="358" y="410"/>
                      </a:lnTo>
                      <a:lnTo>
                        <a:pt x="358" y="408"/>
                      </a:lnTo>
                      <a:lnTo>
                        <a:pt x="358" y="406"/>
                      </a:lnTo>
                      <a:lnTo>
                        <a:pt x="358" y="405"/>
                      </a:lnTo>
                      <a:lnTo>
                        <a:pt x="358" y="403"/>
                      </a:lnTo>
                      <a:lnTo>
                        <a:pt x="358" y="401"/>
                      </a:lnTo>
                      <a:lnTo>
                        <a:pt x="359" y="399"/>
                      </a:lnTo>
                      <a:lnTo>
                        <a:pt x="359" y="396"/>
                      </a:lnTo>
                      <a:lnTo>
                        <a:pt x="359" y="393"/>
                      </a:lnTo>
                      <a:lnTo>
                        <a:pt x="359" y="390"/>
                      </a:lnTo>
                      <a:lnTo>
                        <a:pt x="359" y="386"/>
                      </a:lnTo>
                      <a:lnTo>
                        <a:pt x="359" y="382"/>
                      </a:lnTo>
                      <a:lnTo>
                        <a:pt x="359" y="378"/>
                      </a:lnTo>
                      <a:lnTo>
                        <a:pt x="359" y="374"/>
                      </a:lnTo>
                      <a:lnTo>
                        <a:pt x="359" y="371"/>
                      </a:lnTo>
                      <a:lnTo>
                        <a:pt x="359" y="368"/>
                      </a:lnTo>
                      <a:lnTo>
                        <a:pt x="360" y="366"/>
                      </a:lnTo>
                      <a:lnTo>
                        <a:pt x="360" y="364"/>
                      </a:lnTo>
                      <a:lnTo>
                        <a:pt x="360" y="363"/>
                      </a:lnTo>
                      <a:lnTo>
                        <a:pt x="360" y="362"/>
                      </a:lnTo>
                      <a:lnTo>
                        <a:pt x="360" y="362"/>
                      </a:lnTo>
                      <a:lnTo>
                        <a:pt x="360" y="362"/>
                      </a:lnTo>
                      <a:lnTo>
                        <a:pt x="360" y="362"/>
                      </a:lnTo>
                      <a:lnTo>
                        <a:pt x="360" y="362"/>
                      </a:lnTo>
                      <a:lnTo>
                        <a:pt x="360" y="363"/>
                      </a:lnTo>
                      <a:lnTo>
                        <a:pt x="361" y="364"/>
                      </a:lnTo>
                      <a:lnTo>
                        <a:pt x="361" y="364"/>
                      </a:lnTo>
                      <a:lnTo>
                        <a:pt x="361" y="365"/>
                      </a:lnTo>
                      <a:lnTo>
                        <a:pt x="361" y="365"/>
                      </a:lnTo>
                      <a:lnTo>
                        <a:pt x="361" y="366"/>
                      </a:lnTo>
                      <a:lnTo>
                        <a:pt x="361" y="366"/>
                      </a:lnTo>
                      <a:lnTo>
                        <a:pt x="361" y="367"/>
                      </a:lnTo>
                      <a:lnTo>
                        <a:pt x="361" y="367"/>
                      </a:lnTo>
                      <a:lnTo>
                        <a:pt x="361" y="367"/>
                      </a:lnTo>
                      <a:lnTo>
                        <a:pt x="361" y="367"/>
                      </a:lnTo>
                      <a:lnTo>
                        <a:pt x="362" y="367"/>
                      </a:lnTo>
                      <a:lnTo>
                        <a:pt x="362" y="366"/>
                      </a:lnTo>
                      <a:lnTo>
                        <a:pt x="362" y="366"/>
                      </a:lnTo>
                      <a:lnTo>
                        <a:pt x="362" y="365"/>
                      </a:lnTo>
                      <a:lnTo>
                        <a:pt x="362" y="365"/>
                      </a:lnTo>
                      <a:lnTo>
                        <a:pt x="362" y="364"/>
                      </a:lnTo>
                      <a:lnTo>
                        <a:pt x="362" y="364"/>
                      </a:lnTo>
                      <a:lnTo>
                        <a:pt x="362" y="365"/>
                      </a:lnTo>
                      <a:lnTo>
                        <a:pt x="362" y="366"/>
                      </a:lnTo>
                      <a:lnTo>
                        <a:pt x="363" y="367"/>
                      </a:lnTo>
                      <a:lnTo>
                        <a:pt x="363" y="369"/>
                      </a:lnTo>
                      <a:lnTo>
                        <a:pt x="363" y="371"/>
                      </a:lnTo>
                      <a:lnTo>
                        <a:pt x="363" y="374"/>
                      </a:lnTo>
                      <a:lnTo>
                        <a:pt x="363" y="377"/>
                      </a:lnTo>
                      <a:lnTo>
                        <a:pt x="363" y="380"/>
                      </a:lnTo>
                      <a:lnTo>
                        <a:pt x="363" y="383"/>
                      </a:lnTo>
                      <a:lnTo>
                        <a:pt x="363" y="386"/>
                      </a:lnTo>
                      <a:lnTo>
                        <a:pt x="363" y="388"/>
                      </a:lnTo>
                      <a:lnTo>
                        <a:pt x="363" y="391"/>
                      </a:lnTo>
                      <a:lnTo>
                        <a:pt x="364" y="394"/>
                      </a:lnTo>
                      <a:lnTo>
                        <a:pt x="364" y="396"/>
                      </a:lnTo>
                      <a:lnTo>
                        <a:pt x="364" y="398"/>
                      </a:lnTo>
                      <a:lnTo>
                        <a:pt x="364" y="399"/>
                      </a:lnTo>
                      <a:lnTo>
                        <a:pt x="364" y="401"/>
                      </a:lnTo>
                      <a:lnTo>
                        <a:pt x="364" y="402"/>
                      </a:lnTo>
                      <a:lnTo>
                        <a:pt x="364" y="402"/>
                      </a:lnTo>
                      <a:lnTo>
                        <a:pt x="364" y="403"/>
                      </a:lnTo>
                      <a:lnTo>
                        <a:pt x="364" y="403"/>
                      </a:lnTo>
                      <a:lnTo>
                        <a:pt x="365" y="403"/>
                      </a:lnTo>
                      <a:lnTo>
                        <a:pt x="365" y="402"/>
                      </a:lnTo>
                      <a:lnTo>
                        <a:pt x="365" y="401"/>
                      </a:lnTo>
                      <a:lnTo>
                        <a:pt x="365" y="400"/>
                      </a:lnTo>
                      <a:lnTo>
                        <a:pt x="365" y="399"/>
                      </a:lnTo>
                      <a:lnTo>
                        <a:pt x="365" y="398"/>
                      </a:lnTo>
                      <a:lnTo>
                        <a:pt x="365" y="396"/>
                      </a:lnTo>
                      <a:lnTo>
                        <a:pt x="365" y="395"/>
                      </a:lnTo>
                      <a:lnTo>
                        <a:pt x="365" y="393"/>
                      </a:lnTo>
                      <a:lnTo>
                        <a:pt x="365" y="392"/>
                      </a:lnTo>
                      <a:lnTo>
                        <a:pt x="366" y="391"/>
                      </a:lnTo>
                      <a:lnTo>
                        <a:pt x="366" y="389"/>
                      </a:lnTo>
                      <a:lnTo>
                        <a:pt x="366" y="388"/>
                      </a:lnTo>
                      <a:lnTo>
                        <a:pt x="366" y="387"/>
                      </a:lnTo>
                      <a:lnTo>
                        <a:pt x="366" y="385"/>
                      </a:lnTo>
                      <a:lnTo>
                        <a:pt x="366" y="384"/>
                      </a:lnTo>
                      <a:lnTo>
                        <a:pt x="366" y="383"/>
                      </a:lnTo>
                      <a:lnTo>
                        <a:pt x="366" y="381"/>
                      </a:lnTo>
                      <a:lnTo>
                        <a:pt x="366" y="380"/>
                      </a:lnTo>
                      <a:lnTo>
                        <a:pt x="366" y="378"/>
                      </a:lnTo>
                      <a:lnTo>
                        <a:pt x="367" y="376"/>
                      </a:lnTo>
                      <a:lnTo>
                        <a:pt x="367" y="374"/>
                      </a:lnTo>
                      <a:lnTo>
                        <a:pt x="367" y="372"/>
                      </a:lnTo>
                      <a:lnTo>
                        <a:pt x="367" y="370"/>
                      </a:lnTo>
                      <a:lnTo>
                        <a:pt x="367" y="369"/>
                      </a:lnTo>
                      <a:lnTo>
                        <a:pt x="367" y="368"/>
                      </a:lnTo>
                      <a:lnTo>
                        <a:pt x="367" y="368"/>
                      </a:lnTo>
                      <a:lnTo>
                        <a:pt x="367" y="368"/>
                      </a:lnTo>
                      <a:lnTo>
                        <a:pt x="367" y="370"/>
                      </a:lnTo>
                      <a:lnTo>
                        <a:pt x="368" y="372"/>
                      </a:lnTo>
                      <a:lnTo>
                        <a:pt x="368" y="375"/>
                      </a:lnTo>
                      <a:lnTo>
                        <a:pt x="368" y="379"/>
                      </a:lnTo>
                      <a:lnTo>
                        <a:pt x="368" y="384"/>
                      </a:lnTo>
                      <a:lnTo>
                        <a:pt x="368" y="390"/>
                      </a:lnTo>
                      <a:lnTo>
                        <a:pt x="368" y="396"/>
                      </a:lnTo>
                      <a:lnTo>
                        <a:pt x="368" y="403"/>
                      </a:lnTo>
                      <a:lnTo>
                        <a:pt x="368" y="410"/>
                      </a:lnTo>
                      <a:lnTo>
                        <a:pt x="368" y="417"/>
                      </a:lnTo>
                      <a:lnTo>
                        <a:pt x="368" y="424"/>
                      </a:lnTo>
                      <a:lnTo>
                        <a:pt x="369" y="431"/>
                      </a:lnTo>
                      <a:lnTo>
                        <a:pt x="369" y="437"/>
                      </a:lnTo>
                      <a:lnTo>
                        <a:pt x="369" y="443"/>
                      </a:lnTo>
                      <a:lnTo>
                        <a:pt x="369" y="448"/>
                      </a:lnTo>
                      <a:lnTo>
                        <a:pt x="369" y="452"/>
                      </a:lnTo>
                      <a:lnTo>
                        <a:pt x="369" y="455"/>
                      </a:lnTo>
                      <a:lnTo>
                        <a:pt x="369" y="457"/>
                      </a:lnTo>
                      <a:lnTo>
                        <a:pt x="369" y="458"/>
                      </a:lnTo>
                      <a:lnTo>
                        <a:pt x="369" y="458"/>
                      </a:lnTo>
                      <a:lnTo>
                        <a:pt x="370" y="457"/>
                      </a:lnTo>
                      <a:lnTo>
                        <a:pt x="370" y="455"/>
                      </a:lnTo>
                      <a:lnTo>
                        <a:pt x="370" y="453"/>
                      </a:lnTo>
                      <a:lnTo>
                        <a:pt x="370" y="451"/>
                      </a:lnTo>
                      <a:lnTo>
                        <a:pt x="370" y="449"/>
                      </a:lnTo>
                      <a:lnTo>
                        <a:pt x="370" y="447"/>
                      </a:lnTo>
                      <a:lnTo>
                        <a:pt x="370" y="445"/>
                      </a:lnTo>
                      <a:lnTo>
                        <a:pt x="370" y="443"/>
                      </a:lnTo>
                      <a:lnTo>
                        <a:pt x="370" y="442"/>
                      </a:lnTo>
                      <a:lnTo>
                        <a:pt x="370" y="441"/>
                      </a:lnTo>
                      <a:lnTo>
                        <a:pt x="371" y="440"/>
                      </a:lnTo>
                      <a:lnTo>
                        <a:pt x="371" y="439"/>
                      </a:lnTo>
                      <a:lnTo>
                        <a:pt x="371" y="439"/>
                      </a:lnTo>
                      <a:lnTo>
                        <a:pt x="371" y="438"/>
                      </a:lnTo>
                      <a:lnTo>
                        <a:pt x="371" y="438"/>
                      </a:lnTo>
                      <a:lnTo>
                        <a:pt x="371" y="437"/>
                      </a:lnTo>
                      <a:lnTo>
                        <a:pt x="371" y="436"/>
                      </a:lnTo>
                      <a:lnTo>
                        <a:pt x="371" y="435"/>
                      </a:lnTo>
                      <a:lnTo>
                        <a:pt x="371" y="434"/>
                      </a:lnTo>
                      <a:lnTo>
                        <a:pt x="372" y="432"/>
                      </a:lnTo>
                      <a:lnTo>
                        <a:pt x="372" y="430"/>
                      </a:lnTo>
                      <a:lnTo>
                        <a:pt x="372" y="429"/>
                      </a:lnTo>
                      <a:lnTo>
                        <a:pt x="372" y="428"/>
                      </a:lnTo>
                      <a:lnTo>
                        <a:pt x="372" y="427"/>
                      </a:lnTo>
                      <a:lnTo>
                        <a:pt x="372" y="426"/>
                      </a:lnTo>
                      <a:lnTo>
                        <a:pt x="372" y="426"/>
                      </a:lnTo>
                      <a:lnTo>
                        <a:pt x="372" y="427"/>
                      </a:lnTo>
                      <a:lnTo>
                        <a:pt x="372" y="428"/>
                      </a:lnTo>
                      <a:lnTo>
                        <a:pt x="372" y="429"/>
                      </a:lnTo>
                      <a:lnTo>
                        <a:pt x="373" y="431"/>
                      </a:lnTo>
                      <a:lnTo>
                        <a:pt x="373" y="433"/>
                      </a:lnTo>
                      <a:lnTo>
                        <a:pt x="373" y="436"/>
                      </a:lnTo>
                      <a:lnTo>
                        <a:pt x="373" y="439"/>
                      </a:lnTo>
                      <a:lnTo>
                        <a:pt x="373" y="442"/>
                      </a:lnTo>
                      <a:lnTo>
                        <a:pt x="373" y="446"/>
                      </a:lnTo>
                      <a:lnTo>
                        <a:pt x="373" y="449"/>
                      </a:lnTo>
                      <a:lnTo>
                        <a:pt x="373" y="452"/>
                      </a:lnTo>
                      <a:lnTo>
                        <a:pt x="373" y="456"/>
                      </a:lnTo>
                      <a:lnTo>
                        <a:pt x="373" y="459"/>
                      </a:lnTo>
                      <a:lnTo>
                        <a:pt x="374" y="462"/>
                      </a:lnTo>
                      <a:lnTo>
                        <a:pt x="374" y="464"/>
                      </a:lnTo>
                      <a:lnTo>
                        <a:pt x="374" y="467"/>
                      </a:lnTo>
                      <a:lnTo>
                        <a:pt x="374" y="468"/>
                      </a:lnTo>
                      <a:lnTo>
                        <a:pt x="374" y="469"/>
                      </a:lnTo>
                      <a:lnTo>
                        <a:pt x="374" y="470"/>
                      </a:lnTo>
                      <a:lnTo>
                        <a:pt x="374" y="470"/>
                      </a:lnTo>
                      <a:lnTo>
                        <a:pt x="374" y="470"/>
                      </a:lnTo>
                      <a:lnTo>
                        <a:pt x="374" y="469"/>
                      </a:lnTo>
                      <a:lnTo>
                        <a:pt x="375" y="468"/>
                      </a:lnTo>
                      <a:lnTo>
                        <a:pt x="375" y="466"/>
                      </a:lnTo>
                      <a:lnTo>
                        <a:pt x="375" y="465"/>
                      </a:lnTo>
                      <a:lnTo>
                        <a:pt x="375" y="463"/>
                      </a:lnTo>
                      <a:lnTo>
                        <a:pt x="375" y="461"/>
                      </a:lnTo>
                      <a:lnTo>
                        <a:pt x="375" y="459"/>
                      </a:lnTo>
                      <a:lnTo>
                        <a:pt x="375" y="457"/>
                      </a:lnTo>
                      <a:lnTo>
                        <a:pt x="375" y="455"/>
                      </a:lnTo>
                      <a:lnTo>
                        <a:pt x="375" y="454"/>
                      </a:lnTo>
                      <a:lnTo>
                        <a:pt x="375" y="452"/>
                      </a:lnTo>
                      <a:lnTo>
                        <a:pt x="376" y="451"/>
                      </a:lnTo>
                      <a:lnTo>
                        <a:pt x="376" y="450"/>
                      </a:lnTo>
                      <a:lnTo>
                        <a:pt x="376" y="449"/>
                      </a:lnTo>
                      <a:lnTo>
                        <a:pt x="376" y="448"/>
                      </a:lnTo>
                      <a:lnTo>
                        <a:pt x="376" y="448"/>
                      </a:lnTo>
                      <a:lnTo>
                        <a:pt x="376" y="448"/>
                      </a:lnTo>
                      <a:lnTo>
                        <a:pt x="376" y="448"/>
                      </a:lnTo>
                      <a:lnTo>
                        <a:pt x="376" y="448"/>
                      </a:lnTo>
                      <a:lnTo>
                        <a:pt x="376" y="448"/>
                      </a:lnTo>
                      <a:lnTo>
                        <a:pt x="377" y="448"/>
                      </a:lnTo>
                      <a:lnTo>
                        <a:pt x="377" y="448"/>
                      </a:lnTo>
                      <a:lnTo>
                        <a:pt x="377" y="448"/>
                      </a:lnTo>
                      <a:lnTo>
                        <a:pt x="377" y="448"/>
                      </a:lnTo>
                      <a:lnTo>
                        <a:pt x="377" y="448"/>
                      </a:lnTo>
                      <a:lnTo>
                        <a:pt x="377" y="448"/>
                      </a:lnTo>
                      <a:lnTo>
                        <a:pt x="377" y="449"/>
                      </a:lnTo>
                      <a:lnTo>
                        <a:pt x="377" y="449"/>
                      </a:lnTo>
                      <a:lnTo>
                        <a:pt x="377" y="450"/>
                      </a:lnTo>
                      <a:lnTo>
                        <a:pt x="377" y="451"/>
                      </a:lnTo>
                      <a:lnTo>
                        <a:pt x="378" y="452"/>
                      </a:lnTo>
                      <a:lnTo>
                        <a:pt x="378" y="454"/>
                      </a:lnTo>
                      <a:lnTo>
                        <a:pt x="378" y="456"/>
                      </a:lnTo>
                      <a:lnTo>
                        <a:pt x="378" y="457"/>
                      </a:lnTo>
                      <a:lnTo>
                        <a:pt x="378" y="459"/>
                      </a:lnTo>
                      <a:lnTo>
                        <a:pt x="378" y="461"/>
                      </a:lnTo>
                      <a:lnTo>
                        <a:pt x="378" y="463"/>
                      </a:lnTo>
                      <a:lnTo>
                        <a:pt x="378" y="465"/>
                      </a:lnTo>
                      <a:lnTo>
                        <a:pt x="378" y="468"/>
                      </a:lnTo>
                      <a:lnTo>
                        <a:pt x="379" y="470"/>
                      </a:lnTo>
                      <a:lnTo>
                        <a:pt x="379" y="472"/>
                      </a:lnTo>
                      <a:lnTo>
                        <a:pt x="379" y="473"/>
                      </a:lnTo>
                      <a:lnTo>
                        <a:pt x="379" y="475"/>
                      </a:lnTo>
                      <a:lnTo>
                        <a:pt x="379" y="476"/>
                      </a:lnTo>
                      <a:lnTo>
                        <a:pt x="379" y="477"/>
                      </a:lnTo>
                      <a:lnTo>
                        <a:pt x="379" y="478"/>
                      </a:lnTo>
                      <a:lnTo>
                        <a:pt x="379" y="478"/>
                      </a:lnTo>
                      <a:lnTo>
                        <a:pt x="379" y="479"/>
                      </a:lnTo>
                      <a:lnTo>
                        <a:pt x="379" y="480"/>
                      </a:lnTo>
                      <a:lnTo>
                        <a:pt x="380" y="480"/>
                      </a:lnTo>
                      <a:lnTo>
                        <a:pt x="380" y="482"/>
                      </a:lnTo>
                      <a:lnTo>
                        <a:pt x="380" y="483"/>
                      </a:lnTo>
                      <a:lnTo>
                        <a:pt x="380" y="486"/>
                      </a:lnTo>
                      <a:lnTo>
                        <a:pt x="380" y="489"/>
                      </a:lnTo>
                      <a:lnTo>
                        <a:pt x="380" y="492"/>
                      </a:lnTo>
                      <a:lnTo>
                        <a:pt x="380" y="496"/>
                      </a:lnTo>
                      <a:lnTo>
                        <a:pt x="380" y="501"/>
                      </a:lnTo>
                      <a:lnTo>
                        <a:pt x="380" y="505"/>
                      </a:lnTo>
                      <a:lnTo>
                        <a:pt x="380" y="510"/>
                      </a:lnTo>
                      <a:lnTo>
                        <a:pt x="381" y="514"/>
                      </a:lnTo>
                      <a:lnTo>
                        <a:pt x="381" y="518"/>
                      </a:lnTo>
                      <a:lnTo>
                        <a:pt x="381" y="522"/>
                      </a:lnTo>
                      <a:lnTo>
                        <a:pt x="381" y="525"/>
                      </a:lnTo>
                      <a:lnTo>
                        <a:pt x="381" y="528"/>
                      </a:lnTo>
                      <a:lnTo>
                        <a:pt x="381" y="530"/>
                      </a:lnTo>
                      <a:lnTo>
                        <a:pt x="381" y="532"/>
                      </a:lnTo>
                      <a:lnTo>
                        <a:pt x="381" y="534"/>
                      </a:lnTo>
                      <a:lnTo>
                        <a:pt x="381" y="535"/>
                      </a:lnTo>
                      <a:lnTo>
                        <a:pt x="382" y="536"/>
                      </a:lnTo>
                      <a:lnTo>
                        <a:pt x="382" y="537"/>
                      </a:lnTo>
                      <a:lnTo>
                        <a:pt x="382" y="537"/>
                      </a:lnTo>
                      <a:lnTo>
                        <a:pt x="382" y="537"/>
                      </a:lnTo>
                      <a:lnTo>
                        <a:pt x="382" y="537"/>
                      </a:lnTo>
                      <a:lnTo>
                        <a:pt x="382" y="536"/>
                      </a:lnTo>
                      <a:lnTo>
                        <a:pt x="382" y="536"/>
                      </a:lnTo>
                      <a:lnTo>
                        <a:pt x="382" y="535"/>
                      </a:lnTo>
                      <a:lnTo>
                        <a:pt x="382" y="535"/>
                      </a:lnTo>
                      <a:lnTo>
                        <a:pt x="382" y="534"/>
                      </a:lnTo>
                      <a:lnTo>
                        <a:pt x="383" y="534"/>
                      </a:lnTo>
                      <a:lnTo>
                        <a:pt x="383" y="533"/>
                      </a:lnTo>
                      <a:lnTo>
                        <a:pt x="383" y="533"/>
                      </a:lnTo>
                      <a:lnTo>
                        <a:pt x="383" y="533"/>
                      </a:lnTo>
                      <a:lnTo>
                        <a:pt x="383" y="532"/>
                      </a:lnTo>
                      <a:lnTo>
                        <a:pt x="383" y="532"/>
                      </a:lnTo>
                      <a:lnTo>
                        <a:pt x="383" y="531"/>
                      </a:lnTo>
                      <a:lnTo>
                        <a:pt x="383" y="530"/>
                      </a:lnTo>
                      <a:lnTo>
                        <a:pt x="383" y="529"/>
                      </a:lnTo>
                      <a:lnTo>
                        <a:pt x="384" y="527"/>
                      </a:lnTo>
                      <a:lnTo>
                        <a:pt x="384" y="525"/>
                      </a:lnTo>
                      <a:lnTo>
                        <a:pt x="384" y="523"/>
                      </a:lnTo>
                      <a:lnTo>
                        <a:pt x="384" y="521"/>
                      </a:lnTo>
                      <a:lnTo>
                        <a:pt x="384" y="519"/>
                      </a:lnTo>
                      <a:lnTo>
                        <a:pt x="384" y="518"/>
                      </a:lnTo>
                      <a:lnTo>
                        <a:pt x="384" y="516"/>
                      </a:lnTo>
                      <a:lnTo>
                        <a:pt x="384" y="515"/>
                      </a:lnTo>
                      <a:lnTo>
                        <a:pt x="384" y="515"/>
                      </a:lnTo>
                      <a:lnTo>
                        <a:pt x="384" y="515"/>
                      </a:lnTo>
                      <a:lnTo>
                        <a:pt x="385" y="516"/>
                      </a:lnTo>
                      <a:lnTo>
                        <a:pt x="385" y="518"/>
                      </a:lnTo>
                      <a:lnTo>
                        <a:pt x="385" y="520"/>
                      </a:lnTo>
                      <a:lnTo>
                        <a:pt x="385" y="522"/>
                      </a:lnTo>
                      <a:lnTo>
                        <a:pt x="385" y="525"/>
                      </a:lnTo>
                      <a:lnTo>
                        <a:pt x="385" y="529"/>
                      </a:lnTo>
                      <a:lnTo>
                        <a:pt x="385" y="533"/>
                      </a:lnTo>
                      <a:lnTo>
                        <a:pt x="385" y="537"/>
                      </a:lnTo>
                      <a:lnTo>
                        <a:pt x="385" y="542"/>
                      </a:lnTo>
                      <a:lnTo>
                        <a:pt x="386" y="547"/>
                      </a:lnTo>
                      <a:lnTo>
                        <a:pt x="386" y="552"/>
                      </a:lnTo>
                      <a:lnTo>
                        <a:pt x="386" y="557"/>
                      </a:lnTo>
                      <a:lnTo>
                        <a:pt x="386" y="562"/>
                      </a:lnTo>
                      <a:lnTo>
                        <a:pt x="386" y="567"/>
                      </a:lnTo>
                      <a:lnTo>
                        <a:pt x="386" y="572"/>
                      </a:lnTo>
                      <a:lnTo>
                        <a:pt x="386" y="576"/>
                      </a:lnTo>
                      <a:lnTo>
                        <a:pt x="386" y="580"/>
                      </a:lnTo>
                      <a:lnTo>
                        <a:pt x="386" y="584"/>
                      </a:lnTo>
                      <a:lnTo>
                        <a:pt x="386" y="588"/>
                      </a:lnTo>
                      <a:lnTo>
                        <a:pt x="387" y="592"/>
                      </a:lnTo>
                      <a:lnTo>
                        <a:pt x="387" y="595"/>
                      </a:lnTo>
                      <a:lnTo>
                        <a:pt x="387" y="598"/>
                      </a:lnTo>
                      <a:lnTo>
                        <a:pt x="387" y="600"/>
                      </a:lnTo>
                      <a:lnTo>
                        <a:pt x="387" y="602"/>
                      </a:lnTo>
                      <a:lnTo>
                        <a:pt x="387" y="604"/>
                      </a:lnTo>
                      <a:lnTo>
                        <a:pt x="387" y="605"/>
                      </a:lnTo>
                      <a:lnTo>
                        <a:pt x="387" y="606"/>
                      </a:lnTo>
                      <a:lnTo>
                        <a:pt x="387" y="607"/>
                      </a:lnTo>
                      <a:lnTo>
                        <a:pt x="388" y="607"/>
                      </a:lnTo>
                      <a:lnTo>
                        <a:pt x="388" y="606"/>
                      </a:lnTo>
                      <a:lnTo>
                        <a:pt x="388" y="605"/>
                      </a:lnTo>
                      <a:lnTo>
                        <a:pt x="388" y="604"/>
                      </a:lnTo>
                      <a:lnTo>
                        <a:pt x="388" y="603"/>
                      </a:lnTo>
                      <a:lnTo>
                        <a:pt x="388" y="602"/>
                      </a:lnTo>
                      <a:lnTo>
                        <a:pt x="388" y="600"/>
                      </a:lnTo>
                      <a:lnTo>
                        <a:pt x="388" y="598"/>
                      </a:lnTo>
                      <a:lnTo>
                        <a:pt x="388" y="596"/>
                      </a:lnTo>
                      <a:lnTo>
                        <a:pt x="388" y="593"/>
                      </a:lnTo>
                      <a:lnTo>
                        <a:pt x="389" y="591"/>
                      </a:lnTo>
                      <a:lnTo>
                        <a:pt x="389" y="588"/>
                      </a:lnTo>
                      <a:lnTo>
                        <a:pt x="389" y="585"/>
                      </a:lnTo>
                      <a:lnTo>
                        <a:pt x="389" y="582"/>
                      </a:lnTo>
                      <a:lnTo>
                        <a:pt x="389" y="578"/>
                      </a:lnTo>
                      <a:lnTo>
                        <a:pt x="389" y="575"/>
                      </a:lnTo>
                      <a:lnTo>
                        <a:pt x="389" y="571"/>
                      </a:lnTo>
                      <a:lnTo>
                        <a:pt x="389" y="568"/>
                      </a:lnTo>
                      <a:lnTo>
                        <a:pt x="389" y="565"/>
                      </a:lnTo>
                      <a:lnTo>
                        <a:pt x="389" y="561"/>
                      </a:lnTo>
                      <a:lnTo>
                        <a:pt x="390" y="558"/>
                      </a:lnTo>
                      <a:lnTo>
                        <a:pt x="390" y="554"/>
                      </a:lnTo>
                      <a:lnTo>
                        <a:pt x="390" y="550"/>
                      </a:lnTo>
                      <a:lnTo>
                        <a:pt x="390" y="546"/>
                      </a:lnTo>
                      <a:lnTo>
                        <a:pt x="390" y="542"/>
                      </a:lnTo>
                      <a:lnTo>
                        <a:pt x="390" y="537"/>
                      </a:lnTo>
                      <a:lnTo>
                        <a:pt x="390" y="533"/>
                      </a:lnTo>
                      <a:lnTo>
                        <a:pt x="390" y="528"/>
                      </a:lnTo>
                      <a:lnTo>
                        <a:pt x="390" y="524"/>
                      </a:lnTo>
                      <a:lnTo>
                        <a:pt x="391" y="519"/>
                      </a:lnTo>
                      <a:lnTo>
                        <a:pt x="391" y="515"/>
                      </a:lnTo>
                      <a:lnTo>
                        <a:pt x="391" y="512"/>
                      </a:lnTo>
                      <a:lnTo>
                        <a:pt x="391" y="509"/>
                      </a:lnTo>
                      <a:lnTo>
                        <a:pt x="391" y="507"/>
                      </a:lnTo>
                      <a:lnTo>
                        <a:pt x="391" y="505"/>
                      </a:lnTo>
                      <a:lnTo>
                        <a:pt x="391" y="504"/>
                      </a:lnTo>
                      <a:lnTo>
                        <a:pt x="391" y="503"/>
                      </a:lnTo>
                      <a:lnTo>
                        <a:pt x="391" y="502"/>
                      </a:lnTo>
                      <a:lnTo>
                        <a:pt x="391" y="501"/>
                      </a:lnTo>
                      <a:lnTo>
                        <a:pt x="392" y="500"/>
                      </a:lnTo>
                      <a:lnTo>
                        <a:pt x="392" y="499"/>
                      </a:lnTo>
                      <a:lnTo>
                        <a:pt x="392" y="499"/>
                      </a:lnTo>
                      <a:lnTo>
                        <a:pt x="392" y="498"/>
                      </a:lnTo>
                      <a:lnTo>
                        <a:pt x="392" y="497"/>
                      </a:lnTo>
                      <a:lnTo>
                        <a:pt x="392" y="496"/>
                      </a:lnTo>
                      <a:lnTo>
                        <a:pt x="392" y="495"/>
                      </a:lnTo>
                      <a:lnTo>
                        <a:pt x="392" y="494"/>
                      </a:lnTo>
                      <a:lnTo>
                        <a:pt x="392" y="493"/>
                      </a:lnTo>
                      <a:lnTo>
                        <a:pt x="393" y="492"/>
                      </a:lnTo>
                      <a:lnTo>
                        <a:pt x="393" y="491"/>
                      </a:lnTo>
                      <a:lnTo>
                        <a:pt x="393" y="489"/>
                      </a:lnTo>
                      <a:lnTo>
                        <a:pt x="393" y="488"/>
                      </a:lnTo>
                      <a:lnTo>
                        <a:pt x="393" y="486"/>
                      </a:lnTo>
                      <a:lnTo>
                        <a:pt x="393" y="485"/>
                      </a:lnTo>
                      <a:lnTo>
                        <a:pt x="393" y="483"/>
                      </a:lnTo>
                      <a:lnTo>
                        <a:pt x="393" y="481"/>
                      </a:lnTo>
                      <a:lnTo>
                        <a:pt x="393" y="479"/>
                      </a:lnTo>
                      <a:lnTo>
                        <a:pt x="393" y="478"/>
                      </a:lnTo>
                      <a:lnTo>
                        <a:pt x="394" y="476"/>
                      </a:lnTo>
                      <a:lnTo>
                        <a:pt x="394" y="474"/>
                      </a:lnTo>
                      <a:lnTo>
                        <a:pt x="394" y="473"/>
                      </a:lnTo>
                      <a:lnTo>
                        <a:pt x="394" y="471"/>
                      </a:lnTo>
                      <a:lnTo>
                        <a:pt x="394" y="470"/>
                      </a:lnTo>
                      <a:lnTo>
                        <a:pt x="394" y="470"/>
                      </a:lnTo>
                      <a:lnTo>
                        <a:pt x="394" y="469"/>
                      </a:lnTo>
                      <a:lnTo>
                        <a:pt x="394" y="469"/>
                      </a:lnTo>
                      <a:lnTo>
                        <a:pt x="394" y="469"/>
                      </a:lnTo>
                      <a:lnTo>
                        <a:pt x="395" y="469"/>
                      </a:lnTo>
                      <a:lnTo>
                        <a:pt x="395" y="470"/>
                      </a:lnTo>
                      <a:lnTo>
                        <a:pt x="395" y="471"/>
                      </a:lnTo>
                      <a:lnTo>
                        <a:pt x="395" y="472"/>
                      </a:lnTo>
                      <a:lnTo>
                        <a:pt x="395" y="473"/>
                      </a:lnTo>
                      <a:lnTo>
                        <a:pt x="395" y="475"/>
                      </a:lnTo>
                      <a:lnTo>
                        <a:pt x="395" y="476"/>
                      </a:lnTo>
                      <a:lnTo>
                        <a:pt x="395" y="477"/>
                      </a:lnTo>
                      <a:lnTo>
                        <a:pt x="395" y="478"/>
                      </a:lnTo>
                      <a:lnTo>
                        <a:pt x="395" y="480"/>
                      </a:lnTo>
                      <a:lnTo>
                        <a:pt x="396" y="481"/>
                      </a:lnTo>
                      <a:lnTo>
                        <a:pt x="396" y="482"/>
                      </a:lnTo>
                      <a:lnTo>
                        <a:pt x="396" y="483"/>
                      </a:lnTo>
                      <a:lnTo>
                        <a:pt x="396" y="484"/>
                      </a:lnTo>
                      <a:lnTo>
                        <a:pt x="396" y="484"/>
                      </a:lnTo>
                      <a:lnTo>
                        <a:pt x="396" y="485"/>
                      </a:lnTo>
                      <a:lnTo>
                        <a:pt x="396" y="486"/>
                      </a:lnTo>
                      <a:lnTo>
                        <a:pt x="396" y="487"/>
                      </a:lnTo>
                      <a:lnTo>
                        <a:pt x="396" y="488"/>
                      </a:lnTo>
                      <a:lnTo>
                        <a:pt x="396" y="490"/>
                      </a:lnTo>
                      <a:lnTo>
                        <a:pt x="397" y="491"/>
                      </a:lnTo>
                      <a:lnTo>
                        <a:pt x="397" y="493"/>
                      </a:lnTo>
                      <a:lnTo>
                        <a:pt x="397" y="495"/>
                      </a:lnTo>
                      <a:lnTo>
                        <a:pt x="397" y="497"/>
                      </a:lnTo>
                      <a:lnTo>
                        <a:pt x="397" y="500"/>
                      </a:lnTo>
                      <a:lnTo>
                        <a:pt x="397" y="503"/>
                      </a:lnTo>
                      <a:lnTo>
                        <a:pt x="397" y="506"/>
                      </a:lnTo>
                      <a:lnTo>
                        <a:pt x="397" y="510"/>
                      </a:lnTo>
                      <a:lnTo>
                        <a:pt x="397" y="514"/>
                      </a:lnTo>
                      <a:lnTo>
                        <a:pt x="398" y="518"/>
                      </a:lnTo>
                      <a:lnTo>
                        <a:pt x="398" y="523"/>
                      </a:lnTo>
                      <a:lnTo>
                        <a:pt x="398" y="527"/>
                      </a:lnTo>
                      <a:lnTo>
                        <a:pt x="398" y="532"/>
                      </a:lnTo>
                      <a:lnTo>
                        <a:pt x="398" y="537"/>
                      </a:lnTo>
                      <a:lnTo>
                        <a:pt x="398" y="541"/>
                      </a:lnTo>
                      <a:lnTo>
                        <a:pt x="398" y="546"/>
                      </a:lnTo>
                      <a:lnTo>
                        <a:pt x="398" y="549"/>
                      </a:lnTo>
                      <a:lnTo>
                        <a:pt x="398" y="552"/>
                      </a:lnTo>
                      <a:lnTo>
                        <a:pt x="398" y="555"/>
                      </a:lnTo>
                      <a:lnTo>
                        <a:pt x="399" y="557"/>
                      </a:lnTo>
                      <a:lnTo>
                        <a:pt x="399" y="559"/>
                      </a:lnTo>
                      <a:lnTo>
                        <a:pt x="399" y="559"/>
                      </a:lnTo>
                      <a:lnTo>
                        <a:pt x="399" y="560"/>
                      </a:lnTo>
                      <a:lnTo>
                        <a:pt x="399" y="560"/>
                      </a:lnTo>
                      <a:lnTo>
                        <a:pt x="399" y="559"/>
                      </a:lnTo>
                      <a:lnTo>
                        <a:pt x="399" y="559"/>
                      </a:lnTo>
                      <a:lnTo>
                        <a:pt x="399" y="558"/>
                      </a:lnTo>
                      <a:lnTo>
                        <a:pt x="399" y="558"/>
                      </a:lnTo>
                      <a:lnTo>
                        <a:pt x="400" y="557"/>
                      </a:lnTo>
                      <a:lnTo>
                        <a:pt x="400" y="557"/>
                      </a:lnTo>
                      <a:lnTo>
                        <a:pt x="400" y="557"/>
                      </a:lnTo>
                      <a:lnTo>
                        <a:pt x="400" y="557"/>
                      </a:lnTo>
                      <a:lnTo>
                        <a:pt x="400" y="557"/>
                      </a:lnTo>
                      <a:lnTo>
                        <a:pt x="400" y="557"/>
                      </a:lnTo>
                      <a:lnTo>
                        <a:pt x="400" y="557"/>
                      </a:lnTo>
                      <a:lnTo>
                        <a:pt x="400" y="557"/>
                      </a:lnTo>
                      <a:lnTo>
                        <a:pt x="400" y="557"/>
                      </a:lnTo>
                      <a:lnTo>
                        <a:pt x="400" y="557"/>
                      </a:lnTo>
                      <a:lnTo>
                        <a:pt x="401" y="557"/>
                      </a:lnTo>
                      <a:lnTo>
                        <a:pt x="401" y="556"/>
                      </a:lnTo>
                      <a:lnTo>
                        <a:pt x="401" y="555"/>
                      </a:lnTo>
                      <a:lnTo>
                        <a:pt x="401" y="553"/>
                      </a:lnTo>
                      <a:lnTo>
                        <a:pt x="401" y="550"/>
                      </a:lnTo>
                      <a:lnTo>
                        <a:pt x="401" y="547"/>
                      </a:lnTo>
                      <a:lnTo>
                        <a:pt x="401" y="544"/>
                      </a:lnTo>
                      <a:lnTo>
                        <a:pt x="401" y="539"/>
                      </a:lnTo>
                      <a:lnTo>
                        <a:pt x="401" y="535"/>
                      </a:lnTo>
                      <a:lnTo>
                        <a:pt x="402" y="530"/>
                      </a:lnTo>
                      <a:lnTo>
                        <a:pt x="402" y="525"/>
                      </a:lnTo>
                      <a:lnTo>
                        <a:pt x="402" y="521"/>
                      </a:lnTo>
                      <a:lnTo>
                        <a:pt x="402" y="517"/>
                      </a:lnTo>
                      <a:lnTo>
                        <a:pt x="402" y="513"/>
                      </a:lnTo>
                      <a:lnTo>
                        <a:pt x="402" y="510"/>
                      </a:lnTo>
                      <a:lnTo>
                        <a:pt x="402" y="508"/>
                      </a:lnTo>
                      <a:lnTo>
                        <a:pt x="402" y="506"/>
                      </a:lnTo>
                      <a:lnTo>
                        <a:pt x="402" y="504"/>
                      </a:lnTo>
                      <a:lnTo>
                        <a:pt x="402" y="503"/>
                      </a:lnTo>
                      <a:lnTo>
                        <a:pt x="403" y="502"/>
                      </a:lnTo>
                      <a:lnTo>
                        <a:pt x="403" y="501"/>
                      </a:lnTo>
                      <a:lnTo>
                        <a:pt x="403" y="501"/>
                      </a:lnTo>
                      <a:lnTo>
                        <a:pt x="403" y="500"/>
                      </a:lnTo>
                      <a:lnTo>
                        <a:pt x="403" y="498"/>
                      </a:lnTo>
                      <a:lnTo>
                        <a:pt x="403" y="497"/>
                      </a:lnTo>
                      <a:lnTo>
                        <a:pt x="403" y="495"/>
                      </a:lnTo>
                      <a:lnTo>
                        <a:pt x="403" y="493"/>
                      </a:lnTo>
                      <a:lnTo>
                        <a:pt x="403" y="491"/>
                      </a:lnTo>
                      <a:lnTo>
                        <a:pt x="403" y="489"/>
                      </a:lnTo>
                      <a:lnTo>
                        <a:pt x="404" y="487"/>
                      </a:lnTo>
                      <a:lnTo>
                        <a:pt x="404" y="484"/>
                      </a:lnTo>
                      <a:lnTo>
                        <a:pt x="404" y="482"/>
                      </a:lnTo>
                      <a:lnTo>
                        <a:pt x="404" y="479"/>
                      </a:lnTo>
                      <a:lnTo>
                        <a:pt x="404" y="477"/>
                      </a:lnTo>
                      <a:lnTo>
                        <a:pt x="404" y="474"/>
                      </a:lnTo>
                      <a:lnTo>
                        <a:pt x="404" y="472"/>
                      </a:lnTo>
                      <a:lnTo>
                        <a:pt x="404" y="469"/>
                      </a:lnTo>
                      <a:lnTo>
                        <a:pt x="404" y="467"/>
                      </a:lnTo>
                      <a:lnTo>
                        <a:pt x="405" y="465"/>
                      </a:lnTo>
                      <a:lnTo>
                        <a:pt x="405" y="463"/>
                      </a:lnTo>
                      <a:lnTo>
                        <a:pt x="405" y="461"/>
                      </a:lnTo>
                      <a:lnTo>
                        <a:pt x="405" y="460"/>
                      </a:lnTo>
                      <a:lnTo>
                        <a:pt x="405" y="459"/>
                      </a:lnTo>
                      <a:lnTo>
                        <a:pt x="405" y="457"/>
                      </a:lnTo>
                      <a:lnTo>
                        <a:pt x="405" y="456"/>
                      </a:lnTo>
                      <a:lnTo>
                        <a:pt x="405" y="455"/>
                      </a:lnTo>
                      <a:lnTo>
                        <a:pt x="405" y="454"/>
                      </a:lnTo>
                      <a:lnTo>
                        <a:pt x="405" y="453"/>
                      </a:lnTo>
                      <a:lnTo>
                        <a:pt x="406" y="453"/>
                      </a:lnTo>
                      <a:lnTo>
                        <a:pt x="406" y="452"/>
                      </a:lnTo>
                      <a:lnTo>
                        <a:pt x="406" y="452"/>
                      </a:lnTo>
                      <a:lnTo>
                        <a:pt x="406" y="451"/>
                      </a:lnTo>
                      <a:lnTo>
                        <a:pt x="406" y="451"/>
                      </a:lnTo>
                      <a:lnTo>
                        <a:pt x="406" y="452"/>
                      </a:lnTo>
                      <a:lnTo>
                        <a:pt x="406" y="452"/>
                      </a:lnTo>
                      <a:lnTo>
                        <a:pt x="406" y="453"/>
                      </a:lnTo>
                      <a:lnTo>
                        <a:pt x="406" y="455"/>
                      </a:lnTo>
                      <a:lnTo>
                        <a:pt x="407" y="457"/>
                      </a:lnTo>
                      <a:lnTo>
                        <a:pt x="407" y="460"/>
                      </a:lnTo>
                      <a:lnTo>
                        <a:pt x="407" y="462"/>
                      </a:lnTo>
                      <a:lnTo>
                        <a:pt x="407" y="466"/>
                      </a:lnTo>
                      <a:lnTo>
                        <a:pt x="407" y="469"/>
                      </a:lnTo>
                      <a:lnTo>
                        <a:pt x="407" y="473"/>
                      </a:lnTo>
                      <a:lnTo>
                        <a:pt x="407" y="476"/>
                      </a:lnTo>
                      <a:lnTo>
                        <a:pt x="407" y="480"/>
                      </a:lnTo>
                      <a:lnTo>
                        <a:pt x="407" y="483"/>
                      </a:lnTo>
                      <a:lnTo>
                        <a:pt x="407" y="486"/>
                      </a:lnTo>
                      <a:lnTo>
                        <a:pt x="408" y="489"/>
                      </a:lnTo>
                      <a:lnTo>
                        <a:pt x="408" y="492"/>
                      </a:lnTo>
                      <a:lnTo>
                        <a:pt x="408" y="494"/>
                      </a:lnTo>
                      <a:lnTo>
                        <a:pt x="408" y="496"/>
                      </a:lnTo>
                      <a:lnTo>
                        <a:pt x="408" y="497"/>
                      </a:lnTo>
                      <a:lnTo>
                        <a:pt x="408" y="499"/>
                      </a:lnTo>
                      <a:lnTo>
                        <a:pt x="408" y="499"/>
                      </a:lnTo>
                      <a:lnTo>
                        <a:pt x="408" y="500"/>
                      </a:lnTo>
                      <a:lnTo>
                        <a:pt x="408" y="500"/>
                      </a:lnTo>
                      <a:lnTo>
                        <a:pt x="409" y="500"/>
                      </a:lnTo>
                      <a:lnTo>
                        <a:pt x="409" y="499"/>
                      </a:lnTo>
                      <a:lnTo>
                        <a:pt x="409" y="498"/>
                      </a:lnTo>
                      <a:lnTo>
                        <a:pt x="409" y="497"/>
                      </a:lnTo>
                      <a:lnTo>
                        <a:pt x="409" y="495"/>
                      </a:lnTo>
                      <a:lnTo>
                        <a:pt x="409" y="493"/>
                      </a:lnTo>
                      <a:lnTo>
                        <a:pt x="409" y="491"/>
                      </a:lnTo>
                      <a:lnTo>
                        <a:pt x="409" y="489"/>
                      </a:lnTo>
                      <a:lnTo>
                        <a:pt x="409" y="487"/>
                      </a:lnTo>
                      <a:lnTo>
                        <a:pt x="409" y="485"/>
                      </a:lnTo>
                      <a:lnTo>
                        <a:pt x="410" y="483"/>
                      </a:lnTo>
                      <a:lnTo>
                        <a:pt x="410" y="482"/>
                      </a:lnTo>
                      <a:lnTo>
                        <a:pt x="410" y="481"/>
                      </a:lnTo>
                      <a:lnTo>
                        <a:pt x="410" y="480"/>
                      </a:lnTo>
                      <a:lnTo>
                        <a:pt x="410" y="479"/>
                      </a:lnTo>
                      <a:lnTo>
                        <a:pt x="410" y="479"/>
                      </a:lnTo>
                      <a:lnTo>
                        <a:pt x="410" y="478"/>
                      </a:lnTo>
                      <a:lnTo>
                        <a:pt x="410" y="478"/>
                      </a:lnTo>
                      <a:lnTo>
                        <a:pt x="410" y="478"/>
                      </a:lnTo>
                      <a:lnTo>
                        <a:pt x="410" y="478"/>
                      </a:lnTo>
                      <a:lnTo>
                        <a:pt x="411" y="477"/>
                      </a:lnTo>
                      <a:lnTo>
                        <a:pt x="411" y="477"/>
                      </a:lnTo>
                      <a:lnTo>
                        <a:pt x="411" y="476"/>
                      </a:lnTo>
                      <a:lnTo>
                        <a:pt x="411" y="476"/>
                      </a:lnTo>
                      <a:lnTo>
                        <a:pt x="411" y="476"/>
                      </a:lnTo>
                      <a:lnTo>
                        <a:pt x="411" y="475"/>
                      </a:lnTo>
                      <a:lnTo>
                        <a:pt x="411" y="475"/>
                      </a:lnTo>
                      <a:lnTo>
                        <a:pt x="411" y="475"/>
                      </a:lnTo>
                      <a:lnTo>
                        <a:pt x="411" y="476"/>
                      </a:lnTo>
                      <a:lnTo>
                        <a:pt x="412" y="477"/>
                      </a:lnTo>
                      <a:lnTo>
                        <a:pt x="412" y="478"/>
                      </a:lnTo>
                      <a:lnTo>
                        <a:pt x="412" y="480"/>
                      </a:lnTo>
                      <a:lnTo>
                        <a:pt x="412" y="482"/>
                      </a:lnTo>
                      <a:lnTo>
                        <a:pt x="412" y="486"/>
                      </a:lnTo>
                      <a:lnTo>
                        <a:pt x="412" y="489"/>
                      </a:lnTo>
                      <a:lnTo>
                        <a:pt x="412" y="494"/>
                      </a:lnTo>
                      <a:lnTo>
                        <a:pt x="412" y="499"/>
                      </a:lnTo>
                      <a:lnTo>
                        <a:pt x="412" y="505"/>
                      </a:lnTo>
                      <a:lnTo>
                        <a:pt x="412" y="510"/>
                      </a:lnTo>
                      <a:lnTo>
                        <a:pt x="413" y="516"/>
                      </a:lnTo>
                      <a:lnTo>
                        <a:pt x="413" y="522"/>
                      </a:lnTo>
                      <a:lnTo>
                        <a:pt x="413" y="528"/>
                      </a:lnTo>
                      <a:lnTo>
                        <a:pt x="413" y="534"/>
                      </a:lnTo>
                      <a:lnTo>
                        <a:pt x="413" y="539"/>
                      </a:lnTo>
                      <a:lnTo>
                        <a:pt x="413" y="543"/>
                      </a:lnTo>
                      <a:lnTo>
                        <a:pt x="413" y="547"/>
                      </a:lnTo>
                      <a:lnTo>
                        <a:pt x="413" y="550"/>
                      </a:lnTo>
                      <a:lnTo>
                        <a:pt x="413" y="552"/>
                      </a:lnTo>
                      <a:lnTo>
                        <a:pt x="414" y="554"/>
                      </a:lnTo>
                      <a:lnTo>
                        <a:pt x="414" y="555"/>
                      </a:lnTo>
                      <a:lnTo>
                        <a:pt x="414" y="556"/>
                      </a:lnTo>
                      <a:lnTo>
                        <a:pt x="414" y="556"/>
                      </a:lnTo>
                      <a:lnTo>
                        <a:pt x="414" y="555"/>
                      </a:lnTo>
                      <a:lnTo>
                        <a:pt x="414" y="555"/>
                      </a:lnTo>
                      <a:lnTo>
                        <a:pt x="414" y="554"/>
                      </a:lnTo>
                      <a:lnTo>
                        <a:pt x="414" y="553"/>
                      </a:lnTo>
                      <a:lnTo>
                        <a:pt x="414" y="552"/>
                      </a:lnTo>
                      <a:lnTo>
                        <a:pt x="414" y="551"/>
                      </a:lnTo>
                      <a:lnTo>
                        <a:pt x="415" y="551"/>
                      </a:lnTo>
                      <a:lnTo>
                        <a:pt x="415" y="551"/>
                      </a:lnTo>
                      <a:lnTo>
                        <a:pt x="415" y="551"/>
                      </a:lnTo>
                      <a:lnTo>
                        <a:pt x="415" y="551"/>
                      </a:lnTo>
                      <a:lnTo>
                        <a:pt x="415" y="552"/>
                      </a:lnTo>
                      <a:lnTo>
                        <a:pt x="415" y="552"/>
                      </a:lnTo>
                      <a:lnTo>
                        <a:pt x="415" y="553"/>
                      </a:lnTo>
                      <a:lnTo>
                        <a:pt x="415" y="553"/>
                      </a:lnTo>
                      <a:lnTo>
                        <a:pt x="415" y="553"/>
                      </a:lnTo>
                      <a:lnTo>
                        <a:pt x="416" y="552"/>
                      </a:lnTo>
                      <a:lnTo>
                        <a:pt x="416" y="551"/>
                      </a:lnTo>
                      <a:lnTo>
                        <a:pt x="416" y="549"/>
                      </a:lnTo>
                      <a:lnTo>
                        <a:pt x="416" y="546"/>
                      </a:lnTo>
                      <a:lnTo>
                        <a:pt x="416" y="542"/>
                      </a:lnTo>
                      <a:lnTo>
                        <a:pt x="416" y="537"/>
                      </a:lnTo>
                      <a:lnTo>
                        <a:pt x="416" y="532"/>
                      </a:lnTo>
                      <a:lnTo>
                        <a:pt x="416" y="526"/>
                      </a:lnTo>
                      <a:lnTo>
                        <a:pt x="416" y="520"/>
                      </a:lnTo>
                      <a:lnTo>
                        <a:pt x="416" y="513"/>
                      </a:lnTo>
                      <a:lnTo>
                        <a:pt x="417" y="507"/>
                      </a:lnTo>
                      <a:lnTo>
                        <a:pt x="417" y="500"/>
                      </a:lnTo>
                      <a:lnTo>
                        <a:pt x="417" y="493"/>
                      </a:lnTo>
                      <a:lnTo>
                        <a:pt x="417" y="487"/>
                      </a:lnTo>
                      <a:lnTo>
                        <a:pt x="417" y="480"/>
                      </a:lnTo>
                      <a:lnTo>
                        <a:pt x="417" y="475"/>
                      </a:lnTo>
                      <a:lnTo>
                        <a:pt x="417" y="469"/>
                      </a:lnTo>
                      <a:lnTo>
                        <a:pt x="417" y="464"/>
                      </a:lnTo>
                      <a:lnTo>
                        <a:pt x="417" y="459"/>
                      </a:lnTo>
                      <a:lnTo>
                        <a:pt x="417" y="455"/>
                      </a:lnTo>
                      <a:lnTo>
                        <a:pt x="418" y="451"/>
                      </a:lnTo>
                      <a:lnTo>
                        <a:pt x="418" y="447"/>
                      </a:lnTo>
                      <a:lnTo>
                        <a:pt x="418" y="444"/>
                      </a:lnTo>
                      <a:lnTo>
                        <a:pt x="418" y="442"/>
                      </a:lnTo>
                      <a:lnTo>
                        <a:pt x="418" y="439"/>
                      </a:lnTo>
                      <a:lnTo>
                        <a:pt x="418" y="437"/>
                      </a:lnTo>
                      <a:lnTo>
                        <a:pt x="418" y="434"/>
                      </a:lnTo>
                      <a:lnTo>
                        <a:pt x="418" y="432"/>
                      </a:lnTo>
                      <a:lnTo>
                        <a:pt x="418" y="430"/>
                      </a:lnTo>
                      <a:lnTo>
                        <a:pt x="419" y="428"/>
                      </a:lnTo>
                      <a:lnTo>
                        <a:pt x="419" y="426"/>
                      </a:lnTo>
                      <a:lnTo>
                        <a:pt x="419" y="423"/>
                      </a:lnTo>
                      <a:lnTo>
                        <a:pt x="419" y="420"/>
                      </a:lnTo>
                      <a:lnTo>
                        <a:pt x="419" y="417"/>
                      </a:lnTo>
                      <a:lnTo>
                        <a:pt x="419" y="415"/>
                      </a:lnTo>
                      <a:lnTo>
                        <a:pt x="419" y="412"/>
                      </a:lnTo>
                      <a:lnTo>
                        <a:pt x="419" y="409"/>
                      </a:lnTo>
                      <a:lnTo>
                        <a:pt x="419" y="407"/>
                      </a:lnTo>
                      <a:lnTo>
                        <a:pt x="419" y="406"/>
                      </a:lnTo>
                      <a:lnTo>
                        <a:pt x="420" y="405"/>
                      </a:lnTo>
                      <a:lnTo>
                        <a:pt x="420" y="404"/>
                      </a:lnTo>
                      <a:lnTo>
                        <a:pt x="420" y="405"/>
                      </a:lnTo>
                      <a:lnTo>
                        <a:pt x="420" y="406"/>
                      </a:lnTo>
                      <a:lnTo>
                        <a:pt x="420" y="407"/>
                      </a:lnTo>
                      <a:lnTo>
                        <a:pt x="420" y="410"/>
                      </a:lnTo>
                      <a:lnTo>
                        <a:pt x="420" y="413"/>
                      </a:lnTo>
                      <a:lnTo>
                        <a:pt x="420" y="416"/>
                      </a:lnTo>
                      <a:lnTo>
                        <a:pt x="420" y="419"/>
                      </a:lnTo>
                      <a:lnTo>
                        <a:pt x="421" y="422"/>
                      </a:lnTo>
                      <a:lnTo>
                        <a:pt x="421" y="426"/>
                      </a:lnTo>
                      <a:lnTo>
                        <a:pt x="421" y="429"/>
                      </a:lnTo>
                      <a:lnTo>
                        <a:pt x="421" y="432"/>
                      </a:lnTo>
                      <a:lnTo>
                        <a:pt x="421" y="435"/>
                      </a:lnTo>
                      <a:lnTo>
                        <a:pt x="421" y="438"/>
                      </a:lnTo>
                      <a:lnTo>
                        <a:pt x="421" y="441"/>
                      </a:lnTo>
                      <a:lnTo>
                        <a:pt x="421" y="443"/>
                      </a:lnTo>
                      <a:lnTo>
                        <a:pt x="421" y="446"/>
                      </a:lnTo>
                      <a:lnTo>
                        <a:pt x="421" y="448"/>
                      </a:lnTo>
                      <a:lnTo>
                        <a:pt x="422" y="450"/>
                      </a:lnTo>
                      <a:lnTo>
                        <a:pt x="422" y="451"/>
                      </a:lnTo>
                      <a:lnTo>
                        <a:pt x="422" y="453"/>
                      </a:lnTo>
                      <a:lnTo>
                        <a:pt x="422" y="454"/>
                      </a:lnTo>
                      <a:lnTo>
                        <a:pt x="422" y="455"/>
                      </a:lnTo>
                      <a:lnTo>
                        <a:pt x="422" y="457"/>
                      </a:lnTo>
                      <a:lnTo>
                        <a:pt x="422" y="458"/>
                      </a:lnTo>
                      <a:lnTo>
                        <a:pt x="422" y="459"/>
                      </a:lnTo>
                      <a:lnTo>
                        <a:pt x="422" y="460"/>
                      </a:lnTo>
                      <a:lnTo>
                        <a:pt x="423" y="462"/>
                      </a:lnTo>
                      <a:lnTo>
                        <a:pt x="423" y="464"/>
                      </a:lnTo>
                      <a:lnTo>
                        <a:pt x="423" y="466"/>
                      </a:lnTo>
                      <a:lnTo>
                        <a:pt x="423" y="468"/>
                      </a:lnTo>
                      <a:lnTo>
                        <a:pt x="423" y="470"/>
                      </a:lnTo>
                      <a:lnTo>
                        <a:pt x="423" y="472"/>
                      </a:lnTo>
                      <a:lnTo>
                        <a:pt x="423" y="474"/>
                      </a:lnTo>
                      <a:lnTo>
                        <a:pt x="423" y="476"/>
                      </a:lnTo>
                      <a:lnTo>
                        <a:pt x="423" y="478"/>
                      </a:lnTo>
                      <a:lnTo>
                        <a:pt x="423" y="479"/>
                      </a:lnTo>
                      <a:lnTo>
                        <a:pt x="424" y="479"/>
                      </a:lnTo>
                      <a:lnTo>
                        <a:pt x="424" y="480"/>
                      </a:lnTo>
                      <a:lnTo>
                        <a:pt x="424" y="479"/>
                      </a:lnTo>
                      <a:lnTo>
                        <a:pt x="424" y="479"/>
                      </a:lnTo>
                      <a:lnTo>
                        <a:pt x="424" y="478"/>
                      </a:lnTo>
                      <a:lnTo>
                        <a:pt x="424" y="476"/>
                      </a:lnTo>
                      <a:lnTo>
                        <a:pt x="424" y="475"/>
                      </a:lnTo>
                      <a:lnTo>
                        <a:pt x="424" y="473"/>
                      </a:lnTo>
                      <a:lnTo>
                        <a:pt x="424" y="470"/>
                      </a:lnTo>
                      <a:lnTo>
                        <a:pt x="424" y="468"/>
                      </a:lnTo>
                      <a:lnTo>
                        <a:pt x="425" y="465"/>
                      </a:lnTo>
                      <a:lnTo>
                        <a:pt x="425" y="462"/>
                      </a:lnTo>
                      <a:lnTo>
                        <a:pt x="425" y="459"/>
                      </a:lnTo>
                      <a:lnTo>
                        <a:pt x="425" y="456"/>
                      </a:lnTo>
                      <a:lnTo>
                        <a:pt x="425" y="453"/>
                      </a:lnTo>
                      <a:lnTo>
                        <a:pt x="425" y="450"/>
                      </a:lnTo>
                      <a:lnTo>
                        <a:pt x="425" y="447"/>
                      </a:lnTo>
                      <a:lnTo>
                        <a:pt x="425" y="444"/>
                      </a:lnTo>
                      <a:lnTo>
                        <a:pt x="425" y="441"/>
                      </a:lnTo>
                      <a:lnTo>
                        <a:pt x="426" y="439"/>
                      </a:lnTo>
                      <a:lnTo>
                        <a:pt x="426" y="437"/>
                      </a:lnTo>
                      <a:lnTo>
                        <a:pt x="426" y="435"/>
                      </a:lnTo>
                      <a:lnTo>
                        <a:pt x="426" y="434"/>
                      </a:lnTo>
                      <a:lnTo>
                        <a:pt x="426" y="433"/>
                      </a:lnTo>
                      <a:lnTo>
                        <a:pt x="426" y="432"/>
                      </a:lnTo>
                      <a:lnTo>
                        <a:pt x="426" y="432"/>
                      </a:lnTo>
                      <a:lnTo>
                        <a:pt x="426" y="432"/>
                      </a:lnTo>
                      <a:lnTo>
                        <a:pt x="426" y="432"/>
                      </a:lnTo>
                      <a:lnTo>
                        <a:pt x="426" y="432"/>
                      </a:lnTo>
                      <a:lnTo>
                        <a:pt x="427" y="432"/>
                      </a:lnTo>
                      <a:lnTo>
                        <a:pt x="427" y="432"/>
                      </a:lnTo>
                      <a:lnTo>
                        <a:pt x="427" y="433"/>
                      </a:lnTo>
                      <a:lnTo>
                        <a:pt x="427" y="434"/>
                      </a:lnTo>
                      <a:lnTo>
                        <a:pt x="427" y="435"/>
                      </a:lnTo>
                      <a:lnTo>
                        <a:pt x="427" y="436"/>
                      </a:lnTo>
                      <a:lnTo>
                        <a:pt x="427" y="438"/>
                      </a:lnTo>
                      <a:lnTo>
                        <a:pt x="427" y="441"/>
                      </a:lnTo>
                      <a:lnTo>
                        <a:pt x="427" y="443"/>
                      </a:lnTo>
                      <a:lnTo>
                        <a:pt x="428" y="447"/>
                      </a:lnTo>
                      <a:lnTo>
                        <a:pt x="428" y="450"/>
                      </a:lnTo>
                      <a:lnTo>
                        <a:pt x="428" y="454"/>
                      </a:lnTo>
                      <a:lnTo>
                        <a:pt x="428" y="457"/>
                      </a:lnTo>
                      <a:lnTo>
                        <a:pt x="428" y="461"/>
                      </a:lnTo>
                      <a:lnTo>
                        <a:pt x="428" y="465"/>
                      </a:lnTo>
                      <a:lnTo>
                        <a:pt x="428" y="468"/>
                      </a:lnTo>
                      <a:lnTo>
                        <a:pt x="428" y="472"/>
                      </a:lnTo>
                      <a:lnTo>
                        <a:pt x="428" y="475"/>
                      </a:lnTo>
                      <a:lnTo>
                        <a:pt x="428" y="479"/>
                      </a:lnTo>
                      <a:lnTo>
                        <a:pt x="429" y="482"/>
                      </a:lnTo>
                      <a:lnTo>
                        <a:pt x="429" y="485"/>
                      </a:lnTo>
                      <a:lnTo>
                        <a:pt x="429" y="488"/>
                      </a:lnTo>
                      <a:lnTo>
                        <a:pt x="429" y="491"/>
                      </a:lnTo>
                      <a:lnTo>
                        <a:pt x="429" y="494"/>
                      </a:lnTo>
                      <a:lnTo>
                        <a:pt x="429" y="498"/>
                      </a:lnTo>
                      <a:lnTo>
                        <a:pt x="429" y="501"/>
                      </a:lnTo>
                      <a:lnTo>
                        <a:pt x="429" y="504"/>
                      </a:lnTo>
                      <a:lnTo>
                        <a:pt x="429" y="508"/>
                      </a:lnTo>
                      <a:lnTo>
                        <a:pt x="430" y="512"/>
                      </a:lnTo>
                      <a:lnTo>
                        <a:pt x="430" y="516"/>
                      </a:lnTo>
                      <a:lnTo>
                        <a:pt x="430" y="521"/>
                      </a:lnTo>
                      <a:lnTo>
                        <a:pt x="430" y="526"/>
                      </a:lnTo>
                      <a:lnTo>
                        <a:pt x="430" y="532"/>
                      </a:lnTo>
                      <a:lnTo>
                        <a:pt x="430" y="538"/>
                      </a:lnTo>
                      <a:lnTo>
                        <a:pt x="430" y="544"/>
                      </a:lnTo>
                      <a:lnTo>
                        <a:pt x="430" y="550"/>
                      </a:lnTo>
                      <a:lnTo>
                        <a:pt x="430" y="556"/>
                      </a:lnTo>
                      <a:lnTo>
                        <a:pt x="430" y="562"/>
                      </a:lnTo>
                      <a:lnTo>
                        <a:pt x="431" y="568"/>
                      </a:lnTo>
                      <a:lnTo>
                        <a:pt x="431" y="572"/>
                      </a:lnTo>
                      <a:lnTo>
                        <a:pt x="431" y="577"/>
                      </a:lnTo>
                      <a:lnTo>
                        <a:pt x="431" y="580"/>
                      </a:lnTo>
                      <a:lnTo>
                        <a:pt x="431" y="582"/>
                      </a:lnTo>
                      <a:lnTo>
                        <a:pt x="431" y="584"/>
                      </a:lnTo>
                      <a:lnTo>
                        <a:pt x="431" y="585"/>
                      </a:lnTo>
                      <a:lnTo>
                        <a:pt x="431" y="585"/>
                      </a:lnTo>
                      <a:lnTo>
                        <a:pt x="431" y="584"/>
                      </a:lnTo>
                      <a:lnTo>
                        <a:pt x="431" y="583"/>
                      </a:lnTo>
                      <a:lnTo>
                        <a:pt x="432" y="581"/>
                      </a:lnTo>
                      <a:lnTo>
                        <a:pt x="432" y="579"/>
                      </a:lnTo>
                      <a:lnTo>
                        <a:pt x="432" y="577"/>
                      </a:lnTo>
                      <a:lnTo>
                        <a:pt x="432" y="575"/>
                      </a:lnTo>
                      <a:lnTo>
                        <a:pt x="432" y="573"/>
                      </a:lnTo>
                      <a:lnTo>
                        <a:pt x="432" y="571"/>
                      </a:lnTo>
                      <a:lnTo>
                        <a:pt x="432" y="569"/>
                      </a:lnTo>
                      <a:lnTo>
                        <a:pt x="432" y="568"/>
                      </a:lnTo>
                      <a:lnTo>
                        <a:pt x="432" y="567"/>
                      </a:lnTo>
                      <a:lnTo>
                        <a:pt x="433" y="566"/>
                      </a:lnTo>
                      <a:lnTo>
                        <a:pt x="433" y="565"/>
                      </a:lnTo>
                      <a:lnTo>
                        <a:pt x="433" y="565"/>
                      </a:lnTo>
                      <a:lnTo>
                        <a:pt x="433" y="564"/>
                      </a:lnTo>
                      <a:lnTo>
                        <a:pt x="433" y="564"/>
                      </a:lnTo>
                      <a:lnTo>
                        <a:pt x="433" y="563"/>
                      </a:lnTo>
                      <a:lnTo>
                        <a:pt x="433" y="561"/>
                      </a:lnTo>
                      <a:lnTo>
                        <a:pt x="433" y="559"/>
                      </a:lnTo>
                      <a:lnTo>
                        <a:pt x="433" y="556"/>
                      </a:lnTo>
                      <a:lnTo>
                        <a:pt x="433" y="552"/>
                      </a:lnTo>
                      <a:lnTo>
                        <a:pt x="434" y="548"/>
                      </a:lnTo>
                      <a:lnTo>
                        <a:pt x="434" y="542"/>
                      </a:lnTo>
                      <a:lnTo>
                        <a:pt x="434" y="536"/>
                      </a:lnTo>
                      <a:lnTo>
                        <a:pt x="434" y="530"/>
                      </a:lnTo>
                      <a:lnTo>
                        <a:pt x="434" y="523"/>
                      </a:lnTo>
                      <a:lnTo>
                        <a:pt x="434" y="517"/>
                      </a:lnTo>
                      <a:lnTo>
                        <a:pt x="434" y="510"/>
                      </a:lnTo>
                      <a:lnTo>
                        <a:pt x="434" y="504"/>
                      </a:lnTo>
                      <a:lnTo>
                        <a:pt x="434" y="498"/>
                      </a:lnTo>
                      <a:lnTo>
                        <a:pt x="435" y="493"/>
                      </a:lnTo>
                      <a:lnTo>
                        <a:pt x="435" y="489"/>
                      </a:lnTo>
                      <a:lnTo>
                        <a:pt x="435" y="486"/>
                      </a:lnTo>
                      <a:lnTo>
                        <a:pt x="435" y="483"/>
                      </a:lnTo>
                      <a:lnTo>
                        <a:pt x="435" y="481"/>
                      </a:lnTo>
                      <a:lnTo>
                        <a:pt x="435" y="480"/>
                      </a:lnTo>
                      <a:lnTo>
                        <a:pt x="435" y="479"/>
                      </a:lnTo>
                      <a:lnTo>
                        <a:pt x="435" y="479"/>
                      </a:lnTo>
                      <a:lnTo>
                        <a:pt x="435" y="478"/>
                      </a:lnTo>
                      <a:lnTo>
                        <a:pt x="435" y="478"/>
                      </a:lnTo>
                      <a:lnTo>
                        <a:pt x="436" y="477"/>
                      </a:lnTo>
                      <a:lnTo>
                        <a:pt x="436" y="476"/>
                      </a:lnTo>
                      <a:lnTo>
                        <a:pt x="436" y="475"/>
                      </a:lnTo>
                      <a:lnTo>
                        <a:pt x="436" y="473"/>
                      </a:lnTo>
                      <a:lnTo>
                        <a:pt x="436" y="471"/>
                      </a:lnTo>
                      <a:lnTo>
                        <a:pt x="436" y="469"/>
                      </a:lnTo>
                      <a:lnTo>
                        <a:pt x="436" y="466"/>
                      </a:lnTo>
                      <a:lnTo>
                        <a:pt x="436" y="464"/>
                      </a:lnTo>
                      <a:lnTo>
                        <a:pt x="436" y="461"/>
                      </a:lnTo>
                      <a:lnTo>
                        <a:pt x="437" y="459"/>
                      </a:lnTo>
                      <a:lnTo>
                        <a:pt x="437" y="456"/>
                      </a:lnTo>
                      <a:lnTo>
                        <a:pt x="437" y="455"/>
                      </a:lnTo>
                      <a:lnTo>
                        <a:pt x="437" y="453"/>
                      </a:lnTo>
                      <a:lnTo>
                        <a:pt x="437" y="452"/>
                      </a:lnTo>
                      <a:lnTo>
                        <a:pt x="437" y="452"/>
                      </a:lnTo>
                      <a:lnTo>
                        <a:pt x="437" y="452"/>
                      </a:lnTo>
                      <a:lnTo>
                        <a:pt x="437" y="452"/>
                      </a:lnTo>
                      <a:lnTo>
                        <a:pt x="437" y="453"/>
                      </a:lnTo>
                      <a:lnTo>
                        <a:pt x="437" y="455"/>
                      </a:lnTo>
                      <a:lnTo>
                        <a:pt x="438" y="457"/>
                      </a:lnTo>
                      <a:lnTo>
                        <a:pt x="438" y="459"/>
                      </a:lnTo>
                      <a:lnTo>
                        <a:pt x="438" y="462"/>
                      </a:lnTo>
                      <a:lnTo>
                        <a:pt x="438" y="465"/>
                      </a:lnTo>
                      <a:lnTo>
                        <a:pt x="438" y="468"/>
                      </a:lnTo>
                      <a:lnTo>
                        <a:pt x="438" y="471"/>
                      </a:lnTo>
                      <a:lnTo>
                        <a:pt x="438" y="475"/>
                      </a:lnTo>
                      <a:lnTo>
                        <a:pt x="438" y="479"/>
                      </a:lnTo>
                      <a:lnTo>
                        <a:pt x="438" y="484"/>
                      </a:lnTo>
                      <a:lnTo>
                        <a:pt x="439" y="488"/>
                      </a:lnTo>
                      <a:lnTo>
                        <a:pt x="439" y="493"/>
                      </a:lnTo>
                      <a:lnTo>
                        <a:pt x="439" y="498"/>
                      </a:lnTo>
                      <a:lnTo>
                        <a:pt x="439" y="503"/>
                      </a:lnTo>
                      <a:lnTo>
                        <a:pt x="439" y="509"/>
                      </a:lnTo>
                      <a:lnTo>
                        <a:pt x="439" y="515"/>
                      </a:lnTo>
                      <a:lnTo>
                        <a:pt x="439" y="521"/>
                      </a:lnTo>
                      <a:lnTo>
                        <a:pt x="439" y="527"/>
                      </a:lnTo>
                      <a:lnTo>
                        <a:pt x="439" y="533"/>
                      </a:lnTo>
                      <a:lnTo>
                        <a:pt x="439" y="539"/>
                      </a:lnTo>
                      <a:lnTo>
                        <a:pt x="440" y="544"/>
                      </a:lnTo>
                      <a:lnTo>
                        <a:pt x="440" y="549"/>
                      </a:lnTo>
                      <a:lnTo>
                        <a:pt x="440" y="553"/>
                      </a:lnTo>
                      <a:lnTo>
                        <a:pt x="440" y="556"/>
                      </a:lnTo>
                      <a:lnTo>
                        <a:pt x="440" y="558"/>
                      </a:lnTo>
                      <a:lnTo>
                        <a:pt x="440" y="560"/>
                      </a:lnTo>
                      <a:lnTo>
                        <a:pt x="440" y="561"/>
                      </a:lnTo>
                      <a:lnTo>
                        <a:pt x="440" y="562"/>
                      </a:lnTo>
                      <a:lnTo>
                        <a:pt x="440" y="561"/>
                      </a:lnTo>
                      <a:lnTo>
                        <a:pt x="440" y="560"/>
                      </a:lnTo>
                      <a:lnTo>
                        <a:pt x="441" y="559"/>
                      </a:lnTo>
                      <a:lnTo>
                        <a:pt x="441" y="557"/>
                      </a:lnTo>
                      <a:lnTo>
                        <a:pt x="441" y="555"/>
                      </a:lnTo>
                      <a:lnTo>
                        <a:pt x="441" y="552"/>
                      </a:lnTo>
                      <a:lnTo>
                        <a:pt x="441" y="549"/>
                      </a:lnTo>
                      <a:lnTo>
                        <a:pt x="441" y="545"/>
                      </a:lnTo>
                      <a:lnTo>
                        <a:pt x="441" y="542"/>
                      </a:lnTo>
                      <a:lnTo>
                        <a:pt x="441" y="538"/>
                      </a:lnTo>
                      <a:lnTo>
                        <a:pt x="441" y="535"/>
                      </a:lnTo>
                      <a:lnTo>
                        <a:pt x="442" y="532"/>
                      </a:lnTo>
                      <a:lnTo>
                        <a:pt x="442" y="528"/>
                      </a:lnTo>
                      <a:lnTo>
                        <a:pt x="442" y="525"/>
                      </a:lnTo>
                      <a:lnTo>
                        <a:pt x="442" y="521"/>
                      </a:lnTo>
                      <a:lnTo>
                        <a:pt x="442" y="518"/>
                      </a:lnTo>
                      <a:lnTo>
                        <a:pt x="442" y="514"/>
                      </a:lnTo>
                      <a:lnTo>
                        <a:pt x="442" y="510"/>
                      </a:lnTo>
                      <a:lnTo>
                        <a:pt x="442" y="506"/>
                      </a:lnTo>
                      <a:lnTo>
                        <a:pt x="442" y="502"/>
                      </a:lnTo>
                      <a:lnTo>
                        <a:pt x="442" y="498"/>
                      </a:lnTo>
                      <a:lnTo>
                        <a:pt x="443" y="493"/>
                      </a:lnTo>
                      <a:lnTo>
                        <a:pt x="443" y="489"/>
                      </a:lnTo>
                      <a:lnTo>
                        <a:pt x="443" y="484"/>
                      </a:lnTo>
                      <a:lnTo>
                        <a:pt x="443" y="480"/>
                      </a:lnTo>
                      <a:lnTo>
                        <a:pt x="443" y="476"/>
                      </a:lnTo>
                      <a:lnTo>
                        <a:pt x="443" y="472"/>
                      </a:lnTo>
                      <a:lnTo>
                        <a:pt x="443" y="469"/>
                      </a:lnTo>
                      <a:lnTo>
                        <a:pt x="443" y="466"/>
                      </a:lnTo>
                      <a:lnTo>
                        <a:pt x="443" y="464"/>
                      </a:lnTo>
                      <a:lnTo>
                        <a:pt x="444" y="462"/>
                      </a:lnTo>
                      <a:lnTo>
                        <a:pt x="444" y="462"/>
                      </a:lnTo>
                      <a:lnTo>
                        <a:pt x="444" y="461"/>
                      </a:lnTo>
                      <a:lnTo>
                        <a:pt x="444" y="462"/>
                      </a:lnTo>
                      <a:lnTo>
                        <a:pt x="444" y="462"/>
                      </a:lnTo>
                      <a:lnTo>
                        <a:pt x="444" y="464"/>
                      </a:lnTo>
                      <a:lnTo>
                        <a:pt x="444" y="465"/>
                      </a:lnTo>
                      <a:lnTo>
                        <a:pt x="444" y="467"/>
                      </a:lnTo>
                      <a:lnTo>
                        <a:pt x="444" y="470"/>
                      </a:lnTo>
                      <a:lnTo>
                        <a:pt x="444" y="472"/>
                      </a:lnTo>
                      <a:lnTo>
                        <a:pt x="445" y="475"/>
                      </a:lnTo>
                      <a:lnTo>
                        <a:pt x="445" y="478"/>
                      </a:lnTo>
                      <a:lnTo>
                        <a:pt x="445" y="481"/>
                      </a:lnTo>
                      <a:lnTo>
                        <a:pt x="445" y="484"/>
                      </a:lnTo>
                      <a:lnTo>
                        <a:pt x="445" y="487"/>
                      </a:lnTo>
                      <a:lnTo>
                        <a:pt x="445" y="490"/>
                      </a:lnTo>
                      <a:lnTo>
                        <a:pt x="445" y="493"/>
                      </a:lnTo>
                      <a:lnTo>
                        <a:pt x="445" y="497"/>
                      </a:lnTo>
                      <a:lnTo>
                        <a:pt x="445" y="500"/>
                      </a:lnTo>
                      <a:lnTo>
                        <a:pt x="446" y="503"/>
                      </a:lnTo>
                      <a:lnTo>
                        <a:pt x="446" y="506"/>
                      </a:lnTo>
                      <a:lnTo>
                        <a:pt x="446" y="510"/>
                      </a:lnTo>
                      <a:lnTo>
                        <a:pt x="446" y="513"/>
                      </a:lnTo>
                      <a:lnTo>
                        <a:pt x="446" y="517"/>
                      </a:lnTo>
                      <a:lnTo>
                        <a:pt x="446" y="520"/>
                      </a:lnTo>
                      <a:lnTo>
                        <a:pt x="446" y="524"/>
                      </a:lnTo>
                      <a:lnTo>
                        <a:pt x="446" y="527"/>
                      </a:lnTo>
                      <a:lnTo>
                        <a:pt x="446" y="531"/>
                      </a:lnTo>
                      <a:lnTo>
                        <a:pt x="446" y="534"/>
                      </a:lnTo>
                      <a:lnTo>
                        <a:pt x="447" y="537"/>
                      </a:lnTo>
                      <a:lnTo>
                        <a:pt x="447" y="541"/>
                      </a:lnTo>
                      <a:lnTo>
                        <a:pt x="447" y="544"/>
                      </a:lnTo>
                      <a:lnTo>
                        <a:pt x="447" y="546"/>
                      </a:lnTo>
                      <a:lnTo>
                        <a:pt x="447" y="548"/>
                      </a:lnTo>
                      <a:lnTo>
                        <a:pt x="447" y="550"/>
                      </a:lnTo>
                      <a:lnTo>
                        <a:pt x="447" y="552"/>
                      </a:lnTo>
                      <a:lnTo>
                        <a:pt x="447" y="553"/>
                      </a:lnTo>
                      <a:lnTo>
                        <a:pt x="447" y="553"/>
                      </a:lnTo>
                      <a:lnTo>
                        <a:pt x="447" y="553"/>
                      </a:lnTo>
                      <a:lnTo>
                        <a:pt x="448" y="553"/>
                      </a:lnTo>
                      <a:lnTo>
                        <a:pt x="448" y="553"/>
                      </a:lnTo>
                      <a:lnTo>
                        <a:pt x="448" y="552"/>
                      </a:lnTo>
                      <a:lnTo>
                        <a:pt x="448" y="551"/>
                      </a:lnTo>
                      <a:lnTo>
                        <a:pt x="448" y="550"/>
                      </a:lnTo>
                      <a:lnTo>
                        <a:pt x="448" y="549"/>
                      </a:lnTo>
                      <a:lnTo>
                        <a:pt x="448" y="547"/>
                      </a:lnTo>
                      <a:lnTo>
                        <a:pt x="448" y="546"/>
                      </a:lnTo>
                      <a:lnTo>
                        <a:pt x="448" y="544"/>
                      </a:lnTo>
                      <a:lnTo>
                        <a:pt x="449" y="542"/>
                      </a:lnTo>
                      <a:lnTo>
                        <a:pt x="449" y="540"/>
                      </a:lnTo>
                      <a:lnTo>
                        <a:pt x="449" y="538"/>
                      </a:lnTo>
                      <a:lnTo>
                        <a:pt x="449" y="535"/>
                      </a:lnTo>
                      <a:lnTo>
                        <a:pt x="449" y="531"/>
                      </a:lnTo>
                      <a:lnTo>
                        <a:pt x="449" y="528"/>
                      </a:lnTo>
                      <a:lnTo>
                        <a:pt x="449" y="523"/>
                      </a:lnTo>
                      <a:lnTo>
                        <a:pt x="449" y="519"/>
                      </a:lnTo>
                      <a:lnTo>
                        <a:pt x="449" y="513"/>
                      </a:lnTo>
                      <a:lnTo>
                        <a:pt x="449" y="508"/>
                      </a:lnTo>
                      <a:lnTo>
                        <a:pt x="450" y="502"/>
                      </a:lnTo>
                      <a:lnTo>
                        <a:pt x="450" y="496"/>
                      </a:lnTo>
                      <a:lnTo>
                        <a:pt x="450" y="490"/>
                      </a:lnTo>
                      <a:lnTo>
                        <a:pt x="450" y="485"/>
                      </a:lnTo>
                      <a:lnTo>
                        <a:pt x="450" y="480"/>
                      </a:lnTo>
                      <a:lnTo>
                        <a:pt x="450" y="475"/>
                      </a:lnTo>
                      <a:lnTo>
                        <a:pt x="450" y="471"/>
                      </a:lnTo>
                      <a:lnTo>
                        <a:pt x="450" y="467"/>
                      </a:lnTo>
                      <a:lnTo>
                        <a:pt x="450" y="465"/>
                      </a:lnTo>
                      <a:lnTo>
                        <a:pt x="451" y="462"/>
                      </a:lnTo>
                      <a:lnTo>
                        <a:pt x="451" y="461"/>
                      </a:lnTo>
                      <a:lnTo>
                        <a:pt x="451" y="460"/>
                      </a:lnTo>
                      <a:lnTo>
                        <a:pt x="451" y="459"/>
                      </a:lnTo>
                      <a:lnTo>
                        <a:pt x="451" y="459"/>
                      </a:lnTo>
                      <a:lnTo>
                        <a:pt x="451" y="460"/>
                      </a:lnTo>
                      <a:lnTo>
                        <a:pt x="451" y="461"/>
                      </a:lnTo>
                      <a:lnTo>
                        <a:pt x="451" y="462"/>
                      </a:lnTo>
                      <a:lnTo>
                        <a:pt x="451" y="464"/>
                      </a:lnTo>
                      <a:lnTo>
                        <a:pt x="451" y="466"/>
                      </a:lnTo>
                      <a:lnTo>
                        <a:pt x="452" y="469"/>
                      </a:lnTo>
                      <a:lnTo>
                        <a:pt x="452" y="472"/>
                      </a:lnTo>
                      <a:lnTo>
                        <a:pt x="452" y="475"/>
                      </a:lnTo>
                      <a:lnTo>
                        <a:pt x="452" y="478"/>
                      </a:lnTo>
                      <a:lnTo>
                        <a:pt x="452" y="482"/>
                      </a:lnTo>
                      <a:lnTo>
                        <a:pt x="452" y="486"/>
                      </a:lnTo>
                      <a:lnTo>
                        <a:pt x="452" y="490"/>
                      </a:lnTo>
                      <a:lnTo>
                        <a:pt x="452" y="494"/>
                      </a:lnTo>
                      <a:lnTo>
                        <a:pt x="452" y="499"/>
                      </a:lnTo>
                      <a:lnTo>
                        <a:pt x="453" y="503"/>
                      </a:lnTo>
                      <a:lnTo>
                        <a:pt x="453" y="508"/>
                      </a:lnTo>
                      <a:lnTo>
                        <a:pt x="453" y="512"/>
                      </a:lnTo>
                      <a:lnTo>
                        <a:pt x="453" y="517"/>
                      </a:lnTo>
                      <a:lnTo>
                        <a:pt x="453" y="522"/>
                      </a:lnTo>
                      <a:lnTo>
                        <a:pt x="453" y="526"/>
                      </a:lnTo>
                      <a:lnTo>
                        <a:pt x="453" y="531"/>
                      </a:lnTo>
                      <a:lnTo>
                        <a:pt x="453" y="534"/>
                      </a:lnTo>
                      <a:lnTo>
                        <a:pt x="453" y="538"/>
                      </a:lnTo>
                      <a:lnTo>
                        <a:pt x="453" y="541"/>
                      </a:lnTo>
                      <a:lnTo>
                        <a:pt x="454" y="544"/>
                      </a:lnTo>
                      <a:lnTo>
                        <a:pt x="454" y="546"/>
                      </a:lnTo>
                      <a:lnTo>
                        <a:pt x="454" y="547"/>
                      </a:lnTo>
                      <a:lnTo>
                        <a:pt x="454" y="548"/>
                      </a:lnTo>
                      <a:lnTo>
                        <a:pt x="454" y="549"/>
                      </a:lnTo>
                      <a:lnTo>
                        <a:pt x="454" y="550"/>
                      </a:lnTo>
                      <a:lnTo>
                        <a:pt x="454" y="550"/>
                      </a:lnTo>
                      <a:lnTo>
                        <a:pt x="454" y="551"/>
                      </a:lnTo>
                      <a:lnTo>
                        <a:pt x="454" y="551"/>
                      </a:lnTo>
                      <a:lnTo>
                        <a:pt x="454" y="551"/>
                      </a:lnTo>
                      <a:lnTo>
                        <a:pt x="455" y="552"/>
                      </a:lnTo>
                      <a:lnTo>
                        <a:pt x="455" y="552"/>
                      </a:lnTo>
                      <a:lnTo>
                        <a:pt x="455" y="551"/>
                      </a:lnTo>
                      <a:lnTo>
                        <a:pt x="455" y="551"/>
                      </a:lnTo>
                      <a:lnTo>
                        <a:pt x="455" y="550"/>
                      </a:lnTo>
                      <a:lnTo>
                        <a:pt x="455" y="549"/>
                      </a:lnTo>
                      <a:lnTo>
                        <a:pt x="455" y="548"/>
                      </a:lnTo>
                      <a:lnTo>
                        <a:pt x="455" y="546"/>
                      </a:lnTo>
                      <a:lnTo>
                        <a:pt x="455" y="544"/>
                      </a:lnTo>
                      <a:lnTo>
                        <a:pt x="456" y="542"/>
                      </a:lnTo>
                      <a:lnTo>
                        <a:pt x="456" y="539"/>
                      </a:lnTo>
                      <a:lnTo>
                        <a:pt x="456" y="537"/>
                      </a:lnTo>
                      <a:lnTo>
                        <a:pt x="456" y="533"/>
                      </a:lnTo>
                      <a:lnTo>
                        <a:pt x="456" y="530"/>
                      </a:lnTo>
                      <a:lnTo>
                        <a:pt x="456" y="527"/>
                      </a:lnTo>
                      <a:lnTo>
                        <a:pt x="456" y="524"/>
                      </a:lnTo>
                      <a:lnTo>
                        <a:pt x="456" y="521"/>
                      </a:lnTo>
                      <a:lnTo>
                        <a:pt x="456" y="518"/>
                      </a:lnTo>
                      <a:lnTo>
                        <a:pt x="456" y="516"/>
                      </a:lnTo>
                      <a:lnTo>
                        <a:pt x="457" y="514"/>
                      </a:lnTo>
                      <a:lnTo>
                        <a:pt x="457" y="512"/>
                      </a:lnTo>
                      <a:lnTo>
                        <a:pt x="457" y="511"/>
                      </a:lnTo>
                      <a:lnTo>
                        <a:pt x="457" y="511"/>
                      </a:lnTo>
                      <a:lnTo>
                        <a:pt x="457" y="511"/>
                      </a:lnTo>
                      <a:lnTo>
                        <a:pt x="457" y="512"/>
                      </a:lnTo>
                      <a:lnTo>
                        <a:pt x="457" y="513"/>
                      </a:lnTo>
                      <a:lnTo>
                        <a:pt x="457" y="514"/>
                      </a:lnTo>
                      <a:lnTo>
                        <a:pt x="457" y="516"/>
                      </a:lnTo>
                      <a:lnTo>
                        <a:pt x="458" y="517"/>
                      </a:lnTo>
                      <a:lnTo>
                        <a:pt x="458" y="518"/>
                      </a:lnTo>
                      <a:lnTo>
                        <a:pt x="458" y="520"/>
                      </a:lnTo>
                      <a:lnTo>
                        <a:pt x="458" y="521"/>
                      </a:lnTo>
                      <a:lnTo>
                        <a:pt x="458" y="521"/>
                      </a:lnTo>
                      <a:lnTo>
                        <a:pt x="458" y="522"/>
                      </a:lnTo>
                      <a:lnTo>
                        <a:pt x="458" y="522"/>
                      </a:lnTo>
                      <a:lnTo>
                        <a:pt x="458" y="522"/>
                      </a:lnTo>
                      <a:lnTo>
                        <a:pt x="458" y="521"/>
                      </a:lnTo>
                      <a:lnTo>
                        <a:pt x="458" y="521"/>
                      </a:lnTo>
                      <a:lnTo>
                        <a:pt x="459" y="520"/>
                      </a:lnTo>
                      <a:lnTo>
                        <a:pt x="459" y="520"/>
                      </a:lnTo>
                      <a:lnTo>
                        <a:pt x="459" y="519"/>
                      </a:lnTo>
                      <a:lnTo>
                        <a:pt x="459" y="518"/>
                      </a:lnTo>
                      <a:lnTo>
                        <a:pt x="459" y="517"/>
                      </a:lnTo>
                      <a:lnTo>
                        <a:pt x="459" y="516"/>
                      </a:lnTo>
                      <a:lnTo>
                        <a:pt x="459" y="515"/>
                      </a:lnTo>
                      <a:lnTo>
                        <a:pt x="459" y="514"/>
                      </a:lnTo>
                      <a:lnTo>
                        <a:pt x="459" y="513"/>
                      </a:lnTo>
                      <a:lnTo>
                        <a:pt x="460" y="512"/>
                      </a:lnTo>
                      <a:lnTo>
                        <a:pt x="460" y="510"/>
                      </a:lnTo>
                      <a:lnTo>
                        <a:pt x="460" y="508"/>
                      </a:lnTo>
                      <a:lnTo>
                        <a:pt x="460" y="506"/>
                      </a:lnTo>
                      <a:lnTo>
                        <a:pt x="460" y="503"/>
                      </a:lnTo>
                      <a:lnTo>
                        <a:pt x="460" y="500"/>
                      </a:lnTo>
                      <a:lnTo>
                        <a:pt x="460" y="496"/>
                      </a:lnTo>
                      <a:lnTo>
                        <a:pt x="460" y="492"/>
                      </a:lnTo>
                      <a:lnTo>
                        <a:pt x="460" y="488"/>
                      </a:lnTo>
                      <a:lnTo>
                        <a:pt x="460" y="483"/>
                      </a:lnTo>
                      <a:lnTo>
                        <a:pt x="461" y="478"/>
                      </a:lnTo>
                      <a:lnTo>
                        <a:pt x="461" y="473"/>
                      </a:lnTo>
                      <a:lnTo>
                        <a:pt x="461" y="468"/>
                      </a:lnTo>
                      <a:lnTo>
                        <a:pt x="461" y="463"/>
                      </a:lnTo>
                      <a:lnTo>
                        <a:pt x="461" y="458"/>
                      </a:lnTo>
                      <a:lnTo>
                        <a:pt x="461" y="453"/>
                      </a:lnTo>
                      <a:lnTo>
                        <a:pt x="461" y="449"/>
                      </a:lnTo>
                      <a:lnTo>
                        <a:pt x="461" y="445"/>
                      </a:lnTo>
                      <a:lnTo>
                        <a:pt x="461" y="442"/>
                      </a:lnTo>
                      <a:lnTo>
                        <a:pt x="461" y="440"/>
                      </a:lnTo>
                      <a:lnTo>
                        <a:pt x="462" y="439"/>
                      </a:lnTo>
                      <a:lnTo>
                        <a:pt x="462" y="438"/>
                      </a:lnTo>
                      <a:lnTo>
                        <a:pt x="462" y="438"/>
                      </a:lnTo>
                      <a:lnTo>
                        <a:pt x="462" y="439"/>
                      </a:lnTo>
                      <a:lnTo>
                        <a:pt x="462" y="441"/>
                      </a:lnTo>
                      <a:lnTo>
                        <a:pt x="462" y="443"/>
                      </a:lnTo>
                      <a:lnTo>
                        <a:pt x="462" y="445"/>
                      </a:lnTo>
                      <a:lnTo>
                        <a:pt x="462" y="447"/>
                      </a:lnTo>
                      <a:lnTo>
                        <a:pt x="462" y="450"/>
                      </a:lnTo>
                      <a:lnTo>
                        <a:pt x="463" y="452"/>
                      </a:lnTo>
                      <a:lnTo>
                        <a:pt x="463" y="455"/>
                      </a:lnTo>
                      <a:lnTo>
                        <a:pt x="463" y="458"/>
                      </a:lnTo>
                      <a:lnTo>
                        <a:pt x="463" y="461"/>
                      </a:lnTo>
                      <a:lnTo>
                        <a:pt x="463" y="463"/>
                      </a:lnTo>
                      <a:lnTo>
                        <a:pt x="463" y="466"/>
                      </a:lnTo>
                      <a:lnTo>
                        <a:pt x="463" y="469"/>
                      </a:lnTo>
                      <a:lnTo>
                        <a:pt x="463" y="472"/>
                      </a:lnTo>
                      <a:lnTo>
                        <a:pt x="463" y="475"/>
                      </a:lnTo>
                      <a:lnTo>
                        <a:pt x="463" y="478"/>
                      </a:lnTo>
                      <a:lnTo>
                        <a:pt x="464" y="480"/>
                      </a:lnTo>
                      <a:lnTo>
                        <a:pt x="464" y="483"/>
                      </a:lnTo>
                      <a:lnTo>
                        <a:pt x="464" y="486"/>
                      </a:lnTo>
                      <a:lnTo>
                        <a:pt x="464" y="488"/>
                      </a:lnTo>
                      <a:lnTo>
                        <a:pt x="464" y="491"/>
                      </a:lnTo>
                      <a:lnTo>
                        <a:pt x="464" y="493"/>
                      </a:lnTo>
                      <a:lnTo>
                        <a:pt x="464" y="495"/>
                      </a:lnTo>
                      <a:lnTo>
                        <a:pt x="464" y="497"/>
                      </a:lnTo>
                      <a:lnTo>
                        <a:pt x="464" y="499"/>
                      </a:lnTo>
                      <a:lnTo>
                        <a:pt x="465" y="500"/>
                      </a:lnTo>
                      <a:lnTo>
                        <a:pt x="465" y="501"/>
                      </a:lnTo>
                      <a:lnTo>
                        <a:pt x="465" y="501"/>
                      </a:lnTo>
                      <a:lnTo>
                        <a:pt x="465" y="500"/>
                      </a:lnTo>
                      <a:lnTo>
                        <a:pt x="465" y="499"/>
                      </a:lnTo>
                      <a:lnTo>
                        <a:pt x="465" y="497"/>
                      </a:lnTo>
                      <a:lnTo>
                        <a:pt x="465" y="495"/>
                      </a:lnTo>
                      <a:lnTo>
                        <a:pt x="465" y="492"/>
                      </a:lnTo>
                      <a:lnTo>
                        <a:pt x="465" y="490"/>
                      </a:lnTo>
                      <a:lnTo>
                        <a:pt x="465" y="486"/>
                      </a:lnTo>
                      <a:lnTo>
                        <a:pt x="466" y="483"/>
                      </a:lnTo>
                      <a:lnTo>
                        <a:pt x="466" y="480"/>
                      </a:lnTo>
                      <a:lnTo>
                        <a:pt x="466" y="477"/>
                      </a:lnTo>
                      <a:lnTo>
                        <a:pt x="466" y="474"/>
                      </a:lnTo>
                      <a:lnTo>
                        <a:pt x="466" y="471"/>
                      </a:lnTo>
                      <a:lnTo>
                        <a:pt x="466" y="468"/>
                      </a:lnTo>
                      <a:lnTo>
                        <a:pt x="466" y="466"/>
                      </a:lnTo>
                      <a:lnTo>
                        <a:pt x="466" y="463"/>
                      </a:lnTo>
                      <a:lnTo>
                        <a:pt x="466" y="461"/>
                      </a:lnTo>
                      <a:lnTo>
                        <a:pt x="467" y="459"/>
                      </a:lnTo>
                      <a:lnTo>
                        <a:pt x="467" y="458"/>
                      </a:lnTo>
                      <a:lnTo>
                        <a:pt x="467" y="457"/>
                      </a:lnTo>
                      <a:lnTo>
                        <a:pt x="467" y="457"/>
                      </a:lnTo>
                      <a:lnTo>
                        <a:pt x="467" y="457"/>
                      </a:lnTo>
                      <a:lnTo>
                        <a:pt x="467" y="459"/>
                      </a:lnTo>
                      <a:lnTo>
                        <a:pt x="467" y="461"/>
                      </a:lnTo>
                      <a:lnTo>
                        <a:pt x="467" y="464"/>
                      </a:lnTo>
                      <a:lnTo>
                        <a:pt x="467" y="467"/>
                      </a:lnTo>
                      <a:lnTo>
                        <a:pt x="467" y="471"/>
                      </a:lnTo>
                      <a:lnTo>
                        <a:pt x="468" y="476"/>
                      </a:lnTo>
                      <a:lnTo>
                        <a:pt x="468" y="481"/>
                      </a:lnTo>
                      <a:lnTo>
                        <a:pt x="468" y="486"/>
                      </a:lnTo>
                      <a:lnTo>
                        <a:pt x="468" y="490"/>
                      </a:lnTo>
                      <a:lnTo>
                        <a:pt x="468" y="495"/>
                      </a:lnTo>
                      <a:lnTo>
                        <a:pt x="468" y="500"/>
                      </a:lnTo>
                      <a:lnTo>
                        <a:pt x="468" y="504"/>
                      </a:lnTo>
                      <a:lnTo>
                        <a:pt x="468" y="507"/>
                      </a:lnTo>
                      <a:lnTo>
                        <a:pt x="468" y="510"/>
                      </a:lnTo>
                      <a:lnTo>
                        <a:pt x="468" y="512"/>
                      </a:lnTo>
                      <a:lnTo>
                        <a:pt x="469" y="513"/>
                      </a:lnTo>
                      <a:lnTo>
                        <a:pt x="469" y="513"/>
                      </a:lnTo>
                      <a:lnTo>
                        <a:pt x="469" y="513"/>
                      </a:lnTo>
                      <a:lnTo>
                        <a:pt x="469" y="511"/>
                      </a:lnTo>
                      <a:lnTo>
                        <a:pt x="469" y="509"/>
                      </a:lnTo>
                      <a:lnTo>
                        <a:pt x="469" y="506"/>
                      </a:lnTo>
                      <a:lnTo>
                        <a:pt x="469" y="502"/>
                      </a:lnTo>
                      <a:lnTo>
                        <a:pt x="469" y="498"/>
                      </a:lnTo>
                      <a:lnTo>
                        <a:pt x="469" y="493"/>
                      </a:lnTo>
                      <a:lnTo>
                        <a:pt x="470" y="489"/>
                      </a:lnTo>
                      <a:lnTo>
                        <a:pt x="470" y="484"/>
                      </a:lnTo>
                      <a:lnTo>
                        <a:pt x="470" y="479"/>
                      </a:lnTo>
                      <a:lnTo>
                        <a:pt x="470" y="474"/>
                      </a:lnTo>
                      <a:lnTo>
                        <a:pt x="470" y="470"/>
                      </a:lnTo>
                      <a:lnTo>
                        <a:pt x="470" y="465"/>
                      </a:lnTo>
                      <a:lnTo>
                        <a:pt x="470" y="461"/>
                      </a:lnTo>
                      <a:lnTo>
                        <a:pt x="470" y="457"/>
                      </a:lnTo>
                      <a:lnTo>
                        <a:pt x="470" y="452"/>
                      </a:lnTo>
                      <a:lnTo>
                        <a:pt x="470" y="448"/>
                      </a:lnTo>
                      <a:lnTo>
                        <a:pt x="471" y="444"/>
                      </a:lnTo>
                      <a:lnTo>
                        <a:pt x="471" y="439"/>
                      </a:lnTo>
                      <a:lnTo>
                        <a:pt x="471" y="435"/>
                      </a:lnTo>
                      <a:lnTo>
                        <a:pt x="471" y="431"/>
                      </a:lnTo>
                      <a:lnTo>
                        <a:pt x="471" y="428"/>
                      </a:lnTo>
                      <a:lnTo>
                        <a:pt x="471" y="425"/>
                      </a:lnTo>
                      <a:lnTo>
                        <a:pt x="471" y="423"/>
                      </a:lnTo>
                      <a:lnTo>
                        <a:pt x="471" y="422"/>
                      </a:lnTo>
                      <a:lnTo>
                        <a:pt x="471" y="422"/>
                      </a:lnTo>
                      <a:lnTo>
                        <a:pt x="472" y="422"/>
                      </a:lnTo>
                      <a:lnTo>
                        <a:pt x="472" y="424"/>
                      </a:lnTo>
                      <a:lnTo>
                        <a:pt x="472" y="426"/>
                      </a:lnTo>
                      <a:lnTo>
                        <a:pt x="472" y="429"/>
                      </a:lnTo>
                      <a:lnTo>
                        <a:pt x="472" y="433"/>
                      </a:lnTo>
                      <a:lnTo>
                        <a:pt x="472" y="437"/>
                      </a:lnTo>
                      <a:lnTo>
                        <a:pt x="472" y="443"/>
                      </a:lnTo>
                      <a:lnTo>
                        <a:pt x="472" y="448"/>
                      </a:lnTo>
                      <a:lnTo>
                        <a:pt x="472" y="455"/>
                      </a:lnTo>
                      <a:lnTo>
                        <a:pt x="472" y="461"/>
                      </a:lnTo>
                      <a:lnTo>
                        <a:pt x="473" y="468"/>
                      </a:lnTo>
                      <a:lnTo>
                        <a:pt x="473" y="476"/>
                      </a:lnTo>
                      <a:lnTo>
                        <a:pt x="473" y="484"/>
                      </a:lnTo>
                      <a:lnTo>
                        <a:pt x="473" y="492"/>
                      </a:lnTo>
                      <a:lnTo>
                        <a:pt x="473" y="501"/>
                      </a:lnTo>
                      <a:lnTo>
                        <a:pt x="473" y="509"/>
                      </a:lnTo>
                      <a:lnTo>
                        <a:pt x="473" y="518"/>
                      </a:lnTo>
                      <a:lnTo>
                        <a:pt x="473" y="526"/>
                      </a:lnTo>
                      <a:lnTo>
                        <a:pt x="473" y="534"/>
                      </a:lnTo>
                      <a:lnTo>
                        <a:pt x="474" y="541"/>
                      </a:lnTo>
                      <a:lnTo>
                        <a:pt x="474" y="548"/>
                      </a:lnTo>
                      <a:lnTo>
                        <a:pt x="474" y="554"/>
                      </a:lnTo>
                      <a:lnTo>
                        <a:pt x="474" y="560"/>
                      </a:lnTo>
                      <a:lnTo>
                        <a:pt x="474" y="565"/>
                      </a:lnTo>
                      <a:lnTo>
                        <a:pt x="474" y="570"/>
                      </a:lnTo>
                      <a:lnTo>
                        <a:pt x="474" y="573"/>
                      </a:lnTo>
                      <a:lnTo>
                        <a:pt x="474" y="576"/>
                      </a:lnTo>
                      <a:lnTo>
                        <a:pt x="474" y="577"/>
                      </a:lnTo>
                      <a:lnTo>
                        <a:pt x="474" y="577"/>
                      </a:lnTo>
                      <a:lnTo>
                        <a:pt x="475" y="577"/>
                      </a:lnTo>
                      <a:lnTo>
                        <a:pt x="475" y="575"/>
                      </a:lnTo>
                      <a:lnTo>
                        <a:pt x="475" y="572"/>
                      </a:lnTo>
                      <a:lnTo>
                        <a:pt x="475" y="568"/>
                      </a:lnTo>
                      <a:lnTo>
                        <a:pt x="475" y="563"/>
                      </a:lnTo>
                      <a:lnTo>
                        <a:pt x="475" y="557"/>
                      </a:lnTo>
                      <a:lnTo>
                        <a:pt x="475" y="551"/>
                      </a:lnTo>
                      <a:lnTo>
                        <a:pt x="475" y="545"/>
                      </a:lnTo>
                      <a:lnTo>
                        <a:pt x="475" y="538"/>
                      </a:lnTo>
                      <a:lnTo>
                        <a:pt x="475" y="532"/>
                      </a:lnTo>
                      <a:lnTo>
                        <a:pt x="476" y="526"/>
                      </a:lnTo>
                      <a:lnTo>
                        <a:pt x="476" y="520"/>
                      </a:lnTo>
                      <a:lnTo>
                        <a:pt x="476" y="515"/>
                      </a:lnTo>
                      <a:lnTo>
                        <a:pt x="476" y="511"/>
                      </a:lnTo>
                      <a:lnTo>
                        <a:pt x="476" y="507"/>
                      </a:lnTo>
                      <a:lnTo>
                        <a:pt x="476" y="503"/>
                      </a:lnTo>
                      <a:lnTo>
                        <a:pt x="476" y="499"/>
                      </a:lnTo>
                      <a:lnTo>
                        <a:pt x="476" y="496"/>
                      </a:lnTo>
                      <a:lnTo>
                        <a:pt x="476" y="492"/>
                      </a:lnTo>
                      <a:lnTo>
                        <a:pt x="477" y="489"/>
                      </a:lnTo>
                      <a:lnTo>
                        <a:pt x="477" y="485"/>
                      </a:lnTo>
                      <a:lnTo>
                        <a:pt x="477" y="481"/>
                      </a:lnTo>
                      <a:lnTo>
                        <a:pt x="477" y="478"/>
                      </a:lnTo>
                      <a:lnTo>
                        <a:pt x="477" y="475"/>
                      </a:lnTo>
                      <a:lnTo>
                        <a:pt x="477" y="472"/>
                      </a:lnTo>
                      <a:lnTo>
                        <a:pt x="477" y="469"/>
                      </a:lnTo>
                      <a:lnTo>
                        <a:pt x="477" y="467"/>
                      </a:lnTo>
                      <a:lnTo>
                        <a:pt x="477" y="465"/>
                      </a:lnTo>
                      <a:lnTo>
                        <a:pt x="477" y="465"/>
                      </a:lnTo>
                      <a:lnTo>
                        <a:pt x="478" y="465"/>
                      </a:lnTo>
                      <a:lnTo>
                        <a:pt x="478" y="466"/>
                      </a:lnTo>
                      <a:lnTo>
                        <a:pt x="478" y="467"/>
                      </a:lnTo>
                      <a:lnTo>
                        <a:pt x="478" y="469"/>
                      </a:lnTo>
                      <a:lnTo>
                        <a:pt x="478" y="472"/>
                      </a:lnTo>
                      <a:lnTo>
                        <a:pt x="478" y="476"/>
                      </a:lnTo>
                      <a:lnTo>
                        <a:pt x="478" y="480"/>
                      </a:lnTo>
                      <a:lnTo>
                        <a:pt x="478" y="484"/>
                      </a:lnTo>
                      <a:lnTo>
                        <a:pt x="478" y="489"/>
                      </a:lnTo>
                      <a:lnTo>
                        <a:pt x="479" y="495"/>
                      </a:lnTo>
                      <a:lnTo>
                        <a:pt x="479" y="500"/>
                      </a:lnTo>
                      <a:lnTo>
                        <a:pt x="479" y="506"/>
                      </a:lnTo>
                      <a:lnTo>
                        <a:pt x="479" y="512"/>
                      </a:lnTo>
                      <a:lnTo>
                        <a:pt x="479" y="518"/>
                      </a:lnTo>
                      <a:lnTo>
                        <a:pt x="479" y="523"/>
                      </a:lnTo>
                      <a:lnTo>
                        <a:pt x="479" y="529"/>
                      </a:lnTo>
                      <a:lnTo>
                        <a:pt x="479" y="534"/>
                      </a:lnTo>
                      <a:lnTo>
                        <a:pt x="479" y="539"/>
                      </a:lnTo>
                      <a:lnTo>
                        <a:pt x="479" y="544"/>
                      </a:lnTo>
                      <a:lnTo>
                        <a:pt x="480" y="548"/>
                      </a:lnTo>
                      <a:lnTo>
                        <a:pt x="480" y="553"/>
                      </a:lnTo>
                      <a:lnTo>
                        <a:pt x="480" y="558"/>
                      </a:lnTo>
                      <a:lnTo>
                        <a:pt x="480" y="562"/>
                      </a:lnTo>
                      <a:lnTo>
                        <a:pt x="480" y="567"/>
                      </a:lnTo>
                      <a:lnTo>
                        <a:pt x="480" y="572"/>
                      </a:lnTo>
                      <a:lnTo>
                        <a:pt x="480" y="576"/>
                      </a:lnTo>
                      <a:lnTo>
                        <a:pt x="480" y="580"/>
                      </a:lnTo>
                      <a:lnTo>
                        <a:pt x="480" y="584"/>
                      </a:lnTo>
                      <a:lnTo>
                        <a:pt x="481" y="587"/>
                      </a:lnTo>
                      <a:lnTo>
                        <a:pt x="481" y="590"/>
                      </a:lnTo>
                      <a:lnTo>
                        <a:pt x="481" y="592"/>
                      </a:lnTo>
                      <a:lnTo>
                        <a:pt x="481" y="593"/>
                      </a:lnTo>
                      <a:lnTo>
                        <a:pt x="481" y="593"/>
                      </a:lnTo>
                      <a:lnTo>
                        <a:pt x="481" y="593"/>
                      </a:lnTo>
                      <a:lnTo>
                        <a:pt x="481" y="592"/>
                      </a:lnTo>
                      <a:lnTo>
                        <a:pt x="481" y="590"/>
                      </a:lnTo>
                      <a:lnTo>
                        <a:pt x="481" y="588"/>
                      </a:lnTo>
                      <a:lnTo>
                        <a:pt x="481" y="585"/>
                      </a:lnTo>
                      <a:lnTo>
                        <a:pt x="482" y="582"/>
                      </a:lnTo>
                      <a:lnTo>
                        <a:pt x="482" y="579"/>
                      </a:lnTo>
                      <a:lnTo>
                        <a:pt x="482" y="576"/>
                      </a:lnTo>
                      <a:lnTo>
                        <a:pt x="482" y="573"/>
                      </a:lnTo>
                      <a:lnTo>
                        <a:pt x="482" y="569"/>
                      </a:lnTo>
                      <a:lnTo>
                        <a:pt x="482" y="566"/>
                      </a:lnTo>
                      <a:lnTo>
                        <a:pt x="482" y="563"/>
                      </a:lnTo>
                      <a:lnTo>
                        <a:pt x="482" y="560"/>
                      </a:lnTo>
                      <a:lnTo>
                        <a:pt x="482" y="557"/>
                      </a:lnTo>
                      <a:lnTo>
                        <a:pt x="482" y="553"/>
                      </a:lnTo>
                      <a:lnTo>
                        <a:pt x="483" y="550"/>
                      </a:lnTo>
                      <a:lnTo>
                        <a:pt x="483" y="546"/>
                      </a:lnTo>
                      <a:lnTo>
                        <a:pt x="483" y="542"/>
                      </a:lnTo>
                      <a:lnTo>
                        <a:pt x="483" y="537"/>
                      </a:lnTo>
                      <a:lnTo>
                        <a:pt x="483" y="532"/>
                      </a:lnTo>
                      <a:lnTo>
                        <a:pt x="483" y="527"/>
                      </a:lnTo>
                      <a:lnTo>
                        <a:pt x="483" y="521"/>
                      </a:lnTo>
                      <a:lnTo>
                        <a:pt x="483" y="515"/>
                      </a:lnTo>
                      <a:lnTo>
                        <a:pt x="483" y="509"/>
                      </a:lnTo>
                      <a:lnTo>
                        <a:pt x="484" y="503"/>
                      </a:lnTo>
                      <a:lnTo>
                        <a:pt x="484" y="496"/>
                      </a:lnTo>
                      <a:lnTo>
                        <a:pt x="484" y="490"/>
                      </a:lnTo>
                      <a:lnTo>
                        <a:pt x="484" y="484"/>
                      </a:lnTo>
                      <a:lnTo>
                        <a:pt x="484" y="479"/>
                      </a:lnTo>
                      <a:lnTo>
                        <a:pt x="484" y="474"/>
                      </a:lnTo>
                      <a:lnTo>
                        <a:pt x="484" y="470"/>
                      </a:lnTo>
                      <a:lnTo>
                        <a:pt x="484" y="467"/>
                      </a:lnTo>
                      <a:lnTo>
                        <a:pt x="484" y="464"/>
                      </a:lnTo>
                      <a:lnTo>
                        <a:pt x="484" y="462"/>
                      </a:lnTo>
                      <a:lnTo>
                        <a:pt x="485" y="461"/>
                      </a:lnTo>
                      <a:lnTo>
                        <a:pt x="485" y="461"/>
                      </a:lnTo>
                      <a:lnTo>
                        <a:pt x="485" y="461"/>
                      </a:lnTo>
                      <a:lnTo>
                        <a:pt x="485" y="462"/>
                      </a:lnTo>
                      <a:lnTo>
                        <a:pt x="485" y="463"/>
                      </a:lnTo>
                      <a:lnTo>
                        <a:pt x="485" y="465"/>
                      </a:lnTo>
                      <a:lnTo>
                        <a:pt x="485" y="468"/>
                      </a:lnTo>
                      <a:lnTo>
                        <a:pt x="485" y="470"/>
                      </a:lnTo>
                      <a:lnTo>
                        <a:pt x="485" y="473"/>
                      </a:lnTo>
                      <a:lnTo>
                        <a:pt x="486" y="476"/>
                      </a:lnTo>
                      <a:lnTo>
                        <a:pt x="486" y="480"/>
                      </a:lnTo>
                      <a:lnTo>
                        <a:pt x="486" y="483"/>
                      </a:lnTo>
                      <a:lnTo>
                        <a:pt x="486" y="487"/>
                      </a:lnTo>
                      <a:lnTo>
                        <a:pt x="486" y="490"/>
                      </a:lnTo>
                      <a:lnTo>
                        <a:pt x="486" y="494"/>
                      </a:lnTo>
                      <a:lnTo>
                        <a:pt x="486" y="498"/>
                      </a:lnTo>
                      <a:lnTo>
                        <a:pt x="486" y="501"/>
                      </a:lnTo>
                      <a:lnTo>
                        <a:pt x="486" y="505"/>
                      </a:lnTo>
                      <a:lnTo>
                        <a:pt x="486" y="508"/>
                      </a:lnTo>
                      <a:lnTo>
                        <a:pt x="487" y="511"/>
                      </a:lnTo>
                      <a:lnTo>
                        <a:pt x="487" y="515"/>
                      </a:lnTo>
                      <a:lnTo>
                        <a:pt x="487" y="518"/>
                      </a:lnTo>
                      <a:lnTo>
                        <a:pt x="487" y="521"/>
                      </a:lnTo>
                      <a:lnTo>
                        <a:pt x="487" y="525"/>
                      </a:lnTo>
                      <a:lnTo>
                        <a:pt x="487" y="528"/>
                      </a:lnTo>
                      <a:lnTo>
                        <a:pt x="487" y="532"/>
                      </a:lnTo>
                      <a:lnTo>
                        <a:pt x="487" y="536"/>
                      </a:lnTo>
                      <a:lnTo>
                        <a:pt x="487" y="540"/>
                      </a:lnTo>
                      <a:lnTo>
                        <a:pt x="488" y="544"/>
                      </a:lnTo>
                      <a:lnTo>
                        <a:pt x="488" y="548"/>
                      </a:lnTo>
                      <a:lnTo>
                        <a:pt x="488" y="553"/>
                      </a:lnTo>
                      <a:lnTo>
                        <a:pt x="488" y="557"/>
                      </a:lnTo>
                      <a:lnTo>
                        <a:pt x="488" y="561"/>
                      </a:lnTo>
                      <a:lnTo>
                        <a:pt x="488" y="565"/>
                      </a:lnTo>
                      <a:lnTo>
                        <a:pt x="488" y="568"/>
                      </a:lnTo>
                      <a:lnTo>
                        <a:pt x="488" y="571"/>
                      </a:lnTo>
                      <a:lnTo>
                        <a:pt x="488" y="573"/>
                      </a:lnTo>
                      <a:lnTo>
                        <a:pt x="488" y="574"/>
                      </a:lnTo>
                      <a:lnTo>
                        <a:pt x="489" y="575"/>
                      </a:lnTo>
                      <a:lnTo>
                        <a:pt x="489" y="575"/>
                      </a:lnTo>
                      <a:lnTo>
                        <a:pt x="489" y="574"/>
                      </a:lnTo>
                      <a:lnTo>
                        <a:pt x="489" y="572"/>
                      </a:lnTo>
                      <a:lnTo>
                        <a:pt x="489" y="570"/>
                      </a:lnTo>
                      <a:lnTo>
                        <a:pt x="489" y="567"/>
                      </a:lnTo>
                      <a:lnTo>
                        <a:pt x="489" y="564"/>
                      </a:lnTo>
                      <a:lnTo>
                        <a:pt x="489" y="560"/>
                      </a:lnTo>
                      <a:lnTo>
                        <a:pt x="489" y="556"/>
                      </a:lnTo>
                      <a:lnTo>
                        <a:pt x="490" y="551"/>
                      </a:lnTo>
                      <a:lnTo>
                        <a:pt x="490" y="547"/>
                      </a:lnTo>
                      <a:lnTo>
                        <a:pt x="490" y="542"/>
                      </a:lnTo>
                      <a:lnTo>
                        <a:pt x="490" y="537"/>
                      </a:lnTo>
                      <a:lnTo>
                        <a:pt x="490" y="533"/>
                      </a:lnTo>
                      <a:lnTo>
                        <a:pt x="490" y="528"/>
                      </a:lnTo>
                      <a:lnTo>
                        <a:pt x="490" y="523"/>
                      </a:lnTo>
                      <a:lnTo>
                        <a:pt x="490" y="519"/>
                      </a:lnTo>
                      <a:lnTo>
                        <a:pt x="490" y="514"/>
                      </a:lnTo>
                      <a:lnTo>
                        <a:pt x="490" y="509"/>
                      </a:lnTo>
                      <a:lnTo>
                        <a:pt x="491" y="504"/>
                      </a:lnTo>
                      <a:lnTo>
                        <a:pt x="491" y="499"/>
                      </a:lnTo>
                      <a:lnTo>
                        <a:pt x="491" y="494"/>
                      </a:lnTo>
                      <a:lnTo>
                        <a:pt x="491" y="488"/>
                      </a:lnTo>
                      <a:lnTo>
                        <a:pt x="491" y="483"/>
                      </a:lnTo>
                      <a:lnTo>
                        <a:pt x="491" y="478"/>
                      </a:lnTo>
                      <a:lnTo>
                        <a:pt x="491" y="473"/>
                      </a:lnTo>
                      <a:lnTo>
                        <a:pt x="491" y="468"/>
                      </a:lnTo>
                      <a:lnTo>
                        <a:pt x="491" y="463"/>
                      </a:lnTo>
                      <a:lnTo>
                        <a:pt x="491" y="458"/>
                      </a:lnTo>
                      <a:lnTo>
                        <a:pt x="492" y="454"/>
                      </a:lnTo>
                      <a:lnTo>
                        <a:pt x="492" y="450"/>
                      </a:lnTo>
                      <a:lnTo>
                        <a:pt x="492" y="446"/>
                      </a:lnTo>
                      <a:lnTo>
                        <a:pt x="492" y="442"/>
                      </a:lnTo>
                      <a:lnTo>
                        <a:pt x="492" y="439"/>
                      </a:lnTo>
                      <a:lnTo>
                        <a:pt x="492" y="437"/>
                      </a:lnTo>
                      <a:lnTo>
                        <a:pt x="492" y="434"/>
                      </a:lnTo>
                      <a:lnTo>
                        <a:pt x="492" y="433"/>
                      </a:lnTo>
                      <a:lnTo>
                        <a:pt x="492" y="431"/>
                      </a:lnTo>
                      <a:lnTo>
                        <a:pt x="493" y="431"/>
                      </a:lnTo>
                      <a:lnTo>
                        <a:pt x="493" y="430"/>
                      </a:lnTo>
                      <a:lnTo>
                        <a:pt x="493" y="430"/>
                      </a:lnTo>
                      <a:lnTo>
                        <a:pt x="493" y="431"/>
                      </a:lnTo>
                      <a:lnTo>
                        <a:pt x="493" y="432"/>
                      </a:lnTo>
                      <a:lnTo>
                        <a:pt x="493" y="433"/>
                      </a:lnTo>
                      <a:lnTo>
                        <a:pt x="493" y="435"/>
                      </a:lnTo>
                      <a:lnTo>
                        <a:pt x="493" y="437"/>
                      </a:lnTo>
                      <a:lnTo>
                        <a:pt x="493" y="440"/>
                      </a:lnTo>
                      <a:lnTo>
                        <a:pt x="493" y="443"/>
                      </a:lnTo>
                      <a:lnTo>
                        <a:pt x="494" y="446"/>
                      </a:lnTo>
                      <a:lnTo>
                        <a:pt x="494" y="449"/>
                      </a:lnTo>
                      <a:lnTo>
                        <a:pt x="494" y="453"/>
                      </a:lnTo>
                      <a:lnTo>
                        <a:pt x="494" y="457"/>
                      </a:lnTo>
                      <a:lnTo>
                        <a:pt x="494" y="460"/>
                      </a:lnTo>
                      <a:lnTo>
                        <a:pt x="494" y="463"/>
                      </a:lnTo>
                      <a:lnTo>
                        <a:pt x="494" y="466"/>
                      </a:lnTo>
                      <a:lnTo>
                        <a:pt x="494" y="469"/>
                      </a:lnTo>
                      <a:lnTo>
                        <a:pt x="494" y="470"/>
                      </a:lnTo>
                      <a:lnTo>
                        <a:pt x="495" y="471"/>
                      </a:lnTo>
                      <a:lnTo>
                        <a:pt x="495" y="471"/>
                      </a:lnTo>
                      <a:lnTo>
                        <a:pt x="495" y="470"/>
                      </a:lnTo>
                      <a:lnTo>
                        <a:pt x="495" y="469"/>
                      </a:lnTo>
                      <a:lnTo>
                        <a:pt x="495" y="467"/>
                      </a:lnTo>
                      <a:lnTo>
                        <a:pt x="495" y="465"/>
                      </a:lnTo>
                      <a:lnTo>
                        <a:pt x="495" y="463"/>
                      </a:lnTo>
                      <a:lnTo>
                        <a:pt x="495" y="460"/>
                      </a:lnTo>
                      <a:lnTo>
                        <a:pt x="495" y="458"/>
                      </a:lnTo>
                      <a:lnTo>
                        <a:pt x="495" y="456"/>
                      </a:lnTo>
                      <a:lnTo>
                        <a:pt x="496" y="455"/>
                      </a:lnTo>
                      <a:lnTo>
                        <a:pt x="496" y="454"/>
                      </a:lnTo>
                      <a:lnTo>
                        <a:pt x="496" y="453"/>
                      </a:lnTo>
                      <a:lnTo>
                        <a:pt x="496" y="454"/>
                      </a:lnTo>
                      <a:lnTo>
                        <a:pt x="496" y="454"/>
                      </a:lnTo>
                      <a:lnTo>
                        <a:pt x="496" y="455"/>
                      </a:lnTo>
                      <a:lnTo>
                        <a:pt x="496" y="456"/>
                      </a:lnTo>
                      <a:lnTo>
                        <a:pt x="496" y="457"/>
                      </a:lnTo>
                      <a:lnTo>
                        <a:pt x="496" y="458"/>
                      </a:lnTo>
                      <a:lnTo>
                        <a:pt x="497" y="459"/>
                      </a:lnTo>
                      <a:lnTo>
                        <a:pt x="497" y="460"/>
                      </a:lnTo>
                      <a:lnTo>
                        <a:pt x="497" y="461"/>
                      </a:lnTo>
                      <a:lnTo>
                        <a:pt x="497" y="461"/>
                      </a:lnTo>
                      <a:lnTo>
                        <a:pt x="497" y="462"/>
                      </a:lnTo>
                      <a:lnTo>
                        <a:pt x="497" y="462"/>
                      </a:lnTo>
                      <a:lnTo>
                        <a:pt x="497" y="462"/>
                      </a:lnTo>
                      <a:lnTo>
                        <a:pt x="497" y="463"/>
                      </a:lnTo>
                      <a:lnTo>
                        <a:pt x="497" y="463"/>
                      </a:lnTo>
                      <a:lnTo>
                        <a:pt x="497" y="463"/>
                      </a:lnTo>
                      <a:lnTo>
                        <a:pt x="498" y="464"/>
                      </a:lnTo>
                      <a:lnTo>
                        <a:pt x="498" y="464"/>
                      </a:lnTo>
                      <a:lnTo>
                        <a:pt x="498" y="465"/>
                      </a:lnTo>
                      <a:lnTo>
                        <a:pt x="498" y="466"/>
                      </a:lnTo>
                      <a:lnTo>
                        <a:pt x="498" y="468"/>
                      </a:lnTo>
                      <a:lnTo>
                        <a:pt x="498" y="470"/>
                      </a:lnTo>
                      <a:lnTo>
                        <a:pt x="498" y="472"/>
                      </a:lnTo>
                      <a:lnTo>
                        <a:pt x="498" y="474"/>
                      </a:lnTo>
                      <a:lnTo>
                        <a:pt x="498" y="477"/>
                      </a:lnTo>
                      <a:lnTo>
                        <a:pt x="498" y="479"/>
                      </a:lnTo>
                      <a:lnTo>
                        <a:pt x="499" y="483"/>
                      </a:lnTo>
                      <a:lnTo>
                        <a:pt x="499" y="486"/>
                      </a:lnTo>
                      <a:lnTo>
                        <a:pt x="499" y="489"/>
                      </a:lnTo>
                      <a:lnTo>
                        <a:pt x="499" y="492"/>
                      </a:lnTo>
                      <a:lnTo>
                        <a:pt x="499" y="495"/>
                      </a:lnTo>
                      <a:lnTo>
                        <a:pt x="499" y="498"/>
                      </a:lnTo>
                      <a:lnTo>
                        <a:pt x="499" y="500"/>
                      </a:lnTo>
                      <a:lnTo>
                        <a:pt x="499" y="501"/>
                      </a:lnTo>
                      <a:lnTo>
                        <a:pt x="499" y="502"/>
                      </a:lnTo>
                      <a:lnTo>
                        <a:pt x="500" y="503"/>
                      </a:lnTo>
                      <a:lnTo>
                        <a:pt x="500" y="503"/>
                      </a:lnTo>
                      <a:lnTo>
                        <a:pt x="500" y="503"/>
                      </a:lnTo>
                      <a:lnTo>
                        <a:pt x="500" y="503"/>
                      </a:lnTo>
                      <a:lnTo>
                        <a:pt x="500" y="502"/>
                      </a:lnTo>
                      <a:lnTo>
                        <a:pt x="500" y="502"/>
                      </a:lnTo>
                      <a:lnTo>
                        <a:pt x="500" y="501"/>
                      </a:lnTo>
                      <a:lnTo>
                        <a:pt x="500" y="501"/>
                      </a:lnTo>
                      <a:lnTo>
                        <a:pt x="500" y="500"/>
                      </a:lnTo>
                      <a:lnTo>
                        <a:pt x="500" y="499"/>
                      </a:lnTo>
                      <a:lnTo>
                        <a:pt x="501" y="499"/>
                      </a:lnTo>
                      <a:lnTo>
                        <a:pt x="501" y="498"/>
                      </a:lnTo>
                      <a:lnTo>
                        <a:pt x="501" y="496"/>
                      </a:lnTo>
                      <a:lnTo>
                        <a:pt x="501" y="494"/>
                      </a:lnTo>
                      <a:lnTo>
                        <a:pt x="501" y="492"/>
                      </a:lnTo>
                      <a:lnTo>
                        <a:pt x="501" y="490"/>
                      </a:lnTo>
                      <a:lnTo>
                        <a:pt x="501" y="487"/>
                      </a:lnTo>
                      <a:lnTo>
                        <a:pt x="501" y="484"/>
                      </a:lnTo>
                      <a:lnTo>
                        <a:pt x="501" y="481"/>
                      </a:lnTo>
                      <a:lnTo>
                        <a:pt x="502" y="478"/>
                      </a:lnTo>
                      <a:lnTo>
                        <a:pt x="502" y="475"/>
                      </a:lnTo>
                      <a:lnTo>
                        <a:pt x="502" y="473"/>
                      </a:lnTo>
                      <a:lnTo>
                        <a:pt x="502" y="471"/>
                      </a:lnTo>
                      <a:lnTo>
                        <a:pt x="502" y="470"/>
                      </a:lnTo>
                      <a:lnTo>
                        <a:pt x="502" y="469"/>
                      </a:lnTo>
                      <a:lnTo>
                        <a:pt x="502" y="469"/>
                      </a:lnTo>
                      <a:lnTo>
                        <a:pt x="502" y="469"/>
                      </a:lnTo>
                      <a:lnTo>
                        <a:pt x="502" y="469"/>
                      </a:lnTo>
                      <a:lnTo>
                        <a:pt x="502" y="470"/>
                      </a:lnTo>
                      <a:lnTo>
                        <a:pt x="503" y="471"/>
                      </a:lnTo>
                      <a:lnTo>
                        <a:pt x="503" y="472"/>
                      </a:lnTo>
                      <a:lnTo>
                        <a:pt x="503" y="474"/>
                      </a:lnTo>
                      <a:lnTo>
                        <a:pt x="503" y="476"/>
                      </a:lnTo>
                      <a:lnTo>
                        <a:pt x="503" y="478"/>
                      </a:lnTo>
                      <a:lnTo>
                        <a:pt x="503" y="481"/>
                      </a:lnTo>
                      <a:lnTo>
                        <a:pt x="503" y="483"/>
                      </a:lnTo>
                      <a:lnTo>
                        <a:pt x="503" y="485"/>
                      </a:lnTo>
                      <a:lnTo>
                        <a:pt x="503" y="488"/>
                      </a:lnTo>
                      <a:lnTo>
                        <a:pt x="504" y="490"/>
                      </a:lnTo>
                      <a:lnTo>
                        <a:pt x="504" y="492"/>
                      </a:lnTo>
                      <a:lnTo>
                        <a:pt x="504" y="493"/>
                      </a:lnTo>
                      <a:lnTo>
                        <a:pt x="504" y="494"/>
                      </a:lnTo>
                      <a:lnTo>
                        <a:pt x="504" y="494"/>
                      </a:lnTo>
                      <a:lnTo>
                        <a:pt x="504" y="494"/>
                      </a:lnTo>
                      <a:lnTo>
                        <a:pt x="504" y="494"/>
                      </a:lnTo>
                      <a:lnTo>
                        <a:pt x="504" y="494"/>
                      </a:lnTo>
                      <a:lnTo>
                        <a:pt x="504" y="494"/>
                      </a:lnTo>
                      <a:lnTo>
                        <a:pt x="504" y="494"/>
                      </a:lnTo>
                      <a:lnTo>
                        <a:pt x="505" y="495"/>
                      </a:lnTo>
                      <a:lnTo>
                        <a:pt x="505" y="496"/>
                      </a:lnTo>
                      <a:lnTo>
                        <a:pt x="505" y="497"/>
                      </a:lnTo>
                      <a:lnTo>
                        <a:pt x="505" y="498"/>
                      </a:lnTo>
                      <a:lnTo>
                        <a:pt x="505" y="500"/>
                      </a:lnTo>
                      <a:lnTo>
                        <a:pt x="505" y="501"/>
                      </a:lnTo>
                      <a:lnTo>
                        <a:pt x="505" y="503"/>
                      </a:lnTo>
                      <a:lnTo>
                        <a:pt x="505" y="504"/>
                      </a:lnTo>
                      <a:lnTo>
                        <a:pt x="505" y="506"/>
                      </a:lnTo>
                      <a:lnTo>
                        <a:pt x="505" y="507"/>
                      </a:lnTo>
                      <a:lnTo>
                        <a:pt x="506" y="508"/>
                      </a:lnTo>
                      <a:lnTo>
                        <a:pt x="506" y="509"/>
                      </a:lnTo>
                      <a:lnTo>
                        <a:pt x="506" y="510"/>
                      </a:lnTo>
                      <a:lnTo>
                        <a:pt x="506" y="511"/>
                      </a:lnTo>
                      <a:lnTo>
                        <a:pt x="506" y="512"/>
                      </a:lnTo>
                      <a:lnTo>
                        <a:pt x="506" y="513"/>
                      </a:lnTo>
                      <a:lnTo>
                        <a:pt x="506" y="515"/>
                      </a:lnTo>
                      <a:lnTo>
                        <a:pt x="506" y="516"/>
                      </a:lnTo>
                      <a:lnTo>
                        <a:pt x="506" y="517"/>
                      </a:lnTo>
                      <a:lnTo>
                        <a:pt x="507" y="518"/>
                      </a:lnTo>
                      <a:lnTo>
                        <a:pt x="507" y="519"/>
                      </a:lnTo>
                      <a:lnTo>
                        <a:pt x="507" y="520"/>
                      </a:lnTo>
                      <a:lnTo>
                        <a:pt x="507" y="521"/>
                      </a:lnTo>
                      <a:lnTo>
                        <a:pt x="507" y="521"/>
                      </a:lnTo>
                      <a:lnTo>
                        <a:pt x="507" y="521"/>
                      </a:lnTo>
                      <a:lnTo>
                        <a:pt x="507" y="521"/>
                      </a:lnTo>
                      <a:lnTo>
                        <a:pt x="507" y="521"/>
                      </a:lnTo>
                      <a:lnTo>
                        <a:pt x="507" y="520"/>
                      </a:lnTo>
                      <a:lnTo>
                        <a:pt x="507" y="520"/>
                      </a:lnTo>
                      <a:lnTo>
                        <a:pt x="508" y="519"/>
                      </a:lnTo>
                      <a:lnTo>
                        <a:pt x="508" y="518"/>
                      </a:lnTo>
                      <a:lnTo>
                        <a:pt x="508" y="518"/>
                      </a:lnTo>
                      <a:lnTo>
                        <a:pt x="508" y="518"/>
                      </a:lnTo>
                      <a:lnTo>
                        <a:pt x="508" y="517"/>
                      </a:lnTo>
                      <a:lnTo>
                        <a:pt x="508" y="517"/>
                      </a:lnTo>
                      <a:lnTo>
                        <a:pt x="508" y="518"/>
                      </a:lnTo>
                      <a:lnTo>
                        <a:pt x="508" y="518"/>
                      </a:lnTo>
                      <a:lnTo>
                        <a:pt x="508" y="519"/>
                      </a:lnTo>
                      <a:lnTo>
                        <a:pt x="509" y="521"/>
                      </a:lnTo>
                      <a:lnTo>
                        <a:pt x="509" y="522"/>
                      </a:lnTo>
                      <a:lnTo>
                        <a:pt x="509" y="524"/>
                      </a:lnTo>
                      <a:lnTo>
                        <a:pt x="509" y="527"/>
                      </a:lnTo>
                      <a:lnTo>
                        <a:pt x="509" y="530"/>
                      </a:lnTo>
                      <a:lnTo>
                        <a:pt x="509" y="532"/>
                      </a:lnTo>
                      <a:lnTo>
                        <a:pt x="509" y="535"/>
                      </a:lnTo>
                      <a:lnTo>
                        <a:pt x="509" y="538"/>
                      </a:lnTo>
                      <a:lnTo>
                        <a:pt x="509" y="540"/>
                      </a:lnTo>
                      <a:lnTo>
                        <a:pt x="509" y="542"/>
                      </a:lnTo>
                      <a:lnTo>
                        <a:pt x="510" y="544"/>
                      </a:lnTo>
                      <a:lnTo>
                        <a:pt x="510" y="545"/>
                      </a:lnTo>
                      <a:lnTo>
                        <a:pt x="510" y="546"/>
                      </a:lnTo>
                      <a:lnTo>
                        <a:pt x="510" y="546"/>
                      </a:lnTo>
                      <a:lnTo>
                        <a:pt x="510" y="546"/>
                      </a:lnTo>
                      <a:lnTo>
                        <a:pt x="510" y="546"/>
                      </a:lnTo>
                      <a:lnTo>
                        <a:pt x="510" y="545"/>
                      </a:lnTo>
                      <a:lnTo>
                        <a:pt x="510" y="544"/>
                      </a:lnTo>
                      <a:lnTo>
                        <a:pt x="510" y="543"/>
                      </a:lnTo>
                      <a:lnTo>
                        <a:pt x="511" y="542"/>
                      </a:lnTo>
                      <a:lnTo>
                        <a:pt x="511" y="541"/>
                      </a:lnTo>
                      <a:lnTo>
                        <a:pt x="511" y="541"/>
                      </a:lnTo>
                      <a:lnTo>
                        <a:pt x="511" y="541"/>
                      </a:lnTo>
                      <a:lnTo>
                        <a:pt x="511" y="542"/>
                      </a:lnTo>
                      <a:lnTo>
                        <a:pt x="511" y="543"/>
                      </a:lnTo>
                      <a:lnTo>
                        <a:pt x="511" y="544"/>
                      </a:lnTo>
                      <a:lnTo>
                        <a:pt x="511" y="546"/>
                      </a:lnTo>
                      <a:lnTo>
                        <a:pt x="511" y="548"/>
                      </a:lnTo>
                      <a:lnTo>
                        <a:pt x="511" y="549"/>
                      </a:lnTo>
                      <a:lnTo>
                        <a:pt x="512" y="551"/>
                      </a:lnTo>
                      <a:lnTo>
                        <a:pt x="512" y="552"/>
                      </a:lnTo>
                      <a:lnTo>
                        <a:pt x="512" y="553"/>
                      </a:lnTo>
                      <a:lnTo>
                        <a:pt x="512" y="553"/>
                      </a:lnTo>
                      <a:lnTo>
                        <a:pt x="512" y="552"/>
                      </a:lnTo>
                      <a:lnTo>
                        <a:pt x="512" y="551"/>
                      </a:lnTo>
                      <a:lnTo>
                        <a:pt x="512" y="549"/>
                      </a:lnTo>
                      <a:lnTo>
                        <a:pt x="512" y="547"/>
                      </a:lnTo>
                      <a:lnTo>
                        <a:pt x="512" y="544"/>
                      </a:lnTo>
                      <a:lnTo>
                        <a:pt x="512" y="541"/>
                      </a:lnTo>
                      <a:lnTo>
                        <a:pt x="513" y="538"/>
                      </a:lnTo>
                      <a:lnTo>
                        <a:pt x="513" y="534"/>
                      </a:lnTo>
                      <a:lnTo>
                        <a:pt x="513" y="530"/>
                      </a:lnTo>
                      <a:lnTo>
                        <a:pt x="513" y="526"/>
                      </a:lnTo>
                      <a:lnTo>
                        <a:pt x="513" y="522"/>
                      </a:lnTo>
                      <a:lnTo>
                        <a:pt x="513" y="518"/>
                      </a:lnTo>
                      <a:lnTo>
                        <a:pt x="513" y="513"/>
                      </a:lnTo>
                      <a:lnTo>
                        <a:pt x="513" y="508"/>
                      </a:lnTo>
                      <a:lnTo>
                        <a:pt x="513" y="504"/>
                      </a:lnTo>
                      <a:lnTo>
                        <a:pt x="514" y="499"/>
                      </a:lnTo>
                      <a:lnTo>
                        <a:pt x="514" y="495"/>
                      </a:lnTo>
                      <a:lnTo>
                        <a:pt x="514" y="490"/>
                      </a:lnTo>
                      <a:lnTo>
                        <a:pt x="514" y="486"/>
                      </a:lnTo>
                      <a:lnTo>
                        <a:pt x="514" y="481"/>
                      </a:lnTo>
                      <a:lnTo>
                        <a:pt x="514" y="477"/>
                      </a:lnTo>
                      <a:lnTo>
                        <a:pt x="514" y="473"/>
                      </a:lnTo>
                      <a:lnTo>
                        <a:pt x="514" y="469"/>
                      </a:lnTo>
                      <a:lnTo>
                        <a:pt x="514" y="465"/>
                      </a:lnTo>
                      <a:lnTo>
                        <a:pt x="514" y="460"/>
                      </a:lnTo>
                      <a:lnTo>
                        <a:pt x="515" y="456"/>
                      </a:lnTo>
                      <a:lnTo>
                        <a:pt x="515" y="451"/>
                      </a:lnTo>
                      <a:lnTo>
                        <a:pt x="515" y="446"/>
                      </a:lnTo>
                      <a:lnTo>
                        <a:pt x="515" y="441"/>
                      </a:lnTo>
                      <a:lnTo>
                        <a:pt x="515" y="435"/>
                      </a:lnTo>
                      <a:lnTo>
                        <a:pt x="515" y="430"/>
                      </a:lnTo>
                      <a:lnTo>
                        <a:pt x="515" y="425"/>
                      </a:lnTo>
                      <a:lnTo>
                        <a:pt x="515" y="419"/>
                      </a:lnTo>
                      <a:lnTo>
                        <a:pt x="515" y="415"/>
                      </a:lnTo>
                      <a:lnTo>
                        <a:pt x="516" y="410"/>
                      </a:lnTo>
                      <a:lnTo>
                        <a:pt x="516" y="406"/>
                      </a:lnTo>
                      <a:lnTo>
                        <a:pt x="516" y="402"/>
                      </a:lnTo>
                      <a:lnTo>
                        <a:pt x="516" y="398"/>
                      </a:lnTo>
                      <a:lnTo>
                        <a:pt x="516" y="394"/>
                      </a:lnTo>
                      <a:lnTo>
                        <a:pt x="516" y="391"/>
                      </a:lnTo>
                      <a:lnTo>
                        <a:pt x="516" y="388"/>
                      </a:lnTo>
                      <a:lnTo>
                        <a:pt x="516" y="386"/>
                      </a:lnTo>
                      <a:lnTo>
                        <a:pt x="516" y="384"/>
                      </a:lnTo>
                      <a:lnTo>
                        <a:pt x="516" y="382"/>
                      </a:lnTo>
                      <a:lnTo>
                        <a:pt x="517" y="381"/>
                      </a:lnTo>
                      <a:lnTo>
                        <a:pt x="517" y="381"/>
                      </a:lnTo>
                      <a:lnTo>
                        <a:pt x="517" y="381"/>
                      </a:lnTo>
                      <a:lnTo>
                        <a:pt x="517" y="382"/>
                      </a:lnTo>
                      <a:lnTo>
                        <a:pt x="517" y="384"/>
                      </a:lnTo>
                      <a:lnTo>
                        <a:pt x="517" y="385"/>
                      </a:lnTo>
                      <a:lnTo>
                        <a:pt x="517" y="388"/>
                      </a:lnTo>
                      <a:lnTo>
                        <a:pt x="517" y="390"/>
                      </a:lnTo>
                      <a:lnTo>
                        <a:pt x="517" y="393"/>
                      </a:lnTo>
                      <a:lnTo>
                        <a:pt x="518" y="395"/>
                      </a:lnTo>
                      <a:lnTo>
                        <a:pt x="518" y="398"/>
                      </a:lnTo>
                      <a:lnTo>
                        <a:pt x="518" y="400"/>
                      </a:lnTo>
                      <a:lnTo>
                        <a:pt x="518" y="402"/>
                      </a:lnTo>
                      <a:lnTo>
                        <a:pt x="518" y="403"/>
                      </a:lnTo>
                      <a:lnTo>
                        <a:pt x="518" y="405"/>
                      </a:lnTo>
                      <a:lnTo>
                        <a:pt x="518" y="407"/>
                      </a:lnTo>
                      <a:lnTo>
                        <a:pt x="518" y="408"/>
                      </a:lnTo>
                      <a:lnTo>
                        <a:pt x="518" y="410"/>
                      </a:lnTo>
                      <a:lnTo>
                        <a:pt x="518" y="412"/>
                      </a:lnTo>
                      <a:lnTo>
                        <a:pt x="519" y="414"/>
                      </a:lnTo>
                      <a:lnTo>
                        <a:pt x="519" y="417"/>
                      </a:lnTo>
                      <a:lnTo>
                        <a:pt x="519" y="420"/>
                      </a:lnTo>
                      <a:lnTo>
                        <a:pt x="519" y="423"/>
                      </a:lnTo>
                      <a:lnTo>
                        <a:pt x="519" y="426"/>
                      </a:lnTo>
                      <a:lnTo>
                        <a:pt x="519" y="429"/>
                      </a:lnTo>
                      <a:lnTo>
                        <a:pt x="519" y="432"/>
                      </a:lnTo>
                      <a:lnTo>
                        <a:pt x="519" y="436"/>
                      </a:lnTo>
                      <a:lnTo>
                        <a:pt x="519" y="439"/>
                      </a:lnTo>
                      <a:lnTo>
                        <a:pt x="519" y="443"/>
                      </a:lnTo>
                      <a:lnTo>
                        <a:pt x="520" y="446"/>
                      </a:lnTo>
                      <a:lnTo>
                        <a:pt x="520" y="450"/>
                      </a:lnTo>
                      <a:lnTo>
                        <a:pt x="520" y="453"/>
                      </a:lnTo>
                      <a:lnTo>
                        <a:pt x="520" y="456"/>
                      </a:lnTo>
                      <a:lnTo>
                        <a:pt x="520" y="459"/>
                      </a:lnTo>
                      <a:lnTo>
                        <a:pt x="520" y="461"/>
                      </a:lnTo>
                      <a:lnTo>
                        <a:pt x="520" y="464"/>
                      </a:lnTo>
                      <a:lnTo>
                        <a:pt x="520" y="466"/>
                      </a:lnTo>
                      <a:lnTo>
                        <a:pt x="520" y="467"/>
                      </a:lnTo>
                      <a:lnTo>
                        <a:pt x="521" y="469"/>
                      </a:lnTo>
                      <a:lnTo>
                        <a:pt x="521" y="470"/>
                      </a:lnTo>
                      <a:lnTo>
                        <a:pt x="521" y="471"/>
                      </a:lnTo>
                      <a:lnTo>
                        <a:pt x="521" y="472"/>
                      </a:lnTo>
                      <a:lnTo>
                        <a:pt x="521" y="472"/>
                      </a:lnTo>
                      <a:lnTo>
                        <a:pt x="521" y="472"/>
                      </a:lnTo>
                      <a:lnTo>
                        <a:pt x="521" y="472"/>
                      </a:lnTo>
                      <a:lnTo>
                        <a:pt x="521" y="471"/>
                      </a:lnTo>
                      <a:lnTo>
                        <a:pt x="521" y="470"/>
                      </a:lnTo>
                      <a:lnTo>
                        <a:pt x="521" y="469"/>
                      </a:lnTo>
                      <a:lnTo>
                        <a:pt x="522" y="468"/>
                      </a:lnTo>
                      <a:lnTo>
                        <a:pt x="522" y="467"/>
                      </a:lnTo>
                      <a:lnTo>
                        <a:pt x="522" y="465"/>
                      </a:lnTo>
                      <a:lnTo>
                        <a:pt x="522" y="463"/>
                      </a:lnTo>
                      <a:lnTo>
                        <a:pt x="522" y="461"/>
                      </a:lnTo>
                      <a:lnTo>
                        <a:pt x="522" y="459"/>
                      </a:lnTo>
                      <a:lnTo>
                        <a:pt x="522" y="456"/>
                      </a:lnTo>
                      <a:lnTo>
                        <a:pt x="522" y="454"/>
                      </a:lnTo>
                      <a:lnTo>
                        <a:pt x="522" y="451"/>
                      </a:lnTo>
                      <a:lnTo>
                        <a:pt x="523" y="449"/>
                      </a:lnTo>
                      <a:lnTo>
                        <a:pt x="523" y="447"/>
                      </a:lnTo>
                      <a:lnTo>
                        <a:pt x="523" y="445"/>
                      </a:lnTo>
                      <a:lnTo>
                        <a:pt x="523" y="444"/>
                      </a:lnTo>
                      <a:lnTo>
                        <a:pt x="523" y="444"/>
                      </a:lnTo>
                      <a:lnTo>
                        <a:pt x="523" y="444"/>
                      </a:lnTo>
                      <a:lnTo>
                        <a:pt x="523" y="444"/>
                      </a:lnTo>
                      <a:lnTo>
                        <a:pt x="523" y="445"/>
                      </a:lnTo>
                      <a:lnTo>
                        <a:pt x="523" y="446"/>
                      </a:lnTo>
                      <a:lnTo>
                        <a:pt x="523" y="447"/>
                      </a:lnTo>
                      <a:lnTo>
                        <a:pt x="524" y="449"/>
                      </a:lnTo>
                      <a:lnTo>
                        <a:pt x="524" y="450"/>
                      </a:lnTo>
                      <a:lnTo>
                        <a:pt x="524" y="452"/>
                      </a:lnTo>
                      <a:lnTo>
                        <a:pt x="524" y="453"/>
                      </a:lnTo>
                      <a:lnTo>
                        <a:pt x="524" y="454"/>
                      </a:lnTo>
                      <a:lnTo>
                        <a:pt x="524" y="455"/>
                      </a:lnTo>
                      <a:lnTo>
                        <a:pt x="524" y="456"/>
                      </a:lnTo>
                      <a:lnTo>
                        <a:pt x="524" y="457"/>
                      </a:lnTo>
                      <a:lnTo>
                        <a:pt x="524" y="458"/>
                      </a:lnTo>
                      <a:lnTo>
                        <a:pt x="525" y="458"/>
                      </a:lnTo>
                      <a:lnTo>
                        <a:pt x="525" y="459"/>
                      </a:lnTo>
                      <a:lnTo>
                        <a:pt x="525" y="460"/>
                      </a:lnTo>
                      <a:lnTo>
                        <a:pt x="525" y="460"/>
                      </a:lnTo>
                      <a:lnTo>
                        <a:pt x="525" y="461"/>
                      </a:lnTo>
                      <a:lnTo>
                        <a:pt x="525" y="463"/>
                      </a:lnTo>
                      <a:lnTo>
                        <a:pt x="525" y="464"/>
                      </a:lnTo>
                      <a:lnTo>
                        <a:pt x="525" y="466"/>
                      </a:lnTo>
                      <a:lnTo>
                        <a:pt x="525" y="468"/>
                      </a:lnTo>
                      <a:lnTo>
                        <a:pt x="525" y="471"/>
                      </a:lnTo>
                      <a:lnTo>
                        <a:pt x="526" y="473"/>
                      </a:lnTo>
                      <a:lnTo>
                        <a:pt x="526" y="476"/>
                      </a:lnTo>
                      <a:lnTo>
                        <a:pt x="526" y="480"/>
                      </a:lnTo>
                      <a:lnTo>
                        <a:pt x="526" y="483"/>
                      </a:lnTo>
                      <a:lnTo>
                        <a:pt x="526" y="487"/>
                      </a:lnTo>
                      <a:lnTo>
                        <a:pt x="526" y="490"/>
                      </a:lnTo>
                      <a:lnTo>
                        <a:pt x="526" y="493"/>
                      </a:lnTo>
                      <a:lnTo>
                        <a:pt x="526" y="495"/>
                      </a:lnTo>
                      <a:lnTo>
                        <a:pt x="526" y="497"/>
                      </a:lnTo>
                      <a:lnTo>
                        <a:pt x="526" y="498"/>
                      </a:lnTo>
                      <a:lnTo>
                        <a:pt x="527" y="498"/>
                      </a:lnTo>
                      <a:lnTo>
                        <a:pt x="527" y="498"/>
                      </a:lnTo>
                      <a:lnTo>
                        <a:pt x="527" y="496"/>
                      </a:lnTo>
                      <a:lnTo>
                        <a:pt x="527" y="494"/>
                      </a:lnTo>
                      <a:lnTo>
                        <a:pt x="527" y="491"/>
                      </a:lnTo>
                      <a:lnTo>
                        <a:pt x="527" y="488"/>
                      </a:lnTo>
                      <a:lnTo>
                        <a:pt x="527" y="484"/>
                      </a:lnTo>
                      <a:lnTo>
                        <a:pt x="527" y="481"/>
                      </a:lnTo>
                      <a:lnTo>
                        <a:pt x="527" y="477"/>
                      </a:lnTo>
                      <a:lnTo>
                        <a:pt x="528" y="474"/>
                      </a:lnTo>
                      <a:lnTo>
                        <a:pt x="528" y="471"/>
                      </a:lnTo>
                      <a:lnTo>
                        <a:pt x="528" y="470"/>
                      </a:lnTo>
                      <a:lnTo>
                        <a:pt x="528" y="469"/>
                      </a:lnTo>
                      <a:lnTo>
                        <a:pt x="528" y="469"/>
                      </a:lnTo>
                      <a:lnTo>
                        <a:pt x="528" y="469"/>
                      </a:lnTo>
                      <a:lnTo>
                        <a:pt x="528" y="471"/>
                      </a:lnTo>
                      <a:lnTo>
                        <a:pt x="528" y="474"/>
                      </a:lnTo>
                      <a:lnTo>
                        <a:pt x="528" y="477"/>
                      </a:lnTo>
                      <a:lnTo>
                        <a:pt x="528" y="481"/>
                      </a:lnTo>
                      <a:lnTo>
                        <a:pt x="529" y="486"/>
                      </a:lnTo>
                      <a:lnTo>
                        <a:pt x="529" y="490"/>
                      </a:lnTo>
                      <a:lnTo>
                        <a:pt x="529" y="495"/>
                      </a:lnTo>
                      <a:lnTo>
                        <a:pt x="529" y="499"/>
                      </a:lnTo>
                      <a:lnTo>
                        <a:pt x="529" y="503"/>
                      </a:lnTo>
                      <a:lnTo>
                        <a:pt x="529" y="506"/>
                      </a:lnTo>
                      <a:lnTo>
                        <a:pt x="529" y="509"/>
                      </a:lnTo>
                      <a:lnTo>
                        <a:pt x="529" y="512"/>
                      </a:lnTo>
                      <a:lnTo>
                        <a:pt x="529" y="513"/>
                      </a:lnTo>
                      <a:lnTo>
                        <a:pt x="530" y="514"/>
                      </a:lnTo>
                      <a:lnTo>
                        <a:pt x="530" y="515"/>
                      </a:lnTo>
                      <a:lnTo>
                        <a:pt x="530" y="515"/>
                      </a:lnTo>
                      <a:lnTo>
                        <a:pt x="530" y="515"/>
                      </a:lnTo>
                      <a:lnTo>
                        <a:pt x="530" y="515"/>
                      </a:lnTo>
                      <a:lnTo>
                        <a:pt x="530" y="515"/>
                      </a:lnTo>
                      <a:lnTo>
                        <a:pt x="530" y="515"/>
                      </a:lnTo>
                      <a:lnTo>
                        <a:pt x="530" y="515"/>
                      </a:lnTo>
                      <a:lnTo>
                        <a:pt x="530" y="515"/>
                      </a:lnTo>
                      <a:lnTo>
                        <a:pt x="530" y="515"/>
                      </a:lnTo>
                      <a:lnTo>
                        <a:pt x="531" y="515"/>
                      </a:lnTo>
                      <a:lnTo>
                        <a:pt x="531" y="515"/>
                      </a:lnTo>
                      <a:lnTo>
                        <a:pt x="531" y="515"/>
                      </a:lnTo>
                      <a:lnTo>
                        <a:pt x="531" y="514"/>
                      </a:lnTo>
                      <a:lnTo>
                        <a:pt x="531" y="513"/>
                      </a:lnTo>
                      <a:lnTo>
                        <a:pt x="531" y="512"/>
                      </a:lnTo>
                      <a:lnTo>
                        <a:pt x="531" y="509"/>
                      </a:lnTo>
                      <a:lnTo>
                        <a:pt x="531" y="506"/>
                      </a:lnTo>
                      <a:lnTo>
                        <a:pt x="531" y="502"/>
                      </a:lnTo>
                      <a:lnTo>
                        <a:pt x="532" y="496"/>
                      </a:lnTo>
                      <a:lnTo>
                        <a:pt x="532" y="490"/>
                      </a:lnTo>
                      <a:lnTo>
                        <a:pt x="532" y="484"/>
                      </a:lnTo>
                      <a:lnTo>
                        <a:pt x="532" y="476"/>
                      </a:lnTo>
                      <a:lnTo>
                        <a:pt x="532" y="468"/>
                      </a:lnTo>
                      <a:lnTo>
                        <a:pt x="532" y="459"/>
                      </a:lnTo>
                      <a:lnTo>
                        <a:pt x="532" y="450"/>
                      </a:lnTo>
                      <a:lnTo>
                        <a:pt x="532" y="440"/>
                      </a:lnTo>
                      <a:lnTo>
                        <a:pt x="532" y="431"/>
                      </a:lnTo>
                      <a:lnTo>
                        <a:pt x="532" y="421"/>
                      </a:lnTo>
                      <a:lnTo>
                        <a:pt x="533" y="412"/>
                      </a:lnTo>
                      <a:lnTo>
                        <a:pt x="533" y="404"/>
                      </a:lnTo>
                      <a:lnTo>
                        <a:pt x="533" y="396"/>
                      </a:lnTo>
                      <a:lnTo>
                        <a:pt x="533" y="388"/>
                      </a:lnTo>
                      <a:lnTo>
                        <a:pt x="533" y="382"/>
                      </a:lnTo>
                      <a:lnTo>
                        <a:pt x="533" y="376"/>
                      </a:lnTo>
                      <a:lnTo>
                        <a:pt x="533" y="371"/>
                      </a:lnTo>
                      <a:lnTo>
                        <a:pt x="533" y="367"/>
                      </a:lnTo>
                      <a:lnTo>
                        <a:pt x="533" y="363"/>
                      </a:lnTo>
                      <a:lnTo>
                        <a:pt x="533" y="360"/>
                      </a:lnTo>
                      <a:lnTo>
                        <a:pt x="534" y="358"/>
                      </a:lnTo>
                      <a:lnTo>
                        <a:pt x="534" y="356"/>
                      </a:lnTo>
                      <a:lnTo>
                        <a:pt x="534" y="355"/>
                      </a:lnTo>
                      <a:lnTo>
                        <a:pt x="534" y="355"/>
                      </a:lnTo>
                      <a:lnTo>
                        <a:pt x="534" y="355"/>
                      </a:lnTo>
                      <a:lnTo>
                        <a:pt x="534" y="356"/>
                      </a:lnTo>
                      <a:lnTo>
                        <a:pt x="534" y="357"/>
                      </a:lnTo>
                      <a:lnTo>
                        <a:pt x="534" y="358"/>
                      </a:lnTo>
                      <a:lnTo>
                        <a:pt x="534" y="360"/>
                      </a:lnTo>
                      <a:lnTo>
                        <a:pt x="535" y="363"/>
                      </a:lnTo>
                      <a:lnTo>
                        <a:pt x="535" y="366"/>
                      </a:lnTo>
                      <a:lnTo>
                        <a:pt x="535" y="369"/>
                      </a:lnTo>
                      <a:lnTo>
                        <a:pt x="535" y="373"/>
                      </a:lnTo>
                      <a:lnTo>
                        <a:pt x="535" y="377"/>
                      </a:lnTo>
                      <a:lnTo>
                        <a:pt x="535" y="382"/>
                      </a:lnTo>
                      <a:lnTo>
                        <a:pt x="535" y="387"/>
                      </a:lnTo>
                      <a:lnTo>
                        <a:pt x="535" y="393"/>
                      </a:lnTo>
                      <a:lnTo>
                        <a:pt x="535" y="399"/>
                      </a:lnTo>
                      <a:lnTo>
                        <a:pt x="535" y="405"/>
                      </a:lnTo>
                      <a:lnTo>
                        <a:pt x="536" y="412"/>
                      </a:lnTo>
                      <a:lnTo>
                        <a:pt x="536" y="419"/>
                      </a:lnTo>
                      <a:lnTo>
                        <a:pt x="536" y="426"/>
                      </a:lnTo>
                      <a:lnTo>
                        <a:pt x="536" y="433"/>
                      </a:lnTo>
                      <a:lnTo>
                        <a:pt x="536" y="440"/>
                      </a:lnTo>
                      <a:lnTo>
                        <a:pt x="536" y="447"/>
                      </a:lnTo>
                      <a:lnTo>
                        <a:pt x="536" y="454"/>
                      </a:lnTo>
                      <a:lnTo>
                        <a:pt x="536" y="460"/>
                      </a:lnTo>
                      <a:lnTo>
                        <a:pt x="536" y="467"/>
                      </a:lnTo>
                      <a:lnTo>
                        <a:pt x="537" y="473"/>
                      </a:lnTo>
                      <a:lnTo>
                        <a:pt x="537" y="479"/>
                      </a:lnTo>
                      <a:lnTo>
                        <a:pt x="537" y="485"/>
                      </a:lnTo>
                      <a:lnTo>
                        <a:pt x="537" y="490"/>
                      </a:lnTo>
                      <a:lnTo>
                        <a:pt x="537" y="495"/>
                      </a:lnTo>
                      <a:lnTo>
                        <a:pt x="537" y="498"/>
                      </a:lnTo>
                      <a:lnTo>
                        <a:pt x="537" y="502"/>
                      </a:lnTo>
                      <a:lnTo>
                        <a:pt x="537" y="504"/>
                      </a:lnTo>
                      <a:lnTo>
                        <a:pt x="537" y="506"/>
                      </a:lnTo>
                      <a:lnTo>
                        <a:pt x="537" y="507"/>
                      </a:lnTo>
                      <a:lnTo>
                        <a:pt x="538" y="508"/>
                      </a:lnTo>
                      <a:lnTo>
                        <a:pt x="538" y="508"/>
                      </a:lnTo>
                      <a:lnTo>
                        <a:pt x="538" y="508"/>
                      </a:lnTo>
                      <a:lnTo>
                        <a:pt x="538" y="507"/>
                      </a:lnTo>
                      <a:lnTo>
                        <a:pt x="538" y="506"/>
                      </a:lnTo>
                      <a:lnTo>
                        <a:pt x="538" y="505"/>
                      </a:lnTo>
                      <a:lnTo>
                        <a:pt x="538" y="505"/>
                      </a:lnTo>
                      <a:lnTo>
                        <a:pt x="538" y="504"/>
                      </a:lnTo>
                      <a:lnTo>
                        <a:pt x="538" y="503"/>
                      </a:lnTo>
                      <a:lnTo>
                        <a:pt x="539" y="503"/>
                      </a:lnTo>
                      <a:lnTo>
                        <a:pt x="539" y="502"/>
                      </a:lnTo>
                      <a:lnTo>
                        <a:pt x="539" y="502"/>
                      </a:lnTo>
                      <a:lnTo>
                        <a:pt x="539" y="502"/>
                      </a:lnTo>
                      <a:lnTo>
                        <a:pt x="539" y="502"/>
                      </a:lnTo>
                      <a:lnTo>
                        <a:pt x="539" y="502"/>
                      </a:lnTo>
                      <a:lnTo>
                        <a:pt x="539" y="503"/>
                      </a:lnTo>
                      <a:lnTo>
                        <a:pt x="539" y="504"/>
                      </a:lnTo>
                      <a:lnTo>
                        <a:pt x="539" y="504"/>
                      </a:lnTo>
                      <a:lnTo>
                        <a:pt x="539" y="505"/>
                      </a:lnTo>
                      <a:lnTo>
                        <a:pt x="540" y="507"/>
                      </a:lnTo>
                      <a:lnTo>
                        <a:pt x="540" y="508"/>
                      </a:lnTo>
                      <a:lnTo>
                        <a:pt x="540" y="509"/>
                      </a:lnTo>
                      <a:lnTo>
                        <a:pt x="540" y="510"/>
                      </a:lnTo>
                      <a:lnTo>
                        <a:pt x="540" y="510"/>
                      </a:lnTo>
                      <a:lnTo>
                        <a:pt x="540" y="511"/>
                      </a:lnTo>
                      <a:lnTo>
                        <a:pt x="540" y="511"/>
                      </a:lnTo>
                      <a:lnTo>
                        <a:pt x="540" y="511"/>
                      </a:lnTo>
                      <a:lnTo>
                        <a:pt x="540" y="511"/>
                      </a:lnTo>
                      <a:lnTo>
                        <a:pt x="541" y="511"/>
                      </a:lnTo>
                      <a:lnTo>
                        <a:pt x="541" y="511"/>
                      </a:lnTo>
                      <a:lnTo>
                        <a:pt x="541" y="510"/>
                      </a:lnTo>
                      <a:lnTo>
                        <a:pt x="541" y="510"/>
                      </a:lnTo>
                      <a:lnTo>
                        <a:pt x="541" y="510"/>
                      </a:lnTo>
                      <a:lnTo>
                        <a:pt x="541" y="510"/>
                      </a:lnTo>
                      <a:lnTo>
                        <a:pt x="541" y="510"/>
                      </a:lnTo>
                      <a:lnTo>
                        <a:pt x="541" y="510"/>
                      </a:lnTo>
                      <a:lnTo>
                        <a:pt x="541" y="511"/>
                      </a:lnTo>
                      <a:lnTo>
                        <a:pt x="541" y="511"/>
                      </a:lnTo>
                      <a:lnTo>
                        <a:pt x="542" y="512"/>
                      </a:lnTo>
                      <a:lnTo>
                        <a:pt x="542" y="512"/>
                      </a:lnTo>
                      <a:lnTo>
                        <a:pt x="542" y="512"/>
                      </a:lnTo>
                      <a:lnTo>
                        <a:pt x="542" y="513"/>
                      </a:lnTo>
                      <a:lnTo>
                        <a:pt x="542" y="513"/>
                      </a:lnTo>
                      <a:lnTo>
                        <a:pt x="542" y="513"/>
                      </a:lnTo>
                      <a:lnTo>
                        <a:pt x="542" y="513"/>
                      </a:lnTo>
                      <a:lnTo>
                        <a:pt x="542" y="512"/>
                      </a:lnTo>
                      <a:lnTo>
                        <a:pt x="542" y="512"/>
                      </a:lnTo>
                      <a:lnTo>
                        <a:pt x="542" y="511"/>
                      </a:lnTo>
                      <a:lnTo>
                        <a:pt x="543" y="510"/>
                      </a:lnTo>
                      <a:lnTo>
                        <a:pt x="543" y="509"/>
                      </a:lnTo>
                      <a:lnTo>
                        <a:pt x="543" y="508"/>
                      </a:lnTo>
                      <a:lnTo>
                        <a:pt x="543" y="506"/>
                      </a:lnTo>
                      <a:lnTo>
                        <a:pt x="543" y="504"/>
                      </a:lnTo>
                      <a:lnTo>
                        <a:pt x="543" y="502"/>
                      </a:lnTo>
                      <a:lnTo>
                        <a:pt x="543" y="500"/>
                      </a:lnTo>
                      <a:lnTo>
                        <a:pt x="543" y="497"/>
                      </a:lnTo>
                      <a:lnTo>
                        <a:pt x="543" y="494"/>
                      </a:lnTo>
                      <a:lnTo>
                        <a:pt x="544" y="492"/>
                      </a:lnTo>
                      <a:lnTo>
                        <a:pt x="544" y="489"/>
                      </a:lnTo>
                      <a:lnTo>
                        <a:pt x="544" y="486"/>
                      </a:lnTo>
                      <a:lnTo>
                        <a:pt x="544" y="484"/>
                      </a:lnTo>
                      <a:lnTo>
                        <a:pt x="544" y="482"/>
                      </a:lnTo>
                      <a:lnTo>
                        <a:pt x="544" y="480"/>
                      </a:lnTo>
                      <a:lnTo>
                        <a:pt x="544" y="479"/>
                      </a:lnTo>
                      <a:lnTo>
                        <a:pt x="544" y="478"/>
                      </a:lnTo>
                      <a:lnTo>
                        <a:pt x="544" y="477"/>
                      </a:lnTo>
                      <a:lnTo>
                        <a:pt x="544" y="477"/>
                      </a:lnTo>
                      <a:lnTo>
                        <a:pt x="545" y="477"/>
                      </a:lnTo>
                      <a:lnTo>
                        <a:pt x="545" y="478"/>
                      </a:lnTo>
                      <a:lnTo>
                        <a:pt x="545" y="478"/>
                      </a:lnTo>
                      <a:lnTo>
                        <a:pt x="545" y="478"/>
                      </a:lnTo>
                      <a:lnTo>
                        <a:pt x="545" y="478"/>
                      </a:lnTo>
                      <a:lnTo>
                        <a:pt x="545" y="478"/>
                      </a:lnTo>
                      <a:lnTo>
                        <a:pt x="545" y="478"/>
                      </a:lnTo>
                      <a:lnTo>
                        <a:pt x="545" y="477"/>
                      </a:lnTo>
                      <a:lnTo>
                        <a:pt x="545" y="476"/>
                      </a:lnTo>
                      <a:lnTo>
                        <a:pt x="546" y="474"/>
                      </a:lnTo>
                      <a:lnTo>
                        <a:pt x="546" y="472"/>
                      </a:lnTo>
                      <a:lnTo>
                        <a:pt x="546" y="469"/>
                      </a:lnTo>
                      <a:lnTo>
                        <a:pt x="546" y="466"/>
                      </a:lnTo>
                      <a:lnTo>
                        <a:pt x="546" y="463"/>
                      </a:lnTo>
                      <a:lnTo>
                        <a:pt x="546" y="460"/>
                      </a:lnTo>
                      <a:lnTo>
                        <a:pt x="546" y="456"/>
                      </a:lnTo>
                      <a:lnTo>
                        <a:pt x="546" y="453"/>
                      </a:lnTo>
                      <a:lnTo>
                        <a:pt x="546" y="450"/>
                      </a:lnTo>
                      <a:lnTo>
                        <a:pt x="546" y="447"/>
                      </a:lnTo>
                      <a:lnTo>
                        <a:pt x="547" y="445"/>
                      </a:lnTo>
                      <a:lnTo>
                        <a:pt x="547" y="443"/>
                      </a:lnTo>
                      <a:lnTo>
                        <a:pt x="547" y="442"/>
                      </a:lnTo>
                      <a:lnTo>
                        <a:pt x="547" y="442"/>
                      </a:lnTo>
                      <a:lnTo>
                        <a:pt x="547" y="442"/>
                      </a:lnTo>
                      <a:lnTo>
                        <a:pt x="547" y="443"/>
                      </a:lnTo>
                      <a:lnTo>
                        <a:pt x="547" y="444"/>
                      </a:lnTo>
                      <a:lnTo>
                        <a:pt x="547" y="447"/>
                      </a:lnTo>
                      <a:lnTo>
                        <a:pt x="547" y="450"/>
                      </a:lnTo>
                      <a:lnTo>
                        <a:pt x="548" y="453"/>
                      </a:lnTo>
                      <a:lnTo>
                        <a:pt x="548" y="457"/>
                      </a:lnTo>
                      <a:lnTo>
                        <a:pt x="548" y="461"/>
                      </a:lnTo>
                      <a:lnTo>
                        <a:pt x="548" y="465"/>
                      </a:lnTo>
                      <a:lnTo>
                        <a:pt x="548" y="469"/>
                      </a:lnTo>
                      <a:lnTo>
                        <a:pt x="548" y="473"/>
                      </a:lnTo>
                      <a:lnTo>
                        <a:pt x="548" y="477"/>
                      </a:lnTo>
                      <a:lnTo>
                        <a:pt x="548" y="481"/>
                      </a:lnTo>
                      <a:lnTo>
                        <a:pt x="548" y="484"/>
                      </a:lnTo>
                      <a:lnTo>
                        <a:pt x="548" y="487"/>
                      </a:lnTo>
                      <a:lnTo>
                        <a:pt x="549" y="490"/>
                      </a:lnTo>
                      <a:lnTo>
                        <a:pt x="549" y="493"/>
                      </a:lnTo>
                      <a:lnTo>
                        <a:pt x="549" y="495"/>
                      </a:lnTo>
                      <a:lnTo>
                        <a:pt x="549" y="498"/>
                      </a:lnTo>
                      <a:lnTo>
                        <a:pt x="549" y="500"/>
                      </a:lnTo>
                      <a:lnTo>
                        <a:pt x="549" y="503"/>
                      </a:lnTo>
                      <a:lnTo>
                        <a:pt x="549" y="505"/>
                      </a:lnTo>
                      <a:lnTo>
                        <a:pt x="549" y="508"/>
                      </a:lnTo>
                      <a:lnTo>
                        <a:pt x="549" y="510"/>
                      </a:lnTo>
                      <a:lnTo>
                        <a:pt x="549" y="513"/>
                      </a:lnTo>
                      <a:lnTo>
                        <a:pt x="550" y="515"/>
                      </a:lnTo>
                      <a:lnTo>
                        <a:pt x="550" y="518"/>
                      </a:lnTo>
                      <a:lnTo>
                        <a:pt x="550" y="520"/>
                      </a:lnTo>
                      <a:lnTo>
                        <a:pt x="550" y="522"/>
                      </a:lnTo>
                      <a:lnTo>
                        <a:pt x="550" y="524"/>
                      </a:lnTo>
                      <a:lnTo>
                        <a:pt x="550" y="526"/>
                      </a:lnTo>
                      <a:lnTo>
                        <a:pt x="550" y="529"/>
                      </a:lnTo>
                      <a:lnTo>
                        <a:pt x="550" y="530"/>
                      </a:lnTo>
                      <a:lnTo>
                        <a:pt x="550" y="532"/>
                      </a:lnTo>
                      <a:lnTo>
                        <a:pt x="551" y="534"/>
                      </a:lnTo>
                      <a:lnTo>
                        <a:pt x="551" y="535"/>
                      </a:lnTo>
                      <a:lnTo>
                        <a:pt x="551" y="535"/>
                      </a:lnTo>
                      <a:lnTo>
                        <a:pt x="551" y="535"/>
                      </a:lnTo>
                      <a:lnTo>
                        <a:pt x="551" y="534"/>
                      </a:lnTo>
                      <a:lnTo>
                        <a:pt x="551" y="533"/>
                      </a:lnTo>
                      <a:lnTo>
                        <a:pt x="551" y="530"/>
                      </a:lnTo>
                      <a:lnTo>
                        <a:pt x="551" y="527"/>
                      </a:lnTo>
                      <a:lnTo>
                        <a:pt x="551" y="524"/>
                      </a:lnTo>
                      <a:lnTo>
                        <a:pt x="551" y="520"/>
                      </a:lnTo>
                      <a:lnTo>
                        <a:pt x="552" y="515"/>
                      </a:lnTo>
                      <a:lnTo>
                        <a:pt x="552" y="510"/>
                      </a:lnTo>
                      <a:lnTo>
                        <a:pt x="552" y="505"/>
                      </a:lnTo>
                      <a:lnTo>
                        <a:pt x="552" y="500"/>
                      </a:lnTo>
                      <a:lnTo>
                        <a:pt x="552" y="495"/>
                      </a:lnTo>
                      <a:lnTo>
                        <a:pt x="552" y="491"/>
                      </a:lnTo>
                      <a:lnTo>
                        <a:pt x="552" y="486"/>
                      </a:lnTo>
                      <a:lnTo>
                        <a:pt x="552" y="483"/>
                      </a:lnTo>
                      <a:lnTo>
                        <a:pt x="552" y="479"/>
                      </a:lnTo>
                      <a:lnTo>
                        <a:pt x="553" y="477"/>
                      </a:lnTo>
                      <a:lnTo>
                        <a:pt x="553" y="475"/>
                      </a:lnTo>
                      <a:lnTo>
                        <a:pt x="553" y="473"/>
                      </a:lnTo>
                      <a:lnTo>
                        <a:pt x="553" y="472"/>
                      </a:lnTo>
                      <a:lnTo>
                        <a:pt x="553" y="472"/>
                      </a:lnTo>
                      <a:lnTo>
                        <a:pt x="553" y="472"/>
                      </a:lnTo>
                      <a:lnTo>
                        <a:pt x="553" y="472"/>
                      </a:lnTo>
                      <a:lnTo>
                        <a:pt x="553" y="472"/>
                      </a:lnTo>
                      <a:lnTo>
                        <a:pt x="553" y="471"/>
                      </a:lnTo>
                      <a:lnTo>
                        <a:pt x="553" y="470"/>
                      </a:lnTo>
                      <a:lnTo>
                        <a:pt x="554" y="469"/>
                      </a:lnTo>
                      <a:lnTo>
                        <a:pt x="554" y="466"/>
                      </a:lnTo>
                      <a:lnTo>
                        <a:pt x="554" y="463"/>
                      </a:lnTo>
                      <a:lnTo>
                        <a:pt x="554" y="459"/>
                      </a:lnTo>
                      <a:lnTo>
                        <a:pt x="554" y="454"/>
                      </a:lnTo>
                      <a:lnTo>
                        <a:pt x="554" y="448"/>
                      </a:lnTo>
                      <a:lnTo>
                        <a:pt x="554" y="442"/>
                      </a:lnTo>
                      <a:lnTo>
                        <a:pt x="554" y="436"/>
                      </a:lnTo>
                      <a:lnTo>
                        <a:pt x="554" y="430"/>
                      </a:lnTo>
                      <a:lnTo>
                        <a:pt x="555" y="425"/>
                      </a:lnTo>
                      <a:lnTo>
                        <a:pt x="555" y="419"/>
                      </a:lnTo>
                      <a:lnTo>
                        <a:pt x="555" y="415"/>
                      </a:lnTo>
                      <a:lnTo>
                        <a:pt x="555" y="412"/>
                      </a:lnTo>
                      <a:lnTo>
                        <a:pt x="555" y="409"/>
                      </a:lnTo>
                      <a:lnTo>
                        <a:pt x="555" y="408"/>
                      </a:lnTo>
                      <a:lnTo>
                        <a:pt x="555" y="407"/>
                      </a:lnTo>
                      <a:lnTo>
                        <a:pt x="555" y="408"/>
                      </a:lnTo>
                      <a:lnTo>
                        <a:pt x="555" y="409"/>
                      </a:lnTo>
                      <a:lnTo>
                        <a:pt x="555" y="412"/>
                      </a:lnTo>
                      <a:lnTo>
                        <a:pt x="556" y="415"/>
                      </a:lnTo>
                      <a:lnTo>
                        <a:pt x="556" y="418"/>
                      </a:lnTo>
                      <a:lnTo>
                        <a:pt x="556" y="422"/>
                      </a:lnTo>
                      <a:lnTo>
                        <a:pt x="556" y="426"/>
                      </a:lnTo>
                      <a:lnTo>
                        <a:pt x="556" y="430"/>
                      </a:lnTo>
                      <a:lnTo>
                        <a:pt x="556" y="434"/>
                      </a:lnTo>
                      <a:lnTo>
                        <a:pt x="556" y="438"/>
                      </a:lnTo>
                      <a:lnTo>
                        <a:pt x="556" y="442"/>
                      </a:lnTo>
                      <a:lnTo>
                        <a:pt x="556" y="445"/>
                      </a:lnTo>
                      <a:lnTo>
                        <a:pt x="556" y="448"/>
                      </a:lnTo>
                      <a:lnTo>
                        <a:pt x="557" y="451"/>
                      </a:lnTo>
                      <a:lnTo>
                        <a:pt x="557" y="454"/>
                      </a:lnTo>
                      <a:lnTo>
                        <a:pt x="557" y="457"/>
                      </a:lnTo>
                      <a:lnTo>
                        <a:pt x="557" y="461"/>
                      </a:lnTo>
                      <a:lnTo>
                        <a:pt x="557" y="464"/>
                      </a:lnTo>
                      <a:lnTo>
                        <a:pt x="557" y="469"/>
                      </a:lnTo>
                      <a:lnTo>
                        <a:pt x="557" y="473"/>
                      </a:lnTo>
                      <a:lnTo>
                        <a:pt x="557" y="479"/>
                      </a:lnTo>
                      <a:lnTo>
                        <a:pt x="557" y="485"/>
                      </a:lnTo>
                      <a:lnTo>
                        <a:pt x="558" y="491"/>
                      </a:lnTo>
                      <a:lnTo>
                        <a:pt x="558" y="498"/>
                      </a:lnTo>
                      <a:lnTo>
                        <a:pt x="558" y="505"/>
                      </a:lnTo>
                      <a:lnTo>
                        <a:pt x="558" y="512"/>
                      </a:lnTo>
                      <a:lnTo>
                        <a:pt x="558" y="518"/>
                      </a:lnTo>
                      <a:lnTo>
                        <a:pt x="558" y="525"/>
                      </a:lnTo>
                      <a:lnTo>
                        <a:pt x="558" y="530"/>
                      </a:lnTo>
                      <a:lnTo>
                        <a:pt x="558" y="534"/>
                      </a:lnTo>
                      <a:lnTo>
                        <a:pt x="558" y="537"/>
                      </a:lnTo>
                      <a:lnTo>
                        <a:pt x="558" y="539"/>
                      </a:lnTo>
                      <a:lnTo>
                        <a:pt x="559" y="540"/>
                      </a:lnTo>
                      <a:lnTo>
                        <a:pt x="559" y="540"/>
                      </a:lnTo>
                      <a:lnTo>
                        <a:pt x="559" y="539"/>
                      </a:lnTo>
                      <a:lnTo>
                        <a:pt x="559" y="536"/>
                      </a:lnTo>
                      <a:lnTo>
                        <a:pt x="559" y="533"/>
                      </a:lnTo>
                      <a:lnTo>
                        <a:pt x="559" y="530"/>
                      </a:lnTo>
                      <a:lnTo>
                        <a:pt x="559" y="526"/>
                      </a:lnTo>
                      <a:lnTo>
                        <a:pt x="559" y="521"/>
                      </a:lnTo>
                      <a:lnTo>
                        <a:pt x="559" y="517"/>
                      </a:lnTo>
                      <a:lnTo>
                        <a:pt x="560" y="513"/>
                      </a:lnTo>
                      <a:lnTo>
                        <a:pt x="560" y="509"/>
                      </a:lnTo>
                      <a:lnTo>
                        <a:pt x="560" y="505"/>
                      </a:lnTo>
                      <a:lnTo>
                        <a:pt x="560" y="502"/>
                      </a:lnTo>
                      <a:lnTo>
                        <a:pt x="560" y="499"/>
                      </a:lnTo>
                      <a:lnTo>
                        <a:pt x="560" y="497"/>
                      </a:lnTo>
                      <a:lnTo>
                        <a:pt x="560" y="496"/>
                      </a:lnTo>
                      <a:lnTo>
                        <a:pt x="560" y="494"/>
                      </a:lnTo>
                      <a:lnTo>
                        <a:pt x="560" y="494"/>
                      </a:lnTo>
                      <a:lnTo>
                        <a:pt x="560" y="493"/>
                      </a:lnTo>
                      <a:lnTo>
                        <a:pt x="561" y="493"/>
                      </a:lnTo>
                      <a:lnTo>
                        <a:pt x="561" y="493"/>
                      </a:lnTo>
                      <a:lnTo>
                        <a:pt x="561" y="493"/>
                      </a:lnTo>
                      <a:lnTo>
                        <a:pt x="561" y="493"/>
                      </a:lnTo>
                      <a:lnTo>
                        <a:pt x="561" y="492"/>
                      </a:lnTo>
                      <a:lnTo>
                        <a:pt x="561" y="491"/>
                      </a:lnTo>
                      <a:lnTo>
                        <a:pt x="561" y="490"/>
                      </a:lnTo>
                      <a:lnTo>
                        <a:pt x="561" y="488"/>
                      </a:lnTo>
                      <a:lnTo>
                        <a:pt x="561" y="486"/>
                      </a:lnTo>
                      <a:lnTo>
                        <a:pt x="562" y="483"/>
                      </a:lnTo>
                      <a:lnTo>
                        <a:pt x="562" y="481"/>
                      </a:lnTo>
                      <a:lnTo>
                        <a:pt x="562" y="479"/>
                      </a:lnTo>
                      <a:lnTo>
                        <a:pt x="562" y="477"/>
                      </a:lnTo>
                      <a:lnTo>
                        <a:pt x="562" y="475"/>
                      </a:lnTo>
                      <a:lnTo>
                        <a:pt x="562" y="473"/>
                      </a:lnTo>
                      <a:lnTo>
                        <a:pt x="562" y="472"/>
                      </a:lnTo>
                      <a:lnTo>
                        <a:pt x="562" y="471"/>
                      </a:lnTo>
                      <a:lnTo>
                        <a:pt x="562" y="471"/>
                      </a:lnTo>
                      <a:lnTo>
                        <a:pt x="562" y="471"/>
                      </a:lnTo>
                      <a:lnTo>
                        <a:pt x="563" y="471"/>
                      </a:lnTo>
                      <a:lnTo>
                        <a:pt x="563" y="471"/>
                      </a:lnTo>
                      <a:lnTo>
                        <a:pt x="563" y="472"/>
                      </a:lnTo>
                      <a:lnTo>
                        <a:pt x="563" y="472"/>
                      </a:lnTo>
                      <a:lnTo>
                        <a:pt x="563" y="473"/>
                      </a:lnTo>
                      <a:lnTo>
                        <a:pt x="563" y="473"/>
                      </a:lnTo>
                      <a:lnTo>
                        <a:pt x="563" y="473"/>
                      </a:lnTo>
                      <a:lnTo>
                        <a:pt x="563" y="473"/>
                      </a:lnTo>
                      <a:lnTo>
                        <a:pt x="563" y="472"/>
                      </a:lnTo>
                      <a:lnTo>
                        <a:pt x="563" y="470"/>
                      </a:lnTo>
                      <a:lnTo>
                        <a:pt x="564" y="468"/>
                      </a:lnTo>
                      <a:lnTo>
                        <a:pt x="564" y="465"/>
                      </a:lnTo>
                      <a:lnTo>
                        <a:pt x="564" y="461"/>
                      </a:lnTo>
                      <a:lnTo>
                        <a:pt x="564" y="456"/>
                      </a:lnTo>
                      <a:lnTo>
                        <a:pt x="564" y="451"/>
                      </a:lnTo>
                      <a:lnTo>
                        <a:pt x="564" y="444"/>
                      </a:lnTo>
                      <a:lnTo>
                        <a:pt x="564" y="437"/>
                      </a:lnTo>
                      <a:lnTo>
                        <a:pt x="564" y="430"/>
                      </a:lnTo>
                      <a:lnTo>
                        <a:pt x="564" y="422"/>
                      </a:lnTo>
                      <a:lnTo>
                        <a:pt x="565" y="415"/>
                      </a:lnTo>
                      <a:lnTo>
                        <a:pt x="565" y="407"/>
                      </a:lnTo>
                      <a:lnTo>
                        <a:pt x="565" y="399"/>
                      </a:lnTo>
                      <a:lnTo>
                        <a:pt x="565" y="392"/>
                      </a:lnTo>
                      <a:lnTo>
                        <a:pt x="565" y="385"/>
                      </a:lnTo>
                      <a:lnTo>
                        <a:pt x="565" y="379"/>
                      </a:lnTo>
                      <a:lnTo>
                        <a:pt x="565" y="373"/>
                      </a:lnTo>
                      <a:lnTo>
                        <a:pt x="565" y="367"/>
                      </a:lnTo>
                      <a:lnTo>
                        <a:pt x="565" y="362"/>
                      </a:lnTo>
                      <a:lnTo>
                        <a:pt x="565" y="357"/>
                      </a:lnTo>
                      <a:lnTo>
                        <a:pt x="566" y="352"/>
                      </a:lnTo>
                      <a:lnTo>
                        <a:pt x="566" y="347"/>
                      </a:lnTo>
                      <a:lnTo>
                        <a:pt x="566" y="341"/>
                      </a:lnTo>
                      <a:lnTo>
                        <a:pt x="566" y="336"/>
                      </a:lnTo>
                      <a:lnTo>
                        <a:pt x="566" y="331"/>
                      </a:lnTo>
                      <a:lnTo>
                        <a:pt x="566" y="325"/>
                      </a:lnTo>
                      <a:lnTo>
                        <a:pt x="566" y="319"/>
                      </a:lnTo>
                      <a:lnTo>
                        <a:pt x="566" y="313"/>
                      </a:lnTo>
                      <a:lnTo>
                        <a:pt x="566" y="307"/>
                      </a:lnTo>
                      <a:lnTo>
                        <a:pt x="567" y="301"/>
                      </a:lnTo>
                      <a:lnTo>
                        <a:pt x="567" y="296"/>
                      </a:lnTo>
                      <a:lnTo>
                        <a:pt x="567" y="290"/>
                      </a:lnTo>
                      <a:lnTo>
                        <a:pt x="567" y="284"/>
                      </a:lnTo>
                      <a:lnTo>
                        <a:pt x="567" y="279"/>
                      </a:lnTo>
                      <a:lnTo>
                        <a:pt x="567" y="274"/>
                      </a:lnTo>
                      <a:lnTo>
                        <a:pt x="567" y="269"/>
                      </a:lnTo>
                      <a:lnTo>
                        <a:pt x="567" y="264"/>
                      </a:lnTo>
                      <a:lnTo>
                        <a:pt x="567" y="260"/>
                      </a:lnTo>
                      <a:lnTo>
                        <a:pt x="567" y="256"/>
                      </a:lnTo>
                      <a:lnTo>
                        <a:pt x="568" y="252"/>
                      </a:lnTo>
                      <a:lnTo>
                        <a:pt x="568" y="248"/>
                      </a:lnTo>
                      <a:lnTo>
                        <a:pt x="568" y="245"/>
                      </a:lnTo>
                      <a:lnTo>
                        <a:pt x="568" y="242"/>
                      </a:lnTo>
                      <a:lnTo>
                        <a:pt x="568" y="239"/>
                      </a:lnTo>
                      <a:lnTo>
                        <a:pt x="568" y="236"/>
                      </a:lnTo>
                      <a:lnTo>
                        <a:pt x="568" y="234"/>
                      </a:lnTo>
                      <a:lnTo>
                        <a:pt x="568" y="231"/>
                      </a:lnTo>
                      <a:lnTo>
                        <a:pt x="568" y="229"/>
                      </a:lnTo>
                      <a:lnTo>
                        <a:pt x="569" y="226"/>
                      </a:lnTo>
                      <a:lnTo>
                        <a:pt x="569" y="223"/>
                      </a:lnTo>
                      <a:lnTo>
                        <a:pt x="569" y="220"/>
                      </a:lnTo>
                      <a:lnTo>
                        <a:pt x="569" y="217"/>
                      </a:lnTo>
                      <a:lnTo>
                        <a:pt x="569" y="214"/>
                      </a:lnTo>
                      <a:lnTo>
                        <a:pt x="569" y="211"/>
                      </a:lnTo>
                      <a:lnTo>
                        <a:pt x="569" y="208"/>
                      </a:lnTo>
                      <a:lnTo>
                        <a:pt x="569" y="205"/>
                      </a:lnTo>
                      <a:lnTo>
                        <a:pt x="569" y="202"/>
                      </a:lnTo>
                      <a:lnTo>
                        <a:pt x="569" y="199"/>
                      </a:lnTo>
                      <a:lnTo>
                        <a:pt x="570" y="195"/>
                      </a:lnTo>
                      <a:lnTo>
                        <a:pt x="570" y="192"/>
                      </a:lnTo>
                      <a:lnTo>
                        <a:pt x="570" y="187"/>
                      </a:lnTo>
                      <a:lnTo>
                        <a:pt x="570" y="183"/>
                      </a:lnTo>
                      <a:lnTo>
                        <a:pt x="570" y="177"/>
                      </a:lnTo>
                      <a:lnTo>
                        <a:pt x="570" y="171"/>
                      </a:lnTo>
                      <a:lnTo>
                        <a:pt x="570" y="165"/>
                      </a:lnTo>
                      <a:lnTo>
                        <a:pt x="570" y="157"/>
                      </a:lnTo>
                      <a:lnTo>
                        <a:pt x="570" y="149"/>
                      </a:lnTo>
                      <a:lnTo>
                        <a:pt x="570" y="140"/>
                      </a:lnTo>
                      <a:lnTo>
                        <a:pt x="571" y="131"/>
                      </a:lnTo>
                      <a:lnTo>
                        <a:pt x="571" y="122"/>
                      </a:lnTo>
                      <a:lnTo>
                        <a:pt x="571" y="113"/>
                      </a:lnTo>
                      <a:lnTo>
                        <a:pt x="571" y="104"/>
                      </a:lnTo>
                      <a:lnTo>
                        <a:pt x="571" y="95"/>
                      </a:lnTo>
                      <a:lnTo>
                        <a:pt x="571" y="87"/>
                      </a:lnTo>
                      <a:lnTo>
                        <a:pt x="571" y="79"/>
                      </a:lnTo>
                      <a:lnTo>
                        <a:pt x="571" y="73"/>
                      </a:lnTo>
                      <a:lnTo>
                        <a:pt x="571" y="67"/>
                      </a:lnTo>
                      <a:lnTo>
                        <a:pt x="572" y="63"/>
                      </a:lnTo>
                      <a:lnTo>
                        <a:pt x="572" y="60"/>
                      </a:lnTo>
                      <a:lnTo>
                        <a:pt x="572" y="58"/>
                      </a:lnTo>
                      <a:lnTo>
                        <a:pt x="572" y="56"/>
                      </a:lnTo>
                      <a:lnTo>
                        <a:pt x="572" y="56"/>
                      </a:lnTo>
                      <a:lnTo>
                        <a:pt x="572" y="56"/>
                      </a:lnTo>
                      <a:lnTo>
                        <a:pt x="572" y="57"/>
                      </a:lnTo>
                      <a:lnTo>
                        <a:pt x="572" y="58"/>
                      </a:lnTo>
                      <a:lnTo>
                        <a:pt x="572" y="59"/>
                      </a:lnTo>
                      <a:lnTo>
                        <a:pt x="572" y="60"/>
                      </a:lnTo>
                      <a:lnTo>
                        <a:pt x="573" y="61"/>
                      </a:lnTo>
                      <a:lnTo>
                        <a:pt x="573" y="62"/>
                      </a:lnTo>
                      <a:lnTo>
                        <a:pt x="573" y="63"/>
                      </a:lnTo>
                      <a:lnTo>
                        <a:pt x="573" y="64"/>
                      </a:lnTo>
                      <a:lnTo>
                        <a:pt x="573" y="65"/>
                      </a:lnTo>
                      <a:lnTo>
                        <a:pt x="573" y="66"/>
                      </a:lnTo>
                      <a:lnTo>
                        <a:pt x="573" y="67"/>
                      </a:lnTo>
                      <a:lnTo>
                        <a:pt x="573" y="68"/>
                      </a:lnTo>
                      <a:lnTo>
                        <a:pt x="573" y="69"/>
                      </a:lnTo>
                      <a:lnTo>
                        <a:pt x="574" y="70"/>
                      </a:lnTo>
                      <a:lnTo>
                        <a:pt x="574" y="71"/>
                      </a:lnTo>
                      <a:lnTo>
                        <a:pt x="574" y="72"/>
                      </a:lnTo>
                      <a:lnTo>
                        <a:pt x="574" y="73"/>
                      </a:lnTo>
                      <a:lnTo>
                        <a:pt x="574" y="74"/>
                      </a:lnTo>
                      <a:lnTo>
                        <a:pt x="574" y="75"/>
                      </a:lnTo>
                      <a:lnTo>
                        <a:pt x="574" y="76"/>
                      </a:lnTo>
                      <a:lnTo>
                        <a:pt x="574" y="77"/>
                      </a:lnTo>
                      <a:lnTo>
                        <a:pt x="574" y="79"/>
                      </a:lnTo>
                      <a:lnTo>
                        <a:pt x="574" y="80"/>
                      </a:lnTo>
                      <a:lnTo>
                        <a:pt x="575" y="82"/>
                      </a:lnTo>
                      <a:lnTo>
                        <a:pt x="575" y="83"/>
                      </a:lnTo>
                      <a:lnTo>
                        <a:pt x="575" y="84"/>
                      </a:lnTo>
                      <a:lnTo>
                        <a:pt x="575" y="85"/>
                      </a:lnTo>
                      <a:lnTo>
                        <a:pt x="575" y="86"/>
                      </a:lnTo>
                      <a:lnTo>
                        <a:pt x="575" y="85"/>
                      </a:lnTo>
                      <a:lnTo>
                        <a:pt x="575" y="85"/>
                      </a:lnTo>
                      <a:lnTo>
                        <a:pt x="575" y="83"/>
                      </a:lnTo>
                      <a:lnTo>
                        <a:pt x="575" y="81"/>
                      </a:lnTo>
                      <a:lnTo>
                        <a:pt x="576" y="78"/>
                      </a:lnTo>
                      <a:lnTo>
                        <a:pt x="576" y="75"/>
                      </a:lnTo>
                      <a:lnTo>
                        <a:pt x="576" y="71"/>
                      </a:lnTo>
                      <a:lnTo>
                        <a:pt x="576" y="67"/>
                      </a:lnTo>
                      <a:lnTo>
                        <a:pt x="576" y="63"/>
                      </a:lnTo>
                      <a:lnTo>
                        <a:pt x="576" y="59"/>
                      </a:lnTo>
                      <a:lnTo>
                        <a:pt x="576" y="54"/>
                      </a:lnTo>
                      <a:lnTo>
                        <a:pt x="576" y="49"/>
                      </a:lnTo>
                      <a:lnTo>
                        <a:pt x="576" y="44"/>
                      </a:lnTo>
                      <a:lnTo>
                        <a:pt x="576" y="39"/>
                      </a:lnTo>
                      <a:lnTo>
                        <a:pt x="577" y="34"/>
                      </a:lnTo>
                      <a:lnTo>
                        <a:pt x="577" y="29"/>
                      </a:lnTo>
                      <a:lnTo>
                        <a:pt x="577" y="24"/>
                      </a:lnTo>
                      <a:lnTo>
                        <a:pt x="577" y="20"/>
                      </a:lnTo>
                      <a:lnTo>
                        <a:pt x="577" y="17"/>
                      </a:lnTo>
                      <a:lnTo>
                        <a:pt x="577" y="14"/>
                      </a:lnTo>
                      <a:lnTo>
                        <a:pt x="577" y="11"/>
                      </a:lnTo>
                      <a:lnTo>
                        <a:pt x="577" y="10"/>
                      </a:lnTo>
                      <a:lnTo>
                        <a:pt x="577" y="9"/>
                      </a:lnTo>
                      <a:lnTo>
                        <a:pt x="577" y="9"/>
                      </a:lnTo>
                      <a:lnTo>
                        <a:pt x="578" y="10"/>
                      </a:lnTo>
                      <a:lnTo>
                        <a:pt x="578" y="11"/>
                      </a:lnTo>
                      <a:lnTo>
                        <a:pt x="578" y="12"/>
                      </a:lnTo>
                      <a:lnTo>
                        <a:pt x="578" y="13"/>
                      </a:lnTo>
                      <a:lnTo>
                        <a:pt x="578" y="14"/>
                      </a:lnTo>
                      <a:lnTo>
                        <a:pt x="578" y="14"/>
                      </a:lnTo>
                      <a:lnTo>
                        <a:pt x="578" y="15"/>
                      </a:lnTo>
                      <a:lnTo>
                        <a:pt x="578" y="15"/>
                      </a:lnTo>
                      <a:lnTo>
                        <a:pt x="578" y="15"/>
                      </a:lnTo>
                      <a:lnTo>
                        <a:pt x="579" y="15"/>
                      </a:lnTo>
                      <a:lnTo>
                        <a:pt x="579" y="14"/>
                      </a:lnTo>
                      <a:lnTo>
                        <a:pt x="579" y="14"/>
                      </a:lnTo>
                      <a:lnTo>
                        <a:pt x="579" y="13"/>
                      </a:lnTo>
                      <a:lnTo>
                        <a:pt x="579" y="12"/>
                      </a:lnTo>
                      <a:lnTo>
                        <a:pt x="579" y="11"/>
                      </a:lnTo>
                      <a:lnTo>
                        <a:pt x="579" y="11"/>
                      </a:lnTo>
                      <a:lnTo>
                        <a:pt x="579" y="10"/>
                      </a:lnTo>
                      <a:lnTo>
                        <a:pt x="579" y="10"/>
                      </a:lnTo>
                      <a:lnTo>
                        <a:pt x="579" y="11"/>
                      </a:lnTo>
                      <a:lnTo>
                        <a:pt x="580" y="12"/>
                      </a:lnTo>
                      <a:lnTo>
                        <a:pt x="580" y="13"/>
                      </a:lnTo>
                      <a:lnTo>
                        <a:pt x="580" y="16"/>
                      </a:lnTo>
                      <a:lnTo>
                        <a:pt x="580" y="19"/>
                      </a:lnTo>
                      <a:lnTo>
                        <a:pt x="580" y="22"/>
                      </a:lnTo>
                      <a:lnTo>
                        <a:pt x="580" y="27"/>
                      </a:lnTo>
                      <a:lnTo>
                        <a:pt x="580" y="32"/>
                      </a:lnTo>
                      <a:lnTo>
                        <a:pt x="580" y="37"/>
                      </a:lnTo>
                      <a:lnTo>
                        <a:pt x="580" y="42"/>
                      </a:lnTo>
                      <a:lnTo>
                        <a:pt x="581" y="47"/>
                      </a:lnTo>
                      <a:lnTo>
                        <a:pt x="581" y="52"/>
                      </a:lnTo>
                      <a:lnTo>
                        <a:pt x="581" y="57"/>
                      </a:lnTo>
                      <a:lnTo>
                        <a:pt x="581" y="62"/>
                      </a:lnTo>
                      <a:lnTo>
                        <a:pt x="581" y="66"/>
                      </a:lnTo>
                      <a:lnTo>
                        <a:pt x="581" y="70"/>
                      </a:lnTo>
                      <a:lnTo>
                        <a:pt x="581" y="74"/>
                      </a:lnTo>
                      <a:lnTo>
                        <a:pt x="581" y="78"/>
                      </a:lnTo>
                      <a:lnTo>
                        <a:pt x="581" y="81"/>
                      </a:lnTo>
                      <a:lnTo>
                        <a:pt x="581" y="85"/>
                      </a:lnTo>
                      <a:lnTo>
                        <a:pt x="582" y="89"/>
                      </a:lnTo>
                      <a:lnTo>
                        <a:pt x="582" y="93"/>
                      </a:lnTo>
                      <a:lnTo>
                        <a:pt x="582" y="97"/>
                      </a:lnTo>
                      <a:lnTo>
                        <a:pt x="582" y="101"/>
                      </a:lnTo>
                      <a:lnTo>
                        <a:pt x="582" y="105"/>
                      </a:lnTo>
                      <a:lnTo>
                        <a:pt x="582" y="110"/>
                      </a:lnTo>
                      <a:lnTo>
                        <a:pt x="582" y="114"/>
                      </a:lnTo>
                      <a:lnTo>
                        <a:pt x="582" y="119"/>
                      </a:lnTo>
                      <a:lnTo>
                        <a:pt x="582" y="124"/>
                      </a:lnTo>
                      <a:lnTo>
                        <a:pt x="583" y="129"/>
                      </a:lnTo>
                      <a:lnTo>
                        <a:pt x="583" y="134"/>
                      </a:lnTo>
                      <a:lnTo>
                        <a:pt x="583" y="139"/>
                      </a:lnTo>
                      <a:lnTo>
                        <a:pt x="583" y="144"/>
                      </a:lnTo>
                      <a:lnTo>
                        <a:pt x="583" y="148"/>
                      </a:lnTo>
                      <a:lnTo>
                        <a:pt x="583" y="153"/>
                      </a:lnTo>
                      <a:lnTo>
                        <a:pt x="583" y="157"/>
                      </a:lnTo>
                      <a:lnTo>
                        <a:pt x="583" y="160"/>
                      </a:lnTo>
                      <a:lnTo>
                        <a:pt x="583" y="162"/>
                      </a:lnTo>
                      <a:lnTo>
                        <a:pt x="583" y="164"/>
                      </a:lnTo>
                      <a:lnTo>
                        <a:pt x="584" y="165"/>
                      </a:lnTo>
                      <a:lnTo>
                        <a:pt x="584" y="165"/>
                      </a:lnTo>
                      <a:lnTo>
                        <a:pt x="584" y="164"/>
                      </a:lnTo>
                      <a:lnTo>
                        <a:pt x="584" y="163"/>
                      </a:lnTo>
                      <a:lnTo>
                        <a:pt x="584" y="162"/>
                      </a:lnTo>
                      <a:lnTo>
                        <a:pt x="584" y="161"/>
                      </a:lnTo>
                      <a:lnTo>
                        <a:pt x="584" y="159"/>
                      </a:lnTo>
                      <a:lnTo>
                        <a:pt x="584" y="158"/>
                      </a:lnTo>
                      <a:lnTo>
                        <a:pt x="584" y="157"/>
                      </a:lnTo>
                      <a:lnTo>
                        <a:pt x="584" y="156"/>
                      </a:lnTo>
                      <a:lnTo>
                        <a:pt x="585" y="155"/>
                      </a:lnTo>
                      <a:lnTo>
                        <a:pt x="585" y="154"/>
                      </a:lnTo>
                      <a:lnTo>
                        <a:pt x="585" y="154"/>
                      </a:lnTo>
                      <a:lnTo>
                        <a:pt x="585" y="153"/>
                      </a:lnTo>
                      <a:lnTo>
                        <a:pt x="585" y="153"/>
                      </a:lnTo>
                      <a:lnTo>
                        <a:pt x="585" y="152"/>
                      </a:lnTo>
                      <a:lnTo>
                        <a:pt x="585" y="151"/>
                      </a:lnTo>
                      <a:lnTo>
                        <a:pt x="585" y="150"/>
                      </a:lnTo>
                      <a:lnTo>
                        <a:pt x="585" y="149"/>
                      </a:lnTo>
                      <a:lnTo>
                        <a:pt x="586" y="148"/>
                      </a:lnTo>
                      <a:lnTo>
                        <a:pt x="586" y="146"/>
                      </a:lnTo>
                      <a:lnTo>
                        <a:pt x="586" y="145"/>
                      </a:lnTo>
                      <a:lnTo>
                        <a:pt x="586" y="143"/>
                      </a:lnTo>
                      <a:lnTo>
                        <a:pt x="586" y="141"/>
                      </a:lnTo>
                      <a:lnTo>
                        <a:pt x="586" y="139"/>
                      </a:lnTo>
                      <a:lnTo>
                        <a:pt x="586" y="137"/>
                      </a:lnTo>
                      <a:lnTo>
                        <a:pt x="586" y="135"/>
                      </a:lnTo>
                      <a:lnTo>
                        <a:pt x="586" y="133"/>
                      </a:lnTo>
                      <a:lnTo>
                        <a:pt x="586" y="130"/>
                      </a:lnTo>
                      <a:lnTo>
                        <a:pt x="587" y="128"/>
                      </a:lnTo>
                      <a:lnTo>
                        <a:pt x="587" y="126"/>
                      </a:lnTo>
                      <a:lnTo>
                        <a:pt x="587" y="124"/>
                      </a:lnTo>
                      <a:lnTo>
                        <a:pt x="587" y="123"/>
                      </a:lnTo>
                      <a:lnTo>
                        <a:pt x="587" y="122"/>
                      </a:lnTo>
                      <a:lnTo>
                        <a:pt x="587" y="121"/>
                      </a:lnTo>
                      <a:lnTo>
                        <a:pt x="587" y="121"/>
                      </a:lnTo>
                      <a:lnTo>
                        <a:pt x="587" y="121"/>
                      </a:lnTo>
                      <a:lnTo>
                        <a:pt x="587" y="122"/>
                      </a:lnTo>
                      <a:lnTo>
                        <a:pt x="588" y="122"/>
                      </a:lnTo>
                      <a:lnTo>
                        <a:pt x="588" y="123"/>
                      </a:lnTo>
                      <a:lnTo>
                        <a:pt x="588" y="123"/>
                      </a:lnTo>
                      <a:lnTo>
                        <a:pt x="588" y="123"/>
                      </a:lnTo>
                      <a:lnTo>
                        <a:pt x="588" y="123"/>
                      </a:lnTo>
                      <a:lnTo>
                        <a:pt x="588" y="123"/>
                      </a:lnTo>
                      <a:lnTo>
                        <a:pt x="588" y="123"/>
                      </a:lnTo>
                      <a:lnTo>
                        <a:pt x="588" y="123"/>
                      </a:lnTo>
                      <a:lnTo>
                        <a:pt x="588" y="123"/>
                      </a:lnTo>
                      <a:lnTo>
                        <a:pt x="588" y="124"/>
                      </a:lnTo>
                      <a:lnTo>
                        <a:pt x="589" y="125"/>
                      </a:lnTo>
                      <a:lnTo>
                        <a:pt x="589" y="126"/>
                      </a:lnTo>
                      <a:lnTo>
                        <a:pt x="589" y="128"/>
                      </a:lnTo>
                      <a:lnTo>
                        <a:pt x="589" y="130"/>
                      </a:lnTo>
                      <a:lnTo>
                        <a:pt x="589" y="133"/>
                      </a:lnTo>
                      <a:lnTo>
                        <a:pt x="589" y="136"/>
                      </a:lnTo>
                      <a:lnTo>
                        <a:pt x="589" y="139"/>
                      </a:lnTo>
                      <a:lnTo>
                        <a:pt x="589" y="143"/>
                      </a:lnTo>
                      <a:lnTo>
                        <a:pt x="589" y="147"/>
                      </a:lnTo>
                      <a:lnTo>
                        <a:pt x="590" y="151"/>
                      </a:lnTo>
                      <a:lnTo>
                        <a:pt x="590" y="155"/>
                      </a:lnTo>
                      <a:lnTo>
                        <a:pt x="590" y="159"/>
                      </a:lnTo>
                      <a:lnTo>
                        <a:pt x="590" y="162"/>
                      </a:lnTo>
                      <a:lnTo>
                        <a:pt x="590" y="165"/>
                      </a:lnTo>
                      <a:lnTo>
                        <a:pt x="590" y="168"/>
                      </a:lnTo>
                      <a:lnTo>
                        <a:pt x="590" y="170"/>
                      </a:lnTo>
                      <a:lnTo>
                        <a:pt x="590" y="171"/>
                      </a:lnTo>
                      <a:lnTo>
                        <a:pt x="590" y="172"/>
                      </a:lnTo>
                      <a:lnTo>
                        <a:pt x="590" y="171"/>
                      </a:lnTo>
                      <a:lnTo>
                        <a:pt x="591" y="170"/>
                      </a:lnTo>
                      <a:lnTo>
                        <a:pt x="591" y="168"/>
                      </a:lnTo>
                      <a:lnTo>
                        <a:pt x="591" y="166"/>
                      </a:lnTo>
                      <a:lnTo>
                        <a:pt x="591" y="163"/>
                      </a:lnTo>
                      <a:lnTo>
                        <a:pt x="591" y="159"/>
                      </a:lnTo>
                      <a:lnTo>
                        <a:pt x="591" y="155"/>
                      </a:lnTo>
                      <a:lnTo>
                        <a:pt x="591" y="152"/>
                      </a:lnTo>
                      <a:lnTo>
                        <a:pt x="591" y="148"/>
                      </a:lnTo>
                      <a:lnTo>
                        <a:pt x="591" y="145"/>
                      </a:lnTo>
                      <a:lnTo>
                        <a:pt x="592" y="142"/>
                      </a:lnTo>
                      <a:lnTo>
                        <a:pt x="592" y="139"/>
                      </a:lnTo>
                      <a:lnTo>
                        <a:pt x="592" y="138"/>
                      </a:lnTo>
                      <a:lnTo>
                        <a:pt x="592" y="137"/>
                      </a:lnTo>
                      <a:lnTo>
                        <a:pt x="592" y="136"/>
                      </a:lnTo>
                      <a:lnTo>
                        <a:pt x="592" y="136"/>
                      </a:lnTo>
                      <a:lnTo>
                        <a:pt x="592" y="137"/>
                      </a:lnTo>
                      <a:lnTo>
                        <a:pt x="592" y="138"/>
                      </a:lnTo>
                      <a:lnTo>
                        <a:pt x="592" y="139"/>
                      </a:lnTo>
                      <a:lnTo>
                        <a:pt x="592" y="140"/>
                      </a:lnTo>
                      <a:lnTo>
                        <a:pt x="593" y="140"/>
                      </a:lnTo>
                      <a:lnTo>
                        <a:pt x="593" y="141"/>
                      </a:lnTo>
                      <a:lnTo>
                        <a:pt x="593" y="140"/>
                      </a:lnTo>
                      <a:lnTo>
                        <a:pt x="593" y="140"/>
                      </a:lnTo>
                      <a:lnTo>
                        <a:pt x="593" y="139"/>
                      </a:lnTo>
                      <a:lnTo>
                        <a:pt x="593" y="138"/>
                      </a:lnTo>
                      <a:lnTo>
                        <a:pt x="593" y="137"/>
                      </a:lnTo>
                      <a:lnTo>
                        <a:pt x="593" y="136"/>
                      </a:lnTo>
                      <a:lnTo>
                        <a:pt x="593" y="136"/>
                      </a:lnTo>
                      <a:lnTo>
                        <a:pt x="593" y="135"/>
                      </a:lnTo>
                      <a:lnTo>
                        <a:pt x="594" y="135"/>
                      </a:lnTo>
                      <a:lnTo>
                        <a:pt x="594" y="136"/>
                      </a:lnTo>
                      <a:lnTo>
                        <a:pt x="594" y="137"/>
                      </a:lnTo>
                      <a:lnTo>
                        <a:pt x="594" y="138"/>
                      </a:lnTo>
                      <a:lnTo>
                        <a:pt x="594" y="141"/>
                      </a:lnTo>
                      <a:lnTo>
                        <a:pt x="594" y="144"/>
                      </a:lnTo>
                      <a:lnTo>
                        <a:pt x="594" y="148"/>
                      </a:lnTo>
                      <a:lnTo>
                        <a:pt x="594" y="153"/>
                      </a:lnTo>
                      <a:lnTo>
                        <a:pt x="594" y="158"/>
                      </a:lnTo>
                      <a:lnTo>
                        <a:pt x="595" y="164"/>
                      </a:lnTo>
                      <a:lnTo>
                        <a:pt x="595" y="171"/>
                      </a:lnTo>
                      <a:lnTo>
                        <a:pt x="595" y="179"/>
                      </a:lnTo>
                      <a:lnTo>
                        <a:pt x="595" y="186"/>
                      </a:lnTo>
                      <a:lnTo>
                        <a:pt x="595" y="195"/>
                      </a:lnTo>
                      <a:lnTo>
                        <a:pt x="595" y="203"/>
                      </a:lnTo>
                      <a:lnTo>
                        <a:pt x="595" y="211"/>
                      </a:lnTo>
                      <a:lnTo>
                        <a:pt x="595" y="218"/>
                      </a:lnTo>
                      <a:lnTo>
                        <a:pt x="595" y="225"/>
                      </a:lnTo>
                      <a:lnTo>
                        <a:pt x="595" y="231"/>
                      </a:lnTo>
                      <a:lnTo>
                        <a:pt x="596" y="236"/>
                      </a:lnTo>
                      <a:lnTo>
                        <a:pt x="596" y="241"/>
                      </a:lnTo>
                      <a:lnTo>
                        <a:pt x="596" y="245"/>
                      </a:lnTo>
                      <a:lnTo>
                        <a:pt x="596" y="248"/>
                      </a:lnTo>
                      <a:lnTo>
                        <a:pt x="596" y="251"/>
                      </a:lnTo>
                      <a:lnTo>
                        <a:pt x="596" y="254"/>
                      </a:lnTo>
                      <a:lnTo>
                        <a:pt x="596" y="257"/>
                      </a:lnTo>
                      <a:lnTo>
                        <a:pt x="596" y="260"/>
                      </a:lnTo>
                      <a:lnTo>
                        <a:pt x="596" y="263"/>
                      </a:lnTo>
                      <a:lnTo>
                        <a:pt x="597" y="266"/>
                      </a:lnTo>
                      <a:lnTo>
                        <a:pt x="597" y="270"/>
                      </a:lnTo>
                      <a:lnTo>
                        <a:pt x="597" y="273"/>
                      </a:lnTo>
                      <a:lnTo>
                        <a:pt x="597" y="277"/>
                      </a:lnTo>
                      <a:lnTo>
                        <a:pt x="597" y="280"/>
                      </a:lnTo>
                      <a:lnTo>
                        <a:pt x="597" y="283"/>
                      </a:lnTo>
                      <a:lnTo>
                        <a:pt x="597" y="286"/>
                      </a:lnTo>
                      <a:lnTo>
                        <a:pt x="597" y="288"/>
                      </a:lnTo>
                      <a:lnTo>
                        <a:pt x="597" y="289"/>
                      </a:lnTo>
                      <a:lnTo>
                        <a:pt x="597" y="290"/>
                      </a:lnTo>
                      <a:lnTo>
                        <a:pt x="598" y="291"/>
                      </a:lnTo>
                      <a:lnTo>
                        <a:pt x="598" y="290"/>
                      </a:lnTo>
                      <a:lnTo>
                        <a:pt x="598" y="290"/>
                      </a:lnTo>
                      <a:lnTo>
                        <a:pt x="598" y="288"/>
                      </a:lnTo>
                      <a:lnTo>
                        <a:pt x="598" y="286"/>
                      </a:lnTo>
                      <a:lnTo>
                        <a:pt x="598" y="284"/>
                      </a:lnTo>
                      <a:lnTo>
                        <a:pt x="598" y="280"/>
                      </a:lnTo>
                      <a:lnTo>
                        <a:pt x="598" y="277"/>
                      </a:lnTo>
                      <a:lnTo>
                        <a:pt x="598" y="272"/>
                      </a:lnTo>
                      <a:lnTo>
                        <a:pt x="599" y="267"/>
                      </a:lnTo>
                      <a:lnTo>
                        <a:pt x="599" y="262"/>
                      </a:lnTo>
                      <a:lnTo>
                        <a:pt x="599" y="257"/>
                      </a:lnTo>
                      <a:lnTo>
                        <a:pt x="599" y="252"/>
                      </a:lnTo>
                      <a:lnTo>
                        <a:pt x="599" y="247"/>
                      </a:lnTo>
                      <a:lnTo>
                        <a:pt x="599" y="241"/>
                      </a:lnTo>
                      <a:lnTo>
                        <a:pt x="599" y="236"/>
                      </a:lnTo>
                      <a:lnTo>
                        <a:pt x="599" y="231"/>
                      </a:lnTo>
                      <a:lnTo>
                        <a:pt x="599" y="226"/>
                      </a:lnTo>
                      <a:lnTo>
                        <a:pt x="599" y="220"/>
                      </a:lnTo>
                      <a:lnTo>
                        <a:pt x="600" y="215"/>
                      </a:lnTo>
                      <a:lnTo>
                        <a:pt x="600" y="209"/>
                      </a:lnTo>
                      <a:lnTo>
                        <a:pt x="600" y="204"/>
                      </a:lnTo>
                      <a:lnTo>
                        <a:pt x="600" y="198"/>
                      </a:lnTo>
                      <a:lnTo>
                        <a:pt x="600" y="193"/>
                      </a:lnTo>
                      <a:lnTo>
                        <a:pt x="600" y="188"/>
                      </a:lnTo>
                      <a:lnTo>
                        <a:pt x="600" y="183"/>
                      </a:lnTo>
                      <a:lnTo>
                        <a:pt x="600" y="178"/>
                      </a:lnTo>
                      <a:lnTo>
                        <a:pt x="600" y="175"/>
                      </a:lnTo>
                      <a:lnTo>
                        <a:pt x="600" y="172"/>
                      </a:lnTo>
                      <a:lnTo>
                        <a:pt x="601" y="170"/>
                      </a:lnTo>
                      <a:lnTo>
                        <a:pt x="601" y="170"/>
                      </a:lnTo>
                      <a:lnTo>
                        <a:pt x="601" y="170"/>
                      </a:lnTo>
                      <a:lnTo>
                        <a:pt x="601" y="172"/>
                      </a:lnTo>
                      <a:lnTo>
                        <a:pt x="601" y="174"/>
                      </a:lnTo>
                      <a:lnTo>
                        <a:pt x="601" y="178"/>
                      </a:lnTo>
                      <a:lnTo>
                        <a:pt x="601" y="182"/>
                      </a:lnTo>
                      <a:lnTo>
                        <a:pt x="601" y="187"/>
                      </a:lnTo>
                      <a:lnTo>
                        <a:pt x="601" y="193"/>
                      </a:lnTo>
                      <a:lnTo>
                        <a:pt x="602" y="199"/>
                      </a:lnTo>
                      <a:lnTo>
                        <a:pt x="602" y="206"/>
                      </a:lnTo>
                      <a:lnTo>
                        <a:pt x="602" y="213"/>
                      </a:lnTo>
                      <a:lnTo>
                        <a:pt x="602" y="220"/>
                      </a:lnTo>
                      <a:lnTo>
                        <a:pt x="602" y="227"/>
                      </a:lnTo>
                      <a:lnTo>
                        <a:pt x="602" y="235"/>
                      </a:lnTo>
                      <a:lnTo>
                        <a:pt x="602" y="242"/>
                      </a:lnTo>
                      <a:lnTo>
                        <a:pt x="602" y="248"/>
                      </a:lnTo>
                      <a:lnTo>
                        <a:pt x="602" y="254"/>
                      </a:lnTo>
                      <a:lnTo>
                        <a:pt x="602" y="259"/>
                      </a:lnTo>
                      <a:lnTo>
                        <a:pt x="603" y="264"/>
                      </a:lnTo>
                      <a:lnTo>
                        <a:pt x="603" y="269"/>
                      </a:lnTo>
                      <a:lnTo>
                        <a:pt x="603" y="273"/>
                      </a:lnTo>
                      <a:lnTo>
                        <a:pt x="603" y="276"/>
                      </a:lnTo>
                      <a:lnTo>
                        <a:pt x="603" y="280"/>
                      </a:lnTo>
                      <a:lnTo>
                        <a:pt x="603" y="284"/>
                      </a:lnTo>
                      <a:lnTo>
                        <a:pt x="603" y="288"/>
                      </a:lnTo>
                      <a:lnTo>
                        <a:pt x="603" y="292"/>
                      </a:lnTo>
                      <a:lnTo>
                        <a:pt x="603" y="296"/>
                      </a:lnTo>
                      <a:lnTo>
                        <a:pt x="604" y="300"/>
                      </a:lnTo>
                      <a:lnTo>
                        <a:pt x="604" y="304"/>
                      </a:lnTo>
                      <a:lnTo>
                        <a:pt x="604" y="308"/>
                      </a:lnTo>
                      <a:lnTo>
                        <a:pt x="604" y="312"/>
                      </a:lnTo>
                      <a:lnTo>
                        <a:pt x="604" y="315"/>
                      </a:lnTo>
                      <a:lnTo>
                        <a:pt x="604" y="317"/>
                      </a:lnTo>
                      <a:lnTo>
                        <a:pt x="604" y="319"/>
                      </a:lnTo>
                      <a:lnTo>
                        <a:pt x="604" y="319"/>
                      </a:lnTo>
                      <a:lnTo>
                        <a:pt x="604" y="319"/>
                      </a:lnTo>
                      <a:lnTo>
                        <a:pt x="604" y="319"/>
                      </a:lnTo>
                      <a:lnTo>
                        <a:pt x="605" y="317"/>
                      </a:lnTo>
                      <a:lnTo>
                        <a:pt x="605" y="315"/>
                      </a:lnTo>
                      <a:lnTo>
                        <a:pt x="605" y="313"/>
                      </a:lnTo>
                      <a:lnTo>
                        <a:pt x="605" y="310"/>
                      </a:lnTo>
                      <a:lnTo>
                        <a:pt x="605" y="307"/>
                      </a:lnTo>
                      <a:lnTo>
                        <a:pt x="605" y="303"/>
                      </a:lnTo>
                      <a:lnTo>
                        <a:pt x="605" y="299"/>
                      </a:lnTo>
                      <a:lnTo>
                        <a:pt x="605" y="294"/>
                      </a:lnTo>
                      <a:lnTo>
                        <a:pt x="605" y="290"/>
                      </a:lnTo>
                      <a:lnTo>
                        <a:pt x="606" y="285"/>
                      </a:lnTo>
                      <a:lnTo>
                        <a:pt x="606" y="280"/>
                      </a:lnTo>
                      <a:lnTo>
                        <a:pt x="606" y="275"/>
                      </a:lnTo>
                      <a:lnTo>
                        <a:pt x="606" y="271"/>
                      </a:lnTo>
                      <a:lnTo>
                        <a:pt x="606" y="267"/>
                      </a:lnTo>
                      <a:lnTo>
                        <a:pt x="606" y="263"/>
                      </a:lnTo>
                      <a:lnTo>
                        <a:pt x="606" y="260"/>
                      </a:lnTo>
                      <a:lnTo>
                        <a:pt x="606" y="257"/>
                      </a:lnTo>
                      <a:lnTo>
                        <a:pt x="606" y="255"/>
                      </a:lnTo>
                      <a:lnTo>
                        <a:pt x="606" y="253"/>
                      </a:lnTo>
                      <a:lnTo>
                        <a:pt x="607" y="251"/>
                      </a:lnTo>
                      <a:lnTo>
                        <a:pt x="607" y="249"/>
                      </a:lnTo>
                      <a:lnTo>
                        <a:pt x="607" y="248"/>
                      </a:lnTo>
                      <a:lnTo>
                        <a:pt x="607" y="246"/>
                      </a:lnTo>
                      <a:lnTo>
                        <a:pt x="607" y="244"/>
                      </a:lnTo>
                      <a:lnTo>
                        <a:pt x="607" y="243"/>
                      </a:lnTo>
                      <a:lnTo>
                        <a:pt x="607" y="242"/>
                      </a:lnTo>
                      <a:lnTo>
                        <a:pt x="607" y="241"/>
                      </a:lnTo>
                      <a:lnTo>
                        <a:pt x="607" y="240"/>
                      </a:lnTo>
                      <a:lnTo>
                        <a:pt x="607" y="240"/>
                      </a:lnTo>
                      <a:lnTo>
                        <a:pt x="608" y="240"/>
                      </a:lnTo>
                      <a:lnTo>
                        <a:pt x="608" y="240"/>
                      </a:lnTo>
                      <a:lnTo>
                        <a:pt x="608" y="241"/>
                      </a:lnTo>
                      <a:lnTo>
                        <a:pt x="608" y="241"/>
                      </a:lnTo>
                      <a:lnTo>
                        <a:pt x="608" y="242"/>
                      </a:lnTo>
                      <a:lnTo>
                        <a:pt x="608" y="243"/>
                      </a:lnTo>
                      <a:lnTo>
                        <a:pt x="608" y="244"/>
                      </a:lnTo>
                      <a:lnTo>
                        <a:pt x="608" y="245"/>
                      </a:lnTo>
                      <a:lnTo>
                        <a:pt x="608" y="246"/>
                      </a:lnTo>
                      <a:lnTo>
                        <a:pt x="609" y="247"/>
                      </a:lnTo>
                      <a:lnTo>
                        <a:pt x="609" y="249"/>
                      </a:lnTo>
                      <a:lnTo>
                        <a:pt x="609" y="252"/>
                      </a:lnTo>
                      <a:lnTo>
                        <a:pt x="609" y="255"/>
                      </a:lnTo>
                      <a:lnTo>
                        <a:pt x="609" y="259"/>
                      </a:lnTo>
                      <a:lnTo>
                        <a:pt x="609" y="264"/>
                      </a:lnTo>
                      <a:lnTo>
                        <a:pt x="609" y="269"/>
                      </a:lnTo>
                      <a:lnTo>
                        <a:pt x="609" y="274"/>
                      </a:lnTo>
                      <a:lnTo>
                        <a:pt x="609" y="280"/>
                      </a:lnTo>
                      <a:lnTo>
                        <a:pt x="609" y="285"/>
                      </a:lnTo>
                      <a:lnTo>
                        <a:pt x="610" y="291"/>
                      </a:lnTo>
                      <a:lnTo>
                        <a:pt x="610" y="296"/>
                      </a:lnTo>
                      <a:lnTo>
                        <a:pt x="610" y="301"/>
                      </a:lnTo>
                      <a:lnTo>
                        <a:pt x="610" y="306"/>
                      </a:lnTo>
                      <a:lnTo>
                        <a:pt x="610" y="310"/>
                      </a:lnTo>
                      <a:lnTo>
                        <a:pt x="610" y="313"/>
                      </a:lnTo>
                      <a:lnTo>
                        <a:pt x="610" y="316"/>
                      </a:lnTo>
                      <a:lnTo>
                        <a:pt x="610" y="317"/>
                      </a:lnTo>
                      <a:lnTo>
                        <a:pt x="610" y="319"/>
                      </a:lnTo>
                      <a:lnTo>
                        <a:pt x="611" y="319"/>
                      </a:lnTo>
                      <a:lnTo>
                        <a:pt x="611" y="319"/>
                      </a:lnTo>
                      <a:lnTo>
                        <a:pt x="611" y="318"/>
                      </a:lnTo>
                      <a:lnTo>
                        <a:pt x="611" y="316"/>
                      </a:lnTo>
                      <a:lnTo>
                        <a:pt x="611" y="314"/>
                      </a:lnTo>
                      <a:lnTo>
                        <a:pt x="611" y="311"/>
                      </a:lnTo>
                      <a:lnTo>
                        <a:pt x="611" y="308"/>
                      </a:lnTo>
                      <a:lnTo>
                        <a:pt x="611" y="305"/>
                      </a:lnTo>
                      <a:lnTo>
                        <a:pt x="611" y="302"/>
                      </a:lnTo>
                      <a:lnTo>
                        <a:pt x="611" y="299"/>
                      </a:lnTo>
                      <a:lnTo>
                        <a:pt x="612" y="296"/>
                      </a:lnTo>
                      <a:lnTo>
                        <a:pt x="612" y="294"/>
                      </a:lnTo>
                      <a:lnTo>
                        <a:pt x="612" y="293"/>
                      </a:lnTo>
                      <a:lnTo>
                        <a:pt x="612" y="291"/>
                      </a:lnTo>
                      <a:lnTo>
                        <a:pt x="612" y="291"/>
                      </a:lnTo>
                      <a:lnTo>
                        <a:pt x="612" y="290"/>
                      </a:lnTo>
                      <a:lnTo>
                        <a:pt x="612" y="289"/>
                      </a:lnTo>
                      <a:lnTo>
                        <a:pt x="612" y="288"/>
                      </a:lnTo>
                      <a:lnTo>
                        <a:pt x="612" y="288"/>
                      </a:lnTo>
                      <a:lnTo>
                        <a:pt x="613" y="286"/>
                      </a:lnTo>
                      <a:lnTo>
                        <a:pt x="613" y="285"/>
                      </a:lnTo>
                      <a:lnTo>
                        <a:pt x="613" y="283"/>
                      </a:lnTo>
                      <a:lnTo>
                        <a:pt x="613" y="282"/>
                      </a:lnTo>
                      <a:lnTo>
                        <a:pt x="613" y="280"/>
                      </a:lnTo>
                      <a:lnTo>
                        <a:pt x="613" y="278"/>
                      </a:lnTo>
                      <a:lnTo>
                        <a:pt x="613" y="276"/>
                      </a:lnTo>
                      <a:lnTo>
                        <a:pt x="613" y="274"/>
                      </a:lnTo>
                      <a:lnTo>
                        <a:pt x="613" y="272"/>
                      </a:lnTo>
                      <a:lnTo>
                        <a:pt x="613" y="271"/>
                      </a:lnTo>
                      <a:lnTo>
                        <a:pt x="614" y="270"/>
                      </a:lnTo>
                      <a:lnTo>
                        <a:pt x="614" y="269"/>
                      </a:lnTo>
                      <a:lnTo>
                        <a:pt x="614" y="268"/>
                      </a:lnTo>
                      <a:lnTo>
                        <a:pt x="614" y="268"/>
                      </a:lnTo>
                      <a:lnTo>
                        <a:pt x="614" y="269"/>
                      </a:lnTo>
                      <a:lnTo>
                        <a:pt x="614" y="270"/>
                      </a:lnTo>
                      <a:lnTo>
                        <a:pt x="614" y="272"/>
                      </a:lnTo>
                      <a:lnTo>
                        <a:pt x="614" y="274"/>
                      </a:lnTo>
                      <a:lnTo>
                        <a:pt x="614" y="277"/>
                      </a:lnTo>
                      <a:lnTo>
                        <a:pt x="614" y="280"/>
                      </a:lnTo>
                      <a:lnTo>
                        <a:pt x="615" y="283"/>
                      </a:lnTo>
                      <a:lnTo>
                        <a:pt x="615" y="287"/>
                      </a:lnTo>
                      <a:lnTo>
                        <a:pt x="615" y="290"/>
                      </a:lnTo>
                      <a:lnTo>
                        <a:pt x="615" y="294"/>
                      </a:lnTo>
                      <a:lnTo>
                        <a:pt x="615" y="298"/>
                      </a:lnTo>
                      <a:lnTo>
                        <a:pt x="615" y="301"/>
                      </a:lnTo>
                      <a:lnTo>
                        <a:pt x="615" y="305"/>
                      </a:lnTo>
                      <a:lnTo>
                        <a:pt x="615" y="308"/>
                      </a:lnTo>
                      <a:lnTo>
                        <a:pt x="615" y="310"/>
                      </a:lnTo>
                      <a:lnTo>
                        <a:pt x="616" y="312"/>
                      </a:lnTo>
                      <a:lnTo>
                        <a:pt x="616" y="313"/>
                      </a:lnTo>
                      <a:lnTo>
                        <a:pt x="616" y="314"/>
                      </a:lnTo>
                      <a:lnTo>
                        <a:pt x="616" y="314"/>
                      </a:lnTo>
                      <a:lnTo>
                        <a:pt x="616" y="314"/>
                      </a:lnTo>
                      <a:lnTo>
                        <a:pt x="616" y="314"/>
                      </a:lnTo>
                      <a:lnTo>
                        <a:pt x="616" y="313"/>
                      </a:lnTo>
                      <a:lnTo>
                        <a:pt x="616" y="312"/>
                      </a:lnTo>
                      <a:lnTo>
                        <a:pt x="616" y="311"/>
                      </a:lnTo>
                      <a:lnTo>
                        <a:pt x="616" y="310"/>
                      </a:lnTo>
                      <a:lnTo>
                        <a:pt x="617" y="308"/>
                      </a:lnTo>
                      <a:lnTo>
                        <a:pt x="617" y="307"/>
                      </a:lnTo>
                      <a:lnTo>
                        <a:pt x="617" y="306"/>
                      </a:lnTo>
                      <a:lnTo>
                        <a:pt x="617" y="305"/>
                      </a:lnTo>
                      <a:lnTo>
                        <a:pt x="617" y="304"/>
                      </a:lnTo>
                      <a:lnTo>
                        <a:pt x="617" y="304"/>
                      </a:lnTo>
                      <a:lnTo>
                        <a:pt x="617" y="303"/>
                      </a:lnTo>
                      <a:lnTo>
                        <a:pt x="617" y="302"/>
                      </a:lnTo>
                      <a:lnTo>
                        <a:pt x="617" y="301"/>
                      </a:lnTo>
                      <a:lnTo>
                        <a:pt x="618" y="301"/>
                      </a:lnTo>
                      <a:lnTo>
                        <a:pt x="618" y="300"/>
                      </a:lnTo>
                      <a:lnTo>
                        <a:pt x="618" y="299"/>
                      </a:lnTo>
                      <a:lnTo>
                        <a:pt x="618" y="298"/>
                      </a:lnTo>
                      <a:lnTo>
                        <a:pt x="618" y="297"/>
                      </a:lnTo>
                      <a:lnTo>
                        <a:pt x="618" y="297"/>
                      </a:lnTo>
                      <a:lnTo>
                        <a:pt x="618" y="296"/>
                      </a:lnTo>
                      <a:lnTo>
                        <a:pt x="618" y="295"/>
                      </a:lnTo>
                      <a:lnTo>
                        <a:pt x="618" y="294"/>
                      </a:lnTo>
                      <a:lnTo>
                        <a:pt x="618" y="294"/>
                      </a:lnTo>
                      <a:lnTo>
                        <a:pt x="619" y="293"/>
                      </a:lnTo>
                      <a:lnTo>
                        <a:pt x="619" y="293"/>
                      </a:lnTo>
                      <a:lnTo>
                        <a:pt x="619" y="293"/>
                      </a:lnTo>
                      <a:lnTo>
                        <a:pt x="619" y="293"/>
                      </a:lnTo>
                      <a:lnTo>
                        <a:pt x="619" y="294"/>
                      </a:lnTo>
                      <a:lnTo>
                        <a:pt x="619" y="295"/>
                      </a:lnTo>
                      <a:lnTo>
                        <a:pt x="619" y="296"/>
                      </a:lnTo>
                      <a:lnTo>
                        <a:pt x="619" y="298"/>
                      </a:lnTo>
                      <a:lnTo>
                        <a:pt x="619" y="300"/>
                      </a:lnTo>
                      <a:lnTo>
                        <a:pt x="620" y="303"/>
                      </a:lnTo>
                      <a:lnTo>
                        <a:pt x="620" y="306"/>
                      </a:lnTo>
                      <a:lnTo>
                        <a:pt x="620" y="309"/>
                      </a:lnTo>
                      <a:lnTo>
                        <a:pt x="620" y="312"/>
                      </a:lnTo>
                      <a:lnTo>
                        <a:pt x="620" y="315"/>
                      </a:lnTo>
                      <a:lnTo>
                        <a:pt x="620" y="319"/>
                      </a:lnTo>
                      <a:lnTo>
                        <a:pt x="620" y="322"/>
                      </a:lnTo>
                      <a:lnTo>
                        <a:pt x="620" y="325"/>
                      </a:lnTo>
                      <a:lnTo>
                        <a:pt x="620" y="328"/>
                      </a:lnTo>
                      <a:lnTo>
                        <a:pt x="620" y="331"/>
                      </a:lnTo>
                      <a:lnTo>
                        <a:pt x="621" y="334"/>
                      </a:lnTo>
                      <a:lnTo>
                        <a:pt x="621" y="338"/>
                      </a:lnTo>
                      <a:lnTo>
                        <a:pt x="621" y="341"/>
                      </a:lnTo>
                      <a:lnTo>
                        <a:pt x="621" y="344"/>
                      </a:lnTo>
                      <a:lnTo>
                        <a:pt x="621" y="348"/>
                      </a:lnTo>
                      <a:lnTo>
                        <a:pt x="621" y="351"/>
                      </a:lnTo>
                      <a:lnTo>
                        <a:pt x="621" y="354"/>
                      </a:lnTo>
                      <a:lnTo>
                        <a:pt x="621" y="358"/>
                      </a:lnTo>
                      <a:lnTo>
                        <a:pt x="621" y="361"/>
                      </a:lnTo>
                      <a:lnTo>
                        <a:pt x="621" y="364"/>
                      </a:lnTo>
                      <a:lnTo>
                        <a:pt x="622" y="367"/>
                      </a:lnTo>
                      <a:lnTo>
                        <a:pt x="622" y="369"/>
                      </a:lnTo>
                      <a:lnTo>
                        <a:pt x="622" y="372"/>
                      </a:lnTo>
                      <a:lnTo>
                        <a:pt x="622" y="375"/>
                      </a:lnTo>
                      <a:lnTo>
                        <a:pt x="622" y="378"/>
                      </a:lnTo>
                      <a:lnTo>
                        <a:pt x="622" y="381"/>
                      </a:lnTo>
                      <a:lnTo>
                        <a:pt x="622" y="383"/>
                      </a:lnTo>
                      <a:lnTo>
                        <a:pt x="622" y="386"/>
                      </a:lnTo>
                      <a:lnTo>
                        <a:pt x="622" y="388"/>
                      </a:lnTo>
                      <a:lnTo>
                        <a:pt x="623" y="390"/>
                      </a:lnTo>
                      <a:lnTo>
                        <a:pt x="623" y="392"/>
                      </a:lnTo>
                      <a:lnTo>
                        <a:pt x="623" y="394"/>
                      </a:lnTo>
                      <a:lnTo>
                        <a:pt x="623" y="395"/>
                      </a:lnTo>
                      <a:lnTo>
                        <a:pt x="623" y="396"/>
                      </a:lnTo>
                      <a:lnTo>
                        <a:pt x="623" y="398"/>
                      </a:lnTo>
                      <a:lnTo>
                        <a:pt x="623" y="399"/>
                      </a:lnTo>
                      <a:lnTo>
                        <a:pt x="623" y="399"/>
                      </a:lnTo>
                      <a:lnTo>
                        <a:pt x="623" y="400"/>
                      </a:lnTo>
                      <a:lnTo>
                        <a:pt x="623" y="401"/>
                      </a:lnTo>
                      <a:lnTo>
                        <a:pt x="624" y="401"/>
                      </a:lnTo>
                      <a:lnTo>
                        <a:pt x="624" y="401"/>
                      </a:lnTo>
                      <a:lnTo>
                        <a:pt x="624" y="401"/>
                      </a:lnTo>
                      <a:lnTo>
                        <a:pt x="624" y="401"/>
                      </a:lnTo>
                      <a:lnTo>
                        <a:pt x="624" y="400"/>
                      </a:lnTo>
                      <a:lnTo>
                        <a:pt x="624" y="399"/>
                      </a:lnTo>
                      <a:lnTo>
                        <a:pt x="624" y="397"/>
                      </a:lnTo>
                      <a:lnTo>
                        <a:pt x="624" y="395"/>
                      </a:lnTo>
                      <a:lnTo>
                        <a:pt x="624" y="393"/>
                      </a:lnTo>
                      <a:lnTo>
                        <a:pt x="625" y="390"/>
                      </a:lnTo>
                      <a:lnTo>
                        <a:pt x="625" y="387"/>
                      </a:lnTo>
                      <a:lnTo>
                        <a:pt x="625" y="384"/>
                      </a:lnTo>
                      <a:lnTo>
                        <a:pt x="625" y="382"/>
                      </a:lnTo>
                      <a:lnTo>
                        <a:pt x="625" y="379"/>
                      </a:lnTo>
                      <a:lnTo>
                        <a:pt x="625" y="377"/>
                      </a:lnTo>
                      <a:lnTo>
                        <a:pt x="625" y="376"/>
                      </a:lnTo>
                      <a:lnTo>
                        <a:pt x="625" y="374"/>
                      </a:lnTo>
                      <a:lnTo>
                        <a:pt x="625" y="374"/>
                      </a:lnTo>
                      <a:lnTo>
                        <a:pt x="625" y="373"/>
                      </a:lnTo>
                      <a:lnTo>
                        <a:pt x="626" y="373"/>
                      </a:lnTo>
                      <a:lnTo>
                        <a:pt x="626" y="373"/>
                      </a:lnTo>
                      <a:lnTo>
                        <a:pt x="626" y="373"/>
                      </a:lnTo>
                      <a:lnTo>
                        <a:pt x="626" y="374"/>
                      </a:lnTo>
                      <a:lnTo>
                        <a:pt x="626" y="374"/>
                      </a:lnTo>
                      <a:lnTo>
                        <a:pt x="626" y="375"/>
                      </a:lnTo>
                      <a:lnTo>
                        <a:pt x="626" y="375"/>
                      </a:lnTo>
                      <a:lnTo>
                        <a:pt x="626" y="376"/>
                      </a:lnTo>
                      <a:lnTo>
                        <a:pt x="626" y="376"/>
                      </a:lnTo>
                      <a:lnTo>
                        <a:pt x="627" y="376"/>
                      </a:lnTo>
                      <a:lnTo>
                        <a:pt x="627" y="377"/>
                      </a:lnTo>
                      <a:lnTo>
                        <a:pt x="627" y="377"/>
                      </a:lnTo>
                      <a:lnTo>
                        <a:pt x="627" y="377"/>
                      </a:lnTo>
                      <a:lnTo>
                        <a:pt x="627" y="377"/>
                      </a:lnTo>
                      <a:lnTo>
                        <a:pt x="627" y="377"/>
                      </a:lnTo>
                      <a:lnTo>
                        <a:pt x="627" y="378"/>
                      </a:lnTo>
                      <a:lnTo>
                        <a:pt x="627" y="378"/>
                      </a:lnTo>
                      <a:lnTo>
                        <a:pt x="627" y="379"/>
                      </a:lnTo>
                      <a:lnTo>
                        <a:pt x="627" y="380"/>
                      </a:lnTo>
                      <a:lnTo>
                        <a:pt x="628" y="382"/>
                      </a:lnTo>
                      <a:lnTo>
                        <a:pt x="628" y="384"/>
                      </a:lnTo>
                      <a:lnTo>
                        <a:pt x="628" y="386"/>
                      </a:lnTo>
                      <a:lnTo>
                        <a:pt x="628" y="389"/>
                      </a:lnTo>
                      <a:lnTo>
                        <a:pt x="628" y="392"/>
                      </a:lnTo>
                      <a:lnTo>
                        <a:pt x="628" y="395"/>
                      </a:lnTo>
                      <a:lnTo>
                        <a:pt x="628" y="398"/>
                      </a:lnTo>
                      <a:lnTo>
                        <a:pt x="628" y="401"/>
                      </a:lnTo>
                      <a:lnTo>
                        <a:pt x="628" y="403"/>
                      </a:lnTo>
                      <a:lnTo>
                        <a:pt x="628" y="406"/>
                      </a:lnTo>
                      <a:lnTo>
                        <a:pt x="629" y="408"/>
                      </a:lnTo>
                      <a:lnTo>
                        <a:pt x="629" y="410"/>
                      </a:lnTo>
                      <a:lnTo>
                        <a:pt x="629" y="411"/>
                      </a:lnTo>
                      <a:lnTo>
                        <a:pt x="629" y="411"/>
                      </a:lnTo>
                      <a:lnTo>
                        <a:pt x="629" y="411"/>
                      </a:lnTo>
                      <a:lnTo>
                        <a:pt x="629" y="410"/>
                      </a:lnTo>
                      <a:lnTo>
                        <a:pt x="629" y="409"/>
                      </a:lnTo>
                      <a:lnTo>
                        <a:pt x="629" y="408"/>
                      </a:lnTo>
                      <a:lnTo>
                        <a:pt x="629" y="406"/>
                      </a:lnTo>
                      <a:lnTo>
                        <a:pt x="630" y="405"/>
                      </a:lnTo>
                      <a:lnTo>
                        <a:pt x="630" y="403"/>
                      </a:lnTo>
                      <a:lnTo>
                        <a:pt x="630" y="401"/>
                      </a:lnTo>
                      <a:lnTo>
                        <a:pt x="630" y="399"/>
                      </a:lnTo>
                      <a:lnTo>
                        <a:pt x="630" y="397"/>
                      </a:lnTo>
                      <a:lnTo>
                        <a:pt x="630" y="395"/>
                      </a:lnTo>
                      <a:lnTo>
                        <a:pt x="630" y="393"/>
                      </a:lnTo>
                      <a:lnTo>
                        <a:pt x="630" y="390"/>
                      </a:lnTo>
                      <a:lnTo>
                        <a:pt x="630" y="388"/>
                      </a:lnTo>
                      <a:lnTo>
                        <a:pt x="630" y="385"/>
                      </a:lnTo>
                      <a:lnTo>
                        <a:pt x="631" y="381"/>
                      </a:lnTo>
                      <a:lnTo>
                        <a:pt x="631" y="377"/>
                      </a:lnTo>
                      <a:lnTo>
                        <a:pt x="631" y="374"/>
                      </a:lnTo>
                      <a:lnTo>
                        <a:pt x="631" y="370"/>
                      </a:lnTo>
                      <a:lnTo>
                        <a:pt x="631" y="366"/>
                      </a:lnTo>
                      <a:lnTo>
                        <a:pt x="631" y="362"/>
                      </a:lnTo>
                      <a:lnTo>
                        <a:pt x="631" y="359"/>
                      </a:lnTo>
                      <a:lnTo>
                        <a:pt x="631" y="356"/>
                      </a:lnTo>
                      <a:lnTo>
                        <a:pt x="631" y="353"/>
                      </a:lnTo>
                      <a:lnTo>
                        <a:pt x="632" y="352"/>
                      </a:lnTo>
                      <a:lnTo>
                        <a:pt x="632" y="350"/>
                      </a:lnTo>
                      <a:lnTo>
                        <a:pt x="632" y="350"/>
                      </a:lnTo>
                      <a:lnTo>
                        <a:pt x="632" y="350"/>
                      </a:lnTo>
                      <a:lnTo>
                        <a:pt x="632" y="350"/>
                      </a:lnTo>
                      <a:lnTo>
                        <a:pt x="632" y="351"/>
                      </a:lnTo>
                      <a:lnTo>
                        <a:pt x="632" y="352"/>
                      </a:lnTo>
                      <a:lnTo>
                        <a:pt x="632" y="353"/>
                      </a:lnTo>
                      <a:lnTo>
                        <a:pt x="632" y="354"/>
                      </a:lnTo>
                      <a:lnTo>
                        <a:pt x="632" y="356"/>
                      </a:lnTo>
                      <a:lnTo>
                        <a:pt x="633" y="357"/>
                      </a:lnTo>
                      <a:lnTo>
                        <a:pt x="633" y="358"/>
                      </a:lnTo>
                      <a:lnTo>
                        <a:pt x="633" y="360"/>
                      </a:lnTo>
                      <a:lnTo>
                        <a:pt x="633" y="361"/>
                      </a:lnTo>
                      <a:lnTo>
                        <a:pt x="633" y="363"/>
                      </a:lnTo>
                      <a:lnTo>
                        <a:pt x="633" y="364"/>
                      </a:lnTo>
                      <a:lnTo>
                        <a:pt x="633" y="365"/>
                      </a:lnTo>
                      <a:lnTo>
                        <a:pt x="633" y="367"/>
                      </a:lnTo>
                      <a:lnTo>
                        <a:pt x="633" y="368"/>
                      </a:lnTo>
                      <a:lnTo>
                        <a:pt x="634" y="370"/>
                      </a:lnTo>
                      <a:lnTo>
                        <a:pt x="634" y="372"/>
                      </a:lnTo>
                      <a:lnTo>
                        <a:pt x="634" y="374"/>
                      </a:lnTo>
                      <a:lnTo>
                        <a:pt x="634" y="376"/>
                      </a:lnTo>
                      <a:lnTo>
                        <a:pt x="634" y="379"/>
                      </a:lnTo>
                      <a:lnTo>
                        <a:pt x="634" y="382"/>
                      </a:lnTo>
                      <a:lnTo>
                        <a:pt x="634" y="385"/>
                      </a:lnTo>
                      <a:lnTo>
                        <a:pt x="634" y="390"/>
                      </a:lnTo>
                      <a:lnTo>
                        <a:pt x="634" y="394"/>
                      </a:lnTo>
                      <a:lnTo>
                        <a:pt x="634" y="399"/>
                      </a:lnTo>
                      <a:lnTo>
                        <a:pt x="635" y="404"/>
                      </a:lnTo>
                      <a:lnTo>
                        <a:pt x="635" y="410"/>
                      </a:lnTo>
                      <a:lnTo>
                        <a:pt x="635" y="415"/>
                      </a:lnTo>
                      <a:lnTo>
                        <a:pt x="635" y="421"/>
                      </a:lnTo>
                      <a:lnTo>
                        <a:pt x="635" y="426"/>
                      </a:lnTo>
                      <a:lnTo>
                        <a:pt x="635" y="431"/>
                      </a:lnTo>
                      <a:lnTo>
                        <a:pt x="635" y="435"/>
                      </a:lnTo>
                      <a:lnTo>
                        <a:pt x="635" y="440"/>
                      </a:lnTo>
                      <a:lnTo>
                        <a:pt x="635" y="443"/>
                      </a:lnTo>
                      <a:lnTo>
                        <a:pt x="635" y="447"/>
                      </a:lnTo>
                      <a:lnTo>
                        <a:pt x="636" y="449"/>
                      </a:lnTo>
                      <a:lnTo>
                        <a:pt x="636" y="452"/>
                      </a:lnTo>
                      <a:lnTo>
                        <a:pt x="636" y="453"/>
                      </a:lnTo>
                      <a:lnTo>
                        <a:pt x="636" y="455"/>
                      </a:lnTo>
                      <a:lnTo>
                        <a:pt x="636" y="455"/>
                      </a:lnTo>
                      <a:lnTo>
                        <a:pt x="636" y="456"/>
                      </a:lnTo>
                      <a:lnTo>
                        <a:pt x="636" y="456"/>
                      </a:lnTo>
                      <a:lnTo>
                        <a:pt x="636" y="456"/>
                      </a:lnTo>
                      <a:lnTo>
                        <a:pt x="636" y="455"/>
                      </a:lnTo>
                      <a:lnTo>
                        <a:pt x="637" y="454"/>
                      </a:lnTo>
                      <a:lnTo>
                        <a:pt x="637" y="453"/>
                      </a:lnTo>
                      <a:lnTo>
                        <a:pt x="637" y="452"/>
                      </a:lnTo>
                      <a:lnTo>
                        <a:pt x="637" y="450"/>
                      </a:lnTo>
                      <a:lnTo>
                        <a:pt x="637" y="449"/>
                      </a:lnTo>
                      <a:lnTo>
                        <a:pt x="637" y="447"/>
                      </a:lnTo>
                      <a:lnTo>
                        <a:pt x="637" y="445"/>
                      </a:lnTo>
                      <a:lnTo>
                        <a:pt x="637" y="444"/>
                      </a:lnTo>
                      <a:lnTo>
                        <a:pt x="637" y="442"/>
                      </a:lnTo>
                      <a:lnTo>
                        <a:pt x="637" y="441"/>
                      </a:lnTo>
                      <a:lnTo>
                        <a:pt x="638" y="439"/>
                      </a:lnTo>
                      <a:lnTo>
                        <a:pt x="638" y="438"/>
                      </a:lnTo>
                      <a:lnTo>
                        <a:pt x="638" y="437"/>
                      </a:lnTo>
                      <a:lnTo>
                        <a:pt x="638" y="435"/>
                      </a:lnTo>
                      <a:lnTo>
                        <a:pt x="638" y="433"/>
                      </a:lnTo>
                      <a:lnTo>
                        <a:pt x="638" y="431"/>
                      </a:lnTo>
                      <a:lnTo>
                        <a:pt x="638" y="429"/>
                      </a:lnTo>
                      <a:lnTo>
                        <a:pt x="638" y="427"/>
                      </a:lnTo>
                      <a:lnTo>
                        <a:pt x="638" y="425"/>
                      </a:lnTo>
                      <a:lnTo>
                        <a:pt x="639" y="423"/>
                      </a:lnTo>
                      <a:lnTo>
                        <a:pt x="639" y="420"/>
                      </a:lnTo>
                      <a:lnTo>
                        <a:pt x="639" y="419"/>
                      </a:lnTo>
                      <a:lnTo>
                        <a:pt x="639" y="417"/>
                      </a:lnTo>
                      <a:lnTo>
                        <a:pt x="639" y="416"/>
                      </a:lnTo>
                      <a:lnTo>
                        <a:pt x="639" y="416"/>
                      </a:lnTo>
                      <a:lnTo>
                        <a:pt x="639" y="415"/>
                      </a:lnTo>
                      <a:lnTo>
                        <a:pt x="639" y="416"/>
                      </a:lnTo>
                      <a:lnTo>
                        <a:pt x="639" y="416"/>
                      </a:lnTo>
                      <a:lnTo>
                        <a:pt x="639" y="417"/>
                      </a:lnTo>
                      <a:lnTo>
                        <a:pt x="640" y="418"/>
                      </a:lnTo>
                      <a:lnTo>
                        <a:pt x="640" y="419"/>
                      </a:lnTo>
                      <a:lnTo>
                        <a:pt x="640" y="420"/>
                      </a:lnTo>
                      <a:lnTo>
                        <a:pt x="640" y="421"/>
                      </a:lnTo>
                      <a:lnTo>
                        <a:pt x="640" y="422"/>
                      </a:lnTo>
                      <a:lnTo>
                        <a:pt x="640" y="424"/>
                      </a:lnTo>
                      <a:lnTo>
                        <a:pt x="640" y="426"/>
                      </a:lnTo>
                      <a:lnTo>
                        <a:pt x="640" y="428"/>
                      </a:lnTo>
                      <a:lnTo>
                        <a:pt x="640" y="430"/>
                      </a:lnTo>
                      <a:lnTo>
                        <a:pt x="641" y="432"/>
                      </a:lnTo>
                      <a:lnTo>
                        <a:pt x="641" y="435"/>
                      </a:lnTo>
                      <a:lnTo>
                        <a:pt x="641" y="438"/>
                      </a:lnTo>
                      <a:lnTo>
                        <a:pt x="641" y="442"/>
                      </a:lnTo>
                      <a:lnTo>
                        <a:pt x="641" y="445"/>
                      </a:lnTo>
                      <a:lnTo>
                        <a:pt x="641" y="449"/>
                      </a:lnTo>
                      <a:lnTo>
                        <a:pt x="641" y="453"/>
                      </a:lnTo>
                      <a:lnTo>
                        <a:pt x="641" y="456"/>
                      </a:lnTo>
                      <a:lnTo>
                        <a:pt x="641" y="460"/>
                      </a:lnTo>
                      <a:lnTo>
                        <a:pt x="641" y="464"/>
                      </a:lnTo>
                      <a:lnTo>
                        <a:pt x="642" y="467"/>
                      </a:lnTo>
                      <a:lnTo>
                        <a:pt x="642" y="471"/>
                      </a:lnTo>
                      <a:lnTo>
                        <a:pt x="642" y="474"/>
                      </a:lnTo>
                      <a:lnTo>
                        <a:pt x="642" y="477"/>
                      </a:lnTo>
                      <a:lnTo>
                        <a:pt x="642" y="479"/>
                      </a:lnTo>
                      <a:lnTo>
                        <a:pt x="642" y="481"/>
                      </a:lnTo>
                      <a:lnTo>
                        <a:pt x="642" y="483"/>
                      </a:lnTo>
                      <a:lnTo>
                        <a:pt x="642" y="484"/>
                      </a:lnTo>
                      <a:lnTo>
                        <a:pt x="642" y="484"/>
                      </a:lnTo>
                      <a:lnTo>
                        <a:pt x="643" y="484"/>
                      </a:lnTo>
                      <a:lnTo>
                        <a:pt x="643" y="484"/>
                      </a:lnTo>
                      <a:lnTo>
                        <a:pt x="643" y="483"/>
                      </a:lnTo>
                      <a:lnTo>
                        <a:pt x="643" y="482"/>
                      </a:lnTo>
                      <a:lnTo>
                        <a:pt x="643" y="481"/>
                      </a:lnTo>
                      <a:lnTo>
                        <a:pt x="643" y="481"/>
                      </a:lnTo>
                      <a:lnTo>
                        <a:pt x="643" y="480"/>
                      </a:lnTo>
                      <a:lnTo>
                        <a:pt x="643" y="481"/>
                      </a:lnTo>
                      <a:lnTo>
                        <a:pt x="643" y="483"/>
                      </a:lnTo>
                      <a:lnTo>
                        <a:pt x="643" y="485"/>
                      </a:lnTo>
                      <a:lnTo>
                        <a:pt x="644" y="488"/>
                      </a:lnTo>
                      <a:lnTo>
                        <a:pt x="644" y="492"/>
                      </a:lnTo>
                      <a:lnTo>
                        <a:pt x="644" y="496"/>
                      </a:lnTo>
                      <a:lnTo>
                        <a:pt x="644" y="501"/>
                      </a:lnTo>
                      <a:lnTo>
                        <a:pt x="644" y="506"/>
                      </a:lnTo>
                      <a:lnTo>
                        <a:pt x="644" y="510"/>
                      </a:lnTo>
                      <a:lnTo>
                        <a:pt x="644" y="514"/>
                      </a:lnTo>
                      <a:lnTo>
                        <a:pt x="644" y="517"/>
                      </a:lnTo>
                      <a:lnTo>
                        <a:pt x="644" y="520"/>
                      </a:lnTo>
                      <a:lnTo>
                        <a:pt x="644" y="521"/>
                      </a:lnTo>
                      <a:lnTo>
                        <a:pt x="645" y="521"/>
                      </a:lnTo>
                      <a:lnTo>
                        <a:pt x="645" y="521"/>
                      </a:lnTo>
                      <a:lnTo>
                        <a:pt x="645" y="519"/>
                      </a:lnTo>
                      <a:lnTo>
                        <a:pt x="645" y="516"/>
                      </a:lnTo>
                      <a:lnTo>
                        <a:pt x="645" y="512"/>
                      </a:lnTo>
                      <a:lnTo>
                        <a:pt x="645" y="508"/>
                      </a:lnTo>
                      <a:lnTo>
                        <a:pt x="645" y="503"/>
                      </a:lnTo>
                      <a:lnTo>
                        <a:pt x="645" y="499"/>
                      </a:lnTo>
                      <a:lnTo>
                        <a:pt x="645" y="494"/>
                      </a:lnTo>
                      <a:lnTo>
                        <a:pt x="646" y="489"/>
                      </a:lnTo>
                      <a:lnTo>
                        <a:pt x="646" y="484"/>
                      </a:lnTo>
                      <a:lnTo>
                        <a:pt x="646" y="479"/>
                      </a:lnTo>
                      <a:lnTo>
                        <a:pt x="646" y="475"/>
                      </a:lnTo>
                      <a:lnTo>
                        <a:pt x="646" y="471"/>
                      </a:lnTo>
                      <a:lnTo>
                        <a:pt x="646" y="466"/>
                      </a:lnTo>
                      <a:lnTo>
                        <a:pt x="646" y="463"/>
                      </a:lnTo>
                      <a:lnTo>
                        <a:pt x="646" y="459"/>
                      </a:lnTo>
                      <a:lnTo>
                        <a:pt x="646" y="455"/>
                      </a:lnTo>
                      <a:lnTo>
                        <a:pt x="646" y="451"/>
                      </a:lnTo>
                      <a:lnTo>
                        <a:pt x="647" y="447"/>
                      </a:lnTo>
                      <a:lnTo>
                        <a:pt x="647" y="443"/>
                      </a:lnTo>
                      <a:lnTo>
                        <a:pt x="647" y="439"/>
                      </a:lnTo>
                      <a:lnTo>
                        <a:pt x="647" y="435"/>
                      </a:lnTo>
                      <a:lnTo>
                        <a:pt x="647" y="430"/>
                      </a:lnTo>
                      <a:lnTo>
                        <a:pt x="647" y="425"/>
                      </a:lnTo>
                      <a:lnTo>
                        <a:pt x="647" y="420"/>
                      </a:lnTo>
                      <a:lnTo>
                        <a:pt x="647" y="414"/>
                      </a:lnTo>
                      <a:lnTo>
                        <a:pt x="647" y="408"/>
                      </a:lnTo>
                      <a:lnTo>
                        <a:pt x="648" y="402"/>
                      </a:lnTo>
                      <a:lnTo>
                        <a:pt x="648" y="396"/>
                      </a:lnTo>
                      <a:lnTo>
                        <a:pt x="648" y="390"/>
                      </a:lnTo>
                      <a:lnTo>
                        <a:pt x="648" y="385"/>
                      </a:lnTo>
                      <a:lnTo>
                        <a:pt x="648" y="380"/>
                      </a:lnTo>
                      <a:lnTo>
                        <a:pt x="648" y="375"/>
                      </a:lnTo>
                      <a:lnTo>
                        <a:pt x="648" y="372"/>
                      </a:lnTo>
                      <a:lnTo>
                        <a:pt x="648" y="369"/>
                      </a:lnTo>
                      <a:lnTo>
                        <a:pt x="648" y="368"/>
                      </a:lnTo>
                      <a:lnTo>
                        <a:pt x="648" y="367"/>
                      </a:lnTo>
                      <a:lnTo>
                        <a:pt x="649" y="368"/>
                      </a:lnTo>
                      <a:lnTo>
                        <a:pt x="649" y="370"/>
                      </a:lnTo>
                      <a:lnTo>
                        <a:pt x="649" y="372"/>
                      </a:lnTo>
                      <a:lnTo>
                        <a:pt x="649" y="375"/>
                      </a:lnTo>
                      <a:lnTo>
                        <a:pt x="649" y="378"/>
                      </a:lnTo>
                      <a:lnTo>
                        <a:pt x="649" y="381"/>
                      </a:lnTo>
                      <a:lnTo>
                        <a:pt x="649" y="384"/>
                      </a:lnTo>
                      <a:lnTo>
                        <a:pt x="649" y="388"/>
                      </a:lnTo>
                      <a:lnTo>
                        <a:pt x="649" y="391"/>
                      </a:lnTo>
                      <a:lnTo>
                        <a:pt x="650" y="394"/>
                      </a:lnTo>
                      <a:lnTo>
                        <a:pt x="650" y="396"/>
                      </a:lnTo>
                      <a:lnTo>
                        <a:pt x="650" y="399"/>
                      </a:lnTo>
                      <a:lnTo>
                        <a:pt x="650" y="402"/>
                      </a:lnTo>
                      <a:lnTo>
                        <a:pt x="650" y="405"/>
                      </a:lnTo>
                      <a:lnTo>
                        <a:pt x="650" y="408"/>
                      </a:lnTo>
                      <a:lnTo>
                        <a:pt x="650" y="411"/>
                      </a:lnTo>
                      <a:lnTo>
                        <a:pt x="650" y="414"/>
                      </a:lnTo>
                      <a:lnTo>
                        <a:pt x="650" y="416"/>
                      </a:lnTo>
                      <a:lnTo>
                        <a:pt x="650" y="419"/>
                      </a:lnTo>
                      <a:lnTo>
                        <a:pt x="651" y="421"/>
                      </a:lnTo>
                      <a:lnTo>
                        <a:pt x="651" y="424"/>
                      </a:lnTo>
                      <a:lnTo>
                        <a:pt x="651" y="426"/>
                      </a:lnTo>
                      <a:lnTo>
                        <a:pt x="651" y="429"/>
                      </a:lnTo>
                      <a:lnTo>
                        <a:pt x="651" y="432"/>
                      </a:lnTo>
                      <a:lnTo>
                        <a:pt x="651" y="435"/>
                      </a:lnTo>
                      <a:lnTo>
                        <a:pt x="651" y="439"/>
                      </a:lnTo>
                      <a:lnTo>
                        <a:pt x="651" y="443"/>
                      </a:lnTo>
                      <a:lnTo>
                        <a:pt x="651" y="448"/>
                      </a:lnTo>
                      <a:lnTo>
                        <a:pt x="651" y="454"/>
                      </a:lnTo>
                      <a:lnTo>
                        <a:pt x="652" y="459"/>
                      </a:lnTo>
                      <a:lnTo>
                        <a:pt x="652" y="465"/>
                      </a:lnTo>
                      <a:lnTo>
                        <a:pt x="652" y="472"/>
                      </a:lnTo>
                      <a:lnTo>
                        <a:pt x="652" y="478"/>
                      </a:lnTo>
                      <a:lnTo>
                        <a:pt x="652" y="484"/>
                      </a:lnTo>
                      <a:lnTo>
                        <a:pt x="652" y="489"/>
                      </a:lnTo>
                      <a:lnTo>
                        <a:pt x="652" y="495"/>
                      </a:lnTo>
                      <a:lnTo>
                        <a:pt x="652" y="499"/>
                      </a:lnTo>
                      <a:lnTo>
                        <a:pt x="652" y="503"/>
                      </a:lnTo>
                      <a:lnTo>
                        <a:pt x="653" y="507"/>
                      </a:lnTo>
                      <a:lnTo>
                        <a:pt x="653" y="510"/>
                      </a:lnTo>
                      <a:lnTo>
                        <a:pt x="653" y="513"/>
                      </a:lnTo>
                      <a:lnTo>
                        <a:pt x="653" y="515"/>
                      </a:lnTo>
                      <a:lnTo>
                        <a:pt x="653" y="516"/>
                      </a:lnTo>
                      <a:lnTo>
                        <a:pt x="653" y="518"/>
                      </a:lnTo>
                      <a:lnTo>
                        <a:pt x="653" y="519"/>
                      </a:lnTo>
                      <a:lnTo>
                        <a:pt x="653" y="520"/>
                      </a:lnTo>
                      <a:lnTo>
                        <a:pt x="653" y="520"/>
                      </a:lnTo>
                      <a:lnTo>
                        <a:pt x="653" y="521"/>
                      </a:lnTo>
                      <a:lnTo>
                        <a:pt x="654" y="522"/>
                      </a:lnTo>
                      <a:lnTo>
                        <a:pt x="654" y="523"/>
                      </a:lnTo>
                      <a:lnTo>
                        <a:pt x="654" y="524"/>
                      </a:lnTo>
                      <a:lnTo>
                        <a:pt x="654" y="525"/>
                      </a:lnTo>
                      <a:lnTo>
                        <a:pt x="654" y="527"/>
                      </a:lnTo>
                      <a:lnTo>
                        <a:pt x="654" y="528"/>
                      </a:lnTo>
                      <a:lnTo>
                        <a:pt x="654" y="530"/>
                      </a:lnTo>
                      <a:lnTo>
                        <a:pt x="654" y="532"/>
                      </a:lnTo>
                      <a:lnTo>
                        <a:pt x="654" y="533"/>
                      </a:lnTo>
                      <a:lnTo>
                        <a:pt x="655" y="535"/>
                      </a:lnTo>
                      <a:lnTo>
                        <a:pt x="655" y="536"/>
                      </a:lnTo>
                      <a:lnTo>
                        <a:pt x="655" y="536"/>
                      </a:lnTo>
                      <a:lnTo>
                        <a:pt x="655" y="536"/>
                      </a:lnTo>
                      <a:lnTo>
                        <a:pt x="655" y="536"/>
                      </a:lnTo>
                      <a:lnTo>
                        <a:pt x="655" y="534"/>
                      </a:lnTo>
                      <a:lnTo>
                        <a:pt x="655" y="533"/>
                      </a:lnTo>
                      <a:lnTo>
                        <a:pt x="655" y="530"/>
                      </a:lnTo>
                      <a:lnTo>
                        <a:pt x="655" y="528"/>
                      </a:lnTo>
                      <a:lnTo>
                        <a:pt x="655" y="525"/>
                      </a:lnTo>
                      <a:lnTo>
                        <a:pt x="656" y="522"/>
                      </a:lnTo>
                      <a:lnTo>
                        <a:pt x="656" y="518"/>
                      </a:lnTo>
                      <a:lnTo>
                        <a:pt x="656" y="516"/>
                      </a:lnTo>
                      <a:lnTo>
                        <a:pt x="656" y="513"/>
                      </a:lnTo>
                      <a:lnTo>
                        <a:pt x="656" y="512"/>
                      </a:lnTo>
                      <a:lnTo>
                        <a:pt x="656" y="511"/>
                      </a:lnTo>
                      <a:lnTo>
                        <a:pt x="656" y="511"/>
                      </a:lnTo>
                      <a:lnTo>
                        <a:pt x="656" y="512"/>
                      </a:lnTo>
                      <a:lnTo>
                        <a:pt x="656" y="514"/>
                      </a:lnTo>
                      <a:lnTo>
                        <a:pt x="657" y="518"/>
                      </a:lnTo>
                      <a:lnTo>
                        <a:pt x="657" y="522"/>
                      </a:lnTo>
                      <a:lnTo>
                        <a:pt x="657" y="527"/>
                      </a:lnTo>
                      <a:lnTo>
                        <a:pt x="657" y="532"/>
                      </a:lnTo>
                      <a:lnTo>
                        <a:pt x="657" y="538"/>
                      </a:lnTo>
                      <a:lnTo>
                        <a:pt x="657" y="545"/>
                      </a:lnTo>
                      <a:lnTo>
                        <a:pt x="657" y="551"/>
                      </a:lnTo>
                      <a:lnTo>
                        <a:pt x="657" y="557"/>
                      </a:lnTo>
                      <a:lnTo>
                        <a:pt x="657" y="562"/>
                      </a:lnTo>
                      <a:lnTo>
                        <a:pt x="657" y="567"/>
                      </a:lnTo>
                      <a:lnTo>
                        <a:pt x="658" y="572"/>
                      </a:lnTo>
                      <a:lnTo>
                        <a:pt x="658" y="575"/>
                      </a:lnTo>
                      <a:lnTo>
                        <a:pt x="658" y="578"/>
                      </a:lnTo>
                      <a:lnTo>
                        <a:pt x="658" y="581"/>
                      </a:lnTo>
                      <a:lnTo>
                        <a:pt x="658" y="583"/>
                      </a:lnTo>
                      <a:lnTo>
                        <a:pt x="658" y="584"/>
                      </a:lnTo>
                      <a:lnTo>
                        <a:pt x="658" y="585"/>
                      </a:lnTo>
                      <a:lnTo>
                        <a:pt x="658" y="586"/>
                      </a:lnTo>
                      <a:lnTo>
                        <a:pt x="658" y="587"/>
                      </a:lnTo>
                      <a:lnTo>
                        <a:pt x="658" y="588"/>
                      </a:lnTo>
                      <a:lnTo>
                        <a:pt x="659" y="590"/>
                      </a:lnTo>
                      <a:lnTo>
                        <a:pt x="659" y="591"/>
                      </a:lnTo>
                      <a:lnTo>
                        <a:pt x="659" y="593"/>
                      </a:lnTo>
                      <a:lnTo>
                        <a:pt x="659" y="595"/>
                      </a:lnTo>
                      <a:lnTo>
                        <a:pt x="659" y="597"/>
                      </a:lnTo>
                      <a:lnTo>
                        <a:pt x="659" y="599"/>
                      </a:lnTo>
                      <a:lnTo>
                        <a:pt x="659" y="601"/>
                      </a:lnTo>
                      <a:lnTo>
                        <a:pt x="659" y="602"/>
                      </a:lnTo>
                      <a:lnTo>
                        <a:pt x="659" y="604"/>
                      </a:lnTo>
                      <a:lnTo>
                        <a:pt x="660" y="605"/>
                      </a:lnTo>
                      <a:lnTo>
                        <a:pt x="660" y="605"/>
                      </a:lnTo>
                      <a:lnTo>
                        <a:pt x="660" y="604"/>
                      </a:lnTo>
                      <a:lnTo>
                        <a:pt x="660" y="604"/>
                      </a:lnTo>
                      <a:lnTo>
                        <a:pt x="660" y="602"/>
                      </a:lnTo>
                      <a:lnTo>
                        <a:pt x="660" y="600"/>
                      </a:lnTo>
                      <a:lnTo>
                        <a:pt x="660" y="597"/>
                      </a:lnTo>
                      <a:lnTo>
                        <a:pt x="660" y="594"/>
                      </a:lnTo>
                      <a:lnTo>
                        <a:pt x="660" y="590"/>
                      </a:lnTo>
                      <a:lnTo>
                        <a:pt x="660" y="586"/>
                      </a:lnTo>
                      <a:lnTo>
                        <a:pt x="661" y="582"/>
                      </a:lnTo>
                      <a:lnTo>
                        <a:pt x="661" y="577"/>
                      </a:lnTo>
                      <a:lnTo>
                        <a:pt x="661" y="573"/>
                      </a:lnTo>
                      <a:lnTo>
                        <a:pt x="661" y="570"/>
                      </a:lnTo>
                      <a:lnTo>
                        <a:pt x="661" y="566"/>
                      </a:lnTo>
                      <a:lnTo>
                        <a:pt x="661" y="563"/>
                      </a:lnTo>
                      <a:lnTo>
                        <a:pt x="661" y="561"/>
                      </a:lnTo>
                      <a:lnTo>
                        <a:pt x="661" y="559"/>
                      </a:lnTo>
                      <a:lnTo>
                        <a:pt x="661" y="558"/>
                      </a:lnTo>
                      <a:lnTo>
                        <a:pt x="662" y="558"/>
                      </a:lnTo>
                      <a:lnTo>
                        <a:pt x="662" y="558"/>
                      </a:lnTo>
                      <a:lnTo>
                        <a:pt x="662" y="558"/>
                      </a:lnTo>
                      <a:lnTo>
                        <a:pt x="662" y="558"/>
                      </a:lnTo>
                      <a:lnTo>
                        <a:pt x="662" y="558"/>
                      </a:lnTo>
                      <a:lnTo>
                        <a:pt x="662" y="557"/>
                      </a:lnTo>
                      <a:lnTo>
                        <a:pt x="662" y="555"/>
                      </a:lnTo>
                      <a:lnTo>
                        <a:pt x="662" y="552"/>
                      </a:lnTo>
                      <a:lnTo>
                        <a:pt x="662" y="549"/>
                      </a:lnTo>
                      <a:lnTo>
                        <a:pt x="662" y="545"/>
                      </a:lnTo>
                      <a:lnTo>
                        <a:pt x="663" y="540"/>
                      </a:lnTo>
                      <a:lnTo>
                        <a:pt x="663" y="534"/>
                      </a:lnTo>
                      <a:lnTo>
                        <a:pt x="663" y="528"/>
                      </a:lnTo>
                      <a:lnTo>
                        <a:pt x="663" y="521"/>
                      </a:lnTo>
                      <a:lnTo>
                        <a:pt x="663" y="515"/>
                      </a:lnTo>
                      <a:lnTo>
                        <a:pt x="663" y="508"/>
                      </a:lnTo>
                      <a:lnTo>
                        <a:pt x="663" y="502"/>
                      </a:lnTo>
                      <a:lnTo>
                        <a:pt x="663" y="496"/>
                      </a:lnTo>
                      <a:lnTo>
                        <a:pt x="663" y="490"/>
                      </a:lnTo>
                      <a:lnTo>
                        <a:pt x="664" y="484"/>
                      </a:lnTo>
                      <a:lnTo>
                        <a:pt x="664" y="479"/>
                      </a:lnTo>
                      <a:lnTo>
                        <a:pt x="664" y="474"/>
                      </a:lnTo>
                      <a:lnTo>
                        <a:pt x="664" y="469"/>
                      </a:lnTo>
                      <a:lnTo>
                        <a:pt x="664" y="464"/>
                      </a:lnTo>
                      <a:lnTo>
                        <a:pt x="664" y="459"/>
                      </a:lnTo>
                      <a:lnTo>
                        <a:pt x="664" y="454"/>
                      </a:lnTo>
                      <a:lnTo>
                        <a:pt x="664" y="449"/>
                      </a:lnTo>
                      <a:lnTo>
                        <a:pt x="664" y="444"/>
                      </a:lnTo>
                      <a:lnTo>
                        <a:pt x="664" y="438"/>
                      </a:lnTo>
                      <a:lnTo>
                        <a:pt x="665" y="432"/>
                      </a:lnTo>
                      <a:lnTo>
                        <a:pt x="665" y="425"/>
                      </a:lnTo>
                      <a:lnTo>
                        <a:pt x="665" y="418"/>
                      </a:lnTo>
                      <a:lnTo>
                        <a:pt x="665" y="410"/>
                      </a:lnTo>
                      <a:lnTo>
                        <a:pt x="665" y="402"/>
                      </a:lnTo>
                      <a:lnTo>
                        <a:pt x="665" y="394"/>
                      </a:lnTo>
                      <a:lnTo>
                        <a:pt x="665" y="386"/>
                      </a:lnTo>
                      <a:lnTo>
                        <a:pt x="665" y="378"/>
                      </a:lnTo>
                      <a:lnTo>
                        <a:pt x="665" y="370"/>
                      </a:lnTo>
                      <a:lnTo>
                        <a:pt x="665" y="363"/>
                      </a:lnTo>
                      <a:lnTo>
                        <a:pt x="666" y="357"/>
                      </a:lnTo>
                      <a:lnTo>
                        <a:pt x="666" y="351"/>
                      </a:lnTo>
                      <a:lnTo>
                        <a:pt x="666" y="347"/>
                      </a:lnTo>
                      <a:lnTo>
                        <a:pt x="666" y="344"/>
                      </a:lnTo>
                      <a:lnTo>
                        <a:pt x="666" y="342"/>
                      </a:lnTo>
                      <a:lnTo>
                        <a:pt x="666" y="341"/>
                      </a:lnTo>
                      <a:lnTo>
                        <a:pt x="666" y="341"/>
                      </a:lnTo>
                      <a:lnTo>
                        <a:pt x="666" y="341"/>
                      </a:lnTo>
                      <a:lnTo>
                        <a:pt x="666" y="342"/>
                      </a:lnTo>
                      <a:lnTo>
                        <a:pt x="667" y="343"/>
                      </a:lnTo>
                      <a:lnTo>
                        <a:pt x="667" y="344"/>
                      </a:lnTo>
                      <a:lnTo>
                        <a:pt x="667" y="345"/>
                      </a:lnTo>
                      <a:lnTo>
                        <a:pt x="667" y="346"/>
                      </a:lnTo>
                      <a:lnTo>
                        <a:pt x="667" y="347"/>
                      </a:lnTo>
                      <a:lnTo>
                        <a:pt x="667" y="348"/>
                      </a:lnTo>
                      <a:lnTo>
                        <a:pt x="667" y="349"/>
                      </a:lnTo>
                      <a:lnTo>
                        <a:pt x="667" y="349"/>
                      </a:lnTo>
                      <a:lnTo>
                        <a:pt x="667" y="349"/>
                      </a:lnTo>
                      <a:lnTo>
                        <a:pt x="667" y="350"/>
                      </a:lnTo>
                      <a:lnTo>
                        <a:pt x="668" y="351"/>
                      </a:lnTo>
                      <a:lnTo>
                        <a:pt x="668" y="352"/>
                      </a:lnTo>
                      <a:lnTo>
                        <a:pt x="668" y="354"/>
                      </a:lnTo>
                      <a:lnTo>
                        <a:pt x="668" y="356"/>
                      </a:lnTo>
                      <a:lnTo>
                        <a:pt x="668" y="359"/>
                      </a:lnTo>
                      <a:lnTo>
                        <a:pt x="668" y="362"/>
                      </a:lnTo>
                      <a:lnTo>
                        <a:pt x="668" y="366"/>
                      </a:lnTo>
                      <a:lnTo>
                        <a:pt x="668" y="371"/>
                      </a:lnTo>
                      <a:lnTo>
                        <a:pt x="668" y="377"/>
                      </a:lnTo>
                      <a:lnTo>
                        <a:pt x="669" y="382"/>
                      </a:lnTo>
                      <a:lnTo>
                        <a:pt x="669" y="389"/>
                      </a:lnTo>
                      <a:lnTo>
                        <a:pt x="669" y="395"/>
                      </a:lnTo>
                      <a:lnTo>
                        <a:pt x="669" y="401"/>
                      </a:lnTo>
                      <a:lnTo>
                        <a:pt x="669" y="408"/>
                      </a:lnTo>
                      <a:lnTo>
                        <a:pt x="669" y="414"/>
                      </a:lnTo>
                      <a:lnTo>
                        <a:pt x="669" y="420"/>
                      </a:lnTo>
                      <a:lnTo>
                        <a:pt x="669" y="426"/>
                      </a:lnTo>
                      <a:lnTo>
                        <a:pt x="669" y="431"/>
                      </a:lnTo>
                      <a:lnTo>
                        <a:pt x="669" y="437"/>
                      </a:lnTo>
                      <a:lnTo>
                        <a:pt x="670" y="442"/>
                      </a:lnTo>
                      <a:lnTo>
                        <a:pt x="670" y="448"/>
                      </a:lnTo>
                      <a:lnTo>
                        <a:pt x="670" y="453"/>
                      </a:lnTo>
                      <a:lnTo>
                        <a:pt x="670" y="458"/>
                      </a:lnTo>
                      <a:lnTo>
                        <a:pt x="670" y="464"/>
                      </a:lnTo>
                      <a:lnTo>
                        <a:pt x="670" y="470"/>
                      </a:lnTo>
                      <a:lnTo>
                        <a:pt x="670" y="475"/>
                      </a:lnTo>
                      <a:lnTo>
                        <a:pt x="670" y="481"/>
                      </a:lnTo>
                      <a:lnTo>
                        <a:pt x="670" y="487"/>
                      </a:lnTo>
                      <a:lnTo>
                        <a:pt x="671" y="492"/>
                      </a:lnTo>
                      <a:lnTo>
                        <a:pt x="671" y="498"/>
                      </a:lnTo>
                      <a:lnTo>
                        <a:pt x="671" y="503"/>
                      </a:lnTo>
                      <a:lnTo>
                        <a:pt x="671" y="508"/>
                      </a:lnTo>
                      <a:lnTo>
                        <a:pt x="671" y="513"/>
                      </a:lnTo>
                      <a:lnTo>
                        <a:pt x="671" y="517"/>
                      </a:lnTo>
                      <a:lnTo>
                        <a:pt x="671" y="521"/>
                      </a:lnTo>
                      <a:lnTo>
                        <a:pt x="671" y="524"/>
                      </a:lnTo>
                      <a:lnTo>
                        <a:pt x="671" y="527"/>
                      </a:lnTo>
                      <a:lnTo>
                        <a:pt x="671" y="528"/>
                      </a:lnTo>
                      <a:lnTo>
                        <a:pt x="672" y="529"/>
                      </a:lnTo>
                      <a:lnTo>
                        <a:pt x="672" y="528"/>
                      </a:lnTo>
                      <a:lnTo>
                        <a:pt x="672" y="527"/>
                      </a:lnTo>
                      <a:lnTo>
                        <a:pt x="672" y="524"/>
                      </a:lnTo>
                      <a:lnTo>
                        <a:pt x="672" y="521"/>
                      </a:lnTo>
                      <a:lnTo>
                        <a:pt x="672" y="517"/>
                      </a:lnTo>
                      <a:lnTo>
                        <a:pt x="672" y="512"/>
                      </a:lnTo>
                      <a:lnTo>
                        <a:pt x="672" y="506"/>
                      </a:lnTo>
                      <a:lnTo>
                        <a:pt x="672" y="500"/>
                      </a:lnTo>
                      <a:lnTo>
                        <a:pt x="672" y="493"/>
                      </a:lnTo>
                      <a:lnTo>
                        <a:pt x="673" y="487"/>
                      </a:lnTo>
                      <a:lnTo>
                        <a:pt x="673" y="481"/>
                      </a:lnTo>
                      <a:lnTo>
                        <a:pt x="673" y="474"/>
                      </a:lnTo>
                      <a:lnTo>
                        <a:pt x="673" y="468"/>
                      </a:lnTo>
                      <a:lnTo>
                        <a:pt x="673" y="463"/>
                      </a:lnTo>
                      <a:lnTo>
                        <a:pt x="673" y="457"/>
                      </a:lnTo>
                      <a:lnTo>
                        <a:pt x="673" y="452"/>
                      </a:lnTo>
                      <a:lnTo>
                        <a:pt x="673" y="447"/>
                      </a:lnTo>
                      <a:lnTo>
                        <a:pt x="673" y="442"/>
                      </a:lnTo>
                      <a:lnTo>
                        <a:pt x="674" y="438"/>
                      </a:lnTo>
                      <a:lnTo>
                        <a:pt x="674" y="434"/>
                      </a:lnTo>
                      <a:lnTo>
                        <a:pt x="674" y="429"/>
                      </a:lnTo>
                      <a:lnTo>
                        <a:pt x="674" y="425"/>
                      </a:lnTo>
                      <a:lnTo>
                        <a:pt x="674" y="421"/>
                      </a:lnTo>
                      <a:lnTo>
                        <a:pt x="674" y="417"/>
                      </a:lnTo>
                      <a:lnTo>
                        <a:pt x="674" y="413"/>
                      </a:lnTo>
                      <a:lnTo>
                        <a:pt x="674" y="409"/>
                      </a:lnTo>
                      <a:lnTo>
                        <a:pt x="674" y="404"/>
                      </a:lnTo>
                      <a:lnTo>
                        <a:pt x="674" y="400"/>
                      </a:lnTo>
                      <a:lnTo>
                        <a:pt x="675" y="396"/>
                      </a:lnTo>
                      <a:lnTo>
                        <a:pt x="675" y="392"/>
                      </a:lnTo>
                      <a:lnTo>
                        <a:pt x="675" y="389"/>
                      </a:lnTo>
                      <a:lnTo>
                        <a:pt x="675" y="386"/>
                      </a:lnTo>
                      <a:lnTo>
                        <a:pt x="675" y="383"/>
                      </a:lnTo>
                      <a:lnTo>
                        <a:pt x="675" y="381"/>
                      </a:lnTo>
                      <a:lnTo>
                        <a:pt x="675" y="379"/>
                      </a:lnTo>
                      <a:lnTo>
                        <a:pt x="675" y="378"/>
                      </a:lnTo>
                      <a:lnTo>
                        <a:pt x="675" y="378"/>
                      </a:lnTo>
                      <a:lnTo>
                        <a:pt x="676" y="378"/>
                      </a:lnTo>
                      <a:lnTo>
                        <a:pt x="676" y="380"/>
                      </a:lnTo>
                      <a:lnTo>
                        <a:pt x="676" y="382"/>
                      </a:lnTo>
                      <a:lnTo>
                        <a:pt x="676" y="384"/>
                      </a:lnTo>
                      <a:lnTo>
                        <a:pt x="676" y="387"/>
                      </a:lnTo>
                      <a:lnTo>
                        <a:pt x="676" y="390"/>
                      </a:lnTo>
                      <a:lnTo>
                        <a:pt x="676" y="393"/>
                      </a:lnTo>
                      <a:lnTo>
                        <a:pt x="676" y="396"/>
                      </a:lnTo>
                      <a:lnTo>
                        <a:pt x="676" y="399"/>
                      </a:lnTo>
                      <a:lnTo>
                        <a:pt x="676" y="401"/>
                      </a:lnTo>
                      <a:lnTo>
                        <a:pt x="677" y="403"/>
                      </a:lnTo>
                      <a:lnTo>
                        <a:pt x="677" y="404"/>
                      </a:lnTo>
                      <a:lnTo>
                        <a:pt x="677" y="404"/>
                      </a:lnTo>
                      <a:lnTo>
                        <a:pt x="677" y="404"/>
                      </a:lnTo>
                      <a:lnTo>
                        <a:pt x="677" y="403"/>
                      </a:lnTo>
                      <a:lnTo>
                        <a:pt x="677" y="402"/>
                      </a:lnTo>
                      <a:lnTo>
                        <a:pt x="677" y="400"/>
                      </a:lnTo>
                      <a:lnTo>
                        <a:pt x="677" y="398"/>
                      </a:lnTo>
                      <a:lnTo>
                        <a:pt x="677" y="397"/>
                      </a:lnTo>
                      <a:lnTo>
                        <a:pt x="678" y="395"/>
                      </a:lnTo>
                      <a:lnTo>
                        <a:pt x="678" y="394"/>
                      </a:lnTo>
                      <a:lnTo>
                        <a:pt x="678" y="393"/>
                      </a:lnTo>
                      <a:lnTo>
                        <a:pt x="678" y="393"/>
                      </a:lnTo>
                      <a:lnTo>
                        <a:pt x="678" y="394"/>
                      </a:lnTo>
                      <a:lnTo>
                        <a:pt x="678" y="396"/>
                      </a:lnTo>
                      <a:lnTo>
                        <a:pt x="678" y="398"/>
                      </a:lnTo>
                      <a:lnTo>
                        <a:pt x="678" y="400"/>
                      </a:lnTo>
                      <a:lnTo>
                        <a:pt x="678" y="403"/>
                      </a:lnTo>
                      <a:lnTo>
                        <a:pt x="678" y="406"/>
                      </a:lnTo>
                      <a:lnTo>
                        <a:pt x="679" y="410"/>
                      </a:lnTo>
                      <a:lnTo>
                        <a:pt x="679" y="414"/>
                      </a:lnTo>
                      <a:lnTo>
                        <a:pt x="679" y="417"/>
                      </a:lnTo>
                      <a:lnTo>
                        <a:pt x="679" y="421"/>
                      </a:lnTo>
                      <a:lnTo>
                        <a:pt x="679" y="425"/>
                      </a:lnTo>
                      <a:lnTo>
                        <a:pt x="679" y="429"/>
                      </a:lnTo>
                      <a:lnTo>
                        <a:pt x="679" y="432"/>
                      </a:lnTo>
                      <a:lnTo>
                        <a:pt x="679" y="435"/>
                      </a:lnTo>
                      <a:lnTo>
                        <a:pt x="679" y="439"/>
                      </a:lnTo>
                      <a:lnTo>
                        <a:pt x="679" y="442"/>
                      </a:lnTo>
                      <a:lnTo>
                        <a:pt x="680" y="445"/>
                      </a:lnTo>
                      <a:lnTo>
                        <a:pt x="680" y="448"/>
                      </a:lnTo>
                      <a:lnTo>
                        <a:pt x="680" y="451"/>
                      </a:lnTo>
                      <a:lnTo>
                        <a:pt x="680" y="455"/>
                      </a:lnTo>
                      <a:lnTo>
                        <a:pt x="680" y="458"/>
                      </a:lnTo>
                      <a:lnTo>
                        <a:pt x="680" y="462"/>
                      </a:lnTo>
                      <a:lnTo>
                        <a:pt x="680" y="466"/>
                      </a:lnTo>
                      <a:lnTo>
                        <a:pt x="680" y="470"/>
                      </a:lnTo>
                      <a:lnTo>
                        <a:pt x="680" y="474"/>
                      </a:lnTo>
                      <a:lnTo>
                        <a:pt x="681" y="479"/>
                      </a:lnTo>
                      <a:lnTo>
                        <a:pt x="681" y="483"/>
                      </a:lnTo>
                      <a:lnTo>
                        <a:pt x="681" y="487"/>
                      </a:lnTo>
                      <a:lnTo>
                        <a:pt x="681" y="491"/>
                      </a:lnTo>
                      <a:lnTo>
                        <a:pt x="681" y="495"/>
                      </a:lnTo>
                      <a:lnTo>
                        <a:pt x="681" y="498"/>
                      </a:lnTo>
                      <a:lnTo>
                        <a:pt x="681" y="500"/>
                      </a:lnTo>
                      <a:lnTo>
                        <a:pt x="681" y="501"/>
                      </a:lnTo>
                      <a:lnTo>
                        <a:pt x="681" y="501"/>
                      </a:lnTo>
                      <a:lnTo>
                        <a:pt x="681" y="501"/>
                      </a:lnTo>
                      <a:lnTo>
                        <a:pt x="682" y="499"/>
                      </a:lnTo>
                      <a:lnTo>
                        <a:pt x="682" y="496"/>
                      </a:lnTo>
                      <a:lnTo>
                        <a:pt x="682" y="493"/>
                      </a:lnTo>
                      <a:lnTo>
                        <a:pt x="682" y="489"/>
                      </a:lnTo>
                      <a:lnTo>
                        <a:pt x="682" y="485"/>
                      </a:lnTo>
                      <a:lnTo>
                        <a:pt x="682" y="481"/>
                      </a:lnTo>
                      <a:lnTo>
                        <a:pt x="682" y="476"/>
                      </a:lnTo>
                      <a:lnTo>
                        <a:pt x="682" y="472"/>
                      </a:lnTo>
                      <a:lnTo>
                        <a:pt x="682" y="467"/>
                      </a:lnTo>
                      <a:lnTo>
                        <a:pt x="683" y="462"/>
                      </a:lnTo>
                      <a:lnTo>
                        <a:pt x="683" y="457"/>
                      </a:lnTo>
                      <a:lnTo>
                        <a:pt x="683" y="452"/>
                      </a:lnTo>
                      <a:lnTo>
                        <a:pt x="683" y="447"/>
                      </a:lnTo>
                      <a:lnTo>
                        <a:pt x="683" y="442"/>
                      </a:lnTo>
                      <a:lnTo>
                        <a:pt x="683" y="437"/>
                      </a:lnTo>
                      <a:lnTo>
                        <a:pt x="683" y="431"/>
                      </a:lnTo>
                      <a:lnTo>
                        <a:pt x="683" y="425"/>
                      </a:lnTo>
                      <a:lnTo>
                        <a:pt x="683" y="419"/>
                      </a:lnTo>
                      <a:lnTo>
                        <a:pt x="683" y="414"/>
                      </a:lnTo>
                      <a:lnTo>
                        <a:pt x="684" y="408"/>
                      </a:lnTo>
                      <a:lnTo>
                        <a:pt x="684" y="402"/>
                      </a:lnTo>
                      <a:lnTo>
                        <a:pt x="684" y="396"/>
                      </a:lnTo>
                      <a:lnTo>
                        <a:pt x="684" y="390"/>
                      </a:lnTo>
                      <a:lnTo>
                        <a:pt x="684" y="385"/>
                      </a:lnTo>
                      <a:lnTo>
                        <a:pt x="684" y="380"/>
                      </a:lnTo>
                      <a:lnTo>
                        <a:pt x="684" y="375"/>
                      </a:lnTo>
                      <a:lnTo>
                        <a:pt x="684" y="370"/>
                      </a:lnTo>
                      <a:lnTo>
                        <a:pt x="684" y="366"/>
                      </a:lnTo>
                      <a:lnTo>
                        <a:pt x="685" y="363"/>
                      </a:lnTo>
                      <a:lnTo>
                        <a:pt x="685" y="359"/>
                      </a:lnTo>
                      <a:lnTo>
                        <a:pt x="685" y="357"/>
                      </a:lnTo>
                      <a:lnTo>
                        <a:pt x="685" y="354"/>
                      </a:lnTo>
                      <a:lnTo>
                        <a:pt x="685" y="353"/>
                      </a:lnTo>
                      <a:lnTo>
                        <a:pt x="685" y="352"/>
                      </a:lnTo>
                      <a:lnTo>
                        <a:pt x="685" y="351"/>
                      </a:lnTo>
                      <a:lnTo>
                        <a:pt x="685" y="352"/>
                      </a:lnTo>
                      <a:lnTo>
                        <a:pt x="685" y="352"/>
                      </a:lnTo>
                      <a:lnTo>
                        <a:pt x="685" y="354"/>
                      </a:lnTo>
                      <a:lnTo>
                        <a:pt x="686" y="355"/>
                      </a:lnTo>
                      <a:lnTo>
                        <a:pt x="686" y="357"/>
                      </a:lnTo>
                      <a:lnTo>
                        <a:pt x="686" y="359"/>
                      </a:lnTo>
                      <a:lnTo>
                        <a:pt x="686" y="361"/>
                      </a:lnTo>
                      <a:lnTo>
                        <a:pt x="686" y="363"/>
                      </a:lnTo>
                      <a:lnTo>
                        <a:pt x="686" y="366"/>
                      </a:lnTo>
                      <a:lnTo>
                        <a:pt x="686" y="368"/>
                      </a:lnTo>
                      <a:lnTo>
                        <a:pt x="686" y="371"/>
                      </a:lnTo>
                      <a:lnTo>
                        <a:pt x="686" y="374"/>
                      </a:lnTo>
                      <a:lnTo>
                        <a:pt x="686" y="377"/>
                      </a:lnTo>
                      <a:lnTo>
                        <a:pt x="687" y="381"/>
                      </a:lnTo>
                      <a:lnTo>
                        <a:pt x="687" y="385"/>
                      </a:lnTo>
                      <a:lnTo>
                        <a:pt x="687" y="390"/>
                      </a:lnTo>
                      <a:lnTo>
                        <a:pt x="687" y="395"/>
                      </a:lnTo>
                      <a:lnTo>
                        <a:pt x="687" y="401"/>
                      </a:lnTo>
                      <a:lnTo>
                        <a:pt x="687" y="407"/>
                      </a:lnTo>
                      <a:lnTo>
                        <a:pt x="687" y="414"/>
                      </a:lnTo>
                      <a:lnTo>
                        <a:pt x="687" y="421"/>
                      </a:lnTo>
                      <a:lnTo>
                        <a:pt x="687" y="428"/>
                      </a:lnTo>
                      <a:lnTo>
                        <a:pt x="688" y="435"/>
                      </a:lnTo>
                      <a:lnTo>
                        <a:pt x="688" y="442"/>
                      </a:lnTo>
                      <a:lnTo>
                        <a:pt x="688" y="449"/>
                      </a:lnTo>
                      <a:lnTo>
                        <a:pt x="688" y="456"/>
                      </a:lnTo>
                      <a:lnTo>
                        <a:pt x="688" y="463"/>
                      </a:lnTo>
                      <a:lnTo>
                        <a:pt x="688" y="470"/>
                      </a:lnTo>
                      <a:lnTo>
                        <a:pt x="688" y="477"/>
                      </a:lnTo>
                      <a:lnTo>
                        <a:pt x="688" y="483"/>
                      </a:lnTo>
                      <a:lnTo>
                        <a:pt x="688" y="489"/>
                      </a:lnTo>
                      <a:lnTo>
                        <a:pt x="688" y="495"/>
                      </a:lnTo>
                      <a:lnTo>
                        <a:pt x="689" y="501"/>
                      </a:lnTo>
                      <a:lnTo>
                        <a:pt x="689" y="506"/>
                      </a:lnTo>
                      <a:lnTo>
                        <a:pt x="689" y="511"/>
                      </a:lnTo>
                      <a:lnTo>
                        <a:pt x="689" y="515"/>
                      </a:lnTo>
                      <a:lnTo>
                        <a:pt x="689" y="518"/>
                      </a:lnTo>
                      <a:lnTo>
                        <a:pt x="689" y="521"/>
                      </a:lnTo>
                      <a:lnTo>
                        <a:pt x="689" y="524"/>
                      </a:lnTo>
                      <a:lnTo>
                        <a:pt x="689" y="525"/>
                      </a:lnTo>
                      <a:lnTo>
                        <a:pt x="689" y="527"/>
                      </a:lnTo>
                      <a:lnTo>
                        <a:pt x="690" y="528"/>
                      </a:lnTo>
                      <a:lnTo>
                        <a:pt x="690" y="529"/>
                      </a:lnTo>
                      <a:lnTo>
                        <a:pt x="690" y="529"/>
                      </a:lnTo>
                      <a:lnTo>
                        <a:pt x="690" y="530"/>
                      </a:lnTo>
                      <a:lnTo>
                        <a:pt x="690" y="530"/>
                      </a:lnTo>
                      <a:lnTo>
                        <a:pt x="690" y="530"/>
                      </a:lnTo>
                      <a:lnTo>
                        <a:pt x="690" y="530"/>
                      </a:lnTo>
                      <a:lnTo>
                        <a:pt x="690" y="529"/>
                      </a:lnTo>
                      <a:lnTo>
                        <a:pt x="690" y="529"/>
                      </a:lnTo>
                      <a:lnTo>
                        <a:pt x="690" y="528"/>
                      </a:lnTo>
                      <a:lnTo>
                        <a:pt x="691" y="527"/>
                      </a:lnTo>
                      <a:lnTo>
                        <a:pt x="691" y="526"/>
                      </a:lnTo>
                      <a:lnTo>
                        <a:pt x="691" y="524"/>
                      </a:lnTo>
                      <a:lnTo>
                        <a:pt x="691" y="523"/>
                      </a:lnTo>
                      <a:lnTo>
                        <a:pt x="691" y="520"/>
                      </a:lnTo>
                      <a:lnTo>
                        <a:pt x="691" y="518"/>
                      </a:lnTo>
                      <a:lnTo>
                        <a:pt x="691" y="515"/>
                      </a:lnTo>
                      <a:lnTo>
                        <a:pt x="691" y="512"/>
                      </a:lnTo>
                      <a:lnTo>
                        <a:pt x="691" y="509"/>
                      </a:lnTo>
                      <a:lnTo>
                        <a:pt x="692" y="505"/>
                      </a:lnTo>
                      <a:lnTo>
                        <a:pt x="692" y="501"/>
                      </a:lnTo>
                      <a:lnTo>
                        <a:pt x="692" y="496"/>
                      </a:lnTo>
                      <a:lnTo>
                        <a:pt x="692" y="492"/>
                      </a:lnTo>
                      <a:lnTo>
                        <a:pt x="692" y="487"/>
                      </a:lnTo>
                      <a:lnTo>
                        <a:pt x="692" y="482"/>
                      </a:lnTo>
                      <a:lnTo>
                        <a:pt x="692" y="477"/>
                      </a:lnTo>
                      <a:lnTo>
                        <a:pt x="692" y="472"/>
                      </a:lnTo>
                      <a:lnTo>
                        <a:pt x="692" y="468"/>
                      </a:lnTo>
                      <a:lnTo>
                        <a:pt x="692" y="464"/>
                      </a:lnTo>
                      <a:lnTo>
                        <a:pt x="693" y="460"/>
                      </a:lnTo>
                      <a:lnTo>
                        <a:pt x="693" y="457"/>
                      </a:lnTo>
                      <a:lnTo>
                        <a:pt x="693" y="454"/>
                      </a:lnTo>
                      <a:lnTo>
                        <a:pt x="693" y="451"/>
                      </a:lnTo>
                      <a:lnTo>
                        <a:pt x="693" y="449"/>
                      </a:lnTo>
                      <a:lnTo>
                        <a:pt x="693" y="448"/>
                      </a:lnTo>
                      <a:lnTo>
                        <a:pt x="693" y="447"/>
                      </a:lnTo>
                      <a:lnTo>
                        <a:pt x="693" y="447"/>
                      </a:lnTo>
                      <a:lnTo>
                        <a:pt x="693" y="447"/>
                      </a:lnTo>
                      <a:lnTo>
                        <a:pt x="694" y="448"/>
                      </a:lnTo>
                      <a:lnTo>
                        <a:pt x="694" y="449"/>
                      </a:lnTo>
                      <a:lnTo>
                        <a:pt x="694" y="450"/>
                      </a:lnTo>
                      <a:lnTo>
                        <a:pt x="694" y="452"/>
                      </a:lnTo>
                      <a:lnTo>
                        <a:pt x="694" y="453"/>
                      </a:lnTo>
                      <a:lnTo>
                        <a:pt x="694" y="455"/>
                      </a:lnTo>
                      <a:lnTo>
                        <a:pt x="694" y="456"/>
                      </a:lnTo>
                      <a:lnTo>
                        <a:pt x="694" y="457"/>
                      </a:lnTo>
                      <a:lnTo>
                        <a:pt x="694" y="459"/>
                      </a:lnTo>
                      <a:lnTo>
                        <a:pt x="694" y="460"/>
                      </a:lnTo>
                      <a:lnTo>
                        <a:pt x="695" y="461"/>
                      </a:lnTo>
                      <a:lnTo>
                        <a:pt x="695" y="462"/>
                      </a:lnTo>
                      <a:lnTo>
                        <a:pt x="695" y="464"/>
                      </a:lnTo>
                      <a:lnTo>
                        <a:pt x="695" y="466"/>
                      </a:lnTo>
                      <a:lnTo>
                        <a:pt x="695" y="468"/>
                      </a:lnTo>
                      <a:lnTo>
                        <a:pt x="695" y="471"/>
                      </a:lnTo>
                      <a:lnTo>
                        <a:pt x="695" y="474"/>
                      </a:lnTo>
                      <a:lnTo>
                        <a:pt x="695" y="478"/>
                      </a:lnTo>
                      <a:lnTo>
                        <a:pt x="695" y="482"/>
                      </a:lnTo>
                      <a:lnTo>
                        <a:pt x="695" y="487"/>
                      </a:lnTo>
                      <a:lnTo>
                        <a:pt x="696" y="492"/>
                      </a:lnTo>
                      <a:lnTo>
                        <a:pt x="696" y="498"/>
                      </a:lnTo>
                      <a:lnTo>
                        <a:pt x="696" y="504"/>
                      </a:lnTo>
                      <a:lnTo>
                        <a:pt x="696" y="509"/>
                      </a:lnTo>
                      <a:lnTo>
                        <a:pt x="696" y="515"/>
                      </a:lnTo>
                      <a:lnTo>
                        <a:pt x="696" y="521"/>
                      </a:lnTo>
                      <a:lnTo>
                        <a:pt x="696" y="526"/>
                      </a:lnTo>
                      <a:lnTo>
                        <a:pt x="696" y="531"/>
                      </a:lnTo>
                      <a:lnTo>
                        <a:pt x="696" y="536"/>
                      </a:lnTo>
                      <a:lnTo>
                        <a:pt x="697" y="540"/>
                      </a:lnTo>
                      <a:lnTo>
                        <a:pt x="697" y="543"/>
                      </a:lnTo>
                      <a:lnTo>
                        <a:pt x="697" y="546"/>
                      </a:lnTo>
                      <a:lnTo>
                        <a:pt x="697" y="547"/>
                      </a:lnTo>
                      <a:lnTo>
                        <a:pt x="697" y="549"/>
                      </a:lnTo>
                      <a:lnTo>
                        <a:pt x="697" y="549"/>
                      </a:lnTo>
                      <a:lnTo>
                        <a:pt x="697" y="549"/>
                      </a:lnTo>
                      <a:lnTo>
                        <a:pt x="697" y="548"/>
                      </a:lnTo>
                      <a:lnTo>
                        <a:pt x="697" y="546"/>
                      </a:lnTo>
                      <a:lnTo>
                        <a:pt x="697" y="544"/>
                      </a:lnTo>
                      <a:lnTo>
                        <a:pt x="698" y="542"/>
                      </a:lnTo>
                      <a:lnTo>
                        <a:pt x="698" y="540"/>
                      </a:lnTo>
                      <a:lnTo>
                        <a:pt x="698" y="538"/>
                      </a:lnTo>
                      <a:lnTo>
                        <a:pt x="698" y="536"/>
                      </a:lnTo>
                      <a:lnTo>
                        <a:pt x="698" y="535"/>
                      </a:lnTo>
                      <a:lnTo>
                        <a:pt x="698" y="534"/>
                      </a:lnTo>
                      <a:lnTo>
                        <a:pt x="698" y="533"/>
                      </a:lnTo>
                      <a:lnTo>
                        <a:pt x="698" y="533"/>
                      </a:lnTo>
                      <a:lnTo>
                        <a:pt x="698" y="533"/>
                      </a:lnTo>
                      <a:lnTo>
                        <a:pt x="699" y="533"/>
                      </a:lnTo>
                      <a:lnTo>
                        <a:pt x="699" y="534"/>
                      </a:lnTo>
                      <a:lnTo>
                        <a:pt x="699" y="534"/>
                      </a:lnTo>
                      <a:lnTo>
                        <a:pt x="699" y="535"/>
                      </a:lnTo>
                      <a:lnTo>
                        <a:pt x="699" y="535"/>
                      </a:lnTo>
                      <a:lnTo>
                        <a:pt x="699" y="536"/>
                      </a:lnTo>
                      <a:lnTo>
                        <a:pt x="699" y="536"/>
                      </a:lnTo>
                      <a:lnTo>
                        <a:pt x="699" y="537"/>
                      </a:lnTo>
                      <a:lnTo>
                        <a:pt x="699" y="537"/>
                      </a:lnTo>
                      <a:lnTo>
                        <a:pt x="699" y="537"/>
                      </a:lnTo>
                      <a:lnTo>
                        <a:pt x="700" y="538"/>
                      </a:lnTo>
                      <a:lnTo>
                        <a:pt x="700" y="539"/>
                      </a:lnTo>
                      <a:lnTo>
                        <a:pt x="700" y="540"/>
                      </a:lnTo>
                      <a:lnTo>
                        <a:pt x="700" y="541"/>
                      </a:lnTo>
                      <a:lnTo>
                        <a:pt x="700" y="543"/>
                      </a:lnTo>
                      <a:lnTo>
                        <a:pt x="700" y="546"/>
                      </a:lnTo>
                      <a:lnTo>
                        <a:pt x="700" y="548"/>
                      </a:lnTo>
                      <a:lnTo>
                        <a:pt x="700" y="552"/>
                      </a:lnTo>
                      <a:lnTo>
                        <a:pt x="700" y="555"/>
                      </a:lnTo>
                      <a:lnTo>
                        <a:pt x="701" y="559"/>
                      </a:lnTo>
                      <a:lnTo>
                        <a:pt x="701" y="563"/>
                      </a:lnTo>
                      <a:lnTo>
                        <a:pt x="701" y="567"/>
                      </a:lnTo>
                      <a:lnTo>
                        <a:pt x="701" y="570"/>
                      </a:lnTo>
                      <a:lnTo>
                        <a:pt x="701" y="574"/>
                      </a:lnTo>
                      <a:lnTo>
                        <a:pt x="701" y="577"/>
                      </a:lnTo>
                      <a:lnTo>
                        <a:pt x="701" y="580"/>
                      </a:lnTo>
                      <a:lnTo>
                        <a:pt x="701" y="583"/>
                      </a:lnTo>
                      <a:lnTo>
                        <a:pt x="701" y="584"/>
                      </a:lnTo>
                      <a:lnTo>
                        <a:pt x="701" y="586"/>
                      </a:lnTo>
                      <a:lnTo>
                        <a:pt x="702" y="586"/>
                      </a:lnTo>
                      <a:lnTo>
                        <a:pt x="702" y="587"/>
                      </a:lnTo>
                      <a:lnTo>
                        <a:pt x="702" y="586"/>
                      </a:lnTo>
                      <a:lnTo>
                        <a:pt x="702" y="585"/>
                      </a:lnTo>
                      <a:lnTo>
                        <a:pt x="702" y="584"/>
                      </a:lnTo>
                      <a:lnTo>
                        <a:pt x="702" y="582"/>
                      </a:lnTo>
                      <a:lnTo>
                        <a:pt x="702" y="580"/>
                      </a:lnTo>
                      <a:lnTo>
                        <a:pt x="702" y="577"/>
                      </a:lnTo>
                      <a:lnTo>
                        <a:pt x="702" y="575"/>
                      </a:lnTo>
                      <a:lnTo>
                        <a:pt x="702" y="572"/>
                      </a:lnTo>
                      <a:lnTo>
                        <a:pt x="703" y="569"/>
                      </a:lnTo>
                      <a:lnTo>
                        <a:pt x="703" y="566"/>
                      </a:lnTo>
                      <a:lnTo>
                        <a:pt x="703" y="563"/>
                      </a:lnTo>
                      <a:lnTo>
                        <a:pt x="703" y="560"/>
                      </a:lnTo>
                      <a:lnTo>
                        <a:pt x="703" y="557"/>
                      </a:lnTo>
                      <a:lnTo>
                        <a:pt x="703" y="554"/>
                      </a:lnTo>
                      <a:lnTo>
                        <a:pt x="703" y="551"/>
                      </a:lnTo>
                      <a:lnTo>
                        <a:pt x="703" y="549"/>
                      </a:lnTo>
                      <a:lnTo>
                        <a:pt x="703" y="546"/>
                      </a:lnTo>
                      <a:lnTo>
                        <a:pt x="704" y="543"/>
                      </a:lnTo>
                      <a:lnTo>
                        <a:pt x="704" y="541"/>
                      </a:lnTo>
                      <a:lnTo>
                        <a:pt x="704" y="538"/>
                      </a:lnTo>
                      <a:lnTo>
                        <a:pt x="704" y="536"/>
                      </a:lnTo>
                      <a:lnTo>
                        <a:pt x="704" y="533"/>
                      </a:lnTo>
                      <a:lnTo>
                        <a:pt x="704" y="531"/>
                      </a:lnTo>
                      <a:lnTo>
                        <a:pt x="704" y="529"/>
                      </a:lnTo>
                      <a:lnTo>
                        <a:pt x="704" y="526"/>
                      </a:lnTo>
                      <a:lnTo>
                        <a:pt x="704" y="524"/>
                      </a:lnTo>
                      <a:lnTo>
                        <a:pt x="704" y="522"/>
                      </a:lnTo>
                      <a:lnTo>
                        <a:pt x="705" y="520"/>
                      </a:lnTo>
                      <a:lnTo>
                        <a:pt x="705" y="518"/>
                      </a:lnTo>
                      <a:lnTo>
                        <a:pt x="705" y="517"/>
                      </a:lnTo>
                      <a:lnTo>
                        <a:pt x="705" y="516"/>
                      </a:lnTo>
                      <a:lnTo>
                        <a:pt x="705" y="516"/>
                      </a:lnTo>
                      <a:lnTo>
                        <a:pt x="705" y="515"/>
                      </a:lnTo>
                      <a:lnTo>
                        <a:pt x="705" y="515"/>
                      </a:lnTo>
                      <a:lnTo>
                        <a:pt x="705" y="515"/>
                      </a:lnTo>
                      <a:lnTo>
                        <a:pt x="705" y="515"/>
                      </a:lnTo>
                      <a:lnTo>
                        <a:pt x="706" y="515"/>
                      </a:lnTo>
                      <a:lnTo>
                        <a:pt x="706" y="515"/>
                      </a:lnTo>
                      <a:lnTo>
                        <a:pt x="706" y="515"/>
                      </a:lnTo>
                      <a:lnTo>
                        <a:pt x="706" y="515"/>
                      </a:lnTo>
                      <a:lnTo>
                        <a:pt x="706" y="516"/>
                      </a:lnTo>
                      <a:lnTo>
                        <a:pt x="706" y="515"/>
                      </a:lnTo>
                      <a:lnTo>
                        <a:pt x="706" y="515"/>
                      </a:lnTo>
                      <a:lnTo>
                        <a:pt x="706" y="515"/>
                      </a:lnTo>
                      <a:lnTo>
                        <a:pt x="706" y="514"/>
                      </a:lnTo>
                      <a:lnTo>
                        <a:pt x="706" y="512"/>
                      </a:lnTo>
                      <a:lnTo>
                        <a:pt x="707" y="511"/>
                      </a:lnTo>
                      <a:lnTo>
                        <a:pt x="707" y="509"/>
                      </a:lnTo>
                      <a:lnTo>
                        <a:pt x="707" y="506"/>
                      </a:lnTo>
                      <a:lnTo>
                        <a:pt x="707" y="503"/>
                      </a:lnTo>
                      <a:lnTo>
                        <a:pt x="707" y="500"/>
                      </a:lnTo>
                      <a:lnTo>
                        <a:pt x="707" y="496"/>
                      </a:lnTo>
                      <a:lnTo>
                        <a:pt x="707" y="492"/>
                      </a:lnTo>
                      <a:lnTo>
                        <a:pt x="707" y="488"/>
                      </a:lnTo>
                      <a:lnTo>
                        <a:pt x="707" y="484"/>
                      </a:lnTo>
                      <a:lnTo>
                        <a:pt x="708" y="481"/>
                      </a:lnTo>
                      <a:lnTo>
                        <a:pt x="708" y="477"/>
                      </a:lnTo>
                      <a:lnTo>
                        <a:pt x="708" y="474"/>
                      </a:lnTo>
                      <a:lnTo>
                        <a:pt x="708" y="472"/>
                      </a:lnTo>
                      <a:lnTo>
                        <a:pt x="708" y="470"/>
                      </a:lnTo>
                      <a:lnTo>
                        <a:pt x="708" y="468"/>
                      </a:lnTo>
                      <a:lnTo>
                        <a:pt x="708" y="468"/>
                      </a:lnTo>
                      <a:lnTo>
                        <a:pt x="708" y="468"/>
                      </a:lnTo>
                      <a:lnTo>
                        <a:pt x="708" y="468"/>
                      </a:lnTo>
                      <a:lnTo>
                        <a:pt x="708" y="470"/>
                      </a:lnTo>
                      <a:lnTo>
                        <a:pt x="709" y="472"/>
                      </a:lnTo>
                      <a:lnTo>
                        <a:pt x="709" y="475"/>
                      </a:lnTo>
                      <a:lnTo>
                        <a:pt x="709" y="478"/>
                      </a:lnTo>
                      <a:lnTo>
                        <a:pt x="709" y="482"/>
                      </a:lnTo>
                      <a:lnTo>
                        <a:pt x="709" y="487"/>
                      </a:lnTo>
                      <a:lnTo>
                        <a:pt x="709" y="491"/>
                      </a:lnTo>
                      <a:lnTo>
                        <a:pt x="709" y="496"/>
                      </a:lnTo>
                      <a:lnTo>
                        <a:pt x="709" y="500"/>
                      </a:lnTo>
                      <a:lnTo>
                        <a:pt x="709" y="505"/>
                      </a:lnTo>
                      <a:lnTo>
                        <a:pt x="709" y="509"/>
                      </a:lnTo>
                      <a:lnTo>
                        <a:pt x="710" y="513"/>
                      </a:lnTo>
                      <a:lnTo>
                        <a:pt x="710" y="517"/>
                      </a:lnTo>
                      <a:lnTo>
                        <a:pt x="710" y="520"/>
                      </a:lnTo>
                      <a:lnTo>
                        <a:pt x="710" y="524"/>
                      </a:lnTo>
                      <a:lnTo>
                        <a:pt x="710" y="527"/>
                      </a:lnTo>
                      <a:lnTo>
                        <a:pt x="710" y="530"/>
                      </a:lnTo>
                      <a:lnTo>
                        <a:pt x="710" y="533"/>
                      </a:lnTo>
                      <a:lnTo>
                        <a:pt x="710" y="536"/>
                      </a:lnTo>
                      <a:lnTo>
                        <a:pt x="710" y="539"/>
                      </a:lnTo>
                      <a:lnTo>
                        <a:pt x="711" y="541"/>
                      </a:lnTo>
                      <a:lnTo>
                        <a:pt x="711" y="543"/>
                      </a:lnTo>
                      <a:lnTo>
                        <a:pt x="711" y="545"/>
                      </a:lnTo>
                      <a:lnTo>
                        <a:pt x="711" y="548"/>
                      </a:lnTo>
                      <a:lnTo>
                        <a:pt x="711" y="550"/>
                      </a:lnTo>
                      <a:lnTo>
                        <a:pt x="711" y="552"/>
                      </a:lnTo>
                      <a:lnTo>
                        <a:pt x="711" y="554"/>
                      </a:lnTo>
                      <a:lnTo>
                        <a:pt x="711" y="556"/>
                      </a:lnTo>
                      <a:lnTo>
                        <a:pt x="711" y="558"/>
                      </a:lnTo>
                      <a:lnTo>
                        <a:pt x="711" y="560"/>
                      </a:lnTo>
                      <a:lnTo>
                        <a:pt x="712" y="562"/>
                      </a:lnTo>
                      <a:lnTo>
                        <a:pt x="712" y="564"/>
                      </a:lnTo>
                      <a:lnTo>
                        <a:pt x="712" y="566"/>
                      </a:lnTo>
                      <a:lnTo>
                        <a:pt x="712" y="567"/>
                      </a:lnTo>
                      <a:lnTo>
                        <a:pt x="712" y="568"/>
                      </a:lnTo>
                      <a:lnTo>
                        <a:pt x="712" y="568"/>
                      </a:lnTo>
                      <a:lnTo>
                        <a:pt x="712" y="568"/>
                      </a:lnTo>
                      <a:lnTo>
                        <a:pt x="712" y="568"/>
                      </a:lnTo>
                      <a:lnTo>
                        <a:pt x="712" y="568"/>
                      </a:lnTo>
                      <a:lnTo>
                        <a:pt x="713" y="567"/>
                      </a:lnTo>
                      <a:lnTo>
                        <a:pt x="713" y="566"/>
                      </a:lnTo>
                      <a:lnTo>
                        <a:pt x="713" y="565"/>
                      </a:lnTo>
                      <a:lnTo>
                        <a:pt x="713" y="564"/>
                      </a:lnTo>
                      <a:lnTo>
                        <a:pt x="713" y="563"/>
                      </a:lnTo>
                      <a:lnTo>
                        <a:pt x="713" y="563"/>
                      </a:lnTo>
                      <a:lnTo>
                        <a:pt x="713" y="563"/>
                      </a:lnTo>
                      <a:lnTo>
                        <a:pt x="713" y="562"/>
                      </a:lnTo>
                      <a:lnTo>
                        <a:pt x="713" y="562"/>
                      </a:lnTo>
                      <a:lnTo>
                        <a:pt x="713" y="562"/>
                      </a:lnTo>
                      <a:lnTo>
                        <a:pt x="714" y="562"/>
                      </a:lnTo>
                      <a:lnTo>
                        <a:pt x="714" y="562"/>
                      </a:lnTo>
                      <a:lnTo>
                        <a:pt x="714" y="561"/>
                      </a:lnTo>
                      <a:lnTo>
                        <a:pt x="714" y="561"/>
                      </a:lnTo>
                      <a:lnTo>
                        <a:pt x="714" y="560"/>
                      </a:lnTo>
                      <a:lnTo>
                        <a:pt x="714" y="558"/>
                      </a:lnTo>
                      <a:lnTo>
                        <a:pt x="714" y="557"/>
                      </a:lnTo>
                      <a:lnTo>
                        <a:pt x="714" y="555"/>
                      </a:lnTo>
                      <a:lnTo>
                        <a:pt x="714" y="552"/>
                      </a:lnTo>
                      <a:lnTo>
                        <a:pt x="715" y="550"/>
                      </a:lnTo>
                      <a:lnTo>
                        <a:pt x="715" y="547"/>
                      </a:lnTo>
                      <a:lnTo>
                        <a:pt x="715" y="543"/>
                      </a:lnTo>
                      <a:lnTo>
                        <a:pt x="715" y="539"/>
                      </a:lnTo>
                      <a:lnTo>
                        <a:pt x="715" y="535"/>
                      </a:lnTo>
                      <a:lnTo>
                        <a:pt x="715" y="530"/>
                      </a:lnTo>
                      <a:lnTo>
                        <a:pt x="715" y="525"/>
                      </a:lnTo>
                      <a:lnTo>
                        <a:pt x="715" y="519"/>
                      </a:lnTo>
                      <a:lnTo>
                        <a:pt x="715" y="513"/>
                      </a:lnTo>
                      <a:lnTo>
                        <a:pt x="715" y="507"/>
                      </a:lnTo>
                      <a:lnTo>
                        <a:pt x="716" y="501"/>
                      </a:lnTo>
                      <a:lnTo>
                        <a:pt x="716" y="494"/>
                      </a:lnTo>
                      <a:lnTo>
                        <a:pt x="716" y="487"/>
                      </a:lnTo>
                      <a:lnTo>
                        <a:pt x="716" y="480"/>
                      </a:lnTo>
                      <a:lnTo>
                        <a:pt x="716" y="473"/>
                      </a:lnTo>
                      <a:lnTo>
                        <a:pt x="716" y="466"/>
                      </a:lnTo>
                      <a:lnTo>
                        <a:pt x="716" y="459"/>
                      </a:lnTo>
                      <a:lnTo>
                        <a:pt x="716" y="452"/>
                      </a:lnTo>
                      <a:lnTo>
                        <a:pt x="716" y="445"/>
                      </a:lnTo>
                      <a:lnTo>
                        <a:pt x="716" y="438"/>
                      </a:lnTo>
                      <a:lnTo>
                        <a:pt x="717" y="431"/>
                      </a:lnTo>
                      <a:lnTo>
                        <a:pt x="717" y="425"/>
                      </a:lnTo>
                      <a:lnTo>
                        <a:pt x="717" y="419"/>
                      </a:lnTo>
                      <a:lnTo>
                        <a:pt x="717" y="413"/>
                      </a:lnTo>
                      <a:lnTo>
                        <a:pt x="717" y="408"/>
                      </a:lnTo>
                      <a:lnTo>
                        <a:pt x="717" y="403"/>
                      </a:lnTo>
                      <a:lnTo>
                        <a:pt x="717" y="399"/>
                      </a:lnTo>
                      <a:lnTo>
                        <a:pt x="717" y="395"/>
                      </a:lnTo>
                      <a:lnTo>
                        <a:pt x="717" y="393"/>
                      </a:lnTo>
                      <a:lnTo>
                        <a:pt x="718" y="391"/>
                      </a:lnTo>
                      <a:lnTo>
                        <a:pt x="718" y="389"/>
                      </a:lnTo>
                      <a:lnTo>
                        <a:pt x="718" y="389"/>
                      </a:lnTo>
                      <a:lnTo>
                        <a:pt x="718" y="389"/>
                      </a:lnTo>
                      <a:lnTo>
                        <a:pt x="718" y="389"/>
                      </a:lnTo>
                      <a:lnTo>
                        <a:pt x="718" y="390"/>
                      </a:lnTo>
                      <a:lnTo>
                        <a:pt x="718" y="392"/>
                      </a:lnTo>
                      <a:lnTo>
                        <a:pt x="718" y="394"/>
                      </a:lnTo>
                      <a:lnTo>
                        <a:pt x="718" y="397"/>
                      </a:lnTo>
                      <a:lnTo>
                        <a:pt x="718" y="400"/>
                      </a:lnTo>
                      <a:lnTo>
                        <a:pt x="719" y="403"/>
                      </a:lnTo>
                      <a:lnTo>
                        <a:pt x="719" y="407"/>
                      </a:lnTo>
                      <a:lnTo>
                        <a:pt x="719" y="411"/>
                      </a:lnTo>
                      <a:lnTo>
                        <a:pt x="719" y="416"/>
                      </a:lnTo>
                      <a:lnTo>
                        <a:pt x="719" y="421"/>
                      </a:lnTo>
                      <a:lnTo>
                        <a:pt x="719" y="426"/>
                      </a:lnTo>
                      <a:lnTo>
                        <a:pt x="719" y="431"/>
                      </a:lnTo>
                      <a:lnTo>
                        <a:pt x="719" y="436"/>
                      </a:lnTo>
                      <a:lnTo>
                        <a:pt x="719" y="440"/>
                      </a:lnTo>
                      <a:lnTo>
                        <a:pt x="720" y="445"/>
                      </a:lnTo>
                      <a:lnTo>
                        <a:pt x="720" y="449"/>
                      </a:lnTo>
                      <a:lnTo>
                        <a:pt x="720" y="453"/>
                      </a:lnTo>
                      <a:lnTo>
                        <a:pt x="720" y="457"/>
                      </a:lnTo>
                      <a:lnTo>
                        <a:pt x="720" y="461"/>
                      </a:lnTo>
                      <a:lnTo>
                        <a:pt x="720" y="464"/>
                      </a:lnTo>
                      <a:lnTo>
                        <a:pt x="720" y="467"/>
                      </a:lnTo>
                      <a:lnTo>
                        <a:pt x="720" y="470"/>
                      </a:lnTo>
                      <a:lnTo>
                        <a:pt x="720" y="473"/>
                      </a:lnTo>
                      <a:lnTo>
                        <a:pt x="720" y="476"/>
                      </a:lnTo>
                      <a:lnTo>
                        <a:pt x="721" y="479"/>
                      </a:lnTo>
                      <a:lnTo>
                        <a:pt x="721" y="482"/>
                      </a:lnTo>
                      <a:lnTo>
                        <a:pt x="721" y="485"/>
                      </a:lnTo>
                      <a:lnTo>
                        <a:pt x="721" y="488"/>
                      </a:lnTo>
                      <a:lnTo>
                        <a:pt x="721" y="491"/>
                      </a:lnTo>
                      <a:lnTo>
                        <a:pt x="721" y="493"/>
                      </a:lnTo>
                      <a:lnTo>
                        <a:pt x="721" y="496"/>
                      </a:lnTo>
                      <a:lnTo>
                        <a:pt x="721" y="498"/>
                      </a:lnTo>
                      <a:lnTo>
                        <a:pt x="721" y="500"/>
                      </a:lnTo>
                      <a:lnTo>
                        <a:pt x="722" y="502"/>
                      </a:lnTo>
                      <a:lnTo>
                        <a:pt x="722" y="503"/>
                      </a:lnTo>
                      <a:lnTo>
                        <a:pt x="722" y="503"/>
                      </a:lnTo>
                      <a:lnTo>
                        <a:pt x="722" y="504"/>
                      </a:lnTo>
                      <a:lnTo>
                        <a:pt x="722" y="504"/>
                      </a:lnTo>
                      <a:lnTo>
                        <a:pt x="722" y="503"/>
                      </a:lnTo>
                      <a:lnTo>
                        <a:pt x="722" y="502"/>
                      </a:lnTo>
                      <a:lnTo>
                        <a:pt x="722" y="502"/>
                      </a:lnTo>
                      <a:lnTo>
                        <a:pt x="722" y="500"/>
                      </a:lnTo>
                      <a:lnTo>
                        <a:pt x="722" y="499"/>
                      </a:lnTo>
                      <a:lnTo>
                        <a:pt x="723" y="498"/>
                      </a:lnTo>
                      <a:lnTo>
                        <a:pt x="723" y="498"/>
                      </a:lnTo>
                      <a:lnTo>
                        <a:pt x="723" y="497"/>
                      </a:lnTo>
                      <a:lnTo>
                        <a:pt x="723" y="497"/>
                      </a:lnTo>
                      <a:lnTo>
                        <a:pt x="723" y="497"/>
                      </a:lnTo>
                      <a:lnTo>
                        <a:pt x="723" y="498"/>
                      </a:lnTo>
                      <a:lnTo>
                        <a:pt x="723" y="499"/>
                      </a:lnTo>
                      <a:lnTo>
                        <a:pt x="723" y="501"/>
                      </a:lnTo>
                      <a:lnTo>
                        <a:pt x="723" y="503"/>
                      </a:lnTo>
                      <a:lnTo>
                        <a:pt x="723" y="505"/>
                      </a:lnTo>
                      <a:lnTo>
                        <a:pt x="724" y="507"/>
                      </a:lnTo>
                      <a:lnTo>
                        <a:pt x="724" y="509"/>
                      </a:lnTo>
                      <a:lnTo>
                        <a:pt x="724" y="511"/>
                      </a:lnTo>
                      <a:lnTo>
                        <a:pt x="724" y="512"/>
                      </a:lnTo>
                      <a:lnTo>
                        <a:pt x="724" y="514"/>
                      </a:lnTo>
                      <a:lnTo>
                        <a:pt x="724" y="516"/>
                      </a:lnTo>
                      <a:lnTo>
                        <a:pt x="724" y="517"/>
                      </a:lnTo>
                      <a:lnTo>
                        <a:pt x="724" y="518"/>
                      </a:lnTo>
                      <a:lnTo>
                        <a:pt x="724" y="519"/>
                      </a:lnTo>
                      <a:lnTo>
                        <a:pt x="725" y="521"/>
                      </a:lnTo>
                      <a:lnTo>
                        <a:pt x="725" y="522"/>
                      </a:lnTo>
                      <a:lnTo>
                        <a:pt x="725" y="524"/>
                      </a:lnTo>
                      <a:lnTo>
                        <a:pt x="725" y="527"/>
                      </a:lnTo>
                      <a:lnTo>
                        <a:pt x="725" y="529"/>
                      </a:lnTo>
                      <a:lnTo>
                        <a:pt x="725" y="532"/>
                      </a:lnTo>
                      <a:lnTo>
                        <a:pt x="725" y="536"/>
                      </a:lnTo>
                      <a:lnTo>
                        <a:pt x="725" y="539"/>
                      </a:lnTo>
                      <a:lnTo>
                        <a:pt x="725" y="543"/>
                      </a:lnTo>
                      <a:lnTo>
                        <a:pt x="725" y="547"/>
                      </a:lnTo>
                      <a:lnTo>
                        <a:pt x="726" y="551"/>
                      </a:lnTo>
                      <a:lnTo>
                        <a:pt x="726" y="555"/>
                      </a:lnTo>
                      <a:lnTo>
                        <a:pt x="726" y="558"/>
                      </a:lnTo>
                      <a:lnTo>
                        <a:pt x="726" y="561"/>
                      </a:lnTo>
                      <a:lnTo>
                        <a:pt x="726" y="563"/>
                      </a:lnTo>
                      <a:lnTo>
                        <a:pt x="726" y="565"/>
                      </a:lnTo>
                      <a:lnTo>
                        <a:pt x="726" y="566"/>
                      </a:lnTo>
                      <a:lnTo>
                        <a:pt x="726" y="566"/>
                      </a:lnTo>
                      <a:lnTo>
                        <a:pt x="726" y="566"/>
                      </a:lnTo>
                      <a:lnTo>
                        <a:pt x="727" y="566"/>
                      </a:lnTo>
                      <a:lnTo>
                        <a:pt x="727" y="565"/>
                      </a:lnTo>
                      <a:lnTo>
                        <a:pt x="727" y="564"/>
                      </a:lnTo>
                      <a:lnTo>
                        <a:pt x="727" y="563"/>
                      </a:lnTo>
                      <a:lnTo>
                        <a:pt x="727" y="561"/>
                      </a:lnTo>
                      <a:lnTo>
                        <a:pt x="727" y="560"/>
                      </a:lnTo>
                      <a:lnTo>
                        <a:pt x="727" y="558"/>
                      </a:lnTo>
                      <a:lnTo>
                        <a:pt x="727" y="557"/>
                      </a:lnTo>
                      <a:lnTo>
                        <a:pt x="727" y="556"/>
                      </a:lnTo>
                      <a:lnTo>
                        <a:pt x="727" y="555"/>
                      </a:lnTo>
                      <a:lnTo>
                        <a:pt x="728" y="554"/>
                      </a:lnTo>
                      <a:lnTo>
                        <a:pt x="728" y="553"/>
                      </a:lnTo>
                      <a:lnTo>
                        <a:pt x="728" y="552"/>
                      </a:lnTo>
                      <a:lnTo>
                        <a:pt x="728" y="551"/>
                      </a:lnTo>
                      <a:lnTo>
                        <a:pt x="728" y="550"/>
                      </a:lnTo>
                      <a:lnTo>
                        <a:pt x="728" y="549"/>
                      </a:lnTo>
                      <a:lnTo>
                        <a:pt x="728" y="548"/>
                      </a:lnTo>
                      <a:lnTo>
                        <a:pt x="728" y="547"/>
                      </a:lnTo>
                      <a:lnTo>
                        <a:pt x="728" y="545"/>
                      </a:lnTo>
                      <a:lnTo>
                        <a:pt x="729" y="544"/>
                      </a:lnTo>
                      <a:lnTo>
                        <a:pt x="729" y="542"/>
                      </a:lnTo>
                      <a:lnTo>
                        <a:pt x="729" y="539"/>
                      </a:lnTo>
                      <a:lnTo>
                        <a:pt x="729" y="537"/>
                      </a:lnTo>
                      <a:lnTo>
                        <a:pt x="729" y="534"/>
                      </a:lnTo>
                      <a:lnTo>
                        <a:pt x="729" y="532"/>
                      </a:lnTo>
                      <a:lnTo>
                        <a:pt x="729" y="529"/>
                      </a:lnTo>
                      <a:lnTo>
                        <a:pt x="729" y="527"/>
                      </a:lnTo>
                      <a:lnTo>
                        <a:pt x="729" y="524"/>
                      </a:lnTo>
                      <a:lnTo>
                        <a:pt x="729" y="522"/>
                      </a:lnTo>
                      <a:lnTo>
                        <a:pt x="730" y="520"/>
                      </a:lnTo>
                      <a:lnTo>
                        <a:pt x="730" y="518"/>
                      </a:lnTo>
                      <a:lnTo>
                        <a:pt x="730" y="515"/>
                      </a:lnTo>
                      <a:lnTo>
                        <a:pt x="730" y="513"/>
                      </a:lnTo>
                      <a:lnTo>
                        <a:pt x="730" y="511"/>
                      </a:lnTo>
                      <a:lnTo>
                        <a:pt x="730" y="509"/>
                      </a:lnTo>
                      <a:lnTo>
                        <a:pt x="730" y="507"/>
                      </a:lnTo>
                      <a:lnTo>
                        <a:pt x="730" y="504"/>
                      </a:lnTo>
                      <a:lnTo>
                        <a:pt x="730" y="501"/>
                      </a:lnTo>
                      <a:lnTo>
                        <a:pt x="730" y="499"/>
                      </a:lnTo>
                      <a:lnTo>
                        <a:pt x="731" y="496"/>
                      </a:lnTo>
                      <a:lnTo>
                        <a:pt x="731" y="494"/>
                      </a:lnTo>
                      <a:lnTo>
                        <a:pt x="731" y="491"/>
                      </a:lnTo>
                      <a:lnTo>
                        <a:pt x="731" y="489"/>
                      </a:lnTo>
                      <a:lnTo>
                        <a:pt x="731" y="488"/>
                      </a:lnTo>
                      <a:lnTo>
                        <a:pt x="731" y="487"/>
                      </a:lnTo>
                      <a:lnTo>
                        <a:pt x="731" y="486"/>
                      </a:lnTo>
                      <a:lnTo>
                        <a:pt x="731" y="485"/>
                      </a:lnTo>
                      <a:lnTo>
                        <a:pt x="731" y="485"/>
                      </a:lnTo>
                      <a:lnTo>
                        <a:pt x="732" y="485"/>
                      </a:lnTo>
                      <a:lnTo>
                        <a:pt x="732" y="485"/>
                      </a:lnTo>
                      <a:lnTo>
                        <a:pt x="732" y="485"/>
                      </a:lnTo>
                      <a:lnTo>
                        <a:pt x="732" y="485"/>
                      </a:lnTo>
                      <a:lnTo>
                        <a:pt x="732" y="485"/>
                      </a:lnTo>
                      <a:lnTo>
                        <a:pt x="732" y="486"/>
                      </a:lnTo>
                      <a:lnTo>
                        <a:pt x="732" y="486"/>
                      </a:lnTo>
                      <a:lnTo>
                        <a:pt x="732" y="486"/>
                      </a:lnTo>
                      <a:lnTo>
                        <a:pt x="732" y="486"/>
                      </a:lnTo>
                      <a:lnTo>
                        <a:pt x="732" y="486"/>
                      </a:lnTo>
                      <a:lnTo>
                        <a:pt x="733" y="486"/>
                      </a:lnTo>
                      <a:lnTo>
                        <a:pt x="733" y="486"/>
                      </a:lnTo>
                      <a:lnTo>
                        <a:pt x="733" y="486"/>
                      </a:lnTo>
                      <a:lnTo>
                        <a:pt x="733" y="486"/>
                      </a:lnTo>
                      <a:lnTo>
                        <a:pt x="733" y="485"/>
                      </a:lnTo>
                      <a:lnTo>
                        <a:pt x="733" y="484"/>
                      </a:lnTo>
                      <a:lnTo>
                        <a:pt x="733" y="483"/>
                      </a:lnTo>
                      <a:lnTo>
                        <a:pt x="733" y="482"/>
                      </a:lnTo>
                      <a:lnTo>
                        <a:pt x="733" y="480"/>
                      </a:lnTo>
                      <a:lnTo>
                        <a:pt x="734" y="478"/>
                      </a:lnTo>
                      <a:lnTo>
                        <a:pt x="734" y="476"/>
                      </a:lnTo>
                      <a:lnTo>
                        <a:pt x="734" y="474"/>
                      </a:lnTo>
                      <a:lnTo>
                        <a:pt x="734" y="472"/>
                      </a:lnTo>
                      <a:lnTo>
                        <a:pt x="734" y="470"/>
                      </a:lnTo>
                      <a:lnTo>
                        <a:pt x="734" y="468"/>
                      </a:lnTo>
                      <a:lnTo>
                        <a:pt x="734" y="466"/>
                      </a:lnTo>
                      <a:lnTo>
                        <a:pt x="734" y="465"/>
                      </a:lnTo>
                      <a:lnTo>
                        <a:pt x="734" y="463"/>
                      </a:lnTo>
                      <a:lnTo>
                        <a:pt x="734" y="462"/>
                      </a:lnTo>
                      <a:lnTo>
                        <a:pt x="735" y="462"/>
                      </a:lnTo>
                      <a:lnTo>
                        <a:pt x="735" y="461"/>
                      </a:lnTo>
                      <a:lnTo>
                        <a:pt x="735" y="461"/>
                      </a:lnTo>
                      <a:lnTo>
                        <a:pt x="735" y="461"/>
                      </a:lnTo>
                      <a:lnTo>
                        <a:pt x="735" y="462"/>
                      </a:lnTo>
                      <a:lnTo>
                        <a:pt x="735" y="463"/>
                      </a:lnTo>
                      <a:lnTo>
                        <a:pt x="735" y="464"/>
                      </a:lnTo>
                      <a:lnTo>
                        <a:pt x="735" y="465"/>
                      </a:lnTo>
                      <a:lnTo>
                        <a:pt x="735" y="466"/>
                      </a:lnTo>
                      <a:lnTo>
                        <a:pt x="736" y="468"/>
                      </a:lnTo>
                      <a:lnTo>
                        <a:pt x="736" y="469"/>
                      </a:lnTo>
                      <a:lnTo>
                        <a:pt x="736" y="470"/>
                      </a:lnTo>
                      <a:lnTo>
                        <a:pt x="736" y="471"/>
                      </a:lnTo>
                      <a:lnTo>
                        <a:pt x="736" y="473"/>
                      </a:lnTo>
                      <a:lnTo>
                        <a:pt x="736" y="473"/>
                      </a:lnTo>
                      <a:lnTo>
                        <a:pt x="736" y="474"/>
                      </a:lnTo>
                      <a:lnTo>
                        <a:pt x="736" y="475"/>
                      </a:lnTo>
                      <a:lnTo>
                        <a:pt x="736" y="475"/>
                      </a:lnTo>
                      <a:lnTo>
                        <a:pt x="736" y="475"/>
                      </a:lnTo>
                      <a:lnTo>
                        <a:pt x="737" y="476"/>
                      </a:lnTo>
                      <a:lnTo>
                        <a:pt x="737" y="476"/>
                      </a:lnTo>
                      <a:lnTo>
                        <a:pt x="737" y="476"/>
                      </a:lnTo>
                      <a:lnTo>
                        <a:pt x="737" y="477"/>
                      </a:lnTo>
                      <a:lnTo>
                        <a:pt x="737" y="478"/>
                      </a:lnTo>
                      <a:lnTo>
                        <a:pt x="737" y="480"/>
                      </a:lnTo>
                      <a:lnTo>
                        <a:pt x="737" y="482"/>
                      </a:lnTo>
                      <a:lnTo>
                        <a:pt x="737" y="484"/>
                      </a:lnTo>
                      <a:lnTo>
                        <a:pt x="737" y="487"/>
                      </a:lnTo>
                      <a:lnTo>
                        <a:pt x="737" y="491"/>
                      </a:lnTo>
                      <a:lnTo>
                        <a:pt x="738" y="494"/>
                      </a:lnTo>
                      <a:lnTo>
                        <a:pt x="738" y="498"/>
                      </a:lnTo>
                      <a:lnTo>
                        <a:pt x="738" y="501"/>
                      </a:lnTo>
                      <a:lnTo>
                        <a:pt x="738" y="504"/>
                      </a:lnTo>
                      <a:lnTo>
                        <a:pt x="738" y="506"/>
                      </a:lnTo>
                      <a:lnTo>
                        <a:pt x="738" y="507"/>
                      </a:lnTo>
                      <a:lnTo>
                        <a:pt x="738" y="506"/>
                      </a:lnTo>
                      <a:lnTo>
                        <a:pt x="738" y="505"/>
                      </a:lnTo>
                      <a:lnTo>
                        <a:pt x="738" y="502"/>
                      </a:lnTo>
                      <a:lnTo>
                        <a:pt x="739" y="498"/>
                      </a:lnTo>
                      <a:lnTo>
                        <a:pt x="739" y="493"/>
                      </a:lnTo>
                      <a:lnTo>
                        <a:pt x="739" y="487"/>
                      </a:lnTo>
                      <a:lnTo>
                        <a:pt x="739" y="480"/>
                      </a:lnTo>
                      <a:lnTo>
                        <a:pt x="739" y="474"/>
                      </a:lnTo>
                      <a:lnTo>
                        <a:pt x="739" y="467"/>
                      </a:lnTo>
                      <a:lnTo>
                        <a:pt x="739" y="461"/>
                      </a:lnTo>
                      <a:lnTo>
                        <a:pt x="739" y="455"/>
                      </a:lnTo>
                      <a:lnTo>
                        <a:pt x="739" y="450"/>
                      </a:lnTo>
                      <a:lnTo>
                        <a:pt x="739" y="445"/>
                      </a:lnTo>
                      <a:lnTo>
                        <a:pt x="740" y="442"/>
                      </a:lnTo>
                      <a:lnTo>
                        <a:pt x="740" y="439"/>
                      </a:lnTo>
                      <a:lnTo>
                        <a:pt x="740" y="437"/>
                      </a:lnTo>
                      <a:lnTo>
                        <a:pt x="740" y="436"/>
                      </a:lnTo>
                      <a:lnTo>
                        <a:pt x="740" y="436"/>
                      </a:lnTo>
                      <a:lnTo>
                        <a:pt x="740" y="437"/>
                      </a:lnTo>
                      <a:lnTo>
                        <a:pt x="740" y="438"/>
                      </a:lnTo>
                      <a:lnTo>
                        <a:pt x="740" y="440"/>
                      </a:lnTo>
                      <a:lnTo>
                        <a:pt x="740" y="442"/>
                      </a:lnTo>
                      <a:lnTo>
                        <a:pt x="741" y="445"/>
                      </a:lnTo>
                      <a:lnTo>
                        <a:pt x="741" y="448"/>
                      </a:lnTo>
                      <a:lnTo>
                        <a:pt x="741" y="450"/>
                      </a:lnTo>
                      <a:lnTo>
                        <a:pt x="741" y="453"/>
                      </a:lnTo>
                      <a:lnTo>
                        <a:pt x="741" y="454"/>
                      </a:lnTo>
                      <a:lnTo>
                        <a:pt x="741" y="455"/>
                      </a:lnTo>
                      <a:lnTo>
                        <a:pt x="741" y="455"/>
                      </a:lnTo>
                      <a:lnTo>
                        <a:pt x="741" y="455"/>
                      </a:lnTo>
                      <a:lnTo>
                        <a:pt x="741" y="453"/>
                      </a:lnTo>
                      <a:lnTo>
                        <a:pt x="741" y="452"/>
                      </a:lnTo>
                      <a:lnTo>
                        <a:pt x="742" y="450"/>
                      </a:lnTo>
                      <a:lnTo>
                        <a:pt x="742" y="448"/>
                      </a:lnTo>
                      <a:lnTo>
                        <a:pt x="742" y="447"/>
                      </a:lnTo>
                      <a:lnTo>
                        <a:pt x="742" y="445"/>
                      </a:lnTo>
                      <a:lnTo>
                        <a:pt x="742" y="445"/>
                      </a:lnTo>
                      <a:lnTo>
                        <a:pt x="742" y="444"/>
                      </a:lnTo>
                      <a:lnTo>
                        <a:pt x="742" y="444"/>
                      </a:lnTo>
                      <a:lnTo>
                        <a:pt x="742" y="445"/>
                      </a:lnTo>
                      <a:lnTo>
                        <a:pt x="742" y="446"/>
                      </a:lnTo>
                      <a:lnTo>
                        <a:pt x="743" y="447"/>
                      </a:lnTo>
                      <a:lnTo>
                        <a:pt x="743" y="448"/>
                      </a:lnTo>
                      <a:lnTo>
                        <a:pt x="743" y="449"/>
                      </a:lnTo>
                      <a:lnTo>
                        <a:pt x="743" y="451"/>
                      </a:lnTo>
                      <a:lnTo>
                        <a:pt x="743" y="452"/>
                      </a:lnTo>
                      <a:lnTo>
                        <a:pt x="743" y="452"/>
                      </a:lnTo>
                      <a:lnTo>
                        <a:pt x="743" y="453"/>
                      </a:lnTo>
                      <a:lnTo>
                        <a:pt x="743" y="453"/>
                      </a:lnTo>
                      <a:lnTo>
                        <a:pt x="743" y="452"/>
                      </a:lnTo>
                      <a:lnTo>
                        <a:pt x="743" y="452"/>
                      </a:lnTo>
                      <a:lnTo>
                        <a:pt x="744" y="451"/>
                      </a:lnTo>
                      <a:lnTo>
                        <a:pt x="744" y="449"/>
                      </a:lnTo>
                      <a:lnTo>
                        <a:pt x="744" y="448"/>
                      </a:lnTo>
                      <a:lnTo>
                        <a:pt x="744" y="446"/>
                      </a:lnTo>
                      <a:lnTo>
                        <a:pt x="744" y="444"/>
                      </a:lnTo>
                      <a:lnTo>
                        <a:pt x="744" y="443"/>
                      </a:lnTo>
                      <a:lnTo>
                        <a:pt x="744" y="441"/>
                      </a:lnTo>
                      <a:lnTo>
                        <a:pt x="744" y="441"/>
                      </a:lnTo>
                      <a:lnTo>
                        <a:pt x="744" y="441"/>
                      </a:lnTo>
                      <a:lnTo>
                        <a:pt x="745" y="441"/>
                      </a:lnTo>
                      <a:lnTo>
                        <a:pt x="745" y="443"/>
                      </a:lnTo>
                      <a:lnTo>
                        <a:pt x="745" y="446"/>
                      </a:lnTo>
                      <a:lnTo>
                        <a:pt x="745" y="450"/>
                      </a:lnTo>
                      <a:lnTo>
                        <a:pt x="745" y="456"/>
                      </a:lnTo>
                      <a:lnTo>
                        <a:pt x="745" y="462"/>
                      </a:lnTo>
                      <a:lnTo>
                        <a:pt x="745" y="469"/>
                      </a:lnTo>
                      <a:lnTo>
                        <a:pt x="745" y="477"/>
                      </a:lnTo>
                      <a:lnTo>
                        <a:pt x="745" y="485"/>
                      </a:lnTo>
                      <a:lnTo>
                        <a:pt x="745" y="493"/>
                      </a:lnTo>
                      <a:lnTo>
                        <a:pt x="746" y="501"/>
                      </a:lnTo>
                      <a:lnTo>
                        <a:pt x="746" y="508"/>
                      </a:lnTo>
                      <a:lnTo>
                        <a:pt x="746" y="516"/>
                      </a:lnTo>
                      <a:lnTo>
                        <a:pt x="746" y="522"/>
                      </a:lnTo>
                      <a:lnTo>
                        <a:pt x="746" y="528"/>
                      </a:lnTo>
                      <a:lnTo>
                        <a:pt x="746" y="534"/>
                      </a:lnTo>
                      <a:lnTo>
                        <a:pt x="746" y="538"/>
                      </a:lnTo>
                      <a:lnTo>
                        <a:pt x="746" y="542"/>
                      </a:lnTo>
                      <a:lnTo>
                        <a:pt x="746" y="546"/>
                      </a:lnTo>
                      <a:lnTo>
                        <a:pt x="746" y="549"/>
                      </a:lnTo>
                      <a:lnTo>
                        <a:pt x="747" y="552"/>
                      </a:lnTo>
                      <a:lnTo>
                        <a:pt x="747" y="554"/>
                      </a:lnTo>
                      <a:lnTo>
                        <a:pt x="747" y="556"/>
                      </a:lnTo>
                      <a:lnTo>
                        <a:pt x="747" y="558"/>
                      </a:lnTo>
                      <a:lnTo>
                        <a:pt x="747" y="560"/>
                      </a:lnTo>
                      <a:lnTo>
                        <a:pt x="747" y="562"/>
                      </a:lnTo>
                      <a:lnTo>
                        <a:pt x="747" y="564"/>
                      </a:lnTo>
                      <a:lnTo>
                        <a:pt x="747" y="566"/>
                      </a:lnTo>
                      <a:lnTo>
                        <a:pt x="747" y="568"/>
                      </a:lnTo>
                      <a:lnTo>
                        <a:pt x="748" y="570"/>
                      </a:lnTo>
                      <a:lnTo>
                        <a:pt x="748" y="572"/>
                      </a:lnTo>
                      <a:lnTo>
                        <a:pt x="748" y="573"/>
                      </a:lnTo>
                      <a:lnTo>
                        <a:pt x="748" y="574"/>
                      </a:lnTo>
                      <a:lnTo>
                        <a:pt x="748" y="574"/>
                      </a:lnTo>
                      <a:lnTo>
                        <a:pt x="748" y="574"/>
                      </a:lnTo>
                      <a:lnTo>
                        <a:pt x="748" y="573"/>
                      </a:lnTo>
                      <a:lnTo>
                        <a:pt x="748" y="571"/>
                      </a:lnTo>
                      <a:lnTo>
                        <a:pt x="748" y="569"/>
                      </a:lnTo>
                      <a:lnTo>
                        <a:pt x="748" y="566"/>
                      </a:lnTo>
                      <a:lnTo>
                        <a:pt x="749" y="563"/>
                      </a:lnTo>
                      <a:lnTo>
                        <a:pt x="749" y="559"/>
                      </a:lnTo>
                      <a:lnTo>
                        <a:pt x="749" y="556"/>
                      </a:lnTo>
                      <a:lnTo>
                        <a:pt x="749" y="553"/>
                      </a:lnTo>
                      <a:lnTo>
                        <a:pt x="749" y="549"/>
                      </a:lnTo>
                      <a:lnTo>
                        <a:pt x="749" y="547"/>
                      </a:lnTo>
                      <a:lnTo>
                        <a:pt x="749" y="544"/>
                      </a:lnTo>
                      <a:lnTo>
                        <a:pt x="749" y="542"/>
                      </a:lnTo>
                      <a:lnTo>
                        <a:pt x="749" y="541"/>
                      </a:lnTo>
                      <a:lnTo>
                        <a:pt x="750" y="540"/>
                      </a:lnTo>
                      <a:lnTo>
                        <a:pt x="750" y="539"/>
                      </a:lnTo>
                      <a:lnTo>
                        <a:pt x="750" y="538"/>
                      </a:lnTo>
                      <a:lnTo>
                        <a:pt x="750" y="537"/>
                      </a:lnTo>
                      <a:lnTo>
                        <a:pt x="750" y="537"/>
                      </a:lnTo>
                      <a:lnTo>
                        <a:pt x="750" y="536"/>
                      </a:lnTo>
                      <a:lnTo>
                        <a:pt x="750" y="535"/>
                      </a:lnTo>
                      <a:lnTo>
                        <a:pt x="750" y="534"/>
                      </a:lnTo>
                      <a:lnTo>
                        <a:pt x="750" y="533"/>
                      </a:lnTo>
                      <a:lnTo>
                        <a:pt x="750" y="532"/>
                      </a:lnTo>
                      <a:lnTo>
                        <a:pt x="751" y="531"/>
                      </a:lnTo>
                      <a:lnTo>
                        <a:pt x="751" y="530"/>
                      </a:lnTo>
                      <a:lnTo>
                        <a:pt x="751" y="528"/>
                      </a:lnTo>
                      <a:lnTo>
                        <a:pt x="751" y="527"/>
                      </a:lnTo>
                      <a:lnTo>
                        <a:pt x="751" y="525"/>
                      </a:lnTo>
                      <a:lnTo>
                        <a:pt x="751" y="524"/>
                      </a:lnTo>
                      <a:lnTo>
                        <a:pt x="751" y="522"/>
                      </a:lnTo>
                      <a:lnTo>
                        <a:pt x="751" y="521"/>
                      </a:lnTo>
                      <a:lnTo>
                        <a:pt x="751" y="520"/>
                      </a:lnTo>
                      <a:lnTo>
                        <a:pt x="752" y="519"/>
                      </a:lnTo>
                      <a:lnTo>
                        <a:pt x="752" y="517"/>
                      </a:lnTo>
                      <a:lnTo>
                        <a:pt x="752" y="517"/>
                      </a:lnTo>
                      <a:lnTo>
                        <a:pt x="752" y="516"/>
                      </a:lnTo>
                      <a:lnTo>
                        <a:pt x="752" y="515"/>
                      </a:lnTo>
                      <a:lnTo>
                        <a:pt x="752" y="514"/>
                      </a:lnTo>
                      <a:lnTo>
                        <a:pt x="752" y="514"/>
                      </a:lnTo>
                      <a:lnTo>
                        <a:pt x="752" y="513"/>
                      </a:lnTo>
                      <a:lnTo>
                        <a:pt x="752" y="512"/>
                      </a:lnTo>
                      <a:lnTo>
                        <a:pt x="752" y="511"/>
                      </a:lnTo>
                      <a:lnTo>
                        <a:pt x="753" y="511"/>
                      </a:lnTo>
                      <a:lnTo>
                        <a:pt x="753" y="510"/>
                      </a:lnTo>
                      <a:lnTo>
                        <a:pt x="753" y="509"/>
                      </a:lnTo>
                      <a:lnTo>
                        <a:pt x="753" y="508"/>
                      </a:lnTo>
                      <a:lnTo>
                        <a:pt x="753" y="507"/>
                      </a:lnTo>
                      <a:lnTo>
                        <a:pt x="753" y="506"/>
                      </a:lnTo>
                      <a:lnTo>
                        <a:pt x="753" y="506"/>
                      </a:lnTo>
                      <a:lnTo>
                        <a:pt x="753" y="506"/>
                      </a:lnTo>
                      <a:lnTo>
                        <a:pt x="753" y="505"/>
                      </a:lnTo>
                      <a:lnTo>
                        <a:pt x="753" y="506"/>
                      </a:lnTo>
                      <a:lnTo>
                        <a:pt x="754" y="506"/>
                      </a:lnTo>
                      <a:lnTo>
                        <a:pt x="754" y="507"/>
                      </a:lnTo>
                      <a:lnTo>
                        <a:pt x="754" y="508"/>
                      </a:lnTo>
                      <a:lnTo>
                        <a:pt x="754" y="508"/>
                      </a:lnTo>
                      <a:lnTo>
                        <a:pt x="754" y="509"/>
                      </a:lnTo>
                      <a:lnTo>
                        <a:pt x="754" y="510"/>
                      </a:lnTo>
                      <a:lnTo>
                        <a:pt x="754" y="510"/>
                      </a:lnTo>
                      <a:lnTo>
                        <a:pt x="754" y="509"/>
                      </a:lnTo>
                      <a:lnTo>
                        <a:pt x="754" y="508"/>
                      </a:lnTo>
                      <a:lnTo>
                        <a:pt x="755" y="507"/>
                      </a:lnTo>
                      <a:lnTo>
                        <a:pt x="755" y="505"/>
                      </a:lnTo>
                      <a:lnTo>
                        <a:pt x="755" y="502"/>
                      </a:lnTo>
                      <a:lnTo>
                        <a:pt x="755" y="498"/>
                      </a:lnTo>
                      <a:lnTo>
                        <a:pt x="755" y="494"/>
                      </a:lnTo>
                      <a:lnTo>
                        <a:pt x="755" y="489"/>
                      </a:lnTo>
                      <a:lnTo>
                        <a:pt x="755" y="484"/>
                      </a:lnTo>
                      <a:lnTo>
                        <a:pt x="755" y="478"/>
                      </a:lnTo>
                      <a:lnTo>
                        <a:pt x="755" y="472"/>
                      </a:lnTo>
                      <a:lnTo>
                        <a:pt x="755" y="466"/>
                      </a:lnTo>
                      <a:lnTo>
                        <a:pt x="756" y="460"/>
                      </a:lnTo>
                      <a:lnTo>
                        <a:pt x="756" y="455"/>
                      </a:lnTo>
                      <a:lnTo>
                        <a:pt x="756" y="450"/>
                      </a:lnTo>
                      <a:lnTo>
                        <a:pt x="756" y="445"/>
                      </a:lnTo>
                      <a:lnTo>
                        <a:pt x="756" y="441"/>
                      </a:lnTo>
                      <a:lnTo>
                        <a:pt x="756" y="437"/>
                      </a:lnTo>
                      <a:lnTo>
                        <a:pt x="756" y="434"/>
                      </a:lnTo>
                      <a:lnTo>
                        <a:pt x="756" y="431"/>
                      </a:lnTo>
                      <a:lnTo>
                        <a:pt x="756" y="429"/>
                      </a:lnTo>
                      <a:lnTo>
                        <a:pt x="757" y="427"/>
                      </a:lnTo>
                      <a:lnTo>
                        <a:pt x="757" y="425"/>
                      </a:lnTo>
                      <a:lnTo>
                        <a:pt x="757" y="424"/>
                      </a:lnTo>
                      <a:lnTo>
                        <a:pt x="757" y="423"/>
                      </a:lnTo>
                      <a:lnTo>
                        <a:pt x="757" y="422"/>
                      </a:lnTo>
                      <a:lnTo>
                        <a:pt x="757" y="421"/>
                      </a:lnTo>
                      <a:lnTo>
                        <a:pt x="757" y="420"/>
                      </a:lnTo>
                      <a:lnTo>
                        <a:pt x="757" y="420"/>
                      </a:lnTo>
                      <a:lnTo>
                        <a:pt x="757" y="419"/>
                      </a:lnTo>
                      <a:lnTo>
                        <a:pt x="757" y="419"/>
                      </a:lnTo>
                      <a:lnTo>
                        <a:pt x="758" y="419"/>
                      </a:lnTo>
                      <a:lnTo>
                        <a:pt x="758" y="419"/>
                      </a:lnTo>
                      <a:lnTo>
                        <a:pt x="758" y="419"/>
                      </a:lnTo>
                      <a:lnTo>
                        <a:pt x="758" y="420"/>
                      </a:lnTo>
                      <a:lnTo>
                        <a:pt x="758" y="421"/>
                      </a:lnTo>
                      <a:lnTo>
                        <a:pt x="758" y="422"/>
                      </a:lnTo>
                      <a:lnTo>
                        <a:pt x="758" y="424"/>
                      </a:lnTo>
                      <a:lnTo>
                        <a:pt x="758" y="426"/>
                      </a:lnTo>
                      <a:lnTo>
                        <a:pt x="758" y="428"/>
                      </a:lnTo>
                      <a:lnTo>
                        <a:pt x="759" y="431"/>
                      </a:lnTo>
                      <a:lnTo>
                        <a:pt x="759" y="434"/>
                      </a:lnTo>
                      <a:lnTo>
                        <a:pt x="759" y="437"/>
                      </a:lnTo>
                      <a:lnTo>
                        <a:pt x="759" y="441"/>
                      </a:lnTo>
                      <a:lnTo>
                        <a:pt x="759" y="445"/>
                      </a:lnTo>
                      <a:lnTo>
                        <a:pt x="759" y="450"/>
                      </a:lnTo>
                      <a:lnTo>
                        <a:pt x="759" y="455"/>
                      </a:lnTo>
                      <a:lnTo>
                        <a:pt x="759" y="459"/>
                      </a:lnTo>
                      <a:lnTo>
                        <a:pt x="759" y="464"/>
                      </a:lnTo>
                      <a:lnTo>
                        <a:pt x="759" y="469"/>
                      </a:lnTo>
                      <a:lnTo>
                        <a:pt x="760" y="474"/>
                      </a:lnTo>
                      <a:lnTo>
                        <a:pt x="760" y="478"/>
                      </a:lnTo>
                      <a:lnTo>
                        <a:pt x="760" y="483"/>
                      </a:lnTo>
                      <a:lnTo>
                        <a:pt x="760" y="487"/>
                      </a:lnTo>
                      <a:lnTo>
                        <a:pt x="760" y="491"/>
                      </a:lnTo>
                      <a:lnTo>
                        <a:pt x="760" y="495"/>
                      </a:lnTo>
                      <a:lnTo>
                        <a:pt x="760" y="498"/>
                      </a:lnTo>
                      <a:lnTo>
                        <a:pt x="760" y="502"/>
                      </a:lnTo>
                      <a:lnTo>
                        <a:pt x="760" y="504"/>
                      </a:lnTo>
                      <a:lnTo>
                        <a:pt x="760" y="506"/>
                      </a:lnTo>
                      <a:lnTo>
                        <a:pt x="761" y="508"/>
                      </a:lnTo>
                      <a:lnTo>
                        <a:pt x="761" y="509"/>
                      </a:lnTo>
                      <a:lnTo>
                        <a:pt x="761" y="509"/>
                      </a:lnTo>
                      <a:lnTo>
                        <a:pt x="761" y="509"/>
                      </a:lnTo>
                      <a:lnTo>
                        <a:pt x="761" y="508"/>
                      </a:lnTo>
                      <a:lnTo>
                        <a:pt x="761" y="507"/>
                      </a:lnTo>
                      <a:lnTo>
                        <a:pt x="761" y="506"/>
                      </a:lnTo>
                      <a:lnTo>
                        <a:pt x="761" y="504"/>
                      </a:lnTo>
                      <a:lnTo>
                        <a:pt x="761" y="502"/>
                      </a:lnTo>
                      <a:lnTo>
                        <a:pt x="762" y="501"/>
                      </a:lnTo>
                      <a:lnTo>
                        <a:pt x="762" y="499"/>
                      </a:lnTo>
                      <a:lnTo>
                        <a:pt x="762" y="498"/>
                      </a:lnTo>
                      <a:lnTo>
                        <a:pt x="762" y="497"/>
                      </a:lnTo>
                      <a:lnTo>
                        <a:pt x="762" y="496"/>
                      </a:lnTo>
                      <a:lnTo>
                        <a:pt x="762" y="495"/>
                      </a:lnTo>
                      <a:lnTo>
                        <a:pt x="762" y="494"/>
                      </a:lnTo>
                      <a:lnTo>
                        <a:pt x="762" y="493"/>
                      </a:lnTo>
                      <a:lnTo>
                        <a:pt x="762" y="492"/>
                      </a:lnTo>
                      <a:lnTo>
                        <a:pt x="762" y="491"/>
                      </a:lnTo>
                      <a:lnTo>
                        <a:pt x="763" y="490"/>
                      </a:lnTo>
                      <a:lnTo>
                        <a:pt x="763" y="489"/>
                      </a:lnTo>
                      <a:lnTo>
                        <a:pt x="763" y="487"/>
                      </a:lnTo>
                      <a:lnTo>
                        <a:pt x="763" y="486"/>
                      </a:lnTo>
                      <a:lnTo>
                        <a:pt x="763" y="483"/>
                      </a:lnTo>
                      <a:lnTo>
                        <a:pt x="763" y="481"/>
                      </a:lnTo>
                      <a:lnTo>
                        <a:pt x="763" y="478"/>
                      </a:lnTo>
                      <a:lnTo>
                        <a:pt x="763" y="475"/>
                      </a:lnTo>
                      <a:lnTo>
                        <a:pt x="763" y="472"/>
                      </a:lnTo>
                      <a:lnTo>
                        <a:pt x="764" y="469"/>
                      </a:lnTo>
                      <a:lnTo>
                        <a:pt x="764" y="466"/>
                      </a:lnTo>
                      <a:lnTo>
                        <a:pt x="764" y="463"/>
                      </a:lnTo>
                      <a:lnTo>
                        <a:pt x="764" y="461"/>
                      </a:lnTo>
                      <a:lnTo>
                        <a:pt x="764" y="458"/>
                      </a:lnTo>
                      <a:lnTo>
                        <a:pt x="764" y="456"/>
                      </a:lnTo>
                      <a:lnTo>
                        <a:pt x="764" y="455"/>
                      </a:lnTo>
                      <a:lnTo>
                        <a:pt x="764" y="454"/>
                      </a:lnTo>
                      <a:lnTo>
                        <a:pt x="764" y="454"/>
                      </a:lnTo>
                      <a:lnTo>
                        <a:pt x="764" y="455"/>
                      </a:lnTo>
                      <a:lnTo>
                        <a:pt x="765" y="456"/>
                      </a:lnTo>
                      <a:lnTo>
                        <a:pt x="765" y="458"/>
                      </a:lnTo>
                      <a:lnTo>
                        <a:pt x="765" y="461"/>
                      </a:lnTo>
                      <a:lnTo>
                        <a:pt x="765" y="464"/>
                      </a:lnTo>
                      <a:lnTo>
                        <a:pt x="765" y="467"/>
                      </a:lnTo>
                      <a:lnTo>
                        <a:pt x="765" y="470"/>
                      </a:lnTo>
                      <a:lnTo>
                        <a:pt x="765" y="474"/>
                      </a:lnTo>
                      <a:lnTo>
                        <a:pt x="765" y="477"/>
                      </a:lnTo>
                      <a:lnTo>
                        <a:pt x="765" y="481"/>
                      </a:lnTo>
                      <a:lnTo>
                        <a:pt x="766" y="484"/>
                      </a:lnTo>
                      <a:lnTo>
                        <a:pt x="766" y="487"/>
                      </a:lnTo>
                      <a:lnTo>
                        <a:pt x="766" y="490"/>
                      </a:lnTo>
                      <a:lnTo>
                        <a:pt x="766" y="493"/>
                      </a:lnTo>
                      <a:lnTo>
                        <a:pt x="766" y="495"/>
                      </a:lnTo>
                      <a:lnTo>
                        <a:pt x="766" y="498"/>
                      </a:lnTo>
                      <a:lnTo>
                        <a:pt x="766" y="500"/>
                      </a:lnTo>
                      <a:lnTo>
                        <a:pt x="766" y="501"/>
                      </a:lnTo>
                      <a:lnTo>
                        <a:pt x="766" y="502"/>
                      </a:lnTo>
                      <a:lnTo>
                        <a:pt x="766" y="503"/>
                      </a:lnTo>
                      <a:lnTo>
                        <a:pt x="767" y="503"/>
                      </a:lnTo>
                      <a:lnTo>
                        <a:pt x="767" y="502"/>
                      </a:lnTo>
                      <a:lnTo>
                        <a:pt x="767" y="502"/>
                      </a:lnTo>
                      <a:lnTo>
                        <a:pt x="767" y="500"/>
                      </a:lnTo>
                      <a:lnTo>
                        <a:pt x="767" y="498"/>
                      </a:lnTo>
                      <a:lnTo>
                        <a:pt x="767" y="497"/>
                      </a:lnTo>
                      <a:lnTo>
                        <a:pt x="767" y="494"/>
                      </a:lnTo>
                      <a:lnTo>
                        <a:pt x="767" y="492"/>
                      </a:lnTo>
                      <a:lnTo>
                        <a:pt x="767" y="489"/>
                      </a:lnTo>
                      <a:lnTo>
                        <a:pt x="767" y="487"/>
                      </a:lnTo>
                      <a:lnTo>
                        <a:pt x="768" y="484"/>
                      </a:lnTo>
                      <a:lnTo>
                        <a:pt x="768" y="482"/>
                      </a:lnTo>
                      <a:lnTo>
                        <a:pt x="768" y="479"/>
                      </a:lnTo>
                      <a:lnTo>
                        <a:pt x="768" y="476"/>
                      </a:lnTo>
                      <a:lnTo>
                        <a:pt x="768" y="473"/>
                      </a:lnTo>
                      <a:lnTo>
                        <a:pt x="768" y="470"/>
                      </a:lnTo>
                      <a:lnTo>
                        <a:pt x="768" y="467"/>
                      </a:lnTo>
                      <a:lnTo>
                        <a:pt x="768" y="465"/>
                      </a:lnTo>
                      <a:lnTo>
                        <a:pt x="768" y="462"/>
                      </a:lnTo>
                      <a:lnTo>
                        <a:pt x="769" y="460"/>
                      </a:lnTo>
                      <a:lnTo>
                        <a:pt x="769" y="457"/>
                      </a:lnTo>
                      <a:lnTo>
                        <a:pt x="769" y="456"/>
                      </a:lnTo>
                      <a:lnTo>
                        <a:pt x="769" y="455"/>
                      </a:lnTo>
                      <a:lnTo>
                        <a:pt x="769" y="454"/>
                      </a:lnTo>
                      <a:lnTo>
                        <a:pt x="769" y="454"/>
                      </a:lnTo>
                      <a:lnTo>
                        <a:pt x="769" y="454"/>
                      </a:lnTo>
                      <a:lnTo>
                        <a:pt x="769" y="455"/>
                      </a:lnTo>
                      <a:lnTo>
                        <a:pt x="769" y="456"/>
                      </a:lnTo>
                      <a:lnTo>
                        <a:pt x="769" y="458"/>
                      </a:lnTo>
                      <a:lnTo>
                        <a:pt x="770" y="459"/>
                      </a:lnTo>
                      <a:lnTo>
                        <a:pt x="770" y="461"/>
                      </a:lnTo>
                      <a:lnTo>
                        <a:pt x="770" y="464"/>
                      </a:lnTo>
                      <a:lnTo>
                        <a:pt x="770" y="467"/>
                      </a:lnTo>
                      <a:lnTo>
                        <a:pt x="770" y="469"/>
                      </a:lnTo>
                      <a:lnTo>
                        <a:pt x="770" y="473"/>
                      </a:lnTo>
                      <a:lnTo>
                        <a:pt x="770" y="476"/>
                      </a:lnTo>
                      <a:lnTo>
                        <a:pt x="770" y="479"/>
                      </a:lnTo>
                      <a:lnTo>
                        <a:pt x="770" y="483"/>
                      </a:lnTo>
                      <a:lnTo>
                        <a:pt x="771" y="487"/>
                      </a:lnTo>
                      <a:lnTo>
                        <a:pt x="771" y="490"/>
                      </a:lnTo>
                      <a:lnTo>
                        <a:pt x="771" y="493"/>
                      </a:lnTo>
                      <a:lnTo>
                        <a:pt x="771" y="497"/>
                      </a:lnTo>
                      <a:lnTo>
                        <a:pt x="771" y="500"/>
                      </a:lnTo>
                      <a:lnTo>
                        <a:pt x="771" y="504"/>
                      </a:lnTo>
                      <a:lnTo>
                        <a:pt x="771" y="507"/>
                      </a:lnTo>
                      <a:lnTo>
                        <a:pt x="771" y="511"/>
                      </a:lnTo>
                      <a:lnTo>
                        <a:pt x="771" y="515"/>
                      </a:lnTo>
                      <a:lnTo>
                        <a:pt x="771" y="519"/>
                      </a:lnTo>
                      <a:lnTo>
                        <a:pt x="772" y="523"/>
                      </a:lnTo>
                      <a:lnTo>
                        <a:pt x="772" y="528"/>
                      </a:lnTo>
                      <a:lnTo>
                        <a:pt x="772" y="532"/>
                      </a:lnTo>
                      <a:lnTo>
                        <a:pt x="772" y="537"/>
                      </a:lnTo>
                      <a:lnTo>
                        <a:pt x="772" y="541"/>
                      </a:lnTo>
                      <a:lnTo>
                        <a:pt x="772" y="544"/>
                      </a:lnTo>
                      <a:lnTo>
                        <a:pt x="772" y="547"/>
                      </a:lnTo>
                      <a:lnTo>
                        <a:pt x="772" y="550"/>
                      </a:lnTo>
                      <a:lnTo>
                        <a:pt x="772" y="552"/>
                      </a:lnTo>
                      <a:lnTo>
                        <a:pt x="773" y="552"/>
                      </a:lnTo>
                      <a:lnTo>
                        <a:pt x="773" y="553"/>
                      </a:lnTo>
                      <a:lnTo>
                        <a:pt x="773" y="552"/>
                      </a:lnTo>
                      <a:lnTo>
                        <a:pt x="773" y="551"/>
                      </a:lnTo>
                      <a:lnTo>
                        <a:pt x="773" y="549"/>
                      </a:lnTo>
                      <a:lnTo>
                        <a:pt x="773" y="546"/>
                      </a:lnTo>
                      <a:lnTo>
                        <a:pt x="773" y="543"/>
                      </a:lnTo>
                      <a:lnTo>
                        <a:pt x="773" y="540"/>
                      </a:lnTo>
                      <a:lnTo>
                        <a:pt x="773" y="536"/>
                      </a:lnTo>
                      <a:lnTo>
                        <a:pt x="773" y="532"/>
                      </a:lnTo>
                      <a:lnTo>
                        <a:pt x="774" y="528"/>
                      </a:lnTo>
                      <a:lnTo>
                        <a:pt x="774" y="524"/>
                      </a:lnTo>
                      <a:lnTo>
                        <a:pt x="774" y="520"/>
                      </a:lnTo>
                      <a:lnTo>
                        <a:pt x="774" y="517"/>
                      </a:lnTo>
                      <a:lnTo>
                        <a:pt x="774" y="513"/>
                      </a:lnTo>
                      <a:lnTo>
                        <a:pt x="774" y="510"/>
                      </a:lnTo>
                      <a:lnTo>
                        <a:pt x="774" y="508"/>
                      </a:lnTo>
                      <a:lnTo>
                        <a:pt x="774" y="505"/>
                      </a:lnTo>
                      <a:lnTo>
                        <a:pt x="774" y="504"/>
                      </a:lnTo>
                      <a:lnTo>
                        <a:pt x="774" y="502"/>
                      </a:lnTo>
                      <a:lnTo>
                        <a:pt x="775" y="501"/>
                      </a:lnTo>
                      <a:lnTo>
                        <a:pt x="775" y="500"/>
                      </a:lnTo>
                      <a:lnTo>
                        <a:pt x="775" y="499"/>
                      </a:lnTo>
                      <a:lnTo>
                        <a:pt x="775" y="498"/>
                      </a:lnTo>
                      <a:lnTo>
                        <a:pt x="775" y="498"/>
                      </a:lnTo>
                      <a:lnTo>
                        <a:pt x="775" y="497"/>
                      </a:lnTo>
                      <a:lnTo>
                        <a:pt x="775" y="496"/>
                      </a:lnTo>
                      <a:lnTo>
                        <a:pt x="775" y="496"/>
                      </a:lnTo>
                      <a:lnTo>
                        <a:pt x="775" y="495"/>
                      </a:lnTo>
                      <a:lnTo>
                        <a:pt x="776" y="494"/>
                      </a:lnTo>
                      <a:lnTo>
                        <a:pt x="776" y="493"/>
                      </a:lnTo>
                      <a:lnTo>
                        <a:pt x="776" y="492"/>
                      </a:lnTo>
                      <a:lnTo>
                        <a:pt x="776" y="492"/>
                      </a:lnTo>
                      <a:lnTo>
                        <a:pt x="776" y="491"/>
                      </a:lnTo>
                      <a:lnTo>
                        <a:pt x="776" y="491"/>
                      </a:lnTo>
                      <a:lnTo>
                        <a:pt x="776" y="491"/>
                      </a:lnTo>
                      <a:lnTo>
                        <a:pt x="776" y="491"/>
                      </a:lnTo>
                      <a:lnTo>
                        <a:pt x="776" y="492"/>
                      </a:lnTo>
                      <a:lnTo>
                        <a:pt x="776" y="493"/>
                      </a:lnTo>
                      <a:lnTo>
                        <a:pt x="777" y="495"/>
                      </a:lnTo>
                      <a:lnTo>
                        <a:pt x="777" y="497"/>
                      </a:lnTo>
                      <a:lnTo>
                        <a:pt x="777" y="499"/>
                      </a:lnTo>
                      <a:lnTo>
                        <a:pt x="777" y="501"/>
                      </a:lnTo>
                      <a:lnTo>
                        <a:pt x="777" y="504"/>
                      </a:lnTo>
                      <a:lnTo>
                        <a:pt x="777" y="506"/>
                      </a:lnTo>
                      <a:lnTo>
                        <a:pt x="777" y="508"/>
                      </a:lnTo>
                      <a:lnTo>
                        <a:pt x="777" y="510"/>
                      </a:lnTo>
                      <a:lnTo>
                        <a:pt x="777" y="512"/>
                      </a:lnTo>
                      <a:lnTo>
                        <a:pt x="778" y="513"/>
                      </a:lnTo>
                      <a:lnTo>
                        <a:pt x="778" y="514"/>
                      </a:lnTo>
                      <a:lnTo>
                        <a:pt x="778" y="516"/>
                      </a:lnTo>
                      <a:lnTo>
                        <a:pt x="778" y="517"/>
                      </a:lnTo>
                      <a:lnTo>
                        <a:pt x="778" y="517"/>
                      </a:lnTo>
                      <a:lnTo>
                        <a:pt x="778" y="518"/>
                      </a:lnTo>
                      <a:lnTo>
                        <a:pt x="778" y="518"/>
                      </a:lnTo>
                      <a:lnTo>
                        <a:pt x="778" y="518"/>
                      </a:lnTo>
                      <a:lnTo>
                        <a:pt x="778" y="517"/>
                      </a:lnTo>
                      <a:lnTo>
                        <a:pt x="778" y="516"/>
                      </a:lnTo>
                      <a:lnTo>
                        <a:pt x="779" y="514"/>
                      </a:lnTo>
                      <a:lnTo>
                        <a:pt x="779" y="511"/>
                      </a:lnTo>
                      <a:lnTo>
                        <a:pt x="779" y="508"/>
                      </a:lnTo>
                      <a:lnTo>
                        <a:pt x="779" y="505"/>
                      </a:lnTo>
                      <a:lnTo>
                        <a:pt x="779" y="502"/>
                      </a:lnTo>
                      <a:lnTo>
                        <a:pt x="779" y="498"/>
                      </a:lnTo>
                      <a:lnTo>
                        <a:pt x="779" y="495"/>
                      </a:lnTo>
                      <a:lnTo>
                        <a:pt x="779" y="492"/>
                      </a:lnTo>
                      <a:lnTo>
                        <a:pt x="779" y="489"/>
                      </a:lnTo>
                      <a:lnTo>
                        <a:pt x="780" y="487"/>
                      </a:lnTo>
                      <a:lnTo>
                        <a:pt x="780" y="485"/>
                      </a:lnTo>
                      <a:lnTo>
                        <a:pt x="780" y="483"/>
                      </a:lnTo>
                      <a:lnTo>
                        <a:pt x="780" y="482"/>
                      </a:lnTo>
                      <a:lnTo>
                        <a:pt x="780" y="481"/>
                      </a:lnTo>
                      <a:lnTo>
                        <a:pt x="780" y="480"/>
                      </a:lnTo>
                      <a:lnTo>
                        <a:pt x="780" y="479"/>
                      </a:lnTo>
                      <a:lnTo>
                        <a:pt x="780" y="478"/>
                      </a:lnTo>
                      <a:lnTo>
                        <a:pt x="780" y="477"/>
                      </a:lnTo>
                      <a:lnTo>
                        <a:pt x="780" y="475"/>
                      </a:lnTo>
                      <a:lnTo>
                        <a:pt x="781" y="475"/>
                      </a:lnTo>
                      <a:lnTo>
                        <a:pt x="781" y="474"/>
                      </a:lnTo>
                      <a:lnTo>
                        <a:pt x="781" y="473"/>
                      </a:lnTo>
                      <a:lnTo>
                        <a:pt x="781" y="473"/>
                      </a:lnTo>
                      <a:lnTo>
                        <a:pt x="781" y="473"/>
                      </a:lnTo>
                      <a:lnTo>
                        <a:pt x="781" y="473"/>
                      </a:lnTo>
                      <a:lnTo>
                        <a:pt x="781" y="473"/>
                      </a:lnTo>
                      <a:lnTo>
                        <a:pt x="781" y="474"/>
                      </a:lnTo>
                      <a:lnTo>
                        <a:pt x="781" y="474"/>
                      </a:lnTo>
                      <a:lnTo>
                        <a:pt x="781" y="475"/>
                      </a:lnTo>
                      <a:lnTo>
                        <a:pt x="782" y="476"/>
                      </a:lnTo>
                      <a:lnTo>
                        <a:pt x="782" y="477"/>
                      </a:lnTo>
                      <a:lnTo>
                        <a:pt x="782" y="479"/>
                      </a:lnTo>
                      <a:lnTo>
                        <a:pt x="782" y="481"/>
                      </a:lnTo>
                      <a:lnTo>
                        <a:pt x="782" y="484"/>
                      </a:lnTo>
                      <a:lnTo>
                        <a:pt x="782" y="487"/>
                      </a:lnTo>
                      <a:lnTo>
                        <a:pt x="782" y="491"/>
                      </a:lnTo>
                      <a:lnTo>
                        <a:pt x="782" y="495"/>
                      </a:lnTo>
                      <a:lnTo>
                        <a:pt x="782" y="499"/>
                      </a:lnTo>
                      <a:lnTo>
                        <a:pt x="783" y="503"/>
                      </a:lnTo>
                      <a:lnTo>
                        <a:pt x="783" y="507"/>
                      </a:lnTo>
                      <a:lnTo>
                        <a:pt x="783" y="510"/>
                      </a:lnTo>
                      <a:lnTo>
                        <a:pt x="783" y="512"/>
                      </a:lnTo>
                      <a:lnTo>
                        <a:pt x="783" y="514"/>
                      </a:lnTo>
                      <a:lnTo>
                        <a:pt x="783" y="514"/>
                      </a:lnTo>
                      <a:lnTo>
                        <a:pt x="783" y="514"/>
                      </a:lnTo>
                      <a:lnTo>
                        <a:pt x="783" y="513"/>
                      </a:lnTo>
                      <a:lnTo>
                        <a:pt x="783" y="511"/>
                      </a:lnTo>
                      <a:lnTo>
                        <a:pt x="783" y="508"/>
                      </a:lnTo>
                      <a:lnTo>
                        <a:pt x="784" y="505"/>
                      </a:lnTo>
                      <a:lnTo>
                        <a:pt x="784" y="502"/>
                      </a:lnTo>
                      <a:lnTo>
                        <a:pt x="784" y="499"/>
                      </a:lnTo>
                      <a:lnTo>
                        <a:pt x="784" y="496"/>
                      </a:lnTo>
                      <a:lnTo>
                        <a:pt x="784" y="493"/>
                      </a:lnTo>
                      <a:lnTo>
                        <a:pt x="784" y="491"/>
                      </a:lnTo>
                      <a:lnTo>
                        <a:pt x="784" y="488"/>
                      </a:lnTo>
                      <a:lnTo>
                        <a:pt x="784" y="485"/>
                      </a:lnTo>
                      <a:lnTo>
                        <a:pt x="784" y="482"/>
                      </a:lnTo>
                      <a:lnTo>
                        <a:pt x="785" y="479"/>
                      </a:lnTo>
                      <a:lnTo>
                        <a:pt x="785" y="476"/>
                      </a:lnTo>
                      <a:lnTo>
                        <a:pt x="785" y="472"/>
                      </a:lnTo>
                      <a:lnTo>
                        <a:pt x="785" y="468"/>
                      </a:lnTo>
                      <a:lnTo>
                        <a:pt x="785" y="464"/>
                      </a:lnTo>
                      <a:lnTo>
                        <a:pt x="785" y="459"/>
                      </a:lnTo>
                      <a:lnTo>
                        <a:pt x="785" y="454"/>
                      </a:lnTo>
                      <a:lnTo>
                        <a:pt x="785" y="448"/>
                      </a:lnTo>
                      <a:lnTo>
                        <a:pt x="785" y="442"/>
                      </a:lnTo>
                      <a:lnTo>
                        <a:pt x="785" y="436"/>
                      </a:lnTo>
                      <a:lnTo>
                        <a:pt x="786" y="430"/>
                      </a:lnTo>
                      <a:lnTo>
                        <a:pt x="786" y="424"/>
                      </a:lnTo>
                      <a:lnTo>
                        <a:pt x="786" y="418"/>
                      </a:lnTo>
                      <a:lnTo>
                        <a:pt x="786" y="412"/>
                      </a:lnTo>
                      <a:lnTo>
                        <a:pt x="786" y="407"/>
                      </a:lnTo>
                      <a:lnTo>
                        <a:pt x="786" y="402"/>
                      </a:lnTo>
                      <a:lnTo>
                        <a:pt x="786" y="397"/>
                      </a:lnTo>
                      <a:lnTo>
                        <a:pt x="786" y="393"/>
                      </a:lnTo>
                      <a:lnTo>
                        <a:pt x="786" y="390"/>
                      </a:lnTo>
                      <a:lnTo>
                        <a:pt x="787" y="388"/>
                      </a:lnTo>
                      <a:lnTo>
                        <a:pt x="787" y="386"/>
                      </a:lnTo>
                      <a:lnTo>
                        <a:pt x="787" y="385"/>
                      </a:lnTo>
                      <a:lnTo>
                        <a:pt x="787" y="385"/>
                      </a:lnTo>
                      <a:lnTo>
                        <a:pt x="787" y="385"/>
                      </a:lnTo>
                      <a:lnTo>
                        <a:pt x="787" y="386"/>
                      </a:lnTo>
                      <a:lnTo>
                        <a:pt x="787" y="386"/>
                      </a:lnTo>
                      <a:lnTo>
                        <a:pt x="787" y="387"/>
                      </a:lnTo>
                      <a:lnTo>
                        <a:pt x="787" y="388"/>
                      </a:lnTo>
                      <a:lnTo>
                        <a:pt x="787" y="388"/>
                      </a:lnTo>
                      <a:lnTo>
                        <a:pt x="788" y="389"/>
                      </a:lnTo>
                      <a:lnTo>
                        <a:pt x="788" y="390"/>
                      </a:lnTo>
                      <a:lnTo>
                        <a:pt x="788" y="391"/>
                      </a:lnTo>
                      <a:lnTo>
                        <a:pt x="788" y="393"/>
                      </a:lnTo>
                      <a:lnTo>
                        <a:pt x="788" y="394"/>
                      </a:lnTo>
                      <a:lnTo>
                        <a:pt x="788" y="396"/>
                      </a:lnTo>
                      <a:lnTo>
                        <a:pt x="788" y="399"/>
                      </a:lnTo>
                      <a:lnTo>
                        <a:pt x="788" y="402"/>
                      </a:lnTo>
                      <a:lnTo>
                        <a:pt x="788" y="405"/>
                      </a:lnTo>
                      <a:lnTo>
                        <a:pt x="788" y="410"/>
                      </a:lnTo>
                      <a:lnTo>
                        <a:pt x="789" y="414"/>
                      </a:lnTo>
                      <a:lnTo>
                        <a:pt x="789" y="419"/>
                      </a:lnTo>
                      <a:lnTo>
                        <a:pt x="789" y="424"/>
                      </a:lnTo>
                      <a:lnTo>
                        <a:pt x="789" y="430"/>
                      </a:lnTo>
                      <a:lnTo>
                        <a:pt x="789" y="436"/>
                      </a:lnTo>
                      <a:lnTo>
                        <a:pt x="789" y="442"/>
                      </a:lnTo>
                      <a:lnTo>
                        <a:pt x="789" y="448"/>
                      </a:lnTo>
                      <a:lnTo>
                        <a:pt x="789" y="454"/>
                      </a:lnTo>
                      <a:lnTo>
                        <a:pt x="789" y="459"/>
                      </a:lnTo>
                      <a:lnTo>
                        <a:pt x="790" y="465"/>
                      </a:lnTo>
                      <a:lnTo>
                        <a:pt x="790" y="470"/>
                      </a:lnTo>
                      <a:lnTo>
                        <a:pt x="790" y="474"/>
                      </a:lnTo>
                      <a:lnTo>
                        <a:pt x="790" y="478"/>
                      </a:lnTo>
                      <a:lnTo>
                        <a:pt x="790" y="482"/>
                      </a:lnTo>
                      <a:lnTo>
                        <a:pt x="790" y="485"/>
                      </a:lnTo>
                      <a:lnTo>
                        <a:pt x="790" y="487"/>
                      </a:lnTo>
                      <a:lnTo>
                        <a:pt x="790" y="488"/>
                      </a:lnTo>
                      <a:lnTo>
                        <a:pt x="790" y="489"/>
                      </a:lnTo>
                      <a:lnTo>
                        <a:pt x="790" y="490"/>
                      </a:lnTo>
                      <a:lnTo>
                        <a:pt x="791" y="489"/>
                      </a:lnTo>
                      <a:lnTo>
                        <a:pt x="791" y="489"/>
                      </a:lnTo>
                      <a:lnTo>
                        <a:pt x="791" y="488"/>
                      </a:lnTo>
                      <a:lnTo>
                        <a:pt x="791" y="486"/>
                      </a:lnTo>
                      <a:lnTo>
                        <a:pt x="791" y="485"/>
                      </a:lnTo>
                      <a:lnTo>
                        <a:pt x="791" y="483"/>
                      </a:lnTo>
                      <a:lnTo>
                        <a:pt x="791" y="481"/>
                      </a:lnTo>
                      <a:lnTo>
                        <a:pt x="791" y="480"/>
                      </a:lnTo>
                      <a:lnTo>
                        <a:pt x="791" y="478"/>
                      </a:lnTo>
                      <a:lnTo>
                        <a:pt x="792" y="476"/>
                      </a:lnTo>
                      <a:lnTo>
                        <a:pt x="792" y="475"/>
                      </a:lnTo>
                      <a:lnTo>
                        <a:pt x="792" y="473"/>
                      </a:lnTo>
                      <a:lnTo>
                        <a:pt x="792" y="472"/>
                      </a:lnTo>
                      <a:lnTo>
                        <a:pt x="792" y="470"/>
                      </a:lnTo>
                      <a:lnTo>
                        <a:pt x="792" y="468"/>
                      </a:lnTo>
                      <a:lnTo>
                        <a:pt x="792" y="466"/>
                      </a:lnTo>
                      <a:lnTo>
                        <a:pt x="792" y="464"/>
                      </a:lnTo>
                      <a:lnTo>
                        <a:pt x="792" y="461"/>
                      </a:lnTo>
                      <a:lnTo>
                        <a:pt x="792" y="459"/>
                      </a:lnTo>
                      <a:lnTo>
                        <a:pt x="793" y="455"/>
                      </a:lnTo>
                      <a:lnTo>
                        <a:pt x="793" y="452"/>
                      </a:lnTo>
                      <a:lnTo>
                        <a:pt x="793" y="448"/>
                      </a:lnTo>
                      <a:lnTo>
                        <a:pt x="793" y="444"/>
                      </a:lnTo>
                      <a:lnTo>
                        <a:pt x="793" y="440"/>
                      </a:lnTo>
                      <a:lnTo>
                        <a:pt x="793" y="436"/>
                      </a:lnTo>
                      <a:lnTo>
                        <a:pt x="793" y="432"/>
                      </a:lnTo>
                      <a:lnTo>
                        <a:pt x="793" y="429"/>
                      </a:lnTo>
                      <a:lnTo>
                        <a:pt x="793" y="426"/>
                      </a:lnTo>
                      <a:lnTo>
                        <a:pt x="794" y="424"/>
                      </a:lnTo>
                      <a:lnTo>
                        <a:pt x="794" y="423"/>
                      </a:lnTo>
                      <a:lnTo>
                        <a:pt x="794" y="423"/>
                      </a:lnTo>
                      <a:lnTo>
                        <a:pt x="794" y="423"/>
                      </a:lnTo>
                      <a:lnTo>
                        <a:pt x="794" y="424"/>
                      </a:lnTo>
                      <a:lnTo>
                        <a:pt x="794" y="426"/>
                      </a:lnTo>
                      <a:lnTo>
                        <a:pt x="794" y="428"/>
                      </a:lnTo>
                      <a:lnTo>
                        <a:pt x="794" y="431"/>
                      </a:lnTo>
                      <a:lnTo>
                        <a:pt x="794" y="435"/>
                      </a:lnTo>
                      <a:lnTo>
                        <a:pt x="794" y="439"/>
                      </a:lnTo>
                      <a:lnTo>
                        <a:pt x="795" y="444"/>
                      </a:lnTo>
                      <a:lnTo>
                        <a:pt x="795" y="448"/>
                      </a:lnTo>
                      <a:lnTo>
                        <a:pt x="795" y="453"/>
                      </a:lnTo>
                      <a:lnTo>
                        <a:pt x="795" y="458"/>
                      </a:lnTo>
                      <a:lnTo>
                        <a:pt x="795" y="463"/>
                      </a:lnTo>
                      <a:lnTo>
                        <a:pt x="795" y="468"/>
                      </a:lnTo>
                      <a:lnTo>
                        <a:pt x="795" y="472"/>
                      </a:lnTo>
                      <a:lnTo>
                        <a:pt x="795" y="476"/>
                      </a:lnTo>
                      <a:lnTo>
                        <a:pt x="795" y="480"/>
                      </a:lnTo>
                      <a:lnTo>
                        <a:pt x="796" y="482"/>
                      </a:lnTo>
                      <a:lnTo>
                        <a:pt x="796" y="485"/>
                      </a:lnTo>
                      <a:lnTo>
                        <a:pt x="796" y="487"/>
                      </a:lnTo>
                      <a:lnTo>
                        <a:pt x="796" y="489"/>
                      </a:lnTo>
                      <a:lnTo>
                        <a:pt x="796" y="491"/>
                      </a:lnTo>
                      <a:lnTo>
                        <a:pt x="796" y="493"/>
                      </a:lnTo>
                      <a:lnTo>
                        <a:pt x="796" y="495"/>
                      </a:lnTo>
                      <a:lnTo>
                        <a:pt x="796" y="497"/>
                      </a:lnTo>
                      <a:lnTo>
                        <a:pt x="796" y="500"/>
                      </a:lnTo>
                      <a:lnTo>
                        <a:pt x="796" y="503"/>
                      </a:lnTo>
                      <a:lnTo>
                        <a:pt x="797" y="507"/>
                      </a:lnTo>
                      <a:lnTo>
                        <a:pt x="797" y="511"/>
                      </a:lnTo>
                      <a:lnTo>
                        <a:pt x="797" y="515"/>
                      </a:lnTo>
                      <a:lnTo>
                        <a:pt x="797" y="519"/>
                      </a:lnTo>
                      <a:lnTo>
                        <a:pt x="797" y="523"/>
                      </a:lnTo>
                      <a:lnTo>
                        <a:pt x="797" y="526"/>
                      </a:lnTo>
                      <a:lnTo>
                        <a:pt x="797" y="530"/>
                      </a:lnTo>
                      <a:lnTo>
                        <a:pt x="797" y="533"/>
                      </a:lnTo>
                      <a:lnTo>
                        <a:pt x="797" y="536"/>
                      </a:lnTo>
                      <a:lnTo>
                        <a:pt x="797" y="538"/>
                      </a:lnTo>
                      <a:lnTo>
                        <a:pt x="798" y="540"/>
                      </a:lnTo>
                      <a:lnTo>
                        <a:pt x="798" y="541"/>
                      </a:lnTo>
                      <a:lnTo>
                        <a:pt x="798" y="542"/>
                      </a:lnTo>
                      <a:lnTo>
                        <a:pt x="798" y="542"/>
                      </a:lnTo>
                      <a:lnTo>
                        <a:pt x="798" y="542"/>
                      </a:lnTo>
                      <a:lnTo>
                        <a:pt x="798" y="541"/>
                      </a:lnTo>
                      <a:lnTo>
                        <a:pt x="798" y="540"/>
                      </a:lnTo>
                      <a:lnTo>
                        <a:pt x="798" y="538"/>
                      </a:lnTo>
                      <a:lnTo>
                        <a:pt x="798" y="536"/>
                      </a:lnTo>
                      <a:lnTo>
                        <a:pt x="799" y="534"/>
                      </a:lnTo>
                      <a:lnTo>
                        <a:pt x="799" y="532"/>
                      </a:lnTo>
                      <a:lnTo>
                        <a:pt x="799" y="530"/>
                      </a:lnTo>
                      <a:lnTo>
                        <a:pt x="799" y="528"/>
                      </a:lnTo>
                      <a:lnTo>
                        <a:pt x="799" y="527"/>
                      </a:lnTo>
                      <a:lnTo>
                        <a:pt x="799" y="526"/>
                      </a:lnTo>
                      <a:lnTo>
                        <a:pt x="799" y="526"/>
                      </a:lnTo>
                      <a:lnTo>
                        <a:pt x="799" y="526"/>
                      </a:lnTo>
                      <a:lnTo>
                        <a:pt x="799" y="526"/>
                      </a:lnTo>
                      <a:lnTo>
                        <a:pt x="799" y="526"/>
                      </a:lnTo>
                      <a:lnTo>
                        <a:pt x="800" y="527"/>
                      </a:lnTo>
                      <a:lnTo>
                        <a:pt x="800" y="527"/>
                      </a:lnTo>
                      <a:lnTo>
                        <a:pt x="800" y="527"/>
                      </a:lnTo>
                      <a:lnTo>
                        <a:pt x="800" y="527"/>
                      </a:lnTo>
                      <a:lnTo>
                        <a:pt x="800" y="526"/>
                      </a:lnTo>
                      <a:lnTo>
                        <a:pt x="800" y="525"/>
                      </a:lnTo>
                      <a:lnTo>
                        <a:pt x="800" y="524"/>
                      </a:lnTo>
                      <a:lnTo>
                        <a:pt x="800" y="522"/>
                      </a:lnTo>
                      <a:lnTo>
                        <a:pt x="800" y="520"/>
                      </a:lnTo>
                      <a:lnTo>
                        <a:pt x="801" y="518"/>
                      </a:lnTo>
                      <a:lnTo>
                        <a:pt x="801" y="516"/>
                      </a:lnTo>
                      <a:lnTo>
                        <a:pt x="801" y="514"/>
                      </a:lnTo>
                      <a:lnTo>
                        <a:pt x="801" y="512"/>
                      </a:lnTo>
                      <a:lnTo>
                        <a:pt x="801" y="511"/>
                      </a:lnTo>
                      <a:lnTo>
                        <a:pt x="801" y="509"/>
                      </a:lnTo>
                      <a:lnTo>
                        <a:pt x="801" y="508"/>
                      </a:lnTo>
                      <a:lnTo>
                        <a:pt x="801" y="507"/>
                      </a:lnTo>
                      <a:lnTo>
                        <a:pt x="801" y="506"/>
                      </a:lnTo>
                      <a:lnTo>
                        <a:pt x="801" y="505"/>
                      </a:lnTo>
                      <a:lnTo>
                        <a:pt x="802" y="504"/>
                      </a:lnTo>
                      <a:lnTo>
                        <a:pt x="802" y="504"/>
                      </a:lnTo>
                      <a:lnTo>
                        <a:pt x="802" y="503"/>
                      </a:lnTo>
                      <a:lnTo>
                        <a:pt x="802" y="503"/>
                      </a:lnTo>
                      <a:lnTo>
                        <a:pt x="802" y="502"/>
                      </a:lnTo>
                      <a:lnTo>
                        <a:pt x="802" y="500"/>
                      </a:lnTo>
                      <a:lnTo>
                        <a:pt x="802" y="499"/>
                      </a:lnTo>
                      <a:lnTo>
                        <a:pt x="802" y="496"/>
                      </a:lnTo>
                      <a:lnTo>
                        <a:pt x="802" y="494"/>
                      </a:lnTo>
                      <a:lnTo>
                        <a:pt x="803" y="491"/>
                      </a:lnTo>
                      <a:lnTo>
                        <a:pt x="803" y="488"/>
                      </a:lnTo>
                      <a:lnTo>
                        <a:pt x="803" y="484"/>
                      </a:lnTo>
                      <a:lnTo>
                        <a:pt x="803" y="481"/>
                      </a:lnTo>
                      <a:lnTo>
                        <a:pt x="803" y="478"/>
                      </a:lnTo>
                      <a:lnTo>
                        <a:pt x="803" y="475"/>
                      </a:lnTo>
                      <a:lnTo>
                        <a:pt x="803" y="472"/>
                      </a:lnTo>
                      <a:lnTo>
                        <a:pt x="803" y="470"/>
                      </a:lnTo>
                      <a:lnTo>
                        <a:pt x="803" y="469"/>
                      </a:lnTo>
                      <a:lnTo>
                        <a:pt x="803" y="467"/>
                      </a:lnTo>
                      <a:lnTo>
                        <a:pt x="804" y="466"/>
                      </a:lnTo>
                      <a:lnTo>
                        <a:pt x="804" y="465"/>
                      </a:lnTo>
                      <a:lnTo>
                        <a:pt x="804" y="463"/>
                      </a:lnTo>
                      <a:lnTo>
                        <a:pt x="804" y="462"/>
                      </a:lnTo>
                      <a:lnTo>
                        <a:pt x="804" y="460"/>
                      </a:lnTo>
                      <a:lnTo>
                        <a:pt x="804" y="457"/>
                      </a:lnTo>
                      <a:lnTo>
                        <a:pt x="804" y="454"/>
                      </a:lnTo>
                      <a:lnTo>
                        <a:pt x="804" y="450"/>
                      </a:lnTo>
                      <a:lnTo>
                        <a:pt x="804" y="446"/>
                      </a:lnTo>
                      <a:lnTo>
                        <a:pt x="804" y="441"/>
                      </a:lnTo>
                      <a:lnTo>
                        <a:pt x="805" y="437"/>
                      </a:lnTo>
                      <a:lnTo>
                        <a:pt x="805" y="432"/>
                      </a:lnTo>
                      <a:lnTo>
                        <a:pt x="805" y="427"/>
                      </a:lnTo>
                      <a:lnTo>
                        <a:pt x="805" y="422"/>
                      </a:lnTo>
                      <a:lnTo>
                        <a:pt x="805" y="417"/>
                      </a:lnTo>
                      <a:lnTo>
                        <a:pt x="805" y="413"/>
                      </a:lnTo>
                      <a:lnTo>
                        <a:pt x="805" y="409"/>
                      </a:lnTo>
                      <a:lnTo>
                        <a:pt x="805" y="406"/>
                      </a:lnTo>
                      <a:lnTo>
                        <a:pt x="805" y="403"/>
                      </a:lnTo>
                      <a:lnTo>
                        <a:pt x="806" y="402"/>
                      </a:lnTo>
                      <a:lnTo>
                        <a:pt x="806" y="401"/>
                      </a:lnTo>
                      <a:lnTo>
                        <a:pt x="806" y="401"/>
                      </a:lnTo>
                      <a:lnTo>
                        <a:pt x="806" y="401"/>
                      </a:lnTo>
                      <a:lnTo>
                        <a:pt x="806" y="402"/>
                      </a:lnTo>
                      <a:lnTo>
                        <a:pt x="806" y="404"/>
                      </a:lnTo>
                      <a:lnTo>
                        <a:pt x="806" y="406"/>
                      </a:lnTo>
                      <a:lnTo>
                        <a:pt x="806" y="407"/>
                      </a:lnTo>
                      <a:lnTo>
                        <a:pt x="806" y="409"/>
                      </a:lnTo>
                      <a:lnTo>
                        <a:pt x="806" y="411"/>
                      </a:lnTo>
                      <a:lnTo>
                        <a:pt x="807" y="412"/>
                      </a:lnTo>
                      <a:lnTo>
                        <a:pt x="807" y="413"/>
                      </a:lnTo>
                      <a:lnTo>
                        <a:pt x="807" y="414"/>
                      </a:lnTo>
                      <a:lnTo>
                        <a:pt x="807" y="414"/>
                      </a:lnTo>
                      <a:lnTo>
                        <a:pt x="807" y="415"/>
                      </a:lnTo>
                      <a:lnTo>
                        <a:pt x="807" y="415"/>
                      </a:lnTo>
                      <a:lnTo>
                        <a:pt x="807" y="415"/>
                      </a:lnTo>
                      <a:lnTo>
                        <a:pt x="807" y="415"/>
                      </a:lnTo>
                      <a:lnTo>
                        <a:pt x="807" y="416"/>
                      </a:lnTo>
                      <a:lnTo>
                        <a:pt x="808" y="416"/>
                      </a:lnTo>
                      <a:lnTo>
                        <a:pt x="808" y="417"/>
                      </a:lnTo>
                      <a:lnTo>
                        <a:pt x="808" y="419"/>
                      </a:lnTo>
                      <a:lnTo>
                        <a:pt x="808" y="420"/>
                      </a:lnTo>
                      <a:lnTo>
                        <a:pt x="808" y="422"/>
                      </a:lnTo>
                      <a:lnTo>
                        <a:pt x="808" y="423"/>
                      </a:lnTo>
                      <a:lnTo>
                        <a:pt x="808" y="425"/>
                      </a:lnTo>
                      <a:lnTo>
                        <a:pt x="808" y="427"/>
                      </a:lnTo>
                      <a:lnTo>
                        <a:pt x="808" y="428"/>
                      </a:lnTo>
                      <a:lnTo>
                        <a:pt x="808" y="430"/>
                      </a:lnTo>
                      <a:lnTo>
                        <a:pt x="809" y="431"/>
                      </a:lnTo>
                      <a:lnTo>
                        <a:pt x="809" y="432"/>
                      </a:lnTo>
                      <a:lnTo>
                        <a:pt x="809" y="434"/>
                      </a:lnTo>
                      <a:lnTo>
                        <a:pt x="809" y="435"/>
                      </a:lnTo>
                      <a:lnTo>
                        <a:pt x="809" y="436"/>
                      </a:lnTo>
                      <a:lnTo>
                        <a:pt x="809" y="437"/>
                      </a:lnTo>
                      <a:lnTo>
                        <a:pt x="809" y="437"/>
                      </a:lnTo>
                      <a:lnTo>
                        <a:pt x="809" y="438"/>
                      </a:lnTo>
                      <a:lnTo>
                        <a:pt x="809" y="438"/>
                      </a:lnTo>
                      <a:lnTo>
                        <a:pt x="810" y="439"/>
                      </a:lnTo>
                      <a:lnTo>
                        <a:pt x="810" y="439"/>
                      </a:lnTo>
                      <a:lnTo>
                        <a:pt x="810" y="439"/>
                      </a:lnTo>
                      <a:lnTo>
                        <a:pt x="810" y="439"/>
                      </a:lnTo>
                      <a:lnTo>
                        <a:pt x="810" y="439"/>
                      </a:lnTo>
                      <a:lnTo>
                        <a:pt x="810" y="440"/>
                      </a:lnTo>
                      <a:lnTo>
                        <a:pt x="810" y="441"/>
                      </a:lnTo>
                      <a:lnTo>
                        <a:pt x="810" y="442"/>
                      </a:lnTo>
                      <a:lnTo>
                        <a:pt x="810" y="443"/>
                      </a:lnTo>
                      <a:lnTo>
                        <a:pt x="810" y="445"/>
                      </a:lnTo>
                      <a:lnTo>
                        <a:pt x="811" y="446"/>
                      </a:lnTo>
                      <a:lnTo>
                        <a:pt x="811" y="448"/>
                      </a:lnTo>
                      <a:lnTo>
                        <a:pt x="811" y="450"/>
                      </a:lnTo>
                      <a:lnTo>
                        <a:pt x="811" y="452"/>
                      </a:lnTo>
                      <a:lnTo>
                        <a:pt x="811" y="454"/>
                      </a:lnTo>
                      <a:lnTo>
                        <a:pt x="811" y="456"/>
                      </a:lnTo>
                      <a:lnTo>
                        <a:pt x="811" y="458"/>
                      </a:lnTo>
                      <a:lnTo>
                        <a:pt x="811" y="460"/>
                      </a:lnTo>
                      <a:lnTo>
                        <a:pt x="811" y="462"/>
                      </a:lnTo>
                      <a:lnTo>
                        <a:pt x="811" y="464"/>
                      </a:lnTo>
                      <a:lnTo>
                        <a:pt x="812" y="465"/>
                      </a:lnTo>
                      <a:lnTo>
                        <a:pt x="812" y="467"/>
                      </a:lnTo>
                      <a:lnTo>
                        <a:pt x="812" y="469"/>
                      </a:lnTo>
                      <a:lnTo>
                        <a:pt x="812" y="471"/>
                      </a:lnTo>
                      <a:lnTo>
                        <a:pt x="812" y="473"/>
                      </a:lnTo>
                      <a:lnTo>
                        <a:pt x="812" y="475"/>
                      </a:lnTo>
                      <a:lnTo>
                        <a:pt x="812" y="476"/>
                      </a:lnTo>
                      <a:lnTo>
                        <a:pt x="812" y="478"/>
                      </a:lnTo>
                      <a:lnTo>
                        <a:pt x="812" y="479"/>
                      </a:lnTo>
                      <a:lnTo>
                        <a:pt x="813" y="481"/>
                      </a:lnTo>
                      <a:lnTo>
                        <a:pt x="813" y="482"/>
                      </a:lnTo>
                      <a:lnTo>
                        <a:pt x="813" y="483"/>
                      </a:lnTo>
                      <a:lnTo>
                        <a:pt x="813" y="484"/>
                      </a:lnTo>
                      <a:lnTo>
                        <a:pt x="813" y="485"/>
                      </a:lnTo>
                      <a:lnTo>
                        <a:pt x="813" y="486"/>
                      </a:lnTo>
                      <a:lnTo>
                        <a:pt x="813" y="486"/>
                      </a:lnTo>
                      <a:lnTo>
                        <a:pt x="813" y="486"/>
                      </a:lnTo>
                      <a:lnTo>
                        <a:pt x="813" y="485"/>
                      </a:lnTo>
                      <a:lnTo>
                        <a:pt x="813" y="485"/>
                      </a:lnTo>
                      <a:lnTo>
                        <a:pt x="814" y="483"/>
                      </a:lnTo>
                      <a:lnTo>
                        <a:pt x="814" y="482"/>
                      </a:lnTo>
                      <a:lnTo>
                        <a:pt x="814" y="480"/>
                      </a:lnTo>
                      <a:lnTo>
                        <a:pt x="814" y="477"/>
                      </a:lnTo>
                      <a:lnTo>
                        <a:pt x="814" y="474"/>
                      </a:lnTo>
                      <a:lnTo>
                        <a:pt x="814" y="470"/>
                      </a:lnTo>
                      <a:lnTo>
                        <a:pt x="814" y="466"/>
                      </a:lnTo>
                      <a:lnTo>
                        <a:pt x="814" y="462"/>
                      </a:lnTo>
                      <a:lnTo>
                        <a:pt x="814" y="458"/>
                      </a:lnTo>
                      <a:lnTo>
                        <a:pt x="815" y="453"/>
                      </a:lnTo>
                      <a:lnTo>
                        <a:pt x="815" y="449"/>
                      </a:lnTo>
                      <a:lnTo>
                        <a:pt x="815" y="445"/>
                      </a:lnTo>
                      <a:lnTo>
                        <a:pt x="815" y="441"/>
                      </a:lnTo>
                      <a:lnTo>
                        <a:pt x="815" y="438"/>
                      </a:lnTo>
                      <a:lnTo>
                        <a:pt x="815" y="436"/>
                      </a:lnTo>
                      <a:lnTo>
                        <a:pt x="815" y="434"/>
                      </a:lnTo>
                      <a:lnTo>
                        <a:pt x="815" y="433"/>
                      </a:lnTo>
                      <a:lnTo>
                        <a:pt x="815" y="433"/>
                      </a:lnTo>
                      <a:lnTo>
                        <a:pt x="815" y="433"/>
                      </a:lnTo>
                      <a:lnTo>
                        <a:pt x="816" y="434"/>
                      </a:lnTo>
                      <a:lnTo>
                        <a:pt x="816" y="435"/>
                      </a:lnTo>
                      <a:lnTo>
                        <a:pt x="816" y="436"/>
                      </a:lnTo>
                      <a:lnTo>
                        <a:pt x="816" y="438"/>
                      </a:lnTo>
                      <a:lnTo>
                        <a:pt x="816" y="439"/>
                      </a:lnTo>
                      <a:lnTo>
                        <a:pt x="816" y="441"/>
                      </a:lnTo>
                      <a:lnTo>
                        <a:pt x="816" y="443"/>
                      </a:lnTo>
                      <a:lnTo>
                        <a:pt x="816" y="444"/>
                      </a:lnTo>
                      <a:lnTo>
                        <a:pt x="816" y="446"/>
                      </a:lnTo>
                      <a:lnTo>
                        <a:pt x="817" y="448"/>
                      </a:lnTo>
                      <a:lnTo>
                        <a:pt x="817" y="450"/>
                      </a:lnTo>
                      <a:lnTo>
                        <a:pt x="817" y="452"/>
                      </a:lnTo>
                      <a:lnTo>
                        <a:pt x="817" y="454"/>
                      </a:lnTo>
                      <a:lnTo>
                        <a:pt x="817" y="456"/>
                      </a:lnTo>
                      <a:lnTo>
                        <a:pt x="817" y="457"/>
                      </a:lnTo>
                      <a:lnTo>
                        <a:pt x="817" y="459"/>
                      </a:lnTo>
                      <a:lnTo>
                        <a:pt x="817" y="461"/>
                      </a:lnTo>
                      <a:lnTo>
                        <a:pt x="817" y="462"/>
                      </a:lnTo>
                      <a:lnTo>
                        <a:pt x="817" y="462"/>
                      </a:lnTo>
                      <a:lnTo>
                        <a:pt x="818" y="463"/>
                      </a:lnTo>
                      <a:lnTo>
                        <a:pt x="818" y="463"/>
                      </a:lnTo>
                      <a:lnTo>
                        <a:pt x="818" y="463"/>
                      </a:lnTo>
                      <a:lnTo>
                        <a:pt x="818" y="463"/>
                      </a:lnTo>
                      <a:lnTo>
                        <a:pt x="818" y="462"/>
                      </a:lnTo>
                      <a:lnTo>
                        <a:pt x="818" y="461"/>
                      </a:lnTo>
                      <a:lnTo>
                        <a:pt x="818" y="460"/>
                      </a:lnTo>
                      <a:lnTo>
                        <a:pt x="818" y="459"/>
                      </a:lnTo>
                      <a:lnTo>
                        <a:pt x="818" y="458"/>
                      </a:lnTo>
                      <a:lnTo>
                        <a:pt x="818" y="456"/>
                      </a:lnTo>
                      <a:lnTo>
                        <a:pt x="819" y="455"/>
                      </a:lnTo>
                      <a:lnTo>
                        <a:pt x="819" y="453"/>
                      </a:lnTo>
                      <a:lnTo>
                        <a:pt x="819" y="452"/>
                      </a:lnTo>
                      <a:lnTo>
                        <a:pt x="819" y="450"/>
                      </a:lnTo>
                      <a:lnTo>
                        <a:pt x="819" y="449"/>
                      </a:lnTo>
                      <a:lnTo>
                        <a:pt x="819" y="448"/>
                      </a:lnTo>
                      <a:lnTo>
                        <a:pt x="819" y="447"/>
                      </a:lnTo>
                      <a:lnTo>
                        <a:pt x="819" y="447"/>
                      </a:lnTo>
                      <a:lnTo>
                        <a:pt x="819" y="447"/>
                      </a:lnTo>
                      <a:lnTo>
                        <a:pt x="820" y="447"/>
                      </a:lnTo>
                      <a:lnTo>
                        <a:pt x="820" y="448"/>
                      </a:lnTo>
                      <a:lnTo>
                        <a:pt x="820" y="450"/>
                      </a:lnTo>
                      <a:lnTo>
                        <a:pt x="820" y="452"/>
                      </a:lnTo>
                      <a:lnTo>
                        <a:pt x="820" y="455"/>
                      </a:lnTo>
                      <a:lnTo>
                        <a:pt x="820" y="457"/>
                      </a:lnTo>
                      <a:lnTo>
                        <a:pt x="820" y="460"/>
                      </a:lnTo>
                      <a:lnTo>
                        <a:pt x="820" y="464"/>
                      </a:lnTo>
                      <a:lnTo>
                        <a:pt x="820" y="467"/>
                      </a:lnTo>
                      <a:lnTo>
                        <a:pt x="820" y="470"/>
                      </a:lnTo>
                      <a:lnTo>
                        <a:pt x="821" y="474"/>
                      </a:lnTo>
                      <a:lnTo>
                        <a:pt x="821" y="478"/>
                      </a:lnTo>
                      <a:lnTo>
                        <a:pt x="821" y="481"/>
                      </a:lnTo>
                      <a:lnTo>
                        <a:pt x="821" y="485"/>
                      </a:lnTo>
                      <a:lnTo>
                        <a:pt x="821" y="489"/>
                      </a:lnTo>
                      <a:lnTo>
                        <a:pt x="821" y="494"/>
                      </a:lnTo>
                      <a:lnTo>
                        <a:pt x="821" y="499"/>
                      </a:lnTo>
                      <a:lnTo>
                        <a:pt x="821" y="504"/>
                      </a:lnTo>
                      <a:lnTo>
                        <a:pt x="821" y="509"/>
                      </a:lnTo>
                      <a:lnTo>
                        <a:pt x="822" y="515"/>
                      </a:lnTo>
                      <a:lnTo>
                        <a:pt x="822" y="521"/>
                      </a:lnTo>
                      <a:lnTo>
                        <a:pt x="822" y="527"/>
                      </a:lnTo>
                      <a:lnTo>
                        <a:pt x="822" y="533"/>
                      </a:lnTo>
                      <a:lnTo>
                        <a:pt x="822" y="539"/>
                      </a:lnTo>
                      <a:lnTo>
                        <a:pt x="822" y="545"/>
                      </a:lnTo>
                      <a:lnTo>
                        <a:pt x="822" y="550"/>
                      </a:lnTo>
                      <a:lnTo>
                        <a:pt x="822" y="555"/>
                      </a:lnTo>
                      <a:lnTo>
                        <a:pt x="822" y="560"/>
                      </a:lnTo>
                      <a:lnTo>
                        <a:pt x="822" y="565"/>
                      </a:lnTo>
                      <a:lnTo>
                        <a:pt x="823" y="569"/>
                      </a:lnTo>
                      <a:lnTo>
                        <a:pt x="823" y="572"/>
                      </a:lnTo>
                      <a:lnTo>
                        <a:pt x="823" y="575"/>
                      </a:lnTo>
                      <a:lnTo>
                        <a:pt x="823" y="577"/>
                      </a:lnTo>
                      <a:lnTo>
                        <a:pt x="823" y="579"/>
                      </a:lnTo>
                      <a:lnTo>
                        <a:pt x="823" y="579"/>
                      </a:lnTo>
                      <a:lnTo>
                        <a:pt x="823" y="579"/>
                      </a:lnTo>
                      <a:lnTo>
                        <a:pt x="823" y="578"/>
                      </a:lnTo>
                      <a:lnTo>
                        <a:pt x="823" y="576"/>
                      </a:lnTo>
                      <a:lnTo>
                        <a:pt x="824" y="573"/>
                      </a:lnTo>
                      <a:lnTo>
                        <a:pt x="824" y="570"/>
                      </a:lnTo>
                      <a:lnTo>
                        <a:pt x="824" y="566"/>
                      </a:lnTo>
                      <a:lnTo>
                        <a:pt x="824" y="562"/>
                      </a:lnTo>
                      <a:lnTo>
                        <a:pt x="824" y="557"/>
                      </a:lnTo>
                      <a:lnTo>
                        <a:pt x="824" y="552"/>
                      </a:lnTo>
                      <a:lnTo>
                        <a:pt x="824" y="547"/>
                      </a:lnTo>
                      <a:lnTo>
                        <a:pt x="824" y="542"/>
                      </a:lnTo>
                      <a:lnTo>
                        <a:pt x="824" y="537"/>
                      </a:lnTo>
                      <a:lnTo>
                        <a:pt x="824" y="532"/>
                      </a:lnTo>
                      <a:lnTo>
                        <a:pt x="825" y="527"/>
                      </a:lnTo>
                      <a:lnTo>
                        <a:pt x="825" y="522"/>
                      </a:lnTo>
                      <a:lnTo>
                        <a:pt x="825" y="517"/>
                      </a:lnTo>
                      <a:lnTo>
                        <a:pt x="825" y="512"/>
                      </a:lnTo>
                      <a:lnTo>
                        <a:pt x="825" y="507"/>
                      </a:lnTo>
                      <a:lnTo>
                        <a:pt x="825" y="502"/>
                      </a:lnTo>
                      <a:lnTo>
                        <a:pt x="825" y="497"/>
                      </a:lnTo>
                      <a:lnTo>
                        <a:pt x="825" y="492"/>
                      </a:lnTo>
                      <a:lnTo>
                        <a:pt x="825" y="486"/>
                      </a:lnTo>
                      <a:lnTo>
                        <a:pt x="825" y="481"/>
                      </a:lnTo>
                      <a:lnTo>
                        <a:pt x="826" y="476"/>
                      </a:lnTo>
                      <a:lnTo>
                        <a:pt x="826" y="470"/>
                      </a:lnTo>
                      <a:lnTo>
                        <a:pt x="826" y="465"/>
                      </a:lnTo>
                      <a:lnTo>
                        <a:pt x="826" y="459"/>
                      </a:lnTo>
                      <a:lnTo>
                        <a:pt x="826" y="454"/>
                      </a:lnTo>
                      <a:lnTo>
                        <a:pt x="826" y="448"/>
                      </a:lnTo>
                      <a:lnTo>
                        <a:pt x="826" y="443"/>
                      </a:lnTo>
                      <a:lnTo>
                        <a:pt x="826" y="438"/>
                      </a:lnTo>
                      <a:lnTo>
                        <a:pt x="826" y="433"/>
                      </a:lnTo>
                      <a:lnTo>
                        <a:pt x="827" y="429"/>
                      </a:lnTo>
                      <a:lnTo>
                        <a:pt x="827" y="426"/>
                      </a:lnTo>
                      <a:lnTo>
                        <a:pt x="827" y="423"/>
                      </a:lnTo>
                      <a:lnTo>
                        <a:pt x="827" y="421"/>
                      </a:lnTo>
                      <a:lnTo>
                        <a:pt x="827" y="420"/>
                      </a:lnTo>
                      <a:lnTo>
                        <a:pt x="827" y="419"/>
                      </a:lnTo>
                      <a:lnTo>
                        <a:pt x="827" y="418"/>
                      </a:lnTo>
                      <a:lnTo>
                        <a:pt x="827" y="419"/>
                      </a:lnTo>
                      <a:lnTo>
                        <a:pt x="827" y="419"/>
                      </a:lnTo>
                      <a:lnTo>
                        <a:pt x="827" y="420"/>
                      </a:lnTo>
                      <a:lnTo>
                        <a:pt x="828" y="422"/>
                      </a:lnTo>
                      <a:lnTo>
                        <a:pt x="828" y="423"/>
                      </a:lnTo>
                      <a:lnTo>
                        <a:pt x="828" y="425"/>
                      </a:lnTo>
                      <a:lnTo>
                        <a:pt x="828" y="427"/>
                      </a:lnTo>
                      <a:lnTo>
                        <a:pt x="828" y="429"/>
                      </a:lnTo>
                      <a:lnTo>
                        <a:pt x="828" y="432"/>
                      </a:lnTo>
                      <a:lnTo>
                        <a:pt x="828" y="434"/>
                      </a:lnTo>
                      <a:lnTo>
                        <a:pt x="828" y="437"/>
                      </a:lnTo>
                      <a:lnTo>
                        <a:pt x="828" y="439"/>
                      </a:lnTo>
                      <a:lnTo>
                        <a:pt x="829" y="441"/>
                      </a:lnTo>
                      <a:lnTo>
                        <a:pt x="829" y="444"/>
                      </a:lnTo>
                      <a:lnTo>
                        <a:pt x="829" y="446"/>
                      </a:lnTo>
                      <a:lnTo>
                        <a:pt x="829" y="448"/>
                      </a:lnTo>
                      <a:lnTo>
                        <a:pt x="829" y="451"/>
                      </a:lnTo>
                      <a:lnTo>
                        <a:pt x="829" y="453"/>
                      </a:lnTo>
                      <a:lnTo>
                        <a:pt x="829" y="455"/>
                      </a:lnTo>
                      <a:lnTo>
                        <a:pt x="829" y="458"/>
                      </a:lnTo>
                      <a:lnTo>
                        <a:pt x="829" y="460"/>
                      </a:lnTo>
                      <a:lnTo>
                        <a:pt x="829" y="462"/>
                      </a:lnTo>
                      <a:lnTo>
                        <a:pt x="830" y="465"/>
                      </a:lnTo>
                      <a:lnTo>
                        <a:pt x="830" y="467"/>
                      </a:lnTo>
                      <a:lnTo>
                        <a:pt x="830" y="469"/>
                      </a:lnTo>
                      <a:lnTo>
                        <a:pt x="830" y="471"/>
                      </a:lnTo>
                      <a:lnTo>
                        <a:pt x="830" y="472"/>
                      </a:lnTo>
                      <a:lnTo>
                        <a:pt x="830" y="473"/>
                      </a:lnTo>
                      <a:lnTo>
                        <a:pt x="830" y="473"/>
                      </a:lnTo>
                      <a:lnTo>
                        <a:pt x="830" y="473"/>
                      </a:lnTo>
                      <a:lnTo>
                        <a:pt x="830" y="472"/>
                      </a:lnTo>
                      <a:lnTo>
                        <a:pt x="831" y="471"/>
                      </a:lnTo>
                      <a:lnTo>
                        <a:pt x="831" y="469"/>
                      </a:lnTo>
                      <a:lnTo>
                        <a:pt x="831" y="466"/>
                      </a:lnTo>
                      <a:lnTo>
                        <a:pt x="831" y="463"/>
                      </a:lnTo>
                      <a:lnTo>
                        <a:pt x="831" y="459"/>
                      </a:lnTo>
                      <a:lnTo>
                        <a:pt x="831" y="456"/>
                      </a:lnTo>
                      <a:lnTo>
                        <a:pt x="831" y="452"/>
                      </a:lnTo>
                      <a:lnTo>
                        <a:pt x="831" y="448"/>
                      </a:lnTo>
                      <a:lnTo>
                        <a:pt x="831" y="445"/>
                      </a:lnTo>
                      <a:lnTo>
                        <a:pt x="831" y="442"/>
                      </a:lnTo>
                      <a:lnTo>
                        <a:pt x="832" y="440"/>
                      </a:lnTo>
                      <a:lnTo>
                        <a:pt x="832" y="437"/>
                      </a:lnTo>
                      <a:lnTo>
                        <a:pt x="832" y="436"/>
                      </a:lnTo>
                      <a:lnTo>
                        <a:pt x="832" y="434"/>
                      </a:lnTo>
                      <a:lnTo>
                        <a:pt x="832" y="433"/>
                      </a:lnTo>
                      <a:lnTo>
                        <a:pt x="832" y="432"/>
                      </a:lnTo>
                      <a:lnTo>
                        <a:pt x="832" y="432"/>
                      </a:lnTo>
                      <a:lnTo>
                        <a:pt x="832" y="432"/>
                      </a:lnTo>
                      <a:lnTo>
                        <a:pt x="832" y="432"/>
                      </a:lnTo>
                      <a:lnTo>
                        <a:pt x="832" y="432"/>
                      </a:lnTo>
                      <a:lnTo>
                        <a:pt x="833" y="433"/>
                      </a:lnTo>
                      <a:lnTo>
                        <a:pt x="833" y="435"/>
                      </a:lnTo>
                      <a:lnTo>
                        <a:pt x="833" y="437"/>
                      </a:lnTo>
                      <a:lnTo>
                        <a:pt x="833" y="439"/>
                      </a:lnTo>
                      <a:lnTo>
                        <a:pt x="833" y="442"/>
                      </a:lnTo>
                      <a:lnTo>
                        <a:pt x="833" y="446"/>
                      </a:lnTo>
                      <a:lnTo>
                        <a:pt x="833" y="450"/>
                      </a:lnTo>
                      <a:lnTo>
                        <a:pt x="833" y="454"/>
                      </a:lnTo>
                      <a:lnTo>
                        <a:pt x="833" y="459"/>
                      </a:lnTo>
                      <a:lnTo>
                        <a:pt x="834" y="464"/>
                      </a:lnTo>
                      <a:lnTo>
                        <a:pt x="834" y="469"/>
                      </a:lnTo>
                      <a:lnTo>
                        <a:pt x="834" y="473"/>
                      </a:lnTo>
                      <a:lnTo>
                        <a:pt x="834" y="478"/>
                      </a:lnTo>
                      <a:lnTo>
                        <a:pt x="834" y="482"/>
                      </a:lnTo>
                      <a:lnTo>
                        <a:pt x="834" y="486"/>
                      </a:lnTo>
                      <a:lnTo>
                        <a:pt x="834" y="490"/>
                      </a:lnTo>
                      <a:lnTo>
                        <a:pt x="834" y="494"/>
                      </a:lnTo>
                      <a:lnTo>
                        <a:pt x="834" y="497"/>
                      </a:lnTo>
                      <a:lnTo>
                        <a:pt x="834" y="500"/>
                      </a:lnTo>
                      <a:lnTo>
                        <a:pt x="835" y="503"/>
                      </a:lnTo>
                      <a:lnTo>
                        <a:pt x="835" y="505"/>
                      </a:lnTo>
                      <a:lnTo>
                        <a:pt x="835" y="506"/>
                      </a:lnTo>
                      <a:lnTo>
                        <a:pt x="835" y="507"/>
                      </a:lnTo>
                      <a:lnTo>
                        <a:pt x="835" y="507"/>
                      </a:lnTo>
                      <a:lnTo>
                        <a:pt x="835" y="507"/>
                      </a:lnTo>
                      <a:lnTo>
                        <a:pt x="835" y="506"/>
                      </a:lnTo>
                      <a:lnTo>
                        <a:pt x="835" y="506"/>
                      </a:lnTo>
                      <a:lnTo>
                        <a:pt x="835" y="505"/>
                      </a:lnTo>
                      <a:lnTo>
                        <a:pt x="836" y="504"/>
                      </a:lnTo>
                      <a:lnTo>
                        <a:pt x="836" y="504"/>
                      </a:lnTo>
                      <a:lnTo>
                        <a:pt x="836" y="504"/>
                      </a:lnTo>
                      <a:lnTo>
                        <a:pt x="836" y="505"/>
                      </a:lnTo>
                      <a:lnTo>
                        <a:pt x="836" y="506"/>
                      </a:lnTo>
                      <a:lnTo>
                        <a:pt x="836" y="508"/>
                      </a:lnTo>
                      <a:lnTo>
                        <a:pt x="836" y="510"/>
                      </a:lnTo>
                      <a:lnTo>
                        <a:pt x="836" y="512"/>
                      </a:lnTo>
                      <a:lnTo>
                        <a:pt x="836" y="515"/>
                      </a:lnTo>
                      <a:lnTo>
                        <a:pt x="836" y="516"/>
                      </a:lnTo>
                      <a:lnTo>
                        <a:pt x="837" y="517"/>
                      </a:lnTo>
                      <a:lnTo>
                        <a:pt x="837" y="518"/>
                      </a:lnTo>
                      <a:lnTo>
                        <a:pt x="837" y="518"/>
                      </a:lnTo>
                      <a:lnTo>
                        <a:pt x="837" y="517"/>
                      </a:lnTo>
                      <a:lnTo>
                        <a:pt x="837" y="515"/>
                      </a:lnTo>
                      <a:lnTo>
                        <a:pt x="837" y="513"/>
                      </a:lnTo>
                      <a:lnTo>
                        <a:pt x="837" y="510"/>
                      </a:lnTo>
                      <a:lnTo>
                        <a:pt x="837" y="508"/>
                      </a:lnTo>
                      <a:lnTo>
                        <a:pt x="837" y="505"/>
                      </a:lnTo>
                      <a:lnTo>
                        <a:pt x="838" y="502"/>
                      </a:lnTo>
                      <a:lnTo>
                        <a:pt x="838" y="500"/>
                      </a:lnTo>
                      <a:lnTo>
                        <a:pt x="838" y="498"/>
                      </a:lnTo>
                      <a:lnTo>
                        <a:pt x="838" y="496"/>
                      </a:lnTo>
                      <a:lnTo>
                        <a:pt x="838" y="495"/>
                      </a:lnTo>
                      <a:lnTo>
                        <a:pt x="838" y="494"/>
                      </a:lnTo>
                      <a:lnTo>
                        <a:pt x="838" y="493"/>
                      </a:lnTo>
                      <a:lnTo>
                        <a:pt x="838" y="494"/>
                      </a:lnTo>
                      <a:lnTo>
                        <a:pt x="838" y="494"/>
                      </a:lnTo>
                      <a:lnTo>
                        <a:pt x="838" y="495"/>
                      </a:lnTo>
                      <a:lnTo>
                        <a:pt x="839" y="496"/>
                      </a:lnTo>
                      <a:lnTo>
                        <a:pt x="839" y="497"/>
                      </a:lnTo>
                      <a:lnTo>
                        <a:pt x="839" y="498"/>
                      </a:lnTo>
                      <a:lnTo>
                        <a:pt x="839" y="499"/>
                      </a:lnTo>
                      <a:lnTo>
                        <a:pt x="839" y="499"/>
                      </a:lnTo>
                      <a:lnTo>
                        <a:pt x="839" y="498"/>
                      </a:lnTo>
                      <a:lnTo>
                        <a:pt x="839" y="497"/>
                      </a:lnTo>
                      <a:lnTo>
                        <a:pt x="839" y="495"/>
                      </a:lnTo>
                      <a:lnTo>
                        <a:pt x="839" y="492"/>
                      </a:lnTo>
                      <a:lnTo>
                        <a:pt x="839" y="489"/>
                      </a:lnTo>
                      <a:lnTo>
                        <a:pt x="840" y="485"/>
                      </a:lnTo>
                      <a:lnTo>
                        <a:pt x="840" y="480"/>
                      </a:lnTo>
                      <a:lnTo>
                        <a:pt x="840" y="476"/>
                      </a:lnTo>
                      <a:lnTo>
                        <a:pt x="840" y="472"/>
                      </a:lnTo>
                      <a:lnTo>
                        <a:pt x="840" y="468"/>
                      </a:lnTo>
                      <a:lnTo>
                        <a:pt x="840" y="465"/>
                      </a:lnTo>
                      <a:lnTo>
                        <a:pt x="840" y="462"/>
                      </a:lnTo>
                      <a:lnTo>
                        <a:pt x="840" y="460"/>
                      </a:lnTo>
                      <a:lnTo>
                        <a:pt x="840" y="459"/>
                      </a:lnTo>
                      <a:lnTo>
                        <a:pt x="841" y="458"/>
                      </a:lnTo>
                      <a:lnTo>
                        <a:pt x="841" y="457"/>
                      </a:lnTo>
                      <a:lnTo>
                        <a:pt x="841" y="457"/>
                      </a:lnTo>
                      <a:lnTo>
                        <a:pt x="841" y="457"/>
                      </a:lnTo>
                      <a:lnTo>
                        <a:pt x="841" y="457"/>
                      </a:lnTo>
                      <a:lnTo>
                        <a:pt x="841" y="458"/>
                      </a:lnTo>
                      <a:lnTo>
                        <a:pt x="841" y="458"/>
                      </a:lnTo>
                      <a:lnTo>
                        <a:pt x="841" y="458"/>
                      </a:lnTo>
                      <a:lnTo>
                        <a:pt x="841" y="458"/>
                      </a:lnTo>
                      <a:lnTo>
                        <a:pt x="841" y="458"/>
                      </a:lnTo>
                      <a:lnTo>
                        <a:pt x="842" y="457"/>
                      </a:lnTo>
                      <a:lnTo>
                        <a:pt x="842" y="456"/>
                      </a:lnTo>
                      <a:lnTo>
                        <a:pt x="842" y="455"/>
                      </a:lnTo>
                      <a:lnTo>
                        <a:pt x="842" y="453"/>
                      </a:lnTo>
                      <a:lnTo>
                        <a:pt x="842" y="452"/>
                      </a:lnTo>
                      <a:lnTo>
                        <a:pt x="842" y="450"/>
                      </a:lnTo>
                      <a:lnTo>
                        <a:pt x="842" y="449"/>
                      </a:lnTo>
                      <a:lnTo>
                        <a:pt x="842" y="448"/>
                      </a:lnTo>
                      <a:lnTo>
                        <a:pt x="842" y="447"/>
                      </a:lnTo>
                      <a:lnTo>
                        <a:pt x="843" y="446"/>
                      </a:lnTo>
                      <a:lnTo>
                        <a:pt x="843" y="446"/>
                      </a:lnTo>
                      <a:lnTo>
                        <a:pt x="843" y="445"/>
                      </a:lnTo>
                      <a:lnTo>
                        <a:pt x="843" y="446"/>
                      </a:lnTo>
                      <a:lnTo>
                        <a:pt x="843" y="446"/>
                      </a:lnTo>
                      <a:lnTo>
                        <a:pt x="843" y="446"/>
                      </a:lnTo>
                      <a:lnTo>
                        <a:pt x="843" y="446"/>
                      </a:lnTo>
                      <a:lnTo>
                        <a:pt x="843" y="446"/>
                      </a:lnTo>
                      <a:lnTo>
                        <a:pt x="843" y="445"/>
                      </a:lnTo>
                      <a:lnTo>
                        <a:pt x="843" y="443"/>
                      </a:lnTo>
                      <a:lnTo>
                        <a:pt x="844" y="441"/>
                      </a:lnTo>
                      <a:lnTo>
                        <a:pt x="844" y="438"/>
                      </a:lnTo>
                      <a:lnTo>
                        <a:pt x="844" y="435"/>
                      </a:lnTo>
                      <a:lnTo>
                        <a:pt x="844" y="431"/>
                      </a:lnTo>
                      <a:lnTo>
                        <a:pt x="844" y="426"/>
                      </a:lnTo>
                      <a:lnTo>
                        <a:pt x="844" y="421"/>
                      </a:lnTo>
                      <a:lnTo>
                        <a:pt x="844" y="416"/>
                      </a:lnTo>
                      <a:lnTo>
                        <a:pt x="844" y="411"/>
                      </a:lnTo>
                      <a:lnTo>
                        <a:pt x="844" y="405"/>
                      </a:lnTo>
                      <a:lnTo>
                        <a:pt x="845" y="400"/>
                      </a:lnTo>
                      <a:lnTo>
                        <a:pt x="845" y="395"/>
                      </a:lnTo>
                      <a:lnTo>
                        <a:pt x="845" y="390"/>
                      </a:lnTo>
                      <a:lnTo>
                        <a:pt x="845" y="385"/>
                      </a:lnTo>
                      <a:lnTo>
                        <a:pt x="845" y="380"/>
                      </a:lnTo>
                      <a:lnTo>
                        <a:pt x="845" y="375"/>
                      </a:lnTo>
                      <a:lnTo>
                        <a:pt x="845" y="371"/>
                      </a:lnTo>
                      <a:lnTo>
                        <a:pt x="845" y="366"/>
                      </a:lnTo>
                      <a:lnTo>
                        <a:pt x="845" y="362"/>
                      </a:lnTo>
                      <a:lnTo>
                        <a:pt x="845" y="359"/>
                      </a:lnTo>
                      <a:lnTo>
                        <a:pt x="846" y="355"/>
                      </a:lnTo>
                      <a:lnTo>
                        <a:pt x="846" y="352"/>
                      </a:lnTo>
                      <a:lnTo>
                        <a:pt x="846" y="350"/>
                      </a:lnTo>
                      <a:lnTo>
                        <a:pt x="846" y="348"/>
                      </a:lnTo>
                      <a:lnTo>
                        <a:pt x="846" y="345"/>
                      </a:lnTo>
                      <a:lnTo>
                        <a:pt x="846" y="343"/>
                      </a:lnTo>
                      <a:lnTo>
                        <a:pt x="846" y="341"/>
                      </a:lnTo>
                      <a:lnTo>
                        <a:pt x="846" y="339"/>
                      </a:lnTo>
                      <a:lnTo>
                        <a:pt x="846" y="337"/>
                      </a:lnTo>
                      <a:lnTo>
                        <a:pt x="847" y="334"/>
                      </a:lnTo>
                      <a:lnTo>
                        <a:pt x="847" y="331"/>
                      </a:lnTo>
                      <a:lnTo>
                        <a:pt x="847" y="328"/>
                      </a:lnTo>
                      <a:lnTo>
                        <a:pt x="847" y="323"/>
                      </a:lnTo>
                      <a:lnTo>
                        <a:pt x="847" y="319"/>
                      </a:lnTo>
                      <a:lnTo>
                        <a:pt x="847" y="314"/>
                      </a:lnTo>
                      <a:lnTo>
                        <a:pt x="847" y="308"/>
                      </a:lnTo>
                      <a:lnTo>
                        <a:pt x="847" y="302"/>
                      </a:lnTo>
                      <a:lnTo>
                        <a:pt x="847" y="295"/>
                      </a:lnTo>
                      <a:lnTo>
                        <a:pt x="847" y="289"/>
                      </a:lnTo>
                      <a:lnTo>
                        <a:pt x="848" y="282"/>
                      </a:lnTo>
                      <a:lnTo>
                        <a:pt x="848" y="275"/>
                      </a:lnTo>
                      <a:lnTo>
                        <a:pt x="848" y="268"/>
                      </a:lnTo>
                      <a:lnTo>
                        <a:pt x="848" y="261"/>
                      </a:lnTo>
                      <a:lnTo>
                        <a:pt x="848" y="254"/>
                      </a:lnTo>
                      <a:lnTo>
                        <a:pt x="848" y="248"/>
                      </a:lnTo>
                      <a:lnTo>
                        <a:pt x="848" y="242"/>
                      </a:lnTo>
                      <a:lnTo>
                        <a:pt x="848" y="235"/>
                      </a:lnTo>
                      <a:lnTo>
                        <a:pt x="848" y="229"/>
                      </a:lnTo>
                      <a:lnTo>
                        <a:pt x="848" y="224"/>
                      </a:lnTo>
                      <a:lnTo>
                        <a:pt x="849" y="218"/>
                      </a:lnTo>
                      <a:lnTo>
                        <a:pt x="849" y="211"/>
                      </a:lnTo>
                      <a:lnTo>
                        <a:pt x="849" y="205"/>
                      </a:lnTo>
                      <a:lnTo>
                        <a:pt x="849" y="198"/>
                      </a:lnTo>
                      <a:lnTo>
                        <a:pt x="849" y="190"/>
                      </a:lnTo>
                      <a:lnTo>
                        <a:pt x="849" y="181"/>
                      </a:lnTo>
                      <a:lnTo>
                        <a:pt x="849" y="171"/>
                      </a:lnTo>
                      <a:lnTo>
                        <a:pt x="849" y="161"/>
                      </a:lnTo>
                      <a:lnTo>
                        <a:pt x="849" y="150"/>
                      </a:lnTo>
                      <a:lnTo>
                        <a:pt x="850" y="138"/>
                      </a:lnTo>
                      <a:lnTo>
                        <a:pt x="850" y="126"/>
                      </a:lnTo>
                      <a:lnTo>
                        <a:pt x="850" y="114"/>
                      </a:lnTo>
                      <a:lnTo>
                        <a:pt x="850" y="102"/>
                      </a:lnTo>
                      <a:lnTo>
                        <a:pt x="850" y="91"/>
                      </a:lnTo>
                      <a:lnTo>
                        <a:pt x="850" y="81"/>
                      </a:lnTo>
                      <a:lnTo>
                        <a:pt x="850" y="72"/>
                      </a:lnTo>
                      <a:lnTo>
                        <a:pt x="850" y="64"/>
                      </a:lnTo>
                      <a:lnTo>
                        <a:pt x="850" y="57"/>
                      </a:lnTo>
                      <a:lnTo>
                        <a:pt x="850" y="51"/>
                      </a:lnTo>
                      <a:lnTo>
                        <a:pt x="851" y="47"/>
                      </a:lnTo>
                      <a:lnTo>
                        <a:pt x="851" y="43"/>
                      </a:lnTo>
                      <a:lnTo>
                        <a:pt x="851" y="41"/>
                      </a:lnTo>
                      <a:lnTo>
                        <a:pt x="851" y="39"/>
                      </a:lnTo>
                      <a:lnTo>
                        <a:pt x="851" y="39"/>
                      </a:lnTo>
                      <a:lnTo>
                        <a:pt x="851" y="38"/>
                      </a:lnTo>
                      <a:lnTo>
                        <a:pt x="851" y="38"/>
                      </a:lnTo>
                      <a:lnTo>
                        <a:pt x="851" y="38"/>
                      </a:lnTo>
                      <a:lnTo>
                        <a:pt x="851" y="37"/>
                      </a:lnTo>
                      <a:lnTo>
                        <a:pt x="852" y="37"/>
                      </a:lnTo>
                      <a:lnTo>
                        <a:pt x="852" y="37"/>
                      </a:lnTo>
                      <a:lnTo>
                        <a:pt x="852" y="36"/>
                      </a:lnTo>
                      <a:lnTo>
                        <a:pt x="852" y="36"/>
                      </a:lnTo>
                      <a:lnTo>
                        <a:pt x="852" y="36"/>
                      </a:lnTo>
                      <a:lnTo>
                        <a:pt x="852" y="35"/>
                      </a:lnTo>
                      <a:lnTo>
                        <a:pt x="852" y="36"/>
                      </a:lnTo>
                      <a:lnTo>
                        <a:pt x="852" y="37"/>
                      </a:lnTo>
                      <a:lnTo>
                        <a:pt x="852" y="39"/>
                      </a:lnTo>
                      <a:lnTo>
                        <a:pt x="852" y="42"/>
                      </a:lnTo>
                      <a:lnTo>
                        <a:pt x="853" y="47"/>
                      </a:lnTo>
                      <a:lnTo>
                        <a:pt x="853" y="52"/>
                      </a:lnTo>
                      <a:lnTo>
                        <a:pt x="853" y="58"/>
                      </a:lnTo>
                      <a:lnTo>
                        <a:pt x="853" y="66"/>
                      </a:lnTo>
                      <a:lnTo>
                        <a:pt x="853" y="74"/>
                      </a:lnTo>
                      <a:lnTo>
                        <a:pt x="853" y="83"/>
                      </a:lnTo>
                      <a:lnTo>
                        <a:pt x="853" y="91"/>
                      </a:lnTo>
                      <a:lnTo>
                        <a:pt x="853" y="100"/>
                      </a:lnTo>
                      <a:lnTo>
                        <a:pt x="853" y="109"/>
                      </a:lnTo>
                      <a:lnTo>
                        <a:pt x="854" y="116"/>
                      </a:lnTo>
                      <a:lnTo>
                        <a:pt x="854" y="123"/>
                      </a:lnTo>
                      <a:lnTo>
                        <a:pt x="854" y="129"/>
                      </a:lnTo>
                      <a:lnTo>
                        <a:pt x="854" y="134"/>
                      </a:lnTo>
                      <a:lnTo>
                        <a:pt x="854" y="138"/>
                      </a:lnTo>
                      <a:lnTo>
                        <a:pt x="854" y="141"/>
                      </a:lnTo>
                      <a:lnTo>
                        <a:pt x="854" y="143"/>
                      </a:lnTo>
                      <a:lnTo>
                        <a:pt x="854" y="144"/>
                      </a:lnTo>
                      <a:lnTo>
                        <a:pt x="854" y="145"/>
                      </a:lnTo>
                      <a:lnTo>
                        <a:pt x="854" y="145"/>
                      </a:lnTo>
                      <a:lnTo>
                        <a:pt x="855" y="144"/>
                      </a:lnTo>
                      <a:lnTo>
                        <a:pt x="855" y="143"/>
                      </a:lnTo>
                      <a:lnTo>
                        <a:pt x="855" y="142"/>
                      </a:lnTo>
                      <a:lnTo>
                        <a:pt x="855" y="140"/>
                      </a:lnTo>
                      <a:lnTo>
                        <a:pt x="855" y="139"/>
                      </a:lnTo>
                      <a:lnTo>
                        <a:pt x="855" y="137"/>
                      </a:lnTo>
                      <a:lnTo>
                        <a:pt x="855" y="135"/>
                      </a:lnTo>
                      <a:lnTo>
                        <a:pt x="855" y="133"/>
                      </a:lnTo>
                      <a:lnTo>
                        <a:pt x="855" y="132"/>
                      </a:lnTo>
                      <a:lnTo>
                        <a:pt x="855" y="130"/>
                      </a:lnTo>
                      <a:lnTo>
                        <a:pt x="856" y="128"/>
                      </a:lnTo>
                      <a:lnTo>
                        <a:pt x="856" y="125"/>
                      </a:lnTo>
                      <a:lnTo>
                        <a:pt x="856" y="122"/>
                      </a:lnTo>
                      <a:lnTo>
                        <a:pt x="856" y="118"/>
                      </a:lnTo>
                      <a:lnTo>
                        <a:pt x="856" y="114"/>
                      </a:lnTo>
                      <a:lnTo>
                        <a:pt x="856" y="108"/>
                      </a:lnTo>
                      <a:lnTo>
                        <a:pt x="856" y="101"/>
                      </a:lnTo>
                      <a:lnTo>
                        <a:pt x="856" y="94"/>
                      </a:lnTo>
                      <a:lnTo>
                        <a:pt x="856" y="86"/>
                      </a:lnTo>
                      <a:lnTo>
                        <a:pt x="857" y="78"/>
                      </a:lnTo>
                      <a:lnTo>
                        <a:pt x="857" y="69"/>
                      </a:lnTo>
                      <a:lnTo>
                        <a:pt x="857" y="60"/>
                      </a:lnTo>
                      <a:lnTo>
                        <a:pt x="857" y="52"/>
                      </a:lnTo>
                      <a:lnTo>
                        <a:pt x="857" y="44"/>
                      </a:lnTo>
                      <a:lnTo>
                        <a:pt x="857" y="37"/>
                      </a:lnTo>
                      <a:lnTo>
                        <a:pt x="857" y="32"/>
                      </a:lnTo>
                      <a:lnTo>
                        <a:pt x="857" y="27"/>
                      </a:lnTo>
                      <a:lnTo>
                        <a:pt x="857" y="24"/>
                      </a:lnTo>
                      <a:lnTo>
                        <a:pt x="857" y="22"/>
                      </a:lnTo>
                      <a:lnTo>
                        <a:pt x="858" y="21"/>
                      </a:lnTo>
                      <a:lnTo>
                        <a:pt x="858" y="21"/>
                      </a:lnTo>
                      <a:lnTo>
                        <a:pt x="858" y="23"/>
                      </a:lnTo>
                      <a:lnTo>
                        <a:pt x="858" y="25"/>
                      </a:lnTo>
                      <a:lnTo>
                        <a:pt x="858" y="28"/>
                      </a:lnTo>
                      <a:lnTo>
                        <a:pt x="858" y="31"/>
                      </a:lnTo>
                      <a:lnTo>
                        <a:pt x="858" y="35"/>
                      </a:lnTo>
                      <a:lnTo>
                        <a:pt x="858" y="39"/>
                      </a:lnTo>
                      <a:lnTo>
                        <a:pt x="858" y="43"/>
                      </a:lnTo>
                      <a:lnTo>
                        <a:pt x="859" y="47"/>
                      </a:lnTo>
                      <a:lnTo>
                        <a:pt x="859" y="52"/>
                      </a:lnTo>
                      <a:lnTo>
                        <a:pt x="859" y="55"/>
                      </a:lnTo>
                      <a:lnTo>
                        <a:pt x="859" y="59"/>
                      </a:lnTo>
                      <a:lnTo>
                        <a:pt x="859" y="63"/>
                      </a:lnTo>
                      <a:lnTo>
                        <a:pt x="859" y="66"/>
                      </a:lnTo>
                      <a:lnTo>
                        <a:pt x="859" y="70"/>
                      </a:lnTo>
                      <a:lnTo>
                        <a:pt x="859" y="73"/>
                      </a:lnTo>
                      <a:lnTo>
                        <a:pt x="859" y="76"/>
                      </a:lnTo>
                      <a:lnTo>
                        <a:pt x="859" y="80"/>
                      </a:lnTo>
                      <a:lnTo>
                        <a:pt x="860" y="85"/>
                      </a:lnTo>
                      <a:lnTo>
                        <a:pt x="860" y="89"/>
                      </a:lnTo>
                      <a:lnTo>
                        <a:pt x="860" y="94"/>
                      </a:lnTo>
                      <a:lnTo>
                        <a:pt x="860" y="100"/>
                      </a:lnTo>
                      <a:lnTo>
                        <a:pt x="860" y="105"/>
                      </a:lnTo>
                      <a:lnTo>
                        <a:pt x="860" y="111"/>
                      </a:lnTo>
                      <a:lnTo>
                        <a:pt x="860" y="117"/>
                      </a:lnTo>
                      <a:lnTo>
                        <a:pt x="860" y="123"/>
                      </a:lnTo>
                      <a:lnTo>
                        <a:pt x="860" y="128"/>
                      </a:lnTo>
                      <a:lnTo>
                        <a:pt x="861" y="133"/>
                      </a:lnTo>
                      <a:lnTo>
                        <a:pt x="861" y="137"/>
                      </a:lnTo>
                      <a:lnTo>
                        <a:pt x="861" y="141"/>
                      </a:lnTo>
                      <a:lnTo>
                        <a:pt x="861" y="144"/>
                      </a:lnTo>
                      <a:lnTo>
                        <a:pt x="861" y="146"/>
                      </a:lnTo>
                      <a:lnTo>
                        <a:pt x="861" y="148"/>
                      </a:lnTo>
                      <a:lnTo>
                        <a:pt x="861" y="149"/>
                      </a:lnTo>
                      <a:lnTo>
                        <a:pt x="861" y="149"/>
                      </a:lnTo>
                      <a:lnTo>
                        <a:pt x="861" y="148"/>
                      </a:lnTo>
                      <a:lnTo>
                        <a:pt x="861" y="148"/>
                      </a:lnTo>
                      <a:lnTo>
                        <a:pt x="862" y="147"/>
                      </a:lnTo>
                      <a:lnTo>
                        <a:pt x="862" y="146"/>
                      </a:lnTo>
                      <a:lnTo>
                        <a:pt x="862" y="144"/>
                      </a:lnTo>
                      <a:lnTo>
                        <a:pt x="862" y="143"/>
                      </a:lnTo>
                      <a:lnTo>
                        <a:pt x="862" y="142"/>
                      </a:lnTo>
                      <a:lnTo>
                        <a:pt x="862" y="141"/>
                      </a:lnTo>
                      <a:lnTo>
                        <a:pt x="862" y="140"/>
                      </a:lnTo>
                      <a:lnTo>
                        <a:pt x="862" y="140"/>
                      </a:lnTo>
                      <a:lnTo>
                        <a:pt x="862" y="140"/>
                      </a:lnTo>
                      <a:lnTo>
                        <a:pt x="862" y="140"/>
                      </a:lnTo>
                      <a:lnTo>
                        <a:pt x="863" y="140"/>
                      </a:lnTo>
                      <a:lnTo>
                        <a:pt x="863" y="140"/>
                      </a:lnTo>
                      <a:lnTo>
                        <a:pt x="863" y="141"/>
                      </a:lnTo>
                      <a:lnTo>
                        <a:pt x="863" y="141"/>
                      </a:lnTo>
                      <a:lnTo>
                        <a:pt x="863" y="142"/>
                      </a:lnTo>
                      <a:lnTo>
                        <a:pt x="863" y="143"/>
                      </a:lnTo>
                      <a:lnTo>
                        <a:pt x="863" y="144"/>
                      </a:lnTo>
                      <a:lnTo>
                        <a:pt x="863" y="144"/>
                      </a:lnTo>
                      <a:lnTo>
                        <a:pt x="863" y="144"/>
                      </a:lnTo>
                      <a:lnTo>
                        <a:pt x="864" y="144"/>
                      </a:lnTo>
                      <a:lnTo>
                        <a:pt x="864" y="144"/>
                      </a:lnTo>
                      <a:lnTo>
                        <a:pt x="864" y="143"/>
                      </a:lnTo>
                      <a:lnTo>
                        <a:pt x="864" y="142"/>
                      </a:lnTo>
                      <a:lnTo>
                        <a:pt x="864" y="141"/>
                      </a:lnTo>
                      <a:lnTo>
                        <a:pt x="864" y="140"/>
                      </a:lnTo>
                      <a:lnTo>
                        <a:pt x="864" y="138"/>
                      </a:lnTo>
                      <a:lnTo>
                        <a:pt x="864" y="135"/>
                      </a:lnTo>
                      <a:lnTo>
                        <a:pt x="864" y="133"/>
                      </a:lnTo>
                      <a:lnTo>
                        <a:pt x="864" y="130"/>
                      </a:lnTo>
                      <a:lnTo>
                        <a:pt x="865" y="127"/>
                      </a:lnTo>
                      <a:lnTo>
                        <a:pt x="865" y="124"/>
                      </a:lnTo>
                      <a:lnTo>
                        <a:pt x="865" y="121"/>
                      </a:lnTo>
                      <a:lnTo>
                        <a:pt x="865" y="118"/>
                      </a:lnTo>
                      <a:lnTo>
                        <a:pt x="865" y="114"/>
                      </a:lnTo>
                      <a:lnTo>
                        <a:pt x="865" y="111"/>
                      </a:lnTo>
                      <a:lnTo>
                        <a:pt x="865" y="108"/>
                      </a:lnTo>
                      <a:lnTo>
                        <a:pt x="865" y="105"/>
                      </a:lnTo>
                      <a:lnTo>
                        <a:pt x="865" y="102"/>
                      </a:lnTo>
                      <a:lnTo>
                        <a:pt x="866" y="99"/>
                      </a:lnTo>
                      <a:lnTo>
                        <a:pt x="866" y="96"/>
                      </a:lnTo>
                      <a:lnTo>
                        <a:pt x="866" y="94"/>
                      </a:lnTo>
                      <a:lnTo>
                        <a:pt x="866" y="92"/>
                      </a:lnTo>
                      <a:lnTo>
                        <a:pt x="866" y="91"/>
                      </a:lnTo>
                      <a:lnTo>
                        <a:pt x="866" y="90"/>
                      </a:lnTo>
                      <a:lnTo>
                        <a:pt x="866" y="89"/>
                      </a:lnTo>
                      <a:lnTo>
                        <a:pt x="866" y="88"/>
                      </a:lnTo>
                      <a:lnTo>
                        <a:pt x="866" y="88"/>
                      </a:lnTo>
                      <a:lnTo>
                        <a:pt x="866" y="88"/>
                      </a:lnTo>
                      <a:lnTo>
                        <a:pt x="867" y="88"/>
                      </a:lnTo>
                      <a:lnTo>
                        <a:pt x="867" y="89"/>
                      </a:lnTo>
                      <a:lnTo>
                        <a:pt x="867" y="90"/>
                      </a:lnTo>
                      <a:lnTo>
                        <a:pt x="867" y="91"/>
                      </a:lnTo>
                      <a:lnTo>
                        <a:pt x="867" y="93"/>
                      </a:lnTo>
                      <a:lnTo>
                        <a:pt x="867" y="95"/>
                      </a:lnTo>
                      <a:lnTo>
                        <a:pt x="867" y="98"/>
                      </a:lnTo>
                      <a:lnTo>
                        <a:pt x="867" y="102"/>
                      </a:lnTo>
                      <a:lnTo>
                        <a:pt x="867" y="105"/>
                      </a:lnTo>
                      <a:lnTo>
                        <a:pt x="868" y="110"/>
                      </a:lnTo>
                      <a:lnTo>
                        <a:pt x="868" y="115"/>
                      </a:lnTo>
                      <a:lnTo>
                        <a:pt x="868" y="120"/>
                      </a:lnTo>
                      <a:lnTo>
                        <a:pt x="868" y="125"/>
                      </a:lnTo>
                      <a:lnTo>
                        <a:pt x="868" y="131"/>
                      </a:lnTo>
                      <a:lnTo>
                        <a:pt x="868" y="137"/>
                      </a:lnTo>
                      <a:lnTo>
                        <a:pt x="868" y="143"/>
                      </a:lnTo>
                      <a:lnTo>
                        <a:pt x="868" y="149"/>
                      </a:lnTo>
                      <a:lnTo>
                        <a:pt x="868" y="155"/>
                      </a:lnTo>
                      <a:lnTo>
                        <a:pt x="868" y="162"/>
                      </a:lnTo>
                      <a:lnTo>
                        <a:pt x="869" y="168"/>
                      </a:lnTo>
                      <a:lnTo>
                        <a:pt x="869" y="174"/>
                      </a:lnTo>
                      <a:lnTo>
                        <a:pt x="869" y="181"/>
                      </a:lnTo>
                      <a:lnTo>
                        <a:pt x="869" y="187"/>
                      </a:lnTo>
                      <a:lnTo>
                        <a:pt x="869" y="194"/>
                      </a:lnTo>
                      <a:lnTo>
                        <a:pt x="869" y="200"/>
                      </a:lnTo>
                      <a:lnTo>
                        <a:pt x="869" y="207"/>
                      </a:lnTo>
                      <a:lnTo>
                        <a:pt x="869" y="214"/>
                      </a:lnTo>
                      <a:lnTo>
                        <a:pt x="869" y="221"/>
                      </a:lnTo>
                      <a:lnTo>
                        <a:pt x="869" y="228"/>
                      </a:lnTo>
                      <a:lnTo>
                        <a:pt x="870" y="235"/>
                      </a:lnTo>
                      <a:lnTo>
                        <a:pt x="870" y="242"/>
                      </a:lnTo>
                      <a:lnTo>
                        <a:pt x="870" y="249"/>
                      </a:lnTo>
                      <a:lnTo>
                        <a:pt x="870" y="255"/>
                      </a:lnTo>
                      <a:lnTo>
                        <a:pt x="870" y="262"/>
                      </a:lnTo>
                      <a:lnTo>
                        <a:pt x="870" y="268"/>
                      </a:lnTo>
                      <a:lnTo>
                        <a:pt x="870" y="274"/>
                      </a:lnTo>
                      <a:lnTo>
                        <a:pt x="870" y="279"/>
                      </a:lnTo>
                      <a:lnTo>
                        <a:pt x="870" y="284"/>
                      </a:lnTo>
                      <a:lnTo>
                        <a:pt x="871" y="288"/>
                      </a:lnTo>
                      <a:lnTo>
                        <a:pt x="871" y="292"/>
                      </a:lnTo>
                      <a:lnTo>
                        <a:pt x="871" y="295"/>
                      </a:lnTo>
                      <a:lnTo>
                        <a:pt x="871" y="298"/>
                      </a:lnTo>
                      <a:lnTo>
                        <a:pt x="871" y="300"/>
                      </a:lnTo>
                      <a:lnTo>
                        <a:pt x="871" y="302"/>
                      </a:lnTo>
                      <a:lnTo>
                        <a:pt x="871" y="304"/>
                      </a:lnTo>
                      <a:lnTo>
                        <a:pt x="871" y="305"/>
                      </a:lnTo>
                      <a:lnTo>
                        <a:pt x="871" y="305"/>
                      </a:lnTo>
                      <a:lnTo>
                        <a:pt x="871" y="305"/>
                      </a:lnTo>
                      <a:lnTo>
                        <a:pt x="872" y="304"/>
                      </a:lnTo>
                      <a:lnTo>
                        <a:pt x="872" y="302"/>
                      </a:lnTo>
                      <a:lnTo>
                        <a:pt x="872" y="300"/>
                      </a:lnTo>
                      <a:lnTo>
                        <a:pt x="872" y="298"/>
                      </a:lnTo>
                      <a:lnTo>
                        <a:pt x="872" y="294"/>
                      </a:lnTo>
                      <a:lnTo>
                        <a:pt x="872" y="291"/>
                      </a:lnTo>
                      <a:lnTo>
                        <a:pt x="872" y="287"/>
                      </a:lnTo>
                      <a:lnTo>
                        <a:pt x="872" y="282"/>
                      </a:lnTo>
                      <a:lnTo>
                        <a:pt x="872" y="277"/>
                      </a:lnTo>
                      <a:lnTo>
                        <a:pt x="873" y="272"/>
                      </a:lnTo>
                      <a:lnTo>
                        <a:pt x="873" y="266"/>
                      </a:lnTo>
                      <a:lnTo>
                        <a:pt x="873" y="260"/>
                      </a:lnTo>
                      <a:lnTo>
                        <a:pt x="873" y="254"/>
                      </a:lnTo>
                      <a:lnTo>
                        <a:pt x="873" y="248"/>
                      </a:lnTo>
                      <a:lnTo>
                        <a:pt x="873" y="241"/>
                      </a:lnTo>
                      <a:lnTo>
                        <a:pt x="873" y="234"/>
                      </a:lnTo>
                      <a:lnTo>
                        <a:pt x="873" y="228"/>
                      </a:lnTo>
                      <a:lnTo>
                        <a:pt x="873" y="221"/>
                      </a:lnTo>
                      <a:lnTo>
                        <a:pt x="873" y="215"/>
                      </a:lnTo>
                      <a:lnTo>
                        <a:pt x="874" y="209"/>
                      </a:lnTo>
                      <a:lnTo>
                        <a:pt x="874" y="203"/>
                      </a:lnTo>
                      <a:lnTo>
                        <a:pt x="874" y="199"/>
                      </a:lnTo>
                      <a:lnTo>
                        <a:pt x="874" y="195"/>
                      </a:lnTo>
                      <a:lnTo>
                        <a:pt x="874" y="191"/>
                      </a:lnTo>
                      <a:lnTo>
                        <a:pt x="874" y="189"/>
                      </a:lnTo>
                      <a:lnTo>
                        <a:pt x="874" y="187"/>
                      </a:lnTo>
                      <a:lnTo>
                        <a:pt x="874" y="186"/>
                      </a:lnTo>
                      <a:lnTo>
                        <a:pt x="874" y="185"/>
                      </a:lnTo>
                      <a:lnTo>
                        <a:pt x="875" y="184"/>
                      </a:lnTo>
                      <a:lnTo>
                        <a:pt x="875" y="184"/>
                      </a:lnTo>
                      <a:lnTo>
                        <a:pt x="875" y="184"/>
                      </a:lnTo>
                      <a:lnTo>
                        <a:pt x="875" y="184"/>
                      </a:lnTo>
                      <a:lnTo>
                        <a:pt x="875" y="184"/>
                      </a:lnTo>
                      <a:lnTo>
                        <a:pt x="875" y="184"/>
                      </a:lnTo>
                      <a:lnTo>
                        <a:pt x="875" y="184"/>
                      </a:lnTo>
                      <a:lnTo>
                        <a:pt x="875" y="185"/>
                      </a:lnTo>
                      <a:lnTo>
                        <a:pt x="875" y="185"/>
                      </a:lnTo>
                      <a:lnTo>
                        <a:pt x="875" y="185"/>
                      </a:lnTo>
                      <a:lnTo>
                        <a:pt x="876" y="186"/>
                      </a:lnTo>
                      <a:lnTo>
                        <a:pt x="876" y="186"/>
                      </a:lnTo>
                      <a:lnTo>
                        <a:pt x="876" y="187"/>
                      </a:lnTo>
                      <a:lnTo>
                        <a:pt x="876" y="188"/>
                      </a:lnTo>
                      <a:lnTo>
                        <a:pt x="876" y="189"/>
                      </a:lnTo>
                      <a:lnTo>
                        <a:pt x="876" y="190"/>
                      </a:lnTo>
                      <a:lnTo>
                        <a:pt x="876" y="191"/>
                      </a:lnTo>
                      <a:lnTo>
                        <a:pt x="876" y="193"/>
                      </a:lnTo>
                      <a:lnTo>
                        <a:pt x="876" y="195"/>
                      </a:lnTo>
                      <a:lnTo>
                        <a:pt x="876" y="196"/>
                      </a:lnTo>
                      <a:lnTo>
                        <a:pt x="877" y="198"/>
                      </a:lnTo>
                      <a:lnTo>
                        <a:pt x="877" y="200"/>
                      </a:lnTo>
                      <a:lnTo>
                        <a:pt x="877" y="202"/>
                      </a:lnTo>
                      <a:lnTo>
                        <a:pt x="877" y="204"/>
                      </a:lnTo>
                      <a:lnTo>
                        <a:pt x="877" y="205"/>
                      </a:lnTo>
                      <a:lnTo>
                        <a:pt x="877" y="207"/>
                      </a:lnTo>
                      <a:lnTo>
                        <a:pt x="877" y="207"/>
                      </a:lnTo>
                      <a:lnTo>
                        <a:pt x="877" y="207"/>
                      </a:lnTo>
                      <a:lnTo>
                        <a:pt x="877" y="207"/>
                      </a:lnTo>
                      <a:lnTo>
                        <a:pt x="878" y="206"/>
                      </a:lnTo>
                      <a:lnTo>
                        <a:pt x="878" y="204"/>
                      </a:lnTo>
                      <a:lnTo>
                        <a:pt x="878" y="202"/>
                      </a:lnTo>
                      <a:lnTo>
                        <a:pt x="878" y="199"/>
                      </a:lnTo>
                      <a:lnTo>
                        <a:pt x="878" y="196"/>
                      </a:lnTo>
                      <a:lnTo>
                        <a:pt x="878" y="193"/>
                      </a:lnTo>
                      <a:lnTo>
                        <a:pt x="878" y="191"/>
                      </a:lnTo>
                      <a:lnTo>
                        <a:pt x="878" y="188"/>
                      </a:lnTo>
                      <a:lnTo>
                        <a:pt x="878" y="187"/>
                      </a:lnTo>
                      <a:lnTo>
                        <a:pt x="878" y="185"/>
                      </a:lnTo>
                      <a:lnTo>
                        <a:pt x="879" y="185"/>
                      </a:lnTo>
                      <a:lnTo>
                        <a:pt x="879" y="185"/>
                      </a:lnTo>
                      <a:lnTo>
                        <a:pt x="879" y="185"/>
                      </a:lnTo>
                      <a:lnTo>
                        <a:pt x="879" y="186"/>
                      </a:lnTo>
                      <a:lnTo>
                        <a:pt x="879" y="187"/>
                      </a:lnTo>
                      <a:lnTo>
                        <a:pt x="879" y="189"/>
                      </a:lnTo>
                      <a:lnTo>
                        <a:pt x="879" y="191"/>
                      </a:lnTo>
                      <a:lnTo>
                        <a:pt x="879" y="193"/>
                      </a:lnTo>
                      <a:lnTo>
                        <a:pt x="879" y="196"/>
                      </a:lnTo>
                      <a:lnTo>
                        <a:pt x="880" y="199"/>
                      </a:lnTo>
                      <a:lnTo>
                        <a:pt x="880" y="202"/>
                      </a:lnTo>
                      <a:lnTo>
                        <a:pt x="880" y="205"/>
                      </a:lnTo>
                      <a:lnTo>
                        <a:pt x="880" y="209"/>
                      </a:lnTo>
                      <a:lnTo>
                        <a:pt x="880" y="212"/>
                      </a:lnTo>
                      <a:lnTo>
                        <a:pt x="880" y="216"/>
                      </a:lnTo>
                      <a:lnTo>
                        <a:pt x="880" y="219"/>
                      </a:lnTo>
                      <a:lnTo>
                        <a:pt x="880" y="222"/>
                      </a:lnTo>
                      <a:lnTo>
                        <a:pt x="880" y="225"/>
                      </a:lnTo>
                      <a:lnTo>
                        <a:pt x="880" y="227"/>
                      </a:lnTo>
                      <a:lnTo>
                        <a:pt x="881" y="229"/>
                      </a:lnTo>
                      <a:lnTo>
                        <a:pt x="881" y="230"/>
                      </a:lnTo>
                      <a:lnTo>
                        <a:pt x="881" y="231"/>
                      </a:lnTo>
                      <a:lnTo>
                        <a:pt x="881" y="232"/>
                      </a:lnTo>
                      <a:lnTo>
                        <a:pt x="881" y="233"/>
                      </a:lnTo>
                      <a:lnTo>
                        <a:pt x="881" y="233"/>
                      </a:lnTo>
                      <a:lnTo>
                        <a:pt x="881" y="233"/>
                      </a:lnTo>
                      <a:lnTo>
                        <a:pt x="881" y="233"/>
                      </a:lnTo>
                      <a:lnTo>
                        <a:pt x="881" y="234"/>
                      </a:lnTo>
                      <a:lnTo>
                        <a:pt x="882" y="234"/>
                      </a:lnTo>
                      <a:lnTo>
                        <a:pt x="882" y="235"/>
                      </a:lnTo>
                      <a:lnTo>
                        <a:pt x="882" y="236"/>
                      </a:lnTo>
                      <a:lnTo>
                        <a:pt x="882" y="238"/>
                      </a:lnTo>
                      <a:lnTo>
                        <a:pt x="882" y="240"/>
                      </a:lnTo>
                      <a:lnTo>
                        <a:pt x="882" y="243"/>
                      </a:lnTo>
                      <a:lnTo>
                        <a:pt x="882" y="246"/>
                      </a:lnTo>
                      <a:lnTo>
                        <a:pt x="882" y="250"/>
                      </a:lnTo>
                      <a:lnTo>
                        <a:pt x="882" y="254"/>
                      </a:lnTo>
                      <a:lnTo>
                        <a:pt x="882" y="259"/>
                      </a:lnTo>
                      <a:lnTo>
                        <a:pt x="883" y="265"/>
                      </a:lnTo>
                      <a:lnTo>
                        <a:pt x="883" y="270"/>
                      </a:lnTo>
                      <a:lnTo>
                        <a:pt x="883" y="276"/>
                      </a:lnTo>
                      <a:lnTo>
                        <a:pt x="883" y="282"/>
                      </a:lnTo>
                      <a:lnTo>
                        <a:pt x="883" y="288"/>
                      </a:lnTo>
                      <a:lnTo>
                        <a:pt x="883" y="294"/>
                      </a:lnTo>
                      <a:lnTo>
                        <a:pt x="883" y="298"/>
                      </a:lnTo>
                      <a:lnTo>
                        <a:pt x="883" y="303"/>
                      </a:lnTo>
                      <a:lnTo>
                        <a:pt x="883" y="306"/>
                      </a:lnTo>
                      <a:lnTo>
                        <a:pt x="883" y="309"/>
                      </a:lnTo>
                      <a:lnTo>
                        <a:pt x="884" y="311"/>
                      </a:lnTo>
                      <a:lnTo>
                        <a:pt x="884" y="312"/>
                      </a:lnTo>
                      <a:lnTo>
                        <a:pt x="884" y="313"/>
                      </a:lnTo>
                      <a:lnTo>
                        <a:pt x="884" y="314"/>
                      </a:lnTo>
                      <a:lnTo>
                        <a:pt x="884" y="314"/>
                      </a:lnTo>
                      <a:lnTo>
                        <a:pt x="884" y="315"/>
                      </a:lnTo>
                      <a:lnTo>
                        <a:pt x="884" y="315"/>
                      </a:lnTo>
                      <a:lnTo>
                        <a:pt x="884" y="316"/>
                      </a:lnTo>
                      <a:lnTo>
                        <a:pt x="884" y="318"/>
                      </a:lnTo>
                      <a:lnTo>
                        <a:pt x="885" y="319"/>
                      </a:lnTo>
                      <a:lnTo>
                        <a:pt x="885" y="322"/>
                      </a:lnTo>
                      <a:lnTo>
                        <a:pt x="885" y="324"/>
                      </a:lnTo>
                      <a:lnTo>
                        <a:pt x="885" y="327"/>
                      </a:lnTo>
                      <a:lnTo>
                        <a:pt x="885" y="331"/>
                      </a:lnTo>
                      <a:lnTo>
                        <a:pt x="885" y="334"/>
                      </a:lnTo>
                      <a:lnTo>
                        <a:pt x="885" y="338"/>
                      </a:lnTo>
                      <a:lnTo>
                        <a:pt x="885" y="341"/>
                      </a:lnTo>
                      <a:lnTo>
                        <a:pt x="885" y="344"/>
                      </a:lnTo>
                      <a:lnTo>
                        <a:pt x="885" y="347"/>
                      </a:lnTo>
                      <a:lnTo>
                        <a:pt x="886" y="349"/>
                      </a:lnTo>
                      <a:lnTo>
                        <a:pt x="886" y="351"/>
                      </a:lnTo>
                      <a:lnTo>
                        <a:pt x="886" y="352"/>
                      </a:lnTo>
                      <a:lnTo>
                        <a:pt x="886" y="353"/>
                      </a:lnTo>
                      <a:lnTo>
                        <a:pt x="886" y="352"/>
                      </a:lnTo>
                      <a:lnTo>
                        <a:pt x="886" y="352"/>
                      </a:lnTo>
                      <a:lnTo>
                        <a:pt x="886" y="351"/>
                      </a:lnTo>
                      <a:lnTo>
                        <a:pt x="886" y="350"/>
                      </a:lnTo>
                      <a:lnTo>
                        <a:pt x="886" y="348"/>
                      </a:lnTo>
                      <a:lnTo>
                        <a:pt x="887" y="347"/>
                      </a:lnTo>
                      <a:lnTo>
                        <a:pt x="887" y="345"/>
                      </a:lnTo>
                      <a:lnTo>
                        <a:pt x="887" y="344"/>
                      </a:lnTo>
                      <a:lnTo>
                        <a:pt x="887" y="343"/>
                      </a:lnTo>
                      <a:lnTo>
                        <a:pt x="887" y="343"/>
                      </a:lnTo>
                      <a:lnTo>
                        <a:pt x="887" y="343"/>
                      </a:lnTo>
                      <a:lnTo>
                        <a:pt x="887" y="343"/>
                      </a:lnTo>
                      <a:lnTo>
                        <a:pt x="887" y="345"/>
                      </a:lnTo>
                      <a:lnTo>
                        <a:pt x="887" y="346"/>
                      </a:lnTo>
                      <a:lnTo>
                        <a:pt x="887" y="349"/>
                      </a:lnTo>
                      <a:lnTo>
                        <a:pt x="888" y="352"/>
                      </a:lnTo>
                      <a:lnTo>
                        <a:pt x="888" y="355"/>
                      </a:lnTo>
                      <a:lnTo>
                        <a:pt x="888" y="358"/>
                      </a:lnTo>
                      <a:lnTo>
                        <a:pt x="888" y="361"/>
                      </a:lnTo>
                      <a:lnTo>
                        <a:pt x="888" y="364"/>
                      </a:lnTo>
                      <a:lnTo>
                        <a:pt x="888" y="367"/>
                      </a:lnTo>
                      <a:lnTo>
                        <a:pt x="888" y="368"/>
                      </a:lnTo>
                      <a:lnTo>
                        <a:pt x="888" y="369"/>
                      </a:lnTo>
                      <a:lnTo>
                        <a:pt x="888" y="369"/>
                      </a:lnTo>
                      <a:lnTo>
                        <a:pt x="889" y="369"/>
                      </a:lnTo>
                      <a:lnTo>
                        <a:pt x="889" y="367"/>
                      </a:lnTo>
                      <a:lnTo>
                        <a:pt x="889" y="365"/>
                      </a:lnTo>
                      <a:lnTo>
                        <a:pt x="889" y="362"/>
                      </a:lnTo>
                      <a:lnTo>
                        <a:pt x="889" y="359"/>
                      </a:lnTo>
                      <a:lnTo>
                        <a:pt x="889" y="356"/>
                      </a:lnTo>
                      <a:lnTo>
                        <a:pt x="889" y="352"/>
                      </a:lnTo>
                      <a:lnTo>
                        <a:pt x="889" y="348"/>
                      </a:lnTo>
                      <a:lnTo>
                        <a:pt x="889" y="344"/>
                      </a:lnTo>
                      <a:lnTo>
                        <a:pt x="889" y="340"/>
                      </a:lnTo>
                      <a:lnTo>
                        <a:pt x="890" y="336"/>
                      </a:lnTo>
                      <a:lnTo>
                        <a:pt x="890" y="331"/>
                      </a:lnTo>
                      <a:lnTo>
                        <a:pt x="890" y="326"/>
                      </a:lnTo>
                      <a:lnTo>
                        <a:pt x="890" y="321"/>
                      </a:lnTo>
                      <a:lnTo>
                        <a:pt x="890" y="316"/>
                      </a:lnTo>
                      <a:lnTo>
                        <a:pt x="890" y="310"/>
                      </a:lnTo>
                      <a:lnTo>
                        <a:pt x="890" y="305"/>
                      </a:lnTo>
                      <a:lnTo>
                        <a:pt x="890" y="298"/>
                      </a:lnTo>
                      <a:lnTo>
                        <a:pt x="890" y="292"/>
                      </a:lnTo>
                      <a:lnTo>
                        <a:pt x="890" y="285"/>
                      </a:lnTo>
                      <a:lnTo>
                        <a:pt x="891" y="279"/>
                      </a:lnTo>
                      <a:lnTo>
                        <a:pt x="891" y="271"/>
                      </a:lnTo>
                      <a:lnTo>
                        <a:pt x="891" y="264"/>
                      </a:lnTo>
                      <a:lnTo>
                        <a:pt x="891" y="257"/>
                      </a:lnTo>
                      <a:lnTo>
                        <a:pt x="891" y="250"/>
                      </a:lnTo>
                      <a:lnTo>
                        <a:pt x="891" y="244"/>
                      </a:lnTo>
                      <a:lnTo>
                        <a:pt x="891" y="238"/>
                      </a:lnTo>
                      <a:lnTo>
                        <a:pt x="891" y="233"/>
                      </a:lnTo>
                      <a:lnTo>
                        <a:pt x="891" y="229"/>
                      </a:lnTo>
                      <a:lnTo>
                        <a:pt x="892" y="226"/>
                      </a:lnTo>
                      <a:lnTo>
                        <a:pt x="892" y="224"/>
                      </a:lnTo>
                      <a:lnTo>
                        <a:pt x="892" y="223"/>
                      </a:lnTo>
                      <a:lnTo>
                        <a:pt x="892" y="223"/>
                      </a:lnTo>
                      <a:lnTo>
                        <a:pt x="892" y="223"/>
                      </a:lnTo>
                      <a:lnTo>
                        <a:pt x="892" y="225"/>
                      </a:lnTo>
                      <a:lnTo>
                        <a:pt x="892" y="226"/>
                      </a:lnTo>
                      <a:lnTo>
                        <a:pt x="892" y="228"/>
                      </a:lnTo>
                      <a:lnTo>
                        <a:pt x="892" y="229"/>
                      </a:lnTo>
                      <a:lnTo>
                        <a:pt x="892" y="231"/>
                      </a:lnTo>
                      <a:lnTo>
                        <a:pt x="893" y="232"/>
                      </a:lnTo>
                      <a:lnTo>
                        <a:pt x="893" y="232"/>
                      </a:lnTo>
                      <a:lnTo>
                        <a:pt x="893" y="232"/>
                      </a:lnTo>
                      <a:lnTo>
                        <a:pt x="893" y="232"/>
                      </a:lnTo>
                      <a:lnTo>
                        <a:pt x="893" y="231"/>
                      </a:lnTo>
                      <a:lnTo>
                        <a:pt x="893" y="230"/>
                      </a:lnTo>
                      <a:lnTo>
                        <a:pt x="893" y="229"/>
                      </a:lnTo>
                      <a:lnTo>
                        <a:pt x="893" y="228"/>
                      </a:lnTo>
                      <a:lnTo>
                        <a:pt x="893" y="227"/>
                      </a:lnTo>
                      <a:lnTo>
                        <a:pt x="894" y="226"/>
                      </a:lnTo>
                      <a:lnTo>
                        <a:pt x="894" y="226"/>
                      </a:lnTo>
                      <a:lnTo>
                        <a:pt x="894" y="226"/>
                      </a:lnTo>
                      <a:lnTo>
                        <a:pt x="894" y="227"/>
                      </a:lnTo>
                      <a:lnTo>
                        <a:pt x="894" y="228"/>
                      </a:lnTo>
                      <a:lnTo>
                        <a:pt x="894" y="230"/>
                      </a:lnTo>
                      <a:lnTo>
                        <a:pt x="894" y="232"/>
                      </a:lnTo>
                      <a:lnTo>
                        <a:pt x="894" y="234"/>
                      </a:lnTo>
                      <a:lnTo>
                        <a:pt x="894" y="237"/>
                      </a:lnTo>
                      <a:lnTo>
                        <a:pt x="894" y="240"/>
                      </a:lnTo>
                      <a:lnTo>
                        <a:pt x="895" y="243"/>
                      </a:lnTo>
                      <a:lnTo>
                        <a:pt x="895" y="246"/>
                      </a:lnTo>
                      <a:lnTo>
                        <a:pt x="895" y="249"/>
                      </a:lnTo>
                      <a:lnTo>
                        <a:pt x="895" y="251"/>
                      </a:lnTo>
                      <a:lnTo>
                        <a:pt x="895" y="254"/>
                      </a:lnTo>
                      <a:lnTo>
                        <a:pt x="895" y="255"/>
                      </a:lnTo>
                      <a:lnTo>
                        <a:pt x="895" y="256"/>
                      </a:lnTo>
                      <a:lnTo>
                        <a:pt x="895" y="257"/>
                      </a:lnTo>
                      <a:lnTo>
                        <a:pt x="895" y="257"/>
                      </a:lnTo>
                      <a:lnTo>
                        <a:pt x="896" y="257"/>
                      </a:lnTo>
                      <a:lnTo>
                        <a:pt x="896" y="256"/>
                      </a:lnTo>
                      <a:lnTo>
                        <a:pt x="896" y="256"/>
                      </a:lnTo>
                      <a:lnTo>
                        <a:pt x="896" y="256"/>
                      </a:lnTo>
                      <a:lnTo>
                        <a:pt x="896" y="256"/>
                      </a:lnTo>
                      <a:lnTo>
                        <a:pt x="896" y="257"/>
                      </a:lnTo>
                      <a:lnTo>
                        <a:pt x="896" y="258"/>
                      </a:lnTo>
                      <a:lnTo>
                        <a:pt x="896" y="260"/>
                      </a:lnTo>
                      <a:lnTo>
                        <a:pt x="896" y="263"/>
                      </a:lnTo>
                      <a:lnTo>
                        <a:pt x="896" y="267"/>
                      </a:lnTo>
                      <a:lnTo>
                        <a:pt x="897" y="272"/>
                      </a:lnTo>
                      <a:lnTo>
                        <a:pt x="897" y="277"/>
                      </a:lnTo>
                      <a:lnTo>
                        <a:pt x="897" y="284"/>
                      </a:lnTo>
                      <a:lnTo>
                        <a:pt x="897" y="291"/>
                      </a:lnTo>
                      <a:lnTo>
                        <a:pt x="897" y="299"/>
                      </a:lnTo>
                      <a:lnTo>
                        <a:pt x="897" y="307"/>
                      </a:lnTo>
                      <a:lnTo>
                        <a:pt x="897" y="315"/>
                      </a:lnTo>
                      <a:lnTo>
                        <a:pt x="897" y="323"/>
                      </a:lnTo>
                      <a:lnTo>
                        <a:pt x="897" y="331"/>
                      </a:lnTo>
                      <a:lnTo>
                        <a:pt x="898" y="338"/>
                      </a:lnTo>
                      <a:lnTo>
                        <a:pt x="898" y="344"/>
                      </a:lnTo>
                      <a:lnTo>
                        <a:pt x="898" y="349"/>
                      </a:lnTo>
                      <a:lnTo>
                        <a:pt x="898" y="354"/>
                      </a:lnTo>
                      <a:lnTo>
                        <a:pt x="898" y="357"/>
                      </a:lnTo>
                      <a:lnTo>
                        <a:pt x="898" y="360"/>
                      </a:lnTo>
                      <a:lnTo>
                        <a:pt x="898" y="361"/>
                      </a:lnTo>
                      <a:lnTo>
                        <a:pt x="898" y="362"/>
                      </a:lnTo>
                      <a:lnTo>
                        <a:pt x="898" y="363"/>
                      </a:lnTo>
                      <a:lnTo>
                        <a:pt x="898" y="362"/>
                      </a:lnTo>
                      <a:lnTo>
                        <a:pt x="899" y="362"/>
                      </a:lnTo>
                      <a:lnTo>
                        <a:pt x="899" y="361"/>
                      </a:lnTo>
                      <a:lnTo>
                        <a:pt x="899" y="360"/>
                      </a:lnTo>
                      <a:lnTo>
                        <a:pt x="899" y="359"/>
                      </a:lnTo>
                      <a:lnTo>
                        <a:pt x="899" y="358"/>
                      </a:lnTo>
                      <a:lnTo>
                        <a:pt x="899" y="358"/>
                      </a:lnTo>
                      <a:lnTo>
                        <a:pt x="899" y="357"/>
                      </a:lnTo>
                      <a:lnTo>
                        <a:pt x="899" y="358"/>
                      </a:lnTo>
                      <a:lnTo>
                        <a:pt x="899" y="359"/>
                      </a:lnTo>
                      <a:lnTo>
                        <a:pt x="899" y="360"/>
                      </a:lnTo>
                      <a:lnTo>
                        <a:pt x="900" y="362"/>
                      </a:lnTo>
                      <a:lnTo>
                        <a:pt x="900" y="364"/>
                      </a:lnTo>
                      <a:lnTo>
                        <a:pt x="900" y="366"/>
                      </a:lnTo>
                      <a:lnTo>
                        <a:pt x="900" y="368"/>
                      </a:lnTo>
                      <a:lnTo>
                        <a:pt x="900" y="370"/>
                      </a:lnTo>
                      <a:lnTo>
                        <a:pt x="900" y="371"/>
                      </a:lnTo>
                      <a:lnTo>
                        <a:pt x="900" y="372"/>
                      </a:lnTo>
                      <a:lnTo>
                        <a:pt x="900" y="371"/>
                      </a:lnTo>
                      <a:lnTo>
                        <a:pt x="900" y="370"/>
                      </a:lnTo>
                      <a:lnTo>
                        <a:pt x="901" y="368"/>
                      </a:lnTo>
                      <a:lnTo>
                        <a:pt x="901" y="364"/>
                      </a:lnTo>
                      <a:lnTo>
                        <a:pt x="901" y="360"/>
                      </a:lnTo>
                      <a:lnTo>
                        <a:pt x="901" y="356"/>
                      </a:lnTo>
                      <a:lnTo>
                        <a:pt x="901" y="350"/>
                      </a:lnTo>
                      <a:lnTo>
                        <a:pt x="901" y="345"/>
                      </a:lnTo>
                      <a:lnTo>
                        <a:pt x="901" y="339"/>
                      </a:lnTo>
                      <a:lnTo>
                        <a:pt x="901" y="333"/>
                      </a:lnTo>
                      <a:lnTo>
                        <a:pt x="901" y="327"/>
                      </a:lnTo>
                      <a:lnTo>
                        <a:pt x="901" y="321"/>
                      </a:lnTo>
                      <a:lnTo>
                        <a:pt x="902" y="315"/>
                      </a:lnTo>
                      <a:lnTo>
                        <a:pt x="902" y="310"/>
                      </a:lnTo>
                      <a:lnTo>
                        <a:pt x="902" y="305"/>
                      </a:lnTo>
                      <a:lnTo>
                        <a:pt x="902" y="301"/>
                      </a:lnTo>
                      <a:lnTo>
                        <a:pt x="902" y="297"/>
                      </a:lnTo>
                      <a:lnTo>
                        <a:pt x="902" y="293"/>
                      </a:lnTo>
                      <a:lnTo>
                        <a:pt x="902" y="290"/>
                      </a:lnTo>
                      <a:lnTo>
                        <a:pt x="902" y="287"/>
                      </a:lnTo>
                      <a:lnTo>
                        <a:pt x="902" y="284"/>
                      </a:lnTo>
                      <a:lnTo>
                        <a:pt x="903" y="282"/>
                      </a:lnTo>
                      <a:lnTo>
                        <a:pt x="903" y="280"/>
                      </a:lnTo>
                      <a:lnTo>
                        <a:pt x="903" y="277"/>
                      </a:lnTo>
                      <a:lnTo>
                        <a:pt x="903" y="275"/>
                      </a:lnTo>
                      <a:lnTo>
                        <a:pt x="903" y="272"/>
                      </a:lnTo>
                      <a:lnTo>
                        <a:pt x="903" y="269"/>
                      </a:lnTo>
                      <a:lnTo>
                        <a:pt x="903" y="266"/>
                      </a:lnTo>
                      <a:lnTo>
                        <a:pt x="903" y="262"/>
                      </a:lnTo>
                      <a:lnTo>
                        <a:pt x="903" y="258"/>
                      </a:lnTo>
                      <a:lnTo>
                        <a:pt x="903" y="254"/>
                      </a:lnTo>
                      <a:lnTo>
                        <a:pt x="904" y="250"/>
                      </a:lnTo>
                      <a:lnTo>
                        <a:pt x="904" y="247"/>
                      </a:lnTo>
                      <a:lnTo>
                        <a:pt x="904" y="243"/>
                      </a:lnTo>
                      <a:lnTo>
                        <a:pt x="904" y="241"/>
                      </a:lnTo>
                      <a:lnTo>
                        <a:pt x="904" y="238"/>
                      </a:lnTo>
                      <a:lnTo>
                        <a:pt x="904" y="237"/>
                      </a:lnTo>
                      <a:lnTo>
                        <a:pt x="904" y="236"/>
                      </a:lnTo>
                      <a:lnTo>
                        <a:pt x="904" y="236"/>
                      </a:lnTo>
                      <a:lnTo>
                        <a:pt x="904" y="237"/>
                      </a:lnTo>
                      <a:lnTo>
                        <a:pt x="905" y="238"/>
                      </a:lnTo>
                      <a:lnTo>
                        <a:pt x="905" y="240"/>
                      </a:lnTo>
                      <a:lnTo>
                        <a:pt x="905" y="242"/>
                      </a:lnTo>
                      <a:lnTo>
                        <a:pt x="905" y="245"/>
                      </a:lnTo>
                      <a:lnTo>
                        <a:pt x="905" y="248"/>
                      </a:lnTo>
                      <a:lnTo>
                        <a:pt x="905" y="252"/>
                      </a:lnTo>
                      <a:lnTo>
                        <a:pt x="905" y="256"/>
                      </a:lnTo>
                      <a:lnTo>
                        <a:pt x="905" y="260"/>
                      </a:lnTo>
                      <a:lnTo>
                        <a:pt x="905" y="263"/>
                      </a:lnTo>
                      <a:lnTo>
                        <a:pt x="905" y="267"/>
                      </a:lnTo>
                      <a:lnTo>
                        <a:pt x="906" y="270"/>
                      </a:lnTo>
                      <a:lnTo>
                        <a:pt x="906" y="273"/>
                      </a:lnTo>
                      <a:lnTo>
                        <a:pt x="906" y="276"/>
                      </a:lnTo>
                      <a:lnTo>
                        <a:pt x="906" y="278"/>
                      </a:lnTo>
                      <a:lnTo>
                        <a:pt x="906" y="280"/>
                      </a:lnTo>
                      <a:lnTo>
                        <a:pt x="906" y="281"/>
                      </a:lnTo>
                      <a:lnTo>
                        <a:pt x="906" y="281"/>
                      </a:lnTo>
                      <a:lnTo>
                        <a:pt x="906" y="282"/>
                      </a:lnTo>
                      <a:lnTo>
                        <a:pt x="906" y="282"/>
                      </a:lnTo>
                      <a:lnTo>
                        <a:pt x="906" y="282"/>
                      </a:lnTo>
                      <a:lnTo>
                        <a:pt x="907" y="282"/>
                      </a:lnTo>
                      <a:lnTo>
                        <a:pt x="907" y="283"/>
                      </a:lnTo>
                      <a:lnTo>
                        <a:pt x="907" y="284"/>
                      </a:lnTo>
                      <a:lnTo>
                        <a:pt x="907" y="285"/>
                      </a:lnTo>
                      <a:lnTo>
                        <a:pt x="907" y="287"/>
                      </a:lnTo>
                      <a:lnTo>
                        <a:pt x="907" y="289"/>
                      </a:lnTo>
                      <a:lnTo>
                        <a:pt x="907" y="291"/>
                      </a:lnTo>
                      <a:lnTo>
                        <a:pt x="907" y="294"/>
                      </a:lnTo>
                      <a:lnTo>
                        <a:pt x="907" y="297"/>
                      </a:lnTo>
                      <a:lnTo>
                        <a:pt x="908" y="300"/>
                      </a:lnTo>
                      <a:lnTo>
                        <a:pt x="908" y="303"/>
                      </a:lnTo>
                      <a:lnTo>
                        <a:pt x="908" y="306"/>
                      </a:lnTo>
                      <a:lnTo>
                        <a:pt x="908" y="310"/>
                      </a:lnTo>
                      <a:lnTo>
                        <a:pt x="908" y="313"/>
                      </a:lnTo>
                      <a:lnTo>
                        <a:pt x="908" y="317"/>
                      </a:lnTo>
                      <a:lnTo>
                        <a:pt x="908" y="321"/>
                      </a:lnTo>
                      <a:lnTo>
                        <a:pt x="908" y="325"/>
                      </a:lnTo>
                      <a:lnTo>
                        <a:pt x="908" y="329"/>
                      </a:lnTo>
                      <a:lnTo>
                        <a:pt x="908" y="334"/>
                      </a:lnTo>
                      <a:lnTo>
                        <a:pt x="909" y="338"/>
                      </a:lnTo>
                      <a:lnTo>
                        <a:pt x="909" y="343"/>
                      </a:lnTo>
                      <a:lnTo>
                        <a:pt x="909" y="348"/>
                      </a:lnTo>
                      <a:lnTo>
                        <a:pt x="909" y="353"/>
                      </a:lnTo>
                      <a:lnTo>
                        <a:pt x="909" y="358"/>
                      </a:lnTo>
                      <a:lnTo>
                        <a:pt x="909" y="363"/>
                      </a:lnTo>
                      <a:lnTo>
                        <a:pt x="909" y="367"/>
                      </a:lnTo>
                      <a:lnTo>
                        <a:pt x="909" y="371"/>
                      </a:lnTo>
                      <a:lnTo>
                        <a:pt x="909" y="375"/>
                      </a:lnTo>
                      <a:lnTo>
                        <a:pt x="910" y="378"/>
                      </a:lnTo>
                      <a:lnTo>
                        <a:pt x="910" y="380"/>
                      </a:lnTo>
                      <a:lnTo>
                        <a:pt x="910" y="382"/>
                      </a:lnTo>
                      <a:lnTo>
                        <a:pt x="910" y="384"/>
                      </a:lnTo>
                      <a:lnTo>
                        <a:pt x="910" y="385"/>
                      </a:lnTo>
                      <a:lnTo>
                        <a:pt x="910" y="385"/>
                      </a:lnTo>
                      <a:lnTo>
                        <a:pt x="910" y="385"/>
                      </a:lnTo>
                      <a:lnTo>
                        <a:pt x="910" y="384"/>
                      </a:lnTo>
                      <a:lnTo>
                        <a:pt x="910" y="383"/>
                      </a:lnTo>
                      <a:lnTo>
                        <a:pt x="910" y="380"/>
                      </a:lnTo>
                      <a:lnTo>
                        <a:pt x="911" y="377"/>
                      </a:lnTo>
                      <a:lnTo>
                        <a:pt x="911" y="373"/>
                      </a:lnTo>
                      <a:lnTo>
                        <a:pt x="911" y="368"/>
                      </a:lnTo>
                      <a:lnTo>
                        <a:pt x="911" y="363"/>
                      </a:lnTo>
                      <a:lnTo>
                        <a:pt x="911" y="358"/>
                      </a:lnTo>
                      <a:lnTo>
                        <a:pt x="911" y="352"/>
                      </a:lnTo>
                      <a:lnTo>
                        <a:pt x="911" y="346"/>
                      </a:lnTo>
                      <a:lnTo>
                        <a:pt x="911" y="340"/>
                      </a:lnTo>
                      <a:lnTo>
                        <a:pt x="911" y="335"/>
                      </a:lnTo>
                      <a:lnTo>
                        <a:pt x="912" y="330"/>
                      </a:lnTo>
                      <a:lnTo>
                        <a:pt x="912" y="325"/>
                      </a:lnTo>
                      <a:lnTo>
                        <a:pt x="912" y="321"/>
                      </a:lnTo>
                      <a:lnTo>
                        <a:pt x="912" y="317"/>
                      </a:lnTo>
                      <a:lnTo>
                        <a:pt x="912" y="313"/>
                      </a:lnTo>
                      <a:lnTo>
                        <a:pt x="912" y="309"/>
                      </a:lnTo>
                      <a:lnTo>
                        <a:pt x="912" y="305"/>
                      </a:lnTo>
                      <a:lnTo>
                        <a:pt x="912" y="301"/>
                      </a:lnTo>
                      <a:lnTo>
                        <a:pt x="912" y="298"/>
                      </a:lnTo>
                      <a:lnTo>
                        <a:pt x="912" y="295"/>
                      </a:lnTo>
                      <a:lnTo>
                        <a:pt x="913" y="292"/>
                      </a:lnTo>
                      <a:lnTo>
                        <a:pt x="913" y="289"/>
                      </a:lnTo>
                      <a:lnTo>
                        <a:pt x="913" y="288"/>
                      </a:lnTo>
                      <a:lnTo>
                        <a:pt x="913" y="286"/>
                      </a:lnTo>
                      <a:lnTo>
                        <a:pt x="913" y="286"/>
                      </a:lnTo>
                      <a:lnTo>
                        <a:pt x="913" y="286"/>
                      </a:lnTo>
                      <a:lnTo>
                        <a:pt x="913" y="287"/>
                      </a:lnTo>
                      <a:lnTo>
                        <a:pt x="913" y="289"/>
                      </a:lnTo>
                      <a:lnTo>
                        <a:pt x="913" y="291"/>
                      </a:lnTo>
                      <a:lnTo>
                        <a:pt x="913" y="294"/>
                      </a:lnTo>
                      <a:lnTo>
                        <a:pt x="914" y="297"/>
                      </a:lnTo>
                      <a:lnTo>
                        <a:pt x="914" y="300"/>
                      </a:lnTo>
                      <a:lnTo>
                        <a:pt x="914" y="303"/>
                      </a:lnTo>
                      <a:lnTo>
                        <a:pt x="914" y="307"/>
                      </a:lnTo>
                      <a:lnTo>
                        <a:pt x="914" y="311"/>
                      </a:lnTo>
                      <a:lnTo>
                        <a:pt x="914" y="315"/>
                      </a:lnTo>
                      <a:lnTo>
                        <a:pt x="914" y="319"/>
                      </a:lnTo>
                      <a:lnTo>
                        <a:pt x="914" y="324"/>
                      </a:lnTo>
                      <a:lnTo>
                        <a:pt x="914" y="328"/>
                      </a:lnTo>
                      <a:lnTo>
                        <a:pt x="915" y="333"/>
                      </a:lnTo>
                      <a:lnTo>
                        <a:pt x="915" y="338"/>
                      </a:lnTo>
                      <a:lnTo>
                        <a:pt x="915" y="343"/>
                      </a:lnTo>
                      <a:lnTo>
                        <a:pt x="915" y="347"/>
                      </a:lnTo>
                      <a:lnTo>
                        <a:pt x="915" y="352"/>
                      </a:lnTo>
                      <a:lnTo>
                        <a:pt x="915" y="357"/>
                      </a:lnTo>
                      <a:lnTo>
                        <a:pt x="915" y="362"/>
                      </a:lnTo>
                      <a:lnTo>
                        <a:pt x="915" y="367"/>
                      </a:lnTo>
                      <a:lnTo>
                        <a:pt x="915" y="371"/>
                      </a:lnTo>
                      <a:lnTo>
                        <a:pt x="915" y="376"/>
                      </a:lnTo>
                      <a:lnTo>
                        <a:pt x="916" y="381"/>
                      </a:lnTo>
                      <a:lnTo>
                        <a:pt x="916" y="386"/>
                      </a:lnTo>
                      <a:lnTo>
                        <a:pt x="916" y="390"/>
                      </a:lnTo>
                      <a:lnTo>
                        <a:pt x="916" y="395"/>
                      </a:lnTo>
                      <a:lnTo>
                        <a:pt x="916" y="399"/>
                      </a:lnTo>
                      <a:lnTo>
                        <a:pt x="916" y="402"/>
                      </a:lnTo>
                      <a:lnTo>
                        <a:pt x="916" y="406"/>
                      </a:lnTo>
                      <a:lnTo>
                        <a:pt x="916" y="408"/>
                      </a:lnTo>
                      <a:lnTo>
                        <a:pt x="916" y="410"/>
                      </a:lnTo>
                      <a:lnTo>
                        <a:pt x="917" y="411"/>
                      </a:lnTo>
                      <a:lnTo>
                        <a:pt x="917" y="411"/>
                      </a:lnTo>
                      <a:lnTo>
                        <a:pt x="917" y="411"/>
                      </a:lnTo>
                      <a:lnTo>
                        <a:pt x="917" y="410"/>
                      </a:lnTo>
                      <a:lnTo>
                        <a:pt x="917" y="409"/>
                      </a:lnTo>
                      <a:lnTo>
                        <a:pt x="917" y="408"/>
                      </a:lnTo>
                      <a:lnTo>
                        <a:pt x="917" y="407"/>
                      </a:lnTo>
                      <a:lnTo>
                        <a:pt x="917" y="407"/>
                      </a:lnTo>
                      <a:lnTo>
                        <a:pt x="917" y="407"/>
                      </a:lnTo>
                      <a:lnTo>
                        <a:pt x="917" y="407"/>
                      </a:lnTo>
                      <a:lnTo>
                        <a:pt x="918" y="408"/>
                      </a:lnTo>
                      <a:lnTo>
                        <a:pt x="918" y="409"/>
                      </a:lnTo>
                      <a:lnTo>
                        <a:pt x="918" y="410"/>
                      </a:lnTo>
                      <a:lnTo>
                        <a:pt x="918" y="412"/>
                      </a:lnTo>
                      <a:lnTo>
                        <a:pt x="918" y="414"/>
                      </a:lnTo>
                      <a:lnTo>
                        <a:pt x="918" y="415"/>
                      </a:lnTo>
                      <a:lnTo>
                        <a:pt x="918" y="417"/>
                      </a:lnTo>
                      <a:lnTo>
                        <a:pt x="918" y="418"/>
                      </a:lnTo>
                      <a:lnTo>
                        <a:pt x="918" y="419"/>
                      </a:lnTo>
                      <a:lnTo>
                        <a:pt x="919" y="420"/>
                      </a:lnTo>
                      <a:lnTo>
                        <a:pt x="919" y="420"/>
                      </a:lnTo>
                      <a:lnTo>
                        <a:pt x="919" y="420"/>
                      </a:lnTo>
                      <a:lnTo>
                        <a:pt x="919" y="420"/>
                      </a:lnTo>
                      <a:lnTo>
                        <a:pt x="919" y="420"/>
                      </a:lnTo>
                      <a:lnTo>
                        <a:pt x="919" y="420"/>
                      </a:lnTo>
                      <a:lnTo>
                        <a:pt x="919" y="419"/>
                      </a:lnTo>
                      <a:lnTo>
                        <a:pt x="919" y="419"/>
                      </a:lnTo>
                      <a:lnTo>
                        <a:pt x="919" y="419"/>
                      </a:lnTo>
                      <a:lnTo>
                        <a:pt x="919" y="419"/>
                      </a:lnTo>
                      <a:lnTo>
                        <a:pt x="920" y="420"/>
                      </a:lnTo>
                      <a:lnTo>
                        <a:pt x="920" y="421"/>
                      </a:lnTo>
                      <a:lnTo>
                        <a:pt x="920" y="422"/>
                      </a:lnTo>
                      <a:lnTo>
                        <a:pt x="920" y="424"/>
                      </a:lnTo>
                      <a:lnTo>
                        <a:pt x="920" y="426"/>
                      </a:lnTo>
                      <a:lnTo>
                        <a:pt x="920" y="429"/>
                      </a:lnTo>
                      <a:lnTo>
                        <a:pt x="920" y="432"/>
                      </a:lnTo>
                      <a:lnTo>
                        <a:pt x="920" y="436"/>
                      </a:lnTo>
                      <a:lnTo>
                        <a:pt x="920" y="439"/>
                      </a:lnTo>
                      <a:lnTo>
                        <a:pt x="920" y="443"/>
                      </a:lnTo>
                      <a:lnTo>
                        <a:pt x="921" y="447"/>
                      </a:lnTo>
                      <a:lnTo>
                        <a:pt x="921" y="451"/>
                      </a:lnTo>
                      <a:lnTo>
                        <a:pt x="921" y="454"/>
                      </a:lnTo>
                      <a:lnTo>
                        <a:pt x="921" y="458"/>
                      </a:lnTo>
                      <a:lnTo>
                        <a:pt x="921" y="461"/>
                      </a:lnTo>
                      <a:lnTo>
                        <a:pt x="921" y="463"/>
                      </a:lnTo>
                      <a:lnTo>
                        <a:pt x="921" y="465"/>
                      </a:lnTo>
                      <a:lnTo>
                        <a:pt x="921" y="467"/>
                      </a:lnTo>
                      <a:lnTo>
                        <a:pt x="921" y="468"/>
                      </a:lnTo>
                      <a:lnTo>
                        <a:pt x="922" y="469"/>
                      </a:lnTo>
                      <a:lnTo>
                        <a:pt x="922" y="470"/>
                      </a:lnTo>
                      <a:lnTo>
                        <a:pt x="922" y="470"/>
                      </a:lnTo>
                      <a:lnTo>
                        <a:pt x="922" y="471"/>
                      </a:lnTo>
                      <a:lnTo>
                        <a:pt x="922" y="471"/>
                      </a:lnTo>
                      <a:lnTo>
                        <a:pt x="922" y="471"/>
                      </a:lnTo>
                      <a:lnTo>
                        <a:pt x="922" y="472"/>
                      </a:lnTo>
                      <a:lnTo>
                        <a:pt x="922" y="473"/>
                      </a:lnTo>
                      <a:lnTo>
                        <a:pt x="922" y="474"/>
                      </a:lnTo>
                      <a:lnTo>
                        <a:pt x="922" y="475"/>
                      </a:lnTo>
                      <a:lnTo>
                        <a:pt x="923" y="476"/>
                      </a:lnTo>
                      <a:lnTo>
                        <a:pt x="923" y="477"/>
                      </a:lnTo>
                      <a:lnTo>
                        <a:pt x="923" y="478"/>
                      </a:lnTo>
                      <a:lnTo>
                        <a:pt x="923" y="479"/>
                      </a:lnTo>
                      <a:lnTo>
                        <a:pt x="923" y="480"/>
                      </a:lnTo>
                      <a:lnTo>
                        <a:pt x="923" y="480"/>
                      </a:lnTo>
                      <a:lnTo>
                        <a:pt x="923" y="480"/>
                      </a:lnTo>
                      <a:lnTo>
                        <a:pt x="923" y="480"/>
                      </a:lnTo>
                      <a:lnTo>
                        <a:pt x="923" y="480"/>
                      </a:lnTo>
                      <a:lnTo>
                        <a:pt x="924" y="480"/>
                      </a:lnTo>
                      <a:lnTo>
                        <a:pt x="924" y="479"/>
                      </a:lnTo>
                      <a:lnTo>
                        <a:pt x="924" y="478"/>
                      </a:lnTo>
                      <a:lnTo>
                        <a:pt x="924" y="478"/>
                      </a:lnTo>
                      <a:lnTo>
                        <a:pt x="924" y="477"/>
                      </a:lnTo>
                      <a:lnTo>
                        <a:pt x="924" y="476"/>
                      </a:lnTo>
                      <a:lnTo>
                        <a:pt x="924" y="475"/>
                      </a:lnTo>
                      <a:lnTo>
                        <a:pt x="924" y="475"/>
                      </a:lnTo>
                      <a:lnTo>
                        <a:pt x="924" y="474"/>
                      </a:lnTo>
                      <a:lnTo>
                        <a:pt x="924" y="473"/>
                      </a:lnTo>
                      <a:lnTo>
                        <a:pt x="925" y="473"/>
                      </a:lnTo>
                      <a:lnTo>
                        <a:pt x="925" y="472"/>
                      </a:lnTo>
                      <a:lnTo>
                        <a:pt x="925" y="471"/>
                      </a:lnTo>
                      <a:lnTo>
                        <a:pt x="925" y="470"/>
                      </a:lnTo>
                      <a:lnTo>
                        <a:pt x="925" y="470"/>
                      </a:lnTo>
                      <a:lnTo>
                        <a:pt x="925" y="469"/>
                      </a:lnTo>
                      <a:lnTo>
                        <a:pt x="925" y="468"/>
                      </a:lnTo>
                      <a:lnTo>
                        <a:pt x="925" y="467"/>
                      </a:lnTo>
                      <a:lnTo>
                        <a:pt x="925" y="465"/>
                      </a:lnTo>
                      <a:lnTo>
                        <a:pt x="926" y="464"/>
                      </a:lnTo>
                      <a:lnTo>
                        <a:pt x="926" y="462"/>
                      </a:lnTo>
                      <a:lnTo>
                        <a:pt x="926" y="460"/>
                      </a:lnTo>
                      <a:lnTo>
                        <a:pt x="926" y="458"/>
                      </a:lnTo>
                      <a:lnTo>
                        <a:pt x="926" y="455"/>
                      </a:lnTo>
                      <a:lnTo>
                        <a:pt x="926" y="452"/>
                      </a:lnTo>
                      <a:lnTo>
                        <a:pt x="926" y="449"/>
                      </a:lnTo>
                      <a:lnTo>
                        <a:pt x="926" y="446"/>
                      </a:lnTo>
                      <a:lnTo>
                        <a:pt x="926" y="442"/>
                      </a:lnTo>
                      <a:lnTo>
                        <a:pt x="926" y="438"/>
                      </a:lnTo>
                      <a:lnTo>
                        <a:pt x="927" y="434"/>
                      </a:lnTo>
                      <a:lnTo>
                        <a:pt x="927" y="430"/>
                      </a:lnTo>
                      <a:lnTo>
                        <a:pt x="927" y="426"/>
                      </a:lnTo>
                      <a:lnTo>
                        <a:pt x="927" y="422"/>
                      </a:lnTo>
                      <a:lnTo>
                        <a:pt x="927" y="418"/>
                      </a:lnTo>
                      <a:lnTo>
                        <a:pt x="927" y="415"/>
                      </a:lnTo>
                      <a:lnTo>
                        <a:pt x="927" y="411"/>
                      </a:lnTo>
                      <a:lnTo>
                        <a:pt x="927" y="408"/>
                      </a:lnTo>
                      <a:lnTo>
                        <a:pt x="927" y="405"/>
                      </a:lnTo>
                      <a:lnTo>
                        <a:pt x="927" y="402"/>
                      </a:lnTo>
                      <a:lnTo>
                        <a:pt x="928" y="399"/>
                      </a:lnTo>
                      <a:lnTo>
                        <a:pt x="928" y="397"/>
                      </a:lnTo>
                      <a:lnTo>
                        <a:pt x="928" y="395"/>
                      </a:lnTo>
                      <a:lnTo>
                        <a:pt x="928" y="393"/>
                      </a:lnTo>
                      <a:lnTo>
                        <a:pt x="928" y="391"/>
                      </a:lnTo>
                      <a:lnTo>
                        <a:pt x="928" y="390"/>
                      </a:lnTo>
                      <a:lnTo>
                        <a:pt x="928" y="388"/>
                      </a:lnTo>
                      <a:lnTo>
                        <a:pt x="928" y="387"/>
                      </a:lnTo>
                      <a:lnTo>
                        <a:pt x="928" y="386"/>
                      </a:lnTo>
                      <a:lnTo>
                        <a:pt x="929" y="385"/>
                      </a:lnTo>
                      <a:lnTo>
                        <a:pt x="929" y="385"/>
                      </a:lnTo>
                      <a:lnTo>
                        <a:pt x="929" y="384"/>
                      </a:lnTo>
                      <a:lnTo>
                        <a:pt x="929" y="384"/>
                      </a:lnTo>
                      <a:lnTo>
                        <a:pt x="929" y="384"/>
                      </a:lnTo>
                      <a:lnTo>
                        <a:pt x="929" y="384"/>
                      </a:lnTo>
                      <a:lnTo>
                        <a:pt x="929" y="384"/>
                      </a:lnTo>
                      <a:lnTo>
                        <a:pt x="929" y="384"/>
                      </a:lnTo>
                      <a:lnTo>
                        <a:pt x="929" y="384"/>
                      </a:lnTo>
                      <a:lnTo>
                        <a:pt x="929" y="384"/>
                      </a:lnTo>
                      <a:lnTo>
                        <a:pt x="930" y="384"/>
                      </a:lnTo>
                      <a:lnTo>
                        <a:pt x="930" y="384"/>
                      </a:lnTo>
                      <a:lnTo>
                        <a:pt x="930" y="384"/>
                      </a:lnTo>
                      <a:lnTo>
                        <a:pt x="930" y="384"/>
                      </a:lnTo>
                      <a:lnTo>
                        <a:pt x="930" y="385"/>
                      </a:lnTo>
                      <a:lnTo>
                        <a:pt x="930" y="385"/>
                      </a:lnTo>
                      <a:lnTo>
                        <a:pt x="930" y="387"/>
                      </a:lnTo>
                      <a:lnTo>
                        <a:pt x="930" y="389"/>
                      </a:lnTo>
                      <a:lnTo>
                        <a:pt x="930" y="391"/>
                      </a:lnTo>
                      <a:lnTo>
                        <a:pt x="931" y="394"/>
                      </a:lnTo>
                      <a:lnTo>
                        <a:pt x="931" y="398"/>
                      </a:lnTo>
                      <a:lnTo>
                        <a:pt x="931" y="401"/>
                      </a:lnTo>
                      <a:lnTo>
                        <a:pt x="931" y="406"/>
                      </a:lnTo>
                      <a:lnTo>
                        <a:pt x="931" y="410"/>
                      </a:lnTo>
                      <a:lnTo>
                        <a:pt x="931" y="414"/>
                      </a:lnTo>
                      <a:lnTo>
                        <a:pt x="931" y="418"/>
                      </a:lnTo>
                      <a:lnTo>
                        <a:pt x="931" y="421"/>
                      </a:lnTo>
                      <a:lnTo>
                        <a:pt x="931" y="424"/>
                      </a:lnTo>
                      <a:lnTo>
                        <a:pt x="931" y="426"/>
                      </a:lnTo>
                      <a:lnTo>
                        <a:pt x="932" y="427"/>
                      </a:lnTo>
                      <a:lnTo>
                        <a:pt x="932" y="428"/>
                      </a:lnTo>
                      <a:lnTo>
                        <a:pt x="932" y="428"/>
                      </a:lnTo>
                      <a:lnTo>
                        <a:pt x="932" y="428"/>
                      </a:lnTo>
                      <a:lnTo>
                        <a:pt x="932" y="428"/>
                      </a:lnTo>
                      <a:lnTo>
                        <a:pt x="932" y="427"/>
                      </a:lnTo>
                      <a:lnTo>
                        <a:pt x="932" y="426"/>
                      </a:lnTo>
                      <a:lnTo>
                        <a:pt x="932" y="426"/>
                      </a:lnTo>
                      <a:lnTo>
                        <a:pt x="932" y="425"/>
                      </a:lnTo>
                      <a:lnTo>
                        <a:pt x="933" y="425"/>
                      </a:lnTo>
                      <a:lnTo>
                        <a:pt x="933" y="425"/>
                      </a:lnTo>
                      <a:lnTo>
                        <a:pt x="933" y="425"/>
                      </a:lnTo>
                      <a:lnTo>
                        <a:pt x="933" y="425"/>
                      </a:lnTo>
                      <a:lnTo>
                        <a:pt x="933" y="426"/>
                      </a:lnTo>
                      <a:lnTo>
                        <a:pt x="933" y="426"/>
                      </a:lnTo>
                      <a:lnTo>
                        <a:pt x="933" y="427"/>
                      </a:lnTo>
                      <a:lnTo>
                        <a:pt x="933" y="427"/>
                      </a:lnTo>
                      <a:lnTo>
                        <a:pt x="933" y="428"/>
                      </a:lnTo>
                      <a:lnTo>
                        <a:pt x="933" y="428"/>
                      </a:lnTo>
                      <a:lnTo>
                        <a:pt x="934" y="428"/>
                      </a:lnTo>
                      <a:lnTo>
                        <a:pt x="934" y="428"/>
                      </a:lnTo>
                      <a:lnTo>
                        <a:pt x="934" y="428"/>
                      </a:lnTo>
                      <a:lnTo>
                        <a:pt x="934" y="427"/>
                      </a:lnTo>
                      <a:lnTo>
                        <a:pt x="934" y="427"/>
                      </a:lnTo>
                      <a:lnTo>
                        <a:pt x="934" y="426"/>
                      </a:lnTo>
                      <a:lnTo>
                        <a:pt x="934" y="425"/>
                      </a:lnTo>
                      <a:lnTo>
                        <a:pt x="934" y="425"/>
                      </a:lnTo>
                      <a:lnTo>
                        <a:pt x="934" y="424"/>
                      </a:lnTo>
                      <a:lnTo>
                        <a:pt x="934" y="423"/>
                      </a:lnTo>
                      <a:lnTo>
                        <a:pt x="935" y="423"/>
                      </a:lnTo>
                      <a:lnTo>
                        <a:pt x="935" y="424"/>
                      </a:lnTo>
                      <a:lnTo>
                        <a:pt x="935" y="424"/>
                      </a:lnTo>
                      <a:lnTo>
                        <a:pt x="935" y="425"/>
                      </a:lnTo>
                      <a:lnTo>
                        <a:pt x="935" y="427"/>
                      </a:lnTo>
                      <a:lnTo>
                        <a:pt x="935" y="429"/>
                      </a:lnTo>
                      <a:lnTo>
                        <a:pt x="935" y="431"/>
                      </a:lnTo>
                      <a:lnTo>
                        <a:pt x="935" y="434"/>
                      </a:lnTo>
                      <a:lnTo>
                        <a:pt x="935" y="436"/>
                      </a:lnTo>
                      <a:lnTo>
                        <a:pt x="936" y="439"/>
                      </a:lnTo>
                      <a:lnTo>
                        <a:pt x="936" y="442"/>
                      </a:lnTo>
                      <a:lnTo>
                        <a:pt x="936" y="444"/>
                      </a:lnTo>
                      <a:lnTo>
                        <a:pt x="936" y="447"/>
                      </a:lnTo>
                      <a:lnTo>
                        <a:pt x="936" y="448"/>
                      </a:lnTo>
                      <a:lnTo>
                        <a:pt x="936" y="450"/>
                      </a:lnTo>
                      <a:lnTo>
                        <a:pt x="936" y="451"/>
                      </a:lnTo>
                      <a:lnTo>
                        <a:pt x="936" y="452"/>
                      </a:lnTo>
                      <a:lnTo>
                        <a:pt x="936" y="452"/>
                      </a:lnTo>
                      <a:lnTo>
                        <a:pt x="936" y="453"/>
                      </a:lnTo>
                      <a:lnTo>
                        <a:pt x="937" y="453"/>
                      </a:lnTo>
                      <a:lnTo>
                        <a:pt x="937" y="453"/>
                      </a:lnTo>
                      <a:lnTo>
                        <a:pt x="937" y="453"/>
                      </a:lnTo>
                      <a:lnTo>
                        <a:pt x="937" y="453"/>
                      </a:lnTo>
                      <a:lnTo>
                        <a:pt x="937" y="452"/>
                      </a:lnTo>
                      <a:lnTo>
                        <a:pt x="937" y="452"/>
                      </a:lnTo>
                      <a:lnTo>
                        <a:pt x="937" y="451"/>
                      </a:lnTo>
                      <a:lnTo>
                        <a:pt x="937" y="450"/>
                      </a:lnTo>
                      <a:lnTo>
                        <a:pt x="937" y="448"/>
                      </a:lnTo>
                      <a:lnTo>
                        <a:pt x="938" y="446"/>
                      </a:lnTo>
                      <a:lnTo>
                        <a:pt x="938" y="443"/>
                      </a:lnTo>
                      <a:lnTo>
                        <a:pt x="938" y="440"/>
                      </a:lnTo>
                      <a:lnTo>
                        <a:pt x="938" y="437"/>
                      </a:lnTo>
                      <a:lnTo>
                        <a:pt x="938" y="433"/>
                      </a:lnTo>
                      <a:lnTo>
                        <a:pt x="938" y="429"/>
                      </a:lnTo>
                      <a:lnTo>
                        <a:pt x="938" y="425"/>
                      </a:lnTo>
                      <a:lnTo>
                        <a:pt x="938" y="420"/>
                      </a:lnTo>
                      <a:lnTo>
                        <a:pt x="938" y="417"/>
                      </a:lnTo>
                      <a:lnTo>
                        <a:pt x="938" y="413"/>
                      </a:lnTo>
                      <a:lnTo>
                        <a:pt x="939" y="410"/>
                      </a:lnTo>
                      <a:lnTo>
                        <a:pt x="939" y="407"/>
                      </a:lnTo>
                      <a:lnTo>
                        <a:pt x="939" y="404"/>
                      </a:lnTo>
                      <a:lnTo>
                        <a:pt x="939" y="402"/>
                      </a:lnTo>
                      <a:lnTo>
                        <a:pt x="939" y="400"/>
                      </a:lnTo>
                      <a:lnTo>
                        <a:pt x="939" y="399"/>
                      </a:lnTo>
                      <a:lnTo>
                        <a:pt x="939" y="398"/>
                      </a:lnTo>
                      <a:lnTo>
                        <a:pt x="939" y="398"/>
                      </a:lnTo>
                      <a:lnTo>
                        <a:pt x="939" y="398"/>
                      </a:lnTo>
                      <a:lnTo>
                        <a:pt x="940" y="398"/>
                      </a:lnTo>
                      <a:lnTo>
                        <a:pt x="940" y="400"/>
                      </a:lnTo>
                      <a:lnTo>
                        <a:pt x="940" y="401"/>
                      </a:lnTo>
                      <a:lnTo>
                        <a:pt x="940" y="404"/>
                      </a:lnTo>
                      <a:lnTo>
                        <a:pt x="940" y="407"/>
                      </a:lnTo>
                      <a:lnTo>
                        <a:pt x="940" y="410"/>
                      </a:lnTo>
                      <a:lnTo>
                        <a:pt x="940" y="413"/>
                      </a:lnTo>
                      <a:lnTo>
                        <a:pt x="940" y="417"/>
                      </a:lnTo>
                      <a:lnTo>
                        <a:pt x="940" y="421"/>
                      </a:lnTo>
                      <a:lnTo>
                        <a:pt x="940" y="425"/>
                      </a:lnTo>
                      <a:lnTo>
                        <a:pt x="941" y="430"/>
                      </a:lnTo>
                      <a:lnTo>
                        <a:pt x="941" y="435"/>
                      </a:lnTo>
                      <a:lnTo>
                        <a:pt x="941" y="440"/>
                      </a:lnTo>
                      <a:lnTo>
                        <a:pt x="941" y="445"/>
                      </a:lnTo>
                      <a:lnTo>
                        <a:pt x="941" y="451"/>
                      </a:lnTo>
                      <a:lnTo>
                        <a:pt x="941" y="457"/>
                      </a:lnTo>
                      <a:lnTo>
                        <a:pt x="941" y="463"/>
                      </a:lnTo>
                      <a:lnTo>
                        <a:pt x="941" y="470"/>
                      </a:lnTo>
                      <a:lnTo>
                        <a:pt x="941" y="477"/>
                      </a:lnTo>
                      <a:lnTo>
                        <a:pt x="941" y="484"/>
                      </a:lnTo>
                      <a:lnTo>
                        <a:pt x="942" y="490"/>
                      </a:lnTo>
                      <a:lnTo>
                        <a:pt x="942" y="496"/>
                      </a:lnTo>
                      <a:lnTo>
                        <a:pt x="942" y="502"/>
                      </a:lnTo>
                      <a:lnTo>
                        <a:pt x="942" y="507"/>
                      </a:lnTo>
                      <a:lnTo>
                        <a:pt x="942" y="511"/>
                      </a:lnTo>
                      <a:lnTo>
                        <a:pt x="942" y="514"/>
                      </a:lnTo>
                      <a:lnTo>
                        <a:pt x="942" y="517"/>
                      </a:lnTo>
                      <a:lnTo>
                        <a:pt x="942" y="519"/>
                      </a:lnTo>
                      <a:lnTo>
                        <a:pt x="942" y="520"/>
                      </a:lnTo>
                      <a:lnTo>
                        <a:pt x="943" y="521"/>
                      </a:lnTo>
                      <a:lnTo>
                        <a:pt x="943" y="522"/>
                      </a:lnTo>
                      <a:lnTo>
                        <a:pt x="943" y="523"/>
                      </a:lnTo>
                      <a:lnTo>
                        <a:pt x="943" y="523"/>
                      </a:lnTo>
                      <a:lnTo>
                        <a:pt x="943" y="523"/>
                      </a:lnTo>
                      <a:lnTo>
                        <a:pt x="943" y="524"/>
                      </a:lnTo>
                      <a:lnTo>
                        <a:pt x="943" y="524"/>
                      </a:lnTo>
                      <a:lnTo>
                        <a:pt x="943" y="524"/>
                      </a:lnTo>
                      <a:lnTo>
                        <a:pt x="943" y="524"/>
                      </a:lnTo>
                      <a:lnTo>
                        <a:pt x="943" y="524"/>
                      </a:lnTo>
                      <a:lnTo>
                        <a:pt x="944" y="523"/>
                      </a:lnTo>
                      <a:lnTo>
                        <a:pt x="944" y="522"/>
                      </a:lnTo>
                      <a:lnTo>
                        <a:pt x="944" y="521"/>
                      </a:lnTo>
                      <a:lnTo>
                        <a:pt x="944" y="519"/>
                      </a:lnTo>
                      <a:lnTo>
                        <a:pt x="944" y="518"/>
                      </a:lnTo>
                      <a:lnTo>
                        <a:pt x="944" y="515"/>
                      </a:lnTo>
                      <a:lnTo>
                        <a:pt x="944" y="513"/>
                      </a:lnTo>
                      <a:lnTo>
                        <a:pt x="944" y="510"/>
                      </a:lnTo>
                      <a:lnTo>
                        <a:pt x="944" y="507"/>
                      </a:lnTo>
                      <a:lnTo>
                        <a:pt x="945" y="504"/>
                      </a:lnTo>
                      <a:lnTo>
                        <a:pt x="945" y="500"/>
                      </a:lnTo>
                      <a:lnTo>
                        <a:pt x="945" y="495"/>
                      </a:lnTo>
                      <a:lnTo>
                        <a:pt x="945" y="491"/>
                      </a:lnTo>
                      <a:lnTo>
                        <a:pt x="945" y="486"/>
                      </a:lnTo>
                      <a:lnTo>
                        <a:pt x="945" y="481"/>
                      </a:lnTo>
                      <a:lnTo>
                        <a:pt x="945" y="476"/>
                      </a:lnTo>
                      <a:lnTo>
                        <a:pt x="945" y="470"/>
                      </a:lnTo>
                      <a:lnTo>
                        <a:pt x="945" y="465"/>
                      </a:lnTo>
                      <a:lnTo>
                        <a:pt x="945" y="460"/>
                      </a:lnTo>
                      <a:lnTo>
                        <a:pt x="946" y="455"/>
                      </a:lnTo>
                      <a:lnTo>
                        <a:pt x="946" y="451"/>
                      </a:lnTo>
                      <a:lnTo>
                        <a:pt x="946" y="447"/>
                      </a:lnTo>
                      <a:lnTo>
                        <a:pt x="946" y="443"/>
                      </a:lnTo>
                      <a:lnTo>
                        <a:pt x="946" y="440"/>
                      </a:lnTo>
                      <a:lnTo>
                        <a:pt x="946" y="437"/>
                      </a:lnTo>
                      <a:lnTo>
                        <a:pt x="946" y="434"/>
                      </a:lnTo>
                      <a:lnTo>
                        <a:pt x="946" y="432"/>
                      </a:lnTo>
                      <a:lnTo>
                        <a:pt x="946" y="430"/>
                      </a:lnTo>
                      <a:lnTo>
                        <a:pt x="947" y="427"/>
                      </a:lnTo>
                      <a:lnTo>
                        <a:pt x="947" y="424"/>
                      </a:lnTo>
                      <a:lnTo>
                        <a:pt x="947" y="422"/>
                      </a:lnTo>
                      <a:lnTo>
                        <a:pt x="947" y="419"/>
                      </a:lnTo>
                      <a:lnTo>
                        <a:pt x="947" y="416"/>
                      </a:lnTo>
                      <a:lnTo>
                        <a:pt x="947" y="414"/>
                      </a:lnTo>
                      <a:lnTo>
                        <a:pt x="947" y="411"/>
                      </a:lnTo>
                      <a:lnTo>
                        <a:pt x="947" y="408"/>
                      </a:lnTo>
                      <a:lnTo>
                        <a:pt x="947" y="406"/>
                      </a:lnTo>
                      <a:lnTo>
                        <a:pt x="947" y="403"/>
                      </a:lnTo>
                      <a:lnTo>
                        <a:pt x="948" y="400"/>
                      </a:lnTo>
                      <a:lnTo>
                        <a:pt x="948" y="398"/>
                      </a:lnTo>
                      <a:lnTo>
                        <a:pt x="948" y="395"/>
                      </a:lnTo>
                      <a:lnTo>
                        <a:pt x="948" y="393"/>
                      </a:lnTo>
                      <a:lnTo>
                        <a:pt x="948" y="391"/>
                      </a:lnTo>
                      <a:lnTo>
                        <a:pt x="948" y="389"/>
                      </a:lnTo>
                      <a:lnTo>
                        <a:pt x="948" y="387"/>
                      </a:lnTo>
                      <a:lnTo>
                        <a:pt x="948" y="386"/>
                      </a:lnTo>
                      <a:lnTo>
                        <a:pt x="948" y="385"/>
                      </a:lnTo>
                      <a:lnTo>
                        <a:pt x="949" y="384"/>
                      </a:lnTo>
                      <a:lnTo>
                        <a:pt x="949" y="384"/>
                      </a:lnTo>
                      <a:lnTo>
                        <a:pt x="949" y="384"/>
                      </a:lnTo>
                      <a:lnTo>
                        <a:pt x="949" y="385"/>
                      </a:lnTo>
                      <a:lnTo>
                        <a:pt x="949" y="386"/>
                      </a:lnTo>
                      <a:lnTo>
                        <a:pt x="949" y="387"/>
                      </a:lnTo>
                      <a:lnTo>
                        <a:pt x="949" y="389"/>
                      </a:lnTo>
                      <a:lnTo>
                        <a:pt x="949" y="391"/>
                      </a:lnTo>
                      <a:lnTo>
                        <a:pt x="949" y="394"/>
                      </a:lnTo>
                      <a:lnTo>
                        <a:pt x="949" y="396"/>
                      </a:lnTo>
                      <a:lnTo>
                        <a:pt x="950" y="398"/>
                      </a:lnTo>
                      <a:lnTo>
                        <a:pt x="950" y="400"/>
                      </a:lnTo>
                      <a:lnTo>
                        <a:pt x="950" y="401"/>
                      </a:lnTo>
                      <a:lnTo>
                        <a:pt x="950" y="402"/>
                      </a:lnTo>
                      <a:lnTo>
                        <a:pt x="950" y="403"/>
                      </a:lnTo>
                      <a:lnTo>
                        <a:pt x="950" y="403"/>
                      </a:lnTo>
                      <a:lnTo>
                        <a:pt x="950" y="403"/>
                      </a:lnTo>
                      <a:lnTo>
                        <a:pt x="950" y="402"/>
                      </a:lnTo>
                      <a:lnTo>
                        <a:pt x="950" y="401"/>
                      </a:lnTo>
                      <a:lnTo>
                        <a:pt x="950" y="400"/>
                      </a:lnTo>
                      <a:lnTo>
                        <a:pt x="951" y="399"/>
                      </a:lnTo>
                      <a:lnTo>
                        <a:pt x="951" y="399"/>
                      </a:lnTo>
                      <a:lnTo>
                        <a:pt x="951" y="399"/>
                      </a:lnTo>
                      <a:lnTo>
                        <a:pt x="951" y="399"/>
                      </a:lnTo>
                      <a:lnTo>
                        <a:pt x="951" y="400"/>
                      </a:lnTo>
                      <a:lnTo>
                        <a:pt x="951" y="401"/>
                      </a:lnTo>
                      <a:lnTo>
                        <a:pt x="951" y="404"/>
                      </a:lnTo>
                      <a:lnTo>
                        <a:pt x="951" y="407"/>
                      </a:lnTo>
                      <a:lnTo>
                        <a:pt x="951" y="410"/>
                      </a:lnTo>
                      <a:lnTo>
                        <a:pt x="952" y="414"/>
                      </a:lnTo>
                      <a:lnTo>
                        <a:pt x="952" y="419"/>
                      </a:lnTo>
                      <a:lnTo>
                        <a:pt x="952" y="424"/>
                      </a:lnTo>
                      <a:lnTo>
                        <a:pt x="952" y="428"/>
                      </a:lnTo>
                      <a:lnTo>
                        <a:pt x="952" y="433"/>
                      </a:lnTo>
                      <a:lnTo>
                        <a:pt x="952" y="438"/>
                      </a:lnTo>
                      <a:lnTo>
                        <a:pt x="952" y="443"/>
                      </a:lnTo>
                      <a:lnTo>
                        <a:pt x="952" y="447"/>
                      </a:lnTo>
                      <a:lnTo>
                        <a:pt x="952" y="451"/>
                      </a:lnTo>
                      <a:lnTo>
                        <a:pt x="952" y="454"/>
                      </a:lnTo>
                      <a:lnTo>
                        <a:pt x="953" y="458"/>
                      </a:lnTo>
                      <a:lnTo>
                        <a:pt x="953" y="460"/>
                      </a:lnTo>
                      <a:lnTo>
                        <a:pt x="953" y="462"/>
                      </a:lnTo>
                      <a:lnTo>
                        <a:pt x="953" y="463"/>
                      </a:lnTo>
                      <a:lnTo>
                        <a:pt x="953" y="464"/>
                      </a:lnTo>
                      <a:lnTo>
                        <a:pt x="953" y="465"/>
                      </a:lnTo>
                      <a:lnTo>
                        <a:pt x="953" y="465"/>
                      </a:lnTo>
                      <a:lnTo>
                        <a:pt x="953" y="465"/>
                      </a:lnTo>
                      <a:lnTo>
                        <a:pt x="953" y="465"/>
                      </a:lnTo>
                      <a:lnTo>
                        <a:pt x="954" y="466"/>
                      </a:lnTo>
                      <a:lnTo>
                        <a:pt x="954" y="467"/>
                      </a:lnTo>
                      <a:lnTo>
                        <a:pt x="954" y="468"/>
                      </a:lnTo>
                      <a:lnTo>
                        <a:pt x="954" y="469"/>
                      </a:lnTo>
                      <a:lnTo>
                        <a:pt x="954" y="471"/>
                      </a:lnTo>
                      <a:lnTo>
                        <a:pt x="954" y="472"/>
                      </a:lnTo>
                      <a:lnTo>
                        <a:pt x="954" y="474"/>
                      </a:lnTo>
                      <a:lnTo>
                        <a:pt x="954" y="476"/>
                      </a:lnTo>
                      <a:lnTo>
                        <a:pt x="954" y="478"/>
                      </a:lnTo>
                      <a:lnTo>
                        <a:pt x="954" y="479"/>
                      </a:lnTo>
                      <a:lnTo>
                        <a:pt x="955" y="479"/>
                      </a:lnTo>
                      <a:lnTo>
                        <a:pt x="955" y="480"/>
                      </a:lnTo>
                      <a:lnTo>
                        <a:pt x="955" y="479"/>
                      </a:lnTo>
                      <a:lnTo>
                        <a:pt x="955" y="478"/>
                      </a:lnTo>
                      <a:lnTo>
                        <a:pt x="955" y="476"/>
                      </a:lnTo>
                      <a:lnTo>
                        <a:pt x="955" y="474"/>
                      </a:lnTo>
                      <a:lnTo>
                        <a:pt x="955" y="471"/>
                      </a:lnTo>
                      <a:lnTo>
                        <a:pt x="955" y="468"/>
                      </a:lnTo>
                      <a:lnTo>
                        <a:pt x="955" y="464"/>
                      </a:lnTo>
                      <a:lnTo>
                        <a:pt x="956" y="460"/>
                      </a:lnTo>
                      <a:lnTo>
                        <a:pt x="956" y="455"/>
                      </a:lnTo>
                      <a:lnTo>
                        <a:pt x="956" y="450"/>
                      </a:lnTo>
                      <a:lnTo>
                        <a:pt x="956" y="445"/>
                      </a:lnTo>
                      <a:lnTo>
                        <a:pt x="956" y="440"/>
                      </a:lnTo>
                      <a:lnTo>
                        <a:pt x="956" y="435"/>
                      </a:lnTo>
                      <a:lnTo>
                        <a:pt x="956" y="431"/>
                      </a:lnTo>
                      <a:lnTo>
                        <a:pt x="956" y="426"/>
                      </a:lnTo>
                      <a:lnTo>
                        <a:pt x="956" y="422"/>
                      </a:lnTo>
                      <a:lnTo>
                        <a:pt x="956" y="418"/>
                      </a:lnTo>
                      <a:lnTo>
                        <a:pt x="957" y="415"/>
                      </a:lnTo>
                      <a:lnTo>
                        <a:pt x="957" y="413"/>
                      </a:lnTo>
                      <a:lnTo>
                        <a:pt x="957" y="411"/>
                      </a:lnTo>
                      <a:lnTo>
                        <a:pt x="957" y="409"/>
                      </a:lnTo>
                      <a:lnTo>
                        <a:pt x="957" y="408"/>
                      </a:lnTo>
                      <a:lnTo>
                        <a:pt x="957" y="407"/>
                      </a:lnTo>
                      <a:lnTo>
                        <a:pt x="957" y="406"/>
                      </a:lnTo>
                      <a:lnTo>
                        <a:pt x="957" y="405"/>
                      </a:lnTo>
                      <a:lnTo>
                        <a:pt x="957" y="405"/>
                      </a:lnTo>
                      <a:lnTo>
                        <a:pt x="957" y="405"/>
                      </a:lnTo>
                      <a:lnTo>
                        <a:pt x="958" y="404"/>
                      </a:lnTo>
                      <a:lnTo>
                        <a:pt x="958" y="404"/>
                      </a:lnTo>
                      <a:lnTo>
                        <a:pt x="958" y="404"/>
                      </a:lnTo>
                      <a:lnTo>
                        <a:pt x="958" y="405"/>
                      </a:lnTo>
                      <a:lnTo>
                        <a:pt x="958" y="405"/>
                      </a:lnTo>
                      <a:lnTo>
                        <a:pt x="958" y="406"/>
                      </a:lnTo>
                      <a:lnTo>
                        <a:pt x="958" y="407"/>
                      </a:lnTo>
                      <a:lnTo>
                        <a:pt x="958" y="408"/>
                      </a:lnTo>
                      <a:lnTo>
                        <a:pt x="958" y="409"/>
                      </a:lnTo>
                      <a:lnTo>
                        <a:pt x="959" y="411"/>
                      </a:lnTo>
                      <a:lnTo>
                        <a:pt x="959" y="413"/>
                      </a:lnTo>
                      <a:lnTo>
                        <a:pt x="959" y="415"/>
                      </a:lnTo>
                      <a:lnTo>
                        <a:pt x="959" y="417"/>
                      </a:lnTo>
                      <a:lnTo>
                        <a:pt x="959" y="420"/>
                      </a:lnTo>
                      <a:lnTo>
                        <a:pt x="959" y="423"/>
                      </a:lnTo>
                      <a:lnTo>
                        <a:pt x="959" y="426"/>
                      </a:lnTo>
                      <a:lnTo>
                        <a:pt x="959" y="430"/>
                      </a:lnTo>
                      <a:lnTo>
                        <a:pt x="959" y="433"/>
                      </a:lnTo>
                      <a:lnTo>
                        <a:pt x="959" y="437"/>
                      </a:lnTo>
                      <a:lnTo>
                        <a:pt x="960" y="441"/>
                      </a:lnTo>
                      <a:lnTo>
                        <a:pt x="960" y="444"/>
                      </a:lnTo>
                      <a:lnTo>
                        <a:pt x="960" y="447"/>
                      </a:lnTo>
                      <a:lnTo>
                        <a:pt x="960" y="450"/>
                      </a:lnTo>
                      <a:lnTo>
                        <a:pt x="960" y="453"/>
                      </a:lnTo>
                      <a:lnTo>
                        <a:pt x="960" y="455"/>
                      </a:lnTo>
                      <a:lnTo>
                        <a:pt x="960" y="456"/>
                      </a:lnTo>
                      <a:lnTo>
                        <a:pt x="960" y="458"/>
                      </a:lnTo>
                      <a:lnTo>
                        <a:pt x="960" y="459"/>
                      </a:lnTo>
                      <a:lnTo>
                        <a:pt x="961" y="459"/>
                      </a:lnTo>
                      <a:lnTo>
                        <a:pt x="961" y="460"/>
                      </a:lnTo>
                      <a:lnTo>
                        <a:pt x="961" y="460"/>
                      </a:lnTo>
                      <a:lnTo>
                        <a:pt x="961" y="460"/>
                      </a:lnTo>
                      <a:lnTo>
                        <a:pt x="961" y="459"/>
                      </a:lnTo>
                      <a:lnTo>
                        <a:pt x="961" y="459"/>
                      </a:lnTo>
                      <a:lnTo>
                        <a:pt x="961" y="459"/>
                      </a:lnTo>
                      <a:lnTo>
                        <a:pt x="961" y="459"/>
                      </a:lnTo>
                      <a:lnTo>
                        <a:pt x="961" y="458"/>
                      </a:lnTo>
                      <a:lnTo>
                        <a:pt x="961" y="458"/>
                      </a:lnTo>
                      <a:lnTo>
                        <a:pt x="962" y="458"/>
                      </a:lnTo>
                      <a:lnTo>
                        <a:pt x="962" y="458"/>
                      </a:lnTo>
                      <a:lnTo>
                        <a:pt x="962" y="457"/>
                      </a:lnTo>
                      <a:lnTo>
                        <a:pt x="962" y="457"/>
                      </a:lnTo>
                      <a:lnTo>
                        <a:pt x="962" y="456"/>
                      </a:lnTo>
                      <a:lnTo>
                        <a:pt x="962" y="455"/>
                      </a:lnTo>
                      <a:lnTo>
                        <a:pt x="962" y="454"/>
                      </a:lnTo>
                      <a:lnTo>
                        <a:pt x="962" y="453"/>
                      </a:lnTo>
                      <a:lnTo>
                        <a:pt x="962" y="452"/>
                      </a:lnTo>
                      <a:lnTo>
                        <a:pt x="963" y="451"/>
                      </a:lnTo>
                      <a:lnTo>
                        <a:pt x="963" y="450"/>
                      </a:lnTo>
                      <a:lnTo>
                        <a:pt x="963" y="449"/>
                      </a:lnTo>
                      <a:lnTo>
                        <a:pt x="963" y="447"/>
                      </a:lnTo>
                      <a:lnTo>
                        <a:pt x="963" y="446"/>
                      </a:lnTo>
                      <a:lnTo>
                        <a:pt x="963" y="445"/>
                      </a:lnTo>
                      <a:lnTo>
                        <a:pt x="963" y="445"/>
                      </a:lnTo>
                      <a:lnTo>
                        <a:pt x="963" y="444"/>
                      </a:lnTo>
                      <a:lnTo>
                        <a:pt x="963" y="444"/>
                      </a:lnTo>
                      <a:lnTo>
                        <a:pt x="963" y="444"/>
                      </a:lnTo>
                      <a:lnTo>
                        <a:pt x="964" y="445"/>
                      </a:lnTo>
                      <a:lnTo>
                        <a:pt x="964" y="445"/>
                      </a:lnTo>
                      <a:lnTo>
                        <a:pt x="964" y="446"/>
                      </a:lnTo>
                      <a:lnTo>
                        <a:pt x="964" y="448"/>
                      </a:lnTo>
                      <a:lnTo>
                        <a:pt x="964" y="449"/>
                      </a:lnTo>
                      <a:lnTo>
                        <a:pt x="964" y="451"/>
                      </a:lnTo>
                      <a:lnTo>
                        <a:pt x="964" y="453"/>
                      </a:lnTo>
                      <a:lnTo>
                        <a:pt x="964" y="454"/>
                      </a:lnTo>
                      <a:lnTo>
                        <a:pt x="964" y="456"/>
                      </a:lnTo>
                      <a:lnTo>
                        <a:pt x="964" y="457"/>
                      </a:lnTo>
                      <a:lnTo>
                        <a:pt x="965" y="458"/>
                      </a:lnTo>
                      <a:lnTo>
                        <a:pt x="965" y="459"/>
                      </a:lnTo>
                      <a:lnTo>
                        <a:pt x="965" y="459"/>
                      </a:lnTo>
                      <a:lnTo>
                        <a:pt x="965" y="459"/>
                      </a:lnTo>
                      <a:lnTo>
                        <a:pt x="965" y="458"/>
                      </a:lnTo>
                      <a:lnTo>
                        <a:pt x="965" y="457"/>
                      </a:lnTo>
                      <a:lnTo>
                        <a:pt x="965" y="455"/>
                      </a:lnTo>
                      <a:lnTo>
                        <a:pt x="965" y="454"/>
                      </a:lnTo>
                      <a:lnTo>
                        <a:pt x="965" y="452"/>
                      </a:lnTo>
                      <a:lnTo>
                        <a:pt x="966" y="451"/>
                      </a:lnTo>
                      <a:lnTo>
                        <a:pt x="966" y="449"/>
                      </a:lnTo>
                      <a:lnTo>
                        <a:pt x="966" y="448"/>
                      </a:lnTo>
                      <a:lnTo>
                        <a:pt x="966" y="447"/>
                      </a:lnTo>
                      <a:lnTo>
                        <a:pt x="966" y="447"/>
                      </a:lnTo>
                      <a:lnTo>
                        <a:pt x="966" y="446"/>
                      </a:lnTo>
                      <a:lnTo>
                        <a:pt x="966" y="446"/>
                      </a:lnTo>
                      <a:lnTo>
                        <a:pt x="966" y="446"/>
                      </a:lnTo>
                      <a:lnTo>
                        <a:pt x="966" y="447"/>
                      </a:lnTo>
                      <a:lnTo>
                        <a:pt x="966" y="448"/>
                      </a:lnTo>
                      <a:lnTo>
                        <a:pt x="967" y="450"/>
                      </a:lnTo>
                      <a:lnTo>
                        <a:pt x="967" y="451"/>
                      </a:lnTo>
                      <a:lnTo>
                        <a:pt x="967" y="454"/>
                      </a:lnTo>
                      <a:lnTo>
                        <a:pt x="967" y="456"/>
                      </a:lnTo>
                      <a:lnTo>
                        <a:pt x="967" y="459"/>
                      </a:lnTo>
                      <a:lnTo>
                        <a:pt x="967" y="462"/>
                      </a:lnTo>
                      <a:lnTo>
                        <a:pt x="967" y="465"/>
                      </a:lnTo>
                      <a:lnTo>
                        <a:pt x="967" y="468"/>
                      </a:lnTo>
                      <a:lnTo>
                        <a:pt x="967" y="471"/>
                      </a:lnTo>
                      <a:lnTo>
                        <a:pt x="968" y="474"/>
                      </a:lnTo>
                      <a:lnTo>
                        <a:pt x="968" y="477"/>
                      </a:lnTo>
                      <a:lnTo>
                        <a:pt x="968" y="480"/>
                      </a:lnTo>
                      <a:lnTo>
                        <a:pt x="968" y="483"/>
                      </a:lnTo>
                      <a:lnTo>
                        <a:pt x="968" y="485"/>
                      </a:lnTo>
                      <a:lnTo>
                        <a:pt x="968" y="487"/>
                      </a:lnTo>
                      <a:lnTo>
                        <a:pt x="968" y="489"/>
                      </a:lnTo>
                      <a:lnTo>
                        <a:pt x="968" y="491"/>
                      </a:lnTo>
                      <a:lnTo>
                        <a:pt x="968" y="492"/>
                      </a:lnTo>
                      <a:lnTo>
                        <a:pt x="968" y="494"/>
                      </a:lnTo>
                      <a:lnTo>
                        <a:pt x="969" y="495"/>
                      </a:lnTo>
                      <a:lnTo>
                        <a:pt x="969" y="496"/>
                      </a:lnTo>
                      <a:lnTo>
                        <a:pt x="969" y="497"/>
                      </a:lnTo>
                      <a:lnTo>
                        <a:pt x="969" y="498"/>
                      </a:lnTo>
                      <a:lnTo>
                        <a:pt x="969" y="498"/>
                      </a:lnTo>
                      <a:lnTo>
                        <a:pt x="969" y="499"/>
                      </a:lnTo>
                      <a:lnTo>
                        <a:pt x="969" y="499"/>
                      </a:lnTo>
                      <a:lnTo>
                        <a:pt x="969" y="499"/>
                      </a:lnTo>
                      <a:lnTo>
                        <a:pt x="969" y="500"/>
                      </a:lnTo>
                      <a:lnTo>
                        <a:pt x="970" y="500"/>
                      </a:lnTo>
                      <a:lnTo>
                        <a:pt x="970" y="499"/>
                      </a:lnTo>
                      <a:lnTo>
                        <a:pt x="970" y="499"/>
                      </a:lnTo>
                      <a:lnTo>
                        <a:pt x="970" y="497"/>
                      </a:lnTo>
                      <a:lnTo>
                        <a:pt x="970" y="496"/>
                      </a:lnTo>
                      <a:lnTo>
                        <a:pt x="970" y="494"/>
                      </a:lnTo>
                      <a:lnTo>
                        <a:pt x="970" y="491"/>
                      </a:lnTo>
                      <a:lnTo>
                        <a:pt x="970" y="487"/>
                      </a:lnTo>
                      <a:lnTo>
                        <a:pt x="970" y="483"/>
                      </a:lnTo>
                      <a:lnTo>
                        <a:pt x="970" y="478"/>
                      </a:lnTo>
                      <a:lnTo>
                        <a:pt x="971" y="473"/>
                      </a:lnTo>
                      <a:lnTo>
                        <a:pt x="971" y="468"/>
                      </a:lnTo>
                      <a:lnTo>
                        <a:pt x="971" y="462"/>
                      </a:lnTo>
                      <a:lnTo>
                        <a:pt x="971" y="455"/>
                      </a:lnTo>
                      <a:lnTo>
                        <a:pt x="971" y="449"/>
                      </a:lnTo>
                      <a:lnTo>
                        <a:pt x="971" y="443"/>
                      </a:lnTo>
                      <a:lnTo>
                        <a:pt x="971" y="437"/>
                      </a:lnTo>
                      <a:lnTo>
                        <a:pt x="971" y="431"/>
                      </a:lnTo>
                      <a:lnTo>
                        <a:pt x="971" y="426"/>
                      </a:lnTo>
                      <a:lnTo>
                        <a:pt x="971" y="420"/>
                      </a:lnTo>
                      <a:lnTo>
                        <a:pt x="972" y="416"/>
                      </a:lnTo>
                      <a:lnTo>
                        <a:pt x="972" y="411"/>
                      </a:lnTo>
                      <a:lnTo>
                        <a:pt x="972" y="407"/>
                      </a:lnTo>
                      <a:lnTo>
                        <a:pt x="972" y="404"/>
                      </a:lnTo>
                      <a:lnTo>
                        <a:pt x="972" y="401"/>
                      </a:lnTo>
                      <a:lnTo>
                        <a:pt x="972" y="398"/>
                      </a:lnTo>
                      <a:lnTo>
                        <a:pt x="972" y="396"/>
                      </a:lnTo>
                      <a:lnTo>
                        <a:pt x="972" y="394"/>
                      </a:lnTo>
                      <a:lnTo>
                        <a:pt x="972" y="392"/>
                      </a:lnTo>
                      <a:lnTo>
                        <a:pt x="973" y="391"/>
                      </a:lnTo>
                      <a:lnTo>
                        <a:pt x="973" y="390"/>
                      </a:lnTo>
                      <a:lnTo>
                        <a:pt x="973" y="389"/>
                      </a:lnTo>
                      <a:lnTo>
                        <a:pt x="973" y="388"/>
                      </a:lnTo>
                      <a:lnTo>
                        <a:pt x="973" y="387"/>
                      </a:lnTo>
                      <a:lnTo>
                        <a:pt x="973" y="386"/>
                      </a:lnTo>
                      <a:lnTo>
                        <a:pt x="973" y="385"/>
                      </a:lnTo>
                      <a:lnTo>
                        <a:pt x="973" y="384"/>
                      </a:lnTo>
                      <a:lnTo>
                        <a:pt x="973" y="384"/>
                      </a:lnTo>
                      <a:lnTo>
                        <a:pt x="973" y="384"/>
                      </a:lnTo>
                      <a:lnTo>
                        <a:pt x="974" y="384"/>
                      </a:lnTo>
                      <a:lnTo>
                        <a:pt x="974" y="384"/>
                      </a:lnTo>
                      <a:lnTo>
                        <a:pt x="974" y="385"/>
                      </a:lnTo>
                      <a:lnTo>
                        <a:pt x="974" y="387"/>
                      </a:lnTo>
                      <a:lnTo>
                        <a:pt x="974" y="388"/>
                      </a:lnTo>
                      <a:lnTo>
                        <a:pt x="974" y="390"/>
                      </a:lnTo>
                      <a:lnTo>
                        <a:pt x="974" y="392"/>
                      </a:lnTo>
                      <a:lnTo>
                        <a:pt x="974" y="394"/>
                      </a:lnTo>
                      <a:lnTo>
                        <a:pt x="974" y="396"/>
                      </a:lnTo>
                      <a:lnTo>
                        <a:pt x="975" y="398"/>
                      </a:lnTo>
                      <a:lnTo>
                        <a:pt x="975" y="399"/>
                      </a:lnTo>
                      <a:lnTo>
                        <a:pt x="975" y="401"/>
                      </a:lnTo>
                      <a:lnTo>
                        <a:pt x="975" y="402"/>
                      </a:lnTo>
                      <a:lnTo>
                        <a:pt x="975" y="403"/>
                      </a:lnTo>
                      <a:lnTo>
                        <a:pt x="975" y="405"/>
                      </a:lnTo>
                      <a:lnTo>
                        <a:pt x="975" y="406"/>
                      </a:lnTo>
                      <a:lnTo>
                        <a:pt x="975" y="408"/>
                      </a:lnTo>
                      <a:lnTo>
                        <a:pt x="975" y="411"/>
                      </a:lnTo>
                      <a:lnTo>
                        <a:pt x="975" y="413"/>
                      </a:lnTo>
                      <a:lnTo>
                        <a:pt x="976" y="416"/>
                      </a:lnTo>
                      <a:lnTo>
                        <a:pt x="976" y="420"/>
                      </a:lnTo>
                      <a:lnTo>
                        <a:pt x="976" y="423"/>
                      </a:lnTo>
                      <a:lnTo>
                        <a:pt x="976" y="427"/>
                      </a:lnTo>
                      <a:lnTo>
                        <a:pt x="976" y="430"/>
                      </a:lnTo>
                      <a:lnTo>
                        <a:pt x="976" y="433"/>
                      </a:lnTo>
                      <a:lnTo>
                        <a:pt x="976" y="437"/>
                      </a:lnTo>
                      <a:lnTo>
                        <a:pt x="976" y="440"/>
                      </a:lnTo>
                      <a:lnTo>
                        <a:pt x="976" y="443"/>
                      </a:lnTo>
                      <a:lnTo>
                        <a:pt x="977" y="446"/>
                      </a:lnTo>
                      <a:lnTo>
                        <a:pt x="977" y="448"/>
                      </a:lnTo>
                      <a:lnTo>
                        <a:pt x="977" y="451"/>
                      </a:lnTo>
                      <a:lnTo>
                        <a:pt x="977" y="453"/>
                      </a:lnTo>
                      <a:lnTo>
                        <a:pt x="977" y="455"/>
                      </a:lnTo>
                      <a:lnTo>
                        <a:pt x="977" y="457"/>
                      </a:lnTo>
                      <a:lnTo>
                        <a:pt x="977" y="459"/>
                      </a:lnTo>
                      <a:lnTo>
                        <a:pt x="977" y="461"/>
                      </a:lnTo>
                      <a:lnTo>
                        <a:pt x="977" y="464"/>
                      </a:lnTo>
                      <a:lnTo>
                        <a:pt x="977" y="466"/>
                      </a:lnTo>
                      <a:lnTo>
                        <a:pt x="978" y="469"/>
                      </a:lnTo>
                      <a:lnTo>
                        <a:pt x="978" y="472"/>
                      </a:lnTo>
                      <a:lnTo>
                        <a:pt x="978" y="475"/>
                      </a:lnTo>
                      <a:lnTo>
                        <a:pt x="978" y="479"/>
                      </a:lnTo>
                      <a:lnTo>
                        <a:pt x="978" y="483"/>
                      </a:lnTo>
                      <a:lnTo>
                        <a:pt x="978" y="487"/>
                      </a:lnTo>
                      <a:lnTo>
                        <a:pt x="978" y="492"/>
                      </a:lnTo>
                      <a:lnTo>
                        <a:pt x="978" y="498"/>
                      </a:lnTo>
                      <a:lnTo>
                        <a:pt x="978" y="503"/>
                      </a:lnTo>
                      <a:lnTo>
                        <a:pt x="978" y="508"/>
                      </a:lnTo>
                      <a:lnTo>
                        <a:pt x="979" y="513"/>
                      </a:lnTo>
                      <a:lnTo>
                        <a:pt x="979" y="518"/>
                      </a:lnTo>
                      <a:lnTo>
                        <a:pt x="979" y="522"/>
                      </a:lnTo>
                      <a:lnTo>
                        <a:pt x="979" y="526"/>
                      </a:lnTo>
                      <a:lnTo>
                        <a:pt x="979" y="529"/>
                      </a:lnTo>
                      <a:lnTo>
                        <a:pt x="979" y="531"/>
                      </a:lnTo>
                      <a:lnTo>
                        <a:pt x="979" y="533"/>
                      </a:lnTo>
                      <a:lnTo>
                        <a:pt x="979" y="534"/>
                      </a:lnTo>
                      <a:lnTo>
                        <a:pt x="979" y="535"/>
                      </a:lnTo>
                      <a:lnTo>
                        <a:pt x="980" y="536"/>
                      </a:lnTo>
                      <a:lnTo>
                        <a:pt x="980" y="536"/>
                      </a:lnTo>
                      <a:lnTo>
                        <a:pt x="980" y="536"/>
                      </a:lnTo>
                      <a:lnTo>
                        <a:pt x="980" y="537"/>
                      </a:lnTo>
                      <a:lnTo>
                        <a:pt x="980" y="537"/>
                      </a:lnTo>
                      <a:lnTo>
                        <a:pt x="980" y="537"/>
                      </a:lnTo>
                      <a:lnTo>
                        <a:pt x="980" y="537"/>
                      </a:lnTo>
                      <a:lnTo>
                        <a:pt x="980" y="537"/>
                      </a:lnTo>
                      <a:lnTo>
                        <a:pt x="980" y="537"/>
                      </a:lnTo>
                      <a:lnTo>
                        <a:pt x="980" y="537"/>
                      </a:lnTo>
                      <a:lnTo>
                        <a:pt x="981" y="537"/>
                      </a:lnTo>
                      <a:lnTo>
                        <a:pt x="981" y="537"/>
                      </a:lnTo>
                      <a:lnTo>
                        <a:pt x="981" y="537"/>
                      </a:lnTo>
                      <a:lnTo>
                        <a:pt x="981" y="536"/>
                      </a:lnTo>
                      <a:lnTo>
                        <a:pt x="981" y="536"/>
                      </a:lnTo>
                      <a:lnTo>
                        <a:pt x="981" y="535"/>
                      </a:lnTo>
                      <a:lnTo>
                        <a:pt x="981" y="534"/>
                      </a:lnTo>
                      <a:lnTo>
                        <a:pt x="981" y="532"/>
                      </a:lnTo>
                      <a:lnTo>
                        <a:pt x="981" y="530"/>
                      </a:lnTo>
                      <a:lnTo>
                        <a:pt x="982" y="528"/>
                      </a:lnTo>
                      <a:lnTo>
                        <a:pt x="982" y="526"/>
                      </a:lnTo>
                      <a:lnTo>
                        <a:pt x="982" y="524"/>
                      </a:lnTo>
                      <a:lnTo>
                        <a:pt x="982" y="521"/>
                      </a:lnTo>
                      <a:lnTo>
                        <a:pt x="982" y="517"/>
                      </a:lnTo>
                      <a:lnTo>
                        <a:pt x="982" y="514"/>
                      </a:lnTo>
                      <a:lnTo>
                        <a:pt x="982" y="510"/>
                      </a:lnTo>
                      <a:lnTo>
                        <a:pt x="982" y="507"/>
                      </a:lnTo>
                      <a:lnTo>
                        <a:pt x="982" y="503"/>
                      </a:lnTo>
                      <a:lnTo>
                        <a:pt x="982" y="499"/>
                      </a:lnTo>
                      <a:lnTo>
                        <a:pt x="983" y="495"/>
                      </a:lnTo>
                      <a:lnTo>
                        <a:pt x="983" y="492"/>
                      </a:lnTo>
                      <a:lnTo>
                        <a:pt x="983" y="489"/>
                      </a:lnTo>
                      <a:lnTo>
                        <a:pt x="983" y="486"/>
                      </a:lnTo>
                      <a:lnTo>
                        <a:pt x="983" y="484"/>
                      </a:lnTo>
                      <a:lnTo>
                        <a:pt x="983" y="482"/>
                      </a:lnTo>
                      <a:lnTo>
                        <a:pt x="983" y="481"/>
                      </a:lnTo>
                      <a:lnTo>
                        <a:pt x="983" y="480"/>
                      </a:lnTo>
                      <a:lnTo>
                        <a:pt x="983" y="480"/>
                      </a:lnTo>
                      <a:lnTo>
                        <a:pt x="984" y="480"/>
                      </a:lnTo>
                      <a:lnTo>
                        <a:pt x="984" y="481"/>
                      </a:lnTo>
                      <a:lnTo>
                        <a:pt x="984" y="482"/>
                      </a:lnTo>
                      <a:lnTo>
                        <a:pt x="984" y="483"/>
                      </a:lnTo>
                      <a:lnTo>
                        <a:pt x="984" y="484"/>
                      </a:lnTo>
                      <a:lnTo>
                        <a:pt x="984" y="486"/>
                      </a:lnTo>
                      <a:lnTo>
                        <a:pt x="984" y="487"/>
                      </a:lnTo>
                      <a:lnTo>
                        <a:pt x="984" y="488"/>
                      </a:lnTo>
                      <a:lnTo>
                        <a:pt x="984" y="488"/>
                      </a:lnTo>
                      <a:lnTo>
                        <a:pt x="984" y="488"/>
                      </a:lnTo>
                      <a:lnTo>
                        <a:pt x="985" y="487"/>
                      </a:lnTo>
                      <a:lnTo>
                        <a:pt x="985" y="486"/>
                      </a:lnTo>
                      <a:lnTo>
                        <a:pt x="985" y="483"/>
                      </a:lnTo>
                      <a:lnTo>
                        <a:pt x="985" y="481"/>
                      </a:lnTo>
                      <a:lnTo>
                        <a:pt x="985" y="477"/>
                      </a:lnTo>
                      <a:lnTo>
                        <a:pt x="985" y="473"/>
                      </a:lnTo>
                      <a:lnTo>
                        <a:pt x="985" y="469"/>
                      </a:lnTo>
                      <a:lnTo>
                        <a:pt x="985" y="465"/>
                      </a:lnTo>
                      <a:lnTo>
                        <a:pt x="985" y="461"/>
                      </a:lnTo>
                      <a:lnTo>
                        <a:pt x="985" y="457"/>
                      </a:lnTo>
                      <a:lnTo>
                        <a:pt x="986" y="453"/>
                      </a:lnTo>
                      <a:lnTo>
                        <a:pt x="986" y="450"/>
                      </a:lnTo>
                      <a:lnTo>
                        <a:pt x="986" y="447"/>
                      </a:lnTo>
                      <a:lnTo>
                        <a:pt x="986" y="445"/>
                      </a:lnTo>
                      <a:lnTo>
                        <a:pt x="986" y="443"/>
                      </a:lnTo>
                      <a:lnTo>
                        <a:pt x="986" y="442"/>
                      </a:lnTo>
                      <a:lnTo>
                        <a:pt x="986" y="442"/>
                      </a:lnTo>
                      <a:lnTo>
                        <a:pt x="986" y="442"/>
                      </a:lnTo>
                      <a:lnTo>
                        <a:pt x="986" y="443"/>
                      </a:lnTo>
                      <a:lnTo>
                        <a:pt x="987" y="444"/>
                      </a:lnTo>
                      <a:lnTo>
                        <a:pt x="987" y="446"/>
                      </a:lnTo>
                      <a:lnTo>
                        <a:pt x="987" y="447"/>
                      </a:lnTo>
                      <a:lnTo>
                        <a:pt x="987" y="449"/>
                      </a:lnTo>
                      <a:lnTo>
                        <a:pt x="987" y="451"/>
                      </a:lnTo>
                      <a:lnTo>
                        <a:pt x="987" y="452"/>
                      </a:lnTo>
                      <a:lnTo>
                        <a:pt x="987" y="454"/>
                      </a:lnTo>
                      <a:lnTo>
                        <a:pt x="987" y="455"/>
                      </a:lnTo>
                      <a:lnTo>
                        <a:pt x="987" y="456"/>
                      </a:lnTo>
                      <a:lnTo>
                        <a:pt x="987" y="457"/>
                      </a:lnTo>
                      <a:lnTo>
                        <a:pt x="988" y="458"/>
                      </a:lnTo>
                      <a:lnTo>
                        <a:pt x="988" y="459"/>
                      </a:lnTo>
                      <a:lnTo>
                        <a:pt x="988" y="460"/>
                      </a:lnTo>
                      <a:lnTo>
                        <a:pt x="988" y="462"/>
                      </a:lnTo>
                      <a:lnTo>
                        <a:pt x="988" y="464"/>
                      </a:lnTo>
                      <a:lnTo>
                        <a:pt x="988" y="466"/>
                      </a:lnTo>
                      <a:lnTo>
                        <a:pt x="988" y="469"/>
                      </a:lnTo>
                      <a:lnTo>
                        <a:pt x="988" y="472"/>
                      </a:lnTo>
                      <a:lnTo>
                        <a:pt x="988" y="476"/>
                      </a:lnTo>
                      <a:lnTo>
                        <a:pt x="989" y="480"/>
                      </a:lnTo>
                      <a:lnTo>
                        <a:pt x="989" y="485"/>
                      </a:lnTo>
                      <a:lnTo>
                        <a:pt x="989" y="490"/>
                      </a:lnTo>
                      <a:lnTo>
                        <a:pt x="989" y="495"/>
                      </a:lnTo>
                      <a:lnTo>
                        <a:pt x="989" y="501"/>
                      </a:lnTo>
                      <a:lnTo>
                        <a:pt x="989" y="506"/>
                      </a:lnTo>
                      <a:lnTo>
                        <a:pt x="989" y="512"/>
                      </a:lnTo>
                      <a:lnTo>
                        <a:pt x="989" y="517"/>
                      </a:lnTo>
                      <a:lnTo>
                        <a:pt x="989" y="522"/>
                      </a:lnTo>
                      <a:lnTo>
                        <a:pt x="989" y="527"/>
                      </a:lnTo>
                      <a:lnTo>
                        <a:pt x="990" y="531"/>
                      </a:lnTo>
                      <a:lnTo>
                        <a:pt x="990" y="534"/>
                      </a:lnTo>
                      <a:lnTo>
                        <a:pt x="990" y="537"/>
                      </a:lnTo>
                      <a:lnTo>
                        <a:pt x="990" y="539"/>
                      </a:lnTo>
                      <a:lnTo>
                        <a:pt x="990" y="540"/>
                      </a:lnTo>
                      <a:lnTo>
                        <a:pt x="990" y="540"/>
                      </a:lnTo>
                      <a:lnTo>
                        <a:pt x="990" y="539"/>
                      </a:lnTo>
                      <a:lnTo>
                        <a:pt x="990" y="538"/>
                      </a:lnTo>
                      <a:lnTo>
                        <a:pt x="990" y="537"/>
                      </a:lnTo>
                      <a:lnTo>
                        <a:pt x="991" y="535"/>
                      </a:lnTo>
                      <a:lnTo>
                        <a:pt x="991" y="533"/>
                      </a:lnTo>
                      <a:lnTo>
                        <a:pt x="991" y="531"/>
                      </a:lnTo>
                      <a:lnTo>
                        <a:pt x="991" y="528"/>
                      </a:lnTo>
                      <a:lnTo>
                        <a:pt x="991" y="526"/>
                      </a:lnTo>
                      <a:lnTo>
                        <a:pt x="991" y="524"/>
                      </a:lnTo>
                      <a:lnTo>
                        <a:pt x="991" y="521"/>
                      </a:lnTo>
                      <a:lnTo>
                        <a:pt x="991" y="519"/>
                      </a:lnTo>
                      <a:lnTo>
                        <a:pt x="991" y="516"/>
                      </a:lnTo>
                      <a:lnTo>
                        <a:pt x="991" y="514"/>
                      </a:lnTo>
                      <a:lnTo>
                        <a:pt x="992" y="511"/>
                      </a:lnTo>
                      <a:lnTo>
                        <a:pt x="992" y="509"/>
                      </a:lnTo>
                      <a:lnTo>
                        <a:pt x="992" y="507"/>
                      </a:lnTo>
                      <a:lnTo>
                        <a:pt x="992" y="505"/>
                      </a:lnTo>
                      <a:lnTo>
                        <a:pt x="992" y="502"/>
                      </a:lnTo>
                      <a:lnTo>
                        <a:pt x="992" y="500"/>
                      </a:lnTo>
                      <a:lnTo>
                        <a:pt x="992" y="497"/>
                      </a:lnTo>
                      <a:lnTo>
                        <a:pt x="992" y="493"/>
                      </a:lnTo>
                      <a:lnTo>
                        <a:pt x="992" y="490"/>
                      </a:lnTo>
                      <a:lnTo>
                        <a:pt x="992" y="485"/>
                      </a:lnTo>
                      <a:lnTo>
                        <a:pt x="993" y="481"/>
                      </a:lnTo>
                      <a:lnTo>
                        <a:pt x="993" y="476"/>
                      </a:lnTo>
                      <a:lnTo>
                        <a:pt x="993" y="470"/>
                      </a:lnTo>
                      <a:lnTo>
                        <a:pt x="993" y="465"/>
                      </a:lnTo>
                      <a:lnTo>
                        <a:pt x="993" y="460"/>
                      </a:lnTo>
                      <a:lnTo>
                        <a:pt x="993" y="456"/>
                      </a:lnTo>
                      <a:lnTo>
                        <a:pt x="993" y="452"/>
                      </a:lnTo>
                      <a:lnTo>
                        <a:pt x="993" y="449"/>
                      </a:lnTo>
                      <a:lnTo>
                        <a:pt x="993" y="447"/>
                      </a:lnTo>
                      <a:lnTo>
                        <a:pt x="994" y="447"/>
                      </a:lnTo>
                      <a:lnTo>
                        <a:pt x="994" y="447"/>
                      </a:lnTo>
                      <a:lnTo>
                        <a:pt x="994" y="448"/>
                      </a:lnTo>
                      <a:lnTo>
                        <a:pt x="994" y="450"/>
                      </a:lnTo>
                      <a:lnTo>
                        <a:pt x="994" y="453"/>
                      </a:lnTo>
                      <a:lnTo>
                        <a:pt x="994" y="457"/>
                      </a:lnTo>
                      <a:lnTo>
                        <a:pt x="994" y="460"/>
                      </a:lnTo>
                      <a:lnTo>
                        <a:pt x="994" y="464"/>
                      </a:lnTo>
                      <a:lnTo>
                        <a:pt x="994" y="468"/>
                      </a:lnTo>
                      <a:lnTo>
                        <a:pt x="994" y="472"/>
                      </a:lnTo>
                      <a:lnTo>
                        <a:pt x="995" y="476"/>
                      </a:lnTo>
                      <a:lnTo>
                        <a:pt x="995" y="481"/>
                      </a:lnTo>
                      <a:lnTo>
                        <a:pt x="995" y="485"/>
                      </a:lnTo>
                      <a:lnTo>
                        <a:pt x="995" y="490"/>
                      </a:lnTo>
                      <a:lnTo>
                        <a:pt x="995" y="495"/>
                      </a:lnTo>
                      <a:lnTo>
                        <a:pt x="995" y="500"/>
                      </a:lnTo>
                      <a:lnTo>
                        <a:pt x="995" y="506"/>
                      </a:lnTo>
                      <a:lnTo>
                        <a:pt x="995" y="512"/>
                      </a:lnTo>
                      <a:lnTo>
                        <a:pt x="995" y="517"/>
                      </a:lnTo>
                      <a:lnTo>
                        <a:pt x="996" y="523"/>
                      </a:lnTo>
                      <a:lnTo>
                        <a:pt x="996" y="529"/>
                      </a:lnTo>
                      <a:lnTo>
                        <a:pt x="996" y="535"/>
                      </a:lnTo>
                      <a:lnTo>
                        <a:pt x="996" y="541"/>
                      </a:lnTo>
                      <a:lnTo>
                        <a:pt x="996" y="547"/>
                      </a:lnTo>
                      <a:lnTo>
                        <a:pt x="996" y="553"/>
                      </a:lnTo>
                      <a:lnTo>
                        <a:pt x="996" y="558"/>
                      </a:lnTo>
                      <a:lnTo>
                        <a:pt x="996" y="563"/>
                      </a:lnTo>
                      <a:lnTo>
                        <a:pt x="996" y="569"/>
                      </a:lnTo>
                      <a:lnTo>
                        <a:pt x="996" y="573"/>
                      </a:lnTo>
                      <a:lnTo>
                        <a:pt x="997" y="577"/>
                      </a:lnTo>
                      <a:lnTo>
                        <a:pt x="997" y="581"/>
                      </a:lnTo>
                      <a:lnTo>
                        <a:pt x="997" y="583"/>
                      </a:lnTo>
                      <a:lnTo>
                        <a:pt x="997" y="585"/>
                      </a:lnTo>
                      <a:lnTo>
                        <a:pt x="997" y="586"/>
                      </a:lnTo>
                      <a:lnTo>
                        <a:pt x="997" y="585"/>
                      </a:lnTo>
                      <a:lnTo>
                        <a:pt x="997" y="583"/>
                      </a:lnTo>
                      <a:lnTo>
                        <a:pt x="997" y="581"/>
                      </a:lnTo>
                      <a:lnTo>
                        <a:pt x="997" y="577"/>
                      </a:lnTo>
                      <a:lnTo>
                        <a:pt x="998" y="573"/>
                      </a:lnTo>
                      <a:lnTo>
                        <a:pt x="998" y="567"/>
                      </a:lnTo>
                      <a:lnTo>
                        <a:pt x="998" y="562"/>
                      </a:lnTo>
                      <a:lnTo>
                        <a:pt x="998" y="556"/>
                      </a:lnTo>
                      <a:lnTo>
                        <a:pt x="998" y="550"/>
                      </a:lnTo>
                      <a:lnTo>
                        <a:pt x="998" y="544"/>
                      </a:lnTo>
                      <a:lnTo>
                        <a:pt x="998" y="538"/>
                      </a:lnTo>
                      <a:lnTo>
                        <a:pt x="998" y="532"/>
                      </a:lnTo>
                      <a:lnTo>
                        <a:pt x="998" y="526"/>
                      </a:lnTo>
                      <a:lnTo>
                        <a:pt x="998" y="520"/>
                      </a:lnTo>
                      <a:lnTo>
                        <a:pt x="999" y="514"/>
                      </a:lnTo>
                      <a:lnTo>
                        <a:pt x="999" y="507"/>
                      </a:lnTo>
                      <a:lnTo>
                        <a:pt x="999" y="500"/>
                      </a:lnTo>
                      <a:lnTo>
                        <a:pt x="999" y="492"/>
                      </a:lnTo>
                      <a:lnTo>
                        <a:pt x="999" y="485"/>
                      </a:lnTo>
                      <a:lnTo>
                        <a:pt x="999" y="477"/>
                      </a:lnTo>
                      <a:lnTo>
                        <a:pt x="999" y="469"/>
                      </a:lnTo>
                      <a:lnTo>
                        <a:pt x="999" y="461"/>
                      </a:lnTo>
                      <a:lnTo>
                        <a:pt x="999" y="454"/>
                      </a:lnTo>
                      <a:lnTo>
                        <a:pt x="1000" y="447"/>
                      </a:lnTo>
                      <a:lnTo>
                        <a:pt x="1000" y="440"/>
                      </a:lnTo>
                      <a:lnTo>
                        <a:pt x="1000" y="433"/>
                      </a:lnTo>
                      <a:lnTo>
                        <a:pt x="1000" y="427"/>
                      </a:lnTo>
                      <a:lnTo>
                        <a:pt x="1000" y="421"/>
                      </a:lnTo>
                      <a:lnTo>
                        <a:pt x="1000" y="415"/>
                      </a:lnTo>
                      <a:lnTo>
                        <a:pt x="1000" y="410"/>
                      </a:lnTo>
                      <a:lnTo>
                        <a:pt x="1000" y="404"/>
                      </a:lnTo>
                      <a:lnTo>
                        <a:pt x="1000" y="399"/>
                      </a:lnTo>
                      <a:lnTo>
                        <a:pt x="1000" y="394"/>
                      </a:lnTo>
                      <a:lnTo>
                        <a:pt x="1001" y="389"/>
                      </a:lnTo>
                      <a:lnTo>
                        <a:pt x="1001" y="383"/>
                      </a:lnTo>
                      <a:lnTo>
                        <a:pt x="1001" y="378"/>
                      </a:lnTo>
                      <a:lnTo>
                        <a:pt x="1001" y="373"/>
                      </a:lnTo>
                      <a:lnTo>
                        <a:pt x="1001" y="367"/>
                      </a:lnTo>
                      <a:lnTo>
                        <a:pt x="1001" y="362"/>
                      </a:lnTo>
                      <a:lnTo>
                        <a:pt x="1001" y="357"/>
                      </a:lnTo>
                      <a:lnTo>
                        <a:pt x="1001" y="352"/>
                      </a:lnTo>
                      <a:lnTo>
                        <a:pt x="1001" y="348"/>
                      </a:lnTo>
                      <a:lnTo>
                        <a:pt x="1001" y="344"/>
                      </a:lnTo>
                      <a:lnTo>
                        <a:pt x="1002" y="340"/>
                      </a:lnTo>
                      <a:lnTo>
                        <a:pt x="1002" y="337"/>
                      </a:lnTo>
                      <a:lnTo>
                        <a:pt x="1002" y="335"/>
                      </a:lnTo>
                      <a:lnTo>
                        <a:pt x="1002" y="334"/>
                      </a:lnTo>
                      <a:lnTo>
                        <a:pt x="1002" y="334"/>
                      </a:lnTo>
                      <a:lnTo>
                        <a:pt x="1002" y="335"/>
                      </a:lnTo>
                      <a:lnTo>
                        <a:pt x="1002" y="336"/>
                      </a:lnTo>
                      <a:lnTo>
                        <a:pt x="1002" y="339"/>
                      </a:lnTo>
                      <a:lnTo>
                        <a:pt x="1002" y="343"/>
                      </a:lnTo>
                      <a:lnTo>
                        <a:pt x="1003" y="348"/>
                      </a:lnTo>
                      <a:lnTo>
                        <a:pt x="1003" y="354"/>
                      </a:lnTo>
                      <a:lnTo>
                        <a:pt x="1003" y="360"/>
                      </a:lnTo>
                      <a:lnTo>
                        <a:pt x="1003" y="367"/>
                      </a:lnTo>
                      <a:lnTo>
                        <a:pt x="1003" y="374"/>
                      </a:lnTo>
                      <a:lnTo>
                        <a:pt x="1003" y="382"/>
                      </a:lnTo>
                      <a:lnTo>
                        <a:pt x="1003" y="390"/>
                      </a:lnTo>
                      <a:lnTo>
                        <a:pt x="1003" y="398"/>
                      </a:lnTo>
                      <a:lnTo>
                        <a:pt x="1003" y="406"/>
                      </a:lnTo>
                      <a:lnTo>
                        <a:pt x="1003" y="414"/>
                      </a:lnTo>
                      <a:lnTo>
                        <a:pt x="1004" y="423"/>
                      </a:lnTo>
                      <a:lnTo>
                        <a:pt x="1004" y="431"/>
                      </a:lnTo>
                      <a:lnTo>
                        <a:pt x="1004" y="439"/>
                      </a:lnTo>
                      <a:lnTo>
                        <a:pt x="1004" y="447"/>
                      </a:lnTo>
                      <a:lnTo>
                        <a:pt x="1004" y="455"/>
                      </a:lnTo>
                      <a:lnTo>
                        <a:pt x="1004" y="463"/>
                      </a:lnTo>
                      <a:lnTo>
                        <a:pt x="1004" y="472"/>
                      </a:lnTo>
                      <a:lnTo>
                        <a:pt x="1004" y="480"/>
                      </a:lnTo>
                      <a:lnTo>
                        <a:pt x="1004" y="488"/>
                      </a:lnTo>
                      <a:lnTo>
                        <a:pt x="1005" y="496"/>
                      </a:lnTo>
                      <a:lnTo>
                        <a:pt x="1005" y="504"/>
                      </a:lnTo>
                      <a:lnTo>
                        <a:pt x="1005" y="512"/>
                      </a:lnTo>
                      <a:lnTo>
                        <a:pt x="1005" y="520"/>
                      </a:lnTo>
                      <a:lnTo>
                        <a:pt x="1005" y="527"/>
                      </a:lnTo>
                      <a:lnTo>
                        <a:pt x="1005" y="534"/>
                      </a:lnTo>
                      <a:lnTo>
                        <a:pt x="1005" y="541"/>
                      </a:lnTo>
                      <a:lnTo>
                        <a:pt x="1005" y="546"/>
                      </a:lnTo>
                      <a:lnTo>
                        <a:pt x="1005" y="551"/>
                      </a:lnTo>
                      <a:lnTo>
                        <a:pt x="1005" y="555"/>
                      </a:lnTo>
                      <a:lnTo>
                        <a:pt x="1006" y="558"/>
                      </a:lnTo>
                      <a:lnTo>
                        <a:pt x="1006" y="560"/>
                      </a:lnTo>
                      <a:lnTo>
                        <a:pt x="1006" y="561"/>
                      </a:lnTo>
                      <a:lnTo>
                        <a:pt x="1006" y="561"/>
                      </a:lnTo>
                      <a:lnTo>
                        <a:pt x="1006" y="560"/>
                      </a:lnTo>
                      <a:lnTo>
                        <a:pt x="1006" y="557"/>
                      </a:lnTo>
                      <a:lnTo>
                        <a:pt x="1006" y="554"/>
                      </a:lnTo>
                      <a:lnTo>
                        <a:pt x="1006" y="550"/>
                      </a:lnTo>
                      <a:lnTo>
                        <a:pt x="1006" y="545"/>
                      </a:lnTo>
                      <a:lnTo>
                        <a:pt x="1007" y="540"/>
                      </a:lnTo>
                      <a:lnTo>
                        <a:pt x="1007" y="535"/>
                      </a:lnTo>
                      <a:lnTo>
                        <a:pt x="1007" y="529"/>
                      </a:lnTo>
                      <a:lnTo>
                        <a:pt x="1007" y="524"/>
                      </a:lnTo>
                      <a:lnTo>
                        <a:pt x="1007" y="519"/>
                      </a:lnTo>
                      <a:lnTo>
                        <a:pt x="1007" y="514"/>
                      </a:lnTo>
                      <a:lnTo>
                        <a:pt x="1007" y="509"/>
                      </a:lnTo>
                      <a:lnTo>
                        <a:pt x="1007" y="505"/>
                      </a:lnTo>
                      <a:lnTo>
                        <a:pt x="1007" y="501"/>
                      </a:lnTo>
                      <a:lnTo>
                        <a:pt x="1007" y="498"/>
                      </a:lnTo>
                      <a:lnTo>
                        <a:pt x="1008" y="495"/>
                      </a:lnTo>
                      <a:lnTo>
                        <a:pt x="1008" y="493"/>
                      </a:lnTo>
                      <a:lnTo>
                        <a:pt x="1008" y="491"/>
                      </a:lnTo>
                      <a:lnTo>
                        <a:pt x="1008" y="489"/>
                      </a:lnTo>
                      <a:lnTo>
                        <a:pt x="1008" y="487"/>
                      </a:lnTo>
                      <a:lnTo>
                        <a:pt x="1008" y="485"/>
                      </a:lnTo>
                      <a:lnTo>
                        <a:pt x="1008" y="484"/>
                      </a:lnTo>
                      <a:lnTo>
                        <a:pt x="1008" y="482"/>
                      </a:lnTo>
                      <a:lnTo>
                        <a:pt x="1008" y="481"/>
                      </a:lnTo>
                      <a:lnTo>
                        <a:pt x="1008" y="480"/>
                      </a:lnTo>
                      <a:lnTo>
                        <a:pt x="1009" y="479"/>
                      </a:lnTo>
                      <a:lnTo>
                        <a:pt x="1009" y="478"/>
                      </a:lnTo>
                      <a:lnTo>
                        <a:pt x="1009" y="477"/>
                      </a:lnTo>
                      <a:lnTo>
                        <a:pt x="1009" y="475"/>
                      </a:lnTo>
                      <a:lnTo>
                        <a:pt x="1009" y="474"/>
                      </a:lnTo>
                      <a:lnTo>
                        <a:pt x="1009" y="473"/>
                      </a:lnTo>
                      <a:lnTo>
                        <a:pt x="1009" y="473"/>
                      </a:lnTo>
                      <a:lnTo>
                        <a:pt x="1009" y="472"/>
                      </a:lnTo>
                      <a:lnTo>
                        <a:pt x="1009" y="471"/>
                      </a:lnTo>
                      <a:lnTo>
                        <a:pt x="1010" y="471"/>
                      </a:lnTo>
                      <a:lnTo>
                        <a:pt x="1010" y="470"/>
                      </a:lnTo>
                      <a:lnTo>
                        <a:pt x="1010" y="470"/>
                      </a:lnTo>
                      <a:lnTo>
                        <a:pt x="1010" y="470"/>
                      </a:lnTo>
                      <a:lnTo>
                        <a:pt x="1010" y="471"/>
                      </a:lnTo>
                      <a:lnTo>
                        <a:pt x="1010" y="471"/>
                      </a:lnTo>
                      <a:lnTo>
                        <a:pt x="1010" y="471"/>
                      </a:lnTo>
                      <a:lnTo>
                        <a:pt x="1010" y="472"/>
                      </a:lnTo>
                      <a:lnTo>
                        <a:pt x="1010" y="472"/>
                      </a:lnTo>
                      <a:lnTo>
                        <a:pt x="1010" y="473"/>
                      </a:lnTo>
                      <a:lnTo>
                        <a:pt x="1011" y="473"/>
                      </a:lnTo>
                      <a:lnTo>
                        <a:pt x="1011" y="474"/>
                      </a:lnTo>
                      <a:lnTo>
                        <a:pt x="1011" y="474"/>
                      </a:lnTo>
                      <a:lnTo>
                        <a:pt x="1011" y="475"/>
                      </a:lnTo>
                      <a:lnTo>
                        <a:pt x="1011" y="476"/>
                      </a:lnTo>
                      <a:lnTo>
                        <a:pt x="1011" y="477"/>
                      </a:lnTo>
                      <a:lnTo>
                        <a:pt x="1011" y="478"/>
                      </a:lnTo>
                      <a:lnTo>
                        <a:pt x="1011" y="479"/>
                      </a:lnTo>
                      <a:lnTo>
                        <a:pt x="1011" y="481"/>
                      </a:lnTo>
                      <a:lnTo>
                        <a:pt x="1012" y="483"/>
                      </a:lnTo>
                      <a:lnTo>
                        <a:pt x="1012" y="486"/>
                      </a:lnTo>
                      <a:lnTo>
                        <a:pt x="1012" y="490"/>
                      </a:lnTo>
                      <a:lnTo>
                        <a:pt x="1012" y="493"/>
                      </a:lnTo>
                      <a:lnTo>
                        <a:pt x="1012" y="497"/>
                      </a:lnTo>
                      <a:lnTo>
                        <a:pt x="1012" y="501"/>
                      </a:lnTo>
                      <a:lnTo>
                        <a:pt x="1012" y="504"/>
                      </a:lnTo>
                      <a:lnTo>
                        <a:pt x="1012" y="507"/>
                      </a:lnTo>
                      <a:lnTo>
                        <a:pt x="1012" y="510"/>
                      </a:lnTo>
                      <a:lnTo>
                        <a:pt x="1012" y="512"/>
                      </a:lnTo>
                      <a:lnTo>
                        <a:pt x="1013" y="513"/>
                      </a:lnTo>
                      <a:lnTo>
                        <a:pt x="1013" y="513"/>
                      </a:lnTo>
                      <a:lnTo>
                        <a:pt x="1013" y="513"/>
                      </a:lnTo>
                      <a:lnTo>
                        <a:pt x="1013" y="512"/>
                      </a:lnTo>
                      <a:lnTo>
                        <a:pt x="1013" y="511"/>
                      </a:lnTo>
                      <a:lnTo>
                        <a:pt x="1013" y="511"/>
                      </a:lnTo>
                      <a:lnTo>
                        <a:pt x="1013" y="510"/>
                      </a:lnTo>
                      <a:lnTo>
                        <a:pt x="1013" y="509"/>
                      </a:lnTo>
                      <a:lnTo>
                        <a:pt x="1013" y="509"/>
                      </a:lnTo>
                      <a:lnTo>
                        <a:pt x="1014" y="508"/>
                      </a:lnTo>
                      <a:lnTo>
                        <a:pt x="1014" y="508"/>
                      </a:lnTo>
                      <a:lnTo>
                        <a:pt x="1014" y="508"/>
                      </a:lnTo>
                      <a:lnTo>
                        <a:pt x="1014" y="507"/>
                      </a:lnTo>
                      <a:lnTo>
                        <a:pt x="1014" y="507"/>
                      </a:lnTo>
                      <a:lnTo>
                        <a:pt x="1014" y="506"/>
                      </a:lnTo>
                      <a:lnTo>
                        <a:pt x="1014" y="505"/>
                      </a:lnTo>
                      <a:lnTo>
                        <a:pt x="1014" y="504"/>
                      </a:lnTo>
                      <a:lnTo>
                        <a:pt x="1014" y="502"/>
                      </a:lnTo>
                      <a:lnTo>
                        <a:pt x="1014" y="501"/>
                      </a:lnTo>
                      <a:lnTo>
                        <a:pt x="1015" y="499"/>
                      </a:lnTo>
                      <a:lnTo>
                        <a:pt x="1015" y="498"/>
                      </a:lnTo>
                      <a:lnTo>
                        <a:pt x="1015" y="496"/>
                      </a:lnTo>
                      <a:lnTo>
                        <a:pt x="1015" y="495"/>
                      </a:lnTo>
                      <a:lnTo>
                        <a:pt x="1015" y="494"/>
                      </a:lnTo>
                      <a:lnTo>
                        <a:pt x="1015" y="493"/>
                      </a:lnTo>
                      <a:lnTo>
                        <a:pt x="1015" y="491"/>
                      </a:lnTo>
                      <a:lnTo>
                        <a:pt x="1015" y="490"/>
                      </a:lnTo>
                      <a:lnTo>
                        <a:pt x="1015" y="489"/>
                      </a:lnTo>
                      <a:lnTo>
                        <a:pt x="1015" y="488"/>
                      </a:lnTo>
                      <a:lnTo>
                        <a:pt x="1016" y="486"/>
                      </a:lnTo>
                      <a:lnTo>
                        <a:pt x="1016" y="485"/>
                      </a:lnTo>
                      <a:lnTo>
                        <a:pt x="1016" y="484"/>
                      </a:lnTo>
                      <a:lnTo>
                        <a:pt x="1016" y="483"/>
                      </a:lnTo>
                      <a:lnTo>
                        <a:pt x="1016" y="483"/>
                      </a:lnTo>
                      <a:lnTo>
                        <a:pt x="1016" y="483"/>
                      </a:lnTo>
                      <a:lnTo>
                        <a:pt x="1016" y="484"/>
                      </a:lnTo>
                      <a:lnTo>
                        <a:pt x="1016" y="485"/>
                      </a:lnTo>
                      <a:lnTo>
                        <a:pt x="1016" y="486"/>
                      </a:lnTo>
                      <a:lnTo>
                        <a:pt x="1017" y="487"/>
                      </a:lnTo>
                      <a:lnTo>
                        <a:pt x="1017" y="489"/>
                      </a:lnTo>
                      <a:lnTo>
                        <a:pt x="1017" y="490"/>
                      </a:lnTo>
                      <a:lnTo>
                        <a:pt x="1017" y="492"/>
                      </a:lnTo>
                      <a:lnTo>
                        <a:pt x="1017" y="493"/>
                      </a:lnTo>
                      <a:lnTo>
                        <a:pt x="1017" y="494"/>
                      </a:lnTo>
                      <a:lnTo>
                        <a:pt x="1017" y="495"/>
                      </a:lnTo>
                      <a:lnTo>
                        <a:pt x="1017" y="496"/>
                      </a:lnTo>
                      <a:lnTo>
                        <a:pt x="1017" y="498"/>
                      </a:lnTo>
                      <a:lnTo>
                        <a:pt x="1017" y="500"/>
                      </a:lnTo>
                      <a:lnTo>
                        <a:pt x="1018" y="502"/>
                      </a:lnTo>
                      <a:lnTo>
                        <a:pt x="1018" y="505"/>
                      </a:lnTo>
                      <a:lnTo>
                        <a:pt x="1018" y="509"/>
                      </a:lnTo>
                      <a:lnTo>
                        <a:pt x="1018" y="513"/>
                      </a:lnTo>
                      <a:lnTo>
                        <a:pt x="1018" y="518"/>
                      </a:lnTo>
                      <a:lnTo>
                        <a:pt x="1018" y="523"/>
                      </a:lnTo>
                      <a:lnTo>
                        <a:pt x="1018" y="528"/>
                      </a:lnTo>
                      <a:lnTo>
                        <a:pt x="1018" y="533"/>
                      </a:lnTo>
                      <a:lnTo>
                        <a:pt x="1018" y="538"/>
                      </a:lnTo>
                      <a:lnTo>
                        <a:pt x="1019" y="543"/>
                      </a:lnTo>
                      <a:lnTo>
                        <a:pt x="1019" y="547"/>
                      </a:lnTo>
                      <a:lnTo>
                        <a:pt x="1019" y="550"/>
                      </a:lnTo>
                      <a:lnTo>
                        <a:pt x="1019" y="553"/>
                      </a:lnTo>
                      <a:lnTo>
                        <a:pt x="1019" y="555"/>
                      </a:lnTo>
                      <a:lnTo>
                        <a:pt x="1019" y="557"/>
                      </a:lnTo>
                      <a:lnTo>
                        <a:pt x="1019" y="558"/>
                      </a:lnTo>
                      <a:lnTo>
                        <a:pt x="1019" y="559"/>
                      </a:lnTo>
                      <a:lnTo>
                        <a:pt x="1019" y="559"/>
                      </a:lnTo>
                      <a:lnTo>
                        <a:pt x="1019" y="559"/>
                      </a:lnTo>
                      <a:lnTo>
                        <a:pt x="1020" y="559"/>
                      </a:lnTo>
                      <a:lnTo>
                        <a:pt x="1020" y="559"/>
                      </a:lnTo>
                      <a:lnTo>
                        <a:pt x="1020" y="558"/>
                      </a:lnTo>
                      <a:lnTo>
                        <a:pt x="1020" y="558"/>
                      </a:lnTo>
                      <a:lnTo>
                        <a:pt x="1020" y="557"/>
                      </a:lnTo>
                      <a:lnTo>
                        <a:pt x="1020" y="557"/>
                      </a:lnTo>
                      <a:lnTo>
                        <a:pt x="1020" y="557"/>
                      </a:lnTo>
                      <a:lnTo>
                        <a:pt x="1020" y="557"/>
                      </a:lnTo>
                      <a:lnTo>
                        <a:pt x="1020" y="558"/>
                      </a:lnTo>
                      <a:lnTo>
                        <a:pt x="1021" y="559"/>
                      </a:lnTo>
                      <a:lnTo>
                        <a:pt x="1021" y="560"/>
                      </a:lnTo>
                      <a:lnTo>
                        <a:pt x="1021" y="561"/>
                      </a:lnTo>
                      <a:lnTo>
                        <a:pt x="1021" y="562"/>
                      </a:lnTo>
                      <a:lnTo>
                        <a:pt x="1021" y="563"/>
                      </a:lnTo>
                      <a:lnTo>
                        <a:pt x="1021" y="563"/>
                      </a:lnTo>
                      <a:lnTo>
                        <a:pt x="1021" y="563"/>
                      </a:lnTo>
                      <a:lnTo>
                        <a:pt x="1021" y="561"/>
                      </a:lnTo>
                      <a:lnTo>
                        <a:pt x="1021" y="559"/>
                      </a:lnTo>
                      <a:lnTo>
                        <a:pt x="1021" y="555"/>
                      </a:lnTo>
                      <a:lnTo>
                        <a:pt x="1022" y="551"/>
                      </a:lnTo>
                      <a:lnTo>
                        <a:pt x="1022" y="545"/>
                      </a:lnTo>
                      <a:lnTo>
                        <a:pt x="1022" y="538"/>
                      </a:lnTo>
                      <a:lnTo>
                        <a:pt x="1022" y="530"/>
                      </a:lnTo>
                      <a:lnTo>
                        <a:pt x="1022" y="523"/>
                      </a:lnTo>
                      <a:lnTo>
                        <a:pt x="1022" y="515"/>
                      </a:lnTo>
                      <a:lnTo>
                        <a:pt x="1022" y="507"/>
                      </a:lnTo>
                      <a:lnTo>
                        <a:pt x="1022" y="501"/>
                      </a:lnTo>
                      <a:lnTo>
                        <a:pt x="1022" y="495"/>
                      </a:lnTo>
                      <a:lnTo>
                        <a:pt x="1022" y="490"/>
                      </a:lnTo>
                      <a:lnTo>
                        <a:pt x="1023" y="486"/>
                      </a:lnTo>
                      <a:lnTo>
                        <a:pt x="1023" y="484"/>
                      </a:lnTo>
                      <a:lnTo>
                        <a:pt x="1023" y="483"/>
                      </a:lnTo>
                      <a:lnTo>
                        <a:pt x="1023" y="483"/>
                      </a:lnTo>
                      <a:lnTo>
                        <a:pt x="1023" y="485"/>
                      </a:lnTo>
                      <a:lnTo>
                        <a:pt x="1023" y="487"/>
                      </a:lnTo>
                      <a:lnTo>
                        <a:pt x="1023" y="489"/>
                      </a:lnTo>
                      <a:lnTo>
                        <a:pt x="1023" y="492"/>
                      </a:lnTo>
                      <a:lnTo>
                        <a:pt x="1023" y="495"/>
                      </a:lnTo>
                      <a:lnTo>
                        <a:pt x="1024" y="498"/>
                      </a:lnTo>
                      <a:lnTo>
                        <a:pt x="1024" y="500"/>
                      </a:lnTo>
                      <a:lnTo>
                        <a:pt x="1024" y="501"/>
                      </a:lnTo>
                      <a:lnTo>
                        <a:pt x="1024" y="502"/>
                      </a:lnTo>
                      <a:lnTo>
                        <a:pt x="1024" y="501"/>
                      </a:lnTo>
                      <a:lnTo>
                        <a:pt x="1024" y="499"/>
                      </a:lnTo>
                      <a:lnTo>
                        <a:pt x="1024" y="497"/>
                      </a:lnTo>
                      <a:lnTo>
                        <a:pt x="1024" y="493"/>
                      </a:lnTo>
                      <a:lnTo>
                        <a:pt x="1024" y="489"/>
                      </a:lnTo>
                      <a:lnTo>
                        <a:pt x="1024" y="484"/>
                      </a:lnTo>
                      <a:lnTo>
                        <a:pt x="1025" y="479"/>
                      </a:lnTo>
                      <a:lnTo>
                        <a:pt x="1025" y="474"/>
                      </a:lnTo>
                      <a:lnTo>
                        <a:pt x="1025" y="469"/>
                      </a:lnTo>
                      <a:lnTo>
                        <a:pt x="1025" y="465"/>
                      </a:lnTo>
                      <a:lnTo>
                        <a:pt x="1025" y="461"/>
                      </a:lnTo>
                      <a:lnTo>
                        <a:pt x="1025" y="458"/>
                      </a:lnTo>
                      <a:lnTo>
                        <a:pt x="1025" y="456"/>
                      </a:lnTo>
                      <a:lnTo>
                        <a:pt x="1025" y="454"/>
                      </a:lnTo>
                      <a:lnTo>
                        <a:pt x="1025" y="453"/>
                      </a:lnTo>
                      <a:lnTo>
                        <a:pt x="1026" y="452"/>
                      </a:lnTo>
                      <a:lnTo>
                        <a:pt x="1026" y="451"/>
                      </a:lnTo>
                      <a:lnTo>
                        <a:pt x="1026" y="450"/>
                      </a:lnTo>
                      <a:lnTo>
                        <a:pt x="1026" y="448"/>
                      </a:lnTo>
                      <a:lnTo>
                        <a:pt x="1026" y="446"/>
                      </a:lnTo>
                      <a:lnTo>
                        <a:pt x="1026" y="443"/>
                      </a:lnTo>
                      <a:lnTo>
                        <a:pt x="1026" y="439"/>
                      </a:lnTo>
                      <a:lnTo>
                        <a:pt x="1026" y="434"/>
                      </a:lnTo>
                      <a:lnTo>
                        <a:pt x="1026" y="429"/>
                      </a:lnTo>
                      <a:lnTo>
                        <a:pt x="1026" y="422"/>
                      </a:lnTo>
                      <a:lnTo>
                        <a:pt x="1027" y="414"/>
                      </a:lnTo>
                      <a:lnTo>
                        <a:pt x="1027" y="405"/>
                      </a:lnTo>
                      <a:lnTo>
                        <a:pt x="1027" y="397"/>
                      </a:lnTo>
                      <a:lnTo>
                        <a:pt x="1027" y="388"/>
                      </a:lnTo>
                      <a:lnTo>
                        <a:pt x="1027" y="379"/>
                      </a:lnTo>
                      <a:lnTo>
                        <a:pt x="1027" y="371"/>
                      </a:lnTo>
                      <a:lnTo>
                        <a:pt x="1027" y="363"/>
                      </a:lnTo>
                      <a:lnTo>
                        <a:pt x="1027" y="357"/>
                      </a:lnTo>
                      <a:lnTo>
                        <a:pt x="1027" y="350"/>
                      </a:lnTo>
                      <a:lnTo>
                        <a:pt x="1028" y="345"/>
                      </a:lnTo>
                      <a:lnTo>
                        <a:pt x="1028" y="341"/>
                      </a:lnTo>
                      <a:lnTo>
                        <a:pt x="1028" y="338"/>
                      </a:lnTo>
                      <a:lnTo>
                        <a:pt x="1028" y="335"/>
                      </a:lnTo>
                      <a:lnTo>
                        <a:pt x="1028" y="334"/>
                      </a:lnTo>
                      <a:lnTo>
                        <a:pt x="1028" y="334"/>
                      </a:lnTo>
                      <a:lnTo>
                        <a:pt x="1028" y="334"/>
                      </a:lnTo>
                      <a:lnTo>
                        <a:pt x="1028" y="335"/>
                      </a:lnTo>
                      <a:lnTo>
                        <a:pt x="1028" y="337"/>
                      </a:lnTo>
                      <a:lnTo>
                        <a:pt x="1028" y="340"/>
                      </a:lnTo>
                      <a:lnTo>
                        <a:pt x="1029" y="343"/>
                      </a:lnTo>
                      <a:lnTo>
                        <a:pt x="1029" y="346"/>
                      </a:lnTo>
                      <a:lnTo>
                        <a:pt x="1029" y="349"/>
                      </a:lnTo>
                      <a:lnTo>
                        <a:pt x="1029" y="351"/>
                      </a:lnTo>
                      <a:lnTo>
                        <a:pt x="1029" y="354"/>
                      </a:lnTo>
                      <a:lnTo>
                        <a:pt x="1029" y="355"/>
                      </a:lnTo>
                      <a:lnTo>
                        <a:pt x="1029" y="357"/>
                      </a:lnTo>
                      <a:lnTo>
                        <a:pt x="1029" y="358"/>
                      </a:lnTo>
                      <a:lnTo>
                        <a:pt x="1029" y="359"/>
                      </a:lnTo>
                      <a:lnTo>
                        <a:pt x="1029" y="359"/>
                      </a:lnTo>
                      <a:lnTo>
                        <a:pt x="1030" y="359"/>
                      </a:lnTo>
                      <a:lnTo>
                        <a:pt x="1030" y="360"/>
                      </a:lnTo>
                      <a:lnTo>
                        <a:pt x="1030" y="361"/>
                      </a:lnTo>
                      <a:lnTo>
                        <a:pt x="1030" y="363"/>
                      </a:lnTo>
                      <a:lnTo>
                        <a:pt x="1030" y="365"/>
                      </a:lnTo>
                      <a:lnTo>
                        <a:pt x="1030" y="368"/>
                      </a:lnTo>
                      <a:lnTo>
                        <a:pt x="1030" y="371"/>
                      </a:lnTo>
                      <a:lnTo>
                        <a:pt x="1030" y="376"/>
                      </a:lnTo>
                      <a:lnTo>
                        <a:pt x="1030" y="381"/>
                      </a:lnTo>
                      <a:lnTo>
                        <a:pt x="1031" y="387"/>
                      </a:lnTo>
                      <a:lnTo>
                        <a:pt x="1031" y="394"/>
                      </a:lnTo>
                      <a:lnTo>
                        <a:pt x="1031" y="402"/>
                      </a:lnTo>
                      <a:lnTo>
                        <a:pt x="1031" y="410"/>
                      </a:lnTo>
                      <a:lnTo>
                        <a:pt x="1031" y="418"/>
                      </a:lnTo>
                      <a:lnTo>
                        <a:pt x="1031" y="427"/>
                      </a:lnTo>
                      <a:lnTo>
                        <a:pt x="1031" y="436"/>
                      </a:lnTo>
                      <a:lnTo>
                        <a:pt x="1031" y="445"/>
                      </a:lnTo>
                      <a:lnTo>
                        <a:pt x="1031" y="454"/>
                      </a:lnTo>
                      <a:lnTo>
                        <a:pt x="1031" y="462"/>
                      </a:lnTo>
                      <a:lnTo>
                        <a:pt x="1032" y="469"/>
                      </a:lnTo>
                      <a:lnTo>
                        <a:pt x="1032" y="476"/>
                      </a:lnTo>
                      <a:lnTo>
                        <a:pt x="1032" y="482"/>
                      </a:lnTo>
                      <a:lnTo>
                        <a:pt x="1032" y="487"/>
                      </a:lnTo>
                      <a:lnTo>
                        <a:pt x="1032" y="491"/>
                      </a:lnTo>
                      <a:lnTo>
                        <a:pt x="1032" y="494"/>
                      </a:lnTo>
                      <a:lnTo>
                        <a:pt x="1032" y="496"/>
                      </a:lnTo>
                      <a:lnTo>
                        <a:pt x="1032" y="498"/>
                      </a:lnTo>
                      <a:lnTo>
                        <a:pt x="1032" y="498"/>
                      </a:lnTo>
                      <a:lnTo>
                        <a:pt x="1033" y="499"/>
                      </a:lnTo>
                      <a:lnTo>
                        <a:pt x="1033" y="499"/>
                      </a:lnTo>
                      <a:lnTo>
                        <a:pt x="1033" y="499"/>
                      </a:lnTo>
                      <a:lnTo>
                        <a:pt x="1033" y="500"/>
                      </a:lnTo>
                      <a:lnTo>
                        <a:pt x="1033" y="501"/>
                      </a:lnTo>
                      <a:lnTo>
                        <a:pt x="1033" y="501"/>
                      </a:lnTo>
                      <a:lnTo>
                        <a:pt x="1033" y="503"/>
                      </a:lnTo>
                      <a:lnTo>
                        <a:pt x="1033" y="504"/>
                      </a:lnTo>
                      <a:lnTo>
                        <a:pt x="1033" y="505"/>
                      </a:lnTo>
                      <a:lnTo>
                        <a:pt x="1033" y="507"/>
                      </a:lnTo>
                      <a:lnTo>
                        <a:pt x="1034" y="508"/>
                      </a:lnTo>
                      <a:lnTo>
                        <a:pt x="1034" y="508"/>
                      </a:lnTo>
                      <a:lnTo>
                        <a:pt x="1034" y="507"/>
                      </a:lnTo>
                      <a:lnTo>
                        <a:pt x="1034" y="506"/>
                      </a:lnTo>
                      <a:lnTo>
                        <a:pt x="1034" y="504"/>
                      </a:lnTo>
                      <a:lnTo>
                        <a:pt x="1034" y="500"/>
                      </a:lnTo>
                      <a:lnTo>
                        <a:pt x="1034" y="496"/>
                      </a:lnTo>
                      <a:lnTo>
                        <a:pt x="1034" y="491"/>
                      </a:lnTo>
                      <a:lnTo>
                        <a:pt x="1034" y="486"/>
                      </a:lnTo>
                      <a:lnTo>
                        <a:pt x="1035" y="480"/>
                      </a:lnTo>
                      <a:lnTo>
                        <a:pt x="1035" y="475"/>
                      </a:lnTo>
                      <a:lnTo>
                        <a:pt x="1035" y="469"/>
                      </a:lnTo>
                      <a:lnTo>
                        <a:pt x="1035" y="465"/>
                      </a:lnTo>
                      <a:lnTo>
                        <a:pt x="1035" y="461"/>
                      </a:lnTo>
                      <a:lnTo>
                        <a:pt x="1035" y="458"/>
                      </a:lnTo>
                      <a:lnTo>
                        <a:pt x="1035" y="456"/>
                      </a:lnTo>
                      <a:lnTo>
                        <a:pt x="1035" y="455"/>
                      </a:lnTo>
                      <a:lnTo>
                        <a:pt x="1035" y="456"/>
                      </a:lnTo>
                      <a:lnTo>
                        <a:pt x="1035" y="457"/>
                      </a:lnTo>
                      <a:lnTo>
                        <a:pt x="1036" y="459"/>
                      </a:lnTo>
                      <a:lnTo>
                        <a:pt x="1036" y="463"/>
                      </a:lnTo>
                      <a:lnTo>
                        <a:pt x="1036" y="467"/>
                      </a:lnTo>
                      <a:lnTo>
                        <a:pt x="1036" y="472"/>
                      </a:lnTo>
                      <a:lnTo>
                        <a:pt x="1036" y="477"/>
                      </a:lnTo>
                      <a:lnTo>
                        <a:pt x="1036" y="483"/>
                      </a:lnTo>
                      <a:lnTo>
                        <a:pt x="1036" y="489"/>
                      </a:lnTo>
                      <a:lnTo>
                        <a:pt x="1036" y="495"/>
                      </a:lnTo>
                      <a:lnTo>
                        <a:pt x="1036" y="502"/>
                      </a:lnTo>
                      <a:lnTo>
                        <a:pt x="1036" y="508"/>
                      </a:lnTo>
                      <a:lnTo>
                        <a:pt x="1037" y="513"/>
                      </a:lnTo>
                      <a:lnTo>
                        <a:pt x="1037" y="519"/>
                      </a:lnTo>
                      <a:lnTo>
                        <a:pt x="1037" y="524"/>
                      </a:lnTo>
                      <a:lnTo>
                        <a:pt x="1037" y="529"/>
                      </a:lnTo>
                      <a:lnTo>
                        <a:pt x="1037" y="533"/>
                      </a:lnTo>
                      <a:lnTo>
                        <a:pt x="1037" y="537"/>
                      </a:lnTo>
                      <a:lnTo>
                        <a:pt x="1037" y="541"/>
                      </a:lnTo>
                      <a:lnTo>
                        <a:pt x="1037" y="545"/>
                      </a:lnTo>
                      <a:lnTo>
                        <a:pt x="1037" y="548"/>
                      </a:lnTo>
                      <a:lnTo>
                        <a:pt x="1038" y="551"/>
                      </a:lnTo>
                      <a:lnTo>
                        <a:pt x="1038" y="555"/>
                      </a:lnTo>
                      <a:lnTo>
                        <a:pt x="1038" y="558"/>
                      </a:lnTo>
                      <a:lnTo>
                        <a:pt x="1038" y="561"/>
                      </a:lnTo>
                      <a:lnTo>
                        <a:pt x="1038" y="563"/>
                      </a:lnTo>
                      <a:lnTo>
                        <a:pt x="1038" y="566"/>
                      </a:lnTo>
                      <a:lnTo>
                        <a:pt x="1038" y="567"/>
                      </a:lnTo>
                      <a:lnTo>
                        <a:pt x="1038" y="568"/>
                      </a:lnTo>
                      <a:lnTo>
                        <a:pt x="1038" y="569"/>
                      </a:lnTo>
                      <a:lnTo>
                        <a:pt x="1038" y="569"/>
                      </a:lnTo>
                      <a:lnTo>
                        <a:pt x="1039" y="568"/>
                      </a:lnTo>
                      <a:lnTo>
                        <a:pt x="1039" y="566"/>
                      </a:lnTo>
                      <a:lnTo>
                        <a:pt x="1039" y="564"/>
                      </a:lnTo>
                      <a:lnTo>
                        <a:pt x="1039" y="562"/>
                      </a:lnTo>
                      <a:lnTo>
                        <a:pt x="1039" y="559"/>
                      </a:lnTo>
                      <a:lnTo>
                        <a:pt x="1039" y="556"/>
                      </a:lnTo>
                      <a:lnTo>
                        <a:pt x="1039" y="553"/>
                      </a:lnTo>
                      <a:lnTo>
                        <a:pt x="1039" y="549"/>
                      </a:lnTo>
                      <a:lnTo>
                        <a:pt x="1039" y="546"/>
                      </a:lnTo>
                      <a:lnTo>
                        <a:pt x="1040" y="543"/>
                      </a:lnTo>
                      <a:lnTo>
                        <a:pt x="1040" y="539"/>
                      </a:lnTo>
                      <a:lnTo>
                        <a:pt x="1040" y="536"/>
                      </a:lnTo>
                      <a:lnTo>
                        <a:pt x="1040" y="533"/>
                      </a:lnTo>
                      <a:lnTo>
                        <a:pt x="1040" y="530"/>
                      </a:lnTo>
                      <a:lnTo>
                        <a:pt x="1040" y="527"/>
                      </a:lnTo>
                      <a:lnTo>
                        <a:pt x="1040" y="524"/>
                      </a:lnTo>
                      <a:lnTo>
                        <a:pt x="1040" y="520"/>
                      </a:lnTo>
                      <a:lnTo>
                        <a:pt x="1040" y="517"/>
                      </a:lnTo>
                      <a:lnTo>
                        <a:pt x="1040" y="514"/>
                      </a:lnTo>
                      <a:lnTo>
                        <a:pt x="1041" y="511"/>
                      </a:lnTo>
                      <a:lnTo>
                        <a:pt x="1041" y="507"/>
                      </a:lnTo>
                      <a:lnTo>
                        <a:pt x="1041" y="503"/>
                      </a:lnTo>
                      <a:lnTo>
                        <a:pt x="1041" y="500"/>
                      </a:lnTo>
                      <a:lnTo>
                        <a:pt x="1041" y="496"/>
                      </a:lnTo>
                      <a:lnTo>
                        <a:pt x="1041" y="491"/>
                      </a:lnTo>
                      <a:lnTo>
                        <a:pt x="1041" y="487"/>
                      </a:lnTo>
                      <a:lnTo>
                        <a:pt x="1041" y="483"/>
                      </a:lnTo>
                      <a:lnTo>
                        <a:pt x="1041" y="478"/>
                      </a:lnTo>
                      <a:lnTo>
                        <a:pt x="1042" y="474"/>
                      </a:lnTo>
                      <a:lnTo>
                        <a:pt x="1042" y="470"/>
                      </a:lnTo>
                      <a:lnTo>
                        <a:pt x="1042" y="465"/>
                      </a:lnTo>
                      <a:lnTo>
                        <a:pt x="1042" y="461"/>
                      </a:lnTo>
                      <a:lnTo>
                        <a:pt x="1042" y="457"/>
                      </a:lnTo>
                      <a:lnTo>
                        <a:pt x="1042" y="453"/>
                      </a:lnTo>
                      <a:lnTo>
                        <a:pt x="1042" y="449"/>
                      </a:lnTo>
                      <a:lnTo>
                        <a:pt x="1042" y="446"/>
                      </a:lnTo>
                      <a:lnTo>
                        <a:pt x="1042" y="442"/>
                      </a:lnTo>
                      <a:lnTo>
                        <a:pt x="1042" y="438"/>
                      </a:lnTo>
                      <a:lnTo>
                        <a:pt x="1043" y="434"/>
                      </a:lnTo>
                      <a:lnTo>
                        <a:pt x="1043" y="430"/>
                      </a:lnTo>
                      <a:lnTo>
                        <a:pt x="1043" y="427"/>
                      </a:lnTo>
                      <a:lnTo>
                        <a:pt x="1043" y="423"/>
                      </a:lnTo>
                      <a:lnTo>
                        <a:pt x="1043" y="419"/>
                      </a:lnTo>
                      <a:lnTo>
                        <a:pt x="1043" y="416"/>
                      </a:lnTo>
                      <a:lnTo>
                        <a:pt x="1043" y="413"/>
                      </a:lnTo>
                      <a:lnTo>
                        <a:pt x="1043" y="410"/>
                      </a:lnTo>
                      <a:lnTo>
                        <a:pt x="1043" y="407"/>
                      </a:lnTo>
                      <a:lnTo>
                        <a:pt x="1043" y="405"/>
                      </a:lnTo>
                      <a:lnTo>
                        <a:pt x="1044" y="403"/>
                      </a:lnTo>
                      <a:lnTo>
                        <a:pt x="1044" y="401"/>
                      </a:lnTo>
                      <a:lnTo>
                        <a:pt x="1044" y="400"/>
                      </a:lnTo>
                      <a:lnTo>
                        <a:pt x="1044" y="399"/>
                      </a:lnTo>
                      <a:lnTo>
                        <a:pt x="1044" y="399"/>
                      </a:lnTo>
                      <a:lnTo>
                        <a:pt x="1044" y="399"/>
                      </a:lnTo>
                      <a:lnTo>
                        <a:pt x="1044" y="400"/>
                      </a:lnTo>
                      <a:lnTo>
                        <a:pt x="1044" y="401"/>
                      </a:lnTo>
                      <a:lnTo>
                        <a:pt x="1044" y="402"/>
                      </a:lnTo>
                      <a:lnTo>
                        <a:pt x="1045" y="403"/>
                      </a:lnTo>
                      <a:lnTo>
                        <a:pt x="1045" y="405"/>
                      </a:lnTo>
                      <a:lnTo>
                        <a:pt x="1045" y="406"/>
                      </a:lnTo>
                      <a:lnTo>
                        <a:pt x="1045" y="407"/>
                      </a:lnTo>
                      <a:lnTo>
                        <a:pt x="1045" y="408"/>
                      </a:lnTo>
                      <a:lnTo>
                        <a:pt x="1045" y="408"/>
                      </a:lnTo>
                      <a:lnTo>
                        <a:pt x="1045" y="409"/>
                      </a:lnTo>
                      <a:lnTo>
                        <a:pt x="1045" y="409"/>
                      </a:lnTo>
                      <a:lnTo>
                        <a:pt x="1045" y="409"/>
                      </a:lnTo>
                      <a:lnTo>
                        <a:pt x="1045" y="409"/>
                      </a:lnTo>
                      <a:lnTo>
                        <a:pt x="1046" y="408"/>
                      </a:lnTo>
                      <a:lnTo>
                        <a:pt x="1046" y="408"/>
                      </a:lnTo>
                      <a:lnTo>
                        <a:pt x="1046" y="408"/>
                      </a:lnTo>
                      <a:lnTo>
                        <a:pt x="1046" y="408"/>
                      </a:lnTo>
                      <a:lnTo>
                        <a:pt x="1046" y="408"/>
                      </a:lnTo>
                      <a:lnTo>
                        <a:pt x="1046" y="409"/>
                      </a:lnTo>
                      <a:lnTo>
                        <a:pt x="1046" y="409"/>
                      </a:lnTo>
                      <a:lnTo>
                        <a:pt x="1046" y="410"/>
                      </a:lnTo>
                      <a:lnTo>
                        <a:pt x="1046" y="411"/>
                      </a:lnTo>
                      <a:lnTo>
                        <a:pt x="1047" y="413"/>
                      </a:lnTo>
                      <a:lnTo>
                        <a:pt x="1047" y="415"/>
                      </a:lnTo>
                      <a:lnTo>
                        <a:pt x="1047" y="417"/>
                      </a:lnTo>
                      <a:lnTo>
                        <a:pt x="1047" y="419"/>
                      </a:lnTo>
                      <a:lnTo>
                        <a:pt x="1047" y="422"/>
                      </a:lnTo>
                      <a:lnTo>
                        <a:pt x="1047" y="425"/>
                      </a:lnTo>
                      <a:lnTo>
                        <a:pt x="1047" y="428"/>
                      </a:lnTo>
                      <a:lnTo>
                        <a:pt x="1047" y="431"/>
                      </a:lnTo>
                      <a:lnTo>
                        <a:pt x="1047" y="435"/>
                      </a:lnTo>
                      <a:lnTo>
                        <a:pt x="1047" y="438"/>
                      </a:lnTo>
                      <a:lnTo>
                        <a:pt x="1048" y="441"/>
                      </a:lnTo>
                      <a:lnTo>
                        <a:pt x="1048" y="444"/>
                      </a:lnTo>
                      <a:lnTo>
                        <a:pt x="1048" y="448"/>
                      </a:lnTo>
                      <a:lnTo>
                        <a:pt x="1048" y="451"/>
                      </a:lnTo>
                      <a:lnTo>
                        <a:pt x="1048" y="454"/>
                      </a:lnTo>
                      <a:lnTo>
                        <a:pt x="1048" y="457"/>
                      </a:lnTo>
                      <a:lnTo>
                        <a:pt x="1048" y="460"/>
                      </a:lnTo>
                      <a:lnTo>
                        <a:pt x="1048" y="463"/>
                      </a:lnTo>
                      <a:lnTo>
                        <a:pt x="1048" y="467"/>
                      </a:lnTo>
                      <a:lnTo>
                        <a:pt x="1049" y="471"/>
                      </a:lnTo>
                      <a:lnTo>
                        <a:pt x="1049" y="475"/>
                      </a:lnTo>
                      <a:lnTo>
                        <a:pt x="1049" y="479"/>
                      </a:lnTo>
                      <a:lnTo>
                        <a:pt x="1049" y="483"/>
                      </a:lnTo>
                      <a:lnTo>
                        <a:pt x="1049" y="488"/>
                      </a:lnTo>
                      <a:lnTo>
                        <a:pt x="1049" y="492"/>
                      </a:lnTo>
                      <a:lnTo>
                        <a:pt x="1049" y="495"/>
                      </a:lnTo>
                      <a:lnTo>
                        <a:pt x="1049" y="498"/>
                      </a:lnTo>
                      <a:lnTo>
                        <a:pt x="1049" y="501"/>
                      </a:lnTo>
                      <a:lnTo>
                        <a:pt x="1049" y="503"/>
                      </a:lnTo>
                      <a:lnTo>
                        <a:pt x="1050" y="505"/>
                      </a:lnTo>
                      <a:lnTo>
                        <a:pt x="1050" y="507"/>
                      </a:lnTo>
                      <a:lnTo>
                        <a:pt x="1050" y="508"/>
                      </a:lnTo>
                      <a:lnTo>
                        <a:pt x="1050" y="509"/>
                      </a:lnTo>
                      <a:lnTo>
                        <a:pt x="1050" y="510"/>
                      </a:lnTo>
                      <a:lnTo>
                        <a:pt x="1050" y="510"/>
                      </a:lnTo>
                      <a:lnTo>
                        <a:pt x="1050" y="511"/>
                      </a:lnTo>
                      <a:lnTo>
                        <a:pt x="1050" y="511"/>
                      </a:lnTo>
                      <a:lnTo>
                        <a:pt x="1050" y="512"/>
                      </a:lnTo>
                      <a:lnTo>
                        <a:pt x="1051" y="512"/>
                      </a:lnTo>
                      <a:lnTo>
                        <a:pt x="1051" y="511"/>
                      </a:lnTo>
                      <a:lnTo>
                        <a:pt x="1051" y="510"/>
                      </a:lnTo>
                      <a:lnTo>
                        <a:pt x="1051" y="509"/>
                      </a:lnTo>
                      <a:lnTo>
                        <a:pt x="1051" y="508"/>
                      </a:lnTo>
                      <a:lnTo>
                        <a:pt x="1051" y="506"/>
                      </a:lnTo>
                      <a:lnTo>
                        <a:pt x="1051" y="504"/>
                      </a:lnTo>
                      <a:lnTo>
                        <a:pt x="1051" y="501"/>
                      </a:lnTo>
                      <a:lnTo>
                        <a:pt x="1051" y="499"/>
                      </a:lnTo>
                      <a:lnTo>
                        <a:pt x="1051" y="496"/>
                      </a:lnTo>
                      <a:lnTo>
                        <a:pt x="1052" y="494"/>
                      </a:lnTo>
                      <a:lnTo>
                        <a:pt x="1052" y="491"/>
                      </a:lnTo>
                      <a:lnTo>
                        <a:pt x="1052" y="488"/>
                      </a:lnTo>
                      <a:lnTo>
                        <a:pt x="1052" y="486"/>
                      </a:lnTo>
                      <a:lnTo>
                        <a:pt x="1052" y="483"/>
                      </a:lnTo>
                      <a:lnTo>
                        <a:pt x="1052" y="480"/>
                      </a:lnTo>
                      <a:lnTo>
                        <a:pt x="1052" y="478"/>
                      </a:lnTo>
                      <a:lnTo>
                        <a:pt x="1052" y="475"/>
                      </a:lnTo>
                      <a:lnTo>
                        <a:pt x="1052" y="473"/>
                      </a:lnTo>
                      <a:lnTo>
                        <a:pt x="1052" y="470"/>
                      </a:lnTo>
                      <a:lnTo>
                        <a:pt x="1053" y="468"/>
                      </a:lnTo>
                      <a:lnTo>
                        <a:pt x="1053" y="465"/>
                      </a:lnTo>
                      <a:lnTo>
                        <a:pt x="1053" y="463"/>
                      </a:lnTo>
                      <a:lnTo>
                        <a:pt x="1053" y="461"/>
                      </a:lnTo>
                      <a:lnTo>
                        <a:pt x="1053" y="458"/>
                      </a:lnTo>
                      <a:lnTo>
                        <a:pt x="1053" y="455"/>
                      </a:lnTo>
                      <a:lnTo>
                        <a:pt x="1053" y="452"/>
                      </a:lnTo>
                      <a:lnTo>
                        <a:pt x="1053" y="449"/>
                      </a:lnTo>
                      <a:lnTo>
                        <a:pt x="1053" y="446"/>
                      </a:lnTo>
                      <a:lnTo>
                        <a:pt x="1054" y="442"/>
                      </a:lnTo>
                      <a:lnTo>
                        <a:pt x="1054" y="437"/>
                      </a:lnTo>
                      <a:lnTo>
                        <a:pt x="1054" y="432"/>
                      </a:lnTo>
                      <a:lnTo>
                        <a:pt x="1054" y="427"/>
                      </a:lnTo>
                      <a:lnTo>
                        <a:pt x="1054" y="421"/>
                      </a:lnTo>
                      <a:lnTo>
                        <a:pt x="1054" y="415"/>
                      </a:lnTo>
                      <a:lnTo>
                        <a:pt x="1054" y="409"/>
                      </a:lnTo>
                      <a:lnTo>
                        <a:pt x="1054" y="403"/>
                      </a:lnTo>
                      <a:lnTo>
                        <a:pt x="1054" y="397"/>
                      </a:lnTo>
                      <a:lnTo>
                        <a:pt x="1054" y="391"/>
                      </a:lnTo>
                      <a:lnTo>
                        <a:pt x="1055" y="386"/>
                      </a:lnTo>
                      <a:lnTo>
                        <a:pt x="1055" y="382"/>
                      </a:lnTo>
                      <a:lnTo>
                        <a:pt x="1055" y="379"/>
                      </a:lnTo>
                      <a:lnTo>
                        <a:pt x="1055" y="378"/>
                      </a:lnTo>
                      <a:lnTo>
                        <a:pt x="1055" y="377"/>
                      </a:lnTo>
                      <a:lnTo>
                        <a:pt x="1055" y="378"/>
                      </a:lnTo>
                      <a:lnTo>
                        <a:pt x="1055" y="380"/>
                      </a:lnTo>
                      <a:lnTo>
                        <a:pt x="1055" y="384"/>
                      </a:lnTo>
                      <a:lnTo>
                        <a:pt x="1055" y="388"/>
                      </a:lnTo>
                      <a:lnTo>
                        <a:pt x="1056" y="393"/>
                      </a:lnTo>
                      <a:lnTo>
                        <a:pt x="1056" y="398"/>
                      </a:lnTo>
                      <a:lnTo>
                        <a:pt x="1056" y="404"/>
                      </a:lnTo>
                      <a:lnTo>
                        <a:pt x="1056" y="410"/>
                      </a:lnTo>
                      <a:lnTo>
                        <a:pt x="1056" y="416"/>
                      </a:lnTo>
                      <a:lnTo>
                        <a:pt x="1056" y="422"/>
                      </a:lnTo>
                      <a:lnTo>
                        <a:pt x="1056" y="428"/>
                      </a:lnTo>
                      <a:lnTo>
                        <a:pt x="1056" y="434"/>
                      </a:lnTo>
                      <a:lnTo>
                        <a:pt x="1056" y="440"/>
                      </a:lnTo>
                      <a:lnTo>
                        <a:pt x="1056" y="446"/>
                      </a:lnTo>
                      <a:lnTo>
                        <a:pt x="1057" y="452"/>
                      </a:lnTo>
                      <a:lnTo>
                        <a:pt x="1057" y="458"/>
                      </a:lnTo>
                      <a:lnTo>
                        <a:pt x="1057" y="464"/>
                      </a:lnTo>
                      <a:lnTo>
                        <a:pt x="1057" y="470"/>
                      </a:lnTo>
                      <a:lnTo>
                        <a:pt x="1057" y="477"/>
                      </a:lnTo>
                      <a:lnTo>
                        <a:pt x="1057" y="484"/>
                      </a:lnTo>
                      <a:lnTo>
                        <a:pt x="1057" y="491"/>
                      </a:lnTo>
                      <a:lnTo>
                        <a:pt x="1057" y="499"/>
                      </a:lnTo>
                      <a:lnTo>
                        <a:pt x="1057" y="506"/>
                      </a:lnTo>
                      <a:lnTo>
                        <a:pt x="1058" y="514"/>
                      </a:lnTo>
                      <a:lnTo>
                        <a:pt x="1058" y="521"/>
                      </a:lnTo>
                      <a:lnTo>
                        <a:pt x="1058" y="528"/>
                      </a:lnTo>
                      <a:lnTo>
                        <a:pt x="1058" y="535"/>
                      </a:lnTo>
                      <a:lnTo>
                        <a:pt x="1058" y="542"/>
                      </a:lnTo>
                      <a:lnTo>
                        <a:pt x="1058" y="547"/>
                      </a:lnTo>
                      <a:lnTo>
                        <a:pt x="1058" y="552"/>
                      </a:lnTo>
                      <a:lnTo>
                        <a:pt x="1058" y="556"/>
                      </a:lnTo>
                      <a:lnTo>
                        <a:pt x="1058" y="558"/>
                      </a:lnTo>
                      <a:lnTo>
                        <a:pt x="1058" y="558"/>
                      </a:lnTo>
                      <a:lnTo>
                        <a:pt x="1059" y="558"/>
                      </a:lnTo>
                      <a:lnTo>
                        <a:pt x="1059" y="555"/>
                      </a:lnTo>
                      <a:lnTo>
                        <a:pt x="1059" y="552"/>
                      </a:lnTo>
                      <a:lnTo>
                        <a:pt x="1059" y="548"/>
                      </a:lnTo>
                      <a:lnTo>
                        <a:pt x="1059" y="542"/>
                      </a:lnTo>
                      <a:lnTo>
                        <a:pt x="1059" y="537"/>
                      </a:lnTo>
                      <a:lnTo>
                        <a:pt x="1059" y="530"/>
                      </a:lnTo>
                      <a:lnTo>
                        <a:pt x="1059" y="524"/>
                      </a:lnTo>
                      <a:lnTo>
                        <a:pt x="1059" y="518"/>
                      </a:lnTo>
                      <a:lnTo>
                        <a:pt x="1059" y="511"/>
                      </a:lnTo>
                      <a:lnTo>
                        <a:pt x="1060" y="506"/>
                      </a:lnTo>
                      <a:lnTo>
                        <a:pt x="1060" y="500"/>
                      </a:lnTo>
                      <a:lnTo>
                        <a:pt x="1060" y="495"/>
                      </a:lnTo>
                      <a:lnTo>
                        <a:pt x="1060" y="491"/>
                      </a:lnTo>
                      <a:lnTo>
                        <a:pt x="1060" y="487"/>
                      </a:lnTo>
                      <a:lnTo>
                        <a:pt x="1060" y="483"/>
                      </a:lnTo>
                      <a:lnTo>
                        <a:pt x="1060" y="479"/>
                      </a:lnTo>
                      <a:lnTo>
                        <a:pt x="1060" y="476"/>
                      </a:lnTo>
                      <a:lnTo>
                        <a:pt x="1060" y="472"/>
                      </a:lnTo>
                      <a:lnTo>
                        <a:pt x="1061" y="469"/>
                      </a:lnTo>
                      <a:lnTo>
                        <a:pt x="1061" y="465"/>
                      </a:lnTo>
                      <a:lnTo>
                        <a:pt x="1061" y="462"/>
                      </a:lnTo>
                      <a:lnTo>
                        <a:pt x="1061" y="459"/>
                      </a:lnTo>
                      <a:lnTo>
                        <a:pt x="1061" y="455"/>
                      </a:lnTo>
                      <a:lnTo>
                        <a:pt x="1061" y="452"/>
                      </a:lnTo>
                      <a:lnTo>
                        <a:pt x="1061" y="448"/>
                      </a:lnTo>
                      <a:lnTo>
                        <a:pt x="1061" y="445"/>
                      </a:lnTo>
                      <a:lnTo>
                        <a:pt x="1061" y="442"/>
                      </a:lnTo>
                      <a:lnTo>
                        <a:pt x="1061" y="440"/>
                      </a:lnTo>
                      <a:lnTo>
                        <a:pt x="1062" y="438"/>
                      </a:lnTo>
                      <a:lnTo>
                        <a:pt x="1062" y="436"/>
                      </a:lnTo>
                      <a:lnTo>
                        <a:pt x="1062" y="434"/>
                      </a:lnTo>
                      <a:lnTo>
                        <a:pt x="1062" y="433"/>
                      </a:lnTo>
                      <a:lnTo>
                        <a:pt x="1062" y="432"/>
                      </a:lnTo>
                      <a:lnTo>
                        <a:pt x="1062" y="431"/>
                      </a:lnTo>
                      <a:lnTo>
                        <a:pt x="1062" y="430"/>
                      </a:lnTo>
                      <a:lnTo>
                        <a:pt x="1062" y="429"/>
                      </a:lnTo>
                      <a:lnTo>
                        <a:pt x="1062" y="428"/>
                      </a:lnTo>
                      <a:lnTo>
                        <a:pt x="1063" y="428"/>
                      </a:lnTo>
                      <a:lnTo>
                        <a:pt x="1063" y="427"/>
                      </a:lnTo>
                      <a:lnTo>
                        <a:pt x="1063" y="427"/>
                      </a:lnTo>
                      <a:lnTo>
                        <a:pt x="1063" y="427"/>
                      </a:lnTo>
                      <a:lnTo>
                        <a:pt x="1063" y="427"/>
                      </a:lnTo>
                      <a:lnTo>
                        <a:pt x="1063" y="428"/>
                      </a:lnTo>
                      <a:lnTo>
                        <a:pt x="1063" y="429"/>
                      </a:lnTo>
                      <a:lnTo>
                        <a:pt x="1063" y="431"/>
                      </a:lnTo>
                      <a:lnTo>
                        <a:pt x="1063" y="433"/>
                      </a:lnTo>
                      <a:lnTo>
                        <a:pt x="1063" y="436"/>
                      </a:lnTo>
                      <a:lnTo>
                        <a:pt x="1064" y="438"/>
                      </a:lnTo>
                      <a:lnTo>
                        <a:pt x="1064" y="441"/>
                      </a:lnTo>
                      <a:lnTo>
                        <a:pt x="1064" y="443"/>
                      </a:lnTo>
                      <a:lnTo>
                        <a:pt x="1064" y="445"/>
                      </a:lnTo>
                      <a:lnTo>
                        <a:pt x="1064" y="447"/>
                      </a:lnTo>
                      <a:lnTo>
                        <a:pt x="1064" y="449"/>
                      </a:lnTo>
                      <a:lnTo>
                        <a:pt x="1064" y="451"/>
                      </a:lnTo>
                      <a:lnTo>
                        <a:pt x="1064" y="453"/>
                      </a:lnTo>
                      <a:lnTo>
                        <a:pt x="1064" y="454"/>
                      </a:lnTo>
                      <a:lnTo>
                        <a:pt x="1065" y="456"/>
                      </a:lnTo>
                      <a:lnTo>
                        <a:pt x="1065" y="457"/>
                      </a:lnTo>
                      <a:lnTo>
                        <a:pt x="1065" y="459"/>
                      </a:lnTo>
                      <a:lnTo>
                        <a:pt x="1065" y="460"/>
                      </a:lnTo>
                      <a:lnTo>
                        <a:pt x="1065" y="461"/>
                      </a:lnTo>
                      <a:lnTo>
                        <a:pt x="1065" y="462"/>
                      </a:lnTo>
                      <a:lnTo>
                        <a:pt x="1065" y="463"/>
                      </a:lnTo>
                      <a:lnTo>
                        <a:pt x="1065" y="464"/>
                      </a:lnTo>
                      <a:lnTo>
                        <a:pt x="1065" y="466"/>
                      </a:lnTo>
                      <a:lnTo>
                        <a:pt x="1065" y="467"/>
                      </a:lnTo>
                      <a:lnTo>
                        <a:pt x="1066" y="469"/>
                      </a:lnTo>
                      <a:lnTo>
                        <a:pt x="1066" y="471"/>
                      </a:lnTo>
                      <a:lnTo>
                        <a:pt x="1066" y="473"/>
                      </a:lnTo>
                      <a:lnTo>
                        <a:pt x="1066" y="476"/>
                      </a:lnTo>
                      <a:lnTo>
                        <a:pt x="1066" y="479"/>
                      </a:lnTo>
                      <a:lnTo>
                        <a:pt x="1066" y="481"/>
                      </a:lnTo>
                      <a:lnTo>
                        <a:pt x="1066" y="484"/>
                      </a:lnTo>
                      <a:lnTo>
                        <a:pt x="1066" y="486"/>
                      </a:lnTo>
                      <a:lnTo>
                        <a:pt x="1066" y="488"/>
                      </a:lnTo>
                      <a:lnTo>
                        <a:pt x="1066" y="490"/>
                      </a:lnTo>
                      <a:lnTo>
                        <a:pt x="1067" y="491"/>
                      </a:lnTo>
                      <a:lnTo>
                        <a:pt x="1067" y="492"/>
                      </a:lnTo>
                      <a:lnTo>
                        <a:pt x="1067" y="492"/>
                      </a:lnTo>
                      <a:lnTo>
                        <a:pt x="1067" y="492"/>
                      </a:lnTo>
                      <a:lnTo>
                        <a:pt x="1067" y="492"/>
                      </a:lnTo>
                      <a:lnTo>
                        <a:pt x="1067" y="492"/>
                      </a:lnTo>
                      <a:lnTo>
                        <a:pt x="1067" y="492"/>
                      </a:lnTo>
                      <a:lnTo>
                        <a:pt x="1067" y="492"/>
                      </a:lnTo>
                      <a:lnTo>
                        <a:pt x="1067" y="493"/>
                      </a:lnTo>
                      <a:lnTo>
                        <a:pt x="1068" y="494"/>
                      </a:lnTo>
                      <a:lnTo>
                        <a:pt x="1068" y="495"/>
                      </a:lnTo>
                      <a:lnTo>
                        <a:pt x="1068" y="496"/>
                      </a:lnTo>
                      <a:lnTo>
                        <a:pt x="1068" y="497"/>
                      </a:lnTo>
                      <a:lnTo>
                        <a:pt x="1068" y="498"/>
                      </a:lnTo>
                      <a:lnTo>
                        <a:pt x="1068" y="499"/>
                      </a:lnTo>
                      <a:lnTo>
                        <a:pt x="1068" y="500"/>
                      </a:lnTo>
                      <a:lnTo>
                        <a:pt x="1068" y="501"/>
                      </a:lnTo>
                      <a:lnTo>
                        <a:pt x="1068" y="501"/>
                      </a:lnTo>
                      <a:lnTo>
                        <a:pt x="1068" y="501"/>
                      </a:lnTo>
                      <a:lnTo>
                        <a:pt x="1069" y="500"/>
                      </a:lnTo>
                      <a:lnTo>
                        <a:pt x="1069" y="500"/>
                      </a:lnTo>
                      <a:lnTo>
                        <a:pt x="1069" y="499"/>
                      </a:lnTo>
                      <a:lnTo>
                        <a:pt x="1069" y="499"/>
                      </a:lnTo>
                      <a:lnTo>
                        <a:pt x="1069" y="499"/>
                      </a:lnTo>
                      <a:lnTo>
                        <a:pt x="1069" y="499"/>
                      </a:lnTo>
                      <a:lnTo>
                        <a:pt x="1069" y="499"/>
                      </a:lnTo>
                      <a:lnTo>
                        <a:pt x="1069" y="500"/>
                      </a:lnTo>
                      <a:lnTo>
                        <a:pt x="1069" y="500"/>
                      </a:lnTo>
                      <a:lnTo>
                        <a:pt x="1070" y="502"/>
                      </a:lnTo>
                      <a:lnTo>
                        <a:pt x="1070" y="503"/>
                      </a:lnTo>
                      <a:lnTo>
                        <a:pt x="1070" y="504"/>
                      </a:lnTo>
                      <a:lnTo>
                        <a:pt x="1070" y="505"/>
                      </a:lnTo>
                      <a:lnTo>
                        <a:pt x="1070" y="506"/>
                      </a:lnTo>
                      <a:lnTo>
                        <a:pt x="1070" y="507"/>
                      </a:lnTo>
                      <a:lnTo>
                        <a:pt x="1070" y="508"/>
                      </a:lnTo>
                      <a:lnTo>
                        <a:pt x="1070" y="508"/>
                      </a:lnTo>
                      <a:lnTo>
                        <a:pt x="1070" y="508"/>
                      </a:lnTo>
                      <a:lnTo>
                        <a:pt x="1070" y="507"/>
                      </a:lnTo>
                      <a:lnTo>
                        <a:pt x="1071" y="506"/>
                      </a:lnTo>
                      <a:lnTo>
                        <a:pt x="1071" y="504"/>
                      </a:lnTo>
                      <a:lnTo>
                        <a:pt x="1071" y="501"/>
                      </a:lnTo>
                      <a:lnTo>
                        <a:pt x="1071" y="498"/>
                      </a:lnTo>
                      <a:lnTo>
                        <a:pt x="1071" y="495"/>
                      </a:lnTo>
                      <a:lnTo>
                        <a:pt x="1071" y="491"/>
                      </a:lnTo>
                      <a:lnTo>
                        <a:pt x="1071" y="487"/>
                      </a:lnTo>
                      <a:lnTo>
                        <a:pt x="1071" y="483"/>
                      </a:lnTo>
                      <a:lnTo>
                        <a:pt x="1071" y="479"/>
                      </a:lnTo>
                      <a:lnTo>
                        <a:pt x="1072" y="476"/>
                      </a:lnTo>
                      <a:lnTo>
                        <a:pt x="1072" y="473"/>
                      </a:lnTo>
                      <a:lnTo>
                        <a:pt x="1072" y="470"/>
                      </a:lnTo>
                      <a:lnTo>
                        <a:pt x="1072" y="468"/>
                      </a:lnTo>
                      <a:lnTo>
                        <a:pt x="1072" y="466"/>
                      </a:lnTo>
                      <a:lnTo>
                        <a:pt x="1072" y="465"/>
                      </a:lnTo>
                      <a:lnTo>
                        <a:pt x="1072" y="464"/>
                      </a:lnTo>
                      <a:lnTo>
                        <a:pt x="1072" y="463"/>
                      </a:lnTo>
                      <a:lnTo>
                        <a:pt x="1072" y="463"/>
                      </a:lnTo>
                      <a:lnTo>
                        <a:pt x="1072" y="462"/>
                      </a:lnTo>
                      <a:lnTo>
                        <a:pt x="1073" y="462"/>
                      </a:lnTo>
                      <a:lnTo>
                        <a:pt x="1073" y="462"/>
                      </a:lnTo>
                      <a:lnTo>
                        <a:pt x="1073" y="461"/>
                      </a:lnTo>
                      <a:lnTo>
                        <a:pt x="1073" y="460"/>
                      </a:lnTo>
                      <a:lnTo>
                        <a:pt x="1073" y="459"/>
                      </a:lnTo>
                      <a:lnTo>
                        <a:pt x="1073" y="458"/>
                      </a:lnTo>
                      <a:lnTo>
                        <a:pt x="1073" y="457"/>
                      </a:lnTo>
                      <a:lnTo>
                        <a:pt x="1073" y="455"/>
                      </a:lnTo>
                      <a:lnTo>
                        <a:pt x="1073" y="454"/>
                      </a:lnTo>
                      <a:lnTo>
                        <a:pt x="1073" y="453"/>
                      </a:lnTo>
                      <a:lnTo>
                        <a:pt x="1074" y="453"/>
                      </a:lnTo>
                      <a:lnTo>
                        <a:pt x="1074" y="453"/>
                      </a:lnTo>
                      <a:lnTo>
                        <a:pt x="1074" y="453"/>
                      </a:lnTo>
                      <a:lnTo>
                        <a:pt x="1074" y="454"/>
                      </a:lnTo>
                      <a:lnTo>
                        <a:pt x="1074" y="455"/>
                      </a:lnTo>
                      <a:lnTo>
                        <a:pt x="1074" y="456"/>
                      </a:lnTo>
                      <a:lnTo>
                        <a:pt x="1074" y="458"/>
                      </a:lnTo>
                      <a:lnTo>
                        <a:pt x="1074" y="461"/>
                      </a:lnTo>
                      <a:lnTo>
                        <a:pt x="1074" y="464"/>
                      </a:lnTo>
                      <a:lnTo>
                        <a:pt x="1075" y="467"/>
                      </a:lnTo>
                      <a:lnTo>
                        <a:pt x="1075" y="471"/>
                      </a:lnTo>
                      <a:lnTo>
                        <a:pt x="1075" y="475"/>
                      </a:lnTo>
                      <a:lnTo>
                        <a:pt x="1075" y="478"/>
                      </a:lnTo>
                      <a:lnTo>
                        <a:pt x="1075" y="482"/>
                      </a:lnTo>
                      <a:lnTo>
                        <a:pt x="1075" y="486"/>
                      </a:lnTo>
                      <a:lnTo>
                        <a:pt x="1075" y="489"/>
                      </a:lnTo>
                      <a:lnTo>
                        <a:pt x="1075" y="493"/>
                      </a:lnTo>
                      <a:lnTo>
                        <a:pt x="1075" y="496"/>
                      </a:lnTo>
                      <a:lnTo>
                        <a:pt x="1075" y="499"/>
                      </a:lnTo>
                      <a:lnTo>
                        <a:pt x="1076" y="501"/>
                      </a:lnTo>
                      <a:lnTo>
                        <a:pt x="1076" y="504"/>
                      </a:lnTo>
                      <a:lnTo>
                        <a:pt x="1076" y="506"/>
                      </a:lnTo>
                      <a:lnTo>
                        <a:pt x="1076" y="508"/>
                      </a:lnTo>
                      <a:lnTo>
                        <a:pt x="1076" y="510"/>
                      </a:lnTo>
                      <a:lnTo>
                        <a:pt x="1076" y="512"/>
                      </a:lnTo>
                      <a:lnTo>
                        <a:pt x="1076" y="514"/>
                      </a:lnTo>
                      <a:lnTo>
                        <a:pt x="1076" y="516"/>
                      </a:lnTo>
                      <a:lnTo>
                        <a:pt x="1076" y="518"/>
                      </a:lnTo>
                      <a:lnTo>
                        <a:pt x="1077" y="521"/>
                      </a:lnTo>
                      <a:lnTo>
                        <a:pt x="1077" y="524"/>
                      </a:lnTo>
                      <a:lnTo>
                        <a:pt x="1077" y="527"/>
                      </a:lnTo>
                      <a:lnTo>
                        <a:pt x="1077" y="531"/>
                      </a:lnTo>
                      <a:lnTo>
                        <a:pt x="1077" y="535"/>
                      </a:lnTo>
                      <a:lnTo>
                        <a:pt x="1077" y="539"/>
                      </a:lnTo>
                      <a:lnTo>
                        <a:pt x="1077" y="543"/>
                      </a:lnTo>
                      <a:lnTo>
                        <a:pt x="1077" y="547"/>
                      </a:lnTo>
                      <a:lnTo>
                        <a:pt x="1077" y="551"/>
                      </a:lnTo>
                      <a:lnTo>
                        <a:pt x="1077" y="555"/>
                      </a:lnTo>
                      <a:lnTo>
                        <a:pt x="1078" y="558"/>
                      </a:lnTo>
                      <a:lnTo>
                        <a:pt x="1078" y="560"/>
                      </a:lnTo>
                      <a:lnTo>
                        <a:pt x="1078" y="561"/>
                      </a:lnTo>
                      <a:lnTo>
                        <a:pt x="1078" y="562"/>
                      </a:lnTo>
                      <a:lnTo>
                        <a:pt x="1078" y="562"/>
                      </a:lnTo>
                      <a:lnTo>
                        <a:pt x="1078" y="561"/>
                      </a:lnTo>
                      <a:lnTo>
                        <a:pt x="1078" y="559"/>
                      </a:lnTo>
                      <a:lnTo>
                        <a:pt x="1078" y="557"/>
                      </a:lnTo>
                      <a:lnTo>
                        <a:pt x="1078" y="554"/>
                      </a:lnTo>
                      <a:lnTo>
                        <a:pt x="1079" y="551"/>
                      </a:lnTo>
                      <a:lnTo>
                        <a:pt x="1079" y="547"/>
                      </a:lnTo>
                      <a:lnTo>
                        <a:pt x="1079" y="543"/>
                      </a:lnTo>
                      <a:lnTo>
                        <a:pt x="1079" y="540"/>
                      </a:lnTo>
                      <a:lnTo>
                        <a:pt x="1079" y="536"/>
                      </a:lnTo>
                      <a:lnTo>
                        <a:pt x="1079" y="532"/>
                      </a:lnTo>
                      <a:lnTo>
                        <a:pt x="1079" y="528"/>
                      </a:lnTo>
                      <a:lnTo>
                        <a:pt x="1079" y="524"/>
                      </a:lnTo>
                      <a:lnTo>
                        <a:pt x="1079" y="520"/>
                      </a:lnTo>
                      <a:lnTo>
                        <a:pt x="1079" y="516"/>
                      </a:lnTo>
                      <a:lnTo>
                        <a:pt x="1080" y="513"/>
                      </a:lnTo>
                      <a:lnTo>
                        <a:pt x="1080" y="509"/>
                      </a:lnTo>
                      <a:lnTo>
                        <a:pt x="1080" y="505"/>
                      </a:lnTo>
                      <a:lnTo>
                        <a:pt x="1080" y="500"/>
                      </a:lnTo>
                      <a:lnTo>
                        <a:pt x="1080" y="496"/>
                      </a:lnTo>
                      <a:lnTo>
                        <a:pt x="1080" y="492"/>
                      </a:lnTo>
                      <a:lnTo>
                        <a:pt x="1080" y="488"/>
                      </a:lnTo>
                      <a:lnTo>
                        <a:pt x="1080" y="483"/>
                      </a:lnTo>
                      <a:lnTo>
                        <a:pt x="1080" y="479"/>
                      </a:lnTo>
                      <a:lnTo>
                        <a:pt x="1080" y="475"/>
                      </a:lnTo>
                      <a:lnTo>
                        <a:pt x="1081" y="471"/>
                      </a:lnTo>
                      <a:lnTo>
                        <a:pt x="1081" y="467"/>
                      </a:lnTo>
                      <a:lnTo>
                        <a:pt x="1081" y="464"/>
                      </a:lnTo>
                      <a:lnTo>
                        <a:pt x="1081" y="461"/>
                      </a:lnTo>
                      <a:lnTo>
                        <a:pt x="1081" y="458"/>
                      </a:lnTo>
                      <a:lnTo>
                        <a:pt x="1081" y="456"/>
                      </a:lnTo>
                      <a:lnTo>
                        <a:pt x="1081" y="454"/>
                      </a:lnTo>
                      <a:lnTo>
                        <a:pt x="1081" y="453"/>
                      </a:lnTo>
                      <a:lnTo>
                        <a:pt x="1081" y="453"/>
                      </a:lnTo>
                      <a:lnTo>
                        <a:pt x="1082" y="453"/>
                      </a:lnTo>
                      <a:lnTo>
                        <a:pt x="1082" y="455"/>
                      </a:lnTo>
                      <a:lnTo>
                        <a:pt x="1082" y="457"/>
                      </a:lnTo>
                      <a:lnTo>
                        <a:pt x="1082" y="459"/>
                      </a:lnTo>
                      <a:lnTo>
                        <a:pt x="1082" y="463"/>
                      </a:lnTo>
                      <a:lnTo>
                        <a:pt x="1082" y="467"/>
                      </a:lnTo>
                      <a:lnTo>
                        <a:pt x="1082" y="471"/>
                      </a:lnTo>
                      <a:lnTo>
                        <a:pt x="1082" y="476"/>
                      </a:lnTo>
                      <a:lnTo>
                        <a:pt x="1082" y="481"/>
                      </a:lnTo>
                      <a:lnTo>
                        <a:pt x="1082" y="486"/>
                      </a:lnTo>
                      <a:lnTo>
                        <a:pt x="1083" y="492"/>
                      </a:lnTo>
                      <a:lnTo>
                        <a:pt x="1083" y="497"/>
                      </a:lnTo>
                      <a:lnTo>
                        <a:pt x="1083" y="501"/>
                      </a:lnTo>
                      <a:lnTo>
                        <a:pt x="1083" y="506"/>
                      </a:lnTo>
                      <a:lnTo>
                        <a:pt x="1083" y="510"/>
                      </a:lnTo>
                      <a:lnTo>
                        <a:pt x="1083" y="513"/>
                      </a:lnTo>
                      <a:lnTo>
                        <a:pt x="1083" y="515"/>
                      </a:lnTo>
                      <a:lnTo>
                        <a:pt x="1083" y="517"/>
                      </a:lnTo>
                      <a:lnTo>
                        <a:pt x="1083" y="518"/>
                      </a:lnTo>
                      <a:lnTo>
                        <a:pt x="1084" y="518"/>
                      </a:lnTo>
                      <a:lnTo>
                        <a:pt x="1084" y="517"/>
                      </a:lnTo>
                      <a:lnTo>
                        <a:pt x="1084" y="516"/>
                      </a:lnTo>
                      <a:lnTo>
                        <a:pt x="1084" y="513"/>
                      </a:lnTo>
                      <a:lnTo>
                        <a:pt x="1084" y="510"/>
                      </a:lnTo>
                      <a:lnTo>
                        <a:pt x="1084" y="507"/>
                      </a:lnTo>
                      <a:lnTo>
                        <a:pt x="1084" y="503"/>
                      </a:lnTo>
                      <a:lnTo>
                        <a:pt x="1084" y="498"/>
                      </a:lnTo>
                      <a:lnTo>
                        <a:pt x="1084" y="494"/>
                      </a:lnTo>
                      <a:lnTo>
                        <a:pt x="1084" y="489"/>
                      </a:lnTo>
                      <a:lnTo>
                        <a:pt x="1085" y="484"/>
                      </a:lnTo>
                      <a:lnTo>
                        <a:pt x="1085" y="479"/>
                      </a:lnTo>
                      <a:lnTo>
                        <a:pt x="1085" y="473"/>
                      </a:lnTo>
                      <a:lnTo>
                        <a:pt x="1085" y="468"/>
                      </a:lnTo>
                      <a:lnTo>
                        <a:pt x="1085" y="463"/>
                      </a:lnTo>
                      <a:lnTo>
                        <a:pt x="1085" y="457"/>
                      </a:lnTo>
                      <a:lnTo>
                        <a:pt x="1085" y="451"/>
                      </a:lnTo>
                      <a:lnTo>
                        <a:pt x="1085" y="445"/>
                      </a:lnTo>
                      <a:lnTo>
                        <a:pt x="1085" y="439"/>
                      </a:lnTo>
                      <a:lnTo>
                        <a:pt x="1086" y="432"/>
                      </a:lnTo>
                      <a:lnTo>
                        <a:pt x="1086" y="426"/>
                      </a:lnTo>
                      <a:lnTo>
                        <a:pt x="1086" y="419"/>
                      </a:lnTo>
                      <a:lnTo>
                        <a:pt x="1086" y="412"/>
                      </a:lnTo>
                      <a:lnTo>
                        <a:pt x="1086" y="405"/>
                      </a:lnTo>
                      <a:lnTo>
                        <a:pt x="1086" y="398"/>
                      </a:lnTo>
                      <a:lnTo>
                        <a:pt x="1086" y="391"/>
                      </a:lnTo>
                      <a:lnTo>
                        <a:pt x="1086" y="385"/>
                      </a:lnTo>
                      <a:lnTo>
                        <a:pt x="1086" y="380"/>
                      </a:lnTo>
                      <a:lnTo>
                        <a:pt x="1086" y="375"/>
                      </a:lnTo>
                      <a:lnTo>
                        <a:pt x="1087" y="371"/>
                      </a:lnTo>
                      <a:lnTo>
                        <a:pt x="1087" y="369"/>
                      </a:lnTo>
                      <a:lnTo>
                        <a:pt x="1087" y="368"/>
                      </a:lnTo>
                      <a:lnTo>
                        <a:pt x="1087" y="367"/>
                      </a:lnTo>
                      <a:lnTo>
                        <a:pt x="1087" y="368"/>
                      </a:lnTo>
                      <a:lnTo>
                        <a:pt x="1087" y="370"/>
                      </a:lnTo>
                      <a:lnTo>
                        <a:pt x="1087" y="373"/>
                      </a:lnTo>
                      <a:lnTo>
                        <a:pt x="1087" y="376"/>
                      </a:lnTo>
                      <a:lnTo>
                        <a:pt x="1087" y="380"/>
                      </a:lnTo>
                      <a:lnTo>
                        <a:pt x="1087" y="385"/>
                      </a:lnTo>
                      <a:lnTo>
                        <a:pt x="1088" y="390"/>
                      </a:lnTo>
                      <a:lnTo>
                        <a:pt x="1088" y="395"/>
                      </a:lnTo>
                      <a:lnTo>
                        <a:pt x="1088" y="400"/>
                      </a:lnTo>
                      <a:lnTo>
                        <a:pt x="1088" y="405"/>
                      </a:lnTo>
                      <a:lnTo>
                        <a:pt x="1088" y="410"/>
                      </a:lnTo>
                      <a:lnTo>
                        <a:pt x="1088" y="415"/>
                      </a:lnTo>
                      <a:lnTo>
                        <a:pt x="1088" y="419"/>
                      </a:lnTo>
                      <a:lnTo>
                        <a:pt x="1088" y="423"/>
                      </a:lnTo>
                      <a:lnTo>
                        <a:pt x="1088" y="427"/>
                      </a:lnTo>
                      <a:lnTo>
                        <a:pt x="1089" y="430"/>
                      </a:lnTo>
                      <a:lnTo>
                        <a:pt x="1089" y="434"/>
                      </a:lnTo>
                      <a:lnTo>
                        <a:pt x="1089" y="437"/>
                      </a:lnTo>
                      <a:lnTo>
                        <a:pt x="1089" y="440"/>
                      </a:lnTo>
                      <a:lnTo>
                        <a:pt x="1089" y="442"/>
                      </a:lnTo>
                      <a:lnTo>
                        <a:pt x="1089" y="445"/>
                      </a:lnTo>
                      <a:lnTo>
                        <a:pt x="1089" y="447"/>
                      </a:lnTo>
                      <a:lnTo>
                        <a:pt x="1089" y="449"/>
                      </a:lnTo>
                      <a:lnTo>
                        <a:pt x="1089" y="452"/>
                      </a:lnTo>
                      <a:lnTo>
                        <a:pt x="1089" y="454"/>
                      </a:lnTo>
                      <a:lnTo>
                        <a:pt x="1090" y="456"/>
                      </a:lnTo>
                      <a:lnTo>
                        <a:pt x="1090" y="458"/>
                      </a:lnTo>
                      <a:lnTo>
                        <a:pt x="1090" y="460"/>
                      </a:lnTo>
                      <a:lnTo>
                        <a:pt x="1090" y="461"/>
                      </a:lnTo>
                      <a:lnTo>
                        <a:pt x="1090" y="462"/>
                      </a:lnTo>
                      <a:lnTo>
                        <a:pt x="1090" y="463"/>
                      </a:lnTo>
                      <a:lnTo>
                        <a:pt x="1090" y="463"/>
                      </a:lnTo>
                      <a:lnTo>
                        <a:pt x="1090" y="462"/>
                      </a:lnTo>
                      <a:lnTo>
                        <a:pt x="1090" y="460"/>
                      </a:lnTo>
                      <a:lnTo>
                        <a:pt x="1091" y="458"/>
                      </a:lnTo>
                      <a:lnTo>
                        <a:pt x="1091" y="455"/>
                      </a:lnTo>
                      <a:lnTo>
                        <a:pt x="1091" y="451"/>
                      </a:lnTo>
                      <a:lnTo>
                        <a:pt x="1091" y="447"/>
                      </a:lnTo>
                      <a:lnTo>
                        <a:pt x="1091" y="442"/>
                      </a:lnTo>
                      <a:lnTo>
                        <a:pt x="1091" y="437"/>
                      </a:lnTo>
                      <a:lnTo>
                        <a:pt x="1091" y="431"/>
                      </a:lnTo>
                      <a:lnTo>
                        <a:pt x="1091" y="426"/>
                      </a:lnTo>
                      <a:lnTo>
                        <a:pt x="1091" y="420"/>
                      </a:lnTo>
                      <a:lnTo>
                        <a:pt x="1091" y="415"/>
                      </a:lnTo>
                      <a:lnTo>
                        <a:pt x="1092" y="410"/>
                      </a:lnTo>
                      <a:lnTo>
                        <a:pt x="1092" y="406"/>
                      </a:lnTo>
                      <a:lnTo>
                        <a:pt x="1092" y="402"/>
                      </a:lnTo>
                      <a:lnTo>
                        <a:pt x="1092" y="399"/>
                      </a:lnTo>
                      <a:lnTo>
                        <a:pt x="1092" y="396"/>
                      </a:lnTo>
                      <a:lnTo>
                        <a:pt x="1092" y="393"/>
                      </a:lnTo>
                      <a:lnTo>
                        <a:pt x="1092" y="392"/>
                      </a:lnTo>
                      <a:lnTo>
                        <a:pt x="1092" y="390"/>
                      </a:lnTo>
                      <a:lnTo>
                        <a:pt x="1092" y="389"/>
                      </a:lnTo>
                      <a:lnTo>
                        <a:pt x="1093" y="388"/>
                      </a:lnTo>
                      <a:lnTo>
                        <a:pt x="1093" y="387"/>
                      </a:lnTo>
                      <a:lnTo>
                        <a:pt x="1093" y="386"/>
                      </a:lnTo>
                      <a:lnTo>
                        <a:pt x="1093" y="385"/>
                      </a:lnTo>
                      <a:lnTo>
                        <a:pt x="1093" y="383"/>
                      </a:lnTo>
                      <a:lnTo>
                        <a:pt x="1093" y="382"/>
                      </a:lnTo>
                      <a:lnTo>
                        <a:pt x="1093" y="380"/>
                      </a:lnTo>
                      <a:lnTo>
                        <a:pt x="1093" y="378"/>
                      </a:lnTo>
                      <a:lnTo>
                        <a:pt x="1093" y="376"/>
                      </a:lnTo>
                      <a:lnTo>
                        <a:pt x="1093" y="374"/>
                      </a:lnTo>
                      <a:lnTo>
                        <a:pt x="1094" y="373"/>
                      </a:lnTo>
                      <a:lnTo>
                        <a:pt x="1094" y="372"/>
                      </a:lnTo>
                      <a:lnTo>
                        <a:pt x="1094" y="372"/>
                      </a:lnTo>
                      <a:lnTo>
                        <a:pt x="1094" y="373"/>
                      </a:lnTo>
                      <a:lnTo>
                        <a:pt x="1094" y="375"/>
                      </a:lnTo>
                      <a:lnTo>
                        <a:pt x="1094" y="378"/>
                      </a:lnTo>
                      <a:lnTo>
                        <a:pt x="1094" y="381"/>
                      </a:lnTo>
                      <a:lnTo>
                        <a:pt x="1094" y="385"/>
                      </a:lnTo>
                      <a:lnTo>
                        <a:pt x="1094" y="390"/>
                      </a:lnTo>
                      <a:lnTo>
                        <a:pt x="1094" y="394"/>
                      </a:lnTo>
                      <a:lnTo>
                        <a:pt x="1095" y="399"/>
                      </a:lnTo>
                      <a:lnTo>
                        <a:pt x="1095" y="403"/>
                      </a:lnTo>
                      <a:lnTo>
                        <a:pt x="1095" y="407"/>
                      </a:lnTo>
                      <a:lnTo>
                        <a:pt x="1095" y="410"/>
                      </a:lnTo>
                      <a:lnTo>
                        <a:pt x="1095" y="413"/>
                      </a:lnTo>
                      <a:lnTo>
                        <a:pt x="1095" y="415"/>
                      </a:lnTo>
                      <a:lnTo>
                        <a:pt x="1095" y="417"/>
                      </a:lnTo>
                      <a:lnTo>
                        <a:pt x="1095" y="418"/>
                      </a:lnTo>
                      <a:lnTo>
                        <a:pt x="1095" y="419"/>
                      </a:lnTo>
                      <a:lnTo>
                        <a:pt x="1096" y="420"/>
                      </a:lnTo>
                      <a:lnTo>
                        <a:pt x="1096" y="422"/>
                      </a:lnTo>
                      <a:lnTo>
                        <a:pt x="1096" y="423"/>
                      </a:lnTo>
                      <a:lnTo>
                        <a:pt x="1096" y="425"/>
                      </a:lnTo>
                      <a:lnTo>
                        <a:pt x="1096" y="428"/>
                      </a:lnTo>
                      <a:lnTo>
                        <a:pt x="1096" y="431"/>
                      </a:lnTo>
                      <a:lnTo>
                        <a:pt x="1096" y="434"/>
                      </a:lnTo>
                      <a:lnTo>
                        <a:pt x="1096" y="438"/>
                      </a:lnTo>
                      <a:lnTo>
                        <a:pt x="1096" y="442"/>
                      </a:lnTo>
                      <a:lnTo>
                        <a:pt x="1096" y="446"/>
                      </a:lnTo>
                      <a:lnTo>
                        <a:pt x="1097" y="450"/>
                      </a:lnTo>
                      <a:lnTo>
                        <a:pt x="1097" y="455"/>
                      </a:lnTo>
                      <a:lnTo>
                        <a:pt x="1097" y="459"/>
                      </a:lnTo>
                      <a:lnTo>
                        <a:pt x="1097" y="463"/>
                      </a:lnTo>
                      <a:lnTo>
                        <a:pt x="1097" y="467"/>
                      </a:lnTo>
                      <a:lnTo>
                        <a:pt x="1097" y="471"/>
                      </a:lnTo>
                      <a:lnTo>
                        <a:pt x="1097" y="473"/>
                      </a:lnTo>
                      <a:lnTo>
                        <a:pt x="1097" y="476"/>
                      </a:lnTo>
                      <a:lnTo>
                        <a:pt x="1097" y="478"/>
                      </a:lnTo>
                      <a:lnTo>
                        <a:pt x="1098" y="479"/>
                      </a:lnTo>
                      <a:lnTo>
                        <a:pt x="1098" y="479"/>
                      </a:lnTo>
                      <a:lnTo>
                        <a:pt x="1098" y="479"/>
                      </a:lnTo>
                      <a:lnTo>
                        <a:pt x="1098" y="479"/>
                      </a:lnTo>
                      <a:lnTo>
                        <a:pt x="1098" y="479"/>
                      </a:lnTo>
                      <a:lnTo>
                        <a:pt x="1098" y="478"/>
                      </a:lnTo>
                      <a:lnTo>
                        <a:pt x="1098" y="477"/>
                      </a:lnTo>
                      <a:lnTo>
                        <a:pt x="1098" y="477"/>
                      </a:lnTo>
                      <a:lnTo>
                        <a:pt x="1098" y="477"/>
                      </a:lnTo>
                      <a:lnTo>
                        <a:pt x="1098" y="477"/>
                      </a:lnTo>
                      <a:lnTo>
                        <a:pt x="1099" y="477"/>
                      </a:lnTo>
                      <a:lnTo>
                        <a:pt x="1099" y="477"/>
                      </a:lnTo>
                      <a:lnTo>
                        <a:pt x="1099" y="478"/>
                      </a:lnTo>
                      <a:lnTo>
                        <a:pt x="1099" y="478"/>
                      </a:lnTo>
                      <a:lnTo>
                        <a:pt x="1099" y="479"/>
                      </a:lnTo>
                      <a:lnTo>
                        <a:pt x="1099" y="479"/>
                      </a:lnTo>
                      <a:lnTo>
                        <a:pt x="1099" y="478"/>
                      </a:lnTo>
                      <a:lnTo>
                        <a:pt x="1099" y="478"/>
                      </a:lnTo>
                      <a:lnTo>
                        <a:pt x="1099" y="476"/>
                      </a:lnTo>
                      <a:lnTo>
                        <a:pt x="1100" y="475"/>
                      </a:lnTo>
                      <a:lnTo>
                        <a:pt x="1100" y="473"/>
                      </a:lnTo>
                      <a:lnTo>
                        <a:pt x="1100" y="471"/>
                      </a:lnTo>
                      <a:lnTo>
                        <a:pt x="1100" y="469"/>
                      </a:lnTo>
                      <a:lnTo>
                        <a:pt x="1100" y="466"/>
                      </a:lnTo>
                      <a:lnTo>
                        <a:pt x="1100" y="464"/>
                      </a:lnTo>
                      <a:lnTo>
                        <a:pt x="1100" y="461"/>
                      </a:lnTo>
                      <a:lnTo>
                        <a:pt x="1100" y="459"/>
                      </a:lnTo>
                      <a:lnTo>
                        <a:pt x="1100" y="457"/>
                      </a:lnTo>
                      <a:lnTo>
                        <a:pt x="1100" y="456"/>
                      </a:lnTo>
                      <a:lnTo>
                        <a:pt x="1101" y="455"/>
                      </a:lnTo>
                      <a:lnTo>
                        <a:pt x="1101" y="454"/>
                      </a:lnTo>
                      <a:lnTo>
                        <a:pt x="1101" y="454"/>
                      </a:lnTo>
                      <a:lnTo>
                        <a:pt x="1101" y="454"/>
                      </a:lnTo>
                      <a:lnTo>
                        <a:pt x="1101" y="454"/>
                      </a:lnTo>
                      <a:lnTo>
                        <a:pt x="1101" y="455"/>
                      </a:lnTo>
                      <a:lnTo>
                        <a:pt x="1101" y="457"/>
                      </a:lnTo>
                      <a:lnTo>
                        <a:pt x="1101" y="459"/>
                      </a:lnTo>
                      <a:lnTo>
                        <a:pt x="1101" y="461"/>
                      </a:lnTo>
                      <a:lnTo>
                        <a:pt x="1102" y="463"/>
                      </a:lnTo>
                      <a:lnTo>
                        <a:pt x="1102" y="465"/>
                      </a:lnTo>
                      <a:lnTo>
                        <a:pt x="1102" y="466"/>
                      </a:lnTo>
                      <a:lnTo>
                        <a:pt x="1102" y="468"/>
                      </a:lnTo>
                      <a:lnTo>
                        <a:pt x="1102" y="469"/>
                      </a:lnTo>
                      <a:lnTo>
                        <a:pt x="1102" y="470"/>
                      </a:lnTo>
                      <a:lnTo>
                        <a:pt x="1102" y="470"/>
                      </a:lnTo>
                      <a:lnTo>
                        <a:pt x="1102" y="470"/>
                      </a:lnTo>
                      <a:lnTo>
                        <a:pt x="1102" y="469"/>
                      </a:lnTo>
                      <a:lnTo>
                        <a:pt x="1102" y="468"/>
                      </a:lnTo>
                      <a:lnTo>
                        <a:pt x="1103" y="466"/>
                      </a:lnTo>
                      <a:lnTo>
                        <a:pt x="1103" y="464"/>
                      </a:lnTo>
                      <a:lnTo>
                        <a:pt x="1103" y="462"/>
                      </a:lnTo>
                      <a:lnTo>
                        <a:pt x="1103" y="460"/>
                      </a:lnTo>
                      <a:lnTo>
                        <a:pt x="1103" y="457"/>
                      </a:lnTo>
                      <a:lnTo>
                        <a:pt x="1103" y="454"/>
                      </a:lnTo>
                      <a:lnTo>
                        <a:pt x="1103" y="452"/>
                      </a:lnTo>
                      <a:lnTo>
                        <a:pt x="1103" y="450"/>
                      </a:lnTo>
                      <a:lnTo>
                        <a:pt x="1103" y="448"/>
                      </a:lnTo>
                      <a:lnTo>
                        <a:pt x="1103" y="446"/>
                      </a:lnTo>
                      <a:lnTo>
                        <a:pt x="1104" y="445"/>
                      </a:lnTo>
                      <a:lnTo>
                        <a:pt x="1104" y="444"/>
                      </a:lnTo>
                      <a:lnTo>
                        <a:pt x="1104" y="444"/>
                      </a:lnTo>
                      <a:lnTo>
                        <a:pt x="1104" y="444"/>
                      </a:lnTo>
                      <a:lnTo>
                        <a:pt x="1104" y="443"/>
                      </a:lnTo>
                      <a:lnTo>
                        <a:pt x="1104" y="443"/>
                      </a:lnTo>
                      <a:lnTo>
                        <a:pt x="1104" y="443"/>
                      </a:lnTo>
                      <a:lnTo>
                        <a:pt x="1104" y="442"/>
                      </a:lnTo>
                      <a:lnTo>
                        <a:pt x="1104" y="440"/>
                      </a:lnTo>
                      <a:lnTo>
                        <a:pt x="1105" y="438"/>
                      </a:lnTo>
                      <a:lnTo>
                        <a:pt x="1105" y="435"/>
                      </a:lnTo>
                      <a:lnTo>
                        <a:pt x="1105" y="431"/>
                      </a:lnTo>
                      <a:lnTo>
                        <a:pt x="1105" y="427"/>
                      </a:lnTo>
                      <a:lnTo>
                        <a:pt x="1105" y="422"/>
                      </a:lnTo>
                      <a:lnTo>
                        <a:pt x="1105" y="417"/>
                      </a:lnTo>
                      <a:lnTo>
                        <a:pt x="1105" y="412"/>
                      </a:lnTo>
                      <a:lnTo>
                        <a:pt x="1105" y="407"/>
                      </a:lnTo>
                      <a:lnTo>
                        <a:pt x="1105" y="402"/>
                      </a:lnTo>
                      <a:lnTo>
                        <a:pt x="1105" y="398"/>
                      </a:lnTo>
                      <a:lnTo>
                        <a:pt x="1106" y="395"/>
                      </a:lnTo>
                      <a:lnTo>
                        <a:pt x="1106" y="392"/>
                      </a:lnTo>
                      <a:lnTo>
                        <a:pt x="1106" y="390"/>
                      </a:lnTo>
                      <a:lnTo>
                        <a:pt x="1106" y="389"/>
                      </a:lnTo>
                      <a:lnTo>
                        <a:pt x="1106" y="388"/>
                      </a:lnTo>
                      <a:lnTo>
                        <a:pt x="1106" y="389"/>
                      </a:lnTo>
                      <a:lnTo>
                        <a:pt x="1106" y="391"/>
                      </a:lnTo>
                      <a:lnTo>
                        <a:pt x="1106" y="394"/>
                      </a:lnTo>
                      <a:lnTo>
                        <a:pt x="1106" y="397"/>
                      </a:lnTo>
                      <a:lnTo>
                        <a:pt x="1107" y="402"/>
                      </a:lnTo>
                      <a:lnTo>
                        <a:pt x="1107" y="406"/>
                      </a:lnTo>
                      <a:lnTo>
                        <a:pt x="1107" y="412"/>
                      </a:lnTo>
                      <a:lnTo>
                        <a:pt x="1107" y="417"/>
                      </a:lnTo>
                      <a:lnTo>
                        <a:pt x="1107" y="422"/>
                      </a:lnTo>
                      <a:lnTo>
                        <a:pt x="1107" y="428"/>
                      </a:lnTo>
                      <a:lnTo>
                        <a:pt x="1107" y="433"/>
                      </a:lnTo>
                      <a:lnTo>
                        <a:pt x="1107" y="438"/>
                      </a:lnTo>
                      <a:lnTo>
                        <a:pt x="1107" y="442"/>
                      </a:lnTo>
                      <a:lnTo>
                        <a:pt x="1107" y="446"/>
                      </a:lnTo>
                      <a:lnTo>
                        <a:pt x="1108" y="449"/>
                      </a:lnTo>
                      <a:lnTo>
                        <a:pt x="1108" y="452"/>
                      </a:lnTo>
                      <a:lnTo>
                        <a:pt x="1108" y="455"/>
                      </a:lnTo>
                      <a:lnTo>
                        <a:pt x="1108" y="457"/>
                      </a:lnTo>
                      <a:lnTo>
                        <a:pt x="1108" y="459"/>
                      </a:lnTo>
                      <a:lnTo>
                        <a:pt x="1108" y="460"/>
                      </a:lnTo>
                      <a:lnTo>
                        <a:pt x="1108" y="462"/>
                      </a:lnTo>
                      <a:lnTo>
                        <a:pt x="1108" y="464"/>
                      </a:lnTo>
                      <a:lnTo>
                        <a:pt x="1108" y="465"/>
                      </a:lnTo>
                      <a:lnTo>
                        <a:pt x="1109" y="467"/>
                      </a:lnTo>
                      <a:lnTo>
                        <a:pt x="1109" y="469"/>
                      </a:lnTo>
                      <a:lnTo>
                        <a:pt x="1109" y="471"/>
                      </a:lnTo>
                      <a:lnTo>
                        <a:pt x="1109" y="473"/>
                      </a:lnTo>
                      <a:lnTo>
                        <a:pt x="1109" y="476"/>
                      </a:lnTo>
                      <a:lnTo>
                        <a:pt x="1109" y="479"/>
                      </a:lnTo>
                      <a:lnTo>
                        <a:pt x="1109" y="482"/>
                      </a:lnTo>
                      <a:lnTo>
                        <a:pt x="1109" y="486"/>
                      </a:lnTo>
                      <a:lnTo>
                        <a:pt x="1109" y="489"/>
                      </a:lnTo>
                      <a:lnTo>
                        <a:pt x="1109" y="493"/>
                      </a:lnTo>
                      <a:lnTo>
                        <a:pt x="1110" y="497"/>
                      </a:lnTo>
                      <a:lnTo>
                        <a:pt x="1110" y="501"/>
                      </a:lnTo>
                      <a:lnTo>
                        <a:pt x="1110" y="504"/>
                      </a:lnTo>
                      <a:lnTo>
                        <a:pt x="1110" y="507"/>
                      </a:lnTo>
                      <a:lnTo>
                        <a:pt x="1110" y="509"/>
                      </a:lnTo>
                      <a:lnTo>
                        <a:pt x="1110" y="510"/>
                      </a:lnTo>
                      <a:lnTo>
                        <a:pt x="1110" y="510"/>
                      </a:lnTo>
                      <a:lnTo>
                        <a:pt x="1110" y="508"/>
                      </a:lnTo>
                      <a:lnTo>
                        <a:pt x="1110" y="506"/>
                      </a:lnTo>
                      <a:lnTo>
                        <a:pt x="1110" y="502"/>
                      </a:lnTo>
                      <a:lnTo>
                        <a:pt x="1111" y="497"/>
                      </a:lnTo>
                      <a:lnTo>
                        <a:pt x="1111" y="491"/>
                      </a:lnTo>
                      <a:lnTo>
                        <a:pt x="1111" y="485"/>
                      </a:lnTo>
                      <a:lnTo>
                        <a:pt x="1111" y="478"/>
                      </a:lnTo>
                      <a:lnTo>
                        <a:pt x="1111" y="472"/>
                      </a:lnTo>
                      <a:lnTo>
                        <a:pt x="1111" y="466"/>
                      </a:lnTo>
                      <a:lnTo>
                        <a:pt x="1111" y="461"/>
                      </a:lnTo>
                      <a:lnTo>
                        <a:pt x="1111" y="456"/>
                      </a:lnTo>
                      <a:lnTo>
                        <a:pt x="1111" y="453"/>
                      </a:lnTo>
                      <a:lnTo>
                        <a:pt x="1112" y="450"/>
                      </a:lnTo>
                      <a:lnTo>
                        <a:pt x="1112" y="449"/>
                      </a:lnTo>
                      <a:lnTo>
                        <a:pt x="1112" y="449"/>
                      </a:lnTo>
                      <a:lnTo>
                        <a:pt x="1112" y="449"/>
                      </a:lnTo>
                      <a:lnTo>
                        <a:pt x="1112" y="451"/>
                      </a:lnTo>
                      <a:lnTo>
                        <a:pt x="1112" y="453"/>
                      </a:lnTo>
                      <a:lnTo>
                        <a:pt x="1112" y="455"/>
                      </a:lnTo>
                      <a:lnTo>
                        <a:pt x="1112" y="458"/>
                      </a:lnTo>
                      <a:lnTo>
                        <a:pt x="1112" y="461"/>
                      </a:lnTo>
                      <a:lnTo>
                        <a:pt x="1112" y="463"/>
                      </a:lnTo>
                      <a:lnTo>
                        <a:pt x="1113" y="465"/>
                      </a:lnTo>
                      <a:lnTo>
                        <a:pt x="1113" y="466"/>
                      </a:lnTo>
                      <a:lnTo>
                        <a:pt x="1113" y="466"/>
                      </a:lnTo>
                      <a:lnTo>
                        <a:pt x="1113" y="466"/>
                      </a:lnTo>
                      <a:lnTo>
                        <a:pt x="1113" y="465"/>
                      </a:lnTo>
                      <a:lnTo>
                        <a:pt x="1113" y="462"/>
                      </a:lnTo>
                      <a:lnTo>
                        <a:pt x="1113" y="459"/>
                      </a:lnTo>
                      <a:lnTo>
                        <a:pt x="1113" y="456"/>
                      </a:lnTo>
                      <a:lnTo>
                        <a:pt x="1113" y="452"/>
                      </a:lnTo>
                      <a:lnTo>
                        <a:pt x="1114" y="448"/>
                      </a:lnTo>
                      <a:lnTo>
                        <a:pt x="1114" y="445"/>
                      </a:lnTo>
                      <a:lnTo>
                        <a:pt x="1114" y="442"/>
                      </a:lnTo>
                      <a:lnTo>
                        <a:pt x="1114" y="440"/>
                      </a:lnTo>
                      <a:lnTo>
                        <a:pt x="1114" y="440"/>
                      </a:lnTo>
                      <a:lnTo>
                        <a:pt x="1114" y="440"/>
                      </a:lnTo>
                      <a:lnTo>
                        <a:pt x="1114" y="441"/>
                      </a:lnTo>
                      <a:lnTo>
                        <a:pt x="1114" y="444"/>
                      </a:lnTo>
                      <a:lnTo>
                        <a:pt x="1114" y="447"/>
                      </a:lnTo>
                      <a:lnTo>
                        <a:pt x="1114" y="451"/>
                      </a:lnTo>
                      <a:lnTo>
                        <a:pt x="1115" y="455"/>
                      </a:lnTo>
                      <a:lnTo>
                        <a:pt x="1115" y="459"/>
                      </a:lnTo>
                      <a:lnTo>
                        <a:pt x="1115" y="462"/>
                      </a:lnTo>
                      <a:lnTo>
                        <a:pt x="1115" y="466"/>
                      </a:lnTo>
                      <a:lnTo>
                        <a:pt x="1115" y="468"/>
                      </a:lnTo>
                      <a:lnTo>
                        <a:pt x="1115" y="470"/>
                      </a:lnTo>
                      <a:lnTo>
                        <a:pt x="1115" y="471"/>
                      </a:lnTo>
                      <a:lnTo>
                        <a:pt x="1115" y="471"/>
                      </a:lnTo>
                      <a:lnTo>
                        <a:pt x="1115" y="470"/>
                      </a:lnTo>
                      <a:lnTo>
                        <a:pt x="1116" y="469"/>
                      </a:lnTo>
                      <a:lnTo>
                        <a:pt x="1116" y="467"/>
                      </a:lnTo>
                      <a:lnTo>
                        <a:pt x="1116" y="464"/>
                      </a:lnTo>
                      <a:lnTo>
                        <a:pt x="1116" y="461"/>
                      </a:lnTo>
                      <a:lnTo>
                        <a:pt x="1116" y="458"/>
                      </a:lnTo>
                      <a:lnTo>
                        <a:pt x="1116" y="454"/>
                      </a:lnTo>
                      <a:lnTo>
                        <a:pt x="1116" y="451"/>
                      </a:lnTo>
                      <a:lnTo>
                        <a:pt x="1116" y="448"/>
                      </a:lnTo>
                      <a:lnTo>
                        <a:pt x="1116" y="445"/>
                      </a:lnTo>
                      <a:lnTo>
                        <a:pt x="1116" y="442"/>
                      </a:lnTo>
                      <a:lnTo>
                        <a:pt x="1117" y="441"/>
                      </a:lnTo>
                      <a:lnTo>
                        <a:pt x="1117" y="439"/>
                      </a:lnTo>
                      <a:lnTo>
                        <a:pt x="1117" y="439"/>
                      </a:lnTo>
                      <a:lnTo>
                        <a:pt x="1117" y="440"/>
                      </a:lnTo>
                      <a:lnTo>
                        <a:pt x="1117" y="441"/>
                      </a:lnTo>
                      <a:lnTo>
                        <a:pt x="1117" y="443"/>
                      </a:lnTo>
                      <a:lnTo>
                        <a:pt x="1117" y="445"/>
                      </a:lnTo>
                      <a:lnTo>
                        <a:pt x="1117" y="448"/>
                      </a:lnTo>
                      <a:lnTo>
                        <a:pt x="1117" y="451"/>
                      </a:lnTo>
                      <a:lnTo>
                        <a:pt x="1117" y="453"/>
                      </a:lnTo>
                      <a:lnTo>
                        <a:pt x="1118" y="456"/>
                      </a:lnTo>
                      <a:lnTo>
                        <a:pt x="1118" y="456"/>
                      </a:lnTo>
                      <a:lnTo>
                        <a:pt x="1118" y="456"/>
                      </a:lnTo>
                      <a:lnTo>
                        <a:pt x="1118" y="456"/>
                      </a:lnTo>
                      <a:lnTo>
                        <a:pt x="1118" y="455"/>
                      </a:lnTo>
                      <a:lnTo>
                        <a:pt x="1118" y="454"/>
                      </a:lnTo>
                      <a:lnTo>
                        <a:pt x="1118" y="452"/>
                      </a:lnTo>
                      <a:lnTo>
                        <a:pt x="1118" y="451"/>
                      </a:lnTo>
                      <a:lnTo>
                        <a:pt x="1118" y="449"/>
                      </a:lnTo>
                      <a:lnTo>
                        <a:pt x="1119" y="447"/>
                      </a:lnTo>
                      <a:lnTo>
                        <a:pt x="1119" y="445"/>
                      </a:lnTo>
                      <a:lnTo>
                        <a:pt x="1119" y="444"/>
                      </a:lnTo>
                      <a:lnTo>
                        <a:pt x="1119" y="442"/>
                      </a:lnTo>
                      <a:lnTo>
                        <a:pt x="1119" y="440"/>
                      </a:lnTo>
                      <a:lnTo>
                        <a:pt x="1119" y="439"/>
                      </a:lnTo>
                      <a:lnTo>
                        <a:pt x="1119" y="439"/>
                      </a:lnTo>
                      <a:lnTo>
                        <a:pt x="1119" y="439"/>
                      </a:lnTo>
                      <a:lnTo>
                        <a:pt x="1119" y="439"/>
                      </a:lnTo>
                      <a:lnTo>
                        <a:pt x="1119" y="441"/>
                      </a:lnTo>
                      <a:lnTo>
                        <a:pt x="1120" y="444"/>
                      </a:lnTo>
                      <a:lnTo>
                        <a:pt x="1120" y="447"/>
                      </a:lnTo>
                      <a:lnTo>
                        <a:pt x="1120" y="452"/>
                      </a:lnTo>
                      <a:lnTo>
                        <a:pt x="1120" y="457"/>
                      </a:lnTo>
                      <a:lnTo>
                        <a:pt x="1120" y="464"/>
                      </a:lnTo>
                      <a:lnTo>
                        <a:pt x="1120" y="471"/>
                      </a:lnTo>
                      <a:lnTo>
                        <a:pt x="1120" y="478"/>
                      </a:lnTo>
                      <a:lnTo>
                        <a:pt x="1120" y="485"/>
                      </a:lnTo>
                      <a:lnTo>
                        <a:pt x="1120" y="493"/>
                      </a:lnTo>
                      <a:lnTo>
                        <a:pt x="1121" y="500"/>
                      </a:lnTo>
                      <a:lnTo>
                        <a:pt x="1121" y="506"/>
                      </a:lnTo>
                      <a:lnTo>
                        <a:pt x="1121" y="512"/>
                      </a:lnTo>
                      <a:lnTo>
                        <a:pt x="1121" y="517"/>
                      </a:lnTo>
                      <a:lnTo>
                        <a:pt x="1121" y="522"/>
                      </a:lnTo>
                      <a:lnTo>
                        <a:pt x="1121" y="525"/>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cxnSp>
              <p:nvCxnSpPr>
                <p:cNvPr id="1447" name="Straight Connector 1446">
                  <a:extLst>
                    <a:ext uri="{FF2B5EF4-FFF2-40B4-BE49-F238E27FC236}">
                      <a16:creationId xmlns:a16="http://schemas.microsoft.com/office/drawing/2014/main" id="{A721E30C-E191-442F-BE57-BBCAF15AAACD}"/>
                    </a:ext>
                  </a:extLst>
                </p:cNvPr>
                <p:cNvCxnSpPr/>
                <p:nvPr/>
              </p:nvCxnSpPr>
              <p:spPr>
                <a:xfrm>
                  <a:off x="1608676" y="2593917"/>
                  <a:ext cx="1433213" cy="0"/>
                </a:xfrm>
                <a:prstGeom prst="line">
                  <a:avLst/>
                </a:prstGeom>
                <a:ln w="28575">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1448" name="Rectangle 130">
                  <a:extLst>
                    <a:ext uri="{FF2B5EF4-FFF2-40B4-BE49-F238E27FC236}">
                      <a16:creationId xmlns:a16="http://schemas.microsoft.com/office/drawing/2014/main" id="{64A4B0EC-FCB0-4678-96AD-A68285145A9D}"/>
                    </a:ext>
                  </a:extLst>
                </p:cNvPr>
                <p:cNvSpPr>
                  <a:spLocks noChangeArrowheads="1"/>
                </p:cNvSpPr>
                <p:nvPr/>
              </p:nvSpPr>
              <p:spPr bwMode="auto">
                <a:xfrm rot="10800000" flipV="1">
                  <a:off x="1087051" y="2558261"/>
                  <a:ext cx="356680" cy="25587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effectLst/>
                      <a:latin typeface="Arial" pitchFamily="34" charset="0"/>
                      <a:cs typeface="Arial" pitchFamily="34" charset="0"/>
                    </a:rPr>
                    <a:t>0.1</a:t>
                  </a:r>
                </a:p>
              </p:txBody>
            </p:sp>
            <p:grpSp>
              <p:nvGrpSpPr>
                <p:cNvPr id="1449" name="Group 188">
                  <a:extLst>
                    <a:ext uri="{FF2B5EF4-FFF2-40B4-BE49-F238E27FC236}">
                      <a16:creationId xmlns:a16="http://schemas.microsoft.com/office/drawing/2014/main" id="{DFFE8016-98AA-4504-9FEF-87AC3D090603}"/>
                    </a:ext>
                  </a:extLst>
                </p:cNvPr>
                <p:cNvGrpSpPr/>
                <p:nvPr/>
              </p:nvGrpSpPr>
              <p:grpSpPr>
                <a:xfrm>
                  <a:off x="3214312" y="1886559"/>
                  <a:ext cx="1263385" cy="1290379"/>
                  <a:chOff x="3628024" y="6589223"/>
                  <a:chExt cx="1404707" cy="1552109"/>
                </a:xfrm>
              </p:grpSpPr>
              <p:sp>
                <p:nvSpPr>
                  <p:cNvPr id="1493" name="Freeform 35">
                    <a:extLst>
                      <a:ext uri="{FF2B5EF4-FFF2-40B4-BE49-F238E27FC236}">
                        <a16:creationId xmlns:a16="http://schemas.microsoft.com/office/drawing/2014/main" id="{387DC5B1-5EF3-4C38-B53D-E53FA52A519B}"/>
                      </a:ext>
                    </a:extLst>
                  </p:cNvPr>
                  <p:cNvSpPr>
                    <a:spLocks/>
                  </p:cNvSpPr>
                  <p:nvPr/>
                </p:nvSpPr>
                <p:spPr bwMode="auto">
                  <a:xfrm flipV="1">
                    <a:off x="3628024" y="6589223"/>
                    <a:ext cx="156805" cy="1335835"/>
                  </a:xfrm>
                  <a:custGeom>
                    <a:avLst/>
                    <a:gdLst/>
                    <a:ahLst/>
                    <a:cxnLst>
                      <a:cxn ang="0">
                        <a:pos x="2" y="425"/>
                      </a:cxn>
                      <a:cxn ang="0">
                        <a:pos x="4" y="380"/>
                      </a:cxn>
                      <a:cxn ang="0">
                        <a:pos x="6" y="311"/>
                      </a:cxn>
                      <a:cxn ang="0">
                        <a:pos x="8" y="251"/>
                      </a:cxn>
                      <a:cxn ang="0">
                        <a:pos x="10" y="120"/>
                      </a:cxn>
                      <a:cxn ang="0">
                        <a:pos x="12" y="117"/>
                      </a:cxn>
                      <a:cxn ang="0">
                        <a:pos x="14" y="137"/>
                      </a:cxn>
                      <a:cxn ang="0">
                        <a:pos x="16" y="68"/>
                      </a:cxn>
                      <a:cxn ang="0">
                        <a:pos x="18" y="39"/>
                      </a:cxn>
                      <a:cxn ang="0">
                        <a:pos x="20" y="12"/>
                      </a:cxn>
                      <a:cxn ang="0">
                        <a:pos x="22" y="1"/>
                      </a:cxn>
                      <a:cxn ang="0">
                        <a:pos x="24" y="51"/>
                      </a:cxn>
                      <a:cxn ang="0">
                        <a:pos x="26" y="49"/>
                      </a:cxn>
                      <a:cxn ang="0">
                        <a:pos x="28" y="8"/>
                      </a:cxn>
                      <a:cxn ang="0">
                        <a:pos x="30" y="67"/>
                      </a:cxn>
                      <a:cxn ang="0">
                        <a:pos x="32" y="72"/>
                      </a:cxn>
                      <a:cxn ang="0">
                        <a:pos x="34" y="12"/>
                      </a:cxn>
                      <a:cxn ang="0">
                        <a:pos x="36" y="43"/>
                      </a:cxn>
                      <a:cxn ang="0">
                        <a:pos x="38" y="28"/>
                      </a:cxn>
                      <a:cxn ang="0">
                        <a:pos x="40" y="33"/>
                      </a:cxn>
                      <a:cxn ang="0">
                        <a:pos x="42" y="156"/>
                      </a:cxn>
                      <a:cxn ang="0">
                        <a:pos x="44" y="153"/>
                      </a:cxn>
                      <a:cxn ang="0">
                        <a:pos x="46" y="113"/>
                      </a:cxn>
                      <a:cxn ang="0">
                        <a:pos x="48" y="158"/>
                      </a:cxn>
                      <a:cxn ang="0">
                        <a:pos x="50" y="184"/>
                      </a:cxn>
                      <a:cxn ang="0">
                        <a:pos x="52" y="187"/>
                      </a:cxn>
                      <a:cxn ang="0">
                        <a:pos x="54" y="178"/>
                      </a:cxn>
                      <a:cxn ang="0">
                        <a:pos x="56" y="169"/>
                      </a:cxn>
                      <a:cxn ang="0">
                        <a:pos x="58" y="220"/>
                      </a:cxn>
                      <a:cxn ang="0">
                        <a:pos x="60" y="269"/>
                      </a:cxn>
                      <a:cxn ang="0">
                        <a:pos x="62" y="211"/>
                      </a:cxn>
                      <a:cxn ang="0">
                        <a:pos x="64" y="217"/>
                      </a:cxn>
                      <a:cxn ang="0">
                        <a:pos x="66" y="302"/>
                      </a:cxn>
                      <a:cxn ang="0">
                        <a:pos x="68" y="300"/>
                      </a:cxn>
                      <a:cxn ang="0">
                        <a:pos x="70" y="322"/>
                      </a:cxn>
                      <a:cxn ang="0">
                        <a:pos x="72" y="304"/>
                      </a:cxn>
                      <a:cxn ang="0">
                        <a:pos x="74" y="272"/>
                      </a:cxn>
                      <a:cxn ang="0">
                        <a:pos x="76" y="348"/>
                      </a:cxn>
                      <a:cxn ang="0">
                        <a:pos x="78" y="382"/>
                      </a:cxn>
                      <a:cxn ang="0">
                        <a:pos x="80" y="320"/>
                      </a:cxn>
                      <a:cxn ang="0">
                        <a:pos x="82" y="310"/>
                      </a:cxn>
                      <a:cxn ang="0">
                        <a:pos x="84" y="362"/>
                      </a:cxn>
                      <a:cxn ang="0">
                        <a:pos x="86" y="402"/>
                      </a:cxn>
                      <a:cxn ang="0">
                        <a:pos x="88" y="408"/>
                      </a:cxn>
                      <a:cxn ang="0">
                        <a:pos x="90" y="358"/>
                      </a:cxn>
                      <a:cxn ang="0">
                        <a:pos x="92" y="384"/>
                      </a:cxn>
                      <a:cxn ang="0">
                        <a:pos x="94" y="387"/>
                      </a:cxn>
                      <a:cxn ang="0">
                        <a:pos x="96" y="352"/>
                      </a:cxn>
                      <a:cxn ang="0">
                        <a:pos x="98" y="340"/>
                      </a:cxn>
                      <a:cxn ang="0">
                        <a:pos x="100" y="474"/>
                      </a:cxn>
                      <a:cxn ang="0">
                        <a:pos x="102" y="516"/>
                      </a:cxn>
                      <a:cxn ang="0">
                        <a:pos x="104" y="410"/>
                      </a:cxn>
                      <a:cxn ang="0">
                        <a:pos x="106" y="396"/>
                      </a:cxn>
                      <a:cxn ang="0">
                        <a:pos x="108" y="438"/>
                      </a:cxn>
                      <a:cxn ang="0">
                        <a:pos x="110" y="469"/>
                      </a:cxn>
                      <a:cxn ang="0">
                        <a:pos x="111" y="464"/>
                      </a:cxn>
                      <a:cxn ang="0">
                        <a:pos x="113" y="427"/>
                      </a:cxn>
                      <a:cxn ang="0">
                        <a:pos x="115" y="462"/>
                      </a:cxn>
                      <a:cxn ang="0">
                        <a:pos x="117" y="516"/>
                      </a:cxn>
                      <a:cxn ang="0">
                        <a:pos x="119" y="532"/>
                      </a:cxn>
                      <a:cxn ang="0">
                        <a:pos x="121" y="508"/>
                      </a:cxn>
                      <a:cxn ang="0">
                        <a:pos x="123" y="490"/>
                      </a:cxn>
                      <a:cxn ang="0">
                        <a:pos x="125" y="539"/>
                      </a:cxn>
                    </a:cxnLst>
                    <a:rect l="0" t="0" r="r" b="b"/>
                    <a:pathLst>
                      <a:path w="126" h="545">
                        <a:moveTo>
                          <a:pt x="0" y="511"/>
                        </a:moveTo>
                        <a:lnTo>
                          <a:pt x="1" y="417"/>
                        </a:lnTo>
                        <a:lnTo>
                          <a:pt x="1" y="418"/>
                        </a:lnTo>
                        <a:lnTo>
                          <a:pt x="1" y="418"/>
                        </a:lnTo>
                        <a:lnTo>
                          <a:pt x="1" y="418"/>
                        </a:lnTo>
                        <a:lnTo>
                          <a:pt x="1" y="417"/>
                        </a:lnTo>
                        <a:lnTo>
                          <a:pt x="1" y="417"/>
                        </a:lnTo>
                        <a:lnTo>
                          <a:pt x="1" y="416"/>
                        </a:lnTo>
                        <a:lnTo>
                          <a:pt x="1" y="416"/>
                        </a:lnTo>
                        <a:lnTo>
                          <a:pt x="1" y="416"/>
                        </a:lnTo>
                        <a:lnTo>
                          <a:pt x="1" y="416"/>
                        </a:lnTo>
                        <a:lnTo>
                          <a:pt x="2" y="417"/>
                        </a:lnTo>
                        <a:lnTo>
                          <a:pt x="2" y="417"/>
                        </a:lnTo>
                        <a:lnTo>
                          <a:pt x="2" y="418"/>
                        </a:lnTo>
                        <a:lnTo>
                          <a:pt x="2" y="420"/>
                        </a:lnTo>
                        <a:lnTo>
                          <a:pt x="2" y="421"/>
                        </a:lnTo>
                        <a:lnTo>
                          <a:pt x="2" y="422"/>
                        </a:lnTo>
                        <a:lnTo>
                          <a:pt x="2" y="424"/>
                        </a:lnTo>
                        <a:lnTo>
                          <a:pt x="2" y="425"/>
                        </a:lnTo>
                        <a:lnTo>
                          <a:pt x="2" y="426"/>
                        </a:lnTo>
                        <a:lnTo>
                          <a:pt x="2" y="427"/>
                        </a:lnTo>
                        <a:lnTo>
                          <a:pt x="3" y="428"/>
                        </a:lnTo>
                        <a:lnTo>
                          <a:pt x="3" y="428"/>
                        </a:lnTo>
                        <a:lnTo>
                          <a:pt x="3" y="428"/>
                        </a:lnTo>
                        <a:lnTo>
                          <a:pt x="3" y="427"/>
                        </a:lnTo>
                        <a:lnTo>
                          <a:pt x="3" y="426"/>
                        </a:lnTo>
                        <a:lnTo>
                          <a:pt x="3" y="424"/>
                        </a:lnTo>
                        <a:lnTo>
                          <a:pt x="3" y="421"/>
                        </a:lnTo>
                        <a:lnTo>
                          <a:pt x="3" y="418"/>
                        </a:lnTo>
                        <a:lnTo>
                          <a:pt x="3" y="415"/>
                        </a:lnTo>
                        <a:lnTo>
                          <a:pt x="4" y="411"/>
                        </a:lnTo>
                        <a:lnTo>
                          <a:pt x="4" y="406"/>
                        </a:lnTo>
                        <a:lnTo>
                          <a:pt x="4" y="402"/>
                        </a:lnTo>
                        <a:lnTo>
                          <a:pt x="4" y="397"/>
                        </a:lnTo>
                        <a:lnTo>
                          <a:pt x="4" y="393"/>
                        </a:lnTo>
                        <a:lnTo>
                          <a:pt x="4" y="388"/>
                        </a:lnTo>
                        <a:lnTo>
                          <a:pt x="4" y="384"/>
                        </a:lnTo>
                        <a:lnTo>
                          <a:pt x="4" y="380"/>
                        </a:lnTo>
                        <a:lnTo>
                          <a:pt x="4" y="376"/>
                        </a:lnTo>
                        <a:lnTo>
                          <a:pt x="4" y="373"/>
                        </a:lnTo>
                        <a:lnTo>
                          <a:pt x="5" y="370"/>
                        </a:lnTo>
                        <a:lnTo>
                          <a:pt x="5" y="367"/>
                        </a:lnTo>
                        <a:lnTo>
                          <a:pt x="5" y="365"/>
                        </a:lnTo>
                        <a:lnTo>
                          <a:pt x="5" y="363"/>
                        </a:lnTo>
                        <a:lnTo>
                          <a:pt x="5" y="361"/>
                        </a:lnTo>
                        <a:lnTo>
                          <a:pt x="5" y="359"/>
                        </a:lnTo>
                        <a:lnTo>
                          <a:pt x="5" y="357"/>
                        </a:lnTo>
                        <a:lnTo>
                          <a:pt x="5" y="354"/>
                        </a:lnTo>
                        <a:lnTo>
                          <a:pt x="5" y="351"/>
                        </a:lnTo>
                        <a:lnTo>
                          <a:pt x="6" y="348"/>
                        </a:lnTo>
                        <a:lnTo>
                          <a:pt x="6" y="343"/>
                        </a:lnTo>
                        <a:lnTo>
                          <a:pt x="6" y="339"/>
                        </a:lnTo>
                        <a:lnTo>
                          <a:pt x="6" y="334"/>
                        </a:lnTo>
                        <a:lnTo>
                          <a:pt x="6" y="328"/>
                        </a:lnTo>
                        <a:lnTo>
                          <a:pt x="6" y="322"/>
                        </a:lnTo>
                        <a:lnTo>
                          <a:pt x="6" y="317"/>
                        </a:lnTo>
                        <a:lnTo>
                          <a:pt x="6" y="311"/>
                        </a:lnTo>
                        <a:lnTo>
                          <a:pt x="6" y="305"/>
                        </a:lnTo>
                        <a:lnTo>
                          <a:pt x="6" y="300"/>
                        </a:lnTo>
                        <a:lnTo>
                          <a:pt x="7" y="295"/>
                        </a:lnTo>
                        <a:lnTo>
                          <a:pt x="7" y="291"/>
                        </a:lnTo>
                        <a:lnTo>
                          <a:pt x="7" y="287"/>
                        </a:lnTo>
                        <a:lnTo>
                          <a:pt x="7" y="284"/>
                        </a:lnTo>
                        <a:lnTo>
                          <a:pt x="7" y="281"/>
                        </a:lnTo>
                        <a:lnTo>
                          <a:pt x="7" y="279"/>
                        </a:lnTo>
                        <a:lnTo>
                          <a:pt x="7" y="277"/>
                        </a:lnTo>
                        <a:lnTo>
                          <a:pt x="7" y="275"/>
                        </a:lnTo>
                        <a:lnTo>
                          <a:pt x="7" y="274"/>
                        </a:lnTo>
                        <a:lnTo>
                          <a:pt x="8" y="272"/>
                        </a:lnTo>
                        <a:lnTo>
                          <a:pt x="8" y="270"/>
                        </a:lnTo>
                        <a:lnTo>
                          <a:pt x="8" y="268"/>
                        </a:lnTo>
                        <a:lnTo>
                          <a:pt x="8" y="265"/>
                        </a:lnTo>
                        <a:lnTo>
                          <a:pt x="8" y="262"/>
                        </a:lnTo>
                        <a:lnTo>
                          <a:pt x="8" y="259"/>
                        </a:lnTo>
                        <a:lnTo>
                          <a:pt x="8" y="255"/>
                        </a:lnTo>
                        <a:lnTo>
                          <a:pt x="8" y="251"/>
                        </a:lnTo>
                        <a:lnTo>
                          <a:pt x="8" y="245"/>
                        </a:lnTo>
                        <a:lnTo>
                          <a:pt x="8" y="240"/>
                        </a:lnTo>
                        <a:lnTo>
                          <a:pt x="9" y="233"/>
                        </a:lnTo>
                        <a:lnTo>
                          <a:pt x="9" y="226"/>
                        </a:lnTo>
                        <a:lnTo>
                          <a:pt x="9" y="219"/>
                        </a:lnTo>
                        <a:lnTo>
                          <a:pt x="9" y="211"/>
                        </a:lnTo>
                        <a:lnTo>
                          <a:pt x="9" y="202"/>
                        </a:lnTo>
                        <a:lnTo>
                          <a:pt x="9" y="194"/>
                        </a:lnTo>
                        <a:lnTo>
                          <a:pt x="9" y="185"/>
                        </a:lnTo>
                        <a:lnTo>
                          <a:pt x="9" y="177"/>
                        </a:lnTo>
                        <a:lnTo>
                          <a:pt x="9" y="168"/>
                        </a:lnTo>
                        <a:lnTo>
                          <a:pt x="9" y="160"/>
                        </a:lnTo>
                        <a:lnTo>
                          <a:pt x="10" y="153"/>
                        </a:lnTo>
                        <a:lnTo>
                          <a:pt x="10" y="146"/>
                        </a:lnTo>
                        <a:lnTo>
                          <a:pt x="10" y="140"/>
                        </a:lnTo>
                        <a:lnTo>
                          <a:pt x="10" y="134"/>
                        </a:lnTo>
                        <a:lnTo>
                          <a:pt x="10" y="129"/>
                        </a:lnTo>
                        <a:lnTo>
                          <a:pt x="10" y="125"/>
                        </a:lnTo>
                        <a:lnTo>
                          <a:pt x="10" y="120"/>
                        </a:lnTo>
                        <a:lnTo>
                          <a:pt x="10" y="117"/>
                        </a:lnTo>
                        <a:lnTo>
                          <a:pt x="10" y="113"/>
                        </a:lnTo>
                        <a:lnTo>
                          <a:pt x="11" y="111"/>
                        </a:lnTo>
                        <a:lnTo>
                          <a:pt x="11" y="108"/>
                        </a:lnTo>
                        <a:lnTo>
                          <a:pt x="11" y="106"/>
                        </a:lnTo>
                        <a:lnTo>
                          <a:pt x="11" y="104"/>
                        </a:lnTo>
                        <a:lnTo>
                          <a:pt x="11" y="103"/>
                        </a:lnTo>
                        <a:lnTo>
                          <a:pt x="11" y="102"/>
                        </a:lnTo>
                        <a:lnTo>
                          <a:pt x="11" y="102"/>
                        </a:lnTo>
                        <a:lnTo>
                          <a:pt x="11" y="102"/>
                        </a:lnTo>
                        <a:lnTo>
                          <a:pt x="11" y="103"/>
                        </a:lnTo>
                        <a:lnTo>
                          <a:pt x="11" y="104"/>
                        </a:lnTo>
                        <a:lnTo>
                          <a:pt x="12" y="105"/>
                        </a:lnTo>
                        <a:lnTo>
                          <a:pt x="12" y="107"/>
                        </a:lnTo>
                        <a:lnTo>
                          <a:pt x="12" y="109"/>
                        </a:lnTo>
                        <a:lnTo>
                          <a:pt x="12" y="111"/>
                        </a:lnTo>
                        <a:lnTo>
                          <a:pt x="12" y="113"/>
                        </a:lnTo>
                        <a:lnTo>
                          <a:pt x="12" y="115"/>
                        </a:lnTo>
                        <a:lnTo>
                          <a:pt x="12" y="117"/>
                        </a:lnTo>
                        <a:lnTo>
                          <a:pt x="12" y="119"/>
                        </a:lnTo>
                        <a:lnTo>
                          <a:pt x="12" y="121"/>
                        </a:lnTo>
                        <a:lnTo>
                          <a:pt x="13" y="123"/>
                        </a:lnTo>
                        <a:lnTo>
                          <a:pt x="13" y="125"/>
                        </a:lnTo>
                        <a:lnTo>
                          <a:pt x="13" y="128"/>
                        </a:lnTo>
                        <a:lnTo>
                          <a:pt x="13" y="130"/>
                        </a:lnTo>
                        <a:lnTo>
                          <a:pt x="13" y="133"/>
                        </a:lnTo>
                        <a:lnTo>
                          <a:pt x="13" y="135"/>
                        </a:lnTo>
                        <a:lnTo>
                          <a:pt x="13" y="138"/>
                        </a:lnTo>
                        <a:lnTo>
                          <a:pt x="13" y="139"/>
                        </a:lnTo>
                        <a:lnTo>
                          <a:pt x="13" y="141"/>
                        </a:lnTo>
                        <a:lnTo>
                          <a:pt x="13" y="142"/>
                        </a:lnTo>
                        <a:lnTo>
                          <a:pt x="14" y="143"/>
                        </a:lnTo>
                        <a:lnTo>
                          <a:pt x="14" y="143"/>
                        </a:lnTo>
                        <a:lnTo>
                          <a:pt x="14" y="143"/>
                        </a:lnTo>
                        <a:lnTo>
                          <a:pt x="14" y="142"/>
                        </a:lnTo>
                        <a:lnTo>
                          <a:pt x="14" y="141"/>
                        </a:lnTo>
                        <a:lnTo>
                          <a:pt x="14" y="139"/>
                        </a:lnTo>
                        <a:lnTo>
                          <a:pt x="14" y="137"/>
                        </a:lnTo>
                        <a:lnTo>
                          <a:pt x="14" y="135"/>
                        </a:lnTo>
                        <a:lnTo>
                          <a:pt x="14" y="132"/>
                        </a:lnTo>
                        <a:lnTo>
                          <a:pt x="15" y="129"/>
                        </a:lnTo>
                        <a:lnTo>
                          <a:pt x="15" y="126"/>
                        </a:lnTo>
                        <a:lnTo>
                          <a:pt x="15" y="122"/>
                        </a:lnTo>
                        <a:lnTo>
                          <a:pt x="15" y="118"/>
                        </a:lnTo>
                        <a:lnTo>
                          <a:pt x="15" y="114"/>
                        </a:lnTo>
                        <a:lnTo>
                          <a:pt x="15" y="110"/>
                        </a:lnTo>
                        <a:lnTo>
                          <a:pt x="15" y="106"/>
                        </a:lnTo>
                        <a:lnTo>
                          <a:pt x="15" y="101"/>
                        </a:lnTo>
                        <a:lnTo>
                          <a:pt x="15" y="97"/>
                        </a:lnTo>
                        <a:lnTo>
                          <a:pt x="15" y="93"/>
                        </a:lnTo>
                        <a:lnTo>
                          <a:pt x="16" y="89"/>
                        </a:lnTo>
                        <a:lnTo>
                          <a:pt x="16" y="85"/>
                        </a:lnTo>
                        <a:lnTo>
                          <a:pt x="16" y="82"/>
                        </a:lnTo>
                        <a:lnTo>
                          <a:pt x="16" y="78"/>
                        </a:lnTo>
                        <a:lnTo>
                          <a:pt x="16" y="75"/>
                        </a:lnTo>
                        <a:lnTo>
                          <a:pt x="16" y="71"/>
                        </a:lnTo>
                        <a:lnTo>
                          <a:pt x="16" y="68"/>
                        </a:lnTo>
                        <a:lnTo>
                          <a:pt x="16" y="65"/>
                        </a:lnTo>
                        <a:lnTo>
                          <a:pt x="16" y="63"/>
                        </a:lnTo>
                        <a:lnTo>
                          <a:pt x="16" y="60"/>
                        </a:lnTo>
                        <a:lnTo>
                          <a:pt x="17" y="58"/>
                        </a:lnTo>
                        <a:lnTo>
                          <a:pt x="17" y="57"/>
                        </a:lnTo>
                        <a:lnTo>
                          <a:pt x="17" y="55"/>
                        </a:lnTo>
                        <a:lnTo>
                          <a:pt x="17" y="54"/>
                        </a:lnTo>
                        <a:lnTo>
                          <a:pt x="17" y="53"/>
                        </a:lnTo>
                        <a:lnTo>
                          <a:pt x="17" y="52"/>
                        </a:lnTo>
                        <a:lnTo>
                          <a:pt x="17" y="52"/>
                        </a:lnTo>
                        <a:lnTo>
                          <a:pt x="17" y="51"/>
                        </a:lnTo>
                        <a:lnTo>
                          <a:pt x="17" y="50"/>
                        </a:lnTo>
                        <a:lnTo>
                          <a:pt x="18" y="49"/>
                        </a:lnTo>
                        <a:lnTo>
                          <a:pt x="18" y="48"/>
                        </a:lnTo>
                        <a:lnTo>
                          <a:pt x="18" y="47"/>
                        </a:lnTo>
                        <a:lnTo>
                          <a:pt x="18" y="45"/>
                        </a:lnTo>
                        <a:lnTo>
                          <a:pt x="18" y="44"/>
                        </a:lnTo>
                        <a:lnTo>
                          <a:pt x="18" y="42"/>
                        </a:lnTo>
                        <a:lnTo>
                          <a:pt x="18" y="39"/>
                        </a:lnTo>
                        <a:lnTo>
                          <a:pt x="18" y="37"/>
                        </a:lnTo>
                        <a:lnTo>
                          <a:pt x="18" y="34"/>
                        </a:lnTo>
                        <a:lnTo>
                          <a:pt x="18" y="32"/>
                        </a:lnTo>
                        <a:lnTo>
                          <a:pt x="19" y="29"/>
                        </a:lnTo>
                        <a:lnTo>
                          <a:pt x="19" y="27"/>
                        </a:lnTo>
                        <a:lnTo>
                          <a:pt x="19" y="24"/>
                        </a:lnTo>
                        <a:lnTo>
                          <a:pt x="19" y="22"/>
                        </a:lnTo>
                        <a:lnTo>
                          <a:pt x="19" y="20"/>
                        </a:lnTo>
                        <a:lnTo>
                          <a:pt x="19" y="18"/>
                        </a:lnTo>
                        <a:lnTo>
                          <a:pt x="19" y="17"/>
                        </a:lnTo>
                        <a:lnTo>
                          <a:pt x="19" y="16"/>
                        </a:lnTo>
                        <a:lnTo>
                          <a:pt x="19" y="15"/>
                        </a:lnTo>
                        <a:lnTo>
                          <a:pt x="20" y="14"/>
                        </a:lnTo>
                        <a:lnTo>
                          <a:pt x="20" y="13"/>
                        </a:lnTo>
                        <a:lnTo>
                          <a:pt x="20" y="13"/>
                        </a:lnTo>
                        <a:lnTo>
                          <a:pt x="20" y="13"/>
                        </a:lnTo>
                        <a:lnTo>
                          <a:pt x="20" y="12"/>
                        </a:lnTo>
                        <a:lnTo>
                          <a:pt x="20" y="12"/>
                        </a:lnTo>
                        <a:lnTo>
                          <a:pt x="20" y="12"/>
                        </a:lnTo>
                        <a:lnTo>
                          <a:pt x="20" y="12"/>
                        </a:lnTo>
                        <a:lnTo>
                          <a:pt x="20" y="12"/>
                        </a:lnTo>
                        <a:lnTo>
                          <a:pt x="20" y="12"/>
                        </a:lnTo>
                        <a:lnTo>
                          <a:pt x="21" y="12"/>
                        </a:lnTo>
                        <a:lnTo>
                          <a:pt x="21" y="11"/>
                        </a:lnTo>
                        <a:lnTo>
                          <a:pt x="21" y="10"/>
                        </a:lnTo>
                        <a:lnTo>
                          <a:pt x="21" y="9"/>
                        </a:lnTo>
                        <a:lnTo>
                          <a:pt x="21" y="8"/>
                        </a:lnTo>
                        <a:lnTo>
                          <a:pt x="21" y="7"/>
                        </a:lnTo>
                        <a:lnTo>
                          <a:pt x="21" y="5"/>
                        </a:lnTo>
                        <a:lnTo>
                          <a:pt x="21" y="4"/>
                        </a:lnTo>
                        <a:lnTo>
                          <a:pt x="21" y="3"/>
                        </a:lnTo>
                        <a:lnTo>
                          <a:pt x="22" y="2"/>
                        </a:lnTo>
                        <a:lnTo>
                          <a:pt x="22" y="1"/>
                        </a:lnTo>
                        <a:lnTo>
                          <a:pt x="22" y="0"/>
                        </a:lnTo>
                        <a:lnTo>
                          <a:pt x="22" y="0"/>
                        </a:lnTo>
                        <a:lnTo>
                          <a:pt x="22" y="0"/>
                        </a:lnTo>
                        <a:lnTo>
                          <a:pt x="22" y="1"/>
                        </a:lnTo>
                        <a:lnTo>
                          <a:pt x="22" y="1"/>
                        </a:lnTo>
                        <a:lnTo>
                          <a:pt x="22" y="2"/>
                        </a:lnTo>
                        <a:lnTo>
                          <a:pt x="22" y="3"/>
                        </a:lnTo>
                        <a:lnTo>
                          <a:pt x="22" y="4"/>
                        </a:lnTo>
                        <a:lnTo>
                          <a:pt x="23" y="5"/>
                        </a:lnTo>
                        <a:lnTo>
                          <a:pt x="23" y="6"/>
                        </a:lnTo>
                        <a:lnTo>
                          <a:pt x="23" y="8"/>
                        </a:lnTo>
                        <a:lnTo>
                          <a:pt x="23" y="10"/>
                        </a:lnTo>
                        <a:lnTo>
                          <a:pt x="23" y="12"/>
                        </a:lnTo>
                        <a:lnTo>
                          <a:pt x="23" y="15"/>
                        </a:lnTo>
                        <a:lnTo>
                          <a:pt x="23" y="19"/>
                        </a:lnTo>
                        <a:lnTo>
                          <a:pt x="23" y="22"/>
                        </a:lnTo>
                        <a:lnTo>
                          <a:pt x="23" y="26"/>
                        </a:lnTo>
                        <a:lnTo>
                          <a:pt x="23" y="30"/>
                        </a:lnTo>
                        <a:lnTo>
                          <a:pt x="24" y="35"/>
                        </a:lnTo>
                        <a:lnTo>
                          <a:pt x="24" y="38"/>
                        </a:lnTo>
                        <a:lnTo>
                          <a:pt x="24" y="42"/>
                        </a:lnTo>
                        <a:lnTo>
                          <a:pt x="24" y="46"/>
                        </a:lnTo>
                        <a:lnTo>
                          <a:pt x="24" y="49"/>
                        </a:lnTo>
                        <a:lnTo>
                          <a:pt x="24" y="51"/>
                        </a:lnTo>
                        <a:lnTo>
                          <a:pt x="24" y="54"/>
                        </a:lnTo>
                        <a:lnTo>
                          <a:pt x="24" y="56"/>
                        </a:lnTo>
                        <a:lnTo>
                          <a:pt x="24" y="57"/>
                        </a:lnTo>
                        <a:lnTo>
                          <a:pt x="25" y="58"/>
                        </a:lnTo>
                        <a:lnTo>
                          <a:pt x="25" y="59"/>
                        </a:lnTo>
                        <a:lnTo>
                          <a:pt x="25" y="60"/>
                        </a:lnTo>
                        <a:lnTo>
                          <a:pt x="25" y="60"/>
                        </a:lnTo>
                        <a:lnTo>
                          <a:pt x="25" y="60"/>
                        </a:lnTo>
                        <a:lnTo>
                          <a:pt x="25" y="60"/>
                        </a:lnTo>
                        <a:lnTo>
                          <a:pt x="25" y="59"/>
                        </a:lnTo>
                        <a:lnTo>
                          <a:pt x="25" y="59"/>
                        </a:lnTo>
                        <a:lnTo>
                          <a:pt x="25" y="58"/>
                        </a:lnTo>
                        <a:lnTo>
                          <a:pt x="25" y="57"/>
                        </a:lnTo>
                        <a:lnTo>
                          <a:pt x="26" y="56"/>
                        </a:lnTo>
                        <a:lnTo>
                          <a:pt x="26" y="55"/>
                        </a:lnTo>
                        <a:lnTo>
                          <a:pt x="26" y="54"/>
                        </a:lnTo>
                        <a:lnTo>
                          <a:pt x="26" y="53"/>
                        </a:lnTo>
                        <a:lnTo>
                          <a:pt x="26" y="51"/>
                        </a:lnTo>
                        <a:lnTo>
                          <a:pt x="26" y="49"/>
                        </a:lnTo>
                        <a:lnTo>
                          <a:pt x="26" y="47"/>
                        </a:lnTo>
                        <a:lnTo>
                          <a:pt x="26" y="45"/>
                        </a:lnTo>
                        <a:lnTo>
                          <a:pt x="26" y="42"/>
                        </a:lnTo>
                        <a:lnTo>
                          <a:pt x="27" y="40"/>
                        </a:lnTo>
                        <a:lnTo>
                          <a:pt x="27" y="37"/>
                        </a:lnTo>
                        <a:lnTo>
                          <a:pt x="27" y="34"/>
                        </a:lnTo>
                        <a:lnTo>
                          <a:pt x="27" y="32"/>
                        </a:lnTo>
                        <a:lnTo>
                          <a:pt x="27" y="29"/>
                        </a:lnTo>
                        <a:lnTo>
                          <a:pt x="27" y="27"/>
                        </a:lnTo>
                        <a:lnTo>
                          <a:pt x="27" y="24"/>
                        </a:lnTo>
                        <a:lnTo>
                          <a:pt x="27" y="22"/>
                        </a:lnTo>
                        <a:lnTo>
                          <a:pt x="27" y="20"/>
                        </a:lnTo>
                        <a:lnTo>
                          <a:pt x="27" y="19"/>
                        </a:lnTo>
                        <a:lnTo>
                          <a:pt x="28" y="17"/>
                        </a:lnTo>
                        <a:lnTo>
                          <a:pt x="28" y="15"/>
                        </a:lnTo>
                        <a:lnTo>
                          <a:pt x="28" y="13"/>
                        </a:lnTo>
                        <a:lnTo>
                          <a:pt x="28" y="12"/>
                        </a:lnTo>
                        <a:lnTo>
                          <a:pt x="28" y="10"/>
                        </a:lnTo>
                        <a:lnTo>
                          <a:pt x="28" y="8"/>
                        </a:lnTo>
                        <a:lnTo>
                          <a:pt x="28" y="6"/>
                        </a:lnTo>
                        <a:lnTo>
                          <a:pt x="28" y="5"/>
                        </a:lnTo>
                        <a:lnTo>
                          <a:pt x="28" y="4"/>
                        </a:lnTo>
                        <a:lnTo>
                          <a:pt x="29" y="3"/>
                        </a:lnTo>
                        <a:lnTo>
                          <a:pt x="29" y="2"/>
                        </a:lnTo>
                        <a:lnTo>
                          <a:pt x="29" y="2"/>
                        </a:lnTo>
                        <a:lnTo>
                          <a:pt x="29" y="3"/>
                        </a:lnTo>
                        <a:lnTo>
                          <a:pt x="29" y="4"/>
                        </a:lnTo>
                        <a:lnTo>
                          <a:pt x="29" y="6"/>
                        </a:lnTo>
                        <a:lnTo>
                          <a:pt x="29" y="10"/>
                        </a:lnTo>
                        <a:lnTo>
                          <a:pt x="29" y="14"/>
                        </a:lnTo>
                        <a:lnTo>
                          <a:pt x="29" y="19"/>
                        </a:lnTo>
                        <a:lnTo>
                          <a:pt x="29" y="24"/>
                        </a:lnTo>
                        <a:lnTo>
                          <a:pt x="30" y="31"/>
                        </a:lnTo>
                        <a:lnTo>
                          <a:pt x="30" y="38"/>
                        </a:lnTo>
                        <a:lnTo>
                          <a:pt x="30" y="46"/>
                        </a:lnTo>
                        <a:lnTo>
                          <a:pt x="30" y="53"/>
                        </a:lnTo>
                        <a:lnTo>
                          <a:pt x="30" y="61"/>
                        </a:lnTo>
                        <a:lnTo>
                          <a:pt x="30" y="67"/>
                        </a:lnTo>
                        <a:lnTo>
                          <a:pt x="30" y="73"/>
                        </a:lnTo>
                        <a:lnTo>
                          <a:pt x="30" y="77"/>
                        </a:lnTo>
                        <a:lnTo>
                          <a:pt x="30" y="80"/>
                        </a:lnTo>
                        <a:lnTo>
                          <a:pt x="31" y="82"/>
                        </a:lnTo>
                        <a:lnTo>
                          <a:pt x="31" y="83"/>
                        </a:lnTo>
                        <a:lnTo>
                          <a:pt x="31" y="82"/>
                        </a:lnTo>
                        <a:lnTo>
                          <a:pt x="31" y="81"/>
                        </a:lnTo>
                        <a:lnTo>
                          <a:pt x="31" y="79"/>
                        </a:lnTo>
                        <a:lnTo>
                          <a:pt x="31" y="77"/>
                        </a:lnTo>
                        <a:lnTo>
                          <a:pt x="31" y="74"/>
                        </a:lnTo>
                        <a:lnTo>
                          <a:pt x="31" y="72"/>
                        </a:lnTo>
                        <a:lnTo>
                          <a:pt x="31" y="71"/>
                        </a:lnTo>
                        <a:lnTo>
                          <a:pt x="31" y="69"/>
                        </a:lnTo>
                        <a:lnTo>
                          <a:pt x="32" y="69"/>
                        </a:lnTo>
                        <a:lnTo>
                          <a:pt x="32" y="68"/>
                        </a:lnTo>
                        <a:lnTo>
                          <a:pt x="32" y="69"/>
                        </a:lnTo>
                        <a:lnTo>
                          <a:pt x="32" y="70"/>
                        </a:lnTo>
                        <a:lnTo>
                          <a:pt x="32" y="71"/>
                        </a:lnTo>
                        <a:lnTo>
                          <a:pt x="32" y="72"/>
                        </a:lnTo>
                        <a:lnTo>
                          <a:pt x="32" y="74"/>
                        </a:lnTo>
                        <a:lnTo>
                          <a:pt x="32" y="75"/>
                        </a:lnTo>
                        <a:lnTo>
                          <a:pt x="32" y="76"/>
                        </a:lnTo>
                        <a:lnTo>
                          <a:pt x="32" y="77"/>
                        </a:lnTo>
                        <a:lnTo>
                          <a:pt x="33" y="76"/>
                        </a:lnTo>
                        <a:lnTo>
                          <a:pt x="33" y="75"/>
                        </a:lnTo>
                        <a:lnTo>
                          <a:pt x="33" y="73"/>
                        </a:lnTo>
                        <a:lnTo>
                          <a:pt x="33" y="70"/>
                        </a:lnTo>
                        <a:lnTo>
                          <a:pt x="33" y="66"/>
                        </a:lnTo>
                        <a:lnTo>
                          <a:pt x="33" y="61"/>
                        </a:lnTo>
                        <a:lnTo>
                          <a:pt x="33" y="55"/>
                        </a:lnTo>
                        <a:lnTo>
                          <a:pt x="33" y="49"/>
                        </a:lnTo>
                        <a:lnTo>
                          <a:pt x="33" y="42"/>
                        </a:lnTo>
                        <a:lnTo>
                          <a:pt x="34" y="35"/>
                        </a:lnTo>
                        <a:lnTo>
                          <a:pt x="34" y="29"/>
                        </a:lnTo>
                        <a:lnTo>
                          <a:pt x="34" y="23"/>
                        </a:lnTo>
                        <a:lnTo>
                          <a:pt x="34" y="18"/>
                        </a:lnTo>
                        <a:lnTo>
                          <a:pt x="34" y="14"/>
                        </a:lnTo>
                        <a:lnTo>
                          <a:pt x="34" y="12"/>
                        </a:lnTo>
                        <a:lnTo>
                          <a:pt x="34" y="11"/>
                        </a:lnTo>
                        <a:lnTo>
                          <a:pt x="34" y="11"/>
                        </a:lnTo>
                        <a:lnTo>
                          <a:pt x="34" y="12"/>
                        </a:lnTo>
                        <a:lnTo>
                          <a:pt x="34" y="15"/>
                        </a:lnTo>
                        <a:lnTo>
                          <a:pt x="35" y="18"/>
                        </a:lnTo>
                        <a:lnTo>
                          <a:pt x="35" y="22"/>
                        </a:lnTo>
                        <a:lnTo>
                          <a:pt x="35" y="26"/>
                        </a:lnTo>
                        <a:lnTo>
                          <a:pt x="35" y="29"/>
                        </a:lnTo>
                        <a:lnTo>
                          <a:pt x="35" y="33"/>
                        </a:lnTo>
                        <a:lnTo>
                          <a:pt x="35" y="36"/>
                        </a:lnTo>
                        <a:lnTo>
                          <a:pt x="35" y="39"/>
                        </a:lnTo>
                        <a:lnTo>
                          <a:pt x="35" y="41"/>
                        </a:lnTo>
                        <a:lnTo>
                          <a:pt x="35" y="43"/>
                        </a:lnTo>
                        <a:lnTo>
                          <a:pt x="36" y="44"/>
                        </a:lnTo>
                        <a:lnTo>
                          <a:pt x="36" y="45"/>
                        </a:lnTo>
                        <a:lnTo>
                          <a:pt x="36" y="45"/>
                        </a:lnTo>
                        <a:lnTo>
                          <a:pt x="36" y="45"/>
                        </a:lnTo>
                        <a:lnTo>
                          <a:pt x="36" y="44"/>
                        </a:lnTo>
                        <a:lnTo>
                          <a:pt x="36" y="43"/>
                        </a:lnTo>
                        <a:lnTo>
                          <a:pt x="36" y="42"/>
                        </a:lnTo>
                        <a:lnTo>
                          <a:pt x="36" y="40"/>
                        </a:lnTo>
                        <a:lnTo>
                          <a:pt x="36" y="39"/>
                        </a:lnTo>
                        <a:lnTo>
                          <a:pt x="36" y="37"/>
                        </a:lnTo>
                        <a:lnTo>
                          <a:pt x="37" y="36"/>
                        </a:lnTo>
                        <a:lnTo>
                          <a:pt x="37" y="34"/>
                        </a:lnTo>
                        <a:lnTo>
                          <a:pt x="37" y="33"/>
                        </a:lnTo>
                        <a:lnTo>
                          <a:pt x="37" y="32"/>
                        </a:lnTo>
                        <a:lnTo>
                          <a:pt x="37" y="32"/>
                        </a:lnTo>
                        <a:lnTo>
                          <a:pt x="37" y="32"/>
                        </a:lnTo>
                        <a:lnTo>
                          <a:pt x="37" y="32"/>
                        </a:lnTo>
                        <a:lnTo>
                          <a:pt x="37" y="32"/>
                        </a:lnTo>
                        <a:lnTo>
                          <a:pt x="37" y="32"/>
                        </a:lnTo>
                        <a:lnTo>
                          <a:pt x="38" y="32"/>
                        </a:lnTo>
                        <a:lnTo>
                          <a:pt x="38" y="32"/>
                        </a:lnTo>
                        <a:lnTo>
                          <a:pt x="38" y="32"/>
                        </a:lnTo>
                        <a:lnTo>
                          <a:pt x="38" y="31"/>
                        </a:lnTo>
                        <a:lnTo>
                          <a:pt x="38" y="30"/>
                        </a:lnTo>
                        <a:lnTo>
                          <a:pt x="38" y="28"/>
                        </a:lnTo>
                        <a:lnTo>
                          <a:pt x="38" y="26"/>
                        </a:lnTo>
                        <a:lnTo>
                          <a:pt x="38" y="23"/>
                        </a:lnTo>
                        <a:lnTo>
                          <a:pt x="38" y="21"/>
                        </a:lnTo>
                        <a:lnTo>
                          <a:pt x="38" y="18"/>
                        </a:lnTo>
                        <a:lnTo>
                          <a:pt x="39" y="15"/>
                        </a:lnTo>
                        <a:lnTo>
                          <a:pt x="39" y="13"/>
                        </a:lnTo>
                        <a:lnTo>
                          <a:pt x="39" y="11"/>
                        </a:lnTo>
                        <a:lnTo>
                          <a:pt x="39" y="9"/>
                        </a:lnTo>
                        <a:lnTo>
                          <a:pt x="39" y="7"/>
                        </a:lnTo>
                        <a:lnTo>
                          <a:pt x="39" y="7"/>
                        </a:lnTo>
                        <a:lnTo>
                          <a:pt x="39" y="6"/>
                        </a:lnTo>
                        <a:lnTo>
                          <a:pt x="39" y="7"/>
                        </a:lnTo>
                        <a:lnTo>
                          <a:pt x="39" y="8"/>
                        </a:lnTo>
                        <a:lnTo>
                          <a:pt x="39" y="10"/>
                        </a:lnTo>
                        <a:lnTo>
                          <a:pt x="40" y="12"/>
                        </a:lnTo>
                        <a:lnTo>
                          <a:pt x="40" y="16"/>
                        </a:lnTo>
                        <a:lnTo>
                          <a:pt x="40" y="21"/>
                        </a:lnTo>
                        <a:lnTo>
                          <a:pt x="40" y="27"/>
                        </a:lnTo>
                        <a:lnTo>
                          <a:pt x="40" y="33"/>
                        </a:lnTo>
                        <a:lnTo>
                          <a:pt x="40" y="40"/>
                        </a:lnTo>
                        <a:lnTo>
                          <a:pt x="40" y="48"/>
                        </a:lnTo>
                        <a:lnTo>
                          <a:pt x="40" y="56"/>
                        </a:lnTo>
                        <a:lnTo>
                          <a:pt x="40" y="65"/>
                        </a:lnTo>
                        <a:lnTo>
                          <a:pt x="41" y="74"/>
                        </a:lnTo>
                        <a:lnTo>
                          <a:pt x="41" y="82"/>
                        </a:lnTo>
                        <a:lnTo>
                          <a:pt x="41" y="90"/>
                        </a:lnTo>
                        <a:lnTo>
                          <a:pt x="41" y="98"/>
                        </a:lnTo>
                        <a:lnTo>
                          <a:pt x="41" y="106"/>
                        </a:lnTo>
                        <a:lnTo>
                          <a:pt x="41" y="113"/>
                        </a:lnTo>
                        <a:lnTo>
                          <a:pt x="41" y="120"/>
                        </a:lnTo>
                        <a:lnTo>
                          <a:pt x="41" y="126"/>
                        </a:lnTo>
                        <a:lnTo>
                          <a:pt x="41" y="131"/>
                        </a:lnTo>
                        <a:lnTo>
                          <a:pt x="41" y="137"/>
                        </a:lnTo>
                        <a:lnTo>
                          <a:pt x="42" y="141"/>
                        </a:lnTo>
                        <a:lnTo>
                          <a:pt x="42" y="146"/>
                        </a:lnTo>
                        <a:lnTo>
                          <a:pt x="42" y="150"/>
                        </a:lnTo>
                        <a:lnTo>
                          <a:pt x="42" y="153"/>
                        </a:lnTo>
                        <a:lnTo>
                          <a:pt x="42" y="156"/>
                        </a:lnTo>
                        <a:lnTo>
                          <a:pt x="42" y="159"/>
                        </a:lnTo>
                        <a:lnTo>
                          <a:pt x="42" y="161"/>
                        </a:lnTo>
                        <a:lnTo>
                          <a:pt x="42" y="163"/>
                        </a:lnTo>
                        <a:lnTo>
                          <a:pt x="42" y="165"/>
                        </a:lnTo>
                        <a:lnTo>
                          <a:pt x="43" y="167"/>
                        </a:lnTo>
                        <a:lnTo>
                          <a:pt x="43" y="168"/>
                        </a:lnTo>
                        <a:lnTo>
                          <a:pt x="43" y="169"/>
                        </a:lnTo>
                        <a:lnTo>
                          <a:pt x="43" y="170"/>
                        </a:lnTo>
                        <a:lnTo>
                          <a:pt x="43" y="170"/>
                        </a:lnTo>
                        <a:lnTo>
                          <a:pt x="43" y="170"/>
                        </a:lnTo>
                        <a:lnTo>
                          <a:pt x="43" y="169"/>
                        </a:lnTo>
                        <a:lnTo>
                          <a:pt x="43" y="168"/>
                        </a:lnTo>
                        <a:lnTo>
                          <a:pt x="43" y="167"/>
                        </a:lnTo>
                        <a:lnTo>
                          <a:pt x="43" y="165"/>
                        </a:lnTo>
                        <a:lnTo>
                          <a:pt x="44" y="163"/>
                        </a:lnTo>
                        <a:lnTo>
                          <a:pt x="44" y="161"/>
                        </a:lnTo>
                        <a:lnTo>
                          <a:pt x="44" y="159"/>
                        </a:lnTo>
                        <a:lnTo>
                          <a:pt x="44" y="156"/>
                        </a:lnTo>
                        <a:lnTo>
                          <a:pt x="44" y="153"/>
                        </a:lnTo>
                        <a:lnTo>
                          <a:pt x="44" y="151"/>
                        </a:lnTo>
                        <a:lnTo>
                          <a:pt x="44" y="148"/>
                        </a:lnTo>
                        <a:lnTo>
                          <a:pt x="44" y="145"/>
                        </a:lnTo>
                        <a:lnTo>
                          <a:pt x="44" y="142"/>
                        </a:lnTo>
                        <a:lnTo>
                          <a:pt x="45" y="140"/>
                        </a:lnTo>
                        <a:lnTo>
                          <a:pt x="45" y="136"/>
                        </a:lnTo>
                        <a:lnTo>
                          <a:pt x="45" y="133"/>
                        </a:lnTo>
                        <a:lnTo>
                          <a:pt x="45" y="130"/>
                        </a:lnTo>
                        <a:lnTo>
                          <a:pt x="45" y="126"/>
                        </a:lnTo>
                        <a:lnTo>
                          <a:pt x="45" y="123"/>
                        </a:lnTo>
                        <a:lnTo>
                          <a:pt x="45" y="120"/>
                        </a:lnTo>
                        <a:lnTo>
                          <a:pt x="45" y="117"/>
                        </a:lnTo>
                        <a:lnTo>
                          <a:pt x="45" y="114"/>
                        </a:lnTo>
                        <a:lnTo>
                          <a:pt x="45" y="112"/>
                        </a:lnTo>
                        <a:lnTo>
                          <a:pt x="46" y="110"/>
                        </a:lnTo>
                        <a:lnTo>
                          <a:pt x="46" y="110"/>
                        </a:lnTo>
                        <a:lnTo>
                          <a:pt x="46" y="110"/>
                        </a:lnTo>
                        <a:lnTo>
                          <a:pt x="46" y="111"/>
                        </a:lnTo>
                        <a:lnTo>
                          <a:pt x="46" y="113"/>
                        </a:lnTo>
                        <a:lnTo>
                          <a:pt x="46" y="115"/>
                        </a:lnTo>
                        <a:lnTo>
                          <a:pt x="46" y="118"/>
                        </a:lnTo>
                        <a:lnTo>
                          <a:pt x="46" y="121"/>
                        </a:lnTo>
                        <a:lnTo>
                          <a:pt x="46" y="125"/>
                        </a:lnTo>
                        <a:lnTo>
                          <a:pt x="46" y="129"/>
                        </a:lnTo>
                        <a:lnTo>
                          <a:pt x="47" y="133"/>
                        </a:lnTo>
                        <a:lnTo>
                          <a:pt x="47" y="137"/>
                        </a:lnTo>
                        <a:lnTo>
                          <a:pt x="47" y="140"/>
                        </a:lnTo>
                        <a:lnTo>
                          <a:pt x="47" y="144"/>
                        </a:lnTo>
                        <a:lnTo>
                          <a:pt x="47" y="147"/>
                        </a:lnTo>
                        <a:lnTo>
                          <a:pt x="47" y="150"/>
                        </a:lnTo>
                        <a:lnTo>
                          <a:pt x="47" y="152"/>
                        </a:lnTo>
                        <a:lnTo>
                          <a:pt x="47" y="154"/>
                        </a:lnTo>
                        <a:lnTo>
                          <a:pt x="47" y="155"/>
                        </a:lnTo>
                        <a:lnTo>
                          <a:pt x="48" y="157"/>
                        </a:lnTo>
                        <a:lnTo>
                          <a:pt x="48" y="157"/>
                        </a:lnTo>
                        <a:lnTo>
                          <a:pt x="48" y="158"/>
                        </a:lnTo>
                        <a:lnTo>
                          <a:pt x="48" y="158"/>
                        </a:lnTo>
                        <a:lnTo>
                          <a:pt x="48" y="158"/>
                        </a:lnTo>
                        <a:lnTo>
                          <a:pt x="48" y="158"/>
                        </a:lnTo>
                        <a:lnTo>
                          <a:pt x="48" y="158"/>
                        </a:lnTo>
                        <a:lnTo>
                          <a:pt x="48" y="158"/>
                        </a:lnTo>
                        <a:lnTo>
                          <a:pt x="48" y="159"/>
                        </a:lnTo>
                        <a:lnTo>
                          <a:pt x="48" y="159"/>
                        </a:lnTo>
                        <a:lnTo>
                          <a:pt x="49" y="160"/>
                        </a:lnTo>
                        <a:lnTo>
                          <a:pt x="49" y="161"/>
                        </a:lnTo>
                        <a:lnTo>
                          <a:pt x="49" y="162"/>
                        </a:lnTo>
                        <a:lnTo>
                          <a:pt x="49" y="164"/>
                        </a:lnTo>
                        <a:lnTo>
                          <a:pt x="49" y="165"/>
                        </a:lnTo>
                        <a:lnTo>
                          <a:pt x="49" y="168"/>
                        </a:lnTo>
                        <a:lnTo>
                          <a:pt x="49" y="170"/>
                        </a:lnTo>
                        <a:lnTo>
                          <a:pt x="49" y="172"/>
                        </a:lnTo>
                        <a:lnTo>
                          <a:pt x="49" y="175"/>
                        </a:lnTo>
                        <a:lnTo>
                          <a:pt x="50" y="177"/>
                        </a:lnTo>
                        <a:lnTo>
                          <a:pt x="50" y="179"/>
                        </a:lnTo>
                        <a:lnTo>
                          <a:pt x="50" y="181"/>
                        </a:lnTo>
                        <a:lnTo>
                          <a:pt x="50" y="182"/>
                        </a:lnTo>
                        <a:lnTo>
                          <a:pt x="50" y="184"/>
                        </a:lnTo>
                        <a:lnTo>
                          <a:pt x="50" y="184"/>
                        </a:lnTo>
                        <a:lnTo>
                          <a:pt x="50" y="184"/>
                        </a:lnTo>
                        <a:lnTo>
                          <a:pt x="50" y="184"/>
                        </a:lnTo>
                        <a:lnTo>
                          <a:pt x="50" y="184"/>
                        </a:lnTo>
                        <a:lnTo>
                          <a:pt x="50" y="183"/>
                        </a:lnTo>
                        <a:lnTo>
                          <a:pt x="51" y="182"/>
                        </a:lnTo>
                        <a:lnTo>
                          <a:pt x="51" y="181"/>
                        </a:lnTo>
                        <a:lnTo>
                          <a:pt x="51" y="180"/>
                        </a:lnTo>
                        <a:lnTo>
                          <a:pt x="51" y="180"/>
                        </a:lnTo>
                        <a:lnTo>
                          <a:pt x="51" y="179"/>
                        </a:lnTo>
                        <a:lnTo>
                          <a:pt x="51" y="179"/>
                        </a:lnTo>
                        <a:lnTo>
                          <a:pt x="51" y="180"/>
                        </a:lnTo>
                        <a:lnTo>
                          <a:pt x="51" y="180"/>
                        </a:lnTo>
                        <a:lnTo>
                          <a:pt x="51" y="181"/>
                        </a:lnTo>
                        <a:lnTo>
                          <a:pt x="52" y="182"/>
                        </a:lnTo>
                        <a:lnTo>
                          <a:pt x="52" y="183"/>
                        </a:lnTo>
                        <a:lnTo>
                          <a:pt x="52" y="184"/>
                        </a:lnTo>
                        <a:lnTo>
                          <a:pt x="52" y="186"/>
                        </a:lnTo>
                        <a:lnTo>
                          <a:pt x="52" y="187"/>
                        </a:lnTo>
                        <a:lnTo>
                          <a:pt x="52" y="188"/>
                        </a:lnTo>
                        <a:lnTo>
                          <a:pt x="52" y="189"/>
                        </a:lnTo>
                        <a:lnTo>
                          <a:pt x="52" y="189"/>
                        </a:lnTo>
                        <a:lnTo>
                          <a:pt x="52" y="189"/>
                        </a:lnTo>
                        <a:lnTo>
                          <a:pt x="52" y="189"/>
                        </a:lnTo>
                        <a:lnTo>
                          <a:pt x="53" y="189"/>
                        </a:lnTo>
                        <a:lnTo>
                          <a:pt x="53" y="188"/>
                        </a:lnTo>
                        <a:lnTo>
                          <a:pt x="53" y="187"/>
                        </a:lnTo>
                        <a:lnTo>
                          <a:pt x="53" y="186"/>
                        </a:lnTo>
                        <a:lnTo>
                          <a:pt x="53" y="185"/>
                        </a:lnTo>
                        <a:lnTo>
                          <a:pt x="53" y="184"/>
                        </a:lnTo>
                        <a:lnTo>
                          <a:pt x="53" y="182"/>
                        </a:lnTo>
                        <a:lnTo>
                          <a:pt x="53" y="181"/>
                        </a:lnTo>
                        <a:lnTo>
                          <a:pt x="53" y="180"/>
                        </a:lnTo>
                        <a:lnTo>
                          <a:pt x="53" y="180"/>
                        </a:lnTo>
                        <a:lnTo>
                          <a:pt x="54" y="179"/>
                        </a:lnTo>
                        <a:lnTo>
                          <a:pt x="54" y="179"/>
                        </a:lnTo>
                        <a:lnTo>
                          <a:pt x="54" y="179"/>
                        </a:lnTo>
                        <a:lnTo>
                          <a:pt x="54" y="178"/>
                        </a:lnTo>
                        <a:lnTo>
                          <a:pt x="54" y="178"/>
                        </a:lnTo>
                        <a:lnTo>
                          <a:pt x="54" y="178"/>
                        </a:lnTo>
                        <a:lnTo>
                          <a:pt x="54" y="178"/>
                        </a:lnTo>
                        <a:lnTo>
                          <a:pt x="54" y="177"/>
                        </a:lnTo>
                        <a:lnTo>
                          <a:pt x="54" y="176"/>
                        </a:lnTo>
                        <a:lnTo>
                          <a:pt x="55" y="175"/>
                        </a:lnTo>
                        <a:lnTo>
                          <a:pt x="55" y="174"/>
                        </a:lnTo>
                        <a:lnTo>
                          <a:pt x="55" y="172"/>
                        </a:lnTo>
                        <a:lnTo>
                          <a:pt x="55" y="170"/>
                        </a:lnTo>
                        <a:lnTo>
                          <a:pt x="55" y="168"/>
                        </a:lnTo>
                        <a:lnTo>
                          <a:pt x="55" y="166"/>
                        </a:lnTo>
                        <a:lnTo>
                          <a:pt x="55" y="164"/>
                        </a:lnTo>
                        <a:lnTo>
                          <a:pt x="55" y="162"/>
                        </a:lnTo>
                        <a:lnTo>
                          <a:pt x="55" y="162"/>
                        </a:lnTo>
                        <a:lnTo>
                          <a:pt x="55" y="162"/>
                        </a:lnTo>
                        <a:lnTo>
                          <a:pt x="56" y="162"/>
                        </a:lnTo>
                        <a:lnTo>
                          <a:pt x="56" y="164"/>
                        </a:lnTo>
                        <a:lnTo>
                          <a:pt x="56" y="166"/>
                        </a:lnTo>
                        <a:lnTo>
                          <a:pt x="56" y="169"/>
                        </a:lnTo>
                        <a:lnTo>
                          <a:pt x="56" y="173"/>
                        </a:lnTo>
                        <a:lnTo>
                          <a:pt x="56" y="177"/>
                        </a:lnTo>
                        <a:lnTo>
                          <a:pt x="56" y="181"/>
                        </a:lnTo>
                        <a:lnTo>
                          <a:pt x="56" y="186"/>
                        </a:lnTo>
                        <a:lnTo>
                          <a:pt x="56" y="190"/>
                        </a:lnTo>
                        <a:lnTo>
                          <a:pt x="57" y="194"/>
                        </a:lnTo>
                        <a:lnTo>
                          <a:pt x="57" y="198"/>
                        </a:lnTo>
                        <a:lnTo>
                          <a:pt x="57" y="201"/>
                        </a:lnTo>
                        <a:lnTo>
                          <a:pt x="57" y="204"/>
                        </a:lnTo>
                        <a:lnTo>
                          <a:pt x="57" y="206"/>
                        </a:lnTo>
                        <a:lnTo>
                          <a:pt x="57" y="207"/>
                        </a:lnTo>
                        <a:lnTo>
                          <a:pt x="57" y="209"/>
                        </a:lnTo>
                        <a:lnTo>
                          <a:pt x="57" y="209"/>
                        </a:lnTo>
                        <a:lnTo>
                          <a:pt x="57" y="210"/>
                        </a:lnTo>
                        <a:lnTo>
                          <a:pt x="57" y="211"/>
                        </a:lnTo>
                        <a:lnTo>
                          <a:pt x="58" y="212"/>
                        </a:lnTo>
                        <a:lnTo>
                          <a:pt x="58" y="214"/>
                        </a:lnTo>
                        <a:lnTo>
                          <a:pt x="58" y="217"/>
                        </a:lnTo>
                        <a:lnTo>
                          <a:pt x="58" y="220"/>
                        </a:lnTo>
                        <a:lnTo>
                          <a:pt x="58" y="223"/>
                        </a:lnTo>
                        <a:lnTo>
                          <a:pt x="58" y="228"/>
                        </a:lnTo>
                        <a:lnTo>
                          <a:pt x="58" y="232"/>
                        </a:lnTo>
                        <a:lnTo>
                          <a:pt x="58" y="237"/>
                        </a:lnTo>
                        <a:lnTo>
                          <a:pt x="58" y="243"/>
                        </a:lnTo>
                        <a:lnTo>
                          <a:pt x="59" y="248"/>
                        </a:lnTo>
                        <a:lnTo>
                          <a:pt x="59" y="253"/>
                        </a:lnTo>
                        <a:lnTo>
                          <a:pt x="59" y="257"/>
                        </a:lnTo>
                        <a:lnTo>
                          <a:pt x="59" y="262"/>
                        </a:lnTo>
                        <a:lnTo>
                          <a:pt x="59" y="265"/>
                        </a:lnTo>
                        <a:lnTo>
                          <a:pt x="59" y="268"/>
                        </a:lnTo>
                        <a:lnTo>
                          <a:pt x="59" y="271"/>
                        </a:lnTo>
                        <a:lnTo>
                          <a:pt x="59" y="272"/>
                        </a:lnTo>
                        <a:lnTo>
                          <a:pt x="59" y="273"/>
                        </a:lnTo>
                        <a:lnTo>
                          <a:pt x="59" y="274"/>
                        </a:lnTo>
                        <a:lnTo>
                          <a:pt x="60" y="273"/>
                        </a:lnTo>
                        <a:lnTo>
                          <a:pt x="60" y="272"/>
                        </a:lnTo>
                        <a:lnTo>
                          <a:pt x="60" y="271"/>
                        </a:lnTo>
                        <a:lnTo>
                          <a:pt x="60" y="269"/>
                        </a:lnTo>
                        <a:lnTo>
                          <a:pt x="60" y="267"/>
                        </a:lnTo>
                        <a:lnTo>
                          <a:pt x="60" y="264"/>
                        </a:lnTo>
                        <a:lnTo>
                          <a:pt x="60" y="262"/>
                        </a:lnTo>
                        <a:lnTo>
                          <a:pt x="60" y="259"/>
                        </a:lnTo>
                        <a:lnTo>
                          <a:pt x="60" y="257"/>
                        </a:lnTo>
                        <a:lnTo>
                          <a:pt x="60" y="255"/>
                        </a:lnTo>
                        <a:lnTo>
                          <a:pt x="61" y="253"/>
                        </a:lnTo>
                        <a:lnTo>
                          <a:pt x="61" y="251"/>
                        </a:lnTo>
                        <a:lnTo>
                          <a:pt x="61" y="250"/>
                        </a:lnTo>
                        <a:lnTo>
                          <a:pt x="61" y="248"/>
                        </a:lnTo>
                        <a:lnTo>
                          <a:pt x="61" y="246"/>
                        </a:lnTo>
                        <a:lnTo>
                          <a:pt x="61" y="244"/>
                        </a:lnTo>
                        <a:lnTo>
                          <a:pt x="61" y="240"/>
                        </a:lnTo>
                        <a:lnTo>
                          <a:pt x="61" y="237"/>
                        </a:lnTo>
                        <a:lnTo>
                          <a:pt x="61" y="232"/>
                        </a:lnTo>
                        <a:lnTo>
                          <a:pt x="62" y="227"/>
                        </a:lnTo>
                        <a:lnTo>
                          <a:pt x="62" y="222"/>
                        </a:lnTo>
                        <a:lnTo>
                          <a:pt x="62" y="216"/>
                        </a:lnTo>
                        <a:lnTo>
                          <a:pt x="62" y="211"/>
                        </a:lnTo>
                        <a:lnTo>
                          <a:pt x="62" y="205"/>
                        </a:lnTo>
                        <a:lnTo>
                          <a:pt x="62" y="200"/>
                        </a:lnTo>
                        <a:lnTo>
                          <a:pt x="62" y="196"/>
                        </a:lnTo>
                        <a:lnTo>
                          <a:pt x="62" y="192"/>
                        </a:lnTo>
                        <a:lnTo>
                          <a:pt x="62" y="190"/>
                        </a:lnTo>
                        <a:lnTo>
                          <a:pt x="62" y="188"/>
                        </a:lnTo>
                        <a:lnTo>
                          <a:pt x="63" y="187"/>
                        </a:lnTo>
                        <a:lnTo>
                          <a:pt x="63" y="187"/>
                        </a:lnTo>
                        <a:lnTo>
                          <a:pt x="63" y="188"/>
                        </a:lnTo>
                        <a:lnTo>
                          <a:pt x="63" y="189"/>
                        </a:lnTo>
                        <a:lnTo>
                          <a:pt x="63" y="190"/>
                        </a:lnTo>
                        <a:lnTo>
                          <a:pt x="63" y="193"/>
                        </a:lnTo>
                        <a:lnTo>
                          <a:pt x="63" y="195"/>
                        </a:lnTo>
                        <a:lnTo>
                          <a:pt x="63" y="198"/>
                        </a:lnTo>
                        <a:lnTo>
                          <a:pt x="63" y="202"/>
                        </a:lnTo>
                        <a:lnTo>
                          <a:pt x="64" y="205"/>
                        </a:lnTo>
                        <a:lnTo>
                          <a:pt x="64" y="209"/>
                        </a:lnTo>
                        <a:lnTo>
                          <a:pt x="64" y="213"/>
                        </a:lnTo>
                        <a:lnTo>
                          <a:pt x="64" y="217"/>
                        </a:lnTo>
                        <a:lnTo>
                          <a:pt x="64" y="221"/>
                        </a:lnTo>
                        <a:lnTo>
                          <a:pt x="64" y="225"/>
                        </a:lnTo>
                        <a:lnTo>
                          <a:pt x="64" y="229"/>
                        </a:lnTo>
                        <a:lnTo>
                          <a:pt x="64" y="234"/>
                        </a:lnTo>
                        <a:lnTo>
                          <a:pt x="64" y="238"/>
                        </a:lnTo>
                        <a:lnTo>
                          <a:pt x="64" y="242"/>
                        </a:lnTo>
                        <a:lnTo>
                          <a:pt x="65" y="246"/>
                        </a:lnTo>
                        <a:lnTo>
                          <a:pt x="65" y="251"/>
                        </a:lnTo>
                        <a:lnTo>
                          <a:pt x="65" y="256"/>
                        </a:lnTo>
                        <a:lnTo>
                          <a:pt x="65" y="261"/>
                        </a:lnTo>
                        <a:lnTo>
                          <a:pt x="65" y="266"/>
                        </a:lnTo>
                        <a:lnTo>
                          <a:pt x="65" y="271"/>
                        </a:lnTo>
                        <a:lnTo>
                          <a:pt x="65" y="277"/>
                        </a:lnTo>
                        <a:lnTo>
                          <a:pt x="65" y="282"/>
                        </a:lnTo>
                        <a:lnTo>
                          <a:pt x="65" y="287"/>
                        </a:lnTo>
                        <a:lnTo>
                          <a:pt x="66" y="291"/>
                        </a:lnTo>
                        <a:lnTo>
                          <a:pt x="66" y="295"/>
                        </a:lnTo>
                        <a:lnTo>
                          <a:pt x="66" y="299"/>
                        </a:lnTo>
                        <a:lnTo>
                          <a:pt x="66" y="302"/>
                        </a:lnTo>
                        <a:lnTo>
                          <a:pt x="66" y="305"/>
                        </a:lnTo>
                        <a:lnTo>
                          <a:pt x="66" y="307"/>
                        </a:lnTo>
                        <a:lnTo>
                          <a:pt x="66" y="309"/>
                        </a:lnTo>
                        <a:lnTo>
                          <a:pt x="66" y="310"/>
                        </a:lnTo>
                        <a:lnTo>
                          <a:pt x="66" y="312"/>
                        </a:lnTo>
                        <a:lnTo>
                          <a:pt x="66" y="312"/>
                        </a:lnTo>
                        <a:lnTo>
                          <a:pt x="67" y="313"/>
                        </a:lnTo>
                        <a:lnTo>
                          <a:pt x="67" y="313"/>
                        </a:lnTo>
                        <a:lnTo>
                          <a:pt x="67" y="313"/>
                        </a:lnTo>
                        <a:lnTo>
                          <a:pt x="67" y="313"/>
                        </a:lnTo>
                        <a:lnTo>
                          <a:pt x="67" y="313"/>
                        </a:lnTo>
                        <a:lnTo>
                          <a:pt x="67" y="312"/>
                        </a:lnTo>
                        <a:lnTo>
                          <a:pt x="67" y="310"/>
                        </a:lnTo>
                        <a:lnTo>
                          <a:pt x="67" y="309"/>
                        </a:lnTo>
                        <a:lnTo>
                          <a:pt x="67" y="307"/>
                        </a:lnTo>
                        <a:lnTo>
                          <a:pt x="67" y="305"/>
                        </a:lnTo>
                        <a:lnTo>
                          <a:pt x="68" y="303"/>
                        </a:lnTo>
                        <a:lnTo>
                          <a:pt x="68" y="301"/>
                        </a:lnTo>
                        <a:lnTo>
                          <a:pt x="68" y="300"/>
                        </a:lnTo>
                        <a:lnTo>
                          <a:pt x="68" y="298"/>
                        </a:lnTo>
                        <a:lnTo>
                          <a:pt x="68" y="297"/>
                        </a:lnTo>
                        <a:lnTo>
                          <a:pt x="68" y="297"/>
                        </a:lnTo>
                        <a:lnTo>
                          <a:pt x="68" y="296"/>
                        </a:lnTo>
                        <a:lnTo>
                          <a:pt x="68" y="296"/>
                        </a:lnTo>
                        <a:lnTo>
                          <a:pt x="68" y="297"/>
                        </a:lnTo>
                        <a:lnTo>
                          <a:pt x="69" y="297"/>
                        </a:lnTo>
                        <a:lnTo>
                          <a:pt x="69" y="298"/>
                        </a:lnTo>
                        <a:lnTo>
                          <a:pt x="69" y="299"/>
                        </a:lnTo>
                        <a:lnTo>
                          <a:pt x="69" y="301"/>
                        </a:lnTo>
                        <a:lnTo>
                          <a:pt x="69" y="303"/>
                        </a:lnTo>
                        <a:lnTo>
                          <a:pt x="69" y="305"/>
                        </a:lnTo>
                        <a:lnTo>
                          <a:pt x="69" y="307"/>
                        </a:lnTo>
                        <a:lnTo>
                          <a:pt x="69" y="310"/>
                        </a:lnTo>
                        <a:lnTo>
                          <a:pt x="69" y="313"/>
                        </a:lnTo>
                        <a:lnTo>
                          <a:pt x="69" y="316"/>
                        </a:lnTo>
                        <a:lnTo>
                          <a:pt x="70" y="318"/>
                        </a:lnTo>
                        <a:lnTo>
                          <a:pt x="70" y="320"/>
                        </a:lnTo>
                        <a:lnTo>
                          <a:pt x="70" y="322"/>
                        </a:lnTo>
                        <a:lnTo>
                          <a:pt x="70" y="323"/>
                        </a:lnTo>
                        <a:lnTo>
                          <a:pt x="70" y="324"/>
                        </a:lnTo>
                        <a:lnTo>
                          <a:pt x="70" y="324"/>
                        </a:lnTo>
                        <a:lnTo>
                          <a:pt x="70" y="323"/>
                        </a:lnTo>
                        <a:lnTo>
                          <a:pt x="70" y="322"/>
                        </a:lnTo>
                        <a:lnTo>
                          <a:pt x="70" y="321"/>
                        </a:lnTo>
                        <a:lnTo>
                          <a:pt x="71" y="319"/>
                        </a:lnTo>
                        <a:lnTo>
                          <a:pt x="71" y="318"/>
                        </a:lnTo>
                        <a:lnTo>
                          <a:pt x="71" y="316"/>
                        </a:lnTo>
                        <a:lnTo>
                          <a:pt x="71" y="314"/>
                        </a:lnTo>
                        <a:lnTo>
                          <a:pt x="71" y="313"/>
                        </a:lnTo>
                        <a:lnTo>
                          <a:pt x="71" y="312"/>
                        </a:lnTo>
                        <a:lnTo>
                          <a:pt x="71" y="311"/>
                        </a:lnTo>
                        <a:lnTo>
                          <a:pt x="71" y="309"/>
                        </a:lnTo>
                        <a:lnTo>
                          <a:pt x="71" y="308"/>
                        </a:lnTo>
                        <a:lnTo>
                          <a:pt x="71" y="307"/>
                        </a:lnTo>
                        <a:lnTo>
                          <a:pt x="72" y="306"/>
                        </a:lnTo>
                        <a:lnTo>
                          <a:pt x="72" y="305"/>
                        </a:lnTo>
                        <a:lnTo>
                          <a:pt x="72" y="304"/>
                        </a:lnTo>
                        <a:lnTo>
                          <a:pt x="72" y="303"/>
                        </a:lnTo>
                        <a:lnTo>
                          <a:pt x="72" y="302"/>
                        </a:lnTo>
                        <a:lnTo>
                          <a:pt x="72" y="301"/>
                        </a:lnTo>
                        <a:lnTo>
                          <a:pt x="72" y="300"/>
                        </a:lnTo>
                        <a:lnTo>
                          <a:pt x="72" y="298"/>
                        </a:lnTo>
                        <a:lnTo>
                          <a:pt x="72" y="296"/>
                        </a:lnTo>
                        <a:lnTo>
                          <a:pt x="73" y="294"/>
                        </a:lnTo>
                        <a:lnTo>
                          <a:pt x="73" y="291"/>
                        </a:lnTo>
                        <a:lnTo>
                          <a:pt x="73" y="287"/>
                        </a:lnTo>
                        <a:lnTo>
                          <a:pt x="73" y="284"/>
                        </a:lnTo>
                        <a:lnTo>
                          <a:pt x="73" y="280"/>
                        </a:lnTo>
                        <a:lnTo>
                          <a:pt x="73" y="277"/>
                        </a:lnTo>
                        <a:lnTo>
                          <a:pt x="73" y="273"/>
                        </a:lnTo>
                        <a:lnTo>
                          <a:pt x="73" y="271"/>
                        </a:lnTo>
                        <a:lnTo>
                          <a:pt x="73" y="269"/>
                        </a:lnTo>
                        <a:lnTo>
                          <a:pt x="73" y="269"/>
                        </a:lnTo>
                        <a:lnTo>
                          <a:pt x="74" y="269"/>
                        </a:lnTo>
                        <a:lnTo>
                          <a:pt x="74" y="270"/>
                        </a:lnTo>
                        <a:lnTo>
                          <a:pt x="74" y="272"/>
                        </a:lnTo>
                        <a:lnTo>
                          <a:pt x="74" y="275"/>
                        </a:lnTo>
                        <a:lnTo>
                          <a:pt x="74" y="279"/>
                        </a:lnTo>
                        <a:lnTo>
                          <a:pt x="74" y="282"/>
                        </a:lnTo>
                        <a:lnTo>
                          <a:pt x="74" y="286"/>
                        </a:lnTo>
                        <a:lnTo>
                          <a:pt x="74" y="290"/>
                        </a:lnTo>
                        <a:lnTo>
                          <a:pt x="74" y="294"/>
                        </a:lnTo>
                        <a:lnTo>
                          <a:pt x="74" y="298"/>
                        </a:lnTo>
                        <a:lnTo>
                          <a:pt x="75" y="303"/>
                        </a:lnTo>
                        <a:lnTo>
                          <a:pt x="75" y="307"/>
                        </a:lnTo>
                        <a:lnTo>
                          <a:pt x="75" y="311"/>
                        </a:lnTo>
                        <a:lnTo>
                          <a:pt x="75" y="316"/>
                        </a:lnTo>
                        <a:lnTo>
                          <a:pt x="75" y="320"/>
                        </a:lnTo>
                        <a:lnTo>
                          <a:pt x="75" y="324"/>
                        </a:lnTo>
                        <a:lnTo>
                          <a:pt x="75" y="328"/>
                        </a:lnTo>
                        <a:lnTo>
                          <a:pt x="75" y="332"/>
                        </a:lnTo>
                        <a:lnTo>
                          <a:pt x="75" y="336"/>
                        </a:lnTo>
                        <a:lnTo>
                          <a:pt x="76" y="340"/>
                        </a:lnTo>
                        <a:lnTo>
                          <a:pt x="76" y="344"/>
                        </a:lnTo>
                        <a:lnTo>
                          <a:pt x="76" y="348"/>
                        </a:lnTo>
                        <a:lnTo>
                          <a:pt x="76" y="352"/>
                        </a:lnTo>
                        <a:lnTo>
                          <a:pt x="76" y="357"/>
                        </a:lnTo>
                        <a:lnTo>
                          <a:pt x="76" y="361"/>
                        </a:lnTo>
                        <a:lnTo>
                          <a:pt x="76" y="366"/>
                        </a:lnTo>
                        <a:lnTo>
                          <a:pt x="76" y="371"/>
                        </a:lnTo>
                        <a:lnTo>
                          <a:pt x="76" y="376"/>
                        </a:lnTo>
                        <a:lnTo>
                          <a:pt x="76" y="381"/>
                        </a:lnTo>
                        <a:lnTo>
                          <a:pt x="77" y="385"/>
                        </a:lnTo>
                        <a:lnTo>
                          <a:pt x="77" y="389"/>
                        </a:lnTo>
                        <a:lnTo>
                          <a:pt x="77" y="392"/>
                        </a:lnTo>
                        <a:lnTo>
                          <a:pt x="77" y="394"/>
                        </a:lnTo>
                        <a:lnTo>
                          <a:pt x="77" y="395"/>
                        </a:lnTo>
                        <a:lnTo>
                          <a:pt x="77" y="395"/>
                        </a:lnTo>
                        <a:lnTo>
                          <a:pt x="77" y="394"/>
                        </a:lnTo>
                        <a:lnTo>
                          <a:pt x="77" y="392"/>
                        </a:lnTo>
                        <a:lnTo>
                          <a:pt x="77" y="390"/>
                        </a:lnTo>
                        <a:lnTo>
                          <a:pt x="78" y="388"/>
                        </a:lnTo>
                        <a:lnTo>
                          <a:pt x="78" y="385"/>
                        </a:lnTo>
                        <a:lnTo>
                          <a:pt x="78" y="382"/>
                        </a:lnTo>
                        <a:lnTo>
                          <a:pt x="78" y="380"/>
                        </a:lnTo>
                        <a:lnTo>
                          <a:pt x="78" y="377"/>
                        </a:lnTo>
                        <a:lnTo>
                          <a:pt x="78" y="375"/>
                        </a:lnTo>
                        <a:lnTo>
                          <a:pt x="78" y="373"/>
                        </a:lnTo>
                        <a:lnTo>
                          <a:pt x="78" y="371"/>
                        </a:lnTo>
                        <a:lnTo>
                          <a:pt x="78" y="368"/>
                        </a:lnTo>
                        <a:lnTo>
                          <a:pt x="78" y="366"/>
                        </a:lnTo>
                        <a:lnTo>
                          <a:pt x="79" y="363"/>
                        </a:lnTo>
                        <a:lnTo>
                          <a:pt x="79" y="360"/>
                        </a:lnTo>
                        <a:lnTo>
                          <a:pt x="79" y="356"/>
                        </a:lnTo>
                        <a:lnTo>
                          <a:pt x="79" y="353"/>
                        </a:lnTo>
                        <a:lnTo>
                          <a:pt x="79" y="349"/>
                        </a:lnTo>
                        <a:lnTo>
                          <a:pt x="79" y="345"/>
                        </a:lnTo>
                        <a:lnTo>
                          <a:pt x="79" y="340"/>
                        </a:lnTo>
                        <a:lnTo>
                          <a:pt x="79" y="336"/>
                        </a:lnTo>
                        <a:lnTo>
                          <a:pt x="79" y="332"/>
                        </a:lnTo>
                        <a:lnTo>
                          <a:pt x="80" y="328"/>
                        </a:lnTo>
                        <a:lnTo>
                          <a:pt x="80" y="324"/>
                        </a:lnTo>
                        <a:lnTo>
                          <a:pt x="80" y="320"/>
                        </a:lnTo>
                        <a:lnTo>
                          <a:pt x="80" y="317"/>
                        </a:lnTo>
                        <a:lnTo>
                          <a:pt x="80" y="314"/>
                        </a:lnTo>
                        <a:lnTo>
                          <a:pt x="80" y="312"/>
                        </a:lnTo>
                        <a:lnTo>
                          <a:pt x="80" y="310"/>
                        </a:lnTo>
                        <a:lnTo>
                          <a:pt x="80" y="309"/>
                        </a:lnTo>
                        <a:lnTo>
                          <a:pt x="80" y="308"/>
                        </a:lnTo>
                        <a:lnTo>
                          <a:pt x="80" y="307"/>
                        </a:lnTo>
                        <a:lnTo>
                          <a:pt x="81" y="306"/>
                        </a:lnTo>
                        <a:lnTo>
                          <a:pt x="81" y="306"/>
                        </a:lnTo>
                        <a:lnTo>
                          <a:pt x="81" y="306"/>
                        </a:lnTo>
                        <a:lnTo>
                          <a:pt x="81" y="306"/>
                        </a:lnTo>
                        <a:lnTo>
                          <a:pt x="81" y="306"/>
                        </a:lnTo>
                        <a:lnTo>
                          <a:pt x="81" y="307"/>
                        </a:lnTo>
                        <a:lnTo>
                          <a:pt x="81" y="307"/>
                        </a:lnTo>
                        <a:lnTo>
                          <a:pt x="81" y="308"/>
                        </a:lnTo>
                        <a:lnTo>
                          <a:pt x="81" y="308"/>
                        </a:lnTo>
                        <a:lnTo>
                          <a:pt x="82" y="309"/>
                        </a:lnTo>
                        <a:lnTo>
                          <a:pt x="82" y="310"/>
                        </a:lnTo>
                        <a:lnTo>
                          <a:pt x="82" y="310"/>
                        </a:lnTo>
                        <a:lnTo>
                          <a:pt x="82" y="311"/>
                        </a:lnTo>
                        <a:lnTo>
                          <a:pt x="82" y="312"/>
                        </a:lnTo>
                        <a:lnTo>
                          <a:pt x="82" y="313"/>
                        </a:lnTo>
                        <a:lnTo>
                          <a:pt x="82" y="314"/>
                        </a:lnTo>
                        <a:lnTo>
                          <a:pt x="82" y="316"/>
                        </a:lnTo>
                        <a:lnTo>
                          <a:pt x="82" y="318"/>
                        </a:lnTo>
                        <a:lnTo>
                          <a:pt x="82" y="321"/>
                        </a:lnTo>
                        <a:lnTo>
                          <a:pt x="83" y="324"/>
                        </a:lnTo>
                        <a:lnTo>
                          <a:pt x="83" y="327"/>
                        </a:lnTo>
                        <a:lnTo>
                          <a:pt x="83" y="330"/>
                        </a:lnTo>
                        <a:lnTo>
                          <a:pt x="83" y="334"/>
                        </a:lnTo>
                        <a:lnTo>
                          <a:pt x="83" y="338"/>
                        </a:lnTo>
                        <a:lnTo>
                          <a:pt x="83" y="342"/>
                        </a:lnTo>
                        <a:lnTo>
                          <a:pt x="83" y="346"/>
                        </a:lnTo>
                        <a:lnTo>
                          <a:pt x="83" y="350"/>
                        </a:lnTo>
                        <a:lnTo>
                          <a:pt x="83" y="353"/>
                        </a:lnTo>
                        <a:lnTo>
                          <a:pt x="83" y="356"/>
                        </a:lnTo>
                        <a:lnTo>
                          <a:pt x="84" y="359"/>
                        </a:lnTo>
                        <a:lnTo>
                          <a:pt x="84" y="362"/>
                        </a:lnTo>
                        <a:lnTo>
                          <a:pt x="84" y="364"/>
                        </a:lnTo>
                        <a:lnTo>
                          <a:pt x="84" y="366"/>
                        </a:lnTo>
                        <a:lnTo>
                          <a:pt x="84" y="368"/>
                        </a:lnTo>
                        <a:lnTo>
                          <a:pt x="84" y="370"/>
                        </a:lnTo>
                        <a:lnTo>
                          <a:pt x="84" y="371"/>
                        </a:lnTo>
                        <a:lnTo>
                          <a:pt x="84" y="373"/>
                        </a:lnTo>
                        <a:lnTo>
                          <a:pt x="84" y="374"/>
                        </a:lnTo>
                        <a:lnTo>
                          <a:pt x="85" y="375"/>
                        </a:lnTo>
                        <a:lnTo>
                          <a:pt x="85" y="377"/>
                        </a:lnTo>
                        <a:lnTo>
                          <a:pt x="85" y="379"/>
                        </a:lnTo>
                        <a:lnTo>
                          <a:pt x="85" y="381"/>
                        </a:lnTo>
                        <a:lnTo>
                          <a:pt x="85" y="383"/>
                        </a:lnTo>
                        <a:lnTo>
                          <a:pt x="85" y="385"/>
                        </a:lnTo>
                        <a:lnTo>
                          <a:pt x="85" y="387"/>
                        </a:lnTo>
                        <a:lnTo>
                          <a:pt x="85" y="390"/>
                        </a:lnTo>
                        <a:lnTo>
                          <a:pt x="85" y="393"/>
                        </a:lnTo>
                        <a:lnTo>
                          <a:pt x="85" y="396"/>
                        </a:lnTo>
                        <a:lnTo>
                          <a:pt x="86" y="399"/>
                        </a:lnTo>
                        <a:lnTo>
                          <a:pt x="86" y="402"/>
                        </a:lnTo>
                        <a:lnTo>
                          <a:pt x="86" y="405"/>
                        </a:lnTo>
                        <a:lnTo>
                          <a:pt x="86" y="408"/>
                        </a:lnTo>
                        <a:lnTo>
                          <a:pt x="86" y="411"/>
                        </a:lnTo>
                        <a:lnTo>
                          <a:pt x="86" y="414"/>
                        </a:lnTo>
                        <a:lnTo>
                          <a:pt x="86" y="417"/>
                        </a:lnTo>
                        <a:lnTo>
                          <a:pt x="86" y="419"/>
                        </a:lnTo>
                        <a:lnTo>
                          <a:pt x="86" y="421"/>
                        </a:lnTo>
                        <a:lnTo>
                          <a:pt x="87" y="423"/>
                        </a:lnTo>
                        <a:lnTo>
                          <a:pt x="87" y="423"/>
                        </a:lnTo>
                        <a:lnTo>
                          <a:pt x="87" y="424"/>
                        </a:lnTo>
                        <a:lnTo>
                          <a:pt x="87" y="424"/>
                        </a:lnTo>
                        <a:lnTo>
                          <a:pt x="87" y="423"/>
                        </a:lnTo>
                        <a:lnTo>
                          <a:pt x="87" y="421"/>
                        </a:lnTo>
                        <a:lnTo>
                          <a:pt x="87" y="420"/>
                        </a:lnTo>
                        <a:lnTo>
                          <a:pt x="87" y="418"/>
                        </a:lnTo>
                        <a:lnTo>
                          <a:pt x="87" y="415"/>
                        </a:lnTo>
                        <a:lnTo>
                          <a:pt x="87" y="413"/>
                        </a:lnTo>
                        <a:lnTo>
                          <a:pt x="88" y="411"/>
                        </a:lnTo>
                        <a:lnTo>
                          <a:pt x="88" y="408"/>
                        </a:lnTo>
                        <a:lnTo>
                          <a:pt x="88" y="406"/>
                        </a:lnTo>
                        <a:lnTo>
                          <a:pt x="88" y="404"/>
                        </a:lnTo>
                        <a:lnTo>
                          <a:pt x="88" y="402"/>
                        </a:lnTo>
                        <a:lnTo>
                          <a:pt x="88" y="400"/>
                        </a:lnTo>
                        <a:lnTo>
                          <a:pt x="88" y="398"/>
                        </a:lnTo>
                        <a:lnTo>
                          <a:pt x="88" y="396"/>
                        </a:lnTo>
                        <a:lnTo>
                          <a:pt x="88" y="394"/>
                        </a:lnTo>
                        <a:lnTo>
                          <a:pt x="89" y="392"/>
                        </a:lnTo>
                        <a:lnTo>
                          <a:pt x="89" y="389"/>
                        </a:lnTo>
                        <a:lnTo>
                          <a:pt x="89" y="386"/>
                        </a:lnTo>
                        <a:lnTo>
                          <a:pt x="89" y="383"/>
                        </a:lnTo>
                        <a:lnTo>
                          <a:pt x="89" y="380"/>
                        </a:lnTo>
                        <a:lnTo>
                          <a:pt x="89" y="377"/>
                        </a:lnTo>
                        <a:lnTo>
                          <a:pt x="89" y="373"/>
                        </a:lnTo>
                        <a:lnTo>
                          <a:pt x="89" y="370"/>
                        </a:lnTo>
                        <a:lnTo>
                          <a:pt x="89" y="367"/>
                        </a:lnTo>
                        <a:lnTo>
                          <a:pt x="89" y="364"/>
                        </a:lnTo>
                        <a:lnTo>
                          <a:pt x="90" y="361"/>
                        </a:lnTo>
                        <a:lnTo>
                          <a:pt x="90" y="358"/>
                        </a:lnTo>
                        <a:lnTo>
                          <a:pt x="90" y="355"/>
                        </a:lnTo>
                        <a:lnTo>
                          <a:pt x="90" y="352"/>
                        </a:lnTo>
                        <a:lnTo>
                          <a:pt x="90" y="350"/>
                        </a:lnTo>
                        <a:lnTo>
                          <a:pt x="90" y="349"/>
                        </a:lnTo>
                        <a:lnTo>
                          <a:pt x="90" y="348"/>
                        </a:lnTo>
                        <a:lnTo>
                          <a:pt x="90" y="347"/>
                        </a:lnTo>
                        <a:lnTo>
                          <a:pt x="90" y="347"/>
                        </a:lnTo>
                        <a:lnTo>
                          <a:pt x="90" y="348"/>
                        </a:lnTo>
                        <a:lnTo>
                          <a:pt x="91" y="350"/>
                        </a:lnTo>
                        <a:lnTo>
                          <a:pt x="91" y="352"/>
                        </a:lnTo>
                        <a:lnTo>
                          <a:pt x="91" y="355"/>
                        </a:lnTo>
                        <a:lnTo>
                          <a:pt x="91" y="358"/>
                        </a:lnTo>
                        <a:lnTo>
                          <a:pt x="91" y="362"/>
                        </a:lnTo>
                        <a:lnTo>
                          <a:pt x="91" y="365"/>
                        </a:lnTo>
                        <a:lnTo>
                          <a:pt x="91" y="369"/>
                        </a:lnTo>
                        <a:lnTo>
                          <a:pt x="91" y="373"/>
                        </a:lnTo>
                        <a:lnTo>
                          <a:pt x="91" y="377"/>
                        </a:lnTo>
                        <a:lnTo>
                          <a:pt x="92" y="381"/>
                        </a:lnTo>
                        <a:lnTo>
                          <a:pt x="92" y="384"/>
                        </a:lnTo>
                        <a:lnTo>
                          <a:pt x="92" y="388"/>
                        </a:lnTo>
                        <a:lnTo>
                          <a:pt x="92" y="390"/>
                        </a:lnTo>
                        <a:lnTo>
                          <a:pt x="92" y="392"/>
                        </a:lnTo>
                        <a:lnTo>
                          <a:pt x="92" y="394"/>
                        </a:lnTo>
                        <a:lnTo>
                          <a:pt x="92" y="396"/>
                        </a:lnTo>
                        <a:lnTo>
                          <a:pt x="92" y="396"/>
                        </a:lnTo>
                        <a:lnTo>
                          <a:pt x="92" y="397"/>
                        </a:lnTo>
                        <a:lnTo>
                          <a:pt x="92" y="397"/>
                        </a:lnTo>
                        <a:lnTo>
                          <a:pt x="93" y="396"/>
                        </a:lnTo>
                        <a:lnTo>
                          <a:pt x="93" y="396"/>
                        </a:lnTo>
                        <a:lnTo>
                          <a:pt x="93" y="395"/>
                        </a:lnTo>
                        <a:lnTo>
                          <a:pt x="93" y="394"/>
                        </a:lnTo>
                        <a:lnTo>
                          <a:pt x="93" y="393"/>
                        </a:lnTo>
                        <a:lnTo>
                          <a:pt x="93" y="392"/>
                        </a:lnTo>
                        <a:lnTo>
                          <a:pt x="93" y="391"/>
                        </a:lnTo>
                        <a:lnTo>
                          <a:pt x="93" y="390"/>
                        </a:lnTo>
                        <a:lnTo>
                          <a:pt x="93" y="389"/>
                        </a:lnTo>
                        <a:lnTo>
                          <a:pt x="94" y="388"/>
                        </a:lnTo>
                        <a:lnTo>
                          <a:pt x="94" y="387"/>
                        </a:lnTo>
                        <a:lnTo>
                          <a:pt x="94" y="386"/>
                        </a:lnTo>
                        <a:lnTo>
                          <a:pt x="94" y="385"/>
                        </a:lnTo>
                        <a:lnTo>
                          <a:pt x="94" y="383"/>
                        </a:lnTo>
                        <a:lnTo>
                          <a:pt x="94" y="381"/>
                        </a:lnTo>
                        <a:lnTo>
                          <a:pt x="94" y="379"/>
                        </a:lnTo>
                        <a:lnTo>
                          <a:pt x="94" y="377"/>
                        </a:lnTo>
                        <a:lnTo>
                          <a:pt x="94" y="374"/>
                        </a:lnTo>
                        <a:lnTo>
                          <a:pt x="94" y="372"/>
                        </a:lnTo>
                        <a:lnTo>
                          <a:pt x="95" y="369"/>
                        </a:lnTo>
                        <a:lnTo>
                          <a:pt x="95" y="367"/>
                        </a:lnTo>
                        <a:lnTo>
                          <a:pt x="95" y="364"/>
                        </a:lnTo>
                        <a:lnTo>
                          <a:pt x="95" y="362"/>
                        </a:lnTo>
                        <a:lnTo>
                          <a:pt x="95" y="360"/>
                        </a:lnTo>
                        <a:lnTo>
                          <a:pt x="95" y="358"/>
                        </a:lnTo>
                        <a:lnTo>
                          <a:pt x="95" y="356"/>
                        </a:lnTo>
                        <a:lnTo>
                          <a:pt x="95" y="355"/>
                        </a:lnTo>
                        <a:lnTo>
                          <a:pt x="95" y="354"/>
                        </a:lnTo>
                        <a:lnTo>
                          <a:pt x="96" y="353"/>
                        </a:lnTo>
                        <a:lnTo>
                          <a:pt x="96" y="352"/>
                        </a:lnTo>
                        <a:lnTo>
                          <a:pt x="96" y="351"/>
                        </a:lnTo>
                        <a:lnTo>
                          <a:pt x="96" y="351"/>
                        </a:lnTo>
                        <a:lnTo>
                          <a:pt x="96" y="350"/>
                        </a:lnTo>
                        <a:lnTo>
                          <a:pt x="96" y="350"/>
                        </a:lnTo>
                        <a:lnTo>
                          <a:pt x="96" y="349"/>
                        </a:lnTo>
                        <a:lnTo>
                          <a:pt x="96" y="348"/>
                        </a:lnTo>
                        <a:lnTo>
                          <a:pt x="96" y="347"/>
                        </a:lnTo>
                        <a:lnTo>
                          <a:pt x="96" y="346"/>
                        </a:lnTo>
                        <a:lnTo>
                          <a:pt x="97" y="344"/>
                        </a:lnTo>
                        <a:lnTo>
                          <a:pt x="97" y="343"/>
                        </a:lnTo>
                        <a:lnTo>
                          <a:pt x="97" y="341"/>
                        </a:lnTo>
                        <a:lnTo>
                          <a:pt x="97" y="339"/>
                        </a:lnTo>
                        <a:lnTo>
                          <a:pt x="97" y="338"/>
                        </a:lnTo>
                        <a:lnTo>
                          <a:pt x="97" y="337"/>
                        </a:lnTo>
                        <a:lnTo>
                          <a:pt x="97" y="336"/>
                        </a:lnTo>
                        <a:lnTo>
                          <a:pt x="97" y="336"/>
                        </a:lnTo>
                        <a:lnTo>
                          <a:pt x="97" y="337"/>
                        </a:lnTo>
                        <a:lnTo>
                          <a:pt x="97" y="338"/>
                        </a:lnTo>
                        <a:lnTo>
                          <a:pt x="98" y="340"/>
                        </a:lnTo>
                        <a:lnTo>
                          <a:pt x="98" y="344"/>
                        </a:lnTo>
                        <a:lnTo>
                          <a:pt x="98" y="348"/>
                        </a:lnTo>
                        <a:lnTo>
                          <a:pt x="98" y="353"/>
                        </a:lnTo>
                        <a:lnTo>
                          <a:pt x="98" y="358"/>
                        </a:lnTo>
                        <a:lnTo>
                          <a:pt x="98" y="365"/>
                        </a:lnTo>
                        <a:lnTo>
                          <a:pt x="98" y="372"/>
                        </a:lnTo>
                        <a:lnTo>
                          <a:pt x="98" y="380"/>
                        </a:lnTo>
                        <a:lnTo>
                          <a:pt x="98" y="388"/>
                        </a:lnTo>
                        <a:lnTo>
                          <a:pt x="99" y="397"/>
                        </a:lnTo>
                        <a:lnTo>
                          <a:pt x="99" y="405"/>
                        </a:lnTo>
                        <a:lnTo>
                          <a:pt x="99" y="414"/>
                        </a:lnTo>
                        <a:lnTo>
                          <a:pt x="99" y="423"/>
                        </a:lnTo>
                        <a:lnTo>
                          <a:pt x="99" y="431"/>
                        </a:lnTo>
                        <a:lnTo>
                          <a:pt x="99" y="439"/>
                        </a:lnTo>
                        <a:lnTo>
                          <a:pt x="99" y="447"/>
                        </a:lnTo>
                        <a:lnTo>
                          <a:pt x="99" y="454"/>
                        </a:lnTo>
                        <a:lnTo>
                          <a:pt x="99" y="461"/>
                        </a:lnTo>
                        <a:lnTo>
                          <a:pt x="99" y="467"/>
                        </a:lnTo>
                        <a:lnTo>
                          <a:pt x="100" y="474"/>
                        </a:lnTo>
                        <a:lnTo>
                          <a:pt x="100" y="480"/>
                        </a:lnTo>
                        <a:lnTo>
                          <a:pt x="100" y="486"/>
                        </a:lnTo>
                        <a:lnTo>
                          <a:pt x="100" y="491"/>
                        </a:lnTo>
                        <a:lnTo>
                          <a:pt x="100" y="497"/>
                        </a:lnTo>
                        <a:lnTo>
                          <a:pt x="100" y="502"/>
                        </a:lnTo>
                        <a:lnTo>
                          <a:pt x="100" y="507"/>
                        </a:lnTo>
                        <a:lnTo>
                          <a:pt x="100" y="511"/>
                        </a:lnTo>
                        <a:lnTo>
                          <a:pt x="100" y="515"/>
                        </a:lnTo>
                        <a:lnTo>
                          <a:pt x="101" y="519"/>
                        </a:lnTo>
                        <a:lnTo>
                          <a:pt x="101" y="522"/>
                        </a:lnTo>
                        <a:lnTo>
                          <a:pt x="101" y="524"/>
                        </a:lnTo>
                        <a:lnTo>
                          <a:pt x="101" y="526"/>
                        </a:lnTo>
                        <a:lnTo>
                          <a:pt x="101" y="527"/>
                        </a:lnTo>
                        <a:lnTo>
                          <a:pt x="101" y="527"/>
                        </a:lnTo>
                        <a:lnTo>
                          <a:pt x="101" y="526"/>
                        </a:lnTo>
                        <a:lnTo>
                          <a:pt x="101" y="525"/>
                        </a:lnTo>
                        <a:lnTo>
                          <a:pt x="101" y="522"/>
                        </a:lnTo>
                        <a:lnTo>
                          <a:pt x="101" y="520"/>
                        </a:lnTo>
                        <a:lnTo>
                          <a:pt x="102" y="516"/>
                        </a:lnTo>
                        <a:lnTo>
                          <a:pt x="102" y="511"/>
                        </a:lnTo>
                        <a:lnTo>
                          <a:pt x="102" y="506"/>
                        </a:lnTo>
                        <a:lnTo>
                          <a:pt x="102" y="500"/>
                        </a:lnTo>
                        <a:lnTo>
                          <a:pt x="102" y="493"/>
                        </a:lnTo>
                        <a:lnTo>
                          <a:pt x="102" y="486"/>
                        </a:lnTo>
                        <a:lnTo>
                          <a:pt x="102" y="479"/>
                        </a:lnTo>
                        <a:lnTo>
                          <a:pt x="102" y="471"/>
                        </a:lnTo>
                        <a:lnTo>
                          <a:pt x="102" y="463"/>
                        </a:lnTo>
                        <a:lnTo>
                          <a:pt x="103" y="455"/>
                        </a:lnTo>
                        <a:lnTo>
                          <a:pt x="103" y="448"/>
                        </a:lnTo>
                        <a:lnTo>
                          <a:pt x="103" y="441"/>
                        </a:lnTo>
                        <a:lnTo>
                          <a:pt x="103" y="435"/>
                        </a:lnTo>
                        <a:lnTo>
                          <a:pt x="103" y="429"/>
                        </a:lnTo>
                        <a:lnTo>
                          <a:pt x="103" y="424"/>
                        </a:lnTo>
                        <a:lnTo>
                          <a:pt x="103" y="420"/>
                        </a:lnTo>
                        <a:lnTo>
                          <a:pt x="103" y="417"/>
                        </a:lnTo>
                        <a:lnTo>
                          <a:pt x="103" y="414"/>
                        </a:lnTo>
                        <a:lnTo>
                          <a:pt x="103" y="411"/>
                        </a:lnTo>
                        <a:lnTo>
                          <a:pt x="104" y="410"/>
                        </a:lnTo>
                        <a:lnTo>
                          <a:pt x="104" y="408"/>
                        </a:lnTo>
                        <a:lnTo>
                          <a:pt x="104" y="406"/>
                        </a:lnTo>
                        <a:lnTo>
                          <a:pt x="104" y="405"/>
                        </a:lnTo>
                        <a:lnTo>
                          <a:pt x="104" y="404"/>
                        </a:lnTo>
                        <a:lnTo>
                          <a:pt x="104" y="402"/>
                        </a:lnTo>
                        <a:lnTo>
                          <a:pt x="104" y="401"/>
                        </a:lnTo>
                        <a:lnTo>
                          <a:pt x="104" y="400"/>
                        </a:lnTo>
                        <a:lnTo>
                          <a:pt x="104" y="399"/>
                        </a:lnTo>
                        <a:lnTo>
                          <a:pt x="104" y="398"/>
                        </a:lnTo>
                        <a:lnTo>
                          <a:pt x="105" y="397"/>
                        </a:lnTo>
                        <a:lnTo>
                          <a:pt x="105" y="396"/>
                        </a:lnTo>
                        <a:lnTo>
                          <a:pt x="105" y="395"/>
                        </a:lnTo>
                        <a:lnTo>
                          <a:pt x="105" y="395"/>
                        </a:lnTo>
                        <a:lnTo>
                          <a:pt x="105" y="394"/>
                        </a:lnTo>
                        <a:lnTo>
                          <a:pt x="105" y="394"/>
                        </a:lnTo>
                        <a:lnTo>
                          <a:pt x="105" y="394"/>
                        </a:lnTo>
                        <a:lnTo>
                          <a:pt x="105" y="394"/>
                        </a:lnTo>
                        <a:lnTo>
                          <a:pt x="105" y="395"/>
                        </a:lnTo>
                        <a:lnTo>
                          <a:pt x="106" y="396"/>
                        </a:lnTo>
                        <a:lnTo>
                          <a:pt x="106" y="397"/>
                        </a:lnTo>
                        <a:lnTo>
                          <a:pt x="106" y="398"/>
                        </a:lnTo>
                        <a:lnTo>
                          <a:pt x="106" y="400"/>
                        </a:lnTo>
                        <a:lnTo>
                          <a:pt x="106" y="402"/>
                        </a:lnTo>
                        <a:lnTo>
                          <a:pt x="106" y="405"/>
                        </a:lnTo>
                        <a:lnTo>
                          <a:pt x="106" y="407"/>
                        </a:lnTo>
                        <a:lnTo>
                          <a:pt x="106" y="410"/>
                        </a:lnTo>
                        <a:lnTo>
                          <a:pt x="106" y="413"/>
                        </a:lnTo>
                        <a:lnTo>
                          <a:pt x="106" y="416"/>
                        </a:lnTo>
                        <a:lnTo>
                          <a:pt x="107" y="420"/>
                        </a:lnTo>
                        <a:lnTo>
                          <a:pt x="107" y="422"/>
                        </a:lnTo>
                        <a:lnTo>
                          <a:pt x="107" y="425"/>
                        </a:lnTo>
                        <a:lnTo>
                          <a:pt x="107" y="428"/>
                        </a:lnTo>
                        <a:lnTo>
                          <a:pt x="107" y="430"/>
                        </a:lnTo>
                        <a:lnTo>
                          <a:pt x="107" y="432"/>
                        </a:lnTo>
                        <a:lnTo>
                          <a:pt x="107" y="433"/>
                        </a:lnTo>
                        <a:lnTo>
                          <a:pt x="107" y="435"/>
                        </a:lnTo>
                        <a:lnTo>
                          <a:pt x="107" y="436"/>
                        </a:lnTo>
                        <a:lnTo>
                          <a:pt x="108" y="438"/>
                        </a:lnTo>
                        <a:lnTo>
                          <a:pt x="108" y="439"/>
                        </a:lnTo>
                        <a:lnTo>
                          <a:pt x="108" y="441"/>
                        </a:lnTo>
                        <a:lnTo>
                          <a:pt x="108" y="443"/>
                        </a:lnTo>
                        <a:lnTo>
                          <a:pt x="108" y="445"/>
                        </a:lnTo>
                        <a:lnTo>
                          <a:pt x="108" y="447"/>
                        </a:lnTo>
                        <a:lnTo>
                          <a:pt x="108" y="450"/>
                        </a:lnTo>
                        <a:lnTo>
                          <a:pt x="108" y="452"/>
                        </a:lnTo>
                        <a:lnTo>
                          <a:pt x="108" y="455"/>
                        </a:lnTo>
                        <a:lnTo>
                          <a:pt x="108" y="458"/>
                        </a:lnTo>
                        <a:lnTo>
                          <a:pt x="109" y="460"/>
                        </a:lnTo>
                        <a:lnTo>
                          <a:pt x="109" y="462"/>
                        </a:lnTo>
                        <a:lnTo>
                          <a:pt x="109" y="464"/>
                        </a:lnTo>
                        <a:lnTo>
                          <a:pt x="109" y="465"/>
                        </a:lnTo>
                        <a:lnTo>
                          <a:pt x="109" y="466"/>
                        </a:lnTo>
                        <a:lnTo>
                          <a:pt x="109" y="467"/>
                        </a:lnTo>
                        <a:lnTo>
                          <a:pt x="109" y="468"/>
                        </a:lnTo>
                        <a:lnTo>
                          <a:pt x="109" y="468"/>
                        </a:lnTo>
                        <a:lnTo>
                          <a:pt x="109" y="468"/>
                        </a:lnTo>
                        <a:lnTo>
                          <a:pt x="110" y="469"/>
                        </a:lnTo>
                        <a:lnTo>
                          <a:pt x="110" y="469"/>
                        </a:lnTo>
                        <a:lnTo>
                          <a:pt x="110" y="468"/>
                        </a:lnTo>
                        <a:lnTo>
                          <a:pt x="110" y="468"/>
                        </a:lnTo>
                        <a:lnTo>
                          <a:pt x="110" y="468"/>
                        </a:lnTo>
                        <a:lnTo>
                          <a:pt x="110" y="467"/>
                        </a:lnTo>
                        <a:lnTo>
                          <a:pt x="110" y="466"/>
                        </a:lnTo>
                        <a:lnTo>
                          <a:pt x="110" y="465"/>
                        </a:lnTo>
                        <a:lnTo>
                          <a:pt x="110" y="464"/>
                        </a:lnTo>
                        <a:lnTo>
                          <a:pt x="110" y="464"/>
                        </a:lnTo>
                        <a:lnTo>
                          <a:pt x="111" y="463"/>
                        </a:lnTo>
                        <a:lnTo>
                          <a:pt x="111" y="463"/>
                        </a:lnTo>
                        <a:lnTo>
                          <a:pt x="111" y="463"/>
                        </a:lnTo>
                        <a:lnTo>
                          <a:pt x="111" y="463"/>
                        </a:lnTo>
                        <a:lnTo>
                          <a:pt x="111" y="463"/>
                        </a:lnTo>
                        <a:lnTo>
                          <a:pt x="111" y="464"/>
                        </a:lnTo>
                        <a:lnTo>
                          <a:pt x="111" y="464"/>
                        </a:lnTo>
                        <a:lnTo>
                          <a:pt x="111" y="464"/>
                        </a:lnTo>
                        <a:lnTo>
                          <a:pt x="111" y="464"/>
                        </a:lnTo>
                        <a:lnTo>
                          <a:pt x="111" y="464"/>
                        </a:lnTo>
                        <a:lnTo>
                          <a:pt x="112" y="463"/>
                        </a:lnTo>
                        <a:lnTo>
                          <a:pt x="112" y="461"/>
                        </a:lnTo>
                        <a:lnTo>
                          <a:pt x="112" y="458"/>
                        </a:lnTo>
                        <a:lnTo>
                          <a:pt x="112" y="456"/>
                        </a:lnTo>
                        <a:lnTo>
                          <a:pt x="112" y="452"/>
                        </a:lnTo>
                        <a:lnTo>
                          <a:pt x="112" y="449"/>
                        </a:lnTo>
                        <a:lnTo>
                          <a:pt x="112" y="445"/>
                        </a:lnTo>
                        <a:lnTo>
                          <a:pt x="112" y="441"/>
                        </a:lnTo>
                        <a:lnTo>
                          <a:pt x="112" y="438"/>
                        </a:lnTo>
                        <a:lnTo>
                          <a:pt x="113" y="435"/>
                        </a:lnTo>
                        <a:lnTo>
                          <a:pt x="113" y="432"/>
                        </a:lnTo>
                        <a:lnTo>
                          <a:pt x="113" y="430"/>
                        </a:lnTo>
                        <a:lnTo>
                          <a:pt x="113" y="429"/>
                        </a:lnTo>
                        <a:lnTo>
                          <a:pt x="113" y="428"/>
                        </a:lnTo>
                        <a:lnTo>
                          <a:pt x="113" y="427"/>
                        </a:lnTo>
                        <a:lnTo>
                          <a:pt x="113" y="427"/>
                        </a:lnTo>
                        <a:lnTo>
                          <a:pt x="113" y="427"/>
                        </a:lnTo>
                        <a:lnTo>
                          <a:pt x="113" y="427"/>
                        </a:lnTo>
                        <a:lnTo>
                          <a:pt x="113" y="427"/>
                        </a:lnTo>
                        <a:lnTo>
                          <a:pt x="114" y="428"/>
                        </a:lnTo>
                        <a:lnTo>
                          <a:pt x="114" y="428"/>
                        </a:lnTo>
                        <a:lnTo>
                          <a:pt x="114" y="428"/>
                        </a:lnTo>
                        <a:lnTo>
                          <a:pt x="114" y="428"/>
                        </a:lnTo>
                        <a:lnTo>
                          <a:pt x="114" y="429"/>
                        </a:lnTo>
                        <a:lnTo>
                          <a:pt x="114" y="429"/>
                        </a:lnTo>
                        <a:lnTo>
                          <a:pt x="114" y="430"/>
                        </a:lnTo>
                        <a:lnTo>
                          <a:pt x="114" y="430"/>
                        </a:lnTo>
                        <a:lnTo>
                          <a:pt x="114" y="431"/>
                        </a:lnTo>
                        <a:lnTo>
                          <a:pt x="115" y="433"/>
                        </a:lnTo>
                        <a:lnTo>
                          <a:pt x="115" y="434"/>
                        </a:lnTo>
                        <a:lnTo>
                          <a:pt x="115" y="436"/>
                        </a:lnTo>
                        <a:lnTo>
                          <a:pt x="115" y="439"/>
                        </a:lnTo>
                        <a:lnTo>
                          <a:pt x="115" y="442"/>
                        </a:lnTo>
                        <a:lnTo>
                          <a:pt x="115" y="445"/>
                        </a:lnTo>
                        <a:lnTo>
                          <a:pt x="115" y="449"/>
                        </a:lnTo>
                        <a:lnTo>
                          <a:pt x="115" y="453"/>
                        </a:lnTo>
                        <a:lnTo>
                          <a:pt x="115" y="457"/>
                        </a:lnTo>
                        <a:lnTo>
                          <a:pt x="115" y="462"/>
                        </a:lnTo>
                        <a:lnTo>
                          <a:pt x="116" y="467"/>
                        </a:lnTo>
                        <a:lnTo>
                          <a:pt x="116" y="472"/>
                        </a:lnTo>
                        <a:lnTo>
                          <a:pt x="116" y="477"/>
                        </a:lnTo>
                        <a:lnTo>
                          <a:pt x="116" y="482"/>
                        </a:lnTo>
                        <a:lnTo>
                          <a:pt x="116" y="486"/>
                        </a:lnTo>
                        <a:lnTo>
                          <a:pt x="116" y="491"/>
                        </a:lnTo>
                        <a:lnTo>
                          <a:pt x="116" y="494"/>
                        </a:lnTo>
                        <a:lnTo>
                          <a:pt x="116" y="498"/>
                        </a:lnTo>
                        <a:lnTo>
                          <a:pt x="116" y="500"/>
                        </a:lnTo>
                        <a:lnTo>
                          <a:pt x="117" y="502"/>
                        </a:lnTo>
                        <a:lnTo>
                          <a:pt x="117" y="504"/>
                        </a:lnTo>
                        <a:lnTo>
                          <a:pt x="117" y="505"/>
                        </a:lnTo>
                        <a:lnTo>
                          <a:pt x="117" y="506"/>
                        </a:lnTo>
                        <a:lnTo>
                          <a:pt x="117" y="508"/>
                        </a:lnTo>
                        <a:lnTo>
                          <a:pt x="117" y="509"/>
                        </a:lnTo>
                        <a:lnTo>
                          <a:pt x="117" y="510"/>
                        </a:lnTo>
                        <a:lnTo>
                          <a:pt x="117" y="512"/>
                        </a:lnTo>
                        <a:lnTo>
                          <a:pt x="117" y="514"/>
                        </a:lnTo>
                        <a:lnTo>
                          <a:pt x="117" y="516"/>
                        </a:lnTo>
                        <a:lnTo>
                          <a:pt x="118" y="518"/>
                        </a:lnTo>
                        <a:lnTo>
                          <a:pt x="118" y="521"/>
                        </a:lnTo>
                        <a:lnTo>
                          <a:pt x="118" y="524"/>
                        </a:lnTo>
                        <a:lnTo>
                          <a:pt x="118" y="527"/>
                        </a:lnTo>
                        <a:lnTo>
                          <a:pt x="118" y="529"/>
                        </a:lnTo>
                        <a:lnTo>
                          <a:pt x="118" y="532"/>
                        </a:lnTo>
                        <a:lnTo>
                          <a:pt x="118" y="534"/>
                        </a:lnTo>
                        <a:lnTo>
                          <a:pt x="118" y="536"/>
                        </a:lnTo>
                        <a:lnTo>
                          <a:pt x="118" y="538"/>
                        </a:lnTo>
                        <a:lnTo>
                          <a:pt x="118" y="540"/>
                        </a:lnTo>
                        <a:lnTo>
                          <a:pt x="119" y="541"/>
                        </a:lnTo>
                        <a:lnTo>
                          <a:pt x="119" y="541"/>
                        </a:lnTo>
                        <a:lnTo>
                          <a:pt x="119" y="541"/>
                        </a:lnTo>
                        <a:lnTo>
                          <a:pt x="119" y="541"/>
                        </a:lnTo>
                        <a:lnTo>
                          <a:pt x="119" y="540"/>
                        </a:lnTo>
                        <a:lnTo>
                          <a:pt x="119" y="539"/>
                        </a:lnTo>
                        <a:lnTo>
                          <a:pt x="119" y="537"/>
                        </a:lnTo>
                        <a:lnTo>
                          <a:pt x="119" y="535"/>
                        </a:lnTo>
                        <a:lnTo>
                          <a:pt x="119" y="532"/>
                        </a:lnTo>
                        <a:lnTo>
                          <a:pt x="120" y="529"/>
                        </a:lnTo>
                        <a:lnTo>
                          <a:pt x="120" y="526"/>
                        </a:lnTo>
                        <a:lnTo>
                          <a:pt x="120" y="523"/>
                        </a:lnTo>
                        <a:lnTo>
                          <a:pt x="120" y="520"/>
                        </a:lnTo>
                        <a:lnTo>
                          <a:pt x="120" y="517"/>
                        </a:lnTo>
                        <a:lnTo>
                          <a:pt x="120" y="515"/>
                        </a:lnTo>
                        <a:lnTo>
                          <a:pt x="120" y="513"/>
                        </a:lnTo>
                        <a:lnTo>
                          <a:pt x="120" y="512"/>
                        </a:lnTo>
                        <a:lnTo>
                          <a:pt x="120" y="511"/>
                        </a:lnTo>
                        <a:lnTo>
                          <a:pt x="120" y="510"/>
                        </a:lnTo>
                        <a:lnTo>
                          <a:pt x="121" y="510"/>
                        </a:lnTo>
                        <a:lnTo>
                          <a:pt x="121" y="510"/>
                        </a:lnTo>
                        <a:lnTo>
                          <a:pt x="121" y="510"/>
                        </a:lnTo>
                        <a:lnTo>
                          <a:pt x="121" y="510"/>
                        </a:lnTo>
                        <a:lnTo>
                          <a:pt x="121" y="510"/>
                        </a:lnTo>
                        <a:lnTo>
                          <a:pt x="121" y="510"/>
                        </a:lnTo>
                        <a:lnTo>
                          <a:pt x="121" y="510"/>
                        </a:lnTo>
                        <a:lnTo>
                          <a:pt x="121" y="509"/>
                        </a:lnTo>
                        <a:lnTo>
                          <a:pt x="121" y="508"/>
                        </a:lnTo>
                        <a:lnTo>
                          <a:pt x="122" y="507"/>
                        </a:lnTo>
                        <a:lnTo>
                          <a:pt x="122" y="505"/>
                        </a:lnTo>
                        <a:lnTo>
                          <a:pt x="122" y="504"/>
                        </a:lnTo>
                        <a:lnTo>
                          <a:pt x="122" y="502"/>
                        </a:lnTo>
                        <a:lnTo>
                          <a:pt x="122" y="500"/>
                        </a:lnTo>
                        <a:lnTo>
                          <a:pt x="122" y="498"/>
                        </a:lnTo>
                        <a:lnTo>
                          <a:pt x="122" y="496"/>
                        </a:lnTo>
                        <a:lnTo>
                          <a:pt x="122" y="493"/>
                        </a:lnTo>
                        <a:lnTo>
                          <a:pt x="122" y="491"/>
                        </a:lnTo>
                        <a:lnTo>
                          <a:pt x="122" y="489"/>
                        </a:lnTo>
                        <a:lnTo>
                          <a:pt x="123" y="487"/>
                        </a:lnTo>
                        <a:lnTo>
                          <a:pt x="123" y="485"/>
                        </a:lnTo>
                        <a:lnTo>
                          <a:pt x="123" y="484"/>
                        </a:lnTo>
                        <a:lnTo>
                          <a:pt x="123" y="483"/>
                        </a:lnTo>
                        <a:lnTo>
                          <a:pt x="123" y="483"/>
                        </a:lnTo>
                        <a:lnTo>
                          <a:pt x="123" y="484"/>
                        </a:lnTo>
                        <a:lnTo>
                          <a:pt x="123" y="485"/>
                        </a:lnTo>
                        <a:lnTo>
                          <a:pt x="123" y="487"/>
                        </a:lnTo>
                        <a:lnTo>
                          <a:pt x="123" y="490"/>
                        </a:lnTo>
                        <a:lnTo>
                          <a:pt x="124" y="494"/>
                        </a:lnTo>
                        <a:lnTo>
                          <a:pt x="124" y="497"/>
                        </a:lnTo>
                        <a:lnTo>
                          <a:pt x="124" y="501"/>
                        </a:lnTo>
                        <a:lnTo>
                          <a:pt x="124" y="506"/>
                        </a:lnTo>
                        <a:lnTo>
                          <a:pt x="124" y="510"/>
                        </a:lnTo>
                        <a:lnTo>
                          <a:pt x="124" y="513"/>
                        </a:lnTo>
                        <a:lnTo>
                          <a:pt x="124" y="517"/>
                        </a:lnTo>
                        <a:lnTo>
                          <a:pt x="124" y="520"/>
                        </a:lnTo>
                        <a:lnTo>
                          <a:pt x="124" y="523"/>
                        </a:lnTo>
                        <a:lnTo>
                          <a:pt x="124" y="526"/>
                        </a:lnTo>
                        <a:lnTo>
                          <a:pt x="125" y="528"/>
                        </a:lnTo>
                        <a:lnTo>
                          <a:pt x="125" y="530"/>
                        </a:lnTo>
                        <a:lnTo>
                          <a:pt x="125" y="532"/>
                        </a:lnTo>
                        <a:lnTo>
                          <a:pt x="125" y="533"/>
                        </a:lnTo>
                        <a:lnTo>
                          <a:pt x="125" y="534"/>
                        </a:lnTo>
                        <a:lnTo>
                          <a:pt x="125" y="535"/>
                        </a:lnTo>
                        <a:lnTo>
                          <a:pt x="125" y="536"/>
                        </a:lnTo>
                        <a:lnTo>
                          <a:pt x="125" y="537"/>
                        </a:lnTo>
                        <a:lnTo>
                          <a:pt x="125" y="539"/>
                        </a:lnTo>
                        <a:lnTo>
                          <a:pt x="125" y="541"/>
                        </a:lnTo>
                        <a:lnTo>
                          <a:pt x="126" y="543"/>
                        </a:lnTo>
                        <a:lnTo>
                          <a:pt x="126" y="545"/>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94" name="Line 36">
                    <a:extLst>
                      <a:ext uri="{FF2B5EF4-FFF2-40B4-BE49-F238E27FC236}">
                        <a16:creationId xmlns:a16="http://schemas.microsoft.com/office/drawing/2014/main" id="{4C538054-F69B-4EE3-9797-3BCC32229868}"/>
                      </a:ext>
                    </a:extLst>
                  </p:cNvPr>
                  <p:cNvSpPr>
                    <a:spLocks noChangeShapeType="1"/>
                  </p:cNvSpPr>
                  <p:nvPr/>
                </p:nvSpPr>
                <p:spPr bwMode="auto">
                  <a:xfrm>
                    <a:off x="3784827"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95" name="Line 37">
                    <a:extLst>
                      <a:ext uri="{FF2B5EF4-FFF2-40B4-BE49-F238E27FC236}">
                        <a16:creationId xmlns:a16="http://schemas.microsoft.com/office/drawing/2014/main" id="{DF228F74-363C-4F55-ACD0-FFD599A39E41}"/>
                      </a:ext>
                    </a:extLst>
                  </p:cNvPr>
                  <p:cNvSpPr>
                    <a:spLocks noChangeShapeType="1"/>
                  </p:cNvSpPr>
                  <p:nvPr/>
                </p:nvSpPr>
                <p:spPr bwMode="auto">
                  <a:xfrm>
                    <a:off x="3795715" y="6589223"/>
                    <a:ext cx="2178" cy="1272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96" name="Freeform 38">
                    <a:extLst>
                      <a:ext uri="{FF2B5EF4-FFF2-40B4-BE49-F238E27FC236}">
                        <a16:creationId xmlns:a16="http://schemas.microsoft.com/office/drawing/2014/main" id="{8ED186CC-C2E4-41CB-B807-9F7938E4183B}"/>
                      </a:ext>
                    </a:extLst>
                  </p:cNvPr>
                  <p:cNvSpPr>
                    <a:spLocks/>
                  </p:cNvSpPr>
                  <p:nvPr/>
                </p:nvSpPr>
                <p:spPr bwMode="auto">
                  <a:xfrm flipV="1">
                    <a:off x="3795716" y="6589223"/>
                    <a:ext cx="23957" cy="394389"/>
                  </a:xfrm>
                  <a:custGeom>
                    <a:avLst/>
                    <a:gdLst/>
                    <a:ahLst/>
                    <a:cxnLst>
                      <a:cxn ang="0">
                        <a:pos x="0" y="133"/>
                      </a:cxn>
                      <a:cxn ang="0">
                        <a:pos x="1" y="102"/>
                      </a:cxn>
                      <a:cxn ang="0">
                        <a:pos x="1" y="70"/>
                      </a:cxn>
                      <a:cxn ang="0">
                        <a:pos x="2" y="41"/>
                      </a:cxn>
                      <a:cxn ang="0">
                        <a:pos x="2" y="16"/>
                      </a:cxn>
                      <a:cxn ang="0">
                        <a:pos x="2" y="1"/>
                      </a:cxn>
                      <a:cxn ang="0">
                        <a:pos x="3" y="1"/>
                      </a:cxn>
                      <a:cxn ang="0">
                        <a:pos x="3" y="9"/>
                      </a:cxn>
                      <a:cxn ang="0">
                        <a:pos x="4" y="16"/>
                      </a:cxn>
                      <a:cxn ang="0">
                        <a:pos x="4" y="22"/>
                      </a:cxn>
                      <a:cxn ang="0">
                        <a:pos x="4" y="29"/>
                      </a:cxn>
                      <a:cxn ang="0">
                        <a:pos x="5" y="37"/>
                      </a:cxn>
                      <a:cxn ang="0">
                        <a:pos x="5" y="48"/>
                      </a:cxn>
                      <a:cxn ang="0">
                        <a:pos x="6" y="60"/>
                      </a:cxn>
                      <a:cxn ang="0">
                        <a:pos x="6" y="71"/>
                      </a:cxn>
                      <a:cxn ang="0">
                        <a:pos x="7" y="84"/>
                      </a:cxn>
                      <a:cxn ang="0">
                        <a:pos x="7" y="94"/>
                      </a:cxn>
                      <a:cxn ang="0">
                        <a:pos x="7" y="101"/>
                      </a:cxn>
                      <a:cxn ang="0">
                        <a:pos x="8" y="108"/>
                      </a:cxn>
                      <a:cxn ang="0">
                        <a:pos x="8" y="118"/>
                      </a:cxn>
                      <a:cxn ang="0">
                        <a:pos x="9" y="130"/>
                      </a:cxn>
                      <a:cxn ang="0">
                        <a:pos x="9" y="135"/>
                      </a:cxn>
                      <a:cxn ang="0">
                        <a:pos x="9" y="129"/>
                      </a:cxn>
                      <a:cxn ang="0">
                        <a:pos x="10" y="115"/>
                      </a:cxn>
                      <a:cxn ang="0">
                        <a:pos x="10" y="100"/>
                      </a:cxn>
                      <a:cxn ang="0">
                        <a:pos x="11" y="94"/>
                      </a:cxn>
                      <a:cxn ang="0">
                        <a:pos x="11" y="95"/>
                      </a:cxn>
                      <a:cxn ang="0">
                        <a:pos x="12" y="92"/>
                      </a:cxn>
                      <a:cxn ang="0">
                        <a:pos x="12" y="81"/>
                      </a:cxn>
                      <a:cxn ang="0">
                        <a:pos x="12" y="66"/>
                      </a:cxn>
                      <a:cxn ang="0">
                        <a:pos x="13" y="55"/>
                      </a:cxn>
                      <a:cxn ang="0">
                        <a:pos x="13" y="44"/>
                      </a:cxn>
                      <a:cxn ang="0">
                        <a:pos x="14" y="35"/>
                      </a:cxn>
                      <a:cxn ang="0">
                        <a:pos x="14" y="30"/>
                      </a:cxn>
                      <a:cxn ang="0">
                        <a:pos x="14" y="27"/>
                      </a:cxn>
                      <a:cxn ang="0">
                        <a:pos x="15" y="28"/>
                      </a:cxn>
                      <a:cxn ang="0">
                        <a:pos x="15" y="37"/>
                      </a:cxn>
                      <a:cxn ang="0">
                        <a:pos x="16" y="51"/>
                      </a:cxn>
                      <a:cxn ang="0">
                        <a:pos x="16" y="65"/>
                      </a:cxn>
                      <a:cxn ang="0">
                        <a:pos x="17" y="81"/>
                      </a:cxn>
                      <a:cxn ang="0">
                        <a:pos x="17" y="97"/>
                      </a:cxn>
                      <a:cxn ang="0">
                        <a:pos x="17" y="110"/>
                      </a:cxn>
                      <a:cxn ang="0">
                        <a:pos x="18" y="117"/>
                      </a:cxn>
                      <a:cxn ang="0">
                        <a:pos x="18" y="126"/>
                      </a:cxn>
                      <a:cxn ang="0">
                        <a:pos x="19" y="134"/>
                      </a:cxn>
                      <a:cxn ang="0">
                        <a:pos x="19" y="139"/>
                      </a:cxn>
                      <a:cxn ang="0">
                        <a:pos x="20" y="144"/>
                      </a:cxn>
                      <a:cxn ang="0">
                        <a:pos x="20" y="150"/>
                      </a:cxn>
                      <a:cxn ang="0">
                        <a:pos x="20" y="157"/>
                      </a:cxn>
                    </a:cxnLst>
                    <a:rect l="0" t="0" r="r" b="b"/>
                    <a:pathLst>
                      <a:path w="20" h="160">
                        <a:moveTo>
                          <a:pt x="0" y="156"/>
                        </a:moveTo>
                        <a:lnTo>
                          <a:pt x="0" y="149"/>
                        </a:lnTo>
                        <a:lnTo>
                          <a:pt x="0" y="141"/>
                        </a:lnTo>
                        <a:lnTo>
                          <a:pt x="0" y="133"/>
                        </a:lnTo>
                        <a:lnTo>
                          <a:pt x="0" y="126"/>
                        </a:lnTo>
                        <a:lnTo>
                          <a:pt x="0" y="118"/>
                        </a:lnTo>
                        <a:lnTo>
                          <a:pt x="1" y="110"/>
                        </a:lnTo>
                        <a:lnTo>
                          <a:pt x="1" y="102"/>
                        </a:lnTo>
                        <a:lnTo>
                          <a:pt x="1" y="94"/>
                        </a:lnTo>
                        <a:lnTo>
                          <a:pt x="1" y="86"/>
                        </a:lnTo>
                        <a:lnTo>
                          <a:pt x="1" y="78"/>
                        </a:lnTo>
                        <a:lnTo>
                          <a:pt x="1" y="70"/>
                        </a:lnTo>
                        <a:lnTo>
                          <a:pt x="1" y="63"/>
                        </a:lnTo>
                        <a:lnTo>
                          <a:pt x="1" y="55"/>
                        </a:lnTo>
                        <a:lnTo>
                          <a:pt x="1" y="48"/>
                        </a:lnTo>
                        <a:lnTo>
                          <a:pt x="2" y="41"/>
                        </a:lnTo>
                        <a:lnTo>
                          <a:pt x="2" y="34"/>
                        </a:lnTo>
                        <a:lnTo>
                          <a:pt x="2" y="28"/>
                        </a:lnTo>
                        <a:lnTo>
                          <a:pt x="2" y="22"/>
                        </a:lnTo>
                        <a:lnTo>
                          <a:pt x="2" y="16"/>
                        </a:lnTo>
                        <a:lnTo>
                          <a:pt x="2" y="11"/>
                        </a:lnTo>
                        <a:lnTo>
                          <a:pt x="2" y="7"/>
                        </a:lnTo>
                        <a:lnTo>
                          <a:pt x="2" y="4"/>
                        </a:lnTo>
                        <a:lnTo>
                          <a:pt x="2" y="1"/>
                        </a:lnTo>
                        <a:lnTo>
                          <a:pt x="2" y="0"/>
                        </a:lnTo>
                        <a:lnTo>
                          <a:pt x="3" y="0"/>
                        </a:lnTo>
                        <a:lnTo>
                          <a:pt x="3" y="0"/>
                        </a:lnTo>
                        <a:lnTo>
                          <a:pt x="3" y="1"/>
                        </a:lnTo>
                        <a:lnTo>
                          <a:pt x="3" y="3"/>
                        </a:lnTo>
                        <a:lnTo>
                          <a:pt x="3" y="5"/>
                        </a:lnTo>
                        <a:lnTo>
                          <a:pt x="3" y="7"/>
                        </a:lnTo>
                        <a:lnTo>
                          <a:pt x="3" y="9"/>
                        </a:lnTo>
                        <a:lnTo>
                          <a:pt x="3" y="11"/>
                        </a:lnTo>
                        <a:lnTo>
                          <a:pt x="3" y="13"/>
                        </a:lnTo>
                        <a:lnTo>
                          <a:pt x="4" y="15"/>
                        </a:lnTo>
                        <a:lnTo>
                          <a:pt x="4" y="16"/>
                        </a:lnTo>
                        <a:lnTo>
                          <a:pt x="4" y="18"/>
                        </a:lnTo>
                        <a:lnTo>
                          <a:pt x="4" y="19"/>
                        </a:lnTo>
                        <a:lnTo>
                          <a:pt x="4" y="21"/>
                        </a:lnTo>
                        <a:lnTo>
                          <a:pt x="4" y="22"/>
                        </a:lnTo>
                        <a:lnTo>
                          <a:pt x="4" y="24"/>
                        </a:lnTo>
                        <a:lnTo>
                          <a:pt x="4" y="25"/>
                        </a:lnTo>
                        <a:lnTo>
                          <a:pt x="4" y="27"/>
                        </a:lnTo>
                        <a:lnTo>
                          <a:pt x="4" y="29"/>
                        </a:lnTo>
                        <a:lnTo>
                          <a:pt x="5" y="31"/>
                        </a:lnTo>
                        <a:lnTo>
                          <a:pt x="5" y="33"/>
                        </a:lnTo>
                        <a:lnTo>
                          <a:pt x="5" y="35"/>
                        </a:lnTo>
                        <a:lnTo>
                          <a:pt x="5" y="37"/>
                        </a:lnTo>
                        <a:lnTo>
                          <a:pt x="5" y="40"/>
                        </a:lnTo>
                        <a:lnTo>
                          <a:pt x="5" y="42"/>
                        </a:lnTo>
                        <a:lnTo>
                          <a:pt x="5" y="45"/>
                        </a:lnTo>
                        <a:lnTo>
                          <a:pt x="5" y="48"/>
                        </a:lnTo>
                        <a:lnTo>
                          <a:pt x="5" y="51"/>
                        </a:lnTo>
                        <a:lnTo>
                          <a:pt x="6" y="54"/>
                        </a:lnTo>
                        <a:lnTo>
                          <a:pt x="6" y="57"/>
                        </a:lnTo>
                        <a:lnTo>
                          <a:pt x="6" y="60"/>
                        </a:lnTo>
                        <a:lnTo>
                          <a:pt x="6" y="63"/>
                        </a:lnTo>
                        <a:lnTo>
                          <a:pt x="6" y="65"/>
                        </a:lnTo>
                        <a:lnTo>
                          <a:pt x="6" y="68"/>
                        </a:lnTo>
                        <a:lnTo>
                          <a:pt x="6" y="71"/>
                        </a:lnTo>
                        <a:lnTo>
                          <a:pt x="6" y="74"/>
                        </a:lnTo>
                        <a:lnTo>
                          <a:pt x="6" y="78"/>
                        </a:lnTo>
                        <a:lnTo>
                          <a:pt x="6" y="81"/>
                        </a:lnTo>
                        <a:lnTo>
                          <a:pt x="7" y="84"/>
                        </a:lnTo>
                        <a:lnTo>
                          <a:pt x="7" y="87"/>
                        </a:lnTo>
                        <a:lnTo>
                          <a:pt x="7" y="90"/>
                        </a:lnTo>
                        <a:lnTo>
                          <a:pt x="7" y="92"/>
                        </a:lnTo>
                        <a:lnTo>
                          <a:pt x="7" y="94"/>
                        </a:lnTo>
                        <a:lnTo>
                          <a:pt x="7" y="97"/>
                        </a:lnTo>
                        <a:lnTo>
                          <a:pt x="7" y="98"/>
                        </a:lnTo>
                        <a:lnTo>
                          <a:pt x="7" y="100"/>
                        </a:lnTo>
                        <a:lnTo>
                          <a:pt x="7" y="101"/>
                        </a:lnTo>
                        <a:lnTo>
                          <a:pt x="7" y="103"/>
                        </a:lnTo>
                        <a:lnTo>
                          <a:pt x="8" y="104"/>
                        </a:lnTo>
                        <a:lnTo>
                          <a:pt x="8" y="106"/>
                        </a:lnTo>
                        <a:lnTo>
                          <a:pt x="8" y="108"/>
                        </a:lnTo>
                        <a:lnTo>
                          <a:pt x="8" y="110"/>
                        </a:lnTo>
                        <a:lnTo>
                          <a:pt x="8" y="112"/>
                        </a:lnTo>
                        <a:lnTo>
                          <a:pt x="8" y="115"/>
                        </a:lnTo>
                        <a:lnTo>
                          <a:pt x="8" y="118"/>
                        </a:lnTo>
                        <a:lnTo>
                          <a:pt x="8" y="121"/>
                        </a:lnTo>
                        <a:lnTo>
                          <a:pt x="8" y="124"/>
                        </a:lnTo>
                        <a:lnTo>
                          <a:pt x="9" y="127"/>
                        </a:lnTo>
                        <a:lnTo>
                          <a:pt x="9" y="130"/>
                        </a:lnTo>
                        <a:lnTo>
                          <a:pt x="9" y="132"/>
                        </a:lnTo>
                        <a:lnTo>
                          <a:pt x="9" y="134"/>
                        </a:lnTo>
                        <a:lnTo>
                          <a:pt x="9" y="135"/>
                        </a:lnTo>
                        <a:lnTo>
                          <a:pt x="9" y="135"/>
                        </a:lnTo>
                        <a:lnTo>
                          <a:pt x="9" y="135"/>
                        </a:lnTo>
                        <a:lnTo>
                          <a:pt x="9" y="133"/>
                        </a:lnTo>
                        <a:lnTo>
                          <a:pt x="9" y="132"/>
                        </a:lnTo>
                        <a:lnTo>
                          <a:pt x="9" y="129"/>
                        </a:lnTo>
                        <a:lnTo>
                          <a:pt x="10" y="126"/>
                        </a:lnTo>
                        <a:lnTo>
                          <a:pt x="10" y="123"/>
                        </a:lnTo>
                        <a:lnTo>
                          <a:pt x="10" y="119"/>
                        </a:lnTo>
                        <a:lnTo>
                          <a:pt x="10" y="115"/>
                        </a:lnTo>
                        <a:lnTo>
                          <a:pt x="10" y="111"/>
                        </a:lnTo>
                        <a:lnTo>
                          <a:pt x="10" y="107"/>
                        </a:lnTo>
                        <a:lnTo>
                          <a:pt x="10" y="103"/>
                        </a:lnTo>
                        <a:lnTo>
                          <a:pt x="10" y="100"/>
                        </a:lnTo>
                        <a:lnTo>
                          <a:pt x="10" y="98"/>
                        </a:lnTo>
                        <a:lnTo>
                          <a:pt x="11" y="96"/>
                        </a:lnTo>
                        <a:lnTo>
                          <a:pt x="11" y="95"/>
                        </a:lnTo>
                        <a:lnTo>
                          <a:pt x="11" y="94"/>
                        </a:lnTo>
                        <a:lnTo>
                          <a:pt x="11" y="94"/>
                        </a:lnTo>
                        <a:lnTo>
                          <a:pt x="11" y="94"/>
                        </a:lnTo>
                        <a:lnTo>
                          <a:pt x="11" y="95"/>
                        </a:lnTo>
                        <a:lnTo>
                          <a:pt x="11" y="95"/>
                        </a:lnTo>
                        <a:lnTo>
                          <a:pt x="11" y="95"/>
                        </a:lnTo>
                        <a:lnTo>
                          <a:pt x="11" y="95"/>
                        </a:lnTo>
                        <a:lnTo>
                          <a:pt x="11" y="94"/>
                        </a:lnTo>
                        <a:lnTo>
                          <a:pt x="12" y="92"/>
                        </a:lnTo>
                        <a:lnTo>
                          <a:pt x="12" y="90"/>
                        </a:lnTo>
                        <a:lnTo>
                          <a:pt x="12" y="87"/>
                        </a:lnTo>
                        <a:lnTo>
                          <a:pt x="12" y="84"/>
                        </a:lnTo>
                        <a:lnTo>
                          <a:pt x="12" y="81"/>
                        </a:lnTo>
                        <a:lnTo>
                          <a:pt x="12" y="77"/>
                        </a:lnTo>
                        <a:lnTo>
                          <a:pt x="12" y="73"/>
                        </a:lnTo>
                        <a:lnTo>
                          <a:pt x="12" y="70"/>
                        </a:lnTo>
                        <a:lnTo>
                          <a:pt x="12" y="66"/>
                        </a:lnTo>
                        <a:lnTo>
                          <a:pt x="13" y="63"/>
                        </a:lnTo>
                        <a:lnTo>
                          <a:pt x="13" y="61"/>
                        </a:lnTo>
                        <a:lnTo>
                          <a:pt x="13" y="58"/>
                        </a:lnTo>
                        <a:lnTo>
                          <a:pt x="13" y="55"/>
                        </a:lnTo>
                        <a:lnTo>
                          <a:pt x="13" y="52"/>
                        </a:lnTo>
                        <a:lnTo>
                          <a:pt x="13" y="50"/>
                        </a:lnTo>
                        <a:lnTo>
                          <a:pt x="13" y="47"/>
                        </a:lnTo>
                        <a:lnTo>
                          <a:pt x="13" y="44"/>
                        </a:lnTo>
                        <a:lnTo>
                          <a:pt x="13" y="41"/>
                        </a:lnTo>
                        <a:lnTo>
                          <a:pt x="13" y="39"/>
                        </a:lnTo>
                        <a:lnTo>
                          <a:pt x="14" y="37"/>
                        </a:lnTo>
                        <a:lnTo>
                          <a:pt x="14" y="35"/>
                        </a:lnTo>
                        <a:lnTo>
                          <a:pt x="14" y="33"/>
                        </a:lnTo>
                        <a:lnTo>
                          <a:pt x="14" y="32"/>
                        </a:lnTo>
                        <a:lnTo>
                          <a:pt x="14" y="31"/>
                        </a:lnTo>
                        <a:lnTo>
                          <a:pt x="14" y="30"/>
                        </a:lnTo>
                        <a:lnTo>
                          <a:pt x="14" y="29"/>
                        </a:lnTo>
                        <a:lnTo>
                          <a:pt x="14" y="29"/>
                        </a:lnTo>
                        <a:lnTo>
                          <a:pt x="14" y="28"/>
                        </a:lnTo>
                        <a:lnTo>
                          <a:pt x="14" y="27"/>
                        </a:lnTo>
                        <a:lnTo>
                          <a:pt x="15" y="27"/>
                        </a:lnTo>
                        <a:lnTo>
                          <a:pt x="15" y="27"/>
                        </a:lnTo>
                        <a:lnTo>
                          <a:pt x="15" y="27"/>
                        </a:lnTo>
                        <a:lnTo>
                          <a:pt x="15" y="28"/>
                        </a:lnTo>
                        <a:lnTo>
                          <a:pt x="15" y="30"/>
                        </a:lnTo>
                        <a:lnTo>
                          <a:pt x="15" y="32"/>
                        </a:lnTo>
                        <a:lnTo>
                          <a:pt x="15" y="34"/>
                        </a:lnTo>
                        <a:lnTo>
                          <a:pt x="15" y="37"/>
                        </a:lnTo>
                        <a:lnTo>
                          <a:pt x="15" y="40"/>
                        </a:lnTo>
                        <a:lnTo>
                          <a:pt x="16" y="44"/>
                        </a:lnTo>
                        <a:lnTo>
                          <a:pt x="16" y="47"/>
                        </a:lnTo>
                        <a:lnTo>
                          <a:pt x="16" y="51"/>
                        </a:lnTo>
                        <a:lnTo>
                          <a:pt x="16" y="54"/>
                        </a:lnTo>
                        <a:lnTo>
                          <a:pt x="16" y="58"/>
                        </a:lnTo>
                        <a:lnTo>
                          <a:pt x="16" y="61"/>
                        </a:lnTo>
                        <a:lnTo>
                          <a:pt x="16" y="65"/>
                        </a:lnTo>
                        <a:lnTo>
                          <a:pt x="16" y="69"/>
                        </a:lnTo>
                        <a:lnTo>
                          <a:pt x="16" y="72"/>
                        </a:lnTo>
                        <a:lnTo>
                          <a:pt x="16" y="76"/>
                        </a:lnTo>
                        <a:lnTo>
                          <a:pt x="17" y="81"/>
                        </a:lnTo>
                        <a:lnTo>
                          <a:pt x="17" y="85"/>
                        </a:lnTo>
                        <a:lnTo>
                          <a:pt x="17" y="89"/>
                        </a:lnTo>
                        <a:lnTo>
                          <a:pt x="17" y="93"/>
                        </a:lnTo>
                        <a:lnTo>
                          <a:pt x="17" y="97"/>
                        </a:lnTo>
                        <a:lnTo>
                          <a:pt x="17" y="101"/>
                        </a:lnTo>
                        <a:lnTo>
                          <a:pt x="17" y="104"/>
                        </a:lnTo>
                        <a:lnTo>
                          <a:pt x="17" y="107"/>
                        </a:lnTo>
                        <a:lnTo>
                          <a:pt x="17" y="110"/>
                        </a:lnTo>
                        <a:lnTo>
                          <a:pt x="18" y="112"/>
                        </a:lnTo>
                        <a:lnTo>
                          <a:pt x="18" y="114"/>
                        </a:lnTo>
                        <a:lnTo>
                          <a:pt x="18" y="116"/>
                        </a:lnTo>
                        <a:lnTo>
                          <a:pt x="18" y="117"/>
                        </a:lnTo>
                        <a:lnTo>
                          <a:pt x="18" y="119"/>
                        </a:lnTo>
                        <a:lnTo>
                          <a:pt x="18" y="122"/>
                        </a:lnTo>
                        <a:lnTo>
                          <a:pt x="18" y="124"/>
                        </a:lnTo>
                        <a:lnTo>
                          <a:pt x="18" y="126"/>
                        </a:lnTo>
                        <a:lnTo>
                          <a:pt x="18" y="128"/>
                        </a:lnTo>
                        <a:lnTo>
                          <a:pt x="18" y="131"/>
                        </a:lnTo>
                        <a:lnTo>
                          <a:pt x="19" y="133"/>
                        </a:lnTo>
                        <a:lnTo>
                          <a:pt x="19" y="134"/>
                        </a:lnTo>
                        <a:lnTo>
                          <a:pt x="19" y="136"/>
                        </a:lnTo>
                        <a:lnTo>
                          <a:pt x="19" y="137"/>
                        </a:lnTo>
                        <a:lnTo>
                          <a:pt x="19" y="138"/>
                        </a:lnTo>
                        <a:lnTo>
                          <a:pt x="19" y="139"/>
                        </a:lnTo>
                        <a:lnTo>
                          <a:pt x="19" y="140"/>
                        </a:lnTo>
                        <a:lnTo>
                          <a:pt x="19" y="142"/>
                        </a:lnTo>
                        <a:lnTo>
                          <a:pt x="19" y="143"/>
                        </a:lnTo>
                        <a:lnTo>
                          <a:pt x="20" y="144"/>
                        </a:lnTo>
                        <a:lnTo>
                          <a:pt x="20" y="145"/>
                        </a:lnTo>
                        <a:lnTo>
                          <a:pt x="20" y="147"/>
                        </a:lnTo>
                        <a:lnTo>
                          <a:pt x="20" y="148"/>
                        </a:lnTo>
                        <a:lnTo>
                          <a:pt x="20" y="150"/>
                        </a:lnTo>
                        <a:lnTo>
                          <a:pt x="20" y="152"/>
                        </a:lnTo>
                        <a:lnTo>
                          <a:pt x="20" y="154"/>
                        </a:lnTo>
                        <a:lnTo>
                          <a:pt x="20" y="155"/>
                        </a:lnTo>
                        <a:lnTo>
                          <a:pt x="20" y="157"/>
                        </a:lnTo>
                        <a:lnTo>
                          <a:pt x="20" y="160"/>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97" name="Line 39">
                    <a:extLst>
                      <a:ext uri="{FF2B5EF4-FFF2-40B4-BE49-F238E27FC236}">
                        <a16:creationId xmlns:a16="http://schemas.microsoft.com/office/drawing/2014/main" id="{EC79B84D-83D5-473B-9B86-0037B26E9C68}"/>
                      </a:ext>
                    </a:extLst>
                  </p:cNvPr>
                  <p:cNvSpPr>
                    <a:spLocks noChangeShapeType="1"/>
                  </p:cNvSpPr>
                  <p:nvPr/>
                </p:nvSpPr>
                <p:spPr bwMode="auto">
                  <a:xfrm>
                    <a:off x="3819670"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98" name="Line 40">
                    <a:extLst>
                      <a:ext uri="{FF2B5EF4-FFF2-40B4-BE49-F238E27FC236}">
                        <a16:creationId xmlns:a16="http://schemas.microsoft.com/office/drawing/2014/main" id="{CCB6FD33-9CA8-4E72-9187-A968E08AF874}"/>
                      </a:ext>
                    </a:extLst>
                  </p:cNvPr>
                  <p:cNvSpPr>
                    <a:spLocks noChangeShapeType="1"/>
                  </p:cNvSpPr>
                  <p:nvPr/>
                </p:nvSpPr>
                <p:spPr bwMode="auto">
                  <a:xfrm>
                    <a:off x="3824027"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99" name="Freeform 41">
                    <a:extLst>
                      <a:ext uri="{FF2B5EF4-FFF2-40B4-BE49-F238E27FC236}">
                        <a16:creationId xmlns:a16="http://schemas.microsoft.com/office/drawing/2014/main" id="{DACB2995-55BF-4525-9C39-0AE50358ADAF}"/>
                      </a:ext>
                    </a:extLst>
                  </p:cNvPr>
                  <p:cNvSpPr>
                    <a:spLocks/>
                  </p:cNvSpPr>
                  <p:nvPr/>
                </p:nvSpPr>
                <p:spPr bwMode="auto">
                  <a:xfrm flipV="1">
                    <a:off x="3824027" y="6589223"/>
                    <a:ext cx="21777" cy="135701"/>
                  </a:xfrm>
                  <a:custGeom>
                    <a:avLst/>
                    <a:gdLst/>
                    <a:ahLst/>
                    <a:cxnLst>
                      <a:cxn ang="0">
                        <a:pos x="0" y="52"/>
                      </a:cxn>
                      <a:cxn ang="0">
                        <a:pos x="0" y="48"/>
                      </a:cxn>
                      <a:cxn ang="0">
                        <a:pos x="1" y="45"/>
                      </a:cxn>
                      <a:cxn ang="0">
                        <a:pos x="1" y="44"/>
                      </a:cxn>
                      <a:cxn ang="0">
                        <a:pos x="1" y="43"/>
                      </a:cxn>
                      <a:cxn ang="0">
                        <a:pos x="2" y="41"/>
                      </a:cxn>
                      <a:cxn ang="0">
                        <a:pos x="2" y="36"/>
                      </a:cxn>
                      <a:cxn ang="0">
                        <a:pos x="2" y="31"/>
                      </a:cxn>
                      <a:cxn ang="0">
                        <a:pos x="3" y="30"/>
                      </a:cxn>
                      <a:cxn ang="0">
                        <a:pos x="3" y="32"/>
                      </a:cxn>
                      <a:cxn ang="0">
                        <a:pos x="3" y="36"/>
                      </a:cxn>
                      <a:cxn ang="0">
                        <a:pos x="4" y="39"/>
                      </a:cxn>
                      <a:cxn ang="0">
                        <a:pos x="4" y="42"/>
                      </a:cxn>
                      <a:cxn ang="0">
                        <a:pos x="4" y="41"/>
                      </a:cxn>
                      <a:cxn ang="0">
                        <a:pos x="4" y="37"/>
                      </a:cxn>
                      <a:cxn ang="0">
                        <a:pos x="5" y="29"/>
                      </a:cxn>
                      <a:cxn ang="0">
                        <a:pos x="5" y="21"/>
                      </a:cxn>
                      <a:cxn ang="0">
                        <a:pos x="5" y="14"/>
                      </a:cxn>
                      <a:cxn ang="0">
                        <a:pos x="6" y="10"/>
                      </a:cxn>
                      <a:cxn ang="0">
                        <a:pos x="6" y="7"/>
                      </a:cxn>
                      <a:cxn ang="0">
                        <a:pos x="6" y="5"/>
                      </a:cxn>
                      <a:cxn ang="0">
                        <a:pos x="7" y="3"/>
                      </a:cxn>
                      <a:cxn ang="0">
                        <a:pos x="7" y="1"/>
                      </a:cxn>
                      <a:cxn ang="0">
                        <a:pos x="7" y="0"/>
                      </a:cxn>
                      <a:cxn ang="0">
                        <a:pos x="8" y="1"/>
                      </a:cxn>
                      <a:cxn ang="0">
                        <a:pos x="8" y="3"/>
                      </a:cxn>
                      <a:cxn ang="0">
                        <a:pos x="8" y="9"/>
                      </a:cxn>
                      <a:cxn ang="0">
                        <a:pos x="9" y="16"/>
                      </a:cxn>
                      <a:cxn ang="0">
                        <a:pos x="9" y="23"/>
                      </a:cxn>
                      <a:cxn ang="0">
                        <a:pos x="9" y="27"/>
                      </a:cxn>
                      <a:cxn ang="0">
                        <a:pos x="9" y="27"/>
                      </a:cxn>
                      <a:cxn ang="0">
                        <a:pos x="10" y="25"/>
                      </a:cxn>
                      <a:cxn ang="0">
                        <a:pos x="10" y="20"/>
                      </a:cxn>
                      <a:cxn ang="0">
                        <a:pos x="10" y="15"/>
                      </a:cxn>
                      <a:cxn ang="0">
                        <a:pos x="11" y="11"/>
                      </a:cxn>
                      <a:cxn ang="0">
                        <a:pos x="11" y="9"/>
                      </a:cxn>
                      <a:cxn ang="0">
                        <a:pos x="11" y="9"/>
                      </a:cxn>
                      <a:cxn ang="0">
                        <a:pos x="12" y="11"/>
                      </a:cxn>
                      <a:cxn ang="0">
                        <a:pos x="12" y="15"/>
                      </a:cxn>
                      <a:cxn ang="0">
                        <a:pos x="12" y="20"/>
                      </a:cxn>
                      <a:cxn ang="0">
                        <a:pos x="13" y="24"/>
                      </a:cxn>
                      <a:cxn ang="0">
                        <a:pos x="13" y="26"/>
                      </a:cxn>
                      <a:cxn ang="0">
                        <a:pos x="13" y="24"/>
                      </a:cxn>
                      <a:cxn ang="0">
                        <a:pos x="14" y="20"/>
                      </a:cxn>
                      <a:cxn ang="0">
                        <a:pos x="14" y="16"/>
                      </a:cxn>
                      <a:cxn ang="0">
                        <a:pos x="14" y="16"/>
                      </a:cxn>
                      <a:cxn ang="0">
                        <a:pos x="14" y="19"/>
                      </a:cxn>
                      <a:cxn ang="0">
                        <a:pos x="15" y="21"/>
                      </a:cxn>
                      <a:cxn ang="0">
                        <a:pos x="15" y="20"/>
                      </a:cxn>
                      <a:cxn ang="0">
                        <a:pos x="15" y="14"/>
                      </a:cxn>
                      <a:cxn ang="0">
                        <a:pos x="16" y="6"/>
                      </a:cxn>
                      <a:cxn ang="0">
                        <a:pos x="16" y="1"/>
                      </a:cxn>
                      <a:cxn ang="0">
                        <a:pos x="16" y="2"/>
                      </a:cxn>
                      <a:cxn ang="0">
                        <a:pos x="17" y="10"/>
                      </a:cxn>
                      <a:cxn ang="0">
                        <a:pos x="17" y="24"/>
                      </a:cxn>
                      <a:cxn ang="0">
                        <a:pos x="17" y="40"/>
                      </a:cxn>
                      <a:cxn ang="0">
                        <a:pos x="18" y="53"/>
                      </a:cxn>
                    </a:cxnLst>
                    <a:rect l="0" t="0" r="r" b="b"/>
                    <a:pathLst>
                      <a:path w="18" h="55">
                        <a:moveTo>
                          <a:pt x="0" y="55"/>
                        </a:moveTo>
                        <a:lnTo>
                          <a:pt x="0" y="54"/>
                        </a:lnTo>
                        <a:lnTo>
                          <a:pt x="0" y="52"/>
                        </a:lnTo>
                        <a:lnTo>
                          <a:pt x="0" y="50"/>
                        </a:lnTo>
                        <a:lnTo>
                          <a:pt x="0" y="49"/>
                        </a:lnTo>
                        <a:lnTo>
                          <a:pt x="0" y="48"/>
                        </a:lnTo>
                        <a:lnTo>
                          <a:pt x="0" y="47"/>
                        </a:lnTo>
                        <a:lnTo>
                          <a:pt x="1" y="46"/>
                        </a:lnTo>
                        <a:lnTo>
                          <a:pt x="1" y="45"/>
                        </a:lnTo>
                        <a:lnTo>
                          <a:pt x="1" y="45"/>
                        </a:lnTo>
                        <a:lnTo>
                          <a:pt x="1" y="44"/>
                        </a:lnTo>
                        <a:lnTo>
                          <a:pt x="1" y="44"/>
                        </a:lnTo>
                        <a:lnTo>
                          <a:pt x="1" y="44"/>
                        </a:lnTo>
                        <a:lnTo>
                          <a:pt x="1" y="44"/>
                        </a:lnTo>
                        <a:lnTo>
                          <a:pt x="1" y="43"/>
                        </a:lnTo>
                        <a:lnTo>
                          <a:pt x="1" y="43"/>
                        </a:lnTo>
                        <a:lnTo>
                          <a:pt x="2" y="42"/>
                        </a:lnTo>
                        <a:lnTo>
                          <a:pt x="2" y="41"/>
                        </a:lnTo>
                        <a:lnTo>
                          <a:pt x="2" y="40"/>
                        </a:lnTo>
                        <a:lnTo>
                          <a:pt x="2" y="38"/>
                        </a:lnTo>
                        <a:lnTo>
                          <a:pt x="2" y="36"/>
                        </a:lnTo>
                        <a:lnTo>
                          <a:pt x="2" y="34"/>
                        </a:lnTo>
                        <a:lnTo>
                          <a:pt x="2" y="33"/>
                        </a:lnTo>
                        <a:lnTo>
                          <a:pt x="2" y="31"/>
                        </a:lnTo>
                        <a:lnTo>
                          <a:pt x="2" y="31"/>
                        </a:lnTo>
                        <a:lnTo>
                          <a:pt x="2" y="30"/>
                        </a:lnTo>
                        <a:lnTo>
                          <a:pt x="3" y="30"/>
                        </a:lnTo>
                        <a:lnTo>
                          <a:pt x="3" y="30"/>
                        </a:lnTo>
                        <a:lnTo>
                          <a:pt x="3" y="31"/>
                        </a:lnTo>
                        <a:lnTo>
                          <a:pt x="3" y="32"/>
                        </a:lnTo>
                        <a:lnTo>
                          <a:pt x="3" y="33"/>
                        </a:lnTo>
                        <a:lnTo>
                          <a:pt x="3" y="35"/>
                        </a:lnTo>
                        <a:lnTo>
                          <a:pt x="3" y="36"/>
                        </a:lnTo>
                        <a:lnTo>
                          <a:pt x="3" y="37"/>
                        </a:lnTo>
                        <a:lnTo>
                          <a:pt x="3" y="38"/>
                        </a:lnTo>
                        <a:lnTo>
                          <a:pt x="4" y="39"/>
                        </a:lnTo>
                        <a:lnTo>
                          <a:pt x="4" y="40"/>
                        </a:lnTo>
                        <a:lnTo>
                          <a:pt x="4" y="41"/>
                        </a:lnTo>
                        <a:lnTo>
                          <a:pt x="4" y="42"/>
                        </a:lnTo>
                        <a:lnTo>
                          <a:pt x="4" y="42"/>
                        </a:lnTo>
                        <a:lnTo>
                          <a:pt x="4" y="42"/>
                        </a:lnTo>
                        <a:lnTo>
                          <a:pt x="4" y="41"/>
                        </a:lnTo>
                        <a:lnTo>
                          <a:pt x="4" y="40"/>
                        </a:lnTo>
                        <a:lnTo>
                          <a:pt x="4" y="39"/>
                        </a:lnTo>
                        <a:lnTo>
                          <a:pt x="4" y="37"/>
                        </a:lnTo>
                        <a:lnTo>
                          <a:pt x="5" y="34"/>
                        </a:lnTo>
                        <a:lnTo>
                          <a:pt x="5" y="32"/>
                        </a:lnTo>
                        <a:lnTo>
                          <a:pt x="5" y="29"/>
                        </a:lnTo>
                        <a:lnTo>
                          <a:pt x="5" y="26"/>
                        </a:lnTo>
                        <a:lnTo>
                          <a:pt x="5" y="23"/>
                        </a:lnTo>
                        <a:lnTo>
                          <a:pt x="5" y="21"/>
                        </a:lnTo>
                        <a:lnTo>
                          <a:pt x="5" y="18"/>
                        </a:lnTo>
                        <a:lnTo>
                          <a:pt x="5" y="16"/>
                        </a:lnTo>
                        <a:lnTo>
                          <a:pt x="5" y="14"/>
                        </a:lnTo>
                        <a:lnTo>
                          <a:pt x="5" y="12"/>
                        </a:lnTo>
                        <a:lnTo>
                          <a:pt x="6" y="11"/>
                        </a:lnTo>
                        <a:lnTo>
                          <a:pt x="6" y="10"/>
                        </a:lnTo>
                        <a:lnTo>
                          <a:pt x="6" y="9"/>
                        </a:lnTo>
                        <a:lnTo>
                          <a:pt x="6" y="8"/>
                        </a:lnTo>
                        <a:lnTo>
                          <a:pt x="6" y="7"/>
                        </a:lnTo>
                        <a:lnTo>
                          <a:pt x="6" y="6"/>
                        </a:lnTo>
                        <a:lnTo>
                          <a:pt x="6" y="6"/>
                        </a:lnTo>
                        <a:lnTo>
                          <a:pt x="6" y="5"/>
                        </a:lnTo>
                        <a:lnTo>
                          <a:pt x="6" y="4"/>
                        </a:lnTo>
                        <a:lnTo>
                          <a:pt x="7" y="4"/>
                        </a:lnTo>
                        <a:lnTo>
                          <a:pt x="7" y="3"/>
                        </a:lnTo>
                        <a:lnTo>
                          <a:pt x="7" y="2"/>
                        </a:lnTo>
                        <a:lnTo>
                          <a:pt x="7" y="2"/>
                        </a:lnTo>
                        <a:lnTo>
                          <a:pt x="7" y="1"/>
                        </a:lnTo>
                        <a:lnTo>
                          <a:pt x="7" y="1"/>
                        </a:lnTo>
                        <a:lnTo>
                          <a:pt x="7" y="1"/>
                        </a:lnTo>
                        <a:lnTo>
                          <a:pt x="7" y="0"/>
                        </a:lnTo>
                        <a:lnTo>
                          <a:pt x="7" y="0"/>
                        </a:lnTo>
                        <a:lnTo>
                          <a:pt x="7" y="0"/>
                        </a:lnTo>
                        <a:lnTo>
                          <a:pt x="8" y="1"/>
                        </a:lnTo>
                        <a:lnTo>
                          <a:pt x="8" y="1"/>
                        </a:lnTo>
                        <a:lnTo>
                          <a:pt x="8" y="2"/>
                        </a:lnTo>
                        <a:lnTo>
                          <a:pt x="8" y="3"/>
                        </a:lnTo>
                        <a:lnTo>
                          <a:pt x="8" y="5"/>
                        </a:lnTo>
                        <a:lnTo>
                          <a:pt x="8" y="6"/>
                        </a:lnTo>
                        <a:lnTo>
                          <a:pt x="8" y="9"/>
                        </a:lnTo>
                        <a:lnTo>
                          <a:pt x="8" y="11"/>
                        </a:lnTo>
                        <a:lnTo>
                          <a:pt x="8" y="13"/>
                        </a:lnTo>
                        <a:lnTo>
                          <a:pt x="9" y="16"/>
                        </a:lnTo>
                        <a:lnTo>
                          <a:pt x="9" y="18"/>
                        </a:lnTo>
                        <a:lnTo>
                          <a:pt x="9" y="21"/>
                        </a:lnTo>
                        <a:lnTo>
                          <a:pt x="9" y="23"/>
                        </a:lnTo>
                        <a:lnTo>
                          <a:pt x="9" y="24"/>
                        </a:lnTo>
                        <a:lnTo>
                          <a:pt x="9" y="26"/>
                        </a:lnTo>
                        <a:lnTo>
                          <a:pt x="9" y="27"/>
                        </a:lnTo>
                        <a:lnTo>
                          <a:pt x="9" y="27"/>
                        </a:lnTo>
                        <a:lnTo>
                          <a:pt x="9" y="27"/>
                        </a:lnTo>
                        <a:lnTo>
                          <a:pt x="9" y="27"/>
                        </a:lnTo>
                        <a:lnTo>
                          <a:pt x="10" y="27"/>
                        </a:lnTo>
                        <a:lnTo>
                          <a:pt x="10" y="26"/>
                        </a:lnTo>
                        <a:lnTo>
                          <a:pt x="10" y="25"/>
                        </a:lnTo>
                        <a:lnTo>
                          <a:pt x="10" y="24"/>
                        </a:lnTo>
                        <a:lnTo>
                          <a:pt x="10" y="22"/>
                        </a:lnTo>
                        <a:lnTo>
                          <a:pt x="10" y="20"/>
                        </a:lnTo>
                        <a:lnTo>
                          <a:pt x="10" y="18"/>
                        </a:lnTo>
                        <a:lnTo>
                          <a:pt x="10" y="17"/>
                        </a:lnTo>
                        <a:lnTo>
                          <a:pt x="10" y="15"/>
                        </a:lnTo>
                        <a:lnTo>
                          <a:pt x="11" y="13"/>
                        </a:lnTo>
                        <a:lnTo>
                          <a:pt x="11" y="12"/>
                        </a:lnTo>
                        <a:lnTo>
                          <a:pt x="11" y="11"/>
                        </a:lnTo>
                        <a:lnTo>
                          <a:pt x="11" y="10"/>
                        </a:lnTo>
                        <a:lnTo>
                          <a:pt x="11" y="9"/>
                        </a:lnTo>
                        <a:lnTo>
                          <a:pt x="11" y="9"/>
                        </a:lnTo>
                        <a:lnTo>
                          <a:pt x="11" y="9"/>
                        </a:lnTo>
                        <a:lnTo>
                          <a:pt x="11" y="9"/>
                        </a:lnTo>
                        <a:lnTo>
                          <a:pt x="11" y="9"/>
                        </a:lnTo>
                        <a:lnTo>
                          <a:pt x="11" y="9"/>
                        </a:lnTo>
                        <a:lnTo>
                          <a:pt x="12" y="10"/>
                        </a:lnTo>
                        <a:lnTo>
                          <a:pt x="12" y="11"/>
                        </a:lnTo>
                        <a:lnTo>
                          <a:pt x="12" y="12"/>
                        </a:lnTo>
                        <a:lnTo>
                          <a:pt x="12" y="14"/>
                        </a:lnTo>
                        <a:lnTo>
                          <a:pt x="12" y="15"/>
                        </a:lnTo>
                        <a:lnTo>
                          <a:pt x="12" y="17"/>
                        </a:lnTo>
                        <a:lnTo>
                          <a:pt x="12" y="18"/>
                        </a:lnTo>
                        <a:lnTo>
                          <a:pt x="12" y="20"/>
                        </a:lnTo>
                        <a:lnTo>
                          <a:pt x="12" y="22"/>
                        </a:lnTo>
                        <a:lnTo>
                          <a:pt x="12" y="23"/>
                        </a:lnTo>
                        <a:lnTo>
                          <a:pt x="13" y="24"/>
                        </a:lnTo>
                        <a:lnTo>
                          <a:pt x="13" y="25"/>
                        </a:lnTo>
                        <a:lnTo>
                          <a:pt x="13" y="26"/>
                        </a:lnTo>
                        <a:lnTo>
                          <a:pt x="13" y="26"/>
                        </a:lnTo>
                        <a:lnTo>
                          <a:pt x="13" y="26"/>
                        </a:lnTo>
                        <a:lnTo>
                          <a:pt x="13" y="25"/>
                        </a:lnTo>
                        <a:lnTo>
                          <a:pt x="13" y="24"/>
                        </a:lnTo>
                        <a:lnTo>
                          <a:pt x="13" y="23"/>
                        </a:lnTo>
                        <a:lnTo>
                          <a:pt x="13" y="21"/>
                        </a:lnTo>
                        <a:lnTo>
                          <a:pt x="14" y="20"/>
                        </a:lnTo>
                        <a:lnTo>
                          <a:pt x="14" y="18"/>
                        </a:lnTo>
                        <a:lnTo>
                          <a:pt x="14" y="17"/>
                        </a:lnTo>
                        <a:lnTo>
                          <a:pt x="14" y="16"/>
                        </a:lnTo>
                        <a:lnTo>
                          <a:pt x="14" y="16"/>
                        </a:lnTo>
                        <a:lnTo>
                          <a:pt x="14" y="16"/>
                        </a:lnTo>
                        <a:lnTo>
                          <a:pt x="14" y="16"/>
                        </a:lnTo>
                        <a:lnTo>
                          <a:pt x="14" y="17"/>
                        </a:lnTo>
                        <a:lnTo>
                          <a:pt x="14" y="18"/>
                        </a:lnTo>
                        <a:lnTo>
                          <a:pt x="14" y="19"/>
                        </a:lnTo>
                        <a:lnTo>
                          <a:pt x="15" y="20"/>
                        </a:lnTo>
                        <a:lnTo>
                          <a:pt x="15" y="21"/>
                        </a:lnTo>
                        <a:lnTo>
                          <a:pt x="15" y="21"/>
                        </a:lnTo>
                        <a:lnTo>
                          <a:pt x="15" y="21"/>
                        </a:lnTo>
                        <a:lnTo>
                          <a:pt x="15" y="21"/>
                        </a:lnTo>
                        <a:lnTo>
                          <a:pt x="15" y="20"/>
                        </a:lnTo>
                        <a:lnTo>
                          <a:pt x="15" y="18"/>
                        </a:lnTo>
                        <a:lnTo>
                          <a:pt x="15" y="16"/>
                        </a:lnTo>
                        <a:lnTo>
                          <a:pt x="15" y="14"/>
                        </a:lnTo>
                        <a:lnTo>
                          <a:pt x="16" y="11"/>
                        </a:lnTo>
                        <a:lnTo>
                          <a:pt x="16" y="8"/>
                        </a:lnTo>
                        <a:lnTo>
                          <a:pt x="16" y="6"/>
                        </a:lnTo>
                        <a:lnTo>
                          <a:pt x="16" y="3"/>
                        </a:lnTo>
                        <a:lnTo>
                          <a:pt x="16" y="2"/>
                        </a:lnTo>
                        <a:lnTo>
                          <a:pt x="16" y="1"/>
                        </a:lnTo>
                        <a:lnTo>
                          <a:pt x="16" y="0"/>
                        </a:lnTo>
                        <a:lnTo>
                          <a:pt x="16" y="1"/>
                        </a:lnTo>
                        <a:lnTo>
                          <a:pt x="16" y="2"/>
                        </a:lnTo>
                        <a:lnTo>
                          <a:pt x="16" y="4"/>
                        </a:lnTo>
                        <a:lnTo>
                          <a:pt x="17" y="7"/>
                        </a:lnTo>
                        <a:lnTo>
                          <a:pt x="17" y="10"/>
                        </a:lnTo>
                        <a:lnTo>
                          <a:pt x="17" y="14"/>
                        </a:lnTo>
                        <a:lnTo>
                          <a:pt x="17" y="19"/>
                        </a:lnTo>
                        <a:lnTo>
                          <a:pt x="17" y="24"/>
                        </a:lnTo>
                        <a:lnTo>
                          <a:pt x="17" y="29"/>
                        </a:lnTo>
                        <a:lnTo>
                          <a:pt x="17" y="35"/>
                        </a:lnTo>
                        <a:lnTo>
                          <a:pt x="17" y="40"/>
                        </a:lnTo>
                        <a:lnTo>
                          <a:pt x="17" y="45"/>
                        </a:lnTo>
                        <a:lnTo>
                          <a:pt x="18" y="49"/>
                        </a:lnTo>
                        <a:lnTo>
                          <a:pt x="18" y="53"/>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00" name="Line 42">
                    <a:extLst>
                      <a:ext uri="{FF2B5EF4-FFF2-40B4-BE49-F238E27FC236}">
                        <a16:creationId xmlns:a16="http://schemas.microsoft.com/office/drawing/2014/main" id="{F46E2AA8-9B8E-43D0-9B20-6CBE3A518EF7}"/>
                      </a:ext>
                    </a:extLst>
                  </p:cNvPr>
                  <p:cNvSpPr>
                    <a:spLocks noChangeShapeType="1"/>
                  </p:cNvSpPr>
                  <p:nvPr/>
                </p:nvSpPr>
                <p:spPr bwMode="auto">
                  <a:xfrm flipV="1">
                    <a:off x="3845804" y="6589223"/>
                    <a:ext cx="2178" cy="8481"/>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01" name="Line 43">
                    <a:extLst>
                      <a:ext uri="{FF2B5EF4-FFF2-40B4-BE49-F238E27FC236}">
                        <a16:creationId xmlns:a16="http://schemas.microsoft.com/office/drawing/2014/main" id="{5FF36B50-EE08-424D-AB1A-7CF52D4363BB}"/>
                      </a:ext>
                    </a:extLst>
                  </p:cNvPr>
                  <p:cNvSpPr>
                    <a:spLocks noChangeShapeType="1"/>
                  </p:cNvSpPr>
                  <p:nvPr/>
                </p:nvSpPr>
                <p:spPr bwMode="auto">
                  <a:xfrm>
                    <a:off x="3847983"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02" name="Freeform 44">
                    <a:extLst>
                      <a:ext uri="{FF2B5EF4-FFF2-40B4-BE49-F238E27FC236}">
                        <a16:creationId xmlns:a16="http://schemas.microsoft.com/office/drawing/2014/main" id="{9C99150E-C80F-4058-8256-3168C55AB78D}"/>
                      </a:ext>
                    </a:extLst>
                  </p:cNvPr>
                  <p:cNvSpPr>
                    <a:spLocks/>
                  </p:cNvSpPr>
                  <p:nvPr/>
                </p:nvSpPr>
                <p:spPr bwMode="auto">
                  <a:xfrm flipV="1">
                    <a:off x="3847984" y="6593461"/>
                    <a:ext cx="287474" cy="1450331"/>
                  </a:xfrm>
                  <a:custGeom>
                    <a:avLst/>
                    <a:gdLst/>
                    <a:ahLst/>
                    <a:cxnLst>
                      <a:cxn ang="0">
                        <a:pos x="4" y="514"/>
                      </a:cxn>
                      <a:cxn ang="0">
                        <a:pos x="8" y="487"/>
                      </a:cxn>
                      <a:cxn ang="0">
                        <a:pos x="11" y="564"/>
                      </a:cxn>
                      <a:cxn ang="0">
                        <a:pos x="15" y="484"/>
                      </a:cxn>
                      <a:cxn ang="0">
                        <a:pos x="18" y="462"/>
                      </a:cxn>
                      <a:cxn ang="0">
                        <a:pos x="22" y="462"/>
                      </a:cxn>
                      <a:cxn ang="0">
                        <a:pos x="26" y="503"/>
                      </a:cxn>
                      <a:cxn ang="0">
                        <a:pos x="29" y="537"/>
                      </a:cxn>
                      <a:cxn ang="0">
                        <a:pos x="33" y="518"/>
                      </a:cxn>
                      <a:cxn ang="0">
                        <a:pos x="37" y="402"/>
                      </a:cxn>
                      <a:cxn ang="0">
                        <a:pos x="40" y="488"/>
                      </a:cxn>
                      <a:cxn ang="0">
                        <a:pos x="44" y="541"/>
                      </a:cxn>
                      <a:cxn ang="0">
                        <a:pos x="48" y="472"/>
                      </a:cxn>
                      <a:cxn ang="0">
                        <a:pos x="51" y="462"/>
                      </a:cxn>
                      <a:cxn ang="0">
                        <a:pos x="55" y="525"/>
                      </a:cxn>
                      <a:cxn ang="0">
                        <a:pos x="59" y="559"/>
                      </a:cxn>
                      <a:cxn ang="0">
                        <a:pos x="62" y="533"/>
                      </a:cxn>
                      <a:cxn ang="0">
                        <a:pos x="66" y="478"/>
                      </a:cxn>
                      <a:cxn ang="0">
                        <a:pos x="70" y="451"/>
                      </a:cxn>
                      <a:cxn ang="0">
                        <a:pos x="73" y="507"/>
                      </a:cxn>
                      <a:cxn ang="0">
                        <a:pos x="77" y="471"/>
                      </a:cxn>
                      <a:cxn ang="0">
                        <a:pos x="81" y="541"/>
                      </a:cxn>
                      <a:cxn ang="0">
                        <a:pos x="84" y="499"/>
                      </a:cxn>
                      <a:cxn ang="0">
                        <a:pos x="88" y="557"/>
                      </a:cxn>
                      <a:cxn ang="0">
                        <a:pos x="92" y="534"/>
                      </a:cxn>
                      <a:cxn ang="0">
                        <a:pos x="95" y="480"/>
                      </a:cxn>
                      <a:cxn ang="0">
                        <a:pos x="99" y="468"/>
                      </a:cxn>
                      <a:cxn ang="0">
                        <a:pos x="103" y="497"/>
                      </a:cxn>
                      <a:cxn ang="0">
                        <a:pos x="106" y="454"/>
                      </a:cxn>
                      <a:cxn ang="0">
                        <a:pos x="110" y="322"/>
                      </a:cxn>
                      <a:cxn ang="0">
                        <a:pos x="114" y="228"/>
                      </a:cxn>
                      <a:cxn ang="0">
                        <a:pos x="117" y="108"/>
                      </a:cxn>
                      <a:cxn ang="0">
                        <a:pos x="121" y="218"/>
                      </a:cxn>
                      <a:cxn ang="0">
                        <a:pos x="125" y="16"/>
                      </a:cxn>
                      <a:cxn ang="0">
                        <a:pos x="128" y="107"/>
                      </a:cxn>
                      <a:cxn ang="0">
                        <a:pos x="132" y="9"/>
                      </a:cxn>
                      <a:cxn ang="0">
                        <a:pos x="136" y="186"/>
                      </a:cxn>
                      <a:cxn ang="0">
                        <a:pos x="139" y="106"/>
                      </a:cxn>
                      <a:cxn ang="0">
                        <a:pos x="143" y="97"/>
                      </a:cxn>
                      <a:cxn ang="0">
                        <a:pos x="146" y="186"/>
                      </a:cxn>
                      <a:cxn ang="0">
                        <a:pos x="150" y="178"/>
                      </a:cxn>
                      <a:cxn ang="0">
                        <a:pos x="154" y="178"/>
                      </a:cxn>
                      <a:cxn ang="0">
                        <a:pos x="157" y="239"/>
                      </a:cxn>
                      <a:cxn ang="0">
                        <a:pos x="161" y="257"/>
                      </a:cxn>
                      <a:cxn ang="0">
                        <a:pos x="165" y="241"/>
                      </a:cxn>
                      <a:cxn ang="0">
                        <a:pos x="168" y="372"/>
                      </a:cxn>
                      <a:cxn ang="0">
                        <a:pos x="172" y="362"/>
                      </a:cxn>
                      <a:cxn ang="0">
                        <a:pos x="176" y="286"/>
                      </a:cxn>
                      <a:cxn ang="0">
                        <a:pos x="179" y="421"/>
                      </a:cxn>
                      <a:cxn ang="0">
                        <a:pos x="183" y="405"/>
                      </a:cxn>
                      <a:cxn ang="0">
                        <a:pos x="187" y="520"/>
                      </a:cxn>
                      <a:cxn ang="0">
                        <a:pos x="190" y="469"/>
                      </a:cxn>
                      <a:cxn ang="0">
                        <a:pos x="194" y="455"/>
                      </a:cxn>
                      <a:cxn ang="0">
                        <a:pos x="198" y="569"/>
                      </a:cxn>
                      <a:cxn ang="0">
                        <a:pos x="201" y="518"/>
                      </a:cxn>
                      <a:cxn ang="0">
                        <a:pos x="205" y="545"/>
                      </a:cxn>
                      <a:cxn ang="0">
                        <a:pos x="209" y="517"/>
                      </a:cxn>
                      <a:cxn ang="0">
                        <a:pos x="212" y="444"/>
                      </a:cxn>
                      <a:cxn ang="0">
                        <a:pos x="216" y="512"/>
                      </a:cxn>
                      <a:cxn ang="0">
                        <a:pos x="220" y="516"/>
                      </a:cxn>
                      <a:cxn ang="0">
                        <a:pos x="223" y="507"/>
                      </a:cxn>
                      <a:cxn ang="0">
                        <a:pos x="227" y="529"/>
                      </a:cxn>
                    </a:cxnLst>
                    <a:rect l="0" t="0" r="r" b="b"/>
                    <a:pathLst>
                      <a:path w="229" h="593">
                        <a:moveTo>
                          <a:pt x="0" y="593"/>
                        </a:moveTo>
                        <a:lnTo>
                          <a:pt x="0" y="590"/>
                        </a:lnTo>
                        <a:lnTo>
                          <a:pt x="0" y="585"/>
                        </a:lnTo>
                        <a:lnTo>
                          <a:pt x="1" y="581"/>
                        </a:lnTo>
                        <a:lnTo>
                          <a:pt x="1" y="575"/>
                        </a:lnTo>
                        <a:lnTo>
                          <a:pt x="1" y="570"/>
                        </a:lnTo>
                        <a:lnTo>
                          <a:pt x="1" y="565"/>
                        </a:lnTo>
                        <a:lnTo>
                          <a:pt x="1" y="560"/>
                        </a:lnTo>
                        <a:lnTo>
                          <a:pt x="1" y="556"/>
                        </a:lnTo>
                        <a:lnTo>
                          <a:pt x="1" y="553"/>
                        </a:lnTo>
                        <a:lnTo>
                          <a:pt x="1" y="549"/>
                        </a:lnTo>
                        <a:lnTo>
                          <a:pt x="1" y="547"/>
                        </a:lnTo>
                        <a:lnTo>
                          <a:pt x="2" y="544"/>
                        </a:lnTo>
                        <a:lnTo>
                          <a:pt x="2" y="542"/>
                        </a:lnTo>
                        <a:lnTo>
                          <a:pt x="2" y="541"/>
                        </a:lnTo>
                        <a:lnTo>
                          <a:pt x="2" y="539"/>
                        </a:lnTo>
                        <a:lnTo>
                          <a:pt x="2" y="537"/>
                        </a:lnTo>
                        <a:lnTo>
                          <a:pt x="2" y="536"/>
                        </a:lnTo>
                        <a:lnTo>
                          <a:pt x="2" y="534"/>
                        </a:lnTo>
                        <a:lnTo>
                          <a:pt x="2" y="533"/>
                        </a:lnTo>
                        <a:lnTo>
                          <a:pt x="2" y="531"/>
                        </a:lnTo>
                        <a:lnTo>
                          <a:pt x="2" y="530"/>
                        </a:lnTo>
                        <a:lnTo>
                          <a:pt x="3" y="529"/>
                        </a:lnTo>
                        <a:lnTo>
                          <a:pt x="3" y="528"/>
                        </a:lnTo>
                        <a:lnTo>
                          <a:pt x="3" y="526"/>
                        </a:lnTo>
                        <a:lnTo>
                          <a:pt x="3" y="525"/>
                        </a:lnTo>
                        <a:lnTo>
                          <a:pt x="3" y="524"/>
                        </a:lnTo>
                        <a:lnTo>
                          <a:pt x="3" y="522"/>
                        </a:lnTo>
                        <a:lnTo>
                          <a:pt x="3" y="521"/>
                        </a:lnTo>
                        <a:lnTo>
                          <a:pt x="3" y="520"/>
                        </a:lnTo>
                        <a:lnTo>
                          <a:pt x="3" y="518"/>
                        </a:lnTo>
                        <a:lnTo>
                          <a:pt x="4" y="517"/>
                        </a:lnTo>
                        <a:lnTo>
                          <a:pt x="4" y="516"/>
                        </a:lnTo>
                        <a:lnTo>
                          <a:pt x="4" y="514"/>
                        </a:lnTo>
                        <a:lnTo>
                          <a:pt x="4" y="514"/>
                        </a:lnTo>
                        <a:lnTo>
                          <a:pt x="4" y="513"/>
                        </a:lnTo>
                        <a:lnTo>
                          <a:pt x="4" y="512"/>
                        </a:lnTo>
                        <a:lnTo>
                          <a:pt x="4" y="511"/>
                        </a:lnTo>
                        <a:lnTo>
                          <a:pt x="4" y="511"/>
                        </a:lnTo>
                        <a:lnTo>
                          <a:pt x="4" y="510"/>
                        </a:lnTo>
                        <a:lnTo>
                          <a:pt x="4" y="509"/>
                        </a:lnTo>
                        <a:lnTo>
                          <a:pt x="5" y="508"/>
                        </a:lnTo>
                        <a:lnTo>
                          <a:pt x="5" y="507"/>
                        </a:lnTo>
                        <a:lnTo>
                          <a:pt x="5" y="506"/>
                        </a:lnTo>
                        <a:lnTo>
                          <a:pt x="5" y="505"/>
                        </a:lnTo>
                        <a:lnTo>
                          <a:pt x="5" y="504"/>
                        </a:lnTo>
                        <a:lnTo>
                          <a:pt x="5" y="503"/>
                        </a:lnTo>
                        <a:lnTo>
                          <a:pt x="5" y="502"/>
                        </a:lnTo>
                        <a:lnTo>
                          <a:pt x="5" y="501"/>
                        </a:lnTo>
                        <a:lnTo>
                          <a:pt x="5" y="500"/>
                        </a:lnTo>
                        <a:lnTo>
                          <a:pt x="6" y="498"/>
                        </a:lnTo>
                        <a:lnTo>
                          <a:pt x="6" y="497"/>
                        </a:lnTo>
                        <a:lnTo>
                          <a:pt x="6" y="495"/>
                        </a:lnTo>
                        <a:lnTo>
                          <a:pt x="6" y="493"/>
                        </a:lnTo>
                        <a:lnTo>
                          <a:pt x="6" y="491"/>
                        </a:lnTo>
                        <a:lnTo>
                          <a:pt x="6" y="489"/>
                        </a:lnTo>
                        <a:lnTo>
                          <a:pt x="6" y="487"/>
                        </a:lnTo>
                        <a:lnTo>
                          <a:pt x="6" y="486"/>
                        </a:lnTo>
                        <a:lnTo>
                          <a:pt x="6" y="484"/>
                        </a:lnTo>
                        <a:lnTo>
                          <a:pt x="6" y="483"/>
                        </a:lnTo>
                        <a:lnTo>
                          <a:pt x="7" y="481"/>
                        </a:lnTo>
                        <a:lnTo>
                          <a:pt x="7" y="481"/>
                        </a:lnTo>
                        <a:lnTo>
                          <a:pt x="7" y="480"/>
                        </a:lnTo>
                        <a:lnTo>
                          <a:pt x="7" y="480"/>
                        </a:lnTo>
                        <a:lnTo>
                          <a:pt x="7" y="480"/>
                        </a:lnTo>
                        <a:lnTo>
                          <a:pt x="7" y="481"/>
                        </a:lnTo>
                        <a:lnTo>
                          <a:pt x="7" y="482"/>
                        </a:lnTo>
                        <a:lnTo>
                          <a:pt x="7" y="483"/>
                        </a:lnTo>
                        <a:lnTo>
                          <a:pt x="7" y="485"/>
                        </a:lnTo>
                        <a:lnTo>
                          <a:pt x="8" y="487"/>
                        </a:lnTo>
                        <a:lnTo>
                          <a:pt x="8" y="490"/>
                        </a:lnTo>
                        <a:lnTo>
                          <a:pt x="8" y="492"/>
                        </a:lnTo>
                        <a:lnTo>
                          <a:pt x="8" y="495"/>
                        </a:lnTo>
                        <a:lnTo>
                          <a:pt x="8" y="497"/>
                        </a:lnTo>
                        <a:lnTo>
                          <a:pt x="8" y="499"/>
                        </a:lnTo>
                        <a:lnTo>
                          <a:pt x="8" y="500"/>
                        </a:lnTo>
                        <a:lnTo>
                          <a:pt x="8" y="501"/>
                        </a:lnTo>
                        <a:lnTo>
                          <a:pt x="8" y="502"/>
                        </a:lnTo>
                        <a:lnTo>
                          <a:pt x="8" y="503"/>
                        </a:lnTo>
                        <a:lnTo>
                          <a:pt x="9" y="503"/>
                        </a:lnTo>
                        <a:lnTo>
                          <a:pt x="9" y="504"/>
                        </a:lnTo>
                        <a:lnTo>
                          <a:pt x="9" y="504"/>
                        </a:lnTo>
                        <a:lnTo>
                          <a:pt x="9" y="506"/>
                        </a:lnTo>
                        <a:lnTo>
                          <a:pt x="9" y="508"/>
                        </a:lnTo>
                        <a:lnTo>
                          <a:pt x="9" y="511"/>
                        </a:lnTo>
                        <a:lnTo>
                          <a:pt x="9" y="515"/>
                        </a:lnTo>
                        <a:lnTo>
                          <a:pt x="9" y="519"/>
                        </a:lnTo>
                        <a:lnTo>
                          <a:pt x="9" y="524"/>
                        </a:lnTo>
                        <a:lnTo>
                          <a:pt x="9" y="529"/>
                        </a:lnTo>
                        <a:lnTo>
                          <a:pt x="10" y="535"/>
                        </a:lnTo>
                        <a:lnTo>
                          <a:pt x="10" y="540"/>
                        </a:lnTo>
                        <a:lnTo>
                          <a:pt x="10" y="544"/>
                        </a:lnTo>
                        <a:lnTo>
                          <a:pt x="10" y="548"/>
                        </a:lnTo>
                        <a:lnTo>
                          <a:pt x="10" y="551"/>
                        </a:lnTo>
                        <a:lnTo>
                          <a:pt x="10" y="554"/>
                        </a:lnTo>
                        <a:lnTo>
                          <a:pt x="10" y="555"/>
                        </a:lnTo>
                        <a:lnTo>
                          <a:pt x="10" y="556"/>
                        </a:lnTo>
                        <a:lnTo>
                          <a:pt x="10" y="557"/>
                        </a:lnTo>
                        <a:lnTo>
                          <a:pt x="11" y="558"/>
                        </a:lnTo>
                        <a:lnTo>
                          <a:pt x="11" y="559"/>
                        </a:lnTo>
                        <a:lnTo>
                          <a:pt x="11" y="559"/>
                        </a:lnTo>
                        <a:lnTo>
                          <a:pt x="11" y="560"/>
                        </a:lnTo>
                        <a:lnTo>
                          <a:pt x="11" y="561"/>
                        </a:lnTo>
                        <a:lnTo>
                          <a:pt x="11" y="563"/>
                        </a:lnTo>
                        <a:lnTo>
                          <a:pt x="11" y="564"/>
                        </a:lnTo>
                        <a:lnTo>
                          <a:pt x="11" y="565"/>
                        </a:lnTo>
                        <a:lnTo>
                          <a:pt x="11" y="566"/>
                        </a:lnTo>
                        <a:lnTo>
                          <a:pt x="11" y="567"/>
                        </a:lnTo>
                        <a:lnTo>
                          <a:pt x="12" y="567"/>
                        </a:lnTo>
                        <a:lnTo>
                          <a:pt x="12" y="567"/>
                        </a:lnTo>
                        <a:lnTo>
                          <a:pt x="12" y="567"/>
                        </a:lnTo>
                        <a:lnTo>
                          <a:pt x="12" y="565"/>
                        </a:lnTo>
                        <a:lnTo>
                          <a:pt x="12" y="563"/>
                        </a:lnTo>
                        <a:lnTo>
                          <a:pt x="12" y="560"/>
                        </a:lnTo>
                        <a:lnTo>
                          <a:pt x="12" y="557"/>
                        </a:lnTo>
                        <a:lnTo>
                          <a:pt x="12" y="553"/>
                        </a:lnTo>
                        <a:lnTo>
                          <a:pt x="12" y="548"/>
                        </a:lnTo>
                        <a:lnTo>
                          <a:pt x="13" y="542"/>
                        </a:lnTo>
                        <a:lnTo>
                          <a:pt x="13" y="536"/>
                        </a:lnTo>
                        <a:lnTo>
                          <a:pt x="13" y="530"/>
                        </a:lnTo>
                        <a:lnTo>
                          <a:pt x="13" y="523"/>
                        </a:lnTo>
                        <a:lnTo>
                          <a:pt x="13" y="517"/>
                        </a:lnTo>
                        <a:lnTo>
                          <a:pt x="13" y="511"/>
                        </a:lnTo>
                        <a:lnTo>
                          <a:pt x="13" y="506"/>
                        </a:lnTo>
                        <a:lnTo>
                          <a:pt x="13" y="501"/>
                        </a:lnTo>
                        <a:lnTo>
                          <a:pt x="13" y="497"/>
                        </a:lnTo>
                        <a:lnTo>
                          <a:pt x="13" y="494"/>
                        </a:lnTo>
                        <a:lnTo>
                          <a:pt x="14" y="492"/>
                        </a:lnTo>
                        <a:lnTo>
                          <a:pt x="14" y="490"/>
                        </a:lnTo>
                        <a:lnTo>
                          <a:pt x="14" y="488"/>
                        </a:lnTo>
                        <a:lnTo>
                          <a:pt x="14" y="487"/>
                        </a:lnTo>
                        <a:lnTo>
                          <a:pt x="14" y="487"/>
                        </a:lnTo>
                        <a:lnTo>
                          <a:pt x="14" y="486"/>
                        </a:lnTo>
                        <a:lnTo>
                          <a:pt x="14" y="486"/>
                        </a:lnTo>
                        <a:lnTo>
                          <a:pt x="14" y="486"/>
                        </a:lnTo>
                        <a:lnTo>
                          <a:pt x="14" y="485"/>
                        </a:lnTo>
                        <a:lnTo>
                          <a:pt x="15" y="485"/>
                        </a:lnTo>
                        <a:lnTo>
                          <a:pt x="15" y="484"/>
                        </a:lnTo>
                        <a:lnTo>
                          <a:pt x="15" y="484"/>
                        </a:lnTo>
                        <a:lnTo>
                          <a:pt x="15" y="484"/>
                        </a:lnTo>
                        <a:lnTo>
                          <a:pt x="15" y="484"/>
                        </a:lnTo>
                        <a:lnTo>
                          <a:pt x="15" y="484"/>
                        </a:lnTo>
                        <a:lnTo>
                          <a:pt x="15" y="484"/>
                        </a:lnTo>
                        <a:lnTo>
                          <a:pt x="15" y="484"/>
                        </a:lnTo>
                        <a:lnTo>
                          <a:pt x="15" y="485"/>
                        </a:lnTo>
                        <a:lnTo>
                          <a:pt x="15" y="486"/>
                        </a:lnTo>
                        <a:lnTo>
                          <a:pt x="16" y="487"/>
                        </a:lnTo>
                        <a:lnTo>
                          <a:pt x="16" y="488"/>
                        </a:lnTo>
                        <a:lnTo>
                          <a:pt x="16" y="489"/>
                        </a:lnTo>
                        <a:lnTo>
                          <a:pt x="16" y="490"/>
                        </a:lnTo>
                        <a:lnTo>
                          <a:pt x="16" y="491"/>
                        </a:lnTo>
                        <a:lnTo>
                          <a:pt x="16" y="491"/>
                        </a:lnTo>
                        <a:lnTo>
                          <a:pt x="16" y="491"/>
                        </a:lnTo>
                        <a:lnTo>
                          <a:pt x="16" y="491"/>
                        </a:lnTo>
                        <a:lnTo>
                          <a:pt x="16" y="491"/>
                        </a:lnTo>
                        <a:lnTo>
                          <a:pt x="16" y="490"/>
                        </a:lnTo>
                        <a:lnTo>
                          <a:pt x="17" y="489"/>
                        </a:lnTo>
                        <a:lnTo>
                          <a:pt x="17" y="488"/>
                        </a:lnTo>
                        <a:lnTo>
                          <a:pt x="17" y="486"/>
                        </a:lnTo>
                        <a:lnTo>
                          <a:pt x="17" y="485"/>
                        </a:lnTo>
                        <a:lnTo>
                          <a:pt x="17" y="484"/>
                        </a:lnTo>
                        <a:lnTo>
                          <a:pt x="17" y="484"/>
                        </a:lnTo>
                        <a:lnTo>
                          <a:pt x="17" y="483"/>
                        </a:lnTo>
                        <a:lnTo>
                          <a:pt x="17" y="483"/>
                        </a:lnTo>
                        <a:lnTo>
                          <a:pt x="17" y="483"/>
                        </a:lnTo>
                        <a:lnTo>
                          <a:pt x="18" y="483"/>
                        </a:lnTo>
                        <a:lnTo>
                          <a:pt x="18" y="482"/>
                        </a:lnTo>
                        <a:lnTo>
                          <a:pt x="18" y="481"/>
                        </a:lnTo>
                        <a:lnTo>
                          <a:pt x="18" y="480"/>
                        </a:lnTo>
                        <a:lnTo>
                          <a:pt x="18" y="478"/>
                        </a:lnTo>
                        <a:lnTo>
                          <a:pt x="18" y="476"/>
                        </a:lnTo>
                        <a:lnTo>
                          <a:pt x="18" y="473"/>
                        </a:lnTo>
                        <a:lnTo>
                          <a:pt x="18" y="469"/>
                        </a:lnTo>
                        <a:lnTo>
                          <a:pt x="18" y="466"/>
                        </a:lnTo>
                        <a:lnTo>
                          <a:pt x="18" y="462"/>
                        </a:lnTo>
                        <a:lnTo>
                          <a:pt x="19" y="458"/>
                        </a:lnTo>
                        <a:lnTo>
                          <a:pt x="19" y="455"/>
                        </a:lnTo>
                        <a:lnTo>
                          <a:pt x="19" y="452"/>
                        </a:lnTo>
                        <a:lnTo>
                          <a:pt x="19" y="449"/>
                        </a:lnTo>
                        <a:lnTo>
                          <a:pt x="19" y="447"/>
                        </a:lnTo>
                        <a:lnTo>
                          <a:pt x="19" y="446"/>
                        </a:lnTo>
                        <a:lnTo>
                          <a:pt x="19" y="445"/>
                        </a:lnTo>
                        <a:lnTo>
                          <a:pt x="19" y="444"/>
                        </a:lnTo>
                        <a:lnTo>
                          <a:pt x="19" y="444"/>
                        </a:lnTo>
                        <a:lnTo>
                          <a:pt x="20" y="444"/>
                        </a:lnTo>
                        <a:lnTo>
                          <a:pt x="20" y="445"/>
                        </a:lnTo>
                        <a:lnTo>
                          <a:pt x="20" y="446"/>
                        </a:lnTo>
                        <a:lnTo>
                          <a:pt x="20" y="447"/>
                        </a:lnTo>
                        <a:lnTo>
                          <a:pt x="20" y="449"/>
                        </a:lnTo>
                        <a:lnTo>
                          <a:pt x="20" y="451"/>
                        </a:lnTo>
                        <a:lnTo>
                          <a:pt x="20" y="453"/>
                        </a:lnTo>
                        <a:lnTo>
                          <a:pt x="20" y="455"/>
                        </a:lnTo>
                        <a:lnTo>
                          <a:pt x="20" y="456"/>
                        </a:lnTo>
                        <a:lnTo>
                          <a:pt x="20" y="458"/>
                        </a:lnTo>
                        <a:lnTo>
                          <a:pt x="21" y="459"/>
                        </a:lnTo>
                        <a:lnTo>
                          <a:pt x="21" y="459"/>
                        </a:lnTo>
                        <a:lnTo>
                          <a:pt x="21" y="460"/>
                        </a:lnTo>
                        <a:lnTo>
                          <a:pt x="21" y="460"/>
                        </a:lnTo>
                        <a:lnTo>
                          <a:pt x="21" y="459"/>
                        </a:lnTo>
                        <a:lnTo>
                          <a:pt x="21" y="459"/>
                        </a:lnTo>
                        <a:lnTo>
                          <a:pt x="21" y="458"/>
                        </a:lnTo>
                        <a:lnTo>
                          <a:pt x="21" y="457"/>
                        </a:lnTo>
                        <a:lnTo>
                          <a:pt x="21" y="457"/>
                        </a:lnTo>
                        <a:lnTo>
                          <a:pt x="22" y="457"/>
                        </a:lnTo>
                        <a:lnTo>
                          <a:pt x="22" y="457"/>
                        </a:lnTo>
                        <a:lnTo>
                          <a:pt x="22" y="458"/>
                        </a:lnTo>
                        <a:lnTo>
                          <a:pt x="22" y="459"/>
                        </a:lnTo>
                        <a:lnTo>
                          <a:pt x="22" y="460"/>
                        </a:lnTo>
                        <a:lnTo>
                          <a:pt x="22" y="461"/>
                        </a:lnTo>
                        <a:lnTo>
                          <a:pt x="22" y="462"/>
                        </a:lnTo>
                        <a:lnTo>
                          <a:pt x="22" y="463"/>
                        </a:lnTo>
                        <a:lnTo>
                          <a:pt x="22" y="464"/>
                        </a:lnTo>
                        <a:lnTo>
                          <a:pt x="22" y="464"/>
                        </a:lnTo>
                        <a:lnTo>
                          <a:pt x="23" y="465"/>
                        </a:lnTo>
                        <a:lnTo>
                          <a:pt x="23" y="465"/>
                        </a:lnTo>
                        <a:lnTo>
                          <a:pt x="23" y="465"/>
                        </a:lnTo>
                        <a:lnTo>
                          <a:pt x="23" y="464"/>
                        </a:lnTo>
                        <a:lnTo>
                          <a:pt x="23" y="463"/>
                        </a:lnTo>
                        <a:lnTo>
                          <a:pt x="23" y="461"/>
                        </a:lnTo>
                        <a:lnTo>
                          <a:pt x="23" y="459"/>
                        </a:lnTo>
                        <a:lnTo>
                          <a:pt x="23" y="456"/>
                        </a:lnTo>
                        <a:lnTo>
                          <a:pt x="23" y="452"/>
                        </a:lnTo>
                        <a:lnTo>
                          <a:pt x="23" y="448"/>
                        </a:lnTo>
                        <a:lnTo>
                          <a:pt x="24" y="444"/>
                        </a:lnTo>
                        <a:lnTo>
                          <a:pt x="24" y="440"/>
                        </a:lnTo>
                        <a:lnTo>
                          <a:pt x="24" y="436"/>
                        </a:lnTo>
                        <a:lnTo>
                          <a:pt x="24" y="432"/>
                        </a:lnTo>
                        <a:lnTo>
                          <a:pt x="24" y="429"/>
                        </a:lnTo>
                        <a:lnTo>
                          <a:pt x="24" y="427"/>
                        </a:lnTo>
                        <a:lnTo>
                          <a:pt x="24" y="426"/>
                        </a:lnTo>
                        <a:lnTo>
                          <a:pt x="24" y="425"/>
                        </a:lnTo>
                        <a:lnTo>
                          <a:pt x="24" y="426"/>
                        </a:lnTo>
                        <a:lnTo>
                          <a:pt x="25" y="427"/>
                        </a:lnTo>
                        <a:lnTo>
                          <a:pt x="25" y="430"/>
                        </a:lnTo>
                        <a:lnTo>
                          <a:pt x="25" y="434"/>
                        </a:lnTo>
                        <a:lnTo>
                          <a:pt x="25" y="438"/>
                        </a:lnTo>
                        <a:lnTo>
                          <a:pt x="25" y="444"/>
                        </a:lnTo>
                        <a:lnTo>
                          <a:pt x="25" y="450"/>
                        </a:lnTo>
                        <a:lnTo>
                          <a:pt x="25" y="457"/>
                        </a:lnTo>
                        <a:lnTo>
                          <a:pt x="25" y="464"/>
                        </a:lnTo>
                        <a:lnTo>
                          <a:pt x="25" y="472"/>
                        </a:lnTo>
                        <a:lnTo>
                          <a:pt x="25" y="480"/>
                        </a:lnTo>
                        <a:lnTo>
                          <a:pt x="26" y="487"/>
                        </a:lnTo>
                        <a:lnTo>
                          <a:pt x="26" y="495"/>
                        </a:lnTo>
                        <a:lnTo>
                          <a:pt x="26" y="503"/>
                        </a:lnTo>
                        <a:lnTo>
                          <a:pt x="26" y="510"/>
                        </a:lnTo>
                        <a:lnTo>
                          <a:pt x="26" y="516"/>
                        </a:lnTo>
                        <a:lnTo>
                          <a:pt x="26" y="522"/>
                        </a:lnTo>
                        <a:lnTo>
                          <a:pt x="26" y="528"/>
                        </a:lnTo>
                        <a:lnTo>
                          <a:pt x="26" y="533"/>
                        </a:lnTo>
                        <a:lnTo>
                          <a:pt x="26" y="538"/>
                        </a:lnTo>
                        <a:lnTo>
                          <a:pt x="27" y="542"/>
                        </a:lnTo>
                        <a:lnTo>
                          <a:pt x="27" y="546"/>
                        </a:lnTo>
                        <a:lnTo>
                          <a:pt x="27" y="550"/>
                        </a:lnTo>
                        <a:lnTo>
                          <a:pt x="27" y="554"/>
                        </a:lnTo>
                        <a:lnTo>
                          <a:pt x="27" y="557"/>
                        </a:lnTo>
                        <a:lnTo>
                          <a:pt x="27" y="560"/>
                        </a:lnTo>
                        <a:lnTo>
                          <a:pt x="27" y="563"/>
                        </a:lnTo>
                        <a:lnTo>
                          <a:pt x="27" y="566"/>
                        </a:lnTo>
                        <a:lnTo>
                          <a:pt x="27" y="568"/>
                        </a:lnTo>
                        <a:lnTo>
                          <a:pt x="27" y="570"/>
                        </a:lnTo>
                        <a:lnTo>
                          <a:pt x="28" y="571"/>
                        </a:lnTo>
                        <a:lnTo>
                          <a:pt x="28" y="572"/>
                        </a:lnTo>
                        <a:lnTo>
                          <a:pt x="28" y="573"/>
                        </a:lnTo>
                        <a:lnTo>
                          <a:pt x="28" y="573"/>
                        </a:lnTo>
                        <a:lnTo>
                          <a:pt x="28" y="573"/>
                        </a:lnTo>
                        <a:lnTo>
                          <a:pt x="28" y="573"/>
                        </a:lnTo>
                        <a:lnTo>
                          <a:pt x="28" y="572"/>
                        </a:lnTo>
                        <a:lnTo>
                          <a:pt x="28" y="571"/>
                        </a:lnTo>
                        <a:lnTo>
                          <a:pt x="28" y="569"/>
                        </a:lnTo>
                        <a:lnTo>
                          <a:pt x="29" y="567"/>
                        </a:lnTo>
                        <a:lnTo>
                          <a:pt x="29" y="564"/>
                        </a:lnTo>
                        <a:lnTo>
                          <a:pt x="29" y="561"/>
                        </a:lnTo>
                        <a:lnTo>
                          <a:pt x="29" y="558"/>
                        </a:lnTo>
                        <a:lnTo>
                          <a:pt x="29" y="554"/>
                        </a:lnTo>
                        <a:lnTo>
                          <a:pt x="29" y="550"/>
                        </a:lnTo>
                        <a:lnTo>
                          <a:pt x="29" y="546"/>
                        </a:lnTo>
                        <a:lnTo>
                          <a:pt x="29" y="543"/>
                        </a:lnTo>
                        <a:lnTo>
                          <a:pt x="29" y="540"/>
                        </a:lnTo>
                        <a:lnTo>
                          <a:pt x="29" y="537"/>
                        </a:lnTo>
                        <a:lnTo>
                          <a:pt x="30" y="535"/>
                        </a:lnTo>
                        <a:lnTo>
                          <a:pt x="30" y="534"/>
                        </a:lnTo>
                        <a:lnTo>
                          <a:pt x="30" y="534"/>
                        </a:lnTo>
                        <a:lnTo>
                          <a:pt x="30" y="534"/>
                        </a:lnTo>
                        <a:lnTo>
                          <a:pt x="30" y="535"/>
                        </a:lnTo>
                        <a:lnTo>
                          <a:pt x="30" y="537"/>
                        </a:lnTo>
                        <a:lnTo>
                          <a:pt x="30" y="540"/>
                        </a:lnTo>
                        <a:lnTo>
                          <a:pt x="30" y="542"/>
                        </a:lnTo>
                        <a:lnTo>
                          <a:pt x="30" y="545"/>
                        </a:lnTo>
                        <a:lnTo>
                          <a:pt x="30" y="548"/>
                        </a:lnTo>
                        <a:lnTo>
                          <a:pt x="31" y="550"/>
                        </a:lnTo>
                        <a:lnTo>
                          <a:pt x="31" y="553"/>
                        </a:lnTo>
                        <a:lnTo>
                          <a:pt x="31" y="555"/>
                        </a:lnTo>
                        <a:lnTo>
                          <a:pt x="31" y="556"/>
                        </a:lnTo>
                        <a:lnTo>
                          <a:pt x="31" y="557"/>
                        </a:lnTo>
                        <a:lnTo>
                          <a:pt x="31" y="558"/>
                        </a:lnTo>
                        <a:lnTo>
                          <a:pt x="31" y="558"/>
                        </a:lnTo>
                        <a:lnTo>
                          <a:pt x="31" y="558"/>
                        </a:lnTo>
                        <a:lnTo>
                          <a:pt x="31" y="557"/>
                        </a:lnTo>
                        <a:lnTo>
                          <a:pt x="32" y="556"/>
                        </a:lnTo>
                        <a:lnTo>
                          <a:pt x="32" y="554"/>
                        </a:lnTo>
                        <a:lnTo>
                          <a:pt x="32" y="552"/>
                        </a:lnTo>
                        <a:lnTo>
                          <a:pt x="32" y="550"/>
                        </a:lnTo>
                        <a:lnTo>
                          <a:pt x="32" y="547"/>
                        </a:lnTo>
                        <a:lnTo>
                          <a:pt x="32" y="545"/>
                        </a:lnTo>
                        <a:lnTo>
                          <a:pt x="32" y="542"/>
                        </a:lnTo>
                        <a:lnTo>
                          <a:pt x="32" y="539"/>
                        </a:lnTo>
                        <a:lnTo>
                          <a:pt x="32" y="537"/>
                        </a:lnTo>
                        <a:lnTo>
                          <a:pt x="32" y="534"/>
                        </a:lnTo>
                        <a:lnTo>
                          <a:pt x="33" y="532"/>
                        </a:lnTo>
                        <a:lnTo>
                          <a:pt x="33" y="529"/>
                        </a:lnTo>
                        <a:lnTo>
                          <a:pt x="33" y="527"/>
                        </a:lnTo>
                        <a:lnTo>
                          <a:pt x="33" y="524"/>
                        </a:lnTo>
                        <a:lnTo>
                          <a:pt x="33" y="521"/>
                        </a:lnTo>
                        <a:lnTo>
                          <a:pt x="33" y="518"/>
                        </a:lnTo>
                        <a:lnTo>
                          <a:pt x="33" y="514"/>
                        </a:lnTo>
                        <a:lnTo>
                          <a:pt x="33" y="509"/>
                        </a:lnTo>
                        <a:lnTo>
                          <a:pt x="33" y="504"/>
                        </a:lnTo>
                        <a:lnTo>
                          <a:pt x="34" y="499"/>
                        </a:lnTo>
                        <a:lnTo>
                          <a:pt x="34" y="493"/>
                        </a:lnTo>
                        <a:lnTo>
                          <a:pt x="34" y="487"/>
                        </a:lnTo>
                        <a:lnTo>
                          <a:pt x="34" y="482"/>
                        </a:lnTo>
                        <a:lnTo>
                          <a:pt x="34" y="476"/>
                        </a:lnTo>
                        <a:lnTo>
                          <a:pt x="34" y="471"/>
                        </a:lnTo>
                        <a:lnTo>
                          <a:pt x="34" y="467"/>
                        </a:lnTo>
                        <a:lnTo>
                          <a:pt x="34" y="463"/>
                        </a:lnTo>
                        <a:lnTo>
                          <a:pt x="34" y="460"/>
                        </a:lnTo>
                        <a:lnTo>
                          <a:pt x="34" y="457"/>
                        </a:lnTo>
                        <a:lnTo>
                          <a:pt x="35" y="454"/>
                        </a:lnTo>
                        <a:lnTo>
                          <a:pt x="35" y="452"/>
                        </a:lnTo>
                        <a:lnTo>
                          <a:pt x="35" y="449"/>
                        </a:lnTo>
                        <a:lnTo>
                          <a:pt x="35" y="446"/>
                        </a:lnTo>
                        <a:lnTo>
                          <a:pt x="35" y="443"/>
                        </a:lnTo>
                        <a:lnTo>
                          <a:pt x="35" y="440"/>
                        </a:lnTo>
                        <a:lnTo>
                          <a:pt x="35" y="437"/>
                        </a:lnTo>
                        <a:lnTo>
                          <a:pt x="35" y="434"/>
                        </a:lnTo>
                        <a:lnTo>
                          <a:pt x="35" y="431"/>
                        </a:lnTo>
                        <a:lnTo>
                          <a:pt x="36" y="428"/>
                        </a:lnTo>
                        <a:lnTo>
                          <a:pt x="36" y="426"/>
                        </a:lnTo>
                        <a:lnTo>
                          <a:pt x="36" y="423"/>
                        </a:lnTo>
                        <a:lnTo>
                          <a:pt x="36" y="421"/>
                        </a:lnTo>
                        <a:lnTo>
                          <a:pt x="36" y="419"/>
                        </a:lnTo>
                        <a:lnTo>
                          <a:pt x="36" y="417"/>
                        </a:lnTo>
                        <a:lnTo>
                          <a:pt x="36" y="415"/>
                        </a:lnTo>
                        <a:lnTo>
                          <a:pt x="36" y="413"/>
                        </a:lnTo>
                        <a:lnTo>
                          <a:pt x="36" y="411"/>
                        </a:lnTo>
                        <a:lnTo>
                          <a:pt x="36" y="409"/>
                        </a:lnTo>
                        <a:lnTo>
                          <a:pt x="37" y="406"/>
                        </a:lnTo>
                        <a:lnTo>
                          <a:pt x="37" y="404"/>
                        </a:lnTo>
                        <a:lnTo>
                          <a:pt x="37" y="402"/>
                        </a:lnTo>
                        <a:lnTo>
                          <a:pt x="37" y="401"/>
                        </a:lnTo>
                        <a:lnTo>
                          <a:pt x="37" y="399"/>
                        </a:lnTo>
                        <a:lnTo>
                          <a:pt x="37" y="398"/>
                        </a:lnTo>
                        <a:lnTo>
                          <a:pt x="37" y="398"/>
                        </a:lnTo>
                        <a:lnTo>
                          <a:pt x="37" y="397"/>
                        </a:lnTo>
                        <a:lnTo>
                          <a:pt x="37" y="397"/>
                        </a:lnTo>
                        <a:lnTo>
                          <a:pt x="37" y="397"/>
                        </a:lnTo>
                        <a:lnTo>
                          <a:pt x="38" y="397"/>
                        </a:lnTo>
                        <a:lnTo>
                          <a:pt x="38" y="397"/>
                        </a:lnTo>
                        <a:lnTo>
                          <a:pt x="38" y="398"/>
                        </a:lnTo>
                        <a:lnTo>
                          <a:pt x="38" y="398"/>
                        </a:lnTo>
                        <a:lnTo>
                          <a:pt x="38" y="399"/>
                        </a:lnTo>
                        <a:lnTo>
                          <a:pt x="38" y="400"/>
                        </a:lnTo>
                        <a:lnTo>
                          <a:pt x="38" y="402"/>
                        </a:lnTo>
                        <a:lnTo>
                          <a:pt x="38" y="405"/>
                        </a:lnTo>
                        <a:lnTo>
                          <a:pt x="38" y="408"/>
                        </a:lnTo>
                        <a:lnTo>
                          <a:pt x="39" y="411"/>
                        </a:lnTo>
                        <a:lnTo>
                          <a:pt x="39" y="415"/>
                        </a:lnTo>
                        <a:lnTo>
                          <a:pt x="39" y="419"/>
                        </a:lnTo>
                        <a:lnTo>
                          <a:pt x="39" y="424"/>
                        </a:lnTo>
                        <a:lnTo>
                          <a:pt x="39" y="428"/>
                        </a:lnTo>
                        <a:lnTo>
                          <a:pt x="39" y="433"/>
                        </a:lnTo>
                        <a:lnTo>
                          <a:pt x="39" y="438"/>
                        </a:lnTo>
                        <a:lnTo>
                          <a:pt x="39" y="442"/>
                        </a:lnTo>
                        <a:lnTo>
                          <a:pt x="39" y="446"/>
                        </a:lnTo>
                        <a:lnTo>
                          <a:pt x="39" y="450"/>
                        </a:lnTo>
                        <a:lnTo>
                          <a:pt x="40" y="454"/>
                        </a:lnTo>
                        <a:lnTo>
                          <a:pt x="40" y="458"/>
                        </a:lnTo>
                        <a:lnTo>
                          <a:pt x="40" y="462"/>
                        </a:lnTo>
                        <a:lnTo>
                          <a:pt x="40" y="467"/>
                        </a:lnTo>
                        <a:lnTo>
                          <a:pt x="40" y="471"/>
                        </a:lnTo>
                        <a:lnTo>
                          <a:pt x="40" y="475"/>
                        </a:lnTo>
                        <a:lnTo>
                          <a:pt x="40" y="479"/>
                        </a:lnTo>
                        <a:lnTo>
                          <a:pt x="40" y="484"/>
                        </a:lnTo>
                        <a:lnTo>
                          <a:pt x="40" y="488"/>
                        </a:lnTo>
                        <a:lnTo>
                          <a:pt x="41" y="493"/>
                        </a:lnTo>
                        <a:lnTo>
                          <a:pt x="41" y="497"/>
                        </a:lnTo>
                        <a:lnTo>
                          <a:pt x="41" y="501"/>
                        </a:lnTo>
                        <a:lnTo>
                          <a:pt x="41" y="506"/>
                        </a:lnTo>
                        <a:lnTo>
                          <a:pt x="41" y="510"/>
                        </a:lnTo>
                        <a:lnTo>
                          <a:pt x="41" y="514"/>
                        </a:lnTo>
                        <a:lnTo>
                          <a:pt x="41" y="518"/>
                        </a:lnTo>
                        <a:lnTo>
                          <a:pt x="41" y="522"/>
                        </a:lnTo>
                        <a:lnTo>
                          <a:pt x="41" y="526"/>
                        </a:lnTo>
                        <a:lnTo>
                          <a:pt x="41" y="530"/>
                        </a:lnTo>
                        <a:lnTo>
                          <a:pt x="42" y="533"/>
                        </a:lnTo>
                        <a:lnTo>
                          <a:pt x="42" y="537"/>
                        </a:lnTo>
                        <a:lnTo>
                          <a:pt x="42" y="539"/>
                        </a:lnTo>
                        <a:lnTo>
                          <a:pt x="42" y="542"/>
                        </a:lnTo>
                        <a:lnTo>
                          <a:pt x="42" y="543"/>
                        </a:lnTo>
                        <a:lnTo>
                          <a:pt x="42" y="545"/>
                        </a:lnTo>
                        <a:lnTo>
                          <a:pt x="42" y="546"/>
                        </a:lnTo>
                        <a:lnTo>
                          <a:pt x="42" y="546"/>
                        </a:lnTo>
                        <a:lnTo>
                          <a:pt x="42" y="547"/>
                        </a:lnTo>
                        <a:lnTo>
                          <a:pt x="43" y="547"/>
                        </a:lnTo>
                        <a:lnTo>
                          <a:pt x="43" y="547"/>
                        </a:lnTo>
                        <a:lnTo>
                          <a:pt x="43" y="547"/>
                        </a:lnTo>
                        <a:lnTo>
                          <a:pt x="43" y="547"/>
                        </a:lnTo>
                        <a:lnTo>
                          <a:pt x="43" y="547"/>
                        </a:lnTo>
                        <a:lnTo>
                          <a:pt x="43" y="547"/>
                        </a:lnTo>
                        <a:lnTo>
                          <a:pt x="43" y="548"/>
                        </a:lnTo>
                        <a:lnTo>
                          <a:pt x="43" y="548"/>
                        </a:lnTo>
                        <a:lnTo>
                          <a:pt x="43" y="548"/>
                        </a:lnTo>
                        <a:lnTo>
                          <a:pt x="43" y="548"/>
                        </a:lnTo>
                        <a:lnTo>
                          <a:pt x="44" y="548"/>
                        </a:lnTo>
                        <a:lnTo>
                          <a:pt x="44" y="548"/>
                        </a:lnTo>
                        <a:lnTo>
                          <a:pt x="44" y="547"/>
                        </a:lnTo>
                        <a:lnTo>
                          <a:pt x="44" y="546"/>
                        </a:lnTo>
                        <a:lnTo>
                          <a:pt x="44" y="544"/>
                        </a:lnTo>
                        <a:lnTo>
                          <a:pt x="44" y="541"/>
                        </a:lnTo>
                        <a:lnTo>
                          <a:pt x="44" y="538"/>
                        </a:lnTo>
                        <a:lnTo>
                          <a:pt x="44" y="535"/>
                        </a:lnTo>
                        <a:lnTo>
                          <a:pt x="44" y="530"/>
                        </a:lnTo>
                        <a:lnTo>
                          <a:pt x="44" y="525"/>
                        </a:lnTo>
                        <a:lnTo>
                          <a:pt x="45" y="520"/>
                        </a:lnTo>
                        <a:lnTo>
                          <a:pt x="45" y="514"/>
                        </a:lnTo>
                        <a:lnTo>
                          <a:pt x="45" y="508"/>
                        </a:lnTo>
                        <a:lnTo>
                          <a:pt x="45" y="502"/>
                        </a:lnTo>
                        <a:lnTo>
                          <a:pt x="45" y="496"/>
                        </a:lnTo>
                        <a:lnTo>
                          <a:pt x="45" y="491"/>
                        </a:lnTo>
                        <a:lnTo>
                          <a:pt x="45" y="486"/>
                        </a:lnTo>
                        <a:lnTo>
                          <a:pt x="45" y="481"/>
                        </a:lnTo>
                        <a:lnTo>
                          <a:pt x="45" y="477"/>
                        </a:lnTo>
                        <a:lnTo>
                          <a:pt x="46" y="474"/>
                        </a:lnTo>
                        <a:lnTo>
                          <a:pt x="46" y="471"/>
                        </a:lnTo>
                        <a:lnTo>
                          <a:pt x="46" y="469"/>
                        </a:lnTo>
                        <a:lnTo>
                          <a:pt x="46" y="468"/>
                        </a:lnTo>
                        <a:lnTo>
                          <a:pt x="46" y="467"/>
                        </a:lnTo>
                        <a:lnTo>
                          <a:pt x="46" y="466"/>
                        </a:lnTo>
                        <a:lnTo>
                          <a:pt x="46" y="466"/>
                        </a:lnTo>
                        <a:lnTo>
                          <a:pt x="46" y="465"/>
                        </a:lnTo>
                        <a:lnTo>
                          <a:pt x="46" y="465"/>
                        </a:lnTo>
                        <a:lnTo>
                          <a:pt x="46" y="465"/>
                        </a:lnTo>
                        <a:lnTo>
                          <a:pt x="47" y="465"/>
                        </a:lnTo>
                        <a:lnTo>
                          <a:pt x="47" y="464"/>
                        </a:lnTo>
                        <a:lnTo>
                          <a:pt x="47" y="464"/>
                        </a:lnTo>
                        <a:lnTo>
                          <a:pt x="47" y="464"/>
                        </a:lnTo>
                        <a:lnTo>
                          <a:pt x="47" y="464"/>
                        </a:lnTo>
                        <a:lnTo>
                          <a:pt x="47" y="464"/>
                        </a:lnTo>
                        <a:lnTo>
                          <a:pt x="47" y="464"/>
                        </a:lnTo>
                        <a:lnTo>
                          <a:pt x="47" y="465"/>
                        </a:lnTo>
                        <a:lnTo>
                          <a:pt x="47" y="466"/>
                        </a:lnTo>
                        <a:lnTo>
                          <a:pt x="48" y="467"/>
                        </a:lnTo>
                        <a:lnTo>
                          <a:pt x="48" y="469"/>
                        </a:lnTo>
                        <a:lnTo>
                          <a:pt x="48" y="472"/>
                        </a:lnTo>
                        <a:lnTo>
                          <a:pt x="48" y="475"/>
                        </a:lnTo>
                        <a:lnTo>
                          <a:pt x="48" y="478"/>
                        </a:lnTo>
                        <a:lnTo>
                          <a:pt x="48" y="481"/>
                        </a:lnTo>
                        <a:lnTo>
                          <a:pt x="48" y="485"/>
                        </a:lnTo>
                        <a:lnTo>
                          <a:pt x="48" y="489"/>
                        </a:lnTo>
                        <a:lnTo>
                          <a:pt x="48" y="492"/>
                        </a:lnTo>
                        <a:lnTo>
                          <a:pt x="48" y="496"/>
                        </a:lnTo>
                        <a:lnTo>
                          <a:pt x="49" y="499"/>
                        </a:lnTo>
                        <a:lnTo>
                          <a:pt x="49" y="502"/>
                        </a:lnTo>
                        <a:lnTo>
                          <a:pt x="49" y="504"/>
                        </a:lnTo>
                        <a:lnTo>
                          <a:pt x="49" y="506"/>
                        </a:lnTo>
                        <a:lnTo>
                          <a:pt x="49" y="508"/>
                        </a:lnTo>
                        <a:lnTo>
                          <a:pt x="49" y="508"/>
                        </a:lnTo>
                        <a:lnTo>
                          <a:pt x="49" y="508"/>
                        </a:lnTo>
                        <a:lnTo>
                          <a:pt x="49" y="507"/>
                        </a:lnTo>
                        <a:lnTo>
                          <a:pt x="49" y="506"/>
                        </a:lnTo>
                        <a:lnTo>
                          <a:pt x="50" y="503"/>
                        </a:lnTo>
                        <a:lnTo>
                          <a:pt x="50" y="500"/>
                        </a:lnTo>
                        <a:lnTo>
                          <a:pt x="50" y="497"/>
                        </a:lnTo>
                        <a:lnTo>
                          <a:pt x="50" y="493"/>
                        </a:lnTo>
                        <a:lnTo>
                          <a:pt x="50" y="489"/>
                        </a:lnTo>
                        <a:lnTo>
                          <a:pt x="50" y="485"/>
                        </a:lnTo>
                        <a:lnTo>
                          <a:pt x="50" y="482"/>
                        </a:lnTo>
                        <a:lnTo>
                          <a:pt x="50" y="478"/>
                        </a:lnTo>
                        <a:lnTo>
                          <a:pt x="50" y="475"/>
                        </a:lnTo>
                        <a:lnTo>
                          <a:pt x="50" y="472"/>
                        </a:lnTo>
                        <a:lnTo>
                          <a:pt x="51" y="470"/>
                        </a:lnTo>
                        <a:lnTo>
                          <a:pt x="51" y="468"/>
                        </a:lnTo>
                        <a:lnTo>
                          <a:pt x="51" y="467"/>
                        </a:lnTo>
                        <a:lnTo>
                          <a:pt x="51" y="466"/>
                        </a:lnTo>
                        <a:lnTo>
                          <a:pt x="51" y="465"/>
                        </a:lnTo>
                        <a:lnTo>
                          <a:pt x="51" y="464"/>
                        </a:lnTo>
                        <a:lnTo>
                          <a:pt x="51" y="463"/>
                        </a:lnTo>
                        <a:lnTo>
                          <a:pt x="51" y="462"/>
                        </a:lnTo>
                        <a:lnTo>
                          <a:pt x="51" y="462"/>
                        </a:lnTo>
                        <a:lnTo>
                          <a:pt x="51" y="461"/>
                        </a:lnTo>
                        <a:lnTo>
                          <a:pt x="52" y="461"/>
                        </a:lnTo>
                        <a:lnTo>
                          <a:pt x="52" y="460"/>
                        </a:lnTo>
                        <a:lnTo>
                          <a:pt x="52" y="460"/>
                        </a:lnTo>
                        <a:lnTo>
                          <a:pt x="52" y="460"/>
                        </a:lnTo>
                        <a:lnTo>
                          <a:pt x="52" y="460"/>
                        </a:lnTo>
                        <a:lnTo>
                          <a:pt x="52" y="461"/>
                        </a:lnTo>
                        <a:lnTo>
                          <a:pt x="52" y="461"/>
                        </a:lnTo>
                        <a:lnTo>
                          <a:pt x="52" y="462"/>
                        </a:lnTo>
                        <a:lnTo>
                          <a:pt x="52" y="463"/>
                        </a:lnTo>
                        <a:lnTo>
                          <a:pt x="53" y="465"/>
                        </a:lnTo>
                        <a:lnTo>
                          <a:pt x="53" y="467"/>
                        </a:lnTo>
                        <a:lnTo>
                          <a:pt x="53" y="469"/>
                        </a:lnTo>
                        <a:lnTo>
                          <a:pt x="53" y="472"/>
                        </a:lnTo>
                        <a:lnTo>
                          <a:pt x="53" y="475"/>
                        </a:lnTo>
                        <a:lnTo>
                          <a:pt x="53" y="478"/>
                        </a:lnTo>
                        <a:lnTo>
                          <a:pt x="53" y="482"/>
                        </a:lnTo>
                        <a:lnTo>
                          <a:pt x="53" y="486"/>
                        </a:lnTo>
                        <a:lnTo>
                          <a:pt x="53" y="489"/>
                        </a:lnTo>
                        <a:lnTo>
                          <a:pt x="53" y="493"/>
                        </a:lnTo>
                        <a:lnTo>
                          <a:pt x="54" y="497"/>
                        </a:lnTo>
                        <a:lnTo>
                          <a:pt x="54" y="500"/>
                        </a:lnTo>
                        <a:lnTo>
                          <a:pt x="54" y="503"/>
                        </a:lnTo>
                        <a:lnTo>
                          <a:pt x="54" y="506"/>
                        </a:lnTo>
                        <a:lnTo>
                          <a:pt x="54" y="509"/>
                        </a:lnTo>
                        <a:lnTo>
                          <a:pt x="54" y="512"/>
                        </a:lnTo>
                        <a:lnTo>
                          <a:pt x="54" y="514"/>
                        </a:lnTo>
                        <a:lnTo>
                          <a:pt x="54" y="516"/>
                        </a:lnTo>
                        <a:lnTo>
                          <a:pt x="54" y="517"/>
                        </a:lnTo>
                        <a:lnTo>
                          <a:pt x="55" y="519"/>
                        </a:lnTo>
                        <a:lnTo>
                          <a:pt x="55" y="520"/>
                        </a:lnTo>
                        <a:lnTo>
                          <a:pt x="55" y="521"/>
                        </a:lnTo>
                        <a:lnTo>
                          <a:pt x="55" y="523"/>
                        </a:lnTo>
                        <a:lnTo>
                          <a:pt x="55" y="524"/>
                        </a:lnTo>
                        <a:lnTo>
                          <a:pt x="55" y="525"/>
                        </a:lnTo>
                        <a:lnTo>
                          <a:pt x="55" y="526"/>
                        </a:lnTo>
                        <a:lnTo>
                          <a:pt x="55" y="527"/>
                        </a:lnTo>
                        <a:lnTo>
                          <a:pt x="55" y="528"/>
                        </a:lnTo>
                        <a:lnTo>
                          <a:pt x="55" y="529"/>
                        </a:lnTo>
                        <a:lnTo>
                          <a:pt x="56" y="530"/>
                        </a:lnTo>
                        <a:lnTo>
                          <a:pt x="56" y="531"/>
                        </a:lnTo>
                        <a:lnTo>
                          <a:pt x="56" y="532"/>
                        </a:lnTo>
                        <a:lnTo>
                          <a:pt x="56" y="533"/>
                        </a:lnTo>
                        <a:lnTo>
                          <a:pt x="56" y="534"/>
                        </a:lnTo>
                        <a:lnTo>
                          <a:pt x="56" y="534"/>
                        </a:lnTo>
                        <a:lnTo>
                          <a:pt x="56" y="535"/>
                        </a:lnTo>
                        <a:lnTo>
                          <a:pt x="56" y="535"/>
                        </a:lnTo>
                        <a:lnTo>
                          <a:pt x="56" y="535"/>
                        </a:lnTo>
                        <a:lnTo>
                          <a:pt x="57" y="536"/>
                        </a:lnTo>
                        <a:lnTo>
                          <a:pt x="57" y="536"/>
                        </a:lnTo>
                        <a:lnTo>
                          <a:pt x="57" y="536"/>
                        </a:lnTo>
                        <a:lnTo>
                          <a:pt x="57" y="536"/>
                        </a:lnTo>
                        <a:lnTo>
                          <a:pt x="57" y="535"/>
                        </a:lnTo>
                        <a:lnTo>
                          <a:pt x="57" y="535"/>
                        </a:lnTo>
                        <a:lnTo>
                          <a:pt x="57" y="535"/>
                        </a:lnTo>
                        <a:lnTo>
                          <a:pt x="57" y="535"/>
                        </a:lnTo>
                        <a:lnTo>
                          <a:pt x="57" y="536"/>
                        </a:lnTo>
                        <a:lnTo>
                          <a:pt x="57" y="536"/>
                        </a:lnTo>
                        <a:lnTo>
                          <a:pt x="58" y="536"/>
                        </a:lnTo>
                        <a:lnTo>
                          <a:pt x="58" y="537"/>
                        </a:lnTo>
                        <a:lnTo>
                          <a:pt x="58" y="539"/>
                        </a:lnTo>
                        <a:lnTo>
                          <a:pt x="58" y="540"/>
                        </a:lnTo>
                        <a:lnTo>
                          <a:pt x="58" y="542"/>
                        </a:lnTo>
                        <a:lnTo>
                          <a:pt x="58" y="544"/>
                        </a:lnTo>
                        <a:lnTo>
                          <a:pt x="58" y="547"/>
                        </a:lnTo>
                        <a:lnTo>
                          <a:pt x="58" y="550"/>
                        </a:lnTo>
                        <a:lnTo>
                          <a:pt x="58" y="552"/>
                        </a:lnTo>
                        <a:lnTo>
                          <a:pt x="59" y="555"/>
                        </a:lnTo>
                        <a:lnTo>
                          <a:pt x="59" y="557"/>
                        </a:lnTo>
                        <a:lnTo>
                          <a:pt x="59" y="559"/>
                        </a:lnTo>
                        <a:lnTo>
                          <a:pt x="59" y="560"/>
                        </a:lnTo>
                        <a:lnTo>
                          <a:pt x="59" y="560"/>
                        </a:lnTo>
                        <a:lnTo>
                          <a:pt x="59" y="560"/>
                        </a:lnTo>
                        <a:lnTo>
                          <a:pt x="59" y="560"/>
                        </a:lnTo>
                        <a:lnTo>
                          <a:pt x="59" y="558"/>
                        </a:lnTo>
                        <a:lnTo>
                          <a:pt x="59" y="556"/>
                        </a:lnTo>
                        <a:lnTo>
                          <a:pt x="59" y="554"/>
                        </a:lnTo>
                        <a:lnTo>
                          <a:pt x="60" y="552"/>
                        </a:lnTo>
                        <a:lnTo>
                          <a:pt x="60" y="549"/>
                        </a:lnTo>
                        <a:lnTo>
                          <a:pt x="60" y="547"/>
                        </a:lnTo>
                        <a:lnTo>
                          <a:pt x="60" y="545"/>
                        </a:lnTo>
                        <a:lnTo>
                          <a:pt x="60" y="544"/>
                        </a:lnTo>
                        <a:lnTo>
                          <a:pt x="60" y="543"/>
                        </a:lnTo>
                        <a:lnTo>
                          <a:pt x="60" y="543"/>
                        </a:lnTo>
                        <a:lnTo>
                          <a:pt x="60" y="544"/>
                        </a:lnTo>
                        <a:lnTo>
                          <a:pt x="60" y="545"/>
                        </a:lnTo>
                        <a:lnTo>
                          <a:pt x="60" y="546"/>
                        </a:lnTo>
                        <a:lnTo>
                          <a:pt x="61" y="548"/>
                        </a:lnTo>
                        <a:lnTo>
                          <a:pt x="61" y="551"/>
                        </a:lnTo>
                        <a:lnTo>
                          <a:pt x="61" y="553"/>
                        </a:lnTo>
                        <a:lnTo>
                          <a:pt x="61" y="554"/>
                        </a:lnTo>
                        <a:lnTo>
                          <a:pt x="61" y="556"/>
                        </a:lnTo>
                        <a:lnTo>
                          <a:pt x="61" y="556"/>
                        </a:lnTo>
                        <a:lnTo>
                          <a:pt x="61" y="556"/>
                        </a:lnTo>
                        <a:lnTo>
                          <a:pt x="61" y="555"/>
                        </a:lnTo>
                        <a:lnTo>
                          <a:pt x="61" y="554"/>
                        </a:lnTo>
                        <a:lnTo>
                          <a:pt x="62" y="552"/>
                        </a:lnTo>
                        <a:lnTo>
                          <a:pt x="62" y="550"/>
                        </a:lnTo>
                        <a:lnTo>
                          <a:pt x="62" y="548"/>
                        </a:lnTo>
                        <a:lnTo>
                          <a:pt x="62" y="545"/>
                        </a:lnTo>
                        <a:lnTo>
                          <a:pt x="62" y="542"/>
                        </a:lnTo>
                        <a:lnTo>
                          <a:pt x="62" y="539"/>
                        </a:lnTo>
                        <a:lnTo>
                          <a:pt x="62" y="537"/>
                        </a:lnTo>
                        <a:lnTo>
                          <a:pt x="62" y="535"/>
                        </a:lnTo>
                        <a:lnTo>
                          <a:pt x="62" y="533"/>
                        </a:lnTo>
                        <a:lnTo>
                          <a:pt x="62" y="532"/>
                        </a:lnTo>
                        <a:lnTo>
                          <a:pt x="63" y="531"/>
                        </a:lnTo>
                        <a:lnTo>
                          <a:pt x="63" y="531"/>
                        </a:lnTo>
                        <a:lnTo>
                          <a:pt x="63" y="532"/>
                        </a:lnTo>
                        <a:lnTo>
                          <a:pt x="63" y="532"/>
                        </a:lnTo>
                        <a:lnTo>
                          <a:pt x="63" y="533"/>
                        </a:lnTo>
                        <a:lnTo>
                          <a:pt x="63" y="534"/>
                        </a:lnTo>
                        <a:lnTo>
                          <a:pt x="63" y="535"/>
                        </a:lnTo>
                        <a:lnTo>
                          <a:pt x="63" y="535"/>
                        </a:lnTo>
                        <a:lnTo>
                          <a:pt x="63" y="535"/>
                        </a:lnTo>
                        <a:lnTo>
                          <a:pt x="64" y="535"/>
                        </a:lnTo>
                        <a:lnTo>
                          <a:pt x="64" y="534"/>
                        </a:lnTo>
                        <a:lnTo>
                          <a:pt x="64" y="532"/>
                        </a:lnTo>
                        <a:lnTo>
                          <a:pt x="64" y="529"/>
                        </a:lnTo>
                        <a:lnTo>
                          <a:pt x="64" y="526"/>
                        </a:lnTo>
                        <a:lnTo>
                          <a:pt x="64" y="523"/>
                        </a:lnTo>
                        <a:lnTo>
                          <a:pt x="64" y="519"/>
                        </a:lnTo>
                        <a:lnTo>
                          <a:pt x="64" y="515"/>
                        </a:lnTo>
                        <a:lnTo>
                          <a:pt x="64" y="511"/>
                        </a:lnTo>
                        <a:lnTo>
                          <a:pt x="64" y="507"/>
                        </a:lnTo>
                        <a:lnTo>
                          <a:pt x="65" y="503"/>
                        </a:lnTo>
                        <a:lnTo>
                          <a:pt x="65" y="500"/>
                        </a:lnTo>
                        <a:lnTo>
                          <a:pt x="65" y="496"/>
                        </a:lnTo>
                        <a:lnTo>
                          <a:pt x="65" y="493"/>
                        </a:lnTo>
                        <a:lnTo>
                          <a:pt x="65" y="490"/>
                        </a:lnTo>
                        <a:lnTo>
                          <a:pt x="65" y="488"/>
                        </a:lnTo>
                        <a:lnTo>
                          <a:pt x="65" y="485"/>
                        </a:lnTo>
                        <a:lnTo>
                          <a:pt x="65" y="483"/>
                        </a:lnTo>
                        <a:lnTo>
                          <a:pt x="65" y="482"/>
                        </a:lnTo>
                        <a:lnTo>
                          <a:pt x="66" y="480"/>
                        </a:lnTo>
                        <a:lnTo>
                          <a:pt x="66" y="479"/>
                        </a:lnTo>
                        <a:lnTo>
                          <a:pt x="66" y="478"/>
                        </a:lnTo>
                        <a:lnTo>
                          <a:pt x="66" y="478"/>
                        </a:lnTo>
                        <a:lnTo>
                          <a:pt x="66" y="478"/>
                        </a:lnTo>
                        <a:lnTo>
                          <a:pt x="66" y="478"/>
                        </a:lnTo>
                        <a:lnTo>
                          <a:pt x="66" y="478"/>
                        </a:lnTo>
                        <a:lnTo>
                          <a:pt x="66" y="478"/>
                        </a:lnTo>
                        <a:lnTo>
                          <a:pt x="66" y="478"/>
                        </a:lnTo>
                        <a:lnTo>
                          <a:pt x="66" y="479"/>
                        </a:lnTo>
                        <a:lnTo>
                          <a:pt x="67" y="479"/>
                        </a:lnTo>
                        <a:lnTo>
                          <a:pt x="67" y="479"/>
                        </a:lnTo>
                        <a:lnTo>
                          <a:pt x="67" y="479"/>
                        </a:lnTo>
                        <a:lnTo>
                          <a:pt x="67" y="479"/>
                        </a:lnTo>
                        <a:lnTo>
                          <a:pt x="67" y="478"/>
                        </a:lnTo>
                        <a:lnTo>
                          <a:pt x="67" y="477"/>
                        </a:lnTo>
                        <a:lnTo>
                          <a:pt x="67" y="477"/>
                        </a:lnTo>
                        <a:lnTo>
                          <a:pt x="67" y="476"/>
                        </a:lnTo>
                        <a:lnTo>
                          <a:pt x="67" y="474"/>
                        </a:lnTo>
                        <a:lnTo>
                          <a:pt x="67" y="473"/>
                        </a:lnTo>
                        <a:lnTo>
                          <a:pt x="68" y="472"/>
                        </a:lnTo>
                        <a:lnTo>
                          <a:pt x="68" y="471"/>
                        </a:lnTo>
                        <a:lnTo>
                          <a:pt x="68" y="470"/>
                        </a:lnTo>
                        <a:lnTo>
                          <a:pt x="68" y="469"/>
                        </a:lnTo>
                        <a:lnTo>
                          <a:pt x="68" y="468"/>
                        </a:lnTo>
                        <a:lnTo>
                          <a:pt x="68" y="468"/>
                        </a:lnTo>
                        <a:lnTo>
                          <a:pt x="68" y="469"/>
                        </a:lnTo>
                        <a:lnTo>
                          <a:pt x="68" y="469"/>
                        </a:lnTo>
                        <a:lnTo>
                          <a:pt x="68" y="469"/>
                        </a:lnTo>
                        <a:lnTo>
                          <a:pt x="69" y="470"/>
                        </a:lnTo>
                        <a:lnTo>
                          <a:pt x="69" y="471"/>
                        </a:lnTo>
                        <a:lnTo>
                          <a:pt x="69" y="471"/>
                        </a:lnTo>
                        <a:lnTo>
                          <a:pt x="69" y="471"/>
                        </a:lnTo>
                        <a:lnTo>
                          <a:pt x="69" y="470"/>
                        </a:lnTo>
                        <a:lnTo>
                          <a:pt x="69" y="469"/>
                        </a:lnTo>
                        <a:lnTo>
                          <a:pt x="69" y="468"/>
                        </a:lnTo>
                        <a:lnTo>
                          <a:pt x="69" y="466"/>
                        </a:lnTo>
                        <a:lnTo>
                          <a:pt x="69" y="463"/>
                        </a:lnTo>
                        <a:lnTo>
                          <a:pt x="69" y="459"/>
                        </a:lnTo>
                        <a:lnTo>
                          <a:pt x="70" y="455"/>
                        </a:lnTo>
                        <a:lnTo>
                          <a:pt x="70" y="451"/>
                        </a:lnTo>
                        <a:lnTo>
                          <a:pt x="70" y="446"/>
                        </a:lnTo>
                        <a:lnTo>
                          <a:pt x="70" y="442"/>
                        </a:lnTo>
                        <a:lnTo>
                          <a:pt x="70" y="437"/>
                        </a:lnTo>
                        <a:lnTo>
                          <a:pt x="70" y="432"/>
                        </a:lnTo>
                        <a:lnTo>
                          <a:pt x="70" y="428"/>
                        </a:lnTo>
                        <a:lnTo>
                          <a:pt x="70" y="425"/>
                        </a:lnTo>
                        <a:lnTo>
                          <a:pt x="70" y="423"/>
                        </a:lnTo>
                        <a:lnTo>
                          <a:pt x="71" y="422"/>
                        </a:lnTo>
                        <a:lnTo>
                          <a:pt x="71" y="422"/>
                        </a:lnTo>
                        <a:lnTo>
                          <a:pt x="71" y="423"/>
                        </a:lnTo>
                        <a:lnTo>
                          <a:pt x="71" y="425"/>
                        </a:lnTo>
                        <a:lnTo>
                          <a:pt x="71" y="428"/>
                        </a:lnTo>
                        <a:lnTo>
                          <a:pt x="71" y="432"/>
                        </a:lnTo>
                        <a:lnTo>
                          <a:pt x="71" y="437"/>
                        </a:lnTo>
                        <a:lnTo>
                          <a:pt x="71" y="442"/>
                        </a:lnTo>
                        <a:lnTo>
                          <a:pt x="71" y="446"/>
                        </a:lnTo>
                        <a:lnTo>
                          <a:pt x="71" y="451"/>
                        </a:lnTo>
                        <a:lnTo>
                          <a:pt x="72" y="456"/>
                        </a:lnTo>
                        <a:lnTo>
                          <a:pt x="72" y="460"/>
                        </a:lnTo>
                        <a:lnTo>
                          <a:pt x="72" y="463"/>
                        </a:lnTo>
                        <a:lnTo>
                          <a:pt x="72" y="466"/>
                        </a:lnTo>
                        <a:lnTo>
                          <a:pt x="72" y="469"/>
                        </a:lnTo>
                        <a:lnTo>
                          <a:pt x="72" y="472"/>
                        </a:lnTo>
                        <a:lnTo>
                          <a:pt x="72" y="474"/>
                        </a:lnTo>
                        <a:lnTo>
                          <a:pt x="72" y="476"/>
                        </a:lnTo>
                        <a:lnTo>
                          <a:pt x="72" y="478"/>
                        </a:lnTo>
                        <a:lnTo>
                          <a:pt x="73" y="481"/>
                        </a:lnTo>
                        <a:lnTo>
                          <a:pt x="73" y="483"/>
                        </a:lnTo>
                        <a:lnTo>
                          <a:pt x="73" y="486"/>
                        </a:lnTo>
                        <a:lnTo>
                          <a:pt x="73" y="489"/>
                        </a:lnTo>
                        <a:lnTo>
                          <a:pt x="73" y="492"/>
                        </a:lnTo>
                        <a:lnTo>
                          <a:pt x="73" y="496"/>
                        </a:lnTo>
                        <a:lnTo>
                          <a:pt x="73" y="499"/>
                        </a:lnTo>
                        <a:lnTo>
                          <a:pt x="73" y="503"/>
                        </a:lnTo>
                        <a:lnTo>
                          <a:pt x="73" y="507"/>
                        </a:lnTo>
                        <a:lnTo>
                          <a:pt x="73" y="510"/>
                        </a:lnTo>
                        <a:lnTo>
                          <a:pt x="74" y="514"/>
                        </a:lnTo>
                        <a:lnTo>
                          <a:pt x="74" y="517"/>
                        </a:lnTo>
                        <a:lnTo>
                          <a:pt x="74" y="520"/>
                        </a:lnTo>
                        <a:lnTo>
                          <a:pt x="74" y="521"/>
                        </a:lnTo>
                        <a:lnTo>
                          <a:pt x="74" y="522"/>
                        </a:lnTo>
                        <a:lnTo>
                          <a:pt x="74" y="522"/>
                        </a:lnTo>
                        <a:lnTo>
                          <a:pt x="74" y="521"/>
                        </a:lnTo>
                        <a:lnTo>
                          <a:pt x="74" y="518"/>
                        </a:lnTo>
                        <a:lnTo>
                          <a:pt x="74" y="515"/>
                        </a:lnTo>
                        <a:lnTo>
                          <a:pt x="74" y="511"/>
                        </a:lnTo>
                        <a:lnTo>
                          <a:pt x="75" y="506"/>
                        </a:lnTo>
                        <a:lnTo>
                          <a:pt x="75" y="501"/>
                        </a:lnTo>
                        <a:lnTo>
                          <a:pt x="75" y="496"/>
                        </a:lnTo>
                        <a:lnTo>
                          <a:pt x="75" y="491"/>
                        </a:lnTo>
                        <a:lnTo>
                          <a:pt x="75" y="487"/>
                        </a:lnTo>
                        <a:lnTo>
                          <a:pt x="75" y="483"/>
                        </a:lnTo>
                        <a:lnTo>
                          <a:pt x="75" y="479"/>
                        </a:lnTo>
                        <a:lnTo>
                          <a:pt x="75" y="476"/>
                        </a:lnTo>
                        <a:lnTo>
                          <a:pt x="75" y="474"/>
                        </a:lnTo>
                        <a:lnTo>
                          <a:pt x="76" y="472"/>
                        </a:lnTo>
                        <a:lnTo>
                          <a:pt x="76" y="471"/>
                        </a:lnTo>
                        <a:lnTo>
                          <a:pt x="76" y="470"/>
                        </a:lnTo>
                        <a:lnTo>
                          <a:pt x="76" y="470"/>
                        </a:lnTo>
                        <a:lnTo>
                          <a:pt x="76" y="470"/>
                        </a:lnTo>
                        <a:lnTo>
                          <a:pt x="76" y="470"/>
                        </a:lnTo>
                        <a:lnTo>
                          <a:pt x="76" y="470"/>
                        </a:lnTo>
                        <a:lnTo>
                          <a:pt x="76" y="470"/>
                        </a:lnTo>
                        <a:lnTo>
                          <a:pt x="76" y="470"/>
                        </a:lnTo>
                        <a:lnTo>
                          <a:pt x="76" y="471"/>
                        </a:lnTo>
                        <a:lnTo>
                          <a:pt x="77" y="471"/>
                        </a:lnTo>
                        <a:lnTo>
                          <a:pt x="77" y="471"/>
                        </a:lnTo>
                        <a:lnTo>
                          <a:pt x="77" y="471"/>
                        </a:lnTo>
                        <a:lnTo>
                          <a:pt x="77" y="471"/>
                        </a:lnTo>
                        <a:lnTo>
                          <a:pt x="77" y="471"/>
                        </a:lnTo>
                        <a:lnTo>
                          <a:pt x="77" y="472"/>
                        </a:lnTo>
                        <a:lnTo>
                          <a:pt x="77" y="474"/>
                        </a:lnTo>
                        <a:lnTo>
                          <a:pt x="77" y="476"/>
                        </a:lnTo>
                        <a:lnTo>
                          <a:pt x="77" y="479"/>
                        </a:lnTo>
                        <a:lnTo>
                          <a:pt x="78" y="483"/>
                        </a:lnTo>
                        <a:lnTo>
                          <a:pt x="78" y="487"/>
                        </a:lnTo>
                        <a:lnTo>
                          <a:pt x="78" y="493"/>
                        </a:lnTo>
                        <a:lnTo>
                          <a:pt x="78" y="498"/>
                        </a:lnTo>
                        <a:lnTo>
                          <a:pt x="78" y="504"/>
                        </a:lnTo>
                        <a:lnTo>
                          <a:pt x="78" y="510"/>
                        </a:lnTo>
                        <a:lnTo>
                          <a:pt x="78" y="516"/>
                        </a:lnTo>
                        <a:lnTo>
                          <a:pt x="78" y="522"/>
                        </a:lnTo>
                        <a:lnTo>
                          <a:pt x="78" y="527"/>
                        </a:lnTo>
                        <a:lnTo>
                          <a:pt x="78" y="532"/>
                        </a:lnTo>
                        <a:lnTo>
                          <a:pt x="79" y="537"/>
                        </a:lnTo>
                        <a:lnTo>
                          <a:pt x="79" y="540"/>
                        </a:lnTo>
                        <a:lnTo>
                          <a:pt x="79" y="543"/>
                        </a:lnTo>
                        <a:lnTo>
                          <a:pt x="79" y="546"/>
                        </a:lnTo>
                        <a:lnTo>
                          <a:pt x="79" y="547"/>
                        </a:lnTo>
                        <a:lnTo>
                          <a:pt x="79" y="549"/>
                        </a:lnTo>
                        <a:lnTo>
                          <a:pt x="79" y="549"/>
                        </a:lnTo>
                        <a:lnTo>
                          <a:pt x="79" y="549"/>
                        </a:lnTo>
                        <a:lnTo>
                          <a:pt x="79" y="549"/>
                        </a:lnTo>
                        <a:lnTo>
                          <a:pt x="80" y="549"/>
                        </a:lnTo>
                        <a:lnTo>
                          <a:pt x="80" y="548"/>
                        </a:lnTo>
                        <a:lnTo>
                          <a:pt x="80" y="548"/>
                        </a:lnTo>
                        <a:lnTo>
                          <a:pt x="80" y="547"/>
                        </a:lnTo>
                        <a:lnTo>
                          <a:pt x="80" y="547"/>
                        </a:lnTo>
                        <a:lnTo>
                          <a:pt x="80" y="546"/>
                        </a:lnTo>
                        <a:lnTo>
                          <a:pt x="80" y="546"/>
                        </a:lnTo>
                        <a:lnTo>
                          <a:pt x="80" y="546"/>
                        </a:lnTo>
                        <a:lnTo>
                          <a:pt x="80" y="545"/>
                        </a:lnTo>
                        <a:lnTo>
                          <a:pt x="80" y="544"/>
                        </a:lnTo>
                        <a:lnTo>
                          <a:pt x="81" y="543"/>
                        </a:lnTo>
                        <a:lnTo>
                          <a:pt x="81" y="541"/>
                        </a:lnTo>
                        <a:lnTo>
                          <a:pt x="81" y="539"/>
                        </a:lnTo>
                        <a:lnTo>
                          <a:pt x="81" y="535"/>
                        </a:lnTo>
                        <a:lnTo>
                          <a:pt x="81" y="531"/>
                        </a:lnTo>
                        <a:lnTo>
                          <a:pt x="81" y="527"/>
                        </a:lnTo>
                        <a:lnTo>
                          <a:pt x="81" y="521"/>
                        </a:lnTo>
                        <a:lnTo>
                          <a:pt x="81" y="515"/>
                        </a:lnTo>
                        <a:lnTo>
                          <a:pt x="81" y="509"/>
                        </a:lnTo>
                        <a:lnTo>
                          <a:pt x="81" y="503"/>
                        </a:lnTo>
                        <a:lnTo>
                          <a:pt x="82" y="497"/>
                        </a:lnTo>
                        <a:lnTo>
                          <a:pt x="82" y="491"/>
                        </a:lnTo>
                        <a:lnTo>
                          <a:pt x="82" y="486"/>
                        </a:lnTo>
                        <a:lnTo>
                          <a:pt x="82" y="481"/>
                        </a:lnTo>
                        <a:lnTo>
                          <a:pt x="82" y="478"/>
                        </a:lnTo>
                        <a:lnTo>
                          <a:pt x="82" y="475"/>
                        </a:lnTo>
                        <a:lnTo>
                          <a:pt x="82" y="473"/>
                        </a:lnTo>
                        <a:lnTo>
                          <a:pt x="82" y="472"/>
                        </a:lnTo>
                        <a:lnTo>
                          <a:pt x="82" y="472"/>
                        </a:lnTo>
                        <a:lnTo>
                          <a:pt x="83" y="473"/>
                        </a:lnTo>
                        <a:lnTo>
                          <a:pt x="83" y="473"/>
                        </a:lnTo>
                        <a:lnTo>
                          <a:pt x="83" y="474"/>
                        </a:lnTo>
                        <a:lnTo>
                          <a:pt x="83" y="476"/>
                        </a:lnTo>
                        <a:lnTo>
                          <a:pt x="83" y="477"/>
                        </a:lnTo>
                        <a:lnTo>
                          <a:pt x="83" y="478"/>
                        </a:lnTo>
                        <a:lnTo>
                          <a:pt x="83" y="479"/>
                        </a:lnTo>
                        <a:lnTo>
                          <a:pt x="83" y="480"/>
                        </a:lnTo>
                        <a:lnTo>
                          <a:pt x="83" y="481"/>
                        </a:lnTo>
                        <a:lnTo>
                          <a:pt x="83" y="481"/>
                        </a:lnTo>
                        <a:lnTo>
                          <a:pt x="84" y="482"/>
                        </a:lnTo>
                        <a:lnTo>
                          <a:pt x="84" y="483"/>
                        </a:lnTo>
                        <a:lnTo>
                          <a:pt x="84" y="484"/>
                        </a:lnTo>
                        <a:lnTo>
                          <a:pt x="84" y="486"/>
                        </a:lnTo>
                        <a:lnTo>
                          <a:pt x="84" y="488"/>
                        </a:lnTo>
                        <a:lnTo>
                          <a:pt x="84" y="491"/>
                        </a:lnTo>
                        <a:lnTo>
                          <a:pt x="84" y="495"/>
                        </a:lnTo>
                        <a:lnTo>
                          <a:pt x="84" y="499"/>
                        </a:lnTo>
                        <a:lnTo>
                          <a:pt x="84" y="504"/>
                        </a:lnTo>
                        <a:lnTo>
                          <a:pt x="85" y="509"/>
                        </a:lnTo>
                        <a:lnTo>
                          <a:pt x="85" y="515"/>
                        </a:lnTo>
                        <a:lnTo>
                          <a:pt x="85" y="521"/>
                        </a:lnTo>
                        <a:lnTo>
                          <a:pt x="85" y="527"/>
                        </a:lnTo>
                        <a:lnTo>
                          <a:pt x="85" y="534"/>
                        </a:lnTo>
                        <a:lnTo>
                          <a:pt x="85" y="540"/>
                        </a:lnTo>
                        <a:lnTo>
                          <a:pt x="85" y="546"/>
                        </a:lnTo>
                        <a:lnTo>
                          <a:pt x="85" y="552"/>
                        </a:lnTo>
                        <a:lnTo>
                          <a:pt x="85" y="558"/>
                        </a:lnTo>
                        <a:lnTo>
                          <a:pt x="85" y="562"/>
                        </a:lnTo>
                        <a:lnTo>
                          <a:pt x="86" y="566"/>
                        </a:lnTo>
                        <a:lnTo>
                          <a:pt x="86" y="569"/>
                        </a:lnTo>
                        <a:lnTo>
                          <a:pt x="86" y="571"/>
                        </a:lnTo>
                        <a:lnTo>
                          <a:pt x="86" y="573"/>
                        </a:lnTo>
                        <a:lnTo>
                          <a:pt x="86" y="573"/>
                        </a:lnTo>
                        <a:lnTo>
                          <a:pt x="86" y="573"/>
                        </a:lnTo>
                        <a:lnTo>
                          <a:pt x="86" y="573"/>
                        </a:lnTo>
                        <a:lnTo>
                          <a:pt x="86" y="572"/>
                        </a:lnTo>
                        <a:lnTo>
                          <a:pt x="86" y="571"/>
                        </a:lnTo>
                        <a:lnTo>
                          <a:pt x="87" y="569"/>
                        </a:lnTo>
                        <a:lnTo>
                          <a:pt x="87" y="568"/>
                        </a:lnTo>
                        <a:lnTo>
                          <a:pt x="87" y="567"/>
                        </a:lnTo>
                        <a:lnTo>
                          <a:pt x="87" y="566"/>
                        </a:lnTo>
                        <a:lnTo>
                          <a:pt x="87" y="566"/>
                        </a:lnTo>
                        <a:lnTo>
                          <a:pt x="87" y="565"/>
                        </a:lnTo>
                        <a:lnTo>
                          <a:pt x="87" y="564"/>
                        </a:lnTo>
                        <a:lnTo>
                          <a:pt x="87" y="564"/>
                        </a:lnTo>
                        <a:lnTo>
                          <a:pt x="87" y="563"/>
                        </a:lnTo>
                        <a:lnTo>
                          <a:pt x="87" y="562"/>
                        </a:lnTo>
                        <a:lnTo>
                          <a:pt x="88" y="562"/>
                        </a:lnTo>
                        <a:lnTo>
                          <a:pt x="88" y="561"/>
                        </a:lnTo>
                        <a:lnTo>
                          <a:pt x="88" y="560"/>
                        </a:lnTo>
                        <a:lnTo>
                          <a:pt x="88" y="558"/>
                        </a:lnTo>
                        <a:lnTo>
                          <a:pt x="88" y="557"/>
                        </a:lnTo>
                        <a:lnTo>
                          <a:pt x="88" y="555"/>
                        </a:lnTo>
                        <a:lnTo>
                          <a:pt x="88" y="554"/>
                        </a:lnTo>
                        <a:lnTo>
                          <a:pt x="88" y="552"/>
                        </a:lnTo>
                        <a:lnTo>
                          <a:pt x="88" y="550"/>
                        </a:lnTo>
                        <a:lnTo>
                          <a:pt x="88" y="549"/>
                        </a:lnTo>
                        <a:lnTo>
                          <a:pt x="89" y="547"/>
                        </a:lnTo>
                        <a:lnTo>
                          <a:pt x="89" y="545"/>
                        </a:lnTo>
                        <a:lnTo>
                          <a:pt x="89" y="543"/>
                        </a:lnTo>
                        <a:lnTo>
                          <a:pt x="89" y="541"/>
                        </a:lnTo>
                        <a:lnTo>
                          <a:pt x="89" y="539"/>
                        </a:lnTo>
                        <a:lnTo>
                          <a:pt x="89" y="537"/>
                        </a:lnTo>
                        <a:lnTo>
                          <a:pt x="89" y="536"/>
                        </a:lnTo>
                        <a:lnTo>
                          <a:pt x="89" y="535"/>
                        </a:lnTo>
                        <a:lnTo>
                          <a:pt x="89" y="534"/>
                        </a:lnTo>
                        <a:lnTo>
                          <a:pt x="90" y="533"/>
                        </a:lnTo>
                        <a:lnTo>
                          <a:pt x="90" y="533"/>
                        </a:lnTo>
                        <a:lnTo>
                          <a:pt x="90" y="533"/>
                        </a:lnTo>
                        <a:lnTo>
                          <a:pt x="90" y="533"/>
                        </a:lnTo>
                        <a:lnTo>
                          <a:pt x="90" y="534"/>
                        </a:lnTo>
                        <a:lnTo>
                          <a:pt x="90" y="535"/>
                        </a:lnTo>
                        <a:lnTo>
                          <a:pt x="90" y="536"/>
                        </a:lnTo>
                        <a:lnTo>
                          <a:pt x="90" y="537"/>
                        </a:lnTo>
                        <a:lnTo>
                          <a:pt x="90" y="537"/>
                        </a:lnTo>
                        <a:lnTo>
                          <a:pt x="90" y="537"/>
                        </a:lnTo>
                        <a:lnTo>
                          <a:pt x="91" y="537"/>
                        </a:lnTo>
                        <a:lnTo>
                          <a:pt x="91" y="537"/>
                        </a:lnTo>
                        <a:lnTo>
                          <a:pt x="91" y="537"/>
                        </a:lnTo>
                        <a:lnTo>
                          <a:pt x="91" y="536"/>
                        </a:lnTo>
                        <a:lnTo>
                          <a:pt x="91" y="536"/>
                        </a:lnTo>
                        <a:lnTo>
                          <a:pt x="91" y="536"/>
                        </a:lnTo>
                        <a:lnTo>
                          <a:pt x="91" y="535"/>
                        </a:lnTo>
                        <a:lnTo>
                          <a:pt x="91" y="535"/>
                        </a:lnTo>
                        <a:lnTo>
                          <a:pt x="91" y="535"/>
                        </a:lnTo>
                        <a:lnTo>
                          <a:pt x="92" y="535"/>
                        </a:lnTo>
                        <a:lnTo>
                          <a:pt x="92" y="534"/>
                        </a:lnTo>
                        <a:lnTo>
                          <a:pt x="92" y="534"/>
                        </a:lnTo>
                        <a:lnTo>
                          <a:pt x="92" y="533"/>
                        </a:lnTo>
                        <a:lnTo>
                          <a:pt x="92" y="533"/>
                        </a:lnTo>
                        <a:lnTo>
                          <a:pt x="92" y="531"/>
                        </a:lnTo>
                        <a:lnTo>
                          <a:pt x="92" y="530"/>
                        </a:lnTo>
                        <a:lnTo>
                          <a:pt x="92" y="528"/>
                        </a:lnTo>
                        <a:lnTo>
                          <a:pt x="92" y="526"/>
                        </a:lnTo>
                        <a:lnTo>
                          <a:pt x="92" y="523"/>
                        </a:lnTo>
                        <a:lnTo>
                          <a:pt x="93" y="520"/>
                        </a:lnTo>
                        <a:lnTo>
                          <a:pt x="93" y="518"/>
                        </a:lnTo>
                        <a:lnTo>
                          <a:pt x="93" y="515"/>
                        </a:lnTo>
                        <a:lnTo>
                          <a:pt x="93" y="512"/>
                        </a:lnTo>
                        <a:lnTo>
                          <a:pt x="93" y="508"/>
                        </a:lnTo>
                        <a:lnTo>
                          <a:pt x="93" y="505"/>
                        </a:lnTo>
                        <a:lnTo>
                          <a:pt x="93" y="502"/>
                        </a:lnTo>
                        <a:lnTo>
                          <a:pt x="93" y="499"/>
                        </a:lnTo>
                        <a:lnTo>
                          <a:pt x="93" y="496"/>
                        </a:lnTo>
                        <a:lnTo>
                          <a:pt x="94" y="493"/>
                        </a:lnTo>
                        <a:lnTo>
                          <a:pt x="94" y="490"/>
                        </a:lnTo>
                        <a:lnTo>
                          <a:pt x="94" y="487"/>
                        </a:lnTo>
                        <a:lnTo>
                          <a:pt x="94" y="485"/>
                        </a:lnTo>
                        <a:lnTo>
                          <a:pt x="94" y="482"/>
                        </a:lnTo>
                        <a:lnTo>
                          <a:pt x="94" y="481"/>
                        </a:lnTo>
                        <a:lnTo>
                          <a:pt x="94" y="479"/>
                        </a:lnTo>
                        <a:lnTo>
                          <a:pt x="94" y="478"/>
                        </a:lnTo>
                        <a:lnTo>
                          <a:pt x="94" y="478"/>
                        </a:lnTo>
                        <a:lnTo>
                          <a:pt x="94" y="477"/>
                        </a:lnTo>
                        <a:lnTo>
                          <a:pt x="95" y="477"/>
                        </a:lnTo>
                        <a:lnTo>
                          <a:pt x="95" y="477"/>
                        </a:lnTo>
                        <a:lnTo>
                          <a:pt x="95" y="478"/>
                        </a:lnTo>
                        <a:lnTo>
                          <a:pt x="95" y="478"/>
                        </a:lnTo>
                        <a:lnTo>
                          <a:pt x="95" y="479"/>
                        </a:lnTo>
                        <a:lnTo>
                          <a:pt x="95" y="479"/>
                        </a:lnTo>
                        <a:lnTo>
                          <a:pt x="95" y="479"/>
                        </a:lnTo>
                        <a:lnTo>
                          <a:pt x="95" y="480"/>
                        </a:lnTo>
                        <a:lnTo>
                          <a:pt x="95" y="480"/>
                        </a:lnTo>
                        <a:lnTo>
                          <a:pt x="95" y="480"/>
                        </a:lnTo>
                        <a:lnTo>
                          <a:pt x="96" y="479"/>
                        </a:lnTo>
                        <a:lnTo>
                          <a:pt x="96" y="479"/>
                        </a:lnTo>
                        <a:lnTo>
                          <a:pt x="96" y="478"/>
                        </a:lnTo>
                        <a:lnTo>
                          <a:pt x="96" y="476"/>
                        </a:lnTo>
                        <a:lnTo>
                          <a:pt x="96" y="474"/>
                        </a:lnTo>
                        <a:lnTo>
                          <a:pt x="96" y="473"/>
                        </a:lnTo>
                        <a:lnTo>
                          <a:pt x="96" y="470"/>
                        </a:lnTo>
                        <a:lnTo>
                          <a:pt x="96" y="468"/>
                        </a:lnTo>
                        <a:lnTo>
                          <a:pt x="96" y="465"/>
                        </a:lnTo>
                        <a:lnTo>
                          <a:pt x="97" y="463"/>
                        </a:lnTo>
                        <a:lnTo>
                          <a:pt x="97" y="460"/>
                        </a:lnTo>
                        <a:lnTo>
                          <a:pt x="97" y="458"/>
                        </a:lnTo>
                        <a:lnTo>
                          <a:pt x="97" y="455"/>
                        </a:lnTo>
                        <a:lnTo>
                          <a:pt x="97" y="453"/>
                        </a:lnTo>
                        <a:lnTo>
                          <a:pt x="97" y="452"/>
                        </a:lnTo>
                        <a:lnTo>
                          <a:pt x="97" y="450"/>
                        </a:lnTo>
                        <a:lnTo>
                          <a:pt x="97" y="450"/>
                        </a:lnTo>
                        <a:lnTo>
                          <a:pt x="97" y="449"/>
                        </a:lnTo>
                        <a:lnTo>
                          <a:pt x="97" y="450"/>
                        </a:lnTo>
                        <a:lnTo>
                          <a:pt x="98" y="450"/>
                        </a:lnTo>
                        <a:lnTo>
                          <a:pt x="98" y="451"/>
                        </a:lnTo>
                        <a:lnTo>
                          <a:pt x="98" y="453"/>
                        </a:lnTo>
                        <a:lnTo>
                          <a:pt x="98" y="454"/>
                        </a:lnTo>
                        <a:lnTo>
                          <a:pt x="98" y="456"/>
                        </a:lnTo>
                        <a:lnTo>
                          <a:pt x="98" y="458"/>
                        </a:lnTo>
                        <a:lnTo>
                          <a:pt x="98" y="459"/>
                        </a:lnTo>
                        <a:lnTo>
                          <a:pt x="98" y="461"/>
                        </a:lnTo>
                        <a:lnTo>
                          <a:pt x="98" y="462"/>
                        </a:lnTo>
                        <a:lnTo>
                          <a:pt x="99" y="463"/>
                        </a:lnTo>
                        <a:lnTo>
                          <a:pt x="99" y="464"/>
                        </a:lnTo>
                        <a:lnTo>
                          <a:pt x="99" y="466"/>
                        </a:lnTo>
                        <a:lnTo>
                          <a:pt x="99" y="467"/>
                        </a:lnTo>
                        <a:lnTo>
                          <a:pt x="99" y="468"/>
                        </a:lnTo>
                        <a:lnTo>
                          <a:pt x="99" y="470"/>
                        </a:lnTo>
                        <a:lnTo>
                          <a:pt x="99" y="473"/>
                        </a:lnTo>
                        <a:lnTo>
                          <a:pt x="99" y="476"/>
                        </a:lnTo>
                        <a:lnTo>
                          <a:pt x="99" y="480"/>
                        </a:lnTo>
                        <a:lnTo>
                          <a:pt x="99" y="484"/>
                        </a:lnTo>
                        <a:lnTo>
                          <a:pt x="100" y="490"/>
                        </a:lnTo>
                        <a:lnTo>
                          <a:pt x="100" y="495"/>
                        </a:lnTo>
                        <a:lnTo>
                          <a:pt x="100" y="501"/>
                        </a:lnTo>
                        <a:lnTo>
                          <a:pt x="100" y="507"/>
                        </a:lnTo>
                        <a:lnTo>
                          <a:pt x="100" y="513"/>
                        </a:lnTo>
                        <a:lnTo>
                          <a:pt x="100" y="519"/>
                        </a:lnTo>
                        <a:lnTo>
                          <a:pt x="100" y="524"/>
                        </a:lnTo>
                        <a:lnTo>
                          <a:pt x="100" y="529"/>
                        </a:lnTo>
                        <a:lnTo>
                          <a:pt x="100" y="533"/>
                        </a:lnTo>
                        <a:lnTo>
                          <a:pt x="101" y="536"/>
                        </a:lnTo>
                        <a:lnTo>
                          <a:pt x="101" y="539"/>
                        </a:lnTo>
                        <a:lnTo>
                          <a:pt x="101" y="541"/>
                        </a:lnTo>
                        <a:lnTo>
                          <a:pt x="101" y="542"/>
                        </a:lnTo>
                        <a:lnTo>
                          <a:pt x="101" y="542"/>
                        </a:lnTo>
                        <a:lnTo>
                          <a:pt x="101" y="541"/>
                        </a:lnTo>
                        <a:lnTo>
                          <a:pt x="101" y="540"/>
                        </a:lnTo>
                        <a:lnTo>
                          <a:pt x="101" y="538"/>
                        </a:lnTo>
                        <a:lnTo>
                          <a:pt x="101" y="535"/>
                        </a:lnTo>
                        <a:lnTo>
                          <a:pt x="101" y="533"/>
                        </a:lnTo>
                        <a:lnTo>
                          <a:pt x="102" y="529"/>
                        </a:lnTo>
                        <a:lnTo>
                          <a:pt x="102" y="526"/>
                        </a:lnTo>
                        <a:lnTo>
                          <a:pt x="102" y="523"/>
                        </a:lnTo>
                        <a:lnTo>
                          <a:pt x="102" y="519"/>
                        </a:lnTo>
                        <a:lnTo>
                          <a:pt x="102" y="516"/>
                        </a:lnTo>
                        <a:lnTo>
                          <a:pt x="102" y="513"/>
                        </a:lnTo>
                        <a:lnTo>
                          <a:pt x="102" y="509"/>
                        </a:lnTo>
                        <a:lnTo>
                          <a:pt x="102" y="506"/>
                        </a:lnTo>
                        <a:lnTo>
                          <a:pt x="102" y="503"/>
                        </a:lnTo>
                        <a:lnTo>
                          <a:pt x="102" y="500"/>
                        </a:lnTo>
                        <a:lnTo>
                          <a:pt x="103" y="497"/>
                        </a:lnTo>
                        <a:lnTo>
                          <a:pt x="103" y="493"/>
                        </a:lnTo>
                        <a:lnTo>
                          <a:pt x="103" y="490"/>
                        </a:lnTo>
                        <a:lnTo>
                          <a:pt x="103" y="487"/>
                        </a:lnTo>
                        <a:lnTo>
                          <a:pt x="103" y="484"/>
                        </a:lnTo>
                        <a:lnTo>
                          <a:pt x="103" y="481"/>
                        </a:lnTo>
                        <a:lnTo>
                          <a:pt x="103" y="478"/>
                        </a:lnTo>
                        <a:lnTo>
                          <a:pt x="103" y="475"/>
                        </a:lnTo>
                        <a:lnTo>
                          <a:pt x="103" y="473"/>
                        </a:lnTo>
                        <a:lnTo>
                          <a:pt x="104" y="471"/>
                        </a:lnTo>
                        <a:lnTo>
                          <a:pt x="104" y="469"/>
                        </a:lnTo>
                        <a:lnTo>
                          <a:pt x="104" y="467"/>
                        </a:lnTo>
                        <a:lnTo>
                          <a:pt x="104" y="466"/>
                        </a:lnTo>
                        <a:lnTo>
                          <a:pt x="104" y="464"/>
                        </a:lnTo>
                        <a:lnTo>
                          <a:pt x="104" y="463"/>
                        </a:lnTo>
                        <a:lnTo>
                          <a:pt x="104" y="462"/>
                        </a:lnTo>
                        <a:lnTo>
                          <a:pt x="104" y="461"/>
                        </a:lnTo>
                        <a:lnTo>
                          <a:pt x="104" y="460"/>
                        </a:lnTo>
                        <a:lnTo>
                          <a:pt x="104" y="460"/>
                        </a:lnTo>
                        <a:lnTo>
                          <a:pt x="105" y="459"/>
                        </a:lnTo>
                        <a:lnTo>
                          <a:pt x="105" y="459"/>
                        </a:lnTo>
                        <a:lnTo>
                          <a:pt x="105" y="460"/>
                        </a:lnTo>
                        <a:lnTo>
                          <a:pt x="105" y="461"/>
                        </a:lnTo>
                        <a:lnTo>
                          <a:pt x="105" y="462"/>
                        </a:lnTo>
                        <a:lnTo>
                          <a:pt x="105" y="463"/>
                        </a:lnTo>
                        <a:lnTo>
                          <a:pt x="105" y="465"/>
                        </a:lnTo>
                        <a:lnTo>
                          <a:pt x="105" y="466"/>
                        </a:lnTo>
                        <a:lnTo>
                          <a:pt x="105" y="467"/>
                        </a:lnTo>
                        <a:lnTo>
                          <a:pt x="106" y="467"/>
                        </a:lnTo>
                        <a:lnTo>
                          <a:pt x="106" y="467"/>
                        </a:lnTo>
                        <a:lnTo>
                          <a:pt x="106" y="466"/>
                        </a:lnTo>
                        <a:lnTo>
                          <a:pt x="106" y="465"/>
                        </a:lnTo>
                        <a:lnTo>
                          <a:pt x="106" y="463"/>
                        </a:lnTo>
                        <a:lnTo>
                          <a:pt x="106" y="461"/>
                        </a:lnTo>
                        <a:lnTo>
                          <a:pt x="106" y="458"/>
                        </a:lnTo>
                        <a:lnTo>
                          <a:pt x="106" y="454"/>
                        </a:lnTo>
                        <a:lnTo>
                          <a:pt x="106" y="450"/>
                        </a:lnTo>
                        <a:lnTo>
                          <a:pt x="106" y="446"/>
                        </a:lnTo>
                        <a:lnTo>
                          <a:pt x="107" y="441"/>
                        </a:lnTo>
                        <a:lnTo>
                          <a:pt x="107" y="436"/>
                        </a:lnTo>
                        <a:lnTo>
                          <a:pt x="107" y="431"/>
                        </a:lnTo>
                        <a:lnTo>
                          <a:pt x="107" y="426"/>
                        </a:lnTo>
                        <a:lnTo>
                          <a:pt x="107" y="421"/>
                        </a:lnTo>
                        <a:lnTo>
                          <a:pt x="107" y="417"/>
                        </a:lnTo>
                        <a:lnTo>
                          <a:pt x="107" y="413"/>
                        </a:lnTo>
                        <a:lnTo>
                          <a:pt x="107" y="409"/>
                        </a:lnTo>
                        <a:lnTo>
                          <a:pt x="107" y="406"/>
                        </a:lnTo>
                        <a:lnTo>
                          <a:pt x="108" y="404"/>
                        </a:lnTo>
                        <a:lnTo>
                          <a:pt x="108" y="402"/>
                        </a:lnTo>
                        <a:lnTo>
                          <a:pt x="108" y="401"/>
                        </a:lnTo>
                        <a:lnTo>
                          <a:pt x="108" y="400"/>
                        </a:lnTo>
                        <a:lnTo>
                          <a:pt x="108" y="399"/>
                        </a:lnTo>
                        <a:lnTo>
                          <a:pt x="108" y="397"/>
                        </a:lnTo>
                        <a:lnTo>
                          <a:pt x="108" y="395"/>
                        </a:lnTo>
                        <a:lnTo>
                          <a:pt x="108" y="393"/>
                        </a:lnTo>
                        <a:lnTo>
                          <a:pt x="108" y="390"/>
                        </a:lnTo>
                        <a:lnTo>
                          <a:pt x="108" y="386"/>
                        </a:lnTo>
                        <a:lnTo>
                          <a:pt x="109" y="381"/>
                        </a:lnTo>
                        <a:lnTo>
                          <a:pt x="109" y="376"/>
                        </a:lnTo>
                        <a:lnTo>
                          <a:pt x="109" y="371"/>
                        </a:lnTo>
                        <a:lnTo>
                          <a:pt x="109" y="365"/>
                        </a:lnTo>
                        <a:lnTo>
                          <a:pt x="109" y="360"/>
                        </a:lnTo>
                        <a:lnTo>
                          <a:pt x="109" y="354"/>
                        </a:lnTo>
                        <a:lnTo>
                          <a:pt x="109" y="349"/>
                        </a:lnTo>
                        <a:lnTo>
                          <a:pt x="109" y="344"/>
                        </a:lnTo>
                        <a:lnTo>
                          <a:pt x="109" y="339"/>
                        </a:lnTo>
                        <a:lnTo>
                          <a:pt x="110" y="335"/>
                        </a:lnTo>
                        <a:lnTo>
                          <a:pt x="110" y="331"/>
                        </a:lnTo>
                        <a:lnTo>
                          <a:pt x="110" y="327"/>
                        </a:lnTo>
                        <a:lnTo>
                          <a:pt x="110" y="325"/>
                        </a:lnTo>
                        <a:lnTo>
                          <a:pt x="110" y="322"/>
                        </a:lnTo>
                        <a:lnTo>
                          <a:pt x="110" y="320"/>
                        </a:lnTo>
                        <a:lnTo>
                          <a:pt x="110" y="319"/>
                        </a:lnTo>
                        <a:lnTo>
                          <a:pt x="110" y="318"/>
                        </a:lnTo>
                        <a:lnTo>
                          <a:pt x="110" y="317"/>
                        </a:lnTo>
                        <a:lnTo>
                          <a:pt x="110" y="316"/>
                        </a:lnTo>
                        <a:lnTo>
                          <a:pt x="111" y="315"/>
                        </a:lnTo>
                        <a:lnTo>
                          <a:pt x="111" y="314"/>
                        </a:lnTo>
                        <a:lnTo>
                          <a:pt x="111" y="313"/>
                        </a:lnTo>
                        <a:lnTo>
                          <a:pt x="111" y="312"/>
                        </a:lnTo>
                        <a:lnTo>
                          <a:pt x="111" y="309"/>
                        </a:lnTo>
                        <a:lnTo>
                          <a:pt x="111" y="307"/>
                        </a:lnTo>
                        <a:lnTo>
                          <a:pt x="111" y="304"/>
                        </a:lnTo>
                        <a:lnTo>
                          <a:pt x="111" y="301"/>
                        </a:lnTo>
                        <a:lnTo>
                          <a:pt x="111" y="298"/>
                        </a:lnTo>
                        <a:lnTo>
                          <a:pt x="111" y="294"/>
                        </a:lnTo>
                        <a:lnTo>
                          <a:pt x="112" y="291"/>
                        </a:lnTo>
                        <a:lnTo>
                          <a:pt x="112" y="288"/>
                        </a:lnTo>
                        <a:lnTo>
                          <a:pt x="112" y="285"/>
                        </a:lnTo>
                        <a:lnTo>
                          <a:pt x="112" y="283"/>
                        </a:lnTo>
                        <a:lnTo>
                          <a:pt x="112" y="281"/>
                        </a:lnTo>
                        <a:lnTo>
                          <a:pt x="112" y="278"/>
                        </a:lnTo>
                        <a:lnTo>
                          <a:pt x="112" y="276"/>
                        </a:lnTo>
                        <a:lnTo>
                          <a:pt x="112" y="273"/>
                        </a:lnTo>
                        <a:lnTo>
                          <a:pt x="112" y="270"/>
                        </a:lnTo>
                        <a:lnTo>
                          <a:pt x="113" y="267"/>
                        </a:lnTo>
                        <a:lnTo>
                          <a:pt x="113" y="264"/>
                        </a:lnTo>
                        <a:lnTo>
                          <a:pt x="113" y="260"/>
                        </a:lnTo>
                        <a:lnTo>
                          <a:pt x="113" y="256"/>
                        </a:lnTo>
                        <a:lnTo>
                          <a:pt x="113" y="252"/>
                        </a:lnTo>
                        <a:lnTo>
                          <a:pt x="113" y="249"/>
                        </a:lnTo>
                        <a:lnTo>
                          <a:pt x="113" y="245"/>
                        </a:lnTo>
                        <a:lnTo>
                          <a:pt x="113" y="241"/>
                        </a:lnTo>
                        <a:lnTo>
                          <a:pt x="113" y="237"/>
                        </a:lnTo>
                        <a:lnTo>
                          <a:pt x="113" y="232"/>
                        </a:lnTo>
                        <a:lnTo>
                          <a:pt x="114" y="228"/>
                        </a:lnTo>
                        <a:lnTo>
                          <a:pt x="114" y="223"/>
                        </a:lnTo>
                        <a:lnTo>
                          <a:pt x="114" y="218"/>
                        </a:lnTo>
                        <a:lnTo>
                          <a:pt x="114" y="212"/>
                        </a:lnTo>
                        <a:lnTo>
                          <a:pt x="114" y="206"/>
                        </a:lnTo>
                        <a:lnTo>
                          <a:pt x="114" y="200"/>
                        </a:lnTo>
                        <a:lnTo>
                          <a:pt x="114" y="193"/>
                        </a:lnTo>
                        <a:lnTo>
                          <a:pt x="114" y="187"/>
                        </a:lnTo>
                        <a:lnTo>
                          <a:pt x="114" y="180"/>
                        </a:lnTo>
                        <a:lnTo>
                          <a:pt x="115" y="173"/>
                        </a:lnTo>
                        <a:lnTo>
                          <a:pt x="115" y="166"/>
                        </a:lnTo>
                        <a:lnTo>
                          <a:pt x="115" y="159"/>
                        </a:lnTo>
                        <a:lnTo>
                          <a:pt x="115" y="152"/>
                        </a:lnTo>
                        <a:lnTo>
                          <a:pt x="115" y="146"/>
                        </a:lnTo>
                        <a:lnTo>
                          <a:pt x="115" y="140"/>
                        </a:lnTo>
                        <a:lnTo>
                          <a:pt x="115" y="134"/>
                        </a:lnTo>
                        <a:lnTo>
                          <a:pt x="115" y="129"/>
                        </a:lnTo>
                        <a:lnTo>
                          <a:pt x="115" y="124"/>
                        </a:lnTo>
                        <a:lnTo>
                          <a:pt x="115" y="120"/>
                        </a:lnTo>
                        <a:lnTo>
                          <a:pt x="116" y="116"/>
                        </a:lnTo>
                        <a:lnTo>
                          <a:pt x="116" y="113"/>
                        </a:lnTo>
                        <a:lnTo>
                          <a:pt x="116" y="110"/>
                        </a:lnTo>
                        <a:lnTo>
                          <a:pt x="116" y="108"/>
                        </a:lnTo>
                        <a:lnTo>
                          <a:pt x="116" y="107"/>
                        </a:lnTo>
                        <a:lnTo>
                          <a:pt x="116" y="105"/>
                        </a:lnTo>
                        <a:lnTo>
                          <a:pt x="116" y="105"/>
                        </a:lnTo>
                        <a:lnTo>
                          <a:pt x="116" y="104"/>
                        </a:lnTo>
                        <a:lnTo>
                          <a:pt x="116" y="104"/>
                        </a:lnTo>
                        <a:lnTo>
                          <a:pt x="117" y="104"/>
                        </a:lnTo>
                        <a:lnTo>
                          <a:pt x="117" y="104"/>
                        </a:lnTo>
                        <a:lnTo>
                          <a:pt x="117" y="104"/>
                        </a:lnTo>
                        <a:lnTo>
                          <a:pt x="117" y="104"/>
                        </a:lnTo>
                        <a:lnTo>
                          <a:pt x="117" y="105"/>
                        </a:lnTo>
                        <a:lnTo>
                          <a:pt x="117" y="105"/>
                        </a:lnTo>
                        <a:lnTo>
                          <a:pt x="117" y="106"/>
                        </a:lnTo>
                        <a:lnTo>
                          <a:pt x="117" y="108"/>
                        </a:lnTo>
                        <a:lnTo>
                          <a:pt x="117" y="109"/>
                        </a:lnTo>
                        <a:lnTo>
                          <a:pt x="117" y="112"/>
                        </a:lnTo>
                        <a:lnTo>
                          <a:pt x="118" y="115"/>
                        </a:lnTo>
                        <a:lnTo>
                          <a:pt x="118" y="118"/>
                        </a:lnTo>
                        <a:lnTo>
                          <a:pt x="118" y="122"/>
                        </a:lnTo>
                        <a:lnTo>
                          <a:pt x="118" y="127"/>
                        </a:lnTo>
                        <a:lnTo>
                          <a:pt x="118" y="133"/>
                        </a:lnTo>
                        <a:lnTo>
                          <a:pt x="118" y="138"/>
                        </a:lnTo>
                        <a:lnTo>
                          <a:pt x="118" y="144"/>
                        </a:lnTo>
                        <a:lnTo>
                          <a:pt x="118" y="151"/>
                        </a:lnTo>
                        <a:lnTo>
                          <a:pt x="118" y="157"/>
                        </a:lnTo>
                        <a:lnTo>
                          <a:pt x="118" y="162"/>
                        </a:lnTo>
                        <a:lnTo>
                          <a:pt x="119" y="168"/>
                        </a:lnTo>
                        <a:lnTo>
                          <a:pt x="119" y="173"/>
                        </a:lnTo>
                        <a:lnTo>
                          <a:pt x="119" y="178"/>
                        </a:lnTo>
                        <a:lnTo>
                          <a:pt x="119" y="182"/>
                        </a:lnTo>
                        <a:lnTo>
                          <a:pt x="119" y="186"/>
                        </a:lnTo>
                        <a:lnTo>
                          <a:pt x="119" y="190"/>
                        </a:lnTo>
                        <a:lnTo>
                          <a:pt x="119" y="193"/>
                        </a:lnTo>
                        <a:lnTo>
                          <a:pt x="119" y="196"/>
                        </a:lnTo>
                        <a:lnTo>
                          <a:pt x="119" y="199"/>
                        </a:lnTo>
                        <a:lnTo>
                          <a:pt x="120" y="202"/>
                        </a:lnTo>
                        <a:lnTo>
                          <a:pt x="120" y="204"/>
                        </a:lnTo>
                        <a:lnTo>
                          <a:pt x="120" y="207"/>
                        </a:lnTo>
                        <a:lnTo>
                          <a:pt x="120" y="209"/>
                        </a:lnTo>
                        <a:lnTo>
                          <a:pt x="120" y="211"/>
                        </a:lnTo>
                        <a:lnTo>
                          <a:pt x="120" y="214"/>
                        </a:lnTo>
                        <a:lnTo>
                          <a:pt x="120" y="216"/>
                        </a:lnTo>
                        <a:lnTo>
                          <a:pt x="120" y="217"/>
                        </a:lnTo>
                        <a:lnTo>
                          <a:pt x="120" y="219"/>
                        </a:lnTo>
                        <a:lnTo>
                          <a:pt x="120" y="220"/>
                        </a:lnTo>
                        <a:lnTo>
                          <a:pt x="121" y="220"/>
                        </a:lnTo>
                        <a:lnTo>
                          <a:pt x="121" y="220"/>
                        </a:lnTo>
                        <a:lnTo>
                          <a:pt x="121" y="220"/>
                        </a:lnTo>
                        <a:lnTo>
                          <a:pt x="121" y="218"/>
                        </a:lnTo>
                        <a:lnTo>
                          <a:pt x="121" y="216"/>
                        </a:lnTo>
                        <a:lnTo>
                          <a:pt x="121" y="212"/>
                        </a:lnTo>
                        <a:lnTo>
                          <a:pt x="121" y="208"/>
                        </a:lnTo>
                        <a:lnTo>
                          <a:pt x="121" y="203"/>
                        </a:lnTo>
                        <a:lnTo>
                          <a:pt x="121" y="197"/>
                        </a:lnTo>
                        <a:lnTo>
                          <a:pt x="122" y="190"/>
                        </a:lnTo>
                        <a:lnTo>
                          <a:pt x="122" y="183"/>
                        </a:lnTo>
                        <a:lnTo>
                          <a:pt x="122" y="175"/>
                        </a:lnTo>
                        <a:lnTo>
                          <a:pt x="122" y="167"/>
                        </a:lnTo>
                        <a:lnTo>
                          <a:pt x="122" y="158"/>
                        </a:lnTo>
                        <a:lnTo>
                          <a:pt x="122" y="149"/>
                        </a:lnTo>
                        <a:lnTo>
                          <a:pt x="122" y="141"/>
                        </a:lnTo>
                        <a:lnTo>
                          <a:pt x="122" y="132"/>
                        </a:lnTo>
                        <a:lnTo>
                          <a:pt x="122" y="122"/>
                        </a:lnTo>
                        <a:lnTo>
                          <a:pt x="122" y="113"/>
                        </a:lnTo>
                        <a:lnTo>
                          <a:pt x="123" y="104"/>
                        </a:lnTo>
                        <a:lnTo>
                          <a:pt x="123" y="95"/>
                        </a:lnTo>
                        <a:lnTo>
                          <a:pt x="123" y="87"/>
                        </a:lnTo>
                        <a:lnTo>
                          <a:pt x="123" y="78"/>
                        </a:lnTo>
                        <a:lnTo>
                          <a:pt x="123" y="70"/>
                        </a:lnTo>
                        <a:lnTo>
                          <a:pt x="123" y="63"/>
                        </a:lnTo>
                        <a:lnTo>
                          <a:pt x="123" y="56"/>
                        </a:lnTo>
                        <a:lnTo>
                          <a:pt x="123" y="49"/>
                        </a:lnTo>
                        <a:lnTo>
                          <a:pt x="123" y="44"/>
                        </a:lnTo>
                        <a:lnTo>
                          <a:pt x="124" y="39"/>
                        </a:lnTo>
                        <a:lnTo>
                          <a:pt x="124" y="35"/>
                        </a:lnTo>
                        <a:lnTo>
                          <a:pt x="124" y="31"/>
                        </a:lnTo>
                        <a:lnTo>
                          <a:pt x="124" y="28"/>
                        </a:lnTo>
                        <a:lnTo>
                          <a:pt x="124" y="25"/>
                        </a:lnTo>
                        <a:lnTo>
                          <a:pt x="124" y="22"/>
                        </a:lnTo>
                        <a:lnTo>
                          <a:pt x="124" y="20"/>
                        </a:lnTo>
                        <a:lnTo>
                          <a:pt x="124" y="19"/>
                        </a:lnTo>
                        <a:lnTo>
                          <a:pt x="124" y="17"/>
                        </a:lnTo>
                        <a:lnTo>
                          <a:pt x="124" y="16"/>
                        </a:lnTo>
                        <a:lnTo>
                          <a:pt x="125" y="16"/>
                        </a:lnTo>
                        <a:lnTo>
                          <a:pt x="125" y="16"/>
                        </a:lnTo>
                        <a:lnTo>
                          <a:pt x="125" y="16"/>
                        </a:lnTo>
                        <a:lnTo>
                          <a:pt x="125" y="17"/>
                        </a:lnTo>
                        <a:lnTo>
                          <a:pt x="125" y="19"/>
                        </a:lnTo>
                        <a:lnTo>
                          <a:pt x="125" y="21"/>
                        </a:lnTo>
                        <a:lnTo>
                          <a:pt x="125" y="23"/>
                        </a:lnTo>
                        <a:lnTo>
                          <a:pt x="125" y="26"/>
                        </a:lnTo>
                        <a:lnTo>
                          <a:pt x="125" y="29"/>
                        </a:lnTo>
                        <a:lnTo>
                          <a:pt x="125" y="33"/>
                        </a:lnTo>
                        <a:lnTo>
                          <a:pt x="126" y="37"/>
                        </a:lnTo>
                        <a:lnTo>
                          <a:pt x="126" y="42"/>
                        </a:lnTo>
                        <a:lnTo>
                          <a:pt x="126" y="46"/>
                        </a:lnTo>
                        <a:lnTo>
                          <a:pt x="126" y="51"/>
                        </a:lnTo>
                        <a:lnTo>
                          <a:pt x="126" y="56"/>
                        </a:lnTo>
                        <a:lnTo>
                          <a:pt x="126" y="60"/>
                        </a:lnTo>
                        <a:lnTo>
                          <a:pt x="126" y="65"/>
                        </a:lnTo>
                        <a:lnTo>
                          <a:pt x="126" y="69"/>
                        </a:lnTo>
                        <a:lnTo>
                          <a:pt x="126" y="73"/>
                        </a:lnTo>
                        <a:lnTo>
                          <a:pt x="127" y="77"/>
                        </a:lnTo>
                        <a:lnTo>
                          <a:pt x="127" y="81"/>
                        </a:lnTo>
                        <a:lnTo>
                          <a:pt x="127" y="84"/>
                        </a:lnTo>
                        <a:lnTo>
                          <a:pt x="127" y="88"/>
                        </a:lnTo>
                        <a:lnTo>
                          <a:pt x="127" y="91"/>
                        </a:lnTo>
                        <a:lnTo>
                          <a:pt x="127" y="94"/>
                        </a:lnTo>
                        <a:lnTo>
                          <a:pt x="127" y="97"/>
                        </a:lnTo>
                        <a:lnTo>
                          <a:pt x="127" y="99"/>
                        </a:lnTo>
                        <a:lnTo>
                          <a:pt x="127" y="102"/>
                        </a:lnTo>
                        <a:lnTo>
                          <a:pt x="127" y="104"/>
                        </a:lnTo>
                        <a:lnTo>
                          <a:pt x="128" y="106"/>
                        </a:lnTo>
                        <a:lnTo>
                          <a:pt x="128" y="107"/>
                        </a:lnTo>
                        <a:lnTo>
                          <a:pt x="128" y="108"/>
                        </a:lnTo>
                        <a:lnTo>
                          <a:pt x="128" y="109"/>
                        </a:lnTo>
                        <a:lnTo>
                          <a:pt x="128" y="109"/>
                        </a:lnTo>
                        <a:lnTo>
                          <a:pt x="128" y="109"/>
                        </a:lnTo>
                        <a:lnTo>
                          <a:pt x="128" y="107"/>
                        </a:lnTo>
                        <a:lnTo>
                          <a:pt x="128" y="106"/>
                        </a:lnTo>
                        <a:lnTo>
                          <a:pt x="128" y="103"/>
                        </a:lnTo>
                        <a:lnTo>
                          <a:pt x="129" y="99"/>
                        </a:lnTo>
                        <a:lnTo>
                          <a:pt x="129" y="95"/>
                        </a:lnTo>
                        <a:lnTo>
                          <a:pt x="129" y="90"/>
                        </a:lnTo>
                        <a:lnTo>
                          <a:pt x="129" y="85"/>
                        </a:lnTo>
                        <a:lnTo>
                          <a:pt x="129" y="79"/>
                        </a:lnTo>
                        <a:lnTo>
                          <a:pt x="129" y="73"/>
                        </a:lnTo>
                        <a:lnTo>
                          <a:pt x="129" y="67"/>
                        </a:lnTo>
                        <a:lnTo>
                          <a:pt x="129" y="61"/>
                        </a:lnTo>
                        <a:lnTo>
                          <a:pt x="129" y="55"/>
                        </a:lnTo>
                        <a:lnTo>
                          <a:pt x="129" y="50"/>
                        </a:lnTo>
                        <a:lnTo>
                          <a:pt x="130" y="45"/>
                        </a:lnTo>
                        <a:lnTo>
                          <a:pt x="130" y="40"/>
                        </a:lnTo>
                        <a:lnTo>
                          <a:pt x="130" y="35"/>
                        </a:lnTo>
                        <a:lnTo>
                          <a:pt x="130" y="31"/>
                        </a:lnTo>
                        <a:lnTo>
                          <a:pt x="130" y="27"/>
                        </a:lnTo>
                        <a:lnTo>
                          <a:pt x="130" y="23"/>
                        </a:lnTo>
                        <a:lnTo>
                          <a:pt x="130" y="19"/>
                        </a:lnTo>
                        <a:lnTo>
                          <a:pt x="130" y="15"/>
                        </a:lnTo>
                        <a:lnTo>
                          <a:pt x="130" y="12"/>
                        </a:lnTo>
                        <a:lnTo>
                          <a:pt x="131" y="9"/>
                        </a:lnTo>
                        <a:lnTo>
                          <a:pt x="131" y="6"/>
                        </a:lnTo>
                        <a:lnTo>
                          <a:pt x="131" y="4"/>
                        </a:lnTo>
                        <a:lnTo>
                          <a:pt x="131" y="2"/>
                        </a:lnTo>
                        <a:lnTo>
                          <a:pt x="131" y="1"/>
                        </a:lnTo>
                        <a:lnTo>
                          <a:pt x="131" y="0"/>
                        </a:lnTo>
                        <a:lnTo>
                          <a:pt x="131" y="0"/>
                        </a:lnTo>
                        <a:lnTo>
                          <a:pt x="131" y="0"/>
                        </a:lnTo>
                        <a:lnTo>
                          <a:pt x="131" y="0"/>
                        </a:lnTo>
                        <a:lnTo>
                          <a:pt x="131" y="1"/>
                        </a:lnTo>
                        <a:lnTo>
                          <a:pt x="132" y="2"/>
                        </a:lnTo>
                        <a:lnTo>
                          <a:pt x="132" y="4"/>
                        </a:lnTo>
                        <a:lnTo>
                          <a:pt x="132" y="6"/>
                        </a:lnTo>
                        <a:lnTo>
                          <a:pt x="132" y="9"/>
                        </a:lnTo>
                        <a:lnTo>
                          <a:pt x="132" y="12"/>
                        </a:lnTo>
                        <a:lnTo>
                          <a:pt x="132" y="15"/>
                        </a:lnTo>
                        <a:lnTo>
                          <a:pt x="132" y="19"/>
                        </a:lnTo>
                        <a:lnTo>
                          <a:pt x="132" y="24"/>
                        </a:lnTo>
                        <a:lnTo>
                          <a:pt x="132" y="29"/>
                        </a:lnTo>
                        <a:lnTo>
                          <a:pt x="132" y="34"/>
                        </a:lnTo>
                        <a:lnTo>
                          <a:pt x="133" y="40"/>
                        </a:lnTo>
                        <a:lnTo>
                          <a:pt x="133" y="47"/>
                        </a:lnTo>
                        <a:lnTo>
                          <a:pt x="133" y="54"/>
                        </a:lnTo>
                        <a:lnTo>
                          <a:pt x="133" y="62"/>
                        </a:lnTo>
                        <a:lnTo>
                          <a:pt x="133" y="70"/>
                        </a:lnTo>
                        <a:lnTo>
                          <a:pt x="133" y="79"/>
                        </a:lnTo>
                        <a:lnTo>
                          <a:pt x="133" y="89"/>
                        </a:lnTo>
                        <a:lnTo>
                          <a:pt x="133" y="99"/>
                        </a:lnTo>
                        <a:lnTo>
                          <a:pt x="133" y="110"/>
                        </a:lnTo>
                        <a:lnTo>
                          <a:pt x="134" y="120"/>
                        </a:lnTo>
                        <a:lnTo>
                          <a:pt x="134" y="131"/>
                        </a:lnTo>
                        <a:lnTo>
                          <a:pt x="134" y="141"/>
                        </a:lnTo>
                        <a:lnTo>
                          <a:pt x="134" y="150"/>
                        </a:lnTo>
                        <a:lnTo>
                          <a:pt x="134" y="158"/>
                        </a:lnTo>
                        <a:lnTo>
                          <a:pt x="134" y="165"/>
                        </a:lnTo>
                        <a:lnTo>
                          <a:pt x="134" y="171"/>
                        </a:lnTo>
                        <a:lnTo>
                          <a:pt x="134" y="175"/>
                        </a:lnTo>
                        <a:lnTo>
                          <a:pt x="134" y="179"/>
                        </a:lnTo>
                        <a:lnTo>
                          <a:pt x="134" y="181"/>
                        </a:lnTo>
                        <a:lnTo>
                          <a:pt x="135" y="183"/>
                        </a:lnTo>
                        <a:lnTo>
                          <a:pt x="135" y="183"/>
                        </a:lnTo>
                        <a:lnTo>
                          <a:pt x="135" y="184"/>
                        </a:lnTo>
                        <a:lnTo>
                          <a:pt x="135" y="184"/>
                        </a:lnTo>
                        <a:lnTo>
                          <a:pt x="135" y="184"/>
                        </a:lnTo>
                        <a:lnTo>
                          <a:pt x="135" y="184"/>
                        </a:lnTo>
                        <a:lnTo>
                          <a:pt x="135" y="184"/>
                        </a:lnTo>
                        <a:lnTo>
                          <a:pt x="135" y="185"/>
                        </a:lnTo>
                        <a:lnTo>
                          <a:pt x="135" y="186"/>
                        </a:lnTo>
                        <a:lnTo>
                          <a:pt x="136" y="186"/>
                        </a:lnTo>
                        <a:lnTo>
                          <a:pt x="136" y="187"/>
                        </a:lnTo>
                        <a:lnTo>
                          <a:pt x="136" y="188"/>
                        </a:lnTo>
                        <a:lnTo>
                          <a:pt x="136" y="189"/>
                        </a:lnTo>
                        <a:lnTo>
                          <a:pt x="136" y="190"/>
                        </a:lnTo>
                        <a:lnTo>
                          <a:pt x="136" y="190"/>
                        </a:lnTo>
                        <a:lnTo>
                          <a:pt x="136" y="190"/>
                        </a:lnTo>
                        <a:lnTo>
                          <a:pt x="136" y="189"/>
                        </a:lnTo>
                        <a:lnTo>
                          <a:pt x="136" y="187"/>
                        </a:lnTo>
                        <a:lnTo>
                          <a:pt x="136" y="185"/>
                        </a:lnTo>
                        <a:lnTo>
                          <a:pt x="137" y="182"/>
                        </a:lnTo>
                        <a:lnTo>
                          <a:pt x="137" y="177"/>
                        </a:lnTo>
                        <a:lnTo>
                          <a:pt x="137" y="172"/>
                        </a:lnTo>
                        <a:lnTo>
                          <a:pt x="137" y="165"/>
                        </a:lnTo>
                        <a:lnTo>
                          <a:pt x="137" y="158"/>
                        </a:lnTo>
                        <a:lnTo>
                          <a:pt x="137" y="150"/>
                        </a:lnTo>
                        <a:lnTo>
                          <a:pt x="137" y="142"/>
                        </a:lnTo>
                        <a:lnTo>
                          <a:pt x="137" y="134"/>
                        </a:lnTo>
                        <a:lnTo>
                          <a:pt x="137" y="126"/>
                        </a:lnTo>
                        <a:lnTo>
                          <a:pt x="138" y="119"/>
                        </a:lnTo>
                        <a:lnTo>
                          <a:pt x="138" y="113"/>
                        </a:lnTo>
                        <a:lnTo>
                          <a:pt x="138" y="107"/>
                        </a:lnTo>
                        <a:lnTo>
                          <a:pt x="138" y="102"/>
                        </a:lnTo>
                        <a:lnTo>
                          <a:pt x="138" y="99"/>
                        </a:lnTo>
                        <a:lnTo>
                          <a:pt x="138" y="97"/>
                        </a:lnTo>
                        <a:lnTo>
                          <a:pt x="138" y="95"/>
                        </a:lnTo>
                        <a:lnTo>
                          <a:pt x="138" y="95"/>
                        </a:lnTo>
                        <a:lnTo>
                          <a:pt x="138" y="95"/>
                        </a:lnTo>
                        <a:lnTo>
                          <a:pt x="138" y="96"/>
                        </a:lnTo>
                        <a:lnTo>
                          <a:pt x="139" y="97"/>
                        </a:lnTo>
                        <a:lnTo>
                          <a:pt x="139" y="99"/>
                        </a:lnTo>
                        <a:lnTo>
                          <a:pt x="139" y="100"/>
                        </a:lnTo>
                        <a:lnTo>
                          <a:pt x="139" y="102"/>
                        </a:lnTo>
                        <a:lnTo>
                          <a:pt x="139" y="103"/>
                        </a:lnTo>
                        <a:lnTo>
                          <a:pt x="139" y="105"/>
                        </a:lnTo>
                        <a:lnTo>
                          <a:pt x="139" y="106"/>
                        </a:lnTo>
                        <a:lnTo>
                          <a:pt x="139" y="107"/>
                        </a:lnTo>
                        <a:lnTo>
                          <a:pt x="139" y="107"/>
                        </a:lnTo>
                        <a:lnTo>
                          <a:pt x="139" y="108"/>
                        </a:lnTo>
                        <a:lnTo>
                          <a:pt x="140" y="108"/>
                        </a:lnTo>
                        <a:lnTo>
                          <a:pt x="140" y="108"/>
                        </a:lnTo>
                        <a:lnTo>
                          <a:pt x="140" y="108"/>
                        </a:lnTo>
                        <a:lnTo>
                          <a:pt x="140" y="108"/>
                        </a:lnTo>
                        <a:lnTo>
                          <a:pt x="140" y="108"/>
                        </a:lnTo>
                        <a:lnTo>
                          <a:pt x="140" y="108"/>
                        </a:lnTo>
                        <a:lnTo>
                          <a:pt x="140" y="109"/>
                        </a:lnTo>
                        <a:lnTo>
                          <a:pt x="140" y="110"/>
                        </a:lnTo>
                        <a:lnTo>
                          <a:pt x="140" y="111"/>
                        </a:lnTo>
                        <a:lnTo>
                          <a:pt x="141" y="113"/>
                        </a:lnTo>
                        <a:lnTo>
                          <a:pt x="141" y="115"/>
                        </a:lnTo>
                        <a:lnTo>
                          <a:pt x="141" y="117"/>
                        </a:lnTo>
                        <a:lnTo>
                          <a:pt x="141" y="120"/>
                        </a:lnTo>
                        <a:lnTo>
                          <a:pt x="141" y="123"/>
                        </a:lnTo>
                        <a:lnTo>
                          <a:pt x="141" y="127"/>
                        </a:lnTo>
                        <a:lnTo>
                          <a:pt x="141" y="130"/>
                        </a:lnTo>
                        <a:lnTo>
                          <a:pt x="141" y="132"/>
                        </a:lnTo>
                        <a:lnTo>
                          <a:pt x="141" y="134"/>
                        </a:lnTo>
                        <a:lnTo>
                          <a:pt x="141" y="135"/>
                        </a:lnTo>
                        <a:lnTo>
                          <a:pt x="142" y="136"/>
                        </a:lnTo>
                        <a:lnTo>
                          <a:pt x="142" y="135"/>
                        </a:lnTo>
                        <a:lnTo>
                          <a:pt x="142" y="133"/>
                        </a:lnTo>
                        <a:lnTo>
                          <a:pt x="142" y="131"/>
                        </a:lnTo>
                        <a:lnTo>
                          <a:pt x="142" y="127"/>
                        </a:lnTo>
                        <a:lnTo>
                          <a:pt x="142" y="123"/>
                        </a:lnTo>
                        <a:lnTo>
                          <a:pt x="142" y="119"/>
                        </a:lnTo>
                        <a:lnTo>
                          <a:pt x="142" y="114"/>
                        </a:lnTo>
                        <a:lnTo>
                          <a:pt x="142" y="110"/>
                        </a:lnTo>
                        <a:lnTo>
                          <a:pt x="143" y="106"/>
                        </a:lnTo>
                        <a:lnTo>
                          <a:pt x="143" y="102"/>
                        </a:lnTo>
                        <a:lnTo>
                          <a:pt x="143" y="99"/>
                        </a:lnTo>
                        <a:lnTo>
                          <a:pt x="143" y="97"/>
                        </a:lnTo>
                        <a:lnTo>
                          <a:pt x="143" y="95"/>
                        </a:lnTo>
                        <a:lnTo>
                          <a:pt x="143" y="95"/>
                        </a:lnTo>
                        <a:lnTo>
                          <a:pt x="143" y="95"/>
                        </a:lnTo>
                        <a:lnTo>
                          <a:pt x="143" y="96"/>
                        </a:lnTo>
                        <a:lnTo>
                          <a:pt x="143" y="98"/>
                        </a:lnTo>
                        <a:lnTo>
                          <a:pt x="143" y="100"/>
                        </a:lnTo>
                        <a:lnTo>
                          <a:pt x="144" y="103"/>
                        </a:lnTo>
                        <a:lnTo>
                          <a:pt x="144" y="107"/>
                        </a:lnTo>
                        <a:lnTo>
                          <a:pt x="144" y="110"/>
                        </a:lnTo>
                        <a:lnTo>
                          <a:pt x="144" y="114"/>
                        </a:lnTo>
                        <a:lnTo>
                          <a:pt x="144" y="118"/>
                        </a:lnTo>
                        <a:lnTo>
                          <a:pt x="144" y="122"/>
                        </a:lnTo>
                        <a:lnTo>
                          <a:pt x="144" y="126"/>
                        </a:lnTo>
                        <a:lnTo>
                          <a:pt x="144" y="131"/>
                        </a:lnTo>
                        <a:lnTo>
                          <a:pt x="144" y="135"/>
                        </a:lnTo>
                        <a:lnTo>
                          <a:pt x="145" y="139"/>
                        </a:lnTo>
                        <a:lnTo>
                          <a:pt x="145" y="143"/>
                        </a:lnTo>
                        <a:lnTo>
                          <a:pt x="145" y="148"/>
                        </a:lnTo>
                        <a:lnTo>
                          <a:pt x="145" y="152"/>
                        </a:lnTo>
                        <a:lnTo>
                          <a:pt x="145" y="155"/>
                        </a:lnTo>
                        <a:lnTo>
                          <a:pt x="145" y="159"/>
                        </a:lnTo>
                        <a:lnTo>
                          <a:pt x="145" y="162"/>
                        </a:lnTo>
                        <a:lnTo>
                          <a:pt x="145" y="166"/>
                        </a:lnTo>
                        <a:lnTo>
                          <a:pt x="145" y="169"/>
                        </a:lnTo>
                        <a:lnTo>
                          <a:pt x="145" y="171"/>
                        </a:lnTo>
                        <a:lnTo>
                          <a:pt x="146" y="174"/>
                        </a:lnTo>
                        <a:lnTo>
                          <a:pt x="146" y="177"/>
                        </a:lnTo>
                        <a:lnTo>
                          <a:pt x="146" y="179"/>
                        </a:lnTo>
                        <a:lnTo>
                          <a:pt x="146" y="181"/>
                        </a:lnTo>
                        <a:lnTo>
                          <a:pt x="146" y="183"/>
                        </a:lnTo>
                        <a:lnTo>
                          <a:pt x="146" y="184"/>
                        </a:lnTo>
                        <a:lnTo>
                          <a:pt x="146" y="185"/>
                        </a:lnTo>
                        <a:lnTo>
                          <a:pt x="146" y="186"/>
                        </a:lnTo>
                        <a:lnTo>
                          <a:pt x="146" y="186"/>
                        </a:lnTo>
                        <a:lnTo>
                          <a:pt x="146" y="186"/>
                        </a:lnTo>
                        <a:lnTo>
                          <a:pt x="147" y="186"/>
                        </a:lnTo>
                        <a:lnTo>
                          <a:pt x="147" y="185"/>
                        </a:lnTo>
                        <a:lnTo>
                          <a:pt x="147" y="184"/>
                        </a:lnTo>
                        <a:lnTo>
                          <a:pt x="147" y="183"/>
                        </a:lnTo>
                        <a:lnTo>
                          <a:pt x="147" y="182"/>
                        </a:lnTo>
                        <a:lnTo>
                          <a:pt x="147" y="180"/>
                        </a:lnTo>
                        <a:lnTo>
                          <a:pt x="147" y="179"/>
                        </a:lnTo>
                        <a:lnTo>
                          <a:pt x="147" y="177"/>
                        </a:lnTo>
                        <a:lnTo>
                          <a:pt x="147" y="176"/>
                        </a:lnTo>
                        <a:lnTo>
                          <a:pt x="148" y="174"/>
                        </a:lnTo>
                        <a:lnTo>
                          <a:pt x="148" y="172"/>
                        </a:lnTo>
                        <a:lnTo>
                          <a:pt x="148" y="170"/>
                        </a:lnTo>
                        <a:lnTo>
                          <a:pt x="148" y="167"/>
                        </a:lnTo>
                        <a:lnTo>
                          <a:pt x="148" y="165"/>
                        </a:lnTo>
                        <a:lnTo>
                          <a:pt x="148" y="162"/>
                        </a:lnTo>
                        <a:lnTo>
                          <a:pt x="148" y="160"/>
                        </a:lnTo>
                        <a:lnTo>
                          <a:pt x="148" y="158"/>
                        </a:lnTo>
                        <a:lnTo>
                          <a:pt x="148" y="156"/>
                        </a:lnTo>
                        <a:lnTo>
                          <a:pt x="148" y="154"/>
                        </a:lnTo>
                        <a:lnTo>
                          <a:pt x="149" y="153"/>
                        </a:lnTo>
                        <a:lnTo>
                          <a:pt x="149" y="152"/>
                        </a:lnTo>
                        <a:lnTo>
                          <a:pt x="149" y="152"/>
                        </a:lnTo>
                        <a:lnTo>
                          <a:pt x="149" y="152"/>
                        </a:lnTo>
                        <a:lnTo>
                          <a:pt x="149" y="153"/>
                        </a:lnTo>
                        <a:lnTo>
                          <a:pt x="149" y="154"/>
                        </a:lnTo>
                        <a:lnTo>
                          <a:pt x="149" y="156"/>
                        </a:lnTo>
                        <a:lnTo>
                          <a:pt x="149" y="158"/>
                        </a:lnTo>
                        <a:lnTo>
                          <a:pt x="149" y="160"/>
                        </a:lnTo>
                        <a:lnTo>
                          <a:pt x="150" y="162"/>
                        </a:lnTo>
                        <a:lnTo>
                          <a:pt x="150" y="165"/>
                        </a:lnTo>
                        <a:lnTo>
                          <a:pt x="150" y="168"/>
                        </a:lnTo>
                        <a:lnTo>
                          <a:pt x="150" y="170"/>
                        </a:lnTo>
                        <a:lnTo>
                          <a:pt x="150" y="173"/>
                        </a:lnTo>
                        <a:lnTo>
                          <a:pt x="150" y="176"/>
                        </a:lnTo>
                        <a:lnTo>
                          <a:pt x="150" y="178"/>
                        </a:lnTo>
                        <a:lnTo>
                          <a:pt x="150" y="181"/>
                        </a:lnTo>
                        <a:lnTo>
                          <a:pt x="150" y="183"/>
                        </a:lnTo>
                        <a:lnTo>
                          <a:pt x="150" y="186"/>
                        </a:lnTo>
                        <a:lnTo>
                          <a:pt x="151" y="188"/>
                        </a:lnTo>
                        <a:lnTo>
                          <a:pt x="151" y="191"/>
                        </a:lnTo>
                        <a:lnTo>
                          <a:pt x="151" y="193"/>
                        </a:lnTo>
                        <a:lnTo>
                          <a:pt x="151" y="196"/>
                        </a:lnTo>
                        <a:lnTo>
                          <a:pt x="151" y="198"/>
                        </a:lnTo>
                        <a:lnTo>
                          <a:pt x="151" y="201"/>
                        </a:lnTo>
                        <a:lnTo>
                          <a:pt x="151" y="203"/>
                        </a:lnTo>
                        <a:lnTo>
                          <a:pt x="151" y="205"/>
                        </a:lnTo>
                        <a:lnTo>
                          <a:pt x="151" y="206"/>
                        </a:lnTo>
                        <a:lnTo>
                          <a:pt x="152" y="207"/>
                        </a:lnTo>
                        <a:lnTo>
                          <a:pt x="152" y="207"/>
                        </a:lnTo>
                        <a:lnTo>
                          <a:pt x="152" y="206"/>
                        </a:lnTo>
                        <a:lnTo>
                          <a:pt x="152" y="205"/>
                        </a:lnTo>
                        <a:lnTo>
                          <a:pt x="152" y="202"/>
                        </a:lnTo>
                        <a:lnTo>
                          <a:pt x="152" y="199"/>
                        </a:lnTo>
                        <a:lnTo>
                          <a:pt x="152" y="196"/>
                        </a:lnTo>
                        <a:lnTo>
                          <a:pt x="152" y="192"/>
                        </a:lnTo>
                        <a:lnTo>
                          <a:pt x="152" y="188"/>
                        </a:lnTo>
                        <a:lnTo>
                          <a:pt x="152" y="184"/>
                        </a:lnTo>
                        <a:lnTo>
                          <a:pt x="153" y="180"/>
                        </a:lnTo>
                        <a:lnTo>
                          <a:pt x="153" y="176"/>
                        </a:lnTo>
                        <a:lnTo>
                          <a:pt x="153" y="173"/>
                        </a:lnTo>
                        <a:lnTo>
                          <a:pt x="153" y="171"/>
                        </a:lnTo>
                        <a:lnTo>
                          <a:pt x="153" y="170"/>
                        </a:lnTo>
                        <a:lnTo>
                          <a:pt x="153" y="169"/>
                        </a:lnTo>
                        <a:lnTo>
                          <a:pt x="153" y="169"/>
                        </a:lnTo>
                        <a:lnTo>
                          <a:pt x="153" y="170"/>
                        </a:lnTo>
                        <a:lnTo>
                          <a:pt x="153" y="171"/>
                        </a:lnTo>
                        <a:lnTo>
                          <a:pt x="153" y="173"/>
                        </a:lnTo>
                        <a:lnTo>
                          <a:pt x="154" y="175"/>
                        </a:lnTo>
                        <a:lnTo>
                          <a:pt x="154" y="177"/>
                        </a:lnTo>
                        <a:lnTo>
                          <a:pt x="154" y="178"/>
                        </a:lnTo>
                        <a:lnTo>
                          <a:pt x="154" y="180"/>
                        </a:lnTo>
                        <a:lnTo>
                          <a:pt x="154" y="181"/>
                        </a:lnTo>
                        <a:lnTo>
                          <a:pt x="154" y="182"/>
                        </a:lnTo>
                        <a:lnTo>
                          <a:pt x="154" y="182"/>
                        </a:lnTo>
                        <a:lnTo>
                          <a:pt x="154" y="182"/>
                        </a:lnTo>
                        <a:lnTo>
                          <a:pt x="154" y="182"/>
                        </a:lnTo>
                        <a:lnTo>
                          <a:pt x="155" y="181"/>
                        </a:lnTo>
                        <a:lnTo>
                          <a:pt x="155" y="180"/>
                        </a:lnTo>
                        <a:lnTo>
                          <a:pt x="155" y="179"/>
                        </a:lnTo>
                        <a:lnTo>
                          <a:pt x="155" y="178"/>
                        </a:lnTo>
                        <a:lnTo>
                          <a:pt x="155" y="178"/>
                        </a:lnTo>
                        <a:lnTo>
                          <a:pt x="155" y="178"/>
                        </a:lnTo>
                        <a:lnTo>
                          <a:pt x="155" y="179"/>
                        </a:lnTo>
                        <a:lnTo>
                          <a:pt x="155" y="181"/>
                        </a:lnTo>
                        <a:lnTo>
                          <a:pt x="155" y="183"/>
                        </a:lnTo>
                        <a:lnTo>
                          <a:pt x="155" y="187"/>
                        </a:lnTo>
                        <a:lnTo>
                          <a:pt x="156" y="191"/>
                        </a:lnTo>
                        <a:lnTo>
                          <a:pt x="156" y="196"/>
                        </a:lnTo>
                        <a:lnTo>
                          <a:pt x="156" y="201"/>
                        </a:lnTo>
                        <a:lnTo>
                          <a:pt x="156" y="206"/>
                        </a:lnTo>
                        <a:lnTo>
                          <a:pt x="156" y="211"/>
                        </a:lnTo>
                        <a:lnTo>
                          <a:pt x="156" y="216"/>
                        </a:lnTo>
                        <a:lnTo>
                          <a:pt x="156" y="221"/>
                        </a:lnTo>
                        <a:lnTo>
                          <a:pt x="156" y="226"/>
                        </a:lnTo>
                        <a:lnTo>
                          <a:pt x="156" y="231"/>
                        </a:lnTo>
                        <a:lnTo>
                          <a:pt x="157" y="234"/>
                        </a:lnTo>
                        <a:lnTo>
                          <a:pt x="157" y="238"/>
                        </a:lnTo>
                        <a:lnTo>
                          <a:pt x="157" y="240"/>
                        </a:lnTo>
                        <a:lnTo>
                          <a:pt x="157" y="242"/>
                        </a:lnTo>
                        <a:lnTo>
                          <a:pt x="157" y="243"/>
                        </a:lnTo>
                        <a:lnTo>
                          <a:pt x="157" y="244"/>
                        </a:lnTo>
                        <a:lnTo>
                          <a:pt x="157" y="243"/>
                        </a:lnTo>
                        <a:lnTo>
                          <a:pt x="157" y="242"/>
                        </a:lnTo>
                        <a:lnTo>
                          <a:pt x="157" y="241"/>
                        </a:lnTo>
                        <a:lnTo>
                          <a:pt x="157" y="239"/>
                        </a:lnTo>
                        <a:lnTo>
                          <a:pt x="158" y="236"/>
                        </a:lnTo>
                        <a:lnTo>
                          <a:pt x="158" y="234"/>
                        </a:lnTo>
                        <a:lnTo>
                          <a:pt x="158" y="232"/>
                        </a:lnTo>
                        <a:lnTo>
                          <a:pt x="158" y="230"/>
                        </a:lnTo>
                        <a:lnTo>
                          <a:pt x="158" y="228"/>
                        </a:lnTo>
                        <a:lnTo>
                          <a:pt x="158" y="227"/>
                        </a:lnTo>
                        <a:lnTo>
                          <a:pt x="158" y="227"/>
                        </a:lnTo>
                        <a:lnTo>
                          <a:pt x="158" y="227"/>
                        </a:lnTo>
                        <a:lnTo>
                          <a:pt x="158" y="227"/>
                        </a:lnTo>
                        <a:lnTo>
                          <a:pt x="159" y="227"/>
                        </a:lnTo>
                        <a:lnTo>
                          <a:pt x="159" y="228"/>
                        </a:lnTo>
                        <a:lnTo>
                          <a:pt x="159" y="229"/>
                        </a:lnTo>
                        <a:lnTo>
                          <a:pt x="159" y="229"/>
                        </a:lnTo>
                        <a:lnTo>
                          <a:pt x="159" y="229"/>
                        </a:lnTo>
                        <a:lnTo>
                          <a:pt x="159" y="229"/>
                        </a:lnTo>
                        <a:lnTo>
                          <a:pt x="159" y="228"/>
                        </a:lnTo>
                        <a:lnTo>
                          <a:pt x="159" y="227"/>
                        </a:lnTo>
                        <a:lnTo>
                          <a:pt x="159" y="226"/>
                        </a:lnTo>
                        <a:lnTo>
                          <a:pt x="159" y="225"/>
                        </a:lnTo>
                        <a:lnTo>
                          <a:pt x="160" y="224"/>
                        </a:lnTo>
                        <a:lnTo>
                          <a:pt x="160" y="222"/>
                        </a:lnTo>
                        <a:lnTo>
                          <a:pt x="160" y="221"/>
                        </a:lnTo>
                        <a:lnTo>
                          <a:pt x="160" y="221"/>
                        </a:lnTo>
                        <a:lnTo>
                          <a:pt x="160" y="221"/>
                        </a:lnTo>
                        <a:lnTo>
                          <a:pt x="160" y="222"/>
                        </a:lnTo>
                        <a:lnTo>
                          <a:pt x="160" y="223"/>
                        </a:lnTo>
                        <a:lnTo>
                          <a:pt x="160" y="225"/>
                        </a:lnTo>
                        <a:lnTo>
                          <a:pt x="160" y="228"/>
                        </a:lnTo>
                        <a:lnTo>
                          <a:pt x="161" y="231"/>
                        </a:lnTo>
                        <a:lnTo>
                          <a:pt x="161" y="235"/>
                        </a:lnTo>
                        <a:lnTo>
                          <a:pt x="161" y="239"/>
                        </a:lnTo>
                        <a:lnTo>
                          <a:pt x="161" y="244"/>
                        </a:lnTo>
                        <a:lnTo>
                          <a:pt x="161" y="249"/>
                        </a:lnTo>
                        <a:lnTo>
                          <a:pt x="161" y="253"/>
                        </a:lnTo>
                        <a:lnTo>
                          <a:pt x="161" y="257"/>
                        </a:lnTo>
                        <a:lnTo>
                          <a:pt x="161" y="260"/>
                        </a:lnTo>
                        <a:lnTo>
                          <a:pt x="161" y="263"/>
                        </a:lnTo>
                        <a:lnTo>
                          <a:pt x="161" y="266"/>
                        </a:lnTo>
                        <a:lnTo>
                          <a:pt x="162" y="267"/>
                        </a:lnTo>
                        <a:lnTo>
                          <a:pt x="162" y="268"/>
                        </a:lnTo>
                        <a:lnTo>
                          <a:pt x="162" y="269"/>
                        </a:lnTo>
                        <a:lnTo>
                          <a:pt x="162" y="269"/>
                        </a:lnTo>
                        <a:lnTo>
                          <a:pt x="162" y="269"/>
                        </a:lnTo>
                        <a:lnTo>
                          <a:pt x="162" y="268"/>
                        </a:lnTo>
                        <a:lnTo>
                          <a:pt x="162" y="268"/>
                        </a:lnTo>
                        <a:lnTo>
                          <a:pt x="162" y="268"/>
                        </a:lnTo>
                        <a:lnTo>
                          <a:pt x="162" y="268"/>
                        </a:lnTo>
                        <a:lnTo>
                          <a:pt x="162" y="268"/>
                        </a:lnTo>
                        <a:lnTo>
                          <a:pt x="163" y="269"/>
                        </a:lnTo>
                        <a:lnTo>
                          <a:pt x="163" y="270"/>
                        </a:lnTo>
                        <a:lnTo>
                          <a:pt x="163" y="270"/>
                        </a:lnTo>
                        <a:lnTo>
                          <a:pt x="163" y="271"/>
                        </a:lnTo>
                        <a:lnTo>
                          <a:pt x="163" y="272"/>
                        </a:lnTo>
                        <a:lnTo>
                          <a:pt x="163" y="273"/>
                        </a:lnTo>
                        <a:lnTo>
                          <a:pt x="163" y="273"/>
                        </a:lnTo>
                        <a:lnTo>
                          <a:pt x="163" y="272"/>
                        </a:lnTo>
                        <a:lnTo>
                          <a:pt x="163" y="271"/>
                        </a:lnTo>
                        <a:lnTo>
                          <a:pt x="164" y="270"/>
                        </a:lnTo>
                        <a:lnTo>
                          <a:pt x="164" y="268"/>
                        </a:lnTo>
                        <a:lnTo>
                          <a:pt x="164" y="265"/>
                        </a:lnTo>
                        <a:lnTo>
                          <a:pt x="164" y="262"/>
                        </a:lnTo>
                        <a:lnTo>
                          <a:pt x="164" y="258"/>
                        </a:lnTo>
                        <a:lnTo>
                          <a:pt x="164" y="254"/>
                        </a:lnTo>
                        <a:lnTo>
                          <a:pt x="164" y="251"/>
                        </a:lnTo>
                        <a:lnTo>
                          <a:pt x="164" y="247"/>
                        </a:lnTo>
                        <a:lnTo>
                          <a:pt x="164" y="244"/>
                        </a:lnTo>
                        <a:lnTo>
                          <a:pt x="164" y="242"/>
                        </a:lnTo>
                        <a:lnTo>
                          <a:pt x="165" y="241"/>
                        </a:lnTo>
                        <a:lnTo>
                          <a:pt x="165" y="241"/>
                        </a:lnTo>
                        <a:lnTo>
                          <a:pt x="165" y="241"/>
                        </a:lnTo>
                        <a:lnTo>
                          <a:pt x="165" y="242"/>
                        </a:lnTo>
                        <a:lnTo>
                          <a:pt x="165" y="244"/>
                        </a:lnTo>
                        <a:lnTo>
                          <a:pt x="165" y="246"/>
                        </a:lnTo>
                        <a:lnTo>
                          <a:pt x="165" y="248"/>
                        </a:lnTo>
                        <a:lnTo>
                          <a:pt x="165" y="251"/>
                        </a:lnTo>
                        <a:lnTo>
                          <a:pt x="165" y="254"/>
                        </a:lnTo>
                        <a:lnTo>
                          <a:pt x="166" y="257"/>
                        </a:lnTo>
                        <a:lnTo>
                          <a:pt x="166" y="260"/>
                        </a:lnTo>
                        <a:lnTo>
                          <a:pt x="166" y="263"/>
                        </a:lnTo>
                        <a:lnTo>
                          <a:pt x="166" y="266"/>
                        </a:lnTo>
                        <a:lnTo>
                          <a:pt x="166" y="270"/>
                        </a:lnTo>
                        <a:lnTo>
                          <a:pt x="166" y="274"/>
                        </a:lnTo>
                        <a:lnTo>
                          <a:pt x="166" y="278"/>
                        </a:lnTo>
                        <a:lnTo>
                          <a:pt x="166" y="282"/>
                        </a:lnTo>
                        <a:lnTo>
                          <a:pt x="166" y="287"/>
                        </a:lnTo>
                        <a:lnTo>
                          <a:pt x="166" y="292"/>
                        </a:lnTo>
                        <a:lnTo>
                          <a:pt x="167" y="297"/>
                        </a:lnTo>
                        <a:lnTo>
                          <a:pt x="167" y="303"/>
                        </a:lnTo>
                        <a:lnTo>
                          <a:pt x="167" y="309"/>
                        </a:lnTo>
                        <a:lnTo>
                          <a:pt x="167" y="314"/>
                        </a:lnTo>
                        <a:lnTo>
                          <a:pt x="167" y="320"/>
                        </a:lnTo>
                        <a:lnTo>
                          <a:pt x="167" y="326"/>
                        </a:lnTo>
                        <a:lnTo>
                          <a:pt x="167" y="331"/>
                        </a:lnTo>
                        <a:lnTo>
                          <a:pt x="167" y="337"/>
                        </a:lnTo>
                        <a:lnTo>
                          <a:pt x="167" y="342"/>
                        </a:lnTo>
                        <a:lnTo>
                          <a:pt x="168" y="346"/>
                        </a:lnTo>
                        <a:lnTo>
                          <a:pt x="168" y="351"/>
                        </a:lnTo>
                        <a:lnTo>
                          <a:pt x="168" y="354"/>
                        </a:lnTo>
                        <a:lnTo>
                          <a:pt x="168" y="358"/>
                        </a:lnTo>
                        <a:lnTo>
                          <a:pt x="168" y="361"/>
                        </a:lnTo>
                        <a:lnTo>
                          <a:pt x="168" y="364"/>
                        </a:lnTo>
                        <a:lnTo>
                          <a:pt x="168" y="366"/>
                        </a:lnTo>
                        <a:lnTo>
                          <a:pt x="168" y="368"/>
                        </a:lnTo>
                        <a:lnTo>
                          <a:pt x="168" y="370"/>
                        </a:lnTo>
                        <a:lnTo>
                          <a:pt x="168" y="372"/>
                        </a:lnTo>
                        <a:lnTo>
                          <a:pt x="169" y="373"/>
                        </a:lnTo>
                        <a:lnTo>
                          <a:pt x="169" y="375"/>
                        </a:lnTo>
                        <a:lnTo>
                          <a:pt x="169" y="377"/>
                        </a:lnTo>
                        <a:lnTo>
                          <a:pt x="169" y="378"/>
                        </a:lnTo>
                        <a:lnTo>
                          <a:pt x="169" y="380"/>
                        </a:lnTo>
                        <a:lnTo>
                          <a:pt x="169" y="381"/>
                        </a:lnTo>
                        <a:lnTo>
                          <a:pt x="169" y="383"/>
                        </a:lnTo>
                        <a:lnTo>
                          <a:pt x="169" y="384"/>
                        </a:lnTo>
                        <a:lnTo>
                          <a:pt x="169" y="385"/>
                        </a:lnTo>
                        <a:lnTo>
                          <a:pt x="169" y="386"/>
                        </a:lnTo>
                        <a:lnTo>
                          <a:pt x="170" y="387"/>
                        </a:lnTo>
                        <a:lnTo>
                          <a:pt x="170" y="388"/>
                        </a:lnTo>
                        <a:lnTo>
                          <a:pt x="170" y="388"/>
                        </a:lnTo>
                        <a:lnTo>
                          <a:pt x="170" y="388"/>
                        </a:lnTo>
                        <a:lnTo>
                          <a:pt x="170" y="388"/>
                        </a:lnTo>
                        <a:lnTo>
                          <a:pt x="170" y="388"/>
                        </a:lnTo>
                        <a:lnTo>
                          <a:pt x="170" y="388"/>
                        </a:lnTo>
                        <a:lnTo>
                          <a:pt x="170" y="388"/>
                        </a:lnTo>
                        <a:lnTo>
                          <a:pt x="170" y="387"/>
                        </a:lnTo>
                        <a:lnTo>
                          <a:pt x="171" y="387"/>
                        </a:lnTo>
                        <a:lnTo>
                          <a:pt x="171" y="386"/>
                        </a:lnTo>
                        <a:lnTo>
                          <a:pt x="171" y="385"/>
                        </a:lnTo>
                        <a:lnTo>
                          <a:pt x="171" y="384"/>
                        </a:lnTo>
                        <a:lnTo>
                          <a:pt x="171" y="383"/>
                        </a:lnTo>
                        <a:lnTo>
                          <a:pt x="171" y="382"/>
                        </a:lnTo>
                        <a:lnTo>
                          <a:pt x="171" y="381"/>
                        </a:lnTo>
                        <a:lnTo>
                          <a:pt x="171" y="380"/>
                        </a:lnTo>
                        <a:lnTo>
                          <a:pt x="171" y="379"/>
                        </a:lnTo>
                        <a:lnTo>
                          <a:pt x="171" y="377"/>
                        </a:lnTo>
                        <a:lnTo>
                          <a:pt x="172" y="375"/>
                        </a:lnTo>
                        <a:lnTo>
                          <a:pt x="172" y="373"/>
                        </a:lnTo>
                        <a:lnTo>
                          <a:pt x="172" y="371"/>
                        </a:lnTo>
                        <a:lnTo>
                          <a:pt x="172" y="368"/>
                        </a:lnTo>
                        <a:lnTo>
                          <a:pt x="172" y="365"/>
                        </a:lnTo>
                        <a:lnTo>
                          <a:pt x="172" y="362"/>
                        </a:lnTo>
                        <a:lnTo>
                          <a:pt x="172" y="359"/>
                        </a:lnTo>
                        <a:lnTo>
                          <a:pt x="172" y="356"/>
                        </a:lnTo>
                        <a:lnTo>
                          <a:pt x="172" y="354"/>
                        </a:lnTo>
                        <a:lnTo>
                          <a:pt x="173" y="351"/>
                        </a:lnTo>
                        <a:lnTo>
                          <a:pt x="173" y="348"/>
                        </a:lnTo>
                        <a:lnTo>
                          <a:pt x="173" y="346"/>
                        </a:lnTo>
                        <a:lnTo>
                          <a:pt x="173" y="344"/>
                        </a:lnTo>
                        <a:lnTo>
                          <a:pt x="173" y="342"/>
                        </a:lnTo>
                        <a:lnTo>
                          <a:pt x="173" y="339"/>
                        </a:lnTo>
                        <a:lnTo>
                          <a:pt x="173" y="337"/>
                        </a:lnTo>
                        <a:lnTo>
                          <a:pt x="173" y="335"/>
                        </a:lnTo>
                        <a:lnTo>
                          <a:pt x="173" y="332"/>
                        </a:lnTo>
                        <a:lnTo>
                          <a:pt x="173" y="328"/>
                        </a:lnTo>
                        <a:lnTo>
                          <a:pt x="174" y="325"/>
                        </a:lnTo>
                        <a:lnTo>
                          <a:pt x="174" y="321"/>
                        </a:lnTo>
                        <a:lnTo>
                          <a:pt x="174" y="317"/>
                        </a:lnTo>
                        <a:lnTo>
                          <a:pt x="174" y="312"/>
                        </a:lnTo>
                        <a:lnTo>
                          <a:pt x="174" y="307"/>
                        </a:lnTo>
                        <a:lnTo>
                          <a:pt x="174" y="303"/>
                        </a:lnTo>
                        <a:lnTo>
                          <a:pt x="174" y="298"/>
                        </a:lnTo>
                        <a:lnTo>
                          <a:pt x="174" y="294"/>
                        </a:lnTo>
                        <a:lnTo>
                          <a:pt x="174" y="289"/>
                        </a:lnTo>
                        <a:lnTo>
                          <a:pt x="175" y="285"/>
                        </a:lnTo>
                        <a:lnTo>
                          <a:pt x="175" y="282"/>
                        </a:lnTo>
                        <a:lnTo>
                          <a:pt x="175" y="279"/>
                        </a:lnTo>
                        <a:lnTo>
                          <a:pt x="175" y="277"/>
                        </a:lnTo>
                        <a:lnTo>
                          <a:pt x="175" y="275"/>
                        </a:lnTo>
                        <a:lnTo>
                          <a:pt x="175" y="274"/>
                        </a:lnTo>
                        <a:lnTo>
                          <a:pt x="175" y="274"/>
                        </a:lnTo>
                        <a:lnTo>
                          <a:pt x="175" y="275"/>
                        </a:lnTo>
                        <a:lnTo>
                          <a:pt x="175" y="277"/>
                        </a:lnTo>
                        <a:lnTo>
                          <a:pt x="175" y="279"/>
                        </a:lnTo>
                        <a:lnTo>
                          <a:pt x="176" y="281"/>
                        </a:lnTo>
                        <a:lnTo>
                          <a:pt x="176" y="283"/>
                        </a:lnTo>
                        <a:lnTo>
                          <a:pt x="176" y="286"/>
                        </a:lnTo>
                        <a:lnTo>
                          <a:pt x="176" y="288"/>
                        </a:lnTo>
                        <a:lnTo>
                          <a:pt x="176" y="290"/>
                        </a:lnTo>
                        <a:lnTo>
                          <a:pt x="176" y="291"/>
                        </a:lnTo>
                        <a:lnTo>
                          <a:pt x="176" y="291"/>
                        </a:lnTo>
                        <a:lnTo>
                          <a:pt x="176" y="291"/>
                        </a:lnTo>
                        <a:lnTo>
                          <a:pt x="176" y="290"/>
                        </a:lnTo>
                        <a:lnTo>
                          <a:pt x="176" y="288"/>
                        </a:lnTo>
                        <a:lnTo>
                          <a:pt x="177" y="287"/>
                        </a:lnTo>
                        <a:lnTo>
                          <a:pt x="177" y="286"/>
                        </a:lnTo>
                        <a:lnTo>
                          <a:pt x="177" y="284"/>
                        </a:lnTo>
                        <a:lnTo>
                          <a:pt x="177" y="284"/>
                        </a:lnTo>
                        <a:lnTo>
                          <a:pt x="177" y="284"/>
                        </a:lnTo>
                        <a:lnTo>
                          <a:pt x="177" y="286"/>
                        </a:lnTo>
                        <a:lnTo>
                          <a:pt x="177" y="288"/>
                        </a:lnTo>
                        <a:lnTo>
                          <a:pt x="177" y="292"/>
                        </a:lnTo>
                        <a:lnTo>
                          <a:pt x="177" y="296"/>
                        </a:lnTo>
                        <a:lnTo>
                          <a:pt x="178" y="302"/>
                        </a:lnTo>
                        <a:lnTo>
                          <a:pt x="178" y="308"/>
                        </a:lnTo>
                        <a:lnTo>
                          <a:pt x="178" y="315"/>
                        </a:lnTo>
                        <a:lnTo>
                          <a:pt x="178" y="322"/>
                        </a:lnTo>
                        <a:lnTo>
                          <a:pt x="178" y="330"/>
                        </a:lnTo>
                        <a:lnTo>
                          <a:pt x="178" y="338"/>
                        </a:lnTo>
                        <a:lnTo>
                          <a:pt x="178" y="345"/>
                        </a:lnTo>
                        <a:lnTo>
                          <a:pt x="178" y="353"/>
                        </a:lnTo>
                        <a:lnTo>
                          <a:pt x="178" y="361"/>
                        </a:lnTo>
                        <a:lnTo>
                          <a:pt x="178" y="369"/>
                        </a:lnTo>
                        <a:lnTo>
                          <a:pt x="179" y="376"/>
                        </a:lnTo>
                        <a:lnTo>
                          <a:pt x="179" y="383"/>
                        </a:lnTo>
                        <a:lnTo>
                          <a:pt x="179" y="389"/>
                        </a:lnTo>
                        <a:lnTo>
                          <a:pt x="179" y="395"/>
                        </a:lnTo>
                        <a:lnTo>
                          <a:pt x="179" y="401"/>
                        </a:lnTo>
                        <a:lnTo>
                          <a:pt x="179" y="406"/>
                        </a:lnTo>
                        <a:lnTo>
                          <a:pt x="179" y="411"/>
                        </a:lnTo>
                        <a:lnTo>
                          <a:pt x="179" y="416"/>
                        </a:lnTo>
                        <a:lnTo>
                          <a:pt x="179" y="421"/>
                        </a:lnTo>
                        <a:lnTo>
                          <a:pt x="180" y="427"/>
                        </a:lnTo>
                        <a:lnTo>
                          <a:pt x="180" y="432"/>
                        </a:lnTo>
                        <a:lnTo>
                          <a:pt x="180" y="437"/>
                        </a:lnTo>
                        <a:lnTo>
                          <a:pt x="180" y="443"/>
                        </a:lnTo>
                        <a:lnTo>
                          <a:pt x="180" y="449"/>
                        </a:lnTo>
                        <a:lnTo>
                          <a:pt x="180" y="455"/>
                        </a:lnTo>
                        <a:lnTo>
                          <a:pt x="180" y="461"/>
                        </a:lnTo>
                        <a:lnTo>
                          <a:pt x="180" y="467"/>
                        </a:lnTo>
                        <a:lnTo>
                          <a:pt x="180" y="473"/>
                        </a:lnTo>
                        <a:lnTo>
                          <a:pt x="180" y="477"/>
                        </a:lnTo>
                        <a:lnTo>
                          <a:pt x="181" y="481"/>
                        </a:lnTo>
                        <a:lnTo>
                          <a:pt x="181" y="485"/>
                        </a:lnTo>
                        <a:lnTo>
                          <a:pt x="181" y="487"/>
                        </a:lnTo>
                        <a:lnTo>
                          <a:pt x="181" y="488"/>
                        </a:lnTo>
                        <a:lnTo>
                          <a:pt x="181" y="488"/>
                        </a:lnTo>
                        <a:lnTo>
                          <a:pt x="181" y="487"/>
                        </a:lnTo>
                        <a:lnTo>
                          <a:pt x="181" y="486"/>
                        </a:lnTo>
                        <a:lnTo>
                          <a:pt x="181" y="483"/>
                        </a:lnTo>
                        <a:lnTo>
                          <a:pt x="181" y="480"/>
                        </a:lnTo>
                        <a:lnTo>
                          <a:pt x="182" y="476"/>
                        </a:lnTo>
                        <a:lnTo>
                          <a:pt x="182" y="472"/>
                        </a:lnTo>
                        <a:lnTo>
                          <a:pt x="182" y="467"/>
                        </a:lnTo>
                        <a:lnTo>
                          <a:pt x="182" y="462"/>
                        </a:lnTo>
                        <a:lnTo>
                          <a:pt x="182" y="457"/>
                        </a:lnTo>
                        <a:lnTo>
                          <a:pt x="182" y="451"/>
                        </a:lnTo>
                        <a:lnTo>
                          <a:pt x="182" y="446"/>
                        </a:lnTo>
                        <a:lnTo>
                          <a:pt x="182" y="440"/>
                        </a:lnTo>
                        <a:lnTo>
                          <a:pt x="182" y="435"/>
                        </a:lnTo>
                        <a:lnTo>
                          <a:pt x="182" y="429"/>
                        </a:lnTo>
                        <a:lnTo>
                          <a:pt x="183" y="424"/>
                        </a:lnTo>
                        <a:lnTo>
                          <a:pt x="183" y="419"/>
                        </a:lnTo>
                        <a:lnTo>
                          <a:pt x="183" y="415"/>
                        </a:lnTo>
                        <a:lnTo>
                          <a:pt x="183" y="411"/>
                        </a:lnTo>
                        <a:lnTo>
                          <a:pt x="183" y="408"/>
                        </a:lnTo>
                        <a:lnTo>
                          <a:pt x="183" y="405"/>
                        </a:lnTo>
                        <a:lnTo>
                          <a:pt x="183" y="402"/>
                        </a:lnTo>
                        <a:lnTo>
                          <a:pt x="183" y="400"/>
                        </a:lnTo>
                        <a:lnTo>
                          <a:pt x="183" y="399"/>
                        </a:lnTo>
                        <a:lnTo>
                          <a:pt x="183" y="397"/>
                        </a:lnTo>
                        <a:lnTo>
                          <a:pt x="184" y="396"/>
                        </a:lnTo>
                        <a:lnTo>
                          <a:pt x="184" y="396"/>
                        </a:lnTo>
                        <a:lnTo>
                          <a:pt x="184" y="396"/>
                        </a:lnTo>
                        <a:lnTo>
                          <a:pt x="184" y="396"/>
                        </a:lnTo>
                        <a:lnTo>
                          <a:pt x="184" y="397"/>
                        </a:lnTo>
                        <a:lnTo>
                          <a:pt x="184" y="399"/>
                        </a:lnTo>
                        <a:lnTo>
                          <a:pt x="184" y="401"/>
                        </a:lnTo>
                        <a:lnTo>
                          <a:pt x="184" y="403"/>
                        </a:lnTo>
                        <a:lnTo>
                          <a:pt x="184" y="406"/>
                        </a:lnTo>
                        <a:lnTo>
                          <a:pt x="185" y="410"/>
                        </a:lnTo>
                        <a:lnTo>
                          <a:pt x="185" y="414"/>
                        </a:lnTo>
                        <a:lnTo>
                          <a:pt x="185" y="418"/>
                        </a:lnTo>
                        <a:lnTo>
                          <a:pt x="185" y="423"/>
                        </a:lnTo>
                        <a:lnTo>
                          <a:pt x="185" y="428"/>
                        </a:lnTo>
                        <a:lnTo>
                          <a:pt x="185" y="434"/>
                        </a:lnTo>
                        <a:lnTo>
                          <a:pt x="185" y="440"/>
                        </a:lnTo>
                        <a:lnTo>
                          <a:pt x="185" y="446"/>
                        </a:lnTo>
                        <a:lnTo>
                          <a:pt x="185" y="452"/>
                        </a:lnTo>
                        <a:lnTo>
                          <a:pt x="185" y="458"/>
                        </a:lnTo>
                        <a:lnTo>
                          <a:pt x="186" y="464"/>
                        </a:lnTo>
                        <a:lnTo>
                          <a:pt x="186" y="471"/>
                        </a:lnTo>
                        <a:lnTo>
                          <a:pt x="186" y="477"/>
                        </a:lnTo>
                        <a:lnTo>
                          <a:pt x="186" y="483"/>
                        </a:lnTo>
                        <a:lnTo>
                          <a:pt x="186" y="489"/>
                        </a:lnTo>
                        <a:lnTo>
                          <a:pt x="186" y="495"/>
                        </a:lnTo>
                        <a:lnTo>
                          <a:pt x="186" y="500"/>
                        </a:lnTo>
                        <a:lnTo>
                          <a:pt x="186" y="505"/>
                        </a:lnTo>
                        <a:lnTo>
                          <a:pt x="186" y="510"/>
                        </a:lnTo>
                        <a:lnTo>
                          <a:pt x="187" y="514"/>
                        </a:lnTo>
                        <a:lnTo>
                          <a:pt x="187" y="517"/>
                        </a:lnTo>
                        <a:lnTo>
                          <a:pt x="187" y="520"/>
                        </a:lnTo>
                        <a:lnTo>
                          <a:pt x="187" y="523"/>
                        </a:lnTo>
                        <a:lnTo>
                          <a:pt x="187" y="526"/>
                        </a:lnTo>
                        <a:lnTo>
                          <a:pt x="187" y="528"/>
                        </a:lnTo>
                        <a:lnTo>
                          <a:pt x="187" y="530"/>
                        </a:lnTo>
                        <a:lnTo>
                          <a:pt x="187" y="532"/>
                        </a:lnTo>
                        <a:lnTo>
                          <a:pt x="187" y="534"/>
                        </a:lnTo>
                        <a:lnTo>
                          <a:pt x="187" y="535"/>
                        </a:lnTo>
                        <a:lnTo>
                          <a:pt x="188" y="536"/>
                        </a:lnTo>
                        <a:lnTo>
                          <a:pt x="188" y="538"/>
                        </a:lnTo>
                        <a:lnTo>
                          <a:pt x="188" y="538"/>
                        </a:lnTo>
                        <a:lnTo>
                          <a:pt x="188" y="539"/>
                        </a:lnTo>
                        <a:lnTo>
                          <a:pt x="188" y="539"/>
                        </a:lnTo>
                        <a:lnTo>
                          <a:pt x="188" y="538"/>
                        </a:lnTo>
                        <a:lnTo>
                          <a:pt x="188" y="537"/>
                        </a:lnTo>
                        <a:lnTo>
                          <a:pt x="188" y="536"/>
                        </a:lnTo>
                        <a:lnTo>
                          <a:pt x="188" y="534"/>
                        </a:lnTo>
                        <a:lnTo>
                          <a:pt x="189" y="532"/>
                        </a:lnTo>
                        <a:lnTo>
                          <a:pt x="189" y="530"/>
                        </a:lnTo>
                        <a:lnTo>
                          <a:pt x="189" y="527"/>
                        </a:lnTo>
                        <a:lnTo>
                          <a:pt x="189" y="524"/>
                        </a:lnTo>
                        <a:lnTo>
                          <a:pt x="189" y="521"/>
                        </a:lnTo>
                        <a:lnTo>
                          <a:pt x="189" y="517"/>
                        </a:lnTo>
                        <a:lnTo>
                          <a:pt x="189" y="514"/>
                        </a:lnTo>
                        <a:lnTo>
                          <a:pt x="189" y="510"/>
                        </a:lnTo>
                        <a:lnTo>
                          <a:pt x="189" y="507"/>
                        </a:lnTo>
                        <a:lnTo>
                          <a:pt x="189" y="503"/>
                        </a:lnTo>
                        <a:lnTo>
                          <a:pt x="190" y="499"/>
                        </a:lnTo>
                        <a:lnTo>
                          <a:pt x="190" y="495"/>
                        </a:lnTo>
                        <a:lnTo>
                          <a:pt x="190" y="491"/>
                        </a:lnTo>
                        <a:lnTo>
                          <a:pt x="190" y="488"/>
                        </a:lnTo>
                        <a:lnTo>
                          <a:pt x="190" y="484"/>
                        </a:lnTo>
                        <a:lnTo>
                          <a:pt x="190" y="480"/>
                        </a:lnTo>
                        <a:lnTo>
                          <a:pt x="190" y="477"/>
                        </a:lnTo>
                        <a:lnTo>
                          <a:pt x="190" y="473"/>
                        </a:lnTo>
                        <a:lnTo>
                          <a:pt x="190" y="469"/>
                        </a:lnTo>
                        <a:lnTo>
                          <a:pt x="190" y="465"/>
                        </a:lnTo>
                        <a:lnTo>
                          <a:pt x="191" y="461"/>
                        </a:lnTo>
                        <a:lnTo>
                          <a:pt x="191" y="457"/>
                        </a:lnTo>
                        <a:lnTo>
                          <a:pt x="191" y="453"/>
                        </a:lnTo>
                        <a:lnTo>
                          <a:pt x="191" y="449"/>
                        </a:lnTo>
                        <a:lnTo>
                          <a:pt x="191" y="446"/>
                        </a:lnTo>
                        <a:lnTo>
                          <a:pt x="191" y="443"/>
                        </a:lnTo>
                        <a:lnTo>
                          <a:pt x="191" y="441"/>
                        </a:lnTo>
                        <a:lnTo>
                          <a:pt x="191" y="439"/>
                        </a:lnTo>
                        <a:lnTo>
                          <a:pt x="191" y="437"/>
                        </a:lnTo>
                        <a:lnTo>
                          <a:pt x="192" y="436"/>
                        </a:lnTo>
                        <a:lnTo>
                          <a:pt x="192" y="436"/>
                        </a:lnTo>
                        <a:lnTo>
                          <a:pt x="192" y="436"/>
                        </a:lnTo>
                        <a:lnTo>
                          <a:pt x="192" y="436"/>
                        </a:lnTo>
                        <a:lnTo>
                          <a:pt x="192" y="436"/>
                        </a:lnTo>
                        <a:lnTo>
                          <a:pt x="192" y="437"/>
                        </a:lnTo>
                        <a:lnTo>
                          <a:pt x="192" y="438"/>
                        </a:lnTo>
                        <a:lnTo>
                          <a:pt x="192" y="439"/>
                        </a:lnTo>
                        <a:lnTo>
                          <a:pt x="192" y="440"/>
                        </a:lnTo>
                        <a:lnTo>
                          <a:pt x="192" y="441"/>
                        </a:lnTo>
                        <a:lnTo>
                          <a:pt x="193" y="441"/>
                        </a:lnTo>
                        <a:lnTo>
                          <a:pt x="193" y="442"/>
                        </a:lnTo>
                        <a:lnTo>
                          <a:pt x="193" y="442"/>
                        </a:lnTo>
                        <a:lnTo>
                          <a:pt x="193" y="442"/>
                        </a:lnTo>
                        <a:lnTo>
                          <a:pt x="193" y="442"/>
                        </a:lnTo>
                        <a:lnTo>
                          <a:pt x="193" y="442"/>
                        </a:lnTo>
                        <a:lnTo>
                          <a:pt x="193" y="443"/>
                        </a:lnTo>
                        <a:lnTo>
                          <a:pt x="193" y="443"/>
                        </a:lnTo>
                        <a:lnTo>
                          <a:pt x="193" y="443"/>
                        </a:lnTo>
                        <a:lnTo>
                          <a:pt x="194" y="444"/>
                        </a:lnTo>
                        <a:lnTo>
                          <a:pt x="194" y="446"/>
                        </a:lnTo>
                        <a:lnTo>
                          <a:pt x="194" y="447"/>
                        </a:lnTo>
                        <a:lnTo>
                          <a:pt x="194" y="449"/>
                        </a:lnTo>
                        <a:lnTo>
                          <a:pt x="194" y="452"/>
                        </a:lnTo>
                        <a:lnTo>
                          <a:pt x="194" y="455"/>
                        </a:lnTo>
                        <a:lnTo>
                          <a:pt x="194" y="458"/>
                        </a:lnTo>
                        <a:lnTo>
                          <a:pt x="194" y="461"/>
                        </a:lnTo>
                        <a:lnTo>
                          <a:pt x="194" y="465"/>
                        </a:lnTo>
                        <a:lnTo>
                          <a:pt x="194" y="468"/>
                        </a:lnTo>
                        <a:lnTo>
                          <a:pt x="195" y="472"/>
                        </a:lnTo>
                        <a:lnTo>
                          <a:pt x="195" y="476"/>
                        </a:lnTo>
                        <a:lnTo>
                          <a:pt x="195" y="479"/>
                        </a:lnTo>
                        <a:lnTo>
                          <a:pt x="195" y="483"/>
                        </a:lnTo>
                        <a:lnTo>
                          <a:pt x="195" y="487"/>
                        </a:lnTo>
                        <a:lnTo>
                          <a:pt x="195" y="491"/>
                        </a:lnTo>
                        <a:lnTo>
                          <a:pt x="195" y="495"/>
                        </a:lnTo>
                        <a:lnTo>
                          <a:pt x="195" y="499"/>
                        </a:lnTo>
                        <a:lnTo>
                          <a:pt x="195" y="504"/>
                        </a:lnTo>
                        <a:lnTo>
                          <a:pt x="196" y="509"/>
                        </a:lnTo>
                        <a:lnTo>
                          <a:pt x="196" y="514"/>
                        </a:lnTo>
                        <a:lnTo>
                          <a:pt x="196" y="518"/>
                        </a:lnTo>
                        <a:lnTo>
                          <a:pt x="196" y="523"/>
                        </a:lnTo>
                        <a:lnTo>
                          <a:pt x="196" y="527"/>
                        </a:lnTo>
                        <a:lnTo>
                          <a:pt x="196" y="531"/>
                        </a:lnTo>
                        <a:lnTo>
                          <a:pt x="196" y="535"/>
                        </a:lnTo>
                        <a:lnTo>
                          <a:pt x="196" y="538"/>
                        </a:lnTo>
                        <a:lnTo>
                          <a:pt x="196" y="541"/>
                        </a:lnTo>
                        <a:lnTo>
                          <a:pt x="196" y="543"/>
                        </a:lnTo>
                        <a:lnTo>
                          <a:pt x="197" y="545"/>
                        </a:lnTo>
                        <a:lnTo>
                          <a:pt x="197" y="548"/>
                        </a:lnTo>
                        <a:lnTo>
                          <a:pt x="197" y="550"/>
                        </a:lnTo>
                        <a:lnTo>
                          <a:pt x="197" y="552"/>
                        </a:lnTo>
                        <a:lnTo>
                          <a:pt x="197" y="554"/>
                        </a:lnTo>
                        <a:lnTo>
                          <a:pt x="197" y="557"/>
                        </a:lnTo>
                        <a:lnTo>
                          <a:pt x="197" y="559"/>
                        </a:lnTo>
                        <a:lnTo>
                          <a:pt x="197" y="561"/>
                        </a:lnTo>
                        <a:lnTo>
                          <a:pt x="197" y="564"/>
                        </a:lnTo>
                        <a:lnTo>
                          <a:pt x="197" y="566"/>
                        </a:lnTo>
                        <a:lnTo>
                          <a:pt x="198" y="567"/>
                        </a:lnTo>
                        <a:lnTo>
                          <a:pt x="198" y="569"/>
                        </a:lnTo>
                        <a:lnTo>
                          <a:pt x="198" y="570"/>
                        </a:lnTo>
                        <a:lnTo>
                          <a:pt x="198" y="571"/>
                        </a:lnTo>
                        <a:lnTo>
                          <a:pt x="198" y="572"/>
                        </a:lnTo>
                        <a:lnTo>
                          <a:pt x="198" y="572"/>
                        </a:lnTo>
                        <a:lnTo>
                          <a:pt x="198" y="573"/>
                        </a:lnTo>
                        <a:lnTo>
                          <a:pt x="198" y="572"/>
                        </a:lnTo>
                        <a:lnTo>
                          <a:pt x="198" y="572"/>
                        </a:lnTo>
                        <a:lnTo>
                          <a:pt x="199" y="571"/>
                        </a:lnTo>
                        <a:lnTo>
                          <a:pt x="199" y="570"/>
                        </a:lnTo>
                        <a:lnTo>
                          <a:pt x="199" y="568"/>
                        </a:lnTo>
                        <a:lnTo>
                          <a:pt x="199" y="566"/>
                        </a:lnTo>
                        <a:lnTo>
                          <a:pt x="199" y="564"/>
                        </a:lnTo>
                        <a:lnTo>
                          <a:pt x="199" y="561"/>
                        </a:lnTo>
                        <a:lnTo>
                          <a:pt x="199" y="558"/>
                        </a:lnTo>
                        <a:lnTo>
                          <a:pt x="199" y="555"/>
                        </a:lnTo>
                        <a:lnTo>
                          <a:pt x="199" y="552"/>
                        </a:lnTo>
                        <a:lnTo>
                          <a:pt x="199" y="548"/>
                        </a:lnTo>
                        <a:lnTo>
                          <a:pt x="200" y="546"/>
                        </a:lnTo>
                        <a:lnTo>
                          <a:pt x="200" y="543"/>
                        </a:lnTo>
                        <a:lnTo>
                          <a:pt x="200" y="541"/>
                        </a:lnTo>
                        <a:lnTo>
                          <a:pt x="200" y="540"/>
                        </a:lnTo>
                        <a:lnTo>
                          <a:pt x="200" y="538"/>
                        </a:lnTo>
                        <a:lnTo>
                          <a:pt x="200" y="537"/>
                        </a:lnTo>
                        <a:lnTo>
                          <a:pt x="200" y="537"/>
                        </a:lnTo>
                        <a:lnTo>
                          <a:pt x="200" y="536"/>
                        </a:lnTo>
                        <a:lnTo>
                          <a:pt x="200" y="535"/>
                        </a:lnTo>
                        <a:lnTo>
                          <a:pt x="201" y="535"/>
                        </a:lnTo>
                        <a:lnTo>
                          <a:pt x="201" y="534"/>
                        </a:lnTo>
                        <a:lnTo>
                          <a:pt x="201" y="533"/>
                        </a:lnTo>
                        <a:lnTo>
                          <a:pt x="201" y="531"/>
                        </a:lnTo>
                        <a:lnTo>
                          <a:pt x="201" y="529"/>
                        </a:lnTo>
                        <a:lnTo>
                          <a:pt x="201" y="527"/>
                        </a:lnTo>
                        <a:lnTo>
                          <a:pt x="201" y="524"/>
                        </a:lnTo>
                        <a:lnTo>
                          <a:pt x="201" y="521"/>
                        </a:lnTo>
                        <a:lnTo>
                          <a:pt x="201" y="518"/>
                        </a:lnTo>
                        <a:lnTo>
                          <a:pt x="201" y="515"/>
                        </a:lnTo>
                        <a:lnTo>
                          <a:pt x="202" y="511"/>
                        </a:lnTo>
                        <a:lnTo>
                          <a:pt x="202" y="507"/>
                        </a:lnTo>
                        <a:lnTo>
                          <a:pt x="202" y="504"/>
                        </a:lnTo>
                        <a:lnTo>
                          <a:pt x="202" y="500"/>
                        </a:lnTo>
                        <a:lnTo>
                          <a:pt x="202" y="497"/>
                        </a:lnTo>
                        <a:lnTo>
                          <a:pt x="202" y="494"/>
                        </a:lnTo>
                        <a:lnTo>
                          <a:pt x="202" y="491"/>
                        </a:lnTo>
                        <a:lnTo>
                          <a:pt x="202" y="489"/>
                        </a:lnTo>
                        <a:lnTo>
                          <a:pt x="202" y="487"/>
                        </a:lnTo>
                        <a:lnTo>
                          <a:pt x="203" y="486"/>
                        </a:lnTo>
                        <a:lnTo>
                          <a:pt x="203" y="486"/>
                        </a:lnTo>
                        <a:lnTo>
                          <a:pt x="203" y="487"/>
                        </a:lnTo>
                        <a:lnTo>
                          <a:pt x="203" y="488"/>
                        </a:lnTo>
                        <a:lnTo>
                          <a:pt x="203" y="489"/>
                        </a:lnTo>
                        <a:lnTo>
                          <a:pt x="203" y="492"/>
                        </a:lnTo>
                        <a:lnTo>
                          <a:pt x="203" y="495"/>
                        </a:lnTo>
                        <a:lnTo>
                          <a:pt x="203" y="498"/>
                        </a:lnTo>
                        <a:lnTo>
                          <a:pt x="203" y="501"/>
                        </a:lnTo>
                        <a:lnTo>
                          <a:pt x="203" y="504"/>
                        </a:lnTo>
                        <a:lnTo>
                          <a:pt x="204" y="507"/>
                        </a:lnTo>
                        <a:lnTo>
                          <a:pt x="204" y="510"/>
                        </a:lnTo>
                        <a:lnTo>
                          <a:pt x="204" y="512"/>
                        </a:lnTo>
                        <a:lnTo>
                          <a:pt x="204" y="515"/>
                        </a:lnTo>
                        <a:lnTo>
                          <a:pt x="204" y="517"/>
                        </a:lnTo>
                        <a:lnTo>
                          <a:pt x="204" y="519"/>
                        </a:lnTo>
                        <a:lnTo>
                          <a:pt x="204" y="521"/>
                        </a:lnTo>
                        <a:lnTo>
                          <a:pt x="204" y="523"/>
                        </a:lnTo>
                        <a:lnTo>
                          <a:pt x="204" y="525"/>
                        </a:lnTo>
                        <a:lnTo>
                          <a:pt x="204" y="527"/>
                        </a:lnTo>
                        <a:lnTo>
                          <a:pt x="205" y="530"/>
                        </a:lnTo>
                        <a:lnTo>
                          <a:pt x="205" y="533"/>
                        </a:lnTo>
                        <a:lnTo>
                          <a:pt x="205" y="537"/>
                        </a:lnTo>
                        <a:lnTo>
                          <a:pt x="205" y="541"/>
                        </a:lnTo>
                        <a:lnTo>
                          <a:pt x="205" y="545"/>
                        </a:lnTo>
                        <a:lnTo>
                          <a:pt x="205" y="549"/>
                        </a:lnTo>
                        <a:lnTo>
                          <a:pt x="205" y="553"/>
                        </a:lnTo>
                        <a:lnTo>
                          <a:pt x="205" y="556"/>
                        </a:lnTo>
                        <a:lnTo>
                          <a:pt x="205" y="559"/>
                        </a:lnTo>
                        <a:lnTo>
                          <a:pt x="206" y="562"/>
                        </a:lnTo>
                        <a:lnTo>
                          <a:pt x="206" y="564"/>
                        </a:lnTo>
                        <a:lnTo>
                          <a:pt x="206" y="565"/>
                        </a:lnTo>
                        <a:lnTo>
                          <a:pt x="206" y="565"/>
                        </a:lnTo>
                        <a:lnTo>
                          <a:pt x="206" y="565"/>
                        </a:lnTo>
                        <a:lnTo>
                          <a:pt x="206" y="564"/>
                        </a:lnTo>
                        <a:lnTo>
                          <a:pt x="206" y="563"/>
                        </a:lnTo>
                        <a:lnTo>
                          <a:pt x="206" y="560"/>
                        </a:lnTo>
                        <a:lnTo>
                          <a:pt x="206" y="558"/>
                        </a:lnTo>
                        <a:lnTo>
                          <a:pt x="206" y="555"/>
                        </a:lnTo>
                        <a:lnTo>
                          <a:pt x="207" y="551"/>
                        </a:lnTo>
                        <a:lnTo>
                          <a:pt x="207" y="548"/>
                        </a:lnTo>
                        <a:lnTo>
                          <a:pt x="207" y="544"/>
                        </a:lnTo>
                        <a:lnTo>
                          <a:pt x="207" y="541"/>
                        </a:lnTo>
                        <a:lnTo>
                          <a:pt x="207" y="538"/>
                        </a:lnTo>
                        <a:lnTo>
                          <a:pt x="207" y="536"/>
                        </a:lnTo>
                        <a:lnTo>
                          <a:pt x="207" y="534"/>
                        </a:lnTo>
                        <a:lnTo>
                          <a:pt x="207" y="532"/>
                        </a:lnTo>
                        <a:lnTo>
                          <a:pt x="207" y="531"/>
                        </a:lnTo>
                        <a:lnTo>
                          <a:pt x="208" y="530"/>
                        </a:lnTo>
                        <a:lnTo>
                          <a:pt x="208" y="529"/>
                        </a:lnTo>
                        <a:lnTo>
                          <a:pt x="208" y="529"/>
                        </a:lnTo>
                        <a:lnTo>
                          <a:pt x="208" y="529"/>
                        </a:lnTo>
                        <a:lnTo>
                          <a:pt x="208" y="528"/>
                        </a:lnTo>
                        <a:lnTo>
                          <a:pt x="208" y="527"/>
                        </a:lnTo>
                        <a:lnTo>
                          <a:pt x="208" y="527"/>
                        </a:lnTo>
                        <a:lnTo>
                          <a:pt x="208" y="525"/>
                        </a:lnTo>
                        <a:lnTo>
                          <a:pt x="208" y="524"/>
                        </a:lnTo>
                        <a:lnTo>
                          <a:pt x="208" y="522"/>
                        </a:lnTo>
                        <a:lnTo>
                          <a:pt x="209" y="519"/>
                        </a:lnTo>
                        <a:lnTo>
                          <a:pt x="209" y="517"/>
                        </a:lnTo>
                        <a:lnTo>
                          <a:pt x="209" y="514"/>
                        </a:lnTo>
                        <a:lnTo>
                          <a:pt x="209" y="512"/>
                        </a:lnTo>
                        <a:lnTo>
                          <a:pt x="209" y="509"/>
                        </a:lnTo>
                        <a:lnTo>
                          <a:pt x="209" y="506"/>
                        </a:lnTo>
                        <a:lnTo>
                          <a:pt x="209" y="503"/>
                        </a:lnTo>
                        <a:lnTo>
                          <a:pt x="209" y="501"/>
                        </a:lnTo>
                        <a:lnTo>
                          <a:pt x="209" y="498"/>
                        </a:lnTo>
                        <a:lnTo>
                          <a:pt x="210" y="496"/>
                        </a:lnTo>
                        <a:lnTo>
                          <a:pt x="210" y="494"/>
                        </a:lnTo>
                        <a:lnTo>
                          <a:pt x="210" y="492"/>
                        </a:lnTo>
                        <a:lnTo>
                          <a:pt x="210" y="491"/>
                        </a:lnTo>
                        <a:lnTo>
                          <a:pt x="210" y="490"/>
                        </a:lnTo>
                        <a:lnTo>
                          <a:pt x="210" y="489"/>
                        </a:lnTo>
                        <a:lnTo>
                          <a:pt x="210" y="489"/>
                        </a:lnTo>
                        <a:lnTo>
                          <a:pt x="210" y="489"/>
                        </a:lnTo>
                        <a:lnTo>
                          <a:pt x="210" y="489"/>
                        </a:lnTo>
                        <a:lnTo>
                          <a:pt x="210" y="489"/>
                        </a:lnTo>
                        <a:lnTo>
                          <a:pt x="211" y="489"/>
                        </a:lnTo>
                        <a:lnTo>
                          <a:pt x="211" y="488"/>
                        </a:lnTo>
                        <a:lnTo>
                          <a:pt x="211" y="487"/>
                        </a:lnTo>
                        <a:lnTo>
                          <a:pt x="211" y="486"/>
                        </a:lnTo>
                        <a:lnTo>
                          <a:pt x="211" y="484"/>
                        </a:lnTo>
                        <a:lnTo>
                          <a:pt x="211" y="481"/>
                        </a:lnTo>
                        <a:lnTo>
                          <a:pt x="211" y="478"/>
                        </a:lnTo>
                        <a:lnTo>
                          <a:pt x="211" y="474"/>
                        </a:lnTo>
                        <a:lnTo>
                          <a:pt x="211" y="469"/>
                        </a:lnTo>
                        <a:lnTo>
                          <a:pt x="212" y="465"/>
                        </a:lnTo>
                        <a:lnTo>
                          <a:pt x="212" y="461"/>
                        </a:lnTo>
                        <a:lnTo>
                          <a:pt x="212" y="457"/>
                        </a:lnTo>
                        <a:lnTo>
                          <a:pt x="212" y="453"/>
                        </a:lnTo>
                        <a:lnTo>
                          <a:pt x="212" y="450"/>
                        </a:lnTo>
                        <a:lnTo>
                          <a:pt x="212" y="448"/>
                        </a:lnTo>
                        <a:lnTo>
                          <a:pt x="212" y="446"/>
                        </a:lnTo>
                        <a:lnTo>
                          <a:pt x="212" y="445"/>
                        </a:lnTo>
                        <a:lnTo>
                          <a:pt x="212" y="444"/>
                        </a:lnTo>
                        <a:lnTo>
                          <a:pt x="212" y="444"/>
                        </a:lnTo>
                        <a:lnTo>
                          <a:pt x="213" y="445"/>
                        </a:lnTo>
                        <a:lnTo>
                          <a:pt x="213" y="445"/>
                        </a:lnTo>
                        <a:lnTo>
                          <a:pt x="213" y="446"/>
                        </a:lnTo>
                        <a:lnTo>
                          <a:pt x="213" y="448"/>
                        </a:lnTo>
                        <a:lnTo>
                          <a:pt x="213" y="449"/>
                        </a:lnTo>
                        <a:lnTo>
                          <a:pt x="213" y="451"/>
                        </a:lnTo>
                        <a:lnTo>
                          <a:pt x="213" y="453"/>
                        </a:lnTo>
                        <a:lnTo>
                          <a:pt x="213" y="455"/>
                        </a:lnTo>
                        <a:lnTo>
                          <a:pt x="213" y="457"/>
                        </a:lnTo>
                        <a:lnTo>
                          <a:pt x="213" y="459"/>
                        </a:lnTo>
                        <a:lnTo>
                          <a:pt x="214" y="460"/>
                        </a:lnTo>
                        <a:lnTo>
                          <a:pt x="214" y="462"/>
                        </a:lnTo>
                        <a:lnTo>
                          <a:pt x="214" y="463"/>
                        </a:lnTo>
                        <a:lnTo>
                          <a:pt x="214" y="464"/>
                        </a:lnTo>
                        <a:lnTo>
                          <a:pt x="214" y="465"/>
                        </a:lnTo>
                        <a:lnTo>
                          <a:pt x="214" y="465"/>
                        </a:lnTo>
                        <a:lnTo>
                          <a:pt x="214" y="465"/>
                        </a:lnTo>
                        <a:lnTo>
                          <a:pt x="214" y="466"/>
                        </a:lnTo>
                        <a:lnTo>
                          <a:pt x="214" y="467"/>
                        </a:lnTo>
                        <a:lnTo>
                          <a:pt x="215" y="468"/>
                        </a:lnTo>
                        <a:lnTo>
                          <a:pt x="215" y="470"/>
                        </a:lnTo>
                        <a:lnTo>
                          <a:pt x="215" y="473"/>
                        </a:lnTo>
                        <a:lnTo>
                          <a:pt x="215" y="476"/>
                        </a:lnTo>
                        <a:lnTo>
                          <a:pt x="215" y="479"/>
                        </a:lnTo>
                        <a:lnTo>
                          <a:pt x="215" y="483"/>
                        </a:lnTo>
                        <a:lnTo>
                          <a:pt x="215" y="487"/>
                        </a:lnTo>
                        <a:lnTo>
                          <a:pt x="215" y="491"/>
                        </a:lnTo>
                        <a:lnTo>
                          <a:pt x="215" y="495"/>
                        </a:lnTo>
                        <a:lnTo>
                          <a:pt x="215" y="498"/>
                        </a:lnTo>
                        <a:lnTo>
                          <a:pt x="216" y="502"/>
                        </a:lnTo>
                        <a:lnTo>
                          <a:pt x="216" y="505"/>
                        </a:lnTo>
                        <a:lnTo>
                          <a:pt x="216" y="507"/>
                        </a:lnTo>
                        <a:lnTo>
                          <a:pt x="216" y="509"/>
                        </a:lnTo>
                        <a:lnTo>
                          <a:pt x="216" y="512"/>
                        </a:lnTo>
                        <a:lnTo>
                          <a:pt x="216" y="514"/>
                        </a:lnTo>
                        <a:lnTo>
                          <a:pt x="216" y="515"/>
                        </a:lnTo>
                        <a:lnTo>
                          <a:pt x="216" y="517"/>
                        </a:lnTo>
                        <a:lnTo>
                          <a:pt x="216" y="518"/>
                        </a:lnTo>
                        <a:lnTo>
                          <a:pt x="217" y="519"/>
                        </a:lnTo>
                        <a:lnTo>
                          <a:pt x="217" y="520"/>
                        </a:lnTo>
                        <a:lnTo>
                          <a:pt x="217" y="520"/>
                        </a:lnTo>
                        <a:lnTo>
                          <a:pt x="217" y="519"/>
                        </a:lnTo>
                        <a:lnTo>
                          <a:pt x="217" y="518"/>
                        </a:lnTo>
                        <a:lnTo>
                          <a:pt x="217" y="516"/>
                        </a:lnTo>
                        <a:lnTo>
                          <a:pt x="217" y="514"/>
                        </a:lnTo>
                        <a:lnTo>
                          <a:pt x="217" y="511"/>
                        </a:lnTo>
                        <a:lnTo>
                          <a:pt x="217" y="508"/>
                        </a:lnTo>
                        <a:lnTo>
                          <a:pt x="217" y="505"/>
                        </a:lnTo>
                        <a:lnTo>
                          <a:pt x="218" y="502"/>
                        </a:lnTo>
                        <a:lnTo>
                          <a:pt x="218" y="499"/>
                        </a:lnTo>
                        <a:lnTo>
                          <a:pt x="218" y="496"/>
                        </a:lnTo>
                        <a:lnTo>
                          <a:pt x="218" y="494"/>
                        </a:lnTo>
                        <a:lnTo>
                          <a:pt x="218" y="493"/>
                        </a:lnTo>
                        <a:lnTo>
                          <a:pt x="218" y="492"/>
                        </a:lnTo>
                        <a:lnTo>
                          <a:pt x="218" y="492"/>
                        </a:lnTo>
                        <a:lnTo>
                          <a:pt x="218" y="492"/>
                        </a:lnTo>
                        <a:lnTo>
                          <a:pt x="218" y="494"/>
                        </a:lnTo>
                        <a:lnTo>
                          <a:pt x="219" y="495"/>
                        </a:lnTo>
                        <a:lnTo>
                          <a:pt x="219" y="497"/>
                        </a:lnTo>
                        <a:lnTo>
                          <a:pt x="219" y="500"/>
                        </a:lnTo>
                        <a:lnTo>
                          <a:pt x="219" y="502"/>
                        </a:lnTo>
                        <a:lnTo>
                          <a:pt x="219" y="505"/>
                        </a:lnTo>
                        <a:lnTo>
                          <a:pt x="219" y="508"/>
                        </a:lnTo>
                        <a:lnTo>
                          <a:pt x="219" y="510"/>
                        </a:lnTo>
                        <a:lnTo>
                          <a:pt x="219" y="512"/>
                        </a:lnTo>
                        <a:lnTo>
                          <a:pt x="219" y="514"/>
                        </a:lnTo>
                        <a:lnTo>
                          <a:pt x="219" y="515"/>
                        </a:lnTo>
                        <a:lnTo>
                          <a:pt x="220" y="516"/>
                        </a:lnTo>
                        <a:lnTo>
                          <a:pt x="220" y="516"/>
                        </a:lnTo>
                        <a:lnTo>
                          <a:pt x="220" y="517"/>
                        </a:lnTo>
                        <a:lnTo>
                          <a:pt x="220" y="517"/>
                        </a:lnTo>
                        <a:lnTo>
                          <a:pt x="220" y="517"/>
                        </a:lnTo>
                        <a:lnTo>
                          <a:pt x="220" y="517"/>
                        </a:lnTo>
                        <a:lnTo>
                          <a:pt x="220" y="517"/>
                        </a:lnTo>
                        <a:lnTo>
                          <a:pt x="220" y="517"/>
                        </a:lnTo>
                        <a:lnTo>
                          <a:pt x="220" y="518"/>
                        </a:lnTo>
                        <a:lnTo>
                          <a:pt x="220" y="519"/>
                        </a:lnTo>
                        <a:lnTo>
                          <a:pt x="221" y="521"/>
                        </a:lnTo>
                        <a:lnTo>
                          <a:pt x="221" y="523"/>
                        </a:lnTo>
                        <a:lnTo>
                          <a:pt x="221" y="526"/>
                        </a:lnTo>
                        <a:lnTo>
                          <a:pt x="221" y="530"/>
                        </a:lnTo>
                        <a:lnTo>
                          <a:pt x="221" y="534"/>
                        </a:lnTo>
                        <a:lnTo>
                          <a:pt x="221" y="538"/>
                        </a:lnTo>
                        <a:lnTo>
                          <a:pt x="221" y="543"/>
                        </a:lnTo>
                        <a:lnTo>
                          <a:pt x="221" y="547"/>
                        </a:lnTo>
                        <a:lnTo>
                          <a:pt x="221" y="552"/>
                        </a:lnTo>
                        <a:lnTo>
                          <a:pt x="222" y="556"/>
                        </a:lnTo>
                        <a:lnTo>
                          <a:pt x="222" y="559"/>
                        </a:lnTo>
                        <a:lnTo>
                          <a:pt x="222" y="562"/>
                        </a:lnTo>
                        <a:lnTo>
                          <a:pt x="222" y="563"/>
                        </a:lnTo>
                        <a:lnTo>
                          <a:pt x="222" y="564"/>
                        </a:lnTo>
                        <a:lnTo>
                          <a:pt x="222" y="563"/>
                        </a:lnTo>
                        <a:lnTo>
                          <a:pt x="222" y="561"/>
                        </a:lnTo>
                        <a:lnTo>
                          <a:pt x="222" y="559"/>
                        </a:lnTo>
                        <a:lnTo>
                          <a:pt x="222" y="555"/>
                        </a:lnTo>
                        <a:lnTo>
                          <a:pt x="222" y="550"/>
                        </a:lnTo>
                        <a:lnTo>
                          <a:pt x="223" y="545"/>
                        </a:lnTo>
                        <a:lnTo>
                          <a:pt x="223" y="539"/>
                        </a:lnTo>
                        <a:lnTo>
                          <a:pt x="223" y="533"/>
                        </a:lnTo>
                        <a:lnTo>
                          <a:pt x="223" y="527"/>
                        </a:lnTo>
                        <a:lnTo>
                          <a:pt x="223" y="521"/>
                        </a:lnTo>
                        <a:lnTo>
                          <a:pt x="223" y="516"/>
                        </a:lnTo>
                        <a:lnTo>
                          <a:pt x="223" y="511"/>
                        </a:lnTo>
                        <a:lnTo>
                          <a:pt x="223" y="507"/>
                        </a:lnTo>
                        <a:lnTo>
                          <a:pt x="223" y="503"/>
                        </a:lnTo>
                        <a:lnTo>
                          <a:pt x="224" y="500"/>
                        </a:lnTo>
                        <a:lnTo>
                          <a:pt x="224" y="497"/>
                        </a:lnTo>
                        <a:lnTo>
                          <a:pt x="224" y="495"/>
                        </a:lnTo>
                        <a:lnTo>
                          <a:pt x="224" y="493"/>
                        </a:lnTo>
                        <a:lnTo>
                          <a:pt x="224" y="492"/>
                        </a:lnTo>
                        <a:lnTo>
                          <a:pt x="224" y="492"/>
                        </a:lnTo>
                        <a:lnTo>
                          <a:pt x="224" y="491"/>
                        </a:lnTo>
                        <a:lnTo>
                          <a:pt x="224" y="491"/>
                        </a:lnTo>
                        <a:lnTo>
                          <a:pt x="224" y="491"/>
                        </a:lnTo>
                        <a:lnTo>
                          <a:pt x="224" y="491"/>
                        </a:lnTo>
                        <a:lnTo>
                          <a:pt x="225" y="492"/>
                        </a:lnTo>
                        <a:lnTo>
                          <a:pt x="225" y="492"/>
                        </a:lnTo>
                        <a:lnTo>
                          <a:pt x="225" y="492"/>
                        </a:lnTo>
                        <a:lnTo>
                          <a:pt x="225" y="493"/>
                        </a:lnTo>
                        <a:lnTo>
                          <a:pt x="225" y="493"/>
                        </a:lnTo>
                        <a:lnTo>
                          <a:pt x="225" y="494"/>
                        </a:lnTo>
                        <a:lnTo>
                          <a:pt x="225" y="494"/>
                        </a:lnTo>
                        <a:lnTo>
                          <a:pt x="225" y="495"/>
                        </a:lnTo>
                        <a:lnTo>
                          <a:pt x="225" y="496"/>
                        </a:lnTo>
                        <a:lnTo>
                          <a:pt x="226" y="498"/>
                        </a:lnTo>
                        <a:lnTo>
                          <a:pt x="226" y="499"/>
                        </a:lnTo>
                        <a:lnTo>
                          <a:pt x="226" y="501"/>
                        </a:lnTo>
                        <a:lnTo>
                          <a:pt x="226" y="503"/>
                        </a:lnTo>
                        <a:lnTo>
                          <a:pt x="226" y="505"/>
                        </a:lnTo>
                        <a:lnTo>
                          <a:pt x="226" y="507"/>
                        </a:lnTo>
                        <a:lnTo>
                          <a:pt x="226" y="510"/>
                        </a:lnTo>
                        <a:lnTo>
                          <a:pt x="226" y="512"/>
                        </a:lnTo>
                        <a:lnTo>
                          <a:pt x="226" y="515"/>
                        </a:lnTo>
                        <a:lnTo>
                          <a:pt x="226" y="517"/>
                        </a:lnTo>
                        <a:lnTo>
                          <a:pt x="227" y="520"/>
                        </a:lnTo>
                        <a:lnTo>
                          <a:pt x="227" y="522"/>
                        </a:lnTo>
                        <a:lnTo>
                          <a:pt x="227" y="524"/>
                        </a:lnTo>
                        <a:lnTo>
                          <a:pt x="227" y="527"/>
                        </a:lnTo>
                        <a:lnTo>
                          <a:pt x="227" y="529"/>
                        </a:lnTo>
                        <a:lnTo>
                          <a:pt x="227" y="532"/>
                        </a:lnTo>
                        <a:lnTo>
                          <a:pt x="227" y="535"/>
                        </a:lnTo>
                        <a:lnTo>
                          <a:pt x="227" y="538"/>
                        </a:lnTo>
                        <a:lnTo>
                          <a:pt x="227" y="541"/>
                        </a:lnTo>
                        <a:lnTo>
                          <a:pt x="227" y="544"/>
                        </a:lnTo>
                        <a:lnTo>
                          <a:pt x="228" y="548"/>
                        </a:lnTo>
                        <a:lnTo>
                          <a:pt x="228" y="551"/>
                        </a:lnTo>
                        <a:lnTo>
                          <a:pt x="228" y="555"/>
                        </a:lnTo>
                        <a:lnTo>
                          <a:pt x="228" y="558"/>
                        </a:lnTo>
                        <a:lnTo>
                          <a:pt x="228" y="561"/>
                        </a:lnTo>
                        <a:lnTo>
                          <a:pt x="228" y="564"/>
                        </a:lnTo>
                        <a:lnTo>
                          <a:pt x="228" y="567"/>
                        </a:lnTo>
                        <a:lnTo>
                          <a:pt x="228" y="570"/>
                        </a:lnTo>
                        <a:lnTo>
                          <a:pt x="228" y="573"/>
                        </a:lnTo>
                        <a:lnTo>
                          <a:pt x="229" y="575"/>
                        </a:lnTo>
                        <a:lnTo>
                          <a:pt x="229" y="578"/>
                        </a:lnTo>
                        <a:lnTo>
                          <a:pt x="229" y="580"/>
                        </a:lnTo>
                        <a:lnTo>
                          <a:pt x="229" y="583"/>
                        </a:lnTo>
                        <a:lnTo>
                          <a:pt x="229" y="586"/>
                        </a:lnTo>
                        <a:lnTo>
                          <a:pt x="229" y="589"/>
                        </a:lnTo>
                        <a:lnTo>
                          <a:pt x="229" y="592"/>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03" name="Line 45">
                    <a:extLst>
                      <a:ext uri="{FF2B5EF4-FFF2-40B4-BE49-F238E27FC236}">
                        <a16:creationId xmlns:a16="http://schemas.microsoft.com/office/drawing/2014/main" id="{7A45CBA8-5A2E-4BFC-AB1D-D85D9F3DE490}"/>
                      </a:ext>
                    </a:extLst>
                  </p:cNvPr>
                  <p:cNvSpPr>
                    <a:spLocks noChangeShapeType="1"/>
                  </p:cNvSpPr>
                  <p:nvPr/>
                </p:nvSpPr>
                <p:spPr bwMode="auto">
                  <a:xfrm flipV="1">
                    <a:off x="4135457" y="6589223"/>
                    <a:ext cx="2178" cy="8481"/>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04" name="Line 46">
                    <a:extLst>
                      <a:ext uri="{FF2B5EF4-FFF2-40B4-BE49-F238E27FC236}">
                        <a16:creationId xmlns:a16="http://schemas.microsoft.com/office/drawing/2014/main" id="{C695163F-C3DE-48BA-8946-50C4AE3AE165}"/>
                      </a:ext>
                    </a:extLst>
                  </p:cNvPr>
                  <p:cNvSpPr>
                    <a:spLocks noChangeShapeType="1"/>
                  </p:cNvSpPr>
                  <p:nvPr/>
                </p:nvSpPr>
                <p:spPr bwMode="auto">
                  <a:xfrm>
                    <a:off x="4137635" y="6589223"/>
                    <a:ext cx="2178" cy="8481"/>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05" name="Freeform 47">
                    <a:extLst>
                      <a:ext uri="{FF2B5EF4-FFF2-40B4-BE49-F238E27FC236}">
                        <a16:creationId xmlns:a16="http://schemas.microsoft.com/office/drawing/2014/main" id="{92D57FD3-5AA5-4711-9CE3-022B590F7871}"/>
                      </a:ext>
                    </a:extLst>
                  </p:cNvPr>
                  <p:cNvSpPr>
                    <a:spLocks/>
                  </p:cNvSpPr>
                  <p:nvPr/>
                </p:nvSpPr>
                <p:spPr bwMode="auto">
                  <a:xfrm flipV="1">
                    <a:off x="4137637" y="6597704"/>
                    <a:ext cx="8712" cy="131465"/>
                  </a:xfrm>
                  <a:custGeom>
                    <a:avLst/>
                    <a:gdLst/>
                    <a:ahLst/>
                    <a:cxnLst>
                      <a:cxn ang="0">
                        <a:pos x="0" y="49"/>
                      </a:cxn>
                      <a:cxn ang="0">
                        <a:pos x="0" y="42"/>
                      </a:cxn>
                      <a:cxn ang="0">
                        <a:pos x="0" y="34"/>
                      </a:cxn>
                      <a:cxn ang="0">
                        <a:pos x="1" y="27"/>
                      </a:cxn>
                      <a:cxn ang="0">
                        <a:pos x="1" y="20"/>
                      </a:cxn>
                      <a:cxn ang="0">
                        <a:pos x="1" y="14"/>
                      </a:cxn>
                      <a:cxn ang="0">
                        <a:pos x="1" y="8"/>
                      </a:cxn>
                      <a:cxn ang="0">
                        <a:pos x="1" y="4"/>
                      </a:cxn>
                      <a:cxn ang="0">
                        <a:pos x="2" y="1"/>
                      </a:cxn>
                      <a:cxn ang="0">
                        <a:pos x="2" y="0"/>
                      </a:cxn>
                      <a:cxn ang="0">
                        <a:pos x="2" y="1"/>
                      </a:cxn>
                      <a:cxn ang="0">
                        <a:pos x="2" y="4"/>
                      </a:cxn>
                      <a:cxn ang="0">
                        <a:pos x="2" y="9"/>
                      </a:cxn>
                      <a:cxn ang="0">
                        <a:pos x="3" y="15"/>
                      </a:cxn>
                      <a:cxn ang="0">
                        <a:pos x="3" y="22"/>
                      </a:cxn>
                      <a:cxn ang="0">
                        <a:pos x="3" y="28"/>
                      </a:cxn>
                      <a:cxn ang="0">
                        <a:pos x="3" y="32"/>
                      </a:cxn>
                      <a:cxn ang="0">
                        <a:pos x="4" y="34"/>
                      </a:cxn>
                      <a:cxn ang="0">
                        <a:pos x="4" y="33"/>
                      </a:cxn>
                      <a:cxn ang="0">
                        <a:pos x="4" y="29"/>
                      </a:cxn>
                      <a:cxn ang="0">
                        <a:pos x="4" y="22"/>
                      </a:cxn>
                      <a:cxn ang="0">
                        <a:pos x="4" y="15"/>
                      </a:cxn>
                      <a:cxn ang="0">
                        <a:pos x="5" y="9"/>
                      </a:cxn>
                      <a:cxn ang="0">
                        <a:pos x="5" y="5"/>
                      </a:cxn>
                      <a:cxn ang="0">
                        <a:pos x="5" y="3"/>
                      </a:cxn>
                      <a:cxn ang="0">
                        <a:pos x="5" y="4"/>
                      </a:cxn>
                      <a:cxn ang="0">
                        <a:pos x="5" y="7"/>
                      </a:cxn>
                      <a:cxn ang="0">
                        <a:pos x="6" y="12"/>
                      </a:cxn>
                      <a:cxn ang="0">
                        <a:pos x="6" y="17"/>
                      </a:cxn>
                      <a:cxn ang="0">
                        <a:pos x="6" y="23"/>
                      </a:cxn>
                      <a:cxn ang="0">
                        <a:pos x="6" y="29"/>
                      </a:cxn>
                      <a:cxn ang="0">
                        <a:pos x="6" y="35"/>
                      </a:cxn>
                      <a:cxn ang="0">
                        <a:pos x="7" y="39"/>
                      </a:cxn>
                      <a:cxn ang="0">
                        <a:pos x="7" y="45"/>
                      </a:cxn>
                      <a:cxn ang="0">
                        <a:pos x="7" y="51"/>
                      </a:cxn>
                    </a:cxnLst>
                    <a:rect l="0" t="0" r="r" b="b"/>
                    <a:pathLst>
                      <a:path w="7" h="54">
                        <a:moveTo>
                          <a:pt x="0" y="54"/>
                        </a:moveTo>
                        <a:lnTo>
                          <a:pt x="0" y="49"/>
                        </a:lnTo>
                        <a:lnTo>
                          <a:pt x="0" y="45"/>
                        </a:lnTo>
                        <a:lnTo>
                          <a:pt x="0" y="42"/>
                        </a:lnTo>
                        <a:lnTo>
                          <a:pt x="0" y="38"/>
                        </a:lnTo>
                        <a:lnTo>
                          <a:pt x="0" y="34"/>
                        </a:lnTo>
                        <a:lnTo>
                          <a:pt x="1" y="30"/>
                        </a:lnTo>
                        <a:lnTo>
                          <a:pt x="1" y="27"/>
                        </a:lnTo>
                        <a:lnTo>
                          <a:pt x="1" y="23"/>
                        </a:lnTo>
                        <a:lnTo>
                          <a:pt x="1" y="20"/>
                        </a:lnTo>
                        <a:lnTo>
                          <a:pt x="1" y="17"/>
                        </a:lnTo>
                        <a:lnTo>
                          <a:pt x="1" y="14"/>
                        </a:lnTo>
                        <a:lnTo>
                          <a:pt x="1" y="11"/>
                        </a:lnTo>
                        <a:lnTo>
                          <a:pt x="1" y="8"/>
                        </a:lnTo>
                        <a:lnTo>
                          <a:pt x="1" y="6"/>
                        </a:lnTo>
                        <a:lnTo>
                          <a:pt x="1" y="4"/>
                        </a:lnTo>
                        <a:lnTo>
                          <a:pt x="2" y="2"/>
                        </a:lnTo>
                        <a:lnTo>
                          <a:pt x="2" y="1"/>
                        </a:lnTo>
                        <a:lnTo>
                          <a:pt x="2" y="0"/>
                        </a:lnTo>
                        <a:lnTo>
                          <a:pt x="2" y="0"/>
                        </a:lnTo>
                        <a:lnTo>
                          <a:pt x="2" y="0"/>
                        </a:lnTo>
                        <a:lnTo>
                          <a:pt x="2" y="1"/>
                        </a:lnTo>
                        <a:lnTo>
                          <a:pt x="2" y="2"/>
                        </a:lnTo>
                        <a:lnTo>
                          <a:pt x="2" y="4"/>
                        </a:lnTo>
                        <a:lnTo>
                          <a:pt x="2" y="6"/>
                        </a:lnTo>
                        <a:lnTo>
                          <a:pt x="2" y="9"/>
                        </a:lnTo>
                        <a:lnTo>
                          <a:pt x="3" y="12"/>
                        </a:lnTo>
                        <a:lnTo>
                          <a:pt x="3" y="15"/>
                        </a:lnTo>
                        <a:lnTo>
                          <a:pt x="3" y="18"/>
                        </a:lnTo>
                        <a:lnTo>
                          <a:pt x="3" y="22"/>
                        </a:lnTo>
                        <a:lnTo>
                          <a:pt x="3" y="25"/>
                        </a:lnTo>
                        <a:lnTo>
                          <a:pt x="3" y="28"/>
                        </a:lnTo>
                        <a:lnTo>
                          <a:pt x="3" y="30"/>
                        </a:lnTo>
                        <a:lnTo>
                          <a:pt x="3" y="32"/>
                        </a:lnTo>
                        <a:lnTo>
                          <a:pt x="3" y="34"/>
                        </a:lnTo>
                        <a:lnTo>
                          <a:pt x="4" y="34"/>
                        </a:lnTo>
                        <a:lnTo>
                          <a:pt x="4" y="34"/>
                        </a:lnTo>
                        <a:lnTo>
                          <a:pt x="4" y="33"/>
                        </a:lnTo>
                        <a:lnTo>
                          <a:pt x="4" y="31"/>
                        </a:lnTo>
                        <a:lnTo>
                          <a:pt x="4" y="29"/>
                        </a:lnTo>
                        <a:lnTo>
                          <a:pt x="4" y="26"/>
                        </a:lnTo>
                        <a:lnTo>
                          <a:pt x="4" y="22"/>
                        </a:lnTo>
                        <a:lnTo>
                          <a:pt x="4" y="19"/>
                        </a:lnTo>
                        <a:lnTo>
                          <a:pt x="4" y="15"/>
                        </a:lnTo>
                        <a:lnTo>
                          <a:pt x="4" y="12"/>
                        </a:lnTo>
                        <a:lnTo>
                          <a:pt x="5" y="9"/>
                        </a:lnTo>
                        <a:lnTo>
                          <a:pt x="5" y="6"/>
                        </a:lnTo>
                        <a:lnTo>
                          <a:pt x="5" y="5"/>
                        </a:lnTo>
                        <a:lnTo>
                          <a:pt x="5" y="3"/>
                        </a:lnTo>
                        <a:lnTo>
                          <a:pt x="5" y="3"/>
                        </a:lnTo>
                        <a:lnTo>
                          <a:pt x="5" y="3"/>
                        </a:lnTo>
                        <a:lnTo>
                          <a:pt x="5" y="4"/>
                        </a:lnTo>
                        <a:lnTo>
                          <a:pt x="5" y="5"/>
                        </a:lnTo>
                        <a:lnTo>
                          <a:pt x="5" y="7"/>
                        </a:lnTo>
                        <a:lnTo>
                          <a:pt x="6" y="9"/>
                        </a:lnTo>
                        <a:lnTo>
                          <a:pt x="6" y="12"/>
                        </a:lnTo>
                        <a:lnTo>
                          <a:pt x="6" y="15"/>
                        </a:lnTo>
                        <a:lnTo>
                          <a:pt x="6" y="17"/>
                        </a:lnTo>
                        <a:lnTo>
                          <a:pt x="6" y="20"/>
                        </a:lnTo>
                        <a:lnTo>
                          <a:pt x="6" y="23"/>
                        </a:lnTo>
                        <a:lnTo>
                          <a:pt x="6" y="26"/>
                        </a:lnTo>
                        <a:lnTo>
                          <a:pt x="6" y="29"/>
                        </a:lnTo>
                        <a:lnTo>
                          <a:pt x="6" y="32"/>
                        </a:lnTo>
                        <a:lnTo>
                          <a:pt x="6" y="35"/>
                        </a:lnTo>
                        <a:lnTo>
                          <a:pt x="7" y="37"/>
                        </a:lnTo>
                        <a:lnTo>
                          <a:pt x="7" y="39"/>
                        </a:lnTo>
                        <a:lnTo>
                          <a:pt x="7" y="42"/>
                        </a:lnTo>
                        <a:lnTo>
                          <a:pt x="7" y="45"/>
                        </a:lnTo>
                        <a:lnTo>
                          <a:pt x="7" y="47"/>
                        </a:lnTo>
                        <a:lnTo>
                          <a:pt x="7" y="51"/>
                        </a:lnTo>
                        <a:lnTo>
                          <a:pt x="7" y="54"/>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06" name="Line 48">
                    <a:extLst>
                      <a:ext uri="{FF2B5EF4-FFF2-40B4-BE49-F238E27FC236}">
                        <a16:creationId xmlns:a16="http://schemas.microsoft.com/office/drawing/2014/main" id="{5A14C7A8-83B2-4741-9366-27C562670AC6}"/>
                      </a:ext>
                    </a:extLst>
                  </p:cNvPr>
                  <p:cNvSpPr>
                    <a:spLocks noChangeShapeType="1"/>
                  </p:cNvSpPr>
                  <p:nvPr/>
                </p:nvSpPr>
                <p:spPr bwMode="auto">
                  <a:xfrm flipV="1">
                    <a:off x="4146347" y="6589223"/>
                    <a:ext cx="2178" cy="8481"/>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07" name="Line 49">
                    <a:extLst>
                      <a:ext uri="{FF2B5EF4-FFF2-40B4-BE49-F238E27FC236}">
                        <a16:creationId xmlns:a16="http://schemas.microsoft.com/office/drawing/2014/main" id="{696DB378-773B-4B5F-AB10-BD9D0E6C688D}"/>
                      </a:ext>
                    </a:extLst>
                  </p:cNvPr>
                  <p:cNvSpPr>
                    <a:spLocks noChangeShapeType="1"/>
                  </p:cNvSpPr>
                  <p:nvPr/>
                </p:nvSpPr>
                <p:spPr bwMode="auto">
                  <a:xfrm>
                    <a:off x="4152882" y="6589223"/>
                    <a:ext cx="2178" cy="8481"/>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08" name="Freeform 50">
                    <a:extLst>
                      <a:ext uri="{FF2B5EF4-FFF2-40B4-BE49-F238E27FC236}">
                        <a16:creationId xmlns:a16="http://schemas.microsoft.com/office/drawing/2014/main" id="{1EF6492E-F995-46D9-A808-B87E535974EA}"/>
                      </a:ext>
                    </a:extLst>
                  </p:cNvPr>
                  <p:cNvSpPr>
                    <a:spLocks/>
                  </p:cNvSpPr>
                  <p:nvPr/>
                </p:nvSpPr>
                <p:spPr bwMode="auto">
                  <a:xfrm flipV="1">
                    <a:off x="4152882" y="6589223"/>
                    <a:ext cx="26133" cy="364704"/>
                  </a:xfrm>
                  <a:custGeom>
                    <a:avLst/>
                    <a:gdLst/>
                    <a:ahLst/>
                    <a:cxnLst>
                      <a:cxn ang="0">
                        <a:pos x="1" y="131"/>
                      </a:cxn>
                      <a:cxn ang="0">
                        <a:pos x="1" y="111"/>
                      </a:cxn>
                      <a:cxn ang="0">
                        <a:pos x="2" y="97"/>
                      </a:cxn>
                      <a:cxn ang="0">
                        <a:pos x="2" y="91"/>
                      </a:cxn>
                      <a:cxn ang="0">
                        <a:pos x="2" y="95"/>
                      </a:cxn>
                      <a:cxn ang="0">
                        <a:pos x="3" y="103"/>
                      </a:cxn>
                      <a:cxn ang="0">
                        <a:pos x="3" y="106"/>
                      </a:cxn>
                      <a:cxn ang="0">
                        <a:pos x="4" y="105"/>
                      </a:cxn>
                      <a:cxn ang="0">
                        <a:pos x="4" y="103"/>
                      </a:cxn>
                      <a:cxn ang="0">
                        <a:pos x="4" y="101"/>
                      </a:cxn>
                      <a:cxn ang="0">
                        <a:pos x="5" y="98"/>
                      </a:cxn>
                      <a:cxn ang="0">
                        <a:pos x="5" y="94"/>
                      </a:cxn>
                      <a:cxn ang="0">
                        <a:pos x="6" y="86"/>
                      </a:cxn>
                      <a:cxn ang="0">
                        <a:pos x="6" y="76"/>
                      </a:cxn>
                      <a:cxn ang="0">
                        <a:pos x="7" y="67"/>
                      </a:cxn>
                      <a:cxn ang="0">
                        <a:pos x="7" y="64"/>
                      </a:cxn>
                      <a:cxn ang="0">
                        <a:pos x="7" y="64"/>
                      </a:cxn>
                      <a:cxn ang="0">
                        <a:pos x="8" y="60"/>
                      </a:cxn>
                      <a:cxn ang="0">
                        <a:pos x="8" y="47"/>
                      </a:cxn>
                      <a:cxn ang="0">
                        <a:pos x="9" y="26"/>
                      </a:cxn>
                      <a:cxn ang="0">
                        <a:pos x="9" y="8"/>
                      </a:cxn>
                      <a:cxn ang="0">
                        <a:pos x="9" y="0"/>
                      </a:cxn>
                      <a:cxn ang="0">
                        <a:pos x="10" y="3"/>
                      </a:cxn>
                      <a:cxn ang="0">
                        <a:pos x="10" y="7"/>
                      </a:cxn>
                      <a:cxn ang="0">
                        <a:pos x="11" y="6"/>
                      </a:cxn>
                      <a:cxn ang="0">
                        <a:pos x="11" y="4"/>
                      </a:cxn>
                      <a:cxn ang="0">
                        <a:pos x="12" y="15"/>
                      </a:cxn>
                      <a:cxn ang="0">
                        <a:pos x="12" y="41"/>
                      </a:cxn>
                      <a:cxn ang="0">
                        <a:pos x="12" y="67"/>
                      </a:cxn>
                      <a:cxn ang="0">
                        <a:pos x="13" y="82"/>
                      </a:cxn>
                      <a:cxn ang="0">
                        <a:pos x="13" y="81"/>
                      </a:cxn>
                      <a:cxn ang="0">
                        <a:pos x="14" y="71"/>
                      </a:cxn>
                      <a:cxn ang="0">
                        <a:pos x="14" y="64"/>
                      </a:cxn>
                      <a:cxn ang="0">
                        <a:pos x="14" y="67"/>
                      </a:cxn>
                      <a:cxn ang="0">
                        <a:pos x="15" y="69"/>
                      </a:cxn>
                      <a:cxn ang="0">
                        <a:pos x="15" y="64"/>
                      </a:cxn>
                      <a:cxn ang="0">
                        <a:pos x="16" y="58"/>
                      </a:cxn>
                      <a:cxn ang="0">
                        <a:pos x="16" y="62"/>
                      </a:cxn>
                      <a:cxn ang="0">
                        <a:pos x="17" y="75"/>
                      </a:cxn>
                      <a:cxn ang="0">
                        <a:pos x="17" y="87"/>
                      </a:cxn>
                      <a:cxn ang="0">
                        <a:pos x="17" y="90"/>
                      </a:cxn>
                      <a:cxn ang="0">
                        <a:pos x="18" y="88"/>
                      </a:cxn>
                      <a:cxn ang="0">
                        <a:pos x="18" y="89"/>
                      </a:cxn>
                      <a:cxn ang="0">
                        <a:pos x="19" y="98"/>
                      </a:cxn>
                      <a:cxn ang="0">
                        <a:pos x="19" y="114"/>
                      </a:cxn>
                      <a:cxn ang="0">
                        <a:pos x="20" y="128"/>
                      </a:cxn>
                      <a:cxn ang="0">
                        <a:pos x="20" y="131"/>
                      </a:cxn>
                      <a:cxn ang="0">
                        <a:pos x="20" y="127"/>
                      </a:cxn>
                      <a:cxn ang="0">
                        <a:pos x="21" y="129"/>
                      </a:cxn>
                      <a:cxn ang="0">
                        <a:pos x="21" y="140"/>
                      </a:cxn>
                    </a:cxnLst>
                    <a:rect l="0" t="0" r="r" b="b"/>
                    <a:pathLst>
                      <a:path w="21" h="149">
                        <a:moveTo>
                          <a:pt x="0" y="146"/>
                        </a:moveTo>
                        <a:lnTo>
                          <a:pt x="0" y="141"/>
                        </a:lnTo>
                        <a:lnTo>
                          <a:pt x="1" y="136"/>
                        </a:lnTo>
                        <a:lnTo>
                          <a:pt x="1" y="131"/>
                        </a:lnTo>
                        <a:lnTo>
                          <a:pt x="1" y="126"/>
                        </a:lnTo>
                        <a:lnTo>
                          <a:pt x="1" y="121"/>
                        </a:lnTo>
                        <a:lnTo>
                          <a:pt x="1" y="116"/>
                        </a:lnTo>
                        <a:lnTo>
                          <a:pt x="1" y="111"/>
                        </a:lnTo>
                        <a:lnTo>
                          <a:pt x="1" y="107"/>
                        </a:lnTo>
                        <a:lnTo>
                          <a:pt x="1" y="103"/>
                        </a:lnTo>
                        <a:lnTo>
                          <a:pt x="1" y="100"/>
                        </a:lnTo>
                        <a:lnTo>
                          <a:pt x="2" y="97"/>
                        </a:lnTo>
                        <a:lnTo>
                          <a:pt x="2" y="95"/>
                        </a:lnTo>
                        <a:lnTo>
                          <a:pt x="2" y="93"/>
                        </a:lnTo>
                        <a:lnTo>
                          <a:pt x="2" y="92"/>
                        </a:lnTo>
                        <a:lnTo>
                          <a:pt x="2" y="91"/>
                        </a:lnTo>
                        <a:lnTo>
                          <a:pt x="2" y="92"/>
                        </a:lnTo>
                        <a:lnTo>
                          <a:pt x="2" y="92"/>
                        </a:lnTo>
                        <a:lnTo>
                          <a:pt x="2" y="94"/>
                        </a:lnTo>
                        <a:lnTo>
                          <a:pt x="2" y="95"/>
                        </a:lnTo>
                        <a:lnTo>
                          <a:pt x="2" y="97"/>
                        </a:lnTo>
                        <a:lnTo>
                          <a:pt x="3" y="99"/>
                        </a:lnTo>
                        <a:lnTo>
                          <a:pt x="3" y="101"/>
                        </a:lnTo>
                        <a:lnTo>
                          <a:pt x="3" y="103"/>
                        </a:lnTo>
                        <a:lnTo>
                          <a:pt x="3" y="104"/>
                        </a:lnTo>
                        <a:lnTo>
                          <a:pt x="3" y="105"/>
                        </a:lnTo>
                        <a:lnTo>
                          <a:pt x="3" y="106"/>
                        </a:lnTo>
                        <a:lnTo>
                          <a:pt x="3" y="106"/>
                        </a:lnTo>
                        <a:lnTo>
                          <a:pt x="3" y="106"/>
                        </a:lnTo>
                        <a:lnTo>
                          <a:pt x="3" y="106"/>
                        </a:lnTo>
                        <a:lnTo>
                          <a:pt x="4" y="105"/>
                        </a:lnTo>
                        <a:lnTo>
                          <a:pt x="4" y="105"/>
                        </a:lnTo>
                        <a:lnTo>
                          <a:pt x="4" y="104"/>
                        </a:lnTo>
                        <a:lnTo>
                          <a:pt x="4" y="104"/>
                        </a:lnTo>
                        <a:lnTo>
                          <a:pt x="4" y="103"/>
                        </a:lnTo>
                        <a:lnTo>
                          <a:pt x="4" y="103"/>
                        </a:lnTo>
                        <a:lnTo>
                          <a:pt x="4" y="102"/>
                        </a:lnTo>
                        <a:lnTo>
                          <a:pt x="4" y="102"/>
                        </a:lnTo>
                        <a:lnTo>
                          <a:pt x="4" y="102"/>
                        </a:lnTo>
                        <a:lnTo>
                          <a:pt x="4" y="101"/>
                        </a:lnTo>
                        <a:lnTo>
                          <a:pt x="5" y="100"/>
                        </a:lnTo>
                        <a:lnTo>
                          <a:pt x="5" y="100"/>
                        </a:lnTo>
                        <a:lnTo>
                          <a:pt x="5" y="99"/>
                        </a:lnTo>
                        <a:lnTo>
                          <a:pt x="5" y="98"/>
                        </a:lnTo>
                        <a:lnTo>
                          <a:pt x="5" y="98"/>
                        </a:lnTo>
                        <a:lnTo>
                          <a:pt x="5" y="97"/>
                        </a:lnTo>
                        <a:lnTo>
                          <a:pt x="5" y="95"/>
                        </a:lnTo>
                        <a:lnTo>
                          <a:pt x="5" y="94"/>
                        </a:lnTo>
                        <a:lnTo>
                          <a:pt x="5" y="92"/>
                        </a:lnTo>
                        <a:lnTo>
                          <a:pt x="5" y="90"/>
                        </a:lnTo>
                        <a:lnTo>
                          <a:pt x="6" y="88"/>
                        </a:lnTo>
                        <a:lnTo>
                          <a:pt x="6" y="86"/>
                        </a:lnTo>
                        <a:lnTo>
                          <a:pt x="6" y="84"/>
                        </a:lnTo>
                        <a:lnTo>
                          <a:pt x="6" y="81"/>
                        </a:lnTo>
                        <a:lnTo>
                          <a:pt x="6" y="79"/>
                        </a:lnTo>
                        <a:lnTo>
                          <a:pt x="6" y="76"/>
                        </a:lnTo>
                        <a:lnTo>
                          <a:pt x="6" y="74"/>
                        </a:lnTo>
                        <a:lnTo>
                          <a:pt x="6" y="71"/>
                        </a:lnTo>
                        <a:lnTo>
                          <a:pt x="6" y="69"/>
                        </a:lnTo>
                        <a:lnTo>
                          <a:pt x="7" y="67"/>
                        </a:lnTo>
                        <a:lnTo>
                          <a:pt x="7" y="66"/>
                        </a:lnTo>
                        <a:lnTo>
                          <a:pt x="7" y="65"/>
                        </a:lnTo>
                        <a:lnTo>
                          <a:pt x="7" y="64"/>
                        </a:lnTo>
                        <a:lnTo>
                          <a:pt x="7" y="64"/>
                        </a:lnTo>
                        <a:lnTo>
                          <a:pt x="7" y="63"/>
                        </a:lnTo>
                        <a:lnTo>
                          <a:pt x="7" y="63"/>
                        </a:lnTo>
                        <a:lnTo>
                          <a:pt x="7" y="64"/>
                        </a:lnTo>
                        <a:lnTo>
                          <a:pt x="7" y="64"/>
                        </a:lnTo>
                        <a:lnTo>
                          <a:pt x="7" y="64"/>
                        </a:lnTo>
                        <a:lnTo>
                          <a:pt x="8" y="63"/>
                        </a:lnTo>
                        <a:lnTo>
                          <a:pt x="8" y="62"/>
                        </a:lnTo>
                        <a:lnTo>
                          <a:pt x="8" y="60"/>
                        </a:lnTo>
                        <a:lnTo>
                          <a:pt x="8" y="58"/>
                        </a:lnTo>
                        <a:lnTo>
                          <a:pt x="8" y="55"/>
                        </a:lnTo>
                        <a:lnTo>
                          <a:pt x="8" y="51"/>
                        </a:lnTo>
                        <a:lnTo>
                          <a:pt x="8" y="47"/>
                        </a:lnTo>
                        <a:lnTo>
                          <a:pt x="8" y="42"/>
                        </a:lnTo>
                        <a:lnTo>
                          <a:pt x="8" y="36"/>
                        </a:lnTo>
                        <a:lnTo>
                          <a:pt x="9" y="31"/>
                        </a:lnTo>
                        <a:lnTo>
                          <a:pt x="9" y="26"/>
                        </a:lnTo>
                        <a:lnTo>
                          <a:pt x="9" y="21"/>
                        </a:lnTo>
                        <a:lnTo>
                          <a:pt x="9" y="16"/>
                        </a:lnTo>
                        <a:lnTo>
                          <a:pt x="9" y="12"/>
                        </a:lnTo>
                        <a:lnTo>
                          <a:pt x="9" y="8"/>
                        </a:lnTo>
                        <a:lnTo>
                          <a:pt x="9" y="5"/>
                        </a:lnTo>
                        <a:lnTo>
                          <a:pt x="9" y="3"/>
                        </a:lnTo>
                        <a:lnTo>
                          <a:pt x="9" y="1"/>
                        </a:lnTo>
                        <a:lnTo>
                          <a:pt x="9" y="0"/>
                        </a:lnTo>
                        <a:lnTo>
                          <a:pt x="10" y="0"/>
                        </a:lnTo>
                        <a:lnTo>
                          <a:pt x="10" y="1"/>
                        </a:lnTo>
                        <a:lnTo>
                          <a:pt x="10" y="2"/>
                        </a:lnTo>
                        <a:lnTo>
                          <a:pt x="10" y="3"/>
                        </a:lnTo>
                        <a:lnTo>
                          <a:pt x="10" y="4"/>
                        </a:lnTo>
                        <a:lnTo>
                          <a:pt x="10" y="6"/>
                        </a:lnTo>
                        <a:lnTo>
                          <a:pt x="10" y="7"/>
                        </a:lnTo>
                        <a:lnTo>
                          <a:pt x="10" y="7"/>
                        </a:lnTo>
                        <a:lnTo>
                          <a:pt x="10" y="8"/>
                        </a:lnTo>
                        <a:lnTo>
                          <a:pt x="11" y="7"/>
                        </a:lnTo>
                        <a:lnTo>
                          <a:pt x="11" y="7"/>
                        </a:lnTo>
                        <a:lnTo>
                          <a:pt x="11" y="6"/>
                        </a:lnTo>
                        <a:lnTo>
                          <a:pt x="11" y="5"/>
                        </a:lnTo>
                        <a:lnTo>
                          <a:pt x="11" y="4"/>
                        </a:lnTo>
                        <a:lnTo>
                          <a:pt x="11" y="3"/>
                        </a:lnTo>
                        <a:lnTo>
                          <a:pt x="11" y="4"/>
                        </a:lnTo>
                        <a:lnTo>
                          <a:pt x="11" y="5"/>
                        </a:lnTo>
                        <a:lnTo>
                          <a:pt x="11" y="7"/>
                        </a:lnTo>
                        <a:lnTo>
                          <a:pt x="11" y="11"/>
                        </a:lnTo>
                        <a:lnTo>
                          <a:pt x="12" y="15"/>
                        </a:lnTo>
                        <a:lnTo>
                          <a:pt x="12" y="21"/>
                        </a:lnTo>
                        <a:lnTo>
                          <a:pt x="12" y="27"/>
                        </a:lnTo>
                        <a:lnTo>
                          <a:pt x="12" y="34"/>
                        </a:lnTo>
                        <a:lnTo>
                          <a:pt x="12" y="41"/>
                        </a:lnTo>
                        <a:lnTo>
                          <a:pt x="12" y="48"/>
                        </a:lnTo>
                        <a:lnTo>
                          <a:pt x="12" y="55"/>
                        </a:lnTo>
                        <a:lnTo>
                          <a:pt x="12" y="61"/>
                        </a:lnTo>
                        <a:lnTo>
                          <a:pt x="12" y="67"/>
                        </a:lnTo>
                        <a:lnTo>
                          <a:pt x="12" y="72"/>
                        </a:lnTo>
                        <a:lnTo>
                          <a:pt x="13" y="76"/>
                        </a:lnTo>
                        <a:lnTo>
                          <a:pt x="13" y="80"/>
                        </a:lnTo>
                        <a:lnTo>
                          <a:pt x="13" y="82"/>
                        </a:lnTo>
                        <a:lnTo>
                          <a:pt x="13" y="83"/>
                        </a:lnTo>
                        <a:lnTo>
                          <a:pt x="13" y="83"/>
                        </a:lnTo>
                        <a:lnTo>
                          <a:pt x="13" y="82"/>
                        </a:lnTo>
                        <a:lnTo>
                          <a:pt x="13" y="81"/>
                        </a:lnTo>
                        <a:lnTo>
                          <a:pt x="13" y="78"/>
                        </a:lnTo>
                        <a:lnTo>
                          <a:pt x="13" y="76"/>
                        </a:lnTo>
                        <a:lnTo>
                          <a:pt x="14" y="73"/>
                        </a:lnTo>
                        <a:lnTo>
                          <a:pt x="14" y="71"/>
                        </a:lnTo>
                        <a:lnTo>
                          <a:pt x="14" y="68"/>
                        </a:lnTo>
                        <a:lnTo>
                          <a:pt x="14" y="66"/>
                        </a:lnTo>
                        <a:lnTo>
                          <a:pt x="14" y="65"/>
                        </a:lnTo>
                        <a:lnTo>
                          <a:pt x="14" y="64"/>
                        </a:lnTo>
                        <a:lnTo>
                          <a:pt x="14" y="64"/>
                        </a:lnTo>
                        <a:lnTo>
                          <a:pt x="14" y="65"/>
                        </a:lnTo>
                        <a:lnTo>
                          <a:pt x="14" y="66"/>
                        </a:lnTo>
                        <a:lnTo>
                          <a:pt x="14" y="67"/>
                        </a:lnTo>
                        <a:lnTo>
                          <a:pt x="15" y="67"/>
                        </a:lnTo>
                        <a:lnTo>
                          <a:pt x="15" y="68"/>
                        </a:lnTo>
                        <a:lnTo>
                          <a:pt x="15" y="69"/>
                        </a:lnTo>
                        <a:lnTo>
                          <a:pt x="15" y="69"/>
                        </a:lnTo>
                        <a:lnTo>
                          <a:pt x="15" y="68"/>
                        </a:lnTo>
                        <a:lnTo>
                          <a:pt x="15" y="67"/>
                        </a:lnTo>
                        <a:lnTo>
                          <a:pt x="15" y="66"/>
                        </a:lnTo>
                        <a:lnTo>
                          <a:pt x="15" y="64"/>
                        </a:lnTo>
                        <a:lnTo>
                          <a:pt x="15" y="62"/>
                        </a:lnTo>
                        <a:lnTo>
                          <a:pt x="16" y="61"/>
                        </a:lnTo>
                        <a:lnTo>
                          <a:pt x="16" y="59"/>
                        </a:lnTo>
                        <a:lnTo>
                          <a:pt x="16" y="58"/>
                        </a:lnTo>
                        <a:lnTo>
                          <a:pt x="16" y="58"/>
                        </a:lnTo>
                        <a:lnTo>
                          <a:pt x="16" y="59"/>
                        </a:lnTo>
                        <a:lnTo>
                          <a:pt x="16" y="60"/>
                        </a:lnTo>
                        <a:lnTo>
                          <a:pt x="16" y="62"/>
                        </a:lnTo>
                        <a:lnTo>
                          <a:pt x="16" y="65"/>
                        </a:lnTo>
                        <a:lnTo>
                          <a:pt x="16" y="68"/>
                        </a:lnTo>
                        <a:lnTo>
                          <a:pt x="16" y="72"/>
                        </a:lnTo>
                        <a:lnTo>
                          <a:pt x="17" y="75"/>
                        </a:lnTo>
                        <a:lnTo>
                          <a:pt x="17" y="79"/>
                        </a:lnTo>
                        <a:lnTo>
                          <a:pt x="17" y="82"/>
                        </a:lnTo>
                        <a:lnTo>
                          <a:pt x="17" y="85"/>
                        </a:lnTo>
                        <a:lnTo>
                          <a:pt x="17" y="87"/>
                        </a:lnTo>
                        <a:lnTo>
                          <a:pt x="17" y="88"/>
                        </a:lnTo>
                        <a:lnTo>
                          <a:pt x="17" y="89"/>
                        </a:lnTo>
                        <a:lnTo>
                          <a:pt x="17" y="90"/>
                        </a:lnTo>
                        <a:lnTo>
                          <a:pt x="17" y="90"/>
                        </a:lnTo>
                        <a:lnTo>
                          <a:pt x="18" y="89"/>
                        </a:lnTo>
                        <a:lnTo>
                          <a:pt x="18" y="89"/>
                        </a:lnTo>
                        <a:lnTo>
                          <a:pt x="18" y="88"/>
                        </a:lnTo>
                        <a:lnTo>
                          <a:pt x="18" y="88"/>
                        </a:lnTo>
                        <a:lnTo>
                          <a:pt x="18" y="88"/>
                        </a:lnTo>
                        <a:lnTo>
                          <a:pt x="18" y="88"/>
                        </a:lnTo>
                        <a:lnTo>
                          <a:pt x="18" y="88"/>
                        </a:lnTo>
                        <a:lnTo>
                          <a:pt x="18" y="89"/>
                        </a:lnTo>
                        <a:lnTo>
                          <a:pt x="18" y="91"/>
                        </a:lnTo>
                        <a:lnTo>
                          <a:pt x="18" y="93"/>
                        </a:lnTo>
                        <a:lnTo>
                          <a:pt x="19" y="95"/>
                        </a:lnTo>
                        <a:lnTo>
                          <a:pt x="19" y="98"/>
                        </a:lnTo>
                        <a:lnTo>
                          <a:pt x="19" y="102"/>
                        </a:lnTo>
                        <a:lnTo>
                          <a:pt x="19" y="106"/>
                        </a:lnTo>
                        <a:lnTo>
                          <a:pt x="19" y="110"/>
                        </a:lnTo>
                        <a:lnTo>
                          <a:pt x="19" y="114"/>
                        </a:lnTo>
                        <a:lnTo>
                          <a:pt x="19" y="118"/>
                        </a:lnTo>
                        <a:lnTo>
                          <a:pt x="19" y="122"/>
                        </a:lnTo>
                        <a:lnTo>
                          <a:pt x="19" y="126"/>
                        </a:lnTo>
                        <a:lnTo>
                          <a:pt x="20" y="128"/>
                        </a:lnTo>
                        <a:lnTo>
                          <a:pt x="20" y="130"/>
                        </a:lnTo>
                        <a:lnTo>
                          <a:pt x="20" y="131"/>
                        </a:lnTo>
                        <a:lnTo>
                          <a:pt x="20" y="132"/>
                        </a:lnTo>
                        <a:lnTo>
                          <a:pt x="20" y="131"/>
                        </a:lnTo>
                        <a:lnTo>
                          <a:pt x="20" y="130"/>
                        </a:lnTo>
                        <a:lnTo>
                          <a:pt x="20" y="129"/>
                        </a:lnTo>
                        <a:lnTo>
                          <a:pt x="20" y="128"/>
                        </a:lnTo>
                        <a:lnTo>
                          <a:pt x="20" y="127"/>
                        </a:lnTo>
                        <a:lnTo>
                          <a:pt x="20" y="127"/>
                        </a:lnTo>
                        <a:lnTo>
                          <a:pt x="21" y="127"/>
                        </a:lnTo>
                        <a:lnTo>
                          <a:pt x="21" y="128"/>
                        </a:lnTo>
                        <a:lnTo>
                          <a:pt x="21" y="129"/>
                        </a:lnTo>
                        <a:lnTo>
                          <a:pt x="21" y="131"/>
                        </a:lnTo>
                        <a:lnTo>
                          <a:pt x="21" y="134"/>
                        </a:lnTo>
                        <a:lnTo>
                          <a:pt x="21" y="137"/>
                        </a:lnTo>
                        <a:lnTo>
                          <a:pt x="21" y="140"/>
                        </a:lnTo>
                        <a:lnTo>
                          <a:pt x="21" y="143"/>
                        </a:lnTo>
                        <a:lnTo>
                          <a:pt x="21" y="146"/>
                        </a:lnTo>
                        <a:lnTo>
                          <a:pt x="21" y="149"/>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09" name="Line 51">
                    <a:extLst>
                      <a:ext uri="{FF2B5EF4-FFF2-40B4-BE49-F238E27FC236}">
                        <a16:creationId xmlns:a16="http://schemas.microsoft.com/office/drawing/2014/main" id="{3CDA6304-DAFB-4D81-8D15-0432CC7B7D0F}"/>
                      </a:ext>
                    </a:extLst>
                  </p:cNvPr>
                  <p:cNvSpPr>
                    <a:spLocks noChangeShapeType="1"/>
                  </p:cNvSpPr>
                  <p:nvPr/>
                </p:nvSpPr>
                <p:spPr bwMode="auto">
                  <a:xfrm>
                    <a:off x="4179016"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10" name="Line 52">
                    <a:extLst>
                      <a:ext uri="{FF2B5EF4-FFF2-40B4-BE49-F238E27FC236}">
                        <a16:creationId xmlns:a16="http://schemas.microsoft.com/office/drawing/2014/main" id="{8475D02E-FE59-4FE1-8942-42CD4797ABD2}"/>
                      </a:ext>
                    </a:extLst>
                  </p:cNvPr>
                  <p:cNvSpPr>
                    <a:spLocks noChangeShapeType="1"/>
                  </p:cNvSpPr>
                  <p:nvPr/>
                </p:nvSpPr>
                <p:spPr bwMode="auto">
                  <a:xfrm>
                    <a:off x="4181195"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11" name="Freeform 53">
                    <a:extLst>
                      <a:ext uri="{FF2B5EF4-FFF2-40B4-BE49-F238E27FC236}">
                        <a16:creationId xmlns:a16="http://schemas.microsoft.com/office/drawing/2014/main" id="{DD79FE3D-B1AC-423E-9DF2-BEE07969B950}"/>
                      </a:ext>
                    </a:extLst>
                  </p:cNvPr>
                  <p:cNvSpPr>
                    <a:spLocks/>
                  </p:cNvSpPr>
                  <p:nvPr/>
                </p:nvSpPr>
                <p:spPr bwMode="auto">
                  <a:xfrm flipV="1">
                    <a:off x="4181193" y="6593461"/>
                    <a:ext cx="52269" cy="373185"/>
                  </a:xfrm>
                  <a:custGeom>
                    <a:avLst/>
                    <a:gdLst/>
                    <a:ahLst/>
                    <a:cxnLst>
                      <a:cxn ang="0">
                        <a:pos x="0" y="139"/>
                      </a:cxn>
                      <a:cxn ang="0">
                        <a:pos x="1" y="143"/>
                      </a:cxn>
                      <a:cxn ang="0">
                        <a:pos x="2" y="148"/>
                      </a:cxn>
                      <a:cxn ang="0">
                        <a:pos x="3" y="138"/>
                      </a:cxn>
                      <a:cxn ang="0">
                        <a:pos x="3" y="132"/>
                      </a:cxn>
                      <a:cxn ang="0">
                        <a:pos x="4" y="129"/>
                      </a:cxn>
                      <a:cxn ang="0">
                        <a:pos x="5" y="124"/>
                      </a:cxn>
                      <a:cxn ang="0">
                        <a:pos x="5" y="106"/>
                      </a:cxn>
                      <a:cxn ang="0">
                        <a:pos x="6" y="84"/>
                      </a:cxn>
                      <a:cxn ang="0">
                        <a:pos x="7" y="67"/>
                      </a:cxn>
                      <a:cxn ang="0">
                        <a:pos x="8" y="58"/>
                      </a:cxn>
                      <a:cxn ang="0">
                        <a:pos x="8" y="45"/>
                      </a:cxn>
                      <a:cxn ang="0">
                        <a:pos x="9" y="63"/>
                      </a:cxn>
                      <a:cxn ang="0">
                        <a:pos x="10" y="95"/>
                      </a:cxn>
                      <a:cxn ang="0">
                        <a:pos x="11" y="110"/>
                      </a:cxn>
                      <a:cxn ang="0">
                        <a:pos x="11" y="126"/>
                      </a:cxn>
                      <a:cxn ang="0">
                        <a:pos x="12" y="136"/>
                      </a:cxn>
                      <a:cxn ang="0">
                        <a:pos x="13" y="118"/>
                      </a:cxn>
                      <a:cxn ang="0">
                        <a:pos x="14" y="105"/>
                      </a:cxn>
                      <a:cxn ang="0">
                        <a:pos x="14" y="103"/>
                      </a:cxn>
                      <a:cxn ang="0">
                        <a:pos x="15" y="92"/>
                      </a:cxn>
                      <a:cxn ang="0">
                        <a:pos x="16" y="95"/>
                      </a:cxn>
                      <a:cxn ang="0">
                        <a:pos x="16" y="100"/>
                      </a:cxn>
                      <a:cxn ang="0">
                        <a:pos x="17" y="84"/>
                      </a:cxn>
                      <a:cxn ang="0">
                        <a:pos x="18" y="61"/>
                      </a:cxn>
                      <a:cxn ang="0">
                        <a:pos x="19" y="45"/>
                      </a:cxn>
                      <a:cxn ang="0">
                        <a:pos x="19" y="36"/>
                      </a:cxn>
                      <a:cxn ang="0">
                        <a:pos x="20" y="25"/>
                      </a:cxn>
                      <a:cxn ang="0">
                        <a:pos x="21" y="24"/>
                      </a:cxn>
                      <a:cxn ang="0">
                        <a:pos x="22" y="33"/>
                      </a:cxn>
                      <a:cxn ang="0">
                        <a:pos x="22" y="27"/>
                      </a:cxn>
                      <a:cxn ang="0">
                        <a:pos x="23" y="16"/>
                      </a:cxn>
                      <a:cxn ang="0">
                        <a:pos x="24" y="26"/>
                      </a:cxn>
                      <a:cxn ang="0">
                        <a:pos x="25" y="44"/>
                      </a:cxn>
                      <a:cxn ang="0">
                        <a:pos x="25" y="70"/>
                      </a:cxn>
                      <a:cxn ang="0">
                        <a:pos x="26" y="90"/>
                      </a:cxn>
                      <a:cxn ang="0">
                        <a:pos x="27" y="90"/>
                      </a:cxn>
                      <a:cxn ang="0">
                        <a:pos x="27" y="99"/>
                      </a:cxn>
                      <a:cxn ang="0">
                        <a:pos x="28" y="99"/>
                      </a:cxn>
                      <a:cxn ang="0">
                        <a:pos x="29" y="77"/>
                      </a:cxn>
                      <a:cxn ang="0">
                        <a:pos x="30" y="68"/>
                      </a:cxn>
                      <a:cxn ang="0">
                        <a:pos x="30" y="59"/>
                      </a:cxn>
                      <a:cxn ang="0">
                        <a:pos x="31" y="42"/>
                      </a:cxn>
                      <a:cxn ang="0">
                        <a:pos x="32" y="32"/>
                      </a:cxn>
                      <a:cxn ang="0">
                        <a:pos x="33" y="23"/>
                      </a:cxn>
                      <a:cxn ang="0">
                        <a:pos x="33" y="4"/>
                      </a:cxn>
                      <a:cxn ang="0">
                        <a:pos x="34" y="2"/>
                      </a:cxn>
                      <a:cxn ang="0">
                        <a:pos x="35" y="19"/>
                      </a:cxn>
                      <a:cxn ang="0">
                        <a:pos x="35" y="49"/>
                      </a:cxn>
                      <a:cxn ang="0">
                        <a:pos x="36" y="71"/>
                      </a:cxn>
                      <a:cxn ang="0">
                        <a:pos x="37" y="87"/>
                      </a:cxn>
                      <a:cxn ang="0">
                        <a:pos x="38" y="94"/>
                      </a:cxn>
                      <a:cxn ang="0">
                        <a:pos x="38" y="87"/>
                      </a:cxn>
                      <a:cxn ang="0">
                        <a:pos x="39" y="84"/>
                      </a:cxn>
                      <a:cxn ang="0">
                        <a:pos x="40" y="111"/>
                      </a:cxn>
                      <a:cxn ang="0">
                        <a:pos x="41" y="151"/>
                      </a:cxn>
                    </a:cxnLst>
                    <a:rect l="0" t="0" r="r" b="b"/>
                    <a:pathLst>
                      <a:path w="41" h="153">
                        <a:moveTo>
                          <a:pt x="0" y="153"/>
                        </a:moveTo>
                        <a:lnTo>
                          <a:pt x="0" y="151"/>
                        </a:lnTo>
                        <a:lnTo>
                          <a:pt x="0" y="148"/>
                        </a:lnTo>
                        <a:lnTo>
                          <a:pt x="0" y="145"/>
                        </a:lnTo>
                        <a:lnTo>
                          <a:pt x="0" y="143"/>
                        </a:lnTo>
                        <a:lnTo>
                          <a:pt x="0" y="141"/>
                        </a:lnTo>
                        <a:lnTo>
                          <a:pt x="0" y="139"/>
                        </a:lnTo>
                        <a:lnTo>
                          <a:pt x="0" y="138"/>
                        </a:lnTo>
                        <a:lnTo>
                          <a:pt x="1" y="137"/>
                        </a:lnTo>
                        <a:lnTo>
                          <a:pt x="1" y="137"/>
                        </a:lnTo>
                        <a:lnTo>
                          <a:pt x="1" y="138"/>
                        </a:lnTo>
                        <a:lnTo>
                          <a:pt x="1" y="139"/>
                        </a:lnTo>
                        <a:lnTo>
                          <a:pt x="1" y="141"/>
                        </a:lnTo>
                        <a:lnTo>
                          <a:pt x="1" y="143"/>
                        </a:lnTo>
                        <a:lnTo>
                          <a:pt x="1" y="145"/>
                        </a:lnTo>
                        <a:lnTo>
                          <a:pt x="1" y="146"/>
                        </a:lnTo>
                        <a:lnTo>
                          <a:pt x="1" y="148"/>
                        </a:lnTo>
                        <a:lnTo>
                          <a:pt x="2" y="149"/>
                        </a:lnTo>
                        <a:lnTo>
                          <a:pt x="2" y="149"/>
                        </a:lnTo>
                        <a:lnTo>
                          <a:pt x="2" y="149"/>
                        </a:lnTo>
                        <a:lnTo>
                          <a:pt x="2" y="148"/>
                        </a:lnTo>
                        <a:lnTo>
                          <a:pt x="2" y="147"/>
                        </a:lnTo>
                        <a:lnTo>
                          <a:pt x="2" y="145"/>
                        </a:lnTo>
                        <a:lnTo>
                          <a:pt x="2" y="144"/>
                        </a:lnTo>
                        <a:lnTo>
                          <a:pt x="2" y="142"/>
                        </a:lnTo>
                        <a:lnTo>
                          <a:pt x="2" y="141"/>
                        </a:lnTo>
                        <a:lnTo>
                          <a:pt x="2" y="139"/>
                        </a:lnTo>
                        <a:lnTo>
                          <a:pt x="3" y="138"/>
                        </a:lnTo>
                        <a:lnTo>
                          <a:pt x="3" y="137"/>
                        </a:lnTo>
                        <a:lnTo>
                          <a:pt x="3" y="136"/>
                        </a:lnTo>
                        <a:lnTo>
                          <a:pt x="3" y="135"/>
                        </a:lnTo>
                        <a:lnTo>
                          <a:pt x="3" y="134"/>
                        </a:lnTo>
                        <a:lnTo>
                          <a:pt x="3" y="134"/>
                        </a:lnTo>
                        <a:lnTo>
                          <a:pt x="3" y="133"/>
                        </a:lnTo>
                        <a:lnTo>
                          <a:pt x="3" y="132"/>
                        </a:lnTo>
                        <a:lnTo>
                          <a:pt x="3" y="132"/>
                        </a:lnTo>
                        <a:lnTo>
                          <a:pt x="4" y="131"/>
                        </a:lnTo>
                        <a:lnTo>
                          <a:pt x="4" y="131"/>
                        </a:lnTo>
                        <a:lnTo>
                          <a:pt x="4" y="130"/>
                        </a:lnTo>
                        <a:lnTo>
                          <a:pt x="4" y="130"/>
                        </a:lnTo>
                        <a:lnTo>
                          <a:pt x="4" y="130"/>
                        </a:lnTo>
                        <a:lnTo>
                          <a:pt x="4" y="129"/>
                        </a:lnTo>
                        <a:lnTo>
                          <a:pt x="4" y="129"/>
                        </a:lnTo>
                        <a:lnTo>
                          <a:pt x="4" y="128"/>
                        </a:lnTo>
                        <a:lnTo>
                          <a:pt x="4" y="128"/>
                        </a:lnTo>
                        <a:lnTo>
                          <a:pt x="4" y="127"/>
                        </a:lnTo>
                        <a:lnTo>
                          <a:pt x="5" y="126"/>
                        </a:lnTo>
                        <a:lnTo>
                          <a:pt x="5" y="125"/>
                        </a:lnTo>
                        <a:lnTo>
                          <a:pt x="5" y="124"/>
                        </a:lnTo>
                        <a:lnTo>
                          <a:pt x="5" y="122"/>
                        </a:lnTo>
                        <a:lnTo>
                          <a:pt x="5" y="120"/>
                        </a:lnTo>
                        <a:lnTo>
                          <a:pt x="5" y="118"/>
                        </a:lnTo>
                        <a:lnTo>
                          <a:pt x="5" y="115"/>
                        </a:lnTo>
                        <a:lnTo>
                          <a:pt x="5" y="112"/>
                        </a:lnTo>
                        <a:lnTo>
                          <a:pt x="5" y="109"/>
                        </a:lnTo>
                        <a:lnTo>
                          <a:pt x="5" y="106"/>
                        </a:lnTo>
                        <a:lnTo>
                          <a:pt x="6" y="103"/>
                        </a:lnTo>
                        <a:lnTo>
                          <a:pt x="6" y="99"/>
                        </a:lnTo>
                        <a:lnTo>
                          <a:pt x="6" y="96"/>
                        </a:lnTo>
                        <a:lnTo>
                          <a:pt x="6" y="93"/>
                        </a:lnTo>
                        <a:lnTo>
                          <a:pt x="6" y="90"/>
                        </a:lnTo>
                        <a:lnTo>
                          <a:pt x="6" y="87"/>
                        </a:lnTo>
                        <a:lnTo>
                          <a:pt x="6" y="84"/>
                        </a:lnTo>
                        <a:lnTo>
                          <a:pt x="6" y="81"/>
                        </a:lnTo>
                        <a:lnTo>
                          <a:pt x="6" y="79"/>
                        </a:lnTo>
                        <a:lnTo>
                          <a:pt x="7" y="76"/>
                        </a:lnTo>
                        <a:lnTo>
                          <a:pt x="7" y="74"/>
                        </a:lnTo>
                        <a:lnTo>
                          <a:pt x="7" y="71"/>
                        </a:lnTo>
                        <a:lnTo>
                          <a:pt x="7" y="69"/>
                        </a:lnTo>
                        <a:lnTo>
                          <a:pt x="7" y="67"/>
                        </a:lnTo>
                        <a:lnTo>
                          <a:pt x="7" y="65"/>
                        </a:lnTo>
                        <a:lnTo>
                          <a:pt x="7" y="64"/>
                        </a:lnTo>
                        <a:lnTo>
                          <a:pt x="7" y="63"/>
                        </a:lnTo>
                        <a:lnTo>
                          <a:pt x="7" y="62"/>
                        </a:lnTo>
                        <a:lnTo>
                          <a:pt x="7" y="60"/>
                        </a:lnTo>
                        <a:lnTo>
                          <a:pt x="8" y="59"/>
                        </a:lnTo>
                        <a:lnTo>
                          <a:pt x="8" y="58"/>
                        </a:lnTo>
                        <a:lnTo>
                          <a:pt x="8" y="56"/>
                        </a:lnTo>
                        <a:lnTo>
                          <a:pt x="8" y="54"/>
                        </a:lnTo>
                        <a:lnTo>
                          <a:pt x="8" y="52"/>
                        </a:lnTo>
                        <a:lnTo>
                          <a:pt x="8" y="49"/>
                        </a:lnTo>
                        <a:lnTo>
                          <a:pt x="8" y="47"/>
                        </a:lnTo>
                        <a:lnTo>
                          <a:pt x="8" y="46"/>
                        </a:lnTo>
                        <a:lnTo>
                          <a:pt x="8" y="45"/>
                        </a:lnTo>
                        <a:lnTo>
                          <a:pt x="9" y="45"/>
                        </a:lnTo>
                        <a:lnTo>
                          <a:pt x="9" y="45"/>
                        </a:lnTo>
                        <a:lnTo>
                          <a:pt x="9" y="47"/>
                        </a:lnTo>
                        <a:lnTo>
                          <a:pt x="9" y="50"/>
                        </a:lnTo>
                        <a:lnTo>
                          <a:pt x="9" y="54"/>
                        </a:lnTo>
                        <a:lnTo>
                          <a:pt x="9" y="58"/>
                        </a:lnTo>
                        <a:lnTo>
                          <a:pt x="9" y="63"/>
                        </a:lnTo>
                        <a:lnTo>
                          <a:pt x="9" y="68"/>
                        </a:lnTo>
                        <a:lnTo>
                          <a:pt x="9" y="74"/>
                        </a:lnTo>
                        <a:lnTo>
                          <a:pt x="9" y="79"/>
                        </a:lnTo>
                        <a:lnTo>
                          <a:pt x="10" y="84"/>
                        </a:lnTo>
                        <a:lnTo>
                          <a:pt x="10" y="88"/>
                        </a:lnTo>
                        <a:lnTo>
                          <a:pt x="10" y="92"/>
                        </a:lnTo>
                        <a:lnTo>
                          <a:pt x="10" y="95"/>
                        </a:lnTo>
                        <a:lnTo>
                          <a:pt x="10" y="98"/>
                        </a:lnTo>
                        <a:lnTo>
                          <a:pt x="10" y="101"/>
                        </a:lnTo>
                        <a:lnTo>
                          <a:pt x="10" y="103"/>
                        </a:lnTo>
                        <a:lnTo>
                          <a:pt x="10" y="105"/>
                        </a:lnTo>
                        <a:lnTo>
                          <a:pt x="10" y="106"/>
                        </a:lnTo>
                        <a:lnTo>
                          <a:pt x="11" y="108"/>
                        </a:lnTo>
                        <a:lnTo>
                          <a:pt x="11" y="110"/>
                        </a:lnTo>
                        <a:lnTo>
                          <a:pt x="11" y="112"/>
                        </a:lnTo>
                        <a:lnTo>
                          <a:pt x="11" y="114"/>
                        </a:lnTo>
                        <a:lnTo>
                          <a:pt x="11" y="116"/>
                        </a:lnTo>
                        <a:lnTo>
                          <a:pt x="11" y="118"/>
                        </a:lnTo>
                        <a:lnTo>
                          <a:pt x="11" y="120"/>
                        </a:lnTo>
                        <a:lnTo>
                          <a:pt x="11" y="123"/>
                        </a:lnTo>
                        <a:lnTo>
                          <a:pt x="11" y="126"/>
                        </a:lnTo>
                        <a:lnTo>
                          <a:pt x="11" y="128"/>
                        </a:lnTo>
                        <a:lnTo>
                          <a:pt x="12" y="131"/>
                        </a:lnTo>
                        <a:lnTo>
                          <a:pt x="12" y="133"/>
                        </a:lnTo>
                        <a:lnTo>
                          <a:pt x="12" y="135"/>
                        </a:lnTo>
                        <a:lnTo>
                          <a:pt x="12" y="136"/>
                        </a:lnTo>
                        <a:lnTo>
                          <a:pt x="12" y="136"/>
                        </a:lnTo>
                        <a:lnTo>
                          <a:pt x="12" y="136"/>
                        </a:lnTo>
                        <a:lnTo>
                          <a:pt x="12" y="135"/>
                        </a:lnTo>
                        <a:lnTo>
                          <a:pt x="12" y="133"/>
                        </a:lnTo>
                        <a:lnTo>
                          <a:pt x="12" y="131"/>
                        </a:lnTo>
                        <a:lnTo>
                          <a:pt x="12" y="128"/>
                        </a:lnTo>
                        <a:lnTo>
                          <a:pt x="13" y="125"/>
                        </a:lnTo>
                        <a:lnTo>
                          <a:pt x="13" y="121"/>
                        </a:lnTo>
                        <a:lnTo>
                          <a:pt x="13" y="118"/>
                        </a:lnTo>
                        <a:lnTo>
                          <a:pt x="13" y="114"/>
                        </a:lnTo>
                        <a:lnTo>
                          <a:pt x="13" y="111"/>
                        </a:lnTo>
                        <a:lnTo>
                          <a:pt x="13" y="109"/>
                        </a:lnTo>
                        <a:lnTo>
                          <a:pt x="13" y="107"/>
                        </a:lnTo>
                        <a:lnTo>
                          <a:pt x="13" y="106"/>
                        </a:lnTo>
                        <a:lnTo>
                          <a:pt x="13" y="105"/>
                        </a:lnTo>
                        <a:lnTo>
                          <a:pt x="14" y="105"/>
                        </a:lnTo>
                        <a:lnTo>
                          <a:pt x="14" y="105"/>
                        </a:lnTo>
                        <a:lnTo>
                          <a:pt x="14" y="105"/>
                        </a:lnTo>
                        <a:lnTo>
                          <a:pt x="14" y="105"/>
                        </a:lnTo>
                        <a:lnTo>
                          <a:pt x="14" y="105"/>
                        </a:lnTo>
                        <a:lnTo>
                          <a:pt x="14" y="105"/>
                        </a:lnTo>
                        <a:lnTo>
                          <a:pt x="14" y="104"/>
                        </a:lnTo>
                        <a:lnTo>
                          <a:pt x="14" y="103"/>
                        </a:lnTo>
                        <a:lnTo>
                          <a:pt x="14" y="102"/>
                        </a:lnTo>
                        <a:lnTo>
                          <a:pt x="14" y="100"/>
                        </a:lnTo>
                        <a:lnTo>
                          <a:pt x="15" y="98"/>
                        </a:lnTo>
                        <a:lnTo>
                          <a:pt x="15" y="96"/>
                        </a:lnTo>
                        <a:lnTo>
                          <a:pt x="15" y="94"/>
                        </a:lnTo>
                        <a:lnTo>
                          <a:pt x="15" y="93"/>
                        </a:lnTo>
                        <a:lnTo>
                          <a:pt x="15" y="92"/>
                        </a:lnTo>
                        <a:lnTo>
                          <a:pt x="15" y="91"/>
                        </a:lnTo>
                        <a:lnTo>
                          <a:pt x="15" y="91"/>
                        </a:lnTo>
                        <a:lnTo>
                          <a:pt x="15" y="91"/>
                        </a:lnTo>
                        <a:lnTo>
                          <a:pt x="15" y="91"/>
                        </a:lnTo>
                        <a:lnTo>
                          <a:pt x="16" y="92"/>
                        </a:lnTo>
                        <a:lnTo>
                          <a:pt x="16" y="93"/>
                        </a:lnTo>
                        <a:lnTo>
                          <a:pt x="16" y="95"/>
                        </a:lnTo>
                        <a:lnTo>
                          <a:pt x="16" y="96"/>
                        </a:lnTo>
                        <a:lnTo>
                          <a:pt x="16" y="97"/>
                        </a:lnTo>
                        <a:lnTo>
                          <a:pt x="16" y="98"/>
                        </a:lnTo>
                        <a:lnTo>
                          <a:pt x="16" y="99"/>
                        </a:lnTo>
                        <a:lnTo>
                          <a:pt x="16" y="100"/>
                        </a:lnTo>
                        <a:lnTo>
                          <a:pt x="16" y="100"/>
                        </a:lnTo>
                        <a:lnTo>
                          <a:pt x="16" y="100"/>
                        </a:lnTo>
                        <a:lnTo>
                          <a:pt x="17" y="99"/>
                        </a:lnTo>
                        <a:lnTo>
                          <a:pt x="17" y="97"/>
                        </a:lnTo>
                        <a:lnTo>
                          <a:pt x="17" y="95"/>
                        </a:lnTo>
                        <a:lnTo>
                          <a:pt x="17" y="93"/>
                        </a:lnTo>
                        <a:lnTo>
                          <a:pt x="17" y="90"/>
                        </a:lnTo>
                        <a:lnTo>
                          <a:pt x="17" y="87"/>
                        </a:lnTo>
                        <a:lnTo>
                          <a:pt x="17" y="84"/>
                        </a:lnTo>
                        <a:lnTo>
                          <a:pt x="17" y="81"/>
                        </a:lnTo>
                        <a:lnTo>
                          <a:pt x="17" y="77"/>
                        </a:lnTo>
                        <a:lnTo>
                          <a:pt x="18" y="74"/>
                        </a:lnTo>
                        <a:lnTo>
                          <a:pt x="18" y="71"/>
                        </a:lnTo>
                        <a:lnTo>
                          <a:pt x="18" y="67"/>
                        </a:lnTo>
                        <a:lnTo>
                          <a:pt x="18" y="64"/>
                        </a:lnTo>
                        <a:lnTo>
                          <a:pt x="18" y="61"/>
                        </a:lnTo>
                        <a:lnTo>
                          <a:pt x="18" y="59"/>
                        </a:lnTo>
                        <a:lnTo>
                          <a:pt x="18" y="56"/>
                        </a:lnTo>
                        <a:lnTo>
                          <a:pt x="18" y="53"/>
                        </a:lnTo>
                        <a:lnTo>
                          <a:pt x="18" y="51"/>
                        </a:lnTo>
                        <a:lnTo>
                          <a:pt x="18" y="49"/>
                        </a:lnTo>
                        <a:lnTo>
                          <a:pt x="19" y="47"/>
                        </a:lnTo>
                        <a:lnTo>
                          <a:pt x="19" y="45"/>
                        </a:lnTo>
                        <a:lnTo>
                          <a:pt x="19" y="44"/>
                        </a:lnTo>
                        <a:lnTo>
                          <a:pt x="19" y="42"/>
                        </a:lnTo>
                        <a:lnTo>
                          <a:pt x="19" y="41"/>
                        </a:lnTo>
                        <a:lnTo>
                          <a:pt x="19" y="40"/>
                        </a:lnTo>
                        <a:lnTo>
                          <a:pt x="19" y="39"/>
                        </a:lnTo>
                        <a:lnTo>
                          <a:pt x="19" y="37"/>
                        </a:lnTo>
                        <a:lnTo>
                          <a:pt x="19" y="36"/>
                        </a:lnTo>
                        <a:lnTo>
                          <a:pt x="19" y="35"/>
                        </a:lnTo>
                        <a:lnTo>
                          <a:pt x="20" y="33"/>
                        </a:lnTo>
                        <a:lnTo>
                          <a:pt x="20" y="32"/>
                        </a:lnTo>
                        <a:lnTo>
                          <a:pt x="20" y="30"/>
                        </a:lnTo>
                        <a:lnTo>
                          <a:pt x="20" y="28"/>
                        </a:lnTo>
                        <a:lnTo>
                          <a:pt x="20" y="27"/>
                        </a:lnTo>
                        <a:lnTo>
                          <a:pt x="20" y="25"/>
                        </a:lnTo>
                        <a:lnTo>
                          <a:pt x="20" y="24"/>
                        </a:lnTo>
                        <a:lnTo>
                          <a:pt x="20" y="23"/>
                        </a:lnTo>
                        <a:lnTo>
                          <a:pt x="20" y="23"/>
                        </a:lnTo>
                        <a:lnTo>
                          <a:pt x="21" y="22"/>
                        </a:lnTo>
                        <a:lnTo>
                          <a:pt x="21" y="23"/>
                        </a:lnTo>
                        <a:lnTo>
                          <a:pt x="21" y="23"/>
                        </a:lnTo>
                        <a:lnTo>
                          <a:pt x="21" y="24"/>
                        </a:lnTo>
                        <a:lnTo>
                          <a:pt x="21" y="25"/>
                        </a:lnTo>
                        <a:lnTo>
                          <a:pt x="21" y="27"/>
                        </a:lnTo>
                        <a:lnTo>
                          <a:pt x="21" y="28"/>
                        </a:lnTo>
                        <a:lnTo>
                          <a:pt x="21" y="30"/>
                        </a:lnTo>
                        <a:lnTo>
                          <a:pt x="21" y="31"/>
                        </a:lnTo>
                        <a:lnTo>
                          <a:pt x="21" y="32"/>
                        </a:lnTo>
                        <a:lnTo>
                          <a:pt x="22" y="33"/>
                        </a:lnTo>
                        <a:lnTo>
                          <a:pt x="22" y="34"/>
                        </a:lnTo>
                        <a:lnTo>
                          <a:pt x="22" y="34"/>
                        </a:lnTo>
                        <a:lnTo>
                          <a:pt x="22" y="33"/>
                        </a:lnTo>
                        <a:lnTo>
                          <a:pt x="22" y="32"/>
                        </a:lnTo>
                        <a:lnTo>
                          <a:pt x="22" y="31"/>
                        </a:lnTo>
                        <a:lnTo>
                          <a:pt x="22" y="29"/>
                        </a:lnTo>
                        <a:lnTo>
                          <a:pt x="22" y="27"/>
                        </a:lnTo>
                        <a:lnTo>
                          <a:pt x="22" y="25"/>
                        </a:lnTo>
                        <a:lnTo>
                          <a:pt x="23" y="23"/>
                        </a:lnTo>
                        <a:lnTo>
                          <a:pt x="23" y="21"/>
                        </a:lnTo>
                        <a:lnTo>
                          <a:pt x="23" y="19"/>
                        </a:lnTo>
                        <a:lnTo>
                          <a:pt x="23" y="17"/>
                        </a:lnTo>
                        <a:lnTo>
                          <a:pt x="23" y="16"/>
                        </a:lnTo>
                        <a:lnTo>
                          <a:pt x="23" y="16"/>
                        </a:lnTo>
                        <a:lnTo>
                          <a:pt x="23" y="16"/>
                        </a:lnTo>
                        <a:lnTo>
                          <a:pt x="23" y="16"/>
                        </a:lnTo>
                        <a:lnTo>
                          <a:pt x="23" y="17"/>
                        </a:lnTo>
                        <a:lnTo>
                          <a:pt x="23" y="19"/>
                        </a:lnTo>
                        <a:lnTo>
                          <a:pt x="24" y="21"/>
                        </a:lnTo>
                        <a:lnTo>
                          <a:pt x="24" y="23"/>
                        </a:lnTo>
                        <a:lnTo>
                          <a:pt x="24" y="26"/>
                        </a:lnTo>
                        <a:lnTo>
                          <a:pt x="24" y="28"/>
                        </a:lnTo>
                        <a:lnTo>
                          <a:pt x="24" y="31"/>
                        </a:lnTo>
                        <a:lnTo>
                          <a:pt x="24" y="34"/>
                        </a:lnTo>
                        <a:lnTo>
                          <a:pt x="24" y="36"/>
                        </a:lnTo>
                        <a:lnTo>
                          <a:pt x="24" y="39"/>
                        </a:lnTo>
                        <a:lnTo>
                          <a:pt x="24" y="42"/>
                        </a:lnTo>
                        <a:lnTo>
                          <a:pt x="25" y="44"/>
                        </a:lnTo>
                        <a:lnTo>
                          <a:pt x="25" y="47"/>
                        </a:lnTo>
                        <a:lnTo>
                          <a:pt x="25" y="50"/>
                        </a:lnTo>
                        <a:lnTo>
                          <a:pt x="25" y="54"/>
                        </a:lnTo>
                        <a:lnTo>
                          <a:pt x="25" y="58"/>
                        </a:lnTo>
                        <a:lnTo>
                          <a:pt x="25" y="62"/>
                        </a:lnTo>
                        <a:lnTo>
                          <a:pt x="25" y="66"/>
                        </a:lnTo>
                        <a:lnTo>
                          <a:pt x="25" y="70"/>
                        </a:lnTo>
                        <a:lnTo>
                          <a:pt x="25" y="75"/>
                        </a:lnTo>
                        <a:lnTo>
                          <a:pt x="25" y="79"/>
                        </a:lnTo>
                        <a:lnTo>
                          <a:pt x="26" y="82"/>
                        </a:lnTo>
                        <a:lnTo>
                          <a:pt x="26" y="85"/>
                        </a:lnTo>
                        <a:lnTo>
                          <a:pt x="26" y="87"/>
                        </a:lnTo>
                        <a:lnTo>
                          <a:pt x="26" y="89"/>
                        </a:lnTo>
                        <a:lnTo>
                          <a:pt x="26" y="90"/>
                        </a:lnTo>
                        <a:lnTo>
                          <a:pt x="26" y="90"/>
                        </a:lnTo>
                        <a:lnTo>
                          <a:pt x="26" y="90"/>
                        </a:lnTo>
                        <a:lnTo>
                          <a:pt x="26" y="90"/>
                        </a:lnTo>
                        <a:lnTo>
                          <a:pt x="26" y="90"/>
                        </a:lnTo>
                        <a:lnTo>
                          <a:pt x="26" y="90"/>
                        </a:lnTo>
                        <a:lnTo>
                          <a:pt x="27" y="90"/>
                        </a:lnTo>
                        <a:lnTo>
                          <a:pt x="27" y="90"/>
                        </a:lnTo>
                        <a:lnTo>
                          <a:pt x="27" y="91"/>
                        </a:lnTo>
                        <a:lnTo>
                          <a:pt x="27" y="92"/>
                        </a:lnTo>
                        <a:lnTo>
                          <a:pt x="27" y="93"/>
                        </a:lnTo>
                        <a:lnTo>
                          <a:pt x="27" y="94"/>
                        </a:lnTo>
                        <a:lnTo>
                          <a:pt x="27" y="96"/>
                        </a:lnTo>
                        <a:lnTo>
                          <a:pt x="27" y="97"/>
                        </a:lnTo>
                        <a:lnTo>
                          <a:pt x="27" y="99"/>
                        </a:lnTo>
                        <a:lnTo>
                          <a:pt x="28" y="100"/>
                        </a:lnTo>
                        <a:lnTo>
                          <a:pt x="28" y="101"/>
                        </a:lnTo>
                        <a:lnTo>
                          <a:pt x="28" y="101"/>
                        </a:lnTo>
                        <a:lnTo>
                          <a:pt x="28" y="102"/>
                        </a:lnTo>
                        <a:lnTo>
                          <a:pt x="28" y="101"/>
                        </a:lnTo>
                        <a:lnTo>
                          <a:pt x="28" y="100"/>
                        </a:lnTo>
                        <a:lnTo>
                          <a:pt x="28" y="99"/>
                        </a:lnTo>
                        <a:lnTo>
                          <a:pt x="28" y="97"/>
                        </a:lnTo>
                        <a:lnTo>
                          <a:pt x="28" y="94"/>
                        </a:lnTo>
                        <a:lnTo>
                          <a:pt x="28" y="91"/>
                        </a:lnTo>
                        <a:lnTo>
                          <a:pt x="29" y="87"/>
                        </a:lnTo>
                        <a:lnTo>
                          <a:pt x="29" y="84"/>
                        </a:lnTo>
                        <a:lnTo>
                          <a:pt x="29" y="80"/>
                        </a:lnTo>
                        <a:lnTo>
                          <a:pt x="29" y="77"/>
                        </a:lnTo>
                        <a:lnTo>
                          <a:pt x="29" y="74"/>
                        </a:lnTo>
                        <a:lnTo>
                          <a:pt x="29" y="72"/>
                        </a:lnTo>
                        <a:lnTo>
                          <a:pt x="29" y="70"/>
                        </a:lnTo>
                        <a:lnTo>
                          <a:pt x="29" y="69"/>
                        </a:lnTo>
                        <a:lnTo>
                          <a:pt x="29" y="68"/>
                        </a:lnTo>
                        <a:lnTo>
                          <a:pt x="30" y="68"/>
                        </a:lnTo>
                        <a:lnTo>
                          <a:pt x="30" y="68"/>
                        </a:lnTo>
                        <a:lnTo>
                          <a:pt x="30" y="68"/>
                        </a:lnTo>
                        <a:lnTo>
                          <a:pt x="30" y="67"/>
                        </a:lnTo>
                        <a:lnTo>
                          <a:pt x="30" y="66"/>
                        </a:lnTo>
                        <a:lnTo>
                          <a:pt x="30" y="65"/>
                        </a:lnTo>
                        <a:lnTo>
                          <a:pt x="30" y="63"/>
                        </a:lnTo>
                        <a:lnTo>
                          <a:pt x="30" y="61"/>
                        </a:lnTo>
                        <a:lnTo>
                          <a:pt x="30" y="59"/>
                        </a:lnTo>
                        <a:lnTo>
                          <a:pt x="30" y="56"/>
                        </a:lnTo>
                        <a:lnTo>
                          <a:pt x="31" y="54"/>
                        </a:lnTo>
                        <a:lnTo>
                          <a:pt x="31" y="51"/>
                        </a:lnTo>
                        <a:lnTo>
                          <a:pt x="31" y="48"/>
                        </a:lnTo>
                        <a:lnTo>
                          <a:pt x="31" y="46"/>
                        </a:lnTo>
                        <a:lnTo>
                          <a:pt x="31" y="44"/>
                        </a:lnTo>
                        <a:lnTo>
                          <a:pt x="31" y="42"/>
                        </a:lnTo>
                        <a:lnTo>
                          <a:pt x="31" y="40"/>
                        </a:lnTo>
                        <a:lnTo>
                          <a:pt x="31" y="38"/>
                        </a:lnTo>
                        <a:lnTo>
                          <a:pt x="31" y="37"/>
                        </a:lnTo>
                        <a:lnTo>
                          <a:pt x="32" y="35"/>
                        </a:lnTo>
                        <a:lnTo>
                          <a:pt x="32" y="34"/>
                        </a:lnTo>
                        <a:lnTo>
                          <a:pt x="32" y="33"/>
                        </a:lnTo>
                        <a:lnTo>
                          <a:pt x="32" y="32"/>
                        </a:lnTo>
                        <a:lnTo>
                          <a:pt x="32" y="31"/>
                        </a:lnTo>
                        <a:lnTo>
                          <a:pt x="32" y="31"/>
                        </a:lnTo>
                        <a:lnTo>
                          <a:pt x="32" y="30"/>
                        </a:lnTo>
                        <a:lnTo>
                          <a:pt x="32" y="29"/>
                        </a:lnTo>
                        <a:lnTo>
                          <a:pt x="32" y="27"/>
                        </a:lnTo>
                        <a:lnTo>
                          <a:pt x="32" y="25"/>
                        </a:lnTo>
                        <a:lnTo>
                          <a:pt x="33" y="23"/>
                        </a:lnTo>
                        <a:lnTo>
                          <a:pt x="33" y="21"/>
                        </a:lnTo>
                        <a:lnTo>
                          <a:pt x="33" y="18"/>
                        </a:lnTo>
                        <a:lnTo>
                          <a:pt x="33" y="15"/>
                        </a:lnTo>
                        <a:lnTo>
                          <a:pt x="33" y="12"/>
                        </a:lnTo>
                        <a:lnTo>
                          <a:pt x="33" y="9"/>
                        </a:lnTo>
                        <a:lnTo>
                          <a:pt x="33" y="6"/>
                        </a:lnTo>
                        <a:lnTo>
                          <a:pt x="33" y="4"/>
                        </a:lnTo>
                        <a:lnTo>
                          <a:pt x="33" y="2"/>
                        </a:lnTo>
                        <a:lnTo>
                          <a:pt x="33" y="1"/>
                        </a:lnTo>
                        <a:lnTo>
                          <a:pt x="34" y="0"/>
                        </a:lnTo>
                        <a:lnTo>
                          <a:pt x="34" y="0"/>
                        </a:lnTo>
                        <a:lnTo>
                          <a:pt x="34" y="0"/>
                        </a:lnTo>
                        <a:lnTo>
                          <a:pt x="34" y="1"/>
                        </a:lnTo>
                        <a:lnTo>
                          <a:pt x="34" y="2"/>
                        </a:lnTo>
                        <a:lnTo>
                          <a:pt x="34" y="3"/>
                        </a:lnTo>
                        <a:lnTo>
                          <a:pt x="34" y="5"/>
                        </a:lnTo>
                        <a:lnTo>
                          <a:pt x="34" y="7"/>
                        </a:lnTo>
                        <a:lnTo>
                          <a:pt x="34" y="10"/>
                        </a:lnTo>
                        <a:lnTo>
                          <a:pt x="35" y="12"/>
                        </a:lnTo>
                        <a:lnTo>
                          <a:pt x="35" y="16"/>
                        </a:lnTo>
                        <a:lnTo>
                          <a:pt x="35" y="19"/>
                        </a:lnTo>
                        <a:lnTo>
                          <a:pt x="35" y="23"/>
                        </a:lnTo>
                        <a:lnTo>
                          <a:pt x="35" y="28"/>
                        </a:lnTo>
                        <a:lnTo>
                          <a:pt x="35" y="32"/>
                        </a:lnTo>
                        <a:lnTo>
                          <a:pt x="35" y="37"/>
                        </a:lnTo>
                        <a:lnTo>
                          <a:pt x="35" y="41"/>
                        </a:lnTo>
                        <a:lnTo>
                          <a:pt x="35" y="45"/>
                        </a:lnTo>
                        <a:lnTo>
                          <a:pt x="35" y="49"/>
                        </a:lnTo>
                        <a:lnTo>
                          <a:pt x="36" y="53"/>
                        </a:lnTo>
                        <a:lnTo>
                          <a:pt x="36" y="57"/>
                        </a:lnTo>
                        <a:lnTo>
                          <a:pt x="36" y="60"/>
                        </a:lnTo>
                        <a:lnTo>
                          <a:pt x="36" y="63"/>
                        </a:lnTo>
                        <a:lnTo>
                          <a:pt x="36" y="66"/>
                        </a:lnTo>
                        <a:lnTo>
                          <a:pt x="36" y="68"/>
                        </a:lnTo>
                        <a:lnTo>
                          <a:pt x="36" y="71"/>
                        </a:lnTo>
                        <a:lnTo>
                          <a:pt x="36" y="73"/>
                        </a:lnTo>
                        <a:lnTo>
                          <a:pt x="36" y="75"/>
                        </a:lnTo>
                        <a:lnTo>
                          <a:pt x="37" y="78"/>
                        </a:lnTo>
                        <a:lnTo>
                          <a:pt x="37" y="80"/>
                        </a:lnTo>
                        <a:lnTo>
                          <a:pt x="37" y="83"/>
                        </a:lnTo>
                        <a:lnTo>
                          <a:pt x="37" y="85"/>
                        </a:lnTo>
                        <a:lnTo>
                          <a:pt x="37" y="87"/>
                        </a:lnTo>
                        <a:lnTo>
                          <a:pt x="37" y="89"/>
                        </a:lnTo>
                        <a:lnTo>
                          <a:pt x="37" y="91"/>
                        </a:lnTo>
                        <a:lnTo>
                          <a:pt x="37" y="92"/>
                        </a:lnTo>
                        <a:lnTo>
                          <a:pt x="37" y="93"/>
                        </a:lnTo>
                        <a:lnTo>
                          <a:pt x="37" y="94"/>
                        </a:lnTo>
                        <a:lnTo>
                          <a:pt x="38" y="94"/>
                        </a:lnTo>
                        <a:lnTo>
                          <a:pt x="38" y="94"/>
                        </a:lnTo>
                        <a:lnTo>
                          <a:pt x="38" y="94"/>
                        </a:lnTo>
                        <a:lnTo>
                          <a:pt x="38" y="93"/>
                        </a:lnTo>
                        <a:lnTo>
                          <a:pt x="38" y="93"/>
                        </a:lnTo>
                        <a:lnTo>
                          <a:pt x="38" y="91"/>
                        </a:lnTo>
                        <a:lnTo>
                          <a:pt x="38" y="90"/>
                        </a:lnTo>
                        <a:lnTo>
                          <a:pt x="38" y="89"/>
                        </a:lnTo>
                        <a:lnTo>
                          <a:pt x="38" y="87"/>
                        </a:lnTo>
                        <a:lnTo>
                          <a:pt x="39" y="86"/>
                        </a:lnTo>
                        <a:lnTo>
                          <a:pt x="39" y="84"/>
                        </a:lnTo>
                        <a:lnTo>
                          <a:pt x="39" y="83"/>
                        </a:lnTo>
                        <a:lnTo>
                          <a:pt x="39" y="83"/>
                        </a:lnTo>
                        <a:lnTo>
                          <a:pt x="39" y="83"/>
                        </a:lnTo>
                        <a:lnTo>
                          <a:pt x="39" y="83"/>
                        </a:lnTo>
                        <a:lnTo>
                          <a:pt x="39" y="84"/>
                        </a:lnTo>
                        <a:lnTo>
                          <a:pt x="39" y="86"/>
                        </a:lnTo>
                        <a:lnTo>
                          <a:pt x="39" y="89"/>
                        </a:lnTo>
                        <a:lnTo>
                          <a:pt x="39" y="92"/>
                        </a:lnTo>
                        <a:lnTo>
                          <a:pt x="40" y="96"/>
                        </a:lnTo>
                        <a:lnTo>
                          <a:pt x="40" y="101"/>
                        </a:lnTo>
                        <a:lnTo>
                          <a:pt x="40" y="106"/>
                        </a:lnTo>
                        <a:lnTo>
                          <a:pt x="40" y="111"/>
                        </a:lnTo>
                        <a:lnTo>
                          <a:pt x="40" y="116"/>
                        </a:lnTo>
                        <a:lnTo>
                          <a:pt x="40" y="122"/>
                        </a:lnTo>
                        <a:lnTo>
                          <a:pt x="40" y="128"/>
                        </a:lnTo>
                        <a:lnTo>
                          <a:pt x="40" y="134"/>
                        </a:lnTo>
                        <a:lnTo>
                          <a:pt x="40" y="139"/>
                        </a:lnTo>
                        <a:lnTo>
                          <a:pt x="40" y="145"/>
                        </a:lnTo>
                        <a:lnTo>
                          <a:pt x="41" y="151"/>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12" name="Line 54">
                    <a:extLst>
                      <a:ext uri="{FF2B5EF4-FFF2-40B4-BE49-F238E27FC236}">
                        <a16:creationId xmlns:a16="http://schemas.microsoft.com/office/drawing/2014/main" id="{BACCF893-6C6C-4C31-BE9B-E8498CBD6893}"/>
                      </a:ext>
                    </a:extLst>
                  </p:cNvPr>
                  <p:cNvSpPr>
                    <a:spLocks noChangeShapeType="1"/>
                  </p:cNvSpPr>
                  <p:nvPr/>
                </p:nvSpPr>
                <p:spPr bwMode="auto">
                  <a:xfrm flipV="1">
                    <a:off x="4233462" y="6589223"/>
                    <a:ext cx="2178" cy="8481"/>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13" name="Line 55">
                    <a:extLst>
                      <a:ext uri="{FF2B5EF4-FFF2-40B4-BE49-F238E27FC236}">
                        <a16:creationId xmlns:a16="http://schemas.microsoft.com/office/drawing/2014/main" id="{E11E623E-EA9D-4AE5-9737-4453524C0A28}"/>
                      </a:ext>
                    </a:extLst>
                  </p:cNvPr>
                  <p:cNvSpPr>
                    <a:spLocks noChangeShapeType="1"/>
                  </p:cNvSpPr>
                  <p:nvPr/>
                </p:nvSpPr>
                <p:spPr bwMode="auto">
                  <a:xfrm>
                    <a:off x="4235635"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14" name="Freeform 56">
                    <a:extLst>
                      <a:ext uri="{FF2B5EF4-FFF2-40B4-BE49-F238E27FC236}">
                        <a16:creationId xmlns:a16="http://schemas.microsoft.com/office/drawing/2014/main" id="{DCDCDB87-31B1-48C5-8EE1-959055BA1FB9}"/>
                      </a:ext>
                    </a:extLst>
                  </p:cNvPr>
                  <p:cNvSpPr>
                    <a:spLocks/>
                  </p:cNvSpPr>
                  <p:nvPr/>
                </p:nvSpPr>
                <p:spPr bwMode="auto">
                  <a:xfrm flipV="1">
                    <a:off x="4235636" y="6593461"/>
                    <a:ext cx="69690" cy="449518"/>
                  </a:xfrm>
                  <a:custGeom>
                    <a:avLst/>
                    <a:gdLst/>
                    <a:ahLst/>
                    <a:cxnLst>
                      <a:cxn ang="0">
                        <a:pos x="0" y="150"/>
                      </a:cxn>
                      <a:cxn ang="0">
                        <a:pos x="1" y="130"/>
                      </a:cxn>
                      <a:cxn ang="0">
                        <a:pos x="2" y="122"/>
                      </a:cxn>
                      <a:cxn ang="0">
                        <a:pos x="3" y="87"/>
                      </a:cxn>
                      <a:cxn ang="0">
                        <a:pos x="4" y="54"/>
                      </a:cxn>
                      <a:cxn ang="0">
                        <a:pos x="5" y="32"/>
                      </a:cxn>
                      <a:cxn ang="0">
                        <a:pos x="6" y="33"/>
                      </a:cxn>
                      <a:cxn ang="0">
                        <a:pos x="7" y="62"/>
                      </a:cxn>
                      <a:cxn ang="0">
                        <a:pos x="8" y="95"/>
                      </a:cxn>
                      <a:cxn ang="0">
                        <a:pos x="9" y="95"/>
                      </a:cxn>
                      <a:cxn ang="0">
                        <a:pos x="10" y="71"/>
                      </a:cxn>
                      <a:cxn ang="0">
                        <a:pos x="11" y="66"/>
                      </a:cxn>
                      <a:cxn ang="0">
                        <a:pos x="12" y="52"/>
                      </a:cxn>
                      <a:cxn ang="0">
                        <a:pos x="13" y="44"/>
                      </a:cxn>
                      <a:cxn ang="0">
                        <a:pos x="14" y="63"/>
                      </a:cxn>
                      <a:cxn ang="0">
                        <a:pos x="15" y="64"/>
                      </a:cxn>
                      <a:cxn ang="0">
                        <a:pos x="16" y="71"/>
                      </a:cxn>
                      <a:cxn ang="0">
                        <a:pos x="16" y="89"/>
                      </a:cxn>
                      <a:cxn ang="0">
                        <a:pos x="17" y="103"/>
                      </a:cxn>
                      <a:cxn ang="0">
                        <a:pos x="18" y="123"/>
                      </a:cxn>
                      <a:cxn ang="0">
                        <a:pos x="19" y="149"/>
                      </a:cxn>
                      <a:cxn ang="0">
                        <a:pos x="20" y="118"/>
                      </a:cxn>
                      <a:cxn ang="0">
                        <a:pos x="21" y="69"/>
                      </a:cxn>
                      <a:cxn ang="0">
                        <a:pos x="22" y="35"/>
                      </a:cxn>
                      <a:cxn ang="0">
                        <a:pos x="23" y="38"/>
                      </a:cxn>
                      <a:cxn ang="0">
                        <a:pos x="24" y="79"/>
                      </a:cxn>
                      <a:cxn ang="0">
                        <a:pos x="25" y="99"/>
                      </a:cxn>
                      <a:cxn ang="0">
                        <a:pos x="26" y="85"/>
                      </a:cxn>
                      <a:cxn ang="0">
                        <a:pos x="27" y="89"/>
                      </a:cxn>
                      <a:cxn ang="0">
                        <a:pos x="28" y="114"/>
                      </a:cxn>
                      <a:cxn ang="0">
                        <a:pos x="29" y="162"/>
                      </a:cxn>
                      <a:cxn ang="0">
                        <a:pos x="30" y="140"/>
                      </a:cxn>
                      <a:cxn ang="0">
                        <a:pos x="31" y="70"/>
                      </a:cxn>
                      <a:cxn ang="0">
                        <a:pos x="32" y="30"/>
                      </a:cxn>
                      <a:cxn ang="0">
                        <a:pos x="32" y="13"/>
                      </a:cxn>
                      <a:cxn ang="0">
                        <a:pos x="33" y="35"/>
                      </a:cxn>
                      <a:cxn ang="0">
                        <a:pos x="34" y="65"/>
                      </a:cxn>
                      <a:cxn ang="0">
                        <a:pos x="35" y="61"/>
                      </a:cxn>
                      <a:cxn ang="0">
                        <a:pos x="36" y="63"/>
                      </a:cxn>
                      <a:cxn ang="0">
                        <a:pos x="37" y="77"/>
                      </a:cxn>
                      <a:cxn ang="0">
                        <a:pos x="38" y="60"/>
                      </a:cxn>
                      <a:cxn ang="0">
                        <a:pos x="39" y="43"/>
                      </a:cxn>
                      <a:cxn ang="0">
                        <a:pos x="40" y="42"/>
                      </a:cxn>
                      <a:cxn ang="0">
                        <a:pos x="41" y="60"/>
                      </a:cxn>
                      <a:cxn ang="0">
                        <a:pos x="42" y="63"/>
                      </a:cxn>
                      <a:cxn ang="0">
                        <a:pos x="43" y="81"/>
                      </a:cxn>
                      <a:cxn ang="0">
                        <a:pos x="44" y="104"/>
                      </a:cxn>
                      <a:cxn ang="0">
                        <a:pos x="45" y="86"/>
                      </a:cxn>
                      <a:cxn ang="0">
                        <a:pos x="46" y="82"/>
                      </a:cxn>
                      <a:cxn ang="0">
                        <a:pos x="47" y="60"/>
                      </a:cxn>
                      <a:cxn ang="0">
                        <a:pos x="47" y="44"/>
                      </a:cxn>
                      <a:cxn ang="0">
                        <a:pos x="48" y="83"/>
                      </a:cxn>
                      <a:cxn ang="0">
                        <a:pos x="49" y="97"/>
                      </a:cxn>
                      <a:cxn ang="0">
                        <a:pos x="50" y="63"/>
                      </a:cxn>
                      <a:cxn ang="0">
                        <a:pos x="51" y="22"/>
                      </a:cxn>
                      <a:cxn ang="0">
                        <a:pos x="52" y="0"/>
                      </a:cxn>
                      <a:cxn ang="0">
                        <a:pos x="53" y="36"/>
                      </a:cxn>
                      <a:cxn ang="0">
                        <a:pos x="54" y="104"/>
                      </a:cxn>
                      <a:cxn ang="0">
                        <a:pos x="55" y="168"/>
                      </a:cxn>
                    </a:cxnLst>
                    <a:rect l="0" t="0" r="r" b="b"/>
                    <a:pathLst>
                      <a:path w="55" h="184">
                        <a:moveTo>
                          <a:pt x="0" y="184"/>
                        </a:moveTo>
                        <a:lnTo>
                          <a:pt x="0" y="180"/>
                        </a:lnTo>
                        <a:lnTo>
                          <a:pt x="0" y="176"/>
                        </a:lnTo>
                        <a:lnTo>
                          <a:pt x="0" y="172"/>
                        </a:lnTo>
                        <a:lnTo>
                          <a:pt x="0" y="168"/>
                        </a:lnTo>
                        <a:lnTo>
                          <a:pt x="0" y="163"/>
                        </a:lnTo>
                        <a:lnTo>
                          <a:pt x="0" y="159"/>
                        </a:lnTo>
                        <a:lnTo>
                          <a:pt x="0" y="154"/>
                        </a:lnTo>
                        <a:lnTo>
                          <a:pt x="0" y="150"/>
                        </a:lnTo>
                        <a:lnTo>
                          <a:pt x="1" y="146"/>
                        </a:lnTo>
                        <a:lnTo>
                          <a:pt x="1" y="142"/>
                        </a:lnTo>
                        <a:lnTo>
                          <a:pt x="1" y="138"/>
                        </a:lnTo>
                        <a:lnTo>
                          <a:pt x="1" y="135"/>
                        </a:lnTo>
                        <a:lnTo>
                          <a:pt x="1" y="133"/>
                        </a:lnTo>
                        <a:lnTo>
                          <a:pt x="1" y="132"/>
                        </a:lnTo>
                        <a:lnTo>
                          <a:pt x="1" y="131"/>
                        </a:lnTo>
                        <a:lnTo>
                          <a:pt x="1" y="130"/>
                        </a:lnTo>
                        <a:lnTo>
                          <a:pt x="1" y="130"/>
                        </a:lnTo>
                        <a:lnTo>
                          <a:pt x="2" y="130"/>
                        </a:lnTo>
                        <a:lnTo>
                          <a:pt x="2" y="130"/>
                        </a:lnTo>
                        <a:lnTo>
                          <a:pt x="2" y="130"/>
                        </a:lnTo>
                        <a:lnTo>
                          <a:pt x="2" y="130"/>
                        </a:lnTo>
                        <a:lnTo>
                          <a:pt x="2" y="129"/>
                        </a:lnTo>
                        <a:lnTo>
                          <a:pt x="2" y="128"/>
                        </a:lnTo>
                        <a:lnTo>
                          <a:pt x="2" y="126"/>
                        </a:lnTo>
                        <a:lnTo>
                          <a:pt x="2" y="124"/>
                        </a:lnTo>
                        <a:lnTo>
                          <a:pt x="2" y="122"/>
                        </a:lnTo>
                        <a:lnTo>
                          <a:pt x="2" y="119"/>
                        </a:lnTo>
                        <a:lnTo>
                          <a:pt x="3" y="116"/>
                        </a:lnTo>
                        <a:lnTo>
                          <a:pt x="3" y="112"/>
                        </a:lnTo>
                        <a:lnTo>
                          <a:pt x="3" y="108"/>
                        </a:lnTo>
                        <a:lnTo>
                          <a:pt x="3" y="104"/>
                        </a:lnTo>
                        <a:lnTo>
                          <a:pt x="3" y="100"/>
                        </a:lnTo>
                        <a:lnTo>
                          <a:pt x="3" y="96"/>
                        </a:lnTo>
                        <a:lnTo>
                          <a:pt x="3" y="92"/>
                        </a:lnTo>
                        <a:lnTo>
                          <a:pt x="3" y="87"/>
                        </a:lnTo>
                        <a:lnTo>
                          <a:pt x="3" y="83"/>
                        </a:lnTo>
                        <a:lnTo>
                          <a:pt x="4" y="79"/>
                        </a:lnTo>
                        <a:lnTo>
                          <a:pt x="4" y="75"/>
                        </a:lnTo>
                        <a:lnTo>
                          <a:pt x="4" y="71"/>
                        </a:lnTo>
                        <a:lnTo>
                          <a:pt x="4" y="67"/>
                        </a:lnTo>
                        <a:lnTo>
                          <a:pt x="4" y="64"/>
                        </a:lnTo>
                        <a:lnTo>
                          <a:pt x="4" y="61"/>
                        </a:lnTo>
                        <a:lnTo>
                          <a:pt x="4" y="57"/>
                        </a:lnTo>
                        <a:lnTo>
                          <a:pt x="4" y="54"/>
                        </a:lnTo>
                        <a:lnTo>
                          <a:pt x="4" y="51"/>
                        </a:lnTo>
                        <a:lnTo>
                          <a:pt x="4" y="48"/>
                        </a:lnTo>
                        <a:lnTo>
                          <a:pt x="5" y="45"/>
                        </a:lnTo>
                        <a:lnTo>
                          <a:pt x="5" y="43"/>
                        </a:lnTo>
                        <a:lnTo>
                          <a:pt x="5" y="40"/>
                        </a:lnTo>
                        <a:lnTo>
                          <a:pt x="5" y="38"/>
                        </a:lnTo>
                        <a:lnTo>
                          <a:pt x="5" y="36"/>
                        </a:lnTo>
                        <a:lnTo>
                          <a:pt x="5" y="34"/>
                        </a:lnTo>
                        <a:lnTo>
                          <a:pt x="5" y="32"/>
                        </a:lnTo>
                        <a:lnTo>
                          <a:pt x="5" y="31"/>
                        </a:lnTo>
                        <a:lnTo>
                          <a:pt x="5" y="30"/>
                        </a:lnTo>
                        <a:lnTo>
                          <a:pt x="5" y="29"/>
                        </a:lnTo>
                        <a:lnTo>
                          <a:pt x="6" y="29"/>
                        </a:lnTo>
                        <a:lnTo>
                          <a:pt x="6" y="29"/>
                        </a:lnTo>
                        <a:lnTo>
                          <a:pt x="6" y="30"/>
                        </a:lnTo>
                        <a:lnTo>
                          <a:pt x="6" y="31"/>
                        </a:lnTo>
                        <a:lnTo>
                          <a:pt x="6" y="32"/>
                        </a:lnTo>
                        <a:lnTo>
                          <a:pt x="6" y="33"/>
                        </a:lnTo>
                        <a:lnTo>
                          <a:pt x="6" y="35"/>
                        </a:lnTo>
                        <a:lnTo>
                          <a:pt x="6" y="38"/>
                        </a:lnTo>
                        <a:lnTo>
                          <a:pt x="6" y="40"/>
                        </a:lnTo>
                        <a:lnTo>
                          <a:pt x="7" y="43"/>
                        </a:lnTo>
                        <a:lnTo>
                          <a:pt x="7" y="47"/>
                        </a:lnTo>
                        <a:lnTo>
                          <a:pt x="7" y="50"/>
                        </a:lnTo>
                        <a:lnTo>
                          <a:pt x="7" y="54"/>
                        </a:lnTo>
                        <a:lnTo>
                          <a:pt x="7" y="58"/>
                        </a:lnTo>
                        <a:lnTo>
                          <a:pt x="7" y="62"/>
                        </a:lnTo>
                        <a:lnTo>
                          <a:pt x="7" y="66"/>
                        </a:lnTo>
                        <a:lnTo>
                          <a:pt x="7" y="70"/>
                        </a:lnTo>
                        <a:lnTo>
                          <a:pt x="7" y="75"/>
                        </a:lnTo>
                        <a:lnTo>
                          <a:pt x="7" y="78"/>
                        </a:lnTo>
                        <a:lnTo>
                          <a:pt x="8" y="82"/>
                        </a:lnTo>
                        <a:lnTo>
                          <a:pt x="8" y="86"/>
                        </a:lnTo>
                        <a:lnTo>
                          <a:pt x="8" y="89"/>
                        </a:lnTo>
                        <a:lnTo>
                          <a:pt x="8" y="92"/>
                        </a:lnTo>
                        <a:lnTo>
                          <a:pt x="8" y="95"/>
                        </a:lnTo>
                        <a:lnTo>
                          <a:pt x="8" y="97"/>
                        </a:lnTo>
                        <a:lnTo>
                          <a:pt x="8" y="98"/>
                        </a:lnTo>
                        <a:lnTo>
                          <a:pt x="8" y="99"/>
                        </a:lnTo>
                        <a:lnTo>
                          <a:pt x="8" y="100"/>
                        </a:lnTo>
                        <a:lnTo>
                          <a:pt x="9" y="100"/>
                        </a:lnTo>
                        <a:lnTo>
                          <a:pt x="9" y="99"/>
                        </a:lnTo>
                        <a:lnTo>
                          <a:pt x="9" y="98"/>
                        </a:lnTo>
                        <a:lnTo>
                          <a:pt x="9" y="97"/>
                        </a:lnTo>
                        <a:lnTo>
                          <a:pt x="9" y="95"/>
                        </a:lnTo>
                        <a:lnTo>
                          <a:pt x="9" y="92"/>
                        </a:lnTo>
                        <a:lnTo>
                          <a:pt x="9" y="90"/>
                        </a:lnTo>
                        <a:lnTo>
                          <a:pt x="9" y="87"/>
                        </a:lnTo>
                        <a:lnTo>
                          <a:pt x="9" y="84"/>
                        </a:lnTo>
                        <a:lnTo>
                          <a:pt x="9" y="81"/>
                        </a:lnTo>
                        <a:lnTo>
                          <a:pt x="10" y="78"/>
                        </a:lnTo>
                        <a:lnTo>
                          <a:pt x="10" y="76"/>
                        </a:lnTo>
                        <a:lnTo>
                          <a:pt x="10" y="73"/>
                        </a:lnTo>
                        <a:lnTo>
                          <a:pt x="10" y="71"/>
                        </a:lnTo>
                        <a:lnTo>
                          <a:pt x="10" y="69"/>
                        </a:lnTo>
                        <a:lnTo>
                          <a:pt x="10" y="67"/>
                        </a:lnTo>
                        <a:lnTo>
                          <a:pt x="10" y="66"/>
                        </a:lnTo>
                        <a:lnTo>
                          <a:pt x="10" y="66"/>
                        </a:lnTo>
                        <a:lnTo>
                          <a:pt x="10" y="65"/>
                        </a:lnTo>
                        <a:lnTo>
                          <a:pt x="11" y="65"/>
                        </a:lnTo>
                        <a:lnTo>
                          <a:pt x="11" y="66"/>
                        </a:lnTo>
                        <a:lnTo>
                          <a:pt x="11" y="66"/>
                        </a:lnTo>
                        <a:lnTo>
                          <a:pt x="11" y="66"/>
                        </a:lnTo>
                        <a:lnTo>
                          <a:pt x="11" y="66"/>
                        </a:lnTo>
                        <a:lnTo>
                          <a:pt x="11" y="66"/>
                        </a:lnTo>
                        <a:lnTo>
                          <a:pt x="11" y="65"/>
                        </a:lnTo>
                        <a:lnTo>
                          <a:pt x="11" y="64"/>
                        </a:lnTo>
                        <a:lnTo>
                          <a:pt x="11" y="62"/>
                        </a:lnTo>
                        <a:lnTo>
                          <a:pt x="11" y="60"/>
                        </a:lnTo>
                        <a:lnTo>
                          <a:pt x="12" y="58"/>
                        </a:lnTo>
                        <a:lnTo>
                          <a:pt x="12" y="55"/>
                        </a:lnTo>
                        <a:lnTo>
                          <a:pt x="12" y="52"/>
                        </a:lnTo>
                        <a:lnTo>
                          <a:pt x="12" y="50"/>
                        </a:lnTo>
                        <a:lnTo>
                          <a:pt x="12" y="47"/>
                        </a:lnTo>
                        <a:lnTo>
                          <a:pt x="12" y="45"/>
                        </a:lnTo>
                        <a:lnTo>
                          <a:pt x="12" y="44"/>
                        </a:lnTo>
                        <a:lnTo>
                          <a:pt x="12" y="43"/>
                        </a:lnTo>
                        <a:lnTo>
                          <a:pt x="12" y="42"/>
                        </a:lnTo>
                        <a:lnTo>
                          <a:pt x="12" y="42"/>
                        </a:lnTo>
                        <a:lnTo>
                          <a:pt x="13" y="43"/>
                        </a:lnTo>
                        <a:lnTo>
                          <a:pt x="13" y="44"/>
                        </a:lnTo>
                        <a:lnTo>
                          <a:pt x="13" y="46"/>
                        </a:lnTo>
                        <a:lnTo>
                          <a:pt x="13" y="48"/>
                        </a:lnTo>
                        <a:lnTo>
                          <a:pt x="13" y="50"/>
                        </a:lnTo>
                        <a:lnTo>
                          <a:pt x="13" y="53"/>
                        </a:lnTo>
                        <a:lnTo>
                          <a:pt x="13" y="55"/>
                        </a:lnTo>
                        <a:lnTo>
                          <a:pt x="13" y="57"/>
                        </a:lnTo>
                        <a:lnTo>
                          <a:pt x="13" y="59"/>
                        </a:lnTo>
                        <a:lnTo>
                          <a:pt x="14" y="61"/>
                        </a:lnTo>
                        <a:lnTo>
                          <a:pt x="14" y="63"/>
                        </a:lnTo>
                        <a:lnTo>
                          <a:pt x="14" y="64"/>
                        </a:lnTo>
                        <a:lnTo>
                          <a:pt x="14" y="64"/>
                        </a:lnTo>
                        <a:lnTo>
                          <a:pt x="14" y="65"/>
                        </a:lnTo>
                        <a:lnTo>
                          <a:pt x="14" y="65"/>
                        </a:lnTo>
                        <a:lnTo>
                          <a:pt x="14" y="64"/>
                        </a:lnTo>
                        <a:lnTo>
                          <a:pt x="14" y="64"/>
                        </a:lnTo>
                        <a:lnTo>
                          <a:pt x="14" y="64"/>
                        </a:lnTo>
                        <a:lnTo>
                          <a:pt x="14" y="64"/>
                        </a:lnTo>
                        <a:lnTo>
                          <a:pt x="15" y="64"/>
                        </a:lnTo>
                        <a:lnTo>
                          <a:pt x="15" y="64"/>
                        </a:lnTo>
                        <a:lnTo>
                          <a:pt x="15" y="64"/>
                        </a:lnTo>
                        <a:lnTo>
                          <a:pt x="15" y="65"/>
                        </a:lnTo>
                        <a:lnTo>
                          <a:pt x="15" y="66"/>
                        </a:lnTo>
                        <a:lnTo>
                          <a:pt x="15" y="67"/>
                        </a:lnTo>
                        <a:lnTo>
                          <a:pt x="15" y="68"/>
                        </a:lnTo>
                        <a:lnTo>
                          <a:pt x="15" y="69"/>
                        </a:lnTo>
                        <a:lnTo>
                          <a:pt x="15" y="70"/>
                        </a:lnTo>
                        <a:lnTo>
                          <a:pt x="16" y="71"/>
                        </a:lnTo>
                        <a:lnTo>
                          <a:pt x="16" y="73"/>
                        </a:lnTo>
                        <a:lnTo>
                          <a:pt x="16" y="74"/>
                        </a:lnTo>
                        <a:lnTo>
                          <a:pt x="16" y="76"/>
                        </a:lnTo>
                        <a:lnTo>
                          <a:pt x="16" y="78"/>
                        </a:lnTo>
                        <a:lnTo>
                          <a:pt x="16" y="81"/>
                        </a:lnTo>
                        <a:lnTo>
                          <a:pt x="16" y="83"/>
                        </a:lnTo>
                        <a:lnTo>
                          <a:pt x="16" y="85"/>
                        </a:lnTo>
                        <a:lnTo>
                          <a:pt x="16" y="87"/>
                        </a:lnTo>
                        <a:lnTo>
                          <a:pt x="16" y="89"/>
                        </a:lnTo>
                        <a:lnTo>
                          <a:pt x="17" y="91"/>
                        </a:lnTo>
                        <a:lnTo>
                          <a:pt x="17" y="93"/>
                        </a:lnTo>
                        <a:lnTo>
                          <a:pt x="17" y="95"/>
                        </a:lnTo>
                        <a:lnTo>
                          <a:pt x="17" y="96"/>
                        </a:lnTo>
                        <a:lnTo>
                          <a:pt x="17" y="97"/>
                        </a:lnTo>
                        <a:lnTo>
                          <a:pt x="17" y="99"/>
                        </a:lnTo>
                        <a:lnTo>
                          <a:pt x="17" y="100"/>
                        </a:lnTo>
                        <a:lnTo>
                          <a:pt x="17" y="101"/>
                        </a:lnTo>
                        <a:lnTo>
                          <a:pt x="17" y="103"/>
                        </a:lnTo>
                        <a:lnTo>
                          <a:pt x="18" y="104"/>
                        </a:lnTo>
                        <a:lnTo>
                          <a:pt x="18" y="106"/>
                        </a:lnTo>
                        <a:lnTo>
                          <a:pt x="18" y="107"/>
                        </a:lnTo>
                        <a:lnTo>
                          <a:pt x="18" y="109"/>
                        </a:lnTo>
                        <a:lnTo>
                          <a:pt x="18" y="111"/>
                        </a:lnTo>
                        <a:lnTo>
                          <a:pt x="18" y="113"/>
                        </a:lnTo>
                        <a:lnTo>
                          <a:pt x="18" y="116"/>
                        </a:lnTo>
                        <a:lnTo>
                          <a:pt x="18" y="119"/>
                        </a:lnTo>
                        <a:lnTo>
                          <a:pt x="18" y="123"/>
                        </a:lnTo>
                        <a:lnTo>
                          <a:pt x="18" y="127"/>
                        </a:lnTo>
                        <a:lnTo>
                          <a:pt x="19" y="131"/>
                        </a:lnTo>
                        <a:lnTo>
                          <a:pt x="19" y="135"/>
                        </a:lnTo>
                        <a:lnTo>
                          <a:pt x="19" y="139"/>
                        </a:lnTo>
                        <a:lnTo>
                          <a:pt x="19" y="142"/>
                        </a:lnTo>
                        <a:lnTo>
                          <a:pt x="19" y="145"/>
                        </a:lnTo>
                        <a:lnTo>
                          <a:pt x="19" y="147"/>
                        </a:lnTo>
                        <a:lnTo>
                          <a:pt x="19" y="149"/>
                        </a:lnTo>
                        <a:lnTo>
                          <a:pt x="19" y="149"/>
                        </a:lnTo>
                        <a:lnTo>
                          <a:pt x="19" y="149"/>
                        </a:lnTo>
                        <a:lnTo>
                          <a:pt x="19" y="147"/>
                        </a:lnTo>
                        <a:lnTo>
                          <a:pt x="20" y="145"/>
                        </a:lnTo>
                        <a:lnTo>
                          <a:pt x="20" y="142"/>
                        </a:lnTo>
                        <a:lnTo>
                          <a:pt x="20" y="138"/>
                        </a:lnTo>
                        <a:lnTo>
                          <a:pt x="20" y="134"/>
                        </a:lnTo>
                        <a:lnTo>
                          <a:pt x="20" y="129"/>
                        </a:lnTo>
                        <a:lnTo>
                          <a:pt x="20" y="124"/>
                        </a:lnTo>
                        <a:lnTo>
                          <a:pt x="20" y="118"/>
                        </a:lnTo>
                        <a:lnTo>
                          <a:pt x="20" y="112"/>
                        </a:lnTo>
                        <a:lnTo>
                          <a:pt x="20" y="107"/>
                        </a:lnTo>
                        <a:lnTo>
                          <a:pt x="21" y="101"/>
                        </a:lnTo>
                        <a:lnTo>
                          <a:pt x="21" y="95"/>
                        </a:lnTo>
                        <a:lnTo>
                          <a:pt x="21" y="89"/>
                        </a:lnTo>
                        <a:lnTo>
                          <a:pt x="21" y="84"/>
                        </a:lnTo>
                        <a:lnTo>
                          <a:pt x="21" y="79"/>
                        </a:lnTo>
                        <a:lnTo>
                          <a:pt x="21" y="74"/>
                        </a:lnTo>
                        <a:lnTo>
                          <a:pt x="21" y="69"/>
                        </a:lnTo>
                        <a:lnTo>
                          <a:pt x="21" y="64"/>
                        </a:lnTo>
                        <a:lnTo>
                          <a:pt x="21" y="60"/>
                        </a:lnTo>
                        <a:lnTo>
                          <a:pt x="21" y="56"/>
                        </a:lnTo>
                        <a:lnTo>
                          <a:pt x="22" y="52"/>
                        </a:lnTo>
                        <a:lnTo>
                          <a:pt x="22" y="48"/>
                        </a:lnTo>
                        <a:lnTo>
                          <a:pt x="22" y="44"/>
                        </a:lnTo>
                        <a:lnTo>
                          <a:pt x="22" y="41"/>
                        </a:lnTo>
                        <a:lnTo>
                          <a:pt x="22" y="38"/>
                        </a:lnTo>
                        <a:lnTo>
                          <a:pt x="22" y="35"/>
                        </a:lnTo>
                        <a:lnTo>
                          <a:pt x="22" y="33"/>
                        </a:lnTo>
                        <a:lnTo>
                          <a:pt x="22" y="31"/>
                        </a:lnTo>
                        <a:lnTo>
                          <a:pt x="22" y="30"/>
                        </a:lnTo>
                        <a:lnTo>
                          <a:pt x="23" y="30"/>
                        </a:lnTo>
                        <a:lnTo>
                          <a:pt x="23" y="30"/>
                        </a:lnTo>
                        <a:lnTo>
                          <a:pt x="23" y="31"/>
                        </a:lnTo>
                        <a:lnTo>
                          <a:pt x="23" y="33"/>
                        </a:lnTo>
                        <a:lnTo>
                          <a:pt x="23" y="35"/>
                        </a:lnTo>
                        <a:lnTo>
                          <a:pt x="23" y="38"/>
                        </a:lnTo>
                        <a:lnTo>
                          <a:pt x="23" y="41"/>
                        </a:lnTo>
                        <a:lnTo>
                          <a:pt x="23" y="45"/>
                        </a:lnTo>
                        <a:lnTo>
                          <a:pt x="23" y="49"/>
                        </a:lnTo>
                        <a:lnTo>
                          <a:pt x="23" y="54"/>
                        </a:lnTo>
                        <a:lnTo>
                          <a:pt x="24" y="59"/>
                        </a:lnTo>
                        <a:lnTo>
                          <a:pt x="24" y="64"/>
                        </a:lnTo>
                        <a:lnTo>
                          <a:pt x="24" y="69"/>
                        </a:lnTo>
                        <a:lnTo>
                          <a:pt x="24" y="74"/>
                        </a:lnTo>
                        <a:lnTo>
                          <a:pt x="24" y="79"/>
                        </a:lnTo>
                        <a:lnTo>
                          <a:pt x="24" y="84"/>
                        </a:lnTo>
                        <a:lnTo>
                          <a:pt x="24" y="88"/>
                        </a:lnTo>
                        <a:lnTo>
                          <a:pt x="24" y="92"/>
                        </a:lnTo>
                        <a:lnTo>
                          <a:pt x="24" y="95"/>
                        </a:lnTo>
                        <a:lnTo>
                          <a:pt x="25" y="97"/>
                        </a:lnTo>
                        <a:lnTo>
                          <a:pt x="25" y="99"/>
                        </a:lnTo>
                        <a:lnTo>
                          <a:pt x="25" y="100"/>
                        </a:lnTo>
                        <a:lnTo>
                          <a:pt x="25" y="100"/>
                        </a:lnTo>
                        <a:lnTo>
                          <a:pt x="25" y="99"/>
                        </a:lnTo>
                        <a:lnTo>
                          <a:pt x="25" y="98"/>
                        </a:lnTo>
                        <a:lnTo>
                          <a:pt x="25" y="97"/>
                        </a:lnTo>
                        <a:lnTo>
                          <a:pt x="25" y="95"/>
                        </a:lnTo>
                        <a:lnTo>
                          <a:pt x="25" y="93"/>
                        </a:lnTo>
                        <a:lnTo>
                          <a:pt x="25" y="91"/>
                        </a:lnTo>
                        <a:lnTo>
                          <a:pt x="26" y="89"/>
                        </a:lnTo>
                        <a:lnTo>
                          <a:pt x="26" y="87"/>
                        </a:lnTo>
                        <a:lnTo>
                          <a:pt x="26" y="86"/>
                        </a:lnTo>
                        <a:lnTo>
                          <a:pt x="26" y="85"/>
                        </a:lnTo>
                        <a:lnTo>
                          <a:pt x="26" y="84"/>
                        </a:lnTo>
                        <a:lnTo>
                          <a:pt x="26" y="83"/>
                        </a:lnTo>
                        <a:lnTo>
                          <a:pt x="26" y="83"/>
                        </a:lnTo>
                        <a:lnTo>
                          <a:pt x="26" y="83"/>
                        </a:lnTo>
                        <a:lnTo>
                          <a:pt x="26" y="84"/>
                        </a:lnTo>
                        <a:lnTo>
                          <a:pt x="26" y="85"/>
                        </a:lnTo>
                        <a:lnTo>
                          <a:pt x="27" y="86"/>
                        </a:lnTo>
                        <a:lnTo>
                          <a:pt x="27" y="87"/>
                        </a:lnTo>
                        <a:lnTo>
                          <a:pt x="27" y="89"/>
                        </a:lnTo>
                        <a:lnTo>
                          <a:pt x="27" y="90"/>
                        </a:lnTo>
                        <a:lnTo>
                          <a:pt x="27" y="92"/>
                        </a:lnTo>
                        <a:lnTo>
                          <a:pt x="27" y="94"/>
                        </a:lnTo>
                        <a:lnTo>
                          <a:pt x="27" y="96"/>
                        </a:lnTo>
                        <a:lnTo>
                          <a:pt x="27" y="98"/>
                        </a:lnTo>
                        <a:lnTo>
                          <a:pt x="27" y="101"/>
                        </a:lnTo>
                        <a:lnTo>
                          <a:pt x="28" y="105"/>
                        </a:lnTo>
                        <a:lnTo>
                          <a:pt x="28" y="109"/>
                        </a:lnTo>
                        <a:lnTo>
                          <a:pt x="28" y="114"/>
                        </a:lnTo>
                        <a:lnTo>
                          <a:pt x="28" y="119"/>
                        </a:lnTo>
                        <a:lnTo>
                          <a:pt x="28" y="124"/>
                        </a:lnTo>
                        <a:lnTo>
                          <a:pt x="28" y="130"/>
                        </a:lnTo>
                        <a:lnTo>
                          <a:pt x="28" y="137"/>
                        </a:lnTo>
                        <a:lnTo>
                          <a:pt x="28" y="143"/>
                        </a:lnTo>
                        <a:lnTo>
                          <a:pt x="28" y="149"/>
                        </a:lnTo>
                        <a:lnTo>
                          <a:pt x="28" y="154"/>
                        </a:lnTo>
                        <a:lnTo>
                          <a:pt x="29" y="159"/>
                        </a:lnTo>
                        <a:lnTo>
                          <a:pt x="29" y="162"/>
                        </a:lnTo>
                        <a:lnTo>
                          <a:pt x="29" y="165"/>
                        </a:lnTo>
                        <a:lnTo>
                          <a:pt x="29" y="166"/>
                        </a:lnTo>
                        <a:lnTo>
                          <a:pt x="29" y="166"/>
                        </a:lnTo>
                        <a:lnTo>
                          <a:pt x="29" y="165"/>
                        </a:lnTo>
                        <a:lnTo>
                          <a:pt x="29" y="162"/>
                        </a:lnTo>
                        <a:lnTo>
                          <a:pt x="29" y="158"/>
                        </a:lnTo>
                        <a:lnTo>
                          <a:pt x="29" y="153"/>
                        </a:lnTo>
                        <a:lnTo>
                          <a:pt x="30" y="147"/>
                        </a:lnTo>
                        <a:lnTo>
                          <a:pt x="30" y="140"/>
                        </a:lnTo>
                        <a:lnTo>
                          <a:pt x="30" y="132"/>
                        </a:lnTo>
                        <a:lnTo>
                          <a:pt x="30" y="124"/>
                        </a:lnTo>
                        <a:lnTo>
                          <a:pt x="30" y="115"/>
                        </a:lnTo>
                        <a:lnTo>
                          <a:pt x="30" y="107"/>
                        </a:lnTo>
                        <a:lnTo>
                          <a:pt x="30" y="99"/>
                        </a:lnTo>
                        <a:lnTo>
                          <a:pt x="30" y="91"/>
                        </a:lnTo>
                        <a:lnTo>
                          <a:pt x="30" y="83"/>
                        </a:lnTo>
                        <a:lnTo>
                          <a:pt x="30" y="76"/>
                        </a:lnTo>
                        <a:lnTo>
                          <a:pt x="31" y="70"/>
                        </a:lnTo>
                        <a:lnTo>
                          <a:pt x="31" y="63"/>
                        </a:lnTo>
                        <a:lnTo>
                          <a:pt x="31" y="58"/>
                        </a:lnTo>
                        <a:lnTo>
                          <a:pt x="31" y="53"/>
                        </a:lnTo>
                        <a:lnTo>
                          <a:pt x="31" y="48"/>
                        </a:lnTo>
                        <a:lnTo>
                          <a:pt x="31" y="44"/>
                        </a:lnTo>
                        <a:lnTo>
                          <a:pt x="31" y="40"/>
                        </a:lnTo>
                        <a:lnTo>
                          <a:pt x="31" y="36"/>
                        </a:lnTo>
                        <a:lnTo>
                          <a:pt x="31" y="33"/>
                        </a:lnTo>
                        <a:lnTo>
                          <a:pt x="32" y="30"/>
                        </a:lnTo>
                        <a:lnTo>
                          <a:pt x="32" y="27"/>
                        </a:lnTo>
                        <a:lnTo>
                          <a:pt x="32" y="24"/>
                        </a:lnTo>
                        <a:lnTo>
                          <a:pt x="32" y="22"/>
                        </a:lnTo>
                        <a:lnTo>
                          <a:pt x="32" y="19"/>
                        </a:lnTo>
                        <a:lnTo>
                          <a:pt x="32" y="17"/>
                        </a:lnTo>
                        <a:lnTo>
                          <a:pt x="32" y="16"/>
                        </a:lnTo>
                        <a:lnTo>
                          <a:pt x="32" y="14"/>
                        </a:lnTo>
                        <a:lnTo>
                          <a:pt x="32" y="14"/>
                        </a:lnTo>
                        <a:lnTo>
                          <a:pt x="32" y="13"/>
                        </a:lnTo>
                        <a:lnTo>
                          <a:pt x="33" y="14"/>
                        </a:lnTo>
                        <a:lnTo>
                          <a:pt x="33" y="15"/>
                        </a:lnTo>
                        <a:lnTo>
                          <a:pt x="33" y="17"/>
                        </a:lnTo>
                        <a:lnTo>
                          <a:pt x="33" y="19"/>
                        </a:lnTo>
                        <a:lnTo>
                          <a:pt x="33" y="22"/>
                        </a:lnTo>
                        <a:lnTo>
                          <a:pt x="33" y="25"/>
                        </a:lnTo>
                        <a:lnTo>
                          <a:pt x="33" y="28"/>
                        </a:lnTo>
                        <a:lnTo>
                          <a:pt x="33" y="32"/>
                        </a:lnTo>
                        <a:lnTo>
                          <a:pt x="33" y="35"/>
                        </a:lnTo>
                        <a:lnTo>
                          <a:pt x="33" y="39"/>
                        </a:lnTo>
                        <a:lnTo>
                          <a:pt x="34" y="43"/>
                        </a:lnTo>
                        <a:lnTo>
                          <a:pt x="34" y="47"/>
                        </a:lnTo>
                        <a:lnTo>
                          <a:pt x="34" y="50"/>
                        </a:lnTo>
                        <a:lnTo>
                          <a:pt x="34" y="54"/>
                        </a:lnTo>
                        <a:lnTo>
                          <a:pt x="34" y="57"/>
                        </a:lnTo>
                        <a:lnTo>
                          <a:pt x="34" y="60"/>
                        </a:lnTo>
                        <a:lnTo>
                          <a:pt x="34" y="63"/>
                        </a:lnTo>
                        <a:lnTo>
                          <a:pt x="34" y="65"/>
                        </a:lnTo>
                        <a:lnTo>
                          <a:pt x="34" y="67"/>
                        </a:lnTo>
                        <a:lnTo>
                          <a:pt x="35" y="68"/>
                        </a:lnTo>
                        <a:lnTo>
                          <a:pt x="35" y="68"/>
                        </a:lnTo>
                        <a:lnTo>
                          <a:pt x="35" y="68"/>
                        </a:lnTo>
                        <a:lnTo>
                          <a:pt x="35" y="67"/>
                        </a:lnTo>
                        <a:lnTo>
                          <a:pt x="35" y="66"/>
                        </a:lnTo>
                        <a:lnTo>
                          <a:pt x="35" y="65"/>
                        </a:lnTo>
                        <a:lnTo>
                          <a:pt x="35" y="63"/>
                        </a:lnTo>
                        <a:lnTo>
                          <a:pt x="35" y="61"/>
                        </a:lnTo>
                        <a:lnTo>
                          <a:pt x="35" y="60"/>
                        </a:lnTo>
                        <a:lnTo>
                          <a:pt x="35" y="59"/>
                        </a:lnTo>
                        <a:lnTo>
                          <a:pt x="36" y="58"/>
                        </a:lnTo>
                        <a:lnTo>
                          <a:pt x="36" y="58"/>
                        </a:lnTo>
                        <a:lnTo>
                          <a:pt x="36" y="58"/>
                        </a:lnTo>
                        <a:lnTo>
                          <a:pt x="36" y="59"/>
                        </a:lnTo>
                        <a:lnTo>
                          <a:pt x="36" y="60"/>
                        </a:lnTo>
                        <a:lnTo>
                          <a:pt x="36" y="61"/>
                        </a:lnTo>
                        <a:lnTo>
                          <a:pt x="36" y="63"/>
                        </a:lnTo>
                        <a:lnTo>
                          <a:pt x="36" y="65"/>
                        </a:lnTo>
                        <a:lnTo>
                          <a:pt x="36" y="68"/>
                        </a:lnTo>
                        <a:lnTo>
                          <a:pt x="37" y="70"/>
                        </a:lnTo>
                        <a:lnTo>
                          <a:pt x="37" y="72"/>
                        </a:lnTo>
                        <a:lnTo>
                          <a:pt x="37" y="74"/>
                        </a:lnTo>
                        <a:lnTo>
                          <a:pt x="37" y="75"/>
                        </a:lnTo>
                        <a:lnTo>
                          <a:pt x="37" y="76"/>
                        </a:lnTo>
                        <a:lnTo>
                          <a:pt x="37" y="77"/>
                        </a:lnTo>
                        <a:lnTo>
                          <a:pt x="37" y="77"/>
                        </a:lnTo>
                        <a:lnTo>
                          <a:pt x="37" y="77"/>
                        </a:lnTo>
                        <a:lnTo>
                          <a:pt x="37" y="76"/>
                        </a:lnTo>
                        <a:lnTo>
                          <a:pt x="37" y="75"/>
                        </a:lnTo>
                        <a:lnTo>
                          <a:pt x="38" y="73"/>
                        </a:lnTo>
                        <a:lnTo>
                          <a:pt x="38" y="71"/>
                        </a:lnTo>
                        <a:lnTo>
                          <a:pt x="38" y="69"/>
                        </a:lnTo>
                        <a:lnTo>
                          <a:pt x="38" y="66"/>
                        </a:lnTo>
                        <a:lnTo>
                          <a:pt x="38" y="63"/>
                        </a:lnTo>
                        <a:lnTo>
                          <a:pt x="38" y="60"/>
                        </a:lnTo>
                        <a:lnTo>
                          <a:pt x="38" y="57"/>
                        </a:lnTo>
                        <a:lnTo>
                          <a:pt x="38" y="55"/>
                        </a:lnTo>
                        <a:lnTo>
                          <a:pt x="38" y="52"/>
                        </a:lnTo>
                        <a:lnTo>
                          <a:pt x="39" y="50"/>
                        </a:lnTo>
                        <a:lnTo>
                          <a:pt x="39" y="48"/>
                        </a:lnTo>
                        <a:lnTo>
                          <a:pt x="39" y="46"/>
                        </a:lnTo>
                        <a:lnTo>
                          <a:pt x="39" y="45"/>
                        </a:lnTo>
                        <a:lnTo>
                          <a:pt x="39" y="44"/>
                        </a:lnTo>
                        <a:lnTo>
                          <a:pt x="39" y="43"/>
                        </a:lnTo>
                        <a:lnTo>
                          <a:pt x="39" y="42"/>
                        </a:lnTo>
                        <a:lnTo>
                          <a:pt x="39" y="42"/>
                        </a:lnTo>
                        <a:lnTo>
                          <a:pt x="39" y="41"/>
                        </a:lnTo>
                        <a:lnTo>
                          <a:pt x="39" y="41"/>
                        </a:lnTo>
                        <a:lnTo>
                          <a:pt x="40" y="41"/>
                        </a:lnTo>
                        <a:lnTo>
                          <a:pt x="40" y="41"/>
                        </a:lnTo>
                        <a:lnTo>
                          <a:pt x="40" y="41"/>
                        </a:lnTo>
                        <a:lnTo>
                          <a:pt x="40" y="41"/>
                        </a:lnTo>
                        <a:lnTo>
                          <a:pt x="40" y="42"/>
                        </a:lnTo>
                        <a:lnTo>
                          <a:pt x="40" y="43"/>
                        </a:lnTo>
                        <a:lnTo>
                          <a:pt x="40" y="45"/>
                        </a:lnTo>
                        <a:lnTo>
                          <a:pt x="40" y="47"/>
                        </a:lnTo>
                        <a:lnTo>
                          <a:pt x="40" y="49"/>
                        </a:lnTo>
                        <a:lnTo>
                          <a:pt x="40" y="51"/>
                        </a:lnTo>
                        <a:lnTo>
                          <a:pt x="41" y="54"/>
                        </a:lnTo>
                        <a:lnTo>
                          <a:pt x="41" y="56"/>
                        </a:lnTo>
                        <a:lnTo>
                          <a:pt x="41" y="58"/>
                        </a:lnTo>
                        <a:lnTo>
                          <a:pt x="41" y="60"/>
                        </a:lnTo>
                        <a:lnTo>
                          <a:pt x="41" y="62"/>
                        </a:lnTo>
                        <a:lnTo>
                          <a:pt x="41" y="63"/>
                        </a:lnTo>
                        <a:lnTo>
                          <a:pt x="41" y="63"/>
                        </a:lnTo>
                        <a:lnTo>
                          <a:pt x="41" y="63"/>
                        </a:lnTo>
                        <a:lnTo>
                          <a:pt x="41" y="63"/>
                        </a:lnTo>
                        <a:lnTo>
                          <a:pt x="42" y="63"/>
                        </a:lnTo>
                        <a:lnTo>
                          <a:pt x="42" y="63"/>
                        </a:lnTo>
                        <a:lnTo>
                          <a:pt x="42" y="63"/>
                        </a:lnTo>
                        <a:lnTo>
                          <a:pt x="42" y="63"/>
                        </a:lnTo>
                        <a:lnTo>
                          <a:pt x="42" y="64"/>
                        </a:lnTo>
                        <a:lnTo>
                          <a:pt x="42" y="64"/>
                        </a:lnTo>
                        <a:lnTo>
                          <a:pt x="42" y="65"/>
                        </a:lnTo>
                        <a:lnTo>
                          <a:pt x="42" y="67"/>
                        </a:lnTo>
                        <a:lnTo>
                          <a:pt x="42" y="69"/>
                        </a:lnTo>
                        <a:lnTo>
                          <a:pt x="42" y="71"/>
                        </a:lnTo>
                        <a:lnTo>
                          <a:pt x="43" y="74"/>
                        </a:lnTo>
                        <a:lnTo>
                          <a:pt x="43" y="77"/>
                        </a:lnTo>
                        <a:lnTo>
                          <a:pt x="43" y="81"/>
                        </a:lnTo>
                        <a:lnTo>
                          <a:pt x="43" y="84"/>
                        </a:lnTo>
                        <a:lnTo>
                          <a:pt x="43" y="88"/>
                        </a:lnTo>
                        <a:lnTo>
                          <a:pt x="43" y="92"/>
                        </a:lnTo>
                        <a:lnTo>
                          <a:pt x="43" y="95"/>
                        </a:lnTo>
                        <a:lnTo>
                          <a:pt x="43" y="99"/>
                        </a:lnTo>
                        <a:lnTo>
                          <a:pt x="43" y="101"/>
                        </a:lnTo>
                        <a:lnTo>
                          <a:pt x="44" y="103"/>
                        </a:lnTo>
                        <a:lnTo>
                          <a:pt x="44" y="104"/>
                        </a:lnTo>
                        <a:lnTo>
                          <a:pt x="44" y="104"/>
                        </a:lnTo>
                        <a:lnTo>
                          <a:pt x="44" y="104"/>
                        </a:lnTo>
                        <a:lnTo>
                          <a:pt x="44" y="103"/>
                        </a:lnTo>
                        <a:lnTo>
                          <a:pt x="44" y="101"/>
                        </a:lnTo>
                        <a:lnTo>
                          <a:pt x="44" y="98"/>
                        </a:lnTo>
                        <a:lnTo>
                          <a:pt x="44" y="96"/>
                        </a:lnTo>
                        <a:lnTo>
                          <a:pt x="44" y="93"/>
                        </a:lnTo>
                        <a:lnTo>
                          <a:pt x="44" y="90"/>
                        </a:lnTo>
                        <a:lnTo>
                          <a:pt x="45" y="88"/>
                        </a:lnTo>
                        <a:lnTo>
                          <a:pt x="45" y="86"/>
                        </a:lnTo>
                        <a:lnTo>
                          <a:pt x="45" y="84"/>
                        </a:lnTo>
                        <a:lnTo>
                          <a:pt x="45" y="83"/>
                        </a:lnTo>
                        <a:lnTo>
                          <a:pt x="45" y="82"/>
                        </a:lnTo>
                        <a:lnTo>
                          <a:pt x="45" y="82"/>
                        </a:lnTo>
                        <a:lnTo>
                          <a:pt x="45" y="82"/>
                        </a:lnTo>
                        <a:lnTo>
                          <a:pt x="45" y="82"/>
                        </a:lnTo>
                        <a:lnTo>
                          <a:pt x="45" y="82"/>
                        </a:lnTo>
                        <a:lnTo>
                          <a:pt x="46" y="83"/>
                        </a:lnTo>
                        <a:lnTo>
                          <a:pt x="46" y="82"/>
                        </a:lnTo>
                        <a:lnTo>
                          <a:pt x="46" y="82"/>
                        </a:lnTo>
                        <a:lnTo>
                          <a:pt x="46" y="81"/>
                        </a:lnTo>
                        <a:lnTo>
                          <a:pt x="46" y="79"/>
                        </a:lnTo>
                        <a:lnTo>
                          <a:pt x="46" y="77"/>
                        </a:lnTo>
                        <a:lnTo>
                          <a:pt x="46" y="74"/>
                        </a:lnTo>
                        <a:lnTo>
                          <a:pt x="46" y="71"/>
                        </a:lnTo>
                        <a:lnTo>
                          <a:pt x="46" y="68"/>
                        </a:lnTo>
                        <a:lnTo>
                          <a:pt x="46" y="64"/>
                        </a:lnTo>
                        <a:lnTo>
                          <a:pt x="47" y="60"/>
                        </a:lnTo>
                        <a:lnTo>
                          <a:pt x="47" y="56"/>
                        </a:lnTo>
                        <a:lnTo>
                          <a:pt x="47" y="53"/>
                        </a:lnTo>
                        <a:lnTo>
                          <a:pt x="47" y="50"/>
                        </a:lnTo>
                        <a:lnTo>
                          <a:pt x="47" y="47"/>
                        </a:lnTo>
                        <a:lnTo>
                          <a:pt x="47" y="45"/>
                        </a:lnTo>
                        <a:lnTo>
                          <a:pt x="47" y="43"/>
                        </a:lnTo>
                        <a:lnTo>
                          <a:pt x="47" y="43"/>
                        </a:lnTo>
                        <a:lnTo>
                          <a:pt x="47" y="43"/>
                        </a:lnTo>
                        <a:lnTo>
                          <a:pt x="47" y="44"/>
                        </a:lnTo>
                        <a:lnTo>
                          <a:pt x="48" y="46"/>
                        </a:lnTo>
                        <a:lnTo>
                          <a:pt x="48" y="49"/>
                        </a:lnTo>
                        <a:lnTo>
                          <a:pt x="48" y="53"/>
                        </a:lnTo>
                        <a:lnTo>
                          <a:pt x="48" y="57"/>
                        </a:lnTo>
                        <a:lnTo>
                          <a:pt x="48" y="62"/>
                        </a:lnTo>
                        <a:lnTo>
                          <a:pt x="48" y="68"/>
                        </a:lnTo>
                        <a:lnTo>
                          <a:pt x="48" y="73"/>
                        </a:lnTo>
                        <a:lnTo>
                          <a:pt x="48" y="78"/>
                        </a:lnTo>
                        <a:lnTo>
                          <a:pt x="48" y="83"/>
                        </a:lnTo>
                        <a:lnTo>
                          <a:pt x="49" y="88"/>
                        </a:lnTo>
                        <a:lnTo>
                          <a:pt x="49" y="92"/>
                        </a:lnTo>
                        <a:lnTo>
                          <a:pt x="49" y="95"/>
                        </a:lnTo>
                        <a:lnTo>
                          <a:pt x="49" y="98"/>
                        </a:lnTo>
                        <a:lnTo>
                          <a:pt x="49" y="99"/>
                        </a:lnTo>
                        <a:lnTo>
                          <a:pt x="49" y="100"/>
                        </a:lnTo>
                        <a:lnTo>
                          <a:pt x="49" y="100"/>
                        </a:lnTo>
                        <a:lnTo>
                          <a:pt x="49" y="99"/>
                        </a:lnTo>
                        <a:lnTo>
                          <a:pt x="49" y="97"/>
                        </a:lnTo>
                        <a:lnTo>
                          <a:pt x="49" y="95"/>
                        </a:lnTo>
                        <a:lnTo>
                          <a:pt x="50" y="92"/>
                        </a:lnTo>
                        <a:lnTo>
                          <a:pt x="50" y="88"/>
                        </a:lnTo>
                        <a:lnTo>
                          <a:pt x="50" y="85"/>
                        </a:lnTo>
                        <a:lnTo>
                          <a:pt x="50" y="81"/>
                        </a:lnTo>
                        <a:lnTo>
                          <a:pt x="50" y="76"/>
                        </a:lnTo>
                        <a:lnTo>
                          <a:pt x="50" y="72"/>
                        </a:lnTo>
                        <a:lnTo>
                          <a:pt x="50" y="67"/>
                        </a:lnTo>
                        <a:lnTo>
                          <a:pt x="50" y="63"/>
                        </a:lnTo>
                        <a:lnTo>
                          <a:pt x="50" y="58"/>
                        </a:lnTo>
                        <a:lnTo>
                          <a:pt x="51" y="54"/>
                        </a:lnTo>
                        <a:lnTo>
                          <a:pt x="51" y="49"/>
                        </a:lnTo>
                        <a:lnTo>
                          <a:pt x="51" y="44"/>
                        </a:lnTo>
                        <a:lnTo>
                          <a:pt x="51" y="40"/>
                        </a:lnTo>
                        <a:lnTo>
                          <a:pt x="51" y="35"/>
                        </a:lnTo>
                        <a:lnTo>
                          <a:pt x="51" y="30"/>
                        </a:lnTo>
                        <a:lnTo>
                          <a:pt x="51" y="26"/>
                        </a:lnTo>
                        <a:lnTo>
                          <a:pt x="51" y="22"/>
                        </a:lnTo>
                        <a:lnTo>
                          <a:pt x="51" y="17"/>
                        </a:lnTo>
                        <a:lnTo>
                          <a:pt x="51" y="14"/>
                        </a:lnTo>
                        <a:lnTo>
                          <a:pt x="52" y="10"/>
                        </a:lnTo>
                        <a:lnTo>
                          <a:pt x="52" y="7"/>
                        </a:lnTo>
                        <a:lnTo>
                          <a:pt x="52" y="4"/>
                        </a:lnTo>
                        <a:lnTo>
                          <a:pt x="52" y="2"/>
                        </a:lnTo>
                        <a:lnTo>
                          <a:pt x="52" y="1"/>
                        </a:lnTo>
                        <a:lnTo>
                          <a:pt x="52" y="0"/>
                        </a:lnTo>
                        <a:lnTo>
                          <a:pt x="52" y="0"/>
                        </a:lnTo>
                        <a:lnTo>
                          <a:pt x="52" y="1"/>
                        </a:lnTo>
                        <a:lnTo>
                          <a:pt x="52" y="2"/>
                        </a:lnTo>
                        <a:lnTo>
                          <a:pt x="53" y="5"/>
                        </a:lnTo>
                        <a:lnTo>
                          <a:pt x="53" y="8"/>
                        </a:lnTo>
                        <a:lnTo>
                          <a:pt x="53" y="13"/>
                        </a:lnTo>
                        <a:lnTo>
                          <a:pt x="53" y="18"/>
                        </a:lnTo>
                        <a:lnTo>
                          <a:pt x="53" y="23"/>
                        </a:lnTo>
                        <a:lnTo>
                          <a:pt x="53" y="29"/>
                        </a:lnTo>
                        <a:lnTo>
                          <a:pt x="53" y="36"/>
                        </a:lnTo>
                        <a:lnTo>
                          <a:pt x="53" y="43"/>
                        </a:lnTo>
                        <a:lnTo>
                          <a:pt x="53" y="50"/>
                        </a:lnTo>
                        <a:lnTo>
                          <a:pt x="53" y="58"/>
                        </a:lnTo>
                        <a:lnTo>
                          <a:pt x="54" y="65"/>
                        </a:lnTo>
                        <a:lnTo>
                          <a:pt x="54" y="73"/>
                        </a:lnTo>
                        <a:lnTo>
                          <a:pt x="54" y="81"/>
                        </a:lnTo>
                        <a:lnTo>
                          <a:pt x="54" y="89"/>
                        </a:lnTo>
                        <a:lnTo>
                          <a:pt x="54" y="96"/>
                        </a:lnTo>
                        <a:lnTo>
                          <a:pt x="54" y="104"/>
                        </a:lnTo>
                        <a:lnTo>
                          <a:pt x="54" y="112"/>
                        </a:lnTo>
                        <a:lnTo>
                          <a:pt x="54" y="119"/>
                        </a:lnTo>
                        <a:lnTo>
                          <a:pt x="54" y="127"/>
                        </a:lnTo>
                        <a:lnTo>
                          <a:pt x="55" y="134"/>
                        </a:lnTo>
                        <a:lnTo>
                          <a:pt x="55" y="141"/>
                        </a:lnTo>
                        <a:lnTo>
                          <a:pt x="55" y="148"/>
                        </a:lnTo>
                        <a:lnTo>
                          <a:pt x="55" y="155"/>
                        </a:lnTo>
                        <a:lnTo>
                          <a:pt x="55" y="161"/>
                        </a:lnTo>
                        <a:lnTo>
                          <a:pt x="55" y="168"/>
                        </a:lnTo>
                        <a:lnTo>
                          <a:pt x="55" y="174"/>
                        </a:lnTo>
                        <a:lnTo>
                          <a:pt x="55" y="179"/>
                        </a:lnTo>
                        <a:lnTo>
                          <a:pt x="55" y="184"/>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15" name="Line 57">
                    <a:extLst>
                      <a:ext uri="{FF2B5EF4-FFF2-40B4-BE49-F238E27FC236}">
                        <a16:creationId xmlns:a16="http://schemas.microsoft.com/office/drawing/2014/main" id="{5B51CF0B-D016-4CBE-8390-2578B9299936}"/>
                      </a:ext>
                    </a:extLst>
                  </p:cNvPr>
                  <p:cNvSpPr>
                    <a:spLocks noChangeShapeType="1"/>
                  </p:cNvSpPr>
                  <p:nvPr/>
                </p:nvSpPr>
                <p:spPr bwMode="auto">
                  <a:xfrm flipV="1">
                    <a:off x="4305331"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16" name="Line 58">
                    <a:extLst>
                      <a:ext uri="{FF2B5EF4-FFF2-40B4-BE49-F238E27FC236}">
                        <a16:creationId xmlns:a16="http://schemas.microsoft.com/office/drawing/2014/main" id="{4C115BFA-A939-4DAC-A60E-3DC87C2F544F}"/>
                      </a:ext>
                    </a:extLst>
                  </p:cNvPr>
                  <p:cNvSpPr>
                    <a:spLocks noChangeShapeType="1"/>
                  </p:cNvSpPr>
                  <p:nvPr/>
                </p:nvSpPr>
                <p:spPr bwMode="auto">
                  <a:xfrm>
                    <a:off x="4307507" y="6589223"/>
                    <a:ext cx="2178" cy="8481"/>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17" name="Freeform 59">
                    <a:extLst>
                      <a:ext uri="{FF2B5EF4-FFF2-40B4-BE49-F238E27FC236}">
                        <a16:creationId xmlns:a16="http://schemas.microsoft.com/office/drawing/2014/main" id="{6DBC2F01-1251-4ADE-A102-3503616BB649}"/>
                      </a:ext>
                    </a:extLst>
                  </p:cNvPr>
                  <p:cNvSpPr>
                    <a:spLocks/>
                  </p:cNvSpPr>
                  <p:nvPr/>
                </p:nvSpPr>
                <p:spPr bwMode="auto">
                  <a:xfrm flipV="1">
                    <a:off x="4307509" y="6593461"/>
                    <a:ext cx="150274" cy="1547871"/>
                  </a:xfrm>
                  <a:custGeom>
                    <a:avLst/>
                    <a:gdLst/>
                    <a:ahLst/>
                    <a:cxnLst>
                      <a:cxn ang="0">
                        <a:pos x="2" y="553"/>
                      </a:cxn>
                      <a:cxn ang="0">
                        <a:pos x="4" y="563"/>
                      </a:cxn>
                      <a:cxn ang="0">
                        <a:pos x="6" y="608"/>
                      </a:cxn>
                      <a:cxn ang="0">
                        <a:pos x="8" y="604"/>
                      </a:cxn>
                      <a:cxn ang="0">
                        <a:pos x="10" y="558"/>
                      </a:cxn>
                      <a:cxn ang="0">
                        <a:pos x="12" y="543"/>
                      </a:cxn>
                      <a:cxn ang="0">
                        <a:pos x="13" y="567"/>
                      </a:cxn>
                      <a:cxn ang="0">
                        <a:pos x="15" y="484"/>
                      </a:cxn>
                      <a:cxn ang="0">
                        <a:pos x="17" y="479"/>
                      </a:cxn>
                      <a:cxn ang="0">
                        <a:pos x="19" y="499"/>
                      </a:cxn>
                      <a:cxn ang="0">
                        <a:pos x="21" y="448"/>
                      </a:cxn>
                      <a:cxn ang="0">
                        <a:pos x="23" y="346"/>
                      </a:cxn>
                      <a:cxn ang="0">
                        <a:pos x="25" y="329"/>
                      </a:cxn>
                      <a:cxn ang="0">
                        <a:pos x="27" y="271"/>
                      </a:cxn>
                      <a:cxn ang="0">
                        <a:pos x="29" y="165"/>
                      </a:cxn>
                      <a:cxn ang="0">
                        <a:pos x="31" y="167"/>
                      </a:cxn>
                      <a:cxn ang="0">
                        <a:pos x="33" y="185"/>
                      </a:cxn>
                      <a:cxn ang="0">
                        <a:pos x="35" y="145"/>
                      </a:cxn>
                      <a:cxn ang="0">
                        <a:pos x="37" y="87"/>
                      </a:cxn>
                      <a:cxn ang="0">
                        <a:pos x="39" y="70"/>
                      </a:cxn>
                      <a:cxn ang="0">
                        <a:pos x="41" y="56"/>
                      </a:cxn>
                      <a:cxn ang="0">
                        <a:pos x="43" y="6"/>
                      </a:cxn>
                      <a:cxn ang="0">
                        <a:pos x="45" y="42"/>
                      </a:cxn>
                      <a:cxn ang="0">
                        <a:pos x="47" y="149"/>
                      </a:cxn>
                      <a:cxn ang="0">
                        <a:pos x="49" y="224"/>
                      </a:cxn>
                      <a:cxn ang="0">
                        <a:pos x="51" y="174"/>
                      </a:cxn>
                      <a:cxn ang="0">
                        <a:pos x="53" y="202"/>
                      </a:cxn>
                      <a:cxn ang="0">
                        <a:pos x="55" y="258"/>
                      </a:cxn>
                      <a:cxn ang="0">
                        <a:pos x="57" y="233"/>
                      </a:cxn>
                      <a:cxn ang="0">
                        <a:pos x="59" y="217"/>
                      </a:cxn>
                      <a:cxn ang="0">
                        <a:pos x="61" y="233"/>
                      </a:cxn>
                      <a:cxn ang="0">
                        <a:pos x="63" y="243"/>
                      </a:cxn>
                      <a:cxn ang="0">
                        <a:pos x="65" y="283"/>
                      </a:cxn>
                      <a:cxn ang="0">
                        <a:pos x="67" y="325"/>
                      </a:cxn>
                      <a:cxn ang="0">
                        <a:pos x="69" y="310"/>
                      </a:cxn>
                      <a:cxn ang="0">
                        <a:pos x="71" y="285"/>
                      </a:cxn>
                      <a:cxn ang="0">
                        <a:pos x="73" y="282"/>
                      </a:cxn>
                      <a:cxn ang="0">
                        <a:pos x="75" y="294"/>
                      </a:cxn>
                      <a:cxn ang="0">
                        <a:pos x="77" y="270"/>
                      </a:cxn>
                      <a:cxn ang="0">
                        <a:pos x="79" y="269"/>
                      </a:cxn>
                      <a:cxn ang="0">
                        <a:pos x="81" y="336"/>
                      </a:cxn>
                      <a:cxn ang="0">
                        <a:pos x="83" y="405"/>
                      </a:cxn>
                      <a:cxn ang="0">
                        <a:pos x="85" y="387"/>
                      </a:cxn>
                      <a:cxn ang="0">
                        <a:pos x="87" y="353"/>
                      </a:cxn>
                      <a:cxn ang="0">
                        <a:pos x="89" y="429"/>
                      </a:cxn>
                      <a:cxn ang="0">
                        <a:pos x="91" y="468"/>
                      </a:cxn>
                      <a:cxn ang="0">
                        <a:pos x="93" y="510"/>
                      </a:cxn>
                      <a:cxn ang="0">
                        <a:pos x="95" y="443"/>
                      </a:cxn>
                      <a:cxn ang="0">
                        <a:pos x="97" y="443"/>
                      </a:cxn>
                      <a:cxn ang="0">
                        <a:pos x="99" y="594"/>
                      </a:cxn>
                      <a:cxn ang="0">
                        <a:pos x="101" y="544"/>
                      </a:cxn>
                      <a:cxn ang="0">
                        <a:pos x="103" y="477"/>
                      </a:cxn>
                      <a:cxn ang="0">
                        <a:pos x="105" y="487"/>
                      </a:cxn>
                      <a:cxn ang="0">
                        <a:pos x="107" y="484"/>
                      </a:cxn>
                      <a:cxn ang="0">
                        <a:pos x="109" y="474"/>
                      </a:cxn>
                      <a:cxn ang="0">
                        <a:pos x="111" y="534"/>
                      </a:cxn>
                      <a:cxn ang="0">
                        <a:pos x="113" y="602"/>
                      </a:cxn>
                      <a:cxn ang="0">
                        <a:pos x="115" y="541"/>
                      </a:cxn>
                      <a:cxn ang="0">
                        <a:pos x="117" y="553"/>
                      </a:cxn>
                      <a:cxn ang="0">
                        <a:pos x="119" y="613"/>
                      </a:cxn>
                    </a:cxnLst>
                    <a:rect l="0" t="0" r="r" b="b"/>
                    <a:pathLst>
                      <a:path w="120" h="634">
                        <a:moveTo>
                          <a:pt x="0" y="633"/>
                        </a:moveTo>
                        <a:lnTo>
                          <a:pt x="0" y="628"/>
                        </a:lnTo>
                        <a:lnTo>
                          <a:pt x="0" y="623"/>
                        </a:lnTo>
                        <a:lnTo>
                          <a:pt x="0" y="617"/>
                        </a:lnTo>
                        <a:lnTo>
                          <a:pt x="0" y="612"/>
                        </a:lnTo>
                        <a:lnTo>
                          <a:pt x="0" y="607"/>
                        </a:lnTo>
                        <a:lnTo>
                          <a:pt x="0" y="602"/>
                        </a:lnTo>
                        <a:lnTo>
                          <a:pt x="0" y="597"/>
                        </a:lnTo>
                        <a:lnTo>
                          <a:pt x="1" y="592"/>
                        </a:lnTo>
                        <a:lnTo>
                          <a:pt x="1" y="588"/>
                        </a:lnTo>
                        <a:lnTo>
                          <a:pt x="1" y="583"/>
                        </a:lnTo>
                        <a:lnTo>
                          <a:pt x="1" y="579"/>
                        </a:lnTo>
                        <a:lnTo>
                          <a:pt x="1" y="575"/>
                        </a:lnTo>
                        <a:lnTo>
                          <a:pt x="1" y="571"/>
                        </a:lnTo>
                        <a:lnTo>
                          <a:pt x="1" y="568"/>
                        </a:lnTo>
                        <a:lnTo>
                          <a:pt x="1" y="564"/>
                        </a:lnTo>
                        <a:lnTo>
                          <a:pt x="1" y="561"/>
                        </a:lnTo>
                        <a:lnTo>
                          <a:pt x="1" y="557"/>
                        </a:lnTo>
                        <a:lnTo>
                          <a:pt x="2" y="553"/>
                        </a:lnTo>
                        <a:lnTo>
                          <a:pt x="2" y="550"/>
                        </a:lnTo>
                        <a:lnTo>
                          <a:pt x="2" y="546"/>
                        </a:lnTo>
                        <a:lnTo>
                          <a:pt x="2" y="543"/>
                        </a:lnTo>
                        <a:lnTo>
                          <a:pt x="2" y="540"/>
                        </a:lnTo>
                        <a:lnTo>
                          <a:pt x="2" y="537"/>
                        </a:lnTo>
                        <a:lnTo>
                          <a:pt x="2" y="535"/>
                        </a:lnTo>
                        <a:lnTo>
                          <a:pt x="2" y="533"/>
                        </a:lnTo>
                        <a:lnTo>
                          <a:pt x="2" y="532"/>
                        </a:lnTo>
                        <a:lnTo>
                          <a:pt x="3" y="531"/>
                        </a:lnTo>
                        <a:lnTo>
                          <a:pt x="3" y="532"/>
                        </a:lnTo>
                        <a:lnTo>
                          <a:pt x="3" y="533"/>
                        </a:lnTo>
                        <a:lnTo>
                          <a:pt x="3" y="535"/>
                        </a:lnTo>
                        <a:lnTo>
                          <a:pt x="3" y="537"/>
                        </a:lnTo>
                        <a:lnTo>
                          <a:pt x="3" y="540"/>
                        </a:lnTo>
                        <a:lnTo>
                          <a:pt x="3" y="544"/>
                        </a:lnTo>
                        <a:lnTo>
                          <a:pt x="3" y="549"/>
                        </a:lnTo>
                        <a:lnTo>
                          <a:pt x="3" y="553"/>
                        </a:lnTo>
                        <a:lnTo>
                          <a:pt x="3" y="558"/>
                        </a:lnTo>
                        <a:lnTo>
                          <a:pt x="4" y="563"/>
                        </a:lnTo>
                        <a:lnTo>
                          <a:pt x="4" y="568"/>
                        </a:lnTo>
                        <a:lnTo>
                          <a:pt x="4" y="573"/>
                        </a:lnTo>
                        <a:lnTo>
                          <a:pt x="4" y="578"/>
                        </a:lnTo>
                        <a:lnTo>
                          <a:pt x="4" y="583"/>
                        </a:lnTo>
                        <a:lnTo>
                          <a:pt x="4" y="587"/>
                        </a:lnTo>
                        <a:lnTo>
                          <a:pt x="4" y="591"/>
                        </a:lnTo>
                        <a:lnTo>
                          <a:pt x="4" y="595"/>
                        </a:lnTo>
                        <a:lnTo>
                          <a:pt x="4" y="598"/>
                        </a:lnTo>
                        <a:lnTo>
                          <a:pt x="5" y="601"/>
                        </a:lnTo>
                        <a:lnTo>
                          <a:pt x="5" y="603"/>
                        </a:lnTo>
                        <a:lnTo>
                          <a:pt x="5" y="605"/>
                        </a:lnTo>
                        <a:lnTo>
                          <a:pt x="5" y="606"/>
                        </a:lnTo>
                        <a:lnTo>
                          <a:pt x="5" y="607"/>
                        </a:lnTo>
                        <a:lnTo>
                          <a:pt x="5" y="607"/>
                        </a:lnTo>
                        <a:lnTo>
                          <a:pt x="5" y="607"/>
                        </a:lnTo>
                        <a:lnTo>
                          <a:pt x="5" y="607"/>
                        </a:lnTo>
                        <a:lnTo>
                          <a:pt x="5" y="607"/>
                        </a:lnTo>
                        <a:lnTo>
                          <a:pt x="5" y="608"/>
                        </a:lnTo>
                        <a:lnTo>
                          <a:pt x="6" y="608"/>
                        </a:lnTo>
                        <a:lnTo>
                          <a:pt x="6" y="608"/>
                        </a:lnTo>
                        <a:lnTo>
                          <a:pt x="6" y="608"/>
                        </a:lnTo>
                        <a:lnTo>
                          <a:pt x="6" y="609"/>
                        </a:lnTo>
                        <a:lnTo>
                          <a:pt x="6" y="609"/>
                        </a:lnTo>
                        <a:lnTo>
                          <a:pt x="6" y="610"/>
                        </a:lnTo>
                        <a:lnTo>
                          <a:pt x="6" y="611"/>
                        </a:lnTo>
                        <a:lnTo>
                          <a:pt x="6" y="611"/>
                        </a:lnTo>
                        <a:lnTo>
                          <a:pt x="6" y="612"/>
                        </a:lnTo>
                        <a:lnTo>
                          <a:pt x="6" y="612"/>
                        </a:lnTo>
                        <a:lnTo>
                          <a:pt x="7" y="612"/>
                        </a:lnTo>
                        <a:lnTo>
                          <a:pt x="7" y="612"/>
                        </a:lnTo>
                        <a:lnTo>
                          <a:pt x="7" y="612"/>
                        </a:lnTo>
                        <a:lnTo>
                          <a:pt x="7" y="611"/>
                        </a:lnTo>
                        <a:lnTo>
                          <a:pt x="7" y="611"/>
                        </a:lnTo>
                        <a:lnTo>
                          <a:pt x="7" y="610"/>
                        </a:lnTo>
                        <a:lnTo>
                          <a:pt x="7" y="608"/>
                        </a:lnTo>
                        <a:lnTo>
                          <a:pt x="7" y="607"/>
                        </a:lnTo>
                        <a:lnTo>
                          <a:pt x="7" y="605"/>
                        </a:lnTo>
                        <a:lnTo>
                          <a:pt x="8" y="604"/>
                        </a:lnTo>
                        <a:lnTo>
                          <a:pt x="8" y="602"/>
                        </a:lnTo>
                        <a:lnTo>
                          <a:pt x="8" y="601"/>
                        </a:lnTo>
                        <a:lnTo>
                          <a:pt x="8" y="599"/>
                        </a:lnTo>
                        <a:lnTo>
                          <a:pt x="8" y="598"/>
                        </a:lnTo>
                        <a:lnTo>
                          <a:pt x="8" y="597"/>
                        </a:lnTo>
                        <a:lnTo>
                          <a:pt x="8" y="596"/>
                        </a:lnTo>
                        <a:lnTo>
                          <a:pt x="8" y="595"/>
                        </a:lnTo>
                        <a:lnTo>
                          <a:pt x="8" y="594"/>
                        </a:lnTo>
                        <a:lnTo>
                          <a:pt x="8" y="593"/>
                        </a:lnTo>
                        <a:lnTo>
                          <a:pt x="9" y="592"/>
                        </a:lnTo>
                        <a:lnTo>
                          <a:pt x="9" y="590"/>
                        </a:lnTo>
                        <a:lnTo>
                          <a:pt x="9" y="588"/>
                        </a:lnTo>
                        <a:lnTo>
                          <a:pt x="9" y="585"/>
                        </a:lnTo>
                        <a:lnTo>
                          <a:pt x="9" y="582"/>
                        </a:lnTo>
                        <a:lnTo>
                          <a:pt x="9" y="578"/>
                        </a:lnTo>
                        <a:lnTo>
                          <a:pt x="9" y="573"/>
                        </a:lnTo>
                        <a:lnTo>
                          <a:pt x="9" y="568"/>
                        </a:lnTo>
                        <a:lnTo>
                          <a:pt x="9" y="563"/>
                        </a:lnTo>
                        <a:lnTo>
                          <a:pt x="10" y="558"/>
                        </a:lnTo>
                        <a:lnTo>
                          <a:pt x="10" y="553"/>
                        </a:lnTo>
                        <a:lnTo>
                          <a:pt x="10" y="549"/>
                        </a:lnTo>
                        <a:lnTo>
                          <a:pt x="10" y="545"/>
                        </a:lnTo>
                        <a:lnTo>
                          <a:pt x="10" y="541"/>
                        </a:lnTo>
                        <a:lnTo>
                          <a:pt x="10" y="539"/>
                        </a:lnTo>
                        <a:lnTo>
                          <a:pt x="10" y="536"/>
                        </a:lnTo>
                        <a:lnTo>
                          <a:pt x="10" y="535"/>
                        </a:lnTo>
                        <a:lnTo>
                          <a:pt x="10" y="534"/>
                        </a:lnTo>
                        <a:lnTo>
                          <a:pt x="10" y="534"/>
                        </a:lnTo>
                        <a:lnTo>
                          <a:pt x="11" y="534"/>
                        </a:lnTo>
                        <a:lnTo>
                          <a:pt x="11" y="535"/>
                        </a:lnTo>
                        <a:lnTo>
                          <a:pt x="11" y="536"/>
                        </a:lnTo>
                        <a:lnTo>
                          <a:pt x="11" y="537"/>
                        </a:lnTo>
                        <a:lnTo>
                          <a:pt x="11" y="538"/>
                        </a:lnTo>
                        <a:lnTo>
                          <a:pt x="11" y="539"/>
                        </a:lnTo>
                        <a:lnTo>
                          <a:pt x="11" y="541"/>
                        </a:lnTo>
                        <a:lnTo>
                          <a:pt x="11" y="542"/>
                        </a:lnTo>
                        <a:lnTo>
                          <a:pt x="11" y="542"/>
                        </a:lnTo>
                        <a:lnTo>
                          <a:pt x="12" y="543"/>
                        </a:lnTo>
                        <a:lnTo>
                          <a:pt x="12" y="543"/>
                        </a:lnTo>
                        <a:lnTo>
                          <a:pt x="12" y="544"/>
                        </a:lnTo>
                        <a:lnTo>
                          <a:pt x="12" y="544"/>
                        </a:lnTo>
                        <a:lnTo>
                          <a:pt x="12" y="544"/>
                        </a:lnTo>
                        <a:lnTo>
                          <a:pt x="12" y="545"/>
                        </a:lnTo>
                        <a:lnTo>
                          <a:pt x="12" y="545"/>
                        </a:lnTo>
                        <a:lnTo>
                          <a:pt x="12" y="546"/>
                        </a:lnTo>
                        <a:lnTo>
                          <a:pt x="12" y="547"/>
                        </a:lnTo>
                        <a:lnTo>
                          <a:pt x="12" y="549"/>
                        </a:lnTo>
                        <a:lnTo>
                          <a:pt x="13" y="551"/>
                        </a:lnTo>
                        <a:lnTo>
                          <a:pt x="13" y="553"/>
                        </a:lnTo>
                        <a:lnTo>
                          <a:pt x="13" y="556"/>
                        </a:lnTo>
                        <a:lnTo>
                          <a:pt x="13" y="558"/>
                        </a:lnTo>
                        <a:lnTo>
                          <a:pt x="13" y="561"/>
                        </a:lnTo>
                        <a:lnTo>
                          <a:pt x="13" y="563"/>
                        </a:lnTo>
                        <a:lnTo>
                          <a:pt x="13" y="565"/>
                        </a:lnTo>
                        <a:lnTo>
                          <a:pt x="13" y="566"/>
                        </a:lnTo>
                        <a:lnTo>
                          <a:pt x="13" y="567"/>
                        </a:lnTo>
                        <a:lnTo>
                          <a:pt x="13" y="567"/>
                        </a:lnTo>
                        <a:lnTo>
                          <a:pt x="14" y="566"/>
                        </a:lnTo>
                        <a:lnTo>
                          <a:pt x="14" y="564"/>
                        </a:lnTo>
                        <a:lnTo>
                          <a:pt x="14" y="561"/>
                        </a:lnTo>
                        <a:lnTo>
                          <a:pt x="14" y="557"/>
                        </a:lnTo>
                        <a:lnTo>
                          <a:pt x="14" y="552"/>
                        </a:lnTo>
                        <a:lnTo>
                          <a:pt x="14" y="547"/>
                        </a:lnTo>
                        <a:lnTo>
                          <a:pt x="14" y="541"/>
                        </a:lnTo>
                        <a:lnTo>
                          <a:pt x="14" y="535"/>
                        </a:lnTo>
                        <a:lnTo>
                          <a:pt x="14" y="528"/>
                        </a:lnTo>
                        <a:lnTo>
                          <a:pt x="15" y="522"/>
                        </a:lnTo>
                        <a:lnTo>
                          <a:pt x="15" y="516"/>
                        </a:lnTo>
                        <a:lnTo>
                          <a:pt x="15" y="510"/>
                        </a:lnTo>
                        <a:lnTo>
                          <a:pt x="15" y="505"/>
                        </a:lnTo>
                        <a:lnTo>
                          <a:pt x="15" y="500"/>
                        </a:lnTo>
                        <a:lnTo>
                          <a:pt x="15" y="495"/>
                        </a:lnTo>
                        <a:lnTo>
                          <a:pt x="15" y="492"/>
                        </a:lnTo>
                        <a:lnTo>
                          <a:pt x="15" y="488"/>
                        </a:lnTo>
                        <a:lnTo>
                          <a:pt x="15" y="486"/>
                        </a:lnTo>
                        <a:lnTo>
                          <a:pt x="15" y="484"/>
                        </a:lnTo>
                        <a:lnTo>
                          <a:pt x="16" y="482"/>
                        </a:lnTo>
                        <a:lnTo>
                          <a:pt x="16" y="481"/>
                        </a:lnTo>
                        <a:lnTo>
                          <a:pt x="16" y="480"/>
                        </a:lnTo>
                        <a:lnTo>
                          <a:pt x="16" y="480"/>
                        </a:lnTo>
                        <a:lnTo>
                          <a:pt x="16" y="480"/>
                        </a:lnTo>
                        <a:lnTo>
                          <a:pt x="16" y="480"/>
                        </a:lnTo>
                        <a:lnTo>
                          <a:pt x="16" y="480"/>
                        </a:lnTo>
                        <a:lnTo>
                          <a:pt x="16" y="480"/>
                        </a:lnTo>
                        <a:lnTo>
                          <a:pt x="16" y="480"/>
                        </a:lnTo>
                        <a:lnTo>
                          <a:pt x="17" y="480"/>
                        </a:lnTo>
                        <a:lnTo>
                          <a:pt x="17" y="480"/>
                        </a:lnTo>
                        <a:lnTo>
                          <a:pt x="17" y="480"/>
                        </a:lnTo>
                        <a:lnTo>
                          <a:pt x="17" y="479"/>
                        </a:lnTo>
                        <a:lnTo>
                          <a:pt x="17" y="479"/>
                        </a:lnTo>
                        <a:lnTo>
                          <a:pt x="17" y="478"/>
                        </a:lnTo>
                        <a:lnTo>
                          <a:pt x="17" y="478"/>
                        </a:lnTo>
                        <a:lnTo>
                          <a:pt x="17" y="478"/>
                        </a:lnTo>
                        <a:lnTo>
                          <a:pt x="17" y="478"/>
                        </a:lnTo>
                        <a:lnTo>
                          <a:pt x="17" y="479"/>
                        </a:lnTo>
                        <a:lnTo>
                          <a:pt x="18" y="480"/>
                        </a:lnTo>
                        <a:lnTo>
                          <a:pt x="18" y="482"/>
                        </a:lnTo>
                        <a:lnTo>
                          <a:pt x="18" y="484"/>
                        </a:lnTo>
                        <a:lnTo>
                          <a:pt x="18" y="487"/>
                        </a:lnTo>
                        <a:lnTo>
                          <a:pt x="18" y="490"/>
                        </a:lnTo>
                        <a:lnTo>
                          <a:pt x="18" y="493"/>
                        </a:lnTo>
                        <a:lnTo>
                          <a:pt x="18" y="496"/>
                        </a:lnTo>
                        <a:lnTo>
                          <a:pt x="18" y="499"/>
                        </a:lnTo>
                        <a:lnTo>
                          <a:pt x="18" y="502"/>
                        </a:lnTo>
                        <a:lnTo>
                          <a:pt x="19" y="504"/>
                        </a:lnTo>
                        <a:lnTo>
                          <a:pt x="19" y="505"/>
                        </a:lnTo>
                        <a:lnTo>
                          <a:pt x="19" y="507"/>
                        </a:lnTo>
                        <a:lnTo>
                          <a:pt x="19" y="507"/>
                        </a:lnTo>
                        <a:lnTo>
                          <a:pt x="19" y="507"/>
                        </a:lnTo>
                        <a:lnTo>
                          <a:pt x="19" y="507"/>
                        </a:lnTo>
                        <a:lnTo>
                          <a:pt x="19" y="506"/>
                        </a:lnTo>
                        <a:lnTo>
                          <a:pt x="19" y="504"/>
                        </a:lnTo>
                        <a:lnTo>
                          <a:pt x="19" y="502"/>
                        </a:lnTo>
                        <a:lnTo>
                          <a:pt x="19" y="499"/>
                        </a:lnTo>
                        <a:lnTo>
                          <a:pt x="20" y="497"/>
                        </a:lnTo>
                        <a:lnTo>
                          <a:pt x="20" y="493"/>
                        </a:lnTo>
                        <a:lnTo>
                          <a:pt x="20" y="490"/>
                        </a:lnTo>
                        <a:lnTo>
                          <a:pt x="20" y="487"/>
                        </a:lnTo>
                        <a:lnTo>
                          <a:pt x="20" y="484"/>
                        </a:lnTo>
                        <a:lnTo>
                          <a:pt x="20" y="480"/>
                        </a:lnTo>
                        <a:lnTo>
                          <a:pt x="20" y="478"/>
                        </a:lnTo>
                        <a:lnTo>
                          <a:pt x="20" y="475"/>
                        </a:lnTo>
                        <a:lnTo>
                          <a:pt x="20" y="473"/>
                        </a:lnTo>
                        <a:lnTo>
                          <a:pt x="20" y="471"/>
                        </a:lnTo>
                        <a:lnTo>
                          <a:pt x="21" y="469"/>
                        </a:lnTo>
                        <a:lnTo>
                          <a:pt x="21" y="467"/>
                        </a:lnTo>
                        <a:lnTo>
                          <a:pt x="21" y="465"/>
                        </a:lnTo>
                        <a:lnTo>
                          <a:pt x="21" y="463"/>
                        </a:lnTo>
                        <a:lnTo>
                          <a:pt x="21" y="461"/>
                        </a:lnTo>
                        <a:lnTo>
                          <a:pt x="21" y="458"/>
                        </a:lnTo>
                        <a:lnTo>
                          <a:pt x="21" y="455"/>
                        </a:lnTo>
                        <a:lnTo>
                          <a:pt x="21" y="452"/>
                        </a:lnTo>
                        <a:lnTo>
                          <a:pt x="21" y="448"/>
                        </a:lnTo>
                        <a:lnTo>
                          <a:pt x="22" y="444"/>
                        </a:lnTo>
                        <a:lnTo>
                          <a:pt x="22" y="439"/>
                        </a:lnTo>
                        <a:lnTo>
                          <a:pt x="22" y="433"/>
                        </a:lnTo>
                        <a:lnTo>
                          <a:pt x="22" y="427"/>
                        </a:lnTo>
                        <a:lnTo>
                          <a:pt x="22" y="421"/>
                        </a:lnTo>
                        <a:lnTo>
                          <a:pt x="22" y="415"/>
                        </a:lnTo>
                        <a:lnTo>
                          <a:pt x="22" y="409"/>
                        </a:lnTo>
                        <a:lnTo>
                          <a:pt x="22" y="402"/>
                        </a:lnTo>
                        <a:lnTo>
                          <a:pt x="22" y="396"/>
                        </a:lnTo>
                        <a:lnTo>
                          <a:pt x="22" y="390"/>
                        </a:lnTo>
                        <a:lnTo>
                          <a:pt x="23" y="384"/>
                        </a:lnTo>
                        <a:lnTo>
                          <a:pt x="23" y="378"/>
                        </a:lnTo>
                        <a:lnTo>
                          <a:pt x="23" y="373"/>
                        </a:lnTo>
                        <a:lnTo>
                          <a:pt x="23" y="368"/>
                        </a:lnTo>
                        <a:lnTo>
                          <a:pt x="23" y="363"/>
                        </a:lnTo>
                        <a:lnTo>
                          <a:pt x="23" y="358"/>
                        </a:lnTo>
                        <a:lnTo>
                          <a:pt x="23" y="354"/>
                        </a:lnTo>
                        <a:lnTo>
                          <a:pt x="23" y="350"/>
                        </a:lnTo>
                        <a:lnTo>
                          <a:pt x="23" y="346"/>
                        </a:lnTo>
                        <a:lnTo>
                          <a:pt x="24" y="342"/>
                        </a:lnTo>
                        <a:lnTo>
                          <a:pt x="24" y="338"/>
                        </a:lnTo>
                        <a:lnTo>
                          <a:pt x="24" y="335"/>
                        </a:lnTo>
                        <a:lnTo>
                          <a:pt x="24" y="332"/>
                        </a:lnTo>
                        <a:lnTo>
                          <a:pt x="24" y="329"/>
                        </a:lnTo>
                        <a:lnTo>
                          <a:pt x="24" y="327"/>
                        </a:lnTo>
                        <a:lnTo>
                          <a:pt x="24" y="326"/>
                        </a:lnTo>
                        <a:lnTo>
                          <a:pt x="24" y="325"/>
                        </a:lnTo>
                        <a:lnTo>
                          <a:pt x="24" y="324"/>
                        </a:lnTo>
                        <a:lnTo>
                          <a:pt x="24" y="325"/>
                        </a:lnTo>
                        <a:lnTo>
                          <a:pt x="25" y="325"/>
                        </a:lnTo>
                        <a:lnTo>
                          <a:pt x="25" y="326"/>
                        </a:lnTo>
                        <a:lnTo>
                          <a:pt x="25" y="327"/>
                        </a:lnTo>
                        <a:lnTo>
                          <a:pt x="25" y="328"/>
                        </a:lnTo>
                        <a:lnTo>
                          <a:pt x="25" y="329"/>
                        </a:lnTo>
                        <a:lnTo>
                          <a:pt x="25" y="330"/>
                        </a:lnTo>
                        <a:lnTo>
                          <a:pt x="25" y="330"/>
                        </a:lnTo>
                        <a:lnTo>
                          <a:pt x="25" y="330"/>
                        </a:lnTo>
                        <a:lnTo>
                          <a:pt x="25" y="329"/>
                        </a:lnTo>
                        <a:lnTo>
                          <a:pt x="26" y="328"/>
                        </a:lnTo>
                        <a:lnTo>
                          <a:pt x="26" y="326"/>
                        </a:lnTo>
                        <a:lnTo>
                          <a:pt x="26" y="324"/>
                        </a:lnTo>
                        <a:lnTo>
                          <a:pt x="26" y="321"/>
                        </a:lnTo>
                        <a:lnTo>
                          <a:pt x="26" y="318"/>
                        </a:lnTo>
                        <a:lnTo>
                          <a:pt x="26" y="315"/>
                        </a:lnTo>
                        <a:lnTo>
                          <a:pt x="26" y="311"/>
                        </a:lnTo>
                        <a:lnTo>
                          <a:pt x="26" y="308"/>
                        </a:lnTo>
                        <a:lnTo>
                          <a:pt x="26" y="305"/>
                        </a:lnTo>
                        <a:lnTo>
                          <a:pt x="26" y="302"/>
                        </a:lnTo>
                        <a:lnTo>
                          <a:pt x="27" y="299"/>
                        </a:lnTo>
                        <a:lnTo>
                          <a:pt x="27" y="296"/>
                        </a:lnTo>
                        <a:lnTo>
                          <a:pt x="27" y="293"/>
                        </a:lnTo>
                        <a:lnTo>
                          <a:pt x="27" y="290"/>
                        </a:lnTo>
                        <a:lnTo>
                          <a:pt x="27" y="286"/>
                        </a:lnTo>
                        <a:lnTo>
                          <a:pt x="27" y="283"/>
                        </a:lnTo>
                        <a:lnTo>
                          <a:pt x="27" y="279"/>
                        </a:lnTo>
                        <a:lnTo>
                          <a:pt x="27" y="275"/>
                        </a:lnTo>
                        <a:lnTo>
                          <a:pt x="27" y="271"/>
                        </a:lnTo>
                        <a:lnTo>
                          <a:pt x="27" y="266"/>
                        </a:lnTo>
                        <a:lnTo>
                          <a:pt x="28" y="260"/>
                        </a:lnTo>
                        <a:lnTo>
                          <a:pt x="28" y="254"/>
                        </a:lnTo>
                        <a:lnTo>
                          <a:pt x="28" y="247"/>
                        </a:lnTo>
                        <a:lnTo>
                          <a:pt x="28" y="240"/>
                        </a:lnTo>
                        <a:lnTo>
                          <a:pt x="28" y="233"/>
                        </a:lnTo>
                        <a:lnTo>
                          <a:pt x="28" y="226"/>
                        </a:lnTo>
                        <a:lnTo>
                          <a:pt x="28" y="218"/>
                        </a:lnTo>
                        <a:lnTo>
                          <a:pt x="28" y="211"/>
                        </a:lnTo>
                        <a:lnTo>
                          <a:pt x="28" y="204"/>
                        </a:lnTo>
                        <a:lnTo>
                          <a:pt x="29" y="197"/>
                        </a:lnTo>
                        <a:lnTo>
                          <a:pt x="29" y="191"/>
                        </a:lnTo>
                        <a:lnTo>
                          <a:pt x="29" y="185"/>
                        </a:lnTo>
                        <a:lnTo>
                          <a:pt x="29" y="180"/>
                        </a:lnTo>
                        <a:lnTo>
                          <a:pt x="29" y="175"/>
                        </a:lnTo>
                        <a:lnTo>
                          <a:pt x="29" y="172"/>
                        </a:lnTo>
                        <a:lnTo>
                          <a:pt x="29" y="169"/>
                        </a:lnTo>
                        <a:lnTo>
                          <a:pt x="29" y="167"/>
                        </a:lnTo>
                        <a:lnTo>
                          <a:pt x="29" y="165"/>
                        </a:lnTo>
                        <a:lnTo>
                          <a:pt x="29" y="164"/>
                        </a:lnTo>
                        <a:lnTo>
                          <a:pt x="30" y="164"/>
                        </a:lnTo>
                        <a:lnTo>
                          <a:pt x="30" y="163"/>
                        </a:lnTo>
                        <a:lnTo>
                          <a:pt x="30" y="163"/>
                        </a:lnTo>
                        <a:lnTo>
                          <a:pt x="30" y="163"/>
                        </a:lnTo>
                        <a:lnTo>
                          <a:pt x="30" y="162"/>
                        </a:lnTo>
                        <a:lnTo>
                          <a:pt x="30" y="162"/>
                        </a:lnTo>
                        <a:lnTo>
                          <a:pt x="30" y="162"/>
                        </a:lnTo>
                        <a:lnTo>
                          <a:pt x="30" y="162"/>
                        </a:lnTo>
                        <a:lnTo>
                          <a:pt x="30" y="161"/>
                        </a:lnTo>
                        <a:lnTo>
                          <a:pt x="31" y="161"/>
                        </a:lnTo>
                        <a:lnTo>
                          <a:pt x="31" y="161"/>
                        </a:lnTo>
                        <a:lnTo>
                          <a:pt x="31" y="161"/>
                        </a:lnTo>
                        <a:lnTo>
                          <a:pt x="31" y="161"/>
                        </a:lnTo>
                        <a:lnTo>
                          <a:pt x="31" y="162"/>
                        </a:lnTo>
                        <a:lnTo>
                          <a:pt x="31" y="163"/>
                        </a:lnTo>
                        <a:lnTo>
                          <a:pt x="31" y="164"/>
                        </a:lnTo>
                        <a:lnTo>
                          <a:pt x="31" y="166"/>
                        </a:lnTo>
                        <a:lnTo>
                          <a:pt x="31" y="167"/>
                        </a:lnTo>
                        <a:lnTo>
                          <a:pt x="31" y="169"/>
                        </a:lnTo>
                        <a:lnTo>
                          <a:pt x="32" y="171"/>
                        </a:lnTo>
                        <a:lnTo>
                          <a:pt x="32" y="173"/>
                        </a:lnTo>
                        <a:lnTo>
                          <a:pt x="32" y="175"/>
                        </a:lnTo>
                        <a:lnTo>
                          <a:pt x="32" y="177"/>
                        </a:lnTo>
                        <a:lnTo>
                          <a:pt x="32" y="179"/>
                        </a:lnTo>
                        <a:lnTo>
                          <a:pt x="32" y="180"/>
                        </a:lnTo>
                        <a:lnTo>
                          <a:pt x="32" y="182"/>
                        </a:lnTo>
                        <a:lnTo>
                          <a:pt x="32" y="183"/>
                        </a:lnTo>
                        <a:lnTo>
                          <a:pt x="32" y="184"/>
                        </a:lnTo>
                        <a:lnTo>
                          <a:pt x="33" y="184"/>
                        </a:lnTo>
                        <a:lnTo>
                          <a:pt x="33" y="185"/>
                        </a:lnTo>
                        <a:lnTo>
                          <a:pt x="33" y="185"/>
                        </a:lnTo>
                        <a:lnTo>
                          <a:pt x="33" y="186"/>
                        </a:lnTo>
                        <a:lnTo>
                          <a:pt x="33" y="186"/>
                        </a:lnTo>
                        <a:lnTo>
                          <a:pt x="33" y="186"/>
                        </a:lnTo>
                        <a:lnTo>
                          <a:pt x="33" y="186"/>
                        </a:lnTo>
                        <a:lnTo>
                          <a:pt x="33" y="185"/>
                        </a:lnTo>
                        <a:lnTo>
                          <a:pt x="33" y="185"/>
                        </a:lnTo>
                        <a:lnTo>
                          <a:pt x="33" y="184"/>
                        </a:lnTo>
                        <a:lnTo>
                          <a:pt x="34" y="183"/>
                        </a:lnTo>
                        <a:lnTo>
                          <a:pt x="34" y="181"/>
                        </a:lnTo>
                        <a:lnTo>
                          <a:pt x="34" y="180"/>
                        </a:lnTo>
                        <a:lnTo>
                          <a:pt x="34" y="178"/>
                        </a:lnTo>
                        <a:lnTo>
                          <a:pt x="34" y="176"/>
                        </a:lnTo>
                        <a:lnTo>
                          <a:pt x="34" y="174"/>
                        </a:lnTo>
                        <a:lnTo>
                          <a:pt x="34" y="172"/>
                        </a:lnTo>
                        <a:lnTo>
                          <a:pt x="34" y="170"/>
                        </a:lnTo>
                        <a:lnTo>
                          <a:pt x="34" y="168"/>
                        </a:lnTo>
                        <a:lnTo>
                          <a:pt x="34" y="166"/>
                        </a:lnTo>
                        <a:lnTo>
                          <a:pt x="35" y="164"/>
                        </a:lnTo>
                        <a:lnTo>
                          <a:pt x="35" y="161"/>
                        </a:lnTo>
                        <a:lnTo>
                          <a:pt x="35" y="159"/>
                        </a:lnTo>
                        <a:lnTo>
                          <a:pt x="35" y="157"/>
                        </a:lnTo>
                        <a:lnTo>
                          <a:pt x="35" y="154"/>
                        </a:lnTo>
                        <a:lnTo>
                          <a:pt x="35" y="151"/>
                        </a:lnTo>
                        <a:lnTo>
                          <a:pt x="35" y="148"/>
                        </a:lnTo>
                        <a:lnTo>
                          <a:pt x="35" y="145"/>
                        </a:lnTo>
                        <a:lnTo>
                          <a:pt x="35" y="141"/>
                        </a:lnTo>
                        <a:lnTo>
                          <a:pt x="36" y="138"/>
                        </a:lnTo>
                        <a:lnTo>
                          <a:pt x="36" y="134"/>
                        </a:lnTo>
                        <a:lnTo>
                          <a:pt x="36" y="131"/>
                        </a:lnTo>
                        <a:lnTo>
                          <a:pt x="36" y="127"/>
                        </a:lnTo>
                        <a:lnTo>
                          <a:pt x="36" y="124"/>
                        </a:lnTo>
                        <a:lnTo>
                          <a:pt x="36" y="121"/>
                        </a:lnTo>
                        <a:lnTo>
                          <a:pt x="36" y="118"/>
                        </a:lnTo>
                        <a:lnTo>
                          <a:pt x="36" y="115"/>
                        </a:lnTo>
                        <a:lnTo>
                          <a:pt x="36" y="112"/>
                        </a:lnTo>
                        <a:lnTo>
                          <a:pt x="36" y="109"/>
                        </a:lnTo>
                        <a:lnTo>
                          <a:pt x="37" y="105"/>
                        </a:lnTo>
                        <a:lnTo>
                          <a:pt x="37" y="102"/>
                        </a:lnTo>
                        <a:lnTo>
                          <a:pt x="37" y="99"/>
                        </a:lnTo>
                        <a:lnTo>
                          <a:pt x="37" y="96"/>
                        </a:lnTo>
                        <a:lnTo>
                          <a:pt x="37" y="94"/>
                        </a:lnTo>
                        <a:lnTo>
                          <a:pt x="37" y="91"/>
                        </a:lnTo>
                        <a:lnTo>
                          <a:pt x="37" y="89"/>
                        </a:lnTo>
                        <a:lnTo>
                          <a:pt x="37" y="87"/>
                        </a:lnTo>
                        <a:lnTo>
                          <a:pt x="37" y="85"/>
                        </a:lnTo>
                        <a:lnTo>
                          <a:pt x="38" y="84"/>
                        </a:lnTo>
                        <a:lnTo>
                          <a:pt x="38" y="83"/>
                        </a:lnTo>
                        <a:lnTo>
                          <a:pt x="38" y="82"/>
                        </a:lnTo>
                        <a:lnTo>
                          <a:pt x="38" y="81"/>
                        </a:lnTo>
                        <a:lnTo>
                          <a:pt x="38" y="81"/>
                        </a:lnTo>
                        <a:lnTo>
                          <a:pt x="38" y="81"/>
                        </a:lnTo>
                        <a:lnTo>
                          <a:pt x="38" y="81"/>
                        </a:lnTo>
                        <a:lnTo>
                          <a:pt x="38" y="81"/>
                        </a:lnTo>
                        <a:lnTo>
                          <a:pt x="38" y="80"/>
                        </a:lnTo>
                        <a:lnTo>
                          <a:pt x="38" y="80"/>
                        </a:lnTo>
                        <a:lnTo>
                          <a:pt x="39" y="79"/>
                        </a:lnTo>
                        <a:lnTo>
                          <a:pt x="39" y="79"/>
                        </a:lnTo>
                        <a:lnTo>
                          <a:pt x="39" y="78"/>
                        </a:lnTo>
                        <a:lnTo>
                          <a:pt x="39" y="76"/>
                        </a:lnTo>
                        <a:lnTo>
                          <a:pt x="39" y="75"/>
                        </a:lnTo>
                        <a:lnTo>
                          <a:pt x="39" y="74"/>
                        </a:lnTo>
                        <a:lnTo>
                          <a:pt x="39" y="72"/>
                        </a:lnTo>
                        <a:lnTo>
                          <a:pt x="39" y="70"/>
                        </a:lnTo>
                        <a:lnTo>
                          <a:pt x="39" y="68"/>
                        </a:lnTo>
                        <a:lnTo>
                          <a:pt x="40" y="67"/>
                        </a:lnTo>
                        <a:lnTo>
                          <a:pt x="40" y="66"/>
                        </a:lnTo>
                        <a:lnTo>
                          <a:pt x="40" y="64"/>
                        </a:lnTo>
                        <a:lnTo>
                          <a:pt x="40" y="64"/>
                        </a:lnTo>
                        <a:lnTo>
                          <a:pt x="40" y="63"/>
                        </a:lnTo>
                        <a:lnTo>
                          <a:pt x="40" y="63"/>
                        </a:lnTo>
                        <a:lnTo>
                          <a:pt x="40" y="63"/>
                        </a:lnTo>
                        <a:lnTo>
                          <a:pt x="40" y="64"/>
                        </a:lnTo>
                        <a:lnTo>
                          <a:pt x="40" y="65"/>
                        </a:lnTo>
                        <a:lnTo>
                          <a:pt x="40" y="65"/>
                        </a:lnTo>
                        <a:lnTo>
                          <a:pt x="41" y="66"/>
                        </a:lnTo>
                        <a:lnTo>
                          <a:pt x="41" y="66"/>
                        </a:lnTo>
                        <a:lnTo>
                          <a:pt x="41" y="66"/>
                        </a:lnTo>
                        <a:lnTo>
                          <a:pt x="41" y="65"/>
                        </a:lnTo>
                        <a:lnTo>
                          <a:pt x="41" y="64"/>
                        </a:lnTo>
                        <a:lnTo>
                          <a:pt x="41" y="62"/>
                        </a:lnTo>
                        <a:lnTo>
                          <a:pt x="41" y="59"/>
                        </a:lnTo>
                        <a:lnTo>
                          <a:pt x="41" y="56"/>
                        </a:lnTo>
                        <a:lnTo>
                          <a:pt x="41" y="51"/>
                        </a:lnTo>
                        <a:lnTo>
                          <a:pt x="41" y="47"/>
                        </a:lnTo>
                        <a:lnTo>
                          <a:pt x="42" y="41"/>
                        </a:lnTo>
                        <a:lnTo>
                          <a:pt x="42" y="36"/>
                        </a:lnTo>
                        <a:lnTo>
                          <a:pt x="42" y="30"/>
                        </a:lnTo>
                        <a:lnTo>
                          <a:pt x="42" y="24"/>
                        </a:lnTo>
                        <a:lnTo>
                          <a:pt x="42" y="19"/>
                        </a:lnTo>
                        <a:lnTo>
                          <a:pt x="42" y="14"/>
                        </a:lnTo>
                        <a:lnTo>
                          <a:pt x="42" y="9"/>
                        </a:lnTo>
                        <a:lnTo>
                          <a:pt x="42" y="5"/>
                        </a:lnTo>
                        <a:lnTo>
                          <a:pt x="42" y="3"/>
                        </a:lnTo>
                        <a:lnTo>
                          <a:pt x="43" y="1"/>
                        </a:lnTo>
                        <a:lnTo>
                          <a:pt x="43" y="0"/>
                        </a:lnTo>
                        <a:lnTo>
                          <a:pt x="43" y="0"/>
                        </a:lnTo>
                        <a:lnTo>
                          <a:pt x="43" y="0"/>
                        </a:lnTo>
                        <a:lnTo>
                          <a:pt x="43" y="2"/>
                        </a:lnTo>
                        <a:lnTo>
                          <a:pt x="43" y="3"/>
                        </a:lnTo>
                        <a:lnTo>
                          <a:pt x="43" y="5"/>
                        </a:lnTo>
                        <a:lnTo>
                          <a:pt x="43" y="6"/>
                        </a:lnTo>
                        <a:lnTo>
                          <a:pt x="43" y="8"/>
                        </a:lnTo>
                        <a:lnTo>
                          <a:pt x="43" y="9"/>
                        </a:lnTo>
                        <a:lnTo>
                          <a:pt x="44" y="11"/>
                        </a:lnTo>
                        <a:lnTo>
                          <a:pt x="44" y="11"/>
                        </a:lnTo>
                        <a:lnTo>
                          <a:pt x="44" y="12"/>
                        </a:lnTo>
                        <a:lnTo>
                          <a:pt x="44" y="12"/>
                        </a:lnTo>
                        <a:lnTo>
                          <a:pt x="44" y="12"/>
                        </a:lnTo>
                        <a:lnTo>
                          <a:pt x="44" y="13"/>
                        </a:lnTo>
                        <a:lnTo>
                          <a:pt x="44" y="13"/>
                        </a:lnTo>
                        <a:lnTo>
                          <a:pt x="44" y="13"/>
                        </a:lnTo>
                        <a:lnTo>
                          <a:pt x="44" y="14"/>
                        </a:lnTo>
                        <a:lnTo>
                          <a:pt x="45" y="15"/>
                        </a:lnTo>
                        <a:lnTo>
                          <a:pt x="45" y="17"/>
                        </a:lnTo>
                        <a:lnTo>
                          <a:pt x="45" y="19"/>
                        </a:lnTo>
                        <a:lnTo>
                          <a:pt x="45" y="22"/>
                        </a:lnTo>
                        <a:lnTo>
                          <a:pt x="45" y="26"/>
                        </a:lnTo>
                        <a:lnTo>
                          <a:pt x="45" y="30"/>
                        </a:lnTo>
                        <a:lnTo>
                          <a:pt x="45" y="36"/>
                        </a:lnTo>
                        <a:lnTo>
                          <a:pt x="45" y="42"/>
                        </a:lnTo>
                        <a:lnTo>
                          <a:pt x="45" y="48"/>
                        </a:lnTo>
                        <a:lnTo>
                          <a:pt x="45" y="56"/>
                        </a:lnTo>
                        <a:lnTo>
                          <a:pt x="46" y="63"/>
                        </a:lnTo>
                        <a:lnTo>
                          <a:pt x="46" y="70"/>
                        </a:lnTo>
                        <a:lnTo>
                          <a:pt x="46" y="77"/>
                        </a:lnTo>
                        <a:lnTo>
                          <a:pt x="46" y="84"/>
                        </a:lnTo>
                        <a:lnTo>
                          <a:pt x="46" y="91"/>
                        </a:lnTo>
                        <a:lnTo>
                          <a:pt x="46" y="97"/>
                        </a:lnTo>
                        <a:lnTo>
                          <a:pt x="46" y="103"/>
                        </a:lnTo>
                        <a:lnTo>
                          <a:pt x="46" y="108"/>
                        </a:lnTo>
                        <a:lnTo>
                          <a:pt x="46" y="113"/>
                        </a:lnTo>
                        <a:lnTo>
                          <a:pt x="47" y="117"/>
                        </a:lnTo>
                        <a:lnTo>
                          <a:pt x="47" y="122"/>
                        </a:lnTo>
                        <a:lnTo>
                          <a:pt x="47" y="126"/>
                        </a:lnTo>
                        <a:lnTo>
                          <a:pt x="47" y="130"/>
                        </a:lnTo>
                        <a:lnTo>
                          <a:pt x="47" y="134"/>
                        </a:lnTo>
                        <a:lnTo>
                          <a:pt x="47" y="139"/>
                        </a:lnTo>
                        <a:lnTo>
                          <a:pt x="47" y="144"/>
                        </a:lnTo>
                        <a:lnTo>
                          <a:pt x="47" y="149"/>
                        </a:lnTo>
                        <a:lnTo>
                          <a:pt x="47" y="155"/>
                        </a:lnTo>
                        <a:lnTo>
                          <a:pt x="47" y="161"/>
                        </a:lnTo>
                        <a:lnTo>
                          <a:pt x="48" y="168"/>
                        </a:lnTo>
                        <a:lnTo>
                          <a:pt x="48" y="175"/>
                        </a:lnTo>
                        <a:lnTo>
                          <a:pt x="48" y="182"/>
                        </a:lnTo>
                        <a:lnTo>
                          <a:pt x="48" y="189"/>
                        </a:lnTo>
                        <a:lnTo>
                          <a:pt x="48" y="196"/>
                        </a:lnTo>
                        <a:lnTo>
                          <a:pt x="48" y="203"/>
                        </a:lnTo>
                        <a:lnTo>
                          <a:pt x="48" y="209"/>
                        </a:lnTo>
                        <a:lnTo>
                          <a:pt x="48" y="214"/>
                        </a:lnTo>
                        <a:lnTo>
                          <a:pt x="48" y="219"/>
                        </a:lnTo>
                        <a:lnTo>
                          <a:pt x="49" y="222"/>
                        </a:lnTo>
                        <a:lnTo>
                          <a:pt x="49" y="225"/>
                        </a:lnTo>
                        <a:lnTo>
                          <a:pt x="49" y="227"/>
                        </a:lnTo>
                        <a:lnTo>
                          <a:pt x="49" y="227"/>
                        </a:lnTo>
                        <a:lnTo>
                          <a:pt x="49" y="227"/>
                        </a:lnTo>
                        <a:lnTo>
                          <a:pt x="49" y="227"/>
                        </a:lnTo>
                        <a:lnTo>
                          <a:pt x="49" y="225"/>
                        </a:lnTo>
                        <a:lnTo>
                          <a:pt x="49" y="224"/>
                        </a:lnTo>
                        <a:lnTo>
                          <a:pt x="49" y="222"/>
                        </a:lnTo>
                        <a:lnTo>
                          <a:pt x="49" y="219"/>
                        </a:lnTo>
                        <a:lnTo>
                          <a:pt x="50" y="217"/>
                        </a:lnTo>
                        <a:lnTo>
                          <a:pt x="50" y="214"/>
                        </a:lnTo>
                        <a:lnTo>
                          <a:pt x="50" y="212"/>
                        </a:lnTo>
                        <a:lnTo>
                          <a:pt x="50" y="209"/>
                        </a:lnTo>
                        <a:lnTo>
                          <a:pt x="50" y="206"/>
                        </a:lnTo>
                        <a:lnTo>
                          <a:pt x="50" y="204"/>
                        </a:lnTo>
                        <a:lnTo>
                          <a:pt x="50" y="201"/>
                        </a:lnTo>
                        <a:lnTo>
                          <a:pt x="50" y="198"/>
                        </a:lnTo>
                        <a:lnTo>
                          <a:pt x="50" y="196"/>
                        </a:lnTo>
                        <a:lnTo>
                          <a:pt x="50" y="193"/>
                        </a:lnTo>
                        <a:lnTo>
                          <a:pt x="51" y="191"/>
                        </a:lnTo>
                        <a:lnTo>
                          <a:pt x="51" y="188"/>
                        </a:lnTo>
                        <a:lnTo>
                          <a:pt x="51" y="185"/>
                        </a:lnTo>
                        <a:lnTo>
                          <a:pt x="51" y="183"/>
                        </a:lnTo>
                        <a:lnTo>
                          <a:pt x="51" y="180"/>
                        </a:lnTo>
                        <a:lnTo>
                          <a:pt x="51" y="177"/>
                        </a:lnTo>
                        <a:lnTo>
                          <a:pt x="51" y="174"/>
                        </a:lnTo>
                        <a:lnTo>
                          <a:pt x="51" y="172"/>
                        </a:lnTo>
                        <a:lnTo>
                          <a:pt x="51" y="169"/>
                        </a:lnTo>
                        <a:lnTo>
                          <a:pt x="52" y="167"/>
                        </a:lnTo>
                        <a:lnTo>
                          <a:pt x="52" y="166"/>
                        </a:lnTo>
                        <a:lnTo>
                          <a:pt x="52" y="165"/>
                        </a:lnTo>
                        <a:lnTo>
                          <a:pt x="52" y="165"/>
                        </a:lnTo>
                        <a:lnTo>
                          <a:pt x="52" y="166"/>
                        </a:lnTo>
                        <a:lnTo>
                          <a:pt x="52" y="167"/>
                        </a:lnTo>
                        <a:lnTo>
                          <a:pt x="52" y="169"/>
                        </a:lnTo>
                        <a:lnTo>
                          <a:pt x="52" y="172"/>
                        </a:lnTo>
                        <a:lnTo>
                          <a:pt x="52" y="175"/>
                        </a:lnTo>
                        <a:lnTo>
                          <a:pt x="52" y="178"/>
                        </a:lnTo>
                        <a:lnTo>
                          <a:pt x="53" y="182"/>
                        </a:lnTo>
                        <a:lnTo>
                          <a:pt x="53" y="185"/>
                        </a:lnTo>
                        <a:lnTo>
                          <a:pt x="53" y="188"/>
                        </a:lnTo>
                        <a:lnTo>
                          <a:pt x="53" y="192"/>
                        </a:lnTo>
                        <a:lnTo>
                          <a:pt x="53" y="195"/>
                        </a:lnTo>
                        <a:lnTo>
                          <a:pt x="53" y="198"/>
                        </a:lnTo>
                        <a:lnTo>
                          <a:pt x="53" y="202"/>
                        </a:lnTo>
                        <a:lnTo>
                          <a:pt x="53" y="205"/>
                        </a:lnTo>
                        <a:lnTo>
                          <a:pt x="53" y="208"/>
                        </a:lnTo>
                        <a:lnTo>
                          <a:pt x="54" y="212"/>
                        </a:lnTo>
                        <a:lnTo>
                          <a:pt x="54" y="215"/>
                        </a:lnTo>
                        <a:lnTo>
                          <a:pt x="54" y="219"/>
                        </a:lnTo>
                        <a:lnTo>
                          <a:pt x="54" y="223"/>
                        </a:lnTo>
                        <a:lnTo>
                          <a:pt x="54" y="227"/>
                        </a:lnTo>
                        <a:lnTo>
                          <a:pt x="54" y="230"/>
                        </a:lnTo>
                        <a:lnTo>
                          <a:pt x="54" y="234"/>
                        </a:lnTo>
                        <a:lnTo>
                          <a:pt x="54" y="238"/>
                        </a:lnTo>
                        <a:lnTo>
                          <a:pt x="54" y="241"/>
                        </a:lnTo>
                        <a:lnTo>
                          <a:pt x="54" y="245"/>
                        </a:lnTo>
                        <a:lnTo>
                          <a:pt x="55" y="248"/>
                        </a:lnTo>
                        <a:lnTo>
                          <a:pt x="55" y="251"/>
                        </a:lnTo>
                        <a:lnTo>
                          <a:pt x="55" y="253"/>
                        </a:lnTo>
                        <a:lnTo>
                          <a:pt x="55" y="255"/>
                        </a:lnTo>
                        <a:lnTo>
                          <a:pt x="55" y="257"/>
                        </a:lnTo>
                        <a:lnTo>
                          <a:pt x="55" y="258"/>
                        </a:lnTo>
                        <a:lnTo>
                          <a:pt x="55" y="258"/>
                        </a:lnTo>
                        <a:lnTo>
                          <a:pt x="55" y="257"/>
                        </a:lnTo>
                        <a:lnTo>
                          <a:pt x="55" y="256"/>
                        </a:lnTo>
                        <a:lnTo>
                          <a:pt x="56" y="254"/>
                        </a:lnTo>
                        <a:lnTo>
                          <a:pt x="56" y="252"/>
                        </a:lnTo>
                        <a:lnTo>
                          <a:pt x="56" y="250"/>
                        </a:lnTo>
                        <a:lnTo>
                          <a:pt x="56" y="247"/>
                        </a:lnTo>
                        <a:lnTo>
                          <a:pt x="56" y="244"/>
                        </a:lnTo>
                        <a:lnTo>
                          <a:pt x="56" y="241"/>
                        </a:lnTo>
                        <a:lnTo>
                          <a:pt x="56" y="238"/>
                        </a:lnTo>
                        <a:lnTo>
                          <a:pt x="56" y="235"/>
                        </a:lnTo>
                        <a:lnTo>
                          <a:pt x="56" y="233"/>
                        </a:lnTo>
                        <a:lnTo>
                          <a:pt x="56" y="232"/>
                        </a:lnTo>
                        <a:lnTo>
                          <a:pt x="57" y="231"/>
                        </a:lnTo>
                        <a:lnTo>
                          <a:pt x="57" y="230"/>
                        </a:lnTo>
                        <a:lnTo>
                          <a:pt x="57" y="230"/>
                        </a:lnTo>
                        <a:lnTo>
                          <a:pt x="57" y="230"/>
                        </a:lnTo>
                        <a:lnTo>
                          <a:pt x="57" y="231"/>
                        </a:lnTo>
                        <a:lnTo>
                          <a:pt x="57" y="232"/>
                        </a:lnTo>
                        <a:lnTo>
                          <a:pt x="57" y="233"/>
                        </a:lnTo>
                        <a:lnTo>
                          <a:pt x="57" y="235"/>
                        </a:lnTo>
                        <a:lnTo>
                          <a:pt x="57" y="236"/>
                        </a:lnTo>
                        <a:lnTo>
                          <a:pt x="57" y="236"/>
                        </a:lnTo>
                        <a:lnTo>
                          <a:pt x="58" y="237"/>
                        </a:lnTo>
                        <a:lnTo>
                          <a:pt x="58" y="236"/>
                        </a:lnTo>
                        <a:lnTo>
                          <a:pt x="58" y="236"/>
                        </a:lnTo>
                        <a:lnTo>
                          <a:pt x="58" y="234"/>
                        </a:lnTo>
                        <a:lnTo>
                          <a:pt x="58" y="233"/>
                        </a:lnTo>
                        <a:lnTo>
                          <a:pt x="58" y="231"/>
                        </a:lnTo>
                        <a:lnTo>
                          <a:pt x="58" y="229"/>
                        </a:lnTo>
                        <a:lnTo>
                          <a:pt x="58" y="227"/>
                        </a:lnTo>
                        <a:lnTo>
                          <a:pt x="58" y="224"/>
                        </a:lnTo>
                        <a:lnTo>
                          <a:pt x="59" y="222"/>
                        </a:lnTo>
                        <a:lnTo>
                          <a:pt x="59" y="220"/>
                        </a:lnTo>
                        <a:lnTo>
                          <a:pt x="59" y="219"/>
                        </a:lnTo>
                        <a:lnTo>
                          <a:pt x="59" y="218"/>
                        </a:lnTo>
                        <a:lnTo>
                          <a:pt x="59" y="217"/>
                        </a:lnTo>
                        <a:lnTo>
                          <a:pt x="59" y="217"/>
                        </a:lnTo>
                        <a:lnTo>
                          <a:pt x="59" y="217"/>
                        </a:lnTo>
                        <a:lnTo>
                          <a:pt x="59" y="218"/>
                        </a:lnTo>
                        <a:lnTo>
                          <a:pt x="59" y="220"/>
                        </a:lnTo>
                        <a:lnTo>
                          <a:pt x="59" y="222"/>
                        </a:lnTo>
                        <a:lnTo>
                          <a:pt x="60" y="225"/>
                        </a:lnTo>
                        <a:lnTo>
                          <a:pt x="60" y="227"/>
                        </a:lnTo>
                        <a:lnTo>
                          <a:pt x="60" y="230"/>
                        </a:lnTo>
                        <a:lnTo>
                          <a:pt x="60" y="233"/>
                        </a:lnTo>
                        <a:lnTo>
                          <a:pt x="60" y="236"/>
                        </a:lnTo>
                        <a:lnTo>
                          <a:pt x="60" y="238"/>
                        </a:lnTo>
                        <a:lnTo>
                          <a:pt x="60" y="240"/>
                        </a:lnTo>
                        <a:lnTo>
                          <a:pt x="60" y="241"/>
                        </a:lnTo>
                        <a:lnTo>
                          <a:pt x="60" y="241"/>
                        </a:lnTo>
                        <a:lnTo>
                          <a:pt x="61" y="241"/>
                        </a:lnTo>
                        <a:lnTo>
                          <a:pt x="61" y="241"/>
                        </a:lnTo>
                        <a:lnTo>
                          <a:pt x="61" y="239"/>
                        </a:lnTo>
                        <a:lnTo>
                          <a:pt x="61" y="238"/>
                        </a:lnTo>
                        <a:lnTo>
                          <a:pt x="61" y="237"/>
                        </a:lnTo>
                        <a:lnTo>
                          <a:pt x="61" y="235"/>
                        </a:lnTo>
                        <a:lnTo>
                          <a:pt x="61" y="233"/>
                        </a:lnTo>
                        <a:lnTo>
                          <a:pt x="61" y="232"/>
                        </a:lnTo>
                        <a:lnTo>
                          <a:pt x="61" y="231"/>
                        </a:lnTo>
                        <a:lnTo>
                          <a:pt x="61" y="229"/>
                        </a:lnTo>
                        <a:lnTo>
                          <a:pt x="62" y="228"/>
                        </a:lnTo>
                        <a:lnTo>
                          <a:pt x="62" y="228"/>
                        </a:lnTo>
                        <a:lnTo>
                          <a:pt x="62" y="227"/>
                        </a:lnTo>
                        <a:lnTo>
                          <a:pt x="62" y="227"/>
                        </a:lnTo>
                        <a:lnTo>
                          <a:pt x="62" y="228"/>
                        </a:lnTo>
                        <a:lnTo>
                          <a:pt x="62" y="228"/>
                        </a:lnTo>
                        <a:lnTo>
                          <a:pt x="62" y="229"/>
                        </a:lnTo>
                        <a:lnTo>
                          <a:pt x="62" y="231"/>
                        </a:lnTo>
                        <a:lnTo>
                          <a:pt x="62" y="232"/>
                        </a:lnTo>
                        <a:lnTo>
                          <a:pt x="63" y="234"/>
                        </a:lnTo>
                        <a:lnTo>
                          <a:pt x="63" y="236"/>
                        </a:lnTo>
                        <a:lnTo>
                          <a:pt x="63" y="238"/>
                        </a:lnTo>
                        <a:lnTo>
                          <a:pt x="63" y="239"/>
                        </a:lnTo>
                        <a:lnTo>
                          <a:pt x="63" y="241"/>
                        </a:lnTo>
                        <a:lnTo>
                          <a:pt x="63" y="242"/>
                        </a:lnTo>
                        <a:lnTo>
                          <a:pt x="63" y="243"/>
                        </a:lnTo>
                        <a:lnTo>
                          <a:pt x="63" y="244"/>
                        </a:lnTo>
                        <a:lnTo>
                          <a:pt x="63" y="244"/>
                        </a:lnTo>
                        <a:lnTo>
                          <a:pt x="63" y="245"/>
                        </a:lnTo>
                        <a:lnTo>
                          <a:pt x="64" y="245"/>
                        </a:lnTo>
                        <a:lnTo>
                          <a:pt x="64" y="246"/>
                        </a:lnTo>
                        <a:lnTo>
                          <a:pt x="64" y="247"/>
                        </a:lnTo>
                        <a:lnTo>
                          <a:pt x="64" y="248"/>
                        </a:lnTo>
                        <a:lnTo>
                          <a:pt x="64" y="249"/>
                        </a:lnTo>
                        <a:lnTo>
                          <a:pt x="64" y="251"/>
                        </a:lnTo>
                        <a:lnTo>
                          <a:pt x="64" y="253"/>
                        </a:lnTo>
                        <a:lnTo>
                          <a:pt x="64" y="256"/>
                        </a:lnTo>
                        <a:lnTo>
                          <a:pt x="64" y="259"/>
                        </a:lnTo>
                        <a:lnTo>
                          <a:pt x="64" y="262"/>
                        </a:lnTo>
                        <a:lnTo>
                          <a:pt x="65" y="265"/>
                        </a:lnTo>
                        <a:lnTo>
                          <a:pt x="65" y="268"/>
                        </a:lnTo>
                        <a:lnTo>
                          <a:pt x="65" y="272"/>
                        </a:lnTo>
                        <a:lnTo>
                          <a:pt x="65" y="275"/>
                        </a:lnTo>
                        <a:lnTo>
                          <a:pt x="65" y="279"/>
                        </a:lnTo>
                        <a:lnTo>
                          <a:pt x="65" y="283"/>
                        </a:lnTo>
                        <a:lnTo>
                          <a:pt x="65" y="288"/>
                        </a:lnTo>
                        <a:lnTo>
                          <a:pt x="65" y="292"/>
                        </a:lnTo>
                        <a:lnTo>
                          <a:pt x="65" y="296"/>
                        </a:lnTo>
                        <a:lnTo>
                          <a:pt x="66" y="301"/>
                        </a:lnTo>
                        <a:lnTo>
                          <a:pt x="66" y="305"/>
                        </a:lnTo>
                        <a:lnTo>
                          <a:pt x="66" y="308"/>
                        </a:lnTo>
                        <a:lnTo>
                          <a:pt x="66" y="311"/>
                        </a:lnTo>
                        <a:lnTo>
                          <a:pt x="66" y="314"/>
                        </a:lnTo>
                        <a:lnTo>
                          <a:pt x="66" y="316"/>
                        </a:lnTo>
                        <a:lnTo>
                          <a:pt x="66" y="318"/>
                        </a:lnTo>
                        <a:lnTo>
                          <a:pt x="66" y="319"/>
                        </a:lnTo>
                        <a:lnTo>
                          <a:pt x="66" y="319"/>
                        </a:lnTo>
                        <a:lnTo>
                          <a:pt x="66" y="319"/>
                        </a:lnTo>
                        <a:lnTo>
                          <a:pt x="67" y="320"/>
                        </a:lnTo>
                        <a:lnTo>
                          <a:pt x="67" y="320"/>
                        </a:lnTo>
                        <a:lnTo>
                          <a:pt x="67" y="321"/>
                        </a:lnTo>
                        <a:lnTo>
                          <a:pt x="67" y="322"/>
                        </a:lnTo>
                        <a:lnTo>
                          <a:pt x="67" y="323"/>
                        </a:lnTo>
                        <a:lnTo>
                          <a:pt x="67" y="325"/>
                        </a:lnTo>
                        <a:lnTo>
                          <a:pt x="67" y="327"/>
                        </a:lnTo>
                        <a:lnTo>
                          <a:pt x="67" y="329"/>
                        </a:lnTo>
                        <a:lnTo>
                          <a:pt x="67" y="331"/>
                        </a:lnTo>
                        <a:lnTo>
                          <a:pt x="68" y="333"/>
                        </a:lnTo>
                        <a:lnTo>
                          <a:pt x="68" y="335"/>
                        </a:lnTo>
                        <a:lnTo>
                          <a:pt x="68" y="336"/>
                        </a:lnTo>
                        <a:lnTo>
                          <a:pt x="68" y="336"/>
                        </a:lnTo>
                        <a:lnTo>
                          <a:pt x="68" y="336"/>
                        </a:lnTo>
                        <a:lnTo>
                          <a:pt x="68" y="336"/>
                        </a:lnTo>
                        <a:lnTo>
                          <a:pt x="68" y="335"/>
                        </a:lnTo>
                        <a:lnTo>
                          <a:pt x="68" y="333"/>
                        </a:lnTo>
                        <a:lnTo>
                          <a:pt x="68" y="331"/>
                        </a:lnTo>
                        <a:lnTo>
                          <a:pt x="68" y="328"/>
                        </a:lnTo>
                        <a:lnTo>
                          <a:pt x="69" y="325"/>
                        </a:lnTo>
                        <a:lnTo>
                          <a:pt x="69" y="322"/>
                        </a:lnTo>
                        <a:lnTo>
                          <a:pt x="69" y="319"/>
                        </a:lnTo>
                        <a:lnTo>
                          <a:pt x="69" y="316"/>
                        </a:lnTo>
                        <a:lnTo>
                          <a:pt x="69" y="313"/>
                        </a:lnTo>
                        <a:lnTo>
                          <a:pt x="69" y="310"/>
                        </a:lnTo>
                        <a:lnTo>
                          <a:pt x="69" y="307"/>
                        </a:lnTo>
                        <a:lnTo>
                          <a:pt x="69" y="305"/>
                        </a:lnTo>
                        <a:lnTo>
                          <a:pt x="69" y="304"/>
                        </a:lnTo>
                        <a:lnTo>
                          <a:pt x="70" y="303"/>
                        </a:lnTo>
                        <a:lnTo>
                          <a:pt x="70" y="303"/>
                        </a:lnTo>
                        <a:lnTo>
                          <a:pt x="70" y="303"/>
                        </a:lnTo>
                        <a:lnTo>
                          <a:pt x="70" y="304"/>
                        </a:lnTo>
                        <a:lnTo>
                          <a:pt x="70" y="304"/>
                        </a:lnTo>
                        <a:lnTo>
                          <a:pt x="70" y="305"/>
                        </a:lnTo>
                        <a:lnTo>
                          <a:pt x="70" y="305"/>
                        </a:lnTo>
                        <a:lnTo>
                          <a:pt x="70" y="305"/>
                        </a:lnTo>
                        <a:lnTo>
                          <a:pt x="70" y="305"/>
                        </a:lnTo>
                        <a:lnTo>
                          <a:pt x="70" y="303"/>
                        </a:lnTo>
                        <a:lnTo>
                          <a:pt x="71" y="301"/>
                        </a:lnTo>
                        <a:lnTo>
                          <a:pt x="71" y="298"/>
                        </a:lnTo>
                        <a:lnTo>
                          <a:pt x="71" y="295"/>
                        </a:lnTo>
                        <a:lnTo>
                          <a:pt x="71" y="292"/>
                        </a:lnTo>
                        <a:lnTo>
                          <a:pt x="71" y="289"/>
                        </a:lnTo>
                        <a:lnTo>
                          <a:pt x="71" y="285"/>
                        </a:lnTo>
                        <a:lnTo>
                          <a:pt x="71" y="283"/>
                        </a:lnTo>
                        <a:lnTo>
                          <a:pt x="71" y="280"/>
                        </a:lnTo>
                        <a:lnTo>
                          <a:pt x="71" y="279"/>
                        </a:lnTo>
                        <a:lnTo>
                          <a:pt x="71" y="278"/>
                        </a:lnTo>
                        <a:lnTo>
                          <a:pt x="72" y="277"/>
                        </a:lnTo>
                        <a:lnTo>
                          <a:pt x="72" y="277"/>
                        </a:lnTo>
                        <a:lnTo>
                          <a:pt x="72" y="277"/>
                        </a:lnTo>
                        <a:lnTo>
                          <a:pt x="72" y="277"/>
                        </a:lnTo>
                        <a:lnTo>
                          <a:pt x="72" y="277"/>
                        </a:lnTo>
                        <a:lnTo>
                          <a:pt x="72" y="278"/>
                        </a:lnTo>
                        <a:lnTo>
                          <a:pt x="72" y="278"/>
                        </a:lnTo>
                        <a:lnTo>
                          <a:pt x="72" y="279"/>
                        </a:lnTo>
                        <a:lnTo>
                          <a:pt x="72" y="279"/>
                        </a:lnTo>
                        <a:lnTo>
                          <a:pt x="73" y="279"/>
                        </a:lnTo>
                        <a:lnTo>
                          <a:pt x="73" y="280"/>
                        </a:lnTo>
                        <a:lnTo>
                          <a:pt x="73" y="280"/>
                        </a:lnTo>
                        <a:lnTo>
                          <a:pt x="73" y="281"/>
                        </a:lnTo>
                        <a:lnTo>
                          <a:pt x="73" y="281"/>
                        </a:lnTo>
                        <a:lnTo>
                          <a:pt x="73" y="282"/>
                        </a:lnTo>
                        <a:lnTo>
                          <a:pt x="73" y="284"/>
                        </a:lnTo>
                        <a:lnTo>
                          <a:pt x="73" y="285"/>
                        </a:lnTo>
                        <a:lnTo>
                          <a:pt x="73" y="287"/>
                        </a:lnTo>
                        <a:lnTo>
                          <a:pt x="73" y="289"/>
                        </a:lnTo>
                        <a:lnTo>
                          <a:pt x="74" y="291"/>
                        </a:lnTo>
                        <a:lnTo>
                          <a:pt x="74" y="293"/>
                        </a:lnTo>
                        <a:lnTo>
                          <a:pt x="74" y="295"/>
                        </a:lnTo>
                        <a:lnTo>
                          <a:pt x="74" y="297"/>
                        </a:lnTo>
                        <a:lnTo>
                          <a:pt x="74" y="298"/>
                        </a:lnTo>
                        <a:lnTo>
                          <a:pt x="74" y="299"/>
                        </a:lnTo>
                        <a:lnTo>
                          <a:pt x="74" y="300"/>
                        </a:lnTo>
                        <a:lnTo>
                          <a:pt x="74" y="300"/>
                        </a:lnTo>
                        <a:lnTo>
                          <a:pt x="74" y="300"/>
                        </a:lnTo>
                        <a:lnTo>
                          <a:pt x="75" y="300"/>
                        </a:lnTo>
                        <a:lnTo>
                          <a:pt x="75" y="299"/>
                        </a:lnTo>
                        <a:lnTo>
                          <a:pt x="75" y="298"/>
                        </a:lnTo>
                        <a:lnTo>
                          <a:pt x="75" y="297"/>
                        </a:lnTo>
                        <a:lnTo>
                          <a:pt x="75" y="295"/>
                        </a:lnTo>
                        <a:lnTo>
                          <a:pt x="75" y="294"/>
                        </a:lnTo>
                        <a:lnTo>
                          <a:pt x="75" y="292"/>
                        </a:lnTo>
                        <a:lnTo>
                          <a:pt x="75" y="291"/>
                        </a:lnTo>
                        <a:lnTo>
                          <a:pt x="75" y="290"/>
                        </a:lnTo>
                        <a:lnTo>
                          <a:pt x="75" y="290"/>
                        </a:lnTo>
                        <a:lnTo>
                          <a:pt x="76" y="289"/>
                        </a:lnTo>
                        <a:lnTo>
                          <a:pt x="76" y="289"/>
                        </a:lnTo>
                        <a:lnTo>
                          <a:pt x="76" y="289"/>
                        </a:lnTo>
                        <a:lnTo>
                          <a:pt x="76" y="289"/>
                        </a:lnTo>
                        <a:lnTo>
                          <a:pt x="76" y="289"/>
                        </a:lnTo>
                        <a:lnTo>
                          <a:pt x="76" y="289"/>
                        </a:lnTo>
                        <a:lnTo>
                          <a:pt x="76" y="288"/>
                        </a:lnTo>
                        <a:lnTo>
                          <a:pt x="76" y="287"/>
                        </a:lnTo>
                        <a:lnTo>
                          <a:pt x="76" y="286"/>
                        </a:lnTo>
                        <a:lnTo>
                          <a:pt x="77" y="284"/>
                        </a:lnTo>
                        <a:lnTo>
                          <a:pt x="77" y="282"/>
                        </a:lnTo>
                        <a:lnTo>
                          <a:pt x="77" y="279"/>
                        </a:lnTo>
                        <a:lnTo>
                          <a:pt x="77" y="276"/>
                        </a:lnTo>
                        <a:lnTo>
                          <a:pt x="77" y="273"/>
                        </a:lnTo>
                        <a:lnTo>
                          <a:pt x="77" y="270"/>
                        </a:lnTo>
                        <a:lnTo>
                          <a:pt x="77" y="267"/>
                        </a:lnTo>
                        <a:lnTo>
                          <a:pt x="77" y="264"/>
                        </a:lnTo>
                        <a:lnTo>
                          <a:pt x="77" y="261"/>
                        </a:lnTo>
                        <a:lnTo>
                          <a:pt x="77" y="260"/>
                        </a:lnTo>
                        <a:lnTo>
                          <a:pt x="78" y="258"/>
                        </a:lnTo>
                        <a:lnTo>
                          <a:pt x="78" y="257"/>
                        </a:lnTo>
                        <a:lnTo>
                          <a:pt x="78" y="257"/>
                        </a:lnTo>
                        <a:lnTo>
                          <a:pt x="78" y="257"/>
                        </a:lnTo>
                        <a:lnTo>
                          <a:pt x="78" y="257"/>
                        </a:lnTo>
                        <a:lnTo>
                          <a:pt x="78" y="257"/>
                        </a:lnTo>
                        <a:lnTo>
                          <a:pt x="78" y="258"/>
                        </a:lnTo>
                        <a:lnTo>
                          <a:pt x="78" y="259"/>
                        </a:lnTo>
                        <a:lnTo>
                          <a:pt x="78" y="259"/>
                        </a:lnTo>
                        <a:lnTo>
                          <a:pt x="78" y="260"/>
                        </a:lnTo>
                        <a:lnTo>
                          <a:pt x="79" y="262"/>
                        </a:lnTo>
                        <a:lnTo>
                          <a:pt x="79" y="263"/>
                        </a:lnTo>
                        <a:lnTo>
                          <a:pt x="79" y="265"/>
                        </a:lnTo>
                        <a:lnTo>
                          <a:pt x="79" y="267"/>
                        </a:lnTo>
                        <a:lnTo>
                          <a:pt x="79" y="269"/>
                        </a:lnTo>
                        <a:lnTo>
                          <a:pt x="79" y="271"/>
                        </a:lnTo>
                        <a:lnTo>
                          <a:pt x="79" y="273"/>
                        </a:lnTo>
                        <a:lnTo>
                          <a:pt x="79" y="276"/>
                        </a:lnTo>
                        <a:lnTo>
                          <a:pt x="79" y="279"/>
                        </a:lnTo>
                        <a:lnTo>
                          <a:pt x="80" y="282"/>
                        </a:lnTo>
                        <a:lnTo>
                          <a:pt x="80" y="285"/>
                        </a:lnTo>
                        <a:lnTo>
                          <a:pt x="80" y="288"/>
                        </a:lnTo>
                        <a:lnTo>
                          <a:pt x="80" y="292"/>
                        </a:lnTo>
                        <a:lnTo>
                          <a:pt x="80" y="295"/>
                        </a:lnTo>
                        <a:lnTo>
                          <a:pt x="80" y="299"/>
                        </a:lnTo>
                        <a:lnTo>
                          <a:pt x="80" y="304"/>
                        </a:lnTo>
                        <a:lnTo>
                          <a:pt x="80" y="308"/>
                        </a:lnTo>
                        <a:lnTo>
                          <a:pt x="80" y="313"/>
                        </a:lnTo>
                        <a:lnTo>
                          <a:pt x="80" y="317"/>
                        </a:lnTo>
                        <a:lnTo>
                          <a:pt x="81" y="321"/>
                        </a:lnTo>
                        <a:lnTo>
                          <a:pt x="81" y="325"/>
                        </a:lnTo>
                        <a:lnTo>
                          <a:pt x="81" y="329"/>
                        </a:lnTo>
                        <a:lnTo>
                          <a:pt x="81" y="333"/>
                        </a:lnTo>
                        <a:lnTo>
                          <a:pt x="81" y="336"/>
                        </a:lnTo>
                        <a:lnTo>
                          <a:pt x="81" y="338"/>
                        </a:lnTo>
                        <a:lnTo>
                          <a:pt x="81" y="341"/>
                        </a:lnTo>
                        <a:lnTo>
                          <a:pt x="81" y="344"/>
                        </a:lnTo>
                        <a:lnTo>
                          <a:pt x="81" y="346"/>
                        </a:lnTo>
                        <a:lnTo>
                          <a:pt x="82" y="349"/>
                        </a:lnTo>
                        <a:lnTo>
                          <a:pt x="82" y="352"/>
                        </a:lnTo>
                        <a:lnTo>
                          <a:pt x="82" y="355"/>
                        </a:lnTo>
                        <a:lnTo>
                          <a:pt x="82" y="359"/>
                        </a:lnTo>
                        <a:lnTo>
                          <a:pt x="82" y="363"/>
                        </a:lnTo>
                        <a:lnTo>
                          <a:pt x="82" y="367"/>
                        </a:lnTo>
                        <a:lnTo>
                          <a:pt x="82" y="371"/>
                        </a:lnTo>
                        <a:lnTo>
                          <a:pt x="82" y="376"/>
                        </a:lnTo>
                        <a:lnTo>
                          <a:pt x="82" y="380"/>
                        </a:lnTo>
                        <a:lnTo>
                          <a:pt x="82" y="385"/>
                        </a:lnTo>
                        <a:lnTo>
                          <a:pt x="83" y="390"/>
                        </a:lnTo>
                        <a:lnTo>
                          <a:pt x="83" y="394"/>
                        </a:lnTo>
                        <a:lnTo>
                          <a:pt x="83" y="398"/>
                        </a:lnTo>
                        <a:lnTo>
                          <a:pt x="83" y="402"/>
                        </a:lnTo>
                        <a:lnTo>
                          <a:pt x="83" y="405"/>
                        </a:lnTo>
                        <a:lnTo>
                          <a:pt x="83" y="408"/>
                        </a:lnTo>
                        <a:lnTo>
                          <a:pt x="83" y="410"/>
                        </a:lnTo>
                        <a:lnTo>
                          <a:pt x="83" y="411"/>
                        </a:lnTo>
                        <a:lnTo>
                          <a:pt x="83" y="412"/>
                        </a:lnTo>
                        <a:lnTo>
                          <a:pt x="84" y="412"/>
                        </a:lnTo>
                        <a:lnTo>
                          <a:pt x="84" y="411"/>
                        </a:lnTo>
                        <a:lnTo>
                          <a:pt x="84" y="410"/>
                        </a:lnTo>
                        <a:lnTo>
                          <a:pt x="84" y="409"/>
                        </a:lnTo>
                        <a:lnTo>
                          <a:pt x="84" y="407"/>
                        </a:lnTo>
                        <a:lnTo>
                          <a:pt x="84" y="405"/>
                        </a:lnTo>
                        <a:lnTo>
                          <a:pt x="84" y="403"/>
                        </a:lnTo>
                        <a:lnTo>
                          <a:pt x="84" y="401"/>
                        </a:lnTo>
                        <a:lnTo>
                          <a:pt x="84" y="399"/>
                        </a:lnTo>
                        <a:lnTo>
                          <a:pt x="84" y="396"/>
                        </a:lnTo>
                        <a:lnTo>
                          <a:pt x="85" y="394"/>
                        </a:lnTo>
                        <a:lnTo>
                          <a:pt x="85" y="392"/>
                        </a:lnTo>
                        <a:lnTo>
                          <a:pt x="85" y="390"/>
                        </a:lnTo>
                        <a:lnTo>
                          <a:pt x="85" y="389"/>
                        </a:lnTo>
                        <a:lnTo>
                          <a:pt x="85" y="387"/>
                        </a:lnTo>
                        <a:lnTo>
                          <a:pt x="85" y="386"/>
                        </a:lnTo>
                        <a:lnTo>
                          <a:pt x="85" y="384"/>
                        </a:lnTo>
                        <a:lnTo>
                          <a:pt x="85" y="382"/>
                        </a:lnTo>
                        <a:lnTo>
                          <a:pt x="85" y="381"/>
                        </a:lnTo>
                        <a:lnTo>
                          <a:pt x="85" y="378"/>
                        </a:lnTo>
                        <a:lnTo>
                          <a:pt x="86" y="376"/>
                        </a:lnTo>
                        <a:lnTo>
                          <a:pt x="86" y="373"/>
                        </a:lnTo>
                        <a:lnTo>
                          <a:pt x="86" y="370"/>
                        </a:lnTo>
                        <a:lnTo>
                          <a:pt x="86" y="367"/>
                        </a:lnTo>
                        <a:lnTo>
                          <a:pt x="86" y="364"/>
                        </a:lnTo>
                        <a:lnTo>
                          <a:pt x="86" y="361"/>
                        </a:lnTo>
                        <a:lnTo>
                          <a:pt x="86" y="358"/>
                        </a:lnTo>
                        <a:lnTo>
                          <a:pt x="86" y="356"/>
                        </a:lnTo>
                        <a:lnTo>
                          <a:pt x="86" y="354"/>
                        </a:lnTo>
                        <a:lnTo>
                          <a:pt x="87" y="353"/>
                        </a:lnTo>
                        <a:lnTo>
                          <a:pt x="87" y="352"/>
                        </a:lnTo>
                        <a:lnTo>
                          <a:pt x="87" y="352"/>
                        </a:lnTo>
                        <a:lnTo>
                          <a:pt x="87" y="352"/>
                        </a:lnTo>
                        <a:lnTo>
                          <a:pt x="87" y="353"/>
                        </a:lnTo>
                        <a:lnTo>
                          <a:pt x="87" y="355"/>
                        </a:lnTo>
                        <a:lnTo>
                          <a:pt x="87" y="357"/>
                        </a:lnTo>
                        <a:lnTo>
                          <a:pt x="87" y="359"/>
                        </a:lnTo>
                        <a:lnTo>
                          <a:pt x="87" y="361"/>
                        </a:lnTo>
                        <a:lnTo>
                          <a:pt x="87" y="364"/>
                        </a:lnTo>
                        <a:lnTo>
                          <a:pt x="88" y="367"/>
                        </a:lnTo>
                        <a:lnTo>
                          <a:pt x="88" y="371"/>
                        </a:lnTo>
                        <a:lnTo>
                          <a:pt x="88" y="375"/>
                        </a:lnTo>
                        <a:lnTo>
                          <a:pt x="88" y="379"/>
                        </a:lnTo>
                        <a:lnTo>
                          <a:pt x="88" y="383"/>
                        </a:lnTo>
                        <a:lnTo>
                          <a:pt x="88" y="388"/>
                        </a:lnTo>
                        <a:lnTo>
                          <a:pt x="88" y="394"/>
                        </a:lnTo>
                        <a:lnTo>
                          <a:pt x="88" y="399"/>
                        </a:lnTo>
                        <a:lnTo>
                          <a:pt x="88" y="404"/>
                        </a:lnTo>
                        <a:lnTo>
                          <a:pt x="89" y="410"/>
                        </a:lnTo>
                        <a:lnTo>
                          <a:pt x="89" y="415"/>
                        </a:lnTo>
                        <a:lnTo>
                          <a:pt x="89" y="420"/>
                        </a:lnTo>
                        <a:lnTo>
                          <a:pt x="89" y="425"/>
                        </a:lnTo>
                        <a:lnTo>
                          <a:pt x="89" y="429"/>
                        </a:lnTo>
                        <a:lnTo>
                          <a:pt x="89" y="433"/>
                        </a:lnTo>
                        <a:lnTo>
                          <a:pt x="89" y="437"/>
                        </a:lnTo>
                        <a:lnTo>
                          <a:pt x="89" y="440"/>
                        </a:lnTo>
                        <a:lnTo>
                          <a:pt x="89" y="444"/>
                        </a:lnTo>
                        <a:lnTo>
                          <a:pt x="89" y="447"/>
                        </a:lnTo>
                        <a:lnTo>
                          <a:pt x="90" y="449"/>
                        </a:lnTo>
                        <a:lnTo>
                          <a:pt x="90" y="452"/>
                        </a:lnTo>
                        <a:lnTo>
                          <a:pt x="90" y="454"/>
                        </a:lnTo>
                        <a:lnTo>
                          <a:pt x="90" y="457"/>
                        </a:lnTo>
                        <a:lnTo>
                          <a:pt x="90" y="459"/>
                        </a:lnTo>
                        <a:lnTo>
                          <a:pt x="90" y="461"/>
                        </a:lnTo>
                        <a:lnTo>
                          <a:pt x="90" y="462"/>
                        </a:lnTo>
                        <a:lnTo>
                          <a:pt x="90" y="464"/>
                        </a:lnTo>
                        <a:lnTo>
                          <a:pt x="90" y="465"/>
                        </a:lnTo>
                        <a:lnTo>
                          <a:pt x="91" y="465"/>
                        </a:lnTo>
                        <a:lnTo>
                          <a:pt x="91" y="466"/>
                        </a:lnTo>
                        <a:lnTo>
                          <a:pt x="91" y="466"/>
                        </a:lnTo>
                        <a:lnTo>
                          <a:pt x="91" y="467"/>
                        </a:lnTo>
                        <a:lnTo>
                          <a:pt x="91" y="468"/>
                        </a:lnTo>
                        <a:lnTo>
                          <a:pt x="91" y="468"/>
                        </a:lnTo>
                        <a:lnTo>
                          <a:pt x="91" y="470"/>
                        </a:lnTo>
                        <a:lnTo>
                          <a:pt x="91" y="471"/>
                        </a:lnTo>
                        <a:lnTo>
                          <a:pt x="91" y="473"/>
                        </a:lnTo>
                        <a:lnTo>
                          <a:pt x="91" y="475"/>
                        </a:lnTo>
                        <a:lnTo>
                          <a:pt x="92" y="477"/>
                        </a:lnTo>
                        <a:lnTo>
                          <a:pt x="92" y="479"/>
                        </a:lnTo>
                        <a:lnTo>
                          <a:pt x="92" y="482"/>
                        </a:lnTo>
                        <a:lnTo>
                          <a:pt x="92" y="485"/>
                        </a:lnTo>
                        <a:lnTo>
                          <a:pt x="92" y="488"/>
                        </a:lnTo>
                        <a:lnTo>
                          <a:pt x="92" y="491"/>
                        </a:lnTo>
                        <a:lnTo>
                          <a:pt x="92" y="494"/>
                        </a:lnTo>
                        <a:lnTo>
                          <a:pt x="92" y="497"/>
                        </a:lnTo>
                        <a:lnTo>
                          <a:pt x="92" y="500"/>
                        </a:lnTo>
                        <a:lnTo>
                          <a:pt x="92" y="503"/>
                        </a:lnTo>
                        <a:lnTo>
                          <a:pt x="93" y="505"/>
                        </a:lnTo>
                        <a:lnTo>
                          <a:pt x="93" y="507"/>
                        </a:lnTo>
                        <a:lnTo>
                          <a:pt x="93" y="509"/>
                        </a:lnTo>
                        <a:lnTo>
                          <a:pt x="93" y="510"/>
                        </a:lnTo>
                        <a:lnTo>
                          <a:pt x="93" y="509"/>
                        </a:lnTo>
                        <a:lnTo>
                          <a:pt x="93" y="508"/>
                        </a:lnTo>
                        <a:lnTo>
                          <a:pt x="93" y="506"/>
                        </a:lnTo>
                        <a:lnTo>
                          <a:pt x="93" y="504"/>
                        </a:lnTo>
                        <a:lnTo>
                          <a:pt x="93" y="500"/>
                        </a:lnTo>
                        <a:lnTo>
                          <a:pt x="94" y="496"/>
                        </a:lnTo>
                        <a:lnTo>
                          <a:pt x="94" y="491"/>
                        </a:lnTo>
                        <a:lnTo>
                          <a:pt x="94" y="486"/>
                        </a:lnTo>
                        <a:lnTo>
                          <a:pt x="94" y="481"/>
                        </a:lnTo>
                        <a:lnTo>
                          <a:pt x="94" y="476"/>
                        </a:lnTo>
                        <a:lnTo>
                          <a:pt x="94" y="471"/>
                        </a:lnTo>
                        <a:lnTo>
                          <a:pt x="94" y="467"/>
                        </a:lnTo>
                        <a:lnTo>
                          <a:pt x="94" y="463"/>
                        </a:lnTo>
                        <a:lnTo>
                          <a:pt x="94" y="459"/>
                        </a:lnTo>
                        <a:lnTo>
                          <a:pt x="94" y="455"/>
                        </a:lnTo>
                        <a:lnTo>
                          <a:pt x="95" y="452"/>
                        </a:lnTo>
                        <a:lnTo>
                          <a:pt x="95" y="449"/>
                        </a:lnTo>
                        <a:lnTo>
                          <a:pt x="95" y="446"/>
                        </a:lnTo>
                        <a:lnTo>
                          <a:pt x="95" y="443"/>
                        </a:lnTo>
                        <a:lnTo>
                          <a:pt x="95" y="440"/>
                        </a:lnTo>
                        <a:lnTo>
                          <a:pt x="95" y="437"/>
                        </a:lnTo>
                        <a:lnTo>
                          <a:pt x="95" y="433"/>
                        </a:lnTo>
                        <a:lnTo>
                          <a:pt x="95" y="430"/>
                        </a:lnTo>
                        <a:lnTo>
                          <a:pt x="95" y="427"/>
                        </a:lnTo>
                        <a:lnTo>
                          <a:pt x="96" y="424"/>
                        </a:lnTo>
                        <a:lnTo>
                          <a:pt x="96" y="421"/>
                        </a:lnTo>
                        <a:lnTo>
                          <a:pt x="96" y="419"/>
                        </a:lnTo>
                        <a:lnTo>
                          <a:pt x="96" y="418"/>
                        </a:lnTo>
                        <a:lnTo>
                          <a:pt x="96" y="417"/>
                        </a:lnTo>
                        <a:lnTo>
                          <a:pt x="96" y="417"/>
                        </a:lnTo>
                        <a:lnTo>
                          <a:pt x="96" y="417"/>
                        </a:lnTo>
                        <a:lnTo>
                          <a:pt x="96" y="418"/>
                        </a:lnTo>
                        <a:lnTo>
                          <a:pt x="96" y="420"/>
                        </a:lnTo>
                        <a:lnTo>
                          <a:pt x="96" y="423"/>
                        </a:lnTo>
                        <a:lnTo>
                          <a:pt x="97" y="427"/>
                        </a:lnTo>
                        <a:lnTo>
                          <a:pt x="97" y="431"/>
                        </a:lnTo>
                        <a:lnTo>
                          <a:pt x="97" y="437"/>
                        </a:lnTo>
                        <a:lnTo>
                          <a:pt x="97" y="443"/>
                        </a:lnTo>
                        <a:lnTo>
                          <a:pt x="97" y="450"/>
                        </a:lnTo>
                        <a:lnTo>
                          <a:pt x="97" y="458"/>
                        </a:lnTo>
                        <a:lnTo>
                          <a:pt x="97" y="467"/>
                        </a:lnTo>
                        <a:lnTo>
                          <a:pt x="97" y="477"/>
                        </a:lnTo>
                        <a:lnTo>
                          <a:pt x="97" y="487"/>
                        </a:lnTo>
                        <a:lnTo>
                          <a:pt x="98" y="497"/>
                        </a:lnTo>
                        <a:lnTo>
                          <a:pt x="98" y="508"/>
                        </a:lnTo>
                        <a:lnTo>
                          <a:pt x="98" y="518"/>
                        </a:lnTo>
                        <a:lnTo>
                          <a:pt x="98" y="528"/>
                        </a:lnTo>
                        <a:lnTo>
                          <a:pt x="98" y="538"/>
                        </a:lnTo>
                        <a:lnTo>
                          <a:pt x="98" y="547"/>
                        </a:lnTo>
                        <a:lnTo>
                          <a:pt x="98" y="555"/>
                        </a:lnTo>
                        <a:lnTo>
                          <a:pt x="98" y="563"/>
                        </a:lnTo>
                        <a:lnTo>
                          <a:pt x="98" y="570"/>
                        </a:lnTo>
                        <a:lnTo>
                          <a:pt x="98" y="576"/>
                        </a:lnTo>
                        <a:lnTo>
                          <a:pt x="99" y="581"/>
                        </a:lnTo>
                        <a:lnTo>
                          <a:pt x="99" y="586"/>
                        </a:lnTo>
                        <a:lnTo>
                          <a:pt x="99" y="591"/>
                        </a:lnTo>
                        <a:lnTo>
                          <a:pt x="99" y="594"/>
                        </a:lnTo>
                        <a:lnTo>
                          <a:pt x="99" y="598"/>
                        </a:lnTo>
                        <a:lnTo>
                          <a:pt x="99" y="600"/>
                        </a:lnTo>
                        <a:lnTo>
                          <a:pt x="99" y="602"/>
                        </a:lnTo>
                        <a:lnTo>
                          <a:pt x="99" y="603"/>
                        </a:lnTo>
                        <a:lnTo>
                          <a:pt x="99" y="603"/>
                        </a:lnTo>
                        <a:lnTo>
                          <a:pt x="100" y="602"/>
                        </a:lnTo>
                        <a:lnTo>
                          <a:pt x="100" y="601"/>
                        </a:lnTo>
                        <a:lnTo>
                          <a:pt x="100" y="598"/>
                        </a:lnTo>
                        <a:lnTo>
                          <a:pt x="100" y="595"/>
                        </a:lnTo>
                        <a:lnTo>
                          <a:pt x="100" y="592"/>
                        </a:lnTo>
                        <a:lnTo>
                          <a:pt x="100" y="588"/>
                        </a:lnTo>
                        <a:lnTo>
                          <a:pt x="100" y="583"/>
                        </a:lnTo>
                        <a:lnTo>
                          <a:pt x="100" y="578"/>
                        </a:lnTo>
                        <a:lnTo>
                          <a:pt x="100" y="573"/>
                        </a:lnTo>
                        <a:lnTo>
                          <a:pt x="100" y="568"/>
                        </a:lnTo>
                        <a:lnTo>
                          <a:pt x="101" y="562"/>
                        </a:lnTo>
                        <a:lnTo>
                          <a:pt x="101" y="556"/>
                        </a:lnTo>
                        <a:lnTo>
                          <a:pt x="101" y="550"/>
                        </a:lnTo>
                        <a:lnTo>
                          <a:pt x="101" y="544"/>
                        </a:lnTo>
                        <a:lnTo>
                          <a:pt x="101" y="538"/>
                        </a:lnTo>
                        <a:lnTo>
                          <a:pt x="101" y="533"/>
                        </a:lnTo>
                        <a:lnTo>
                          <a:pt x="101" y="527"/>
                        </a:lnTo>
                        <a:lnTo>
                          <a:pt x="101" y="522"/>
                        </a:lnTo>
                        <a:lnTo>
                          <a:pt x="101" y="518"/>
                        </a:lnTo>
                        <a:lnTo>
                          <a:pt x="101" y="514"/>
                        </a:lnTo>
                        <a:lnTo>
                          <a:pt x="102" y="510"/>
                        </a:lnTo>
                        <a:lnTo>
                          <a:pt x="102" y="507"/>
                        </a:lnTo>
                        <a:lnTo>
                          <a:pt x="102" y="505"/>
                        </a:lnTo>
                        <a:lnTo>
                          <a:pt x="102" y="502"/>
                        </a:lnTo>
                        <a:lnTo>
                          <a:pt x="102" y="500"/>
                        </a:lnTo>
                        <a:lnTo>
                          <a:pt x="102" y="498"/>
                        </a:lnTo>
                        <a:lnTo>
                          <a:pt x="102" y="495"/>
                        </a:lnTo>
                        <a:lnTo>
                          <a:pt x="102" y="493"/>
                        </a:lnTo>
                        <a:lnTo>
                          <a:pt x="102" y="490"/>
                        </a:lnTo>
                        <a:lnTo>
                          <a:pt x="103" y="487"/>
                        </a:lnTo>
                        <a:lnTo>
                          <a:pt x="103" y="484"/>
                        </a:lnTo>
                        <a:lnTo>
                          <a:pt x="103" y="480"/>
                        </a:lnTo>
                        <a:lnTo>
                          <a:pt x="103" y="477"/>
                        </a:lnTo>
                        <a:lnTo>
                          <a:pt x="103" y="473"/>
                        </a:lnTo>
                        <a:lnTo>
                          <a:pt x="103" y="470"/>
                        </a:lnTo>
                        <a:lnTo>
                          <a:pt x="103" y="467"/>
                        </a:lnTo>
                        <a:lnTo>
                          <a:pt x="103" y="464"/>
                        </a:lnTo>
                        <a:lnTo>
                          <a:pt x="103" y="462"/>
                        </a:lnTo>
                        <a:lnTo>
                          <a:pt x="103" y="461"/>
                        </a:lnTo>
                        <a:lnTo>
                          <a:pt x="104" y="460"/>
                        </a:lnTo>
                        <a:lnTo>
                          <a:pt x="104" y="460"/>
                        </a:lnTo>
                        <a:lnTo>
                          <a:pt x="104" y="461"/>
                        </a:lnTo>
                        <a:lnTo>
                          <a:pt x="104" y="462"/>
                        </a:lnTo>
                        <a:lnTo>
                          <a:pt x="104" y="464"/>
                        </a:lnTo>
                        <a:lnTo>
                          <a:pt x="104" y="466"/>
                        </a:lnTo>
                        <a:lnTo>
                          <a:pt x="104" y="469"/>
                        </a:lnTo>
                        <a:lnTo>
                          <a:pt x="104" y="472"/>
                        </a:lnTo>
                        <a:lnTo>
                          <a:pt x="104" y="476"/>
                        </a:lnTo>
                        <a:lnTo>
                          <a:pt x="105" y="479"/>
                        </a:lnTo>
                        <a:lnTo>
                          <a:pt x="105" y="482"/>
                        </a:lnTo>
                        <a:lnTo>
                          <a:pt x="105" y="485"/>
                        </a:lnTo>
                        <a:lnTo>
                          <a:pt x="105" y="487"/>
                        </a:lnTo>
                        <a:lnTo>
                          <a:pt x="105" y="489"/>
                        </a:lnTo>
                        <a:lnTo>
                          <a:pt x="105" y="490"/>
                        </a:lnTo>
                        <a:lnTo>
                          <a:pt x="105" y="491"/>
                        </a:lnTo>
                        <a:lnTo>
                          <a:pt x="105" y="491"/>
                        </a:lnTo>
                        <a:lnTo>
                          <a:pt x="105" y="491"/>
                        </a:lnTo>
                        <a:lnTo>
                          <a:pt x="105" y="490"/>
                        </a:lnTo>
                        <a:lnTo>
                          <a:pt x="106" y="489"/>
                        </a:lnTo>
                        <a:lnTo>
                          <a:pt x="106" y="488"/>
                        </a:lnTo>
                        <a:lnTo>
                          <a:pt x="106" y="487"/>
                        </a:lnTo>
                        <a:lnTo>
                          <a:pt x="106" y="486"/>
                        </a:lnTo>
                        <a:lnTo>
                          <a:pt x="106" y="485"/>
                        </a:lnTo>
                        <a:lnTo>
                          <a:pt x="106" y="484"/>
                        </a:lnTo>
                        <a:lnTo>
                          <a:pt x="106" y="484"/>
                        </a:lnTo>
                        <a:lnTo>
                          <a:pt x="106" y="483"/>
                        </a:lnTo>
                        <a:lnTo>
                          <a:pt x="106" y="483"/>
                        </a:lnTo>
                        <a:lnTo>
                          <a:pt x="107" y="483"/>
                        </a:lnTo>
                        <a:lnTo>
                          <a:pt x="107" y="484"/>
                        </a:lnTo>
                        <a:lnTo>
                          <a:pt x="107" y="484"/>
                        </a:lnTo>
                        <a:lnTo>
                          <a:pt x="107" y="484"/>
                        </a:lnTo>
                        <a:lnTo>
                          <a:pt x="107" y="485"/>
                        </a:lnTo>
                        <a:lnTo>
                          <a:pt x="107" y="485"/>
                        </a:lnTo>
                        <a:lnTo>
                          <a:pt x="107" y="485"/>
                        </a:lnTo>
                        <a:lnTo>
                          <a:pt x="107" y="486"/>
                        </a:lnTo>
                        <a:lnTo>
                          <a:pt x="107" y="486"/>
                        </a:lnTo>
                        <a:lnTo>
                          <a:pt x="107" y="486"/>
                        </a:lnTo>
                        <a:lnTo>
                          <a:pt x="108" y="486"/>
                        </a:lnTo>
                        <a:lnTo>
                          <a:pt x="108" y="485"/>
                        </a:lnTo>
                        <a:lnTo>
                          <a:pt x="108" y="485"/>
                        </a:lnTo>
                        <a:lnTo>
                          <a:pt x="108" y="484"/>
                        </a:lnTo>
                        <a:lnTo>
                          <a:pt x="108" y="484"/>
                        </a:lnTo>
                        <a:lnTo>
                          <a:pt x="108" y="483"/>
                        </a:lnTo>
                        <a:lnTo>
                          <a:pt x="108" y="482"/>
                        </a:lnTo>
                        <a:lnTo>
                          <a:pt x="108" y="480"/>
                        </a:lnTo>
                        <a:lnTo>
                          <a:pt x="108" y="479"/>
                        </a:lnTo>
                        <a:lnTo>
                          <a:pt x="108" y="478"/>
                        </a:lnTo>
                        <a:lnTo>
                          <a:pt x="109" y="477"/>
                        </a:lnTo>
                        <a:lnTo>
                          <a:pt x="109" y="476"/>
                        </a:lnTo>
                        <a:lnTo>
                          <a:pt x="109" y="474"/>
                        </a:lnTo>
                        <a:lnTo>
                          <a:pt x="109" y="474"/>
                        </a:lnTo>
                        <a:lnTo>
                          <a:pt x="109" y="473"/>
                        </a:lnTo>
                        <a:lnTo>
                          <a:pt x="109" y="473"/>
                        </a:lnTo>
                        <a:lnTo>
                          <a:pt x="109" y="474"/>
                        </a:lnTo>
                        <a:lnTo>
                          <a:pt x="109" y="475"/>
                        </a:lnTo>
                        <a:lnTo>
                          <a:pt x="109" y="477"/>
                        </a:lnTo>
                        <a:lnTo>
                          <a:pt x="110" y="479"/>
                        </a:lnTo>
                        <a:lnTo>
                          <a:pt x="110" y="482"/>
                        </a:lnTo>
                        <a:lnTo>
                          <a:pt x="110" y="485"/>
                        </a:lnTo>
                        <a:lnTo>
                          <a:pt x="110" y="489"/>
                        </a:lnTo>
                        <a:lnTo>
                          <a:pt x="110" y="494"/>
                        </a:lnTo>
                        <a:lnTo>
                          <a:pt x="110" y="498"/>
                        </a:lnTo>
                        <a:lnTo>
                          <a:pt x="110" y="503"/>
                        </a:lnTo>
                        <a:lnTo>
                          <a:pt x="110" y="508"/>
                        </a:lnTo>
                        <a:lnTo>
                          <a:pt x="110" y="513"/>
                        </a:lnTo>
                        <a:lnTo>
                          <a:pt x="110" y="519"/>
                        </a:lnTo>
                        <a:lnTo>
                          <a:pt x="111" y="524"/>
                        </a:lnTo>
                        <a:lnTo>
                          <a:pt x="111" y="529"/>
                        </a:lnTo>
                        <a:lnTo>
                          <a:pt x="111" y="534"/>
                        </a:lnTo>
                        <a:lnTo>
                          <a:pt x="111" y="539"/>
                        </a:lnTo>
                        <a:lnTo>
                          <a:pt x="111" y="544"/>
                        </a:lnTo>
                        <a:lnTo>
                          <a:pt x="111" y="548"/>
                        </a:lnTo>
                        <a:lnTo>
                          <a:pt x="111" y="553"/>
                        </a:lnTo>
                        <a:lnTo>
                          <a:pt x="111" y="557"/>
                        </a:lnTo>
                        <a:lnTo>
                          <a:pt x="111" y="561"/>
                        </a:lnTo>
                        <a:lnTo>
                          <a:pt x="112" y="564"/>
                        </a:lnTo>
                        <a:lnTo>
                          <a:pt x="112" y="568"/>
                        </a:lnTo>
                        <a:lnTo>
                          <a:pt x="112" y="572"/>
                        </a:lnTo>
                        <a:lnTo>
                          <a:pt x="112" y="576"/>
                        </a:lnTo>
                        <a:lnTo>
                          <a:pt x="112" y="580"/>
                        </a:lnTo>
                        <a:lnTo>
                          <a:pt x="112" y="584"/>
                        </a:lnTo>
                        <a:lnTo>
                          <a:pt x="112" y="588"/>
                        </a:lnTo>
                        <a:lnTo>
                          <a:pt x="112" y="592"/>
                        </a:lnTo>
                        <a:lnTo>
                          <a:pt x="112" y="595"/>
                        </a:lnTo>
                        <a:lnTo>
                          <a:pt x="112" y="598"/>
                        </a:lnTo>
                        <a:lnTo>
                          <a:pt x="113" y="600"/>
                        </a:lnTo>
                        <a:lnTo>
                          <a:pt x="113" y="602"/>
                        </a:lnTo>
                        <a:lnTo>
                          <a:pt x="113" y="602"/>
                        </a:lnTo>
                        <a:lnTo>
                          <a:pt x="113" y="602"/>
                        </a:lnTo>
                        <a:lnTo>
                          <a:pt x="113" y="600"/>
                        </a:lnTo>
                        <a:lnTo>
                          <a:pt x="113" y="598"/>
                        </a:lnTo>
                        <a:lnTo>
                          <a:pt x="113" y="595"/>
                        </a:lnTo>
                        <a:lnTo>
                          <a:pt x="113" y="592"/>
                        </a:lnTo>
                        <a:lnTo>
                          <a:pt x="113" y="588"/>
                        </a:lnTo>
                        <a:lnTo>
                          <a:pt x="114" y="584"/>
                        </a:lnTo>
                        <a:lnTo>
                          <a:pt x="114" y="580"/>
                        </a:lnTo>
                        <a:lnTo>
                          <a:pt x="114" y="576"/>
                        </a:lnTo>
                        <a:lnTo>
                          <a:pt x="114" y="571"/>
                        </a:lnTo>
                        <a:lnTo>
                          <a:pt x="114" y="567"/>
                        </a:lnTo>
                        <a:lnTo>
                          <a:pt x="114" y="563"/>
                        </a:lnTo>
                        <a:lnTo>
                          <a:pt x="114" y="559"/>
                        </a:lnTo>
                        <a:lnTo>
                          <a:pt x="114" y="555"/>
                        </a:lnTo>
                        <a:lnTo>
                          <a:pt x="114" y="552"/>
                        </a:lnTo>
                        <a:lnTo>
                          <a:pt x="114" y="548"/>
                        </a:lnTo>
                        <a:lnTo>
                          <a:pt x="115" y="546"/>
                        </a:lnTo>
                        <a:lnTo>
                          <a:pt x="115" y="543"/>
                        </a:lnTo>
                        <a:lnTo>
                          <a:pt x="115" y="541"/>
                        </a:lnTo>
                        <a:lnTo>
                          <a:pt x="115" y="540"/>
                        </a:lnTo>
                        <a:lnTo>
                          <a:pt x="115" y="538"/>
                        </a:lnTo>
                        <a:lnTo>
                          <a:pt x="115" y="538"/>
                        </a:lnTo>
                        <a:lnTo>
                          <a:pt x="115" y="537"/>
                        </a:lnTo>
                        <a:lnTo>
                          <a:pt x="115" y="536"/>
                        </a:lnTo>
                        <a:lnTo>
                          <a:pt x="115" y="536"/>
                        </a:lnTo>
                        <a:lnTo>
                          <a:pt x="115" y="535"/>
                        </a:lnTo>
                        <a:lnTo>
                          <a:pt x="116" y="535"/>
                        </a:lnTo>
                        <a:lnTo>
                          <a:pt x="116" y="534"/>
                        </a:lnTo>
                        <a:lnTo>
                          <a:pt x="116" y="534"/>
                        </a:lnTo>
                        <a:lnTo>
                          <a:pt x="116" y="534"/>
                        </a:lnTo>
                        <a:lnTo>
                          <a:pt x="116" y="535"/>
                        </a:lnTo>
                        <a:lnTo>
                          <a:pt x="116" y="536"/>
                        </a:lnTo>
                        <a:lnTo>
                          <a:pt x="116" y="537"/>
                        </a:lnTo>
                        <a:lnTo>
                          <a:pt x="116" y="539"/>
                        </a:lnTo>
                        <a:lnTo>
                          <a:pt x="116" y="542"/>
                        </a:lnTo>
                        <a:lnTo>
                          <a:pt x="117" y="545"/>
                        </a:lnTo>
                        <a:lnTo>
                          <a:pt x="117" y="549"/>
                        </a:lnTo>
                        <a:lnTo>
                          <a:pt x="117" y="553"/>
                        </a:lnTo>
                        <a:lnTo>
                          <a:pt x="117" y="557"/>
                        </a:lnTo>
                        <a:lnTo>
                          <a:pt x="117" y="562"/>
                        </a:lnTo>
                        <a:lnTo>
                          <a:pt x="117" y="568"/>
                        </a:lnTo>
                        <a:lnTo>
                          <a:pt x="117" y="573"/>
                        </a:lnTo>
                        <a:lnTo>
                          <a:pt x="117" y="578"/>
                        </a:lnTo>
                        <a:lnTo>
                          <a:pt x="117" y="584"/>
                        </a:lnTo>
                        <a:lnTo>
                          <a:pt x="117" y="589"/>
                        </a:lnTo>
                        <a:lnTo>
                          <a:pt x="118" y="594"/>
                        </a:lnTo>
                        <a:lnTo>
                          <a:pt x="118" y="598"/>
                        </a:lnTo>
                        <a:lnTo>
                          <a:pt x="118" y="602"/>
                        </a:lnTo>
                        <a:lnTo>
                          <a:pt x="118" y="606"/>
                        </a:lnTo>
                        <a:lnTo>
                          <a:pt x="118" y="609"/>
                        </a:lnTo>
                        <a:lnTo>
                          <a:pt x="118" y="612"/>
                        </a:lnTo>
                        <a:lnTo>
                          <a:pt x="118" y="613"/>
                        </a:lnTo>
                        <a:lnTo>
                          <a:pt x="118" y="614"/>
                        </a:lnTo>
                        <a:lnTo>
                          <a:pt x="118" y="615"/>
                        </a:lnTo>
                        <a:lnTo>
                          <a:pt x="119" y="614"/>
                        </a:lnTo>
                        <a:lnTo>
                          <a:pt x="119" y="614"/>
                        </a:lnTo>
                        <a:lnTo>
                          <a:pt x="119" y="613"/>
                        </a:lnTo>
                        <a:lnTo>
                          <a:pt x="119" y="612"/>
                        </a:lnTo>
                        <a:lnTo>
                          <a:pt x="119" y="611"/>
                        </a:lnTo>
                        <a:lnTo>
                          <a:pt x="119" y="610"/>
                        </a:lnTo>
                        <a:lnTo>
                          <a:pt x="119" y="609"/>
                        </a:lnTo>
                        <a:lnTo>
                          <a:pt x="119" y="609"/>
                        </a:lnTo>
                        <a:lnTo>
                          <a:pt x="119" y="610"/>
                        </a:lnTo>
                        <a:lnTo>
                          <a:pt x="119" y="611"/>
                        </a:lnTo>
                        <a:lnTo>
                          <a:pt x="120" y="613"/>
                        </a:lnTo>
                        <a:lnTo>
                          <a:pt x="120" y="615"/>
                        </a:lnTo>
                        <a:lnTo>
                          <a:pt x="120" y="617"/>
                        </a:lnTo>
                        <a:lnTo>
                          <a:pt x="120" y="620"/>
                        </a:lnTo>
                        <a:lnTo>
                          <a:pt x="120" y="623"/>
                        </a:lnTo>
                        <a:lnTo>
                          <a:pt x="120" y="626"/>
                        </a:lnTo>
                        <a:lnTo>
                          <a:pt x="120" y="629"/>
                        </a:lnTo>
                        <a:lnTo>
                          <a:pt x="120" y="632"/>
                        </a:lnTo>
                        <a:lnTo>
                          <a:pt x="120" y="634"/>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18" name="Line 60">
                    <a:extLst>
                      <a:ext uri="{FF2B5EF4-FFF2-40B4-BE49-F238E27FC236}">
                        <a16:creationId xmlns:a16="http://schemas.microsoft.com/office/drawing/2014/main" id="{040AD461-5A5E-4300-AD4B-75FCD230A6BB}"/>
                      </a:ext>
                    </a:extLst>
                  </p:cNvPr>
                  <p:cNvSpPr>
                    <a:spLocks noChangeShapeType="1"/>
                  </p:cNvSpPr>
                  <p:nvPr/>
                </p:nvSpPr>
                <p:spPr bwMode="auto">
                  <a:xfrm flipV="1">
                    <a:off x="4457777"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19" name="Line 61">
                    <a:extLst>
                      <a:ext uri="{FF2B5EF4-FFF2-40B4-BE49-F238E27FC236}">
                        <a16:creationId xmlns:a16="http://schemas.microsoft.com/office/drawing/2014/main" id="{464C323D-C61F-4783-83D6-0E42A8F0903A}"/>
                      </a:ext>
                    </a:extLst>
                  </p:cNvPr>
                  <p:cNvSpPr>
                    <a:spLocks noChangeShapeType="1"/>
                  </p:cNvSpPr>
                  <p:nvPr/>
                </p:nvSpPr>
                <p:spPr bwMode="auto">
                  <a:xfrm>
                    <a:off x="4462133" y="6589223"/>
                    <a:ext cx="2178" cy="8481"/>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20" name="Freeform 62">
                    <a:extLst>
                      <a:ext uri="{FF2B5EF4-FFF2-40B4-BE49-F238E27FC236}">
                        <a16:creationId xmlns:a16="http://schemas.microsoft.com/office/drawing/2014/main" id="{0FEBE441-B5DF-457D-AB98-E68423958452}"/>
                      </a:ext>
                    </a:extLst>
                  </p:cNvPr>
                  <p:cNvSpPr>
                    <a:spLocks/>
                  </p:cNvSpPr>
                  <p:nvPr/>
                </p:nvSpPr>
                <p:spPr bwMode="auto">
                  <a:xfrm flipV="1">
                    <a:off x="4462136" y="6597704"/>
                    <a:ext cx="8712" cy="245963"/>
                  </a:xfrm>
                  <a:custGeom>
                    <a:avLst/>
                    <a:gdLst/>
                    <a:ahLst/>
                    <a:cxnLst>
                      <a:cxn ang="0">
                        <a:pos x="0" y="98"/>
                      </a:cxn>
                      <a:cxn ang="0">
                        <a:pos x="0" y="91"/>
                      </a:cxn>
                      <a:cxn ang="0">
                        <a:pos x="0" y="83"/>
                      </a:cxn>
                      <a:cxn ang="0">
                        <a:pos x="0" y="75"/>
                      </a:cxn>
                      <a:cxn ang="0">
                        <a:pos x="0" y="68"/>
                      </a:cxn>
                      <a:cxn ang="0">
                        <a:pos x="1" y="60"/>
                      </a:cxn>
                      <a:cxn ang="0">
                        <a:pos x="1" y="52"/>
                      </a:cxn>
                      <a:cxn ang="0">
                        <a:pos x="1" y="45"/>
                      </a:cxn>
                      <a:cxn ang="0">
                        <a:pos x="1" y="38"/>
                      </a:cxn>
                      <a:cxn ang="0">
                        <a:pos x="2" y="32"/>
                      </a:cxn>
                      <a:cxn ang="0">
                        <a:pos x="2" y="27"/>
                      </a:cxn>
                      <a:cxn ang="0">
                        <a:pos x="2" y="25"/>
                      </a:cxn>
                      <a:cxn ang="0">
                        <a:pos x="2" y="23"/>
                      </a:cxn>
                      <a:cxn ang="0">
                        <a:pos x="2" y="21"/>
                      </a:cxn>
                      <a:cxn ang="0">
                        <a:pos x="3" y="19"/>
                      </a:cxn>
                      <a:cxn ang="0">
                        <a:pos x="3" y="15"/>
                      </a:cxn>
                      <a:cxn ang="0">
                        <a:pos x="3" y="11"/>
                      </a:cxn>
                      <a:cxn ang="0">
                        <a:pos x="3" y="7"/>
                      </a:cxn>
                      <a:cxn ang="0">
                        <a:pos x="3" y="4"/>
                      </a:cxn>
                      <a:cxn ang="0">
                        <a:pos x="4" y="1"/>
                      </a:cxn>
                      <a:cxn ang="0">
                        <a:pos x="4" y="0"/>
                      </a:cxn>
                      <a:cxn ang="0">
                        <a:pos x="4" y="1"/>
                      </a:cxn>
                      <a:cxn ang="0">
                        <a:pos x="4" y="2"/>
                      </a:cxn>
                      <a:cxn ang="0">
                        <a:pos x="4" y="5"/>
                      </a:cxn>
                      <a:cxn ang="0">
                        <a:pos x="5" y="10"/>
                      </a:cxn>
                      <a:cxn ang="0">
                        <a:pos x="5" y="18"/>
                      </a:cxn>
                      <a:cxn ang="0">
                        <a:pos x="5" y="27"/>
                      </a:cxn>
                      <a:cxn ang="0">
                        <a:pos x="5" y="37"/>
                      </a:cxn>
                      <a:cxn ang="0">
                        <a:pos x="5" y="45"/>
                      </a:cxn>
                      <a:cxn ang="0">
                        <a:pos x="6" y="51"/>
                      </a:cxn>
                      <a:cxn ang="0">
                        <a:pos x="6" y="56"/>
                      </a:cxn>
                      <a:cxn ang="0">
                        <a:pos x="6" y="59"/>
                      </a:cxn>
                      <a:cxn ang="0">
                        <a:pos x="6" y="63"/>
                      </a:cxn>
                      <a:cxn ang="0">
                        <a:pos x="7" y="68"/>
                      </a:cxn>
                      <a:cxn ang="0">
                        <a:pos x="7" y="75"/>
                      </a:cxn>
                      <a:cxn ang="0">
                        <a:pos x="7" y="82"/>
                      </a:cxn>
                      <a:cxn ang="0">
                        <a:pos x="7" y="90"/>
                      </a:cxn>
                      <a:cxn ang="0">
                        <a:pos x="7" y="98"/>
                      </a:cxn>
                    </a:cxnLst>
                    <a:rect l="0" t="0" r="r" b="b"/>
                    <a:pathLst>
                      <a:path w="7" h="102">
                        <a:moveTo>
                          <a:pt x="0" y="102"/>
                        </a:moveTo>
                        <a:lnTo>
                          <a:pt x="0" y="98"/>
                        </a:lnTo>
                        <a:lnTo>
                          <a:pt x="0" y="94"/>
                        </a:lnTo>
                        <a:lnTo>
                          <a:pt x="0" y="91"/>
                        </a:lnTo>
                        <a:lnTo>
                          <a:pt x="0" y="87"/>
                        </a:lnTo>
                        <a:lnTo>
                          <a:pt x="0" y="83"/>
                        </a:lnTo>
                        <a:lnTo>
                          <a:pt x="0" y="79"/>
                        </a:lnTo>
                        <a:lnTo>
                          <a:pt x="0" y="75"/>
                        </a:lnTo>
                        <a:lnTo>
                          <a:pt x="0" y="71"/>
                        </a:lnTo>
                        <a:lnTo>
                          <a:pt x="0" y="68"/>
                        </a:lnTo>
                        <a:lnTo>
                          <a:pt x="1" y="64"/>
                        </a:lnTo>
                        <a:lnTo>
                          <a:pt x="1" y="60"/>
                        </a:lnTo>
                        <a:lnTo>
                          <a:pt x="1" y="56"/>
                        </a:lnTo>
                        <a:lnTo>
                          <a:pt x="1" y="52"/>
                        </a:lnTo>
                        <a:lnTo>
                          <a:pt x="1" y="48"/>
                        </a:lnTo>
                        <a:lnTo>
                          <a:pt x="1" y="45"/>
                        </a:lnTo>
                        <a:lnTo>
                          <a:pt x="1" y="41"/>
                        </a:lnTo>
                        <a:lnTo>
                          <a:pt x="1" y="38"/>
                        </a:lnTo>
                        <a:lnTo>
                          <a:pt x="1" y="34"/>
                        </a:lnTo>
                        <a:lnTo>
                          <a:pt x="2" y="32"/>
                        </a:lnTo>
                        <a:lnTo>
                          <a:pt x="2" y="29"/>
                        </a:lnTo>
                        <a:lnTo>
                          <a:pt x="2" y="27"/>
                        </a:lnTo>
                        <a:lnTo>
                          <a:pt x="2" y="26"/>
                        </a:lnTo>
                        <a:lnTo>
                          <a:pt x="2" y="25"/>
                        </a:lnTo>
                        <a:lnTo>
                          <a:pt x="2" y="24"/>
                        </a:lnTo>
                        <a:lnTo>
                          <a:pt x="2" y="23"/>
                        </a:lnTo>
                        <a:lnTo>
                          <a:pt x="2" y="22"/>
                        </a:lnTo>
                        <a:lnTo>
                          <a:pt x="2" y="21"/>
                        </a:lnTo>
                        <a:lnTo>
                          <a:pt x="2" y="20"/>
                        </a:lnTo>
                        <a:lnTo>
                          <a:pt x="3" y="19"/>
                        </a:lnTo>
                        <a:lnTo>
                          <a:pt x="3" y="17"/>
                        </a:lnTo>
                        <a:lnTo>
                          <a:pt x="3" y="15"/>
                        </a:lnTo>
                        <a:lnTo>
                          <a:pt x="3" y="13"/>
                        </a:lnTo>
                        <a:lnTo>
                          <a:pt x="3" y="11"/>
                        </a:lnTo>
                        <a:lnTo>
                          <a:pt x="3" y="9"/>
                        </a:lnTo>
                        <a:lnTo>
                          <a:pt x="3" y="7"/>
                        </a:lnTo>
                        <a:lnTo>
                          <a:pt x="3" y="5"/>
                        </a:lnTo>
                        <a:lnTo>
                          <a:pt x="3" y="4"/>
                        </a:lnTo>
                        <a:lnTo>
                          <a:pt x="4" y="2"/>
                        </a:lnTo>
                        <a:lnTo>
                          <a:pt x="4" y="1"/>
                        </a:lnTo>
                        <a:lnTo>
                          <a:pt x="4" y="1"/>
                        </a:lnTo>
                        <a:lnTo>
                          <a:pt x="4" y="0"/>
                        </a:lnTo>
                        <a:lnTo>
                          <a:pt x="4" y="0"/>
                        </a:lnTo>
                        <a:lnTo>
                          <a:pt x="4" y="1"/>
                        </a:lnTo>
                        <a:lnTo>
                          <a:pt x="4" y="1"/>
                        </a:lnTo>
                        <a:lnTo>
                          <a:pt x="4" y="2"/>
                        </a:lnTo>
                        <a:lnTo>
                          <a:pt x="4" y="3"/>
                        </a:lnTo>
                        <a:lnTo>
                          <a:pt x="4" y="5"/>
                        </a:lnTo>
                        <a:lnTo>
                          <a:pt x="5" y="7"/>
                        </a:lnTo>
                        <a:lnTo>
                          <a:pt x="5" y="10"/>
                        </a:lnTo>
                        <a:lnTo>
                          <a:pt x="5" y="14"/>
                        </a:lnTo>
                        <a:lnTo>
                          <a:pt x="5" y="18"/>
                        </a:lnTo>
                        <a:lnTo>
                          <a:pt x="5" y="22"/>
                        </a:lnTo>
                        <a:lnTo>
                          <a:pt x="5" y="27"/>
                        </a:lnTo>
                        <a:lnTo>
                          <a:pt x="5" y="32"/>
                        </a:lnTo>
                        <a:lnTo>
                          <a:pt x="5" y="37"/>
                        </a:lnTo>
                        <a:lnTo>
                          <a:pt x="5" y="41"/>
                        </a:lnTo>
                        <a:lnTo>
                          <a:pt x="5" y="45"/>
                        </a:lnTo>
                        <a:lnTo>
                          <a:pt x="6" y="48"/>
                        </a:lnTo>
                        <a:lnTo>
                          <a:pt x="6" y="51"/>
                        </a:lnTo>
                        <a:lnTo>
                          <a:pt x="6" y="54"/>
                        </a:lnTo>
                        <a:lnTo>
                          <a:pt x="6" y="56"/>
                        </a:lnTo>
                        <a:lnTo>
                          <a:pt x="6" y="57"/>
                        </a:lnTo>
                        <a:lnTo>
                          <a:pt x="6" y="59"/>
                        </a:lnTo>
                        <a:lnTo>
                          <a:pt x="6" y="61"/>
                        </a:lnTo>
                        <a:lnTo>
                          <a:pt x="6" y="63"/>
                        </a:lnTo>
                        <a:lnTo>
                          <a:pt x="6" y="65"/>
                        </a:lnTo>
                        <a:lnTo>
                          <a:pt x="7" y="68"/>
                        </a:lnTo>
                        <a:lnTo>
                          <a:pt x="7" y="71"/>
                        </a:lnTo>
                        <a:lnTo>
                          <a:pt x="7" y="75"/>
                        </a:lnTo>
                        <a:lnTo>
                          <a:pt x="7" y="78"/>
                        </a:lnTo>
                        <a:lnTo>
                          <a:pt x="7" y="82"/>
                        </a:lnTo>
                        <a:lnTo>
                          <a:pt x="7" y="86"/>
                        </a:lnTo>
                        <a:lnTo>
                          <a:pt x="7" y="90"/>
                        </a:lnTo>
                        <a:lnTo>
                          <a:pt x="7" y="94"/>
                        </a:lnTo>
                        <a:lnTo>
                          <a:pt x="7" y="98"/>
                        </a:lnTo>
                        <a:lnTo>
                          <a:pt x="7" y="102"/>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21" name="Line 63">
                    <a:extLst>
                      <a:ext uri="{FF2B5EF4-FFF2-40B4-BE49-F238E27FC236}">
                        <a16:creationId xmlns:a16="http://schemas.microsoft.com/office/drawing/2014/main" id="{D32CD82F-2268-4EAD-85C6-E891A8F38310}"/>
                      </a:ext>
                    </a:extLst>
                  </p:cNvPr>
                  <p:cNvSpPr>
                    <a:spLocks noChangeShapeType="1"/>
                  </p:cNvSpPr>
                  <p:nvPr/>
                </p:nvSpPr>
                <p:spPr bwMode="auto">
                  <a:xfrm flipV="1">
                    <a:off x="4470846" y="6589223"/>
                    <a:ext cx="2178" cy="8481"/>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22" name="Line 64">
                    <a:extLst>
                      <a:ext uri="{FF2B5EF4-FFF2-40B4-BE49-F238E27FC236}">
                        <a16:creationId xmlns:a16="http://schemas.microsoft.com/office/drawing/2014/main" id="{F7A398FF-EAB9-4292-A2BE-85BAE9181D61}"/>
                      </a:ext>
                    </a:extLst>
                  </p:cNvPr>
                  <p:cNvSpPr>
                    <a:spLocks noChangeShapeType="1"/>
                  </p:cNvSpPr>
                  <p:nvPr/>
                </p:nvSpPr>
                <p:spPr bwMode="auto">
                  <a:xfrm>
                    <a:off x="4477379"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23" name="Freeform 65">
                    <a:extLst>
                      <a:ext uri="{FF2B5EF4-FFF2-40B4-BE49-F238E27FC236}">
                        <a16:creationId xmlns:a16="http://schemas.microsoft.com/office/drawing/2014/main" id="{090A934D-4E6C-439E-9A4B-E1DD98B381CF}"/>
                      </a:ext>
                    </a:extLst>
                  </p:cNvPr>
                  <p:cNvSpPr>
                    <a:spLocks/>
                  </p:cNvSpPr>
                  <p:nvPr/>
                </p:nvSpPr>
                <p:spPr bwMode="auto">
                  <a:xfrm flipV="1">
                    <a:off x="4477377" y="6589223"/>
                    <a:ext cx="19600" cy="339260"/>
                  </a:xfrm>
                  <a:custGeom>
                    <a:avLst/>
                    <a:gdLst/>
                    <a:ahLst/>
                    <a:cxnLst>
                      <a:cxn ang="0">
                        <a:pos x="0" y="127"/>
                      </a:cxn>
                      <a:cxn ang="0">
                        <a:pos x="0" y="109"/>
                      </a:cxn>
                      <a:cxn ang="0">
                        <a:pos x="1" y="91"/>
                      </a:cxn>
                      <a:cxn ang="0">
                        <a:pos x="1" y="76"/>
                      </a:cxn>
                      <a:cxn ang="0">
                        <a:pos x="1" y="64"/>
                      </a:cxn>
                      <a:cxn ang="0">
                        <a:pos x="2" y="53"/>
                      </a:cxn>
                      <a:cxn ang="0">
                        <a:pos x="2" y="43"/>
                      </a:cxn>
                      <a:cxn ang="0">
                        <a:pos x="2" y="34"/>
                      </a:cxn>
                      <a:cxn ang="0">
                        <a:pos x="3" y="27"/>
                      </a:cxn>
                      <a:cxn ang="0">
                        <a:pos x="3" y="25"/>
                      </a:cxn>
                      <a:cxn ang="0">
                        <a:pos x="3" y="29"/>
                      </a:cxn>
                      <a:cxn ang="0">
                        <a:pos x="3" y="37"/>
                      </a:cxn>
                      <a:cxn ang="0">
                        <a:pos x="4" y="47"/>
                      </a:cxn>
                      <a:cxn ang="0">
                        <a:pos x="4" y="57"/>
                      </a:cxn>
                      <a:cxn ang="0">
                        <a:pos x="4" y="66"/>
                      </a:cxn>
                      <a:cxn ang="0">
                        <a:pos x="5" y="75"/>
                      </a:cxn>
                      <a:cxn ang="0">
                        <a:pos x="5" y="84"/>
                      </a:cxn>
                      <a:cxn ang="0">
                        <a:pos x="5" y="91"/>
                      </a:cxn>
                      <a:cxn ang="0">
                        <a:pos x="6" y="97"/>
                      </a:cxn>
                      <a:cxn ang="0">
                        <a:pos x="6" y="100"/>
                      </a:cxn>
                      <a:cxn ang="0">
                        <a:pos x="6" y="101"/>
                      </a:cxn>
                      <a:cxn ang="0">
                        <a:pos x="7" y="100"/>
                      </a:cxn>
                      <a:cxn ang="0">
                        <a:pos x="7" y="99"/>
                      </a:cxn>
                      <a:cxn ang="0">
                        <a:pos x="7" y="97"/>
                      </a:cxn>
                      <a:cxn ang="0">
                        <a:pos x="8" y="94"/>
                      </a:cxn>
                      <a:cxn ang="0">
                        <a:pos x="8" y="91"/>
                      </a:cxn>
                      <a:cxn ang="0">
                        <a:pos x="8" y="87"/>
                      </a:cxn>
                      <a:cxn ang="0">
                        <a:pos x="8" y="82"/>
                      </a:cxn>
                      <a:cxn ang="0">
                        <a:pos x="9" y="78"/>
                      </a:cxn>
                      <a:cxn ang="0">
                        <a:pos x="9" y="75"/>
                      </a:cxn>
                      <a:cxn ang="0">
                        <a:pos x="9" y="73"/>
                      </a:cxn>
                      <a:cxn ang="0">
                        <a:pos x="10" y="70"/>
                      </a:cxn>
                      <a:cxn ang="0">
                        <a:pos x="10" y="66"/>
                      </a:cxn>
                      <a:cxn ang="0">
                        <a:pos x="10" y="63"/>
                      </a:cxn>
                      <a:cxn ang="0">
                        <a:pos x="11" y="64"/>
                      </a:cxn>
                      <a:cxn ang="0">
                        <a:pos x="11" y="66"/>
                      </a:cxn>
                      <a:cxn ang="0">
                        <a:pos x="11" y="66"/>
                      </a:cxn>
                      <a:cxn ang="0">
                        <a:pos x="12" y="63"/>
                      </a:cxn>
                      <a:cxn ang="0">
                        <a:pos x="12" y="57"/>
                      </a:cxn>
                      <a:cxn ang="0">
                        <a:pos x="12" y="48"/>
                      </a:cxn>
                      <a:cxn ang="0">
                        <a:pos x="13" y="40"/>
                      </a:cxn>
                      <a:cxn ang="0">
                        <a:pos x="13" y="35"/>
                      </a:cxn>
                      <a:cxn ang="0">
                        <a:pos x="13" y="34"/>
                      </a:cxn>
                      <a:cxn ang="0">
                        <a:pos x="14" y="34"/>
                      </a:cxn>
                      <a:cxn ang="0">
                        <a:pos x="14" y="30"/>
                      </a:cxn>
                      <a:cxn ang="0">
                        <a:pos x="14" y="20"/>
                      </a:cxn>
                      <a:cxn ang="0">
                        <a:pos x="14" y="8"/>
                      </a:cxn>
                      <a:cxn ang="0">
                        <a:pos x="15" y="1"/>
                      </a:cxn>
                      <a:cxn ang="0">
                        <a:pos x="15" y="3"/>
                      </a:cxn>
                      <a:cxn ang="0">
                        <a:pos x="15" y="18"/>
                      </a:cxn>
                      <a:cxn ang="0">
                        <a:pos x="16" y="42"/>
                      </a:cxn>
                      <a:cxn ang="0">
                        <a:pos x="16" y="74"/>
                      </a:cxn>
                      <a:cxn ang="0">
                        <a:pos x="16" y="105"/>
                      </a:cxn>
                      <a:cxn ang="0">
                        <a:pos x="17" y="130"/>
                      </a:cxn>
                    </a:cxnLst>
                    <a:rect l="0" t="0" r="r" b="b"/>
                    <a:pathLst>
                      <a:path w="17" h="138">
                        <a:moveTo>
                          <a:pt x="0" y="138"/>
                        </a:moveTo>
                        <a:lnTo>
                          <a:pt x="0" y="133"/>
                        </a:lnTo>
                        <a:lnTo>
                          <a:pt x="0" y="127"/>
                        </a:lnTo>
                        <a:lnTo>
                          <a:pt x="0" y="121"/>
                        </a:lnTo>
                        <a:lnTo>
                          <a:pt x="0" y="115"/>
                        </a:lnTo>
                        <a:lnTo>
                          <a:pt x="0" y="109"/>
                        </a:lnTo>
                        <a:lnTo>
                          <a:pt x="0" y="103"/>
                        </a:lnTo>
                        <a:lnTo>
                          <a:pt x="1" y="97"/>
                        </a:lnTo>
                        <a:lnTo>
                          <a:pt x="1" y="91"/>
                        </a:lnTo>
                        <a:lnTo>
                          <a:pt x="1" y="86"/>
                        </a:lnTo>
                        <a:lnTo>
                          <a:pt x="1" y="81"/>
                        </a:lnTo>
                        <a:lnTo>
                          <a:pt x="1" y="76"/>
                        </a:lnTo>
                        <a:lnTo>
                          <a:pt x="1" y="72"/>
                        </a:lnTo>
                        <a:lnTo>
                          <a:pt x="1" y="68"/>
                        </a:lnTo>
                        <a:lnTo>
                          <a:pt x="1" y="64"/>
                        </a:lnTo>
                        <a:lnTo>
                          <a:pt x="1" y="60"/>
                        </a:lnTo>
                        <a:lnTo>
                          <a:pt x="1" y="57"/>
                        </a:lnTo>
                        <a:lnTo>
                          <a:pt x="2" y="53"/>
                        </a:lnTo>
                        <a:lnTo>
                          <a:pt x="2" y="50"/>
                        </a:lnTo>
                        <a:lnTo>
                          <a:pt x="2" y="46"/>
                        </a:lnTo>
                        <a:lnTo>
                          <a:pt x="2" y="43"/>
                        </a:lnTo>
                        <a:lnTo>
                          <a:pt x="2" y="40"/>
                        </a:lnTo>
                        <a:lnTo>
                          <a:pt x="2" y="36"/>
                        </a:lnTo>
                        <a:lnTo>
                          <a:pt x="2" y="34"/>
                        </a:lnTo>
                        <a:lnTo>
                          <a:pt x="2" y="31"/>
                        </a:lnTo>
                        <a:lnTo>
                          <a:pt x="2" y="29"/>
                        </a:lnTo>
                        <a:lnTo>
                          <a:pt x="3" y="27"/>
                        </a:lnTo>
                        <a:lnTo>
                          <a:pt x="3" y="26"/>
                        </a:lnTo>
                        <a:lnTo>
                          <a:pt x="3" y="25"/>
                        </a:lnTo>
                        <a:lnTo>
                          <a:pt x="3" y="25"/>
                        </a:lnTo>
                        <a:lnTo>
                          <a:pt x="3" y="26"/>
                        </a:lnTo>
                        <a:lnTo>
                          <a:pt x="3" y="27"/>
                        </a:lnTo>
                        <a:lnTo>
                          <a:pt x="3" y="29"/>
                        </a:lnTo>
                        <a:lnTo>
                          <a:pt x="3" y="31"/>
                        </a:lnTo>
                        <a:lnTo>
                          <a:pt x="3" y="34"/>
                        </a:lnTo>
                        <a:lnTo>
                          <a:pt x="3" y="37"/>
                        </a:lnTo>
                        <a:lnTo>
                          <a:pt x="4" y="40"/>
                        </a:lnTo>
                        <a:lnTo>
                          <a:pt x="4" y="43"/>
                        </a:lnTo>
                        <a:lnTo>
                          <a:pt x="4" y="47"/>
                        </a:lnTo>
                        <a:lnTo>
                          <a:pt x="4" y="50"/>
                        </a:lnTo>
                        <a:lnTo>
                          <a:pt x="4" y="54"/>
                        </a:lnTo>
                        <a:lnTo>
                          <a:pt x="4" y="57"/>
                        </a:lnTo>
                        <a:lnTo>
                          <a:pt x="4" y="60"/>
                        </a:lnTo>
                        <a:lnTo>
                          <a:pt x="4" y="63"/>
                        </a:lnTo>
                        <a:lnTo>
                          <a:pt x="4" y="66"/>
                        </a:lnTo>
                        <a:lnTo>
                          <a:pt x="5" y="69"/>
                        </a:lnTo>
                        <a:lnTo>
                          <a:pt x="5" y="72"/>
                        </a:lnTo>
                        <a:lnTo>
                          <a:pt x="5" y="75"/>
                        </a:lnTo>
                        <a:lnTo>
                          <a:pt x="5" y="78"/>
                        </a:lnTo>
                        <a:lnTo>
                          <a:pt x="5" y="81"/>
                        </a:lnTo>
                        <a:lnTo>
                          <a:pt x="5" y="84"/>
                        </a:lnTo>
                        <a:lnTo>
                          <a:pt x="5" y="86"/>
                        </a:lnTo>
                        <a:lnTo>
                          <a:pt x="5" y="89"/>
                        </a:lnTo>
                        <a:lnTo>
                          <a:pt x="5" y="91"/>
                        </a:lnTo>
                        <a:lnTo>
                          <a:pt x="5" y="93"/>
                        </a:lnTo>
                        <a:lnTo>
                          <a:pt x="6" y="95"/>
                        </a:lnTo>
                        <a:lnTo>
                          <a:pt x="6" y="97"/>
                        </a:lnTo>
                        <a:lnTo>
                          <a:pt x="6" y="98"/>
                        </a:lnTo>
                        <a:lnTo>
                          <a:pt x="6" y="99"/>
                        </a:lnTo>
                        <a:lnTo>
                          <a:pt x="6" y="100"/>
                        </a:lnTo>
                        <a:lnTo>
                          <a:pt x="6" y="101"/>
                        </a:lnTo>
                        <a:lnTo>
                          <a:pt x="6" y="101"/>
                        </a:lnTo>
                        <a:lnTo>
                          <a:pt x="6" y="101"/>
                        </a:lnTo>
                        <a:lnTo>
                          <a:pt x="6" y="101"/>
                        </a:lnTo>
                        <a:lnTo>
                          <a:pt x="7" y="100"/>
                        </a:lnTo>
                        <a:lnTo>
                          <a:pt x="7" y="100"/>
                        </a:lnTo>
                        <a:lnTo>
                          <a:pt x="7" y="100"/>
                        </a:lnTo>
                        <a:lnTo>
                          <a:pt x="7" y="99"/>
                        </a:lnTo>
                        <a:lnTo>
                          <a:pt x="7" y="99"/>
                        </a:lnTo>
                        <a:lnTo>
                          <a:pt x="7" y="98"/>
                        </a:lnTo>
                        <a:lnTo>
                          <a:pt x="7" y="97"/>
                        </a:lnTo>
                        <a:lnTo>
                          <a:pt x="7" y="97"/>
                        </a:lnTo>
                        <a:lnTo>
                          <a:pt x="7" y="96"/>
                        </a:lnTo>
                        <a:lnTo>
                          <a:pt x="7" y="95"/>
                        </a:lnTo>
                        <a:lnTo>
                          <a:pt x="8" y="94"/>
                        </a:lnTo>
                        <a:lnTo>
                          <a:pt x="8" y="93"/>
                        </a:lnTo>
                        <a:lnTo>
                          <a:pt x="8" y="92"/>
                        </a:lnTo>
                        <a:lnTo>
                          <a:pt x="8" y="91"/>
                        </a:lnTo>
                        <a:lnTo>
                          <a:pt x="8" y="90"/>
                        </a:lnTo>
                        <a:lnTo>
                          <a:pt x="8" y="88"/>
                        </a:lnTo>
                        <a:lnTo>
                          <a:pt x="8" y="87"/>
                        </a:lnTo>
                        <a:lnTo>
                          <a:pt x="8" y="85"/>
                        </a:lnTo>
                        <a:lnTo>
                          <a:pt x="8" y="84"/>
                        </a:lnTo>
                        <a:lnTo>
                          <a:pt x="8" y="82"/>
                        </a:lnTo>
                        <a:lnTo>
                          <a:pt x="9" y="81"/>
                        </a:lnTo>
                        <a:lnTo>
                          <a:pt x="9" y="79"/>
                        </a:lnTo>
                        <a:lnTo>
                          <a:pt x="9" y="78"/>
                        </a:lnTo>
                        <a:lnTo>
                          <a:pt x="9" y="77"/>
                        </a:lnTo>
                        <a:lnTo>
                          <a:pt x="9" y="76"/>
                        </a:lnTo>
                        <a:lnTo>
                          <a:pt x="9" y="75"/>
                        </a:lnTo>
                        <a:lnTo>
                          <a:pt x="9" y="74"/>
                        </a:lnTo>
                        <a:lnTo>
                          <a:pt x="9" y="74"/>
                        </a:lnTo>
                        <a:lnTo>
                          <a:pt x="9" y="73"/>
                        </a:lnTo>
                        <a:lnTo>
                          <a:pt x="10" y="72"/>
                        </a:lnTo>
                        <a:lnTo>
                          <a:pt x="10" y="71"/>
                        </a:lnTo>
                        <a:lnTo>
                          <a:pt x="10" y="70"/>
                        </a:lnTo>
                        <a:lnTo>
                          <a:pt x="10" y="68"/>
                        </a:lnTo>
                        <a:lnTo>
                          <a:pt x="10" y="67"/>
                        </a:lnTo>
                        <a:lnTo>
                          <a:pt x="10" y="66"/>
                        </a:lnTo>
                        <a:lnTo>
                          <a:pt x="10" y="65"/>
                        </a:lnTo>
                        <a:lnTo>
                          <a:pt x="10" y="64"/>
                        </a:lnTo>
                        <a:lnTo>
                          <a:pt x="10" y="63"/>
                        </a:lnTo>
                        <a:lnTo>
                          <a:pt x="10" y="63"/>
                        </a:lnTo>
                        <a:lnTo>
                          <a:pt x="11" y="63"/>
                        </a:lnTo>
                        <a:lnTo>
                          <a:pt x="11" y="64"/>
                        </a:lnTo>
                        <a:lnTo>
                          <a:pt x="11" y="64"/>
                        </a:lnTo>
                        <a:lnTo>
                          <a:pt x="11" y="65"/>
                        </a:lnTo>
                        <a:lnTo>
                          <a:pt x="11" y="66"/>
                        </a:lnTo>
                        <a:lnTo>
                          <a:pt x="11" y="66"/>
                        </a:lnTo>
                        <a:lnTo>
                          <a:pt x="11" y="67"/>
                        </a:lnTo>
                        <a:lnTo>
                          <a:pt x="11" y="66"/>
                        </a:lnTo>
                        <a:lnTo>
                          <a:pt x="11" y="66"/>
                        </a:lnTo>
                        <a:lnTo>
                          <a:pt x="12" y="65"/>
                        </a:lnTo>
                        <a:lnTo>
                          <a:pt x="12" y="63"/>
                        </a:lnTo>
                        <a:lnTo>
                          <a:pt x="12" y="62"/>
                        </a:lnTo>
                        <a:lnTo>
                          <a:pt x="12" y="59"/>
                        </a:lnTo>
                        <a:lnTo>
                          <a:pt x="12" y="57"/>
                        </a:lnTo>
                        <a:lnTo>
                          <a:pt x="12" y="54"/>
                        </a:lnTo>
                        <a:lnTo>
                          <a:pt x="12" y="51"/>
                        </a:lnTo>
                        <a:lnTo>
                          <a:pt x="12" y="48"/>
                        </a:lnTo>
                        <a:lnTo>
                          <a:pt x="12" y="45"/>
                        </a:lnTo>
                        <a:lnTo>
                          <a:pt x="12" y="43"/>
                        </a:lnTo>
                        <a:lnTo>
                          <a:pt x="13" y="40"/>
                        </a:lnTo>
                        <a:lnTo>
                          <a:pt x="13" y="38"/>
                        </a:lnTo>
                        <a:lnTo>
                          <a:pt x="13" y="36"/>
                        </a:lnTo>
                        <a:lnTo>
                          <a:pt x="13" y="35"/>
                        </a:lnTo>
                        <a:lnTo>
                          <a:pt x="13" y="34"/>
                        </a:lnTo>
                        <a:lnTo>
                          <a:pt x="13" y="34"/>
                        </a:lnTo>
                        <a:lnTo>
                          <a:pt x="13" y="34"/>
                        </a:lnTo>
                        <a:lnTo>
                          <a:pt x="13" y="34"/>
                        </a:lnTo>
                        <a:lnTo>
                          <a:pt x="13" y="34"/>
                        </a:lnTo>
                        <a:lnTo>
                          <a:pt x="14" y="34"/>
                        </a:lnTo>
                        <a:lnTo>
                          <a:pt x="14" y="33"/>
                        </a:lnTo>
                        <a:lnTo>
                          <a:pt x="14" y="32"/>
                        </a:lnTo>
                        <a:lnTo>
                          <a:pt x="14" y="30"/>
                        </a:lnTo>
                        <a:lnTo>
                          <a:pt x="14" y="27"/>
                        </a:lnTo>
                        <a:lnTo>
                          <a:pt x="14" y="24"/>
                        </a:lnTo>
                        <a:lnTo>
                          <a:pt x="14" y="20"/>
                        </a:lnTo>
                        <a:lnTo>
                          <a:pt x="14" y="16"/>
                        </a:lnTo>
                        <a:lnTo>
                          <a:pt x="14" y="12"/>
                        </a:lnTo>
                        <a:lnTo>
                          <a:pt x="14" y="8"/>
                        </a:lnTo>
                        <a:lnTo>
                          <a:pt x="15" y="5"/>
                        </a:lnTo>
                        <a:lnTo>
                          <a:pt x="15" y="3"/>
                        </a:lnTo>
                        <a:lnTo>
                          <a:pt x="15" y="1"/>
                        </a:lnTo>
                        <a:lnTo>
                          <a:pt x="15" y="0"/>
                        </a:lnTo>
                        <a:lnTo>
                          <a:pt x="15" y="1"/>
                        </a:lnTo>
                        <a:lnTo>
                          <a:pt x="15" y="3"/>
                        </a:lnTo>
                        <a:lnTo>
                          <a:pt x="15" y="7"/>
                        </a:lnTo>
                        <a:lnTo>
                          <a:pt x="15" y="12"/>
                        </a:lnTo>
                        <a:lnTo>
                          <a:pt x="15" y="18"/>
                        </a:lnTo>
                        <a:lnTo>
                          <a:pt x="16" y="25"/>
                        </a:lnTo>
                        <a:lnTo>
                          <a:pt x="16" y="33"/>
                        </a:lnTo>
                        <a:lnTo>
                          <a:pt x="16" y="42"/>
                        </a:lnTo>
                        <a:lnTo>
                          <a:pt x="16" y="52"/>
                        </a:lnTo>
                        <a:lnTo>
                          <a:pt x="16" y="63"/>
                        </a:lnTo>
                        <a:lnTo>
                          <a:pt x="16" y="74"/>
                        </a:lnTo>
                        <a:lnTo>
                          <a:pt x="16" y="84"/>
                        </a:lnTo>
                        <a:lnTo>
                          <a:pt x="16" y="95"/>
                        </a:lnTo>
                        <a:lnTo>
                          <a:pt x="16" y="105"/>
                        </a:lnTo>
                        <a:lnTo>
                          <a:pt x="16" y="114"/>
                        </a:lnTo>
                        <a:lnTo>
                          <a:pt x="17" y="123"/>
                        </a:lnTo>
                        <a:lnTo>
                          <a:pt x="17" y="130"/>
                        </a:lnTo>
                        <a:lnTo>
                          <a:pt x="17" y="138"/>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24" name="Line 66">
                    <a:extLst>
                      <a:ext uri="{FF2B5EF4-FFF2-40B4-BE49-F238E27FC236}">
                        <a16:creationId xmlns:a16="http://schemas.microsoft.com/office/drawing/2014/main" id="{87846597-883E-48E2-B17C-1BF6F5812924}"/>
                      </a:ext>
                    </a:extLst>
                  </p:cNvPr>
                  <p:cNvSpPr>
                    <a:spLocks noChangeShapeType="1"/>
                  </p:cNvSpPr>
                  <p:nvPr/>
                </p:nvSpPr>
                <p:spPr bwMode="auto">
                  <a:xfrm>
                    <a:off x="4496980"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25" name="Line 67">
                    <a:extLst>
                      <a:ext uri="{FF2B5EF4-FFF2-40B4-BE49-F238E27FC236}">
                        <a16:creationId xmlns:a16="http://schemas.microsoft.com/office/drawing/2014/main" id="{E3A5EBEB-4759-4AA9-A94C-3B2C9FE4EE25}"/>
                      </a:ext>
                    </a:extLst>
                  </p:cNvPr>
                  <p:cNvSpPr>
                    <a:spLocks noChangeShapeType="1"/>
                  </p:cNvSpPr>
                  <p:nvPr/>
                </p:nvSpPr>
                <p:spPr bwMode="auto">
                  <a:xfrm>
                    <a:off x="4501337" y="6589223"/>
                    <a:ext cx="2178" cy="1272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26" name="Freeform 68">
                    <a:extLst>
                      <a:ext uri="{FF2B5EF4-FFF2-40B4-BE49-F238E27FC236}">
                        <a16:creationId xmlns:a16="http://schemas.microsoft.com/office/drawing/2014/main" id="{E1CD580B-C55D-4CF1-8FB8-B40EA266F83A}"/>
                      </a:ext>
                    </a:extLst>
                  </p:cNvPr>
                  <p:cNvSpPr>
                    <a:spLocks/>
                  </p:cNvSpPr>
                  <p:nvPr/>
                </p:nvSpPr>
                <p:spPr bwMode="auto">
                  <a:xfrm flipV="1">
                    <a:off x="4501336" y="6597704"/>
                    <a:ext cx="10890" cy="161147"/>
                  </a:xfrm>
                  <a:custGeom>
                    <a:avLst/>
                    <a:gdLst/>
                    <a:ahLst/>
                    <a:cxnLst>
                      <a:cxn ang="0">
                        <a:pos x="0" y="57"/>
                      </a:cxn>
                      <a:cxn ang="0">
                        <a:pos x="0" y="46"/>
                      </a:cxn>
                      <a:cxn ang="0">
                        <a:pos x="1" y="38"/>
                      </a:cxn>
                      <a:cxn ang="0">
                        <a:pos x="1" y="31"/>
                      </a:cxn>
                      <a:cxn ang="0">
                        <a:pos x="1" y="27"/>
                      </a:cxn>
                      <a:cxn ang="0">
                        <a:pos x="1" y="23"/>
                      </a:cxn>
                      <a:cxn ang="0">
                        <a:pos x="1" y="19"/>
                      </a:cxn>
                      <a:cxn ang="0">
                        <a:pos x="2" y="15"/>
                      </a:cxn>
                      <a:cxn ang="0">
                        <a:pos x="2" y="11"/>
                      </a:cxn>
                      <a:cxn ang="0">
                        <a:pos x="2" y="8"/>
                      </a:cxn>
                      <a:cxn ang="0">
                        <a:pos x="2" y="4"/>
                      </a:cxn>
                      <a:cxn ang="0">
                        <a:pos x="3" y="2"/>
                      </a:cxn>
                      <a:cxn ang="0">
                        <a:pos x="3" y="0"/>
                      </a:cxn>
                      <a:cxn ang="0">
                        <a:pos x="3" y="0"/>
                      </a:cxn>
                      <a:cxn ang="0">
                        <a:pos x="3" y="0"/>
                      </a:cxn>
                      <a:cxn ang="0">
                        <a:pos x="3" y="1"/>
                      </a:cxn>
                      <a:cxn ang="0">
                        <a:pos x="4" y="3"/>
                      </a:cxn>
                      <a:cxn ang="0">
                        <a:pos x="4" y="5"/>
                      </a:cxn>
                      <a:cxn ang="0">
                        <a:pos x="4" y="6"/>
                      </a:cxn>
                      <a:cxn ang="0">
                        <a:pos x="4" y="8"/>
                      </a:cxn>
                      <a:cxn ang="0">
                        <a:pos x="4" y="9"/>
                      </a:cxn>
                      <a:cxn ang="0">
                        <a:pos x="5" y="10"/>
                      </a:cxn>
                      <a:cxn ang="0">
                        <a:pos x="5" y="10"/>
                      </a:cxn>
                      <a:cxn ang="0">
                        <a:pos x="5" y="9"/>
                      </a:cxn>
                      <a:cxn ang="0">
                        <a:pos x="5" y="8"/>
                      </a:cxn>
                      <a:cxn ang="0">
                        <a:pos x="5" y="7"/>
                      </a:cxn>
                      <a:cxn ang="0">
                        <a:pos x="6" y="6"/>
                      </a:cxn>
                      <a:cxn ang="0">
                        <a:pos x="6" y="7"/>
                      </a:cxn>
                      <a:cxn ang="0">
                        <a:pos x="6" y="10"/>
                      </a:cxn>
                      <a:cxn ang="0">
                        <a:pos x="6" y="14"/>
                      </a:cxn>
                      <a:cxn ang="0">
                        <a:pos x="6" y="20"/>
                      </a:cxn>
                      <a:cxn ang="0">
                        <a:pos x="7" y="28"/>
                      </a:cxn>
                      <a:cxn ang="0">
                        <a:pos x="7" y="37"/>
                      </a:cxn>
                      <a:cxn ang="0">
                        <a:pos x="7" y="47"/>
                      </a:cxn>
                      <a:cxn ang="0">
                        <a:pos x="7" y="56"/>
                      </a:cxn>
                      <a:cxn ang="0">
                        <a:pos x="8" y="64"/>
                      </a:cxn>
                    </a:cxnLst>
                    <a:rect l="0" t="0" r="r" b="b"/>
                    <a:pathLst>
                      <a:path w="8" h="67">
                        <a:moveTo>
                          <a:pt x="0" y="64"/>
                        </a:moveTo>
                        <a:lnTo>
                          <a:pt x="0" y="57"/>
                        </a:lnTo>
                        <a:lnTo>
                          <a:pt x="0" y="51"/>
                        </a:lnTo>
                        <a:lnTo>
                          <a:pt x="0" y="46"/>
                        </a:lnTo>
                        <a:lnTo>
                          <a:pt x="1" y="41"/>
                        </a:lnTo>
                        <a:lnTo>
                          <a:pt x="1" y="38"/>
                        </a:lnTo>
                        <a:lnTo>
                          <a:pt x="1" y="34"/>
                        </a:lnTo>
                        <a:lnTo>
                          <a:pt x="1" y="31"/>
                        </a:lnTo>
                        <a:lnTo>
                          <a:pt x="1" y="29"/>
                        </a:lnTo>
                        <a:lnTo>
                          <a:pt x="1" y="27"/>
                        </a:lnTo>
                        <a:lnTo>
                          <a:pt x="1" y="24"/>
                        </a:lnTo>
                        <a:lnTo>
                          <a:pt x="1" y="23"/>
                        </a:lnTo>
                        <a:lnTo>
                          <a:pt x="1" y="21"/>
                        </a:lnTo>
                        <a:lnTo>
                          <a:pt x="1" y="19"/>
                        </a:lnTo>
                        <a:lnTo>
                          <a:pt x="2" y="17"/>
                        </a:lnTo>
                        <a:lnTo>
                          <a:pt x="2" y="15"/>
                        </a:lnTo>
                        <a:lnTo>
                          <a:pt x="2" y="13"/>
                        </a:lnTo>
                        <a:lnTo>
                          <a:pt x="2" y="11"/>
                        </a:lnTo>
                        <a:lnTo>
                          <a:pt x="2" y="10"/>
                        </a:lnTo>
                        <a:lnTo>
                          <a:pt x="2" y="8"/>
                        </a:lnTo>
                        <a:lnTo>
                          <a:pt x="2" y="6"/>
                        </a:lnTo>
                        <a:lnTo>
                          <a:pt x="2" y="4"/>
                        </a:lnTo>
                        <a:lnTo>
                          <a:pt x="2" y="3"/>
                        </a:lnTo>
                        <a:lnTo>
                          <a:pt x="3" y="2"/>
                        </a:lnTo>
                        <a:lnTo>
                          <a:pt x="3" y="1"/>
                        </a:lnTo>
                        <a:lnTo>
                          <a:pt x="3" y="0"/>
                        </a:lnTo>
                        <a:lnTo>
                          <a:pt x="3" y="0"/>
                        </a:lnTo>
                        <a:lnTo>
                          <a:pt x="3" y="0"/>
                        </a:lnTo>
                        <a:lnTo>
                          <a:pt x="3" y="0"/>
                        </a:lnTo>
                        <a:lnTo>
                          <a:pt x="3" y="0"/>
                        </a:lnTo>
                        <a:lnTo>
                          <a:pt x="3" y="1"/>
                        </a:lnTo>
                        <a:lnTo>
                          <a:pt x="3" y="1"/>
                        </a:lnTo>
                        <a:lnTo>
                          <a:pt x="3" y="2"/>
                        </a:lnTo>
                        <a:lnTo>
                          <a:pt x="4" y="3"/>
                        </a:lnTo>
                        <a:lnTo>
                          <a:pt x="4" y="4"/>
                        </a:lnTo>
                        <a:lnTo>
                          <a:pt x="4" y="5"/>
                        </a:lnTo>
                        <a:lnTo>
                          <a:pt x="4" y="5"/>
                        </a:lnTo>
                        <a:lnTo>
                          <a:pt x="4" y="6"/>
                        </a:lnTo>
                        <a:lnTo>
                          <a:pt x="4" y="7"/>
                        </a:lnTo>
                        <a:lnTo>
                          <a:pt x="4" y="8"/>
                        </a:lnTo>
                        <a:lnTo>
                          <a:pt x="4" y="9"/>
                        </a:lnTo>
                        <a:lnTo>
                          <a:pt x="4" y="9"/>
                        </a:lnTo>
                        <a:lnTo>
                          <a:pt x="4" y="10"/>
                        </a:lnTo>
                        <a:lnTo>
                          <a:pt x="5" y="10"/>
                        </a:lnTo>
                        <a:lnTo>
                          <a:pt x="5" y="10"/>
                        </a:lnTo>
                        <a:lnTo>
                          <a:pt x="5" y="10"/>
                        </a:lnTo>
                        <a:lnTo>
                          <a:pt x="5" y="10"/>
                        </a:lnTo>
                        <a:lnTo>
                          <a:pt x="5" y="9"/>
                        </a:lnTo>
                        <a:lnTo>
                          <a:pt x="5" y="9"/>
                        </a:lnTo>
                        <a:lnTo>
                          <a:pt x="5" y="8"/>
                        </a:lnTo>
                        <a:lnTo>
                          <a:pt x="5" y="7"/>
                        </a:lnTo>
                        <a:lnTo>
                          <a:pt x="5" y="7"/>
                        </a:lnTo>
                        <a:lnTo>
                          <a:pt x="6" y="6"/>
                        </a:lnTo>
                        <a:lnTo>
                          <a:pt x="6" y="6"/>
                        </a:lnTo>
                        <a:lnTo>
                          <a:pt x="6" y="6"/>
                        </a:lnTo>
                        <a:lnTo>
                          <a:pt x="6" y="7"/>
                        </a:lnTo>
                        <a:lnTo>
                          <a:pt x="6" y="8"/>
                        </a:lnTo>
                        <a:lnTo>
                          <a:pt x="6" y="10"/>
                        </a:lnTo>
                        <a:lnTo>
                          <a:pt x="6" y="11"/>
                        </a:lnTo>
                        <a:lnTo>
                          <a:pt x="6" y="14"/>
                        </a:lnTo>
                        <a:lnTo>
                          <a:pt x="6" y="17"/>
                        </a:lnTo>
                        <a:lnTo>
                          <a:pt x="6" y="20"/>
                        </a:lnTo>
                        <a:lnTo>
                          <a:pt x="7" y="24"/>
                        </a:lnTo>
                        <a:lnTo>
                          <a:pt x="7" y="28"/>
                        </a:lnTo>
                        <a:lnTo>
                          <a:pt x="7" y="33"/>
                        </a:lnTo>
                        <a:lnTo>
                          <a:pt x="7" y="37"/>
                        </a:lnTo>
                        <a:lnTo>
                          <a:pt x="7" y="42"/>
                        </a:lnTo>
                        <a:lnTo>
                          <a:pt x="7" y="47"/>
                        </a:lnTo>
                        <a:lnTo>
                          <a:pt x="7" y="51"/>
                        </a:lnTo>
                        <a:lnTo>
                          <a:pt x="7" y="56"/>
                        </a:lnTo>
                        <a:lnTo>
                          <a:pt x="7" y="60"/>
                        </a:lnTo>
                        <a:lnTo>
                          <a:pt x="8" y="64"/>
                        </a:lnTo>
                        <a:lnTo>
                          <a:pt x="8" y="67"/>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27" name="Line 69">
                    <a:extLst>
                      <a:ext uri="{FF2B5EF4-FFF2-40B4-BE49-F238E27FC236}">
                        <a16:creationId xmlns:a16="http://schemas.microsoft.com/office/drawing/2014/main" id="{4AF316B1-3867-4F4B-B4CF-E38E364B46B5}"/>
                      </a:ext>
                    </a:extLst>
                  </p:cNvPr>
                  <p:cNvSpPr>
                    <a:spLocks noChangeShapeType="1"/>
                  </p:cNvSpPr>
                  <p:nvPr/>
                </p:nvSpPr>
                <p:spPr bwMode="auto">
                  <a:xfrm flipV="1">
                    <a:off x="4512227" y="6589223"/>
                    <a:ext cx="2178" cy="8481"/>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28" name="Line 70">
                    <a:extLst>
                      <a:ext uri="{FF2B5EF4-FFF2-40B4-BE49-F238E27FC236}">
                        <a16:creationId xmlns:a16="http://schemas.microsoft.com/office/drawing/2014/main" id="{259BBA11-44A5-4283-AE4D-261CB63BFACF}"/>
                      </a:ext>
                    </a:extLst>
                  </p:cNvPr>
                  <p:cNvSpPr>
                    <a:spLocks noChangeShapeType="1"/>
                  </p:cNvSpPr>
                  <p:nvPr/>
                </p:nvSpPr>
                <p:spPr bwMode="auto">
                  <a:xfrm>
                    <a:off x="4514405"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29" name="Freeform 71">
                    <a:extLst>
                      <a:ext uri="{FF2B5EF4-FFF2-40B4-BE49-F238E27FC236}">
                        <a16:creationId xmlns:a16="http://schemas.microsoft.com/office/drawing/2014/main" id="{1153432C-482F-4423-B38A-FD4320240179}"/>
                      </a:ext>
                    </a:extLst>
                  </p:cNvPr>
                  <p:cNvSpPr>
                    <a:spLocks/>
                  </p:cNvSpPr>
                  <p:nvPr/>
                </p:nvSpPr>
                <p:spPr bwMode="auto">
                  <a:xfrm flipV="1">
                    <a:off x="4514407" y="6589223"/>
                    <a:ext cx="95826" cy="445279"/>
                  </a:xfrm>
                  <a:custGeom>
                    <a:avLst/>
                    <a:gdLst/>
                    <a:ahLst/>
                    <a:cxnLst>
                      <a:cxn ang="0">
                        <a:pos x="1" y="137"/>
                      </a:cxn>
                      <a:cxn ang="0">
                        <a:pos x="2" y="97"/>
                      </a:cxn>
                      <a:cxn ang="0">
                        <a:pos x="3" y="72"/>
                      </a:cxn>
                      <a:cxn ang="0">
                        <a:pos x="5" y="29"/>
                      </a:cxn>
                      <a:cxn ang="0">
                        <a:pos x="6" y="29"/>
                      </a:cxn>
                      <a:cxn ang="0">
                        <a:pos x="7" y="56"/>
                      </a:cxn>
                      <a:cxn ang="0">
                        <a:pos x="8" y="87"/>
                      </a:cxn>
                      <a:cxn ang="0">
                        <a:pos x="10" y="104"/>
                      </a:cxn>
                      <a:cxn ang="0">
                        <a:pos x="11" y="144"/>
                      </a:cxn>
                      <a:cxn ang="0">
                        <a:pos x="12" y="166"/>
                      </a:cxn>
                      <a:cxn ang="0">
                        <a:pos x="14" y="163"/>
                      </a:cxn>
                      <a:cxn ang="0">
                        <a:pos x="15" y="99"/>
                      </a:cxn>
                      <a:cxn ang="0">
                        <a:pos x="16" y="61"/>
                      </a:cxn>
                      <a:cxn ang="0">
                        <a:pos x="17" y="58"/>
                      </a:cxn>
                      <a:cxn ang="0">
                        <a:pos x="19" y="104"/>
                      </a:cxn>
                      <a:cxn ang="0">
                        <a:pos x="20" y="112"/>
                      </a:cxn>
                      <a:cxn ang="0">
                        <a:pos x="21" y="95"/>
                      </a:cxn>
                      <a:cxn ang="0">
                        <a:pos x="22" y="96"/>
                      </a:cxn>
                      <a:cxn ang="0">
                        <a:pos x="24" y="139"/>
                      </a:cxn>
                      <a:cxn ang="0">
                        <a:pos x="25" y="172"/>
                      </a:cxn>
                      <a:cxn ang="0">
                        <a:pos x="26" y="149"/>
                      </a:cxn>
                      <a:cxn ang="0">
                        <a:pos x="27" y="95"/>
                      </a:cxn>
                      <a:cxn ang="0">
                        <a:pos x="29" y="48"/>
                      </a:cxn>
                      <a:cxn ang="0">
                        <a:pos x="30" y="23"/>
                      </a:cxn>
                      <a:cxn ang="0">
                        <a:pos x="31" y="48"/>
                      </a:cxn>
                      <a:cxn ang="0">
                        <a:pos x="32" y="96"/>
                      </a:cxn>
                      <a:cxn ang="0">
                        <a:pos x="34" y="109"/>
                      </a:cxn>
                      <a:cxn ang="0">
                        <a:pos x="35" y="99"/>
                      </a:cxn>
                      <a:cxn ang="0">
                        <a:pos x="36" y="103"/>
                      </a:cxn>
                      <a:cxn ang="0">
                        <a:pos x="37" y="113"/>
                      </a:cxn>
                      <a:cxn ang="0">
                        <a:pos x="39" y="121"/>
                      </a:cxn>
                      <a:cxn ang="0">
                        <a:pos x="40" y="103"/>
                      </a:cxn>
                      <a:cxn ang="0">
                        <a:pos x="41" y="41"/>
                      </a:cxn>
                      <a:cxn ang="0">
                        <a:pos x="42" y="6"/>
                      </a:cxn>
                      <a:cxn ang="0">
                        <a:pos x="44" y="1"/>
                      </a:cxn>
                      <a:cxn ang="0">
                        <a:pos x="45" y="12"/>
                      </a:cxn>
                      <a:cxn ang="0">
                        <a:pos x="46" y="28"/>
                      </a:cxn>
                      <a:cxn ang="0">
                        <a:pos x="47" y="38"/>
                      </a:cxn>
                      <a:cxn ang="0">
                        <a:pos x="49" y="83"/>
                      </a:cxn>
                      <a:cxn ang="0">
                        <a:pos x="50" y="94"/>
                      </a:cxn>
                      <a:cxn ang="0">
                        <a:pos x="51" y="132"/>
                      </a:cxn>
                      <a:cxn ang="0">
                        <a:pos x="52" y="158"/>
                      </a:cxn>
                      <a:cxn ang="0">
                        <a:pos x="54" y="150"/>
                      </a:cxn>
                      <a:cxn ang="0">
                        <a:pos x="55" y="148"/>
                      </a:cxn>
                      <a:cxn ang="0">
                        <a:pos x="56" y="90"/>
                      </a:cxn>
                      <a:cxn ang="0">
                        <a:pos x="57" y="89"/>
                      </a:cxn>
                      <a:cxn ang="0">
                        <a:pos x="59" y="131"/>
                      </a:cxn>
                      <a:cxn ang="0">
                        <a:pos x="60" y="134"/>
                      </a:cxn>
                      <a:cxn ang="0">
                        <a:pos x="61" y="96"/>
                      </a:cxn>
                      <a:cxn ang="0">
                        <a:pos x="62" y="29"/>
                      </a:cxn>
                      <a:cxn ang="0">
                        <a:pos x="64" y="81"/>
                      </a:cxn>
                      <a:cxn ang="0">
                        <a:pos x="65" y="137"/>
                      </a:cxn>
                      <a:cxn ang="0">
                        <a:pos x="66" y="154"/>
                      </a:cxn>
                      <a:cxn ang="0">
                        <a:pos x="67" y="73"/>
                      </a:cxn>
                      <a:cxn ang="0">
                        <a:pos x="69" y="44"/>
                      </a:cxn>
                      <a:cxn ang="0">
                        <a:pos x="70" y="57"/>
                      </a:cxn>
                      <a:cxn ang="0">
                        <a:pos x="71" y="102"/>
                      </a:cxn>
                      <a:cxn ang="0">
                        <a:pos x="72" y="98"/>
                      </a:cxn>
                      <a:cxn ang="0">
                        <a:pos x="74" y="106"/>
                      </a:cxn>
                      <a:cxn ang="0">
                        <a:pos x="75" y="147"/>
                      </a:cxn>
                    </a:cxnLst>
                    <a:rect l="0" t="0" r="r" b="b"/>
                    <a:pathLst>
                      <a:path w="76" h="182">
                        <a:moveTo>
                          <a:pt x="0" y="181"/>
                        </a:moveTo>
                        <a:lnTo>
                          <a:pt x="0" y="176"/>
                        </a:lnTo>
                        <a:lnTo>
                          <a:pt x="0" y="172"/>
                        </a:lnTo>
                        <a:lnTo>
                          <a:pt x="0" y="168"/>
                        </a:lnTo>
                        <a:lnTo>
                          <a:pt x="0" y="164"/>
                        </a:lnTo>
                        <a:lnTo>
                          <a:pt x="0" y="160"/>
                        </a:lnTo>
                        <a:lnTo>
                          <a:pt x="0" y="156"/>
                        </a:lnTo>
                        <a:lnTo>
                          <a:pt x="1" y="152"/>
                        </a:lnTo>
                        <a:lnTo>
                          <a:pt x="1" y="148"/>
                        </a:lnTo>
                        <a:lnTo>
                          <a:pt x="1" y="144"/>
                        </a:lnTo>
                        <a:lnTo>
                          <a:pt x="1" y="140"/>
                        </a:lnTo>
                        <a:lnTo>
                          <a:pt x="1" y="137"/>
                        </a:lnTo>
                        <a:lnTo>
                          <a:pt x="1" y="133"/>
                        </a:lnTo>
                        <a:lnTo>
                          <a:pt x="1" y="129"/>
                        </a:lnTo>
                        <a:lnTo>
                          <a:pt x="1" y="126"/>
                        </a:lnTo>
                        <a:lnTo>
                          <a:pt x="1" y="122"/>
                        </a:lnTo>
                        <a:lnTo>
                          <a:pt x="1" y="118"/>
                        </a:lnTo>
                        <a:lnTo>
                          <a:pt x="2" y="115"/>
                        </a:lnTo>
                        <a:lnTo>
                          <a:pt x="2" y="112"/>
                        </a:lnTo>
                        <a:lnTo>
                          <a:pt x="2" y="108"/>
                        </a:lnTo>
                        <a:lnTo>
                          <a:pt x="2" y="105"/>
                        </a:lnTo>
                        <a:lnTo>
                          <a:pt x="2" y="102"/>
                        </a:lnTo>
                        <a:lnTo>
                          <a:pt x="2" y="99"/>
                        </a:lnTo>
                        <a:lnTo>
                          <a:pt x="2" y="97"/>
                        </a:lnTo>
                        <a:lnTo>
                          <a:pt x="2" y="94"/>
                        </a:lnTo>
                        <a:lnTo>
                          <a:pt x="2" y="92"/>
                        </a:lnTo>
                        <a:lnTo>
                          <a:pt x="3" y="90"/>
                        </a:lnTo>
                        <a:lnTo>
                          <a:pt x="3" y="88"/>
                        </a:lnTo>
                        <a:lnTo>
                          <a:pt x="3" y="87"/>
                        </a:lnTo>
                        <a:lnTo>
                          <a:pt x="3" y="85"/>
                        </a:lnTo>
                        <a:lnTo>
                          <a:pt x="3" y="83"/>
                        </a:lnTo>
                        <a:lnTo>
                          <a:pt x="3" y="82"/>
                        </a:lnTo>
                        <a:lnTo>
                          <a:pt x="3" y="80"/>
                        </a:lnTo>
                        <a:lnTo>
                          <a:pt x="3" y="77"/>
                        </a:lnTo>
                        <a:lnTo>
                          <a:pt x="3" y="75"/>
                        </a:lnTo>
                        <a:lnTo>
                          <a:pt x="3" y="72"/>
                        </a:lnTo>
                        <a:lnTo>
                          <a:pt x="4" y="69"/>
                        </a:lnTo>
                        <a:lnTo>
                          <a:pt x="4" y="66"/>
                        </a:lnTo>
                        <a:lnTo>
                          <a:pt x="4" y="62"/>
                        </a:lnTo>
                        <a:lnTo>
                          <a:pt x="4" y="58"/>
                        </a:lnTo>
                        <a:lnTo>
                          <a:pt x="4" y="54"/>
                        </a:lnTo>
                        <a:lnTo>
                          <a:pt x="4" y="49"/>
                        </a:lnTo>
                        <a:lnTo>
                          <a:pt x="4" y="45"/>
                        </a:lnTo>
                        <a:lnTo>
                          <a:pt x="4" y="41"/>
                        </a:lnTo>
                        <a:lnTo>
                          <a:pt x="4" y="37"/>
                        </a:lnTo>
                        <a:lnTo>
                          <a:pt x="5" y="34"/>
                        </a:lnTo>
                        <a:lnTo>
                          <a:pt x="5" y="31"/>
                        </a:lnTo>
                        <a:lnTo>
                          <a:pt x="5" y="29"/>
                        </a:lnTo>
                        <a:lnTo>
                          <a:pt x="5" y="27"/>
                        </a:lnTo>
                        <a:lnTo>
                          <a:pt x="5" y="26"/>
                        </a:lnTo>
                        <a:lnTo>
                          <a:pt x="5" y="25"/>
                        </a:lnTo>
                        <a:lnTo>
                          <a:pt x="5" y="25"/>
                        </a:lnTo>
                        <a:lnTo>
                          <a:pt x="5" y="25"/>
                        </a:lnTo>
                        <a:lnTo>
                          <a:pt x="5" y="25"/>
                        </a:lnTo>
                        <a:lnTo>
                          <a:pt x="5" y="25"/>
                        </a:lnTo>
                        <a:lnTo>
                          <a:pt x="6" y="25"/>
                        </a:lnTo>
                        <a:lnTo>
                          <a:pt x="6" y="26"/>
                        </a:lnTo>
                        <a:lnTo>
                          <a:pt x="6" y="27"/>
                        </a:lnTo>
                        <a:lnTo>
                          <a:pt x="6" y="28"/>
                        </a:lnTo>
                        <a:lnTo>
                          <a:pt x="6" y="29"/>
                        </a:lnTo>
                        <a:lnTo>
                          <a:pt x="6" y="30"/>
                        </a:lnTo>
                        <a:lnTo>
                          <a:pt x="6" y="31"/>
                        </a:lnTo>
                        <a:lnTo>
                          <a:pt x="6" y="33"/>
                        </a:lnTo>
                        <a:lnTo>
                          <a:pt x="6" y="35"/>
                        </a:lnTo>
                        <a:lnTo>
                          <a:pt x="7" y="37"/>
                        </a:lnTo>
                        <a:lnTo>
                          <a:pt x="7" y="39"/>
                        </a:lnTo>
                        <a:lnTo>
                          <a:pt x="7" y="42"/>
                        </a:lnTo>
                        <a:lnTo>
                          <a:pt x="7" y="44"/>
                        </a:lnTo>
                        <a:lnTo>
                          <a:pt x="7" y="47"/>
                        </a:lnTo>
                        <a:lnTo>
                          <a:pt x="7" y="50"/>
                        </a:lnTo>
                        <a:lnTo>
                          <a:pt x="7" y="53"/>
                        </a:lnTo>
                        <a:lnTo>
                          <a:pt x="7" y="56"/>
                        </a:lnTo>
                        <a:lnTo>
                          <a:pt x="7" y="59"/>
                        </a:lnTo>
                        <a:lnTo>
                          <a:pt x="7" y="62"/>
                        </a:lnTo>
                        <a:lnTo>
                          <a:pt x="8" y="65"/>
                        </a:lnTo>
                        <a:lnTo>
                          <a:pt x="8" y="68"/>
                        </a:lnTo>
                        <a:lnTo>
                          <a:pt x="8" y="71"/>
                        </a:lnTo>
                        <a:lnTo>
                          <a:pt x="8" y="74"/>
                        </a:lnTo>
                        <a:lnTo>
                          <a:pt x="8" y="77"/>
                        </a:lnTo>
                        <a:lnTo>
                          <a:pt x="8" y="79"/>
                        </a:lnTo>
                        <a:lnTo>
                          <a:pt x="8" y="82"/>
                        </a:lnTo>
                        <a:lnTo>
                          <a:pt x="8" y="84"/>
                        </a:lnTo>
                        <a:lnTo>
                          <a:pt x="8" y="86"/>
                        </a:lnTo>
                        <a:lnTo>
                          <a:pt x="8" y="87"/>
                        </a:lnTo>
                        <a:lnTo>
                          <a:pt x="9" y="89"/>
                        </a:lnTo>
                        <a:lnTo>
                          <a:pt x="9" y="91"/>
                        </a:lnTo>
                        <a:lnTo>
                          <a:pt x="9" y="92"/>
                        </a:lnTo>
                        <a:lnTo>
                          <a:pt x="9" y="94"/>
                        </a:lnTo>
                        <a:lnTo>
                          <a:pt x="9" y="95"/>
                        </a:lnTo>
                        <a:lnTo>
                          <a:pt x="9" y="97"/>
                        </a:lnTo>
                        <a:lnTo>
                          <a:pt x="9" y="98"/>
                        </a:lnTo>
                        <a:lnTo>
                          <a:pt x="9" y="99"/>
                        </a:lnTo>
                        <a:lnTo>
                          <a:pt x="9" y="101"/>
                        </a:lnTo>
                        <a:lnTo>
                          <a:pt x="10" y="102"/>
                        </a:lnTo>
                        <a:lnTo>
                          <a:pt x="10" y="103"/>
                        </a:lnTo>
                        <a:lnTo>
                          <a:pt x="10" y="104"/>
                        </a:lnTo>
                        <a:lnTo>
                          <a:pt x="10" y="106"/>
                        </a:lnTo>
                        <a:lnTo>
                          <a:pt x="10" y="107"/>
                        </a:lnTo>
                        <a:lnTo>
                          <a:pt x="10" y="109"/>
                        </a:lnTo>
                        <a:lnTo>
                          <a:pt x="10" y="112"/>
                        </a:lnTo>
                        <a:lnTo>
                          <a:pt x="10" y="115"/>
                        </a:lnTo>
                        <a:lnTo>
                          <a:pt x="10" y="118"/>
                        </a:lnTo>
                        <a:lnTo>
                          <a:pt x="10" y="121"/>
                        </a:lnTo>
                        <a:lnTo>
                          <a:pt x="11" y="126"/>
                        </a:lnTo>
                        <a:lnTo>
                          <a:pt x="11" y="130"/>
                        </a:lnTo>
                        <a:lnTo>
                          <a:pt x="11" y="134"/>
                        </a:lnTo>
                        <a:lnTo>
                          <a:pt x="11" y="139"/>
                        </a:lnTo>
                        <a:lnTo>
                          <a:pt x="11" y="144"/>
                        </a:lnTo>
                        <a:lnTo>
                          <a:pt x="11" y="148"/>
                        </a:lnTo>
                        <a:lnTo>
                          <a:pt x="11" y="152"/>
                        </a:lnTo>
                        <a:lnTo>
                          <a:pt x="11" y="156"/>
                        </a:lnTo>
                        <a:lnTo>
                          <a:pt x="11" y="159"/>
                        </a:lnTo>
                        <a:lnTo>
                          <a:pt x="12" y="162"/>
                        </a:lnTo>
                        <a:lnTo>
                          <a:pt x="12" y="164"/>
                        </a:lnTo>
                        <a:lnTo>
                          <a:pt x="12" y="165"/>
                        </a:lnTo>
                        <a:lnTo>
                          <a:pt x="12" y="166"/>
                        </a:lnTo>
                        <a:lnTo>
                          <a:pt x="12" y="167"/>
                        </a:lnTo>
                        <a:lnTo>
                          <a:pt x="12" y="167"/>
                        </a:lnTo>
                        <a:lnTo>
                          <a:pt x="12" y="167"/>
                        </a:lnTo>
                        <a:lnTo>
                          <a:pt x="12" y="166"/>
                        </a:lnTo>
                        <a:lnTo>
                          <a:pt x="12" y="166"/>
                        </a:lnTo>
                        <a:lnTo>
                          <a:pt x="12" y="165"/>
                        </a:lnTo>
                        <a:lnTo>
                          <a:pt x="13" y="165"/>
                        </a:lnTo>
                        <a:lnTo>
                          <a:pt x="13" y="165"/>
                        </a:lnTo>
                        <a:lnTo>
                          <a:pt x="13" y="165"/>
                        </a:lnTo>
                        <a:lnTo>
                          <a:pt x="13" y="165"/>
                        </a:lnTo>
                        <a:lnTo>
                          <a:pt x="13" y="165"/>
                        </a:lnTo>
                        <a:lnTo>
                          <a:pt x="13" y="165"/>
                        </a:lnTo>
                        <a:lnTo>
                          <a:pt x="13" y="165"/>
                        </a:lnTo>
                        <a:lnTo>
                          <a:pt x="13" y="165"/>
                        </a:lnTo>
                        <a:lnTo>
                          <a:pt x="13" y="165"/>
                        </a:lnTo>
                        <a:lnTo>
                          <a:pt x="14" y="163"/>
                        </a:lnTo>
                        <a:lnTo>
                          <a:pt x="14" y="162"/>
                        </a:lnTo>
                        <a:lnTo>
                          <a:pt x="14" y="159"/>
                        </a:lnTo>
                        <a:lnTo>
                          <a:pt x="14" y="156"/>
                        </a:lnTo>
                        <a:lnTo>
                          <a:pt x="14" y="152"/>
                        </a:lnTo>
                        <a:lnTo>
                          <a:pt x="14" y="147"/>
                        </a:lnTo>
                        <a:lnTo>
                          <a:pt x="14" y="141"/>
                        </a:lnTo>
                        <a:lnTo>
                          <a:pt x="14" y="134"/>
                        </a:lnTo>
                        <a:lnTo>
                          <a:pt x="14" y="127"/>
                        </a:lnTo>
                        <a:lnTo>
                          <a:pt x="14" y="120"/>
                        </a:lnTo>
                        <a:lnTo>
                          <a:pt x="15" y="113"/>
                        </a:lnTo>
                        <a:lnTo>
                          <a:pt x="15" y="106"/>
                        </a:lnTo>
                        <a:lnTo>
                          <a:pt x="15" y="99"/>
                        </a:lnTo>
                        <a:lnTo>
                          <a:pt x="15" y="93"/>
                        </a:lnTo>
                        <a:lnTo>
                          <a:pt x="15" y="88"/>
                        </a:lnTo>
                        <a:lnTo>
                          <a:pt x="15" y="83"/>
                        </a:lnTo>
                        <a:lnTo>
                          <a:pt x="15" y="79"/>
                        </a:lnTo>
                        <a:lnTo>
                          <a:pt x="15" y="76"/>
                        </a:lnTo>
                        <a:lnTo>
                          <a:pt x="15" y="73"/>
                        </a:lnTo>
                        <a:lnTo>
                          <a:pt x="15" y="71"/>
                        </a:lnTo>
                        <a:lnTo>
                          <a:pt x="16" y="69"/>
                        </a:lnTo>
                        <a:lnTo>
                          <a:pt x="16" y="67"/>
                        </a:lnTo>
                        <a:lnTo>
                          <a:pt x="16" y="65"/>
                        </a:lnTo>
                        <a:lnTo>
                          <a:pt x="16" y="63"/>
                        </a:lnTo>
                        <a:lnTo>
                          <a:pt x="16" y="61"/>
                        </a:lnTo>
                        <a:lnTo>
                          <a:pt x="16" y="59"/>
                        </a:lnTo>
                        <a:lnTo>
                          <a:pt x="16" y="58"/>
                        </a:lnTo>
                        <a:lnTo>
                          <a:pt x="16" y="56"/>
                        </a:lnTo>
                        <a:lnTo>
                          <a:pt x="16" y="55"/>
                        </a:lnTo>
                        <a:lnTo>
                          <a:pt x="17" y="54"/>
                        </a:lnTo>
                        <a:lnTo>
                          <a:pt x="17" y="53"/>
                        </a:lnTo>
                        <a:lnTo>
                          <a:pt x="17" y="53"/>
                        </a:lnTo>
                        <a:lnTo>
                          <a:pt x="17" y="53"/>
                        </a:lnTo>
                        <a:lnTo>
                          <a:pt x="17" y="54"/>
                        </a:lnTo>
                        <a:lnTo>
                          <a:pt x="17" y="54"/>
                        </a:lnTo>
                        <a:lnTo>
                          <a:pt x="17" y="56"/>
                        </a:lnTo>
                        <a:lnTo>
                          <a:pt x="17" y="58"/>
                        </a:lnTo>
                        <a:lnTo>
                          <a:pt x="17" y="60"/>
                        </a:lnTo>
                        <a:lnTo>
                          <a:pt x="17" y="62"/>
                        </a:lnTo>
                        <a:lnTo>
                          <a:pt x="18" y="66"/>
                        </a:lnTo>
                        <a:lnTo>
                          <a:pt x="18" y="69"/>
                        </a:lnTo>
                        <a:lnTo>
                          <a:pt x="18" y="73"/>
                        </a:lnTo>
                        <a:lnTo>
                          <a:pt x="18" y="78"/>
                        </a:lnTo>
                        <a:lnTo>
                          <a:pt x="18" y="82"/>
                        </a:lnTo>
                        <a:lnTo>
                          <a:pt x="18" y="87"/>
                        </a:lnTo>
                        <a:lnTo>
                          <a:pt x="18" y="91"/>
                        </a:lnTo>
                        <a:lnTo>
                          <a:pt x="18" y="96"/>
                        </a:lnTo>
                        <a:lnTo>
                          <a:pt x="18" y="100"/>
                        </a:lnTo>
                        <a:lnTo>
                          <a:pt x="19" y="104"/>
                        </a:lnTo>
                        <a:lnTo>
                          <a:pt x="19" y="107"/>
                        </a:lnTo>
                        <a:lnTo>
                          <a:pt x="19" y="110"/>
                        </a:lnTo>
                        <a:lnTo>
                          <a:pt x="19" y="112"/>
                        </a:lnTo>
                        <a:lnTo>
                          <a:pt x="19" y="114"/>
                        </a:lnTo>
                        <a:lnTo>
                          <a:pt x="19" y="115"/>
                        </a:lnTo>
                        <a:lnTo>
                          <a:pt x="19" y="116"/>
                        </a:lnTo>
                        <a:lnTo>
                          <a:pt x="19" y="116"/>
                        </a:lnTo>
                        <a:lnTo>
                          <a:pt x="19" y="116"/>
                        </a:lnTo>
                        <a:lnTo>
                          <a:pt x="19" y="116"/>
                        </a:lnTo>
                        <a:lnTo>
                          <a:pt x="20" y="115"/>
                        </a:lnTo>
                        <a:lnTo>
                          <a:pt x="20" y="114"/>
                        </a:lnTo>
                        <a:lnTo>
                          <a:pt x="20" y="112"/>
                        </a:lnTo>
                        <a:lnTo>
                          <a:pt x="20" y="110"/>
                        </a:lnTo>
                        <a:lnTo>
                          <a:pt x="20" y="108"/>
                        </a:lnTo>
                        <a:lnTo>
                          <a:pt x="20" y="106"/>
                        </a:lnTo>
                        <a:lnTo>
                          <a:pt x="20" y="104"/>
                        </a:lnTo>
                        <a:lnTo>
                          <a:pt x="20" y="102"/>
                        </a:lnTo>
                        <a:lnTo>
                          <a:pt x="20" y="100"/>
                        </a:lnTo>
                        <a:lnTo>
                          <a:pt x="21" y="98"/>
                        </a:lnTo>
                        <a:lnTo>
                          <a:pt x="21" y="97"/>
                        </a:lnTo>
                        <a:lnTo>
                          <a:pt x="21" y="96"/>
                        </a:lnTo>
                        <a:lnTo>
                          <a:pt x="21" y="95"/>
                        </a:lnTo>
                        <a:lnTo>
                          <a:pt x="21" y="95"/>
                        </a:lnTo>
                        <a:lnTo>
                          <a:pt x="21" y="95"/>
                        </a:lnTo>
                        <a:lnTo>
                          <a:pt x="21" y="95"/>
                        </a:lnTo>
                        <a:lnTo>
                          <a:pt x="21" y="95"/>
                        </a:lnTo>
                        <a:lnTo>
                          <a:pt x="21" y="95"/>
                        </a:lnTo>
                        <a:lnTo>
                          <a:pt x="21" y="95"/>
                        </a:lnTo>
                        <a:lnTo>
                          <a:pt x="22" y="95"/>
                        </a:lnTo>
                        <a:lnTo>
                          <a:pt x="22" y="95"/>
                        </a:lnTo>
                        <a:lnTo>
                          <a:pt x="22" y="94"/>
                        </a:lnTo>
                        <a:lnTo>
                          <a:pt x="22" y="94"/>
                        </a:lnTo>
                        <a:lnTo>
                          <a:pt x="22" y="94"/>
                        </a:lnTo>
                        <a:lnTo>
                          <a:pt x="22" y="94"/>
                        </a:lnTo>
                        <a:lnTo>
                          <a:pt x="22" y="95"/>
                        </a:lnTo>
                        <a:lnTo>
                          <a:pt x="22" y="96"/>
                        </a:lnTo>
                        <a:lnTo>
                          <a:pt x="22" y="97"/>
                        </a:lnTo>
                        <a:lnTo>
                          <a:pt x="22" y="99"/>
                        </a:lnTo>
                        <a:lnTo>
                          <a:pt x="23" y="101"/>
                        </a:lnTo>
                        <a:lnTo>
                          <a:pt x="23" y="104"/>
                        </a:lnTo>
                        <a:lnTo>
                          <a:pt x="23" y="107"/>
                        </a:lnTo>
                        <a:lnTo>
                          <a:pt x="23" y="111"/>
                        </a:lnTo>
                        <a:lnTo>
                          <a:pt x="23" y="115"/>
                        </a:lnTo>
                        <a:lnTo>
                          <a:pt x="23" y="120"/>
                        </a:lnTo>
                        <a:lnTo>
                          <a:pt x="23" y="124"/>
                        </a:lnTo>
                        <a:lnTo>
                          <a:pt x="23" y="129"/>
                        </a:lnTo>
                        <a:lnTo>
                          <a:pt x="23" y="134"/>
                        </a:lnTo>
                        <a:lnTo>
                          <a:pt x="24" y="139"/>
                        </a:lnTo>
                        <a:lnTo>
                          <a:pt x="24" y="144"/>
                        </a:lnTo>
                        <a:lnTo>
                          <a:pt x="24" y="149"/>
                        </a:lnTo>
                        <a:lnTo>
                          <a:pt x="24" y="154"/>
                        </a:lnTo>
                        <a:lnTo>
                          <a:pt x="24" y="159"/>
                        </a:lnTo>
                        <a:lnTo>
                          <a:pt x="24" y="163"/>
                        </a:lnTo>
                        <a:lnTo>
                          <a:pt x="24" y="166"/>
                        </a:lnTo>
                        <a:lnTo>
                          <a:pt x="24" y="168"/>
                        </a:lnTo>
                        <a:lnTo>
                          <a:pt x="24" y="170"/>
                        </a:lnTo>
                        <a:lnTo>
                          <a:pt x="24" y="172"/>
                        </a:lnTo>
                        <a:lnTo>
                          <a:pt x="25" y="172"/>
                        </a:lnTo>
                        <a:lnTo>
                          <a:pt x="25" y="172"/>
                        </a:lnTo>
                        <a:lnTo>
                          <a:pt x="25" y="172"/>
                        </a:lnTo>
                        <a:lnTo>
                          <a:pt x="25" y="171"/>
                        </a:lnTo>
                        <a:lnTo>
                          <a:pt x="25" y="171"/>
                        </a:lnTo>
                        <a:lnTo>
                          <a:pt x="25" y="170"/>
                        </a:lnTo>
                        <a:lnTo>
                          <a:pt x="25" y="168"/>
                        </a:lnTo>
                        <a:lnTo>
                          <a:pt x="25" y="167"/>
                        </a:lnTo>
                        <a:lnTo>
                          <a:pt x="25" y="165"/>
                        </a:lnTo>
                        <a:lnTo>
                          <a:pt x="26" y="163"/>
                        </a:lnTo>
                        <a:lnTo>
                          <a:pt x="26" y="161"/>
                        </a:lnTo>
                        <a:lnTo>
                          <a:pt x="26" y="159"/>
                        </a:lnTo>
                        <a:lnTo>
                          <a:pt x="26" y="156"/>
                        </a:lnTo>
                        <a:lnTo>
                          <a:pt x="26" y="152"/>
                        </a:lnTo>
                        <a:lnTo>
                          <a:pt x="26" y="149"/>
                        </a:lnTo>
                        <a:lnTo>
                          <a:pt x="26" y="145"/>
                        </a:lnTo>
                        <a:lnTo>
                          <a:pt x="26" y="142"/>
                        </a:lnTo>
                        <a:lnTo>
                          <a:pt x="26" y="138"/>
                        </a:lnTo>
                        <a:lnTo>
                          <a:pt x="26" y="134"/>
                        </a:lnTo>
                        <a:lnTo>
                          <a:pt x="27" y="129"/>
                        </a:lnTo>
                        <a:lnTo>
                          <a:pt x="27" y="125"/>
                        </a:lnTo>
                        <a:lnTo>
                          <a:pt x="27" y="120"/>
                        </a:lnTo>
                        <a:lnTo>
                          <a:pt x="27" y="116"/>
                        </a:lnTo>
                        <a:lnTo>
                          <a:pt x="27" y="111"/>
                        </a:lnTo>
                        <a:lnTo>
                          <a:pt x="27" y="105"/>
                        </a:lnTo>
                        <a:lnTo>
                          <a:pt x="27" y="100"/>
                        </a:lnTo>
                        <a:lnTo>
                          <a:pt x="27" y="95"/>
                        </a:lnTo>
                        <a:lnTo>
                          <a:pt x="27" y="89"/>
                        </a:lnTo>
                        <a:lnTo>
                          <a:pt x="28" y="84"/>
                        </a:lnTo>
                        <a:lnTo>
                          <a:pt x="28" y="79"/>
                        </a:lnTo>
                        <a:lnTo>
                          <a:pt x="28" y="74"/>
                        </a:lnTo>
                        <a:lnTo>
                          <a:pt x="28" y="70"/>
                        </a:lnTo>
                        <a:lnTo>
                          <a:pt x="28" y="66"/>
                        </a:lnTo>
                        <a:lnTo>
                          <a:pt x="28" y="62"/>
                        </a:lnTo>
                        <a:lnTo>
                          <a:pt x="28" y="59"/>
                        </a:lnTo>
                        <a:lnTo>
                          <a:pt x="28" y="55"/>
                        </a:lnTo>
                        <a:lnTo>
                          <a:pt x="28" y="53"/>
                        </a:lnTo>
                        <a:lnTo>
                          <a:pt x="28" y="50"/>
                        </a:lnTo>
                        <a:lnTo>
                          <a:pt x="29" y="48"/>
                        </a:lnTo>
                        <a:lnTo>
                          <a:pt x="29" y="45"/>
                        </a:lnTo>
                        <a:lnTo>
                          <a:pt x="29" y="42"/>
                        </a:lnTo>
                        <a:lnTo>
                          <a:pt x="29" y="40"/>
                        </a:lnTo>
                        <a:lnTo>
                          <a:pt x="29" y="37"/>
                        </a:lnTo>
                        <a:lnTo>
                          <a:pt x="29" y="35"/>
                        </a:lnTo>
                        <a:lnTo>
                          <a:pt x="29" y="32"/>
                        </a:lnTo>
                        <a:lnTo>
                          <a:pt x="29" y="30"/>
                        </a:lnTo>
                        <a:lnTo>
                          <a:pt x="29" y="28"/>
                        </a:lnTo>
                        <a:lnTo>
                          <a:pt x="29" y="26"/>
                        </a:lnTo>
                        <a:lnTo>
                          <a:pt x="30" y="25"/>
                        </a:lnTo>
                        <a:lnTo>
                          <a:pt x="30" y="24"/>
                        </a:lnTo>
                        <a:lnTo>
                          <a:pt x="30" y="23"/>
                        </a:lnTo>
                        <a:lnTo>
                          <a:pt x="30" y="23"/>
                        </a:lnTo>
                        <a:lnTo>
                          <a:pt x="30" y="23"/>
                        </a:lnTo>
                        <a:lnTo>
                          <a:pt x="30" y="24"/>
                        </a:lnTo>
                        <a:lnTo>
                          <a:pt x="30" y="24"/>
                        </a:lnTo>
                        <a:lnTo>
                          <a:pt x="30" y="26"/>
                        </a:lnTo>
                        <a:lnTo>
                          <a:pt x="30" y="27"/>
                        </a:lnTo>
                        <a:lnTo>
                          <a:pt x="31" y="29"/>
                        </a:lnTo>
                        <a:lnTo>
                          <a:pt x="31" y="32"/>
                        </a:lnTo>
                        <a:lnTo>
                          <a:pt x="31" y="35"/>
                        </a:lnTo>
                        <a:lnTo>
                          <a:pt x="31" y="39"/>
                        </a:lnTo>
                        <a:lnTo>
                          <a:pt x="31" y="43"/>
                        </a:lnTo>
                        <a:lnTo>
                          <a:pt x="31" y="48"/>
                        </a:lnTo>
                        <a:lnTo>
                          <a:pt x="31" y="53"/>
                        </a:lnTo>
                        <a:lnTo>
                          <a:pt x="31" y="58"/>
                        </a:lnTo>
                        <a:lnTo>
                          <a:pt x="31" y="63"/>
                        </a:lnTo>
                        <a:lnTo>
                          <a:pt x="31" y="68"/>
                        </a:lnTo>
                        <a:lnTo>
                          <a:pt x="32" y="73"/>
                        </a:lnTo>
                        <a:lnTo>
                          <a:pt x="32" y="78"/>
                        </a:lnTo>
                        <a:lnTo>
                          <a:pt x="32" y="82"/>
                        </a:lnTo>
                        <a:lnTo>
                          <a:pt x="32" y="85"/>
                        </a:lnTo>
                        <a:lnTo>
                          <a:pt x="32" y="88"/>
                        </a:lnTo>
                        <a:lnTo>
                          <a:pt x="32" y="91"/>
                        </a:lnTo>
                        <a:lnTo>
                          <a:pt x="32" y="94"/>
                        </a:lnTo>
                        <a:lnTo>
                          <a:pt x="32" y="96"/>
                        </a:lnTo>
                        <a:lnTo>
                          <a:pt x="32" y="98"/>
                        </a:lnTo>
                        <a:lnTo>
                          <a:pt x="33" y="100"/>
                        </a:lnTo>
                        <a:lnTo>
                          <a:pt x="33" y="102"/>
                        </a:lnTo>
                        <a:lnTo>
                          <a:pt x="33" y="104"/>
                        </a:lnTo>
                        <a:lnTo>
                          <a:pt x="33" y="106"/>
                        </a:lnTo>
                        <a:lnTo>
                          <a:pt x="33" y="107"/>
                        </a:lnTo>
                        <a:lnTo>
                          <a:pt x="33" y="108"/>
                        </a:lnTo>
                        <a:lnTo>
                          <a:pt x="33" y="109"/>
                        </a:lnTo>
                        <a:lnTo>
                          <a:pt x="33" y="110"/>
                        </a:lnTo>
                        <a:lnTo>
                          <a:pt x="33" y="110"/>
                        </a:lnTo>
                        <a:lnTo>
                          <a:pt x="33" y="109"/>
                        </a:lnTo>
                        <a:lnTo>
                          <a:pt x="34" y="109"/>
                        </a:lnTo>
                        <a:lnTo>
                          <a:pt x="34" y="108"/>
                        </a:lnTo>
                        <a:lnTo>
                          <a:pt x="34" y="108"/>
                        </a:lnTo>
                        <a:lnTo>
                          <a:pt x="34" y="107"/>
                        </a:lnTo>
                        <a:lnTo>
                          <a:pt x="34" y="106"/>
                        </a:lnTo>
                        <a:lnTo>
                          <a:pt x="34" y="105"/>
                        </a:lnTo>
                        <a:lnTo>
                          <a:pt x="34" y="105"/>
                        </a:lnTo>
                        <a:lnTo>
                          <a:pt x="34" y="104"/>
                        </a:lnTo>
                        <a:lnTo>
                          <a:pt x="34" y="103"/>
                        </a:lnTo>
                        <a:lnTo>
                          <a:pt x="35" y="102"/>
                        </a:lnTo>
                        <a:lnTo>
                          <a:pt x="35" y="101"/>
                        </a:lnTo>
                        <a:lnTo>
                          <a:pt x="35" y="100"/>
                        </a:lnTo>
                        <a:lnTo>
                          <a:pt x="35" y="99"/>
                        </a:lnTo>
                        <a:lnTo>
                          <a:pt x="35" y="98"/>
                        </a:lnTo>
                        <a:lnTo>
                          <a:pt x="35" y="98"/>
                        </a:lnTo>
                        <a:lnTo>
                          <a:pt x="35" y="97"/>
                        </a:lnTo>
                        <a:lnTo>
                          <a:pt x="35" y="98"/>
                        </a:lnTo>
                        <a:lnTo>
                          <a:pt x="35" y="98"/>
                        </a:lnTo>
                        <a:lnTo>
                          <a:pt x="35" y="99"/>
                        </a:lnTo>
                        <a:lnTo>
                          <a:pt x="36" y="99"/>
                        </a:lnTo>
                        <a:lnTo>
                          <a:pt x="36" y="100"/>
                        </a:lnTo>
                        <a:lnTo>
                          <a:pt x="36" y="101"/>
                        </a:lnTo>
                        <a:lnTo>
                          <a:pt x="36" y="102"/>
                        </a:lnTo>
                        <a:lnTo>
                          <a:pt x="36" y="103"/>
                        </a:lnTo>
                        <a:lnTo>
                          <a:pt x="36" y="103"/>
                        </a:lnTo>
                        <a:lnTo>
                          <a:pt x="36" y="103"/>
                        </a:lnTo>
                        <a:lnTo>
                          <a:pt x="36" y="103"/>
                        </a:lnTo>
                        <a:lnTo>
                          <a:pt x="36" y="104"/>
                        </a:lnTo>
                        <a:lnTo>
                          <a:pt x="37" y="104"/>
                        </a:lnTo>
                        <a:lnTo>
                          <a:pt x="37" y="104"/>
                        </a:lnTo>
                        <a:lnTo>
                          <a:pt x="37" y="105"/>
                        </a:lnTo>
                        <a:lnTo>
                          <a:pt x="37" y="106"/>
                        </a:lnTo>
                        <a:lnTo>
                          <a:pt x="37" y="107"/>
                        </a:lnTo>
                        <a:lnTo>
                          <a:pt x="37" y="108"/>
                        </a:lnTo>
                        <a:lnTo>
                          <a:pt x="37" y="110"/>
                        </a:lnTo>
                        <a:lnTo>
                          <a:pt x="37" y="111"/>
                        </a:lnTo>
                        <a:lnTo>
                          <a:pt x="37" y="113"/>
                        </a:lnTo>
                        <a:lnTo>
                          <a:pt x="37" y="116"/>
                        </a:lnTo>
                        <a:lnTo>
                          <a:pt x="38" y="118"/>
                        </a:lnTo>
                        <a:lnTo>
                          <a:pt x="38" y="119"/>
                        </a:lnTo>
                        <a:lnTo>
                          <a:pt x="38" y="121"/>
                        </a:lnTo>
                        <a:lnTo>
                          <a:pt x="38" y="123"/>
                        </a:lnTo>
                        <a:lnTo>
                          <a:pt x="38" y="124"/>
                        </a:lnTo>
                        <a:lnTo>
                          <a:pt x="38" y="124"/>
                        </a:lnTo>
                        <a:lnTo>
                          <a:pt x="38" y="124"/>
                        </a:lnTo>
                        <a:lnTo>
                          <a:pt x="38" y="124"/>
                        </a:lnTo>
                        <a:lnTo>
                          <a:pt x="38" y="123"/>
                        </a:lnTo>
                        <a:lnTo>
                          <a:pt x="38" y="122"/>
                        </a:lnTo>
                        <a:lnTo>
                          <a:pt x="39" y="121"/>
                        </a:lnTo>
                        <a:lnTo>
                          <a:pt x="39" y="119"/>
                        </a:lnTo>
                        <a:lnTo>
                          <a:pt x="39" y="117"/>
                        </a:lnTo>
                        <a:lnTo>
                          <a:pt x="39" y="115"/>
                        </a:lnTo>
                        <a:lnTo>
                          <a:pt x="39" y="114"/>
                        </a:lnTo>
                        <a:lnTo>
                          <a:pt x="39" y="112"/>
                        </a:lnTo>
                        <a:lnTo>
                          <a:pt x="39" y="111"/>
                        </a:lnTo>
                        <a:lnTo>
                          <a:pt x="39" y="109"/>
                        </a:lnTo>
                        <a:lnTo>
                          <a:pt x="39" y="108"/>
                        </a:lnTo>
                        <a:lnTo>
                          <a:pt x="40" y="107"/>
                        </a:lnTo>
                        <a:lnTo>
                          <a:pt x="40" y="106"/>
                        </a:lnTo>
                        <a:lnTo>
                          <a:pt x="40" y="104"/>
                        </a:lnTo>
                        <a:lnTo>
                          <a:pt x="40" y="103"/>
                        </a:lnTo>
                        <a:lnTo>
                          <a:pt x="40" y="100"/>
                        </a:lnTo>
                        <a:lnTo>
                          <a:pt x="40" y="98"/>
                        </a:lnTo>
                        <a:lnTo>
                          <a:pt x="40" y="94"/>
                        </a:lnTo>
                        <a:lnTo>
                          <a:pt x="40" y="90"/>
                        </a:lnTo>
                        <a:lnTo>
                          <a:pt x="40" y="85"/>
                        </a:lnTo>
                        <a:lnTo>
                          <a:pt x="40" y="80"/>
                        </a:lnTo>
                        <a:lnTo>
                          <a:pt x="41" y="74"/>
                        </a:lnTo>
                        <a:lnTo>
                          <a:pt x="41" y="67"/>
                        </a:lnTo>
                        <a:lnTo>
                          <a:pt x="41" y="61"/>
                        </a:lnTo>
                        <a:lnTo>
                          <a:pt x="41" y="54"/>
                        </a:lnTo>
                        <a:lnTo>
                          <a:pt x="41" y="47"/>
                        </a:lnTo>
                        <a:lnTo>
                          <a:pt x="41" y="41"/>
                        </a:lnTo>
                        <a:lnTo>
                          <a:pt x="41" y="35"/>
                        </a:lnTo>
                        <a:lnTo>
                          <a:pt x="41" y="30"/>
                        </a:lnTo>
                        <a:lnTo>
                          <a:pt x="41" y="25"/>
                        </a:lnTo>
                        <a:lnTo>
                          <a:pt x="42" y="21"/>
                        </a:lnTo>
                        <a:lnTo>
                          <a:pt x="42" y="18"/>
                        </a:lnTo>
                        <a:lnTo>
                          <a:pt x="42" y="15"/>
                        </a:lnTo>
                        <a:lnTo>
                          <a:pt x="42" y="12"/>
                        </a:lnTo>
                        <a:lnTo>
                          <a:pt x="42" y="11"/>
                        </a:lnTo>
                        <a:lnTo>
                          <a:pt x="42" y="9"/>
                        </a:lnTo>
                        <a:lnTo>
                          <a:pt x="42" y="8"/>
                        </a:lnTo>
                        <a:lnTo>
                          <a:pt x="42" y="7"/>
                        </a:lnTo>
                        <a:lnTo>
                          <a:pt x="42" y="6"/>
                        </a:lnTo>
                        <a:lnTo>
                          <a:pt x="42" y="6"/>
                        </a:lnTo>
                        <a:lnTo>
                          <a:pt x="43" y="5"/>
                        </a:lnTo>
                        <a:lnTo>
                          <a:pt x="43" y="5"/>
                        </a:lnTo>
                        <a:lnTo>
                          <a:pt x="43" y="5"/>
                        </a:lnTo>
                        <a:lnTo>
                          <a:pt x="43" y="5"/>
                        </a:lnTo>
                        <a:lnTo>
                          <a:pt x="43" y="5"/>
                        </a:lnTo>
                        <a:lnTo>
                          <a:pt x="43" y="4"/>
                        </a:lnTo>
                        <a:lnTo>
                          <a:pt x="43" y="4"/>
                        </a:lnTo>
                        <a:lnTo>
                          <a:pt x="43" y="3"/>
                        </a:lnTo>
                        <a:lnTo>
                          <a:pt x="43" y="3"/>
                        </a:lnTo>
                        <a:lnTo>
                          <a:pt x="44" y="2"/>
                        </a:lnTo>
                        <a:lnTo>
                          <a:pt x="44" y="1"/>
                        </a:lnTo>
                        <a:lnTo>
                          <a:pt x="44" y="1"/>
                        </a:lnTo>
                        <a:lnTo>
                          <a:pt x="44" y="0"/>
                        </a:lnTo>
                        <a:lnTo>
                          <a:pt x="44" y="0"/>
                        </a:lnTo>
                        <a:lnTo>
                          <a:pt x="44" y="0"/>
                        </a:lnTo>
                        <a:lnTo>
                          <a:pt x="44" y="1"/>
                        </a:lnTo>
                        <a:lnTo>
                          <a:pt x="44" y="2"/>
                        </a:lnTo>
                        <a:lnTo>
                          <a:pt x="44" y="3"/>
                        </a:lnTo>
                        <a:lnTo>
                          <a:pt x="44" y="5"/>
                        </a:lnTo>
                        <a:lnTo>
                          <a:pt x="45" y="6"/>
                        </a:lnTo>
                        <a:lnTo>
                          <a:pt x="45" y="8"/>
                        </a:lnTo>
                        <a:lnTo>
                          <a:pt x="45" y="10"/>
                        </a:lnTo>
                        <a:lnTo>
                          <a:pt x="45" y="12"/>
                        </a:lnTo>
                        <a:lnTo>
                          <a:pt x="45" y="14"/>
                        </a:lnTo>
                        <a:lnTo>
                          <a:pt x="45" y="16"/>
                        </a:lnTo>
                        <a:lnTo>
                          <a:pt x="45" y="17"/>
                        </a:lnTo>
                        <a:lnTo>
                          <a:pt x="45" y="19"/>
                        </a:lnTo>
                        <a:lnTo>
                          <a:pt x="45" y="21"/>
                        </a:lnTo>
                        <a:lnTo>
                          <a:pt x="45" y="22"/>
                        </a:lnTo>
                        <a:lnTo>
                          <a:pt x="46" y="24"/>
                        </a:lnTo>
                        <a:lnTo>
                          <a:pt x="46" y="25"/>
                        </a:lnTo>
                        <a:lnTo>
                          <a:pt x="46" y="26"/>
                        </a:lnTo>
                        <a:lnTo>
                          <a:pt x="46" y="27"/>
                        </a:lnTo>
                        <a:lnTo>
                          <a:pt x="46" y="28"/>
                        </a:lnTo>
                        <a:lnTo>
                          <a:pt x="46" y="28"/>
                        </a:lnTo>
                        <a:lnTo>
                          <a:pt x="46" y="28"/>
                        </a:lnTo>
                        <a:lnTo>
                          <a:pt x="46" y="28"/>
                        </a:lnTo>
                        <a:lnTo>
                          <a:pt x="46" y="28"/>
                        </a:lnTo>
                        <a:lnTo>
                          <a:pt x="47" y="28"/>
                        </a:lnTo>
                        <a:lnTo>
                          <a:pt x="47" y="28"/>
                        </a:lnTo>
                        <a:lnTo>
                          <a:pt x="47" y="28"/>
                        </a:lnTo>
                        <a:lnTo>
                          <a:pt x="47" y="28"/>
                        </a:lnTo>
                        <a:lnTo>
                          <a:pt x="47" y="29"/>
                        </a:lnTo>
                        <a:lnTo>
                          <a:pt x="47" y="30"/>
                        </a:lnTo>
                        <a:lnTo>
                          <a:pt x="47" y="32"/>
                        </a:lnTo>
                        <a:lnTo>
                          <a:pt x="47" y="35"/>
                        </a:lnTo>
                        <a:lnTo>
                          <a:pt x="47" y="38"/>
                        </a:lnTo>
                        <a:lnTo>
                          <a:pt x="47" y="41"/>
                        </a:lnTo>
                        <a:lnTo>
                          <a:pt x="48" y="45"/>
                        </a:lnTo>
                        <a:lnTo>
                          <a:pt x="48" y="50"/>
                        </a:lnTo>
                        <a:lnTo>
                          <a:pt x="48" y="54"/>
                        </a:lnTo>
                        <a:lnTo>
                          <a:pt x="48" y="59"/>
                        </a:lnTo>
                        <a:lnTo>
                          <a:pt x="48" y="63"/>
                        </a:lnTo>
                        <a:lnTo>
                          <a:pt x="48" y="67"/>
                        </a:lnTo>
                        <a:lnTo>
                          <a:pt x="48" y="71"/>
                        </a:lnTo>
                        <a:lnTo>
                          <a:pt x="48" y="75"/>
                        </a:lnTo>
                        <a:lnTo>
                          <a:pt x="48" y="78"/>
                        </a:lnTo>
                        <a:lnTo>
                          <a:pt x="49" y="81"/>
                        </a:lnTo>
                        <a:lnTo>
                          <a:pt x="49" y="83"/>
                        </a:lnTo>
                        <a:lnTo>
                          <a:pt x="49" y="85"/>
                        </a:lnTo>
                        <a:lnTo>
                          <a:pt x="49" y="87"/>
                        </a:lnTo>
                        <a:lnTo>
                          <a:pt x="49" y="88"/>
                        </a:lnTo>
                        <a:lnTo>
                          <a:pt x="49" y="88"/>
                        </a:lnTo>
                        <a:lnTo>
                          <a:pt x="49" y="89"/>
                        </a:lnTo>
                        <a:lnTo>
                          <a:pt x="49" y="89"/>
                        </a:lnTo>
                        <a:lnTo>
                          <a:pt x="49" y="89"/>
                        </a:lnTo>
                        <a:lnTo>
                          <a:pt x="49" y="89"/>
                        </a:lnTo>
                        <a:lnTo>
                          <a:pt x="50" y="90"/>
                        </a:lnTo>
                        <a:lnTo>
                          <a:pt x="50" y="91"/>
                        </a:lnTo>
                        <a:lnTo>
                          <a:pt x="50" y="92"/>
                        </a:lnTo>
                        <a:lnTo>
                          <a:pt x="50" y="94"/>
                        </a:lnTo>
                        <a:lnTo>
                          <a:pt x="50" y="96"/>
                        </a:lnTo>
                        <a:lnTo>
                          <a:pt x="50" y="99"/>
                        </a:lnTo>
                        <a:lnTo>
                          <a:pt x="50" y="102"/>
                        </a:lnTo>
                        <a:lnTo>
                          <a:pt x="50" y="106"/>
                        </a:lnTo>
                        <a:lnTo>
                          <a:pt x="50" y="110"/>
                        </a:lnTo>
                        <a:lnTo>
                          <a:pt x="51" y="113"/>
                        </a:lnTo>
                        <a:lnTo>
                          <a:pt x="51" y="117"/>
                        </a:lnTo>
                        <a:lnTo>
                          <a:pt x="51" y="120"/>
                        </a:lnTo>
                        <a:lnTo>
                          <a:pt x="51" y="124"/>
                        </a:lnTo>
                        <a:lnTo>
                          <a:pt x="51" y="127"/>
                        </a:lnTo>
                        <a:lnTo>
                          <a:pt x="51" y="129"/>
                        </a:lnTo>
                        <a:lnTo>
                          <a:pt x="51" y="132"/>
                        </a:lnTo>
                        <a:lnTo>
                          <a:pt x="51" y="134"/>
                        </a:lnTo>
                        <a:lnTo>
                          <a:pt x="51" y="136"/>
                        </a:lnTo>
                        <a:lnTo>
                          <a:pt x="51" y="138"/>
                        </a:lnTo>
                        <a:lnTo>
                          <a:pt x="52" y="140"/>
                        </a:lnTo>
                        <a:lnTo>
                          <a:pt x="52" y="142"/>
                        </a:lnTo>
                        <a:lnTo>
                          <a:pt x="52" y="144"/>
                        </a:lnTo>
                        <a:lnTo>
                          <a:pt x="52" y="147"/>
                        </a:lnTo>
                        <a:lnTo>
                          <a:pt x="52" y="149"/>
                        </a:lnTo>
                        <a:lnTo>
                          <a:pt x="52" y="151"/>
                        </a:lnTo>
                        <a:lnTo>
                          <a:pt x="52" y="154"/>
                        </a:lnTo>
                        <a:lnTo>
                          <a:pt x="52" y="156"/>
                        </a:lnTo>
                        <a:lnTo>
                          <a:pt x="52" y="158"/>
                        </a:lnTo>
                        <a:lnTo>
                          <a:pt x="52" y="160"/>
                        </a:lnTo>
                        <a:lnTo>
                          <a:pt x="53" y="161"/>
                        </a:lnTo>
                        <a:lnTo>
                          <a:pt x="53" y="162"/>
                        </a:lnTo>
                        <a:lnTo>
                          <a:pt x="53" y="163"/>
                        </a:lnTo>
                        <a:lnTo>
                          <a:pt x="53" y="163"/>
                        </a:lnTo>
                        <a:lnTo>
                          <a:pt x="53" y="162"/>
                        </a:lnTo>
                        <a:lnTo>
                          <a:pt x="53" y="161"/>
                        </a:lnTo>
                        <a:lnTo>
                          <a:pt x="53" y="159"/>
                        </a:lnTo>
                        <a:lnTo>
                          <a:pt x="53" y="157"/>
                        </a:lnTo>
                        <a:lnTo>
                          <a:pt x="53" y="155"/>
                        </a:lnTo>
                        <a:lnTo>
                          <a:pt x="54" y="153"/>
                        </a:lnTo>
                        <a:lnTo>
                          <a:pt x="54" y="150"/>
                        </a:lnTo>
                        <a:lnTo>
                          <a:pt x="54" y="148"/>
                        </a:lnTo>
                        <a:lnTo>
                          <a:pt x="54" y="146"/>
                        </a:lnTo>
                        <a:lnTo>
                          <a:pt x="54" y="145"/>
                        </a:lnTo>
                        <a:lnTo>
                          <a:pt x="54" y="144"/>
                        </a:lnTo>
                        <a:lnTo>
                          <a:pt x="54" y="144"/>
                        </a:lnTo>
                        <a:lnTo>
                          <a:pt x="54" y="144"/>
                        </a:lnTo>
                        <a:lnTo>
                          <a:pt x="54" y="145"/>
                        </a:lnTo>
                        <a:lnTo>
                          <a:pt x="54" y="146"/>
                        </a:lnTo>
                        <a:lnTo>
                          <a:pt x="55" y="147"/>
                        </a:lnTo>
                        <a:lnTo>
                          <a:pt x="55" y="148"/>
                        </a:lnTo>
                        <a:lnTo>
                          <a:pt x="55" y="149"/>
                        </a:lnTo>
                        <a:lnTo>
                          <a:pt x="55" y="148"/>
                        </a:lnTo>
                        <a:lnTo>
                          <a:pt x="55" y="147"/>
                        </a:lnTo>
                        <a:lnTo>
                          <a:pt x="55" y="146"/>
                        </a:lnTo>
                        <a:lnTo>
                          <a:pt x="55" y="143"/>
                        </a:lnTo>
                        <a:lnTo>
                          <a:pt x="55" y="139"/>
                        </a:lnTo>
                        <a:lnTo>
                          <a:pt x="55" y="134"/>
                        </a:lnTo>
                        <a:lnTo>
                          <a:pt x="56" y="128"/>
                        </a:lnTo>
                        <a:lnTo>
                          <a:pt x="56" y="122"/>
                        </a:lnTo>
                        <a:lnTo>
                          <a:pt x="56" y="115"/>
                        </a:lnTo>
                        <a:lnTo>
                          <a:pt x="56" y="108"/>
                        </a:lnTo>
                        <a:lnTo>
                          <a:pt x="56" y="102"/>
                        </a:lnTo>
                        <a:lnTo>
                          <a:pt x="56" y="96"/>
                        </a:lnTo>
                        <a:lnTo>
                          <a:pt x="56" y="90"/>
                        </a:lnTo>
                        <a:lnTo>
                          <a:pt x="56" y="86"/>
                        </a:lnTo>
                        <a:lnTo>
                          <a:pt x="56" y="82"/>
                        </a:lnTo>
                        <a:lnTo>
                          <a:pt x="56" y="79"/>
                        </a:lnTo>
                        <a:lnTo>
                          <a:pt x="57" y="77"/>
                        </a:lnTo>
                        <a:lnTo>
                          <a:pt x="57" y="76"/>
                        </a:lnTo>
                        <a:lnTo>
                          <a:pt x="57" y="76"/>
                        </a:lnTo>
                        <a:lnTo>
                          <a:pt x="57" y="76"/>
                        </a:lnTo>
                        <a:lnTo>
                          <a:pt x="57" y="77"/>
                        </a:lnTo>
                        <a:lnTo>
                          <a:pt x="57" y="79"/>
                        </a:lnTo>
                        <a:lnTo>
                          <a:pt x="57" y="82"/>
                        </a:lnTo>
                        <a:lnTo>
                          <a:pt x="57" y="85"/>
                        </a:lnTo>
                        <a:lnTo>
                          <a:pt x="57" y="89"/>
                        </a:lnTo>
                        <a:lnTo>
                          <a:pt x="58" y="93"/>
                        </a:lnTo>
                        <a:lnTo>
                          <a:pt x="58" y="97"/>
                        </a:lnTo>
                        <a:lnTo>
                          <a:pt x="58" y="101"/>
                        </a:lnTo>
                        <a:lnTo>
                          <a:pt x="58" y="106"/>
                        </a:lnTo>
                        <a:lnTo>
                          <a:pt x="58" y="110"/>
                        </a:lnTo>
                        <a:lnTo>
                          <a:pt x="58" y="114"/>
                        </a:lnTo>
                        <a:lnTo>
                          <a:pt x="58" y="118"/>
                        </a:lnTo>
                        <a:lnTo>
                          <a:pt x="58" y="121"/>
                        </a:lnTo>
                        <a:lnTo>
                          <a:pt x="58" y="124"/>
                        </a:lnTo>
                        <a:lnTo>
                          <a:pt x="58" y="127"/>
                        </a:lnTo>
                        <a:lnTo>
                          <a:pt x="59" y="129"/>
                        </a:lnTo>
                        <a:lnTo>
                          <a:pt x="59" y="131"/>
                        </a:lnTo>
                        <a:lnTo>
                          <a:pt x="59" y="133"/>
                        </a:lnTo>
                        <a:lnTo>
                          <a:pt x="59" y="134"/>
                        </a:lnTo>
                        <a:lnTo>
                          <a:pt x="59" y="136"/>
                        </a:lnTo>
                        <a:lnTo>
                          <a:pt x="59" y="137"/>
                        </a:lnTo>
                        <a:lnTo>
                          <a:pt x="59" y="137"/>
                        </a:lnTo>
                        <a:lnTo>
                          <a:pt x="59" y="137"/>
                        </a:lnTo>
                        <a:lnTo>
                          <a:pt x="59" y="137"/>
                        </a:lnTo>
                        <a:lnTo>
                          <a:pt x="59" y="137"/>
                        </a:lnTo>
                        <a:lnTo>
                          <a:pt x="60" y="137"/>
                        </a:lnTo>
                        <a:lnTo>
                          <a:pt x="60" y="136"/>
                        </a:lnTo>
                        <a:lnTo>
                          <a:pt x="60" y="135"/>
                        </a:lnTo>
                        <a:lnTo>
                          <a:pt x="60" y="134"/>
                        </a:lnTo>
                        <a:lnTo>
                          <a:pt x="60" y="133"/>
                        </a:lnTo>
                        <a:lnTo>
                          <a:pt x="60" y="131"/>
                        </a:lnTo>
                        <a:lnTo>
                          <a:pt x="60" y="130"/>
                        </a:lnTo>
                        <a:lnTo>
                          <a:pt x="60" y="129"/>
                        </a:lnTo>
                        <a:lnTo>
                          <a:pt x="60" y="127"/>
                        </a:lnTo>
                        <a:lnTo>
                          <a:pt x="61" y="125"/>
                        </a:lnTo>
                        <a:lnTo>
                          <a:pt x="61" y="122"/>
                        </a:lnTo>
                        <a:lnTo>
                          <a:pt x="61" y="118"/>
                        </a:lnTo>
                        <a:lnTo>
                          <a:pt x="61" y="114"/>
                        </a:lnTo>
                        <a:lnTo>
                          <a:pt x="61" y="109"/>
                        </a:lnTo>
                        <a:lnTo>
                          <a:pt x="61" y="103"/>
                        </a:lnTo>
                        <a:lnTo>
                          <a:pt x="61" y="96"/>
                        </a:lnTo>
                        <a:lnTo>
                          <a:pt x="61" y="89"/>
                        </a:lnTo>
                        <a:lnTo>
                          <a:pt x="61" y="81"/>
                        </a:lnTo>
                        <a:lnTo>
                          <a:pt x="61" y="73"/>
                        </a:lnTo>
                        <a:lnTo>
                          <a:pt x="62" y="65"/>
                        </a:lnTo>
                        <a:lnTo>
                          <a:pt x="62" y="57"/>
                        </a:lnTo>
                        <a:lnTo>
                          <a:pt x="62" y="50"/>
                        </a:lnTo>
                        <a:lnTo>
                          <a:pt x="62" y="44"/>
                        </a:lnTo>
                        <a:lnTo>
                          <a:pt x="62" y="39"/>
                        </a:lnTo>
                        <a:lnTo>
                          <a:pt x="62" y="34"/>
                        </a:lnTo>
                        <a:lnTo>
                          <a:pt x="62" y="31"/>
                        </a:lnTo>
                        <a:lnTo>
                          <a:pt x="62" y="30"/>
                        </a:lnTo>
                        <a:lnTo>
                          <a:pt x="62" y="29"/>
                        </a:lnTo>
                        <a:lnTo>
                          <a:pt x="63" y="30"/>
                        </a:lnTo>
                        <a:lnTo>
                          <a:pt x="63" y="31"/>
                        </a:lnTo>
                        <a:lnTo>
                          <a:pt x="63" y="34"/>
                        </a:lnTo>
                        <a:lnTo>
                          <a:pt x="63" y="38"/>
                        </a:lnTo>
                        <a:lnTo>
                          <a:pt x="63" y="42"/>
                        </a:lnTo>
                        <a:lnTo>
                          <a:pt x="63" y="47"/>
                        </a:lnTo>
                        <a:lnTo>
                          <a:pt x="63" y="53"/>
                        </a:lnTo>
                        <a:lnTo>
                          <a:pt x="63" y="58"/>
                        </a:lnTo>
                        <a:lnTo>
                          <a:pt x="63" y="64"/>
                        </a:lnTo>
                        <a:lnTo>
                          <a:pt x="63" y="70"/>
                        </a:lnTo>
                        <a:lnTo>
                          <a:pt x="64" y="76"/>
                        </a:lnTo>
                        <a:lnTo>
                          <a:pt x="64" y="81"/>
                        </a:lnTo>
                        <a:lnTo>
                          <a:pt x="64" y="86"/>
                        </a:lnTo>
                        <a:lnTo>
                          <a:pt x="64" y="91"/>
                        </a:lnTo>
                        <a:lnTo>
                          <a:pt x="64" y="96"/>
                        </a:lnTo>
                        <a:lnTo>
                          <a:pt x="64" y="101"/>
                        </a:lnTo>
                        <a:lnTo>
                          <a:pt x="64" y="105"/>
                        </a:lnTo>
                        <a:lnTo>
                          <a:pt x="64" y="110"/>
                        </a:lnTo>
                        <a:lnTo>
                          <a:pt x="64" y="114"/>
                        </a:lnTo>
                        <a:lnTo>
                          <a:pt x="65" y="119"/>
                        </a:lnTo>
                        <a:lnTo>
                          <a:pt x="65" y="123"/>
                        </a:lnTo>
                        <a:lnTo>
                          <a:pt x="65" y="128"/>
                        </a:lnTo>
                        <a:lnTo>
                          <a:pt x="65" y="133"/>
                        </a:lnTo>
                        <a:lnTo>
                          <a:pt x="65" y="137"/>
                        </a:lnTo>
                        <a:lnTo>
                          <a:pt x="65" y="142"/>
                        </a:lnTo>
                        <a:lnTo>
                          <a:pt x="65" y="146"/>
                        </a:lnTo>
                        <a:lnTo>
                          <a:pt x="65" y="150"/>
                        </a:lnTo>
                        <a:lnTo>
                          <a:pt x="65" y="154"/>
                        </a:lnTo>
                        <a:lnTo>
                          <a:pt x="65" y="157"/>
                        </a:lnTo>
                        <a:lnTo>
                          <a:pt x="66" y="159"/>
                        </a:lnTo>
                        <a:lnTo>
                          <a:pt x="66" y="161"/>
                        </a:lnTo>
                        <a:lnTo>
                          <a:pt x="66" y="161"/>
                        </a:lnTo>
                        <a:lnTo>
                          <a:pt x="66" y="161"/>
                        </a:lnTo>
                        <a:lnTo>
                          <a:pt x="66" y="159"/>
                        </a:lnTo>
                        <a:lnTo>
                          <a:pt x="66" y="157"/>
                        </a:lnTo>
                        <a:lnTo>
                          <a:pt x="66" y="154"/>
                        </a:lnTo>
                        <a:lnTo>
                          <a:pt x="66" y="149"/>
                        </a:lnTo>
                        <a:lnTo>
                          <a:pt x="66" y="144"/>
                        </a:lnTo>
                        <a:lnTo>
                          <a:pt x="66" y="139"/>
                        </a:lnTo>
                        <a:lnTo>
                          <a:pt x="67" y="132"/>
                        </a:lnTo>
                        <a:lnTo>
                          <a:pt x="67" y="125"/>
                        </a:lnTo>
                        <a:lnTo>
                          <a:pt x="67" y="118"/>
                        </a:lnTo>
                        <a:lnTo>
                          <a:pt x="67" y="110"/>
                        </a:lnTo>
                        <a:lnTo>
                          <a:pt x="67" y="102"/>
                        </a:lnTo>
                        <a:lnTo>
                          <a:pt x="67" y="95"/>
                        </a:lnTo>
                        <a:lnTo>
                          <a:pt x="67" y="87"/>
                        </a:lnTo>
                        <a:lnTo>
                          <a:pt x="67" y="80"/>
                        </a:lnTo>
                        <a:lnTo>
                          <a:pt x="67" y="73"/>
                        </a:lnTo>
                        <a:lnTo>
                          <a:pt x="68" y="67"/>
                        </a:lnTo>
                        <a:lnTo>
                          <a:pt x="68" y="62"/>
                        </a:lnTo>
                        <a:lnTo>
                          <a:pt x="68" y="57"/>
                        </a:lnTo>
                        <a:lnTo>
                          <a:pt x="68" y="54"/>
                        </a:lnTo>
                        <a:lnTo>
                          <a:pt x="68" y="51"/>
                        </a:lnTo>
                        <a:lnTo>
                          <a:pt x="68" y="49"/>
                        </a:lnTo>
                        <a:lnTo>
                          <a:pt x="68" y="48"/>
                        </a:lnTo>
                        <a:lnTo>
                          <a:pt x="68" y="47"/>
                        </a:lnTo>
                        <a:lnTo>
                          <a:pt x="68" y="46"/>
                        </a:lnTo>
                        <a:lnTo>
                          <a:pt x="68" y="45"/>
                        </a:lnTo>
                        <a:lnTo>
                          <a:pt x="69" y="45"/>
                        </a:lnTo>
                        <a:lnTo>
                          <a:pt x="69" y="44"/>
                        </a:lnTo>
                        <a:lnTo>
                          <a:pt x="69" y="43"/>
                        </a:lnTo>
                        <a:lnTo>
                          <a:pt x="69" y="42"/>
                        </a:lnTo>
                        <a:lnTo>
                          <a:pt x="69" y="42"/>
                        </a:lnTo>
                        <a:lnTo>
                          <a:pt x="69" y="42"/>
                        </a:lnTo>
                        <a:lnTo>
                          <a:pt x="69" y="41"/>
                        </a:lnTo>
                        <a:lnTo>
                          <a:pt x="69" y="42"/>
                        </a:lnTo>
                        <a:lnTo>
                          <a:pt x="69" y="43"/>
                        </a:lnTo>
                        <a:lnTo>
                          <a:pt x="70" y="45"/>
                        </a:lnTo>
                        <a:lnTo>
                          <a:pt x="70" y="47"/>
                        </a:lnTo>
                        <a:lnTo>
                          <a:pt x="70" y="50"/>
                        </a:lnTo>
                        <a:lnTo>
                          <a:pt x="70" y="53"/>
                        </a:lnTo>
                        <a:lnTo>
                          <a:pt x="70" y="57"/>
                        </a:lnTo>
                        <a:lnTo>
                          <a:pt x="70" y="61"/>
                        </a:lnTo>
                        <a:lnTo>
                          <a:pt x="70" y="65"/>
                        </a:lnTo>
                        <a:lnTo>
                          <a:pt x="70" y="70"/>
                        </a:lnTo>
                        <a:lnTo>
                          <a:pt x="70" y="75"/>
                        </a:lnTo>
                        <a:lnTo>
                          <a:pt x="70" y="79"/>
                        </a:lnTo>
                        <a:lnTo>
                          <a:pt x="71" y="84"/>
                        </a:lnTo>
                        <a:lnTo>
                          <a:pt x="71" y="88"/>
                        </a:lnTo>
                        <a:lnTo>
                          <a:pt x="71" y="92"/>
                        </a:lnTo>
                        <a:lnTo>
                          <a:pt x="71" y="95"/>
                        </a:lnTo>
                        <a:lnTo>
                          <a:pt x="71" y="98"/>
                        </a:lnTo>
                        <a:lnTo>
                          <a:pt x="71" y="100"/>
                        </a:lnTo>
                        <a:lnTo>
                          <a:pt x="71" y="102"/>
                        </a:lnTo>
                        <a:lnTo>
                          <a:pt x="71" y="103"/>
                        </a:lnTo>
                        <a:lnTo>
                          <a:pt x="71" y="103"/>
                        </a:lnTo>
                        <a:lnTo>
                          <a:pt x="72" y="103"/>
                        </a:lnTo>
                        <a:lnTo>
                          <a:pt x="72" y="102"/>
                        </a:lnTo>
                        <a:lnTo>
                          <a:pt x="72" y="101"/>
                        </a:lnTo>
                        <a:lnTo>
                          <a:pt x="72" y="100"/>
                        </a:lnTo>
                        <a:lnTo>
                          <a:pt x="72" y="99"/>
                        </a:lnTo>
                        <a:lnTo>
                          <a:pt x="72" y="99"/>
                        </a:lnTo>
                        <a:lnTo>
                          <a:pt x="72" y="98"/>
                        </a:lnTo>
                        <a:lnTo>
                          <a:pt x="72" y="98"/>
                        </a:lnTo>
                        <a:lnTo>
                          <a:pt x="72" y="98"/>
                        </a:lnTo>
                        <a:lnTo>
                          <a:pt x="72" y="98"/>
                        </a:lnTo>
                        <a:lnTo>
                          <a:pt x="73" y="99"/>
                        </a:lnTo>
                        <a:lnTo>
                          <a:pt x="73" y="100"/>
                        </a:lnTo>
                        <a:lnTo>
                          <a:pt x="73" y="100"/>
                        </a:lnTo>
                        <a:lnTo>
                          <a:pt x="73" y="101"/>
                        </a:lnTo>
                        <a:lnTo>
                          <a:pt x="73" y="102"/>
                        </a:lnTo>
                        <a:lnTo>
                          <a:pt x="73" y="102"/>
                        </a:lnTo>
                        <a:lnTo>
                          <a:pt x="73" y="103"/>
                        </a:lnTo>
                        <a:lnTo>
                          <a:pt x="73" y="103"/>
                        </a:lnTo>
                        <a:lnTo>
                          <a:pt x="73" y="103"/>
                        </a:lnTo>
                        <a:lnTo>
                          <a:pt x="73" y="104"/>
                        </a:lnTo>
                        <a:lnTo>
                          <a:pt x="74" y="105"/>
                        </a:lnTo>
                        <a:lnTo>
                          <a:pt x="74" y="106"/>
                        </a:lnTo>
                        <a:lnTo>
                          <a:pt x="74" y="107"/>
                        </a:lnTo>
                        <a:lnTo>
                          <a:pt x="74" y="109"/>
                        </a:lnTo>
                        <a:lnTo>
                          <a:pt x="74" y="111"/>
                        </a:lnTo>
                        <a:lnTo>
                          <a:pt x="74" y="114"/>
                        </a:lnTo>
                        <a:lnTo>
                          <a:pt x="74" y="118"/>
                        </a:lnTo>
                        <a:lnTo>
                          <a:pt x="74" y="121"/>
                        </a:lnTo>
                        <a:lnTo>
                          <a:pt x="74" y="125"/>
                        </a:lnTo>
                        <a:lnTo>
                          <a:pt x="75" y="129"/>
                        </a:lnTo>
                        <a:lnTo>
                          <a:pt x="75" y="134"/>
                        </a:lnTo>
                        <a:lnTo>
                          <a:pt x="75" y="138"/>
                        </a:lnTo>
                        <a:lnTo>
                          <a:pt x="75" y="143"/>
                        </a:lnTo>
                        <a:lnTo>
                          <a:pt x="75" y="147"/>
                        </a:lnTo>
                        <a:lnTo>
                          <a:pt x="75" y="151"/>
                        </a:lnTo>
                        <a:lnTo>
                          <a:pt x="75" y="155"/>
                        </a:lnTo>
                        <a:lnTo>
                          <a:pt x="75" y="159"/>
                        </a:lnTo>
                        <a:lnTo>
                          <a:pt x="75" y="163"/>
                        </a:lnTo>
                        <a:lnTo>
                          <a:pt x="75" y="166"/>
                        </a:lnTo>
                        <a:lnTo>
                          <a:pt x="76" y="170"/>
                        </a:lnTo>
                        <a:lnTo>
                          <a:pt x="76" y="173"/>
                        </a:lnTo>
                        <a:lnTo>
                          <a:pt x="76" y="176"/>
                        </a:lnTo>
                        <a:lnTo>
                          <a:pt x="76" y="179"/>
                        </a:lnTo>
                        <a:lnTo>
                          <a:pt x="76" y="182"/>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30" name="Line 72">
                    <a:extLst>
                      <a:ext uri="{FF2B5EF4-FFF2-40B4-BE49-F238E27FC236}">
                        <a16:creationId xmlns:a16="http://schemas.microsoft.com/office/drawing/2014/main" id="{43979651-D2F5-4335-ACDE-A7E3F756AC00}"/>
                      </a:ext>
                    </a:extLst>
                  </p:cNvPr>
                  <p:cNvSpPr>
                    <a:spLocks noChangeShapeType="1"/>
                  </p:cNvSpPr>
                  <p:nvPr/>
                </p:nvSpPr>
                <p:spPr bwMode="auto">
                  <a:xfrm>
                    <a:off x="4610230"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31" name="Line 73">
                    <a:extLst>
                      <a:ext uri="{FF2B5EF4-FFF2-40B4-BE49-F238E27FC236}">
                        <a16:creationId xmlns:a16="http://schemas.microsoft.com/office/drawing/2014/main" id="{C8BEE434-CA6A-48A2-ACF1-8153AF95AFC6}"/>
                      </a:ext>
                    </a:extLst>
                  </p:cNvPr>
                  <p:cNvSpPr>
                    <a:spLocks noChangeShapeType="1"/>
                  </p:cNvSpPr>
                  <p:nvPr/>
                </p:nvSpPr>
                <p:spPr bwMode="auto">
                  <a:xfrm>
                    <a:off x="4612408" y="6589223"/>
                    <a:ext cx="2178" cy="1272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32" name="Freeform 74">
                    <a:extLst>
                      <a:ext uri="{FF2B5EF4-FFF2-40B4-BE49-F238E27FC236}">
                        <a16:creationId xmlns:a16="http://schemas.microsoft.com/office/drawing/2014/main" id="{7E6B449A-D887-4FB8-91D3-BC87774B567B}"/>
                      </a:ext>
                    </a:extLst>
                  </p:cNvPr>
                  <p:cNvSpPr>
                    <a:spLocks/>
                  </p:cNvSpPr>
                  <p:nvPr/>
                </p:nvSpPr>
                <p:spPr bwMode="auto">
                  <a:xfrm flipV="1">
                    <a:off x="4612407" y="6589223"/>
                    <a:ext cx="60978" cy="432557"/>
                  </a:xfrm>
                  <a:custGeom>
                    <a:avLst/>
                    <a:gdLst/>
                    <a:ahLst/>
                    <a:cxnLst>
                      <a:cxn ang="0">
                        <a:pos x="1" y="131"/>
                      </a:cxn>
                      <a:cxn ang="0">
                        <a:pos x="2" y="98"/>
                      </a:cxn>
                      <a:cxn ang="0">
                        <a:pos x="3" y="72"/>
                      </a:cxn>
                      <a:cxn ang="0">
                        <a:pos x="4" y="62"/>
                      </a:cxn>
                      <a:cxn ang="0">
                        <a:pos x="4" y="74"/>
                      </a:cxn>
                      <a:cxn ang="0">
                        <a:pos x="5" y="81"/>
                      </a:cxn>
                      <a:cxn ang="0">
                        <a:pos x="6" y="88"/>
                      </a:cxn>
                      <a:cxn ang="0">
                        <a:pos x="7" y="91"/>
                      </a:cxn>
                      <a:cxn ang="0">
                        <a:pos x="8" y="86"/>
                      </a:cxn>
                      <a:cxn ang="0">
                        <a:pos x="9" y="76"/>
                      </a:cxn>
                      <a:cxn ang="0">
                        <a:pos x="9" y="42"/>
                      </a:cxn>
                      <a:cxn ang="0">
                        <a:pos x="10" y="4"/>
                      </a:cxn>
                      <a:cxn ang="0">
                        <a:pos x="11" y="6"/>
                      </a:cxn>
                      <a:cxn ang="0">
                        <a:pos x="12" y="31"/>
                      </a:cxn>
                      <a:cxn ang="0">
                        <a:pos x="13" y="64"/>
                      </a:cxn>
                      <a:cxn ang="0">
                        <a:pos x="14" y="101"/>
                      </a:cxn>
                      <a:cxn ang="0">
                        <a:pos x="14" y="118"/>
                      </a:cxn>
                      <a:cxn ang="0">
                        <a:pos x="15" y="87"/>
                      </a:cxn>
                      <a:cxn ang="0">
                        <a:pos x="16" y="60"/>
                      </a:cxn>
                      <a:cxn ang="0">
                        <a:pos x="17" y="79"/>
                      </a:cxn>
                      <a:cxn ang="0">
                        <a:pos x="18" y="106"/>
                      </a:cxn>
                      <a:cxn ang="0">
                        <a:pos x="19" y="112"/>
                      </a:cxn>
                      <a:cxn ang="0">
                        <a:pos x="19" y="120"/>
                      </a:cxn>
                      <a:cxn ang="0">
                        <a:pos x="20" y="127"/>
                      </a:cxn>
                      <a:cxn ang="0">
                        <a:pos x="21" y="129"/>
                      </a:cxn>
                      <a:cxn ang="0">
                        <a:pos x="22" y="123"/>
                      </a:cxn>
                      <a:cxn ang="0">
                        <a:pos x="23" y="133"/>
                      </a:cxn>
                      <a:cxn ang="0">
                        <a:pos x="24" y="136"/>
                      </a:cxn>
                      <a:cxn ang="0">
                        <a:pos x="24" y="123"/>
                      </a:cxn>
                      <a:cxn ang="0">
                        <a:pos x="25" y="132"/>
                      </a:cxn>
                      <a:cxn ang="0">
                        <a:pos x="26" y="156"/>
                      </a:cxn>
                      <a:cxn ang="0">
                        <a:pos x="27" y="171"/>
                      </a:cxn>
                      <a:cxn ang="0">
                        <a:pos x="28" y="164"/>
                      </a:cxn>
                      <a:cxn ang="0">
                        <a:pos x="29" y="137"/>
                      </a:cxn>
                      <a:cxn ang="0">
                        <a:pos x="29" y="106"/>
                      </a:cxn>
                      <a:cxn ang="0">
                        <a:pos x="30" y="63"/>
                      </a:cxn>
                      <a:cxn ang="0">
                        <a:pos x="31" y="32"/>
                      </a:cxn>
                      <a:cxn ang="0">
                        <a:pos x="32" y="18"/>
                      </a:cxn>
                      <a:cxn ang="0">
                        <a:pos x="33" y="10"/>
                      </a:cxn>
                      <a:cxn ang="0">
                        <a:pos x="34" y="8"/>
                      </a:cxn>
                      <a:cxn ang="0">
                        <a:pos x="34" y="36"/>
                      </a:cxn>
                      <a:cxn ang="0">
                        <a:pos x="35" y="77"/>
                      </a:cxn>
                      <a:cxn ang="0">
                        <a:pos x="36" y="116"/>
                      </a:cxn>
                      <a:cxn ang="0">
                        <a:pos x="37" y="153"/>
                      </a:cxn>
                      <a:cxn ang="0">
                        <a:pos x="38" y="150"/>
                      </a:cxn>
                      <a:cxn ang="0">
                        <a:pos x="39" y="127"/>
                      </a:cxn>
                      <a:cxn ang="0">
                        <a:pos x="39" y="124"/>
                      </a:cxn>
                      <a:cxn ang="0">
                        <a:pos x="40" y="117"/>
                      </a:cxn>
                      <a:cxn ang="0">
                        <a:pos x="41" y="127"/>
                      </a:cxn>
                      <a:cxn ang="0">
                        <a:pos x="42" y="146"/>
                      </a:cxn>
                      <a:cxn ang="0">
                        <a:pos x="43" y="158"/>
                      </a:cxn>
                      <a:cxn ang="0">
                        <a:pos x="44" y="167"/>
                      </a:cxn>
                      <a:cxn ang="0">
                        <a:pos x="45" y="145"/>
                      </a:cxn>
                      <a:cxn ang="0">
                        <a:pos x="45" y="118"/>
                      </a:cxn>
                      <a:cxn ang="0">
                        <a:pos x="46" y="114"/>
                      </a:cxn>
                      <a:cxn ang="0">
                        <a:pos x="47" y="119"/>
                      </a:cxn>
                      <a:cxn ang="0">
                        <a:pos x="48" y="144"/>
                      </a:cxn>
                      <a:cxn ang="0">
                        <a:pos x="49" y="176"/>
                      </a:cxn>
                    </a:cxnLst>
                    <a:rect l="0" t="0" r="r" b="b"/>
                    <a:pathLst>
                      <a:path w="49" h="176">
                        <a:moveTo>
                          <a:pt x="0" y="172"/>
                        </a:moveTo>
                        <a:lnTo>
                          <a:pt x="0" y="166"/>
                        </a:lnTo>
                        <a:lnTo>
                          <a:pt x="1" y="160"/>
                        </a:lnTo>
                        <a:lnTo>
                          <a:pt x="1" y="154"/>
                        </a:lnTo>
                        <a:lnTo>
                          <a:pt x="1" y="147"/>
                        </a:lnTo>
                        <a:lnTo>
                          <a:pt x="1" y="141"/>
                        </a:lnTo>
                        <a:lnTo>
                          <a:pt x="1" y="136"/>
                        </a:lnTo>
                        <a:lnTo>
                          <a:pt x="1" y="131"/>
                        </a:lnTo>
                        <a:lnTo>
                          <a:pt x="1" y="126"/>
                        </a:lnTo>
                        <a:lnTo>
                          <a:pt x="1" y="121"/>
                        </a:lnTo>
                        <a:lnTo>
                          <a:pt x="1" y="117"/>
                        </a:lnTo>
                        <a:lnTo>
                          <a:pt x="1" y="113"/>
                        </a:lnTo>
                        <a:lnTo>
                          <a:pt x="2" y="109"/>
                        </a:lnTo>
                        <a:lnTo>
                          <a:pt x="2" y="105"/>
                        </a:lnTo>
                        <a:lnTo>
                          <a:pt x="2" y="102"/>
                        </a:lnTo>
                        <a:lnTo>
                          <a:pt x="2" y="98"/>
                        </a:lnTo>
                        <a:lnTo>
                          <a:pt x="2" y="94"/>
                        </a:lnTo>
                        <a:lnTo>
                          <a:pt x="2" y="91"/>
                        </a:lnTo>
                        <a:lnTo>
                          <a:pt x="2" y="87"/>
                        </a:lnTo>
                        <a:lnTo>
                          <a:pt x="2" y="84"/>
                        </a:lnTo>
                        <a:lnTo>
                          <a:pt x="2" y="81"/>
                        </a:lnTo>
                        <a:lnTo>
                          <a:pt x="2" y="77"/>
                        </a:lnTo>
                        <a:lnTo>
                          <a:pt x="3" y="75"/>
                        </a:lnTo>
                        <a:lnTo>
                          <a:pt x="3" y="72"/>
                        </a:lnTo>
                        <a:lnTo>
                          <a:pt x="3" y="70"/>
                        </a:lnTo>
                        <a:lnTo>
                          <a:pt x="3" y="67"/>
                        </a:lnTo>
                        <a:lnTo>
                          <a:pt x="3" y="66"/>
                        </a:lnTo>
                        <a:lnTo>
                          <a:pt x="3" y="64"/>
                        </a:lnTo>
                        <a:lnTo>
                          <a:pt x="3" y="63"/>
                        </a:lnTo>
                        <a:lnTo>
                          <a:pt x="3" y="62"/>
                        </a:lnTo>
                        <a:lnTo>
                          <a:pt x="3" y="62"/>
                        </a:lnTo>
                        <a:lnTo>
                          <a:pt x="4" y="62"/>
                        </a:lnTo>
                        <a:lnTo>
                          <a:pt x="4" y="62"/>
                        </a:lnTo>
                        <a:lnTo>
                          <a:pt x="4" y="63"/>
                        </a:lnTo>
                        <a:lnTo>
                          <a:pt x="4" y="65"/>
                        </a:lnTo>
                        <a:lnTo>
                          <a:pt x="4" y="66"/>
                        </a:lnTo>
                        <a:lnTo>
                          <a:pt x="4" y="68"/>
                        </a:lnTo>
                        <a:lnTo>
                          <a:pt x="4" y="70"/>
                        </a:lnTo>
                        <a:lnTo>
                          <a:pt x="4" y="73"/>
                        </a:lnTo>
                        <a:lnTo>
                          <a:pt x="4" y="74"/>
                        </a:lnTo>
                        <a:lnTo>
                          <a:pt x="4" y="76"/>
                        </a:lnTo>
                        <a:lnTo>
                          <a:pt x="5" y="78"/>
                        </a:lnTo>
                        <a:lnTo>
                          <a:pt x="5" y="79"/>
                        </a:lnTo>
                        <a:lnTo>
                          <a:pt x="5" y="79"/>
                        </a:lnTo>
                        <a:lnTo>
                          <a:pt x="5" y="80"/>
                        </a:lnTo>
                        <a:lnTo>
                          <a:pt x="5" y="80"/>
                        </a:lnTo>
                        <a:lnTo>
                          <a:pt x="5" y="80"/>
                        </a:lnTo>
                        <a:lnTo>
                          <a:pt x="5" y="81"/>
                        </a:lnTo>
                        <a:lnTo>
                          <a:pt x="5" y="81"/>
                        </a:lnTo>
                        <a:lnTo>
                          <a:pt x="5" y="81"/>
                        </a:lnTo>
                        <a:lnTo>
                          <a:pt x="6" y="82"/>
                        </a:lnTo>
                        <a:lnTo>
                          <a:pt x="6" y="83"/>
                        </a:lnTo>
                        <a:lnTo>
                          <a:pt x="6" y="84"/>
                        </a:lnTo>
                        <a:lnTo>
                          <a:pt x="6" y="85"/>
                        </a:lnTo>
                        <a:lnTo>
                          <a:pt x="6" y="87"/>
                        </a:lnTo>
                        <a:lnTo>
                          <a:pt x="6" y="88"/>
                        </a:lnTo>
                        <a:lnTo>
                          <a:pt x="6" y="90"/>
                        </a:lnTo>
                        <a:lnTo>
                          <a:pt x="6" y="91"/>
                        </a:lnTo>
                        <a:lnTo>
                          <a:pt x="6" y="92"/>
                        </a:lnTo>
                        <a:lnTo>
                          <a:pt x="6" y="92"/>
                        </a:lnTo>
                        <a:lnTo>
                          <a:pt x="7" y="92"/>
                        </a:lnTo>
                        <a:lnTo>
                          <a:pt x="7" y="92"/>
                        </a:lnTo>
                        <a:lnTo>
                          <a:pt x="7" y="92"/>
                        </a:lnTo>
                        <a:lnTo>
                          <a:pt x="7" y="91"/>
                        </a:lnTo>
                        <a:lnTo>
                          <a:pt x="7" y="90"/>
                        </a:lnTo>
                        <a:lnTo>
                          <a:pt x="7" y="90"/>
                        </a:lnTo>
                        <a:lnTo>
                          <a:pt x="7" y="89"/>
                        </a:lnTo>
                        <a:lnTo>
                          <a:pt x="7" y="88"/>
                        </a:lnTo>
                        <a:lnTo>
                          <a:pt x="7" y="87"/>
                        </a:lnTo>
                        <a:lnTo>
                          <a:pt x="8" y="87"/>
                        </a:lnTo>
                        <a:lnTo>
                          <a:pt x="8" y="86"/>
                        </a:lnTo>
                        <a:lnTo>
                          <a:pt x="8" y="86"/>
                        </a:lnTo>
                        <a:lnTo>
                          <a:pt x="8" y="85"/>
                        </a:lnTo>
                        <a:lnTo>
                          <a:pt x="8" y="85"/>
                        </a:lnTo>
                        <a:lnTo>
                          <a:pt x="8" y="84"/>
                        </a:lnTo>
                        <a:lnTo>
                          <a:pt x="8" y="83"/>
                        </a:lnTo>
                        <a:lnTo>
                          <a:pt x="8" y="82"/>
                        </a:lnTo>
                        <a:lnTo>
                          <a:pt x="8" y="80"/>
                        </a:lnTo>
                        <a:lnTo>
                          <a:pt x="8" y="79"/>
                        </a:lnTo>
                        <a:lnTo>
                          <a:pt x="9" y="76"/>
                        </a:lnTo>
                        <a:lnTo>
                          <a:pt x="9" y="74"/>
                        </a:lnTo>
                        <a:lnTo>
                          <a:pt x="9" y="70"/>
                        </a:lnTo>
                        <a:lnTo>
                          <a:pt x="9" y="67"/>
                        </a:lnTo>
                        <a:lnTo>
                          <a:pt x="9" y="63"/>
                        </a:lnTo>
                        <a:lnTo>
                          <a:pt x="9" y="58"/>
                        </a:lnTo>
                        <a:lnTo>
                          <a:pt x="9" y="53"/>
                        </a:lnTo>
                        <a:lnTo>
                          <a:pt x="9" y="48"/>
                        </a:lnTo>
                        <a:lnTo>
                          <a:pt x="9" y="42"/>
                        </a:lnTo>
                        <a:lnTo>
                          <a:pt x="10" y="37"/>
                        </a:lnTo>
                        <a:lnTo>
                          <a:pt x="10" y="31"/>
                        </a:lnTo>
                        <a:lnTo>
                          <a:pt x="10" y="25"/>
                        </a:lnTo>
                        <a:lnTo>
                          <a:pt x="10" y="20"/>
                        </a:lnTo>
                        <a:lnTo>
                          <a:pt x="10" y="15"/>
                        </a:lnTo>
                        <a:lnTo>
                          <a:pt x="10" y="11"/>
                        </a:lnTo>
                        <a:lnTo>
                          <a:pt x="10" y="7"/>
                        </a:lnTo>
                        <a:lnTo>
                          <a:pt x="10" y="4"/>
                        </a:lnTo>
                        <a:lnTo>
                          <a:pt x="10" y="2"/>
                        </a:lnTo>
                        <a:lnTo>
                          <a:pt x="10" y="1"/>
                        </a:lnTo>
                        <a:lnTo>
                          <a:pt x="11" y="0"/>
                        </a:lnTo>
                        <a:lnTo>
                          <a:pt x="11" y="0"/>
                        </a:lnTo>
                        <a:lnTo>
                          <a:pt x="11" y="0"/>
                        </a:lnTo>
                        <a:lnTo>
                          <a:pt x="11" y="1"/>
                        </a:lnTo>
                        <a:lnTo>
                          <a:pt x="11" y="3"/>
                        </a:lnTo>
                        <a:lnTo>
                          <a:pt x="11" y="6"/>
                        </a:lnTo>
                        <a:lnTo>
                          <a:pt x="11" y="8"/>
                        </a:lnTo>
                        <a:lnTo>
                          <a:pt x="11" y="11"/>
                        </a:lnTo>
                        <a:lnTo>
                          <a:pt x="11" y="14"/>
                        </a:lnTo>
                        <a:lnTo>
                          <a:pt x="11" y="17"/>
                        </a:lnTo>
                        <a:lnTo>
                          <a:pt x="12" y="21"/>
                        </a:lnTo>
                        <a:lnTo>
                          <a:pt x="12" y="24"/>
                        </a:lnTo>
                        <a:lnTo>
                          <a:pt x="12" y="28"/>
                        </a:lnTo>
                        <a:lnTo>
                          <a:pt x="12" y="31"/>
                        </a:lnTo>
                        <a:lnTo>
                          <a:pt x="12" y="35"/>
                        </a:lnTo>
                        <a:lnTo>
                          <a:pt x="12" y="38"/>
                        </a:lnTo>
                        <a:lnTo>
                          <a:pt x="12" y="42"/>
                        </a:lnTo>
                        <a:lnTo>
                          <a:pt x="12" y="46"/>
                        </a:lnTo>
                        <a:lnTo>
                          <a:pt x="12" y="51"/>
                        </a:lnTo>
                        <a:lnTo>
                          <a:pt x="13" y="55"/>
                        </a:lnTo>
                        <a:lnTo>
                          <a:pt x="13" y="60"/>
                        </a:lnTo>
                        <a:lnTo>
                          <a:pt x="13" y="64"/>
                        </a:lnTo>
                        <a:lnTo>
                          <a:pt x="13" y="69"/>
                        </a:lnTo>
                        <a:lnTo>
                          <a:pt x="13" y="74"/>
                        </a:lnTo>
                        <a:lnTo>
                          <a:pt x="13" y="79"/>
                        </a:lnTo>
                        <a:lnTo>
                          <a:pt x="13" y="84"/>
                        </a:lnTo>
                        <a:lnTo>
                          <a:pt x="13" y="88"/>
                        </a:lnTo>
                        <a:lnTo>
                          <a:pt x="13" y="93"/>
                        </a:lnTo>
                        <a:lnTo>
                          <a:pt x="13" y="97"/>
                        </a:lnTo>
                        <a:lnTo>
                          <a:pt x="14" y="101"/>
                        </a:lnTo>
                        <a:lnTo>
                          <a:pt x="14" y="105"/>
                        </a:lnTo>
                        <a:lnTo>
                          <a:pt x="14" y="109"/>
                        </a:lnTo>
                        <a:lnTo>
                          <a:pt x="14" y="112"/>
                        </a:lnTo>
                        <a:lnTo>
                          <a:pt x="14" y="114"/>
                        </a:lnTo>
                        <a:lnTo>
                          <a:pt x="14" y="116"/>
                        </a:lnTo>
                        <a:lnTo>
                          <a:pt x="14" y="118"/>
                        </a:lnTo>
                        <a:lnTo>
                          <a:pt x="14" y="118"/>
                        </a:lnTo>
                        <a:lnTo>
                          <a:pt x="14" y="118"/>
                        </a:lnTo>
                        <a:lnTo>
                          <a:pt x="15" y="116"/>
                        </a:lnTo>
                        <a:lnTo>
                          <a:pt x="15" y="114"/>
                        </a:lnTo>
                        <a:lnTo>
                          <a:pt x="15" y="111"/>
                        </a:lnTo>
                        <a:lnTo>
                          <a:pt x="15" y="107"/>
                        </a:lnTo>
                        <a:lnTo>
                          <a:pt x="15" y="102"/>
                        </a:lnTo>
                        <a:lnTo>
                          <a:pt x="15" y="97"/>
                        </a:lnTo>
                        <a:lnTo>
                          <a:pt x="15" y="92"/>
                        </a:lnTo>
                        <a:lnTo>
                          <a:pt x="15" y="87"/>
                        </a:lnTo>
                        <a:lnTo>
                          <a:pt x="15" y="81"/>
                        </a:lnTo>
                        <a:lnTo>
                          <a:pt x="15" y="76"/>
                        </a:lnTo>
                        <a:lnTo>
                          <a:pt x="16" y="72"/>
                        </a:lnTo>
                        <a:lnTo>
                          <a:pt x="16" y="68"/>
                        </a:lnTo>
                        <a:lnTo>
                          <a:pt x="16" y="65"/>
                        </a:lnTo>
                        <a:lnTo>
                          <a:pt x="16" y="62"/>
                        </a:lnTo>
                        <a:lnTo>
                          <a:pt x="16" y="60"/>
                        </a:lnTo>
                        <a:lnTo>
                          <a:pt x="16" y="60"/>
                        </a:lnTo>
                        <a:lnTo>
                          <a:pt x="16" y="60"/>
                        </a:lnTo>
                        <a:lnTo>
                          <a:pt x="16" y="61"/>
                        </a:lnTo>
                        <a:lnTo>
                          <a:pt x="16" y="62"/>
                        </a:lnTo>
                        <a:lnTo>
                          <a:pt x="17" y="65"/>
                        </a:lnTo>
                        <a:lnTo>
                          <a:pt x="17" y="67"/>
                        </a:lnTo>
                        <a:lnTo>
                          <a:pt x="17" y="71"/>
                        </a:lnTo>
                        <a:lnTo>
                          <a:pt x="17" y="75"/>
                        </a:lnTo>
                        <a:lnTo>
                          <a:pt x="17" y="79"/>
                        </a:lnTo>
                        <a:lnTo>
                          <a:pt x="17" y="83"/>
                        </a:lnTo>
                        <a:lnTo>
                          <a:pt x="17" y="87"/>
                        </a:lnTo>
                        <a:lnTo>
                          <a:pt x="17" y="91"/>
                        </a:lnTo>
                        <a:lnTo>
                          <a:pt x="17" y="94"/>
                        </a:lnTo>
                        <a:lnTo>
                          <a:pt x="17" y="98"/>
                        </a:lnTo>
                        <a:lnTo>
                          <a:pt x="18" y="101"/>
                        </a:lnTo>
                        <a:lnTo>
                          <a:pt x="18" y="104"/>
                        </a:lnTo>
                        <a:lnTo>
                          <a:pt x="18" y="106"/>
                        </a:lnTo>
                        <a:lnTo>
                          <a:pt x="18" y="108"/>
                        </a:lnTo>
                        <a:lnTo>
                          <a:pt x="18" y="109"/>
                        </a:lnTo>
                        <a:lnTo>
                          <a:pt x="18" y="110"/>
                        </a:lnTo>
                        <a:lnTo>
                          <a:pt x="18" y="111"/>
                        </a:lnTo>
                        <a:lnTo>
                          <a:pt x="18" y="111"/>
                        </a:lnTo>
                        <a:lnTo>
                          <a:pt x="18" y="111"/>
                        </a:lnTo>
                        <a:lnTo>
                          <a:pt x="18" y="112"/>
                        </a:lnTo>
                        <a:lnTo>
                          <a:pt x="19" y="112"/>
                        </a:lnTo>
                        <a:lnTo>
                          <a:pt x="19" y="113"/>
                        </a:lnTo>
                        <a:lnTo>
                          <a:pt x="19" y="113"/>
                        </a:lnTo>
                        <a:lnTo>
                          <a:pt x="19" y="114"/>
                        </a:lnTo>
                        <a:lnTo>
                          <a:pt x="19" y="115"/>
                        </a:lnTo>
                        <a:lnTo>
                          <a:pt x="19" y="116"/>
                        </a:lnTo>
                        <a:lnTo>
                          <a:pt x="19" y="118"/>
                        </a:lnTo>
                        <a:lnTo>
                          <a:pt x="19" y="119"/>
                        </a:lnTo>
                        <a:lnTo>
                          <a:pt x="19" y="120"/>
                        </a:lnTo>
                        <a:lnTo>
                          <a:pt x="20" y="121"/>
                        </a:lnTo>
                        <a:lnTo>
                          <a:pt x="20" y="121"/>
                        </a:lnTo>
                        <a:lnTo>
                          <a:pt x="20" y="122"/>
                        </a:lnTo>
                        <a:lnTo>
                          <a:pt x="20" y="123"/>
                        </a:lnTo>
                        <a:lnTo>
                          <a:pt x="20" y="124"/>
                        </a:lnTo>
                        <a:lnTo>
                          <a:pt x="20" y="125"/>
                        </a:lnTo>
                        <a:lnTo>
                          <a:pt x="20" y="126"/>
                        </a:lnTo>
                        <a:lnTo>
                          <a:pt x="20" y="127"/>
                        </a:lnTo>
                        <a:lnTo>
                          <a:pt x="20" y="128"/>
                        </a:lnTo>
                        <a:lnTo>
                          <a:pt x="20" y="129"/>
                        </a:lnTo>
                        <a:lnTo>
                          <a:pt x="21" y="130"/>
                        </a:lnTo>
                        <a:lnTo>
                          <a:pt x="21" y="131"/>
                        </a:lnTo>
                        <a:lnTo>
                          <a:pt x="21" y="131"/>
                        </a:lnTo>
                        <a:lnTo>
                          <a:pt x="21" y="131"/>
                        </a:lnTo>
                        <a:lnTo>
                          <a:pt x="21" y="130"/>
                        </a:lnTo>
                        <a:lnTo>
                          <a:pt x="21" y="129"/>
                        </a:lnTo>
                        <a:lnTo>
                          <a:pt x="21" y="128"/>
                        </a:lnTo>
                        <a:lnTo>
                          <a:pt x="21" y="127"/>
                        </a:lnTo>
                        <a:lnTo>
                          <a:pt x="21" y="126"/>
                        </a:lnTo>
                        <a:lnTo>
                          <a:pt x="22" y="125"/>
                        </a:lnTo>
                        <a:lnTo>
                          <a:pt x="22" y="124"/>
                        </a:lnTo>
                        <a:lnTo>
                          <a:pt x="22" y="123"/>
                        </a:lnTo>
                        <a:lnTo>
                          <a:pt x="22" y="123"/>
                        </a:lnTo>
                        <a:lnTo>
                          <a:pt x="22" y="123"/>
                        </a:lnTo>
                        <a:lnTo>
                          <a:pt x="22" y="123"/>
                        </a:lnTo>
                        <a:lnTo>
                          <a:pt x="22" y="124"/>
                        </a:lnTo>
                        <a:lnTo>
                          <a:pt x="22" y="125"/>
                        </a:lnTo>
                        <a:lnTo>
                          <a:pt x="22" y="126"/>
                        </a:lnTo>
                        <a:lnTo>
                          <a:pt x="22" y="128"/>
                        </a:lnTo>
                        <a:lnTo>
                          <a:pt x="23" y="129"/>
                        </a:lnTo>
                        <a:lnTo>
                          <a:pt x="23" y="131"/>
                        </a:lnTo>
                        <a:lnTo>
                          <a:pt x="23" y="133"/>
                        </a:lnTo>
                        <a:lnTo>
                          <a:pt x="23" y="135"/>
                        </a:lnTo>
                        <a:lnTo>
                          <a:pt x="23" y="136"/>
                        </a:lnTo>
                        <a:lnTo>
                          <a:pt x="23" y="137"/>
                        </a:lnTo>
                        <a:lnTo>
                          <a:pt x="23" y="138"/>
                        </a:lnTo>
                        <a:lnTo>
                          <a:pt x="23" y="138"/>
                        </a:lnTo>
                        <a:lnTo>
                          <a:pt x="23" y="138"/>
                        </a:lnTo>
                        <a:lnTo>
                          <a:pt x="24" y="137"/>
                        </a:lnTo>
                        <a:lnTo>
                          <a:pt x="24" y="136"/>
                        </a:lnTo>
                        <a:lnTo>
                          <a:pt x="24" y="134"/>
                        </a:lnTo>
                        <a:lnTo>
                          <a:pt x="24" y="132"/>
                        </a:lnTo>
                        <a:lnTo>
                          <a:pt x="24" y="130"/>
                        </a:lnTo>
                        <a:lnTo>
                          <a:pt x="24" y="128"/>
                        </a:lnTo>
                        <a:lnTo>
                          <a:pt x="24" y="127"/>
                        </a:lnTo>
                        <a:lnTo>
                          <a:pt x="24" y="125"/>
                        </a:lnTo>
                        <a:lnTo>
                          <a:pt x="24" y="124"/>
                        </a:lnTo>
                        <a:lnTo>
                          <a:pt x="24" y="123"/>
                        </a:lnTo>
                        <a:lnTo>
                          <a:pt x="25" y="123"/>
                        </a:lnTo>
                        <a:lnTo>
                          <a:pt x="25" y="123"/>
                        </a:lnTo>
                        <a:lnTo>
                          <a:pt x="25" y="123"/>
                        </a:lnTo>
                        <a:lnTo>
                          <a:pt x="25" y="124"/>
                        </a:lnTo>
                        <a:lnTo>
                          <a:pt x="25" y="126"/>
                        </a:lnTo>
                        <a:lnTo>
                          <a:pt x="25" y="128"/>
                        </a:lnTo>
                        <a:lnTo>
                          <a:pt x="25" y="130"/>
                        </a:lnTo>
                        <a:lnTo>
                          <a:pt x="25" y="132"/>
                        </a:lnTo>
                        <a:lnTo>
                          <a:pt x="25" y="135"/>
                        </a:lnTo>
                        <a:lnTo>
                          <a:pt x="25" y="138"/>
                        </a:lnTo>
                        <a:lnTo>
                          <a:pt x="26" y="141"/>
                        </a:lnTo>
                        <a:lnTo>
                          <a:pt x="26" y="144"/>
                        </a:lnTo>
                        <a:lnTo>
                          <a:pt x="26" y="147"/>
                        </a:lnTo>
                        <a:lnTo>
                          <a:pt x="26" y="151"/>
                        </a:lnTo>
                        <a:lnTo>
                          <a:pt x="26" y="154"/>
                        </a:lnTo>
                        <a:lnTo>
                          <a:pt x="26" y="156"/>
                        </a:lnTo>
                        <a:lnTo>
                          <a:pt x="26" y="159"/>
                        </a:lnTo>
                        <a:lnTo>
                          <a:pt x="26" y="162"/>
                        </a:lnTo>
                        <a:lnTo>
                          <a:pt x="26" y="164"/>
                        </a:lnTo>
                        <a:lnTo>
                          <a:pt x="27" y="166"/>
                        </a:lnTo>
                        <a:lnTo>
                          <a:pt x="27" y="168"/>
                        </a:lnTo>
                        <a:lnTo>
                          <a:pt x="27" y="169"/>
                        </a:lnTo>
                        <a:lnTo>
                          <a:pt x="27" y="170"/>
                        </a:lnTo>
                        <a:lnTo>
                          <a:pt x="27" y="171"/>
                        </a:lnTo>
                        <a:lnTo>
                          <a:pt x="27" y="172"/>
                        </a:lnTo>
                        <a:lnTo>
                          <a:pt x="27" y="172"/>
                        </a:lnTo>
                        <a:lnTo>
                          <a:pt x="27" y="172"/>
                        </a:lnTo>
                        <a:lnTo>
                          <a:pt x="27" y="171"/>
                        </a:lnTo>
                        <a:lnTo>
                          <a:pt x="27" y="170"/>
                        </a:lnTo>
                        <a:lnTo>
                          <a:pt x="28" y="168"/>
                        </a:lnTo>
                        <a:lnTo>
                          <a:pt x="28" y="166"/>
                        </a:lnTo>
                        <a:lnTo>
                          <a:pt x="28" y="164"/>
                        </a:lnTo>
                        <a:lnTo>
                          <a:pt x="28" y="161"/>
                        </a:lnTo>
                        <a:lnTo>
                          <a:pt x="28" y="158"/>
                        </a:lnTo>
                        <a:lnTo>
                          <a:pt x="28" y="154"/>
                        </a:lnTo>
                        <a:lnTo>
                          <a:pt x="28" y="151"/>
                        </a:lnTo>
                        <a:lnTo>
                          <a:pt x="28" y="147"/>
                        </a:lnTo>
                        <a:lnTo>
                          <a:pt x="28" y="144"/>
                        </a:lnTo>
                        <a:lnTo>
                          <a:pt x="29" y="140"/>
                        </a:lnTo>
                        <a:lnTo>
                          <a:pt x="29" y="137"/>
                        </a:lnTo>
                        <a:lnTo>
                          <a:pt x="29" y="134"/>
                        </a:lnTo>
                        <a:lnTo>
                          <a:pt x="29" y="130"/>
                        </a:lnTo>
                        <a:lnTo>
                          <a:pt x="29" y="127"/>
                        </a:lnTo>
                        <a:lnTo>
                          <a:pt x="29" y="123"/>
                        </a:lnTo>
                        <a:lnTo>
                          <a:pt x="29" y="119"/>
                        </a:lnTo>
                        <a:lnTo>
                          <a:pt x="29" y="115"/>
                        </a:lnTo>
                        <a:lnTo>
                          <a:pt x="29" y="111"/>
                        </a:lnTo>
                        <a:lnTo>
                          <a:pt x="29" y="106"/>
                        </a:lnTo>
                        <a:lnTo>
                          <a:pt x="30" y="101"/>
                        </a:lnTo>
                        <a:lnTo>
                          <a:pt x="30" y="96"/>
                        </a:lnTo>
                        <a:lnTo>
                          <a:pt x="30" y="90"/>
                        </a:lnTo>
                        <a:lnTo>
                          <a:pt x="30" y="85"/>
                        </a:lnTo>
                        <a:lnTo>
                          <a:pt x="30" y="79"/>
                        </a:lnTo>
                        <a:lnTo>
                          <a:pt x="30" y="74"/>
                        </a:lnTo>
                        <a:lnTo>
                          <a:pt x="30" y="68"/>
                        </a:lnTo>
                        <a:lnTo>
                          <a:pt x="30" y="63"/>
                        </a:lnTo>
                        <a:lnTo>
                          <a:pt x="30" y="59"/>
                        </a:lnTo>
                        <a:lnTo>
                          <a:pt x="31" y="54"/>
                        </a:lnTo>
                        <a:lnTo>
                          <a:pt x="31" y="50"/>
                        </a:lnTo>
                        <a:lnTo>
                          <a:pt x="31" y="46"/>
                        </a:lnTo>
                        <a:lnTo>
                          <a:pt x="31" y="42"/>
                        </a:lnTo>
                        <a:lnTo>
                          <a:pt x="31" y="38"/>
                        </a:lnTo>
                        <a:lnTo>
                          <a:pt x="31" y="35"/>
                        </a:lnTo>
                        <a:lnTo>
                          <a:pt x="31" y="32"/>
                        </a:lnTo>
                        <a:lnTo>
                          <a:pt x="31" y="30"/>
                        </a:lnTo>
                        <a:lnTo>
                          <a:pt x="31" y="28"/>
                        </a:lnTo>
                        <a:lnTo>
                          <a:pt x="31" y="26"/>
                        </a:lnTo>
                        <a:lnTo>
                          <a:pt x="32" y="24"/>
                        </a:lnTo>
                        <a:lnTo>
                          <a:pt x="32" y="22"/>
                        </a:lnTo>
                        <a:lnTo>
                          <a:pt x="32" y="21"/>
                        </a:lnTo>
                        <a:lnTo>
                          <a:pt x="32" y="20"/>
                        </a:lnTo>
                        <a:lnTo>
                          <a:pt x="32" y="18"/>
                        </a:lnTo>
                        <a:lnTo>
                          <a:pt x="32" y="17"/>
                        </a:lnTo>
                        <a:lnTo>
                          <a:pt x="32" y="16"/>
                        </a:lnTo>
                        <a:lnTo>
                          <a:pt x="32" y="15"/>
                        </a:lnTo>
                        <a:lnTo>
                          <a:pt x="32" y="14"/>
                        </a:lnTo>
                        <a:lnTo>
                          <a:pt x="32" y="13"/>
                        </a:lnTo>
                        <a:lnTo>
                          <a:pt x="33" y="12"/>
                        </a:lnTo>
                        <a:lnTo>
                          <a:pt x="33" y="11"/>
                        </a:lnTo>
                        <a:lnTo>
                          <a:pt x="33" y="10"/>
                        </a:lnTo>
                        <a:lnTo>
                          <a:pt x="33" y="9"/>
                        </a:lnTo>
                        <a:lnTo>
                          <a:pt x="33" y="9"/>
                        </a:lnTo>
                        <a:lnTo>
                          <a:pt x="33" y="8"/>
                        </a:lnTo>
                        <a:lnTo>
                          <a:pt x="33" y="7"/>
                        </a:lnTo>
                        <a:lnTo>
                          <a:pt x="33" y="7"/>
                        </a:lnTo>
                        <a:lnTo>
                          <a:pt x="33" y="7"/>
                        </a:lnTo>
                        <a:lnTo>
                          <a:pt x="34" y="7"/>
                        </a:lnTo>
                        <a:lnTo>
                          <a:pt x="34" y="8"/>
                        </a:lnTo>
                        <a:lnTo>
                          <a:pt x="34" y="9"/>
                        </a:lnTo>
                        <a:lnTo>
                          <a:pt x="34" y="11"/>
                        </a:lnTo>
                        <a:lnTo>
                          <a:pt x="34" y="14"/>
                        </a:lnTo>
                        <a:lnTo>
                          <a:pt x="34" y="17"/>
                        </a:lnTo>
                        <a:lnTo>
                          <a:pt x="34" y="21"/>
                        </a:lnTo>
                        <a:lnTo>
                          <a:pt x="34" y="26"/>
                        </a:lnTo>
                        <a:lnTo>
                          <a:pt x="34" y="31"/>
                        </a:lnTo>
                        <a:lnTo>
                          <a:pt x="34" y="36"/>
                        </a:lnTo>
                        <a:lnTo>
                          <a:pt x="35" y="41"/>
                        </a:lnTo>
                        <a:lnTo>
                          <a:pt x="35" y="47"/>
                        </a:lnTo>
                        <a:lnTo>
                          <a:pt x="35" y="52"/>
                        </a:lnTo>
                        <a:lnTo>
                          <a:pt x="35" y="57"/>
                        </a:lnTo>
                        <a:lnTo>
                          <a:pt x="35" y="62"/>
                        </a:lnTo>
                        <a:lnTo>
                          <a:pt x="35" y="67"/>
                        </a:lnTo>
                        <a:lnTo>
                          <a:pt x="35" y="72"/>
                        </a:lnTo>
                        <a:lnTo>
                          <a:pt x="35" y="77"/>
                        </a:lnTo>
                        <a:lnTo>
                          <a:pt x="35" y="81"/>
                        </a:lnTo>
                        <a:lnTo>
                          <a:pt x="36" y="86"/>
                        </a:lnTo>
                        <a:lnTo>
                          <a:pt x="36" y="90"/>
                        </a:lnTo>
                        <a:lnTo>
                          <a:pt x="36" y="95"/>
                        </a:lnTo>
                        <a:lnTo>
                          <a:pt x="36" y="100"/>
                        </a:lnTo>
                        <a:lnTo>
                          <a:pt x="36" y="105"/>
                        </a:lnTo>
                        <a:lnTo>
                          <a:pt x="36" y="111"/>
                        </a:lnTo>
                        <a:lnTo>
                          <a:pt x="36" y="116"/>
                        </a:lnTo>
                        <a:lnTo>
                          <a:pt x="36" y="121"/>
                        </a:lnTo>
                        <a:lnTo>
                          <a:pt x="36" y="126"/>
                        </a:lnTo>
                        <a:lnTo>
                          <a:pt x="36" y="131"/>
                        </a:lnTo>
                        <a:lnTo>
                          <a:pt x="37" y="136"/>
                        </a:lnTo>
                        <a:lnTo>
                          <a:pt x="37" y="141"/>
                        </a:lnTo>
                        <a:lnTo>
                          <a:pt x="37" y="145"/>
                        </a:lnTo>
                        <a:lnTo>
                          <a:pt x="37" y="149"/>
                        </a:lnTo>
                        <a:lnTo>
                          <a:pt x="37" y="153"/>
                        </a:lnTo>
                        <a:lnTo>
                          <a:pt x="37" y="155"/>
                        </a:lnTo>
                        <a:lnTo>
                          <a:pt x="37" y="157"/>
                        </a:lnTo>
                        <a:lnTo>
                          <a:pt x="37" y="159"/>
                        </a:lnTo>
                        <a:lnTo>
                          <a:pt x="37" y="159"/>
                        </a:lnTo>
                        <a:lnTo>
                          <a:pt x="38" y="158"/>
                        </a:lnTo>
                        <a:lnTo>
                          <a:pt x="38" y="156"/>
                        </a:lnTo>
                        <a:lnTo>
                          <a:pt x="38" y="153"/>
                        </a:lnTo>
                        <a:lnTo>
                          <a:pt x="38" y="150"/>
                        </a:lnTo>
                        <a:lnTo>
                          <a:pt x="38" y="146"/>
                        </a:lnTo>
                        <a:lnTo>
                          <a:pt x="38" y="143"/>
                        </a:lnTo>
                        <a:lnTo>
                          <a:pt x="38" y="139"/>
                        </a:lnTo>
                        <a:lnTo>
                          <a:pt x="38" y="136"/>
                        </a:lnTo>
                        <a:lnTo>
                          <a:pt x="38" y="133"/>
                        </a:lnTo>
                        <a:lnTo>
                          <a:pt x="38" y="130"/>
                        </a:lnTo>
                        <a:lnTo>
                          <a:pt x="39" y="128"/>
                        </a:lnTo>
                        <a:lnTo>
                          <a:pt x="39" y="127"/>
                        </a:lnTo>
                        <a:lnTo>
                          <a:pt x="39" y="127"/>
                        </a:lnTo>
                        <a:lnTo>
                          <a:pt x="39" y="126"/>
                        </a:lnTo>
                        <a:lnTo>
                          <a:pt x="39" y="126"/>
                        </a:lnTo>
                        <a:lnTo>
                          <a:pt x="39" y="126"/>
                        </a:lnTo>
                        <a:lnTo>
                          <a:pt x="39" y="126"/>
                        </a:lnTo>
                        <a:lnTo>
                          <a:pt x="39" y="125"/>
                        </a:lnTo>
                        <a:lnTo>
                          <a:pt x="39" y="125"/>
                        </a:lnTo>
                        <a:lnTo>
                          <a:pt x="39" y="124"/>
                        </a:lnTo>
                        <a:lnTo>
                          <a:pt x="40" y="123"/>
                        </a:lnTo>
                        <a:lnTo>
                          <a:pt x="40" y="122"/>
                        </a:lnTo>
                        <a:lnTo>
                          <a:pt x="40" y="121"/>
                        </a:lnTo>
                        <a:lnTo>
                          <a:pt x="40" y="120"/>
                        </a:lnTo>
                        <a:lnTo>
                          <a:pt x="40" y="119"/>
                        </a:lnTo>
                        <a:lnTo>
                          <a:pt x="40" y="118"/>
                        </a:lnTo>
                        <a:lnTo>
                          <a:pt x="40" y="117"/>
                        </a:lnTo>
                        <a:lnTo>
                          <a:pt x="40" y="117"/>
                        </a:lnTo>
                        <a:lnTo>
                          <a:pt x="40" y="117"/>
                        </a:lnTo>
                        <a:lnTo>
                          <a:pt x="41" y="117"/>
                        </a:lnTo>
                        <a:lnTo>
                          <a:pt x="41" y="118"/>
                        </a:lnTo>
                        <a:lnTo>
                          <a:pt x="41" y="119"/>
                        </a:lnTo>
                        <a:lnTo>
                          <a:pt x="41" y="121"/>
                        </a:lnTo>
                        <a:lnTo>
                          <a:pt x="41" y="123"/>
                        </a:lnTo>
                        <a:lnTo>
                          <a:pt x="41" y="125"/>
                        </a:lnTo>
                        <a:lnTo>
                          <a:pt x="41" y="127"/>
                        </a:lnTo>
                        <a:lnTo>
                          <a:pt x="41" y="130"/>
                        </a:lnTo>
                        <a:lnTo>
                          <a:pt x="41" y="133"/>
                        </a:lnTo>
                        <a:lnTo>
                          <a:pt x="41" y="136"/>
                        </a:lnTo>
                        <a:lnTo>
                          <a:pt x="42" y="138"/>
                        </a:lnTo>
                        <a:lnTo>
                          <a:pt x="42" y="141"/>
                        </a:lnTo>
                        <a:lnTo>
                          <a:pt x="42" y="143"/>
                        </a:lnTo>
                        <a:lnTo>
                          <a:pt x="42" y="144"/>
                        </a:lnTo>
                        <a:lnTo>
                          <a:pt x="42" y="146"/>
                        </a:lnTo>
                        <a:lnTo>
                          <a:pt x="42" y="147"/>
                        </a:lnTo>
                        <a:lnTo>
                          <a:pt x="42" y="148"/>
                        </a:lnTo>
                        <a:lnTo>
                          <a:pt x="42" y="149"/>
                        </a:lnTo>
                        <a:lnTo>
                          <a:pt x="42" y="151"/>
                        </a:lnTo>
                        <a:lnTo>
                          <a:pt x="43" y="152"/>
                        </a:lnTo>
                        <a:lnTo>
                          <a:pt x="43" y="154"/>
                        </a:lnTo>
                        <a:lnTo>
                          <a:pt x="43" y="156"/>
                        </a:lnTo>
                        <a:lnTo>
                          <a:pt x="43" y="158"/>
                        </a:lnTo>
                        <a:lnTo>
                          <a:pt x="43" y="160"/>
                        </a:lnTo>
                        <a:lnTo>
                          <a:pt x="43" y="162"/>
                        </a:lnTo>
                        <a:lnTo>
                          <a:pt x="43" y="164"/>
                        </a:lnTo>
                        <a:lnTo>
                          <a:pt x="43" y="165"/>
                        </a:lnTo>
                        <a:lnTo>
                          <a:pt x="43" y="167"/>
                        </a:lnTo>
                        <a:lnTo>
                          <a:pt x="43" y="167"/>
                        </a:lnTo>
                        <a:lnTo>
                          <a:pt x="44" y="168"/>
                        </a:lnTo>
                        <a:lnTo>
                          <a:pt x="44" y="167"/>
                        </a:lnTo>
                        <a:lnTo>
                          <a:pt x="44" y="166"/>
                        </a:lnTo>
                        <a:lnTo>
                          <a:pt x="44" y="165"/>
                        </a:lnTo>
                        <a:lnTo>
                          <a:pt x="44" y="163"/>
                        </a:lnTo>
                        <a:lnTo>
                          <a:pt x="44" y="160"/>
                        </a:lnTo>
                        <a:lnTo>
                          <a:pt x="44" y="157"/>
                        </a:lnTo>
                        <a:lnTo>
                          <a:pt x="44" y="153"/>
                        </a:lnTo>
                        <a:lnTo>
                          <a:pt x="44" y="149"/>
                        </a:lnTo>
                        <a:lnTo>
                          <a:pt x="45" y="145"/>
                        </a:lnTo>
                        <a:lnTo>
                          <a:pt x="45" y="141"/>
                        </a:lnTo>
                        <a:lnTo>
                          <a:pt x="45" y="137"/>
                        </a:lnTo>
                        <a:lnTo>
                          <a:pt x="45" y="133"/>
                        </a:lnTo>
                        <a:lnTo>
                          <a:pt x="45" y="129"/>
                        </a:lnTo>
                        <a:lnTo>
                          <a:pt x="45" y="126"/>
                        </a:lnTo>
                        <a:lnTo>
                          <a:pt x="45" y="123"/>
                        </a:lnTo>
                        <a:lnTo>
                          <a:pt x="45" y="120"/>
                        </a:lnTo>
                        <a:lnTo>
                          <a:pt x="45" y="118"/>
                        </a:lnTo>
                        <a:lnTo>
                          <a:pt x="45" y="117"/>
                        </a:lnTo>
                        <a:lnTo>
                          <a:pt x="46" y="116"/>
                        </a:lnTo>
                        <a:lnTo>
                          <a:pt x="46" y="115"/>
                        </a:lnTo>
                        <a:lnTo>
                          <a:pt x="46" y="115"/>
                        </a:lnTo>
                        <a:lnTo>
                          <a:pt x="46" y="114"/>
                        </a:lnTo>
                        <a:lnTo>
                          <a:pt x="46" y="114"/>
                        </a:lnTo>
                        <a:lnTo>
                          <a:pt x="46" y="114"/>
                        </a:lnTo>
                        <a:lnTo>
                          <a:pt x="46" y="114"/>
                        </a:lnTo>
                        <a:lnTo>
                          <a:pt x="46" y="113"/>
                        </a:lnTo>
                        <a:lnTo>
                          <a:pt x="46" y="113"/>
                        </a:lnTo>
                        <a:lnTo>
                          <a:pt x="46" y="114"/>
                        </a:lnTo>
                        <a:lnTo>
                          <a:pt x="47" y="114"/>
                        </a:lnTo>
                        <a:lnTo>
                          <a:pt x="47" y="115"/>
                        </a:lnTo>
                        <a:lnTo>
                          <a:pt x="47" y="116"/>
                        </a:lnTo>
                        <a:lnTo>
                          <a:pt x="47" y="117"/>
                        </a:lnTo>
                        <a:lnTo>
                          <a:pt x="47" y="119"/>
                        </a:lnTo>
                        <a:lnTo>
                          <a:pt x="47" y="121"/>
                        </a:lnTo>
                        <a:lnTo>
                          <a:pt x="47" y="123"/>
                        </a:lnTo>
                        <a:lnTo>
                          <a:pt x="47" y="126"/>
                        </a:lnTo>
                        <a:lnTo>
                          <a:pt x="47" y="129"/>
                        </a:lnTo>
                        <a:lnTo>
                          <a:pt x="48" y="132"/>
                        </a:lnTo>
                        <a:lnTo>
                          <a:pt x="48" y="136"/>
                        </a:lnTo>
                        <a:lnTo>
                          <a:pt x="48" y="140"/>
                        </a:lnTo>
                        <a:lnTo>
                          <a:pt x="48" y="144"/>
                        </a:lnTo>
                        <a:lnTo>
                          <a:pt x="48" y="148"/>
                        </a:lnTo>
                        <a:lnTo>
                          <a:pt x="48" y="153"/>
                        </a:lnTo>
                        <a:lnTo>
                          <a:pt x="48" y="157"/>
                        </a:lnTo>
                        <a:lnTo>
                          <a:pt x="48" y="162"/>
                        </a:lnTo>
                        <a:lnTo>
                          <a:pt x="48" y="166"/>
                        </a:lnTo>
                        <a:lnTo>
                          <a:pt x="48" y="170"/>
                        </a:lnTo>
                        <a:lnTo>
                          <a:pt x="49" y="173"/>
                        </a:lnTo>
                        <a:lnTo>
                          <a:pt x="49" y="176"/>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33" name="Line 75">
                    <a:extLst>
                      <a:ext uri="{FF2B5EF4-FFF2-40B4-BE49-F238E27FC236}">
                        <a16:creationId xmlns:a16="http://schemas.microsoft.com/office/drawing/2014/main" id="{EE8EBBCA-EA38-4611-BA30-C35733FB1A85}"/>
                      </a:ext>
                    </a:extLst>
                  </p:cNvPr>
                  <p:cNvSpPr>
                    <a:spLocks noChangeShapeType="1"/>
                  </p:cNvSpPr>
                  <p:nvPr/>
                </p:nvSpPr>
                <p:spPr bwMode="auto">
                  <a:xfrm>
                    <a:off x="4673385"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34" name="Line 76">
                    <a:extLst>
                      <a:ext uri="{FF2B5EF4-FFF2-40B4-BE49-F238E27FC236}">
                        <a16:creationId xmlns:a16="http://schemas.microsoft.com/office/drawing/2014/main" id="{E2FAD0EE-8E06-4291-B724-829313FC8FC4}"/>
                      </a:ext>
                    </a:extLst>
                  </p:cNvPr>
                  <p:cNvSpPr>
                    <a:spLocks noChangeShapeType="1"/>
                  </p:cNvSpPr>
                  <p:nvPr/>
                </p:nvSpPr>
                <p:spPr bwMode="auto">
                  <a:xfrm>
                    <a:off x="4673383"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35" name="Freeform 77">
                    <a:extLst>
                      <a:ext uri="{FF2B5EF4-FFF2-40B4-BE49-F238E27FC236}">
                        <a16:creationId xmlns:a16="http://schemas.microsoft.com/office/drawing/2014/main" id="{7B85837A-BB6F-48CE-BE32-A88D9088D27B}"/>
                      </a:ext>
                    </a:extLst>
                  </p:cNvPr>
                  <p:cNvSpPr>
                    <a:spLocks/>
                  </p:cNvSpPr>
                  <p:nvPr/>
                </p:nvSpPr>
                <p:spPr bwMode="auto">
                  <a:xfrm flipV="1">
                    <a:off x="4675563" y="6593461"/>
                    <a:ext cx="163337" cy="1458811"/>
                  </a:xfrm>
                  <a:custGeom>
                    <a:avLst/>
                    <a:gdLst/>
                    <a:ahLst/>
                    <a:cxnLst>
                      <a:cxn ang="0">
                        <a:pos x="2" y="539"/>
                      </a:cxn>
                      <a:cxn ang="0">
                        <a:pos x="4" y="574"/>
                      </a:cxn>
                      <a:cxn ang="0">
                        <a:pos x="6" y="569"/>
                      </a:cxn>
                      <a:cxn ang="0">
                        <a:pos x="8" y="520"/>
                      </a:cxn>
                      <a:cxn ang="0">
                        <a:pos x="10" y="314"/>
                      </a:cxn>
                      <a:cxn ang="0">
                        <a:pos x="12" y="282"/>
                      </a:cxn>
                      <a:cxn ang="0">
                        <a:pos x="14" y="286"/>
                      </a:cxn>
                      <a:cxn ang="0">
                        <a:pos x="16" y="151"/>
                      </a:cxn>
                      <a:cxn ang="0">
                        <a:pos x="18" y="118"/>
                      </a:cxn>
                      <a:cxn ang="0">
                        <a:pos x="20" y="114"/>
                      </a:cxn>
                      <a:cxn ang="0">
                        <a:pos x="22" y="153"/>
                      </a:cxn>
                      <a:cxn ang="0">
                        <a:pos x="25" y="150"/>
                      </a:cxn>
                      <a:cxn ang="0">
                        <a:pos x="27" y="86"/>
                      </a:cxn>
                      <a:cxn ang="0">
                        <a:pos x="29" y="77"/>
                      </a:cxn>
                      <a:cxn ang="0">
                        <a:pos x="31" y="83"/>
                      </a:cxn>
                      <a:cxn ang="0">
                        <a:pos x="33" y="60"/>
                      </a:cxn>
                      <a:cxn ang="0">
                        <a:pos x="35" y="34"/>
                      </a:cxn>
                      <a:cxn ang="0">
                        <a:pos x="37" y="123"/>
                      </a:cxn>
                      <a:cxn ang="0">
                        <a:pos x="39" y="61"/>
                      </a:cxn>
                      <a:cxn ang="0">
                        <a:pos x="41" y="92"/>
                      </a:cxn>
                      <a:cxn ang="0">
                        <a:pos x="43" y="93"/>
                      </a:cxn>
                      <a:cxn ang="0">
                        <a:pos x="45" y="130"/>
                      </a:cxn>
                      <a:cxn ang="0">
                        <a:pos x="47" y="82"/>
                      </a:cxn>
                      <a:cxn ang="0">
                        <a:pos x="50" y="95"/>
                      </a:cxn>
                      <a:cxn ang="0">
                        <a:pos x="52" y="191"/>
                      </a:cxn>
                      <a:cxn ang="0">
                        <a:pos x="54" y="267"/>
                      </a:cxn>
                      <a:cxn ang="0">
                        <a:pos x="56" y="228"/>
                      </a:cxn>
                      <a:cxn ang="0">
                        <a:pos x="58" y="183"/>
                      </a:cxn>
                      <a:cxn ang="0">
                        <a:pos x="60" y="227"/>
                      </a:cxn>
                      <a:cxn ang="0">
                        <a:pos x="62" y="332"/>
                      </a:cxn>
                      <a:cxn ang="0">
                        <a:pos x="64" y="359"/>
                      </a:cxn>
                      <a:cxn ang="0">
                        <a:pos x="66" y="361"/>
                      </a:cxn>
                      <a:cxn ang="0">
                        <a:pos x="68" y="324"/>
                      </a:cxn>
                      <a:cxn ang="0">
                        <a:pos x="70" y="349"/>
                      </a:cxn>
                      <a:cxn ang="0">
                        <a:pos x="73" y="298"/>
                      </a:cxn>
                      <a:cxn ang="0">
                        <a:pos x="75" y="308"/>
                      </a:cxn>
                      <a:cxn ang="0">
                        <a:pos x="77" y="410"/>
                      </a:cxn>
                      <a:cxn ang="0">
                        <a:pos x="79" y="414"/>
                      </a:cxn>
                      <a:cxn ang="0">
                        <a:pos x="81" y="352"/>
                      </a:cxn>
                      <a:cxn ang="0">
                        <a:pos x="83" y="337"/>
                      </a:cxn>
                      <a:cxn ang="0">
                        <a:pos x="85" y="411"/>
                      </a:cxn>
                      <a:cxn ang="0">
                        <a:pos x="87" y="423"/>
                      </a:cxn>
                      <a:cxn ang="0">
                        <a:pos x="89" y="426"/>
                      </a:cxn>
                      <a:cxn ang="0">
                        <a:pos x="91" y="477"/>
                      </a:cxn>
                      <a:cxn ang="0">
                        <a:pos x="93" y="486"/>
                      </a:cxn>
                      <a:cxn ang="0">
                        <a:pos x="96" y="461"/>
                      </a:cxn>
                      <a:cxn ang="0">
                        <a:pos x="98" y="451"/>
                      </a:cxn>
                      <a:cxn ang="0">
                        <a:pos x="100" y="512"/>
                      </a:cxn>
                      <a:cxn ang="0">
                        <a:pos x="102" y="516"/>
                      </a:cxn>
                      <a:cxn ang="0">
                        <a:pos x="104" y="518"/>
                      </a:cxn>
                      <a:cxn ang="0">
                        <a:pos x="106" y="449"/>
                      </a:cxn>
                      <a:cxn ang="0">
                        <a:pos x="108" y="408"/>
                      </a:cxn>
                      <a:cxn ang="0">
                        <a:pos x="110" y="534"/>
                      </a:cxn>
                      <a:cxn ang="0">
                        <a:pos x="112" y="547"/>
                      </a:cxn>
                      <a:cxn ang="0">
                        <a:pos x="114" y="507"/>
                      </a:cxn>
                      <a:cxn ang="0">
                        <a:pos x="116" y="540"/>
                      </a:cxn>
                      <a:cxn ang="0">
                        <a:pos x="119" y="568"/>
                      </a:cxn>
                      <a:cxn ang="0">
                        <a:pos x="121" y="575"/>
                      </a:cxn>
                      <a:cxn ang="0">
                        <a:pos x="123" y="485"/>
                      </a:cxn>
                      <a:cxn ang="0">
                        <a:pos x="125" y="392"/>
                      </a:cxn>
                      <a:cxn ang="0">
                        <a:pos x="127" y="428"/>
                      </a:cxn>
                      <a:cxn ang="0">
                        <a:pos x="129" y="486"/>
                      </a:cxn>
                      <a:cxn ang="0">
                        <a:pos x="131" y="575"/>
                      </a:cxn>
                    </a:cxnLst>
                    <a:rect l="0" t="0" r="r" b="b"/>
                    <a:pathLst>
                      <a:path w="131" h="597">
                        <a:moveTo>
                          <a:pt x="0" y="597"/>
                        </a:moveTo>
                        <a:lnTo>
                          <a:pt x="0" y="594"/>
                        </a:lnTo>
                        <a:lnTo>
                          <a:pt x="0" y="592"/>
                        </a:lnTo>
                        <a:lnTo>
                          <a:pt x="0" y="589"/>
                        </a:lnTo>
                        <a:lnTo>
                          <a:pt x="0" y="585"/>
                        </a:lnTo>
                        <a:lnTo>
                          <a:pt x="0" y="582"/>
                        </a:lnTo>
                        <a:lnTo>
                          <a:pt x="0" y="578"/>
                        </a:lnTo>
                        <a:lnTo>
                          <a:pt x="0" y="574"/>
                        </a:lnTo>
                        <a:lnTo>
                          <a:pt x="0" y="571"/>
                        </a:lnTo>
                        <a:lnTo>
                          <a:pt x="0" y="567"/>
                        </a:lnTo>
                        <a:lnTo>
                          <a:pt x="1" y="563"/>
                        </a:lnTo>
                        <a:lnTo>
                          <a:pt x="1" y="560"/>
                        </a:lnTo>
                        <a:lnTo>
                          <a:pt x="1" y="556"/>
                        </a:lnTo>
                        <a:lnTo>
                          <a:pt x="1" y="553"/>
                        </a:lnTo>
                        <a:lnTo>
                          <a:pt x="1" y="550"/>
                        </a:lnTo>
                        <a:lnTo>
                          <a:pt x="1" y="548"/>
                        </a:lnTo>
                        <a:lnTo>
                          <a:pt x="1" y="545"/>
                        </a:lnTo>
                        <a:lnTo>
                          <a:pt x="1" y="543"/>
                        </a:lnTo>
                        <a:lnTo>
                          <a:pt x="1" y="540"/>
                        </a:lnTo>
                        <a:lnTo>
                          <a:pt x="2" y="539"/>
                        </a:lnTo>
                        <a:lnTo>
                          <a:pt x="2" y="537"/>
                        </a:lnTo>
                        <a:lnTo>
                          <a:pt x="2" y="536"/>
                        </a:lnTo>
                        <a:lnTo>
                          <a:pt x="2" y="535"/>
                        </a:lnTo>
                        <a:lnTo>
                          <a:pt x="2" y="535"/>
                        </a:lnTo>
                        <a:lnTo>
                          <a:pt x="2" y="536"/>
                        </a:lnTo>
                        <a:lnTo>
                          <a:pt x="2" y="537"/>
                        </a:lnTo>
                        <a:lnTo>
                          <a:pt x="2" y="538"/>
                        </a:lnTo>
                        <a:lnTo>
                          <a:pt x="2" y="541"/>
                        </a:lnTo>
                        <a:lnTo>
                          <a:pt x="2" y="543"/>
                        </a:lnTo>
                        <a:lnTo>
                          <a:pt x="3" y="546"/>
                        </a:lnTo>
                        <a:lnTo>
                          <a:pt x="3" y="549"/>
                        </a:lnTo>
                        <a:lnTo>
                          <a:pt x="3" y="553"/>
                        </a:lnTo>
                        <a:lnTo>
                          <a:pt x="3" y="556"/>
                        </a:lnTo>
                        <a:lnTo>
                          <a:pt x="3" y="560"/>
                        </a:lnTo>
                        <a:lnTo>
                          <a:pt x="3" y="563"/>
                        </a:lnTo>
                        <a:lnTo>
                          <a:pt x="3" y="566"/>
                        </a:lnTo>
                        <a:lnTo>
                          <a:pt x="3" y="569"/>
                        </a:lnTo>
                        <a:lnTo>
                          <a:pt x="3" y="571"/>
                        </a:lnTo>
                        <a:lnTo>
                          <a:pt x="3" y="573"/>
                        </a:lnTo>
                        <a:lnTo>
                          <a:pt x="4" y="574"/>
                        </a:lnTo>
                        <a:lnTo>
                          <a:pt x="4" y="574"/>
                        </a:lnTo>
                        <a:lnTo>
                          <a:pt x="4" y="574"/>
                        </a:lnTo>
                        <a:lnTo>
                          <a:pt x="4" y="574"/>
                        </a:lnTo>
                        <a:lnTo>
                          <a:pt x="4" y="573"/>
                        </a:lnTo>
                        <a:lnTo>
                          <a:pt x="4" y="572"/>
                        </a:lnTo>
                        <a:lnTo>
                          <a:pt x="4" y="571"/>
                        </a:lnTo>
                        <a:lnTo>
                          <a:pt x="4" y="569"/>
                        </a:lnTo>
                        <a:lnTo>
                          <a:pt x="4" y="568"/>
                        </a:lnTo>
                        <a:lnTo>
                          <a:pt x="5" y="566"/>
                        </a:lnTo>
                        <a:lnTo>
                          <a:pt x="5" y="565"/>
                        </a:lnTo>
                        <a:lnTo>
                          <a:pt x="5" y="564"/>
                        </a:lnTo>
                        <a:lnTo>
                          <a:pt x="5" y="564"/>
                        </a:lnTo>
                        <a:lnTo>
                          <a:pt x="5" y="563"/>
                        </a:lnTo>
                        <a:lnTo>
                          <a:pt x="5" y="563"/>
                        </a:lnTo>
                        <a:lnTo>
                          <a:pt x="5" y="563"/>
                        </a:lnTo>
                        <a:lnTo>
                          <a:pt x="5" y="564"/>
                        </a:lnTo>
                        <a:lnTo>
                          <a:pt x="5" y="565"/>
                        </a:lnTo>
                        <a:lnTo>
                          <a:pt x="5" y="566"/>
                        </a:lnTo>
                        <a:lnTo>
                          <a:pt x="6" y="568"/>
                        </a:lnTo>
                        <a:lnTo>
                          <a:pt x="6" y="569"/>
                        </a:lnTo>
                        <a:lnTo>
                          <a:pt x="6" y="570"/>
                        </a:lnTo>
                        <a:lnTo>
                          <a:pt x="6" y="571"/>
                        </a:lnTo>
                        <a:lnTo>
                          <a:pt x="6" y="572"/>
                        </a:lnTo>
                        <a:lnTo>
                          <a:pt x="6" y="572"/>
                        </a:lnTo>
                        <a:lnTo>
                          <a:pt x="6" y="572"/>
                        </a:lnTo>
                        <a:lnTo>
                          <a:pt x="6" y="571"/>
                        </a:lnTo>
                        <a:lnTo>
                          <a:pt x="6" y="569"/>
                        </a:lnTo>
                        <a:lnTo>
                          <a:pt x="7" y="566"/>
                        </a:lnTo>
                        <a:lnTo>
                          <a:pt x="7" y="563"/>
                        </a:lnTo>
                        <a:lnTo>
                          <a:pt x="7" y="560"/>
                        </a:lnTo>
                        <a:lnTo>
                          <a:pt x="7" y="555"/>
                        </a:lnTo>
                        <a:lnTo>
                          <a:pt x="7" y="551"/>
                        </a:lnTo>
                        <a:lnTo>
                          <a:pt x="7" y="547"/>
                        </a:lnTo>
                        <a:lnTo>
                          <a:pt x="7" y="543"/>
                        </a:lnTo>
                        <a:lnTo>
                          <a:pt x="7" y="539"/>
                        </a:lnTo>
                        <a:lnTo>
                          <a:pt x="7" y="535"/>
                        </a:lnTo>
                        <a:lnTo>
                          <a:pt x="7" y="531"/>
                        </a:lnTo>
                        <a:lnTo>
                          <a:pt x="8" y="527"/>
                        </a:lnTo>
                        <a:lnTo>
                          <a:pt x="8" y="524"/>
                        </a:lnTo>
                        <a:lnTo>
                          <a:pt x="8" y="520"/>
                        </a:lnTo>
                        <a:lnTo>
                          <a:pt x="8" y="516"/>
                        </a:lnTo>
                        <a:lnTo>
                          <a:pt x="8" y="512"/>
                        </a:lnTo>
                        <a:lnTo>
                          <a:pt x="8" y="507"/>
                        </a:lnTo>
                        <a:lnTo>
                          <a:pt x="8" y="501"/>
                        </a:lnTo>
                        <a:lnTo>
                          <a:pt x="8" y="495"/>
                        </a:lnTo>
                        <a:lnTo>
                          <a:pt x="8" y="488"/>
                        </a:lnTo>
                        <a:lnTo>
                          <a:pt x="9" y="479"/>
                        </a:lnTo>
                        <a:lnTo>
                          <a:pt x="9" y="470"/>
                        </a:lnTo>
                        <a:lnTo>
                          <a:pt x="9" y="459"/>
                        </a:lnTo>
                        <a:lnTo>
                          <a:pt x="9" y="448"/>
                        </a:lnTo>
                        <a:lnTo>
                          <a:pt x="9" y="435"/>
                        </a:lnTo>
                        <a:lnTo>
                          <a:pt x="9" y="421"/>
                        </a:lnTo>
                        <a:lnTo>
                          <a:pt x="9" y="407"/>
                        </a:lnTo>
                        <a:lnTo>
                          <a:pt x="9" y="393"/>
                        </a:lnTo>
                        <a:lnTo>
                          <a:pt x="9" y="378"/>
                        </a:lnTo>
                        <a:lnTo>
                          <a:pt x="9" y="363"/>
                        </a:lnTo>
                        <a:lnTo>
                          <a:pt x="10" y="349"/>
                        </a:lnTo>
                        <a:lnTo>
                          <a:pt x="10" y="336"/>
                        </a:lnTo>
                        <a:lnTo>
                          <a:pt x="10" y="325"/>
                        </a:lnTo>
                        <a:lnTo>
                          <a:pt x="10" y="314"/>
                        </a:lnTo>
                        <a:lnTo>
                          <a:pt x="10" y="305"/>
                        </a:lnTo>
                        <a:lnTo>
                          <a:pt x="10" y="298"/>
                        </a:lnTo>
                        <a:lnTo>
                          <a:pt x="10" y="291"/>
                        </a:lnTo>
                        <a:lnTo>
                          <a:pt x="10" y="287"/>
                        </a:lnTo>
                        <a:lnTo>
                          <a:pt x="10" y="283"/>
                        </a:lnTo>
                        <a:lnTo>
                          <a:pt x="11" y="280"/>
                        </a:lnTo>
                        <a:lnTo>
                          <a:pt x="11" y="277"/>
                        </a:lnTo>
                        <a:lnTo>
                          <a:pt x="11" y="276"/>
                        </a:lnTo>
                        <a:lnTo>
                          <a:pt x="11" y="274"/>
                        </a:lnTo>
                        <a:lnTo>
                          <a:pt x="11" y="273"/>
                        </a:lnTo>
                        <a:lnTo>
                          <a:pt x="11" y="272"/>
                        </a:lnTo>
                        <a:lnTo>
                          <a:pt x="11" y="272"/>
                        </a:lnTo>
                        <a:lnTo>
                          <a:pt x="11" y="272"/>
                        </a:lnTo>
                        <a:lnTo>
                          <a:pt x="11" y="272"/>
                        </a:lnTo>
                        <a:lnTo>
                          <a:pt x="11" y="273"/>
                        </a:lnTo>
                        <a:lnTo>
                          <a:pt x="12" y="274"/>
                        </a:lnTo>
                        <a:lnTo>
                          <a:pt x="12" y="276"/>
                        </a:lnTo>
                        <a:lnTo>
                          <a:pt x="12" y="277"/>
                        </a:lnTo>
                        <a:lnTo>
                          <a:pt x="12" y="280"/>
                        </a:lnTo>
                        <a:lnTo>
                          <a:pt x="12" y="282"/>
                        </a:lnTo>
                        <a:lnTo>
                          <a:pt x="12" y="285"/>
                        </a:lnTo>
                        <a:lnTo>
                          <a:pt x="12" y="288"/>
                        </a:lnTo>
                        <a:lnTo>
                          <a:pt x="12" y="291"/>
                        </a:lnTo>
                        <a:lnTo>
                          <a:pt x="12" y="294"/>
                        </a:lnTo>
                        <a:lnTo>
                          <a:pt x="12" y="297"/>
                        </a:lnTo>
                        <a:lnTo>
                          <a:pt x="13" y="299"/>
                        </a:lnTo>
                        <a:lnTo>
                          <a:pt x="13" y="302"/>
                        </a:lnTo>
                        <a:lnTo>
                          <a:pt x="13" y="304"/>
                        </a:lnTo>
                        <a:lnTo>
                          <a:pt x="13" y="306"/>
                        </a:lnTo>
                        <a:lnTo>
                          <a:pt x="13" y="307"/>
                        </a:lnTo>
                        <a:lnTo>
                          <a:pt x="13" y="308"/>
                        </a:lnTo>
                        <a:lnTo>
                          <a:pt x="13" y="308"/>
                        </a:lnTo>
                        <a:lnTo>
                          <a:pt x="13" y="308"/>
                        </a:lnTo>
                        <a:lnTo>
                          <a:pt x="13" y="307"/>
                        </a:lnTo>
                        <a:lnTo>
                          <a:pt x="14" y="305"/>
                        </a:lnTo>
                        <a:lnTo>
                          <a:pt x="14" y="302"/>
                        </a:lnTo>
                        <a:lnTo>
                          <a:pt x="14" y="299"/>
                        </a:lnTo>
                        <a:lnTo>
                          <a:pt x="14" y="295"/>
                        </a:lnTo>
                        <a:lnTo>
                          <a:pt x="14" y="290"/>
                        </a:lnTo>
                        <a:lnTo>
                          <a:pt x="14" y="286"/>
                        </a:lnTo>
                        <a:lnTo>
                          <a:pt x="14" y="281"/>
                        </a:lnTo>
                        <a:lnTo>
                          <a:pt x="14" y="275"/>
                        </a:lnTo>
                        <a:lnTo>
                          <a:pt x="14" y="270"/>
                        </a:lnTo>
                        <a:lnTo>
                          <a:pt x="14" y="264"/>
                        </a:lnTo>
                        <a:lnTo>
                          <a:pt x="15" y="258"/>
                        </a:lnTo>
                        <a:lnTo>
                          <a:pt x="15" y="252"/>
                        </a:lnTo>
                        <a:lnTo>
                          <a:pt x="15" y="246"/>
                        </a:lnTo>
                        <a:lnTo>
                          <a:pt x="15" y="239"/>
                        </a:lnTo>
                        <a:lnTo>
                          <a:pt x="15" y="232"/>
                        </a:lnTo>
                        <a:lnTo>
                          <a:pt x="15" y="225"/>
                        </a:lnTo>
                        <a:lnTo>
                          <a:pt x="15" y="217"/>
                        </a:lnTo>
                        <a:lnTo>
                          <a:pt x="15" y="209"/>
                        </a:lnTo>
                        <a:lnTo>
                          <a:pt x="15" y="201"/>
                        </a:lnTo>
                        <a:lnTo>
                          <a:pt x="16" y="193"/>
                        </a:lnTo>
                        <a:lnTo>
                          <a:pt x="16" y="185"/>
                        </a:lnTo>
                        <a:lnTo>
                          <a:pt x="16" y="178"/>
                        </a:lnTo>
                        <a:lnTo>
                          <a:pt x="16" y="170"/>
                        </a:lnTo>
                        <a:lnTo>
                          <a:pt x="16" y="163"/>
                        </a:lnTo>
                        <a:lnTo>
                          <a:pt x="16" y="157"/>
                        </a:lnTo>
                        <a:lnTo>
                          <a:pt x="16" y="151"/>
                        </a:lnTo>
                        <a:lnTo>
                          <a:pt x="16" y="146"/>
                        </a:lnTo>
                        <a:lnTo>
                          <a:pt x="16" y="142"/>
                        </a:lnTo>
                        <a:lnTo>
                          <a:pt x="16" y="138"/>
                        </a:lnTo>
                        <a:lnTo>
                          <a:pt x="17" y="135"/>
                        </a:lnTo>
                        <a:lnTo>
                          <a:pt x="17" y="132"/>
                        </a:lnTo>
                        <a:lnTo>
                          <a:pt x="17" y="129"/>
                        </a:lnTo>
                        <a:lnTo>
                          <a:pt x="17" y="127"/>
                        </a:lnTo>
                        <a:lnTo>
                          <a:pt x="17" y="126"/>
                        </a:lnTo>
                        <a:lnTo>
                          <a:pt x="17" y="124"/>
                        </a:lnTo>
                        <a:lnTo>
                          <a:pt x="17" y="123"/>
                        </a:lnTo>
                        <a:lnTo>
                          <a:pt x="17" y="122"/>
                        </a:lnTo>
                        <a:lnTo>
                          <a:pt x="17" y="122"/>
                        </a:lnTo>
                        <a:lnTo>
                          <a:pt x="18" y="121"/>
                        </a:lnTo>
                        <a:lnTo>
                          <a:pt x="18" y="120"/>
                        </a:lnTo>
                        <a:lnTo>
                          <a:pt x="18" y="120"/>
                        </a:lnTo>
                        <a:lnTo>
                          <a:pt x="18" y="119"/>
                        </a:lnTo>
                        <a:lnTo>
                          <a:pt x="18" y="119"/>
                        </a:lnTo>
                        <a:lnTo>
                          <a:pt x="18" y="118"/>
                        </a:lnTo>
                        <a:lnTo>
                          <a:pt x="18" y="118"/>
                        </a:lnTo>
                        <a:lnTo>
                          <a:pt x="18" y="118"/>
                        </a:lnTo>
                        <a:lnTo>
                          <a:pt x="18" y="118"/>
                        </a:lnTo>
                        <a:lnTo>
                          <a:pt x="18" y="119"/>
                        </a:lnTo>
                        <a:lnTo>
                          <a:pt x="19" y="119"/>
                        </a:lnTo>
                        <a:lnTo>
                          <a:pt x="19" y="120"/>
                        </a:lnTo>
                        <a:lnTo>
                          <a:pt x="19" y="122"/>
                        </a:lnTo>
                        <a:lnTo>
                          <a:pt x="19" y="123"/>
                        </a:lnTo>
                        <a:lnTo>
                          <a:pt x="19" y="124"/>
                        </a:lnTo>
                        <a:lnTo>
                          <a:pt x="19" y="126"/>
                        </a:lnTo>
                        <a:lnTo>
                          <a:pt x="19" y="127"/>
                        </a:lnTo>
                        <a:lnTo>
                          <a:pt x="19" y="127"/>
                        </a:lnTo>
                        <a:lnTo>
                          <a:pt x="19" y="127"/>
                        </a:lnTo>
                        <a:lnTo>
                          <a:pt x="19" y="127"/>
                        </a:lnTo>
                        <a:lnTo>
                          <a:pt x="20" y="127"/>
                        </a:lnTo>
                        <a:lnTo>
                          <a:pt x="20" y="125"/>
                        </a:lnTo>
                        <a:lnTo>
                          <a:pt x="20" y="124"/>
                        </a:lnTo>
                        <a:lnTo>
                          <a:pt x="20" y="122"/>
                        </a:lnTo>
                        <a:lnTo>
                          <a:pt x="20" y="120"/>
                        </a:lnTo>
                        <a:lnTo>
                          <a:pt x="20" y="118"/>
                        </a:lnTo>
                        <a:lnTo>
                          <a:pt x="20" y="116"/>
                        </a:lnTo>
                        <a:lnTo>
                          <a:pt x="20" y="114"/>
                        </a:lnTo>
                        <a:lnTo>
                          <a:pt x="20" y="113"/>
                        </a:lnTo>
                        <a:lnTo>
                          <a:pt x="21" y="112"/>
                        </a:lnTo>
                        <a:lnTo>
                          <a:pt x="21" y="111"/>
                        </a:lnTo>
                        <a:lnTo>
                          <a:pt x="21" y="111"/>
                        </a:lnTo>
                        <a:lnTo>
                          <a:pt x="21" y="112"/>
                        </a:lnTo>
                        <a:lnTo>
                          <a:pt x="21" y="113"/>
                        </a:lnTo>
                        <a:lnTo>
                          <a:pt x="21" y="116"/>
                        </a:lnTo>
                        <a:lnTo>
                          <a:pt x="21" y="118"/>
                        </a:lnTo>
                        <a:lnTo>
                          <a:pt x="21" y="121"/>
                        </a:lnTo>
                        <a:lnTo>
                          <a:pt x="21" y="125"/>
                        </a:lnTo>
                        <a:lnTo>
                          <a:pt x="21" y="129"/>
                        </a:lnTo>
                        <a:lnTo>
                          <a:pt x="22" y="132"/>
                        </a:lnTo>
                        <a:lnTo>
                          <a:pt x="22" y="136"/>
                        </a:lnTo>
                        <a:lnTo>
                          <a:pt x="22" y="139"/>
                        </a:lnTo>
                        <a:lnTo>
                          <a:pt x="22" y="143"/>
                        </a:lnTo>
                        <a:lnTo>
                          <a:pt x="22" y="145"/>
                        </a:lnTo>
                        <a:lnTo>
                          <a:pt x="22" y="148"/>
                        </a:lnTo>
                        <a:lnTo>
                          <a:pt x="22" y="150"/>
                        </a:lnTo>
                        <a:lnTo>
                          <a:pt x="22" y="151"/>
                        </a:lnTo>
                        <a:lnTo>
                          <a:pt x="22" y="153"/>
                        </a:lnTo>
                        <a:lnTo>
                          <a:pt x="23" y="154"/>
                        </a:lnTo>
                        <a:lnTo>
                          <a:pt x="23" y="156"/>
                        </a:lnTo>
                        <a:lnTo>
                          <a:pt x="23" y="157"/>
                        </a:lnTo>
                        <a:lnTo>
                          <a:pt x="23" y="158"/>
                        </a:lnTo>
                        <a:lnTo>
                          <a:pt x="23" y="160"/>
                        </a:lnTo>
                        <a:lnTo>
                          <a:pt x="23" y="161"/>
                        </a:lnTo>
                        <a:lnTo>
                          <a:pt x="23" y="162"/>
                        </a:lnTo>
                        <a:lnTo>
                          <a:pt x="23" y="163"/>
                        </a:lnTo>
                        <a:lnTo>
                          <a:pt x="23" y="164"/>
                        </a:lnTo>
                        <a:lnTo>
                          <a:pt x="23" y="165"/>
                        </a:lnTo>
                        <a:lnTo>
                          <a:pt x="24" y="165"/>
                        </a:lnTo>
                        <a:lnTo>
                          <a:pt x="24" y="165"/>
                        </a:lnTo>
                        <a:lnTo>
                          <a:pt x="24" y="164"/>
                        </a:lnTo>
                        <a:lnTo>
                          <a:pt x="24" y="163"/>
                        </a:lnTo>
                        <a:lnTo>
                          <a:pt x="24" y="162"/>
                        </a:lnTo>
                        <a:lnTo>
                          <a:pt x="24" y="161"/>
                        </a:lnTo>
                        <a:lnTo>
                          <a:pt x="24" y="158"/>
                        </a:lnTo>
                        <a:lnTo>
                          <a:pt x="24" y="156"/>
                        </a:lnTo>
                        <a:lnTo>
                          <a:pt x="24" y="153"/>
                        </a:lnTo>
                        <a:lnTo>
                          <a:pt x="25" y="150"/>
                        </a:lnTo>
                        <a:lnTo>
                          <a:pt x="25" y="147"/>
                        </a:lnTo>
                        <a:lnTo>
                          <a:pt x="25" y="143"/>
                        </a:lnTo>
                        <a:lnTo>
                          <a:pt x="25" y="139"/>
                        </a:lnTo>
                        <a:lnTo>
                          <a:pt x="25" y="135"/>
                        </a:lnTo>
                        <a:lnTo>
                          <a:pt x="25" y="131"/>
                        </a:lnTo>
                        <a:lnTo>
                          <a:pt x="25" y="127"/>
                        </a:lnTo>
                        <a:lnTo>
                          <a:pt x="25" y="122"/>
                        </a:lnTo>
                        <a:lnTo>
                          <a:pt x="25" y="118"/>
                        </a:lnTo>
                        <a:lnTo>
                          <a:pt x="25" y="114"/>
                        </a:lnTo>
                        <a:lnTo>
                          <a:pt x="26" y="110"/>
                        </a:lnTo>
                        <a:lnTo>
                          <a:pt x="26" y="106"/>
                        </a:lnTo>
                        <a:lnTo>
                          <a:pt x="26" y="103"/>
                        </a:lnTo>
                        <a:lnTo>
                          <a:pt x="26" y="99"/>
                        </a:lnTo>
                        <a:lnTo>
                          <a:pt x="26" y="96"/>
                        </a:lnTo>
                        <a:lnTo>
                          <a:pt x="26" y="93"/>
                        </a:lnTo>
                        <a:lnTo>
                          <a:pt x="26" y="91"/>
                        </a:lnTo>
                        <a:lnTo>
                          <a:pt x="26" y="89"/>
                        </a:lnTo>
                        <a:lnTo>
                          <a:pt x="26" y="87"/>
                        </a:lnTo>
                        <a:lnTo>
                          <a:pt x="26" y="87"/>
                        </a:lnTo>
                        <a:lnTo>
                          <a:pt x="27" y="86"/>
                        </a:lnTo>
                        <a:lnTo>
                          <a:pt x="27" y="87"/>
                        </a:lnTo>
                        <a:lnTo>
                          <a:pt x="27" y="88"/>
                        </a:lnTo>
                        <a:lnTo>
                          <a:pt x="27" y="89"/>
                        </a:lnTo>
                        <a:lnTo>
                          <a:pt x="27" y="91"/>
                        </a:lnTo>
                        <a:lnTo>
                          <a:pt x="27" y="92"/>
                        </a:lnTo>
                        <a:lnTo>
                          <a:pt x="27" y="94"/>
                        </a:lnTo>
                        <a:lnTo>
                          <a:pt x="27" y="95"/>
                        </a:lnTo>
                        <a:lnTo>
                          <a:pt x="27" y="96"/>
                        </a:lnTo>
                        <a:lnTo>
                          <a:pt x="28" y="97"/>
                        </a:lnTo>
                        <a:lnTo>
                          <a:pt x="28" y="97"/>
                        </a:lnTo>
                        <a:lnTo>
                          <a:pt x="28" y="96"/>
                        </a:lnTo>
                        <a:lnTo>
                          <a:pt x="28" y="96"/>
                        </a:lnTo>
                        <a:lnTo>
                          <a:pt x="28" y="94"/>
                        </a:lnTo>
                        <a:lnTo>
                          <a:pt x="28" y="93"/>
                        </a:lnTo>
                        <a:lnTo>
                          <a:pt x="28" y="90"/>
                        </a:lnTo>
                        <a:lnTo>
                          <a:pt x="28" y="88"/>
                        </a:lnTo>
                        <a:lnTo>
                          <a:pt x="28" y="85"/>
                        </a:lnTo>
                        <a:lnTo>
                          <a:pt x="28" y="82"/>
                        </a:lnTo>
                        <a:lnTo>
                          <a:pt x="29" y="80"/>
                        </a:lnTo>
                        <a:lnTo>
                          <a:pt x="29" y="77"/>
                        </a:lnTo>
                        <a:lnTo>
                          <a:pt x="29" y="74"/>
                        </a:lnTo>
                        <a:lnTo>
                          <a:pt x="29" y="71"/>
                        </a:lnTo>
                        <a:lnTo>
                          <a:pt x="29" y="70"/>
                        </a:lnTo>
                        <a:lnTo>
                          <a:pt x="29" y="68"/>
                        </a:lnTo>
                        <a:lnTo>
                          <a:pt x="29" y="68"/>
                        </a:lnTo>
                        <a:lnTo>
                          <a:pt x="29" y="68"/>
                        </a:lnTo>
                        <a:lnTo>
                          <a:pt x="29" y="69"/>
                        </a:lnTo>
                        <a:lnTo>
                          <a:pt x="30" y="71"/>
                        </a:lnTo>
                        <a:lnTo>
                          <a:pt x="30" y="73"/>
                        </a:lnTo>
                        <a:lnTo>
                          <a:pt x="30" y="75"/>
                        </a:lnTo>
                        <a:lnTo>
                          <a:pt x="30" y="77"/>
                        </a:lnTo>
                        <a:lnTo>
                          <a:pt x="30" y="80"/>
                        </a:lnTo>
                        <a:lnTo>
                          <a:pt x="30" y="81"/>
                        </a:lnTo>
                        <a:lnTo>
                          <a:pt x="30" y="83"/>
                        </a:lnTo>
                        <a:lnTo>
                          <a:pt x="30" y="84"/>
                        </a:lnTo>
                        <a:lnTo>
                          <a:pt x="30" y="84"/>
                        </a:lnTo>
                        <a:lnTo>
                          <a:pt x="30" y="84"/>
                        </a:lnTo>
                        <a:lnTo>
                          <a:pt x="31" y="84"/>
                        </a:lnTo>
                        <a:lnTo>
                          <a:pt x="31" y="83"/>
                        </a:lnTo>
                        <a:lnTo>
                          <a:pt x="31" y="83"/>
                        </a:lnTo>
                        <a:lnTo>
                          <a:pt x="31" y="82"/>
                        </a:lnTo>
                        <a:lnTo>
                          <a:pt x="31" y="81"/>
                        </a:lnTo>
                        <a:lnTo>
                          <a:pt x="31" y="80"/>
                        </a:lnTo>
                        <a:lnTo>
                          <a:pt x="31" y="79"/>
                        </a:lnTo>
                        <a:lnTo>
                          <a:pt x="31" y="78"/>
                        </a:lnTo>
                        <a:lnTo>
                          <a:pt x="31" y="77"/>
                        </a:lnTo>
                        <a:lnTo>
                          <a:pt x="32" y="77"/>
                        </a:lnTo>
                        <a:lnTo>
                          <a:pt x="32" y="77"/>
                        </a:lnTo>
                        <a:lnTo>
                          <a:pt x="32" y="77"/>
                        </a:lnTo>
                        <a:lnTo>
                          <a:pt x="32" y="77"/>
                        </a:lnTo>
                        <a:lnTo>
                          <a:pt x="32" y="77"/>
                        </a:lnTo>
                        <a:lnTo>
                          <a:pt x="32" y="77"/>
                        </a:lnTo>
                        <a:lnTo>
                          <a:pt x="32" y="77"/>
                        </a:lnTo>
                        <a:lnTo>
                          <a:pt x="32" y="77"/>
                        </a:lnTo>
                        <a:lnTo>
                          <a:pt x="32" y="76"/>
                        </a:lnTo>
                        <a:lnTo>
                          <a:pt x="32" y="75"/>
                        </a:lnTo>
                        <a:lnTo>
                          <a:pt x="33" y="73"/>
                        </a:lnTo>
                        <a:lnTo>
                          <a:pt x="33" y="69"/>
                        </a:lnTo>
                        <a:lnTo>
                          <a:pt x="33" y="65"/>
                        </a:lnTo>
                        <a:lnTo>
                          <a:pt x="33" y="60"/>
                        </a:lnTo>
                        <a:lnTo>
                          <a:pt x="33" y="53"/>
                        </a:lnTo>
                        <a:lnTo>
                          <a:pt x="33" y="47"/>
                        </a:lnTo>
                        <a:lnTo>
                          <a:pt x="33" y="40"/>
                        </a:lnTo>
                        <a:lnTo>
                          <a:pt x="33" y="32"/>
                        </a:lnTo>
                        <a:lnTo>
                          <a:pt x="33" y="25"/>
                        </a:lnTo>
                        <a:lnTo>
                          <a:pt x="33" y="19"/>
                        </a:lnTo>
                        <a:lnTo>
                          <a:pt x="34" y="13"/>
                        </a:lnTo>
                        <a:lnTo>
                          <a:pt x="34" y="8"/>
                        </a:lnTo>
                        <a:lnTo>
                          <a:pt x="34" y="4"/>
                        </a:lnTo>
                        <a:lnTo>
                          <a:pt x="34" y="2"/>
                        </a:lnTo>
                        <a:lnTo>
                          <a:pt x="34" y="0"/>
                        </a:lnTo>
                        <a:lnTo>
                          <a:pt x="34" y="0"/>
                        </a:lnTo>
                        <a:lnTo>
                          <a:pt x="34" y="1"/>
                        </a:lnTo>
                        <a:lnTo>
                          <a:pt x="34" y="4"/>
                        </a:lnTo>
                        <a:lnTo>
                          <a:pt x="34" y="7"/>
                        </a:lnTo>
                        <a:lnTo>
                          <a:pt x="35" y="11"/>
                        </a:lnTo>
                        <a:lnTo>
                          <a:pt x="35" y="16"/>
                        </a:lnTo>
                        <a:lnTo>
                          <a:pt x="35" y="22"/>
                        </a:lnTo>
                        <a:lnTo>
                          <a:pt x="35" y="28"/>
                        </a:lnTo>
                        <a:lnTo>
                          <a:pt x="35" y="34"/>
                        </a:lnTo>
                        <a:lnTo>
                          <a:pt x="35" y="40"/>
                        </a:lnTo>
                        <a:lnTo>
                          <a:pt x="35" y="46"/>
                        </a:lnTo>
                        <a:lnTo>
                          <a:pt x="35" y="52"/>
                        </a:lnTo>
                        <a:lnTo>
                          <a:pt x="35" y="57"/>
                        </a:lnTo>
                        <a:lnTo>
                          <a:pt x="35" y="62"/>
                        </a:lnTo>
                        <a:lnTo>
                          <a:pt x="36" y="67"/>
                        </a:lnTo>
                        <a:lnTo>
                          <a:pt x="36" y="72"/>
                        </a:lnTo>
                        <a:lnTo>
                          <a:pt x="36" y="77"/>
                        </a:lnTo>
                        <a:lnTo>
                          <a:pt x="36" y="82"/>
                        </a:lnTo>
                        <a:lnTo>
                          <a:pt x="36" y="86"/>
                        </a:lnTo>
                        <a:lnTo>
                          <a:pt x="36" y="91"/>
                        </a:lnTo>
                        <a:lnTo>
                          <a:pt x="36" y="96"/>
                        </a:lnTo>
                        <a:lnTo>
                          <a:pt x="36" y="100"/>
                        </a:lnTo>
                        <a:lnTo>
                          <a:pt x="36" y="105"/>
                        </a:lnTo>
                        <a:lnTo>
                          <a:pt x="37" y="109"/>
                        </a:lnTo>
                        <a:lnTo>
                          <a:pt x="37" y="113"/>
                        </a:lnTo>
                        <a:lnTo>
                          <a:pt x="37" y="116"/>
                        </a:lnTo>
                        <a:lnTo>
                          <a:pt x="37" y="119"/>
                        </a:lnTo>
                        <a:lnTo>
                          <a:pt x="37" y="122"/>
                        </a:lnTo>
                        <a:lnTo>
                          <a:pt x="37" y="123"/>
                        </a:lnTo>
                        <a:lnTo>
                          <a:pt x="37" y="124"/>
                        </a:lnTo>
                        <a:lnTo>
                          <a:pt x="37" y="124"/>
                        </a:lnTo>
                        <a:lnTo>
                          <a:pt x="37" y="123"/>
                        </a:lnTo>
                        <a:lnTo>
                          <a:pt x="37" y="121"/>
                        </a:lnTo>
                        <a:lnTo>
                          <a:pt x="38" y="119"/>
                        </a:lnTo>
                        <a:lnTo>
                          <a:pt x="38" y="116"/>
                        </a:lnTo>
                        <a:lnTo>
                          <a:pt x="38" y="113"/>
                        </a:lnTo>
                        <a:lnTo>
                          <a:pt x="38" y="109"/>
                        </a:lnTo>
                        <a:lnTo>
                          <a:pt x="38" y="104"/>
                        </a:lnTo>
                        <a:lnTo>
                          <a:pt x="38" y="100"/>
                        </a:lnTo>
                        <a:lnTo>
                          <a:pt x="38" y="95"/>
                        </a:lnTo>
                        <a:lnTo>
                          <a:pt x="38" y="91"/>
                        </a:lnTo>
                        <a:lnTo>
                          <a:pt x="38" y="86"/>
                        </a:lnTo>
                        <a:lnTo>
                          <a:pt x="39" y="81"/>
                        </a:lnTo>
                        <a:lnTo>
                          <a:pt x="39" y="77"/>
                        </a:lnTo>
                        <a:lnTo>
                          <a:pt x="39" y="73"/>
                        </a:lnTo>
                        <a:lnTo>
                          <a:pt x="39" y="69"/>
                        </a:lnTo>
                        <a:lnTo>
                          <a:pt x="39" y="66"/>
                        </a:lnTo>
                        <a:lnTo>
                          <a:pt x="39" y="63"/>
                        </a:lnTo>
                        <a:lnTo>
                          <a:pt x="39" y="61"/>
                        </a:lnTo>
                        <a:lnTo>
                          <a:pt x="39" y="60"/>
                        </a:lnTo>
                        <a:lnTo>
                          <a:pt x="39" y="59"/>
                        </a:lnTo>
                        <a:lnTo>
                          <a:pt x="39" y="58"/>
                        </a:lnTo>
                        <a:lnTo>
                          <a:pt x="40" y="58"/>
                        </a:lnTo>
                        <a:lnTo>
                          <a:pt x="40" y="59"/>
                        </a:lnTo>
                        <a:lnTo>
                          <a:pt x="40" y="59"/>
                        </a:lnTo>
                        <a:lnTo>
                          <a:pt x="40" y="61"/>
                        </a:lnTo>
                        <a:lnTo>
                          <a:pt x="40" y="63"/>
                        </a:lnTo>
                        <a:lnTo>
                          <a:pt x="40" y="65"/>
                        </a:lnTo>
                        <a:lnTo>
                          <a:pt x="40" y="68"/>
                        </a:lnTo>
                        <a:lnTo>
                          <a:pt x="40" y="70"/>
                        </a:lnTo>
                        <a:lnTo>
                          <a:pt x="40" y="73"/>
                        </a:lnTo>
                        <a:lnTo>
                          <a:pt x="40" y="76"/>
                        </a:lnTo>
                        <a:lnTo>
                          <a:pt x="41" y="79"/>
                        </a:lnTo>
                        <a:lnTo>
                          <a:pt x="41" y="82"/>
                        </a:lnTo>
                        <a:lnTo>
                          <a:pt x="41" y="85"/>
                        </a:lnTo>
                        <a:lnTo>
                          <a:pt x="41" y="87"/>
                        </a:lnTo>
                        <a:lnTo>
                          <a:pt x="41" y="89"/>
                        </a:lnTo>
                        <a:lnTo>
                          <a:pt x="41" y="91"/>
                        </a:lnTo>
                        <a:lnTo>
                          <a:pt x="41" y="92"/>
                        </a:lnTo>
                        <a:lnTo>
                          <a:pt x="41" y="93"/>
                        </a:lnTo>
                        <a:lnTo>
                          <a:pt x="41" y="93"/>
                        </a:lnTo>
                        <a:lnTo>
                          <a:pt x="42" y="93"/>
                        </a:lnTo>
                        <a:lnTo>
                          <a:pt x="42" y="92"/>
                        </a:lnTo>
                        <a:lnTo>
                          <a:pt x="42" y="91"/>
                        </a:lnTo>
                        <a:lnTo>
                          <a:pt x="42" y="90"/>
                        </a:lnTo>
                        <a:lnTo>
                          <a:pt x="42" y="88"/>
                        </a:lnTo>
                        <a:lnTo>
                          <a:pt x="42" y="87"/>
                        </a:lnTo>
                        <a:lnTo>
                          <a:pt x="42" y="85"/>
                        </a:lnTo>
                        <a:lnTo>
                          <a:pt x="42" y="84"/>
                        </a:lnTo>
                        <a:lnTo>
                          <a:pt x="42" y="82"/>
                        </a:lnTo>
                        <a:lnTo>
                          <a:pt x="42" y="81"/>
                        </a:lnTo>
                        <a:lnTo>
                          <a:pt x="43" y="81"/>
                        </a:lnTo>
                        <a:lnTo>
                          <a:pt x="43" y="81"/>
                        </a:lnTo>
                        <a:lnTo>
                          <a:pt x="43" y="81"/>
                        </a:lnTo>
                        <a:lnTo>
                          <a:pt x="43" y="83"/>
                        </a:lnTo>
                        <a:lnTo>
                          <a:pt x="43" y="85"/>
                        </a:lnTo>
                        <a:lnTo>
                          <a:pt x="43" y="87"/>
                        </a:lnTo>
                        <a:lnTo>
                          <a:pt x="43" y="90"/>
                        </a:lnTo>
                        <a:lnTo>
                          <a:pt x="43" y="93"/>
                        </a:lnTo>
                        <a:lnTo>
                          <a:pt x="43" y="95"/>
                        </a:lnTo>
                        <a:lnTo>
                          <a:pt x="44" y="98"/>
                        </a:lnTo>
                        <a:lnTo>
                          <a:pt x="44" y="101"/>
                        </a:lnTo>
                        <a:lnTo>
                          <a:pt x="44" y="103"/>
                        </a:lnTo>
                        <a:lnTo>
                          <a:pt x="44" y="104"/>
                        </a:lnTo>
                        <a:lnTo>
                          <a:pt x="44" y="106"/>
                        </a:lnTo>
                        <a:lnTo>
                          <a:pt x="44" y="107"/>
                        </a:lnTo>
                        <a:lnTo>
                          <a:pt x="44" y="108"/>
                        </a:lnTo>
                        <a:lnTo>
                          <a:pt x="44" y="109"/>
                        </a:lnTo>
                        <a:lnTo>
                          <a:pt x="44" y="110"/>
                        </a:lnTo>
                        <a:lnTo>
                          <a:pt x="44" y="111"/>
                        </a:lnTo>
                        <a:lnTo>
                          <a:pt x="45" y="113"/>
                        </a:lnTo>
                        <a:lnTo>
                          <a:pt x="45" y="114"/>
                        </a:lnTo>
                        <a:lnTo>
                          <a:pt x="45" y="116"/>
                        </a:lnTo>
                        <a:lnTo>
                          <a:pt x="45" y="118"/>
                        </a:lnTo>
                        <a:lnTo>
                          <a:pt x="45" y="121"/>
                        </a:lnTo>
                        <a:lnTo>
                          <a:pt x="45" y="123"/>
                        </a:lnTo>
                        <a:lnTo>
                          <a:pt x="45" y="125"/>
                        </a:lnTo>
                        <a:lnTo>
                          <a:pt x="45" y="128"/>
                        </a:lnTo>
                        <a:lnTo>
                          <a:pt x="45" y="130"/>
                        </a:lnTo>
                        <a:lnTo>
                          <a:pt x="46" y="133"/>
                        </a:lnTo>
                        <a:lnTo>
                          <a:pt x="46" y="135"/>
                        </a:lnTo>
                        <a:lnTo>
                          <a:pt x="46" y="137"/>
                        </a:lnTo>
                        <a:lnTo>
                          <a:pt x="46" y="138"/>
                        </a:lnTo>
                        <a:lnTo>
                          <a:pt x="46" y="139"/>
                        </a:lnTo>
                        <a:lnTo>
                          <a:pt x="46" y="139"/>
                        </a:lnTo>
                        <a:lnTo>
                          <a:pt x="46" y="139"/>
                        </a:lnTo>
                        <a:lnTo>
                          <a:pt x="46" y="137"/>
                        </a:lnTo>
                        <a:lnTo>
                          <a:pt x="46" y="135"/>
                        </a:lnTo>
                        <a:lnTo>
                          <a:pt x="46" y="132"/>
                        </a:lnTo>
                        <a:lnTo>
                          <a:pt x="47" y="128"/>
                        </a:lnTo>
                        <a:lnTo>
                          <a:pt x="47" y="123"/>
                        </a:lnTo>
                        <a:lnTo>
                          <a:pt x="47" y="117"/>
                        </a:lnTo>
                        <a:lnTo>
                          <a:pt x="47" y="111"/>
                        </a:lnTo>
                        <a:lnTo>
                          <a:pt x="47" y="105"/>
                        </a:lnTo>
                        <a:lnTo>
                          <a:pt x="47" y="100"/>
                        </a:lnTo>
                        <a:lnTo>
                          <a:pt x="47" y="94"/>
                        </a:lnTo>
                        <a:lnTo>
                          <a:pt x="47" y="89"/>
                        </a:lnTo>
                        <a:lnTo>
                          <a:pt x="47" y="85"/>
                        </a:lnTo>
                        <a:lnTo>
                          <a:pt x="47" y="82"/>
                        </a:lnTo>
                        <a:lnTo>
                          <a:pt x="48" y="79"/>
                        </a:lnTo>
                        <a:lnTo>
                          <a:pt x="48" y="78"/>
                        </a:lnTo>
                        <a:lnTo>
                          <a:pt x="48" y="77"/>
                        </a:lnTo>
                        <a:lnTo>
                          <a:pt x="48" y="77"/>
                        </a:lnTo>
                        <a:lnTo>
                          <a:pt x="48" y="77"/>
                        </a:lnTo>
                        <a:lnTo>
                          <a:pt x="48" y="78"/>
                        </a:lnTo>
                        <a:lnTo>
                          <a:pt x="48" y="79"/>
                        </a:lnTo>
                        <a:lnTo>
                          <a:pt x="48" y="81"/>
                        </a:lnTo>
                        <a:lnTo>
                          <a:pt x="48" y="82"/>
                        </a:lnTo>
                        <a:lnTo>
                          <a:pt x="49" y="83"/>
                        </a:lnTo>
                        <a:lnTo>
                          <a:pt x="49" y="85"/>
                        </a:lnTo>
                        <a:lnTo>
                          <a:pt x="49" y="86"/>
                        </a:lnTo>
                        <a:lnTo>
                          <a:pt x="49" y="87"/>
                        </a:lnTo>
                        <a:lnTo>
                          <a:pt x="49" y="88"/>
                        </a:lnTo>
                        <a:lnTo>
                          <a:pt x="49" y="90"/>
                        </a:lnTo>
                        <a:lnTo>
                          <a:pt x="49" y="91"/>
                        </a:lnTo>
                        <a:lnTo>
                          <a:pt x="49" y="92"/>
                        </a:lnTo>
                        <a:lnTo>
                          <a:pt x="49" y="93"/>
                        </a:lnTo>
                        <a:lnTo>
                          <a:pt x="49" y="94"/>
                        </a:lnTo>
                        <a:lnTo>
                          <a:pt x="50" y="95"/>
                        </a:lnTo>
                        <a:lnTo>
                          <a:pt x="50" y="96"/>
                        </a:lnTo>
                        <a:lnTo>
                          <a:pt x="50" y="97"/>
                        </a:lnTo>
                        <a:lnTo>
                          <a:pt x="50" y="99"/>
                        </a:lnTo>
                        <a:lnTo>
                          <a:pt x="50" y="101"/>
                        </a:lnTo>
                        <a:lnTo>
                          <a:pt x="50" y="104"/>
                        </a:lnTo>
                        <a:lnTo>
                          <a:pt x="50" y="107"/>
                        </a:lnTo>
                        <a:lnTo>
                          <a:pt x="50" y="111"/>
                        </a:lnTo>
                        <a:lnTo>
                          <a:pt x="50" y="115"/>
                        </a:lnTo>
                        <a:lnTo>
                          <a:pt x="51" y="120"/>
                        </a:lnTo>
                        <a:lnTo>
                          <a:pt x="51" y="126"/>
                        </a:lnTo>
                        <a:lnTo>
                          <a:pt x="51" y="132"/>
                        </a:lnTo>
                        <a:lnTo>
                          <a:pt x="51" y="139"/>
                        </a:lnTo>
                        <a:lnTo>
                          <a:pt x="51" y="146"/>
                        </a:lnTo>
                        <a:lnTo>
                          <a:pt x="51" y="153"/>
                        </a:lnTo>
                        <a:lnTo>
                          <a:pt x="51" y="160"/>
                        </a:lnTo>
                        <a:lnTo>
                          <a:pt x="51" y="167"/>
                        </a:lnTo>
                        <a:lnTo>
                          <a:pt x="51" y="174"/>
                        </a:lnTo>
                        <a:lnTo>
                          <a:pt x="51" y="180"/>
                        </a:lnTo>
                        <a:lnTo>
                          <a:pt x="52" y="186"/>
                        </a:lnTo>
                        <a:lnTo>
                          <a:pt x="52" y="191"/>
                        </a:lnTo>
                        <a:lnTo>
                          <a:pt x="52" y="196"/>
                        </a:lnTo>
                        <a:lnTo>
                          <a:pt x="52" y="201"/>
                        </a:lnTo>
                        <a:lnTo>
                          <a:pt x="52" y="206"/>
                        </a:lnTo>
                        <a:lnTo>
                          <a:pt x="52" y="211"/>
                        </a:lnTo>
                        <a:lnTo>
                          <a:pt x="52" y="216"/>
                        </a:lnTo>
                        <a:lnTo>
                          <a:pt x="52" y="221"/>
                        </a:lnTo>
                        <a:lnTo>
                          <a:pt x="52" y="225"/>
                        </a:lnTo>
                        <a:lnTo>
                          <a:pt x="53" y="230"/>
                        </a:lnTo>
                        <a:lnTo>
                          <a:pt x="53" y="235"/>
                        </a:lnTo>
                        <a:lnTo>
                          <a:pt x="53" y="239"/>
                        </a:lnTo>
                        <a:lnTo>
                          <a:pt x="53" y="243"/>
                        </a:lnTo>
                        <a:lnTo>
                          <a:pt x="53" y="247"/>
                        </a:lnTo>
                        <a:lnTo>
                          <a:pt x="53" y="251"/>
                        </a:lnTo>
                        <a:lnTo>
                          <a:pt x="53" y="254"/>
                        </a:lnTo>
                        <a:lnTo>
                          <a:pt x="53" y="257"/>
                        </a:lnTo>
                        <a:lnTo>
                          <a:pt x="53" y="260"/>
                        </a:lnTo>
                        <a:lnTo>
                          <a:pt x="53" y="262"/>
                        </a:lnTo>
                        <a:lnTo>
                          <a:pt x="54" y="264"/>
                        </a:lnTo>
                        <a:lnTo>
                          <a:pt x="54" y="266"/>
                        </a:lnTo>
                        <a:lnTo>
                          <a:pt x="54" y="267"/>
                        </a:lnTo>
                        <a:lnTo>
                          <a:pt x="54" y="268"/>
                        </a:lnTo>
                        <a:lnTo>
                          <a:pt x="54" y="269"/>
                        </a:lnTo>
                        <a:lnTo>
                          <a:pt x="54" y="268"/>
                        </a:lnTo>
                        <a:lnTo>
                          <a:pt x="54" y="267"/>
                        </a:lnTo>
                        <a:lnTo>
                          <a:pt x="54" y="266"/>
                        </a:lnTo>
                        <a:lnTo>
                          <a:pt x="54" y="264"/>
                        </a:lnTo>
                        <a:lnTo>
                          <a:pt x="54" y="261"/>
                        </a:lnTo>
                        <a:lnTo>
                          <a:pt x="55" y="258"/>
                        </a:lnTo>
                        <a:lnTo>
                          <a:pt x="55" y="256"/>
                        </a:lnTo>
                        <a:lnTo>
                          <a:pt x="55" y="253"/>
                        </a:lnTo>
                        <a:lnTo>
                          <a:pt x="55" y="250"/>
                        </a:lnTo>
                        <a:lnTo>
                          <a:pt x="55" y="247"/>
                        </a:lnTo>
                        <a:lnTo>
                          <a:pt x="55" y="245"/>
                        </a:lnTo>
                        <a:lnTo>
                          <a:pt x="55" y="243"/>
                        </a:lnTo>
                        <a:lnTo>
                          <a:pt x="55" y="241"/>
                        </a:lnTo>
                        <a:lnTo>
                          <a:pt x="55" y="238"/>
                        </a:lnTo>
                        <a:lnTo>
                          <a:pt x="56" y="236"/>
                        </a:lnTo>
                        <a:lnTo>
                          <a:pt x="56" y="234"/>
                        </a:lnTo>
                        <a:lnTo>
                          <a:pt x="56" y="231"/>
                        </a:lnTo>
                        <a:lnTo>
                          <a:pt x="56" y="228"/>
                        </a:lnTo>
                        <a:lnTo>
                          <a:pt x="56" y="225"/>
                        </a:lnTo>
                        <a:lnTo>
                          <a:pt x="56" y="222"/>
                        </a:lnTo>
                        <a:lnTo>
                          <a:pt x="56" y="219"/>
                        </a:lnTo>
                        <a:lnTo>
                          <a:pt x="56" y="216"/>
                        </a:lnTo>
                        <a:lnTo>
                          <a:pt x="56" y="213"/>
                        </a:lnTo>
                        <a:lnTo>
                          <a:pt x="56" y="210"/>
                        </a:lnTo>
                        <a:lnTo>
                          <a:pt x="57" y="208"/>
                        </a:lnTo>
                        <a:lnTo>
                          <a:pt x="57" y="206"/>
                        </a:lnTo>
                        <a:lnTo>
                          <a:pt x="57" y="204"/>
                        </a:lnTo>
                        <a:lnTo>
                          <a:pt x="57" y="203"/>
                        </a:lnTo>
                        <a:lnTo>
                          <a:pt x="57" y="201"/>
                        </a:lnTo>
                        <a:lnTo>
                          <a:pt x="57" y="199"/>
                        </a:lnTo>
                        <a:lnTo>
                          <a:pt x="57" y="197"/>
                        </a:lnTo>
                        <a:lnTo>
                          <a:pt x="57" y="195"/>
                        </a:lnTo>
                        <a:lnTo>
                          <a:pt x="57" y="193"/>
                        </a:lnTo>
                        <a:lnTo>
                          <a:pt x="58" y="191"/>
                        </a:lnTo>
                        <a:lnTo>
                          <a:pt x="58" y="189"/>
                        </a:lnTo>
                        <a:lnTo>
                          <a:pt x="58" y="187"/>
                        </a:lnTo>
                        <a:lnTo>
                          <a:pt x="58" y="185"/>
                        </a:lnTo>
                        <a:lnTo>
                          <a:pt x="58" y="183"/>
                        </a:lnTo>
                        <a:lnTo>
                          <a:pt x="58" y="182"/>
                        </a:lnTo>
                        <a:lnTo>
                          <a:pt x="58" y="181"/>
                        </a:lnTo>
                        <a:lnTo>
                          <a:pt x="58" y="179"/>
                        </a:lnTo>
                        <a:lnTo>
                          <a:pt x="58" y="179"/>
                        </a:lnTo>
                        <a:lnTo>
                          <a:pt x="58" y="178"/>
                        </a:lnTo>
                        <a:lnTo>
                          <a:pt x="59" y="177"/>
                        </a:lnTo>
                        <a:lnTo>
                          <a:pt x="59" y="177"/>
                        </a:lnTo>
                        <a:lnTo>
                          <a:pt x="59" y="177"/>
                        </a:lnTo>
                        <a:lnTo>
                          <a:pt x="59" y="178"/>
                        </a:lnTo>
                        <a:lnTo>
                          <a:pt x="59" y="179"/>
                        </a:lnTo>
                        <a:lnTo>
                          <a:pt x="59" y="180"/>
                        </a:lnTo>
                        <a:lnTo>
                          <a:pt x="59" y="183"/>
                        </a:lnTo>
                        <a:lnTo>
                          <a:pt x="59" y="186"/>
                        </a:lnTo>
                        <a:lnTo>
                          <a:pt x="59" y="189"/>
                        </a:lnTo>
                        <a:lnTo>
                          <a:pt x="60" y="194"/>
                        </a:lnTo>
                        <a:lnTo>
                          <a:pt x="60" y="200"/>
                        </a:lnTo>
                        <a:lnTo>
                          <a:pt x="60" y="206"/>
                        </a:lnTo>
                        <a:lnTo>
                          <a:pt x="60" y="212"/>
                        </a:lnTo>
                        <a:lnTo>
                          <a:pt x="60" y="220"/>
                        </a:lnTo>
                        <a:lnTo>
                          <a:pt x="60" y="227"/>
                        </a:lnTo>
                        <a:lnTo>
                          <a:pt x="60" y="235"/>
                        </a:lnTo>
                        <a:lnTo>
                          <a:pt x="60" y="242"/>
                        </a:lnTo>
                        <a:lnTo>
                          <a:pt x="60" y="250"/>
                        </a:lnTo>
                        <a:lnTo>
                          <a:pt x="60" y="257"/>
                        </a:lnTo>
                        <a:lnTo>
                          <a:pt x="61" y="264"/>
                        </a:lnTo>
                        <a:lnTo>
                          <a:pt x="61" y="271"/>
                        </a:lnTo>
                        <a:lnTo>
                          <a:pt x="61" y="277"/>
                        </a:lnTo>
                        <a:lnTo>
                          <a:pt x="61" y="282"/>
                        </a:lnTo>
                        <a:lnTo>
                          <a:pt x="61" y="287"/>
                        </a:lnTo>
                        <a:lnTo>
                          <a:pt x="61" y="292"/>
                        </a:lnTo>
                        <a:lnTo>
                          <a:pt x="61" y="296"/>
                        </a:lnTo>
                        <a:lnTo>
                          <a:pt x="61" y="301"/>
                        </a:lnTo>
                        <a:lnTo>
                          <a:pt x="61" y="305"/>
                        </a:lnTo>
                        <a:lnTo>
                          <a:pt x="62" y="308"/>
                        </a:lnTo>
                        <a:lnTo>
                          <a:pt x="62" y="312"/>
                        </a:lnTo>
                        <a:lnTo>
                          <a:pt x="62" y="316"/>
                        </a:lnTo>
                        <a:lnTo>
                          <a:pt x="62" y="320"/>
                        </a:lnTo>
                        <a:lnTo>
                          <a:pt x="62" y="324"/>
                        </a:lnTo>
                        <a:lnTo>
                          <a:pt x="62" y="328"/>
                        </a:lnTo>
                        <a:lnTo>
                          <a:pt x="62" y="332"/>
                        </a:lnTo>
                        <a:lnTo>
                          <a:pt x="62" y="336"/>
                        </a:lnTo>
                        <a:lnTo>
                          <a:pt x="62" y="340"/>
                        </a:lnTo>
                        <a:lnTo>
                          <a:pt x="62" y="344"/>
                        </a:lnTo>
                        <a:lnTo>
                          <a:pt x="63" y="348"/>
                        </a:lnTo>
                        <a:lnTo>
                          <a:pt x="63" y="351"/>
                        </a:lnTo>
                        <a:lnTo>
                          <a:pt x="63" y="355"/>
                        </a:lnTo>
                        <a:lnTo>
                          <a:pt x="63" y="357"/>
                        </a:lnTo>
                        <a:lnTo>
                          <a:pt x="63" y="360"/>
                        </a:lnTo>
                        <a:lnTo>
                          <a:pt x="63" y="362"/>
                        </a:lnTo>
                        <a:lnTo>
                          <a:pt x="63" y="363"/>
                        </a:lnTo>
                        <a:lnTo>
                          <a:pt x="63" y="363"/>
                        </a:lnTo>
                        <a:lnTo>
                          <a:pt x="63" y="363"/>
                        </a:lnTo>
                        <a:lnTo>
                          <a:pt x="63" y="362"/>
                        </a:lnTo>
                        <a:lnTo>
                          <a:pt x="64" y="361"/>
                        </a:lnTo>
                        <a:lnTo>
                          <a:pt x="64" y="360"/>
                        </a:lnTo>
                        <a:lnTo>
                          <a:pt x="64" y="359"/>
                        </a:lnTo>
                        <a:lnTo>
                          <a:pt x="64" y="358"/>
                        </a:lnTo>
                        <a:lnTo>
                          <a:pt x="64" y="358"/>
                        </a:lnTo>
                        <a:lnTo>
                          <a:pt x="64" y="358"/>
                        </a:lnTo>
                        <a:lnTo>
                          <a:pt x="64" y="359"/>
                        </a:lnTo>
                        <a:lnTo>
                          <a:pt x="64" y="361"/>
                        </a:lnTo>
                        <a:lnTo>
                          <a:pt x="64" y="363"/>
                        </a:lnTo>
                        <a:lnTo>
                          <a:pt x="65" y="366"/>
                        </a:lnTo>
                        <a:lnTo>
                          <a:pt x="65" y="369"/>
                        </a:lnTo>
                        <a:lnTo>
                          <a:pt x="65" y="372"/>
                        </a:lnTo>
                        <a:lnTo>
                          <a:pt x="65" y="375"/>
                        </a:lnTo>
                        <a:lnTo>
                          <a:pt x="65" y="377"/>
                        </a:lnTo>
                        <a:lnTo>
                          <a:pt x="65" y="380"/>
                        </a:lnTo>
                        <a:lnTo>
                          <a:pt x="65" y="381"/>
                        </a:lnTo>
                        <a:lnTo>
                          <a:pt x="65" y="383"/>
                        </a:lnTo>
                        <a:lnTo>
                          <a:pt x="65" y="383"/>
                        </a:lnTo>
                        <a:lnTo>
                          <a:pt x="65" y="383"/>
                        </a:lnTo>
                        <a:lnTo>
                          <a:pt x="66" y="382"/>
                        </a:lnTo>
                        <a:lnTo>
                          <a:pt x="66" y="381"/>
                        </a:lnTo>
                        <a:lnTo>
                          <a:pt x="66" y="379"/>
                        </a:lnTo>
                        <a:lnTo>
                          <a:pt x="66" y="376"/>
                        </a:lnTo>
                        <a:lnTo>
                          <a:pt x="66" y="373"/>
                        </a:lnTo>
                        <a:lnTo>
                          <a:pt x="66" y="369"/>
                        </a:lnTo>
                        <a:lnTo>
                          <a:pt x="66" y="365"/>
                        </a:lnTo>
                        <a:lnTo>
                          <a:pt x="66" y="361"/>
                        </a:lnTo>
                        <a:lnTo>
                          <a:pt x="66" y="357"/>
                        </a:lnTo>
                        <a:lnTo>
                          <a:pt x="67" y="353"/>
                        </a:lnTo>
                        <a:lnTo>
                          <a:pt x="67" y="349"/>
                        </a:lnTo>
                        <a:lnTo>
                          <a:pt x="67" y="346"/>
                        </a:lnTo>
                        <a:lnTo>
                          <a:pt x="67" y="343"/>
                        </a:lnTo>
                        <a:lnTo>
                          <a:pt x="67" y="341"/>
                        </a:lnTo>
                        <a:lnTo>
                          <a:pt x="67" y="339"/>
                        </a:lnTo>
                        <a:lnTo>
                          <a:pt x="67" y="338"/>
                        </a:lnTo>
                        <a:lnTo>
                          <a:pt x="67" y="337"/>
                        </a:lnTo>
                        <a:lnTo>
                          <a:pt x="67" y="336"/>
                        </a:lnTo>
                        <a:lnTo>
                          <a:pt x="67" y="335"/>
                        </a:lnTo>
                        <a:lnTo>
                          <a:pt x="68" y="335"/>
                        </a:lnTo>
                        <a:lnTo>
                          <a:pt x="68" y="334"/>
                        </a:lnTo>
                        <a:lnTo>
                          <a:pt x="68" y="333"/>
                        </a:lnTo>
                        <a:lnTo>
                          <a:pt x="68" y="332"/>
                        </a:lnTo>
                        <a:lnTo>
                          <a:pt x="68" y="331"/>
                        </a:lnTo>
                        <a:lnTo>
                          <a:pt x="68" y="329"/>
                        </a:lnTo>
                        <a:lnTo>
                          <a:pt x="68" y="327"/>
                        </a:lnTo>
                        <a:lnTo>
                          <a:pt x="68" y="325"/>
                        </a:lnTo>
                        <a:lnTo>
                          <a:pt x="68" y="324"/>
                        </a:lnTo>
                        <a:lnTo>
                          <a:pt x="69" y="322"/>
                        </a:lnTo>
                        <a:lnTo>
                          <a:pt x="69" y="321"/>
                        </a:lnTo>
                        <a:lnTo>
                          <a:pt x="69" y="320"/>
                        </a:lnTo>
                        <a:lnTo>
                          <a:pt x="69" y="319"/>
                        </a:lnTo>
                        <a:lnTo>
                          <a:pt x="69" y="319"/>
                        </a:lnTo>
                        <a:lnTo>
                          <a:pt x="69" y="320"/>
                        </a:lnTo>
                        <a:lnTo>
                          <a:pt x="69" y="321"/>
                        </a:lnTo>
                        <a:lnTo>
                          <a:pt x="69" y="322"/>
                        </a:lnTo>
                        <a:lnTo>
                          <a:pt x="69" y="324"/>
                        </a:lnTo>
                        <a:lnTo>
                          <a:pt x="69" y="327"/>
                        </a:lnTo>
                        <a:lnTo>
                          <a:pt x="70" y="330"/>
                        </a:lnTo>
                        <a:lnTo>
                          <a:pt x="70" y="333"/>
                        </a:lnTo>
                        <a:lnTo>
                          <a:pt x="70" y="336"/>
                        </a:lnTo>
                        <a:lnTo>
                          <a:pt x="70" y="339"/>
                        </a:lnTo>
                        <a:lnTo>
                          <a:pt x="70" y="342"/>
                        </a:lnTo>
                        <a:lnTo>
                          <a:pt x="70" y="344"/>
                        </a:lnTo>
                        <a:lnTo>
                          <a:pt x="70" y="346"/>
                        </a:lnTo>
                        <a:lnTo>
                          <a:pt x="70" y="348"/>
                        </a:lnTo>
                        <a:lnTo>
                          <a:pt x="70" y="349"/>
                        </a:lnTo>
                        <a:lnTo>
                          <a:pt x="70" y="349"/>
                        </a:lnTo>
                        <a:lnTo>
                          <a:pt x="71" y="348"/>
                        </a:lnTo>
                        <a:lnTo>
                          <a:pt x="71" y="347"/>
                        </a:lnTo>
                        <a:lnTo>
                          <a:pt x="71" y="345"/>
                        </a:lnTo>
                        <a:lnTo>
                          <a:pt x="71" y="343"/>
                        </a:lnTo>
                        <a:lnTo>
                          <a:pt x="71" y="340"/>
                        </a:lnTo>
                        <a:lnTo>
                          <a:pt x="71" y="336"/>
                        </a:lnTo>
                        <a:lnTo>
                          <a:pt x="71" y="332"/>
                        </a:lnTo>
                        <a:lnTo>
                          <a:pt x="71" y="329"/>
                        </a:lnTo>
                        <a:lnTo>
                          <a:pt x="71" y="325"/>
                        </a:lnTo>
                        <a:lnTo>
                          <a:pt x="72" y="321"/>
                        </a:lnTo>
                        <a:lnTo>
                          <a:pt x="72" y="318"/>
                        </a:lnTo>
                        <a:lnTo>
                          <a:pt x="72" y="315"/>
                        </a:lnTo>
                        <a:lnTo>
                          <a:pt x="72" y="313"/>
                        </a:lnTo>
                        <a:lnTo>
                          <a:pt x="72" y="311"/>
                        </a:lnTo>
                        <a:lnTo>
                          <a:pt x="72" y="309"/>
                        </a:lnTo>
                        <a:lnTo>
                          <a:pt x="72" y="307"/>
                        </a:lnTo>
                        <a:lnTo>
                          <a:pt x="72" y="305"/>
                        </a:lnTo>
                        <a:lnTo>
                          <a:pt x="72" y="303"/>
                        </a:lnTo>
                        <a:lnTo>
                          <a:pt x="72" y="301"/>
                        </a:lnTo>
                        <a:lnTo>
                          <a:pt x="73" y="298"/>
                        </a:lnTo>
                        <a:lnTo>
                          <a:pt x="73" y="296"/>
                        </a:lnTo>
                        <a:lnTo>
                          <a:pt x="73" y="293"/>
                        </a:lnTo>
                        <a:lnTo>
                          <a:pt x="73" y="290"/>
                        </a:lnTo>
                        <a:lnTo>
                          <a:pt x="73" y="287"/>
                        </a:lnTo>
                        <a:lnTo>
                          <a:pt x="73" y="284"/>
                        </a:lnTo>
                        <a:lnTo>
                          <a:pt x="73" y="282"/>
                        </a:lnTo>
                        <a:lnTo>
                          <a:pt x="73" y="280"/>
                        </a:lnTo>
                        <a:lnTo>
                          <a:pt x="73" y="279"/>
                        </a:lnTo>
                        <a:lnTo>
                          <a:pt x="74" y="278"/>
                        </a:lnTo>
                        <a:lnTo>
                          <a:pt x="74" y="278"/>
                        </a:lnTo>
                        <a:lnTo>
                          <a:pt x="74" y="279"/>
                        </a:lnTo>
                        <a:lnTo>
                          <a:pt x="74" y="280"/>
                        </a:lnTo>
                        <a:lnTo>
                          <a:pt x="74" y="282"/>
                        </a:lnTo>
                        <a:lnTo>
                          <a:pt x="74" y="284"/>
                        </a:lnTo>
                        <a:lnTo>
                          <a:pt x="74" y="287"/>
                        </a:lnTo>
                        <a:lnTo>
                          <a:pt x="74" y="291"/>
                        </a:lnTo>
                        <a:lnTo>
                          <a:pt x="74" y="295"/>
                        </a:lnTo>
                        <a:lnTo>
                          <a:pt x="74" y="299"/>
                        </a:lnTo>
                        <a:lnTo>
                          <a:pt x="75" y="304"/>
                        </a:lnTo>
                        <a:lnTo>
                          <a:pt x="75" y="308"/>
                        </a:lnTo>
                        <a:lnTo>
                          <a:pt x="75" y="314"/>
                        </a:lnTo>
                        <a:lnTo>
                          <a:pt x="75" y="319"/>
                        </a:lnTo>
                        <a:lnTo>
                          <a:pt x="75" y="324"/>
                        </a:lnTo>
                        <a:lnTo>
                          <a:pt x="75" y="329"/>
                        </a:lnTo>
                        <a:lnTo>
                          <a:pt x="75" y="335"/>
                        </a:lnTo>
                        <a:lnTo>
                          <a:pt x="75" y="340"/>
                        </a:lnTo>
                        <a:lnTo>
                          <a:pt x="75" y="345"/>
                        </a:lnTo>
                        <a:lnTo>
                          <a:pt x="76" y="350"/>
                        </a:lnTo>
                        <a:lnTo>
                          <a:pt x="76" y="355"/>
                        </a:lnTo>
                        <a:lnTo>
                          <a:pt x="76" y="359"/>
                        </a:lnTo>
                        <a:lnTo>
                          <a:pt x="76" y="364"/>
                        </a:lnTo>
                        <a:lnTo>
                          <a:pt x="76" y="369"/>
                        </a:lnTo>
                        <a:lnTo>
                          <a:pt x="76" y="374"/>
                        </a:lnTo>
                        <a:lnTo>
                          <a:pt x="76" y="379"/>
                        </a:lnTo>
                        <a:lnTo>
                          <a:pt x="76" y="384"/>
                        </a:lnTo>
                        <a:lnTo>
                          <a:pt x="76" y="390"/>
                        </a:lnTo>
                        <a:lnTo>
                          <a:pt x="76" y="395"/>
                        </a:lnTo>
                        <a:lnTo>
                          <a:pt x="77" y="400"/>
                        </a:lnTo>
                        <a:lnTo>
                          <a:pt x="77" y="405"/>
                        </a:lnTo>
                        <a:lnTo>
                          <a:pt x="77" y="410"/>
                        </a:lnTo>
                        <a:lnTo>
                          <a:pt x="77" y="413"/>
                        </a:lnTo>
                        <a:lnTo>
                          <a:pt x="77" y="417"/>
                        </a:lnTo>
                        <a:lnTo>
                          <a:pt x="77" y="419"/>
                        </a:lnTo>
                        <a:lnTo>
                          <a:pt x="77" y="421"/>
                        </a:lnTo>
                        <a:lnTo>
                          <a:pt x="77" y="422"/>
                        </a:lnTo>
                        <a:lnTo>
                          <a:pt x="77" y="422"/>
                        </a:lnTo>
                        <a:lnTo>
                          <a:pt x="77" y="422"/>
                        </a:lnTo>
                        <a:lnTo>
                          <a:pt x="78" y="421"/>
                        </a:lnTo>
                        <a:lnTo>
                          <a:pt x="78" y="420"/>
                        </a:lnTo>
                        <a:lnTo>
                          <a:pt x="78" y="419"/>
                        </a:lnTo>
                        <a:lnTo>
                          <a:pt x="78" y="418"/>
                        </a:lnTo>
                        <a:lnTo>
                          <a:pt x="78" y="417"/>
                        </a:lnTo>
                        <a:lnTo>
                          <a:pt x="78" y="416"/>
                        </a:lnTo>
                        <a:lnTo>
                          <a:pt x="78" y="416"/>
                        </a:lnTo>
                        <a:lnTo>
                          <a:pt x="78" y="415"/>
                        </a:lnTo>
                        <a:lnTo>
                          <a:pt x="78" y="415"/>
                        </a:lnTo>
                        <a:lnTo>
                          <a:pt x="79" y="414"/>
                        </a:lnTo>
                        <a:lnTo>
                          <a:pt x="79" y="414"/>
                        </a:lnTo>
                        <a:lnTo>
                          <a:pt x="79" y="414"/>
                        </a:lnTo>
                        <a:lnTo>
                          <a:pt x="79" y="414"/>
                        </a:lnTo>
                        <a:lnTo>
                          <a:pt x="79" y="413"/>
                        </a:lnTo>
                        <a:lnTo>
                          <a:pt x="79" y="413"/>
                        </a:lnTo>
                        <a:lnTo>
                          <a:pt x="79" y="412"/>
                        </a:lnTo>
                        <a:lnTo>
                          <a:pt x="79" y="411"/>
                        </a:lnTo>
                        <a:lnTo>
                          <a:pt x="79" y="409"/>
                        </a:lnTo>
                        <a:lnTo>
                          <a:pt x="79" y="407"/>
                        </a:lnTo>
                        <a:lnTo>
                          <a:pt x="80" y="405"/>
                        </a:lnTo>
                        <a:lnTo>
                          <a:pt x="80" y="402"/>
                        </a:lnTo>
                        <a:lnTo>
                          <a:pt x="80" y="398"/>
                        </a:lnTo>
                        <a:lnTo>
                          <a:pt x="80" y="394"/>
                        </a:lnTo>
                        <a:lnTo>
                          <a:pt x="80" y="390"/>
                        </a:lnTo>
                        <a:lnTo>
                          <a:pt x="80" y="385"/>
                        </a:lnTo>
                        <a:lnTo>
                          <a:pt x="80" y="380"/>
                        </a:lnTo>
                        <a:lnTo>
                          <a:pt x="80" y="375"/>
                        </a:lnTo>
                        <a:lnTo>
                          <a:pt x="80" y="370"/>
                        </a:lnTo>
                        <a:lnTo>
                          <a:pt x="81" y="366"/>
                        </a:lnTo>
                        <a:lnTo>
                          <a:pt x="81" y="362"/>
                        </a:lnTo>
                        <a:lnTo>
                          <a:pt x="81" y="358"/>
                        </a:lnTo>
                        <a:lnTo>
                          <a:pt x="81" y="355"/>
                        </a:lnTo>
                        <a:lnTo>
                          <a:pt x="81" y="352"/>
                        </a:lnTo>
                        <a:lnTo>
                          <a:pt x="81" y="350"/>
                        </a:lnTo>
                        <a:lnTo>
                          <a:pt x="81" y="348"/>
                        </a:lnTo>
                        <a:lnTo>
                          <a:pt x="81" y="346"/>
                        </a:lnTo>
                        <a:lnTo>
                          <a:pt x="81" y="345"/>
                        </a:lnTo>
                        <a:lnTo>
                          <a:pt x="81" y="343"/>
                        </a:lnTo>
                        <a:lnTo>
                          <a:pt x="82" y="341"/>
                        </a:lnTo>
                        <a:lnTo>
                          <a:pt x="82" y="340"/>
                        </a:lnTo>
                        <a:lnTo>
                          <a:pt x="82" y="338"/>
                        </a:lnTo>
                        <a:lnTo>
                          <a:pt x="82" y="337"/>
                        </a:lnTo>
                        <a:lnTo>
                          <a:pt x="82" y="335"/>
                        </a:lnTo>
                        <a:lnTo>
                          <a:pt x="82" y="334"/>
                        </a:lnTo>
                        <a:lnTo>
                          <a:pt x="82" y="334"/>
                        </a:lnTo>
                        <a:lnTo>
                          <a:pt x="82" y="333"/>
                        </a:lnTo>
                        <a:lnTo>
                          <a:pt x="82" y="333"/>
                        </a:lnTo>
                        <a:lnTo>
                          <a:pt x="83" y="333"/>
                        </a:lnTo>
                        <a:lnTo>
                          <a:pt x="83" y="334"/>
                        </a:lnTo>
                        <a:lnTo>
                          <a:pt x="83" y="335"/>
                        </a:lnTo>
                        <a:lnTo>
                          <a:pt x="83" y="335"/>
                        </a:lnTo>
                        <a:lnTo>
                          <a:pt x="83" y="336"/>
                        </a:lnTo>
                        <a:lnTo>
                          <a:pt x="83" y="337"/>
                        </a:lnTo>
                        <a:lnTo>
                          <a:pt x="83" y="338"/>
                        </a:lnTo>
                        <a:lnTo>
                          <a:pt x="83" y="339"/>
                        </a:lnTo>
                        <a:lnTo>
                          <a:pt x="83" y="341"/>
                        </a:lnTo>
                        <a:lnTo>
                          <a:pt x="83" y="342"/>
                        </a:lnTo>
                        <a:lnTo>
                          <a:pt x="84" y="344"/>
                        </a:lnTo>
                        <a:lnTo>
                          <a:pt x="84" y="347"/>
                        </a:lnTo>
                        <a:lnTo>
                          <a:pt x="84" y="350"/>
                        </a:lnTo>
                        <a:lnTo>
                          <a:pt x="84" y="354"/>
                        </a:lnTo>
                        <a:lnTo>
                          <a:pt x="84" y="358"/>
                        </a:lnTo>
                        <a:lnTo>
                          <a:pt x="84" y="363"/>
                        </a:lnTo>
                        <a:lnTo>
                          <a:pt x="84" y="368"/>
                        </a:lnTo>
                        <a:lnTo>
                          <a:pt x="84" y="373"/>
                        </a:lnTo>
                        <a:lnTo>
                          <a:pt x="84" y="379"/>
                        </a:lnTo>
                        <a:lnTo>
                          <a:pt x="84" y="384"/>
                        </a:lnTo>
                        <a:lnTo>
                          <a:pt x="85" y="390"/>
                        </a:lnTo>
                        <a:lnTo>
                          <a:pt x="85" y="395"/>
                        </a:lnTo>
                        <a:lnTo>
                          <a:pt x="85" y="400"/>
                        </a:lnTo>
                        <a:lnTo>
                          <a:pt x="85" y="404"/>
                        </a:lnTo>
                        <a:lnTo>
                          <a:pt x="85" y="408"/>
                        </a:lnTo>
                        <a:lnTo>
                          <a:pt x="85" y="411"/>
                        </a:lnTo>
                        <a:lnTo>
                          <a:pt x="85" y="414"/>
                        </a:lnTo>
                        <a:lnTo>
                          <a:pt x="85" y="416"/>
                        </a:lnTo>
                        <a:lnTo>
                          <a:pt x="85" y="418"/>
                        </a:lnTo>
                        <a:lnTo>
                          <a:pt x="86" y="419"/>
                        </a:lnTo>
                        <a:lnTo>
                          <a:pt x="86" y="421"/>
                        </a:lnTo>
                        <a:lnTo>
                          <a:pt x="86" y="422"/>
                        </a:lnTo>
                        <a:lnTo>
                          <a:pt x="86" y="423"/>
                        </a:lnTo>
                        <a:lnTo>
                          <a:pt x="86" y="424"/>
                        </a:lnTo>
                        <a:lnTo>
                          <a:pt x="86" y="425"/>
                        </a:lnTo>
                        <a:lnTo>
                          <a:pt x="86" y="425"/>
                        </a:lnTo>
                        <a:lnTo>
                          <a:pt x="86" y="426"/>
                        </a:lnTo>
                        <a:lnTo>
                          <a:pt x="86" y="426"/>
                        </a:lnTo>
                        <a:lnTo>
                          <a:pt x="86" y="426"/>
                        </a:lnTo>
                        <a:lnTo>
                          <a:pt x="87" y="426"/>
                        </a:lnTo>
                        <a:lnTo>
                          <a:pt x="87" y="426"/>
                        </a:lnTo>
                        <a:lnTo>
                          <a:pt x="87" y="426"/>
                        </a:lnTo>
                        <a:lnTo>
                          <a:pt x="87" y="425"/>
                        </a:lnTo>
                        <a:lnTo>
                          <a:pt x="87" y="425"/>
                        </a:lnTo>
                        <a:lnTo>
                          <a:pt x="87" y="424"/>
                        </a:lnTo>
                        <a:lnTo>
                          <a:pt x="87" y="423"/>
                        </a:lnTo>
                        <a:lnTo>
                          <a:pt x="87" y="423"/>
                        </a:lnTo>
                        <a:lnTo>
                          <a:pt x="87" y="422"/>
                        </a:lnTo>
                        <a:lnTo>
                          <a:pt x="88" y="421"/>
                        </a:lnTo>
                        <a:lnTo>
                          <a:pt x="88" y="420"/>
                        </a:lnTo>
                        <a:lnTo>
                          <a:pt x="88" y="419"/>
                        </a:lnTo>
                        <a:lnTo>
                          <a:pt x="88" y="418"/>
                        </a:lnTo>
                        <a:lnTo>
                          <a:pt x="88" y="417"/>
                        </a:lnTo>
                        <a:lnTo>
                          <a:pt x="88" y="416"/>
                        </a:lnTo>
                        <a:lnTo>
                          <a:pt x="88" y="416"/>
                        </a:lnTo>
                        <a:lnTo>
                          <a:pt x="88" y="416"/>
                        </a:lnTo>
                        <a:lnTo>
                          <a:pt x="88" y="416"/>
                        </a:lnTo>
                        <a:lnTo>
                          <a:pt x="88" y="417"/>
                        </a:lnTo>
                        <a:lnTo>
                          <a:pt x="89" y="418"/>
                        </a:lnTo>
                        <a:lnTo>
                          <a:pt x="89" y="419"/>
                        </a:lnTo>
                        <a:lnTo>
                          <a:pt x="89" y="420"/>
                        </a:lnTo>
                        <a:lnTo>
                          <a:pt x="89" y="421"/>
                        </a:lnTo>
                        <a:lnTo>
                          <a:pt x="89" y="422"/>
                        </a:lnTo>
                        <a:lnTo>
                          <a:pt x="89" y="424"/>
                        </a:lnTo>
                        <a:lnTo>
                          <a:pt x="89" y="425"/>
                        </a:lnTo>
                        <a:lnTo>
                          <a:pt x="89" y="426"/>
                        </a:lnTo>
                        <a:lnTo>
                          <a:pt x="89" y="427"/>
                        </a:lnTo>
                        <a:lnTo>
                          <a:pt x="90" y="428"/>
                        </a:lnTo>
                        <a:lnTo>
                          <a:pt x="90" y="429"/>
                        </a:lnTo>
                        <a:lnTo>
                          <a:pt x="90" y="430"/>
                        </a:lnTo>
                        <a:lnTo>
                          <a:pt x="90" y="432"/>
                        </a:lnTo>
                        <a:lnTo>
                          <a:pt x="90" y="434"/>
                        </a:lnTo>
                        <a:lnTo>
                          <a:pt x="90" y="437"/>
                        </a:lnTo>
                        <a:lnTo>
                          <a:pt x="90" y="440"/>
                        </a:lnTo>
                        <a:lnTo>
                          <a:pt x="90" y="443"/>
                        </a:lnTo>
                        <a:lnTo>
                          <a:pt x="90" y="446"/>
                        </a:lnTo>
                        <a:lnTo>
                          <a:pt x="90" y="450"/>
                        </a:lnTo>
                        <a:lnTo>
                          <a:pt x="91" y="454"/>
                        </a:lnTo>
                        <a:lnTo>
                          <a:pt x="91" y="457"/>
                        </a:lnTo>
                        <a:lnTo>
                          <a:pt x="91" y="461"/>
                        </a:lnTo>
                        <a:lnTo>
                          <a:pt x="91" y="464"/>
                        </a:lnTo>
                        <a:lnTo>
                          <a:pt x="91" y="467"/>
                        </a:lnTo>
                        <a:lnTo>
                          <a:pt x="91" y="470"/>
                        </a:lnTo>
                        <a:lnTo>
                          <a:pt x="91" y="472"/>
                        </a:lnTo>
                        <a:lnTo>
                          <a:pt x="91" y="475"/>
                        </a:lnTo>
                        <a:lnTo>
                          <a:pt x="91" y="477"/>
                        </a:lnTo>
                        <a:lnTo>
                          <a:pt x="91" y="479"/>
                        </a:lnTo>
                        <a:lnTo>
                          <a:pt x="92" y="480"/>
                        </a:lnTo>
                        <a:lnTo>
                          <a:pt x="92" y="482"/>
                        </a:lnTo>
                        <a:lnTo>
                          <a:pt x="92" y="483"/>
                        </a:lnTo>
                        <a:lnTo>
                          <a:pt x="92" y="484"/>
                        </a:lnTo>
                        <a:lnTo>
                          <a:pt x="92" y="486"/>
                        </a:lnTo>
                        <a:lnTo>
                          <a:pt x="92" y="487"/>
                        </a:lnTo>
                        <a:lnTo>
                          <a:pt x="92" y="488"/>
                        </a:lnTo>
                        <a:lnTo>
                          <a:pt x="92" y="489"/>
                        </a:lnTo>
                        <a:lnTo>
                          <a:pt x="92" y="490"/>
                        </a:lnTo>
                        <a:lnTo>
                          <a:pt x="93" y="491"/>
                        </a:lnTo>
                        <a:lnTo>
                          <a:pt x="93" y="491"/>
                        </a:lnTo>
                        <a:lnTo>
                          <a:pt x="93" y="492"/>
                        </a:lnTo>
                        <a:lnTo>
                          <a:pt x="93" y="492"/>
                        </a:lnTo>
                        <a:lnTo>
                          <a:pt x="93" y="491"/>
                        </a:lnTo>
                        <a:lnTo>
                          <a:pt x="93" y="491"/>
                        </a:lnTo>
                        <a:lnTo>
                          <a:pt x="93" y="490"/>
                        </a:lnTo>
                        <a:lnTo>
                          <a:pt x="93" y="489"/>
                        </a:lnTo>
                        <a:lnTo>
                          <a:pt x="93" y="487"/>
                        </a:lnTo>
                        <a:lnTo>
                          <a:pt x="93" y="486"/>
                        </a:lnTo>
                        <a:lnTo>
                          <a:pt x="94" y="485"/>
                        </a:lnTo>
                        <a:lnTo>
                          <a:pt x="94" y="484"/>
                        </a:lnTo>
                        <a:lnTo>
                          <a:pt x="94" y="483"/>
                        </a:lnTo>
                        <a:lnTo>
                          <a:pt x="94" y="483"/>
                        </a:lnTo>
                        <a:lnTo>
                          <a:pt x="94" y="483"/>
                        </a:lnTo>
                        <a:lnTo>
                          <a:pt x="94" y="483"/>
                        </a:lnTo>
                        <a:lnTo>
                          <a:pt x="94" y="484"/>
                        </a:lnTo>
                        <a:lnTo>
                          <a:pt x="94" y="484"/>
                        </a:lnTo>
                        <a:lnTo>
                          <a:pt x="94" y="485"/>
                        </a:lnTo>
                        <a:lnTo>
                          <a:pt x="95" y="485"/>
                        </a:lnTo>
                        <a:lnTo>
                          <a:pt x="95" y="485"/>
                        </a:lnTo>
                        <a:lnTo>
                          <a:pt x="95" y="485"/>
                        </a:lnTo>
                        <a:lnTo>
                          <a:pt x="95" y="484"/>
                        </a:lnTo>
                        <a:lnTo>
                          <a:pt x="95" y="482"/>
                        </a:lnTo>
                        <a:lnTo>
                          <a:pt x="95" y="480"/>
                        </a:lnTo>
                        <a:lnTo>
                          <a:pt x="95" y="477"/>
                        </a:lnTo>
                        <a:lnTo>
                          <a:pt x="95" y="474"/>
                        </a:lnTo>
                        <a:lnTo>
                          <a:pt x="95" y="470"/>
                        </a:lnTo>
                        <a:lnTo>
                          <a:pt x="95" y="465"/>
                        </a:lnTo>
                        <a:lnTo>
                          <a:pt x="96" y="461"/>
                        </a:lnTo>
                        <a:lnTo>
                          <a:pt x="96" y="457"/>
                        </a:lnTo>
                        <a:lnTo>
                          <a:pt x="96" y="453"/>
                        </a:lnTo>
                        <a:lnTo>
                          <a:pt x="96" y="449"/>
                        </a:lnTo>
                        <a:lnTo>
                          <a:pt x="96" y="446"/>
                        </a:lnTo>
                        <a:lnTo>
                          <a:pt x="96" y="444"/>
                        </a:lnTo>
                        <a:lnTo>
                          <a:pt x="96" y="443"/>
                        </a:lnTo>
                        <a:lnTo>
                          <a:pt x="96" y="442"/>
                        </a:lnTo>
                        <a:lnTo>
                          <a:pt x="96" y="442"/>
                        </a:lnTo>
                        <a:lnTo>
                          <a:pt x="97" y="443"/>
                        </a:lnTo>
                        <a:lnTo>
                          <a:pt x="97" y="443"/>
                        </a:lnTo>
                        <a:lnTo>
                          <a:pt x="97" y="444"/>
                        </a:lnTo>
                        <a:lnTo>
                          <a:pt x="97" y="446"/>
                        </a:lnTo>
                        <a:lnTo>
                          <a:pt x="97" y="447"/>
                        </a:lnTo>
                        <a:lnTo>
                          <a:pt x="97" y="448"/>
                        </a:lnTo>
                        <a:lnTo>
                          <a:pt x="97" y="448"/>
                        </a:lnTo>
                        <a:lnTo>
                          <a:pt x="97" y="449"/>
                        </a:lnTo>
                        <a:lnTo>
                          <a:pt x="97" y="450"/>
                        </a:lnTo>
                        <a:lnTo>
                          <a:pt x="97" y="450"/>
                        </a:lnTo>
                        <a:lnTo>
                          <a:pt x="98" y="451"/>
                        </a:lnTo>
                        <a:lnTo>
                          <a:pt x="98" y="451"/>
                        </a:lnTo>
                        <a:lnTo>
                          <a:pt x="98" y="452"/>
                        </a:lnTo>
                        <a:lnTo>
                          <a:pt x="98" y="454"/>
                        </a:lnTo>
                        <a:lnTo>
                          <a:pt x="98" y="455"/>
                        </a:lnTo>
                        <a:lnTo>
                          <a:pt x="98" y="457"/>
                        </a:lnTo>
                        <a:lnTo>
                          <a:pt x="98" y="460"/>
                        </a:lnTo>
                        <a:lnTo>
                          <a:pt x="98" y="462"/>
                        </a:lnTo>
                        <a:lnTo>
                          <a:pt x="98" y="465"/>
                        </a:lnTo>
                        <a:lnTo>
                          <a:pt x="98" y="469"/>
                        </a:lnTo>
                        <a:lnTo>
                          <a:pt x="99" y="473"/>
                        </a:lnTo>
                        <a:lnTo>
                          <a:pt x="99" y="477"/>
                        </a:lnTo>
                        <a:lnTo>
                          <a:pt x="99" y="482"/>
                        </a:lnTo>
                        <a:lnTo>
                          <a:pt x="99" y="487"/>
                        </a:lnTo>
                        <a:lnTo>
                          <a:pt x="99" y="491"/>
                        </a:lnTo>
                        <a:lnTo>
                          <a:pt x="99" y="496"/>
                        </a:lnTo>
                        <a:lnTo>
                          <a:pt x="99" y="500"/>
                        </a:lnTo>
                        <a:lnTo>
                          <a:pt x="99" y="504"/>
                        </a:lnTo>
                        <a:lnTo>
                          <a:pt x="99" y="507"/>
                        </a:lnTo>
                        <a:lnTo>
                          <a:pt x="100" y="509"/>
                        </a:lnTo>
                        <a:lnTo>
                          <a:pt x="100" y="511"/>
                        </a:lnTo>
                        <a:lnTo>
                          <a:pt x="100" y="512"/>
                        </a:lnTo>
                        <a:lnTo>
                          <a:pt x="100" y="512"/>
                        </a:lnTo>
                        <a:lnTo>
                          <a:pt x="100" y="512"/>
                        </a:lnTo>
                        <a:lnTo>
                          <a:pt x="100" y="512"/>
                        </a:lnTo>
                        <a:lnTo>
                          <a:pt x="100" y="512"/>
                        </a:lnTo>
                        <a:lnTo>
                          <a:pt x="100" y="512"/>
                        </a:lnTo>
                        <a:lnTo>
                          <a:pt x="100" y="512"/>
                        </a:lnTo>
                        <a:lnTo>
                          <a:pt x="100" y="512"/>
                        </a:lnTo>
                        <a:lnTo>
                          <a:pt x="101" y="513"/>
                        </a:lnTo>
                        <a:lnTo>
                          <a:pt x="101" y="514"/>
                        </a:lnTo>
                        <a:lnTo>
                          <a:pt x="101" y="515"/>
                        </a:lnTo>
                        <a:lnTo>
                          <a:pt x="101" y="516"/>
                        </a:lnTo>
                        <a:lnTo>
                          <a:pt x="101" y="516"/>
                        </a:lnTo>
                        <a:lnTo>
                          <a:pt x="101" y="517"/>
                        </a:lnTo>
                        <a:lnTo>
                          <a:pt x="101" y="518"/>
                        </a:lnTo>
                        <a:lnTo>
                          <a:pt x="101" y="518"/>
                        </a:lnTo>
                        <a:lnTo>
                          <a:pt x="101" y="518"/>
                        </a:lnTo>
                        <a:lnTo>
                          <a:pt x="102" y="518"/>
                        </a:lnTo>
                        <a:lnTo>
                          <a:pt x="102" y="517"/>
                        </a:lnTo>
                        <a:lnTo>
                          <a:pt x="102" y="516"/>
                        </a:lnTo>
                        <a:lnTo>
                          <a:pt x="102" y="516"/>
                        </a:lnTo>
                        <a:lnTo>
                          <a:pt x="102" y="515"/>
                        </a:lnTo>
                        <a:lnTo>
                          <a:pt x="102" y="514"/>
                        </a:lnTo>
                        <a:lnTo>
                          <a:pt x="102" y="513"/>
                        </a:lnTo>
                        <a:lnTo>
                          <a:pt x="102" y="513"/>
                        </a:lnTo>
                        <a:lnTo>
                          <a:pt x="102" y="513"/>
                        </a:lnTo>
                        <a:lnTo>
                          <a:pt x="102" y="513"/>
                        </a:lnTo>
                        <a:lnTo>
                          <a:pt x="103" y="513"/>
                        </a:lnTo>
                        <a:lnTo>
                          <a:pt x="103" y="513"/>
                        </a:lnTo>
                        <a:lnTo>
                          <a:pt x="103" y="514"/>
                        </a:lnTo>
                        <a:lnTo>
                          <a:pt x="103" y="515"/>
                        </a:lnTo>
                        <a:lnTo>
                          <a:pt x="103" y="516"/>
                        </a:lnTo>
                        <a:lnTo>
                          <a:pt x="103" y="517"/>
                        </a:lnTo>
                        <a:lnTo>
                          <a:pt x="103" y="518"/>
                        </a:lnTo>
                        <a:lnTo>
                          <a:pt x="103" y="519"/>
                        </a:lnTo>
                        <a:lnTo>
                          <a:pt x="103" y="519"/>
                        </a:lnTo>
                        <a:lnTo>
                          <a:pt x="104" y="519"/>
                        </a:lnTo>
                        <a:lnTo>
                          <a:pt x="104" y="519"/>
                        </a:lnTo>
                        <a:lnTo>
                          <a:pt x="104" y="519"/>
                        </a:lnTo>
                        <a:lnTo>
                          <a:pt x="104" y="519"/>
                        </a:lnTo>
                        <a:lnTo>
                          <a:pt x="104" y="518"/>
                        </a:lnTo>
                        <a:lnTo>
                          <a:pt x="104" y="517"/>
                        </a:lnTo>
                        <a:lnTo>
                          <a:pt x="104" y="516"/>
                        </a:lnTo>
                        <a:lnTo>
                          <a:pt x="104" y="515"/>
                        </a:lnTo>
                        <a:lnTo>
                          <a:pt x="104" y="513"/>
                        </a:lnTo>
                        <a:lnTo>
                          <a:pt x="104" y="511"/>
                        </a:lnTo>
                        <a:lnTo>
                          <a:pt x="105" y="509"/>
                        </a:lnTo>
                        <a:lnTo>
                          <a:pt x="105" y="507"/>
                        </a:lnTo>
                        <a:lnTo>
                          <a:pt x="105" y="504"/>
                        </a:lnTo>
                        <a:lnTo>
                          <a:pt x="105" y="502"/>
                        </a:lnTo>
                        <a:lnTo>
                          <a:pt x="105" y="498"/>
                        </a:lnTo>
                        <a:lnTo>
                          <a:pt x="105" y="495"/>
                        </a:lnTo>
                        <a:lnTo>
                          <a:pt x="105" y="491"/>
                        </a:lnTo>
                        <a:lnTo>
                          <a:pt x="105" y="487"/>
                        </a:lnTo>
                        <a:lnTo>
                          <a:pt x="105" y="482"/>
                        </a:lnTo>
                        <a:lnTo>
                          <a:pt x="105" y="478"/>
                        </a:lnTo>
                        <a:lnTo>
                          <a:pt x="106" y="473"/>
                        </a:lnTo>
                        <a:lnTo>
                          <a:pt x="106" y="467"/>
                        </a:lnTo>
                        <a:lnTo>
                          <a:pt x="106" y="461"/>
                        </a:lnTo>
                        <a:lnTo>
                          <a:pt x="106" y="456"/>
                        </a:lnTo>
                        <a:lnTo>
                          <a:pt x="106" y="449"/>
                        </a:lnTo>
                        <a:lnTo>
                          <a:pt x="106" y="443"/>
                        </a:lnTo>
                        <a:lnTo>
                          <a:pt x="106" y="437"/>
                        </a:lnTo>
                        <a:lnTo>
                          <a:pt x="106" y="431"/>
                        </a:lnTo>
                        <a:lnTo>
                          <a:pt x="106" y="426"/>
                        </a:lnTo>
                        <a:lnTo>
                          <a:pt x="107" y="421"/>
                        </a:lnTo>
                        <a:lnTo>
                          <a:pt x="107" y="416"/>
                        </a:lnTo>
                        <a:lnTo>
                          <a:pt x="107" y="412"/>
                        </a:lnTo>
                        <a:lnTo>
                          <a:pt x="107" y="408"/>
                        </a:lnTo>
                        <a:lnTo>
                          <a:pt x="107" y="405"/>
                        </a:lnTo>
                        <a:lnTo>
                          <a:pt x="107" y="403"/>
                        </a:lnTo>
                        <a:lnTo>
                          <a:pt x="107" y="401"/>
                        </a:lnTo>
                        <a:lnTo>
                          <a:pt x="107" y="399"/>
                        </a:lnTo>
                        <a:lnTo>
                          <a:pt x="107" y="398"/>
                        </a:lnTo>
                        <a:lnTo>
                          <a:pt x="107" y="398"/>
                        </a:lnTo>
                        <a:lnTo>
                          <a:pt x="108" y="398"/>
                        </a:lnTo>
                        <a:lnTo>
                          <a:pt x="108" y="399"/>
                        </a:lnTo>
                        <a:lnTo>
                          <a:pt x="108" y="400"/>
                        </a:lnTo>
                        <a:lnTo>
                          <a:pt x="108" y="402"/>
                        </a:lnTo>
                        <a:lnTo>
                          <a:pt x="108" y="404"/>
                        </a:lnTo>
                        <a:lnTo>
                          <a:pt x="108" y="408"/>
                        </a:lnTo>
                        <a:lnTo>
                          <a:pt x="108" y="412"/>
                        </a:lnTo>
                        <a:lnTo>
                          <a:pt x="108" y="416"/>
                        </a:lnTo>
                        <a:lnTo>
                          <a:pt x="108" y="421"/>
                        </a:lnTo>
                        <a:lnTo>
                          <a:pt x="109" y="426"/>
                        </a:lnTo>
                        <a:lnTo>
                          <a:pt x="109" y="432"/>
                        </a:lnTo>
                        <a:lnTo>
                          <a:pt x="109" y="438"/>
                        </a:lnTo>
                        <a:lnTo>
                          <a:pt x="109" y="444"/>
                        </a:lnTo>
                        <a:lnTo>
                          <a:pt x="109" y="450"/>
                        </a:lnTo>
                        <a:lnTo>
                          <a:pt x="109" y="457"/>
                        </a:lnTo>
                        <a:lnTo>
                          <a:pt x="109" y="463"/>
                        </a:lnTo>
                        <a:lnTo>
                          <a:pt x="109" y="470"/>
                        </a:lnTo>
                        <a:lnTo>
                          <a:pt x="109" y="477"/>
                        </a:lnTo>
                        <a:lnTo>
                          <a:pt x="109" y="485"/>
                        </a:lnTo>
                        <a:lnTo>
                          <a:pt x="110" y="492"/>
                        </a:lnTo>
                        <a:lnTo>
                          <a:pt x="110" y="499"/>
                        </a:lnTo>
                        <a:lnTo>
                          <a:pt x="110" y="507"/>
                        </a:lnTo>
                        <a:lnTo>
                          <a:pt x="110" y="514"/>
                        </a:lnTo>
                        <a:lnTo>
                          <a:pt x="110" y="521"/>
                        </a:lnTo>
                        <a:lnTo>
                          <a:pt x="110" y="528"/>
                        </a:lnTo>
                        <a:lnTo>
                          <a:pt x="110" y="534"/>
                        </a:lnTo>
                        <a:lnTo>
                          <a:pt x="110" y="540"/>
                        </a:lnTo>
                        <a:lnTo>
                          <a:pt x="110" y="546"/>
                        </a:lnTo>
                        <a:lnTo>
                          <a:pt x="111" y="550"/>
                        </a:lnTo>
                        <a:lnTo>
                          <a:pt x="111" y="555"/>
                        </a:lnTo>
                        <a:lnTo>
                          <a:pt x="111" y="559"/>
                        </a:lnTo>
                        <a:lnTo>
                          <a:pt x="111" y="562"/>
                        </a:lnTo>
                        <a:lnTo>
                          <a:pt x="111" y="565"/>
                        </a:lnTo>
                        <a:lnTo>
                          <a:pt x="111" y="568"/>
                        </a:lnTo>
                        <a:lnTo>
                          <a:pt x="111" y="569"/>
                        </a:lnTo>
                        <a:lnTo>
                          <a:pt x="111" y="570"/>
                        </a:lnTo>
                        <a:lnTo>
                          <a:pt x="111" y="570"/>
                        </a:lnTo>
                        <a:lnTo>
                          <a:pt x="111" y="570"/>
                        </a:lnTo>
                        <a:lnTo>
                          <a:pt x="112" y="569"/>
                        </a:lnTo>
                        <a:lnTo>
                          <a:pt x="112" y="567"/>
                        </a:lnTo>
                        <a:lnTo>
                          <a:pt x="112" y="564"/>
                        </a:lnTo>
                        <a:lnTo>
                          <a:pt x="112" y="562"/>
                        </a:lnTo>
                        <a:lnTo>
                          <a:pt x="112" y="558"/>
                        </a:lnTo>
                        <a:lnTo>
                          <a:pt x="112" y="555"/>
                        </a:lnTo>
                        <a:lnTo>
                          <a:pt x="112" y="551"/>
                        </a:lnTo>
                        <a:lnTo>
                          <a:pt x="112" y="547"/>
                        </a:lnTo>
                        <a:lnTo>
                          <a:pt x="112" y="543"/>
                        </a:lnTo>
                        <a:lnTo>
                          <a:pt x="113" y="539"/>
                        </a:lnTo>
                        <a:lnTo>
                          <a:pt x="113" y="535"/>
                        </a:lnTo>
                        <a:lnTo>
                          <a:pt x="113" y="531"/>
                        </a:lnTo>
                        <a:lnTo>
                          <a:pt x="113" y="527"/>
                        </a:lnTo>
                        <a:lnTo>
                          <a:pt x="113" y="523"/>
                        </a:lnTo>
                        <a:lnTo>
                          <a:pt x="113" y="519"/>
                        </a:lnTo>
                        <a:lnTo>
                          <a:pt x="113" y="516"/>
                        </a:lnTo>
                        <a:lnTo>
                          <a:pt x="113" y="513"/>
                        </a:lnTo>
                        <a:lnTo>
                          <a:pt x="113" y="510"/>
                        </a:lnTo>
                        <a:lnTo>
                          <a:pt x="113" y="508"/>
                        </a:lnTo>
                        <a:lnTo>
                          <a:pt x="114" y="506"/>
                        </a:lnTo>
                        <a:lnTo>
                          <a:pt x="114" y="505"/>
                        </a:lnTo>
                        <a:lnTo>
                          <a:pt x="114" y="504"/>
                        </a:lnTo>
                        <a:lnTo>
                          <a:pt x="114" y="504"/>
                        </a:lnTo>
                        <a:lnTo>
                          <a:pt x="114" y="504"/>
                        </a:lnTo>
                        <a:lnTo>
                          <a:pt x="114" y="505"/>
                        </a:lnTo>
                        <a:lnTo>
                          <a:pt x="114" y="505"/>
                        </a:lnTo>
                        <a:lnTo>
                          <a:pt x="114" y="506"/>
                        </a:lnTo>
                        <a:lnTo>
                          <a:pt x="114" y="507"/>
                        </a:lnTo>
                        <a:lnTo>
                          <a:pt x="114" y="509"/>
                        </a:lnTo>
                        <a:lnTo>
                          <a:pt x="115" y="510"/>
                        </a:lnTo>
                        <a:lnTo>
                          <a:pt x="115" y="511"/>
                        </a:lnTo>
                        <a:lnTo>
                          <a:pt x="115" y="511"/>
                        </a:lnTo>
                        <a:lnTo>
                          <a:pt x="115" y="512"/>
                        </a:lnTo>
                        <a:lnTo>
                          <a:pt x="115" y="513"/>
                        </a:lnTo>
                        <a:lnTo>
                          <a:pt x="115" y="513"/>
                        </a:lnTo>
                        <a:lnTo>
                          <a:pt x="115" y="514"/>
                        </a:lnTo>
                        <a:lnTo>
                          <a:pt x="115" y="515"/>
                        </a:lnTo>
                        <a:lnTo>
                          <a:pt x="115" y="515"/>
                        </a:lnTo>
                        <a:lnTo>
                          <a:pt x="116" y="517"/>
                        </a:lnTo>
                        <a:lnTo>
                          <a:pt x="116" y="518"/>
                        </a:lnTo>
                        <a:lnTo>
                          <a:pt x="116" y="519"/>
                        </a:lnTo>
                        <a:lnTo>
                          <a:pt x="116" y="521"/>
                        </a:lnTo>
                        <a:lnTo>
                          <a:pt x="116" y="524"/>
                        </a:lnTo>
                        <a:lnTo>
                          <a:pt x="116" y="527"/>
                        </a:lnTo>
                        <a:lnTo>
                          <a:pt x="116" y="530"/>
                        </a:lnTo>
                        <a:lnTo>
                          <a:pt x="116" y="533"/>
                        </a:lnTo>
                        <a:lnTo>
                          <a:pt x="116" y="537"/>
                        </a:lnTo>
                        <a:lnTo>
                          <a:pt x="116" y="540"/>
                        </a:lnTo>
                        <a:lnTo>
                          <a:pt x="117" y="544"/>
                        </a:lnTo>
                        <a:lnTo>
                          <a:pt x="117" y="548"/>
                        </a:lnTo>
                        <a:lnTo>
                          <a:pt x="117" y="552"/>
                        </a:lnTo>
                        <a:lnTo>
                          <a:pt x="117" y="555"/>
                        </a:lnTo>
                        <a:lnTo>
                          <a:pt x="117" y="558"/>
                        </a:lnTo>
                        <a:lnTo>
                          <a:pt x="117" y="561"/>
                        </a:lnTo>
                        <a:lnTo>
                          <a:pt x="117" y="563"/>
                        </a:lnTo>
                        <a:lnTo>
                          <a:pt x="117" y="565"/>
                        </a:lnTo>
                        <a:lnTo>
                          <a:pt x="117" y="567"/>
                        </a:lnTo>
                        <a:lnTo>
                          <a:pt x="118" y="568"/>
                        </a:lnTo>
                        <a:lnTo>
                          <a:pt x="118" y="568"/>
                        </a:lnTo>
                        <a:lnTo>
                          <a:pt x="118" y="569"/>
                        </a:lnTo>
                        <a:lnTo>
                          <a:pt x="118" y="568"/>
                        </a:lnTo>
                        <a:lnTo>
                          <a:pt x="118" y="568"/>
                        </a:lnTo>
                        <a:lnTo>
                          <a:pt x="118" y="567"/>
                        </a:lnTo>
                        <a:lnTo>
                          <a:pt x="118" y="567"/>
                        </a:lnTo>
                        <a:lnTo>
                          <a:pt x="118" y="566"/>
                        </a:lnTo>
                        <a:lnTo>
                          <a:pt x="118" y="566"/>
                        </a:lnTo>
                        <a:lnTo>
                          <a:pt x="118" y="567"/>
                        </a:lnTo>
                        <a:lnTo>
                          <a:pt x="119" y="568"/>
                        </a:lnTo>
                        <a:lnTo>
                          <a:pt x="119" y="569"/>
                        </a:lnTo>
                        <a:lnTo>
                          <a:pt x="119" y="571"/>
                        </a:lnTo>
                        <a:lnTo>
                          <a:pt x="119" y="574"/>
                        </a:lnTo>
                        <a:lnTo>
                          <a:pt x="119" y="576"/>
                        </a:lnTo>
                        <a:lnTo>
                          <a:pt x="119" y="579"/>
                        </a:lnTo>
                        <a:lnTo>
                          <a:pt x="119" y="581"/>
                        </a:lnTo>
                        <a:lnTo>
                          <a:pt x="119" y="584"/>
                        </a:lnTo>
                        <a:lnTo>
                          <a:pt x="119" y="586"/>
                        </a:lnTo>
                        <a:lnTo>
                          <a:pt x="120" y="588"/>
                        </a:lnTo>
                        <a:lnTo>
                          <a:pt x="120" y="589"/>
                        </a:lnTo>
                        <a:lnTo>
                          <a:pt x="120" y="590"/>
                        </a:lnTo>
                        <a:lnTo>
                          <a:pt x="120" y="590"/>
                        </a:lnTo>
                        <a:lnTo>
                          <a:pt x="120" y="590"/>
                        </a:lnTo>
                        <a:lnTo>
                          <a:pt x="120" y="589"/>
                        </a:lnTo>
                        <a:lnTo>
                          <a:pt x="120" y="588"/>
                        </a:lnTo>
                        <a:lnTo>
                          <a:pt x="120" y="586"/>
                        </a:lnTo>
                        <a:lnTo>
                          <a:pt x="120" y="584"/>
                        </a:lnTo>
                        <a:lnTo>
                          <a:pt x="120" y="581"/>
                        </a:lnTo>
                        <a:lnTo>
                          <a:pt x="121" y="578"/>
                        </a:lnTo>
                        <a:lnTo>
                          <a:pt x="121" y="575"/>
                        </a:lnTo>
                        <a:lnTo>
                          <a:pt x="121" y="571"/>
                        </a:lnTo>
                        <a:lnTo>
                          <a:pt x="121" y="567"/>
                        </a:lnTo>
                        <a:lnTo>
                          <a:pt x="121" y="563"/>
                        </a:lnTo>
                        <a:lnTo>
                          <a:pt x="121" y="559"/>
                        </a:lnTo>
                        <a:lnTo>
                          <a:pt x="121" y="555"/>
                        </a:lnTo>
                        <a:lnTo>
                          <a:pt x="121" y="551"/>
                        </a:lnTo>
                        <a:lnTo>
                          <a:pt x="121" y="547"/>
                        </a:lnTo>
                        <a:lnTo>
                          <a:pt x="121" y="543"/>
                        </a:lnTo>
                        <a:lnTo>
                          <a:pt x="122" y="539"/>
                        </a:lnTo>
                        <a:lnTo>
                          <a:pt x="122" y="535"/>
                        </a:lnTo>
                        <a:lnTo>
                          <a:pt x="122" y="531"/>
                        </a:lnTo>
                        <a:lnTo>
                          <a:pt x="122" y="527"/>
                        </a:lnTo>
                        <a:lnTo>
                          <a:pt x="122" y="523"/>
                        </a:lnTo>
                        <a:lnTo>
                          <a:pt x="122" y="518"/>
                        </a:lnTo>
                        <a:lnTo>
                          <a:pt x="122" y="514"/>
                        </a:lnTo>
                        <a:lnTo>
                          <a:pt x="122" y="509"/>
                        </a:lnTo>
                        <a:lnTo>
                          <a:pt x="122" y="503"/>
                        </a:lnTo>
                        <a:lnTo>
                          <a:pt x="123" y="498"/>
                        </a:lnTo>
                        <a:lnTo>
                          <a:pt x="123" y="492"/>
                        </a:lnTo>
                        <a:lnTo>
                          <a:pt x="123" y="485"/>
                        </a:lnTo>
                        <a:lnTo>
                          <a:pt x="123" y="478"/>
                        </a:lnTo>
                        <a:lnTo>
                          <a:pt x="123" y="471"/>
                        </a:lnTo>
                        <a:lnTo>
                          <a:pt x="123" y="464"/>
                        </a:lnTo>
                        <a:lnTo>
                          <a:pt x="123" y="456"/>
                        </a:lnTo>
                        <a:lnTo>
                          <a:pt x="123" y="448"/>
                        </a:lnTo>
                        <a:lnTo>
                          <a:pt x="123" y="441"/>
                        </a:lnTo>
                        <a:lnTo>
                          <a:pt x="123" y="434"/>
                        </a:lnTo>
                        <a:lnTo>
                          <a:pt x="124" y="427"/>
                        </a:lnTo>
                        <a:lnTo>
                          <a:pt x="124" y="420"/>
                        </a:lnTo>
                        <a:lnTo>
                          <a:pt x="124" y="415"/>
                        </a:lnTo>
                        <a:lnTo>
                          <a:pt x="124" y="410"/>
                        </a:lnTo>
                        <a:lnTo>
                          <a:pt x="124" y="405"/>
                        </a:lnTo>
                        <a:lnTo>
                          <a:pt x="124" y="402"/>
                        </a:lnTo>
                        <a:lnTo>
                          <a:pt x="124" y="399"/>
                        </a:lnTo>
                        <a:lnTo>
                          <a:pt x="124" y="396"/>
                        </a:lnTo>
                        <a:lnTo>
                          <a:pt x="124" y="394"/>
                        </a:lnTo>
                        <a:lnTo>
                          <a:pt x="125" y="393"/>
                        </a:lnTo>
                        <a:lnTo>
                          <a:pt x="125" y="392"/>
                        </a:lnTo>
                        <a:lnTo>
                          <a:pt x="125" y="392"/>
                        </a:lnTo>
                        <a:lnTo>
                          <a:pt x="125" y="392"/>
                        </a:lnTo>
                        <a:lnTo>
                          <a:pt x="125" y="392"/>
                        </a:lnTo>
                        <a:lnTo>
                          <a:pt x="125" y="392"/>
                        </a:lnTo>
                        <a:lnTo>
                          <a:pt x="125" y="392"/>
                        </a:lnTo>
                        <a:lnTo>
                          <a:pt x="125" y="393"/>
                        </a:lnTo>
                        <a:lnTo>
                          <a:pt x="125" y="393"/>
                        </a:lnTo>
                        <a:lnTo>
                          <a:pt x="125" y="393"/>
                        </a:lnTo>
                        <a:lnTo>
                          <a:pt x="126" y="393"/>
                        </a:lnTo>
                        <a:lnTo>
                          <a:pt x="126" y="393"/>
                        </a:lnTo>
                        <a:lnTo>
                          <a:pt x="126" y="393"/>
                        </a:lnTo>
                        <a:lnTo>
                          <a:pt x="126" y="393"/>
                        </a:lnTo>
                        <a:lnTo>
                          <a:pt x="126" y="394"/>
                        </a:lnTo>
                        <a:lnTo>
                          <a:pt x="126" y="395"/>
                        </a:lnTo>
                        <a:lnTo>
                          <a:pt x="126" y="397"/>
                        </a:lnTo>
                        <a:lnTo>
                          <a:pt x="126" y="399"/>
                        </a:lnTo>
                        <a:lnTo>
                          <a:pt x="126" y="402"/>
                        </a:lnTo>
                        <a:lnTo>
                          <a:pt x="127" y="406"/>
                        </a:lnTo>
                        <a:lnTo>
                          <a:pt x="127" y="411"/>
                        </a:lnTo>
                        <a:lnTo>
                          <a:pt x="127" y="416"/>
                        </a:lnTo>
                        <a:lnTo>
                          <a:pt x="127" y="422"/>
                        </a:lnTo>
                        <a:lnTo>
                          <a:pt x="127" y="428"/>
                        </a:lnTo>
                        <a:lnTo>
                          <a:pt x="127" y="434"/>
                        </a:lnTo>
                        <a:lnTo>
                          <a:pt x="127" y="439"/>
                        </a:lnTo>
                        <a:lnTo>
                          <a:pt x="127" y="444"/>
                        </a:lnTo>
                        <a:lnTo>
                          <a:pt x="127" y="449"/>
                        </a:lnTo>
                        <a:lnTo>
                          <a:pt x="127" y="452"/>
                        </a:lnTo>
                        <a:lnTo>
                          <a:pt x="128" y="455"/>
                        </a:lnTo>
                        <a:lnTo>
                          <a:pt x="128" y="456"/>
                        </a:lnTo>
                        <a:lnTo>
                          <a:pt x="128" y="457"/>
                        </a:lnTo>
                        <a:lnTo>
                          <a:pt x="128" y="457"/>
                        </a:lnTo>
                        <a:lnTo>
                          <a:pt x="128" y="457"/>
                        </a:lnTo>
                        <a:lnTo>
                          <a:pt x="128" y="457"/>
                        </a:lnTo>
                        <a:lnTo>
                          <a:pt x="128" y="457"/>
                        </a:lnTo>
                        <a:lnTo>
                          <a:pt x="128" y="457"/>
                        </a:lnTo>
                        <a:lnTo>
                          <a:pt x="128" y="458"/>
                        </a:lnTo>
                        <a:lnTo>
                          <a:pt x="128" y="460"/>
                        </a:lnTo>
                        <a:lnTo>
                          <a:pt x="129" y="463"/>
                        </a:lnTo>
                        <a:lnTo>
                          <a:pt x="129" y="468"/>
                        </a:lnTo>
                        <a:lnTo>
                          <a:pt x="129" y="473"/>
                        </a:lnTo>
                        <a:lnTo>
                          <a:pt x="129" y="479"/>
                        </a:lnTo>
                        <a:lnTo>
                          <a:pt x="129" y="486"/>
                        </a:lnTo>
                        <a:lnTo>
                          <a:pt x="129" y="493"/>
                        </a:lnTo>
                        <a:lnTo>
                          <a:pt x="129" y="501"/>
                        </a:lnTo>
                        <a:lnTo>
                          <a:pt x="129" y="508"/>
                        </a:lnTo>
                        <a:lnTo>
                          <a:pt x="129" y="515"/>
                        </a:lnTo>
                        <a:lnTo>
                          <a:pt x="130" y="522"/>
                        </a:lnTo>
                        <a:lnTo>
                          <a:pt x="130" y="528"/>
                        </a:lnTo>
                        <a:lnTo>
                          <a:pt x="130" y="533"/>
                        </a:lnTo>
                        <a:lnTo>
                          <a:pt x="130" y="538"/>
                        </a:lnTo>
                        <a:lnTo>
                          <a:pt x="130" y="542"/>
                        </a:lnTo>
                        <a:lnTo>
                          <a:pt x="130" y="545"/>
                        </a:lnTo>
                        <a:lnTo>
                          <a:pt x="130" y="547"/>
                        </a:lnTo>
                        <a:lnTo>
                          <a:pt x="130" y="550"/>
                        </a:lnTo>
                        <a:lnTo>
                          <a:pt x="130" y="552"/>
                        </a:lnTo>
                        <a:lnTo>
                          <a:pt x="130" y="554"/>
                        </a:lnTo>
                        <a:lnTo>
                          <a:pt x="131" y="556"/>
                        </a:lnTo>
                        <a:lnTo>
                          <a:pt x="131" y="559"/>
                        </a:lnTo>
                        <a:lnTo>
                          <a:pt x="131" y="562"/>
                        </a:lnTo>
                        <a:lnTo>
                          <a:pt x="131" y="566"/>
                        </a:lnTo>
                        <a:lnTo>
                          <a:pt x="131" y="570"/>
                        </a:lnTo>
                        <a:lnTo>
                          <a:pt x="131" y="575"/>
                        </a:lnTo>
                        <a:lnTo>
                          <a:pt x="131" y="581"/>
                        </a:lnTo>
                        <a:lnTo>
                          <a:pt x="131" y="586"/>
                        </a:lnTo>
                        <a:lnTo>
                          <a:pt x="131" y="593"/>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36" name="Line 78">
                    <a:extLst>
                      <a:ext uri="{FF2B5EF4-FFF2-40B4-BE49-F238E27FC236}">
                        <a16:creationId xmlns:a16="http://schemas.microsoft.com/office/drawing/2014/main" id="{6862BE6F-5C4F-4EE1-8C50-11B04314C6D0}"/>
                      </a:ext>
                    </a:extLst>
                  </p:cNvPr>
                  <p:cNvSpPr>
                    <a:spLocks noChangeShapeType="1"/>
                  </p:cNvSpPr>
                  <p:nvPr/>
                </p:nvSpPr>
                <p:spPr bwMode="auto">
                  <a:xfrm flipV="1">
                    <a:off x="4838904" y="6589223"/>
                    <a:ext cx="2178" cy="1272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37" name="Line 79">
                    <a:extLst>
                      <a:ext uri="{FF2B5EF4-FFF2-40B4-BE49-F238E27FC236}">
                        <a16:creationId xmlns:a16="http://schemas.microsoft.com/office/drawing/2014/main" id="{52A04B78-7D34-458B-B8C0-EE0BCD202A7C}"/>
                      </a:ext>
                    </a:extLst>
                  </p:cNvPr>
                  <p:cNvSpPr>
                    <a:spLocks noChangeShapeType="1"/>
                  </p:cNvSpPr>
                  <p:nvPr/>
                </p:nvSpPr>
                <p:spPr bwMode="auto">
                  <a:xfrm>
                    <a:off x="4849795"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38" name="Freeform 80">
                    <a:extLst>
                      <a:ext uri="{FF2B5EF4-FFF2-40B4-BE49-F238E27FC236}">
                        <a16:creationId xmlns:a16="http://schemas.microsoft.com/office/drawing/2014/main" id="{B56E57F3-2466-451E-AB41-90F73E47B24C}"/>
                      </a:ext>
                    </a:extLst>
                  </p:cNvPr>
                  <p:cNvSpPr>
                    <a:spLocks/>
                  </p:cNvSpPr>
                  <p:nvPr/>
                </p:nvSpPr>
                <p:spPr bwMode="auto">
                  <a:xfrm flipV="1">
                    <a:off x="4849790" y="6593461"/>
                    <a:ext cx="10890" cy="241721"/>
                  </a:xfrm>
                  <a:custGeom>
                    <a:avLst/>
                    <a:gdLst/>
                    <a:ahLst/>
                    <a:cxnLst>
                      <a:cxn ang="0">
                        <a:pos x="0" y="96"/>
                      </a:cxn>
                      <a:cxn ang="0">
                        <a:pos x="1" y="89"/>
                      </a:cxn>
                      <a:cxn ang="0">
                        <a:pos x="1" y="82"/>
                      </a:cxn>
                      <a:cxn ang="0">
                        <a:pos x="1" y="73"/>
                      </a:cxn>
                      <a:cxn ang="0">
                        <a:pos x="1" y="65"/>
                      </a:cxn>
                      <a:cxn ang="0">
                        <a:pos x="1" y="58"/>
                      </a:cxn>
                      <a:cxn ang="0">
                        <a:pos x="2" y="52"/>
                      </a:cxn>
                      <a:cxn ang="0">
                        <a:pos x="2" y="48"/>
                      </a:cxn>
                      <a:cxn ang="0">
                        <a:pos x="2" y="45"/>
                      </a:cxn>
                      <a:cxn ang="0">
                        <a:pos x="2" y="41"/>
                      </a:cxn>
                      <a:cxn ang="0">
                        <a:pos x="2" y="37"/>
                      </a:cxn>
                      <a:cxn ang="0">
                        <a:pos x="3" y="32"/>
                      </a:cxn>
                      <a:cxn ang="0">
                        <a:pos x="3" y="26"/>
                      </a:cxn>
                      <a:cxn ang="0">
                        <a:pos x="3" y="21"/>
                      </a:cxn>
                      <a:cxn ang="0">
                        <a:pos x="3" y="16"/>
                      </a:cxn>
                      <a:cxn ang="0">
                        <a:pos x="4" y="11"/>
                      </a:cxn>
                      <a:cxn ang="0">
                        <a:pos x="4" y="7"/>
                      </a:cxn>
                      <a:cxn ang="0">
                        <a:pos x="4" y="3"/>
                      </a:cxn>
                      <a:cxn ang="0">
                        <a:pos x="4" y="1"/>
                      </a:cxn>
                      <a:cxn ang="0">
                        <a:pos x="4" y="0"/>
                      </a:cxn>
                      <a:cxn ang="0">
                        <a:pos x="5" y="0"/>
                      </a:cxn>
                      <a:cxn ang="0">
                        <a:pos x="5" y="1"/>
                      </a:cxn>
                      <a:cxn ang="0">
                        <a:pos x="5" y="4"/>
                      </a:cxn>
                      <a:cxn ang="0">
                        <a:pos x="5" y="7"/>
                      </a:cxn>
                      <a:cxn ang="0">
                        <a:pos x="5" y="11"/>
                      </a:cxn>
                      <a:cxn ang="0">
                        <a:pos x="6" y="17"/>
                      </a:cxn>
                      <a:cxn ang="0">
                        <a:pos x="6" y="24"/>
                      </a:cxn>
                      <a:cxn ang="0">
                        <a:pos x="6" y="32"/>
                      </a:cxn>
                      <a:cxn ang="0">
                        <a:pos x="6" y="41"/>
                      </a:cxn>
                      <a:cxn ang="0">
                        <a:pos x="6" y="49"/>
                      </a:cxn>
                      <a:cxn ang="0">
                        <a:pos x="7" y="58"/>
                      </a:cxn>
                      <a:cxn ang="0">
                        <a:pos x="7" y="66"/>
                      </a:cxn>
                      <a:cxn ang="0">
                        <a:pos x="7" y="73"/>
                      </a:cxn>
                      <a:cxn ang="0">
                        <a:pos x="7" y="81"/>
                      </a:cxn>
                      <a:cxn ang="0">
                        <a:pos x="8" y="89"/>
                      </a:cxn>
                      <a:cxn ang="0">
                        <a:pos x="8" y="96"/>
                      </a:cxn>
                    </a:cxnLst>
                    <a:rect l="0" t="0" r="r" b="b"/>
                    <a:pathLst>
                      <a:path w="8" h="98">
                        <a:moveTo>
                          <a:pt x="0" y="98"/>
                        </a:moveTo>
                        <a:lnTo>
                          <a:pt x="0" y="96"/>
                        </a:lnTo>
                        <a:lnTo>
                          <a:pt x="1" y="93"/>
                        </a:lnTo>
                        <a:lnTo>
                          <a:pt x="1" y="89"/>
                        </a:lnTo>
                        <a:lnTo>
                          <a:pt x="1" y="86"/>
                        </a:lnTo>
                        <a:lnTo>
                          <a:pt x="1" y="82"/>
                        </a:lnTo>
                        <a:lnTo>
                          <a:pt x="1" y="78"/>
                        </a:lnTo>
                        <a:lnTo>
                          <a:pt x="1" y="73"/>
                        </a:lnTo>
                        <a:lnTo>
                          <a:pt x="1" y="69"/>
                        </a:lnTo>
                        <a:lnTo>
                          <a:pt x="1" y="65"/>
                        </a:lnTo>
                        <a:lnTo>
                          <a:pt x="1" y="61"/>
                        </a:lnTo>
                        <a:lnTo>
                          <a:pt x="1" y="58"/>
                        </a:lnTo>
                        <a:lnTo>
                          <a:pt x="2" y="54"/>
                        </a:lnTo>
                        <a:lnTo>
                          <a:pt x="2" y="52"/>
                        </a:lnTo>
                        <a:lnTo>
                          <a:pt x="2" y="50"/>
                        </a:lnTo>
                        <a:lnTo>
                          <a:pt x="2" y="48"/>
                        </a:lnTo>
                        <a:lnTo>
                          <a:pt x="2" y="46"/>
                        </a:lnTo>
                        <a:lnTo>
                          <a:pt x="2" y="45"/>
                        </a:lnTo>
                        <a:lnTo>
                          <a:pt x="2" y="43"/>
                        </a:lnTo>
                        <a:lnTo>
                          <a:pt x="2" y="41"/>
                        </a:lnTo>
                        <a:lnTo>
                          <a:pt x="2" y="39"/>
                        </a:lnTo>
                        <a:lnTo>
                          <a:pt x="2" y="37"/>
                        </a:lnTo>
                        <a:lnTo>
                          <a:pt x="3" y="35"/>
                        </a:lnTo>
                        <a:lnTo>
                          <a:pt x="3" y="32"/>
                        </a:lnTo>
                        <a:lnTo>
                          <a:pt x="3" y="29"/>
                        </a:lnTo>
                        <a:lnTo>
                          <a:pt x="3" y="26"/>
                        </a:lnTo>
                        <a:lnTo>
                          <a:pt x="3" y="23"/>
                        </a:lnTo>
                        <a:lnTo>
                          <a:pt x="3" y="21"/>
                        </a:lnTo>
                        <a:lnTo>
                          <a:pt x="3" y="18"/>
                        </a:lnTo>
                        <a:lnTo>
                          <a:pt x="3" y="16"/>
                        </a:lnTo>
                        <a:lnTo>
                          <a:pt x="3" y="13"/>
                        </a:lnTo>
                        <a:lnTo>
                          <a:pt x="4" y="11"/>
                        </a:lnTo>
                        <a:lnTo>
                          <a:pt x="4" y="9"/>
                        </a:lnTo>
                        <a:lnTo>
                          <a:pt x="4" y="7"/>
                        </a:lnTo>
                        <a:lnTo>
                          <a:pt x="4" y="5"/>
                        </a:lnTo>
                        <a:lnTo>
                          <a:pt x="4" y="3"/>
                        </a:lnTo>
                        <a:lnTo>
                          <a:pt x="4" y="2"/>
                        </a:lnTo>
                        <a:lnTo>
                          <a:pt x="4" y="1"/>
                        </a:lnTo>
                        <a:lnTo>
                          <a:pt x="4" y="0"/>
                        </a:lnTo>
                        <a:lnTo>
                          <a:pt x="4" y="0"/>
                        </a:lnTo>
                        <a:lnTo>
                          <a:pt x="4" y="0"/>
                        </a:lnTo>
                        <a:lnTo>
                          <a:pt x="5" y="0"/>
                        </a:lnTo>
                        <a:lnTo>
                          <a:pt x="5" y="0"/>
                        </a:lnTo>
                        <a:lnTo>
                          <a:pt x="5" y="1"/>
                        </a:lnTo>
                        <a:lnTo>
                          <a:pt x="5" y="2"/>
                        </a:lnTo>
                        <a:lnTo>
                          <a:pt x="5" y="4"/>
                        </a:lnTo>
                        <a:lnTo>
                          <a:pt x="5" y="5"/>
                        </a:lnTo>
                        <a:lnTo>
                          <a:pt x="5" y="7"/>
                        </a:lnTo>
                        <a:lnTo>
                          <a:pt x="5" y="9"/>
                        </a:lnTo>
                        <a:lnTo>
                          <a:pt x="5" y="11"/>
                        </a:lnTo>
                        <a:lnTo>
                          <a:pt x="6" y="14"/>
                        </a:lnTo>
                        <a:lnTo>
                          <a:pt x="6" y="17"/>
                        </a:lnTo>
                        <a:lnTo>
                          <a:pt x="6" y="20"/>
                        </a:lnTo>
                        <a:lnTo>
                          <a:pt x="6" y="24"/>
                        </a:lnTo>
                        <a:lnTo>
                          <a:pt x="6" y="28"/>
                        </a:lnTo>
                        <a:lnTo>
                          <a:pt x="6" y="32"/>
                        </a:lnTo>
                        <a:lnTo>
                          <a:pt x="6" y="36"/>
                        </a:lnTo>
                        <a:lnTo>
                          <a:pt x="6" y="41"/>
                        </a:lnTo>
                        <a:lnTo>
                          <a:pt x="6" y="45"/>
                        </a:lnTo>
                        <a:lnTo>
                          <a:pt x="6" y="49"/>
                        </a:lnTo>
                        <a:lnTo>
                          <a:pt x="7" y="54"/>
                        </a:lnTo>
                        <a:lnTo>
                          <a:pt x="7" y="58"/>
                        </a:lnTo>
                        <a:lnTo>
                          <a:pt x="7" y="62"/>
                        </a:lnTo>
                        <a:lnTo>
                          <a:pt x="7" y="66"/>
                        </a:lnTo>
                        <a:lnTo>
                          <a:pt x="7" y="69"/>
                        </a:lnTo>
                        <a:lnTo>
                          <a:pt x="7" y="73"/>
                        </a:lnTo>
                        <a:lnTo>
                          <a:pt x="7" y="77"/>
                        </a:lnTo>
                        <a:lnTo>
                          <a:pt x="7" y="81"/>
                        </a:lnTo>
                        <a:lnTo>
                          <a:pt x="7" y="85"/>
                        </a:lnTo>
                        <a:lnTo>
                          <a:pt x="8" y="89"/>
                        </a:lnTo>
                        <a:lnTo>
                          <a:pt x="8" y="93"/>
                        </a:lnTo>
                        <a:lnTo>
                          <a:pt x="8" y="96"/>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39" name="Line 81">
                    <a:extLst>
                      <a:ext uri="{FF2B5EF4-FFF2-40B4-BE49-F238E27FC236}">
                        <a16:creationId xmlns:a16="http://schemas.microsoft.com/office/drawing/2014/main" id="{B8DB41F3-EC28-4DB9-83ED-AD34A7417535}"/>
                      </a:ext>
                    </a:extLst>
                  </p:cNvPr>
                  <p:cNvSpPr>
                    <a:spLocks noChangeShapeType="1"/>
                  </p:cNvSpPr>
                  <p:nvPr/>
                </p:nvSpPr>
                <p:spPr bwMode="auto">
                  <a:xfrm flipV="1">
                    <a:off x="4860679" y="6589223"/>
                    <a:ext cx="2178" cy="8481"/>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40" name="Line 82">
                    <a:extLst>
                      <a:ext uri="{FF2B5EF4-FFF2-40B4-BE49-F238E27FC236}">
                        <a16:creationId xmlns:a16="http://schemas.microsoft.com/office/drawing/2014/main" id="{B40869D8-A993-4643-84F3-8C2C988FB11E}"/>
                      </a:ext>
                    </a:extLst>
                  </p:cNvPr>
                  <p:cNvSpPr>
                    <a:spLocks noChangeShapeType="1"/>
                  </p:cNvSpPr>
                  <p:nvPr/>
                </p:nvSpPr>
                <p:spPr bwMode="auto">
                  <a:xfrm>
                    <a:off x="4860679"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41" name="Freeform 83">
                    <a:extLst>
                      <a:ext uri="{FF2B5EF4-FFF2-40B4-BE49-F238E27FC236}">
                        <a16:creationId xmlns:a16="http://schemas.microsoft.com/office/drawing/2014/main" id="{B57945A2-D4C8-4778-BD30-D9D80A8C2B39}"/>
                      </a:ext>
                    </a:extLst>
                  </p:cNvPr>
                  <p:cNvSpPr>
                    <a:spLocks/>
                  </p:cNvSpPr>
                  <p:nvPr/>
                </p:nvSpPr>
                <p:spPr bwMode="auto">
                  <a:xfrm flipV="1">
                    <a:off x="4860672" y="6593461"/>
                    <a:ext cx="67514" cy="597948"/>
                  </a:xfrm>
                  <a:custGeom>
                    <a:avLst/>
                    <a:gdLst/>
                    <a:ahLst/>
                    <a:cxnLst>
                      <a:cxn ang="0">
                        <a:pos x="1" y="207"/>
                      </a:cxn>
                      <a:cxn ang="0">
                        <a:pos x="2" y="168"/>
                      </a:cxn>
                      <a:cxn ang="0">
                        <a:pos x="3" y="129"/>
                      </a:cxn>
                      <a:cxn ang="0">
                        <a:pos x="4" y="91"/>
                      </a:cxn>
                      <a:cxn ang="0">
                        <a:pos x="5" y="56"/>
                      </a:cxn>
                      <a:cxn ang="0">
                        <a:pos x="6" y="15"/>
                      </a:cxn>
                      <a:cxn ang="0">
                        <a:pos x="7" y="2"/>
                      </a:cxn>
                      <a:cxn ang="0">
                        <a:pos x="7" y="24"/>
                      </a:cxn>
                      <a:cxn ang="0">
                        <a:pos x="8" y="49"/>
                      </a:cxn>
                      <a:cxn ang="0">
                        <a:pos x="9" y="77"/>
                      </a:cxn>
                      <a:cxn ang="0">
                        <a:pos x="10" y="81"/>
                      </a:cxn>
                      <a:cxn ang="0">
                        <a:pos x="11" y="96"/>
                      </a:cxn>
                      <a:cxn ang="0">
                        <a:pos x="12" y="133"/>
                      </a:cxn>
                      <a:cxn ang="0">
                        <a:pos x="13" y="158"/>
                      </a:cxn>
                      <a:cxn ang="0">
                        <a:pos x="14" y="210"/>
                      </a:cxn>
                      <a:cxn ang="0">
                        <a:pos x="15" y="221"/>
                      </a:cxn>
                      <a:cxn ang="0">
                        <a:pos x="16" y="227"/>
                      </a:cxn>
                      <a:cxn ang="0">
                        <a:pos x="17" y="216"/>
                      </a:cxn>
                      <a:cxn ang="0">
                        <a:pos x="18" y="168"/>
                      </a:cxn>
                      <a:cxn ang="0">
                        <a:pos x="19" y="148"/>
                      </a:cxn>
                      <a:cxn ang="0">
                        <a:pos x="20" y="142"/>
                      </a:cxn>
                      <a:cxn ang="0">
                        <a:pos x="21" y="144"/>
                      </a:cxn>
                      <a:cxn ang="0">
                        <a:pos x="22" y="179"/>
                      </a:cxn>
                      <a:cxn ang="0">
                        <a:pos x="23" y="202"/>
                      </a:cxn>
                      <a:cxn ang="0">
                        <a:pos x="23" y="207"/>
                      </a:cxn>
                      <a:cxn ang="0">
                        <a:pos x="24" y="216"/>
                      </a:cxn>
                      <a:cxn ang="0">
                        <a:pos x="25" y="208"/>
                      </a:cxn>
                      <a:cxn ang="0">
                        <a:pos x="26" y="189"/>
                      </a:cxn>
                      <a:cxn ang="0">
                        <a:pos x="27" y="178"/>
                      </a:cxn>
                      <a:cxn ang="0">
                        <a:pos x="28" y="157"/>
                      </a:cxn>
                      <a:cxn ang="0">
                        <a:pos x="29" y="154"/>
                      </a:cxn>
                      <a:cxn ang="0">
                        <a:pos x="30" y="161"/>
                      </a:cxn>
                      <a:cxn ang="0">
                        <a:pos x="31" y="132"/>
                      </a:cxn>
                      <a:cxn ang="0">
                        <a:pos x="32" y="140"/>
                      </a:cxn>
                      <a:cxn ang="0">
                        <a:pos x="33" y="134"/>
                      </a:cxn>
                      <a:cxn ang="0">
                        <a:pos x="34" y="151"/>
                      </a:cxn>
                      <a:cxn ang="0">
                        <a:pos x="35" y="194"/>
                      </a:cxn>
                      <a:cxn ang="0">
                        <a:pos x="36" y="195"/>
                      </a:cxn>
                      <a:cxn ang="0">
                        <a:pos x="37" y="189"/>
                      </a:cxn>
                      <a:cxn ang="0">
                        <a:pos x="38" y="178"/>
                      </a:cxn>
                      <a:cxn ang="0">
                        <a:pos x="39" y="135"/>
                      </a:cxn>
                      <a:cxn ang="0">
                        <a:pos x="39" y="122"/>
                      </a:cxn>
                      <a:cxn ang="0">
                        <a:pos x="40" y="115"/>
                      </a:cxn>
                      <a:cxn ang="0">
                        <a:pos x="41" y="114"/>
                      </a:cxn>
                      <a:cxn ang="0">
                        <a:pos x="42" y="130"/>
                      </a:cxn>
                      <a:cxn ang="0">
                        <a:pos x="43" y="108"/>
                      </a:cxn>
                      <a:cxn ang="0">
                        <a:pos x="44" y="105"/>
                      </a:cxn>
                      <a:cxn ang="0">
                        <a:pos x="45" y="127"/>
                      </a:cxn>
                      <a:cxn ang="0">
                        <a:pos x="46" y="142"/>
                      </a:cxn>
                      <a:cxn ang="0">
                        <a:pos x="47" y="127"/>
                      </a:cxn>
                      <a:cxn ang="0">
                        <a:pos x="48" y="110"/>
                      </a:cxn>
                      <a:cxn ang="0">
                        <a:pos x="49" y="91"/>
                      </a:cxn>
                      <a:cxn ang="0">
                        <a:pos x="50" y="94"/>
                      </a:cxn>
                      <a:cxn ang="0">
                        <a:pos x="51" y="148"/>
                      </a:cxn>
                      <a:cxn ang="0">
                        <a:pos x="52" y="172"/>
                      </a:cxn>
                      <a:cxn ang="0">
                        <a:pos x="53" y="175"/>
                      </a:cxn>
                      <a:cxn ang="0">
                        <a:pos x="54" y="223"/>
                      </a:cxn>
                    </a:cxnLst>
                    <a:rect l="0" t="0" r="r" b="b"/>
                    <a:pathLst>
                      <a:path w="54" h="245">
                        <a:moveTo>
                          <a:pt x="0" y="245"/>
                        </a:moveTo>
                        <a:lnTo>
                          <a:pt x="0" y="241"/>
                        </a:lnTo>
                        <a:lnTo>
                          <a:pt x="0" y="236"/>
                        </a:lnTo>
                        <a:lnTo>
                          <a:pt x="0" y="231"/>
                        </a:lnTo>
                        <a:lnTo>
                          <a:pt x="0" y="226"/>
                        </a:lnTo>
                        <a:lnTo>
                          <a:pt x="1" y="221"/>
                        </a:lnTo>
                        <a:lnTo>
                          <a:pt x="1" y="216"/>
                        </a:lnTo>
                        <a:lnTo>
                          <a:pt x="1" y="211"/>
                        </a:lnTo>
                        <a:lnTo>
                          <a:pt x="1" y="207"/>
                        </a:lnTo>
                        <a:lnTo>
                          <a:pt x="1" y="202"/>
                        </a:lnTo>
                        <a:lnTo>
                          <a:pt x="1" y="197"/>
                        </a:lnTo>
                        <a:lnTo>
                          <a:pt x="1" y="193"/>
                        </a:lnTo>
                        <a:lnTo>
                          <a:pt x="1" y="188"/>
                        </a:lnTo>
                        <a:lnTo>
                          <a:pt x="1" y="184"/>
                        </a:lnTo>
                        <a:lnTo>
                          <a:pt x="2" y="180"/>
                        </a:lnTo>
                        <a:lnTo>
                          <a:pt x="2" y="176"/>
                        </a:lnTo>
                        <a:lnTo>
                          <a:pt x="2" y="172"/>
                        </a:lnTo>
                        <a:lnTo>
                          <a:pt x="2" y="168"/>
                        </a:lnTo>
                        <a:lnTo>
                          <a:pt x="2" y="164"/>
                        </a:lnTo>
                        <a:lnTo>
                          <a:pt x="2" y="160"/>
                        </a:lnTo>
                        <a:lnTo>
                          <a:pt x="2" y="156"/>
                        </a:lnTo>
                        <a:lnTo>
                          <a:pt x="2" y="152"/>
                        </a:lnTo>
                        <a:lnTo>
                          <a:pt x="2" y="148"/>
                        </a:lnTo>
                        <a:lnTo>
                          <a:pt x="2" y="144"/>
                        </a:lnTo>
                        <a:lnTo>
                          <a:pt x="3" y="139"/>
                        </a:lnTo>
                        <a:lnTo>
                          <a:pt x="3" y="134"/>
                        </a:lnTo>
                        <a:lnTo>
                          <a:pt x="3" y="129"/>
                        </a:lnTo>
                        <a:lnTo>
                          <a:pt x="3" y="124"/>
                        </a:lnTo>
                        <a:lnTo>
                          <a:pt x="3" y="119"/>
                        </a:lnTo>
                        <a:lnTo>
                          <a:pt x="3" y="115"/>
                        </a:lnTo>
                        <a:lnTo>
                          <a:pt x="3" y="110"/>
                        </a:lnTo>
                        <a:lnTo>
                          <a:pt x="3" y="106"/>
                        </a:lnTo>
                        <a:lnTo>
                          <a:pt x="3" y="102"/>
                        </a:lnTo>
                        <a:lnTo>
                          <a:pt x="4" y="99"/>
                        </a:lnTo>
                        <a:lnTo>
                          <a:pt x="4" y="95"/>
                        </a:lnTo>
                        <a:lnTo>
                          <a:pt x="4" y="91"/>
                        </a:lnTo>
                        <a:lnTo>
                          <a:pt x="4" y="88"/>
                        </a:lnTo>
                        <a:lnTo>
                          <a:pt x="4" y="84"/>
                        </a:lnTo>
                        <a:lnTo>
                          <a:pt x="4" y="80"/>
                        </a:lnTo>
                        <a:lnTo>
                          <a:pt x="4" y="76"/>
                        </a:lnTo>
                        <a:lnTo>
                          <a:pt x="4" y="72"/>
                        </a:lnTo>
                        <a:lnTo>
                          <a:pt x="4" y="68"/>
                        </a:lnTo>
                        <a:lnTo>
                          <a:pt x="4" y="64"/>
                        </a:lnTo>
                        <a:lnTo>
                          <a:pt x="5" y="60"/>
                        </a:lnTo>
                        <a:lnTo>
                          <a:pt x="5" y="56"/>
                        </a:lnTo>
                        <a:lnTo>
                          <a:pt x="5" y="51"/>
                        </a:lnTo>
                        <a:lnTo>
                          <a:pt x="5" y="47"/>
                        </a:lnTo>
                        <a:lnTo>
                          <a:pt x="5" y="43"/>
                        </a:lnTo>
                        <a:lnTo>
                          <a:pt x="5" y="38"/>
                        </a:lnTo>
                        <a:lnTo>
                          <a:pt x="5" y="33"/>
                        </a:lnTo>
                        <a:lnTo>
                          <a:pt x="5" y="29"/>
                        </a:lnTo>
                        <a:lnTo>
                          <a:pt x="5" y="24"/>
                        </a:lnTo>
                        <a:lnTo>
                          <a:pt x="6" y="20"/>
                        </a:lnTo>
                        <a:lnTo>
                          <a:pt x="6" y="15"/>
                        </a:lnTo>
                        <a:lnTo>
                          <a:pt x="6" y="11"/>
                        </a:lnTo>
                        <a:lnTo>
                          <a:pt x="6" y="8"/>
                        </a:lnTo>
                        <a:lnTo>
                          <a:pt x="6" y="5"/>
                        </a:lnTo>
                        <a:lnTo>
                          <a:pt x="6" y="3"/>
                        </a:lnTo>
                        <a:lnTo>
                          <a:pt x="6" y="1"/>
                        </a:lnTo>
                        <a:lnTo>
                          <a:pt x="6" y="0"/>
                        </a:lnTo>
                        <a:lnTo>
                          <a:pt x="6" y="0"/>
                        </a:lnTo>
                        <a:lnTo>
                          <a:pt x="6" y="1"/>
                        </a:lnTo>
                        <a:lnTo>
                          <a:pt x="7" y="2"/>
                        </a:lnTo>
                        <a:lnTo>
                          <a:pt x="7" y="4"/>
                        </a:lnTo>
                        <a:lnTo>
                          <a:pt x="7" y="6"/>
                        </a:lnTo>
                        <a:lnTo>
                          <a:pt x="7" y="8"/>
                        </a:lnTo>
                        <a:lnTo>
                          <a:pt x="7" y="10"/>
                        </a:lnTo>
                        <a:lnTo>
                          <a:pt x="7" y="13"/>
                        </a:lnTo>
                        <a:lnTo>
                          <a:pt x="7" y="16"/>
                        </a:lnTo>
                        <a:lnTo>
                          <a:pt x="7" y="19"/>
                        </a:lnTo>
                        <a:lnTo>
                          <a:pt x="7" y="21"/>
                        </a:lnTo>
                        <a:lnTo>
                          <a:pt x="7" y="24"/>
                        </a:lnTo>
                        <a:lnTo>
                          <a:pt x="8" y="27"/>
                        </a:lnTo>
                        <a:lnTo>
                          <a:pt x="8" y="30"/>
                        </a:lnTo>
                        <a:lnTo>
                          <a:pt x="8" y="33"/>
                        </a:lnTo>
                        <a:lnTo>
                          <a:pt x="8" y="35"/>
                        </a:lnTo>
                        <a:lnTo>
                          <a:pt x="8" y="38"/>
                        </a:lnTo>
                        <a:lnTo>
                          <a:pt x="8" y="41"/>
                        </a:lnTo>
                        <a:lnTo>
                          <a:pt x="8" y="43"/>
                        </a:lnTo>
                        <a:lnTo>
                          <a:pt x="8" y="46"/>
                        </a:lnTo>
                        <a:lnTo>
                          <a:pt x="8" y="49"/>
                        </a:lnTo>
                        <a:lnTo>
                          <a:pt x="9" y="52"/>
                        </a:lnTo>
                        <a:lnTo>
                          <a:pt x="9" y="56"/>
                        </a:lnTo>
                        <a:lnTo>
                          <a:pt x="9" y="59"/>
                        </a:lnTo>
                        <a:lnTo>
                          <a:pt x="9" y="62"/>
                        </a:lnTo>
                        <a:lnTo>
                          <a:pt x="9" y="66"/>
                        </a:lnTo>
                        <a:lnTo>
                          <a:pt x="9" y="69"/>
                        </a:lnTo>
                        <a:lnTo>
                          <a:pt x="9" y="72"/>
                        </a:lnTo>
                        <a:lnTo>
                          <a:pt x="9" y="75"/>
                        </a:lnTo>
                        <a:lnTo>
                          <a:pt x="9" y="77"/>
                        </a:lnTo>
                        <a:lnTo>
                          <a:pt x="9" y="79"/>
                        </a:lnTo>
                        <a:lnTo>
                          <a:pt x="10" y="81"/>
                        </a:lnTo>
                        <a:lnTo>
                          <a:pt x="10" y="82"/>
                        </a:lnTo>
                        <a:lnTo>
                          <a:pt x="10" y="82"/>
                        </a:lnTo>
                        <a:lnTo>
                          <a:pt x="10" y="82"/>
                        </a:lnTo>
                        <a:lnTo>
                          <a:pt x="10" y="82"/>
                        </a:lnTo>
                        <a:lnTo>
                          <a:pt x="10" y="82"/>
                        </a:lnTo>
                        <a:lnTo>
                          <a:pt x="10" y="81"/>
                        </a:lnTo>
                        <a:lnTo>
                          <a:pt x="10" y="81"/>
                        </a:lnTo>
                        <a:lnTo>
                          <a:pt x="10" y="81"/>
                        </a:lnTo>
                        <a:lnTo>
                          <a:pt x="11" y="81"/>
                        </a:lnTo>
                        <a:lnTo>
                          <a:pt x="11" y="81"/>
                        </a:lnTo>
                        <a:lnTo>
                          <a:pt x="11" y="82"/>
                        </a:lnTo>
                        <a:lnTo>
                          <a:pt x="11" y="84"/>
                        </a:lnTo>
                        <a:lnTo>
                          <a:pt x="11" y="86"/>
                        </a:lnTo>
                        <a:lnTo>
                          <a:pt x="11" y="88"/>
                        </a:lnTo>
                        <a:lnTo>
                          <a:pt x="11" y="92"/>
                        </a:lnTo>
                        <a:lnTo>
                          <a:pt x="11" y="96"/>
                        </a:lnTo>
                        <a:lnTo>
                          <a:pt x="11" y="100"/>
                        </a:lnTo>
                        <a:lnTo>
                          <a:pt x="11" y="105"/>
                        </a:lnTo>
                        <a:lnTo>
                          <a:pt x="12" y="110"/>
                        </a:lnTo>
                        <a:lnTo>
                          <a:pt x="12" y="115"/>
                        </a:lnTo>
                        <a:lnTo>
                          <a:pt x="12" y="119"/>
                        </a:lnTo>
                        <a:lnTo>
                          <a:pt x="12" y="124"/>
                        </a:lnTo>
                        <a:lnTo>
                          <a:pt x="12" y="127"/>
                        </a:lnTo>
                        <a:lnTo>
                          <a:pt x="12" y="131"/>
                        </a:lnTo>
                        <a:lnTo>
                          <a:pt x="12" y="133"/>
                        </a:lnTo>
                        <a:lnTo>
                          <a:pt x="12" y="136"/>
                        </a:lnTo>
                        <a:lnTo>
                          <a:pt x="12" y="138"/>
                        </a:lnTo>
                        <a:lnTo>
                          <a:pt x="13" y="140"/>
                        </a:lnTo>
                        <a:lnTo>
                          <a:pt x="13" y="142"/>
                        </a:lnTo>
                        <a:lnTo>
                          <a:pt x="13" y="144"/>
                        </a:lnTo>
                        <a:lnTo>
                          <a:pt x="13" y="147"/>
                        </a:lnTo>
                        <a:lnTo>
                          <a:pt x="13" y="150"/>
                        </a:lnTo>
                        <a:lnTo>
                          <a:pt x="13" y="154"/>
                        </a:lnTo>
                        <a:lnTo>
                          <a:pt x="13" y="158"/>
                        </a:lnTo>
                        <a:lnTo>
                          <a:pt x="13" y="163"/>
                        </a:lnTo>
                        <a:lnTo>
                          <a:pt x="13" y="169"/>
                        </a:lnTo>
                        <a:lnTo>
                          <a:pt x="13" y="175"/>
                        </a:lnTo>
                        <a:lnTo>
                          <a:pt x="14" y="181"/>
                        </a:lnTo>
                        <a:lnTo>
                          <a:pt x="14" y="187"/>
                        </a:lnTo>
                        <a:lnTo>
                          <a:pt x="14" y="194"/>
                        </a:lnTo>
                        <a:lnTo>
                          <a:pt x="14" y="200"/>
                        </a:lnTo>
                        <a:lnTo>
                          <a:pt x="14" y="205"/>
                        </a:lnTo>
                        <a:lnTo>
                          <a:pt x="14" y="210"/>
                        </a:lnTo>
                        <a:lnTo>
                          <a:pt x="14" y="215"/>
                        </a:lnTo>
                        <a:lnTo>
                          <a:pt x="14" y="219"/>
                        </a:lnTo>
                        <a:lnTo>
                          <a:pt x="14" y="221"/>
                        </a:lnTo>
                        <a:lnTo>
                          <a:pt x="15" y="223"/>
                        </a:lnTo>
                        <a:lnTo>
                          <a:pt x="15" y="224"/>
                        </a:lnTo>
                        <a:lnTo>
                          <a:pt x="15" y="224"/>
                        </a:lnTo>
                        <a:lnTo>
                          <a:pt x="15" y="224"/>
                        </a:lnTo>
                        <a:lnTo>
                          <a:pt x="15" y="223"/>
                        </a:lnTo>
                        <a:lnTo>
                          <a:pt x="15" y="221"/>
                        </a:lnTo>
                        <a:lnTo>
                          <a:pt x="15" y="220"/>
                        </a:lnTo>
                        <a:lnTo>
                          <a:pt x="15" y="219"/>
                        </a:lnTo>
                        <a:lnTo>
                          <a:pt x="15" y="219"/>
                        </a:lnTo>
                        <a:lnTo>
                          <a:pt x="15" y="219"/>
                        </a:lnTo>
                        <a:lnTo>
                          <a:pt x="16" y="220"/>
                        </a:lnTo>
                        <a:lnTo>
                          <a:pt x="16" y="221"/>
                        </a:lnTo>
                        <a:lnTo>
                          <a:pt x="16" y="223"/>
                        </a:lnTo>
                        <a:lnTo>
                          <a:pt x="16" y="225"/>
                        </a:lnTo>
                        <a:lnTo>
                          <a:pt x="16" y="227"/>
                        </a:lnTo>
                        <a:lnTo>
                          <a:pt x="16" y="229"/>
                        </a:lnTo>
                        <a:lnTo>
                          <a:pt x="16" y="231"/>
                        </a:lnTo>
                        <a:lnTo>
                          <a:pt x="16" y="231"/>
                        </a:lnTo>
                        <a:lnTo>
                          <a:pt x="16" y="231"/>
                        </a:lnTo>
                        <a:lnTo>
                          <a:pt x="16" y="230"/>
                        </a:lnTo>
                        <a:lnTo>
                          <a:pt x="17" y="228"/>
                        </a:lnTo>
                        <a:lnTo>
                          <a:pt x="17" y="225"/>
                        </a:lnTo>
                        <a:lnTo>
                          <a:pt x="17" y="221"/>
                        </a:lnTo>
                        <a:lnTo>
                          <a:pt x="17" y="216"/>
                        </a:lnTo>
                        <a:lnTo>
                          <a:pt x="17" y="211"/>
                        </a:lnTo>
                        <a:lnTo>
                          <a:pt x="17" y="206"/>
                        </a:lnTo>
                        <a:lnTo>
                          <a:pt x="17" y="201"/>
                        </a:lnTo>
                        <a:lnTo>
                          <a:pt x="17" y="195"/>
                        </a:lnTo>
                        <a:lnTo>
                          <a:pt x="17" y="189"/>
                        </a:lnTo>
                        <a:lnTo>
                          <a:pt x="18" y="184"/>
                        </a:lnTo>
                        <a:lnTo>
                          <a:pt x="18" y="178"/>
                        </a:lnTo>
                        <a:lnTo>
                          <a:pt x="18" y="173"/>
                        </a:lnTo>
                        <a:lnTo>
                          <a:pt x="18" y="168"/>
                        </a:lnTo>
                        <a:lnTo>
                          <a:pt x="18" y="164"/>
                        </a:lnTo>
                        <a:lnTo>
                          <a:pt x="18" y="160"/>
                        </a:lnTo>
                        <a:lnTo>
                          <a:pt x="18" y="156"/>
                        </a:lnTo>
                        <a:lnTo>
                          <a:pt x="18" y="154"/>
                        </a:lnTo>
                        <a:lnTo>
                          <a:pt x="18" y="151"/>
                        </a:lnTo>
                        <a:lnTo>
                          <a:pt x="18" y="150"/>
                        </a:lnTo>
                        <a:lnTo>
                          <a:pt x="19" y="149"/>
                        </a:lnTo>
                        <a:lnTo>
                          <a:pt x="19" y="148"/>
                        </a:lnTo>
                        <a:lnTo>
                          <a:pt x="19" y="148"/>
                        </a:lnTo>
                        <a:lnTo>
                          <a:pt x="19" y="148"/>
                        </a:lnTo>
                        <a:lnTo>
                          <a:pt x="19" y="148"/>
                        </a:lnTo>
                        <a:lnTo>
                          <a:pt x="19" y="148"/>
                        </a:lnTo>
                        <a:lnTo>
                          <a:pt x="19" y="148"/>
                        </a:lnTo>
                        <a:lnTo>
                          <a:pt x="19" y="147"/>
                        </a:lnTo>
                        <a:lnTo>
                          <a:pt x="19" y="146"/>
                        </a:lnTo>
                        <a:lnTo>
                          <a:pt x="20" y="145"/>
                        </a:lnTo>
                        <a:lnTo>
                          <a:pt x="20" y="144"/>
                        </a:lnTo>
                        <a:lnTo>
                          <a:pt x="20" y="142"/>
                        </a:lnTo>
                        <a:lnTo>
                          <a:pt x="20" y="140"/>
                        </a:lnTo>
                        <a:lnTo>
                          <a:pt x="20" y="139"/>
                        </a:lnTo>
                        <a:lnTo>
                          <a:pt x="20" y="138"/>
                        </a:lnTo>
                        <a:lnTo>
                          <a:pt x="20" y="138"/>
                        </a:lnTo>
                        <a:lnTo>
                          <a:pt x="20" y="138"/>
                        </a:lnTo>
                        <a:lnTo>
                          <a:pt x="20" y="138"/>
                        </a:lnTo>
                        <a:lnTo>
                          <a:pt x="20" y="139"/>
                        </a:lnTo>
                        <a:lnTo>
                          <a:pt x="21" y="141"/>
                        </a:lnTo>
                        <a:lnTo>
                          <a:pt x="21" y="144"/>
                        </a:lnTo>
                        <a:lnTo>
                          <a:pt x="21" y="146"/>
                        </a:lnTo>
                        <a:lnTo>
                          <a:pt x="21" y="150"/>
                        </a:lnTo>
                        <a:lnTo>
                          <a:pt x="21" y="153"/>
                        </a:lnTo>
                        <a:lnTo>
                          <a:pt x="21" y="157"/>
                        </a:lnTo>
                        <a:lnTo>
                          <a:pt x="21" y="161"/>
                        </a:lnTo>
                        <a:lnTo>
                          <a:pt x="21" y="166"/>
                        </a:lnTo>
                        <a:lnTo>
                          <a:pt x="21" y="170"/>
                        </a:lnTo>
                        <a:lnTo>
                          <a:pt x="22" y="175"/>
                        </a:lnTo>
                        <a:lnTo>
                          <a:pt x="22" y="179"/>
                        </a:lnTo>
                        <a:lnTo>
                          <a:pt x="22" y="184"/>
                        </a:lnTo>
                        <a:lnTo>
                          <a:pt x="22" y="188"/>
                        </a:lnTo>
                        <a:lnTo>
                          <a:pt x="22" y="191"/>
                        </a:lnTo>
                        <a:lnTo>
                          <a:pt x="22" y="195"/>
                        </a:lnTo>
                        <a:lnTo>
                          <a:pt x="22" y="197"/>
                        </a:lnTo>
                        <a:lnTo>
                          <a:pt x="22" y="199"/>
                        </a:lnTo>
                        <a:lnTo>
                          <a:pt x="22" y="201"/>
                        </a:lnTo>
                        <a:lnTo>
                          <a:pt x="22" y="201"/>
                        </a:lnTo>
                        <a:lnTo>
                          <a:pt x="23" y="202"/>
                        </a:lnTo>
                        <a:lnTo>
                          <a:pt x="23" y="202"/>
                        </a:lnTo>
                        <a:lnTo>
                          <a:pt x="23" y="202"/>
                        </a:lnTo>
                        <a:lnTo>
                          <a:pt x="23" y="202"/>
                        </a:lnTo>
                        <a:lnTo>
                          <a:pt x="23" y="202"/>
                        </a:lnTo>
                        <a:lnTo>
                          <a:pt x="23" y="202"/>
                        </a:lnTo>
                        <a:lnTo>
                          <a:pt x="23" y="203"/>
                        </a:lnTo>
                        <a:lnTo>
                          <a:pt x="23" y="204"/>
                        </a:lnTo>
                        <a:lnTo>
                          <a:pt x="23" y="206"/>
                        </a:lnTo>
                        <a:lnTo>
                          <a:pt x="23" y="207"/>
                        </a:lnTo>
                        <a:lnTo>
                          <a:pt x="24" y="209"/>
                        </a:lnTo>
                        <a:lnTo>
                          <a:pt x="24" y="211"/>
                        </a:lnTo>
                        <a:lnTo>
                          <a:pt x="24" y="213"/>
                        </a:lnTo>
                        <a:lnTo>
                          <a:pt x="24" y="215"/>
                        </a:lnTo>
                        <a:lnTo>
                          <a:pt x="24" y="216"/>
                        </a:lnTo>
                        <a:lnTo>
                          <a:pt x="24" y="216"/>
                        </a:lnTo>
                        <a:lnTo>
                          <a:pt x="24" y="216"/>
                        </a:lnTo>
                        <a:lnTo>
                          <a:pt x="24" y="216"/>
                        </a:lnTo>
                        <a:lnTo>
                          <a:pt x="24" y="216"/>
                        </a:lnTo>
                        <a:lnTo>
                          <a:pt x="25" y="215"/>
                        </a:lnTo>
                        <a:lnTo>
                          <a:pt x="25" y="214"/>
                        </a:lnTo>
                        <a:lnTo>
                          <a:pt x="25" y="213"/>
                        </a:lnTo>
                        <a:lnTo>
                          <a:pt x="25" y="213"/>
                        </a:lnTo>
                        <a:lnTo>
                          <a:pt x="25" y="212"/>
                        </a:lnTo>
                        <a:lnTo>
                          <a:pt x="25" y="211"/>
                        </a:lnTo>
                        <a:lnTo>
                          <a:pt x="25" y="210"/>
                        </a:lnTo>
                        <a:lnTo>
                          <a:pt x="25" y="209"/>
                        </a:lnTo>
                        <a:lnTo>
                          <a:pt x="25" y="208"/>
                        </a:lnTo>
                        <a:lnTo>
                          <a:pt x="25" y="207"/>
                        </a:lnTo>
                        <a:lnTo>
                          <a:pt x="26" y="205"/>
                        </a:lnTo>
                        <a:lnTo>
                          <a:pt x="26" y="203"/>
                        </a:lnTo>
                        <a:lnTo>
                          <a:pt x="26" y="201"/>
                        </a:lnTo>
                        <a:lnTo>
                          <a:pt x="26" y="198"/>
                        </a:lnTo>
                        <a:lnTo>
                          <a:pt x="26" y="196"/>
                        </a:lnTo>
                        <a:lnTo>
                          <a:pt x="26" y="193"/>
                        </a:lnTo>
                        <a:lnTo>
                          <a:pt x="26" y="191"/>
                        </a:lnTo>
                        <a:lnTo>
                          <a:pt x="26" y="189"/>
                        </a:lnTo>
                        <a:lnTo>
                          <a:pt x="26" y="187"/>
                        </a:lnTo>
                        <a:lnTo>
                          <a:pt x="27" y="185"/>
                        </a:lnTo>
                        <a:lnTo>
                          <a:pt x="27" y="184"/>
                        </a:lnTo>
                        <a:lnTo>
                          <a:pt x="27" y="183"/>
                        </a:lnTo>
                        <a:lnTo>
                          <a:pt x="27" y="182"/>
                        </a:lnTo>
                        <a:lnTo>
                          <a:pt x="27" y="181"/>
                        </a:lnTo>
                        <a:lnTo>
                          <a:pt x="27" y="180"/>
                        </a:lnTo>
                        <a:lnTo>
                          <a:pt x="27" y="179"/>
                        </a:lnTo>
                        <a:lnTo>
                          <a:pt x="27" y="178"/>
                        </a:lnTo>
                        <a:lnTo>
                          <a:pt x="27" y="177"/>
                        </a:lnTo>
                        <a:lnTo>
                          <a:pt x="27" y="175"/>
                        </a:lnTo>
                        <a:lnTo>
                          <a:pt x="28" y="173"/>
                        </a:lnTo>
                        <a:lnTo>
                          <a:pt x="28" y="171"/>
                        </a:lnTo>
                        <a:lnTo>
                          <a:pt x="28" y="169"/>
                        </a:lnTo>
                        <a:lnTo>
                          <a:pt x="28" y="166"/>
                        </a:lnTo>
                        <a:lnTo>
                          <a:pt x="28" y="163"/>
                        </a:lnTo>
                        <a:lnTo>
                          <a:pt x="28" y="160"/>
                        </a:lnTo>
                        <a:lnTo>
                          <a:pt x="28" y="157"/>
                        </a:lnTo>
                        <a:lnTo>
                          <a:pt x="28" y="155"/>
                        </a:lnTo>
                        <a:lnTo>
                          <a:pt x="28" y="153"/>
                        </a:lnTo>
                        <a:lnTo>
                          <a:pt x="29" y="151"/>
                        </a:lnTo>
                        <a:lnTo>
                          <a:pt x="29" y="150"/>
                        </a:lnTo>
                        <a:lnTo>
                          <a:pt x="29" y="149"/>
                        </a:lnTo>
                        <a:lnTo>
                          <a:pt x="29" y="150"/>
                        </a:lnTo>
                        <a:lnTo>
                          <a:pt x="29" y="151"/>
                        </a:lnTo>
                        <a:lnTo>
                          <a:pt x="29" y="152"/>
                        </a:lnTo>
                        <a:lnTo>
                          <a:pt x="29" y="154"/>
                        </a:lnTo>
                        <a:lnTo>
                          <a:pt x="29" y="156"/>
                        </a:lnTo>
                        <a:lnTo>
                          <a:pt x="29" y="158"/>
                        </a:lnTo>
                        <a:lnTo>
                          <a:pt x="29" y="161"/>
                        </a:lnTo>
                        <a:lnTo>
                          <a:pt x="30" y="162"/>
                        </a:lnTo>
                        <a:lnTo>
                          <a:pt x="30" y="164"/>
                        </a:lnTo>
                        <a:lnTo>
                          <a:pt x="30" y="164"/>
                        </a:lnTo>
                        <a:lnTo>
                          <a:pt x="30" y="164"/>
                        </a:lnTo>
                        <a:lnTo>
                          <a:pt x="30" y="163"/>
                        </a:lnTo>
                        <a:lnTo>
                          <a:pt x="30" y="161"/>
                        </a:lnTo>
                        <a:lnTo>
                          <a:pt x="30" y="158"/>
                        </a:lnTo>
                        <a:lnTo>
                          <a:pt x="30" y="155"/>
                        </a:lnTo>
                        <a:lnTo>
                          <a:pt x="30" y="151"/>
                        </a:lnTo>
                        <a:lnTo>
                          <a:pt x="30" y="147"/>
                        </a:lnTo>
                        <a:lnTo>
                          <a:pt x="31" y="143"/>
                        </a:lnTo>
                        <a:lnTo>
                          <a:pt x="31" y="140"/>
                        </a:lnTo>
                        <a:lnTo>
                          <a:pt x="31" y="136"/>
                        </a:lnTo>
                        <a:lnTo>
                          <a:pt x="31" y="134"/>
                        </a:lnTo>
                        <a:lnTo>
                          <a:pt x="31" y="132"/>
                        </a:lnTo>
                        <a:lnTo>
                          <a:pt x="31" y="131"/>
                        </a:lnTo>
                        <a:lnTo>
                          <a:pt x="31" y="131"/>
                        </a:lnTo>
                        <a:lnTo>
                          <a:pt x="31" y="131"/>
                        </a:lnTo>
                        <a:lnTo>
                          <a:pt x="31" y="132"/>
                        </a:lnTo>
                        <a:lnTo>
                          <a:pt x="32" y="134"/>
                        </a:lnTo>
                        <a:lnTo>
                          <a:pt x="32" y="136"/>
                        </a:lnTo>
                        <a:lnTo>
                          <a:pt x="32" y="137"/>
                        </a:lnTo>
                        <a:lnTo>
                          <a:pt x="32" y="139"/>
                        </a:lnTo>
                        <a:lnTo>
                          <a:pt x="32" y="140"/>
                        </a:lnTo>
                        <a:lnTo>
                          <a:pt x="32" y="141"/>
                        </a:lnTo>
                        <a:lnTo>
                          <a:pt x="32" y="141"/>
                        </a:lnTo>
                        <a:lnTo>
                          <a:pt x="32" y="141"/>
                        </a:lnTo>
                        <a:lnTo>
                          <a:pt x="32" y="140"/>
                        </a:lnTo>
                        <a:lnTo>
                          <a:pt x="32" y="139"/>
                        </a:lnTo>
                        <a:lnTo>
                          <a:pt x="33" y="138"/>
                        </a:lnTo>
                        <a:lnTo>
                          <a:pt x="33" y="136"/>
                        </a:lnTo>
                        <a:lnTo>
                          <a:pt x="33" y="135"/>
                        </a:lnTo>
                        <a:lnTo>
                          <a:pt x="33" y="134"/>
                        </a:lnTo>
                        <a:lnTo>
                          <a:pt x="33" y="133"/>
                        </a:lnTo>
                        <a:lnTo>
                          <a:pt x="33" y="133"/>
                        </a:lnTo>
                        <a:lnTo>
                          <a:pt x="33" y="133"/>
                        </a:lnTo>
                        <a:lnTo>
                          <a:pt x="33" y="134"/>
                        </a:lnTo>
                        <a:lnTo>
                          <a:pt x="33" y="136"/>
                        </a:lnTo>
                        <a:lnTo>
                          <a:pt x="34" y="139"/>
                        </a:lnTo>
                        <a:lnTo>
                          <a:pt x="34" y="142"/>
                        </a:lnTo>
                        <a:lnTo>
                          <a:pt x="34" y="147"/>
                        </a:lnTo>
                        <a:lnTo>
                          <a:pt x="34" y="151"/>
                        </a:lnTo>
                        <a:lnTo>
                          <a:pt x="34" y="156"/>
                        </a:lnTo>
                        <a:lnTo>
                          <a:pt x="34" y="162"/>
                        </a:lnTo>
                        <a:lnTo>
                          <a:pt x="34" y="167"/>
                        </a:lnTo>
                        <a:lnTo>
                          <a:pt x="34" y="173"/>
                        </a:lnTo>
                        <a:lnTo>
                          <a:pt x="34" y="178"/>
                        </a:lnTo>
                        <a:lnTo>
                          <a:pt x="34" y="183"/>
                        </a:lnTo>
                        <a:lnTo>
                          <a:pt x="35" y="188"/>
                        </a:lnTo>
                        <a:lnTo>
                          <a:pt x="35" y="191"/>
                        </a:lnTo>
                        <a:lnTo>
                          <a:pt x="35" y="194"/>
                        </a:lnTo>
                        <a:lnTo>
                          <a:pt x="35" y="197"/>
                        </a:lnTo>
                        <a:lnTo>
                          <a:pt x="35" y="198"/>
                        </a:lnTo>
                        <a:lnTo>
                          <a:pt x="35" y="199"/>
                        </a:lnTo>
                        <a:lnTo>
                          <a:pt x="35" y="200"/>
                        </a:lnTo>
                        <a:lnTo>
                          <a:pt x="35" y="199"/>
                        </a:lnTo>
                        <a:lnTo>
                          <a:pt x="35" y="199"/>
                        </a:lnTo>
                        <a:lnTo>
                          <a:pt x="36" y="198"/>
                        </a:lnTo>
                        <a:lnTo>
                          <a:pt x="36" y="197"/>
                        </a:lnTo>
                        <a:lnTo>
                          <a:pt x="36" y="195"/>
                        </a:lnTo>
                        <a:lnTo>
                          <a:pt x="36" y="194"/>
                        </a:lnTo>
                        <a:lnTo>
                          <a:pt x="36" y="193"/>
                        </a:lnTo>
                        <a:lnTo>
                          <a:pt x="36" y="192"/>
                        </a:lnTo>
                        <a:lnTo>
                          <a:pt x="36" y="191"/>
                        </a:lnTo>
                        <a:lnTo>
                          <a:pt x="36" y="190"/>
                        </a:lnTo>
                        <a:lnTo>
                          <a:pt x="36" y="189"/>
                        </a:lnTo>
                        <a:lnTo>
                          <a:pt x="36" y="189"/>
                        </a:lnTo>
                        <a:lnTo>
                          <a:pt x="37" y="189"/>
                        </a:lnTo>
                        <a:lnTo>
                          <a:pt x="37" y="189"/>
                        </a:lnTo>
                        <a:lnTo>
                          <a:pt x="37" y="189"/>
                        </a:lnTo>
                        <a:lnTo>
                          <a:pt x="37" y="189"/>
                        </a:lnTo>
                        <a:lnTo>
                          <a:pt x="37" y="188"/>
                        </a:lnTo>
                        <a:lnTo>
                          <a:pt x="37" y="188"/>
                        </a:lnTo>
                        <a:lnTo>
                          <a:pt x="37" y="187"/>
                        </a:lnTo>
                        <a:lnTo>
                          <a:pt x="37" y="186"/>
                        </a:lnTo>
                        <a:lnTo>
                          <a:pt x="37" y="184"/>
                        </a:lnTo>
                        <a:lnTo>
                          <a:pt x="37" y="181"/>
                        </a:lnTo>
                        <a:lnTo>
                          <a:pt x="38" y="178"/>
                        </a:lnTo>
                        <a:lnTo>
                          <a:pt x="38" y="174"/>
                        </a:lnTo>
                        <a:lnTo>
                          <a:pt x="38" y="169"/>
                        </a:lnTo>
                        <a:lnTo>
                          <a:pt x="38" y="164"/>
                        </a:lnTo>
                        <a:lnTo>
                          <a:pt x="38" y="159"/>
                        </a:lnTo>
                        <a:lnTo>
                          <a:pt x="38" y="154"/>
                        </a:lnTo>
                        <a:lnTo>
                          <a:pt x="38" y="149"/>
                        </a:lnTo>
                        <a:lnTo>
                          <a:pt x="38" y="144"/>
                        </a:lnTo>
                        <a:lnTo>
                          <a:pt x="38" y="139"/>
                        </a:lnTo>
                        <a:lnTo>
                          <a:pt x="39" y="135"/>
                        </a:lnTo>
                        <a:lnTo>
                          <a:pt x="39" y="132"/>
                        </a:lnTo>
                        <a:lnTo>
                          <a:pt x="39" y="129"/>
                        </a:lnTo>
                        <a:lnTo>
                          <a:pt x="39" y="126"/>
                        </a:lnTo>
                        <a:lnTo>
                          <a:pt x="39" y="125"/>
                        </a:lnTo>
                        <a:lnTo>
                          <a:pt x="39" y="123"/>
                        </a:lnTo>
                        <a:lnTo>
                          <a:pt x="39" y="123"/>
                        </a:lnTo>
                        <a:lnTo>
                          <a:pt x="39" y="122"/>
                        </a:lnTo>
                        <a:lnTo>
                          <a:pt x="39" y="122"/>
                        </a:lnTo>
                        <a:lnTo>
                          <a:pt x="39" y="122"/>
                        </a:lnTo>
                        <a:lnTo>
                          <a:pt x="40" y="122"/>
                        </a:lnTo>
                        <a:lnTo>
                          <a:pt x="40" y="122"/>
                        </a:lnTo>
                        <a:lnTo>
                          <a:pt x="40" y="121"/>
                        </a:lnTo>
                        <a:lnTo>
                          <a:pt x="40" y="121"/>
                        </a:lnTo>
                        <a:lnTo>
                          <a:pt x="40" y="120"/>
                        </a:lnTo>
                        <a:lnTo>
                          <a:pt x="40" y="119"/>
                        </a:lnTo>
                        <a:lnTo>
                          <a:pt x="40" y="118"/>
                        </a:lnTo>
                        <a:lnTo>
                          <a:pt x="40" y="117"/>
                        </a:lnTo>
                        <a:lnTo>
                          <a:pt x="40" y="115"/>
                        </a:lnTo>
                        <a:lnTo>
                          <a:pt x="41" y="114"/>
                        </a:lnTo>
                        <a:lnTo>
                          <a:pt x="41" y="113"/>
                        </a:lnTo>
                        <a:lnTo>
                          <a:pt x="41" y="112"/>
                        </a:lnTo>
                        <a:lnTo>
                          <a:pt x="41" y="111"/>
                        </a:lnTo>
                        <a:lnTo>
                          <a:pt x="41" y="110"/>
                        </a:lnTo>
                        <a:lnTo>
                          <a:pt x="41" y="111"/>
                        </a:lnTo>
                        <a:lnTo>
                          <a:pt x="41" y="111"/>
                        </a:lnTo>
                        <a:lnTo>
                          <a:pt x="41" y="113"/>
                        </a:lnTo>
                        <a:lnTo>
                          <a:pt x="41" y="114"/>
                        </a:lnTo>
                        <a:lnTo>
                          <a:pt x="41" y="117"/>
                        </a:lnTo>
                        <a:lnTo>
                          <a:pt x="42" y="119"/>
                        </a:lnTo>
                        <a:lnTo>
                          <a:pt x="42" y="122"/>
                        </a:lnTo>
                        <a:lnTo>
                          <a:pt x="42" y="124"/>
                        </a:lnTo>
                        <a:lnTo>
                          <a:pt x="42" y="126"/>
                        </a:lnTo>
                        <a:lnTo>
                          <a:pt x="42" y="128"/>
                        </a:lnTo>
                        <a:lnTo>
                          <a:pt x="42" y="129"/>
                        </a:lnTo>
                        <a:lnTo>
                          <a:pt x="42" y="130"/>
                        </a:lnTo>
                        <a:lnTo>
                          <a:pt x="42" y="130"/>
                        </a:lnTo>
                        <a:lnTo>
                          <a:pt x="42" y="129"/>
                        </a:lnTo>
                        <a:lnTo>
                          <a:pt x="43" y="128"/>
                        </a:lnTo>
                        <a:lnTo>
                          <a:pt x="43" y="126"/>
                        </a:lnTo>
                        <a:lnTo>
                          <a:pt x="43" y="123"/>
                        </a:lnTo>
                        <a:lnTo>
                          <a:pt x="43" y="120"/>
                        </a:lnTo>
                        <a:lnTo>
                          <a:pt x="43" y="117"/>
                        </a:lnTo>
                        <a:lnTo>
                          <a:pt x="43" y="114"/>
                        </a:lnTo>
                        <a:lnTo>
                          <a:pt x="43" y="111"/>
                        </a:lnTo>
                        <a:lnTo>
                          <a:pt x="43" y="108"/>
                        </a:lnTo>
                        <a:lnTo>
                          <a:pt x="43" y="106"/>
                        </a:lnTo>
                        <a:lnTo>
                          <a:pt x="43" y="104"/>
                        </a:lnTo>
                        <a:lnTo>
                          <a:pt x="44" y="103"/>
                        </a:lnTo>
                        <a:lnTo>
                          <a:pt x="44" y="102"/>
                        </a:lnTo>
                        <a:lnTo>
                          <a:pt x="44" y="101"/>
                        </a:lnTo>
                        <a:lnTo>
                          <a:pt x="44" y="101"/>
                        </a:lnTo>
                        <a:lnTo>
                          <a:pt x="44" y="102"/>
                        </a:lnTo>
                        <a:lnTo>
                          <a:pt x="44" y="103"/>
                        </a:lnTo>
                        <a:lnTo>
                          <a:pt x="44" y="105"/>
                        </a:lnTo>
                        <a:lnTo>
                          <a:pt x="44" y="107"/>
                        </a:lnTo>
                        <a:lnTo>
                          <a:pt x="44" y="109"/>
                        </a:lnTo>
                        <a:lnTo>
                          <a:pt x="44" y="112"/>
                        </a:lnTo>
                        <a:lnTo>
                          <a:pt x="45" y="114"/>
                        </a:lnTo>
                        <a:lnTo>
                          <a:pt x="45" y="117"/>
                        </a:lnTo>
                        <a:lnTo>
                          <a:pt x="45" y="119"/>
                        </a:lnTo>
                        <a:lnTo>
                          <a:pt x="45" y="122"/>
                        </a:lnTo>
                        <a:lnTo>
                          <a:pt x="45" y="125"/>
                        </a:lnTo>
                        <a:lnTo>
                          <a:pt x="45" y="127"/>
                        </a:lnTo>
                        <a:lnTo>
                          <a:pt x="45" y="130"/>
                        </a:lnTo>
                        <a:lnTo>
                          <a:pt x="45" y="132"/>
                        </a:lnTo>
                        <a:lnTo>
                          <a:pt x="45" y="134"/>
                        </a:lnTo>
                        <a:lnTo>
                          <a:pt x="46" y="136"/>
                        </a:lnTo>
                        <a:lnTo>
                          <a:pt x="46" y="138"/>
                        </a:lnTo>
                        <a:lnTo>
                          <a:pt x="46" y="140"/>
                        </a:lnTo>
                        <a:lnTo>
                          <a:pt x="46" y="141"/>
                        </a:lnTo>
                        <a:lnTo>
                          <a:pt x="46" y="141"/>
                        </a:lnTo>
                        <a:lnTo>
                          <a:pt x="46" y="142"/>
                        </a:lnTo>
                        <a:lnTo>
                          <a:pt x="46" y="141"/>
                        </a:lnTo>
                        <a:lnTo>
                          <a:pt x="46" y="141"/>
                        </a:lnTo>
                        <a:lnTo>
                          <a:pt x="46" y="140"/>
                        </a:lnTo>
                        <a:lnTo>
                          <a:pt x="46" y="138"/>
                        </a:lnTo>
                        <a:lnTo>
                          <a:pt x="47" y="136"/>
                        </a:lnTo>
                        <a:lnTo>
                          <a:pt x="47" y="134"/>
                        </a:lnTo>
                        <a:lnTo>
                          <a:pt x="47" y="132"/>
                        </a:lnTo>
                        <a:lnTo>
                          <a:pt x="47" y="129"/>
                        </a:lnTo>
                        <a:lnTo>
                          <a:pt x="47" y="127"/>
                        </a:lnTo>
                        <a:lnTo>
                          <a:pt x="47" y="124"/>
                        </a:lnTo>
                        <a:lnTo>
                          <a:pt x="47" y="122"/>
                        </a:lnTo>
                        <a:lnTo>
                          <a:pt x="47" y="120"/>
                        </a:lnTo>
                        <a:lnTo>
                          <a:pt x="47" y="118"/>
                        </a:lnTo>
                        <a:lnTo>
                          <a:pt x="48" y="116"/>
                        </a:lnTo>
                        <a:lnTo>
                          <a:pt x="48" y="114"/>
                        </a:lnTo>
                        <a:lnTo>
                          <a:pt x="48" y="113"/>
                        </a:lnTo>
                        <a:lnTo>
                          <a:pt x="48" y="111"/>
                        </a:lnTo>
                        <a:lnTo>
                          <a:pt x="48" y="110"/>
                        </a:lnTo>
                        <a:lnTo>
                          <a:pt x="48" y="108"/>
                        </a:lnTo>
                        <a:lnTo>
                          <a:pt x="48" y="107"/>
                        </a:lnTo>
                        <a:lnTo>
                          <a:pt x="48" y="105"/>
                        </a:lnTo>
                        <a:lnTo>
                          <a:pt x="48" y="103"/>
                        </a:lnTo>
                        <a:lnTo>
                          <a:pt x="48" y="101"/>
                        </a:lnTo>
                        <a:lnTo>
                          <a:pt x="49" y="98"/>
                        </a:lnTo>
                        <a:lnTo>
                          <a:pt x="49" y="96"/>
                        </a:lnTo>
                        <a:lnTo>
                          <a:pt x="49" y="94"/>
                        </a:lnTo>
                        <a:lnTo>
                          <a:pt x="49" y="91"/>
                        </a:lnTo>
                        <a:lnTo>
                          <a:pt x="49" y="90"/>
                        </a:lnTo>
                        <a:lnTo>
                          <a:pt x="49" y="88"/>
                        </a:lnTo>
                        <a:lnTo>
                          <a:pt x="49" y="87"/>
                        </a:lnTo>
                        <a:lnTo>
                          <a:pt x="49" y="86"/>
                        </a:lnTo>
                        <a:lnTo>
                          <a:pt x="49" y="86"/>
                        </a:lnTo>
                        <a:lnTo>
                          <a:pt x="50" y="87"/>
                        </a:lnTo>
                        <a:lnTo>
                          <a:pt x="50" y="89"/>
                        </a:lnTo>
                        <a:lnTo>
                          <a:pt x="50" y="91"/>
                        </a:lnTo>
                        <a:lnTo>
                          <a:pt x="50" y="94"/>
                        </a:lnTo>
                        <a:lnTo>
                          <a:pt x="50" y="99"/>
                        </a:lnTo>
                        <a:lnTo>
                          <a:pt x="50" y="104"/>
                        </a:lnTo>
                        <a:lnTo>
                          <a:pt x="50" y="110"/>
                        </a:lnTo>
                        <a:lnTo>
                          <a:pt x="50" y="116"/>
                        </a:lnTo>
                        <a:lnTo>
                          <a:pt x="50" y="123"/>
                        </a:lnTo>
                        <a:lnTo>
                          <a:pt x="50" y="129"/>
                        </a:lnTo>
                        <a:lnTo>
                          <a:pt x="51" y="136"/>
                        </a:lnTo>
                        <a:lnTo>
                          <a:pt x="51" y="142"/>
                        </a:lnTo>
                        <a:lnTo>
                          <a:pt x="51" y="148"/>
                        </a:lnTo>
                        <a:lnTo>
                          <a:pt x="51" y="153"/>
                        </a:lnTo>
                        <a:lnTo>
                          <a:pt x="51" y="158"/>
                        </a:lnTo>
                        <a:lnTo>
                          <a:pt x="51" y="161"/>
                        </a:lnTo>
                        <a:lnTo>
                          <a:pt x="51" y="165"/>
                        </a:lnTo>
                        <a:lnTo>
                          <a:pt x="51" y="167"/>
                        </a:lnTo>
                        <a:lnTo>
                          <a:pt x="51" y="169"/>
                        </a:lnTo>
                        <a:lnTo>
                          <a:pt x="51" y="170"/>
                        </a:lnTo>
                        <a:lnTo>
                          <a:pt x="52" y="171"/>
                        </a:lnTo>
                        <a:lnTo>
                          <a:pt x="52" y="172"/>
                        </a:lnTo>
                        <a:lnTo>
                          <a:pt x="52" y="172"/>
                        </a:lnTo>
                        <a:lnTo>
                          <a:pt x="52" y="172"/>
                        </a:lnTo>
                        <a:lnTo>
                          <a:pt x="52" y="171"/>
                        </a:lnTo>
                        <a:lnTo>
                          <a:pt x="52" y="171"/>
                        </a:lnTo>
                        <a:lnTo>
                          <a:pt x="52" y="171"/>
                        </a:lnTo>
                        <a:lnTo>
                          <a:pt x="52" y="171"/>
                        </a:lnTo>
                        <a:lnTo>
                          <a:pt x="52" y="172"/>
                        </a:lnTo>
                        <a:lnTo>
                          <a:pt x="53" y="173"/>
                        </a:lnTo>
                        <a:lnTo>
                          <a:pt x="53" y="175"/>
                        </a:lnTo>
                        <a:lnTo>
                          <a:pt x="53" y="179"/>
                        </a:lnTo>
                        <a:lnTo>
                          <a:pt x="53" y="183"/>
                        </a:lnTo>
                        <a:lnTo>
                          <a:pt x="53" y="187"/>
                        </a:lnTo>
                        <a:lnTo>
                          <a:pt x="53" y="193"/>
                        </a:lnTo>
                        <a:lnTo>
                          <a:pt x="53" y="199"/>
                        </a:lnTo>
                        <a:lnTo>
                          <a:pt x="53" y="205"/>
                        </a:lnTo>
                        <a:lnTo>
                          <a:pt x="53" y="211"/>
                        </a:lnTo>
                        <a:lnTo>
                          <a:pt x="53" y="217"/>
                        </a:lnTo>
                        <a:lnTo>
                          <a:pt x="54" y="223"/>
                        </a:lnTo>
                        <a:lnTo>
                          <a:pt x="54" y="229"/>
                        </a:lnTo>
                        <a:lnTo>
                          <a:pt x="54" y="233"/>
                        </a:lnTo>
                        <a:lnTo>
                          <a:pt x="54" y="238"/>
                        </a:lnTo>
                        <a:lnTo>
                          <a:pt x="54" y="242"/>
                        </a:lnTo>
                        <a:lnTo>
                          <a:pt x="54" y="245"/>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42" name="Line 84">
                    <a:extLst>
                      <a:ext uri="{FF2B5EF4-FFF2-40B4-BE49-F238E27FC236}">
                        <a16:creationId xmlns:a16="http://schemas.microsoft.com/office/drawing/2014/main" id="{A7DBBAAE-CABD-4364-A106-F6E88A67FAE8}"/>
                      </a:ext>
                    </a:extLst>
                  </p:cNvPr>
                  <p:cNvSpPr>
                    <a:spLocks noChangeShapeType="1"/>
                  </p:cNvSpPr>
                  <p:nvPr/>
                </p:nvSpPr>
                <p:spPr bwMode="auto">
                  <a:xfrm flipV="1">
                    <a:off x="4928197"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43" name="Line 85">
                    <a:extLst>
                      <a:ext uri="{FF2B5EF4-FFF2-40B4-BE49-F238E27FC236}">
                        <a16:creationId xmlns:a16="http://schemas.microsoft.com/office/drawing/2014/main" id="{805D47E2-D405-434D-A885-4FF8C9EFA5FF}"/>
                      </a:ext>
                    </a:extLst>
                  </p:cNvPr>
                  <p:cNvSpPr>
                    <a:spLocks noChangeShapeType="1"/>
                  </p:cNvSpPr>
                  <p:nvPr/>
                </p:nvSpPr>
                <p:spPr bwMode="auto">
                  <a:xfrm>
                    <a:off x="4934721" y="6589223"/>
                    <a:ext cx="2178" cy="4242"/>
                  </a:xfrm>
                  <a:prstGeom prst="line">
                    <a:avLst/>
                  </a:pr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544" name="Freeform 86">
                    <a:extLst>
                      <a:ext uri="{FF2B5EF4-FFF2-40B4-BE49-F238E27FC236}">
                        <a16:creationId xmlns:a16="http://schemas.microsoft.com/office/drawing/2014/main" id="{3C2DB9C9-17B0-4EE5-935F-2578FAACEE6C}"/>
                      </a:ext>
                    </a:extLst>
                  </p:cNvPr>
                  <p:cNvSpPr>
                    <a:spLocks/>
                  </p:cNvSpPr>
                  <p:nvPr/>
                </p:nvSpPr>
                <p:spPr bwMode="auto">
                  <a:xfrm flipV="1">
                    <a:off x="4934729" y="6593462"/>
                    <a:ext cx="98002" cy="347740"/>
                  </a:xfrm>
                  <a:custGeom>
                    <a:avLst/>
                    <a:gdLst/>
                    <a:ahLst/>
                    <a:cxnLst>
                      <a:cxn ang="0">
                        <a:pos x="1" y="85"/>
                      </a:cxn>
                      <a:cxn ang="0">
                        <a:pos x="2" y="49"/>
                      </a:cxn>
                      <a:cxn ang="0">
                        <a:pos x="3" y="41"/>
                      </a:cxn>
                      <a:cxn ang="0">
                        <a:pos x="5" y="48"/>
                      </a:cxn>
                      <a:cxn ang="0">
                        <a:pos x="6" y="30"/>
                      </a:cxn>
                      <a:cxn ang="0">
                        <a:pos x="7" y="31"/>
                      </a:cxn>
                      <a:cxn ang="0">
                        <a:pos x="8" y="85"/>
                      </a:cxn>
                      <a:cxn ang="0">
                        <a:pos x="10" y="101"/>
                      </a:cxn>
                      <a:cxn ang="0">
                        <a:pos x="11" y="79"/>
                      </a:cxn>
                      <a:cxn ang="0">
                        <a:pos x="12" y="19"/>
                      </a:cxn>
                      <a:cxn ang="0">
                        <a:pos x="13" y="4"/>
                      </a:cxn>
                      <a:cxn ang="0">
                        <a:pos x="15" y="3"/>
                      </a:cxn>
                      <a:cxn ang="0">
                        <a:pos x="16" y="12"/>
                      </a:cxn>
                      <a:cxn ang="0">
                        <a:pos x="17" y="61"/>
                      </a:cxn>
                      <a:cxn ang="0">
                        <a:pos x="18" y="98"/>
                      </a:cxn>
                      <a:cxn ang="0">
                        <a:pos x="20" y="99"/>
                      </a:cxn>
                      <a:cxn ang="0">
                        <a:pos x="21" y="47"/>
                      </a:cxn>
                      <a:cxn ang="0">
                        <a:pos x="22" y="41"/>
                      </a:cxn>
                      <a:cxn ang="0">
                        <a:pos x="23" y="69"/>
                      </a:cxn>
                      <a:cxn ang="0">
                        <a:pos x="25" y="99"/>
                      </a:cxn>
                      <a:cxn ang="0">
                        <a:pos x="26" y="108"/>
                      </a:cxn>
                      <a:cxn ang="0">
                        <a:pos x="27" y="110"/>
                      </a:cxn>
                      <a:cxn ang="0">
                        <a:pos x="28" y="118"/>
                      </a:cxn>
                      <a:cxn ang="0">
                        <a:pos x="30" y="129"/>
                      </a:cxn>
                      <a:cxn ang="0">
                        <a:pos x="31" y="116"/>
                      </a:cxn>
                      <a:cxn ang="0">
                        <a:pos x="32" y="81"/>
                      </a:cxn>
                      <a:cxn ang="0">
                        <a:pos x="33" y="40"/>
                      </a:cxn>
                      <a:cxn ang="0">
                        <a:pos x="35" y="36"/>
                      </a:cxn>
                      <a:cxn ang="0">
                        <a:pos x="36" y="38"/>
                      </a:cxn>
                      <a:cxn ang="0">
                        <a:pos x="37" y="18"/>
                      </a:cxn>
                      <a:cxn ang="0">
                        <a:pos x="38" y="7"/>
                      </a:cxn>
                      <a:cxn ang="0">
                        <a:pos x="40" y="27"/>
                      </a:cxn>
                      <a:cxn ang="0">
                        <a:pos x="41" y="80"/>
                      </a:cxn>
                      <a:cxn ang="0">
                        <a:pos x="42" y="79"/>
                      </a:cxn>
                      <a:cxn ang="0">
                        <a:pos x="43" y="97"/>
                      </a:cxn>
                      <a:cxn ang="0">
                        <a:pos x="45" y="115"/>
                      </a:cxn>
                      <a:cxn ang="0">
                        <a:pos x="46" y="111"/>
                      </a:cxn>
                      <a:cxn ang="0">
                        <a:pos x="47" y="67"/>
                      </a:cxn>
                      <a:cxn ang="0">
                        <a:pos x="48" y="41"/>
                      </a:cxn>
                      <a:cxn ang="0">
                        <a:pos x="50" y="66"/>
                      </a:cxn>
                      <a:cxn ang="0">
                        <a:pos x="51" y="84"/>
                      </a:cxn>
                      <a:cxn ang="0">
                        <a:pos x="52" y="70"/>
                      </a:cxn>
                      <a:cxn ang="0">
                        <a:pos x="53" y="52"/>
                      </a:cxn>
                      <a:cxn ang="0">
                        <a:pos x="55" y="39"/>
                      </a:cxn>
                      <a:cxn ang="0">
                        <a:pos x="56" y="28"/>
                      </a:cxn>
                      <a:cxn ang="0">
                        <a:pos x="57" y="2"/>
                      </a:cxn>
                      <a:cxn ang="0">
                        <a:pos x="59" y="22"/>
                      </a:cxn>
                      <a:cxn ang="0">
                        <a:pos x="60" y="68"/>
                      </a:cxn>
                      <a:cxn ang="0">
                        <a:pos x="61" y="113"/>
                      </a:cxn>
                      <a:cxn ang="0">
                        <a:pos x="62" y="104"/>
                      </a:cxn>
                      <a:cxn ang="0">
                        <a:pos x="64" y="70"/>
                      </a:cxn>
                      <a:cxn ang="0">
                        <a:pos x="65" y="51"/>
                      </a:cxn>
                      <a:cxn ang="0">
                        <a:pos x="66" y="55"/>
                      </a:cxn>
                      <a:cxn ang="0">
                        <a:pos x="67" y="52"/>
                      </a:cxn>
                      <a:cxn ang="0">
                        <a:pos x="69" y="46"/>
                      </a:cxn>
                      <a:cxn ang="0">
                        <a:pos x="70" y="64"/>
                      </a:cxn>
                      <a:cxn ang="0">
                        <a:pos x="71" y="106"/>
                      </a:cxn>
                      <a:cxn ang="0">
                        <a:pos x="72" y="125"/>
                      </a:cxn>
                      <a:cxn ang="0">
                        <a:pos x="74" y="93"/>
                      </a:cxn>
                      <a:cxn ang="0">
                        <a:pos x="75" y="52"/>
                      </a:cxn>
                      <a:cxn ang="0">
                        <a:pos x="76" y="25"/>
                      </a:cxn>
                      <a:cxn ang="0">
                        <a:pos x="77" y="13"/>
                      </a:cxn>
                    </a:cxnLst>
                    <a:rect l="0" t="0" r="r" b="b"/>
                    <a:pathLst>
                      <a:path w="78" h="142">
                        <a:moveTo>
                          <a:pt x="0" y="142"/>
                        </a:moveTo>
                        <a:lnTo>
                          <a:pt x="0" y="137"/>
                        </a:lnTo>
                        <a:lnTo>
                          <a:pt x="0" y="131"/>
                        </a:lnTo>
                        <a:lnTo>
                          <a:pt x="0" y="126"/>
                        </a:lnTo>
                        <a:lnTo>
                          <a:pt x="0" y="121"/>
                        </a:lnTo>
                        <a:lnTo>
                          <a:pt x="0" y="116"/>
                        </a:lnTo>
                        <a:lnTo>
                          <a:pt x="0" y="111"/>
                        </a:lnTo>
                        <a:lnTo>
                          <a:pt x="0" y="106"/>
                        </a:lnTo>
                        <a:lnTo>
                          <a:pt x="0" y="101"/>
                        </a:lnTo>
                        <a:lnTo>
                          <a:pt x="1" y="96"/>
                        </a:lnTo>
                        <a:lnTo>
                          <a:pt x="1" y="90"/>
                        </a:lnTo>
                        <a:lnTo>
                          <a:pt x="1" y="85"/>
                        </a:lnTo>
                        <a:lnTo>
                          <a:pt x="1" y="79"/>
                        </a:lnTo>
                        <a:lnTo>
                          <a:pt x="1" y="74"/>
                        </a:lnTo>
                        <a:lnTo>
                          <a:pt x="1" y="69"/>
                        </a:lnTo>
                        <a:lnTo>
                          <a:pt x="1" y="65"/>
                        </a:lnTo>
                        <a:lnTo>
                          <a:pt x="1" y="61"/>
                        </a:lnTo>
                        <a:lnTo>
                          <a:pt x="1" y="58"/>
                        </a:lnTo>
                        <a:lnTo>
                          <a:pt x="2" y="56"/>
                        </a:lnTo>
                        <a:lnTo>
                          <a:pt x="2" y="54"/>
                        </a:lnTo>
                        <a:lnTo>
                          <a:pt x="2" y="52"/>
                        </a:lnTo>
                        <a:lnTo>
                          <a:pt x="2" y="51"/>
                        </a:lnTo>
                        <a:lnTo>
                          <a:pt x="2" y="50"/>
                        </a:lnTo>
                        <a:lnTo>
                          <a:pt x="2" y="49"/>
                        </a:lnTo>
                        <a:lnTo>
                          <a:pt x="2" y="48"/>
                        </a:lnTo>
                        <a:lnTo>
                          <a:pt x="2" y="47"/>
                        </a:lnTo>
                        <a:lnTo>
                          <a:pt x="2" y="46"/>
                        </a:lnTo>
                        <a:lnTo>
                          <a:pt x="2" y="44"/>
                        </a:lnTo>
                        <a:lnTo>
                          <a:pt x="3" y="43"/>
                        </a:lnTo>
                        <a:lnTo>
                          <a:pt x="3" y="42"/>
                        </a:lnTo>
                        <a:lnTo>
                          <a:pt x="3" y="42"/>
                        </a:lnTo>
                        <a:lnTo>
                          <a:pt x="3" y="41"/>
                        </a:lnTo>
                        <a:lnTo>
                          <a:pt x="3" y="41"/>
                        </a:lnTo>
                        <a:lnTo>
                          <a:pt x="3" y="41"/>
                        </a:lnTo>
                        <a:lnTo>
                          <a:pt x="3" y="41"/>
                        </a:lnTo>
                        <a:lnTo>
                          <a:pt x="3" y="41"/>
                        </a:lnTo>
                        <a:lnTo>
                          <a:pt x="3" y="41"/>
                        </a:lnTo>
                        <a:lnTo>
                          <a:pt x="4" y="41"/>
                        </a:lnTo>
                        <a:lnTo>
                          <a:pt x="4" y="42"/>
                        </a:lnTo>
                        <a:lnTo>
                          <a:pt x="4" y="42"/>
                        </a:lnTo>
                        <a:lnTo>
                          <a:pt x="4" y="43"/>
                        </a:lnTo>
                        <a:lnTo>
                          <a:pt x="4" y="44"/>
                        </a:lnTo>
                        <a:lnTo>
                          <a:pt x="4" y="44"/>
                        </a:lnTo>
                        <a:lnTo>
                          <a:pt x="4" y="45"/>
                        </a:lnTo>
                        <a:lnTo>
                          <a:pt x="4" y="46"/>
                        </a:lnTo>
                        <a:lnTo>
                          <a:pt x="4" y="47"/>
                        </a:lnTo>
                        <a:lnTo>
                          <a:pt x="4" y="47"/>
                        </a:lnTo>
                        <a:lnTo>
                          <a:pt x="5" y="48"/>
                        </a:lnTo>
                        <a:lnTo>
                          <a:pt x="5" y="47"/>
                        </a:lnTo>
                        <a:lnTo>
                          <a:pt x="5" y="47"/>
                        </a:lnTo>
                        <a:lnTo>
                          <a:pt x="5" y="46"/>
                        </a:lnTo>
                        <a:lnTo>
                          <a:pt x="5" y="45"/>
                        </a:lnTo>
                        <a:lnTo>
                          <a:pt x="5" y="43"/>
                        </a:lnTo>
                        <a:lnTo>
                          <a:pt x="5" y="41"/>
                        </a:lnTo>
                        <a:lnTo>
                          <a:pt x="5" y="39"/>
                        </a:lnTo>
                        <a:lnTo>
                          <a:pt x="5" y="37"/>
                        </a:lnTo>
                        <a:lnTo>
                          <a:pt x="6" y="34"/>
                        </a:lnTo>
                        <a:lnTo>
                          <a:pt x="6" y="33"/>
                        </a:lnTo>
                        <a:lnTo>
                          <a:pt x="6" y="31"/>
                        </a:lnTo>
                        <a:lnTo>
                          <a:pt x="6" y="30"/>
                        </a:lnTo>
                        <a:lnTo>
                          <a:pt x="6" y="28"/>
                        </a:lnTo>
                        <a:lnTo>
                          <a:pt x="6" y="28"/>
                        </a:lnTo>
                        <a:lnTo>
                          <a:pt x="6" y="27"/>
                        </a:lnTo>
                        <a:lnTo>
                          <a:pt x="6" y="26"/>
                        </a:lnTo>
                        <a:lnTo>
                          <a:pt x="6" y="26"/>
                        </a:lnTo>
                        <a:lnTo>
                          <a:pt x="6" y="26"/>
                        </a:lnTo>
                        <a:lnTo>
                          <a:pt x="7" y="26"/>
                        </a:lnTo>
                        <a:lnTo>
                          <a:pt x="7" y="26"/>
                        </a:lnTo>
                        <a:lnTo>
                          <a:pt x="7" y="27"/>
                        </a:lnTo>
                        <a:lnTo>
                          <a:pt x="7" y="28"/>
                        </a:lnTo>
                        <a:lnTo>
                          <a:pt x="7" y="29"/>
                        </a:lnTo>
                        <a:lnTo>
                          <a:pt x="7" y="31"/>
                        </a:lnTo>
                        <a:lnTo>
                          <a:pt x="7" y="33"/>
                        </a:lnTo>
                        <a:lnTo>
                          <a:pt x="7" y="36"/>
                        </a:lnTo>
                        <a:lnTo>
                          <a:pt x="7" y="39"/>
                        </a:lnTo>
                        <a:lnTo>
                          <a:pt x="8" y="43"/>
                        </a:lnTo>
                        <a:lnTo>
                          <a:pt x="8" y="47"/>
                        </a:lnTo>
                        <a:lnTo>
                          <a:pt x="8" y="52"/>
                        </a:lnTo>
                        <a:lnTo>
                          <a:pt x="8" y="57"/>
                        </a:lnTo>
                        <a:lnTo>
                          <a:pt x="8" y="63"/>
                        </a:lnTo>
                        <a:lnTo>
                          <a:pt x="8" y="69"/>
                        </a:lnTo>
                        <a:lnTo>
                          <a:pt x="8" y="74"/>
                        </a:lnTo>
                        <a:lnTo>
                          <a:pt x="8" y="80"/>
                        </a:lnTo>
                        <a:lnTo>
                          <a:pt x="8" y="85"/>
                        </a:lnTo>
                        <a:lnTo>
                          <a:pt x="8" y="90"/>
                        </a:lnTo>
                        <a:lnTo>
                          <a:pt x="9" y="94"/>
                        </a:lnTo>
                        <a:lnTo>
                          <a:pt x="9" y="97"/>
                        </a:lnTo>
                        <a:lnTo>
                          <a:pt x="9" y="100"/>
                        </a:lnTo>
                        <a:lnTo>
                          <a:pt x="9" y="102"/>
                        </a:lnTo>
                        <a:lnTo>
                          <a:pt x="9" y="104"/>
                        </a:lnTo>
                        <a:lnTo>
                          <a:pt x="9" y="104"/>
                        </a:lnTo>
                        <a:lnTo>
                          <a:pt x="9" y="105"/>
                        </a:lnTo>
                        <a:lnTo>
                          <a:pt x="9" y="104"/>
                        </a:lnTo>
                        <a:lnTo>
                          <a:pt x="9" y="103"/>
                        </a:lnTo>
                        <a:lnTo>
                          <a:pt x="9" y="102"/>
                        </a:lnTo>
                        <a:lnTo>
                          <a:pt x="10" y="101"/>
                        </a:lnTo>
                        <a:lnTo>
                          <a:pt x="10" y="100"/>
                        </a:lnTo>
                        <a:lnTo>
                          <a:pt x="10" y="99"/>
                        </a:lnTo>
                        <a:lnTo>
                          <a:pt x="10" y="97"/>
                        </a:lnTo>
                        <a:lnTo>
                          <a:pt x="10" y="96"/>
                        </a:lnTo>
                        <a:lnTo>
                          <a:pt x="10" y="95"/>
                        </a:lnTo>
                        <a:lnTo>
                          <a:pt x="10" y="93"/>
                        </a:lnTo>
                        <a:lnTo>
                          <a:pt x="10" y="91"/>
                        </a:lnTo>
                        <a:lnTo>
                          <a:pt x="10" y="90"/>
                        </a:lnTo>
                        <a:lnTo>
                          <a:pt x="11" y="87"/>
                        </a:lnTo>
                        <a:lnTo>
                          <a:pt x="11" y="85"/>
                        </a:lnTo>
                        <a:lnTo>
                          <a:pt x="11" y="82"/>
                        </a:lnTo>
                        <a:lnTo>
                          <a:pt x="11" y="79"/>
                        </a:lnTo>
                        <a:lnTo>
                          <a:pt x="11" y="76"/>
                        </a:lnTo>
                        <a:lnTo>
                          <a:pt x="11" y="72"/>
                        </a:lnTo>
                        <a:lnTo>
                          <a:pt x="11" y="68"/>
                        </a:lnTo>
                        <a:lnTo>
                          <a:pt x="11" y="63"/>
                        </a:lnTo>
                        <a:lnTo>
                          <a:pt x="11" y="58"/>
                        </a:lnTo>
                        <a:lnTo>
                          <a:pt x="11" y="52"/>
                        </a:lnTo>
                        <a:lnTo>
                          <a:pt x="12" y="47"/>
                        </a:lnTo>
                        <a:lnTo>
                          <a:pt x="12" y="41"/>
                        </a:lnTo>
                        <a:lnTo>
                          <a:pt x="12" y="35"/>
                        </a:lnTo>
                        <a:lnTo>
                          <a:pt x="12" y="29"/>
                        </a:lnTo>
                        <a:lnTo>
                          <a:pt x="12" y="24"/>
                        </a:lnTo>
                        <a:lnTo>
                          <a:pt x="12" y="19"/>
                        </a:lnTo>
                        <a:lnTo>
                          <a:pt x="12" y="15"/>
                        </a:lnTo>
                        <a:lnTo>
                          <a:pt x="12" y="12"/>
                        </a:lnTo>
                        <a:lnTo>
                          <a:pt x="12" y="9"/>
                        </a:lnTo>
                        <a:lnTo>
                          <a:pt x="13" y="7"/>
                        </a:lnTo>
                        <a:lnTo>
                          <a:pt x="13" y="6"/>
                        </a:lnTo>
                        <a:lnTo>
                          <a:pt x="13" y="5"/>
                        </a:lnTo>
                        <a:lnTo>
                          <a:pt x="13" y="5"/>
                        </a:lnTo>
                        <a:lnTo>
                          <a:pt x="13" y="5"/>
                        </a:lnTo>
                        <a:lnTo>
                          <a:pt x="13" y="5"/>
                        </a:lnTo>
                        <a:lnTo>
                          <a:pt x="13" y="5"/>
                        </a:lnTo>
                        <a:lnTo>
                          <a:pt x="13" y="5"/>
                        </a:lnTo>
                        <a:lnTo>
                          <a:pt x="13" y="4"/>
                        </a:lnTo>
                        <a:lnTo>
                          <a:pt x="13" y="4"/>
                        </a:lnTo>
                        <a:lnTo>
                          <a:pt x="14" y="4"/>
                        </a:lnTo>
                        <a:lnTo>
                          <a:pt x="14" y="4"/>
                        </a:lnTo>
                        <a:lnTo>
                          <a:pt x="14" y="4"/>
                        </a:lnTo>
                        <a:lnTo>
                          <a:pt x="14" y="4"/>
                        </a:lnTo>
                        <a:lnTo>
                          <a:pt x="14" y="4"/>
                        </a:lnTo>
                        <a:lnTo>
                          <a:pt x="14" y="4"/>
                        </a:lnTo>
                        <a:lnTo>
                          <a:pt x="14" y="4"/>
                        </a:lnTo>
                        <a:lnTo>
                          <a:pt x="14" y="4"/>
                        </a:lnTo>
                        <a:lnTo>
                          <a:pt x="14" y="4"/>
                        </a:lnTo>
                        <a:lnTo>
                          <a:pt x="15" y="4"/>
                        </a:lnTo>
                        <a:lnTo>
                          <a:pt x="15" y="3"/>
                        </a:lnTo>
                        <a:lnTo>
                          <a:pt x="15" y="3"/>
                        </a:lnTo>
                        <a:lnTo>
                          <a:pt x="15" y="2"/>
                        </a:lnTo>
                        <a:lnTo>
                          <a:pt x="15" y="2"/>
                        </a:lnTo>
                        <a:lnTo>
                          <a:pt x="15" y="2"/>
                        </a:lnTo>
                        <a:lnTo>
                          <a:pt x="15" y="2"/>
                        </a:lnTo>
                        <a:lnTo>
                          <a:pt x="15" y="3"/>
                        </a:lnTo>
                        <a:lnTo>
                          <a:pt x="15" y="3"/>
                        </a:lnTo>
                        <a:lnTo>
                          <a:pt x="15" y="5"/>
                        </a:lnTo>
                        <a:lnTo>
                          <a:pt x="16" y="6"/>
                        </a:lnTo>
                        <a:lnTo>
                          <a:pt x="16" y="8"/>
                        </a:lnTo>
                        <a:lnTo>
                          <a:pt x="16" y="10"/>
                        </a:lnTo>
                        <a:lnTo>
                          <a:pt x="16" y="12"/>
                        </a:lnTo>
                        <a:lnTo>
                          <a:pt x="16" y="15"/>
                        </a:lnTo>
                        <a:lnTo>
                          <a:pt x="16" y="18"/>
                        </a:lnTo>
                        <a:lnTo>
                          <a:pt x="16" y="21"/>
                        </a:lnTo>
                        <a:lnTo>
                          <a:pt x="16" y="24"/>
                        </a:lnTo>
                        <a:lnTo>
                          <a:pt x="16" y="28"/>
                        </a:lnTo>
                        <a:lnTo>
                          <a:pt x="16" y="32"/>
                        </a:lnTo>
                        <a:lnTo>
                          <a:pt x="17" y="36"/>
                        </a:lnTo>
                        <a:lnTo>
                          <a:pt x="17" y="41"/>
                        </a:lnTo>
                        <a:lnTo>
                          <a:pt x="17" y="46"/>
                        </a:lnTo>
                        <a:lnTo>
                          <a:pt x="17" y="51"/>
                        </a:lnTo>
                        <a:lnTo>
                          <a:pt x="17" y="56"/>
                        </a:lnTo>
                        <a:lnTo>
                          <a:pt x="17" y="61"/>
                        </a:lnTo>
                        <a:lnTo>
                          <a:pt x="17" y="66"/>
                        </a:lnTo>
                        <a:lnTo>
                          <a:pt x="17" y="71"/>
                        </a:lnTo>
                        <a:lnTo>
                          <a:pt x="17" y="75"/>
                        </a:lnTo>
                        <a:lnTo>
                          <a:pt x="18" y="80"/>
                        </a:lnTo>
                        <a:lnTo>
                          <a:pt x="18" y="83"/>
                        </a:lnTo>
                        <a:lnTo>
                          <a:pt x="18" y="86"/>
                        </a:lnTo>
                        <a:lnTo>
                          <a:pt x="18" y="89"/>
                        </a:lnTo>
                        <a:lnTo>
                          <a:pt x="18" y="92"/>
                        </a:lnTo>
                        <a:lnTo>
                          <a:pt x="18" y="94"/>
                        </a:lnTo>
                        <a:lnTo>
                          <a:pt x="18" y="95"/>
                        </a:lnTo>
                        <a:lnTo>
                          <a:pt x="18" y="97"/>
                        </a:lnTo>
                        <a:lnTo>
                          <a:pt x="18" y="98"/>
                        </a:lnTo>
                        <a:lnTo>
                          <a:pt x="18" y="99"/>
                        </a:lnTo>
                        <a:lnTo>
                          <a:pt x="19" y="100"/>
                        </a:lnTo>
                        <a:lnTo>
                          <a:pt x="19" y="101"/>
                        </a:lnTo>
                        <a:lnTo>
                          <a:pt x="19" y="102"/>
                        </a:lnTo>
                        <a:lnTo>
                          <a:pt x="19" y="102"/>
                        </a:lnTo>
                        <a:lnTo>
                          <a:pt x="19" y="103"/>
                        </a:lnTo>
                        <a:lnTo>
                          <a:pt x="19" y="104"/>
                        </a:lnTo>
                        <a:lnTo>
                          <a:pt x="19" y="104"/>
                        </a:lnTo>
                        <a:lnTo>
                          <a:pt x="19" y="103"/>
                        </a:lnTo>
                        <a:lnTo>
                          <a:pt x="19" y="103"/>
                        </a:lnTo>
                        <a:lnTo>
                          <a:pt x="20" y="101"/>
                        </a:lnTo>
                        <a:lnTo>
                          <a:pt x="20" y="99"/>
                        </a:lnTo>
                        <a:lnTo>
                          <a:pt x="20" y="96"/>
                        </a:lnTo>
                        <a:lnTo>
                          <a:pt x="20" y="93"/>
                        </a:lnTo>
                        <a:lnTo>
                          <a:pt x="20" y="89"/>
                        </a:lnTo>
                        <a:lnTo>
                          <a:pt x="20" y="85"/>
                        </a:lnTo>
                        <a:lnTo>
                          <a:pt x="20" y="80"/>
                        </a:lnTo>
                        <a:lnTo>
                          <a:pt x="20" y="75"/>
                        </a:lnTo>
                        <a:lnTo>
                          <a:pt x="20" y="70"/>
                        </a:lnTo>
                        <a:lnTo>
                          <a:pt x="20" y="65"/>
                        </a:lnTo>
                        <a:lnTo>
                          <a:pt x="21" y="60"/>
                        </a:lnTo>
                        <a:lnTo>
                          <a:pt x="21" y="55"/>
                        </a:lnTo>
                        <a:lnTo>
                          <a:pt x="21" y="51"/>
                        </a:lnTo>
                        <a:lnTo>
                          <a:pt x="21" y="47"/>
                        </a:lnTo>
                        <a:lnTo>
                          <a:pt x="21" y="44"/>
                        </a:lnTo>
                        <a:lnTo>
                          <a:pt x="21" y="42"/>
                        </a:lnTo>
                        <a:lnTo>
                          <a:pt x="21" y="39"/>
                        </a:lnTo>
                        <a:lnTo>
                          <a:pt x="21" y="38"/>
                        </a:lnTo>
                        <a:lnTo>
                          <a:pt x="21" y="37"/>
                        </a:lnTo>
                        <a:lnTo>
                          <a:pt x="22" y="36"/>
                        </a:lnTo>
                        <a:lnTo>
                          <a:pt x="22" y="36"/>
                        </a:lnTo>
                        <a:lnTo>
                          <a:pt x="22" y="37"/>
                        </a:lnTo>
                        <a:lnTo>
                          <a:pt x="22" y="37"/>
                        </a:lnTo>
                        <a:lnTo>
                          <a:pt x="22" y="38"/>
                        </a:lnTo>
                        <a:lnTo>
                          <a:pt x="22" y="40"/>
                        </a:lnTo>
                        <a:lnTo>
                          <a:pt x="22" y="41"/>
                        </a:lnTo>
                        <a:lnTo>
                          <a:pt x="22" y="43"/>
                        </a:lnTo>
                        <a:lnTo>
                          <a:pt x="22" y="45"/>
                        </a:lnTo>
                        <a:lnTo>
                          <a:pt x="22" y="47"/>
                        </a:lnTo>
                        <a:lnTo>
                          <a:pt x="23" y="49"/>
                        </a:lnTo>
                        <a:lnTo>
                          <a:pt x="23" y="51"/>
                        </a:lnTo>
                        <a:lnTo>
                          <a:pt x="23" y="53"/>
                        </a:lnTo>
                        <a:lnTo>
                          <a:pt x="23" y="55"/>
                        </a:lnTo>
                        <a:lnTo>
                          <a:pt x="23" y="58"/>
                        </a:lnTo>
                        <a:lnTo>
                          <a:pt x="23" y="60"/>
                        </a:lnTo>
                        <a:lnTo>
                          <a:pt x="23" y="63"/>
                        </a:lnTo>
                        <a:lnTo>
                          <a:pt x="23" y="66"/>
                        </a:lnTo>
                        <a:lnTo>
                          <a:pt x="23" y="69"/>
                        </a:lnTo>
                        <a:lnTo>
                          <a:pt x="23" y="72"/>
                        </a:lnTo>
                        <a:lnTo>
                          <a:pt x="24" y="75"/>
                        </a:lnTo>
                        <a:lnTo>
                          <a:pt x="24" y="79"/>
                        </a:lnTo>
                        <a:lnTo>
                          <a:pt x="24" y="82"/>
                        </a:lnTo>
                        <a:lnTo>
                          <a:pt x="24" y="85"/>
                        </a:lnTo>
                        <a:lnTo>
                          <a:pt x="24" y="88"/>
                        </a:lnTo>
                        <a:lnTo>
                          <a:pt x="24" y="90"/>
                        </a:lnTo>
                        <a:lnTo>
                          <a:pt x="24" y="92"/>
                        </a:lnTo>
                        <a:lnTo>
                          <a:pt x="24" y="94"/>
                        </a:lnTo>
                        <a:lnTo>
                          <a:pt x="24" y="96"/>
                        </a:lnTo>
                        <a:lnTo>
                          <a:pt x="25" y="97"/>
                        </a:lnTo>
                        <a:lnTo>
                          <a:pt x="25" y="99"/>
                        </a:lnTo>
                        <a:lnTo>
                          <a:pt x="25" y="100"/>
                        </a:lnTo>
                        <a:lnTo>
                          <a:pt x="25" y="101"/>
                        </a:lnTo>
                        <a:lnTo>
                          <a:pt x="25" y="102"/>
                        </a:lnTo>
                        <a:lnTo>
                          <a:pt x="25" y="103"/>
                        </a:lnTo>
                        <a:lnTo>
                          <a:pt x="25" y="103"/>
                        </a:lnTo>
                        <a:lnTo>
                          <a:pt x="25" y="104"/>
                        </a:lnTo>
                        <a:lnTo>
                          <a:pt x="25" y="105"/>
                        </a:lnTo>
                        <a:lnTo>
                          <a:pt x="25" y="106"/>
                        </a:lnTo>
                        <a:lnTo>
                          <a:pt x="26" y="106"/>
                        </a:lnTo>
                        <a:lnTo>
                          <a:pt x="26" y="107"/>
                        </a:lnTo>
                        <a:lnTo>
                          <a:pt x="26" y="107"/>
                        </a:lnTo>
                        <a:lnTo>
                          <a:pt x="26" y="108"/>
                        </a:lnTo>
                        <a:lnTo>
                          <a:pt x="26" y="108"/>
                        </a:lnTo>
                        <a:lnTo>
                          <a:pt x="26" y="109"/>
                        </a:lnTo>
                        <a:lnTo>
                          <a:pt x="26" y="109"/>
                        </a:lnTo>
                        <a:lnTo>
                          <a:pt x="26" y="110"/>
                        </a:lnTo>
                        <a:lnTo>
                          <a:pt x="26" y="110"/>
                        </a:lnTo>
                        <a:lnTo>
                          <a:pt x="27" y="111"/>
                        </a:lnTo>
                        <a:lnTo>
                          <a:pt x="27" y="111"/>
                        </a:lnTo>
                        <a:lnTo>
                          <a:pt x="27" y="111"/>
                        </a:lnTo>
                        <a:lnTo>
                          <a:pt x="27" y="111"/>
                        </a:lnTo>
                        <a:lnTo>
                          <a:pt x="27" y="111"/>
                        </a:lnTo>
                        <a:lnTo>
                          <a:pt x="27" y="110"/>
                        </a:lnTo>
                        <a:lnTo>
                          <a:pt x="27" y="110"/>
                        </a:lnTo>
                        <a:lnTo>
                          <a:pt x="27" y="110"/>
                        </a:lnTo>
                        <a:lnTo>
                          <a:pt x="27" y="110"/>
                        </a:lnTo>
                        <a:lnTo>
                          <a:pt x="27" y="110"/>
                        </a:lnTo>
                        <a:lnTo>
                          <a:pt x="28" y="111"/>
                        </a:lnTo>
                        <a:lnTo>
                          <a:pt x="28" y="111"/>
                        </a:lnTo>
                        <a:lnTo>
                          <a:pt x="28" y="112"/>
                        </a:lnTo>
                        <a:lnTo>
                          <a:pt x="28" y="113"/>
                        </a:lnTo>
                        <a:lnTo>
                          <a:pt x="28" y="114"/>
                        </a:lnTo>
                        <a:lnTo>
                          <a:pt x="28" y="115"/>
                        </a:lnTo>
                        <a:lnTo>
                          <a:pt x="28" y="116"/>
                        </a:lnTo>
                        <a:lnTo>
                          <a:pt x="28" y="117"/>
                        </a:lnTo>
                        <a:lnTo>
                          <a:pt x="28" y="118"/>
                        </a:lnTo>
                        <a:lnTo>
                          <a:pt x="29" y="119"/>
                        </a:lnTo>
                        <a:lnTo>
                          <a:pt x="29" y="120"/>
                        </a:lnTo>
                        <a:lnTo>
                          <a:pt x="29" y="122"/>
                        </a:lnTo>
                        <a:lnTo>
                          <a:pt x="29" y="123"/>
                        </a:lnTo>
                        <a:lnTo>
                          <a:pt x="29" y="124"/>
                        </a:lnTo>
                        <a:lnTo>
                          <a:pt x="29" y="125"/>
                        </a:lnTo>
                        <a:lnTo>
                          <a:pt x="29" y="126"/>
                        </a:lnTo>
                        <a:lnTo>
                          <a:pt x="29" y="127"/>
                        </a:lnTo>
                        <a:lnTo>
                          <a:pt x="29" y="127"/>
                        </a:lnTo>
                        <a:lnTo>
                          <a:pt x="29" y="128"/>
                        </a:lnTo>
                        <a:lnTo>
                          <a:pt x="30" y="129"/>
                        </a:lnTo>
                        <a:lnTo>
                          <a:pt x="30" y="129"/>
                        </a:lnTo>
                        <a:lnTo>
                          <a:pt x="30" y="129"/>
                        </a:lnTo>
                        <a:lnTo>
                          <a:pt x="30" y="129"/>
                        </a:lnTo>
                        <a:lnTo>
                          <a:pt x="30" y="128"/>
                        </a:lnTo>
                        <a:lnTo>
                          <a:pt x="30" y="128"/>
                        </a:lnTo>
                        <a:lnTo>
                          <a:pt x="30" y="127"/>
                        </a:lnTo>
                        <a:lnTo>
                          <a:pt x="30" y="126"/>
                        </a:lnTo>
                        <a:lnTo>
                          <a:pt x="30" y="124"/>
                        </a:lnTo>
                        <a:lnTo>
                          <a:pt x="30" y="123"/>
                        </a:lnTo>
                        <a:lnTo>
                          <a:pt x="31" y="121"/>
                        </a:lnTo>
                        <a:lnTo>
                          <a:pt x="31" y="120"/>
                        </a:lnTo>
                        <a:lnTo>
                          <a:pt x="31" y="118"/>
                        </a:lnTo>
                        <a:lnTo>
                          <a:pt x="31" y="116"/>
                        </a:lnTo>
                        <a:lnTo>
                          <a:pt x="31" y="114"/>
                        </a:lnTo>
                        <a:lnTo>
                          <a:pt x="31" y="112"/>
                        </a:lnTo>
                        <a:lnTo>
                          <a:pt x="31" y="110"/>
                        </a:lnTo>
                        <a:lnTo>
                          <a:pt x="31" y="107"/>
                        </a:lnTo>
                        <a:lnTo>
                          <a:pt x="31" y="105"/>
                        </a:lnTo>
                        <a:lnTo>
                          <a:pt x="32" y="102"/>
                        </a:lnTo>
                        <a:lnTo>
                          <a:pt x="32" y="99"/>
                        </a:lnTo>
                        <a:lnTo>
                          <a:pt x="32" y="96"/>
                        </a:lnTo>
                        <a:lnTo>
                          <a:pt x="32" y="93"/>
                        </a:lnTo>
                        <a:lnTo>
                          <a:pt x="32" y="89"/>
                        </a:lnTo>
                        <a:lnTo>
                          <a:pt x="32" y="85"/>
                        </a:lnTo>
                        <a:lnTo>
                          <a:pt x="32" y="81"/>
                        </a:lnTo>
                        <a:lnTo>
                          <a:pt x="32" y="77"/>
                        </a:lnTo>
                        <a:lnTo>
                          <a:pt x="32" y="73"/>
                        </a:lnTo>
                        <a:lnTo>
                          <a:pt x="32" y="70"/>
                        </a:lnTo>
                        <a:lnTo>
                          <a:pt x="33" y="66"/>
                        </a:lnTo>
                        <a:lnTo>
                          <a:pt x="33" y="62"/>
                        </a:lnTo>
                        <a:lnTo>
                          <a:pt x="33" y="58"/>
                        </a:lnTo>
                        <a:lnTo>
                          <a:pt x="33" y="55"/>
                        </a:lnTo>
                        <a:lnTo>
                          <a:pt x="33" y="51"/>
                        </a:lnTo>
                        <a:lnTo>
                          <a:pt x="33" y="48"/>
                        </a:lnTo>
                        <a:lnTo>
                          <a:pt x="33" y="45"/>
                        </a:lnTo>
                        <a:lnTo>
                          <a:pt x="33" y="42"/>
                        </a:lnTo>
                        <a:lnTo>
                          <a:pt x="33" y="40"/>
                        </a:lnTo>
                        <a:lnTo>
                          <a:pt x="34" y="37"/>
                        </a:lnTo>
                        <a:lnTo>
                          <a:pt x="34" y="35"/>
                        </a:lnTo>
                        <a:lnTo>
                          <a:pt x="34" y="34"/>
                        </a:lnTo>
                        <a:lnTo>
                          <a:pt x="34" y="33"/>
                        </a:lnTo>
                        <a:lnTo>
                          <a:pt x="34" y="33"/>
                        </a:lnTo>
                        <a:lnTo>
                          <a:pt x="34" y="32"/>
                        </a:lnTo>
                        <a:lnTo>
                          <a:pt x="34" y="33"/>
                        </a:lnTo>
                        <a:lnTo>
                          <a:pt x="34" y="33"/>
                        </a:lnTo>
                        <a:lnTo>
                          <a:pt x="34" y="34"/>
                        </a:lnTo>
                        <a:lnTo>
                          <a:pt x="34" y="34"/>
                        </a:lnTo>
                        <a:lnTo>
                          <a:pt x="35" y="35"/>
                        </a:lnTo>
                        <a:lnTo>
                          <a:pt x="35" y="36"/>
                        </a:lnTo>
                        <a:lnTo>
                          <a:pt x="35" y="36"/>
                        </a:lnTo>
                        <a:lnTo>
                          <a:pt x="35" y="37"/>
                        </a:lnTo>
                        <a:lnTo>
                          <a:pt x="35" y="37"/>
                        </a:lnTo>
                        <a:lnTo>
                          <a:pt x="35" y="38"/>
                        </a:lnTo>
                        <a:lnTo>
                          <a:pt x="35" y="38"/>
                        </a:lnTo>
                        <a:lnTo>
                          <a:pt x="35" y="39"/>
                        </a:lnTo>
                        <a:lnTo>
                          <a:pt x="35" y="39"/>
                        </a:lnTo>
                        <a:lnTo>
                          <a:pt x="36" y="40"/>
                        </a:lnTo>
                        <a:lnTo>
                          <a:pt x="36" y="40"/>
                        </a:lnTo>
                        <a:lnTo>
                          <a:pt x="36" y="39"/>
                        </a:lnTo>
                        <a:lnTo>
                          <a:pt x="36" y="39"/>
                        </a:lnTo>
                        <a:lnTo>
                          <a:pt x="36" y="38"/>
                        </a:lnTo>
                        <a:lnTo>
                          <a:pt x="36" y="37"/>
                        </a:lnTo>
                        <a:lnTo>
                          <a:pt x="36" y="35"/>
                        </a:lnTo>
                        <a:lnTo>
                          <a:pt x="36" y="33"/>
                        </a:lnTo>
                        <a:lnTo>
                          <a:pt x="36" y="31"/>
                        </a:lnTo>
                        <a:lnTo>
                          <a:pt x="36" y="29"/>
                        </a:lnTo>
                        <a:lnTo>
                          <a:pt x="37" y="27"/>
                        </a:lnTo>
                        <a:lnTo>
                          <a:pt x="37" y="25"/>
                        </a:lnTo>
                        <a:lnTo>
                          <a:pt x="37" y="23"/>
                        </a:lnTo>
                        <a:lnTo>
                          <a:pt x="37" y="21"/>
                        </a:lnTo>
                        <a:lnTo>
                          <a:pt x="37" y="20"/>
                        </a:lnTo>
                        <a:lnTo>
                          <a:pt x="37" y="19"/>
                        </a:lnTo>
                        <a:lnTo>
                          <a:pt x="37" y="18"/>
                        </a:lnTo>
                        <a:lnTo>
                          <a:pt x="37" y="16"/>
                        </a:lnTo>
                        <a:lnTo>
                          <a:pt x="37" y="15"/>
                        </a:lnTo>
                        <a:lnTo>
                          <a:pt x="37" y="14"/>
                        </a:lnTo>
                        <a:lnTo>
                          <a:pt x="38" y="13"/>
                        </a:lnTo>
                        <a:lnTo>
                          <a:pt x="38" y="12"/>
                        </a:lnTo>
                        <a:lnTo>
                          <a:pt x="38" y="11"/>
                        </a:lnTo>
                        <a:lnTo>
                          <a:pt x="38" y="11"/>
                        </a:lnTo>
                        <a:lnTo>
                          <a:pt x="38" y="10"/>
                        </a:lnTo>
                        <a:lnTo>
                          <a:pt x="38" y="9"/>
                        </a:lnTo>
                        <a:lnTo>
                          <a:pt x="38" y="8"/>
                        </a:lnTo>
                        <a:lnTo>
                          <a:pt x="38" y="7"/>
                        </a:lnTo>
                        <a:lnTo>
                          <a:pt x="38" y="7"/>
                        </a:lnTo>
                        <a:lnTo>
                          <a:pt x="39" y="6"/>
                        </a:lnTo>
                        <a:lnTo>
                          <a:pt x="39" y="6"/>
                        </a:lnTo>
                        <a:lnTo>
                          <a:pt x="39" y="6"/>
                        </a:lnTo>
                        <a:lnTo>
                          <a:pt x="39" y="7"/>
                        </a:lnTo>
                        <a:lnTo>
                          <a:pt x="39" y="8"/>
                        </a:lnTo>
                        <a:lnTo>
                          <a:pt x="39" y="9"/>
                        </a:lnTo>
                        <a:lnTo>
                          <a:pt x="39" y="11"/>
                        </a:lnTo>
                        <a:lnTo>
                          <a:pt x="39" y="13"/>
                        </a:lnTo>
                        <a:lnTo>
                          <a:pt x="39" y="16"/>
                        </a:lnTo>
                        <a:lnTo>
                          <a:pt x="39" y="19"/>
                        </a:lnTo>
                        <a:lnTo>
                          <a:pt x="40" y="23"/>
                        </a:lnTo>
                        <a:lnTo>
                          <a:pt x="40" y="27"/>
                        </a:lnTo>
                        <a:lnTo>
                          <a:pt x="40" y="32"/>
                        </a:lnTo>
                        <a:lnTo>
                          <a:pt x="40" y="37"/>
                        </a:lnTo>
                        <a:lnTo>
                          <a:pt x="40" y="42"/>
                        </a:lnTo>
                        <a:lnTo>
                          <a:pt x="40" y="47"/>
                        </a:lnTo>
                        <a:lnTo>
                          <a:pt x="40" y="52"/>
                        </a:lnTo>
                        <a:lnTo>
                          <a:pt x="40" y="58"/>
                        </a:lnTo>
                        <a:lnTo>
                          <a:pt x="40" y="63"/>
                        </a:lnTo>
                        <a:lnTo>
                          <a:pt x="41" y="67"/>
                        </a:lnTo>
                        <a:lnTo>
                          <a:pt x="41" y="71"/>
                        </a:lnTo>
                        <a:lnTo>
                          <a:pt x="41" y="75"/>
                        </a:lnTo>
                        <a:lnTo>
                          <a:pt x="41" y="78"/>
                        </a:lnTo>
                        <a:lnTo>
                          <a:pt x="41" y="80"/>
                        </a:lnTo>
                        <a:lnTo>
                          <a:pt x="41" y="82"/>
                        </a:lnTo>
                        <a:lnTo>
                          <a:pt x="41" y="83"/>
                        </a:lnTo>
                        <a:lnTo>
                          <a:pt x="41" y="83"/>
                        </a:lnTo>
                        <a:lnTo>
                          <a:pt x="41" y="83"/>
                        </a:lnTo>
                        <a:lnTo>
                          <a:pt x="41" y="82"/>
                        </a:lnTo>
                        <a:lnTo>
                          <a:pt x="42" y="81"/>
                        </a:lnTo>
                        <a:lnTo>
                          <a:pt x="42" y="81"/>
                        </a:lnTo>
                        <a:lnTo>
                          <a:pt x="42" y="80"/>
                        </a:lnTo>
                        <a:lnTo>
                          <a:pt x="42" y="79"/>
                        </a:lnTo>
                        <a:lnTo>
                          <a:pt x="42" y="79"/>
                        </a:lnTo>
                        <a:lnTo>
                          <a:pt x="42" y="78"/>
                        </a:lnTo>
                        <a:lnTo>
                          <a:pt x="42" y="79"/>
                        </a:lnTo>
                        <a:lnTo>
                          <a:pt x="42" y="79"/>
                        </a:lnTo>
                        <a:lnTo>
                          <a:pt x="42" y="80"/>
                        </a:lnTo>
                        <a:lnTo>
                          <a:pt x="43" y="81"/>
                        </a:lnTo>
                        <a:lnTo>
                          <a:pt x="43" y="82"/>
                        </a:lnTo>
                        <a:lnTo>
                          <a:pt x="43" y="83"/>
                        </a:lnTo>
                        <a:lnTo>
                          <a:pt x="43" y="85"/>
                        </a:lnTo>
                        <a:lnTo>
                          <a:pt x="43" y="86"/>
                        </a:lnTo>
                        <a:lnTo>
                          <a:pt x="43" y="88"/>
                        </a:lnTo>
                        <a:lnTo>
                          <a:pt x="43" y="90"/>
                        </a:lnTo>
                        <a:lnTo>
                          <a:pt x="43" y="92"/>
                        </a:lnTo>
                        <a:lnTo>
                          <a:pt x="43" y="95"/>
                        </a:lnTo>
                        <a:lnTo>
                          <a:pt x="43" y="97"/>
                        </a:lnTo>
                        <a:lnTo>
                          <a:pt x="44" y="99"/>
                        </a:lnTo>
                        <a:lnTo>
                          <a:pt x="44" y="100"/>
                        </a:lnTo>
                        <a:lnTo>
                          <a:pt x="44" y="102"/>
                        </a:lnTo>
                        <a:lnTo>
                          <a:pt x="44" y="104"/>
                        </a:lnTo>
                        <a:lnTo>
                          <a:pt x="44" y="105"/>
                        </a:lnTo>
                        <a:lnTo>
                          <a:pt x="44" y="106"/>
                        </a:lnTo>
                        <a:lnTo>
                          <a:pt x="44" y="108"/>
                        </a:lnTo>
                        <a:lnTo>
                          <a:pt x="44" y="109"/>
                        </a:lnTo>
                        <a:lnTo>
                          <a:pt x="44" y="111"/>
                        </a:lnTo>
                        <a:lnTo>
                          <a:pt x="44" y="112"/>
                        </a:lnTo>
                        <a:lnTo>
                          <a:pt x="45" y="114"/>
                        </a:lnTo>
                        <a:lnTo>
                          <a:pt x="45" y="115"/>
                        </a:lnTo>
                        <a:lnTo>
                          <a:pt x="45" y="117"/>
                        </a:lnTo>
                        <a:lnTo>
                          <a:pt x="45" y="118"/>
                        </a:lnTo>
                        <a:lnTo>
                          <a:pt x="45" y="119"/>
                        </a:lnTo>
                        <a:lnTo>
                          <a:pt x="45" y="120"/>
                        </a:lnTo>
                        <a:lnTo>
                          <a:pt x="45" y="120"/>
                        </a:lnTo>
                        <a:lnTo>
                          <a:pt x="45" y="120"/>
                        </a:lnTo>
                        <a:lnTo>
                          <a:pt x="45" y="119"/>
                        </a:lnTo>
                        <a:lnTo>
                          <a:pt x="46" y="118"/>
                        </a:lnTo>
                        <a:lnTo>
                          <a:pt x="46" y="117"/>
                        </a:lnTo>
                        <a:lnTo>
                          <a:pt x="46" y="115"/>
                        </a:lnTo>
                        <a:lnTo>
                          <a:pt x="46" y="113"/>
                        </a:lnTo>
                        <a:lnTo>
                          <a:pt x="46" y="111"/>
                        </a:lnTo>
                        <a:lnTo>
                          <a:pt x="46" y="108"/>
                        </a:lnTo>
                        <a:lnTo>
                          <a:pt x="46" y="105"/>
                        </a:lnTo>
                        <a:lnTo>
                          <a:pt x="46" y="102"/>
                        </a:lnTo>
                        <a:lnTo>
                          <a:pt x="46" y="98"/>
                        </a:lnTo>
                        <a:lnTo>
                          <a:pt x="46" y="94"/>
                        </a:lnTo>
                        <a:lnTo>
                          <a:pt x="47" y="91"/>
                        </a:lnTo>
                        <a:lnTo>
                          <a:pt x="47" y="87"/>
                        </a:lnTo>
                        <a:lnTo>
                          <a:pt x="47" y="83"/>
                        </a:lnTo>
                        <a:lnTo>
                          <a:pt x="47" y="79"/>
                        </a:lnTo>
                        <a:lnTo>
                          <a:pt x="47" y="75"/>
                        </a:lnTo>
                        <a:lnTo>
                          <a:pt x="47" y="71"/>
                        </a:lnTo>
                        <a:lnTo>
                          <a:pt x="47" y="67"/>
                        </a:lnTo>
                        <a:lnTo>
                          <a:pt x="47" y="63"/>
                        </a:lnTo>
                        <a:lnTo>
                          <a:pt x="47" y="60"/>
                        </a:lnTo>
                        <a:lnTo>
                          <a:pt x="48" y="56"/>
                        </a:lnTo>
                        <a:lnTo>
                          <a:pt x="48" y="53"/>
                        </a:lnTo>
                        <a:lnTo>
                          <a:pt x="48" y="50"/>
                        </a:lnTo>
                        <a:lnTo>
                          <a:pt x="48" y="48"/>
                        </a:lnTo>
                        <a:lnTo>
                          <a:pt x="48" y="46"/>
                        </a:lnTo>
                        <a:lnTo>
                          <a:pt x="48" y="44"/>
                        </a:lnTo>
                        <a:lnTo>
                          <a:pt x="48" y="43"/>
                        </a:lnTo>
                        <a:lnTo>
                          <a:pt x="48" y="42"/>
                        </a:lnTo>
                        <a:lnTo>
                          <a:pt x="48" y="41"/>
                        </a:lnTo>
                        <a:lnTo>
                          <a:pt x="48" y="41"/>
                        </a:lnTo>
                        <a:lnTo>
                          <a:pt x="49" y="42"/>
                        </a:lnTo>
                        <a:lnTo>
                          <a:pt x="49" y="42"/>
                        </a:lnTo>
                        <a:lnTo>
                          <a:pt x="49" y="43"/>
                        </a:lnTo>
                        <a:lnTo>
                          <a:pt x="49" y="45"/>
                        </a:lnTo>
                        <a:lnTo>
                          <a:pt x="49" y="46"/>
                        </a:lnTo>
                        <a:lnTo>
                          <a:pt x="49" y="48"/>
                        </a:lnTo>
                        <a:lnTo>
                          <a:pt x="49" y="51"/>
                        </a:lnTo>
                        <a:lnTo>
                          <a:pt x="49" y="53"/>
                        </a:lnTo>
                        <a:lnTo>
                          <a:pt x="49" y="56"/>
                        </a:lnTo>
                        <a:lnTo>
                          <a:pt x="50" y="59"/>
                        </a:lnTo>
                        <a:lnTo>
                          <a:pt x="50" y="63"/>
                        </a:lnTo>
                        <a:lnTo>
                          <a:pt x="50" y="66"/>
                        </a:lnTo>
                        <a:lnTo>
                          <a:pt x="50" y="69"/>
                        </a:lnTo>
                        <a:lnTo>
                          <a:pt x="50" y="73"/>
                        </a:lnTo>
                        <a:lnTo>
                          <a:pt x="50" y="76"/>
                        </a:lnTo>
                        <a:lnTo>
                          <a:pt x="50" y="78"/>
                        </a:lnTo>
                        <a:lnTo>
                          <a:pt x="50" y="81"/>
                        </a:lnTo>
                        <a:lnTo>
                          <a:pt x="50" y="82"/>
                        </a:lnTo>
                        <a:lnTo>
                          <a:pt x="50" y="84"/>
                        </a:lnTo>
                        <a:lnTo>
                          <a:pt x="51" y="84"/>
                        </a:lnTo>
                        <a:lnTo>
                          <a:pt x="51" y="85"/>
                        </a:lnTo>
                        <a:lnTo>
                          <a:pt x="51" y="85"/>
                        </a:lnTo>
                        <a:lnTo>
                          <a:pt x="51" y="85"/>
                        </a:lnTo>
                        <a:lnTo>
                          <a:pt x="51" y="84"/>
                        </a:lnTo>
                        <a:lnTo>
                          <a:pt x="51" y="83"/>
                        </a:lnTo>
                        <a:lnTo>
                          <a:pt x="51" y="82"/>
                        </a:lnTo>
                        <a:lnTo>
                          <a:pt x="51" y="81"/>
                        </a:lnTo>
                        <a:lnTo>
                          <a:pt x="51" y="80"/>
                        </a:lnTo>
                        <a:lnTo>
                          <a:pt x="51" y="78"/>
                        </a:lnTo>
                        <a:lnTo>
                          <a:pt x="52" y="77"/>
                        </a:lnTo>
                        <a:lnTo>
                          <a:pt x="52" y="75"/>
                        </a:lnTo>
                        <a:lnTo>
                          <a:pt x="52" y="74"/>
                        </a:lnTo>
                        <a:lnTo>
                          <a:pt x="52" y="73"/>
                        </a:lnTo>
                        <a:lnTo>
                          <a:pt x="52" y="71"/>
                        </a:lnTo>
                        <a:lnTo>
                          <a:pt x="52" y="71"/>
                        </a:lnTo>
                        <a:lnTo>
                          <a:pt x="52" y="70"/>
                        </a:lnTo>
                        <a:lnTo>
                          <a:pt x="52" y="70"/>
                        </a:lnTo>
                        <a:lnTo>
                          <a:pt x="52" y="70"/>
                        </a:lnTo>
                        <a:lnTo>
                          <a:pt x="53" y="69"/>
                        </a:lnTo>
                        <a:lnTo>
                          <a:pt x="53" y="69"/>
                        </a:lnTo>
                        <a:lnTo>
                          <a:pt x="53" y="68"/>
                        </a:lnTo>
                        <a:lnTo>
                          <a:pt x="53" y="67"/>
                        </a:lnTo>
                        <a:lnTo>
                          <a:pt x="53" y="66"/>
                        </a:lnTo>
                        <a:lnTo>
                          <a:pt x="53" y="64"/>
                        </a:lnTo>
                        <a:lnTo>
                          <a:pt x="53" y="61"/>
                        </a:lnTo>
                        <a:lnTo>
                          <a:pt x="53" y="58"/>
                        </a:lnTo>
                        <a:lnTo>
                          <a:pt x="53" y="55"/>
                        </a:lnTo>
                        <a:lnTo>
                          <a:pt x="53" y="52"/>
                        </a:lnTo>
                        <a:lnTo>
                          <a:pt x="54" y="49"/>
                        </a:lnTo>
                        <a:lnTo>
                          <a:pt x="54" y="47"/>
                        </a:lnTo>
                        <a:lnTo>
                          <a:pt x="54" y="44"/>
                        </a:lnTo>
                        <a:lnTo>
                          <a:pt x="54" y="42"/>
                        </a:lnTo>
                        <a:lnTo>
                          <a:pt x="54" y="40"/>
                        </a:lnTo>
                        <a:lnTo>
                          <a:pt x="54" y="39"/>
                        </a:lnTo>
                        <a:lnTo>
                          <a:pt x="54" y="39"/>
                        </a:lnTo>
                        <a:lnTo>
                          <a:pt x="54" y="38"/>
                        </a:lnTo>
                        <a:lnTo>
                          <a:pt x="54" y="38"/>
                        </a:lnTo>
                        <a:lnTo>
                          <a:pt x="55" y="38"/>
                        </a:lnTo>
                        <a:lnTo>
                          <a:pt x="55" y="39"/>
                        </a:lnTo>
                        <a:lnTo>
                          <a:pt x="55" y="39"/>
                        </a:lnTo>
                        <a:lnTo>
                          <a:pt x="55" y="39"/>
                        </a:lnTo>
                        <a:lnTo>
                          <a:pt x="55" y="40"/>
                        </a:lnTo>
                        <a:lnTo>
                          <a:pt x="55" y="40"/>
                        </a:lnTo>
                        <a:lnTo>
                          <a:pt x="55" y="40"/>
                        </a:lnTo>
                        <a:lnTo>
                          <a:pt x="55" y="40"/>
                        </a:lnTo>
                        <a:lnTo>
                          <a:pt x="55" y="40"/>
                        </a:lnTo>
                        <a:lnTo>
                          <a:pt x="55" y="39"/>
                        </a:lnTo>
                        <a:lnTo>
                          <a:pt x="56" y="38"/>
                        </a:lnTo>
                        <a:lnTo>
                          <a:pt x="56" y="37"/>
                        </a:lnTo>
                        <a:lnTo>
                          <a:pt x="56" y="34"/>
                        </a:lnTo>
                        <a:lnTo>
                          <a:pt x="56" y="31"/>
                        </a:lnTo>
                        <a:lnTo>
                          <a:pt x="56" y="28"/>
                        </a:lnTo>
                        <a:lnTo>
                          <a:pt x="56" y="24"/>
                        </a:lnTo>
                        <a:lnTo>
                          <a:pt x="56" y="20"/>
                        </a:lnTo>
                        <a:lnTo>
                          <a:pt x="56" y="16"/>
                        </a:lnTo>
                        <a:lnTo>
                          <a:pt x="56" y="12"/>
                        </a:lnTo>
                        <a:lnTo>
                          <a:pt x="57" y="9"/>
                        </a:lnTo>
                        <a:lnTo>
                          <a:pt x="57" y="6"/>
                        </a:lnTo>
                        <a:lnTo>
                          <a:pt x="57" y="3"/>
                        </a:lnTo>
                        <a:lnTo>
                          <a:pt x="57" y="1"/>
                        </a:lnTo>
                        <a:lnTo>
                          <a:pt x="57" y="0"/>
                        </a:lnTo>
                        <a:lnTo>
                          <a:pt x="57" y="0"/>
                        </a:lnTo>
                        <a:lnTo>
                          <a:pt x="57" y="1"/>
                        </a:lnTo>
                        <a:lnTo>
                          <a:pt x="57" y="2"/>
                        </a:lnTo>
                        <a:lnTo>
                          <a:pt x="57" y="3"/>
                        </a:lnTo>
                        <a:lnTo>
                          <a:pt x="57" y="5"/>
                        </a:lnTo>
                        <a:lnTo>
                          <a:pt x="58" y="7"/>
                        </a:lnTo>
                        <a:lnTo>
                          <a:pt x="58" y="9"/>
                        </a:lnTo>
                        <a:lnTo>
                          <a:pt x="58" y="11"/>
                        </a:lnTo>
                        <a:lnTo>
                          <a:pt x="58" y="13"/>
                        </a:lnTo>
                        <a:lnTo>
                          <a:pt x="58" y="15"/>
                        </a:lnTo>
                        <a:lnTo>
                          <a:pt x="58" y="16"/>
                        </a:lnTo>
                        <a:lnTo>
                          <a:pt x="58" y="18"/>
                        </a:lnTo>
                        <a:lnTo>
                          <a:pt x="58" y="19"/>
                        </a:lnTo>
                        <a:lnTo>
                          <a:pt x="58" y="21"/>
                        </a:lnTo>
                        <a:lnTo>
                          <a:pt x="59" y="22"/>
                        </a:lnTo>
                        <a:lnTo>
                          <a:pt x="59" y="24"/>
                        </a:lnTo>
                        <a:lnTo>
                          <a:pt x="59" y="26"/>
                        </a:lnTo>
                        <a:lnTo>
                          <a:pt x="59" y="28"/>
                        </a:lnTo>
                        <a:lnTo>
                          <a:pt x="59" y="30"/>
                        </a:lnTo>
                        <a:lnTo>
                          <a:pt x="59" y="33"/>
                        </a:lnTo>
                        <a:lnTo>
                          <a:pt x="59" y="37"/>
                        </a:lnTo>
                        <a:lnTo>
                          <a:pt x="59" y="41"/>
                        </a:lnTo>
                        <a:lnTo>
                          <a:pt x="59" y="45"/>
                        </a:lnTo>
                        <a:lnTo>
                          <a:pt x="59" y="50"/>
                        </a:lnTo>
                        <a:lnTo>
                          <a:pt x="60" y="56"/>
                        </a:lnTo>
                        <a:lnTo>
                          <a:pt x="60" y="62"/>
                        </a:lnTo>
                        <a:lnTo>
                          <a:pt x="60" y="68"/>
                        </a:lnTo>
                        <a:lnTo>
                          <a:pt x="60" y="74"/>
                        </a:lnTo>
                        <a:lnTo>
                          <a:pt x="60" y="81"/>
                        </a:lnTo>
                        <a:lnTo>
                          <a:pt x="60" y="87"/>
                        </a:lnTo>
                        <a:lnTo>
                          <a:pt x="60" y="92"/>
                        </a:lnTo>
                        <a:lnTo>
                          <a:pt x="60" y="98"/>
                        </a:lnTo>
                        <a:lnTo>
                          <a:pt x="60" y="102"/>
                        </a:lnTo>
                        <a:lnTo>
                          <a:pt x="60" y="106"/>
                        </a:lnTo>
                        <a:lnTo>
                          <a:pt x="61" y="109"/>
                        </a:lnTo>
                        <a:lnTo>
                          <a:pt x="61" y="111"/>
                        </a:lnTo>
                        <a:lnTo>
                          <a:pt x="61" y="113"/>
                        </a:lnTo>
                        <a:lnTo>
                          <a:pt x="61" y="113"/>
                        </a:lnTo>
                        <a:lnTo>
                          <a:pt x="61" y="113"/>
                        </a:lnTo>
                        <a:lnTo>
                          <a:pt x="61" y="113"/>
                        </a:lnTo>
                        <a:lnTo>
                          <a:pt x="61" y="112"/>
                        </a:lnTo>
                        <a:lnTo>
                          <a:pt x="61" y="112"/>
                        </a:lnTo>
                        <a:lnTo>
                          <a:pt x="61" y="111"/>
                        </a:lnTo>
                        <a:lnTo>
                          <a:pt x="62" y="110"/>
                        </a:lnTo>
                        <a:lnTo>
                          <a:pt x="62" y="109"/>
                        </a:lnTo>
                        <a:lnTo>
                          <a:pt x="62" y="108"/>
                        </a:lnTo>
                        <a:lnTo>
                          <a:pt x="62" y="107"/>
                        </a:lnTo>
                        <a:lnTo>
                          <a:pt x="62" y="107"/>
                        </a:lnTo>
                        <a:lnTo>
                          <a:pt x="62" y="106"/>
                        </a:lnTo>
                        <a:lnTo>
                          <a:pt x="62" y="105"/>
                        </a:lnTo>
                        <a:lnTo>
                          <a:pt x="62" y="104"/>
                        </a:lnTo>
                        <a:lnTo>
                          <a:pt x="62" y="102"/>
                        </a:lnTo>
                        <a:lnTo>
                          <a:pt x="62" y="101"/>
                        </a:lnTo>
                        <a:lnTo>
                          <a:pt x="63" y="99"/>
                        </a:lnTo>
                        <a:lnTo>
                          <a:pt x="63" y="96"/>
                        </a:lnTo>
                        <a:lnTo>
                          <a:pt x="63" y="94"/>
                        </a:lnTo>
                        <a:lnTo>
                          <a:pt x="63" y="91"/>
                        </a:lnTo>
                        <a:lnTo>
                          <a:pt x="63" y="87"/>
                        </a:lnTo>
                        <a:lnTo>
                          <a:pt x="63" y="84"/>
                        </a:lnTo>
                        <a:lnTo>
                          <a:pt x="63" y="81"/>
                        </a:lnTo>
                        <a:lnTo>
                          <a:pt x="63" y="77"/>
                        </a:lnTo>
                        <a:lnTo>
                          <a:pt x="63" y="73"/>
                        </a:lnTo>
                        <a:lnTo>
                          <a:pt x="64" y="70"/>
                        </a:lnTo>
                        <a:lnTo>
                          <a:pt x="64" y="67"/>
                        </a:lnTo>
                        <a:lnTo>
                          <a:pt x="64" y="64"/>
                        </a:lnTo>
                        <a:lnTo>
                          <a:pt x="64" y="61"/>
                        </a:lnTo>
                        <a:lnTo>
                          <a:pt x="64" y="58"/>
                        </a:lnTo>
                        <a:lnTo>
                          <a:pt x="64" y="56"/>
                        </a:lnTo>
                        <a:lnTo>
                          <a:pt x="64" y="55"/>
                        </a:lnTo>
                        <a:lnTo>
                          <a:pt x="64" y="54"/>
                        </a:lnTo>
                        <a:lnTo>
                          <a:pt x="64" y="53"/>
                        </a:lnTo>
                        <a:lnTo>
                          <a:pt x="64" y="52"/>
                        </a:lnTo>
                        <a:lnTo>
                          <a:pt x="65" y="52"/>
                        </a:lnTo>
                        <a:lnTo>
                          <a:pt x="65" y="51"/>
                        </a:lnTo>
                        <a:lnTo>
                          <a:pt x="65" y="51"/>
                        </a:lnTo>
                        <a:lnTo>
                          <a:pt x="65" y="51"/>
                        </a:lnTo>
                        <a:lnTo>
                          <a:pt x="65" y="51"/>
                        </a:lnTo>
                        <a:lnTo>
                          <a:pt x="65" y="51"/>
                        </a:lnTo>
                        <a:lnTo>
                          <a:pt x="65" y="51"/>
                        </a:lnTo>
                        <a:lnTo>
                          <a:pt x="65" y="51"/>
                        </a:lnTo>
                        <a:lnTo>
                          <a:pt x="65" y="52"/>
                        </a:lnTo>
                        <a:lnTo>
                          <a:pt x="66" y="52"/>
                        </a:lnTo>
                        <a:lnTo>
                          <a:pt x="66" y="52"/>
                        </a:lnTo>
                        <a:lnTo>
                          <a:pt x="66" y="53"/>
                        </a:lnTo>
                        <a:lnTo>
                          <a:pt x="66" y="53"/>
                        </a:lnTo>
                        <a:lnTo>
                          <a:pt x="66" y="54"/>
                        </a:lnTo>
                        <a:lnTo>
                          <a:pt x="66" y="55"/>
                        </a:lnTo>
                        <a:lnTo>
                          <a:pt x="66" y="56"/>
                        </a:lnTo>
                        <a:lnTo>
                          <a:pt x="66" y="56"/>
                        </a:lnTo>
                        <a:lnTo>
                          <a:pt x="66" y="57"/>
                        </a:lnTo>
                        <a:lnTo>
                          <a:pt x="66" y="58"/>
                        </a:lnTo>
                        <a:lnTo>
                          <a:pt x="67" y="58"/>
                        </a:lnTo>
                        <a:lnTo>
                          <a:pt x="67" y="58"/>
                        </a:lnTo>
                        <a:lnTo>
                          <a:pt x="67" y="58"/>
                        </a:lnTo>
                        <a:lnTo>
                          <a:pt x="67" y="57"/>
                        </a:lnTo>
                        <a:lnTo>
                          <a:pt x="67" y="56"/>
                        </a:lnTo>
                        <a:lnTo>
                          <a:pt x="67" y="55"/>
                        </a:lnTo>
                        <a:lnTo>
                          <a:pt x="67" y="54"/>
                        </a:lnTo>
                        <a:lnTo>
                          <a:pt x="67" y="52"/>
                        </a:lnTo>
                        <a:lnTo>
                          <a:pt x="67" y="51"/>
                        </a:lnTo>
                        <a:lnTo>
                          <a:pt x="67" y="50"/>
                        </a:lnTo>
                        <a:lnTo>
                          <a:pt x="68" y="48"/>
                        </a:lnTo>
                        <a:lnTo>
                          <a:pt x="68" y="47"/>
                        </a:lnTo>
                        <a:lnTo>
                          <a:pt x="68" y="46"/>
                        </a:lnTo>
                        <a:lnTo>
                          <a:pt x="68" y="46"/>
                        </a:lnTo>
                        <a:lnTo>
                          <a:pt x="68" y="45"/>
                        </a:lnTo>
                        <a:lnTo>
                          <a:pt x="68" y="45"/>
                        </a:lnTo>
                        <a:lnTo>
                          <a:pt x="68" y="45"/>
                        </a:lnTo>
                        <a:lnTo>
                          <a:pt x="68" y="45"/>
                        </a:lnTo>
                        <a:lnTo>
                          <a:pt x="68" y="45"/>
                        </a:lnTo>
                        <a:lnTo>
                          <a:pt x="69" y="46"/>
                        </a:lnTo>
                        <a:lnTo>
                          <a:pt x="69" y="46"/>
                        </a:lnTo>
                        <a:lnTo>
                          <a:pt x="69" y="47"/>
                        </a:lnTo>
                        <a:lnTo>
                          <a:pt x="69" y="48"/>
                        </a:lnTo>
                        <a:lnTo>
                          <a:pt x="69" y="49"/>
                        </a:lnTo>
                        <a:lnTo>
                          <a:pt x="69" y="50"/>
                        </a:lnTo>
                        <a:lnTo>
                          <a:pt x="69" y="51"/>
                        </a:lnTo>
                        <a:lnTo>
                          <a:pt x="69" y="52"/>
                        </a:lnTo>
                        <a:lnTo>
                          <a:pt x="69" y="54"/>
                        </a:lnTo>
                        <a:lnTo>
                          <a:pt x="69" y="56"/>
                        </a:lnTo>
                        <a:lnTo>
                          <a:pt x="70" y="58"/>
                        </a:lnTo>
                        <a:lnTo>
                          <a:pt x="70" y="61"/>
                        </a:lnTo>
                        <a:lnTo>
                          <a:pt x="70" y="64"/>
                        </a:lnTo>
                        <a:lnTo>
                          <a:pt x="70" y="66"/>
                        </a:lnTo>
                        <a:lnTo>
                          <a:pt x="70" y="69"/>
                        </a:lnTo>
                        <a:lnTo>
                          <a:pt x="70" y="73"/>
                        </a:lnTo>
                        <a:lnTo>
                          <a:pt x="70" y="76"/>
                        </a:lnTo>
                        <a:lnTo>
                          <a:pt x="70" y="79"/>
                        </a:lnTo>
                        <a:lnTo>
                          <a:pt x="70" y="83"/>
                        </a:lnTo>
                        <a:lnTo>
                          <a:pt x="71" y="87"/>
                        </a:lnTo>
                        <a:lnTo>
                          <a:pt x="71" y="90"/>
                        </a:lnTo>
                        <a:lnTo>
                          <a:pt x="71" y="94"/>
                        </a:lnTo>
                        <a:lnTo>
                          <a:pt x="71" y="98"/>
                        </a:lnTo>
                        <a:lnTo>
                          <a:pt x="71" y="102"/>
                        </a:lnTo>
                        <a:lnTo>
                          <a:pt x="71" y="106"/>
                        </a:lnTo>
                        <a:lnTo>
                          <a:pt x="71" y="110"/>
                        </a:lnTo>
                        <a:lnTo>
                          <a:pt x="71" y="113"/>
                        </a:lnTo>
                        <a:lnTo>
                          <a:pt x="71" y="116"/>
                        </a:lnTo>
                        <a:lnTo>
                          <a:pt x="71" y="119"/>
                        </a:lnTo>
                        <a:lnTo>
                          <a:pt x="72" y="121"/>
                        </a:lnTo>
                        <a:lnTo>
                          <a:pt x="72" y="123"/>
                        </a:lnTo>
                        <a:lnTo>
                          <a:pt x="72" y="124"/>
                        </a:lnTo>
                        <a:lnTo>
                          <a:pt x="72" y="125"/>
                        </a:lnTo>
                        <a:lnTo>
                          <a:pt x="72" y="126"/>
                        </a:lnTo>
                        <a:lnTo>
                          <a:pt x="72" y="126"/>
                        </a:lnTo>
                        <a:lnTo>
                          <a:pt x="72" y="126"/>
                        </a:lnTo>
                        <a:lnTo>
                          <a:pt x="72" y="125"/>
                        </a:lnTo>
                        <a:lnTo>
                          <a:pt x="72" y="124"/>
                        </a:lnTo>
                        <a:lnTo>
                          <a:pt x="73" y="123"/>
                        </a:lnTo>
                        <a:lnTo>
                          <a:pt x="73" y="121"/>
                        </a:lnTo>
                        <a:lnTo>
                          <a:pt x="73" y="119"/>
                        </a:lnTo>
                        <a:lnTo>
                          <a:pt x="73" y="117"/>
                        </a:lnTo>
                        <a:lnTo>
                          <a:pt x="73" y="114"/>
                        </a:lnTo>
                        <a:lnTo>
                          <a:pt x="73" y="111"/>
                        </a:lnTo>
                        <a:lnTo>
                          <a:pt x="73" y="108"/>
                        </a:lnTo>
                        <a:lnTo>
                          <a:pt x="73" y="104"/>
                        </a:lnTo>
                        <a:lnTo>
                          <a:pt x="73" y="101"/>
                        </a:lnTo>
                        <a:lnTo>
                          <a:pt x="73" y="97"/>
                        </a:lnTo>
                        <a:lnTo>
                          <a:pt x="74" y="93"/>
                        </a:lnTo>
                        <a:lnTo>
                          <a:pt x="74" y="89"/>
                        </a:lnTo>
                        <a:lnTo>
                          <a:pt x="74" y="85"/>
                        </a:lnTo>
                        <a:lnTo>
                          <a:pt x="74" y="81"/>
                        </a:lnTo>
                        <a:lnTo>
                          <a:pt x="74" y="77"/>
                        </a:lnTo>
                        <a:lnTo>
                          <a:pt x="74" y="74"/>
                        </a:lnTo>
                        <a:lnTo>
                          <a:pt x="74" y="70"/>
                        </a:lnTo>
                        <a:lnTo>
                          <a:pt x="74" y="67"/>
                        </a:lnTo>
                        <a:lnTo>
                          <a:pt x="74" y="64"/>
                        </a:lnTo>
                        <a:lnTo>
                          <a:pt x="74" y="61"/>
                        </a:lnTo>
                        <a:lnTo>
                          <a:pt x="75" y="58"/>
                        </a:lnTo>
                        <a:lnTo>
                          <a:pt x="75" y="55"/>
                        </a:lnTo>
                        <a:lnTo>
                          <a:pt x="75" y="52"/>
                        </a:lnTo>
                        <a:lnTo>
                          <a:pt x="75" y="50"/>
                        </a:lnTo>
                        <a:lnTo>
                          <a:pt x="75" y="47"/>
                        </a:lnTo>
                        <a:lnTo>
                          <a:pt x="75" y="44"/>
                        </a:lnTo>
                        <a:lnTo>
                          <a:pt x="75" y="41"/>
                        </a:lnTo>
                        <a:lnTo>
                          <a:pt x="75" y="38"/>
                        </a:lnTo>
                        <a:lnTo>
                          <a:pt x="75" y="36"/>
                        </a:lnTo>
                        <a:lnTo>
                          <a:pt x="76" y="34"/>
                        </a:lnTo>
                        <a:lnTo>
                          <a:pt x="76" y="32"/>
                        </a:lnTo>
                        <a:lnTo>
                          <a:pt x="76" y="30"/>
                        </a:lnTo>
                        <a:lnTo>
                          <a:pt x="76" y="28"/>
                        </a:lnTo>
                        <a:lnTo>
                          <a:pt x="76" y="27"/>
                        </a:lnTo>
                        <a:lnTo>
                          <a:pt x="76" y="25"/>
                        </a:lnTo>
                        <a:lnTo>
                          <a:pt x="76" y="24"/>
                        </a:lnTo>
                        <a:lnTo>
                          <a:pt x="76" y="22"/>
                        </a:lnTo>
                        <a:lnTo>
                          <a:pt x="76" y="20"/>
                        </a:lnTo>
                        <a:lnTo>
                          <a:pt x="76" y="19"/>
                        </a:lnTo>
                        <a:lnTo>
                          <a:pt x="77" y="17"/>
                        </a:lnTo>
                        <a:lnTo>
                          <a:pt x="77" y="16"/>
                        </a:lnTo>
                        <a:lnTo>
                          <a:pt x="77" y="14"/>
                        </a:lnTo>
                        <a:lnTo>
                          <a:pt x="77" y="13"/>
                        </a:lnTo>
                        <a:lnTo>
                          <a:pt x="77" y="12"/>
                        </a:lnTo>
                        <a:lnTo>
                          <a:pt x="77" y="12"/>
                        </a:lnTo>
                        <a:lnTo>
                          <a:pt x="77" y="13"/>
                        </a:lnTo>
                        <a:lnTo>
                          <a:pt x="77" y="13"/>
                        </a:lnTo>
                        <a:lnTo>
                          <a:pt x="77" y="15"/>
                        </a:lnTo>
                        <a:lnTo>
                          <a:pt x="78" y="17"/>
                        </a:lnTo>
                        <a:lnTo>
                          <a:pt x="78" y="20"/>
                        </a:lnTo>
                        <a:lnTo>
                          <a:pt x="78" y="23"/>
                        </a:lnTo>
                        <a:lnTo>
                          <a:pt x="78" y="27"/>
                        </a:lnTo>
                        <a:lnTo>
                          <a:pt x="78" y="32"/>
                        </a:lnTo>
                        <a:lnTo>
                          <a:pt x="78" y="38"/>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grpSp>
            <p:cxnSp>
              <p:nvCxnSpPr>
                <p:cNvPr id="1450" name="Straight Connector 9">
                  <a:extLst>
                    <a:ext uri="{FF2B5EF4-FFF2-40B4-BE49-F238E27FC236}">
                      <a16:creationId xmlns:a16="http://schemas.microsoft.com/office/drawing/2014/main" id="{FBA452D2-9971-43A2-8DDC-96DD6BCB1C1C}"/>
                    </a:ext>
                  </a:extLst>
                </p:cNvPr>
                <p:cNvCxnSpPr/>
                <p:nvPr/>
              </p:nvCxnSpPr>
              <p:spPr>
                <a:xfrm>
                  <a:off x="3069825" y="2060257"/>
                  <a:ext cx="1566777" cy="0"/>
                </a:xfrm>
                <a:prstGeom prst="line">
                  <a:avLst/>
                </a:prstGeom>
                <a:ln w="28575">
                  <a:solidFill>
                    <a:schemeClr val="accent1"/>
                  </a:solidFill>
                  <a:prstDash val="sysDot"/>
                </a:ln>
              </p:spPr>
              <p:style>
                <a:lnRef idx="1">
                  <a:schemeClr val="accent1"/>
                </a:lnRef>
                <a:fillRef idx="0">
                  <a:schemeClr val="accent1"/>
                </a:fillRef>
                <a:effectRef idx="0">
                  <a:schemeClr val="accent1"/>
                </a:effectRef>
                <a:fontRef idx="minor">
                  <a:schemeClr val="tx1"/>
                </a:fontRef>
              </p:style>
            </p:cxnSp>
            <p:sp>
              <p:nvSpPr>
                <p:cNvPr id="1451" name="Rectangle 16">
                  <a:extLst>
                    <a:ext uri="{FF2B5EF4-FFF2-40B4-BE49-F238E27FC236}">
                      <a16:creationId xmlns:a16="http://schemas.microsoft.com/office/drawing/2014/main" id="{7F6A2545-AB40-4688-B6BF-31ED5402689E}"/>
                    </a:ext>
                  </a:extLst>
                </p:cNvPr>
                <p:cNvSpPr>
                  <a:spLocks noChangeArrowheads="1"/>
                </p:cNvSpPr>
                <p:nvPr/>
              </p:nvSpPr>
              <p:spPr bwMode="auto">
                <a:xfrm>
                  <a:off x="5581786" y="3253956"/>
                  <a:ext cx="420917" cy="25587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2 s</a:t>
                  </a:r>
                  <a:endParaRPr kumimoji="0" lang="en-US" sz="2000" b="1" i="0" u="none" strike="noStrike" cap="none" normalizeH="0" baseline="0" dirty="0">
                    <a:ln>
                      <a:noFill/>
                    </a:ln>
                    <a:solidFill>
                      <a:schemeClr val="tx1"/>
                    </a:solidFill>
                    <a:effectLst/>
                    <a:latin typeface="Arial" pitchFamily="34" charset="0"/>
                    <a:cs typeface="Arial" pitchFamily="34" charset="0"/>
                  </a:endParaRPr>
                </a:p>
              </p:txBody>
            </p:sp>
            <p:sp>
              <p:nvSpPr>
                <p:cNvPr id="1452" name="Freeform 88">
                  <a:extLst>
                    <a:ext uri="{FF2B5EF4-FFF2-40B4-BE49-F238E27FC236}">
                      <a16:creationId xmlns:a16="http://schemas.microsoft.com/office/drawing/2014/main" id="{B805E14B-9AC5-49C9-9113-52665500F783}"/>
                    </a:ext>
                  </a:extLst>
                </p:cNvPr>
                <p:cNvSpPr>
                  <a:spLocks/>
                </p:cNvSpPr>
                <p:nvPr/>
              </p:nvSpPr>
              <p:spPr bwMode="auto">
                <a:xfrm flipV="1">
                  <a:off x="4810487" y="1926343"/>
                  <a:ext cx="1218456" cy="1674674"/>
                </a:xfrm>
                <a:custGeom>
                  <a:avLst/>
                  <a:gdLst/>
                  <a:ahLst/>
                  <a:cxnLst>
                    <a:cxn ang="0">
                      <a:pos x="18" y="54"/>
                    </a:cxn>
                    <a:cxn ang="0">
                      <a:pos x="35" y="138"/>
                    </a:cxn>
                    <a:cxn ang="0">
                      <a:pos x="53" y="362"/>
                    </a:cxn>
                    <a:cxn ang="0">
                      <a:pos x="71" y="412"/>
                    </a:cxn>
                    <a:cxn ang="0">
                      <a:pos x="88" y="531"/>
                    </a:cxn>
                    <a:cxn ang="0">
                      <a:pos x="106" y="532"/>
                    </a:cxn>
                    <a:cxn ang="0">
                      <a:pos x="123" y="697"/>
                    </a:cxn>
                    <a:cxn ang="0">
                      <a:pos x="141" y="505"/>
                    </a:cxn>
                    <a:cxn ang="0">
                      <a:pos x="158" y="497"/>
                    </a:cxn>
                    <a:cxn ang="0">
                      <a:pos x="176" y="577"/>
                    </a:cxn>
                    <a:cxn ang="0">
                      <a:pos x="193" y="485"/>
                    </a:cxn>
                    <a:cxn ang="0">
                      <a:pos x="211" y="544"/>
                    </a:cxn>
                    <a:cxn ang="0">
                      <a:pos x="229" y="583"/>
                    </a:cxn>
                    <a:cxn ang="0">
                      <a:pos x="246" y="553"/>
                    </a:cxn>
                    <a:cxn ang="0">
                      <a:pos x="264" y="439"/>
                    </a:cxn>
                    <a:cxn ang="0">
                      <a:pos x="281" y="511"/>
                    </a:cxn>
                    <a:cxn ang="0">
                      <a:pos x="299" y="252"/>
                    </a:cxn>
                    <a:cxn ang="0">
                      <a:pos x="316" y="312"/>
                    </a:cxn>
                    <a:cxn ang="0">
                      <a:pos x="334" y="488"/>
                    </a:cxn>
                    <a:cxn ang="0">
                      <a:pos x="351" y="574"/>
                    </a:cxn>
                    <a:cxn ang="0">
                      <a:pos x="369" y="590"/>
                    </a:cxn>
                    <a:cxn ang="0">
                      <a:pos x="387" y="705"/>
                    </a:cxn>
                    <a:cxn ang="0">
                      <a:pos x="404" y="688"/>
                    </a:cxn>
                    <a:cxn ang="0">
                      <a:pos x="422" y="675"/>
                    </a:cxn>
                    <a:cxn ang="0">
                      <a:pos x="439" y="709"/>
                    </a:cxn>
                    <a:cxn ang="0">
                      <a:pos x="457" y="697"/>
                    </a:cxn>
                    <a:cxn ang="0">
                      <a:pos x="474" y="654"/>
                    </a:cxn>
                    <a:cxn ang="0">
                      <a:pos x="492" y="694"/>
                    </a:cxn>
                    <a:cxn ang="0">
                      <a:pos x="509" y="579"/>
                    </a:cxn>
                    <a:cxn ang="0">
                      <a:pos x="527" y="684"/>
                    </a:cxn>
                    <a:cxn ang="0">
                      <a:pos x="545" y="655"/>
                    </a:cxn>
                    <a:cxn ang="0">
                      <a:pos x="562" y="644"/>
                    </a:cxn>
                    <a:cxn ang="0">
                      <a:pos x="580" y="31"/>
                    </a:cxn>
                    <a:cxn ang="0">
                      <a:pos x="597" y="113"/>
                    </a:cxn>
                    <a:cxn ang="0">
                      <a:pos x="615" y="306"/>
                    </a:cxn>
                    <a:cxn ang="0">
                      <a:pos x="632" y="475"/>
                    </a:cxn>
                    <a:cxn ang="0">
                      <a:pos x="650" y="414"/>
                    </a:cxn>
                    <a:cxn ang="0">
                      <a:pos x="667" y="557"/>
                    </a:cxn>
                    <a:cxn ang="0">
                      <a:pos x="685" y="614"/>
                    </a:cxn>
                    <a:cxn ang="0">
                      <a:pos x="703" y="524"/>
                    </a:cxn>
                    <a:cxn ang="0">
                      <a:pos x="720" y="581"/>
                    </a:cxn>
                    <a:cxn ang="0">
                      <a:pos x="738" y="565"/>
                    </a:cxn>
                    <a:cxn ang="0">
                      <a:pos x="755" y="483"/>
                    </a:cxn>
                    <a:cxn ang="0">
                      <a:pos x="773" y="521"/>
                    </a:cxn>
                    <a:cxn ang="0">
                      <a:pos x="790" y="533"/>
                    </a:cxn>
                    <a:cxn ang="0">
                      <a:pos x="808" y="579"/>
                    </a:cxn>
                    <a:cxn ang="0">
                      <a:pos x="825" y="456"/>
                    </a:cxn>
                    <a:cxn ang="0">
                      <a:pos x="843" y="528"/>
                    </a:cxn>
                    <a:cxn ang="0">
                      <a:pos x="861" y="287"/>
                    </a:cxn>
                    <a:cxn ang="0">
                      <a:pos x="878" y="371"/>
                    </a:cxn>
                    <a:cxn ang="0">
                      <a:pos x="896" y="578"/>
                    </a:cxn>
                    <a:cxn ang="0">
                      <a:pos x="913" y="602"/>
                    </a:cxn>
                    <a:cxn ang="0">
                      <a:pos x="931" y="579"/>
                    </a:cxn>
                    <a:cxn ang="0">
                      <a:pos x="948" y="726"/>
                    </a:cxn>
                    <a:cxn ang="0">
                      <a:pos x="966" y="687"/>
                    </a:cxn>
                    <a:cxn ang="0">
                      <a:pos x="984" y="744"/>
                    </a:cxn>
                    <a:cxn ang="0">
                      <a:pos x="1001" y="686"/>
                    </a:cxn>
                    <a:cxn ang="0">
                      <a:pos x="1019" y="646"/>
                    </a:cxn>
                    <a:cxn ang="0">
                      <a:pos x="1036" y="626"/>
                    </a:cxn>
                    <a:cxn ang="0">
                      <a:pos x="1054" y="754"/>
                    </a:cxn>
                    <a:cxn ang="0">
                      <a:pos x="1071" y="658"/>
                    </a:cxn>
                    <a:cxn ang="0">
                      <a:pos x="1089" y="644"/>
                    </a:cxn>
                    <a:cxn ang="0">
                      <a:pos x="1106" y="706"/>
                    </a:cxn>
                  </a:cxnLst>
                  <a:rect l="0" t="0" r="r" b="b"/>
                  <a:pathLst>
                    <a:path w="1121" h="824">
                      <a:moveTo>
                        <a:pt x="0" y="688"/>
                      </a:moveTo>
                      <a:lnTo>
                        <a:pt x="1" y="686"/>
                      </a:lnTo>
                      <a:lnTo>
                        <a:pt x="1" y="683"/>
                      </a:lnTo>
                      <a:lnTo>
                        <a:pt x="1" y="680"/>
                      </a:lnTo>
                      <a:lnTo>
                        <a:pt x="1" y="676"/>
                      </a:lnTo>
                      <a:lnTo>
                        <a:pt x="1" y="673"/>
                      </a:lnTo>
                      <a:lnTo>
                        <a:pt x="1" y="670"/>
                      </a:lnTo>
                      <a:lnTo>
                        <a:pt x="1" y="666"/>
                      </a:lnTo>
                      <a:lnTo>
                        <a:pt x="1" y="663"/>
                      </a:lnTo>
                      <a:lnTo>
                        <a:pt x="1" y="660"/>
                      </a:lnTo>
                      <a:lnTo>
                        <a:pt x="1" y="657"/>
                      </a:lnTo>
                      <a:lnTo>
                        <a:pt x="2" y="654"/>
                      </a:lnTo>
                      <a:lnTo>
                        <a:pt x="2" y="652"/>
                      </a:lnTo>
                      <a:lnTo>
                        <a:pt x="2" y="649"/>
                      </a:lnTo>
                      <a:lnTo>
                        <a:pt x="2" y="647"/>
                      </a:lnTo>
                      <a:lnTo>
                        <a:pt x="2" y="645"/>
                      </a:lnTo>
                      <a:lnTo>
                        <a:pt x="2" y="643"/>
                      </a:lnTo>
                      <a:lnTo>
                        <a:pt x="2" y="642"/>
                      </a:lnTo>
                      <a:lnTo>
                        <a:pt x="2" y="641"/>
                      </a:lnTo>
                      <a:lnTo>
                        <a:pt x="2" y="640"/>
                      </a:lnTo>
                      <a:lnTo>
                        <a:pt x="2" y="639"/>
                      </a:lnTo>
                      <a:lnTo>
                        <a:pt x="3" y="639"/>
                      </a:lnTo>
                      <a:lnTo>
                        <a:pt x="3" y="638"/>
                      </a:lnTo>
                      <a:lnTo>
                        <a:pt x="3" y="638"/>
                      </a:lnTo>
                      <a:lnTo>
                        <a:pt x="3" y="637"/>
                      </a:lnTo>
                      <a:lnTo>
                        <a:pt x="3" y="636"/>
                      </a:lnTo>
                      <a:lnTo>
                        <a:pt x="3" y="634"/>
                      </a:lnTo>
                      <a:lnTo>
                        <a:pt x="3" y="632"/>
                      </a:lnTo>
                      <a:lnTo>
                        <a:pt x="3" y="629"/>
                      </a:lnTo>
                      <a:lnTo>
                        <a:pt x="3" y="626"/>
                      </a:lnTo>
                      <a:lnTo>
                        <a:pt x="4" y="623"/>
                      </a:lnTo>
                      <a:lnTo>
                        <a:pt x="4" y="619"/>
                      </a:lnTo>
                      <a:lnTo>
                        <a:pt x="4" y="615"/>
                      </a:lnTo>
                      <a:lnTo>
                        <a:pt x="4" y="611"/>
                      </a:lnTo>
                      <a:lnTo>
                        <a:pt x="4" y="606"/>
                      </a:lnTo>
                      <a:lnTo>
                        <a:pt x="4" y="601"/>
                      </a:lnTo>
                      <a:lnTo>
                        <a:pt x="4" y="596"/>
                      </a:lnTo>
                      <a:lnTo>
                        <a:pt x="4" y="590"/>
                      </a:lnTo>
                      <a:lnTo>
                        <a:pt x="4" y="584"/>
                      </a:lnTo>
                      <a:lnTo>
                        <a:pt x="4" y="577"/>
                      </a:lnTo>
                      <a:lnTo>
                        <a:pt x="5" y="569"/>
                      </a:lnTo>
                      <a:lnTo>
                        <a:pt x="5" y="561"/>
                      </a:lnTo>
                      <a:lnTo>
                        <a:pt x="5" y="552"/>
                      </a:lnTo>
                      <a:lnTo>
                        <a:pt x="5" y="543"/>
                      </a:lnTo>
                      <a:lnTo>
                        <a:pt x="5" y="533"/>
                      </a:lnTo>
                      <a:lnTo>
                        <a:pt x="5" y="523"/>
                      </a:lnTo>
                      <a:lnTo>
                        <a:pt x="5" y="513"/>
                      </a:lnTo>
                      <a:lnTo>
                        <a:pt x="5" y="503"/>
                      </a:lnTo>
                      <a:lnTo>
                        <a:pt x="5" y="493"/>
                      </a:lnTo>
                      <a:lnTo>
                        <a:pt x="6" y="483"/>
                      </a:lnTo>
                      <a:lnTo>
                        <a:pt x="6" y="473"/>
                      </a:lnTo>
                      <a:lnTo>
                        <a:pt x="6" y="464"/>
                      </a:lnTo>
                      <a:lnTo>
                        <a:pt x="6" y="455"/>
                      </a:lnTo>
                      <a:lnTo>
                        <a:pt x="6" y="446"/>
                      </a:lnTo>
                      <a:lnTo>
                        <a:pt x="6" y="437"/>
                      </a:lnTo>
                      <a:lnTo>
                        <a:pt x="6" y="429"/>
                      </a:lnTo>
                      <a:lnTo>
                        <a:pt x="6" y="420"/>
                      </a:lnTo>
                      <a:lnTo>
                        <a:pt x="6" y="412"/>
                      </a:lnTo>
                      <a:lnTo>
                        <a:pt x="6" y="404"/>
                      </a:lnTo>
                      <a:lnTo>
                        <a:pt x="7" y="397"/>
                      </a:lnTo>
                      <a:lnTo>
                        <a:pt x="7" y="389"/>
                      </a:lnTo>
                      <a:lnTo>
                        <a:pt x="7" y="381"/>
                      </a:lnTo>
                      <a:lnTo>
                        <a:pt x="7" y="374"/>
                      </a:lnTo>
                      <a:lnTo>
                        <a:pt x="7" y="366"/>
                      </a:lnTo>
                      <a:lnTo>
                        <a:pt x="7" y="358"/>
                      </a:lnTo>
                      <a:lnTo>
                        <a:pt x="7" y="350"/>
                      </a:lnTo>
                      <a:lnTo>
                        <a:pt x="7" y="342"/>
                      </a:lnTo>
                      <a:lnTo>
                        <a:pt x="7" y="334"/>
                      </a:lnTo>
                      <a:lnTo>
                        <a:pt x="8" y="325"/>
                      </a:lnTo>
                      <a:lnTo>
                        <a:pt x="8" y="317"/>
                      </a:lnTo>
                      <a:lnTo>
                        <a:pt x="8" y="308"/>
                      </a:lnTo>
                      <a:lnTo>
                        <a:pt x="8" y="300"/>
                      </a:lnTo>
                      <a:lnTo>
                        <a:pt x="8" y="292"/>
                      </a:lnTo>
                      <a:lnTo>
                        <a:pt x="8" y="285"/>
                      </a:lnTo>
                      <a:lnTo>
                        <a:pt x="8" y="278"/>
                      </a:lnTo>
                      <a:lnTo>
                        <a:pt x="8" y="273"/>
                      </a:lnTo>
                      <a:lnTo>
                        <a:pt x="8" y="268"/>
                      </a:lnTo>
                      <a:lnTo>
                        <a:pt x="8" y="264"/>
                      </a:lnTo>
                      <a:lnTo>
                        <a:pt x="9" y="260"/>
                      </a:lnTo>
                      <a:lnTo>
                        <a:pt x="9" y="257"/>
                      </a:lnTo>
                      <a:lnTo>
                        <a:pt x="9" y="255"/>
                      </a:lnTo>
                      <a:lnTo>
                        <a:pt x="9" y="253"/>
                      </a:lnTo>
                      <a:lnTo>
                        <a:pt x="9" y="251"/>
                      </a:lnTo>
                      <a:lnTo>
                        <a:pt x="9" y="249"/>
                      </a:lnTo>
                      <a:lnTo>
                        <a:pt x="9" y="247"/>
                      </a:lnTo>
                      <a:lnTo>
                        <a:pt x="9" y="245"/>
                      </a:lnTo>
                      <a:lnTo>
                        <a:pt x="9" y="243"/>
                      </a:lnTo>
                      <a:lnTo>
                        <a:pt x="9" y="240"/>
                      </a:lnTo>
                      <a:lnTo>
                        <a:pt x="10" y="238"/>
                      </a:lnTo>
                      <a:lnTo>
                        <a:pt x="10" y="235"/>
                      </a:lnTo>
                      <a:lnTo>
                        <a:pt x="10" y="232"/>
                      </a:lnTo>
                      <a:lnTo>
                        <a:pt x="10" y="229"/>
                      </a:lnTo>
                      <a:lnTo>
                        <a:pt x="10" y="226"/>
                      </a:lnTo>
                      <a:lnTo>
                        <a:pt x="10" y="223"/>
                      </a:lnTo>
                      <a:lnTo>
                        <a:pt x="10" y="220"/>
                      </a:lnTo>
                      <a:lnTo>
                        <a:pt x="10" y="218"/>
                      </a:lnTo>
                      <a:lnTo>
                        <a:pt x="10" y="216"/>
                      </a:lnTo>
                      <a:lnTo>
                        <a:pt x="11" y="214"/>
                      </a:lnTo>
                      <a:lnTo>
                        <a:pt x="11" y="212"/>
                      </a:lnTo>
                      <a:lnTo>
                        <a:pt x="11" y="211"/>
                      </a:lnTo>
                      <a:lnTo>
                        <a:pt x="11" y="211"/>
                      </a:lnTo>
                      <a:lnTo>
                        <a:pt x="11" y="211"/>
                      </a:lnTo>
                      <a:lnTo>
                        <a:pt x="11" y="211"/>
                      </a:lnTo>
                      <a:lnTo>
                        <a:pt x="11" y="212"/>
                      </a:lnTo>
                      <a:lnTo>
                        <a:pt x="11" y="212"/>
                      </a:lnTo>
                      <a:lnTo>
                        <a:pt x="11" y="213"/>
                      </a:lnTo>
                      <a:lnTo>
                        <a:pt x="11" y="213"/>
                      </a:lnTo>
                      <a:lnTo>
                        <a:pt x="12" y="213"/>
                      </a:lnTo>
                      <a:lnTo>
                        <a:pt x="12" y="213"/>
                      </a:lnTo>
                      <a:lnTo>
                        <a:pt x="12" y="212"/>
                      </a:lnTo>
                      <a:lnTo>
                        <a:pt x="12" y="210"/>
                      </a:lnTo>
                      <a:lnTo>
                        <a:pt x="12" y="207"/>
                      </a:lnTo>
                      <a:lnTo>
                        <a:pt x="12" y="204"/>
                      </a:lnTo>
                      <a:lnTo>
                        <a:pt x="12" y="199"/>
                      </a:lnTo>
                      <a:lnTo>
                        <a:pt x="12" y="194"/>
                      </a:lnTo>
                      <a:lnTo>
                        <a:pt x="12" y="188"/>
                      </a:lnTo>
                      <a:lnTo>
                        <a:pt x="13" y="182"/>
                      </a:lnTo>
                      <a:lnTo>
                        <a:pt x="13" y="174"/>
                      </a:lnTo>
                      <a:lnTo>
                        <a:pt x="13" y="167"/>
                      </a:lnTo>
                      <a:lnTo>
                        <a:pt x="13" y="159"/>
                      </a:lnTo>
                      <a:lnTo>
                        <a:pt x="13" y="151"/>
                      </a:lnTo>
                      <a:lnTo>
                        <a:pt x="13" y="144"/>
                      </a:lnTo>
                      <a:lnTo>
                        <a:pt x="13" y="136"/>
                      </a:lnTo>
                      <a:lnTo>
                        <a:pt x="13" y="129"/>
                      </a:lnTo>
                      <a:lnTo>
                        <a:pt x="13" y="121"/>
                      </a:lnTo>
                      <a:lnTo>
                        <a:pt x="13" y="114"/>
                      </a:lnTo>
                      <a:lnTo>
                        <a:pt x="14" y="108"/>
                      </a:lnTo>
                      <a:lnTo>
                        <a:pt x="14" y="101"/>
                      </a:lnTo>
                      <a:lnTo>
                        <a:pt x="14" y="94"/>
                      </a:lnTo>
                      <a:lnTo>
                        <a:pt x="14" y="87"/>
                      </a:lnTo>
                      <a:lnTo>
                        <a:pt x="14" y="80"/>
                      </a:lnTo>
                      <a:lnTo>
                        <a:pt x="14" y="73"/>
                      </a:lnTo>
                      <a:lnTo>
                        <a:pt x="14" y="66"/>
                      </a:lnTo>
                      <a:lnTo>
                        <a:pt x="14" y="59"/>
                      </a:lnTo>
                      <a:lnTo>
                        <a:pt x="14" y="52"/>
                      </a:lnTo>
                      <a:lnTo>
                        <a:pt x="15" y="45"/>
                      </a:lnTo>
                      <a:lnTo>
                        <a:pt x="15" y="38"/>
                      </a:lnTo>
                      <a:lnTo>
                        <a:pt x="15" y="31"/>
                      </a:lnTo>
                      <a:lnTo>
                        <a:pt x="15" y="25"/>
                      </a:lnTo>
                      <a:lnTo>
                        <a:pt x="15" y="19"/>
                      </a:lnTo>
                      <a:lnTo>
                        <a:pt x="15" y="14"/>
                      </a:lnTo>
                      <a:lnTo>
                        <a:pt x="15" y="10"/>
                      </a:lnTo>
                      <a:lnTo>
                        <a:pt x="15" y="6"/>
                      </a:lnTo>
                      <a:lnTo>
                        <a:pt x="15" y="3"/>
                      </a:lnTo>
                      <a:lnTo>
                        <a:pt x="15" y="1"/>
                      </a:lnTo>
                      <a:lnTo>
                        <a:pt x="16" y="0"/>
                      </a:lnTo>
                      <a:lnTo>
                        <a:pt x="16" y="1"/>
                      </a:lnTo>
                      <a:lnTo>
                        <a:pt x="16" y="2"/>
                      </a:lnTo>
                      <a:lnTo>
                        <a:pt x="16" y="4"/>
                      </a:lnTo>
                      <a:lnTo>
                        <a:pt x="16" y="6"/>
                      </a:lnTo>
                      <a:lnTo>
                        <a:pt x="16" y="10"/>
                      </a:lnTo>
                      <a:lnTo>
                        <a:pt x="16" y="14"/>
                      </a:lnTo>
                      <a:lnTo>
                        <a:pt x="16" y="18"/>
                      </a:lnTo>
                      <a:lnTo>
                        <a:pt x="16" y="23"/>
                      </a:lnTo>
                      <a:lnTo>
                        <a:pt x="16" y="27"/>
                      </a:lnTo>
                      <a:lnTo>
                        <a:pt x="17" y="32"/>
                      </a:lnTo>
                      <a:lnTo>
                        <a:pt x="17" y="35"/>
                      </a:lnTo>
                      <a:lnTo>
                        <a:pt x="17" y="39"/>
                      </a:lnTo>
                      <a:lnTo>
                        <a:pt x="17" y="42"/>
                      </a:lnTo>
                      <a:lnTo>
                        <a:pt x="17" y="44"/>
                      </a:lnTo>
                      <a:lnTo>
                        <a:pt x="17" y="46"/>
                      </a:lnTo>
                      <a:lnTo>
                        <a:pt x="17" y="48"/>
                      </a:lnTo>
                      <a:lnTo>
                        <a:pt x="17" y="49"/>
                      </a:lnTo>
                      <a:lnTo>
                        <a:pt x="17" y="50"/>
                      </a:lnTo>
                      <a:lnTo>
                        <a:pt x="18" y="52"/>
                      </a:lnTo>
                      <a:lnTo>
                        <a:pt x="18" y="53"/>
                      </a:lnTo>
                      <a:lnTo>
                        <a:pt x="18" y="54"/>
                      </a:lnTo>
                      <a:lnTo>
                        <a:pt x="18" y="54"/>
                      </a:lnTo>
                      <a:lnTo>
                        <a:pt x="18" y="55"/>
                      </a:lnTo>
                      <a:lnTo>
                        <a:pt x="18" y="56"/>
                      </a:lnTo>
                      <a:lnTo>
                        <a:pt x="18" y="57"/>
                      </a:lnTo>
                      <a:lnTo>
                        <a:pt x="18" y="57"/>
                      </a:lnTo>
                      <a:lnTo>
                        <a:pt x="18" y="58"/>
                      </a:lnTo>
                      <a:lnTo>
                        <a:pt x="18" y="58"/>
                      </a:lnTo>
                      <a:lnTo>
                        <a:pt x="19" y="58"/>
                      </a:lnTo>
                      <a:lnTo>
                        <a:pt x="19" y="58"/>
                      </a:lnTo>
                      <a:lnTo>
                        <a:pt x="19" y="59"/>
                      </a:lnTo>
                      <a:lnTo>
                        <a:pt x="19" y="59"/>
                      </a:lnTo>
                      <a:lnTo>
                        <a:pt x="19" y="58"/>
                      </a:lnTo>
                      <a:lnTo>
                        <a:pt x="19" y="58"/>
                      </a:lnTo>
                      <a:lnTo>
                        <a:pt x="19" y="57"/>
                      </a:lnTo>
                      <a:lnTo>
                        <a:pt x="19" y="56"/>
                      </a:lnTo>
                      <a:lnTo>
                        <a:pt x="19" y="54"/>
                      </a:lnTo>
                      <a:lnTo>
                        <a:pt x="20" y="52"/>
                      </a:lnTo>
                      <a:lnTo>
                        <a:pt x="20" y="50"/>
                      </a:lnTo>
                      <a:lnTo>
                        <a:pt x="20" y="48"/>
                      </a:lnTo>
                      <a:lnTo>
                        <a:pt x="20" y="46"/>
                      </a:lnTo>
                      <a:lnTo>
                        <a:pt x="20" y="44"/>
                      </a:lnTo>
                      <a:lnTo>
                        <a:pt x="20" y="43"/>
                      </a:lnTo>
                      <a:lnTo>
                        <a:pt x="20" y="42"/>
                      </a:lnTo>
                      <a:lnTo>
                        <a:pt x="20" y="41"/>
                      </a:lnTo>
                      <a:lnTo>
                        <a:pt x="20" y="41"/>
                      </a:lnTo>
                      <a:lnTo>
                        <a:pt x="20" y="42"/>
                      </a:lnTo>
                      <a:lnTo>
                        <a:pt x="21" y="43"/>
                      </a:lnTo>
                      <a:lnTo>
                        <a:pt x="21" y="44"/>
                      </a:lnTo>
                      <a:lnTo>
                        <a:pt x="21" y="46"/>
                      </a:lnTo>
                      <a:lnTo>
                        <a:pt x="21" y="48"/>
                      </a:lnTo>
                      <a:lnTo>
                        <a:pt x="21" y="50"/>
                      </a:lnTo>
                      <a:lnTo>
                        <a:pt x="21" y="53"/>
                      </a:lnTo>
                      <a:lnTo>
                        <a:pt x="21" y="55"/>
                      </a:lnTo>
                      <a:lnTo>
                        <a:pt x="21" y="57"/>
                      </a:lnTo>
                      <a:lnTo>
                        <a:pt x="21" y="59"/>
                      </a:lnTo>
                      <a:lnTo>
                        <a:pt x="22" y="61"/>
                      </a:lnTo>
                      <a:lnTo>
                        <a:pt x="22" y="62"/>
                      </a:lnTo>
                      <a:lnTo>
                        <a:pt x="22" y="64"/>
                      </a:lnTo>
                      <a:lnTo>
                        <a:pt x="22" y="65"/>
                      </a:lnTo>
                      <a:lnTo>
                        <a:pt x="22" y="65"/>
                      </a:lnTo>
                      <a:lnTo>
                        <a:pt x="22" y="66"/>
                      </a:lnTo>
                      <a:lnTo>
                        <a:pt x="22" y="66"/>
                      </a:lnTo>
                      <a:lnTo>
                        <a:pt x="22" y="66"/>
                      </a:lnTo>
                      <a:lnTo>
                        <a:pt x="22" y="66"/>
                      </a:lnTo>
                      <a:lnTo>
                        <a:pt x="22" y="66"/>
                      </a:lnTo>
                      <a:lnTo>
                        <a:pt x="23" y="65"/>
                      </a:lnTo>
                      <a:lnTo>
                        <a:pt x="23" y="65"/>
                      </a:lnTo>
                      <a:lnTo>
                        <a:pt x="23" y="65"/>
                      </a:lnTo>
                      <a:lnTo>
                        <a:pt x="23" y="66"/>
                      </a:lnTo>
                      <a:lnTo>
                        <a:pt x="23" y="66"/>
                      </a:lnTo>
                      <a:lnTo>
                        <a:pt x="23" y="67"/>
                      </a:lnTo>
                      <a:lnTo>
                        <a:pt x="23" y="68"/>
                      </a:lnTo>
                      <a:lnTo>
                        <a:pt x="23" y="69"/>
                      </a:lnTo>
                      <a:lnTo>
                        <a:pt x="23" y="71"/>
                      </a:lnTo>
                      <a:lnTo>
                        <a:pt x="23" y="72"/>
                      </a:lnTo>
                      <a:lnTo>
                        <a:pt x="24" y="73"/>
                      </a:lnTo>
                      <a:lnTo>
                        <a:pt x="24" y="74"/>
                      </a:lnTo>
                      <a:lnTo>
                        <a:pt x="24" y="75"/>
                      </a:lnTo>
                      <a:lnTo>
                        <a:pt x="24" y="75"/>
                      </a:lnTo>
                      <a:lnTo>
                        <a:pt x="24" y="75"/>
                      </a:lnTo>
                      <a:lnTo>
                        <a:pt x="24" y="75"/>
                      </a:lnTo>
                      <a:lnTo>
                        <a:pt x="24" y="75"/>
                      </a:lnTo>
                      <a:lnTo>
                        <a:pt x="24" y="74"/>
                      </a:lnTo>
                      <a:lnTo>
                        <a:pt x="24" y="74"/>
                      </a:lnTo>
                      <a:lnTo>
                        <a:pt x="25" y="74"/>
                      </a:lnTo>
                      <a:lnTo>
                        <a:pt x="25" y="73"/>
                      </a:lnTo>
                      <a:lnTo>
                        <a:pt x="25" y="73"/>
                      </a:lnTo>
                      <a:lnTo>
                        <a:pt x="25" y="73"/>
                      </a:lnTo>
                      <a:lnTo>
                        <a:pt x="25" y="73"/>
                      </a:lnTo>
                      <a:lnTo>
                        <a:pt x="25" y="73"/>
                      </a:lnTo>
                      <a:lnTo>
                        <a:pt x="25" y="73"/>
                      </a:lnTo>
                      <a:lnTo>
                        <a:pt x="25" y="73"/>
                      </a:lnTo>
                      <a:lnTo>
                        <a:pt x="25" y="73"/>
                      </a:lnTo>
                      <a:lnTo>
                        <a:pt x="25" y="74"/>
                      </a:lnTo>
                      <a:lnTo>
                        <a:pt x="26" y="74"/>
                      </a:lnTo>
                      <a:lnTo>
                        <a:pt x="26" y="75"/>
                      </a:lnTo>
                      <a:lnTo>
                        <a:pt x="26" y="75"/>
                      </a:lnTo>
                      <a:lnTo>
                        <a:pt x="26" y="76"/>
                      </a:lnTo>
                      <a:lnTo>
                        <a:pt x="26" y="76"/>
                      </a:lnTo>
                      <a:lnTo>
                        <a:pt x="26" y="76"/>
                      </a:lnTo>
                      <a:lnTo>
                        <a:pt x="26" y="76"/>
                      </a:lnTo>
                      <a:lnTo>
                        <a:pt x="26" y="76"/>
                      </a:lnTo>
                      <a:lnTo>
                        <a:pt x="26" y="76"/>
                      </a:lnTo>
                      <a:lnTo>
                        <a:pt x="27" y="75"/>
                      </a:lnTo>
                      <a:lnTo>
                        <a:pt x="27" y="75"/>
                      </a:lnTo>
                      <a:lnTo>
                        <a:pt x="27" y="74"/>
                      </a:lnTo>
                      <a:lnTo>
                        <a:pt x="27" y="73"/>
                      </a:lnTo>
                      <a:lnTo>
                        <a:pt x="27" y="71"/>
                      </a:lnTo>
                      <a:lnTo>
                        <a:pt x="27" y="70"/>
                      </a:lnTo>
                      <a:lnTo>
                        <a:pt x="27" y="68"/>
                      </a:lnTo>
                      <a:lnTo>
                        <a:pt x="27" y="67"/>
                      </a:lnTo>
                      <a:lnTo>
                        <a:pt x="27" y="65"/>
                      </a:lnTo>
                      <a:lnTo>
                        <a:pt x="27" y="64"/>
                      </a:lnTo>
                      <a:lnTo>
                        <a:pt x="28" y="63"/>
                      </a:lnTo>
                      <a:lnTo>
                        <a:pt x="28" y="61"/>
                      </a:lnTo>
                      <a:lnTo>
                        <a:pt x="28" y="60"/>
                      </a:lnTo>
                      <a:lnTo>
                        <a:pt x="28" y="60"/>
                      </a:lnTo>
                      <a:lnTo>
                        <a:pt x="28" y="59"/>
                      </a:lnTo>
                      <a:lnTo>
                        <a:pt x="28" y="60"/>
                      </a:lnTo>
                      <a:lnTo>
                        <a:pt x="28" y="61"/>
                      </a:lnTo>
                      <a:lnTo>
                        <a:pt x="28" y="63"/>
                      </a:lnTo>
                      <a:lnTo>
                        <a:pt x="28" y="65"/>
                      </a:lnTo>
                      <a:lnTo>
                        <a:pt x="29" y="68"/>
                      </a:lnTo>
                      <a:lnTo>
                        <a:pt x="29" y="72"/>
                      </a:lnTo>
                      <a:lnTo>
                        <a:pt x="29" y="77"/>
                      </a:lnTo>
                      <a:lnTo>
                        <a:pt x="29" y="82"/>
                      </a:lnTo>
                      <a:lnTo>
                        <a:pt x="29" y="87"/>
                      </a:lnTo>
                      <a:lnTo>
                        <a:pt x="29" y="92"/>
                      </a:lnTo>
                      <a:lnTo>
                        <a:pt x="29" y="97"/>
                      </a:lnTo>
                      <a:lnTo>
                        <a:pt x="29" y="101"/>
                      </a:lnTo>
                      <a:lnTo>
                        <a:pt x="29" y="105"/>
                      </a:lnTo>
                      <a:lnTo>
                        <a:pt x="29" y="109"/>
                      </a:lnTo>
                      <a:lnTo>
                        <a:pt x="30" y="112"/>
                      </a:lnTo>
                      <a:lnTo>
                        <a:pt x="30" y="114"/>
                      </a:lnTo>
                      <a:lnTo>
                        <a:pt x="30" y="116"/>
                      </a:lnTo>
                      <a:lnTo>
                        <a:pt x="30" y="118"/>
                      </a:lnTo>
                      <a:lnTo>
                        <a:pt x="30" y="119"/>
                      </a:lnTo>
                      <a:lnTo>
                        <a:pt x="30" y="120"/>
                      </a:lnTo>
                      <a:lnTo>
                        <a:pt x="30" y="121"/>
                      </a:lnTo>
                      <a:lnTo>
                        <a:pt x="30" y="123"/>
                      </a:lnTo>
                      <a:lnTo>
                        <a:pt x="30" y="124"/>
                      </a:lnTo>
                      <a:lnTo>
                        <a:pt x="31" y="126"/>
                      </a:lnTo>
                      <a:lnTo>
                        <a:pt x="31" y="127"/>
                      </a:lnTo>
                      <a:lnTo>
                        <a:pt x="31" y="129"/>
                      </a:lnTo>
                      <a:lnTo>
                        <a:pt x="31" y="131"/>
                      </a:lnTo>
                      <a:lnTo>
                        <a:pt x="31" y="133"/>
                      </a:lnTo>
                      <a:lnTo>
                        <a:pt x="31" y="135"/>
                      </a:lnTo>
                      <a:lnTo>
                        <a:pt x="31" y="137"/>
                      </a:lnTo>
                      <a:lnTo>
                        <a:pt x="31" y="139"/>
                      </a:lnTo>
                      <a:lnTo>
                        <a:pt x="31" y="140"/>
                      </a:lnTo>
                      <a:lnTo>
                        <a:pt x="31" y="141"/>
                      </a:lnTo>
                      <a:lnTo>
                        <a:pt x="32" y="141"/>
                      </a:lnTo>
                      <a:lnTo>
                        <a:pt x="32" y="140"/>
                      </a:lnTo>
                      <a:lnTo>
                        <a:pt x="32" y="139"/>
                      </a:lnTo>
                      <a:lnTo>
                        <a:pt x="32" y="137"/>
                      </a:lnTo>
                      <a:lnTo>
                        <a:pt x="32" y="134"/>
                      </a:lnTo>
                      <a:lnTo>
                        <a:pt x="32" y="131"/>
                      </a:lnTo>
                      <a:lnTo>
                        <a:pt x="32" y="127"/>
                      </a:lnTo>
                      <a:lnTo>
                        <a:pt x="32" y="123"/>
                      </a:lnTo>
                      <a:lnTo>
                        <a:pt x="32" y="119"/>
                      </a:lnTo>
                      <a:lnTo>
                        <a:pt x="32" y="115"/>
                      </a:lnTo>
                      <a:lnTo>
                        <a:pt x="33" y="112"/>
                      </a:lnTo>
                      <a:lnTo>
                        <a:pt x="33" y="110"/>
                      </a:lnTo>
                      <a:lnTo>
                        <a:pt x="33" y="108"/>
                      </a:lnTo>
                      <a:lnTo>
                        <a:pt x="33" y="108"/>
                      </a:lnTo>
                      <a:lnTo>
                        <a:pt x="33" y="108"/>
                      </a:lnTo>
                      <a:lnTo>
                        <a:pt x="33" y="110"/>
                      </a:lnTo>
                      <a:lnTo>
                        <a:pt x="33" y="112"/>
                      </a:lnTo>
                      <a:lnTo>
                        <a:pt x="33" y="114"/>
                      </a:lnTo>
                      <a:lnTo>
                        <a:pt x="33" y="117"/>
                      </a:lnTo>
                      <a:lnTo>
                        <a:pt x="34" y="120"/>
                      </a:lnTo>
                      <a:lnTo>
                        <a:pt x="34" y="123"/>
                      </a:lnTo>
                      <a:lnTo>
                        <a:pt x="34" y="125"/>
                      </a:lnTo>
                      <a:lnTo>
                        <a:pt x="34" y="128"/>
                      </a:lnTo>
                      <a:lnTo>
                        <a:pt x="34" y="129"/>
                      </a:lnTo>
                      <a:lnTo>
                        <a:pt x="34" y="131"/>
                      </a:lnTo>
                      <a:lnTo>
                        <a:pt x="34" y="132"/>
                      </a:lnTo>
                      <a:lnTo>
                        <a:pt x="34" y="133"/>
                      </a:lnTo>
                      <a:lnTo>
                        <a:pt x="34" y="134"/>
                      </a:lnTo>
                      <a:lnTo>
                        <a:pt x="34" y="134"/>
                      </a:lnTo>
                      <a:lnTo>
                        <a:pt x="35" y="134"/>
                      </a:lnTo>
                      <a:lnTo>
                        <a:pt x="35" y="134"/>
                      </a:lnTo>
                      <a:lnTo>
                        <a:pt x="35" y="134"/>
                      </a:lnTo>
                      <a:lnTo>
                        <a:pt x="35" y="134"/>
                      </a:lnTo>
                      <a:lnTo>
                        <a:pt x="35" y="134"/>
                      </a:lnTo>
                      <a:lnTo>
                        <a:pt x="35" y="135"/>
                      </a:lnTo>
                      <a:lnTo>
                        <a:pt x="35" y="136"/>
                      </a:lnTo>
                      <a:lnTo>
                        <a:pt x="35" y="137"/>
                      </a:lnTo>
                      <a:lnTo>
                        <a:pt x="35" y="138"/>
                      </a:lnTo>
                      <a:lnTo>
                        <a:pt x="36" y="140"/>
                      </a:lnTo>
                      <a:lnTo>
                        <a:pt x="36" y="142"/>
                      </a:lnTo>
                      <a:lnTo>
                        <a:pt x="36" y="145"/>
                      </a:lnTo>
                      <a:lnTo>
                        <a:pt x="36" y="148"/>
                      </a:lnTo>
                      <a:lnTo>
                        <a:pt x="36" y="151"/>
                      </a:lnTo>
                      <a:lnTo>
                        <a:pt x="36" y="153"/>
                      </a:lnTo>
                      <a:lnTo>
                        <a:pt x="36" y="156"/>
                      </a:lnTo>
                      <a:lnTo>
                        <a:pt x="36" y="159"/>
                      </a:lnTo>
                      <a:lnTo>
                        <a:pt x="36" y="161"/>
                      </a:lnTo>
                      <a:lnTo>
                        <a:pt x="36" y="163"/>
                      </a:lnTo>
                      <a:lnTo>
                        <a:pt x="37" y="165"/>
                      </a:lnTo>
                      <a:lnTo>
                        <a:pt x="37" y="167"/>
                      </a:lnTo>
                      <a:lnTo>
                        <a:pt x="37" y="168"/>
                      </a:lnTo>
                      <a:lnTo>
                        <a:pt x="37" y="169"/>
                      </a:lnTo>
                      <a:lnTo>
                        <a:pt x="37" y="170"/>
                      </a:lnTo>
                      <a:lnTo>
                        <a:pt x="37" y="171"/>
                      </a:lnTo>
                      <a:lnTo>
                        <a:pt x="37" y="172"/>
                      </a:lnTo>
                      <a:lnTo>
                        <a:pt x="37" y="173"/>
                      </a:lnTo>
                      <a:lnTo>
                        <a:pt x="37" y="174"/>
                      </a:lnTo>
                      <a:lnTo>
                        <a:pt x="38" y="175"/>
                      </a:lnTo>
                      <a:lnTo>
                        <a:pt x="38" y="176"/>
                      </a:lnTo>
                      <a:lnTo>
                        <a:pt x="38" y="177"/>
                      </a:lnTo>
                      <a:lnTo>
                        <a:pt x="38" y="178"/>
                      </a:lnTo>
                      <a:lnTo>
                        <a:pt x="38" y="179"/>
                      </a:lnTo>
                      <a:lnTo>
                        <a:pt x="38" y="181"/>
                      </a:lnTo>
                      <a:lnTo>
                        <a:pt x="38" y="182"/>
                      </a:lnTo>
                      <a:lnTo>
                        <a:pt x="38" y="184"/>
                      </a:lnTo>
                      <a:lnTo>
                        <a:pt x="38" y="186"/>
                      </a:lnTo>
                      <a:lnTo>
                        <a:pt x="38" y="188"/>
                      </a:lnTo>
                      <a:lnTo>
                        <a:pt x="39" y="190"/>
                      </a:lnTo>
                      <a:lnTo>
                        <a:pt x="39" y="192"/>
                      </a:lnTo>
                      <a:lnTo>
                        <a:pt x="39" y="195"/>
                      </a:lnTo>
                      <a:lnTo>
                        <a:pt x="39" y="197"/>
                      </a:lnTo>
                      <a:lnTo>
                        <a:pt x="39" y="199"/>
                      </a:lnTo>
                      <a:lnTo>
                        <a:pt x="39" y="200"/>
                      </a:lnTo>
                      <a:lnTo>
                        <a:pt x="39" y="202"/>
                      </a:lnTo>
                      <a:lnTo>
                        <a:pt x="39" y="203"/>
                      </a:lnTo>
                      <a:lnTo>
                        <a:pt x="39" y="203"/>
                      </a:lnTo>
                      <a:lnTo>
                        <a:pt x="39" y="203"/>
                      </a:lnTo>
                      <a:lnTo>
                        <a:pt x="40" y="203"/>
                      </a:lnTo>
                      <a:lnTo>
                        <a:pt x="40" y="202"/>
                      </a:lnTo>
                      <a:lnTo>
                        <a:pt x="40" y="201"/>
                      </a:lnTo>
                      <a:lnTo>
                        <a:pt x="40" y="199"/>
                      </a:lnTo>
                      <a:lnTo>
                        <a:pt x="40" y="197"/>
                      </a:lnTo>
                      <a:lnTo>
                        <a:pt x="40" y="195"/>
                      </a:lnTo>
                      <a:lnTo>
                        <a:pt x="40" y="193"/>
                      </a:lnTo>
                      <a:lnTo>
                        <a:pt x="40" y="192"/>
                      </a:lnTo>
                      <a:lnTo>
                        <a:pt x="40" y="190"/>
                      </a:lnTo>
                      <a:lnTo>
                        <a:pt x="41" y="189"/>
                      </a:lnTo>
                      <a:lnTo>
                        <a:pt x="41" y="188"/>
                      </a:lnTo>
                      <a:lnTo>
                        <a:pt x="41" y="187"/>
                      </a:lnTo>
                      <a:lnTo>
                        <a:pt x="41" y="187"/>
                      </a:lnTo>
                      <a:lnTo>
                        <a:pt x="41" y="187"/>
                      </a:lnTo>
                      <a:lnTo>
                        <a:pt x="41" y="188"/>
                      </a:lnTo>
                      <a:lnTo>
                        <a:pt x="41" y="189"/>
                      </a:lnTo>
                      <a:lnTo>
                        <a:pt x="41" y="190"/>
                      </a:lnTo>
                      <a:lnTo>
                        <a:pt x="41" y="192"/>
                      </a:lnTo>
                      <a:lnTo>
                        <a:pt x="41" y="193"/>
                      </a:lnTo>
                      <a:lnTo>
                        <a:pt x="42" y="194"/>
                      </a:lnTo>
                      <a:lnTo>
                        <a:pt x="42" y="196"/>
                      </a:lnTo>
                      <a:lnTo>
                        <a:pt x="42" y="197"/>
                      </a:lnTo>
                      <a:lnTo>
                        <a:pt x="42" y="198"/>
                      </a:lnTo>
                      <a:lnTo>
                        <a:pt x="42" y="200"/>
                      </a:lnTo>
                      <a:lnTo>
                        <a:pt x="42" y="201"/>
                      </a:lnTo>
                      <a:lnTo>
                        <a:pt x="42" y="202"/>
                      </a:lnTo>
                      <a:lnTo>
                        <a:pt x="42" y="203"/>
                      </a:lnTo>
                      <a:lnTo>
                        <a:pt x="42" y="205"/>
                      </a:lnTo>
                      <a:lnTo>
                        <a:pt x="43" y="206"/>
                      </a:lnTo>
                      <a:lnTo>
                        <a:pt x="43" y="208"/>
                      </a:lnTo>
                      <a:lnTo>
                        <a:pt x="43" y="209"/>
                      </a:lnTo>
                      <a:lnTo>
                        <a:pt x="43" y="210"/>
                      </a:lnTo>
                      <a:lnTo>
                        <a:pt x="43" y="212"/>
                      </a:lnTo>
                      <a:lnTo>
                        <a:pt x="43" y="213"/>
                      </a:lnTo>
                      <a:lnTo>
                        <a:pt x="43" y="214"/>
                      </a:lnTo>
                      <a:lnTo>
                        <a:pt x="43" y="214"/>
                      </a:lnTo>
                      <a:lnTo>
                        <a:pt x="43" y="215"/>
                      </a:lnTo>
                      <a:lnTo>
                        <a:pt x="43" y="216"/>
                      </a:lnTo>
                      <a:lnTo>
                        <a:pt x="44" y="216"/>
                      </a:lnTo>
                      <a:lnTo>
                        <a:pt x="44" y="217"/>
                      </a:lnTo>
                      <a:lnTo>
                        <a:pt x="44" y="217"/>
                      </a:lnTo>
                      <a:lnTo>
                        <a:pt x="44" y="217"/>
                      </a:lnTo>
                      <a:lnTo>
                        <a:pt x="44" y="217"/>
                      </a:lnTo>
                      <a:lnTo>
                        <a:pt x="44" y="216"/>
                      </a:lnTo>
                      <a:lnTo>
                        <a:pt x="44" y="215"/>
                      </a:lnTo>
                      <a:lnTo>
                        <a:pt x="44" y="213"/>
                      </a:lnTo>
                      <a:lnTo>
                        <a:pt x="44" y="211"/>
                      </a:lnTo>
                      <a:lnTo>
                        <a:pt x="45" y="209"/>
                      </a:lnTo>
                      <a:lnTo>
                        <a:pt x="45" y="206"/>
                      </a:lnTo>
                      <a:lnTo>
                        <a:pt x="45" y="203"/>
                      </a:lnTo>
                      <a:lnTo>
                        <a:pt x="45" y="200"/>
                      </a:lnTo>
                      <a:lnTo>
                        <a:pt x="45" y="197"/>
                      </a:lnTo>
                      <a:lnTo>
                        <a:pt x="45" y="194"/>
                      </a:lnTo>
                      <a:lnTo>
                        <a:pt x="45" y="192"/>
                      </a:lnTo>
                      <a:lnTo>
                        <a:pt x="45" y="190"/>
                      </a:lnTo>
                      <a:lnTo>
                        <a:pt x="45" y="188"/>
                      </a:lnTo>
                      <a:lnTo>
                        <a:pt x="45" y="187"/>
                      </a:lnTo>
                      <a:lnTo>
                        <a:pt x="46" y="186"/>
                      </a:lnTo>
                      <a:lnTo>
                        <a:pt x="46" y="186"/>
                      </a:lnTo>
                      <a:lnTo>
                        <a:pt x="46" y="186"/>
                      </a:lnTo>
                      <a:lnTo>
                        <a:pt x="46" y="186"/>
                      </a:lnTo>
                      <a:lnTo>
                        <a:pt x="46" y="186"/>
                      </a:lnTo>
                      <a:lnTo>
                        <a:pt x="46" y="187"/>
                      </a:lnTo>
                      <a:lnTo>
                        <a:pt x="46" y="188"/>
                      </a:lnTo>
                      <a:lnTo>
                        <a:pt x="46" y="189"/>
                      </a:lnTo>
                      <a:lnTo>
                        <a:pt x="46" y="190"/>
                      </a:lnTo>
                      <a:lnTo>
                        <a:pt x="46" y="191"/>
                      </a:lnTo>
                      <a:lnTo>
                        <a:pt x="47" y="192"/>
                      </a:lnTo>
                      <a:lnTo>
                        <a:pt x="47" y="193"/>
                      </a:lnTo>
                      <a:lnTo>
                        <a:pt x="47" y="194"/>
                      </a:lnTo>
                      <a:lnTo>
                        <a:pt x="47" y="196"/>
                      </a:lnTo>
                      <a:lnTo>
                        <a:pt x="47" y="197"/>
                      </a:lnTo>
                      <a:lnTo>
                        <a:pt x="47" y="198"/>
                      </a:lnTo>
                      <a:lnTo>
                        <a:pt x="47" y="199"/>
                      </a:lnTo>
                      <a:lnTo>
                        <a:pt x="47" y="200"/>
                      </a:lnTo>
                      <a:lnTo>
                        <a:pt x="47" y="202"/>
                      </a:lnTo>
                      <a:lnTo>
                        <a:pt x="48" y="204"/>
                      </a:lnTo>
                      <a:lnTo>
                        <a:pt x="48" y="206"/>
                      </a:lnTo>
                      <a:lnTo>
                        <a:pt x="48" y="208"/>
                      </a:lnTo>
                      <a:lnTo>
                        <a:pt x="48" y="212"/>
                      </a:lnTo>
                      <a:lnTo>
                        <a:pt x="48" y="215"/>
                      </a:lnTo>
                      <a:lnTo>
                        <a:pt x="48" y="219"/>
                      </a:lnTo>
                      <a:lnTo>
                        <a:pt x="48" y="223"/>
                      </a:lnTo>
                      <a:lnTo>
                        <a:pt x="48" y="228"/>
                      </a:lnTo>
                      <a:lnTo>
                        <a:pt x="48" y="233"/>
                      </a:lnTo>
                      <a:lnTo>
                        <a:pt x="48" y="237"/>
                      </a:lnTo>
                      <a:lnTo>
                        <a:pt x="49" y="242"/>
                      </a:lnTo>
                      <a:lnTo>
                        <a:pt x="49" y="246"/>
                      </a:lnTo>
                      <a:lnTo>
                        <a:pt x="49" y="251"/>
                      </a:lnTo>
                      <a:lnTo>
                        <a:pt x="49" y="255"/>
                      </a:lnTo>
                      <a:lnTo>
                        <a:pt x="49" y="258"/>
                      </a:lnTo>
                      <a:lnTo>
                        <a:pt x="49" y="262"/>
                      </a:lnTo>
                      <a:lnTo>
                        <a:pt x="49" y="265"/>
                      </a:lnTo>
                      <a:lnTo>
                        <a:pt x="49" y="267"/>
                      </a:lnTo>
                      <a:lnTo>
                        <a:pt x="49" y="270"/>
                      </a:lnTo>
                      <a:lnTo>
                        <a:pt x="50" y="273"/>
                      </a:lnTo>
                      <a:lnTo>
                        <a:pt x="50" y="276"/>
                      </a:lnTo>
                      <a:lnTo>
                        <a:pt x="50" y="279"/>
                      </a:lnTo>
                      <a:lnTo>
                        <a:pt x="50" y="282"/>
                      </a:lnTo>
                      <a:lnTo>
                        <a:pt x="50" y="286"/>
                      </a:lnTo>
                      <a:lnTo>
                        <a:pt x="50" y="290"/>
                      </a:lnTo>
                      <a:lnTo>
                        <a:pt x="50" y="294"/>
                      </a:lnTo>
                      <a:lnTo>
                        <a:pt x="50" y="300"/>
                      </a:lnTo>
                      <a:lnTo>
                        <a:pt x="50" y="305"/>
                      </a:lnTo>
                      <a:lnTo>
                        <a:pt x="50" y="311"/>
                      </a:lnTo>
                      <a:lnTo>
                        <a:pt x="51" y="316"/>
                      </a:lnTo>
                      <a:lnTo>
                        <a:pt x="51" y="322"/>
                      </a:lnTo>
                      <a:lnTo>
                        <a:pt x="51" y="327"/>
                      </a:lnTo>
                      <a:lnTo>
                        <a:pt x="51" y="331"/>
                      </a:lnTo>
                      <a:lnTo>
                        <a:pt x="51" y="336"/>
                      </a:lnTo>
                      <a:lnTo>
                        <a:pt x="51" y="339"/>
                      </a:lnTo>
                      <a:lnTo>
                        <a:pt x="51" y="342"/>
                      </a:lnTo>
                      <a:lnTo>
                        <a:pt x="51" y="344"/>
                      </a:lnTo>
                      <a:lnTo>
                        <a:pt x="51" y="345"/>
                      </a:lnTo>
                      <a:lnTo>
                        <a:pt x="52" y="346"/>
                      </a:lnTo>
                      <a:lnTo>
                        <a:pt x="52" y="347"/>
                      </a:lnTo>
                      <a:lnTo>
                        <a:pt x="52" y="348"/>
                      </a:lnTo>
                      <a:lnTo>
                        <a:pt x="52" y="348"/>
                      </a:lnTo>
                      <a:lnTo>
                        <a:pt x="52" y="348"/>
                      </a:lnTo>
                      <a:lnTo>
                        <a:pt x="52" y="349"/>
                      </a:lnTo>
                      <a:lnTo>
                        <a:pt x="52" y="350"/>
                      </a:lnTo>
                      <a:lnTo>
                        <a:pt x="52" y="350"/>
                      </a:lnTo>
                      <a:lnTo>
                        <a:pt x="52" y="352"/>
                      </a:lnTo>
                      <a:lnTo>
                        <a:pt x="52" y="353"/>
                      </a:lnTo>
                      <a:lnTo>
                        <a:pt x="53" y="354"/>
                      </a:lnTo>
                      <a:lnTo>
                        <a:pt x="53" y="356"/>
                      </a:lnTo>
                      <a:lnTo>
                        <a:pt x="53" y="358"/>
                      </a:lnTo>
                      <a:lnTo>
                        <a:pt x="53" y="360"/>
                      </a:lnTo>
                      <a:lnTo>
                        <a:pt x="53" y="362"/>
                      </a:lnTo>
                      <a:lnTo>
                        <a:pt x="53" y="364"/>
                      </a:lnTo>
                      <a:lnTo>
                        <a:pt x="53" y="365"/>
                      </a:lnTo>
                      <a:lnTo>
                        <a:pt x="53" y="366"/>
                      </a:lnTo>
                      <a:lnTo>
                        <a:pt x="53" y="366"/>
                      </a:lnTo>
                      <a:lnTo>
                        <a:pt x="53" y="366"/>
                      </a:lnTo>
                      <a:lnTo>
                        <a:pt x="54" y="365"/>
                      </a:lnTo>
                      <a:lnTo>
                        <a:pt x="54" y="363"/>
                      </a:lnTo>
                      <a:lnTo>
                        <a:pt x="54" y="360"/>
                      </a:lnTo>
                      <a:lnTo>
                        <a:pt x="54" y="357"/>
                      </a:lnTo>
                      <a:lnTo>
                        <a:pt x="54" y="353"/>
                      </a:lnTo>
                      <a:lnTo>
                        <a:pt x="54" y="349"/>
                      </a:lnTo>
                      <a:lnTo>
                        <a:pt x="54" y="344"/>
                      </a:lnTo>
                      <a:lnTo>
                        <a:pt x="54" y="340"/>
                      </a:lnTo>
                      <a:lnTo>
                        <a:pt x="54" y="335"/>
                      </a:lnTo>
                      <a:lnTo>
                        <a:pt x="55" y="330"/>
                      </a:lnTo>
                      <a:lnTo>
                        <a:pt x="55" y="326"/>
                      </a:lnTo>
                      <a:lnTo>
                        <a:pt x="55" y="322"/>
                      </a:lnTo>
                      <a:lnTo>
                        <a:pt x="55" y="318"/>
                      </a:lnTo>
                      <a:lnTo>
                        <a:pt x="55" y="315"/>
                      </a:lnTo>
                      <a:lnTo>
                        <a:pt x="55" y="312"/>
                      </a:lnTo>
                      <a:lnTo>
                        <a:pt x="55" y="310"/>
                      </a:lnTo>
                      <a:lnTo>
                        <a:pt x="55" y="308"/>
                      </a:lnTo>
                      <a:lnTo>
                        <a:pt x="55" y="306"/>
                      </a:lnTo>
                      <a:lnTo>
                        <a:pt x="55" y="305"/>
                      </a:lnTo>
                      <a:lnTo>
                        <a:pt x="56" y="304"/>
                      </a:lnTo>
                      <a:lnTo>
                        <a:pt x="56" y="303"/>
                      </a:lnTo>
                      <a:lnTo>
                        <a:pt x="56" y="302"/>
                      </a:lnTo>
                      <a:lnTo>
                        <a:pt x="56" y="301"/>
                      </a:lnTo>
                      <a:lnTo>
                        <a:pt x="56" y="299"/>
                      </a:lnTo>
                      <a:lnTo>
                        <a:pt x="56" y="298"/>
                      </a:lnTo>
                      <a:lnTo>
                        <a:pt x="56" y="297"/>
                      </a:lnTo>
                      <a:lnTo>
                        <a:pt x="56" y="296"/>
                      </a:lnTo>
                      <a:lnTo>
                        <a:pt x="56" y="295"/>
                      </a:lnTo>
                      <a:lnTo>
                        <a:pt x="57" y="294"/>
                      </a:lnTo>
                      <a:lnTo>
                        <a:pt x="57" y="294"/>
                      </a:lnTo>
                      <a:lnTo>
                        <a:pt x="57" y="294"/>
                      </a:lnTo>
                      <a:lnTo>
                        <a:pt x="57" y="294"/>
                      </a:lnTo>
                      <a:lnTo>
                        <a:pt x="57" y="295"/>
                      </a:lnTo>
                      <a:lnTo>
                        <a:pt x="57" y="296"/>
                      </a:lnTo>
                      <a:lnTo>
                        <a:pt x="57" y="297"/>
                      </a:lnTo>
                      <a:lnTo>
                        <a:pt x="57" y="299"/>
                      </a:lnTo>
                      <a:lnTo>
                        <a:pt x="57" y="302"/>
                      </a:lnTo>
                      <a:lnTo>
                        <a:pt x="57" y="304"/>
                      </a:lnTo>
                      <a:lnTo>
                        <a:pt x="58" y="307"/>
                      </a:lnTo>
                      <a:lnTo>
                        <a:pt x="58" y="310"/>
                      </a:lnTo>
                      <a:lnTo>
                        <a:pt x="58" y="314"/>
                      </a:lnTo>
                      <a:lnTo>
                        <a:pt x="58" y="318"/>
                      </a:lnTo>
                      <a:lnTo>
                        <a:pt x="58" y="321"/>
                      </a:lnTo>
                      <a:lnTo>
                        <a:pt x="58" y="325"/>
                      </a:lnTo>
                      <a:lnTo>
                        <a:pt x="58" y="329"/>
                      </a:lnTo>
                      <a:lnTo>
                        <a:pt x="58" y="333"/>
                      </a:lnTo>
                      <a:lnTo>
                        <a:pt x="58" y="337"/>
                      </a:lnTo>
                      <a:lnTo>
                        <a:pt x="59" y="341"/>
                      </a:lnTo>
                      <a:lnTo>
                        <a:pt x="59" y="345"/>
                      </a:lnTo>
                      <a:lnTo>
                        <a:pt x="59" y="348"/>
                      </a:lnTo>
                      <a:lnTo>
                        <a:pt x="59" y="351"/>
                      </a:lnTo>
                      <a:lnTo>
                        <a:pt x="59" y="354"/>
                      </a:lnTo>
                      <a:lnTo>
                        <a:pt x="59" y="356"/>
                      </a:lnTo>
                      <a:lnTo>
                        <a:pt x="59" y="358"/>
                      </a:lnTo>
                      <a:lnTo>
                        <a:pt x="59" y="360"/>
                      </a:lnTo>
                      <a:lnTo>
                        <a:pt x="59" y="361"/>
                      </a:lnTo>
                      <a:lnTo>
                        <a:pt x="59" y="362"/>
                      </a:lnTo>
                      <a:lnTo>
                        <a:pt x="60" y="362"/>
                      </a:lnTo>
                      <a:lnTo>
                        <a:pt x="60" y="362"/>
                      </a:lnTo>
                      <a:lnTo>
                        <a:pt x="60" y="362"/>
                      </a:lnTo>
                      <a:lnTo>
                        <a:pt x="60" y="362"/>
                      </a:lnTo>
                      <a:lnTo>
                        <a:pt x="60" y="361"/>
                      </a:lnTo>
                      <a:lnTo>
                        <a:pt x="60" y="359"/>
                      </a:lnTo>
                      <a:lnTo>
                        <a:pt x="60" y="357"/>
                      </a:lnTo>
                      <a:lnTo>
                        <a:pt x="60" y="355"/>
                      </a:lnTo>
                      <a:lnTo>
                        <a:pt x="60" y="352"/>
                      </a:lnTo>
                      <a:lnTo>
                        <a:pt x="60" y="349"/>
                      </a:lnTo>
                      <a:lnTo>
                        <a:pt x="61" y="346"/>
                      </a:lnTo>
                      <a:lnTo>
                        <a:pt x="61" y="343"/>
                      </a:lnTo>
                      <a:lnTo>
                        <a:pt x="61" y="339"/>
                      </a:lnTo>
                      <a:lnTo>
                        <a:pt x="61" y="336"/>
                      </a:lnTo>
                      <a:lnTo>
                        <a:pt x="61" y="332"/>
                      </a:lnTo>
                      <a:lnTo>
                        <a:pt x="61" y="329"/>
                      </a:lnTo>
                      <a:lnTo>
                        <a:pt x="61" y="326"/>
                      </a:lnTo>
                      <a:lnTo>
                        <a:pt x="61" y="323"/>
                      </a:lnTo>
                      <a:lnTo>
                        <a:pt x="61" y="321"/>
                      </a:lnTo>
                      <a:lnTo>
                        <a:pt x="62" y="319"/>
                      </a:lnTo>
                      <a:lnTo>
                        <a:pt x="62" y="317"/>
                      </a:lnTo>
                      <a:lnTo>
                        <a:pt x="62" y="316"/>
                      </a:lnTo>
                      <a:lnTo>
                        <a:pt x="62" y="314"/>
                      </a:lnTo>
                      <a:lnTo>
                        <a:pt x="62" y="313"/>
                      </a:lnTo>
                      <a:lnTo>
                        <a:pt x="62" y="312"/>
                      </a:lnTo>
                      <a:lnTo>
                        <a:pt x="62" y="311"/>
                      </a:lnTo>
                      <a:lnTo>
                        <a:pt x="62" y="310"/>
                      </a:lnTo>
                      <a:lnTo>
                        <a:pt x="62" y="309"/>
                      </a:lnTo>
                      <a:lnTo>
                        <a:pt x="62" y="307"/>
                      </a:lnTo>
                      <a:lnTo>
                        <a:pt x="63" y="305"/>
                      </a:lnTo>
                      <a:lnTo>
                        <a:pt x="63" y="303"/>
                      </a:lnTo>
                      <a:lnTo>
                        <a:pt x="63" y="301"/>
                      </a:lnTo>
                      <a:lnTo>
                        <a:pt x="63" y="299"/>
                      </a:lnTo>
                      <a:lnTo>
                        <a:pt x="63" y="298"/>
                      </a:lnTo>
                      <a:lnTo>
                        <a:pt x="63" y="296"/>
                      </a:lnTo>
                      <a:lnTo>
                        <a:pt x="63" y="295"/>
                      </a:lnTo>
                      <a:lnTo>
                        <a:pt x="63" y="295"/>
                      </a:lnTo>
                      <a:lnTo>
                        <a:pt x="63" y="295"/>
                      </a:lnTo>
                      <a:lnTo>
                        <a:pt x="64" y="297"/>
                      </a:lnTo>
                      <a:lnTo>
                        <a:pt x="64" y="299"/>
                      </a:lnTo>
                      <a:lnTo>
                        <a:pt x="64" y="301"/>
                      </a:lnTo>
                      <a:lnTo>
                        <a:pt x="64" y="305"/>
                      </a:lnTo>
                      <a:lnTo>
                        <a:pt x="64" y="309"/>
                      </a:lnTo>
                      <a:lnTo>
                        <a:pt x="64" y="313"/>
                      </a:lnTo>
                      <a:lnTo>
                        <a:pt x="64" y="318"/>
                      </a:lnTo>
                      <a:lnTo>
                        <a:pt x="64" y="324"/>
                      </a:lnTo>
                      <a:lnTo>
                        <a:pt x="64" y="329"/>
                      </a:lnTo>
                      <a:lnTo>
                        <a:pt x="64" y="335"/>
                      </a:lnTo>
                      <a:lnTo>
                        <a:pt x="65" y="340"/>
                      </a:lnTo>
                      <a:lnTo>
                        <a:pt x="65" y="346"/>
                      </a:lnTo>
                      <a:lnTo>
                        <a:pt x="65" y="351"/>
                      </a:lnTo>
                      <a:lnTo>
                        <a:pt x="65" y="356"/>
                      </a:lnTo>
                      <a:lnTo>
                        <a:pt x="65" y="360"/>
                      </a:lnTo>
                      <a:lnTo>
                        <a:pt x="65" y="364"/>
                      </a:lnTo>
                      <a:lnTo>
                        <a:pt x="65" y="368"/>
                      </a:lnTo>
                      <a:lnTo>
                        <a:pt x="65" y="371"/>
                      </a:lnTo>
                      <a:lnTo>
                        <a:pt x="65" y="374"/>
                      </a:lnTo>
                      <a:lnTo>
                        <a:pt x="66" y="376"/>
                      </a:lnTo>
                      <a:lnTo>
                        <a:pt x="66" y="378"/>
                      </a:lnTo>
                      <a:lnTo>
                        <a:pt x="66" y="381"/>
                      </a:lnTo>
                      <a:lnTo>
                        <a:pt x="66" y="383"/>
                      </a:lnTo>
                      <a:lnTo>
                        <a:pt x="66" y="386"/>
                      </a:lnTo>
                      <a:lnTo>
                        <a:pt x="66" y="389"/>
                      </a:lnTo>
                      <a:lnTo>
                        <a:pt x="66" y="392"/>
                      </a:lnTo>
                      <a:lnTo>
                        <a:pt x="66" y="396"/>
                      </a:lnTo>
                      <a:lnTo>
                        <a:pt x="66" y="401"/>
                      </a:lnTo>
                      <a:lnTo>
                        <a:pt x="66" y="406"/>
                      </a:lnTo>
                      <a:lnTo>
                        <a:pt x="67" y="411"/>
                      </a:lnTo>
                      <a:lnTo>
                        <a:pt x="67" y="416"/>
                      </a:lnTo>
                      <a:lnTo>
                        <a:pt x="67" y="422"/>
                      </a:lnTo>
                      <a:lnTo>
                        <a:pt x="67" y="426"/>
                      </a:lnTo>
                      <a:lnTo>
                        <a:pt x="67" y="431"/>
                      </a:lnTo>
                      <a:lnTo>
                        <a:pt x="67" y="434"/>
                      </a:lnTo>
                      <a:lnTo>
                        <a:pt x="67" y="437"/>
                      </a:lnTo>
                      <a:lnTo>
                        <a:pt x="67" y="439"/>
                      </a:lnTo>
                      <a:lnTo>
                        <a:pt x="67" y="440"/>
                      </a:lnTo>
                      <a:lnTo>
                        <a:pt x="67" y="441"/>
                      </a:lnTo>
                      <a:lnTo>
                        <a:pt x="68" y="441"/>
                      </a:lnTo>
                      <a:lnTo>
                        <a:pt x="68" y="440"/>
                      </a:lnTo>
                      <a:lnTo>
                        <a:pt x="68" y="438"/>
                      </a:lnTo>
                      <a:lnTo>
                        <a:pt x="68" y="436"/>
                      </a:lnTo>
                      <a:lnTo>
                        <a:pt x="68" y="434"/>
                      </a:lnTo>
                      <a:lnTo>
                        <a:pt x="68" y="432"/>
                      </a:lnTo>
                      <a:lnTo>
                        <a:pt x="68" y="430"/>
                      </a:lnTo>
                      <a:lnTo>
                        <a:pt x="68" y="428"/>
                      </a:lnTo>
                      <a:lnTo>
                        <a:pt x="68" y="426"/>
                      </a:lnTo>
                      <a:lnTo>
                        <a:pt x="69" y="425"/>
                      </a:lnTo>
                      <a:lnTo>
                        <a:pt x="69" y="424"/>
                      </a:lnTo>
                      <a:lnTo>
                        <a:pt x="69" y="423"/>
                      </a:lnTo>
                      <a:lnTo>
                        <a:pt x="69" y="423"/>
                      </a:lnTo>
                      <a:lnTo>
                        <a:pt x="69" y="424"/>
                      </a:lnTo>
                      <a:lnTo>
                        <a:pt x="69" y="424"/>
                      </a:lnTo>
                      <a:lnTo>
                        <a:pt x="69" y="425"/>
                      </a:lnTo>
                      <a:lnTo>
                        <a:pt x="69" y="426"/>
                      </a:lnTo>
                      <a:lnTo>
                        <a:pt x="69" y="427"/>
                      </a:lnTo>
                      <a:lnTo>
                        <a:pt x="69" y="427"/>
                      </a:lnTo>
                      <a:lnTo>
                        <a:pt x="70" y="428"/>
                      </a:lnTo>
                      <a:lnTo>
                        <a:pt x="70" y="427"/>
                      </a:lnTo>
                      <a:lnTo>
                        <a:pt x="70" y="427"/>
                      </a:lnTo>
                      <a:lnTo>
                        <a:pt x="70" y="426"/>
                      </a:lnTo>
                      <a:lnTo>
                        <a:pt x="70" y="424"/>
                      </a:lnTo>
                      <a:lnTo>
                        <a:pt x="70" y="422"/>
                      </a:lnTo>
                      <a:lnTo>
                        <a:pt x="70" y="420"/>
                      </a:lnTo>
                      <a:lnTo>
                        <a:pt x="70" y="417"/>
                      </a:lnTo>
                      <a:lnTo>
                        <a:pt x="70" y="415"/>
                      </a:lnTo>
                      <a:lnTo>
                        <a:pt x="71" y="412"/>
                      </a:lnTo>
                      <a:lnTo>
                        <a:pt x="71" y="409"/>
                      </a:lnTo>
                      <a:lnTo>
                        <a:pt x="71" y="406"/>
                      </a:lnTo>
                      <a:lnTo>
                        <a:pt x="71" y="404"/>
                      </a:lnTo>
                      <a:lnTo>
                        <a:pt x="71" y="401"/>
                      </a:lnTo>
                      <a:lnTo>
                        <a:pt x="71" y="398"/>
                      </a:lnTo>
                      <a:lnTo>
                        <a:pt x="71" y="396"/>
                      </a:lnTo>
                      <a:lnTo>
                        <a:pt x="71" y="394"/>
                      </a:lnTo>
                      <a:lnTo>
                        <a:pt x="71" y="393"/>
                      </a:lnTo>
                      <a:lnTo>
                        <a:pt x="71" y="392"/>
                      </a:lnTo>
                      <a:lnTo>
                        <a:pt x="72" y="391"/>
                      </a:lnTo>
                      <a:lnTo>
                        <a:pt x="72" y="391"/>
                      </a:lnTo>
                      <a:lnTo>
                        <a:pt x="72" y="391"/>
                      </a:lnTo>
                      <a:lnTo>
                        <a:pt x="72" y="392"/>
                      </a:lnTo>
                      <a:lnTo>
                        <a:pt x="72" y="392"/>
                      </a:lnTo>
                      <a:lnTo>
                        <a:pt x="72" y="392"/>
                      </a:lnTo>
                      <a:lnTo>
                        <a:pt x="72" y="393"/>
                      </a:lnTo>
                      <a:lnTo>
                        <a:pt x="72" y="393"/>
                      </a:lnTo>
                      <a:lnTo>
                        <a:pt x="72" y="393"/>
                      </a:lnTo>
                      <a:lnTo>
                        <a:pt x="73" y="393"/>
                      </a:lnTo>
                      <a:lnTo>
                        <a:pt x="73" y="393"/>
                      </a:lnTo>
                      <a:lnTo>
                        <a:pt x="73" y="392"/>
                      </a:lnTo>
                      <a:lnTo>
                        <a:pt x="73" y="392"/>
                      </a:lnTo>
                      <a:lnTo>
                        <a:pt x="73" y="391"/>
                      </a:lnTo>
                      <a:lnTo>
                        <a:pt x="73" y="391"/>
                      </a:lnTo>
                      <a:lnTo>
                        <a:pt x="73" y="390"/>
                      </a:lnTo>
                      <a:lnTo>
                        <a:pt x="73" y="390"/>
                      </a:lnTo>
                      <a:lnTo>
                        <a:pt x="73" y="390"/>
                      </a:lnTo>
                      <a:lnTo>
                        <a:pt x="73" y="389"/>
                      </a:lnTo>
                      <a:lnTo>
                        <a:pt x="74" y="389"/>
                      </a:lnTo>
                      <a:lnTo>
                        <a:pt x="74" y="389"/>
                      </a:lnTo>
                      <a:lnTo>
                        <a:pt x="74" y="390"/>
                      </a:lnTo>
                      <a:lnTo>
                        <a:pt x="74" y="390"/>
                      </a:lnTo>
                      <a:lnTo>
                        <a:pt x="74" y="390"/>
                      </a:lnTo>
                      <a:lnTo>
                        <a:pt x="74" y="391"/>
                      </a:lnTo>
                      <a:lnTo>
                        <a:pt x="74" y="391"/>
                      </a:lnTo>
                      <a:lnTo>
                        <a:pt x="74" y="392"/>
                      </a:lnTo>
                      <a:lnTo>
                        <a:pt x="74" y="393"/>
                      </a:lnTo>
                      <a:lnTo>
                        <a:pt x="74" y="394"/>
                      </a:lnTo>
                      <a:lnTo>
                        <a:pt x="75" y="395"/>
                      </a:lnTo>
                      <a:lnTo>
                        <a:pt x="75" y="396"/>
                      </a:lnTo>
                      <a:lnTo>
                        <a:pt x="75" y="398"/>
                      </a:lnTo>
                      <a:lnTo>
                        <a:pt x="75" y="400"/>
                      </a:lnTo>
                      <a:lnTo>
                        <a:pt x="75" y="402"/>
                      </a:lnTo>
                      <a:lnTo>
                        <a:pt x="75" y="405"/>
                      </a:lnTo>
                      <a:lnTo>
                        <a:pt x="75" y="408"/>
                      </a:lnTo>
                      <a:lnTo>
                        <a:pt x="75" y="411"/>
                      </a:lnTo>
                      <a:lnTo>
                        <a:pt x="75" y="414"/>
                      </a:lnTo>
                      <a:lnTo>
                        <a:pt x="76" y="417"/>
                      </a:lnTo>
                      <a:lnTo>
                        <a:pt x="76" y="420"/>
                      </a:lnTo>
                      <a:lnTo>
                        <a:pt x="76" y="423"/>
                      </a:lnTo>
                      <a:lnTo>
                        <a:pt x="76" y="425"/>
                      </a:lnTo>
                      <a:lnTo>
                        <a:pt x="76" y="428"/>
                      </a:lnTo>
                      <a:lnTo>
                        <a:pt x="76" y="431"/>
                      </a:lnTo>
                      <a:lnTo>
                        <a:pt x="76" y="433"/>
                      </a:lnTo>
                      <a:lnTo>
                        <a:pt x="76" y="436"/>
                      </a:lnTo>
                      <a:lnTo>
                        <a:pt x="76" y="439"/>
                      </a:lnTo>
                      <a:lnTo>
                        <a:pt x="76" y="441"/>
                      </a:lnTo>
                      <a:lnTo>
                        <a:pt x="77" y="444"/>
                      </a:lnTo>
                      <a:lnTo>
                        <a:pt x="77" y="447"/>
                      </a:lnTo>
                      <a:lnTo>
                        <a:pt x="77" y="450"/>
                      </a:lnTo>
                      <a:lnTo>
                        <a:pt x="77" y="452"/>
                      </a:lnTo>
                      <a:lnTo>
                        <a:pt x="77" y="455"/>
                      </a:lnTo>
                      <a:lnTo>
                        <a:pt x="77" y="457"/>
                      </a:lnTo>
                      <a:lnTo>
                        <a:pt x="77" y="460"/>
                      </a:lnTo>
                      <a:lnTo>
                        <a:pt x="77" y="462"/>
                      </a:lnTo>
                      <a:lnTo>
                        <a:pt x="77" y="464"/>
                      </a:lnTo>
                      <a:lnTo>
                        <a:pt x="78" y="466"/>
                      </a:lnTo>
                      <a:lnTo>
                        <a:pt x="78" y="467"/>
                      </a:lnTo>
                      <a:lnTo>
                        <a:pt x="78" y="469"/>
                      </a:lnTo>
                      <a:lnTo>
                        <a:pt x="78" y="469"/>
                      </a:lnTo>
                      <a:lnTo>
                        <a:pt x="78" y="470"/>
                      </a:lnTo>
                      <a:lnTo>
                        <a:pt x="78" y="470"/>
                      </a:lnTo>
                      <a:lnTo>
                        <a:pt x="78" y="469"/>
                      </a:lnTo>
                      <a:lnTo>
                        <a:pt x="78" y="468"/>
                      </a:lnTo>
                      <a:lnTo>
                        <a:pt x="78" y="466"/>
                      </a:lnTo>
                      <a:lnTo>
                        <a:pt x="78" y="463"/>
                      </a:lnTo>
                      <a:lnTo>
                        <a:pt x="79" y="459"/>
                      </a:lnTo>
                      <a:lnTo>
                        <a:pt x="79" y="455"/>
                      </a:lnTo>
                      <a:lnTo>
                        <a:pt x="79" y="450"/>
                      </a:lnTo>
                      <a:lnTo>
                        <a:pt x="79" y="445"/>
                      </a:lnTo>
                      <a:lnTo>
                        <a:pt x="79" y="439"/>
                      </a:lnTo>
                      <a:lnTo>
                        <a:pt x="79" y="434"/>
                      </a:lnTo>
                      <a:lnTo>
                        <a:pt x="79" y="428"/>
                      </a:lnTo>
                      <a:lnTo>
                        <a:pt x="79" y="423"/>
                      </a:lnTo>
                      <a:lnTo>
                        <a:pt x="79" y="418"/>
                      </a:lnTo>
                      <a:lnTo>
                        <a:pt x="80" y="414"/>
                      </a:lnTo>
                      <a:lnTo>
                        <a:pt x="80" y="410"/>
                      </a:lnTo>
                      <a:lnTo>
                        <a:pt x="80" y="407"/>
                      </a:lnTo>
                      <a:lnTo>
                        <a:pt x="80" y="404"/>
                      </a:lnTo>
                      <a:lnTo>
                        <a:pt x="80" y="401"/>
                      </a:lnTo>
                      <a:lnTo>
                        <a:pt x="80" y="399"/>
                      </a:lnTo>
                      <a:lnTo>
                        <a:pt x="80" y="397"/>
                      </a:lnTo>
                      <a:lnTo>
                        <a:pt x="80" y="395"/>
                      </a:lnTo>
                      <a:lnTo>
                        <a:pt x="80" y="393"/>
                      </a:lnTo>
                      <a:lnTo>
                        <a:pt x="80" y="391"/>
                      </a:lnTo>
                      <a:lnTo>
                        <a:pt x="81" y="390"/>
                      </a:lnTo>
                      <a:lnTo>
                        <a:pt x="81" y="389"/>
                      </a:lnTo>
                      <a:lnTo>
                        <a:pt x="81" y="388"/>
                      </a:lnTo>
                      <a:lnTo>
                        <a:pt x="81" y="387"/>
                      </a:lnTo>
                      <a:lnTo>
                        <a:pt x="81" y="387"/>
                      </a:lnTo>
                      <a:lnTo>
                        <a:pt x="81" y="387"/>
                      </a:lnTo>
                      <a:lnTo>
                        <a:pt x="81" y="388"/>
                      </a:lnTo>
                      <a:lnTo>
                        <a:pt x="81" y="389"/>
                      </a:lnTo>
                      <a:lnTo>
                        <a:pt x="81" y="391"/>
                      </a:lnTo>
                      <a:lnTo>
                        <a:pt x="82" y="393"/>
                      </a:lnTo>
                      <a:lnTo>
                        <a:pt x="82" y="396"/>
                      </a:lnTo>
                      <a:lnTo>
                        <a:pt x="82" y="400"/>
                      </a:lnTo>
                      <a:lnTo>
                        <a:pt x="82" y="405"/>
                      </a:lnTo>
                      <a:lnTo>
                        <a:pt x="82" y="410"/>
                      </a:lnTo>
                      <a:lnTo>
                        <a:pt x="82" y="416"/>
                      </a:lnTo>
                      <a:lnTo>
                        <a:pt x="82" y="422"/>
                      </a:lnTo>
                      <a:lnTo>
                        <a:pt x="82" y="429"/>
                      </a:lnTo>
                      <a:lnTo>
                        <a:pt x="82" y="436"/>
                      </a:lnTo>
                      <a:lnTo>
                        <a:pt x="82" y="444"/>
                      </a:lnTo>
                      <a:lnTo>
                        <a:pt x="83" y="452"/>
                      </a:lnTo>
                      <a:lnTo>
                        <a:pt x="83" y="459"/>
                      </a:lnTo>
                      <a:lnTo>
                        <a:pt x="83" y="467"/>
                      </a:lnTo>
                      <a:lnTo>
                        <a:pt x="83" y="474"/>
                      </a:lnTo>
                      <a:lnTo>
                        <a:pt x="83" y="480"/>
                      </a:lnTo>
                      <a:lnTo>
                        <a:pt x="83" y="486"/>
                      </a:lnTo>
                      <a:lnTo>
                        <a:pt x="83" y="491"/>
                      </a:lnTo>
                      <a:lnTo>
                        <a:pt x="83" y="495"/>
                      </a:lnTo>
                      <a:lnTo>
                        <a:pt x="83" y="498"/>
                      </a:lnTo>
                      <a:lnTo>
                        <a:pt x="83" y="501"/>
                      </a:lnTo>
                      <a:lnTo>
                        <a:pt x="84" y="502"/>
                      </a:lnTo>
                      <a:lnTo>
                        <a:pt x="84" y="502"/>
                      </a:lnTo>
                      <a:lnTo>
                        <a:pt x="84" y="502"/>
                      </a:lnTo>
                      <a:lnTo>
                        <a:pt x="84" y="500"/>
                      </a:lnTo>
                      <a:lnTo>
                        <a:pt x="84" y="498"/>
                      </a:lnTo>
                      <a:lnTo>
                        <a:pt x="84" y="495"/>
                      </a:lnTo>
                      <a:lnTo>
                        <a:pt x="84" y="492"/>
                      </a:lnTo>
                      <a:lnTo>
                        <a:pt x="84" y="489"/>
                      </a:lnTo>
                      <a:lnTo>
                        <a:pt x="84" y="485"/>
                      </a:lnTo>
                      <a:lnTo>
                        <a:pt x="85" y="481"/>
                      </a:lnTo>
                      <a:lnTo>
                        <a:pt x="85" y="478"/>
                      </a:lnTo>
                      <a:lnTo>
                        <a:pt x="85" y="474"/>
                      </a:lnTo>
                      <a:lnTo>
                        <a:pt x="85" y="471"/>
                      </a:lnTo>
                      <a:lnTo>
                        <a:pt x="85" y="469"/>
                      </a:lnTo>
                      <a:lnTo>
                        <a:pt x="85" y="466"/>
                      </a:lnTo>
                      <a:lnTo>
                        <a:pt x="85" y="465"/>
                      </a:lnTo>
                      <a:lnTo>
                        <a:pt x="85" y="463"/>
                      </a:lnTo>
                      <a:lnTo>
                        <a:pt x="85" y="462"/>
                      </a:lnTo>
                      <a:lnTo>
                        <a:pt x="85" y="461"/>
                      </a:lnTo>
                      <a:lnTo>
                        <a:pt x="86" y="460"/>
                      </a:lnTo>
                      <a:lnTo>
                        <a:pt x="86" y="460"/>
                      </a:lnTo>
                      <a:lnTo>
                        <a:pt x="86" y="459"/>
                      </a:lnTo>
                      <a:lnTo>
                        <a:pt x="86" y="459"/>
                      </a:lnTo>
                      <a:lnTo>
                        <a:pt x="86" y="459"/>
                      </a:lnTo>
                      <a:lnTo>
                        <a:pt x="86" y="459"/>
                      </a:lnTo>
                      <a:lnTo>
                        <a:pt x="86" y="459"/>
                      </a:lnTo>
                      <a:lnTo>
                        <a:pt x="86" y="460"/>
                      </a:lnTo>
                      <a:lnTo>
                        <a:pt x="86" y="460"/>
                      </a:lnTo>
                      <a:lnTo>
                        <a:pt x="87" y="462"/>
                      </a:lnTo>
                      <a:lnTo>
                        <a:pt x="87" y="463"/>
                      </a:lnTo>
                      <a:lnTo>
                        <a:pt x="87" y="465"/>
                      </a:lnTo>
                      <a:lnTo>
                        <a:pt x="87" y="467"/>
                      </a:lnTo>
                      <a:lnTo>
                        <a:pt x="87" y="471"/>
                      </a:lnTo>
                      <a:lnTo>
                        <a:pt x="87" y="474"/>
                      </a:lnTo>
                      <a:lnTo>
                        <a:pt x="87" y="478"/>
                      </a:lnTo>
                      <a:lnTo>
                        <a:pt x="87" y="483"/>
                      </a:lnTo>
                      <a:lnTo>
                        <a:pt x="87" y="489"/>
                      </a:lnTo>
                      <a:lnTo>
                        <a:pt x="87" y="494"/>
                      </a:lnTo>
                      <a:lnTo>
                        <a:pt x="88" y="501"/>
                      </a:lnTo>
                      <a:lnTo>
                        <a:pt x="88" y="507"/>
                      </a:lnTo>
                      <a:lnTo>
                        <a:pt x="88" y="513"/>
                      </a:lnTo>
                      <a:lnTo>
                        <a:pt x="88" y="520"/>
                      </a:lnTo>
                      <a:lnTo>
                        <a:pt x="88" y="525"/>
                      </a:lnTo>
                      <a:lnTo>
                        <a:pt x="88" y="531"/>
                      </a:lnTo>
                      <a:lnTo>
                        <a:pt x="88" y="536"/>
                      </a:lnTo>
                      <a:lnTo>
                        <a:pt x="88" y="540"/>
                      </a:lnTo>
                      <a:lnTo>
                        <a:pt x="88" y="544"/>
                      </a:lnTo>
                      <a:lnTo>
                        <a:pt x="89" y="547"/>
                      </a:lnTo>
                      <a:lnTo>
                        <a:pt x="89" y="549"/>
                      </a:lnTo>
                      <a:lnTo>
                        <a:pt x="89" y="551"/>
                      </a:lnTo>
                      <a:lnTo>
                        <a:pt x="89" y="552"/>
                      </a:lnTo>
                      <a:lnTo>
                        <a:pt x="89" y="553"/>
                      </a:lnTo>
                      <a:lnTo>
                        <a:pt x="89" y="554"/>
                      </a:lnTo>
                      <a:lnTo>
                        <a:pt x="89" y="554"/>
                      </a:lnTo>
                      <a:lnTo>
                        <a:pt x="89" y="553"/>
                      </a:lnTo>
                      <a:lnTo>
                        <a:pt x="89" y="553"/>
                      </a:lnTo>
                      <a:lnTo>
                        <a:pt x="89" y="552"/>
                      </a:lnTo>
                      <a:lnTo>
                        <a:pt x="90" y="550"/>
                      </a:lnTo>
                      <a:lnTo>
                        <a:pt x="90" y="549"/>
                      </a:lnTo>
                      <a:lnTo>
                        <a:pt x="90" y="546"/>
                      </a:lnTo>
                      <a:lnTo>
                        <a:pt x="90" y="544"/>
                      </a:lnTo>
                      <a:lnTo>
                        <a:pt x="90" y="541"/>
                      </a:lnTo>
                      <a:lnTo>
                        <a:pt x="90" y="538"/>
                      </a:lnTo>
                      <a:lnTo>
                        <a:pt x="90" y="535"/>
                      </a:lnTo>
                      <a:lnTo>
                        <a:pt x="90" y="531"/>
                      </a:lnTo>
                      <a:lnTo>
                        <a:pt x="90" y="528"/>
                      </a:lnTo>
                      <a:lnTo>
                        <a:pt x="90" y="525"/>
                      </a:lnTo>
                      <a:lnTo>
                        <a:pt x="91" y="521"/>
                      </a:lnTo>
                      <a:lnTo>
                        <a:pt x="91" y="519"/>
                      </a:lnTo>
                      <a:lnTo>
                        <a:pt x="91" y="516"/>
                      </a:lnTo>
                      <a:lnTo>
                        <a:pt x="91" y="513"/>
                      </a:lnTo>
                      <a:lnTo>
                        <a:pt x="91" y="511"/>
                      </a:lnTo>
                      <a:lnTo>
                        <a:pt x="91" y="509"/>
                      </a:lnTo>
                      <a:lnTo>
                        <a:pt x="91" y="507"/>
                      </a:lnTo>
                      <a:lnTo>
                        <a:pt x="91" y="505"/>
                      </a:lnTo>
                      <a:lnTo>
                        <a:pt x="91" y="503"/>
                      </a:lnTo>
                      <a:lnTo>
                        <a:pt x="92" y="501"/>
                      </a:lnTo>
                      <a:lnTo>
                        <a:pt x="92" y="499"/>
                      </a:lnTo>
                      <a:lnTo>
                        <a:pt x="92" y="498"/>
                      </a:lnTo>
                      <a:lnTo>
                        <a:pt x="92" y="496"/>
                      </a:lnTo>
                      <a:lnTo>
                        <a:pt x="92" y="495"/>
                      </a:lnTo>
                      <a:lnTo>
                        <a:pt x="92" y="494"/>
                      </a:lnTo>
                      <a:lnTo>
                        <a:pt x="92" y="493"/>
                      </a:lnTo>
                      <a:lnTo>
                        <a:pt x="92" y="492"/>
                      </a:lnTo>
                      <a:lnTo>
                        <a:pt x="92" y="492"/>
                      </a:lnTo>
                      <a:lnTo>
                        <a:pt x="92" y="491"/>
                      </a:lnTo>
                      <a:lnTo>
                        <a:pt x="93" y="491"/>
                      </a:lnTo>
                      <a:lnTo>
                        <a:pt x="93" y="490"/>
                      </a:lnTo>
                      <a:lnTo>
                        <a:pt x="93" y="490"/>
                      </a:lnTo>
                      <a:lnTo>
                        <a:pt x="93" y="489"/>
                      </a:lnTo>
                      <a:lnTo>
                        <a:pt x="93" y="487"/>
                      </a:lnTo>
                      <a:lnTo>
                        <a:pt x="93" y="486"/>
                      </a:lnTo>
                      <a:lnTo>
                        <a:pt x="93" y="485"/>
                      </a:lnTo>
                      <a:lnTo>
                        <a:pt x="93" y="483"/>
                      </a:lnTo>
                      <a:lnTo>
                        <a:pt x="93" y="482"/>
                      </a:lnTo>
                      <a:lnTo>
                        <a:pt x="94" y="481"/>
                      </a:lnTo>
                      <a:lnTo>
                        <a:pt x="94" y="480"/>
                      </a:lnTo>
                      <a:lnTo>
                        <a:pt x="94" y="479"/>
                      </a:lnTo>
                      <a:lnTo>
                        <a:pt x="94" y="478"/>
                      </a:lnTo>
                      <a:lnTo>
                        <a:pt x="94" y="478"/>
                      </a:lnTo>
                      <a:lnTo>
                        <a:pt x="94" y="478"/>
                      </a:lnTo>
                      <a:lnTo>
                        <a:pt x="94" y="478"/>
                      </a:lnTo>
                      <a:lnTo>
                        <a:pt x="94" y="479"/>
                      </a:lnTo>
                      <a:lnTo>
                        <a:pt x="94" y="480"/>
                      </a:lnTo>
                      <a:lnTo>
                        <a:pt x="94" y="480"/>
                      </a:lnTo>
                      <a:lnTo>
                        <a:pt x="95" y="481"/>
                      </a:lnTo>
                      <a:lnTo>
                        <a:pt x="95" y="482"/>
                      </a:lnTo>
                      <a:lnTo>
                        <a:pt x="95" y="483"/>
                      </a:lnTo>
                      <a:lnTo>
                        <a:pt x="95" y="483"/>
                      </a:lnTo>
                      <a:lnTo>
                        <a:pt x="95" y="484"/>
                      </a:lnTo>
                      <a:lnTo>
                        <a:pt x="95" y="485"/>
                      </a:lnTo>
                      <a:lnTo>
                        <a:pt x="95" y="485"/>
                      </a:lnTo>
                      <a:lnTo>
                        <a:pt x="95" y="486"/>
                      </a:lnTo>
                      <a:lnTo>
                        <a:pt x="95" y="486"/>
                      </a:lnTo>
                      <a:lnTo>
                        <a:pt x="96" y="487"/>
                      </a:lnTo>
                      <a:lnTo>
                        <a:pt x="96" y="487"/>
                      </a:lnTo>
                      <a:lnTo>
                        <a:pt x="96" y="488"/>
                      </a:lnTo>
                      <a:lnTo>
                        <a:pt x="96" y="488"/>
                      </a:lnTo>
                      <a:lnTo>
                        <a:pt x="96" y="488"/>
                      </a:lnTo>
                      <a:lnTo>
                        <a:pt x="96" y="489"/>
                      </a:lnTo>
                      <a:lnTo>
                        <a:pt x="96" y="489"/>
                      </a:lnTo>
                      <a:lnTo>
                        <a:pt x="96" y="490"/>
                      </a:lnTo>
                      <a:lnTo>
                        <a:pt x="96" y="490"/>
                      </a:lnTo>
                      <a:lnTo>
                        <a:pt x="96" y="491"/>
                      </a:lnTo>
                      <a:lnTo>
                        <a:pt x="97" y="491"/>
                      </a:lnTo>
                      <a:lnTo>
                        <a:pt x="97" y="491"/>
                      </a:lnTo>
                      <a:lnTo>
                        <a:pt x="97" y="490"/>
                      </a:lnTo>
                      <a:lnTo>
                        <a:pt x="97" y="490"/>
                      </a:lnTo>
                      <a:lnTo>
                        <a:pt x="97" y="489"/>
                      </a:lnTo>
                      <a:lnTo>
                        <a:pt x="97" y="488"/>
                      </a:lnTo>
                      <a:lnTo>
                        <a:pt x="97" y="487"/>
                      </a:lnTo>
                      <a:lnTo>
                        <a:pt x="97" y="485"/>
                      </a:lnTo>
                      <a:lnTo>
                        <a:pt x="97" y="484"/>
                      </a:lnTo>
                      <a:lnTo>
                        <a:pt x="97" y="483"/>
                      </a:lnTo>
                      <a:lnTo>
                        <a:pt x="98" y="481"/>
                      </a:lnTo>
                      <a:lnTo>
                        <a:pt x="98" y="480"/>
                      </a:lnTo>
                      <a:lnTo>
                        <a:pt x="98" y="478"/>
                      </a:lnTo>
                      <a:lnTo>
                        <a:pt x="98" y="477"/>
                      </a:lnTo>
                      <a:lnTo>
                        <a:pt x="98" y="475"/>
                      </a:lnTo>
                      <a:lnTo>
                        <a:pt x="98" y="474"/>
                      </a:lnTo>
                      <a:lnTo>
                        <a:pt x="98" y="473"/>
                      </a:lnTo>
                      <a:lnTo>
                        <a:pt x="98" y="472"/>
                      </a:lnTo>
                      <a:lnTo>
                        <a:pt x="98" y="472"/>
                      </a:lnTo>
                      <a:lnTo>
                        <a:pt x="99" y="471"/>
                      </a:lnTo>
                      <a:lnTo>
                        <a:pt x="99" y="471"/>
                      </a:lnTo>
                      <a:lnTo>
                        <a:pt x="99" y="471"/>
                      </a:lnTo>
                      <a:lnTo>
                        <a:pt x="99" y="471"/>
                      </a:lnTo>
                      <a:lnTo>
                        <a:pt x="99" y="472"/>
                      </a:lnTo>
                      <a:lnTo>
                        <a:pt x="99" y="473"/>
                      </a:lnTo>
                      <a:lnTo>
                        <a:pt x="99" y="473"/>
                      </a:lnTo>
                      <a:lnTo>
                        <a:pt x="99" y="474"/>
                      </a:lnTo>
                      <a:lnTo>
                        <a:pt x="99" y="476"/>
                      </a:lnTo>
                      <a:lnTo>
                        <a:pt x="99" y="477"/>
                      </a:lnTo>
                      <a:lnTo>
                        <a:pt x="100" y="479"/>
                      </a:lnTo>
                      <a:lnTo>
                        <a:pt x="100" y="481"/>
                      </a:lnTo>
                      <a:lnTo>
                        <a:pt x="100" y="483"/>
                      </a:lnTo>
                      <a:lnTo>
                        <a:pt x="100" y="485"/>
                      </a:lnTo>
                      <a:lnTo>
                        <a:pt x="100" y="488"/>
                      </a:lnTo>
                      <a:lnTo>
                        <a:pt x="100" y="492"/>
                      </a:lnTo>
                      <a:lnTo>
                        <a:pt x="100" y="495"/>
                      </a:lnTo>
                      <a:lnTo>
                        <a:pt x="100" y="499"/>
                      </a:lnTo>
                      <a:lnTo>
                        <a:pt x="100" y="503"/>
                      </a:lnTo>
                      <a:lnTo>
                        <a:pt x="101" y="508"/>
                      </a:lnTo>
                      <a:lnTo>
                        <a:pt x="101" y="513"/>
                      </a:lnTo>
                      <a:lnTo>
                        <a:pt x="101" y="517"/>
                      </a:lnTo>
                      <a:lnTo>
                        <a:pt x="101" y="522"/>
                      </a:lnTo>
                      <a:lnTo>
                        <a:pt x="101" y="526"/>
                      </a:lnTo>
                      <a:lnTo>
                        <a:pt x="101" y="530"/>
                      </a:lnTo>
                      <a:lnTo>
                        <a:pt x="101" y="534"/>
                      </a:lnTo>
                      <a:lnTo>
                        <a:pt x="101" y="537"/>
                      </a:lnTo>
                      <a:lnTo>
                        <a:pt x="101" y="540"/>
                      </a:lnTo>
                      <a:lnTo>
                        <a:pt x="101" y="542"/>
                      </a:lnTo>
                      <a:lnTo>
                        <a:pt x="102" y="543"/>
                      </a:lnTo>
                      <a:lnTo>
                        <a:pt x="102" y="544"/>
                      </a:lnTo>
                      <a:lnTo>
                        <a:pt x="102" y="545"/>
                      </a:lnTo>
                      <a:lnTo>
                        <a:pt x="102" y="545"/>
                      </a:lnTo>
                      <a:lnTo>
                        <a:pt x="102" y="545"/>
                      </a:lnTo>
                      <a:lnTo>
                        <a:pt x="102" y="545"/>
                      </a:lnTo>
                      <a:lnTo>
                        <a:pt x="102" y="544"/>
                      </a:lnTo>
                      <a:lnTo>
                        <a:pt x="102" y="544"/>
                      </a:lnTo>
                      <a:lnTo>
                        <a:pt x="102" y="544"/>
                      </a:lnTo>
                      <a:lnTo>
                        <a:pt x="103" y="545"/>
                      </a:lnTo>
                      <a:lnTo>
                        <a:pt x="103" y="545"/>
                      </a:lnTo>
                      <a:lnTo>
                        <a:pt x="103" y="545"/>
                      </a:lnTo>
                      <a:lnTo>
                        <a:pt x="103" y="546"/>
                      </a:lnTo>
                      <a:lnTo>
                        <a:pt x="103" y="547"/>
                      </a:lnTo>
                      <a:lnTo>
                        <a:pt x="103" y="547"/>
                      </a:lnTo>
                      <a:lnTo>
                        <a:pt x="103" y="548"/>
                      </a:lnTo>
                      <a:lnTo>
                        <a:pt x="103" y="548"/>
                      </a:lnTo>
                      <a:lnTo>
                        <a:pt x="103" y="548"/>
                      </a:lnTo>
                      <a:lnTo>
                        <a:pt x="103" y="548"/>
                      </a:lnTo>
                      <a:lnTo>
                        <a:pt x="104" y="547"/>
                      </a:lnTo>
                      <a:lnTo>
                        <a:pt x="104" y="546"/>
                      </a:lnTo>
                      <a:lnTo>
                        <a:pt x="104" y="544"/>
                      </a:lnTo>
                      <a:lnTo>
                        <a:pt x="104" y="542"/>
                      </a:lnTo>
                      <a:lnTo>
                        <a:pt x="104" y="539"/>
                      </a:lnTo>
                      <a:lnTo>
                        <a:pt x="104" y="537"/>
                      </a:lnTo>
                      <a:lnTo>
                        <a:pt x="104" y="534"/>
                      </a:lnTo>
                      <a:lnTo>
                        <a:pt x="104" y="530"/>
                      </a:lnTo>
                      <a:lnTo>
                        <a:pt x="104" y="527"/>
                      </a:lnTo>
                      <a:lnTo>
                        <a:pt x="104" y="525"/>
                      </a:lnTo>
                      <a:lnTo>
                        <a:pt x="105" y="522"/>
                      </a:lnTo>
                      <a:lnTo>
                        <a:pt x="105" y="520"/>
                      </a:lnTo>
                      <a:lnTo>
                        <a:pt x="105" y="519"/>
                      </a:lnTo>
                      <a:lnTo>
                        <a:pt x="105" y="519"/>
                      </a:lnTo>
                      <a:lnTo>
                        <a:pt x="105" y="519"/>
                      </a:lnTo>
                      <a:lnTo>
                        <a:pt x="105" y="520"/>
                      </a:lnTo>
                      <a:lnTo>
                        <a:pt x="105" y="521"/>
                      </a:lnTo>
                      <a:lnTo>
                        <a:pt x="105" y="523"/>
                      </a:lnTo>
                      <a:lnTo>
                        <a:pt x="105" y="526"/>
                      </a:lnTo>
                      <a:lnTo>
                        <a:pt x="106" y="529"/>
                      </a:lnTo>
                      <a:lnTo>
                        <a:pt x="106" y="532"/>
                      </a:lnTo>
                      <a:lnTo>
                        <a:pt x="106" y="535"/>
                      </a:lnTo>
                      <a:lnTo>
                        <a:pt x="106" y="538"/>
                      </a:lnTo>
                      <a:lnTo>
                        <a:pt x="106" y="541"/>
                      </a:lnTo>
                      <a:lnTo>
                        <a:pt x="106" y="543"/>
                      </a:lnTo>
                      <a:lnTo>
                        <a:pt x="106" y="545"/>
                      </a:lnTo>
                      <a:lnTo>
                        <a:pt x="106" y="546"/>
                      </a:lnTo>
                      <a:lnTo>
                        <a:pt x="106" y="546"/>
                      </a:lnTo>
                      <a:lnTo>
                        <a:pt x="106" y="546"/>
                      </a:lnTo>
                      <a:lnTo>
                        <a:pt x="107" y="546"/>
                      </a:lnTo>
                      <a:lnTo>
                        <a:pt x="107" y="546"/>
                      </a:lnTo>
                      <a:lnTo>
                        <a:pt x="107" y="545"/>
                      </a:lnTo>
                      <a:lnTo>
                        <a:pt x="107" y="545"/>
                      </a:lnTo>
                      <a:lnTo>
                        <a:pt x="107" y="544"/>
                      </a:lnTo>
                      <a:lnTo>
                        <a:pt x="107" y="544"/>
                      </a:lnTo>
                      <a:lnTo>
                        <a:pt x="107" y="545"/>
                      </a:lnTo>
                      <a:lnTo>
                        <a:pt x="107" y="546"/>
                      </a:lnTo>
                      <a:lnTo>
                        <a:pt x="107" y="547"/>
                      </a:lnTo>
                      <a:lnTo>
                        <a:pt x="108" y="549"/>
                      </a:lnTo>
                      <a:lnTo>
                        <a:pt x="108" y="552"/>
                      </a:lnTo>
                      <a:lnTo>
                        <a:pt x="108" y="554"/>
                      </a:lnTo>
                      <a:lnTo>
                        <a:pt x="108" y="557"/>
                      </a:lnTo>
                      <a:lnTo>
                        <a:pt x="108" y="560"/>
                      </a:lnTo>
                      <a:lnTo>
                        <a:pt x="108" y="562"/>
                      </a:lnTo>
                      <a:lnTo>
                        <a:pt x="108" y="565"/>
                      </a:lnTo>
                      <a:lnTo>
                        <a:pt x="108" y="567"/>
                      </a:lnTo>
                      <a:lnTo>
                        <a:pt x="108" y="569"/>
                      </a:lnTo>
                      <a:lnTo>
                        <a:pt x="108" y="570"/>
                      </a:lnTo>
                      <a:lnTo>
                        <a:pt x="109" y="571"/>
                      </a:lnTo>
                      <a:lnTo>
                        <a:pt x="109" y="571"/>
                      </a:lnTo>
                      <a:lnTo>
                        <a:pt x="109" y="570"/>
                      </a:lnTo>
                      <a:lnTo>
                        <a:pt x="109" y="570"/>
                      </a:lnTo>
                      <a:lnTo>
                        <a:pt x="109" y="569"/>
                      </a:lnTo>
                      <a:lnTo>
                        <a:pt x="109" y="568"/>
                      </a:lnTo>
                      <a:lnTo>
                        <a:pt x="109" y="567"/>
                      </a:lnTo>
                      <a:lnTo>
                        <a:pt x="109" y="566"/>
                      </a:lnTo>
                      <a:lnTo>
                        <a:pt x="109" y="566"/>
                      </a:lnTo>
                      <a:lnTo>
                        <a:pt x="110" y="566"/>
                      </a:lnTo>
                      <a:lnTo>
                        <a:pt x="110" y="566"/>
                      </a:lnTo>
                      <a:lnTo>
                        <a:pt x="110" y="567"/>
                      </a:lnTo>
                      <a:lnTo>
                        <a:pt x="110" y="568"/>
                      </a:lnTo>
                      <a:lnTo>
                        <a:pt x="110" y="569"/>
                      </a:lnTo>
                      <a:lnTo>
                        <a:pt x="110" y="570"/>
                      </a:lnTo>
                      <a:lnTo>
                        <a:pt x="110" y="571"/>
                      </a:lnTo>
                      <a:lnTo>
                        <a:pt x="110" y="573"/>
                      </a:lnTo>
                      <a:lnTo>
                        <a:pt x="110" y="574"/>
                      </a:lnTo>
                      <a:lnTo>
                        <a:pt x="110" y="576"/>
                      </a:lnTo>
                      <a:lnTo>
                        <a:pt x="111" y="577"/>
                      </a:lnTo>
                      <a:lnTo>
                        <a:pt x="111" y="578"/>
                      </a:lnTo>
                      <a:lnTo>
                        <a:pt x="111" y="579"/>
                      </a:lnTo>
                      <a:lnTo>
                        <a:pt x="111" y="580"/>
                      </a:lnTo>
                      <a:lnTo>
                        <a:pt x="111" y="581"/>
                      </a:lnTo>
                      <a:lnTo>
                        <a:pt x="111" y="582"/>
                      </a:lnTo>
                      <a:lnTo>
                        <a:pt x="111" y="583"/>
                      </a:lnTo>
                      <a:lnTo>
                        <a:pt x="111" y="583"/>
                      </a:lnTo>
                      <a:lnTo>
                        <a:pt x="111" y="584"/>
                      </a:lnTo>
                      <a:lnTo>
                        <a:pt x="111" y="585"/>
                      </a:lnTo>
                      <a:lnTo>
                        <a:pt x="112" y="586"/>
                      </a:lnTo>
                      <a:lnTo>
                        <a:pt x="112" y="587"/>
                      </a:lnTo>
                      <a:lnTo>
                        <a:pt x="112" y="588"/>
                      </a:lnTo>
                      <a:lnTo>
                        <a:pt x="112" y="590"/>
                      </a:lnTo>
                      <a:lnTo>
                        <a:pt x="112" y="592"/>
                      </a:lnTo>
                      <a:lnTo>
                        <a:pt x="112" y="594"/>
                      </a:lnTo>
                      <a:lnTo>
                        <a:pt x="112" y="596"/>
                      </a:lnTo>
                      <a:lnTo>
                        <a:pt x="112" y="599"/>
                      </a:lnTo>
                      <a:lnTo>
                        <a:pt x="112" y="602"/>
                      </a:lnTo>
                      <a:lnTo>
                        <a:pt x="113" y="605"/>
                      </a:lnTo>
                      <a:lnTo>
                        <a:pt x="113" y="609"/>
                      </a:lnTo>
                      <a:lnTo>
                        <a:pt x="113" y="612"/>
                      </a:lnTo>
                      <a:lnTo>
                        <a:pt x="113" y="615"/>
                      </a:lnTo>
                      <a:lnTo>
                        <a:pt x="113" y="618"/>
                      </a:lnTo>
                      <a:lnTo>
                        <a:pt x="113" y="621"/>
                      </a:lnTo>
                      <a:lnTo>
                        <a:pt x="113" y="623"/>
                      </a:lnTo>
                      <a:lnTo>
                        <a:pt x="113" y="626"/>
                      </a:lnTo>
                      <a:lnTo>
                        <a:pt x="113" y="628"/>
                      </a:lnTo>
                      <a:lnTo>
                        <a:pt x="113" y="629"/>
                      </a:lnTo>
                      <a:lnTo>
                        <a:pt x="114" y="631"/>
                      </a:lnTo>
                      <a:lnTo>
                        <a:pt x="114" y="632"/>
                      </a:lnTo>
                      <a:lnTo>
                        <a:pt x="114" y="633"/>
                      </a:lnTo>
                      <a:lnTo>
                        <a:pt x="114" y="634"/>
                      </a:lnTo>
                      <a:lnTo>
                        <a:pt x="114" y="635"/>
                      </a:lnTo>
                      <a:lnTo>
                        <a:pt x="114" y="636"/>
                      </a:lnTo>
                      <a:lnTo>
                        <a:pt x="114" y="637"/>
                      </a:lnTo>
                      <a:lnTo>
                        <a:pt x="114" y="637"/>
                      </a:lnTo>
                      <a:lnTo>
                        <a:pt x="114" y="638"/>
                      </a:lnTo>
                      <a:lnTo>
                        <a:pt x="115" y="638"/>
                      </a:lnTo>
                      <a:lnTo>
                        <a:pt x="115" y="639"/>
                      </a:lnTo>
                      <a:lnTo>
                        <a:pt x="115" y="639"/>
                      </a:lnTo>
                      <a:lnTo>
                        <a:pt x="115" y="639"/>
                      </a:lnTo>
                      <a:lnTo>
                        <a:pt x="115" y="639"/>
                      </a:lnTo>
                      <a:lnTo>
                        <a:pt x="115" y="638"/>
                      </a:lnTo>
                      <a:lnTo>
                        <a:pt x="115" y="637"/>
                      </a:lnTo>
                      <a:lnTo>
                        <a:pt x="115" y="636"/>
                      </a:lnTo>
                      <a:lnTo>
                        <a:pt x="115" y="634"/>
                      </a:lnTo>
                      <a:lnTo>
                        <a:pt x="115" y="631"/>
                      </a:lnTo>
                      <a:lnTo>
                        <a:pt x="116" y="629"/>
                      </a:lnTo>
                      <a:lnTo>
                        <a:pt x="116" y="626"/>
                      </a:lnTo>
                      <a:lnTo>
                        <a:pt x="116" y="623"/>
                      </a:lnTo>
                      <a:lnTo>
                        <a:pt x="116" y="620"/>
                      </a:lnTo>
                      <a:lnTo>
                        <a:pt x="116" y="616"/>
                      </a:lnTo>
                      <a:lnTo>
                        <a:pt x="116" y="613"/>
                      </a:lnTo>
                      <a:lnTo>
                        <a:pt x="116" y="610"/>
                      </a:lnTo>
                      <a:lnTo>
                        <a:pt x="116" y="607"/>
                      </a:lnTo>
                      <a:lnTo>
                        <a:pt x="116" y="604"/>
                      </a:lnTo>
                      <a:lnTo>
                        <a:pt x="117" y="601"/>
                      </a:lnTo>
                      <a:lnTo>
                        <a:pt x="117" y="599"/>
                      </a:lnTo>
                      <a:lnTo>
                        <a:pt x="117" y="596"/>
                      </a:lnTo>
                      <a:lnTo>
                        <a:pt x="117" y="594"/>
                      </a:lnTo>
                      <a:lnTo>
                        <a:pt x="117" y="592"/>
                      </a:lnTo>
                      <a:lnTo>
                        <a:pt x="117" y="591"/>
                      </a:lnTo>
                      <a:lnTo>
                        <a:pt x="117" y="590"/>
                      </a:lnTo>
                      <a:lnTo>
                        <a:pt x="117" y="589"/>
                      </a:lnTo>
                      <a:lnTo>
                        <a:pt x="117" y="588"/>
                      </a:lnTo>
                      <a:lnTo>
                        <a:pt x="117" y="588"/>
                      </a:lnTo>
                      <a:lnTo>
                        <a:pt x="118" y="588"/>
                      </a:lnTo>
                      <a:lnTo>
                        <a:pt x="118" y="589"/>
                      </a:lnTo>
                      <a:lnTo>
                        <a:pt x="118" y="590"/>
                      </a:lnTo>
                      <a:lnTo>
                        <a:pt x="118" y="591"/>
                      </a:lnTo>
                      <a:lnTo>
                        <a:pt x="118" y="593"/>
                      </a:lnTo>
                      <a:lnTo>
                        <a:pt x="118" y="594"/>
                      </a:lnTo>
                      <a:lnTo>
                        <a:pt x="118" y="596"/>
                      </a:lnTo>
                      <a:lnTo>
                        <a:pt x="118" y="598"/>
                      </a:lnTo>
                      <a:lnTo>
                        <a:pt x="118" y="600"/>
                      </a:lnTo>
                      <a:lnTo>
                        <a:pt x="118" y="602"/>
                      </a:lnTo>
                      <a:lnTo>
                        <a:pt x="119" y="604"/>
                      </a:lnTo>
                      <a:lnTo>
                        <a:pt x="119" y="606"/>
                      </a:lnTo>
                      <a:lnTo>
                        <a:pt x="119" y="607"/>
                      </a:lnTo>
                      <a:lnTo>
                        <a:pt x="119" y="608"/>
                      </a:lnTo>
                      <a:lnTo>
                        <a:pt x="119" y="609"/>
                      </a:lnTo>
                      <a:lnTo>
                        <a:pt x="119" y="610"/>
                      </a:lnTo>
                      <a:lnTo>
                        <a:pt x="119" y="611"/>
                      </a:lnTo>
                      <a:lnTo>
                        <a:pt x="119" y="611"/>
                      </a:lnTo>
                      <a:lnTo>
                        <a:pt x="119" y="611"/>
                      </a:lnTo>
                      <a:lnTo>
                        <a:pt x="120" y="611"/>
                      </a:lnTo>
                      <a:lnTo>
                        <a:pt x="120" y="611"/>
                      </a:lnTo>
                      <a:lnTo>
                        <a:pt x="120" y="612"/>
                      </a:lnTo>
                      <a:lnTo>
                        <a:pt x="120" y="612"/>
                      </a:lnTo>
                      <a:lnTo>
                        <a:pt x="120" y="613"/>
                      </a:lnTo>
                      <a:lnTo>
                        <a:pt x="120" y="614"/>
                      </a:lnTo>
                      <a:lnTo>
                        <a:pt x="120" y="615"/>
                      </a:lnTo>
                      <a:lnTo>
                        <a:pt x="120" y="616"/>
                      </a:lnTo>
                      <a:lnTo>
                        <a:pt x="120" y="618"/>
                      </a:lnTo>
                      <a:lnTo>
                        <a:pt x="120" y="620"/>
                      </a:lnTo>
                      <a:lnTo>
                        <a:pt x="121" y="622"/>
                      </a:lnTo>
                      <a:lnTo>
                        <a:pt x="121" y="624"/>
                      </a:lnTo>
                      <a:lnTo>
                        <a:pt x="121" y="625"/>
                      </a:lnTo>
                      <a:lnTo>
                        <a:pt x="121" y="627"/>
                      </a:lnTo>
                      <a:lnTo>
                        <a:pt x="121" y="628"/>
                      </a:lnTo>
                      <a:lnTo>
                        <a:pt x="121" y="629"/>
                      </a:lnTo>
                      <a:lnTo>
                        <a:pt x="121" y="630"/>
                      </a:lnTo>
                      <a:lnTo>
                        <a:pt x="121" y="630"/>
                      </a:lnTo>
                      <a:lnTo>
                        <a:pt x="121" y="631"/>
                      </a:lnTo>
                      <a:lnTo>
                        <a:pt x="122" y="632"/>
                      </a:lnTo>
                      <a:lnTo>
                        <a:pt x="122" y="632"/>
                      </a:lnTo>
                      <a:lnTo>
                        <a:pt x="122" y="633"/>
                      </a:lnTo>
                      <a:lnTo>
                        <a:pt x="122" y="635"/>
                      </a:lnTo>
                      <a:lnTo>
                        <a:pt x="122" y="637"/>
                      </a:lnTo>
                      <a:lnTo>
                        <a:pt x="122" y="639"/>
                      </a:lnTo>
                      <a:lnTo>
                        <a:pt x="122" y="642"/>
                      </a:lnTo>
                      <a:lnTo>
                        <a:pt x="122" y="646"/>
                      </a:lnTo>
                      <a:lnTo>
                        <a:pt x="122" y="650"/>
                      </a:lnTo>
                      <a:lnTo>
                        <a:pt x="122" y="655"/>
                      </a:lnTo>
                      <a:lnTo>
                        <a:pt x="123" y="661"/>
                      </a:lnTo>
                      <a:lnTo>
                        <a:pt x="123" y="667"/>
                      </a:lnTo>
                      <a:lnTo>
                        <a:pt x="123" y="673"/>
                      </a:lnTo>
                      <a:lnTo>
                        <a:pt x="123" y="679"/>
                      </a:lnTo>
                      <a:lnTo>
                        <a:pt x="123" y="685"/>
                      </a:lnTo>
                      <a:lnTo>
                        <a:pt x="123" y="691"/>
                      </a:lnTo>
                      <a:lnTo>
                        <a:pt x="123" y="697"/>
                      </a:lnTo>
                      <a:lnTo>
                        <a:pt x="123" y="702"/>
                      </a:lnTo>
                      <a:lnTo>
                        <a:pt x="123" y="706"/>
                      </a:lnTo>
                      <a:lnTo>
                        <a:pt x="124" y="710"/>
                      </a:lnTo>
                      <a:lnTo>
                        <a:pt x="124" y="714"/>
                      </a:lnTo>
                      <a:lnTo>
                        <a:pt x="124" y="716"/>
                      </a:lnTo>
                      <a:lnTo>
                        <a:pt x="124" y="719"/>
                      </a:lnTo>
                      <a:lnTo>
                        <a:pt x="124" y="720"/>
                      </a:lnTo>
                      <a:lnTo>
                        <a:pt x="124" y="722"/>
                      </a:lnTo>
                      <a:lnTo>
                        <a:pt x="124" y="723"/>
                      </a:lnTo>
                      <a:lnTo>
                        <a:pt x="124" y="723"/>
                      </a:lnTo>
                      <a:lnTo>
                        <a:pt x="124" y="724"/>
                      </a:lnTo>
                      <a:lnTo>
                        <a:pt x="124" y="724"/>
                      </a:lnTo>
                      <a:lnTo>
                        <a:pt x="125" y="724"/>
                      </a:lnTo>
                      <a:lnTo>
                        <a:pt x="125" y="724"/>
                      </a:lnTo>
                      <a:lnTo>
                        <a:pt x="125" y="723"/>
                      </a:lnTo>
                      <a:lnTo>
                        <a:pt x="125" y="722"/>
                      </a:lnTo>
                      <a:lnTo>
                        <a:pt x="125" y="721"/>
                      </a:lnTo>
                      <a:lnTo>
                        <a:pt x="125" y="719"/>
                      </a:lnTo>
                      <a:lnTo>
                        <a:pt x="125" y="716"/>
                      </a:lnTo>
                      <a:lnTo>
                        <a:pt x="125" y="714"/>
                      </a:lnTo>
                      <a:lnTo>
                        <a:pt x="125" y="710"/>
                      </a:lnTo>
                      <a:lnTo>
                        <a:pt x="125" y="706"/>
                      </a:lnTo>
                      <a:lnTo>
                        <a:pt x="126" y="702"/>
                      </a:lnTo>
                      <a:lnTo>
                        <a:pt x="126" y="697"/>
                      </a:lnTo>
                      <a:lnTo>
                        <a:pt x="126" y="691"/>
                      </a:lnTo>
                      <a:lnTo>
                        <a:pt x="126" y="686"/>
                      </a:lnTo>
                      <a:lnTo>
                        <a:pt x="126" y="681"/>
                      </a:lnTo>
                      <a:lnTo>
                        <a:pt x="126" y="676"/>
                      </a:lnTo>
                      <a:lnTo>
                        <a:pt x="126" y="671"/>
                      </a:lnTo>
                      <a:lnTo>
                        <a:pt x="126" y="666"/>
                      </a:lnTo>
                      <a:lnTo>
                        <a:pt x="126" y="663"/>
                      </a:lnTo>
                      <a:lnTo>
                        <a:pt x="127" y="659"/>
                      </a:lnTo>
                      <a:lnTo>
                        <a:pt x="127" y="657"/>
                      </a:lnTo>
                      <a:lnTo>
                        <a:pt x="127" y="654"/>
                      </a:lnTo>
                      <a:lnTo>
                        <a:pt x="127" y="653"/>
                      </a:lnTo>
                      <a:lnTo>
                        <a:pt x="127" y="651"/>
                      </a:lnTo>
                      <a:lnTo>
                        <a:pt x="127" y="650"/>
                      </a:lnTo>
                      <a:lnTo>
                        <a:pt x="127" y="649"/>
                      </a:lnTo>
                      <a:lnTo>
                        <a:pt x="127" y="648"/>
                      </a:lnTo>
                      <a:lnTo>
                        <a:pt x="127" y="647"/>
                      </a:lnTo>
                      <a:lnTo>
                        <a:pt x="127" y="646"/>
                      </a:lnTo>
                      <a:lnTo>
                        <a:pt x="128" y="644"/>
                      </a:lnTo>
                      <a:lnTo>
                        <a:pt x="128" y="643"/>
                      </a:lnTo>
                      <a:lnTo>
                        <a:pt x="128" y="642"/>
                      </a:lnTo>
                      <a:lnTo>
                        <a:pt x="128" y="640"/>
                      </a:lnTo>
                      <a:lnTo>
                        <a:pt x="128" y="639"/>
                      </a:lnTo>
                      <a:lnTo>
                        <a:pt x="128" y="638"/>
                      </a:lnTo>
                      <a:lnTo>
                        <a:pt x="128" y="637"/>
                      </a:lnTo>
                      <a:lnTo>
                        <a:pt x="128" y="636"/>
                      </a:lnTo>
                      <a:lnTo>
                        <a:pt x="128" y="636"/>
                      </a:lnTo>
                      <a:lnTo>
                        <a:pt x="129" y="636"/>
                      </a:lnTo>
                      <a:lnTo>
                        <a:pt x="129" y="636"/>
                      </a:lnTo>
                      <a:lnTo>
                        <a:pt x="129" y="636"/>
                      </a:lnTo>
                      <a:lnTo>
                        <a:pt x="129" y="637"/>
                      </a:lnTo>
                      <a:lnTo>
                        <a:pt x="129" y="638"/>
                      </a:lnTo>
                      <a:lnTo>
                        <a:pt x="129" y="639"/>
                      </a:lnTo>
                      <a:lnTo>
                        <a:pt x="129" y="640"/>
                      </a:lnTo>
                      <a:lnTo>
                        <a:pt x="129" y="642"/>
                      </a:lnTo>
                      <a:lnTo>
                        <a:pt x="129" y="643"/>
                      </a:lnTo>
                      <a:lnTo>
                        <a:pt x="129" y="644"/>
                      </a:lnTo>
                      <a:lnTo>
                        <a:pt x="130" y="645"/>
                      </a:lnTo>
                      <a:lnTo>
                        <a:pt x="130" y="646"/>
                      </a:lnTo>
                      <a:lnTo>
                        <a:pt x="130" y="646"/>
                      </a:lnTo>
                      <a:lnTo>
                        <a:pt x="130" y="646"/>
                      </a:lnTo>
                      <a:lnTo>
                        <a:pt x="130" y="646"/>
                      </a:lnTo>
                      <a:lnTo>
                        <a:pt x="130" y="645"/>
                      </a:lnTo>
                      <a:lnTo>
                        <a:pt x="130" y="643"/>
                      </a:lnTo>
                      <a:lnTo>
                        <a:pt x="130" y="641"/>
                      </a:lnTo>
                      <a:lnTo>
                        <a:pt x="130" y="639"/>
                      </a:lnTo>
                      <a:lnTo>
                        <a:pt x="131" y="637"/>
                      </a:lnTo>
                      <a:lnTo>
                        <a:pt x="131" y="635"/>
                      </a:lnTo>
                      <a:lnTo>
                        <a:pt x="131" y="633"/>
                      </a:lnTo>
                      <a:lnTo>
                        <a:pt x="131" y="631"/>
                      </a:lnTo>
                      <a:lnTo>
                        <a:pt x="131" y="630"/>
                      </a:lnTo>
                      <a:lnTo>
                        <a:pt x="131" y="629"/>
                      </a:lnTo>
                      <a:lnTo>
                        <a:pt x="131" y="629"/>
                      </a:lnTo>
                      <a:lnTo>
                        <a:pt x="131" y="629"/>
                      </a:lnTo>
                      <a:lnTo>
                        <a:pt x="131" y="629"/>
                      </a:lnTo>
                      <a:lnTo>
                        <a:pt x="131" y="629"/>
                      </a:lnTo>
                      <a:lnTo>
                        <a:pt x="132" y="630"/>
                      </a:lnTo>
                      <a:lnTo>
                        <a:pt x="132" y="630"/>
                      </a:lnTo>
                      <a:lnTo>
                        <a:pt x="132" y="630"/>
                      </a:lnTo>
                      <a:lnTo>
                        <a:pt x="132" y="629"/>
                      </a:lnTo>
                      <a:lnTo>
                        <a:pt x="132" y="628"/>
                      </a:lnTo>
                      <a:lnTo>
                        <a:pt x="132" y="626"/>
                      </a:lnTo>
                      <a:lnTo>
                        <a:pt x="132" y="623"/>
                      </a:lnTo>
                      <a:lnTo>
                        <a:pt x="132" y="619"/>
                      </a:lnTo>
                      <a:lnTo>
                        <a:pt x="132" y="614"/>
                      </a:lnTo>
                      <a:lnTo>
                        <a:pt x="133" y="608"/>
                      </a:lnTo>
                      <a:lnTo>
                        <a:pt x="133" y="601"/>
                      </a:lnTo>
                      <a:lnTo>
                        <a:pt x="133" y="594"/>
                      </a:lnTo>
                      <a:lnTo>
                        <a:pt x="133" y="586"/>
                      </a:lnTo>
                      <a:lnTo>
                        <a:pt x="133" y="578"/>
                      </a:lnTo>
                      <a:lnTo>
                        <a:pt x="133" y="570"/>
                      </a:lnTo>
                      <a:lnTo>
                        <a:pt x="133" y="562"/>
                      </a:lnTo>
                      <a:lnTo>
                        <a:pt x="133" y="554"/>
                      </a:lnTo>
                      <a:lnTo>
                        <a:pt x="133" y="546"/>
                      </a:lnTo>
                      <a:lnTo>
                        <a:pt x="133" y="539"/>
                      </a:lnTo>
                      <a:lnTo>
                        <a:pt x="134" y="532"/>
                      </a:lnTo>
                      <a:lnTo>
                        <a:pt x="134" y="525"/>
                      </a:lnTo>
                      <a:lnTo>
                        <a:pt x="134" y="519"/>
                      </a:lnTo>
                      <a:lnTo>
                        <a:pt x="134" y="514"/>
                      </a:lnTo>
                      <a:lnTo>
                        <a:pt x="134" y="510"/>
                      </a:lnTo>
                      <a:lnTo>
                        <a:pt x="134" y="505"/>
                      </a:lnTo>
                      <a:lnTo>
                        <a:pt x="134" y="502"/>
                      </a:lnTo>
                      <a:lnTo>
                        <a:pt x="134" y="499"/>
                      </a:lnTo>
                      <a:lnTo>
                        <a:pt x="134" y="495"/>
                      </a:lnTo>
                      <a:lnTo>
                        <a:pt x="134" y="492"/>
                      </a:lnTo>
                      <a:lnTo>
                        <a:pt x="135" y="489"/>
                      </a:lnTo>
                      <a:lnTo>
                        <a:pt x="135" y="485"/>
                      </a:lnTo>
                      <a:lnTo>
                        <a:pt x="135" y="481"/>
                      </a:lnTo>
                      <a:lnTo>
                        <a:pt x="135" y="476"/>
                      </a:lnTo>
                      <a:lnTo>
                        <a:pt x="135" y="471"/>
                      </a:lnTo>
                      <a:lnTo>
                        <a:pt x="135" y="466"/>
                      </a:lnTo>
                      <a:lnTo>
                        <a:pt x="135" y="461"/>
                      </a:lnTo>
                      <a:lnTo>
                        <a:pt x="135" y="456"/>
                      </a:lnTo>
                      <a:lnTo>
                        <a:pt x="135" y="451"/>
                      </a:lnTo>
                      <a:lnTo>
                        <a:pt x="136" y="446"/>
                      </a:lnTo>
                      <a:lnTo>
                        <a:pt x="136" y="442"/>
                      </a:lnTo>
                      <a:lnTo>
                        <a:pt x="136" y="439"/>
                      </a:lnTo>
                      <a:lnTo>
                        <a:pt x="136" y="437"/>
                      </a:lnTo>
                      <a:lnTo>
                        <a:pt x="136" y="435"/>
                      </a:lnTo>
                      <a:lnTo>
                        <a:pt x="136" y="435"/>
                      </a:lnTo>
                      <a:lnTo>
                        <a:pt x="136" y="435"/>
                      </a:lnTo>
                      <a:lnTo>
                        <a:pt x="136" y="436"/>
                      </a:lnTo>
                      <a:lnTo>
                        <a:pt x="136" y="437"/>
                      </a:lnTo>
                      <a:lnTo>
                        <a:pt x="136" y="439"/>
                      </a:lnTo>
                      <a:lnTo>
                        <a:pt x="137" y="441"/>
                      </a:lnTo>
                      <a:lnTo>
                        <a:pt x="137" y="444"/>
                      </a:lnTo>
                      <a:lnTo>
                        <a:pt x="137" y="447"/>
                      </a:lnTo>
                      <a:lnTo>
                        <a:pt x="137" y="450"/>
                      </a:lnTo>
                      <a:lnTo>
                        <a:pt x="137" y="453"/>
                      </a:lnTo>
                      <a:lnTo>
                        <a:pt x="137" y="455"/>
                      </a:lnTo>
                      <a:lnTo>
                        <a:pt x="137" y="457"/>
                      </a:lnTo>
                      <a:lnTo>
                        <a:pt x="137" y="459"/>
                      </a:lnTo>
                      <a:lnTo>
                        <a:pt x="137" y="461"/>
                      </a:lnTo>
                      <a:lnTo>
                        <a:pt x="138" y="461"/>
                      </a:lnTo>
                      <a:lnTo>
                        <a:pt x="138" y="461"/>
                      </a:lnTo>
                      <a:lnTo>
                        <a:pt x="138" y="461"/>
                      </a:lnTo>
                      <a:lnTo>
                        <a:pt x="138" y="460"/>
                      </a:lnTo>
                      <a:lnTo>
                        <a:pt x="138" y="459"/>
                      </a:lnTo>
                      <a:lnTo>
                        <a:pt x="138" y="457"/>
                      </a:lnTo>
                      <a:lnTo>
                        <a:pt x="138" y="455"/>
                      </a:lnTo>
                      <a:lnTo>
                        <a:pt x="138" y="453"/>
                      </a:lnTo>
                      <a:lnTo>
                        <a:pt x="138" y="452"/>
                      </a:lnTo>
                      <a:lnTo>
                        <a:pt x="138" y="450"/>
                      </a:lnTo>
                      <a:lnTo>
                        <a:pt x="139" y="450"/>
                      </a:lnTo>
                      <a:lnTo>
                        <a:pt x="139" y="449"/>
                      </a:lnTo>
                      <a:lnTo>
                        <a:pt x="139" y="450"/>
                      </a:lnTo>
                      <a:lnTo>
                        <a:pt x="139" y="451"/>
                      </a:lnTo>
                      <a:lnTo>
                        <a:pt x="139" y="453"/>
                      </a:lnTo>
                      <a:lnTo>
                        <a:pt x="139" y="456"/>
                      </a:lnTo>
                      <a:lnTo>
                        <a:pt x="139" y="459"/>
                      </a:lnTo>
                      <a:lnTo>
                        <a:pt x="139" y="463"/>
                      </a:lnTo>
                      <a:lnTo>
                        <a:pt x="139" y="468"/>
                      </a:lnTo>
                      <a:lnTo>
                        <a:pt x="140" y="473"/>
                      </a:lnTo>
                      <a:lnTo>
                        <a:pt x="140" y="478"/>
                      </a:lnTo>
                      <a:lnTo>
                        <a:pt x="140" y="483"/>
                      </a:lnTo>
                      <a:lnTo>
                        <a:pt x="140" y="488"/>
                      </a:lnTo>
                      <a:lnTo>
                        <a:pt x="140" y="493"/>
                      </a:lnTo>
                      <a:lnTo>
                        <a:pt x="140" y="497"/>
                      </a:lnTo>
                      <a:lnTo>
                        <a:pt x="140" y="500"/>
                      </a:lnTo>
                      <a:lnTo>
                        <a:pt x="140" y="502"/>
                      </a:lnTo>
                      <a:lnTo>
                        <a:pt x="140" y="503"/>
                      </a:lnTo>
                      <a:lnTo>
                        <a:pt x="140" y="504"/>
                      </a:lnTo>
                      <a:lnTo>
                        <a:pt x="141" y="505"/>
                      </a:lnTo>
                      <a:lnTo>
                        <a:pt x="141" y="505"/>
                      </a:lnTo>
                      <a:lnTo>
                        <a:pt x="141" y="505"/>
                      </a:lnTo>
                      <a:lnTo>
                        <a:pt x="141" y="506"/>
                      </a:lnTo>
                      <a:lnTo>
                        <a:pt x="141" y="506"/>
                      </a:lnTo>
                      <a:lnTo>
                        <a:pt x="141" y="507"/>
                      </a:lnTo>
                      <a:lnTo>
                        <a:pt x="141" y="509"/>
                      </a:lnTo>
                      <a:lnTo>
                        <a:pt x="141" y="510"/>
                      </a:lnTo>
                      <a:lnTo>
                        <a:pt x="141" y="513"/>
                      </a:lnTo>
                      <a:lnTo>
                        <a:pt x="141" y="515"/>
                      </a:lnTo>
                      <a:lnTo>
                        <a:pt x="142" y="518"/>
                      </a:lnTo>
                      <a:lnTo>
                        <a:pt x="142" y="522"/>
                      </a:lnTo>
                      <a:lnTo>
                        <a:pt x="142" y="525"/>
                      </a:lnTo>
                      <a:lnTo>
                        <a:pt x="142" y="528"/>
                      </a:lnTo>
                      <a:lnTo>
                        <a:pt x="142" y="531"/>
                      </a:lnTo>
                      <a:lnTo>
                        <a:pt x="142" y="534"/>
                      </a:lnTo>
                      <a:lnTo>
                        <a:pt x="142" y="536"/>
                      </a:lnTo>
                      <a:lnTo>
                        <a:pt x="142" y="537"/>
                      </a:lnTo>
                      <a:lnTo>
                        <a:pt x="142" y="538"/>
                      </a:lnTo>
                      <a:lnTo>
                        <a:pt x="143" y="538"/>
                      </a:lnTo>
                      <a:lnTo>
                        <a:pt x="143" y="536"/>
                      </a:lnTo>
                      <a:lnTo>
                        <a:pt x="143" y="534"/>
                      </a:lnTo>
                      <a:lnTo>
                        <a:pt x="143" y="531"/>
                      </a:lnTo>
                      <a:lnTo>
                        <a:pt x="143" y="528"/>
                      </a:lnTo>
                      <a:lnTo>
                        <a:pt x="143" y="524"/>
                      </a:lnTo>
                      <a:lnTo>
                        <a:pt x="143" y="520"/>
                      </a:lnTo>
                      <a:lnTo>
                        <a:pt x="143" y="516"/>
                      </a:lnTo>
                      <a:lnTo>
                        <a:pt x="143" y="512"/>
                      </a:lnTo>
                      <a:lnTo>
                        <a:pt x="143" y="509"/>
                      </a:lnTo>
                      <a:lnTo>
                        <a:pt x="144" y="507"/>
                      </a:lnTo>
                      <a:lnTo>
                        <a:pt x="144" y="506"/>
                      </a:lnTo>
                      <a:lnTo>
                        <a:pt x="144" y="506"/>
                      </a:lnTo>
                      <a:lnTo>
                        <a:pt x="144" y="506"/>
                      </a:lnTo>
                      <a:lnTo>
                        <a:pt x="144" y="507"/>
                      </a:lnTo>
                      <a:lnTo>
                        <a:pt x="144" y="509"/>
                      </a:lnTo>
                      <a:lnTo>
                        <a:pt x="144" y="510"/>
                      </a:lnTo>
                      <a:lnTo>
                        <a:pt x="144" y="512"/>
                      </a:lnTo>
                      <a:lnTo>
                        <a:pt x="144" y="513"/>
                      </a:lnTo>
                      <a:lnTo>
                        <a:pt x="145" y="514"/>
                      </a:lnTo>
                      <a:lnTo>
                        <a:pt x="145" y="514"/>
                      </a:lnTo>
                      <a:lnTo>
                        <a:pt x="145" y="514"/>
                      </a:lnTo>
                      <a:lnTo>
                        <a:pt x="145" y="513"/>
                      </a:lnTo>
                      <a:lnTo>
                        <a:pt x="145" y="511"/>
                      </a:lnTo>
                      <a:lnTo>
                        <a:pt x="145" y="509"/>
                      </a:lnTo>
                      <a:lnTo>
                        <a:pt x="145" y="508"/>
                      </a:lnTo>
                      <a:lnTo>
                        <a:pt x="145" y="506"/>
                      </a:lnTo>
                      <a:lnTo>
                        <a:pt x="145" y="504"/>
                      </a:lnTo>
                      <a:lnTo>
                        <a:pt x="145" y="502"/>
                      </a:lnTo>
                      <a:lnTo>
                        <a:pt x="146" y="500"/>
                      </a:lnTo>
                      <a:lnTo>
                        <a:pt x="146" y="499"/>
                      </a:lnTo>
                      <a:lnTo>
                        <a:pt x="146" y="498"/>
                      </a:lnTo>
                      <a:lnTo>
                        <a:pt x="146" y="497"/>
                      </a:lnTo>
                      <a:lnTo>
                        <a:pt x="146" y="497"/>
                      </a:lnTo>
                      <a:lnTo>
                        <a:pt x="146" y="497"/>
                      </a:lnTo>
                      <a:lnTo>
                        <a:pt x="146" y="497"/>
                      </a:lnTo>
                      <a:lnTo>
                        <a:pt x="146" y="498"/>
                      </a:lnTo>
                      <a:lnTo>
                        <a:pt x="146" y="499"/>
                      </a:lnTo>
                      <a:lnTo>
                        <a:pt x="147" y="500"/>
                      </a:lnTo>
                      <a:lnTo>
                        <a:pt x="147" y="502"/>
                      </a:lnTo>
                      <a:lnTo>
                        <a:pt x="147" y="504"/>
                      </a:lnTo>
                      <a:lnTo>
                        <a:pt x="147" y="506"/>
                      </a:lnTo>
                      <a:lnTo>
                        <a:pt x="147" y="508"/>
                      </a:lnTo>
                      <a:lnTo>
                        <a:pt x="147" y="510"/>
                      </a:lnTo>
                      <a:lnTo>
                        <a:pt x="147" y="512"/>
                      </a:lnTo>
                      <a:lnTo>
                        <a:pt x="147" y="513"/>
                      </a:lnTo>
                      <a:lnTo>
                        <a:pt x="147" y="514"/>
                      </a:lnTo>
                      <a:lnTo>
                        <a:pt x="147" y="515"/>
                      </a:lnTo>
                      <a:lnTo>
                        <a:pt x="148" y="516"/>
                      </a:lnTo>
                      <a:lnTo>
                        <a:pt x="148" y="517"/>
                      </a:lnTo>
                      <a:lnTo>
                        <a:pt x="148" y="518"/>
                      </a:lnTo>
                      <a:lnTo>
                        <a:pt x="148" y="519"/>
                      </a:lnTo>
                      <a:lnTo>
                        <a:pt x="148" y="520"/>
                      </a:lnTo>
                      <a:lnTo>
                        <a:pt x="148" y="521"/>
                      </a:lnTo>
                      <a:lnTo>
                        <a:pt x="148" y="522"/>
                      </a:lnTo>
                      <a:lnTo>
                        <a:pt x="148" y="524"/>
                      </a:lnTo>
                      <a:lnTo>
                        <a:pt x="148" y="526"/>
                      </a:lnTo>
                      <a:lnTo>
                        <a:pt x="148" y="529"/>
                      </a:lnTo>
                      <a:lnTo>
                        <a:pt x="149" y="531"/>
                      </a:lnTo>
                      <a:lnTo>
                        <a:pt x="149" y="534"/>
                      </a:lnTo>
                      <a:lnTo>
                        <a:pt x="149" y="536"/>
                      </a:lnTo>
                      <a:lnTo>
                        <a:pt x="149" y="539"/>
                      </a:lnTo>
                      <a:lnTo>
                        <a:pt x="149" y="541"/>
                      </a:lnTo>
                      <a:lnTo>
                        <a:pt x="149" y="544"/>
                      </a:lnTo>
                      <a:lnTo>
                        <a:pt x="149" y="546"/>
                      </a:lnTo>
                      <a:lnTo>
                        <a:pt x="149" y="548"/>
                      </a:lnTo>
                      <a:lnTo>
                        <a:pt x="149" y="550"/>
                      </a:lnTo>
                      <a:lnTo>
                        <a:pt x="150" y="552"/>
                      </a:lnTo>
                      <a:lnTo>
                        <a:pt x="150" y="554"/>
                      </a:lnTo>
                      <a:lnTo>
                        <a:pt x="150" y="556"/>
                      </a:lnTo>
                      <a:lnTo>
                        <a:pt x="150" y="557"/>
                      </a:lnTo>
                      <a:lnTo>
                        <a:pt x="150" y="559"/>
                      </a:lnTo>
                      <a:lnTo>
                        <a:pt x="150" y="561"/>
                      </a:lnTo>
                      <a:lnTo>
                        <a:pt x="150" y="562"/>
                      </a:lnTo>
                      <a:lnTo>
                        <a:pt x="150" y="564"/>
                      </a:lnTo>
                      <a:lnTo>
                        <a:pt x="150" y="565"/>
                      </a:lnTo>
                      <a:lnTo>
                        <a:pt x="150" y="566"/>
                      </a:lnTo>
                      <a:lnTo>
                        <a:pt x="151" y="568"/>
                      </a:lnTo>
                      <a:lnTo>
                        <a:pt x="151" y="569"/>
                      </a:lnTo>
                      <a:lnTo>
                        <a:pt x="151" y="571"/>
                      </a:lnTo>
                      <a:lnTo>
                        <a:pt x="151" y="572"/>
                      </a:lnTo>
                      <a:lnTo>
                        <a:pt x="151" y="574"/>
                      </a:lnTo>
                      <a:lnTo>
                        <a:pt x="151" y="576"/>
                      </a:lnTo>
                      <a:lnTo>
                        <a:pt x="151" y="578"/>
                      </a:lnTo>
                      <a:lnTo>
                        <a:pt x="151" y="581"/>
                      </a:lnTo>
                      <a:lnTo>
                        <a:pt x="151" y="584"/>
                      </a:lnTo>
                      <a:lnTo>
                        <a:pt x="152" y="587"/>
                      </a:lnTo>
                      <a:lnTo>
                        <a:pt x="152" y="591"/>
                      </a:lnTo>
                      <a:lnTo>
                        <a:pt x="152" y="594"/>
                      </a:lnTo>
                      <a:lnTo>
                        <a:pt x="152" y="598"/>
                      </a:lnTo>
                      <a:lnTo>
                        <a:pt x="152" y="601"/>
                      </a:lnTo>
                      <a:lnTo>
                        <a:pt x="152" y="604"/>
                      </a:lnTo>
                      <a:lnTo>
                        <a:pt x="152" y="606"/>
                      </a:lnTo>
                      <a:lnTo>
                        <a:pt x="152" y="608"/>
                      </a:lnTo>
                      <a:lnTo>
                        <a:pt x="152" y="609"/>
                      </a:lnTo>
                      <a:lnTo>
                        <a:pt x="152" y="610"/>
                      </a:lnTo>
                      <a:lnTo>
                        <a:pt x="153" y="611"/>
                      </a:lnTo>
                      <a:lnTo>
                        <a:pt x="153" y="611"/>
                      </a:lnTo>
                      <a:lnTo>
                        <a:pt x="153" y="611"/>
                      </a:lnTo>
                      <a:lnTo>
                        <a:pt x="153" y="611"/>
                      </a:lnTo>
                      <a:lnTo>
                        <a:pt x="153" y="610"/>
                      </a:lnTo>
                      <a:lnTo>
                        <a:pt x="153" y="610"/>
                      </a:lnTo>
                      <a:lnTo>
                        <a:pt x="153" y="610"/>
                      </a:lnTo>
                      <a:lnTo>
                        <a:pt x="153" y="610"/>
                      </a:lnTo>
                      <a:lnTo>
                        <a:pt x="153" y="610"/>
                      </a:lnTo>
                      <a:lnTo>
                        <a:pt x="154" y="611"/>
                      </a:lnTo>
                      <a:lnTo>
                        <a:pt x="154" y="611"/>
                      </a:lnTo>
                      <a:lnTo>
                        <a:pt x="154" y="611"/>
                      </a:lnTo>
                      <a:lnTo>
                        <a:pt x="154" y="612"/>
                      </a:lnTo>
                      <a:lnTo>
                        <a:pt x="154" y="612"/>
                      </a:lnTo>
                      <a:lnTo>
                        <a:pt x="154" y="612"/>
                      </a:lnTo>
                      <a:lnTo>
                        <a:pt x="154" y="611"/>
                      </a:lnTo>
                      <a:lnTo>
                        <a:pt x="154" y="611"/>
                      </a:lnTo>
                      <a:lnTo>
                        <a:pt x="154" y="610"/>
                      </a:lnTo>
                      <a:lnTo>
                        <a:pt x="154" y="610"/>
                      </a:lnTo>
                      <a:lnTo>
                        <a:pt x="155" y="608"/>
                      </a:lnTo>
                      <a:lnTo>
                        <a:pt x="155" y="607"/>
                      </a:lnTo>
                      <a:lnTo>
                        <a:pt x="155" y="605"/>
                      </a:lnTo>
                      <a:lnTo>
                        <a:pt x="155" y="603"/>
                      </a:lnTo>
                      <a:lnTo>
                        <a:pt x="155" y="601"/>
                      </a:lnTo>
                      <a:lnTo>
                        <a:pt x="155" y="599"/>
                      </a:lnTo>
                      <a:lnTo>
                        <a:pt x="155" y="596"/>
                      </a:lnTo>
                      <a:lnTo>
                        <a:pt x="155" y="593"/>
                      </a:lnTo>
                      <a:lnTo>
                        <a:pt x="155" y="591"/>
                      </a:lnTo>
                      <a:lnTo>
                        <a:pt x="155" y="588"/>
                      </a:lnTo>
                      <a:lnTo>
                        <a:pt x="156" y="585"/>
                      </a:lnTo>
                      <a:lnTo>
                        <a:pt x="156" y="582"/>
                      </a:lnTo>
                      <a:lnTo>
                        <a:pt x="156" y="579"/>
                      </a:lnTo>
                      <a:lnTo>
                        <a:pt x="156" y="576"/>
                      </a:lnTo>
                      <a:lnTo>
                        <a:pt x="156" y="574"/>
                      </a:lnTo>
                      <a:lnTo>
                        <a:pt x="156" y="571"/>
                      </a:lnTo>
                      <a:lnTo>
                        <a:pt x="156" y="569"/>
                      </a:lnTo>
                      <a:lnTo>
                        <a:pt x="156" y="567"/>
                      </a:lnTo>
                      <a:lnTo>
                        <a:pt x="156" y="565"/>
                      </a:lnTo>
                      <a:lnTo>
                        <a:pt x="157" y="563"/>
                      </a:lnTo>
                      <a:lnTo>
                        <a:pt x="157" y="561"/>
                      </a:lnTo>
                      <a:lnTo>
                        <a:pt x="157" y="559"/>
                      </a:lnTo>
                      <a:lnTo>
                        <a:pt x="157" y="557"/>
                      </a:lnTo>
                      <a:lnTo>
                        <a:pt x="157" y="554"/>
                      </a:lnTo>
                      <a:lnTo>
                        <a:pt x="157" y="551"/>
                      </a:lnTo>
                      <a:lnTo>
                        <a:pt x="157" y="547"/>
                      </a:lnTo>
                      <a:lnTo>
                        <a:pt x="157" y="543"/>
                      </a:lnTo>
                      <a:lnTo>
                        <a:pt x="157" y="539"/>
                      </a:lnTo>
                      <a:lnTo>
                        <a:pt x="157" y="535"/>
                      </a:lnTo>
                      <a:lnTo>
                        <a:pt x="158" y="530"/>
                      </a:lnTo>
                      <a:lnTo>
                        <a:pt x="158" y="526"/>
                      </a:lnTo>
                      <a:lnTo>
                        <a:pt x="158" y="521"/>
                      </a:lnTo>
                      <a:lnTo>
                        <a:pt x="158" y="516"/>
                      </a:lnTo>
                      <a:lnTo>
                        <a:pt x="158" y="512"/>
                      </a:lnTo>
                      <a:lnTo>
                        <a:pt x="158" y="507"/>
                      </a:lnTo>
                      <a:lnTo>
                        <a:pt x="158" y="502"/>
                      </a:lnTo>
                      <a:lnTo>
                        <a:pt x="158" y="497"/>
                      </a:lnTo>
                      <a:lnTo>
                        <a:pt x="158" y="492"/>
                      </a:lnTo>
                      <a:lnTo>
                        <a:pt x="159" y="487"/>
                      </a:lnTo>
                      <a:lnTo>
                        <a:pt x="159" y="482"/>
                      </a:lnTo>
                      <a:lnTo>
                        <a:pt x="159" y="477"/>
                      </a:lnTo>
                      <a:lnTo>
                        <a:pt x="159" y="473"/>
                      </a:lnTo>
                      <a:lnTo>
                        <a:pt x="159" y="468"/>
                      </a:lnTo>
                      <a:lnTo>
                        <a:pt x="159" y="464"/>
                      </a:lnTo>
                      <a:lnTo>
                        <a:pt x="159" y="460"/>
                      </a:lnTo>
                      <a:lnTo>
                        <a:pt x="159" y="457"/>
                      </a:lnTo>
                      <a:lnTo>
                        <a:pt x="159" y="454"/>
                      </a:lnTo>
                      <a:lnTo>
                        <a:pt x="159" y="451"/>
                      </a:lnTo>
                      <a:lnTo>
                        <a:pt x="160" y="448"/>
                      </a:lnTo>
                      <a:lnTo>
                        <a:pt x="160" y="445"/>
                      </a:lnTo>
                      <a:lnTo>
                        <a:pt x="160" y="442"/>
                      </a:lnTo>
                      <a:lnTo>
                        <a:pt x="160" y="439"/>
                      </a:lnTo>
                      <a:lnTo>
                        <a:pt x="160" y="436"/>
                      </a:lnTo>
                      <a:lnTo>
                        <a:pt x="160" y="432"/>
                      </a:lnTo>
                      <a:lnTo>
                        <a:pt x="160" y="430"/>
                      </a:lnTo>
                      <a:lnTo>
                        <a:pt x="160" y="427"/>
                      </a:lnTo>
                      <a:lnTo>
                        <a:pt x="160" y="425"/>
                      </a:lnTo>
                      <a:lnTo>
                        <a:pt x="161" y="423"/>
                      </a:lnTo>
                      <a:lnTo>
                        <a:pt x="161" y="422"/>
                      </a:lnTo>
                      <a:lnTo>
                        <a:pt x="161" y="422"/>
                      </a:lnTo>
                      <a:lnTo>
                        <a:pt x="161" y="423"/>
                      </a:lnTo>
                      <a:lnTo>
                        <a:pt x="161" y="424"/>
                      </a:lnTo>
                      <a:lnTo>
                        <a:pt x="161" y="425"/>
                      </a:lnTo>
                      <a:lnTo>
                        <a:pt x="161" y="428"/>
                      </a:lnTo>
                      <a:lnTo>
                        <a:pt x="161" y="430"/>
                      </a:lnTo>
                      <a:lnTo>
                        <a:pt x="161" y="433"/>
                      </a:lnTo>
                      <a:lnTo>
                        <a:pt x="161" y="435"/>
                      </a:lnTo>
                      <a:lnTo>
                        <a:pt x="162" y="438"/>
                      </a:lnTo>
                      <a:lnTo>
                        <a:pt x="162" y="440"/>
                      </a:lnTo>
                      <a:lnTo>
                        <a:pt x="162" y="442"/>
                      </a:lnTo>
                      <a:lnTo>
                        <a:pt x="162" y="444"/>
                      </a:lnTo>
                      <a:lnTo>
                        <a:pt x="162" y="445"/>
                      </a:lnTo>
                      <a:lnTo>
                        <a:pt x="162" y="445"/>
                      </a:lnTo>
                      <a:lnTo>
                        <a:pt x="162" y="446"/>
                      </a:lnTo>
                      <a:lnTo>
                        <a:pt x="162" y="446"/>
                      </a:lnTo>
                      <a:lnTo>
                        <a:pt x="162" y="446"/>
                      </a:lnTo>
                      <a:lnTo>
                        <a:pt x="162" y="445"/>
                      </a:lnTo>
                      <a:lnTo>
                        <a:pt x="163" y="445"/>
                      </a:lnTo>
                      <a:lnTo>
                        <a:pt x="163" y="444"/>
                      </a:lnTo>
                      <a:lnTo>
                        <a:pt x="163" y="444"/>
                      </a:lnTo>
                      <a:lnTo>
                        <a:pt x="163" y="444"/>
                      </a:lnTo>
                      <a:lnTo>
                        <a:pt x="163" y="444"/>
                      </a:lnTo>
                      <a:lnTo>
                        <a:pt x="163" y="445"/>
                      </a:lnTo>
                      <a:lnTo>
                        <a:pt x="163" y="446"/>
                      </a:lnTo>
                      <a:lnTo>
                        <a:pt x="163" y="447"/>
                      </a:lnTo>
                      <a:lnTo>
                        <a:pt x="163" y="448"/>
                      </a:lnTo>
                      <a:lnTo>
                        <a:pt x="164" y="450"/>
                      </a:lnTo>
                      <a:lnTo>
                        <a:pt x="164" y="452"/>
                      </a:lnTo>
                      <a:lnTo>
                        <a:pt x="164" y="454"/>
                      </a:lnTo>
                      <a:lnTo>
                        <a:pt x="164" y="457"/>
                      </a:lnTo>
                      <a:lnTo>
                        <a:pt x="164" y="459"/>
                      </a:lnTo>
                      <a:lnTo>
                        <a:pt x="164" y="462"/>
                      </a:lnTo>
                      <a:lnTo>
                        <a:pt x="164" y="464"/>
                      </a:lnTo>
                      <a:lnTo>
                        <a:pt x="164" y="467"/>
                      </a:lnTo>
                      <a:lnTo>
                        <a:pt x="164" y="469"/>
                      </a:lnTo>
                      <a:lnTo>
                        <a:pt x="164" y="471"/>
                      </a:lnTo>
                      <a:lnTo>
                        <a:pt x="165" y="474"/>
                      </a:lnTo>
                      <a:lnTo>
                        <a:pt x="165" y="476"/>
                      </a:lnTo>
                      <a:lnTo>
                        <a:pt x="165" y="479"/>
                      </a:lnTo>
                      <a:lnTo>
                        <a:pt x="165" y="481"/>
                      </a:lnTo>
                      <a:lnTo>
                        <a:pt x="165" y="484"/>
                      </a:lnTo>
                      <a:lnTo>
                        <a:pt x="165" y="487"/>
                      </a:lnTo>
                      <a:lnTo>
                        <a:pt x="165" y="491"/>
                      </a:lnTo>
                      <a:lnTo>
                        <a:pt x="165" y="494"/>
                      </a:lnTo>
                      <a:lnTo>
                        <a:pt x="165" y="497"/>
                      </a:lnTo>
                      <a:lnTo>
                        <a:pt x="166" y="501"/>
                      </a:lnTo>
                      <a:lnTo>
                        <a:pt x="166" y="504"/>
                      </a:lnTo>
                      <a:lnTo>
                        <a:pt x="166" y="507"/>
                      </a:lnTo>
                      <a:lnTo>
                        <a:pt x="166" y="510"/>
                      </a:lnTo>
                      <a:lnTo>
                        <a:pt x="166" y="512"/>
                      </a:lnTo>
                      <a:lnTo>
                        <a:pt x="166" y="515"/>
                      </a:lnTo>
                      <a:lnTo>
                        <a:pt x="166" y="517"/>
                      </a:lnTo>
                      <a:lnTo>
                        <a:pt x="166" y="519"/>
                      </a:lnTo>
                      <a:lnTo>
                        <a:pt x="166" y="522"/>
                      </a:lnTo>
                      <a:lnTo>
                        <a:pt x="166" y="524"/>
                      </a:lnTo>
                      <a:lnTo>
                        <a:pt x="167" y="526"/>
                      </a:lnTo>
                      <a:lnTo>
                        <a:pt x="167" y="528"/>
                      </a:lnTo>
                      <a:lnTo>
                        <a:pt x="167" y="530"/>
                      </a:lnTo>
                      <a:lnTo>
                        <a:pt x="167" y="532"/>
                      </a:lnTo>
                      <a:lnTo>
                        <a:pt x="167" y="535"/>
                      </a:lnTo>
                      <a:lnTo>
                        <a:pt x="167" y="537"/>
                      </a:lnTo>
                      <a:lnTo>
                        <a:pt x="167" y="538"/>
                      </a:lnTo>
                      <a:lnTo>
                        <a:pt x="167" y="540"/>
                      </a:lnTo>
                      <a:lnTo>
                        <a:pt x="167" y="541"/>
                      </a:lnTo>
                      <a:lnTo>
                        <a:pt x="168" y="542"/>
                      </a:lnTo>
                      <a:lnTo>
                        <a:pt x="168" y="542"/>
                      </a:lnTo>
                      <a:lnTo>
                        <a:pt x="168" y="542"/>
                      </a:lnTo>
                      <a:lnTo>
                        <a:pt x="168" y="542"/>
                      </a:lnTo>
                      <a:lnTo>
                        <a:pt x="168" y="541"/>
                      </a:lnTo>
                      <a:lnTo>
                        <a:pt x="168" y="539"/>
                      </a:lnTo>
                      <a:lnTo>
                        <a:pt x="168" y="537"/>
                      </a:lnTo>
                      <a:lnTo>
                        <a:pt x="168" y="534"/>
                      </a:lnTo>
                      <a:lnTo>
                        <a:pt x="168" y="531"/>
                      </a:lnTo>
                      <a:lnTo>
                        <a:pt x="168" y="528"/>
                      </a:lnTo>
                      <a:lnTo>
                        <a:pt x="169" y="525"/>
                      </a:lnTo>
                      <a:lnTo>
                        <a:pt x="169" y="522"/>
                      </a:lnTo>
                      <a:lnTo>
                        <a:pt x="169" y="519"/>
                      </a:lnTo>
                      <a:lnTo>
                        <a:pt x="169" y="517"/>
                      </a:lnTo>
                      <a:lnTo>
                        <a:pt x="169" y="516"/>
                      </a:lnTo>
                      <a:lnTo>
                        <a:pt x="169" y="515"/>
                      </a:lnTo>
                      <a:lnTo>
                        <a:pt x="169" y="515"/>
                      </a:lnTo>
                      <a:lnTo>
                        <a:pt x="169" y="517"/>
                      </a:lnTo>
                      <a:lnTo>
                        <a:pt x="169" y="519"/>
                      </a:lnTo>
                      <a:lnTo>
                        <a:pt x="169" y="522"/>
                      </a:lnTo>
                      <a:lnTo>
                        <a:pt x="170" y="525"/>
                      </a:lnTo>
                      <a:lnTo>
                        <a:pt x="170" y="529"/>
                      </a:lnTo>
                      <a:lnTo>
                        <a:pt x="170" y="532"/>
                      </a:lnTo>
                      <a:lnTo>
                        <a:pt x="170" y="536"/>
                      </a:lnTo>
                      <a:lnTo>
                        <a:pt x="170" y="540"/>
                      </a:lnTo>
                      <a:lnTo>
                        <a:pt x="170" y="543"/>
                      </a:lnTo>
                      <a:lnTo>
                        <a:pt x="170" y="546"/>
                      </a:lnTo>
                      <a:lnTo>
                        <a:pt x="170" y="549"/>
                      </a:lnTo>
                      <a:lnTo>
                        <a:pt x="170" y="551"/>
                      </a:lnTo>
                      <a:lnTo>
                        <a:pt x="171" y="553"/>
                      </a:lnTo>
                      <a:lnTo>
                        <a:pt x="171" y="555"/>
                      </a:lnTo>
                      <a:lnTo>
                        <a:pt x="171" y="557"/>
                      </a:lnTo>
                      <a:lnTo>
                        <a:pt x="171" y="558"/>
                      </a:lnTo>
                      <a:lnTo>
                        <a:pt x="171" y="560"/>
                      </a:lnTo>
                      <a:lnTo>
                        <a:pt x="171" y="561"/>
                      </a:lnTo>
                      <a:lnTo>
                        <a:pt x="171" y="563"/>
                      </a:lnTo>
                      <a:lnTo>
                        <a:pt x="171" y="566"/>
                      </a:lnTo>
                      <a:lnTo>
                        <a:pt x="171" y="568"/>
                      </a:lnTo>
                      <a:lnTo>
                        <a:pt x="171" y="571"/>
                      </a:lnTo>
                      <a:lnTo>
                        <a:pt x="172" y="575"/>
                      </a:lnTo>
                      <a:lnTo>
                        <a:pt x="172" y="578"/>
                      </a:lnTo>
                      <a:lnTo>
                        <a:pt x="172" y="582"/>
                      </a:lnTo>
                      <a:lnTo>
                        <a:pt x="172" y="585"/>
                      </a:lnTo>
                      <a:lnTo>
                        <a:pt x="172" y="589"/>
                      </a:lnTo>
                      <a:lnTo>
                        <a:pt x="172" y="592"/>
                      </a:lnTo>
                      <a:lnTo>
                        <a:pt x="172" y="595"/>
                      </a:lnTo>
                      <a:lnTo>
                        <a:pt x="172" y="597"/>
                      </a:lnTo>
                      <a:lnTo>
                        <a:pt x="172" y="599"/>
                      </a:lnTo>
                      <a:lnTo>
                        <a:pt x="173" y="600"/>
                      </a:lnTo>
                      <a:lnTo>
                        <a:pt x="173" y="601"/>
                      </a:lnTo>
                      <a:lnTo>
                        <a:pt x="173" y="601"/>
                      </a:lnTo>
                      <a:lnTo>
                        <a:pt x="173" y="600"/>
                      </a:lnTo>
                      <a:lnTo>
                        <a:pt x="173" y="598"/>
                      </a:lnTo>
                      <a:lnTo>
                        <a:pt x="173" y="596"/>
                      </a:lnTo>
                      <a:lnTo>
                        <a:pt x="173" y="593"/>
                      </a:lnTo>
                      <a:lnTo>
                        <a:pt x="173" y="590"/>
                      </a:lnTo>
                      <a:lnTo>
                        <a:pt x="173" y="587"/>
                      </a:lnTo>
                      <a:lnTo>
                        <a:pt x="173" y="584"/>
                      </a:lnTo>
                      <a:lnTo>
                        <a:pt x="174" y="582"/>
                      </a:lnTo>
                      <a:lnTo>
                        <a:pt x="174" y="579"/>
                      </a:lnTo>
                      <a:lnTo>
                        <a:pt x="174" y="578"/>
                      </a:lnTo>
                      <a:lnTo>
                        <a:pt x="174" y="577"/>
                      </a:lnTo>
                      <a:lnTo>
                        <a:pt x="174" y="576"/>
                      </a:lnTo>
                      <a:lnTo>
                        <a:pt x="174" y="576"/>
                      </a:lnTo>
                      <a:lnTo>
                        <a:pt x="174" y="577"/>
                      </a:lnTo>
                      <a:lnTo>
                        <a:pt x="174" y="578"/>
                      </a:lnTo>
                      <a:lnTo>
                        <a:pt x="174" y="580"/>
                      </a:lnTo>
                      <a:lnTo>
                        <a:pt x="175" y="582"/>
                      </a:lnTo>
                      <a:lnTo>
                        <a:pt x="175" y="584"/>
                      </a:lnTo>
                      <a:lnTo>
                        <a:pt x="175" y="585"/>
                      </a:lnTo>
                      <a:lnTo>
                        <a:pt x="175" y="587"/>
                      </a:lnTo>
                      <a:lnTo>
                        <a:pt x="175" y="588"/>
                      </a:lnTo>
                      <a:lnTo>
                        <a:pt x="175" y="589"/>
                      </a:lnTo>
                      <a:lnTo>
                        <a:pt x="175" y="589"/>
                      </a:lnTo>
                      <a:lnTo>
                        <a:pt x="175" y="588"/>
                      </a:lnTo>
                      <a:lnTo>
                        <a:pt x="175" y="588"/>
                      </a:lnTo>
                      <a:lnTo>
                        <a:pt x="175" y="586"/>
                      </a:lnTo>
                      <a:lnTo>
                        <a:pt x="176" y="585"/>
                      </a:lnTo>
                      <a:lnTo>
                        <a:pt x="176" y="582"/>
                      </a:lnTo>
                      <a:lnTo>
                        <a:pt x="176" y="580"/>
                      </a:lnTo>
                      <a:lnTo>
                        <a:pt x="176" y="577"/>
                      </a:lnTo>
                      <a:lnTo>
                        <a:pt x="176" y="574"/>
                      </a:lnTo>
                      <a:lnTo>
                        <a:pt x="176" y="570"/>
                      </a:lnTo>
                      <a:lnTo>
                        <a:pt x="176" y="566"/>
                      </a:lnTo>
                      <a:lnTo>
                        <a:pt x="176" y="562"/>
                      </a:lnTo>
                      <a:lnTo>
                        <a:pt x="176" y="558"/>
                      </a:lnTo>
                      <a:lnTo>
                        <a:pt x="176" y="554"/>
                      </a:lnTo>
                      <a:lnTo>
                        <a:pt x="177" y="549"/>
                      </a:lnTo>
                      <a:lnTo>
                        <a:pt x="177" y="546"/>
                      </a:lnTo>
                      <a:lnTo>
                        <a:pt x="177" y="542"/>
                      </a:lnTo>
                      <a:lnTo>
                        <a:pt x="177" y="538"/>
                      </a:lnTo>
                      <a:lnTo>
                        <a:pt x="177" y="535"/>
                      </a:lnTo>
                      <a:lnTo>
                        <a:pt x="177" y="532"/>
                      </a:lnTo>
                      <a:lnTo>
                        <a:pt x="177" y="529"/>
                      </a:lnTo>
                      <a:lnTo>
                        <a:pt x="177" y="526"/>
                      </a:lnTo>
                      <a:lnTo>
                        <a:pt x="177" y="523"/>
                      </a:lnTo>
                      <a:lnTo>
                        <a:pt x="178" y="520"/>
                      </a:lnTo>
                      <a:lnTo>
                        <a:pt x="178" y="517"/>
                      </a:lnTo>
                      <a:lnTo>
                        <a:pt x="178" y="514"/>
                      </a:lnTo>
                      <a:lnTo>
                        <a:pt x="178" y="511"/>
                      </a:lnTo>
                      <a:lnTo>
                        <a:pt x="178" y="508"/>
                      </a:lnTo>
                      <a:lnTo>
                        <a:pt x="178" y="505"/>
                      </a:lnTo>
                      <a:lnTo>
                        <a:pt x="178" y="502"/>
                      </a:lnTo>
                      <a:lnTo>
                        <a:pt x="178" y="499"/>
                      </a:lnTo>
                      <a:lnTo>
                        <a:pt x="178" y="497"/>
                      </a:lnTo>
                      <a:lnTo>
                        <a:pt x="178" y="495"/>
                      </a:lnTo>
                      <a:lnTo>
                        <a:pt x="179" y="494"/>
                      </a:lnTo>
                      <a:lnTo>
                        <a:pt x="179" y="493"/>
                      </a:lnTo>
                      <a:lnTo>
                        <a:pt x="179" y="493"/>
                      </a:lnTo>
                      <a:lnTo>
                        <a:pt x="179" y="494"/>
                      </a:lnTo>
                      <a:lnTo>
                        <a:pt x="179" y="496"/>
                      </a:lnTo>
                      <a:lnTo>
                        <a:pt x="179" y="498"/>
                      </a:lnTo>
                      <a:lnTo>
                        <a:pt x="179" y="501"/>
                      </a:lnTo>
                      <a:lnTo>
                        <a:pt x="179" y="505"/>
                      </a:lnTo>
                      <a:lnTo>
                        <a:pt x="179" y="510"/>
                      </a:lnTo>
                      <a:lnTo>
                        <a:pt x="180" y="516"/>
                      </a:lnTo>
                      <a:lnTo>
                        <a:pt x="180" y="522"/>
                      </a:lnTo>
                      <a:lnTo>
                        <a:pt x="180" y="528"/>
                      </a:lnTo>
                      <a:lnTo>
                        <a:pt x="180" y="535"/>
                      </a:lnTo>
                      <a:lnTo>
                        <a:pt x="180" y="541"/>
                      </a:lnTo>
                      <a:lnTo>
                        <a:pt x="180" y="548"/>
                      </a:lnTo>
                      <a:lnTo>
                        <a:pt x="180" y="554"/>
                      </a:lnTo>
                      <a:lnTo>
                        <a:pt x="180" y="560"/>
                      </a:lnTo>
                      <a:lnTo>
                        <a:pt x="180" y="566"/>
                      </a:lnTo>
                      <a:lnTo>
                        <a:pt x="180" y="570"/>
                      </a:lnTo>
                      <a:lnTo>
                        <a:pt x="181" y="574"/>
                      </a:lnTo>
                      <a:lnTo>
                        <a:pt x="181" y="577"/>
                      </a:lnTo>
                      <a:lnTo>
                        <a:pt x="181" y="580"/>
                      </a:lnTo>
                      <a:lnTo>
                        <a:pt x="181" y="582"/>
                      </a:lnTo>
                      <a:lnTo>
                        <a:pt x="181" y="583"/>
                      </a:lnTo>
                      <a:lnTo>
                        <a:pt x="181" y="584"/>
                      </a:lnTo>
                      <a:lnTo>
                        <a:pt x="181" y="585"/>
                      </a:lnTo>
                      <a:lnTo>
                        <a:pt x="181" y="585"/>
                      </a:lnTo>
                      <a:lnTo>
                        <a:pt x="181" y="584"/>
                      </a:lnTo>
                      <a:lnTo>
                        <a:pt x="182" y="584"/>
                      </a:lnTo>
                      <a:lnTo>
                        <a:pt x="182" y="583"/>
                      </a:lnTo>
                      <a:lnTo>
                        <a:pt x="182" y="582"/>
                      </a:lnTo>
                      <a:lnTo>
                        <a:pt x="182" y="581"/>
                      </a:lnTo>
                      <a:lnTo>
                        <a:pt x="182" y="580"/>
                      </a:lnTo>
                      <a:lnTo>
                        <a:pt x="182" y="579"/>
                      </a:lnTo>
                      <a:lnTo>
                        <a:pt x="182" y="578"/>
                      </a:lnTo>
                      <a:lnTo>
                        <a:pt x="182" y="576"/>
                      </a:lnTo>
                      <a:lnTo>
                        <a:pt x="182" y="575"/>
                      </a:lnTo>
                      <a:lnTo>
                        <a:pt x="182" y="574"/>
                      </a:lnTo>
                      <a:lnTo>
                        <a:pt x="183" y="572"/>
                      </a:lnTo>
                      <a:lnTo>
                        <a:pt x="183" y="570"/>
                      </a:lnTo>
                      <a:lnTo>
                        <a:pt x="183" y="568"/>
                      </a:lnTo>
                      <a:lnTo>
                        <a:pt x="183" y="566"/>
                      </a:lnTo>
                      <a:lnTo>
                        <a:pt x="183" y="564"/>
                      </a:lnTo>
                      <a:lnTo>
                        <a:pt x="183" y="561"/>
                      </a:lnTo>
                      <a:lnTo>
                        <a:pt x="183" y="559"/>
                      </a:lnTo>
                      <a:lnTo>
                        <a:pt x="183" y="556"/>
                      </a:lnTo>
                      <a:lnTo>
                        <a:pt x="183" y="554"/>
                      </a:lnTo>
                      <a:lnTo>
                        <a:pt x="184" y="552"/>
                      </a:lnTo>
                      <a:lnTo>
                        <a:pt x="184" y="550"/>
                      </a:lnTo>
                      <a:lnTo>
                        <a:pt x="184" y="549"/>
                      </a:lnTo>
                      <a:lnTo>
                        <a:pt x="184" y="548"/>
                      </a:lnTo>
                      <a:lnTo>
                        <a:pt x="184" y="547"/>
                      </a:lnTo>
                      <a:lnTo>
                        <a:pt x="184" y="547"/>
                      </a:lnTo>
                      <a:lnTo>
                        <a:pt x="184" y="547"/>
                      </a:lnTo>
                      <a:lnTo>
                        <a:pt x="184" y="547"/>
                      </a:lnTo>
                      <a:lnTo>
                        <a:pt x="184" y="548"/>
                      </a:lnTo>
                      <a:lnTo>
                        <a:pt x="184" y="549"/>
                      </a:lnTo>
                      <a:lnTo>
                        <a:pt x="185" y="550"/>
                      </a:lnTo>
                      <a:lnTo>
                        <a:pt x="185" y="551"/>
                      </a:lnTo>
                      <a:lnTo>
                        <a:pt x="185" y="552"/>
                      </a:lnTo>
                      <a:lnTo>
                        <a:pt x="185" y="553"/>
                      </a:lnTo>
                      <a:lnTo>
                        <a:pt x="185" y="554"/>
                      </a:lnTo>
                      <a:lnTo>
                        <a:pt x="185" y="554"/>
                      </a:lnTo>
                      <a:lnTo>
                        <a:pt x="185" y="553"/>
                      </a:lnTo>
                      <a:lnTo>
                        <a:pt x="185" y="553"/>
                      </a:lnTo>
                      <a:lnTo>
                        <a:pt x="185" y="551"/>
                      </a:lnTo>
                      <a:lnTo>
                        <a:pt x="185" y="550"/>
                      </a:lnTo>
                      <a:lnTo>
                        <a:pt x="186" y="548"/>
                      </a:lnTo>
                      <a:lnTo>
                        <a:pt x="186" y="546"/>
                      </a:lnTo>
                      <a:lnTo>
                        <a:pt x="186" y="543"/>
                      </a:lnTo>
                      <a:lnTo>
                        <a:pt x="186" y="541"/>
                      </a:lnTo>
                      <a:lnTo>
                        <a:pt x="186" y="539"/>
                      </a:lnTo>
                      <a:lnTo>
                        <a:pt x="186" y="536"/>
                      </a:lnTo>
                      <a:lnTo>
                        <a:pt x="186" y="534"/>
                      </a:lnTo>
                      <a:lnTo>
                        <a:pt x="186" y="531"/>
                      </a:lnTo>
                      <a:lnTo>
                        <a:pt x="186" y="529"/>
                      </a:lnTo>
                      <a:lnTo>
                        <a:pt x="187" y="526"/>
                      </a:lnTo>
                      <a:lnTo>
                        <a:pt x="187" y="524"/>
                      </a:lnTo>
                      <a:lnTo>
                        <a:pt x="187" y="522"/>
                      </a:lnTo>
                      <a:lnTo>
                        <a:pt x="187" y="519"/>
                      </a:lnTo>
                      <a:lnTo>
                        <a:pt x="187" y="517"/>
                      </a:lnTo>
                      <a:lnTo>
                        <a:pt x="187" y="515"/>
                      </a:lnTo>
                      <a:lnTo>
                        <a:pt x="187" y="513"/>
                      </a:lnTo>
                      <a:lnTo>
                        <a:pt x="187" y="512"/>
                      </a:lnTo>
                      <a:lnTo>
                        <a:pt x="187" y="511"/>
                      </a:lnTo>
                      <a:lnTo>
                        <a:pt x="187" y="510"/>
                      </a:lnTo>
                      <a:lnTo>
                        <a:pt x="188" y="510"/>
                      </a:lnTo>
                      <a:lnTo>
                        <a:pt x="188" y="509"/>
                      </a:lnTo>
                      <a:lnTo>
                        <a:pt x="188" y="510"/>
                      </a:lnTo>
                      <a:lnTo>
                        <a:pt x="188" y="510"/>
                      </a:lnTo>
                      <a:lnTo>
                        <a:pt x="188" y="510"/>
                      </a:lnTo>
                      <a:lnTo>
                        <a:pt x="188" y="511"/>
                      </a:lnTo>
                      <a:lnTo>
                        <a:pt x="188" y="511"/>
                      </a:lnTo>
                      <a:lnTo>
                        <a:pt x="188" y="512"/>
                      </a:lnTo>
                      <a:lnTo>
                        <a:pt x="188" y="512"/>
                      </a:lnTo>
                      <a:lnTo>
                        <a:pt x="189" y="512"/>
                      </a:lnTo>
                      <a:lnTo>
                        <a:pt x="189" y="513"/>
                      </a:lnTo>
                      <a:lnTo>
                        <a:pt x="189" y="513"/>
                      </a:lnTo>
                      <a:lnTo>
                        <a:pt x="189" y="514"/>
                      </a:lnTo>
                      <a:lnTo>
                        <a:pt x="189" y="515"/>
                      </a:lnTo>
                      <a:lnTo>
                        <a:pt x="189" y="516"/>
                      </a:lnTo>
                      <a:lnTo>
                        <a:pt x="189" y="516"/>
                      </a:lnTo>
                      <a:lnTo>
                        <a:pt x="189" y="517"/>
                      </a:lnTo>
                      <a:lnTo>
                        <a:pt x="189" y="517"/>
                      </a:lnTo>
                      <a:lnTo>
                        <a:pt x="189" y="517"/>
                      </a:lnTo>
                      <a:lnTo>
                        <a:pt x="190" y="517"/>
                      </a:lnTo>
                      <a:lnTo>
                        <a:pt x="190" y="516"/>
                      </a:lnTo>
                      <a:lnTo>
                        <a:pt x="190" y="514"/>
                      </a:lnTo>
                      <a:lnTo>
                        <a:pt x="190" y="512"/>
                      </a:lnTo>
                      <a:lnTo>
                        <a:pt x="190" y="509"/>
                      </a:lnTo>
                      <a:lnTo>
                        <a:pt x="190" y="506"/>
                      </a:lnTo>
                      <a:lnTo>
                        <a:pt x="190" y="503"/>
                      </a:lnTo>
                      <a:lnTo>
                        <a:pt x="190" y="500"/>
                      </a:lnTo>
                      <a:lnTo>
                        <a:pt x="190" y="497"/>
                      </a:lnTo>
                      <a:lnTo>
                        <a:pt x="191" y="494"/>
                      </a:lnTo>
                      <a:lnTo>
                        <a:pt x="191" y="491"/>
                      </a:lnTo>
                      <a:lnTo>
                        <a:pt x="191" y="489"/>
                      </a:lnTo>
                      <a:lnTo>
                        <a:pt x="191" y="486"/>
                      </a:lnTo>
                      <a:lnTo>
                        <a:pt x="191" y="484"/>
                      </a:lnTo>
                      <a:lnTo>
                        <a:pt x="191" y="481"/>
                      </a:lnTo>
                      <a:lnTo>
                        <a:pt x="191" y="479"/>
                      </a:lnTo>
                      <a:lnTo>
                        <a:pt x="191" y="476"/>
                      </a:lnTo>
                      <a:lnTo>
                        <a:pt x="191" y="473"/>
                      </a:lnTo>
                      <a:lnTo>
                        <a:pt x="191" y="471"/>
                      </a:lnTo>
                      <a:lnTo>
                        <a:pt x="192" y="468"/>
                      </a:lnTo>
                      <a:lnTo>
                        <a:pt x="192" y="466"/>
                      </a:lnTo>
                      <a:lnTo>
                        <a:pt x="192" y="464"/>
                      </a:lnTo>
                      <a:lnTo>
                        <a:pt x="192" y="463"/>
                      </a:lnTo>
                      <a:lnTo>
                        <a:pt x="192" y="462"/>
                      </a:lnTo>
                      <a:lnTo>
                        <a:pt x="192" y="461"/>
                      </a:lnTo>
                      <a:lnTo>
                        <a:pt x="192" y="461"/>
                      </a:lnTo>
                      <a:lnTo>
                        <a:pt x="192" y="462"/>
                      </a:lnTo>
                      <a:lnTo>
                        <a:pt x="192" y="464"/>
                      </a:lnTo>
                      <a:lnTo>
                        <a:pt x="192" y="465"/>
                      </a:lnTo>
                      <a:lnTo>
                        <a:pt x="193" y="467"/>
                      </a:lnTo>
                      <a:lnTo>
                        <a:pt x="193" y="470"/>
                      </a:lnTo>
                      <a:lnTo>
                        <a:pt x="193" y="472"/>
                      </a:lnTo>
                      <a:lnTo>
                        <a:pt x="193" y="474"/>
                      </a:lnTo>
                      <a:lnTo>
                        <a:pt x="193" y="476"/>
                      </a:lnTo>
                      <a:lnTo>
                        <a:pt x="193" y="479"/>
                      </a:lnTo>
                      <a:lnTo>
                        <a:pt x="193" y="481"/>
                      </a:lnTo>
                      <a:lnTo>
                        <a:pt x="193" y="483"/>
                      </a:lnTo>
                      <a:lnTo>
                        <a:pt x="193" y="485"/>
                      </a:lnTo>
                      <a:lnTo>
                        <a:pt x="194" y="486"/>
                      </a:lnTo>
                      <a:lnTo>
                        <a:pt x="194" y="488"/>
                      </a:lnTo>
                      <a:lnTo>
                        <a:pt x="194" y="490"/>
                      </a:lnTo>
                      <a:lnTo>
                        <a:pt x="194" y="491"/>
                      </a:lnTo>
                      <a:lnTo>
                        <a:pt x="194" y="493"/>
                      </a:lnTo>
                      <a:lnTo>
                        <a:pt x="194" y="494"/>
                      </a:lnTo>
                      <a:lnTo>
                        <a:pt x="194" y="494"/>
                      </a:lnTo>
                      <a:lnTo>
                        <a:pt x="194" y="495"/>
                      </a:lnTo>
                      <a:lnTo>
                        <a:pt x="194" y="496"/>
                      </a:lnTo>
                      <a:lnTo>
                        <a:pt x="194" y="496"/>
                      </a:lnTo>
                      <a:lnTo>
                        <a:pt x="195" y="496"/>
                      </a:lnTo>
                      <a:lnTo>
                        <a:pt x="195" y="496"/>
                      </a:lnTo>
                      <a:lnTo>
                        <a:pt x="195" y="496"/>
                      </a:lnTo>
                      <a:lnTo>
                        <a:pt x="195" y="496"/>
                      </a:lnTo>
                      <a:lnTo>
                        <a:pt x="195" y="496"/>
                      </a:lnTo>
                      <a:lnTo>
                        <a:pt x="195" y="496"/>
                      </a:lnTo>
                      <a:lnTo>
                        <a:pt x="195" y="497"/>
                      </a:lnTo>
                      <a:lnTo>
                        <a:pt x="195" y="497"/>
                      </a:lnTo>
                      <a:lnTo>
                        <a:pt x="195" y="498"/>
                      </a:lnTo>
                      <a:lnTo>
                        <a:pt x="196" y="498"/>
                      </a:lnTo>
                      <a:lnTo>
                        <a:pt x="196" y="498"/>
                      </a:lnTo>
                      <a:lnTo>
                        <a:pt x="196" y="498"/>
                      </a:lnTo>
                      <a:lnTo>
                        <a:pt x="196" y="498"/>
                      </a:lnTo>
                      <a:lnTo>
                        <a:pt x="196" y="497"/>
                      </a:lnTo>
                      <a:lnTo>
                        <a:pt x="196" y="495"/>
                      </a:lnTo>
                      <a:lnTo>
                        <a:pt x="196" y="493"/>
                      </a:lnTo>
                      <a:lnTo>
                        <a:pt x="196" y="490"/>
                      </a:lnTo>
                      <a:lnTo>
                        <a:pt x="196" y="487"/>
                      </a:lnTo>
                      <a:lnTo>
                        <a:pt x="196" y="484"/>
                      </a:lnTo>
                      <a:lnTo>
                        <a:pt x="197" y="481"/>
                      </a:lnTo>
                      <a:lnTo>
                        <a:pt x="197" y="477"/>
                      </a:lnTo>
                      <a:lnTo>
                        <a:pt x="197" y="474"/>
                      </a:lnTo>
                      <a:lnTo>
                        <a:pt x="197" y="472"/>
                      </a:lnTo>
                      <a:lnTo>
                        <a:pt x="197" y="470"/>
                      </a:lnTo>
                      <a:lnTo>
                        <a:pt x="197" y="468"/>
                      </a:lnTo>
                      <a:lnTo>
                        <a:pt x="197" y="468"/>
                      </a:lnTo>
                      <a:lnTo>
                        <a:pt x="197" y="468"/>
                      </a:lnTo>
                      <a:lnTo>
                        <a:pt x="197" y="468"/>
                      </a:lnTo>
                      <a:lnTo>
                        <a:pt x="198" y="469"/>
                      </a:lnTo>
                      <a:lnTo>
                        <a:pt x="198" y="471"/>
                      </a:lnTo>
                      <a:lnTo>
                        <a:pt x="198" y="473"/>
                      </a:lnTo>
                      <a:lnTo>
                        <a:pt x="198" y="475"/>
                      </a:lnTo>
                      <a:lnTo>
                        <a:pt x="198" y="477"/>
                      </a:lnTo>
                      <a:lnTo>
                        <a:pt x="198" y="479"/>
                      </a:lnTo>
                      <a:lnTo>
                        <a:pt x="198" y="481"/>
                      </a:lnTo>
                      <a:lnTo>
                        <a:pt x="198" y="483"/>
                      </a:lnTo>
                      <a:lnTo>
                        <a:pt x="198" y="485"/>
                      </a:lnTo>
                      <a:lnTo>
                        <a:pt x="198" y="487"/>
                      </a:lnTo>
                      <a:lnTo>
                        <a:pt x="199" y="489"/>
                      </a:lnTo>
                      <a:lnTo>
                        <a:pt x="199" y="490"/>
                      </a:lnTo>
                      <a:lnTo>
                        <a:pt x="199" y="492"/>
                      </a:lnTo>
                      <a:lnTo>
                        <a:pt x="199" y="493"/>
                      </a:lnTo>
                      <a:lnTo>
                        <a:pt x="199" y="494"/>
                      </a:lnTo>
                      <a:lnTo>
                        <a:pt x="199" y="494"/>
                      </a:lnTo>
                      <a:lnTo>
                        <a:pt x="199" y="494"/>
                      </a:lnTo>
                      <a:lnTo>
                        <a:pt x="199" y="494"/>
                      </a:lnTo>
                      <a:lnTo>
                        <a:pt x="199" y="494"/>
                      </a:lnTo>
                      <a:lnTo>
                        <a:pt x="199" y="495"/>
                      </a:lnTo>
                      <a:lnTo>
                        <a:pt x="200" y="495"/>
                      </a:lnTo>
                      <a:lnTo>
                        <a:pt x="200" y="496"/>
                      </a:lnTo>
                      <a:lnTo>
                        <a:pt x="200" y="498"/>
                      </a:lnTo>
                      <a:lnTo>
                        <a:pt x="200" y="500"/>
                      </a:lnTo>
                      <a:lnTo>
                        <a:pt x="200" y="503"/>
                      </a:lnTo>
                      <a:lnTo>
                        <a:pt x="200" y="506"/>
                      </a:lnTo>
                      <a:lnTo>
                        <a:pt x="200" y="510"/>
                      </a:lnTo>
                      <a:lnTo>
                        <a:pt x="200" y="514"/>
                      </a:lnTo>
                      <a:lnTo>
                        <a:pt x="200" y="518"/>
                      </a:lnTo>
                      <a:lnTo>
                        <a:pt x="201" y="522"/>
                      </a:lnTo>
                      <a:lnTo>
                        <a:pt x="201" y="525"/>
                      </a:lnTo>
                      <a:lnTo>
                        <a:pt x="201" y="528"/>
                      </a:lnTo>
                      <a:lnTo>
                        <a:pt x="201" y="530"/>
                      </a:lnTo>
                      <a:lnTo>
                        <a:pt x="201" y="531"/>
                      </a:lnTo>
                      <a:lnTo>
                        <a:pt x="201" y="531"/>
                      </a:lnTo>
                      <a:lnTo>
                        <a:pt x="201" y="531"/>
                      </a:lnTo>
                      <a:lnTo>
                        <a:pt x="201" y="530"/>
                      </a:lnTo>
                      <a:lnTo>
                        <a:pt x="201" y="528"/>
                      </a:lnTo>
                      <a:lnTo>
                        <a:pt x="201" y="526"/>
                      </a:lnTo>
                      <a:lnTo>
                        <a:pt x="202" y="524"/>
                      </a:lnTo>
                      <a:lnTo>
                        <a:pt x="202" y="521"/>
                      </a:lnTo>
                      <a:lnTo>
                        <a:pt x="202" y="518"/>
                      </a:lnTo>
                      <a:lnTo>
                        <a:pt x="202" y="514"/>
                      </a:lnTo>
                      <a:lnTo>
                        <a:pt x="202" y="510"/>
                      </a:lnTo>
                      <a:lnTo>
                        <a:pt x="202" y="506"/>
                      </a:lnTo>
                      <a:lnTo>
                        <a:pt x="202" y="502"/>
                      </a:lnTo>
                      <a:lnTo>
                        <a:pt x="202" y="498"/>
                      </a:lnTo>
                      <a:lnTo>
                        <a:pt x="202" y="493"/>
                      </a:lnTo>
                      <a:lnTo>
                        <a:pt x="203" y="488"/>
                      </a:lnTo>
                      <a:lnTo>
                        <a:pt x="203" y="483"/>
                      </a:lnTo>
                      <a:lnTo>
                        <a:pt x="203" y="478"/>
                      </a:lnTo>
                      <a:lnTo>
                        <a:pt x="203" y="473"/>
                      </a:lnTo>
                      <a:lnTo>
                        <a:pt x="203" y="468"/>
                      </a:lnTo>
                      <a:lnTo>
                        <a:pt x="203" y="463"/>
                      </a:lnTo>
                      <a:lnTo>
                        <a:pt x="203" y="458"/>
                      </a:lnTo>
                      <a:lnTo>
                        <a:pt x="203" y="453"/>
                      </a:lnTo>
                      <a:lnTo>
                        <a:pt x="203" y="447"/>
                      </a:lnTo>
                      <a:lnTo>
                        <a:pt x="203" y="442"/>
                      </a:lnTo>
                      <a:lnTo>
                        <a:pt x="204" y="437"/>
                      </a:lnTo>
                      <a:lnTo>
                        <a:pt x="204" y="432"/>
                      </a:lnTo>
                      <a:lnTo>
                        <a:pt x="204" y="427"/>
                      </a:lnTo>
                      <a:lnTo>
                        <a:pt x="204" y="422"/>
                      </a:lnTo>
                      <a:lnTo>
                        <a:pt x="204" y="417"/>
                      </a:lnTo>
                      <a:lnTo>
                        <a:pt x="204" y="412"/>
                      </a:lnTo>
                      <a:lnTo>
                        <a:pt x="204" y="408"/>
                      </a:lnTo>
                      <a:lnTo>
                        <a:pt x="204" y="405"/>
                      </a:lnTo>
                      <a:lnTo>
                        <a:pt x="204" y="403"/>
                      </a:lnTo>
                      <a:lnTo>
                        <a:pt x="205" y="401"/>
                      </a:lnTo>
                      <a:lnTo>
                        <a:pt x="205" y="401"/>
                      </a:lnTo>
                      <a:lnTo>
                        <a:pt x="205" y="402"/>
                      </a:lnTo>
                      <a:lnTo>
                        <a:pt x="205" y="403"/>
                      </a:lnTo>
                      <a:lnTo>
                        <a:pt x="205" y="406"/>
                      </a:lnTo>
                      <a:lnTo>
                        <a:pt x="205" y="410"/>
                      </a:lnTo>
                      <a:lnTo>
                        <a:pt x="205" y="414"/>
                      </a:lnTo>
                      <a:lnTo>
                        <a:pt x="205" y="419"/>
                      </a:lnTo>
                      <a:lnTo>
                        <a:pt x="205" y="425"/>
                      </a:lnTo>
                      <a:lnTo>
                        <a:pt x="205" y="431"/>
                      </a:lnTo>
                      <a:lnTo>
                        <a:pt x="206" y="438"/>
                      </a:lnTo>
                      <a:lnTo>
                        <a:pt x="206" y="444"/>
                      </a:lnTo>
                      <a:lnTo>
                        <a:pt x="206" y="451"/>
                      </a:lnTo>
                      <a:lnTo>
                        <a:pt x="206" y="458"/>
                      </a:lnTo>
                      <a:lnTo>
                        <a:pt x="206" y="464"/>
                      </a:lnTo>
                      <a:lnTo>
                        <a:pt x="206" y="471"/>
                      </a:lnTo>
                      <a:lnTo>
                        <a:pt x="206" y="477"/>
                      </a:lnTo>
                      <a:lnTo>
                        <a:pt x="206" y="483"/>
                      </a:lnTo>
                      <a:lnTo>
                        <a:pt x="206" y="489"/>
                      </a:lnTo>
                      <a:lnTo>
                        <a:pt x="206" y="495"/>
                      </a:lnTo>
                      <a:lnTo>
                        <a:pt x="207" y="501"/>
                      </a:lnTo>
                      <a:lnTo>
                        <a:pt x="207" y="507"/>
                      </a:lnTo>
                      <a:lnTo>
                        <a:pt x="207" y="513"/>
                      </a:lnTo>
                      <a:lnTo>
                        <a:pt x="207" y="518"/>
                      </a:lnTo>
                      <a:lnTo>
                        <a:pt x="207" y="524"/>
                      </a:lnTo>
                      <a:lnTo>
                        <a:pt x="207" y="530"/>
                      </a:lnTo>
                      <a:lnTo>
                        <a:pt x="207" y="535"/>
                      </a:lnTo>
                      <a:lnTo>
                        <a:pt x="207" y="541"/>
                      </a:lnTo>
                      <a:lnTo>
                        <a:pt x="207" y="547"/>
                      </a:lnTo>
                      <a:lnTo>
                        <a:pt x="208" y="553"/>
                      </a:lnTo>
                      <a:lnTo>
                        <a:pt x="208" y="558"/>
                      </a:lnTo>
                      <a:lnTo>
                        <a:pt x="208" y="564"/>
                      </a:lnTo>
                      <a:lnTo>
                        <a:pt x="208" y="569"/>
                      </a:lnTo>
                      <a:lnTo>
                        <a:pt x="208" y="573"/>
                      </a:lnTo>
                      <a:lnTo>
                        <a:pt x="208" y="576"/>
                      </a:lnTo>
                      <a:lnTo>
                        <a:pt x="208" y="578"/>
                      </a:lnTo>
                      <a:lnTo>
                        <a:pt x="208" y="579"/>
                      </a:lnTo>
                      <a:lnTo>
                        <a:pt x="208" y="579"/>
                      </a:lnTo>
                      <a:lnTo>
                        <a:pt x="208" y="578"/>
                      </a:lnTo>
                      <a:lnTo>
                        <a:pt x="209" y="575"/>
                      </a:lnTo>
                      <a:lnTo>
                        <a:pt x="209" y="572"/>
                      </a:lnTo>
                      <a:lnTo>
                        <a:pt x="209" y="568"/>
                      </a:lnTo>
                      <a:lnTo>
                        <a:pt x="209" y="564"/>
                      </a:lnTo>
                      <a:lnTo>
                        <a:pt x="209" y="560"/>
                      </a:lnTo>
                      <a:lnTo>
                        <a:pt x="209" y="555"/>
                      </a:lnTo>
                      <a:lnTo>
                        <a:pt x="209" y="551"/>
                      </a:lnTo>
                      <a:lnTo>
                        <a:pt x="209" y="547"/>
                      </a:lnTo>
                      <a:lnTo>
                        <a:pt x="209" y="543"/>
                      </a:lnTo>
                      <a:lnTo>
                        <a:pt x="210" y="540"/>
                      </a:lnTo>
                      <a:lnTo>
                        <a:pt x="210" y="538"/>
                      </a:lnTo>
                      <a:lnTo>
                        <a:pt x="210" y="536"/>
                      </a:lnTo>
                      <a:lnTo>
                        <a:pt x="210" y="534"/>
                      </a:lnTo>
                      <a:lnTo>
                        <a:pt x="210" y="534"/>
                      </a:lnTo>
                      <a:lnTo>
                        <a:pt x="210" y="534"/>
                      </a:lnTo>
                      <a:lnTo>
                        <a:pt x="210" y="534"/>
                      </a:lnTo>
                      <a:lnTo>
                        <a:pt x="210" y="535"/>
                      </a:lnTo>
                      <a:lnTo>
                        <a:pt x="210" y="536"/>
                      </a:lnTo>
                      <a:lnTo>
                        <a:pt x="210" y="537"/>
                      </a:lnTo>
                      <a:lnTo>
                        <a:pt x="211" y="539"/>
                      </a:lnTo>
                      <a:lnTo>
                        <a:pt x="211" y="540"/>
                      </a:lnTo>
                      <a:lnTo>
                        <a:pt x="211" y="542"/>
                      </a:lnTo>
                      <a:lnTo>
                        <a:pt x="211" y="543"/>
                      </a:lnTo>
                      <a:lnTo>
                        <a:pt x="211" y="544"/>
                      </a:lnTo>
                      <a:lnTo>
                        <a:pt x="211" y="545"/>
                      </a:lnTo>
                      <a:lnTo>
                        <a:pt x="211" y="546"/>
                      </a:lnTo>
                      <a:lnTo>
                        <a:pt x="211" y="547"/>
                      </a:lnTo>
                      <a:lnTo>
                        <a:pt x="211" y="548"/>
                      </a:lnTo>
                      <a:lnTo>
                        <a:pt x="212" y="549"/>
                      </a:lnTo>
                      <a:lnTo>
                        <a:pt x="212" y="550"/>
                      </a:lnTo>
                      <a:lnTo>
                        <a:pt x="212" y="552"/>
                      </a:lnTo>
                      <a:lnTo>
                        <a:pt x="212" y="554"/>
                      </a:lnTo>
                      <a:lnTo>
                        <a:pt x="212" y="556"/>
                      </a:lnTo>
                      <a:lnTo>
                        <a:pt x="212" y="558"/>
                      </a:lnTo>
                      <a:lnTo>
                        <a:pt x="212" y="560"/>
                      </a:lnTo>
                      <a:lnTo>
                        <a:pt x="212" y="562"/>
                      </a:lnTo>
                      <a:lnTo>
                        <a:pt x="212" y="564"/>
                      </a:lnTo>
                      <a:lnTo>
                        <a:pt x="212" y="565"/>
                      </a:lnTo>
                      <a:lnTo>
                        <a:pt x="213" y="566"/>
                      </a:lnTo>
                      <a:lnTo>
                        <a:pt x="213" y="567"/>
                      </a:lnTo>
                      <a:lnTo>
                        <a:pt x="213" y="568"/>
                      </a:lnTo>
                      <a:lnTo>
                        <a:pt x="213" y="568"/>
                      </a:lnTo>
                      <a:lnTo>
                        <a:pt x="213" y="568"/>
                      </a:lnTo>
                      <a:lnTo>
                        <a:pt x="213" y="567"/>
                      </a:lnTo>
                      <a:lnTo>
                        <a:pt x="213" y="567"/>
                      </a:lnTo>
                      <a:lnTo>
                        <a:pt x="213" y="566"/>
                      </a:lnTo>
                      <a:lnTo>
                        <a:pt x="213" y="565"/>
                      </a:lnTo>
                      <a:lnTo>
                        <a:pt x="213" y="563"/>
                      </a:lnTo>
                      <a:lnTo>
                        <a:pt x="214" y="561"/>
                      </a:lnTo>
                      <a:lnTo>
                        <a:pt x="214" y="559"/>
                      </a:lnTo>
                      <a:lnTo>
                        <a:pt x="214" y="557"/>
                      </a:lnTo>
                      <a:lnTo>
                        <a:pt x="214" y="554"/>
                      </a:lnTo>
                      <a:lnTo>
                        <a:pt x="214" y="550"/>
                      </a:lnTo>
                      <a:lnTo>
                        <a:pt x="214" y="546"/>
                      </a:lnTo>
                      <a:lnTo>
                        <a:pt x="214" y="541"/>
                      </a:lnTo>
                      <a:lnTo>
                        <a:pt x="214" y="536"/>
                      </a:lnTo>
                      <a:lnTo>
                        <a:pt x="214" y="530"/>
                      </a:lnTo>
                      <a:lnTo>
                        <a:pt x="215" y="524"/>
                      </a:lnTo>
                      <a:lnTo>
                        <a:pt x="215" y="518"/>
                      </a:lnTo>
                      <a:lnTo>
                        <a:pt x="215" y="511"/>
                      </a:lnTo>
                      <a:lnTo>
                        <a:pt x="215" y="505"/>
                      </a:lnTo>
                      <a:lnTo>
                        <a:pt x="215" y="499"/>
                      </a:lnTo>
                      <a:lnTo>
                        <a:pt x="215" y="493"/>
                      </a:lnTo>
                      <a:lnTo>
                        <a:pt x="215" y="487"/>
                      </a:lnTo>
                      <a:lnTo>
                        <a:pt x="215" y="481"/>
                      </a:lnTo>
                      <a:lnTo>
                        <a:pt x="215" y="476"/>
                      </a:lnTo>
                      <a:lnTo>
                        <a:pt x="215" y="471"/>
                      </a:lnTo>
                      <a:lnTo>
                        <a:pt x="216" y="467"/>
                      </a:lnTo>
                      <a:lnTo>
                        <a:pt x="216" y="463"/>
                      </a:lnTo>
                      <a:lnTo>
                        <a:pt x="216" y="459"/>
                      </a:lnTo>
                      <a:lnTo>
                        <a:pt x="216" y="457"/>
                      </a:lnTo>
                      <a:lnTo>
                        <a:pt x="216" y="455"/>
                      </a:lnTo>
                      <a:lnTo>
                        <a:pt x="216" y="454"/>
                      </a:lnTo>
                      <a:lnTo>
                        <a:pt x="216" y="455"/>
                      </a:lnTo>
                      <a:lnTo>
                        <a:pt x="216" y="456"/>
                      </a:lnTo>
                      <a:lnTo>
                        <a:pt x="216" y="459"/>
                      </a:lnTo>
                      <a:lnTo>
                        <a:pt x="217" y="463"/>
                      </a:lnTo>
                      <a:lnTo>
                        <a:pt x="217" y="468"/>
                      </a:lnTo>
                      <a:lnTo>
                        <a:pt x="217" y="473"/>
                      </a:lnTo>
                      <a:lnTo>
                        <a:pt x="217" y="480"/>
                      </a:lnTo>
                      <a:lnTo>
                        <a:pt x="217" y="487"/>
                      </a:lnTo>
                      <a:lnTo>
                        <a:pt x="217" y="494"/>
                      </a:lnTo>
                      <a:lnTo>
                        <a:pt x="217" y="502"/>
                      </a:lnTo>
                      <a:lnTo>
                        <a:pt x="217" y="509"/>
                      </a:lnTo>
                      <a:lnTo>
                        <a:pt x="217" y="517"/>
                      </a:lnTo>
                      <a:lnTo>
                        <a:pt x="217" y="525"/>
                      </a:lnTo>
                      <a:lnTo>
                        <a:pt x="218" y="534"/>
                      </a:lnTo>
                      <a:lnTo>
                        <a:pt x="218" y="542"/>
                      </a:lnTo>
                      <a:lnTo>
                        <a:pt x="218" y="550"/>
                      </a:lnTo>
                      <a:lnTo>
                        <a:pt x="218" y="559"/>
                      </a:lnTo>
                      <a:lnTo>
                        <a:pt x="218" y="568"/>
                      </a:lnTo>
                      <a:lnTo>
                        <a:pt x="218" y="576"/>
                      </a:lnTo>
                      <a:lnTo>
                        <a:pt x="218" y="585"/>
                      </a:lnTo>
                      <a:lnTo>
                        <a:pt x="218" y="593"/>
                      </a:lnTo>
                      <a:lnTo>
                        <a:pt x="218" y="602"/>
                      </a:lnTo>
                      <a:lnTo>
                        <a:pt x="219" y="610"/>
                      </a:lnTo>
                      <a:lnTo>
                        <a:pt x="219" y="618"/>
                      </a:lnTo>
                      <a:lnTo>
                        <a:pt x="219" y="625"/>
                      </a:lnTo>
                      <a:lnTo>
                        <a:pt x="219" y="633"/>
                      </a:lnTo>
                      <a:lnTo>
                        <a:pt x="219" y="640"/>
                      </a:lnTo>
                      <a:lnTo>
                        <a:pt x="219" y="647"/>
                      </a:lnTo>
                      <a:lnTo>
                        <a:pt x="219" y="653"/>
                      </a:lnTo>
                      <a:lnTo>
                        <a:pt x="219" y="659"/>
                      </a:lnTo>
                      <a:lnTo>
                        <a:pt x="219" y="664"/>
                      </a:lnTo>
                      <a:lnTo>
                        <a:pt x="219" y="668"/>
                      </a:lnTo>
                      <a:lnTo>
                        <a:pt x="220" y="671"/>
                      </a:lnTo>
                      <a:lnTo>
                        <a:pt x="220" y="673"/>
                      </a:lnTo>
                      <a:lnTo>
                        <a:pt x="220" y="674"/>
                      </a:lnTo>
                      <a:lnTo>
                        <a:pt x="220" y="675"/>
                      </a:lnTo>
                      <a:lnTo>
                        <a:pt x="220" y="674"/>
                      </a:lnTo>
                      <a:lnTo>
                        <a:pt x="220" y="672"/>
                      </a:lnTo>
                      <a:lnTo>
                        <a:pt x="220" y="669"/>
                      </a:lnTo>
                      <a:lnTo>
                        <a:pt x="220" y="666"/>
                      </a:lnTo>
                      <a:lnTo>
                        <a:pt x="220" y="662"/>
                      </a:lnTo>
                      <a:lnTo>
                        <a:pt x="220" y="658"/>
                      </a:lnTo>
                      <a:lnTo>
                        <a:pt x="221" y="653"/>
                      </a:lnTo>
                      <a:lnTo>
                        <a:pt x="221" y="649"/>
                      </a:lnTo>
                      <a:lnTo>
                        <a:pt x="221" y="644"/>
                      </a:lnTo>
                      <a:lnTo>
                        <a:pt x="221" y="639"/>
                      </a:lnTo>
                      <a:lnTo>
                        <a:pt x="221" y="634"/>
                      </a:lnTo>
                      <a:lnTo>
                        <a:pt x="221" y="630"/>
                      </a:lnTo>
                      <a:lnTo>
                        <a:pt x="221" y="625"/>
                      </a:lnTo>
                      <a:lnTo>
                        <a:pt x="221" y="620"/>
                      </a:lnTo>
                      <a:lnTo>
                        <a:pt x="221" y="615"/>
                      </a:lnTo>
                      <a:lnTo>
                        <a:pt x="222" y="610"/>
                      </a:lnTo>
                      <a:lnTo>
                        <a:pt x="222" y="605"/>
                      </a:lnTo>
                      <a:lnTo>
                        <a:pt x="222" y="599"/>
                      </a:lnTo>
                      <a:lnTo>
                        <a:pt x="222" y="594"/>
                      </a:lnTo>
                      <a:lnTo>
                        <a:pt x="222" y="588"/>
                      </a:lnTo>
                      <a:lnTo>
                        <a:pt x="222" y="582"/>
                      </a:lnTo>
                      <a:lnTo>
                        <a:pt x="222" y="576"/>
                      </a:lnTo>
                      <a:lnTo>
                        <a:pt x="222" y="570"/>
                      </a:lnTo>
                      <a:lnTo>
                        <a:pt x="222" y="564"/>
                      </a:lnTo>
                      <a:lnTo>
                        <a:pt x="222" y="558"/>
                      </a:lnTo>
                      <a:lnTo>
                        <a:pt x="223" y="552"/>
                      </a:lnTo>
                      <a:lnTo>
                        <a:pt x="223" y="546"/>
                      </a:lnTo>
                      <a:lnTo>
                        <a:pt x="223" y="540"/>
                      </a:lnTo>
                      <a:lnTo>
                        <a:pt x="223" y="535"/>
                      </a:lnTo>
                      <a:lnTo>
                        <a:pt x="223" y="529"/>
                      </a:lnTo>
                      <a:lnTo>
                        <a:pt x="223" y="524"/>
                      </a:lnTo>
                      <a:lnTo>
                        <a:pt x="223" y="520"/>
                      </a:lnTo>
                      <a:lnTo>
                        <a:pt x="223" y="515"/>
                      </a:lnTo>
                      <a:lnTo>
                        <a:pt x="223" y="511"/>
                      </a:lnTo>
                      <a:lnTo>
                        <a:pt x="224" y="507"/>
                      </a:lnTo>
                      <a:lnTo>
                        <a:pt x="224" y="504"/>
                      </a:lnTo>
                      <a:lnTo>
                        <a:pt x="224" y="500"/>
                      </a:lnTo>
                      <a:lnTo>
                        <a:pt x="224" y="496"/>
                      </a:lnTo>
                      <a:lnTo>
                        <a:pt x="224" y="493"/>
                      </a:lnTo>
                      <a:lnTo>
                        <a:pt x="224" y="490"/>
                      </a:lnTo>
                      <a:lnTo>
                        <a:pt x="224" y="486"/>
                      </a:lnTo>
                      <a:lnTo>
                        <a:pt x="224" y="483"/>
                      </a:lnTo>
                      <a:lnTo>
                        <a:pt x="224" y="480"/>
                      </a:lnTo>
                      <a:lnTo>
                        <a:pt x="224" y="477"/>
                      </a:lnTo>
                      <a:lnTo>
                        <a:pt x="225" y="475"/>
                      </a:lnTo>
                      <a:lnTo>
                        <a:pt x="225" y="474"/>
                      </a:lnTo>
                      <a:lnTo>
                        <a:pt x="225" y="472"/>
                      </a:lnTo>
                      <a:lnTo>
                        <a:pt x="225" y="472"/>
                      </a:lnTo>
                      <a:lnTo>
                        <a:pt x="225" y="472"/>
                      </a:lnTo>
                      <a:lnTo>
                        <a:pt x="225" y="474"/>
                      </a:lnTo>
                      <a:lnTo>
                        <a:pt x="225" y="475"/>
                      </a:lnTo>
                      <a:lnTo>
                        <a:pt x="225" y="478"/>
                      </a:lnTo>
                      <a:lnTo>
                        <a:pt x="225" y="481"/>
                      </a:lnTo>
                      <a:lnTo>
                        <a:pt x="226" y="484"/>
                      </a:lnTo>
                      <a:lnTo>
                        <a:pt x="226" y="488"/>
                      </a:lnTo>
                      <a:lnTo>
                        <a:pt x="226" y="492"/>
                      </a:lnTo>
                      <a:lnTo>
                        <a:pt x="226" y="496"/>
                      </a:lnTo>
                      <a:lnTo>
                        <a:pt x="226" y="500"/>
                      </a:lnTo>
                      <a:lnTo>
                        <a:pt x="226" y="504"/>
                      </a:lnTo>
                      <a:lnTo>
                        <a:pt x="226" y="508"/>
                      </a:lnTo>
                      <a:lnTo>
                        <a:pt x="226" y="511"/>
                      </a:lnTo>
                      <a:lnTo>
                        <a:pt x="226" y="515"/>
                      </a:lnTo>
                      <a:lnTo>
                        <a:pt x="226" y="519"/>
                      </a:lnTo>
                      <a:lnTo>
                        <a:pt x="227" y="522"/>
                      </a:lnTo>
                      <a:lnTo>
                        <a:pt x="227" y="526"/>
                      </a:lnTo>
                      <a:lnTo>
                        <a:pt x="227" y="530"/>
                      </a:lnTo>
                      <a:lnTo>
                        <a:pt x="227" y="533"/>
                      </a:lnTo>
                      <a:lnTo>
                        <a:pt x="227" y="537"/>
                      </a:lnTo>
                      <a:lnTo>
                        <a:pt x="227" y="541"/>
                      </a:lnTo>
                      <a:lnTo>
                        <a:pt x="227" y="544"/>
                      </a:lnTo>
                      <a:lnTo>
                        <a:pt x="227" y="548"/>
                      </a:lnTo>
                      <a:lnTo>
                        <a:pt x="227" y="551"/>
                      </a:lnTo>
                      <a:lnTo>
                        <a:pt x="227" y="555"/>
                      </a:lnTo>
                      <a:lnTo>
                        <a:pt x="228" y="558"/>
                      </a:lnTo>
                      <a:lnTo>
                        <a:pt x="228" y="561"/>
                      </a:lnTo>
                      <a:lnTo>
                        <a:pt x="228" y="564"/>
                      </a:lnTo>
                      <a:lnTo>
                        <a:pt x="228" y="567"/>
                      </a:lnTo>
                      <a:lnTo>
                        <a:pt x="228" y="570"/>
                      </a:lnTo>
                      <a:lnTo>
                        <a:pt x="228" y="573"/>
                      </a:lnTo>
                      <a:lnTo>
                        <a:pt x="228" y="576"/>
                      </a:lnTo>
                      <a:lnTo>
                        <a:pt x="228" y="579"/>
                      </a:lnTo>
                      <a:lnTo>
                        <a:pt x="228" y="581"/>
                      </a:lnTo>
                      <a:lnTo>
                        <a:pt x="229" y="583"/>
                      </a:lnTo>
                      <a:lnTo>
                        <a:pt x="229" y="585"/>
                      </a:lnTo>
                      <a:lnTo>
                        <a:pt x="229" y="586"/>
                      </a:lnTo>
                      <a:lnTo>
                        <a:pt x="229" y="587"/>
                      </a:lnTo>
                      <a:lnTo>
                        <a:pt x="229" y="586"/>
                      </a:lnTo>
                      <a:lnTo>
                        <a:pt x="229" y="586"/>
                      </a:lnTo>
                      <a:lnTo>
                        <a:pt x="229" y="584"/>
                      </a:lnTo>
                      <a:lnTo>
                        <a:pt x="229" y="583"/>
                      </a:lnTo>
                      <a:lnTo>
                        <a:pt x="229" y="581"/>
                      </a:lnTo>
                      <a:lnTo>
                        <a:pt x="229" y="579"/>
                      </a:lnTo>
                      <a:lnTo>
                        <a:pt x="230" y="576"/>
                      </a:lnTo>
                      <a:lnTo>
                        <a:pt x="230" y="574"/>
                      </a:lnTo>
                      <a:lnTo>
                        <a:pt x="230" y="572"/>
                      </a:lnTo>
                      <a:lnTo>
                        <a:pt x="230" y="570"/>
                      </a:lnTo>
                      <a:lnTo>
                        <a:pt x="230" y="568"/>
                      </a:lnTo>
                      <a:lnTo>
                        <a:pt x="230" y="567"/>
                      </a:lnTo>
                      <a:lnTo>
                        <a:pt x="230" y="566"/>
                      </a:lnTo>
                      <a:lnTo>
                        <a:pt x="230" y="564"/>
                      </a:lnTo>
                      <a:lnTo>
                        <a:pt x="230" y="563"/>
                      </a:lnTo>
                      <a:lnTo>
                        <a:pt x="231" y="562"/>
                      </a:lnTo>
                      <a:lnTo>
                        <a:pt x="231" y="561"/>
                      </a:lnTo>
                      <a:lnTo>
                        <a:pt x="231" y="559"/>
                      </a:lnTo>
                      <a:lnTo>
                        <a:pt x="231" y="558"/>
                      </a:lnTo>
                      <a:lnTo>
                        <a:pt x="231" y="557"/>
                      </a:lnTo>
                      <a:lnTo>
                        <a:pt x="231" y="556"/>
                      </a:lnTo>
                      <a:lnTo>
                        <a:pt x="231" y="555"/>
                      </a:lnTo>
                      <a:lnTo>
                        <a:pt x="231" y="555"/>
                      </a:lnTo>
                      <a:lnTo>
                        <a:pt x="231" y="554"/>
                      </a:lnTo>
                      <a:lnTo>
                        <a:pt x="231" y="554"/>
                      </a:lnTo>
                      <a:lnTo>
                        <a:pt x="232" y="554"/>
                      </a:lnTo>
                      <a:lnTo>
                        <a:pt x="232" y="554"/>
                      </a:lnTo>
                      <a:lnTo>
                        <a:pt x="232" y="555"/>
                      </a:lnTo>
                      <a:lnTo>
                        <a:pt x="232" y="556"/>
                      </a:lnTo>
                      <a:lnTo>
                        <a:pt x="232" y="557"/>
                      </a:lnTo>
                      <a:lnTo>
                        <a:pt x="232" y="558"/>
                      </a:lnTo>
                      <a:lnTo>
                        <a:pt x="232" y="559"/>
                      </a:lnTo>
                      <a:lnTo>
                        <a:pt x="232" y="561"/>
                      </a:lnTo>
                      <a:lnTo>
                        <a:pt x="232" y="562"/>
                      </a:lnTo>
                      <a:lnTo>
                        <a:pt x="233" y="564"/>
                      </a:lnTo>
                      <a:lnTo>
                        <a:pt x="233" y="566"/>
                      </a:lnTo>
                      <a:lnTo>
                        <a:pt x="233" y="568"/>
                      </a:lnTo>
                      <a:lnTo>
                        <a:pt x="233" y="570"/>
                      </a:lnTo>
                      <a:lnTo>
                        <a:pt x="233" y="573"/>
                      </a:lnTo>
                      <a:lnTo>
                        <a:pt x="233" y="575"/>
                      </a:lnTo>
                      <a:lnTo>
                        <a:pt x="233" y="576"/>
                      </a:lnTo>
                      <a:lnTo>
                        <a:pt x="233" y="578"/>
                      </a:lnTo>
                      <a:lnTo>
                        <a:pt x="233" y="579"/>
                      </a:lnTo>
                      <a:lnTo>
                        <a:pt x="233" y="580"/>
                      </a:lnTo>
                      <a:lnTo>
                        <a:pt x="234" y="580"/>
                      </a:lnTo>
                      <a:lnTo>
                        <a:pt x="234" y="579"/>
                      </a:lnTo>
                      <a:lnTo>
                        <a:pt x="234" y="578"/>
                      </a:lnTo>
                      <a:lnTo>
                        <a:pt x="234" y="577"/>
                      </a:lnTo>
                      <a:lnTo>
                        <a:pt x="234" y="574"/>
                      </a:lnTo>
                      <a:lnTo>
                        <a:pt x="234" y="572"/>
                      </a:lnTo>
                      <a:lnTo>
                        <a:pt x="234" y="569"/>
                      </a:lnTo>
                      <a:lnTo>
                        <a:pt x="234" y="566"/>
                      </a:lnTo>
                      <a:lnTo>
                        <a:pt x="234" y="562"/>
                      </a:lnTo>
                      <a:lnTo>
                        <a:pt x="235" y="559"/>
                      </a:lnTo>
                      <a:lnTo>
                        <a:pt x="235" y="555"/>
                      </a:lnTo>
                      <a:lnTo>
                        <a:pt x="235" y="552"/>
                      </a:lnTo>
                      <a:lnTo>
                        <a:pt x="235" y="549"/>
                      </a:lnTo>
                      <a:lnTo>
                        <a:pt x="235" y="546"/>
                      </a:lnTo>
                      <a:lnTo>
                        <a:pt x="235" y="543"/>
                      </a:lnTo>
                      <a:lnTo>
                        <a:pt x="235" y="539"/>
                      </a:lnTo>
                      <a:lnTo>
                        <a:pt x="235" y="536"/>
                      </a:lnTo>
                      <a:lnTo>
                        <a:pt x="235" y="533"/>
                      </a:lnTo>
                      <a:lnTo>
                        <a:pt x="235" y="529"/>
                      </a:lnTo>
                      <a:lnTo>
                        <a:pt x="236" y="525"/>
                      </a:lnTo>
                      <a:lnTo>
                        <a:pt x="236" y="520"/>
                      </a:lnTo>
                      <a:lnTo>
                        <a:pt x="236" y="516"/>
                      </a:lnTo>
                      <a:lnTo>
                        <a:pt x="236" y="511"/>
                      </a:lnTo>
                      <a:lnTo>
                        <a:pt x="236" y="506"/>
                      </a:lnTo>
                      <a:lnTo>
                        <a:pt x="236" y="501"/>
                      </a:lnTo>
                      <a:lnTo>
                        <a:pt x="236" y="496"/>
                      </a:lnTo>
                      <a:lnTo>
                        <a:pt x="236" y="491"/>
                      </a:lnTo>
                      <a:lnTo>
                        <a:pt x="236" y="487"/>
                      </a:lnTo>
                      <a:lnTo>
                        <a:pt x="236" y="483"/>
                      </a:lnTo>
                      <a:lnTo>
                        <a:pt x="237" y="480"/>
                      </a:lnTo>
                      <a:lnTo>
                        <a:pt x="237" y="478"/>
                      </a:lnTo>
                      <a:lnTo>
                        <a:pt x="237" y="477"/>
                      </a:lnTo>
                      <a:lnTo>
                        <a:pt x="237" y="476"/>
                      </a:lnTo>
                      <a:lnTo>
                        <a:pt x="237" y="476"/>
                      </a:lnTo>
                      <a:lnTo>
                        <a:pt x="237" y="478"/>
                      </a:lnTo>
                      <a:lnTo>
                        <a:pt x="237" y="480"/>
                      </a:lnTo>
                      <a:lnTo>
                        <a:pt x="237" y="483"/>
                      </a:lnTo>
                      <a:lnTo>
                        <a:pt x="237" y="486"/>
                      </a:lnTo>
                      <a:lnTo>
                        <a:pt x="238" y="490"/>
                      </a:lnTo>
                      <a:lnTo>
                        <a:pt x="238" y="494"/>
                      </a:lnTo>
                      <a:lnTo>
                        <a:pt x="238" y="499"/>
                      </a:lnTo>
                      <a:lnTo>
                        <a:pt x="238" y="503"/>
                      </a:lnTo>
                      <a:lnTo>
                        <a:pt x="238" y="507"/>
                      </a:lnTo>
                      <a:lnTo>
                        <a:pt x="238" y="511"/>
                      </a:lnTo>
                      <a:lnTo>
                        <a:pt x="238" y="515"/>
                      </a:lnTo>
                      <a:lnTo>
                        <a:pt x="238" y="518"/>
                      </a:lnTo>
                      <a:lnTo>
                        <a:pt x="238" y="521"/>
                      </a:lnTo>
                      <a:lnTo>
                        <a:pt x="238" y="523"/>
                      </a:lnTo>
                      <a:lnTo>
                        <a:pt x="239" y="525"/>
                      </a:lnTo>
                      <a:lnTo>
                        <a:pt x="239" y="526"/>
                      </a:lnTo>
                      <a:lnTo>
                        <a:pt x="239" y="527"/>
                      </a:lnTo>
                      <a:lnTo>
                        <a:pt x="239" y="528"/>
                      </a:lnTo>
                      <a:lnTo>
                        <a:pt x="239" y="529"/>
                      </a:lnTo>
                      <a:lnTo>
                        <a:pt x="239" y="530"/>
                      </a:lnTo>
                      <a:lnTo>
                        <a:pt x="239" y="532"/>
                      </a:lnTo>
                      <a:lnTo>
                        <a:pt x="239" y="534"/>
                      </a:lnTo>
                      <a:lnTo>
                        <a:pt x="239" y="536"/>
                      </a:lnTo>
                      <a:lnTo>
                        <a:pt x="240" y="540"/>
                      </a:lnTo>
                      <a:lnTo>
                        <a:pt x="240" y="543"/>
                      </a:lnTo>
                      <a:lnTo>
                        <a:pt x="240" y="547"/>
                      </a:lnTo>
                      <a:lnTo>
                        <a:pt x="240" y="551"/>
                      </a:lnTo>
                      <a:lnTo>
                        <a:pt x="240" y="556"/>
                      </a:lnTo>
                      <a:lnTo>
                        <a:pt x="240" y="560"/>
                      </a:lnTo>
                      <a:lnTo>
                        <a:pt x="240" y="563"/>
                      </a:lnTo>
                      <a:lnTo>
                        <a:pt x="240" y="567"/>
                      </a:lnTo>
                      <a:lnTo>
                        <a:pt x="240" y="569"/>
                      </a:lnTo>
                      <a:lnTo>
                        <a:pt x="240" y="571"/>
                      </a:lnTo>
                      <a:lnTo>
                        <a:pt x="241" y="572"/>
                      </a:lnTo>
                      <a:lnTo>
                        <a:pt x="241" y="573"/>
                      </a:lnTo>
                      <a:lnTo>
                        <a:pt x="241" y="573"/>
                      </a:lnTo>
                      <a:lnTo>
                        <a:pt x="241" y="572"/>
                      </a:lnTo>
                      <a:lnTo>
                        <a:pt x="241" y="570"/>
                      </a:lnTo>
                      <a:lnTo>
                        <a:pt x="241" y="568"/>
                      </a:lnTo>
                      <a:lnTo>
                        <a:pt x="241" y="566"/>
                      </a:lnTo>
                      <a:lnTo>
                        <a:pt x="241" y="563"/>
                      </a:lnTo>
                      <a:lnTo>
                        <a:pt x="241" y="560"/>
                      </a:lnTo>
                      <a:lnTo>
                        <a:pt x="242" y="557"/>
                      </a:lnTo>
                      <a:lnTo>
                        <a:pt x="242" y="555"/>
                      </a:lnTo>
                      <a:lnTo>
                        <a:pt x="242" y="552"/>
                      </a:lnTo>
                      <a:lnTo>
                        <a:pt x="242" y="549"/>
                      </a:lnTo>
                      <a:lnTo>
                        <a:pt x="242" y="547"/>
                      </a:lnTo>
                      <a:lnTo>
                        <a:pt x="242" y="544"/>
                      </a:lnTo>
                      <a:lnTo>
                        <a:pt x="242" y="542"/>
                      </a:lnTo>
                      <a:lnTo>
                        <a:pt x="242" y="540"/>
                      </a:lnTo>
                      <a:lnTo>
                        <a:pt x="242" y="538"/>
                      </a:lnTo>
                      <a:lnTo>
                        <a:pt x="242" y="536"/>
                      </a:lnTo>
                      <a:lnTo>
                        <a:pt x="243" y="533"/>
                      </a:lnTo>
                      <a:lnTo>
                        <a:pt x="243" y="531"/>
                      </a:lnTo>
                      <a:lnTo>
                        <a:pt x="243" y="529"/>
                      </a:lnTo>
                      <a:lnTo>
                        <a:pt x="243" y="527"/>
                      </a:lnTo>
                      <a:lnTo>
                        <a:pt x="243" y="525"/>
                      </a:lnTo>
                      <a:lnTo>
                        <a:pt x="243" y="522"/>
                      </a:lnTo>
                      <a:lnTo>
                        <a:pt x="243" y="520"/>
                      </a:lnTo>
                      <a:lnTo>
                        <a:pt x="243" y="518"/>
                      </a:lnTo>
                      <a:lnTo>
                        <a:pt x="243" y="516"/>
                      </a:lnTo>
                      <a:lnTo>
                        <a:pt x="243" y="515"/>
                      </a:lnTo>
                      <a:lnTo>
                        <a:pt x="244" y="513"/>
                      </a:lnTo>
                      <a:lnTo>
                        <a:pt x="244" y="512"/>
                      </a:lnTo>
                      <a:lnTo>
                        <a:pt x="244" y="512"/>
                      </a:lnTo>
                      <a:lnTo>
                        <a:pt x="244" y="511"/>
                      </a:lnTo>
                      <a:lnTo>
                        <a:pt x="244" y="511"/>
                      </a:lnTo>
                      <a:lnTo>
                        <a:pt x="244" y="512"/>
                      </a:lnTo>
                      <a:lnTo>
                        <a:pt x="244" y="513"/>
                      </a:lnTo>
                      <a:lnTo>
                        <a:pt x="244" y="514"/>
                      </a:lnTo>
                      <a:lnTo>
                        <a:pt x="244" y="516"/>
                      </a:lnTo>
                      <a:lnTo>
                        <a:pt x="245" y="518"/>
                      </a:lnTo>
                      <a:lnTo>
                        <a:pt x="245" y="521"/>
                      </a:lnTo>
                      <a:lnTo>
                        <a:pt x="245" y="523"/>
                      </a:lnTo>
                      <a:lnTo>
                        <a:pt x="245" y="526"/>
                      </a:lnTo>
                      <a:lnTo>
                        <a:pt x="245" y="529"/>
                      </a:lnTo>
                      <a:lnTo>
                        <a:pt x="245" y="532"/>
                      </a:lnTo>
                      <a:lnTo>
                        <a:pt x="245" y="534"/>
                      </a:lnTo>
                      <a:lnTo>
                        <a:pt x="245" y="536"/>
                      </a:lnTo>
                      <a:lnTo>
                        <a:pt x="245" y="539"/>
                      </a:lnTo>
                      <a:lnTo>
                        <a:pt x="245" y="541"/>
                      </a:lnTo>
                      <a:lnTo>
                        <a:pt x="246" y="543"/>
                      </a:lnTo>
                      <a:lnTo>
                        <a:pt x="246" y="545"/>
                      </a:lnTo>
                      <a:lnTo>
                        <a:pt x="246" y="546"/>
                      </a:lnTo>
                      <a:lnTo>
                        <a:pt x="246" y="548"/>
                      </a:lnTo>
                      <a:lnTo>
                        <a:pt x="246" y="550"/>
                      </a:lnTo>
                      <a:lnTo>
                        <a:pt x="246" y="553"/>
                      </a:lnTo>
                      <a:lnTo>
                        <a:pt x="246" y="555"/>
                      </a:lnTo>
                      <a:lnTo>
                        <a:pt x="246" y="557"/>
                      </a:lnTo>
                      <a:lnTo>
                        <a:pt x="246" y="558"/>
                      </a:lnTo>
                      <a:lnTo>
                        <a:pt x="247" y="560"/>
                      </a:lnTo>
                      <a:lnTo>
                        <a:pt x="247" y="561"/>
                      </a:lnTo>
                      <a:lnTo>
                        <a:pt x="247" y="562"/>
                      </a:lnTo>
                      <a:lnTo>
                        <a:pt x="247" y="563"/>
                      </a:lnTo>
                      <a:lnTo>
                        <a:pt x="247" y="563"/>
                      </a:lnTo>
                      <a:lnTo>
                        <a:pt x="247" y="562"/>
                      </a:lnTo>
                      <a:lnTo>
                        <a:pt x="247" y="561"/>
                      </a:lnTo>
                      <a:lnTo>
                        <a:pt x="247" y="560"/>
                      </a:lnTo>
                      <a:lnTo>
                        <a:pt x="247" y="559"/>
                      </a:lnTo>
                      <a:lnTo>
                        <a:pt x="247" y="557"/>
                      </a:lnTo>
                      <a:lnTo>
                        <a:pt x="248" y="556"/>
                      </a:lnTo>
                      <a:lnTo>
                        <a:pt x="248" y="554"/>
                      </a:lnTo>
                      <a:lnTo>
                        <a:pt x="248" y="553"/>
                      </a:lnTo>
                      <a:lnTo>
                        <a:pt x="248" y="551"/>
                      </a:lnTo>
                      <a:lnTo>
                        <a:pt x="248" y="550"/>
                      </a:lnTo>
                      <a:lnTo>
                        <a:pt x="248" y="549"/>
                      </a:lnTo>
                      <a:lnTo>
                        <a:pt x="248" y="548"/>
                      </a:lnTo>
                      <a:lnTo>
                        <a:pt x="248" y="548"/>
                      </a:lnTo>
                      <a:lnTo>
                        <a:pt x="248" y="548"/>
                      </a:lnTo>
                      <a:lnTo>
                        <a:pt x="249" y="548"/>
                      </a:lnTo>
                      <a:lnTo>
                        <a:pt x="249" y="549"/>
                      </a:lnTo>
                      <a:lnTo>
                        <a:pt x="249" y="549"/>
                      </a:lnTo>
                      <a:lnTo>
                        <a:pt x="249" y="550"/>
                      </a:lnTo>
                      <a:lnTo>
                        <a:pt x="249" y="552"/>
                      </a:lnTo>
                      <a:lnTo>
                        <a:pt x="249" y="553"/>
                      </a:lnTo>
                      <a:lnTo>
                        <a:pt x="249" y="554"/>
                      </a:lnTo>
                      <a:lnTo>
                        <a:pt x="249" y="556"/>
                      </a:lnTo>
                      <a:lnTo>
                        <a:pt x="249" y="556"/>
                      </a:lnTo>
                      <a:lnTo>
                        <a:pt x="249" y="557"/>
                      </a:lnTo>
                      <a:lnTo>
                        <a:pt x="250" y="557"/>
                      </a:lnTo>
                      <a:lnTo>
                        <a:pt x="250" y="556"/>
                      </a:lnTo>
                      <a:lnTo>
                        <a:pt x="250" y="556"/>
                      </a:lnTo>
                      <a:lnTo>
                        <a:pt x="250" y="555"/>
                      </a:lnTo>
                      <a:lnTo>
                        <a:pt x="250" y="554"/>
                      </a:lnTo>
                      <a:lnTo>
                        <a:pt x="250" y="553"/>
                      </a:lnTo>
                      <a:lnTo>
                        <a:pt x="250" y="553"/>
                      </a:lnTo>
                      <a:lnTo>
                        <a:pt x="250" y="552"/>
                      </a:lnTo>
                      <a:lnTo>
                        <a:pt x="250" y="552"/>
                      </a:lnTo>
                      <a:lnTo>
                        <a:pt x="250" y="552"/>
                      </a:lnTo>
                      <a:lnTo>
                        <a:pt x="251" y="552"/>
                      </a:lnTo>
                      <a:lnTo>
                        <a:pt x="251" y="552"/>
                      </a:lnTo>
                      <a:lnTo>
                        <a:pt x="251" y="552"/>
                      </a:lnTo>
                      <a:lnTo>
                        <a:pt x="251" y="552"/>
                      </a:lnTo>
                      <a:lnTo>
                        <a:pt x="251" y="552"/>
                      </a:lnTo>
                      <a:lnTo>
                        <a:pt x="251" y="551"/>
                      </a:lnTo>
                      <a:lnTo>
                        <a:pt x="251" y="550"/>
                      </a:lnTo>
                      <a:lnTo>
                        <a:pt x="251" y="549"/>
                      </a:lnTo>
                      <a:lnTo>
                        <a:pt x="251" y="547"/>
                      </a:lnTo>
                      <a:lnTo>
                        <a:pt x="252" y="545"/>
                      </a:lnTo>
                      <a:lnTo>
                        <a:pt x="252" y="542"/>
                      </a:lnTo>
                      <a:lnTo>
                        <a:pt x="252" y="539"/>
                      </a:lnTo>
                      <a:lnTo>
                        <a:pt x="252" y="536"/>
                      </a:lnTo>
                      <a:lnTo>
                        <a:pt x="252" y="533"/>
                      </a:lnTo>
                      <a:lnTo>
                        <a:pt x="252" y="530"/>
                      </a:lnTo>
                      <a:lnTo>
                        <a:pt x="252" y="528"/>
                      </a:lnTo>
                      <a:lnTo>
                        <a:pt x="252" y="525"/>
                      </a:lnTo>
                      <a:lnTo>
                        <a:pt x="252" y="523"/>
                      </a:lnTo>
                      <a:lnTo>
                        <a:pt x="252" y="522"/>
                      </a:lnTo>
                      <a:lnTo>
                        <a:pt x="253" y="521"/>
                      </a:lnTo>
                      <a:lnTo>
                        <a:pt x="253" y="520"/>
                      </a:lnTo>
                      <a:lnTo>
                        <a:pt x="253" y="520"/>
                      </a:lnTo>
                      <a:lnTo>
                        <a:pt x="253" y="520"/>
                      </a:lnTo>
                      <a:lnTo>
                        <a:pt x="253" y="521"/>
                      </a:lnTo>
                      <a:lnTo>
                        <a:pt x="253" y="521"/>
                      </a:lnTo>
                      <a:lnTo>
                        <a:pt x="253" y="522"/>
                      </a:lnTo>
                      <a:lnTo>
                        <a:pt x="253" y="523"/>
                      </a:lnTo>
                      <a:lnTo>
                        <a:pt x="253" y="523"/>
                      </a:lnTo>
                      <a:lnTo>
                        <a:pt x="254" y="523"/>
                      </a:lnTo>
                      <a:lnTo>
                        <a:pt x="254" y="523"/>
                      </a:lnTo>
                      <a:lnTo>
                        <a:pt x="254" y="522"/>
                      </a:lnTo>
                      <a:lnTo>
                        <a:pt x="254" y="521"/>
                      </a:lnTo>
                      <a:lnTo>
                        <a:pt x="254" y="519"/>
                      </a:lnTo>
                      <a:lnTo>
                        <a:pt x="254" y="517"/>
                      </a:lnTo>
                      <a:lnTo>
                        <a:pt x="254" y="515"/>
                      </a:lnTo>
                      <a:lnTo>
                        <a:pt x="254" y="513"/>
                      </a:lnTo>
                      <a:lnTo>
                        <a:pt x="254" y="511"/>
                      </a:lnTo>
                      <a:lnTo>
                        <a:pt x="254" y="510"/>
                      </a:lnTo>
                      <a:lnTo>
                        <a:pt x="255" y="508"/>
                      </a:lnTo>
                      <a:lnTo>
                        <a:pt x="255" y="507"/>
                      </a:lnTo>
                      <a:lnTo>
                        <a:pt x="255" y="506"/>
                      </a:lnTo>
                      <a:lnTo>
                        <a:pt x="255" y="506"/>
                      </a:lnTo>
                      <a:lnTo>
                        <a:pt x="255" y="506"/>
                      </a:lnTo>
                      <a:lnTo>
                        <a:pt x="255" y="506"/>
                      </a:lnTo>
                      <a:lnTo>
                        <a:pt x="255" y="507"/>
                      </a:lnTo>
                      <a:lnTo>
                        <a:pt x="255" y="508"/>
                      </a:lnTo>
                      <a:lnTo>
                        <a:pt x="255" y="509"/>
                      </a:lnTo>
                      <a:lnTo>
                        <a:pt x="256" y="511"/>
                      </a:lnTo>
                      <a:lnTo>
                        <a:pt x="256" y="512"/>
                      </a:lnTo>
                      <a:lnTo>
                        <a:pt x="256" y="513"/>
                      </a:lnTo>
                      <a:lnTo>
                        <a:pt x="256" y="513"/>
                      </a:lnTo>
                      <a:lnTo>
                        <a:pt x="256" y="513"/>
                      </a:lnTo>
                      <a:lnTo>
                        <a:pt x="256" y="513"/>
                      </a:lnTo>
                      <a:lnTo>
                        <a:pt x="256" y="512"/>
                      </a:lnTo>
                      <a:lnTo>
                        <a:pt x="256" y="510"/>
                      </a:lnTo>
                      <a:lnTo>
                        <a:pt x="256" y="508"/>
                      </a:lnTo>
                      <a:lnTo>
                        <a:pt x="256" y="505"/>
                      </a:lnTo>
                      <a:lnTo>
                        <a:pt x="257" y="503"/>
                      </a:lnTo>
                      <a:lnTo>
                        <a:pt x="257" y="500"/>
                      </a:lnTo>
                      <a:lnTo>
                        <a:pt x="257" y="498"/>
                      </a:lnTo>
                      <a:lnTo>
                        <a:pt x="257" y="496"/>
                      </a:lnTo>
                      <a:lnTo>
                        <a:pt x="257" y="494"/>
                      </a:lnTo>
                      <a:lnTo>
                        <a:pt x="257" y="494"/>
                      </a:lnTo>
                      <a:lnTo>
                        <a:pt x="257" y="494"/>
                      </a:lnTo>
                      <a:lnTo>
                        <a:pt x="257" y="494"/>
                      </a:lnTo>
                      <a:lnTo>
                        <a:pt x="257" y="496"/>
                      </a:lnTo>
                      <a:lnTo>
                        <a:pt x="257" y="498"/>
                      </a:lnTo>
                      <a:lnTo>
                        <a:pt x="258" y="500"/>
                      </a:lnTo>
                      <a:lnTo>
                        <a:pt x="258" y="503"/>
                      </a:lnTo>
                      <a:lnTo>
                        <a:pt x="258" y="507"/>
                      </a:lnTo>
                      <a:lnTo>
                        <a:pt x="258" y="510"/>
                      </a:lnTo>
                      <a:lnTo>
                        <a:pt x="258" y="514"/>
                      </a:lnTo>
                      <a:lnTo>
                        <a:pt x="258" y="517"/>
                      </a:lnTo>
                      <a:lnTo>
                        <a:pt x="258" y="521"/>
                      </a:lnTo>
                      <a:lnTo>
                        <a:pt x="258" y="525"/>
                      </a:lnTo>
                      <a:lnTo>
                        <a:pt x="258" y="530"/>
                      </a:lnTo>
                      <a:lnTo>
                        <a:pt x="259" y="534"/>
                      </a:lnTo>
                      <a:lnTo>
                        <a:pt x="259" y="538"/>
                      </a:lnTo>
                      <a:lnTo>
                        <a:pt x="259" y="542"/>
                      </a:lnTo>
                      <a:lnTo>
                        <a:pt x="259" y="546"/>
                      </a:lnTo>
                      <a:lnTo>
                        <a:pt x="259" y="549"/>
                      </a:lnTo>
                      <a:lnTo>
                        <a:pt x="259" y="552"/>
                      </a:lnTo>
                      <a:lnTo>
                        <a:pt x="259" y="555"/>
                      </a:lnTo>
                      <a:lnTo>
                        <a:pt x="259" y="557"/>
                      </a:lnTo>
                      <a:lnTo>
                        <a:pt x="259" y="559"/>
                      </a:lnTo>
                      <a:lnTo>
                        <a:pt x="259" y="561"/>
                      </a:lnTo>
                      <a:lnTo>
                        <a:pt x="260" y="563"/>
                      </a:lnTo>
                      <a:lnTo>
                        <a:pt x="260" y="564"/>
                      </a:lnTo>
                      <a:lnTo>
                        <a:pt x="260" y="566"/>
                      </a:lnTo>
                      <a:lnTo>
                        <a:pt x="260" y="567"/>
                      </a:lnTo>
                      <a:lnTo>
                        <a:pt x="260" y="569"/>
                      </a:lnTo>
                      <a:lnTo>
                        <a:pt x="260" y="570"/>
                      </a:lnTo>
                      <a:lnTo>
                        <a:pt x="260" y="571"/>
                      </a:lnTo>
                      <a:lnTo>
                        <a:pt x="260" y="572"/>
                      </a:lnTo>
                      <a:lnTo>
                        <a:pt x="260" y="573"/>
                      </a:lnTo>
                      <a:lnTo>
                        <a:pt x="261" y="573"/>
                      </a:lnTo>
                      <a:lnTo>
                        <a:pt x="261" y="572"/>
                      </a:lnTo>
                      <a:lnTo>
                        <a:pt x="261" y="571"/>
                      </a:lnTo>
                      <a:lnTo>
                        <a:pt x="261" y="570"/>
                      </a:lnTo>
                      <a:lnTo>
                        <a:pt x="261" y="569"/>
                      </a:lnTo>
                      <a:lnTo>
                        <a:pt x="261" y="567"/>
                      </a:lnTo>
                      <a:lnTo>
                        <a:pt x="261" y="565"/>
                      </a:lnTo>
                      <a:lnTo>
                        <a:pt x="261" y="562"/>
                      </a:lnTo>
                      <a:lnTo>
                        <a:pt x="261" y="560"/>
                      </a:lnTo>
                      <a:lnTo>
                        <a:pt x="261" y="557"/>
                      </a:lnTo>
                      <a:lnTo>
                        <a:pt x="262" y="554"/>
                      </a:lnTo>
                      <a:lnTo>
                        <a:pt x="262" y="550"/>
                      </a:lnTo>
                      <a:lnTo>
                        <a:pt x="262" y="546"/>
                      </a:lnTo>
                      <a:lnTo>
                        <a:pt x="262" y="541"/>
                      </a:lnTo>
                      <a:lnTo>
                        <a:pt x="262" y="536"/>
                      </a:lnTo>
                      <a:lnTo>
                        <a:pt x="262" y="530"/>
                      </a:lnTo>
                      <a:lnTo>
                        <a:pt x="262" y="523"/>
                      </a:lnTo>
                      <a:lnTo>
                        <a:pt x="262" y="516"/>
                      </a:lnTo>
                      <a:lnTo>
                        <a:pt x="262" y="508"/>
                      </a:lnTo>
                      <a:lnTo>
                        <a:pt x="263" y="501"/>
                      </a:lnTo>
                      <a:lnTo>
                        <a:pt x="263" y="493"/>
                      </a:lnTo>
                      <a:lnTo>
                        <a:pt x="263" y="486"/>
                      </a:lnTo>
                      <a:lnTo>
                        <a:pt x="263" y="478"/>
                      </a:lnTo>
                      <a:lnTo>
                        <a:pt x="263" y="472"/>
                      </a:lnTo>
                      <a:lnTo>
                        <a:pt x="263" y="465"/>
                      </a:lnTo>
                      <a:lnTo>
                        <a:pt x="263" y="459"/>
                      </a:lnTo>
                      <a:lnTo>
                        <a:pt x="263" y="454"/>
                      </a:lnTo>
                      <a:lnTo>
                        <a:pt x="263" y="450"/>
                      </a:lnTo>
                      <a:lnTo>
                        <a:pt x="263" y="445"/>
                      </a:lnTo>
                      <a:lnTo>
                        <a:pt x="264" y="442"/>
                      </a:lnTo>
                      <a:lnTo>
                        <a:pt x="264" y="439"/>
                      </a:lnTo>
                      <a:lnTo>
                        <a:pt x="264" y="436"/>
                      </a:lnTo>
                      <a:lnTo>
                        <a:pt x="264" y="434"/>
                      </a:lnTo>
                      <a:lnTo>
                        <a:pt x="264" y="433"/>
                      </a:lnTo>
                      <a:lnTo>
                        <a:pt x="264" y="432"/>
                      </a:lnTo>
                      <a:lnTo>
                        <a:pt x="264" y="432"/>
                      </a:lnTo>
                      <a:lnTo>
                        <a:pt x="264" y="433"/>
                      </a:lnTo>
                      <a:lnTo>
                        <a:pt x="264" y="434"/>
                      </a:lnTo>
                      <a:lnTo>
                        <a:pt x="264" y="436"/>
                      </a:lnTo>
                      <a:lnTo>
                        <a:pt x="265" y="438"/>
                      </a:lnTo>
                      <a:lnTo>
                        <a:pt x="265" y="441"/>
                      </a:lnTo>
                      <a:lnTo>
                        <a:pt x="265" y="444"/>
                      </a:lnTo>
                      <a:lnTo>
                        <a:pt x="265" y="447"/>
                      </a:lnTo>
                      <a:lnTo>
                        <a:pt x="265" y="451"/>
                      </a:lnTo>
                      <a:lnTo>
                        <a:pt x="265" y="455"/>
                      </a:lnTo>
                      <a:lnTo>
                        <a:pt x="265" y="460"/>
                      </a:lnTo>
                      <a:lnTo>
                        <a:pt x="265" y="464"/>
                      </a:lnTo>
                      <a:lnTo>
                        <a:pt x="265" y="469"/>
                      </a:lnTo>
                      <a:lnTo>
                        <a:pt x="266" y="474"/>
                      </a:lnTo>
                      <a:lnTo>
                        <a:pt x="266" y="480"/>
                      </a:lnTo>
                      <a:lnTo>
                        <a:pt x="266" y="486"/>
                      </a:lnTo>
                      <a:lnTo>
                        <a:pt x="266" y="493"/>
                      </a:lnTo>
                      <a:lnTo>
                        <a:pt x="266" y="500"/>
                      </a:lnTo>
                      <a:lnTo>
                        <a:pt x="266" y="506"/>
                      </a:lnTo>
                      <a:lnTo>
                        <a:pt x="266" y="513"/>
                      </a:lnTo>
                      <a:lnTo>
                        <a:pt x="266" y="520"/>
                      </a:lnTo>
                      <a:lnTo>
                        <a:pt x="266" y="527"/>
                      </a:lnTo>
                      <a:lnTo>
                        <a:pt x="266" y="533"/>
                      </a:lnTo>
                      <a:lnTo>
                        <a:pt x="267" y="538"/>
                      </a:lnTo>
                      <a:lnTo>
                        <a:pt x="267" y="543"/>
                      </a:lnTo>
                      <a:lnTo>
                        <a:pt x="267" y="546"/>
                      </a:lnTo>
                      <a:lnTo>
                        <a:pt x="267" y="549"/>
                      </a:lnTo>
                      <a:lnTo>
                        <a:pt x="267" y="551"/>
                      </a:lnTo>
                      <a:lnTo>
                        <a:pt x="267" y="553"/>
                      </a:lnTo>
                      <a:lnTo>
                        <a:pt x="267" y="554"/>
                      </a:lnTo>
                      <a:lnTo>
                        <a:pt x="267" y="554"/>
                      </a:lnTo>
                      <a:lnTo>
                        <a:pt x="267" y="554"/>
                      </a:lnTo>
                      <a:lnTo>
                        <a:pt x="268" y="554"/>
                      </a:lnTo>
                      <a:lnTo>
                        <a:pt x="268" y="553"/>
                      </a:lnTo>
                      <a:lnTo>
                        <a:pt x="268" y="552"/>
                      </a:lnTo>
                      <a:lnTo>
                        <a:pt x="268" y="550"/>
                      </a:lnTo>
                      <a:lnTo>
                        <a:pt x="268" y="548"/>
                      </a:lnTo>
                      <a:lnTo>
                        <a:pt x="268" y="545"/>
                      </a:lnTo>
                      <a:lnTo>
                        <a:pt x="268" y="542"/>
                      </a:lnTo>
                      <a:lnTo>
                        <a:pt x="268" y="538"/>
                      </a:lnTo>
                      <a:lnTo>
                        <a:pt x="268" y="534"/>
                      </a:lnTo>
                      <a:lnTo>
                        <a:pt x="268" y="531"/>
                      </a:lnTo>
                      <a:lnTo>
                        <a:pt x="269" y="527"/>
                      </a:lnTo>
                      <a:lnTo>
                        <a:pt x="269" y="523"/>
                      </a:lnTo>
                      <a:lnTo>
                        <a:pt x="269" y="520"/>
                      </a:lnTo>
                      <a:lnTo>
                        <a:pt x="269" y="516"/>
                      </a:lnTo>
                      <a:lnTo>
                        <a:pt x="269" y="512"/>
                      </a:lnTo>
                      <a:lnTo>
                        <a:pt x="269" y="509"/>
                      </a:lnTo>
                      <a:lnTo>
                        <a:pt x="269" y="505"/>
                      </a:lnTo>
                      <a:lnTo>
                        <a:pt x="269" y="501"/>
                      </a:lnTo>
                      <a:lnTo>
                        <a:pt x="269" y="497"/>
                      </a:lnTo>
                      <a:lnTo>
                        <a:pt x="270" y="492"/>
                      </a:lnTo>
                      <a:lnTo>
                        <a:pt x="270" y="488"/>
                      </a:lnTo>
                      <a:lnTo>
                        <a:pt x="270" y="484"/>
                      </a:lnTo>
                      <a:lnTo>
                        <a:pt x="270" y="480"/>
                      </a:lnTo>
                      <a:lnTo>
                        <a:pt x="270" y="476"/>
                      </a:lnTo>
                      <a:lnTo>
                        <a:pt x="270" y="473"/>
                      </a:lnTo>
                      <a:lnTo>
                        <a:pt x="270" y="470"/>
                      </a:lnTo>
                      <a:lnTo>
                        <a:pt x="270" y="469"/>
                      </a:lnTo>
                      <a:lnTo>
                        <a:pt x="270" y="467"/>
                      </a:lnTo>
                      <a:lnTo>
                        <a:pt x="270" y="466"/>
                      </a:lnTo>
                      <a:lnTo>
                        <a:pt x="271" y="466"/>
                      </a:lnTo>
                      <a:lnTo>
                        <a:pt x="271" y="466"/>
                      </a:lnTo>
                      <a:lnTo>
                        <a:pt x="271" y="465"/>
                      </a:lnTo>
                      <a:lnTo>
                        <a:pt x="271" y="465"/>
                      </a:lnTo>
                      <a:lnTo>
                        <a:pt x="271" y="464"/>
                      </a:lnTo>
                      <a:lnTo>
                        <a:pt x="271" y="463"/>
                      </a:lnTo>
                      <a:lnTo>
                        <a:pt x="271" y="462"/>
                      </a:lnTo>
                      <a:lnTo>
                        <a:pt x="271" y="461"/>
                      </a:lnTo>
                      <a:lnTo>
                        <a:pt x="271" y="459"/>
                      </a:lnTo>
                      <a:lnTo>
                        <a:pt x="271" y="457"/>
                      </a:lnTo>
                      <a:lnTo>
                        <a:pt x="272" y="456"/>
                      </a:lnTo>
                      <a:lnTo>
                        <a:pt x="272" y="454"/>
                      </a:lnTo>
                      <a:lnTo>
                        <a:pt x="272" y="452"/>
                      </a:lnTo>
                      <a:lnTo>
                        <a:pt x="272" y="450"/>
                      </a:lnTo>
                      <a:lnTo>
                        <a:pt x="272" y="448"/>
                      </a:lnTo>
                      <a:lnTo>
                        <a:pt x="272" y="446"/>
                      </a:lnTo>
                      <a:lnTo>
                        <a:pt x="272" y="444"/>
                      </a:lnTo>
                      <a:lnTo>
                        <a:pt x="272" y="442"/>
                      </a:lnTo>
                      <a:lnTo>
                        <a:pt x="272" y="440"/>
                      </a:lnTo>
                      <a:lnTo>
                        <a:pt x="273" y="438"/>
                      </a:lnTo>
                      <a:lnTo>
                        <a:pt x="273" y="437"/>
                      </a:lnTo>
                      <a:lnTo>
                        <a:pt x="273" y="436"/>
                      </a:lnTo>
                      <a:lnTo>
                        <a:pt x="273" y="435"/>
                      </a:lnTo>
                      <a:lnTo>
                        <a:pt x="273" y="435"/>
                      </a:lnTo>
                      <a:lnTo>
                        <a:pt x="273" y="435"/>
                      </a:lnTo>
                      <a:lnTo>
                        <a:pt x="273" y="436"/>
                      </a:lnTo>
                      <a:lnTo>
                        <a:pt x="273" y="436"/>
                      </a:lnTo>
                      <a:lnTo>
                        <a:pt x="273" y="437"/>
                      </a:lnTo>
                      <a:lnTo>
                        <a:pt x="273" y="438"/>
                      </a:lnTo>
                      <a:lnTo>
                        <a:pt x="274" y="439"/>
                      </a:lnTo>
                      <a:lnTo>
                        <a:pt x="274" y="440"/>
                      </a:lnTo>
                      <a:lnTo>
                        <a:pt x="274" y="441"/>
                      </a:lnTo>
                      <a:lnTo>
                        <a:pt x="274" y="442"/>
                      </a:lnTo>
                      <a:lnTo>
                        <a:pt x="274" y="444"/>
                      </a:lnTo>
                      <a:lnTo>
                        <a:pt x="274" y="445"/>
                      </a:lnTo>
                      <a:lnTo>
                        <a:pt x="274" y="447"/>
                      </a:lnTo>
                      <a:lnTo>
                        <a:pt x="274" y="449"/>
                      </a:lnTo>
                      <a:lnTo>
                        <a:pt x="274" y="452"/>
                      </a:lnTo>
                      <a:lnTo>
                        <a:pt x="275" y="455"/>
                      </a:lnTo>
                      <a:lnTo>
                        <a:pt x="275" y="458"/>
                      </a:lnTo>
                      <a:lnTo>
                        <a:pt x="275" y="462"/>
                      </a:lnTo>
                      <a:lnTo>
                        <a:pt x="275" y="465"/>
                      </a:lnTo>
                      <a:lnTo>
                        <a:pt x="275" y="469"/>
                      </a:lnTo>
                      <a:lnTo>
                        <a:pt x="275" y="473"/>
                      </a:lnTo>
                      <a:lnTo>
                        <a:pt x="275" y="476"/>
                      </a:lnTo>
                      <a:lnTo>
                        <a:pt x="275" y="480"/>
                      </a:lnTo>
                      <a:lnTo>
                        <a:pt x="275" y="483"/>
                      </a:lnTo>
                      <a:lnTo>
                        <a:pt x="275" y="485"/>
                      </a:lnTo>
                      <a:lnTo>
                        <a:pt x="276" y="487"/>
                      </a:lnTo>
                      <a:lnTo>
                        <a:pt x="276" y="489"/>
                      </a:lnTo>
                      <a:lnTo>
                        <a:pt x="276" y="490"/>
                      </a:lnTo>
                      <a:lnTo>
                        <a:pt x="276" y="491"/>
                      </a:lnTo>
                      <a:lnTo>
                        <a:pt x="276" y="491"/>
                      </a:lnTo>
                      <a:lnTo>
                        <a:pt x="276" y="492"/>
                      </a:lnTo>
                      <a:lnTo>
                        <a:pt x="276" y="492"/>
                      </a:lnTo>
                      <a:lnTo>
                        <a:pt x="276" y="493"/>
                      </a:lnTo>
                      <a:lnTo>
                        <a:pt x="276" y="493"/>
                      </a:lnTo>
                      <a:lnTo>
                        <a:pt x="277" y="494"/>
                      </a:lnTo>
                      <a:lnTo>
                        <a:pt x="277" y="494"/>
                      </a:lnTo>
                      <a:lnTo>
                        <a:pt x="277" y="495"/>
                      </a:lnTo>
                      <a:lnTo>
                        <a:pt x="277" y="496"/>
                      </a:lnTo>
                      <a:lnTo>
                        <a:pt x="277" y="496"/>
                      </a:lnTo>
                      <a:lnTo>
                        <a:pt x="277" y="496"/>
                      </a:lnTo>
                      <a:lnTo>
                        <a:pt x="277" y="496"/>
                      </a:lnTo>
                      <a:lnTo>
                        <a:pt x="277" y="495"/>
                      </a:lnTo>
                      <a:lnTo>
                        <a:pt x="277" y="494"/>
                      </a:lnTo>
                      <a:lnTo>
                        <a:pt x="277" y="493"/>
                      </a:lnTo>
                      <a:lnTo>
                        <a:pt x="278" y="491"/>
                      </a:lnTo>
                      <a:lnTo>
                        <a:pt x="278" y="489"/>
                      </a:lnTo>
                      <a:lnTo>
                        <a:pt x="278" y="487"/>
                      </a:lnTo>
                      <a:lnTo>
                        <a:pt x="278" y="485"/>
                      </a:lnTo>
                      <a:lnTo>
                        <a:pt x="278" y="483"/>
                      </a:lnTo>
                      <a:lnTo>
                        <a:pt x="278" y="482"/>
                      </a:lnTo>
                      <a:lnTo>
                        <a:pt x="278" y="480"/>
                      </a:lnTo>
                      <a:lnTo>
                        <a:pt x="278" y="478"/>
                      </a:lnTo>
                      <a:lnTo>
                        <a:pt x="278" y="477"/>
                      </a:lnTo>
                      <a:lnTo>
                        <a:pt x="278" y="475"/>
                      </a:lnTo>
                      <a:lnTo>
                        <a:pt x="279" y="474"/>
                      </a:lnTo>
                      <a:lnTo>
                        <a:pt x="279" y="474"/>
                      </a:lnTo>
                      <a:lnTo>
                        <a:pt x="279" y="473"/>
                      </a:lnTo>
                      <a:lnTo>
                        <a:pt x="279" y="473"/>
                      </a:lnTo>
                      <a:lnTo>
                        <a:pt x="279" y="473"/>
                      </a:lnTo>
                      <a:lnTo>
                        <a:pt x="279" y="473"/>
                      </a:lnTo>
                      <a:lnTo>
                        <a:pt x="279" y="474"/>
                      </a:lnTo>
                      <a:lnTo>
                        <a:pt x="279" y="475"/>
                      </a:lnTo>
                      <a:lnTo>
                        <a:pt x="279" y="476"/>
                      </a:lnTo>
                      <a:lnTo>
                        <a:pt x="280" y="477"/>
                      </a:lnTo>
                      <a:lnTo>
                        <a:pt x="280" y="479"/>
                      </a:lnTo>
                      <a:lnTo>
                        <a:pt x="280" y="481"/>
                      </a:lnTo>
                      <a:lnTo>
                        <a:pt x="280" y="483"/>
                      </a:lnTo>
                      <a:lnTo>
                        <a:pt x="280" y="485"/>
                      </a:lnTo>
                      <a:lnTo>
                        <a:pt x="280" y="488"/>
                      </a:lnTo>
                      <a:lnTo>
                        <a:pt x="280" y="490"/>
                      </a:lnTo>
                      <a:lnTo>
                        <a:pt x="280" y="493"/>
                      </a:lnTo>
                      <a:lnTo>
                        <a:pt x="280" y="495"/>
                      </a:lnTo>
                      <a:lnTo>
                        <a:pt x="280" y="498"/>
                      </a:lnTo>
                      <a:lnTo>
                        <a:pt x="281" y="501"/>
                      </a:lnTo>
                      <a:lnTo>
                        <a:pt x="281" y="503"/>
                      </a:lnTo>
                      <a:lnTo>
                        <a:pt x="281" y="505"/>
                      </a:lnTo>
                      <a:lnTo>
                        <a:pt x="281" y="507"/>
                      </a:lnTo>
                      <a:lnTo>
                        <a:pt x="281" y="508"/>
                      </a:lnTo>
                      <a:lnTo>
                        <a:pt x="281" y="510"/>
                      </a:lnTo>
                      <a:lnTo>
                        <a:pt x="281" y="511"/>
                      </a:lnTo>
                      <a:lnTo>
                        <a:pt x="281" y="511"/>
                      </a:lnTo>
                      <a:lnTo>
                        <a:pt x="281" y="512"/>
                      </a:lnTo>
                      <a:lnTo>
                        <a:pt x="282" y="512"/>
                      </a:lnTo>
                      <a:lnTo>
                        <a:pt x="282" y="512"/>
                      </a:lnTo>
                      <a:lnTo>
                        <a:pt x="282" y="512"/>
                      </a:lnTo>
                      <a:lnTo>
                        <a:pt x="282" y="512"/>
                      </a:lnTo>
                      <a:lnTo>
                        <a:pt x="282" y="511"/>
                      </a:lnTo>
                      <a:lnTo>
                        <a:pt x="282" y="510"/>
                      </a:lnTo>
                      <a:lnTo>
                        <a:pt x="282" y="509"/>
                      </a:lnTo>
                      <a:lnTo>
                        <a:pt x="282" y="508"/>
                      </a:lnTo>
                      <a:lnTo>
                        <a:pt x="282" y="507"/>
                      </a:lnTo>
                      <a:lnTo>
                        <a:pt x="282" y="506"/>
                      </a:lnTo>
                      <a:lnTo>
                        <a:pt x="283" y="504"/>
                      </a:lnTo>
                      <a:lnTo>
                        <a:pt x="283" y="502"/>
                      </a:lnTo>
                      <a:lnTo>
                        <a:pt x="283" y="500"/>
                      </a:lnTo>
                      <a:lnTo>
                        <a:pt x="283" y="497"/>
                      </a:lnTo>
                      <a:lnTo>
                        <a:pt x="283" y="495"/>
                      </a:lnTo>
                      <a:lnTo>
                        <a:pt x="283" y="491"/>
                      </a:lnTo>
                      <a:lnTo>
                        <a:pt x="283" y="487"/>
                      </a:lnTo>
                      <a:lnTo>
                        <a:pt x="283" y="483"/>
                      </a:lnTo>
                      <a:lnTo>
                        <a:pt x="283" y="478"/>
                      </a:lnTo>
                      <a:lnTo>
                        <a:pt x="284" y="473"/>
                      </a:lnTo>
                      <a:lnTo>
                        <a:pt x="284" y="467"/>
                      </a:lnTo>
                      <a:lnTo>
                        <a:pt x="284" y="461"/>
                      </a:lnTo>
                      <a:lnTo>
                        <a:pt x="284" y="455"/>
                      </a:lnTo>
                      <a:lnTo>
                        <a:pt x="284" y="448"/>
                      </a:lnTo>
                      <a:lnTo>
                        <a:pt x="284" y="443"/>
                      </a:lnTo>
                      <a:lnTo>
                        <a:pt x="284" y="437"/>
                      </a:lnTo>
                      <a:lnTo>
                        <a:pt x="284" y="433"/>
                      </a:lnTo>
                      <a:lnTo>
                        <a:pt x="284" y="429"/>
                      </a:lnTo>
                      <a:lnTo>
                        <a:pt x="284" y="425"/>
                      </a:lnTo>
                      <a:lnTo>
                        <a:pt x="285" y="423"/>
                      </a:lnTo>
                      <a:lnTo>
                        <a:pt x="285" y="420"/>
                      </a:lnTo>
                      <a:lnTo>
                        <a:pt x="285" y="419"/>
                      </a:lnTo>
                      <a:lnTo>
                        <a:pt x="285" y="417"/>
                      </a:lnTo>
                      <a:lnTo>
                        <a:pt x="285" y="415"/>
                      </a:lnTo>
                      <a:lnTo>
                        <a:pt x="285" y="413"/>
                      </a:lnTo>
                      <a:lnTo>
                        <a:pt x="285" y="411"/>
                      </a:lnTo>
                      <a:lnTo>
                        <a:pt x="285" y="408"/>
                      </a:lnTo>
                      <a:lnTo>
                        <a:pt x="285" y="405"/>
                      </a:lnTo>
                      <a:lnTo>
                        <a:pt x="286" y="402"/>
                      </a:lnTo>
                      <a:lnTo>
                        <a:pt x="286" y="399"/>
                      </a:lnTo>
                      <a:lnTo>
                        <a:pt x="286" y="396"/>
                      </a:lnTo>
                      <a:lnTo>
                        <a:pt x="286" y="394"/>
                      </a:lnTo>
                      <a:lnTo>
                        <a:pt x="286" y="391"/>
                      </a:lnTo>
                      <a:lnTo>
                        <a:pt x="286" y="390"/>
                      </a:lnTo>
                      <a:lnTo>
                        <a:pt x="286" y="388"/>
                      </a:lnTo>
                      <a:lnTo>
                        <a:pt x="286" y="388"/>
                      </a:lnTo>
                      <a:lnTo>
                        <a:pt x="286" y="387"/>
                      </a:lnTo>
                      <a:lnTo>
                        <a:pt x="286" y="387"/>
                      </a:lnTo>
                      <a:lnTo>
                        <a:pt x="287" y="388"/>
                      </a:lnTo>
                      <a:lnTo>
                        <a:pt x="287" y="389"/>
                      </a:lnTo>
                      <a:lnTo>
                        <a:pt x="287" y="389"/>
                      </a:lnTo>
                      <a:lnTo>
                        <a:pt x="287" y="390"/>
                      </a:lnTo>
                      <a:lnTo>
                        <a:pt x="287" y="391"/>
                      </a:lnTo>
                      <a:lnTo>
                        <a:pt x="287" y="392"/>
                      </a:lnTo>
                      <a:lnTo>
                        <a:pt x="287" y="393"/>
                      </a:lnTo>
                      <a:lnTo>
                        <a:pt x="287" y="394"/>
                      </a:lnTo>
                      <a:lnTo>
                        <a:pt x="287" y="394"/>
                      </a:lnTo>
                      <a:lnTo>
                        <a:pt x="287" y="394"/>
                      </a:lnTo>
                      <a:lnTo>
                        <a:pt x="288" y="394"/>
                      </a:lnTo>
                      <a:lnTo>
                        <a:pt x="288" y="393"/>
                      </a:lnTo>
                      <a:lnTo>
                        <a:pt x="288" y="392"/>
                      </a:lnTo>
                      <a:lnTo>
                        <a:pt x="288" y="391"/>
                      </a:lnTo>
                      <a:lnTo>
                        <a:pt x="288" y="389"/>
                      </a:lnTo>
                      <a:lnTo>
                        <a:pt x="288" y="387"/>
                      </a:lnTo>
                      <a:lnTo>
                        <a:pt x="288" y="386"/>
                      </a:lnTo>
                      <a:lnTo>
                        <a:pt x="288" y="384"/>
                      </a:lnTo>
                      <a:lnTo>
                        <a:pt x="288" y="383"/>
                      </a:lnTo>
                      <a:lnTo>
                        <a:pt x="289" y="383"/>
                      </a:lnTo>
                      <a:lnTo>
                        <a:pt x="289" y="383"/>
                      </a:lnTo>
                      <a:lnTo>
                        <a:pt x="289" y="384"/>
                      </a:lnTo>
                      <a:lnTo>
                        <a:pt x="289" y="386"/>
                      </a:lnTo>
                      <a:lnTo>
                        <a:pt x="289" y="389"/>
                      </a:lnTo>
                      <a:lnTo>
                        <a:pt x="289" y="392"/>
                      </a:lnTo>
                      <a:lnTo>
                        <a:pt x="289" y="395"/>
                      </a:lnTo>
                      <a:lnTo>
                        <a:pt x="289" y="398"/>
                      </a:lnTo>
                      <a:lnTo>
                        <a:pt x="289" y="401"/>
                      </a:lnTo>
                      <a:lnTo>
                        <a:pt x="289" y="403"/>
                      </a:lnTo>
                      <a:lnTo>
                        <a:pt x="290" y="404"/>
                      </a:lnTo>
                      <a:lnTo>
                        <a:pt x="290" y="405"/>
                      </a:lnTo>
                      <a:lnTo>
                        <a:pt x="290" y="404"/>
                      </a:lnTo>
                      <a:lnTo>
                        <a:pt x="290" y="403"/>
                      </a:lnTo>
                      <a:lnTo>
                        <a:pt x="290" y="402"/>
                      </a:lnTo>
                      <a:lnTo>
                        <a:pt x="290" y="399"/>
                      </a:lnTo>
                      <a:lnTo>
                        <a:pt x="290" y="397"/>
                      </a:lnTo>
                      <a:lnTo>
                        <a:pt x="290" y="395"/>
                      </a:lnTo>
                      <a:lnTo>
                        <a:pt x="290" y="393"/>
                      </a:lnTo>
                      <a:lnTo>
                        <a:pt x="291" y="391"/>
                      </a:lnTo>
                      <a:lnTo>
                        <a:pt x="291" y="389"/>
                      </a:lnTo>
                      <a:lnTo>
                        <a:pt x="291" y="388"/>
                      </a:lnTo>
                      <a:lnTo>
                        <a:pt x="291" y="387"/>
                      </a:lnTo>
                      <a:lnTo>
                        <a:pt x="291" y="386"/>
                      </a:lnTo>
                      <a:lnTo>
                        <a:pt x="291" y="386"/>
                      </a:lnTo>
                      <a:lnTo>
                        <a:pt x="291" y="385"/>
                      </a:lnTo>
                      <a:lnTo>
                        <a:pt x="291" y="385"/>
                      </a:lnTo>
                      <a:lnTo>
                        <a:pt x="291" y="384"/>
                      </a:lnTo>
                      <a:lnTo>
                        <a:pt x="291" y="383"/>
                      </a:lnTo>
                      <a:lnTo>
                        <a:pt x="292" y="381"/>
                      </a:lnTo>
                      <a:lnTo>
                        <a:pt x="292" y="379"/>
                      </a:lnTo>
                      <a:lnTo>
                        <a:pt x="292" y="377"/>
                      </a:lnTo>
                      <a:lnTo>
                        <a:pt x="292" y="373"/>
                      </a:lnTo>
                      <a:lnTo>
                        <a:pt x="292" y="370"/>
                      </a:lnTo>
                      <a:lnTo>
                        <a:pt x="292" y="365"/>
                      </a:lnTo>
                      <a:lnTo>
                        <a:pt x="292" y="360"/>
                      </a:lnTo>
                      <a:lnTo>
                        <a:pt x="292" y="354"/>
                      </a:lnTo>
                      <a:lnTo>
                        <a:pt x="292" y="348"/>
                      </a:lnTo>
                      <a:lnTo>
                        <a:pt x="293" y="342"/>
                      </a:lnTo>
                      <a:lnTo>
                        <a:pt x="293" y="335"/>
                      </a:lnTo>
                      <a:lnTo>
                        <a:pt x="293" y="329"/>
                      </a:lnTo>
                      <a:lnTo>
                        <a:pt x="293" y="323"/>
                      </a:lnTo>
                      <a:lnTo>
                        <a:pt x="293" y="317"/>
                      </a:lnTo>
                      <a:lnTo>
                        <a:pt x="293" y="312"/>
                      </a:lnTo>
                      <a:lnTo>
                        <a:pt x="293" y="308"/>
                      </a:lnTo>
                      <a:lnTo>
                        <a:pt x="293" y="305"/>
                      </a:lnTo>
                      <a:lnTo>
                        <a:pt x="293" y="303"/>
                      </a:lnTo>
                      <a:lnTo>
                        <a:pt x="293" y="301"/>
                      </a:lnTo>
                      <a:lnTo>
                        <a:pt x="294" y="299"/>
                      </a:lnTo>
                      <a:lnTo>
                        <a:pt x="294" y="298"/>
                      </a:lnTo>
                      <a:lnTo>
                        <a:pt x="294" y="298"/>
                      </a:lnTo>
                      <a:lnTo>
                        <a:pt x="294" y="297"/>
                      </a:lnTo>
                      <a:lnTo>
                        <a:pt x="294" y="296"/>
                      </a:lnTo>
                      <a:lnTo>
                        <a:pt x="294" y="295"/>
                      </a:lnTo>
                      <a:lnTo>
                        <a:pt x="294" y="294"/>
                      </a:lnTo>
                      <a:lnTo>
                        <a:pt x="294" y="293"/>
                      </a:lnTo>
                      <a:lnTo>
                        <a:pt x="294" y="292"/>
                      </a:lnTo>
                      <a:lnTo>
                        <a:pt x="294" y="290"/>
                      </a:lnTo>
                      <a:lnTo>
                        <a:pt x="295" y="289"/>
                      </a:lnTo>
                      <a:lnTo>
                        <a:pt x="295" y="288"/>
                      </a:lnTo>
                      <a:lnTo>
                        <a:pt x="295" y="287"/>
                      </a:lnTo>
                      <a:lnTo>
                        <a:pt x="295" y="286"/>
                      </a:lnTo>
                      <a:lnTo>
                        <a:pt x="295" y="286"/>
                      </a:lnTo>
                      <a:lnTo>
                        <a:pt x="295" y="285"/>
                      </a:lnTo>
                      <a:lnTo>
                        <a:pt x="295" y="285"/>
                      </a:lnTo>
                      <a:lnTo>
                        <a:pt x="295" y="285"/>
                      </a:lnTo>
                      <a:lnTo>
                        <a:pt x="295" y="286"/>
                      </a:lnTo>
                      <a:lnTo>
                        <a:pt x="296" y="287"/>
                      </a:lnTo>
                      <a:lnTo>
                        <a:pt x="296" y="287"/>
                      </a:lnTo>
                      <a:lnTo>
                        <a:pt x="296" y="288"/>
                      </a:lnTo>
                      <a:lnTo>
                        <a:pt x="296" y="289"/>
                      </a:lnTo>
                      <a:lnTo>
                        <a:pt x="296" y="289"/>
                      </a:lnTo>
                      <a:lnTo>
                        <a:pt x="296" y="289"/>
                      </a:lnTo>
                      <a:lnTo>
                        <a:pt x="296" y="288"/>
                      </a:lnTo>
                      <a:lnTo>
                        <a:pt x="296" y="287"/>
                      </a:lnTo>
                      <a:lnTo>
                        <a:pt x="296" y="285"/>
                      </a:lnTo>
                      <a:lnTo>
                        <a:pt x="296" y="282"/>
                      </a:lnTo>
                      <a:lnTo>
                        <a:pt x="297" y="279"/>
                      </a:lnTo>
                      <a:lnTo>
                        <a:pt x="297" y="275"/>
                      </a:lnTo>
                      <a:lnTo>
                        <a:pt x="297" y="271"/>
                      </a:lnTo>
                      <a:lnTo>
                        <a:pt x="297" y="266"/>
                      </a:lnTo>
                      <a:lnTo>
                        <a:pt x="297" y="261"/>
                      </a:lnTo>
                      <a:lnTo>
                        <a:pt x="297" y="257"/>
                      </a:lnTo>
                      <a:lnTo>
                        <a:pt x="297" y="253"/>
                      </a:lnTo>
                      <a:lnTo>
                        <a:pt x="297" y="249"/>
                      </a:lnTo>
                      <a:lnTo>
                        <a:pt x="297" y="246"/>
                      </a:lnTo>
                      <a:lnTo>
                        <a:pt x="298" y="244"/>
                      </a:lnTo>
                      <a:lnTo>
                        <a:pt x="298" y="242"/>
                      </a:lnTo>
                      <a:lnTo>
                        <a:pt x="298" y="241"/>
                      </a:lnTo>
                      <a:lnTo>
                        <a:pt x="298" y="241"/>
                      </a:lnTo>
                      <a:lnTo>
                        <a:pt x="298" y="241"/>
                      </a:lnTo>
                      <a:lnTo>
                        <a:pt x="298" y="242"/>
                      </a:lnTo>
                      <a:lnTo>
                        <a:pt x="298" y="243"/>
                      </a:lnTo>
                      <a:lnTo>
                        <a:pt x="298" y="244"/>
                      </a:lnTo>
                      <a:lnTo>
                        <a:pt x="298" y="245"/>
                      </a:lnTo>
                      <a:lnTo>
                        <a:pt x="298" y="246"/>
                      </a:lnTo>
                      <a:lnTo>
                        <a:pt x="299" y="248"/>
                      </a:lnTo>
                      <a:lnTo>
                        <a:pt x="299" y="250"/>
                      </a:lnTo>
                      <a:lnTo>
                        <a:pt x="299" y="252"/>
                      </a:lnTo>
                      <a:lnTo>
                        <a:pt x="299" y="254"/>
                      </a:lnTo>
                      <a:lnTo>
                        <a:pt x="299" y="257"/>
                      </a:lnTo>
                      <a:lnTo>
                        <a:pt x="299" y="260"/>
                      </a:lnTo>
                      <a:lnTo>
                        <a:pt x="299" y="263"/>
                      </a:lnTo>
                      <a:lnTo>
                        <a:pt x="299" y="266"/>
                      </a:lnTo>
                      <a:lnTo>
                        <a:pt x="299" y="269"/>
                      </a:lnTo>
                      <a:lnTo>
                        <a:pt x="300" y="273"/>
                      </a:lnTo>
                      <a:lnTo>
                        <a:pt x="300" y="277"/>
                      </a:lnTo>
                      <a:lnTo>
                        <a:pt x="300" y="281"/>
                      </a:lnTo>
                      <a:lnTo>
                        <a:pt x="300" y="285"/>
                      </a:lnTo>
                      <a:lnTo>
                        <a:pt x="300" y="289"/>
                      </a:lnTo>
                      <a:lnTo>
                        <a:pt x="300" y="293"/>
                      </a:lnTo>
                      <a:lnTo>
                        <a:pt x="300" y="297"/>
                      </a:lnTo>
                      <a:lnTo>
                        <a:pt x="300" y="300"/>
                      </a:lnTo>
                      <a:lnTo>
                        <a:pt x="300" y="304"/>
                      </a:lnTo>
                      <a:lnTo>
                        <a:pt x="300" y="307"/>
                      </a:lnTo>
                      <a:lnTo>
                        <a:pt x="301" y="309"/>
                      </a:lnTo>
                      <a:lnTo>
                        <a:pt x="301" y="311"/>
                      </a:lnTo>
                      <a:lnTo>
                        <a:pt x="301" y="313"/>
                      </a:lnTo>
                      <a:lnTo>
                        <a:pt x="301" y="314"/>
                      </a:lnTo>
                      <a:lnTo>
                        <a:pt x="301" y="314"/>
                      </a:lnTo>
                      <a:lnTo>
                        <a:pt x="301" y="314"/>
                      </a:lnTo>
                      <a:lnTo>
                        <a:pt x="301" y="313"/>
                      </a:lnTo>
                      <a:lnTo>
                        <a:pt x="301" y="313"/>
                      </a:lnTo>
                      <a:lnTo>
                        <a:pt x="301" y="312"/>
                      </a:lnTo>
                      <a:lnTo>
                        <a:pt x="301" y="312"/>
                      </a:lnTo>
                      <a:lnTo>
                        <a:pt x="302" y="312"/>
                      </a:lnTo>
                      <a:lnTo>
                        <a:pt x="302" y="313"/>
                      </a:lnTo>
                      <a:lnTo>
                        <a:pt x="302" y="314"/>
                      </a:lnTo>
                      <a:lnTo>
                        <a:pt x="302" y="315"/>
                      </a:lnTo>
                      <a:lnTo>
                        <a:pt x="302" y="317"/>
                      </a:lnTo>
                      <a:lnTo>
                        <a:pt x="302" y="320"/>
                      </a:lnTo>
                      <a:lnTo>
                        <a:pt x="302" y="322"/>
                      </a:lnTo>
                      <a:lnTo>
                        <a:pt x="302" y="324"/>
                      </a:lnTo>
                      <a:lnTo>
                        <a:pt x="302" y="327"/>
                      </a:lnTo>
                      <a:lnTo>
                        <a:pt x="303" y="329"/>
                      </a:lnTo>
                      <a:lnTo>
                        <a:pt x="303" y="331"/>
                      </a:lnTo>
                      <a:lnTo>
                        <a:pt x="303" y="333"/>
                      </a:lnTo>
                      <a:lnTo>
                        <a:pt x="303" y="335"/>
                      </a:lnTo>
                      <a:lnTo>
                        <a:pt x="303" y="337"/>
                      </a:lnTo>
                      <a:lnTo>
                        <a:pt x="303" y="339"/>
                      </a:lnTo>
                      <a:lnTo>
                        <a:pt x="303" y="341"/>
                      </a:lnTo>
                      <a:lnTo>
                        <a:pt x="303" y="344"/>
                      </a:lnTo>
                      <a:lnTo>
                        <a:pt x="303" y="348"/>
                      </a:lnTo>
                      <a:lnTo>
                        <a:pt x="303" y="352"/>
                      </a:lnTo>
                      <a:lnTo>
                        <a:pt x="304" y="356"/>
                      </a:lnTo>
                      <a:lnTo>
                        <a:pt x="304" y="360"/>
                      </a:lnTo>
                      <a:lnTo>
                        <a:pt x="304" y="365"/>
                      </a:lnTo>
                      <a:lnTo>
                        <a:pt x="304" y="370"/>
                      </a:lnTo>
                      <a:lnTo>
                        <a:pt x="304" y="375"/>
                      </a:lnTo>
                      <a:lnTo>
                        <a:pt x="304" y="380"/>
                      </a:lnTo>
                      <a:lnTo>
                        <a:pt x="304" y="385"/>
                      </a:lnTo>
                      <a:lnTo>
                        <a:pt x="304" y="390"/>
                      </a:lnTo>
                      <a:lnTo>
                        <a:pt x="304" y="394"/>
                      </a:lnTo>
                      <a:lnTo>
                        <a:pt x="305" y="397"/>
                      </a:lnTo>
                      <a:lnTo>
                        <a:pt x="305" y="400"/>
                      </a:lnTo>
                      <a:lnTo>
                        <a:pt x="305" y="401"/>
                      </a:lnTo>
                      <a:lnTo>
                        <a:pt x="305" y="402"/>
                      </a:lnTo>
                      <a:lnTo>
                        <a:pt x="305" y="402"/>
                      </a:lnTo>
                      <a:lnTo>
                        <a:pt x="305" y="401"/>
                      </a:lnTo>
                      <a:lnTo>
                        <a:pt x="305" y="399"/>
                      </a:lnTo>
                      <a:lnTo>
                        <a:pt x="305" y="397"/>
                      </a:lnTo>
                      <a:lnTo>
                        <a:pt x="305" y="394"/>
                      </a:lnTo>
                      <a:lnTo>
                        <a:pt x="305" y="391"/>
                      </a:lnTo>
                      <a:lnTo>
                        <a:pt x="306" y="387"/>
                      </a:lnTo>
                      <a:lnTo>
                        <a:pt x="306" y="383"/>
                      </a:lnTo>
                      <a:lnTo>
                        <a:pt x="306" y="379"/>
                      </a:lnTo>
                      <a:lnTo>
                        <a:pt x="306" y="375"/>
                      </a:lnTo>
                      <a:lnTo>
                        <a:pt x="306" y="372"/>
                      </a:lnTo>
                      <a:lnTo>
                        <a:pt x="306" y="369"/>
                      </a:lnTo>
                      <a:lnTo>
                        <a:pt x="306" y="366"/>
                      </a:lnTo>
                      <a:lnTo>
                        <a:pt x="306" y="364"/>
                      </a:lnTo>
                      <a:lnTo>
                        <a:pt x="306" y="362"/>
                      </a:lnTo>
                      <a:lnTo>
                        <a:pt x="307" y="360"/>
                      </a:lnTo>
                      <a:lnTo>
                        <a:pt x="307" y="359"/>
                      </a:lnTo>
                      <a:lnTo>
                        <a:pt x="307" y="357"/>
                      </a:lnTo>
                      <a:lnTo>
                        <a:pt x="307" y="356"/>
                      </a:lnTo>
                      <a:lnTo>
                        <a:pt x="307" y="354"/>
                      </a:lnTo>
                      <a:lnTo>
                        <a:pt x="307" y="352"/>
                      </a:lnTo>
                      <a:lnTo>
                        <a:pt x="307" y="350"/>
                      </a:lnTo>
                      <a:lnTo>
                        <a:pt x="307" y="348"/>
                      </a:lnTo>
                      <a:lnTo>
                        <a:pt x="307" y="345"/>
                      </a:lnTo>
                      <a:lnTo>
                        <a:pt x="307" y="343"/>
                      </a:lnTo>
                      <a:lnTo>
                        <a:pt x="308" y="340"/>
                      </a:lnTo>
                      <a:lnTo>
                        <a:pt x="308" y="337"/>
                      </a:lnTo>
                      <a:lnTo>
                        <a:pt x="308" y="335"/>
                      </a:lnTo>
                      <a:lnTo>
                        <a:pt x="308" y="333"/>
                      </a:lnTo>
                      <a:lnTo>
                        <a:pt x="308" y="332"/>
                      </a:lnTo>
                      <a:lnTo>
                        <a:pt x="308" y="331"/>
                      </a:lnTo>
                      <a:lnTo>
                        <a:pt x="308" y="331"/>
                      </a:lnTo>
                      <a:lnTo>
                        <a:pt x="308" y="331"/>
                      </a:lnTo>
                      <a:lnTo>
                        <a:pt x="308" y="332"/>
                      </a:lnTo>
                      <a:lnTo>
                        <a:pt x="308" y="334"/>
                      </a:lnTo>
                      <a:lnTo>
                        <a:pt x="309" y="335"/>
                      </a:lnTo>
                      <a:lnTo>
                        <a:pt x="309" y="337"/>
                      </a:lnTo>
                      <a:lnTo>
                        <a:pt x="309" y="339"/>
                      </a:lnTo>
                      <a:lnTo>
                        <a:pt x="309" y="341"/>
                      </a:lnTo>
                      <a:lnTo>
                        <a:pt x="309" y="344"/>
                      </a:lnTo>
                      <a:lnTo>
                        <a:pt x="309" y="346"/>
                      </a:lnTo>
                      <a:lnTo>
                        <a:pt x="309" y="348"/>
                      </a:lnTo>
                      <a:lnTo>
                        <a:pt x="309" y="350"/>
                      </a:lnTo>
                      <a:lnTo>
                        <a:pt x="309" y="351"/>
                      </a:lnTo>
                      <a:lnTo>
                        <a:pt x="310" y="352"/>
                      </a:lnTo>
                      <a:lnTo>
                        <a:pt x="310" y="353"/>
                      </a:lnTo>
                      <a:lnTo>
                        <a:pt x="310" y="353"/>
                      </a:lnTo>
                      <a:lnTo>
                        <a:pt x="310" y="352"/>
                      </a:lnTo>
                      <a:lnTo>
                        <a:pt x="310" y="351"/>
                      </a:lnTo>
                      <a:lnTo>
                        <a:pt x="310" y="349"/>
                      </a:lnTo>
                      <a:lnTo>
                        <a:pt x="310" y="347"/>
                      </a:lnTo>
                      <a:lnTo>
                        <a:pt x="310" y="344"/>
                      </a:lnTo>
                      <a:lnTo>
                        <a:pt x="310" y="340"/>
                      </a:lnTo>
                      <a:lnTo>
                        <a:pt x="310" y="336"/>
                      </a:lnTo>
                      <a:lnTo>
                        <a:pt x="311" y="332"/>
                      </a:lnTo>
                      <a:lnTo>
                        <a:pt x="311" y="328"/>
                      </a:lnTo>
                      <a:lnTo>
                        <a:pt x="311" y="324"/>
                      </a:lnTo>
                      <a:lnTo>
                        <a:pt x="311" y="321"/>
                      </a:lnTo>
                      <a:lnTo>
                        <a:pt x="311" y="318"/>
                      </a:lnTo>
                      <a:lnTo>
                        <a:pt x="311" y="315"/>
                      </a:lnTo>
                      <a:lnTo>
                        <a:pt x="311" y="313"/>
                      </a:lnTo>
                      <a:lnTo>
                        <a:pt x="311" y="311"/>
                      </a:lnTo>
                      <a:lnTo>
                        <a:pt x="311" y="310"/>
                      </a:lnTo>
                      <a:lnTo>
                        <a:pt x="312" y="310"/>
                      </a:lnTo>
                      <a:lnTo>
                        <a:pt x="312" y="310"/>
                      </a:lnTo>
                      <a:lnTo>
                        <a:pt x="312" y="311"/>
                      </a:lnTo>
                      <a:lnTo>
                        <a:pt x="312" y="312"/>
                      </a:lnTo>
                      <a:lnTo>
                        <a:pt x="312" y="313"/>
                      </a:lnTo>
                      <a:lnTo>
                        <a:pt x="312" y="314"/>
                      </a:lnTo>
                      <a:lnTo>
                        <a:pt x="312" y="314"/>
                      </a:lnTo>
                      <a:lnTo>
                        <a:pt x="312" y="315"/>
                      </a:lnTo>
                      <a:lnTo>
                        <a:pt x="312" y="315"/>
                      </a:lnTo>
                      <a:lnTo>
                        <a:pt x="312" y="314"/>
                      </a:lnTo>
                      <a:lnTo>
                        <a:pt x="313" y="313"/>
                      </a:lnTo>
                      <a:lnTo>
                        <a:pt x="313" y="311"/>
                      </a:lnTo>
                      <a:lnTo>
                        <a:pt x="313" y="308"/>
                      </a:lnTo>
                      <a:lnTo>
                        <a:pt x="313" y="306"/>
                      </a:lnTo>
                      <a:lnTo>
                        <a:pt x="313" y="302"/>
                      </a:lnTo>
                      <a:lnTo>
                        <a:pt x="313" y="299"/>
                      </a:lnTo>
                      <a:lnTo>
                        <a:pt x="313" y="296"/>
                      </a:lnTo>
                      <a:lnTo>
                        <a:pt x="313" y="292"/>
                      </a:lnTo>
                      <a:lnTo>
                        <a:pt x="313" y="290"/>
                      </a:lnTo>
                      <a:lnTo>
                        <a:pt x="314" y="288"/>
                      </a:lnTo>
                      <a:lnTo>
                        <a:pt x="314" y="287"/>
                      </a:lnTo>
                      <a:lnTo>
                        <a:pt x="314" y="287"/>
                      </a:lnTo>
                      <a:lnTo>
                        <a:pt x="314" y="287"/>
                      </a:lnTo>
                      <a:lnTo>
                        <a:pt x="314" y="289"/>
                      </a:lnTo>
                      <a:lnTo>
                        <a:pt x="314" y="291"/>
                      </a:lnTo>
                      <a:lnTo>
                        <a:pt x="314" y="294"/>
                      </a:lnTo>
                      <a:lnTo>
                        <a:pt x="314" y="298"/>
                      </a:lnTo>
                      <a:lnTo>
                        <a:pt x="314" y="302"/>
                      </a:lnTo>
                      <a:lnTo>
                        <a:pt x="314" y="306"/>
                      </a:lnTo>
                      <a:lnTo>
                        <a:pt x="315" y="310"/>
                      </a:lnTo>
                      <a:lnTo>
                        <a:pt x="315" y="314"/>
                      </a:lnTo>
                      <a:lnTo>
                        <a:pt x="315" y="317"/>
                      </a:lnTo>
                      <a:lnTo>
                        <a:pt x="315" y="320"/>
                      </a:lnTo>
                      <a:lnTo>
                        <a:pt x="315" y="323"/>
                      </a:lnTo>
                      <a:lnTo>
                        <a:pt x="315" y="324"/>
                      </a:lnTo>
                      <a:lnTo>
                        <a:pt x="315" y="325"/>
                      </a:lnTo>
                      <a:lnTo>
                        <a:pt x="315" y="326"/>
                      </a:lnTo>
                      <a:lnTo>
                        <a:pt x="315" y="325"/>
                      </a:lnTo>
                      <a:lnTo>
                        <a:pt x="315" y="324"/>
                      </a:lnTo>
                      <a:lnTo>
                        <a:pt x="316" y="322"/>
                      </a:lnTo>
                      <a:lnTo>
                        <a:pt x="316" y="320"/>
                      </a:lnTo>
                      <a:lnTo>
                        <a:pt x="316" y="317"/>
                      </a:lnTo>
                      <a:lnTo>
                        <a:pt x="316" y="315"/>
                      </a:lnTo>
                      <a:lnTo>
                        <a:pt x="316" y="313"/>
                      </a:lnTo>
                      <a:lnTo>
                        <a:pt x="316" y="312"/>
                      </a:lnTo>
                      <a:lnTo>
                        <a:pt x="316" y="311"/>
                      </a:lnTo>
                      <a:lnTo>
                        <a:pt x="316" y="312"/>
                      </a:lnTo>
                      <a:lnTo>
                        <a:pt x="316" y="313"/>
                      </a:lnTo>
                      <a:lnTo>
                        <a:pt x="317" y="315"/>
                      </a:lnTo>
                      <a:lnTo>
                        <a:pt x="317" y="318"/>
                      </a:lnTo>
                      <a:lnTo>
                        <a:pt x="317" y="321"/>
                      </a:lnTo>
                      <a:lnTo>
                        <a:pt x="317" y="324"/>
                      </a:lnTo>
                      <a:lnTo>
                        <a:pt x="317" y="328"/>
                      </a:lnTo>
                      <a:lnTo>
                        <a:pt x="317" y="331"/>
                      </a:lnTo>
                      <a:lnTo>
                        <a:pt x="317" y="335"/>
                      </a:lnTo>
                      <a:lnTo>
                        <a:pt x="317" y="337"/>
                      </a:lnTo>
                      <a:lnTo>
                        <a:pt x="317" y="340"/>
                      </a:lnTo>
                      <a:lnTo>
                        <a:pt x="317" y="341"/>
                      </a:lnTo>
                      <a:lnTo>
                        <a:pt x="318" y="343"/>
                      </a:lnTo>
                      <a:lnTo>
                        <a:pt x="318" y="344"/>
                      </a:lnTo>
                      <a:lnTo>
                        <a:pt x="318" y="344"/>
                      </a:lnTo>
                      <a:lnTo>
                        <a:pt x="318" y="345"/>
                      </a:lnTo>
                      <a:lnTo>
                        <a:pt x="318" y="346"/>
                      </a:lnTo>
                      <a:lnTo>
                        <a:pt x="318" y="346"/>
                      </a:lnTo>
                      <a:lnTo>
                        <a:pt x="318" y="347"/>
                      </a:lnTo>
                      <a:lnTo>
                        <a:pt x="318" y="347"/>
                      </a:lnTo>
                      <a:lnTo>
                        <a:pt x="318" y="347"/>
                      </a:lnTo>
                      <a:lnTo>
                        <a:pt x="319" y="347"/>
                      </a:lnTo>
                      <a:lnTo>
                        <a:pt x="319" y="347"/>
                      </a:lnTo>
                      <a:lnTo>
                        <a:pt x="319" y="347"/>
                      </a:lnTo>
                      <a:lnTo>
                        <a:pt x="319" y="348"/>
                      </a:lnTo>
                      <a:lnTo>
                        <a:pt x="319" y="348"/>
                      </a:lnTo>
                      <a:lnTo>
                        <a:pt x="319" y="349"/>
                      </a:lnTo>
                      <a:lnTo>
                        <a:pt x="319" y="351"/>
                      </a:lnTo>
                      <a:lnTo>
                        <a:pt x="319" y="353"/>
                      </a:lnTo>
                      <a:lnTo>
                        <a:pt x="319" y="356"/>
                      </a:lnTo>
                      <a:lnTo>
                        <a:pt x="319" y="360"/>
                      </a:lnTo>
                      <a:lnTo>
                        <a:pt x="320" y="364"/>
                      </a:lnTo>
                      <a:lnTo>
                        <a:pt x="320" y="369"/>
                      </a:lnTo>
                      <a:lnTo>
                        <a:pt x="320" y="374"/>
                      </a:lnTo>
                      <a:lnTo>
                        <a:pt x="320" y="379"/>
                      </a:lnTo>
                      <a:lnTo>
                        <a:pt x="320" y="383"/>
                      </a:lnTo>
                      <a:lnTo>
                        <a:pt x="320" y="388"/>
                      </a:lnTo>
                      <a:lnTo>
                        <a:pt x="320" y="392"/>
                      </a:lnTo>
                      <a:lnTo>
                        <a:pt x="320" y="395"/>
                      </a:lnTo>
                      <a:lnTo>
                        <a:pt x="320" y="398"/>
                      </a:lnTo>
                      <a:lnTo>
                        <a:pt x="321" y="400"/>
                      </a:lnTo>
                      <a:lnTo>
                        <a:pt x="321" y="401"/>
                      </a:lnTo>
                      <a:lnTo>
                        <a:pt x="321" y="402"/>
                      </a:lnTo>
                      <a:lnTo>
                        <a:pt x="321" y="402"/>
                      </a:lnTo>
                      <a:lnTo>
                        <a:pt x="321" y="402"/>
                      </a:lnTo>
                      <a:lnTo>
                        <a:pt x="321" y="401"/>
                      </a:lnTo>
                      <a:lnTo>
                        <a:pt x="321" y="400"/>
                      </a:lnTo>
                      <a:lnTo>
                        <a:pt x="321" y="398"/>
                      </a:lnTo>
                      <a:lnTo>
                        <a:pt x="321" y="396"/>
                      </a:lnTo>
                      <a:lnTo>
                        <a:pt x="321" y="394"/>
                      </a:lnTo>
                      <a:lnTo>
                        <a:pt x="322" y="391"/>
                      </a:lnTo>
                      <a:lnTo>
                        <a:pt x="322" y="388"/>
                      </a:lnTo>
                      <a:lnTo>
                        <a:pt x="322" y="386"/>
                      </a:lnTo>
                      <a:lnTo>
                        <a:pt x="322" y="383"/>
                      </a:lnTo>
                      <a:lnTo>
                        <a:pt x="322" y="381"/>
                      </a:lnTo>
                      <a:lnTo>
                        <a:pt x="322" y="380"/>
                      </a:lnTo>
                      <a:lnTo>
                        <a:pt x="322" y="380"/>
                      </a:lnTo>
                      <a:lnTo>
                        <a:pt x="322" y="380"/>
                      </a:lnTo>
                      <a:lnTo>
                        <a:pt x="322" y="380"/>
                      </a:lnTo>
                      <a:lnTo>
                        <a:pt x="322" y="382"/>
                      </a:lnTo>
                      <a:lnTo>
                        <a:pt x="323" y="383"/>
                      </a:lnTo>
                      <a:lnTo>
                        <a:pt x="323" y="385"/>
                      </a:lnTo>
                      <a:lnTo>
                        <a:pt x="323" y="387"/>
                      </a:lnTo>
                      <a:lnTo>
                        <a:pt x="323" y="389"/>
                      </a:lnTo>
                      <a:lnTo>
                        <a:pt x="323" y="390"/>
                      </a:lnTo>
                      <a:lnTo>
                        <a:pt x="323" y="391"/>
                      </a:lnTo>
                      <a:lnTo>
                        <a:pt x="323" y="392"/>
                      </a:lnTo>
                      <a:lnTo>
                        <a:pt x="323" y="392"/>
                      </a:lnTo>
                      <a:lnTo>
                        <a:pt x="323" y="393"/>
                      </a:lnTo>
                      <a:lnTo>
                        <a:pt x="324" y="393"/>
                      </a:lnTo>
                      <a:lnTo>
                        <a:pt x="324" y="393"/>
                      </a:lnTo>
                      <a:lnTo>
                        <a:pt x="324" y="393"/>
                      </a:lnTo>
                      <a:lnTo>
                        <a:pt x="324" y="393"/>
                      </a:lnTo>
                      <a:lnTo>
                        <a:pt x="324" y="394"/>
                      </a:lnTo>
                      <a:lnTo>
                        <a:pt x="324" y="395"/>
                      </a:lnTo>
                      <a:lnTo>
                        <a:pt x="324" y="397"/>
                      </a:lnTo>
                      <a:lnTo>
                        <a:pt x="324" y="398"/>
                      </a:lnTo>
                      <a:lnTo>
                        <a:pt x="324" y="400"/>
                      </a:lnTo>
                      <a:lnTo>
                        <a:pt x="324" y="403"/>
                      </a:lnTo>
                      <a:lnTo>
                        <a:pt x="325" y="405"/>
                      </a:lnTo>
                      <a:lnTo>
                        <a:pt x="325" y="408"/>
                      </a:lnTo>
                      <a:lnTo>
                        <a:pt x="325" y="411"/>
                      </a:lnTo>
                      <a:lnTo>
                        <a:pt x="325" y="414"/>
                      </a:lnTo>
                      <a:lnTo>
                        <a:pt x="325" y="417"/>
                      </a:lnTo>
                      <a:lnTo>
                        <a:pt x="325" y="421"/>
                      </a:lnTo>
                      <a:lnTo>
                        <a:pt x="325" y="424"/>
                      </a:lnTo>
                      <a:lnTo>
                        <a:pt x="325" y="427"/>
                      </a:lnTo>
                      <a:lnTo>
                        <a:pt x="325" y="431"/>
                      </a:lnTo>
                      <a:lnTo>
                        <a:pt x="326" y="434"/>
                      </a:lnTo>
                      <a:lnTo>
                        <a:pt x="326" y="437"/>
                      </a:lnTo>
                      <a:lnTo>
                        <a:pt x="326" y="440"/>
                      </a:lnTo>
                      <a:lnTo>
                        <a:pt x="326" y="443"/>
                      </a:lnTo>
                      <a:lnTo>
                        <a:pt x="326" y="446"/>
                      </a:lnTo>
                      <a:lnTo>
                        <a:pt x="326" y="449"/>
                      </a:lnTo>
                      <a:lnTo>
                        <a:pt x="326" y="451"/>
                      </a:lnTo>
                      <a:lnTo>
                        <a:pt x="326" y="454"/>
                      </a:lnTo>
                      <a:lnTo>
                        <a:pt x="326" y="456"/>
                      </a:lnTo>
                      <a:lnTo>
                        <a:pt x="326" y="459"/>
                      </a:lnTo>
                      <a:lnTo>
                        <a:pt x="327" y="462"/>
                      </a:lnTo>
                      <a:lnTo>
                        <a:pt x="327" y="464"/>
                      </a:lnTo>
                      <a:lnTo>
                        <a:pt x="327" y="467"/>
                      </a:lnTo>
                      <a:lnTo>
                        <a:pt x="327" y="470"/>
                      </a:lnTo>
                      <a:lnTo>
                        <a:pt x="327" y="472"/>
                      </a:lnTo>
                      <a:lnTo>
                        <a:pt x="327" y="475"/>
                      </a:lnTo>
                      <a:lnTo>
                        <a:pt x="327" y="477"/>
                      </a:lnTo>
                      <a:lnTo>
                        <a:pt x="327" y="480"/>
                      </a:lnTo>
                      <a:lnTo>
                        <a:pt x="327" y="482"/>
                      </a:lnTo>
                      <a:lnTo>
                        <a:pt x="328" y="484"/>
                      </a:lnTo>
                      <a:lnTo>
                        <a:pt x="328" y="486"/>
                      </a:lnTo>
                      <a:lnTo>
                        <a:pt x="328" y="488"/>
                      </a:lnTo>
                      <a:lnTo>
                        <a:pt x="328" y="490"/>
                      </a:lnTo>
                      <a:lnTo>
                        <a:pt x="328" y="493"/>
                      </a:lnTo>
                      <a:lnTo>
                        <a:pt x="328" y="496"/>
                      </a:lnTo>
                      <a:lnTo>
                        <a:pt x="328" y="498"/>
                      </a:lnTo>
                      <a:lnTo>
                        <a:pt x="328" y="501"/>
                      </a:lnTo>
                      <a:lnTo>
                        <a:pt x="328" y="505"/>
                      </a:lnTo>
                      <a:lnTo>
                        <a:pt x="328" y="508"/>
                      </a:lnTo>
                      <a:lnTo>
                        <a:pt x="329" y="511"/>
                      </a:lnTo>
                      <a:lnTo>
                        <a:pt x="329" y="514"/>
                      </a:lnTo>
                      <a:lnTo>
                        <a:pt x="329" y="516"/>
                      </a:lnTo>
                      <a:lnTo>
                        <a:pt x="329" y="518"/>
                      </a:lnTo>
                      <a:lnTo>
                        <a:pt x="329" y="520"/>
                      </a:lnTo>
                      <a:lnTo>
                        <a:pt x="329" y="520"/>
                      </a:lnTo>
                      <a:lnTo>
                        <a:pt x="329" y="520"/>
                      </a:lnTo>
                      <a:lnTo>
                        <a:pt x="329" y="520"/>
                      </a:lnTo>
                      <a:lnTo>
                        <a:pt x="329" y="518"/>
                      </a:lnTo>
                      <a:lnTo>
                        <a:pt x="329" y="517"/>
                      </a:lnTo>
                      <a:lnTo>
                        <a:pt x="330" y="515"/>
                      </a:lnTo>
                      <a:lnTo>
                        <a:pt x="330" y="512"/>
                      </a:lnTo>
                      <a:lnTo>
                        <a:pt x="330" y="510"/>
                      </a:lnTo>
                      <a:lnTo>
                        <a:pt x="330" y="508"/>
                      </a:lnTo>
                      <a:lnTo>
                        <a:pt x="330" y="506"/>
                      </a:lnTo>
                      <a:lnTo>
                        <a:pt x="330" y="505"/>
                      </a:lnTo>
                      <a:lnTo>
                        <a:pt x="330" y="503"/>
                      </a:lnTo>
                      <a:lnTo>
                        <a:pt x="330" y="502"/>
                      </a:lnTo>
                      <a:lnTo>
                        <a:pt x="330" y="502"/>
                      </a:lnTo>
                      <a:lnTo>
                        <a:pt x="331" y="501"/>
                      </a:lnTo>
                      <a:lnTo>
                        <a:pt x="331" y="502"/>
                      </a:lnTo>
                      <a:lnTo>
                        <a:pt x="331" y="502"/>
                      </a:lnTo>
                      <a:lnTo>
                        <a:pt x="331" y="502"/>
                      </a:lnTo>
                      <a:lnTo>
                        <a:pt x="331" y="503"/>
                      </a:lnTo>
                      <a:lnTo>
                        <a:pt x="331" y="504"/>
                      </a:lnTo>
                      <a:lnTo>
                        <a:pt x="331" y="504"/>
                      </a:lnTo>
                      <a:lnTo>
                        <a:pt x="331" y="505"/>
                      </a:lnTo>
                      <a:lnTo>
                        <a:pt x="331" y="505"/>
                      </a:lnTo>
                      <a:lnTo>
                        <a:pt x="331" y="505"/>
                      </a:lnTo>
                      <a:lnTo>
                        <a:pt x="332" y="504"/>
                      </a:lnTo>
                      <a:lnTo>
                        <a:pt x="332" y="503"/>
                      </a:lnTo>
                      <a:lnTo>
                        <a:pt x="332" y="501"/>
                      </a:lnTo>
                      <a:lnTo>
                        <a:pt x="332" y="499"/>
                      </a:lnTo>
                      <a:lnTo>
                        <a:pt x="332" y="496"/>
                      </a:lnTo>
                      <a:lnTo>
                        <a:pt x="332" y="493"/>
                      </a:lnTo>
                      <a:lnTo>
                        <a:pt x="332" y="489"/>
                      </a:lnTo>
                      <a:lnTo>
                        <a:pt x="332" y="486"/>
                      </a:lnTo>
                      <a:lnTo>
                        <a:pt x="332" y="483"/>
                      </a:lnTo>
                      <a:lnTo>
                        <a:pt x="333" y="480"/>
                      </a:lnTo>
                      <a:lnTo>
                        <a:pt x="333" y="478"/>
                      </a:lnTo>
                      <a:lnTo>
                        <a:pt x="333" y="476"/>
                      </a:lnTo>
                      <a:lnTo>
                        <a:pt x="333" y="475"/>
                      </a:lnTo>
                      <a:lnTo>
                        <a:pt x="333" y="475"/>
                      </a:lnTo>
                      <a:lnTo>
                        <a:pt x="333" y="475"/>
                      </a:lnTo>
                      <a:lnTo>
                        <a:pt x="333" y="476"/>
                      </a:lnTo>
                      <a:lnTo>
                        <a:pt x="333" y="477"/>
                      </a:lnTo>
                      <a:lnTo>
                        <a:pt x="333" y="479"/>
                      </a:lnTo>
                      <a:lnTo>
                        <a:pt x="333" y="481"/>
                      </a:lnTo>
                      <a:lnTo>
                        <a:pt x="334" y="482"/>
                      </a:lnTo>
                      <a:lnTo>
                        <a:pt x="334" y="484"/>
                      </a:lnTo>
                      <a:lnTo>
                        <a:pt x="334" y="486"/>
                      </a:lnTo>
                      <a:lnTo>
                        <a:pt x="334" y="488"/>
                      </a:lnTo>
                      <a:lnTo>
                        <a:pt x="334" y="490"/>
                      </a:lnTo>
                      <a:lnTo>
                        <a:pt x="334" y="491"/>
                      </a:lnTo>
                      <a:lnTo>
                        <a:pt x="334" y="492"/>
                      </a:lnTo>
                      <a:lnTo>
                        <a:pt x="334" y="493"/>
                      </a:lnTo>
                      <a:lnTo>
                        <a:pt x="334" y="494"/>
                      </a:lnTo>
                      <a:lnTo>
                        <a:pt x="335" y="494"/>
                      </a:lnTo>
                      <a:lnTo>
                        <a:pt x="335" y="494"/>
                      </a:lnTo>
                      <a:lnTo>
                        <a:pt x="335" y="494"/>
                      </a:lnTo>
                      <a:lnTo>
                        <a:pt x="335" y="494"/>
                      </a:lnTo>
                      <a:lnTo>
                        <a:pt x="335" y="494"/>
                      </a:lnTo>
                      <a:lnTo>
                        <a:pt x="335" y="493"/>
                      </a:lnTo>
                      <a:lnTo>
                        <a:pt x="335" y="493"/>
                      </a:lnTo>
                      <a:lnTo>
                        <a:pt x="335" y="494"/>
                      </a:lnTo>
                      <a:lnTo>
                        <a:pt x="335" y="494"/>
                      </a:lnTo>
                      <a:lnTo>
                        <a:pt x="335" y="496"/>
                      </a:lnTo>
                      <a:lnTo>
                        <a:pt x="336" y="497"/>
                      </a:lnTo>
                      <a:lnTo>
                        <a:pt x="336" y="500"/>
                      </a:lnTo>
                      <a:lnTo>
                        <a:pt x="336" y="503"/>
                      </a:lnTo>
                      <a:lnTo>
                        <a:pt x="336" y="507"/>
                      </a:lnTo>
                      <a:lnTo>
                        <a:pt x="336" y="511"/>
                      </a:lnTo>
                      <a:lnTo>
                        <a:pt x="336" y="515"/>
                      </a:lnTo>
                      <a:lnTo>
                        <a:pt x="336" y="520"/>
                      </a:lnTo>
                      <a:lnTo>
                        <a:pt x="336" y="524"/>
                      </a:lnTo>
                      <a:lnTo>
                        <a:pt x="336" y="529"/>
                      </a:lnTo>
                      <a:lnTo>
                        <a:pt x="337" y="533"/>
                      </a:lnTo>
                      <a:lnTo>
                        <a:pt x="337" y="537"/>
                      </a:lnTo>
                      <a:lnTo>
                        <a:pt x="337" y="540"/>
                      </a:lnTo>
                      <a:lnTo>
                        <a:pt x="337" y="543"/>
                      </a:lnTo>
                      <a:lnTo>
                        <a:pt x="337" y="545"/>
                      </a:lnTo>
                      <a:lnTo>
                        <a:pt x="337" y="547"/>
                      </a:lnTo>
                      <a:lnTo>
                        <a:pt x="337" y="549"/>
                      </a:lnTo>
                      <a:lnTo>
                        <a:pt x="337" y="550"/>
                      </a:lnTo>
                      <a:lnTo>
                        <a:pt x="337" y="551"/>
                      </a:lnTo>
                      <a:lnTo>
                        <a:pt x="337" y="551"/>
                      </a:lnTo>
                      <a:lnTo>
                        <a:pt x="338" y="552"/>
                      </a:lnTo>
                      <a:lnTo>
                        <a:pt x="338" y="553"/>
                      </a:lnTo>
                      <a:lnTo>
                        <a:pt x="338" y="554"/>
                      </a:lnTo>
                      <a:lnTo>
                        <a:pt x="338" y="555"/>
                      </a:lnTo>
                      <a:lnTo>
                        <a:pt x="338" y="556"/>
                      </a:lnTo>
                      <a:lnTo>
                        <a:pt x="338" y="558"/>
                      </a:lnTo>
                      <a:lnTo>
                        <a:pt x="338" y="560"/>
                      </a:lnTo>
                      <a:lnTo>
                        <a:pt x="338" y="562"/>
                      </a:lnTo>
                      <a:lnTo>
                        <a:pt x="338" y="565"/>
                      </a:lnTo>
                      <a:lnTo>
                        <a:pt x="338" y="568"/>
                      </a:lnTo>
                      <a:lnTo>
                        <a:pt x="339" y="571"/>
                      </a:lnTo>
                      <a:lnTo>
                        <a:pt x="339" y="575"/>
                      </a:lnTo>
                      <a:lnTo>
                        <a:pt x="339" y="579"/>
                      </a:lnTo>
                      <a:lnTo>
                        <a:pt x="339" y="583"/>
                      </a:lnTo>
                      <a:lnTo>
                        <a:pt x="339" y="587"/>
                      </a:lnTo>
                      <a:lnTo>
                        <a:pt x="339" y="590"/>
                      </a:lnTo>
                      <a:lnTo>
                        <a:pt x="339" y="594"/>
                      </a:lnTo>
                      <a:lnTo>
                        <a:pt x="339" y="598"/>
                      </a:lnTo>
                      <a:lnTo>
                        <a:pt x="339" y="601"/>
                      </a:lnTo>
                      <a:lnTo>
                        <a:pt x="340" y="604"/>
                      </a:lnTo>
                      <a:lnTo>
                        <a:pt x="340" y="606"/>
                      </a:lnTo>
                      <a:lnTo>
                        <a:pt x="340" y="608"/>
                      </a:lnTo>
                      <a:lnTo>
                        <a:pt x="340" y="610"/>
                      </a:lnTo>
                      <a:lnTo>
                        <a:pt x="340" y="611"/>
                      </a:lnTo>
                      <a:lnTo>
                        <a:pt x="340" y="612"/>
                      </a:lnTo>
                      <a:lnTo>
                        <a:pt x="340" y="614"/>
                      </a:lnTo>
                      <a:lnTo>
                        <a:pt x="340" y="615"/>
                      </a:lnTo>
                      <a:lnTo>
                        <a:pt x="340" y="616"/>
                      </a:lnTo>
                      <a:lnTo>
                        <a:pt x="340" y="618"/>
                      </a:lnTo>
                      <a:lnTo>
                        <a:pt x="341" y="619"/>
                      </a:lnTo>
                      <a:lnTo>
                        <a:pt x="341" y="622"/>
                      </a:lnTo>
                      <a:lnTo>
                        <a:pt x="341" y="624"/>
                      </a:lnTo>
                      <a:lnTo>
                        <a:pt x="341" y="627"/>
                      </a:lnTo>
                      <a:lnTo>
                        <a:pt x="341" y="629"/>
                      </a:lnTo>
                      <a:lnTo>
                        <a:pt x="341" y="632"/>
                      </a:lnTo>
                      <a:lnTo>
                        <a:pt x="341" y="635"/>
                      </a:lnTo>
                      <a:lnTo>
                        <a:pt x="341" y="638"/>
                      </a:lnTo>
                      <a:lnTo>
                        <a:pt x="341" y="640"/>
                      </a:lnTo>
                      <a:lnTo>
                        <a:pt x="342" y="643"/>
                      </a:lnTo>
                      <a:lnTo>
                        <a:pt x="342" y="645"/>
                      </a:lnTo>
                      <a:lnTo>
                        <a:pt x="342" y="647"/>
                      </a:lnTo>
                      <a:lnTo>
                        <a:pt x="342" y="648"/>
                      </a:lnTo>
                      <a:lnTo>
                        <a:pt x="342" y="650"/>
                      </a:lnTo>
                      <a:lnTo>
                        <a:pt x="342" y="651"/>
                      </a:lnTo>
                      <a:lnTo>
                        <a:pt x="342" y="652"/>
                      </a:lnTo>
                      <a:lnTo>
                        <a:pt x="342" y="653"/>
                      </a:lnTo>
                      <a:lnTo>
                        <a:pt x="342" y="654"/>
                      </a:lnTo>
                      <a:lnTo>
                        <a:pt x="342" y="655"/>
                      </a:lnTo>
                      <a:lnTo>
                        <a:pt x="343" y="656"/>
                      </a:lnTo>
                      <a:lnTo>
                        <a:pt x="343" y="656"/>
                      </a:lnTo>
                      <a:lnTo>
                        <a:pt x="343" y="657"/>
                      </a:lnTo>
                      <a:lnTo>
                        <a:pt x="343" y="657"/>
                      </a:lnTo>
                      <a:lnTo>
                        <a:pt x="343" y="657"/>
                      </a:lnTo>
                      <a:lnTo>
                        <a:pt x="343" y="656"/>
                      </a:lnTo>
                      <a:lnTo>
                        <a:pt x="343" y="656"/>
                      </a:lnTo>
                      <a:lnTo>
                        <a:pt x="343" y="655"/>
                      </a:lnTo>
                      <a:lnTo>
                        <a:pt x="343" y="653"/>
                      </a:lnTo>
                      <a:lnTo>
                        <a:pt x="344" y="652"/>
                      </a:lnTo>
                      <a:lnTo>
                        <a:pt x="344" y="650"/>
                      </a:lnTo>
                      <a:lnTo>
                        <a:pt x="344" y="648"/>
                      </a:lnTo>
                      <a:lnTo>
                        <a:pt x="344" y="645"/>
                      </a:lnTo>
                      <a:lnTo>
                        <a:pt x="344" y="641"/>
                      </a:lnTo>
                      <a:lnTo>
                        <a:pt x="344" y="637"/>
                      </a:lnTo>
                      <a:lnTo>
                        <a:pt x="344" y="632"/>
                      </a:lnTo>
                      <a:lnTo>
                        <a:pt x="344" y="626"/>
                      </a:lnTo>
                      <a:lnTo>
                        <a:pt x="344" y="620"/>
                      </a:lnTo>
                      <a:lnTo>
                        <a:pt x="344" y="613"/>
                      </a:lnTo>
                      <a:lnTo>
                        <a:pt x="345" y="605"/>
                      </a:lnTo>
                      <a:lnTo>
                        <a:pt x="345" y="597"/>
                      </a:lnTo>
                      <a:lnTo>
                        <a:pt x="345" y="589"/>
                      </a:lnTo>
                      <a:lnTo>
                        <a:pt x="345" y="581"/>
                      </a:lnTo>
                      <a:lnTo>
                        <a:pt x="345" y="573"/>
                      </a:lnTo>
                      <a:lnTo>
                        <a:pt x="345" y="566"/>
                      </a:lnTo>
                      <a:lnTo>
                        <a:pt x="345" y="558"/>
                      </a:lnTo>
                      <a:lnTo>
                        <a:pt x="345" y="552"/>
                      </a:lnTo>
                      <a:lnTo>
                        <a:pt x="345" y="546"/>
                      </a:lnTo>
                      <a:lnTo>
                        <a:pt x="345" y="541"/>
                      </a:lnTo>
                      <a:lnTo>
                        <a:pt x="346" y="536"/>
                      </a:lnTo>
                      <a:lnTo>
                        <a:pt x="346" y="531"/>
                      </a:lnTo>
                      <a:lnTo>
                        <a:pt x="346" y="527"/>
                      </a:lnTo>
                      <a:lnTo>
                        <a:pt x="346" y="524"/>
                      </a:lnTo>
                      <a:lnTo>
                        <a:pt x="346" y="521"/>
                      </a:lnTo>
                      <a:lnTo>
                        <a:pt x="346" y="519"/>
                      </a:lnTo>
                      <a:lnTo>
                        <a:pt x="346" y="517"/>
                      </a:lnTo>
                      <a:lnTo>
                        <a:pt x="346" y="516"/>
                      </a:lnTo>
                      <a:lnTo>
                        <a:pt x="346" y="516"/>
                      </a:lnTo>
                      <a:lnTo>
                        <a:pt x="347" y="516"/>
                      </a:lnTo>
                      <a:lnTo>
                        <a:pt x="347" y="518"/>
                      </a:lnTo>
                      <a:lnTo>
                        <a:pt x="347" y="519"/>
                      </a:lnTo>
                      <a:lnTo>
                        <a:pt x="347" y="522"/>
                      </a:lnTo>
                      <a:lnTo>
                        <a:pt x="347" y="525"/>
                      </a:lnTo>
                      <a:lnTo>
                        <a:pt x="347" y="529"/>
                      </a:lnTo>
                      <a:lnTo>
                        <a:pt x="347" y="533"/>
                      </a:lnTo>
                      <a:lnTo>
                        <a:pt x="347" y="537"/>
                      </a:lnTo>
                      <a:lnTo>
                        <a:pt x="347" y="542"/>
                      </a:lnTo>
                      <a:lnTo>
                        <a:pt x="347" y="547"/>
                      </a:lnTo>
                      <a:lnTo>
                        <a:pt x="348" y="552"/>
                      </a:lnTo>
                      <a:lnTo>
                        <a:pt x="348" y="557"/>
                      </a:lnTo>
                      <a:lnTo>
                        <a:pt x="348" y="562"/>
                      </a:lnTo>
                      <a:lnTo>
                        <a:pt x="348" y="567"/>
                      </a:lnTo>
                      <a:lnTo>
                        <a:pt x="348" y="571"/>
                      </a:lnTo>
                      <a:lnTo>
                        <a:pt x="348" y="575"/>
                      </a:lnTo>
                      <a:lnTo>
                        <a:pt x="348" y="579"/>
                      </a:lnTo>
                      <a:lnTo>
                        <a:pt x="348" y="582"/>
                      </a:lnTo>
                      <a:lnTo>
                        <a:pt x="348" y="584"/>
                      </a:lnTo>
                      <a:lnTo>
                        <a:pt x="349" y="586"/>
                      </a:lnTo>
                      <a:lnTo>
                        <a:pt x="349" y="587"/>
                      </a:lnTo>
                      <a:lnTo>
                        <a:pt x="349" y="587"/>
                      </a:lnTo>
                      <a:lnTo>
                        <a:pt x="349" y="588"/>
                      </a:lnTo>
                      <a:lnTo>
                        <a:pt x="349" y="588"/>
                      </a:lnTo>
                      <a:lnTo>
                        <a:pt x="349" y="587"/>
                      </a:lnTo>
                      <a:lnTo>
                        <a:pt x="349" y="587"/>
                      </a:lnTo>
                      <a:lnTo>
                        <a:pt x="349" y="587"/>
                      </a:lnTo>
                      <a:lnTo>
                        <a:pt x="349" y="586"/>
                      </a:lnTo>
                      <a:lnTo>
                        <a:pt x="349" y="586"/>
                      </a:lnTo>
                      <a:lnTo>
                        <a:pt x="350" y="586"/>
                      </a:lnTo>
                      <a:lnTo>
                        <a:pt x="350" y="585"/>
                      </a:lnTo>
                      <a:lnTo>
                        <a:pt x="350" y="584"/>
                      </a:lnTo>
                      <a:lnTo>
                        <a:pt x="350" y="584"/>
                      </a:lnTo>
                      <a:lnTo>
                        <a:pt x="350" y="583"/>
                      </a:lnTo>
                      <a:lnTo>
                        <a:pt x="350" y="582"/>
                      </a:lnTo>
                      <a:lnTo>
                        <a:pt x="350" y="580"/>
                      </a:lnTo>
                      <a:lnTo>
                        <a:pt x="350" y="579"/>
                      </a:lnTo>
                      <a:lnTo>
                        <a:pt x="350" y="578"/>
                      </a:lnTo>
                      <a:lnTo>
                        <a:pt x="351" y="577"/>
                      </a:lnTo>
                      <a:lnTo>
                        <a:pt x="351" y="577"/>
                      </a:lnTo>
                      <a:lnTo>
                        <a:pt x="351" y="576"/>
                      </a:lnTo>
                      <a:lnTo>
                        <a:pt x="351" y="576"/>
                      </a:lnTo>
                      <a:lnTo>
                        <a:pt x="351" y="575"/>
                      </a:lnTo>
                      <a:lnTo>
                        <a:pt x="351" y="575"/>
                      </a:lnTo>
                      <a:lnTo>
                        <a:pt x="351" y="575"/>
                      </a:lnTo>
                      <a:lnTo>
                        <a:pt x="351" y="575"/>
                      </a:lnTo>
                      <a:lnTo>
                        <a:pt x="351" y="575"/>
                      </a:lnTo>
                      <a:lnTo>
                        <a:pt x="351" y="574"/>
                      </a:lnTo>
                      <a:lnTo>
                        <a:pt x="352" y="574"/>
                      </a:lnTo>
                      <a:lnTo>
                        <a:pt x="352" y="574"/>
                      </a:lnTo>
                      <a:lnTo>
                        <a:pt x="352" y="574"/>
                      </a:lnTo>
                      <a:lnTo>
                        <a:pt x="352" y="573"/>
                      </a:lnTo>
                      <a:lnTo>
                        <a:pt x="352" y="574"/>
                      </a:lnTo>
                      <a:lnTo>
                        <a:pt x="352" y="574"/>
                      </a:lnTo>
                      <a:lnTo>
                        <a:pt x="352" y="575"/>
                      </a:lnTo>
                      <a:lnTo>
                        <a:pt x="352" y="576"/>
                      </a:lnTo>
                      <a:lnTo>
                        <a:pt x="352" y="577"/>
                      </a:lnTo>
                      <a:lnTo>
                        <a:pt x="352" y="578"/>
                      </a:lnTo>
                      <a:lnTo>
                        <a:pt x="353" y="580"/>
                      </a:lnTo>
                      <a:lnTo>
                        <a:pt x="353" y="582"/>
                      </a:lnTo>
                      <a:lnTo>
                        <a:pt x="353" y="584"/>
                      </a:lnTo>
                      <a:lnTo>
                        <a:pt x="353" y="586"/>
                      </a:lnTo>
                      <a:lnTo>
                        <a:pt x="353" y="589"/>
                      </a:lnTo>
                      <a:lnTo>
                        <a:pt x="353" y="592"/>
                      </a:lnTo>
                      <a:lnTo>
                        <a:pt x="353" y="596"/>
                      </a:lnTo>
                      <a:lnTo>
                        <a:pt x="353" y="600"/>
                      </a:lnTo>
                      <a:lnTo>
                        <a:pt x="353" y="605"/>
                      </a:lnTo>
                      <a:lnTo>
                        <a:pt x="354" y="610"/>
                      </a:lnTo>
                      <a:lnTo>
                        <a:pt x="354" y="616"/>
                      </a:lnTo>
                      <a:lnTo>
                        <a:pt x="354" y="621"/>
                      </a:lnTo>
                      <a:lnTo>
                        <a:pt x="354" y="627"/>
                      </a:lnTo>
                      <a:lnTo>
                        <a:pt x="354" y="633"/>
                      </a:lnTo>
                      <a:lnTo>
                        <a:pt x="354" y="638"/>
                      </a:lnTo>
                      <a:lnTo>
                        <a:pt x="354" y="642"/>
                      </a:lnTo>
                      <a:lnTo>
                        <a:pt x="354" y="646"/>
                      </a:lnTo>
                      <a:lnTo>
                        <a:pt x="354" y="650"/>
                      </a:lnTo>
                      <a:lnTo>
                        <a:pt x="354" y="652"/>
                      </a:lnTo>
                      <a:lnTo>
                        <a:pt x="355" y="654"/>
                      </a:lnTo>
                      <a:lnTo>
                        <a:pt x="355" y="656"/>
                      </a:lnTo>
                      <a:lnTo>
                        <a:pt x="355" y="657"/>
                      </a:lnTo>
                      <a:lnTo>
                        <a:pt x="355" y="658"/>
                      </a:lnTo>
                      <a:lnTo>
                        <a:pt x="355" y="658"/>
                      </a:lnTo>
                      <a:lnTo>
                        <a:pt x="355" y="659"/>
                      </a:lnTo>
                      <a:lnTo>
                        <a:pt x="355" y="660"/>
                      </a:lnTo>
                      <a:lnTo>
                        <a:pt x="355" y="661"/>
                      </a:lnTo>
                      <a:lnTo>
                        <a:pt x="355" y="662"/>
                      </a:lnTo>
                      <a:lnTo>
                        <a:pt x="356" y="663"/>
                      </a:lnTo>
                      <a:lnTo>
                        <a:pt x="356" y="664"/>
                      </a:lnTo>
                      <a:lnTo>
                        <a:pt x="356" y="666"/>
                      </a:lnTo>
                      <a:lnTo>
                        <a:pt x="356" y="667"/>
                      </a:lnTo>
                      <a:lnTo>
                        <a:pt x="356" y="668"/>
                      </a:lnTo>
                      <a:lnTo>
                        <a:pt x="356" y="668"/>
                      </a:lnTo>
                      <a:lnTo>
                        <a:pt x="356" y="669"/>
                      </a:lnTo>
                      <a:lnTo>
                        <a:pt x="356" y="669"/>
                      </a:lnTo>
                      <a:lnTo>
                        <a:pt x="356" y="668"/>
                      </a:lnTo>
                      <a:lnTo>
                        <a:pt x="356" y="667"/>
                      </a:lnTo>
                      <a:lnTo>
                        <a:pt x="357" y="665"/>
                      </a:lnTo>
                      <a:lnTo>
                        <a:pt x="357" y="663"/>
                      </a:lnTo>
                      <a:lnTo>
                        <a:pt x="357" y="661"/>
                      </a:lnTo>
                      <a:lnTo>
                        <a:pt x="357" y="658"/>
                      </a:lnTo>
                      <a:lnTo>
                        <a:pt x="357" y="654"/>
                      </a:lnTo>
                      <a:lnTo>
                        <a:pt x="357" y="650"/>
                      </a:lnTo>
                      <a:lnTo>
                        <a:pt x="357" y="646"/>
                      </a:lnTo>
                      <a:lnTo>
                        <a:pt x="357" y="641"/>
                      </a:lnTo>
                      <a:lnTo>
                        <a:pt x="357" y="637"/>
                      </a:lnTo>
                      <a:lnTo>
                        <a:pt x="358" y="633"/>
                      </a:lnTo>
                      <a:lnTo>
                        <a:pt x="358" y="629"/>
                      </a:lnTo>
                      <a:lnTo>
                        <a:pt x="358" y="626"/>
                      </a:lnTo>
                      <a:lnTo>
                        <a:pt x="358" y="623"/>
                      </a:lnTo>
                      <a:lnTo>
                        <a:pt x="358" y="621"/>
                      </a:lnTo>
                      <a:lnTo>
                        <a:pt x="358" y="620"/>
                      </a:lnTo>
                      <a:lnTo>
                        <a:pt x="358" y="620"/>
                      </a:lnTo>
                      <a:lnTo>
                        <a:pt x="358" y="620"/>
                      </a:lnTo>
                      <a:lnTo>
                        <a:pt x="358" y="621"/>
                      </a:lnTo>
                      <a:lnTo>
                        <a:pt x="358" y="623"/>
                      </a:lnTo>
                      <a:lnTo>
                        <a:pt x="359" y="625"/>
                      </a:lnTo>
                      <a:lnTo>
                        <a:pt x="359" y="626"/>
                      </a:lnTo>
                      <a:lnTo>
                        <a:pt x="359" y="628"/>
                      </a:lnTo>
                      <a:lnTo>
                        <a:pt x="359" y="629"/>
                      </a:lnTo>
                      <a:lnTo>
                        <a:pt x="359" y="630"/>
                      </a:lnTo>
                      <a:lnTo>
                        <a:pt x="359" y="630"/>
                      </a:lnTo>
                      <a:lnTo>
                        <a:pt x="359" y="630"/>
                      </a:lnTo>
                      <a:lnTo>
                        <a:pt x="359" y="630"/>
                      </a:lnTo>
                      <a:lnTo>
                        <a:pt x="359" y="629"/>
                      </a:lnTo>
                      <a:lnTo>
                        <a:pt x="359" y="628"/>
                      </a:lnTo>
                      <a:lnTo>
                        <a:pt x="360" y="627"/>
                      </a:lnTo>
                      <a:lnTo>
                        <a:pt x="360" y="626"/>
                      </a:lnTo>
                      <a:lnTo>
                        <a:pt x="360" y="624"/>
                      </a:lnTo>
                      <a:lnTo>
                        <a:pt x="360" y="623"/>
                      </a:lnTo>
                      <a:lnTo>
                        <a:pt x="360" y="622"/>
                      </a:lnTo>
                      <a:lnTo>
                        <a:pt x="360" y="621"/>
                      </a:lnTo>
                      <a:lnTo>
                        <a:pt x="360" y="620"/>
                      </a:lnTo>
                      <a:lnTo>
                        <a:pt x="360" y="620"/>
                      </a:lnTo>
                      <a:lnTo>
                        <a:pt x="360" y="620"/>
                      </a:lnTo>
                      <a:lnTo>
                        <a:pt x="361" y="620"/>
                      </a:lnTo>
                      <a:lnTo>
                        <a:pt x="361" y="621"/>
                      </a:lnTo>
                      <a:lnTo>
                        <a:pt x="361" y="622"/>
                      </a:lnTo>
                      <a:lnTo>
                        <a:pt x="361" y="623"/>
                      </a:lnTo>
                      <a:lnTo>
                        <a:pt x="361" y="624"/>
                      </a:lnTo>
                      <a:lnTo>
                        <a:pt x="361" y="625"/>
                      </a:lnTo>
                      <a:lnTo>
                        <a:pt x="361" y="625"/>
                      </a:lnTo>
                      <a:lnTo>
                        <a:pt x="361" y="626"/>
                      </a:lnTo>
                      <a:lnTo>
                        <a:pt x="361" y="625"/>
                      </a:lnTo>
                      <a:lnTo>
                        <a:pt x="361" y="624"/>
                      </a:lnTo>
                      <a:lnTo>
                        <a:pt x="362" y="622"/>
                      </a:lnTo>
                      <a:lnTo>
                        <a:pt x="362" y="620"/>
                      </a:lnTo>
                      <a:lnTo>
                        <a:pt x="362" y="618"/>
                      </a:lnTo>
                      <a:lnTo>
                        <a:pt x="362" y="615"/>
                      </a:lnTo>
                      <a:lnTo>
                        <a:pt x="362" y="613"/>
                      </a:lnTo>
                      <a:lnTo>
                        <a:pt x="362" y="611"/>
                      </a:lnTo>
                      <a:lnTo>
                        <a:pt x="362" y="610"/>
                      </a:lnTo>
                      <a:lnTo>
                        <a:pt x="362" y="609"/>
                      </a:lnTo>
                      <a:lnTo>
                        <a:pt x="362" y="610"/>
                      </a:lnTo>
                      <a:lnTo>
                        <a:pt x="363" y="612"/>
                      </a:lnTo>
                      <a:lnTo>
                        <a:pt x="363" y="614"/>
                      </a:lnTo>
                      <a:lnTo>
                        <a:pt x="363" y="617"/>
                      </a:lnTo>
                      <a:lnTo>
                        <a:pt x="363" y="621"/>
                      </a:lnTo>
                      <a:lnTo>
                        <a:pt x="363" y="626"/>
                      </a:lnTo>
                      <a:lnTo>
                        <a:pt x="363" y="631"/>
                      </a:lnTo>
                      <a:lnTo>
                        <a:pt x="363" y="635"/>
                      </a:lnTo>
                      <a:lnTo>
                        <a:pt x="363" y="640"/>
                      </a:lnTo>
                      <a:lnTo>
                        <a:pt x="363" y="644"/>
                      </a:lnTo>
                      <a:lnTo>
                        <a:pt x="363" y="648"/>
                      </a:lnTo>
                      <a:lnTo>
                        <a:pt x="364" y="651"/>
                      </a:lnTo>
                      <a:lnTo>
                        <a:pt x="364" y="654"/>
                      </a:lnTo>
                      <a:lnTo>
                        <a:pt x="364" y="656"/>
                      </a:lnTo>
                      <a:lnTo>
                        <a:pt x="364" y="657"/>
                      </a:lnTo>
                      <a:lnTo>
                        <a:pt x="364" y="657"/>
                      </a:lnTo>
                      <a:lnTo>
                        <a:pt x="364" y="656"/>
                      </a:lnTo>
                      <a:lnTo>
                        <a:pt x="364" y="655"/>
                      </a:lnTo>
                      <a:lnTo>
                        <a:pt x="364" y="654"/>
                      </a:lnTo>
                      <a:lnTo>
                        <a:pt x="364" y="652"/>
                      </a:lnTo>
                      <a:lnTo>
                        <a:pt x="365" y="650"/>
                      </a:lnTo>
                      <a:lnTo>
                        <a:pt x="365" y="649"/>
                      </a:lnTo>
                      <a:lnTo>
                        <a:pt x="365" y="647"/>
                      </a:lnTo>
                      <a:lnTo>
                        <a:pt x="365" y="646"/>
                      </a:lnTo>
                      <a:lnTo>
                        <a:pt x="365" y="645"/>
                      </a:lnTo>
                      <a:lnTo>
                        <a:pt x="365" y="644"/>
                      </a:lnTo>
                      <a:lnTo>
                        <a:pt x="365" y="644"/>
                      </a:lnTo>
                      <a:lnTo>
                        <a:pt x="365" y="643"/>
                      </a:lnTo>
                      <a:lnTo>
                        <a:pt x="365" y="643"/>
                      </a:lnTo>
                      <a:lnTo>
                        <a:pt x="365" y="642"/>
                      </a:lnTo>
                      <a:lnTo>
                        <a:pt x="366" y="642"/>
                      </a:lnTo>
                      <a:lnTo>
                        <a:pt x="366" y="641"/>
                      </a:lnTo>
                      <a:lnTo>
                        <a:pt x="366" y="640"/>
                      </a:lnTo>
                      <a:lnTo>
                        <a:pt x="366" y="639"/>
                      </a:lnTo>
                      <a:lnTo>
                        <a:pt x="366" y="637"/>
                      </a:lnTo>
                      <a:lnTo>
                        <a:pt x="366" y="636"/>
                      </a:lnTo>
                      <a:lnTo>
                        <a:pt x="366" y="634"/>
                      </a:lnTo>
                      <a:lnTo>
                        <a:pt x="366" y="631"/>
                      </a:lnTo>
                      <a:lnTo>
                        <a:pt x="366" y="629"/>
                      </a:lnTo>
                      <a:lnTo>
                        <a:pt x="366" y="626"/>
                      </a:lnTo>
                      <a:lnTo>
                        <a:pt x="367" y="623"/>
                      </a:lnTo>
                      <a:lnTo>
                        <a:pt x="367" y="620"/>
                      </a:lnTo>
                      <a:lnTo>
                        <a:pt x="367" y="616"/>
                      </a:lnTo>
                      <a:lnTo>
                        <a:pt x="367" y="612"/>
                      </a:lnTo>
                      <a:lnTo>
                        <a:pt x="367" y="608"/>
                      </a:lnTo>
                      <a:lnTo>
                        <a:pt x="367" y="604"/>
                      </a:lnTo>
                      <a:lnTo>
                        <a:pt x="367" y="600"/>
                      </a:lnTo>
                      <a:lnTo>
                        <a:pt x="367" y="596"/>
                      </a:lnTo>
                      <a:lnTo>
                        <a:pt x="367" y="593"/>
                      </a:lnTo>
                      <a:lnTo>
                        <a:pt x="368" y="590"/>
                      </a:lnTo>
                      <a:lnTo>
                        <a:pt x="368" y="588"/>
                      </a:lnTo>
                      <a:lnTo>
                        <a:pt x="368" y="586"/>
                      </a:lnTo>
                      <a:lnTo>
                        <a:pt x="368" y="585"/>
                      </a:lnTo>
                      <a:lnTo>
                        <a:pt x="368" y="584"/>
                      </a:lnTo>
                      <a:lnTo>
                        <a:pt x="368" y="584"/>
                      </a:lnTo>
                      <a:lnTo>
                        <a:pt x="368" y="584"/>
                      </a:lnTo>
                      <a:lnTo>
                        <a:pt x="368" y="584"/>
                      </a:lnTo>
                      <a:lnTo>
                        <a:pt x="368" y="585"/>
                      </a:lnTo>
                      <a:lnTo>
                        <a:pt x="368" y="585"/>
                      </a:lnTo>
                      <a:lnTo>
                        <a:pt x="369" y="586"/>
                      </a:lnTo>
                      <a:lnTo>
                        <a:pt x="369" y="587"/>
                      </a:lnTo>
                      <a:lnTo>
                        <a:pt x="369" y="588"/>
                      </a:lnTo>
                      <a:lnTo>
                        <a:pt x="369" y="589"/>
                      </a:lnTo>
                      <a:lnTo>
                        <a:pt x="369" y="590"/>
                      </a:lnTo>
                      <a:lnTo>
                        <a:pt x="369" y="591"/>
                      </a:lnTo>
                      <a:lnTo>
                        <a:pt x="369" y="593"/>
                      </a:lnTo>
                      <a:lnTo>
                        <a:pt x="369" y="594"/>
                      </a:lnTo>
                      <a:lnTo>
                        <a:pt x="369" y="595"/>
                      </a:lnTo>
                      <a:lnTo>
                        <a:pt x="370" y="596"/>
                      </a:lnTo>
                      <a:lnTo>
                        <a:pt x="370" y="598"/>
                      </a:lnTo>
                      <a:lnTo>
                        <a:pt x="370" y="599"/>
                      </a:lnTo>
                      <a:lnTo>
                        <a:pt x="370" y="600"/>
                      </a:lnTo>
                      <a:lnTo>
                        <a:pt x="370" y="601"/>
                      </a:lnTo>
                      <a:lnTo>
                        <a:pt x="370" y="602"/>
                      </a:lnTo>
                      <a:lnTo>
                        <a:pt x="370" y="604"/>
                      </a:lnTo>
                      <a:lnTo>
                        <a:pt x="370" y="606"/>
                      </a:lnTo>
                      <a:lnTo>
                        <a:pt x="370" y="609"/>
                      </a:lnTo>
                      <a:lnTo>
                        <a:pt x="370" y="613"/>
                      </a:lnTo>
                      <a:lnTo>
                        <a:pt x="371" y="617"/>
                      </a:lnTo>
                      <a:lnTo>
                        <a:pt x="371" y="621"/>
                      </a:lnTo>
                      <a:lnTo>
                        <a:pt x="371" y="626"/>
                      </a:lnTo>
                      <a:lnTo>
                        <a:pt x="371" y="631"/>
                      </a:lnTo>
                      <a:lnTo>
                        <a:pt x="371" y="636"/>
                      </a:lnTo>
                      <a:lnTo>
                        <a:pt x="371" y="641"/>
                      </a:lnTo>
                      <a:lnTo>
                        <a:pt x="371" y="645"/>
                      </a:lnTo>
                      <a:lnTo>
                        <a:pt x="371" y="649"/>
                      </a:lnTo>
                      <a:lnTo>
                        <a:pt x="371" y="653"/>
                      </a:lnTo>
                      <a:lnTo>
                        <a:pt x="372" y="656"/>
                      </a:lnTo>
                      <a:lnTo>
                        <a:pt x="372" y="659"/>
                      </a:lnTo>
                      <a:lnTo>
                        <a:pt x="372" y="662"/>
                      </a:lnTo>
                      <a:lnTo>
                        <a:pt x="372" y="665"/>
                      </a:lnTo>
                      <a:lnTo>
                        <a:pt x="372" y="668"/>
                      </a:lnTo>
                      <a:lnTo>
                        <a:pt x="372" y="671"/>
                      </a:lnTo>
                      <a:lnTo>
                        <a:pt x="372" y="674"/>
                      </a:lnTo>
                      <a:lnTo>
                        <a:pt x="372" y="677"/>
                      </a:lnTo>
                      <a:lnTo>
                        <a:pt x="372" y="680"/>
                      </a:lnTo>
                      <a:lnTo>
                        <a:pt x="372" y="683"/>
                      </a:lnTo>
                      <a:lnTo>
                        <a:pt x="373" y="686"/>
                      </a:lnTo>
                      <a:lnTo>
                        <a:pt x="373" y="690"/>
                      </a:lnTo>
                      <a:lnTo>
                        <a:pt x="373" y="694"/>
                      </a:lnTo>
                      <a:lnTo>
                        <a:pt x="373" y="698"/>
                      </a:lnTo>
                      <a:lnTo>
                        <a:pt x="373" y="702"/>
                      </a:lnTo>
                      <a:lnTo>
                        <a:pt x="373" y="705"/>
                      </a:lnTo>
                      <a:lnTo>
                        <a:pt x="373" y="709"/>
                      </a:lnTo>
                      <a:lnTo>
                        <a:pt x="373" y="712"/>
                      </a:lnTo>
                      <a:lnTo>
                        <a:pt x="373" y="716"/>
                      </a:lnTo>
                      <a:lnTo>
                        <a:pt x="373" y="718"/>
                      </a:lnTo>
                      <a:lnTo>
                        <a:pt x="374" y="721"/>
                      </a:lnTo>
                      <a:lnTo>
                        <a:pt x="374" y="723"/>
                      </a:lnTo>
                      <a:lnTo>
                        <a:pt x="374" y="724"/>
                      </a:lnTo>
                      <a:lnTo>
                        <a:pt x="374" y="726"/>
                      </a:lnTo>
                      <a:lnTo>
                        <a:pt x="374" y="727"/>
                      </a:lnTo>
                      <a:lnTo>
                        <a:pt x="374" y="727"/>
                      </a:lnTo>
                      <a:lnTo>
                        <a:pt x="374" y="728"/>
                      </a:lnTo>
                      <a:lnTo>
                        <a:pt x="374" y="728"/>
                      </a:lnTo>
                      <a:lnTo>
                        <a:pt x="374" y="728"/>
                      </a:lnTo>
                      <a:lnTo>
                        <a:pt x="375" y="729"/>
                      </a:lnTo>
                      <a:lnTo>
                        <a:pt x="375" y="729"/>
                      </a:lnTo>
                      <a:lnTo>
                        <a:pt x="375" y="730"/>
                      </a:lnTo>
                      <a:lnTo>
                        <a:pt x="375" y="731"/>
                      </a:lnTo>
                      <a:lnTo>
                        <a:pt x="375" y="732"/>
                      </a:lnTo>
                      <a:lnTo>
                        <a:pt x="375" y="734"/>
                      </a:lnTo>
                      <a:lnTo>
                        <a:pt x="375" y="736"/>
                      </a:lnTo>
                      <a:lnTo>
                        <a:pt x="375" y="738"/>
                      </a:lnTo>
                      <a:lnTo>
                        <a:pt x="375" y="740"/>
                      </a:lnTo>
                      <a:lnTo>
                        <a:pt x="375" y="742"/>
                      </a:lnTo>
                      <a:lnTo>
                        <a:pt x="376" y="744"/>
                      </a:lnTo>
                      <a:lnTo>
                        <a:pt x="376" y="745"/>
                      </a:lnTo>
                      <a:lnTo>
                        <a:pt x="376" y="747"/>
                      </a:lnTo>
                      <a:lnTo>
                        <a:pt x="376" y="748"/>
                      </a:lnTo>
                      <a:lnTo>
                        <a:pt x="376" y="748"/>
                      </a:lnTo>
                      <a:lnTo>
                        <a:pt x="376" y="748"/>
                      </a:lnTo>
                      <a:lnTo>
                        <a:pt x="376" y="748"/>
                      </a:lnTo>
                      <a:lnTo>
                        <a:pt x="376" y="748"/>
                      </a:lnTo>
                      <a:lnTo>
                        <a:pt x="376" y="748"/>
                      </a:lnTo>
                      <a:lnTo>
                        <a:pt x="377" y="747"/>
                      </a:lnTo>
                      <a:lnTo>
                        <a:pt x="377" y="747"/>
                      </a:lnTo>
                      <a:lnTo>
                        <a:pt x="377" y="746"/>
                      </a:lnTo>
                      <a:lnTo>
                        <a:pt x="377" y="747"/>
                      </a:lnTo>
                      <a:lnTo>
                        <a:pt x="377" y="747"/>
                      </a:lnTo>
                      <a:lnTo>
                        <a:pt x="377" y="748"/>
                      </a:lnTo>
                      <a:lnTo>
                        <a:pt x="377" y="749"/>
                      </a:lnTo>
                      <a:lnTo>
                        <a:pt x="377" y="750"/>
                      </a:lnTo>
                      <a:lnTo>
                        <a:pt x="377" y="752"/>
                      </a:lnTo>
                      <a:lnTo>
                        <a:pt x="377" y="754"/>
                      </a:lnTo>
                      <a:lnTo>
                        <a:pt x="378" y="756"/>
                      </a:lnTo>
                      <a:lnTo>
                        <a:pt x="378" y="758"/>
                      </a:lnTo>
                      <a:lnTo>
                        <a:pt x="378" y="760"/>
                      </a:lnTo>
                      <a:lnTo>
                        <a:pt x="378" y="762"/>
                      </a:lnTo>
                      <a:lnTo>
                        <a:pt x="378" y="764"/>
                      </a:lnTo>
                      <a:lnTo>
                        <a:pt x="378" y="766"/>
                      </a:lnTo>
                      <a:lnTo>
                        <a:pt x="378" y="767"/>
                      </a:lnTo>
                      <a:lnTo>
                        <a:pt x="378" y="768"/>
                      </a:lnTo>
                      <a:lnTo>
                        <a:pt x="378" y="768"/>
                      </a:lnTo>
                      <a:lnTo>
                        <a:pt x="379" y="767"/>
                      </a:lnTo>
                      <a:lnTo>
                        <a:pt x="379" y="765"/>
                      </a:lnTo>
                      <a:lnTo>
                        <a:pt x="379" y="762"/>
                      </a:lnTo>
                      <a:lnTo>
                        <a:pt x="379" y="759"/>
                      </a:lnTo>
                      <a:lnTo>
                        <a:pt x="379" y="755"/>
                      </a:lnTo>
                      <a:lnTo>
                        <a:pt x="379" y="750"/>
                      </a:lnTo>
                      <a:lnTo>
                        <a:pt x="379" y="744"/>
                      </a:lnTo>
                      <a:lnTo>
                        <a:pt x="379" y="739"/>
                      </a:lnTo>
                      <a:lnTo>
                        <a:pt x="379" y="733"/>
                      </a:lnTo>
                      <a:lnTo>
                        <a:pt x="379" y="727"/>
                      </a:lnTo>
                      <a:lnTo>
                        <a:pt x="380" y="722"/>
                      </a:lnTo>
                      <a:lnTo>
                        <a:pt x="380" y="717"/>
                      </a:lnTo>
                      <a:lnTo>
                        <a:pt x="380" y="712"/>
                      </a:lnTo>
                      <a:lnTo>
                        <a:pt x="380" y="708"/>
                      </a:lnTo>
                      <a:lnTo>
                        <a:pt x="380" y="704"/>
                      </a:lnTo>
                      <a:lnTo>
                        <a:pt x="380" y="700"/>
                      </a:lnTo>
                      <a:lnTo>
                        <a:pt x="380" y="697"/>
                      </a:lnTo>
                      <a:lnTo>
                        <a:pt x="380" y="695"/>
                      </a:lnTo>
                      <a:lnTo>
                        <a:pt x="380" y="692"/>
                      </a:lnTo>
                      <a:lnTo>
                        <a:pt x="380" y="689"/>
                      </a:lnTo>
                      <a:lnTo>
                        <a:pt x="381" y="687"/>
                      </a:lnTo>
                      <a:lnTo>
                        <a:pt x="381" y="685"/>
                      </a:lnTo>
                      <a:lnTo>
                        <a:pt x="381" y="683"/>
                      </a:lnTo>
                      <a:lnTo>
                        <a:pt x="381" y="681"/>
                      </a:lnTo>
                      <a:lnTo>
                        <a:pt x="381" y="679"/>
                      </a:lnTo>
                      <a:lnTo>
                        <a:pt x="381" y="678"/>
                      </a:lnTo>
                      <a:lnTo>
                        <a:pt x="381" y="676"/>
                      </a:lnTo>
                      <a:lnTo>
                        <a:pt x="381" y="675"/>
                      </a:lnTo>
                      <a:lnTo>
                        <a:pt x="381" y="675"/>
                      </a:lnTo>
                      <a:lnTo>
                        <a:pt x="382" y="675"/>
                      </a:lnTo>
                      <a:lnTo>
                        <a:pt x="382" y="675"/>
                      </a:lnTo>
                      <a:lnTo>
                        <a:pt x="382" y="676"/>
                      </a:lnTo>
                      <a:lnTo>
                        <a:pt x="382" y="677"/>
                      </a:lnTo>
                      <a:lnTo>
                        <a:pt x="382" y="679"/>
                      </a:lnTo>
                      <a:lnTo>
                        <a:pt x="382" y="681"/>
                      </a:lnTo>
                      <a:lnTo>
                        <a:pt x="382" y="683"/>
                      </a:lnTo>
                      <a:lnTo>
                        <a:pt x="382" y="687"/>
                      </a:lnTo>
                      <a:lnTo>
                        <a:pt x="382" y="691"/>
                      </a:lnTo>
                      <a:lnTo>
                        <a:pt x="382" y="695"/>
                      </a:lnTo>
                      <a:lnTo>
                        <a:pt x="383" y="701"/>
                      </a:lnTo>
                      <a:lnTo>
                        <a:pt x="383" y="707"/>
                      </a:lnTo>
                      <a:lnTo>
                        <a:pt x="383" y="713"/>
                      </a:lnTo>
                      <a:lnTo>
                        <a:pt x="383" y="720"/>
                      </a:lnTo>
                      <a:lnTo>
                        <a:pt x="383" y="728"/>
                      </a:lnTo>
                      <a:lnTo>
                        <a:pt x="383" y="735"/>
                      </a:lnTo>
                      <a:lnTo>
                        <a:pt x="383" y="741"/>
                      </a:lnTo>
                      <a:lnTo>
                        <a:pt x="383" y="747"/>
                      </a:lnTo>
                      <a:lnTo>
                        <a:pt x="383" y="752"/>
                      </a:lnTo>
                      <a:lnTo>
                        <a:pt x="384" y="756"/>
                      </a:lnTo>
                      <a:lnTo>
                        <a:pt x="384" y="759"/>
                      </a:lnTo>
                      <a:lnTo>
                        <a:pt x="384" y="762"/>
                      </a:lnTo>
                      <a:lnTo>
                        <a:pt x="384" y="763"/>
                      </a:lnTo>
                      <a:lnTo>
                        <a:pt x="384" y="763"/>
                      </a:lnTo>
                      <a:lnTo>
                        <a:pt x="384" y="763"/>
                      </a:lnTo>
                      <a:lnTo>
                        <a:pt x="384" y="762"/>
                      </a:lnTo>
                      <a:lnTo>
                        <a:pt x="384" y="761"/>
                      </a:lnTo>
                      <a:lnTo>
                        <a:pt x="384" y="760"/>
                      </a:lnTo>
                      <a:lnTo>
                        <a:pt x="384" y="759"/>
                      </a:lnTo>
                      <a:lnTo>
                        <a:pt x="385" y="757"/>
                      </a:lnTo>
                      <a:lnTo>
                        <a:pt x="385" y="756"/>
                      </a:lnTo>
                      <a:lnTo>
                        <a:pt x="385" y="754"/>
                      </a:lnTo>
                      <a:lnTo>
                        <a:pt x="385" y="752"/>
                      </a:lnTo>
                      <a:lnTo>
                        <a:pt x="385" y="749"/>
                      </a:lnTo>
                      <a:lnTo>
                        <a:pt x="385" y="747"/>
                      </a:lnTo>
                      <a:lnTo>
                        <a:pt x="385" y="744"/>
                      </a:lnTo>
                      <a:lnTo>
                        <a:pt x="385" y="742"/>
                      </a:lnTo>
                      <a:lnTo>
                        <a:pt x="385" y="739"/>
                      </a:lnTo>
                      <a:lnTo>
                        <a:pt x="386" y="736"/>
                      </a:lnTo>
                      <a:lnTo>
                        <a:pt x="386" y="733"/>
                      </a:lnTo>
                      <a:lnTo>
                        <a:pt x="386" y="730"/>
                      </a:lnTo>
                      <a:lnTo>
                        <a:pt x="386" y="727"/>
                      </a:lnTo>
                      <a:lnTo>
                        <a:pt x="386" y="724"/>
                      </a:lnTo>
                      <a:lnTo>
                        <a:pt x="386" y="721"/>
                      </a:lnTo>
                      <a:lnTo>
                        <a:pt x="386" y="718"/>
                      </a:lnTo>
                      <a:lnTo>
                        <a:pt x="386" y="714"/>
                      </a:lnTo>
                      <a:lnTo>
                        <a:pt x="386" y="711"/>
                      </a:lnTo>
                      <a:lnTo>
                        <a:pt x="386" y="708"/>
                      </a:lnTo>
                      <a:lnTo>
                        <a:pt x="387" y="705"/>
                      </a:lnTo>
                      <a:lnTo>
                        <a:pt x="387" y="702"/>
                      </a:lnTo>
                      <a:lnTo>
                        <a:pt x="387" y="700"/>
                      </a:lnTo>
                      <a:lnTo>
                        <a:pt x="387" y="698"/>
                      </a:lnTo>
                      <a:lnTo>
                        <a:pt x="387" y="696"/>
                      </a:lnTo>
                      <a:lnTo>
                        <a:pt x="387" y="696"/>
                      </a:lnTo>
                      <a:lnTo>
                        <a:pt x="387" y="696"/>
                      </a:lnTo>
                      <a:lnTo>
                        <a:pt x="387" y="696"/>
                      </a:lnTo>
                      <a:lnTo>
                        <a:pt x="387" y="698"/>
                      </a:lnTo>
                      <a:lnTo>
                        <a:pt x="388" y="700"/>
                      </a:lnTo>
                      <a:lnTo>
                        <a:pt x="388" y="702"/>
                      </a:lnTo>
                      <a:lnTo>
                        <a:pt x="388" y="705"/>
                      </a:lnTo>
                      <a:lnTo>
                        <a:pt x="388" y="708"/>
                      </a:lnTo>
                      <a:lnTo>
                        <a:pt x="388" y="711"/>
                      </a:lnTo>
                      <a:lnTo>
                        <a:pt x="388" y="714"/>
                      </a:lnTo>
                      <a:lnTo>
                        <a:pt x="388" y="717"/>
                      </a:lnTo>
                      <a:lnTo>
                        <a:pt x="388" y="719"/>
                      </a:lnTo>
                      <a:lnTo>
                        <a:pt x="388" y="722"/>
                      </a:lnTo>
                      <a:lnTo>
                        <a:pt x="388" y="725"/>
                      </a:lnTo>
                      <a:lnTo>
                        <a:pt x="389" y="727"/>
                      </a:lnTo>
                      <a:lnTo>
                        <a:pt x="389" y="730"/>
                      </a:lnTo>
                      <a:lnTo>
                        <a:pt x="389" y="732"/>
                      </a:lnTo>
                      <a:lnTo>
                        <a:pt x="389" y="734"/>
                      </a:lnTo>
                      <a:lnTo>
                        <a:pt x="389" y="736"/>
                      </a:lnTo>
                      <a:lnTo>
                        <a:pt x="389" y="738"/>
                      </a:lnTo>
                      <a:lnTo>
                        <a:pt x="389" y="740"/>
                      </a:lnTo>
                      <a:lnTo>
                        <a:pt x="389" y="741"/>
                      </a:lnTo>
                      <a:lnTo>
                        <a:pt x="389" y="743"/>
                      </a:lnTo>
                      <a:lnTo>
                        <a:pt x="389" y="744"/>
                      </a:lnTo>
                      <a:lnTo>
                        <a:pt x="390" y="745"/>
                      </a:lnTo>
                      <a:lnTo>
                        <a:pt x="390" y="745"/>
                      </a:lnTo>
                      <a:lnTo>
                        <a:pt x="390" y="746"/>
                      </a:lnTo>
                      <a:lnTo>
                        <a:pt x="390" y="747"/>
                      </a:lnTo>
                      <a:lnTo>
                        <a:pt x="390" y="748"/>
                      </a:lnTo>
                      <a:lnTo>
                        <a:pt x="390" y="749"/>
                      </a:lnTo>
                      <a:lnTo>
                        <a:pt x="390" y="750"/>
                      </a:lnTo>
                      <a:lnTo>
                        <a:pt x="390" y="751"/>
                      </a:lnTo>
                      <a:lnTo>
                        <a:pt x="390" y="752"/>
                      </a:lnTo>
                      <a:lnTo>
                        <a:pt x="391" y="753"/>
                      </a:lnTo>
                      <a:lnTo>
                        <a:pt x="391" y="754"/>
                      </a:lnTo>
                      <a:lnTo>
                        <a:pt x="391" y="755"/>
                      </a:lnTo>
                      <a:lnTo>
                        <a:pt x="391" y="755"/>
                      </a:lnTo>
                      <a:lnTo>
                        <a:pt x="391" y="755"/>
                      </a:lnTo>
                      <a:lnTo>
                        <a:pt x="391" y="754"/>
                      </a:lnTo>
                      <a:lnTo>
                        <a:pt x="391" y="753"/>
                      </a:lnTo>
                      <a:lnTo>
                        <a:pt x="391" y="752"/>
                      </a:lnTo>
                      <a:lnTo>
                        <a:pt x="391" y="750"/>
                      </a:lnTo>
                      <a:lnTo>
                        <a:pt x="391" y="749"/>
                      </a:lnTo>
                      <a:lnTo>
                        <a:pt x="392" y="748"/>
                      </a:lnTo>
                      <a:lnTo>
                        <a:pt x="392" y="746"/>
                      </a:lnTo>
                      <a:lnTo>
                        <a:pt x="392" y="745"/>
                      </a:lnTo>
                      <a:lnTo>
                        <a:pt x="392" y="745"/>
                      </a:lnTo>
                      <a:lnTo>
                        <a:pt x="392" y="744"/>
                      </a:lnTo>
                      <a:lnTo>
                        <a:pt x="392" y="744"/>
                      </a:lnTo>
                      <a:lnTo>
                        <a:pt x="392" y="744"/>
                      </a:lnTo>
                      <a:lnTo>
                        <a:pt x="392" y="745"/>
                      </a:lnTo>
                      <a:lnTo>
                        <a:pt x="392" y="746"/>
                      </a:lnTo>
                      <a:lnTo>
                        <a:pt x="393" y="747"/>
                      </a:lnTo>
                      <a:lnTo>
                        <a:pt x="393" y="748"/>
                      </a:lnTo>
                      <a:lnTo>
                        <a:pt x="393" y="750"/>
                      </a:lnTo>
                      <a:lnTo>
                        <a:pt x="393" y="752"/>
                      </a:lnTo>
                      <a:lnTo>
                        <a:pt x="393" y="754"/>
                      </a:lnTo>
                      <a:lnTo>
                        <a:pt x="393" y="757"/>
                      </a:lnTo>
                      <a:lnTo>
                        <a:pt x="393" y="759"/>
                      </a:lnTo>
                      <a:lnTo>
                        <a:pt x="393" y="761"/>
                      </a:lnTo>
                      <a:lnTo>
                        <a:pt x="393" y="763"/>
                      </a:lnTo>
                      <a:lnTo>
                        <a:pt x="393" y="765"/>
                      </a:lnTo>
                      <a:lnTo>
                        <a:pt x="394" y="766"/>
                      </a:lnTo>
                      <a:lnTo>
                        <a:pt x="394" y="766"/>
                      </a:lnTo>
                      <a:lnTo>
                        <a:pt x="394" y="766"/>
                      </a:lnTo>
                      <a:lnTo>
                        <a:pt x="394" y="766"/>
                      </a:lnTo>
                      <a:lnTo>
                        <a:pt x="394" y="765"/>
                      </a:lnTo>
                      <a:lnTo>
                        <a:pt x="394" y="765"/>
                      </a:lnTo>
                      <a:lnTo>
                        <a:pt x="394" y="765"/>
                      </a:lnTo>
                      <a:lnTo>
                        <a:pt x="394" y="765"/>
                      </a:lnTo>
                      <a:lnTo>
                        <a:pt x="394" y="766"/>
                      </a:lnTo>
                      <a:lnTo>
                        <a:pt x="395" y="767"/>
                      </a:lnTo>
                      <a:lnTo>
                        <a:pt x="395" y="769"/>
                      </a:lnTo>
                      <a:lnTo>
                        <a:pt x="395" y="771"/>
                      </a:lnTo>
                      <a:lnTo>
                        <a:pt x="395" y="774"/>
                      </a:lnTo>
                      <a:lnTo>
                        <a:pt x="395" y="776"/>
                      </a:lnTo>
                      <a:lnTo>
                        <a:pt x="395" y="779"/>
                      </a:lnTo>
                      <a:lnTo>
                        <a:pt x="395" y="782"/>
                      </a:lnTo>
                      <a:lnTo>
                        <a:pt x="395" y="784"/>
                      </a:lnTo>
                      <a:lnTo>
                        <a:pt x="395" y="786"/>
                      </a:lnTo>
                      <a:lnTo>
                        <a:pt x="395" y="787"/>
                      </a:lnTo>
                      <a:lnTo>
                        <a:pt x="396" y="788"/>
                      </a:lnTo>
                      <a:lnTo>
                        <a:pt x="396" y="788"/>
                      </a:lnTo>
                      <a:lnTo>
                        <a:pt x="396" y="787"/>
                      </a:lnTo>
                      <a:lnTo>
                        <a:pt x="396" y="786"/>
                      </a:lnTo>
                      <a:lnTo>
                        <a:pt x="396" y="785"/>
                      </a:lnTo>
                      <a:lnTo>
                        <a:pt x="396" y="783"/>
                      </a:lnTo>
                      <a:lnTo>
                        <a:pt x="396" y="782"/>
                      </a:lnTo>
                      <a:lnTo>
                        <a:pt x="396" y="780"/>
                      </a:lnTo>
                      <a:lnTo>
                        <a:pt x="396" y="778"/>
                      </a:lnTo>
                      <a:lnTo>
                        <a:pt x="396" y="777"/>
                      </a:lnTo>
                      <a:lnTo>
                        <a:pt x="397" y="776"/>
                      </a:lnTo>
                      <a:lnTo>
                        <a:pt x="397" y="775"/>
                      </a:lnTo>
                      <a:lnTo>
                        <a:pt x="397" y="775"/>
                      </a:lnTo>
                      <a:lnTo>
                        <a:pt x="397" y="775"/>
                      </a:lnTo>
                      <a:lnTo>
                        <a:pt x="397" y="776"/>
                      </a:lnTo>
                      <a:lnTo>
                        <a:pt x="397" y="778"/>
                      </a:lnTo>
                      <a:lnTo>
                        <a:pt x="397" y="779"/>
                      </a:lnTo>
                      <a:lnTo>
                        <a:pt x="397" y="781"/>
                      </a:lnTo>
                      <a:lnTo>
                        <a:pt x="397" y="782"/>
                      </a:lnTo>
                      <a:lnTo>
                        <a:pt x="398" y="784"/>
                      </a:lnTo>
                      <a:lnTo>
                        <a:pt x="398" y="785"/>
                      </a:lnTo>
                      <a:lnTo>
                        <a:pt x="398" y="787"/>
                      </a:lnTo>
                      <a:lnTo>
                        <a:pt x="398" y="787"/>
                      </a:lnTo>
                      <a:lnTo>
                        <a:pt x="398" y="788"/>
                      </a:lnTo>
                      <a:lnTo>
                        <a:pt x="398" y="788"/>
                      </a:lnTo>
                      <a:lnTo>
                        <a:pt x="398" y="788"/>
                      </a:lnTo>
                      <a:lnTo>
                        <a:pt x="398" y="787"/>
                      </a:lnTo>
                      <a:lnTo>
                        <a:pt x="398" y="786"/>
                      </a:lnTo>
                      <a:lnTo>
                        <a:pt x="398" y="785"/>
                      </a:lnTo>
                      <a:lnTo>
                        <a:pt x="399" y="784"/>
                      </a:lnTo>
                      <a:lnTo>
                        <a:pt x="399" y="782"/>
                      </a:lnTo>
                      <a:lnTo>
                        <a:pt x="399" y="781"/>
                      </a:lnTo>
                      <a:lnTo>
                        <a:pt x="399" y="780"/>
                      </a:lnTo>
                      <a:lnTo>
                        <a:pt x="399" y="778"/>
                      </a:lnTo>
                      <a:lnTo>
                        <a:pt x="399" y="777"/>
                      </a:lnTo>
                      <a:lnTo>
                        <a:pt x="399" y="776"/>
                      </a:lnTo>
                      <a:lnTo>
                        <a:pt x="399" y="775"/>
                      </a:lnTo>
                      <a:lnTo>
                        <a:pt x="399" y="774"/>
                      </a:lnTo>
                      <a:lnTo>
                        <a:pt x="400" y="773"/>
                      </a:lnTo>
                      <a:lnTo>
                        <a:pt x="400" y="773"/>
                      </a:lnTo>
                      <a:lnTo>
                        <a:pt x="400" y="772"/>
                      </a:lnTo>
                      <a:lnTo>
                        <a:pt x="400" y="770"/>
                      </a:lnTo>
                      <a:lnTo>
                        <a:pt x="400" y="769"/>
                      </a:lnTo>
                      <a:lnTo>
                        <a:pt x="400" y="767"/>
                      </a:lnTo>
                      <a:lnTo>
                        <a:pt x="400" y="764"/>
                      </a:lnTo>
                      <a:lnTo>
                        <a:pt x="400" y="762"/>
                      </a:lnTo>
                      <a:lnTo>
                        <a:pt x="400" y="759"/>
                      </a:lnTo>
                      <a:lnTo>
                        <a:pt x="400" y="755"/>
                      </a:lnTo>
                      <a:lnTo>
                        <a:pt x="401" y="752"/>
                      </a:lnTo>
                      <a:lnTo>
                        <a:pt x="401" y="748"/>
                      </a:lnTo>
                      <a:lnTo>
                        <a:pt x="401" y="745"/>
                      </a:lnTo>
                      <a:lnTo>
                        <a:pt x="401" y="741"/>
                      </a:lnTo>
                      <a:lnTo>
                        <a:pt x="401" y="738"/>
                      </a:lnTo>
                      <a:lnTo>
                        <a:pt x="401" y="735"/>
                      </a:lnTo>
                      <a:lnTo>
                        <a:pt x="401" y="731"/>
                      </a:lnTo>
                      <a:lnTo>
                        <a:pt x="401" y="728"/>
                      </a:lnTo>
                      <a:lnTo>
                        <a:pt x="401" y="724"/>
                      </a:lnTo>
                      <a:lnTo>
                        <a:pt x="402" y="720"/>
                      </a:lnTo>
                      <a:lnTo>
                        <a:pt x="402" y="716"/>
                      </a:lnTo>
                      <a:lnTo>
                        <a:pt x="402" y="712"/>
                      </a:lnTo>
                      <a:lnTo>
                        <a:pt x="402" y="708"/>
                      </a:lnTo>
                      <a:lnTo>
                        <a:pt x="402" y="704"/>
                      </a:lnTo>
                      <a:lnTo>
                        <a:pt x="402" y="701"/>
                      </a:lnTo>
                      <a:lnTo>
                        <a:pt x="402" y="697"/>
                      </a:lnTo>
                      <a:lnTo>
                        <a:pt x="402" y="694"/>
                      </a:lnTo>
                      <a:lnTo>
                        <a:pt x="402" y="691"/>
                      </a:lnTo>
                      <a:lnTo>
                        <a:pt x="402" y="689"/>
                      </a:lnTo>
                      <a:lnTo>
                        <a:pt x="403" y="687"/>
                      </a:lnTo>
                      <a:lnTo>
                        <a:pt x="403" y="686"/>
                      </a:lnTo>
                      <a:lnTo>
                        <a:pt x="403" y="685"/>
                      </a:lnTo>
                      <a:lnTo>
                        <a:pt x="403" y="684"/>
                      </a:lnTo>
                      <a:lnTo>
                        <a:pt x="403" y="684"/>
                      </a:lnTo>
                      <a:lnTo>
                        <a:pt x="403" y="684"/>
                      </a:lnTo>
                      <a:lnTo>
                        <a:pt x="403" y="684"/>
                      </a:lnTo>
                      <a:lnTo>
                        <a:pt x="403" y="684"/>
                      </a:lnTo>
                      <a:lnTo>
                        <a:pt x="403" y="684"/>
                      </a:lnTo>
                      <a:lnTo>
                        <a:pt x="403" y="684"/>
                      </a:lnTo>
                      <a:lnTo>
                        <a:pt x="404" y="685"/>
                      </a:lnTo>
                      <a:lnTo>
                        <a:pt x="404" y="685"/>
                      </a:lnTo>
                      <a:lnTo>
                        <a:pt x="404" y="686"/>
                      </a:lnTo>
                      <a:lnTo>
                        <a:pt x="404" y="686"/>
                      </a:lnTo>
                      <a:lnTo>
                        <a:pt x="404" y="687"/>
                      </a:lnTo>
                      <a:lnTo>
                        <a:pt x="404" y="688"/>
                      </a:lnTo>
                      <a:lnTo>
                        <a:pt x="404" y="690"/>
                      </a:lnTo>
                      <a:lnTo>
                        <a:pt x="404" y="691"/>
                      </a:lnTo>
                      <a:lnTo>
                        <a:pt x="404" y="693"/>
                      </a:lnTo>
                      <a:lnTo>
                        <a:pt x="405" y="695"/>
                      </a:lnTo>
                      <a:lnTo>
                        <a:pt x="405" y="698"/>
                      </a:lnTo>
                      <a:lnTo>
                        <a:pt x="405" y="700"/>
                      </a:lnTo>
                      <a:lnTo>
                        <a:pt x="405" y="702"/>
                      </a:lnTo>
                      <a:lnTo>
                        <a:pt x="405" y="705"/>
                      </a:lnTo>
                      <a:lnTo>
                        <a:pt x="405" y="707"/>
                      </a:lnTo>
                      <a:lnTo>
                        <a:pt x="405" y="710"/>
                      </a:lnTo>
                      <a:lnTo>
                        <a:pt x="405" y="712"/>
                      </a:lnTo>
                      <a:lnTo>
                        <a:pt x="405" y="715"/>
                      </a:lnTo>
                      <a:lnTo>
                        <a:pt x="405" y="717"/>
                      </a:lnTo>
                      <a:lnTo>
                        <a:pt x="406" y="719"/>
                      </a:lnTo>
                      <a:lnTo>
                        <a:pt x="406" y="722"/>
                      </a:lnTo>
                      <a:lnTo>
                        <a:pt x="406" y="724"/>
                      </a:lnTo>
                      <a:lnTo>
                        <a:pt x="406" y="726"/>
                      </a:lnTo>
                      <a:lnTo>
                        <a:pt x="406" y="727"/>
                      </a:lnTo>
                      <a:lnTo>
                        <a:pt x="406" y="729"/>
                      </a:lnTo>
                      <a:lnTo>
                        <a:pt x="406" y="731"/>
                      </a:lnTo>
                      <a:lnTo>
                        <a:pt x="406" y="733"/>
                      </a:lnTo>
                      <a:lnTo>
                        <a:pt x="406" y="735"/>
                      </a:lnTo>
                      <a:lnTo>
                        <a:pt x="407" y="738"/>
                      </a:lnTo>
                      <a:lnTo>
                        <a:pt x="407" y="740"/>
                      </a:lnTo>
                      <a:lnTo>
                        <a:pt x="407" y="742"/>
                      </a:lnTo>
                      <a:lnTo>
                        <a:pt x="407" y="744"/>
                      </a:lnTo>
                      <a:lnTo>
                        <a:pt x="407" y="747"/>
                      </a:lnTo>
                      <a:lnTo>
                        <a:pt x="407" y="749"/>
                      </a:lnTo>
                      <a:lnTo>
                        <a:pt x="407" y="751"/>
                      </a:lnTo>
                      <a:lnTo>
                        <a:pt x="407" y="753"/>
                      </a:lnTo>
                      <a:lnTo>
                        <a:pt x="407" y="755"/>
                      </a:lnTo>
                      <a:lnTo>
                        <a:pt x="407" y="756"/>
                      </a:lnTo>
                      <a:lnTo>
                        <a:pt x="408" y="757"/>
                      </a:lnTo>
                      <a:lnTo>
                        <a:pt x="408" y="759"/>
                      </a:lnTo>
                      <a:lnTo>
                        <a:pt x="408" y="760"/>
                      </a:lnTo>
                      <a:lnTo>
                        <a:pt x="408" y="760"/>
                      </a:lnTo>
                      <a:lnTo>
                        <a:pt x="408" y="761"/>
                      </a:lnTo>
                      <a:lnTo>
                        <a:pt x="408" y="762"/>
                      </a:lnTo>
                      <a:lnTo>
                        <a:pt x="408" y="762"/>
                      </a:lnTo>
                      <a:lnTo>
                        <a:pt x="408" y="763"/>
                      </a:lnTo>
                      <a:lnTo>
                        <a:pt x="408" y="764"/>
                      </a:lnTo>
                      <a:lnTo>
                        <a:pt x="409" y="765"/>
                      </a:lnTo>
                      <a:lnTo>
                        <a:pt x="409" y="766"/>
                      </a:lnTo>
                      <a:lnTo>
                        <a:pt x="409" y="767"/>
                      </a:lnTo>
                      <a:lnTo>
                        <a:pt x="409" y="768"/>
                      </a:lnTo>
                      <a:lnTo>
                        <a:pt x="409" y="770"/>
                      </a:lnTo>
                      <a:lnTo>
                        <a:pt x="409" y="772"/>
                      </a:lnTo>
                      <a:lnTo>
                        <a:pt x="409" y="775"/>
                      </a:lnTo>
                      <a:lnTo>
                        <a:pt x="409" y="777"/>
                      </a:lnTo>
                      <a:lnTo>
                        <a:pt x="409" y="779"/>
                      </a:lnTo>
                      <a:lnTo>
                        <a:pt x="409" y="781"/>
                      </a:lnTo>
                      <a:lnTo>
                        <a:pt x="410" y="782"/>
                      </a:lnTo>
                      <a:lnTo>
                        <a:pt x="410" y="783"/>
                      </a:lnTo>
                      <a:lnTo>
                        <a:pt x="410" y="783"/>
                      </a:lnTo>
                      <a:lnTo>
                        <a:pt x="410" y="782"/>
                      </a:lnTo>
                      <a:lnTo>
                        <a:pt x="410" y="781"/>
                      </a:lnTo>
                      <a:lnTo>
                        <a:pt x="410" y="779"/>
                      </a:lnTo>
                      <a:lnTo>
                        <a:pt x="410" y="777"/>
                      </a:lnTo>
                      <a:lnTo>
                        <a:pt x="410" y="773"/>
                      </a:lnTo>
                      <a:lnTo>
                        <a:pt x="410" y="770"/>
                      </a:lnTo>
                      <a:lnTo>
                        <a:pt x="410" y="766"/>
                      </a:lnTo>
                      <a:lnTo>
                        <a:pt x="411" y="762"/>
                      </a:lnTo>
                      <a:lnTo>
                        <a:pt x="411" y="757"/>
                      </a:lnTo>
                      <a:lnTo>
                        <a:pt x="411" y="752"/>
                      </a:lnTo>
                      <a:lnTo>
                        <a:pt x="411" y="746"/>
                      </a:lnTo>
                      <a:lnTo>
                        <a:pt x="411" y="740"/>
                      </a:lnTo>
                      <a:lnTo>
                        <a:pt x="411" y="734"/>
                      </a:lnTo>
                      <a:lnTo>
                        <a:pt x="411" y="728"/>
                      </a:lnTo>
                      <a:lnTo>
                        <a:pt x="411" y="721"/>
                      </a:lnTo>
                      <a:lnTo>
                        <a:pt x="411" y="714"/>
                      </a:lnTo>
                      <a:lnTo>
                        <a:pt x="412" y="707"/>
                      </a:lnTo>
                      <a:lnTo>
                        <a:pt x="412" y="700"/>
                      </a:lnTo>
                      <a:lnTo>
                        <a:pt x="412" y="694"/>
                      </a:lnTo>
                      <a:lnTo>
                        <a:pt x="412" y="688"/>
                      </a:lnTo>
                      <a:lnTo>
                        <a:pt x="412" y="683"/>
                      </a:lnTo>
                      <a:lnTo>
                        <a:pt x="412" y="678"/>
                      </a:lnTo>
                      <a:lnTo>
                        <a:pt x="412" y="673"/>
                      </a:lnTo>
                      <a:lnTo>
                        <a:pt x="412" y="670"/>
                      </a:lnTo>
                      <a:lnTo>
                        <a:pt x="412" y="666"/>
                      </a:lnTo>
                      <a:lnTo>
                        <a:pt x="412" y="663"/>
                      </a:lnTo>
                      <a:lnTo>
                        <a:pt x="413" y="661"/>
                      </a:lnTo>
                      <a:lnTo>
                        <a:pt x="413" y="659"/>
                      </a:lnTo>
                      <a:lnTo>
                        <a:pt x="413" y="657"/>
                      </a:lnTo>
                      <a:lnTo>
                        <a:pt x="413" y="656"/>
                      </a:lnTo>
                      <a:lnTo>
                        <a:pt x="413" y="655"/>
                      </a:lnTo>
                      <a:lnTo>
                        <a:pt x="413" y="654"/>
                      </a:lnTo>
                      <a:lnTo>
                        <a:pt x="413" y="653"/>
                      </a:lnTo>
                      <a:lnTo>
                        <a:pt x="413" y="652"/>
                      </a:lnTo>
                      <a:lnTo>
                        <a:pt x="413" y="651"/>
                      </a:lnTo>
                      <a:lnTo>
                        <a:pt x="414" y="650"/>
                      </a:lnTo>
                      <a:lnTo>
                        <a:pt x="414" y="649"/>
                      </a:lnTo>
                      <a:lnTo>
                        <a:pt x="414" y="647"/>
                      </a:lnTo>
                      <a:lnTo>
                        <a:pt x="414" y="646"/>
                      </a:lnTo>
                      <a:lnTo>
                        <a:pt x="414" y="644"/>
                      </a:lnTo>
                      <a:lnTo>
                        <a:pt x="414" y="641"/>
                      </a:lnTo>
                      <a:lnTo>
                        <a:pt x="414" y="639"/>
                      </a:lnTo>
                      <a:lnTo>
                        <a:pt x="414" y="637"/>
                      </a:lnTo>
                      <a:lnTo>
                        <a:pt x="414" y="636"/>
                      </a:lnTo>
                      <a:lnTo>
                        <a:pt x="414" y="635"/>
                      </a:lnTo>
                      <a:lnTo>
                        <a:pt x="415" y="634"/>
                      </a:lnTo>
                      <a:lnTo>
                        <a:pt x="415" y="634"/>
                      </a:lnTo>
                      <a:lnTo>
                        <a:pt x="415" y="636"/>
                      </a:lnTo>
                      <a:lnTo>
                        <a:pt x="415" y="638"/>
                      </a:lnTo>
                      <a:lnTo>
                        <a:pt x="415" y="640"/>
                      </a:lnTo>
                      <a:lnTo>
                        <a:pt x="415" y="644"/>
                      </a:lnTo>
                      <a:lnTo>
                        <a:pt x="415" y="648"/>
                      </a:lnTo>
                      <a:lnTo>
                        <a:pt x="415" y="652"/>
                      </a:lnTo>
                      <a:lnTo>
                        <a:pt x="415" y="656"/>
                      </a:lnTo>
                      <a:lnTo>
                        <a:pt x="416" y="660"/>
                      </a:lnTo>
                      <a:lnTo>
                        <a:pt x="416" y="664"/>
                      </a:lnTo>
                      <a:lnTo>
                        <a:pt x="416" y="668"/>
                      </a:lnTo>
                      <a:lnTo>
                        <a:pt x="416" y="672"/>
                      </a:lnTo>
                      <a:lnTo>
                        <a:pt x="416" y="675"/>
                      </a:lnTo>
                      <a:lnTo>
                        <a:pt x="416" y="678"/>
                      </a:lnTo>
                      <a:lnTo>
                        <a:pt x="416" y="681"/>
                      </a:lnTo>
                      <a:lnTo>
                        <a:pt x="416" y="683"/>
                      </a:lnTo>
                      <a:lnTo>
                        <a:pt x="416" y="685"/>
                      </a:lnTo>
                      <a:lnTo>
                        <a:pt x="416" y="687"/>
                      </a:lnTo>
                      <a:lnTo>
                        <a:pt x="417" y="689"/>
                      </a:lnTo>
                      <a:lnTo>
                        <a:pt x="417" y="690"/>
                      </a:lnTo>
                      <a:lnTo>
                        <a:pt x="417" y="692"/>
                      </a:lnTo>
                      <a:lnTo>
                        <a:pt x="417" y="693"/>
                      </a:lnTo>
                      <a:lnTo>
                        <a:pt x="417" y="695"/>
                      </a:lnTo>
                      <a:lnTo>
                        <a:pt x="417" y="696"/>
                      </a:lnTo>
                      <a:lnTo>
                        <a:pt x="417" y="698"/>
                      </a:lnTo>
                      <a:lnTo>
                        <a:pt x="417" y="699"/>
                      </a:lnTo>
                      <a:lnTo>
                        <a:pt x="417" y="700"/>
                      </a:lnTo>
                      <a:lnTo>
                        <a:pt x="417" y="702"/>
                      </a:lnTo>
                      <a:lnTo>
                        <a:pt x="418" y="703"/>
                      </a:lnTo>
                      <a:lnTo>
                        <a:pt x="418" y="704"/>
                      </a:lnTo>
                      <a:lnTo>
                        <a:pt x="418" y="704"/>
                      </a:lnTo>
                      <a:lnTo>
                        <a:pt x="418" y="704"/>
                      </a:lnTo>
                      <a:lnTo>
                        <a:pt x="418" y="704"/>
                      </a:lnTo>
                      <a:lnTo>
                        <a:pt x="418" y="702"/>
                      </a:lnTo>
                      <a:lnTo>
                        <a:pt x="418" y="700"/>
                      </a:lnTo>
                      <a:lnTo>
                        <a:pt x="418" y="696"/>
                      </a:lnTo>
                      <a:lnTo>
                        <a:pt x="418" y="692"/>
                      </a:lnTo>
                      <a:lnTo>
                        <a:pt x="419" y="688"/>
                      </a:lnTo>
                      <a:lnTo>
                        <a:pt x="419" y="683"/>
                      </a:lnTo>
                      <a:lnTo>
                        <a:pt x="419" y="677"/>
                      </a:lnTo>
                      <a:lnTo>
                        <a:pt x="419" y="672"/>
                      </a:lnTo>
                      <a:lnTo>
                        <a:pt x="419" y="667"/>
                      </a:lnTo>
                      <a:lnTo>
                        <a:pt x="419" y="662"/>
                      </a:lnTo>
                      <a:lnTo>
                        <a:pt x="419" y="658"/>
                      </a:lnTo>
                      <a:lnTo>
                        <a:pt x="419" y="654"/>
                      </a:lnTo>
                      <a:lnTo>
                        <a:pt x="419" y="651"/>
                      </a:lnTo>
                      <a:lnTo>
                        <a:pt x="419" y="648"/>
                      </a:lnTo>
                      <a:lnTo>
                        <a:pt x="420" y="646"/>
                      </a:lnTo>
                      <a:lnTo>
                        <a:pt x="420" y="644"/>
                      </a:lnTo>
                      <a:lnTo>
                        <a:pt x="420" y="642"/>
                      </a:lnTo>
                      <a:lnTo>
                        <a:pt x="420" y="641"/>
                      </a:lnTo>
                      <a:lnTo>
                        <a:pt x="420" y="640"/>
                      </a:lnTo>
                      <a:lnTo>
                        <a:pt x="420" y="639"/>
                      </a:lnTo>
                      <a:lnTo>
                        <a:pt x="420" y="638"/>
                      </a:lnTo>
                      <a:lnTo>
                        <a:pt x="420" y="638"/>
                      </a:lnTo>
                      <a:lnTo>
                        <a:pt x="420" y="638"/>
                      </a:lnTo>
                      <a:lnTo>
                        <a:pt x="421" y="639"/>
                      </a:lnTo>
                      <a:lnTo>
                        <a:pt x="421" y="640"/>
                      </a:lnTo>
                      <a:lnTo>
                        <a:pt x="421" y="641"/>
                      </a:lnTo>
                      <a:lnTo>
                        <a:pt x="421" y="644"/>
                      </a:lnTo>
                      <a:lnTo>
                        <a:pt x="421" y="647"/>
                      </a:lnTo>
                      <a:lnTo>
                        <a:pt x="421" y="650"/>
                      </a:lnTo>
                      <a:lnTo>
                        <a:pt x="421" y="654"/>
                      </a:lnTo>
                      <a:lnTo>
                        <a:pt x="421" y="658"/>
                      </a:lnTo>
                      <a:lnTo>
                        <a:pt x="421" y="663"/>
                      </a:lnTo>
                      <a:lnTo>
                        <a:pt x="421" y="667"/>
                      </a:lnTo>
                      <a:lnTo>
                        <a:pt x="422" y="671"/>
                      </a:lnTo>
                      <a:lnTo>
                        <a:pt x="422" y="675"/>
                      </a:lnTo>
                      <a:lnTo>
                        <a:pt x="422" y="678"/>
                      </a:lnTo>
                      <a:lnTo>
                        <a:pt x="422" y="681"/>
                      </a:lnTo>
                      <a:lnTo>
                        <a:pt x="422" y="683"/>
                      </a:lnTo>
                      <a:lnTo>
                        <a:pt x="422" y="684"/>
                      </a:lnTo>
                      <a:lnTo>
                        <a:pt x="422" y="685"/>
                      </a:lnTo>
                      <a:lnTo>
                        <a:pt x="422" y="685"/>
                      </a:lnTo>
                      <a:lnTo>
                        <a:pt x="422" y="684"/>
                      </a:lnTo>
                      <a:lnTo>
                        <a:pt x="423" y="683"/>
                      </a:lnTo>
                      <a:lnTo>
                        <a:pt x="423" y="681"/>
                      </a:lnTo>
                      <a:lnTo>
                        <a:pt x="423" y="678"/>
                      </a:lnTo>
                      <a:lnTo>
                        <a:pt x="423" y="675"/>
                      </a:lnTo>
                      <a:lnTo>
                        <a:pt x="423" y="672"/>
                      </a:lnTo>
                      <a:lnTo>
                        <a:pt x="423" y="669"/>
                      </a:lnTo>
                      <a:lnTo>
                        <a:pt x="423" y="665"/>
                      </a:lnTo>
                      <a:lnTo>
                        <a:pt x="423" y="662"/>
                      </a:lnTo>
                      <a:lnTo>
                        <a:pt x="423" y="658"/>
                      </a:lnTo>
                      <a:lnTo>
                        <a:pt x="423" y="654"/>
                      </a:lnTo>
                      <a:lnTo>
                        <a:pt x="424" y="650"/>
                      </a:lnTo>
                      <a:lnTo>
                        <a:pt x="424" y="646"/>
                      </a:lnTo>
                      <a:lnTo>
                        <a:pt x="424" y="643"/>
                      </a:lnTo>
                      <a:lnTo>
                        <a:pt x="424" y="639"/>
                      </a:lnTo>
                      <a:lnTo>
                        <a:pt x="424" y="635"/>
                      </a:lnTo>
                      <a:lnTo>
                        <a:pt x="424" y="631"/>
                      </a:lnTo>
                      <a:lnTo>
                        <a:pt x="424" y="627"/>
                      </a:lnTo>
                      <a:lnTo>
                        <a:pt x="424" y="623"/>
                      </a:lnTo>
                      <a:lnTo>
                        <a:pt x="424" y="619"/>
                      </a:lnTo>
                      <a:lnTo>
                        <a:pt x="424" y="615"/>
                      </a:lnTo>
                      <a:lnTo>
                        <a:pt x="425" y="611"/>
                      </a:lnTo>
                      <a:lnTo>
                        <a:pt x="425" y="607"/>
                      </a:lnTo>
                      <a:lnTo>
                        <a:pt x="425" y="603"/>
                      </a:lnTo>
                      <a:lnTo>
                        <a:pt x="425" y="600"/>
                      </a:lnTo>
                      <a:lnTo>
                        <a:pt x="425" y="598"/>
                      </a:lnTo>
                      <a:lnTo>
                        <a:pt x="425" y="597"/>
                      </a:lnTo>
                      <a:lnTo>
                        <a:pt x="425" y="597"/>
                      </a:lnTo>
                      <a:lnTo>
                        <a:pt x="425" y="598"/>
                      </a:lnTo>
                      <a:lnTo>
                        <a:pt x="425" y="600"/>
                      </a:lnTo>
                      <a:lnTo>
                        <a:pt x="426" y="603"/>
                      </a:lnTo>
                      <a:lnTo>
                        <a:pt x="426" y="607"/>
                      </a:lnTo>
                      <a:lnTo>
                        <a:pt x="426" y="612"/>
                      </a:lnTo>
                      <a:lnTo>
                        <a:pt x="426" y="617"/>
                      </a:lnTo>
                      <a:lnTo>
                        <a:pt x="426" y="622"/>
                      </a:lnTo>
                      <a:lnTo>
                        <a:pt x="426" y="627"/>
                      </a:lnTo>
                      <a:lnTo>
                        <a:pt x="426" y="631"/>
                      </a:lnTo>
                      <a:lnTo>
                        <a:pt x="426" y="635"/>
                      </a:lnTo>
                      <a:lnTo>
                        <a:pt x="426" y="639"/>
                      </a:lnTo>
                      <a:lnTo>
                        <a:pt x="426" y="642"/>
                      </a:lnTo>
                      <a:lnTo>
                        <a:pt x="427" y="646"/>
                      </a:lnTo>
                      <a:lnTo>
                        <a:pt x="427" y="649"/>
                      </a:lnTo>
                      <a:lnTo>
                        <a:pt x="427" y="652"/>
                      </a:lnTo>
                      <a:lnTo>
                        <a:pt x="427" y="656"/>
                      </a:lnTo>
                      <a:lnTo>
                        <a:pt x="427" y="659"/>
                      </a:lnTo>
                      <a:lnTo>
                        <a:pt x="427" y="663"/>
                      </a:lnTo>
                      <a:lnTo>
                        <a:pt x="427" y="666"/>
                      </a:lnTo>
                      <a:lnTo>
                        <a:pt x="427" y="670"/>
                      </a:lnTo>
                      <a:lnTo>
                        <a:pt x="427" y="674"/>
                      </a:lnTo>
                      <a:lnTo>
                        <a:pt x="428" y="678"/>
                      </a:lnTo>
                      <a:lnTo>
                        <a:pt x="428" y="682"/>
                      </a:lnTo>
                      <a:lnTo>
                        <a:pt x="428" y="686"/>
                      </a:lnTo>
                      <a:lnTo>
                        <a:pt x="428" y="691"/>
                      </a:lnTo>
                      <a:lnTo>
                        <a:pt x="428" y="695"/>
                      </a:lnTo>
                      <a:lnTo>
                        <a:pt x="428" y="699"/>
                      </a:lnTo>
                      <a:lnTo>
                        <a:pt x="428" y="703"/>
                      </a:lnTo>
                      <a:lnTo>
                        <a:pt x="428" y="707"/>
                      </a:lnTo>
                      <a:lnTo>
                        <a:pt x="428" y="710"/>
                      </a:lnTo>
                      <a:lnTo>
                        <a:pt x="428" y="713"/>
                      </a:lnTo>
                      <a:lnTo>
                        <a:pt x="429" y="716"/>
                      </a:lnTo>
                      <a:lnTo>
                        <a:pt x="429" y="718"/>
                      </a:lnTo>
                      <a:lnTo>
                        <a:pt x="429" y="719"/>
                      </a:lnTo>
                      <a:lnTo>
                        <a:pt x="429" y="721"/>
                      </a:lnTo>
                      <a:lnTo>
                        <a:pt x="429" y="722"/>
                      </a:lnTo>
                      <a:lnTo>
                        <a:pt x="429" y="724"/>
                      </a:lnTo>
                      <a:lnTo>
                        <a:pt x="429" y="725"/>
                      </a:lnTo>
                      <a:lnTo>
                        <a:pt x="429" y="728"/>
                      </a:lnTo>
                      <a:lnTo>
                        <a:pt x="429" y="731"/>
                      </a:lnTo>
                      <a:lnTo>
                        <a:pt x="430" y="734"/>
                      </a:lnTo>
                      <a:lnTo>
                        <a:pt x="430" y="738"/>
                      </a:lnTo>
                      <a:lnTo>
                        <a:pt x="430" y="742"/>
                      </a:lnTo>
                      <a:lnTo>
                        <a:pt x="430" y="746"/>
                      </a:lnTo>
                      <a:lnTo>
                        <a:pt x="430" y="750"/>
                      </a:lnTo>
                      <a:lnTo>
                        <a:pt x="430" y="754"/>
                      </a:lnTo>
                      <a:lnTo>
                        <a:pt x="430" y="758"/>
                      </a:lnTo>
                      <a:lnTo>
                        <a:pt x="430" y="760"/>
                      </a:lnTo>
                      <a:lnTo>
                        <a:pt x="430" y="762"/>
                      </a:lnTo>
                      <a:lnTo>
                        <a:pt x="430" y="764"/>
                      </a:lnTo>
                      <a:lnTo>
                        <a:pt x="431" y="764"/>
                      </a:lnTo>
                      <a:lnTo>
                        <a:pt x="431" y="763"/>
                      </a:lnTo>
                      <a:lnTo>
                        <a:pt x="431" y="762"/>
                      </a:lnTo>
                      <a:lnTo>
                        <a:pt x="431" y="760"/>
                      </a:lnTo>
                      <a:lnTo>
                        <a:pt x="431" y="757"/>
                      </a:lnTo>
                      <a:lnTo>
                        <a:pt x="431" y="754"/>
                      </a:lnTo>
                      <a:lnTo>
                        <a:pt x="431" y="751"/>
                      </a:lnTo>
                      <a:lnTo>
                        <a:pt x="431" y="747"/>
                      </a:lnTo>
                      <a:lnTo>
                        <a:pt x="431" y="744"/>
                      </a:lnTo>
                      <a:lnTo>
                        <a:pt x="431" y="740"/>
                      </a:lnTo>
                      <a:lnTo>
                        <a:pt x="432" y="737"/>
                      </a:lnTo>
                      <a:lnTo>
                        <a:pt x="432" y="735"/>
                      </a:lnTo>
                      <a:lnTo>
                        <a:pt x="432" y="733"/>
                      </a:lnTo>
                      <a:lnTo>
                        <a:pt x="432" y="731"/>
                      </a:lnTo>
                      <a:lnTo>
                        <a:pt x="432" y="731"/>
                      </a:lnTo>
                      <a:lnTo>
                        <a:pt x="432" y="730"/>
                      </a:lnTo>
                      <a:lnTo>
                        <a:pt x="432" y="731"/>
                      </a:lnTo>
                      <a:lnTo>
                        <a:pt x="432" y="732"/>
                      </a:lnTo>
                      <a:lnTo>
                        <a:pt x="432" y="733"/>
                      </a:lnTo>
                      <a:lnTo>
                        <a:pt x="433" y="734"/>
                      </a:lnTo>
                      <a:lnTo>
                        <a:pt x="433" y="735"/>
                      </a:lnTo>
                      <a:lnTo>
                        <a:pt x="433" y="736"/>
                      </a:lnTo>
                      <a:lnTo>
                        <a:pt x="433" y="737"/>
                      </a:lnTo>
                      <a:lnTo>
                        <a:pt x="433" y="736"/>
                      </a:lnTo>
                      <a:lnTo>
                        <a:pt x="433" y="735"/>
                      </a:lnTo>
                      <a:lnTo>
                        <a:pt x="433" y="734"/>
                      </a:lnTo>
                      <a:lnTo>
                        <a:pt x="433" y="731"/>
                      </a:lnTo>
                      <a:lnTo>
                        <a:pt x="433" y="728"/>
                      </a:lnTo>
                      <a:lnTo>
                        <a:pt x="433" y="724"/>
                      </a:lnTo>
                      <a:lnTo>
                        <a:pt x="434" y="720"/>
                      </a:lnTo>
                      <a:lnTo>
                        <a:pt x="434" y="716"/>
                      </a:lnTo>
                      <a:lnTo>
                        <a:pt x="434" y="712"/>
                      </a:lnTo>
                      <a:lnTo>
                        <a:pt x="434" y="707"/>
                      </a:lnTo>
                      <a:lnTo>
                        <a:pt x="434" y="703"/>
                      </a:lnTo>
                      <a:lnTo>
                        <a:pt x="434" y="699"/>
                      </a:lnTo>
                      <a:lnTo>
                        <a:pt x="434" y="695"/>
                      </a:lnTo>
                      <a:lnTo>
                        <a:pt x="434" y="691"/>
                      </a:lnTo>
                      <a:lnTo>
                        <a:pt x="434" y="688"/>
                      </a:lnTo>
                      <a:lnTo>
                        <a:pt x="435" y="686"/>
                      </a:lnTo>
                      <a:lnTo>
                        <a:pt x="435" y="684"/>
                      </a:lnTo>
                      <a:lnTo>
                        <a:pt x="435" y="682"/>
                      </a:lnTo>
                      <a:lnTo>
                        <a:pt x="435" y="681"/>
                      </a:lnTo>
                      <a:lnTo>
                        <a:pt x="435" y="680"/>
                      </a:lnTo>
                      <a:lnTo>
                        <a:pt x="435" y="679"/>
                      </a:lnTo>
                      <a:lnTo>
                        <a:pt x="435" y="679"/>
                      </a:lnTo>
                      <a:lnTo>
                        <a:pt x="435" y="679"/>
                      </a:lnTo>
                      <a:lnTo>
                        <a:pt x="435" y="678"/>
                      </a:lnTo>
                      <a:lnTo>
                        <a:pt x="435" y="677"/>
                      </a:lnTo>
                      <a:lnTo>
                        <a:pt x="436" y="676"/>
                      </a:lnTo>
                      <a:lnTo>
                        <a:pt x="436" y="674"/>
                      </a:lnTo>
                      <a:lnTo>
                        <a:pt x="436" y="672"/>
                      </a:lnTo>
                      <a:lnTo>
                        <a:pt x="436" y="669"/>
                      </a:lnTo>
                      <a:lnTo>
                        <a:pt x="436" y="666"/>
                      </a:lnTo>
                      <a:lnTo>
                        <a:pt x="436" y="662"/>
                      </a:lnTo>
                      <a:lnTo>
                        <a:pt x="436" y="658"/>
                      </a:lnTo>
                      <a:lnTo>
                        <a:pt x="436" y="655"/>
                      </a:lnTo>
                      <a:lnTo>
                        <a:pt x="436" y="651"/>
                      </a:lnTo>
                      <a:lnTo>
                        <a:pt x="437" y="648"/>
                      </a:lnTo>
                      <a:lnTo>
                        <a:pt x="437" y="646"/>
                      </a:lnTo>
                      <a:lnTo>
                        <a:pt x="437" y="645"/>
                      </a:lnTo>
                      <a:lnTo>
                        <a:pt x="437" y="645"/>
                      </a:lnTo>
                      <a:lnTo>
                        <a:pt x="437" y="645"/>
                      </a:lnTo>
                      <a:lnTo>
                        <a:pt x="437" y="647"/>
                      </a:lnTo>
                      <a:lnTo>
                        <a:pt x="437" y="649"/>
                      </a:lnTo>
                      <a:lnTo>
                        <a:pt x="437" y="652"/>
                      </a:lnTo>
                      <a:lnTo>
                        <a:pt x="437" y="655"/>
                      </a:lnTo>
                      <a:lnTo>
                        <a:pt x="437" y="659"/>
                      </a:lnTo>
                      <a:lnTo>
                        <a:pt x="438" y="664"/>
                      </a:lnTo>
                      <a:lnTo>
                        <a:pt x="438" y="668"/>
                      </a:lnTo>
                      <a:lnTo>
                        <a:pt x="438" y="673"/>
                      </a:lnTo>
                      <a:lnTo>
                        <a:pt x="438" y="678"/>
                      </a:lnTo>
                      <a:lnTo>
                        <a:pt x="438" y="683"/>
                      </a:lnTo>
                      <a:lnTo>
                        <a:pt x="438" y="687"/>
                      </a:lnTo>
                      <a:lnTo>
                        <a:pt x="438" y="692"/>
                      </a:lnTo>
                      <a:lnTo>
                        <a:pt x="438" y="695"/>
                      </a:lnTo>
                      <a:lnTo>
                        <a:pt x="438" y="698"/>
                      </a:lnTo>
                      <a:lnTo>
                        <a:pt x="439" y="701"/>
                      </a:lnTo>
                      <a:lnTo>
                        <a:pt x="439" y="703"/>
                      </a:lnTo>
                      <a:lnTo>
                        <a:pt x="439" y="704"/>
                      </a:lnTo>
                      <a:lnTo>
                        <a:pt x="439" y="705"/>
                      </a:lnTo>
                      <a:lnTo>
                        <a:pt x="439" y="706"/>
                      </a:lnTo>
                      <a:lnTo>
                        <a:pt x="439" y="706"/>
                      </a:lnTo>
                      <a:lnTo>
                        <a:pt x="439" y="707"/>
                      </a:lnTo>
                      <a:lnTo>
                        <a:pt x="439" y="709"/>
                      </a:lnTo>
                      <a:lnTo>
                        <a:pt x="439" y="710"/>
                      </a:lnTo>
                      <a:lnTo>
                        <a:pt x="439" y="713"/>
                      </a:lnTo>
                      <a:lnTo>
                        <a:pt x="440" y="716"/>
                      </a:lnTo>
                      <a:lnTo>
                        <a:pt x="440" y="719"/>
                      </a:lnTo>
                      <a:lnTo>
                        <a:pt x="440" y="723"/>
                      </a:lnTo>
                      <a:lnTo>
                        <a:pt x="440" y="727"/>
                      </a:lnTo>
                      <a:lnTo>
                        <a:pt x="440" y="730"/>
                      </a:lnTo>
                      <a:lnTo>
                        <a:pt x="440" y="733"/>
                      </a:lnTo>
                      <a:lnTo>
                        <a:pt x="440" y="736"/>
                      </a:lnTo>
                      <a:lnTo>
                        <a:pt x="440" y="738"/>
                      </a:lnTo>
                      <a:lnTo>
                        <a:pt x="440" y="739"/>
                      </a:lnTo>
                      <a:lnTo>
                        <a:pt x="440" y="739"/>
                      </a:lnTo>
                      <a:lnTo>
                        <a:pt x="441" y="739"/>
                      </a:lnTo>
                      <a:lnTo>
                        <a:pt x="441" y="738"/>
                      </a:lnTo>
                      <a:lnTo>
                        <a:pt x="441" y="737"/>
                      </a:lnTo>
                      <a:lnTo>
                        <a:pt x="441" y="735"/>
                      </a:lnTo>
                      <a:lnTo>
                        <a:pt x="441" y="734"/>
                      </a:lnTo>
                      <a:lnTo>
                        <a:pt x="441" y="731"/>
                      </a:lnTo>
                      <a:lnTo>
                        <a:pt x="441" y="729"/>
                      </a:lnTo>
                      <a:lnTo>
                        <a:pt x="441" y="727"/>
                      </a:lnTo>
                      <a:lnTo>
                        <a:pt x="441" y="725"/>
                      </a:lnTo>
                      <a:lnTo>
                        <a:pt x="442" y="723"/>
                      </a:lnTo>
                      <a:lnTo>
                        <a:pt x="442" y="721"/>
                      </a:lnTo>
                      <a:lnTo>
                        <a:pt x="442" y="720"/>
                      </a:lnTo>
                      <a:lnTo>
                        <a:pt x="442" y="718"/>
                      </a:lnTo>
                      <a:lnTo>
                        <a:pt x="442" y="718"/>
                      </a:lnTo>
                      <a:lnTo>
                        <a:pt x="442" y="717"/>
                      </a:lnTo>
                      <a:lnTo>
                        <a:pt x="442" y="718"/>
                      </a:lnTo>
                      <a:lnTo>
                        <a:pt x="442" y="719"/>
                      </a:lnTo>
                      <a:lnTo>
                        <a:pt x="442" y="720"/>
                      </a:lnTo>
                      <a:lnTo>
                        <a:pt x="442" y="721"/>
                      </a:lnTo>
                      <a:lnTo>
                        <a:pt x="443" y="722"/>
                      </a:lnTo>
                      <a:lnTo>
                        <a:pt x="443" y="723"/>
                      </a:lnTo>
                      <a:lnTo>
                        <a:pt x="443" y="724"/>
                      </a:lnTo>
                      <a:lnTo>
                        <a:pt x="443" y="724"/>
                      </a:lnTo>
                      <a:lnTo>
                        <a:pt x="443" y="722"/>
                      </a:lnTo>
                      <a:lnTo>
                        <a:pt x="443" y="720"/>
                      </a:lnTo>
                      <a:lnTo>
                        <a:pt x="443" y="717"/>
                      </a:lnTo>
                      <a:lnTo>
                        <a:pt x="443" y="713"/>
                      </a:lnTo>
                      <a:lnTo>
                        <a:pt x="443" y="708"/>
                      </a:lnTo>
                      <a:lnTo>
                        <a:pt x="444" y="703"/>
                      </a:lnTo>
                      <a:lnTo>
                        <a:pt x="444" y="698"/>
                      </a:lnTo>
                      <a:lnTo>
                        <a:pt x="444" y="693"/>
                      </a:lnTo>
                      <a:lnTo>
                        <a:pt x="444" y="688"/>
                      </a:lnTo>
                      <a:lnTo>
                        <a:pt x="444" y="683"/>
                      </a:lnTo>
                      <a:lnTo>
                        <a:pt x="444" y="679"/>
                      </a:lnTo>
                      <a:lnTo>
                        <a:pt x="444" y="676"/>
                      </a:lnTo>
                      <a:lnTo>
                        <a:pt x="444" y="674"/>
                      </a:lnTo>
                      <a:lnTo>
                        <a:pt x="444" y="672"/>
                      </a:lnTo>
                      <a:lnTo>
                        <a:pt x="444" y="670"/>
                      </a:lnTo>
                      <a:lnTo>
                        <a:pt x="445" y="670"/>
                      </a:lnTo>
                      <a:lnTo>
                        <a:pt x="445" y="669"/>
                      </a:lnTo>
                      <a:lnTo>
                        <a:pt x="445" y="669"/>
                      </a:lnTo>
                      <a:lnTo>
                        <a:pt x="445" y="669"/>
                      </a:lnTo>
                      <a:lnTo>
                        <a:pt x="445" y="668"/>
                      </a:lnTo>
                      <a:lnTo>
                        <a:pt x="445" y="668"/>
                      </a:lnTo>
                      <a:lnTo>
                        <a:pt x="445" y="667"/>
                      </a:lnTo>
                      <a:lnTo>
                        <a:pt x="445" y="666"/>
                      </a:lnTo>
                      <a:lnTo>
                        <a:pt x="445" y="664"/>
                      </a:lnTo>
                      <a:lnTo>
                        <a:pt x="446" y="661"/>
                      </a:lnTo>
                      <a:lnTo>
                        <a:pt x="446" y="658"/>
                      </a:lnTo>
                      <a:lnTo>
                        <a:pt x="446" y="654"/>
                      </a:lnTo>
                      <a:lnTo>
                        <a:pt x="446" y="649"/>
                      </a:lnTo>
                      <a:lnTo>
                        <a:pt x="446" y="645"/>
                      </a:lnTo>
                      <a:lnTo>
                        <a:pt x="446" y="640"/>
                      </a:lnTo>
                      <a:lnTo>
                        <a:pt x="446" y="635"/>
                      </a:lnTo>
                      <a:lnTo>
                        <a:pt x="446" y="631"/>
                      </a:lnTo>
                      <a:lnTo>
                        <a:pt x="446" y="627"/>
                      </a:lnTo>
                      <a:lnTo>
                        <a:pt x="446" y="624"/>
                      </a:lnTo>
                      <a:lnTo>
                        <a:pt x="447" y="623"/>
                      </a:lnTo>
                      <a:lnTo>
                        <a:pt x="447" y="622"/>
                      </a:lnTo>
                      <a:lnTo>
                        <a:pt x="447" y="623"/>
                      </a:lnTo>
                      <a:lnTo>
                        <a:pt x="447" y="625"/>
                      </a:lnTo>
                      <a:lnTo>
                        <a:pt x="447" y="629"/>
                      </a:lnTo>
                      <a:lnTo>
                        <a:pt x="447" y="633"/>
                      </a:lnTo>
                      <a:lnTo>
                        <a:pt x="447" y="639"/>
                      </a:lnTo>
                      <a:lnTo>
                        <a:pt x="447" y="645"/>
                      </a:lnTo>
                      <a:lnTo>
                        <a:pt x="447" y="651"/>
                      </a:lnTo>
                      <a:lnTo>
                        <a:pt x="447" y="657"/>
                      </a:lnTo>
                      <a:lnTo>
                        <a:pt x="448" y="663"/>
                      </a:lnTo>
                      <a:lnTo>
                        <a:pt x="448" y="668"/>
                      </a:lnTo>
                      <a:lnTo>
                        <a:pt x="448" y="672"/>
                      </a:lnTo>
                      <a:lnTo>
                        <a:pt x="448" y="675"/>
                      </a:lnTo>
                      <a:lnTo>
                        <a:pt x="448" y="677"/>
                      </a:lnTo>
                      <a:lnTo>
                        <a:pt x="448" y="678"/>
                      </a:lnTo>
                      <a:lnTo>
                        <a:pt x="448" y="678"/>
                      </a:lnTo>
                      <a:lnTo>
                        <a:pt x="448" y="677"/>
                      </a:lnTo>
                      <a:lnTo>
                        <a:pt x="448" y="677"/>
                      </a:lnTo>
                      <a:lnTo>
                        <a:pt x="449" y="676"/>
                      </a:lnTo>
                      <a:lnTo>
                        <a:pt x="449" y="675"/>
                      </a:lnTo>
                      <a:lnTo>
                        <a:pt x="449" y="674"/>
                      </a:lnTo>
                      <a:lnTo>
                        <a:pt x="449" y="674"/>
                      </a:lnTo>
                      <a:lnTo>
                        <a:pt x="449" y="674"/>
                      </a:lnTo>
                      <a:lnTo>
                        <a:pt x="449" y="675"/>
                      </a:lnTo>
                      <a:lnTo>
                        <a:pt x="449" y="677"/>
                      </a:lnTo>
                      <a:lnTo>
                        <a:pt x="449" y="679"/>
                      </a:lnTo>
                      <a:lnTo>
                        <a:pt x="449" y="681"/>
                      </a:lnTo>
                      <a:lnTo>
                        <a:pt x="449" y="684"/>
                      </a:lnTo>
                      <a:lnTo>
                        <a:pt x="450" y="687"/>
                      </a:lnTo>
                      <a:lnTo>
                        <a:pt x="450" y="689"/>
                      </a:lnTo>
                      <a:lnTo>
                        <a:pt x="450" y="692"/>
                      </a:lnTo>
                      <a:lnTo>
                        <a:pt x="450" y="694"/>
                      </a:lnTo>
                      <a:lnTo>
                        <a:pt x="450" y="695"/>
                      </a:lnTo>
                      <a:lnTo>
                        <a:pt x="450" y="696"/>
                      </a:lnTo>
                      <a:lnTo>
                        <a:pt x="450" y="696"/>
                      </a:lnTo>
                      <a:lnTo>
                        <a:pt x="450" y="695"/>
                      </a:lnTo>
                      <a:lnTo>
                        <a:pt x="450" y="693"/>
                      </a:lnTo>
                      <a:lnTo>
                        <a:pt x="451" y="691"/>
                      </a:lnTo>
                      <a:lnTo>
                        <a:pt x="451" y="687"/>
                      </a:lnTo>
                      <a:lnTo>
                        <a:pt x="451" y="683"/>
                      </a:lnTo>
                      <a:lnTo>
                        <a:pt x="451" y="678"/>
                      </a:lnTo>
                      <a:lnTo>
                        <a:pt x="451" y="673"/>
                      </a:lnTo>
                      <a:lnTo>
                        <a:pt x="451" y="667"/>
                      </a:lnTo>
                      <a:lnTo>
                        <a:pt x="451" y="662"/>
                      </a:lnTo>
                      <a:lnTo>
                        <a:pt x="451" y="656"/>
                      </a:lnTo>
                      <a:lnTo>
                        <a:pt x="451" y="651"/>
                      </a:lnTo>
                      <a:lnTo>
                        <a:pt x="451" y="646"/>
                      </a:lnTo>
                      <a:lnTo>
                        <a:pt x="452" y="642"/>
                      </a:lnTo>
                      <a:lnTo>
                        <a:pt x="452" y="638"/>
                      </a:lnTo>
                      <a:lnTo>
                        <a:pt x="452" y="635"/>
                      </a:lnTo>
                      <a:lnTo>
                        <a:pt x="452" y="633"/>
                      </a:lnTo>
                      <a:lnTo>
                        <a:pt x="452" y="631"/>
                      </a:lnTo>
                      <a:lnTo>
                        <a:pt x="452" y="629"/>
                      </a:lnTo>
                      <a:lnTo>
                        <a:pt x="452" y="628"/>
                      </a:lnTo>
                      <a:lnTo>
                        <a:pt x="452" y="627"/>
                      </a:lnTo>
                      <a:lnTo>
                        <a:pt x="452" y="626"/>
                      </a:lnTo>
                      <a:lnTo>
                        <a:pt x="453" y="625"/>
                      </a:lnTo>
                      <a:lnTo>
                        <a:pt x="453" y="624"/>
                      </a:lnTo>
                      <a:lnTo>
                        <a:pt x="453" y="624"/>
                      </a:lnTo>
                      <a:lnTo>
                        <a:pt x="453" y="623"/>
                      </a:lnTo>
                      <a:lnTo>
                        <a:pt x="453" y="623"/>
                      </a:lnTo>
                      <a:lnTo>
                        <a:pt x="453" y="622"/>
                      </a:lnTo>
                      <a:lnTo>
                        <a:pt x="453" y="623"/>
                      </a:lnTo>
                      <a:lnTo>
                        <a:pt x="453" y="623"/>
                      </a:lnTo>
                      <a:lnTo>
                        <a:pt x="453" y="624"/>
                      </a:lnTo>
                      <a:lnTo>
                        <a:pt x="453" y="626"/>
                      </a:lnTo>
                      <a:lnTo>
                        <a:pt x="454" y="628"/>
                      </a:lnTo>
                      <a:lnTo>
                        <a:pt x="454" y="631"/>
                      </a:lnTo>
                      <a:lnTo>
                        <a:pt x="454" y="634"/>
                      </a:lnTo>
                      <a:lnTo>
                        <a:pt x="454" y="638"/>
                      </a:lnTo>
                      <a:lnTo>
                        <a:pt x="454" y="642"/>
                      </a:lnTo>
                      <a:lnTo>
                        <a:pt x="454" y="645"/>
                      </a:lnTo>
                      <a:lnTo>
                        <a:pt x="454" y="649"/>
                      </a:lnTo>
                      <a:lnTo>
                        <a:pt x="454" y="653"/>
                      </a:lnTo>
                      <a:lnTo>
                        <a:pt x="454" y="657"/>
                      </a:lnTo>
                      <a:lnTo>
                        <a:pt x="454" y="660"/>
                      </a:lnTo>
                      <a:lnTo>
                        <a:pt x="455" y="663"/>
                      </a:lnTo>
                      <a:lnTo>
                        <a:pt x="455" y="666"/>
                      </a:lnTo>
                      <a:lnTo>
                        <a:pt x="455" y="669"/>
                      </a:lnTo>
                      <a:lnTo>
                        <a:pt x="455" y="672"/>
                      </a:lnTo>
                      <a:lnTo>
                        <a:pt x="455" y="675"/>
                      </a:lnTo>
                      <a:lnTo>
                        <a:pt x="455" y="678"/>
                      </a:lnTo>
                      <a:lnTo>
                        <a:pt x="455" y="680"/>
                      </a:lnTo>
                      <a:lnTo>
                        <a:pt x="455" y="683"/>
                      </a:lnTo>
                      <a:lnTo>
                        <a:pt x="455" y="685"/>
                      </a:lnTo>
                      <a:lnTo>
                        <a:pt x="456" y="687"/>
                      </a:lnTo>
                      <a:lnTo>
                        <a:pt x="456" y="689"/>
                      </a:lnTo>
                      <a:lnTo>
                        <a:pt x="456" y="690"/>
                      </a:lnTo>
                      <a:lnTo>
                        <a:pt x="456" y="691"/>
                      </a:lnTo>
                      <a:lnTo>
                        <a:pt x="456" y="692"/>
                      </a:lnTo>
                      <a:lnTo>
                        <a:pt x="456" y="693"/>
                      </a:lnTo>
                      <a:lnTo>
                        <a:pt x="456" y="694"/>
                      </a:lnTo>
                      <a:lnTo>
                        <a:pt x="456" y="695"/>
                      </a:lnTo>
                      <a:lnTo>
                        <a:pt x="456" y="695"/>
                      </a:lnTo>
                      <a:lnTo>
                        <a:pt x="456" y="696"/>
                      </a:lnTo>
                      <a:lnTo>
                        <a:pt x="457" y="696"/>
                      </a:lnTo>
                      <a:lnTo>
                        <a:pt x="457" y="696"/>
                      </a:lnTo>
                      <a:lnTo>
                        <a:pt x="457" y="697"/>
                      </a:lnTo>
                      <a:lnTo>
                        <a:pt x="457" y="697"/>
                      </a:lnTo>
                      <a:lnTo>
                        <a:pt x="457" y="697"/>
                      </a:lnTo>
                      <a:lnTo>
                        <a:pt x="457" y="697"/>
                      </a:lnTo>
                      <a:lnTo>
                        <a:pt x="457" y="697"/>
                      </a:lnTo>
                      <a:lnTo>
                        <a:pt x="457" y="696"/>
                      </a:lnTo>
                      <a:lnTo>
                        <a:pt x="457" y="696"/>
                      </a:lnTo>
                      <a:lnTo>
                        <a:pt x="458" y="695"/>
                      </a:lnTo>
                      <a:lnTo>
                        <a:pt x="458" y="695"/>
                      </a:lnTo>
                      <a:lnTo>
                        <a:pt x="458" y="695"/>
                      </a:lnTo>
                      <a:lnTo>
                        <a:pt x="458" y="695"/>
                      </a:lnTo>
                      <a:lnTo>
                        <a:pt x="458" y="695"/>
                      </a:lnTo>
                      <a:lnTo>
                        <a:pt x="458" y="696"/>
                      </a:lnTo>
                      <a:lnTo>
                        <a:pt x="458" y="698"/>
                      </a:lnTo>
                      <a:lnTo>
                        <a:pt x="458" y="700"/>
                      </a:lnTo>
                      <a:lnTo>
                        <a:pt x="458" y="702"/>
                      </a:lnTo>
                      <a:lnTo>
                        <a:pt x="458" y="705"/>
                      </a:lnTo>
                      <a:lnTo>
                        <a:pt x="459" y="708"/>
                      </a:lnTo>
                      <a:lnTo>
                        <a:pt x="459" y="712"/>
                      </a:lnTo>
                      <a:lnTo>
                        <a:pt x="459" y="715"/>
                      </a:lnTo>
                      <a:lnTo>
                        <a:pt x="459" y="718"/>
                      </a:lnTo>
                      <a:lnTo>
                        <a:pt x="459" y="721"/>
                      </a:lnTo>
                      <a:lnTo>
                        <a:pt x="459" y="724"/>
                      </a:lnTo>
                      <a:lnTo>
                        <a:pt x="459" y="727"/>
                      </a:lnTo>
                      <a:lnTo>
                        <a:pt x="459" y="729"/>
                      </a:lnTo>
                      <a:lnTo>
                        <a:pt x="459" y="730"/>
                      </a:lnTo>
                      <a:lnTo>
                        <a:pt x="460" y="731"/>
                      </a:lnTo>
                      <a:lnTo>
                        <a:pt x="460" y="732"/>
                      </a:lnTo>
                      <a:lnTo>
                        <a:pt x="460" y="732"/>
                      </a:lnTo>
                      <a:lnTo>
                        <a:pt x="460" y="732"/>
                      </a:lnTo>
                      <a:lnTo>
                        <a:pt x="460" y="732"/>
                      </a:lnTo>
                      <a:lnTo>
                        <a:pt x="460" y="731"/>
                      </a:lnTo>
                      <a:lnTo>
                        <a:pt x="460" y="730"/>
                      </a:lnTo>
                      <a:lnTo>
                        <a:pt x="460" y="729"/>
                      </a:lnTo>
                      <a:lnTo>
                        <a:pt x="460" y="727"/>
                      </a:lnTo>
                      <a:lnTo>
                        <a:pt x="460" y="725"/>
                      </a:lnTo>
                      <a:lnTo>
                        <a:pt x="461" y="723"/>
                      </a:lnTo>
                      <a:lnTo>
                        <a:pt x="461" y="722"/>
                      </a:lnTo>
                      <a:lnTo>
                        <a:pt x="461" y="720"/>
                      </a:lnTo>
                      <a:lnTo>
                        <a:pt x="461" y="718"/>
                      </a:lnTo>
                      <a:lnTo>
                        <a:pt x="461" y="717"/>
                      </a:lnTo>
                      <a:lnTo>
                        <a:pt x="461" y="716"/>
                      </a:lnTo>
                      <a:lnTo>
                        <a:pt x="461" y="715"/>
                      </a:lnTo>
                      <a:lnTo>
                        <a:pt x="461" y="714"/>
                      </a:lnTo>
                      <a:lnTo>
                        <a:pt x="461" y="713"/>
                      </a:lnTo>
                      <a:lnTo>
                        <a:pt x="461" y="713"/>
                      </a:lnTo>
                      <a:lnTo>
                        <a:pt x="462" y="712"/>
                      </a:lnTo>
                      <a:lnTo>
                        <a:pt x="462" y="712"/>
                      </a:lnTo>
                      <a:lnTo>
                        <a:pt x="462" y="711"/>
                      </a:lnTo>
                      <a:lnTo>
                        <a:pt x="462" y="710"/>
                      </a:lnTo>
                      <a:lnTo>
                        <a:pt x="462" y="710"/>
                      </a:lnTo>
                      <a:lnTo>
                        <a:pt x="462" y="709"/>
                      </a:lnTo>
                      <a:lnTo>
                        <a:pt x="462" y="708"/>
                      </a:lnTo>
                      <a:lnTo>
                        <a:pt x="462" y="707"/>
                      </a:lnTo>
                      <a:lnTo>
                        <a:pt x="462" y="706"/>
                      </a:lnTo>
                      <a:lnTo>
                        <a:pt x="463" y="706"/>
                      </a:lnTo>
                      <a:lnTo>
                        <a:pt x="463" y="706"/>
                      </a:lnTo>
                      <a:lnTo>
                        <a:pt x="463" y="707"/>
                      </a:lnTo>
                      <a:lnTo>
                        <a:pt x="463" y="708"/>
                      </a:lnTo>
                      <a:lnTo>
                        <a:pt x="463" y="709"/>
                      </a:lnTo>
                      <a:lnTo>
                        <a:pt x="463" y="711"/>
                      </a:lnTo>
                      <a:lnTo>
                        <a:pt x="463" y="713"/>
                      </a:lnTo>
                      <a:lnTo>
                        <a:pt x="463" y="716"/>
                      </a:lnTo>
                      <a:lnTo>
                        <a:pt x="463" y="719"/>
                      </a:lnTo>
                      <a:lnTo>
                        <a:pt x="463" y="722"/>
                      </a:lnTo>
                      <a:lnTo>
                        <a:pt x="464" y="724"/>
                      </a:lnTo>
                      <a:lnTo>
                        <a:pt x="464" y="727"/>
                      </a:lnTo>
                      <a:lnTo>
                        <a:pt x="464" y="729"/>
                      </a:lnTo>
                      <a:lnTo>
                        <a:pt x="464" y="730"/>
                      </a:lnTo>
                      <a:lnTo>
                        <a:pt x="464" y="731"/>
                      </a:lnTo>
                      <a:lnTo>
                        <a:pt x="464" y="732"/>
                      </a:lnTo>
                      <a:lnTo>
                        <a:pt x="464" y="732"/>
                      </a:lnTo>
                      <a:lnTo>
                        <a:pt x="464" y="731"/>
                      </a:lnTo>
                      <a:lnTo>
                        <a:pt x="464" y="730"/>
                      </a:lnTo>
                      <a:lnTo>
                        <a:pt x="465" y="728"/>
                      </a:lnTo>
                      <a:lnTo>
                        <a:pt x="465" y="726"/>
                      </a:lnTo>
                      <a:lnTo>
                        <a:pt x="465" y="724"/>
                      </a:lnTo>
                      <a:lnTo>
                        <a:pt x="465" y="721"/>
                      </a:lnTo>
                      <a:lnTo>
                        <a:pt x="465" y="717"/>
                      </a:lnTo>
                      <a:lnTo>
                        <a:pt x="465" y="714"/>
                      </a:lnTo>
                      <a:lnTo>
                        <a:pt x="465" y="710"/>
                      </a:lnTo>
                      <a:lnTo>
                        <a:pt x="465" y="706"/>
                      </a:lnTo>
                      <a:lnTo>
                        <a:pt x="465" y="702"/>
                      </a:lnTo>
                      <a:lnTo>
                        <a:pt x="465" y="697"/>
                      </a:lnTo>
                      <a:lnTo>
                        <a:pt x="466" y="694"/>
                      </a:lnTo>
                      <a:lnTo>
                        <a:pt x="466" y="690"/>
                      </a:lnTo>
                      <a:lnTo>
                        <a:pt x="466" y="686"/>
                      </a:lnTo>
                      <a:lnTo>
                        <a:pt x="466" y="683"/>
                      </a:lnTo>
                      <a:lnTo>
                        <a:pt x="466" y="681"/>
                      </a:lnTo>
                      <a:lnTo>
                        <a:pt x="466" y="678"/>
                      </a:lnTo>
                      <a:lnTo>
                        <a:pt x="466" y="676"/>
                      </a:lnTo>
                      <a:lnTo>
                        <a:pt x="466" y="675"/>
                      </a:lnTo>
                      <a:lnTo>
                        <a:pt x="466" y="674"/>
                      </a:lnTo>
                      <a:lnTo>
                        <a:pt x="467" y="673"/>
                      </a:lnTo>
                      <a:lnTo>
                        <a:pt x="467" y="672"/>
                      </a:lnTo>
                      <a:lnTo>
                        <a:pt x="467" y="672"/>
                      </a:lnTo>
                      <a:lnTo>
                        <a:pt x="467" y="671"/>
                      </a:lnTo>
                      <a:lnTo>
                        <a:pt x="467" y="671"/>
                      </a:lnTo>
                      <a:lnTo>
                        <a:pt x="467" y="671"/>
                      </a:lnTo>
                      <a:lnTo>
                        <a:pt x="467" y="671"/>
                      </a:lnTo>
                      <a:lnTo>
                        <a:pt x="467" y="671"/>
                      </a:lnTo>
                      <a:lnTo>
                        <a:pt x="467" y="671"/>
                      </a:lnTo>
                      <a:lnTo>
                        <a:pt x="467" y="672"/>
                      </a:lnTo>
                      <a:lnTo>
                        <a:pt x="468" y="672"/>
                      </a:lnTo>
                      <a:lnTo>
                        <a:pt x="468" y="673"/>
                      </a:lnTo>
                      <a:lnTo>
                        <a:pt x="468" y="674"/>
                      </a:lnTo>
                      <a:lnTo>
                        <a:pt x="468" y="675"/>
                      </a:lnTo>
                      <a:lnTo>
                        <a:pt x="468" y="675"/>
                      </a:lnTo>
                      <a:lnTo>
                        <a:pt x="468" y="677"/>
                      </a:lnTo>
                      <a:lnTo>
                        <a:pt x="468" y="678"/>
                      </a:lnTo>
                      <a:lnTo>
                        <a:pt x="468" y="679"/>
                      </a:lnTo>
                      <a:lnTo>
                        <a:pt x="468" y="680"/>
                      </a:lnTo>
                      <a:lnTo>
                        <a:pt x="468" y="682"/>
                      </a:lnTo>
                      <a:lnTo>
                        <a:pt x="469" y="684"/>
                      </a:lnTo>
                      <a:lnTo>
                        <a:pt x="469" y="685"/>
                      </a:lnTo>
                      <a:lnTo>
                        <a:pt x="469" y="687"/>
                      </a:lnTo>
                      <a:lnTo>
                        <a:pt x="469" y="689"/>
                      </a:lnTo>
                      <a:lnTo>
                        <a:pt x="469" y="691"/>
                      </a:lnTo>
                      <a:lnTo>
                        <a:pt x="469" y="693"/>
                      </a:lnTo>
                      <a:lnTo>
                        <a:pt x="469" y="695"/>
                      </a:lnTo>
                      <a:lnTo>
                        <a:pt x="469" y="697"/>
                      </a:lnTo>
                      <a:lnTo>
                        <a:pt x="469" y="698"/>
                      </a:lnTo>
                      <a:lnTo>
                        <a:pt x="470" y="699"/>
                      </a:lnTo>
                      <a:lnTo>
                        <a:pt x="470" y="699"/>
                      </a:lnTo>
                      <a:lnTo>
                        <a:pt x="470" y="699"/>
                      </a:lnTo>
                      <a:lnTo>
                        <a:pt x="470" y="698"/>
                      </a:lnTo>
                      <a:lnTo>
                        <a:pt x="470" y="697"/>
                      </a:lnTo>
                      <a:lnTo>
                        <a:pt x="470" y="696"/>
                      </a:lnTo>
                      <a:lnTo>
                        <a:pt x="470" y="694"/>
                      </a:lnTo>
                      <a:lnTo>
                        <a:pt x="470" y="692"/>
                      </a:lnTo>
                      <a:lnTo>
                        <a:pt x="470" y="690"/>
                      </a:lnTo>
                      <a:lnTo>
                        <a:pt x="470" y="688"/>
                      </a:lnTo>
                      <a:lnTo>
                        <a:pt x="471" y="687"/>
                      </a:lnTo>
                      <a:lnTo>
                        <a:pt x="471" y="686"/>
                      </a:lnTo>
                      <a:lnTo>
                        <a:pt x="471" y="685"/>
                      </a:lnTo>
                      <a:lnTo>
                        <a:pt x="471" y="685"/>
                      </a:lnTo>
                      <a:lnTo>
                        <a:pt x="471" y="685"/>
                      </a:lnTo>
                      <a:lnTo>
                        <a:pt x="471" y="685"/>
                      </a:lnTo>
                      <a:lnTo>
                        <a:pt x="471" y="686"/>
                      </a:lnTo>
                      <a:lnTo>
                        <a:pt x="471" y="686"/>
                      </a:lnTo>
                      <a:lnTo>
                        <a:pt x="471" y="687"/>
                      </a:lnTo>
                      <a:lnTo>
                        <a:pt x="472" y="687"/>
                      </a:lnTo>
                      <a:lnTo>
                        <a:pt x="472" y="687"/>
                      </a:lnTo>
                      <a:lnTo>
                        <a:pt x="472" y="687"/>
                      </a:lnTo>
                      <a:lnTo>
                        <a:pt x="472" y="687"/>
                      </a:lnTo>
                      <a:lnTo>
                        <a:pt x="472" y="686"/>
                      </a:lnTo>
                      <a:lnTo>
                        <a:pt x="472" y="685"/>
                      </a:lnTo>
                      <a:lnTo>
                        <a:pt x="472" y="684"/>
                      </a:lnTo>
                      <a:lnTo>
                        <a:pt x="472" y="682"/>
                      </a:lnTo>
                      <a:lnTo>
                        <a:pt x="472" y="681"/>
                      </a:lnTo>
                      <a:lnTo>
                        <a:pt x="472" y="679"/>
                      </a:lnTo>
                      <a:lnTo>
                        <a:pt x="473" y="677"/>
                      </a:lnTo>
                      <a:lnTo>
                        <a:pt x="473" y="676"/>
                      </a:lnTo>
                      <a:lnTo>
                        <a:pt x="473" y="675"/>
                      </a:lnTo>
                      <a:lnTo>
                        <a:pt x="473" y="674"/>
                      </a:lnTo>
                      <a:lnTo>
                        <a:pt x="473" y="673"/>
                      </a:lnTo>
                      <a:lnTo>
                        <a:pt x="473" y="672"/>
                      </a:lnTo>
                      <a:lnTo>
                        <a:pt x="473" y="672"/>
                      </a:lnTo>
                      <a:lnTo>
                        <a:pt x="473" y="672"/>
                      </a:lnTo>
                      <a:lnTo>
                        <a:pt x="473" y="671"/>
                      </a:lnTo>
                      <a:lnTo>
                        <a:pt x="474" y="671"/>
                      </a:lnTo>
                      <a:lnTo>
                        <a:pt x="474" y="671"/>
                      </a:lnTo>
                      <a:lnTo>
                        <a:pt x="474" y="670"/>
                      </a:lnTo>
                      <a:lnTo>
                        <a:pt x="474" y="669"/>
                      </a:lnTo>
                      <a:lnTo>
                        <a:pt x="474" y="667"/>
                      </a:lnTo>
                      <a:lnTo>
                        <a:pt x="474" y="664"/>
                      </a:lnTo>
                      <a:lnTo>
                        <a:pt x="474" y="661"/>
                      </a:lnTo>
                      <a:lnTo>
                        <a:pt x="474" y="658"/>
                      </a:lnTo>
                      <a:lnTo>
                        <a:pt x="474" y="654"/>
                      </a:lnTo>
                      <a:lnTo>
                        <a:pt x="474" y="650"/>
                      </a:lnTo>
                      <a:lnTo>
                        <a:pt x="475" y="646"/>
                      </a:lnTo>
                      <a:lnTo>
                        <a:pt x="475" y="642"/>
                      </a:lnTo>
                      <a:lnTo>
                        <a:pt x="475" y="639"/>
                      </a:lnTo>
                      <a:lnTo>
                        <a:pt x="475" y="636"/>
                      </a:lnTo>
                      <a:lnTo>
                        <a:pt x="475" y="634"/>
                      </a:lnTo>
                      <a:lnTo>
                        <a:pt x="475" y="632"/>
                      </a:lnTo>
                      <a:lnTo>
                        <a:pt x="475" y="632"/>
                      </a:lnTo>
                      <a:lnTo>
                        <a:pt x="475" y="632"/>
                      </a:lnTo>
                      <a:lnTo>
                        <a:pt x="475" y="632"/>
                      </a:lnTo>
                      <a:lnTo>
                        <a:pt x="475" y="634"/>
                      </a:lnTo>
                      <a:lnTo>
                        <a:pt x="476" y="635"/>
                      </a:lnTo>
                      <a:lnTo>
                        <a:pt x="476" y="637"/>
                      </a:lnTo>
                      <a:lnTo>
                        <a:pt x="476" y="639"/>
                      </a:lnTo>
                      <a:lnTo>
                        <a:pt x="476" y="642"/>
                      </a:lnTo>
                      <a:lnTo>
                        <a:pt x="476" y="644"/>
                      </a:lnTo>
                      <a:lnTo>
                        <a:pt x="476" y="646"/>
                      </a:lnTo>
                      <a:lnTo>
                        <a:pt x="476" y="647"/>
                      </a:lnTo>
                      <a:lnTo>
                        <a:pt x="476" y="649"/>
                      </a:lnTo>
                      <a:lnTo>
                        <a:pt x="476" y="650"/>
                      </a:lnTo>
                      <a:lnTo>
                        <a:pt x="477" y="651"/>
                      </a:lnTo>
                      <a:lnTo>
                        <a:pt x="477" y="652"/>
                      </a:lnTo>
                      <a:lnTo>
                        <a:pt x="477" y="652"/>
                      </a:lnTo>
                      <a:lnTo>
                        <a:pt x="477" y="652"/>
                      </a:lnTo>
                      <a:lnTo>
                        <a:pt x="477" y="652"/>
                      </a:lnTo>
                      <a:lnTo>
                        <a:pt x="477" y="652"/>
                      </a:lnTo>
                      <a:lnTo>
                        <a:pt x="477" y="651"/>
                      </a:lnTo>
                      <a:lnTo>
                        <a:pt x="477" y="651"/>
                      </a:lnTo>
                      <a:lnTo>
                        <a:pt x="477" y="651"/>
                      </a:lnTo>
                      <a:lnTo>
                        <a:pt x="477" y="651"/>
                      </a:lnTo>
                      <a:lnTo>
                        <a:pt x="478" y="651"/>
                      </a:lnTo>
                      <a:lnTo>
                        <a:pt x="478" y="651"/>
                      </a:lnTo>
                      <a:lnTo>
                        <a:pt x="478" y="650"/>
                      </a:lnTo>
                      <a:lnTo>
                        <a:pt x="478" y="650"/>
                      </a:lnTo>
                      <a:lnTo>
                        <a:pt x="478" y="650"/>
                      </a:lnTo>
                      <a:lnTo>
                        <a:pt x="478" y="649"/>
                      </a:lnTo>
                      <a:lnTo>
                        <a:pt x="478" y="648"/>
                      </a:lnTo>
                      <a:lnTo>
                        <a:pt x="478" y="647"/>
                      </a:lnTo>
                      <a:lnTo>
                        <a:pt x="478" y="645"/>
                      </a:lnTo>
                      <a:lnTo>
                        <a:pt x="479" y="644"/>
                      </a:lnTo>
                      <a:lnTo>
                        <a:pt x="479" y="641"/>
                      </a:lnTo>
                      <a:lnTo>
                        <a:pt x="479" y="639"/>
                      </a:lnTo>
                      <a:lnTo>
                        <a:pt x="479" y="636"/>
                      </a:lnTo>
                      <a:lnTo>
                        <a:pt x="479" y="632"/>
                      </a:lnTo>
                      <a:lnTo>
                        <a:pt x="479" y="629"/>
                      </a:lnTo>
                      <a:lnTo>
                        <a:pt x="479" y="625"/>
                      </a:lnTo>
                      <a:lnTo>
                        <a:pt x="479" y="621"/>
                      </a:lnTo>
                      <a:lnTo>
                        <a:pt x="479" y="617"/>
                      </a:lnTo>
                      <a:lnTo>
                        <a:pt x="479" y="612"/>
                      </a:lnTo>
                      <a:lnTo>
                        <a:pt x="480" y="607"/>
                      </a:lnTo>
                      <a:lnTo>
                        <a:pt x="480" y="602"/>
                      </a:lnTo>
                      <a:lnTo>
                        <a:pt x="480" y="596"/>
                      </a:lnTo>
                      <a:lnTo>
                        <a:pt x="480" y="591"/>
                      </a:lnTo>
                      <a:lnTo>
                        <a:pt x="480" y="586"/>
                      </a:lnTo>
                      <a:lnTo>
                        <a:pt x="480" y="581"/>
                      </a:lnTo>
                      <a:lnTo>
                        <a:pt x="480" y="576"/>
                      </a:lnTo>
                      <a:lnTo>
                        <a:pt x="480" y="572"/>
                      </a:lnTo>
                      <a:lnTo>
                        <a:pt x="480" y="568"/>
                      </a:lnTo>
                      <a:lnTo>
                        <a:pt x="481" y="565"/>
                      </a:lnTo>
                      <a:lnTo>
                        <a:pt x="481" y="563"/>
                      </a:lnTo>
                      <a:lnTo>
                        <a:pt x="481" y="562"/>
                      </a:lnTo>
                      <a:lnTo>
                        <a:pt x="481" y="561"/>
                      </a:lnTo>
                      <a:lnTo>
                        <a:pt x="481" y="561"/>
                      </a:lnTo>
                      <a:lnTo>
                        <a:pt x="481" y="562"/>
                      </a:lnTo>
                      <a:lnTo>
                        <a:pt x="481" y="564"/>
                      </a:lnTo>
                      <a:lnTo>
                        <a:pt x="481" y="566"/>
                      </a:lnTo>
                      <a:lnTo>
                        <a:pt x="481" y="569"/>
                      </a:lnTo>
                      <a:lnTo>
                        <a:pt x="481" y="573"/>
                      </a:lnTo>
                      <a:lnTo>
                        <a:pt x="482" y="577"/>
                      </a:lnTo>
                      <a:lnTo>
                        <a:pt x="482" y="582"/>
                      </a:lnTo>
                      <a:lnTo>
                        <a:pt x="482" y="587"/>
                      </a:lnTo>
                      <a:lnTo>
                        <a:pt x="482" y="593"/>
                      </a:lnTo>
                      <a:lnTo>
                        <a:pt x="482" y="599"/>
                      </a:lnTo>
                      <a:lnTo>
                        <a:pt x="482" y="605"/>
                      </a:lnTo>
                      <a:lnTo>
                        <a:pt x="482" y="611"/>
                      </a:lnTo>
                      <a:lnTo>
                        <a:pt x="482" y="617"/>
                      </a:lnTo>
                      <a:lnTo>
                        <a:pt x="482" y="623"/>
                      </a:lnTo>
                      <a:lnTo>
                        <a:pt x="482" y="630"/>
                      </a:lnTo>
                      <a:lnTo>
                        <a:pt x="483" y="637"/>
                      </a:lnTo>
                      <a:lnTo>
                        <a:pt x="483" y="644"/>
                      </a:lnTo>
                      <a:lnTo>
                        <a:pt x="483" y="651"/>
                      </a:lnTo>
                      <a:lnTo>
                        <a:pt x="483" y="658"/>
                      </a:lnTo>
                      <a:lnTo>
                        <a:pt x="483" y="666"/>
                      </a:lnTo>
                      <a:lnTo>
                        <a:pt x="483" y="673"/>
                      </a:lnTo>
                      <a:lnTo>
                        <a:pt x="483" y="681"/>
                      </a:lnTo>
                      <a:lnTo>
                        <a:pt x="483" y="688"/>
                      </a:lnTo>
                      <a:lnTo>
                        <a:pt x="483" y="696"/>
                      </a:lnTo>
                      <a:lnTo>
                        <a:pt x="484" y="703"/>
                      </a:lnTo>
                      <a:lnTo>
                        <a:pt x="484" y="710"/>
                      </a:lnTo>
                      <a:lnTo>
                        <a:pt x="484" y="717"/>
                      </a:lnTo>
                      <a:lnTo>
                        <a:pt x="484" y="723"/>
                      </a:lnTo>
                      <a:lnTo>
                        <a:pt x="484" y="729"/>
                      </a:lnTo>
                      <a:lnTo>
                        <a:pt x="484" y="735"/>
                      </a:lnTo>
                      <a:lnTo>
                        <a:pt x="484" y="740"/>
                      </a:lnTo>
                      <a:lnTo>
                        <a:pt x="484" y="745"/>
                      </a:lnTo>
                      <a:lnTo>
                        <a:pt x="484" y="749"/>
                      </a:lnTo>
                      <a:lnTo>
                        <a:pt x="484" y="753"/>
                      </a:lnTo>
                      <a:lnTo>
                        <a:pt x="485" y="756"/>
                      </a:lnTo>
                      <a:lnTo>
                        <a:pt x="485" y="759"/>
                      </a:lnTo>
                      <a:lnTo>
                        <a:pt x="485" y="761"/>
                      </a:lnTo>
                      <a:lnTo>
                        <a:pt x="485" y="763"/>
                      </a:lnTo>
                      <a:lnTo>
                        <a:pt x="485" y="763"/>
                      </a:lnTo>
                      <a:lnTo>
                        <a:pt x="485" y="763"/>
                      </a:lnTo>
                      <a:lnTo>
                        <a:pt x="485" y="763"/>
                      </a:lnTo>
                      <a:lnTo>
                        <a:pt x="485" y="762"/>
                      </a:lnTo>
                      <a:lnTo>
                        <a:pt x="485" y="760"/>
                      </a:lnTo>
                      <a:lnTo>
                        <a:pt x="486" y="758"/>
                      </a:lnTo>
                      <a:lnTo>
                        <a:pt x="486" y="755"/>
                      </a:lnTo>
                      <a:lnTo>
                        <a:pt x="486" y="752"/>
                      </a:lnTo>
                      <a:lnTo>
                        <a:pt x="486" y="748"/>
                      </a:lnTo>
                      <a:lnTo>
                        <a:pt x="486" y="744"/>
                      </a:lnTo>
                      <a:lnTo>
                        <a:pt x="486" y="740"/>
                      </a:lnTo>
                      <a:lnTo>
                        <a:pt x="486" y="735"/>
                      </a:lnTo>
                      <a:lnTo>
                        <a:pt x="486" y="731"/>
                      </a:lnTo>
                      <a:lnTo>
                        <a:pt x="486" y="726"/>
                      </a:lnTo>
                      <a:lnTo>
                        <a:pt x="486" y="721"/>
                      </a:lnTo>
                      <a:lnTo>
                        <a:pt x="487" y="716"/>
                      </a:lnTo>
                      <a:lnTo>
                        <a:pt x="487" y="711"/>
                      </a:lnTo>
                      <a:lnTo>
                        <a:pt x="487" y="705"/>
                      </a:lnTo>
                      <a:lnTo>
                        <a:pt x="487" y="700"/>
                      </a:lnTo>
                      <a:lnTo>
                        <a:pt x="487" y="695"/>
                      </a:lnTo>
                      <a:lnTo>
                        <a:pt x="487" y="690"/>
                      </a:lnTo>
                      <a:lnTo>
                        <a:pt x="487" y="685"/>
                      </a:lnTo>
                      <a:lnTo>
                        <a:pt x="487" y="680"/>
                      </a:lnTo>
                      <a:lnTo>
                        <a:pt x="487" y="675"/>
                      </a:lnTo>
                      <a:lnTo>
                        <a:pt x="488" y="670"/>
                      </a:lnTo>
                      <a:lnTo>
                        <a:pt x="488" y="666"/>
                      </a:lnTo>
                      <a:lnTo>
                        <a:pt x="488" y="662"/>
                      </a:lnTo>
                      <a:lnTo>
                        <a:pt x="488" y="658"/>
                      </a:lnTo>
                      <a:lnTo>
                        <a:pt x="488" y="655"/>
                      </a:lnTo>
                      <a:lnTo>
                        <a:pt x="488" y="653"/>
                      </a:lnTo>
                      <a:lnTo>
                        <a:pt x="488" y="651"/>
                      </a:lnTo>
                      <a:lnTo>
                        <a:pt x="488" y="650"/>
                      </a:lnTo>
                      <a:lnTo>
                        <a:pt x="488" y="650"/>
                      </a:lnTo>
                      <a:lnTo>
                        <a:pt x="488" y="650"/>
                      </a:lnTo>
                      <a:lnTo>
                        <a:pt x="489" y="652"/>
                      </a:lnTo>
                      <a:lnTo>
                        <a:pt x="489" y="653"/>
                      </a:lnTo>
                      <a:lnTo>
                        <a:pt x="489" y="656"/>
                      </a:lnTo>
                      <a:lnTo>
                        <a:pt x="489" y="658"/>
                      </a:lnTo>
                      <a:lnTo>
                        <a:pt x="489" y="661"/>
                      </a:lnTo>
                      <a:lnTo>
                        <a:pt x="489" y="665"/>
                      </a:lnTo>
                      <a:lnTo>
                        <a:pt x="489" y="668"/>
                      </a:lnTo>
                      <a:lnTo>
                        <a:pt x="489" y="672"/>
                      </a:lnTo>
                      <a:lnTo>
                        <a:pt x="489" y="675"/>
                      </a:lnTo>
                      <a:lnTo>
                        <a:pt x="490" y="679"/>
                      </a:lnTo>
                      <a:lnTo>
                        <a:pt x="490" y="682"/>
                      </a:lnTo>
                      <a:lnTo>
                        <a:pt x="490" y="685"/>
                      </a:lnTo>
                      <a:lnTo>
                        <a:pt x="490" y="688"/>
                      </a:lnTo>
                      <a:lnTo>
                        <a:pt x="490" y="691"/>
                      </a:lnTo>
                      <a:lnTo>
                        <a:pt x="490" y="693"/>
                      </a:lnTo>
                      <a:lnTo>
                        <a:pt x="490" y="695"/>
                      </a:lnTo>
                      <a:lnTo>
                        <a:pt x="490" y="697"/>
                      </a:lnTo>
                      <a:lnTo>
                        <a:pt x="490" y="699"/>
                      </a:lnTo>
                      <a:lnTo>
                        <a:pt x="490" y="700"/>
                      </a:lnTo>
                      <a:lnTo>
                        <a:pt x="491" y="701"/>
                      </a:lnTo>
                      <a:lnTo>
                        <a:pt x="491" y="702"/>
                      </a:lnTo>
                      <a:lnTo>
                        <a:pt x="491" y="703"/>
                      </a:lnTo>
                      <a:lnTo>
                        <a:pt x="491" y="703"/>
                      </a:lnTo>
                      <a:lnTo>
                        <a:pt x="491" y="704"/>
                      </a:lnTo>
                      <a:lnTo>
                        <a:pt x="491" y="703"/>
                      </a:lnTo>
                      <a:lnTo>
                        <a:pt x="491" y="703"/>
                      </a:lnTo>
                      <a:lnTo>
                        <a:pt x="491" y="703"/>
                      </a:lnTo>
                      <a:lnTo>
                        <a:pt x="491" y="702"/>
                      </a:lnTo>
                      <a:lnTo>
                        <a:pt x="491" y="701"/>
                      </a:lnTo>
                      <a:lnTo>
                        <a:pt x="492" y="699"/>
                      </a:lnTo>
                      <a:lnTo>
                        <a:pt x="492" y="698"/>
                      </a:lnTo>
                      <a:lnTo>
                        <a:pt x="492" y="696"/>
                      </a:lnTo>
                      <a:lnTo>
                        <a:pt x="492" y="694"/>
                      </a:lnTo>
                      <a:lnTo>
                        <a:pt x="492" y="692"/>
                      </a:lnTo>
                      <a:lnTo>
                        <a:pt x="492" y="690"/>
                      </a:lnTo>
                      <a:lnTo>
                        <a:pt x="492" y="687"/>
                      </a:lnTo>
                      <a:lnTo>
                        <a:pt x="492" y="685"/>
                      </a:lnTo>
                      <a:lnTo>
                        <a:pt x="492" y="683"/>
                      </a:lnTo>
                      <a:lnTo>
                        <a:pt x="493" y="680"/>
                      </a:lnTo>
                      <a:lnTo>
                        <a:pt x="493" y="678"/>
                      </a:lnTo>
                      <a:lnTo>
                        <a:pt x="493" y="676"/>
                      </a:lnTo>
                      <a:lnTo>
                        <a:pt x="493" y="674"/>
                      </a:lnTo>
                      <a:lnTo>
                        <a:pt x="493" y="672"/>
                      </a:lnTo>
                      <a:lnTo>
                        <a:pt x="493" y="670"/>
                      </a:lnTo>
                      <a:lnTo>
                        <a:pt x="493" y="669"/>
                      </a:lnTo>
                      <a:lnTo>
                        <a:pt x="493" y="667"/>
                      </a:lnTo>
                      <a:lnTo>
                        <a:pt x="493" y="666"/>
                      </a:lnTo>
                      <a:lnTo>
                        <a:pt x="493" y="664"/>
                      </a:lnTo>
                      <a:lnTo>
                        <a:pt x="494" y="663"/>
                      </a:lnTo>
                      <a:lnTo>
                        <a:pt x="494" y="662"/>
                      </a:lnTo>
                      <a:lnTo>
                        <a:pt x="494" y="661"/>
                      </a:lnTo>
                      <a:lnTo>
                        <a:pt x="494" y="660"/>
                      </a:lnTo>
                      <a:lnTo>
                        <a:pt x="494" y="659"/>
                      </a:lnTo>
                      <a:lnTo>
                        <a:pt x="494" y="659"/>
                      </a:lnTo>
                      <a:lnTo>
                        <a:pt x="494" y="658"/>
                      </a:lnTo>
                      <a:lnTo>
                        <a:pt x="494" y="658"/>
                      </a:lnTo>
                      <a:lnTo>
                        <a:pt x="494" y="659"/>
                      </a:lnTo>
                      <a:lnTo>
                        <a:pt x="495" y="659"/>
                      </a:lnTo>
                      <a:lnTo>
                        <a:pt x="495" y="660"/>
                      </a:lnTo>
                      <a:lnTo>
                        <a:pt x="495" y="660"/>
                      </a:lnTo>
                      <a:lnTo>
                        <a:pt x="495" y="661"/>
                      </a:lnTo>
                      <a:lnTo>
                        <a:pt x="495" y="661"/>
                      </a:lnTo>
                      <a:lnTo>
                        <a:pt x="495" y="661"/>
                      </a:lnTo>
                      <a:lnTo>
                        <a:pt x="495" y="661"/>
                      </a:lnTo>
                      <a:lnTo>
                        <a:pt x="495" y="660"/>
                      </a:lnTo>
                      <a:lnTo>
                        <a:pt x="495" y="659"/>
                      </a:lnTo>
                      <a:lnTo>
                        <a:pt x="495" y="658"/>
                      </a:lnTo>
                      <a:lnTo>
                        <a:pt x="496" y="657"/>
                      </a:lnTo>
                      <a:lnTo>
                        <a:pt x="496" y="655"/>
                      </a:lnTo>
                      <a:lnTo>
                        <a:pt x="496" y="653"/>
                      </a:lnTo>
                      <a:lnTo>
                        <a:pt x="496" y="651"/>
                      </a:lnTo>
                      <a:lnTo>
                        <a:pt x="496" y="650"/>
                      </a:lnTo>
                      <a:lnTo>
                        <a:pt x="496" y="648"/>
                      </a:lnTo>
                      <a:lnTo>
                        <a:pt x="496" y="646"/>
                      </a:lnTo>
                      <a:lnTo>
                        <a:pt x="496" y="644"/>
                      </a:lnTo>
                      <a:lnTo>
                        <a:pt x="496" y="642"/>
                      </a:lnTo>
                      <a:lnTo>
                        <a:pt x="497" y="641"/>
                      </a:lnTo>
                      <a:lnTo>
                        <a:pt x="497" y="639"/>
                      </a:lnTo>
                      <a:lnTo>
                        <a:pt x="497" y="637"/>
                      </a:lnTo>
                      <a:lnTo>
                        <a:pt x="497" y="636"/>
                      </a:lnTo>
                      <a:lnTo>
                        <a:pt x="497" y="635"/>
                      </a:lnTo>
                      <a:lnTo>
                        <a:pt x="497" y="634"/>
                      </a:lnTo>
                      <a:lnTo>
                        <a:pt x="497" y="633"/>
                      </a:lnTo>
                      <a:lnTo>
                        <a:pt x="497" y="632"/>
                      </a:lnTo>
                      <a:lnTo>
                        <a:pt x="497" y="632"/>
                      </a:lnTo>
                      <a:lnTo>
                        <a:pt x="497" y="632"/>
                      </a:lnTo>
                      <a:lnTo>
                        <a:pt x="498" y="632"/>
                      </a:lnTo>
                      <a:lnTo>
                        <a:pt x="498" y="632"/>
                      </a:lnTo>
                      <a:lnTo>
                        <a:pt x="498" y="632"/>
                      </a:lnTo>
                      <a:lnTo>
                        <a:pt x="498" y="632"/>
                      </a:lnTo>
                      <a:lnTo>
                        <a:pt x="498" y="631"/>
                      </a:lnTo>
                      <a:lnTo>
                        <a:pt x="498" y="631"/>
                      </a:lnTo>
                      <a:lnTo>
                        <a:pt x="498" y="630"/>
                      </a:lnTo>
                      <a:lnTo>
                        <a:pt x="498" y="629"/>
                      </a:lnTo>
                      <a:lnTo>
                        <a:pt x="498" y="628"/>
                      </a:lnTo>
                      <a:lnTo>
                        <a:pt x="498" y="627"/>
                      </a:lnTo>
                      <a:lnTo>
                        <a:pt x="499" y="625"/>
                      </a:lnTo>
                      <a:lnTo>
                        <a:pt x="499" y="624"/>
                      </a:lnTo>
                      <a:lnTo>
                        <a:pt x="499" y="622"/>
                      </a:lnTo>
                      <a:lnTo>
                        <a:pt x="499" y="621"/>
                      </a:lnTo>
                      <a:lnTo>
                        <a:pt x="499" y="620"/>
                      </a:lnTo>
                      <a:lnTo>
                        <a:pt x="499" y="619"/>
                      </a:lnTo>
                      <a:lnTo>
                        <a:pt x="499" y="619"/>
                      </a:lnTo>
                      <a:lnTo>
                        <a:pt x="499" y="619"/>
                      </a:lnTo>
                      <a:lnTo>
                        <a:pt x="499" y="619"/>
                      </a:lnTo>
                      <a:lnTo>
                        <a:pt x="500" y="619"/>
                      </a:lnTo>
                      <a:lnTo>
                        <a:pt x="500" y="620"/>
                      </a:lnTo>
                      <a:lnTo>
                        <a:pt x="500" y="621"/>
                      </a:lnTo>
                      <a:lnTo>
                        <a:pt x="500" y="622"/>
                      </a:lnTo>
                      <a:lnTo>
                        <a:pt x="500" y="623"/>
                      </a:lnTo>
                      <a:lnTo>
                        <a:pt x="500" y="624"/>
                      </a:lnTo>
                      <a:lnTo>
                        <a:pt x="500" y="625"/>
                      </a:lnTo>
                      <a:lnTo>
                        <a:pt x="500" y="626"/>
                      </a:lnTo>
                      <a:lnTo>
                        <a:pt x="500" y="627"/>
                      </a:lnTo>
                      <a:lnTo>
                        <a:pt x="500" y="627"/>
                      </a:lnTo>
                      <a:lnTo>
                        <a:pt x="501" y="627"/>
                      </a:lnTo>
                      <a:lnTo>
                        <a:pt x="501" y="627"/>
                      </a:lnTo>
                      <a:lnTo>
                        <a:pt x="501" y="626"/>
                      </a:lnTo>
                      <a:lnTo>
                        <a:pt x="501" y="625"/>
                      </a:lnTo>
                      <a:lnTo>
                        <a:pt x="501" y="624"/>
                      </a:lnTo>
                      <a:lnTo>
                        <a:pt x="501" y="623"/>
                      </a:lnTo>
                      <a:lnTo>
                        <a:pt x="501" y="622"/>
                      </a:lnTo>
                      <a:lnTo>
                        <a:pt x="501" y="621"/>
                      </a:lnTo>
                      <a:lnTo>
                        <a:pt x="501" y="620"/>
                      </a:lnTo>
                      <a:lnTo>
                        <a:pt x="502" y="619"/>
                      </a:lnTo>
                      <a:lnTo>
                        <a:pt x="502" y="619"/>
                      </a:lnTo>
                      <a:lnTo>
                        <a:pt x="502" y="619"/>
                      </a:lnTo>
                      <a:lnTo>
                        <a:pt x="502" y="620"/>
                      </a:lnTo>
                      <a:lnTo>
                        <a:pt x="502" y="620"/>
                      </a:lnTo>
                      <a:lnTo>
                        <a:pt x="502" y="621"/>
                      </a:lnTo>
                      <a:lnTo>
                        <a:pt x="502" y="622"/>
                      </a:lnTo>
                      <a:lnTo>
                        <a:pt x="502" y="623"/>
                      </a:lnTo>
                      <a:lnTo>
                        <a:pt x="502" y="623"/>
                      </a:lnTo>
                      <a:lnTo>
                        <a:pt x="502" y="623"/>
                      </a:lnTo>
                      <a:lnTo>
                        <a:pt x="503" y="623"/>
                      </a:lnTo>
                      <a:lnTo>
                        <a:pt x="503" y="622"/>
                      </a:lnTo>
                      <a:lnTo>
                        <a:pt x="503" y="621"/>
                      </a:lnTo>
                      <a:lnTo>
                        <a:pt x="503" y="619"/>
                      </a:lnTo>
                      <a:lnTo>
                        <a:pt x="503" y="616"/>
                      </a:lnTo>
                      <a:lnTo>
                        <a:pt x="503" y="613"/>
                      </a:lnTo>
                      <a:lnTo>
                        <a:pt x="503" y="610"/>
                      </a:lnTo>
                      <a:lnTo>
                        <a:pt x="503" y="607"/>
                      </a:lnTo>
                      <a:lnTo>
                        <a:pt x="503" y="604"/>
                      </a:lnTo>
                      <a:lnTo>
                        <a:pt x="504" y="601"/>
                      </a:lnTo>
                      <a:lnTo>
                        <a:pt x="504" y="599"/>
                      </a:lnTo>
                      <a:lnTo>
                        <a:pt x="504" y="596"/>
                      </a:lnTo>
                      <a:lnTo>
                        <a:pt x="504" y="595"/>
                      </a:lnTo>
                      <a:lnTo>
                        <a:pt x="504" y="593"/>
                      </a:lnTo>
                      <a:lnTo>
                        <a:pt x="504" y="593"/>
                      </a:lnTo>
                      <a:lnTo>
                        <a:pt x="504" y="593"/>
                      </a:lnTo>
                      <a:lnTo>
                        <a:pt x="504" y="593"/>
                      </a:lnTo>
                      <a:lnTo>
                        <a:pt x="504" y="594"/>
                      </a:lnTo>
                      <a:lnTo>
                        <a:pt x="504" y="595"/>
                      </a:lnTo>
                      <a:lnTo>
                        <a:pt x="505" y="597"/>
                      </a:lnTo>
                      <a:lnTo>
                        <a:pt x="505" y="599"/>
                      </a:lnTo>
                      <a:lnTo>
                        <a:pt x="505" y="601"/>
                      </a:lnTo>
                      <a:lnTo>
                        <a:pt x="505" y="604"/>
                      </a:lnTo>
                      <a:lnTo>
                        <a:pt x="505" y="606"/>
                      </a:lnTo>
                      <a:lnTo>
                        <a:pt x="505" y="609"/>
                      </a:lnTo>
                      <a:lnTo>
                        <a:pt x="505" y="612"/>
                      </a:lnTo>
                      <a:lnTo>
                        <a:pt x="505" y="616"/>
                      </a:lnTo>
                      <a:lnTo>
                        <a:pt x="505" y="619"/>
                      </a:lnTo>
                      <a:lnTo>
                        <a:pt x="505" y="623"/>
                      </a:lnTo>
                      <a:lnTo>
                        <a:pt x="506" y="626"/>
                      </a:lnTo>
                      <a:lnTo>
                        <a:pt x="506" y="630"/>
                      </a:lnTo>
                      <a:lnTo>
                        <a:pt x="506" y="634"/>
                      </a:lnTo>
                      <a:lnTo>
                        <a:pt x="506" y="638"/>
                      </a:lnTo>
                      <a:lnTo>
                        <a:pt x="506" y="642"/>
                      </a:lnTo>
                      <a:lnTo>
                        <a:pt x="506" y="647"/>
                      </a:lnTo>
                      <a:lnTo>
                        <a:pt x="506" y="651"/>
                      </a:lnTo>
                      <a:lnTo>
                        <a:pt x="506" y="654"/>
                      </a:lnTo>
                      <a:lnTo>
                        <a:pt x="506" y="658"/>
                      </a:lnTo>
                      <a:lnTo>
                        <a:pt x="507" y="661"/>
                      </a:lnTo>
                      <a:lnTo>
                        <a:pt x="507" y="663"/>
                      </a:lnTo>
                      <a:lnTo>
                        <a:pt x="507" y="664"/>
                      </a:lnTo>
                      <a:lnTo>
                        <a:pt x="507" y="665"/>
                      </a:lnTo>
                      <a:lnTo>
                        <a:pt x="507" y="665"/>
                      </a:lnTo>
                      <a:lnTo>
                        <a:pt x="507" y="664"/>
                      </a:lnTo>
                      <a:lnTo>
                        <a:pt x="507" y="663"/>
                      </a:lnTo>
                      <a:lnTo>
                        <a:pt x="507" y="661"/>
                      </a:lnTo>
                      <a:lnTo>
                        <a:pt x="507" y="660"/>
                      </a:lnTo>
                      <a:lnTo>
                        <a:pt x="507" y="657"/>
                      </a:lnTo>
                      <a:lnTo>
                        <a:pt x="508" y="655"/>
                      </a:lnTo>
                      <a:lnTo>
                        <a:pt x="508" y="653"/>
                      </a:lnTo>
                      <a:lnTo>
                        <a:pt x="508" y="651"/>
                      </a:lnTo>
                      <a:lnTo>
                        <a:pt x="508" y="648"/>
                      </a:lnTo>
                      <a:lnTo>
                        <a:pt x="508" y="646"/>
                      </a:lnTo>
                      <a:lnTo>
                        <a:pt x="508" y="643"/>
                      </a:lnTo>
                      <a:lnTo>
                        <a:pt x="508" y="640"/>
                      </a:lnTo>
                      <a:lnTo>
                        <a:pt x="508" y="636"/>
                      </a:lnTo>
                      <a:lnTo>
                        <a:pt x="508" y="632"/>
                      </a:lnTo>
                      <a:lnTo>
                        <a:pt x="509" y="628"/>
                      </a:lnTo>
                      <a:lnTo>
                        <a:pt x="509" y="624"/>
                      </a:lnTo>
                      <a:lnTo>
                        <a:pt x="509" y="619"/>
                      </a:lnTo>
                      <a:lnTo>
                        <a:pt x="509" y="614"/>
                      </a:lnTo>
                      <a:lnTo>
                        <a:pt x="509" y="609"/>
                      </a:lnTo>
                      <a:lnTo>
                        <a:pt x="509" y="603"/>
                      </a:lnTo>
                      <a:lnTo>
                        <a:pt x="509" y="598"/>
                      </a:lnTo>
                      <a:lnTo>
                        <a:pt x="509" y="591"/>
                      </a:lnTo>
                      <a:lnTo>
                        <a:pt x="509" y="585"/>
                      </a:lnTo>
                      <a:lnTo>
                        <a:pt x="509" y="579"/>
                      </a:lnTo>
                      <a:lnTo>
                        <a:pt x="510" y="573"/>
                      </a:lnTo>
                      <a:lnTo>
                        <a:pt x="510" y="566"/>
                      </a:lnTo>
                      <a:lnTo>
                        <a:pt x="510" y="561"/>
                      </a:lnTo>
                      <a:lnTo>
                        <a:pt x="510" y="556"/>
                      </a:lnTo>
                      <a:lnTo>
                        <a:pt x="510" y="551"/>
                      </a:lnTo>
                      <a:lnTo>
                        <a:pt x="510" y="548"/>
                      </a:lnTo>
                      <a:lnTo>
                        <a:pt x="510" y="546"/>
                      </a:lnTo>
                      <a:lnTo>
                        <a:pt x="510" y="544"/>
                      </a:lnTo>
                      <a:lnTo>
                        <a:pt x="510" y="544"/>
                      </a:lnTo>
                      <a:lnTo>
                        <a:pt x="511" y="545"/>
                      </a:lnTo>
                      <a:lnTo>
                        <a:pt x="511" y="547"/>
                      </a:lnTo>
                      <a:lnTo>
                        <a:pt x="511" y="549"/>
                      </a:lnTo>
                      <a:lnTo>
                        <a:pt x="511" y="553"/>
                      </a:lnTo>
                      <a:lnTo>
                        <a:pt x="511" y="556"/>
                      </a:lnTo>
                      <a:lnTo>
                        <a:pt x="511" y="561"/>
                      </a:lnTo>
                      <a:lnTo>
                        <a:pt x="511" y="565"/>
                      </a:lnTo>
                      <a:lnTo>
                        <a:pt x="511" y="570"/>
                      </a:lnTo>
                      <a:lnTo>
                        <a:pt x="511" y="575"/>
                      </a:lnTo>
                      <a:lnTo>
                        <a:pt x="511" y="580"/>
                      </a:lnTo>
                      <a:lnTo>
                        <a:pt x="512" y="584"/>
                      </a:lnTo>
                      <a:lnTo>
                        <a:pt x="512" y="589"/>
                      </a:lnTo>
                      <a:lnTo>
                        <a:pt x="512" y="593"/>
                      </a:lnTo>
                      <a:lnTo>
                        <a:pt x="512" y="598"/>
                      </a:lnTo>
                      <a:lnTo>
                        <a:pt x="512" y="601"/>
                      </a:lnTo>
                      <a:lnTo>
                        <a:pt x="512" y="605"/>
                      </a:lnTo>
                      <a:lnTo>
                        <a:pt x="512" y="608"/>
                      </a:lnTo>
                      <a:lnTo>
                        <a:pt x="512" y="611"/>
                      </a:lnTo>
                      <a:lnTo>
                        <a:pt x="512" y="614"/>
                      </a:lnTo>
                      <a:lnTo>
                        <a:pt x="512" y="616"/>
                      </a:lnTo>
                      <a:lnTo>
                        <a:pt x="513" y="619"/>
                      </a:lnTo>
                      <a:lnTo>
                        <a:pt x="513" y="622"/>
                      </a:lnTo>
                      <a:lnTo>
                        <a:pt x="513" y="626"/>
                      </a:lnTo>
                      <a:lnTo>
                        <a:pt x="513" y="629"/>
                      </a:lnTo>
                      <a:lnTo>
                        <a:pt x="513" y="634"/>
                      </a:lnTo>
                      <a:lnTo>
                        <a:pt x="513" y="638"/>
                      </a:lnTo>
                      <a:lnTo>
                        <a:pt x="513" y="643"/>
                      </a:lnTo>
                      <a:lnTo>
                        <a:pt x="513" y="649"/>
                      </a:lnTo>
                      <a:lnTo>
                        <a:pt x="513" y="654"/>
                      </a:lnTo>
                      <a:lnTo>
                        <a:pt x="514" y="660"/>
                      </a:lnTo>
                      <a:lnTo>
                        <a:pt x="514" y="665"/>
                      </a:lnTo>
                      <a:lnTo>
                        <a:pt x="514" y="671"/>
                      </a:lnTo>
                      <a:lnTo>
                        <a:pt x="514" y="675"/>
                      </a:lnTo>
                      <a:lnTo>
                        <a:pt x="514" y="679"/>
                      </a:lnTo>
                      <a:lnTo>
                        <a:pt x="514" y="682"/>
                      </a:lnTo>
                      <a:lnTo>
                        <a:pt x="514" y="685"/>
                      </a:lnTo>
                      <a:lnTo>
                        <a:pt x="514" y="687"/>
                      </a:lnTo>
                      <a:lnTo>
                        <a:pt x="514" y="688"/>
                      </a:lnTo>
                      <a:lnTo>
                        <a:pt x="514" y="689"/>
                      </a:lnTo>
                      <a:lnTo>
                        <a:pt x="515" y="689"/>
                      </a:lnTo>
                      <a:lnTo>
                        <a:pt x="515" y="689"/>
                      </a:lnTo>
                      <a:lnTo>
                        <a:pt x="515" y="689"/>
                      </a:lnTo>
                      <a:lnTo>
                        <a:pt x="515" y="689"/>
                      </a:lnTo>
                      <a:lnTo>
                        <a:pt x="515" y="689"/>
                      </a:lnTo>
                      <a:lnTo>
                        <a:pt x="515" y="689"/>
                      </a:lnTo>
                      <a:lnTo>
                        <a:pt x="515" y="690"/>
                      </a:lnTo>
                      <a:lnTo>
                        <a:pt x="515" y="692"/>
                      </a:lnTo>
                      <a:lnTo>
                        <a:pt x="515" y="694"/>
                      </a:lnTo>
                      <a:lnTo>
                        <a:pt x="516" y="696"/>
                      </a:lnTo>
                      <a:lnTo>
                        <a:pt x="516" y="699"/>
                      </a:lnTo>
                      <a:lnTo>
                        <a:pt x="516" y="703"/>
                      </a:lnTo>
                      <a:lnTo>
                        <a:pt x="516" y="707"/>
                      </a:lnTo>
                      <a:lnTo>
                        <a:pt x="516" y="712"/>
                      </a:lnTo>
                      <a:lnTo>
                        <a:pt x="516" y="716"/>
                      </a:lnTo>
                      <a:lnTo>
                        <a:pt x="516" y="721"/>
                      </a:lnTo>
                      <a:lnTo>
                        <a:pt x="516" y="725"/>
                      </a:lnTo>
                      <a:lnTo>
                        <a:pt x="516" y="728"/>
                      </a:lnTo>
                      <a:lnTo>
                        <a:pt x="516" y="732"/>
                      </a:lnTo>
                      <a:lnTo>
                        <a:pt x="517" y="734"/>
                      </a:lnTo>
                      <a:lnTo>
                        <a:pt x="517" y="736"/>
                      </a:lnTo>
                      <a:lnTo>
                        <a:pt x="517" y="737"/>
                      </a:lnTo>
                      <a:lnTo>
                        <a:pt x="517" y="738"/>
                      </a:lnTo>
                      <a:lnTo>
                        <a:pt x="517" y="737"/>
                      </a:lnTo>
                      <a:lnTo>
                        <a:pt x="517" y="736"/>
                      </a:lnTo>
                      <a:lnTo>
                        <a:pt x="517" y="734"/>
                      </a:lnTo>
                      <a:lnTo>
                        <a:pt x="517" y="732"/>
                      </a:lnTo>
                      <a:lnTo>
                        <a:pt x="517" y="728"/>
                      </a:lnTo>
                      <a:lnTo>
                        <a:pt x="518" y="724"/>
                      </a:lnTo>
                      <a:lnTo>
                        <a:pt x="518" y="720"/>
                      </a:lnTo>
                      <a:lnTo>
                        <a:pt x="518" y="715"/>
                      </a:lnTo>
                      <a:lnTo>
                        <a:pt x="518" y="709"/>
                      </a:lnTo>
                      <a:lnTo>
                        <a:pt x="518" y="703"/>
                      </a:lnTo>
                      <a:lnTo>
                        <a:pt x="518" y="697"/>
                      </a:lnTo>
                      <a:lnTo>
                        <a:pt x="518" y="691"/>
                      </a:lnTo>
                      <a:lnTo>
                        <a:pt x="518" y="684"/>
                      </a:lnTo>
                      <a:lnTo>
                        <a:pt x="518" y="677"/>
                      </a:lnTo>
                      <a:lnTo>
                        <a:pt x="518" y="670"/>
                      </a:lnTo>
                      <a:lnTo>
                        <a:pt x="519" y="663"/>
                      </a:lnTo>
                      <a:lnTo>
                        <a:pt x="519" y="656"/>
                      </a:lnTo>
                      <a:lnTo>
                        <a:pt x="519" y="649"/>
                      </a:lnTo>
                      <a:lnTo>
                        <a:pt x="519" y="642"/>
                      </a:lnTo>
                      <a:lnTo>
                        <a:pt x="519" y="635"/>
                      </a:lnTo>
                      <a:lnTo>
                        <a:pt x="519" y="628"/>
                      </a:lnTo>
                      <a:lnTo>
                        <a:pt x="519" y="621"/>
                      </a:lnTo>
                      <a:lnTo>
                        <a:pt x="519" y="614"/>
                      </a:lnTo>
                      <a:lnTo>
                        <a:pt x="519" y="607"/>
                      </a:lnTo>
                      <a:lnTo>
                        <a:pt x="519" y="601"/>
                      </a:lnTo>
                      <a:lnTo>
                        <a:pt x="520" y="594"/>
                      </a:lnTo>
                      <a:lnTo>
                        <a:pt x="520" y="588"/>
                      </a:lnTo>
                      <a:lnTo>
                        <a:pt x="520" y="583"/>
                      </a:lnTo>
                      <a:lnTo>
                        <a:pt x="520" y="578"/>
                      </a:lnTo>
                      <a:lnTo>
                        <a:pt x="520" y="573"/>
                      </a:lnTo>
                      <a:lnTo>
                        <a:pt x="520" y="568"/>
                      </a:lnTo>
                      <a:lnTo>
                        <a:pt x="520" y="564"/>
                      </a:lnTo>
                      <a:lnTo>
                        <a:pt x="520" y="561"/>
                      </a:lnTo>
                      <a:lnTo>
                        <a:pt x="520" y="558"/>
                      </a:lnTo>
                      <a:lnTo>
                        <a:pt x="521" y="556"/>
                      </a:lnTo>
                      <a:lnTo>
                        <a:pt x="521" y="555"/>
                      </a:lnTo>
                      <a:lnTo>
                        <a:pt x="521" y="554"/>
                      </a:lnTo>
                      <a:lnTo>
                        <a:pt x="521" y="554"/>
                      </a:lnTo>
                      <a:lnTo>
                        <a:pt x="521" y="555"/>
                      </a:lnTo>
                      <a:lnTo>
                        <a:pt x="521" y="557"/>
                      </a:lnTo>
                      <a:lnTo>
                        <a:pt x="521" y="559"/>
                      </a:lnTo>
                      <a:lnTo>
                        <a:pt x="521" y="562"/>
                      </a:lnTo>
                      <a:lnTo>
                        <a:pt x="521" y="566"/>
                      </a:lnTo>
                      <a:lnTo>
                        <a:pt x="521" y="570"/>
                      </a:lnTo>
                      <a:lnTo>
                        <a:pt x="522" y="574"/>
                      </a:lnTo>
                      <a:lnTo>
                        <a:pt x="522" y="578"/>
                      </a:lnTo>
                      <a:lnTo>
                        <a:pt x="522" y="582"/>
                      </a:lnTo>
                      <a:lnTo>
                        <a:pt x="522" y="587"/>
                      </a:lnTo>
                      <a:lnTo>
                        <a:pt x="522" y="591"/>
                      </a:lnTo>
                      <a:lnTo>
                        <a:pt x="522" y="596"/>
                      </a:lnTo>
                      <a:lnTo>
                        <a:pt x="522" y="601"/>
                      </a:lnTo>
                      <a:lnTo>
                        <a:pt x="522" y="605"/>
                      </a:lnTo>
                      <a:lnTo>
                        <a:pt x="522" y="610"/>
                      </a:lnTo>
                      <a:lnTo>
                        <a:pt x="523" y="614"/>
                      </a:lnTo>
                      <a:lnTo>
                        <a:pt x="523" y="619"/>
                      </a:lnTo>
                      <a:lnTo>
                        <a:pt x="523" y="623"/>
                      </a:lnTo>
                      <a:lnTo>
                        <a:pt x="523" y="627"/>
                      </a:lnTo>
                      <a:lnTo>
                        <a:pt x="523" y="631"/>
                      </a:lnTo>
                      <a:lnTo>
                        <a:pt x="523" y="635"/>
                      </a:lnTo>
                      <a:lnTo>
                        <a:pt x="523" y="639"/>
                      </a:lnTo>
                      <a:lnTo>
                        <a:pt x="523" y="643"/>
                      </a:lnTo>
                      <a:lnTo>
                        <a:pt x="523" y="647"/>
                      </a:lnTo>
                      <a:lnTo>
                        <a:pt x="523" y="651"/>
                      </a:lnTo>
                      <a:lnTo>
                        <a:pt x="524" y="655"/>
                      </a:lnTo>
                      <a:lnTo>
                        <a:pt x="524" y="659"/>
                      </a:lnTo>
                      <a:lnTo>
                        <a:pt x="524" y="663"/>
                      </a:lnTo>
                      <a:lnTo>
                        <a:pt x="524" y="666"/>
                      </a:lnTo>
                      <a:lnTo>
                        <a:pt x="524" y="669"/>
                      </a:lnTo>
                      <a:lnTo>
                        <a:pt x="524" y="672"/>
                      </a:lnTo>
                      <a:lnTo>
                        <a:pt x="524" y="674"/>
                      </a:lnTo>
                      <a:lnTo>
                        <a:pt x="524" y="676"/>
                      </a:lnTo>
                      <a:lnTo>
                        <a:pt x="524" y="677"/>
                      </a:lnTo>
                      <a:lnTo>
                        <a:pt x="525" y="679"/>
                      </a:lnTo>
                      <a:lnTo>
                        <a:pt x="525" y="680"/>
                      </a:lnTo>
                      <a:lnTo>
                        <a:pt x="525" y="680"/>
                      </a:lnTo>
                      <a:lnTo>
                        <a:pt x="525" y="681"/>
                      </a:lnTo>
                      <a:lnTo>
                        <a:pt x="525" y="682"/>
                      </a:lnTo>
                      <a:lnTo>
                        <a:pt x="525" y="683"/>
                      </a:lnTo>
                      <a:lnTo>
                        <a:pt x="525" y="684"/>
                      </a:lnTo>
                      <a:lnTo>
                        <a:pt x="525" y="686"/>
                      </a:lnTo>
                      <a:lnTo>
                        <a:pt x="525" y="687"/>
                      </a:lnTo>
                      <a:lnTo>
                        <a:pt x="525" y="689"/>
                      </a:lnTo>
                      <a:lnTo>
                        <a:pt x="526" y="690"/>
                      </a:lnTo>
                      <a:lnTo>
                        <a:pt x="526" y="692"/>
                      </a:lnTo>
                      <a:lnTo>
                        <a:pt x="526" y="693"/>
                      </a:lnTo>
                      <a:lnTo>
                        <a:pt x="526" y="694"/>
                      </a:lnTo>
                      <a:lnTo>
                        <a:pt x="526" y="694"/>
                      </a:lnTo>
                      <a:lnTo>
                        <a:pt x="526" y="695"/>
                      </a:lnTo>
                      <a:lnTo>
                        <a:pt x="526" y="694"/>
                      </a:lnTo>
                      <a:lnTo>
                        <a:pt x="526" y="694"/>
                      </a:lnTo>
                      <a:lnTo>
                        <a:pt x="526" y="693"/>
                      </a:lnTo>
                      <a:lnTo>
                        <a:pt x="526" y="692"/>
                      </a:lnTo>
                      <a:lnTo>
                        <a:pt x="527" y="691"/>
                      </a:lnTo>
                      <a:lnTo>
                        <a:pt x="527" y="690"/>
                      </a:lnTo>
                      <a:lnTo>
                        <a:pt x="527" y="688"/>
                      </a:lnTo>
                      <a:lnTo>
                        <a:pt x="527" y="686"/>
                      </a:lnTo>
                      <a:lnTo>
                        <a:pt x="527" y="684"/>
                      </a:lnTo>
                      <a:lnTo>
                        <a:pt x="527" y="681"/>
                      </a:lnTo>
                      <a:lnTo>
                        <a:pt x="527" y="679"/>
                      </a:lnTo>
                      <a:lnTo>
                        <a:pt x="527" y="675"/>
                      </a:lnTo>
                      <a:lnTo>
                        <a:pt x="527" y="672"/>
                      </a:lnTo>
                      <a:lnTo>
                        <a:pt x="528" y="668"/>
                      </a:lnTo>
                      <a:lnTo>
                        <a:pt x="528" y="664"/>
                      </a:lnTo>
                      <a:lnTo>
                        <a:pt x="528" y="660"/>
                      </a:lnTo>
                      <a:lnTo>
                        <a:pt x="528" y="656"/>
                      </a:lnTo>
                      <a:lnTo>
                        <a:pt x="528" y="652"/>
                      </a:lnTo>
                      <a:lnTo>
                        <a:pt x="528" y="647"/>
                      </a:lnTo>
                      <a:lnTo>
                        <a:pt x="528" y="643"/>
                      </a:lnTo>
                      <a:lnTo>
                        <a:pt x="528" y="639"/>
                      </a:lnTo>
                      <a:lnTo>
                        <a:pt x="528" y="634"/>
                      </a:lnTo>
                      <a:lnTo>
                        <a:pt x="528" y="630"/>
                      </a:lnTo>
                      <a:lnTo>
                        <a:pt x="529" y="626"/>
                      </a:lnTo>
                      <a:lnTo>
                        <a:pt x="529" y="621"/>
                      </a:lnTo>
                      <a:lnTo>
                        <a:pt x="529" y="617"/>
                      </a:lnTo>
                      <a:lnTo>
                        <a:pt x="529" y="612"/>
                      </a:lnTo>
                      <a:lnTo>
                        <a:pt x="529" y="607"/>
                      </a:lnTo>
                      <a:lnTo>
                        <a:pt x="529" y="602"/>
                      </a:lnTo>
                      <a:lnTo>
                        <a:pt x="529" y="596"/>
                      </a:lnTo>
                      <a:lnTo>
                        <a:pt x="529" y="591"/>
                      </a:lnTo>
                      <a:lnTo>
                        <a:pt x="529" y="585"/>
                      </a:lnTo>
                      <a:lnTo>
                        <a:pt x="530" y="580"/>
                      </a:lnTo>
                      <a:lnTo>
                        <a:pt x="530" y="574"/>
                      </a:lnTo>
                      <a:lnTo>
                        <a:pt x="530" y="568"/>
                      </a:lnTo>
                      <a:lnTo>
                        <a:pt x="530" y="563"/>
                      </a:lnTo>
                      <a:lnTo>
                        <a:pt x="530" y="558"/>
                      </a:lnTo>
                      <a:lnTo>
                        <a:pt x="530" y="553"/>
                      </a:lnTo>
                      <a:lnTo>
                        <a:pt x="530" y="548"/>
                      </a:lnTo>
                      <a:lnTo>
                        <a:pt x="530" y="544"/>
                      </a:lnTo>
                      <a:lnTo>
                        <a:pt x="530" y="541"/>
                      </a:lnTo>
                      <a:lnTo>
                        <a:pt x="530" y="538"/>
                      </a:lnTo>
                      <a:lnTo>
                        <a:pt x="531" y="537"/>
                      </a:lnTo>
                      <a:lnTo>
                        <a:pt x="531" y="536"/>
                      </a:lnTo>
                      <a:lnTo>
                        <a:pt x="531" y="537"/>
                      </a:lnTo>
                      <a:lnTo>
                        <a:pt x="531" y="539"/>
                      </a:lnTo>
                      <a:lnTo>
                        <a:pt x="531" y="542"/>
                      </a:lnTo>
                      <a:lnTo>
                        <a:pt x="531" y="545"/>
                      </a:lnTo>
                      <a:lnTo>
                        <a:pt x="531" y="550"/>
                      </a:lnTo>
                      <a:lnTo>
                        <a:pt x="531" y="555"/>
                      </a:lnTo>
                      <a:lnTo>
                        <a:pt x="531" y="560"/>
                      </a:lnTo>
                      <a:lnTo>
                        <a:pt x="532" y="566"/>
                      </a:lnTo>
                      <a:lnTo>
                        <a:pt x="532" y="571"/>
                      </a:lnTo>
                      <a:lnTo>
                        <a:pt x="532" y="576"/>
                      </a:lnTo>
                      <a:lnTo>
                        <a:pt x="532" y="581"/>
                      </a:lnTo>
                      <a:lnTo>
                        <a:pt x="532" y="586"/>
                      </a:lnTo>
                      <a:lnTo>
                        <a:pt x="532" y="590"/>
                      </a:lnTo>
                      <a:lnTo>
                        <a:pt x="532" y="593"/>
                      </a:lnTo>
                      <a:lnTo>
                        <a:pt x="532" y="596"/>
                      </a:lnTo>
                      <a:lnTo>
                        <a:pt x="532" y="599"/>
                      </a:lnTo>
                      <a:lnTo>
                        <a:pt x="532" y="601"/>
                      </a:lnTo>
                      <a:lnTo>
                        <a:pt x="533" y="603"/>
                      </a:lnTo>
                      <a:lnTo>
                        <a:pt x="533" y="604"/>
                      </a:lnTo>
                      <a:lnTo>
                        <a:pt x="533" y="606"/>
                      </a:lnTo>
                      <a:lnTo>
                        <a:pt x="533" y="608"/>
                      </a:lnTo>
                      <a:lnTo>
                        <a:pt x="533" y="610"/>
                      </a:lnTo>
                      <a:lnTo>
                        <a:pt x="533" y="612"/>
                      </a:lnTo>
                      <a:lnTo>
                        <a:pt x="533" y="615"/>
                      </a:lnTo>
                      <a:lnTo>
                        <a:pt x="533" y="618"/>
                      </a:lnTo>
                      <a:lnTo>
                        <a:pt x="533" y="621"/>
                      </a:lnTo>
                      <a:lnTo>
                        <a:pt x="533" y="625"/>
                      </a:lnTo>
                      <a:lnTo>
                        <a:pt x="534" y="629"/>
                      </a:lnTo>
                      <a:lnTo>
                        <a:pt x="534" y="632"/>
                      </a:lnTo>
                      <a:lnTo>
                        <a:pt x="534" y="636"/>
                      </a:lnTo>
                      <a:lnTo>
                        <a:pt x="534" y="639"/>
                      </a:lnTo>
                      <a:lnTo>
                        <a:pt x="534" y="642"/>
                      </a:lnTo>
                      <a:lnTo>
                        <a:pt x="534" y="644"/>
                      </a:lnTo>
                      <a:lnTo>
                        <a:pt x="534" y="645"/>
                      </a:lnTo>
                      <a:lnTo>
                        <a:pt x="534" y="645"/>
                      </a:lnTo>
                      <a:lnTo>
                        <a:pt x="534" y="645"/>
                      </a:lnTo>
                      <a:lnTo>
                        <a:pt x="535" y="644"/>
                      </a:lnTo>
                      <a:lnTo>
                        <a:pt x="535" y="642"/>
                      </a:lnTo>
                      <a:lnTo>
                        <a:pt x="535" y="640"/>
                      </a:lnTo>
                      <a:lnTo>
                        <a:pt x="535" y="638"/>
                      </a:lnTo>
                      <a:lnTo>
                        <a:pt x="535" y="636"/>
                      </a:lnTo>
                      <a:lnTo>
                        <a:pt x="535" y="633"/>
                      </a:lnTo>
                      <a:lnTo>
                        <a:pt x="535" y="632"/>
                      </a:lnTo>
                      <a:lnTo>
                        <a:pt x="535" y="631"/>
                      </a:lnTo>
                      <a:lnTo>
                        <a:pt x="535" y="630"/>
                      </a:lnTo>
                      <a:lnTo>
                        <a:pt x="535" y="631"/>
                      </a:lnTo>
                      <a:lnTo>
                        <a:pt x="536" y="632"/>
                      </a:lnTo>
                      <a:lnTo>
                        <a:pt x="536" y="634"/>
                      </a:lnTo>
                      <a:lnTo>
                        <a:pt x="536" y="636"/>
                      </a:lnTo>
                      <a:lnTo>
                        <a:pt x="536" y="639"/>
                      </a:lnTo>
                      <a:lnTo>
                        <a:pt x="536" y="642"/>
                      </a:lnTo>
                      <a:lnTo>
                        <a:pt x="536" y="646"/>
                      </a:lnTo>
                      <a:lnTo>
                        <a:pt x="536" y="650"/>
                      </a:lnTo>
                      <a:lnTo>
                        <a:pt x="536" y="654"/>
                      </a:lnTo>
                      <a:lnTo>
                        <a:pt x="536" y="657"/>
                      </a:lnTo>
                      <a:lnTo>
                        <a:pt x="537" y="661"/>
                      </a:lnTo>
                      <a:lnTo>
                        <a:pt x="537" y="664"/>
                      </a:lnTo>
                      <a:lnTo>
                        <a:pt x="537" y="667"/>
                      </a:lnTo>
                      <a:lnTo>
                        <a:pt x="537" y="670"/>
                      </a:lnTo>
                      <a:lnTo>
                        <a:pt x="537" y="672"/>
                      </a:lnTo>
                      <a:lnTo>
                        <a:pt x="537" y="674"/>
                      </a:lnTo>
                      <a:lnTo>
                        <a:pt x="537" y="675"/>
                      </a:lnTo>
                      <a:lnTo>
                        <a:pt x="537" y="677"/>
                      </a:lnTo>
                      <a:lnTo>
                        <a:pt x="537" y="678"/>
                      </a:lnTo>
                      <a:lnTo>
                        <a:pt x="537" y="679"/>
                      </a:lnTo>
                      <a:lnTo>
                        <a:pt x="538" y="680"/>
                      </a:lnTo>
                      <a:lnTo>
                        <a:pt x="538" y="681"/>
                      </a:lnTo>
                      <a:lnTo>
                        <a:pt x="538" y="683"/>
                      </a:lnTo>
                      <a:lnTo>
                        <a:pt x="538" y="685"/>
                      </a:lnTo>
                      <a:lnTo>
                        <a:pt x="538" y="687"/>
                      </a:lnTo>
                      <a:lnTo>
                        <a:pt x="538" y="690"/>
                      </a:lnTo>
                      <a:lnTo>
                        <a:pt x="538" y="692"/>
                      </a:lnTo>
                      <a:lnTo>
                        <a:pt x="538" y="695"/>
                      </a:lnTo>
                      <a:lnTo>
                        <a:pt x="538" y="697"/>
                      </a:lnTo>
                      <a:lnTo>
                        <a:pt x="539" y="699"/>
                      </a:lnTo>
                      <a:lnTo>
                        <a:pt x="539" y="701"/>
                      </a:lnTo>
                      <a:lnTo>
                        <a:pt x="539" y="702"/>
                      </a:lnTo>
                      <a:lnTo>
                        <a:pt x="539" y="702"/>
                      </a:lnTo>
                      <a:lnTo>
                        <a:pt x="539" y="701"/>
                      </a:lnTo>
                      <a:lnTo>
                        <a:pt x="539" y="700"/>
                      </a:lnTo>
                      <a:lnTo>
                        <a:pt x="539" y="698"/>
                      </a:lnTo>
                      <a:lnTo>
                        <a:pt x="539" y="696"/>
                      </a:lnTo>
                      <a:lnTo>
                        <a:pt x="539" y="693"/>
                      </a:lnTo>
                      <a:lnTo>
                        <a:pt x="539" y="691"/>
                      </a:lnTo>
                      <a:lnTo>
                        <a:pt x="540" y="688"/>
                      </a:lnTo>
                      <a:lnTo>
                        <a:pt x="540" y="685"/>
                      </a:lnTo>
                      <a:lnTo>
                        <a:pt x="540" y="682"/>
                      </a:lnTo>
                      <a:lnTo>
                        <a:pt x="540" y="679"/>
                      </a:lnTo>
                      <a:lnTo>
                        <a:pt x="540" y="677"/>
                      </a:lnTo>
                      <a:lnTo>
                        <a:pt x="540" y="675"/>
                      </a:lnTo>
                      <a:lnTo>
                        <a:pt x="540" y="673"/>
                      </a:lnTo>
                      <a:lnTo>
                        <a:pt x="540" y="672"/>
                      </a:lnTo>
                      <a:lnTo>
                        <a:pt x="540" y="670"/>
                      </a:lnTo>
                      <a:lnTo>
                        <a:pt x="541" y="669"/>
                      </a:lnTo>
                      <a:lnTo>
                        <a:pt x="541" y="669"/>
                      </a:lnTo>
                      <a:lnTo>
                        <a:pt x="541" y="668"/>
                      </a:lnTo>
                      <a:lnTo>
                        <a:pt x="541" y="667"/>
                      </a:lnTo>
                      <a:lnTo>
                        <a:pt x="541" y="667"/>
                      </a:lnTo>
                      <a:lnTo>
                        <a:pt x="541" y="666"/>
                      </a:lnTo>
                      <a:lnTo>
                        <a:pt x="541" y="665"/>
                      </a:lnTo>
                      <a:lnTo>
                        <a:pt x="541" y="664"/>
                      </a:lnTo>
                      <a:lnTo>
                        <a:pt x="541" y="663"/>
                      </a:lnTo>
                      <a:lnTo>
                        <a:pt x="541" y="661"/>
                      </a:lnTo>
                      <a:lnTo>
                        <a:pt x="542" y="660"/>
                      </a:lnTo>
                      <a:lnTo>
                        <a:pt x="542" y="658"/>
                      </a:lnTo>
                      <a:lnTo>
                        <a:pt x="542" y="656"/>
                      </a:lnTo>
                      <a:lnTo>
                        <a:pt x="542" y="654"/>
                      </a:lnTo>
                      <a:lnTo>
                        <a:pt x="542" y="653"/>
                      </a:lnTo>
                      <a:lnTo>
                        <a:pt x="542" y="651"/>
                      </a:lnTo>
                      <a:lnTo>
                        <a:pt x="542" y="650"/>
                      </a:lnTo>
                      <a:lnTo>
                        <a:pt x="542" y="649"/>
                      </a:lnTo>
                      <a:lnTo>
                        <a:pt x="542" y="649"/>
                      </a:lnTo>
                      <a:lnTo>
                        <a:pt x="542" y="648"/>
                      </a:lnTo>
                      <a:lnTo>
                        <a:pt x="543" y="648"/>
                      </a:lnTo>
                      <a:lnTo>
                        <a:pt x="543" y="649"/>
                      </a:lnTo>
                      <a:lnTo>
                        <a:pt x="543" y="649"/>
                      </a:lnTo>
                      <a:lnTo>
                        <a:pt x="543" y="650"/>
                      </a:lnTo>
                      <a:lnTo>
                        <a:pt x="543" y="651"/>
                      </a:lnTo>
                      <a:lnTo>
                        <a:pt x="543" y="652"/>
                      </a:lnTo>
                      <a:lnTo>
                        <a:pt x="543" y="653"/>
                      </a:lnTo>
                      <a:lnTo>
                        <a:pt x="543" y="654"/>
                      </a:lnTo>
                      <a:lnTo>
                        <a:pt x="543" y="655"/>
                      </a:lnTo>
                      <a:lnTo>
                        <a:pt x="544" y="656"/>
                      </a:lnTo>
                      <a:lnTo>
                        <a:pt x="544" y="657"/>
                      </a:lnTo>
                      <a:lnTo>
                        <a:pt x="544" y="658"/>
                      </a:lnTo>
                      <a:lnTo>
                        <a:pt x="544" y="658"/>
                      </a:lnTo>
                      <a:lnTo>
                        <a:pt x="544" y="659"/>
                      </a:lnTo>
                      <a:lnTo>
                        <a:pt x="544" y="659"/>
                      </a:lnTo>
                      <a:lnTo>
                        <a:pt x="544" y="659"/>
                      </a:lnTo>
                      <a:lnTo>
                        <a:pt x="544" y="658"/>
                      </a:lnTo>
                      <a:lnTo>
                        <a:pt x="544" y="657"/>
                      </a:lnTo>
                      <a:lnTo>
                        <a:pt x="544" y="656"/>
                      </a:lnTo>
                      <a:lnTo>
                        <a:pt x="545" y="655"/>
                      </a:lnTo>
                      <a:lnTo>
                        <a:pt x="545" y="654"/>
                      </a:lnTo>
                      <a:lnTo>
                        <a:pt x="545" y="652"/>
                      </a:lnTo>
                      <a:lnTo>
                        <a:pt x="545" y="651"/>
                      </a:lnTo>
                      <a:lnTo>
                        <a:pt x="545" y="650"/>
                      </a:lnTo>
                      <a:lnTo>
                        <a:pt x="545" y="650"/>
                      </a:lnTo>
                      <a:lnTo>
                        <a:pt x="545" y="650"/>
                      </a:lnTo>
                      <a:lnTo>
                        <a:pt x="545" y="650"/>
                      </a:lnTo>
                      <a:lnTo>
                        <a:pt x="545" y="651"/>
                      </a:lnTo>
                      <a:lnTo>
                        <a:pt x="546" y="652"/>
                      </a:lnTo>
                      <a:lnTo>
                        <a:pt x="546" y="655"/>
                      </a:lnTo>
                      <a:lnTo>
                        <a:pt x="546" y="657"/>
                      </a:lnTo>
                      <a:lnTo>
                        <a:pt x="546" y="660"/>
                      </a:lnTo>
                      <a:lnTo>
                        <a:pt x="546" y="664"/>
                      </a:lnTo>
                      <a:lnTo>
                        <a:pt x="546" y="669"/>
                      </a:lnTo>
                      <a:lnTo>
                        <a:pt x="546" y="674"/>
                      </a:lnTo>
                      <a:lnTo>
                        <a:pt x="546" y="679"/>
                      </a:lnTo>
                      <a:lnTo>
                        <a:pt x="546" y="685"/>
                      </a:lnTo>
                      <a:lnTo>
                        <a:pt x="546" y="691"/>
                      </a:lnTo>
                      <a:lnTo>
                        <a:pt x="547" y="697"/>
                      </a:lnTo>
                      <a:lnTo>
                        <a:pt x="547" y="703"/>
                      </a:lnTo>
                      <a:lnTo>
                        <a:pt x="547" y="708"/>
                      </a:lnTo>
                      <a:lnTo>
                        <a:pt x="547" y="714"/>
                      </a:lnTo>
                      <a:lnTo>
                        <a:pt x="547" y="719"/>
                      </a:lnTo>
                      <a:lnTo>
                        <a:pt x="547" y="724"/>
                      </a:lnTo>
                      <a:lnTo>
                        <a:pt x="547" y="728"/>
                      </a:lnTo>
                      <a:lnTo>
                        <a:pt x="547" y="731"/>
                      </a:lnTo>
                      <a:lnTo>
                        <a:pt x="547" y="734"/>
                      </a:lnTo>
                      <a:lnTo>
                        <a:pt x="548" y="737"/>
                      </a:lnTo>
                      <a:lnTo>
                        <a:pt x="548" y="739"/>
                      </a:lnTo>
                      <a:lnTo>
                        <a:pt x="548" y="742"/>
                      </a:lnTo>
                      <a:lnTo>
                        <a:pt x="548" y="744"/>
                      </a:lnTo>
                      <a:lnTo>
                        <a:pt x="548" y="747"/>
                      </a:lnTo>
                      <a:lnTo>
                        <a:pt x="548" y="749"/>
                      </a:lnTo>
                      <a:lnTo>
                        <a:pt x="548" y="752"/>
                      </a:lnTo>
                      <a:lnTo>
                        <a:pt x="548" y="755"/>
                      </a:lnTo>
                      <a:lnTo>
                        <a:pt x="548" y="759"/>
                      </a:lnTo>
                      <a:lnTo>
                        <a:pt x="548" y="762"/>
                      </a:lnTo>
                      <a:lnTo>
                        <a:pt x="549" y="765"/>
                      </a:lnTo>
                      <a:lnTo>
                        <a:pt x="549" y="767"/>
                      </a:lnTo>
                      <a:lnTo>
                        <a:pt x="549" y="769"/>
                      </a:lnTo>
                      <a:lnTo>
                        <a:pt x="549" y="771"/>
                      </a:lnTo>
                      <a:lnTo>
                        <a:pt x="549" y="772"/>
                      </a:lnTo>
                      <a:lnTo>
                        <a:pt x="549" y="772"/>
                      </a:lnTo>
                      <a:lnTo>
                        <a:pt x="549" y="771"/>
                      </a:lnTo>
                      <a:lnTo>
                        <a:pt x="549" y="770"/>
                      </a:lnTo>
                      <a:lnTo>
                        <a:pt x="549" y="768"/>
                      </a:lnTo>
                      <a:lnTo>
                        <a:pt x="549" y="766"/>
                      </a:lnTo>
                      <a:lnTo>
                        <a:pt x="550" y="764"/>
                      </a:lnTo>
                      <a:lnTo>
                        <a:pt x="550" y="761"/>
                      </a:lnTo>
                      <a:lnTo>
                        <a:pt x="550" y="759"/>
                      </a:lnTo>
                      <a:lnTo>
                        <a:pt x="550" y="756"/>
                      </a:lnTo>
                      <a:lnTo>
                        <a:pt x="550" y="754"/>
                      </a:lnTo>
                      <a:lnTo>
                        <a:pt x="550" y="752"/>
                      </a:lnTo>
                      <a:lnTo>
                        <a:pt x="550" y="750"/>
                      </a:lnTo>
                      <a:lnTo>
                        <a:pt x="550" y="749"/>
                      </a:lnTo>
                      <a:lnTo>
                        <a:pt x="550" y="748"/>
                      </a:lnTo>
                      <a:lnTo>
                        <a:pt x="551" y="748"/>
                      </a:lnTo>
                      <a:lnTo>
                        <a:pt x="551" y="747"/>
                      </a:lnTo>
                      <a:lnTo>
                        <a:pt x="551" y="747"/>
                      </a:lnTo>
                      <a:lnTo>
                        <a:pt x="551" y="747"/>
                      </a:lnTo>
                      <a:lnTo>
                        <a:pt x="551" y="747"/>
                      </a:lnTo>
                      <a:lnTo>
                        <a:pt x="551" y="747"/>
                      </a:lnTo>
                      <a:lnTo>
                        <a:pt x="551" y="747"/>
                      </a:lnTo>
                      <a:lnTo>
                        <a:pt x="551" y="746"/>
                      </a:lnTo>
                      <a:lnTo>
                        <a:pt x="551" y="745"/>
                      </a:lnTo>
                      <a:lnTo>
                        <a:pt x="551" y="744"/>
                      </a:lnTo>
                      <a:lnTo>
                        <a:pt x="552" y="743"/>
                      </a:lnTo>
                      <a:lnTo>
                        <a:pt x="552" y="741"/>
                      </a:lnTo>
                      <a:lnTo>
                        <a:pt x="552" y="740"/>
                      </a:lnTo>
                      <a:lnTo>
                        <a:pt x="552" y="738"/>
                      </a:lnTo>
                      <a:lnTo>
                        <a:pt x="552" y="736"/>
                      </a:lnTo>
                      <a:lnTo>
                        <a:pt x="552" y="735"/>
                      </a:lnTo>
                      <a:lnTo>
                        <a:pt x="552" y="733"/>
                      </a:lnTo>
                      <a:lnTo>
                        <a:pt x="552" y="731"/>
                      </a:lnTo>
                      <a:lnTo>
                        <a:pt x="552" y="730"/>
                      </a:lnTo>
                      <a:lnTo>
                        <a:pt x="553" y="728"/>
                      </a:lnTo>
                      <a:lnTo>
                        <a:pt x="553" y="726"/>
                      </a:lnTo>
                      <a:lnTo>
                        <a:pt x="553" y="724"/>
                      </a:lnTo>
                      <a:lnTo>
                        <a:pt x="553" y="722"/>
                      </a:lnTo>
                      <a:lnTo>
                        <a:pt x="553" y="719"/>
                      </a:lnTo>
                      <a:lnTo>
                        <a:pt x="553" y="717"/>
                      </a:lnTo>
                      <a:lnTo>
                        <a:pt x="553" y="714"/>
                      </a:lnTo>
                      <a:lnTo>
                        <a:pt x="553" y="710"/>
                      </a:lnTo>
                      <a:lnTo>
                        <a:pt x="553" y="707"/>
                      </a:lnTo>
                      <a:lnTo>
                        <a:pt x="553" y="703"/>
                      </a:lnTo>
                      <a:lnTo>
                        <a:pt x="554" y="699"/>
                      </a:lnTo>
                      <a:lnTo>
                        <a:pt x="554" y="695"/>
                      </a:lnTo>
                      <a:lnTo>
                        <a:pt x="554" y="690"/>
                      </a:lnTo>
                      <a:lnTo>
                        <a:pt x="554" y="686"/>
                      </a:lnTo>
                      <a:lnTo>
                        <a:pt x="554" y="681"/>
                      </a:lnTo>
                      <a:lnTo>
                        <a:pt x="554" y="677"/>
                      </a:lnTo>
                      <a:lnTo>
                        <a:pt x="554" y="673"/>
                      </a:lnTo>
                      <a:lnTo>
                        <a:pt x="554" y="670"/>
                      </a:lnTo>
                      <a:lnTo>
                        <a:pt x="554" y="667"/>
                      </a:lnTo>
                      <a:lnTo>
                        <a:pt x="555" y="665"/>
                      </a:lnTo>
                      <a:lnTo>
                        <a:pt x="555" y="663"/>
                      </a:lnTo>
                      <a:lnTo>
                        <a:pt x="555" y="662"/>
                      </a:lnTo>
                      <a:lnTo>
                        <a:pt x="555" y="662"/>
                      </a:lnTo>
                      <a:lnTo>
                        <a:pt x="555" y="662"/>
                      </a:lnTo>
                      <a:lnTo>
                        <a:pt x="555" y="662"/>
                      </a:lnTo>
                      <a:lnTo>
                        <a:pt x="555" y="662"/>
                      </a:lnTo>
                      <a:lnTo>
                        <a:pt x="555" y="661"/>
                      </a:lnTo>
                      <a:lnTo>
                        <a:pt x="555" y="660"/>
                      </a:lnTo>
                      <a:lnTo>
                        <a:pt x="555" y="659"/>
                      </a:lnTo>
                      <a:lnTo>
                        <a:pt x="556" y="657"/>
                      </a:lnTo>
                      <a:lnTo>
                        <a:pt x="556" y="654"/>
                      </a:lnTo>
                      <a:lnTo>
                        <a:pt x="556" y="651"/>
                      </a:lnTo>
                      <a:lnTo>
                        <a:pt x="556" y="648"/>
                      </a:lnTo>
                      <a:lnTo>
                        <a:pt x="556" y="644"/>
                      </a:lnTo>
                      <a:lnTo>
                        <a:pt x="556" y="641"/>
                      </a:lnTo>
                      <a:lnTo>
                        <a:pt x="556" y="638"/>
                      </a:lnTo>
                      <a:lnTo>
                        <a:pt x="556" y="634"/>
                      </a:lnTo>
                      <a:lnTo>
                        <a:pt x="556" y="632"/>
                      </a:lnTo>
                      <a:lnTo>
                        <a:pt x="556" y="630"/>
                      </a:lnTo>
                      <a:lnTo>
                        <a:pt x="557" y="628"/>
                      </a:lnTo>
                      <a:lnTo>
                        <a:pt x="557" y="627"/>
                      </a:lnTo>
                      <a:lnTo>
                        <a:pt x="557" y="626"/>
                      </a:lnTo>
                      <a:lnTo>
                        <a:pt x="557" y="626"/>
                      </a:lnTo>
                      <a:lnTo>
                        <a:pt x="557" y="627"/>
                      </a:lnTo>
                      <a:lnTo>
                        <a:pt x="557" y="628"/>
                      </a:lnTo>
                      <a:lnTo>
                        <a:pt x="557" y="629"/>
                      </a:lnTo>
                      <a:lnTo>
                        <a:pt x="557" y="631"/>
                      </a:lnTo>
                      <a:lnTo>
                        <a:pt x="557" y="633"/>
                      </a:lnTo>
                      <a:lnTo>
                        <a:pt x="558" y="635"/>
                      </a:lnTo>
                      <a:lnTo>
                        <a:pt x="558" y="637"/>
                      </a:lnTo>
                      <a:lnTo>
                        <a:pt x="558" y="639"/>
                      </a:lnTo>
                      <a:lnTo>
                        <a:pt x="558" y="640"/>
                      </a:lnTo>
                      <a:lnTo>
                        <a:pt x="558" y="641"/>
                      </a:lnTo>
                      <a:lnTo>
                        <a:pt x="558" y="642"/>
                      </a:lnTo>
                      <a:lnTo>
                        <a:pt x="558" y="642"/>
                      </a:lnTo>
                      <a:lnTo>
                        <a:pt x="558" y="642"/>
                      </a:lnTo>
                      <a:lnTo>
                        <a:pt x="558" y="641"/>
                      </a:lnTo>
                      <a:lnTo>
                        <a:pt x="558" y="640"/>
                      </a:lnTo>
                      <a:lnTo>
                        <a:pt x="559" y="639"/>
                      </a:lnTo>
                      <a:lnTo>
                        <a:pt x="559" y="638"/>
                      </a:lnTo>
                      <a:lnTo>
                        <a:pt x="559" y="638"/>
                      </a:lnTo>
                      <a:lnTo>
                        <a:pt x="559" y="638"/>
                      </a:lnTo>
                      <a:lnTo>
                        <a:pt x="559" y="638"/>
                      </a:lnTo>
                      <a:lnTo>
                        <a:pt x="559" y="639"/>
                      </a:lnTo>
                      <a:lnTo>
                        <a:pt x="559" y="641"/>
                      </a:lnTo>
                      <a:lnTo>
                        <a:pt x="559" y="643"/>
                      </a:lnTo>
                      <a:lnTo>
                        <a:pt x="559" y="645"/>
                      </a:lnTo>
                      <a:lnTo>
                        <a:pt x="560" y="649"/>
                      </a:lnTo>
                      <a:lnTo>
                        <a:pt x="560" y="652"/>
                      </a:lnTo>
                      <a:lnTo>
                        <a:pt x="560" y="656"/>
                      </a:lnTo>
                      <a:lnTo>
                        <a:pt x="560" y="659"/>
                      </a:lnTo>
                      <a:lnTo>
                        <a:pt x="560" y="663"/>
                      </a:lnTo>
                      <a:lnTo>
                        <a:pt x="560" y="666"/>
                      </a:lnTo>
                      <a:lnTo>
                        <a:pt x="560" y="668"/>
                      </a:lnTo>
                      <a:lnTo>
                        <a:pt x="560" y="670"/>
                      </a:lnTo>
                      <a:lnTo>
                        <a:pt x="560" y="672"/>
                      </a:lnTo>
                      <a:lnTo>
                        <a:pt x="560" y="673"/>
                      </a:lnTo>
                      <a:lnTo>
                        <a:pt x="561" y="673"/>
                      </a:lnTo>
                      <a:lnTo>
                        <a:pt x="561" y="672"/>
                      </a:lnTo>
                      <a:lnTo>
                        <a:pt x="561" y="671"/>
                      </a:lnTo>
                      <a:lnTo>
                        <a:pt x="561" y="669"/>
                      </a:lnTo>
                      <a:lnTo>
                        <a:pt x="561" y="667"/>
                      </a:lnTo>
                      <a:lnTo>
                        <a:pt x="561" y="665"/>
                      </a:lnTo>
                      <a:lnTo>
                        <a:pt x="561" y="662"/>
                      </a:lnTo>
                      <a:lnTo>
                        <a:pt x="561" y="659"/>
                      </a:lnTo>
                      <a:lnTo>
                        <a:pt x="561" y="657"/>
                      </a:lnTo>
                      <a:lnTo>
                        <a:pt x="562" y="654"/>
                      </a:lnTo>
                      <a:lnTo>
                        <a:pt x="562" y="652"/>
                      </a:lnTo>
                      <a:lnTo>
                        <a:pt x="562" y="650"/>
                      </a:lnTo>
                      <a:lnTo>
                        <a:pt x="562" y="648"/>
                      </a:lnTo>
                      <a:lnTo>
                        <a:pt x="562" y="647"/>
                      </a:lnTo>
                      <a:lnTo>
                        <a:pt x="562" y="646"/>
                      </a:lnTo>
                      <a:lnTo>
                        <a:pt x="562" y="644"/>
                      </a:lnTo>
                      <a:lnTo>
                        <a:pt x="562" y="643"/>
                      </a:lnTo>
                      <a:lnTo>
                        <a:pt x="562" y="642"/>
                      </a:lnTo>
                      <a:lnTo>
                        <a:pt x="562" y="641"/>
                      </a:lnTo>
                      <a:lnTo>
                        <a:pt x="563" y="640"/>
                      </a:lnTo>
                      <a:lnTo>
                        <a:pt x="563" y="638"/>
                      </a:lnTo>
                      <a:lnTo>
                        <a:pt x="563" y="636"/>
                      </a:lnTo>
                      <a:lnTo>
                        <a:pt x="563" y="633"/>
                      </a:lnTo>
                      <a:lnTo>
                        <a:pt x="563" y="630"/>
                      </a:lnTo>
                      <a:lnTo>
                        <a:pt x="563" y="626"/>
                      </a:lnTo>
                      <a:lnTo>
                        <a:pt x="563" y="622"/>
                      </a:lnTo>
                      <a:lnTo>
                        <a:pt x="563" y="618"/>
                      </a:lnTo>
                      <a:lnTo>
                        <a:pt x="563" y="613"/>
                      </a:lnTo>
                      <a:lnTo>
                        <a:pt x="563" y="608"/>
                      </a:lnTo>
                      <a:lnTo>
                        <a:pt x="564" y="603"/>
                      </a:lnTo>
                      <a:lnTo>
                        <a:pt x="564" y="598"/>
                      </a:lnTo>
                      <a:lnTo>
                        <a:pt x="564" y="593"/>
                      </a:lnTo>
                      <a:lnTo>
                        <a:pt x="564" y="588"/>
                      </a:lnTo>
                      <a:lnTo>
                        <a:pt x="564" y="584"/>
                      </a:lnTo>
                      <a:lnTo>
                        <a:pt x="564" y="580"/>
                      </a:lnTo>
                      <a:lnTo>
                        <a:pt x="564" y="576"/>
                      </a:lnTo>
                      <a:lnTo>
                        <a:pt x="564" y="572"/>
                      </a:lnTo>
                      <a:lnTo>
                        <a:pt x="564" y="569"/>
                      </a:lnTo>
                      <a:lnTo>
                        <a:pt x="565" y="566"/>
                      </a:lnTo>
                      <a:lnTo>
                        <a:pt x="565" y="562"/>
                      </a:lnTo>
                      <a:lnTo>
                        <a:pt x="565" y="559"/>
                      </a:lnTo>
                      <a:lnTo>
                        <a:pt x="565" y="555"/>
                      </a:lnTo>
                      <a:lnTo>
                        <a:pt x="565" y="551"/>
                      </a:lnTo>
                      <a:lnTo>
                        <a:pt x="565" y="547"/>
                      </a:lnTo>
                      <a:lnTo>
                        <a:pt x="565" y="542"/>
                      </a:lnTo>
                      <a:lnTo>
                        <a:pt x="565" y="537"/>
                      </a:lnTo>
                      <a:lnTo>
                        <a:pt x="565" y="532"/>
                      </a:lnTo>
                      <a:lnTo>
                        <a:pt x="565" y="526"/>
                      </a:lnTo>
                      <a:lnTo>
                        <a:pt x="566" y="520"/>
                      </a:lnTo>
                      <a:lnTo>
                        <a:pt x="566" y="514"/>
                      </a:lnTo>
                      <a:lnTo>
                        <a:pt x="566" y="508"/>
                      </a:lnTo>
                      <a:lnTo>
                        <a:pt x="566" y="501"/>
                      </a:lnTo>
                      <a:lnTo>
                        <a:pt x="566" y="495"/>
                      </a:lnTo>
                      <a:lnTo>
                        <a:pt x="566" y="488"/>
                      </a:lnTo>
                      <a:lnTo>
                        <a:pt x="566" y="481"/>
                      </a:lnTo>
                      <a:lnTo>
                        <a:pt x="566" y="475"/>
                      </a:lnTo>
                      <a:lnTo>
                        <a:pt x="566" y="469"/>
                      </a:lnTo>
                      <a:lnTo>
                        <a:pt x="567" y="462"/>
                      </a:lnTo>
                      <a:lnTo>
                        <a:pt x="567" y="456"/>
                      </a:lnTo>
                      <a:lnTo>
                        <a:pt x="567" y="450"/>
                      </a:lnTo>
                      <a:lnTo>
                        <a:pt x="567" y="445"/>
                      </a:lnTo>
                      <a:lnTo>
                        <a:pt x="567" y="439"/>
                      </a:lnTo>
                      <a:lnTo>
                        <a:pt x="567" y="433"/>
                      </a:lnTo>
                      <a:lnTo>
                        <a:pt x="567" y="427"/>
                      </a:lnTo>
                      <a:lnTo>
                        <a:pt x="567" y="420"/>
                      </a:lnTo>
                      <a:lnTo>
                        <a:pt x="567" y="413"/>
                      </a:lnTo>
                      <a:lnTo>
                        <a:pt x="567" y="404"/>
                      </a:lnTo>
                      <a:lnTo>
                        <a:pt x="568" y="395"/>
                      </a:lnTo>
                      <a:lnTo>
                        <a:pt x="568" y="385"/>
                      </a:lnTo>
                      <a:lnTo>
                        <a:pt x="568" y="374"/>
                      </a:lnTo>
                      <a:lnTo>
                        <a:pt x="568" y="362"/>
                      </a:lnTo>
                      <a:lnTo>
                        <a:pt x="568" y="350"/>
                      </a:lnTo>
                      <a:lnTo>
                        <a:pt x="568" y="337"/>
                      </a:lnTo>
                      <a:lnTo>
                        <a:pt x="568" y="324"/>
                      </a:lnTo>
                      <a:lnTo>
                        <a:pt x="568" y="311"/>
                      </a:lnTo>
                      <a:lnTo>
                        <a:pt x="568" y="299"/>
                      </a:lnTo>
                      <a:lnTo>
                        <a:pt x="569" y="288"/>
                      </a:lnTo>
                      <a:lnTo>
                        <a:pt x="569" y="277"/>
                      </a:lnTo>
                      <a:lnTo>
                        <a:pt x="569" y="267"/>
                      </a:lnTo>
                      <a:lnTo>
                        <a:pt x="569" y="259"/>
                      </a:lnTo>
                      <a:lnTo>
                        <a:pt x="569" y="251"/>
                      </a:lnTo>
                      <a:lnTo>
                        <a:pt x="569" y="244"/>
                      </a:lnTo>
                      <a:lnTo>
                        <a:pt x="569" y="238"/>
                      </a:lnTo>
                      <a:lnTo>
                        <a:pt x="569" y="233"/>
                      </a:lnTo>
                      <a:lnTo>
                        <a:pt x="569" y="228"/>
                      </a:lnTo>
                      <a:lnTo>
                        <a:pt x="569" y="224"/>
                      </a:lnTo>
                      <a:lnTo>
                        <a:pt x="570" y="220"/>
                      </a:lnTo>
                      <a:lnTo>
                        <a:pt x="570" y="217"/>
                      </a:lnTo>
                      <a:lnTo>
                        <a:pt x="570" y="214"/>
                      </a:lnTo>
                      <a:lnTo>
                        <a:pt x="570" y="211"/>
                      </a:lnTo>
                      <a:lnTo>
                        <a:pt x="570" y="209"/>
                      </a:lnTo>
                      <a:lnTo>
                        <a:pt x="570" y="207"/>
                      </a:lnTo>
                      <a:lnTo>
                        <a:pt x="570" y="205"/>
                      </a:lnTo>
                      <a:lnTo>
                        <a:pt x="570" y="203"/>
                      </a:lnTo>
                      <a:lnTo>
                        <a:pt x="570" y="202"/>
                      </a:lnTo>
                      <a:lnTo>
                        <a:pt x="570" y="201"/>
                      </a:lnTo>
                      <a:lnTo>
                        <a:pt x="571" y="200"/>
                      </a:lnTo>
                      <a:lnTo>
                        <a:pt x="571" y="199"/>
                      </a:lnTo>
                      <a:lnTo>
                        <a:pt x="571" y="199"/>
                      </a:lnTo>
                      <a:lnTo>
                        <a:pt x="571" y="199"/>
                      </a:lnTo>
                      <a:lnTo>
                        <a:pt x="571" y="199"/>
                      </a:lnTo>
                      <a:lnTo>
                        <a:pt x="571" y="200"/>
                      </a:lnTo>
                      <a:lnTo>
                        <a:pt x="571" y="202"/>
                      </a:lnTo>
                      <a:lnTo>
                        <a:pt x="571" y="204"/>
                      </a:lnTo>
                      <a:lnTo>
                        <a:pt x="571" y="207"/>
                      </a:lnTo>
                      <a:lnTo>
                        <a:pt x="572" y="210"/>
                      </a:lnTo>
                      <a:lnTo>
                        <a:pt x="572" y="214"/>
                      </a:lnTo>
                      <a:lnTo>
                        <a:pt x="572" y="218"/>
                      </a:lnTo>
                      <a:lnTo>
                        <a:pt x="572" y="221"/>
                      </a:lnTo>
                      <a:lnTo>
                        <a:pt x="572" y="225"/>
                      </a:lnTo>
                      <a:lnTo>
                        <a:pt x="572" y="227"/>
                      </a:lnTo>
                      <a:lnTo>
                        <a:pt x="572" y="229"/>
                      </a:lnTo>
                      <a:lnTo>
                        <a:pt x="572" y="230"/>
                      </a:lnTo>
                      <a:lnTo>
                        <a:pt x="572" y="230"/>
                      </a:lnTo>
                      <a:lnTo>
                        <a:pt x="572" y="229"/>
                      </a:lnTo>
                      <a:lnTo>
                        <a:pt x="573" y="227"/>
                      </a:lnTo>
                      <a:lnTo>
                        <a:pt x="573" y="224"/>
                      </a:lnTo>
                      <a:lnTo>
                        <a:pt x="573" y="220"/>
                      </a:lnTo>
                      <a:lnTo>
                        <a:pt x="573" y="216"/>
                      </a:lnTo>
                      <a:lnTo>
                        <a:pt x="573" y="212"/>
                      </a:lnTo>
                      <a:lnTo>
                        <a:pt x="573" y="207"/>
                      </a:lnTo>
                      <a:lnTo>
                        <a:pt x="573" y="202"/>
                      </a:lnTo>
                      <a:lnTo>
                        <a:pt x="573" y="197"/>
                      </a:lnTo>
                      <a:lnTo>
                        <a:pt x="573" y="192"/>
                      </a:lnTo>
                      <a:lnTo>
                        <a:pt x="574" y="187"/>
                      </a:lnTo>
                      <a:lnTo>
                        <a:pt x="574" y="181"/>
                      </a:lnTo>
                      <a:lnTo>
                        <a:pt x="574" y="176"/>
                      </a:lnTo>
                      <a:lnTo>
                        <a:pt x="574" y="171"/>
                      </a:lnTo>
                      <a:lnTo>
                        <a:pt x="574" y="166"/>
                      </a:lnTo>
                      <a:lnTo>
                        <a:pt x="574" y="161"/>
                      </a:lnTo>
                      <a:lnTo>
                        <a:pt x="574" y="157"/>
                      </a:lnTo>
                      <a:lnTo>
                        <a:pt x="574" y="153"/>
                      </a:lnTo>
                      <a:lnTo>
                        <a:pt x="574" y="149"/>
                      </a:lnTo>
                      <a:lnTo>
                        <a:pt x="574" y="146"/>
                      </a:lnTo>
                      <a:lnTo>
                        <a:pt x="575" y="143"/>
                      </a:lnTo>
                      <a:lnTo>
                        <a:pt x="575" y="141"/>
                      </a:lnTo>
                      <a:lnTo>
                        <a:pt x="575" y="139"/>
                      </a:lnTo>
                      <a:lnTo>
                        <a:pt x="575" y="137"/>
                      </a:lnTo>
                      <a:lnTo>
                        <a:pt x="575" y="136"/>
                      </a:lnTo>
                      <a:lnTo>
                        <a:pt x="575" y="134"/>
                      </a:lnTo>
                      <a:lnTo>
                        <a:pt x="575" y="134"/>
                      </a:lnTo>
                      <a:lnTo>
                        <a:pt x="575" y="133"/>
                      </a:lnTo>
                      <a:lnTo>
                        <a:pt x="575" y="133"/>
                      </a:lnTo>
                      <a:lnTo>
                        <a:pt x="576" y="133"/>
                      </a:lnTo>
                      <a:lnTo>
                        <a:pt x="576" y="134"/>
                      </a:lnTo>
                      <a:lnTo>
                        <a:pt x="576" y="135"/>
                      </a:lnTo>
                      <a:lnTo>
                        <a:pt x="576" y="136"/>
                      </a:lnTo>
                      <a:lnTo>
                        <a:pt x="576" y="138"/>
                      </a:lnTo>
                      <a:lnTo>
                        <a:pt x="576" y="140"/>
                      </a:lnTo>
                      <a:lnTo>
                        <a:pt x="576" y="141"/>
                      </a:lnTo>
                      <a:lnTo>
                        <a:pt x="576" y="143"/>
                      </a:lnTo>
                      <a:lnTo>
                        <a:pt x="576" y="145"/>
                      </a:lnTo>
                      <a:lnTo>
                        <a:pt x="576" y="146"/>
                      </a:lnTo>
                      <a:lnTo>
                        <a:pt x="577" y="146"/>
                      </a:lnTo>
                      <a:lnTo>
                        <a:pt x="577" y="146"/>
                      </a:lnTo>
                      <a:lnTo>
                        <a:pt x="577" y="145"/>
                      </a:lnTo>
                      <a:lnTo>
                        <a:pt x="577" y="144"/>
                      </a:lnTo>
                      <a:lnTo>
                        <a:pt x="577" y="142"/>
                      </a:lnTo>
                      <a:lnTo>
                        <a:pt x="577" y="139"/>
                      </a:lnTo>
                      <a:lnTo>
                        <a:pt x="577" y="137"/>
                      </a:lnTo>
                      <a:lnTo>
                        <a:pt x="577" y="133"/>
                      </a:lnTo>
                      <a:lnTo>
                        <a:pt x="577" y="130"/>
                      </a:lnTo>
                      <a:lnTo>
                        <a:pt x="577" y="126"/>
                      </a:lnTo>
                      <a:lnTo>
                        <a:pt x="578" y="122"/>
                      </a:lnTo>
                      <a:lnTo>
                        <a:pt x="578" y="117"/>
                      </a:lnTo>
                      <a:lnTo>
                        <a:pt x="578" y="113"/>
                      </a:lnTo>
                      <a:lnTo>
                        <a:pt x="578" y="109"/>
                      </a:lnTo>
                      <a:lnTo>
                        <a:pt x="578" y="105"/>
                      </a:lnTo>
                      <a:lnTo>
                        <a:pt x="578" y="101"/>
                      </a:lnTo>
                      <a:lnTo>
                        <a:pt x="578" y="97"/>
                      </a:lnTo>
                      <a:lnTo>
                        <a:pt x="578" y="93"/>
                      </a:lnTo>
                      <a:lnTo>
                        <a:pt x="578" y="90"/>
                      </a:lnTo>
                      <a:lnTo>
                        <a:pt x="579" y="86"/>
                      </a:lnTo>
                      <a:lnTo>
                        <a:pt x="579" y="82"/>
                      </a:lnTo>
                      <a:lnTo>
                        <a:pt x="579" y="78"/>
                      </a:lnTo>
                      <a:lnTo>
                        <a:pt x="579" y="74"/>
                      </a:lnTo>
                      <a:lnTo>
                        <a:pt x="579" y="69"/>
                      </a:lnTo>
                      <a:lnTo>
                        <a:pt x="579" y="64"/>
                      </a:lnTo>
                      <a:lnTo>
                        <a:pt x="579" y="59"/>
                      </a:lnTo>
                      <a:lnTo>
                        <a:pt x="579" y="53"/>
                      </a:lnTo>
                      <a:lnTo>
                        <a:pt x="579" y="47"/>
                      </a:lnTo>
                      <a:lnTo>
                        <a:pt x="579" y="42"/>
                      </a:lnTo>
                      <a:lnTo>
                        <a:pt x="580" y="36"/>
                      </a:lnTo>
                      <a:lnTo>
                        <a:pt x="580" y="31"/>
                      </a:lnTo>
                      <a:lnTo>
                        <a:pt x="580" y="27"/>
                      </a:lnTo>
                      <a:lnTo>
                        <a:pt x="580" y="23"/>
                      </a:lnTo>
                      <a:lnTo>
                        <a:pt x="580" y="20"/>
                      </a:lnTo>
                      <a:lnTo>
                        <a:pt x="580" y="17"/>
                      </a:lnTo>
                      <a:lnTo>
                        <a:pt x="580" y="16"/>
                      </a:lnTo>
                      <a:lnTo>
                        <a:pt x="580" y="14"/>
                      </a:lnTo>
                      <a:lnTo>
                        <a:pt x="580" y="14"/>
                      </a:lnTo>
                      <a:lnTo>
                        <a:pt x="581" y="14"/>
                      </a:lnTo>
                      <a:lnTo>
                        <a:pt x="581" y="14"/>
                      </a:lnTo>
                      <a:lnTo>
                        <a:pt x="581" y="15"/>
                      </a:lnTo>
                      <a:lnTo>
                        <a:pt x="581" y="16"/>
                      </a:lnTo>
                      <a:lnTo>
                        <a:pt x="581" y="17"/>
                      </a:lnTo>
                      <a:lnTo>
                        <a:pt x="581" y="18"/>
                      </a:lnTo>
                      <a:lnTo>
                        <a:pt x="581" y="19"/>
                      </a:lnTo>
                      <a:lnTo>
                        <a:pt x="581" y="20"/>
                      </a:lnTo>
                      <a:lnTo>
                        <a:pt x="581" y="21"/>
                      </a:lnTo>
                      <a:lnTo>
                        <a:pt x="581" y="22"/>
                      </a:lnTo>
                      <a:lnTo>
                        <a:pt x="582" y="23"/>
                      </a:lnTo>
                      <a:lnTo>
                        <a:pt x="582" y="23"/>
                      </a:lnTo>
                      <a:lnTo>
                        <a:pt x="582" y="24"/>
                      </a:lnTo>
                      <a:lnTo>
                        <a:pt x="582" y="24"/>
                      </a:lnTo>
                      <a:lnTo>
                        <a:pt x="582" y="24"/>
                      </a:lnTo>
                      <a:lnTo>
                        <a:pt x="582" y="24"/>
                      </a:lnTo>
                      <a:lnTo>
                        <a:pt x="582" y="24"/>
                      </a:lnTo>
                      <a:lnTo>
                        <a:pt x="582" y="25"/>
                      </a:lnTo>
                      <a:lnTo>
                        <a:pt x="582" y="26"/>
                      </a:lnTo>
                      <a:lnTo>
                        <a:pt x="583" y="28"/>
                      </a:lnTo>
                      <a:lnTo>
                        <a:pt x="583" y="30"/>
                      </a:lnTo>
                      <a:lnTo>
                        <a:pt x="583" y="33"/>
                      </a:lnTo>
                      <a:lnTo>
                        <a:pt x="583" y="37"/>
                      </a:lnTo>
                      <a:lnTo>
                        <a:pt x="583" y="41"/>
                      </a:lnTo>
                      <a:lnTo>
                        <a:pt x="583" y="46"/>
                      </a:lnTo>
                      <a:lnTo>
                        <a:pt x="583" y="51"/>
                      </a:lnTo>
                      <a:lnTo>
                        <a:pt x="583" y="57"/>
                      </a:lnTo>
                      <a:lnTo>
                        <a:pt x="583" y="62"/>
                      </a:lnTo>
                      <a:lnTo>
                        <a:pt x="583" y="68"/>
                      </a:lnTo>
                      <a:lnTo>
                        <a:pt x="584" y="73"/>
                      </a:lnTo>
                      <a:lnTo>
                        <a:pt x="584" y="78"/>
                      </a:lnTo>
                      <a:lnTo>
                        <a:pt x="584" y="84"/>
                      </a:lnTo>
                      <a:lnTo>
                        <a:pt x="584" y="89"/>
                      </a:lnTo>
                      <a:lnTo>
                        <a:pt x="584" y="94"/>
                      </a:lnTo>
                      <a:lnTo>
                        <a:pt x="584" y="99"/>
                      </a:lnTo>
                      <a:lnTo>
                        <a:pt x="584" y="103"/>
                      </a:lnTo>
                      <a:lnTo>
                        <a:pt x="584" y="108"/>
                      </a:lnTo>
                      <a:lnTo>
                        <a:pt x="584" y="113"/>
                      </a:lnTo>
                      <a:lnTo>
                        <a:pt x="584" y="117"/>
                      </a:lnTo>
                      <a:lnTo>
                        <a:pt x="585" y="122"/>
                      </a:lnTo>
                      <a:lnTo>
                        <a:pt x="585" y="126"/>
                      </a:lnTo>
                      <a:lnTo>
                        <a:pt x="585" y="131"/>
                      </a:lnTo>
                      <a:lnTo>
                        <a:pt x="585" y="135"/>
                      </a:lnTo>
                      <a:lnTo>
                        <a:pt x="585" y="139"/>
                      </a:lnTo>
                      <a:lnTo>
                        <a:pt x="585" y="143"/>
                      </a:lnTo>
                      <a:lnTo>
                        <a:pt x="585" y="147"/>
                      </a:lnTo>
                      <a:lnTo>
                        <a:pt x="585" y="150"/>
                      </a:lnTo>
                      <a:lnTo>
                        <a:pt x="585" y="153"/>
                      </a:lnTo>
                      <a:lnTo>
                        <a:pt x="586" y="156"/>
                      </a:lnTo>
                      <a:lnTo>
                        <a:pt x="586" y="158"/>
                      </a:lnTo>
                      <a:lnTo>
                        <a:pt x="586" y="159"/>
                      </a:lnTo>
                      <a:lnTo>
                        <a:pt x="586" y="160"/>
                      </a:lnTo>
                      <a:lnTo>
                        <a:pt x="586" y="161"/>
                      </a:lnTo>
                      <a:lnTo>
                        <a:pt x="586" y="161"/>
                      </a:lnTo>
                      <a:lnTo>
                        <a:pt x="586" y="160"/>
                      </a:lnTo>
                      <a:lnTo>
                        <a:pt x="586" y="159"/>
                      </a:lnTo>
                      <a:lnTo>
                        <a:pt x="586" y="156"/>
                      </a:lnTo>
                      <a:lnTo>
                        <a:pt x="586" y="154"/>
                      </a:lnTo>
                      <a:lnTo>
                        <a:pt x="587" y="151"/>
                      </a:lnTo>
                      <a:lnTo>
                        <a:pt x="587" y="147"/>
                      </a:lnTo>
                      <a:lnTo>
                        <a:pt x="587" y="143"/>
                      </a:lnTo>
                      <a:lnTo>
                        <a:pt x="587" y="139"/>
                      </a:lnTo>
                      <a:lnTo>
                        <a:pt x="587" y="135"/>
                      </a:lnTo>
                      <a:lnTo>
                        <a:pt x="587" y="132"/>
                      </a:lnTo>
                      <a:lnTo>
                        <a:pt x="587" y="128"/>
                      </a:lnTo>
                      <a:lnTo>
                        <a:pt x="587" y="125"/>
                      </a:lnTo>
                      <a:lnTo>
                        <a:pt x="587" y="122"/>
                      </a:lnTo>
                      <a:lnTo>
                        <a:pt x="588" y="119"/>
                      </a:lnTo>
                      <a:lnTo>
                        <a:pt x="588" y="116"/>
                      </a:lnTo>
                      <a:lnTo>
                        <a:pt x="588" y="113"/>
                      </a:lnTo>
                      <a:lnTo>
                        <a:pt x="588" y="110"/>
                      </a:lnTo>
                      <a:lnTo>
                        <a:pt x="588" y="107"/>
                      </a:lnTo>
                      <a:lnTo>
                        <a:pt x="588" y="104"/>
                      </a:lnTo>
                      <a:lnTo>
                        <a:pt x="588" y="101"/>
                      </a:lnTo>
                      <a:lnTo>
                        <a:pt x="588" y="97"/>
                      </a:lnTo>
                      <a:lnTo>
                        <a:pt x="588" y="93"/>
                      </a:lnTo>
                      <a:lnTo>
                        <a:pt x="588" y="89"/>
                      </a:lnTo>
                      <a:lnTo>
                        <a:pt x="589" y="85"/>
                      </a:lnTo>
                      <a:lnTo>
                        <a:pt x="589" y="82"/>
                      </a:lnTo>
                      <a:lnTo>
                        <a:pt x="589" y="78"/>
                      </a:lnTo>
                      <a:lnTo>
                        <a:pt x="589" y="74"/>
                      </a:lnTo>
                      <a:lnTo>
                        <a:pt x="589" y="71"/>
                      </a:lnTo>
                      <a:lnTo>
                        <a:pt x="589" y="67"/>
                      </a:lnTo>
                      <a:lnTo>
                        <a:pt x="589" y="64"/>
                      </a:lnTo>
                      <a:lnTo>
                        <a:pt x="589" y="61"/>
                      </a:lnTo>
                      <a:lnTo>
                        <a:pt x="589" y="58"/>
                      </a:lnTo>
                      <a:lnTo>
                        <a:pt x="590" y="55"/>
                      </a:lnTo>
                      <a:lnTo>
                        <a:pt x="590" y="53"/>
                      </a:lnTo>
                      <a:lnTo>
                        <a:pt x="590" y="50"/>
                      </a:lnTo>
                      <a:lnTo>
                        <a:pt x="590" y="48"/>
                      </a:lnTo>
                      <a:lnTo>
                        <a:pt x="590" y="46"/>
                      </a:lnTo>
                      <a:lnTo>
                        <a:pt x="590" y="45"/>
                      </a:lnTo>
                      <a:lnTo>
                        <a:pt x="590" y="43"/>
                      </a:lnTo>
                      <a:lnTo>
                        <a:pt x="590" y="42"/>
                      </a:lnTo>
                      <a:lnTo>
                        <a:pt x="590" y="42"/>
                      </a:lnTo>
                      <a:lnTo>
                        <a:pt x="590" y="41"/>
                      </a:lnTo>
                      <a:lnTo>
                        <a:pt x="591" y="41"/>
                      </a:lnTo>
                      <a:lnTo>
                        <a:pt x="591" y="40"/>
                      </a:lnTo>
                      <a:lnTo>
                        <a:pt x="591" y="40"/>
                      </a:lnTo>
                      <a:lnTo>
                        <a:pt x="591" y="39"/>
                      </a:lnTo>
                      <a:lnTo>
                        <a:pt x="591" y="39"/>
                      </a:lnTo>
                      <a:lnTo>
                        <a:pt x="591" y="39"/>
                      </a:lnTo>
                      <a:lnTo>
                        <a:pt x="591" y="39"/>
                      </a:lnTo>
                      <a:lnTo>
                        <a:pt x="591" y="39"/>
                      </a:lnTo>
                      <a:lnTo>
                        <a:pt x="591" y="39"/>
                      </a:lnTo>
                      <a:lnTo>
                        <a:pt x="592" y="40"/>
                      </a:lnTo>
                      <a:lnTo>
                        <a:pt x="592" y="41"/>
                      </a:lnTo>
                      <a:lnTo>
                        <a:pt x="592" y="43"/>
                      </a:lnTo>
                      <a:lnTo>
                        <a:pt x="592" y="45"/>
                      </a:lnTo>
                      <a:lnTo>
                        <a:pt x="592" y="47"/>
                      </a:lnTo>
                      <a:lnTo>
                        <a:pt x="592" y="50"/>
                      </a:lnTo>
                      <a:lnTo>
                        <a:pt x="592" y="53"/>
                      </a:lnTo>
                      <a:lnTo>
                        <a:pt x="592" y="55"/>
                      </a:lnTo>
                      <a:lnTo>
                        <a:pt x="592" y="58"/>
                      </a:lnTo>
                      <a:lnTo>
                        <a:pt x="592" y="60"/>
                      </a:lnTo>
                      <a:lnTo>
                        <a:pt x="593" y="62"/>
                      </a:lnTo>
                      <a:lnTo>
                        <a:pt x="593" y="63"/>
                      </a:lnTo>
                      <a:lnTo>
                        <a:pt x="593" y="65"/>
                      </a:lnTo>
                      <a:lnTo>
                        <a:pt x="593" y="66"/>
                      </a:lnTo>
                      <a:lnTo>
                        <a:pt x="593" y="67"/>
                      </a:lnTo>
                      <a:lnTo>
                        <a:pt x="593" y="68"/>
                      </a:lnTo>
                      <a:lnTo>
                        <a:pt x="593" y="70"/>
                      </a:lnTo>
                      <a:lnTo>
                        <a:pt x="593" y="71"/>
                      </a:lnTo>
                      <a:lnTo>
                        <a:pt x="593" y="72"/>
                      </a:lnTo>
                      <a:lnTo>
                        <a:pt x="593" y="73"/>
                      </a:lnTo>
                      <a:lnTo>
                        <a:pt x="594" y="75"/>
                      </a:lnTo>
                      <a:lnTo>
                        <a:pt x="594" y="76"/>
                      </a:lnTo>
                      <a:lnTo>
                        <a:pt x="594" y="78"/>
                      </a:lnTo>
                      <a:lnTo>
                        <a:pt x="594" y="80"/>
                      </a:lnTo>
                      <a:lnTo>
                        <a:pt x="594" y="81"/>
                      </a:lnTo>
                      <a:lnTo>
                        <a:pt x="594" y="83"/>
                      </a:lnTo>
                      <a:lnTo>
                        <a:pt x="594" y="85"/>
                      </a:lnTo>
                      <a:lnTo>
                        <a:pt x="594" y="86"/>
                      </a:lnTo>
                      <a:lnTo>
                        <a:pt x="594" y="88"/>
                      </a:lnTo>
                      <a:lnTo>
                        <a:pt x="595" y="89"/>
                      </a:lnTo>
                      <a:lnTo>
                        <a:pt x="595" y="91"/>
                      </a:lnTo>
                      <a:lnTo>
                        <a:pt x="595" y="92"/>
                      </a:lnTo>
                      <a:lnTo>
                        <a:pt x="595" y="94"/>
                      </a:lnTo>
                      <a:lnTo>
                        <a:pt x="595" y="95"/>
                      </a:lnTo>
                      <a:lnTo>
                        <a:pt x="595" y="97"/>
                      </a:lnTo>
                      <a:lnTo>
                        <a:pt x="595" y="99"/>
                      </a:lnTo>
                      <a:lnTo>
                        <a:pt x="595" y="100"/>
                      </a:lnTo>
                      <a:lnTo>
                        <a:pt x="595" y="102"/>
                      </a:lnTo>
                      <a:lnTo>
                        <a:pt x="595" y="103"/>
                      </a:lnTo>
                      <a:lnTo>
                        <a:pt x="596" y="104"/>
                      </a:lnTo>
                      <a:lnTo>
                        <a:pt x="596" y="105"/>
                      </a:lnTo>
                      <a:lnTo>
                        <a:pt x="596" y="105"/>
                      </a:lnTo>
                      <a:lnTo>
                        <a:pt x="596" y="106"/>
                      </a:lnTo>
                      <a:lnTo>
                        <a:pt x="596" y="106"/>
                      </a:lnTo>
                      <a:lnTo>
                        <a:pt x="596" y="106"/>
                      </a:lnTo>
                      <a:lnTo>
                        <a:pt x="596" y="106"/>
                      </a:lnTo>
                      <a:lnTo>
                        <a:pt x="596" y="106"/>
                      </a:lnTo>
                      <a:lnTo>
                        <a:pt x="596" y="107"/>
                      </a:lnTo>
                      <a:lnTo>
                        <a:pt x="597" y="107"/>
                      </a:lnTo>
                      <a:lnTo>
                        <a:pt x="597" y="108"/>
                      </a:lnTo>
                      <a:lnTo>
                        <a:pt x="597" y="109"/>
                      </a:lnTo>
                      <a:lnTo>
                        <a:pt x="597" y="110"/>
                      </a:lnTo>
                      <a:lnTo>
                        <a:pt x="597" y="111"/>
                      </a:lnTo>
                      <a:lnTo>
                        <a:pt x="597" y="111"/>
                      </a:lnTo>
                      <a:lnTo>
                        <a:pt x="597" y="112"/>
                      </a:lnTo>
                      <a:lnTo>
                        <a:pt x="597" y="113"/>
                      </a:lnTo>
                      <a:lnTo>
                        <a:pt x="597" y="113"/>
                      </a:lnTo>
                      <a:lnTo>
                        <a:pt x="597" y="113"/>
                      </a:lnTo>
                      <a:lnTo>
                        <a:pt x="598" y="112"/>
                      </a:lnTo>
                      <a:lnTo>
                        <a:pt x="598" y="112"/>
                      </a:lnTo>
                      <a:lnTo>
                        <a:pt x="598" y="111"/>
                      </a:lnTo>
                      <a:lnTo>
                        <a:pt x="598" y="111"/>
                      </a:lnTo>
                      <a:lnTo>
                        <a:pt x="598" y="110"/>
                      </a:lnTo>
                      <a:lnTo>
                        <a:pt x="598" y="109"/>
                      </a:lnTo>
                      <a:lnTo>
                        <a:pt x="598" y="108"/>
                      </a:lnTo>
                      <a:lnTo>
                        <a:pt x="598" y="108"/>
                      </a:lnTo>
                      <a:lnTo>
                        <a:pt x="598" y="107"/>
                      </a:lnTo>
                      <a:lnTo>
                        <a:pt x="599" y="107"/>
                      </a:lnTo>
                      <a:lnTo>
                        <a:pt x="599" y="107"/>
                      </a:lnTo>
                      <a:lnTo>
                        <a:pt x="599" y="106"/>
                      </a:lnTo>
                      <a:lnTo>
                        <a:pt x="599" y="106"/>
                      </a:lnTo>
                      <a:lnTo>
                        <a:pt x="599" y="106"/>
                      </a:lnTo>
                      <a:lnTo>
                        <a:pt x="599" y="106"/>
                      </a:lnTo>
                      <a:lnTo>
                        <a:pt x="599" y="107"/>
                      </a:lnTo>
                      <a:lnTo>
                        <a:pt x="599" y="108"/>
                      </a:lnTo>
                      <a:lnTo>
                        <a:pt x="599" y="110"/>
                      </a:lnTo>
                      <a:lnTo>
                        <a:pt x="599" y="112"/>
                      </a:lnTo>
                      <a:lnTo>
                        <a:pt x="600" y="115"/>
                      </a:lnTo>
                      <a:lnTo>
                        <a:pt x="600" y="119"/>
                      </a:lnTo>
                      <a:lnTo>
                        <a:pt x="600" y="123"/>
                      </a:lnTo>
                      <a:lnTo>
                        <a:pt x="600" y="128"/>
                      </a:lnTo>
                      <a:lnTo>
                        <a:pt x="600" y="133"/>
                      </a:lnTo>
                      <a:lnTo>
                        <a:pt x="600" y="138"/>
                      </a:lnTo>
                      <a:lnTo>
                        <a:pt x="600" y="144"/>
                      </a:lnTo>
                      <a:lnTo>
                        <a:pt x="600" y="149"/>
                      </a:lnTo>
                      <a:lnTo>
                        <a:pt x="600" y="154"/>
                      </a:lnTo>
                      <a:lnTo>
                        <a:pt x="600" y="159"/>
                      </a:lnTo>
                      <a:lnTo>
                        <a:pt x="601" y="163"/>
                      </a:lnTo>
                      <a:lnTo>
                        <a:pt x="601" y="167"/>
                      </a:lnTo>
                      <a:lnTo>
                        <a:pt x="601" y="170"/>
                      </a:lnTo>
                      <a:lnTo>
                        <a:pt x="601" y="172"/>
                      </a:lnTo>
                      <a:lnTo>
                        <a:pt x="601" y="174"/>
                      </a:lnTo>
                      <a:lnTo>
                        <a:pt x="601" y="175"/>
                      </a:lnTo>
                      <a:lnTo>
                        <a:pt x="601" y="176"/>
                      </a:lnTo>
                      <a:lnTo>
                        <a:pt x="601" y="177"/>
                      </a:lnTo>
                      <a:lnTo>
                        <a:pt x="601" y="178"/>
                      </a:lnTo>
                      <a:lnTo>
                        <a:pt x="602" y="178"/>
                      </a:lnTo>
                      <a:lnTo>
                        <a:pt x="602" y="179"/>
                      </a:lnTo>
                      <a:lnTo>
                        <a:pt x="602" y="179"/>
                      </a:lnTo>
                      <a:lnTo>
                        <a:pt x="602" y="179"/>
                      </a:lnTo>
                      <a:lnTo>
                        <a:pt x="602" y="180"/>
                      </a:lnTo>
                      <a:lnTo>
                        <a:pt x="602" y="180"/>
                      </a:lnTo>
                      <a:lnTo>
                        <a:pt x="602" y="181"/>
                      </a:lnTo>
                      <a:lnTo>
                        <a:pt x="602" y="181"/>
                      </a:lnTo>
                      <a:lnTo>
                        <a:pt x="602" y="182"/>
                      </a:lnTo>
                      <a:lnTo>
                        <a:pt x="602" y="182"/>
                      </a:lnTo>
                      <a:lnTo>
                        <a:pt x="603" y="182"/>
                      </a:lnTo>
                      <a:lnTo>
                        <a:pt x="603" y="182"/>
                      </a:lnTo>
                      <a:lnTo>
                        <a:pt x="603" y="182"/>
                      </a:lnTo>
                      <a:lnTo>
                        <a:pt x="603" y="181"/>
                      </a:lnTo>
                      <a:lnTo>
                        <a:pt x="603" y="180"/>
                      </a:lnTo>
                      <a:lnTo>
                        <a:pt x="603" y="178"/>
                      </a:lnTo>
                      <a:lnTo>
                        <a:pt x="603" y="176"/>
                      </a:lnTo>
                      <a:lnTo>
                        <a:pt x="603" y="173"/>
                      </a:lnTo>
                      <a:lnTo>
                        <a:pt x="603" y="170"/>
                      </a:lnTo>
                      <a:lnTo>
                        <a:pt x="604" y="166"/>
                      </a:lnTo>
                      <a:lnTo>
                        <a:pt x="604" y="162"/>
                      </a:lnTo>
                      <a:lnTo>
                        <a:pt x="604" y="158"/>
                      </a:lnTo>
                      <a:lnTo>
                        <a:pt x="604" y="154"/>
                      </a:lnTo>
                      <a:lnTo>
                        <a:pt x="604" y="151"/>
                      </a:lnTo>
                      <a:lnTo>
                        <a:pt x="604" y="147"/>
                      </a:lnTo>
                      <a:lnTo>
                        <a:pt x="604" y="145"/>
                      </a:lnTo>
                      <a:lnTo>
                        <a:pt x="604" y="143"/>
                      </a:lnTo>
                      <a:lnTo>
                        <a:pt x="604" y="142"/>
                      </a:lnTo>
                      <a:lnTo>
                        <a:pt x="604" y="142"/>
                      </a:lnTo>
                      <a:lnTo>
                        <a:pt x="605" y="143"/>
                      </a:lnTo>
                      <a:lnTo>
                        <a:pt x="605" y="146"/>
                      </a:lnTo>
                      <a:lnTo>
                        <a:pt x="605" y="149"/>
                      </a:lnTo>
                      <a:lnTo>
                        <a:pt x="605" y="153"/>
                      </a:lnTo>
                      <a:lnTo>
                        <a:pt x="605" y="157"/>
                      </a:lnTo>
                      <a:lnTo>
                        <a:pt x="605" y="161"/>
                      </a:lnTo>
                      <a:lnTo>
                        <a:pt x="605" y="166"/>
                      </a:lnTo>
                      <a:lnTo>
                        <a:pt x="605" y="170"/>
                      </a:lnTo>
                      <a:lnTo>
                        <a:pt x="605" y="174"/>
                      </a:lnTo>
                      <a:lnTo>
                        <a:pt x="606" y="177"/>
                      </a:lnTo>
                      <a:lnTo>
                        <a:pt x="606" y="179"/>
                      </a:lnTo>
                      <a:lnTo>
                        <a:pt x="606" y="181"/>
                      </a:lnTo>
                      <a:lnTo>
                        <a:pt x="606" y="182"/>
                      </a:lnTo>
                      <a:lnTo>
                        <a:pt x="606" y="183"/>
                      </a:lnTo>
                      <a:lnTo>
                        <a:pt x="606" y="184"/>
                      </a:lnTo>
                      <a:lnTo>
                        <a:pt x="606" y="185"/>
                      </a:lnTo>
                      <a:lnTo>
                        <a:pt x="606" y="185"/>
                      </a:lnTo>
                      <a:lnTo>
                        <a:pt x="606" y="187"/>
                      </a:lnTo>
                      <a:lnTo>
                        <a:pt x="606" y="188"/>
                      </a:lnTo>
                      <a:lnTo>
                        <a:pt x="607" y="190"/>
                      </a:lnTo>
                      <a:lnTo>
                        <a:pt x="607" y="193"/>
                      </a:lnTo>
                      <a:lnTo>
                        <a:pt x="607" y="196"/>
                      </a:lnTo>
                      <a:lnTo>
                        <a:pt x="607" y="200"/>
                      </a:lnTo>
                      <a:lnTo>
                        <a:pt x="607" y="203"/>
                      </a:lnTo>
                      <a:lnTo>
                        <a:pt x="607" y="207"/>
                      </a:lnTo>
                      <a:lnTo>
                        <a:pt x="607" y="211"/>
                      </a:lnTo>
                      <a:lnTo>
                        <a:pt x="607" y="215"/>
                      </a:lnTo>
                      <a:lnTo>
                        <a:pt x="607" y="218"/>
                      </a:lnTo>
                      <a:lnTo>
                        <a:pt x="607" y="221"/>
                      </a:lnTo>
                      <a:lnTo>
                        <a:pt x="608" y="224"/>
                      </a:lnTo>
                      <a:lnTo>
                        <a:pt x="608" y="226"/>
                      </a:lnTo>
                      <a:lnTo>
                        <a:pt x="608" y="227"/>
                      </a:lnTo>
                      <a:lnTo>
                        <a:pt x="608" y="228"/>
                      </a:lnTo>
                      <a:lnTo>
                        <a:pt x="608" y="228"/>
                      </a:lnTo>
                      <a:lnTo>
                        <a:pt x="608" y="227"/>
                      </a:lnTo>
                      <a:lnTo>
                        <a:pt x="608" y="226"/>
                      </a:lnTo>
                      <a:lnTo>
                        <a:pt x="608" y="224"/>
                      </a:lnTo>
                      <a:lnTo>
                        <a:pt x="608" y="222"/>
                      </a:lnTo>
                      <a:lnTo>
                        <a:pt x="609" y="220"/>
                      </a:lnTo>
                      <a:lnTo>
                        <a:pt x="609" y="218"/>
                      </a:lnTo>
                      <a:lnTo>
                        <a:pt x="609" y="216"/>
                      </a:lnTo>
                      <a:lnTo>
                        <a:pt x="609" y="214"/>
                      </a:lnTo>
                      <a:lnTo>
                        <a:pt x="609" y="213"/>
                      </a:lnTo>
                      <a:lnTo>
                        <a:pt x="609" y="213"/>
                      </a:lnTo>
                      <a:lnTo>
                        <a:pt x="609" y="213"/>
                      </a:lnTo>
                      <a:lnTo>
                        <a:pt x="609" y="214"/>
                      </a:lnTo>
                      <a:lnTo>
                        <a:pt x="609" y="216"/>
                      </a:lnTo>
                      <a:lnTo>
                        <a:pt x="609" y="219"/>
                      </a:lnTo>
                      <a:lnTo>
                        <a:pt x="610" y="223"/>
                      </a:lnTo>
                      <a:lnTo>
                        <a:pt x="610" y="228"/>
                      </a:lnTo>
                      <a:lnTo>
                        <a:pt x="610" y="233"/>
                      </a:lnTo>
                      <a:lnTo>
                        <a:pt x="610" y="238"/>
                      </a:lnTo>
                      <a:lnTo>
                        <a:pt x="610" y="244"/>
                      </a:lnTo>
                      <a:lnTo>
                        <a:pt x="610" y="250"/>
                      </a:lnTo>
                      <a:lnTo>
                        <a:pt x="610" y="256"/>
                      </a:lnTo>
                      <a:lnTo>
                        <a:pt x="610" y="262"/>
                      </a:lnTo>
                      <a:lnTo>
                        <a:pt x="610" y="268"/>
                      </a:lnTo>
                      <a:lnTo>
                        <a:pt x="611" y="273"/>
                      </a:lnTo>
                      <a:lnTo>
                        <a:pt x="611" y="279"/>
                      </a:lnTo>
                      <a:lnTo>
                        <a:pt x="611" y="284"/>
                      </a:lnTo>
                      <a:lnTo>
                        <a:pt x="611" y="290"/>
                      </a:lnTo>
                      <a:lnTo>
                        <a:pt x="611" y="295"/>
                      </a:lnTo>
                      <a:lnTo>
                        <a:pt x="611" y="300"/>
                      </a:lnTo>
                      <a:lnTo>
                        <a:pt x="611" y="305"/>
                      </a:lnTo>
                      <a:lnTo>
                        <a:pt x="611" y="310"/>
                      </a:lnTo>
                      <a:lnTo>
                        <a:pt x="611" y="315"/>
                      </a:lnTo>
                      <a:lnTo>
                        <a:pt x="611" y="320"/>
                      </a:lnTo>
                      <a:lnTo>
                        <a:pt x="612" y="324"/>
                      </a:lnTo>
                      <a:lnTo>
                        <a:pt x="612" y="329"/>
                      </a:lnTo>
                      <a:lnTo>
                        <a:pt x="612" y="333"/>
                      </a:lnTo>
                      <a:lnTo>
                        <a:pt x="612" y="337"/>
                      </a:lnTo>
                      <a:lnTo>
                        <a:pt x="612" y="340"/>
                      </a:lnTo>
                      <a:lnTo>
                        <a:pt x="612" y="343"/>
                      </a:lnTo>
                      <a:lnTo>
                        <a:pt x="612" y="345"/>
                      </a:lnTo>
                      <a:lnTo>
                        <a:pt x="612" y="347"/>
                      </a:lnTo>
                      <a:lnTo>
                        <a:pt x="612" y="348"/>
                      </a:lnTo>
                      <a:lnTo>
                        <a:pt x="613" y="348"/>
                      </a:lnTo>
                      <a:lnTo>
                        <a:pt x="613" y="347"/>
                      </a:lnTo>
                      <a:lnTo>
                        <a:pt x="613" y="346"/>
                      </a:lnTo>
                      <a:lnTo>
                        <a:pt x="613" y="345"/>
                      </a:lnTo>
                      <a:lnTo>
                        <a:pt x="613" y="343"/>
                      </a:lnTo>
                      <a:lnTo>
                        <a:pt x="613" y="340"/>
                      </a:lnTo>
                      <a:lnTo>
                        <a:pt x="613" y="338"/>
                      </a:lnTo>
                      <a:lnTo>
                        <a:pt x="613" y="335"/>
                      </a:lnTo>
                      <a:lnTo>
                        <a:pt x="613" y="332"/>
                      </a:lnTo>
                      <a:lnTo>
                        <a:pt x="613" y="329"/>
                      </a:lnTo>
                      <a:lnTo>
                        <a:pt x="614" y="326"/>
                      </a:lnTo>
                      <a:lnTo>
                        <a:pt x="614" y="323"/>
                      </a:lnTo>
                      <a:lnTo>
                        <a:pt x="614" y="320"/>
                      </a:lnTo>
                      <a:lnTo>
                        <a:pt x="614" y="316"/>
                      </a:lnTo>
                      <a:lnTo>
                        <a:pt x="614" y="313"/>
                      </a:lnTo>
                      <a:lnTo>
                        <a:pt x="614" y="311"/>
                      </a:lnTo>
                      <a:lnTo>
                        <a:pt x="614" y="308"/>
                      </a:lnTo>
                      <a:lnTo>
                        <a:pt x="614" y="306"/>
                      </a:lnTo>
                      <a:lnTo>
                        <a:pt x="614" y="304"/>
                      </a:lnTo>
                      <a:lnTo>
                        <a:pt x="614" y="304"/>
                      </a:lnTo>
                      <a:lnTo>
                        <a:pt x="615" y="304"/>
                      </a:lnTo>
                      <a:lnTo>
                        <a:pt x="615" y="304"/>
                      </a:lnTo>
                      <a:lnTo>
                        <a:pt x="615" y="306"/>
                      </a:lnTo>
                      <a:lnTo>
                        <a:pt x="615" y="309"/>
                      </a:lnTo>
                      <a:lnTo>
                        <a:pt x="615" y="312"/>
                      </a:lnTo>
                      <a:lnTo>
                        <a:pt x="615" y="315"/>
                      </a:lnTo>
                      <a:lnTo>
                        <a:pt x="615" y="319"/>
                      </a:lnTo>
                      <a:lnTo>
                        <a:pt x="615" y="323"/>
                      </a:lnTo>
                      <a:lnTo>
                        <a:pt x="615" y="328"/>
                      </a:lnTo>
                      <a:lnTo>
                        <a:pt x="616" y="332"/>
                      </a:lnTo>
                      <a:lnTo>
                        <a:pt x="616" y="336"/>
                      </a:lnTo>
                      <a:lnTo>
                        <a:pt x="616" y="339"/>
                      </a:lnTo>
                      <a:lnTo>
                        <a:pt x="616" y="342"/>
                      </a:lnTo>
                      <a:lnTo>
                        <a:pt x="616" y="345"/>
                      </a:lnTo>
                      <a:lnTo>
                        <a:pt x="616" y="348"/>
                      </a:lnTo>
                      <a:lnTo>
                        <a:pt x="616" y="350"/>
                      </a:lnTo>
                      <a:lnTo>
                        <a:pt x="616" y="352"/>
                      </a:lnTo>
                      <a:lnTo>
                        <a:pt x="616" y="354"/>
                      </a:lnTo>
                      <a:lnTo>
                        <a:pt x="616" y="354"/>
                      </a:lnTo>
                      <a:lnTo>
                        <a:pt x="617" y="355"/>
                      </a:lnTo>
                      <a:lnTo>
                        <a:pt x="617" y="354"/>
                      </a:lnTo>
                      <a:lnTo>
                        <a:pt x="617" y="354"/>
                      </a:lnTo>
                      <a:lnTo>
                        <a:pt x="617" y="352"/>
                      </a:lnTo>
                      <a:lnTo>
                        <a:pt x="617" y="351"/>
                      </a:lnTo>
                      <a:lnTo>
                        <a:pt x="617" y="348"/>
                      </a:lnTo>
                      <a:lnTo>
                        <a:pt x="617" y="346"/>
                      </a:lnTo>
                      <a:lnTo>
                        <a:pt x="617" y="343"/>
                      </a:lnTo>
                      <a:lnTo>
                        <a:pt x="617" y="340"/>
                      </a:lnTo>
                      <a:lnTo>
                        <a:pt x="618" y="337"/>
                      </a:lnTo>
                      <a:lnTo>
                        <a:pt x="618" y="334"/>
                      </a:lnTo>
                      <a:lnTo>
                        <a:pt x="618" y="330"/>
                      </a:lnTo>
                      <a:lnTo>
                        <a:pt x="618" y="327"/>
                      </a:lnTo>
                      <a:lnTo>
                        <a:pt x="618" y="322"/>
                      </a:lnTo>
                      <a:lnTo>
                        <a:pt x="618" y="318"/>
                      </a:lnTo>
                      <a:lnTo>
                        <a:pt x="618" y="313"/>
                      </a:lnTo>
                      <a:lnTo>
                        <a:pt x="618" y="309"/>
                      </a:lnTo>
                      <a:lnTo>
                        <a:pt x="618" y="304"/>
                      </a:lnTo>
                      <a:lnTo>
                        <a:pt x="618" y="299"/>
                      </a:lnTo>
                      <a:lnTo>
                        <a:pt x="619" y="294"/>
                      </a:lnTo>
                      <a:lnTo>
                        <a:pt x="619" y="290"/>
                      </a:lnTo>
                      <a:lnTo>
                        <a:pt x="619" y="286"/>
                      </a:lnTo>
                      <a:lnTo>
                        <a:pt x="619" y="283"/>
                      </a:lnTo>
                      <a:lnTo>
                        <a:pt x="619" y="282"/>
                      </a:lnTo>
                      <a:lnTo>
                        <a:pt x="619" y="281"/>
                      </a:lnTo>
                      <a:lnTo>
                        <a:pt x="619" y="281"/>
                      </a:lnTo>
                      <a:lnTo>
                        <a:pt x="619" y="283"/>
                      </a:lnTo>
                      <a:lnTo>
                        <a:pt x="619" y="285"/>
                      </a:lnTo>
                      <a:lnTo>
                        <a:pt x="620" y="289"/>
                      </a:lnTo>
                      <a:lnTo>
                        <a:pt x="620" y="293"/>
                      </a:lnTo>
                      <a:lnTo>
                        <a:pt x="620" y="298"/>
                      </a:lnTo>
                      <a:lnTo>
                        <a:pt x="620" y="303"/>
                      </a:lnTo>
                      <a:lnTo>
                        <a:pt x="620" y="309"/>
                      </a:lnTo>
                      <a:lnTo>
                        <a:pt x="620" y="314"/>
                      </a:lnTo>
                      <a:lnTo>
                        <a:pt x="620" y="319"/>
                      </a:lnTo>
                      <a:lnTo>
                        <a:pt x="620" y="324"/>
                      </a:lnTo>
                      <a:lnTo>
                        <a:pt x="620" y="329"/>
                      </a:lnTo>
                      <a:lnTo>
                        <a:pt x="620" y="334"/>
                      </a:lnTo>
                      <a:lnTo>
                        <a:pt x="621" y="339"/>
                      </a:lnTo>
                      <a:lnTo>
                        <a:pt x="621" y="344"/>
                      </a:lnTo>
                      <a:lnTo>
                        <a:pt x="621" y="350"/>
                      </a:lnTo>
                      <a:lnTo>
                        <a:pt x="621" y="355"/>
                      </a:lnTo>
                      <a:lnTo>
                        <a:pt x="621" y="361"/>
                      </a:lnTo>
                      <a:lnTo>
                        <a:pt x="621" y="368"/>
                      </a:lnTo>
                      <a:lnTo>
                        <a:pt x="621" y="375"/>
                      </a:lnTo>
                      <a:lnTo>
                        <a:pt x="621" y="382"/>
                      </a:lnTo>
                      <a:lnTo>
                        <a:pt x="621" y="389"/>
                      </a:lnTo>
                      <a:lnTo>
                        <a:pt x="621" y="396"/>
                      </a:lnTo>
                      <a:lnTo>
                        <a:pt x="622" y="402"/>
                      </a:lnTo>
                      <a:lnTo>
                        <a:pt x="622" y="409"/>
                      </a:lnTo>
                      <a:lnTo>
                        <a:pt x="622" y="414"/>
                      </a:lnTo>
                      <a:lnTo>
                        <a:pt x="622" y="419"/>
                      </a:lnTo>
                      <a:lnTo>
                        <a:pt x="622" y="422"/>
                      </a:lnTo>
                      <a:lnTo>
                        <a:pt x="622" y="424"/>
                      </a:lnTo>
                      <a:lnTo>
                        <a:pt x="622" y="425"/>
                      </a:lnTo>
                      <a:lnTo>
                        <a:pt x="622" y="424"/>
                      </a:lnTo>
                      <a:lnTo>
                        <a:pt x="622" y="422"/>
                      </a:lnTo>
                      <a:lnTo>
                        <a:pt x="623" y="418"/>
                      </a:lnTo>
                      <a:lnTo>
                        <a:pt x="623" y="413"/>
                      </a:lnTo>
                      <a:lnTo>
                        <a:pt x="623" y="407"/>
                      </a:lnTo>
                      <a:lnTo>
                        <a:pt x="623" y="400"/>
                      </a:lnTo>
                      <a:lnTo>
                        <a:pt x="623" y="392"/>
                      </a:lnTo>
                      <a:lnTo>
                        <a:pt x="623" y="383"/>
                      </a:lnTo>
                      <a:lnTo>
                        <a:pt x="623" y="374"/>
                      </a:lnTo>
                      <a:lnTo>
                        <a:pt x="623" y="365"/>
                      </a:lnTo>
                      <a:lnTo>
                        <a:pt x="623" y="356"/>
                      </a:lnTo>
                      <a:lnTo>
                        <a:pt x="623" y="348"/>
                      </a:lnTo>
                      <a:lnTo>
                        <a:pt x="624" y="339"/>
                      </a:lnTo>
                      <a:lnTo>
                        <a:pt x="624" y="332"/>
                      </a:lnTo>
                      <a:lnTo>
                        <a:pt x="624" y="324"/>
                      </a:lnTo>
                      <a:lnTo>
                        <a:pt x="624" y="318"/>
                      </a:lnTo>
                      <a:lnTo>
                        <a:pt x="624" y="312"/>
                      </a:lnTo>
                      <a:lnTo>
                        <a:pt x="624" y="306"/>
                      </a:lnTo>
                      <a:lnTo>
                        <a:pt x="624" y="301"/>
                      </a:lnTo>
                      <a:lnTo>
                        <a:pt x="624" y="297"/>
                      </a:lnTo>
                      <a:lnTo>
                        <a:pt x="624" y="293"/>
                      </a:lnTo>
                      <a:lnTo>
                        <a:pt x="625" y="289"/>
                      </a:lnTo>
                      <a:lnTo>
                        <a:pt x="625" y="285"/>
                      </a:lnTo>
                      <a:lnTo>
                        <a:pt x="625" y="282"/>
                      </a:lnTo>
                      <a:lnTo>
                        <a:pt x="625" y="279"/>
                      </a:lnTo>
                      <a:lnTo>
                        <a:pt x="625" y="276"/>
                      </a:lnTo>
                      <a:lnTo>
                        <a:pt x="625" y="274"/>
                      </a:lnTo>
                      <a:lnTo>
                        <a:pt x="625" y="272"/>
                      </a:lnTo>
                      <a:lnTo>
                        <a:pt x="625" y="271"/>
                      </a:lnTo>
                      <a:lnTo>
                        <a:pt x="625" y="271"/>
                      </a:lnTo>
                      <a:lnTo>
                        <a:pt x="625" y="271"/>
                      </a:lnTo>
                      <a:lnTo>
                        <a:pt x="626" y="273"/>
                      </a:lnTo>
                      <a:lnTo>
                        <a:pt x="626" y="276"/>
                      </a:lnTo>
                      <a:lnTo>
                        <a:pt x="626" y="280"/>
                      </a:lnTo>
                      <a:lnTo>
                        <a:pt x="626" y="285"/>
                      </a:lnTo>
                      <a:lnTo>
                        <a:pt x="626" y="291"/>
                      </a:lnTo>
                      <a:lnTo>
                        <a:pt x="626" y="299"/>
                      </a:lnTo>
                      <a:lnTo>
                        <a:pt x="626" y="307"/>
                      </a:lnTo>
                      <a:lnTo>
                        <a:pt x="626" y="316"/>
                      </a:lnTo>
                      <a:lnTo>
                        <a:pt x="626" y="326"/>
                      </a:lnTo>
                      <a:lnTo>
                        <a:pt x="627" y="336"/>
                      </a:lnTo>
                      <a:lnTo>
                        <a:pt x="627" y="347"/>
                      </a:lnTo>
                      <a:lnTo>
                        <a:pt x="627" y="357"/>
                      </a:lnTo>
                      <a:lnTo>
                        <a:pt x="627" y="367"/>
                      </a:lnTo>
                      <a:lnTo>
                        <a:pt x="627" y="376"/>
                      </a:lnTo>
                      <a:lnTo>
                        <a:pt x="627" y="385"/>
                      </a:lnTo>
                      <a:lnTo>
                        <a:pt x="627" y="393"/>
                      </a:lnTo>
                      <a:lnTo>
                        <a:pt x="627" y="399"/>
                      </a:lnTo>
                      <a:lnTo>
                        <a:pt x="627" y="405"/>
                      </a:lnTo>
                      <a:lnTo>
                        <a:pt x="627" y="410"/>
                      </a:lnTo>
                      <a:lnTo>
                        <a:pt x="628" y="413"/>
                      </a:lnTo>
                      <a:lnTo>
                        <a:pt x="628" y="415"/>
                      </a:lnTo>
                      <a:lnTo>
                        <a:pt x="628" y="417"/>
                      </a:lnTo>
                      <a:lnTo>
                        <a:pt x="628" y="417"/>
                      </a:lnTo>
                      <a:lnTo>
                        <a:pt x="628" y="417"/>
                      </a:lnTo>
                      <a:lnTo>
                        <a:pt x="628" y="417"/>
                      </a:lnTo>
                      <a:lnTo>
                        <a:pt x="628" y="416"/>
                      </a:lnTo>
                      <a:lnTo>
                        <a:pt x="628" y="414"/>
                      </a:lnTo>
                      <a:lnTo>
                        <a:pt x="628" y="413"/>
                      </a:lnTo>
                      <a:lnTo>
                        <a:pt x="628" y="412"/>
                      </a:lnTo>
                      <a:lnTo>
                        <a:pt x="629" y="411"/>
                      </a:lnTo>
                      <a:lnTo>
                        <a:pt x="629" y="411"/>
                      </a:lnTo>
                      <a:lnTo>
                        <a:pt x="629" y="410"/>
                      </a:lnTo>
                      <a:lnTo>
                        <a:pt x="629" y="410"/>
                      </a:lnTo>
                      <a:lnTo>
                        <a:pt x="629" y="410"/>
                      </a:lnTo>
                      <a:lnTo>
                        <a:pt x="629" y="410"/>
                      </a:lnTo>
                      <a:lnTo>
                        <a:pt x="629" y="410"/>
                      </a:lnTo>
                      <a:lnTo>
                        <a:pt x="629" y="409"/>
                      </a:lnTo>
                      <a:lnTo>
                        <a:pt x="629" y="408"/>
                      </a:lnTo>
                      <a:lnTo>
                        <a:pt x="630" y="407"/>
                      </a:lnTo>
                      <a:lnTo>
                        <a:pt x="630" y="406"/>
                      </a:lnTo>
                      <a:lnTo>
                        <a:pt x="630" y="404"/>
                      </a:lnTo>
                      <a:lnTo>
                        <a:pt x="630" y="402"/>
                      </a:lnTo>
                      <a:lnTo>
                        <a:pt x="630" y="400"/>
                      </a:lnTo>
                      <a:lnTo>
                        <a:pt x="630" y="398"/>
                      </a:lnTo>
                      <a:lnTo>
                        <a:pt x="630" y="395"/>
                      </a:lnTo>
                      <a:lnTo>
                        <a:pt x="630" y="393"/>
                      </a:lnTo>
                      <a:lnTo>
                        <a:pt x="630" y="392"/>
                      </a:lnTo>
                      <a:lnTo>
                        <a:pt x="630" y="391"/>
                      </a:lnTo>
                      <a:lnTo>
                        <a:pt x="631" y="391"/>
                      </a:lnTo>
                      <a:lnTo>
                        <a:pt x="631" y="392"/>
                      </a:lnTo>
                      <a:lnTo>
                        <a:pt x="631" y="394"/>
                      </a:lnTo>
                      <a:lnTo>
                        <a:pt x="631" y="396"/>
                      </a:lnTo>
                      <a:lnTo>
                        <a:pt x="631" y="400"/>
                      </a:lnTo>
                      <a:lnTo>
                        <a:pt x="631" y="404"/>
                      </a:lnTo>
                      <a:lnTo>
                        <a:pt x="631" y="410"/>
                      </a:lnTo>
                      <a:lnTo>
                        <a:pt x="631" y="415"/>
                      </a:lnTo>
                      <a:lnTo>
                        <a:pt x="631" y="422"/>
                      </a:lnTo>
                      <a:lnTo>
                        <a:pt x="632" y="428"/>
                      </a:lnTo>
                      <a:lnTo>
                        <a:pt x="632" y="435"/>
                      </a:lnTo>
                      <a:lnTo>
                        <a:pt x="632" y="442"/>
                      </a:lnTo>
                      <a:lnTo>
                        <a:pt x="632" y="448"/>
                      </a:lnTo>
                      <a:lnTo>
                        <a:pt x="632" y="455"/>
                      </a:lnTo>
                      <a:lnTo>
                        <a:pt x="632" y="461"/>
                      </a:lnTo>
                      <a:lnTo>
                        <a:pt x="632" y="466"/>
                      </a:lnTo>
                      <a:lnTo>
                        <a:pt x="632" y="471"/>
                      </a:lnTo>
                      <a:lnTo>
                        <a:pt x="632" y="475"/>
                      </a:lnTo>
                      <a:lnTo>
                        <a:pt x="632" y="479"/>
                      </a:lnTo>
                      <a:lnTo>
                        <a:pt x="633" y="482"/>
                      </a:lnTo>
                      <a:lnTo>
                        <a:pt x="633" y="484"/>
                      </a:lnTo>
                      <a:lnTo>
                        <a:pt x="633" y="486"/>
                      </a:lnTo>
                      <a:lnTo>
                        <a:pt x="633" y="488"/>
                      </a:lnTo>
                      <a:lnTo>
                        <a:pt x="633" y="490"/>
                      </a:lnTo>
                      <a:lnTo>
                        <a:pt x="633" y="491"/>
                      </a:lnTo>
                      <a:lnTo>
                        <a:pt x="633" y="492"/>
                      </a:lnTo>
                      <a:lnTo>
                        <a:pt x="633" y="494"/>
                      </a:lnTo>
                      <a:lnTo>
                        <a:pt x="633" y="495"/>
                      </a:lnTo>
                      <a:lnTo>
                        <a:pt x="634" y="497"/>
                      </a:lnTo>
                      <a:lnTo>
                        <a:pt x="634" y="499"/>
                      </a:lnTo>
                      <a:lnTo>
                        <a:pt x="634" y="501"/>
                      </a:lnTo>
                      <a:lnTo>
                        <a:pt x="634" y="503"/>
                      </a:lnTo>
                      <a:lnTo>
                        <a:pt x="634" y="506"/>
                      </a:lnTo>
                      <a:lnTo>
                        <a:pt x="634" y="509"/>
                      </a:lnTo>
                      <a:lnTo>
                        <a:pt x="634" y="512"/>
                      </a:lnTo>
                      <a:lnTo>
                        <a:pt x="634" y="515"/>
                      </a:lnTo>
                      <a:lnTo>
                        <a:pt x="634" y="518"/>
                      </a:lnTo>
                      <a:lnTo>
                        <a:pt x="634" y="521"/>
                      </a:lnTo>
                      <a:lnTo>
                        <a:pt x="635" y="524"/>
                      </a:lnTo>
                      <a:lnTo>
                        <a:pt x="635" y="526"/>
                      </a:lnTo>
                      <a:lnTo>
                        <a:pt x="635" y="529"/>
                      </a:lnTo>
                      <a:lnTo>
                        <a:pt x="635" y="531"/>
                      </a:lnTo>
                      <a:lnTo>
                        <a:pt x="635" y="533"/>
                      </a:lnTo>
                      <a:lnTo>
                        <a:pt x="635" y="534"/>
                      </a:lnTo>
                      <a:lnTo>
                        <a:pt x="635" y="535"/>
                      </a:lnTo>
                      <a:lnTo>
                        <a:pt x="635" y="536"/>
                      </a:lnTo>
                      <a:lnTo>
                        <a:pt x="635" y="536"/>
                      </a:lnTo>
                      <a:lnTo>
                        <a:pt x="635" y="536"/>
                      </a:lnTo>
                      <a:lnTo>
                        <a:pt x="636" y="536"/>
                      </a:lnTo>
                      <a:lnTo>
                        <a:pt x="636" y="535"/>
                      </a:lnTo>
                      <a:lnTo>
                        <a:pt x="636" y="535"/>
                      </a:lnTo>
                      <a:lnTo>
                        <a:pt x="636" y="534"/>
                      </a:lnTo>
                      <a:lnTo>
                        <a:pt x="636" y="533"/>
                      </a:lnTo>
                      <a:lnTo>
                        <a:pt x="636" y="532"/>
                      </a:lnTo>
                      <a:lnTo>
                        <a:pt x="636" y="532"/>
                      </a:lnTo>
                      <a:lnTo>
                        <a:pt x="636" y="531"/>
                      </a:lnTo>
                      <a:lnTo>
                        <a:pt x="636" y="530"/>
                      </a:lnTo>
                      <a:lnTo>
                        <a:pt x="637" y="529"/>
                      </a:lnTo>
                      <a:lnTo>
                        <a:pt x="637" y="528"/>
                      </a:lnTo>
                      <a:lnTo>
                        <a:pt x="637" y="527"/>
                      </a:lnTo>
                      <a:lnTo>
                        <a:pt x="637" y="525"/>
                      </a:lnTo>
                      <a:lnTo>
                        <a:pt x="637" y="523"/>
                      </a:lnTo>
                      <a:lnTo>
                        <a:pt x="637" y="520"/>
                      </a:lnTo>
                      <a:lnTo>
                        <a:pt x="637" y="518"/>
                      </a:lnTo>
                      <a:lnTo>
                        <a:pt x="637" y="515"/>
                      </a:lnTo>
                      <a:lnTo>
                        <a:pt x="637" y="511"/>
                      </a:lnTo>
                      <a:lnTo>
                        <a:pt x="637" y="508"/>
                      </a:lnTo>
                      <a:lnTo>
                        <a:pt x="638" y="504"/>
                      </a:lnTo>
                      <a:lnTo>
                        <a:pt x="638" y="499"/>
                      </a:lnTo>
                      <a:lnTo>
                        <a:pt x="638" y="495"/>
                      </a:lnTo>
                      <a:lnTo>
                        <a:pt x="638" y="490"/>
                      </a:lnTo>
                      <a:lnTo>
                        <a:pt x="638" y="485"/>
                      </a:lnTo>
                      <a:lnTo>
                        <a:pt x="638" y="480"/>
                      </a:lnTo>
                      <a:lnTo>
                        <a:pt x="638" y="475"/>
                      </a:lnTo>
                      <a:lnTo>
                        <a:pt x="638" y="470"/>
                      </a:lnTo>
                      <a:lnTo>
                        <a:pt x="638" y="465"/>
                      </a:lnTo>
                      <a:lnTo>
                        <a:pt x="639" y="460"/>
                      </a:lnTo>
                      <a:lnTo>
                        <a:pt x="639" y="455"/>
                      </a:lnTo>
                      <a:lnTo>
                        <a:pt x="639" y="450"/>
                      </a:lnTo>
                      <a:lnTo>
                        <a:pt x="639" y="446"/>
                      </a:lnTo>
                      <a:lnTo>
                        <a:pt x="639" y="443"/>
                      </a:lnTo>
                      <a:lnTo>
                        <a:pt x="639" y="439"/>
                      </a:lnTo>
                      <a:lnTo>
                        <a:pt x="639" y="436"/>
                      </a:lnTo>
                      <a:lnTo>
                        <a:pt x="639" y="433"/>
                      </a:lnTo>
                      <a:lnTo>
                        <a:pt x="639" y="430"/>
                      </a:lnTo>
                      <a:lnTo>
                        <a:pt x="639" y="426"/>
                      </a:lnTo>
                      <a:lnTo>
                        <a:pt x="640" y="423"/>
                      </a:lnTo>
                      <a:lnTo>
                        <a:pt x="640" y="420"/>
                      </a:lnTo>
                      <a:lnTo>
                        <a:pt x="640" y="417"/>
                      </a:lnTo>
                      <a:lnTo>
                        <a:pt x="640" y="414"/>
                      </a:lnTo>
                      <a:lnTo>
                        <a:pt x="640" y="411"/>
                      </a:lnTo>
                      <a:lnTo>
                        <a:pt x="640" y="408"/>
                      </a:lnTo>
                      <a:lnTo>
                        <a:pt x="640" y="406"/>
                      </a:lnTo>
                      <a:lnTo>
                        <a:pt x="640" y="404"/>
                      </a:lnTo>
                      <a:lnTo>
                        <a:pt x="640" y="402"/>
                      </a:lnTo>
                      <a:lnTo>
                        <a:pt x="641" y="402"/>
                      </a:lnTo>
                      <a:lnTo>
                        <a:pt x="641" y="402"/>
                      </a:lnTo>
                      <a:lnTo>
                        <a:pt x="641" y="403"/>
                      </a:lnTo>
                      <a:lnTo>
                        <a:pt x="641" y="404"/>
                      </a:lnTo>
                      <a:lnTo>
                        <a:pt x="641" y="407"/>
                      </a:lnTo>
                      <a:lnTo>
                        <a:pt x="641" y="409"/>
                      </a:lnTo>
                      <a:lnTo>
                        <a:pt x="641" y="413"/>
                      </a:lnTo>
                      <a:lnTo>
                        <a:pt x="641" y="416"/>
                      </a:lnTo>
                      <a:lnTo>
                        <a:pt x="641" y="420"/>
                      </a:lnTo>
                      <a:lnTo>
                        <a:pt x="641" y="423"/>
                      </a:lnTo>
                      <a:lnTo>
                        <a:pt x="642" y="427"/>
                      </a:lnTo>
                      <a:lnTo>
                        <a:pt x="642" y="430"/>
                      </a:lnTo>
                      <a:lnTo>
                        <a:pt x="642" y="433"/>
                      </a:lnTo>
                      <a:lnTo>
                        <a:pt x="642" y="436"/>
                      </a:lnTo>
                      <a:lnTo>
                        <a:pt x="642" y="438"/>
                      </a:lnTo>
                      <a:lnTo>
                        <a:pt x="642" y="439"/>
                      </a:lnTo>
                      <a:lnTo>
                        <a:pt x="642" y="440"/>
                      </a:lnTo>
                      <a:lnTo>
                        <a:pt x="642" y="440"/>
                      </a:lnTo>
                      <a:lnTo>
                        <a:pt x="642" y="439"/>
                      </a:lnTo>
                      <a:lnTo>
                        <a:pt x="643" y="438"/>
                      </a:lnTo>
                      <a:lnTo>
                        <a:pt x="643" y="437"/>
                      </a:lnTo>
                      <a:lnTo>
                        <a:pt x="643" y="436"/>
                      </a:lnTo>
                      <a:lnTo>
                        <a:pt x="643" y="435"/>
                      </a:lnTo>
                      <a:lnTo>
                        <a:pt x="643" y="434"/>
                      </a:lnTo>
                      <a:lnTo>
                        <a:pt x="643" y="433"/>
                      </a:lnTo>
                      <a:lnTo>
                        <a:pt x="643" y="433"/>
                      </a:lnTo>
                      <a:lnTo>
                        <a:pt x="643" y="434"/>
                      </a:lnTo>
                      <a:lnTo>
                        <a:pt x="643" y="435"/>
                      </a:lnTo>
                      <a:lnTo>
                        <a:pt x="643" y="436"/>
                      </a:lnTo>
                      <a:lnTo>
                        <a:pt x="644" y="438"/>
                      </a:lnTo>
                      <a:lnTo>
                        <a:pt x="644" y="440"/>
                      </a:lnTo>
                      <a:lnTo>
                        <a:pt x="644" y="443"/>
                      </a:lnTo>
                      <a:lnTo>
                        <a:pt x="644" y="445"/>
                      </a:lnTo>
                      <a:lnTo>
                        <a:pt x="644" y="448"/>
                      </a:lnTo>
                      <a:lnTo>
                        <a:pt x="644" y="451"/>
                      </a:lnTo>
                      <a:lnTo>
                        <a:pt x="644" y="453"/>
                      </a:lnTo>
                      <a:lnTo>
                        <a:pt x="644" y="456"/>
                      </a:lnTo>
                      <a:lnTo>
                        <a:pt x="644" y="458"/>
                      </a:lnTo>
                      <a:lnTo>
                        <a:pt x="644" y="460"/>
                      </a:lnTo>
                      <a:lnTo>
                        <a:pt x="645" y="463"/>
                      </a:lnTo>
                      <a:lnTo>
                        <a:pt x="645" y="465"/>
                      </a:lnTo>
                      <a:lnTo>
                        <a:pt x="645" y="467"/>
                      </a:lnTo>
                      <a:lnTo>
                        <a:pt x="645" y="469"/>
                      </a:lnTo>
                      <a:lnTo>
                        <a:pt x="645" y="472"/>
                      </a:lnTo>
                      <a:lnTo>
                        <a:pt x="645" y="474"/>
                      </a:lnTo>
                      <a:lnTo>
                        <a:pt x="645" y="477"/>
                      </a:lnTo>
                      <a:lnTo>
                        <a:pt x="645" y="481"/>
                      </a:lnTo>
                      <a:lnTo>
                        <a:pt x="645" y="484"/>
                      </a:lnTo>
                      <a:lnTo>
                        <a:pt x="646" y="489"/>
                      </a:lnTo>
                      <a:lnTo>
                        <a:pt x="646" y="493"/>
                      </a:lnTo>
                      <a:lnTo>
                        <a:pt x="646" y="498"/>
                      </a:lnTo>
                      <a:lnTo>
                        <a:pt x="646" y="504"/>
                      </a:lnTo>
                      <a:lnTo>
                        <a:pt x="646" y="509"/>
                      </a:lnTo>
                      <a:lnTo>
                        <a:pt x="646" y="515"/>
                      </a:lnTo>
                      <a:lnTo>
                        <a:pt x="646" y="520"/>
                      </a:lnTo>
                      <a:lnTo>
                        <a:pt x="646" y="525"/>
                      </a:lnTo>
                      <a:lnTo>
                        <a:pt x="646" y="530"/>
                      </a:lnTo>
                      <a:lnTo>
                        <a:pt x="646" y="534"/>
                      </a:lnTo>
                      <a:lnTo>
                        <a:pt x="647" y="537"/>
                      </a:lnTo>
                      <a:lnTo>
                        <a:pt x="647" y="540"/>
                      </a:lnTo>
                      <a:lnTo>
                        <a:pt x="647" y="541"/>
                      </a:lnTo>
                      <a:lnTo>
                        <a:pt x="647" y="542"/>
                      </a:lnTo>
                      <a:lnTo>
                        <a:pt x="647" y="542"/>
                      </a:lnTo>
                      <a:lnTo>
                        <a:pt x="647" y="541"/>
                      </a:lnTo>
                      <a:lnTo>
                        <a:pt x="647" y="539"/>
                      </a:lnTo>
                      <a:lnTo>
                        <a:pt x="647" y="536"/>
                      </a:lnTo>
                      <a:lnTo>
                        <a:pt x="647" y="533"/>
                      </a:lnTo>
                      <a:lnTo>
                        <a:pt x="648" y="529"/>
                      </a:lnTo>
                      <a:lnTo>
                        <a:pt x="648" y="524"/>
                      </a:lnTo>
                      <a:lnTo>
                        <a:pt x="648" y="519"/>
                      </a:lnTo>
                      <a:lnTo>
                        <a:pt x="648" y="513"/>
                      </a:lnTo>
                      <a:lnTo>
                        <a:pt x="648" y="506"/>
                      </a:lnTo>
                      <a:lnTo>
                        <a:pt x="648" y="500"/>
                      </a:lnTo>
                      <a:lnTo>
                        <a:pt x="648" y="493"/>
                      </a:lnTo>
                      <a:lnTo>
                        <a:pt x="648" y="486"/>
                      </a:lnTo>
                      <a:lnTo>
                        <a:pt x="648" y="479"/>
                      </a:lnTo>
                      <a:lnTo>
                        <a:pt x="648" y="473"/>
                      </a:lnTo>
                      <a:lnTo>
                        <a:pt x="649" y="467"/>
                      </a:lnTo>
                      <a:lnTo>
                        <a:pt x="649" y="461"/>
                      </a:lnTo>
                      <a:lnTo>
                        <a:pt x="649" y="455"/>
                      </a:lnTo>
                      <a:lnTo>
                        <a:pt x="649" y="450"/>
                      </a:lnTo>
                      <a:lnTo>
                        <a:pt x="649" y="446"/>
                      </a:lnTo>
                      <a:lnTo>
                        <a:pt x="649" y="441"/>
                      </a:lnTo>
                      <a:lnTo>
                        <a:pt x="649" y="437"/>
                      </a:lnTo>
                      <a:lnTo>
                        <a:pt x="649" y="433"/>
                      </a:lnTo>
                      <a:lnTo>
                        <a:pt x="649" y="429"/>
                      </a:lnTo>
                      <a:lnTo>
                        <a:pt x="650" y="425"/>
                      </a:lnTo>
                      <a:lnTo>
                        <a:pt x="650" y="422"/>
                      </a:lnTo>
                      <a:lnTo>
                        <a:pt x="650" y="419"/>
                      </a:lnTo>
                      <a:lnTo>
                        <a:pt x="650" y="416"/>
                      </a:lnTo>
                      <a:lnTo>
                        <a:pt x="650" y="414"/>
                      </a:lnTo>
                      <a:lnTo>
                        <a:pt x="650" y="413"/>
                      </a:lnTo>
                      <a:lnTo>
                        <a:pt x="650" y="412"/>
                      </a:lnTo>
                      <a:lnTo>
                        <a:pt x="650" y="411"/>
                      </a:lnTo>
                      <a:lnTo>
                        <a:pt x="650" y="412"/>
                      </a:lnTo>
                      <a:lnTo>
                        <a:pt x="650" y="413"/>
                      </a:lnTo>
                      <a:lnTo>
                        <a:pt x="651" y="414"/>
                      </a:lnTo>
                      <a:lnTo>
                        <a:pt x="651" y="417"/>
                      </a:lnTo>
                      <a:lnTo>
                        <a:pt x="651" y="419"/>
                      </a:lnTo>
                      <a:lnTo>
                        <a:pt x="651" y="422"/>
                      </a:lnTo>
                      <a:lnTo>
                        <a:pt x="651" y="424"/>
                      </a:lnTo>
                      <a:lnTo>
                        <a:pt x="651" y="427"/>
                      </a:lnTo>
                      <a:lnTo>
                        <a:pt x="651" y="429"/>
                      </a:lnTo>
                      <a:lnTo>
                        <a:pt x="651" y="431"/>
                      </a:lnTo>
                      <a:lnTo>
                        <a:pt x="651" y="433"/>
                      </a:lnTo>
                      <a:lnTo>
                        <a:pt x="651" y="434"/>
                      </a:lnTo>
                      <a:lnTo>
                        <a:pt x="652" y="436"/>
                      </a:lnTo>
                      <a:lnTo>
                        <a:pt x="652" y="437"/>
                      </a:lnTo>
                      <a:lnTo>
                        <a:pt x="652" y="438"/>
                      </a:lnTo>
                      <a:lnTo>
                        <a:pt x="652" y="439"/>
                      </a:lnTo>
                      <a:lnTo>
                        <a:pt x="652" y="440"/>
                      </a:lnTo>
                      <a:lnTo>
                        <a:pt x="652" y="441"/>
                      </a:lnTo>
                      <a:lnTo>
                        <a:pt x="652" y="442"/>
                      </a:lnTo>
                      <a:lnTo>
                        <a:pt x="652" y="444"/>
                      </a:lnTo>
                      <a:lnTo>
                        <a:pt x="652" y="446"/>
                      </a:lnTo>
                      <a:lnTo>
                        <a:pt x="653" y="448"/>
                      </a:lnTo>
                      <a:lnTo>
                        <a:pt x="653" y="451"/>
                      </a:lnTo>
                      <a:lnTo>
                        <a:pt x="653" y="454"/>
                      </a:lnTo>
                      <a:lnTo>
                        <a:pt x="653" y="457"/>
                      </a:lnTo>
                      <a:lnTo>
                        <a:pt x="653" y="460"/>
                      </a:lnTo>
                      <a:lnTo>
                        <a:pt x="653" y="463"/>
                      </a:lnTo>
                      <a:lnTo>
                        <a:pt x="653" y="466"/>
                      </a:lnTo>
                      <a:lnTo>
                        <a:pt x="653" y="469"/>
                      </a:lnTo>
                      <a:lnTo>
                        <a:pt x="653" y="473"/>
                      </a:lnTo>
                      <a:lnTo>
                        <a:pt x="653" y="476"/>
                      </a:lnTo>
                      <a:lnTo>
                        <a:pt x="654" y="480"/>
                      </a:lnTo>
                      <a:lnTo>
                        <a:pt x="654" y="483"/>
                      </a:lnTo>
                      <a:lnTo>
                        <a:pt x="654" y="486"/>
                      </a:lnTo>
                      <a:lnTo>
                        <a:pt x="654" y="490"/>
                      </a:lnTo>
                      <a:lnTo>
                        <a:pt x="654" y="493"/>
                      </a:lnTo>
                      <a:lnTo>
                        <a:pt x="654" y="496"/>
                      </a:lnTo>
                      <a:lnTo>
                        <a:pt x="654" y="499"/>
                      </a:lnTo>
                      <a:lnTo>
                        <a:pt x="654" y="502"/>
                      </a:lnTo>
                      <a:lnTo>
                        <a:pt x="654" y="505"/>
                      </a:lnTo>
                      <a:lnTo>
                        <a:pt x="655" y="508"/>
                      </a:lnTo>
                      <a:lnTo>
                        <a:pt x="655" y="511"/>
                      </a:lnTo>
                      <a:lnTo>
                        <a:pt x="655" y="514"/>
                      </a:lnTo>
                      <a:lnTo>
                        <a:pt x="655" y="517"/>
                      </a:lnTo>
                      <a:lnTo>
                        <a:pt x="655" y="521"/>
                      </a:lnTo>
                      <a:lnTo>
                        <a:pt x="655" y="524"/>
                      </a:lnTo>
                      <a:lnTo>
                        <a:pt x="655" y="528"/>
                      </a:lnTo>
                      <a:lnTo>
                        <a:pt x="655" y="531"/>
                      </a:lnTo>
                      <a:lnTo>
                        <a:pt x="655" y="535"/>
                      </a:lnTo>
                      <a:lnTo>
                        <a:pt x="655" y="538"/>
                      </a:lnTo>
                      <a:lnTo>
                        <a:pt x="656" y="541"/>
                      </a:lnTo>
                      <a:lnTo>
                        <a:pt x="656" y="543"/>
                      </a:lnTo>
                      <a:lnTo>
                        <a:pt x="656" y="545"/>
                      </a:lnTo>
                      <a:lnTo>
                        <a:pt x="656" y="546"/>
                      </a:lnTo>
                      <a:lnTo>
                        <a:pt x="656" y="547"/>
                      </a:lnTo>
                      <a:lnTo>
                        <a:pt x="656" y="547"/>
                      </a:lnTo>
                      <a:lnTo>
                        <a:pt x="656" y="546"/>
                      </a:lnTo>
                      <a:lnTo>
                        <a:pt x="656" y="545"/>
                      </a:lnTo>
                      <a:lnTo>
                        <a:pt x="656" y="543"/>
                      </a:lnTo>
                      <a:lnTo>
                        <a:pt x="657" y="541"/>
                      </a:lnTo>
                      <a:lnTo>
                        <a:pt x="657" y="538"/>
                      </a:lnTo>
                      <a:lnTo>
                        <a:pt x="657" y="536"/>
                      </a:lnTo>
                      <a:lnTo>
                        <a:pt x="657" y="533"/>
                      </a:lnTo>
                      <a:lnTo>
                        <a:pt x="657" y="530"/>
                      </a:lnTo>
                      <a:lnTo>
                        <a:pt x="657" y="527"/>
                      </a:lnTo>
                      <a:lnTo>
                        <a:pt x="657" y="525"/>
                      </a:lnTo>
                      <a:lnTo>
                        <a:pt x="657" y="523"/>
                      </a:lnTo>
                      <a:lnTo>
                        <a:pt x="657" y="521"/>
                      </a:lnTo>
                      <a:lnTo>
                        <a:pt x="657" y="519"/>
                      </a:lnTo>
                      <a:lnTo>
                        <a:pt x="658" y="518"/>
                      </a:lnTo>
                      <a:lnTo>
                        <a:pt x="658" y="517"/>
                      </a:lnTo>
                      <a:lnTo>
                        <a:pt x="658" y="516"/>
                      </a:lnTo>
                      <a:lnTo>
                        <a:pt x="658" y="515"/>
                      </a:lnTo>
                      <a:lnTo>
                        <a:pt x="658" y="514"/>
                      </a:lnTo>
                      <a:lnTo>
                        <a:pt x="658" y="514"/>
                      </a:lnTo>
                      <a:lnTo>
                        <a:pt x="658" y="513"/>
                      </a:lnTo>
                      <a:lnTo>
                        <a:pt x="658" y="513"/>
                      </a:lnTo>
                      <a:lnTo>
                        <a:pt x="658" y="513"/>
                      </a:lnTo>
                      <a:lnTo>
                        <a:pt x="658" y="513"/>
                      </a:lnTo>
                      <a:lnTo>
                        <a:pt x="659" y="512"/>
                      </a:lnTo>
                      <a:lnTo>
                        <a:pt x="659" y="512"/>
                      </a:lnTo>
                      <a:lnTo>
                        <a:pt x="659" y="512"/>
                      </a:lnTo>
                      <a:lnTo>
                        <a:pt x="659" y="511"/>
                      </a:lnTo>
                      <a:lnTo>
                        <a:pt x="659" y="510"/>
                      </a:lnTo>
                      <a:lnTo>
                        <a:pt x="659" y="509"/>
                      </a:lnTo>
                      <a:lnTo>
                        <a:pt x="659" y="508"/>
                      </a:lnTo>
                      <a:lnTo>
                        <a:pt x="659" y="507"/>
                      </a:lnTo>
                      <a:lnTo>
                        <a:pt x="659" y="505"/>
                      </a:lnTo>
                      <a:lnTo>
                        <a:pt x="660" y="504"/>
                      </a:lnTo>
                      <a:lnTo>
                        <a:pt x="660" y="503"/>
                      </a:lnTo>
                      <a:lnTo>
                        <a:pt x="660" y="502"/>
                      </a:lnTo>
                      <a:lnTo>
                        <a:pt x="660" y="502"/>
                      </a:lnTo>
                      <a:lnTo>
                        <a:pt x="660" y="502"/>
                      </a:lnTo>
                      <a:lnTo>
                        <a:pt x="660" y="502"/>
                      </a:lnTo>
                      <a:lnTo>
                        <a:pt x="660" y="503"/>
                      </a:lnTo>
                      <a:lnTo>
                        <a:pt x="660" y="505"/>
                      </a:lnTo>
                      <a:lnTo>
                        <a:pt x="660" y="506"/>
                      </a:lnTo>
                      <a:lnTo>
                        <a:pt x="660" y="508"/>
                      </a:lnTo>
                      <a:lnTo>
                        <a:pt x="661" y="510"/>
                      </a:lnTo>
                      <a:lnTo>
                        <a:pt x="661" y="512"/>
                      </a:lnTo>
                      <a:lnTo>
                        <a:pt x="661" y="514"/>
                      </a:lnTo>
                      <a:lnTo>
                        <a:pt x="661" y="516"/>
                      </a:lnTo>
                      <a:lnTo>
                        <a:pt x="661" y="518"/>
                      </a:lnTo>
                      <a:lnTo>
                        <a:pt x="661" y="520"/>
                      </a:lnTo>
                      <a:lnTo>
                        <a:pt x="661" y="522"/>
                      </a:lnTo>
                      <a:lnTo>
                        <a:pt x="661" y="524"/>
                      </a:lnTo>
                      <a:lnTo>
                        <a:pt x="661" y="526"/>
                      </a:lnTo>
                      <a:lnTo>
                        <a:pt x="662" y="529"/>
                      </a:lnTo>
                      <a:lnTo>
                        <a:pt x="662" y="531"/>
                      </a:lnTo>
                      <a:lnTo>
                        <a:pt x="662" y="534"/>
                      </a:lnTo>
                      <a:lnTo>
                        <a:pt x="662" y="537"/>
                      </a:lnTo>
                      <a:lnTo>
                        <a:pt x="662" y="540"/>
                      </a:lnTo>
                      <a:lnTo>
                        <a:pt x="662" y="544"/>
                      </a:lnTo>
                      <a:lnTo>
                        <a:pt x="662" y="547"/>
                      </a:lnTo>
                      <a:lnTo>
                        <a:pt x="662" y="550"/>
                      </a:lnTo>
                      <a:lnTo>
                        <a:pt x="662" y="553"/>
                      </a:lnTo>
                      <a:lnTo>
                        <a:pt x="662" y="555"/>
                      </a:lnTo>
                      <a:lnTo>
                        <a:pt x="663" y="558"/>
                      </a:lnTo>
                      <a:lnTo>
                        <a:pt x="663" y="560"/>
                      </a:lnTo>
                      <a:lnTo>
                        <a:pt x="663" y="562"/>
                      </a:lnTo>
                      <a:lnTo>
                        <a:pt x="663" y="563"/>
                      </a:lnTo>
                      <a:lnTo>
                        <a:pt x="663" y="564"/>
                      </a:lnTo>
                      <a:lnTo>
                        <a:pt x="663" y="564"/>
                      </a:lnTo>
                      <a:lnTo>
                        <a:pt x="663" y="564"/>
                      </a:lnTo>
                      <a:lnTo>
                        <a:pt x="663" y="564"/>
                      </a:lnTo>
                      <a:lnTo>
                        <a:pt x="663" y="563"/>
                      </a:lnTo>
                      <a:lnTo>
                        <a:pt x="664" y="561"/>
                      </a:lnTo>
                      <a:lnTo>
                        <a:pt x="664" y="559"/>
                      </a:lnTo>
                      <a:lnTo>
                        <a:pt x="664" y="556"/>
                      </a:lnTo>
                      <a:lnTo>
                        <a:pt x="664" y="553"/>
                      </a:lnTo>
                      <a:lnTo>
                        <a:pt x="664" y="549"/>
                      </a:lnTo>
                      <a:lnTo>
                        <a:pt x="664" y="544"/>
                      </a:lnTo>
                      <a:lnTo>
                        <a:pt x="664" y="540"/>
                      </a:lnTo>
                      <a:lnTo>
                        <a:pt x="664" y="535"/>
                      </a:lnTo>
                      <a:lnTo>
                        <a:pt x="664" y="530"/>
                      </a:lnTo>
                      <a:lnTo>
                        <a:pt x="664" y="526"/>
                      </a:lnTo>
                      <a:lnTo>
                        <a:pt x="665" y="521"/>
                      </a:lnTo>
                      <a:lnTo>
                        <a:pt x="665" y="517"/>
                      </a:lnTo>
                      <a:lnTo>
                        <a:pt x="665" y="513"/>
                      </a:lnTo>
                      <a:lnTo>
                        <a:pt x="665" y="509"/>
                      </a:lnTo>
                      <a:lnTo>
                        <a:pt x="665" y="506"/>
                      </a:lnTo>
                      <a:lnTo>
                        <a:pt x="665" y="503"/>
                      </a:lnTo>
                      <a:lnTo>
                        <a:pt x="665" y="501"/>
                      </a:lnTo>
                      <a:lnTo>
                        <a:pt x="665" y="499"/>
                      </a:lnTo>
                      <a:lnTo>
                        <a:pt x="665" y="498"/>
                      </a:lnTo>
                      <a:lnTo>
                        <a:pt x="665" y="498"/>
                      </a:lnTo>
                      <a:lnTo>
                        <a:pt x="666" y="498"/>
                      </a:lnTo>
                      <a:lnTo>
                        <a:pt x="666" y="500"/>
                      </a:lnTo>
                      <a:lnTo>
                        <a:pt x="666" y="501"/>
                      </a:lnTo>
                      <a:lnTo>
                        <a:pt x="666" y="504"/>
                      </a:lnTo>
                      <a:lnTo>
                        <a:pt x="666" y="507"/>
                      </a:lnTo>
                      <a:lnTo>
                        <a:pt x="666" y="510"/>
                      </a:lnTo>
                      <a:lnTo>
                        <a:pt x="666" y="513"/>
                      </a:lnTo>
                      <a:lnTo>
                        <a:pt x="666" y="517"/>
                      </a:lnTo>
                      <a:lnTo>
                        <a:pt x="666" y="521"/>
                      </a:lnTo>
                      <a:lnTo>
                        <a:pt x="667" y="525"/>
                      </a:lnTo>
                      <a:lnTo>
                        <a:pt x="667" y="529"/>
                      </a:lnTo>
                      <a:lnTo>
                        <a:pt x="667" y="532"/>
                      </a:lnTo>
                      <a:lnTo>
                        <a:pt x="667" y="536"/>
                      </a:lnTo>
                      <a:lnTo>
                        <a:pt x="667" y="540"/>
                      </a:lnTo>
                      <a:lnTo>
                        <a:pt x="667" y="543"/>
                      </a:lnTo>
                      <a:lnTo>
                        <a:pt x="667" y="547"/>
                      </a:lnTo>
                      <a:lnTo>
                        <a:pt x="667" y="550"/>
                      </a:lnTo>
                      <a:lnTo>
                        <a:pt x="667" y="554"/>
                      </a:lnTo>
                      <a:lnTo>
                        <a:pt x="667" y="557"/>
                      </a:lnTo>
                      <a:lnTo>
                        <a:pt x="668" y="561"/>
                      </a:lnTo>
                      <a:lnTo>
                        <a:pt x="668" y="564"/>
                      </a:lnTo>
                      <a:lnTo>
                        <a:pt x="668" y="568"/>
                      </a:lnTo>
                      <a:lnTo>
                        <a:pt x="668" y="571"/>
                      </a:lnTo>
                      <a:lnTo>
                        <a:pt x="668" y="574"/>
                      </a:lnTo>
                      <a:lnTo>
                        <a:pt x="668" y="577"/>
                      </a:lnTo>
                      <a:lnTo>
                        <a:pt x="668" y="579"/>
                      </a:lnTo>
                      <a:lnTo>
                        <a:pt x="668" y="581"/>
                      </a:lnTo>
                      <a:lnTo>
                        <a:pt x="668" y="582"/>
                      </a:lnTo>
                      <a:lnTo>
                        <a:pt x="669" y="583"/>
                      </a:lnTo>
                      <a:lnTo>
                        <a:pt x="669" y="584"/>
                      </a:lnTo>
                      <a:lnTo>
                        <a:pt x="669" y="585"/>
                      </a:lnTo>
                      <a:lnTo>
                        <a:pt x="669" y="585"/>
                      </a:lnTo>
                      <a:lnTo>
                        <a:pt x="669" y="584"/>
                      </a:lnTo>
                      <a:lnTo>
                        <a:pt x="669" y="583"/>
                      </a:lnTo>
                      <a:lnTo>
                        <a:pt x="669" y="582"/>
                      </a:lnTo>
                      <a:lnTo>
                        <a:pt x="669" y="581"/>
                      </a:lnTo>
                      <a:lnTo>
                        <a:pt x="669" y="579"/>
                      </a:lnTo>
                      <a:lnTo>
                        <a:pt x="669" y="577"/>
                      </a:lnTo>
                      <a:lnTo>
                        <a:pt x="670" y="575"/>
                      </a:lnTo>
                      <a:lnTo>
                        <a:pt x="670" y="572"/>
                      </a:lnTo>
                      <a:lnTo>
                        <a:pt x="670" y="570"/>
                      </a:lnTo>
                      <a:lnTo>
                        <a:pt x="670" y="567"/>
                      </a:lnTo>
                      <a:lnTo>
                        <a:pt x="670" y="565"/>
                      </a:lnTo>
                      <a:lnTo>
                        <a:pt x="670" y="562"/>
                      </a:lnTo>
                      <a:lnTo>
                        <a:pt x="670" y="560"/>
                      </a:lnTo>
                      <a:lnTo>
                        <a:pt x="670" y="558"/>
                      </a:lnTo>
                      <a:lnTo>
                        <a:pt x="670" y="556"/>
                      </a:lnTo>
                      <a:lnTo>
                        <a:pt x="671" y="554"/>
                      </a:lnTo>
                      <a:lnTo>
                        <a:pt x="671" y="553"/>
                      </a:lnTo>
                      <a:lnTo>
                        <a:pt x="671" y="552"/>
                      </a:lnTo>
                      <a:lnTo>
                        <a:pt x="671" y="551"/>
                      </a:lnTo>
                      <a:lnTo>
                        <a:pt x="671" y="550"/>
                      </a:lnTo>
                      <a:lnTo>
                        <a:pt x="671" y="549"/>
                      </a:lnTo>
                      <a:lnTo>
                        <a:pt x="671" y="549"/>
                      </a:lnTo>
                      <a:lnTo>
                        <a:pt x="671" y="548"/>
                      </a:lnTo>
                      <a:lnTo>
                        <a:pt x="671" y="548"/>
                      </a:lnTo>
                      <a:lnTo>
                        <a:pt x="671" y="548"/>
                      </a:lnTo>
                      <a:lnTo>
                        <a:pt x="672" y="548"/>
                      </a:lnTo>
                      <a:lnTo>
                        <a:pt x="672" y="548"/>
                      </a:lnTo>
                      <a:lnTo>
                        <a:pt x="672" y="549"/>
                      </a:lnTo>
                      <a:lnTo>
                        <a:pt x="672" y="549"/>
                      </a:lnTo>
                      <a:lnTo>
                        <a:pt x="672" y="550"/>
                      </a:lnTo>
                      <a:lnTo>
                        <a:pt x="672" y="550"/>
                      </a:lnTo>
                      <a:lnTo>
                        <a:pt x="672" y="551"/>
                      </a:lnTo>
                      <a:lnTo>
                        <a:pt x="672" y="552"/>
                      </a:lnTo>
                      <a:lnTo>
                        <a:pt x="672" y="553"/>
                      </a:lnTo>
                      <a:lnTo>
                        <a:pt x="672" y="555"/>
                      </a:lnTo>
                      <a:lnTo>
                        <a:pt x="673" y="556"/>
                      </a:lnTo>
                      <a:lnTo>
                        <a:pt x="673" y="557"/>
                      </a:lnTo>
                      <a:lnTo>
                        <a:pt x="673" y="558"/>
                      </a:lnTo>
                      <a:lnTo>
                        <a:pt x="673" y="559"/>
                      </a:lnTo>
                      <a:lnTo>
                        <a:pt x="673" y="560"/>
                      </a:lnTo>
                      <a:lnTo>
                        <a:pt x="673" y="562"/>
                      </a:lnTo>
                      <a:lnTo>
                        <a:pt x="673" y="563"/>
                      </a:lnTo>
                      <a:lnTo>
                        <a:pt x="673" y="565"/>
                      </a:lnTo>
                      <a:lnTo>
                        <a:pt x="673" y="567"/>
                      </a:lnTo>
                      <a:lnTo>
                        <a:pt x="674" y="569"/>
                      </a:lnTo>
                      <a:lnTo>
                        <a:pt x="674" y="571"/>
                      </a:lnTo>
                      <a:lnTo>
                        <a:pt x="674" y="575"/>
                      </a:lnTo>
                      <a:lnTo>
                        <a:pt x="674" y="578"/>
                      </a:lnTo>
                      <a:lnTo>
                        <a:pt x="674" y="582"/>
                      </a:lnTo>
                      <a:lnTo>
                        <a:pt x="674" y="586"/>
                      </a:lnTo>
                      <a:lnTo>
                        <a:pt x="674" y="591"/>
                      </a:lnTo>
                      <a:lnTo>
                        <a:pt x="674" y="595"/>
                      </a:lnTo>
                      <a:lnTo>
                        <a:pt x="674" y="600"/>
                      </a:lnTo>
                      <a:lnTo>
                        <a:pt x="674" y="604"/>
                      </a:lnTo>
                      <a:lnTo>
                        <a:pt x="675" y="608"/>
                      </a:lnTo>
                      <a:lnTo>
                        <a:pt x="675" y="612"/>
                      </a:lnTo>
                      <a:lnTo>
                        <a:pt x="675" y="615"/>
                      </a:lnTo>
                      <a:lnTo>
                        <a:pt x="675" y="618"/>
                      </a:lnTo>
                      <a:lnTo>
                        <a:pt x="675" y="620"/>
                      </a:lnTo>
                      <a:lnTo>
                        <a:pt x="675" y="622"/>
                      </a:lnTo>
                      <a:lnTo>
                        <a:pt x="675" y="624"/>
                      </a:lnTo>
                      <a:lnTo>
                        <a:pt x="675" y="625"/>
                      </a:lnTo>
                      <a:lnTo>
                        <a:pt x="675" y="626"/>
                      </a:lnTo>
                      <a:lnTo>
                        <a:pt x="676" y="627"/>
                      </a:lnTo>
                      <a:lnTo>
                        <a:pt x="676" y="628"/>
                      </a:lnTo>
                      <a:lnTo>
                        <a:pt x="676" y="629"/>
                      </a:lnTo>
                      <a:lnTo>
                        <a:pt x="676" y="631"/>
                      </a:lnTo>
                      <a:lnTo>
                        <a:pt x="676" y="632"/>
                      </a:lnTo>
                      <a:lnTo>
                        <a:pt x="676" y="634"/>
                      </a:lnTo>
                      <a:lnTo>
                        <a:pt x="676" y="636"/>
                      </a:lnTo>
                      <a:lnTo>
                        <a:pt x="676" y="638"/>
                      </a:lnTo>
                      <a:lnTo>
                        <a:pt x="676" y="640"/>
                      </a:lnTo>
                      <a:lnTo>
                        <a:pt x="676" y="643"/>
                      </a:lnTo>
                      <a:lnTo>
                        <a:pt x="677" y="645"/>
                      </a:lnTo>
                      <a:lnTo>
                        <a:pt x="677" y="647"/>
                      </a:lnTo>
                      <a:lnTo>
                        <a:pt x="677" y="649"/>
                      </a:lnTo>
                      <a:lnTo>
                        <a:pt x="677" y="651"/>
                      </a:lnTo>
                      <a:lnTo>
                        <a:pt x="677" y="652"/>
                      </a:lnTo>
                      <a:lnTo>
                        <a:pt x="677" y="653"/>
                      </a:lnTo>
                      <a:lnTo>
                        <a:pt x="677" y="654"/>
                      </a:lnTo>
                      <a:lnTo>
                        <a:pt x="677" y="655"/>
                      </a:lnTo>
                      <a:lnTo>
                        <a:pt x="677" y="655"/>
                      </a:lnTo>
                      <a:lnTo>
                        <a:pt x="678" y="654"/>
                      </a:lnTo>
                      <a:lnTo>
                        <a:pt x="678" y="653"/>
                      </a:lnTo>
                      <a:lnTo>
                        <a:pt x="678" y="651"/>
                      </a:lnTo>
                      <a:lnTo>
                        <a:pt x="678" y="649"/>
                      </a:lnTo>
                      <a:lnTo>
                        <a:pt x="678" y="647"/>
                      </a:lnTo>
                      <a:lnTo>
                        <a:pt x="678" y="644"/>
                      </a:lnTo>
                      <a:lnTo>
                        <a:pt x="678" y="640"/>
                      </a:lnTo>
                      <a:lnTo>
                        <a:pt x="678" y="637"/>
                      </a:lnTo>
                      <a:lnTo>
                        <a:pt x="678" y="633"/>
                      </a:lnTo>
                      <a:lnTo>
                        <a:pt x="678" y="629"/>
                      </a:lnTo>
                      <a:lnTo>
                        <a:pt x="679" y="625"/>
                      </a:lnTo>
                      <a:lnTo>
                        <a:pt x="679" y="622"/>
                      </a:lnTo>
                      <a:lnTo>
                        <a:pt x="679" y="618"/>
                      </a:lnTo>
                      <a:lnTo>
                        <a:pt x="679" y="614"/>
                      </a:lnTo>
                      <a:lnTo>
                        <a:pt x="679" y="611"/>
                      </a:lnTo>
                      <a:lnTo>
                        <a:pt x="679" y="607"/>
                      </a:lnTo>
                      <a:lnTo>
                        <a:pt x="679" y="604"/>
                      </a:lnTo>
                      <a:lnTo>
                        <a:pt x="679" y="600"/>
                      </a:lnTo>
                      <a:lnTo>
                        <a:pt x="679" y="597"/>
                      </a:lnTo>
                      <a:lnTo>
                        <a:pt x="679" y="593"/>
                      </a:lnTo>
                      <a:lnTo>
                        <a:pt x="680" y="589"/>
                      </a:lnTo>
                      <a:lnTo>
                        <a:pt x="680" y="585"/>
                      </a:lnTo>
                      <a:lnTo>
                        <a:pt x="680" y="580"/>
                      </a:lnTo>
                      <a:lnTo>
                        <a:pt x="680" y="575"/>
                      </a:lnTo>
                      <a:lnTo>
                        <a:pt x="680" y="570"/>
                      </a:lnTo>
                      <a:lnTo>
                        <a:pt x="680" y="565"/>
                      </a:lnTo>
                      <a:lnTo>
                        <a:pt x="680" y="560"/>
                      </a:lnTo>
                      <a:lnTo>
                        <a:pt x="680" y="555"/>
                      </a:lnTo>
                      <a:lnTo>
                        <a:pt x="680" y="550"/>
                      </a:lnTo>
                      <a:lnTo>
                        <a:pt x="681" y="545"/>
                      </a:lnTo>
                      <a:lnTo>
                        <a:pt x="681" y="541"/>
                      </a:lnTo>
                      <a:lnTo>
                        <a:pt x="681" y="536"/>
                      </a:lnTo>
                      <a:lnTo>
                        <a:pt x="681" y="532"/>
                      </a:lnTo>
                      <a:lnTo>
                        <a:pt x="681" y="529"/>
                      </a:lnTo>
                      <a:lnTo>
                        <a:pt x="681" y="526"/>
                      </a:lnTo>
                      <a:lnTo>
                        <a:pt x="681" y="523"/>
                      </a:lnTo>
                      <a:lnTo>
                        <a:pt x="681" y="521"/>
                      </a:lnTo>
                      <a:lnTo>
                        <a:pt x="681" y="520"/>
                      </a:lnTo>
                      <a:lnTo>
                        <a:pt x="681" y="520"/>
                      </a:lnTo>
                      <a:lnTo>
                        <a:pt x="682" y="521"/>
                      </a:lnTo>
                      <a:lnTo>
                        <a:pt x="682" y="523"/>
                      </a:lnTo>
                      <a:lnTo>
                        <a:pt x="682" y="525"/>
                      </a:lnTo>
                      <a:lnTo>
                        <a:pt x="682" y="528"/>
                      </a:lnTo>
                      <a:lnTo>
                        <a:pt x="682" y="532"/>
                      </a:lnTo>
                      <a:lnTo>
                        <a:pt x="682" y="535"/>
                      </a:lnTo>
                      <a:lnTo>
                        <a:pt x="682" y="540"/>
                      </a:lnTo>
                      <a:lnTo>
                        <a:pt x="682" y="544"/>
                      </a:lnTo>
                      <a:lnTo>
                        <a:pt x="682" y="548"/>
                      </a:lnTo>
                      <a:lnTo>
                        <a:pt x="683" y="552"/>
                      </a:lnTo>
                      <a:lnTo>
                        <a:pt x="683" y="556"/>
                      </a:lnTo>
                      <a:lnTo>
                        <a:pt x="683" y="560"/>
                      </a:lnTo>
                      <a:lnTo>
                        <a:pt x="683" y="564"/>
                      </a:lnTo>
                      <a:lnTo>
                        <a:pt x="683" y="567"/>
                      </a:lnTo>
                      <a:lnTo>
                        <a:pt x="683" y="570"/>
                      </a:lnTo>
                      <a:lnTo>
                        <a:pt x="683" y="573"/>
                      </a:lnTo>
                      <a:lnTo>
                        <a:pt x="683" y="576"/>
                      </a:lnTo>
                      <a:lnTo>
                        <a:pt x="683" y="579"/>
                      </a:lnTo>
                      <a:lnTo>
                        <a:pt x="683" y="582"/>
                      </a:lnTo>
                      <a:lnTo>
                        <a:pt x="684" y="584"/>
                      </a:lnTo>
                      <a:lnTo>
                        <a:pt x="684" y="587"/>
                      </a:lnTo>
                      <a:lnTo>
                        <a:pt x="684" y="590"/>
                      </a:lnTo>
                      <a:lnTo>
                        <a:pt x="684" y="593"/>
                      </a:lnTo>
                      <a:lnTo>
                        <a:pt x="684" y="595"/>
                      </a:lnTo>
                      <a:lnTo>
                        <a:pt x="684" y="598"/>
                      </a:lnTo>
                      <a:lnTo>
                        <a:pt x="684" y="601"/>
                      </a:lnTo>
                      <a:lnTo>
                        <a:pt x="684" y="603"/>
                      </a:lnTo>
                      <a:lnTo>
                        <a:pt x="684" y="606"/>
                      </a:lnTo>
                      <a:lnTo>
                        <a:pt x="685" y="608"/>
                      </a:lnTo>
                      <a:lnTo>
                        <a:pt x="685" y="609"/>
                      </a:lnTo>
                      <a:lnTo>
                        <a:pt x="685" y="611"/>
                      </a:lnTo>
                      <a:lnTo>
                        <a:pt x="685" y="612"/>
                      </a:lnTo>
                      <a:lnTo>
                        <a:pt x="685" y="613"/>
                      </a:lnTo>
                      <a:lnTo>
                        <a:pt x="685" y="614"/>
                      </a:lnTo>
                      <a:lnTo>
                        <a:pt x="685" y="615"/>
                      </a:lnTo>
                      <a:lnTo>
                        <a:pt x="685" y="615"/>
                      </a:lnTo>
                      <a:lnTo>
                        <a:pt x="685" y="616"/>
                      </a:lnTo>
                      <a:lnTo>
                        <a:pt x="685" y="616"/>
                      </a:lnTo>
                      <a:lnTo>
                        <a:pt x="686" y="617"/>
                      </a:lnTo>
                      <a:lnTo>
                        <a:pt x="686" y="617"/>
                      </a:lnTo>
                      <a:lnTo>
                        <a:pt x="686" y="617"/>
                      </a:lnTo>
                      <a:lnTo>
                        <a:pt x="686" y="618"/>
                      </a:lnTo>
                      <a:lnTo>
                        <a:pt x="686" y="618"/>
                      </a:lnTo>
                      <a:lnTo>
                        <a:pt x="686" y="619"/>
                      </a:lnTo>
                      <a:lnTo>
                        <a:pt x="686" y="619"/>
                      </a:lnTo>
                      <a:lnTo>
                        <a:pt x="686" y="620"/>
                      </a:lnTo>
                      <a:lnTo>
                        <a:pt x="686" y="620"/>
                      </a:lnTo>
                      <a:lnTo>
                        <a:pt x="686" y="621"/>
                      </a:lnTo>
                      <a:lnTo>
                        <a:pt x="687" y="622"/>
                      </a:lnTo>
                      <a:lnTo>
                        <a:pt x="687" y="623"/>
                      </a:lnTo>
                      <a:lnTo>
                        <a:pt x="687" y="623"/>
                      </a:lnTo>
                      <a:lnTo>
                        <a:pt x="687" y="624"/>
                      </a:lnTo>
                      <a:lnTo>
                        <a:pt x="687" y="624"/>
                      </a:lnTo>
                      <a:lnTo>
                        <a:pt x="687" y="625"/>
                      </a:lnTo>
                      <a:lnTo>
                        <a:pt x="687" y="625"/>
                      </a:lnTo>
                      <a:lnTo>
                        <a:pt x="687" y="625"/>
                      </a:lnTo>
                      <a:lnTo>
                        <a:pt x="687" y="626"/>
                      </a:lnTo>
                      <a:lnTo>
                        <a:pt x="688" y="627"/>
                      </a:lnTo>
                      <a:lnTo>
                        <a:pt x="688" y="628"/>
                      </a:lnTo>
                      <a:lnTo>
                        <a:pt x="688" y="629"/>
                      </a:lnTo>
                      <a:lnTo>
                        <a:pt x="688" y="631"/>
                      </a:lnTo>
                      <a:lnTo>
                        <a:pt x="688" y="633"/>
                      </a:lnTo>
                      <a:lnTo>
                        <a:pt x="688" y="636"/>
                      </a:lnTo>
                      <a:lnTo>
                        <a:pt x="688" y="639"/>
                      </a:lnTo>
                      <a:lnTo>
                        <a:pt x="688" y="642"/>
                      </a:lnTo>
                      <a:lnTo>
                        <a:pt x="688" y="646"/>
                      </a:lnTo>
                      <a:lnTo>
                        <a:pt x="688" y="649"/>
                      </a:lnTo>
                      <a:lnTo>
                        <a:pt x="689" y="653"/>
                      </a:lnTo>
                      <a:lnTo>
                        <a:pt x="689" y="656"/>
                      </a:lnTo>
                      <a:lnTo>
                        <a:pt x="689" y="658"/>
                      </a:lnTo>
                      <a:lnTo>
                        <a:pt x="689" y="661"/>
                      </a:lnTo>
                      <a:lnTo>
                        <a:pt x="689" y="662"/>
                      </a:lnTo>
                      <a:lnTo>
                        <a:pt x="689" y="663"/>
                      </a:lnTo>
                      <a:lnTo>
                        <a:pt x="689" y="663"/>
                      </a:lnTo>
                      <a:lnTo>
                        <a:pt x="689" y="663"/>
                      </a:lnTo>
                      <a:lnTo>
                        <a:pt x="689" y="662"/>
                      </a:lnTo>
                      <a:lnTo>
                        <a:pt x="690" y="660"/>
                      </a:lnTo>
                      <a:lnTo>
                        <a:pt x="690" y="657"/>
                      </a:lnTo>
                      <a:lnTo>
                        <a:pt x="690" y="654"/>
                      </a:lnTo>
                      <a:lnTo>
                        <a:pt x="690" y="650"/>
                      </a:lnTo>
                      <a:lnTo>
                        <a:pt x="690" y="646"/>
                      </a:lnTo>
                      <a:lnTo>
                        <a:pt x="690" y="641"/>
                      </a:lnTo>
                      <a:lnTo>
                        <a:pt x="690" y="637"/>
                      </a:lnTo>
                      <a:lnTo>
                        <a:pt x="690" y="632"/>
                      </a:lnTo>
                      <a:lnTo>
                        <a:pt x="690" y="628"/>
                      </a:lnTo>
                      <a:lnTo>
                        <a:pt x="690" y="624"/>
                      </a:lnTo>
                      <a:lnTo>
                        <a:pt x="691" y="620"/>
                      </a:lnTo>
                      <a:lnTo>
                        <a:pt x="691" y="616"/>
                      </a:lnTo>
                      <a:lnTo>
                        <a:pt x="691" y="612"/>
                      </a:lnTo>
                      <a:lnTo>
                        <a:pt x="691" y="609"/>
                      </a:lnTo>
                      <a:lnTo>
                        <a:pt x="691" y="606"/>
                      </a:lnTo>
                      <a:lnTo>
                        <a:pt x="691" y="602"/>
                      </a:lnTo>
                      <a:lnTo>
                        <a:pt x="691" y="598"/>
                      </a:lnTo>
                      <a:lnTo>
                        <a:pt x="691" y="595"/>
                      </a:lnTo>
                      <a:lnTo>
                        <a:pt x="691" y="591"/>
                      </a:lnTo>
                      <a:lnTo>
                        <a:pt x="692" y="586"/>
                      </a:lnTo>
                      <a:lnTo>
                        <a:pt x="692" y="582"/>
                      </a:lnTo>
                      <a:lnTo>
                        <a:pt x="692" y="578"/>
                      </a:lnTo>
                      <a:lnTo>
                        <a:pt x="692" y="574"/>
                      </a:lnTo>
                      <a:lnTo>
                        <a:pt x="692" y="569"/>
                      </a:lnTo>
                      <a:lnTo>
                        <a:pt x="692" y="565"/>
                      </a:lnTo>
                      <a:lnTo>
                        <a:pt x="692" y="562"/>
                      </a:lnTo>
                      <a:lnTo>
                        <a:pt x="692" y="558"/>
                      </a:lnTo>
                      <a:lnTo>
                        <a:pt x="692" y="556"/>
                      </a:lnTo>
                      <a:lnTo>
                        <a:pt x="692" y="553"/>
                      </a:lnTo>
                      <a:lnTo>
                        <a:pt x="693" y="551"/>
                      </a:lnTo>
                      <a:lnTo>
                        <a:pt x="693" y="550"/>
                      </a:lnTo>
                      <a:lnTo>
                        <a:pt x="693" y="550"/>
                      </a:lnTo>
                      <a:lnTo>
                        <a:pt x="693" y="550"/>
                      </a:lnTo>
                      <a:lnTo>
                        <a:pt x="693" y="550"/>
                      </a:lnTo>
                      <a:lnTo>
                        <a:pt x="693" y="551"/>
                      </a:lnTo>
                      <a:lnTo>
                        <a:pt x="693" y="552"/>
                      </a:lnTo>
                      <a:lnTo>
                        <a:pt x="693" y="554"/>
                      </a:lnTo>
                      <a:lnTo>
                        <a:pt x="693" y="555"/>
                      </a:lnTo>
                      <a:lnTo>
                        <a:pt x="694" y="557"/>
                      </a:lnTo>
                      <a:lnTo>
                        <a:pt x="694" y="558"/>
                      </a:lnTo>
                      <a:lnTo>
                        <a:pt x="694" y="559"/>
                      </a:lnTo>
                      <a:lnTo>
                        <a:pt x="694" y="560"/>
                      </a:lnTo>
                      <a:lnTo>
                        <a:pt x="694" y="560"/>
                      </a:lnTo>
                      <a:lnTo>
                        <a:pt x="694" y="560"/>
                      </a:lnTo>
                      <a:lnTo>
                        <a:pt x="694" y="560"/>
                      </a:lnTo>
                      <a:lnTo>
                        <a:pt x="694" y="560"/>
                      </a:lnTo>
                      <a:lnTo>
                        <a:pt x="694" y="560"/>
                      </a:lnTo>
                      <a:lnTo>
                        <a:pt x="694" y="560"/>
                      </a:lnTo>
                      <a:lnTo>
                        <a:pt x="695" y="560"/>
                      </a:lnTo>
                      <a:lnTo>
                        <a:pt x="695" y="560"/>
                      </a:lnTo>
                      <a:lnTo>
                        <a:pt x="695" y="561"/>
                      </a:lnTo>
                      <a:lnTo>
                        <a:pt x="695" y="561"/>
                      </a:lnTo>
                      <a:lnTo>
                        <a:pt x="695" y="561"/>
                      </a:lnTo>
                      <a:lnTo>
                        <a:pt x="695" y="562"/>
                      </a:lnTo>
                      <a:lnTo>
                        <a:pt x="695" y="562"/>
                      </a:lnTo>
                      <a:lnTo>
                        <a:pt x="695" y="562"/>
                      </a:lnTo>
                      <a:lnTo>
                        <a:pt x="695" y="562"/>
                      </a:lnTo>
                      <a:lnTo>
                        <a:pt x="695" y="562"/>
                      </a:lnTo>
                      <a:lnTo>
                        <a:pt x="696" y="562"/>
                      </a:lnTo>
                      <a:lnTo>
                        <a:pt x="696" y="561"/>
                      </a:lnTo>
                      <a:lnTo>
                        <a:pt x="696" y="560"/>
                      </a:lnTo>
                      <a:lnTo>
                        <a:pt x="696" y="559"/>
                      </a:lnTo>
                      <a:lnTo>
                        <a:pt x="696" y="558"/>
                      </a:lnTo>
                      <a:lnTo>
                        <a:pt x="696" y="556"/>
                      </a:lnTo>
                      <a:lnTo>
                        <a:pt x="696" y="555"/>
                      </a:lnTo>
                      <a:lnTo>
                        <a:pt x="696" y="553"/>
                      </a:lnTo>
                      <a:lnTo>
                        <a:pt x="696" y="551"/>
                      </a:lnTo>
                      <a:lnTo>
                        <a:pt x="697" y="549"/>
                      </a:lnTo>
                      <a:lnTo>
                        <a:pt x="697" y="548"/>
                      </a:lnTo>
                      <a:lnTo>
                        <a:pt x="697" y="547"/>
                      </a:lnTo>
                      <a:lnTo>
                        <a:pt x="697" y="545"/>
                      </a:lnTo>
                      <a:lnTo>
                        <a:pt x="697" y="545"/>
                      </a:lnTo>
                      <a:lnTo>
                        <a:pt x="697" y="545"/>
                      </a:lnTo>
                      <a:lnTo>
                        <a:pt x="697" y="545"/>
                      </a:lnTo>
                      <a:lnTo>
                        <a:pt x="697" y="545"/>
                      </a:lnTo>
                      <a:lnTo>
                        <a:pt x="697" y="546"/>
                      </a:lnTo>
                      <a:lnTo>
                        <a:pt x="697" y="548"/>
                      </a:lnTo>
                      <a:lnTo>
                        <a:pt x="698" y="549"/>
                      </a:lnTo>
                      <a:lnTo>
                        <a:pt x="698" y="551"/>
                      </a:lnTo>
                      <a:lnTo>
                        <a:pt x="698" y="554"/>
                      </a:lnTo>
                      <a:lnTo>
                        <a:pt x="698" y="556"/>
                      </a:lnTo>
                      <a:lnTo>
                        <a:pt x="698" y="558"/>
                      </a:lnTo>
                      <a:lnTo>
                        <a:pt x="698" y="560"/>
                      </a:lnTo>
                      <a:lnTo>
                        <a:pt x="698" y="562"/>
                      </a:lnTo>
                      <a:lnTo>
                        <a:pt x="698" y="564"/>
                      </a:lnTo>
                      <a:lnTo>
                        <a:pt x="698" y="566"/>
                      </a:lnTo>
                      <a:lnTo>
                        <a:pt x="699" y="567"/>
                      </a:lnTo>
                      <a:lnTo>
                        <a:pt x="699" y="568"/>
                      </a:lnTo>
                      <a:lnTo>
                        <a:pt x="699" y="569"/>
                      </a:lnTo>
                      <a:lnTo>
                        <a:pt x="699" y="570"/>
                      </a:lnTo>
                      <a:lnTo>
                        <a:pt x="699" y="570"/>
                      </a:lnTo>
                      <a:lnTo>
                        <a:pt x="699" y="570"/>
                      </a:lnTo>
                      <a:lnTo>
                        <a:pt x="699" y="570"/>
                      </a:lnTo>
                      <a:lnTo>
                        <a:pt x="699" y="570"/>
                      </a:lnTo>
                      <a:lnTo>
                        <a:pt x="699" y="569"/>
                      </a:lnTo>
                      <a:lnTo>
                        <a:pt x="699" y="568"/>
                      </a:lnTo>
                      <a:lnTo>
                        <a:pt x="700" y="568"/>
                      </a:lnTo>
                      <a:lnTo>
                        <a:pt x="700" y="567"/>
                      </a:lnTo>
                      <a:lnTo>
                        <a:pt x="700" y="566"/>
                      </a:lnTo>
                      <a:lnTo>
                        <a:pt x="700" y="566"/>
                      </a:lnTo>
                      <a:lnTo>
                        <a:pt x="700" y="565"/>
                      </a:lnTo>
                      <a:lnTo>
                        <a:pt x="700" y="564"/>
                      </a:lnTo>
                      <a:lnTo>
                        <a:pt x="700" y="564"/>
                      </a:lnTo>
                      <a:lnTo>
                        <a:pt x="700" y="563"/>
                      </a:lnTo>
                      <a:lnTo>
                        <a:pt x="700" y="562"/>
                      </a:lnTo>
                      <a:lnTo>
                        <a:pt x="701" y="561"/>
                      </a:lnTo>
                      <a:lnTo>
                        <a:pt x="701" y="560"/>
                      </a:lnTo>
                      <a:lnTo>
                        <a:pt x="701" y="558"/>
                      </a:lnTo>
                      <a:lnTo>
                        <a:pt x="701" y="556"/>
                      </a:lnTo>
                      <a:lnTo>
                        <a:pt x="701" y="554"/>
                      </a:lnTo>
                      <a:lnTo>
                        <a:pt x="701" y="552"/>
                      </a:lnTo>
                      <a:lnTo>
                        <a:pt x="701" y="549"/>
                      </a:lnTo>
                      <a:lnTo>
                        <a:pt x="701" y="546"/>
                      </a:lnTo>
                      <a:lnTo>
                        <a:pt x="701" y="544"/>
                      </a:lnTo>
                      <a:lnTo>
                        <a:pt x="701" y="541"/>
                      </a:lnTo>
                      <a:lnTo>
                        <a:pt x="702" y="538"/>
                      </a:lnTo>
                      <a:lnTo>
                        <a:pt x="702" y="536"/>
                      </a:lnTo>
                      <a:lnTo>
                        <a:pt x="702" y="533"/>
                      </a:lnTo>
                      <a:lnTo>
                        <a:pt x="702" y="531"/>
                      </a:lnTo>
                      <a:lnTo>
                        <a:pt x="702" y="529"/>
                      </a:lnTo>
                      <a:lnTo>
                        <a:pt x="702" y="527"/>
                      </a:lnTo>
                      <a:lnTo>
                        <a:pt x="702" y="526"/>
                      </a:lnTo>
                      <a:lnTo>
                        <a:pt x="702" y="525"/>
                      </a:lnTo>
                      <a:lnTo>
                        <a:pt x="702" y="524"/>
                      </a:lnTo>
                      <a:lnTo>
                        <a:pt x="702" y="524"/>
                      </a:lnTo>
                      <a:lnTo>
                        <a:pt x="703" y="524"/>
                      </a:lnTo>
                      <a:lnTo>
                        <a:pt x="703" y="525"/>
                      </a:lnTo>
                      <a:lnTo>
                        <a:pt x="703" y="527"/>
                      </a:lnTo>
                      <a:lnTo>
                        <a:pt x="703" y="529"/>
                      </a:lnTo>
                      <a:lnTo>
                        <a:pt x="703" y="531"/>
                      </a:lnTo>
                      <a:lnTo>
                        <a:pt x="703" y="533"/>
                      </a:lnTo>
                      <a:lnTo>
                        <a:pt x="703" y="536"/>
                      </a:lnTo>
                      <a:lnTo>
                        <a:pt x="703" y="538"/>
                      </a:lnTo>
                      <a:lnTo>
                        <a:pt x="703" y="541"/>
                      </a:lnTo>
                      <a:lnTo>
                        <a:pt x="704" y="543"/>
                      </a:lnTo>
                      <a:lnTo>
                        <a:pt x="704" y="544"/>
                      </a:lnTo>
                      <a:lnTo>
                        <a:pt x="704" y="546"/>
                      </a:lnTo>
                      <a:lnTo>
                        <a:pt x="704" y="547"/>
                      </a:lnTo>
                      <a:lnTo>
                        <a:pt x="704" y="548"/>
                      </a:lnTo>
                      <a:lnTo>
                        <a:pt x="704" y="549"/>
                      </a:lnTo>
                      <a:lnTo>
                        <a:pt x="704" y="549"/>
                      </a:lnTo>
                      <a:lnTo>
                        <a:pt x="704" y="550"/>
                      </a:lnTo>
                      <a:lnTo>
                        <a:pt x="704" y="551"/>
                      </a:lnTo>
                      <a:lnTo>
                        <a:pt x="704" y="552"/>
                      </a:lnTo>
                      <a:lnTo>
                        <a:pt x="705" y="553"/>
                      </a:lnTo>
                      <a:lnTo>
                        <a:pt x="705" y="555"/>
                      </a:lnTo>
                      <a:lnTo>
                        <a:pt x="705" y="556"/>
                      </a:lnTo>
                      <a:lnTo>
                        <a:pt x="705" y="558"/>
                      </a:lnTo>
                      <a:lnTo>
                        <a:pt x="705" y="559"/>
                      </a:lnTo>
                      <a:lnTo>
                        <a:pt x="705" y="560"/>
                      </a:lnTo>
                      <a:lnTo>
                        <a:pt x="705" y="560"/>
                      </a:lnTo>
                      <a:lnTo>
                        <a:pt x="705" y="560"/>
                      </a:lnTo>
                      <a:lnTo>
                        <a:pt x="705" y="559"/>
                      </a:lnTo>
                      <a:lnTo>
                        <a:pt x="706" y="558"/>
                      </a:lnTo>
                      <a:lnTo>
                        <a:pt x="706" y="557"/>
                      </a:lnTo>
                      <a:lnTo>
                        <a:pt x="706" y="555"/>
                      </a:lnTo>
                      <a:lnTo>
                        <a:pt x="706" y="552"/>
                      </a:lnTo>
                      <a:lnTo>
                        <a:pt x="706" y="550"/>
                      </a:lnTo>
                      <a:lnTo>
                        <a:pt x="706" y="547"/>
                      </a:lnTo>
                      <a:lnTo>
                        <a:pt x="706" y="544"/>
                      </a:lnTo>
                      <a:lnTo>
                        <a:pt x="706" y="540"/>
                      </a:lnTo>
                      <a:lnTo>
                        <a:pt x="706" y="537"/>
                      </a:lnTo>
                      <a:lnTo>
                        <a:pt x="706" y="534"/>
                      </a:lnTo>
                      <a:lnTo>
                        <a:pt x="707" y="530"/>
                      </a:lnTo>
                      <a:lnTo>
                        <a:pt x="707" y="527"/>
                      </a:lnTo>
                      <a:lnTo>
                        <a:pt x="707" y="524"/>
                      </a:lnTo>
                      <a:lnTo>
                        <a:pt x="707" y="521"/>
                      </a:lnTo>
                      <a:lnTo>
                        <a:pt x="707" y="518"/>
                      </a:lnTo>
                      <a:lnTo>
                        <a:pt x="707" y="516"/>
                      </a:lnTo>
                      <a:lnTo>
                        <a:pt x="707" y="515"/>
                      </a:lnTo>
                      <a:lnTo>
                        <a:pt x="707" y="514"/>
                      </a:lnTo>
                      <a:lnTo>
                        <a:pt x="707" y="514"/>
                      </a:lnTo>
                      <a:lnTo>
                        <a:pt x="708" y="514"/>
                      </a:lnTo>
                      <a:lnTo>
                        <a:pt x="708" y="514"/>
                      </a:lnTo>
                      <a:lnTo>
                        <a:pt x="708" y="514"/>
                      </a:lnTo>
                      <a:lnTo>
                        <a:pt x="708" y="515"/>
                      </a:lnTo>
                      <a:lnTo>
                        <a:pt x="708" y="515"/>
                      </a:lnTo>
                      <a:lnTo>
                        <a:pt x="708" y="515"/>
                      </a:lnTo>
                      <a:lnTo>
                        <a:pt x="708" y="515"/>
                      </a:lnTo>
                      <a:lnTo>
                        <a:pt x="708" y="514"/>
                      </a:lnTo>
                      <a:lnTo>
                        <a:pt x="708" y="513"/>
                      </a:lnTo>
                      <a:lnTo>
                        <a:pt x="708" y="512"/>
                      </a:lnTo>
                      <a:lnTo>
                        <a:pt x="709" y="512"/>
                      </a:lnTo>
                      <a:lnTo>
                        <a:pt x="709" y="511"/>
                      </a:lnTo>
                      <a:lnTo>
                        <a:pt x="709" y="510"/>
                      </a:lnTo>
                      <a:lnTo>
                        <a:pt x="709" y="510"/>
                      </a:lnTo>
                      <a:lnTo>
                        <a:pt x="709" y="510"/>
                      </a:lnTo>
                      <a:lnTo>
                        <a:pt x="709" y="511"/>
                      </a:lnTo>
                      <a:lnTo>
                        <a:pt x="709" y="511"/>
                      </a:lnTo>
                      <a:lnTo>
                        <a:pt x="709" y="513"/>
                      </a:lnTo>
                      <a:lnTo>
                        <a:pt x="709" y="514"/>
                      </a:lnTo>
                      <a:lnTo>
                        <a:pt x="709" y="516"/>
                      </a:lnTo>
                      <a:lnTo>
                        <a:pt x="710" y="517"/>
                      </a:lnTo>
                      <a:lnTo>
                        <a:pt x="710" y="519"/>
                      </a:lnTo>
                      <a:lnTo>
                        <a:pt x="710" y="521"/>
                      </a:lnTo>
                      <a:lnTo>
                        <a:pt x="710" y="523"/>
                      </a:lnTo>
                      <a:lnTo>
                        <a:pt x="710" y="525"/>
                      </a:lnTo>
                      <a:lnTo>
                        <a:pt x="710" y="526"/>
                      </a:lnTo>
                      <a:lnTo>
                        <a:pt x="710" y="528"/>
                      </a:lnTo>
                      <a:lnTo>
                        <a:pt x="710" y="530"/>
                      </a:lnTo>
                      <a:lnTo>
                        <a:pt x="710" y="531"/>
                      </a:lnTo>
                      <a:lnTo>
                        <a:pt x="711" y="533"/>
                      </a:lnTo>
                      <a:lnTo>
                        <a:pt x="711" y="534"/>
                      </a:lnTo>
                      <a:lnTo>
                        <a:pt x="711" y="535"/>
                      </a:lnTo>
                      <a:lnTo>
                        <a:pt x="711" y="535"/>
                      </a:lnTo>
                      <a:lnTo>
                        <a:pt x="711" y="535"/>
                      </a:lnTo>
                      <a:lnTo>
                        <a:pt x="711" y="536"/>
                      </a:lnTo>
                      <a:lnTo>
                        <a:pt x="711" y="535"/>
                      </a:lnTo>
                      <a:lnTo>
                        <a:pt x="711" y="535"/>
                      </a:lnTo>
                      <a:lnTo>
                        <a:pt x="711" y="534"/>
                      </a:lnTo>
                      <a:lnTo>
                        <a:pt x="711" y="533"/>
                      </a:lnTo>
                      <a:lnTo>
                        <a:pt x="712" y="533"/>
                      </a:lnTo>
                      <a:lnTo>
                        <a:pt x="712" y="532"/>
                      </a:lnTo>
                      <a:lnTo>
                        <a:pt x="712" y="531"/>
                      </a:lnTo>
                      <a:lnTo>
                        <a:pt x="712" y="530"/>
                      </a:lnTo>
                      <a:lnTo>
                        <a:pt x="712" y="529"/>
                      </a:lnTo>
                      <a:lnTo>
                        <a:pt x="712" y="527"/>
                      </a:lnTo>
                      <a:lnTo>
                        <a:pt x="712" y="526"/>
                      </a:lnTo>
                      <a:lnTo>
                        <a:pt x="712" y="525"/>
                      </a:lnTo>
                      <a:lnTo>
                        <a:pt x="712" y="524"/>
                      </a:lnTo>
                      <a:lnTo>
                        <a:pt x="713" y="522"/>
                      </a:lnTo>
                      <a:lnTo>
                        <a:pt x="713" y="521"/>
                      </a:lnTo>
                      <a:lnTo>
                        <a:pt x="713" y="519"/>
                      </a:lnTo>
                      <a:lnTo>
                        <a:pt x="713" y="518"/>
                      </a:lnTo>
                      <a:lnTo>
                        <a:pt x="713" y="516"/>
                      </a:lnTo>
                      <a:lnTo>
                        <a:pt x="713" y="515"/>
                      </a:lnTo>
                      <a:lnTo>
                        <a:pt x="713" y="513"/>
                      </a:lnTo>
                      <a:lnTo>
                        <a:pt x="713" y="512"/>
                      </a:lnTo>
                      <a:lnTo>
                        <a:pt x="713" y="510"/>
                      </a:lnTo>
                      <a:lnTo>
                        <a:pt x="713" y="509"/>
                      </a:lnTo>
                      <a:lnTo>
                        <a:pt x="714" y="507"/>
                      </a:lnTo>
                      <a:lnTo>
                        <a:pt x="714" y="505"/>
                      </a:lnTo>
                      <a:lnTo>
                        <a:pt x="714" y="503"/>
                      </a:lnTo>
                      <a:lnTo>
                        <a:pt x="714" y="501"/>
                      </a:lnTo>
                      <a:lnTo>
                        <a:pt x="714" y="499"/>
                      </a:lnTo>
                      <a:lnTo>
                        <a:pt x="714" y="496"/>
                      </a:lnTo>
                      <a:lnTo>
                        <a:pt x="714" y="493"/>
                      </a:lnTo>
                      <a:lnTo>
                        <a:pt x="714" y="491"/>
                      </a:lnTo>
                      <a:lnTo>
                        <a:pt x="714" y="488"/>
                      </a:lnTo>
                      <a:lnTo>
                        <a:pt x="715" y="486"/>
                      </a:lnTo>
                      <a:lnTo>
                        <a:pt x="715" y="484"/>
                      </a:lnTo>
                      <a:lnTo>
                        <a:pt x="715" y="483"/>
                      </a:lnTo>
                      <a:lnTo>
                        <a:pt x="715" y="482"/>
                      </a:lnTo>
                      <a:lnTo>
                        <a:pt x="715" y="482"/>
                      </a:lnTo>
                      <a:lnTo>
                        <a:pt x="715" y="483"/>
                      </a:lnTo>
                      <a:lnTo>
                        <a:pt x="715" y="485"/>
                      </a:lnTo>
                      <a:lnTo>
                        <a:pt x="715" y="488"/>
                      </a:lnTo>
                      <a:lnTo>
                        <a:pt x="715" y="491"/>
                      </a:lnTo>
                      <a:lnTo>
                        <a:pt x="715" y="495"/>
                      </a:lnTo>
                      <a:lnTo>
                        <a:pt x="716" y="499"/>
                      </a:lnTo>
                      <a:lnTo>
                        <a:pt x="716" y="504"/>
                      </a:lnTo>
                      <a:lnTo>
                        <a:pt x="716" y="510"/>
                      </a:lnTo>
                      <a:lnTo>
                        <a:pt x="716" y="515"/>
                      </a:lnTo>
                      <a:lnTo>
                        <a:pt x="716" y="520"/>
                      </a:lnTo>
                      <a:lnTo>
                        <a:pt x="716" y="525"/>
                      </a:lnTo>
                      <a:lnTo>
                        <a:pt x="716" y="529"/>
                      </a:lnTo>
                      <a:lnTo>
                        <a:pt x="716" y="533"/>
                      </a:lnTo>
                      <a:lnTo>
                        <a:pt x="716" y="537"/>
                      </a:lnTo>
                      <a:lnTo>
                        <a:pt x="716" y="540"/>
                      </a:lnTo>
                      <a:lnTo>
                        <a:pt x="717" y="543"/>
                      </a:lnTo>
                      <a:lnTo>
                        <a:pt x="717" y="545"/>
                      </a:lnTo>
                      <a:lnTo>
                        <a:pt x="717" y="547"/>
                      </a:lnTo>
                      <a:lnTo>
                        <a:pt x="717" y="549"/>
                      </a:lnTo>
                      <a:lnTo>
                        <a:pt x="717" y="550"/>
                      </a:lnTo>
                      <a:lnTo>
                        <a:pt x="717" y="552"/>
                      </a:lnTo>
                      <a:lnTo>
                        <a:pt x="717" y="554"/>
                      </a:lnTo>
                      <a:lnTo>
                        <a:pt x="717" y="556"/>
                      </a:lnTo>
                      <a:lnTo>
                        <a:pt x="717" y="558"/>
                      </a:lnTo>
                      <a:lnTo>
                        <a:pt x="718" y="560"/>
                      </a:lnTo>
                      <a:lnTo>
                        <a:pt x="718" y="562"/>
                      </a:lnTo>
                      <a:lnTo>
                        <a:pt x="718" y="565"/>
                      </a:lnTo>
                      <a:lnTo>
                        <a:pt x="718" y="567"/>
                      </a:lnTo>
                      <a:lnTo>
                        <a:pt x="718" y="570"/>
                      </a:lnTo>
                      <a:lnTo>
                        <a:pt x="718" y="573"/>
                      </a:lnTo>
                      <a:lnTo>
                        <a:pt x="718" y="575"/>
                      </a:lnTo>
                      <a:lnTo>
                        <a:pt x="718" y="578"/>
                      </a:lnTo>
                      <a:lnTo>
                        <a:pt x="718" y="580"/>
                      </a:lnTo>
                      <a:lnTo>
                        <a:pt x="718" y="582"/>
                      </a:lnTo>
                      <a:lnTo>
                        <a:pt x="719" y="584"/>
                      </a:lnTo>
                      <a:lnTo>
                        <a:pt x="719" y="586"/>
                      </a:lnTo>
                      <a:lnTo>
                        <a:pt x="719" y="587"/>
                      </a:lnTo>
                      <a:lnTo>
                        <a:pt x="719" y="588"/>
                      </a:lnTo>
                      <a:lnTo>
                        <a:pt x="719" y="588"/>
                      </a:lnTo>
                      <a:lnTo>
                        <a:pt x="719" y="588"/>
                      </a:lnTo>
                      <a:lnTo>
                        <a:pt x="719" y="588"/>
                      </a:lnTo>
                      <a:lnTo>
                        <a:pt x="719" y="587"/>
                      </a:lnTo>
                      <a:lnTo>
                        <a:pt x="719" y="586"/>
                      </a:lnTo>
                      <a:lnTo>
                        <a:pt x="720" y="585"/>
                      </a:lnTo>
                      <a:lnTo>
                        <a:pt x="720" y="584"/>
                      </a:lnTo>
                      <a:lnTo>
                        <a:pt x="720" y="584"/>
                      </a:lnTo>
                      <a:lnTo>
                        <a:pt x="720" y="583"/>
                      </a:lnTo>
                      <a:lnTo>
                        <a:pt x="720" y="582"/>
                      </a:lnTo>
                      <a:lnTo>
                        <a:pt x="720" y="582"/>
                      </a:lnTo>
                      <a:lnTo>
                        <a:pt x="720" y="581"/>
                      </a:lnTo>
                      <a:lnTo>
                        <a:pt x="720" y="581"/>
                      </a:lnTo>
                      <a:lnTo>
                        <a:pt x="720" y="580"/>
                      </a:lnTo>
                      <a:lnTo>
                        <a:pt x="720" y="579"/>
                      </a:lnTo>
                      <a:lnTo>
                        <a:pt x="721" y="578"/>
                      </a:lnTo>
                      <a:lnTo>
                        <a:pt x="721" y="576"/>
                      </a:lnTo>
                      <a:lnTo>
                        <a:pt x="721" y="575"/>
                      </a:lnTo>
                      <a:lnTo>
                        <a:pt x="721" y="573"/>
                      </a:lnTo>
                      <a:lnTo>
                        <a:pt x="721" y="571"/>
                      </a:lnTo>
                      <a:lnTo>
                        <a:pt x="721" y="569"/>
                      </a:lnTo>
                      <a:lnTo>
                        <a:pt x="721" y="566"/>
                      </a:lnTo>
                      <a:lnTo>
                        <a:pt x="721" y="563"/>
                      </a:lnTo>
                      <a:lnTo>
                        <a:pt x="721" y="560"/>
                      </a:lnTo>
                      <a:lnTo>
                        <a:pt x="722" y="557"/>
                      </a:lnTo>
                      <a:lnTo>
                        <a:pt x="722" y="553"/>
                      </a:lnTo>
                      <a:lnTo>
                        <a:pt x="722" y="549"/>
                      </a:lnTo>
                      <a:lnTo>
                        <a:pt x="722" y="545"/>
                      </a:lnTo>
                      <a:lnTo>
                        <a:pt x="722" y="541"/>
                      </a:lnTo>
                      <a:lnTo>
                        <a:pt x="722" y="538"/>
                      </a:lnTo>
                      <a:lnTo>
                        <a:pt x="722" y="534"/>
                      </a:lnTo>
                      <a:lnTo>
                        <a:pt x="722" y="531"/>
                      </a:lnTo>
                      <a:lnTo>
                        <a:pt x="722" y="528"/>
                      </a:lnTo>
                      <a:lnTo>
                        <a:pt x="722" y="526"/>
                      </a:lnTo>
                      <a:lnTo>
                        <a:pt x="723" y="525"/>
                      </a:lnTo>
                      <a:lnTo>
                        <a:pt x="723" y="523"/>
                      </a:lnTo>
                      <a:lnTo>
                        <a:pt x="723" y="523"/>
                      </a:lnTo>
                      <a:lnTo>
                        <a:pt x="723" y="523"/>
                      </a:lnTo>
                      <a:lnTo>
                        <a:pt x="723" y="523"/>
                      </a:lnTo>
                      <a:lnTo>
                        <a:pt x="723" y="523"/>
                      </a:lnTo>
                      <a:lnTo>
                        <a:pt x="723" y="523"/>
                      </a:lnTo>
                      <a:lnTo>
                        <a:pt x="723" y="524"/>
                      </a:lnTo>
                      <a:lnTo>
                        <a:pt x="723" y="524"/>
                      </a:lnTo>
                      <a:lnTo>
                        <a:pt x="723" y="525"/>
                      </a:lnTo>
                      <a:lnTo>
                        <a:pt x="724" y="525"/>
                      </a:lnTo>
                      <a:lnTo>
                        <a:pt x="724" y="525"/>
                      </a:lnTo>
                      <a:lnTo>
                        <a:pt x="724" y="525"/>
                      </a:lnTo>
                      <a:lnTo>
                        <a:pt x="724" y="525"/>
                      </a:lnTo>
                      <a:lnTo>
                        <a:pt x="724" y="525"/>
                      </a:lnTo>
                      <a:lnTo>
                        <a:pt x="724" y="525"/>
                      </a:lnTo>
                      <a:lnTo>
                        <a:pt x="724" y="526"/>
                      </a:lnTo>
                      <a:lnTo>
                        <a:pt x="724" y="526"/>
                      </a:lnTo>
                      <a:lnTo>
                        <a:pt x="724" y="527"/>
                      </a:lnTo>
                      <a:lnTo>
                        <a:pt x="725" y="529"/>
                      </a:lnTo>
                      <a:lnTo>
                        <a:pt x="725" y="530"/>
                      </a:lnTo>
                      <a:lnTo>
                        <a:pt x="725" y="532"/>
                      </a:lnTo>
                      <a:lnTo>
                        <a:pt x="725" y="534"/>
                      </a:lnTo>
                      <a:lnTo>
                        <a:pt x="725" y="536"/>
                      </a:lnTo>
                      <a:lnTo>
                        <a:pt x="725" y="538"/>
                      </a:lnTo>
                      <a:lnTo>
                        <a:pt x="725" y="541"/>
                      </a:lnTo>
                      <a:lnTo>
                        <a:pt x="725" y="543"/>
                      </a:lnTo>
                      <a:lnTo>
                        <a:pt x="725" y="545"/>
                      </a:lnTo>
                      <a:lnTo>
                        <a:pt x="725" y="548"/>
                      </a:lnTo>
                      <a:lnTo>
                        <a:pt x="726" y="550"/>
                      </a:lnTo>
                      <a:lnTo>
                        <a:pt x="726" y="553"/>
                      </a:lnTo>
                      <a:lnTo>
                        <a:pt x="726" y="555"/>
                      </a:lnTo>
                      <a:lnTo>
                        <a:pt x="726" y="557"/>
                      </a:lnTo>
                      <a:lnTo>
                        <a:pt x="726" y="559"/>
                      </a:lnTo>
                      <a:lnTo>
                        <a:pt x="726" y="561"/>
                      </a:lnTo>
                      <a:lnTo>
                        <a:pt x="726" y="563"/>
                      </a:lnTo>
                      <a:lnTo>
                        <a:pt x="726" y="564"/>
                      </a:lnTo>
                      <a:lnTo>
                        <a:pt x="726" y="566"/>
                      </a:lnTo>
                      <a:lnTo>
                        <a:pt x="727" y="567"/>
                      </a:lnTo>
                      <a:lnTo>
                        <a:pt x="727" y="568"/>
                      </a:lnTo>
                      <a:lnTo>
                        <a:pt x="727" y="569"/>
                      </a:lnTo>
                      <a:lnTo>
                        <a:pt x="727" y="569"/>
                      </a:lnTo>
                      <a:lnTo>
                        <a:pt x="727" y="570"/>
                      </a:lnTo>
                      <a:lnTo>
                        <a:pt x="727" y="571"/>
                      </a:lnTo>
                      <a:lnTo>
                        <a:pt x="727" y="571"/>
                      </a:lnTo>
                      <a:lnTo>
                        <a:pt x="727" y="572"/>
                      </a:lnTo>
                      <a:lnTo>
                        <a:pt x="727" y="572"/>
                      </a:lnTo>
                      <a:lnTo>
                        <a:pt x="727" y="572"/>
                      </a:lnTo>
                      <a:lnTo>
                        <a:pt x="728" y="572"/>
                      </a:lnTo>
                      <a:lnTo>
                        <a:pt x="728" y="572"/>
                      </a:lnTo>
                      <a:lnTo>
                        <a:pt x="728" y="571"/>
                      </a:lnTo>
                      <a:lnTo>
                        <a:pt x="728" y="570"/>
                      </a:lnTo>
                      <a:lnTo>
                        <a:pt x="728" y="569"/>
                      </a:lnTo>
                      <a:lnTo>
                        <a:pt x="728" y="567"/>
                      </a:lnTo>
                      <a:lnTo>
                        <a:pt x="728" y="566"/>
                      </a:lnTo>
                      <a:lnTo>
                        <a:pt x="728" y="564"/>
                      </a:lnTo>
                      <a:lnTo>
                        <a:pt x="728" y="562"/>
                      </a:lnTo>
                      <a:lnTo>
                        <a:pt x="729" y="560"/>
                      </a:lnTo>
                      <a:lnTo>
                        <a:pt x="729" y="558"/>
                      </a:lnTo>
                      <a:lnTo>
                        <a:pt x="729" y="556"/>
                      </a:lnTo>
                      <a:lnTo>
                        <a:pt x="729" y="553"/>
                      </a:lnTo>
                      <a:lnTo>
                        <a:pt x="729" y="551"/>
                      </a:lnTo>
                      <a:lnTo>
                        <a:pt x="729" y="548"/>
                      </a:lnTo>
                      <a:lnTo>
                        <a:pt x="729" y="545"/>
                      </a:lnTo>
                      <a:lnTo>
                        <a:pt x="729" y="541"/>
                      </a:lnTo>
                      <a:lnTo>
                        <a:pt x="729" y="538"/>
                      </a:lnTo>
                      <a:lnTo>
                        <a:pt x="729" y="534"/>
                      </a:lnTo>
                      <a:lnTo>
                        <a:pt x="730" y="530"/>
                      </a:lnTo>
                      <a:lnTo>
                        <a:pt x="730" y="527"/>
                      </a:lnTo>
                      <a:lnTo>
                        <a:pt x="730" y="523"/>
                      </a:lnTo>
                      <a:lnTo>
                        <a:pt x="730" y="520"/>
                      </a:lnTo>
                      <a:lnTo>
                        <a:pt x="730" y="517"/>
                      </a:lnTo>
                      <a:lnTo>
                        <a:pt x="730" y="515"/>
                      </a:lnTo>
                      <a:lnTo>
                        <a:pt x="730" y="513"/>
                      </a:lnTo>
                      <a:lnTo>
                        <a:pt x="730" y="512"/>
                      </a:lnTo>
                      <a:lnTo>
                        <a:pt x="730" y="511"/>
                      </a:lnTo>
                      <a:lnTo>
                        <a:pt x="730" y="510"/>
                      </a:lnTo>
                      <a:lnTo>
                        <a:pt x="731" y="510"/>
                      </a:lnTo>
                      <a:lnTo>
                        <a:pt x="731" y="510"/>
                      </a:lnTo>
                      <a:lnTo>
                        <a:pt x="731" y="509"/>
                      </a:lnTo>
                      <a:lnTo>
                        <a:pt x="731" y="509"/>
                      </a:lnTo>
                      <a:lnTo>
                        <a:pt x="731" y="508"/>
                      </a:lnTo>
                      <a:lnTo>
                        <a:pt x="731" y="506"/>
                      </a:lnTo>
                      <a:lnTo>
                        <a:pt x="731" y="505"/>
                      </a:lnTo>
                      <a:lnTo>
                        <a:pt x="731" y="503"/>
                      </a:lnTo>
                      <a:lnTo>
                        <a:pt x="731" y="501"/>
                      </a:lnTo>
                      <a:lnTo>
                        <a:pt x="732" y="498"/>
                      </a:lnTo>
                      <a:lnTo>
                        <a:pt x="732" y="496"/>
                      </a:lnTo>
                      <a:lnTo>
                        <a:pt x="732" y="494"/>
                      </a:lnTo>
                      <a:lnTo>
                        <a:pt x="732" y="492"/>
                      </a:lnTo>
                      <a:lnTo>
                        <a:pt x="732" y="490"/>
                      </a:lnTo>
                      <a:lnTo>
                        <a:pt x="732" y="488"/>
                      </a:lnTo>
                      <a:lnTo>
                        <a:pt x="732" y="487"/>
                      </a:lnTo>
                      <a:lnTo>
                        <a:pt x="732" y="487"/>
                      </a:lnTo>
                      <a:lnTo>
                        <a:pt x="732" y="487"/>
                      </a:lnTo>
                      <a:lnTo>
                        <a:pt x="732" y="487"/>
                      </a:lnTo>
                      <a:lnTo>
                        <a:pt x="733" y="488"/>
                      </a:lnTo>
                      <a:lnTo>
                        <a:pt x="733" y="488"/>
                      </a:lnTo>
                      <a:lnTo>
                        <a:pt x="733" y="490"/>
                      </a:lnTo>
                      <a:lnTo>
                        <a:pt x="733" y="491"/>
                      </a:lnTo>
                      <a:lnTo>
                        <a:pt x="733" y="492"/>
                      </a:lnTo>
                      <a:lnTo>
                        <a:pt x="733" y="493"/>
                      </a:lnTo>
                      <a:lnTo>
                        <a:pt x="733" y="494"/>
                      </a:lnTo>
                      <a:lnTo>
                        <a:pt x="733" y="495"/>
                      </a:lnTo>
                      <a:lnTo>
                        <a:pt x="733" y="495"/>
                      </a:lnTo>
                      <a:lnTo>
                        <a:pt x="734" y="495"/>
                      </a:lnTo>
                      <a:lnTo>
                        <a:pt x="734" y="495"/>
                      </a:lnTo>
                      <a:lnTo>
                        <a:pt x="734" y="495"/>
                      </a:lnTo>
                      <a:lnTo>
                        <a:pt x="734" y="495"/>
                      </a:lnTo>
                      <a:lnTo>
                        <a:pt x="734" y="494"/>
                      </a:lnTo>
                      <a:lnTo>
                        <a:pt x="734" y="494"/>
                      </a:lnTo>
                      <a:lnTo>
                        <a:pt x="734" y="495"/>
                      </a:lnTo>
                      <a:lnTo>
                        <a:pt x="734" y="496"/>
                      </a:lnTo>
                      <a:lnTo>
                        <a:pt x="734" y="498"/>
                      </a:lnTo>
                      <a:lnTo>
                        <a:pt x="734" y="501"/>
                      </a:lnTo>
                      <a:lnTo>
                        <a:pt x="735" y="505"/>
                      </a:lnTo>
                      <a:lnTo>
                        <a:pt x="735" y="509"/>
                      </a:lnTo>
                      <a:lnTo>
                        <a:pt x="735" y="514"/>
                      </a:lnTo>
                      <a:lnTo>
                        <a:pt x="735" y="520"/>
                      </a:lnTo>
                      <a:lnTo>
                        <a:pt x="735" y="526"/>
                      </a:lnTo>
                      <a:lnTo>
                        <a:pt x="735" y="533"/>
                      </a:lnTo>
                      <a:lnTo>
                        <a:pt x="735" y="539"/>
                      </a:lnTo>
                      <a:lnTo>
                        <a:pt x="735" y="545"/>
                      </a:lnTo>
                      <a:lnTo>
                        <a:pt x="735" y="551"/>
                      </a:lnTo>
                      <a:lnTo>
                        <a:pt x="736" y="556"/>
                      </a:lnTo>
                      <a:lnTo>
                        <a:pt x="736" y="560"/>
                      </a:lnTo>
                      <a:lnTo>
                        <a:pt x="736" y="564"/>
                      </a:lnTo>
                      <a:lnTo>
                        <a:pt x="736" y="567"/>
                      </a:lnTo>
                      <a:lnTo>
                        <a:pt x="736" y="569"/>
                      </a:lnTo>
                      <a:lnTo>
                        <a:pt x="736" y="571"/>
                      </a:lnTo>
                      <a:lnTo>
                        <a:pt x="736" y="572"/>
                      </a:lnTo>
                      <a:lnTo>
                        <a:pt x="736" y="573"/>
                      </a:lnTo>
                      <a:lnTo>
                        <a:pt x="736" y="574"/>
                      </a:lnTo>
                      <a:lnTo>
                        <a:pt x="736" y="574"/>
                      </a:lnTo>
                      <a:lnTo>
                        <a:pt x="737" y="575"/>
                      </a:lnTo>
                      <a:lnTo>
                        <a:pt x="737" y="575"/>
                      </a:lnTo>
                      <a:lnTo>
                        <a:pt x="737" y="575"/>
                      </a:lnTo>
                      <a:lnTo>
                        <a:pt x="737" y="574"/>
                      </a:lnTo>
                      <a:lnTo>
                        <a:pt x="737" y="574"/>
                      </a:lnTo>
                      <a:lnTo>
                        <a:pt x="737" y="573"/>
                      </a:lnTo>
                      <a:lnTo>
                        <a:pt x="737" y="572"/>
                      </a:lnTo>
                      <a:lnTo>
                        <a:pt x="737" y="570"/>
                      </a:lnTo>
                      <a:lnTo>
                        <a:pt x="737" y="569"/>
                      </a:lnTo>
                      <a:lnTo>
                        <a:pt x="737" y="568"/>
                      </a:lnTo>
                      <a:lnTo>
                        <a:pt x="738" y="567"/>
                      </a:lnTo>
                      <a:lnTo>
                        <a:pt x="738" y="565"/>
                      </a:lnTo>
                      <a:lnTo>
                        <a:pt x="738" y="564"/>
                      </a:lnTo>
                      <a:lnTo>
                        <a:pt x="738" y="563"/>
                      </a:lnTo>
                      <a:lnTo>
                        <a:pt x="738" y="562"/>
                      </a:lnTo>
                      <a:lnTo>
                        <a:pt x="738" y="561"/>
                      </a:lnTo>
                      <a:lnTo>
                        <a:pt x="738" y="559"/>
                      </a:lnTo>
                      <a:lnTo>
                        <a:pt x="738" y="558"/>
                      </a:lnTo>
                      <a:lnTo>
                        <a:pt x="738" y="557"/>
                      </a:lnTo>
                      <a:lnTo>
                        <a:pt x="739" y="555"/>
                      </a:lnTo>
                      <a:lnTo>
                        <a:pt x="739" y="554"/>
                      </a:lnTo>
                      <a:lnTo>
                        <a:pt x="739" y="552"/>
                      </a:lnTo>
                      <a:lnTo>
                        <a:pt x="739" y="551"/>
                      </a:lnTo>
                      <a:lnTo>
                        <a:pt x="739" y="550"/>
                      </a:lnTo>
                      <a:lnTo>
                        <a:pt x="739" y="549"/>
                      </a:lnTo>
                      <a:lnTo>
                        <a:pt x="739" y="548"/>
                      </a:lnTo>
                      <a:lnTo>
                        <a:pt x="739" y="548"/>
                      </a:lnTo>
                      <a:lnTo>
                        <a:pt x="739" y="547"/>
                      </a:lnTo>
                      <a:lnTo>
                        <a:pt x="739" y="547"/>
                      </a:lnTo>
                      <a:lnTo>
                        <a:pt x="740" y="546"/>
                      </a:lnTo>
                      <a:lnTo>
                        <a:pt x="740" y="546"/>
                      </a:lnTo>
                      <a:lnTo>
                        <a:pt x="740" y="545"/>
                      </a:lnTo>
                      <a:lnTo>
                        <a:pt x="740" y="543"/>
                      </a:lnTo>
                      <a:lnTo>
                        <a:pt x="740" y="542"/>
                      </a:lnTo>
                      <a:lnTo>
                        <a:pt x="740" y="540"/>
                      </a:lnTo>
                      <a:lnTo>
                        <a:pt x="740" y="538"/>
                      </a:lnTo>
                      <a:lnTo>
                        <a:pt x="740" y="536"/>
                      </a:lnTo>
                      <a:lnTo>
                        <a:pt x="740" y="535"/>
                      </a:lnTo>
                      <a:lnTo>
                        <a:pt x="741" y="533"/>
                      </a:lnTo>
                      <a:lnTo>
                        <a:pt x="741" y="531"/>
                      </a:lnTo>
                      <a:lnTo>
                        <a:pt x="741" y="529"/>
                      </a:lnTo>
                      <a:lnTo>
                        <a:pt x="741" y="528"/>
                      </a:lnTo>
                      <a:lnTo>
                        <a:pt x="741" y="527"/>
                      </a:lnTo>
                      <a:lnTo>
                        <a:pt x="741" y="525"/>
                      </a:lnTo>
                      <a:lnTo>
                        <a:pt x="741" y="523"/>
                      </a:lnTo>
                      <a:lnTo>
                        <a:pt x="741" y="521"/>
                      </a:lnTo>
                      <a:lnTo>
                        <a:pt x="741" y="519"/>
                      </a:lnTo>
                      <a:lnTo>
                        <a:pt x="741" y="516"/>
                      </a:lnTo>
                      <a:lnTo>
                        <a:pt x="742" y="513"/>
                      </a:lnTo>
                      <a:lnTo>
                        <a:pt x="742" y="509"/>
                      </a:lnTo>
                      <a:lnTo>
                        <a:pt x="742" y="506"/>
                      </a:lnTo>
                      <a:lnTo>
                        <a:pt x="742" y="502"/>
                      </a:lnTo>
                      <a:lnTo>
                        <a:pt x="742" y="499"/>
                      </a:lnTo>
                      <a:lnTo>
                        <a:pt x="742" y="497"/>
                      </a:lnTo>
                      <a:lnTo>
                        <a:pt x="742" y="495"/>
                      </a:lnTo>
                      <a:lnTo>
                        <a:pt x="742" y="493"/>
                      </a:lnTo>
                      <a:lnTo>
                        <a:pt x="742" y="493"/>
                      </a:lnTo>
                      <a:lnTo>
                        <a:pt x="743" y="493"/>
                      </a:lnTo>
                      <a:lnTo>
                        <a:pt x="743" y="493"/>
                      </a:lnTo>
                      <a:lnTo>
                        <a:pt x="743" y="494"/>
                      </a:lnTo>
                      <a:lnTo>
                        <a:pt x="743" y="496"/>
                      </a:lnTo>
                      <a:lnTo>
                        <a:pt x="743" y="497"/>
                      </a:lnTo>
                      <a:lnTo>
                        <a:pt x="743" y="499"/>
                      </a:lnTo>
                      <a:lnTo>
                        <a:pt x="743" y="500"/>
                      </a:lnTo>
                      <a:lnTo>
                        <a:pt x="743" y="502"/>
                      </a:lnTo>
                      <a:lnTo>
                        <a:pt x="743" y="503"/>
                      </a:lnTo>
                      <a:lnTo>
                        <a:pt x="743" y="504"/>
                      </a:lnTo>
                      <a:lnTo>
                        <a:pt x="744" y="504"/>
                      </a:lnTo>
                      <a:lnTo>
                        <a:pt x="744" y="504"/>
                      </a:lnTo>
                      <a:lnTo>
                        <a:pt x="744" y="505"/>
                      </a:lnTo>
                      <a:lnTo>
                        <a:pt x="744" y="505"/>
                      </a:lnTo>
                      <a:lnTo>
                        <a:pt x="744" y="505"/>
                      </a:lnTo>
                      <a:lnTo>
                        <a:pt x="744" y="505"/>
                      </a:lnTo>
                      <a:lnTo>
                        <a:pt x="744" y="505"/>
                      </a:lnTo>
                      <a:lnTo>
                        <a:pt x="744" y="506"/>
                      </a:lnTo>
                      <a:lnTo>
                        <a:pt x="744" y="506"/>
                      </a:lnTo>
                      <a:lnTo>
                        <a:pt x="745" y="507"/>
                      </a:lnTo>
                      <a:lnTo>
                        <a:pt x="745" y="509"/>
                      </a:lnTo>
                      <a:lnTo>
                        <a:pt x="745" y="511"/>
                      </a:lnTo>
                      <a:lnTo>
                        <a:pt x="745" y="513"/>
                      </a:lnTo>
                      <a:lnTo>
                        <a:pt x="745" y="515"/>
                      </a:lnTo>
                      <a:lnTo>
                        <a:pt x="745" y="518"/>
                      </a:lnTo>
                      <a:lnTo>
                        <a:pt x="745" y="520"/>
                      </a:lnTo>
                      <a:lnTo>
                        <a:pt x="745" y="523"/>
                      </a:lnTo>
                      <a:lnTo>
                        <a:pt x="745" y="525"/>
                      </a:lnTo>
                      <a:lnTo>
                        <a:pt x="745" y="527"/>
                      </a:lnTo>
                      <a:lnTo>
                        <a:pt x="746" y="529"/>
                      </a:lnTo>
                      <a:lnTo>
                        <a:pt x="746" y="530"/>
                      </a:lnTo>
                      <a:lnTo>
                        <a:pt x="746" y="532"/>
                      </a:lnTo>
                      <a:lnTo>
                        <a:pt x="746" y="532"/>
                      </a:lnTo>
                      <a:lnTo>
                        <a:pt x="746" y="533"/>
                      </a:lnTo>
                      <a:lnTo>
                        <a:pt x="746" y="533"/>
                      </a:lnTo>
                      <a:lnTo>
                        <a:pt x="746" y="534"/>
                      </a:lnTo>
                      <a:lnTo>
                        <a:pt x="746" y="534"/>
                      </a:lnTo>
                      <a:lnTo>
                        <a:pt x="746" y="535"/>
                      </a:lnTo>
                      <a:lnTo>
                        <a:pt x="746" y="536"/>
                      </a:lnTo>
                      <a:lnTo>
                        <a:pt x="747" y="538"/>
                      </a:lnTo>
                      <a:lnTo>
                        <a:pt x="747" y="541"/>
                      </a:lnTo>
                      <a:lnTo>
                        <a:pt x="747" y="544"/>
                      </a:lnTo>
                      <a:lnTo>
                        <a:pt x="747" y="547"/>
                      </a:lnTo>
                      <a:lnTo>
                        <a:pt x="747" y="551"/>
                      </a:lnTo>
                      <a:lnTo>
                        <a:pt x="747" y="556"/>
                      </a:lnTo>
                      <a:lnTo>
                        <a:pt x="747" y="560"/>
                      </a:lnTo>
                      <a:lnTo>
                        <a:pt x="747" y="565"/>
                      </a:lnTo>
                      <a:lnTo>
                        <a:pt x="747" y="569"/>
                      </a:lnTo>
                      <a:lnTo>
                        <a:pt x="748" y="573"/>
                      </a:lnTo>
                      <a:lnTo>
                        <a:pt x="748" y="575"/>
                      </a:lnTo>
                      <a:lnTo>
                        <a:pt x="748" y="577"/>
                      </a:lnTo>
                      <a:lnTo>
                        <a:pt x="748" y="577"/>
                      </a:lnTo>
                      <a:lnTo>
                        <a:pt x="748" y="576"/>
                      </a:lnTo>
                      <a:lnTo>
                        <a:pt x="748" y="574"/>
                      </a:lnTo>
                      <a:lnTo>
                        <a:pt x="748" y="570"/>
                      </a:lnTo>
                      <a:lnTo>
                        <a:pt x="748" y="566"/>
                      </a:lnTo>
                      <a:lnTo>
                        <a:pt x="748" y="562"/>
                      </a:lnTo>
                      <a:lnTo>
                        <a:pt x="748" y="557"/>
                      </a:lnTo>
                      <a:lnTo>
                        <a:pt x="749" y="552"/>
                      </a:lnTo>
                      <a:lnTo>
                        <a:pt x="749" y="548"/>
                      </a:lnTo>
                      <a:lnTo>
                        <a:pt x="749" y="544"/>
                      </a:lnTo>
                      <a:lnTo>
                        <a:pt x="749" y="541"/>
                      </a:lnTo>
                      <a:lnTo>
                        <a:pt x="749" y="539"/>
                      </a:lnTo>
                      <a:lnTo>
                        <a:pt x="749" y="537"/>
                      </a:lnTo>
                      <a:lnTo>
                        <a:pt x="749" y="536"/>
                      </a:lnTo>
                      <a:lnTo>
                        <a:pt x="749" y="536"/>
                      </a:lnTo>
                      <a:lnTo>
                        <a:pt x="749" y="536"/>
                      </a:lnTo>
                      <a:lnTo>
                        <a:pt x="750" y="536"/>
                      </a:lnTo>
                      <a:lnTo>
                        <a:pt x="750" y="536"/>
                      </a:lnTo>
                      <a:lnTo>
                        <a:pt x="750" y="535"/>
                      </a:lnTo>
                      <a:lnTo>
                        <a:pt x="750" y="535"/>
                      </a:lnTo>
                      <a:lnTo>
                        <a:pt x="750" y="535"/>
                      </a:lnTo>
                      <a:lnTo>
                        <a:pt x="750" y="534"/>
                      </a:lnTo>
                      <a:lnTo>
                        <a:pt x="750" y="533"/>
                      </a:lnTo>
                      <a:lnTo>
                        <a:pt x="750" y="532"/>
                      </a:lnTo>
                      <a:lnTo>
                        <a:pt x="750" y="531"/>
                      </a:lnTo>
                      <a:lnTo>
                        <a:pt x="750" y="530"/>
                      </a:lnTo>
                      <a:lnTo>
                        <a:pt x="751" y="528"/>
                      </a:lnTo>
                      <a:lnTo>
                        <a:pt x="751" y="527"/>
                      </a:lnTo>
                      <a:lnTo>
                        <a:pt x="751" y="526"/>
                      </a:lnTo>
                      <a:lnTo>
                        <a:pt x="751" y="525"/>
                      </a:lnTo>
                      <a:lnTo>
                        <a:pt x="751" y="525"/>
                      </a:lnTo>
                      <a:lnTo>
                        <a:pt x="751" y="525"/>
                      </a:lnTo>
                      <a:lnTo>
                        <a:pt x="751" y="526"/>
                      </a:lnTo>
                      <a:lnTo>
                        <a:pt x="751" y="527"/>
                      </a:lnTo>
                      <a:lnTo>
                        <a:pt x="751" y="530"/>
                      </a:lnTo>
                      <a:lnTo>
                        <a:pt x="752" y="532"/>
                      </a:lnTo>
                      <a:lnTo>
                        <a:pt x="752" y="536"/>
                      </a:lnTo>
                      <a:lnTo>
                        <a:pt x="752" y="540"/>
                      </a:lnTo>
                      <a:lnTo>
                        <a:pt x="752" y="544"/>
                      </a:lnTo>
                      <a:lnTo>
                        <a:pt x="752" y="548"/>
                      </a:lnTo>
                      <a:lnTo>
                        <a:pt x="752" y="552"/>
                      </a:lnTo>
                      <a:lnTo>
                        <a:pt x="752" y="555"/>
                      </a:lnTo>
                      <a:lnTo>
                        <a:pt x="752" y="558"/>
                      </a:lnTo>
                      <a:lnTo>
                        <a:pt x="752" y="560"/>
                      </a:lnTo>
                      <a:lnTo>
                        <a:pt x="752" y="562"/>
                      </a:lnTo>
                      <a:lnTo>
                        <a:pt x="753" y="563"/>
                      </a:lnTo>
                      <a:lnTo>
                        <a:pt x="753" y="562"/>
                      </a:lnTo>
                      <a:lnTo>
                        <a:pt x="753" y="561"/>
                      </a:lnTo>
                      <a:lnTo>
                        <a:pt x="753" y="560"/>
                      </a:lnTo>
                      <a:lnTo>
                        <a:pt x="753" y="557"/>
                      </a:lnTo>
                      <a:lnTo>
                        <a:pt x="753" y="554"/>
                      </a:lnTo>
                      <a:lnTo>
                        <a:pt x="753" y="551"/>
                      </a:lnTo>
                      <a:lnTo>
                        <a:pt x="753" y="547"/>
                      </a:lnTo>
                      <a:lnTo>
                        <a:pt x="753" y="543"/>
                      </a:lnTo>
                      <a:lnTo>
                        <a:pt x="753" y="538"/>
                      </a:lnTo>
                      <a:lnTo>
                        <a:pt x="754" y="533"/>
                      </a:lnTo>
                      <a:lnTo>
                        <a:pt x="754" y="528"/>
                      </a:lnTo>
                      <a:lnTo>
                        <a:pt x="754" y="524"/>
                      </a:lnTo>
                      <a:lnTo>
                        <a:pt x="754" y="519"/>
                      </a:lnTo>
                      <a:lnTo>
                        <a:pt x="754" y="514"/>
                      </a:lnTo>
                      <a:lnTo>
                        <a:pt x="754" y="509"/>
                      </a:lnTo>
                      <a:lnTo>
                        <a:pt x="754" y="505"/>
                      </a:lnTo>
                      <a:lnTo>
                        <a:pt x="754" y="501"/>
                      </a:lnTo>
                      <a:lnTo>
                        <a:pt x="754" y="497"/>
                      </a:lnTo>
                      <a:lnTo>
                        <a:pt x="755" y="494"/>
                      </a:lnTo>
                      <a:lnTo>
                        <a:pt x="755" y="491"/>
                      </a:lnTo>
                      <a:lnTo>
                        <a:pt x="755" y="488"/>
                      </a:lnTo>
                      <a:lnTo>
                        <a:pt x="755" y="486"/>
                      </a:lnTo>
                      <a:lnTo>
                        <a:pt x="755" y="485"/>
                      </a:lnTo>
                      <a:lnTo>
                        <a:pt x="755" y="484"/>
                      </a:lnTo>
                      <a:lnTo>
                        <a:pt x="755" y="483"/>
                      </a:lnTo>
                      <a:lnTo>
                        <a:pt x="755" y="483"/>
                      </a:lnTo>
                      <a:lnTo>
                        <a:pt x="755" y="484"/>
                      </a:lnTo>
                      <a:lnTo>
                        <a:pt x="755" y="485"/>
                      </a:lnTo>
                      <a:lnTo>
                        <a:pt x="756" y="487"/>
                      </a:lnTo>
                      <a:lnTo>
                        <a:pt x="756" y="489"/>
                      </a:lnTo>
                      <a:lnTo>
                        <a:pt x="756" y="492"/>
                      </a:lnTo>
                      <a:lnTo>
                        <a:pt x="756" y="494"/>
                      </a:lnTo>
                      <a:lnTo>
                        <a:pt x="756" y="497"/>
                      </a:lnTo>
                      <a:lnTo>
                        <a:pt x="756" y="499"/>
                      </a:lnTo>
                      <a:lnTo>
                        <a:pt x="756" y="501"/>
                      </a:lnTo>
                      <a:lnTo>
                        <a:pt x="756" y="502"/>
                      </a:lnTo>
                      <a:lnTo>
                        <a:pt x="756" y="503"/>
                      </a:lnTo>
                      <a:lnTo>
                        <a:pt x="757" y="504"/>
                      </a:lnTo>
                      <a:lnTo>
                        <a:pt x="757" y="504"/>
                      </a:lnTo>
                      <a:lnTo>
                        <a:pt x="757" y="504"/>
                      </a:lnTo>
                      <a:lnTo>
                        <a:pt x="757" y="503"/>
                      </a:lnTo>
                      <a:lnTo>
                        <a:pt x="757" y="503"/>
                      </a:lnTo>
                      <a:lnTo>
                        <a:pt x="757" y="502"/>
                      </a:lnTo>
                      <a:lnTo>
                        <a:pt x="757" y="501"/>
                      </a:lnTo>
                      <a:lnTo>
                        <a:pt x="757" y="500"/>
                      </a:lnTo>
                      <a:lnTo>
                        <a:pt x="757" y="499"/>
                      </a:lnTo>
                      <a:lnTo>
                        <a:pt x="757" y="498"/>
                      </a:lnTo>
                      <a:lnTo>
                        <a:pt x="758" y="498"/>
                      </a:lnTo>
                      <a:lnTo>
                        <a:pt x="758" y="498"/>
                      </a:lnTo>
                      <a:lnTo>
                        <a:pt x="758" y="498"/>
                      </a:lnTo>
                      <a:lnTo>
                        <a:pt x="758" y="498"/>
                      </a:lnTo>
                      <a:lnTo>
                        <a:pt x="758" y="499"/>
                      </a:lnTo>
                      <a:lnTo>
                        <a:pt x="758" y="500"/>
                      </a:lnTo>
                      <a:lnTo>
                        <a:pt x="758" y="500"/>
                      </a:lnTo>
                      <a:lnTo>
                        <a:pt x="758" y="501"/>
                      </a:lnTo>
                      <a:lnTo>
                        <a:pt x="758" y="502"/>
                      </a:lnTo>
                      <a:lnTo>
                        <a:pt x="759" y="503"/>
                      </a:lnTo>
                      <a:lnTo>
                        <a:pt x="759" y="503"/>
                      </a:lnTo>
                      <a:lnTo>
                        <a:pt x="759" y="503"/>
                      </a:lnTo>
                      <a:lnTo>
                        <a:pt x="759" y="502"/>
                      </a:lnTo>
                      <a:lnTo>
                        <a:pt x="759" y="501"/>
                      </a:lnTo>
                      <a:lnTo>
                        <a:pt x="759" y="500"/>
                      </a:lnTo>
                      <a:lnTo>
                        <a:pt x="759" y="498"/>
                      </a:lnTo>
                      <a:lnTo>
                        <a:pt x="759" y="495"/>
                      </a:lnTo>
                      <a:lnTo>
                        <a:pt x="759" y="493"/>
                      </a:lnTo>
                      <a:lnTo>
                        <a:pt x="759" y="490"/>
                      </a:lnTo>
                      <a:lnTo>
                        <a:pt x="760" y="487"/>
                      </a:lnTo>
                      <a:lnTo>
                        <a:pt x="760" y="485"/>
                      </a:lnTo>
                      <a:lnTo>
                        <a:pt x="760" y="483"/>
                      </a:lnTo>
                      <a:lnTo>
                        <a:pt x="760" y="481"/>
                      </a:lnTo>
                      <a:lnTo>
                        <a:pt x="760" y="480"/>
                      </a:lnTo>
                      <a:lnTo>
                        <a:pt x="760" y="480"/>
                      </a:lnTo>
                      <a:lnTo>
                        <a:pt x="760" y="480"/>
                      </a:lnTo>
                      <a:lnTo>
                        <a:pt x="760" y="480"/>
                      </a:lnTo>
                      <a:lnTo>
                        <a:pt x="760" y="481"/>
                      </a:lnTo>
                      <a:lnTo>
                        <a:pt x="760" y="482"/>
                      </a:lnTo>
                      <a:lnTo>
                        <a:pt x="761" y="483"/>
                      </a:lnTo>
                      <a:lnTo>
                        <a:pt x="761" y="484"/>
                      </a:lnTo>
                      <a:lnTo>
                        <a:pt x="761" y="485"/>
                      </a:lnTo>
                      <a:lnTo>
                        <a:pt x="761" y="485"/>
                      </a:lnTo>
                      <a:lnTo>
                        <a:pt x="761" y="486"/>
                      </a:lnTo>
                      <a:lnTo>
                        <a:pt x="761" y="486"/>
                      </a:lnTo>
                      <a:lnTo>
                        <a:pt x="761" y="485"/>
                      </a:lnTo>
                      <a:lnTo>
                        <a:pt x="761" y="485"/>
                      </a:lnTo>
                      <a:lnTo>
                        <a:pt x="761" y="484"/>
                      </a:lnTo>
                      <a:lnTo>
                        <a:pt x="762" y="483"/>
                      </a:lnTo>
                      <a:lnTo>
                        <a:pt x="762" y="481"/>
                      </a:lnTo>
                      <a:lnTo>
                        <a:pt x="762" y="479"/>
                      </a:lnTo>
                      <a:lnTo>
                        <a:pt x="762" y="476"/>
                      </a:lnTo>
                      <a:lnTo>
                        <a:pt x="762" y="473"/>
                      </a:lnTo>
                      <a:lnTo>
                        <a:pt x="762" y="470"/>
                      </a:lnTo>
                      <a:lnTo>
                        <a:pt x="762" y="466"/>
                      </a:lnTo>
                      <a:lnTo>
                        <a:pt x="762" y="461"/>
                      </a:lnTo>
                      <a:lnTo>
                        <a:pt x="762" y="457"/>
                      </a:lnTo>
                      <a:lnTo>
                        <a:pt x="762" y="452"/>
                      </a:lnTo>
                      <a:lnTo>
                        <a:pt x="763" y="447"/>
                      </a:lnTo>
                      <a:lnTo>
                        <a:pt x="763" y="442"/>
                      </a:lnTo>
                      <a:lnTo>
                        <a:pt x="763" y="438"/>
                      </a:lnTo>
                      <a:lnTo>
                        <a:pt x="763" y="434"/>
                      </a:lnTo>
                      <a:lnTo>
                        <a:pt x="763" y="431"/>
                      </a:lnTo>
                      <a:lnTo>
                        <a:pt x="763" y="429"/>
                      </a:lnTo>
                      <a:lnTo>
                        <a:pt x="763" y="427"/>
                      </a:lnTo>
                      <a:lnTo>
                        <a:pt x="763" y="427"/>
                      </a:lnTo>
                      <a:lnTo>
                        <a:pt x="763" y="427"/>
                      </a:lnTo>
                      <a:lnTo>
                        <a:pt x="764" y="427"/>
                      </a:lnTo>
                      <a:lnTo>
                        <a:pt x="764" y="428"/>
                      </a:lnTo>
                      <a:lnTo>
                        <a:pt x="764" y="430"/>
                      </a:lnTo>
                      <a:lnTo>
                        <a:pt x="764" y="432"/>
                      </a:lnTo>
                      <a:lnTo>
                        <a:pt x="764" y="435"/>
                      </a:lnTo>
                      <a:lnTo>
                        <a:pt x="764" y="438"/>
                      </a:lnTo>
                      <a:lnTo>
                        <a:pt x="764" y="442"/>
                      </a:lnTo>
                      <a:lnTo>
                        <a:pt x="764" y="445"/>
                      </a:lnTo>
                      <a:lnTo>
                        <a:pt x="764" y="449"/>
                      </a:lnTo>
                      <a:lnTo>
                        <a:pt x="764" y="454"/>
                      </a:lnTo>
                      <a:lnTo>
                        <a:pt x="765" y="458"/>
                      </a:lnTo>
                      <a:lnTo>
                        <a:pt x="765" y="462"/>
                      </a:lnTo>
                      <a:lnTo>
                        <a:pt x="765" y="466"/>
                      </a:lnTo>
                      <a:lnTo>
                        <a:pt x="765" y="470"/>
                      </a:lnTo>
                      <a:lnTo>
                        <a:pt x="765" y="474"/>
                      </a:lnTo>
                      <a:lnTo>
                        <a:pt x="765" y="477"/>
                      </a:lnTo>
                      <a:lnTo>
                        <a:pt x="765" y="480"/>
                      </a:lnTo>
                      <a:lnTo>
                        <a:pt x="765" y="483"/>
                      </a:lnTo>
                      <a:lnTo>
                        <a:pt x="765" y="485"/>
                      </a:lnTo>
                      <a:lnTo>
                        <a:pt x="766" y="487"/>
                      </a:lnTo>
                      <a:lnTo>
                        <a:pt x="766" y="489"/>
                      </a:lnTo>
                      <a:lnTo>
                        <a:pt x="766" y="490"/>
                      </a:lnTo>
                      <a:lnTo>
                        <a:pt x="766" y="491"/>
                      </a:lnTo>
                      <a:lnTo>
                        <a:pt x="766" y="493"/>
                      </a:lnTo>
                      <a:lnTo>
                        <a:pt x="766" y="494"/>
                      </a:lnTo>
                      <a:lnTo>
                        <a:pt x="766" y="495"/>
                      </a:lnTo>
                      <a:lnTo>
                        <a:pt x="766" y="497"/>
                      </a:lnTo>
                      <a:lnTo>
                        <a:pt x="766" y="498"/>
                      </a:lnTo>
                      <a:lnTo>
                        <a:pt x="766" y="500"/>
                      </a:lnTo>
                      <a:lnTo>
                        <a:pt x="767" y="502"/>
                      </a:lnTo>
                      <a:lnTo>
                        <a:pt x="767" y="504"/>
                      </a:lnTo>
                      <a:lnTo>
                        <a:pt x="767" y="505"/>
                      </a:lnTo>
                      <a:lnTo>
                        <a:pt x="767" y="507"/>
                      </a:lnTo>
                      <a:lnTo>
                        <a:pt x="767" y="509"/>
                      </a:lnTo>
                      <a:lnTo>
                        <a:pt x="767" y="511"/>
                      </a:lnTo>
                      <a:lnTo>
                        <a:pt x="767" y="512"/>
                      </a:lnTo>
                      <a:lnTo>
                        <a:pt x="767" y="514"/>
                      </a:lnTo>
                      <a:lnTo>
                        <a:pt x="767" y="516"/>
                      </a:lnTo>
                      <a:lnTo>
                        <a:pt x="767" y="517"/>
                      </a:lnTo>
                      <a:lnTo>
                        <a:pt x="768" y="519"/>
                      </a:lnTo>
                      <a:lnTo>
                        <a:pt x="768" y="520"/>
                      </a:lnTo>
                      <a:lnTo>
                        <a:pt x="768" y="522"/>
                      </a:lnTo>
                      <a:lnTo>
                        <a:pt x="768" y="523"/>
                      </a:lnTo>
                      <a:lnTo>
                        <a:pt x="768" y="524"/>
                      </a:lnTo>
                      <a:lnTo>
                        <a:pt x="768" y="525"/>
                      </a:lnTo>
                      <a:lnTo>
                        <a:pt x="768" y="526"/>
                      </a:lnTo>
                      <a:lnTo>
                        <a:pt x="768" y="526"/>
                      </a:lnTo>
                      <a:lnTo>
                        <a:pt x="768" y="527"/>
                      </a:lnTo>
                      <a:lnTo>
                        <a:pt x="769" y="528"/>
                      </a:lnTo>
                      <a:lnTo>
                        <a:pt x="769" y="529"/>
                      </a:lnTo>
                      <a:lnTo>
                        <a:pt x="769" y="530"/>
                      </a:lnTo>
                      <a:lnTo>
                        <a:pt x="769" y="531"/>
                      </a:lnTo>
                      <a:lnTo>
                        <a:pt x="769" y="533"/>
                      </a:lnTo>
                      <a:lnTo>
                        <a:pt x="769" y="535"/>
                      </a:lnTo>
                      <a:lnTo>
                        <a:pt x="769" y="538"/>
                      </a:lnTo>
                      <a:lnTo>
                        <a:pt x="769" y="541"/>
                      </a:lnTo>
                      <a:lnTo>
                        <a:pt x="769" y="544"/>
                      </a:lnTo>
                      <a:lnTo>
                        <a:pt x="769" y="548"/>
                      </a:lnTo>
                      <a:lnTo>
                        <a:pt x="770" y="552"/>
                      </a:lnTo>
                      <a:lnTo>
                        <a:pt x="770" y="556"/>
                      </a:lnTo>
                      <a:lnTo>
                        <a:pt x="770" y="560"/>
                      </a:lnTo>
                      <a:lnTo>
                        <a:pt x="770" y="563"/>
                      </a:lnTo>
                      <a:lnTo>
                        <a:pt x="770" y="566"/>
                      </a:lnTo>
                      <a:lnTo>
                        <a:pt x="770" y="568"/>
                      </a:lnTo>
                      <a:lnTo>
                        <a:pt x="770" y="570"/>
                      </a:lnTo>
                      <a:lnTo>
                        <a:pt x="770" y="571"/>
                      </a:lnTo>
                      <a:lnTo>
                        <a:pt x="770" y="571"/>
                      </a:lnTo>
                      <a:lnTo>
                        <a:pt x="771" y="570"/>
                      </a:lnTo>
                      <a:lnTo>
                        <a:pt x="771" y="568"/>
                      </a:lnTo>
                      <a:lnTo>
                        <a:pt x="771" y="566"/>
                      </a:lnTo>
                      <a:lnTo>
                        <a:pt x="771" y="563"/>
                      </a:lnTo>
                      <a:lnTo>
                        <a:pt x="771" y="560"/>
                      </a:lnTo>
                      <a:lnTo>
                        <a:pt x="771" y="556"/>
                      </a:lnTo>
                      <a:lnTo>
                        <a:pt x="771" y="552"/>
                      </a:lnTo>
                      <a:lnTo>
                        <a:pt x="771" y="548"/>
                      </a:lnTo>
                      <a:lnTo>
                        <a:pt x="771" y="544"/>
                      </a:lnTo>
                      <a:lnTo>
                        <a:pt x="771" y="540"/>
                      </a:lnTo>
                      <a:lnTo>
                        <a:pt x="772" y="536"/>
                      </a:lnTo>
                      <a:lnTo>
                        <a:pt x="772" y="532"/>
                      </a:lnTo>
                      <a:lnTo>
                        <a:pt x="772" y="529"/>
                      </a:lnTo>
                      <a:lnTo>
                        <a:pt x="772" y="526"/>
                      </a:lnTo>
                      <a:lnTo>
                        <a:pt x="772" y="524"/>
                      </a:lnTo>
                      <a:lnTo>
                        <a:pt x="772" y="522"/>
                      </a:lnTo>
                      <a:lnTo>
                        <a:pt x="772" y="521"/>
                      </a:lnTo>
                      <a:lnTo>
                        <a:pt x="772" y="520"/>
                      </a:lnTo>
                      <a:lnTo>
                        <a:pt x="772" y="520"/>
                      </a:lnTo>
                      <a:lnTo>
                        <a:pt x="773" y="520"/>
                      </a:lnTo>
                      <a:lnTo>
                        <a:pt x="773" y="521"/>
                      </a:lnTo>
                      <a:lnTo>
                        <a:pt x="773" y="521"/>
                      </a:lnTo>
                      <a:lnTo>
                        <a:pt x="773" y="521"/>
                      </a:lnTo>
                      <a:lnTo>
                        <a:pt x="773" y="522"/>
                      </a:lnTo>
                      <a:lnTo>
                        <a:pt x="773" y="522"/>
                      </a:lnTo>
                      <a:lnTo>
                        <a:pt x="773" y="522"/>
                      </a:lnTo>
                      <a:lnTo>
                        <a:pt x="773" y="522"/>
                      </a:lnTo>
                      <a:lnTo>
                        <a:pt x="773" y="522"/>
                      </a:lnTo>
                      <a:lnTo>
                        <a:pt x="773" y="522"/>
                      </a:lnTo>
                      <a:lnTo>
                        <a:pt x="774" y="523"/>
                      </a:lnTo>
                      <a:lnTo>
                        <a:pt x="774" y="524"/>
                      </a:lnTo>
                      <a:lnTo>
                        <a:pt x="774" y="525"/>
                      </a:lnTo>
                      <a:lnTo>
                        <a:pt x="774" y="527"/>
                      </a:lnTo>
                      <a:lnTo>
                        <a:pt x="774" y="530"/>
                      </a:lnTo>
                      <a:lnTo>
                        <a:pt x="774" y="533"/>
                      </a:lnTo>
                      <a:lnTo>
                        <a:pt x="774" y="537"/>
                      </a:lnTo>
                      <a:lnTo>
                        <a:pt x="774" y="541"/>
                      </a:lnTo>
                      <a:lnTo>
                        <a:pt x="774" y="547"/>
                      </a:lnTo>
                      <a:lnTo>
                        <a:pt x="774" y="552"/>
                      </a:lnTo>
                      <a:lnTo>
                        <a:pt x="775" y="559"/>
                      </a:lnTo>
                      <a:lnTo>
                        <a:pt x="775" y="565"/>
                      </a:lnTo>
                      <a:lnTo>
                        <a:pt x="775" y="572"/>
                      </a:lnTo>
                      <a:lnTo>
                        <a:pt x="775" y="579"/>
                      </a:lnTo>
                      <a:lnTo>
                        <a:pt x="775" y="586"/>
                      </a:lnTo>
                      <a:lnTo>
                        <a:pt x="775" y="593"/>
                      </a:lnTo>
                      <a:lnTo>
                        <a:pt x="775" y="599"/>
                      </a:lnTo>
                      <a:lnTo>
                        <a:pt x="775" y="605"/>
                      </a:lnTo>
                      <a:lnTo>
                        <a:pt x="775" y="610"/>
                      </a:lnTo>
                      <a:lnTo>
                        <a:pt x="776" y="614"/>
                      </a:lnTo>
                      <a:lnTo>
                        <a:pt x="776" y="618"/>
                      </a:lnTo>
                      <a:lnTo>
                        <a:pt x="776" y="620"/>
                      </a:lnTo>
                      <a:lnTo>
                        <a:pt x="776" y="622"/>
                      </a:lnTo>
                      <a:lnTo>
                        <a:pt x="776" y="623"/>
                      </a:lnTo>
                      <a:lnTo>
                        <a:pt x="776" y="624"/>
                      </a:lnTo>
                      <a:lnTo>
                        <a:pt x="776" y="624"/>
                      </a:lnTo>
                      <a:lnTo>
                        <a:pt x="776" y="624"/>
                      </a:lnTo>
                      <a:lnTo>
                        <a:pt x="776" y="624"/>
                      </a:lnTo>
                      <a:lnTo>
                        <a:pt x="776" y="624"/>
                      </a:lnTo>
                      <a:lnTo>
                        <a:pt x="777" y="624"/>
                      </a:lnTo>
                      <a:lnTo>
                        <a:pt x="777" y="624"/>
                      </a:lnTo>
                      <a:lnTo>
                        <a:pt x="777" y="624"/>
                      </a:lnTo>
                      <a:lnTo>
                        <a:pt x="777" y="625"/>
                      </a:lnTo>
                      <a:lnTo>
                        <a:pt x="777" y="625"/>
                      </a:lnTo>
                      <a:lnTo>
                        <a:pt x="777" y="626"/>
                      </a:lnTo>
                      <a:lnTo>
                        <a:pt x="777" y="626"/>
                      </a:lnTo>
                      <a:lnTo>
                        <a:pt x="777" y="627"/>
                      </a:lnTo>
                      <a:lnTo>
                        <a:pt x="777" y="627"/>
                      </a:lnTo>
                      <a:lnTo>
                        <a:pt x="778" y="626"/>
                      </a:lnTo>
                      <a:lnTo>
                        <a:pt x="778" y="626"/>
                      </a:lnTo>
                      <a:lnTo>
                        <a:pt x="778" y="625"/>
                      </a:lnTo>
                      <a:lnTo>
                        <a:pt x="778" y="623"/>
                      </a:lnTo>
                      <a:lnTo>
                        <a:pt x="778" y="621"/>
                      </a:lnTo>
                      <a:lnTo>
                        <a:pt x="778" y="619"/>
                      </a:lnTo>
                      <a:lnTo>
                        <a:pt x="778" y="616"/>
                      </a:lnTo>
                      <a:lnTo>
                        <a:pt x="778" y="612"/>
                      </a:lnTo>
                      <a:lnTo>
                        <a:pt x="778" y="608"/>
                      </a:lnTo>
                      <a:lnTo>
                        <a:pt x="778" y="603"/>
                      </a:lnTo>
                      <a:lnTo>
                        <a:pt x="779" y="597"/>
                      </a:lnTo>
                      <a:lnTo>
                        <a:pt x="779" y="591"/>
                      </a:lnTo>
                      <a:lnTo>
                        <a:pt x="779" y="584"/>
                      </a:lnTo>
                      <a:lnTo>
                        <a:pt x="779" y="578"/>
                      </a:lnTo>
                      <a:lnTo>
                        <a:pt x="779" y="571"/>
                      </a:lnTo>
                      <a:lnTo>
                        <a:pt x="779" y="564"/>
                      </a:lnTo>
                      <a:lnTo>
                        <a:pt x="779" y="557"/>
                      </a:lnTo>
                      <a:lnTo>
                        <a:pt x="779" y="550"/>
                      </a:lnTo>
                      <a:lnTo>
                        <a:pt x="779" y="544"/>
                      </a:lnTo>
                      <a:lnTo>
                        <a:pt x="780" y="538"/>
                      </a:lnTo>
                      <a:lnTo>
                        <a:pt x="780" y="532"/>
                      </a:lnTo>
                      <a:lnTo>
                        <a:pt x="780" y="528"/>
                      </a:lnTo>
                      <a:lnTo>
                        <a:pt x="780" y="523"/>
                      </a:lnTo>
                      <a:lnTo>
                        <a:pt x="780" y="520"/>
                      </a:lnTo>
                      <a:lnTo>
                        <a:pt x="780" y="516"/>
                      </a:lnTo>
                      <a:lnTo>
                        <a:pt x="780" y="514"/>
                      </a:lnTo>
                      <a:lnTo>
                        <a:pt x="780" y="512"/>
                      </a:lnTo>
                      <a:lnTo>
                        <a:pt x="780" y="511"/>
                      </a:lnTo>
                      <a:lnTo>
                        <a:pt x="780" y="510"/>
                      </a:lnTo>
                      <a:lnTo>
                        <a:pt x="781" y="510"/>
                      </a:lnTo>
                      <a:lnTo>
                        <a:pt x="781" y="510"/>
                      </a:lnTo>
                      <a:lnTo>
                        <a:pt x="781" y="510"/>
                      </a:lnTo>
                      <a:lnTo>
                        <a:pt x="781" y="510"/>
                      </a:lnTo>
                      <a:lnTo>
                        <a:pt x="781" y="510"/>
                      </a:lnTo>
                      <a:lnTo>
                        <a:pt x="781" y="510"/>
                      </a:lnTo>
                      <a:lnTo>
                        <a:pt x="781" y="509"/>
                      </a:lnTo>
                      <a:lnTo>
                        <a:pt x="781" y="509"/>
                      </a:lnTo>
                      <a:lnTo>
                        <a:pt x="781" y="508"/>
                      </a:lnTo>
                      <a:lnTo>
                        <a:pt x="781" y="507"/>
                      </a:lnTo>
                      <a:lnTo>
                        <a:pt x="782" y="507"/>
                      </a:lnTo>
                      <a:lnTo>
                        <a:pt x="782" y="506"/>
                      </a:lnTo>
                      <a:lnTo>
                        <a:pt x="782" y="506"/>
                      </a:lnTo>
                      <a:lnTo>
                        <a:pt x="782" y="506"/>
                      </a:lnTo>
                      <a:lnTo>
                        <a:pt x="782" y="507"/>
                      </a:lnTo>
                      <a:lnTo>
                        <a:pt x="782" y="508"/>
                      </a:lnTo>
                      <a:lnTo>
                        <a:pt x="782" y="510"/>
                      </a:lnTo>
                      <a:lnTo>
                        <a:pt x="782" y="512"/>
                      </a:lnTo>
                      <a:lnTo>
                        <a:pt x="782" y="515"/>
                      </a:lnTo>
                      <a:lnTo>
                        <a:pt x="783" y="519"/>
                      </a:lnTo>
                      <a:lnTo>
                        <a:pt x="783" y="522"/>
                      </a:lnTo>
                      <a:lnTo>
                        <a:pt x="783" y="526"/>
                      </a:lnTo>
                      <a:lnTo>
                        <a:pt x="783" y="531"/>
                      </a:lnTo>
                      <a:lnTo>
                        <a:pt x="783" y="535"/>
                      </a:lnTo>
                      <a:lnTo>
                        <a:pt x="783" y="539"/>
                      </a:lnTo>
                      <a:lnTo>
                        <a:pt x="783" y="543"/>
                      </a:lnTo>
                      <a:lnTo>
                        <a:pt x="783" y="547"/>
                      </a:lnTo>
                      <a:lnTo>
                        <a:pt x="783" y="550"/>
                      </a:lnTo>
                      <a:lnTo>
                        <a:pt x="783" y="553"/>
                      </a:lnTo>
                      <a:lnTo>
                        <a:pt x="784" y="554"/>
                      </a:lnTo>
                      <a:lnTo>
                        <a:pt x="784" y="555"/>
                      </a:lnTo>
                      <a:lnTo>
                        <a:pt x="784" y="555"/>
                      </a:lnTo>
                      <a:lnTo>
                        <a:pt x="784" y="554"/>
                      </a:lnTo>
                      <a:lnTo>
                        <a:pt x="784" y="553"/>
                      </a:lnTo>
                      <a:lnTo>
                        <a:pt x="784" y="550"/>
                      </a:lnTo>
                      <a:lnTo>
                        <a:pt x="784" y="547"/>
                      </a:lnTo>
                      <a:lnTo>
                        <a:pt x="784" y="544"/>
                      </a:lnTo>
                      <a:lnTo>
                        <a:pt x="784" y="540"/>
                      </a:lnTo>
                      <a:lnTo>
                        <a:pt x="785" y="536"/>
                      </a:lnTo>
                      <a:lnTo>
                        <a:pt x="785" y="532"/>
                      </a:lnTo>
                      <a:lnTo>
                        <a:pt x="785" y="528"/>
                      </a:lnTo>
                      <a:lnTo>
                        <a:pt x="785" y="523"/>
                      </a:lnTo>
                      <a:lnTo>
                        <a:pt x="785" y="519"/>
                      </a:lnTo>
                      <a:lnTo>
                        <a:pt x="785" y="515"/>
                      </a:lnTo>
                      <a:lnTo>
                        <a:pt x="785" y="510"/>
                      </a:lnTo>
                      <a:lnTo>
                        <a:pt x="785" y="506"/>
                      </a:lnTo>
                      <a:lnTo>
                        <a:pt x="785" y="502"/>
                      </a:lnTo>
                      <a:lnTo>
                        <a:pt x="785" y="497"/>
                      </a:lnTo>
                      <a:lnTo>
                        <a:pt x="786" y="493"/>
                      </a:lnTo>
                      <a:lnTo>
                        <a:pt x="786" y="489"/>
                      </a:lnTo>
                      <a:lnTo>
                        <a:pt x="786" y="485"/>
                      </a:lnTo>
                      <a:lnTo>
                        <a:pt x="786" y="481"/>
                      </a:lnTo>
                      <a:lnTo>
                        <a:pt x="786" y="478"/>
                      </a:lnTo>
                      <a:lnTo>
                        <a:pt x="786" y="475"/>
                      </a:lnTo>
                      <a:lnTo>
                        <a:pt x="786" y="473"/>
                      </a:lnTo>
                      <a:lnTo>
                        <a:pt x="786" y="471"/>
                      </a:lnTo>
                      <a:lnTo>
                        <a:pt x="786" y="470"/>
                      </a:lnTo>
                      <a:lnTo>
                        <a:pt x="787" y="468"/>
                      </a:lnTo>
                      <a:lnTo>
                        <a:pt x="787" y="467"/>
                      </a:lnTo>
                      <a:lnTo>
                        <a:pt x="787" y="466"/>
                      </a:lnTo>
                      <a:lnTo>
                        <a:pt x="787" y="465"/>
                      </a:lnTo>
                      <a:lnTo>
                        <a:pt x="787" y="464"/>
                      </a:lnTo>
                      <a:lnTo>
                        <a:pt x="787" y="462"/>
                      </a:lnTo>
                      <a:lnTo>
                        <a:pt x="787" y="461"/>
                      </a:lnTo>
                      <a:lnTo>
                        <a:pt x="787" y="460"/>
                      </a:lnTo>
                      <a:lnTo>
                        <a:pt x="787" y="460"/>
                      </a:lnTo>
                      <a:lnTo>
                        <a:pt x="787" y="459"/>
                      </a:lnTo>
                      <a:lnTo>
                        <a:pt x="788" y="458"/>
                      </a:lnTo>
                      <a:lnTo>
                        <a:pt x="788" y="458"/>
                      </a:lnTo>
                      <a:lnTo>
                        <a:pt x="788" y="458"/>
                      </a:lnTo>
                      <a:lnTo>
                        <a:pt x="788" y="458"/>
                      </a:lnTo>
                      <a:lnTo>
                        <a:pt x="788" y="458"/>
                      </a:lnTo>
                      <a:lnTo>
                        <a:pt x="788" y="459"/>
                      </a:lnTo>
                      <a:lnTo>
                        <a:pt x="788" y="460"/>
                      </a:lnTo>
                      <a:lnTo>
                        <a:pt x="788" y="462"/>
                      </a:lnTo>
                      <a:lnTo>
                        <a:pt x="788" y="464"/>
                      </a:lnTo>
                      <a:lnTo>
                        <a:pt x="788" y="467"/>
                      </a:lnTo>
                      <a:lnTo>
                        <a:pt x="789" y="470"/>
                      </a:lnTo>
                      <a:lnTo>
                        <a:pt x="789" y="474"/>
                      </a:lnTo>
                      <a:lnTo>
                        <a:pt x="789" y="478"/>
                      </a:lnTo>
                      <a:lnTo>
                        <a:pt x="789" y="483"/>
                      </a:lnTo>
                      <a:lnTo>
                        <a:pt x="789" y="489"/>
                      </a:lnTo>
                      <a:lnTo>
                        <a:pt x="789" y="494"/>
                      </a:lnTo>
                      <a:lnTo>
                        <a:pt x="789" y="499"/>
                      </a:lnTo>
                      <a:lnTo>
                        <a:pt x="789" y="504"/>
                      </a:lnTo>
                      <a:lnTo>
                        <a:pt x="789" y="509"/>
                      </a:lnTo>
                      <a:lnTo>
                        <a:pt x="790" y="514"/>
                      </a:lnTo>
                      <a:lnTo>
                        <a:pt x="790" y="518"/>
                      </a:lnTo>
                      <a:lnTo>
                        <a:pt x="790" y="521"/>
                      </a:lnTo>
                      <a:lnTo>
                        <a:pt x="790" y="524"/>
                      </a:lnTo>
                      <a:lnTo>
                        <a:pt x="790" y="527"/>
                      </a:lnTo>
                      <a:lnTo>
                        <a:pt x="790" y="529"/>
                      </a:lnTo>
                      <a:lnTo>
                        <a:pt x="790" y="531"/>
                      </a:lnTo>
                      <a:lnTo>
                        <a:pt x="790" y="532"/>
                      </a:lnTo>
                      <a:lnTo>
                        <a:pt x="790" y="533"/>
                      </a:lnTo>
                      <a:lnTo>
                        <a:pt x="790" y="534"/>
                      </a:lnTo>
                      <a:lnTo>
                        <a:pt x="791" y="535"/>
                      </a:lnTo>
                      <a:lnTo>
                        <a:pt x="791" y="535"/>
                      </a:lnTo>
                      <a:lnTo>
                        <a:pt x="791" y="535"/>
                      </a:lnTo>
                      <a:lnTo>
                        <a:pt x="791" y="535"/>
                      </a:lnTo>
                      <a:lnTo>
                        <a:pt x="791" y="535"/>
                      </a:lnTo>
                      <a:lnTo>
                        <a:pt x="791" y="535"/>
                      </a:lnTo>
                      <a:lnTo>
                        <a:pt x="791" y="534"/>
                      </a:lnTo>
                      <a:lnTo>
                        <a:pt x="791" y="534"/>
                      </a:lnTo>
                      <a:lnTo>
                        <a:pt x="791" y="534"/>
                      </a:lnTo>
                      <a:lnTo>
                        <a:pt x="792" y="534"/>
                      </a:lnTo>
                      <a:lnTo>
                        <a:pt x="792" y="534"/>
                      </a:lnTo>
                      <a:lnTo>
                        <a:pt x="792" y="534"/>
                      </a:lnTo>
                      <a:lnTo>
                        <a:pt x="792" y="535"/>
                      </a:lnTo>
                      <a:lnTo>
                        <a:pt x="792" y="535"/>
                      </a:lnTo>
                      <a:lnTo>
                        <a:pt x="792" y="535"/>
                      </a:lnTo>
                      <a:lnTo>
                        <a:pt x="792" y="535"/>
                      </a:lnTo>
                      <a:lnTo>
                        <a:pt x="792" y="535"/>
                      </a:lnTo>
                      <a:lnTo>
                        <a:pt x="792" y="535"/>
                      </a:lnTo>
                      <a:lnTo>
                        <a:pt x="792" y="534"/>
                      </a:lnTo>
                      <a:lnTo>
                        <a:pt x="793" y="533"/>
                      </a:lnTo>
                      <a:lnTo>
                        <a:pt x="793" y="532"/>
                      </a:lnTo>
                      <a:lnTo>
                        <a:pt x="793" y="531"/>
                      </a:lnTo>
                      <a:lnTo>
                        <a:pt x="793" y="530"/>
                      </a:lnTo>
                      <a:lnTo>
                        <a:pt x="793" y="529"/>
                      </a:lnTo>
                      <a:lnTo>
                        <a:pt x="793" y="528"/>
                      </a:lnTo>
                      <a:lnTo>
                        <a:pt x="793" y="527"/>
                      </a:lnTo>
                      <a:lnTo>
                        <a:pt x="793" y="526"/>
                      </a:lnTo>
                      <a:lnTo>
                        <a:pt x="793" y="526"/>
                      </a:lnTo>
                      <a:lnTo>
                        <a:pt x="794" y="525"/>
                      </a:lnTo>
                      <a:lnTo>
                        <a:pt x="794" y="525"/>
                      </a:lnTo>
                      <a:lnTo>
                        <a:pt x="794" y="526"/>
                      </a:lnTo>
                      <a:lnTo>
                        <a:pt x="794" y="527"/>
                      </a:lnTo>
                      <a:lnTo>
                        <a:pt x="794" y="528"/>
                      </a:lnTo>
                      <a:lnTo>
                        <a:pt x="794" y="530"/>
                      </a:lnTo>
                      <a:lnTo>
                        <a:pt x="794" y="532"/>
                      </a:lnTo>
                      <a:lnTo>
                        <a:pt x="794" y="535"/>
                      </a:lnTo>
                      <a:lnTo>
                        <a:pt x="794" y="539"/>
                      </a:lnTo>
                      <a:lnTo>
                        <a:pt x="794" y="542"/>
                      </a:lnTo>
                      <a:lnTo>
                        <a:pt x="795" y="546"/>
                      </a:lnTo>
                      <a:lnTo>
                        <a:pt x="795" y="550"/>
                      </a:lnTo>
                      <a:lnTo>
                        <a:pt x="795" y="555"/>
                      </a:lnTo>
                      <a:lnTo>
                        <a:pt x="795" y="559"/>
                      </a:lnTo>
                      <a:lnTo>
                        <a:pt x="795" y="563"/>
                      </a:lnTo>
                      <a:lnTo>
                        <a:pt x="795" y="566"/>
                      </a:lnTo>
                      <a:lnTo>
                        <a:pt x="795" y="569"/>
                      </a:lnTo>
                      <a:lnTo>
                        <a:pt x="795" y="572"/>
                      </a:lnTo>
                      <a:lnTo>
                        <a:pt x="795" y="574"/>
                      </a:lnTo>
                      <a:lnTo>
                        <a:pt x="796" y="576"/>
                      </a:lnTo>
                      <a:lnTo>
                        <a:pt x="796" y="578"/>
                      </a:lnTo>
                      <a:lnTo>
                        <a:pt x="796" y="579"/>
                      </a:lnTo>
                      <a:lnTo>
                        <a:pt x="796" y="580"/>
                      </a:lnTo>
                      <a:lnTo>
                        <a:pt x="796" y="581"/>
                      </a:lnTo>
                      <a:lnTo>
                        <a:pt x="796" y="582"/>
                      </a:lnTo>
                      <a:lnTo>
                        <a:pt x="796" y="583"/>
                      </a:lnTo>
                      <a:lnTo>
                        <a:pt x="796" y="583"/>
                      </a:lnTo>
                      <a:lnTo>
                        <a:pt x="796" y="583"/>
                      </a:lnTo>
                      <a:lnTo>
                        <a:pt x="796" y="583"/>
                      </a:lnTo>
                      <a:lnTo>
                        <a:pt x="797" y="583"/>
                      </a:lnTo>
                      <a:lnTo>
                        <a:pt x="797" y="582"/>
                      </a:lnTo>
                      <a:lnTo>
                        <a:pt x="797" y="581"/>
                      </a:lnTo>
                      <a:lnTo>
                        <a:pt x="797" y="579"/>
                      </a:lnTo>
                      <a:lnTo>
                        <a:pt x="797" y="577"/>
                      </a:lnTo>
                      <a:lnTo>
                        <a:pt x="797" y="575"/>
                      </a:lnTo>
                      <a:lnTo>
                        <a:pt x="797" y="573"/>
                      </a:lnTo>
                      <a:lnTo>
                        <a:pt x="797" y="570"/>
                      </a:lnTo>
                      <a:lnTo>
                        <a:pt x="797" y="567"/>
                      </a:lnTo>
                      <a:lnTo>
                        <a:pt x="797" y="563"/>
                      </a:lnTo>
                      <a:lnTo>
                        <a:pt x="798" y="558"/>
                      </a:lnTo>
                      <a:lnTo>
                        <a:pt x="798" y="553"/>
                      </a:lnTo>
                      <a:lnTo>
                        <a:pt x="798" y="548"/>
                      </a:lnTo>
                      <a:lnTo>
                        <a:pt x="798" y="541"/>
                      </a:lnTo>
                      <a:lnTo>
                        <a:pt x="798" y="535"/>
                      </a:lnTo>
                      <a:lnTo>
                        <a:pt x="798" y="527"/>
                      </a:lnTo>
                      <a:lnTo>
                        <a:pt x="798" y="520"/>
                      </a:lnTo>
                      <a:lnTo>
                        <a:pt x="798" y="513"/>
                      </a:lnTo>
                      <a:lnTo>
                        <a:pt x="798" y="506"/>
                      </a:lnTo>
                      <a:lnTo>
                        <a:pt x="799" y="499"/>
                      </a:lnTo>
                      <a:lnTo>
                        <a:pt x="799" y="493"/>
                      </a:lnTo>
                      <a:lnTo>
                        <a:pt x="799" y="488"/>
                      </a:lnTo>
                      <a:lnTo>
                        <a:pt x="799" y="483"/>
                      </a:lnTo>
                      <a:lnTo>
                        <a:pt x="799" y="479"/>
                      </a:lnTo>
                      <a:lnTo>
                        <a:pt x="799" y="476"/>
                      </a:lnTo>
                      <a:lnTo>
                        <a:pt x="799" y="473"/>
                      </a:lnTo>
                      <a:lnTo>
                        <a:pt x="799" y="471"/>
                      </a:lnTo>
                      <a:lnTo>
                        <a:pt x="799" y="470"/>
                      </a:lnTo>
                      <a:lnTo>
                        <a:pt x="799" y="469"/>
                      </a:lnTo>
                      <a:lnTo>
                        <a:pt x="800" y="468"/>
                      </a:lnTo>
                      <a:lnTo>
                        <a:pt x="800" y="468"/>
                      </a:lnTo>
                      <a:lnTo>
                        <a:pt x="800" y="469"/>
                      </a:lnTo>
                      <a:lnTo>
                        <a:pt x="800" y="470"/>
                      </a:lnTo>
                      <a:lnTo>
                        <a:pt x="800" y="471"/>
                      </a:lnTo>
                      <a:lnTo>
                        <a:pt x="800" y="473"/>
                      </a:lnTo>
                      <a:lnTo>
                        <a:pt x="800" y="475"/>
                      </a:lnTo>
                      <a:lnTo>
                        <a:pt x="800" y="477"/>
                      </a:lnTo>
                      <a:lnTo>
                        <a:pt x="800" y="479"/>
                      </a:lnTo>
                      <a:lnTo>
                        <a:pt x="801" y="481"/>
                      </a:lnTo>
                      <a:lnTo>
                        <a:pt x="801" y="484"/>
                      </a:lnTo>
                      <a:lnTo>
                        <a:pt x="801" y="486"/>
                      </a:lnTo>
                      <a:lnTo>
                        <a:pt x="801" y="489"/>
                      </a:lnTo>
                      <a:lnTo>
                        <a:pt x="801" y="492"/>
                      </a:lnTo>
                      <a:lnTo>
                        <a:pt x="801" y="496"/>
                      </a:lnTo>
                      <a:lnTo>
                        <a:pt x="801" y="500"/>
                      </a:lnTo>
                      <a:lnTo>
                        <a:pt x="801" y="505"/>
                      </a:lnTo>
                      <a:lnTo>
                        <a:pt x="801" y="510"/>
                      </a:lnTo>
                      <a:lnTo>
                        <a:pt x="801" y="516"/>
                      </a:lnTo>
                      <a:lnTo>
                        <a:pt x="802" y="522"/>
                      </a:lnTo>
                      <a:lnTo>
                        <a:pt x="802" y="529"/>
                      </a:lnTo>
                      <a:lnTo>
                        <a:pt x="802" y="536"/>
                      </a:lnTo>
                      <a:lnTo>
                        <a:pt x="802" y="543"/>
                      </a:lnTo>
                      <a:lnTo>
                        <a:pt x="802" y="551"/>
                      </a:lnTo>
                      <a:lnTo>
                        <a:pt x="802" y="558"/>
                      </a:lnTo>
                      <a:lnTo>
                        <a:pt x="802" y="564"/>
                      </a:lnTo>
                      <a:lnTo>
                        <a:pt x="802" y="571"/>
                      </a:lnTo>
                      <a:lnTo>
                        <a:pt x="802" y="577"/>
                      </a:lnTo>
                      <a:lnTo>
                        <a:pt x="803" y="582"/>
                      </a:lnTo>
                      <a:lnTo>
                        <a:pt x="803" y="587"/>
                      </a:lnTo>
                      <a:lnTo>
                        <a:pt x="803" y="591"/>
                      </a:lnTo>
                      <a:lnTo>
                        <a:pt x="803" y="594"/>
                      </a:lnTo>
                      <a:lnTo>
                        <a:pt x="803" y="597"/>
                      </a:lnTo>
                      <a:lnTo>
                        <a:pt x="803" y="599"/>
                      </a:lnTo>
                      <a:lnTo>
                        <a:pt x="803" y="600"/>
                      </a:lnTo>
                      <a:lnTo>
                        <a:pt x="803" y="600"/>
                      </a:lnTo>
                      <a:lnTo>
                        <a:pt x="803" y="599"/>
                      </a:lnTo>
                      <a:lnTo>
                        <a:pt x="803" y="597"/>
                      </a:lnTo>
                      <a:lnTo>
                        <a:pt x="804" y="595"/>
                      </a:lnTo>
                      <a:lnTo>
                        <a:pt x="804" y="592"/>
                      </a:lnTo>
                      <a:lnTo>
                        <a:pt x="804" y="588"/>
                      </a:lnTo>
                      <a:lnTo>
                        <a:pt x="804" y="585"/>
                      </a:lnTo>
                      <a:lnTo>
                        <a:pt x="804" y="581"/>
                      </a:lnTo>
                      <a:lnTo>
                        <a:pt x="804" y="578"/>
                      </a:lnTo>
                      <a:lnTo>
                        <a:pt x="804" y="575"/>
                      </a:lnTo>
                      <a:lnTo>
                        <a:pt x="804" y="572"/>
                      </a:lnTo>
                      <a:lnTo>
                        <a:pt x="804" y="570"/>
                      </a:lnTo>
                      <a:lnTo>
                        <a:pt x="804" y="568"/>
                      </a:lnTo>
                      <a:lnTo>
                        <a:pt x="805" y="567"/>
                      </a:lnTo>
                      <a:lnTo>
                        <a:pt x="805" y="566"/>
                      </a:lnTo>
                      <a:lnTo>
                        <a:pt x="805" y="565"/>
                      </a:lnTo>
                      <a:lnTo>
                        <a:pt x="805" y="564"/>
                      </a:lnTo>
                      <a:lnTo>
                        <a:pt x="805" y="562"/>
                      </a:lnTo>
                      <a:lnTo>
                        <a:pt x="805" y="561"/>
                      </a:lnTo>
                      <a:lnTo>
                        <a:pt x="805" y="559"/>
                      </a:lnTo>
                      <a:lnTo>
                        <a:pt x="805" y="557"/>
                      </a:lnTo>
                      <a:lnTo>
                        <a:pt x="805" y="555"/>
                      </a:lnTo>
                      <a:lnTo>
                        <a:pt x="806" y="553"/>
                      </a:lnTo>
                      <a:lnTo>
                        <a:pt x="806" y="550"/>
                      </a:lnTo>
                      <a:lnTo>
                        <a:pt x="806" y="547"/>
                      </a:lnTo>
                      <a:lnTo>
                        <a:pt x="806" y="544"/>
                      </a:lnTo>
                      <a:lnTo>
                        <a:pt x="806" y="541"/>
                      </a:lnTo>
                      <a:lnTo>
                        <a:pt x="806" y="539"/>
                      </a:lnTo>
                      <a:lnTo>
                        <a:pt x="806" y="536"/>
                      </a:lnTo>
                      <a:lnTo>
                        <a:pt x="806" y="535"/>
                      </a:lnTo>
                      <a:lnTo>
                        <a:pt x="806" y="533"/>
                      </a:lnTo>
                      <a:lnTo>
                        <a:pt x="806" y="533"/>
                      </a:lnTo>
                      <a:lnTo>
                        <a:pt x="807" y="533"/>
                      </a:lnTo>
                      <a:lnTo>
                        <a:pt x="807" y="534"/>
                      </a:lnTo>
                      <a:lnTo>
                        <a:pt x="807" y="536"/>
                      </a:lnTo>
                      <a:lnTo>
                        <a:pt x="807" y="539"/>
                      </a:lnTo>
                      <a:lnTo>
                        <a:pt x="807" y="543"/>
                      </a:lnTo>
                      <a:lnTo>
                        <a:pt x="807" y="547"/>
                      </a:lnTo>
                      <a:lnTo>
                        <a:pt x="807" y="552"/>
                      </a:lnTo>
                      <a:lnTo>
                        <a:pt x="807" y="556"/>
                      </a:lnTo>
                      <a:lnTo>
                        <a:pt x="807" y="561"/>
                      </a:lnTo>
                      <a:lnTo>
                        <a:pt x="808" y="566"/>
                      </a:lnTo>
                      <a:lnTo>
                        <a:pt x="808" y="570"/>
                      </a:lnTo>
                      <a:lnTo>
                        <a:pt x="808" y="574"/>
                      </a:lnTo>
                      <a:lnTo>
                        <a:pt x="808" y="577"/>
                      </a:lnTo>
                      <a:lnTo>
                        <a:pt x="808" y="579"/>
                      </a:lnTo>
                      <a:lnTo>
                        <a:pt x="808" y="581"/>
                      </a:lnTo>
                      <a:lnTo>
                        <a:pt x="808" y="582"/>
                      </a:lnTo>
                      <a:lnTo>
                        <a:pt x="808" y="582"/>
                      </a:lnTo>
                      <a:lnTo>
                        <a:pt x="808" y="583"/>
                      </a:lnTo>
                      <a:lnTo>
                        <a:pt x="808" y="583"/>
                      </a:lnTo>
                      <a:lnTo>
                        <a:pt x="809" y="583"/>
                      </a:lnTo>
                      <a:lnTo>
                        <a:pt x="809" y="584"/>
                      </a:lnTo>
                      <a:lnTo>
                        <a:pt x="809" y="585"/>
                      </a:lnTo>
                      <a:lnTo>
                        <a:pt x="809" y="586"/>
                      </a:lnTo>
                      <a:lnTo>
                        <a:pt x="809" y="587"/>
                      </a:lnTo>
                      <a:lnTo>
                        <a:pt x="809" y="588"/>
                      </a:lnTo>
                      <a:lnTo>
                        <a:pt x="809" y="590"/>
                      </a:lnTo>
                      <a:lnTo>
                        <a:pt x="809" y="591"/>
                      </a:lnTo>
                      <a:lnTo>
                        <a:pt x="809" y="592"/>
                      </a:lnTo>
                      <a:lnTo>
                        <a:pt x="810" y="592"/>
                      </a:lnTo>
                      <a:lnTo>
                        <a:pt x="810" y="591"/>
                      </a:lnTo>
                      <a:lnTo>
                        <a:pt x="810" y="590"/>
                      </a:lnTo>
                      <a:lnTo>
                        <a:pt x="810" y="587"/>
                      </a:lnTo>
                      <a:lnTo>
                        <a:pt x="810" y="583"/>
                      </a:lnTo>
                      <a:lnTo>
                        <a:pt x="810" y="578"/>
                      </a:lnTo>
                      <a:lnTo>
                        <a:pt x="810" y="573"/>
                      </a:lnTo>
                      <a:lnTo>
                        <a:pt x="810" y="566"/>
                      </a:lnTo>
                      <a:lnTo>
                        <a:pt x="810" y="559"/>
                      </a:lnTo>
                      <a:lnTo>
                        <a:pt x="810" y="551"/>
                      </a:lnTo>
                      <a:lnTo>
                        <a:pt x="811" y="544"/>
                      </a:lnTo>
                      <a:lnTo>
                        <a:pt x="811" y="536"/>
                      </a:lnTo>
                      <a:lnTo>
                        <a:pt x="811" y="529"/>
                      </a:lnTo>
                      <a:lnTo>
                        <a:pt x="811" y="523"/>
                      </a:lnTo>
                      <a:lnTo>
                        <a:pt x="811" y="517"/>
                      </a:lnTo>
                      <a:lnTo>
                        <a:pt x="811" y="513"/>
                      </a:lnTo>
                      <a:lnTo>
                        <a:pt x="811" y="509"/>
                      </a:lnTo>
                      <a:lnTo>
                        <a:pt x="811" y="506"/>
                      </a:lnTo>
                      <a:lnTo>
                        <a:pt x="811" y="503"/>
                      </a:lnTo>
                      <a:lnTo>
                        <a:pt x="811" y="502"/>
                      </a:lnTo>
                      <a:lnTo>
                        <a:pt x="812" y="501"/>
                      </a:lnTo>
                      <a:lnTo>
                        <a:pt x="812" y="501"/>
                      </a:lnTo>
                      <a:lnTo>
                        <a:pt x="812" y="501"/>
                      </a:lnTo>
                      <a:lnTo>
                        <a:pt x="812" y="502"/>
                      </a:lnTo>
                      <a:lnTo>
                        <a:pt x="812" y="503"/>
                      </a:lnTo>
                      <a:lnTo>
                        <a:pt x="812" y="503"/>
                      </a:lnTo>
                      <a:lnTo>
                        <a:pt x="812" y="504"/>
                      </a:lnTo>
                      <a:lnTo>
                        <a:pt x="812" y="504"/>
                      </a:lnTo>
                      <a:lnTo>
                        <a:pt x="812" y="504"/>
                      </a:lnTo>
                      <a:lnTo>
                        <a:pt x="813" y="504"/>
                      </a:lnTo>
                      <a:lnTo>
                        <a:pt x="813" y="503"/>
                      </a:lnTo>
                      <a:lnTo>
                        <a:pt x="813" y="503"/>
                      </a:lnTo>
                      <a:lnTo>
                        <a:pt x="813" y="503"/>
                      </a:lnTo>
                      <a:lnTo>
                        <a:pt x="813" y="503"/>
                      </a:lnTo>
                      <a:lnTo>
                        <a:pt x="813" y="504"/>
                      </a:lnTo>
                      <a:lnTo>
                        <a:pt x="813" y="506"/>
                      </a:lnTo>
                      <a:lnTo>
                        <a:pt x="813" y="508"/>
                      </a:lnTo>
                      <a:lnTo>
                        <a:pt x="813" y="511"/>
                      </a:lnTo>
                      <a:lnTo>
                        <a:pt x="813" y="514"/>
                      </a:lnTo>
                      <a:lnTo>
                        <a:pt x="814" y="519"/>
                      </a:lnTo>
                      <a:lnTo>
                        <a:pt x="814" y="524"/>
                      </a:lnTo>
                      <a:lnTo>
                        <a:pt x="814" y="530"/>
                      </a:lnTo>
                      <a:lnTo>
                        <a:pt x="814" y="536"/>
                      </a:lnTo>
                      <a:lnTo>
                        <a:pt x="814" y="542"/>
                      </a:lnTo>
                      <a:lnTo>
                        <a:pt x="814" y="548"/>
                      </a:lnTo>
                      <a:lnTo>
                        <a:pt x="814" y="554"/>
                      </a:lnTo>
                      <a:lnTo>
                        <a:pt x="814" y="560"/>
                      </a:lnTo>
                      <a:lnTo>
                        <a:pt x="814" y="565"/>
                      </a:lnTo>
                      <a:lnTo>
                        <a:pt x="815" y="569"/>
                      </a:lnTo>
                      <a:lnTo>
                        <a:pt x="815" y="573"/>
                      </a:lnTo>
                      <a:lnTo>
                        <a:pt x="815" y="575"/>
                      </a:lnTo>
                      <a:lnTo>
                        <a:pt x="815" y="577"/>
                      </a:lnTo>
                      <a:lnTo>
                        <a:pt x="815" y="577"/>
                      </a:lnTo>
                      <a:lnTo>
                        <a:pt x="815" y="577"/>
                      </a:lnTo>
                      <a:lnTo>
                        <a:pt x="815" y="575"/>
                      </a:lnTo>
                      <a:lnTo>
                        <a:pt x="815" y="573"/>
                      </a:lnTo>
                      <a:lnTo>
                        <a:pt x="815" y="570"/>
                      </a:lnTo>
                      <a:lnTo>
                        <a:pt x="815" y="567"/>
                      </a:lnTo>
                      <a:lnTo>
                        <a:pt x="816" y="563"/>
                      </a:lnTo>
                      <a:lnTo>
                        <a:pt x="816" y="560"/>
                      </a:lnTo>
                      <a:lnTo>
                        <a:pt x="816" y="556"/>
                      </a:lnTo>
                      <a:lnTo>
                        <a:pt x="816" y="553"/>
                      </a:lnTo>
                      <a:lnTo>
                        <a:pt x="816" y="550"/>
                      </a:lnTo>
                      <a:lnTo>
                        <a:pt x="816" y="548"/>
                      </a:lnTo>
                      <a:lnTo>
                        <a:pt x="816" y="547"/>
                      </a:lnTo>
                      <a:lnTo>
                        <a:pt x="816" y="546"/>
                      </a:lnTo>
                      <a:lnTo>
                        <a:pt x="816" y="545"/>
                      </a:lnTo>
                      <a:lnTo>
                        <a:pt x="817" y="545"/>
                      </a:lnTo>
                      <a:lnTo>
                        <a:pt x="817" y="546"/>
                      </a:lnTo>
                      <a:lnTo>
                        <a:pt x="817" y="547"/>
                      </a:lnTo>
                      <a:lnTo>
                        <a:pt x="817" y="547"/>
                      </a:lnTo>
                      <a:lnTo>
                        <a:pt x="817" y="548"/>
                      </a:lnTo>
                      <a:lnTo>
                        <a:pt x="817" y="549"/>
                      </a:lnTo>
                      <a:lnTo>
                        <a:pt x="817" y="549"/>
                      </a:lnTo>
                      <a:lnTo>
                        <a:pt x="817" y="549"/>
                      </a:lnTo>
                      <a:lnTo>
                        <a:pt x="817" y="550"/>
                      </a:lnTo>
                      <a:lnTo>
                        <a:pt x="817" y="549"/>
                      </a:lnTo>
                      <a:lnTo>
                        <a:pt x="818" y="549"/>
                      </a:lnTo>
                      <a:lnTo>
                        <a:pt x="818" y="549"/>
                      </a:lnTo>
                      <a:lnTo>
                        <a:pt x="818" y="550"/>
                      </a:lnTo>
                      <a:lnTo>
                        <a:pt x="818" y="550"/>
                      </a:lnTo>
                      <a:lnTo>
                        <a:pt x="818" y="552"/>
                      </a:lnTo>
                      <a:lnTo>
                        <a:pt x="818" y="554"/>
                      </a:lnTo>
                      <a:lnTo>
                        <a:pt x="818" y="556"/>
                      </a:lnTo>
                      <a:lnTo>
                        <a:pt x="818" y="560"/>
                      </a:lnTo>
                      <a:lnTo>
                        <a:pt x="818" y="564"/>
                      </a:lnTo>
                      <a:lnTo>
                        <a:pt x="818" y="570"/>
                      </a:lnTo>
                      <a:lnTo>
                        <a:pt x="819" y="576"/>
                      </a:lnTo>
                      <a:lnTo>
                        <a:pt x="819" y="582"/>
                      </a:lnTo>
                      <a:lnTo>
                        <a:pt x="819" y="589"/>
                      </a:lnTo>
                      <a:lnTo>
                        <a:pt x="819" y="596"/>
                      </a:lnTo>
                      <a:lnTo>
                        <a:pt x="819" y="603"/>
                      </a:lnTo>
                      <a:lnTo>
                        <a:pt x="819" y="610"/>
                      </a:lnTo>
                      <a:lnTo>
                        <a:pt x="819" y="616"/>
                      </a:lnTo>
                      <a:lnTo>
                        <a:pt x="819" y="622"/>
                      </a:lnTo>
                      <a:lnTo>
                        <a:pt x="819" y="627"/>
                      </a:lnTo>
                      <a:lnTo>
                        <a:pt x="820" y="632"/>
                      </a:lnTo>
                      <a:lnTo>
                        <a:pt x="820" y="635"/>
                      </a:lnTo>
                      <a:lnTo>
                        <a:pt x="820" y="638"/>
                      </a:lnTo>
                      <a:lnTo>
                        <a:pt x="820" y="639"/>
                      </a:lnTo>
                      <a:lnTo>
                        <a:pt x="820" y="640"/>
                      </a:lnTo>
                      <a:lnTo>
                        <a:pt x="820" y="640"/>
                      </a:lnTo>
                      <a:lnTo>
                        <a:pt x="820" y="639"/>
                      </a:lnTo>
                      <a:lnTo>
                        <a:pt x="820" y="638"/>
                      </a:lnTo>
                      <a:lnTo>
                        <a:pt x="820" y="636"/>
                      </a:lnTo>
                      <a:lnTo>
                        <a:pt x="820" y="634"/>
                      </a:lnTo>
                      <a:lnTo>
                        <a:pt x="821" y="632"/>
                      </a:lnTo>
                      <a:lnTo>
                        <a:pt x="821" y="629"/>
                      </a:lnTo>
                      <a:lnTo>
                        <a:pt x="821" y="627"/>
                      </a:lnTo>
                      <a:lnTo>
                        <a:pt x="821" y="625"/>
                      </a:lnTo>
                      <a:lnTo>
                        <a:pt x="821" y="623"/>
                      </a:lnTo>
                      <a:lnTo>
                        <a:pt x="821" y="621"/>
                      </a:lnTo>
                      <a:lnTo>
                        <a:pt x="821" y="619"/>
                      </a:lnTo>
                      <a:lnTo>
                        <a:pt x="821" y="617"/>
                      </a:lnTo>
                      <a:lnTo>
                        <a:pt x="821" y="614"/>
                      </a:lnTo>
                      <a:lnTo>
                        <a:pt x="822" y="610"/>
                      </a:lnTo>
                      <a:lnTo>
                        <a:pt x="822" y="606"/>
                      </a:lnTo>
                      <a:lnTo>
                        <a:pt x="822" y="601"/>
                      </a:lnTo>
                      <a:lnTo>
                        <a:pt x="822" y="594"/>
                      </a:lnTo>
                      <a:lnTo>
                        <a:pt x="822" y="587"/>
                      </a:lnTo>
                      <a:lnTo>
                        <a:pt x="822" y="578"/>
                      </a:lnTo>
                      <a:lnTo>
                        <a:pt x="822" y="569"/>
                      </a:lnTo>
                      <a:lnTo>
                        <a:pt x="822" y="559"/>
                      </a:lnTo>
                      <a:lnTo>
                        <a:pt x="822" y="549"/>
                      </a:lnTo>
                      <a:lnTo>
                        <a:pt x="822" y="539"/>
                      </a:lnTo>
                      <a:lnTo>
                        <a:pt x="823" y="529"/>
                      </a:lnTo>
                      <a:lnTo>
                        <a:pt x="823" y="519"/>
                      </a:lnTo>
                      <a:lnTo>
                        <a:pt x="823" y="510"/>
                      </a:lnTo>
                      <a:lnTo>
                        <a:pt x="823" y="502"/>
                      </a:lnTo>
                      <a:lnTo>
                        <a:pt x="823" y="495"/>
                      </a:lnTo>
                      <a:lnTo>
                        <a:pt x="823" y="488"/>
                      </a:lnTo>
                      <a:lnTo>
                        <a:pt x="823" y="482"/>
                      </a:lnTo>
                      <a:lnTo>
                        <a:pt x="823" y="477"/>
                      </a:lnTo>
                      <a:lnTo>
                        <a:pt x="823" y="472"/>
                      </a:lnTo>
                      <a:lnTo>
                        <a:pt x="824" y="468"/>
                      </a:lnTo>
                      <a:lnTo>
                        <a:pt x="824" y="464"/>
                      </a:lnTo>
                      <a:lnTo>
                        <a:pt x="824" y="461"/>
                      </a:lnTo>
                      <a:lnTo>
                        <a:pt x="824" y="458"/>
                      </a:lnTo>
                      <a:lnTo>
                        <a:pt x="824" y="455"/>
                      </a:lnTo>
                      <a:lnTo>
                        <a:pt x="824" y="453"/>
                      </a:lnTo>
                      <a:lnTo>
                        <a:pt x="824" y="451"/>
                      </a:lnTo>
                      <a:lnTo>
                        <a:pt x="824" y="450"/>
                      </a:lnTo>
                      <a:lnTo>
                        <a:pt x="824" y="449"/>
                      </a:lnTo>
                      <a:lnTo>
                        <a:pt x="824" y="448"/>
                      </a:lnTo>
                      <a:lnTo>
                        <a:pt x="825" y="447"/>
                      </a:lnTo>
                      <a:lnTo>
                        <a:pt x="825" y="447"/>
                      </a:lnTo>
                      <a:lnTo>
                        <a:pt x="825" y="447"/>
                      </a:lnTo>
                      <a:lnTo>
                        <a:pt x="825" y="448"/>
                      </a:lnTo>
                      <a:lnTo>
                        <a:pt x="825" y="448"/>
                      </a:lnTo>
                      <a:lnTo>
                        <a:pt x="825" y="449"/>
                      </a:lnTo>
                      <a:lnTo>
                        <a:pt x="825" y="451"/>
                      </a:lnTo>
                      <a:lnTo>
                        <a:pt x="825" y="452"/>
                      </a:lnTo>
                      <a:lnTo>
                        <a:pt x="825" y="454"/>
                      </a:lnTo>
                      <a:lnTo>
                        <a:pt x="825" y="456"/>
                      </a:lnTo>
                      <a:lnTo>
                        <a:pt x="826" y="458"/>
                      </a:lnTo>
                      <a:lnTo>
                        <a:pt x="826" y="461"/>
                      </a:lnTo>
                      <a:lnTo>
                        <a:pt x="826" y="464"/>
                      </a:lnTo>
                      <a:lnTo>
                        <a:pt x="826" y="467"/>
                      </a:lnTo>
                      <a:lnTo>
                        <a:pt x="826" y="471"/>
                      </a:lnTo>
                      <a:lnTo>
                        <a:pt x="826" y="475"/>
                      </a:lnTo>
                      <a:lnTo>
                        <a:pt x="826" y="479"/>
                      </a:lnTo>
                      <a:lnTo>
                        <a:pt x="826" y="484"/>
                      </a:lnTo>
                      <a:lnTo>
                        <a:pt x="826" y="489"/>
                      </a:lnTo>
                      <a:lnTo>
                        <a:pt x="827" y="494"/>
                      </a:lnTo>
                      <a:lnTo>
                        <a:pt x="827" y="499"/>
                      </a:lnTo>
                      <a:lnTo>
                        <a:pt x="827" y="504"/>
                      </a:lnTo>
                      <a:lnTo>
                        <a:pt x="827" y="510"/>
                      </a:lnTo>
                      <a:lnTo>
                        <a:pt x="827" y="515"/>
                      </a:lnTo>
                      <a:lnTo>
                        <a:pt x="827" y="520"/>
                      </a:lnTo>
                      <a:lnTo>
                        <a:pt x="827" y="525"/>
                      </a:lnTo>
                      <a:lnTo>
                        <a:pt x="827" y="530"/>
                      </a:lnTo>
                      <a:lnTo>
                        <a:pt x="827" y="534"/>
                      </a:lnTo>
                      <a:lnTo>
                        <a:pt x="827" y="538"/>
                      </a:lnTo>
                      <a:lnTo>
                        <a:pt x="828" y="542"/>
                      </a:lnTo>
                      <a:lnTo>
                        <a:pt x="828" y="545"/>
                      </a:lnTo>
                      <a:lnTo>
                        <a:pt x="828" y="547"/>
                      </a:lnTo>
                      <a:lnTo>
                        <a:pt x="828" y="549"/>
                      </a:lnTo>
                      <a:lnTo>
                        <a:pt x="828" y="550"/>
                      </a:lnTo>
                      <a:lnTo>
                        <a:pt x="828" y="550"/>
                      </a:lnTo>
                      <a:lnTo>
                        <a:pt x="828" y="549"/>
                      </a:lnTo>
                      <a:lnTo>
                        <a:pt x="828" y="547"/>
                      </a:lnTo>
                      <a:lnTo>
                        <a:pt x="828" y="544"/>
                      </a:lnTo>
                      <a:lnTo>
                        <a:pt x="829" y="541"/>
                      </a:lnTo>
                      <a:lnTo>
                        <a:pt x="829" y="536"/>
                      </a:lnTo>
                      <a:lnTo>
                        <a:pt x="829" y="532"/>
                      </a:lnTo>
                      <a:lnTo>
                        <a:pt x="829" y="526"/>
                      </a:lnTo>
                      <a:lnTo>
                        <a:pt x="829" y="521"/>
                      </a:lnTo>
                      <a:lnTo>
                        <a:pt x="829" y="515"/>
                      </a:lnTo>
                      <a:lnTo>
                        <a:pt x="829" y="510"/>
                      </a:lnTo>
                      <a:lnTo>
                        <a:pt x="829" y="504"/>
                      </a:lnTo>
                      <a:lnTo>
                        <a:pt x="829" y="499"/>
                      </a:lnTo>
                      <a:lnTo>
                        <a:pt x="829" y="495"/>
                      </a:lnTo>
                      <a:lnTo>
                        <a:pt x="830" y="490"/>
                      </a:lnTo>
                      <a:lnTo>
                        <a:pt x="830" y="486"/>
                      </a:lnTo>
                      <a:lnTo>
                        <a:pt x="830" y="483"/>
                      </a:lnTo>
                      <a:lnTo>
                        <a:pt x="830" y="479"/>
                      </a:lnTo>
                      <a:lnTo>
                        <a:pt x="830" y="476"/>
                      </a:lnTo>
                      <a:lnTo>
                        <a:pt x="830" y="473"/>
                      </a:lnTo>
                      <a:lnTo>
                        <a:pt x="830" y="470"/>
                      </a:lnTo>
                      <a:lnTo>
                        <a:pt x="830" y="467"/>
                      </a:lnTo>
                      <a:lnTo>
                        <a:pt x="830" y="464"/>
                      </a:lnTo>
                      <a:lnTo>
                        <a:pt x="831" y="461"/>
                      </a:lnTo>
                      <a:lnTo>
                        <a:pt x="831" y="458"/>
                      </a:lnTo>
                      <a:lnTo>
                        <a:pt x="831" y="455"/>
                      </a:lnTo>
                      <a:lnTo>
                        <a:pt x="831" y="453"/>
                      </a:lnTo>
                      <a:lnTo>
                        <a:pt x="831" y="450"/>
                      </a:lnTo>
                      <a:lnTo>
                        <a:pt x="831" y="448"/>
                      </a:lnTo>
                      <a:lnTo>
                        <a:pt x="831" y="446"/>
                      </a:lnTo>
                      <a:lnTo>
                        <a:pt x="831" y="444"/>
                      </a:lnTo>
                      <a:lnTo>
                        <a:pt x="831" y="442"/>
                      </a:lnTo>
                      <a:lnTo>
                        <a:pt x="831" y="441"/>
                      </a:lnTo>
                      <a:lnTo>
                        <a:pt x="832" y="440"/>
                      </a:lnTo>
                      <a:lnTo>
                        <a:pt x="832" y="440"/>
                      </a:lnTo>
                      <a:lnTo>
                        <a:pt x="832" y="441"/>
                      </a:lnTo>
                      <a:lnTo>
                        <a:pt x="832" y="442"/>
                      </a:lnTo>
                      <a:lnTo>
                        <a:pt x="832" y="444"/>
                      </a:lnTo>
                      <a:lnTo>
                        <a:pt x="832" y="447"/>
                      </a:lnTo>
                      <a:lnTo>
                        <a:pt x="832" y="451"/>
                      </a:lnTo>
                      <a:lnTo>
                        <a:pt x="832" y="456"/>
                      </a:lnTo>
                      <a:lnTo>
                        <a:pt x="832" y="461"/>
                      </a:lnTo>
                      <a:lnTo>
                        <a:pt x="832" y="468"/>
                      </a:lnTo>
                      <a:lnTo>
                        <a:pt x="833" y="475"/>
                      </a:lnTo>
                      <a:lnTo>
                        <a:pt x="833" y="482"/>
                      </a:lnTo>
                      <a:lnTo>
                        <a:pt x="833" y="490"/>
                      </a:lnTo>
                      <a:lnTo>
                        <a:pt x="833" y="498"/>
                      </a:lnTo>
                      <a:lnTo>
                        <a:pt x="833" y="505"/>
                      </a:lnTo>
                      <a:lnTo>
                        <a:pt x="833" y="513"/>
                      </a:lnTo>
                      <a:lnTo>
                        <a:pt x="833" y="520"/>
                      </a:lnTo>
                      <a:lnTo>
                        <a:pt x="833" y="526"/>
                      </a:lnTo>
                      <a:lnTo>
                        <a:pt x="833" y="532"/>
                      </a:lnTo>
                      <a:lnTo>
                        <a:pt x="834" y="537"/>
                      </a:lnTo>
                      <a:lnTo>
                        <a:pt x="834" y="541"/>
                      </a:lnTo>
                      <a:lnTo>
                        <a:pt x="834" y="545"/>
                      </a:lnTo>
                      <a:lnTo>
                        <a:pt x="834" y="548"/>
                      </a:lnTo>
                      <a:lnTo>
                        <a:pt x="834" y="550"/>
                      </a:lnTo>
                      <a:lnTo>
                        <a:pt x="834" y="552"/>
                      </a:lnTo>
                      <a:lnTo>
                        <a:pt x="834" y="553"/>
                      </a:lnTo>
                      <a:lnTo>
                        <a:pt x="834" y="554"/>
                      </a:lnTo>
                      <a:lnTo>
                        <a:pt x="834" y="555"/>
                      </a:lnTo>
                      <a:lnTo>
                        <a:pt x="834" y="555"/>
                      </a:lnTo>
                      <a:lnTo>
                        <a:pt x="835" y="554"/>
                      </a:lnTo>
                      <a:lnTo>
                        <a:pt x="835" y="553"/>
                      </a:lnTo>
                      <a:lnTo>
                        <a:pt x="835" y="552"/>
                      </a:lnTo>
                      <a:lnTo>
                        <a:pt x="835" y="550"/>
                      </a:lnTo>
                      <a:lnTo>
                        <a:pt x="835" y="547"/>
                      </a:lnTo>
                      <a:lnTo>
                        <a:pt x="835" y="545"/>
                      </a:lnTo>
                      <a:lnTo>
                        <a:pt x="835" y="541"/>
                      </a:lnTo>
                      <a:lnTo>
                        <a:pt x="835" y="538"/>
                      </a:lnTo>
                      <a:lnTo>
                        <a:pt x="835" y="533"/>
                      </a:lnTo>
                      <a:lnTo>
                        <a:pt x="836" y="529"/>
                      </a:lnTo>
                      <a:lnTo>
                        <a:pt x="836" y="525"/>
                      </a:lnTo>
                      <a:lnTo>
                        <a:pt x="836" y="520"/>
                      </a:lnTo>
                      <a:lnTo>
                        <a:pt x="836" y="515"/>
                      </a:lnTo>
                      <a:lnTo>
                        <a:pt x="836" y="511"/>
                      </a:lnTo>
                      <a:lnTo>
                        <a:pt x="836" y="506"/>
                      </a:lnTo>
                      <a:lnTo>
                        <a:pt x="836" y="502"/>
                      </a:lnTo>
                      <a:lnTo>
                        <a:pt x="836" y="498"/>
                      </a:lnTo>
                      <a:lnTo>
                        <a:pt x="836" y="495"/>
                      </a:lnTo>
                      <a:lnTo>
                        <a:pt x="836" y="492"/>
                      </a:lnTo>
                      <a:lnTo>
                        <a:pt x="837" y="489"/>
                      </a:lnTo>
                      <a:lnTo>
                        <a:pt x="837" y="487"/>
                      </a:lnTo>
                      <a:lnTo>
                        <a:pt x="837" y="486"/>
                      </a:lnTo>
                      <a:lnTo>
                        <a:pt x="837" y="485"/>
                      </a:lnTo>
                      <a:lnTo>
                        <a:pt x="837" y="484"/>
                      </a:lnTo>
                      <a:lnTo>
                        <a:pt x="837" y="484"/>
                      </a:lnTo>
                      <a:lnTo>
                        <a:pt x="837" y="483"/>
                      </a:lnTo>
                      <a:lnTo>
                        <a:pt x="837" y="483"/>
                      </a:lnTo>
                      <a:lnTo>
                        <a:pt x="837" y="483"/>
                      </a:lnTo>
                      <a:lnTo>
                        <a:pt x="838" y="483"/>
                      </a:lnTo>
                      <a:lnTo>
                        <a:pt x="838" y="483"/>
                      </a:lnTo>
                      <a:lnTo>
                        <a:pt x="838" y="483"/>
                      </a:lnTo>
                      <a:lnTo>
                        <a:pt x="838" y="483"/>
                      </a:lnTo>
                      <a:lnTo>
                        <a:pt x="838" y="482"/>
                      </a:lnTo>
                      <a:lnTo>
                        <a:pt x="838" y="482"/>
                      </a:lnTo>
                      <a:lnTo>
                        <a:pt x="838" y="481"/>
                      </a:lnTo>
                      <a:lnTo>
                        <a:pt x="838" y="481"/>
                      </a:lnTo>
                      <a:lnTo>
                        <a:pt x="838" y="480"/>
                      </a:lnTo>
                      <a:lnTo>
                        <a:pt x="838" y="480"/>
                      </a:lnTo>
                      <a:lnTo>
                        <a:pt x="839" y="480"/>
                      </a:lnTo>
                      <a:lnTo>
                        <a:pt x="839" y="480"/>
                      </a:lnTo>
                      <a:lnTo>
                        <a:pt x="839" y="481"/>
                      </a:lnTo>
                      <a:lnTo>
                        <a:pt x="839" y="481"/>
                      </a:lnTo>
                      <a:lnTo>
                        <a:pt x="839" y="482"/>
                      </a:lnTo>
                      <a:lnTo>
                        <a:pt x="839" y="482"/>
                      </a:lnTo>
                      <a:lnTo>
                        <a:pt x="839" y="483"/>
                      </a:lnTo>
                      <a:lnTo>
                        <a:pt x="839" y="483"/>
                      </a:lnTo>
                      <a:lnTo>
                        <a:pt x="839" y="483"/>
                      </a:lnTo>
                      <a:lnTo>
                        <a:pt x="839" y="483"/>
                      </a:lnTo>
                      <a:lnTo>
                        <a:pt x="840" y="482"/>
                      </a:lnTo>
                      <a:lnTo>
                        <a:pt x="840" y="481"/>
                      </a:lnTo>
                      <a:lnTo>
                        <a:pt x="840" y="480"/>
                      </a:lnTo>
                      <a:lnTo>
                        <a:pt x="840" y="480"/>
                      </a:lnTo>
                      <a:lnTo>
                        <a:pt x="840" y="479"/>
                      </a:lnTo>
                      <a:lnTo>
                        <a:pt x="840" y="478"/>
                      </a:lnTo>
                      <a:lnTo>
                        <a:pt x="840" y="477"/>
                      </a:lnTo>
                      <a:lnTo>
                        <a:pt x="840" y="476"/>
                      </a:lnTo>
                      <a:lnTo>
                        <a:pt x="840" y="476"/>
                      </a:lnTo>
                      <a:lnTo>
                        <a:pt x="841" y="476"/>
                      </a:lnTo>
                      <a:lnTo>
                        <a:pt x="841" y="476"/>
                      </a:lnTo>
                      <a:lnTo>
                        <a:pt x="841" y="477"/>
                      </a:lnTo>
                      <a:lnTo>
                        <a:pt x="841" y="478"/>
                      </a:lnTo>
                      <a:lnTo>
                        <a:pt x="841" y="480"/>
                      </a:lnTo>
                      <a:lnTo>
                        <a:pt x="841" y="481"/>
                      </a:lnTo>
                      <a:lnTo>
                        <a:pt x="841" y="483"/>
                      </a:lnTo>
                      <a:lnTo>
                        <a:pt x="841" y="485"/>
                      </a:lnTo>
                      <a:lnTo>
                        <a:pt x="841" y="487"/>
                      </a:lnTo>
                      <a:lnTo>
                        <a:pt x="841" y="489"/>
                      </a:lnTo>
                      <a:lnTo>
                        <a:pt x="842" y="491"/>
                      </a:lnTo>
                      <a:lnTo>
                        <a:pt x="842" y="493"/>
                      </a:lnTo>
                      <a:lnTo>
                        <a:pt x="842" y="494"/>
                      </a:lnTo>
                      <a:lnTo>
                        <a:pt x="842" y="495"/>
                      </a:lnTo>
                      <a:lnTo>
                        <a:pt x="842" y="496"/>
                      </a:lnTo>
                      <a:lnTo>
                        <a:pt x="842" y="497"/>
                      </a:lnTo>
                      <a:lnTo>
                        <a:pt x="842" y="499"/>
                      </a:lnTo>
                      <a:lnTo>
                        <a:pt x="842" y="500"/>
                      </a:lnTo>
                      <a:lnTo>
                        <a:pt x="842" y="503"/>
                      </a:lnTo>
                      <a:lnTo>
                        <a:pt x="843" y="505"/>
                      </a:lnTo>
                      <a:lnTo>
                        <a:pt x="843" y="509"/>
                      </a:lnTo>
                      <a:lnTo>
                        <a:pt x="843" y="513"/>
                      </a:lnTo>
                      <a:lnTo>
                        <a:pt x="843" y="517"/>
                      </a:lnTo>
                      <a:lnTo>
                        <a:pt x="843" y="522"/>
                      </a:lnTo>
                      <a:lnTo>
                        <a:pt x="843" y="528"/>
                      </a:lnTo>
                      <a:lnTo>
                        <a:pt x="843" y="533"/>
                      </a:lnTo>
                      <a:lnTo>
                        <a:pt x="843" y="538"/>
                      </a:lnTo>
                      <a:lnTo>
                        <a:pt x="843" y="542"/>
                      </a:lnTo>
                      <a:lnTo>
                        <a:pt x="843" y="546"/>
                      </a:lnTo>
                      <a:lnTo>
                        <a:pt x="844" y="549"/>
                      </a:lnTo>
                      <a:lnTo>
                        <a:pt x="844" y="551"/>
                      </a:lnTo>
                      <a:lnTo>
                        <a:pt x="844" y="552"/>
                      </a:lnTo>
                      <a:lnTo>
                        <a:pt x="844" y="551"/>
                      </a:lnTo>
                      <a:lnTo>
                        <a:pt x="844" y="550"/>
                      </a:lnTo>
                      <a:lnTo>
                        <a:pt x="844" y="547"/>
                      </a:lnTo>
                      <a:lnTo>
                        <a:pt x="844" y="543"/>
                      </a:lnTo>
                      <a:lnTo>
                        <a:pt x="844" y="538"/>
                      </a:lnTo>
                      <a:lnTo>
                        <a:pt x="844" y="532"/>
                      </a:lnTo>
                      <a:lnTo>
                        <a:pt x="845" y="526"/>
                      </a:lnTo>
                      <a:lnTo>
                        <a:pt x="845" y="518"/>
                      </a:lnTo>
                      <a:lnTo>
                        <a:pt x="845" y="511"/>
                      </a:lnTo>
                      <a:lnTo>
                        <a:pt x="845" y="503"/>
                      </a:lnTo>
                      <a:lnTo>
                        <a:pt x="845" y="496"/>
                      </a:lnTo>
                      <a:lnTo>
                        <a:pt x="845" y="489"/>
                      </a:lnTo>
                      <a:lnTo>
                        <a:pt x="845" y="482"/>
                      </a:lnTo>
                      <a:lnTo>
                        <a:pt x="845" y="476"/>
                      </a:lnTo>
                      <a:lnTo>
                        <a:pt x="845" y="470"/>
                      </a:lnTo>
                      <a:lnTo>
                        <a:pt x="845" y="465"/>
                      </a:lnTo>
                      <a:lnTo>
                        <a:pt x="846" y="461"/>
                      </a:lnTo>
                      <a:lnTo>
                        <a:pt x="846" y="456"/>
                      </a:lnTo>
                      <a:lnTo>
                        <a:pt x="846" y="453"/>
                      </a:lnTo>
                      <a:lnTo>
                        <a:pt x="846" y="449"/>
                      </a:lnTo>
                      <a:lnTo>
                        <a:pt x="846" y="445"/>
                      </a:lnTo>
                      <a:lnTo>
                        <a:pt x="846" y="441"/>
                      </a:lnTo>
                      <a:lnTo>
                        <a:pt x="846" y="436"/>
                      </a:lnTo>
                      <a:lnTo>
                        <a:pt x="846" y="430"/>
                      </a:lnTo>
                      <a:lnTo>
                        <a:pt x="846" y="424"/>
                      </a:lnTo>
                      <a:lnTo>
                        <a:pt x="847" y="417"/>
                      </a:lnTo>
                      <a:lnTo>
                        <a:pt x="847" y="409"/>
                      </a:lnTo>
                      <a:lnTo>
                        <a:pt x="847" y="401"/>
                      </a:lnTo>
                      <a:lnTo>
                        <a:pt x="847" y="392"/>
                      </a:lnTo>
                      <a:lnTo>
                        <a:pt x="847" y="384"/>
                      </a:lnTo>
                      <a:lnTo>
                        <a:pt x="847" y="376"/>
                      </a:lnTo>
                      <a:lnTo>
                        <a:pt x="847" y="368"/>
                      </a:lnTo>
                      <a:lnTo>
                        <a:pt x="847" y="361"/>
                      </a:lnTo>
                      <a:lnTo>
                        <a:pt x="847" y="355"/>
                      </a:lnTo>
                      <a:lnTo>
                        <a:pt x="847" y="349"/>
                      </a:lnTo>
                      <a:lnTo>
                        <a:pt x="848" y="345"/>
                      </a:lnTo>
                      <a:lnTo>
                        <a:pt x="848" y="341"/>
                      </a:lnTo>
                      <a:lnTo>
                        <a:pt x="848" y="338"/>
                      </a:lnTo>
                      <a:lnTo>
                        <a:pt x="848" y="336"/>
                      </a:lnTo>
                      <a:lnTo>
                        <a:pt x="848" y="335"/>
                      </a:lnTo>
                      <a:lnTo>
                        <a:pt x="848" y="334"/>
                      </a:lnTo>
                      <a:lnTo>
                        <a:pt x="848" y="333"/>
                      </a:lnTo>
                      <a:lnTo>
                        <a:pt x="848" y="333"/>
                      </a:lnTo>
                      <a:lnTo>
                        <a:pt x="848" y="334"/>
                      </a:lnTo>
                      <a:lnTo>
                        <a:pt x="848" y="334"/>
                      </a:lnTo>
                      <a:lnTo>
                        <a:pt x="849" y="335"/>
                      </a:lnTo>
                      <a:lnTo>
                        <a:pt x="849" y="336"/>
                      </a:lnTo>
                      <a:lnTo>
                        <a:pt x="849" y="337"/>
                      </a:lnTo>
                      <a:lnTo>
                        <a:pt x="849" y="339"/>
                      </a:lnTo>
                      <a:lnTo>
                        <a:pt x="849" y="340"/>
                      </a:lnTo>
                      <a:lnTo>
                        <a:pt x="849" y="340"/>
                      </a:lnTo>
                      <a:lnTo>
                        <a:pt x="849" y="341"/>
                      </a:lnTo>
                      <a:lnTo>
                        <a:pt x="849" y="341"/>
                      </a:lnTo>
                      <a:lnTo>
                        <a:pt x="849" y="341"/>
                      </a:lnTo>
                      <a:lnTo>
                        <a:pt x="850" y="340"/>
                      </a:lnTo>
                      <a:lnTo>
                        <a:pt x="850" y="339"/>
                      </a:lnTo>
                      <a:lnTo>
                        <a:pt x="850" y="338"/>
                      </a:lnTo>
                      <a:lnTo>
                        <a:pt x="850" y="336"/>
                      </a:lnTo>
                      <a:lnTo>
                        <a:pt x="850" y="335"/>
                      </a:lnTo>
                      <a:lnTo>
                        <a:pt x="850" y="332"/>
                      </a:lnTo>
                      <a:lnTo>
                        <a:pt x="850" y="330"/>
                      </a:lnTo>
                      <a:lnTo>
                        <a:pt x="850" y="327"/>
                      </a:lnTo>
                      <a:lnTo>
                        <a:pt x="850" y="324"/>
                      </a:lnTo>
                      <a:lnTo>
                        <a:pt x="850" y="321"/>
                      </a:lnTo>
                      <a:lnTo>
                        <a:pt x="851" y="317"/>
                      </a:lnTo>
                      <a:lnTo>
                        <a:pt x="851" y="313"/>
                      </a:lnTo>
                      <a:lnTo>
                        <a:pt x="851" y="309"/>
                      </a:lnTo>
                      <a:lnTo>
                        <a:pt x="851" y="304"/>
                      </a:lnTo>
                      <a:lnTo>
                        <a:pt x="851" y="299"/>
                      </a:lnTo>
                      <a:lnTo>
                        <a:pt x="851" y="294"/>
                      </a:lnTo>
                      <a:lnTo>
                        <a:pt x="851" y="288"/>
                      </a:lnTo>
                      <a:lnTo>
                        <a:pt x="851" y="282"/>
                      </a:lnTo>
                      <a:lnTo>
                        <a:pt x="851" y="276"/>
                      </a:lnTo>
                      <a:lnTo>
                        <a:pt x="852" y="270"/>
                      </a:lnTo>
                      <a:lnTo>
                        <a:pt x="852" y="264"/>
                      </a:lnTo>
                      <a:lnTo>
                        <a:pt x="852" y="258"/>
                      </a:lnTo>
                      <a:lnTo>
                        <a:pt x="852" y="253"/>
                      </a:lnTo>
                      <a:lnTo>
                        <a:pt x="852" y="247"/>
                      </a:lnTo>
                      <a:lnTo>
                        <a:pt x="852" y="242"/>
                      </a:lnTo>
                      <a:lnTo>
                        <a:pt x="852" y="236"/>
                      </a:lnTo>
                      <a:lnTo>
                        <a:pt x="852" y="231"/>
                      </a:lnTo>
                      <a:lnTo>
                        <a:pt x="852" y="225"/>
                      </a:lnTo>
                      <a:lnTo>
                        <a:pt x="852" y="220"/>
                      </a:lnTo>
                      <a:lnTo>
                        <a:pt x="853" y="215"/>
                      </a:lnTo>
                      <a:lnTo>
                        <a:pt x="853" y="210"/>
                      </a:lnTo>
                      <a:lnTo>
                        <a:pt x="853" y="205"/>
                      </a:lnTo>
                      <a:lnTo>
                        <a:pt x="853" y="200"/>
                      </a:lnTo>
                      <a:lnTo>
                        <a:pt x="853" y="195"/>
                      </a:lnTo>
                      <a:lnTo>
                        <a:pt x="853" y="191"/>
                      </a:lnTo>
                      <a:lnTo>
                        <a:pt x="853" y="187"/>
                      </a:lnTo>
                      <a:lnTo>
                        <a:pt x="853" y="184"/>
                      </a:lnTo>
                      <a:lnTo>
                        <a:pt x="853" y="182"/>
                      </a:lnTo>
                      <a:lnTo>
                        <a:pt x="854" y="180"/>
                      </a:lnTo>
                      <a:lnTo>
                        <a:pt x="854" y="179"/>
                      </a:lnTo>
                      <a:lnTo>
                        <a:pt x="854" y="179"/>
                      </a:lnTo>
                      <a:lnTo>
                        <a:pt x="854" y="179"/>
                      </a:lnTo>
                      <a:lnTo>
                        <a:pt x="854" y="180"/>
                      </a:lnTo>
                      <a:lnTo>
                        <a:pt x="854" y="182"/>
                      </a:lnTo>
                      <a:lnTo>
                        <a:pt x="854" y="184"/>
                      </a:lnTo>
                      <a:lnTo>
                        <a:pt x="854" y="186"/>
                      </a:lnTo>
                      <a:lnTo>
                        <a:pt x="854" y="189"/>
                      </a:lnTo>
                      <a:lnTo>
                        <a:pt x="854" y="192"/>
                      </a:lnTo>
                      <a:lnTo>
                        <a:pt x="855" y="195"/>
                      </a:lnTo>
                      <a:lnTo>
                        <a:pt x="855" y="198"/>
                      </a:lnTo>
                      <a:lnTo>
                        <a:pt x="855" y="201"/>
                      </a:lnTo>
                      <a:lnTo>
                        <a:pt x="855" y="204"/>
                      </a:lnTo>
                      <a:lnTo>
                        <a:pt x="855" y="207"/>
                      </a:lnTo>
                      <a:lnTo>
                        <a:pt x="855" y="210"/>
                      </a:lnTo>
                      <a:lnTo>
                        <a:pt x="855" y="213"/>
                      </a:lnTo>
                      <a:lnTo>
                        <a:pt x="855" y="217"/>
                      </a:lnTo>
                      <a:lnTo>
                        <a:pt x="855" y="220"/>
                      </a:lnTo>
                      <a:lnTo>
                        <a:pt x="855" y="224"/>
                      </a:lnTo>
                      <a:lnTo>
                        <a:pt x="856" y="228"/>
                      </a:lnTo>
                      <a:lnTo>
                        <a:pt x="856" y="233"/>
                      </a:lnTo>
                      <a:lnTo>
                        <a:pt x="856" y="238"/>
                      </a:lnTo>
                      <a:lnTo>
                        <a:pt x="856" y="243"/>
                      </a:lnTo>
                      <a:lnTo>
                        <a:pt x="856" y="249"/>
                      </a:lnTo>
                      <a:lnTo>
                        <a:pt x="856" y="255"/>
                      </a:lnTo>
                      <a:lnTo>
                        <a:pt x="856" y="262"/>
                      </a:lnTo>
                      <a:lnTo>
                        <a:pt x="856" y="268"/>
                      </a:lnTo>
                      <a:lnTo>
                        <a:pt x="856" y="274"/>
                      </a:lnTo>
                      <a:lnTo>
                        <a:pt x="857" y="280"/>
                      </a:lnTo>
                      <a:lnTo>
                        <a:pt x="857" y="286"/>
                      </a:lnTo>
                      <a:lnTo>
                        <a:pt x="857" y="291"/>
                      </a:lnTo>
                      <a:lnTo>
                        <a:pt x="857" y="295"/>
                      </a:lnTo>
                      <a:lnTo>
                        <a:pt x="857" y="298"/>
                      </a:lnTo>
                      <a:lnTo>
                        <a:pt x="857" y="301"/>
                      </a:lnTo>
                      <a:lnTo>
                        <a:pt x="857" y="302"/>
                      </a:lnTo>
                      <a:lnTo>
                        <a:pt x="857" y="303"/>
                      </a:lnTo>
                      <a:lnTo>
                        <a:pt x="857" y="304"/>
                      </a:lnTo>
                      <a:lnTo>
                        <a:pt x="857" y="304"/>
                      </a:lnTo>
                      <a:lnTo>
                        <a:pt x="858" y="303"/>
                      </a:lnTo>
                      <a:lnTo>
                        <a:pt x="858" y="302"/>
                      </a:lnTo>
                      <a:lnTo>
                        <a:pt x="858" y="302"/>
                      </a:lnTo>
                      <a:lnTo>
                        <a:pt x="858" y="301"/>
                      </a:lnTo>
                      <a:lnTo>
                        <a:pt x="858" y="301"/>
                      </a:lnTo>
                      <a:lnTo>
                        <a:pt x="858" y="301"/>
                      </a:lnTo>
                      <a:lnTo>
                        <a:pt x="858" y="302"/>
                      </a:lnTo>
                      <a:lnTo>
                        <a:pt x="858" y="302"/>
                      </a:lnTo>
                      <a:lnTo>
                        <a:pt x="858" y="304"/>
                      </a:lnTo>
                      <a:lnTo>
                        <a:pt x="859" y="305"/>
                      </a:lnTo>
                      <a:lnTo>
                        <a:pt x="859" y="307"/>
                      </a:lnTo>
                      <a:lnTo>
                        <a:pt x="859" y="308"/>
                      </a:lnTo>
                      <a:lnTo>
                        <a:pt x="859" y="310"/>
                      </a:lnTo>
                      <a:lnTo>
                        <a:pt x="859" y="311"/>
                      </a:lnTo>
                      <a:lnTo>
                        <a:pt x="859" y="312"/>
                      </a:lnTo>
                      <a:lnTo>
                        <a:pt x="859" y="312"/>
                      </a:lnTo>
                      <a:lnTo>
                        <a:pt x="859" y="312"/>
                      </a:lnTo>
                      <a:lnTo>
                        <a:pt x="859" y="310"/>
                      </a:lnTo>
                      <a:lnTo>
                        <a:pt x="859" y="308"/>
                      </a:lnTo>
                      <a:lnTo>
                        <a:pt x="860" y="306"/>
                      </a:lnTo>
                      <a:lnTo>
                        <a:pt x="860" y="303"/>
                      </a:lnTo>
                      <a:lnTo>
                        <a:pt x="860" y="300"/>
                      </a:lnTo>
                      <a:lnTo>
                        <a:pt x="860" y="296"/>
                      </a:lnTo>
                      <a:lnTo>
                        <a:pt x="860" y="293"/>
                      </a:lnTo>
                      <a:lnTo>
                        <a:pt x="860" y="290"/>
                      </a:lnTo>
                      <a:lnTo>
                        <a:pt x="860" y="288"/>
                      </a:lnTo>
                      <a:lnTo>
                        <a:pt x="860" y="287"/>
                      </a:lnTo>
                      <a:lnTo>
                        <a:pt x="860" y="286"/>
                      </a:lnTo>
                      <a:lnTo>
                        <a:pt x="861" y="286"/>
                      </a:lnTo>
                      <a:lnTo>
                        <a:pt x="861" y="287"/>
                      </a:lnTo>
                      <a:lnTo>
                        <a:pt x="861" y="289"/>
                      </a:lnTo>
                      <a:lnTo>
                        <a:pt x="861" y="293"/>
                      </a:lnTo>
                      <a:lnTo>
                        <a:pt x="861" y="297"/>
                      </a:lnTo>
                      <a:lnTo>
                        <a:pt x="861" y="301"/>
                      </a:lnTo>
                      <a:lnTo>
                        <a:pt x="861" y="306"/>
                      </a:lnTo>
                      <a:lnTo>
                        <a:pt x="861" y="312"/>
                      </a:lnTo>
                      <a:lnTo>
                        <a:pt x="861" y="317"/>
                      </a:lnTo>
                      <a:lnTo>
                        <a:pt x="861" y="323"/>
                      </a:lnTo>
                      <a:lnTo>
                        <a:pt x="862" y="328"/>
                      </a:lnTo>
                      <a:lnTo>
                        <a:pt x="862" y="332"/>
                      </a:lnTo>
                      <a:lnTo>
                        <a:pt x="862" y="337"/>
                      </a:lnTo>
                      <a:lnTo>
                        <a:pt x="862" y="340"/>
                      </a:lnTo>
                      <a:lnTo>
                        <a:pt x="862" y="343"/>
                      </a:lnTo>
                      <a:lnTo>
                        <a:pt x="862" y="346"/>
                      </a:lnTo>
                      <a:lnTo>
                        <a:pt x="862" y="349"/>
                      </a:lnTo>
                      <a:lnTo>
                        <a:pt x="862" y="351"/>
                      </a:lnTo>
                      <a:lnTo>
                        <a:pt x="862" y="353"/>
                      </a:lnTo>
                      <a:lnTo>
                        <a:pt x="862" y="355"/>
                      </a:lnTo>
                      <a:lnTo>
                        <a:pt x="863" y="357"/>
                      </a:lnTo>
                      <a:lnTo>
                        <a:pt x="863" y="359"/>
                      </a:lnTo>
                      <a:lnTo>
                        <a:pt x="863" y="361"/>
                      </a:lnTo>
                      <a:lnTo>
                        <a:pt x="863" y="363"/>
                      </a:lnTo>
                      <a:lnTo>
                        <a:pt x="863" y="365"/>
                      </a:lnTo>
                      <a:lnTo>
                        <a:pt x="863" y="366"/>
                      </a:lnTo>
                      <a:lnTo>
                        <a:pt x="863" y="368"/>
                      </a:lnTo>
                      <a:lnTo>
                        <a:pt x="863" y="369"/>
                      </a:lnTo>
                      <a:lnTo>
                        <a:pt x="863" y="370"/>
                      </a:lnTo>
                      <a:lnTo>
                        <a:pt x="864" y="371"/>
                      </a:lnTo>
                      <a:lnTo>
                        <a:pt x="864" y="371"/>
                      </a:lnTo>
                      <a:lnTo>
                        <a:pt x="864" y="371"/>
                      </a:lnTo>
                      <a:lnTo>
                        <a:pt x="864" y="370"/>
                      </a:lnTo>
                      <a:lnTo>
                        <a:pt x="864" y="369"/>
                      </a:lnTo>
                      <a:lnTo>
                        <a:pt x="864" y="368"/>
                      </a:lnTo>
                      <a:lnTo>
                        <a:pt x="864" y="367"/>
                      </a:lnTo>
                      <a:lnTo>
                        <a:pt x="864" y="366"/>
                      </a:lnTo>
                      <a:lnTo>
                        <a:pt x="864" y="364"/>
                      </a:lnTo>
                      <a:lnTo>
                        <a:pt x="864" y="363"/>
                      </a:lnTo>
                      <a:lnTo>
                        <a:pt x="865" y="361"/>
                      </a:lnTo>
                      <a:lnTo>
                        <a:pt x="865" y="360"/>
                      </a:lnTo>
                      <a:lnTo>
                        <a:pt x="865" y="359"/>
                      </a:lnTo>
                      <a:lnTo>
                        <a:pt x="865" y="359"/>
                      </a:lnTo>
                      <a:lnTo>
                        <a:pt x="865" y="359"/>
                      </a:lnTo>
                      <a:lnTo>
                        <a:pt x="865" y="359"/>
                      </a:lnTo>
                      <a:lnTo>
                        <a:pt x="865" y="361"/>
                      </a:lnTo>
                      <a:lnTo>
                        <a:pt x="865" y="363"/>
                      </a:lnTo>
                      <a:lnTo>
                        <a:pt x="865" y="365"/>
                      </a:lnTo>
                      <a:lnTo>
                        <a:pt x="866" y="369"/>
                      </a:lnTo>
                      <a:lnTo>
                        <a:pt x="866" y="372"/>
                      </a:lnTo>
                      <a:lnTo>
                        <a:pt x="866" y="376"/>
                      </a:lnTo>
                      <a:lnTo>
                        <a:pt x="866" y="380"/>
                      </a:lnTo>
                      <a:lnTo>
                        <a:pt x="866" y="384"/>
                      </a:lnTo>
                      <a:lnTo>
                        <a:pt x="866" y="387"/>
                      </a:lnTo>
                      <a:lnTo>
                        <a:pt x="866" y="390"/>
                      </a:lnTo>
                      <a:lnTo>
                        <a:pt x="866" y="393"/>
                      </a:lnTo>
                      <a:lnTo>
                        <a:pt x="866" y="395"/>
                      </a:lnTo>
                      <a:lnTo>
                        <a:pt x="866" y="396"/>
                      </a:lnTo>
                      <a:lnTo>
                        <a:pt x="867" y="397"/>
                      </a:lnTo>
                      <a:lnTo>
                        <a:pt x="867" y="397"/>
                      </a:lnTo>
                      <a:lnTo>
                        <a:pt x="867" y="397"/>
                      </a:lnTo>
                      <a:lnTo>
                        <a:pt x="867" y="397"/>
                      </a:lnTo>
                      <a:lnTo>
                        <a:pt x="867" y="397"/>
                      </a:lnTo>
                      <a:lnTo>
                        <a:pt x="867" y="396"/>
                      </a:lnTo>
                      <a:lnTo>
                        <a:pt x="867" y="395"/>
                      </a:lnTo>
                      <a:lnTo>
                        <a:pt x="867" y="395"/>
                      </a:lnTo>
                      <a:lnTo>
                        <a:pt x="867" y="394"/>
                      </a:lnTo>
                      <a:lnTo>
                        <a:pt x="868" y="393"/>
                      </a:lnTo>
                      <a:lnTo>
                        <a:pt x="868" y="391"/>
                      </a:lnTo>
                      <a:lnTo>
                        <a:pt x="868" y="390"/>
                      </a:lnTo>
                      <a:lnTo>
                        <a:pt x="868" y="388"/>
                      </a:lnTo>
                      <a:lnTo>
                        <a:pt x="868" y="386"/>
                      </a:lnTo>
                      <a:lnTo>
                        <a:pt x="868" y="384"/>
                      </a:lnTo>
                      <a:lnTo>
                        <a:pt x="868" y="381"/>
                      </a:lnTo>
                      <a:lnTo>
                        <a:pt x="868" y="377"/>
                      </a:lnTo>
                      <a:lnTo>
                        <a:pt x="868" y="373"/>
                      </a:lnTo>
                      <a:lnTo>
                        <a:pt x="868" y="368"/>
                      </a:lnTo>
                      <a:lnTo>
                        <a:pt x="869" y="363"/>
                      </a:lnTo>
                      <a:lnTo>
                        <a:pt x="869" y="357"/>
                      </a:lnTo>
                      <a:lnTo>
                        <a:pt x="869" y="351"/>
                      </a:lnTo>
                      <a:lnTo>
                        <a:pt x="869" y="344"/>
                      </a:lnTo>
                      <a:lnTo>
                        <a:pt x="869" y="336"/>
                      </a:lnTo>
                      <a:lnTo>
                        <a:pt x="869" y="328"/>
                      </a:lnTo>
                      <a:lnTo>
                        <a:pt x="869" y="320"/>
                      </a:lnTo>
                      <a:lnTo>
                        <a:pt x="869" y="312"/>
                      </a:lnTo>
                      <a:lnTo>
                        <a:pt x="869" y="304"/>
                      </a:lnTo>
                      <a:lnTo>
                        <a:pt x="869" y="296"/>
                      </a:lnTo>
                      <a:lnTo>
                        <a:pt x="870" y="288"/>
                      </a:lnTo>
                      <a:lnTo>
                        <a:pt x="870" y="281"/>
                      </a:lnTo>
                      <a:lnTo>
                        <a:pt x="870" y="275"/>
                      </a:lnTo>
                      <a:lnTo>
                        <a:pt x="870" y="270"/>
                      </a:lnTo>
                      <a:lnTo>
                        <a:pt x="870" y="266"/>
                      </a:lnTo>
                      <a:lnTo>
                        <a:pt x="870" y="262"/>
                      </a:lnTo>
                      <a:lnTo>
                        <a:pt x="870" y="260"/>
                      </a:lnTo>
                      <a:lnTo>
                        <a:pt x="870" y="258"/>
                      </a:lnTo>
                      <a:lnTo>
                        <a:pt x="870" y="258"/>
                      </a:lnTo>
                      <a:lnTo>
                        <a:pt x="871" y="258"/>
                      </a:lnTo>
                      <a:lnTo>
                        <a:pt x="871" y="258"/>
                      </a:lnTo>
                      <a:lnTo>
                        <a:pt x="871" y="259"/>
                      </a:lnTo>
                      <a:lnTo>
                        <a:pt x="871" y="259"/>
                      </a:lnTo>
                      <a:lnTo>
                        <a:pt x="871" y="260"/>
                      </a:lnTo>
                      <a:lnTo>
                        <a:pt x="871" y="260"/>
                      </a:lnTo>
                      <a:lnTo>
                        <a:pt x="871" y="260"/>
                      </a:lnTo>
                      <a:lnTo>
                        <a:pt x="871" y="260"/>
                      </a:lnTo>
                      <a:lnTo>
                        <a:pt x="871" y="259"/>
                      </a:lnTo>
                      <a:lnTo>
                        <a:pt x="871" y="258"/>
                      </a:lnTo>
                      <a:lnTo>
                        <a:pt x="872" y="256"/>
                      </a:lnTo>
                      <a:lnTo>
                        <a:pt x="872" y="254"/>
                      </a:lnTo>
                      <a:lnTo>
                        <a:pt x="872" y="252"/>
                      </a:lnTo>
                      <a:lnTo>
                        <a:pt x="872" y="250"/>
                      </a:lnTo>
                      <a:lnTo>
                        <a:pt x="872" y="247"/>
                      </a:lnTo>
                      <a:lnTo>
                        <a:pt x="872" y="245"/>
                      </a:lnTo>
                      <a:lnTo>
                        <a:pt x="872" y="244"/>
                      </a:lnTo>
                      <a:lnTo>
                        <a:pt x="872" y="242"/>
                      </a:lnTo>
                      <a:lnTo>
                        <a:pt x="872" y="242"/>
                      </a:lnTo>
                      <a:lnTo>
                        <a:pt x="873" y="242"/>
                      </a:lnTo>
                      <a:lnTo>
                        <a:pt x="873" y="242"/>
                      </a:lnTo>
                      <a:lnTo>
                        <a:pt x="873" y="243"/>
                      </a:lnTo>
                      <a:lnTo>
                        <a:pt x="873" y="244"/>
                      </a:lnTo>
                      <a:lnTo>
                        <a:pt x="873" y="246"/>
                      </a:lnTo>
                      <a:lnTo>
                        <a:pt x="873" y="249"/>
                      </a:lnTo>
                      <a:lnTo>
                        <a:pt x="873" y="251"/>
                      </a:lnTo>
                      <a:lnTo>
                        <a:pt x="873" y="254"/>
                      </a:lnTo>
                      <a:lnTo>
                        <a:pt x="873" y="257"/>
                      </a:lnTo>
                      <a:lnTo>
                        <a:pt x="873" y="259"/>
                      </a:lnTo>
                      <a:lnTo>
                        <a:pt x="874" y="262"/>
                      </a:lnTo>
                      <a:lnTo>
                        <a:pt x="874" y="264"/>
                      </a:lnTo>
                      <a:lnTo>
                        <a:pt x="874" y="265"/>
                      </a:lnTo>
                      <a:lnTo>
                        <a:pt x="874" y="266"/>
                      </a:lnTo>
                      <a:lnTo>
                        <a:pt x="874" y="266"/>
                      </a:lnTo>
                      <a:lnTo>
                        <a:pt x="874" y="266"/>
                      </a:lnTo>
                      <a:lnTo>
                        <a:pt x="874" y="265"/>
                      </a:lnTo>
                      <a:lnTo>
                        <a:pt x="874" y="263"/>
                      </a:lnTo>
                      <a:lnTo>
                        <a:pt x="874" y="262"/>
                      </a:lnTo>
                      <a:lnTo>
                        <a:pt x="875" y="260"/>
                      </a:lnTo>
                      <a:lnTo>
                        <a:pt x="875" y="259"/>
                      </a:lnTo>
                      <a:lnTo>
                        <a:pt x="875" y="259"/>
                      </a:lnTo>
                      <a:lnTo>
                        <a:pt x="875" y="259"/>
                      </a:lnTo>
                      <a:lnTo>
                        <a:pt x="875" y="260"/>
                      </a:lnTo>
                      <a:lnTo>
                        <a:pt x="875" y="261"/>
                      </a:lnTo>
                      <a:lnTo>
                        <a:pt x="875" y="264"/>
                      </a:lnTo>
                      <a:lnTo>
                        <a:pt x="875" y="267"/>
                      </a:lnTo>
                      <a:lnTo>
                        <a:pt x="875" y="271"/>
                      </a:lnTo>
                      <a:lnTo>
                        <a:pt x="875" y="275"/>
                      </a:lnTo>
                      <a:lnTo>
                        <a:pt x="876" y="279"/>
                      </a:lnTo>
                      <a:lnTo>
                        <a:pt x="876" y="284"/>
                      </a:lnTo>
                      <a:lnTo>
                        <a:pt x="876" y="289"/>
                      </a:lnTo>
                      <a:lnTo>
                        <a:pt x="876" y="294"/>
                      </a:lnTo>
                      <a:lnTo>
                        <a:pt x="876" y="299"/>
                      </a:lnTo>
                      <a:lnTo>
                        <a:pt x="876" y="304"/>
                      </a:lnTo>
                      <a:lnTo>
                        <a:pt x="876" y="309"/>
                      </a:lnTo>
                      <a:lnTo>
                        <a:pt x="876" y="314"/>
                      </a:lnTo>
                      <a:lnTo>
                        <a:pt x="876" y="319"/>
                      </a:lnTo>
                      <a:lnTo>
                        <a:pt x="876" y="323"/>
                      </a:lnTo>
                      <a:lnTo>
                        <a:pt x="877" y="328"/>
                      </a:lnTo>
                      <a:lnTo>
                        <a:pt x="877" y="332"/>
                      </a:lnTo>
                      <a:lnTo>
                        <a:pt x="877" y="335"/>
                      </a:lnTo>
                      <a:lnTo>
                        <a:pt x="877" y="339"/>
                      </a:lnTo>
                      <a:lnTo>
                        <a:pt x="877" y="342"/>
                      </a:lnTo>
                      <a:lnTo>
                        <a:pt x="877" y="345"/>
                      </a:lnTo>
                      <a:lnTo>
                        <a:pt x="877" y="347"/>
                      </a:lnTo>
                      <a:lnTo>
                        <a:pt x="877" y="350"/>
                      </a:lnTo>
                      <a:lnTo>
                        <a:pt x="877" y="353"/>
                      </a:lnTo>
                      <a:lnTo>
                        <a:pt x="878" y="356"/>
                      </a:lnTo>
                      <a:lnTo>
                        <a:pt x="878" y="358"/>
                      </a:lnTo>
                      <a:lnTo>
                        <a:pt x="878" y="361"/>
                      </a:lnTo>
                      <a:lnTo>
                        <a:pt x="878" y="364"/>
                      </a:lnTo>
                      <a:lnTo>
                        <a:pt x="878" y="367"/>
                      </a:lnTo>
                      <a:lnTo>
                        <a:pt x="878" y="369"/>
                      </a:lnTo>
                      <a:lnTo>
                        <a:pt x="878" y="371"/>
                      </a:lnTo>
                      <a:lnTo>
                        <a:pt x="878" y="373"/>
                      </a:lnTo>
                      <a:lnTo>
                        <a:pt x="878" y="374"/>
                      </a:lnTo>
                      <a:lnTo>
                        <a:pt x="878" y="375"/>
                      </a:lnTo>
                      <a:lnTo>
                        <a:pt x="879" y="375"/>
                      </a:lnTo>
                      <a:lnTo>
                        <a:pt x="879" y="375"/>
                      </a:lnTo>
                      <a:lnTo>
                        <a:pt x="879" y="375"/>
                      </a:lnTo>
                      <a:lnTo>
                        <a:pt x="879" y="375"/>
                      </a:lnTo>
                      <a:lnTo>
                        <a:pt x="879" y="374"/>
                      </a:lnTo>
                      <a:lnTo>
                        <a:pt x="879" y="373"/>
                      </a:lnTo>
                      <a:lnTo>
                        <a:pt x="879" y="372"/>
                      </a:lnTo>
                      <a:lnTo>
                        <a:pt x="879" y="372"/>
                      </a:lnTo>
                      <a:lnTo>
                        <a:pt x="879" y="371"/>
                      </a:lnTo>
                      <a:lnTo>
                        <a:pt x="880" y="371"/>
                      </a:lnTo>
                      <a:lnTo>
                        <a:pt x="880" y="370"/>
                      </a:lnTo>
                      <a:lnTo>
                        <a:pt x="880" y="370"/>
                      </a:lnTo>
                      <a:lnTo>
                        <a:pt x="880" y="369"/>
                      </a:lnTo>
                      <a:lnTo>
                        <a:pt x="880" y="369"/>
                      </a:lnTo>
                      <a:lnTo>
                        <a:pt x="880" y="368"/>
                      </a:lnTo>
                      <a:lnTo>
                        <a:pt x="880" y="368"/>
                      </a:lnTo>
                      <a:lnTo>
                        <a:pt x="880" y="368"/>
                      </a:lnTo>
                      <a:lnTo>
                        <a:pt x="880" y="368"/>
                      </a:lnTo>
                      <a:lnTo>
                        <a:pt x="880" y="368"/>
                      </a:lnTo>
                      <a:lnTo>
                        <a:pt x="881" y="368"/>
                      </a:lnTo>
                      <a:lnTo>
                        <a:pt x="881" y="368"/>
                      </a:lnTo>
                      <a:lnTo>
                        <a:pt x="881" y="368"/>
                      </a:lnTo>
                      <a:lnTo>
                        <a:pt x="881" y="369"/>
                      </a:lnTo>
                      <a:lnTo>
                        <a:pt x="881" y="368"/>
                      </a:lnTo>
                      <a:lnTo>
                        <a:pt x="881" y="368"/>
                      </a:lnTo>
                      <a:lnTo>
                        <a:pt x="881" y="368"/>
                      </a:lnTo>
                      <a:lnTo>
                        <a:pt x="881" y="368"/>
                      </a:lnTo>
                      <a:lnTo>
                        <a:pt x="881" y="369"/>
                      </a:lnTo>
                      <a:lnTo>
                        <a:pt x="882" y="369"/>
                      </a:lnTo>
                      <a:lnTo>
                        <a:pt x="882" y="370"/>
                      </a:lnTo>
                      <a:lnTo>
                        <a:pt x="882" y="372"/>
                      </a:lnTo>
                      <a:lnTo>
                        <a:pt x="882" y="374"/>
                      </a:lnTo>
                      <a:lnTo>
                        <a:pt x="882" y="377"/>
                      </a:lnTo>
                      <a:lnTo>
                        <a:pt x="882" y="381"/>
                      </a:lnTo>
                      <a:lnTo>
                        <a:pt x="882" y="385"/>
                      </a:lnTo>
                      <a:lnTo>
                        <a:pt x="882" y="390"/>
                      </a:lnTo>
                      <a:lnTo>
                        <a:pt x="882" y="395"/>
                      </a:lnTo>
                      <a:lnTo>
                        <a:pt x="882" y="400"/>
                      </a:lnTo>
                      <a:lnTo>
                        <a:pt x="883" y="405"/>
                      </a:lnTo>
                      <a:lnTo>
                        <a:pt x="883" y="409"/>
                      </a:lnTo>
                      <a:lnTo>
                        <a:pt x="883" y="413"/>
                      </a:lnTo>
                      <a:lnTo>
                        <a:pt x="883" y="416"/>
                      </a:lnTo>
                      <a:lnTo>
                        <a:pt x="883" y="418"/>
                      </a:lnTo>
                      <a:lnTo>
                        <a:pt x="883" y="420"/>
                      </a:lnTo>
                      <a:lnTo>
                        <a:pt x="883" y="420"/>
                      </a:lnTo>
                      <a:lnTo>
                        <a:pt x="883" y="420"/>
                      </a:lnTo>
                      <a:lnTo>
                        <a:pt x="883" y="419"/>
                      </a:lnTo>
                      <a:lnTo>
                        <a:pt x="883" y="417"/>
                      </a:lnTo>
                      <a:lnTo>
                        <a:pt x="884" y="414"/>
                      </a:lnTo>
                      <a:lnTo>
                        <a:pt x="884" y="412"/>
                      </a:lnTo>
                      <a:lnTo>
                        <a:pt x="884" y="409"/>
                      </a:lnTo>
                      <a:lnTo>
                        <a:pt x="884" y="406"/>
                      </a:lnTo>
                      <a:lnTo>
                        <a:pt x="884" y="403"/>
                      </a:lnTo>
                      <a:lnTo>
                        <a:pt x="884" y="401"/>
                      </a:lnTo>
                      <a:lnTo>
                        <a:pt x="884" y="399"/>
                      </a:lnTo>
                      <a:lnTo>
                        <a:pt x="884" y="398"/>
                      </a:lnTo>
                      <a:lnTo>
                        <a:pt x="884" y="397"/>
                      </a:lnTo>
                      <a:lnTo>
                        <a:pt x="885" y="398"/>
                      </a:lnTo>
                      <a:lnTo>
                        <a:pt x="885" y="399"/>
                      </a:lnTo>
                      <a:lnTo>
                        <a:pt x="885" y="400"/>
                      </a:lnTo>
                      <a:lnTo>
                        <a:pt x="885" y="402"/>
                      </a:lnTo>
                      <a:lnTo>
                        <a:pt x="885" y="404"/>
                      </a:lnTo>
                      <a:lnTo>
                        <a:pt x="885" y="407"/>
                      </a:lnTo>
                      <a:lnTo>
                        <a:pt x="885" y="409"/>
                      </a:lnTo>
                      <a:lnTo>
                        <a:pt x="885" y="411"/>
                      </a:lnTo>
                      <a:lnTo>
                        <a:pt x="885" y="412"/>
                      </a:lnTo>
                      <a:lnTo>
                        <a:pt x="885" y="413"/>
                      </a:lnTo>
                      <a:lnTo>
                        <a:pt x="886" y="414"/>
                      </a:lnTo>
                      <a:lnTo>
                        <a:pt x="886" y="415"/>
                      </a:lnTo>
                      <a:lnTo>
                        <a:pt x="886" y="415"/>
                      </a:lnTo>
                      <a:lnTo>
                        <a:pt x="886" y="415"/>
                      </a:lnTo>
                      <a:lnTo>
                        <a:pt x="886" y="415"/>
                      </a:lnTo>
                      <a:lnTo>
                        <a:pt x="886" y="415"/>
                      </a:lnTo>
                      <a:lnTo>
                        <a:pt x="886" y="415"/>
                      </a:lnTo>
                      <a:lnTo>
                        <a:pt x="886" y="416"/>
                      </a:lnTo>
                      <a:lnTo>
                        <a:pt x="886" y="417"/>
                      </a:lnTo>
                      <a:lnTo>
                        <a:pt x="887" y="419"/>
                      </a:lnTo>
                      <a:lnTo>
                        <a:pt x="887" y="421"/>
                      </a:lnTo>
                      <a:lnTo>
                        <a:pt x="887" y="424"/>
                      </a:lnTo>
                      <a:lnTo>
                        <a:pt x="887" y="428"/>
                      </a:lnTo>
                      <a:lnTo>
                        <a:pt x="887" y="432"/>
                      </a:lnTo>
                      <a:lnTo>
                        <a:pt x="887" y="437"/>
                      </a:lnTo>
                      <a:lnTo>
                        <a:pt x="887" y="443"/>
                      </a:lnTo>
                      <a:lnTo>
                        <a:pt x="887" y="449"/>
                      </a:lnTo>
                      <a:lnTo>
                        <a:pt x="887" y="455"/>
                      </a:lnTo>
                      <a:lnTo>
                        <a:pt x="887" y="462"/>
                      </a:lnTo>
                      <a:lnTo>
                        <a:pt x="888" y="468"/>
                      </a:lnTo>
                      <a:lnTo>
                        <a:pt x="888" y="474"/>
                      </a:lnTo>
                      <a:lnTo>
                        <a:pt x="888" y="480"/>
                      </a:lnTo>
                      <a:lnTo>
                        <a:pt x="888" y="486"/>
                      </a:lnTo>
                      <a:lnTo>
                        <a:pt x="888" y="491"/>
                      </a:lnTo>
                      <a:lnTo>
                        <a:pt x="888" y="495"/>
                      </a:lnTo>
                      <a:lnTo>
                        <a:pt x="888" y="499"/>
                      </a:lnTo>
                      <a:lnTo>
                        <a:pt x="888" y="502"/>
                      </a:lnTo>
                      <a:lnTo>
                        <a:pt x="888" y="505"/>
                      </a:lnTo>
                      <a:lnTo>
                        <a:pt x="889" y="508"/>
                      </a:lnTo>
                      <a:lnTo>
                        <a:pt x="889" y="510"/>
                      </a:lnTo>
                      <a:lnTo>
                        <a:pt x="889" y="513"/>
                      </a:lnTo>
                      <a:lnTo>
                        <a:pt x="889" y="516"/>
                      </a:lnTo>
                      <a:lnTo>
                        <a:pt x="889" y="518"/>
                      </a:lnTo>
                      <a:lnTo>
                        <a:pt x="889" y="521"/>
                      </a:lnTo>
                      <a:lnTo>
                        <a:pt x="889" y="524"/>
                      </a:lnTo>
                      <a:lnTo>
                        <a:pt x="889" y="527"/>
                      </a:lnTo>
                      <a:lnTo>
                        <a:pt x="889" y="530"/>
                      </a:lnTo>
                      <a:lnTo>
                        <a:pt x="889" y="533"/>
                      </a:lnTo>
                      <a:lnTo>
                        <a:pt x="890" y="535"/>
                      </a:lnTo>
                      <a:lnTo>
                        <a:pt x="890" y="537"/>
                      </a:lnTo>
                      <a:lnTo>
                        <a:pt x="890" y="538"/>
                      </a:lnTo>
                      <a:lnTo>
                        <a:pt x="890" y="539"/>
                      </a:lnTo>
                      <a:lnTo>
                        <a:pt x="890" y="539"/>
                      </a:lnTo>
                      <a:lnTo>
                        <a:pt x="890" y="538"/>
                      </a:lnTo>
                      <a:lnTo>
                        <a:pt x="890" y="537"/>
                      </a:lnTo>
                      <a:lnTo>
                        <a:pt x="890" y="536"/>
                      </a:lnTo>
                      <a:lnTo>
                        <a:pt x="890" y="534"/>
                      </a:lnTo>
                      <a:lnTo>
                        <a:pt x="890" y="531"/>
                      </a:lnTo>
                      <a:lnTo>
                        <a:pt x="891" y="528"/>
                      </a:lnTo>
                      <a:lnTo>
                        <a:pt x="891" y="525"/>
                      </a:lnTo>
                      <a:lnTo>
                        <a:pt x="891" y="522"/>
                      </a:lnTo>
                      <a:lnTo>
                        <a:pt x="891" y="518"/>
                      </a:lnTo>
                      <a:lnTo>
                        <a:pt x="891" y="515"/>
                      </a:lnTo>
                      <a:lnTo>
                        <a:pt x="891" y="511"/>
                      </a:lnTo>
                      <a:lnTo>
                        <a:pt x="891" y="507"/>
                      </a:lnTo>
                      <a:lnTo>
                        <a:pt x="891" y="504"/>
                      </a:lnTo>
                      <a:lnTo>
                        <a:pt x="891" y="500"/>
                      </a:lnTo>
                      <a:lnTo>
                        <a:pt x="892" y="497"/>
                      </a:lnTo>
                      <a:lnTo>
                        <a:pt x="892" y="494"/>
                      </a:lnTo>
                      <a:lnTo>
                        <a:pt x="892" y="492"/>
                      </a:lnTo>
                      <a:lnTo>
                        <a:pt x="892" y="490"/>
                      </a:lnTo>
                      <a:lnTo>
                        <a:pt x="892" y="488"/>
                      </a:lnTo>
                      <a:lnTo>
                        <a:pt x="892" y="486"/>
                      </a:lnTo>
                      <a:lnTo>
                        <a:pt x="892" y="485"/>
                      </a:lnTo>
                      <a:lnTo>
                        <a:pt x="892" y="484"/>
                      </a:lnTo>
                      <a:lnTo>
                        <a:pt x="892" y="483"/>
                      </a:lnTo>
                      <a:lnTo>
                        <a:pt x="892" y="482"/>
                      </a:lnTo>
                      <a:lnTo>
                        <a:pt x="893" y="482"/>
                      </a:lnTo>
                      <a:lnTo>
                        <a:pt x="893" y="482"/>
                      </a:lnTo>
                      <a:lnTo>
                        <a:pt x="893" y="482"/>
                      </a:lnTo>
                      <a:lnTo>
                        <a:pt x="893" y="482"/>
                      </a:lnTo>
                      <a:lnTo>
                        <a:pt x="893" y="483"/>
                      </a:lnTo>
                      <a:lnTo>
                        <a:pt x="893" y="484"/>
                      </a:lnTo>
                      <a:lnTo>
                        <a:pt x="893" y="486"/>
                      </a:lnTo>
                      <a:lnTo>
                        <a:pt x="893" y="488"/>
                      </a:lnTo>
                      <a:lnTo>
                        <a:pt x="893" y="491"/>
                      </a:lnTo>
                      <a:lnTo>
                        <a:pt x="894" y="494"/>
                      </a:lnTo>
                      <a:lnTo>
                        <a:pt x="894" y="497"/>
                      </a:lnTo>
                      <a:lnTo>
                        <a:pt x="894" y="501"/>
                      </a:lnTo>
                      <a:lnTo>
                        <a:pt x="894" y="505"/>
                      </a:lnTo>
                      <a:lnTo>
                        <a:pt x="894" y="509"/>
                      </a:lnTo>
                      <a:lnTo>
                        <a:pt x="894" y="513"/>
                      </a:lnTo>
                      <a:lnTo>
                        <a:pt x="894" y="517"/>
                      </a:lnTo>
                      <a:lnTo>
                        <a:pt x="894" y="521"/>
                      </a:lnTo>
                      <a:lnTo>
                        <a:pt x="894" y="524"/>
                      </a:lnTo>
                      <a:lnTo>
                        <a:pt x="894" y="528"/>
                      </a:lnTo>
                      <a:lnTo>
                        <a:pt x="895" y="532"/>
                      </a:lnTo>
                      <a:lnTo>
                        <a:pt x="895" y="536"/>
                      </a:lnTo>
                      <a:lnTo>
                        <a:pt x="895" y="539"/>
                      </a:lnTo>
                      <a:lnTo>
                        <a:pt x="895" y="543"/>
                      </a:lnTo>
                      <a:lnTo>
                        <a:pt x="895" y="547"/>
                      </a:lnTo>
                      <a:lnTo>
                        <a:pt x="895" y="551"/>
                      </a:lnTo>
                      <a:lnTo>
                        <a:pt x="895" y="556"/>
                      </a:lnTo>
                      <a:lnTo>
                        <a:pt x="895" y="560"/>
                      </a:lnTo>
                      <a:lnTo>
                        <a:pt x="895" y="564"/>
                      </a:lnTo>
                      <a:lnTo>
                        <a:pt x="896" y="569"/>
                      </a:lnTo>
                      <a:lnTo>
                        <a:pt x="896" y="573"/>
                      </a:lnTo>
                      <a:lnTo>
                        <a:pt x="896" y="578"/>
                      </a:lnTo>
                      <a:lnTo>
                        <a:pt x="896" y="583"/>
                      </a:lnTo>
                      <a:lnTo>
                        <a:pt x="896" y="587"/>
                      </a:lnTo>
                      <a:lnTo>
                        <a:pt x="896" y="592"/>
                      </a:lnTo>
                      <a:lnTo>
                        <a:pt x="896" y="597"/>
                      </a:lnTo>
                      <a:lnTo>
                        <a:pt x="896" y="601"/>
                      </a:lnTo>
                      <a:lnTo>
                        <a:pt x="896" y="606"/>
                      </a:lnTo>
                      <a:lnTo>
                        <a:pt x="896" y="610"/>
                      </a:lnTo>
                      <a:lnTo>
                        <a:pt x="897" y="613"/>
                      </a:lnTo>
                      <a:lnTo>
                        <a:pt x="897" y="617"/>
                      </a:lnTo>
                      <a:lnTo>
                        <a:pt x="897" y="620"/>
                      </a:lnTo>
                      <a:lnTo>
                        <a:pt x="897" y="623"/>
                      </a:lnTo>
                      <a:lnTo>
                        <a:pt x="897" y="625"/>
                      </a:lnTo>
                      <a:lnTo>
                        <a:pt x="897" y="627"/>
                      </a:lnTo>
                      <a:lnTo>
                        <a:pt x="897" y="629"/>
                      </a:lnTo>
                      <a:lnTo>
                        <a:pt x="897" y="631"/>
                      </a:lnTo>
                      <a:lnTo>
                        <a:pt x="897" y="633"/>
                      </a:lnTo>
                      <a:lnTo>
                        <a:pt x="898" y="635"/>
                      </a:lnTo>
                      <a:lnTo>
                        <a:pt x="898" y="637"/>
                      </a:lnTo>
                      <a:lnTo>
                        <a:pt x="898" y="638"/>
                      </a:lnTo>
                      <a:lnTo>
                        <a:pt x="898" y="640"/>
                      </a:lnTo>
                      <a:lnTo>
                        <a:pt x="898" y="642"/>
                      </a:lnTo>
                      <a:lnTo>
                        <a:pt x="898" y="643"/>
                      </a:lnTo>
                      <a:lnTo>
                        <a:pt x="898" y="644"/>
                      </a:lnTo>
                      <a:lnTo>
                        <a:pt x="898" y="645"/>
                      </a:lnTo>
                      <a:lnTo>
                        <a:pt x="898" y="646"/>
                      </a:lnTo>
                      <a:lnTo>
                        <a:pt x="898" y="646"/>
                      </a:lnTo>
                      <a:lnTo>
                        <a:pt x="899" y="646"/>
                      </a:lnTo>
                      <a:lnTo>
                        <a:pt x="899" y="645"/>
                      </a:lnTo>
                      <a:lnTo>
                        <a:pt x="899" y="644"/>
                      </a:lnTo>
                      <a:lnTo>
                        <a:pt x="899" y="643"/>
                      </a:lnTo>
                      <a:lnTo>
                        <a:pt x="899" y="642"/>
                      </a:lnTo>
                      <a:lnTo>
                        <a:pt x="899" y="641"/>
                      </a:lnTo>
                      <a:lnTo>
                        <a:pt x="899" y="639"/>
                      </a:lnTo>
                      <a:lnTo>
                        <a:pt x="899" y="637"/>
                      </a:lnTo>
                      <a:lnTo>
                        <a:pt x="899" y="635"/>
                      </a:lnTo>
                      <a:lnTo>
                        <a:pt x="899" y="633"/>
                      </a:lnTo>
                      <a:lnTo>
                        <a:pt x="900" y="631"/>
                      </a:lnTo>
                      <a:lnTo>
                        <a:pt x="900" y="629"/>
                      </a:lnTo>
                      <a:lnTo>
                        <a:pt x="900" y="627"/>
                      </a:lnTo>
                      <a:lnTo>
                        <a:pt x="900" y="625"/>
                      </a:lnTo>
                      <a:lnTo>
                        <a:pt x="900" y="623"/>
                      </a:lnTo>
                      <a:lnTo>
                        <a:pt x="900" y="621"/>
                      </a:lnTo>
                      <a:lnTo>
                        <a:pt x="900" y="618"/>
                      </a:lnTo>
                      <a:lnTo>
                        <a:pt x="900" y="615"/>
                      </a:lnTo>
                      <a:lnTo>
                        <a:pt x="900" y="612"/>
                      </a:lnTo>
                      <a:lnTo>
                        <a:pt x="901" y="608"/>
                      </a:lnTo>
                      <a:lnTo>
                        <a:pt x="901" y="604"/>
                      </a:lnTo>
                      <a:lnTo>
                        <a:pt x="901" y="599"/>
                      </a:lnTo>
                      <a:lnTo>
                        <a:pt x="901" y="594"/>
                      </a:lnTo>
                      <a:lnTo>
                        <a:pt x="901" y="588"/>
                      </a:lnTo>
                      <a:lnTo>
                        <a:pt x="901" y="581"/>
                      </a:lnTo>
                      <a:lnTo>
                        <a:pt x="901" y="575"/>
                      </a:lnTo>
                      <a:lnTo>
                        <a:pt x="901" y="567"/>
                      </a:lnTo>
                      <a:lnTo>
                        <a:pt x="901" y="560"/>
                      </a:lnTo>
                      <a:lnTo>
                        <a:pt x="901" y="553"/>
                      </a:lnTo>
                      <a:lnTo>
                        <a:pt x="902" y="546"/>
                      </a:lnTo>
                      <a:lnTo>
                        <a:pt x="902" y="540"/>
                      </a:lnTo>
                      <a:lnTo>
                        <a:pt x="902" y="535"/>
                      </a:lnTo>
                      <a:lnTo>
                        <a:pt x="902" y="531"/>
                      </a:lnTo>
                      <a:lnTo>
                        <a:pt x="902" y="527"/>
                      </a:lnTo>
                      <a:lnTo>
                        <a:pt x="902" y="525"/>
                      </a:lnTo>
                      <a:lnTo>
                        <a:pt x="902" y="524"/>
                      </a:lnTo>
                      <a:lnTo>
                        <a:pt x="902" y="523"/>
                      </a:lnTo>
                      <a:lnTo>
                        <a:pt x="902" y="523"/>
                      </a:lnTo>
                      <a:lnTo>
                        <a:pt x="903" y="523"/>
                      </a:lnTo>
                      <a:lnTo>
                        <a:pt x="903" y="523"/>
                      </a:lnTo>
                      <a:lnTo>
                        <a:pt x="903" y="523"/>
                      </a:lnTo>
                      <a:lnTo>
                        <a:pt x="903" y="523"/>
                      </a:lnTo>
                      <a:lnTo>
                        <a:pt x="903" y="522"/>
                      </a:lnTo>
                      <a:lnTo>
                        <a:pt x="903" y="521"/>
                      </a:lnTo>
                      <a:lnTo>
                        <a:pt x="903" y="520"/>
                      </a:lnTo>
                      <a:lnTo>
                        <a:pt x="903" y="518"/>
                      </a:lnTo>
                      <a:lnTo>
                        <a:pt x="903" y="516"/>
                      </a:lnTo>
                      <a:lnTo>
                        <a:pt x="903" y="514"/>
                      </a:lnTo>
                      <a:lnTo>
                        <a:pt x="904" y="512"/>
                      </a:lnTo>
                      <a:lnTo>
                        <a:pt x="904" y="510"/>
                      </a:lnTo>
                      <a:lnTo>
                        <a:pt x="904" y="509"/>
                      </a:lnTo>
                      <a:lnTo>
                        <a:pt x="904" y="509"/>
                      </a:lnTo>
                      <a:lnTo>
                        <a:pt x="904" y="509"/>
                      </a:lnTo>
                      <a:lnTo>
                        <a:pt x="904" y="510"/>
                      </a:lnTo>
                      <a:lnTo>
                        <a:pt x="904" y="512"/>
                      </a:lnTo>
                      <a:lnTo>
                        <a:pt x="904" y="514"/>
                      </a:lnTo>
                      <a:lnTo>
                        <a:pt x="904" y="517"/>
                      </a:lnTo>
                      <a:lnTo>
                        <a:pt x="905" y="521"/>
                      </a:lnTo>
                      <a:lnTo>
                        <a:pt x="905" y="525"/>
                      </a:lnTo>
                      <a:lnTo>
                        <a:pt x="905" y="529"/>
                      </a:lnTo>
                      <a:lnTo>
                        <a:pt x="905" y="534"/>
                      </a:lnTo>
                      <a:lnTo>
                        <a:pt x="905" y="539"/>
                      </a:lnTo>
                      <a:lnTo>
                        <a:pt x="905" y="544"/>
                      </a:lnTo>
                      <a:lnTo>
                        <a:pt x="905" y="549"/>
                      </a:lnTo>
                      <a:lnTo>
                        <a:pt x="905" y="553"/>
                      </a:lnTo>
                      <a:lnTo>
                        <a:pt x="905" y="557"/>
                      </a:lnTo>
                      <a:lnTo>
                        <a:pt x="905" y="560"/>
                      </a:lnTo>
                      <a:lnTo>
                        <a:pt x="906" y="563"/>
                      </a:lnTo>
                      <a:lnTo>
                        <a:pt x="906" y="564"/>
                      </a:lnTo>
                      <a:lnTo>
                        <a:pt x="906" y="565"/>
                      </a:lnTo>
                      <a:lnTo>
                        <a:pt x="906" y="566"/>
                      </a:lnTo>
                      <a:lnTo>
                        <a:pt x="906" y="566"/>
                      </a:lnTo>
                      <a:lnTo>
                        <a:pt x="906" y="566"/>
                      </a:lnTo>
                      <a:lnTo>
                        <a:pt x="906" y="567"/>
                      </a:lnTo>
                      <a:lnTo>
                        <a:pt x="906" y="567"/>
                      </a:lnTo>
                      <a:lnTo>
                        <a:pt x="906" y="568"/>
                      </a:lnTo>
                      <a:lnTo>
                        <a:pt x="906" y="570"/>
                      </a:lnTo>
                      <a:lnTo>
                        <a:pt x="907" y="572"/>
                      </a:lnTo>
                      <a:lnTo>
                        <a:pt x="907" y="575"/>
                      </a:lnTo>
                      <a:lnTo>
                        <a:pt x="907" y="578"/>
                      </a:lnTo>
                      <a:lnTo>
                        <a:pt x="907" y="581"/>
                      </a:lnTo>
                      <a:lnTo>
                        <a:pt x="907" y="584"/>
                      </a:lnTo>
                      <a:lnTo>
                        <a:pt x="907" y="588"/>
                      </a:lnTo>
                      <a:lnTo>
                        <a:pt x="907" y="591"/>
                      </a:lnTo>
                      <a:lnTo>
                        <a:pt x="907" y="594"/>
                      </a:lnTo>
                      <a:lnTo>
                        <a:pt x="907" y="596"/>
                      </a:lnTo>
                      <a:lnTo>
                        <a:pt x="908" y="598"/>
                      </a:lnTo>
                      <a:lnTo>
                        <a:pt x="908" y="600"/>
                      </a:lnTo>
                      <a:lnTo>
                        <a:pt x="908" y="601"/>
                      </a:lnTo>
                      <a:lnTo>
                        <a:pt x="908" y="602"/>
                      </a:lnTo>
                      <a:lnTo>
                        <a:pt x="908" y="602"/>
                      </a:lnTo>
                      <a:lnTo>
                        <a:pt x="908" y="602"/>
                      </a:lnTo>
                      <a:lnTo>
                        <a:pt x="908" y="602"/>
                      </a:lnTo>
                      <a:lnTo>
                        <a:pt x="908" y="601"/>
                      </a:lnTo>
                      <a:lnTo>
                        <a:pt x="908" y="600"/>
                      </a:lnTo>
                      <a:lnTo>
                        <a:pt x="908" y="599"/>
                      </a:lnTo>
                      <a:lnTo>
                        <a:pt x="909" y="598"/>
                      </a:lnTo>
                      <a:lnTo>
                        <a:pt x="909" y="596"/>
                      </a:lnTo>
                      <a:lnTo>
                        <a:pt x="909" y="595"/>
                      </a:lnTo>
                      <a:lnTo>
                        <a:pt x="909" y="594"/>
                      </a:lnTo>
                      <a:lnTo>
                        <a:pt x="909" y="592"/>
                      </a:lnTo>
                      <a:lnTo>
                        <a:pt x="909" y="591"/>
                      </a:lnTo>
                      <a:lnTo>
                        <a:pt x="909" y="589"/>
                      </a:lnTo>
                      <a:lnTo>
                        <a:pt x="909" y="588"/>
                      </a:lnTo>
                      <a:lnTo>
                        <a:pt x="909" y="587"/>
                      </a:lnTo>
                      <a:lnTo>
                        <a:pt x="910" y="586"/>
                      </a:lnTo>
                      <a:lnTo>
                        <a:pt x="910" y="586"/>
                      </a:lnTo>
                      <a:lnTo>
                        <a:pt x="910" y="585"/>
                      </a:lnTo>
                      <a:lnTo>
                        <a:pt x="910" y="585"/>
                      </a:lnTo>
                      <a:lnTo>
                        <a:pt x="910" y="586"/>
                      </a:lnTo>
                      <a:lnTo>
                        <a:pt x="910" y="586"/>
                      </a:lnTo>
                      <a:lnTo>
                        <a:pt x="910" y="586"/>
                      </a:lnTo>
                      <a:lnTo>
                        <a:pt x="910" y="587"/>
                      </a:lnTo>
                      <a:lnTo>
                        <a:pt x="910" y="587"/>
                      </a:lnTo>
                      <a:lnTo>
                        <a:pt x="910" y="587"/>
                      </a:lnTo>
                      <a:lnTo>
                        <a:pt x="911" y="587"/>
                      </a:lnTo>
                      <a:lnTo>
                        <a:pt x="911" y="587"/>
                      </a:lnTo>
                      <a:lnTo>
                        <a:pt x="911" y="587"/>
                      </a:lnTo>
                      <a:lnTo>
                        <a:pt x="911" y="587"/>
                      </a:lnTo>
                      <a:lnTo>
                        <a:pt x="911" y="586"/>
                      </a:lnTo>
                      <a:lnTo>
                        <a:pt x="911" y="586"/>
                      </a:lnTo>
                      <a:lnTo>
                        <a:pt x="911" y="585"/>
                      </a:lnTo>
                      <a:lnTo>
                        <a:pt x="911" y="585"/>
                      </a:lnTo>
                      <a:lnTo>
                        <a:pt x="911" y="585"/>
                      </a:lnTo>
                      <a:lnTo>
                        <a:pt x="912" y="585"/>
                      </a:lnTo>
                      <a:lnTo>
                        <a:pt x="912" y="585"/>
                      </a:lnTo>
                      <a:lnTo>
                        <a:pt x="912" y="586"/>
                      </a:lnTo>
                      <a:lnTo>
                        <a:pt x="912" y="586"/>
                      </a:lnTo>
                      <a:lnTo>
                        <a:pt x="912" y="587"/>
                      </a:lnTo>
                      <a:lnTo>
                        <a:pt x="912" y="588"/>
                      </a:lnTo>
                      <a:lnTo>
                        <a:pt x="912" y="590"/>
                      </a:lnTo>
                      <a:lnTo>
                        <a:pt x="912" y="591"/>
                      </a:lnTo>
                      <a:lnTo>
                        <a:pt x="912" y="593"/>
                      </a:lnTo>
                      <a:lnTo>
                        <a:pt x="912" y="595"/>
                      </a:lnTo>
                      <a:lnTo>
                        <a:pt x="913" y="597"/>
                      </a:lnTo>
                      <a:lnTo>
                        <a:pt x="913" y="599"/>
                      </a:lnTo>
                      <a:lnTo>
                        <a:pt x="913" y="600"/>
                      </a:lnTo>
                      <a:lnTo>
                        <a:pt x="913" y="602"/>
                      </a:lnTo>
                      <a:lnTo>
                        <a:pt x="913" y="603"/>
                      </a:lnTo>
                      <a:lnTo>
                        <a:pt x="913" y="603"/>
                      </a:lnTo>
                      <a:lnTo>
                        <a:pt x="913" y="603"/>
                      </a:lnTo>
                      <a:lnTo>
                        <a:pt x="913" y="602"/>
                      </a:lnTo>
                      <a:lnTo>
                        <a:pt x="913" y="600"/>
                      </a:lnTo>
                      <a:lnTo>
                        <a:pt x="913" y="598"/>
                      </a:lnTo>
                      <a:lnTo>
                        <a:pt x="914" y="595"/>
                      </a:lnTo>
                      <a:lnTo>
                        <a:pt x="914" y="591"/>
                      </a:lnTo>
                      <a:lnTo>
                        <a:pt x="914" y="587"/>
                      </a:lnTo>
                      <a:lnTo>
                        <a:pt x="914" y="582"/>
                      </a:lnTo>
                      <a:lnTo>
                        <a:pt x="914" y="578"/>
                      </a:lnTo>
                      <a:lnTo>
                        <a:pt x="914" y="573"/>
                      </a:lnTo>
                      <a:lnTo>
                        <a:pt x="914" y="569"/>
                      </a:lnTo>
                      <a:lnTo>
                        <a:pt x="914" y="565"/>
                      </a:lnTo>
                      <a:lnTo>
                        <a:pt x="914" y="561"/>
                      </a:lnTo>
                      <a:lnTo>
                        <a:pt x="915" y="558"/>
                      </a:lnTo>
                      <a:lnTo>
                        <a:pt x="915" y="555"/>
                      </a:lnTo>
                      <a:lnTo>
                        <a:pt x="915" y="552"/>
                      </a:lnTo>
                      <a:lnTo>
                        <a:pt x="915" y="551"/>
                      </a:lnTo>
                      <a:lnTo>
                        <a:pt x="915" y="549"/>
                      </a:lnTo>
                      <a:lnTo>
                        <a:pt x="915" y="548"/>
                      </a:lnTo>
                      <a:lnTo>
                        <a:pt x="915" y="548"/>
                      </a:lnTo>
                      <a:lnTo>
                        <a:pt x="915" y="547"/>
                      </a:lnTo>
                      <a:lnTo>
                        <a:pt x="915" y="547"/>
                      </a:lnTo>
                      <a:lnTo>
                        <a:pt x="915" y="547"/>
                      </a:lnTo>
                      <a:lnTo>
                        <a:pt x="916" y="547"/>
                      </a:lnTo>
                      <a:lnTo>
                        <a:pt x="916" y="547"/>
                      </a:lnTo>
                      <a:lnTo>
                        <a:pt x="916" y="548"/>
                      </a:lnTo>
                      <a:lnTo>
                        <a:pt x="916" y="548"/>
                      </a:lnTo>
                      <a:lnTo>
                        <a:pt x="916" y="548"/>
                      </a:lnTo>
                      <a:lnTo>
                        <a:pt x="916" y="549"/>
                      </a:lnTo>
                      <a:lnTo>
                        <a:pt x="916" y="550"/>
                      </a:lnTo>
                      <a:lnTo>
                        <a:pt x="916" y="550"/>
                      </a:lnTo>
                      <a:lnTo>
                        <a:pt x="916" y="551"/>
                      </a:lnTo>
                      <a:lnTo>
                        <a:pt x="917" y="552"/>
                      </a:lnTo>
                      <a:lnTo>
                        <a:pt x="917" y="553"/>
                      </a:lnTo>
                      <a:lnTo>
                        <a:pt x="917" y="554"/>
                      </a:lnTo>
                      <a:lnTo>
                        <a:pt x="917" y="556"/>
                      </a:lnTo>
                      <a:lnTo>
                        <a:pt x="917" y="557"/>
                      </a:lnTo>
                      <a:lnTo>
                        <a:pt x="917" y="558"/>
                      </a:lnTo>
                      <a:lnTo>
                        <a:pt x="917" y="559"/>
                      </a:lnTo>
                      <a:lnTo>
                        <a:pt x="917" y="560"/>
                      </a:lnTo>
                      <a:lnTo>
                        <a:pt x="917" y="561"/>
                      </a:lnTo>
                      <a:lnTo>
                        <a:pt x="917" y="562"/>
                      </a:lnTo>
                      <a:lnTo>
                        <a:pt x="918" y="563"/>
                      </a:lnTo>
                      <a:lnTo>
                        <a:pt x="918" y="564"/>
                      </a:lnTo>
                      <a:lnTo>
                        <a:pt x="918" y="564"/>
                      </a:lnTo>
                      <a:lnTo>
                        <a:pt x="918" y="565"/>
                      </a:lnTo>
                      <a:lnTo>
                        <a:pt x="918" y="565"/>
                      </a:lnTo>
                      <a:lnTo>
                        <a:pt x="918" y="566"/>
                      </a:lnTo>
                      <a:lnTo>
                        <a:pt x="918" y="567"/>
                      </a:lnTo>
                      <a:lnTo>
                        <a:pt x="918" y="567"/>
                      </a:lnTo>
                      <a:lnTo>
                        <a:pt x="918" y="568"/>
                      </a:lnTo>
                      <a:lnTo>
                        <a:pt x="919" y="570"/>
                      </a:lnTo>
                      <a:lnTo>
                        <a:pt x="919" y="571"/>
                      </a:lnTo>
                      <a:lnTo>
                        <a:pt x="919" y="573"/>
                      </a:lnTo>
                      <a:lnTo>
                        <a:pt x="919" y="575"/>
                      </a:lnTo>
                      <a:lnTo>
                        <a:pt x="919" y="578"/>
                      </a:lnTo>
                      <a:lnTo>
                        <a:pt x="919" y="580"/>
                      </a:lnTo>
                      <a:lnTo>
                        <a:pt x="919" y="583"/>
                      </a:lnTo>
                      <a:lnTo>
                        <a:pt x="919" y="586"/>
                      </a:lnTo>
                      <a:lnTo>
                        <a:pt x="919" y="588"/>
                      </a:lnTo>
                      <a:lnTo>
                        <a:pt x="919" y="591"/>
                      </a:lnTo>
                      <a:lnTo>
                        <a:pt x="920" y="593"/>
                      </a:lnTo>
                      <a:lnTo>
                        <a:pt x="920" y="596"/>
                      </a:lnTo>
                      <a:lnTo>
                        <a:pt x="920" y="598"/>
                      </a:lnTo>
                      <a:lnTo>
                        <a:pt x="920" y="599"/>
                      </a:lnTo>
                      <a:lnTo>
                        <a:pt x="920" y="601"/>
                      </a:lnTo>
                      <a:lnTo>
                        <a:pt x="920" y="603"/>
                      </a:lnTo>
                      <a:lnTo>
                        <a:pt x="920" y="604"/>
                      </a:lnTo>
                      <a:lnTo>
                        <a:pt x="920" y="606"/>
                      </a:lnTo>
                      <a:lnTo>
                        <a:pt x="920" y="607"/>
                      </a:lnTo>
                      <a:lnTo>
                        <a:pt x="920" y="608"/>
                      </a:lnTo>
                      <a:lnTo>
                        <a:pt x="921" y="609"/>
                      </a:lnTo>
                      <a:lnTo>
                        <a:pt x="921" y="610"/>
                      </a:lnTo>
                      <a:lnTo>
                        <a:pt x="921" y="610"/>
                      </a:lnTo>
                      <a:lnTo>
                        <a:pt x="921" y="610"/>
                      </a:lnTo>
                      <a:lnTo>
                        <a:pt x="921" y="610"/>
                      </a:lnTo>
                      <a:lnTo>
                        <a:pt x="921" y="610"/>
                      </a:lnTo>
                      <a:lnTo>
                        <a:pt x="921" y="609"/>
                      </a:lnTo>
                      <a:lnTo>
                        <a:pt x="921" y="608"/>
                      </a:lnTo>
                      <a:lnTo>
                        <a:pt x="921" y="607"/>
                      </a:lnTo>
                      <a:lnTo>
                        <a:pt x="922" y="606"/>
                      </a:lnTo>
                      <a:lnTo>
                        <a:pt x="922" y="605"/>
                      </a:lnTo>
                      <a:lnTo>
                        <a:pt x="922" y="604"/>
                      </a:lnTo>
                      <a:lnTo>
                        <a:pt x="922" y="603"/>
                      </a:lnTo>
                      <a:lnTo>
                        <a:pt x="922" y="601"/>
                      </a:lnTo>
                      <a:lnTo>
                        <a:pt x="922" y="600"/>
                      </a:lnTo>
                      <a:lnTo>
                        <a:pt x="922" y="598"/>
                      </a:lnTo>
                      <a:lnTo>
                        <a:pt x="922" y="595"/>
                      </a:lnTo>
                      <a:lnTo>
                        <a:pt x="922" y="593"/>
                      </a:lnTo>
                      <a:lnTo>
                        <a:pt x="922" y="590"/>
                      </a:lnTo>
                      <a:lnTo>
                        <a:pt x="923" y="587"/>
                      </a:lnTo>
                      <a:lnTo>
                        <a:pt x="923" y="583"/>
                      </a:lnTo>
                      <a:lnTo>
                        <a:pt x="923" y="580"/>
                      </a:lnTo>
                      <a:lnTo>
                        <a:pt x="923" y="577"/>
                      </a:lnTo>
                      <a:lnTo>
                        <a:pt x="923" y="574"/>
                      </a:lnTo>
                      <a:lnTo>
                        <a:pt x="923" y="571"/>
                      </a:lnTo>
                      <a:lnTo>
                        <a:pt x="923" y="568"/>
                      </a:lnTo>
                      <a:lnTo>
                        <a:pt x="923" y="566"/>
                      </a:lnTo>
                      <a:lnTo>
                        <a:pt x="923" y="564"/>
                      </a:lnTo>
                      <a:lnTo>
                        <a:pt x="924" y="563"/>
                      </a:lnTo>
                      <a:lnTo>
                        <a:pt x="924" y="562"/>
                      </a:lnTo>
                      <a:lnTo>
                        <a:pt x="924" y="562"/>
                      </a:lnTo>
                      <a:lnTo>
                        <a:pt x="924" y="563"/>
                      </a:lnTo>
                      <a:lnTo>
                        <a:pt x="924" y="565"/>
                      </a:lnTo>
                      <a:lnTo>
                        <a:pt x="924" y="568"/>
                      </a:lnTo>
                      <a:lnTo>
                        <a:pt x="924" y="571"/>
                      </a:lnTo>
                      <a:lnTo>
                        <a:pt x="924" y="576"/>
                      </a:lnTo>
                      <a:lnTo>
                        <a:pt x="924" y="581"/>
                      </a:lnTo>
                      <a:lnTo>
                        <a:pt x="924" y="587"/>
                      </a:lnTo>
                      <a:lnTo>
                        <a:pt x="925" y="592"/>
                      </a:lnTo>
                      <a:lnTo>
                        <a:pt x="925" y="598"/>
                      </a:lnTo>
                      <a:lnTo>
                        <a:pt x="925" y="604"/>
                      </a:lnTo>
                      <a:lnTo>
                        <a:pt x="925" y="610"/>
                      </a:lnTo>
                      <a:lnTo>
                        <a:pt x="925" y="616"/>
                      </a:lnTo>
                      <a:lnTo>
                        <a:pt x="925" y="620"/>
                      </a:lnTo>
                      <a:lnTo>
                        <a:pt x="925" y="625"/>
                      </a:lnTo>
                      <a:lnTo>
                        <a:pt x="925" y="629"/>
                      </a:lnTo>
                      <a:lnTo>
                        <a:pt x="925" y="632"/>
                      </a:lnTo>
                      <a:lnTo>
                        <a:pt x="926" y="636"/>
                      </a:lnTo>
                      <a:lnTo>
                        <a:pt x="926" y="639"/>
                      </a:lnTo>
                      <a:lnTo>
                        <a:pt x="926" y="642"/>
                      </a:lnTo>
                      <a:lnTo>
                        <a:pt x="926" y="645"/>
                      </a:lnTo>
                      <a:lnTo>
                        <a:pt x="926" y="648"/>
                      </a:lnTo>
                      <a:lnTo>
                        <a:pt x="926" y="651"/>
                      </a:lnTo>
                      <a:lnTo>
                        <a:pt x="926" y="655"/>
                      </a:lnTo>
                      <a:lnTo>
                        <a:pt x="926" y="658"/>
                      </a:lnTo>
                      <a:lnTo>
                        <a:pt x="926" y="662"/>
                      </a:lnTo>
                      <a:lnTo>
                        <a:pt x="926" y="666"/>
                      </a:lnTo>
                      <a:lnTo>
                        <a:pt x="927" y="669"/>
                      </a:lnTo>
                      <a:lnTo>
                        <a:pt x="927" y="672"/>
                      </a:lnTo>
                      <a:lnTo>
                        <a:pt x="927" y="675"/>
                      </a:lnTo>
                      <a:lnTo>
                        <a:pt x="927" y="678"/>
                      </a:lnTo>
                      <a:lnTo>
                        <a:pt x="927" y="679"/>
                      </a:lnTo>
                      <a:lnTo>
                        <a:pt x="927" y="680"/>
                      </a:lnTo>
                      <a:lnTo>
                        <a:pt x="927" y="680"/>
                      </a:lnTo>
                      <a:lnTo>
                        <a:pt x="927" y="680"/>
                      </a:lnTo>
                      <a:lnTo>
                        <a:pt x="927" y="678"/>
                      </a:lnTo>
                      <a:lnTo>
                        <a:pt x="927" y="676"/>
                      </a:lnTo>
                      <a:lnTo>
                        <a:pt x="928" y="673"/>
                      </a:lnTo>
                      <a:lnTo>
                        <a:pt x="928" y="669"/>
                      </a:lnTo>
                      <a:lnTo>
                        <a:pt x="928" y="665"/>
                      </a:lnTo>
                      <a:lnTo>
                        <a:pt x="928" y="661"/>
                      </a:lnTo>
                      <a:lnTo>
                        <a:pt x="928" y="657"/>
                      </a:lnTo>
                      <a:lnTo>
                        <a:pt x="928" y="653"/>
                      </a:lnTo>
                      <a:lnTo>
                        <a:pt x="928" y="649"/>
                      </a:lnTo>
                      <a:lnTo>
                        <a:pt x="928" y="645"/>
                      </a:lnTo>
                      <a:lnTo>
                        <a:pt x="928" y="642"/>
                      </a:lnTo>
                      <a:lnTo>
                        <a:pt x="929" y="639"/>
                      </a:lnTo>
                      <a:lnTo>
                        <a:pt x="929" y="636"/>
                      </a:lnTo>
                      <a:lnTo>
                        <a:pt x="929" y="634"/>
                      </a:lnTo>
                      <a:lnTo>
                        <a:pt x="929" y="632"/>
                      </a:lnTo>
                      <a:lnTo>
                        <a:pt x="929" y="629"/>
                      </a:lnTo>
                      <a:lnTo>
                        <a:pt x="929" y="627"/>
                      </a:lnTo>
                      <a:lnTo>
                        <a:pt x="929" y="625"/>
                      </a:lnTo>
                      <a:lnTo>
                        <a:pt x="929" y="623"/>
                      </a:lnTo>
                      <a:lnTo>
                        <a:pt x="929" y="620"/>
                      </a:lnTo>
                      <a:lnTo>
                        <a:pt x="929" y="617"/>
                      </a:lnTo>
                      <a:lnTo>
                        <a:pt x="930" y="615"/>
                      </a:lnTo>
                      <a:lnTo>
                        <a:pt x="930" y="611"/>
                      </a:lnTo>
                      <a:lnTo>
                        <a:pt x="930" y="608"/>
                      </a:lnTo>
                      <a:lnTo>
                        <a:pt x="930" y="605"/>
                      </a:lnTo>
                      <a:lnTo>
                        <a:pt x="930" y="602"/>
                      </a:lnTo>
                      <a:lnTo>
                        <a:pt x="930" y="598"/>
                      </a:lnTo>
                      <a:lnTo>
                        <a:pt x="930" y="595"/>
                      </a:lnTo>
                      <a:lnTo>
                        <a:pt x="930" y="592"/>
                      </a:lnTo>
                      <a:lnTo>
                        <a:pt x="930" y="589"/>
                      </a:lnTo>
                      <a:lnTo>
                        <a:pt x="931" y="586"/>
                      </a:lnTo>
                      <a:lnTo>
                        <a:pt x="931" y="583"/>
                      </a:lnTo>
                      <a:lnTo>
                        <a:pt x="931" y="581"/>
                      </a:lnTo>
                      <a:lnTo>
                        <a:pt x="931" y="579"/>
                      </a:lnTo>
                      <a:lnTo>
                        <a:pt x="931" y="578"/>
                      </a:lnTo>
                      <a:lnTo>
                        <a:pt x="931" y="577"/>
                      </a:lnTo>
                      <a:lnTo>
                        <a:pt x="931" y="576"/>
                      </a:lnTo>
                      <a:lnTo>
                        <a:pt x="931" y="576"/>
                      </a:lnTo>
                      <a:lnTo>
                        <a:pt x="931" y="576"/>
                      </a:lnTo>
                      <a:lnTo>
                        <a:pt x="931" y="577"/>
                      </a:lnTo>
                      <a:lnTo>
                        <a:pt x="932" y="578"/>
                      </a:lnTo>
                      <a:lnTo>
                        <a:pt x="932" y="580"/>
                      </a:lnTo>
                      <a:lnTo>
                        <a:pt x="932" y="582"/>
                      </a:lnTo>
                      <a:lnTo>
                        <a:pt x="932" y="585"/>
                      </a:lnTo>
                      <a:lnTo>
                        <a:pt x="932" y="588"/>
                      </a:lnTo>
                      <a:lnTo>
                        <a:pt x="932" y="592"/>
                      </a:lnTo>
                      <a:lnTo>
                        <a:pt x="932" y="597"/>
                      </a:lnTo>
                      <a:lnTo>
                        <a:pt x="932" y="602"/>
                      </a:lnTo>
                      <a:lnTo>
                        <a:pt x="932" y="607"/>
                      </a:lnTo>
                      <a:lnTo>
                        <a:pt x="933" y="612"/>
                      </a:lnTo>
                      <a:lnTo>
                        <a:pt x="933" y="617"/>
                      </a:lnTo>
                      <a:lnTo>
                        <a:pt x="933" y="622"/>
                      </a:lnTo>
                      <a:lnTo>
                        <a:pt x="933" y="627"/>
                      </a:lnTo>
                      <a:lnTo>
                        <a:pt x="933" y="632"/>
                      </a:lnTo>
                      <a:lnTo>
                        <a:pt x="933" y="636"/>
                      </a:lnTo>
                      <a:lnTo>
                        <a:pt x="933" y="640"/>
                      </a:lnTo>
                      <a:lnTo>
                        <a:pt x="933" y="644"/>
                      </a:lnTo>
                      <a:lnTo>
                        <a:pt x="933" y="647"/>
                      </a:lnTo>
                      <a:lnTo>
                        <a:pt x="933" y="651"/>
                      </a:lnTo>
                      <a:lnTo>
                        <a:pt x="934" y="654"/>
                      </a:lnTo>
                      <a:lnTo>
                        <a:pt x="934" y="657"/>
                      </a:lnTo>
                      <a:lnTo>
                        <a:pt x="934" y="660"/>
                      </a:lnTo>
                      <a:lnTo>
                        <a:pt x="934" y="664"/>
                      </a:lnTo>
                      <a:lnTo>
                        <a:pt x="934" y="667"/>
                      </a:lnTo>
                      <a:lnTo>
                        <a:pt x="934" y="671"/>
                      </a:lnTo>
                      <a:lnTo>
                        <a:pt x="934" y="676"/>
                      </a:lnTo>
                      <a:lnTo>
                        <a:pt x="934" y="680"/>
                      </a:lnTo>
                      <a:lnTo>
                        <a:pt x="934" y="685"/>
                      </a:lnTo>
                      <a:lnTo>
                        <a:pt x="934" y="690"/>
                      </a:lnTo>
                      <a:lnTo>
                        <a:pt x="935" y="694"/>
                      </a:lnTo>
                      <a:lnTo>
                        <a:pt x="935" y="698"/>
                      </a:lnTo>
                      <a:lnTo>
                        <a:pt x="935" y="702"/>
                      </a:lnTo>
                      <a:lnTo>
                        <a:pt x="935" y="705"/>
                      </a:lnTo>
                      <a:lnTo>
                        <a:pt x="935" y="707"/>
                      </a:lnTo>
                      <a:lnTo>
                        <a:pt x="935" y="709"/>
                      </a:lnTo>
                      <a:lnTo>
                        <a:pt x="935" y="710"/>
                      </a:lnTo>
                      <a:lnTo>
                        <a:pt x="935" y="710"/>
                      </a:lnTo>
                      <a:lnTo>
                        <a:pt x="935" y="710"/>
                      </a:lnTo>
                      <a:lnTo>
                        <a:pt x="936" y="709"/>
                      </a:lnTo>
                      <a:lnTo>
                        <a:pt x="936" y="708"/>
                      </a:lnTo>
                      <a:lnTo>
                        <a:pt x="936" y="707"/>
                      </a:lnTo>
                      <a:lnTo>
                        <a:pt x="936" y="705"/>
                      </a:lnTo>
                      <a:lnTo>
                        <a:pt x="936" y="703"/>
                      </a:lnTo>
                      <a:lnTo>
                        <a:pt x="936" y="702"/>
                      </a:lnTo>
                      <a:lnTo>
                        <a:pt x="936" y="699"/>
                      </a:lnTo>
                      <a:lnTo>
                        <a:pt x="936" y="697"/>
                      </a:lnTo>
                      <a:lnTo>
                        <a:pt x="936" y="695"/>
                      </a:lnTo>
                      <a:lnTo>
                        <a:pt x="936" y="693"/>
                      </a:lnTo>
                      <a:lnTo>
                        <a:pt x="937" y="690"/>
                      </a:lnTo>
                      <a:lnTo>
                        <a:pt x="937" y="688"/>
                      </a:lnTo>
                      <a:lnTo>
                        <a:pt x="937" y="686"/>
                      </a:lnTo>
                      <a:lnTo>
                        <a:pt x="937" y="684"/>
                      </a:lnTo>
                      <a:lnTo>
                        <a:pt x="937" y="682"/>
                      </a:lnTo>
                      <a:lnTo>
                        <a:pt x="937" y="680"/>
                      </a:lnTo>
                      <a:lnTo>
                        <a:pt x="937" y="678"/>
                      </a:lnTo>
                      <a:lnTo>
                        <a:pt x="937" y="677"/>
                      </a:lnTo>
                      <a:lnTo>
                        <a:pt x="937" y="675"/>
                      </a:lnTo>
                      <a:lnTo>
                        <a:pt x="938" y="674"/>
                      </a:lnTo>
                      <a:lnTo>
                        <a:pt x="938" y="673"/>
                      </a:lnTo>
                      <a:lnTo>
                        <a:pt x="938" y="671"/>
                      </a:lnTo>
                      <a:lnTo>
                        <a:pt x="938" y="670"/>
                      </a:lnTo>
                      <a:lnTo>
                        <a:pt x="938" y="668"/>
                      </a:lnTo>
                      <a:lnTo>
                        <a:pt x="938" y="667"/>
                      </a:lnTo>
                      <a:lnTo>
                        <a:pt x="938" y="665"/>
                      </a:lnTo>
                      <a:lnTo>
                        <a:pt x="938" y="664"/>
                      </a:lnTo>
                      <a:lnTo>
                        <a:pt x="938" y="663"/>
                      </a:lnTo>
                      <a:lnTo>
                        <a:pt x="938" y="662"/>
                      </a:lnTo>
                      <a:lnTo>
                        <a:pt x="939" y="661"/>
                      </a:lnTo>
                      <a:lnTo>
                        <a:pt x="939" y="661"/>
                      </a:lnTo>
                      <a:lnTo>
                        <a:pt x="939" y="662"/>
                      </a:lnTo>
                      <a:lnTo>
                        <a:pt x="939" y="663"/>
                      </a:lnTo>
                      <a:lnTo>
                        <a:pt x="939" y="664"/>
                      </a:lnTo>
                      <a:lnTo>
                        <a:pt x="939" y="666"/>
                      </a:lnTo>
                      <a:lnTo>
                        <a:pt x="939" y="668"/>
                      </a:lnTo>
                      <a:lnTo>
                        <a:pt x="939" y="671"/>
                      </a:lnTo>
                      <a:lnTo>
                        <a:pt x="939" y="673"/>
                      </a:lnTo>
                      <a:lnTo>
                        <a:pt x="940" y="676"/>
                      </a:lnTo>
                      <a:lnTo>
                        <a:pt x="940" y="679"/>
                      </a:lnTo>
                      <a:lnTo>
                        <a:pt x="940" y="683"/>
                      </a:lnTo>
                      <a:lnTo>
                        <a:pt x="940" y="687"/>
                      </a:lnTo>
                      <a:lnTo>
                        <a:pt x="940" y="690"/>
                      </a:lnTo>
                      <a:lnTo>
                        <a:pt x="940" y="694"/>
                      </a:lnTo>
                      <a:lnTo>
                        <a:pt x="940" y="698"/>
                      </a:lnTo>
                      <a:lnTo>
                        <a:pt x="940" y="702"/>
                      </a:lnTo>
                      <a:lnTo>
                        <a:pt x="940" y="705"/>
                      </a:lnTo>
                      <a:lnTo>
                        <a:pt x="940" y="708"/>
                      </a:lnTo>
                      <a:lnTo>
                        <a:pt x="941" y="710"/>
                      </a:lnTo>
                      <a:lnTo>
                        <a:pt x="941" y="712"/>
                      </a:lnTo>
                      <a:lnTo>
                        <a:pt x="941" y="713"/>
                      </a:lnTo>
                      <a:lnTo>
                        <a:pt x="941" y="713"/>
                      </a:lnTo>
                      <a:lnTo>
                        <a:pt x="941" y="714"/>
                      </a:lnTo>
                      <a:lnTo>
                        <a:pt x="941" y="713"/>
                      </a:lnTo>
                      <a:lnTo>
                        <a:pt x="941" y="713"/>
                      </a:lnTo>
                      <a:lnTo>
                        <a:pt x="941" y="712"/>
                      </a:lnTo>
                      <a:lnTo>
                        <a:pt x="941" y="711"/>
                      </a:lnTo>
                      <a:lnTo>
                        <a:pt x="941" y="711"/>
                      </a:lnTo>
                      <a:lnTo>
                        <a:pt x="942" y="710"/>
                      </a:lnTo>
                      <a:lnTo>
                        <a:pt x="942" y="710"/>
                      </a:lnTo>
                      <a:lnTo>
                        <a:pt x="942" y="709"/>
                      </a:lnTo>
                      <a:lnTo>
                        <a:pt x="942" y="709"/>
                      </a:lnTo>
                      <a:lnTo>
                        <a:pt x="942" y="709"/>
                      </a:lnTo>
                      <a:lnTo>
                        <a:pt x="942" y="709"/>
                      </a:lnTo>
                      <a:lnTo>
                        <a:pt x="942" y="709"/>
                      </a:lnTo>
                      <a:lnTo>
                        <a:pt x="942" y="709"/>
                      </a:lnTo>
                      <a:lnTo>
                        <a:pt x="942" y="708"/>
                      </a:lnTo>
                      <a:lnTo>
                        <a:pt x="943" y="706"/>
                      </a:lnTo>
                      <a:lnTo>
                        <a:pt x="943" y="704"/>
                      </a:lnTo>
                      <a:lnTo>
                        <a:pt x="943" y="701"/>
                      </a:lnTo>
                      <a:lnTo>
                        <a:pt x="943" y="697"/>
                      </a:lnTo>
                      <a:lnTo>
                        <a:pt x="943" y="693"/>
                      </a:lnTo>
                      <a:lnTo>
                        <a:pt x="943" y="688"/>
                      </a:lnTo>
                      <a:lnTo>
                        <a:pt x="943" y="683"/>
                      </a:lnTo>
                      <a:lnTo>
                        <a:pt x="943" y="677"/>
                      </a:lnTo>
                      <a:lnTo>
                        <a:pt x="943" y="671"/>
                      </a:lnTo>
                      <a:lnTo>
                        <a:pt x="943" y="665"/>
                      </a:lnTo>
                      <a:lnTo>
                        <a:pt x="944" y="659"/>
                      </a:lnTo>
                      <a:lnTo>
                        <a:pt x="944" y="654"/>
                      </a:lnTo>
                      <a:lnTo>
                        <a:pt x="944" y="649"/>
                      </a:lnTo>
                      <a:lnTo>
                        <a:pt x="944" y="644"/>
                      </a:lnTo>
                      <a:lnTo>
                        <a:pt x="944" y="639"/>
                      </a:lnTo>
                      <a:lnTo>
                        <a:pt x="944" y="635"/>
                      </a:lnTo>
                      <a:lnTo>
                        <a:pt x="944" y="632"/>
                      </a:lnTo>
                      <a:lnTo>
                        <a:pt x="944" y="629"/>
                      </a:lnTo>
                      <a:lnTo>
                        <a:pt x="944" y="626"/>
                      </a:lnTo>
                      <a:lnTo>
                        <a:pt x="945" y="623"/>
                      </a:lnTo>
                      <a:lnTo>
                        <a:pt x="945" y="621"/>
                      </a:lnTo>
                      <a:lnTo>
                        <a:pt x="945" y="619"/>
                      </a:lnTo>
                      <a:lnTo>
                        <a:pt x="945" y="616"/>
                      </a:lnTo>
                      <a:lnTo>
                        <a:pt x="945" y="614"/>
                      </a:lnTo>
                      <a:lnTo>
                        <a:pt x="945" y="612"/>
                      </a:lnTo>
                      <a:lnTo>
                        <a:pt x="945" y="609"/>
                      </a:lnTo>
                      <a:lnTo>
                        <a:pt x="945" y="606"/>
                      </a:lnTo>
                      <a:lnTo>
                        <a:pt x="945" y="603"/>
                      </a:lnTo>
                      <a:lnTo>
                        <a:pt x="945" y="600"/>
                      </a:lnTo>
                      <a:lnTo>
                        <a:pt x="946" y="598"/>
                      </a:lnTo>
                      <a:lnTo>
                        <a:pt x="946" y="595"/>
                      </a:lnTo>
                      <a:lnTo>
                        <a:pt x="946" y="593"/>
                      </a:lnTo>
                      <a:lnTo>
                        <a:pt x="946" y="591"/>
                      </a:lnTo>
                      <a:lnTo>
                        <a:pt x="946" y="590"/>
                      </a:lnTo>
                      <a:lnTo>
                        <a:pt x="946" y="590"/>
                      </a:lnTo>
                      <a:lnTo>
                        <a:pt x="946" y="591"/>
                      </a:lnTo>
                      <a:lnTo>
                        <a:pt x="946" y="593"/>
                      </a:lnTo>
                      <a:lnTo>
                        <a:pt x="946" y="596"/>
                      </a:lnTo>
                      <a:lnTo>
                        <a:pt x="947" y="600"/>
                      </a:lnTo>
                      <a:lnTo>
                        <a:pt x="947" y="604"/>
                      </a:lnTo>
                      <a:lnTo>
                        <a:pt x="947" y="610"/>
                      </a:lnTo>
                      <a:lnTo>
                        <a:pt x="947" y="616"/>
                      </a:lnTo>
                      <a:lnTo>
                        <a:pt x="947" y="622"/>
                      </a:lnTo>
                      <a:lnTo>
                        <a:pt x="947" y="629"/>
                      </a:lnTo>
                      <a:lnTo>
                        <a:pt x="947" y="636"/>
                      </a:lnTo>
                      <a:lnTo>
                        <a:pt x="947" y="642"/>
                      </a:lnTo>
                      <a:lnTo>
                        <a:pt x="947" y="649"/>
                      </a:lnTo>
                      <a:lnTo>
                        <a:pt x="947" y="656"/>
                      </a:lnTo>
                      <a:lnTo>
                        <a:pt x="948" y="663"/>
                      </a:lnTo>
                      <a:lnTo>
                        <a:pt x="948" y="670"/>
                      </a:lnTo>
                      <a:lnTo>
                        <a:pt x="948" y="677"/>
                      </a:lnTo>
                      <a:lnTo>
                        <a:pt x="948" y="684"/>
                      </a:lnTo>
                      <a:lnTo>
                        <a:pt x="948" y="692"/>
                      </a:lnTo>
                      <a:lnTo>
                        <a:pt x="948" y="700"/>
                      </a:lnTo>
                      <a:lnTo>
                        <a:pt x="948" y="708"/>
                      </a:lnTo>
                      <a:lnTo>
                        <a:pt x="948" y="717"/>
                      </a:lnTo>
                      <a:lnTo>
                        <a:pt x="948" y="726"/>
                      </a:lnTo>
                      <a:lnTo>
                        <a:pt x="949" y="735"/>
                      </a:lnTo>
                      <a:lnTo>
                        <a:pt x="949" y="744"/>
                      </a:lnTo>
                      <a:lnTo>
                        <a:pt x="949" y="753"/>
                      </a:lnTo>
                      <a:lnTo>
                        <a:pt x="949" y="762"/>
                      </a:lnTo>
                      <a:lnTo>
                        <a:pt x="949" y="771"/>
                      </a:lnTo>
                      <a:lnTo>
                        <a:pt x="949" y="779"/>
                      </a:lnTo>
                      <a:lnTo>
                        <a:pt x="949" y="787"/>
                      </a:lnTo>
                      <a:lnTo>
                        <a:pt x="949" y="794"/>
                      </a:lnTo>
                      <a:lnTo>
                        <a:pt x="949" y="801"/>
                      </a:lnTo>
                      <a:lnTo>
                        <a:pt x="949" y="807"/>
                      </a:lnTo>
                      <a:lnTo>
                        <a:pt x="950" y="812"/>
                      </a:lnTo>
                      <a:lnTo>
                        <a:pt x="950" y="817"/>
                      </a:lnTo>
                      <a:lnTo>
                        <a:pt x="950" y="820"/>
                      </a:lnTo>
                      <a:lnTo>
                        <a:pt x="950" y="822"/>
                      </a:lnTo>
                      <a:lnTo>
                        <a:pt x="950" y="824"/>
                      </a:lnTo>
                      <a:lnTo>
                        <a:pt x="950" y="824"/>
                      </a:lnTo>
                      <a:lnTo>
                        <a:pt x="950" y="824"/>
                      </a:lnTo>
                      <a:lnTo>
                        <a:pt x="950" y="823"/>
                      </a:lnTo>
                      <a:lnTo>
                        <a:pt x="950" y="821"/>
                      </a:lnTo>
                      <a:lnTo>
                        <a:pt x="950" y="819"/>
                      </a:lnTo>
                      <a:lnTo>
                        <a:pt x="951" y="816"/>
                      </a:lnTo>
                      <a:lnTo>
                        <a:pt x="951" y="813"/>
                      </a:lnTo>
                      <a:lnTo>
                        <a:pt x="951" y="810"/>
                      </a:lnTo>
                      <a:lnTo>
                        <a:pt x="951" y="806"/>
                      </a:lnTo>
                      <a:lnTo>
                        <a:pt x="951" y="802"/>
                      </a:lnTo>
                      <a:lnTo>
                        <a:pt x="951" y="798"/>
                      </a:lnTo>
                      <a:lnTo>
                        <a:pt x="951" y="794"/>
                      </a:lnTo>
                      <a:lnTo>
                        <a:pt x="951" y="790"/>
                      </a:lnTo>
                      <a:lnTo>
                        <a:pt x="951" y="785"/>
                      </a:lnTo>
                      <a:lnTo>
                        <a:pt x="952" y="780"/>
                      </a:lnTo>
                      <a:lnTo>
                        <a:pt x="952" y="775"/>
                      </a:lnTo>
                      <a:lnTo>
                        <a:pt x="952" y="769"/>
                      </a:lnTo>
                      <a:lnTo>
                        <a:pt x="952" y="763"/>
                      </a:lnTo>
                      <a:lnTo>
                        <a:pt x="952" y="757"/>
                      </a:lnTo>
                      <a:lnTo>
                        <a:pt x="952" y="751"/>
                      </a:lnTo>
                      <a:lnTo>
                        <a:pt x="952" y="744"/>
                      </a:lnTo>
                      <a:lnTo>
                        <a:pt x="952" y="738"/>
                      </a:lnTo>
                      <a:lnTo>
                        <a:pt x="952" y="732"/>
                      </a:lnTo>
                      <a:lnTo>
                        <a:pt x="952" y="725"/>
                      </a:lnTo>
                      <a:lnTo>
                        <a:pt x="953" y="719"/>
                      </a:lnTo>
                      <a:lnTo>
                        <a:pt x="953" y="713"/>
                      </a:lnTo>
                      <a:lnTo>
                        <a:pt x="953" y="706"/>
                      </a:lnTo>
                      <a:lnTo>
                        <a:pt x="953" y="700"/>
                      </a:lnTo>
                      <a:lnTo>
                        <a:pt x="953" y="693"/>
                      </a:lnTo>
                      <a:lnTo>
                        <a:pt x="953" y="686"/>
                      </a:lnTo>
                      <a:lnTo>
                        <a:pt x="953" y="679"/>
                      </a:lnTo>
                      <a:lnTo>
                        <a:pt x="953" y="672"/>
                      </a:lnTo>
                      <a:lnTo>
                        <a:pt x="953" y="666"/>
                      </a:lnTo>
                      <a:lnTo>
                        <a:pt x="954" y="659"/>
                      </a:lnTo>
                      <a:lnTo>
                        <a:pt x="954" y="653"/>
                      </a:lnTo>
                      <a:lnTo>
                        <a:pt x="954" y="648"/>
                      </a:lnTo>
                      <a:lnTo>
                        <a:pt x="954" y="643"/>
                      </a:lnTo>
                      <a:lnTo>
                        <a:pt x="954" y="639"/>
                      </a:lnTo>
                      <a:lnTo>
                        <a:pt x="954" y="635"/>
                      </a:lnTo>
                      <a:lnTo>
                        <a:pt x="954" y="633"/>
                      </a:lnTo>
                      <a:lnTo>
                        <a:pt x="954" y="630"/>
                      </a:lnTo>
                      <a:lnTo>
                        <a:pt x="954" y="629"/>
                      </a:lnTo>
                      <a:lnTo>
                        <a:pt x="954" y="627"/>
                      </a:lnTo>
                      <a:lnTo>
                        <a:pt x="955" y="626"/>
                      </a:lnTo>
                      <a:lnTo>
                        <a:pt x="955" y="624"/>
                      </a:lnTo>
                      <a:lnTo>
                        <a:pt x="955" y="623"/>
                      </a:lnTo>
                      <a:lnTo>
                        <a:pt x="955" y="621"/>
                      </a:lnTo>
                      <a:lnTo>
                        <a:pt x="955" y="618"/>
                      </a:lnTo>
                      <a:lnTo>
                        <a:pt x="955" y="615"/>
                      </a:lnTo>
                      <a:lnTo>
                        <a:pt x="955" y="612"/>
                      </a:lnTo>
                      <a:lnTo>
                        <a:pt x="955" y="608"/>
                      </a:lnTo>
                      <a:lnTo>
                        <a:pt x="955" y="604"/>
                      </a:lnTo>
                      <a:lnTo>
                        <a:pt x="956" y="600"/>
                      </a:lnTo>
                      <a:lnTo>
                        <a:pt x="956" y="595"/>
                      </a:lnTo>
                      <a:lnTo>
                        <a:pt x="956" y="590"/>
                      </a:lnTo>
                      <a:lnTo>
                        <a:pt x="956" y="586"/>
                      </a:lnTo>
                      <a:lnTo>
                        <a:pt x="956" y="582"/>
                      </a:lnTo>
                      <a:lnTo>
                        <a:pt x="956" y="578"/>
                      </a:lnTo>
                      <a:lnTo>
                        <a:pt x="956" y="575"/>
                      </a:lnTo>
                      <a:lnTo>
                        <a:pt x="956" y="572"/>
                      </a:lnTo>
                      <a:lnTo>
                        <a:pt x="956" y="571"/>
                      </a:lnTo>
                      <a:lnTo>
                        <a:pt x="956" y="570"/>
                      </a:lnTo>
                      <a:lnTo>
                        <a:pt x="957" y="570"/>
                      </a:lnTo>
                      <a:lnTo>
                        <a:pt x="957" y="570"/>
                      </a:lnTo>
                      <a:lnTo>
                        <a:pt x="957" y="572"/>
                      </a:lnTo>
                      <a:lnTo>
                        <a:pt x="957" y="573"/>
                      </a:lnTo>
                      <a:lnTo>
                        <a:pt x="957" y="575"/>
                      </a:lnTo>
                      <a:lnTo>
                        <a:pt x="957" y="577"/>
                      </a:lnTo>
                      <a:lnTo>
                        <a:pt x="957" y="579"/>
                      </a:lnTo>
                      <a:lnTo>
                        <a:pt x="957" y="580"/>
                      </a:lnTo>
                      <a:lnTo>
                        <a:pt x="957" y="581"/>
                      </a:lnTo>
                      <a:lnTo>
                        <a:pt x="957" y="581"/>
                      </a:lnTo>
                      <a:lnTo>
                        <a:pt x="958" y="581"/>
                      </a:lnTo>
                      <a:lnTo>
                        <a:pt x="958" y="579"/>
                      </a:lnTo>
                      <a:lnTo>
                        <a:pt x="958" y="577"/>
                      </a:lnTo>
                      <a:lnTo>
                        <a:pt x="958" y="575"/>
                      </a:lnTo>
                      <a:lnTo>
                        <a:pt x="958" y="572"/>
                      </a:lnTo>
                      <a:lnTo>
                        <a:pt x="958" y="569"/>
                      </a:lnTo>
                      <a:lnTo>
                        <a:pt x="958" y="565"/>
                      </a:lnTo>
                      <a:lnTo>
                        <a:pt x="958" y="562"/>
                      </a:lnTo>
                      <a:lnTo>
                        <a:pt x="958" y="559"/>
                      </a:lnTo>
                      <a:lnTo>
                        <a:pt x="959" y="556"/>
                      </a:lnTo>
                      <a:lnTo>
                        <a:pt x="959" y="554"/>
                      </a:lnTo>
                      <a:lnTo>
                        <a:pt x="959" y="552"/>
                      </a:lnTo>
                      <a:lnTo>
                        <a:pt x="959" y="551"/>
                      </a:lnTo>
                      <a:lnTo>
                        <a:pt x="959" y="550"/>
                      </a:lnTo>
                      <a:lnTo>
                        <a:pt x="959" y="550"/>
                      </a:lnTo>
                      <a:lnTo>
                        <a:pt x="959" y="551"/>
                      </a:lnTo>
                      <a:lnTo>
                        <a:pt x="959" y="552"/>
                      </a:lnTo>
                      <a:lnTo>
                        <a:pt x="959" y="554"/>
                      </a:lnTo>
                      <a:lnTo>
                        <a:pt x="959" y="556"/>
                      </a:lnTo>
                      <a:lnTo>
                        <a:pt x="960" y="558"/>
                      </a:lnTo>
                      <a:lnTo>
                        <a:pt x="960" y="560"/>
                      </a:lnTo>
                      <a:lnTo>
                        <a:pt x="960" y="562"/>
                      </a:lnTo>
                      <a:lnTo>
                        <a:pt x="960" y="563"/>
                      </a:lnTo>
                      <a:lnTo>
                        <a:pt x="960" y="564"/>
                      </a:lnTo>
                      <a:lnTo>
                        <a:pt x="960" y="565"/>
                      </a:lnTo>
                      <a:lnTo>
                        <a:pt x="960" y="565"/>
                      </a:lnTo>
                      <a:lnTo>
                        <a:pt x="960" y="565"/>
                      </a:lnTo>
                      <a:lnTo>
                        <a:pt x="960" y="564"/>
                      </a:lnTo>
                      <a:lnTo>
                        <a:pt x="961" y="563"/>
                      </a:lnTo>
                      <a:lnTo>
                        <a:pt x="961" y="563"/>
                      </a:lnTo>
                      <a:lnTo>
                        <a:pt x="961" y="562"/>
                      </a:lnTo>
                      <a:lnTo>
                        <a:pt x="961" y="561"/>
                      </a:lnTo>
                      <a:lnTo>
                        <a:pt x="961" y="561"/>
                      </a:lnTo>
                      <a:lnTo>
                        <a:pt x="961" y="562"/>
                      </a:lnTo>
                      <a:lnTo>
                        <a:pt x="961" y="563"/>
                      </a:lnTo>
                      <a:lnTo>
                        <a:pt x="961" y="565"/>
                      </a:lnTo>
                      <a:lnTo>
                        <a:pt x="961" y="568"/>
                      </a:lnTo>
                      <a:lnTo>
                        <a:pt x="961" y="573"/>
                      </a:lnTo>
                      <a:lnTo>
                        <a:pt x="962" y="578"/>
                      </a:lnTo>
                      <a:lnTo>
                        <a:pt x="962" y="584"/>
                      </a:lnTo>
                      <a:lnTo>
                        <a:pt x="962" y="592"/>
                      </a:lnTo>
                      <a:lnTo>
                        <a:pt x="962" y="600"/>
                      </a:lnTo>
                      <a:lnTo>
                        <a:pt x="962" y="609"/>
                      </a:lnTo>
                      <a:lnTo>
                        <a:pt x="962" y="618"/>
                      </a:lnTo>
                      <a:lnTo>
                        <a:pt x="962" y="628"/>
                      </a:lnTo>
                      <a:lnTo>
                        <a:pt x="962" y="638"/>
                      </a:lnTo>
                      <a:lnTo>
                        <a:pt x="962" y="648"/>
                      </a:lnTo>
                      <a:lnTo>
                        <a:pt x="963" y="657"/>
                      </a:lnTo>
                      <a:lnTo>
                        <a:pt x="963" y="666"/>
                      </a:lnTo>
                      <a:lnTo>
                        <a:pt x="963" y="675"/>
                      </a:lnTo>
                      <a:lnTo>
                        <a:pt x="963" y="683"/>
                      </a:lnTo>
                      <a:lnTo>
                        <a:pt x="963" y="690"/>
                      </a:lnTo>
                      <a:lnTo>
                        <a:pt x="963" y="696"/>
                      </a:lnTo>
                      <a:lnTo>
                        <a:pt x="963" y="702"/>
                      </a:lnTo>
                      <a:lnTo>
                        <a:pt x="963" y="707"/>
                      </a:lnTo>
                      <a:lnTo>
                        <a:pt x="963" y="711"/>
                      </a:lnTo>
                      <a:lnTo>
                        <a:pt x="963" y="715"/>
                      </a:lnTo>
                      <a:lnTo>
                        <a:pt x="964" y="718"/>
                      </a:lnTo>
                      <a:lnTo>
                        <a:pt x="964" y="721"/>
                      </a:lnTo>
                      <a:lnTo>
                        <a:pt x="964" y="724"/>
                      </a:lnTo>
                      <a:lnTo>
                        <a:pt x="964" y="726"/>
                      </a:lnTo>
                      <a:lnTo>
                        <a:pt x="964" y="728"/>
                      </a:lnTo>
                      <a:lnTo>
                        <a:pt x="964" y="730"/>
                      </a:lnTo>
                      <a:lnTo>
                        <a:pt x="964" y="731"/>
                      </a:lnTo>
                      <a:lnTo>
                        <a:pt x="964" y="732"/>
                      </a:lnTo>
                      <a:lnTo>
                        <a:pt x="964" y="733"/>
                      </a:lnTo>
                      <a:lnTo>
                        <a:pt x="964" y="734"/>
                      </a:lnTo>
                      <a:lnTo>
                        <a:pt x="965" y="734"/>
                      </a:lnTo>
                      <a:lnTo>
                        <a:pt x="965" y="734"/>
                      </a:lnTo>
                      <a:lnTo>
                        <a:pt x="965" y="733"/>
                      </a:lnTo>
                      <a:lnTo>
                        <a:pt x="965" y="732"/>
                      </a:lnTo>
                      <a:lnTo>
                        <a:pt x="965" y="730"/>
                      </a:lnTo>
                      <a:lnTo>
                        <a:pt x="965" y="728"/>
                      </a:lnTo>
                      <a:lnTo>
                        <a:pt x="965" y="725"/>
                      </a:lnTo>
                      <a:lnTo>
                        <a:pt x="965" y="721"/>
                      </a:lnTo>
                      <a:lnTo>
                        <a:pt x="965" y="717"/>
                      </a:lnTo>
                      <a:lnTo>
                        <a:pt x="966" y="712"/>
                      </a:lnTo>
                      <a:lnTo>
                        <a:pt x="966" y="706"/>
                      </a:lnTo>
                      <a:lnTo>
                        <a:pt x="966" y="700"/>
                      </a:lnTo>
                      <a:lnTo>
                        <a:pt x="966" y="694"/>
                      </a:lnTo>
                      <a:lnTo>
                        <a:pt x="966" y="687"/>
                      </a:lnTo>
                      <a:lnTo>
                        <a:pt x="966" y="681"/>
                      </a:lnTo>
                      <a:lnTo>
                        <a:pt x="966" y="674"/>
                      </a:lnTo>
                      <a:lnTo>
                        <a:pt x="966" y="668"/>
                      </a:lnTo>
                      <a:lnTo>
                        <a:pt x="966" y="662"/>
                      </a:lnTo>
                      <a:lnTo>
                        <a:pt x="966" y="656"/>
                      </a:lnTo>
                      <a:lnTo>
                        <a:pt x="967" y="651"/>
                      </a:lnTo>
                      <a:lnTo>
                        <a:pt x="967" y="646"/>
                      </a:lnTo>
                      <a:lnTo>
                        <a:pt x="967" y="642"/>
                      </a:lnTo>
                      <a:lnTo>
                        <a:pt x="967" y="637"/>
                      </a:lnTo>
                      <a:lnTo>
                        <a:pt x="967" y="633"/>
                      </a:lnTo>
                      <a:lnTo>
                        <a:pt x="967" y="629"/>
                      </a:lnTo>
                      <a:lnTo>
                        <a:pt x="967" y="626"/>
                      </a:lnTo>
                      <a:lnTo>
                        <a:pt x="967" y="622"/>
                      </a:lnTo>
                      <a:lnTo>
                        <a:pt x="967" y="619"/>
                      </a:lnTo>
                      <a:lnTo>
                        <a:pt x="968" y="616"/>
                      </a:lnTo>
                      <a:lnTo>
                        <a:pt x="968" y="613"/>
                      </a:lnTo>
                      <a:lnTo>
                        <a:pt x="968" y="611"/>
                      </a:lnTo>
                      <a:lnTo>
                        <a:pt x="968" y="610"/>
                      </a:lnTo>
                      <a:lnTo>
                        <a:pt x="968" y="610"/>
                      </a:lnTo>
                      <a:lnTo>
                        <a:pt x="968" y="610"/>
                      </a:lnTo>
                      <a:lnTo>
                        <a:pt x="968" y="610"/>
                      </a:lnTo>
                      <a:lnTo>
                        <a:pt x="968" y="612"/>
                      </a:lnTo>
                      <a:lnTo>
                        <a:pt x="968" y="613"/>
                      </a:lnTo>
                      <a:lnTo>
                        <a:pt x="968" y="616"/>
                      </a:lnTo>
                      <a:lnTo>
                        <a:pt x="969" y="618"/>
                      </a:lnTo>
                      <a:lnTo>
                        <a:pt x="969" y="621"/>
                      </a:lnTo>
                      <a:lnTo>
                        <a:pt x="969" y="625"/>
                      </a:lnTo>
                      <a:lnTo>
                        <a:pt x="969" y="628"/>
                      </a:lnTo>
                      <a:lnTo>
                        <a:pt x="969" y="632"/>
                      </a:lnTo>
                      <a:lnTo>
                        <a:pt x="969" y="636"/>
                      </a:lnTo>
                      <a:lnTo>
                        <a:pt x="969" y="641"/>
                      </a:lnTo>
                      <a:lnTo>
                        <a:pt x="969" y="646"/>
                      </a:lnTo>
                      <a:lnTo>
                        <a:pt x="969" y="651"/>
                      </a:lnTo>
                      <a:lnTo>
                        <a:pt x="970" y="656"/>
                      </a:lnTo>
                      <a:lnTo>
                        <a:pt x="970" y="662"/>
                      </a:lnTo>
                      <a:lnTo>
                        <a:pt x="970" y="668"/>
                      </a:lnTo>
                      <a:lnTo>
                        <a:pt x="970" y="673"/>
                      </a:lnTo>
                      <a:lnTo>
                        <a:pt x="970" y="679"/>
                      </a:lnTo>
                      <a:lnTo>
                        <a:pt x="970" y="684"/>
                      </a:lnTo>
                      <a:lnTo>
                        <a:pt x="970" y="690"/>
                      </a:lnTo>
                      <a:lnTo>
                        <a:pt x="970" y="695"/>
                      </a:lnTo>
                      <a:lnTo>
                        <a:pt x="970" y="701"/>
                      </a:lnTo>
                      <a:lnTo>
                        <a:pt x="970" y="706"/>
                      </a:lnTo>
                      <a:lnTo>
                        <a:pt x="971" y="712"/>
                      </a:lnTo>
                      <a:lnTo>
                        <a:pt x="971" y="719"/>
                      </a:lnTo>
                      <a:lnTo>
                        <a:pt x="971" y="725"/>
                      </a:lnTo>
                      <a:lnTo>
                        <a:pt x="971" y="731"/>
                      </a:lnTo>
                      <a:lnTo>
                        <a:pt x="971" y="738"/>
                      </a:lnTo>
                      <a:lnTo>
                        <a:pt x="971" y="745"/>
                      </a:lnTo>
                      <a:lnTo>
                        <a:pt x="971" y="751"/>
                      </a:lnTo>
                      <a:lnTo>
                        <a:pt x="971" y="757"/>
                      </a:lnTo>
                      <a:lnTo>
                        <a:pt x="971" y="762"/>
                      </a:lnTo>
                      <a:lnTo>
                        <a:pt x="971" y="767"/>
                      </a:lnTo>
                      <a:lnTo>
                        <a:pt x="972" y="770"/>
                      </a:lnTo>
                      <a:lnTo>
                        <a:pt x="972" y="772"/>
                      </a:lnTo>
                      <a:lnTo>
                        <a:pt x="972" y="774"/>
                      </a:lnTo>
                      <a:lnTo>
                        <a:pt x="972" y="774"/>
                      </a:lnTo>
                      <a:lnTo>
                        <a:pt x="972" y="773"/>
                      </a:lnTo>
                      <a:lnTo>
                        <a:pt x="972" y="772"/>
                      </a:lnTo>
                      <a:lnTo>
                        <a:pt x="972" y="770"/>
                      </a:lnTo>
                      <a:lnTo>
                        <a:pt x="972" y="767"/>
                      </a:lnTo>
                      <a:lnTo>
                        <a:pt x="972" y="764"/>
                      </a:lnTo>
                      <a:lnTo>
                        <a:pt x="973" y="761"/>
                      </a:lnTo>
                      <a:lnTo>
                        <a:pt x="973" y="757"/>
                      </a:lnTo>
                      <a:lnTo>
                        <a:pt x="973" y="754"/>
                      </a:lnTo>
                      <a:lnTo>
                        <a:pt x="973" y="750"/>
                      </a:lnTo>
                      <a:lnTo>
                        <a:pt x="973" y="746"/>
                      </a:lnTo>
                      <a:lnTo>
                        <a:pt x="973" y="743"/>
                      </a:lnTo>
                      <a:lnTo>
                        <a:pt x="973" y="739"/>
                      </a:lnTo>
                      <a:lnTo>
                        <a:pt x="973" y="735"/>
                      </a:lnTo>
                      <a:lnTo>
                        <a:pt x="973" y="731"/>
                      </a:lnTo>
                      <a:lnTo>
                        <a:pt x="973" y="727"/>
                      </a:lnTo>
                      <a:lnTo>
                        <a:pt x="974" y="723"/>
                      </a:lnTo>
                      <a:lnTo>
                        <a:pt x="974" y="720"/>
                      </a:lnTo>
                      <a:lnTo>
                        <a:pt x="974" y="717"/>
                      </a:lnTo>
                      <a:lnTo>
                        <a:pt x="974" y="715"/>
                      </a:lnTo>
                      <a:lnTo>
                        <a:pt x="974" y="713"/>
                      </a:lnTo>
                      <a:lnTo>
                        <a:pt x="974" y="711"/>
                      </a:lnTo>
                      <a:lnTo>
                        <a:pt x="974" y="710"/>
                      </a:lnTo>
                      <a:lnTo>
                        <a:pt x="974" y="709"/>
                      </a:lnTo>
                      <a:lnTo>
                        <a:pt x="974" y="708"/>
                      </a:lnTo>
                      <a:lnTo>
                        <a:pt x="975" y="707"/>
                      </a:lnTo>
                      <a:lnTo>
                        <a:pt x="975" y="706"/>
                      </a:lnTo>
                      <a:lnTo>
                        <a:pt x="975" y="705"/>
                      </a:lnTo>
                      <a:lnTo>
                        <a:pt x="975" y="703"/>
                      </a:lnTo>
                      <a:lnTo>
                        <a:pt x="975" y="702"/>
                      </a:lnTo>
                      <a:lnTo>
                        <a:pt x="975" y="701"/>
                      </a:lnTo>
                      <a:lnTo>
                        <a:pt x="975" y="700"/>
                      </a:lnTo>
                      <a:lnTo>
                        <a:pt x="975" y="699"/>
                      </a:lnTo>
                      <a:lnTo>
                        <a:pt x="975" y="698"/>
                      </a:lnTo>
                      <a:lnTo>
                        <a:pt x="975" y="697"/>
                      </a:lnTo>
                      <a:lnTo>
                        <a:pt x="976" y="697"/>
                      </a:lnTo>
                      <a:lnTo>
                        <a:pt x="976" y="697"/>
                      </a:lnTo>
                      <a:lnTo>
                        <a:pt x="976" y="697"/>
                      </a:lnTo>
                      <a:lnTo>
                        <a:pt x="976" y="697"/>
                      </a:lnTo>
                      <a:lnTo>
                        <a:pt x="976" y="697"/>
                      </a:lnTo>
                      <a:lnTo>
                        <a:pt x="976" y="696"/>
                      </a:lnTo>
                      <a:lnTo>
                        <a:pt x="976" y="696"/>
                      </a:lnTo>
                      <a:lnTo>
                        <a:pt x="976" y="695"/>
                      </a:lnTo>
                      <a:lnTo>
                        <a:pt x="976" y="695"/>
                      </a:lnTo>
                      <a:lnTo>
                        <a:pt x="977" y="693"/>
                      </a:lnTo>
                      <a:lnTo>
                        <a:pt x="977" y="692"/>
                      </a:lnTo>
                      <a:lnTo>
                        <a:pt x="977" y="690"/>
                      </a:lnTo>
                      <a:lnTo>
                        <a:pt x="977" y="688"/>
                      </a:lnTo>
                      <a:lnTo>
                        <a:pt x="977" y="686"/>
                      </a:lnTo>
                      <a:lnTo>
                        <a:pt x="977" y="683"/>
                      </a:lnTo>
                      <a:lnTo>
                        <a:pt x="977" y="680"/>
                      </a:lnTo>
                      <a:lnTo>
                        <a:pt x="977" y="677"/>
                      </a:lnTo>
                      <a:lnTo>
                        <a:pt x="977" y="674"/>
                      </a:lnTo>
                      <a:lnTo>
                        <a:pt x="977" y="671"/>
                      </a:lnTo>
                      <a:lnTo>
                        <a:pt x="978" y="667"/>
                      </a:lnTo>
                      <a:lnTo>
                        <a:pt x="978" y="664"/>
                      </a:lnTo>
                      <a:lnTo>
                        <a:pt x="978" y="661"/>
                      </a:lnTo>
                      <a:lnTo>
                        <a:pt x="978" y="658"/>
                      </a:lnTo>
                      <a:lnTo>
                        <a:pt x="978" y="655"/>
                      </a:lnTo>
                      <a:lnTo>
                        <a:pt x="978" y="653"/>
                      </a:lnTo>
                      <a:lnTo>
                        <a:pt x="978" y="652"/>
                      </a:lnTo>
                      <a:lnTo>
                        <a:pt x="978" y="651"/>
                      </a:lnTo>
                      <a:lnTo>
                        <a:pt x="978" y="650"/>
                      </a:lnTo>
                      <a:lnTo>
                        <a:pt x="978" y="651"/>
                      </a:lnTo>
                      <a:lnTo>
                        <a:pt x="979" y="652"/>
                      </a:lnTo>
                      <a:lnTo>
                        <a:pt x="979" y="654"/>
                      </a:lnTo>
                      <a:lnTo>
                        <a:pt x="979" y="656"/>
                      </a:lnTo>
                      <a:lnTo>
                        <a:pt x="979" y="659"/>
                      </a:lnTo>
                      <a:lnTo>
                        <a:pt x="979" y="663"/>
                      </a:lnTo>
                      <a:lnTo>
                        <a:pt x="979" y="666"/>
                      </a:lnTo>
                      <a:lnTo>
                        <a:pt x="979" y="670"/>
                      </a:lnTo>
                      <a:lnTo>
                        <a:pt x="979" y="674"/>
                      </a:lnTo>
                      <a:lnTo>
                        <a:pt x="979" y="678"/>
                      </a:lnTo>
                      <a:lnTo>
                        <a:pt x="980" y="682"/>
                      </a:lnTo>
                      <a:lnTo>
                        <a:pt x="980" y="686"/>
                      </a:lnTo>
                      <a:lnTo>
                        <a:pt x="980" y="689"/>
                      </a:lnTo>
                      <a:lnTo>
                        <a:pt x="980" y="693"/>
                      </a:lnTo>
                      <a:lnTo>
                        <a:pt x="980" y="696"/>
                      </a:lnTo>
                      <a:lnTo>
                        <a:pt x="980" y="699"/>
                      </a:lnTo>
                      <a:lnTo>
                        <a:pt x="980" y="702"/>
                      </a:lnTo>
                      <a:lnTo>
                        <a:pt x="980" y="705"/>
                      </a:lnTo>
                      <a:lnTo>
                        <a:pt x="980" y="707"/>
                      </a:lnTo>
                      <a:lnTo>
                        <a:pt x="980" y="710"/>
                      </a:lnTo>
                      <a:lnTo>
                        <a:pt x="981" y="713"/>
                      </a:lnTo>
                      <a:lnTo>
                        <a:pt x="981" y="716"/>
                      </a:lnTo>
                      <a:lnTo>
                        <a:pt x="981" y="720"/>
                      </a:lnTo>
                      <a:lnTo>
                        <a:pt x="981" y="723"/>
                      </a:lnTo>
                      <a:lnTo>
                        <a:pt x="981" y="727"/>
                      </a:lnTo>
                      <a:lnTo>
                        <a:pt x="981" y="731"/>
                      </a:lnTo>
                      <a:lnTo>
                        <a:pt x="981" y="734"/>
                      </a:lnTo>
                      <a:lnTo>
                        <a:pt x="981" y="738"/>
                      </a:lnTo>
                      <a:lnTo>
                        <a:pt x="981" y="741"/>
                      </a:lnTo>
                      <a:lnTo>
                        <a:pt x="982" y="745"/>
                      </a:lnTo>
                      <a:lnTo>
                        <a:pt x="982" y="747"/>
                      </a:lnTo>
                      <a:lnTo>
                        <a:pt x="982" y="749"/>
                      </a:lnTo>
                      <a:lnTo>
                        <a:pt x="982" y="751"/>
                      </a:lnTo>
                      <a:lnTo>
                        <a:pt x="982" y="752"/>
                      </a:lnTo>
                      <a:lnTo>
                        <a:pt x="982" y="752"/>
                      </a:lnTo>
                      <a:lnTo>
                        <a:pt x="982" y="752"/>
                      </a:lnTo>
                      <a:lnTo>
                        <a:pt x="982" y="751"/>
                      </a:lnTo>
                      <a:lnTo>
                        <a:pt x="982" y="750"/>
                      </a:lnTo>
                      <a:lnTo>
                        <a:pt x="982" y="749"/>
                      </a:lnTo>
                      <a:lnTo>
                        <a:pt x="983" y="747"/>
                      </a:lnTo>
                      <a:lnTo>
                        <a:pt x="983" y="745"/>
                      </a:lnTo>
                      <a:lnTo>
                        <a:pt x="983" y="743"/>
                      </a:lnTo>
                      <a:lnTo>
                        <a:pt x="983" y="742"/>
                      </a:lnTo>
                      <a:lnTo>
                        <a:pt x="983" y="741"/>
                      </a:lnTo>
                      <a:lnTo>
                        <a:pt x="983" y="740"/>
                      </a:lnTo>
                      <a:lnTo>
                        <a:pt x="983" y="740"/>
                      </a:lnTo>
                      <a:lnTo>
                        <a:pt x="983" y="740"/>
                      </a:lnTo>
                      <a:lnTo>
                        <a:pt x="983" y="742"/>
                      </a:lnTo>
                      <a:lnTo>
                        <a:pt x="984" y="744"/>
                      </a:lnTo>
                      <a:lnTo>
                        <a:pt x="984" y="748"/>
                      </a:lnTo>
                      <a:lnTo>
                        <a:pt x="984" y="751"/>
                      </a:lnTo>
                      <a:lnTo>
                        <a:pt x="984" y="756"/>
                      </a:lnTo>
                      <a:lnTo>
                        <a:pt x="984" y="760"/>
                      </a:lnTo>
                      <a:lnTo>
                        <a:pt x="984" y="765"/>
                      </a:lnTo>
                      <a:lnTo>
                        <a:pt x="984" y="770"/>
                      </a:lnTo>
                      <a:lnTo>
                        <a:pt x="984" y="774"/>
                      </a:lnTo>
                      <a:lnTo>
                        <a:pt x="984" y="777"/>
                      </a:lnTo>
                      <a:lnTo>
                        <a:pt x="984" y="780"/>
                      </a:lnTo>
                      <a:lnTo>
                        <a:pt x="985" y="782"/>
                      </a:lnTo>
                      <a:lnTo>
                        <a:pt x="985" y="783"/>
                      </a:lnTo>
                      <a:lnTo>
                        <a:pt x="985" y="783"/>
                      </a:lnTo>
                      <a:lnTo>
                        <a:pt x="985" y="782"/>
                      </a:lnTo>
                      <a:lnTo>
                        <a:pt x="985" y="780"/>
                      </a:lnTo>
                      <a:lnTo>
                        <a:pt x="985" y="777"/>
                      </a:lnTo>
                      <a:lnTo>
                        <a:pt x="985" y="774"/>
                      </a:lnTo>
                      <a:lnTo>
                        <a:pt x="985" y="771"/>
                      </a:lnTo>
                      <a:lnTo>
                        <a:pt x="985" y="768"/>
                      </a:lnTo>
                      <a:lnTo>
                        <a:pt x="985" y="765"/>
                      </a:lnTo>
                      <a:lnTo>
                        <a:pt x="986" y="763"/>
                      </a:lnTo>
                      <a:lnTo>
                        <a:pt x="986" y="761"/>
                      </a:lnTo>
                      <a:lnTo>
                        <a:pt x="986" y="759"/>
                      </a:lnTo>
                      <a:lnTo>
                        <a:pt x="986" y="758"/>
                      </a:lnTo>
                      <a:lnTo>
                        <a:pt x="986" y="757"/>
                      </a:lnTo>
                      <a:lnTo>
                        <a:pt x="986" y="757"/>
                      </a:lnTo>
                      <a:lnTo>
                        <a:pt x="986" y="756"/>
                      </a:lnTo>
                      <a:lnTo>
                        <a:pt x="986" y="756"/>
                      </a:lnTo>
                      <a:lnTo>
                        <a:pt x="986" y="756"/>
                      </a:lnTo>
                      <a:lnTo>
                        <a:pt x="987" y="755"/>
                      </a:lnTo>
                      <a:lnTo>
                        <a:pt x="987" y="754"/>
                      </a:lnTo>
                      <a:lnTo>
                        <a:pt x="987" y="752"/>
                      </a:lnTo>
                      <a:lnTo>
                        <a:pt x="987" y="750"/>
                      </a:lnTo>
                      <a:lnTo>
                        <a:pt x="987" y="748"/>
                      </a:lnTo>
                      <a:lnTo>
                        <a:pt x="987" y="745"/>
                      </a:lnTo>
                      <a:lnTo>
                        <a:pt x="987" y="742"/>
                      </a:lnTo>
                      <a:lnTo>
                        <a:pt x="987" y="739"/>
                      </a:lnTo>
                      <a:lnTo>
                        <a:pt x="987" y="735"/>
                      </a:lnTo>
                      <a:lnTo>
                        <a:pt x="987" y="732"/>
                      </a:lnTo>
                      <a:lnTo>
                        <a:pt x="988" y="728"/>
                      </a:lnTo>
                      <a:lnTo>
                        <a:pt x="988" y="725"/>
                      </a:lnTo>
                      <a:lnTo>
                        <a:pt x="988" y="721"/>
                      </a:lnTo>
                      <a:lnTo>
                        <a:pt x="988" y="718"/>
                      </a:lnTo>
                      <a:lnTo>
                        <a:pt x="988" y="715"/>
                      </a:lnTo>
                      <a:lnTo>
                        <a:pt x="988" y="712"/>
                      </a:lnTo>
                      <a:lnTo>
                        <a:pt x="988" y="710"/>
                      </a:lnTo>
                      <a:lnTo>
                        <a:pt x="988" y="708"/>
                      </a:lnTo>
                      <a:lnTo>
                        <a:pt x="988" y="706"/>
                      </a:lnTo>
                      <a:lnTo>
                        <a:pt x="989" y="705"/>
                      </a:lnTo>
                      <a:lnTo>
                        <a:pt x="989" y="705"/>
                      </a:lnTo>
                      <a:lnTo>
                        <a:pt x="989" y="705"/>
                      </a:lnTo>
                      <a:lnTo>
                        <a:pt x="989" y="706"/>
                      </a:lnTo>
                      <a:lnTo>
                        <a:pt x="989" y="707"/>
                      </a:lnTo>
                      <a:lnTo>
                        <a:pt x="989" y="708"/>
                      </a:lnTo>
                      <a:lnTo>
                        <a:pt x="989" y="709"/>
                      </a:lnTo>
                      <a:lnTo>
                        <a:pt x="989" y="710"/>
                      </a:lnTo>
                      <a:lnTo>
                        <a:pt x="989" y="711"/>
                      </a:lnTo>
                      <a:lnTo>
                        <a:pt x="989" y="711"/>
                      </a:lnTo>
                      <a:lnTo>
                        <a:pt x="990" y="711"/>
                      </a:lnTo>
                      <a:lnTo>
                        <a:pt x="990" y="710"/>
                      </a:lnTo>
                      <a:lnTo>
                        <a:pt x="990" y="709"/>
                      </a:lnTo>
                      <a:lnTo>
                        <a:pt x="990" y="707"/>
                      </a:lnTo>
                      <a:lnTo>
                        <a:pt x="990" y="706"/>
                      </a:lnTo>
                      <a:lnTo>
                        <a:pt x="990" y="704"/>
                      </a:lnTo>
                      <a:lnTo>
                        <a:pt x="990" y="702"/>
                      </a:lnTo>
                      <a:lnTo>
                        <a:pt x="990" y="700"/>
                      </a:lnTo>
                      <a:lnTo>
                        <a:pt x="990" y="698"/>
                      </a:lnTo>
                      <a:lnTo>
                        <a:pt x="991" y="696"/>
                      </a:lnTo>
                      <a:lnTo>
                        <a:pt x="991" y="694"/>
                      </a:lnTo>
                      <a:lnTo>
                        <a:pt x="991" y="692"/>
                      </a:lnTo>
                      <a:lnTo>
                        <a:pt x="991" y="689"/>
                      </a:lnTo>
                      <a:lnTo>
                        <a:pt x="991" y="687"/>
                      </a:lnTo>
                      <a:lnTo>
                        <a:pt x="991" y="685"/>
                      </a:lnTo>
                      <a:lnTo>
                        <a:pt x="991" y="683"/>
                      </a:lnTo>
                      <a:lnTo>
                        <a:pt x="991" y="680"/>
                      </a:lnTo>
                      <a:lnTo>
                        <a:pt x="991" y="678"/>
                      </a:lnTo>
                      <a:lnTo>
                        <a:pt x="991" y="676"/>
                      </a:lnTo>
                      <a:lnTo>
                        <a:pt x="992" y="674"/>
                      </a:lnTo>
                      <a:lnTo>
                        <a:pt x="992" y="672"/>
                      </a:lnTo>
                      <a:lnTo>
                        <a:pt x="992" y="670"/>
                      </a:lnTo>
                      <a:lnTo>
                        <a:pt x="992" y="668"/>
                      </a:lnTo>
                      <a:lnTo>
                        <a:pt x="992" y="667"/>
                      </a:lnTo>
                      <a:lnTo>
                        <a:pt x="992" y="665"/>
                      </a:lnTo>
                      <a:lnTo>
                        <a:pt x="992" y="663"/>
                      </a:lnTo>
                      <a:lnTo>
                        <a:pt x="992" y="661"/>
                      </a:lnTo>
                      <a:lnTo>
                        <a:pt x="992" y="659"/>
                      </a:lnTo>
                      <a:lnTo>
                        <a:pt x="992" y="657"/>
                      </a:lnTo>
                      <a:lnTo>
                        <a:pt x="993" y="655"/>
                      </a:lnTo>
                      <a:lnTo>
                        <a:pt x="993" y="653"/>
                      </a:lnTo>
                      <a:lnTo>
                        <a:pt x="993" y="651"/>
                      </a:lnTo>
                      <a:lnTo>
                        <a:pt x="993" y="649"/>
                      </a:lnTo>
                      <a:lnTo>
                        <a:pt x="993" y="648"/>
                      </a:lnTo>
                      <a:lnTo>
                        <a:pt x="993" y="646"/>
                      </a:lnTo>
                      <a:lnTo>
                        <a:pt x="993" y="645"/>
                      </a:lnTo>
                      <a:lnTo>
                        <a:pt x="993" y="644"/>
                      </a:lnTo>
                      <a:lnTo>
                        <a:pt x="993" y="643"/>
                      </a:lnTo>
                      <a:lnTo>
                        <a:pt x="994" y="643"/>
                      </a:lnTo>
                      <a:lnTo>
                        <a:pt x="994" y="642"/>
                      </a:lnTo>
                      <a:lnTo>
                        <a:pt x="994" y="642"/>
                      </a:lnTo>
                      <a:lnTo>
                        <a:pt x="994" y="641"/>
                      </a:lnTo>
                      <a:lnTo>
                        <a:pt x="994" y="640"/>
                      </a:lnTo>
                      <a:lnTo>
                        <a:pt x="994" y="639"/>
                      </a:lnTo>
                      <a:lnTo>
                        <a:pt x="994" y="638"/>
                      </a:lnTo>
                      <a:lnTo>
                        <a:pt x="994" y="636"/>
                      </a:lnTo>
                      <a:lnTo>
                        <a:pt x="994" y="635"/>
                      </a:lnTo>
                      <a:lnTo>
                        <a:pt x="994" y="633"/>
                      </a:lnTo>
                      <a:lnTo>
                        <a:pt x="995" y="631"/>
                      </a:lnTo>
                      <a:lnTo>
                        <a:pt x="995" y="629"/>
                      </a:lnTo>
                      <a:lnTo>
                        <a:pt x="995" y="627"/>
                      </a:lnTo>
                      <a:lnTo>
                        <a:pt x="995" y="626"/>
                      </a:lnTo>
                      <a:lnTo>
                        <a:pt x="995" y="625"/>
                      </a:lnTo>
                      <a:lnTo>
                        <a:pt x="995" y="624"/>
                      </a:lnTo>
                      <a:lnTo>
                        <a:pt x="995" y="623"/>
                      </a:lnTo>
                      <a:lnTo>
                        <a:pt x="995" y="624"/>
                      </a:lnTo>
                      <a:lnTo>
                        <a:pt x="995" y="624"/>
                      </a:lnTo>
                      <a:lnTo>
                        <a:pt x="996" y="625"/>
                      </a:lnTo>
                      <a:lnTo>
                        <a:pt x="996" y="627"/>
                      </a:lnTo>
                      <a:lnTo>
                        <a:pt x="996" y="629"/>
                      </a:lnTo>
                      <a:lnTo>
                        <a:pt x="996" y="632"/>
                      </a:lnTo>
                      <a:lnTo>
                        <a:pt x="996" y="635"/>
                      </a:lnTo>
                      <a:lnTo>
                        <a:pt x="996" y="638"/>
                      </a:lnTo>
                      <a:lnTo>
                        <a:pt x="996" y="642"/>
                      </a:lnTo>
                      <a:lnTo>
                        <a:pt x="996" y="646"/>
                      </a:lnTo>
                      <a:lnTo>
                        <a:pt x="996" y="650"/>
                      </a:lnTo>
                      <a:lnTo>
                        <a:pt x="996" y="655"/>
                      </a:lnTo>
                      <a:lnTo>
                        <a:pt x="997" y="659"/>
                      </a:lnTo>
                      <a:lnTo>
                        <a:pt x="997" y="665"/>
                      </a:lnTo>
                      <a:lnTo>
                        <a:pt x="997" y="670"/>
                      </a:lnTo>
                      <a:lnTo>
                        <a:pt x="997" y="675"/>
                      </a:lnTo>
                      <a:lnTo>
                        <a:pt x="997" y="680"/>
                      </a:lnTo>
                      <a:lnTo>
                        <a:pt x="997" y="686"/>
                      </a:lnTo>
                      <a:lnTo>
                        <a:pt x="997" y="690"/>
                      </a:lnTo>
                      <a:lnTo>
                        <a:pt x="997" y="695"/>
                      </a:lnTo>
                      <a:lnTo>
                        <a:pt x="997" y="699"/>
                      </a:lnTo>
                      <a:lnTo>
                        <a:pt x="998" y="702"/>
                      </a:lnTo>
                      <a:lnTo>
                        <a:pt x="998" y="704"/>
                      </a:lnTo>
                      <a:lnTo>
                        <a:pt x="998" y="706"/>
                      </a:lnTo>
                      <a:lnTo>
                        <a:pt x="998" y="707"/>
                      </a:lnTo>
                      <a:lnTo>
                        <a:pt x="998" y="707"/>
                      </a:lnTo>
                      <a:lnTo>
                        <a:pt x="998" y="706"/>
                      </a:lnTo>
                      <a:lnTo>
                        <a:pt x="998" y="705"/>
                      </a:lnTo>
                      <a:lnTo>
                        <a:pt x="998" y="704"/>
                      </a:lnTo>
                      <a:lnTo>
                        <a:pt x="998" y="703"/>
                      </a:lnTo>
                      <a:lnTo>
                        <a:pt x="998" y="701"/>
                      </a:lnTo>
                      <a:lnTo>
                        <a:pt x="999" y="700"/>
                      </a:lnTo>
                      <a:lnTo>
                        <a:pt x="999" y="698"/>
                      </a:lnTo>
                      <a:lnTo>
                        <a:pt x="999" y="697"/>
                      </a:lnTo>
                      <a:lnTo>
                        <a:pt x="999" y="695"/>
                      </a:lnTo>
                      <a:lnTo>
                        <a:pt x="999" y="694"/>
                      </a:lnTo>
                      <a:lnTo>
                        <a:pt x="999" y="692"/>
                      </a:lnTo>
                      <a:lnTo>
                        <a:pt x="999" y="691"/>
                      </a:lnTo>
                      <a:lnTo>
                        <a:pt x="999" y="689"/>
                      </a:lnTo>
                      <a:lnTo>
                        <a:pt x="999" y="687"/>
                      </a:lnTo>
                      <a:lnTo>
                        <a:pt x="1000" y="685"/>
                      </a:lnTo>
                      <a:lnTo>
                        <a:pt x="1000" y="683"/>
                      </a:lnTo>
                      <a:lnTo>
                        <a:pt x="1000" y="682"/>
                      </a:lnTo>
                      <a:lnTo>
                        <a:pt x="1000" y="680"/>
                      </a:lnTo>
                      <a:lnTo>
                        <a:pt x="1000" y="679"/>
                      </a:lnTo>
                      <a:lnTo>
                        <a:pt x="1000" y="677"/>
                      </a:lnTo>
                      <a:lnTo>
                        <a:pt x="1000" y="676"/>
                      </a:lnTo>
                      <a:lnTo>
                        <a:pt x="1000" y="675"/>
                      </a:lnTo>
                      <a:lnTo>
                        <a:pt x="1000" y="675"/>
                      </a:lnTo>
                      <a:lnTo>
                        <a:pt x="1000" y="675"/>
                      </a:lnTo>
                      <a:lnTo>
                        <a:pt x="1001" y="675"/>
                      </a:lnTo>
                      <a:lnTo>
                        <a:pt x="1001" y="676"/>
                      </a:lnTo>
                      <a:lnTo>
                        <a:pt x="1001" y="677"/>
                      </a:lnTo>
                      <a:lnTo>
                        <a:pt x="1001" y="679"/>
                      </a:lnTo>
                      <a:lnTo>
                        <a:pt x="1001" y="682"/>
                      </a:lnTo>
                      <a:lnTo>
                        <a:pt x="1001" y="686"/>
                      </a:lnTo>
                      <a:lnTo>
                        <a:pt x="1001" y="691"/>
                      </a:lnTo>
                      <a:lnTo>
                        <a:pt x="1001" y="696"/>
                      </a:lnTo>
                      <a:lnTo>
                        <a:pt x="1001" y="702"/>
                      </a:lnTo>
                      <a:lnTo>
                        <a:pt x="1001" y="708"/>
                      </a:lnTo>
                      <a:lnTo>
                        <a:pt x="1002" y="715"/>
                      </a:lnTo>
                      <a:lnTo>
                        <a:pt x="1002" y="721"/>
                      </a:lnTo>
                      <a:lnTo>
                        <a:pt x="1002" y="728"/>
                      </a:lnTo>
                      <a:lnTo>
                        <a:pt x="1002" y="734"/>
                      </a:lnTo>
                      <a:lnTo>
                        <a:pt x="1002" y="739"/>
                      </a:lnTo>
                      <a:lnTo>
                        <a:pt x="1002" y="743"/>
                      </a:lnTo>
                      <a:lnTo>
                        <a:pt x="1002" y="747"/>
                      </a:lnTo>
                      <a:lnTo>
                        <a:pt x="1002" y="749"/>
                      </a:lnTo>
                      <a:lnTo>
                        <a:pt x="1002" y="751"/>
                      </a:lnTo>
                      <a:lnTo>
                        <a:pt x="1003" y="752"/>
                      </a:lnTo>
                      <a:lnTo>
                        <a:pt x="1003" y="752"/>
                      </a:lnTo>
                      <a:lnTo>
                        <a:pt x="1003" y="751"/>
                      </a:lnTo>
                      <a:lnTo>
                        <a:pt x="1003" y="749"/>
                      </a:lnTo>
                      <a:lnTo>
                        <a:pt x="1003" y="747"/>
                      </a:lnTo>
                      <a:lnTo>
                        <a:pt x="1003" y="744"/>
                      </a:lnTo>
                      <a:lnTo>
                        <a:pt x="1003" y="740"/>
                      </a:lnTo>
                      <a:lnTo>
                        <a:pt x="1003" y="736"/>
                      </a:lnTo>
                      <a:lnTo>
                        <a:pt x="1003" y="731"/>
                      </a:lnTo>
                      <a:lnTo>
                        <a:pt x="1003" y="726"/>
                      </a:lnTo>
                      <a:lnTo>
                        <a:pt x="1004" y="720"/>
                      </a:lnTo>
                      <a:lnTo>
                        <a:pt x="1004" y="713"/>
                      </a:lnTo>
                      <a:lnTo>
                        <a:pt x="1004" y="706"/>
                      </a:lnTo>
                      <a:lnTo>
                        <a:pt x="1004" y="698"/>
                      </a:lnTo>
                      <a:lnTo>
                        <a:pt x="1004" y="690"/>
                      </a:lnTo>
                      <a:lnTo>
                        <a:pt x="1004" y="682"/>
                      </a:lnTo>
                      <a:lnTo>
                        <a:pt x="1004" y="674"/>
                      </a:lnTo>
                      <a:lnTo>
                        <a:pt x="1004" y="665"/>
                      </a:lnTo>
                      <a:lnTo>
                        <a:pt x="1004" y="658"/>
                      </a:lnTo>
                      <a:lnTo>
                        <a:pt x="1005" y="651"/>
                      </a:lnTo>
                      <a:lnTo>
                        <a:pt x="1005" y="644"/>
                      </a:lnTo>
                      <a:lnTo>
                        <a:pt x="1005" y="638"/>
                      </a:lnTo>
                      <a:lnTo>
                        <a:pt x="1005" y="633"/>
                      </a:lnTo>
                      <a:lnTo>
                        <a:pt x="1005" y="629"/>
                      </a:lnTo>
                      <a:lnTo>
                        <a:pt x="1005" y="626"/>
                      </a:lnTo>
                      <a:lnTo>
                        <a:pt x="1005" y="623"/>
                      </a:lnTo>
                      <a:lnTo>
                        <a:pt x="1005" y="621"/>
                      </a:lnTo>
                      <a:lnTo>
                        <a:pt x="1005" y="620"/>
                      </a:lnTo>
                      <a:lnTo>
                        <a:pt x="1005" y="620"/>
                      </a:lnTo>
                      <a:lnTo>
                        <a:pt x="1006" y="620"/>
                      </a:lnTo>
                      <a:lnTo>
                        <a:pt x="1006" y="621"/>
                      </a:lnTo>
                      <a:lnTo>
                        <a:pt x="1006" y="622"/>
                      </a:lnTo>
                      <a:lnTo>
                        <a:pt x="1006" y="623"/>
                      </a:lnTo>
                      <a:lnTo>
                        <a:pt x="1006" y="625"/>
                      </a:lnTo>
                      <a:lnTo>
                        <a:pt x="1006" y="627"/>
                      </a:lnTo>
                      <a:lnTo>
                        <a:pt x="1006" y="629"/>
                      </a:lnTo>
                      <a:lnTo>
                        <a:pt x="1006" y="631"/>
                      </a:lnTo>
                      <a:lnTo>
                        <a:pt x="1006" y="633"/>
                      </a:lnTo>
                      <a:lnTo>
                        <a:pt x="1007" y="635"/>
                      </a:lnTo>
                      <a:lnTo>
                        <a:pt x="1007" y="637"/>
                      </a:lnTo>
                      <a:lnTo>
                        <a:pt x="1007" y="639"/>
                      </a:lnTo>
                      <a:lnTo>
                        <a:pt x="1007" y="641"/>
                      </a:lnTo>
                      <a:lnTo>
                        <a:pt x="1007" y="643"/>
                      </a:lnTo>
                      <a:lnTo>
                        <a:pt x="1007" y="646"/>
                      </a:lnTo>
                      <a:lnTo>
                        <a:pt x="1007" y="648"/>
                      </a:lnTo>
                      <a:lnTo>
                        <a:pt x="1007" y="651"/>
                      </a:lnTo>
                      <a:lnTo>
                        <a:pt x="1007" y="654"/>
                      </a:lnTo>
                      <a:lnTo>
                        <a:pt x="1007" y="657"/>
                      </a:lnTo>
                      <a:lnTo>
                        <a:pt x="1008" y="660"/>
                      </a:lnTo>
                      <a:lnTo>
                        <a:pt x="1008" y="663"/>
                      </a:lnTo>
                      <a:lnTo>
                        <a:pt x="1008" y="666"/>
                      </a:lnTo>
                      <a:lnTo>
                        <a:pt x="1008" y="670"/>
                      </a:lnTo>
                      <a:lnTo>
                        <a:pt x="1008" y="673"/>
                      </a:lnTo>
                      <a:lnTo>
                        <a:pt x="1008" y="677"/>
                      </a:lnTo>
                      <a:lnTo>
                        <a:pt x="1008" y="680"/>
                      </a:lnTo>
                      <a:lnTo>
                        <a:pt x="1008" y="684"/>
                      </a:lnTo>
                      <a:lnTo>
                        <a:pt x="1008" y="688"/>
                      </a:lnTo>
                      <a:lnTo>
                        <a:pt x="1008" y="691"/>
                      </a:lnTo>
                      <a:lnTo>
                        <a:pt x="1009" y="695"/>
                      </a:lnTo>
                      <a:lnTo>
                        <a:pt x="1009" y="699"/>
                      </a:lnTo>
                      <a:lnTo>
                        <a:pt x="1009" y="702"/>
                      </a:lnTo>
                      <a:lnTo>
                        <a:pt x="1009" y="706"/>
                      </a:lnTo>
                      <a:lnTo>
                        <a:pt x="1009" y="710"/>
                      </a:lnTo>
                      <a:lnTo>
                        <a:pt x="1009" y="713"/>
                      </a:lnTo>
                      <a:lnTo>
                        <a:pt x="1009" y="716"/>
                      </a:lnTo>
                      <a:lnTo>
                        <a:pt x="1009" y="719"/>
                      </a:lnTo>
                      <a:lnTo>
                        <a:pt x="1009" y="722"/>
                      </a:lnTo>
                      <a:lnTo>
                        <a:pt x="1010" y="725"/>
                      </a:lnTo>
                      <a:lnTo>
                        <a:pt x="1010" y="727"/>
                      </a:lnTo>
                      <a:lnTo>
                        <a:pt x="1010" y="729"/>
                      </a:lnTo>
                      <a:lnTo>
                        <a:pt x="1010" y="730"/>
                      </a:lnTo>
                      <a:lnTo>
                        <a:pt x="1010" y="732"/>
                      </a:lnTo>
                      <a:lnTo>
                        <a:pt x="1010" y="733"/>
                      </a:lnTo>
                      <a:lnTo>
                        <a:pt x="1010" y="734"/>
                      </a:lnTo>
                      <a:lnTo>
                        <a:pt x="1010" y="736"/>
                      </a:lnTo>
                      <a:lnTo>
                        <a:pt x="1010" y="737"/>
                      </a:lnTo>
                      <a:lnTo>
                        <a:pt x="1010" y="738"/>
                      </a:lnTo>
                      <a:lnTo>
                        <a:pt x="1011" y="740"/>
                      </a:lnTo>
                      <a:lnTo>
                        <a:pt x="1011" y="742"/>
                      </a:lnTo>
                      <a:lnTo>
                        <a:pt x="1011" y="744"/>
                      </a:lnTo>
                      <a:lnTo>
                        <a:pt x="1011" y="746"/>
                      </a:lnTo>
                      <a:lnTo>
                        <a:pt x="1011" y="748"/>
                      </a:lnTo>
                      <a:lnTo>
                        <a:pt x="1011" y="750"/>
                      </a:lnTo>
                      <a:lnTo>
                        <a:pt x="1011" y="753"/>
                      </a:lnTo>
                      <a:lnTo>
                        <a:pt x="1011" y="755"/>
                      </a:lnTo>
                      <a:lnTo>
                        <a:pt x="1011" y="758"/>
                      </a:lnTo>
                      <a:lnTo>
                        <a:pt x="1012" y="760"/>
                      </a:lnTo>
                      <a:lnTo>
                        <a:pt x="1012" y="762"/>
                      </a:lnTo>
                      <a:lnTo>
                        <a:pt x="1012" y="764"/>
                      </a:lnTo>
                      <a:lnTo>
                        <a:pt x="1012" y="765"/>
                      </a:lnTo>
                      <a:lnTo>
                        <a:pt x="1012" y="766"/>
                      </a:lnTo>
                      <a:lnTo>
                        <a:pt x="1012" y="766"/>
                      </a:lnTo>
                      <a:lnTo>
                        <a:pt x="1012" y="765"/>
                      </a:lnTo>
                      <a:lnTo>
                        <a:pt x="1012" y="763"/>
                      </a:lnTo>
                      <a:lnTo>
                        <a:pt x="1012" y="761"/>
                      </a:lnTo>
                      <a:lnTo>
                        <a:pt x="1012" y="759"/>
                      </a:lnTo>
                      <a:lnTo>
                        <a:pt x="1013" y="756"/>
                      </a:lnTo>
                      <a:lnTo>
                        <a:pt x="1013" y="753"/>
                      </a:lnTo>
                      <a:lnTo>
                        <a:pt x="1013" y="751"/>
                      </a:lnTo>
                      <a:lnTo>
                        <a:pt x="1013" y="749"/>
                      </a:lnTo>
                      <a:lnTo>
                        <a:pt x="1013" y="748"/>
                      </a:lnTo>
                      <a:lnTo>
                        <a:pt x="1013" y="747"/>
                      </a:lnTo>
                      <a:lnTo>
                        <a:pt x="1013" y="748"/>
                      </a:lnTo>
                      <a:lnTo>
                        <a:pt x="1013" y="749"/>
                      </a:lnTo>
                      <a:lnTo>
                        <a:pt x="1013" y="752"/>
                      </a:lnTo>
                      <a:lnTo>
                        <a:pt x="1014" y="754"/>
                      </a:lnTo>
                      <a:lnTo>
                        <a:pt x="1014" y="758"/>
                      </a:lnTo>
                      <a:lnTo>
                        <a:pt x="1014" y="761"/>
                      </a:lnTo>
                      <a:lnTo>
                        <a:pt x="1014" y="764"/>
                      </a:lnTo>
                      <a:lnTo>
                        <a:pt x="1014" y="768"/>
                      </a:lnTo>
                      <a:lnTo>
                        <a:pt x="1014" y="770"/>
                      </a:lnTo>
                      <a:lnTo>
                        <a:pt x="1014" y="772"/>
                      </a:lnTo>
                      <a:lnTo>
                        <a:pt x="1014" y="774"/>
                      </a:lnTo>
                      <a:lnTo>
                        <a:pt x="1014" y="774"/>
                      </a:lnTo>
                      <a:lnTo>
                        <a:pt x="1014" y="774"/>
                      </a:lnTo>
                      <a:lnTo>
                        <a:pt x="1015" y="773"/>
                      </a:lnTo>
                      <a:lnTo>
                        <a:pt x="1015" y="771"/>
                      </a:lnTo>
                      <a:lnTo>
                        <a:pt x="1015" y="768"/>
                      </a:lnTo>
                      <a:lnTo>
                        <a:pt x="1015" y="765"/>
                      </a:lnTo>
                      <a:lnTo>
                        <a:pt x="1015" y="762"/>
                      </a:lnTo>
                      <a:lnTo>
                        <a:pt x="1015" y="758"/>
                      </a:lnTo>
                      <a:lnTo>
                        <a:pt x="1015" y="754"/>
                      </a:lnTo>
                      <a:lnTo>
                        <a:pt x="1015" y="750"/>
                      </a:lnTo>
                      <a:lnTo>
                        <a:pt x="1015" y="747"/>
                      </a:lnTo>
                      <a:lnTo>
                        <a:pt x="1015" y="745"/>
                      </a:lnTo>
                      <a:lnTo>
                        <a:pt x="1016" y="743"/>
                      </a:lnTo>
                      <a:lnTo>
                        <a:pt x="1016" y="742"/>
                      </a:lnTo>
                      <a:lnTo>
                        <a:pt x="1016" y="742"/>
                      </a:lnTo>
                      <a:lnTo>
                        <a:pt x="1016" y="743"/>
                      </a:lnTo>
                      <a:lnTo>
                        <a:pt x="1016" y="744"/>
                      </a:lnTo>
                      <a:lnTo>
                        <a:pt x="1016" y="745"/>
                      </a:lnTo>
                      <a:lnTo>
                        <a:pt x="1016" y="747"/>
                      </a:lnTo>
                      <a:lnTo>
                        <a:pt x="1016" y="748"/>
                      </a:lnTo>
                      <a:lnTo>
                        <a:pt x="1016" y="748"/>
                      </a:lnTo>
                      <a:lnTo>
                        <a:pt x="1017" y="748"/>
                      </a:lnTo>
                      <a:lnTo>
                        <a:pt x="1017" y="747"/>
                      </a:lnTo>
                      <a:lnTo>
                        <a:pt x="1017" y="744"/>
                      </a:lnTo>
                      <a:lnTo>
                        <a:pt x="1017" y="741"/>
                      </a:lnTo>
                      <a:lnTo>
                        <a:pt x="1017" y="736"/>
                      </a:lnTo>
                      <a:lnTo>
                        <a:pt x="1017" y="731"/>
                      </a:lnTo>
                      <a:lnTo>
                        <a:pt x="1017" y="724"/>
                      </a:lnTo>
                      <a:lnTo>
                        <a:pt x="1017" y="717"/>
                      </a:lnTo>
                      <a:lnTo>
                        <a:pt x="1017" y="710"/>
                      </a:lnTo>
                      <a:lnTo>
                        <a:pt x="1017" y="702"/>
                      </a:lnTo>
                      <a:lnTo>
                        <a:pt x="1018" y="695"/>
                      </a:lnTo>
                      <a:lnTo>
                        <a:pt x="1018" y="687"/>
                      </a:lnTo>
                      <a:lnTo>
                        <a:pt x="1018" y="681"/>
                      </a:lnTo>
                      <a:lnTo>
                        <a:pt x="1018" y="674"/>
                      </a:lnTo>
                      <a:lnTo>
                        <a:pt x="1018" y="669"/>
                      </a:lnTo>
                      <a:lnTo>
                        <a:pt x="1018" y="664"/>
                      </a:lnTo>
                      <a:lnTo>
                        <a:pt x="1018" y="659"/>
                      </a:lnTo>
                      <a:lnTo>
                        <a:pt x="1018" y="656"/>
                      </a:lnTo>
                      <a:lnTo>
                        <a:pt x="1018" y="652"/>
                      </a:lnTo>
                      <a:lnTo>
                        <a:pt x="1019" y="649"/>
                      </a:lnTo>
                      <a:lnTo>
                        <a:pt x="1019" y="646"/>
                      </a:lnTo>
                      <a:lnTo>
                        <a:pt x="1019" y="643"/>
                      </a:lnTo>
                      <a:lnTo>
                        <a:pt x="1019" y="640"/>
                      </a:lnTo>
                      <a:lnTo>
                        <a:pt x="1019" y="636"/>
                      </a:lnTo>
                      <a:lnTo>
                        <a:pt x="1019" y="632"/>
                      </a:lnTo>
                      <a:lnTo>
                        <a:pt x="1019" y="627"/>
                      </a:lnTo>
                      <a:lnTo>
                        <a:pt x="1019" y="621"/>
                      </a:lnTo>
                      <a:lnTo>
                        <a:pt x="1019" y="616"/>
                      </a:lnTo>
                      <a:lnTo>
                        <a:pt x="1019" y="610"/>
                      </a:lnTo>
                      <a:lnTo>
                        <a:pt x="1020" y="604"/>
                      </a:lnTo>
                      <a:lnTo>
                        <a:pt x="1020" y="598"/>
                      </a:lnTo>
                      <a:lnTo>
                        <a:pt x="1020" y="593"/>
                      </a:lnTo>
                      <a:lnTo>
                        <a:pt x="1020" y="588"/>
                      </a:lnTo>
                      <a:lnTo>
                        <a:pt x="1020" y="585"/>
                      </a:lnTo>
                      <a:lnTo>
                        <a:pt x="1020" y="582"/>
                      </a:lnTo>
                      <a:lnTo>
                        <a:pt x="1020" y="580"/>
                      </a:lnTo>
                      <a:lnTo>
                        <a:pt x="1020" y="579"/>
                      </a:lnTo>
                      <a:lnTo>
                        <a:pt x="1020" y="579"/>
                      </a:lnTo>
                      <a:lnTo>
                        <a:pt x="1021" y="580"/>
                      </a:lnTo>
                      <a:lnTo>
                        <a:pt x="1021" y="582"/>
                      </a:lnTo>
                      <a:lnTo>
                        <a:pt x="1021" y="585"/>
                      </a:lnTo>
                      <a:lnTo>
                        <a:pt x="1021" y="589"/>
                      </a:lnTo>
                      <a:lnTo>
                        <a:pt x="1021" y="593"/>
                      </a:lnTo>
                      <a:lnTo>
                        <a:pt x="1021" y="598"/>
                      </a:lnTo>
                      <a:lnTo>
                        <a:pt x="1021" y="603"/>
                      </a:lnTo>
                      <a:lnTo>
                        <a:pt x="1021" y="608"/>
                      </a:lnTo>
                      <a:lnTo>
                        <a:pt x="1021" y="613"/>
                      </a:lnTo>
                      <a:lnTo>
                        <a:pt x="1021" y="618"/>
                      </a:lnTo>
                      <a:lnTo>
                        <a:pt x="1022" y="622"/>
                      </a:lnTo>
                      <a:lnTo>
                        <a:pt x="1022" y="627"/>
                      </a:lnTo>
                      <a:lnTo>
                        <a:pt x="1022" y="630"/>
                      </a:lnTo>
                      <a:lnTo>
                        <a:pt x="1022" y="633"/>
                      </a:lnTo>
                      <a:lnTo>
                        <a:pt x="1022" y="636"/>
                      </a:lnTo>
                      <a:lnTo>
                        <a:pt x="1022" y="638"/>
                      </a:lnTo>
                      <a:lnTo>
                        <a:pt x="1022" y="640"/>
                      </a:lnTo>
                      <a:lnTo>
                        <a:pt x="1022" y="641"/>
                      </a:lnTo>
                      <a:lnTo>
                        <a:pt x="1022" y="642"/>
                      </a:lnTo>
                      <a:lnTo>
                        <a:pt x="1022" y="644"/>
                      </a:lnTo>
                      <a:lnTo>
                        <a:pt x="1023" y="645"/>
                      </a:lnTo>
                      <a:lnTo>
                        <a:pt x="1023" y="646"/>
                      </a:lnTo>
                      <a:lnTo>
                        <a:pt x="1023" y="647"/>
                      </a:lnTo>
                      <a:lnTo>
                        <a:pt x="1023" y="648"/>
                      </a:lnTo>
                      <a:lnTo>
                        <a:pt x="1023" y="648"/>
                      </a:lnTo>
                      <a:lnTo>
                        <a:pt x="1023" y="649"/>
                      </a:lnTo>
                      <a:lnTo>
                        <a:pt x="1023" y="650"/>
                      </a:lnTo>
                      <a:lnTo>
                        <a:pt x="1023" y="650"/>
                      </a:lnTo>
                      <a:lnTo>
                        <a:pt x="1023" y="651"/>
                      </a:lnTo>
                      <a:lnTo>
                        <a:pt x="1024" y="651"/>
                      </a:lnTo>
                      <a:lnTo>
                        <a:pt x="1024" y="652"/>
                      </a:lnTo>
                      <a:lnTo>
                        <a:pt x="1024" y="652"/>
                      </a:lnTo>
                      <a:lnTo>
                        <a:pt x="1024" y="653"/>
                      </a:lnTo>
                      <a:lnTo>
                        <a:pt x="1024" y="653"/>
                      </a:lnTo>
                      <a:lnTo>
                        <a:pt x="1024" y="653"/>
                      </a:lnTo>
                      <a:lnTo>
                        <a:pt x="1024" y="654"/>
                      </a:lnTo>
                      <a:lnTo>
                        <a:pt x="1024" y="653"/>
                      </a:lnTo>
                      <a:lnTo>
                        <a:pt x="1024" y="653"/>
                      </a:lnTo>
                      <a:lnTo>
                        <a:pt x="1024" y="652"/>
                      </a:lnTo>
                      <a:lnTo>
                        <a:pt x="1025" y="651"/>
                      </a:lnTo>
                      <a:lnTo>
                        <a:pt x="1025" y="650"/>
                      </a:lnTo>
                      <a:lnTo>
                        <a:pt x="1025" y="648"/>
                      </a:lnTo>
                      <a:lnTo>
                        <a:pt x="1025" y="646"/>
                      </a:lnTo>
                      <a:lnTo>
                        <a:pt x="1025" y="644"/>
                      </a:lnTo>
                      <a:lnTo>
                        <a:pt x="1025" y="642"/>
                      </a:lnTo>
                      <a:lnTo>
                        <a:pt x="1025" y="640"/>
                      </a:lnTo>
                      <a:lnTo>
                        <a:pt x="1025" y="638"/>
                      </a:lnTo>
                      <a:lnTo>
                        <a:pt x="1025" y="637"/>
                      </a:lnTo>
                      <a:lnTo>
                        <a:pt x="1026" y="637"/>
                      </a:lnTo>
                      <a:lnTo>
                        <a:pt x="1026" y="637"/>
                      </a:lnTo>
                      <a:lnTo>
                        <a:pt x="1026" y="637"/>
                      </a:lnTo>
                      <a:lnTo>
                        <a:pt x="1026" y="638"/>
                      </a:lnTo>
                      <a:lnTo>
                        <a:pt x="1026" y="640"/>
                      </a:lnTo>
                      <a:lnTo>
                        <a:pt x="1026" y="642"/>
                      </a:lnTo>
                      <a:lnTo>
                        <a:pt x="1026" y="645"/>
                      </a:lnTo>
                      <a:lnTo>
                        <a:pt x="1026" y="648"/>
                      </a:lnTo>
                      <a:lnTo>
                        <a:pt x="1026" y="652"/>
                      </a:lnTo>
                      <a:lnTo>
                        <a:pt x="1026" y="656"/>
                      </a:lnTo>
                      <a:lnTo>
                        <a:pt x="1027" y="660"/>
                      </a:lnTo>
                      <a:lnTo>
                        <a:pt x="1027" y="665"/>
                      </a:lnTo>
                      <a:lnTo>
                        <a:pt x="1027" y="670"/>
                      </a:lnTo>
                      <a:lnTo>
                        <a:pt x="1027" y="674"/>
                      </a:lnTo>
                      <a:lnTo>
                        <a:pt x="1027" y="679"/>
                      </a:lnTo>
                      <a:lnTo>
                        <a:pt x="1027" y="684"/>
                      </a:lnTo>
                      <a:lnTo>
                        <a:pt x="1027" y="689"/>
                      </a:lnTo>
                      <a:lnTo>
                        <a:pt x="1027" y="694"/>
                      </a:lnTo>
                      <a:lnTo>
                        <a:pt x="1027" y="698"/>
                      </a:lnTo>
                      <a:lnTo>
                        <a:pt x="1028" y="702"/>
                      </a:lnTo>
                      <a:lnTo>
                        <a:pt x="1028" y="706"/>
                      </a:lnTo>
                      <a:lnTo>
                        <a:pt x="1028" y="710"/>
                      </a:lnTo>
                      <a:lnTo>
                        <a:pt x="1028" y="714"/>
                      </a:lnTo>
                      <a:lnTo>
                        <a:pt x="1028" y="717"/>
                      </a:lnTo>
                      <a:lnTo>
                        <a:pt x="1028" y="721"/>
                      </a:lnTo>
                      <a:lnTo>
                        <a:pt x="1028" y="725"/>
                      </a:lnTo>
                      <a:lnTo>
                        <a:pt x="1028" y="730"/>
                      </a:lnTo>
                      <a:lnTo>
                        <a:pt x="1028" y="734"/>
                      </a:lnTo>
                      <a:lnTo>
                        <a:pt x="1028" y="738"/>
                      </a:lnTo>
                      <a:lnTo>
                        <a:pt x="1029" y="742"/>
                      </a:lnTo>
                      <a:lnTo>
                        <a:pt x="1029" y="745"/>
                      </a:lnTo>
                      <a:lnTo>
                        <a:pt x="1029" y="748"/>
                      </a:lnTo>
                      <a:lnTo>
                        <a:pt x="1029" y="751"/>
                      </a:lnTo>
                      <a:lnTo>
                        <a:pt x="1029" y="752"/>
                      </a:lnTo>
                      <a:lnTo>
                        <a:pt x="1029" y="753"/>
                      </a:lnTo>
                      <a:lnTo>
                        <a:pt x="1029" y="754"/>
                      </a:lnTo>
                      <a:lnTo>
                        <a:pt x="1029" y="754"/>
                      </a:lnTo>
                      <a:lnTo>
                        <a:pt x="1029" y="753"/>
                      </a:lnTo>
                      <a:lnTo>
                        <a:pt x="1029" y="752"/>
                      </a:lnTo>
                      <a:lnTo>
                        <a:pt x="1030" y="751"/>
                      </a:lnTo>
                      <a:lnTo>
                        <a:pt x="1030" y="749"/>
                      </a:lnTo>
                      <a:lnTo>
                        <a:pt x="1030" y="748"/>
                      </a:lnTo>
                      <a:lnTo>
                        <a:pt x="1030" y="746"/>
                      </a:lnTo>
                      <a:lnTo>
                        <a:pt x="1030" y="744"/>
                      </a:lnTo>
                      <a:lnTo>
                        <a:pt x="1030" y="742"/>
                      </a:lnTo>
                      <a:lnTo>
                        <a:pt x="1030" y="740"/>
                      </a:lnTo>
                      <a:lnTo>
                        <a:pt x="1030" y="737"/>
                      </a:lnTo>
                      <a:lnTo>
                        <a:pt x="1030" y="734"/>
                      </a:lnTo>
                      <a:lnTo>
                        <a:pt x="1031" y="731"/>
                      </a:lnTo>
                      <a:lnTo>
                        <a:pt x="1031" y="727"/>
                      </a:lnTo>
                      <a:lnTo>
                        <a:pt x="1031" y="723"/>
                      </a:lnTo>
                      <a:lnTo>
                        <a:pt x="1031" y="719"/>
                      </a:lnTo>
                      <a:lnTo>
                        <a:pt x="1031" y="714"/>
                      </a:lnTo>
                      <a:lnTo>
                        <a:pt x="1031" y="709"/>
                      </a:lnTo>
                      <a:lnTo>
                        <a:pt x="1031" y="703"/>
                      </a:lnTo>
                      <a:lnTo>
                        <a:pt x="1031" y="698"/>
                      </a:lnTo>
                      <a:lnTo>
                        <a:pt x="1031" y="692"/>
                      </a:lnTo>
                      <a:lnTo>
                        <a:pt x="1031" y="685"/>
                      </a:lnTo>
                      <a:lnTo>
                        <a:pt x="1032" y="679"/>
                      </a:lnTo>
                      <a:lnTo>
                        <a:pt x="1032" y="673"/>
                      </a:lnTo>
                      <a:lnTo>
                        <a:pt x="1032" y="667"/>
                      </a:lnTo>
                      <a:lnTo>
                        <a:pt x="1032" y="661"/>
                      </a:lnTo>
                      <a:lnTo>
                        <a:pt x="1032" y="655"/>
                      </a:lnTo>
                      <a:lnTo>
                        <a:pt x="1032" y="650"/>
                      </a:lnTo>
                      <a:lnTo>
                        <a:pt x="1032" y="646"/>
                      </a:lnTo>
                      <a:lnTo>
                        <a:pt x="1032" y="643"/>
                      </a:lnTo>
                      <a:lnTo>
                        <a:pt x="1032" y="641"/>
                      </a:lnTo>
                      <a:lnTo>
                        <a:pt x="1033" y="639"/>
                      </a:lnTo>
                      <a:lnTo>
                        <a:pt x="1033" y="638"/>
                      </a:lnTo>
                      <a:lnTo>
                        <a:pt x="1033" y="638"/>
                      </a:lnTo>
                      <a:lnTo>
                        <a:pt x="1033" y="638"/>
                      </a:lnTo>
                      <a:lnTo>
                        <a:pt x="1033" y="639"/>
                      </a:lnTo>
                      <a:lnTo>
                        <a:pt x="1033" y="640"/>
                      </a:lnTo>
                      <a:lnTo>
                        <a:pt x="1033" y="641"/>
                      </a:lnTo>
                      <a:lnTo>
                        <a:pt x="1033" y="641"/>
                      </a:lnTo>
                      <a:lnTo>
                        <a:pt x="1033" y="641"/>
                      </a:lnTo>
                      <a:lnTo>
                        <a:pt x="1033" y="641"/>
                      </a:lnTo>
                      <a:lnTo>
                        <a:pt x="1034" y="640"/>
                      </a:lnTo>
                      <a:lnTo>
                        <a:pt x="1034" y="639"/>
                      </a:lnTo>
                      <a:lnTo>
                        <a:pt x="1034" y="637"/>
                      </a:lnTo>
                      <a:lnTo>
                        <a:pt x="1034" y="635"/>
                      </a:lnTo>
                      <a:lnTo>
                        <a:pt x="1034" y="632"/>
                      </a:lnTo>
                      <a:lnTo>
                        <a:pt x="1034" y="629"/>
                      </a:lnTo>
                      <a:lnTo>
                        <a:pt x="1034" y="626"/>
                      </a:lnTo>
                      <a:lnTo>
                        <a:pt x="1034" y="623"/>
                      </a:lnTo>
                      <a:lnTo>
                        <a:pt x="1034" y="619"/>
                      </a:lnTo>
                      <a:lnTo>
                        <a:pt x="1035" y="616"/>
                      </a:lnTo>
                      <a:lnTo>
                        <a:pt x="1035" y="614"/>
                      </a:lnTo>
                      <a:lnTo>
                        <a:pt x="1035" y="612"/>
                      </a:lnTo>
                      <a:lnTo>
                        <a:pt x="1035" y="610"/>
                      </a:lnTo>
                      <a:lnTo>
                        <a:pt x="1035" y="608"/>
                      </a:lnTo>
                      <a:lnTo>
                        <a:pt x="1035" y="608"/>
                      </a:lnTo>
                      <a:lnTo>
                        <a:pt x="1035" y="607"/>
                      </a:lnTo>
                      <a:lnTo>
                        <a:pt x="1035" y="608"/>
                      </a:lnTo>
                      <a:lnTo>
                        <a:pt x="1035" y="608"/>
                      </a:lnTo>
                      <a:lnTo>
                        <a:pt x="1035" y="610"/>
                      </a:lnTo>
                      <a:lnTo>
                        <a:pt x="1036" y="611"/>
                      </a:lnTo>
                      <a:lnTo>
                        <a:pt x="1036" y="613"/>
                      </a:lnTo>
                      <a:lnTo>
                        <a:pt x="1036" y="616"/>
                      </a:lnTo>
                      <a:lnTo>
                        <a:pt x="1036" y="618"/>
                      </a:lnTo>
                      <a:lnTo>
                        <a:pt x="1036" y="621"/>
                      </a:lnTo>
                      <a:lnTo>
                        <a:pt x="1036" y="623"/>
                      </a:lnTo>
                      <a:lnTo>
                        <a:pt x="1036" y="626"/>
                      </a:lnTo>
                      <a:lnTo>
                        <a:pt x="1036" y="628"/>
                      </a:lnTo>
                      <a:lnTo>
                        <a:pt x="1036" y="630"/>
                      </a:lnTo>
                      <a:lnTo>
                        <a:pt x="1036" y="632"/>
                      </a:lnTo>
                      <a:lnTo>
                        <a:pt x="1037" y="633"/>
                      </a:lnTo>
                      <a:lnTo>
                        <a:pt x="1037" y="635"/>
                      </a:lnTo>
                      <a:lnTo>
                        <a:pt x="1037" y="637"/>
                      </a:lnTo>
                      <a:lnTo>
                        <a:pt x="1037" y="638"/>
                      </a:lnTo>
                      <a:lnTo>
                        <a:pt x="1037" y="640"/>
                      </a:lnTo>
                      <a:lnTo>
                        <a:pt x="1037" y="642"/>
                      </a:lnTo>
                      <a:lnTo>
                        <a:pt x="1037" y="644"/>
                      </a:lnTo>
                      <a:lnTo>
                        <a:pt x="1037" y="646"/>
                      </a:lnTo>
                      <a:lnTo>
                        <a:pt x="1037" y="649"/>
                      </a:lnTo>
                      <a:lnTo>
                        <a:pt x="1038" y="652"/>
                      </a:lnTo>
                      <a:lnTo>
                        <a:pt x="1038" y="656"/>
                      </a:lnTo>
                      <a:lnTo>
                        <a:pt x="1038" y="660"/>
                      </a:lnTo>
                      <a:lnTo>
                        <a:pt x="1038" y="664"/>
                      </a:lnTo>
                      <a:lnTo>
                        <a:pt x="1038" y="669"/>
                      </a:lnTo>
                      <a:lnTo>
                        <a:pt x="1038" y="674"/>
                      </a:lnTo>
                      <a:lnTo>
                        <a:pt x="1038" y="680"/>
                      </a:lnTo>
                      <a:lnTo>
                        <a:pt x="1038" y="686"/>
                      </a:lnTo>
                      <a:lnTo>
                        <a:pt x="1038" y="692"/>
                      </a:lnTo>
                      <a:lnTo>
                        <a:pt x="1038" y="698"/>
                      </a:lnTo>
                      <a:lnTo>
                        <a:pt x="1039" y="704"/>
                      </a:lnTo>
                      <a:lnTo>
                        <a:pt x="1039" y="709"/>
                      </a:lnTo>
                      <a:lnTo>
                        <a:pt x="1039" y="715"/>
                      </a:lnTo>
                      <a:lnTo>
                        <a:pt x="1039" y="719"/>
                      </a:lnTo>
                      <a:lnTo>
                        <a:pt x="1039" y="723"/>
                      </a:lnTo>
                      <a:lnTo>
                        <a:pt x="1039" y="727"/>
                      </a:lnTo>
                      <a:lnTo>
                        <a:pt x="1039" y="730"/>
                      </a:lnTo>
                      <a:lnTo>
                        <a:pt x="1039" y="732"/>
                      </a:lnTo>
                      <a:lnTo>
                        <a:pt x="1039" y="735"/>
                      </a:lnTo>
                      <a:lnTo>
                        <a:pt x="1040" y="737"/>
                      </a:lnTo>
                      <a:lnTo>
                        <a:pt x="1040" y="739"/>
                      </a:lnTo>
                      <a:lnTo>
                        <a:pt x="1040" y="741"/>
                      </a:lnTo>
                      <a:lnTo>
                        <a:pt x="1040" y="744"/>
                      </a:lnTo>
                      <a:lnTo>
                        <a:pt x="1040" y="746"/>
                      </a:lnTo>
                      <a:lnTo>
                        <a:pt x="1040" y="749"/>
                      </a:lnTo>
                      <a:lnTo>
                        <a:pt x="1040" y="753"/>
                      </a:lnTo>
                      <a:lnTo>
                        <a:pt x="1040" y="756"/>
                      </a:lnTo>
                      <a:lnTo>
                        <a:pt x="1040" y="760"/>
                      </a:lnTo>
                      <a:lnTo>
                        <a:pt x="1040" y="763"/>
                      </a:lnTo>
                      <a:lnTo>
                        <a:pt x="1041" y="767"/>
                      </a:lnTo>
                      <a:lnTo>
                        <a:pt x="1041" y="771"/>
                      </a:lnTo>
                      <a:lnTo>
                        <a:pt x="1041" y="774"/>
                      </a:lnTo>
                      <a:lnTo>
                        <a:pt x="1041" y="778"/>
                      </a:lnTo>
                      <a:lnTo>
                        <a:pt x="1041" y="781"/>
                      </a:lnTo>
                      <a:lnTo>
                        <a:pt x="1041" y="783"/>
                      </a:lnTo>
                      <a:lnTo>
                        <a:pt x="1041" y="784"/>
                      </a:lnTo>
                      <a:lnTo>
                        <a:pt x="1041" y="785"/>
                      </a:lnTo>
                      <a:lnTo>
                        <a:pt x="1041" y="785"/>
                      </a:lnTo>
                      <a:lnTo>
                        <a:pt x="1042" y="784"/>
                      </a:lnTo>
                      <a:lnTo>
                        <a:pt x="1042" y="781"/>
                      </a:lnTo>
                      <a:lnTo>
                        <a:pt x="1042" y="778"/>
                      </a:lnTo>
                      <a:lnTo>
                        <a:pt x="1042" y="775"/>
                      </a:lnTo>
                      <a:lnTo>
                        <a:pt x="1042" y="770"/>
                      </a:lnTo>
                      <a:lnTo>
                        <a:pt x="1042" y="765"/>
                      </a:lnTo>
                      <a:lnTo>
                        <a:pt x="1042" y="760"/>
                      </a:lnTo>
                      <a:lnTo>
                        <a:pt x="1042" y="755"/>
                      </a:lnTo>
                      <a:lnTo>
                        <a:pt x="1042" y="750"/>
                      </a:lnTo>
                      <a:lnTo>
                        <a:pt x="1042" y="745"/>
                      </a:lnTo>
                      <a:lnTo>
                        <a:pt x="1043" y="740"/>
                      </a:lnTo>
                      <a:lnTo>
                        <a:pt x="1043" y="736"/>
                      </a:lnTo>
                      <a:lnTo>
                        <a:pt x="1043" y="731"/>
                      </a:lnTo>
                      <a:lnTo>
                        <a:pt x="1043" y="727"/>
                      </a:lnTo>
                      <a:lnTo>
                        <a:pt x="1043" y="723"/>
                      </a:lnTo>
                      <a:lnTo>
                        <a:pt x="1043" y="719"/>
                      </a:lnTo>
                      <a:lnTo>
                        <a:pt x="1043" y="715"/>
                      </a:lnTo>
                      <a:lnTo>
                        <a:pt x="1043" y="710"/>
                      </a:lnTo>
                      <a:lnTo>
                        <a:pt x="1043" y="706"/>
                      </a:lnTo>
                      <a:lnTo>
                        <a:pt x="1043" y="701"/>
                      </a:lnTo>
                      <a:lnTo>
                        <a:pt x="1044" y="696"/>
                      </a:lnTo>
                      <a:lnTo>
                        <a:pt x="1044" y="690"/>
                      </a:lnTo>
                      <a:lnTo>
                        <a:pt x="1044" y="684"/>
                      </a:lnTo>
                      <a:lnTo>
                        <a:pt x="1044" y="679"/>
                      </a:lnTo>
                      <a:lnTo>
                        <a:pt x="1044" y="672"/>
                      </a:lnTo>
                      <a:lnTo>
                        <a:pt x="1044" y="666"/>
                      </a:lnTo>
                      <a:lnTo>
                        <a:pt x="1044" y="661"/>
                      </a:lnTo>
                      <a:lnTo>
                        <a:pt x="1044" y="655"/>
                      </a:lnTo>
                      <a:lnTo>
                        <a:pt x="1044" y="650"/>
                      </a:lnTo>
                      <a:lnTo>
                        <a:pt x="1045" y="646"/>
                      </a:lnTo>
                      <a:lnTo>
                        <a:pt x="1045" y="643"/>
                      </a:lnTo>
                      <a:lnTo>
                        <a:pt x="1045" y="641"/>
                      </a:lnTo>
                      <a:lnTo>
                        <a:pt x="1045" y="640"/>
                      </a:lnTo>
                      <a:lnTo>
                        <a:pt x="1045" y="640"/>
                      </a:lnTo>
                      <a:lnTo>
                        <a:pt x="1045" y="642"/>
                      </a:lnTo>
                      <a:lnTo>
                        <a:pt x="1045" y="644"/>
                      </a:lnTo>
                      <a:lnTo>
                        <a:pt x="1045" y="648"/>
                      </a:lnTo>
                      <a:lnTo>
                        <a:pt x="1045" y="652"/>
                      </a:lnTo>
                      <a:lnTo>
                        <a:pt x="1045" y="658"/>
                      </a:lnTo>
                      <a:lnTo>
                        <a:pt x="1046" y="664"/>
                      </a:lnTo>
                      <a:lnTo>
                        <a:pt x="1046" y="670"/>
                      </a:lnTo>
                      <a:lnTo>
                        <a:pt x="1046" y="676"/>
                      </a:lnTo>
                      <a:lnTo>
                        <a:pt x="1046" y="683"/>
                      </a:lnTo>
                      <a:lnTo>
                        <a:pt x="1046" y="690"/>
                      </a:lnTo>
                      <a:lnTo>
                        <a:pt x="1046" y="696"/>
                      </a:lnTo>
                      <a:lnTo>
                        <a:pt x="1046" y="703"/>
                      </a:lnTo>
                      <a:lnTo>
                        <a:pt x="1046" y="709"/>
                      </a:lnTo>
                      <a:lnTo>
                        <a:pt x="1046" y="714"/>
                      </a:lnTo>
                      <a:lnTo>
                        <a:pt x="1047" y="719"/>
                      </a:lnTo>
                      <a:lnTo>
                        <a:pt x="1047" y="724"/>
                      </a:lnTo>
                      <a:lnTo>
                        <a:pt x="1047" y="728"/>
                      </a:lnTo>
                      <a:lnTo>
                        <a:pt x="1047" y="733"/>
                      </a:lnTo>
                      <a:lnTo>
                        <a:pt x="1047" y="737"/>
                      </a:lnTo>
                      <a:lnTo>
                        <a:pt x="1047" y="741"/>
                      </a:lnTo>
                      <a:lnTo>
                        <a:pt x="1047" y="744"/>
                      </a:lnTo>
                      <a:lnTo>
                        <a:pt x="1047" y="748"/>
                      </a:lnTo>
                      <a:lnTo>
                        <a:pt x="1047" y="752"/>
                      </a:lnTo>
                      <a:lnTo>
                        <a:pt x="1047" y="755"/>
                      </a:lnTo>
                      <a:lnTo>
                        <a:pt x="1048" y="758"/>
                      </a:lnTo>
                      <a:lnTo>
                        <a:pt x="1048" y="761"/>
                      </a:lnTo>
                      <a:lnTo>
                        <a:pt x="1048" y="763"/>
                      </a:lnTo>
                      <a:lnTo>
                        <a:pt x="1048" y="764"/>
                      </a:lnTo>
                      <a:lnTo>
                        <a:pt x="1048" y="765"/>
                      </a:lnTo>
                      <a:lnTo>
                        <a:pt x="1048" y="765"/>
                      </a:lnTo>
                      <a:lnTo>
                        <a:pt x="1048" y="764"/>
                      </a:lnTo>
                      <a:lnTo>
                        <a:pt x="1048" y="763"/>
                      </a:lnTo>
                      <a:lnTo>
                        <a:pt x="1048" y="761"/>
                      </a:lnTo>
                      <a:lnTo>
                        <a:pt x="1049" y="758"/>
                      </a:lnTo>
                      <a:lnTo>
                        <a:pt x="1049" y="754"/>
                      </a:lnTo>
                      <a:lnTo>
                        <a:pt x="1049" y="751"/>
                      </a:lnTo>
                      <a:lnTo>
                        <a:pt x="1049" y="747"/>
                      </a:lnTo>
                      <a:lnTo>
                        <a:pt x="1049" y="743"/>
                      </a:lnTo>
                      <a:lnTo>
                        <a:pt x="1049" y="739"/>
                      </a:lnTo>
                      <a:lnTo>
                        <a:pt x="1049" y="735"/>
                      </a:lnTo>
                      <a:lnTo>
                        <a:pt x="1049" y="731"/>
                      </a:lnTo>
                      <a:lnTo>
                        <a:pt x="1049" y="728"/>
                      </a:lnTo>
                      <a:lnTo>
                        <a:pt x="1049" y="725"/>
                      </a:lnTo>
                      <a:lnTo>
                        <a:pt x="1050" y="723"/>
                      </a:lnTo>
                      <a:lnTo>
                        <a:pt x="1050" y="722"/>
                      </a:lnTo>
                      <a:lnTo>
                        <a:pt x="1050" y="721"/>
                      </a:lnTo>
                      <a:lnTo>
                        <a:pt x="1050" y="720"/>
                      </a:lnTo>
                      <a:lnTo>
                        <a:pt x="1050" y="720"/>
                      </a:lnTo>
                      <a:lnTo>
                        <a:pt x="1050" y="721"/>
                      </a:lnTo>
                      <a:lnTo>
                        <a:pt x="1050" y="722"/>
                      </a:lnTo>
                      <a:lnTo>
                        <a:pt x="1050" y="723"/>
                      </a:lnTo>
                      <a:lnTo>
                        <a:pt x="1050" y="724"/>
                      </a:lnTo>
                      <a:lnTo>
                        <a:pt x="1051" y="725"/>
                      </a:lnTo>
                      <a:lnTo>
                        <a:pt x="1051" y="725"/>
                      </a:lnTo>
                      <a:lnTo>
                        <a:pt x="1051" y="725"/>
                      </a:lnTo>
                      <a:lnTo>
                        <a:pt x="1051" y="725"/>
                      </a:lnTo>
                      <a:lnTo>
                        <a:pt x="1051" y="724"/>
                      </a:lnTo>
                      <a:lnTo>
                        <a:pt x="1051" y="723"/>
                      </a:lnTo>
                      <a:lnTo>
                        <a:pt x="1051" y="722"/>
                      </a:lnTo>
                      <a:lnTo>
                        <a:pt x="1051" y="721"/>
                      </a:lnTo>
                      <a:lnTo>
                        <a:pt x="1051" y="720"/>
                      </a:lnTo>
                      <a:lnTo>
                        <a:pt x="1051" y="720"/>
                      </a:lnTo>
                      <a:lnTo>
                        <a:pt x="1052" y="720"/>
                      </a:lnTo>
                      <a:lnTo>
                        <a:pt x="1052" y="721"/>
                      </a:lnTo>
                      <a:lnTo>
                        <a:pt x="1052" y="723"/>
                      </a:lnTo>
                      <a:lnTo>
                        <a:pt x="1052" y="725"/>
                      </a:lnTo>
                      <a:lnTo>
                        <a:pt x="1052" y="728"/>
                      </a:lnTo>
                      <a:lnTo>
                        <a:pt x="1052" y="732"/>
                      </a:lnTo>
                      <a:lnTo>
                        <a:pt x="1052" y="736"/>
                      </a:lnTo>
                      <a:lnTo>
                        <a:pt x="1052" y="740"/>
                      </a:lnTo>
                      <a:lnTo>
                        <a:pt x="1052" y="744"/>
                      </a:lnTo>
                      <a:lnTo>
                        <a:pt x="1052" y="748"/>
                      </a:lnTo>
                      <a:lnTo>
                        <a:pt x="1053" y="752"/>
                      </a:lnTo>
                      <a:lnTo>
                        <a:pt x="1053" y="756"/>
                      </a:lnTo>
                      <a:lnTo>
                        <a:pt x="1053" y="759"/>
                      </a:lnTo>
                      <a:lnTo>
                        <a:pt x="1053" y="762"/>
                      </a:lnTo>
                      <a:lnTo>
                        <a:pt x="1053" y="763"/>
                      </a:lnTo>
                      <a:lnTo>
                        <a:pt x="1053" y="764"/>
                      </a:lnTo>
                      <a:lnTo>
                        <a:pt x="1053" y="765"/>
                      </a:lnTo>
                      <a:lnTo>
                        <a:pt x="1053" y="764"/>
                      </a:lnTo>
                      <a:lnTo>
                        <a:pt x="1053" y="762"/>
                      </a:lnTo>
                      <a:lnTo>
                        <a:pt x="1054" y="760"/>
                      </a:lnTo>
                      <a:lnTo>
                        <a:pt x="1054" y="757"/>
                      </a:lnTo>
                      <a:lnTo>
                        <a:pt x="1054" y="754"/>
                      </a:lnTo>
                      <a:lnTo>
                        <a:pt x="1054" y="751"/>
                      </a:lnTo>
                      <a:lnTo>
                        <a:pt x="1054" y="749"/>
                      </a:lnTo>
                      <a:lnTo>
                        <a:pt x="1054" y="746"/>
                      </a:lnTo>
                      <a:lnTo>
                        <a:pt x="1054" y="745"/>
                      </a:lnTo>
                      <a:lnTo>
                        <a:pt x="1054" y="744"/>
                      </a:lnTo>
                      <a:lnTo>
                        <a:pt x="1054" y="744"/>
                      </a:lnTo>
                      <a:lnTo>
                        <a:pt x="1054" y="744"/>
                      </a:lnTo>
                      <a:lnTo>
                        <a:pt x="1055" y="746"/>
                      </a:lnTo>
                      <a:lnTo>
                        <a:pt x="1055" y="748"/>
                      </a:lnTo>
                      <a:lnTo>
                        <a:pt x="1055" y="750"/>
                      </a:lnTo>
                      <a:lnTo>
                        <a:pt x="1055" y="753"/>
                      </a:lnTo>
                      <a:lnTo>
                        <a:pt x="1055" y="756"/>
                      </a:lnTo>
                      <a:lnTo>
                        <a:pt x="1055" y="758"/>
                      </a:lnTo>
                      <a:lnTo>
                        <a:pt x="1055" y="761"/>
                      </a:lnTo>
                      <a:lnTo>
                        <a:pt x="1055" y="762"/>
                      </a:lnTo>
                      <a:lnTo>
                        <a:pt x="1055" y="764"/>
                      </a:lnTo>
                      <a:lnTo>
                        <a:pt x="1056" y="765"/>
                      </a:lnTo>
                      <a:lnTo>
                        <a:pt x="1056" y="765"/>
                      </a:lnTo>
                      <a:lnTo>
                        <a:pt x="1056" y="765"/>
                      </a:lnTo>
                      <a:lnTo>
                        <a:pt x="1056" y="764"/>
                      </a:lnTo>
                      <a:lnTo>
                        <a:pt x="1056" y="762"/>
                      </a:lnTo>
                      <a:lnTo>
                        <a:pt x="1056" y="760"/>
                      </a:lnTo>
                      <a:lnTo>
                        <a:pt x="1056" y="758"/>
                      </a:lnTo>
                      <a:lnTo>
                        <a:pt x="1056" y="755"/>
                      </a:lnTo>
                      <a:lnTo>
                        <a:pt x="1056" y="753"/>
                      </a:lnTo>
                      <a:lnTo>
                        <a:pt x="1056" y="751"/>
                      </a:lnTo>
                      <a:lnTo>
                        <a:pt x="1057" y="750"/>
                      </a:lnTo>
                      <a:lnTo>
                        <a:pt x="1057" y="749"/>
                      </a:lnTo>
                      <a:lnTo>
                        <a:pt x="1057" y="749"/>
                      </a:lnTo>
                      <a:lnTo>
                        <a:pt x="1057" y="750"/>
                      </a:lnTo>
                      <a:lnTo>
                        <a:pt x="1057" y="751"/>
                      </a:lnTo>
                      <a:lnTo>
                        <a:pt x="1057" y="752"/>
                      </a:lnTo>
                      <a:lnTo>
                        <a:pt x="1057" y="754"/>
                      </a:lnTo>
                      <a:lnTo>
                        <a:pt x="1057" y="756"/>
                      </a:lnTo>
                      <a:lnTo>
                        <a:pt x="1057" y="757"/>
                      </a:lnTo>
                      <a:lnTo>
                        <a:pt x="1058" y="758"/>
                      </a:lnTo>
                      <a:lnTo>
                        <a:pt x="1058" y="759"/>
                      </a:lnTo>
                      <a:lnTo>
                        <a:pt x="1058" y="759"/>
                      </a:lnTo>
                      <a:lnTo>
                        <a:pt x="1058" y="758"/>
                      </a:lnTo>
                      <a:lnTo>
                        <a:pt x="1058" y="757"/>
                      </a:lnTo>
                      <a:lnTo>
                        <a:pt x="1058" y="755"/>
                      </a:lnTo>
                      <a:lnTo>
                        <a:pt x="1058" y="753"/>
                      </a:lnTo>
                      <a:lnTo>
                        <a:pt x="1058" y="751"/>
                      </a:lnTo>
                      <a:lnTo>
                        <a:pt x="1058" y="748"/>
                      </a:lnTo>
                      <a:lnTo>
                        <a:pt x="1058" y="745"/>
                      </a:lnTo>
                      <a:lnTo>
                        <a:pt x="1059" y="742"/>
                      </a:lnTo>
                      <a:lnTo>
                        <a:pt x="1059" y="739"/>
                      </a:lnTo>
                      <a:lnTo>
                        <a:pt x="1059" y="736"/>
                      </a:lnTo>
                      <a:lnTo>
                        <a:pt x="1059" y="733"/>
                      </a:lnTo>
                      <a:lnTo>
                        <a:pt x="1059" y="730"/>
                      </a:lnTo>
                      <a:lnTo>
                        <a:pt x="1059" y="728"/>
                      </a:lnTo>
                      <a:lnTo>
                        <a:pt x="1059" y="725"/>
                      </a:lnTo>
                      <a:lnTo>
                        <a:pt x="1059" y="723"/>
                      </a:lnTo>
                      <a:lnTo>
                        <a:pt x="1059" y="722"/>
                      </a:lnTo>
                      <a:lnTo>
                        <a:pt x="1059" y="720"/>
                      </a:lnTo>
                      <a:lnTo>
                        <a:pt x="1060" y="718"/>
                      </a:lnTo>
                      <a:lnTo>
                        <a:pt x="1060" y="716"/>
                      </a:lnTo>
                      <a:lnTo>
                        <a:pt x="1060" y="715"/>
                      </a:lnTo>
                      <a:lnTo>
                        <a:pt x="1060" y="713"/>
                      </a:lnTo>
                      <a:lnTo>
                        <a:pt x="1060" y="710"/>
                      </a:lnTo>
                      <a:lnTo>
                        <a:pt x="1060" y="707"/>
                      </a:lnTo>
                      <a:lnTo>
                        <a:pt x="1060" y="704"/>
                      </a:lnTo>
                      <a:lnTo>
                        <a:pt x="1060" y="700"/>
                      </a:lnTo>
                      <a:lnTo>
                        <a:pt x="1060" y="695"/>
                      </a:lnTo>
                      <a:lnTo>
                        <a:pt x="1061" y="691"/>
                      </a:lnTo>
                      <a:lnTo>
                        <a:pt x="1061" y="685"/>
                      </a:lnTo>
                      <a:lnTo>
                        <a:pt x="1061" y="679"/>
                      </a:lnTo>
                      <a:lnTo>
                        <a:pt x="1061" y="674"/>
                      </a:lnTo>
                      <a:lnTo>
                        <a:pt x="1061" y="667"/>
                      </a:lnTo>
                      <a:lnTo>
                        <a:pt x="1061" y="661"/>
                      </a:lnTo>
                      <a:lnTo>
                        <a:pt x="1061" y="655"/>
                      </a:lnTo>
                      <a:lnTo>
                        <a:pt x="1061" y="650"/>
                      </a:lnTo>
                      <a:lnTo>
                        <a:pt x="1061" y="644"/>
                      </a:lnTo>
                      <a:lnTo>
                        <a:pt x="1061" y="640"/>
                      </a:lnTo>
                      <a:lnTo>
                        <a:pt x="1062" y="636"/>
                      </a:lnTo>
                      <a:lnTo>
                        <a:pt x="1062" y="632"/>
                      </a:lnTo>
                      <a:lnTo>
                        <a:pt x="1062" y="629"/>
                      </a:lnTo>
                      <a:lnTo>
                        <a:pt x="1062" y="627"/>
                      </a:lnTo>
                      <a:lnTo>
                        <a:pt x="1062" y="626"/>
                      </a:lnTo>
                      <a:lnTo>
                        <a:pt x="1062" y="626"/>
                      </a:lnTo>
                      <a:lnTo>
                        <a:pt x="1062" y="626"/>
                      </a:lnTo>
                      <a:lnTo>
                        <a:pt x="1062" y="626"/>
                      </a:lnTo>
                      <a:lnTo>
                        <a:pt x="1062" y="628"/>
                      </a:lnTo>
                      <a:lnTo>
                        <a:pt x="1063" y="629"/>
                      </a:lnTo>
                      <a:lnTo>
                        <a:pt x="1063" y="631"/>
                      </a:lnTo>
                      <a:lnTo>
                        <a:pt x="1063" y="634"/>
                      </a:lnTo>
                      <a:lnTo>
                        <a:pt x="1063" y="636"/>
                      </a:lnTo>
                      <a:lnTo>
                        <a:pt x="1063" y="639"/>
                      </a:lnTo>
                      <a:lnTo>
                        <a:pt x="1063" y="642"/>
                      </a:lnTo>
                      <a:lnTo>
                        <a:pt x="1063" y="645"/>
                      </a:lnTo>
                      <a:lnTo>
                        <a:pt x="1063" y="649"/>
                      </a:lnTo>
                      <a:lnTo>
                        <a:pt x="1063" y="652"/>
                      </a:lnTo>
                      <a:lnTo>
                        <a:pt x="1063" y="655"/>
                      </a:lnTo>
                      <a:lnTo>
                        <a:pt x="1064" y="658"/>
                      </a:lnTo>
                      <a:lnTo>
                        <a:pt x="1064" y="662"/>
                      </a:lnTo>
                      <a:lnTo>
                        <a:pt x="1064" y="665"/>
                      </a:lnTo>
                      <a:lnTo>
                        <a:pt x="1064" y="668"/>
                      </a:lnTo>
                      <a:lnTo>
                        <a:pt x="1064" y="671"/>
                      </a:lnTo>
                      <a:lnTo>
                        <a:pt x="1064" y="673"/>
                      </a:lnTo>
                      <a:lnTo>
                        <a:pt x="1064" y="676"/>
                      </a:lnTo>
                      <a:lnTo>
                        <a:pt x="1064" y="678"/>
                      </a:lnTo>
                      <a:lnTo>
                        <a:pt x="1064" y="680"/>
                      </a:lnTo>
                      <a:lnTo>
                        <a:pt x="1065" y="682"/>
                      </a:lnTo>
                      <a:lnTo>
                        <a:pt x="1065" y="684"/>
                      </a:lnTo>
                      <a:lnTo>
                        <a:pt x="1065" y="686"/>
                      </a:lnTo>
                      <a:lnTo>
                        <a:pt x="1065" y="687"/>
                      </a:lnTo>
                      <a:lnTo>
                        <a:pt x="1065" y="688"/>
                      </a:lnTo>
                      <a:lnTo>
                        <a:pt x="1065" y="689"/>
                      </a:lnTo>
                      <a:lnTo>
                        <a:pt x="1065" y="690"/>
                      </a:lnTo>
                      <a:lnTo>
                        <a:pt x="1065" y="691"/>
                      </a:lnTo>
                      <a:lnTo>
                        <a:pt x="1065" y="691"/>
                      </a:lnTo>
                      <a:lnTo>
                        <a:pt x="1065" y="691"/>
                      </a:lnTo>
                      <a:lnTo>
                        <a:pt x="1066" y="691"/>
                      </a:lnTo>
                      <a:lnTo>
                        <a:pt x="1066" y="691"/>
                      </a:lnTo>
                      <a:lnTo>
                        <a:pt x="1066" y="690"/>
                      </a:lnTo>
                      <a:lnTo>
                        <a:pt x="1066" y="688"/>
                      </a:lnTo>
                      <a:lnTo>
                        <a:pt x="1066" y="687"/>
                      </a:lnTo>
                      <a:lnTo>
                        <a:pt x="1066" y="684"/>
                      </a:lnTo>
                      <a:lnTo>
                        <a:pt x="1066" y="681"/>
                      </a:lnTo>
                      <a:lnTo>
                        <a:pt x="1066" y="677"/>
                      </a:lnTo>
                      <a:lnTo>
                        <a:pt x="1066" y="673"/>
                      </a:lnTo>
                      <a:lnTo>
                        <a:pt x="1066" y="668"/>
                      </a:lnTo>
                      <a:lnTo>
                        <a:pt x="1067" y="662"/>
                      </a:lnTo>
                      <a:lnTo>
                        <a:pt x="1067" y="656"/>
                      </a:lnTo>
                      <a:lnTo>
                        <a:pt x="1067" y="650"/>
                      </a:lnTo>
                      <a:lnTo>
                        <a:pt x="1067" y="643"/>
                      </a:lnTo>
                      <a:lnTo>
                        <a:pt x="1067" y="637"/>
                      </a:lnTo>
                      <a:lnTo>
                        <a:pt x="1067" y="631"/>
                      </a:lnTo>
                      <a:lnTo>
                        <a:pt x="1067" y="625"/>
                      </a:lnTo>
                      <a:lnTo>
                        <a:pt x="1067" y="620"/>
                      </a:lnTo>
                      <a:lnTo>
                        <a:pt x="1067" y="616"/>
                      </a:lnTo>
                      <a:lnTo>
                        <a:pt x="1068" y="613"/>
                      </a:lnTo>
                      <a:lnTo>
                        <a:pt x="1068" y="611"/>
                      </a:lnTo>
                      <a:lnTo>
                        <a:pt x="1068" y="611"/>
                      </a:lnTo>
                      <a:lnTo>
                        <a:pt x="1068" y="612"/>
                      </a:lnTo>
                      <a:lnTo>
                        <a:pt x="1068" y="614"/>
                      </a:lnTo>
                      <a:lnTo>
                        <a:pt x="1068" y="617"/>
                      </a:lnTo>
                      <a:lnTo>
                        <a:pt x="1068" y="620"/>
                      </a:lnTo>
                      <a:lnTo>
                        <a:pt x="1068" y="624"/>
                      </a:lnTo>
                      <a:lnTo>
                        <a:pt x="1068" y="629"/>
                      </a:lnTo>
                      <a:lnTo>
                        <a:pt x="1068" y="633"/>
                      </a:lnTo>
                      <a:lnTo>
                        <a:pt x="1069" y="636"/>
                      </a:lnTo>
                      <a:lnTo>
                        <a:pt x="1069" y="640"/>
                      </a:lnTo>
                      <a:lnTo>
                        <a:pt x="1069" y="642"/>
                      </a:lnTo>
                      <a:lnTo>
                        <a:pt x="1069" y="643"/>
                      </a:lnTo>
                      <a:lnTo>
                        <a:pt x="1069" y="644"/>
                      </a:lnTo>
                      <a:lnTo>
                        <a:pt x="1069" y="643"/>
                      </a:lnTo>
                      <a:lnTo>
                        <a:pt x="1069" y="642"/>
                      </a:lnTo>
                      <a:lnTo>
                        <a:pt x="1069" y="641"/>
                      </a:lnTo>
                      <a:lnTo>
                        <a:pt x="1069" y="640"/>
                      </a:lnTo>
                      <a:lnTo>
                        <a:pt x="1070" y="638"/>
                      </a:lnTo>
                      <a:lnTo>
                        <a:pt x="1070" y="637"/>
                      </a:lnTo>
                      <a:lnTo>
                        <a:pt x="1070" y="637"/>
                      </a:lnTo>
                      <a:lnTo>
                        <a:pt x="1070" y="637"/>
                      </a:lnTo>
                      <a:lnTo>
                        <a:pt x="1070" y="637"/>
                      </a:lnTo>
                      <a:lnTo>
                        <a:pt x="1070" y="639"/>
                      </a:lnTo>
                      <a:lnTo>
                        <a:pt x="1070" y="640"/>
                      </a:lnTo>
                      <a:lnTo>
                        <a:pt x="1070" y="643"/>
                      </a:lnTo>
                      <a:lnTo>
                        <a:pt x="1070" y="645"/>
                      </a:lnTo>
                      <a:lnTo>
                        <a:pt x="1070" y="648"/>
                      </a:lnTo>
                      <a:lnTo>
                        <a:pt x="1071" y="651"/>
                      </a:lnTo>
                      <a:lnTo>
                        <a:pt x="1071" y="654"/>
                      </a:lnTo>
                      <a:lnTo>
                        <a:pt x="1071" y="656"/>
                      </a:lnTo>
                      <a:lnTo>
                        <a:pt x="1071" y="658"/>
                      </a:lnTo>
                      <a:lnTo>
                        <a:pt x="1071" y="659"/>
                      </a:lnTo>
                      <a:lnTo>
                        <a:pt x="1071" y="659"/>
                      </a:lnTo>
                      <a:lnTo>
                        <a:pt x="1071" y="659"/>
                      </a:lnTo>
                      <a:lnTo>
                        <a:pt x="1071" y="658"/>
                      </a:lnTo>
                      <a:lnTo>
                        <a:pt x="1071" y="656"/>
                      </a:lnTo>
                      <a:lnTo>
                        <a:pt x="1072" y="654"/>
                      </a:lnTo>
                      <a:lnTo>
                        <a:pt x="1072" y="651"/>
                      </a:lnTo>
                      <a:lnTo>
                        <a:pt x="1072" y="648"/>
                      </a:lnTo>
                      <a:lnTo>
                        <a:pt x="1072" y="645"/>
                      </a:lnTo>
                      <a:lnTo>
                        <a:pt x="1072" y="642"/>
                      </a:lnTo>
                      <a:lnTo>
                        <a:pt x="1072" y="640"/>
                      </a:lnTo>
                      <a:lnTo>
                        <a:pt x="1072" y="637"/>
                      </a:lnTo>
                      <a:lnTo>
                        <a:pt x="1072" y="635"/>
                      </a:lnTo>
                      <a:lnTo>
                        <a:pt x="1072" y="633"/>
                      </a:lnTo>
                      <a:lnTo>
                        <a:pt x="1072" y="632"/>
                      </a:lnTo>
                      <a:lnTo>
                        <a:pt x="1073" y="632"/>
                      </a:lnTo>
                      <a:lnTo>
                        <a:pt x="1073" y="632"/>
                      </a:lnTo>
                      <a:lnTo>
                        <a:pt x="1073" y="633"/>
                      </a:lnTo>
                      <a:lnTo>
                        <a:pt x="1073" y="634"/>
                      </a:lnTo>
                      <a:lnTo>
                        <a:pt x="1073" y="636"/>
                      </a:lnTo>
                      <a:lnTo>
                        <a:pt x="1073" y="638"/>
                      </a:lnTo>
                      <a:lnTo>
                        <a:pt x="1073" y="640"/>
                      </a:lnTo>
                      <a:lnTo>
                        <a:pt x="1073" y="643"/>
                      </a:lnTo>
                      <a:lnTo>
                        <a:pt x="1073" y="645"/>
                      </a:lnTo>
                      <a:lnTo>
                        <a:pt x="1073" y="648"/>
                      </a:lnTo>
                      <a:lnTo>
                        <a:pt x="1074" y="650"/>
                      </a:lnTo>
                      <a:lnTo>
                        <a:pt x="1074" y="652"/>
                      </a:lnTo>
                      <a:lnTo>
                        <a:pt x="1074" y="653"/>
                      </a:lnTo>
                      <a:lnTo>
                        <a:pt x="1074" y="654"/>
                      </a:lnTo>
                      <a:lnTo>
                        <a:pt x="1074" y="655"/>
                      </a:lnTo>
                      <a:lnTo>
                        <a:pt x="1074" y="656"/>
                      </a:lnTo>
                      <a:lnTo>
                        <a:pt x="1074" y="656"/>
                      </a:lnTo>
                      <a:lnTo>
                        <a:pt x="1074" y="655"/>
                      </a:lnTo>
                      <a:lnTo>
                        <a:pt x="1074" y="654"/>
                      </a:lnTo>
                      <a:lnTo>
                        <a:pt x="1075" y="653"/>
                      </a:lnTo>
                      <a:lnTo>
                        <a:pt x="1075" y="652"/>
                      </a:lnTo>
                      <a:lnTo>
                        <a:pt x="1075" y="650"/>
                      </a:lnTo>
                      <a:lnTo>
                        <a:pt x="1075" y="648"/>
                      </a:lnTo>
                      <a:lnTo>
                        <a:pt x="1075" y="646"/>
                      </a:lnTo>
                      <a:lnTo>
                        <a:pt x="1075" y="643"/>
                      </a:lnTo>
                      <a:lnTo>
                        <a:pt x="1075" y="641"/>
                      </a:lnTo>
                      <a:lnTo>
                        <a:pt x="1075" y="639"/>
                      </a:lnTo>
                      <a:lnTo>
                        <a:pt x="1075" y="637"/>
                      </a:lnTo>
                      <a:lnTo>
                        <a:pt x="1075" y="635"/>
                      </a:lnTo>
                      <a:lnTo>
                        <a:pt x="1076" y="633"/>
                      </a:lnTo>
                      <a:lnTo>
                        <a:pt x="1076" y="632"/>
                      </a:lnTo>
                      <a:lnTo>
                        <a:pt x="1076" y="630"/>
                      </a:lnTo>
                      <a:lnTo>
                        <a:pt x="1076" y="629"/>
                      </a:lnTo>
                      <a:lnTo>
                        <a:pt x="1076" y="628"/>
                      </a:lnTo>
                      <a:lnTo>
                        <a:pt x="1076" y="628"/>
                      </a:lnTo>
                      <a:lnTo>
                        <a:pt x="1076" y="627"/>
                      </a:lnTo>
                      <a:lnTo>
                        <a:pt x="1076" y="626"/>
                      </a:lnTo>
                      <a:lnTo>
                        <a:pt x="1076" y="625"/>
                      </a:lnTo>
                      <a:lnTo>
                        <a:pt x="1077" y="624"/>
                      </a:lnTo>
                      <a:lnTo>
                        <a:pt x="1077" y="623"/>
                      </a:lnTo>
                      <a:lnTo>
                        <a:pt x="1077" y="622"/>
                      </a:lnTo>
                      <a:lnTo>
                        <a:pt x="1077" y="622"/>
                      </a:lnTo>
                      <a:lnTo>
                        <a:pt x="1077" y="621"/>
                      </a:lnTo>
                      <a:lnTo>
                        <a:pt x="1077" y="620"/>
                      </a:lnTo>
                      <a:lnTo>
                        <a:pt x="1077" y="620"/>
                      </a:lnTo>
                      <a:lnTo>
                        <a:pt x="1077" y="621"/>
                      </a:lnTo>
                      <a:lnTo>
                        <a:pt x="1077" y="622"/>
                      </a:lnTo>
                      <a:lnTo>
                        <a:pt x="1077" y="624"/>
                      </a:lnTo>
                      <a:lnTo>
                        <a:pt x="1078" y="627"/>
                      </a:lnTo>
                      <a:lnTo>
                        <a:pt x="1078" y="630"/>
                      </a:lnTo>
                      <a:lnTo>
                        <a:pt x="1078" y="635"/>
                      </a:lnTo>
                      <a:lnTo>
                        <a:pt x="1078" y="640"/>
                      </a:lnTo>
                      <a:lnTo>
                        <a:pt x="1078" y="646"/>
                      </a:lnTo>
                      <a:lnTo>
                        <a:pt x="1078" y="652"/>
                      </a:lnTo>
                      <a:lnTo>
                        <a:pt x="1078" y="658"/>
                      </a:lnTo>
                      <a:lnTo>
                        <a:pt x="1078" y="665"/>
                      </a:lnTo>
                      <a:lnTo>
                        <a:pt x="1078" y="672"/>
                      </a:lnTo>
                      <a:lnTo>
                        <a:pt x="1079" y="679"/>
                      </a:lnTo>
                      <a:lnTo>
                        <a:pt x="1079" y="686"/>
                      </a:lnTo>
                      <a:lnTo>
                        <a:pt x="1079" y="692"/>
                      </a:lnTo>
                      <a:lnTo>
                        <a:pt x="1079" y="697"/>
                      </a:lnTo>
                      <a:lnTo>
                        <a:pt x="1079" y="703"/>
                      </a:lnTo>
                      <a:lnTo>
                        <a:pt x="1079" y="707"/>
                      </a:lnTo>
                      <a:lnTo>
                        <a:pt x="1079" y="711"/>
                      </a:lnTo>
                      <a:lnTo>
                        <a:pt x="1079" y="715"/>
                      </a:lnTo>
                      <a:lnTo>
                        <a:pt x="1079" y="718"/>
                      </a:lnTo>
                      <a:lnTo>
                        <a:pt x="1079" y="721"/>
                      </a:lnTo>
                      <a:lnTo>
                        <a:pt x="1080" y="723"/>
                      </a:lnTo>
                      <a:lnTo>
                        <a:pt x="1080" y="726"/>
                      </a:lnTo>
                      <a:lnTo>
                        <a:pt x="1080" y="728"/>
                      </a:lnTo>
                      <a:lnTo>
                        <a:pt x="1080" y="730"/>
                      </a:lnTo>
                      <a:lnTo>
                        <a:pt x="1080" y="733"/>
                      </a:lnTo>
                      <a:lnTo>
                        <a:pt x="1080" y="735"/>
                      </a:lnTo>
                      <a:lnTo>
                        <a:pt x="1080" y="736"/>
                      </a:lnTo>
                      <a:lnTo>
                        <a:pt x="1080" y="738"/>
                      </a:lnTo>
                      <a:lnTo>
                        <a:pt x="1080" y="740"/>
                      </a:lnTo>
                      <a:lnTo>
                        <a:pt x="1080" y="741"/>
                      </a:lnTo>
                      <a:lnTo>
                        <a:pt x="1081" y="742"/>
                      </a:lnTo>
                      <a:lnTo>
                        <a:pt x="1081" y="743"/>
                      </a:lnTo>
                      <a:lnTo>
                        <a:pt x="1081" y="744"/>
                      </a:lnTo>
                      <a:lnTo>
                        <a:pt x="1081" y="744"/>
                      </a:lnTo>
                      <a:lnTo>
                        <a:pt x="1081" y="745"/>
                      </a:lnTo>
                      <a:lnTo>
                        <a:pt x="1081" y="745"/>
                      </a:lnTo>
                      <a:lnTo>
                        <a:pt x="1081" y="745"/>
                      </a:lnTo>
                      <a:lnTo>
                        <a:pt x="1081" y="745"/>
                      </a:lnTo>
                      <a:lnTo>
                        <a:pt x="1081" y="744"/>
                      </a:lnTo>
                      <a:lnTo>
                        <a:pt x="1082" y="743"/>
                      </a:lnTo>
                      <a:lnTo>
                        <a:pt x="1082" y="742"/>
                      </a:lnTo>
                      <a:lnTo>
                        <a:pt x="1082" y="741"/>
                      </a:lnTo>
                      <a:lnTo>
                        <a:pt x="1082" y="739"/>
                      </a:lnTo>
                      <a:lnTo>
                        <a:pt x="1082" y="738"/>
                      </a:lnTo>
                      <a:lnTo>
                        <a:pt x="1082" y="737"/>
                      </a:lnTo>
                      <a:lnTo>
                        <a:pt x="1082" y="736"/>
                      </a:lnTo>
                      <a:lnTo>
                        <a:pt x="1082" y="735"/>
                      </a:lnTo>
                      <a:lnTo>
                        <a:pt x="1082" y="734"/>
                      </a:lnTo>
                      <a:lnTo>
                        <a:pt x="1082" y="734"/>
                      </a:lnTo>
                      <a:lnTo>
                        <a:pt x="1083" y="734"/>
                      </a:lnTo>
                      <a:lnTo>
                        <a:pt x="1083" y="734"/>
                      </a:lnTo>
                      <a:lnTo>
                        <a:pt x="1083" y="734"/>
                      </a:lnTo>
                      <a:lnTo>
                        <a:pt x="1083" y="733"/>
                      </a:lnTo>
                      <a:lnTo>
                        <a:pt x="1083" y="733"/>
                      </a:lnTo>
                      <a:lnTo>
                        <a:pt x="1083" y="732"/>
                      </a:lnTo>
                      <a:lnTo>
                        <a:pt x="1083" y="730"/>
                      </a:lnTo>
                      <a:lnTo>
                        <a:pt x="1083" y="729"/>
                      </a:lnTo>
                      <a:lnTo>
                        <a:pt x="1083" y="727"/>
                      </a:lnTo>
                      <a:lnTo>
                        <a:pt x="1084" y="724"/>
                      </a:lnTo>
                      <a:lnTo>
                        <a:pt x="1084" y="722"/>
                      </a:lnTo>
                      <a:lnTo>
                        <a:pt x="1084" y="719"/>
                      </a:lnTo>
                      <a:lnTo>
                        <a:pt x="1084" y="716"/>
                      </a:lnTo>
                      <a:lnTo>
                        <a:pt x="1084" y="714"/>
                      </a:lnTo>
                      <a:lnTo>
                        <a:pt x="1084" y="712"/>
                      </a:lnTo>
                      <a:lnTo>
                        <a:pt x="1084" y="710"/>
                      </a:lnTo>
                      <a:lnTo>
                        <a:pt x="1084" y="708"/>
                      </a:lnTo>
                      <a:lnTo>
                        <a:pt x="1084" y="706"/>
                      </a:lnTo>
                      <a:lnTo>
                        <a:pt x="1084" y="704"/>
                      </a:lnTo>
                      <a:lnTo>
                        <a:pt x="1085" y="702"/>
                      </a:lnTo>
                      <a:lnTo>
                        <a:pt x="1085" y="700"/>
                      </a:lnTo>
                      <a:lnTo>
                        <a:pt x="1085" y="698"/>
                      </a:lnTo>
                      <a:lnTo>
                        <a:pt x="1085" y="696"/>
                      </a:lnTo>
                      <a:lnTo>
                        <a:pt x="1085" y="694"/>
                      </a:lnTo>
                      <a:lnTo>
                        <a:pt x="1085" y="691"/>
                      </a:lnTo>
                      <a:lnTo>
                        <a:pt x="1085" y="689"/>
                      </a:lnTo>
                      <a:lnTo>
                        <a:pt x="1085" y="686"/>
                      </a:lnTo>
                      <a:lnTo>
                        <a:pt x="1085" y="683"/>
                      </a:lnTo>
                      <a:lnTo>
                        <a:pt x="1086" y="680"/>
                      </a:lnTo>
                      <a:lnTo>
                        <a:pt x="1086" y="677"/>
                      </a:lnTo>
                      <a:lnTo>
                        <a:pt x="1086" y="674"/>
                      </a:lnTo>
                      <a:lnTo>
                        <a:pt x="1086" y="671"/>
                      </a:lnTo>
                      <a:lnTo>
                        <a:pt x="1086" y="667"/>
                      </a:lnTo>
                      <a:lnTo>
                        <a:pt x="1086" y="664"/>
                      </a:lnTo>
                      <a:lnTo>
                        <a:pt x="1086" y="660"/>
                      </a:lnTo>
                      <a:lnTo>
                        <a:pt x="1086" y="657"/>
                      </a:lnTo>
                      <a:lnTo>
                        <a:pt x="1086" y="654"/>
                      </a:lnTo>
                      <a:lnTo>
                        <a:pt x="1086" y="650"/>
                      </a:lnTo>
                      <a:lnTo>
                        <a:pt x="1087" y="648"/>
                      </a:lnTo>
                      <a:lnTo>
                        <a:pt x="1087" y="645"/>
                      </a:lnTo>
                      <a:lnTo>
                        <a:pt x="1087" y="643"/>
                      </a:lnTo>
                      <a:lnTo>
                        <a:pt x="1087" y="640"/>
                      </a:lnTo>
                      <a:lnTo>
                        <a:pt x="1087" y="639"/>
                      </a:lnTo>
                      <a:lnTo>
                        <a:pt x="1087" y="637"/>
                      </a:lnTo>
                      <a:lnTo>
                        <a:pt x="1087" y="636"/>
                      </a:lnTo>
                      <a:lnTo>
                        <a:pt x="1087" y="634"/>
                      </a:lnTo>
                      <a:lnTo>
                        <a:pt x="1087" y="633"/>
                      </a:lnTo>
                      <a:lnTo>
                        <a:pt x="1087" y="632"/>
                      </a:lnTo>
                      <a:lnTo>
                        <a:pt x="1088" y="631"/>
                      </a:lnTo>
                      <a:lnTo>
                        <a:pt x="1088" y="630"/>
                      </a:lnTo>
                      <a:lnTo>
                        <a:pt x="1088" y="630"/>
                      </a:lnTo>
                      <a:lnTo>
                        <a:pt x="1088" y="629"/>
                      </a:lnTo>
                      <a:lnTo>
                        <a:pt x="1088" y="629"/>
                      </a:lnTo>
                      <a:lnTo>
                        <a:pt x="1088" y="629"/>
                      </a:lnTo>
                      <a:lnTo>
                        <a:pt x="1088" y="630"/>
                      </a:lnTo>
                      <a:lnTo>
                        <a:pt x="1088" y="631"/>
                      </a:lnTo>
                      <a:lnTo>
                        <a:pt x="1088" y="633"/>
                      </a:lnTo>
                      <a:lnTo>
                        <a:pt x="1089" y="635"/>
                      </a:lnTo>
                      <a:lnTo>
                        <a:pt x="1089" y="637"/>
                      </a:lnTo>
                      <a:lnTo>
                        <a:pt x="1089" y="641"/>
                      </a:lnTo>
                      <a:lnTo>
                        <a:pt x="1089" y="644"/>
                      </a:lnTo>
                      <a:lnTo>
                        <a:pt x="1089" y="649"/>
                      </a:lnTo>
                      <a:lnTo>
                        <a:pt x="1089" y="653"/>
                      </a:lnTo>
                      <a:lnTo>
                        <a:pt x="1089" y="658"/>
                      </a:lnTo>
                      <a:lnTo>
                        <a:pt x="1089" y="663"/>
                      </a:lnTo>
                      <a:lnTo>
                        <a:pt x="1089" y="668"/>
                      </a:lnTo>
                      <a:lnTo>
                        <a:pt x="1089" y="674"/>
                      </a:lnTo>
                      <a:lnTo>
                        <a:pt x="1090" y="679"/>
                      </a:lnTo>
                      <a:lnTo>
                        <a:pt x="1090" y="684"/>
                      </a:lnTo>
                      <a:lnTo>
                        <a:pt x="1090" y="689"/>
                      </a:lnTo>
                      <a:lnTo>
                        <a:pt x="1090" y="693"/>
                      </a:lnTo>
                      <a:lnTo>
                        <a:pt x="1090" y="698"/>
                      </a:lnTo>
                      <a:lnTo>
                        <a:pt x="1090" y="702"/>
                      </a:lnTo>
                      <a:lnTo>
                        <a:pt x="1090" y="705"/>
                      </a:lnTo>
                      <a:lnTo>
                        <a:pt x="1090" y="709"/>
                      </a:lnTo>
                      <a:lnTo>
                        <a:pt x="1090" y="711"/>
                      </a:lnTo>
                      <a:lnTo>
                        <a:pt x="1091" y="714"/>
                      </a:lnTo>
                      <a:lnTo>
                        <a:pt x="1091" y="715"/>
                      </a:lnTo>
                      <a:lnTo>
                        <a:pt x="1091" y="716"/>
                      </a:lnTo>
                      <a:lnTo>
                        <a:pt x="1091" y="717"/>
                      </a:lnTo>
                      <a:lnTo>
                        <a:pt x="1091" y="717"/>
                      </a:lnTo>
                      <a:lnTo>
                        <a:pt x="1091" y="717"/>
                      </a:lnTo>
                      <a:lnTo>
                        <a:pt x="1091" y="717"/>
                      </a:lnTo>
                      <a:lnTo>
                        <a:pt x="1091" y="717"/>
                      </a:lnTo>
                      <a:lnTo>
                        <a:pt x="1091" y="717"/>
                      </a:lnTo>
                      <a:lnTo>
                        <a:pt x="1091" y="716"/>
                      </a:lnTo>
                      <a:lnTo>
                        <a:pt x="1092" y="716"/>
                      </a:lnTo>
                      <a:lnTo>
                        <a:pt x="1092" y="715"/>
                      </a:lnTo>
                      <a:lnTo>
                        <a:pt x="1092" y="714"/>
                      </a:lnTo>
                      <a:lnTo>
                        <a:pt x="1092" y="713"/>
                      </a:lnTo>
                      <a:lnTo>
                        <a:pt x="1092" y="712"/>
                      </a:lnTo>
                      <a:lnTo>
                        <a:pt x="1092" y="710"/>
                      </a:lnTo>
                      <a:lnTo>
                        <a:pt x="1092" y="707"/>
                      </a:lnTo>
                      <a:lnTo>
                        <a:pt x="1092" y="704"/>
                      </a:lnTo>
                      <a:lnTo>
                        <a:pt x="1092" y="701"/>
                      </a:lnTo>
                      <a:lnTo>
                        <a:pt x="1093" y="696"/>
                      </a:lnTo>
                      <a:lnTo>
                        <a:pt x="1093" y="692"/>
                      </a:lnTo>
                      <a:lnTo>
                        <a:pt x="1093" y="687"/>
                      </a:lnTo>
                      <a:lnTo>
                        <a:pt x="1093" y="682"/>
                      </a:lnTo>
                      <a:lnTo>
                        <a:pt x="1093" y="677"/>
                      </a:lnTo>
                      <a:lnTo>
                        <a:pt x="1093" y="672"/>
                      </a:lnTo>
                      <a:lnTo>
                        <a:pt x="1093" y="668"/>
                      </a:lnTo>
                      <a:lnTo>
                        <a:pt x="1093" y="663"/>
                      </a:lnTo>
                      <a:lnTo>
                        <a:pt x="1093" y="660"/>
                      </a:lnTo>
                      <a:lnTo>
                        <a:pt x="1093" y="657"/>
                      </a:lnTo>
                      <a:lnTo>
                        <a:pt x="1094" y="654"/>
                      </a:lnTo>
                      <a:lnTo>
                        <a:pt x="1094" y="652"/>
                      </a:lnTo>
                      <a:lnTo>
                        <a:pt x="1094" y="651"/>
                      </a:lnTo>
                      <a:lnTo>
                        <a:pt x="1094" y="651"/>
                      </a:lnTo>
                      <a:lnTo>
                        <a:pt x="1094" y="651"/>
                      </a:lnTo>
                      <a:lnTo>
                        <a:pt x="1094" y="651"/>
                      </a:lnTo>
                      <a:lnTo>
                        <a:pt x="1094" y="652"/>
                      </a:lnTo>
                      <a:lnTo>
                        <a:pt x="1094" y="653"/>
                      </a:lnTo>
                      <a:lnTo>
                        <a:pt x="1094" y="655"/>
                      </a:lnTo>
                      <a:lnTo>
                        <a:pt x="1094" y="656"/>
                      </a:lnTo>
                      <a:lnTo>
                        <a:pt x="1095" y="657"/>
                      </a:lnTo>
                      <a:lnTo>
                        <a:pt x="1095" y="658"/>
                      </a:lnTo>
                      <a:lnTo>
                        <a:pt x="1095" y="658"/>
                      </a:lnTo>
                      <a:lnTo>
                        <a:pt x="1095" y="658"/>
                      </a:lnTo>
                      <a:lnTo>
                        <a:pt x="1095" y="658"/>
                      </a:lnTo>
                      <a:lnTo>
                        <a:pt x="1095" y="657"/>
                      </a:lnTo>
                      <a:lnTo>
                        <a:pt x="1095" y="655"/>
                      </a:lnTo>
                      <a:lnTo>
                        <a:pt x="1095" y="653"/>
                      </a:lnTo>
                      <a:lnTo>
                        <a:pt x="1095" y="651"/>
                      </a:lnTo>
                      <a:lnTo>
                        <a:pt x="1096" y="649"/>
                      </a:lnTo>
                      <a:lnTo>
                        <a:pt x="1096" y="646"/>
                      </a:lnTo>
                      <a:lnTo>
                        <a:pt x="1096" y="644"/>
                      </a:lnTo>
                      <a:lnTo>
                        <a:pt x="1096" y="641"/>
                      </a:lnTo>
                      <a:lnTo>
                        <a:pt x="1096" y="639"/>
                      </a:lnTo>
                      <a:lnTo>
                        <a:pt x="1096" y="638"/>
                      </a:lnTo>
                      <a:lnTo>
                        <a:pt x="1096" y="636"/>
                      </a:lnTo>
                      <a:lnTo>
                        <a:pt x="1096" y="635"/>
                      </a:lnTo>
                      <a:lnTo>
                        <a:pt x="1096" y="634"/>
                      </a:lnTo>
                      <a:lnTo>
                        <a:pt x="1096" y="634"/>
                      </a:lnTo>
                      <a:lnTo>
                        <a:pt x="1097" y="633"/>
                      </a:lnTo>
                      <a:lnTo>
                        <a:pt x="1097" y="633"/>
                      </a:lnTo>
                      <a:lnTo>
                        <a:pt x="1097" y="632"/>
                      </a:lnTo>
                      <a:lnTo>
                        <a:pt x="1097" y="632"/>
                      </a:lnTo>
                      <a:lnTo>
                        <a:pt x="1097" y="631"/>
                      </a:lnTo>
                      <a:lnTo>
                        <a:pt x="1097" y="630"/>
                      </a:lnTo>
                      <a:lnTo>
                        <a:pt x="1097" y="630"/>
                      </a:lnTo>
                      <a:lnTo>
                        <a:pt x="1097" y="629"/>
                      </a:lnTo>
                      <a:lnTo>
                        <a:pt x="1097" y="628"/>
                      </a:lnTo>
                      <a:lnTo>
                        <a:pt x="1098" y="627"/>
                      </a:lnTo>
                      <a:lnTo>
                        <a:pt x="1098" y="626"/>
                      </a:lnTo>
                      <a:lnTo>
                        <a:pt x="1098" y="625"/>
                      </a:lnTo>
                      <a:lnTo>
                        <a:pt x="1098" y="625"/>
                      </a:lnTo>
                      <a:lnTo>
                        <a:pt x="1098" y="624"/>
                      </a:lnTo>
                      <a:lnTo>
                        <a:pt x="1098" y="624"/>
                      </a:lnTo>
                      <a:lnTo>
                        <a:pt x="1098" y="624"/>
                      </a:lnTo>
                      <a:lnTo>
                        <a:pt x="1098" y="623"/>
                      </a:lnTo>
                      <a:lnTo>
                        <a:pt x="1098" y="622"/>
                      </a:lnTo>
                      <a:lnTo>
                        <a:pt x="1098" y="622"/>
                      </a:lnTo>
                      <a:lnTo>
                        <a:pt x="1099" y="621"/>
                      </a:lnTo>
                      <a:lnTo>
                        <a:pt x="1099" y="620"/>
                      </a:lnTo>
                      <a:lnTo>
                        <a:pt x="1099" y="619"/>
                      </a:lnTo>
                      <a:lnTo>
                        <a:pt x="1099" y="619"/>
                      </a:lnTo>
                      <a:lnTo>
                        <a:pt x="1099" y="618"/>
                      </a:lnTo>
                      <a:lnTo>
                        <a:pt x="1099" y="618"/>
                      </a:lnTo>
                      <a:lnTo>
                        <a:pt x="1099" y="617"/>
                      </a:lnTo>
                      <a:lnTo>
                        <a:pt x="1099" y="618"/>
                      </a:lnTo>
                      <a:lnTo>
                        <a:pt x="1099" y="618"/>
                      </a:lnTo>
                      <a:lnTo>
                        <a:pt x="1100" y="619"/>
                      </a:lnTo>
                      <a:lnTo>
                        <a:pt x="1100" y="620"/>
                      </a:lnTo>
                      <a:lnTo>
                        <a:pt x="1100" y="621"/>
                      </a:lnTo>
                      <a:lnTo>
                        <a:pt x="1100" y="622"/>
                      </a:lnTo>
                      <a:lnTo>
                        <a:pt x="1100" y="623"/>
                      </a:lnTo>
                      <a:lnTo>
                        <a:pt x="1100" y="624"/>
                      </a:lnTo>
                      <a:lnTo>
                        <a:pt x="1100" y="625"/>
                      </a:lnTo>
                      <a:lnTo>
                        <a:pt x="1100" y="625"/>
                      </a:lnTo>
                      <a:lnTo>
                        <a:pt x="1100" y="625"/>
                      </a:lnTo>
                      <a:lnTo>
                        <a:pt x="1100" y="625"/>
                      </a:lnTo>
                      <a:lnTo>
                        <a:pt x="1101" y="624"/>
                      </a:lnTo>
                      <a:lnTo>
                        <a:pt x="1101" y="623"/>
                      </a:lnTo>
                      <a:lnTo>
                        <a:pt x="1101" y="622"/>
                      </a:lnTo>
                      <a:lnTo>
                        <a:pt x="1101" y="620"/>
                      </a:lnTo>
                      <a:lnTo>
                        <a:pt x="1101" y="618"/>
                      </a:lnTo>
                      <a:lnTo>
                        <a:pt x="1101" y="617"/>
                      </a:lnTo>
                      <a:lnTo>
                        <a:pt x="1101" y="615"/>
                      </a:lnTo>
                      <a:lnTo>
                        <a:pt x="1101" y="614"/>
                      </a:lnTo>
                      <a:lnTo>
                        <a:pt x="1101" y="613"/>
                      </a:lnTo>
                      <a:lnTo>
                        <a:pt x="1102" y="612"/>
                      </a:lnTo>
                      <a:lnTo>
                        <a:pt x="1102" y="613"/>
                      </a:lnTo>
                      <a:lnTo>
                        <a:pt x="1102" y="615"/>
                      </a:lnTo>
                      <a:lnTo>
                        <a:pt x="1102" y="617"/>
                      </a:lnTo>
                      <a:lnTo>
                        <a:pt x="1102" y="620"/>
                      </a:lnTo>
                      <a:lnTo>
                        <a:pt x="1102" y="623"/>
                      </a:lnTo>
                      <a:lnTo>
                        <a:pt x="1102" y="628"/>
                      </a:lnTo>
                      <a:lnTo>
                        <a:pt x="1102" y="632"/>
                      </a:lnTo>
                      <a:lnTo>
                        <a:pt x="1102" y="637"/>
                      </a:lnTo>
                      <a:lnTo>
                        <a:pt x="1102" y="641"/>
                      </a:lnTo>
                      <a:lnTo>
                        <a:pt x="1103" y="645"/>
                      </a:lnTo>
                      <a:lnTo>
                        <a:pt x="1103" y="649"/>
                      </a:lnTo>
                      <a:lnTo>
                        <a:pt x="1103" y="652"/>
                      </a:lnTo>
                      <a:lnTo>
                        <a:pt x="1103" y="655"/>
                      </a:lnTo>
                      <a:lnTo>
                        <a:pt x="1103" y="657"/>
                      </a:lnTo>
                      <a:lnTo>
                        <a:pt x="1103" y="660"/>
                      </a:lnTo>
                      <a:lnTo>
                        <a:pt x="1103" y="661"/>
                      </a:lnTo>
                      <a:lnTo>
                        <a:pt x="1103" y="663"/>
                      </a:lnTo>
                      <a:lnTo>
                        <a:pt x="1103" y="665"/>
                      </a:lnTo>
                      <a:lnTo>
                        <a:pt x="1103" y="667"/>
                      </a:lnTo>
                      <a:lnTo>
                        <a:pt x="1104" y="669"/>
                      </a:lnTo>
                      <a:lnTo>
                        <a:pt x="1104" y="671"/>
                      </a:lnTo>
                      <a:lnTo>
                        <a:pt x="1104" y="673"/>
                      </a:lnTo>
                      <a:lnTo>
                        <a:pt x="1104" y="676"/>
                      </a:lnTo>
                      <a:lnTo>
                        <a:pt x="1104" y="679"/>
                      </a:lnTo>
                      <a:lnTo>
                        <a:pt x="1104" y="682"/>
                      </a:lnTo>
                      <a:lnTo>
                        <a:pt x="1104" y="686"/>
                      </a:lnTo>
                      <a:lnTo>
                        <a:pt x="1104" y="689"/>
                      </a:lnTo>
                      <a:lnTo>
                        <a:pt x="1104" y="693"/>
                      </a:lnTo>
                      <a:lnTo>
                        <a:pt x="1105" y="696"/>
                      </a:lnTo>
                      <a:lnTo>
                        <a:pt x="1105" y="700"/>
                      </a:lnTo>
                      <a:lnTo>
                        <a:pt x="1105" y="703"/>
                      </a:lnTo>
                      <a:lnTo>
                        <a:pt x="1105" y="705"/>
                      </a:lnTo>
                      <a:lnTo>
                        <a:pt x="1105" y="707"/>
                      </a:lnTo>
                      <a:lnTo>
                        <a:pt x="1105" y="709"/>
                      </a:lnTo>
                      <a:lnTo>
                        <a:pt x="1105" y="710"/>
                      </a:lnTo>
                      <a:lnTo>
                        <a:pt x="1105" y="711"/>
                      </a:lnTo>
                      <a:lnTo>
                        <a:pt x="1105" y="711"/>
                      </a:lnTo>
                      <a:lnTo>
                        <a:pt x="1105" y="711"/>
                      </a:lnTo>
                      <a:lnTo>
                        <a:pt x="1106" y="710"/>
                      </a:lnTo>
                      <a:lnTo>
                        <a:pt x="1106" y="709"/>
                      </a:lnTo>
                      <a:lnTo>
                        <a:pt x="1106" y="708"/>
                      </a:lnTo>
                      <a:lnTo>
                        <a:pt x="1106" y="707"/>
                      </a:lnTo>
                      <a:lnTo>
                        <a:pt x="1106" y="706"/>
                      </a:lnTo>
                      <a:lnTo>
                        <a:pt x="1106" y="705"/>
                      </a:lnTo>
                      <a:lnTo>
                        <a:pt x="1106" y="705"/>
                      </a:lnTo>
                      <a:lnTo>
                        <a:pt x="1106" y="705"/>
                      </a:lnTo>
                      <a:lnTo>
                        <a:pt x="1106" y="706"/>
                      </a:lnTo>
                      <a:lnTo>
                        <a:pt x="1107" y="707"/>
                      </a:lnTo>
                      <a:lnTo>
                        <a:pt x="1107" y="707"/>
                      </a:lnTo>
                      <a:lnTo>
                        <a:pt x="1107" y="708"/>
                      </a:lnTo>
                      <a:lnTo>
                        <a:pt x="1107" y="709"/>
                      </a:lnTo>
                      <a:lnTo>
                        <a:pt x="1107" y="709"/>
                      </a:lnTo>
                      <a:lnTo>
                        <a:pt x="1107" y="710"/>
                      </a:lnTo>
                      <a:lnTo>
                        <a:pt x="1107" y="709"/>
                      </a:lnTo>
                      <a:lnTo>
                        <a:pt x="1107" y="709"/>
                      </a:lnTo>
                      <a:lnTo>
                        <a:pt x="1107" y="708"/>
                      </a:lnTo>
                      <a:lnTo>
                        <a:pt x="1107" y="706"/>
                      </a:lnTo>
                      <a:lnTo>
                        <a:pt x="1108" y="705"/>
                      </a:lnTo>
                      <a:lnTo>
                        <a:pt x="1108" y="703"/>
                      </a:lnTo>
                      <a:lnTo>
                        <a:pt x="1108" y="702"/>
                      </a:lnTo>
                      <a:lnTo>
                        <a:pt x="1108" y="701"/>
                      </a:lnTo>
                      <a:lnTo>
                        <a:pt x="1108" y="700"/>
                      </a:lnTo>
                      <a:lnTo>
                        <a:pt x="1108" y="699"/>
                      </a:lnTo>
                      <a:lnTo>
                        <a:pt x="1108" y="699"/>
                      </a:lnTo>
                      <a:lnTo>
                        <a:pt x="1108" y="699"/>
                      </a:lnTo>
                      <a:lnTo>
                        <a:pt x="1108" y="700"/>
                      </a:lnTo>
                      <a:lnTo>
                        <a:pt x="1109" y="700"/>
                      </a:lnTo>
                      <a:lnTo>
                        <a:pt x="1109" y="700"/>
                      </a:lnTo>
                      <a:lnTo>
                        <a:pt x="1109" y="700"/>
                      </a:lnTo>
                      <a:lnTo>
                        <a:pt x="1109" y="700"/>
                      </a:lnTo>
                      <a:lnTo>
                        <a:pt x="1109" y="699"/>
                      </a:lnTo>
                      <a:lnTo>
                        <a:pt x="1109" y="698"/>
                      </a:lnTo>
                      <a:lnTo>
                        <a:pt x="1109" y="696"/>
                      </a:lnTo>
                      <a:lnTo>
                        <a:pt x="1109" y="694"/>
                      </a:lnTo>
                      <a:lnTo>
                        <a:pt x="1109" y="691"/>
                      </a:lnTo>
                      <a:lnTo>
                        <a:pt x="1109" y="687"/>
                      </a:lnTo>
                      <a:lnTo>
                        <a:pt x="1110" y="683"/>
                      </a:lnTo>
                      <a:lnTo>
                        <a:pt x="1110" y="678"/>
                      </a:lnTo>
                      <a:lnTo>
                        <a:pt x="1110" y="674"/>
                      </a:lnTo>
                      <a:lnTo>
                        <a:pt x="1110" y="668"/>
                      </a:lnTo>
                      <a:lnTo>
                        <a:pt x="1110" y="663"/>
                      </a:lnTo>
                      <a:lnTo>
                        <a:pt x="1110" y="658"/>
                      </a:lnTo>
                      <a:lnTo>
                        <a:pt x="1110" y="653"/>
                      </a:lnTo>
                      <a:lnTo>
                        <a:pt x="1110" y="648"/>
                      </a:lnTo>
                      <a:lnTo>
                        <a:pt x="1110" y="643"/>
                      </a:lnTo>
                      <a:lnTo>
                        <a:pt x="1110" y="639"/>
                      </a:lnTo>
                      <a:lnTo>
                        <a:pt x="1111" y="635"/>
                      </a:lnTo>
                      <a:lnTo>
                        <a:pt x="1111" y="632"/>
                      </a:lnTo>
                      <a:lnTo>
                        <a:pt x="1111" y="630"/>
                      </a:lnTo>
                      <a:lnTo>
                        <a:pt x="1111" y="628"/>
                      </a:lnTo>
                      <a:lnTo>
                        <a:pt x="1111" y="627"/>
                      </a:lnTo>
                      <a:lnTo>
                        <a:pt x="1111" y="626"/>
                      </a:lnTo>
                      <a:lnTo>
                        <a:pt x="1111" y="626"/>
                      </a:lnTo>
                      <a:lnTo>
                        <a:pt x="1111" y="626"/>
                      </a:lnTo>
                      <a:lnTo>
                        <a:pt x="1111" y="627"/>
                      </a:lnTo>
                      <a:lnTo>
                        <a:pt x="1112" y="627"/>
                      </a:lnTo>
                      <a:lnTo>
                        <a:pt x="1112" y="627"/>
                      </a:lnTo>
                      <a:lnTo>
                        <a:pt x="1112" y="626"/>
                      </a:lnTo>
                      <a:lnTo>
                        <a:pt x="1112" y="626"/>
                      </a:lnTo>
                      <a:lnTo>
                        <a:pt x="1112" y="625"/>
                      </a:lnTo>
                      <a:lnTo>
                        <a:pt x="1112" y="623"/>
                      </a:lnTo>
                      <a:lnTo>
                        <a:pt x="1112" y="621"/>
                      </a:lnTo>
                      <a:lnTo>
                        <a:pt x="1112" y="620"/>
                      </a:lnTo>
                      <a:lnTo>
                        <a:pt x="1112" y="618"/>
                      </a:lnTo>
                      <a:lnTo>
                        <a:pt x="1112" y="617"/>
                      </a:lnTo>
                      <a:lnTo>
                        <a:pt x="1113" y="616"/>
                      </a:lnTo>
                      <a:lnTo>
                        <a:pt x="1113" y="616"/>
                      </a:lnTo>
                      <a:lnTo>
                        <a:pt x="1113" y="617"/>
                      </a:lnTo>
                      <a:lnTo>
                        <a:pt x="1113" y="618"/>
                      </a:lnTo>
                      <a:lnTo>
                        <a:pt x="1113" y="620"/>
                      </a:lnTo>
                      <a:lnTo>
                        <a:pt x="1113" y="623"/>
                      </a:lnTo>
                      <a:lnTo>
                        <a:pt x="1113" y="626"/>
                      </a:lnTo>
                      <a:lnTo>
                        <a:pt x="1113" y="629"/>
                      </a:lnTo>
                      <a:lnTo>
                        <a:pt x="1113" y="633"/>
                      </a:lnTo>
                      <a:lnTo>
                        <a:pt x="1114" y="637"/>
                      </a:lnTo>
                      <a:lnTo>
                        <a:pt x="1114" y="641"/>
                      </a:lnTo>
                      <a:lnTo>
                        <a:pt x="1114" y="645"/>
                      </a:lnTo>
                      <a:lnTo>
                        <a:pt x="1114" y="649"/>
                      </a:lnTo>
                      <a:lnTo>
                        <a:pt x="1114" y="653"/>
                      </a:lnTo>
                      <a:lnTo>
                        <a:pt x="1114" y="657"/>
                      </a:lnTo>
                      <a:lnTo>
                        <a:pt x="1114" y="661"/>
                      </a:lnTo>
                      <a:lnTo>
                        <a:pt x="1114" y="666"/>
                      </a:lnTo>
                      <a:lnTo>
                        <a:pt x="1114" y="670"/>
                      </a:lnTo>
                      <a:lnTo>
                        <a:pt x="1114" y="674"/>
                      </a:lnTo>
                      <a:lnTo>
                        <a:pt x="1115" y="679"/>
                      </a:lnTo>
                      <a:lnTo>
                        <a:pt x="1115" y="683"/>
                      </a:lnTo>
                      <a:lnTo>
                        <a:pt x="1115" y="687"/>
                      </a:lnTo>
                      <a:lnTo>
                        <a:pt x="1115" y="692"/>
                      </a:lnTo>
                      <a:lnTo>
                        <a:pt x="1115" y="696"/>
                      </a:lnTo>
                      <a:lnTo>
                        <a:pt x="1115" y="700"/>
                      </a:lnTo>
                      <a:lnTo>
                        <a:pt x="1115" y="705"/>
                      </a:lnTo>
                      <a:lnTo>
                        <a:pt x="1115" y="709"/>
                      </a:lnTo>
                      <a:lnTo>
                        <a:pt x="1115" y="714"/>
                      </a:lnTo>
                      <a:lnTo>
                        <a:pt x="1116" y="719"/>
                      </a:lnTo>
                      <a:lnTo>
                        <a:pt x="1116" y="723"/>
                      </a:lnTo>
                      <a:lnTo>
                        <a:pt x="1116" y="728"/>
                      </a:lnTo>
                      <a:lnTo>
                        <a:pt x="1116" y="732"/>
                      </a:lnTo>
                      <a:lnTo>
                        <a:pt x="1116" y="736"/>
                      </a:lnTo>
                      <a:lnTo>
                        <a:pt x="1116" y="740"/>
                      </a:lnTo>
                      <a:lnTo>
                        <a:pt x="1116" y="744"/>
                      </a:lnTo>
                      <a:lnTo>
                        <a:pt x="1116" y="747"/>
                      </a:lnTo>
                      <a:lnTo>
                        <a:pt x="1116" y="750"/>
                      </a:lnTo>
                      <a:lnTo>
                        <a:pt x="1116" y="752"/>
                      </a:lnTo>
                      <a:lnTo>
                        <a:pt x="1117" y="754"/>
                      </a:lnTo>
                      <a:lnTo>
                        <a:pt x="1117" y="757"/>
                      </a:lnTo>
                      <a:lnTo>
                        <a:pt x="1117" y="759"/>
                      </a:lnTo>
                      <a:lnTo>
                        <a:pt x="1117" y="761"/>
                      </a:lnTo>
                      <a:lnTo>
                        <a:pt x="1117" y="764"/>
                      </a:lnTo>
                      <a:lnTo>
                        <a:pt x="1117" y="766"/>
                      </a:lnTo>
                      <a:lnTo>
                        <a:pt x="1117" y="768"/>
                      </a:lnTo>
                      <a:lnTo>
                        <a:pt x="1117" y="771"/>
                      </a:lnTo>
                      <a:lnTo>
                        <a:pt x="1117" y="773"/>
                      </a:lnTo>
                      <a:lnTo>
                        <a:pt x="1117" y="775"/>
                      </a:lnTo>
                      <a:lnTo>
                        <a:pt x="1118" y="776"/>
                      </a:lnTo>
                      <a:lnTo>
                        <a:pt x="1118" y="778"/>
                      </a:lnTo>
                      <a:lnTo>
                        <a:pt x="1118" y="779"/>
                      </a:lnTo>
                      <a:lnTo>
                        <a:pt x="1118" y="780"/>
                      </a:lnTo>
                      <a:lnTo>
                        <a:pt x="1118" y="781"/>
                      </a:lnTo>
                      <a:lnTo>
                        <a:pt x="1118" y="781"/>
                      </a:lnTo>
                      <a:lnTo>
                        <a:pt x="1118" y="781"/>
                      </a:lnTo>
                      <a:lnTo>
                        <a:pt x="1118" y="780"/>
                      </a:lnTo>
                      <a:lnTo>
                        <a:pt x="1118" y="779"/>
                      </a:lnTo>
                      <a:lnTo>
                        <a:pt x="1119" y="778"/>
                      </a:lnTo>
                      <a:lnTo>
                        <a:pt x="1119" y="776"/>
                      </a:lnTo>
                      <a:lnTo>
                        <a:pt x="1119" y="775"/>
                      </a:lnTo>
                      <a:lnTo>
                        <a:pt x="1119" y="773"/>
                      </a:lnTo>
                      <a:lnTo>
                        <a:pt x="1119" y="770"/>
                      </a:lnTo>
                      <a:lnTo>
                        <a:pt x="1119" y="768"/>
                      </a:lnTo>
                      <a:lnTo>
                        <a:pt x="1119" y="766"/>
                      </a:lnTo>
                      <a:lnTo>
                        <a:pt x="1119" y="764"/>
                      </a:lnTo>
                      <a:lnTo>
                        <a:pt x="1119" y="763"/>
                      </a:lnTo>
                      <a:lnTo>
                        <a:pt x="1119" y="761"/>
                      </a:lnTo>
                      <a:lnTo>
                        <a:pt x="1120" y="760"/>
                      </a:lnTo>
                      <a:lnTo>
                        <a:pt x="1120" y="759"/>
                      </a:lnTo>
                      <a:lnTo>
                        <a:pt x="1120" y="759"/>
                      </a:lnTo>
                      <a:lnTo>
                        <a:pt x="1120" y="759"/>
                      </a:lnTo>
                      <a:lnTo>
                        <a:pt x="1120" y="760"/>
                      </a:lnTo>
                      <a:lnTo>
                        <a:pt x="1120" y="760"/>
                      </a:lnTo>
                      <a:lnTo>
                        <a:pt x="1120" y="761"/>
                      </a:lnTo>
                      <a:lnTo>
                        <a:pt x="1120" y="762"/>
                      </a:lnTo>
                      <a:lnTo>
                        <a:pt x="1120" y="763"/>
                      </a:lnTo>
                      <a:lnTo>
                        <a:pt x="1121" y="764"/>
                      </a:lnTo>
                      <a:lnTo>
                        <a:pt x="1121" y="765"/>
                      </a:lnTo>
                      <a:lnTo>
                        <a:pt x="1121" y="766"/>
                      </a:lnTo>
                      <a:lnTo>
                        <a:pt x="1121" y="766"/>
                      </a:lnTo>
                      <a:lnTo>
                        <a:pt x="1121" y="767"/>
                      </a:lnTo>
                      <a:lnTo>
                        <a:pt x="1121" y="767"/>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cxnSp>
              <p:nvCxnSpPr>
                <p:cNvPr id="1453" name="Straight Connector 22">
                  <a:extLst>
                    <a:ext uri="{FF2B5EF4-FFF2-40B4-BE49-F238E27FC236}">
                      <a16:creationId xmlns:a16="http://schemas.microsoft.com/office/drawing/2014/main" id="{EE8CF005-DE88-4E2C-B85F-8E06BA18A1D8}"/>
                    </a:ext>
                  </a:extLst>
                </p:cNvPr>
                <p:cNvCxnSpPr/>
                <p:nvPr/>
              </p:nvCxnSpPr>
              <p:spPr>
                <a:xfrm>
                  <a:off x="4631713" y="2230004"/>
                  <a:ext cx="1540488" cy="0"/>
                </a:xfrm>
                <a:prstGeom prst="line">
                  <a:avLst/>
                </a:prstGeom>
                <a:ln w="28575">
                  <a:solidFill>
                    <a:schemeClr val="accent1"/>
                  </a:solidFill>
                  <a:prstDash val="sysDot"/>
                </a:ln>
              </p:spPr>
              <p:style>
                <a:lnRef idx="1">
                  <a:schemeClr val="accent1"/>
                </a:lnRef>
                <a:fillRef idx="0">
                  <a:schemeClr val="accent1"/>
                </a:fillRef>
                <a:effectRef idx="0">
                  <a:schemeClr val="accent1"/>
                </a:effectRef>
                <a:fontRef idx="minor">
                  <a:schemeClr val="tx1"/>
                </a:fontRef>
              </p:style>
            </p:cxnSp>
            <p:cxnSp>
              <p:nvCxnSpPr>
                <p:cNvPr id="1454" name="Straight Connector 12">
                  <a:extLst>
                    <a:ext uri="{FF2B5EF4-FFF2-40B4-BE49-F238E27FC236}">
                      <a16:creationId xmlns:a16="http://schemas.microsoft.com/office/drawing/2014/main" id="{1859AF38-7A45-4156-8D42-954CCBF9FE6C}"/>
                    </a:ext>
                  </a:extLst>
                </p:cNvPr>
                <p:cNvCxnSpPr/>
                <p:nvPr/>
              </p:nvCxnSpPr>
              <p:spPr>
                <a:xfrm>
                  <a:off x="4573193" y="2506189"/>
                  <a:ext cx="1540488" cy="0"/>
                </a:xfrm>
                <a:prstGeom prst="line">
                  <a:avLst/>
                </a:prstGeom>
                <a:ln w="28575">
                  <a:solidFill>
                    <a:srgbClr val="FF0000"/>
                  </a:solidFill>
                  <a:prstDash val="sysDot"/>
                </a:ln>
              </p:spPr>
              <p:style>
                <a:lnRef idx="1">
                  <a:schemeClr val="accent1"/>
                </a:lnRef>
                <a:fillRef idx="0">
                  <a:schemeClr val="accent1"/>
                </a:fillRef>
                <a:effectRef idx="0">
                  <a:schemeClr val="accent1"/>
                </a:effectRef>
                <a:fontRef idx="minor">
                  <a:schemeClr val="tx1"/>
                </a:fontRef>
              </p:style>
            </p:cxnSp>
            <p:sp>
              <p:nvSpPr>
                <p:cNvPr id="1455" name="Freeform 27">
                  <a:extLst>
                    <a:ext uri="{FF2B5EF4-FFF2-40B4-BE49-F238E27FC236}">
                      <a16:creationId xmlns:a16="http://schemas.microsoft.com/office/drawing/2014/main" id="{74770861-4959-4766-9271-34022C08D4DA}"/>
                    </a:ext>
                  </a:extLst>
                </p:cNvPr>
                <p:cNvSpPr>
                  <a:spLocks/>
                </p:cNvSpPr>
                <p:nvPr/>
              </p:nvSpPr>
              <p:spPr bwMode="auto">
                <a:xfrm flipV="1">
                  <a:off x="1727152" y="3744283"/>
                  <a:ext cx="1255614" cy="877677"/>
                </a:xfrm>
                <a:custGeom>
                  <a:avLst/>
                  <a:gdLst/>
                  <a:ahLst/>
                  <a:cxnLst>
                    <a:cxn ang="0">
                      <a:pos x="18" y="389"/>
                    </a:cxn>
                    <a:cxn ang="0">
                      <a:pos x="37" y="230"/>
                    </a:cxn>
                    <a:cxn ang="0">
                      <a:pos x="55" y="127"/>
                    </a:cxn>
                    <a:cxn ang="0">
                      <a:pos x="74" y="10"/>
                    </a:cxn>
                    <a:cxn ang="0">
                      <a:pos x="92" y="0"/>
                    </a:cxn>
                    <a:cxn ang="0">
                      <a:pos x="111" y="0"/>
                    </a:cxn>
                    <a:cxn ang="0">
                      <a:pos x="129" y="0"/>
                    </a:cxn>
                    <a:cxn ang="0">
                      <a:pos x="148" y="0"/>
                    </a:cxn>
                    <a:cxn ang="0">
                      <a:pos x="167" y="0"/>
                    </a:cxn>
                    <a:cxn ang="0">
                      <a:pos x="185" y="0"/>
                    </a:cxn>
                    <a:cxn ang="0">
                      <a:pos x="204" y="0"/>
                    </a:cxn>
                    <a:cxn ang="0">
                      <a:pos x="222" y="0"/>
                    </a:cxn>
                    <a:cxn ang="0">
                      <a:pos x="241" y="0"/>
                    </a:cxn>
                    <a:cxn ang="0">
                      <a:pos x="260" y="0"/>
                    </a:cxn>
                    <a:cxn ang="0">
                      <a:pos x="278" y="0"/>
                    </a:cxn>
                    <a:cxn ang="0">
                      <a:pos x="297" y="845"/>
                    </a:cxn>
                    <a:cxn ang="0">
                      <a:pos x="315" y="371"/>
                    </a:cxn>
                    <a:cxn ang="0">
                      <a:pos x="334" y="224"/>
                    </a:cxn>
                    <a:cxn ang="0">
                      <a:pos x="352" y="122"/>
                    </a:cxn>
                    <a:cxn ang="0">
                      <a:pos x="371" y="1"/>
                    </a:cxn>
                    <a:cxn ang="0">
                      <a:pos x="390" y="0"/>
                    </a:cxn>
                    <a:cxn ang="0">
                      <a:pos x="408" y="0"/>
                    </a:cxn>
                    <a:cxn ang="0">
                      <a:pos x="427" y="0"/>
                    </a:cxn>
                    <a:cxn ang="0">
                      <a:pos x="445" y="0"/>
                    </a:cxn>
                    <a:cxn ang="0">
                      <a:pos x="464" y="0"/>
                    </a:cxn>
                    <a:cxn ang="0">
                      <a:pos x="482" y="0"/>
                    </a:cxn>
                    <a:cxn ang="0">
                      <a:pos x="501" y="0"/>
                    </a:cxn>
                    <a:cxn ang="0">
                      <a:pos x="520" y="0"/>
                    </a:cxn>
                    <a:cxn ang="0">
                      <a:pos x="538" y="0"/>
                    </a:cxn>
                    <a:cxn ang="0">
                      <a:pos x="557" y="0"/>
                    </a:cxn>
                    <a:cxn ang="0">
                      <a:pos x="575" y="0"/>
                    </a:cxn>
                    <a:cxn ang="0">
                      <a:pos x="594" y="847"/>
                    </a:cxn>
                    <a:cxn ang="0">
                      <a:pos x="612" y="355"/>
                    </a:cxn>
                    <a:cxn ang="0">
                      <a:pos x="631" y="220"/>
                    </a:cxn>
                    <a:cxn ang="0">
                      <a:pos x="650" y="116"/>
                    </a:cxn>
                    <a:cxn ang="0">
                      <a:pos x="668" y="0"/>
                    </a:cxn>
                    <a:cxn ang="0">
                      <a:pos x="687" y="0"/>
                    </a:cxn>
                    <a:cxn ang="0">
                      <a:pos x="705" y="0"/>
                    </a:cxn>
                    <a:cxn ang="0">
                      <a:pos x="724" y="0"/>
                    </a:cxn>
                    <a:cxn ang="0">
                      <a:pos x="743" y="0"/>
                    </a:cxn>
                    <a:cxn ang="0">
                      <a:pos x="761" y="0"/>
                    </a:cxn>
                    <a:cxn ang="0">
                      <a:pos x="780" y="0"/>
                    </a:cxn>
                    <a:cxn ang="0">
                      <a:pos x="798" y="0"/>
                    </a:cxn>
                    <a:cxn ang="0">
                      <a:pos x="817" y="0"/>
                    </a:cxn>
                    <a:cxn ang="0">
                      <a:pos x="835" y="0"/>
                    </a:cxn>
                    <a:cxn ang="0">
                      <a:pos x="854" y="0"/>
                    </a:cxn>
                    <a:cxn ang="0">
                      <a:pos x="873" y="0"/>
                    </a:cxn>
                    <a:cxn ang="0">
                      <a:pos x="891" y="817"/>
                    </a:cxn>
                    <a:cxn ang="0">
                      <a:pos x="910" y="343"/>
                    </a:cxn>
                    <a:cxn ang="0">
                      <a:pos x="928" y="215"/>
                    </a:cxn>
                    <a:cxn ang="0">
                      <a:pos x="947" y="111"/>
                    </a:cxn>
                    <a:cxn ang="0">
                      <a:pos x="965" y="0"/>
                    </a:cxn>
                    <a:cxn ang="0">
                      <a:pos x="984" y="0"/>
                    </a:cxn>
                    <a:cxn ang="0">
                      <a:pos x="1003" y="0"/>
                    </a:cxn>
                    <a:cxn ang="0">
                      <a:pos x="1021" y="0"/>
                    </a:cxn>
                    <a:cxn ang="0">
                      <a:pos x="1040" y="0"/>
                    </a:cxn>
                    <a:cxn ang="0">
                      <a:pos x="1058" y="0"/>
                    </a:cxn>
                    <a:cxn ang="0">
                      <a:pos x="1077" y="0"/>
                    </a:cxn>
                    <a:cxn ang="0">
                      <a:pos x="1095" y="0"/>
                    </a:cxn>
                    <a:cxn ang="0">
                      <a:pos x="1114" y="0"/>
                    </a:cxn>
                    <a:cxn ang="0">
                      <a:pos x="1133" y="0"/>
                    </a:cxn>
                    <a:cxn ang="0">
                      <a:pos x="1151" y="0"/>
                    </a:cxn>
                    <a:cxn ang="0">
                      <a:pos x="1170" y="0"/>
                    </a:cxn>
                  </a:cxnLst>
                  <a:rect l="0" t="0" r="r" b="b"/>
                  <a:pathLst>
                    <a:path w="1185" h="864">
                      <a:moveTo>
                        <a:pt x="0" y="0"/>
                      </a:moveTo>
                      <a:lnTo>
                        <a:pt x="0" y="101"/>
                      </a:lnTo>
                      <a:lnTo>
                        <a:pt x="0" y="322"/>
                      </a:lnTo>
                      <a:lnTo>
                        <a:pt x="0" y="543"/>
                      </a:lnTo>
                      <a:lnTo>
                        <a:pt x="0" y="763"/>
                      </a:lnTo>
                      <a:lnTo>
                        <a:pt x="0" y="862"/>
                      </a:lnTo>
                      <a:lnTo>
                        <a:pt x="0" y="842"/>
                      </a:lnTo>
                      <a:lnTo>
                        <a:pt x="0" y="845"/>
                      </a:lnTo>
                      <a:lnTo>
                        <a:pt x="0" y="848"/>
                      </a:lnTo>
                      <a:lnTo>
                        <a:pt x="1" y="850"/>
                      </a:lnTo>
                      <a:lnTo>
                        <a:pt x="1" y="852"/>
                      </a:lnTo>
                      <a:lnTo>
                        <a:pt x="1" y="852"/>
                      </a:lnTo>
                      <a:lnTo>
                        <a:pt x="1" y="852"/>
                      </a:lnTo>
                      <a:lnTo>
                        <a:pt x="1" y="851"/>
                      </a:lnTo>
                      <a:lnTo>
                        <a:pt x="1" y="849"/>
                      </a:lnTo>
                      <a:lnTo>
                        <a:pt x="1" y="847"/>
                      </a:lnTo>
                      <a:lnTo>
                        <a:pt x="1" y="843"/>
                      </a:lnTo>
                      <a:lnTo>
                        <a:pt x="1" y="840"/>
                      </a:lnTo>
                      <a:lnTo>
                        <a:pt x="2" y="836"/>
                      </a:lnTo>
                      <a:lnTo>
                        <a:pt x="2" y="832"/>
                      </a:lnTo>
                      <a:lnTo>
                        <a:pt x="2" y="828"/>
                      </a:lnTo>
                      <a:lnTo>
                        <a:pt x="2" y="824"/>
                      </a:lnTo>
                      <a:lnTo>
                        <a:pt x="2" y="819"/>
                      </a:lnTo>
                      <a:lnTo>
                        <a:pt x="2" y="815"/>
                      </a:lnTo>
                      <a:lnTo>
                        <a:pt x="2" y="810"/>
                      </a:lnTo>
                      <a:lnTo>
                        <a:pt x="2" y="805"/>
                      </a:lnTo>
                      <a:lnTo>
                        <a:pt x="2" y="800"/>
                      </a:lnTo>
                      <a:lnTo>
                        <a:pt x="3" y="795"/>
                      </a:lnTo>
                      <a:lnTo>
                        <a:pt x="3" y="791"/>
                      </a:lnTo>
                      <a:lnTo>
                        <a:pt x="3" y="786"/>
                      </a:lnTo>
                      <a:lnTo>
                        <a:pt x="3" y="782"/>
                      </a:lnTo>
                      <a:lnTo>
                        <a:pt x="3" y="778"/>
                      </a:lnTo>
                      <a:lnTo>
                        <a:pt x="3" y="774"/>
                      </a:lnTo>
                      <a:lnTo>
                        <a:pt x="3" y="770"/>
                      </a:lnTo>
                      <a:lnTo>
                        <a:pt x="3" y="766"/>
                      </a:lnTo>
                      <a:lnTo>
                        <a:pt x="3" y="762"/>
                      </a:lnTo>
                      <a:lnTo>
                        <a:pt x="4" y="758"/>
                      </a:lnTo>
                      <a:lnTo>
                        <a:pt x="4" y="754"/>
                      </a:lnTo>
                      <a:lnTo>
                        <a:pt x="4" y="750"/>
                      </a:lnTo>
                      <a:lnTo>
                        <a:pt x="4" y="747"/>
                      </a:lnTo>
                      <a:lnTo>
                        <a:pt x="4" y="743"/>
                      </a:lnTo>
                      <a:lnTo>
                        <a:pt x="4" y="739"/>
                      </a:lnTo>
                      <a:lnTo>
                        <a:pt x="4" y="736"/>
                      </a:lnTo>
                      <a:lnTo>
                        <a:pt x="4" y="733"/>
                      </a:lnTo>
                      <a:lnTo>
                        <a:pt x="4" y="730"/>
                      </a:lnTo>
                      <a:lnTo>
                        <a:pt x="5" y="726"/>
                      </a:lnTo>
                      <a:lnTo>
                        <a:pt x="5" y="724"/>
                      </a:lnTo>
                      <a:lnTo>
                        <a:pt x="5" y="721"/>
                      </a:lnTo>
                      <a:lnTo>
                        <a:pt x="5" y="718"/>
                      </a:lnTo>
                      <a:lnTo>
                        <a:pt x="5" y="715"/>
                      </a:lnTo>
                      <a:lnTo>
                        <a:pt x="5" y="712"/>
                      </a:lnTo>
                      <a:lnTo>
                        <a:pt x="5" y="709"/>
                      </a:lnTo>
                      <a:lnTo>
                        <a:pt x="5" y="706"/>
                      </a:lnTo>
                      <a:lnTo>
                        <a:pt x="5" y="703"/>
                      </a:lnTo>
                      <a:lnTo>
                        <a:pt x="6" y="699"/>
                      </a:lnTo>
                      <a:lnTo>
                        <a:pt x="6" y="695"/>
                      </a:lnTo>
                      <a:lnTo>
                        <a:pt x="6" y="692"/>
                      </a:lnTo>
                      <a:lnTo>
                        <a:pt x="6" y="689"/>
                      </a:lnTo>
                      <a:lnTo>
                        <a:pt x="6" y="687"/>
                      </a:lnTo>
                      <a:lnTo>
                        <a:pt x="6" y="684"/>
                      </a:lnTo>
                      <a:lnTo>
                        <a:pt x="6" y="681"/>
                      </a:lnTo>
                      <a:lnTo>
                        <a:pt x="6" y="679"/>
                      </a:lnTo>
                      <a:lnTo>
                        <a:pt x="6" y="676"/>
                      </a:lnTo>
                      <a:lnTo>
                        <a:pt x="7" y="674"/>
                      </a:lnTo>
                      <a:lnTo>
                        <a:pt x="7" y="672"/>
                      </a:lnTo>
                      <a:lnTo>
                        <a:pt x="7" y="669"/>
                      </a:lnTo>
                      <a:lnTo>
                        <a:pt x="7" y="667"/>
                      </a:lnTo>
                      <a:lnTo>
                        <a:pt x="7" y="665"/>
                      </a:lnTo>
                      <a:lnTo>
                        <a:pt x="7" y="663"/>
                      </a:lnTo>
                      <a:lnTo>
                        <a:pt x="7" y="661"/>
                      </a:lnTo>
                      <a:lnTo>
                        <a:pt x="7" y="660"/>
                      </a:lnTo>
                      <a:lnTo>
                        <a:pt x="7" y="658"/>
                      </a:lnTo>
                      <a:lnTo>
                        <a:pt x="8" y="656"/>
                      </a:lnTo>
                      <a:lnTo>
                        <a:pt x="8" y="654"/>
                      </a:lnTo>
                      <a:lnTo>
                        <a:pt x="8" y="652"/>
                      </a:lnTo>
                      <a:lnTo>
                        <a:pt x="8" y="650"/>
                      </a:lnTo>
                      <a:lnTo>
                        <a:pt x="8" y="649"/>
                      </a:lnTo>
                      <a:lnTo>
                        <a:pt x="8" y="647"/>
                      </a:lnTo>
                      <a:lnTo>
                        <a:pt x="8" y="644"/>
                      </a:lnTo>
                      <a:lnTo>
                        <a:pt x="8" y="642"/>
                      </a:lnTo>
                      <a:lnTo>
                        <a:pt x="8" y="640"/>
                      </a:lnTo>
                      <a:lnTo>
                        <a:pt x="9" y="638"/>
                      </a:lnTo>
                      <a:lnTo>
                        <a:pt x="9" y="636"/>
                      </a:lnTo>
                      <a:lnTo>
                        <a:pt x="9" y="634"/>
                      </a:lnTo>
                      <a:lnTo>
                        <a:pt x="9" y="632"/>
                      </a:lnTo>
                      <a:lnTo>
                        <a:pt x="9" y="630"/>
                      </a:lnTo>
                      <a:lnTo>
                        <a:pt x="9" y="627"/>
                      </a:lnTo>
                      <a:lnTo>
                        <a:pt x="9" y="626"/>
                      </a:lnTo>
                      <a:lnTo>
                        <a:pt x="9" y="624"/>
                      </a:lnTo>
                      <a:lnTo>
                        <a:pt x="9" y="622"/>
                      </a:lnTo>
                      <a:lnTo>
                        <a:pt x="9" y="620"/>
                      </a:lnTo>
                      <a:lnTo>
                        <a:pt x="10" y="618"/>
                      </a:lnTo>
                      <a:lnTo>
                        <a:pt x="10" y="615"/>
                      </a:lnTo>
                      <a:lnTo>
                        <a:pt x="10" y="612"/>
                      </a:lnTo>
                      <a:lnTo>
                        <a:pt x="10" y="610"/>
                      </a:lnTo>
                      <a:lnTo>
                        <a:pt x="10" y="608"/>
                      </a:lnTo>
                      <a:lnTo>
                        <a:pt x="10" y="605"/>
                      </a:lnTo>
                      <a:lnTo>
                        <a:pt x="10" y="603"/>
                      </a:lnTo>
                      <a:lnTo>
                        <a:pt x="10" y="600"/>
                      </a:lnTo>
                      <a:lnTo>
                        <a:pt x="10" y="598"/>
                      </a:lnTo>
                      <a:lnTo>
                        <a:pt x="11" y="595"/>
                      </a:lnTo>
                      <a:lnTo>
                        <a:pt x="11" y="592"/>
                      </a:lnTo>
                      <a:lnTo>
                        <a:pt x="11" y="589"/>
                      </a:lnTo>
                      <a:lnTo>
                        <a:pt x="11" y="586"/>
                      </a:lnTo>
                      <a:lnTo>
                        <a:pt x="11" y="584"/>
                      </a:lnTo>
                      <a:lnTo>
                        <a:pt x="11" y="581"/>
                      </a:lnTo>
                      <a:lnTo>
                        <a:pt x="11" y="578"/>
                      </a:lnTo>
                      <a:lnTo>
                        <a:pt x="11" y="575"/>
                      </a:lnTo>
                      <a:lnTo>
                        <a:pt x="11" y="572"/>
                      </a:lnTo>
                      <a:lnTo>
                        <a:pt x="12" y="569"/>
                      </a:lnTo>
                      <a:lnTo>
                        <a:pt x="12" y="566"/>
                      </a:lnTo>
                      <a:lnTo>
                        <a:pt x="12" y="563"/>
                      </a:lnTo>
                      <a:lnTo>
                        <a:pt x="12" y="560"/>
                      </a:lnTo>
                      <a:lnTo>
                        <a:pt x="12" y="557"/>
                      </a:lnTo>
                      <a:lnTo>
                        <a:pt x="12" y="554"/>
                      </a:lnTo>
                      <a:lnTo>
                        <a:pt x="12" y="551"/>
                      </a:lnTo>
                      <a:lnTo>
                        <a:pt x="12" y="548"/>
                      </a:lnTo>
                      <a:lnTo>
                        <a:pt x="12" y="545"/>
                      </a:lnTo>
                      <a:lnTo>
                        <a:pt x="13" y="542"/>
                      </a:lnTo>
                      <a:lnTo>
                        <a:pt x="13" y="538"/>
                      </a:lnTo>
                      <a:lnTo>
                        <a:pt x="13" y="535"/>
                      </a:lnTo>
                      <a:lnTo>
                        <a:pt x="13" y="532"/>
                      </a:lnTo>
                      <a:lnTo>
                        <a:pt x="13" y="529"/>
                      </a:lnTo>
                      <a:lnTo>
                        <a:pt x="13" y="526"/>
                      </a:lnTo>
                      <a:lnTo>
                        <a:pt x="13" y="522"/>
                      </a:lnTo>
                      <a:lnTo>
                        <a:pt x="13" y="519"/>
                      </a:lnTo>
                      <a:lnTo>
                        <a:pt x="13" y="516"/>
                      </a:lnTo>
                      <a:lnTo>
                        <a:pt x="14" y="513"/>
                      </a:lnTo>
                      <a:lnTo>
                        <a:pt x="14" y="510"/>
                      </a:lnTo>
                      <a:lnTo>
                        <a:pt x="14" y="507"/>
                      </a:lnTo>
                      <a:lnTo>
                        <a:pt x="14" y="503"/>
                      </a:lnTo>
                      <a:lnTo>
                        <a:pt x="14" y="500"/>
                      </a:lnTo>
                      <a:lnTo>
                        <a:pt x="14" y="497"/>
                      </a:lnTo>
                      <a:lnTo>
                        <a:pt x="14" y="494"/>
                      </a:lnTo>
                      <a:lnTo>
                        <a:pt x="14" y="491"/>
                      </a:lnTo>
                      <a:lnTo>
                        <a:pt x="14" y="487"/>
                      </a:lnTo>
                      <a:lnTo>
                        <a:pt x="15" y="483"/>
                      </a:lnTo>
                      <a:lnTo>
                        <a:pt x="15" y="480"/>
                      </a:lnTo>
                      <a:lnTo>
                        <a:pt x="15" y="476"/>
                      </a:lnTo>
                      <a:lnTo>
                        <a:pt x="15" y="473"/>
                      </a:lnTo>
                      <a:lnTo>
                        <a:pt x="15" y="470"/>
                      </a:lnTo>
                      <a:lnTo>
                        <a:pt x="15" y="466"/>
                      </a:lnTo>
                      <a:lnTo>
                        <a:pt x="15" y="463"/>
                      </a:lnTo>
                      <a:lnTo>
                        <a:pt x="15" y="460"/>
                      </a:lnTo>
                      <a:lnTo>
                        <a:pt x="15" y="457"/>
                      </a:lnTo>
                      <a:lnTo>
                        <a:pt x="16" y="453"/>
                      </a:lnTo>
                      <a:lnTo>
                        <a:pt x="16" y="450"/>
                      </a:lnTo>
                      <a:lnTo>
                        <a:pt x="16" y="447"/>
                      </a:lnTo>
                      <a:lnTo>
                        <a:pt x="16" y="444"/>
                      </a:lnTo>
                      <a:lnTo>
                        <a:pt x="16" y="440"/>
                      </a:lnTo>
                      <a:lnTo>
                        <a:pt x="16" y="437"/>
                      </a:lnTo>
                      <a:lnTo>
                        <a:pt x="16" y="434"/>
                      </a:lnTo>
                      <a:lnTo>
                        <a:pt x="16" y="431"/>
                      </a:lnTo>
                      <a:lnTo>
                        <a:pt x="16" y="428"/>
                      </a:lnTo>
                      <a:lnTo>
                        <a:pt x="17" y="424"/>
                      </a:lnTo>
                      <a:lnTo>
                        <a:pt x="17" y="421"/>
                      </a:lnTo>
                      <a:lnTo>
                        <a:pt x="17" y="419"/>
                      </a:lnTo>
                      <a:lnTo>
                        <a:pt x="17" y="415"/>
                      </a:lnTo>
                      <a:lnTo>
                        <a:pt x="17" y="413"/>
                      </a:lnTo>
                      <a:lnTo>
                        <a:pt x="17" y="410"/>
                      </a:lnTo>
                      <a:lnTo>
                        <a:pt x="17" y="407"/>
                      </a:lnTo>
                      <a:lnTo>
                        <a:pt x="17" y="404"/>
                      </a:lnTo>
                      <a:lnTo>
                        <a:pt x="17" y="402"/>
                      </a:lnTo>
                      <a:lnTo>
                        <a:pt x="18" y="399"/>
                      </a:lnTo>
                      <a:lnTo>
                        <a:pt x="18" y="396"/>
                      </a:lnTo>
                      <a:lnTo>
                        <a:pt x="18" y="394"/>
                      </a:lnTo>
                      <a:lnTo>
                        <a:pt x="18" y="391"/>
                      </a:lnTo>
                      <a:lnTo>
                        <a:pt x="18" y="389"/>
                      </a:lnTo>
                      <a:lnTo>
                        <a:pt x="18" y="387"/>
                      </a:lnTo>
                      <a:lnTo>
                        <a:pt x="18" y="384"/>
                      </a:lnTo>
                      <a:lnTo>
                        <a:pt x="18" y="382"/>
                      </a:lnTo>
                      <a:lnTo>
                        <a:pt x="18" y="380"/>
                      </a:lnTo>
                      <a:lnTo>
                        <a:pt x="19" y="378"/>
                      </a:lnTo>
                      <a:lnTo>
                        <a:pt x="19" y="375"/>
                      </a:lnTo>
                      <a:lnTo>
                        <a:pt x="19" y="373"/>
                      </a:lnTo>
                      <a:lnTo>
                        <a:pt x="19" y="371"/>
                      </a:lnTo>
                      <a:lnTo>
                        <a:pt x="19" y="368"/>
                      </a:lnTo>
                      <a:lnTo>
                        <a:pt x="19" y="366"/>
                      </a:lnTo>
                      <a:lnTo>
                        <a:pt x="19" y="364"/>
                      </a:lnTo>
                      <a:lnTo>
                        <a:pt x="19" y="362"/>
                      </a:lnTo>
                      <a:lnTo>
                        <a:pt x="19" y="361"/>
                      </a:lnTo>
                      <a:lnTo>
                        <a:pt x="20" y="359"/>
                      </a:lnTo>
                      <a:lnTo>
                        <a:pt x="20" y="357"/>
                      </a:lnTo>
                      <a:lnTo>
                        <a:pt x="20" y="355"/>
                      </a:lnTo>
                      <a:lnTo>
                        <a:pt x="20" y="353"/>
                      </a:lnTo>
                      <a:lnTo>
                        <a:pt x="20" y="351"/>
                      </a:lnTo>
                      <a:lnTo>
                        <a:pt x="20" y="350"/>
                      </a:lnTo>
                      <a:lnTo>
                        <a:pt x="20" y="348"/>
                      </a:lnTo>
                      <a:lnTo>
                        <a:pt x="20" y="346"/>
                      </a:lnTo>
                      <a:lnTo>
                        <a:pt x="20" y="345"/>
                      </a:lnTo>
                      <a:lnTo>
                        <a:pt x="21" y="343"/>
                      </a:lnTo>
                      <a:lnTo>
                        <a:pt x="21" y="342"/>
                      </a:lnTo>
                      <a:lnTo>
                        <a:pt x="21" y="341"/>
                      </a:lnTo>
                      <a:lnTo>
                        <a:pt x="21" y="339"/>
                      </a:lnTo>
                      <a:lnTo>
                        <a:pt x="21" y="338"/>
                      </a:lnTo>
                      <a:lnTo>
                        <a:pt x="21" y="337"/>
                      </a:lnTo>
                      <a:lnTo>
                        <a:pt x="21" y="335"/>
                      </a:lnTo>
                      <a:lnTo>
                        <a:pt x="21" y="334"/>
                      </a:lnTo>
                      <a:lnTo>
                        <a:pt x="21" y="333"/>
                      </a:lnTo>
                      <a:lnTo>
                        <a:pt x="22" y="331"/>
                      </a:lnTo>
                      <a:lnTo>
                        <a:pt x="22" y="330"/>
                      </a:lnTo>
                      <a:lnTo>
                        <a:pt x="22" y="329"/>
                      </a:lnTo>
                      <a:lnTo>
                        <a:pt x="22" y="327"/>
                      </a:lnTo>
                      <a:lnTo>
                        <a:pt x="22" y="326"/>
                      </a:lnTo>
                      <a:lnTo>
                        <a:pt x="22" y="325"/>
                      </a:lnTo>
                      <a:lnTo>
                        <a:pt x="22" y="324"/>
                      </a:lnTo>
                      <a:lnTo>
                        <a:pt x="22" y="322"/>
                      </a:lnTo>
                      <a:lnTo>
                        <a:pt x="22" y="321"/>
                      </a:lnTo>
                      <a:lnTo>
                        <a:pt x="23" y="320"/>
                      </a:lnTo>
                      <a:lnTo>
                        <a:pt x="23" y="319"/>
                      </a:lnTo>
                      <a:lnTo>
                        <a:pt x="23" y="318"/>
                      </a:lnTo>
                      <a:lnTo>
                        <a:pt x="23" y="316"/>
                      </a:lnTo>
                      <a:lnTo>
                        <a:pt x="23" y="315"/>
                      </a:lnTo>
                      <a:lnTo>
                        <a:pt x="23" y="314"/>
                      </a:lnTo>
                      <a:lnTo>
                        <a:pt x="23" y="313"/>
                      </a:lnTo>
                      <a:lnTo>
                        <a:pt x="23" y="313"/>
                      </a:lnTo>
                      <a:lnTo>
                        <a:pt x="23" y="312"/>
                      </a:lnTo>
                      <a:lnTo>
                        <a:pt x="24" y="311"/>
                      </a:lnTo>
                      <a:lnTo>
                        <a:pt x="24" y="310"/>
                      </a:lnTo>
                      <a:lnTo>
                        <a:pt x="24" y="309"/>
                      </a:lnTo>
                      <a:lnTo>
                        <a:pt x="24" y="308"/>
                      </a:lnTo>
                      <a:lnTo>
                        <a:pt x="24" y="307"/>
                      </a:lnTo>
                      <a:lnTo>
                        <a:pt x="24" y="306"/>
                      </a:lnTo>
                      <a:lnTo>
                        <a:pt x="24" y="306"/>
                      </a:lnTo>
                      <a:lnTo>
                        <a:pt x="24" y="305"/>
                      </a:lnTo>
                      <a:lnTo>
                        <a:pt x="24" y="304"/>
                      </a:lnTo>
                      <a:lnTo>
                        <a:pt x="25" y="303"/>
                      </a:lnTo>
                      <a:lnTo>
                        <a:pt x="25" y="303"/>
                      </a:lnTo>
                      <a:lnTo>
                        <a:pt x="25" y="302"/>
                      </a:lnTo>
                      <a:lnTo>
                        <a:pt x="25" y="301"/>
                      </a:lnTo>
                      <a:lnTo>
                        <a:pt x="25" y="300"/>
                      </a:lnTo>
                      <a:lnTo>
                        <a:pt x="25" y="299"/>
                      </a:lnTo>
                      <a:lnTo>
                        <a:pt x="25" y="299"/>
                      </a:lnTo>
                      <a:lnTo>
                        <a:pt x="25" y="298"/>
                      </a:lnTo>
                      <a:lnTo>
                        <a:pt x="25" y="297"/>
                      </a:lnTo>
                      <a:lnTo>
                        <a:pt x="26" y="296"/>
                      </a:lnTo>
                      <a:lnTo>
                        <a:pt x="26" y="295"/>
                      </a:lnTo>
                      <a:lnTo>
                        <a:pt x="26" y="295"/>
                      </a:lnTo>
                      <a:lnTo>
                        <a:pt x="26" y="293"/>
                      </a:lnTo>
                      <a:lnTo>
                        <a:pt x="26" y="292"/>
                      </a:lnTo>
                      <a:lnTo>
                        <a:pt x="26" y="291"/>
                      </a:lnTo>
                      <a:lnTo>
                        <a:pt x="26" y="291"/>
                      </a:lnTo>
                      <a:lnTo>
                        <a:pt x="26" y="290"/>
                      </a:lnTo>
                      <a:lnTo>
                        <a:pt x="26" y="290"/>
                      </a:lnTo>
                      <a:lnTo>
                        <a:pt x="27" y="289"/>
                      </a:lnTo>
                      <a:lnTo>
                        <a:pt x="27" y="288"/>
                      </a:lnTo>
                      <a:lnTo>
                        <a:pt x="27" y="287"/>
                      </a:lnTo>
                      <a:lnTo>
                        <a:pt x="27" y="286"/>
                      </a:lnTo>
                      <a:lnTo>
                        <a:pt x="27" y="286"/>
                      </a:lnTo>
                      <a:lnTo>
                        <a:pt x="27" y="285"/>
                      </a:lnTo>
                      <a:lnTo>
                        <a:pt x="27" y="284"/>
                      </a:lnTo>
                      <a:lnTo>
                        <a:pt x="27" y="283"/>
                      </a:lnTo>
                      <a:lnTo>
                        <a:pt x="27" y="282"/>
                      </a:lnTo>
                      <a:lnTo>
                        <a:pt x="28" y="282"/>
                      </a:lnTo>
                      <a:lnTo>
                        <a:pt x="28" y="281"/>
                      </a:lnTo>
                      <a:lnTo>
                        <a:pt x="28" y="281"/>
                      </a:lnTo>
                      <a:lnTo>
                        <a:pt x="28" y="280"/>
                      </a:lnTo>
                      <a:lnTo>
                        <a:pt x="28" y="280"/>
                      </a:lnTo>
                      <a:lnTo>
                        <a:pt x="28" y="279"/>
                      </a:lnTo>
                      <a:lnTo>
                        <a:pt x="28" y="278"/>
                      </a:lnTo>
                      <a:lnTo>
                        <a:pt x="28" y="277"/>
                      </a:lnTo>
                      <a:lnTo>
                        <a:pt x="28" y="276"/>
                      </a:lnTo>
                      <a:lnTo>
                        <a:pt x="29" y="276"/>
                      </a:lnTo>
                      <a:lnTo>
                        <a:pt x="29" y="275"/>
                      </a:lnTo>
                      <a:lnTo>
                        <a:pt x="29" y="275"/>
                      </a:lnTo>
                      <a:lnTo>
                        <a:pt x="29" y="274"/>
                      </a:lnTo>
                      <a:lnTo>
                        <a:pt x="29" y="273"/>
                      </a:lnTo>
                      <a:lnTo>
                        <a:pt x="29" y="272"/>
                      </a:lnTo>
                      <a:lnTo>
                        <a:pt x="29" y="272"/>
                      </a:lnTo>
                      <a:lnTo>
                        <a:pt x="29" y="271"/>
                      </a:lnTo>
                      <a:lnTo>
                        <a:pt x="29" y="271"/>
                      </a:lnTo>
                      <a:lnTo>
                        <a:pt x="30" y="270"/>
                      </a:lnTo>
                      <a:lnTo>
                        <a:pt x="30" y="269"/>
                      </a:lnTo>
                      <a:lnTo>
                        <a:pt x="30" y="268"/>
                      </a:lnTo>
                      <a:lnTo>
                        <a:pt x="30" y="268"/>
                      </a:lnTo>
                      <a:lnTo>
                        <a:pt x="30" y="267"/>
                      </a:lnTo>
                      <a:lnTo>
                        <a:pt x="30" y="267"/>
                      </a:lnTo>
                      <a:lnTo>
                        <a:pt x="30" y="266"/>
                      </a:lnTo>
                      <a:lnTo>
                        <a:pt x="30" y="265"/>
                      </a:lnTo>
                      <a:lnTo>
                        <a:pt x="30" y="265"/>
                      </a:lnTo>
                      <a:lnTo>
                        <a:pt x="31" y="264"/>
                      </a:lnTo>
                      <a:lnTo>
                        <a:pt x="31" y="263"/>
                      </a:lnTo>
                      <a:lnTo>
                        <a:pt x="31" y="262"/>
                      </a:lnTo>
                      <a:lnTo>
                        <a:pt x="31" y="262"/>
                      </a:lnTo>
                      <a:lnTo>
                        <a:pt x="31" y="261"/>
                      </a:lnTo>
                      <a:lnTo>
                        <a:pt x="31" y="261"/>
                      </a:lnTo>
                      <a:lnTo>
                        <a:pt x="31" y="260"/>
                      </a:lnTo>
                      <a:lnTo>
                        <a:pt x="31" y="260"/>
                      </a:lnTo>
                      <a:lnTo>
                        <a:pt x="31" y="260"/>
                      </a:lnTo>
                      <a:lnTo>
                        <a:pt x="32" y="259"/>
                      </a:lnTo>
                      <a:lnTo>
                        <a:pt x="32" y="259"/>
                      </a:lnTo>
                      <a:lnTo>
                        <a:pt x="32" y="258"/>
                      </a:lnTo>
                      <a:lnTo>
                        <a:pt x="32" y="258"/>
                      </a:lnTo>
                      <a:lnTo>
                        <a:pt x="32" y="257"/>
                      </a:lnTo>
                      <a:lnTo>
                        <a:pt x="32" y="257"/>
                      </a:lnTo>
                      <a:lnTo>
                        <a:pt x="32" y="256"/>
                      </a:lnTo>
                      <a:lnTo>
                        <a:pt x="32" y="255"/>
                      </a:lnTo>
                      <a:lnTo>
                        <a:pt x="32" y="255"/>
                      </a:lnTo>
                      <a:lnTo>
                        <a:pt x="32" y="254"/>
                      </a:lnTo>
                      <a:lnTo>
                        <a:pt x="33" y="253"/>
                      </a:lnTo>
                      <a:lnTo>
                        <a:pt x="33" y="253"/>
                      </a:lnTo>
                      <a:lnTo>
                        <a:pt x="33" y="252"/>
                      </a:lnTo>
                      <a:lnTo>
                        <a:pt x="33" y="251"/>
                      </a:lnTo>
                      <a:lnTo>
                        <a:pt x="33" y="251"/>
                      </a:lnTo>
                      <a:lnTo>
                        <a:pt x="33" y="250"/>
                      </a:lnTo>
                      <a:lnTo>
                        <a:pt x="33" y="249"/>
                      </a:lnTo>
                      <a:lnTo>
                        <a:pt x="33" y="248"/>
                      </a:lnTo>
                      <a:lnTo>
                        <a:pt x="33" y="248"/>
                      </a:lnTo>
                      <a:lnTo>
                        <a:pt x="34" y="247"/>
                      </a:lnTo>
                      <a:lnTo>
                        <a:pt x="34" y="246"/>
                      </a:lnTo>
                      <a:lnTo>
                        <a:pt x="34" y="246"/>
                      </a:lnTo>
                      <a:lnTo>
                        <a:pt x="34" y="245"/>
                      </a:lnTo>
                      <a:lnTo>
                        <a:pt x="34" y="245"/>
                      </a:lnTo>
                      <a:lnTo>
                        <a:pt x="34" y="244"/>
                      </a:lnTo>
                      <a:lnTo>
                        <a:pt x="34" y="243"/>
                      </a:lnTo>
                      <a:lnTo>
                        <a:pt x="34" y="243"/>
                      </a:lnTo>
                      <a:lnTo>
                        <a:pt x="34" y="242"/>
                      </a:lnTo>
                      <a:lnTo>
                        <a:pt x="35" y="242"/>
                      </a:lnTo>
                      <a:lnTo>
                        <a:pt x="35" y="241"/>
                      </a:lnTo>
                      <a:lnTo>
                        <a:pt x="35" y="240"/>
                      </a:lnTo>
                      <a:lnTo>
                        <a:pt x="35" y="239"/>
                      </a:lnTo>
                      <a:lnTo>
                        <a:pt x="35" y="239"/>
                      </a:lnTo>
                      <a:lnTo>
                        <a:pt x="35" y="238"/>
                      </a:lnTo>
                      <a:lnTo>
                        <a:pt x="35" y="237"/>
                      </a:lnTo>
                      <a:lnTo>
                        <a:pt x="35" y="237"/>
                      </a:lnTo>
                      <a:lnTo>
                        <a:pt x="35" y="237"/>
                      </a:lnTo>
                      <a:lnTo>
                        <a:pt x="36" y="236"/>
                      </a:lnTo>
                      <a:lnTo>
                        <a:pt x="36" y="236"/>
                      </a:lnTo>
                      <a:lnTo>
                        <a:pt x="36" y="235"/>
                      </a:lnTo>
                      <a:lnTo>
                        <a:pt x="36" y="234"/>
                      </a:lnTo>
                      <a:lnTo>
                        <a:pt x="36" y="234"/>
                      </a:lnTo>
                      <a:lnTo>
                        <a:pt x="36" y="233"/>
                      </a:lnTo>
                      <a:lnTo>
                        <a:pt x="36" y="232"/>
                      </a:lnTo>
                      <a:lnTo>
                        <a:pt x="36" y="232"/>
                      </a:lnTo>
                      <a:lnTo>
                        <a:pt x="36" y="231"/>
                      </a:lnTo>
                      <a:lnTo>
                        <a:pt x="37" y="230"/>
                      </a:lnTo>
                      <a:lnTo>
                        <a:pt x="37" y="229"/>
                      </a:lnTo>
                      <a:lnTo>
                        <a:pt x="37" y="229"/>
                      </a:lnTo>
                      <a:lnTo>
                        <a:pt x="37" y="228"/>
                      </a:lnTo>
                      <a:lnTo>
                        <a:pt x="37" y="227"/>
                      </a:lnTo>
                      <a:lnTo>
                        <a:pt x="37" y="226"/>
                      </a:lnTo>
                      <a:lnTo>
                        <a:pt x="37" y="226"/>
                      </a:lnTo>
                      <a:lnTo>
                        <a:pt x="37" y="225"/>
                      </a:lnTo>
                      <a:lnTo>
                        <a:pt x="37" y="224"/>
                      </a:lnTo>
                      <a:lnTo>
                        <a:pt x="38" y="224"/>
                      </a:lnTo>
                      <a:lnTo>
                        <a:pt x="38" y="223"/>
                      </a:lnTo>
                      <a:lnTo>
                        <a:pt x="38" y="222"/>
                      </a:lnTo>
                      <a:lnTo>
                        <a:pt x="38" y="222"/>
                      </a:lnTo>
                      <a:lnTo>
                        <a:pt x="38" y="221"/>
                      </a:lnTo>
                      <a:lnTo>
                        <a:pt x="38" y="221"/>
                      </a:lnTo>
                      <a:lnTo>
                        <a:pt x="38" y="220"/>
                      </a:lnTo>
                      <a:lnTo>
                        <a:pt x="38" y="219"/>
                      </a:lnTo>
                      <a:lnTo>
                        <a:pt x="38" y="219"/>
                      </a:lnTo>
                      <a:lnTo>
                        <a:pt x="39" y="218"/>
                      </a:lnTo>
                      <a:lnTo>
                        <a:pt x="39" y="218"/>
                      </a:lnTo>
                      <a:lnTo>
                        <a:pt x="39" y="217"/>
                      </a:lnTo>
                      <a:lnTo>
                        <a:pt x="39" y="216"/>
                      </a:lnTo>
                      <a:lnTo>
                        <a:pt x="39" y="216"/>
                      </a:lnTo>
                      <a:lnTo>
                        <a:pt x="39" y="215"/>
                      </a:lnTo>
                      <a:lnTo>
                        <a:pt x="39" y="214"/>
                      </a:lnTo>
                      <a:lnTo>
                        <a:pt x="39" y="213"/>
                      </a:lnTo>
                      <a:lnTo>
                        <a:pt x="39" y="213"/>
                      </a:lnTo>
                      <a:lnTo>
                        <a:pt x="40" y="212"/>
                      </a:lnTo>
                      <a:lnTo>
                        <a:pt x="40" y="212"/>
                      </a:lnTo>
                      <a:lnTo>
                        <a:pt x="40" y="211"/>
                      </a:lnTo>
                      <a:lnTo>
                        <a:pt x="40" y="210"/>
                      </a:lnTo>
                      <a:lnTo>
                        <a:pt x="40" y="210"/>
                      </a:lnTo>
                      <a:lnTo>
                        <a:pt x="40" y="210"/>
                      </a:lnTo>
                      <a:lnTo>
                        <a:pt x="40" y="209"/>
                      </a:lnTo>
                      <a:lnTo>
                        <a:pt x="40" y="208"/>
                      </a:lnTo>
                      <a:lnTo>
                        <a:pt x="40" y="208"/>
                      </a:lnTo>
                      <a:lnTo>
                        <a:pt x="41" y="207"/>
                      </a:lnTo>
                      <a:lnTo>
                        <a:pt x="41" y="207"/>
                      </a:lnTo>
                      <a:lnTo>
                        <a:pt x="41" y="206"/>
                      </a:lnTo>
                      <a:lnTo>
                        <a:pt x="41" y="206"/>
                      </a:lnTo>
                      <a:lnTo>
                        <a:pt x="41" y="205"/>
                      </a:lnTo>
                      <a:lnTo>
                        <a:pt x="41" y="205"/>
                      </a:lnTo>
                      <a:lnTo>
                        <a:pt x="41" y="204"/>
                      </a:lnTo>
                      <a:lnTo>
                        <a:pt x="41" y="204"/>
                      </a:lnTo>
                      <a:lnTo>
                        <a:pt x="41" y="203"/>
                      </a:lnTo>
                      <a:lnTo>
                        <a:pt x="42" y="203"/>
                      </a:lnTo>
                      <a:lnTo>
                        <a:pt x="42" y="202"/>
                      </a:lnTo>
                      <a:lnTo>
                        <a:pt x="42" y="202"/>
                      </a:lnTo>
                      <a:lnTo>
                        <a:pt x="42" y="201"/>
                      </a:lnTo>
                      <a:lnTo>
                        <a:pt x="42" y="200"/>
                      </a:lnTo>
                      <a:lnTo>
                        <a:pt x="42" y="200"/>
                      </a:lnTo>
                      <a:lnTo>
                        <a:pt x="42" y="199"/>
                      </a:lnTo>
                      <a:lnTo>
                        <a:pt x="42" y="199"/>
                      </a:lnTo>
                      <a:lnTo>
                        <a:pt x="42" y="198"/>
                      </a:lnTo>
                      <a:lnTo>
                        <a:pt x="43" y="198"/>
                      </a:lnTo>
                      <a:lnTo>
                        <a:pt x="43" y="197"/>
                      </a:lnTo>
                      <a:lnTo>
                        <a:pt x="43" y="197"/>
                      </a:lnTo>
                      <a:lnTo>
                        <a:pt x="43" y="196"/>
                      </a:lnTo>
                      <a:lnTo>
                        <a:pt x="43" y="196"/>
                      </a:lnTo>
                      <a:lnTo>
                        <a:pt x="43" y="196"/>
                      </a:lnTo>
                      <a:lnTo>
                        <a:pt x="43" y="196"/>
                      </a:lnTo>
                      <a:lnTo>
                        <a:pt x="43" y="195"/>
                      </a:lnTo>
                      <a:lnTo>
                        <a:pt x="43" y="194"/>
                      </a:lnTo>
                      <a:lnTo>
                        <a:pt x="44" y="194"/>
                      </a:lnTo>
                      <a:lnTo>
                        <a:pt x="44" y="194"/>
                      </a:lnTo>
                      <a:lnTo>
                        <a:pt x="44" y="193"/>
                      </a:lnTo>
                      <a:lnTo>
                        <a:pt x="44" y="193"/>
                      </a:lnTo>
                      <a:lnTo>
                        <a:pt x="44" y="193"/>
                      </a:lnTo>
                      <a:lnTo>
                        <a:pt x="44" y="193"/>
                      </a:lnTo>
                      <a:lnTo>
                        <a:pt x="44" y="192"/>
                      </a:lnTo>
                      <a:lnTo>
                        <a:pt x="44" y="192"/>
                      </a:lnTo>
                      <a:lnTo>
                        <a:pt x="44" y="192"/>
                      </a:lnTo>
                      <a:lnTo>
                        <a:pt x="45" y="191"/>
                      </a:lnTo>
                      <a:lnTo>
                        <a:pt x="45" y="190"/>
                      </a:lnTo>
                      <a:lnTo>
                        <a:pt x="45" y="190"/>
                      </a:lnTo>
                      <a:lnTo>
                        <a:pt x="45" y="189"/>
                      </a:lnTo>
                      <a:lnTo>
                        <a:pt x="45" y="189"/>
                      </a:lnTo>
                      <a:lnTo>
                        <a:pt x="45" y="188"/>
                      </a:lnTo>
                      <a:lnTo>
                        <a:pt x="45" y="187"/>
                      </a:lnTo>
                      <a:lnTo>
                        <a:pt x="45" y="187"/>
                      </a:lnTo>
                      <a:lnTo>
                        <a:pt x="45" y="186"/>
                      </a:lnTo>
                      <a:lnTo>
                        <a:pt x="46" y="186"/>
                      </a:lnTo>
                      <a:lnTo>
                        <a:pt x="46" y="185"/>
                      </a:lnTo>
                      <a:lnTo>
                        <a:pt x="46" y="184"/>
                      </a:lnTo>
                      <a:lnTo>
                        <a:pt x="46" y="183"/>
                      </a:lnTo>
                      <a:lnTo>
                        <a:pt x="46" y="183"/>
                      </a:lnTo>
                      <a:lnTo>
                        <a:pt x="46" y="182"/>
                      </a:lnTo>
                      <a:lnTo>
                        <a:pt x="46" y="182"/>
                      </a:lnTo>
                      <a:lnTo>
                        <a:pt x="46" y="181"/>
                      </a:lnTo>
                      <a:lnTo>
                        <a:pt x="46" y="180"/>
                      </a:lnTo>
                      <a:lnTo>
                        <a:pt x="47" y="180"/>
                      </a:lnTo>
                      <a:lnTo>
                        <a:pt x="47" y="179"/>
                      </a:lnTo>
                      <a:lnTo>
                        <a:pt x="47" y="178"/>
                      </a:lnTo>
                      <a:lnTo>
                        <a:pt x="47" y="178"/>
                      </a:lnTo>
                      <a:lnTo>
                        <a:pt x="47" y="177"/>
                      </a:lnTo>
                      <a:lnTo>
                        <a:pt x="47" y="177"/>
                      </a:lnTo>
                      <a:lnTo>
                        <a:pt x="47" y="176"/>
                      </a:lnTo>
                      <a:lnTo>
                        <a:pt x="47" y="175"/>
                      </a:lnTo>
                      <a:lnTo>
                        <a:pt x="47" y="174"/>
                      </a:lnTo>
                      <a:lnTo>
                        <a:pt x="48" y="173"/>
                      </a:lnTo>
                      <a:lnTo>
                        <a:pt x="48" y="173"/>
                      </a:lnTo>
                      <a:lnTo>
                        <a:pt x="48" y="172"/>
                      </a:lnTo>
                      <a:lnTo>
                        <a:pt x="48" y="171"/>
                      </a:lnTo>
                      <a:lnTo>
                        <a:pt x="48" y="170"/>
                      </a:lnTo>
                      <a:lnTo>
                        <a:pt x="48" y="170"/>
                      </a:lnTo>
                      <a:lnTo>
                        <a:pt x="48" y="169"/>
                      </a:lnTo>
                      <a:lnTo>
                        <a:pt x="48" y="168"/>
                      </a:lnTo>
                      <a:lnTo>
                        <a:pt x="48" y="167"/>
                      </a:lnTo>
                      <a:lnTo>
                        <a:pt x="49" y="166"/>
                      </a:lnTo>
                      <a:lnTo>
                        <a:pt x="49" y="165"/>
                      </a:lnTo>
                      <a:lnTo>
                        <a:pt x="49" y="165"/>
                      </a:lnTo>
                      <a:lnTo>
                        <a:pt x="49" y="164"/>
                      </a:lnTo>
                      <a:lnTo>
                        <a:pt x="49" y="163"/>
                      </a:lnTo>
                      <a:lnTo>
                        <a:pt x="49" y="163"/>
                      </a:lnTo>
                      <a:lnTo>
                        <a:pt x="49" y="162"/>
                      </a:lnTo>
                      <a:lnTo>
                        <a:pt x="49" y="161"/>
                      </a:lnTo>
                      <a:lnTo>
                        <a:pt x="49" y="161"/>
                      </a:lnTo>
                      <a:lnTo>
                        <a:pt x="50" y="160"/>
                      </a:lnTo>
                      <a:lnTo>
                        <a:pt x="50" y="160"/>
                      </a:lnTo>
                      <a:lnTo>
                        <a:pt x="50" y="159"/>
                      </a:lnTo>
                      <a:lnTo>
                        <a:pt x="50" y="158"/>
                      </a:lnTo>
                      <a:lnTo>
                        <a:pt x="50" y="158"/>
                      </a:lnTo>
                      <a:lnTo>
                        <a:pt x="50" y="157"/>
                      </a:lnTo>
                      <a:lnTo>
                        <a:pt x="50" y="156"/>
                      </a:lnTo>
                      <a:lnTo>
                        <a:pt x="50" y="156"/>
                      </a:lnTo>
                      <a:lnTo>
                        <a:pt x="50" y="155"/>
                      </a:lnTo>
                      <a:lnTo>
                        <a:pt x="51" y="154"/>
                      </a:lnTo>
                      <a:lnTo>
                        <a:pt x="51" y="154"/>
                      </a:lnTo>
                      <a:lnTo>
                        <a:pt x="51" y="153"/>
                      </a:lnTo>
                      <a:lnTo>
                        <a:pt x="51" y="153"/>
                      </a:lnTo>
                      <a:lnTo>
                        <a:pt x="51" y="151"/>
                      </a:lnTo>
                      <a:lnTo>
                        <a:pt x="51" y="151"/>
                      </a:lnTo>
                      <a:lnTo>
                        <a:pt x="51" y="151"/>
                      </a:lnTo>
                      <a:lnTo>
                        <a:pt x="51" y="150"/>
                      </a:lnTo>
                      <a:lnTo>
                        <a:pt x="51" y="149"/>
                      </a:lnTo>
                      <a:lnTo>
                        <a:pt x="52" y="149"/>
                      </a:lnTo>
                      <a:lnTo>
                        <a:pt x="52" y="148"/>
                      </a:lnTo>
                      <a:lnTo>
                        <a:pt x="52" y="147"/>
                      </a:lnTo>
                      <a:lnTo>
                        <a:pt x="52" y="146"/>
                      </a:lnTo>
                      <a:lnTo>
                        <a:pt x="52" y="145"/>
                      </a:lnTo>
                      <a:lnTo>
                        <a:pt x="52" y="145"/>
                      </a:lnTo>
                      <a:lnTo>
                        <a:pt x="52" y="144"/>
                      </a:lnTo>
                      <a:lnTo>
                        <a:pt x="52" y="143"/>
                      </a:lnTo>
                      <a:lnTo>
                        <a:pt x="52" y="143"/>
                      </a:lnTo>
                      <a:lnTo>
                        <a:pt x="53" y="142"/>
                      </a:lnTo>
                      <a:lnTo>
                        <a:pt x="53" y="141"/>
                      </a:lnTo>
                      <a:lnTo>
                        <a:pt x="53" y="141"/>
                      </a:lnTo>
                      <a:lnTo>
                        <a:pt x="53" y="140"/>
                      </a:lnTo>
                      <a:lnTo>
                        <a:pt x="53" y="139"/>
                      </a:lnTo>
                      <a:lnTo>
                        <a:pt x="53" y="138"/>
                      </a:lnTo>
                      <a:lnTo>
                        <a:pt x="53" y="138"/>
                      </a:lnTo>
                      <a:lnTo>
                        <a:pt x="53" y="136"/>
                      </a:lnTo>
                      <a:lnTo>
                        <a:pt x="53" y="136"/>
                      </a:lnTo>
                      <a:lnTo>
                        <a:pt x="54" y="136"/>
                      </a:lnTo>
                      <a:lnTo>
                        <a:pt x="54" y="135"/>
                      </a:lnTo>
                      <a:lnTo>
                        <a:pt x="54" y="135"/>
                      </a:lnTo>
                      <a:lnTo>
                        <a:pt x="54" y="134"/>
                      </a:lnTo>
                      <a:lnTo>
                        <a:pt x="54" y="134"/>
                      </a:lnTo>
                      <a:lnTo>
                        <a:pt x="54" y="133"/>
                      </a:lnTo>
                      <a:lnTo>
                        <a:pt x="54" y="133"/>
                      </a:lnTo>
                      <a:lnTo>
                        <a:pt x="54" y="132"/>
                      </a:lnTo>
                      <a:lnTo>
                        <a:pt x="54" y="131"/>
                      </a:lnTo>
                      <a:lnTo>
                        <a:pt x="55" y="131"/>
                      </a:lnTo>
                      <a:lnTo>
                        <a:pt x="55" y="130"/>
                      </a:lnTo>
                      <a:lnTo>
                        <a:pt x="55" y="129"/>
                      </a:lnTo>
                      <a:lnTo>
                        <a:pt x="55" y="129"/>
                      </a:lnTo>
                      <a:lnTo>
                        <a:pt x="55" y="128"/>
                      </a:lnTo>
                      <a:lnTo>
                        <a:pt x="55" y="127"/>
                      </a:lnTo>
                      <a:lnTo>
                        <a:pt x="55" y="127"/>
                      </a:lnTo>
                      <a:lnTo>
                        <a:pt x="55" y="126"/>
                      </a:lnTo>
                      <a:lnTo>
                        <a:pt x="55" y="126"/>
                      </a:lnTo>
                      <a:lnTo>
                        <a:pt x="55" y="125"/>
                      </a:lnTo>
                      <a:lnTo>
                        <a:pt x="56" y="124"/>
                      </a:lnTo>
                      <a:lnTo>
                        <a:pt x="56" y="123"/>
                      </a:lnTo>
                      <a:lnTo>
                        <a:pt x="56" y="123"/>
                      </a:lnTo>
                      <a:lnTo>
                        <a:pt x="56" y="122"/>
                      </a:lnTo>
                      <a:lnTo>
                        <a:pt x="56" y="122"/>
                      </a:lnTo>
                      <a:lnTo>
                        <a:pt x="56" y="121"/>
                      </a:lnTo>
                      <a:lnTo>
                        <a:pt x="56" y="120"/>
                      </a:lnTo>
                      <a:lnTo>
                        <a:pt x="56" y="120"/>
                      </a:lnTo>
                      <a:lnTo>
                        <a:pt x="56" y="119"/>
                      </a:lnTo>
                      <a:lnTo>
                        <a:pt x="57" y="118"/>
                      </a:lnTo>
                      <a:lnTo>
                        <a:pt x="57" y="118"/>
                      </a:lnTo>
                      <a:lnTo>
                        <a:pt x="57" y="117"/>
                      </a:lnTo>
                      <a:lnTo>
                        <a:pt x="57" y="116"/>
                      </a:lnTo>
                      <a:lnTo>
                        <a:pt x="57" y="116"/>
                      </a:lnTo>
                      <a:lnTo>
                        <a:pt x="57" y="115"/>
                      </a:lnTo>
                      <a:lnTo>
                        <a:pt x="57" y="114"/>
                      </a:lnTo>
                      <a:lnTo>
                        <a:pt x="57" y="113"/>
                      </a:lnTo>
                      <a:lnTo>
                        <a:pt x="57" y="113"/>
                      </a:lnTo>
                      <a:lnTo>
                        <a:pt x="58" y="112"/>
                      </a:lnTo>
                      <a:lnTo>
                        <a:pt x="58" y="111"/>
                      </a:lnTo>
                      <a:lnTo>
                        <a:pt x="58" y="111"/>
                      </a:lnTo>
                      <a:lnTo>
                        <a:pt x="58" y="110"/>
                      </a:lnTo>
                      <a:lnTo>
                        <a:pt x="58" y="110"/>
                      </a:lnTo>
                      <a:lnTo>
                        <a:pt x="58" y="109"/>
                      </a:lnTo>
                      <a:lnTo>
                        <a:pt x="58" y="108"/>
                      </a:lnTo>
                      <a:lnTo>
                        <a:pt x="58" y="107"/>
                      </a:lnTo>
                      <a:lnTo>
                        <a:pt x="58" y="107"/>
                      </a:lnTo>
                      <a:lnTo>
                        <a:pt x="59" y="106"/>
                      </a:lnTo>
                      <a:lnTo>
                        <a:pt x="59" y="105"/>
                      </a:lnTo>
                      <a:lnTo>
                        <a:pt x="59" y="104"/>
                      </a:lnTo>
                      <a:lnTo>
                        <a:pt x="59" y="104"/>
                      </a:lnTo>
                      <a:lnTo>
                        <a:pt x="59" y="103"/>
                      </a:lnTo>
                      <a:lnTo>
                        <a:pt x="59" y="103"/>
                      </a:lnTo>
                      <a:lnTo>
                        <a:pt x="59" y="102"/>
                      </a:lnTo>
                      <a:lnTo>
                        <a:pt x="59" y="102"/>
                      </a:lnTo>
                      <a:lnTo>
                        <a:pt x="59" y="101"/>
                      </a:lnTo>
                      <a:lnTo>
                        <a:pt x="60" y="100"/>
                      </a:lnTo>
                      <a:lnTo>
                        <a:pt x="60" y="99"/>
                      </a:lnTo>
                      <a:lnTo>
                        <a:pt x="60" y="99"/>
                      </a:lnTo>
                      <a:lnTo>
                        <a:pt x="60" y="98"/>
                      </a:lnTo>
                      <a:lnTo>
                        <a:pt x="60" y="97"/>
                      </a:lnTo>
                      <a:lnTo>
                        <a:pt x="60" y="96"/>
                      </a:lnTo>
                      <a:lnTo>
                        <a:pt x="60" y="96"/>
                      </a:lnTo>
                      <a:lnTo>
                        <a:pt x="60" y="95"/>
                      </a:lnTo>
                      <a:lnTo>
                        <a:pt x="60" y="94"/>
                      </a:lnTo>
                      <a:lnTo>
                        <a:pt x="61" y="93"/>
                      </a:lnTo>
                      <a:lnTo>
                        <a:pt x="61" y="93"/>
                      </a:lnTo>
                      <a:lnTo>
                        <a:pt x="61" y="92"/>
                      </a:lnTo>
                      <a:lnTo>
                        <a:pt x="61" y="91"/>
                      </a:lnTo>
                      <a:lnTo>
                        <a:pt x="61" y="91"/>
                      </a:lnTo>
                      <a:lnTo>
                        <a:pt x="61" y="90"/>
                      </a:lnTo>
                      <a:lnTo>
                        <a:pt x="61" y="89"/>
                      </a:lnTo>
                      <a:lnTo>
                        <a:pt x="61" y="88"/>
                      </a:lnTo>
                      <a:lnTo>
                        <a:pt x="61" y="88"/>
                      </a:lnTo>
                      <a:lnTo>
                        <a:pt x="62" y="87"/>
                      </a:lnTo>
                      <a:lnTo>
                        <a:pt x="62" y="87"/>
                      </a:lnTo>
                      <a:lnTo>
                        <a:pt x="62" y="86"/>
                      </a:lnTo>
                      <a:lnTo>
                        <a:pt x="62" y="85"/>
                      </a:lnTo>
                      <a:lnTo>
                        <a:pt x="62" y="85"/>
                      </a:lnTo>
                      <a:lnTo>
                        <a:pt x="62" y="84"/>
                      </a:lnTo>
                      <a:lnTo>
                        <a:pt x="62" y="84"/>
                      </a:lnTo>
                      <a:lnTo>
                        <a:pt x="62" y="83"/>
                      </a:lnTo>
                      <a:lnTo>
                        <a:pt x="62" y="83"/>
                      </a:lnTo>
                      <a:lnTo>
                        <a:pt x="63" y="82"/>
                      </a:lnTo>
                      <a:lnTo>
                        <a:pt x="63" y="82"/>
                      </a:lnTo>
                      <a:lnTo>
                        <a:pt x="63" y="81"/>
                      </a:lnTo>
                      <a:lnTo>
                        <a:pt x="63" y="81"/>
                      </a:lnTo>
                      <a:lnTo>
                        <a:pt x="63" y="80"/>
                      </a:lnTo>
                      <a:lnTo>
                        <a:pt x="63" y="79"/>
                      </a:lnTo>
                      <a:lnTo>
                        <a:pt x="63" y="79"/>
                      </a:lnTo>
                      <a:lnTo>
                        <a:pt x="63" y="78"/>
                      </a:lnTo>
                      <a:lnTo>
                        <a:pt x="63" y="77"/>
                      </a:lnTo>
                      <a:lnTo>
                        <a:pt x="64" y="77"/>
                      </a:lnTo>
                      <a:lnTo>
                        <a:pt x="64" y="76"/>
                      </a:lnTo>
                      <a:lnTo>
                        <a:pt x="64" y="76"/>
                      </a:lnTo>
                      <a:lnTo>
                        <a:pt x="64" y="75"/>
                      </a:lnTo>
                      <a:lnTo>
                        <a:pt x="64" y="74"/>
                      </a:lnTo>
                      <a:lnTo>
                        <a:pt x="64" y="74"/>
                      </a:lnTo>
                      <a:lnTo>
                        <a:pt x="64" y="73"/>
                      </a:lnTo>
                      <a:lnTo>
                        <a:pt x="64" y="72"/>
                      </a:lnTo>
                      <a:lnTo>
                        <a:pt x="64" y="72"/>
                      </a:lnTo>
                      <a:lnTo>
                        <a:pt x="65" y="72"/>
                      </a:lnTo>
                      <a:lnTo>
                        <a:pt x="65" y="71"/>
                      </a:lnTo>
                      <a:lnTo>
                        <a:pt x="65" y="71"/>
                      </a:lnTo>
                      <a:lnTo>
                        <a:pt x="65" y="70"/>
                      </a:lnTo>
                      <a:lnTo>
                        <a:pt x="65" y="69"/>
                      </a:lnTo>
                      <a:lnTo>
                        <a:pt x="65" y="69"/>
                      </a:lnTo>
                      <a:lnTo>
                        <a:pt x="65" y="69"/>
                      </a:lnTo>
                      <a:lnTo>
                        <a:pt x="65" y="68"/>
                      </a:lnTo>
                      <a:lnTo>
                        <a:pt x="65" y="68"/>
                      </a:lnTo>
                      <a:lnTo>
                        <a:pt x="66" y="67"/>
                      </a:lnTo>
                      <a:lnTo>
                        <a:pt x="66" y="66"/>
                      </a:lnTo>
                      <a:lnTo>
                        <a:pt x="66" y="66"/>
                      </a:lnTo>
                      <a:lnTo>
                        <a:pt x="66" y="66"/>
                      </a:lnTo>
                      <a:lnTo>
                        <a:pt x="66" y="65"/>
                      </a:lnTo>
                      <a:lnTo>
                        <a:pt x="66" y="64"/>
                      </a:lnTo>
                      <a:lnTo>
                        <a:pt x="66" y="64"/>
                      </a:lnTo>
                      <a:lnTo>
                        <a:pt x="66" y="63"/>
                      </a:lnTo>
                      <a:lnTo>
                        <a:pt x="66" y="63"/>
                      </a:lnTo>
                      <a:lnTo>
                        <a:pt x="67" y="62"/>
                      </a:lnTo>
                      <a:lnTo>
                        <a:pt x="67" y="61"/>
                      </a:lnTo>
                      <a:lnTo>
                        <a:pt x="67" y="60"/>
                      </a:lnTo>
                      <a:lnTo>
                        <a:pt x="67" y="60"/>
                      </a:lnTo>
                      <a:lnTo>
                        <a:pt x="67" y="60"/>
                      </a:lnTo>
                      <a:lnTo>
                        <a:pt x="67" y="59"/>
                      </a:lnTo>
                      <a:lnTo>
                        <a:pt x="67" y="58"/>
                      </a:lnTo>
                      <a:lnTo>
                        <a:pt x="67" y="57"/>
                      </a:lnTo>
                      <a:lnTo>
                        <a:pt x="67" y="56"/>
                      </a:lnTo>
                      <a:lnTo>
                        <a:pt x="68" y="56"/>
                      </a:lnTo>
                      <a:lnTo>
                        <a:pt x="68" y="56"/>
                      </a:lnTo>
                      <a:lnTo>
                        <a:pt x="68" y="55"/>
                      </a:lnTo>
                      <a:lnTo>
                        <a:pt x="68" y="55"/>
                      </a:lnTo>
                      <a:lnTo>
                        <a:pt x="68" y="54"/>
                      </a:lnTo>
                      <a:lnTo>
                        <a:pt x="68" y="54"/>
                      </a:lnTo>
                      <a:lnTo>
                        <a:pt x="68" y="53"/>
                      </a:lnTo>
                      <a:lnTo>
                        <a:pt x="68" y="53"/>
                      </a:lnTo>
                      <a:lnTo>
                        <a:pt x="68" y="53"/>
                      </a:lnTo>
                      <a:lnTo>
                        <a:pt x="69" y="52"/>
                      </a:lnTo>
                      <a:lnTo>
                        <a:pt x="69" y="52"/>
                      </a:lnTo>
                      <a:lnTo>
                        <a:pt x="69" y="51"/>
                      </a:lnTo>
                      <a:lnTo>
                        <a:pt x="69" y="51"/>
                      </a:lnTo>
                      <a:lnTo>
                        <a:pt x="69" y="50"/>
                      </a:lnTo>
                      <a:lnTo>
                        <a:pt x="69" y="49"/>
                      </a:lnTo>
                      <a:lnTo>
                        <a:pt x="69" y="49"/>
                      </a:lnTo>
                      <a:lnTo>
                        <a:pt x="69" y="49"/>
                      </a:lnTo>
                      <a:lnTo>
                        <a:pt x="69" y="48"/>
                      </a:lnTo>
                      <a:lnTo>
                        <a:pt x="70" y="48"/>
                      </a:lnTo>
                      <a:lnTo>
                        <a:pt x="70" y="47"/>
                      </a:lnTo>
                      <a:lnTo>
                        <a:pt x="70" y="47"/>
                      </a:lnTo>
                      <a:lnTo>
                        <a:pt x="70" y="46"/>
                      </a:lnTo>
                      <a:lnTo>
                        <a:pt x="70" y="46"/>
                      </a:lnTo>
                      <a:lnTo>
                        <a:pt x="70" y="45"/>
                      </a:lnTo>
                      <a:lnTo>
                        <a:pt x="70" y="44"/>
                      </a:lnTo>
                      <a:lnTo>
                        <a:pt x="70" y="43"/>
                      </a:lnTo>
                      <a:lnTo>
                        <a:pt x="70" y="42"/>
                      </a:lnTo>
                      <a:lnTo>
                        <a:pt x="71" y="42"/>
                      </a:lnTo>
                      <a:lnTo>
                        <a:pt x="71" y="40"/>
                      </a:lnTo>
                      <a:lnTo>
                        <a:pt x="71" y="40"/>
                      </a:lnTo>
                      <a:lnTo>
                        <a:pt x="71" y="39"/>
                      </a:lnTo>
                      <a:lnTo>
                        <a:pt x="71" y="38"/>
                      </a:lnTo>
                      <a:lnTo>
                        <a:pt x="71" y="37"/>
                      </a:lnTo>
                      <a:lnTo>
                        <a:pt x="71" y="35"/>
                      </a:lnTo>
                      <a:lnTo>
                        <a:pt x="71" y="35"/>
                      </a:lnTo>
                      <a:lnTo>
                        <a:pt x="71" y="33"/>
                      </a:lnTo>
                      <a:lnTo>
                        <a:pt x="72" y="32"/>
                      </a:lnTo>
                      <a:lnTo>
                        <a:pt x="72" y="32"/>
                      </a:lnTo>
                      <a:lnTo>
                        <a:pt x="72" y="30"/>
                      </a:lnTo>
                      <a:lnTo>
                        <a:pt x="72" y="29"/>
                      </a:lnTo>
                      <a:lnTo>
                        <a:pt x="72" y="28"/>
                      </a:lnTo>
                      <a:lnTo>
                        <a:pt x="72" y="27"/>
                      </a:lnTo>
                      <a:lnTo>
                        <a:pt x="72" y="26"/>
                      </a:lnTo>
                      <a:lnTo>
                        <a:pt x="72" y="25"/>
                      </a:lnTo>
                      <a:lnTo>
                        <a:pt x="72" y="24"/>
                      </a:lnTo>
                      <a:lnTo>
                        <a:pt x="73" y="23"/>
                      </a:lnTo>
                      <a:lnTo>
                        <a:pt x="73" y="21"/>
                      </a:lnTo>
                      <a:lnTo>
                        <a:pt x="73" y="21"/>
                      </a:lnTo>
                      <a:lnTo>
                        <a:pt x="73" y="19"/>
                      </a:lnTo>
                      <a:lnTo>
                        <a:pt x="73" y="18"/>
                      </a:lnTo>
                      <a:lnTo>
                        <a:pt x="73" y="17"/>
                      </a:lnTo>
                      <a:lnTo>
                        <a:pt x="73" y="16"/>
                      </a:lnTo>
                      <a:lnTo>
                        <a:pt x="73" y="15"/>
                      </a:lnTo>
                      <a:lnTo>
                        <a:pt x="73" y="14"/>
                      </a:lnTo>
                      <a:lnTo>
                        <a:pt x="74" y="12"/>
                      </a:lnTo>
                      <a:lnTo>
                        <a:pt x="74" y="11"/>
                      </a:lnTo>
                      <a:lnTo>
                        <a:pt x="74" y="10"/>
                      </a:lnTo>
                      <a:lnTo>
                        <a:pt x="74" y="9"/>
                      </a:lnTo>
                      <a:lnTo>
                        <a:pt x="74" y="8"/>
                      </a:lnTo>
                      <a:lnTo>
                        <a:pt x="74" y="7"/>
                      </a:lnTo>
                      <a:lnTo>
                        <a:pt x="74" y="5"/>
                      </a:lnTo>
                      <a:lnTo>
                        <a:pt x="74" y="4"/>
                      </a:lnTo>
                      <a:lnTo>
                        <a:pt x="74" y="3"/>
                      </a:lnTo>
                      <a:lnTo>
                        <a:pt x="75" y="2"/>
                      </a:lnTo>
                      <a:lnTo>
                        <a:pt x="75" y="1"/>
                      </a:lnTo>
                      <a:lnTo>
                        <a:pt x="75" y="0"/>
                      </a:lnTo>
                      <a:lnTo>
                        <a:pt x="75" y="0"/>
                      </a:lnTo>
                      <a:lnTo>
                        <a:pt x="75" y="0"/>
                      </a:lnTo>
                      <a:lnTo>
                        <a:pt x="75" y="0"/>
                      </a:lnTo>
                      <a:lnTo>
                        <a:pt x="75" y="0"/>
                      </a:lnTo>
                      <a:lnTo>
                        <a:pt x="75" y="0"/>
                      </a:lnTo>
                      <a:lnTo>
                        <a:pt x="75" y="0"/>
                      </a:lnTo>
                      <a:lnTo>
                        <a:pt x="76" y="0"/>
                      </a:lnTo>
                      <a:lnTo>
                        <a:pt x="76" y="0"/>
                      </a:lnTo>
                      <a:lnTo>
                        <a:pt x="76" y="0"/>
                      </a:lnTo>
                      <a:lnTo>
                        <a:pt x="76" y="0"/>
                      </a:lnTo>
                      <a:lnTo>
                        <a:pt x="76" y="0"/>
                      </a:lnTo>
                      <a:lnTo>
                        <a:pt x="76" y="0"/>
                      </a:lnTo>
                      <a:lnTo>
                        <a:pt x="76" y="0"/>
                      </a:lnTo>
                      <a:lnTo>
                        <a:pt x="76" y="0"/>
                      </a:lnTo>
                      <a:lnTo>
                        <a:pt x="76" y="0"/>
                      </a:lnTo>
                      <a:lnTo>
                        <a:pt x="77" y="0"/>
                      </a:lnTo>
                      <a:lnTo>
                        <a:pt x="77" y="0"/>
                      </a:lnTo>
                      <a:lnTo>
                        <a:pt x="77" y="0"/>
                      </a:lnTo>
                      <a:lnTo>
                        <a:pt x="77" y="0"/>
                      </a:lnTo>
                      <a:lnTo>
                        <a:pt x="77" y="0"/>
                      </a:lnTo>
                      <a:lnTo>
                        <a:pt x="77" y="0"/>
                      </a:lnTo>
                      <a:lnTo>
                        <a:pt x="77" y="0"/>
                      </a:lnTo>
                      <a:lnTo>
                        <a:pt x="77" y="0"/>
                      </a:lnTo>
                      <a:lnTo>
                        <a:pt x="77" y="0"/>
                      </a:lnTo>
                      <a:lnTo>
                        <a:pt x="78" y="0"/>
                      </a:lnTo>
                      <a:lnTo>
                        <a:pt x="78" y="0"/>
                      </a:lnTo>
                      <a:lnTo>
                        <a:pt x="78" y="0"/>
                      </a:lnTo>
                      <a:lnTo>
                        <a:pt x="78" y="0"/>
                      </a:lnTo>
                      <a:lnTo>
                        <a:pt x="78" y="0"/>
                      </a:lnTo>
                      <a:lnTo>
                        <a:pt x="78" y="0"/>
                      </a:lnTo>
                      <a:lnTo>
                        <a:pt x="78" y="0"/>
                      </a:lnTo>
                      <a:lnTo>
                        <a:pt x="78" y="0"/>
                      </a:lnTo>
                      <a:lnTo>
                        <a:pt x="78" y="0"/>
                      </a:lnTo>
                      <a:lnTo>
                        <a:pt x="78" y="0"/>
                      </a:lnTo>
                      <a:lnTo>
                        <a:pt x="79" y="0"/>
                      </a:lnTo>
                      <a:lnTo>
                        <a:pt x="79" y="0"/>
                      </a:lnTo>
                      <a:lnTo>
                        <a:pt x="79" y="0"/>
                      </a:lnTo>
                      <a:lnTo>
                        <a:pt x="79" y="0"/>
                      </a:lnTo>
                      <a:lnTo>
                        <a:pt x="79" y="0"/>
                      </a:lnTo>
                      <a:lnTo>
                        <a:pt x="79" y="0"/>
                      </a:lnTo>
                      <a:lnTo>
                        <a:pt x="79" y="0"/>
                      </a:lnTo>
                      <a:lnTo>
                        <a:pt x="79" y="0"/>
                      </a:lnTo>
                      <a:lnTo>
                        <a:pt x="79" y="0"/>
                      </a:lnTo>
                      <a:lnTo>
                        <a:pt x="80" y="0"/>
                      </a:lnTo>
                      <a:lnTo>
                        <a:pt x="80" y="0"/>
                      </a:lnTo>
                      <a:lnTo>
                        <a:pt x="80" y="0"/>
                      </a:lnTo>
                      <a:lnTo>
                        <a:pt x="80" y="0"/>
                      </a:lnTo>
                      <a:lnTo>
                        <a:pt x="80" y="0"/>
                      </a:lnTo>
                      <a:lnTo>
                        <a:pt x="80" y="0"/>
                      </a:lnTo>
                      <a:lnTo>
                        <a:pt x="80" y="0"/>
                      </a:lnTo>
                      <a:lnTo>
                        <a:pt x="80" y="0"/>
                      </a:lnTo>
                      <a:lnTo>
                        <a:pt x="80" y="0"/>
                      </a:lnTo>
                      <a:lnTo>
                        <a:pt x="81" y="0"/>
                      </a:lnTo>
                      <a:lnTo>
                        <a:pt x="81" y="0"/>
                      </a:lnTo>
                      <a:lnTo>
                        <a:pt x="81" y="0"/>
                      </a:lnTo>
                      <a:lnTo>
                        <a:pt x="81" y="0"/>
                      </a:lnTo>
                      <a:lnTo>
                        <a:pt x="81" y="0"/>
                      </a:lnTo>
                      <a:lnTo>
                        <a:pt x="81" y="0"/>
                      </a:lnTo>
                      <a:lnTo>
                        <a:pt x="81" y="0"/>
                      </a:lnTo>
                      <a:lnTo>
                        <a:pt x="81" y="0"/>
                      </a:lnTo>
                      <a:lnTo>
                        <a:pt x="81" y="0"/>
                      </a:lnTo>
                      <a:lnTo>
                        <a:pt x="82" y="0"/>
                      </a:lnTo>
                      <a:lnTo>
                        <a:pt x="82" y="0"/>
                      </a:lnTo>
                      <a:lnTo>
                        <a:pt x="82" y="0"/>
                      </a:lnTo>
                      <a:lnTo>
                        <a:pt x="82" y="0"/>
                      </a:lnTo>
                      <a:lnTo>
                        <a:pt x="82" y="0"/>
                      </a:lnTo>
                      <a:lnTo>
                        <a:pt x="82" y="0"/>
                      </a:lnTo>
                      <a:lnTo>
                        <a:pt x="82" y="0"/>
                      </a:lnTo>
                      <a:lnTo>
                        <a:pt x="82" y="0"/>
                      </a:lnTo>
                      <a:lnTo>
                        <a:pt x="82" y="0"/>
                      </a:lnTo>
                      <a:lnTo>
                        <a:pt x="83" y="0"/>
                      </a:lnTo>
                      <a:lnTo>
                        <a:pt x="83" y="0"/>
                      </a:lnTo>
                      <a:lnTo>
                        <a:pt x="83" y="0"/>
                      </a:lnTo>
                      <a:lnTo>
                        <a:pt x="83" y="0"/>
                      </a:lnTo>
                      <a:lnTo>
                        <a:pt x="83" y="0"/>
                      </a:lnTo>
                      <a:lnTo>
                        <a:pt x="83" y="0"/>
                      </a:lnTo>
                      <a:lnTo>
                        <a:pt x="83" y="0"/>
                      </a:lnTo>
                      <a:lnTo>
                        <a:pt x="83" y="0"/>
                      </a:lnTo>
                      <a:lnTo>
                        <a:pt x="83" y="0"/>
                      </a:lnTo>
                      <a:lnTo>
                        <a:pt x="84" y="0"/>
                      </a:lnTo>
                      <a:lnTo>
                        <a:pt x="84" y="0"/>
                      </a:lnTo>
                      <a:lnTo>
                        <a:pt x="84" y="0"/>
                      </a:lnTo>
                      <a:lnTo>
                        <a:pt x="84" y="0"/>
                      </a:lnTo>
                      <a:lnTo>
                        <a:pt x="84" y="0"/>
                      </a:lnTo>
                      <a:lnTo>
                        <a:pt x="84" y="0"/>
                      </a:lnTo>
                      <a:lnTo>
                        <a:pt x="84" y="0"/>
                      </a:lnTo>
                      <a:lnTo>
                        <a:pt x="84" y="0"/>
                      </a:lnTo>
                      <a:lnTo>
                        <a:pt x="84" y="0"/>
                      </a:lnTo>
                      <a:lnTo>
                        <a:pt x="85" y="0"/>
                      </a:lnTo>
                      <a:lnTo>
                        <a:pt x="85" y="0"/>
                      </a:lnTo>
                      <a:lnTo>
                        <a:pt x="85" y="0"/>
                      </a:lnTo>
                      <a:lnTo>
                        <a:pt x="85" y="0"/>
                      </a:lnTo>
                      <a:lnTo>
                        <a:pt x="85" y="0"/>
                      </a:lnTo>
                      <a:lnTo>
                        <a:pt x="85" y="0"/>
                      </a:lnTo>
                      <a:lnTo>
                        <a:pt x="85" y="0"/>
                      </a:lnTo>
                      <a:lnTo>
                        <a:pt x="85" y="0"/>
                      </a:lnTo>
                      <a:lnTo>
                        <a:pt x="85" y="0"/>
                      </a:lnTo>
                      <a:lnTo>
                        <a:pt x="86" y="0"/>
                      </a:lnTo>
                      <a:lnTo>
                        <a:pt x="86" y="0"/>
                      </a:lnTo>
                      <a:lnTo>
                        <a:pt x="86" y="0"/>
                      </a:lnTo>
                      <a:lnTo>
                        <a:pt x="86" y="0"/>
                      </a:lnTo>
                      <a:lnTo>
                        <a:pt x="86" y="0"/>
                      </a:lnTo>
                      <a:lnTo>
                        <a:pt x="86" y="0"/>
                      </a:lnTo>
                      <a:lnTo>
                        <a:pt x="86" y="0"/>
                      </a:lnTo>
                      <a:lnTo>
                        <a:pt x="86" y="0"/>
                      </a:lnTo>
                      <a:lnTo>
                        <a:pt x="86" y="0"/>
                      </a:lnTo>
                      <a:lnTo>
                        <a:pt x="87" y="0"/>
                      </a:lnTo>
                      <a:lnTo>
                        <a:pt x="87" y="0"/>
                      </a:lnTo>
                      <a:lnTo>
                        <a:pt x="87" y="0"/>
                      </a:lnTo>
                      <a:lnTo>
                        <a:pt x="87" y="0"/>
                      </a:lnTo>
                      <a:lnTo>
                        <a:pt x="87" y="0"/>
                      </a:lnTo>
                      <a:lnTo>
                        <a:pt x="87" y="0"/>
                      </a:lnTo>
                      <a:lnTo>
                        <a:pt x="87" y="0"/>
                      </a:lnTo>
                      <a:lnTo>
                        <a:pt x="87" y="0"/>
                      </a:lnTo>
                      <a:lnTo>
                        <a:pt x="87" y="0"/>
                      </a:lnTo>
                      <a:lnTo>
                        <a:pt x="88" y="0"/>
                      </a:lnTo>
                      <a:lnTo>
                        <a:pt x="88" y="0"/>
                      </a:lnTo>
                      <a:lnTo>
                        <a:pt x="88" y="0"/>
                      </a:lnTo>
                      <a:lnTo>
                        <a:pt x="88" y="0"/>
                      </a:lnTo>
                      <a:lnTo>
                        <a:pt x="88" y="0"/>
                      </a:lnTo>
                      <a:lnTo>
                        <a:pt x="88" y="0"/>
                      </a:lnTo>
                      <a:lnTo>
                        <a:pt x="88" y="0"/>
                      </a:lnTo>
                      <a:lnTo>
                        <a:pt x="88" y="0"/>
                      </a:lnTo>
                      <a:lnTo>
                        <a:pt x="88" y="0"/>
                      </a:lnTo>
                      <a:lnTo>
                        <a:pt x="89" y="0"/>
                      </a:lnTo>
                      <a:lnTo>
                        <a:pt x="89" y="0"/>
                      </a:lnTo>
                      <a:lnTo>
                        <a:pt x="89" y="0"/>
                      </a:lnTo>
                      <a:lnTo>
                        <a:pt x="89" y="0"/>
                      </a:lnTo>
                      <a:lnTo>
                        <a:pt x="89" y="0"/>
                      </a:lnTo>
                      <a:lnTo>
                        <a:pt x="89" y="0"/>
                      </a:lnTo>
                      <a:lnTo>
                        <a:pt x="89" y="0"/>
                      </a:lnTo>
                      <a:lnTo>
                        <a:pt x="89" y="0"/>
                      </a:lnTo>
                      <a:lnTo>
                        <a:pt x="89" y="0"/>
                      </a:lnTo>
                      <a:lnTo>
                        <a:pt x="90" y="0"/>
                      </a:lnTo>
                      <a:lnTo>
                        <a:pt x="90" y="0"/>
                      </a:lnTo>
                      <a:lnTo>
                        <a:pt x="90" y="0"/>
                      </a:lnTo>
                      <a:lnTo>
                        <a:pt x="90" y="0"/>
                      </a:lnTo>
                      <a:lnTo>
                        <a:pt x="90" y="0"/>
                      </a:lnTo>
                      <a:lnTo>
                        <a:pt x="90" y="0"/>
                      </a:lnTo>
                      <a:lnTo>
                        <a:pt x="90" y="0"/>
                      </a:lnTo>
                      <a:lnTo>
                        <a:pt x="90" y="0"/>
                      </a:lnTo>
                      <a:lnTo>
                        <a:pt x="90" y="0"/>
                      </a:lnTo>
                      <a:lnTo>
                        <a:pt x="91" y="0"/>
                      </a:lnTo>
                      <a:lnTo>
                        <a:pt x="91" y="0"/>
                      </a:lnTo>
                      <a:lnTo>
                        <a:pt x="91" y="0"/>
                      </a:lnTo>
                      <a:lnTo>
                        <a:pt x="91" y="0"/>
                      </a:lnTo>
                      <a:lnTo>
                        <a:pt x="91" y="0"/>
                      </a:lnTo>
                      <a:lnTo>
                        <a:pt x="91" y="0"/>
                      </a:lnTo>
                      <a:lnTo>
                        <a:pt x="91" y="0"/>
                      </a:lnTo>
                      <a:lnTo>
                        <a:pt x="91" y="0"/>
                      </a:lnTo>
                      <a:lnTo>
                        <a:pt x="91" y="0"/>
                      </a:lnTo>
                      <a:lnTo>
                        <a:pt x="92" y="0"/>
                      </a:lnTo>
                      <a:lnTo>
                        <a:pt x="92" y="0"/>
                      </a:lnTo>
                      <a:lnTo>
                        <a:pt x="92" y="0"/>
                      </a:lnTo>
                      <a:lnTo>
                        <a:pt x="92" y="0"/>
                      </a:lnTo>
                      <a:lnTo>
                        <a:pt x="92" y="0"/>
                      </a:lnTo>
                      <a:lnTo>
                        <a:pt x="92" y="0"/>
                      </a:lnTo>
                      <a:lnTo>
                        <a:pt x="92" y="0"/>
                      </a:lnTo>
                      <a:lnTo>
                        <a:pt x="92" y="0"/>
                      </a:lnTo>
                      <a:lnTo>
                        <a:pt x="92" y="0"/>
                      </a:lnTo>
                      <a:lnTo>
                        <a:pt x="93" y="0"/>
                      </a:lnTo>
                      <a:lnTo>
                        <a:pt x="93" y="0"/>
                      </a:lnTo>
                      <a:lnTo>
                        <a:pt x="93" y="0"/>
                      </a:lnTo>
                      <a:lnTo>
                        <a:pt x="93" y="0"/>
                      </a:lnTo>
                      <a:lnTo>
                        <a:pt x="93" y="0"/>
                      </a:lnTo>
                      <a:lnTo>
                        <a:pt x="93" y="0"/>
                      </a:lnTo>
                      <a:lnTo>
                        <a:pt x="93" y="0"/>
                      </a:lnTo>
                      <a:lnTo>
                        <a:pt x="93" y="0"/>
                      </a:lnTo>
                      <a:lnTo>
                        <a:pt x="93" y="0"/>
                      </a:lnTo>
                      <a:lnTo>
                        <a:pt x="94" y="0"/>
                      </a:lnTo>
                      <a:lnTo>
                        <a:pt x="94" y="0"/>
                      </a:lnTo>
                      <a:lnTo>
                        <a:pt x="94" y="0"/>
                      </a:lnTo>
                      <a:lnTo>
                        <a:pt x="94" y="0"/>
                      </a:lnTo>
                      <a:lnTo>
                        <a:pt x="94" y="0"/>
                      </a:lnTo>
                      <a:lnTo>
                        <a:pt x="94" y="0"/>
                      </a:lnTo>
                      <a:lnTo>
                        <a:pt x="94" y="0"/>
                      </a:lnTo>
                      <a:lnTo>
                        <a:pt x="94" y="0"/>
                      </a:lnTo>
                      <a:lnTo>
                        <a:pt x="94" y="0"/>
                      </a:lnTo>
                      <a:lnTo>
                        <a:pt x="95" y="0"/>
                      </a:lnTo>
                      <a:lnTo>
                        <a:pt x="95" y="0"/>
                      </a:lnTo>
                      <a:lnTo>
                        <a:pt x="95" y="0"/>
                      </a:lnTo>
                      <a:lnTo>
                        <a:pt x="95" y="0"/>
                      </a:lnTo>
                      <a:lnTo>
                        <a:pt x="95" y="0"/>
                      </a:lnTo>
                      <a:lnTo>
                        <a:pt x="95" y="0"/>
                      </a:lnTo>
                      <a:lnTo>
                        <a:pt x="95" y="0"/>
                      </a:lnTo>
                      <a:lnTo>
                        <a:pt x="95" y="0"/>
                      </a:lnTo>
                      <a:lnTo>
                        <a:pt x="95" y="0"/>
                      </a:lnTo>
                      <a:lnTo>
                        <a:pt x="96" y="0"/>
                      </a:lnTo>
                      <a:lnTo>
                        <a:pt x="96" y="0"/>
                      </a:lnTo>
                      <a:lnTo>
                        <a:pt x="96" y="0"/>
                      </a:lnTo>
                      <a:lnTo>
                        <a:pt x="96" y="0"/>
                      </a:lnTo>
                      <a:lnTo>
                        <a:pt x="96" y="0"/>
                      </a:lnTo>
                      <a:lnTo>
                        <a:pt x="96" y="0"/>
                      </a:lnTo>
                      <a:lnTo>
                        <a:pt x="96" y="0"/>
                      </a:lnTo>
                      <a:lnTo>
                        <a:pt x="96" y="0"/>
                      </a:lnTo>
                      <a:lnTo>
                        <a:pt x="96" y="0"/>
                      </a:lnTo>
                      <a:lnTo>
                        <a:pt x="97" y="0"/>
                      </a:lnTo>
                      <a:lnTo>
                        <a:pt x="97" y="0"/>
                      </a:lnTo>
                      <a:lnTo>
                        <a:pt x="97" y="0"/>
                      </a:lnTo>
                      <a:lnTo>
                        <a:pt x="97" y="0"/>
                      </a:lnTo>
                      <a:lnTo>
                        <a:pt x="97" y="0"/>
                      </a:lnTo>
                      <a:lnTo>
                        <a:pt x="97" y="0"/>
                      </a:lnTo>
                      <a:lnTo>
                        <a:pt x="97" y="0"/>
                      </a:lnTo>
                      <a:lnTo>
                        <a:pt x="97" y="0"/>
                      </a:lnTo>
                      <a:lnTo>
                        <a:pt x="97" y="0"/>
                      </a:lnTo>
                      <a:lnTo>
                        <a:pt x="98" y="0"/>
                      </a:lnTo>
                      <a:lnTo>
                        <a:pt x="98" y="0"/>
                      </a:lnTo>
                      <a:lnTo>
                        <a:pt x="98" y="0"/>
                      </a:lnTo>
                      <a:lnTo>
                        <a:pt x="98" y="0"/>
                      </a:lnTo>
                      <a:lnTo>
                        <a:pt x="98" y="0"/>
                      </a:lnTo>
                      <a:lnTo>
                        <a:pt x="98" y="0"/>
                      </a:lnTo>
                      <a:lnTo>
                        <a:pt x="98" y="0"/>
                      </a:lnTo>
                      <a:lnTo>
                        <a:pt x="98" y="0"/>
                      </a:lnTo>
                      <a:lnTo>
                        <a:pt x="98" y="0"/>
                      </a:lnTo>
                      <a:lnTo>
                        <a:pt x="99" y="0"/>
                      </a:lnTo>
                      <a:lnTo>
                        <a:pt x="99" y="0"/>
                      </a:lnTo>
                      <a:lnTo>
                        <a:pt x="99" y="0"/>
                      </a:lnTo>
                      <a:lnTo>
                        <a:pt x="99" y="0"/>
                      </a:lnTo>
                      <a:lnTo>
                        <a:pt x="99" y="0"/>
                      </a:lnTo>
                      <a:lnTo>
                        <a:pt x="99" y="0"/>
                      </a:lnTo>
                      <a:lnTo>
                        <a:pt x="99" y="0"/>
                      </a:lnTo>
                      <a:lnTo>
                        <a:pt x="99" y="0"/>
                      </a:lnTo>
                      <a:lnTo>
                        <a:pt x="99" y="0"/>
                      </a:lnTo>
                      <a:lnTo>
                        <a:pt x="100" y="0"/>
                      </a:lnTo>
                      <a:lnTo>
                        <a:pt x="100" y="0"/>
                      </a:lnTo>
                      <a:lnTo>
                        <a:pt x="100" y="0"/>
                      </a:lnTo>
                      <a:lnTo>
                        <a:pt x="100" y="0"/>
                      </a:lnTo>
                      <a:lnTo>
                        <a:pt x="100" y="0"/>
                      </a:lnTo>
                      <a:lnTo>
                        <a:pt x="100" y="0"/>
                      </a:lnTo>
                      <a:lnTo>
                        <a:pt x="100" y="0"/>
                      </a:lnTo>
                      <a:lnTo>
                        <a:pt x="100" y="0"/>
                      </a:lnTo>
                      <a:lnTo>
                        <a:pt x="100" y="0"/>
                      </a:lnTo>
                      <a:lnTo>
                        <a:pt x="101" y="0"/>
                      </a:lnTo>
                      <a:lnTo>
                        <a:pt x="101" y="0"/>
                      </a:lnTo>
                      <a:lnTo>
                        <a:pt x="101" y="0"/>
                      </a:lnTo>
                      <a:lnTo>
                        <a:pt x="101" y="0"/>
                      </a:lnTo>
                      <a:lnTo>
                        <a:pt x="101" y="0"/>
                      </a:lnTo>
                      <a:lnTo>
                        <a:pt x="101" y="0"/>
                      </a:lnTo>
                      <a:lnTo>
                        <a:pt x="101" y="0"/>
                      </a:lnTo>
                      <a:lnTo>
                        <a:pt x="101" y="0"/>
                      </a:lnTo>
                      <a:lnTo>
                        <a:pt x="101" y="0"/>
                      </a:lnTo>
                      <a:lnTo>
                        <a:pt x="101" y="0"/>
                      </a:lnTo>
                      <a:lnTo>
                        <a:pt x="102" y="0"/>
                      </a:lnTo>
                      <a:lnTo>
                        <a:pt x="102" y="0"/>
                      </a:lnTo>
                      <a:lnTo>
                        <a:pt x="102" y="0"/>
                      </a:lnTo>
                      <a:lnTo>
                        <a:pt x="102" y="0"/>
                      </a:lnTo>
                      <a:lnTo>
                        <a:pt x="102" y="0"/>
                      </a:lnTo>
                      <a:lnTo>
                        <a:pt x="102" y="0"/>
                      </a:lnTo>
                      <a:lnTo>
                        <a:pt x="102" y="0"/>
                      </a:lnTo>
                      <a:lnTo>
                        <a:pt x="102" y="0"/>
                      </a:lnTo>
                      <a:lnTo>
                        <a:pt x="102" y="0"/>
                      </a:lnTo>
                      <a:lnTo>
                        <a:pt x="103" y="0"/>
                      </a:lnTo>
                      <a:lnTo>
                        <a:pt x="103" y="0"/>
                      </a:lnTo>
                      <a:lnTo>
                        <a:pt x="103" y="0"/>
                      </a:lnTo>
                      <a:lnTo>
                        <a:pt x="103" y="0"/>
                      </a:lnTo>
                      <a:lnTo>
                        <a:pt x="103" y="0"/>
                      </a:lnTo>
                      <a:lnTo>
                        <a:pt x="103" y="0"/>
                      </a:lnTo>
                      <a:lnTo>
                        <a:pt x="103" y="0"/>
                      </a:lnTo>
                      <a:lnTo>
                        <a:pt x="103" y="0"/>
                      </a:lnTo>
                      <a:lnTo>
                        <a:pt x="103" y="0"/>
                      </a:lnTo>
                      <a:lnTo>
                        <a:pt x="104" y="0"/>
                      </a:lnTo>
                      <a:lnTo>
                        <a:pt x="104" y="0"/>
                      </a:lnTo>
                      <a:lnTo>
                        <a:pt x="104" y="0"/>
                      </a:lnTo>
                      <a:lnTo>
                        <a:pt x="104" y="0"/>
                      </a:lnTo>
                      <a:lnTo>
                        <a:pt x="104" y="0"/>
                      </a:lnTo>
                      <a:lnTo>
                        <a:pt x="104" y="0"/>
                      </a:lnTo>
                      <a:lnTo>
                        <a:pt x="104" y="0"/>
                      </a:lnTo>
                      <a:lnTo>
                        <a:pt x="104" y="0"/>
                      </a:lnTo>
                      <a:lnTo>
                        <a:pt x="104" y="0"/>
                      </a:lnTo>
                      <a:lnTo>
                        <a:pt x="105" y="0"/>
                      </a:lnTo>
                      <a:lnTo>
                        <a:pt x="105" y="0"/>
                      </a:lnTo>
                      <a:lnTo>
                        <a:pt x="105" y="0"/>
                      </a:lnTo>
                      <a:lnTo>
                        <a:pt x="105" y="0"/>
                      </a:lnTo>
                      <a:lnTo>
                        <a:pt x="105" y="0"/>
                      </a:lnTo>
                      <a:lnTo>
                        <a:pt x="105" y="0"/>
                      </a:lnTo>
                      <a:lnTo>
                        <a:pt x="105" y="0"/>
                      </a:lnTo>
                      <a:lnTo>
                        <a:pt x="105" y="0"/>
                      </a:lnTo>
                      <a:lnTo>
                        <a:pt x="105" y="0"/>
                      </a:lnTo>
                      <a:lnTo>
                        <a:pt x="106" y="0"/>
                      </a:lnTo>
                      <a:lnTo>
                        <a:pt x="106" y="0"/>
                      </a:lnTo>
                      <a:lnTo>
                        <a:pt x="106" y="0"/>
                      </a:lnTo>
                      <a:lnTo>
                        <a:pt x="106" y="0"/>
                      </a:lnTo>
                      <a:lnTo>
                        <a:pt x="106" y="0"/>
                      </a:lnTo>
                      <a:lnTo>
                        <a:pt x="106" y="0"/>
                      </a:lnTo>
                      <a:lnTo>
                        <a:pt x="106" y="0"/>
                      </a:lnTo>
                      <a:lnTo>
                        <a:pt x="106" y="0"/>
                      </a:lnTo>
                      <a:lnTo>
                        <a:pt x="106" y="0"/>
                      </a:lnTo>
                      <a:lnTo>
                        <a:pt x="107" y="0"/>
                      </a:lnTo>
                      <a:lnTo>
                        <a:pt x="107" y="0"/>
                      </a:lnTo>
                      <a:lnTo>
                        <a:pt x="107" y="0"/>
                      </a:lnTo>
                      <a:lnTo>
                        <a:pt x="107" y="0"/>
                      </a:lnTo>
                      <a:lnTo>
                        <a:pt x="107" y="0"/>
                      </a:lnTo>
                      <a:lnTo>
                        <a:pt x="107" y="0"/>
                      </a:lnTo>
                      <a:lnTo>
                        <a:pt x="107" y="0"/>
                      </a:lnTo>
                      <a:lnTo>
                        <a:pt x="107" y="0"/>
                      </a:lnTo>
                      <a:lnTo>
                        <a:pt x="107" y="0"/>
                      </a:lnTo>
                      <a:lnTo>
                        <a:pt x="108" y="0"/>
                      </a:lnTo>
                      <a:lnTo>
                        <a:pt x="108" y="0"/>
                      </a:lnTo>
                      <a:lnTo>
                        <a:pt x="108" y="0"/>
                      </a:lnTo>
                      <a:lnTo>
                        <a:pt x="108" y="0"/>
                      </a:lnTo>
                      <a:lnTo>
                        <a:pt x="108" y="0"/>
                      </a:lnTo>
                      <a:lnTo>
                        <a:pt x="108" y="0"/>
                      </a:lnTo>
                      <a:lnTo>
                        <a:pt x="108" y="0"/>
                      </a:lnTo>
                      <a:lnTo>
                        <a:pt x="108" y="0"/>
                      </a:lnTo>
                      <a:lnTo>
                        <a:pt x="108" y="0"/>
                      </a:lnTo>
                      <a:lnTo>
                        <a:pt x="109" y="0"/>
                      </a:lnTo>
                      <a:lnTo>
                        <a:pt x="109" y="0"/>
                      </a:lnTo>
                      <a:lnTo>
                        <a:pt x="109" y="0"/>
                      </a:lnTo>
                      <a:lnTo>
                        <a:pt x="109" y="0"/>
                      </a:lnTo>
                      <a:lnTo>
                        <a:pt x="109" y="0"/>
                      </a:lnTo>
                      <a:lnTo>
                        <a:pt x="109" y="0"/>
                      </a:lnTo>
                      <a:lnTo>
                        <a:pt x="109" y="0"/>
                      </a:lnTo>
                      <a:lnTo>
                        <a:pt x="109" y="0"/>
                      </a:lnTo>
                      <a:lnTo>
                        <a:pt x="109" y="0"/>
                      </a:lnTo>
                      <a:lnTo>
                        <a:pt x="110" y="0"/>
                      </a:lnTo>
                      <a:lnTo>
                        <a:pt x="110" y="0"/>
                      </a:lnTo>
                      <a:lnTo>
                        <a:pt x="110" y="0"/>
                      </a:lnTo>
                      <a:lnTo>
                        <a:pt x="110" y="0"/>
                      </a:lnTo>
                      <a:lnTo>
                        <a:pt x="110" y="0"/>
                      </a:lnTo>
                      <a:lnTo>
                        <a:pt x="110" y="0"/>
                      </a:lnTo>
                      <a:lnTo>
                        <a:pt x="110" y="0"/>
                      </a:lnTo>
                      <a:lnTo>
                        <a:pt x="110" y="0"/>
                      </a:lnTo>
                      <a:lnTo>
                        <a:pt x="110" y="0"/>
                      </a:lnTo>
                      <a:lnTo>
                        <a:pt x="111" y="0"/>
                      </a:lnTo>
                      <a:lnTo>
                        <a:pt x="111" y="0"/>
                      </a:lnTo>
                      <a:lnTo>
                        <a:pt x="111" y="0"/>
                      </a:lnTo>
                      <a:lnTo>
                        <a:pt x="111" y="0"/>
                      </a:lnTo>
                      <a:lnTo>
                        <a:pt x="111" y="0"/>
                      </a:lnTo>
                      <a:lnTo>
                        <a:pt x="111" y="0"/>
                      </a:lnTo>
                      <a:lnTo>
                        <a:pt x="111" y="0"/>
                      </a:lnTo>
                      <a:lnTo>
                        <a:pt x="111" y="0"/>
                      </a:lnTo>
                      <a:lnTo>
                        <a:pt x="111" y="0"/>
                      </a:lnTo>
                      <a:lnTo>
                        <a:pt x="112" y="0"/>
                      </a:lnTo>
                      <a:lnTo>
                        <a:pt x="112" y="0"/>
                      </a:lnTo>
                      <a:lnTo>
                        <a:pt x="112" y="0"/>
                      </a:lnTo>
                      <a:lnTo>
                        <a:pt x="112" y="0"/>
                      </a:lnTo>
                      <a:lnTo>
                        <a:pt x="112" y="0"/>
                      </a:lnTo>
                      <a:lnTo>
                        <a:pt x="112" y="0"/>
                      </a:lnTo>
                      <a:lnTo>
                        <a:pt x="112" y="0"/>
                      </a:lnTo>
                      <a:lnTo>
                        <a:pt x="112" y="0"/>
                      </a:lnTo>
                      <a:lnTo>
                        <a:pt x="112" y="0"/>
                      </a:lnTo>
                      <a:lnTo>
                        <a:pt x="113" y="0"/>
                      </a:lnTo>
                      <a:lnTo>
                        <a:pt x="113" y="0"/>
                      </a:lnTo>
                      <a:lnTo>
                        <a:pt x="113" y="0"/>
                      </a:lnTo>
                      <a:lnTo>
                        <a:pt x="113" y="0"/>
                      </a:lnTo>
                      <a:lnTo>
                        <a:pt x="113" y="0"/>
                      </a:lnTo>
                      <a:lnTo>
                        <a:pt x="113" y="0"/>
                      </a:lnTo>
                      <a:lnTo>
                        <a:pt x="113" y="0"/>
                      </a:lnTo>
                      <a:lnTo>
                        <a:pt x="113" y="0"/>
                      </a:lnTo>
                      <a:lnTo>
                        <a:pt x="113" y="0"/>
                      </a:lnTo>
                      <a:lnTo>
                        <a:pt x="114" y="0"/>
                      </a:lnTo>
                      <a:lnTo>
                        <a:pt x="114" y="0"/>
                      </a:lnTo>
                      <a:lnTo>
                        <a:pt x="114" y="0"/>
                      </a:lnTo>
                      <a:lnTo>
                        <a:pt x="114" y="0"/>
                      </a:lnTo>
                      <a:lnTo>
                        <a:pt x="114" y="0"/>
                      </a:lnTo>
                      <a:lnTo>
                        <a:pt x="114" y="0"/>
                      </a:lnTo>
                      <a:lnTo>
                        <a:pt x="114" y="0"/>
                      </a:lnTo>
                      <a:lnTo>
                        <a:pt x="114" y="0"/>
                      </a:lnTo>
                      <a:lnTo>
                        <a:pt x="114" y="0"/>
                      </a:lnTo>
                      <a:lnTo>
                        <a:pt x="115" y="0"/>
                      </a:lnTo>
                      <a:lnTo>
                        <a:pt x="115" y="0"/>
                      </a:lnTo>
                      <a:lnTo>
                        <a:pt x="115" y="0"/>
                      </a:lnTo>
                      <a:lnTo>
                        <a:pt x="115" y="0"/>
                      </a:lnTo>
                      <a:lnTo>
                        <a:pt x="115" y="0"/>
                      </a:lnTo>
                      <a:lnTo>
                        <a:pt x="115" y="0"/>
                      </a:lnTo>
                      <a:lnTo>
                        <a:pt x="115" y="0"/>
                      </a:lnTo>
                      <a:lnTo>
                        <a:pt x="115" y="0"/>
                      </a:lnTo>
                      <a:lnTo>
                        <a:pt x="115" y="0"/>
                      </a:lnTo>
                      <a:lnTo>
                        <a:pt x="116" y="0"/>
                      </a:lnTo>
                      <a:lnTo>
                        <a:pt x="116" y="0"/>
                      </a:lnTo>
                      <a:lnTo>
                        <a:pt x="116" y="0"/>
                      </a:lnTo>
                      <a:lnTo>
                        <a:pt x="116" y="0"/>
                      </a:lnTo>
                      <a:lnTo>
                        <a:pt x="116" y="0"/>
                      </a:lnTo>
                      <a:lnTo>
                        <a:pt x="116" y="0"/>
                      </a:lnTo>
                      <a:lnTo>
                        <a:pt x="116" y="0"/>
                      </a:lnTo>
                      <a:lnTo>
                        <a:pt x="116" y="0"/>
                      </a:lnTo>
                      <a:lnTo>
                        <a:pt x="116" y="0"/>
                      </a:lnTo>
                      <a:lnTo>
                        <a:pt x="117" y="0"/>
                      </a:lnTo>
                      <a:lnTo>
                        <a:pt x="117" y="0"/>
                      </a:lnTo>
                      <a:lnTo>
                        <a:pt x="117" y="0"/>
                      </a:lnTo>
                      <a:lnTo>
                        <a:pt x="117" y="0"/>
                      </a:lnTo>
                      <a:lnTo>
                        <a:pt x="117" y="0"/>
                      </a:lnTo>
                      <a:lnTo>
                        <a:pt x="117" y="0"/>
                      </a:lnTo>
                      <a:lnTo>
                        <a:pt x="117" y="0"/>
                      </a:lnTo>
                      <a:lnTo>
                        <a:pt x="117" y="0"/>
                      </a:lnTo>
                      <a:lnTo>
                        <a:pt x="117" y="0"/>
                      </a:lnTo>
                      <a:lnTo>
                        <a:pt x="118" y="0"/>
                      </a:lnTo>
                      <a:lnTo>
                        <a:pt x="118" y="0"/>
                      </a:lnTo>
                      <a:lnTo>
                        <a:pt x="118" y="0"/>
                      </a:lnTo>
                      <a:lnTo>
                        <a:pt x="118" y="0"/>
                      </a:lnTo>
                      <a:lnTo>
                        <a:pt x="118" y="0"/>
                      </a:lnTo>
                      <a:lnTo>
                        <a:pt x="118" y="0"/>
                      </a:lnTo>
                      <a:lnTo>
                        <a:pt x="118" y="0"/>
                      </a:lnTo>
                      <a:lnTo>
                        <a:pt x="118" y="0"/>
                      </a:lnTo>
                      <a:lnTo>
                        <a:pt x="118" y="0"/>
                      </a:lnTo>
                      <a:lnTo>
                        <a:pt x="119" y="0"/>
                      </a:lnTo>
                      <a:lnTo>
                        <a:pt x="119" y="0"/>
                      </a:lnTo>
                      <a:lnTo>
                        <a:pt x="119" y="0"/>
                      </a:lnTo>
                      <a:lnTo>
                        <a:pt x="119" y="0"/>
                      </a:lnTo>
                      <a:lnTo>
                        <a:pt x="119" y="0"/>
                      </a:lnTo>
                      <a:lnTo>
                        <a:pt x="119" y="0"/>
                      </a:lnTo>
                      <a:lnTo>
                        <a:pt x="119" y="0"/>
                      </a:lnTo>
                      <a:lnTo>
                        <a:pt x="119" y="0"/>
                      </a:lnTo>
                      <a:lnTo>
                        <a:pt x="119" y="0"/>
                      </a:lnTo>
                      <a:lnTo>
                        <a:pt x="120" y="0"/>
                      </a:lnTo>
                      <a:lnTo>
                        <a:pt x="120" y="0"/>
                      </a:lnTo>
                      <a:lnTo>
                        <a:pt x="120" y="0"/>
                      </a:lnTo>
                      <a:lnTo>
                        <a:pt x="120" y="0"/>
                      </a:lnTo>
                      <a:lnTo>
                        <a:pt x="120" y="0"/>
                      </a:lnTo>
                      <a:lnTo>
                        <a:pt x="120" y="0"/>
                      </a:lnTo>
                      <a:lnTo>
                        <a:pt x="120" y="0"/>
                      </a:lnTo>
                      <a:lnTo>
                        <a:pt x="120" y="0"/>
                      </a:lnTo>
                      <a:lnTo>
                        <a:pt x="120" y="0"/>
                      </a:lnTo>
                      <a:lnTo>
                        <a:pt x="121" y="0"/>
                      </a:lnTo>
                      <a:lnTo>
                        <a:pt x="121" y="0"/>
                      </a:lnTo>
                      <a:lnTo>
                        <a:pt x="121" y="0"/>
                      </a:lnTo>
                      <a:lnTo>
                        <a:pt x="121" y="0"/>
                      </a:lnTo>
                      <a:lnTo>
                        <a:pt x="121" y="0"/>
                      </a:lnTo>
                      <a:lnTo>
                        <a:pt x="121" y="0"/>
                      </a:lnTo>
                      <a:lnTo>
                        <a:pt x="121" y="0"/>
                      </a:lnTo>
                      <a:lnTo>
                        <a:pt x="121" y="0"/>
                      </a:lnTo>
                      <a:lnTo>
                        <a:pt x="121" y="0"/>
                      </a:lnTo>
                      <a:lnTo>
                        <a:pt x="122" y="0"/>
                      </a:lnTo>
                      <a:lnTo>
                        <a:pt x="122" y="0"/>
                      </a:lnTo>
                      <a:lnTo>
                        <a:pt x="122" y="0"/>
                      </a:lnTo>
                      <a:lnTo>
                        <a:pt x="122" y="0"/>
                      </a:lnTo>
                      <a:lnTo>
                        <a:pt x="122" y="0"/>
                      </a:lnTo>
                      <a:lnTo>
                        <a:pt x="122" y="0"/>
                      </a:lnTo>
                      <a:lnTo>
                        <a:pt x="122" y="0"/>
                      </a:lnTo>
                      <a:lnTo>
                        <a:pt x="122" y="0"/>
                      </a:lnTo>
                      <a:lnTo>
                        <a:pt x="122" y="0"/>
                      </a:lnTo>
                      <a:lnTo>
                        <a:pt x="123" y="0"/>
                      </a:lnTo>
                      <a:lnTo>
                        <a:pt x="123" y="0"/>
                      </a:lnTo>
                      <a:lnTo>
                        <a:pt x="123" y="0"/>
                      </a:lnTo>
                      <a:lnTo>
                        <a:pt x="123" y="0"/>
                      </a:lnTo>
                      <a:lnTo>
                        <a:pt x="123" y="0"/>
                      </a:lnTo>
                      <a:lnTo>
                        <a:pt x="123" y="0"/>
                      </a:lnTo>
                      <a:lnTo>
                        <a:pt x="123" y="0"/>
                      </a:lnTo>
                      <a:lnTo>
                        <a:pt x="123" y="0"/>
                      </a:lnTo>
                      <a:lnTo>
                        <a:pt x="123" y="0"/>
                      </a:lnTo>
                      <a:lnTo>
                        <a:pt x="124" y="0"/>
                      </a:lnTo>
                      <a:lnTo>
                        <a:pt x="124" y="0"/>
                      </a:lnTo>
                      <a:lnTo>
                        <a:pt x="124" y="0"/>
                      </a:lnTo>
                      <a:lnTo>
                        <a:pt x="124" y="0"/>
                      </a:lnTo>
                      <a:lnTo>
                        <a:pt x="124" y="0"/>
                      </a:lnTo>
                      <a:lnTo>
                        <a:pt x="124" y="0"/>
                      </a:lnTo>
                      <a:lnTo>
                        <a:pt x="124" y="0"/>
                      </a:lnTo>
                      <a:lnTo>
                        <a:pt x="124" y="0"/>
                      </a:lnTo>
                      <a:lnTo>
                        <a:pt x="124" y="0"/>
                      </a:lnTo>
                      <a:lnTo>
                        <a:pt x="124" y="0"/>
                      </a:lnTo>
                      <a:lnTo>
                        <a:pt x="125" y="0"/>
                      </a:lnTo>
                      <a:lnTo>
                        <a:pt x="125" y="0"/>
                      </a:lnTo>
                      <a:lnTo>
                        <a:pt x="125" y="0"/>
                      </a:lnTo>
                      <a:lnTo>
                        <a:pt x="125" y="0"/>
                      </a:lnTo>
                      <a:lnTo>
                        <a:pt x="125" y="0"/>
                      </a:lnTo>
                      <a:lnTo>
                        <a:pt x="125" y="0"/>
                      </a:lnTo>
                      <a:lnTo>
                        <a:pt x="125" y="0"/>
                      </a:lnTo>
                      <a:lnTo>
                        <a:pt x="125" y="0"/>
                      </a:lnTo>
                      <a:lnTo>
                        <a:pt x="125" y="0"/>
                      </a:lnTo>
                      <a:lnTo>
                        <a:pt x="126" y="0"/>
                      </a:lnTo>
                      <a:lnTo>
                        <a:pt x="126" y="0"/>
                      </a:lnTo>
                      <a:lnTo>
                        <a:pt x="126" y="0"/>
                      </a:lnTo>
                      <a:lnTo>
                        <a:pt x="126" y="0"/>
                      </a:lnTo>
                      <a:lnTo>
                        <a:pt x="126" y="0"/>
                      </a:lnTo>
                      <a:lnTo>
                        <a:pt x="126" y="0"/>
                      </a:lnTo>
                      <a:lnTo>
                        <a:pt x="126" y="0"/>
                      </a:lnTo>
                      <a:lnTo>
                        <a:pt x="126" y="0"/>
                      </a:lnTo>
                      <a:lnTo>
                        <a:pt x="126" y="0"/>
                      </a:lnTo>
                      <a:lnTo>
                        <a:pt x="127" y="0"/>
                      </a:lnTo>
                      <a:lnTo>
                        <a:pt x="127" y="0"/>
                      </a:lnTo>
                      <a:lnTo>
                        <a:pt x="127" y="0"/>
                      </a:lnTo>
                      <a:lnTo>
                        <a:pt x="127" y="0"/>
                      </a:lnTo>
                      <a:lnTo>
                        <a:pt x="127" y="0"/>
                      </a:lnTo>
                      <a:lnTo>
                        <a:pt x="127" y="0"/>
                      </a:lnTo>
                      <a:lnTo>
                        <a:pt x="127" y="0"/>
                      </a:lnTo>
                      <a:lnTo>
                        <a:pt x="127" y="0"/>
                      </a:lnTo>
                      <a:lnTo>
                        <a:pt x="127" y="0"/>
                      </a:lnTo>
                      <a:lnTo>
                        <a:pt x="128" y="0"/>
                      </a:lnTo>
                      <a:lnTo>
                        <a:pt x="128" y="0"/>
                      </a:lnTo>
                      <a:lnTo>
                        <a:pt x="128" y="0"/>
                      </a:lnTo>
                      <a:lnTo>
                        <a:pt x="128" y="0"/>
                      </a:lnTo>
                      <a:lnTo>
                        <a:pt x="128" y="0"/>
                      </a:lnTo>
                      <a:lnTo>
                        <a:pt x="128" y="0"/>
                      </a:lnTo>
                      <a:lnTo>
                        <a:pt x="128" y="0"/>
                      </a:lnTo>
                      <a:lnTo>
                        <a:pt x="128" y="0"/>
                      </a:lnTo>
                      <a:lnTo>
                        <a:pt x="128" y="0"/>
                      </a:lnTo>
                      <a:lnTo>
                        <a:pt x="129" y="0"/>
                      </a:lnTo>
                      <a:lnTo>
                        <a:pt x="129" y="0"/>
                      </a:lnTo>
                      <a:lnTo>
                        <a:pt x="129" y="0"/>
                      </a:lnTo>
                      <a:lnTo>
                        <a:pt x="129" y="0"/>
                      </a:lnTo>
                      <a:lnTo>
                        <a:pt x="129" y="0"/>
                      </a:lnTo>
                      <a:lnTo>
                        <a:pt x="129" y="0"/>
                      </a:lnTo>
                      <a:lnTo>
                        <a:pt x="129" y="0"/>
                      </a:lnTo>
                      <a:lnTo>
                        <a:pt x="129" y="0"/>
                      </a:lnTo>
                      <a:lnTo>
                        <a:pt x="129" y="0"/>
                      </a:lnTo>
                      <a:lnTo>
                        <a:pt x="130" y="0"/>
                      </a:lnTo>
                      <a:lnTo>
                        <a:pt x="130" y="0"/>
                      </a:lnTo>
                      <a:lnTo>
                        <a:pt x="130" y="0"/>
                      </a:lnTo>
                      <a:lnTo>
                        <a:pt x="130" y="0"/>
                      </a:lnTo>
                      <a:lnTo>
                        <a:pt x="130" y="0"/>
                      </a:lnTo>
                      <a:lnTo>
                        <a:pt x="130" y="0"/>
                      </a:lnTo>
                      <a:lnTo>
                        <a:pt x="130" y="0"/>
                      </a:lnTo>
                      <a:lnTo>
                        <a:pt x="130" y="0"/>
                      </a:lnTo>
                      <a:lnTo>
                        <a:pt x="130" y="0"/>
                      </a:lnTo>
                      <a:lnTo>
                        <a:pt x="131" y="0"/>
                      </a:lnTo>
                      <a:lnTo>
                        <a:pt x="131" y="0"/>
                      </a:lnTo>
                      <a:lnTo>
                        <a:pt x="131" y="0"/>
                      </a:lnTo>
                      <a:lnTo>
                        <a:pt x="131" y="0"/>
                      </a:lnTo>
                      <a:lnTo>
                        <a:pt x="131" y="0"/>
                      </a:lnTo>
                      <a:lnTo>
                        <a:pt x="131" y="0"/>
                      </a:lnTo>
                      <a:lnTo>
                        <a:pt x="131" y="0"/>
                      </a:lnTo>
                      <a:lnTo>
                        <a:pt x="131" y="0"/>
                      </a:lnTo>
                      <a:lnTo>
                        <a:pt x="131" y="0"/>
                      </a:lnTo>
                      <a:lnTo>
                        <a:pt x="132" y="0"/>
                      </a:lnTo>
                      <a:lnTo>
                        <a:pt x="132" y="0"/>
                      </a:lnTo>
                      <a:lnTo>
                        <a:pt x="132" y="0"/>
                      </a:lnTo>
                      <a:lnTo>
                        <a:pt x="132" y="0"/>
                      </a:lnTo>
                      <a:lnTo>
                        <a:pt x="132" y="0"/>
                      </a:lnTo>
                      <a:lnTo>
                        <a:pt x="132" y="0"/>
                      </a:lnTo>
                      <a:lnTo>
                        <a:pt x="132" y="0"/>
                      </a:lnTo>
                      <a:lnTo>
                        <a:pt x="132" y="0"/>
                      </a:lnTo>
                      <a:lnTo>
                        <a:pt x="132" y="0"/>
                      </a:lnTo>
                      <a:lnTo>
                        <a:pt x="133" y="0"/>
                      </a:lnTo>
                      <a:lnTo>
                        <a:pt x="133" y="0"/>
                      </a:lnTo>
                      <a:lnTo>
                        <a:pt x="133" y="0"/>
                      </a:lnTo>
                      <a:lnTo>
                        <a:pt x="133" y="0"/>
                      </a:lnTo>
                      <a:lnTo>
                        <a:pt x="133" y="0"/>
                      </a:lnTo>
                      <a:lnTo>
                        <a:pt x="133" y="0"/>
                      </a:lnTo>
                      <a:lnTo>
                        <a:pt x="133" y="0"/>
                      </a:lnTo>
                      <a:lnTo>
                        <a:pt x="133" y="0"/>
                      </a:lnTo>
                      <a:lnTo>
                        <a:pt x="133" y="0"/>
                      </a:lnTo>
                      <a:lnTo>
                        <a:pt x="134" y="0"/>
                      </a:lnTo>
                      <a:lnTo>
                        <a:pt x="134" y="0"/>
                      </a:lnTo>
                      <a:lnTo>
                        <a:pt x="134" y="0"/>
                      </a:lnTo>
                      <a:lnTo>
                        <a:pt x="134" y="0"/>
                      </a:lnTo>
                      <a:lnTo>
                        <a:pt x="134" y="0"/>
                      </a:lnTo>
                      <a:lnTo>
                        <a:pt x="134" y="0"/>
                      </a:lnTo>
                      <a:lnTo>
                        <a:pt x="134" y="0"/>
                      </a:lnTo>
                      <a:lnTo>
                        <a:pt x="134" y="0"/>
                      </a:lnTo>
                      <a:lnTo>
                        <a:pt x="134" y="0"/>
                      </a:lnTo>
                      <a:lnTo>
                        <a:pt x="135" y="0"/>
                      </a:lnTo>
                      <a:lnTo>
                        <a:pt x="135" y="0"/>
                      </a:lnTo>
                      <a:lnTo>
                        <a:pt x="135" y="0"/>
                      </a:lnTo>
                      <a:lnTo>
                        <a:pt x="135" y="0"/>
                      </a:lnTo>
                      <a:lnTo>
                        <a:pt x="135" y="0"/>
                      </a:lnTo>
                      <a:lnTo>
                        <a:pt x="135" y="0"/>
                      </a:lnTo>
                      <a:lnTo>
                        <a:pt x="135" y="0"/>
                      </a:lnTo>
                      <a:lnTo>
                        <a:pt x="135" y="0"/>
                      </a:lnTo>
                      <a:lnTo>
                        <a:pt x="135" y="0"/>
                      </a:lnTo>
                      <a:lnTo>
                        <a:pt x="136" y="0"/>
                      </a:lnTo>
                      <a:lnTo>
                        <a:pt x="136" y="0"/>
                      </a:lnTo>
                      <a:lnTo>
                        <a:pt x="136" y="0"/>
                      </a:lnTo>
                      <a:lnTo>
                        <a:pt x="136" y="0"/>
                      </a:lnTo>
                      <a:lnTo>
                        <a:pt x="136" y="0"/>
                      </a:lnTo>
                      <a:lnTo>
                        <a:pt x="136" y="0"/>
                      </a:lnTo>
                      <a:lnTo>
                        <a:pt x="136" y="0"/>
                      </a:lnTo>
                      <a:lnTo>
                        <a:pt x="136" y="0"/>
                      </a:lnTo>
                      <a:lnTo>
                        <a:pt x="136" y="0"/>
                      </a:lnTo>
                      <a:lnTo>
                        <a:pt x="137" y="0"/>
                      </a:lnTo>
                      <a:lnTo>
                        <a:pt x="137" y="0"/>
                      </a:lnTo>
                      <a:lnTo>
                        <a:pt x="137" y="0"/>
                      </a:lnTo>
                      <a:lnTo>
                        <a:pt x="137" y="0"/>
                      </a:lnTo>
                      <a:lnTo>
                        <a:pt x="137" y="0"/>
                      </a:lnTo>
                      <a:lnTo>
                        <a:pt x="137" y="0"/>
                      </a:lnTo>
                      <a:lnTo>
                        <a:pt x="137" y="0"/>
                      </a:lnTo>
                      <a:lnTo>
                        <a:pt x="137" y="0"/>
                      </a:lnTo>
                      <a:lnTo>
                        <a:pt x="137" y="0"/>
                      </a:lnTo>
                      <a:lnTo>
                        <a:pt x="138" y="0"/>
                      </a:lnTo>
                      <a:lnTo>
                        <a:pt x="138" y="0"/>
                      </a:lnTo>
                      <a:lnTo>
                        <a:pt x="138" y="0"/>
                      </a:lnTo>
                      <a:lnTo>
                        <a:pt x="138" y="0"/>
                      </a:lnTo>
                      <a:lnTo>
                        <a:pt x="138" y="0"/>
                      </a:lnTo>
                      <a:lnTo>
                        <a:pt x="138" y="0"/>
                      </a:lnTo>
                      <a:lnTo>
                        <a:pt x="138" y="0"/>
                      </a:lnTo>
                      <a:lnTo>
                        <a:pt x="138" y="0"/>
                      </a:lnTo>
                      <a:lnTo>
                        <a:pt x="138" y="0"/>
                      </a:lnTo>
                      <a:lnTo>
                        <a:pt x="139" y="0"/>
                      </a:lnTo>
                      <a:lnTo>
                        <a:pt x="139" y="0"/>
                      </a:lnTo>
                      <a:lnTo>
                        <a:pt x="139" y="0"/>
                      </a:lnTo>
                      <a:lnTo>
                        <a:pt x="139" y="0"/>
                      </a:lnTo>
                      <a:lnTo>
                        <a:pt x="139" y="0"/>
                      </a:lnTo>
                      <a:lnTo>
                        <a:pt x="139" y="0"/>
                      </a:lnTo>
                      <a:lnTo>
                        <a:pt x="139" y="0"/>
                      </a:lnTo>
                      <a:lnTo>
                        <a:pt x="139" y="0"/>
                      </a:lnTo>
                      <a:lnTo>
                        <a:pt x="139" y="0"/>
                      </a:lnTo>
                      <a:lnTo>
                        <a:pt x="140" y="0"/>
                      </a:lnTo>
                      <a:lnTo>
                        <a:pt x="140" y="0"/>
                      </a:lnTo>
                      <a:lnTo>
                        <a:pt x="140" y="0"/>
                      </a:lnTo>
                      <a:lnTo>
                        <a:pt x="140" y="0"/>
                      </a:lnTo>
                      <a:lnTo>
                        <a:pt x="140" y="0"/>
                      </a:lnTo>
                      <a:lnTo>
                        <a:pt x="140" y="0"/>
                      </a:lnTo>
                      <a:lnTo>
                        <a:pt x="140" y="0"/>
                      </a:lnTo>
                      <a:lnTo>
                        <a:pt x="140" y="0"/>
                      </a:lnTo>
                      <a:lnTo>
                        <a:pt x="140" y="0"/>
                      </a:lnTo>
                      <a:lnTo>
                        <a:pt x="141" y="0"/>
                      </a:lnTo>
                      <a:lnTo>
                        <a:pt x="141" y="0"/>
                      </a:lnTo>
                      <a:lnTo>
                        <a:pt x="141" y="0"/>
                      </a:lnTo>
                      <a:lnTo>
                        <a:pt x="141" y="0"/>
                      </a:lnTo>
                      <a:lnTo>
                        <a:pt x="141" y="0"/>
                      </a:lnTo>
                      <a:lnTo>
                        <a:pt x="141" y="0"/>
                      </a:lnTo>
                      <a:lnTo>
                        <a:pt x="141" y="0"/>
                      </a:lnTo>
                      <a:lnTo>
                        <a:pt x="141" y="0"/>
                      </a:lnTo>
                      <a:lnTo>
                        <a:pt x="141" y="0"/>
                      </a:lnTo>
                      <a:lnTo>
                        <a:pt x="142" y="0"/>
                      </a:lnTo>
                      <a:lnTo>
                        <a:pt x="142" y="0"/>
                      </a:lnTo>
                      <a:lnTo>
                        <a:pt x="142" y="0"/>
                      </a:lnTo>
                      <a:lnTo>
                        <a:pt x="142" y="0"/>
                      </a:lnTo>
                      <a:lnTo>
                        <a:pt x="142" y="0"/>
                      </a:lnTo>
                      <a:lnTo>
                        <a:pt x="142" y="0"/>
                      </a:lnTo>
                      <a:lnTo>
                        <a:pt x="142" y="0"/>
                      </a:lnTo>
                      <a:lnTo>
                        <a:pt x="142" y="0"/>
                      </a:lnTo>
                      <a:lnTo>
                        <a:pt x="142" y="0"/>
                      </a:lnTo>
                      <a:lnTo>
                        <a:pt x="143" y="0"/>
                      </a:lnTo>
                      <a:lnTo>
                        <a:pt x="143" y="0"/>
                      </a:lnTo>
                      <a:lnTo>
                        <a:pt x="143" y="0"/>
                      </a:lnTo>
                      <a:lnTo>
                        <a:pt x="143" y="0"/>
                      </a:lnTo>
                      <a:lnTo>
                        <a:pt x="143" y="0"/>
                      </a:lnTo>
                      <a:lnTo>
                        <a:pt x="143" y="0"/>
                      </a:lnTo>
                      <a:lnTo>
                        <a:pt x="143" y="0"/>
                      </a:lnTo>
                      <a:lnTo>
                        <a:pt x="143" y="0"/>
                      </a:lnTo>
                      <a:lnTo>
                        <a:pt x="143" y="0"/>
                      </a:lnTo>
                      <a:lnTo>
                        <a:pt x="144" y="0"/>
                      </a:lnTo>
                      <a:lnTo>
                        <a:pt x="144" y="0"/>
                      </a:lnTo>
                      <a:lnTo>
                        <a:pt x="144" y="0"/>
                      </a:lnTo>
                      <a:lnTo>
                        <a:pt x="144" y="0"/>
                      </a:lnTo>
                      <a:lnTo>
                        <a:pt x="144" y="0"/>
                      </a:lnTo>
                      <a:lnTo>
                        <a:pt x="144" y="0"/>
                      </a:lnTo>
                      <a:lnTo>
                        <a:pt x="144" y="0"/>
                      </a:lnTo>
                      <a:lnTo>
                        <a:pt x="144" y="0"/>
                      </a:lnTo>
                      <a:lnTo>
                        <a:pt x="144" y="0"/>
                      </a:lnTo>
                      <a:lnTo>
                        <a:pt x="145" y="0"/>
                      </a:lnTo>
                      <a:lnTo>
                        <a:pt x="145" y="0"/>
                      </a:lnTo>
                      <a:lnTo>
                        <a:pt x="145" y="0"/>
                      </a:lnTo>
                      <a:lnTo>
                        <a:pt x="145" y="0"/>
                      </a:lnTo>
                      <a:lnTo>
                        <a:pt x="145" y="0"/>
                      </a:lnTo>
                      <a:lnTo>
                        <a:pt x="145" y="0"/>
                      </a:lnTo>
                      <a:lnTo>
                        <a:pt x="145" y="0"/>
                      </a:lnTo>
                      <a:lnTo>
                        <a:pt x="145" y="0"/>
                      </a:lnTo>
                      <a:lnTo>
                        <a:pt x="145" y="0"/>
                      </a:lnTo>
                      <a:lnTo>
                        <a:pt x="146" y="0"/>
                      </a:lnTo>
                      <a:lnTo>
                        <a:pt x="146" y="0"/>
                      </a:lnTo>
                      <a:lnTo>
                        <a:pt x="146" y="0"/>
                      </a:lnTo>
                      <a:lnTo>
                        <a:pt x="146" y="0"/>
                      </a:lnTo>
                      <a:lnTo>
                        <a:pt x="146" y="0"/>
                      </a:lnTo>
                      <a:lnTo>
                        <a:pt x="146" y="0"/>
                      </a:lnTo>
                      <a:lnTo>
                        <a:pt x="146" y="0"/>
                      </a:lnTo>
                      <a:lnTo>
                        <a:pt x="146" y="0"/>
                      </a:lnTo>
                      <a:lnTo>
                        <a:pt x="146" y="0"/>
                      </a:lnTo>
                      <a:lnTo>
                        <a:pt x="147" y="0"/>
                      </a:lnTo>
                      <a:lnTo>
                        <a:pt x="147" y="0"/>
                      </a:lnTo>
                      <a:lnTo>
                        <a:pt x="147" y="0"/>
                      </a:lnTo>
                      <a:lnTo>
                        <a:pt x="147" y="0"/>
                      </a:lnTo>
                      <a:lnTo>
                        <a:pt x="147" y="0"/>
                      </a:lnTo>
                      <a:lnTo>
                        <a:pt x="147" y="0"/>
                      </a:lnTo>
                      <a:lnTo>
                        <a:pt x="147" y="0"/>
                      </a:lnTo>
                      <a:lnTo>
                        <a:pt x="147" y="0"/>
                      </a:lnTo>
                      <a:lnTo>
                        <a:pt x="147" y="0"/>
                      </a:lnTo>
                      <a:lnTo>
                        <a:pt x="147" y="0"/>
                      </a:lnTo>
                      <a:lnTo>
                        <a:pt x="148" y="0"/>
                      </a:lnTo>
                      <a:lnTo>
                        <a:pt x="148" y="0"/>
                      </a:lnTo>
                      <a:lnTo>
                        <a:pt x="148" y="0"/>
                      </a:lnTo>
                      <a:lnTo>
                        <a:pt x="148" y="0"/>
                      </a:lnTo>
                      <a:lnTo>
                        <a:pt x="148" y="0"/>
                      </a:lnTo>
                      <a:lnTo>
                        <a:pt x="148" y="0"/>
                      </a:lnTo>
                      <a:lnTo>
                        <a:pt x="148" y="0"/>
                      </a:lnTo>
                      <a:lnTo>
                        <a:pt x="148" y="0"/>
                      </a:lnTo>
                      <a:lnTo>
                        <a:pt x="148" y="0"/>
                      </a:lnTo>
                      <a:lnTo>
                        <a:pt x="149" y="0"/>
                      </a:lnTo>
                      <a:lnTo>
                        <a:pt x="149" y="0"/>
                      </a:lnTo>
                      <a:lnTo>
                        <a:pt x="149" y="0"/>
                      </a:lnTo>
                      <a:lnTo>
                        <a:pt x="149" y="0"/>
                      </a:lnTo>
                      <a:lnTo>
                        <a:pt x="149" y="0"/>
                      </a:lnTo>
                      <a:lnTo>
                        <a:pt x="149" y="0"/>
                      </a:lnTo>
                      <a:lnTo>
                        <a:pt x="149" y="0"/>
                      </a:lnTo>
                      <a:lnTo>
                        <a:pt x="149" y="0"/>
                      </a:lnTo>
                      <a:lnTo>
                        <a:pt x="149" y="0"/>
                      </a:lnTo>
                      <a:lnTo>
                        <a:pt x="150" y="0"/>
                      </a:lnTo>
                      <a:lnTo>
                        <a:pt x="150" y="0"/>
                      </a:lnTo>
                      <a:lnTo>
                        <a:pt x="150" y="0"/>
                      </a:lnTo>
                      <a:lnTo>
                        <a:pt x="150" y="0"/>
                      </a:lnTo>
                      <a:lnTo>
                        <a:pt x="150" y="0"/>
                      </a:lnTo>
                      <a:lnTo>
                        <a:pt x="150" y="0"/>
                      </a:lnTo>
                      <a:lnTo>
                        <a:pt x="150" y="0"/>
                      </a:lnTo>
                      <a:lnTo>
                        <a:pt x="150" y="0"/>
                      </a:lnTo>
                      <a:lnTo>
                        <a:pt x="150" y="0"/>
                      </a:lnTo>
                      <a:lnTo>
                        <a:pt x="151" y="0"/>
                      </a:lnTo>
                      <a:lnTo>
                        <a:pt x="151" y="0"/>
                      </a:lnTo>
                      <a:lnTo>
                        <a:pt x="151" y="0"/>
                      </a:lnTo>
                      <a:lnTo>
                        <a:pt x="151" y="0"/>
                      </a:lnTo>
                      <a:lnTo>
                        <a:pt x="151" y="0"/>
                      </a:lnTo>
                      <a:lnTo>
                        <a:pt x="151" y="0"/>
                      </a:lnTo>
                      <a:lnTo>
                        <a:pt x="151" y="0"/>
                      </a:lnTo>
                      <a:lnTo>
                        <a:pt x="151" y="0"/>
                      </a:lnTo>
                      <a:lnTo>
                        <a:pt x="151" y="0"/>
                      </a:lnTo>
                      <a:lnTo>
                        <a:pt x="152" y="0"/>
                      </a:lnTo>
                      <a:lnTo>
                        <a:pt x="152" y="0"/>
                      </a:lnTo>
                      <a:lnTo>
                        <a:pt x="152" y="0"/>
                      </a:lnTo>
                      <a:lnTo>
                        <a:pt x="152" y="0"/>
                      </a:lnTo>
                      <a:lnTo>
                        <a:pt x="152" y="0"/>
                      </a:lnTo>
                      <a:lnTo>
                        <a:pt x="152" y="0"/>
                      </a:lnTo>
                      <a:lnTo>
                        <a:pt x="152" y="0"/>
                      </a:lnTo>
                      <a:lnTo>
                        <a:pt x="152" y="0"/>
                      </a:lnTo>
                      <a:lnTo>
                        <a:pt x="152" y="0"/>
                      </a:lnTo>
                      <a:lnTo>
                        <a:pt x="153" y="0"/>
                      </a:lnTo>
                      <a:lnTo>
                        <a:pt x="153" y="0"/>
                      </a:lnTo>
                      <a:lnTo>
                        <a:pt x="153" y="0"/>
                      </a:lnTo>
                      <a:lnTo>
                        <a:pt x="153" y="0"/>
                      </a:lnTo>
                      <a:lnTo>
                        <a:pt x="153" y="0"/>
                      </a:lnTo>
                      <a:lnTo>
                        <a:pt x="153" y="0"/>
                      </a:lnTo>
                      <a:lnTo>
                        <a:pt x="153" y="0"/>
                      </a:lnTo>
                      <a:lnTo>
                        <a:pt x="153" y="0"/>
                      </a:lnTo>
                      <a:lnTo>
                        <a:pt x="153" y="0"/>
                      </a:lnTo>
                      <a:lnTo>
                        <a:pt x="154" y="0"/>
                      </a:lnTo>
                      <a:lnTo>
                        <a:pt x="154" y="0"/>
                      </a:lnTo>
                      <a:lnTo>
                        <a:pt x="154" y="0"/>
                      </a:lnTo>
                      <a:lnTo>
                        <a:pt x="154" y="0"/>
                      </a:lnTo>
                      <a:lnTo>
                        <a:pt x="154" y="0"/>
                      </a:lnTo>
                      <a:lnTo>
                        <a:pt x="154" y="0"/>
                      </a:lnTo>
                      <a:lnTo>
                        <a:pt x="154" y="0"/>
                      </a:lnTo>
                      <a:lnTo>
                        <a:pt x="154" y="0"/>
                      </a:lnTo>
                      <a:lnTo>
                        <a:pt x="154" y="0"/>
                      </a:lnTo>
                      <a:lnTo>
                        <a:pt x="155" y="0"/>
                      </a:lnTo>
                      <a:lnTo>
                        <a:pt x="155" y="0"/>
                      </a:lnTo>
                      <a:lnTo>
                        <a:pt x="155" y="0"/>
                      </a:lnTo>
                      <a:lnTo>
                        <a:pt x="155" y="0"/>
                      </a:lnTo>
                      <a:lnTo>
                        <a:pt x="155" y="0"/>
                      </a:lnTo>
                      <a:lnTo>
                        <a:pt x="155" y="0"/>
                      </a:lnTo>
                      <a:lnTo>
                        <a:pt x="155" y="0"/>
                      </a:lnTo>
                      <a:lnTo>
                        <a:pt x="155" y="0"/>
                      </a:lnTo>
                      <a:lnTo>
                        <a:pt x="155" y="0"/>
                      </a:lnTo>
                      <a:lnTo>
                        <a:pt x="156" y="0"/>
                      </a:lnTo>
                      <a:lnTo>
                        <a:pt x="156" y="0"/>
                      </a:lnTo>
                      <a:lnTo>
                        <a:pt x="156" y="0"/>
                      </a:lnTo>
                      <a:lnTo>
                        <a:pt x="156" y="0"/>
                      </a:lnTo>
                      <a:lnTo>
                        <a:pt x="156" y="0"/>
                      </a:lnTo>
                      <a:lnTo>
                        <a:pt x="156" y="0"/>
                      </a:lnTo>
                      <a:lnTo>
                        <a:pt x="156" y="0"/>
                      </a:lnTo>
                      <a:lnTo>
                        <a:pt x="156" y="0"/>
                      </a:lnTo>
                      <a:lnTo>
                        <a:pt x="156" y="0"/>
                      </a:lnTo>
                      <a:lnTo>
                        <a:pt x="157" y="0"/>
                      </a:lnTo>
                      <a:lnTo>
                        <a:pt x="157" y="0"/>
                      </a:lnTo>
                      <a:lnTo>
                        <a:pt x="157" y="0"/>
                      </a:lnTo>
                      <a:lnTo>
                        <a:pt x="157" y="0"/>
                      </a:lnTo>
                      <a:lnTo>
                        <a:pt x="157" y="0"/>
                      </a:lnTo>
                      <a:lnTo>
                        <a:pt x="157" y="0"/>
                      </a:lnTo>
                      <a:lnTo>
                        <a:pt x="157" y="0"/>
                      </a:lnTo>
                      <a:lnTo>
                        <a:pt x="157" y="0"/>
                      </a:lnTo>
                      <a:lnTo>
                        <a:pt x="157" y="0"/>
                      </a:lnTo>
                      <a:lnTo>
                        <a:pt x="158" y="0"/>
                      </a:lnTo>
                      <a:lnTo>
                        <a:pt x="158" y="0"/>
                      </a:lnTo>
                      <a:lnTo>
                        <a:pt x="158" y="0"/>
                      </a:lnTo>
                      <a:lnTo>
                        <a:pt x="158" y="0"/>
                      </a:lnTo>
                      <a:lnTo>
                        <a:pt x="158" y="0"/>
                      </a:lnTo>
                      <a:lnTo>
                        <a:pt x="158" y="0"/>
                      </a:lnTo>
                      <a:lnTo>
                        <a:pt x="158" y="0"/>
                      </a:lnTo>
                      <a:lnTo>
                        <a:pt x="158" y="0"/>
                      </a:lnTo>
                      <a:lnTo>
                        <a:pt x="158" y="0"/>
                      </a:lnTo>
                      <a:lnTo>
                        <a:pt x="159" y="0"/>
                      </a:lnTo>
                      <a:lnTo>
                        <a:pt x="159" y="0"/>
                      </a:lnTo>
                      <a:lnTo>
                        <a:pt x="159" y="0"/>
                      </a:lnTo>
                      <a:lnTo>
                        <a:pt x="159" y="0"/>
                      </a:lnTo>
                      <a:lnTo>
                        <a:pt x="159" y="0"/>
                      </a:lnTo>
                      <a:lnTo>
                        <a:pt x="159" y="0"/>
                      </a:lnTo>
                      <a:lnTo>
                        <a:pt x="159" y="0"/>
                      </a:lnTo>
                      <a:lnTo>
                        <a:pt x="159" y="0"/>
                      </a:lnTo>
                      <a:lnTo>
                        <a:pt x="159" y="0"/>
                      </a:lnTo>
                      <a:lnTo>
                        <a:pt x="160" y="0"/>
                      </a:lnTo>
                      <a:lnTo>
                        <a:pt x="160" y="0"/>
                      </a:lnTo>
                      <a:lnTo>
                        <a:pt x="160" y="0"/>
                      </a:lnTo>
                      <a:lnTo>
                        <a:pt x="160" y="0"/>
                      </a:lnTo>
                      <a:lnTo>
                        <a:pt x="160" y="0"/>
                      </a:lnTo>
                      <a:lnTo>
                        <a:pt x="160" y="0"/>
                      </a:lnTo>
                      <a:lnTo>
                        <a:pt x="160" y="0"/>
                      </a:lnTo>
                      <a:lnTo>
                        <a:pt x="160" y="0"/>
                      </a:lnTo>
                      <a:lnTo>
                        <a:pt x="160" y="0"/>
                      </a:lnTo>
                      <a:lnTo>
                        <a:pt x="161" y="0"/>
                      </a:lnTo>
                      <a:lnTo>
                        <a:pt x="161" y="0"/>
                      </a:lnTo>
                      <a:lnTo>
                        <a:pt x="161" y="0"/>
                      </a:lnTo>
                      <a:lnTo>
                        <a:pt x="161" y="0"/>
                      </a:lnTo>
                      <a:lnTo>
                        <a:pt x="161" y="0"/>
                      </a:lnTo>
                      <a:lnTo>
                        <a:pt x="161" y="0"/>
                      </a:lnTo>
                      <a:lnTo>
                        <a:pt x="161" y="0"/>
                      </a:lnTo>
                      <a:lnTo>
                        <a:pt x="161" y="0"/>
                      </a:lnTo>
                      <a:lnTo>
                        <a:pt x="161" y="0"/>
                      </a:lnTo>
                      <a:lnTo>
                        <a:pt x="162" y="0"/>
                      </a:lnTo>
                      <a:lnTo>
                        <a:pt x="162" y="0"/>
                      </a:lnTo>
                      <a:lnTo>
                        <a:pt x="162" y="0"/>
                      </a:lnTo>
                      <a:lnTo>
                        <a:pt x="162" y="0"/>
                      </a:lnTo>
                      <a:lnTo>
                        <a:pt x="162" y="0"/>
                      </a:lnTo>
                      <a:lnTo>
                        <a:pt x="162" y="0"/>
                      </a:lnTo>
                      <a:lnTo>
                        <a:pt x="162" y="0"/>
                      </a:lnTo>
                      <a:lnTo>
                        <a:pt x="162" y="0"/>
                      </a:lnTo>
                      <a:lnTo>
                        <a:pt x="162" y="0"/>
                      </a:lnTo>
                      <a:lnTo>
                        <a:pt x="163" y="0"/>
                      </a:lnTo>
                      <a:lnTo>
                        <a:pt x="163" y="0"/>
                      </a:lnTo>
                      <a:lnTo>
                        <a:pt x="163" y="0"/>
                      </a:lnTo>
                      <a:lnTo>
                        <a:pt x="163" y="0"/>
                      </a:lnTo>
                      <a:lnTo>
                        <a:pt x="163" y="0"/>
                      </a:lnTo>
                      <a:lnTo>
                        <a:pt x="163" y="0"/>
                      </a:lnTo>
                      <a:lnTo>
                        <a:pt x="163" y="0"/>
                      </a:lnTo>
                      <a:lnTo>
                        <a:pt x="163" y="0"/>
                      </a:lnTo>
                      <a:lnTo>
                        <a:pt x="163" y="0"/>
                      </a:lnTo>
                      <a:lnTo>
                        <a:pt x="164" y="0"/>
                      </a:lnTo>
                      <a:lnTo>
                        <a:pt x="164" y="0"/>
                      </a:lnTo>
                      <a:lnTo>
                        <a:pt x="164" y="0"/>
                      </a:lnTo>
                      <a:lnTo>
                        <a:pt x="164" y="0"/>
                      </a:lnTo>
                      <a:lnTo>
                        <a:pt x="164" y="0"/>
                      </a:lnTo>
                      <a:lnTo>
                        <a:pt x="164" y="0"/>
                      </a:lnTo>
                      <a:lnTo>
                        <a:pt x="164" y="0"/>
                      </a:lnTo>
                      <a:lnTo>
                        <a:pt x="164" y="0"/>
                      </a:lnTo>
                      <a:lnTo>
                        <a:pt x="164" y="0"/>
                      </a:lnTo>
                      <a:lnTo>
                        <a:pt x="165" y="0"/>
                      </a:lnTo>
                      <a:lnTo>
                        <a:pt x="165" y="0"/>
                      </a:lnTo>
                      <a:lnTo>
                        <a:pt x="165" y="0"/>
                      </a:lnTo>
                      <a:lnTo>
                        <a:pt x="165" y="0"/>
                      </a:lnTo>
                      <a:lnTo>
                        <a:pt x="165" y="0"/>
                      </a:lnTo>
                      <a:lnTo>
                        <a:pt x="165" y="0"/>
                      </a:lnTo>
                      <a:lnTo>
                        <a:pt x="165" y="0"/>
                      </a:lnTo>
                      <a:lnTo>
                        <a:pt x="165" y="0"/>
                      </a:lnTo>
                      <a:lnTo>
                        <a:pt x="165" y="0"/>
                      </a:lnTo>
                      <a:lnTo>
                        <a:pt x="166" y="0"/>
                      </a:lnTo>
                      <a:lnTo>
                        <a:pt x="166" y="0"/>
                      </a:lnTo>
                      <a:lnTo>
                        <a:pt x="166" y="0"/>
                      </a:lnTo>
                      <a:lnTo>
                        <a:pt x="166" y="0"/>
                      </a:lnTo>
                      <a:lnTo>
                        <a:pt x="166" y="0"/>
                      </a:lnTo>
                      <a:lnTo>
                        <a:pt x="166" y="0"/>
                      </a:lnTo>
                      <a:lnTo>
                        <a:pt x="166" y="0"/>
                      </a:lnTo>
                      <a:lnTo>
                        <a:pt x="166" y="0"/>
                      </a:lnTo>
                      <a:lnTo>
                        <a:pt x="166" y="0"/>
                      </a:lnTo>
                      <a:lnTo>
                        <a:pt x="167" y="0"/>
                      </a:lnTo>
                      <a:lnTo>
                        <a:pt x="167" y="0"/>
                      </a:lnTo>
                      <a:lnTo>
                        <a:pt x="167" y="0"/>
                      </a:lnTo>
                      <a:lnTo>
                        <a:pt x="167" y="0"/>
                      </a:lnTo>
                      <a:lnTo>
                        <a:pt x="167" y="0"/>
                      </a:lnTo>
                      <a:lnTo>
                        <a:pt x="167" y="0"/>
                      </a:lnTo>
                      <a:lnTo>
                        <a:pt x="167" y="0"/>
                      </a:lnTo>
                      <a:lnTo>
                        <a:pt x="167" y="0"/>
                      </a:lnTo>
                      <a:lnTo>
                        <a:pt x="167" y="0"/>
                      </a:lnTo>
                      <a:lnTo>
                        <a:pt x="168" y="0"/>
                      </a:lnTo>
                      <a:lnTo>
                        <a:pt x="168" y="0"/>
                      </a:lnTo>
                      <a:lnTo>
                        <a:pt x="168" y="0"/>
                      </a:lnTo>
                      <a:lnTo>
                        <a:pt x="168" y="0"/>
                      </a:lnTo>
                      <a:lnTo>
                        <a:pt x="168" y="0"/>
                      </a:lnTo>
                      <a:lnTo>
                        <a:pt x="168" y="0"/>
                      </a:lnTo>
                      <a:lnTo>
                        <a:pt x="168" y="0"/>
                      </a:lnTo>
                      <a:lnTo>
                        <a:pt x="168" y="0"/>
                      </a:lnTo>
                      <a:lnTo>
                        <a:pt x="168" y="0"/>
                      </a:lnTo>
                      <a:lnTo>
                        <a:pt x="169" y="0"/>
                      </a:lnTo>
                      <a:lnTo>
                        <a:pt x="169" y="0"/>
                      </a:lnTo>
                      <a:lnTo>
                        <a:pt x="169" y="0"/>
                      </a:lnTo>
                      <a:lnTo>
                        <a:pt x="169" y="0"/>
                      </a:lnTo>
                      <a:lnTo>
                        <a:pt x="169" y="0"/>
                      </a:lnTo>
                      <a:lnTo>
                        <a:pt x="169" y="0"/>
                      </a:lnTo>
                      <a:lnTo>
                        <a:pt x="169" y="0"/>
                      </a:lnTo>
                      <a:lnTo>
                        <a:pt x="169" y="0"/>
                      </a:lnTo>
                      <a:lnTo>
                        <a:pt x="169" y="0"/>
                      </a:lnTo>
                      <a:lnTo>
                        <a:pt x="170" y="0"/>
                      </a:lnTo>
                      <a:lnTo>
                        <a:pt x="170" y="0"/>
                      </a:lnTo>
                      <a:lnTo>
                        <a:pt x="170" y="0"/>
                      </a:lnTo>
                      <a:lnTo>
                        <a:pt x="170" y="0"/>
                      </a:lnTo>
                      <a:lnTo>
                        <a:pt x="170" y="0"/>
                      </a:lnTo>
                      <a:lnTo>
                        <a:pt x="170" y="0"/>
                      </a:lnTo>
                      <a:lnTo>
                        <a:pt x="170" y="0"/>
                      </a:lnTo>
                      <a:lnTo>
                        <a:pt x="170" y="0"/>
                      </a:lnTo>
                      <a:lnTo>
                        <a:pt x="170" y="0"/>
                      </a:lnTo>
                      <a:lnTo>
                        <a:pt x="170" y="0"/>
                      </a:lnTo>
                      <a:lnTo>
                        <a:pt x="171" y="0"/>
                      </a:lnTo>
                      <a:lnTo>
                        <a:pt x="171" y="0"/>
                      </a:lnTo>
                      <a:lnTo>
                        <a:pt x="171" y="0"/>
                      </a:lnTo>
                      <a:lnTo>
                        <a:pt x="171" y="0"/>
                      </a:lnTo>
                      <a:lnTo>
                        <a:pt x="171" y="0"/>
                      </a:lnTo>
                      <a:lnTo>
                        <a:pt x="171" y="0"/>
                      </a:lnTo>
                      <a:lnTo>
                        <a:pt x="171" y="0"/>
                      </a:lnTo>
                      <a:lnTo>
                        <a:pt x="171" y="0"/>
                      </a:lnTo>
                      <a:lnTo>
                        <a:pt x="171" y="0"/>
                      </a:lnTo>
                      <a:lnTo>
                        <a:pt x="172" y="0"/>
                      </a:lnTo>
                      <a:lnTo>
                        <a:pt x="172" y="0"/>
                      </a:lnTo>
                      <a:lnTo>
                        <a:pt x="172" y="0"/>
                      </a:lnTo>
                      <a:lnTo>
                        <a:pt x="172" y="0"/>
                      </a:lnTo>
                      <a:lnTo>
                        <a:pt x="172" y="0"/>
                      </a:lnTo>
                      <a:lnTo>
                        <a:pt x="172" y="0"/>
                      </a:lnTo>
                      <a:lnTo>
                        <a:pt x="172" y="0"/>
                      </a:lnTo>
                      <a:lnTo>
                        <a:pt x="172" y="0"/>
                      </a:lnTo>
                      <a:lnTo>
                        <a:pt x="172" y="0"/>
                      </a:lnTo>
                      <a:lnTo>
                        <a:pt x="173" y="0"/>
                      </a:lnTo>
                      <a:lnTo>
                        <a:pt x="173" y="0"/>
                      </a:lnTo>
                      <a:lnTo>
                        <a:pt x="173" y="0"/>
                      </a:lnTo>
                      <a:lnTo>
                        <a:pt x="173" y="0"/>
                      </a:lnTo>
                      <a:lnTo>
                        <a:pt x="173" y="0"/>
                      </a:lnTo>
                      <a:lnTo>
                        <a:pt x="173" y="0"/>
                      </a:lnTo>
                      <a:lnTo>
                        <a:pt x="173" y="0"/>
                      </a:lnTo>
                      <a:lnTo>
                        <a:pt x="173" y="0"/>
                      </a:lnTo>
                      <a:lnTo>
                        <a:pt x="173" y="0"/>
                      </a:lnTo>
                      <a:lnTo>
                        <a:pt x="174" y="0"/>
                      </a:lnTo>
                      <a:lnTo>
                        <a:pt x="174" y="0"/>
                      </a:lnTo>
                      <a:lnTo>
                        <a:pt x="174" y="0"/>
                      </a:lnTo>
                      <a:lnTo>
                        <a:pt x="174" y="0"/>
                      </a:lnTo>
                      <a:lnTo>
                        <a:pt x="174" y="0"/>
                      </a:lnTo>
                      <a:lnTo>
                        <a:pt x="174" y="0"/>
                      </a:lnTo>
                      <a:lnTo>
                        <a:pt x="174" y="0"/>
                      </a:lnTo>
                      <a:lnTo>
                        <a:pt x="174" y="0"/>
                      </a:lnTo>
                      <a:lnTo>
                        <a:pt x="174" y="0"/>
                      </a:lnTo>
                      <a:lnTo>
                        <a:pt x="175" y="0"/>
                      </a:lnTo>
                      <a:lnTo>
                        <a:pt x="175" y="0"/>
                      </a:lnTo>
                      <a:lnTo>
                        <a:pt x="175" y="0"/>
                      </a:lnTo>
                      <a:lnTo>
                        <a:pt x="175" y="0"/>
                      </a:lnTo>
                      <a:lnTo>
                        <a:pt x="175" y="0"/>
                      </a:lnTo>
                      <a:lnTo>
                        <a:pt x="175" y="0"/>
                      </a:lnTo>
                      <a:lnTo>
                        <a:pt x="175" y="0"/>
                      </a:lnTo>
                      <a:lnTo>
                        <a:pt x="175" y="0"/>
                      </a:lnTo>
                      <a:lnTo>
                        <a:pt x="175" y="0"/>
                      </a:lnTo>
                      <a:lnTo>
                        <a:pt x="176" y="0"/>
                      </a:lnTo>
                      <a:lnTo>
                        <a:pt x="176" y="0"/>
                      </a:lnTo>
                      <a:lnTo>
                        <a:pt x="176" y="0"/>
                      </a:lnTo>
                      <a:lnTo>
                        <a:pt x="176" y="0"/>
                      </a:lnTo>
                      <a:lnTo>
                        <a:pt x="176" y="0"/>
                      </a:lnTo>
                      <a:lnTo>
                        <a:pt x="176" y="0"/>
                      </a:lnTo>
                      <a:lnTo>
                        <a:pt x="176" y="0"/>
                      </a:lnTo>
                      <a:lnTo>
                        <a:pt x="176" y="0"/>
                      </a:lnTo>
                      <a:lnTo>
                        <a:pt x="176" y="0"/>
                      </a:lnTo>
                      <a:lnTo>
                        <a:pt x="177" y="0"/>
                      </a:lnTo>
                      <a:lnTo>
                        <a:pt x="177" y="0"/>
                      </a:lnTo>
                      <a:lnTo>
                        <a:pt x="177" y="0"/>
                      </a:lnTo>
                      <a:lnTo>
                        <a:pt x="177" y="0"/>
                      </a:lnTo>
                      <a:lnTo>
                        <a:pt x="177" y="0"/>
                      </a:lnTo>
                      <a:lnTo>
                        <a:pt x="177" y="0"/>
                      </a:lnTo>
                      <a:lnTo>
                        <a:pt x="177" y="0"/>
                      </a:lnTo>
                      <a:lnTo>
                        <a:pt x="177" y="0"/>
                      </a:lnTo>
                      <a:lnTo>
                        <a:pt x="177" y="0"/>
                      </a:lnTo>
                      <a:lnTo>
                        <a:pt x="178" y="0"/>
                      </a:lnTo>
                      <a:lnTo>
                        <a:pt x="178" y="0"/>
                      </a:lnTo>
                      <a:lnTo>
                        <a:pt x="178" y="0"/>
                      </a:lnTo>
                      <a:lnTo>
                        <a:pt x="178" y="0"/>
                      </a:lnTo>
                      <a:lnTo>
                        <a:pt x="178" y="0"/>
                      </a:lnTo>
                      <a:lnTo>
                        <a:pt x="178" y="0"/>
                      </a:lnTo>
                      <a:lnTo>
                        <a:pt x="178" y="0"/>
                      </a:lnTo>
                      <a:lnTo>
                        <a:pt x="178" y="0"/>
                      </a:lnTo>
                      <a:lnTo>
                        <a:pt x="178" y="0"/>
                      </a:lnTo>
                      <a:lnTo>
                        <a:pt x="179" y="0"/>
                      </a:lnTo>
                      <a:lnTo>
                        <a:pt x="179" y="0"/>
                      </a:lnTo>
                      <a:lnTo>
                        <a:pt x="179" y="0"/>
                      </a:lnTo>
                      <a:lnTo>
                        <a:pt x="179" y="0"/>
                      </a:lnTo>
                      <a:lnTo>
                        <a:pt x="179" y="0"/>
                      </a:lnTo>
                      <a:lnTo>
                        <a:pt x="179" y="0"/>
                      </a:lnTo>
                      <a:lnTo>
                        <a:pt x="179" y="0"/>
                      </a:lnTo>
                      <a:lnTo>
                        <a:pt x="179" y="0"/>
                      </a:lnTo>
                      <a:lnTo>
                        <a:pt x="179" y="0"/>
                      </a:lnTo>
                      <a:lnTo>
                        <a:pt x="180" y="0"/>
                      </a:lnTo>
                      <a:lnTo>
                        <a:pt x="180" y="0"/>
                      </a:lnTo>
                      <a:lnTo>
                        <a:pt x="180" y="0"/>
                      </a:lnTo>
                      <a:lnTo>
                        <a:pt x="180" y="0"/>
                      </a:lnTo>
                      <a:lnTo>
                        <a:pt x="180" y="0"/>
                      </a:lnTo>
                      <a:lnTo>
                        <a:pt x="180" y="0"/>
                      </a:lnTo>
                      <a:lnTo>
                        <a:pt x="180" y="0"/>
                      </a:lnTo>
                      <a:lnTo>
                        <a:pt x="180" y="0"/>
                      </a:lnTo>
                      <a:lnTo>
                        <a:pt x="180" y="0"/>
                      </a:lnTo>
                      <a:lnTo>
                        <a:pt x="181" y="0"/>
                      </a:lnTo>
                      <a:lnTo>
                        <a:pt x="181" y="0"/>
                      </a:lnTo>
                      <a:lnTo>
                        <a:pt x="181" y="0"/>
                      </a:lnTo>
                      <a:lnTo>
                        <a:pt x="181" y="0"/>
                      </a:lnTo>
                      <a:lnTo>
                        <a:pt x="181" y="0"/>
                      </a:lnTo>
                      <a:lnTo>
                        <a:pt x="181" y="0"/>
                      </a:lnTo>
                      <a:lnTo>
                        <a:pt x="181" y="0"/>
                      </a:lnTo>
                      <a:lnTo>
                        <a:pt x="181" y="0"/>
                      </a:lnTo>
                      <a:lnTo>
                        <a:pt x="181" y="0"/>
                      </a:lnTo>
                      <a:lnTo>
                        <a:pt x="182" y="0"/>
                      </a:lnTo>
                      <a:lnTo>
                        <a:pt x="182" y="0"/>
                      </a:lnTo>
                      <a:lnTo>
                        <a:pt x="182" y="0"/>
                      </a:lnTo>
                      <a:lnTo>
                        <a:pt x="182" y="0"/>
                      </a:lnTo>
                      <a:lnTo>
                        <a:pt x="182" y="0"/>
                      </a:lnTo>
                      <a:lnTo>
                        <a:pt x="182" y="0"/>
                      </a:lnTo>
                      <a:lnTo>
                        <a:pt x="182" y="0"/>
                      </a:lnTo>
                      <a:lnTo>
                        <a:pt x="182" y="0"/>
                      </a:lnTo>
                      <a:lnTo>
                        <a:pt x="182" y="0"/>
                      </a:lnTo>
                      <a:lnTo>
                        <a:pt x="183" y="0"/>
                      </a:lnTo>
                      <a:lnTo>
                        <a:pt x="183" y="0"/>
                      </a:lnTo>
                      <a:lnTo>
                        <a:pt x="183" y="0"/>
                      </a:lnTo>
                      <a:lnTo>
                        <a:pt x="183" y="0"/>
                      </a:lnTo>
                      <a:lnTo>
                        <a:pt x="183" y="0"/>
                      </a:lnTo>
                      <a:lnTo>
                        <a:pt x="183" y="0"/>
                      </a:lnTo>
                      <a:lnTo>
                        <a:pt x="183" y="0"/>
                      </a:lnTo>
                      <a:lnTo>
                        <a:pt x="183" y="0"/>
                      </a:lnTo>
                      <a:lnTo>
                        <a:pt x="183" y="0"/>
                      </a:lnTo>
                      <a:lnTo>
                        <a:pt x="184" y="0"/>
                      </a:lnTo>
                      <a:lnTo>
                        <a:pt x="184" y="0"/>
                      </a:lnTo>
                      <a:lnTo>
                        <a:pt x="184" y="0"/>
                      </a:lnTo>
                      <a:lnTo>
                        <a:pt x="184" y="0"/>
                      </a:lnTo>
                      <a:lnTo>
                        <a:pt x="184" y="0"/>
                      </a:lnTo>
                      <a:lnTo>
                        <a:pt x="184" y="0"/>
                      </a:lnTo>
                      <a:lnTo>
                        <a:pt x="184" y="0"/>
                      </a:lnTo>
                      <a:lnTo>
                        <a:pt x="184" y="0"/>
                      </a:lnTo>
                      <a:lnTo>
                        <a:pt x="184" y="0"/>
                      </a:lnTo>
                      <a:lnTo>
                        <a:pt x="185" y="0"/>
                      </a:lnTo>
                      <a:lnTo>
                        <a:pt x="185" y="0"/>
                      </a:lnTo>
                      <a:lnTo>
                        <a:pt x="185" y="0"/>
                      </a:lnTo>
                      <a:lnTo>
                        <a:pt x="185" y="0"/>
                      </a:lnTo>
                      <a:lnTo>
                        <a:pt x="185" y="0"/>
                      </a:lnTo>
                      <a:lnTo>
                        <a:pt x="185" y="0"/>
                      </a:lnTo>
                      <a:lnTo>
                        <a:pt x="185" y="0"/>
                      </a:lnTo>
                      <a:lnTo>
                        <a:pt x="185" y="0"/>
                      </a:lnTo>
                      <a:lnTo>
                        <a:pt x="185" y="0"/>
                      </a:lnTo>
                      <a:lnTo>
                        <a:pt x="186" y="0"/>
                      </a:lnTo>
                      <a:lnTo>
                        <a:pt x="186" y="0"/>
                      </a:lnTo>
                      <a:lnTo>
                        <a:pt x="186" y="0"/>
                      </a:lnTo>
                      <a:lnTo>
                        <a:pt x="186" y="0"/>
                      </a:lnTo>
                      <a:lnTo>
                        <a:pt x="186" y="0"/>
                      </a:lnTo>
                      <a:lnTo>
                        <a:pt x="186" y="0"/>
                      </a:lnTo>
                      <a:lnTo>
                        <a:pt x="186" y="0"/>
                      </a:lnTo>
                      <a:lnTo>
                        <a:pt x="186" y="0"/>
                      </a:lnTo>
                      <a:lnTo>
                        <a:pt x="186" y="0"/>
                      </a:lnTo>
                      <a:lnTo>
                        <a:pt x="187" y="0"/>
                      </a:lnTo>
                      <a:lnTo>
                        <a:pt x="187" y="0"/>
                      </a:lnTo>
                      <a:lnTo>
                        <a:pt x="187" y="0"/>
                      </a:lnTo>
                      <a:lnTo>
                        <a:pt x="187" y="0"/>
                      </a:lnTo>
                      <a:lnTo>
                        <a:pt x="187" y="0"/>
                      </a:lnTo>
                      <a:lnTo>
                        <a:pt x="187" y="0"/>
                      </a:lnTo>
                      <a:lnTo>
                        <a:pt x="187" y="0"/>
                      </a:lnTo>
                      <a:lnTo>
                        <a:pt x="187" y="0"/>
                      </a:lnTo>
                      <a:lnTo>
                        <a:pt x="187" y="0"/>
                      </a:lnTo>
                      <a:lnTo>
                        <a:pt x="188" y="0"/>
                      </a:lnTo>
                      <a:lnTo>
                        <a:pt x="188" y="0"/>
                      </a:lnTo>
                      <a:lnTo>
                        <a:pt x="188" y="0"/>
                      </a:lnTo>
                      <a:lnTo>
                        <a:pt x="188" y="0"/>
                      </a:lnTo>
                      <a:lnTo>
                        <a:pt x="188" y="0"/>
                      </a:lnTo>
                      <a:lnTo>
                        <a:pt x="188" y="0"/>
                      </a:lnTo>
                      <a:lnTo>
                        <a:pt x="188" y="0"/>
                      </a:lnTo>
                      <a:lnTo>
                        <a:pt x="188" y="0"/>
                      </a:lnTo>
                      <a:lnTo>
                        <a:pt x="188" y="0"/>
                      </a:lnTo>
                      <a:lnTo>
                        <a:pt x="189" y="0"/>
                      </a:lnTo>
                      <a:lnTo>
                        <a:pt x="189" y="0"/>
                      </a:lnTo>
                      <a:lnTo>
                        <a:pt x="189" y="0"/>
                      </a:lnTo>
                      <a:lnTo>
                        <a:pt x="189" y="0"/>
                      </a:lnTo>
                      <a:lnTo>
                        <a:pt x="189" y="0"/>
                      </a:lnTo>
                      <a:lnTo>
                        <a:pt x="189" y="0"/>
                      </a:lnTo>
                      <a:lnTo>
                        <a:pt x="189" y="0"/>
                      </a:lnTo>
                      <a:lnTo>
                        <a:pt x="189" y="0"/>
                      </a:lnTo>
                      <a:lnTo>
                        <a:pt x="189" y="0"/>
                      </a:lnTo>
                      <a:lnTo>
                        <a:pt x="190" y="0"/>
                      </a:lnTo>
                      <a:lnTo>
                        <a:pt x="190" y="0"/>
                      </a:lnTo>
                      <a:lnTo>
                        <a:pt x="190" y="0"/>
                      </a:lnTo>
                      <a:lnTo>
                        <a:pt x="190" y="0"/>
                      </a:lnTo>
                      <a:lnTo>
                        <a:pt x="190" y="0"/>
                      </a:lnTo>
                      <a:lnTo>
                        <a:pt x="190" y="0"/>
                      </a:lnTo>
                      <a:lnTo>
                        <a:pt x="190" y="0"/>
                      </a:lnTo>
                      <a:lnTo>
                        <a:pt x="190" y="0"/>
                      </a:lnTo>
                      <a:lnTo>
                        <a:pt x="190" y="0"/>
                      </a:lnTo>
                      <a:lnTo>
                        <a:pt x="191" y="0"/>
                      </a:lnTo>
                      <a:lnTo>
                        <a:pt x="191" y="0"/>
                      </a:lnTo>
                      <a:lnTo>
                        <a:pt x="191" y="0"/>
                      </a:lnTo>
                      <a:lnTo>
                        <a:pt x="191" y="0"/>
                      </a:lnTo>
                      <a:lnTo>
                        <a:pt x="191" y="0"/>
                      </a:lnTo>
                      <a:lnTo>
                        <a:pt x="191" y="0"/>
                      </a:lnTo>
                      <a:lnTo>
                        <a:pt x="191" y="0"/>
                      </a:lnTo>
                      <a:lnTo>
                        <a:pt x="191" y="0"/>
                      </a:lnTo>
                      <a:lnTo>
                        <a:pt x="191" y="0"/>
                      </a:lnTo>
                      <a:lnTo>
                        <a:pt x="192" y="0"/>
                      </a:lnTo>
                      <a:lnTo>
                        <a:pt x="192" y="0"/>
                      </a:lnTo>
                      <a:lnTo>
                        <a:pt x="192" y="0"/>
                      </a:lnTo>
                      <a:lnTo>
                        <a:pt x="192" y="0"/>
                      </a:lnTo>
                      <a:lnTo>
                        <a:pt x="192" y="0"/>
                      </a:lnTo>
                      <a:lnTo>
                        <a:pt x="192" y="0"/>
                      </a:lnTo>
                      <a:lnTo>
                        <a:pt x="192" y="0"/>
                      </a:lnTo>
                      <a:lnTo>
                        <a:pt x="192" y="0"/>
                      </a:lnTo>
                      <a:lnTo>
                        <a:pt x="192" y="0"/>
                      </a:lnTo>
                      <a:lnTo>
                        <a:pt x="193" y="0"/>
                      </a:lnTo>
                      <a:lnTo>
                        <a:pt x="193" y="0"/>
                      </a:lnTo>
                      <a:lnTo>
                        <a:pt x="193" y="0"/>
                      </a:lnTo>
                      <a:lnTo>
                        <a:pt x="193" y="0"/>
                      </a:lnTo>
                      <a:lnTo>
                        <a:pt x="193" y="0"/>
                      </a:lnTo>
                      <a:lnTo>
                        <a:pt x="193" y="0"/>
                      </a:lnTo>
                      <a:lnTo>
                        <a:pt x="193" y="0"/>
                      </a:lnTo>
                      <a:lnTo>
                        <a:pt x="193" y="0"/>
                      </a:lnTo>
                      <a:lnTo>
                        <a:pt x="193" y="0"/>
                      </a:lnTo>
                      <a:lnTo>
                        <a:pt x="194" y="0"/>
                      </a:lnTo>
                      <a:lnTo>
                        <a:pt x="194" y="0"/>
                      </a:lnTo>
                      <a:lnTo>
                        <a:pt x="194" y="0"/>
                      </a:lnTo>
                      <a:lnTo>
                        <a:pt x="194" y="0"/>
                      </a:lnTo>
                      <a:lnTo>
                        <a:pt x="194" y="0"/>
                      </a:lnTo>
                      <a:lnTo>
                        <a:pt x="194" y="0"/>
                      </a:lnTo>
                      <a:lnTo>
                        <a:pt x="194" y="0"/>
                      </a:lnTo>
                      <a:lnTo>
                        <a:pt x="194" y="0"/>
                      </a:lnTo>
                      <a:lnTo>
                        <a:pt x="194" y="0"/>
                      </a:lnTo>
                      <a:lnTo>
                        <a:pt x="194" y="0"/>
                      </a:lnTo>
                      <a:lnTo>
                        <a:pt x="195" y="0"/>
                      </a:lnTo>
                      <a:lnTo>
                        <a:pt x="195" y="0"/>
                      </a:lnTo>
                      <a:lnTo>
                        <a:pt x="195" y="0"/>
                      </a:lnTo>
                      <a:lnTo>
                        <a:pt x="195" y="0"/>
                      </a:lnTo>
                      <a:lnTo>
                        <a:pt x="195" y="0"/>
                      </a:lnTo>
                      <a:lnTo>
                        <a:pt x="195" y="0"/>
                      </a:lnTo>
                      <a:lnTo>
                        <a:pt x="195" y="0"/>
                      </a:lnTo>
                      <a:lnTo>
                        <a:pt x="195" y="0"/>
                      </a:lnTo>
                      <a:lnTo>
                        <a:pt x="195" y="0"/>
                      </a:lnTo>
                      <a:lnTo>
                        <a:pt x="196" y="0"/>
                      </a:lnTo>
                      <a:lnTo>
                        <a:pt x="196" y="0"/>
                      </a:lnTo>
                      <a:lnTo>
                        <a:pt x="196" y="0"/>
                      </a:lnTo>
                      <a:lnTo>
                        <a:pt x="196" y="0"/>
                      </a:lnTo>
                      <a:lnTo>
                        <a:pt x="196" y="0"/>
                      </a:lnTo>
                      <a:lnTo>
                        <a:pt x="196" y="0"/>
                      </a:lnTo>
                      <a:lnTo>
                        <a:pt x="196" y="0"/>
                      </a:lnTo>
                      <a:lnTo>
                        <a:pt x="196" y="0"/>
                      </a:lnTo>
                      <a:lnTo>
                        <a:pt x="196" y="0"/>
                      </a:lnTo>
                      <a:lnTo>
                        <a:pt x="197" y="0"/>
                      </a:lnTo>
                      <a:lnTo>
                        <a:pt x="197" y="0"/>
                      </a:lnTo>
                      <a:lnTo>
                        <a:pt x="197" y="0"/>
                      </a:lnTo>
                      <a:lnTo>
                        <a:pt x="197" y="0"/>
                      </a:lnTo>
                      <a:lnTo>
                        <a:pt x="197" y="0"/>
                      </a:lnTo>
                      <a:lnTo>
                        <a:pt x="197" y="0"/>
                      </a:lnTo>
                      <a:lnTo>
                        <a:pt x="197" y="0"/>
                      </a:lnTo>
                      <a:lnTo>
                        <a:pt x="197" y="0"/>
                      </a:lnTo>
                      <a:lnTo>
                        <a:pt x="197" y="0"/>
                      </a:lnTo>
                      <a:lnTo>
                        <a:pt x="198" y="0"/>
                      </a:lnTo>
                      <a:lnTo>
                        <a:pt x="198" y="0"/>
                      </a:lnTo>
                      <a:lnTo>
                        <a:pt x="198" y="0"/>
                      </a:lnTo>
                      <a:lnTo>
                        <a:pt x="198" y="0"/>
                      </a:lnTo>
                      <a:lnTo>
                        <a:pt x="198" y="0"/>
                      </a:lnTo>
                      <a:lnTo>
                        <a:pt x="198" y="0"/>
                      </a:lnTo>
                      <a:lnTo>
                        <a:pt x="198" y="0"/>
                      </a:lnTo>
                      <a:lnTo>
                        <a:pt x="198" y="0"/>
                      </a:lnTo>
                      <a:lnTo>
                        <a:pt x="198" y="0"/>
                      </a:lnTo>
                      <a:lnTo>
                        <a:pt x="199" y="0"/>
                      </a:lnTo>
                      <a:lnTo>
                        <a:pt x="199" y="0"/>
                      </a:lnTo>
                      <a:lnTo>
                        <a:pt x="199" y="0"/>
                      </a:lnTo>
                      <a:lnTo>
                        <a:pt x="199" y="0"/>
                      </a:lnTo>
                      <a:lnTo>
                        <a:pt x="199" y="0"/>
                      </a:lnTo>
                      <a:lnTo>
                        <a:pt x="199" y="0"/>
                      </a:lnTo>
                      <a:lnTo>
                        <a:pt x="199" y="0"/>
                      </a:lnTo>
                      <a:lnTo>
                        <a:pt x="199" y="0"/>
                      </a:lnTo>
                      <a:lnTo>
                        <a:pt x="199" y="0"/>
                      </a:lnTo>
                      <a:lnTo>
                        <a:pt x="200" y="0"/>
                      </a:lnTo>
                      <a:lnTo>
                        <a:pt x="200" y="0"/>
                      </a:lnTo>
                      <a:lnTo>
                        <a:pt x="200" y="0"/>
                      </a:lnTo>
                      <a:lnTo>
                        <a:pt x="200" y="0"/>
                      </a:lnTo>
                      <a:lnTo>
                        <a:pt x="200" y="0"/>
                      </a:lnTo>
                      <a:lnTo>
                        <a:pt x="200" y="0"/>
                      </a:lnTo>
                      <a:lnTo>
                        <a:pt x="200" y="0"/>
                      </a:lnTo>
                      <a:lnTo>
                        <a:pt x="200" y="0"/>
                      </a:lnTo>
                      <a:lnTo>
                        <a:pt x="200" y="0"/>
                      </a:lnTo>
                      <a:lnTo>
                        <a:pt x="201" y="0"/>
                      </a:lnTo>
                      <a:lnTo>
                        <a:pt x="201" y="0"/>
                      </a:lnTo>
                      <a:lnTo>
                        <a:pt x="201" y="0"/>
                      </a:lnTo>
                      <a:lnTo>
                        <a:pt x="201" y="0"/>
                      </a:lnTo>
                      <a:lnTo>
                        <a:pt x="201" y="0"/>
                      </a:lnTo>
                      <a:lnTo>
                        <a:pt x="201" y="0"/>
                      </a:lnTo>
                      <a:lnTo>
                        <a:pt x="201" y="0"/>
                      </a:lnTo>
                      <a:lnTo>
                        <a:pt x="201" y="0"/>
                      </a:lnTo>
                      <a:lnTo>
                        <a:pt x="201" y="0"/>
                      </a:lnTo>
                      <a:lnTo>
                        <a:pt x="202" y="0"/>
                      </a:lnTo>
                      <a:lnTo>
                        <a:pt x="202" y="0"/>
                      </a:lnTo>
                      <a:lnTo>
                        <a:pt x="202" y="0"/>
                      </a:lnTo>
                      <a:lnTo>
                        <a:pt x="202" y="0"/>
                      </a:lnTo>
                      <a:lnTo>
                        <a:pt x="202" y="0"/>
                      </a:lnTo>
                      <a:lnTo>
                        <a:pt x="202" y="0"/>
                      </a:lnTo>
                      <a:lnTo>
                        <a:pt x="202" y="0"/>
                      </a:lnTo>
                      <a:lnTo>
                        <a:pt x="202" y="0"/>
                      </a:lnTo>
                      <a:lnTo>
                        <a:pt x="202" y="0"/>
                      </a:lnTo>
                      <a:lnTo>
                        <a:pt x="203" y="0"/>
                      </a:lnTo>
                      <a:lnTo>
                        <a:pt x="203" y="0"/>
                      </a:lnTo>
                      <a:lnTo>
                        <a:pt x="203" y="0"/>
                      </a:lnTo>
                      <a:lnTo>
                        <a:pt x="203" y="0"/>
                      </a:lnTo>
                      <a:lnTo>
                        <a:pt x="203" y="0"/>
                      </a:lnTo>
                      <a:lnTo>
                        <a:pt x="203" y="0"/>
                      </a:lnTo>
                      <a:lnTo>
                        <a:pt x="203" y="0"/>
                      </a:lnTo>
                      <a:lnTo>
                        <a:pt x="203" y="0"/>
                      </a:lnTo>
                      <a:lnTo>
                        <a:pt x="203" y="0"/>
                      </a:lnTo>
                      <a:lnTo>
                        <a:pt x="204" y="0"/>
                      </a:lnTo>
                      <a:lnTo>
                        <a:pt x="204" y="0"/>
                      </a:lnTo>
                      <a:lnTo>
                        <a:pt x="204" y="0"/>
                      </a:lnTo>
                      <a:lnTo>
                        <a:pt x="204" y="0"/>
                      </a:lnTo>
                      <a:lnTo>
                        <a:pt x="204" y="0"/>
                      </a:lnTo>
                      <a:lnTo>
                        <a:pt x="204" y="0"/>
                      </a:lnTo>
                      <a:lnTo>
                        <a:pt x="204" y="0"/>
                      </a:lnTo>
                      <a:lnTo>
                        <a:pt x="204" y="0"/>
                      </a:lnTo>
                      <a:lnTo>
                        <a:pt x="204" y="0"/>
                      </a:lnTo>
                      <a:lnTo>
                        <a:pt x="205" y="0"/>
                      </a:lnTo>
                      <a:lnTo>
                        <a:pt x="205" y="0"/>
                      </a:lnTo>
                      <a:lnTo>
                        <a:pt x="205" y="0"/>
                      </a:lnTo>
                      <a:lnTo>
                        <a:pt x="205" y="0"/>
                      </a:lnTo>
                      <a:lnTo>
                        <a:pt x="205" y="0"/>
                      </a:lnTo>
                      <a:lnTo>
                        <a:pt x="205" y="0"/>
                      </a:lnTo>
                      <a:lnTo>
                        <a:pt x="205" y="0"/>
                      </a:lnTo>
                      <a:lnTo>
                        <a:pt x="205" y="0"/>
                      </a:lnTo>
                      <a:lnTo>
                        <a:pt x="205" y="0"/>
                      </a:lnTo>
                      <a:lnTo>
                        <a:pt x="206" y="0"/>
                      </a:lnTo>
                      <a:lnTo>
                        <a:pt x="206" y="0"/>
                      </a:lnTo>
                      <a:lnTo>
                        <a:pt x="206" y="0"/>
                      </a:lnTo>
                      <a:lnTo>
                        <a:pt x="206" y="0"/>
                      </a:lnTo>
                      <a:lnTo>
                        <a:pt x="206" y="0"/>
                      </a:lnTo>
                      <a:lnTo>
                        <a:pt x="206" y="0"/>
                      </a:lnTo>
                      <a:lnTo>
                        <a:pt x="206" y="0"/>
                      </a:lnTo>
                      <a:lnTo>
                        <a:pt x="206" y="0"/>
                      </a:lnTo>
                      <a:lnTo>
                        <a:pt x="206" y="0"/>
                      </a:lnTo>
                      <a:lnTo>
                        <a:pt x="207" y="0"/>
                      </a:lnTo>
                      <a:lnTo>
                        <a:pt x="207" y="0"/>
                      </a:lnTo>
                      <a:lnTo>
                        <a:pt x="207" y="0"/>
                      </a:lnTo>
                      <a:lnTo>
                        <a:pt x="207" y="0"/>
                      </a:lnTo>
                      <a:lnTo>
                        <a:pt x="207" y="0"/>
                      </a:lnTo>
                      <a:lnTo>
                        <a:pt x="207" y="0"/>
                      </a:lnTo>
                      <a:lnTo>
                        <a:pt x="207" y="0"/>
                      </a:lnTo>
                      <a:lnTo>
                        <a:pt x="207" y="0"/>
                      </a:lnTo>
                      <a:lnTo>
                        <a:pt x="207" y="0"/>
                      </a:lnTo>
                      <a:lnTo>
                        <a:pt x="208" y="0"/>
                      </a:lnTo>
                      <a:lnTo>
                        <a:pt x="208" y="0"/>
                      </a:lnTo>
                      <a:lnTo>
                        <a:pt x="208" y="0"/>
                      </a:lnTo>
                      <a:lnTo>
                        <a:pt x="208" y="0"/>
                      </a:lnTo>
                      <a:lnTo>
                        <a:pt x="208" y="0"/>
                      </a:lnTo>
                      <a:lnTo>
                        <a:pt x="208" y="0"/>
                      </a:lnTo>
                      <a:lnTo>
                        <a:pt x="208" y="0"/>
                      </a:lnTo>
                      <a:lnTo>
                        <a:pt x="208" y="0"/>
                      </a:lnTo>
                      <a:lnTo>
                        <a:pt x="208" y="0"/>
                      </a:lnTo>
                      <a:lnTo>
                        <a:pt x="209" y="0"/>
                      </a:lnTo>
                      <a:lnTo>
                        <a:pt x="209" y="0"/>
                      </a:lnTo>
                      <a:lnTo>
                        <a:pt x="209" y="0"/>
                      </a:lnTo>
                      <a:lnTo>
                        <a:pt x="209" y="0"/>
                      </a:lnTo>
                      <a:lnTo>
                        <a:pt x="209" y="0"/>
                      </a:lnTo>
                      <a:lnTo>
                        <a:pt x="209" y="0"/>
                      </a:lnTo>
                      <a:lnTo>
                        <a:pt x="209" y="0"/>
                      </a:lnTo>
                      <a:lnTo>
                        <a:pt x="209" y="0"/>
                      </a:lnTo>
                      <a:lnTo>
                        <a:pt x="209" y="0"/>
                      </a:lnTo>
                      <a:lnTo>
                        <a:pt x="210" y="0"/>
                      </a:lnTo>
                      <a:lnTo>
                        <a:pt x="210" y="0"/>
                      </a:lnTo>
                      <a:lnTo>
                        <a:pt x="210" y="0"/>
                      </a:lnTo>
                      <a:lnTo>
                        <a:pt x="210" y="0"/>
                      </a:lnTo>
                      <a:lnTo>
                        <a:pt x="210" y="0"/>
                      </a:lnTo>
                      <a:lnTo>
                        <a:pt x="210" y="0"/>
                      </a:lnTo>
                      <a:lnTo>
                        <a:pt x="210" y="0"/>
                      </a:lnTo>
                      <a:lnTo>
                        <a:pt x="210" y="0"/>
                      </a:lnTo>
                      <a:lnTo>
                        <a:pt x="210" y="0"/>
                      </a:lnTo>
                      <a:lnTo>
                        <a:pt x="211" y="0"/>
                      </a:lnTo>
                      <a:lnTo>
                        <a:pt x="211" y="0"/>
                      </a:lnTo>
                      <a:lnTo>
                        <a:pt x="211" y="0"/>
                      </a:lnTo>
                      <a:lnTo>
                        <a:pt x="211" y="0"/>
                      </a:lnTo>
                      <a:lnTo>
                        <a:pt x="211" y="0"/>
                      </a:lnTo>
                      <a:lnTo>
                        <a:pt x="211" y="0"/>
                      </a:lnTo>
                      <a:lnTo>
                        <a:pt x="211" y="0"/>
                      </a:lnTo>
                      <a:lnTo>
                        <a:pt x="211" y="0"/>
                      </a:lnTo>
                      <a:lnTo>
                        <a:pt x="211" y="0"/>
                      </a:lnTo>
                      <a:lnTo>
                        <a:pt x="212" y="0"/>
                      </a:lnTo>
                      <a:lnTo>
                        <a:pt x="212" y="0"/>
                      </a:lnTo>
                      <a:lnTo>
                        <a:pt x="212" y="0"/>
                      </a:lnTo>
                      <a:lnTo>
                        <a:pt x="212" y="0"/>
                      </a:lnTo>
                      <a:lnTo>
                        <a:pt x="212" y="0"/>
                      </a:lnTo>
                      <a:lnTo>
                        <a:pt x="212" y="0"/>
                      </a:lnTo>
                      <a:lnTo>
                        <a:pt x="212" y="0"/>
                      </a:lnTo>
                      <a:lnTo>
                        <a:pt x="212" y="0"/>
                      </a:lnTo>
                      <a:lnTo>
                        <a:pt x="212" y="0"/>
                      </a:lnTo>
                      <a:lnTo>
                        <a:pt x="213" y="0"/>
                      </a:lnTo>
                      <a:lnTo>
                        <a:pt x="213" y="0"/>
                      </a:lnTo>
                      <a:lnTo>
                        <a:pt x="213" y="0"/>
                      </a:lnTo>
                      <a:lnTo>
                        <a:pt x="213" y="0"/>
                      </a:lnTo>
                      <a:lnTo>
                        <a:pt x="213" y="0"/>
                      </a:lnTo>
                      <a:lnTo>
                        <a:pt x="213" y="0"/>
                      </a:lnTo>
                      <a:lnTo>
                        <a:pt x="213" y="0"/>
                      </a:lnTo>
                      <a:lnTo>
                        <a:pt x="213" y="0"/>
                      </a:lnTo>
                      <a:lnTo>
                        <a:pt x="213" y="0"/>
                      </a:lnTo>
                      <a:lnTo>
                        <a:pt x="214" y="0"/>
                      </a:lnTo>
                      <a:lnTo>
                        <a:pt x="214" y="0"/>
                      </a:lnTo>
                      <a:lnTo>
                        <a:pt x="214" y="0"/>
                      </a:lnTo>
                      <a:lnTo>
                        <a:pt x="214" y="0"/>
                      </a:lnTo>
                      <a:lnTo>
                        <a:pt x="214" y="0"/>
                      </a:lnTo>
                      <a:lnTo>
                        <a:pt x="214" y="0"/>
                      </a:lnTo>
                      <a:lnTo>
                        <a:pt x="214" y="0"/>
                      </a:lnTo>
                      <a:lnTo>
                        <a:pt x="214" y="0"/>
                      </a:lnTo>
                      <a:lnTo>
                        <a:pt x="214" y="0"/>
                      </a:lnTo>
                      <a:lnTo>
                        <a:pt x="215" y="0"/>
                      </a:lnTo>
                      <a:lnTo>
                        <a:pt x="215" y="0"/>
                      </a:lnTo>
                      <a:lnTo>
                        <a:pt x="215" y="0"/>
                      </a:lnTo>
                      <a:lnTo>
                        <a:pt x="215" y="0"/>
                      </a:lnTo>
                      <a:lnTo>
                        <a:pt x="215" y="0"/>
                      </a:lnTo>
                      <a:lnTo>
                        <a:pt x="215" y="0"/>
                      </a:lnTo>
                      <a:lnTo>
                        <a:pt x="215" y="0"/>
                      </a:lnTo>
                      <a:lnTo>
                        <a:pt x="215" y="0"/>
                      </a:lnTo>
                      <a:lnTo>
                        <a:pt x="215" y="0"/>
                      </a:lnTo>
                      <a:lnTo>
                        <a:pt x="216" y="0"/>
                      </a:lnTo>
                      <a:lnTo>
                        <a:pt x="216" y="0"/>
                      </a:lnTo>
                      <a:lnTo>
                        <a:pt x="216" y="0"/>
                      </a:lnTo>
                      <a:lnTo>
                        <a:pt x="216" y="0"/>
                      </a:lnTo>
                      <a:lnTo>
                        <a:pt x="216" y="0"/>
                      </a:lnTo>
                      <a:lnTo>
                        <a:pt x="216" y="0"/>
                      </a:lnTo>
                      <a:lnTo>
                        <a:pt x="216" y="0"/>
                      </a:lnTo>
                      <a:lnTo>
                        <a:pt x="216" y="0"/>
                      </a:lnTo>
                      <a:lnTo>
                        <a:pt x="216" y="0"/>
                      </a:lnTo>
                      <a:lnTo>
                        <a:pt x="217" y="0"/>
                      </a:lnTo>
                      <a:lnTo>
                        <a:pt x="217" y="0"/>
                      </a:lnTo>
                      <a:lnTo>
                        <a:pt x="217" y="0"/>
                      </a:lnTo>
                      <a:lnTo>
                        <a:pt x="217" y="0"/>
                      </a:lnTo>
                      <a:lnTo>
                        <a:pt x="217" y="0"/>
                      </a:lnTo>
                      <a:lnTo>
                        <a:pt x="217" y="0"/>
                      </a:lnTo>
                      <a:lnTo>
                        <a:pt x="217" y="0"/>
                      </a:lnTo>
                      <a:lnTo>
                        <a:pt x="217" y="0"/>
                      </a:lnTo>
                      <a:lnTo>
                        <a:pt x="217" y="0"/>
                      </a:lnTo>
                      <a:lnTo>
                        <a:pt x="217" y="0"/>
                      </a:lnTo>
                      <a:lnTo>
                        <a:pt x="218" y="0"/>
                      </a:lnTo>
                      <a:lnTo>
                        <a:pt x="218" y="0"/>
                      </a:lnTo>
                      <a:lnTo>
                        <a:pt x="218" y="0"/>
                      </a:lnTo>
                      <a:lnTo>
                        <a:pt x="218" y="0"/>
                      </a:lnTo>
                      <a:lnTo>
                        <a:pt x="218" y="0"/>
                      </a:lnTo>
                      <a:lnTo>
                        <a:pt x="218" y="0"/>
                      </a:lnTo>
                      <a:lnTo>
                        <a:pt x="218" y="0"/>
                      </a:lnTo>
                      <a:lnTo>
                        <a:pt x="218" y="0"/>
                      </a:lnTo>
                      <a:lnTo>
                        <a:pt x="218" y="0"/>
                      </a:lnTo>
                      <a:lnTo>
                        <a:pt x="219" y="0"/>
                      </a:lnTo>
                      <a:lnTo>
                        <a:pt x="219" y="0"/>
                      </a:lnTo>
                      <a:lnTo>
                        <a:pt x="219" y="0"/>
                      </a:lnTo>
                      <a:lnTo>
                        <a:pt x="219" y="0"/>
                      </a:lnTo>
                      <a:lnTo>
                        <a:pt x="219" y="0"/>
                      </a:lnTo>
                      <a:lnTo>
                        <a:pt x="219" y="0"/>
                      </a:lnTo>
                      <a:lnTo>
                        <a:pt x="219" y="0"/>
                      </a:lnTo>
                      <a:lnTo>
                        <a:pt x="219" y="0"/>
                      </a:lnTo>
                      <a:lnTo>
                        <a:pt x="219" y="0"/>
                      </a:lnTo>
                      <a:lnTo>
                        <a:pt x="220" y="0"/>
                      </a:lnTo>
                      <a:lnTo>
                        <a:pt x="220" y="0"/>
                      </a:lnTo>
                      <a:lnTo>
                        <a:pt x="220" y="0"/>
                      </a:lnTo>
                      <a:lnTo>
                        <a:pt x="220" y="0"/>
                      </a:lnTo>
                      <a:lnTo>
                        <a:pt x="220" y="0"/>
                      </a:lnTo>
                      <a:lnTo>
                        <a:pt x="220" y="0"/>
                      </a:lnTo>
                      <a:lnTo>
                        <a:pt x="220" y="0"/>
                      </a:lnTo>
                      <a:lnTo>
                        <a:pt x="220" y="0"/>
                      </a:lnTo>
                      <a:lnTo>
                        <a:pt x="220" y="0"/>
                      </a:lnTo>
                      <a:lnTo>
                        <a:pt x="221" y="0"/>
                      </a:lnTo>
                      <a:lnTo>
                        <a:pt x="221" y="0"/>
                      </a:lnTo>
                      <a:lnTo>
                        <a:pt x="221" y="0"/>
                      </a:lnTo>
                      <a:lnTo>
                        <a:pt x="221" y="0"/>
                      </a:lnTo>
                      <a:lnTo>
                        <a:pt x="221" y="0"/>
                      </a:lnTo>
                      <a:lnTo>
                        <a:pt x="221" y="0"/>
                      </a:lnTo>
                      <a:lnTo>
                        <a:pt x="221" y="0"/>
                      </a:lnTo>
                      <a:lnTo>
                        <a:pt x="221" y="0"/>
                      </a:lnTo>
                      <a:lnTo>
                        <a:pt x="221" y="0"/>
                      </a:lnTo>
                      <a:lnTo>
                        <a:pt x="222" y="0"/>
                      </a:lnTo>
                      <a:lnTo>
                        <a:pt x="222" y="0"/>
                      </a:lnTo>
                      <a:lnTo>
                        <a:pt x="222" y="0"/>
                      </a:lnTo>
                      <a:lnTo>
                        <a:pt x="222" y="0"/>
                      </a:lnTo>
                      <a:lnTo>
                        <a:pt x="222" y="0"/>
                      </a:lnTo>
                      <a:lnTo>
                        <a:pt x="222" y="0"/>
                      </a:lnTo>
                      <a:lnTo>
                        <a:pt x="222" y="0"/>
                      </a:lnTo>
                      <a:lnTo>
                        <a:pt x="222" y="0"/>
                      </a:lnTo>
                      <a:lnTo>
                        <a:pt x="222" y="0"/>
                      </a:lnTo>
                      <a:lnTo>
                        <a:pt x="223" y="0"/>
                      </a:lnTo>
                      <a:lnTo>
                        <a:pt x="223" y="0"/>
                      </a:lnTo>
                      <a:lnTo>
                        <a:pt x="223" y="0"/>
                      </a:lnTo>
                      <a:lnTo>
                        <a:pt x="223" y="0"/>
                      </a:lnTo>
                      <a:lnTo>
                        <a:pt x="223" y="0"/>
                      </a:lnTo>
                      <a:lnTo>
                        <a:pt x="223" y="0"/>
                      </a:lnTo>
                      <a:lnTo>
                        <a:pt x="223" y="0"/>
                      </a:lnTo>
                      <a:lnTo>
                        <a:pt x="223" y="0"/>
                      </a:lnTo>
                      <a:lnTo>
                        <a:pt x="223" y="0"/>
                      </a:lnTo>
                      <a:lnTo>
                        <a:pt x="224" y="0"/>
                      </a:lnTo>
                      <a:lnTo>
                        <a:pt x="224" y="0"/>
                      </a:lnTo>
                      <a:lnTo>
                        <a:pt x="224" y="0"/>
                      </a:lnTo>
                      <a:lnTo>
                        <a:pt x="224" y="0"/>
                      </a:lnTo>
                      <a:lnTo>
                        <a:pt x="224" y="0"/>
                      </a:lnTo>
                      <a:lnTo>
                        <a:pt x="224" y="0"/>
                      </a:lnTo>
                      <a:lnTo>
                        <a:pt x="224" y="0"/>
                      </a:lnTo>
                      <a:lnTo>
                        <a:pt x="224" y="0"/>
                      </a:lnTo>
                      <a:lnTo>
                        <a:pt x="224" y="0"/>
                      </a:lnTo>
                      <a:lnTo>
                        <a:pt x="225" y="0"/>
                      </a:lnTo>
                      <a:lnTo>
                        <a:pt x="225" y="0"/>
                      </a:lnTo>
                      <a:lnTo>
                        <a:pt x="225" y="0"/>
                      </a:lnTo>
                      <a:lnTo>
                        <a:pt x="225" y="0"/>
                      </a:lnTo>
                      <a:lnTo>
                        <a:pt x="225" y="0"/>
                      </a:lnTo>
                      <a:lnTo>
                        <a:pt x="225" y="0"/>
                      </a:lnTo>
                      <a:lnTo>
                        <a:pt x="225" y="0"/>
                      </a:lnTo>
                      <a:lnTo>
                        <a:pt x="225" y="0"/>
                      </a:lnTo>
                      <a:lnTo>
                        <a:pt x="225" y="0"/>
                      </a:lnTo>
                      <a:lnTo>
                        <a:pt x="226" y="0"/>
                      </a:lnTo>
                      <a:lnTo>
                        <a:pt x="226" y="0"/>
                      </a:lnTo>
                      <a:lnTo>
                        <a:pt x="226" y="0"/>
                      </a:lnTo>
                      <a:lnTo>
                        <a:pt x="226" y="0"/>
                      </a:lnTo>
                      <a:lnTo>
                        <a:pt x="226" y="0"/>
                      </a:lnTo>
                      <a:lnTo>
                        <a:pt x="226" y="0"/>
                      </a:lnTo>
                      <a:lnTo>
                        <a:pt x="226" y="0"/>
                      </a:lnTo>
                      <a:lnTo>
                        <a:pt x="226" y="0"/>
                      </a:lnTo>
                      <a:lnTo>
                        <a:pt x="226" y="0"/>
                      </a:lnTo>
                      <a:lnTo>
                        <a:pt x="227" y="0"/>
                      </a:lnTo>
                      <a:lnTo>
                        <a:pt x="227" y="0"/>
                      </a:lnTo>
                      <a:lnTo>
                        <a:pt x="227" y="0"/>
                      </a:lnTo>
                      <a:lnTo>
                        <a:pt x="227" y="0"/>
                      </a:lnTo>
                      <a:lnTo>
                        <a:pt x="227" y="0"/>
                      </a:lnTo>
                      <a:lnTo>
                        <a:pt x="227" y="0"/>
                      </a:lnTo>
                      <a:lnTo>
                        <a:pt x="227" y="0"/>
                      </a:lnTo>
                      <a:lnTo>
                        <a:pt x="227" y="0"/>
                      </a:lnTo>
                      <a:lnTo>
                        <a:pt x="227" y="0"/>
                      </a:lnTo>
                      <a:lnTo>
                        <a:pt x="228" y="0"/>
                      </a:lnTo>
                      <a:lnTo>
                        <a:pt x="228" y="0"/>
                      </a:lnTo>
                      <a:lnTo>
                        <a:pt x="228" y="0"/>
                      </a:lnTo>
                      <a:lnTo>
                        <a:pt x="228" y="0"/>
                      </a:lnTo>
                      <a:lnTo>
                        <a:pt x="228" y="0"/>
                      </a:lnTo>
                      <a:lnTo>
                        <a:pt x="228" y="0"/>
                      </a:lnTo>
                      <a:lnTo>
                        <a:pt x="228" y="0"/>
                      </a:lnTo>
                      <a:lnTo>
                        <a:pt x="228" y="0"/>
                      </a:lnTo>
                      <a:lnTo>
                        <a:pt x="228" y="0"/>
                      </a:lnTo>
                      <a:lnTo>
                        <a:pt x="229" y="0"/>
                      </a:lnTo>
                      <a:lnTo>
                        <a:pt x="229" y="0"/>
                      </a:lnTo>
                      <a:lnTo>
                        <a:pt x="229" y="0"/>
                      </a:lnTo>
                      <a:lnTo>
                        <a:pt x="229" y="0"/>
                      </a:lnTo>
                      <a:lnTo>
                        <a:pt x="229" y="0"/>
                      </a:lnTo>
                      <a:lnTo>
                        <a:pt x="229" y="0"/>
                      </a:lnTo>
                      <a:lnTo>
                        <a:pt x="229" y="0"/>
                      </a:lnTo>
                      <a:lnTo>
                        <a:pt x="229" y="0"/>
                      </a:lnTo>
                      <a:lnTo>
                        <a:pt x="229" y="0"/>
                      </a:lnTo>
                      <a:lnTo>
                        <a:pt x="230" y="0"/>
                      </a:lnTo>
                      <a:lnTo>
                        <a:pt x="230" y="0"/>
                      </a:lnTo>
                      <a:lnTo>
                        <a:pt x="230" y="0"/>
                      </a:lnTo>
                      <a:lnTo>
                        <a:pt x="230" y="0"/>
                      </a:lnTo>
                      <a:lnTo>
                        <a:pt x="230" y="0"/>
                      </a:lnTo>
                      <a:lnTo>
                        <a:pt x="230" y="0"/>
                      </a:lnTo>
                      <a:lnTo>
                        <a:pt x="230" y="0"/>
                      </a:lnTo>
                      <a:lnTo>
                        <a:pt x="230" y="0"/>
                      </a:lnTo>
                      <a:lnTo>
                        <a:pt x="230" y="0"/>
                      </a:lnTo>
                      <a:lnTo>
                        <a:pt x="231" y="0"/>
                      </a:lnTo>
                      <a:lnTo>
                        <a:pt x="231" y="0"/>
                      </a:lnTo>
                      <a:lnTo>
                        <a:pt x="231" y="0"/>
                      </a:lnTo>
                      <a:lnTo>
                        <a:pt x="231" y="0"/>
                      </a:lnTo>
                      <a:lnTo>
                        <a:pt x="231" y="0"/>
                      </a:lnTo>
                      <a:lnTo>
                        <a:pt x="231" y="0"/>
                      </a:lnTo>
                      <a:lnTo>
                        <a:pt x="231" y="0"/>
                      </a:lnTo>
                      <a:lnTo>
                        <a:pt x="231" y="0"/>
                      </a:lnTo>
                      <a:lnTo>
                        <a:pt x="231" y="0"/>
                      </a:lnTo>
                      <a:lnTo>
                        <a:pt x="232" y="0"/>
                      </a:lnTo>
                      <a:lnTo>
                        <a:pt x="232" y="0"/>
                      </a:lnTo>
                      <a:lnTo>
                        <a:pt x="232" y="0"/>
                      </a:lnTo>
                      <a:lnTo>
                        <a:pt x="232" y="0"/>
                      </a:lnTo>
                      <a:lnTo>
                        <a:pt x="232" y="0"/>
                      </a:lnTo>
                      <a:lnTo>
                        <a:pt x="232" y="0"/>
                      </a:lnTo>
                      <a:lnTo>
                        <a:pt x="232" y="0"/>
                      </a:lnTo>
                      <a:lnTo>
                        <a:pt x="232" y="0"/>
                      </a:lnTo>
                      <a:lnTo>
                        <a:pt x="232" y="0"/>
                      </a:lnTo>
                      <a:lnTo>
                        <a:pt x="233" y="0"/>
                      </a:lnTo>
                      <a:lnTo>
                        <a:pt x="233" y="0"/>
                      </a:lnTo>
                      <a:lnTo>
                        <a:pt x="233" y="0"/>
                      </a:lnTo>
                      <a:lnTo>
                        <a:pt x="233" y="0"/>
                      </a:lnTo>
                      <a:lnTo>
                        <a:pt x="233" y="0"/>
                      </a:lnTo>
                      <a:lnTo>
                        <a:pt x="233" y="0"/>
                      </a:lnTo>
                      <a:lnTo>
                        <a:pt x="233" y="0"/>
                      </a:lnTo>
                      <a:lnTo>
                        <a:pt x="233" y="0"/>
                      </a:lnTo>
                      <a:lnTo>
                        <a:pt x="233" y="0"/>
                      </a:lnTo>
                      <a:lnTo>
                        <a:pt x="234" y="0"/>
                      </a:lnTo>
                      <a:lnTo>
                        <a:pt x="234" y="0"/>
                      </a:lnTo>
                      <a:lnTo>
                        <a:pt x="234" y="0"/>
                      </a:lnTo>
                      <a:lnTo>
                        <a:pt x="234" y="0"/>
                      </a:lnTo>
                      <a:lnTo>
                        <a:pt x="234" y="0"/>
                      </a:lnTo>
                      <a:lnTo>
                        <a:pt x="234" y="0"/>
                      </a:lnTo>
                      <a:lnTo>
                        <a:pt x="234" y="0"/>
                      </a:lnTo>
                      <a:lnTo>
                        <a:pt x="234" y="0"/>
                      </a:lnTo>
                      <a:lnTo>
                        <a:pt x="234" y="0"/>
                      </a:lnTo>
                      <a:lnTo>
                        <a:pt x="235" y="0"/>
                      </a:lnTo>
                      <a:lnTo>
                        <a:pt x="235" y="0"/>
                      </a:lnTo>
                      <a:lnTo>
                        <a:pt x="235" y="0"/>
                      </a:lnTo>
                      <a:lnTo>
                        <a:pt x="235" y="0"/>
                      </a:lnTo>
                      <a:lnTo>
                        <a:pt x="235" y="0"/>
                      </a:lnTo>
                      <a:lnTo>
                        <a:pt x="235" y="0"/>
                      </a:lnTo>
                      <a:lnTo>
                        <a:pt x="235" y="0"/>
                      </a:lnTo>
                      <a:lnTo>
                        <a:pt x="235" y="0"/>
                      </a:lnTo>
                      <a:lnTo>
                        <a:pt x="235" y="0"/>
                      </a:lnTo>
                      <a:lnTo>
                        <a:pt x="236" y="0"/>
                      </a:lnTo>
                      <a:lnTo>
                        <a:pt x="236" y="0"/>
                      </a:lnTo>
                      <a:lnTo>
                        <a:pt x="236" y="0"/>
                      </a:lnTo>
                      <a:lnTo>
                        <a:pt x="236" y="0"/>
                      </a:lnTo>
                      <a:lnTo>
                        <a:pt x="236" y="0"/>
                      </a:lnTo>
                      <a:lnTo>
                        <a:pt x="236" y="0"/>
                      </a:lnTo>
                      <a:lnTo>
                        <a:pt x="236" y="0"/>
                      </a:lnTo>
                      <a:lnTo>
                        <a:pt x="236" y="0"/>
                      </a:lnTo>
                      <a:lnTo>
                        <a:pt x="236" y="0"/>
                      </a:lnTo>
                      <a:lnTo>
                        <a:pt x="237" y="0"/>
                      </a:lnTo>
                      <a:lnTo>
                        <a:pt x="237" y="0"/>
                      </a:lnTo>
                      <a:lnTo>
                        <a:pt x="237" y="0"/>
                      </a:lnTo>
                      <a:lnTo>
                        <a:pt x="237" y="0"/>
                      </a:lnTo>
                      <a:lnTo>
                        <a:pt x="237" y="0"/>
                      </a:lnTo>
                      <a:lnTo>
                        <a:pt x="237" y="0"/>
                      </a:lnTo>
                      <a:lnTo>
                        <a:pt x="237" y="0"/>
                      </a:lnTo>
                      <a:lnTo>
                        <a:pt x="237" y="0"/>
                      </a:lnTo>
                      <a:lnTo>
                        <a:pt x="237" y="0"/>
                      </a:lnTo>
                      <a:lnTo>
                        <a:pt x="238" y="0"/>
                      </a:lnTo>
                      <a:lnTo>
                        <a:pt x="238" y="0"/>
                      </a:lnTo>
                      <a:lnTo>
                        <a:pt x="238" y="0"/>
                      </a:lnTo>
                      <a:lnTo>
                        <a:pt x="238" y="0"/>
                      </a:lnTo>
                      <a:lnTo>
                        <a:pt x="238" y="0"/>
                      </a:lnTo>
                      <a:lnTo>
                        <a:pt x="238" y="0"/>
                      </a:lnTo>
                      <a:lnTo>
                        <a:pt x="238" y="0"/>
                      </a:lnTo>
                      <a:lnTo>
                        <a:pt x="238" y="0"/>
                      </a:lnTo>
                      <a:lnTo>
                        <a:pt x="238" y="0"/>
                      </a:lnTo>
                      <a:lnTo>
                        <a:pt x="239" y="0"/>
                      </a:lnTo>
                      <a:lnTo>
                        <a:pt x="239" y="0"/>
                      </a:lnTo>
                      <a:lnTo>
                        <a:pt x="239" y="0"/>
                      </a:lnTo>
                      <a:lnTo>
                        <a:pt x="239" y="0"/>
                      </a:lnTo>
                      <a:lnTo>
                        <a:pt x="239" y="0"/>
                      </a:lnTo>
                      <a:lnTo>
                        <a:pt x="239" y="0"/>
                      </a:lnTo>
                      <a:lnTo>
                        <a:pt x="239" y="0"/>
                      </a:lnTo>
                      <a:lnTo>
                        <a:pt x="239" y="0"/>
                      </a:lnTo>
                      <a:lnTo>
                        <a:pt x="239" y="0"/>
                      </a:lnTo>
                      <a:lnTo>
                        <a:pt x="240" y="0"/>
                      </a:lnTo>
                      <a:lnTo>
                        <a:pt x="240" y="0"/>
                      </a:lnTo>
                      <a:lnTo>
                        <a:pt x="240" y="0"/>
                      </a:lnTo>
                      <a:lnTo>
                        <a:pt x="240" y="0"/>
                      </a:lnTo>
                      <a:lnTo>
                        <a:pt x="240" y="0"/>
                      </a:lnTo>
                      <a:lnTo>
                        <a:pt x="240" y="0"/>
                      </a:lnTo>
                      <a:lnTo>
                        <a:pt x="240" y="0"/>
                      </a:lnTo>
                      <a:lnTo>
                        <a:pt x="240" y="0"/>
                      </a:lnTo>
                      <a:lnTo>
                        <a:pt x="240" y="0"/>
                      </a:lnTo>
                      <a:lnTo>
                        <a:pt x="240" y="0"/>
                      </a:lnTo>
                      <a:lnTo>
                        <a:pt x="241" y="0"/>
                      </a:lnTo>
                      <a:lnTo>
                        <a:pt x="241" y="0"/>
                      </a:lnTo>
                      <a:lnTo>
                        <a:pt x="241" y="0"/>
                      </a:lnTo>
                      <a:lnTo>
                        <a:pt x="241" y="0"/>
                      </a:lnTo>
                      <a:lnTo>
                        <a:pt x="241" y="0"/>
                      </a:lnTo>
                      <a:lnTo>
                        <a:pt x="241" y="0"/>
                      </a:lnTo>
                      <a:lnTo>
                        <a:pt x="241" y="0"/>
                      </a:lnTo>
                      <a:lnTo>
                        <a:pt x="241" y="0"/>
                      </a:lnTo>
                      <a:lnTo>
                        <a:pt x="241" y="0"/>
                      </a:lnTo>
                      <a:lnTo>
                        <a:pt x="242" y="0"/>
                      </a:lnTo>
                      <a:lnTo>
                        <a:pt x="242" y="0"/>
                      </a:lnTo>
                      <a:lnTo>
                        <a:pt x="242" y="0"/>
                      </a:lnTo>
                      <a:lnTo>
                        <a:pt x="242" y="0"/>
                      </a:lnTo>
                      <a:lnTo>
                        <a:pt x="242" y="0"/>
                      </a:lnTo>
                      <a:lnTo>
                        <a:pt x="242" y="0"/>
                      </a:lnTo>
                      <a:lnTo>
                        <a:pt x="242" y="0"/>
                      </a:lnTo>
                      <a:lnTo>
                        <a:pt x="242" y="0"/>
                      </a:lnTo>
                      <a:lnTo>
                        <a:pt x="242" y="0"/>
                      </a:lnTo>
                      <a:lnTo>
                        <a:pt x="243" y="0"/>
                      </a:lnTo>
                      <a:lnTo>
                        <a:pt x="243" y="0"/>
                      </a:lnTo>
                      <a:lnTo>
                        <a:pt x="243" y="0"/>
                      </a:lnTo>
                      <a:lnTo>
                        <a:pt x="243" y="0"/>
                      </a:lnTo>
                      <a:lnTo>
                        <a:pt x="243" y="0"/>
                      </a:lnTo>
                      <a:lnTo>
                        <a:pt x="243" y="0"/>
                      </a:lnTo>
                      <a:lnTo>
                        <a:pt x="243" y="0"/>
                      </a:lnTo>
                      <a:lnTo>
                        <a:pt x="243" y="0"/>
                      </a:lnTo>
                      <a:lnTo>
                        <a:pt x="243" y="0"/>
                      </a:lnTo>
                      <a:lnTo>
                        <a:pt x="244" y="0"/>
                      </a:lnTo>
                      <a:lnTo>
                        <a:pt x="244" y="0"/>
                      </a:lnTo>
                      <a:lnTo>
                        <a:pt x="244" y="0"/>
                      </a:lnTo>
                      <a:lnTo>
                        <a:pt x="244" y="0"/>
                      </a:lnTo>
                      <a:lnTo>
                        <a:pt x="244" y="0"/>
                      </a:lnTo>
                      <a:lnTo>
                        <a:pt x="244" y="0"/>
                      </a:lnTo>
                      <a:lnTo>
                        <a:pt x="244" y="0"/>
                      </a:lnTo>
                      <a:lnTo>
                        <a:pt x="244" y="0"/>
                      </a:lnTo>
                      <a:lnTo>
                        <a:pt x="244" y="0"/>
                      </a:lnTo>
                      <a:lnTo>
                        <a:pt x="245" y="0"/>
                      </a:lnTo>
                      <a:lnTo>
                        <a:pt x="245" y="0"/>
                      </a:lnTo>
                      <a:lnTo>
                        <a:pt x="245" y="0"/>
                      </a:lnTo>
                      <a:lnTo>
                        <a:pt x="245" y="0"/>
                      </a:lnTo>
                      <a:lnTo>
                        <a:pt x="245" y="0"/>
                      </a:lnTo>
                      <a:lnTo>
                        <a:pt x="245" y="0"/>
                      </a:lnTo>
                      <a:lnTo>
                        <a:pt x="245" y="0"/>
                      </a:lnTo>
                      <a:lnTo>
                        <a:pt x="245" y="0"/>
                      </a:lnTo>
                      <a:lnTo>
                        <a:pt x="245" y="0"/>
                      </a:lnTo>
                      <a:lnTo>
                        <a:pt x="246" y="0"/>
                      </a:lnTo>
                      <a:lnTo>
                        <a:pt x="246" y="0"/>
                      </a:lnTo>
                      <a:lnTo>
                        <a:pt x="246" y="0"/>
                      </a:lnTo>
                      <a:lnTo>
                        <a:pt x="246" y="0"/>
                      </a:lnTo>
                      <a:lnTo>
                        <a:pt x="246" y="0"/>
                      </a:lnTo>
                      <a:lnTo>
                        <a:pt x="246" y="0"/>
                      </a:lnTo>
                      <a:lnTo>
                        <a:pt x="246" y="0"/>
                      </a:lnTo>
                      <a:lnTo>
                        <a:pt x="246" y="0"/>
                      </a:lnTo>
                      <a:lnTo>
                        <a:pt x="246" y="0"/>
                      </a:lnTo>
                      <a:lnTo>
                        <a:pt x="247" y="0"/>
                      </a:lnTo>
                      <a:lnTo>
                        <a:pt x="247" y="0"/>
                      </a:lnTo>
                      <a:lnTo>
                        <a:pt x="247" y="0"/>
                      </a:lnTo>
                      <a:lnTo>
                        <a:pt x="247" y="0"/>
                      </a:lnTo>
                      <a:lnTo>
                        <a:pt x="247" y="0"/>
                      </a:lnTo>
                      <a:lnTo>
                        <a:pt x="247" y="0"/>
                      </a:lnTo>
                      <a:lnTo>
                        <a:pt x="247" y="0"/>
                      </a:lnTo>
                      <a:lnTo>
                        <a:pt x="247" y="0"/>
                      </a:lnTo>
                      <a:lnTo>
                        <a:pt x="247" y="0"/>
                      </a:lnTo>
                      <a:lnTo>
                        <a:pt x="248" y="0"/>
                      </a:lnTo>
                      <a:lnTo>
                        <a:pt x="248" y="0"/>
                      </a:lnTo>
                      <a:lnTo>
                        <a:pt x="248" y="0"/>
                      </a:lnTo>
                      <a:lnTo>
                        <a:pt x="248" y="0"/>
                      </a:lnTo>
                      <a:lnTo>
                        <a:pt x="248" y="0"/>
                      </a:lnTo>
                      <a:lnTo>
                        <a:pt x="248" y="0"/>
                      </a:lnTo>
                      <a:lnTo>
                        <a:pt x="248" y="0"/>
                      </a:lnTo>
                      <a:lnTo>
                        <a:pt x="248" y="0"/>
                      </a:lnTo>
                      <a:lnTo>
                        <a:pt x="248" y="0"/>
                      </a:lnTo>
                      <a:lnTo>
                        <a:pt x="249" y="0"/>
                      </a:lnTo>
                      <a:lnTo>
                        <a:pt x="249" y="0"/>
                      </a:lnTo>
                      <a:lnTo>
                        <a:pt x="249" y="0"/>
                      </a:lnTo>
                      <a:lnTo>
                        <a:pt x="249" y="0"/>
                      </a:lnTo>
                      <a:lnTo>
                        <a:pt x="249" y="0"/>
                      </a:lnTo>
                      <a:lnTo>
                        <a:pt x="249" y="0"/>
                      </a:lnTo>
                      <a:lnTo>
                        <a:pt x="249" y="0"/>
                      </a:lnTo>
                      <a:lnTo>
                        <a:pt x="249" y="0"/>
                      </a:lnTo>
                      <a:lnTo>
                        <a:pt x="249" y="0"/>
                      </a:lnTo>
                      <a:lnTo>
                        <a:pt x="250" y="0"/>
                      </a:lnTo>
                      <a:lnTo>
                        <a:pt x="250" y="0"/>
                      </a:lnTo>
                      <a:lnTo>
                        <a:pt x="250" y="0"/>
                      </a:lnTo>
                      <a:lnTo>
                        <a:pt x="250" y="0"/>
                      </a:lnTo>
                      <a:lnTo>
                        <a:pt x="250" y="0"/>
                      </a:lnTo>
                      <a:lnTo>
                        <a:pt x="250" y="0"/>
                      </a:lnTo>
                      <a:lnTo>
                        <a:pt x="250" y="0"/>
                      </a:lnTo>
                      <a:lnTo>
                        <a:pt x="250" y="0"/>
                      </a:lnTo>
                      <a:lnTo>
                        <a:pt x="250" y="0"/>
                      </a:lnTo>
                      <a:lnTo>
                        <a:pt x="251" y="0"/>
                      </a:lnTo>
                      <a:lnTo>
                        <a:pt x="251" y="0"/>
                      </a:lnTo>
                      <a:lnTo>
                        <a:pt x="251" y="0"/>
                      </a:lnTo>
                      <a:lnTo>
                        <a:pt x="251" y="0"/>
                      </a:lnTo>
                      <a:lnTo>
                        <a:pt x="251" y="0"/>
                      </a:lnTo>
                      <a:lnTo>
                        <a:pt x="251" y="0"/>
                      </a:lnTo>
                      <a:lnTo>
                        <a:pt x="251" y="0"/>
                      </a:lnTo>
                      <a:lnTo>
                        <a:pt x="251" y="0"/>
                      </a:lnTo>
                      <a:lnTo>
                        <a:pt x="251" y="0"/>
                      </a:lnTo>
                      <a:lnTo>
                        <a:pt x="252" y="0"/>
                      </a:lnTo>
                      <a:lnTo>
                        <a:pt x="252" y="0"/>
                      </a:lnTo>
                      <a:lnTo>
                        <a:pt x="252" y="0"/>
                      </a:lnTo>
                      <a:lnTo>
                        <a:pt x="252" y="0"/>
                      </a:lnTo>
                      <a:lnTo>
                        <a:pt x="252" y="0"/>
                      </a:lnTo>
                      <a:lnTo>
                        <a:pt x="252" y="0"/>
                      </a:lnTo>
                      <a:lnTo>
                        <a:pt x="252" y="0"/>
                      </a:lnTo>
                      <a:lnTo>
                        <a:pt x="252" y="0"/>
                      </a:lnTo>
                      <a:lnTo>
                        <a:pt x="252" y="0"/>
                      </a:lnTo>
                      <a:lnTo>
                        <a:pt x="253" y="0"/>
                      </a:lnTo>
                      <a:lnTo>
                        <a:pt x="253" y="0"/>
                      </a:lnTo>
                      <a:lnTo>
                        <a:pt x="253" y="0"/>
                      </a:lnTo>
                      <a:lnTo>
                        <a:pt x="253" y="0"/>
                      </a:lnTo>
                      <a:lnTo>
                        <a:pt x="253" y="0"/>
                      </a:lnTo>
                      <a:lnTo>
                        <a:pt x="253" y="0"/>
                      </a:lnTo>
                      <a:lnTo>
                        <a:pt x="253" y="0"/>
                      </a:lnTo>
                      <a:lnTo>
                        <a:pt x="253" y="0"/>
                      </a:lnTo>
                      <a:lnTo>
                        <a:pt x="253" y="0"/>
                      </a:lnTo>
                      <a:lnTo>
                        <a:pt x="254" y="0"/>
                      </a:lnTo>
                      <a:lnTo>
                        <a:pt x="254" y="0"/>
                      </a:lnTo>
                      <a:lnTo>
                        <a:pt x="254" y="0"/>
                      </a:lnTo>
                      <a:lnTo>
                        <a:pt x="254" y="0"/>
                      </a:lnTo>
                      <a:lnTo>
                        <a:pt x="254" y="0"/>
                      </a:lnTo>
                      <a:lnTo>
                        <a:pt x="254" y="0"/>
                      </a:lnTo>
                      <a:lnTo>
                        <a:pt x="254" y="0"/>
                      </a:lnTo>
                      <a:lnTo>
                        <a:pt x="254" y="0"/>
                      </a:lnTo>
                      <a:lnTo>
                        <a:pt x="254" y="0"/>
                      </a:lnTo>
                      <a:lnTo>
                        <a:pt x="255" y="0"/>
                      </a:lnTo>
                      <a:lnTo>
                        <a:pt x="255" y="0"/>
                      </a:lnTo>
                      <a:lnTo>
                        <a:pt x="255" y="0"/>
                      </a:lnTo>
                      <a:lnTo>
                        <a:pt x="255" y="0"/>
                      </a:lnTo>
                      <a:lnTo>
                        <a:pt x="255" y="0"/>
                      </a:lnTo>
                      <a:lnTo>
                        <a:pt x="255" y="0"/>
                      </a:lnTo>
                      <a:lnTo>
                        <a:pt x="255" y="0"/>
                      </a:lnTo>
                      <a:lnTo>
                        <a:pt x="255" y="0"/>
                      </a:lnTo>
                      <a:lnTo>
                        <a:pt x="255" y="0"/>
                      </a:lnTo>
                      <a:lnTo>
                        <a:pt x="256" y="0"/>
                      </a:lnTo>
                      <a:lnTo>
                        <a:pt x="256" y="0"/>
                      </a:lnTo>
                      <a:lnTo>
                        <a:pt x="256" y="0"/>
                      </a:lnTo>
                      <a:lnTo>
                        <a:pt x="256" y="0"/>
                      </a:lnTo>
                      <a:lnTo>
                        <a:pt x="256" y="0"/>
                      </a:lnTo>
                      <a:lnTo>
                        <a:pt x="256" y="0"/>
                      </a:lnTo>
                      <a:lnTo>
                        <a:pt x="256" y="0"/>
                      </a:lnTo>
                      <a:lnTo>
                        <a:pt x="256" y="0"/>
                      </a:lnTo>
                      <a:lnTo>
                        <a:pt x="256" y="0"/>
                      </a:lnTo>
                      <a:lnTo>
                        <a:pt x="257" y="0"/>
                      </a:lnTo>
                      <a:lnTo>
                        <a:pt x="257" y="0"/>
                      </a:lnTo>
                      <a:lnTo>
                        <a:pt x="257" y="0"/>
                      </a:lnTo>
                      <a:lnTo>
                        <a:pt x="257" y="0"/>
                      </a:lnTo>
                      <a:lnTo>
                        <a:pt x="257" y="0"/>
                      </a:lnTo>
                      <a:lnTo>
                        <a:pt x="257" y="0"/>
                      </a:lnTo>
                      <a:lnTo>
                        <a:pt x="257" y="0"/>
                      </a:lnTo>
                      <a:lnTo>
                        <a:pt x="257" y="0"/>
                      </a:lnTo>
                      <a:lnTo>
                        <a:pt x="257" y="0"/>
                      </a:lnTo>
                      <a:lnTo>
                        <a:pt x="258" y="0"/>
                      </a:lnTo>
                      <a:lnTo>
                        <a:pt x="258" y="0"/>
                      </a:lnTo>
                      <a:lnTo>
                        <a:pt x="258" y="0"/>
                      </a:lnTo>
                      <a:lnTo>
                        <a:pt x="258" y="0"/>
                      </a:lnTo>
                      <a:lnTo>
                        <a:pt x="258" y="0"/>
                      </a:lnTo>
                      <a:lnTo>
                        <a:pt x="258" y="0"/>
                      </a:lnTo>
                      <a:lnTo>
                        <a:pt x="258" y="0"/>
                      </a:lnTo>
                      <a:lnTo>
                        <a:pt x="258" y="0"/>
                      </a:lnTo>
                      <a:lnTo>
                        <a:pt x="258" y="0"/>
                      </a:lnTo>
                      <a:lnTo>
                        <a:pt x="259" y="0"/>
                      </a:lnTo>
                      <a:lnTo>
                        <a:pt x="259" y="0"/>
                      </a:lnTo>
                      <a:lnTo>
                        <a:pt x="259" y="0"/>
                      </a:lnTo>
                      <a:lnTo>
                        <a:pt x="259" y="0"/>
                      </a:lnTo>
                      <a:lnTo>
                        <a:pt x="259" y="0"/>
                      </a:lnTo>
                      <a:lnTo>
                        <a:pt x="259" y="0"/>
                      </a:lnTo>
                      <a:lnTo>
                        <a:pt x="259" y="0"/>
                      </a:lnTo>
                      <a:lnTo>
                        <a:pt x="259" y="0"/>
                      </a:lnTo>
                      <a:lnTo>
                        <a:pt x="259" y="0"/>
                      </a:lnTo>
                      <a:lnTo>
                        <a:pt x="260" y="0"/>
                      </a:lnTo>
                      <a:lnTo>
                        <a:pt x="260" y="0"/>
                      </a:lnTo>
                      <a:lnTo>
                        <a:pt x="260" y="0"/>
                      </a:lnTo>
                      <a:lnTo>
                        <a:pt x="260" y="0"/>
                      </a:lnTo>
                      <a:lnTo>
                        <a:pt x="260" y="0"/>
                      </a:lnTo>
                      <a:lnTo>
                        <a:pt x="260" y="0"/>
                      </a:lnTo>
                      <a:lnTo>
                        <a:pt x="260" y="0"/>
                      </a:lnTo>
                      <a:lnTo>
                        <a:pt x="260" y="0"/>
                      </a:lnTo>
                      <a:lnTo>
                        <a:pt x="260" y="0"/>
                      </a:lnTo>
                      <a:lnTo>
                        <a:pt x="261" y="0"/>
                      </a:lnTo>
                      <a:lnTo>
                        <a:pt x="261" y="0"/>
                      </a:lnTo>
                      <a:lnTo>
                        <a:pt x="261" y="0"/>
                      </a:lnTo>
                      <a:lnTo>
                        <a:pt x="261" y="0"/>
                      </a:lnTo>
                      <a:lnTo>
                        <a:pt x="261" y="0"/>
                      </a:lnTo>
                      <a:lnTo>
                        <a:pt x="261" y="0"/>
                      </a:lnTo>
                      <a:lnTo>
                        <a:pt x="261" y="0"/>
                      </a:lnTo>
                      <a:lnTo>
                        <a:pt x="261" y="0"/>
                      </a:lnTo>
                      <a:lnTo>
                        <a:pt x="261" y="0"/>
                      </a:lnTo>
                      <a:lnTo>
                        <a:pt x="262" y="0"/>
                      </a:lnTo>
                      <a:lnTo>
                        <a:pt x="262" y="0"/>
                      </a:lnTo>
                      <a:lnTo>
                        <a:pt x="262" y="0"/>
                      </a:lnTo>
                      <a:lnTo>
                        <a:pt x="262" y="0"/>
                      </a:lnTo>
                      <a:lnTo>
                        <a:pt x="262" y="0"/>
                      </a:lnTo>
                      <a:lnTo>
                        <a:pt x="262" y="0"/>
                      </a:lnTo>
                      <a:lnTo>
                        <a:pt x="262" y="0"/>
                      </a:lnTo>
                      <a:lnTo>
                        <a:pt x="262" y="0"/>
                      </a:lnTo>
                      <a:lnTo>
                        <a:pt x="262" y="0"/>
                      </a:lnTo>
                      <a:lnTo>
                        <a:pt x="263" y="0"/>
                      </a:lnTo>
                      <a:lnTo>
                        <a:pt x="263" y="0"/>
                      </a:lnTo>
                      <a:lnTo>
                        <a:pt x="263" y="0"/>
                      </a:lnTo>
                      <a:lnTo>
                        <a:pt x="263" y="0"/>
                      </a:lnTo>
                      <a:lnTo>
                        <a:pt x="263" y="0"/>
                      </a:lnTo>
                      <a:lnTo>
                        <a:pt x="263" y="0"/>
                      </a:lnTo>
                      <a:lnTo>
                        <a:pt x="263" y="0"/>
                      </a:lnTo>
                      <a:lnTo>
                        <a:pt x="263" y="0"/>
                      </a:lnTo>
                      <a:lnTo>
                        <a:pt x="263" y="0"/>
                      </a:lnTo>
                      <a:lnTo>
                        <a:pt x="263" y="0"/>
                      </a:lnTo>
                      <a:lnTo>
                        <a:pt x="264" y="0"/>
                      </a:lnTo>
                      <a:lnTo>
                        <a:pt x="264" y="0"/>
                      </a:lnTo>
                      <a:lnTo>
                        <a:pt x="264" y="0"/>
                      </a:lnTo>
                      <a:lnTo>
                        <a:pt x="264" y="0"/>
                      </a:lnTo>
                      <a:lnTo>
                        <a:pt x="264" y="0"/>
                      </a:lnTo>
                      <a:lnTo>
                        <a:pt x="264" y="0"/>
                      </a:lnTo>
                      <a:lnTo>
                        <a:pt x="264" y="0"/>
                      </a:lnTo>
                      <a:lnTo>
                        <a:pt x="264" y="0"/>
                      </a:lnTo>
                      <a:lnTo>
                        <a:pt x="264" y="0"/>
                      </a:lnTo>
                      <a:lnTo>
                        <a:pt x="265" y="0"/>
                      </a:lnTo>
                      <a:lnTo>
                        <a:pt x="265" y="0"/>
                      </a:lnTo>
                      <a:lnTo>
                        <a:pt x="265" y="0"/>
                      </a:lnTo>
                      <a:lnTo>
                        <a:pt x="265" y="0"/>
                      </a:lnTo>
                      <a:lnTo>
                        <a:pt x="265" y="0"/>
                      </a:lnTo>
                      <a:lnTo>
                        <a:pt x="265" y="0"/>
                      </a:lnTo>
                      <a:lnTo>
                        <a:pt x="265" y="0"/>
                      </a:lnTo>
                      <a:lnTo>
                        <a:pt x="265" y="0"/>
                      </a:lnTo>
                      <a:lnTo>
                        <a:pt x="265" y="0"/>
                      </a:lnTo>
                      <a:lnTo>
                        <a:pt x="266" y="0"/>
                      </a:lnTo>
                      <a:lnTo>
                        <a:pt x="266" y="0"/>
                      </a:lnTo>
                      <a:lnTo>
                        <a:pt x="266" y="0"/>
                      </a:lnTo>
                      <a:lnTo>
                        <a:pt x="266" y="0"/>
                      </a:lnTo>
                      <a:lnTo>
                        <a:pt x="266" y="0"/>
                      </a:lnTo>
                      <a:lnTo>
                        <a:pt x="266" y="0"/>
                      </a:lnTo>
                      <a:lnTo>
                        <a:pt x="266" y="0"/>
                      </a:lnTo>
                      <a:lnTo>
                        <a:pt x="266" y="0"/>
                      </a:lnTo>
                      <a:lnTo>
                        <a:pt x="266" y="0"/>
                      </a:lnTo>
                      <a:lnTo>
                        <a:pt x="267" y="0"/>
                      </a:lnTo>
                      <a:lnTo>
                        <a:pt x="267" y="0"/>
                      </a:lnTo>
                      <a:lnTo>
                        <a:pt x="267" y="0"/>
                      </a:lnTo>
                      <a:lnTo>
                        <a:pt x="267" y="0"/>
                      </a:lnTo>
                      <a:lnTo>
                        <a:pt x="267" y="0"/>
                      </a:lnTo>
                      <a:lnTo>
                        <a:pt x="267" y="0"/>
                      </a:lnTo>
                      <a:lnTo>
                        <a:pt x="267" y="0"/>
                      </a:lnTo>
                      <a:lnTo>
                        <a:pt x="267" y="0"/>
                      </a:lnTo>
                      <a:lnTo>
                        <a:pt x="267" y="0"/>
                      </a:lnTo>
                      <a:lnTo>
                        <a:pt x="268" y="0"/>
                      </a:lnTo>
                      <a:lnTo>
                        <a:pt x="268" y="0"/>
                      </a:lnTo>
                      <a:lnTo>
                        <a:pt x="268" y="0"/>
                      </a:lnTo>
                      <a:lnTo>
                        <a:pt x="268" y="0"/>
                      </a:lnTo>
                      <a:lnTo>
                        <a:pt x="268" y="0"/>
                      </a:lnTo>
                      <a:lnTo>
                        <a:pt x="268" y="0"/>
                      </a:lnTo>
                      <a:lnTo>
                        <a:pt x="268" y="0"/>
                      </a:lnTo>
                      <a:lnTo>
                        <a:pt x="268" y="0"/>
                      </a:lnTo>
                      <a:lnTo>
                        <a:pt x="268" y="0"/>
                      </a:lnTo>
                      <a:lnTo>
                        <a:pt x="269" y="0"/>
                      </a:lnTo>
                      <a:lnTo>
                        <a:pt x="269" y="0"/>
                      </a:lnTo>
                      <a:lnTo>
                        <a:pt x="269" y="0"/>
                      </a:lnTo>
                      <a:lnTo>
                        <a:pt x="269" y="0"/>
                      </a:lnTo>
                      <a:lnTo>
                        <a:pt x="269" y="0"/>
                      </a:lnTo>
                      <a:lnTo>
                        <a:pt x="269" y="0"/>
                      </a:lnTo>
                      <a:lnTo>
                        <a:pt x="269" y="0"/>
                      </a:lnTo>
                      <a:lnTo>
                        <a:pt x="269" y="0"/>
                      </a:lnTo>
                      <a:lnTo>
                        <a:pt x="269" y="0"/>
                      </a:lnTo>
                      <a:lnTo>
                        <a:pt x="270" y="0"/>
                      </a:lnTo>
                      <a:lnTo>
                        <a:pt x="270" y="0"/>
                      </a:lnTo>
                      <a:lnTo>
                        <a:pt x="270" y="0"/>
                      </a:lnTo>
                      <a:lnTo>
                        <a:pt x="270" y="0"/>
                      </a:lnTo>
                      <a:lnTo>
                        <a:pt x="270" y="0"/>
                      </a:lnTo>
                      <a:lnTo>
                        <a:pt x="270" y="0"/>
                      </a:lnTo>
                      <a:lnTo>
                        <a:pt x="270" y="0"/>
                      </a:lnTo>
                      <a:lnTo>
                        <a:pt x="270" y="0"/>
                      </a:lnTo>
                      <a:lnTo>
                        <a:pt x="270" y="0"/>
                      </a:lnTo>
                      <a:lnTo>
                        <a:pt x="271" y="0"/>
                      </a:lnTo>
                      <a:lnTo>
                        <a:pt x="271" y="0"/>
                      </a:lnTo>
                      <a:lnTo>
                        <a:pt x="271" y="0"/>
                      </a:lnTo>
                      <a:lnTo>
                        <a:pt x="271" y="0"/>
                      </a:lnTo>
                      <a:lnTo>
                        <a:pt x="271" y="0"/>
                      </a:lnTo>
                      <a:lnTo>
                        <a:pt x="271" y="0"/>
                      </a:lnTo>
                      <a:lnTo>
                        <a:pt x="271" y="0"/>
                      </a:lnTo>
                      <a:lnTo>
                        <a:pt x="271" y="0"/>
                      </a:lnTo>
                      <a:lnTo>
                        <a:pt x="271" y="0"/>
                      </a:lnTo>
                      <a:lnTo>
                        <a:pt x="272" y="0"/>
                      </a:lnTo>
                      <a:lnTo>
                        <a:pt x="272" y="0"/>
                      </a:lnTo>
                      <a:lnTo>
                        <a:pt x="272" y="0"/>
                      </a:lnTo>
                      <a:lnTo>
                        <a:pt x="272" y="0"/>
                      </a:lnTo>
                      <a:lnTo>
                        <a:pt x="272" y="0"/>
                      </a:lnTo>
                      <a:lnTo>
                        <a:pt x="272" y="0"/>
                      </a:lnTo>
                      <a:lnTo>
                        <a:pt x="272" y="0"/>
                      </a:lnTo>
                      <a:lnTo>
                        <a:pt x="272" y="0"/>
                      </a:lnTo>
                      <a:lnTo>
                        <a:pt x="272" y="0"/>
                      </a:lnTo>
                      <a:lnTo>
                        <a:pt x="273" y="0"/>
                      </a:lnTo>
                      <a:lnTo>
                        <a:pt x="273" y="0"/>
                      </a:lnTo>
                      <a:lnTo>
                        <a:pt x="273" y="0"/>
                      </a:lnTo>
                      <a:lnTo>
                        <a:pt x="273" y="0"/>
                      </a:lnTo>
                      <a:lnTo>
                        <a:pt x="273" y="0"/>
                      </a:lnTo>
                      <a:lnTo>
                        <a:pt x="273" y="0"/>
                      </a:lnTo>
                      <a:lnTo>
                        <a:pt x="273" y="0"/>
                      </a:lnTo>
                      <a:lnTo>
                        <a:pt x="273" y="0"/>
                      </a:lnTo>
                      <a:lnTo>
                        <a:pt x="273" y="0"/>
                      </a:lnTo>
                      <a:lnTo>
                        <a:pt x="274" y="0"/>
                      </a:lnTo>
                      <a:lnTo>
                        <a:pt x="274" y="0"/>
                      </a:lnTo>
                      <a:lnTo>
                        <a:pt x="274" y="0"/>
                      </a:lnTo>
                      <a:lnTo>
                        <a:pt x="274" y="0"/>
                      </a:lnTo>
                      <a:lnTo>
                        <a:pt x="274" y="0"/>
                      </a:lnTo>
                      <a:lnTo>
                        <a:pt x="274" y="0"/>
                      </a:lnTo>
                      <a:lnTo>
                        <a:pt x="274" y="0"/>
                      </a:lnTo>
                      <a:lnTo>
                        <a:pt x="274" y="0"/>
                      </a:lnTo>
                      <a:lnTo>
                        <a:pt x="274" y="0"/>
                      </a:lnTo>
                      <a:lnTo>
                        <a:pt x="275" y="0"/>
                      </a:lnTo>
                      <a:lnTo>
                        <a:pt x="275" y="0"/>
                      </a:lnTo>
                      <a:lnTo>
                        <a:pt x="275" y="0"/>
                      </a:lnTo>
                      <a:lnTo>
                        <a:pt x="275" y="0"/>
                      </a:lnTo>
                      <a:lnTo>
                        <a:pt x="275" y="0"/>
                      </a:lnTo>
                      <a:lnTo>
                        <a:pt x="275" y="0"/>
                      </a:lnTo>
                      <a:lnTo>
                        <a:pt x="275" y="0"/>
                      </a:lnTo>
                      <a:lnTo>
                        <a:pt x="275" y="0"/>
                      </a:lnTo>
                      <a:lnTo>
                        <a:pt x="275" y="0"/>
                      </a:lnTo>
                      <a:lnTo>
                        <a:pt x="276" y="0"/>
                      </a:lnTo>
                      <a:lnTo>
                        <a:pt x="276" y="0"/>
                      </a:lnTo>
                      <a:lnTo>
                        <a:pt x="276" y="0"/>
                      </a:lnTo>
                      <a:lnTo>
                        <a:pt x="276" y="0"/>
                      </a:lnTo>
                      <a:lnTo>
                        <a:pt x="276" y="0"/>
                      </a:lnTo>
                      <a:lnTo>
                        <a:pt x="276" y="0"/>
                      </a:lnTo>
                      <a:lnTo>
                        <a:pt x="276" y="0"/>
                      </a:lnTo>
                      <a:lnTo>
                        <a:pt x="276" y="0"/>
                      </a:lnTo>
                      <a:lnTo>
                        <a:pt x="276" y="0"/>
                      </a:lnTo>
                      <a:lnTo>
                        <a:pt x="277" y="0"/>
                      </a:lnTo>
                      <a:lnTo>
                        <a:pt x="277" y="0"/>
                      </a:lnTo>
                      <a:lnTo>
                        <a:pt x="277" y="0"/>
                      </a:lnTo>
                      <a:lnTo>
                        <a:pt x="277" y="0"/>
                      </a:lnTo>
                      <a:lnTo>
                        <a:pt x="277" y="0"/>
                      </a:lnTo>
                      <a:lnTo>
                        <a:pt x="277" y="0"/>
                      </a:lnTo>
                      <a:lnTo>
                        <a:pt x="277" y="0"/>
                      </a:lnTo>
                      <a:lnTo>
                        <a:pt x="277" y="0"/>
                      </a:lnTo>
                      <a:lnTo>
                        <a:pt x="277" y="0"/>
                      </a:lnTo>
                      <a:lnTo>
                        <a:pt x="278" y="0"/>
                      </a:lnTo>
                      <a:lnTo>
                        <a:pt x="278" y="0"/>
                      </a:lnTo>
                      <a:lnTo>
                        <a:pt x="278" y="0"/>
                      </a:lnTo>
                      <a:lnTo>
                        <a:pt x="278" y="0"/>
                      </a:lnTo>
                      <a:lnTo>
                        <a:pt x="278" y="0"/>
                      </a:lnTo>
                      <a:lnTo>
                        <a:pt x="278" y="0"/>
                      </a:lnTo>
                      <a:lnTo>
                        <a:pt x="278" y="0"/>
                      </a:lnTo>
                      <a:lnTo>
                        <a:pt x="278" y="0"/>
                      </a:lnTo>
                      <a:lnTo>
                        <a:pt x="278" y="0"/>
                      </a:lnTo>
                      <a:lnTo>
                        <a:pt x="279" y="0"/>
                      </a:lnTo>
                      <a:lnTo>
                        <a:pt x="279" y="0"/>
                      </a:lnTo>
                      <a:lnTo>
                        <a:pt x="279" y="0"/>
                      </a:lnTo>
                      <a:lnTo>
                        <a:pt x="279" y="0"/>
                      </a:lnTo>
                      <a:lnTo>
                        <a:pt x="279" y="0"/>
                      </a:lnTo>
                      <a:lnTo>
                        <a:pt x="279" y="0"/>
                      </a:lnTo>
                      <a:lnTo>
                        <a:pt x="279" y="0"/>
                      </a:lnTo>
                      <a:lnTo>
                        <a:pt x="279" y="0"/>
                      </a:lnTo>
                      <a:lnTo>
                        <a:pt x="279" y="0"/>
                      </a:lnTo>
                      <a:lnTo>
                        <a:pt x="280" y="0"/>
                      </a:lnTo>
                      <a:lnTo>
                        <a:pt x="280" y="0"/>
                      </a:lnTo>
                      <a:lnTo>
                        <a:pt x="280" y="0"/>
                      </a:lnTo>
                      <a:lnTo>
                        <a:pt x="280" y="0"/>
                      </a:lnTo>
                      <a:lnTo>
                        <a:pt x="280" y="0"/>
                      </a:lnTo>
                      <a:lnTo>
                        <a:pt x="280" y="0"/>
                      </a:lnTo>
                      <a:lnTo>
                        <a:pt x="280" y="0"/>
                      </a:lnTo>
                      <a:lnTo>
                        <a:pt x="280" y="0"/>
                      </a:lnTo>
                      <a:lnTo>
                        <a:pt x="280" y="0"/>
                      </a:lnTo>
                      <a:lnTo>
                        <a:pt x="281" y="0"/>
                      </a:lnTo>
                      <a:lnTo>
                        <a:pt x="281" y="0"/>
                      </a:lnTo>
                      <a:lnTo>
                        <a:pt x="281" y="0"/>
                      </a:lnTo>
                      <a:lnTo>
                        <a:pt x="281" y="0"/>
                      </a:lnTo>
                      <a:lnTo>
                        <a:pt x="281" y="0"/>
                      </a:lnTo>
                      <a:lnTo>
                        <a:pt x="281" y="0"/>
                      </a:lnTo>
                      <a:lnTo>
                        <a:pt x="281" y="0"/>
                      </a:lnTo>
                      <a:lnTo>
                        <a:pt x="281" y="0"/>
                      </a:lnTo>
                      <a:lnTo>
                        <a:pt x="281" y="0"/>
                      </a:lnTo>
                      <a:lnTo>
                        <a:pt x="282" y="0"/>
                      </a:lnTo>
                      <a:lnTo>
                        <a:pt x="282" y="0"/>
                      </a:lnTo>
                      <a:lnTo>
                        <a:pt x="282" y="0"/>
                      </a:lnTo>
                      <a:lnTo>
                        <a:pt x="282" y="0"/>
                      </a:lnTo>
                      <a:lnTo>
                        <a:pt x="282" y="0"/>
                      </a:lnTo>
                      <a:lnTo>
                        <a:pt x="282" y="0"/>
                      </a:lnTo>
                      <a:lnTo>
                        <a:pt x="282" y="0"/>
                      </a:lnTo>
                      <a:lnTo>
                        <a:pt x="282" y="0"/>
                      </a:lnTo>
                      <a:lnTo>
                        <a:pt x="282" y="0"/>
                      </a:lnTo>
                      <a:lnTo>
                        <a:pt x="283" y="0"/>
                      </a:lnTo>
                      <a:lnTo>
                        <a:pt x="283" y="0"/>
                      </a:lnTo>
                      <a:lnTo>
                        <a:pt x="283" y="0"/>
                      </a:lnTo>
                      <a:lnTo>
                        <a:pt x="283" y="0"/>
                      </a:lnTo>
                      <a:lnTo>
                        <a:pt x="283" y="0"/>
                      </a:lnTo>
                      <a:lnTo>
                        <a:pt x="283" y="0"/>
                      </a:lnTo>
                      <a:lnTo>
                        <a:pt x="283" y="0"/>
                      </a:lnTo>
                      <a:lnTo>
                        <a:pt x="283" y="0"/>
                      </a:lnTo>
                      <a:lnTo>
                        <a:pt x="283" y="0"/>
                      </a:lnTo>
                      <a:lnTo>
                        <a:pt x="284" y="0"/>
                      </a:lnTo>
                      <a:lnTo>
                        <a:pt x="284" y="0"/>
                      </a:lnTo>
                      <a:lnTo>
                        <a:pt x="284" y="0"/>
                      </a:lnTo>
                      <a:lnTo>
                        <a:pt x="284" y="0"/>
                      </a:lnTo>
                      <a:lnTo>
                        <a:pt x="284" y="0"/>
                      </a:lnTo>
                      <a:lnTo>
                        <a:pt x="284" y="0"/>
                      </a:lnTo>
                      <a:lnTo>
                        <a:pt x="284" y="0"/>
                      </a:lnTo>
                      <a:lnTo>
                        <a:pt x="284" y="0"/>
                      </a:lnTo>
                      <a:lnTo>
                        <a:pt x="284" y="0"/>
                      </a:lnTo>
                      <a:lnTo>
                        <a:pt x="285" y="0"/>
                      </a:lnTo>
                      <a:lnTo>
                        <a:pt x="285" y="0"/>
                      </a:lnTo>
                      <a:lnTo>
                        <a:pt x="285" y="0"/>
                      </a:lnTo>
                      <a:lnTo>
                        <a:pt x="285" y="0"/>
                      </a:lnTo>
                      <a:lnTo>
                        <a:pt x="285" y="0"/>
                      </a:lnTo>
                      <a:lnTo>
                        <a:pt x="285" y="0"/>
                      </a:lnTo>
                      <a:lnTo>
                        <a:pt x="285" y="0"/>
                      </a:lnTo>
                      <a:lnTo>
                        <a:pt x="285" y="0"/>
                      </a:lnTo>
                      <a:lnTo>
                        <a:pt x="285" y="0"/>
                      </a:lnTo>
                      <a:lnTo>
                        <a:pt x="286" y="0"/>
                      </a:lnTo>
                      <a:lnTo>
                        <a:pt x="286" y="0"/>
                      </a:lnTo>
                      <a:lnTo>
                        <a:pt x="286" y="0"/>
                      </a:lnTo>
                      <a:lnTo>
                        <a:pt x="286" y="0"/>
                      </a:lnTo>
                      <a:lnTo>
                        <a:pt x="286" y="0"/>
                      </a:lnTo>
                      <a:lnTo>
                        <a:pt x="286" y="0"/>
                      </a:lnTo>
                      <a:lnTo>
                        <a:pt x="286" y="0"/>
                      </a:lnTo>
                      <a:lnTo>
                        <a:pt x="286" y="0"/>
                      </a:lnTo>
                      <a:lnTo>
                        <a:pt x="286" y="0"/>
                      </a:lnTo>
                      <a:lnTo>
                        <a:pt x="286" y="0"/>
                      </a:lnTo>
                      <a:lnTo>
                        <a:pt x="287" y="0"/>
                      </a:lnTo>
                      <a:lnTo>
                        <a:pt x="287" y="0"/>
                      </a:lnTo>
                      <a:lnTo>
                        <a:pt x="287" y="0"/>
                      </a:lnTo>
                      <a:lnTo>
                        <a:pt x="287" y="0"/>
                      </a:lnTo>
                      <a:lnTo>
                        <a:pt x="287" y="0"/>
                      </a:lnTo>
                      <a:lnTo>
                        <a:pt x="287" y="0"/>
                      </a:lnTo>
                      <a:lnTo>
                        <a:pt x="287" y="0"/>
                      </a:lnTo>
                      <a:lnTo>
                        <a:pt x="287" y="0"/>
                      </a:lnTo>
                      <a:lnTo>
                        <a:pt x="287" y="0"/>
                      </a:lnTo>
                      <a:lnTo>
                        <a:pt x="288" y="0"/>
                      </a:lnTo>
                      <a:lnTo>
                        <a:pt x="288" y="0"/>
                      </a:lnTo>
                      <a:lnTo>
                        <a:pt x="288" y="0"/>
                      </a:lnTo>
                      <a:lnTo>
                        <a:pt x="288" y="0"/>
                      </a:lnTo>
                      <a:lnTo>
                        <a:pt x="288" y="0"/>
                      </a:lnTo>
                      <a:lnTo>
                        <a:pt x="288" y="0"/>
                      </a:lnTo>
                      <a:lnTo>
                        <a:pt x="288" y="0"/>
                      </a:lnTo>
                      <a:lnTo>
                        <a:pt x="288" y="0"/>
                      </a:lnTo>
                      <a:lnTo>
                        <a:pt x="288" y="0"/>
                      </a:lnTo>
                      <a:lnTo>
                        <a:pt x="289" y="0"/>
                      </a:lnTo>
                      <a:lnTo>
                        <a:pt x="289" y="0"/>
                      </a:lnTo>
                      <a:lnTo>
                        <a:pt x="289" y="0"/>
                      </a:lnTo>
                      <a:lnTo>
                        <a:pt x="289" y="0"/>
                      </a:lnTo>
                      <a:lnTo>
                        <a:pt x="289" y="0"/>
                      </a:lnTo>
                      <a:lnTo>
                        <a:pt x="289" y="0"/>
                      </a:lnTo>
                      <a:lnTo>
                        <a:pt x="289" y="0"/>
                      </a:lnTo>
                      <a:lnTo>
                        <a:pt x="289" y="0"/>
                      </a:lnTo>
                      <a:lnTo>
                        <a:pt x="289" y="0"/>
                      </a:lnTo>
                      <a:lnTo>
                        <a:pt x="290" y="0"/>
                      </a:lnTo>
                      <a:lnTo>
                        <a:pt x="290" y="0"/>
                      </a:lnTo>
                      <a:lnTo>
                        <a:pt x="290" y="0"/>
                      </a:lnTo>
                      <a:lnTo>
                        <a:pt x="290" y="0"/>
                      </a:lnTo>
                      <a:lnTo>
                        <a:pt x="290" y="0"/>
                      </a:lnTo>
                      <a:lnTo>
                        <a:pt x="290" y="0"/>
                      </a:lnTo>
                      <a:lnTo>
                        <a:pt x="290" y="0"/>
                      </a:lnTo>
                      <a:lnTo>
                        <a:pt x="290" y="0"/>
                      </a:lnTo>
                      <a:lnTo>
                        <a:pt x="290" y="0"/>
                      </a:lnTo>
                      <a:lnTo>
                        <a:pt x="291" y="0"/>
                      </a:lnTo>
                      <a:lnTo>
                        <a:pt x="291" y="0"/>
                      </a:lnTo>
                      <a:lnTo>
                        <a:pt x="291" y="0"/>
                      </a:lnTo>
                      <a:lnTo>
                        <a:pt x="291" y="0"/>
                      </a:lnTo>
                      <a:lnTo>
                        <a:pt x="291" y="0"/>
                      </a:lnTo>
                      <a:lnTo>
                        <a:pt x="291" y="0"/>
                      </a:lnTo>
                      <a:lnTo>
                        <a:pt x="291" y="0"/>
                      </a:lnTo>
                      <a:lnTo>
                        <a:pt x="291" y="0"/>
                      </a:lnTo>
                      <a:lnTo>
                        <a:pt x="291" y="0"/>
                      </a:lnTo>
                      <a:lnTo>
                        <a:pt x="292" y="0"/>
                      </a:lnTo>
                      <a:lnTo>
                        <a:pt x="292" y="0"/>
                      </a:lnTo>
                      <a:lnTo>
                        <a:pt x="292" y="0"/>
                      </a:lnTo>
                      <a:lnTo>
                        <a:pt x="292" y="0"/>
                      </a:lnTo>
                      <a:lnTo>
                        <a:pt x="292" y="0"/>
                      </a:lnTo>
                      <a:lnTo>
                        <a:pt x="292" y="0"/>
                      </a:lnTo>
                      <a:lnTo>
                        <a:pt x="292" y="0"/>
                      </a:lnTo>
                      <a:lnTo>
                        <a:pt x="292" y="0"/>
                      </a:lnTo>
                      <a:lnTo>
                        <a:pt x="292" y="0"/>
                      </a:lnTo>
                      <a:lnTo>
                        <a:pt x="293" y="0"/>
                      </a:lnTo>
                      <a:lnTo>
                        <a:pt x="293" y="0"/>
                      </a:lnTo>
                      <a:lnTo>
                        <a:pt x="293" y="0"/>
                      </a:lnTo>
                      <a:lnTo>
                        <a:pt x="293" y="0"/>
                      </a:lnTo>
                      <a:lnTo>
                        <a:pt x="293" y="0"/>
                      </a:lnTo>
                      <a:lnTo>
                        <a:pt x="293" y="0"/>
                      </a:lnTo>
                      <a:lnTo>
                        <a:pt x="293" y="0"/>
                      </a:lnTo>
                      <a:lnTo>
                        <a:pt x="293" y="0"/>
                      </a:lnTo>
                      <a:lnTo>
                        <a:pt x="293" y="0"/>
                      </a:lnTo>
                      <a:lnTo>
                        <a:pt x="294" y="0"/>
                      </a:lnTo>
                      <a:lnTo>
                        <a:pt x="294" y="0"/>
                      </a:lnTo>
                      <a:lnTo>
                        <a:pt x="294" y="0"/>
                      </a:lnTo>
                      <a:lnTo>
                        <a:pt x="294" y="0"/>
                      </a:lnTo>
                      <a:lnTo>
                        <a:pt x="294" y="0"/>
                      </a:lnTo>
                      <a:lnTo>
                        <a:pt x="294" y="0"/>
                      </a:lnTo>
                      <a:lnTo>
                        <a:pt x="294" y="0"/>
                      </a:lnTo>
                      <a:lnTo>
                        <a:pt x="294" y="0"/>
                      </a:lnTo>
                      <a:lnTo>
                        <a:pt x="294" y="0"/>
                      </a:lnTo>
                      <a:lnTo>
                        <a:pt x="295" y="0"/>
                      </a:lnTo>
                      <a:lnTo>
                        <a:pt x="295" y="0"/>
                      </a:lnTo>
                      <a:lnTo>
                        <a:pt x="295" y="0"/>
                      </a:lnTo>
                      <a:lnTo>
                        <a:pt x="295" y="0"/>
                      </a:lnTo>
                      <a:lnTo>
                        <a:pt x="295" y="0"/>
                      </a:lnTo>
                      <a:lnTo>
                        <a:pt x="295" y="0"/>
                      </a:lnTo>
                      <a:lnTo>
                        <a:pt x="295" y="0"/>
                      </a:lnTo>
                      <a:lnTo>
                        <a:pt x="295" y="0"/>
                      </a:lnTo>
                      <a:lnTo>
                        <a:pt x="295" y="0"/>
                      </a:lnTo>
                      <a:lnTo>
                        <a:pt x="296" y="0"/>
                      </a:lnTo>
                      <a:lnTo>
                        <a:pt x="296" y="0"/>
                      </a:lnTo>
                      <a:lnTo>
                        <a:pt x="296" y="0"/>
                      </a:lnTo>
                      <a:lnTo>
                        <a:pt x="296" y="0"/>
                      </a:lnTo>
                      <a:lnTo>
                        <a:pt x="296" y="63"/>
                      </a:lnTo>
                      <a:lnTo>
                        <a:pt x="296" y="278"/>
                      </a:lnTo>
                      <a:lnTo>
                        <a:pt x="296" y="498"/>
                      </a:lnTo>
                      <a:lnTo>
                        <a:pt x="296" y="719"/>
                      </a:lnTo>
                      <a:lnTo>
                        <a:pt x="296" y="864"/>
                      </a:lnTo>
                      <a:lnTo>
                        <a:pt x="297" y="842"/>
                      </a:lnTo>
                      <a:lnTo>
                        <a:pt x="297" y="845"/>
                      </a:lnTo>
                      <a:lnTo>
                        <a:pt x="297" y="847"/>
                      </a:lnTo>
                      <a:lnTo>
                        <a:pt x="297" y="850"/>
                      </a:lnTo>
                      <a:lnTo>
                        <a:pt x="297" y="851"/>
                      </a:lnTo>
                      <a:lnTo>
                        <a:pt x="297" y="852"/>
                      </a:lnTo>
                      <a:lnTo>
                        <a:pt x="297" y="852"/>
                      </a:lnTo>
                      <a:lnTo>
                        <a:pt x="297" y="851"/>
                      </a:lnTo>
                      <a:lnTo>
                        <a:pt x="297" y="849"/>
                      </a:lnTo>
                      <a:lnTo>
                        <a:pt x="298" y="847"/>
                      </a:lnTo>
                      <a:lnTo>
                        <a:pt x="298" y="844"/>
                      </a:lnTo>
                      <a:lnTo>
                        <a:pt x="298" y="840"/>
                      </a:lnTo>
                      <a:lnTo>
                        <a:pt x="298" y="837"/>
                      </a:lnTo>
                      <a:lnTo>
                        <a:pt x="298" y="833"/>
                      </a:lnTo>
                      <a:lnTo>
                        <a:pt x="298" y="829"/>
                      </a:lnTo>
                      <a:lnTo>
                        <a:pt x="298" y="824"/>
                      </a:lnTo>
                      <a:lnTo>
                        <a:pt x="298" y="820"/>
                      </a:lnTo>
                      <a:lnTo>
                        <a:pt x="298" y="815"/>
                      </a:lnTo>
                      <a:lnTo>
                        <a:pt x="299" y="811"/>
                      </a:lnTo>
                      <a:lnTo>
                        <a:pt x="299" y="805"/>
                      </a:lnTo>
                      <a:lnTo>
                        <a:pt x="299" y="801"/>
                      </a:lnTo>
                      <a:lnTo>
                        <a:pt x="299" y="796"/>
                      </a:lnTo>
                      <a:lnTo>
                        <a:pt x="299" y="792"/>
                      </a:lnTo>
                      <a:lnTo>
                        <a:pt x="299" y="787"/>
                      </a:lnTo>
                      <a:lnTo>
                        <a:pt x="299" y="783"/>
                      </a:lnTo>
                      <a:lnTo>
                        <a:pt x="299" y="779"/>
                      </a:lnTo>
                      <a:lnTo>
                        <a:pt x="299" y="775"/>
                      </a:lnTo>
                      <a:lnTo>
                        <a:pt x="300" y="771"/>
                      </a:lnTo>
                      <a:lnTo>
                        <a:pt x="300" y="767"/>
                      </a:lnTo>
                      <a:lnTo>
                        <a:pt x="300" y="763"/>
                      </a:lnTo>
                      <a:lnTo>
                        <a:pt x="300" y="759"/>
                      </a:lnTo>
                      <a:lnTo>
                        <a:pt x="300" y="755"/>
                      </a:lnTo>
                      <a:lnTo>
                        <a:pt x="300" y="751"/>
                      </a:lnTo>
                      <a:lnTo>
                        <a:pt x="300" y="747"/>
                      </a:lnTo>
                      <a:lnTo>
                        <a:pt x="300" y="744"/>
                      </a:lnTo>
                      <a:lnTo>
                        <a:pt x="300" y="740"/>
                      </a:lnTo>
                      <a:lnTo>
                        <a:pt x="301" y="737"/>
                      </a:lnTo>
                      <a:lnTo>
                        <a:pt x="301" y="734"/>
                      </a:lnTo>
                      <a:lnTo>
                        <a:pt x="301" y="730"/>
                      </a:lnTo>
                      <a:lnTo>
                        <a:pt x="301" y="727"/>
                      </a:lnTo>
                      <a:lnTo>
                        <a:pt x="301" y="724"/>
                      </a:lnTo>
                      <a:lnTo>
                        <a:pt x="301" y="721"/>
                      </a:lnTo>
                      <a:lnTo>
                        <a:pt x="301" y="719"/>
                      </a:lnTo>
                      <a:lnTo>
                        <a:pt x="301" y="716"/>
                      </a:lnTo>
                      <a:lnTo>
                        <a:pt x="301" y="713"/>
                      </a:lnTo>
                      <a:lnTo>
                        <a:pt x="302" y="709"/>
                      </a:lnTo>
                      <a:lnTo>
                        <a:pt x="302" y="707"/>
                      </a:lnTo>
                      <a:lnTo>
                        <a:pt x="302" y="703"/>
                      </a:lnTo>
                      <a:lnTo>
                        <a:pt x="302" y="700"/>
                      </a:lnTo>
                      <a:lnTo>
                        <a:pt x="302" y="696"/>
                      </a:lnTo>
                      <a:lnTo>
                        <a:pt x="302" y="692"/>
                      </a:lnTo>
                      <a:lnTo>
                        <a:pt x="302" y="690"/>
                      </a:lnTo>
                      <a:lnTo>
                        <a:pt x="302" y="687"/>
                      </a:lnTo>
                      <a:lnTo>
                        <a:pt x="302" y="684"/>
                      </a:lnTo>
                      <a:lnTo>
                        <a:pt x="303" y="682"/>
                      </a:lnTo>
                      <a:lnTo>
                        <a:pt x="303" y="679"/>
                      </a:lnTo>
                      <a:lnTo>
                        <a:pt x="303" y="677"/>
                      </a:lnTo>
                      <a:lnTo>
                        <a:pt x="303" y="674"/>
                      </a:lnTo>
                      <a:lnTo>
                        <a:pt x="303" y="672"/>
                      </a:lnTo>
                      <a:lnTo>
                        <a:pt x="303" y="670"/>
                      </a:lnTo>
                      <a:lnTo>
                        <a:pt x="303" y="668"/>
                      </a:lnTo>
                      <a:lnTo>
                        <a:pt x="303" y="666"/>
                      </a:lnTo>
                      <a:lnTo>
                        <a:pt x="303" y="664"/>
                      </a:lnTo>
                      <a:lnTo>
                        <a:pt x="304" y="662"/>
                      </a:lnTo>
                      <a:lnTo>
                        <a:pt x="304" y="660"/>
                      </a:lnTo>
                      <a:lnTo>
                        <a:pt x="304" y="658"/>
                      </a:lnTo>
                      <a:lnTo>
                        <a:pt x="304" y="656"/>
                      </a:lnTo>
                      <a:lnTo>
                        <a:pt x="304" y="654"/>
                      </a:lnTo>
                      <a:lnTo>
                        <a:pt x="304" y="652"/>
                      </a:lnTo>
                      <a:lnTo>
                        <a:pt x="304" y="651"/>
                      </a:lnTo>
                      <a:lnTo>
                        <a:pt x="304" y="649"/>
                      </a:lnTo>
                      <a:lnTo>
                        <a:pt x="304" y="647"/>
                      </a:lnTo>
                      <a:lnTo>
                        <a:pt x="305" y="645"/>
                      </a:lnTo>
                      <a:lnTo>
                        <a:pt x="305" y="642"/>
                      </a:lnTo>
                      <a:lnTo>
                        <a:pt x="305" y="640"/>
                      </a:lnTo>
                      <a:lnTo>
                        <a:pt x="305" y="639"/>
                      </a:lnTo>
                      <a:lnTo>
                        <a:pt x="305" y="637"/>
                      </a:lnTo>
                      <a:lnTo>
                        <a:pt x="305" y="634"/>
                      </a:lnTo>
                      <a:lnTo>
                        <a:pt x="305" y="632"/>
                      </a:lnTo>
                      <a:lnTo>
                        <a:pt x="305" y="630"/>
                      </a:lnTo>
                      <a:lnTo>
                        <a:pt x="305" y="628"/>
                      </a:lnTo>
                      <a:lnTo>
                        <a:pt x="306" y="626"/>
                      </a:lnTo>
                      <a:lnTo>
                        <a:pt x="306" y="625"/>
                      </a:lnTo>
                      <a:lnTo>
                        <a:pt x="306" y="622"/>
                      </a:lnTo>
                      <a:lnTo>
                        <a:pt x="306" y="620"/>
                      </a:lnTo>
                      <a:lnTo>
                        <a:pt x="306" y="618"/>
                      </a:lnTo>
                      <a:lnTo>
                        <a:pt x="306" y="615"/>
                      </a:lnTo>
                      <a:lnTo>
                        <a:pt x="306" y="613"/>
                      </a:lnTo>
                      <a:lnTo>
                        <a:pt x="306" y="610"/>
                      </a:lnTo>
                      <a:lnTo>
                        <a:pt x="306" y="608"/>
                      </a:lnTo>
                      <a:lnTo>
                        <a:pt x="307" y="606"/>
                      </a:lnTo>
                      <a:lnTo>
                        <a:pt x="307" y="603"/>
                      </a:lnTo>
                      <a:lnTo>
                        <a:pt x="307" y="601"/>
                      </a:lnTo>
                      <a:lnTo>
                        <a:pt x="307" y="598"/>
                      </a:lnTo>
                      <a:lnTo>
                        <a:pt x="307" y="595"/>
                      </a:lnTo>
                      <a:lnTo>
                        <a:pt x="307" y="593"/>
                      </a:lnTo>
                      <a:lnTo>
                        <a:pt x="307" y="590"/>
                      </a:lnTo>
                      <a:lnTo>
                        <a:pt x="307" y="587"/>
                      </a:lnTo>
                      <a:lnTo>
                        <a:pt x="307" y="584"/>
                      </a:lnTo>
                      <a:lnTo>
                        <a:pt x="308" y="581"/>
                      </a:lnTo>
                      <a:lnTo>
                        <a:pt x="308" y="578"/>
                      </a:lnTo>
                      <a:lnTo>
                        <a:pt x="308" y="576"/>
                      </a:lnTo>
                      <a:lnTo>
                        <a:pt x="308" y="572"/>
                      </a:lnTo>
                      <a:lnTo>
                        <a:pt x="308" y="570"/>
                      </a:lnTo>
                      <a:lnTo>
                        <a:pt x="308" y="567"/>
                      </a:lnTo>
                      <a:lnTo>
                        <a:pt x="308" y="564"/>
                      </a:lnTo>
                      <a:lnTo>
                        <a:pt x="308" y="561"/>
                      </a:lnTo>
                      <a:lnTo>
                        <a:pt x="308" y="558"/>
                      </a:lnTo>
                      <a:lnTo>
                        <a:pt x="309" y="555"/>
                      </a:lnTo>
                      <a:lnTo>
                        <a:pt x="309" y="552"/>
                      </a:lnTo>
                      <a:lnTo>
                        <a:pt x="309" y="548"/>
                      </a:lnTo>
                      <a:lnTo>
                        <a:pt x="309" y="545"/>
                      </a:lnTo>
                      <a:lnTo>
                        <a:pt x="309" y="542"/>
                      </a:lnTo>
                      <a:lnTo>
                        <a:pt x="309" y="539"/>
                      </a:lnTo>
                      <a:lnTo>
                        <a:pt x="309" y="536"/>
                      </a:lnTo>
                      <a:lnTo>
                        <a:pt x="309" y="533"/>
                      </a:lnTo>
                      <a:lnTo>
                        <a:pt x="309" y="529"/>
                      </a:lnTo>
                      <a:lnTo>
                        <a:pt x="309" y="526"/>
                      </a:lnTo>
                      <a:lnTo>
                        <a:pt x="310" y="523"/>
                      </a:lnTo>
                      <a:lnTo>
                        <a:pt x="310" y="520"/>
                      </a:lnTo>
                      <a:lnTo>
                        <a:pt x="310" y="517"/>
                      </a:lnTo>
                      <a:lnTo>
                        <a:pt x="310" y="513"/>
                      </a:lnTo>
                      <a:lnTo>
                        <a:pt x="310" y="511"/>
                      </a:lnTo>
                      <a:lnTo>
                        <a:pt x="310" y="507"/>
                      </a:lnTo>
                      <a:lnTo>
                        <a:pt x="310" y="504"/>
                      </a:lnTo>
                      <a:lnTo>
                        <a:pt x="310" y="500"/>
                      </a:lnTo>
                      <a:lnTo>
                        <a:pt x="310" y="497"/>
                      </a:lnTo>
                      <a:lnTo>
                        <a:pt x="311" y="494"/>
                      </a:lnTo>
                      <a:lnTo>
                        <a:pt x="311" y="491"/>
                      </a:lnTo>
                      <a:lnTo>
                        <a:pt x="311" y="488"/>
                      </a:lnTo>
                      <a:lnTo>
                        <a:pt x="311" y="484"/>
                      </a:lnTo>
                      <a:lnTo>
                        <a:pt x="311" y="481"/>
                      </a:lnTo>
                      <a:lnTo>
                        <a:pt x="311" y="477"/>
                      </a:lnTo>
                      <a:lnTo>
                        <a:pt x="311" y="474"/>
                      </a:lnTo>
                      <a:lnTo>
                        <a:pt x="311" y="470"/>
                      </a:lnTo>
                      <a:lnTo>
                        <a:pt x="311" y="467"/>
                      </a:lnTo>
                      <a:lnTo>
                        <a:pt x="312" y="464"/>
                      </a:lnTo>
                      <a:lnTo>
                        <a:pt x="312" y="460"/>
                      </a:lnTo>
                      <a:lnTo>
                        <a:pt x="312" y="457"/>
                      </a:lnTo>
                      <a:lnTo>
                        <a:pt x="312" y="454"/>
                      </a:lnTo>
                      <a:lnTo>
                        <a:pt x="312" y="451"/>
                      </a:lnTo>
                      <a:lnTo>
                        <a:pt x="312" y="447"/>
                      </a:lnTo>
                      <a:lnTo>
                        <a:pt x="312" y="444"/>
                      </a:lnTo>
                      <a:lnTo>
                        <a:pt x="312" y="441"/>
                      </a:lnTo>
                      <a:lnTo>
                        <a:pt x="312" y="437"/>
                      </a:lnTo>
                      <a:lnTo>
                        <a:pt x="313" y="434"/>
                      </a:lnTo>
                      <a:lnTo>
                        <a:pt x="313" y="431"/>
                      </a:lnTo>
                      <a:lnTo>
                        <a:pt x="313" y="428"/>
                      </a:lnTo>
                      <a:lnTo>
                        <a:pt x="313" y="425"/>
                      </a:lnTo>
                      <a:lnTo>
                        <a:pt x="313" y="422"/>
                      </a:lnTo>
                      <a:lnTo>
                        <a:pt x="313" y="419"/>
                      </a:lnTo>
                      <a:lnTo>
                        <a:pt x="313" y="416"/>
                      </a:lnTo>
                      <a:lnTo>
                        <a:pt x="313" y="413"/>
                      </a:lnTo>
                      <a:lnTo>
                        <a:pt x="313" y="410"/>
                      </a:lnTo>
                      <a:lnTo>
                        <a:pt x="314" y="408"/>
                      </a:lnTo>
                      <a:lnTo>
                        <a:pt x="314" y="405"/>
                      </a:lnTo>
                      <a:lnTo>
                        <a:pt x="314" y="402"/>
                      </a:lnTo>
                      <a:lnTo>
                        <a:pt x="314" y="400"/>
                      </a:lnTo>
                      <a:lnTo>
                        <a:pt x="314" y="397"/>
                      </a:lnTo>
                      <a:lnTo>
                        <a:pt x="314" y="394"/>
                      </a:lnTo>
                      <a:lnTo>
                        <a:pt x="314" y="392"/>
                      </a:lnTo>
                      <a:lnTo>
                        <a:pt x="314" y="389"/>
                      </a:lnTo>
                      <a:lnTo>
                        <a:pt x="314" y="387"/>
                      </a:lnTo>
                      <a:lnTo>
                        <a:pt x="315" y="385"/>
                      </a:lnTo>
                      <a:lnTo>
                        <a:pt x="315" y="383"/>
                      </a:lnTo>
                      <a:lnTo>
                        <a:pt x="315" y="380"/>
                      </a:lnTo>
                      <a:lnTo>
                        <a:pt x="315" y="378"/>
                      </a:lnTo>
                      <a:lnTo>
                        <a:pt x="315" y="376"/>
                      </a:lnTo>
                      <a:lnTo>
                        <a:pt x="315" y="373"/>
                      </a:lnTo>
                      <a:lnTo>
                        <a:pt x="315" y="371"/>
                      </a:lnTo>
                      <a:lnTo>
                        <a:pt x="315" y="369"/>
                      </a:lnTo>
                      <a:lnTo>
                        <a:pt x="315" y="367"/>
                      </a:lnTo>
                      <a:lnTo>
                        <a:pt x="316" y="365"/>
                      </a:lnTo>
                      <a:lnTo>
                        <a:pt x="316" y="363"/>
                      </a:lnTo>
                      <a:lnTo>
                        <a:pt x="316" y="361"/>
                      </a:lnTo>
                      <a:lnTo>
                        <a:pt x="316" y="359"/>
                      </a:lnTo>
                      <a:lnTo>
                        <a:pt x="316" y="357"/>
                      </a:lnTo>
                      <a:lnTo>
                        <a:pt x="316" y="355"/>
                      </a:lnTo>
                      <a:lnTo>
                        <a:pt x="316" y="353"/>
                      </a:lnTo>
                      <a:lnTo>
                        <a:pt x="316" y="351"/>
                      </a:lnTo>
                      <a:lnTo>
                        <a:pt x="316" y="350"/>
                      </a:lnTo>
                      <a:lnTo>
                        <a:pt x="317" y="348"/>
                      </a:lnTo>
                      <a:lnTo>
                        <a:pt x="317" y="347"/>
                      </a:lnTo>
                      <a:lnTo>
                        <a:pt x="317" y="345"/>
                      </a:lnTo>
                      <a:lnTo>
                        <a:pt x="317" y="344"/>
                      </a:lnTo>
                      <a:lnTo>
                        <a:pt x="317" y="342"/>
                      </a:lnTo>
                      <a:lnTo>
                        <a:pt x="317" y="341"/>
                      </a:lnTo>
                      <a:lnTo>
                        <a:pt x="317" y="340"/>
                      </a:lnTo>
                      <a:lnTo>
                        <a:pt x="317" y="338"/>
                      </a:lnTo>
                      <a:lnTo>
                        <a:pt x="317" y="337"/>
                      </a:lnTo>
                      <a:lnTo>
                        <a:pt x="318" y="335"/>
                      </a:lnTo>
                      <a:lnTo>
                        <a:pt x="318" y="334"/>
                      </a:lnTo>
                      <a:lnTo>
                        <a:pt x="318" y="333"/>
                      </a:lnTo>
                      <a:lnTo>
                        <a:pt x="318" y="331"/>
                      </a:lnTo>
                      <a:lnTo>
                        <a:pt x="318" y="330"/>
                      </a:lnTo>
                      <a:lnTo>
                        <a:pt x="318" y="329"/>
                      </a:lnTo>
                      <a:lnTo>
                        <a:pt x="318" y="328"/>
                      </a:lnTo>
                      <a:lnTo>
                        <a:pt x="318" y="326"/>
                      </a:lnTo>
                      <a:lnTo>
                        <a:pt x="318" y="325"/>
                      </a:lnTo>
                      <a:lnTo>
                        <a:pt x="319" y="324"/>
                      </a:lnTo>
                      <a:lnTo>
                        <a:pt x="319" y="323"/>
                      </a:lnTo>
                      <a:lnTo>
                        <a:pt x="319" y="321"/>
                      </a:lnTo>
                      <a:lnTo>
                        <a:pt x="319" y="320"/>
                      </a:lnTo>
                      <a:lnTo>
                        <a:pt x="319" y="319"/>
                      </a:lnTo>
                      <a:lnTo>
                        <a:pt x="319" y="318"/>
                      </a:lnTo>
                      <a:lnTo>
                        <a:pt x="319" y="317"/>
                      </a:lnTo>
                      <a:lnTo>
                        <a:pt x="319" y="316"/>
                      </a:lnTo>
                      <a:lnTo>
                        <a:pt x="319" y="315"/>
                      </a:lnTo>
                      <a:lnTo>
                        <a:pt x="320" y="314"/>
                      </a:lnTo>
                      <a:lnTo>
                        <a:pt x="320" y="313"/>
                      </a:lnTo>
                      <a:lnTo>
                        <a:pt x="320" y="312"/>
                      </a:lnTo>
                      <a:lnTo>
                        <a:pt x="320" y="311"/>
                      </a:lnTo>
                      <a:lnTo>
                        <a:pt x="320" y="310"/>
                      </a:lnTo>
                      <a:lnTo>
                        <a:pt x="320" y="309"/>
                      </a:lnTo>
                      <a:lnTo>
                        <a:pt x="320" y="308"/>
                      </a:lnTo>
                      <a:lnTo>
                        <a:pt x="320" y="307"/>
                      </a:lnTo>
                      <a:lnTo>
                        <a:pt x="320" y="307"/>
                      </a:lnTo>
                      <a:lnTo>
                        <a:pt x="321" y="306"/>
                      </a:lnTo>
                      <a:lnTo>
                        <a:pt x="321" y="305"/>
                      </a:lnTo>
                      <a:lnTo>
                        <a:pt x="321" y="304"/>
                      </a:lnTo>
                      <a:lnTo>
                        <a:pt x="321" y="304"/>
                      </a:lnTo>
                      <a:lnTo>
                        <a:pt x="321" y="303"/>
                      </a:lnTo>
                      <a:lnTo>
                        <a:pt x="321" y="302"/>
                      </a:lnTo>
                      <a:lnTo>
                        <a:pt x="321" y="301"/>
                      </a:lnTo>
                      <a:lnTo>
                        <a:pt x="321" y="300"/>
                      </a:lnTo>
                      <a:lnTo>
                        <a:pt x="321" y="299"/>
                      </a:lnTo>
                      <a:lnTo>
                        <a:pt x="322" y="299"/>
                      </a:lnTo>
                      <a:lnTo>
                        <a:pt x="322" y="298"/>
                      </a:lnTo>
                      <a:lnTo>
                        <a:pt x="322" y="297"/>
                      </a:lnTo>
                      <a:lnTo>
                        <a:pt x="322" y="296"/>
                      </a:lnTo>
                      <a:lnTo>
                        <a:pt x="322" y="296"/>
                      </a:lnTo>
                      <a:lnTo>
                        <a:pt x="322" y="294"/>
                      </a:lnTo>
                      <a:lnTo>
                        <a:pt x="322" y="294"/>
                      </a:lnTo>
                      <a:lnTo>
                        <a:pt x="322" y="293"/>
                      </a:lnTo>
                      <a:lnTo>
                        <a:pt x="322" y="292"/>
                      </a:lnTo>
                      <a:lnTo>
                        <a:pt x="323" y="291"/>
                      </a:lnTo>
                      <a:lnTo>
                        <a:pt x="323" y="290"/>
                      </a:lnTo>
                      <a:lnTo>
                        <a:pt x="323" y="290"/>
                      </a:lnTo>
                      <a:lnTo>
                        <a:pt x="323" y="289"/>
                      </a:lnTo>
                      <a:lnTo>
                        <a:pt x="323" y="288"/>
                      </a:lnTo>
                      <a:lnTo>
                        <a:pt x="323" y="287"/>
                      </a:lnTo>
                      <a:lnTo>
                        <a:pt x="323" y="286"/>
                      </a:lnTo>
                      <a:lnTo>
                        <a:pt x="323" y="286"/>
                      </a:lnTo>
                      <a:lnTo>
                        <a:pt x="323" y="285"/>
                      </a:lnTo>
                      <a:lnTo>
                        <a:pt x="324" y="284"/>
                      </a:lnTo>
                      <a:lnTo>
                        <a:pt x="324" y="283"/>
                      </a:lnTo>
                      <a:lnTo>
                        <a:pt x="324" y="283"/>
                      </a:lnTo>
                      <a:lnTo>
                        <a:pt x="324" y="282"/>
                      </a:lnTo>
                      <a:lnTo>
                        <a:pt x="324" y="281"/>
                      </a:lnTo>
                      <a:lnTo>
                        <a:pt x="324" y="281"/>
                      </a:lnTo>
                      <a:lnTo>
                        <a:pt x="324" y="280"/>
                      </a:lnTo>
                      <a:lnTo>
                        <a:pt x="324" y="280"/>
                      </a:lnTo>
                      <a:lnTo>
                        <a:pt x="324" y="279"/>
                      </a:lnTo>
                      <a:lnTo>
                        <a:pt x="325" y="278"/>
                      </a:lnTo>
                      <a:lnTo>
                        <a:pt x="325" y="277"/>
                      </a:lnTo>
                      <a:lnTo>
                        <a:pt x="325" y="277"/>
                      </a:lnTo>
                      <a:lnTo>
                        <a:pt x="325" y="276"/>
                      </a:lnTo>
                      <a:lnTo>
                        <a:pt x="325" y="275"/>
                      </a:lnTo>
                      <a:lnTo>
                        <a:pt x="325" y="275"/>
                      </a:lnTo>
                      <a:lnTo>
                        <a:pt x="325" y="274"/>
                      </a:lnTo>
                      <a:lnTo>
                        <a:pt x="325" y="274"/>
                      </a:lnTo>
                      <a:lnTo>
                        <a:pt x="325" y="273"/>
                      </a:lnTo>
                      <a:lnTo>
                        <a:pt x="326" y="272"/>
                      </a:lnTo>
                      <a:lnTo>
                        <a:pt x="326" y="271"/>
                      </a:lnTo>
                      <a:lnTo>
                        <a:pt x="326" y="271"/>
                      </a:lnTo>
                      <a:lnTo>
                        <a:pt x="326" y="270"/>
                      </a:lnTo>
                      <a:lnTo>
                        <a:pt x="326" y="269"/>
                      </a:lnTo>
                      <a:lnTo>
                        <a:pt x="326" y="268"/>
                      </a:lnTo>
                      <a:lnTo>
                        <a:pt x="326" y="268"/>
                      </a:lnTo>
                      <a:lnTo>
                        <a:pt x="326" y="267"/>
                      </a:lnTo>
                      <a:lnTo>
                        <a:pt x="326" y="267"/>
                      </a:lnTo>
                      <a:lnTo>
                        <a:pt x="327" y="266"/>
                      </a:lnTo>
                      <a:lnTo>
                        <a:pt x="327" y="265"/>
                      </a:lnTo>
                      <a:lnTo>
                        <a:pt x="327" y="265"/>
                      </a:lnTo>
                      <a:lnTo>
                        <a:pt x="327" y="264"/>
                      </a:lnTo>
                      <a:lnTo>
                        <a:pt x="327" y="263"/>
                      </a:lnTo>
                      <a:lnTo>
                        <a:pt x="327" y="263"/>
                      </a:lnTo>
                      <a:lnTo>
                        <a:pt x="327" y="262"/>
                      </a:lnTo>
                      <a:lnTo>
                        <a:pt x="327" y="261"/>
                      </a:lnTo>
                      <a:lnTo>
                        <a:pt x="327" y="261"/>
                      </a:lnTo>
                      <a:lnTo>
                        <a:pt x="328" y="261"/>
                      </a:lnTo>
                      <a:lnTo>
                        <a:pt x="328" y="260"/>
                      </a:lnTo>
                      <a:lnTo>
                        <a:pt x="328" y="260"/>
                      </a:lnTo>
                      <a:lnTo>
                        <a:pt x="328" y="259"/>
                      </a:lnTo>
                      <a:lnTo>
                        <a:pt x="328" y="259"/>
                      </a:lnTo>
                      <a:lnTo>
                        <a:pt x="328" y="259"/>
                      </a:lnTo>
                      <a:lnTo>
                        <a:pt x="328" y="258"/>
                      </a:lnTo>
                      <a:lnTo>
                        <a:pt x="328" y="257"/>
                      </a:lnTo>
                      <a:lnTo>
                        <a:pt x="328" y="257"/>
                      </a:lnTo>
                      <a:lnTo>
                        <a:pt x="329" y="256"/>
                      </a:lnTo>
                      <a:lnTo>
                        <a:pt x="329" y="255"/>
                      </a:lnTo>
                      <a:lnTo>
                        <a:pt x="329" y="255"/>
                      </a:lnTo>
                      <a:lnTo>
                        <a:pt x="329" y="254"/>
                      </a:lnTo>
                      <a:lnTo>
                        <a:pt x="329" y="254"/>
                      </a:lnTo>
                      <a:lnTo>
                        <a:pt x="329" y="253"/>
                      </a:lnTo>
                      <a:lnTo>
                        <a:pt x="329" y="252"/>
                      </a:lnTo>
                      <a:lnTo>
                        <a:pt x="329" y="252"/>
                      </a:lnTo>
                      <a:lnTo>
                        <a:pt x="329" y="251"/>
                      </a:lnTo>
                      <a:lnTo>
                        <a:pt x="330" y="250"/>
                      </a:lnTo>
                      <a:lnTo>
                        <a:pt x="330" y="249"/>
                      </a:lnTo>
                      <a:lnTo>
                        <a:pt x="330" y="248"/>
                      </a:lnTo>
                      <a:lnTo>
                        <a:pt x="330" y="248"/>
                      </a:lnTo>
                      <a:lnTo>
                        <a:pt x="330" y="247"/>
                      </a:lnTo>
                      <a:lnTo>
                        <a:pt x="330" y="247"/>
                      </a:lnTo>
                      <a:lnTo>
                        <a:pt x="330" y="246"/>
                      </a:lnTo>
                      <a:lnTo>
                        <a:pt x="330" y="245"/>
                      </a:lnTo>
                      <a:lnTo>
                        <a:pt x="330" y="245"/>
                      </a:lnTo>
                      <a:lnTo>
                        <a:pt x="331" y="244"/>
                      </a:lnTo>
                      <a:lnTo>
                        <a:pt x="331" y="243"/>
                      </a:lnTo>
                      <a:lnTo>
                        <a:pt x="331" y="243"/>
                      </a:lnTo>
                      <a:lnTo>
                        <a:pt x="331" y="242"/>
                      </a:lnTo>
                      <a:lnTo>
                        <a:pt x="331" y="242"/>
                      </a:lnTo>
                      <a:lnTo>
                        <a:pt x="331" y="241"/>
                      </a:lnTo>
                      <a:lnTo>
                        <a:pt x="331" y="240"/>
                      </a:lnTo>
                      <a:lnTo>
                        <a:pt x="331" y="239"/>
                      </a:lnTo>
                      <a:lnTo>
                        <a:pt x="331" y="239"/>
                      </a:lnTo>
                      <a:lnTo>
                        <a:pt x="332" y="238"/>
                      </a:lnTo>
                      <a:lnTo>
                        <a:pt x="332" y="237"/>
                      </a:lnTo>
                      <a:lnTo>
                        <a:pt x="332" y="237"/>
                      </a:lnTo>
                      <a:lnTo>
                        <a:pt x="332" y="237"/>
                      </a:lnTo>
                      <a:lnTo>
                        <a:pt x="332" y="236"/>
                      </a:lnTo>
                      <a:lnTo>
                        <a:pt x="332" y="236"/>
                      </a:lnTo>
                      <a:lnTo>
                        <a:pt x="332" y="235"/>
                      </a:lnTo>
                      <a:lnTo>
                        <a:pt x="332" y="234"/>
                      </a:lnTo>
                      <a:lnTo>
                        <a:pt x="332" y="234"/>
                      </a:lnTo>
                      <a:lnTo>
                        <a:pt x="332" y="233"/>
                      </a:lnTo>
                      <a:lnTo>
                        <a:pt x="333" y="232"/>
                      </a:lnTo>
                      <a:lnTo>
                        <a:pt x="333" y="232"/>
                      </a:lnTo>
                      <a:lnTo>
                        <a:pt x="333" y="231"/>
                      </a:lnTo>
                      <a:lnTo>
                        <a:pt x="333" y="230"/>
                      </a:lnTo>
                      <a:lnTo>
                        <a:pt x="333" y="229"/>
                      </a:lnTo>
                      <a:lnTo>
                        <a:pt x="333" y="229"/>
                      </a:lnTo>
                      <a:lnTo>
                        <a:pt x="333" y="228"/>
                      </a:lnTo>
                      <a:lnTo>
                        <a:pt x="333" y="227"/>
                      </a:lnTo>
                      <a:lnTo>
                        <a:pt x="333" y="227"/>
                      </a:lnTo>
                      <a:lnTo>
                        <a:pt x="334" y="226"/>
                      </a:lnTo>
                      <a:lnTo>
                        <a:pt x="334" y="225"/>
                      </a:lnTo>
                      <a:lnTo>
                        <a:pt x="334" y="224"/>
                      </a:lnTo>
                      <a:lnTo>
                        <a:pt x="334" y="224"/>
                      </a:lnTo>
                      <a:lnTo>
                        <a:pt x="334" y="223"/>
                      </a:lnTo>
                      <a:lnTo>
                        <a:pt x="334" y="222"/>
                      </a:lnTo>
                      <a:lnTo>
                        <a:pt x="334" y="222"/>
                      </a:lnTo>
                      <a:lnTo>
                        <a:pt x="334" y="222"/>
                      </a:lnTo>
                      <a:lnTo>
                        <a:pt x="334" y="221"/>
                      </a:lnTo>
                      <a:lnTo>
                        <a:pt x="335" y="220"/>
                      </a:lnTo>
                      <a:lnTo>
                        <a:pt x="335" y="220"/>
                      </a:lnTo>
                      <a:lnTo>
                        <a:pt x="335" y="219"/>
                      </a:lnTo>
                      <a:lnTo>
                        <a:pt x="335" y="218"/>
                      </a:lnTo>
                      <a:lnTo>
                        <a:pt x="335" y="218"/>
                      </a:lnTo>
                      <a:lnTo>
                        <a:pt x="335" y="217"/>
                      </a:lnTo>
                      <a:lnTo>
                        <a:pt x="335" y="216"/>
                      </a:lnTo>
                      <a:lnTo>
                        <a:pt x="335" y="216"/>
                      </a:lnTo>
                      <a:lnTo>
                        <a:pt x="335" y="215"/>
                      </a:lnTo>
                      <a:lnTo>
                        <a:pt x="336" y="214"/>
                      </a:lnTo>
                      <a:lnTo>
                        <a:pt x="336" y="213"/>
                      </a:lnTo>
                      <a:lnTo>
                        <a:pt x="336" y="213"/>
                      </a:lnTo>
                      <a:lnTo>
                        <a:pt x="336" y="212"/>
                      </a:lnTo>
                      <a:lnTo>
                        <a:pt x="336" y="212"/>
                      </a:lnTo>
                      <a:lnTo>
                        <a:pt x="336" y="211"/>
                      </a:lnTo>
                      <a:lnTo>
                        <a:pt x="336" y="210"/>
                      </a:lnTo>
                      <a:lnTo>
                        <a:pt x="336" y="210"/>
                      </a:lnTo>
                      <a:lnTo>
                        <a:pt x="336" y="210"/>
                      </a:lnTo>
                      <a:lnTo>
                        <a:pt x="337" y="209"/>
                      </a:lnTo>
                      <a:lnTo>
                        <a:pt x="337" y="208"/>
                      </a:lnTo>
                      <a:lnTo>
                        <a:pt x="337" y="208"/>
                      </a:lnTo>
                      <a:lnTo>
                        <a:pt x="337" y="207"/>
                      </a:lnTo>
                      <a:lnTo>
                        <a:pt x="337" y="207"/>
                      </a:lnTo>
                      <a:lnTo>
                        <a:pt x="337" y="206"/>
                      </a:lnTo>
                      <a:lnTo>
                        <a:pt x="337" y="206"/>
                      </a:lnTo>
                      <a:lnTo>
                        <a:pt x="337" y="205"/>
                      </a:lnTo>
                      <a:lnTo>
                        <a:pt x="337" y="205"/>
                      </a:lnTo>
                      <a:lnTo>
                        <a:pt x="338" y="204"/>
                      </a:lnTo>
                      <a:lnTo>
                        <a:pt x="338" y="204"/>
                      </a:lnTo>
                      <a:lnTo>
                        <a:pt x="338" y="203"/>
                      </a:lnTo>
                      <a:lnTo>
                        <a:pt x="338" y="203"/>
                      </a:lnTo>
                      <a:lnTo>
                        <a:pt x="338" y="202"/>
                      </a:lnTo>
                      <a:lnTo>
                        <a:pt x="338" y="202"/>
                      </a:lnTo>
                      <a:lnTo>
                        <a:pt x="338" y="201"/>
                      </a:lnTo>
                      <a:lnTo>
                        <a:pt x="338" y="201"/>
                      </a:lnTo>
                      <a:lnTo>
                        <a:pt x="338" y="200"/>
                      </a:lnTo>
                      <a:lnTo>
                        <a:pt x="339" y="200"/>
                      </a:lnTo>
                      <a:lnTo>
                        <a:pt x="339" y="199"/>
                      </a:lnTo>
                      <a:lnTo>
                        <a:pt x="339" y="198"/>
                      </a:lnTo>
                      <a:lnTo>
                        <a:pt x="339" y="198"/>
                      </a:lnTo>
                      <a:lnTo>
                        <a:pt x="339" y="197"/>
                      </a:lnTo>
                      <a:lnTo>
                        <a:pt x="339" y="197"/>
                      </a:lnTo>
                      <a:lnTo>
                        <a:pt x="339" y="196"/>
                      </a:lnTo>
                      <a:lnTo>
                        <a:pt x="339" y="196"/>
                      </a:lnTo>
                      <a:lnTo>
                        <a:pt x="339" y="196"/>
                      </a:lnTo>
                      <a:lnTo>
                        <a:pt x="340" y="195"/>
                      </a:lnTo>
                      <a:lnTo>
                        <a:pt x="340" y="195"/>
                      </a:lnTo>
                      <a:lnTo>
                        <a:pt x="340" y="195"/>
                      </a:lnTo>
                      <a:lnTo>
                        <a:pt x="340" y="194"/>
                      </a:lnTo>
                      <a:lnTo>
                        <a:pt x="340" y="194"/>
                      </a:lnTo>
                      <a:lnTo>
                        <a:pt x="340" y="193"/>
                      </a:lnTo>
                      <a:lnTo>
                        <a:pt x="340" y="193"/>
                      </a:lnTo>
                      <a:lnTo>
                        <a:pt x="340" y="193"/>
                      </a:lnTo>
                      <a:lnTo>
                        <a:pt x="340" y="193"/>
                      </a:lnTo>
                      <a:lnTo>
                        <a:pt x="341" y="192"/>
                      </a:lnTo>
                      <a:lnTo>
                        <a:pt x="341" y="192"/>
                      </a:lnTo>
                      <a:lnTo>
                        <a:pt x="341" y="191"/>
                      </a:lnTo>
                      <a:lnTo>
                        <a:pt x="341" y="191"/>
                      </a:lnTo>
                      <a:lnTo>
                        <a:pt x="341" y="191"/>
                      </a:lnTo>
                      <a:lnTo>
                        <a:pt x="341" y="190"/>
                      </a:lnTo>
                      <a:lnTo>
                        <a:pt x="341" y="189"/>
                      </a:lnTo>
                      <a:lnTo>
                        <a:pt x="341" y="189"/>
                      </a:lnTo>
                      <a:lnTo>
                        <a:pt x="341" y="188"/>
                      </a:lnTo>
                      <a:lnTo>
                        <a:pt x="342" y="187"/>
                      </a:lnTo>
                      <a:lnTo>
                        <a:pt x="342" y="187"/>
                      </a:lnTo>
                      <a:lnTo>
                        <a:pt x="342" y="186"/>
                      </a:lnTo>
                      <a:lnTo>
                        <a:pt x="342" y="186"/>
                      </a:lnTo>
                      <a:lnTo>
                        <a:pt x="342" y="185"/>
                      </a:lnTo>
                      <a:lnTo>
                        <a:pt x="342" y="184"/>
                      </a:lnTo>
                      <a:lnTo>
                        <a:pt x="342" y="184"/>
                      </a:lnTo>
                      <a:lnTo>
                        <a:pt x="342" y="183"/>
                      </a:lnTo>
                      <a:lnTo>
                        <a:pt x="342" y="182"/>
                      </a:lnTo>
                      <a:lnTo>
                        <a:pt x="343" y="182"/>
                      </a:lnTo>
                      <a:lnTo>
                        <a:pt x="343" y="181"/>
                      </a:lnTo>
                      <a:lnTo>
                        <a:pt x="343" y="180"/>
                      </a:lnTo>
                      <a:lnTo>
                        <a:pt x="343" y="180"/>
                      </a:lnTo>
                      <a:lnTo>
                        <a:pt x="343" y="179"/>
                      </a:lnTo>
                      <a:lnTo>
                        <a:pt x="343" y="179"/>
                      </a:lnTo>
                      <a:lnTo>
                        <a:pt x="343" y="178"/>
                      </a:lnTo>
                      <a:lnTo>
                        <a:pt x="343" y="177"/>
                      </a:lnTo>
                      <a:lnTo>
                        <a:pt x="343" y="177"/>
                      </a:lnTo>
                      <a:lnTo>
                        <a:pt x="344" y="176"/>
                      </a:lnTo>
                      <a:lnTo>
                        <a:pt x="344" y="175"/>
                      </a:lnTo>
                      <a:lnTo>
                        <a:pt x="344" y="174"/>
                      </a:lnTo>
                      <a:lnTo>
                        <a:pt x="344" y="174"/>
                      </a:lnTo>
                      <a:lnTo>
                        <a:pt x="344" y="173"/>
                      </a:lnTo>
                      <a:lnTo>
                        <a:pt x="344" y="172"/>
                      </a:lnTo>
                      <a:lnTo>
                        <a:pt x="344" y="171"/>
                      </a:lnTo>
                      <a:lnTo>
                        <a:pt x="344" y="170"/>
                      </a:lnTo>
                      <a:lnTo>
                        <a:pt x="344" y="170"/>
                      </a:lnTo>
                      <a:lnTo>
                        <a:pt x="345" y="169"/>
                      </a:lnTo>
                      <a:lnTo>
                        <a:pt x="345" y="168"/>
                      </a:lnTo>
                      <a:lnTo>
                        <a:pt x="345" y="167"/>
                      </a:lnTo>
                      <a:lnTo>
                        <a:pt x="345" y="166"/>
                      </a:lnTo>
                      <a:lnTo>
                        <a:pt x="345" y="165"/>
                      </a:lnTo>
                      <a:lnTo>
                        <a:pt x="345" y="165"/>
                      </a:lnTo>
                      <a:lnTo>
                        <a:pt x="345" y="164"/>
                      </a:lnTo>
                      <a:lnTo>
                        <a:pt x="345" y="163"/>
                      </a:lnTo>
                      <a:lnTo>
                        <a:pt x="345" y="163"/>
                      </a:lnTo>
                      <a:lnTo>
                        <a:pt x="346" y="162"/>
                      </a:lnTo>
                      <a:lnTo>
                        <a:pt x="346" y="161"/>
                      </a:lnTo>
                      <a:lnTo>
                        <a:pt x="346" y="161"/>
                      </a:lnTo>
                      <a:lnTo>
                        <a:pt x="346" y="160"/>
                      </a:lnTo>
                      <a:lnTo>
                        <a:pt x="346" y="160"/>
                      </a:lnTo>
                      <a:lnTo>
                        <a:pt x="346" y="159"/>
                      </a:lnTo>
                      <a:lnTo>
                        <a:pt x="346" y="159"/>
                      </a:lnTo>
                      <a:lnTo>
                        <a:pt x="346" y="158"/>
                      </a:lnTo>
                      <a:lnTo>
                        <a:pt x="346" y="157"/>
                      </a:lnTo>
                      <a:lnTo>
                        <a:pt x="347" y="156"/>
                      </a:lnTo>
                      <a:lnTo>
                        <a:pt x="347" y="156"/>
                      </a:lnTo>
                      <a:lnTo>
                        <a:pt x="347" y="155"/>
                      </a:lnTo>
                      <a:lnTo>
                        <a:pt x="347" y="155"/>
                      </a:lnTo>
                      <a:lnTo>
                        <a:pt x="347" y="154"/>
                      </a:lnTo>
                      <a:lnTo>
                        <a:pt x="347" y="153"/>
                      </a:lnTo>
                      <a:lnTo>
                        <a:pt x="347" y="153"/>
                      </a:lnTo>
                      <a:lnTo>
                        <a:pt x="347" y="152"/>
                      </a:lnTo>
                      <a:lnTo>
                        <a:pt x="347" y="151"/>
                      </a:lnTo>
                      <a:lnTo>
                        <a:pt x="348" y="151"/>
                      </a:lnTo>
                      <a:lnTo>
                        <a:pt x="348" y="150"/>
                      </a:lnTo>
                      <a:lnTo>
                        <a:pt x="348" y="150"/>
                      </a:lnTo>
                      <a:lnTo>
                        <a:pt x="348" y="149"/>
                      </a:lnTo>
                      <a:lnTo>
                        <a:pt x="348" y="148"/>
                      </a:lnTo>
                      <a:lnTo>
                        <a:pt x="348" y="147"/>
                      </a:lnTo>
                      <a:lnTo>
                        <a:pt x="348" y="146"/>
                      </a:lnTo>
                      <a:lnTo>
                        <a:pt x="348" y="146"/>
                      </a:lnTo>
                      <a:lnTo>
                        <a:pt x="348" y="145"/>
                      </a:lnTo>
                      <a:lnTo>
                        <a:pt x="349" y="144"/>
                      </a:lnTo>
                      <a:lnTo>
                        <a:pt x="349" y="143"/>
                      </a:lnTo>
                      <a:lnTo>
                        <a:pt x="349" y="143"/>
                      </a:lnTo>
                      <a:lnTo>
                        <a:pt x="349" y="142"/>
                      </a:lnTo>
                      <a:lnTo>
                        <a:pt x="349" y="141"/>
                      </a:lnTo>
                      <a:lnTo>
                        <a:pt x="349" y="141"/>
                      </a:lnTo>
                      <a:lnTo>
                        <a:pt x="349" y="140"/>
                      </a:lnTo>
                      <a:lnTo>
                        <a:pt x="349" y="139"/>
                      </a:lnTo>
                      <a:lnTo>
                        <a:pt x="349" y="138"/>
                      </a:lnTo>
                      <a:lnTo>
                        <a:pt x="350" y="138"/>
                      </a:lnTo>
                      <a:lnTo>
                        <a:pt x="350" y="137"/>
                      </a:lnTo>
                      <a:lnTo>
                        <a:pt x="350" y="136"/>
                      </a:lnTo>
                      <a:lnTo>
                        <a:pt x="350" y="136"/>
                      </a:lnTo>
                      <a:lnTo>
                        <a:pt x="350" y="135"/>
                      </a:lnTo>
                      <a:lnTo>
                        <a:pt x="350" y="135"/>
                      </a:lnTo>
                      <a:lnTo>
                        <a:pt x="350" y="135"/>
                      </a:lnTo>
                      <a:lnTo>
                        <a:pt x="350" y="134"/>
                      </a:lnTo>
                      <a:lnTo>
                        <a:pt x="350" y="134"/>
                      </a:lnTo>
                      <a:lnTo>
                        <a:pt x="351" y="133"/>
                      </a:lnTo>
                      <a:lnTo>
                        <a:pt x="351" y="132"/>
                      </a:lnTo>
                      <a:lnTo>
                        <a:pt x="351" y="131"/>
                      </a:lnTo>
                      <a:lnTo>
                        <a:pt x="351" y="131"/>
                      </a:lnTo>
                      <a:lnTo>
                        <a:pt x="351" y="130"/>
                      </a:lnTo>
                      <a:lnTo>
                        <a:pt x="351" y="130"/>
                      </a:lnTo>
                      <a:lnTo>
                        <a:pt x="351" y="129"/>
                      </a:lnTo>
                      <a:lnTo>
                        <a:pt x="351" y="128"/>
                      </a:lnTo>
                      <a:lnTo>
                        <a:pt x="351" y="128"/>
                      </a:lnTo>
                      <a:lnTo>
                        <a:pt x="352" y="127"/>
                      </a:lnTo>
                      <a:lnTo>
                        <a:pt x="352" y="127"/>
                      </a:lnTo>
                      <a:lnTo>
                        <a:pt x="352" y="126"/>
                      </a:lnTo>
                      <a:lnTo>
                        <a:pt x="352" y="125"/>
                      </a:lnTo>
                      <a:lnTo>
                        <a:pt x="352" y="124"/>
                      </a:lnTo>
                      <a:lnTo>
                        <a:pt x="352" y="124"/>
                      </a:lnTo>
                      <a:lnTo>
                        <a:pt x="352" y="123"/>
                      </a:lnTo>
                      <a:lnTo>
                        <a:pt x="352" y="122"/>
                      </a:lnTo>
                      <a:lnTo>
                        <a:pt x="352" y="122"/>
                      </a:lnTo>
                      <a:lnTo>
                        <a:pt x="353" y="121"/>
                      </a:lnTo>
                      <a:lnTo>
                        <a:pt x="353" y="120"/>
                      </a:lnTo>
                      <a:lnTo>
                        <a:pt x="353" y="120"/>
                      </a:lnTo>
                      <a:lnTo>
                        <a:pt x="353" y="119"/>
                      </a:lnTo>
                      <a:lnTo>
                        <a:pt x="353" y="118"/>
                      </a:lnTo>
                      <a:lnTo>
                        <a:pt x="353" y="118"/>
                      </a:lnTo>
                      <a:lnTo>
                        <a:pt x="353" y="117"/>
                      </a:lnTo>
                      <a:lnTo>
                        <a:pt x="353" y="116"/>
                      </a:lnTo>
                      <a:lnTo>
                        <a:pt x="353" y="116"/>
                      </a:lnTo>
                      <a:lnTo>
                        <a:pt x="354" y="115"/>
                      </a:lnTo>
                      <a:lnTo>
                        <a:pt x="354" y="114"/>
                      </a:lnTo>
                      <a:lnTo>
                        <a:pt x="354" y="114"/>
                      </a:lnTo>
                      <a:lnTo>
                        <a:pt x="354" y="113"/>
                      </a:lnTo>
                      <a:lnTo>
                        <a:pt x="354" y="112"/>
                      </a:lnTo>
                      <a:lnTo>
                        <a:pt x="354" y="111"/>
                      </a:lnTo>
                      <a:lnTo>
                        <a:pt x="354" y="111"/>
                      </a:lnTo>
                      <a:lnTo>
                        <a:pt x="354" y="110"/>
                      </a:lnTo>
                      <a:lnTo>
                        <a:pt x="354" y="110"/>
                      </a:lnTo>
                      <a:lnTo>
                        <a:pt x="355" y="109"/>
                      </a:lnTo>
                      <a:lnTo>
                        <a:pt x="355" y="108"/>
                      </a:lnTo>
                      <a:lnTo>
                        <a:pt x="355" y="108"/>
                      </a:lnTo>
                      <a:lnTo>
                        <a:pt x="355" y="107"/>
                      </a:lnTo>
                      <a:lnTo>
                        <a:pt x="355" y="106"/>
                      </a:lnTo>
                      <a:lnTo>
                        <a:pt x="355" y="105"/>
                      </a:lnTo>
                      <a:lnTo>
                        <a:pt x="355" y="105"/>
                      </a:lnTo>
                      <a:lnTo>
                        <a:pt x="355" y="104"/>
                      </a:lnTo>
                      <a:lnTo>
                        <a:pt x="355" y="103"/>
                      </a:lnTo>
                      <a:lnTo>
                        <a:pt x="355" y="103"/>
                      </a:lnTo>
                      <a:lnTo>
                        <a:pt x="356" y="102"/>
                      </a:lnTo>
                      <a:lnTo>
                        <a:pt x="356" y="102"/>
                      </a:lnTo>
                      <a:lnTo>
                        <a:pt x="356" y="101"/>
                      </a:lnTo>
                      <a:lnTo>
                        <a:pt x="356" y="100"/>
                      </a:lnTo>
                      <a:lnTo>
                        <a:pt x="356" y="99"/>
                      </a:lnTo>
                      <a:lnTo>
                        <a:pt x="356" y="99"/>
                      </a:lnTo>
                      <a:lnTo>
                        <a:pt x="356" y="98"/>
                      </a:lnTo>
                      <a:lnTo>
                        <a:pt x="356" y="97"/>
                      </a:lnTo>
                      <a:lnTo>
                        <a:pt x="356" y="97"/>
                      </a:lnTo>
                      <a:lnTo>
                        <a:pt x="357" y="96"/>
                      </a:lnTo>
                      <a:lnTo>
                        <a:pt x="357" y="95"/>
                      </a:lnTo>
                      <a:lnTo>
                        <a:pt x="357" y="94"/>
                      </a:lnTo>
                      <a:lnTo>
                        <a:pt x="357" y="94"/>
                      </a:lnTo>
                      <a:lnTo>
                        <a:pt x="357" y="93"/>
                      </a:lnTo>
                      <a:lnTo>
                        <a:pt x="357" y="92"/>
                      </a:lnTo>
                      <a:lnTo>
                        <a:pt x="357" y="92"/>
                      </a:lnTo>
                      <a:lnTo>
                        <a:pt x="357" y="91"/>
                      </a:lnTo>
                      <a:lnTo>
                        <a:pt x="357" y="90"/>
                      </a:lnTo>
                      <a:lnTo>
                        <a:pt x="358" y="89"/>
                      </a:lnTo>
                      <a:lnTo>
                        <a:pt x="358" y="89"/>
                      </a:lnTo>
                      <a:lnTo>
                        <a:pt x="358" y="88"/>
                      </a:lnTo>
                      <a:lnTo>
                        <a:pt x="358" y="87"/>
                      </a:lnTo>
                      <a:lnTo>
                        <a:pt x="358" y="87"/>
                      </a:lnTo>
                      <a:lnTo>
                        <a:pt x="358" y="86"/>
                      </a:lnTo>
                      <a:lnTo>
                        <a:pt x="358" y="86"/>
                      </a:lnTo>
                      <a:lnTo>
                        <a:pt x="358" y="85"/>
                      </a:lnTo>
                      <a:lnTo>
                        <a:pt x="358" y="84"/>
                      </a:lnTo>
                      <a:lnTo>
                        <a:pt x="359" y="84"/>
                      </a:lnTo>
                      <a:lnTo>
                        <a:pt x="359" y="83"/>
                      </a:lnTo>
                      <a:lnTo>
                        <a:pt x="359" y="83"/>
                      </a:lnTo>
                      <a:lnTo>
                        <a:pt x="359" y="82"/>
                      </a:lnTo>
                      <a:lnTo>
                        <a:pt x="359" y="82"/>
                      </a:lnTo>
                      <a:lnTo>
                        <a:pt x="359" y="81"/>
                      </a:lnTo>
                      <a:lnTo>
                        <a:pt x="359" y="81"/>
                      </a:lnTo>
                      <a:lnTo>
                        <a:pt x="359" y="80"/>
                      </a:lnTo>
                      <a:lnTo>
                        <a:pt x="359" y="79"/>
                      </a:lnTo>
                      <a:lnTo>
                        <a:pt x="360" y="79"/>
                      </a:lnTo>
                      <a:lnTo>
                        <a:pt x="360" y="78"/>
                      </a:lnTo>
                      <a:lnTo>
                        <a:pt x="360" y="78"/>
                      </a:lnTo>
                      <a:lnTo>
                        <a:pt x="360" y="77"/>
                      </a:lnTo>
                      <a:lnTo>
                        <a:pt x="360" y="76"/>
                      </a:lnTo>
                      <a:lnTo>
                        <a:pt x="360" y="76"/>
                      </a:lnTo>
                      <a:lnTo>
                        <a:pt x="360" y="75"/>
                      </a:lnTo>
                      <a:lnTo>
                        <a:pt x="360" y="75"/>
                      </a:lnTo>
                      <a:lnTo>
                        <a:pt x="360" y="74"/>
                      </a:lnTo>
                      <a:lnTo>
                        <a:pt x="361" y="73"/>
                      </a:lnTo>
                      <a:lnTo>
                        <a:pt x="361" y="72"/>
                      </a:lnTo>
                      <a:lnTo>
                        <a:pt x="361" y="72"/>
                      </a:lnTo>
                      <a:lnTo>
                        <a:pt x="361" y="72"/>
                      </a:lnTo>
                      <a:lnTo>
                        <a:pt x="361" y="71"/>
                      </a:lnTo>
                      <a:lnTo>
                        <a:pt x="361" y="71"/>
                      </a:lnTo>
                      <a:lnTo>
                        <a:pt x="361" y="70"/>
                      </a:lnTo>
                      <a:lnTo>
                        <a:pt x="361" y="70"/>
                      </a:lnTo>
                      <a:lnTo>
                        <a:pt x="361" y="69"/>
                      </a:lnTo>
                      <a:lnTo>
                        <a:pt x="362" y="69"/>
                      </a:lnTo>
                      <a:lnTo>
                        <a:pt x="362" y="68"/>
                      </a:lnTo>
                      <a:lnTo>
                        <a:pt x="362" y="68"/>
                      </a:lnTo>
                      <a:lnTo>
                        <a:pt x="362" y="67"/>
                      </a:lnTo>
                      <a:lnTo>
                        <a:pt x="362" y="67"/>
                      </a:lnTo>
                      <a:lnTo>
                        <a:pt x="362" y="66"/>
                      </a:lnTo>
                      <a:lnTo>
                        <a:pt x="362" y="65"/>
                      </a:lnTo>
                      <a:lnTo>
                        <a:pt x="362" y="65"/>
                      </a:lnTo>
                      <a:lnTo>
                        <a:pt x="362" y="64"/>
                      </a:lnTo>
                      <a:lnTo>
                        <a:pt x="363" y="64"/>
                      </a:lnTo>
                      <a:lnTo>
                        <a:pt x="363" y="63"/>
                      </a:lnTo>
                      <a:lnTo>
                        <a:pt x="363" y="63"/>
                      </a:lnTo>
                      <a:lnTo>
                        <a:pt x="363" y="62"/>
                      </a:lnTo>
                      <a:lnTo>
                        <a:pt x="363" y="61"/>
                      </a:lnTo>
                      <a:lnTo>
                        <a:pt x="363" y="61"/>
                      </a:lnTo>
                      <a:lnTo>
                        <a:pt x="363" y="60"/>
                      </a:lnTo>
                      <a:lnTo>
                        <a:pt x="363" y="59"/>
                      </a:lnTo>
                      <a:lnTo>
                        <a:pt x="363" y="59"/>
                      </a:lnTo>
                      <a:lnTo>
                        <a:pt x="364" y="58"/>
                      </a:lnTo>
                      <a:lnTo>
                        <a:pt x="364" y="57"/>
                      </a:lnTo>
                      <a:lnTo>
                        <a:pt x="364" y="56"/>
                      </a:lnTo>
                      <a:lnTo>
                        <a:pt x="364" y="56"/>
                      </a:lnTo>
                      <a:lnTo>
                        <a:pt x="364" y="56"/>
                      </a:lnTo>
                      <a:lnTo>
                        <a:pt x="364" y="55"/>
                      </a:lnTo>
                      <a:lnTo>
                        <a:pt x="364" y="55"/>
                      </a:lnTo>
                      <a:lnTo>
                        <a:pt x="364" y="55"/>
                      </a:lnTo>
                      <a:lnTo>
                        <a:pt x="364" y="54"/>
                      </a:lnTo>
                      <a:lnTo>
                        <a:pt x="365" y="53"/>
                      </a:lnTo>
                      <a:lnTo>
                        <a:pt x="365" y="53"/>
                      </a:lnTo>
                      <a:lnTo>
                        <a:pt x="365" y="53"/>
                      </a:lnTo>
                      <a:lnTo>
                        <a:pt x="365" y="52"/>
                      </a:lnTo>
                      <a:lnTo>
                        <a:pt x="365" y="52"/>
                      </a:lnTo>
                      <a:lnTo>
                        <a:pt x="365" y="52"/>
                      </a:lnTo>
                      <a:lnTo>
                        <a:pt x="365" y="51"/>
                      </a:lnTo>
                      <a:lnTo>
                        <a:pt x="365" y="50"/>
                      </a:lnTo>
                      <a:lnTo>
                        <a:pt x="365" y="50"/>
                      </a:lnTo>
                      <a:lnTo>
                        <a:pt x="366" y="49"/>
                      </a:lnTo>
                      <a:lnTo>
                        <a:pt x="366" y="49"/>
                      </a:lnTo>
                      <a:lnTo>
                        <a:pt x="366" y="48"/>
                      </a:lnTo>
                      <a:lnTo>
                        <a:pt x="366" y="48"/>
                      </a:lnTo>
                      <a:lnTo>
                        <a:pt x="366" y="47"/>
                      </a:lnTo>
                      <a:lnTo>
                        <a:pt x="366" y="47"/>
                      </a:lnTo>
                      <a:lnTo>
                        <a:pt x="366" y="46"/>
                      </a:lnTo>
                      <a:lnTo>
                        <a:pt x="366" y="46"/>
                      </a:lnTo>
                      <a:lnTo>
                        <a:pt x="366" y="45"/>
                      </a:lnTo>
                      <a:lnTo>
                        <a:pt x="367" y="45"/>
                      </a:lnTo>
                      <a:lnTo>
                        <a:pt x="367" y="44"/>
                      </a:lnTo>
                      <a:lnTo>
                        <a:pt x="367" y="43"/>
                      </a:lnTo>
                      <a:lnTo>
                        <a:pt x="367" y="42"/>
                      </a:lnTo>
                      <a:lnTo>
                        <a:pt x="367" y="41"/>
                      </a:lnTo>
                      <a:lnTo>
                        <a:pt x="367" y="40"/>
                      </a:lnTo>
                      <a:lnTo>
                        <a:pt x="367" y="39"/>
                      </a:lnTo>
                      <a:lnTo>
                        <a:pt x="367" y="38"/>
                      </a:lnTo>
                      <a:lnTo>
                        <a:pt x="367" y="37"/>
                      </a:lnTo>
                      <a:lnTo>
                        <a:pt x="368" y="36"/>
                      </a:lnTo>
                      <a:lnTo>
                        <a:pt x="368" y="35"/>
                      </a:lnTo>
                      <a:lnTo>
                        <a:pt x="368" y="34"/>
                      </a:lnTo>
                      <a:lnTo>
                        <a:pt x="368" y="33"/>
                      </a:lnTo>
                      <a:lnTo>
                        <a:pt x="368" y="32"/>
                      </a:lnTo>
                      <a:lnTo>
                        <a:pt x="368" y="31"/>
                      </a:lnTo>
                      <a:lnTo>
                        <a:pt x="368" y="29"/>
                      </a:lnTo>
                      <a:lnTo>
                        <a:pt x="368" y="29"/>
                      </a:lnTo>
                      <a:lnTo>
                        <a:pt x="368" y="27"/>
                      </a:lnTo>
                      <a:lnTo>
                        <a:pt x="369" y="26"/>
                      </a:lnTo>
                      <a:lnTo>
                        <a:pt x="369" y="25"/>
                      </a:lnTo>
                      <a:lnTo>
                        <a:pt x="369" y="24"/>
                      </a:lnTo>
                      <a:lnTo>
                        <a:pt x="369" y="23"/>
                      </a:lnTo>
                      <a:lnTo>
                        <a:pt x="369" y="22"/>
                      </a:lnTo>
                      <a:lnTo>
                        <a:pt x="369" y="21"/>
                      </a:lnTo>
                      <a:lnTo>
                        <a:pt x="369" y="19"/>
                      </a:lnTo>
                      <a:lnTo>
                        <a:pt x="369" y="18"/>
                      </a:lnTo>
                      <a:lnTo>
                        <a:pt x="369" y="17"/>
                      </a:lnTo>
                      <a:lnTo>
                        <a:pt x="370" y="16"/>
                      </a:lnTo>
                      <a:lnTo>
                        <a:pt x="370" y="15"/>
                      </a:lnTo>
                      <a:lnTo>
                        <a:pt x="370" y="14"/>
                      </a:lnTo>
                      <a:lnTo>
                        <a:pt x="370" y="13"/>
                      </a:lnTo>
                      <a:lnTo>
                        <a:pt x="370" y="12"/>
                      </a:lnTo>
                      <a:lnTo>
                        <a:pt x="370" y="10"/>
                      </a:lnTo>
                      <a:lnTo>
                        <a:pt x="370" y="9"/>
                      </a:lnTo>
                      <a:lnTo>
                        <a:pt x="370" y="8"/>
                      </a:lnTo>
                      <a:lnTo>
                        <a:pt x="370" y="7"/>
                      </a:lnTo>
                      <a:lnTo>
                        <a:pt x="371" y="6"/>
                      </a:lnTo>
                      <a:lnTo>
                        <a:pt x="371" y="4"/>
                      </a:lnTo>
                      <a:lnTo>
                        <a:pt x="371" y="3"/>
                      </a:lnTo>
                      <a:lnTo>
                        <a:pt x="371" y="2"/>
                      </a:lnTo>
                      <a:lnTo>
                        <a:pt x="371" y="1"/>
                      </a:lnTo>
                      <a:lnTo>
                        <a:pt x="371" y="0"/>
                      </a:lnTo>
                      <a:lnTo>
                        <a:pt x="371" y="0"/>
                      </a:lnTo>
                      <a:lnTo>
                        <a:pt x="371" y="0"/>
                      </a:lnTo>
                      <a:lnTo>
                        <a:pt x="371" y="0"/>
                      </a:lnTo>
                      <a:lnTo>
                        <a:pt x="372" y="0"/>
                      </a:lnTo>
                      <a:lnTo>
                        <a:pt x="372" y="0"/>
                      </a:lnTo>
                      <a:lnTo>
                        <a:pt x="372" y="0"/>
                      </a:lnTo>
                      <a:lnTo>
                        <a:pt x="372" y="0"/>
                      </a:lnTo>
                      <a:lnTo>
                        <a:pt x="372" y="0"/>
                      </a:lnTo>
                      <a:lnTo>
                        <a:pt x="372" y="0"/>
                      </a:lnTo>
                      <a:lnTo>
                        <a:pt x="372" y="0"/>
                      </a:lnTo>
                      <a:lnTo>
                        <a:pt x="372" y="0"/>
                      </a:lnTo>
                      <a:lnTo>
                        <a:pt x="372" y="0"/>
                      </a:lnTo>
                      <a:lnTo>
                        <a:pt x="373" y="0"/>
                      </a:lnTo>
                      <a:lnTo>
                        <a:pt x="373" y="0"/>
                      </a:lnTo>
                      <a:lnTo>
                        <a:pt x="373" y="0"/>
                      </a:lnTo>
                      <a:lnTo>
                        <a:pt x="373" y="0"/>
                      </a:lnTo>
                      <a:lnTo>
                        <a:pt x="373" y="0"/>
                      </a:lnTo>
                      <a:lnTo>
                        <a:pt x="373" y="0"/>
                      </a:lnTo>
                      <a:lnTo>
                        <a:pt x="373" y="0"/>
                      </a:lnTo>
                      <a:lnTo>
                        <a:pt x="373" y="0"/>
                      </a:lnTo>
                      <a:lnTo>
                        <a:pt x="373" y="0"/>
                      </a:lnTo>
                      <a:lnTo>
                        <a:pt x="374" y="0"/>
                      </a:lnTo>
                      <a:lnTo>
                        <a:pt x="374" y="0"/>
                      </a:lnTo>
                      <a:lnTo>
                        <a:pt x="374" y="0"/>
                      </a:lnTo>
                      <a:lnTo>
                        <a:pt x="374" y="0"/>
                      </a:lnTo>
                      <a:lnTo>
                        <a:pt x="374" y="0"/>
                      </a:lnTo>
                      <a:lnTo>
                        <a:pt x="374" y="0"/>
                      </a:lnTo>
                      <a:lnTo>
                        <a:pt x="374" y="0"/>
                      </a:lnTo>
                      <a:lnTo>
                        <a:pt x="374" y="0"/>
                      </a:lnTo>
                      <a:lnTo>
                        <a:pt x="374" y="0"/>
                      </a:lnTo>
                      <a:lnTo>
                        <a:pt x="375" y="0"/>
                      </a:lnTo>
                      <a:lnTo>
                        <a:pt x="375" y="0"/>
                      </a:lnTo>
                      <a:lnTo>
                        <a:pt x="375" y="0"/>
                      </a:lnTo>
                      <a:lnTo>
                        <a:pt x="375" y="0"/>
                      </a:lnTo>
                      <a:lnTo>
                        <a:pt x="375" y="0"/>
                      </a:lnTo>
                      <a:lnTo>
                        <a:pt x="375" y="0"/>
                      </a:lnTo>
                      <a:lnTo>
                        <a:pt x="375" y="0"/>
                      </a:lnTo>
                      <a:lnTo>
                        <a:pt x="375" y="0"/>
                      </a:lnTo>
                      <a:lnTo>
                        <a:pt x="375" y="0"/>
                      </a:lnTo>
                      <a:lnTo>
                        <a:pt x="376" y="0"/>
                      </a:lnTo>
                      <a:lnTo>
                        <a:pt x="376" y="0"/>
                      </a:lnTo>
                      <a:lnTo>
                        <a:pt x="376" y="0"/>
                      </a:lnTo>
                      <a:lnTo>
                        <a:pt x="376" y="0"/>
                      </a:lnTo>
                      <a:lnTo>
                        <a:pt x="376" y="0"/>
                      </a:lnTo>
                      <a:lnTo>
                        <a:pt x="376" y="0"/>
                      </a:lnTo>
                      <a:lnTo>
                        <a:pt x="376" y="0"/>
                      </a:lnTo>
                      <a:lnTo>
                        <a:pt x="376" y="0"/>
                      </a:lnTo>
                      <a:lnTo>
                        <a:pt x="376" y="0"/>
                      </a:lnTo>
                      <a:lnTo>
                        <a:pt x="377" y="0"/>
                      </a:lnTo>
                      <a:lnTo>
                        <a:pt x="377" y="0"/>
                      </a:lnTo>
                      <a:lnTo>
                        <a:pt x="377" y="0"/>
                      </a:lnTo>
                      <a:lnTo>
                        <a:pt x="377" y="0"/>
                      </a:lnTo>
                      <a:lnTo>
                        <a:pt x="377" y="0"/>
                      </a:lnTo>
                      <a:lnTo>
                        <a:pt x="377" y="0"/>
                      </a:lnTo>
                      <a:lnTo>
                        <a:pt x="377" y="0"/>
                      </a:lnTo>
                      <a:lnTo>
                        <a:pt x="377" y="0"/>
                      </a:lnTo>
                      <a:lnTo>
                        <a:pt x="377" y="0"/>
                      </a:lnTo>
                      <a:lnTo>
                        <a:pt x="378" y="0"/>
                      </a:lnTo>
                      <a:lnTo>
                        <a:pt x="378" y="0"/>
                      </a:lnTo>
                      <a:lnTo>
                        <a:pt x="378" y="0"/>
                      </a:lnTo>
                      <a:lnTo>
                        <a:pt x="378" y="0"/>
                      </a:lnTo>
                      <a:lnTo>
                        <a:pt x="378" y="0"/>
                      </a:lnTo>
                      <a:lnTo>
                        <a:pt x="378" y="0"/>
                      </a:lnTo>
                      <a:lnTo>
                        <a:pt x="378" y="0"/>
                      </a:lnTo>
                      <a:lnTo>
                        <a:pt x="378" y="0"/>
                      </a:lnTo>
                      <a:lnTo>
                        <a:pt x="378" y="0"/>
                      </a:lnTo>
                      <a:lnTo>
                        <a:pt x="379" y="0"/>
                      </a:lnTo>
                      <a:lnTo>
                        <a:pt x="379" y="0"/>
                      </a:lnTo>
                      <a:lnTo>
                        <a:pt x="379" y="0"/>
                      </a:lnTo>
                      <a:lnTo>
                        <a:pt x="379" y="0"/>
                      </a:lnTo>
                      <a:lnTo>
                        <a:pt x="379" y="0"/>
                      </a:lnTo>
                      <a:lnTo>
                        <a:pt x="379" y="0"/>
                      </a:lnTo>
                      <a:lnTo>
                        <a:pt x="379" y="0"/>
                      </a:lnTo>
                      <a:lnTo>
                        <a:pt x="379" y="0"/>
                      </a:lnTo>
                      <a:lnTo>
                        <a:pt x="379" y="0"/>
                      </a:lnTo>
                      <a:lnTo>
                        <a:pt x="379" y="0"/>
                      </a:lnTo>
                      <a:lnTo>
                        <a:pt x="380" y="0"/>
                      </a:lnTo>
                      <a:lnTo>
                        <a:pt x="380" y="0"/>
                      </a:lnTo>
                      <a:lnTo>
                        <a:pt x="380" y="0"/>
                      </a:lnTo>
                      <a:lnTo>
                        <a:pt x="380" y="0"/>
                      </a:lnTo>
                      <a:lnTo>
                        <a:pt x="380" y="0"/>
                      </a:lnTo>
                      <a:lnTo>
                        <a:pt x="380" y="0"/>
                      </a:lnTo>
                      <a:lnTo>
                        <a:pt x="380" y="0"/>
                      </a:lnTo>
                      <a:lnTo>
                        <a:pt x="380" y="0"/>
                      </a:lnTo>
                      <a:lnTo>
                        <a:pt x="380" y="0"/>
                      </a:lnTo>
                      <a:lnTo>
                        <a:pt x="381" y="0"/>
                      </a:lnTo>
                      <a:lnTo>
                        <a:pt x="381" y="0"/>
                      </a:lnTo>
                      <a:lnTo>
                        <a:pt x="381" y="0"/>
                      </a:lnTo>
                      <a:lnTo>
                        <a:pt x="381" y="0"/>
                      </a:lnTo>
                      <a:lnTo>
                        <a:pt x="381" y="0"/>
                      </a:lnTo>
                      <a:lnTo>
                        <a:pt x="381" y="0"/>
                      </a:lnTo>
                      <a:lnTo>
                        <a:pt x="381" y="0"/>
                      </a:lnTo>
                      <a:lnTo>
                        <a:pt x="381" y="0"/>
                      </a:lnTo>
                      <a:lnTo>
                        <a:pt x="381" y="0"/>
                      </a:lnTo>
                      <a:lnTo>
                        <a:pt x="382" y="0"/>
                      </a:lnTo>
                      <a:lnTo>
                        <a:pt x="382" y="0"/>
                      </a:lnTo>
                      <a:lnTo>
                        <a:pt x="382" y="0"/>
                      </a:lnTo>
                      <a:lnTo>
                        <a:pt x="382" y="0"/>
                      </a:lnTo>
                      <a:lnTo>
                        <a:pt x="382" y="0"/>
                      </a:lnTo>
                      <a:lnTo>
                        <a:pt x="382" y="0"/>
                      </a:lnTo>
                      <a:lnTo>
                        <a:pt x="382" y="0"/>
                      </a:lnTo>
                      <a:lnTo>
                        <a:pt x="382" y="0"/>
                      </a:lnTo>
                      <a:lnTo>
                        <a:pt x="382" y="0"/>
                      </a:lnTo>
                      <a:lnTo>
                        <a:pt x="383" y="0"/>
                      </a:lnTo>
                      <a:lnTo>
                        <a:pt x="383" y="0"/>
                      </a:lnTo>
                      <a:lnTo>
                        <a:pt x="383" y="0"/>
                      </a:lnTo>
                      <a:lnTo>
                        <a:pt x="383" y="0"/>
                      </a:lnTo>
                      <a:lnTo>
                        <a:pt x="383" y="0"/>
                      </a:lnTo>
                      <a:lnTo>
                        <a:pt x="383" y="0"/>
                      </a:lnTo>
                      <a:lnTo>
                        <a:pt x="383" y="0"/>
                      </a:lnTo>
                      <a:lnTo>
                        <a:pt x="383" y="0"/>
                      </a:lnTo>
                      <a:lnTo>
                        <a:pt x="383" y="0"/>
                      </a:lnTo>
                      <a:lnTo>
                        <a:pt x="384" y="0"/>
                      </a:lnTo>
                      <a:lnTo>
                        <a:pt x="384" y="0"/>
                      </a:lnTo>
                      <a:lnTo>
                        <a:pt x="384" y="0"/>
                      </a:lnTo>
                      <a:lnTo>
                        <a:pt x="384" y="0"/>
                      </a:lnTo>
                      <a:lnTo>
                        <a:pt x="384" y="0"/>
                      </a:lnTo>
                      <a:lnTo>
                        <a:pt x="384" y="0"/>
                      </a:lnTo>
                      <a:lnTo>
                        <a:pt x="384" y="0"/>
                      </a:lnTo>
                      <a:lnTo>
                        <a:pt x="384" y="0"/>
                      </a:lnTo>
                      <a:lnTo>
                        <a:pt x="384" y="0"/>
                      </a:lnTo>
                      <a:lnTo>
                        <a:pt x="385" y="0"/>
                      </a:lnTo>
                      <a:lnTo>
                        <a:pt x="385" y="0"/>
                      </a:lnTo>
                      <a:lnTo>
                        <a:pt x="385" y="0"/>
                      </a:lnTo>
                      <a:lnTo>
                        <a:pt x="385" y="0"/>
                      </a:lnTo>
                      <a:lnTo>
                        <a:pt x="385" y="0"/>
                      </a:lnTo>
                      <a:lnTo>
                        <a:pt x="385" y="0"/>
                      </a:lnTo>
                      <a:lnTo>
                        <a:pt x="385" y="0"/>
                      </a:lnTo>
                      <a:lnTo>
                        <a:pt x="385" y="0"/>
                      </a:lnTo>
                      <a:lnTo>
                        <a:pt x="385" y="0"/>
                      </a:lnTo>
                      <a:lnTo>
                        <a:pt x="386" y="0"/>
                      </a:lnTo>
                      <a:lnTo>
                        <a:pt x="386" y="0"/>
                      </a:lnTo>
                      <a:lnTo>
                        <a:pt x="386" y="0"/>
                      </a:lnTo>
                      <a:lnTo>
                        <a:pt x="386" y="0"/>
                      </a:lnTo>
                      <a:lnTo>
                        <a:pt x="386" y="0"/>
                      </a:lnTo>
                      <a:lnTo>
                        <a:pt x="386" y="0"/>
                      </a:lnTo>
                      <a:lnTo>
                        <a:pt x="386" y="0"/>
                      </a:lnTo>
                      <a:lnTo>
                        <a:pt x="386" y="0"/>
                      </a:lnTo>
                      <a:lnTo>
                        <a:pt x="386" y="0"/>
                      </a:lnTo>
                      <a:lnTo>
                        <a:pt x="387" y="0"/>
                      </a:lnTo>
                      <a:lnTo>
                        <a:pt x="387" y="0"/>
                      </a:lnTo>
                      <a:lnTo>
                        <a:pt x="387" y="0"/>
                      </a:lnTo>
                      <a:lnTo>
                        <a:pt x="387" y="0"/>
                      </a:lnTo>
                      <a:lnTo>
                        <a:pt x="387" y="0"/>
                      </a:lnTo>
                      <a:lnTo>
                        <a:pt x="387" y="0"/>
                      </a:lnTo>
                      <a:lnTo>
                        <a:pt x="387" y="0"/>
                      </a:lnTo>
                      <a:lnTo>
                        <a:pt x="387" y="0"/>
                      </a:lnTo>
                      <a:lnTo>
                        <a:pt x="387" y="0"/>
                      </a:lnTo>
                      <a:lnTo>
                        <a:pt x="388" y="0"/>
                      </a:lnTo>
                      <a:lnTo>
                        <a:pt x="388" y="0"/>
                      </a:lnTo>
                      <a:lnTo>
                        <a:pt x="388" y="0"/>
                      </a:lnTo>
                      <a:lnTo>
                        <a:pt x="388" y="0"/>
                      </a:lnTo>
                      <a:lnTo>
                        <a:pt x="388" y="0"/>
                      </a:lnTo>
                      <a:lnTo>
                        <a:pt x="388" y="0"/>
                      </a:lnTo>
                      <a:lnTo>
                        <a:pt x="388" y="0"/>
                      </a:lnTo>
                      <a:lnTo>
                        <a:pt x="388" y="0"/>
                      </a:lnTo>
                      <a:lnTo>
                        <a:pt x="388" y="0"/>
                      </a:lnTo>
                      <a:lnTo>
                        <a:pt x="389" y="0"/>
                      </a:lnTo>
                      <a:lnTo>
                        <a:pt x="389" y="0"/>
                      </a:lnTo>
                      <a:lnTo>
                        <a:pt x="389" y="0"/>
                      </a:lnTo>
                      <a:lnTo>
                        <a:pt x="389" y="0"/>
                      </a:lnTo>
                      <a:lnTo>
                        <a:pt x="389" y="0"/>
                      </a:lnTo>
                      <a:lnTo>
                        <a:pt x="389" y="0"/>
                      </a:lnTo>
                      <a:lnTo>
                        <a:pt x="389" y="0"/>
                      </a:lnTo>
                      <a:lnTo>
                        <a:pt x="389" y="0"/>
                      </a:lnTo>
                      <a:lnTo>
                        <a:pt x="389" y="0"/>
                      </a:lnTo>
                      <a:lnTo>
                        <a:pt x="390" y="0"/>
                      </a:lnTo>
                      <a:lnTo>
                        <a:pt x="390" y="0"/>
                      </a:lnTo>
                      <a:lnTo>
                        <a:pt x="390" y="0"/>
                      </a:lnTo>
                      <a:lnTo>
                        <a:pt x="390" y="0"/>
                      </a:lnTo>
                      <a:lnTo>
                        <a:pt x="390" y="0"/>
                      </a:lnTo>
                      <a:lnTo>
                        <a:pt x="390" y="0"/>
                      </a:lnTo>
                      <a:lnTo>
                        <a:pt x="390" y="0"/>
                      </a:lnTo>
                      <a:lnTo>
                        <a:pt x="390" y="0"/>
                      </a:lnTo>
                      <a:lnTo>
                        <a:pt x="390" y="0"/>
                      </a:lnTo>
                      <a:lnTo>
                        <a:pt x="391" y="0"/>
                      </a:lnTo>
                      <a:lnTo>
                        <a:pt x="391" y="0"/>
                      </a:lnTo>
                      <a:lnTo>
                        <a:pt x="391" y="0"/>
                      </a:lnTo>
                      <a:lnTo>
                        <a:pt x="391" y="0"/>
                      </a:lnTo>
                      <a:lnTo>
                        <a:pt x="391" y="0"/>
                      </a:lnTo>
                      <a:lnTo>
                        <a:pt x="391" y="0"/>
                      </a:lnTo>
                      <a:lnTo>
                        <a:pt x="391" y="0"/>
                      </a:lnTo>
                      <a:lnTo>
                        <a:pt x="391" y="0"/>
                      </a:lnTo>
                      <a:lnTo>
                        <a:pt x="391" y="0"/>
                      </a:lnTo>
                      <a:lnTo>
                        <a:pt x="392" y="0"/>
                      </a:lnTo>
                      <a:lnTo>
                        <a:pt x="392" y="0"/>
                      </a:lnTo>
                      <a:lnTo>
                        <a:pt x="392" y="0"/>
                      </a:lnTo>
                      <a:lnTo>
                        <a:pt x="392" y="0"/>
                      </a:lnTo>
                      <a:lnTo>
                        <a:pt x="392" y="0"/>
                      </a:lnTo>
                      <a:lnTo>
                        <a:pt x="392" y="0"/>
                      </a:lnTo>
                      <a:lnTo>
                        <a:pt x="392" y="0"/>
                      </a:lnTo>
                      <a:lnTo>
                        <a:pt x="392" y="0"/>
                      </a:lnTo>
                      <a:lnTo>
                        <a:pt x="392" y="0"/>
                      </a:lnTo>
                      <a:lnTo>
                        <a:pt x="393" y="0"/>
                      </a:lnTo>
                      <a:lnTo>
                        <a:pt x="393" y="0"/>
                      </a:lnTo>
                      <a:lnTo>
                        <a:pt x="393" y="0"/>
                      </a:lnTo>
                      <a:lnTo>
                        <a:pt x="393" y="0"/>
                      </a:lnTo>
                      <a:lnTo>
                        <a:pt x="393" y="0"/>
                      </a:lnTo>
                      <a:lnTo>
                        <a:pt x="393" y="0"/>
                      </a:lnTo>
                      <a:lnTo>
                        <a:pt x="393" y="0"/>
                      </a:lnTo>
                      <a:lnTo>
                        <a:pt x="393" y="0"/>
                      </a:lnTo>
                      <a:lnTo>
                        <a:pt x="393" y="0"/>
                      </a:lnTo>
                      <a:lnTo>
                        <a:pt x="394" y="0"/>
                      </a:lnTo>
                      <a:lnTo>
                        <a:pt x="394" y="0"/>
                      </a:lnTo>
                      <a:lnTo>
                        <a:pt x="394" y="0"/>
                      </a:lnTo>
                      <a:lnTo>
                        <a:pt x="394" y="0"/>
                      </a:lnTo>
                      <a:lnTo>
                        <a:pt x="394" y="0"/>
                      </a:lnTo>
                      <a:lnTo>
                        <a:pt x="394" y="0"/>
                      </a:lnTo>
                      <a:lnTo>
                        <a:pt x="394" y="0"/>
                      </a:lnTo>
                      <a:lnTo>
                        <a:pt x="394" y="0"/>
                      </a:lnTo>
                      <a:lnTo>
                        <a:pt x="394" y="0"/>
                      </a:lnTo>
                      <a:lnTo>
                        <a:pt x="395" y="0"/>
                      </a:lnTo>
                      <a:lnTo>
                        <a:pt x="395" y="0"/>
                      </a:lnTo>
                      <a:lnTo>
                        <a:pt x="395" y="0"/>
                      </a:lnTo>
                      <a:lnTo>
                        <a:pt x="395" y="0"/>
                      </a:lnTo>
                      <a:lnTo>
                        <a:pt x="395" y="0"/>
                      </a:lnTo>
                      <a:lnTo>
                        <a:pt x="395" y="0"/>
                      </a:lnTo>
                      <a:lnTo>
                        <a:pt x="395" y="0"/>
                      </a:lnTo>
                      <a:lnTo>
                        <a:pt x="395" y="0"/>
                      </a:lnTo>
                      <a:lnTo>
                        <a:pt x="395" y="0"/>
                      </a:lnTo>
                      <a:lnTo>
                        <a:pt x="396" y="0"/>
                      </a:lnTo>
                      <a:lnTo>
                        <a:pt x="396" y="0"/>
                      </a:lnTo>
                      <a:lnTo>
                        <a:pt x="396" y="0"/>
                      </a:lnTo>
                      <a:lnTo>
                        <a:pt x="396" y="0"/>
                      </a:lnTo>
                      <a:lnTo>
                        <a:pt x="396" y="0"/>
                      </a:lnTo>
                      <a:lnTo>
                        <a:pt x="396" y="0"/>
                      </a:lnTo>
                      <a:lnTo>
                        <a:pt x="396" y="0"/>
                      </a:lnTo>
                      <a:lnTo>
                        <a:pt x="396" y="0"/>
                      </a:lnTo>
                      <a:lnTo>
                        <a:pt x="396" y="0"/>
                      </a:lnTo>
                      <a:lnTo>
                        <a:pt x="397" y="0"/>
                      </a:lnTo>
                      <a:lnTo>
                        <a:pt x="397" y="0"/>
                      </a:lnTo>
                      <a:lnTo>
                        <a:pt x="397" y="0"/>
                      </a:lnTo>
                      <a:lnTo>
                        <a:pt x="397" y="0"/>
                      </a:lnTo>
                      <a:lnTo>
                        <a:pt x="397" y="0"/>
                      </a:lnTo>
                      <a:lnTo>
                        <a:pt x="397" y="0"/>
                      </a:lnTo>
                      <a:lnTo>
                        <a:pt x="397" y="0"/>
                      </a:lnTo>
                      <a:lnTo>
                        <a:pt x="397" y="0"/>
                      </a:lnTo>
                      <a:lnTo>
                        <a:pt x="397" y="0"/>
                      </a:lnTo>
                      <a:lnTo>
                        <a:pt x="398" y="0"/>
                      </a:lnTo>
                      <a:lnTo>
                        <a:pt x="398" y="0"/>
                      </a:lnTo>
                      <a:lnTo>
                        <a:pt x="398" y="0"/>
                      </a:lnTo>
                      <a:lnTo>
                        <a:pt x="398" y="0"/>
                      </a:lnTo>
                      <a:lnTo>
                        <a:pt x="398" y="0"/>
                      </a:lnTo>
                      <a:lnTo>
                        <a:pt x="398" y="0"/>
                      </a:lnTo>
                      <a:lnTo>
                        <a:pt x="398" y="0"/>
                      </a:lnTo>
                      <a:lnTo>
                        <a:pt x="398" y="0"/>
                      </a:lnTo>
                      <a:lnTo>
                        <a:pt x="398" y="0"/>
                      </a:lnTo>
                      <a:lnTo>
                        <a:pt x="399" y="0"/>
                      </a:lnTo>
                      <a:lnTo>
                        <a:pt x="399" y="0"/>
                      </a:lnTo>
                      <a:lnTo>
                        <a:pt x="399" y="0"/>
                      </a:lnTo>
                      <a:lnTo>
                        <a:pt x="399" y="0"/>
                      </a:lnTo>
                      <a:lnTo>
                        <a:pt x="399" y="0"/>
                      </a:lnTo>
                      <a:lnTo>
                        <a:pt x="399" y="0"/>
                      </a:lnTo>
                      <a:lnTo>
                        <a:pt x="399" y="0"/>
                      </a:lnTo>
                      <a:lnTo>
                        <a:pt x="399" y="0"/>
                      </a:lnTo>
                      <a:lnTo>
                        <a:pt x="399" y="0"/>
                      </a:lnTo>
                      <a:lnTo>
                        <a:pt x="400" y="0"/>
                      </a:lnTo>
                      <a:lnTo>
                        <a:pt x="400" y="0"/>
                      </a:lnTo>
                      <a:lnTo>
                        <a:pt x="400" y="0"/>
                      </a:lnTo>
                      <a:lnTo>
                        <a:pt x="400" y="0"/>
                      </a:lnTo>
                      <a:lnTo>
                        <a:pt x="400" y="0"/>
                      </a:lnTo>
                      <a:lnTo>
                        <a:pt x="400" y="0"/>
                      </a:lnTo>
                      <a:lnTo>
                        <a:pt x="400" y="0"/>
                      </a:lnTo>
                      <a:lnTo>
                        <a:pt x="400" y="0"/>
                      </a:lnTo>
                      <a:lnTo>
                        <a:pt x="400" y="0"/>
                      </a:lnTo>
                      <a:lnTo>
                        <a:pt x="401" y="0"/>
                      </a:lnTo>
                      <a:lnTo>
                        <a:pt x="401" y="0"/>
                      </a:lnTo>
                      <a:lnTo>
                        <a:pt x="401" y="0"/>
                      </a:lnTo>
                      <a:lnTo>
                        <a:pt x="401" y="0"/>
                      </a:lnTo>
                      <a:lnTo>
                        <a:pt x="401" y="0"/>
                      </a:lnTo>
                      <a:lnTo>
                        <a:pt x="401" y="0"/>
                      </a:lnTo>
                      <a:lnTo>
                        <a:pt x="401" y="0"/>
                      </a:lnTo>
                      <a:lnTo>
                        <a:pt x="401" y="0"/>
                      </a:lnTo>
                      <a:lnTo>
                        <a:pt x="401" y="0"/>
                      </a:lnTo>
                      <a:lnTo>
                        <a:pt x="402" y="0"/>
                      </a:lnTo>
                      <a:lnTo>
                        <a:pt x="402" y="0"/>
                      </a:lnTo>
                      <a:lnTo>
                        <a:pt x="402" y="0"/>
                      </a:lnTo>
                      <a:lnTo>
                        <a:pt x="402" y="0"/>
                      </a:lnTo>
                      <a:lnTo>
                        <a:pt x="402" y="0"/>
                      </a:lnTo>
                      <a:lnTo>
                        <a:pt x="402" y="0"/>
                      </a:lnTo>
                      <a:lnTo>
                        <a:pt x="402" y="0"/>
                      </a:lnTo>
                      <a:lnTo>
                        <a:pt x="402" y="0"/>
                      </a:lnTo>
                      <a:lnTo>
                        <a:pt x="402" y="0"/>
                      </a:lnTo>
                      <a:lnTo>
                        <a:pt x="402" y="0"/>
                      </a:lnTo>
                      <a:lnTo>
                        <a:pt x="403" y="0"/>
                      </a:lnTo>
                      <a:lnTo>
                        <a:pt x="403" y="0"/>
                      </a:lnTo>
                      <a:lnTo>
                        <a:pt x="403" y="0"/>
                      </a:lnTo>
                      <a:lnTo>
                        <a:pt x="403" y="0"/>
                      </a:lnTo>
                      <a:lnTo>
                        <a:pt x="403" y="0"/>
                      </a:lnTo>
                      <a:lnTo>
                        <a:pt x="403" y="0"/>
                      </a:lnTo>
                      <a:lnTo>
                        <a:pt x="403" y="0"/>
                      </a:lnTo>
                      <a:lnTo>
                        <a:pt x="403" y="0"/>
                      </a:lnTo>
                      <a:lnTo>
                        <a:pt x="403" y="0"/>
                      </a:lnTo>
                      <a:lnTo>
                        <a:pt x="404" y="0"/>
                      </a:lnTo>
                      <a:lnTo>
                        <a:pt x="404" y="0"/>
                      </a:lnTo>
                      <a:lnTo>
                        <a:pt x="404" y="0"/>
                      </a:lnTo>
                      <a:lnTo>
                        <a:pt x="404" y="0"/>
                      </a:lnTo>
                      <a:lnTo>
                        <a:pt x="404" y="0"/>
                      </a:lnTo>
                      <a:lnTo>
                        <a:pt x="404" y="0"/>
                      </a:lnTo>
                      <a:lnTo>
                        <a:pt x="404" y="0"/>
                      </a:lnTo>
                      <a:lnTo>
                        <a:pt x="404" y="0"/>
                      </a:lnTo>
                      <a:lnTo>
                        <a:pt x="404" y="0"/>
                      </a:lnTo>
                      <a:lnTo>
                        <a:pt x="405" y="0"/>
                      </a:lnTo>
                      <a:lnTo>
                        <a:pt x="405" y="0"/>
                      </a:lnTo>
                      <a:lnTo>
                        <a:pt x="405" y="0"/>
                      </a:lnTo>
                      <a:lnTo>
                        <a:pt x="405" y="0"/>
                      </a:lnTo>
                      <a:lnTo>
                        <a:pt x="405" y="0"/>
                      </a:lnTo>
                      <a:lnTo>
                        <a:pt x="405" y="0"/>
                      </a:lnTo>
                      <a:lnTo>
                        <a:pt x="405" y="0"/>
                      </a:lnTo>
                      <a:lnTo>
                        <a:pt x="405" y="0"/>
                      </a:lnTo>
                      <a:lnTo>
                        <a:pt x="405" y="0"/>
                      </a:lnTo>
                      <a:lnTo>
                        <a:pt x="406" y="0"/>
                      </a:lnTo>
                      <a:lnTo>
                        <a:pt x="406" y="0"/>
                      </a:lnTo>
                      <a:lnTo>
                        <a:pt x="406" y="0"/>
                      </a:lnTo>
                      <a:lnTo>
                        <a:pt x="406" y="0"/>
                      </a:lnTo>
                      <a:lnTo>
                        <a:pt x="406" y="0"/>
                      </a:lnTo>
                      <a:lnTo>
                        <a:pt x="406" y="0"/>
                      </a:lnTo>
                      <a:lnTo>
                        <a:pt x="406" y="0"/>
                      </a:lnTo>
                      <a:lnTo>
                        <a:pt x="406" y="0"/>
                      </a:lnTo>
                      <a:lnTo>
                        <a:pt x="406" y="0"/>
                      </a:lnTo>
                      <a:lnTo>
                        <a:pt x="407" y="0"/>
                      </a:lnTo>
                      <a:lnTo>
                        <a:pt x="407" y="0"/>
                      </a:lnTo>
                      <a:lnTo>
                        <a:pt x="407" y="0"/>
                      </a:lnTo>
                      <a:lnTo>
                        <a:pt x="407" y="0"/>
                      </a:lnTo>
                      <a:lnTo>
                        <a:pt x="407" y="0"/>
                      </a:lnTo>
                      <a:lnTo>
                        <a:pt x="407" y="0"/>
                      </a:lnTo>
                      <a:lnTo>
                        <a:pt x="407" y="0"/>
                      </a:lnTo>
                      <a:lnTo>
                        <a:pt x="407" y="0"/>
                      </a:lnTo>
                      <a:lnTo>
                        <a:pt x="407" y="0"/>
                      </a:lnTo>
                      <a:lnTo>
                        <a:pt x="408" y="0"/>
                      </a:lnTo>
                      <a:lnTo>
                        <a:pt x="408" y="0"/>
                      </a:lnTo>
                      <a:lnTo>
                        <a:pt x="408" y="0"/>
                      </a:lnTo>
                      <a:lnTo>
                        <a:pt x="408" y="0"/>
                      </a:lnTo>
                      <a:lnTo>
                        <a:pt x="408" y="0"/>
                      </a:lnTo>
                      <a:lnTo>
                        <a:pt x="408" y="0"/>
                      </a:lnTo>
                      <a:lnTo>
                        <a:pt x="408" y="0"/>
                      </a:lnTo>
                      <a:lnTo>
                        <a:pt x="408" y="0"/>
                      </a:lnTo>
                      <a:lnTo>
                        <a:pt x="408" y="0"/>
                      </a:lnTo>
                      <a:lnTo>
                        <a:pt x="409" y="0"/>
                      </a:lnTo>
                      <a:lnTo>
                        <a:pt x="409" y="0"/>
                      </a:lnTo>
                      <a:lnTo>
                        <a:pt x="409" y="0"/>
                      </a:lnTo>
                      <a:lnTo>
                        <a:pt x="409" y="0"/>
                      </a:lnTo>
                      <a:lnTo>
                        <a:pt x="409" y="0"/>
                      </a:lnTo>
                      <a:lnTo>
                        <a:pt x="409" y="0"/>
                      </a:lnTo>
                      <a:lnTo>
                        <a:pt x="409" y="0"/>
                      </a:lnTo>
                      <a:lnTo>
                        <a:pt x="409" y="0"/>
                      </a:lnTo>
                      <a:lnTo>
                        <a:pt x="409" y="0"/>
                      </a:lnTo>
                      <a:lnTo>
                        <a:pt x="410" y="0"/>
                      </a:lnTo>
                      <a:lnTo>
                        <a:pt x="410" y="0"/>
                      </a:lnTo>
                      <a:lnTo>
                        <a:pt x="410" y="0"/>
                      </a:lnTo>
                      <a:lnTo>
                        <a:pt x="410" y="0"/>
                      </a:lnTo>
                      <a:lnTo>
                        <a:pt x="410" y="0"/>
                      </a:lnTo>
                      <a:lnTo>
                        <a:pt x="410" y="0"/>
                      </a:lnTo>
                      <a:lnTo>
                        <a:pt x="410" y="0"/>
                      </a:lnTo>
                      <a:lnTo>
                        <a:pt x="410" y="0"/>
                      </a:lnTo>
                      <a:lnTo>
                        <a:pt x="410" y="0"/>
                      </a:lnTo>
                      <a:lnTo>
                        <a:pt x="411" y="0"/>
                      </a:lnTo>
                      <a:lnTo>
                        <a:pt x="411" y="0"/>
                      </a:lnTo>
                      <a:lnTo>
                        <a:pt x="411" y="0"/>
                      </a:lnTo>
                      <a:lnTo>
                        <a:pt x="411" y="0"/>
                      </a:lnTo>
                      <a:lnTo>
                        <a:pt x="411" y="0"/>
                      </a:lnTo>
                      <a:lnTo>
                        <a:pt x="411" y="0"/>
                      </a:lnTo>
                      <a:lnTo>
                        <a:pt x="411" y="0"/>
                      </a:lnTo>
                      <a:lnTo>
                        <a:pt x="411" y="0"/>
                      </a:lnTo>
                      <a:lnTo>
                        <a:pt x="411" y="0"/>
                      </a:lnTo>
                      <a:lnTo>
                        <a:pt x="412" y="0"/>
                      </a:lnTo>
                      <a:lnTo>
                        <a:pt x="412" y="0"/>
                      </a:lnTo>
                      <a:lnTo>
                        <a:pt x="412" y="0"/>
                      </a:lnTo>
                      <a:lnTo>
                        <a:pt x="412" y="0"/>
                      </a:lnTo>
                      <a:lnTo>
                        <a:pt x="412" y="0"/>
                      </a:lnTo>
                      <a:lnTo>
                        <a:pt x="412" y="0"/>
                      </a:lnTo>
                      <a:lnTo>
                        <a:pt x="412" y="0"/>
                      </a:lnTo>
                      <a:lnTo>
                        <a:pt x="412" y="0"/>
                      </a:lnTo>
                      <a:lnTo>
                        <a:pt x="412" y="0"/>
                      </a:lnTo>
                      <a:lnTo>
                        <a:pt x="413" y="0"/>
                      </a:lnTo>
                      <a:lnTo>
                        <a:pt x="413" y="0"/>
                      </a:lnTo>
                      <a:lnTo>
                        <a:pt x="413" y="0"/>
                      </a:lnTo>
                      <a:lnTo>
                        <a:pt x="413" y="0"/>
                      </a:lnTo>
                      <a:lnTo>
                        <a:pt x="413" y="0"/>
                      </a:lnTo>
                      <a:lnTo>
                        <a:pt x="413" y="0"/>
                      </a:lnTo>
                      <a:lnTo>
                        <a:pt x="413" y="0"/>
                      </a:lnTo>
                      <a:lnTo>
                        <a:pt x="413" y="0"/>
                      </a:lnTo>
                      <a:lnTo>
                        <a:pt x="413" y="0"/>
                      </a:lnTo>
                      <a:lnTo>
                        <a:pt x="414" y="0"/>
                      </a:lnTo>
                      <a:lnTo>
                        <a:pt x="414" y="0"/>
                      </a:lnTo>
                      <a:lnTo>
                        <a:pt x="414" y="0"/>
                      </a:lnTo>
                      <a:lnTo>
                        <a:pt x="414" y="0"/>
                      </a:lnTo>
                      <a:lnTo>
                        <a:pt x="414" y="0"/>
                      </a:lnTo>
                      <a:lnTo>
                        <a:pt x="414" y="0"/>
                      </a:lnTo>
                      <a:lnTo>
                        <a:pt x="414" y="0"/>
                      </a:lnTo>
                      <a:lnTo>
                        <a:pt x="414" y="0"/>
                      </a:lnTo>
                      <a:lnTo>
                        <a:pt x="414" y="0"/>
                      </a:lnTo>
                      <a:lnTo>
                        <a:pt x="415" y="0"/>
                      </a:lnTo>
                      <a:lnTo>
                        <a:pt x="415" y="0"/>
                      </a:lnTo>
                      <a:lnTo>
                        <a:pt x="415" y="0"/>
                      </a:lnTo>
                      <a:lnTo>
                        <a:pt x="415" y="0"/>
                      </a:lnTo>
                      <a:lnTo>
                        <a:pt x="415" y="0"/>
                      </a:lnTo>
                      <a:lnTo>
                        <a:pt x="415" y="0"/>
                      </a:lnTo>
                      <a:lnTo>
                        <a:pt x="415" y="0"/>
                      </a:lnTo>
                      <a:lnTo>
                        <a:pt x="415" y="0"/>
                      </a:lnTo>
                      <a:lnTo>
                        <a:pt x="415" y="0"/>
                      </a:lnTo>
                      <a:lnTo>
                        <a:pt x="416" y="0"/>
                      </a:lnTo>
                      <a:lnTo>
                        <a:pt x="416" y="0"/>
                      </a:lnTo>
                      <a:lnTo>
                        <a:pt x="416" y="0"/>
                      </a:lnTo>
                      <a:lnTo>
                        <a:pt x="416" y="0"/>
                      </a:lnTo>
                      <a:lnTo>
                        <a:pt x="416" y="0"/>
                      </a:lnTo>
                      <a:lnTo>
                        <a:pt x="416" y="0"/>
                      </a:lnTo>
                      <a:lnTo>
                        <a:pt x="416" y="0"/>
                      </a:lnTo>
                      <a:lnTo>
                        <a:pt x="416" y="0"/>
                      </a:lnTo>
                      <a:lnTo>
                        <a:pt x="416" y="0"/>
                      </a:lnTo>
                      <a:lnTo>
                        <a:pt x="417" y="0"/>
                      </a:lnTo>
                      <a:lnTo>
                        <a:pt x="417" y="0"/>
                      </a:lnTo>
                      <a:lnTo>
                        <a:pt x="417" y="0"/>
                      </a:lnTo>
                      <a:lnTo>
                        <a:pt x="417" y="0"/>
                      </a:lnTo>
                      <a:lnTo>
                        <a:pt x="417" y="0"/>
                      </a:lnTo>
                      <a:lnTo>
                        <a:pt x="417" y="0"/>
                      </a:lnTo>
                      <a:lnTo>
                        <a:pt x="417" y="0"/>
                      </a:lnTo>
                      <a:lnTo>
                        <a:pt x="417" y="0"/>
                      </a:lnTo>
                      <a:lnTo>
                        <a:pt x="417" y="0"/>
                      </a:lnTo>
                      <a:lnTo>
                        <a:pt x="418" y="0"/>
                      </a:lnTo>
                      <a:lnTo>
                        <a:pt x="418" y="0"/>
                      </a:lnTo>
                      <a:lnTo>
                        <a:pt x="418" y="0"/>
                      </a:lnTo>
                      <a:lnTo>
                        <a:pt x="418" y="0"/>
                      </a:lnTo>
                      <a:lnTo>
                        <a:pt x="418" y="0"/>
                      </a:lnTo>
                      <a:lnTo>
                        <a:pt x="418" y="0"/>
                      </a:lnTo>
                      <a:lnTo>
                        <a:pt x="418" y="0"/>
                      </a:lnTo>
                      <a:lnTo>
                        <a:pt x="418" y="0"/>
                      </a:lnTo>
                      <a:lnTo>
                        <a:pt x="418" y="0"/>
                      </a:lnTo>
                      <a:lnTo>
                        <a:pt x="419" y="0"/>
                      </a:lnTo>
                      <a:lnTo>
                        <a:pt x="419" y="0"/>
                      </a:lnTo>
                      <a:lnTo>
                        <a:pt x="419" y="0"/>
                      </a:lnTo>
                      <a:lnTo>
                        <a:pt x="419" y="0"/>
                      </a:lnTo>
                      <a:lnTo>
                        <a:pt x="419" y="0"/>
                      </a:lnTo>
                      <a:lnTo>
                        <a:pt x="419" y="0"/>
                      </a:lnTo>
                      <a:lnTo>
                        <a:pt x="419" y="0"/>
                      </a:lnTo>
                      <a:lnTo>
                        <a:pt x="419" y="0"/>
                      </a:lnTo>
                      <a:lnTo>
                        <a:pt x="419" y="0"/>
                      </a:lnTo>
                      <a:lnTo>
                        <a:pt x="420" y="0"/>
                      </a:lnTo>
                      <a:lnTo>
                        <a:pt x="420" y="0"/>
                      </a:lnTo>
                      <a:lnTo>
                        <a:pt x="420" y="0"/>
                      </a:lnTo>
                      <a:lnTo>
                        <a:pt x="420" y="0"/>
                      </a:lnTo>
                      <a:lnTo>
                        <a:pt x="420" y="0"/>
                      </a:lnTo>
                      <a:lnTo>
                        <a:pt x="420" y="0"/>
                      </a:lnTo>
                      <a:lnTo>
                        <a:pt x="420" y="0"/>
                      </a:lnTo>
                      <a:lnTo>
                        <a:pt x="420" y="0"/>
                      </a:lnTo>
                      <a:lnTo>
                        <a:pt x="420" y="0"/>
                      </a:lnTo>
                      <a:lnTo>
                        <a:pt x="421" y="0"/>
                      </a:lnTo>
                      <a:lnTo>
                        <a:pt x="421" y="0"/>
                      </a:lnTo>
                      <a:lnTo>
                        <a:pt x="421" y="0"/>
                      </a:lnTo>
                      <a:lnTo>
                        <a:pt x="421" y="0"/>
                      </a:lnTo>
                      <a:lnTo>
                        <a:pt x="421" y="0"/>
                      </a:lnTo>
                      <a:lnTo>
                        <a:pt x="421" y="0"/>
                      </a:lnTo>
                      <a:lnTo>
                        <a:pt x="421" y="0"/>
                      </a:lnTo>
                      <a:lnTo>
                        <a:pt x="421" y="0"/>
                      </a:lnTo>
                      <a:lnTo>
                        <a:pt x="421" y="0"/>
                      </a:lnTo>
                      <a:lnTo>
                        <a:pt x="422" y="0"/>
                      </a:lnTo>
                      <a:lnTo>
                        <a:pt x="422" y="0"/>
                      </a:lnTo>
                      <a:lnTo>
                        <a:pt x="422" y="0"/>
                      </a:lnTo>
                      <a:lnTo>
                        <a:pt x="422" y="0"/>
                      </a:lnTo>
                      <a:lnTo>
                        <a:pt x="422" y="0"/>
                      </a:lnTo>
                      <a:lnTo>
                        <a:pt x="422" y="0"/>
                      </a:lnTo>
                      <a:lnTo>
                        <a:pt x="422" y="0"/>
                      </a:lnTo>
                      <a:lnTo>
                        <a:pt x="422" y="0"/>
                      </a:lnTo>
                      <a:lnTo>
                        <a:pt x="422" y="0"/>
                      </a:lnTo>
                      <a:lnTo>
                        <a:pt x="423" y="0"/>
                      </a:lnTo>
                      <a:lnTo>
                        <a:pt x="423" y="0"/>
                      </a:lnTo>
                      <a:lnTo>
                        <a:pt x="423" y="0"/>
                      </a:lnTo>
                      <a:lnTo>
                        <a:pt x="423" y="0"/>
                      </a:lnTo>
                      <a:lnTo>
                        <a:pt x="423" y="0"/>
                      </a:lnTo>
                      <a:lnTo>
                        <a:pt x="423" y="0"/>
                      </a:lnTo>
                      <a:lnTo>
                        <a:pt x="423" y="0"/>
                      </a:lnTo>
                      <a:lnTo>
                        <a:pt x="423" y="0"/>
                      </a:lnTo>
                      <a:lnTo>
                        <a:pt x="423" y="0"/>
                      </a:lnTo>
                      <a:lnTo>
                        <a:pt x="424" y="0"/>
                      </a:lnTo>
                      <a:lnTo>
                        <a:pt x="424" y="0"/>
                      </a:lnTo>
                      <a:lnTo>
                        <a:pt x="424" y="0"/>
                      </a:lnTo>
                      <a:lnTo>
                        <a:pt x="424" y="0"/>
                      </a:lnTo>
                      <a:lnTo>
                        <a:pt x="424" y="0"/>
                      </a:lnTo>
                      <a:lnTo>
                        <a:pt x="424" y="0"/>
                      </a:lnTo>
                      <a:lnTo>
                        <a:pt x="424" y="0"/>
                      </a:lnTo>
                      <a:lnTo>
                        <a:pt x="424" y="0"/>
                      </a:lnTo>
                      <a:lnTo>
                        <a:pt x="424" y="0"/>
                      </a:lnTo>
                      <a:lnTo>
                        <a:pt x="425" y="0"/>
                      </a:lnTo>
                      <a:lnTo>
                        <a:pt x="425" y="0"/>
                      </a:lnTo>
                      <a:lnTo>
                        <a:pt x="425" y="0"/>
                      </a:lnTo>
                      <a:lnTo>
                        <a:pt x="425" y="0"/>
                      </a:lnTo>
                      <a:lnTo>
                        <a:pt x="425" y="0"/>
                      </a:lnTo>
                      <a:lnTo>
                        <a:pt x="425" y="0"/>
                      </a:lnTo>
                      <a:lnTo>
                        <a:pt x="425" y="0"/>
                      </a:lnTo>
                      <a:lnTo>
                        <a:pt x="425" y="0"/>
                      </a:lnTo>
                      <a:lnTo>
                        <a:pt x="425" y="0"/>
                      </a:lnTo>
                      <a:lnTo>
                        <a:pt x="425" y="0"/>
                      </a:lnTo>
                      <a:lnTo>
                        <a:pt x="426" y="0"/>
                      </a:lnTo>
                      <a:lnTo>
                        <a:pt x="426" y="0"/>
                      </a:lnTo>
                      <a:lnTo>
                        <a:pt x="426" y="0"/>
                      </a:lnTo>
                      <a:lnTo>
                        <a:pt x="426" y="0"/>
                      </a:lnTo>
                      <a:lnTo>
                        <a:pt x="426" y="0"/>
                      </a:lnTo>
                      <a:lnTo>
                        <a:pt x="426" y="0"/>
                      </a:lnTo>
                      <a:lnTo>
                        <a:pt x="426" y="0"/>
                      </a:lnTo>
                      <a:lnTo>
                        <a:pt x="426" y="0"/>
                      </a:lnTo>
                      <a:lnTo>
                        <a:pt x="426" y="0"/>
                      </a:lnTo>
                      <a:lnTo>
                        <a:pt x="427" y="0"/>
                      </a:lnTo>
                      <a:lnTo>
                        <a:pt x="427" y="0"/>
                      </a:lnTo>
                      <a:lnTo>
                        <a:pt x="427" y="0"/>
                      </a:lnTo>
                      <a:lnTo>
                        <a:pt x="427" y="0"/>
                      </a:lnTo>
                      <a:lnTo>
                        <a:pt x="427" y="0"/>
                      </a:lnTo>
                      <a:lnTo>
                        <a:pt x="427" y="0"/>
                      </a:lnTo>
                      <a:lnTo>
                        <a:pt x="427" y="0"/>
                      </a:lnTo>
                      <a:lnTo>
                        <a:pt x="427" y="0"/>
                      </a:lnTo>
                      <a:lnTo>
                        <a:pt x="427" y="0"/>
                      </a:lnTo>
                      <a:lnTo>
                        <a:pt x="428" y="0"/>
                      </a:lnTo>
                      <a:lnTo>
                        <a:pt x="428" y="0"/>
                      </a:lnTo>
                      <a:lnTo>
                        <a:pt x="428" y="0"/>
                      </a:lnTo>
                      <a:lnTo>
                        <a:pt x="428" y="0"/>
                      </a:lnTo>
                      <a:lnTo>
                        <a:pt x="428" y="0"/>
                      </a:lnTo>
                      <a:lnTo>
                        <a:pt x="428" y="0"/>
                      </a:lnTo>
                      <a:lnTo>
                        <a:pt x="428" y="0"/>
                      </a:lnTo>
                      <a:lnTo>
                        <a:pt x="428" y="0"/>
                      </a:lnTo>
                      <a:lnTo>
                        <a:pt x="428" y="0"/>
                      </a:lnTo>
                      <a:lnTo>
                        <a:pt x="429" y="0"/>
                      </a:lnTo>
                      <a:lnTo>
                        <a:pt x="429" y="0"/>
                      </a:lnTo>
                      <a:lnTo>
                        <a:pt x="429" y="0"/>
                      </a:lnTo>
                      <a:lnTo>
                        <a:pt x="429" y="0"/>
                      </a:lnTo>
                      <a:lnTo>
                        <a:pt x="429" y="0"/>
                      </a:lnTo>
                      <a:lnTo>
                        <a:pt x="429" y="0"/>
                      </a:lnTo>
                      <a:lnTo>
                        <a:pt x="429" y="0"/>
                      </a:lnTo>
                      <a:lnTo>
                        <a:pt x="429" y="0"/>
                      </a:lnTo>
                      <a:lnTo>
                        <a:pt x="429" y="0"/>
                      </a:lnTo>
                      <a:lnTo>
                        <a:pt x="430" y="0"/>
                      </a:lnTo>
                      <a:lnTo>
                        <a:pt x="430" y="0"/>
                      </a:lnTo>
                      <a:lnTo>
                        <a:pt x="430" y="0"/>
                      </a:lnTo>
                      <a:lnTo>
                        <a:pt x="430" y="0"/>
                      </a:lnTo>
                      <a:lnTo>
                        <a:pt x="430" y="0"/>
                      </a:lnTo>
                      <a:lnTo>
                        <a:pt x="430" y="0"/>
                      </a:lnTo>
                      <a:lnTo>
                        <a:pt x="430" y="0"/>
                      </a:lnTo>
                      <a:lnTo>
                        <a:pt x="430" y="0"/>
                      </a:lnTo>
                      <a:lnTo>
                        <a:pt x="430" y="0"/>
                      </a:lnTo>
                      <a:lnTo>
                        <a:pt x="431" y="0"/>
                      </a:lnTo>
                      <a:lnTo>
                        <a:pt x="431" y="0"/>
                      </a:lnTo>
                      <a:lnTo>
                        <a:pt x="431" y="0"/>
                      </a:lnTo>
                      <a:lnTo>
                        <a:pt x="431" y="0"/>
                      </a:lnTo>
                      <a:lnTo>
                        <a:pt x="431" y="0"/>
                      </a:lnTo>
                      <a:lnTo>
                        <a:pt x="431" y="0"/>
                      </a:lnTo>
                      <a:lnTo>
                        <a:pt x="431" y="0"/>
                      </a:lnTo>
                      <a:lnTo>
                        <a:pt x="431" y="0"/>
                      </a:lnTo>
                      <a:lnTo>
                        <a:pt x="431" y="0"/>
                      </a:lnTo>
                      <a:lnTo>
                        <a:pt x="432" y="0"/>
                      </a:lnTo>
                      <a:lnTo>
                        <a:pt x="432" y="0"/>
                      </a:lnTo>
                      <a:lnTo>
                        <a:pt x="432" y="0"/>
                      </a:lnTo>
                      <a:lnTo>
                        <a:pt x="432" y="0"/>
                      </a:lnTo>
                      <a:lnTo>
                        <a:pt x="432" y="0"/>
                      </a:lnTo>
                      <a:lnTo>
                        <a:pt x="432" y="0"/>
                      </a:lnTo>
                      <a:lnTo>
                        <a:pt x="432" y="0"/>
                      </a:lnTo>
                      <a:lnTo>
                        <a:pt x="432" y="0"/>
                      </a:lnTo>
                      <a:lnTo>
                        <a:pt x="432" y="0"/>
                      </a:lnTo>
                      <a:lnTo>
                        <a:pt x="433" y="0"/>
                      </a:lnTo>
                      <a:lnTo>
                        <a:pt x="433" y="0"/>
                      </a:lnTo>
                      <a:lnTo>
                        <a:pt x="433" y="0"/>
                      </a:lnTo>
                      <a:lnTo>
                        <a:pt x="433" y="0"/>
                      </a:lnTo>
                      <a:lnTo>
                        <a:pt x="433" y="0"/>
                      </a:lnTo>
                      <a:lnTo>
                        <a:pt x="433" y="0"/>
                      </a:lnTo>
                      <a:lnTo>
                        <a:pt x="433" y="0"/>
                      </a:lnTo>
                      <a:lnTo>
                        <a:pt x="433" y="0"/>
                      </a:lnTo>
                      <a:lnTo>
                        <a:pt x="433" y="0"/>
                      </a:lnTo>
                      <a:lnTo>
                        <a:pt x="434" y="0"/>
                      </a:lnTo>
                      <a:lnTo>
                        <a:pt x="434" y="0"/>
                      </a:lnTo>
                      <a:lnTo>
                        <a:pt x="434" y="0"/>
                      </a:lnTo>
                      <a:lnTo>
                        <a:pt x="434" y="0"/>
                      </a:lnTo>
                      <a:lnTo>
                        <a:pt x="434" y="0"/>
                      </a:lnTo>
                      <a:lnTo>
                        <a:pt x="434" y="0"/>
                      </a:lnTo>
                      <a:lnTo>
                        <a:pt x="434" y="0"/>
                      </a:lnTo>
                      <a:lnTo>
                        <a:pt x="434" y="0"/>
                      </a:lnTo>
                      <a:lnTo>
                        <a:pt x="434" y="0"/>
                      </a:lnTo>
                      <a:lnTo>
                        <a:pt x="435" y="0"/>
                      </a:lnTo>
                      <a:lnTo>
                        <a:pt x="435" y="0"/>
                      </a:lnTo>
                      <a:lnTo>
                        <a:pt x="435" y="0"/>
                      </a:lnTo>
                      <a:lnTo>
                        <a:pt x="435" y="0"/>
                      </a:lnTo>
                      <a:lnTo>
                        <a:pt x="435" y="0"/>
                      </a:lnTo>
                      <a:lnTo>
                        <a:pt x="435" y="0"/>
                      </a:lnTo>
                      <a:lnTo>
                        <a:pt x="435" y="0"/>
                      </a:lnTo>
                      <a:lnTo>
                        <a:pt x="435" y="0"/>
                      </a:lnTo>
                      <a:lnTo>
                        <a:pt x="435" y="0"/>
                      </a:lnTo>
                      <a:lnTo>
                        <a:pt x="436" y="0"/>
                      </a:lnTo>
                      <a:lnTo>
                        <a:pt x="436" y="0"/>
                      </a:lnTo>
                      <a:lnTo>
                        <a:pt x="436" y="0"/>
                      </a:lnTo>
                      <a:lnTo>
                        <a:pt x="436" y="0"/>
                      </a:lnTo>
                      <a:lnTo>
                        <a:pt x="436" y="0"/>
                      </a:lnTo>
                      <a:lnTo>
                        <a:pt x="436" y="0"/>
                      </a:lnTo>
                      <a:lnTo>
                        <a:pt x="436" y="0"/>
                      </a:lnTo>
                      <a:lnTo>
                        <a:pt x="436" y="0"/>
                      </a:lnTo>
                      <a:lnTo>
                        <a:pt x="436" y="0"/>
                      </a:lnTo>
                      <a:lnTo>
                        <a:pt x="437" y="0"/>
                      </a:lnTo>
                      <a:lnTo>
                        <a:pt x="437" y="0"/>
                      </a:lnTo>
                      <a:lnTo>
                        <a:pt x="437" y="0"/>
                      </a:lnTo>
                      <a:lnTo>
                        <a:pt x="437" y="0"/>
                      </a:lnTo>
                      <a:lnTo>
                        <a:pt x="437" y="0"/>
                      </a:lnTo>
                      <a:lnTo>
                        <a:pt x="437" y="0"/>
                      </a:lnTo>
                      <a:lnTo>
                        <a:pt x="437" y="0"/>
                      </a:lnTo>
                      <a:lnTo>
                        <a:pt x="437" y="0"/>
                      </a:lnTo>
                      <a:lnTo>
                        <a:pt x="437" y="0"/>
                      </a:lnTo>
                      <a:lnTo>
                        <a:pt x="438" y="0"/>
                      </a:lnTo>
                      <a:lnTo>
                        <a:pt x="438" y="0"/>
                      </a:lnTo>
                      <a:lnTo>
                        <a:pt x="438" y="0"/>
                      </a:lnTo>
                      <a:lnTo>
                        <a:pt x="438" y="0"/>
                      </a:lnTo>
                      <a:lnTo>
                        <a:pt x="438" y="0"/>
                      </a:lnTo>
                      <a:lnTo>
                        <a:pt x="438" y="0"/>
                      </a:lnTo>
                      <a:lnTo>
                        <a:pt x="438" y="0"/>
                      </a:lnTo>
                      <a:lnTo>
                        <a:pt x="438" y="0"/>
                      </a:lnTo>
                      <a:lnTo>
                        <a:pt x="438" y="0"/>
                      </a:lnTo>
                      <a:lnTo>
                        <a:pt x="439" y="0"/>
                      </a:lnTo>
                      <a:lnTo>
                        <a:pt x="439" y="0"/>
                      </a:lnTo>
                      <a:lnTo>
                        <a:pt x="439" y="0"/>
                      </a:lnTo>
                      <a:lnTo>
                        <a:pt x="439" y="0"/>
                      </a:lnTo>
                      <a:lnTo>
                        <a:pt x="439" y="0"/>
                      </a:lnTo>
                      <a:lnTo>
                        <a:pt x="439" y="0"/>
                      </a:lnTo>
                      <a:lnTo>
                        <a:pt x="439" y="0"/>
                      </a:lnTo>
                      <a:lnTo>
                        <a:pt x="439" y="0"/>
                      </a:lnTo>
                      <a:lnTo>
                        <a:pt x="439" y="0"/>
                      </a:lnTo>
                      <a:lnTo>
                        <a:pt x="440" y="0"/>
                      </a:lnTo>
                      <a:lnTo>
                        <a:pt x="440" y="0"/>
                      </a:lnTo>
                      <a:lnTo>
                        <a:pt x="440" y="0"/>
                      </a:lnTo>
                      <a:lnTo>
                        <a:pt x="440" y="0"/>
                      </a:lnTo>
                      <a:lnTo>
                        <a:pt x="440" y="0"/>
                      </a:lnTo>
                      <a:lnTo>
                        <a:pt x="440" y="0"/>
                      </a:lnTo>
                      <a:lnTo>
                        <a:pt x="440" y="0"/>
                      </a:lnTo>
                      <a:lnTo>
                        <a:pt x="440" y="0"/>
                      </a:lnTo>
                      <a:lnTo>
                        <a:pt x="440" y="0"/>
                      </a:lnTo>
                      <a:lnTo>
                        <a:pt x="441" y="0"/>
                      </a:lnTo>
                      <a:lnTo>
                        <a:pt x="441" y="0"/>
                      </a:lnTo>
                      <a:lnTo>
                        <a:pt x="441" y="0"/>
                      </a:lnTo>
                      <a:lnTo>
                        <a:pt x="441" y="0"/>
                      </a:lnTo>
                      <a:lnTo>
                        <a:pt x="441" y="0"/>
                      </a:lnTo>
                      <a:lnTo>
                        <a:pt x="441" y="0"/>
                      </a:lnTo>
                      <a:lnTo>
                        <a:pt x="441" y="0"/>
                      </a:lnTo>
                      <a:lnTo>
                        <a:pt x="441" y="0"/>
                      </a:lnTo>
                      <a:lnTo>
                        <a:pt x="441" y="0"/>
                      </a:lnTo>
                      <a:lnTo>
                        <a:pt x="442" y="0"/>
                      </a:lnTo>
                      <a:lnTo>
                        <a:pt x="442" y="0"/>
                      </a:lnTo>
                      <a:lnTo>
                        <a:pt x="442" y="0"/>
                      </a:lnTo>
                      <a:lnTo>
                        <a:pt x="442" y="0"/>
                      </a:lnTo>
                      <a:lnTo>
                        <a:pt x="442" y="0"/>
                      </a:lnTo>
                      <a:lnTo>
                        <a:pt x="442" y="0"/>
                      </a:lnTo>
                      <a:lnTo>
                        <a:pt x="442" y="0"/>
                      </a:lnTo>
                      <a:lnTo>
                        <a:pt x="442" y="0"/>
                      </a:lnTo>
                      <a:lnTo>
                        <a:pt x="442" y="0"/>
                      </a:lnTo>
                      <a:lnTo>
                        <a:pt x="443" y="0"/>
                      </a:lnTo>
                      <a:lnTo>
                        <a:pt x="443" y="0"/>
                      </a:lnTo>
                      <a:lnTo>
                        <a:pt x="443" y="0"/>
                      </a:lnTo>
                      <a:lnTo>
                        <a:pt x="443" y="0"/>
                      </a:lnTo>
                      <a:lnTo>
                        <a:pt x="443" y="0"/>
                      </a:lnTo>
                      <a:lnTo>
                        <a:pt x="443" y="0"/>
                      </a:lnTo>
                      <a:lnTo>
                        <a:pt x="443" y="0"/>
                      </a:lnTo>
                      <a:lnTo>
                        <a:pt x="443" y="0"/>
                      </a:lnTo>
                      <a:lnTo>
                        <a:pt x="443" y="0"/>
                      </a:lnTo>
                      <a:lnTo>
                        <a:pt x="444" y="0"/>
                      </a:lnTo>
                      <a:lnTo>
                        <a:pt x="444" y="0"/>
                      </a:lnTo>
                      <a:lnTo>
                        <a:pt x="444" y="0"/>
                      </a:lnTo>
                      <a:lnTo>
                        <a:pt x="444" y="0"/>
                      </a:lnTo>
                      <a:lnTo>
                        <a:pt x="444" y="0"/>
                      </a:lnTo>
                      <a:lnTo>
                        <a:pt x="444" y="0"/>
                      </a:lnTo>
                      <a:lnTo>
                        <a:pt x="444" y="0"/>
                      </a:lnTo>
                      <a:lnTo>
                        <a:pt x="444" y="0"/>
                      </a:lnTo>
                      <a:lnTo>
                        <a:pt x="444" y="0"/>
                      </a:lnTo>
                      <a:lnTo>
                        <a:pt x="445" y="0"/>
                      </a:lnTo>
                      <a:lnTo>
                        <a:pt x="445" y="0"/>
                      </a:lnTo>
                      <a:lnTo>
                        <a:pt x="445" y="0"/>
                      </a:lnTo>
                      <a:lnTo>
                        <a:pt x="445" y="0"/>
                      </a:lnTo>
                      <a:lnTo>
                        <a:pt x="445" y="0"/>
                      </a:lnTo>
                      <a:lnTo>
                        <a:pt x="445" y="0"/>
                      </a:lnTo>
                      <a:lnTo>
                        <a:pt x="445" y="0"/>
                      </a:lnTo>
                      <a:lnTo>
                        <a:pt x="445" y="0"/>
                      </a:lnTo>
                      <a:lnTo>
                        <a:pt x="445" y="0"/>
                      </a:lnTo>
                      <a:lnTo>
                        <a:pt x="446" y="0"/>
                      </a:lnTo>
                      <a:lnTo>
                        <a:pt x="446" y="0"/>
                      </a:lnTo>
                      <a:lnTo>
                        <a:pt x="446" y="0"/>
                      </a:lnTo>
                      <a:lnTo>
                        <a:pt x="446" y="0"/>
                      </a:lnTo>
                      <a:lnTo>
                        <a:pt x="446" y="0"/>
                      </a:lnTo>
                      <a:lnTo>
                        <a:pt x="446" y="0"/>
                      </a:lnTo>
                      <a:lnTo>
                        <a:pt x="446" y="0"/>
                      </a:lnTo>
                      <a:lnTo>
                        <a:pt x="446" y="0"/>
                      </a:lnTo>
                      <a:lnTo>
                        <a:pt x="446" y="0"/>
                      </a:lnTo>
                      <a:lnTo>
                        <a:pt x="447" y="0"/>
                      </a:lnTo>
                      <a:lnTo>
                        <a:pt x="447" y="0"/>
                      </a:lnTo>
                      <a:lnTo>
                        <a:pt x="447" y="0"/>
                      </a:lnTo>
                      <a:lnTo>
                        <a:pt x="447" y="0"/>
                      </a:lnTo>
                      <a:lnTo>
                        <a:pt x="447" y="0"/>
                      </a:lnTo>
                      <a:lnTo>
                        <a:pt x="447" y="0"/>
                      </a:lnTo>
                      <a:lnTo>
                        <a:pt x="447" y="0"/>
                      </a:lnTo>
                      <a:lnTo>
                        <a:pt x="447" y="0"/>
                      </a:lnTo>
                      <a:lnTo>
                        <a:pt x="447" y="0"/>
                      </a:lnTo>
                      <a:lnTo>
                        <a:pt x="448" y="0"/>
                      </a:lnTo>
                      <a:lnTo>
                        <a:pt x="448" y="0"/>
                      </a:lnTo>
                      <a:lnTo>
                        <a:pt x="448" y="0"/>
                      </a:lnTo>
                      <a:lnTo>
                        <a:pt x="448" y="0"/>
                      </a:lnTo>
                      <a:lnTo>
                        <a:pt x="448" y="0"/>
                      </a:lnTo>
                      <a:lnTo>
                        <a:pt x="448" y="0"/>
                      </a:lnTo>
                      <a:lnTo>
                        <a:pt x="448" y="0"/>
                      </a:lnTo>
                      <a:lnTo>
                        <a:pt x="448" y="0"/>
                      </a:lnTo>
                      <a:lnTo>
                        <a:pt x="448" y="0"/>
                      </a:lnTo>
                      <a:lnTo>
                        <a:pt x="448" y="0"/>
                      </a:lnTo>
                      <a:lnTo>
                        <a:pt x="449" y="0"/>
                      </a:lnTo>
                      <a:lnTo>
                        <a:pt x="449" y="0"/>
                      </a:lnTo>
                      <a:lnTo>
                        <a:pt x="449" y="0"/>
                      </a:lnTo>
                      <a:lnTo>
                        <a:pt x="449" y="0"/>
                      </a:lnTo>
                      <a:lnTo>
                        <a:pt x="449" y="0"/>
                      </a:lnTo>
                      <a:lnTo>
                        <a:pt x="449" y="0"/>
                      </a:lnTo>
                      <a:lnTo>
                        <a:pt x="449" y="0"/>
                      </a:lnTo>
                      <a:lnTo>
                        <a:pt x="449" y="0"/>
                      </a:lnTo>
                      <a:lnTo>
                        <a:pt x="449" y="0"/>
                      </a:lnTo>
                      <a:lnTo>
                        <a:pt x="450" y="0"/>
                      </a:lnTo>
                      <a:lnTo>
                        <a:pt x="450" y="0"/>
                      </a:lnTo>
                      <a:lnTo>
                        <a:pt x="450" y="0"/>
                      </a:lnTo>
                      <a:lnTo>
                        <a:pt x="450" y="0"/>
                      </a:lnTo>
                      <a:lnTo>
                        <a:pt x="450" y="0"/>
                      </a:lnTo>
                      <a:lnTo>
                        <a:pt x="450" y="0"/>
                      </a:lnTo>
                      <a:lnTo>
                        <a:pt x="450" y="0"/>
                      </a:lnTo>
                      <a:lnTo>
                        <a:pt x="450" y="0"/>
                      </a:lnTo>
                      <a:lnTo>
                        <a:pt x="450" y="0"/>
                      </a:lnTo>
                      <a:lnTo>
                        <a:pt x="451" y="0"/>
                      </a:lnTo>
                      <a:lnTo>
                        <a:pt x="451" y="0"/>
                      </a:lnTo>
                      <a:lnTo>
                        <a:pt x="451" y="0"/>
                      </a:lnTo>
                      <a:lnTo>
                        <a:pt x="451" y="0"/>
                      </a:lnTo>
                      <a:lnTo>
                        <a:pt x="451" y="0"/>
                      </a:lnTo>
                      <a:lnTo>
                        <a:pt x="451" y="0"/>
                      </a:lnTo>
                      <a:lnTo>
                        <a:pt x="451" y="0"/>
                      </a:lnTo>
                      <a:lnTo>
                        <a:pt x="451" y="0"/>
                      </a:lnTo>
                      <a:lnTo>
                        <a:pt x="451" y="0"/>
                      </a:lnTo>
                      <a:lnTo>
                        <a:pt x="452" y="0"/>
                      </a:lnTo>
                      <a:lnTo>
                        <a:pt x="452" y="0"/>
                      </a:lnTo>
                      <a:lnTo>
                        <a:pt x="452" y="0"/>
                      </a:lnTo>
                      <a:lnTo>
                        <a:pt x="452" y="0"/>
                      </a:lnTo>
                      <a:lnTo>
                        <a:pt x="452" y="0"/>
                      </a:lnTo>
                      <a:lnTo>
                        <a:pt x="452" y="0"/>
                      </a:lnTo>
                      <a:lnTo>
                        <a:pt x="452" y="0"/>
                      </a:lnTo>
                      <a:lnTo>
                        <a:pt x="452" y="0"/>
                      </a:lnTo>
                      <a:lnTo>
                        <a:pt x="452" y="0"/>
                      </a:lnTo>
                      <a:lnTo>
                        <a:pt x="453" y="0"/>
                      </a:lnTo>
                      <a:lnTo>
                        <a:pt x="453" y="0"/>
                      </a:lnTo>
                      <a:lnTo>
                        <a:pt x="453" y="0"/>
                      </a:lnTo>
                      <a:lnTo>
                        <a:pt x="453" y="0"/>
                      </a:lnTo>
                      <a:lnTo>
                        <a:pt x="453" y="0"/>
                      </a:lnTo>
                      <a:lnTo>
                        <a:pt x="453" y="0"/>
                      </a:lnTo>
                      <a:lnTo>
                        <a:pt x="453" y="0"/>
                      </a:lnTo>
                      <a:lnTo>
                        <a:pt x="453" y="0"/>
                      </a:lnTo>
                      <a:lnTo>
                        <a:pt x="453" y="0"/>
                      </a:lnTo>
                      <a:lnTo>
                        <a:pt x="454" y="0"/>
                      </a:lnTo>
                      <a:lnTo>
                        <a:pt x="454" y="0"/>
                      </a:lnTo>
                      <a:lnTo>
                        <a:pt x="454" y="0"/>
                      </a:lnTo>
                      <a:lnTo>
                        <a:pt x="454" y="0"/>
                      </a:lnTo>
                      <a:lnTo>
                        <a:pt x="454" y="0"/>
                      </a:lnTo>
                      <a:lnTo>
                        <a:pt x="454" y="0"/>
                      </a:lnTo>
                      <a:lnTo>
                        <a:pt x="454" y="0"/>
                      </a:lnTo>
                      <a:lnTo>
                        <a:pt x="454" y="0"/>
                      </a:lnTo>
                      <a:lnTo>
                        <a:pt x="454" y="0"/>
                      </a:lnTo>
                      <a:lnTo>
                        <a:pt x="455" y="0"/>
                      </a:lnTo>
                      <a:lnTo>
                        <a:pt x="455" y="0"/>
                      </a:lnTo>
                      <a:lnTo>
                        <a:pt x="455" y="0"/>
                      </a:lnTo>
                      <a:lnTo>
                        <a:pt x="455" y="0"/>
                      </a:lnTo>
                      <a:lnTo>
                        <a:pt x="455" y="0"/>
                      </a:lnTo>
                      <a:lnTo>
                        <a:pt x="455" y="0"/>
                      </a:lnTo>
                      <a:lnTo>
                        <a:pt x="455" y="0"/>
                      </a:lnTo>
                      <a:lnTo>
                        <a:pt x="455" y="0"/>
                      </a:lnTo>
                      <a:lnTo>
                        <a:pt x="455" y="0"/>
                      </a:lnTo>
                      <a:lnTo>
                        <a:pt x="456" y="0"/>
                      </a:lnTo>
                      <a:lnTo>
                        <a:pt x="456" y="0"/>
                      </a:lnTo>
                      <a:lnTo>
                        <a:pt x="456" y="0"/>
                      </a:lnTo>
                      <a:lnTo>
                        <a:pt x="456" y="0"/>
                      </a:lnTo>
                      <a:lnTo>
                        <a:pt x="456" y="0"/>
                      </a:lnTo>
                      <a:lnTo>
                        <a:pt x="456" y="0"/>
                      </a:lnTo>
                      <a:lnTo>
                        <a:pt x="456" y="0"/>
                      </a:lnTo>
                      <a:lnTo>
                        <a:pt x="456" y="0"/>
                      </a:lnTo>
                      <a:lnTo>
                        <a:pt x="456" y="0"/>
                      </a:lnTo>
                      <a:lnTo>
                        <a:pt x="457" y="0"/>
                      </a:lnTo>
                      <a:lnTo>
                        <a:pt x="457" y="0"/>
                      </a:lnTo>
                      <a:lnTo>
                        <a:pt x="457" y="0"/>
                      </a:lnTo>
                      <a:lnTo>
                        <a:pt x="457" y="0"/>
                      </a:lnTo>
                      <a:lnTo>
                        <a:pt x="457" y="0"/>
                      </a:lnTo>
                      <a:lnTo>
                        <a:pt x="457" y="0"/>
                      </a:lnTo>
                      <a:lnTo>
                        <a:pt x="457" y="0"/>
                      </a:lnTo>
                      <a:lnTo>
                        <a:pt x="457" y="0"/>
                      </a:lnTo>
                      <a:lnTo>
                        <a:pt x="457" y="0"/>
                      </a:lnTo>
                      <a:lnTo>
                        <a:pt x="458" y="0"/>
                      </a:lnTo>
                      <a:lnTo>
                        <a:pt x="458" y="0"/>
                      </a:lnTo>
                      <a:lnTo>
                        <a:pt x="458" y="0"/>
                      </a:lnTo>
                      <a:lnTo>
                        <a:pt x="458" y="0"/>
                      </a:lnTo>
                      <a:lnTo>
                        <a:pt x="458" y="0"/>
                      </a:lnTo>
                      <a:lnTo>
                        <a:pt x="458" y="0"/>
                      </a:lnTo>
                      <a:lnTo>
                        <a:pt x="458" y="0"/>
                      </a:lnTo>
                      <a:lnTo>
                        <a:pt x="458" y="0"/>
                      </a:lnTo>
                      <a:lnTo>
                        <a:pt x="458" y="0"/>
                      </a:lnTo>
                      <a:lnTo>
                        <a:pt x="459" y="0"/>
                      </a:lnTo>
                      <a:lnTo>
                        <a:pt x="459" y="0"/>
                      </a:lnTo>
                      <a:lnTo>
                        <a:pt x="459" y="0"/>
                      </a:lnTo>
                      <a:lnTo>
                        <a:pt x="459" y="0"/>
                      </a:lnTo>
                      <a:lnTo>
                        <a:pt x="459" y="0"/>
                      </a:lnTo>
                      <a:lnTo>
                        <a:pt x="459" y="0"/>
                      </a:lnTo>
                      <a:lnTo>
                        <a:pt x="459" y="0"/>
                      </a:lnTo>
                      <a:lnTo>
                        <a:pt x="459" y="0"/>
                      </a:lnTo>
                      <a:lnTo>
                        <a:pt x="459" y="0"/>
                      </a:lnTo>
                      <a:lnTo>
                        <a:pt x="460" y="0"/>
                      </a:lnTo>
                      <a:lnTo>
                        <a:pt x="460" y="0"/>
                      </a:lnTo>
                      <a:lnTo>
                        <a:pt x="460" y="0"/>
                      </a:lnTo>
                      <a:lnTo>
                        <a:pt x="460" y="0"/>
                      </a:lnTo>
                      <a:lnTo>
                        <a:pt x="460" y="0"/>
                      </a:lnTo>
                      <a:lnTo>
                        <a:pt x="460" y="0"/>
                      </a:lnTo>
                      <a:lnTo>
                        <a:pt x="460" y="0"/>
                      </a:lnTo>
                      <a:lnTo>
                        <a:pt x="460" y="0"/>
                      </a:lnTo>
                      <a:lnTo>
                        <a:pt x="460" y="0"/>
                      </a:lnTo>
                      <a:lnTo>
                        <a:pt x="461" y="0"/>
                      </a:lnTo>
                      <a:lnTo>
                        <a:pt x="461" y="0"/>
                      </a:lnTo>
                      <a:lnTo>
                        <a:pt x="461" y="0"/>
                      </a:lnTo>
                      <a:lnTo>
                        <a:pt x="461" y="0"/>
                      </a:lnTo>
                      <a:lnTo>
                        <a:pt x="461" y="0"/>
                      </a:lnTo>
                      <a:lnTo>
                        <a:pt x="461" y="0"/>
                      </a:lnTo>
                      <a:lnTo>
                        <a:pt x="461" y="0"/>
                      </a:lnTo>
                      <a:lnTo>
                        <a:pt x="461" y="0"/>
                      </a:lnTo>
                      <a:lnTo>
                        <a:pt x="461" y="0"/>
                      </a:lnTo>
                      <a:lnTo>
                        <a:pt x="462" y="0"/>
                      </a:lnTo>
                      <a:lnTo>
                        <a:pt x="462" y="0"/>
                      </a:lnTo>
                      <a:lnTo>
                        <a:pt x="462" y="0"/>
                      </a:lnTo>
                      <a:lnTo>
                        <a:pt x="462" y="0"/>
                      </a:lnTo>
                      <a:lnTo>
                        <a:pt x="462" y="0"/>
                      </a:lnTo>
                      <a:lnTo>
                        <a:pt x="462" y="0"/>
                      </a:lnTo>
                      <a:lnTo>
                        <a:pt x="462" y="0"/>
                      </a:lnTo>
                      <a:lnTo>
                        <a:pt x="462" y="0"/>
                      </a:lnTo>
                      <a:lnTo>
                        <a:pt x="462" y="0"/>
                      </a:lnTo>
                      <a:lnTo>
                        <a:pt x="463" y="0"/>
                      </a:lnTo>
                      <a:lnTo>
                        <a:pt x="463" y="0"/>
                      </a:lnTo>
                      <a:lnTo>
                        <a:pt x="463" y="0"/>
                      </a:lnTo>
                      <a:lnTo>
                        <a:pt x="463" y="0"/>
                      </a:lnTo>
                      <a:lnTo>
                        <a:pt x="463" y="0"/>
                      </a:lnTo>
                      <a:lnTo>
                        <a:pt x="463" y="0"/>
                      </a:lnTo>
                      <a:lnTo>
                        <a:pt x="463" y="0"/>
                      </a:lnTo>
                      <a:lnTo>
                        <a:pt x="463" y="0"/>
                      </a:lnTo>
                      <a:lnTo>
                        <a:pt x="463" y="0"/>
                      </a:lnTo>
                      <a:lnTo>
                        <a:pt x="464" y="0"/>
                      </a:lnTo>
                      <a:lnTo>
                        <a:pt x="464" y="0"/>
                      </a:lnTo>
                      <a:lnTo>
                        <a:pt x="464" y="0"/>
                      </a:lnTo>
                      <a:lnTo>
                        <a:pt x="464" y="0"/>
                      </a:lnTo>
                      <a:lnTo>
                        <a:pt x="464" y="0"/>
                      </a:lnTo>
                      <a:lnTo>
                        <a:pt x="464" y="0"/>
                      </a:lnTo>
                      <a:lnTo>
                        <a:pt x="464" y="0"/>
                      </a:lnTo>
                      <a:lnTo>
                        <a:pt x="464" y="0"/>
                      </a:lnTo>
                      <a:lnTo>
                        <a:pt x="464" y="0"/>
                      </a:lnTo>
                      <a:lnTo>
                        <a:pt x="465" y="0"/>
                      </a:lnTo>
                      <a:lnTo>
                        <a:pt x="465" y="0"/>
                      </a:lnTo>
                      <a:lnTo>
                        <a:pt x="465" y="0"/>
                      </a:lnTo>
                      <a:lnTo>
                        <a:pt x="465" y="0"/>
                      </a:lnTo>
                      <a:lnTo>
                        <a:pt x="465" y="0"/>
                      </a:lnTo>
                      <a:lnTo>
                        <a:pt x="465" y="0"/>
                      </a:lnTo>
                      <a:lnTo>
                        <a:pt x="465" y="0"/>
                      </a:lnTo>
                      <a:lnTo>
                        <a:pt x="465" y="0"/>
                      </a:lnTo>
                      <a:lnTo>
                        <a:pt x="465" y="0"/>
                      </a:lnTo>
                      <a:lnTo>
                        <a:pt x="466" y="0"/>
                      </a:lnTo>
                      <a:lnTo>
                        <a:pt x="466" y="0"/>
                      </a:lnTo>
                      <a:lnTo>
                        <a:pt x="466" y="0"/>
                      </a:lnTo>
                      <a:lnTo>
                        <a:pt x="466" y="0"/>
                      </a:lnTo>
                      <a:lnTo>
                        <a:pt x="466" y="0"/>
                      </a:lnTo>
                      <a:lnTo>
                        <a:pt x="466" y="0"/>
                      </a:lnTo>
                      <a:lnTo>
                        <a:pt x="466" y="0"/>
                      </a:lnTo>
                      <a:lnTo>
                        <a:pt x="466" y="0"/>
                      </a:lnTo>
                      <a:lnTo>
                        <a:pt x="466" y="0"/>
                      </a:lnTo>
                      <a:lnTo>
                        <a:pt x="467" y="0"/>
                      </a:lnTo>
                      <a:lnTo>
                        <a:pt x="467" y="0"/>
                      </a:lnTo>
                      <a:lnTo>
                        <a:pt x="467" y="0"/>
                      </a:lnTo>
                      <a:lnTo>
                        <a:pt x="467" y="0"/>
                      </a:lnTo>
                      <a:lnTo>
                        <a:pt x="467" y="0"/>
                      </a:lnTo>
                      <a:lnTo>
                        <a:pt x="467" y="0"/>
                      </a:lnTo>
                      <a:lnTo>
                        <a:pt x="467" y="0"/>
                      </a:lnTo>
                      <a:lnTo>
                        <a:pt x="467" y="0"/>
                      </a:lnTo>
                      <a:lnTo>
                        <a:pt x="467" y="0"/>
                      </a:lnTo>
                      <a:lnTo>
                        <a:pt x="468" y="0"/>
                      </a:lnTo>
                      <a:lnTo>
                        <a:pt x="468" y="0"/>
                      </a:lnTo>
                      <a:lnTo>
                        <a:pt x="468" y="0"/>
                      </a:lnTo>
                      <a:lnTo>
                        <a:pt x="468" y="0"/>
                      </a:lnTo>
                      <a:lnTo>
                        <a:pt x="468" y="0"/>
                      </a:lnTo>
                      <a:lnTo>
                        <a:pt x="468" y="0"/>
                      </a:lnTo>
                      <a:lnTo>
                        <a:pt x="468" y="0"/>
                      </a:lnTo>
                      <a:lnTo>
                        <a:pt x="468" y="0"/>
                      </a:lnTo>
                      <a:lnTo>
                        <a:pt x="468" y="0"/>
                      </a:lnTo>
                      <a:lnTo>
                        <a:pt x="469" y="0"/>
                      </a:lnTo>
                      <a:lnTo>
                        <a:pt x="469" y="0"/>
                      </a:lnTo>
                      <a:lnTo>
                        <a:pt x="469" y="0"/>
                      </a:lnTo>
                      <a:lnTo>
                        <a:pt x="469" y="0"/>
                      </a:lnTo>
                      <a:lnTo>
                        <a:pt x="469" y="0"/>
                      </a:lnTo>
                      <a:lnTo>
                        <a:pt x="469" y="0"/>
                      </a:lnTo>
                      <a:lnTo>
                        <a:pt x="469" y="0"/>
                      </a:lnTo>
                      <a:lnTo>
                        <a:pt x="469" y="0"/>
                      </a:lnTo>
                      <a:lnTo>
                        <a:pt x="469" y="0"/>
                      </a:lnTo>
                      <a:lnTo>
                        <a:pt x="470" y="0"/>
                      </a:lnTo>
                      <a:lnTo>
                        <a:pt x="470" y="0"/>
                      </a:lnTo>
                      <a:lnTo>
                        <a:pt x="470" y="0"/>
                      </a:lnTo>
                      <a:lnTo>
                        <a:pt x="470" y="0"/>
                      </a:lnTo>
                      <a:lnTo>
                        <a:pt x="470" y="0"/>
                      </a:lnTo>
                      <a:lnTo>
                        <a:pt x="470" y="0"/>
                      </a:lnTo>
                      <a:lnTo>
                        <a:pt x="470" y="0"/>
                      </a:lnTo>
                      <a:lnTo>
                        <a:pt x="470" y="0"/>
                      </a:lnTo>
                      <a:lnTo>
                        <a:pt x="470" y="0"/>
                      </a:lnTo>
                      <a:lnTo>
                        <a:pt x="471" y="0"/>
                      </a:lnTo>
                      <a:lnTo>
                        <a:pt x="471" y="0"/>
                      </a:lnTo>
                      <a:lnTo>
                        <a:pt x="471" y="0"/>
                      </a:lnTo>
                      <a:lnTo>
                        <a:pt x="471" y="0"/>
                      </a:lnTo>
                      <a:lnTo>
                        <a:pt x="471" y="0"/>
                      </a:lnTo>
                      <a:lnTo>
                        <a:pt x="471" y="0"/>
                      </a:lnTo>
                      <a:lnTo>
                        <a:pt x="471" y="0"/>
                      </a:lnTo>
                      <a:lnTo>
                        <a:pt x="471" y="0"/>
                      </a:lnTo>
                      <a:lnTo>
                        <a:pt x="471" y="0"/>
                      </a:lnTo>
                      <a:lnTo>
                        <a:pt x="471" y="0"/>
                      </a:lnTo>
                      <a:lnTo>
                        <a:pt x="472" y="0"/>
                      </a:lnTo>
                      <a:lnTo>
                        <a:pt x="472" y="0"/>
                      </a:lnTo>
                      <a:lnTo>
                        <a:pt x="472" y="0"/>
                      </a:lnTo>
                      <a:lnTo>
                        <a:pt x="472" y="0"/>
                      </a:lnTo>
                      <a:lnTo>
                        <a:pt x="472" y="0"/>
                      </a:lnTo>
                      <a:lnTo>
                        <a:pt x="472" y="0"/>
                      </a:lnTo>
                      <a:lnTo>
                        <a:pt x="472" y="0"/>
                      </a:lnTo>
                      <a:lnTo>
                        <a:pt x="472" y="0"/>
                      </a:lnTo>
                      <a:lnTo>
                        <a:pt x="472" y="0"/>
                      </a:lnTo>
                      <a:lnTo>
                        <a:pt x="473" y="0"/>
                      </a:lnTo>
                      <a:lnTo>
                        <a:pt x="473" y="0"/>
                      </a:lnTo>
                      <a:lnTo>
                        <a:pt x="473" y="0"/>
                      </a:lnTo>
                      <a:lnTo>
                        <a:pt x="473" y="0"/>
                      </a:lnTo>
                      <a:lnTo>
                        <a:pt x="473" y="0"/>
                      </a:lnTo>
                      <a:lnTo>
                        <a:pt x="473" y="0"/>
                      </a:lnTo>
                      <a:lnTo>
                        <a:pt x="473" y="0"/>
                      </a:lnTo>
                      <a:lnTo>
                        <a:pt x="473" y="0"/>
                      </a:lnTo>
                      <a:lnTo>
                        <a:pt x="473" y="0"/>
                      </a:lnTo>
                      <a:lnTo>
                        <a:pt x="474" y="0"/>
                      </a:lnTo>
                      <a:lnTo>
                        <a:pt x="474" y="0"/>
                      </a:lnTo>
                      <a:lnTo>
                        <a:pt x="474" y="0"/>
                      </a:lnTo>
                      <a:lnTo>
                        <a:pt x="474" y="0"/>
                      </a:lnTo>
                      <a:lnTo>
                        <a:pt x="474" y="0"/>
                      </a:lnTo>
                      <a:lnTo>
                        <a:pt x="474" y="0"/>
                      </a:lnTo>
                      <a:lnTo>
                        <a:pt x="474" y="0"/>
                      </a:lnTo>
                      <a:lnTo>
                        <a:pt x="474" y="0"/>
                      </a:lnTo>
                      <a:lnTo>
                        <a:pt x="474" y="0"/>
                      </a:lnTo>
                      <a:lnTo>
                        <a:pt x="475" y="0"/>
                      </a:lnTo>
                      <a:lnTo>
                        <a:pt x="475" y="0"/>
                      </a:lnTo>
                      <a:lnTo>
                        <a:pt x="475" y="0"/>
                      </a:lnTo>
                      <a:lnTo>
                        <a:pt x="475" y="0"/>
                      </a:lnTo>
                      <a:lnTo>
                        <a:pt x="475" y="0"/>
                      </a:lnTo>
                      <a:lnTo>
                        <a:pt x="475" y="0"/>
                      </a:lnTo>
                      <a:lnTo>
                        <a:pt x="475" y="0"/>
                      </a:lnTo>
                      <a:lnTo>
                        <a:pt x="475" y="0"/>
                      </a:lnTo>
                      <a:lnTo>
                        <a:pt x="475" y="0"/>
                      </a:lnTo>
                      <a:lnTo>
                        <a:pt x="476" y="0"/>
                      </a:lnTo>
                      <a:lnTo>
                        <a:pt x="476" y="0"/>
                      </a:lnTo>
                      <a:lnTo>
                        <a:pt x="476" y="0"/>
                      </a:lnTo>
                      <a:lnTo>
                        <a:pt x="476" y="0"/>
                      </a:lnTo>
                      <a:lnTo>
                        <a:pt x="476" y="0"/>
                      </a:lnTo>
                      <a:lnTo>
                        <a:pt x="476" y="0"/>
                      </a:lnTo>
                      <a:lnTo>
                        <a:pt x="476" y="0"/>
                      </a:lnTo>
                      <a:lnTo>
                        <a:pt x="476" y="0"/>
                      </a:lnTo>
                      <a:lnTo>
                        <a:pt x="476" y="0"/>
                      </a:lnTo>
                      <a:lnTo>
                        <a:pt x="477" y="0"/>
                      </a:lnTo>
                      <a:lnTo>
                        <a:pt x="477" y="0"/>
                      </a:lnTo>
                      <a:lnTo>
                        <a:pt x="477" y="0"/>
                      </a:lnTo>
                      <a:lnTo>
                        <a:pt x="477" y="0"/>
                      </a:lnTo>
                      <a:lnTo>
                        <a:pt x="477" y="0"/>
                      </a:lnTo>
                      <a:lnTo>
                        <a:pt x="477" y="0"/>
                      </a:lnTo>
                      <a:lnTo>
                        <a:pt x="477" y="0"/>
                      </a:lnTo>
                      <a:lnTo>
                        <a:pt x="477" y="0"/>
                      </a:lnTo>
                      <a:lnTo>
                        <a:pt x="477" y="0"/>
                      </a:lnTo>
                      <a:lnTo>
                        <a:pt x="478" y="0"/>
                      </a:lnTo>
                      <a:lnTo>
                        <a:pt x="478" y="0"/>
                      </a:lnTo>
                      <a:lnTo>
                        <a:pt x="478" y="0"/>
                      </a:lnTo>
                      <a:lnTo>
                        <a:pt x="478" y="0"/>
                      </a:lnTo>
                      <a:lnTo>
                        <a:pt x="478" y="0"/>
                      </a:lnTo>
                      <a:lnTo>
                        <a:pt x="478" y="0"/>
                      </a:lnTo>
                      <a:lnTo>
                        <a:pt x="478" y="0"/>
                      </a:lnTo>
                      <a:lnTo>
                        <a:pt x="478" y="0"/>
                      </a:lnTo>
                      <a:lnTo>
                        <a:pt x="478" y="0"/>
                      </a:lnTo>
                      <a:lnTo>
                        <a:pt x="479" y="0"/>
                      </a:lnTo>
                      <a:lnTo>
                        <a:pt x="479" y="0"/>
                      </a:lnTo>
                      <a:lnTo>
                        <a:pt x="479" y="0"/>
                      </a:lnTo>
                      <a:lnTo>
                        <a:pt x="479" y="0"/>
                      </a:lnTo>
                      <a:lnTo>
                        <a:pt x="479" y="0"/>
                      </a:lnTo>
                      <a:lnTo>
                        <a:pt x="479" y="0"/>
                      </a:lnTo>
                      <a:lnTo>
                        <a:pt x="479" y="0"/>
                      </a:lnTo>
                      <a:lnTo>
                        <a:pt x="479" y="0"/>
                      </a:lnTo>
                      <a:lnTo>
                        <a:pt x="479" y="0"/>
                      </a:lnTo>
                      <a:lnTo>
                        <a:pt x="480" y="0"/>
                      </a:lnTo>
                      <a:lnTo>
                        <a:pt x="480" y="0"/>
                      </a:lnTo>
                      <a:lnTo>
                        <a:pt x="480" y="0"/>
                      </a:lnTo>
                      <a:lnTo>
                        <a:pt x="480" y="0"/>
                      </a:lnTo>
                      <a:lnTo>
                        <a:pt x="480" y="0"/>
                      </a:lnTo>
                      <a:lnTo>
                        <a:pt x="480" y="0"/>
                      </a:lnTo>
                      <a:lnTo>
                        <a:pt x="480" y="0"/>
                      </a:lnTo>
                      <a:lnTo>
                        <a:pt x="480" y="0"/>
                      </a:lnTo>
                      <a:lnTo>
                        <a:pt x="480" y="0"/>
                      </a:lnTo>
                      <a:lnTo>
                        <a:pt x="481" y="0"/>
                      </a:lnTo>
                      <a:lnTo>
                        <a:pt x="481" y="0"/>
                      </a:lnTo>
                      <a:lnTo>
                        <a:pt x="481" y="0"/>
                      </a:lnTo>
                      <a:lnTo>
                        <a:pt x="481" y="0"/>
                      </a:lnTo>
                      <a:lnTo>
                        <a:pt x="481" y="0"/>
                      </a:lnTo>
                      <a:lnTo>
                        <a:pt x="481" y="0"/>
                      </a:lnTo>
                      <a:lnTo>
                        <a:pt x="481" y="0"/>
                      </a:lnTo>
                      <a:lnTo>
                        <a:pt x="481" y="0"/>
                      </a:lnTo>
                      <a:lnTo>
                        <a:pt x="481" y="0"/>
                      </a:lnTo>
                      <a:lnTo>
                        <a:pt x="482" y="0"/>
                      </a:lnTo>
                      <a:lnTo>
                        <a:pt x="482" y="0"/>
                      </a:lnTo>
                      <a:lnTo>
                        <a:pt x="482" y="0"/>
                      </a:lnTo>
                      <a:lnTo>
                        <a:pt x="482" y="0"/>
                      </a:lnTo>
                      <a:lnTo>
                        <a:pt x="482" y="0"/>
                      </a:lnTo>
                      <a:lnTo>
                        <a:pt x="482" y="0"/>
                      </a:lnTo>
                      <a:lnTo>
                        <a:pt x="482" y="0"/>
                      </a:lnTo>
                      <a:lnTo>
                        <a:pt x="482" y="0"/>
                      </a:lnTo>
                      <a:lnTo>
                        <a:pt x="482" y="0"/>
                      </a:lnTo>
                      <a:lnTo>
                        <a:pt x="483" y="0"/>
                      </a:lnTo>
                      <a:lnTo>
                        <a:pt x="483" y="0"/>
                      </a:lnTo>
                      <a:lnTo>
                        <a:pt x="483" y="0"/>
                      </a:lnTo>
                      <a:lnTo>
                        <a:pt x="483" y="0"/>
                      </a:lnTo>
                      <a:lnTo>
                        <a:pt x="483" y="0"/>
                      </a:lnTo>
                      <a:lnTo>
                        <a:pt x="483" y="0"/>
                      </a:lnTo>
                      <a:lnTo>
                        <a:pt x="483" y="0"/>
                      </a:lnTo>
                      <a:lnTo>
                        <a:pt x="483" y="0"/>
                      </a:lnTo>
                      <a:lnTo>
                        <a:pt x="483" y="0"/>
                      </a:lnTo>
                      <a:lnTo>
                        <a:pt x="484" y="0"/>
                      </a:lnTo>
                      <a:lnTo>
                        <a:pt x="484" y="0"/>
                      </a:lnTo>
                      <a:lnTo>
                        <a:pt x="484" y="0"/>
                      </a:lnTo>
                      <a:lnTo>
                        <a:pt x="484" y="0"/>
                      </a:lnTo>
                      <a:lnTo>
                        <a:pt x="484" y="0"/>
                      </a:lnTo>
                      <a:lnTo>
                        <a:pt x="484" y="0"/>
                      </a:lnTo>
                      <a:lnTo>
                        <a:pt x="484" y="0"/>
                      </a:lnTo>
                      <a:lnTo>
                        <a:pt x="484" y="0"/>
                      </a:lnTo>
                      <a:lnTo>
                        <a:pt x="484" y="0"/>
                      </a:lnTo>
                      <a:lnTo>
                        <a:pt x="485" y="0"/>
                      </a:lnTo>
                      <a:lnTo>
                        <a:pt x="485" y="0"/>
                      </a:lnTo>
                      <a:lnTo>
                        <a:pt x="485" y="0"/>
                      </a:lnTo>
                      <a:lnTo>
                        <a:pt x="485" y="0"/>
                      </a:lnTo>
                      <a:lnTo>
                        <a:pt x="485" y="0"/>
                      </a:lnTo>
                      <a:lnTo>
                        <a:pt x="485" y="0"/>
                      </a:lnTo>
                      <a:lnTo>
                        <a:pt x="485" y="0"/>
                      </a:lnTo>
                      <a:lnTo>
                        <a:pt x="485" y="0"/>
                      </a:lnTo>
                      <a:lnTo>
                        <a:pt x="485" y="0"/>
                      </a:lnTo>
                      <a:lnTo>
                        <a:pt x="486" y="0"/>
                      </a:lnTo>
                      <a:lnTo>
                        <a:pt x="486" y="0"/>
                      </a:lnTo>
                      <a:lnTo>
                        <a:pt x="486" y="0"/>
                      </a:lnTo>
                      <a:lnTo>
                        <a:pt x="486" y="0"/>
                      </a:lnTo>
                      <a:lnTo>
                        <a:pt x="486" y="0"/>
                      </a:lnTo>
                      <a:lnTo>
                        <a:pt x="486" y="0"/>
                      </a:lnTo>
                      <a:lnTo>
                        <a:pt x="486" y="0"/>
                      </a:lnTo>
                      <a:lnTo>
                        <a:pt x="486" y="0"/>
                      </a:lnTo>
                      <a:lnTo>
                        <a:pt x="486" y="0"/>
                      </a:lnTo>
                      <a:lnTo>
                        <a:pt x="487" y="0"/>
                      </a:lnTo>
                      <a:lnTo>
                        <a:pt x="487" y="0"/>
                      </a:lnTo>
                      <a:lnTo>
                        <a:pt x="487" y="0"/>
                      </a:lnTo>
                      <a:lnTo>
                        <a:pt x="487" y="0"/>
                      </a:lnTo>
                      <a:lnTo>
                        <a:pt x="487" y="0"/>
                      </a:lnTo>
                      <a:lnTo>
                        <a:pt x="487" y="0"/>
                      </a:lnTo>
                      <a:lnTo>
                        <a:pt x="487" y="0"/>
                      </a:lnTo>
                      <a:lnTo>
                        <a:pt x="487" y="0"/>
                      </a:lnTo>
                      <a:lnTo>
                        <a:pt x="487" y="0"/>
                      </a:lnTo>
                      <a:lnTo>
                        <a:pt x="488" y="0"/>
                      </a:lnTo>
                      <a:lnTo>
                        <a:pt x="488" y="0"/>
                      </a:lnTo>
                      <a:lnTo>
                        <a:pt x="488" y="0"/>
                      </a:lnTo>
                      <a:lnTo>
                        <a:pt x="488" y="0"/>
                      </a:lnTo>
                      <a:lnTo>
                        <a:pt x="488" y="0"/>
                      </a:lnTo>
                      <a:lnTo>
                        <a:pt x="488" y="0"/>
                      </a:lnTo>
                      <a:lnTo>
                        <a:pt x="488" y="0"/>
                      </a:lnTo>
                      <a:lnTo>
                        <a:pt x="488" y="0"/>
                      </a:lnTo>
                      <a:lnTo>
                        <a:pt x="488" y="0"/>
                      </a:lnTo>
                      <a:lnTo>
                        <a:pt x="489" y="0"/>
                      </a:lnTo>
                      <a:lnTo>
                        <a:pt x="489" y="0"/>
                      </a:lnTo>
                      <a:lnTo>
                        <a:pt x="489" y="0"/>
                      </a:lnTo>
                      <a:lnTo>
                        <a:pt x="489" y="0"/>
                      </a:lnTo>
                      <a:lnTo>
                        <a:pt x="489" y="0"/>
                      </a:lnTo>
                      <a:lnTo>
                        <a:pt x="489" y="0"/>
                      </a:lnTo>
                      <a:lnTo>
                        <a:pt x="489" y="0"/>
                      </a:lnTo>
                      <a:lnTo>
                        <a:pt x="489" y="0"/>
                      </a:lnTo>
                      <a:lnTo>
                        <a:pt x="489" y="0"/>
                      </a:lnTo>
                      <a:lnTo>
                        <a:pt x="490" y="0"/>
                      </a:lnTo>
                      <a:lnTo>
                        <a:pt x="490" y="0"/>
                      </a:lnTo>
                      <a:lnTo>
                        <a:pt x="490" y="0"/>
                      </a:lnTo>
                      <a:lnTo>
                        <a:pt x="490" y="0"/>
                      </a:lnTo>
                      <a:lnTo>
                        <a:pt x="490" y="0"/>
                      </a:lnTo>
                      <a:lnTo>
                        <a:pt x="490" y="0"/>
                      </a:lnTo>
                      <a:lnTo>
                        <a:pt x="490" y="0"/>
                      </a:lnTo>
                      <a:lnTo>
                        <a:pt x="490" y="0"/>
                      </a:lnTo>
                      <a:lnTo>
                        <a:pt x="490" y="0"/>
                      </a:lnTo>
                      <a:lnTo>
                        <a:pt x="491" y="0"/>
                      </a:lnTo>
                      <a:lnTo>
                        <a:pt x="491" y="0"/>
                      </a:lnTo>
                      <a:lnTo>
                        <a:pt x="491" y="0"/>
                      </a:lnTo>
                      <a:lnTo>
                        <a:pt x="491" y="0"/>
                      </a:lnTo>
                      <a:lnTo>
                        <a:pt x="491" y="0"/>
                      </a:lnTo>
                      <a:lnTo>
                        <a:pt x="491" y="0"/>
                      </a:lnTo>
                      <a:lnTo>
                        <a:pt x="491" y="0"/>
                      </a:lnTo>
                      <a:lnTo>
                        <a:pt x="491" y="0"/>
                      </a:lnTo>
                      <a:lnTo>
                        <a:pt x="491" y="0"/>
                      </a:lnTo>
                      <a:lnTo>
                        <a:pt x="492" y="0"/>
                      </a:lnTo>
                      <a:lnTo>
                        <a:pt x="492" y="0"/>
                      </a:lnTo>
                      <a:lnTo>
                        <a:pt x="492" y="0"/>
                      </a:lnTo>
                      <a:lnTo>
                        <a:pt x="492" y="0"/>
                      </a:lnTo>
                      <a:lnTo>
                        <a:pt x="492" y="0"/>
                      </a:lnTo>
                      <a:lnTo>
                        <a:pt x="492" y="0"/>
                      </a:lnTo>
                      <a:lnTo>
                        <a:pt x="492" y="0"/>
                      </a:lnTo>
                      <a:lnTo>
                        <a:pt x="492" y="0"/>
                      </a:lnTo>
                      <a:lnTo>
                        <a:pt x="492" y="0"/>
                      </a:lnTo>
                      <a:lnTo>
                        <a:pt x="493" y="0"/>
                      </a:lnTo>
                      <a:lnTo>
                        <a:pt x="493" y="0"/>
                      </a:lnTo>
                      <a:lnTo>
                        <a:pt x="493" y="0"/>
                      </a:lnTo>
                      <a:lnTo>
                        <a:pt x="493" y="0"/>
                      </a:lnTo>
                      <a:lnTo>
                        <a:pt x="493" y="0"/>
                      </a:lnTo>
                      <a:lnTo>
                        <a:pt x="493" y="0"/>
                      </a:lnTo>
                      <a:lnTo>
                        <a:pt x="493" y="0"/>
                      </a:lnTo>
                      <a:lnTo>
                        <a:pt x="493" y="0"/>
                      </a:lnTo>
                      <a:lnTo>
                        <a:pt x="493" y="0"/>
                      </a:lnTo>
                      <a:lnTo>
                        <a:pt x="494" y="0"/>
                      </a:lnTo>
                      <a:lnTo>
                        <a:pt x="494" y="0"/>
                      </a:lnTo>
                      <a:lnTo>
                        <a:pt x="494" y="0"/>
                      </a:lnTo>
                      <a:lnTo>
                        <a:pt x="494" y="0"/>
                      </a:lnTo>
                      <a:lnTo>
                        <a:pt x="494" y="0"/>
                      </a:lnTo>
                      <a:lnTo>
                        <a:pt x="494" y="0"/>
                      </a:lnTo>
                      <a:lnTo>
                        <a:pt x="494" y="0"/>
                      </a:lnTo>
                      <a:lnTo>
                        <a:pt x="494" y="0"/>
                      </a:lnTo>
                      <a:lnTo>
                        <a:pt x="494" y="0"/>
                      </a:lnTo>
                      <a:lnTo>
                        <a:pt x="494" y="0"/>
                      </a:lnTo>
                      <a:lnTo>
                        <a:pt x="495" y="0"/>
                      </a:lnTo>
                      <a:lnTo>
                        <a:pt x="495" y="0"/>
                      </a:lnTo>
                      <a:lnTo>
                        <a:pt x="495" y="0"/>
                      </a:lnTo>
                      <a:lnTo>
                        <a:pt x="495" y="0"/>
                      </a:lnTo>
                      <a:lnTo>
                        <a:pt x="495" y="0"/>
                      </a:lnTo>
                      <a:lnTo>
                        <a:pt x="495" y="0"/>
                      </a:lnTo>
                      <a:lnTo>
                        <a:pt x="495" y="0"/>
                      </a:lnTo>
                      <a:lnTo>
                        <a:pt x="495" y="0"/>
                      </a:lnTo>
                      <a:lnTo>
                        <a:pt x="495" y="0"/>
                      </a:lnTo>
                      <a:lnTo>
                        <a:pt x="496" y="0"/>
                      </a:lnTo>
                      <a:lnTo>
                        <a:pt x="496" y="0"/>
                      </a:lnTo>
                      <a:lnTo>
                        <a:pt x="496" y="0"/>
                      </a:lnTo>
                      <a:lnTo>
                        <a:pt x="496" y="0"/>
                      </a:lnTo>
                      <a:lnTo>
                        <a:pt x="496" y="0"/>
                      </a:lnTo>
                      <a:lnTo>
                        <a:pt x="496" y="0"/>
                      </a:lnTo>
                      <a:lnTo>
                        <a:pt x="496" y="0"/>
                      </a:lnTo>
                      <a:lnTo>
                        <a:pt x="496" y="0"/>
                      </a:lnTo>
                      <a:lnTo>
                        <a:pt x="496" y="0"/>
                      </a:lnTo>
                      <a:lnTo>
                        <a:pt x="497" y="0"/>
                      </a:lnTo>
                      <a:lnTo>
                        <a:pt x="497" y="0"/>
                      </a:lnTo>
                      <a:lnTo>
                        <a:pt x="497" y="0"/>
                      </a:lnTo>
                      <a:lnTo>
                        <a:pt x="497" y="0"/>
                      </a:lnTo>
                      <a:lnTo>
                        <a:pt x="497" y="0"/>
                      </a:lnTo>
                      <a:lnTo>
                        <a:pt x="497" y="0"/>
                      </a:lnTo>
                      <a:lnTo>
                        <a:pt x="497" y="0"/>
                      </a:lnTo>
                      <a:lnTo>
                        <a:pt x="497" y="0"/>
                      </a:lnTo>
                      <a:lnTo>
                        <a:pt x="497" y="0"/>
                      </a:lnTo>
                      <a:lnTo>
                        <a:pt x="498" y="0"/>
                      </a:lnTo>
                      <a:lnTo>
                        <a:pt x="498" y="0"/>
                      </a:lnTo>
                      <a:lnTo>
                        <a:pt x="498" y="0"/>
                      </a:lnTo>
                      <a:lnTo>
                        <a:pt x="498" y="0"/>
                      </a:lnTo>
                      <a:lnTo>
                        <a:pt x="498" y="0"/>
                      </a:lnTo>
                      <a:lnTo>
                        <a:pt x="498" y="0"/>
                      </a:lnTo>
                      <a:lnTo>
                        <a:pt x="498" y="0"/>
                      </a:lnTo>
                      <a:lnTo>
                        <a:pt x="498" y="0"/>
                      </a:lnTo>
                      <a:lnTo>
                        <a:pt x="498" y="0"/>
                      </a:lnTo>
                      <a:lnTo>
                        <a:pt x="499" y="0"/>
                      </a:lnTo>
                      <a:lnTo>
                        <a:pt x="499" y="0"/>
                      </a:lnTo>
                      <a:lnTo>
                        <a:pt x="499" y="0"/>
                      </a:lnTo>
                      <a:lnTo>
                        <a:pt x="499" y="0"/>
                      </a:lnTo>
                      <a:lnTo>
                        <a:pt x="499" y="0"/>
                      </a:lnTo>
                      <a:lnTo>
                        <a:pt x="499" y="0"/>
                      </a:lnTo>
                      <a:lnTo>
                        <a:pt x="499" y="0"/>
                      </a:lnTo>
                      <a:lnTo>
                        <a:pt x="499" y="0"/>
                      </a:lnTo>
                      <a:lnTo>
                        <a:pt x="499" y="0"/>
                      </a:lnTo>
                      <a:lnTo>
                        <a:pt x="500" y="0"/>
                      </a:lnTo>
                      <a:lnTo>
                        <a:pt x="500" y="0"/>
                      </a:lnTo>
                      <a:lnTo>
                        <a:pt x="500" y="0"/>
                      </a:lnTo>
                      <a:lnTo>
                        <a:pt x="500" y="0"/>
                      </a:lnTo>
                      <a:lnTo>
                        <a:pt x="500" y="0"/>
                      </a:lnTo>
                      <a:lnTo>
                        <a:pt x="500" y="0"/>
                      </a:lnTo>
                      <a:lnTo>
                        <a:pt x="500" y="0"/>
                      </a:lnTo>
                      <a:lnTo>
                        <a:pt x="500" y="0"/>
                      </a:lnTo>
                      <a:lnTo>
                        <a:pt x="500" y="0"/>
                      </a:lnTo>
                      <a:lnTo>
                        <a:pt x="501" y="0"/>
                      </a:lnTo>
                      <a:lnTo>
                        <a:pt x="501" y="0"/>
                      </a:lnTo>
                      <a:lnTo>
                        <a:pt x="501" y="0"/>
                      </a:lnTo>
                      <a:lnTo>
                        <a:pt x="501" y="0"/>
                      </a:lnTo>
                      <a:lnTo>
                        <a:pt x="501" y="0"/>
                      </a:lnTo>
                      <a:lnTo>
                        <a:pt x="501" y="0"/>
                      </a:lnTo>
                      <a:lnTo>
                        <a:pt x="501" y="0"/>
                      </a:lnTo>
                      <a:lnTo>
                        <a:pt x="501" y="0"/>
                      </a:lnTo>
                      <a:lnTo>
                        <a:pt x="501" y="0"/>
                      </a:lnTo>
                      <a:lnTo>
                        <a:pt x="502" y="0"/>
                      </a:lnTo>
                      <a:lnTo>
                        <a:pt x="502" y="0"/>
                      </a:lnTo>
                      <a:lnTo>
                        <a:pt x="502" y="0"/>
                      </a:lnTo>
                      <a:lnTo>
                        <a:pt x="502" y="0"/>
                      </a:lnTo>
                      <a:lnTo>
                        <a:pt x="502" y="0"/>
                      </a:lnTo>
                      <a:lnTo>
                        <a:pt x="502" y="0"/>
                      </a:lnTo>
                      <a:lnTo>
                        <a:pt x="502" y="0"/>
                      </a:lnTo>
                      <a:lnTo>
                        <a:pt x="502" y="0"/>
                      </a:lnTo>
                      <a:lnTo>
                        <a:pt x="502" y="0"/>
                      </a:lnTo>
                      <a:lnTo>
                        <a:pt x="503" y="0"/>
                      </a:lnTo>
                      <a:lnTo>
                        <a:pt x="503" y="0"/>
                      </a:lnTo>
                      <a:lnTo>
                        <a:pt x="503" y="0"/>
                      </a:lnTo>
                      <a:lnTo>
                        <a:pt x="503" y="0"/>
                      </a:lnTo>
                      <a:lnTo>
                        <a:pt x="503" y="0"/>
                      </a:lnTo>
                      <a:lnTo>
                        <a:pt x="503" y="0"/>
                      </a:lnTo>
                      <a:lnTo>
                        <a:pt x="503" y="0"/>
                      </a:lnTo>
                      <a:lnTo>
                        <a:pt x="503" y="0"/>
                      </a:lnTo>
                      <a:lnTo>
                        <a:pt x="503" y="0"/>
                      </a:lnTo>
                      <a:lnTo>
                        <a:pt x="504" y="0"/>
                      </a:lnTo>
                      <a:lnTo>
                        <a:pt x="504" y="0"/>
                      </a:lnTo>
                      <a:lnTo>
                        <a:pt x="504" y="0"/>
                      </a:lnTo>
                      <a:lnTo>
                        <a:pt x="504" y="0"/>
                      </a:lnTo>
                      <a:lnTo>
                        <a:pt x="504" y="0"/>
                      </a:lnTo>
                      <a:lnTo>
                        <a:pt x="504" y="0"/>
                      </a:lnTo>
                      <a:lnTo>
                        <a:pt x="504" y="0"/>
                      </a:lnTo>
                      <a:lnTo>
                        <a:pt x="504" y="0"/>
                      </a:lnTo>
                      <a:lnTo>
                        <a:pt x="504" y="0"/>
                      </a:lnTo>
                      <a:lnTo>
                        <a:pt x="505" y="0"/>
                      </a:lnTo>
                      <a:lnTo>
                        <a:pt x="505" y="0"/>
                      </a:lnTo>
                      <a:lnTo>
                        <a:pt x="505" y="0"/>
                      </a:lnTo>
                      <a:lnTo>
                        <a:pt x="505" y="0"/>
                      </a:lnTo>
                      <a:lnTo>
                        <a:pt x="505" y="0"/>
                      </a:lnTo>
                      <a:lnTo>
                        <a:pt x="505" y="0"/>
                      </a:lnTo>
                      <a:lnTo>
                        <a:pt x="505" y="0"/>
                      </a:lnTo>
                      <a:lnTo>
                        <a:pt x="505" y="0"/>
                      </a:lnTo>
                      <a:lnTo>
                        <a:pt x="505" y="0"/>
                      </a:lnTo>
                      <a:lnTo>
                        <a:pt x="506" y="0"/>
                      </a:lnTo>
                      <a:lnTo>
                        <a:pt x="506" y="0"/>
                      </a:lnTo>
                      <a:lnTo>
                        <a:pt x="506" y="0"/>
                      </a:lnTo>
                      <a:lnTo>
                        <a:pt x="506" y="0"/>
                      </a:lnTo>
                      <a:lnTo>
                        <a:pt x="506" y="0"/>
                      </a:lnTo>
                      <a:lnTo>
                        <a:pt x="506" y="0"/>
                      </a:lnTo>
                      <a:lnTo>
                        <a:pt x="506" y="0"/>
                      </a:lnTo>
                      <a:lnTo>
                        <a:pt x="506" y="0"/>
                      </a:lnTo>
                      <a:lnTo>
                        <a:pt x="506" y="0"/>
                      </a:lnTo>
                      <a:lnTo>
                        <a:pt x="507" y="0"/>
                      </a:lnTo>
                      <a:lnTo>
                        <a:pt x="507" y="0"/>
                      </a:lnTo>
                      <a:lnTo>
                        <a:pt x="507" y="0"/>
                      </a:lnTo>
                      <a:lnTo>
                        <a:pt x="507" y="0"/>
                      </a:lnTo>
                      <a:lnTo>
                        <a:pt x="507" y="0"/>
                      </a:lnTo>
                      <a:lnTo>
                        <a:pt x="507" y="0"/>
                      </a:lnTo>
                      <a:lnTo>
                        <a:pt x="507" y="0"/>
                      </a:lnTo>
                      <a:lnTo>
                        <a:pt x="507" y="0"/>
                      </a:lnTo>
                      <a:lnTo>
                        <a:pt x="507" y="0"/>
                      </a:lnTo>
                      <a:lnTo>
                        <a:pt x="508" y="0"/>
                      </a:lnTo>
                      <a:lnTo>
                        <a:pt x="508" y="0"/>
                      </a:lnTo>
                      <a:lnTo>
                        <a:pt x="508" y="0"/>
                      </a:lnTo>
                      <a:lnTo>
                        <a:pt x="508" y="0"/>
                      </a:lnTo>
                      <a:lnTo>
                        <a:pt x="508" y="0"/>
                      </a:lnTo>
                      <a:lnTo>
                        <a:pt x="508" y="0"/>
                      </a:lnTo>
                      <a:lnTo>
                        <a:pt x="508" y="0"/>
                      </a:lnTo>
                      <a:lnTo>
                        <a:pt x="508" y="0"/>
                      </a:lnTo>
                      <a:lnTo>
                        <a:pt x="508" y="0"/>
                      </a:lnTo>
                      <a:lnTo>
                        <a:pt x="509" y="0"/>
                      </a:lnTo>
                      <a:lnTo>
                        <a:pt x="509" y="0"/>
                      </a:lnTo>
                      <a:lnTo>
                        <a:pt x="509" y="0"/>
                      </a:lnTo>
                      <a:lnTo>
                        <a:pt x="509" y="0"/>
                      </a:lnTo>
                      <a:lnTo>
                        <a:pt x="509" y="0"/>
                      </a:lnTo>
                      <a:lnTo>
                        <a:pt x="509" y="0"/>
                      </a:lnTo>
                      <a:lnTo>
                        <a:pt x="509" y="0"/>
                      </a:lnTo>
                      <a:lnTo>
                        <a:pt x="509" y="0"/>
                      </a:lnTo>
                      <a:lnTo>
                        <a:pt x="509" y="0"/>
                      </a:lnTo>
                      <a:lnTo>
                        <a:pt x="510" y="0"/>
                      </a:lnTo>
                      <a:lnTo>
                        <a:pt x="510" y="0"/>
                      </a:lnTo>
                      <a:lnTo>
                        <a:pt x="510" y="0"/>
                      </a:lnTo>
                      <a:lnTo>
                        <a:pt x="510" y="0"/>
                      </a:lnTo>
                      <a:lnTo>
                        <a:pt x="510" y="0"/>
                      </a:lnTo>
                      <a:lnTo>
                        <a:pt x="510" y="0"/>
                      </a:lnTo>
                      <a:lnTo>
                        <a:pt x="510" y="0"/>
                      </a:lnTo>
                      <a:lnTo>
                        <a:pt x="510" y="0"/>
                      </a:lnTo>
                      <a:lnTo>
                        <a:pt x="510" y="0"/>
                      </a:lnTo>
                      <a:lnTo>
                        <a:pt x="511" y="0"/>
                      </a:lnTo>
                      <a:lnTo>
                        <a:pt x="511" y="0"/>
                      </a:lnTo>
                      <a:lnTo>
                        <a:pt x="511" y="0"/>
                      </a:lnTo>
                      <a:lnTo>
                        <a:pt x="511" y="0"/>
                      </a:lnTo>
                      <a:lnTo>
                        <a:pt x="511" y="0"/>
                      </a:lnTo>
                      <a:lnTo>
                        <a:pt x="511" y="0"/>
                      </a:lnTo>
                      <a:lnTo>
                        <a:pt x="511" y="0"/>
                      </a:lnTo>
                      <a:lnTo>
                        <a:pt x="511" y="0"/>
                      </a:lnTo>
                      <a:lnTo>
                        <a:pt x="511" y="0"/>
                      </a:lnTo>
                      <a:lnTo>
                        <a:pt x="512" y="0"/>
                      </a:lnTo>
                      <a:lnTo>
                        <a:pt x="512" y="0"/>
                      </a:lnTo>
                      <a:lnTo>
                        <a:pt x="512" y="0"/>
                      </a:lnTo>
                      <a:lnTo>
                        <a:pt x="512" y="0"/>
                      </a:lnTo>
                      <a:lnTo>
                        <a:pt x="512" y="0"/>
                      </a:lnTo>
                      <a:lnTo>
                        <a:pt x="512" y="0"/>
                      </a:lnTo>
                      <a:lnTo>
                        <a:pt x="512" y="0"/>
                      </a:lnTo>
                      <a:lnTo>
                        <a:pt x="512" y="0"/>
                      </a:lnTo>
                      <a:lnTo>
                        <a:pt x="512" y="0"/>
                      </a:lnTo>
                      <a:lnTo>
                        <a:pt x="513" y="0"/>
                      </a:lnTo>
                      <a:lnTo>
                        <a:pt x="513" y="0"/>
                      </a:lnTo>
                      <a:lnTo>
                        <a:pt x="513" y="0"/>
                      </a:lnTo>
                      <a:lnTo>
                        <a:pt x="513" y="0"/>
                      </a:lnTo>
                      <a:lnTo>
                        <a:pt x="513" y="0"/>
                      </a:lnTo>
                      <a:lnTo>
                        <a:pt x="513" y="0"/>
                      </a:lnTo>
                      <a:lnTo>
                        <a:pt x="513" y="0"/>
                      </a:lnTo>
                      <a:lnTo>
                        <a:pt x="513" y="0"/>
                      </a:lnTo>
                      <a:lnTo>
                        <a:pt x="513" y="0"/>
                      </a:lnTo>
                      <a:lnTo>
                        <a:pt x="514" y="0"/>
                      </a:lnTo>
                      <a:lnTo>
                        <a:pt x="514" y="0"/>
                      </a:lnTo>
                      <a:lnTo>
                        <a:pt x="514" y="0"/>
                      </a:lnTo>
                      <a:lnTo>
                        <a:pt x="514" y="0"/>
                      </a:lnTo>
                      <a:lnTo>
                        <a:pt x="514" y="0"/>
                      </a:lnTo>
                      <a:lnTo>
                        <a:pt x="514" y="0"/>
                      </a:lnTo>
                      <a:lnTo>
                        <a:pt x="514" y="0"/>
                      </a:lnTo>
                      <a:lnTo>
                        <a:pt x="514" y="0"/>
                      </a:lnTo>
                      <a:lnTo>
                        <a:pt x="514" y="0"/>
                      </a:lnTo>
                      <a:lnTo>
                        <a:pt x="515" y="0"/>
                      </a:lnTo>
                      <a:lnTo>
                        <a:pt x="515" y="0"/>
                      </a:lnTo>
                      <a:lnTo>
                        <a:pt x="515" y="0"/>
                      </a:lnTo>
                      <a:lnTo>
                        <a:pt x="515" y="0"/>
                      </a:lnTo>
                      <a:lnTo>
                        <a:pt x="515" y="0"/>
                      </a:lnTo>
                      <a:lnTo>
                        <a:pt x="515" y="0"/>
                      </a:lnTo>
                      <a:lnTo>
                        <a:pt x="515" y="0"/>
                      </a:lnTo>
                      <a:lnTo>
                        <a:pt x="515" y="0"/>
                      </a:lnTo>
                      <a:lnTo>
                        <a:pt x="515" y="0"/>
                      </a:lnTo>
                      <a:lnTo>
                        <a:pt x="516" y="0"/>
                      </a:lnTo>
                      <a:lnTo>
                        <a:pt x="516" y="0"/>
                      </a:lnTo>
                      <a:lnTo>
                        <a:pt x="516" y="0"/>
                      </a:lnTo>
                      <a:lnTo>
                        <a:pt x="516" y="0"/>
                      </a:lnTo>
                      <a:lnTo>
                        <a:pt x="516" y="0"/>
                      </a:lnTo>
                      <a:lnTo>
                        <a:pt x="516" y="0"/>
                      </a:lnTo>
                      <a:lnTo>
                        <a:pt x="516" y="0"/>
                      </a:lnTo>
                      <a:lnTo>
                        <a:pt x="516" y="0"/>
                      </a:lnTo>
                      <a:lnTo>
                        <a:pt x="516" y="0"/>
                      </a:lnTo>
                      <a:lnTo>
                        <a:pt x="517" y="0"/>
                      </a:lnTo>
                      <a:lnTo>
                        <a:pt x="517" y="0"/>
                      </a:lnTo>
                      <a:lnTo>
                        <a:pt x="517" y="0"/>
                      </a:lnTo>
                      <a:lnTo>
                        <a:pt x="517" y="0"/>
                      </a:lnTo>
                      <a:lnTo>
                        <a:pt x="517" y="0"/>
                      </a:lnTo>
                      <a:lnTo>
                        <a:pt x="517" y="0"/>
                      </a:lnTo>
                      <a:lnTo>
                        <a:pt x="517" y="0"/>
                      </a:lnTo>
                      <a:lnTo>
                        <a:pt x="517" y="0"/>
                      </a:lnTo>
                      <a:lnTo>
                        <a:pt x="517" y="0"/>
                      </a:lnTo>
                      <a:lnTo>
                        <a:pt x="517" y="0"/>
                      </a:lnTo>
                      <a:lnTo>
                        <a:pt x="518" y="0"/>
                      </a:lnTo>
                      <a:lnTo>
                        <a:pt x="518" y="0"/>
                      </a:lnTo>
                      <a:lnTo>
                        <a:pt x="518" y="0"/>
                      </a:lnTo>
                      <a:lnTo>
                        <a:pt x="518" y="0"/>
                      </a:lnTo>
                      <a:lnTo>
                        <a:pt x="518" y="0"/>
                      </a:lnTo>
                      <a:lnTo>
                        <a:pt x="518" y="0"/>
                      </a:lnTo>
                      <a:lnTo>
                        <a:pt x="518" y="0"/>
                      </a:lnTo>
                      <a:lnTo>
                        <a:pt x="518" y="0"/>
                      </a:lnTo>
                      <a:lnTo>
                        <a:pt x="518" y="0"/>
                      </a:lnTo>
                      <a:lnTo>
                        <a:pt x="519" y="0"/>
                      </a:lnTo>
                      <a:lnTo>
                        <a:pt x="519" y="0"/>
                      </a:lnTo>
                      <a:lnTo>
                        <a:pt x="519" y="0"/>
                      </a:lnTo>
                      <a:lnTo>
                        <a:pt x="519" y="0"/>
                      </a:lnTo>
                      <a:lnTo>
                        <a:pt x="519" y="0"/>
                      </a:lnTo>
                      <a:lnTo>
                        <a:pt x="519" y="0"/>
                      </a:lnTo>
                      <a:lnTo>
                        <a:pt x="519" y="0"/>
                      </a:lnTo>
                      <a:lnTo>
                        <a:pt x="519" y="0"/>
                      </a:lnTo>
                      <a:lnTo>
                        <a:pt x="519" y="0"/>
                      </a:lnTo>
                      <a:lnTo>
                        <a:pt x="520" y="0"/>
                      </a:lnTo>
                      <a:lnTo>
                        <a:pt x="520" y="0"/>
                      </a:lnTo>
                      <a:lnTo>
                        <a:pt x="520" y="0"/>
                      </a:lnTo>
                      <a:lnTo>
                        <a:pt x="520" y="0"/>
                      </a:lnTo>
                      <a:lnTo>
                        <a:pt x="520" y="0"/>
                      </a:lnTo>
                      <a:lnTo>
                        <a:pt x="520" y="0"/>
                      </a:lnTo>
                      <a:lnTo>
                        <a:pt x="520" y="0"/>
                      </a:lnTo>
                      <a:lnTo>
                        <a:pt x="520" y="0"/>
                      </a:lnTo>
                      <a:lnTo>
                        <a:pt x="520" y="0"/>
                      </a:lnTo>
                      <a:lnTo>
                        <a:pt x="521" y="0"/>
                      </a:lnTo>
                      <a:lnTo>
                        <a:pt x="521" y="0"/>
                      </a:lnTo>
                      <a:lnTo>
                        <a:pt x="521" y="0"/>
                      </a:lnTo>
                      <a:lnTo>
                        <a:pt x="521" y="0"/>
                      </a:lnTo>
                      <a:lnTo>
                        <a:pt x="521" y="0"/>
                      </a:lnTo>
                      <a:lnTo>
                        <a:pt x="521" y="0"/>
                      </a:lnTo>
                      <a:lnTo>
                        <a:pt x="521" y="0"/>
                      </a:lnTo>
                      <a:lnTo>
                        <a:pt x="521" y="0"/>
                      </a:lnTo>
                      <a:lnTo>
                        <a:pt x="521" y="0"/>
                      </a:lnTo>
                      <a:lnTo>
                        <a:pt x="522" y="0"/>
                      </a:lnTo>
                      <a:lnTo>
                        <a:pt x="522" y="0"/>
                      </a:lnTo>
                      <a:lnTo>
                        <a:pt x="522" y="0"/>
                      </a:lnTo>
                      <a:lnTo>
                        <a:pt x="522" y="0"/>
                      </a:lnTo>
                      <a:lnTo>
                        <a:pt x="522" y="0"/>
                      </a:lnTo>
                      <a:lnTo>
                        <a:pt x="522" y="0"/>
                      </a:lnTo>
                      <a:lnTo>
                        <a:pt x="522" y="0"/>
                      </a:lnTo>
                      <a:lnTo>
                        <a:pt x="522" y="0"/>
                      </a:lnTo>
                      <a:lnTo>
                        <a:pt x="522" y="0"/>
                      </a:lnTo>
                      <a:lnTo>
                        <a:pt x="523" y="0"/>
                      </a:lnTo>
                      <a:lnTo>
                        <a:pt x="523" y="0"/>
                      </a:lnTo>
                      <a:lnTo>
                        <a:pt x="523" y="0"/>
                      </a:lnTo>
                      <a:lnTo>
                        <a:pt x="523" y="0"/>
                      </a:lnTo>
                      <a:lnTo>
                        <a:pt x="523" y="0"/>
                      </a:lnTo>
                      <a:lnTo>
                        <a:pt x="523" y="0"/>
                      </a:lnTo>
                      <a:lnTo>
                        <a:pt x="523" y="0"/>
                      </a:lnTo>
                      <a:lnTo>
                        <a:pt x="523" y="0"/>
                      </a:lnTo>
                      <a:lnTo>
                        <a:pt x="523" y="0"/>
                      </a:lnTo>
                      <a:lnTo>
                        <a:pt x="524" y="0"/>
                      </a:lnTo>
                      <a:lnTo>
                        <a:pt x="524" y="0"/>
                      </a:lnTo>
                      <a:lnTo>
                        <a:pt x="524" y="0"/>
                      </a:lnTo>
                      <a:lnTo>
                        <a:pt x="524" y="0"/>
                      </a:lnTo>
                      <a:lnTo>
                        <a:pt x="524" y="0"/>
                      </a:lnTo>
                      <a:lnTo>
                        <a:pt x="524" y="0"/>
                      </a:lnTo>
                      <a:lnTo>
                        <a:pt x="524" y="0"/>
                      </a:lnTo>
                      <a:lnTo>
                        <a:pt x="524" y="0"/>
                      </a:lnTo>
                      <a:lnTo>
                        <a:pt x="524" y="0"/>
                      </a:lnTo>
                      <a:lnTo>
                        <a:pt x="525" y="0"/>
                      </a:lnTo>
                      <a:lnTo>
                        <a:pt x="525" y="0"/>
                      </a:lnTo>
                      <a:lnTo>
                        <a:pt x="525" y="0"/>
                      </a:lnTo>
                      <a:lnTo>
                        <a:pt x="525" y="0"/>
                      </a:lnTo>
                      <a:lnTo>
                        <a:pt x="525" y="0"/>
                      </a:lnTo>
                      <a:lnTo>
                        <a:pt x="525" y="0"/>
                      </a:lnTo>
                      <a:lnTo>
                        <a:pt x="525" y="0"/>
                      </a:lnTo>
                      <a:lnTo>
                        <a:pt x="525" y="0"/>
                      </a:lnTo>
                      <a:lnTo>
                        <a:pt x="525" y="0"/>
                      </a:lnTo>
                      <a:lnTo>
                        <a:pt x="526" y="0"/>
                      </a:lnTo>
                      <a:lnTo>
                        <a:pt x="526" y="0"/>
                      </a:lnTo>
                      <a:lnTo>
                        <a:pt x="526" y="0"/>
                      </a:lnTo>
                      <a:lnTo>
                        <a:pt x="526" y="0"/>
                      </a:lnTo>
                      <a:lnTo>
                        <a:pt x="526" y="0"/>
                      </a:lnTo>
                      <a:lnTo>
                        <a:pt x="526" y="0"/>
                      </a:lnTo>
                      <a:lnTo>
                        <a:pt x="526" y="0"/>
                      </a:lnTo>
                      <a:lnTo>
                        <a:pt x="526" y="0"/>
                      </a:lnTo>
                      <a:lnTo>
                        <a:pt x="526" y="0"/>
                      </a:lnTo>
                      <a:lnTo>
                        <a:pt x="527" y="0"/>
                      </a:lnTo>
                      <a:lnTo>
                        <a:pt x="527" y="0"/>
                      </a:lnTo>
                      <a:lnTo>
                        <a:pt x="527" y="0"/>
                      </a:lnTo>
                      <a:lnTo>
                        <a:pt x="527" y="0"/>
                      </a:lnTo>
                      <a:lnTo>
                        <a:pt x="527" y="0"/>
                      </a:lnTo>
                      <a:lnTo>
                        <a:pt x="527" y="0"/>
                      </a:lnTo>
                      <a:lnTo>
                        <a:pt x="527" y="0"/>
                      </a:lnTo>
                      <a:lnTo>
                        <a:pt x="527" y="0"/>
                      </a:lnTo>
                      <a:lnTo>
                        <a:pt x="527" y="0"/>
                      </a:lnTo>
                      <a:lnTo>
                        <a:pt x="528" y="0"/>
                      </a:lnTo>
                      <a:lnTo>
                        <a:pt x="528" y="0"/>
                      </a:lnTo>
                      <a:lnTo>
                        <a:pt x="528" y="0"/>
                      </a:lnTo>
                      <a:lnTo>
                        <a:pt x="528" y="0"/>
                      </a:lnTo>
                      <a:lnTo>
                        <a:pt x="528" y="0"/>
                      </a:lnTo>
                      <a:lnTo>
                        <a:pt x="528" y="0"/>
                      </a:lnTo>
                      <a:lnTo>
                        <a:pt x="528" y="0"/>
                      </a:lnTo>
                      <a:lnTo>
                        <a:pt x="528" y="0"/>
                      </a:lnTo>
                      <a:lnTo>
                        <a:pt x="528" y="0"/>
                      </a:lnTo>
                      <a:lnTo>
                        <a:pt x="529" y="0"/>
                      </a:lnTo>
                      <a:lnTo>
                        <a:pt x="529" y="0"/>
                      </a:lnTo>
                      <a:lnTo>
                        <a:pt x="529" y="0"/>
                      </a:lnTo>
                      <a:lnTo>
                        <a:pt x="529" y="0"/>
                      </a:lnTo>
                      <a:lnTo>
                        <a:pt x="529" y="0"/>
                      </a:lnTo>
                      <a:lnTo>
                        <a:pt x="529" y="0"/>
                      </a:lnTo>
                      <a:lnTo>
                        <a:pt x="529" y="0"/>
                      </a:lnTo>
                      <a:lnTo>
                        <a:pt x="529" y="0"/>
                      </a:lnTo>
                      <a:lnTo>
                        <a:pt x="529" y="0"/>
                      </a:lnTo>
                      <a:lnTo>
                        <a:pt x="530" y="0"/>
                      </a:lnTo>
                      <a:lnTo>
                        <a:pt x="530" y="0"/>
                      </a:lnTo>
                      <a:lnTo>
                        <a:pt x="530" y="0"/>
                      </a:lnTo>
                      <a:lnTo>
                        <a:pt x="530" y="0"/>
                      </a:lnTo>
                      <a:lnTo>
                        <a:pt x="530" y="0"/>
                      </a:lnTo>
                      <a:lnTo>
                        <a:pt x="530" y="0"/>
                      </a:lnTo>
                      <a:lnTo>
                        <a:pt x="530" y="0"/>
                      </a:lnTo>
                      <a:lnTo>
                        <a:pt x="530" y="0"/>
                      </a:lnTo>
                      <a:lnTo>
                        <a:pt x="530" y="0"/>
                      </a:lnTo>
                      <a:lnTo>
                        <a:pt x="531" y="0"/>
                      </a:lnTo>
                      <a:lnTo>
                        <a:pt x="531" y="0"/>
                      </a:lnTo>
                      <a:lnTo>
                        <a:pt x="531" y="0"/>
                      </a:lnTo>
                      <a:lnTo>
                        <a:pt x="531" y="0"/>
                      </a:lnTo>
                      <a:lnTo>
                        <a:pt x="531" y="0"/>
                      </a:lnTo>
                      <a:lnTo>
                        <a:pt x="531" y="0"/>
                      </a:lnTo>
                      <a:lnTo>
                        <a:pt x="531" y="0"/>
                      </a:lnTo>
                      <a:lnTo>
                        <a:pt x="531" y="0"/>
                      </a:lnTo>
                      <a:lnTo>
                        <a:pt x="531" y="0"/>
                      </a:lnTo>
                      <a:lnTo>
                        <a:pt x="532" y="0"/>
                      </a:lnTo>
                      <a:lnTo>
                        <a:pt x="532" y="0"/>
                      </a:lnTo>
                      <a:lnTo>
                        <a:pt x="532" y="0"/>
                      </a:lnTo>
                      <a:lnTo>
                        <a:pt x="532" y="0"/>
                      </a:lnTo>
                      <a:lnTo>
                        <a:pt x="532" y="0"/>
                      </a:lnTo>
                      <a:lnTo>
                        <a:pt x="532" y="0"/>
                      </a:lnTo>
                      <a:lnTo>
                        <a:pt x="532" y="0"/>
                      </a:lnTo>
                      <a:lnTo>
                        <a:pt x="532" y="0"/>
                      </a:lnTo>
                      <a:lnTo>
                        <a:pt x="532" y="0"/>
                      </a:lnTo>
                      <a:lnTo>
                        <a:pt x="533" y="0"/>
                      </a:lnTo>
                      <a:lnTo>
                        <a:pt x="533" y="0"/>
                      </a:lnTo>
                      <a:lnTo>
                        <a:pt x="533" y="0"/>
                      </a:lnTo>
                      <a:lnTo>
                        <a:pt x="533" y="0"/>
                      </a:lnTo>
                      <a:lnTo>
                        <a:pt x="533" y="0"/>
                      </a:lnTo>
                      <a:lnTo>
                        <a:pt x="533" y="0"/>
                      </a:lnTo>
                      <a:lnTo>
                        <a:pt x="533" y="0"/>
                      </a:lnTo>
                      <a:lnTo>
                        <a:pt x="533" y="0"/>
                      </a:lnTo>
                      <a:lnTo>
                        <a:pt x="533" y="0"/>
                      </a:lnTo>
                      <a:lnTo>
                        <a:pt x="534" y="0"/>
                      </a:lnTo>
                      <a:lnTo>
                        <a:pt x="534" y="0"/>
                      </a:lnTo>
                      <a:lnTo>
                        <a:pt x="534" y="0"/>
                      </a:lnTo>
                      <a:lnTo>
                        <a:pt x="534" y="0"/>
                      </a:lnTo>
                      <a:lnTo>
                        <a:pt x="534" y="0"/>
                      </a:lnTo>
                      <a:lnTo>
                        <a:pt x="534" y="0"/>
                      </a:lnTo>
                      <a:lnTo>
                        <a:pt x="534" y="0"/>
                      </a:lnTo>
                      <a:lnTo>
                        <a:pt x="534" y="0"/>
                      </a:lnTo>
                      <a:lnTo>
                        <a:pt x="534" y="0"/>
                      </a:lnTo>
                      <a:lnTo>
                        <a:pt x="535" y="0"/>
                      </a:lnTo>
                      <a:lnTo>
                        <a:pt x="535" y="0"/>
                      </a:lnTo>
                      <a:lnTo>
                        <a:pt x="535" y="0"/>
                      </a:lnTo>
                      <a:lnTo>
                        <a:pt x="535" y="0"/>
                      </a:lnTo>
                      <a:lnTo>
                        <a:pt x="535" y="0"/>
                      </a:lnTo>
                      <a:lnTo>
                        <a:pt x="535" y="0"/>
                      </a:lnTo>
                      <a:lnTo>
                        <a:pt x="535" y="0"/>
                      </a:lnTo>
                      <a:lnTo>
                        <a:pt x="535" y="0"/>
                      </a:lnTo>
                      <a:lnTo>
                        <a:pt x="535" y="0"/>
                      </a:lnTo>
                      <a:lnTo>
                        <a:pt x="536" y="0"/>
                      </a:lnTo>
                      <a:lnTo>
                        <a:pt x="536" y="0"/>
                      </a:lnTo>
                      <a:lnTo>
                        <a:pt x="536" y="0"/>
                      </a:lnTo>
                      <a:lnTo>
                        <a:pt x="536" y="0"/>
                      </a:lnTo>
                      <a:lnTo>
                        <a:pt x="536" y="0"/>
                      </a:lnTo>
                      <a:lnTo>
                        <a:pt x="536" y="0"/>
                      </a:lnTo>
                      <a:lnTo>
                        <a:pt x="536" y="0"/>
                      </a:lnTo>
                      <a:lnTo>
                        <a:pt x="536" y="0"/>
                      </a:lnTo>
                      <a:lnTo>
                        <a:pt x="536" y="0"/>
                      </a:lnTo>
                      <a:lnTo>
                        <a:pt x="537" y="0"/>
                      </a:lnTo>
                      <a:lnTo>
                        <a:pt x="537" y="0"/>
                      </a:lnTo>
                      <a:lnTo>
                        <a:pt x="537" y="0"/>
                      </a:lnTo>
                      <a:lnTo>
                        <a:pt x="537" y="0"/>
                      </a:lnTo>
                      <a:lnTo>
                        <a:pt x="537" y="0"/>
                      </a:lnTo>
                      <a:lnTo>
                        <a:pt x="537" y="0"/>
                      </a:lnTo>
                      <a:lnTo>
                        <a:pt x="537" y="0"/>
                      </a:lnTo>
                      <a:lnTo>
                        <a:pt x="537" y="0"/>
                      </a:lnTo>
                      <a:lnTo>
                        <a:pt x="537" y="0"/>
                      </a:lnTo>
                      <a:lnTo>
                        <a:pt x="538" y="0"/>
                      </a:lnTo>
                      <a:lnTo>
                        <a:pt x="538" y="0"/>
                      </a:lnTo>
                      <a:lnTo>
                        <a:pt x="538" y="0"/>
                      </a:lnTo>
                      <a:lnTo>
                        <a:pt x="538" y="0"/>
                      </a:lnTo>
                      <a:lnTo>
                        <a:pt x="538" y="0"/>
                      </a:lnTo>
                      <a:lnTo>
                        <a:pt x="538" y="0"/>
                      </a:lnTo>
                      <a:lnTo>
                        <a:pt x="538" y="0"/>
                      </a:lnTo>
                      <a:lnTo>
                        <a:pt x="538" y="0"/>
                      </a:lnTo>
                      <a:lnTo>
                        <a:pt x="538" y="0"/>
                      </a:lnTo>
                      <a:lnTo>
                        <a:pt x="539" y="0"/>
                      </a:lnTo>
                      <a:lnTo>
                        <a:pt x="539" y="0"/>
                      </a:lnTo>
                      <a:lnTo>
                        <a:pt x="539" y="0"/>
                      </a:lnTo>
                      <a:lnTo>
                        <a:pt x="539" y="0"/>
                      </a:lnTo>
                      <a:lnTo>
                        <a:pt x="539" y="0"/>
                      </a:lnTo>
                      <a:lnTo>
                        <a:pt x="539" y="0"/>
                      </a:lnTo>
                      <a:lnTo>
                        <a:pt x="539" y="0"/>
                      </a:lnTo>
                      <a:lnTo>
                        <a:pt x="539" y="0"/>
                      </a:lnTo>
                      <a:lnTo>
                        <a:pt x="539" y="0"/>
                      </a:lnTo>
                      <a:lnTo>
                        <a:pt x="540" y="0"/>
                      </a:lnTo>
                      <a:lnTo>
                        <a:pt x="540" y="0"/>
                      </a:lnTo>
                      <a:lnTo>
                        <a:pt x="540" y="0"/>
                      </a:lnTo>
                      <a:lnTo>
                        <a:pt x="540" y="0"/>
                      </a:lnTo>
                      <a:lnTo>
                        <a:pt x="540" y="0"/>
                      </a:lnTo>
                      <a:lnTo>
                        <a:pt x="540" y="0"/>
                      </a:lnTo>
                      <a:lnTo>
                        <a:pt x="540" y="0"/>
                      </a:lnTo>
                      <a:lnTo>
                        <a:pt x="540" y="0"/>
                      </a:lnTo>
                      <a:lnTo>
                        <a:pt x="540" y="0"/>
                      </a:lnTo>
                      <a:lnTo>
                        <a:pt x="540" y="0"/>
                      </a:lnTo>
                      <a:lnTo>
                        <a:pt x="541" y="0"/>
                      </a:lnTo>
                      <a:lnTo>
                        <a:pt x="541" y="0"/>
                      </a:lnTo>
                      <a:lnTo>
                        <a:pt x="541" y="0"/>
                      </a:lnTo>
                      <a:lnTo>
                        <a:pt x="541" y="0"/>
                      </a:lnTo>
                      <a:lnTo>
                        <a:pt x="541" y="0"/>
                      </a:lnTo>
                      <a:lnTo>
                        <a:pt x="541" y="0"/>
                      </a:lnTo>
                      <a:lnTo>
                        <a:pt x="541" y="0"/>
                      </a:lnTo>
                      <a:lnTo>
                        <a:pt x="541" y="0"/>
                      </a:lnTo>
                      <a:lnTo>
                        <a:pt x="541" y="0"/>
                      </a:lnTo>
                      <a:lnTo>
                        <a:pt x="542" y="0"/>
                      </a:lnTo>
                      <a:lnTo>
                        <a:pt x="542" y="0"/>
                      </a:lnTo>
                      <a:lnTo>
                        <a:pt x="542" y="0"/>
                      </a:lnTo>
                      <a:lnTo>
                        <a:pt x="542" y="0"/>
                      </a:lnTo>
                      <a:lnTo>
                        <a:pt x="542" y="0"/>
                      </a:lnTo>
                      <a:lnTo>
                        <a:pt x="542" y="0"/>
                      </a:lnTo>
                      <a:lnTo>
                        <a:pt x="542" y="0"/>
                      </a:lnTo>
                      <a:lnTo>
                        <a:pt x="542" y="0"/>
                      </a:lnTo>
                      <a:lnTo>
                        <a:pt x="542" y="0"/>
                      </a:lnTo>
                      <a:lnTo>
                        <a:pt x="543" y="0"/>
                      </a:lnTo>
                      <a:lnTo>
                        <a:pt x="543" y="0"/>
                      </a:lnTo>
                      <a:lnTo>
                        <a:pt x="543" y="0"/>
                      </a:lnTo>
                      <a:lnTo>
                        <a:pt x="543" y="0"/>
                      </a:lnTo>
                      <a:lnTo>
                        <a:pt x="543" y="0"/>
                      </a:lnTo>
                      <a:lnTo>
                        <a:pt x="543" y="0"/>
                      </a:lnTo>
                      <a:lnTo>
                        <a:pt x="543" y="0"/>
                      </a:lnTo>
                      <a:lnTo>
                        <a:pt x="543" y="0"/>
                      </a:lnTo>
                      <a:lnTo>
                        <a:pt x="543" y="0"/>
                      </a:lnTo>
                      <a:lnTo>
                        <a:pt x="544" y="0"/>
                      </a:lnTo>
                      <a:lnTo>
                        <a:pt x="544" y="0"/>
                      </a:lnTo>
                      <a:lnTo>
                        <a:pt x="544" y="0"/>
                      </a:lnTo>
                      <a:lnTo>
                        <a:pt x="544" y="0"/>
                      </a:lnTo>
                      <a:lnTo>
                        <a:pt x="544" y="0"/>
                      </a:lnTo>
                      <a:lnTo>
                        <a:pt x="544" y="0"/>
                      </a:lnTo>
                      <a:lnTo>
                        <a:pt x="544" y="0"/>
                      </a:lnTo>
                      <a:lnTo>
                        <a:pt x="544" y="0"/>
                      </a:lnTo>
                      <a:lnTo>
                        <a:pt x="544" y="0"/>
                      </a:lnTo>
                      <a:lnTo>
                        <a:pt x="545" y="0"/>
                      </a:lnTo>
                      <a:lnTo>
                        <a:pt x="545" y="0"/>
                      </a:lnTo>
                      <a:lnTo>
                        <a:pt x="545" y="0"/>
                      </a:lnTo>
                      <a:lnTo>
                        <a:pt x="545" y="0"/>
                      </a:lnTo>
                      <a:lnTo>
                        <a:pt x="545" y="0"/>
                      </a:lnTo>
                      <a:lnTo>
                        <a:pt x="545" y="0"/>
                      </a:lnTo>
                      <a:lnTo>
                        <a:pt x="545" y="0"/>
                      </a:lnTo>
                      <a:lnTo>
                        <a:pt x="545" y="0"/>
                      </a:lnTo>
                      <a:lnTo>
                        <a:pt x="545" y="0"/>
                      </a:lnTo>
                      <a:lnTo>
                        <a:pt x="546" y="0"/>
                      </a:lnTo>
                      <a:lnTo>
                        <a:pt x="546" y="0"/>
                      </a:lnTo>
                      <a:lnTo>
                        <a:pt x="546" y="0"/>
                      </a:lnTo>
                      <a:lnTo>
                        <a:pt x="546" y="0"/>
                      </a:lnTo>
                      <a:lnTo>
                        <a:pt x="546" y="0"/>
                      </a:lnTo>
                      <a:lnTo>
                        <a:pt x="546" y="0"/>
                      </a:lnTo>
                      <a:lnTo>
                        <a:pt x="546" y="0"/>
                      </a:lnTo>
                      <a:lnTo>
                        <a:pt x="546" y="0"/>
                      </a:lnTo>
                      <a:lnTo>
                        <a:pt x="546" y="0"/>
                      </a:lnTo>
                      <a:lnTo>
                        <a:pt x="547" y="0"/>
                      </a:lnTo>
                      <a:lnTo>
                        <a:pt x="547" y="0"/>
                      </a:lnTo>
                      <a:lnTo>
                        <a:pt x="547" y="0"/>
                      </a:lnTo>
                      <a:lnTo>
                        <a:pt x="547" y="0"/>
                      </a:lnTo>
                      <a:lnTo>
                        <a:pt x="547" y="0"/>
                      </a:lnTo>
                      <a:lnTo>
                        <a:pt x="547" y="0"/>
                      </a:lnTo>
                      <a:lnTo>
                        <a:pt x="547" y="0"/>
                      </a:lnTo>
                      <a:lnTo>
                        <a:pt x="547" y="0"/>
                      </a:lnTo>
                      <a:lnTo>
                        <a:pt x="547" y="0"/>
                      </a:lnTo>
                      <a:lnTo>
                        <a:pt x="548" y="0"/>
                      </a:lnTo>
                      <a:lnTo>
                        <a:pt x="548" y="0"/>
                      </a:lnTo>
                      <a:lnTo>
                        <a:pt x="548" y="0"/>
                      </a:lnTo>
                      <a:lnTo>
                        <a:pt x="548" y="0"/>
                      </a:lnTo>
                      <a:lnTo>
                        <a:pt x="548" y="0"/>
                      </a:lnTo>
                      <a:lnTo>
                        <a:pt x="548" y="0"/>
                      </a:lnTo>
                      <a:lnTo>
                        <a:pt x="548" y="0"/>
                      </a:lnTo>
                      <a:lnTo>
                        <a:pt x="548" y="0"/>
                      </a:lnTo>
                      <a:lnTo>
                        <a:pt x="548" y="0"/>
                      </a:lnTo>
                      <a:lnTo>
                        <a:pt x="549" y="0"/>
                      </a:lnTo>
                      <a:lnTo>
                        <a:pt x="549" y="0"/>
                      </a:lnTo>
                      <a:lnTo>
                        <a:pt x="549" y="0"/>
                      </a:lnTo>
                      <a:lnTo>
                        <a:pt x="549" y="0"/>
                      </a:lnTo>
                      <a:lnTo>
                        <a:pt x="549" y="0"/>
                      </a:lnTo>
                      <a:lnTo>
                        <a:pt x="549" y="0"/>
                      </a:lnTo>
                      <a:lnTo>
                        <a:pt x="549" y="0"/>
                      </a:lnTo>
                      <a:lnTo>
                        <a:pt x="549" y="0"/>
                      </a:lnTo>
                      <a:lnTo>
                        <a:pt x="549" y="0"/>
                      </a:lnTo>
                      <a:lnTo>
                        <a:pt x="550" y="0"/>
                      </a:lnTo>
                      <a:lnTo>
                        <a:pt x="550" y="0"/>
                      </a:lnTo>
                      <a:lnTo>
                        <a:pt x="550" y="0"/>
                      </a:lnTo>
                      <a:lnTo>
                        <a:pt x="550" y="0"/>
                      </a:lnTo>
                      <a:lnTo>
                        <a:pt x="550" y="0"/>
                      </a:lnTo>
                      <a:lnTo>
                        <a:pt x="550" y="0"/>
                      </a:lnTo>
                      <a:lnTo>
                        <a:pt x="550" y="0"/>
                      </a:lnTo>
                      <a:lnTo>
                        <a:pt x="550" y="0"/>
                      </a:lnTo>
                      <a:lnTo>
                        <a:pt x="550" y="0"/>
                      </a:lnTo>
                      <a:lnTo>
                        <a:pt x="551" y="0"/>
                      </a:lnTo>
                      <a:lnTo>
                        <a:pt x="551" y="0"/>
                      </a:lnTo>
                      <a:lnTo>
                        <a:pt x="551" y="0"/>
                      </a:lnTo>
                      <a:lnTo>
                        <a:pt x="551" y="0"/>
                      </a:lnTo>
                      <a:lnTo>
                        <a:pt x="551" y="0"/>
                      </a:lnTo>
                      <a:lnTo>
                        <a:pt x="551" y="0"/>
                      </a:lnTo>
                      <a:lnTo>
                        <a:pt x="551" y="0"/>
                      </a:lnTo>
                      <a:lnTo>
                        <a:pt x="551" y="0"/>
                      </a:lnTo>
                      <a:lnTo>
                        <a:pt x="551" y="0"/>
                      </a:lnTo>
                      <a:lnTo>
                        <a:pt x="552" y="0"/>
                      </a:lnTo>
                      <a:lnTo>
                        <a:pt x="552" y="0"/>
                      </a:lnTo>
                      <a:lnTo>
                        <a:pt x="552" y="0"/>
                      </a:lnTo>
                      <a:lnTo>
                        <a:pt x="552" y="0"/>
                      </a:lnTo>
                      <a:lnTo>
                        <a:pt x="552" y="0"/>
                      </a:lnTo>
                      <a:lnTo>
                        <a:pt x="552" y="0"/>
                      </a:lnTo>
                      <a:lnTo>
                        <a:pt x="552" y="0"/>
                      </a:lnTo>
                      <a:lnTo>
                        <a:pt x="552" y="0"/>
                      </a:lnTo>
                      <a:lnTo>
                        <a:pt x="552" y="0"/>
                      </a:lnTo>
                      <a:lnTo>
                        <a:pt x="553" y="0"/>
                      </a:lnTo>
                      <a:lnTo>
                        <a:pt x="553" y="0"/>
                      </a:lnTo>
                      <a:lnTo>
                        <a:pt x="553" y="0"/>
                      </a:lnTo>
                      <a:lnTo>
                        <a:pt x="553" y="0"/>
                      </a:lnTo>
                      <a:lnTo>
                        <a:pt x="553" y="0"/>
                      </a:lnTo>
                      <a:lnTo>
                        <a:pt x="553" y="0"/>
                      </a:lnTo>
                      <a:lnTo>
                        <a:pt x="553" y="0"/>
                      </a:lnTo>
                      <a:lnTo>
                        <a:pt x="553" y="0"/>
                      </a:lnTo>
                      <a:lnTo>
                        <a:pt x="553" y="0"/>
                      </a:lnTo>
                      <a:lnTo>
                        <a:pt x="554" y="0"/>
                      </a:lnTo>
                      <a:lnTo>
                        <a:pt x="554" y="0"/>
                      </a:lnTo>
                      <a:lnTo>
                        <a:pt x="554" y="0"/>
                      </a:lnTo>
                      <a:lnTo>
                        <a:pt x="554" y="0"/>
                      </a:lnTo>
                      <a:lnTo>
                        <a:pt x="554" y="0"/>
                      </a:lnTo>
                      <a:lnTo>
                        <a:pt x="554" y="0"/>
                      </a:lnTo>
                      <a:lnTo>
                        <a:pt x="554" y="0"/>
                      </a:lnTo>
                      <a:lnTo>
                        <a:pt x="554" y="0"/>
                      </a:lnTo>
                      <a:lnTo>
                        <a:pt x="554" y="0"/>
                      </a:lnTo>
                      <a:lnTo>
                        <a:pt x="555" y="0"/>
                      </a:lnTo>
                      <a:lnTo>
                        <a:pt x="555" y="0"/>
                      </a:lnTo>
                      <a:lnTo>
                        <a:pt x="555" y="0"/>
                      </a:lnTo>
                      <a:lnTo>
                        <a:pt x="555" y="0"/>
                      </a:lnTo>
                      <a:lnTo>
                        <a:pt x="555" y="0"/>
                      </a:lnTo>
                      <a:lnTo>
                        <a:pt x="555" y="0"/>
                      </a:lnTo>
                      <a:lnTo>
                        <a:pt x="555" y="0"/>
                      </a:lnTo>
                      <a:lnTo>
                        <a:pt x="555" y="0"/>
                      </a:lnTo>
                      <a:lnTo>
                        <a:pt x="555" y="0"/>
                      </a:lnTo>
                      <a:lnTo>
                        <a:pt x="556" y="0"/>
                      </a:lnTo>
                      <a:lnTo>
                        <a:pt x="556" y="0"/>
                      </a:lnTo>
                      <a:lnTo>
                        <a:pt x="556" y="0"/>
                      </a:lnTo>
                      <a:lnTo>
                        <a:pt x="556" y="0"/>
                      </a:lnTo>
                      <a:lnTo>
                        <a:pt x="556" y="0"/>
                      </a:lnTo>
                      <a:lnTo>
                        <a:pt x="556" y="0"/>
                      </a:lnTo>
                      <a:lnTo>
                        <a:pt x="556" y="0"/>
                      </a:lnTo>
                      <a:lnTo>
                        <a:pt x="556" y="0"/>
                      </a:lnTo>
                      <a:lnTo>
                        <a:pt x="556" y="0"/>
                      </a:lnTo>
                      <a:lnTo>
                        <a:pt x="557" y="0"/>
                      </a:lnTo>
                      <a:lnTo>
                        <a:pt x="557" y="0"/>
                      </a:lnTo>
                      <a:lnTo>
                        <a:pt x="557" y="0"/>
                      </a:lnTo>
                      <a:lnTo>
                        <a:pt x="557" y="0"/>
                      </a:lnTo>
                      <a:lnTo>
                        <a:pt x="557" y="0"/>
                      </a:lnTo>
                      <a:lnTo>
                        <a:pt x="557" y="0"/>
                      </a:lnTo>
                      <a:lnTo>
                        <a:pt x="557" y="0"/>
                      </a:lnTo>
                      <a:lnTo>
                        <a:pt x="557" y="0"/>
                      </a:lnTo>
                      <a:lnTo>
                        <a:pt x="557" y="0"/>
                      </a:lnTo>
                      <a:lnTo>
                        <a:pt x="558" y="0"/>
                      </a:lnTo>
                      <a:lnTo>
                        <a:pt x="558" y="0"/>
                      </a:lnTo>
                      <a:lnTo>
                        <a:pt x="558" y="0"/>
                      </a:lnTo>
                      <a:lnTo>
                        <a:pt x="558" y="0"/>
                      </a:lnTo>
                      <a:lnTo>
                        <a:pt x="558" y="0"/>
                      </a:lnTo>
                      <a:lnTo>
                        <a:pt x="558" y="0"/>
                      </a:lnTo>
                      <a:lnTo>
                        <a:pt x="558" y="0"/>
                      </a:lnTo>
                      <a:lnTo>
                        <a:pt x="558" y="0"/>
                      </a:lnTo>
                      <a:lnTo>
                        <a:pt x="558" y="0"/>
                      </a:lnTo>
                      <a:lnTo>
                        <a:pt x="559" y="0"/>
                      </a:lnTo>
                      <a:lnTo>
                        <a:pt x="559" y="0"/>
                      </a:lnTo>
                      <a:lnTo>
                        <a:pt x="559" y="0"/>
                      </a:lnTo>
                      <a:lnTo>
                        <a:pt x="559" y="0"/>
                      </a:lnTo>
                      <a:lnTo>
                        <a:pt x="559" y="0"/>
                      </a:lnTo>
                      <a:lnTo>
                        <a:pt x="559" y="0"/>
                      </a:lnTo>
                      <a:lnTo>
                        <a:pt x="559" y="0"/>
                      </a:lnTo>
                      <a:lnTo>
                        <a:pt x="559" y="0"/>
                      </a:lnTo>
                      <a:lnTo>
                        <a:pt x="559" y="0"/>
                      </a:lnTo>
                      <a:lnTo>
                        <a:pt x="560" y="0"/>
                      </a:lnTo>
                      <a:lnTo>
                        <a:pt x="560" y="0"/>
                      </a:lnTo>
                      <a:lnTo>
                        <a:pt x="560" y="0"/>
                      </a:lnTo>
                      <a:lnTo>
                        <a:pt x="560" y="0"/>
                      </a:lnTo>
                      <a:lnTo>
                        <a:pt x="560" y="0"/>
                      </a:lnTo>
                      <a:lnTo>
                        <a:pt x="560" y="0"/>
                      </a:lnTo>
                      <a:lnTo>
                        <a:pt x="560" y="0"/>
                      </a:lnTo>
                      <a:lnTo>
                        <a:pt x="560" y="0"/>
                      </a:lnTo>
                      <a:lnTo>
                        <a:pt x="560" y="0"/>
                      </a:lnTo>
                      <a:lnTo>
                        <a:pt x="561" y="0"/>
                      </a:lnTo>
                      <a:lnTo>
                        <a:pt x="561" y="0"/>
                      </a:lnTo>
                      <a:lnTo>
                        <a:pt x="561" y="0"/>
                      </a:lnTo>
                      <a:lnTo>
                        <a:pt x="561" y="0"/>
                      </a:lnTo>
                      <a:lnTo>
                        <a:pt x="561" y="0"/>
                      </a:lnTo>
                      <a:lnTo>
                        <a:pt x="561" y="0"/>
                      </a:lnTo>
                      <a:lnTo>
                        <a:pt x="561" y="0"/>
                      </a:lnTo>
                      <a:lnTo>
                        <a:pt x="561" y="0"/>
                      </a:lnTo>
                      <a:lnTo>
                        <a:pt x="561" y="0"/>
                      </a:lnTo>
                      <a:lnTo>
                        <a:pt x="562" y="0"/>
                      </a:lnTo>
                      <a:lnTo>
                        <a:pt x="562" y="0"/>
                      </a:lnTo>
                      <a:lnTo>
                        <a:pt x="562" y="0"/>
                      </a:lnTo>
                      <a:lnTo>
                        <a:pt x="562" y="0"/>
                      </a:lnTo>
                      <a:lnTo>
                        <a:pt x="562" y="0"/>
                      </a:lnTo>
                      <a:lnTo>
                        <a:pt x="562" y="0"/>
                      </a:lnTo>
                      <a:lnTo>
                        <a:pt x="562" y="0"/>
                      </a:lnTo>
                      <a:lnTo>
                        <a:pt x="562" y="0"/>
                      </a:lnTo>
                      <a:lnTo>
                        <a:pt x="562" y="0"/>
                      </a:lnTo>
                      <a:lnTo>
                        <a:pt x="563" y="0"/>
                      </a:lnTo>
                      <a:lnTo>
                        <a:pt x="563" y="0"/>
                      </a:lnTo>
                      <a:lnTo>
                        <a:pt x="563" y="0"/>
                      </a:lnTo>
                      <a:lnTo>
                        <a:pt x="563" y="0"/>
                      </a:lnTo>
                      <a:lnTo>
                        <a:pt x="563" y="0"/>
                      </a:lnTo>
                      <a:lnTo>
                        <a:pt x="563" y="0"/>
                      </a:lnTo>
                      <a:lnTo>
                        <a:pt x="563" y="0"/>
                      </a:lnTo>
                      <a:lnTo>
                        <a:pt x="563" y="0"/>
                      </a:lnTo>
                      <a:lnTo>
                        <a:pt x="563" y="0"/>
                      </a:lnTo>
                      <a:lnTo>
                        <a:pt x="564" y="0"/>
                      </a:lnTo>
                      <a:lnTo>
                        <a:pt x="564" y="0"/>
                      </a:lnTo>
                      <a:lnTo>
                        <a:pt x="564" y="0"/>
                      </a:lnTo>
                      <a:lnTo>
                        <a:pt x="564" y="0"/>
                      </a:lnTo>
                      <a:lnTo>
                        <a:pt x="564" y="0"/>
                      </a:lnTo>
                      <a:lnTo>
                        <a:pt x="564" y="0"/>
                      </a:lnTo>
                      <a:lnTo>
                        <a:pt x="564" y="0"/>
                      </a:lnTo>
                      <a:lnTo>
                        <a:pt x="564" y="0"/>
                      </a:lnTo>
                      <a:lnTo>
                        <a:pt x="564" y="0"/>
                      </a:lnTo>
                      <a:lnTo>
                        <a:pt x="564" y="0"/>
                      </a:lnTo>
                      <a:lnTo>
                        <a:pt x="565" y="0"/>
                      </a:lnTo>
                      <a:lnTo>
                        <a:pt x="565" y="0"/>
                      </a:lnTo>
                      <a:lnTo>
                        <a:pt x="565" y="0"/>
                      </a:lnTo>
                      <a:lnTo>
                        <a:pt x="565" y="0"/>
                      </a:lnTo>
                      <a:lnTo>
                        <a:pt x="565" y="0"/>
                      </a:lnTo>
                      <a:lnTo>
                        <a:pt x="565" y="0"/>
                      </a:lnTo>
                      <a:lnTo>
                        <a:pt x="565" y="0"/>
                      </a:lnTo>
                      <a:lnTo>
                        <a:pt x="565" y="0"/>
                      </a:lnTo>
                      <a:lnTo>
                        <a:pt x="565" y="0"/>
                      </a:lnTo>
                      <a:lnTo>
                        <a:pt x="566" y="0"/>
                      </a:lnTo>
                      <a:lnTo>
                        <a:pt x="566" y="0"/>
                      </a:lnTo>
                      <a:lnTo>
                        <a:pt x="566" y="0"/>
                      </a:lnTo>
                      <a:lnTo>
                        <a:pt x="566" y="0"/>
                      </a:lnTo>
                      <a:lnTo>
                        <a:pt x="566" y="0"/>
                      </a:lnTo>
                      <a:lnTo>
                        <a:pt x="566" y="0"/>
                      </a:lnTo>
                      <a:lnTo>
                        <a:pt x="566" y="0"/>
                      </a:lnTo>
                      <a:lnTo>
                        <a:pt x="566" y="0"/>
                      </a:lnTo>
                      <a:lnTo>
                        <a:pt x="566" y="0"/>
                      </a:lnTo>
                      <a:lnTo>
                        <a:pt x="567" y="0"/>
                      </a:lnTo>
                      <a:lnTo>
                        <a:pt x="567" y="0"/>
                      </a:lnTo>
                      <a:lnTo>
                        <a:pt x="567" y="0"/>
                      </a:lnTo>
                      <a:lnTo>
                        <a:pt x="567" y="0"/>
                      </a:lnTo>
                      <a:lnTo>
                        <a:pt x="567" y="0"/>
                      </a:lnTo>
                      <a:lnTo>
                        <a:pt x="567" y="0"/>
                      </a:lnTo>
                      <a:lnTo>
                        <a:pt x="567" y="0"/>
                      </a:lnTo>
                      <a:lnTo>
                        <a:pt x="567" y="0"/>
                      </a:lnTo>
                      <a:lnTo>
                        <a:pt x="567" y="0"/>
                      </a:lnTo>
                      <a:lnTo>
                        <a:pt x="568" y="0"/>
                      </a:lnTo>
                      <a:lnTo>
                        <a:pt x="568" y="0"/>
                      </a:lnTo>
                      <a:lnTo>
                        <a:pt x="568" y="0"/>
                      </a:lnTo>
                      <a:lnTo>
                        <a:pt x="568" y="0"/>
                      </a:lnTo>
                      <a:lnTo>
                        <a:pt x="568" y="0"/>
                      </a:lnTo>
                      <a:lnTo>
                        <a:pt x="568" y="0"/>
                      </a:lnTo>
                      <a:lnTo>
                        <a:pt x="568" y="0"/>
                      </a:lnTo>
                      <a:lnTo>
                        <a:pt x="568" y="0"/>
                      </a:lnTo>
                      <a:lnTo>
                        <a:pt x="568" y="0"/>
                      </a:lnTo>
                      <a:lnTo>
                        <a:pt x="569" y="0"/>
                      </a:lnTo>
                      <a:lnTo>
                        <a:pt x="569" y="0"/>
                      </a:lnTo>
                      <a:lnTo>
                        <a:pt x="569" y="0"/>
                      </a:lnTo>
                      <a:lnTo>
                        <a:pt x="569" y="0"/>
                      </a:lnTo>
                      <a:lnTo>
                        <a:pt x="569" y="0"/>
                      </a:lnTo>
                      <a:lnTo>
                        <a:pt x="569" y="0"/>
                      </a:lnTo>
                      <a:lnTo>
                        <a:pt x="569" y="0"/>
                      </a:lnTo>
                      <a:lnTo>
                        <a:pt x="569" y="0"/>
                      </a:lnTo>
                      <a:lnTo>
                        <a:pt x="569" y="0"/>
                      </a:lnTo>
                      <a:lnTo>
                        <a:pt x="570" y="0"/>
                      </a:lnTo>
                      <a:lnTo>
                        <a:pt x="570" y="0"/>
                      </a:lnTo>
                      <a:lnTo>
                        <a:pt x="570" y="0"/>
                      </a:lnTo>
                      <a:lnTo>
                        <a:pt x="570" y="0"/>
                      </a:lnTo>
                      <a:lnTo>
                        <a:pt x="570" y="0"/>
                      </a:lnTo>
                      <a:lnTo>
                        <a:pt x="570" y="0"/>
                      </a:lnTo>
                      <a:lnTo>
                        <a:pt x="570" y="0"/>
                      </a:lnTo>
                      <a:lnTo>
                        <a:pt x="570" y="0"/>
                      </a:lnTo>
                      <a:lnTo>
                        <a:pt x="570" y="0"/>
                      </a:lnTo>
                      <a:lnTo>
                        <a:pt x="571" y="0"/>
                      </a:lnTo>
                      <a:lnTo>
                        <a:pt x="571" y="0"/>
                      </a:lnTo>
                      <a:lnTo>
                        <a:pt x="571" y="0"/>
                      </a:lnTo>
                      <a:lnTo>
                        <a:pt x="571" y="0"/>
                      </a:lnTo>
                      <a:lnTo>
                        <a:pt x="571" y="0"/>
                      </a:lnTo>
                      <a:lnTo>
                        <a:pt x="571" y="0"/>
                      </a:lnTo>
                      <a:lnTo>
                        <a:pt x="571" y="0"/>
                      </a:lnTo>
                      <a:lnTo>
                        <a:pt x="571" y="0"/>
                      </a:lnTo>
                      <a:lnTo>
                        <a:pt x="571" y="0"/>
                      </a:lnTo>
                      <a:lnTo>
                        <a:pt x="572" y="0"/>
                      </a:lnTo>
                      <a:lnTo>
                        <a:pt x="572" y="0"/>
                      </a:lnTo>
                      <a:lnTo>
                        <a:pt x="572" y="0"/>
                      </a:lnTo>
                      <a:lnTo>
                        <a:pt x="572" y="0"/>
                      </a:lnTo>
                      <a:lnTo>
                        <a:pt x="572" y="0"/>
                      </a:lnTo>
                      <a:lnTo>
                        <a:pt x="572" y="0"/>
                      </a:lnTo>
                      <a:lnTo>
                        <a:pt x="572" y="0"/>
                      </a:lnTo>
                      <a:lnTo>
                        <a:pt x="572" y="0"/>
                      </a:lnTo>
                      <a:lnTo>
                        <a:pt x="572" y="0"/>
                      </a:lnTo>
                      <a:lnTo>
                        <a:pt x="573" y="0"/>
                      </a:lnTo>
                      <a:lnTo>
                        <a:pt x="573" y="0"/>
                      </a:lnTo>
                      <a:lnTo>
                        <a:pt x="573" y="0"/>
                      </a:lnTo>
                      <a:lnTo>
                        <a:pt x="573" y="0"/>
                      </a:lnTo>
                      <a:lnTo>
                        <a:pt x="573" y="0"/>
                      </a:lnTo>
                      <a:lnTo>
                        <a:pt x="573" y="0"/>
                      </a:lnTo>
                      <a:lnTo>
                        <a:pt x="573" y="0"/>
                      </a:lnTo>
                      <a:lnTo>
                        <a:pt x="573" y="0"/>
                      </a:lnTo>
                      <a:lnTo>
                        <a:pt x="573" y="0"/>
                      </a:lnTo>
                      <a:lnTo>
                        <a:pt x="574" y="0"/>
                      </a:lnTo>
                      <a:lnTo>
                        <a:pt x="574" y="0"/>
                      </a:lnTo>
                      <a:lnTo>
                        <a:pt x="574" y="0"/>
                      </a:lnTo>
                      <a:lnTo>
                        <a:pt x="574" y="0"/>
                      </a:lnTo>
                      <a:lnTo>
                        <a:pt x="574" y="0"/>
                      </a:lnTo>
                      <a:lnTo>
                        <a:pt x="574" y="0"/>
                      </a:lnTo>
                      <a:lnTo>
                        <a:pt x="574" y="0"/>
                      </a:lnTo>
                      <a:lnTo>
                        <a:pt x="574" y="0"/>
                      </a:lnTo>
                      <a:lnTo>
                        <a:pt x="574" y="0"/>
                      </a:lnTo>
                      <a:lnTo>
                        <a:pt x="575" y="0"/>
                      </a:lnTo>
                      <a:lnTo>
                        <a:pt x="575" y="0"/>
                      </a:lnTo>
                      <a:lnTo>
                        <a:pt x="575" y="0"/>
                      </a:lnTo>
                      <a:lnTo>
                        <a:pt x="575" y="0"/>
                      </a:lnTo>
                      <a:lnTo>
                        <a:pt x="575" y="0"/>
                      </a:lnTo>
                      <a:lnTo>
                        <a:pt x="575" y="0"/>
                      </a:lnTo>
                      <a:lnTo>
                        <a:pt x="575" y="0"/>
                      </a:lnTo>
                      <a:lnTo>
                        <a:pt x="575" y="0"/>
                      </a:lnTo>
                      <a:lnTo>
                        <a:pt x="575" y="0"/>
                      </a:lnTo>
                      <a:lnTo>
                        <a:pt x="576" y="0"/>
                      </a:lnTo>
                      <a:lnTo>
                        <a:pt x="576" y="0"/>
                      </a:lnTo>
                      <a:lnTo>
                        <a:pt x="576" y="0"/>
                      </a:lnTo>
                      <a:lnTo>
                        <a:pt x="576" y="0"/>
                      </a:lnTo>
                      <a:lnTo>
                        <a:pt x="576" y="0"/>
                      </a:lnTo>
                      <a:lnTo>
                        <a:pt x="576" y="0"/>
                      </a:lnTo>
                      <a:lnTo>
                        <a:pt x="576" y="0"/>
                      </a:lnTo>
                      <a:lnTo>
                        <a:pt x="576" y="0"/>
                      </a:lnTo>
                      <a:lnTo>
                        <a:pt x="576" y="0"/>
                      </a:lnTo>
                      <a:lnTo>
                        <a:pt x="577" y="0"/>
                      </a:lnTo>
                      <a:lnTo>
                        <a:pt x="577" y="0"/>
                      </a:lnTo>
                      <a:lnTo>
                        <a:pt x="577" y="0"/>
                      </a:lnTo>
                      <a:lnTo>
                        <a:pt x="577" y="0"/>
                      </a:lnTo>
                      <a:lnTo>
                        <a:pt x="577" y="0"/>
                      </a:lnTo>
                      <a:lnTo>
                        <a:pt x="577" y="0"/>
                      </a:lnTo>
                      <a:lnTo>
                        <a:pt x="577" y="0"/>
                      </a:lnTo>
                      <a:lnTo>
                        <a:pt x="577" y="0"/>
                      </a:lnTo>
                      <a:lnTo>
                        <a:pt x="577" y="0"/>
                      </a:lnTo>
                      <a:lnTo>
                        <a:pt x="578" y="0"/>
                      </a:lnTo>
                      <a:lnTo>
                        <a:pt x="578" y="0"/>
                      </a:lnTo>
                      <a:lnTo>
                        <a:pt x="578" y="0"/>
                      </a:lnTo>
                      <a:lnTo>
                        <a:pt x="578" y="0"/>
                      </a:lnTo>
                      <a:lnTo>
                        <a:pt x="578" y="0"/>
                      </a:lnTo>
                      <a:lnTo>
                        <a:pt x="578" y="0"/>
                      </a:lnTo>
                      <a:lnTo>
                        <a:pt x="578" y="0"/>
                      </a:lnTo>
                      <a:lnTo>
                        <a:pt x="578" y="0"/>
                      </a:lnTo>
                      <a:lnTo>
                        <a:pt x="578" y="0"/>
                      </a:lnTo>
                      <a:lnTo>
                        <a:pt x="579" y="0"/>
                      </a:lnTo>
                      <a:lnTo>
                        <a:pt x="579" y="0"/>
                      </a:lnTo>
                      <a:lnTo>
                        <a:pt x="579" y="0"/>
                      </a:lnTo>
                      <a:lnTo>
                        <a:pt x="579" y="0"/>
                      </a:lnTo>
                      <a:lnTo>
                        <a:pt x="579" y="0"/>
                      </a:lnTo>
                      <a:lnTo>
                        <a:pt x="579" y="0"/>
                      </a:lnTo>
                      <a:lnTo>
                        <a:pt x="579" y="0"/>
                      </a:lnTo>
                      <a:lnTo>
                        <a:pt x="579" y="0"/>
                      </a:lnTo>
                      <a:lnTo>
                        <a:pt x="579" y="0"/>
                      </a:lnTo>
                      <a:lnTo>
                        <a:pt x="580" y="0"/>
                      </a:lnTo>
                      <a:lnTo>
                        <a:pt x="580" y="0"/>
                      </a:lnTo>
                      <a:lnTo>
                        <a:pt x="580" y="0"/>
                      </a:lnTo>
                      <a:lnTo>
                        <a:pt x="580" y="0"/>
                      </a:lnTo>
                      <a:lnTo>
                        <a:pt x="580" y="0"/>
                      </a:lnTo>
                      <a:lnTo>
                        <a:pt x="580" y="0"/>
                      </a:lnTo>
                      <a:lnTo>
                        <a:pt x="580" y="0"/>
                      </a:lnTo>
                      <a:lnTo>
                        <a:pt x="580" y="0"/>
                      </a:lnTo>
                      <a:lnTo>
                        <a:pt x="580" y="0"/>
                      </a:lnTo>
                      <a:lnTo>
                        <a:pt x="581" y="0"/>
                      </a:lnTo>
                      <a:lnTo>
                        <a:pt x="581" y="0"/>
                      </a:lnTo>
                      <a:lnTo>
                        <a:pt x="581" y="0"/>
                      </a:lnTo>
                      <a:lnTo>
                        <a:pt x="581" y="0"/>
                      </a:lnTo>
                      <a:lnTo>
                        <a:pt x="581" y="0"/>
                      </a:lnTo>
                      <a:lnTo>
                        <a:pt x="581" y="0"/>
                      </a:lnTo>
                      <a:lnTo>
                        <a:pt x="581" y="0"/>
                      </a:lnTo>
                      <a:lnTo>
                        <a:pt x="581" y="0"/>
                      </a:lnTo>
                      <a:lnTo>
                        <a:pt x="581" y="0"/>
                      </a:lnTo>
                      <a:lnTo>
                        <a:pt x="582" y="0"/>
                      </a:lnTo>
                      <a:lnTo>
                        <a:pt x="582" y="0"/>
                      </a:lnTo>
                      <a:lnTo>
                        <a:pt x="582" y="0"/>
                      </a:lnTo>
                      <a:lnTo>
                        <a:pt x="582" y="0"/>
                      </a:lnTo>
                      <a:lnTo>
                        <a:pt x="582" y="0"/>
                      </a:lnTo>
                      <a:lnTo>
                        <a:pt x="582" y="0"/>
                      </a:lnTo>
                      <a:lnTo>
                        <a:pt x="582" y="0"/>
                      </a:lnTo>
                      <a:lnTo>
                        <a:pt x="582" y="0"/>
                      </a:lnTo>
                      <a:lnTo>
                        <a:pt x="582" y="0"/>
                      </a:lnTo>
                      <a:lnTo>
                        <a:pt x="583" y="0"/>
                      </a:lnTo>
                      <a:lnTo>
                        <a:pt x="583" y="0"/>
                      </a:lnTo>
                      <a:lnTo>
                        <a:pt x="583" y="0"/>
                      </a:lnTo>
                      <a:lnTo>
                        <a:pt x="583" y="0"/>
                      </a:lnTo>
                      <a:lnTo>
                        <a:pt x="583" y="0"/>
                      </a:lnTo>
                      <a:lnTo>
                        <a:pt x="583" y="0"/>
                      </a:lnTo>
                      <a:lnTo>
                        <a:pt x="583" y="0"/>
                      </a:lnTo>
                      <a:lnTo>
                        <a:pt x="583" y="0"/>
                      </a:lnTo>
                      <a:lnTo>
                        <a:pt x="583" y="0"/>
                      </a:lnTo>
                      <a:lnTo>
                        <a:pt x="584" y="0"/>
                      </a:lnTo>
                      <a:lnTo>
                        <a:pt x="584" y="0"/>
                      </a:lnTo>
                      <a:lnTo>
                        <a:pt x="584" y="0"/>
                      </a:lnTo>
                      <a:lnTo>
                        <a:pt x="584" y="0"/>
                      </a:lnTo>
                      <a:lnTo>
                        <a:pt x="584" y="0"/>
                      </a:lnTo>
                      <a:lnTo>
                        <a:pt x="584" y="0"/>
                      </a:lnTo>
                      <a:lnTo>
                        <a:pt x="584" y="0"/>
                      </a:lnTo>
                      <a:lnTo>
                        <a:pt x="584" y="0"/>
                      </a:lnTo>
                      <a:lnTo>
                        <a:pt x="584" y="0"/>
                      </a:lnTo>
                      <a:lnTo>
                        <a:pt x="585" y="0"/>
                      </a:lnTo>
                      <a:lnTo>
                        <a:pt x="585" y="0"/>
                      </a:lnTo>
                      <a:lnTo>
                        <a:pt x="585" y="0"/>
                      </a:lnTo>
                      <a:lnTo>
                        <a:pt x="585" y="0"/>
                      </a:lnTo>
                      <a:lnTo>
                        <a:pt x="585" y="0"/>
                      </a:lnTo>
                      <a:lnTo>
                        <a:pt x="585" y="0"/>
                      </a:lnTo>
                      <a:lnTo>
                        <a:pt x="585" y="0"/>
                      </a:lnTo>
                      <a:lnTo>
                        <a:pt x="585" y="0"/>
                      </a:lnTo>
                      <a:lnTo>
                        <a:pt x="585" y="0"/>
                      </a:lnTo>
                      <a:lnTo>
                        <a:pt x="586" y="0"/>
                      </a:lnTo>
                      <a:lnTo>
                        <a:pt x="586" y="0"/>
                      </a:lnTo>
                      <a:lnTo>
                        <a:pt x="586" y="0"/>
                      </a:lnTo>
                      <a:lnTo>
                        <a:pt x="586" y="0"/>
                      </a:lnTo>
                      <a:lnTo>
                        <a:pt x="586" y="0"/>
                      </a:lnTo>
                      <a:lnTo>
                        <a:pt x="586" y="0"/>
                      </a:lnTo>
                      <a:lnTo>
                        <a:pt x="586" y="0"/>
                      </a:lnTo>
                      <a:lnTo>
                        <a:pt x="586" y="0"/>
                      </a:lnTo>
                      <a:lnTo>
                        <a:pt x="586" y="0"/>
                      </a:lnTo>
                      <a:lnTo>
                        <a:pt x="587" y="0"/>
                      </a:lnTo>
                      <a:lnTo>
                        <a:pt x="587" y="0"/>
                      </a:lnTo>
                      <a:lnTo>
                        <a:pt x="587" y="0"/>
                      </a:lnTo>
                      <a:lnTo>
                        <a:pt x="587" y="0"/>
                      </a:lnTo>
                      <a:lnTo>
                        <a:pt x="587" y="0"/>
                      </a:lnTo>
                      <a:lnTo>
                        <a:pt x="587" y="0"/>
                      </a:lnTo>
                      <a:lnTo>
                        <a:pt x="587" y="0"/>
                      </a:lnTo>
                      <a:lnTo>
                        <a:pt x="587" y="0"/>
                      </a:lnTo>
                      <a:lnTo>
                        <a:pt x="587" y="0"/>
                      </a:lnTo>
                      <a:lnTo>
                        <a:pt x="587" y="0"/>
                      </a:lnTo>
                      <a:lnTo>
                        <a:pt x="588" y="0"/>
                      </a:lnTo>
                      <a:lnTo>
                        <a:pt x="588" y="0"/>
                      </a:lnTo>
                      <a:lnTo>
                        <a:pt x="588" y="0"/>
                      </a:lnTo>
                      <a:lnTo>
                        <a:pt x="588" y="0"/>
                      </a:lnTo>
                      <a:lnTo>
                        <a:pt x="588" y="0"/>
                      </a:lnTo>
                      <a:lnTo>
                        <a:pt x="588" y="0"/>
                      </a:lnTo>
                      <a:lnTo>
                        <a:pt x="588" y="0"/>
                      </a:lnTo>
                      <a:lnTo>
                        <a:pt x="588" y="0"/>
                      </a:lnTo>
                      <a:lnTo>
                        <a:pt x="588" y="0"/>
                      </a:lnTo>
                      <a:lnTo>
                        <a:pt x="589" y="0"/>
                      </a:lnTo>
                      <a:lnTo>
                        <a:pt x="589" y="0"/>
                      </a:lnTo>
                      <a:lnTo>
                        <a:pt x="589" y="0"/>
                      </a:lnTo>
                      <a:lnTo>
                        <a:pt x="589" y="0"/>
                      </a:lnTo>
                      <a:lnTo>
                        <a:pt x="589" y="0"/>
                      </a:lnTo>
                      <a:lnTo>
                        <a:pt x="589" y="0"/>
                      </a:lnTo>
                      <a:lnTo>
                        <a:pt x="589" y="0"/>
                      </a:lnTo>
                      <a:lnTo>
                        <a:pt x="589" y="0"/>
                      </a:lnTo>
                      <a:lnTo>
                        <a:pt x="589" y="0"/>
                      </a:lnTo>
                      <a:lnTo>
                        <a:pt x="590" y="0"/>
                      </a:lnTo>
                      <a:lnTo>
                        <a:pt x="590" y="0"/>
                      </a:lnTo>
                      <a:lnTo>
                        <a:pt x="590" y="0"/>
                      </a:lnTo>
                      <a:lnTo>
                        <a:pt x="590" y="0"/>
                      </a:lnTo>
                      <a:lnTo>
                        <a:pt x="590" y="0"/>
                      </a:lnTo>
                      <a:lnTo>
                        <a:pt x="590" y="0"/>
                      </a:lnTo>
                      <a:lnTo>
                        <a:pt x="590" y="0"/>
                      </a:lnTo>
                      <a:lnTo>
                        <a:pt x="590" y="0"/>
                      </a:lnTo>
                      <a:lnTo>
                        <a:pt x="590" y="0"/>
                      </a:lnTo>
                      <a:lnTo>
                        <a:pt x="591" y="0"/>
                      </a:lnTo>
                      <a:lnTo>
                        <a:pt x="591" y="0"/>
                      </a:lnTo>
                      <a:lnTo>
                        <a:pt x="591" y="0"/>
                      </a:lnTo>
                      <a:lnTo>
                        <a:pt x="591" y="0"/>
                      </a:lnTo>
                      <a:lnTo>
                        <a:pt x="591" y="0"/>
                      </a:lnTo>
                      <a:lnTo>
                        <a:pt x="591" y="0"/>
                      </a:lnTo>
                      <a:lnTo>
                        <a:pt x="591" y="0"/>
                      </a:lnTo>
                      <a:lnTo>
                        <a:pt x="591" y="0"/>
                      </a:lnTo>
                      <a:lnTo>
                        <a:pt x="591" y="0"/>
                      </a:lnTo>
                      <a:lnTo>
                        <a:pt x="592" y="0"/>
                      </a:lnTo>
                      <a:lnTo>
                        <a:pt x="592" y="0"/>
                      </a:lnTo>
                      <a:lnTo>
                        <a:pt x="592" y="0"/>
                      </a:lnTo>
                      <a:lnTo>
                        <a:pt x="592" y="0"/>
                      </a:lnTo>
                      <a:lnTo>
                        <a:pt x="592" y="0"/>
                      </a:lnTo>
                      <a:lnTo>
                        <a:pt x="592" y="0"/>
                      </a:lnTo>
                      <a:lnTo>
                        <a:pt x="592" y="0"/>
                      </a:lnTo>
                      <a:lnTo>
                        <a:pt x="592" y="34"/>
                      </a:lnTo>
                      <a:lnTo>
                        <a:pt x="592" y="233"/>
                      </a:lnTo>
                      <a:lnTo>
                        <a:pt x="593" y="454"/>
                      </a:lnTo>
                      <a:lnTo>
                        <a:pt x="593" y="675"/>
                      </a:lnTo>
                      <a:lnTo>
                        <a:pt x="593" y="857"/>
                      </a:lnTo>
                      <a:lnTo>
                        <a:pt x="593" y="842"/>
                      </a:lnTo>
                      <a:lnTo>
                        <a:pt x="593" y="844"/>
                      </a:lnTo>
                      <a:lnTo>
                        <a:pt x="593" y="847"/>
                      </a:lnTo>
                      <a:lnTo>
                        <a:pt x="593" y="849"/>
                      </a:lnTo>
                      <a:lnTo>
                        <a:pt x="593" y="851"/>
                      </a:lnTo>
                      <a:lnTo>
                        <a:pt x="593" y="852"/>
                      </a:lnTo>
                      <a:lnTo>
                        <a:pt x="594" y="852"/>
                      </a:lnTo>
                      <a:lnTo>
                        <a:pt x="594" y="851"/>
                      </a:lnTo>
                      <a:lnTo>
                        <a:pt x="594" y="849"/>
                      </a:lnTo>
                      <a:lnTo>
                        <a:pt x="594" y="847"/>
                      </a:lnTo>
                      <a:lnTo>
                        <a:pt x="594" y="844"/>
                      </a:lnTo>
                      <a:lnTo>
                        <a:pt x="594" y="841"/>
                      </a:lnTo>
                      <a:lnTo>
                        <a:pt x="594" y="837"/>
                      </a:lnTo>
                      <a:lnTo>
                        <a:pt x="594" y="834"/>
                      </a:lnTo>
                      <a:lnTo>
                        <a:pt x="594" y="830"/>
                      </a:lnTo>
                      <a:lnTo>
                        <a:pt x="595" y="825"/>
                      </a:lnTo>
                      <a:lnTo>
                        <a:pt x="595" y="821"/>
                      </a:lnTo>
                      <a:lnTo>
                        <a:pt x="595" y="816"/>
                      </a:lnTo>
                      <a:lnTo>
                        <a:pt x="595" y="812"/>
                      </a:lnTo>
                      <a:lnTo>
                        <a:pt x="595" y="806"/>
                      </a:lnTo>
                      <a:lnTo>
                        <a:pt x="595" y="802"/>
                      </a:lnTo>
                      <a:lnTo>
                        <a:pt x="595" y="797"/>
                      </a:lnTo>
                      <a:lnTo>
                        <a:pt x="595" y="792"/>
                      </a:lnTo>
                      <a:lnTo>
                        <a:pt x="595" y="788"/>
                      </a:lnTo>
                      <a:lnTo>
                        <a:pt x="596" y="784"/>
                      </a:lnTo>
                      <a:lnTo>
                        <a:pt x="596" y="780"/>
                      </a:lnTo>
                      <a:lnTo>
                        <a:pt x="596" y="776"/>
                      </a:lnTo>
                      <a:lnTo>
                        <a:pt x="596" y="772"/>
                      </a:lnTo>
                      <a:lnTo>
                        <a:pt x="596" y="768"/>
                      </a:lnTo>
                      <a:lnTo>
                        <a:pt x="596" y="764"/>
                      </a:lnTo>
                      <a:lnTo>
                        <a:pt x="596" y="760"/>
                      </a:lnTo>
                      <a:lnTo>
                        <a:pt x="596" y="756"/>
                      </a:lnTo>
                      <a:lnTo>
                        <a:pt x="596" y="752"/>
                      </a:lnTo>
                      <a:lnTo>
                        <a:pt x="597" y="748"/>
                      </a:lnTo>
                      <a:lnTo>
                        <a:pt x="597" y="745"/>
                      </a:lnTo>
                      <a:lnTo>
                        <a:pt x="597" y="741"/>
                      </a:lnTo>
                      <a:lnTo>
                        <a:pt x="597" y="738"/>
                      </a:lnTo>
                      <a:lnTo>
                        <a:pt x="597" y="734"/>
                      </a:lnTo>
                      <a:lnTo>
                        <a:pt x="597" y="731"/>
                      </a:lnTo>
                      <a:lnTo>
                        <a:pt x="597" y="728"/>
                      </a:lnTo>
                      <a:lnTo>
                        <a:pt x="597" y="725"/>
                      </a:lnTo>
                      <a:lnTo>
                        <a:pt x="597" y="722"/>
                      </a:lnTo>
                      <a:lnTo>
                        <a:pt x="598" y="719"/>
                      </a:lnTo>
                      <a:lnTo>
                        <a:pt x="598" y="716"/>
                      </a:lnTo>
                      <a:lnTo>
                        <a:pt x="598" y="713"/>
                      </a:lnTo>
                      <a:lnTo>
                        <a:pt x="598" y="710"/>
                      </a:lnTo>
                      <a:lnTo>
                        <a:pt x="598" y="707"/>
                      </a:lnTo>
                      <a:lnTo>
                        <a:pt x="598" y="704"/>
                      </a:lnTo>
                      <a:lnTo>
                        <a:pt x="598" y="701"/>
                      </a:lnTo>
                      <a:lnTo>
                        <a:pt x="598" y="697"/>
                      </a:lnTo>
                      <a:lnTo>
                        <a:pt x="598" y="693"/>
                      </a:lnTo>
                      <a:lnTo>
                        <a:pt x="599" y="690"/>
                      </a:lnTo>
                      <a:lnTo>
                        <a:pt x="599" y="688"/>
                      </a:lnTo>
                      <a:lnTo>
                        <a:pt x="599" y="685"/>
                      </a:lnTo>
                      <a:lnTo>
                        <a:pt x="599" y="682"/>
                      </a:lnTo>
                      <a:lnTo>
                        <a:pt x="599" y="680"/>
                      </a:lnTo>
                      <a:lnTo>
                        <a:pt x="599" y="677"/>
                      </a:lnTo>
                      <a:lnTo>
                        <a:pt x="599" y="675"/>
                      </a:lnTo>
                      <a:lnTo>
                        <a:pt x="599" y="672"/>
                      </a:lnTo>
                      <a:lnTo>
                        <a:pt x="599" y="670"/>
                      </a:lnTo>
                      <a:lnTo>
                        <a:pt x="600" y="668"/>
                      </a:lnTo>
                      <a:lnTo>
                        <a:pt x="600" y="666"/>
                      </a:lnTo>
                      <a:lnTo>
                        <a:pt x="600" y="664"/>
                      </a:lnTo>
                      <a:lnTo>
                        <a:pt x="600" y="662"/>
                      </a:lnTo>
                      <a:lnTo>
                        <a:pt x="600" y="660"/>
                      </a:lnTo>
                      <a:lnTo>
                        <a:pt x="600" y="658"/>
                      </a:lnTo>
                      <a:lnTo>
                        <a:pt x="600" y="657"/>
                      </a:lnTo>
                      <a:lnTo>
                        <a:pt x="600" y="655"/>
                      </a:lnTo>
                      <a:lnTo>
                        <a:pt x="600" y="653"/>
                      </a:lnTo>
                      <a:lnTo>
                        <a:pt x="601" y="651"/>
                      </a:lnTo>
                      <a:lnTo>
                        <a:pt x="601" y="649"/>
                      </a:lnTo>
                      <a:lnTo>
                        <a:pt x="601" y="648"/>
                      </a:lnTo>
                      <a:lnTo>
                        <a:pt x="601" y="645"/>
                      </a:lnTo>
                      <a:lnTo>
                        <a:pt x="601" y="643"/>
                      </a:lnTo>
                      <a:lnTo>
                        <a:pt x="601" y="641"/>
                      </a:lnTo>
                      <a:lnTo>
                        <a:pt x="601" y="639"/>
                      </a:lnTo>
                      <a:lnTo>
                        <a:pt x="601" y="637"/>
                      </a:lnTo>
                      <a:lnTo>
                        <a:pt x="601" y="635"/>
                      </a:lnTo>
                      <a:lnTo>
                        <a:pt x="602" y="632"/>
                      </a:lnTo>
                      <a:lnTo>
                        <a:pt x="602" y="631"/>
                      </a:lnTo>
                      <a:lnTo>
                        <a:pt x="602" y="628"/>
                      </a:lnTo>
                      <a:lnTo>
                        <a:pt x="602" y="627"/>
                      </a:lnTo>
                      <a:lnTo>
                        <a:pt x="602" y="625"/>
                      </a:lnTo>
                      <a:lnTo>
                        <a:pt x="602" y="623"/>
                      </a:lnTo>
                      <a:lnTo>
                        <a:pt x="602" y="621"/>
                      </a:lnTo>
                      <a:lnTo>
                        <a:pt x="602" y="619"/>
                      </a:lnTo>
                      <a:lnTo>
                        <a:pt x="602" y="616"/>
                      </a:lnTo>
                      <a:lnTo>
                        <a:pt x="603" y="613"/>
                      </a:lnTo>
                      <a:lnTo>
                        <a:pt x="603" y="611"/>
                      </a:lnTo>
                      <a:lnTo>
                        <a:pt x="603" y="609"/>
                      </a:lnTo>
                      <a:lnTo>
                        <a:pt x="603" y="606"/>
                      </a:lnTo>
                      <a:lnTo>
                        <a:pt x="603" y="604"/>
                      </a:lnTo>
                      <a:lnTo>
                        <a:pt x="603" y="601"/>
                      </a:lnTo>
                      <a:lnTo>
                        <a:pt x="603" y="599"/>
                      </a:lnTo>
                      <a:lnTo>
                        <a:pt x="603" y="596"/>
                      </a:lnTo>
                      <a:lnTo>
                        <a:pt x="603" y="593"/>
                      </a:lnTo>
                      <a:lnTo>
                        <a:pt x="604" y="590"/>
                      </a:lnTo>
                      <a:lnTo>
                        <a:pt x="604" y="588"/>
                      </a:lnTo>
                      <a:lnTo>
                        <a:pt x="604" y="585"/>
                      </a:lnTo>
                      <a:lnTo>
                        <a:pt x="604" y="582"/>
                      </a:lnTo>
                      <a:lnTo>
                        <a:pt x="604" y="579"/>
                      </a:lnTo>
                      <a:lnTo>
                        <a:pt x="604" y="576"/>
                      </a:lnTo>
                      <a:lnTo>
                        <a:pt x="604" y="573"/>
                      </a:lnTo>
                      <a:lnTo>
                        <a:pt x="604" y="570"/>
                      </a:lnTo>
                      <a:lnTo>
                        <a:pt x="604" y="568"/>
                      </a:lnTo>
                      <a:lnTo>
                        <a:pt x="605" y="565"/>
                      </a:lnTo>
                      <a:lnTo>
                        <a:pt x="605" y="562"/>
                      </a:lnTo>
                      <a:lnTo>
                        <a:pt x="605" y="558"/>
                      </a:lnTo>
                      <a:lnTo>
                        <a:pt x="605" y="555"/>
                      </a:lnTo>
                      <a:lnTo>
                        <a:pt x="605" y="552"/>
                      </a:lnTo>
                      <a:lnTo>
                        <a:pt x="605" y="549"/>
                      </a:lnTo>
                      <a:lnTo>
                        <a:pt x="605" y="546"/>
                      </a:lnTo>
                      <a:lnTo>
                        <a:pt x="605" y="543"/>
                      </a:lnTo>
                      <a:lnTo>
                        <a:pt x="605" y="539"/>
                      </a:lnTo>
                      <a:lnTo>
                        <a:pt x="606" y="536"/>
                      </a:lnTo>
                      <a:lnTo>
                        <a:pt x="606" y="533"/>
                      </a:lnTo>
                      <a:lnTo>
                        <a:pt x="606" y="530"/>
                      </a:lnTo>
                      <a:lnTo>
                        <a:pt x="606" y="527"/>
                      </a:lnTo>
                      <a:lnTo>
                        <a:pt x="606" y="524"/>
                      </a:lnTo>
                      <a:lnTo>
                        <a:pt x="606" y="520"/>
                      </a:lnTo>
                      <a:lnTo>
                        <a:pt x="606" y="517"/>
                      </a:lnTo>
                      <a:lnTo>
                        <a:pt x="606" y="514"/>
                      </a:lnTo>
                      <a:lnTo>
                        <a:pt x="606" y="511"/>
                      </a:lnTo>
                      <a:lnTo>
                        <a:pt x="607" y="508"/>
                      </a:lnTo>
                      <a:lnTo>
                        <a:pt x="607" y="505"/>
                      </a:lnTo>
                      <a:lnTo>
                        <a:pt x="607" y="501"/>
                      </a:lnTo>
                      <a:lnTo>
                        <a:pt x="607" y="498"/>
                      </a:lnTo>
                      <a:lnTo>
                        <a:pt x="607" y="495"/>
                      </a:lnTo>
                      <a:lnTo>
                        <a:pt x="607" y="492"/>
                      </a:lnTo>
                      <a:lnTo>
                        <a:pt x="607" y="488"/>
                      </a:lnTo>
                      <a:lnTo>
                        <a:pt x="607" y="485"/>
                      </a:lnTo>
                      <a:lnTo>
                        <a:pt x="607" y="481"/>
                      </a:lnTo>
                      <a:lnTo>
                        <a:pt x="608" y="478"/>
                      </a:lnTo>
                      <a:lnTo>
                        <a:pt x="608" y="474"/>
                      </a:lnTo>
                      <a:lnTo>
                        <a:pt x="608" y="471"/>
                      </a:lnTo>
                      <a:lnTo>
                        <a:pt x="608" y="468"/>
                      </a:lnTo>
                      <a:lnTo>
                        <a:pt x="608" y="464"/>
                      </a:lnTo>
                      <a:lnTo>
                        <a:pt x="608" y="461"/>
                      </a:lnTo>
                      <a:lnTo>
                        <a:pt x="608" y="458"/>
                      </a:lnTo>
                      <a:lnTo>
                        <a:pt x="608" y="454"/>
                      </a:lnTo>
                      <a:lnTo>
                        <a:pt x="608" y="451"/>
                      </a:lnTo>
                      <a:lnTo>
                        <a:pt x="609" y="448"/>
                      </a:lnTo>
                      <a:lnTo>
                        <a:pt x="609" y="445"/>
                      </a:lnTo>
                      <a:lnTo>
                        <a:pt x="609" y="442"/>
                      </a:lnTo>
                      <a:lnTo>
                        <a:pt x="609" y="438"/>
                      </a:lnTo>
                      <a:lnTo>
                        <a:pt x="609" y="435"/>
                      </a:lnTo>
                      <a:lnTo>
                        <a:pt x="609" y="432"/>
                      </a:lnTo>
                      <a:lnTo>
                        <a:pt x="609" y="429"/>
                      </a:lnTo>
                      <a:lnTo>
                        <a:pt x="609" y="426"/>
                      </a:lnTo>
                      <a:lnTo>
                        <a:pt x="609" y="422"/>
                      </a:lnTo>
                      <a:lnTo>
                        <a:pt x="610" y="420"/>
                      </a:lnTo>
                      <a:lnTo>
                        <a:pt x="610" y="417"/>
                      </a:lnTo>
                      <a:lnTo>
                        <a:pt x="610" y="414"/>
                      </a:lnTo>
                      <a:lnTo>
                        <a:pt x="610" y="411"/>
                      </a:lnTo>
                      <a:lnTo>
                        <a:pt x="610" y="408"/>
                      </a:lnTo>
                      <a:lnTo>
                        <a:pt x="610" y="405"/>
                      </a:lnTo>
                      <a:lnTo>
                        <a:pt x="610" y="403"/>
                      </a:lnTo>
                      <a:lnTo>
                        <a:pt x="610" y="400"/>
                      </a:lnTo>
                      <a:lnTo>
                        <a:pt x="610" y="397"/>
                      </a:lnTo>
                      <a:lnTo>
                        <a:pt x="610" y="395"/>
                      </a:lnTo>
                      <a:lnTo>
                        <a:pt x="611" y="393"/>
                      </a:lnTo>
                      <a:lnTo>
                        <a:pt x="611" y="390"/>
                      </a:lnTo>
                      <a:lnTo>
                        <a:pt x="611" y="387"/>
                      </a:lnTo>
                      <a:lnTo>
                        <a:pt x="611" y="385"/>
                      </a:lnTo>
                      <a:lnTo>
                        <a:pt x="611" y="383"/>
                      </a:lnTo>
                      <a:lnTo>
                        <a:pt x="611" y="381"/>
                      </a:lnTo>
                      <a:lnTo>
                        <a:pt x="611" y="378"/>
                      </a:lnTo>
                      <a:lnTo>
                        <a:pt x="611" y="376"/>
                      </a:lnTo>
                      <a:lnTo>
                        <a:pt x="611" y="374"/>
                      </a:lnTo>
                      <a:lnTo>
                        <a:pt x="612" y="372"/>
                      </a:lnTo>
                      <a:lnTo>
                        <a:pt x="612" y="369"/>
                      </a:lnTo>
                      <a:lnTo>
                        <a:pt x="612" y="367"/>
                      </a:lnTo>
                      <a:lnTo>
                        <a:pt x="612" y="365"/>
                      </a:lnTo>
                      <a:lnTo>
                        <a:pt x="612" y="363"/>
                      </a:lnTo>
                      <a:lnTo>
                        <a:pt x="612" y="361"/>
                      </a:lnTo>
                      <a:lnTo>
                        <a:pt x="612" y="360"/>
                      </a:lnTo>
                      <a:lnTo>
                        <a:pt x="612" y="358"/>
                      </a:lnTo>
                      <a:lnTo>
                        <a:pt x="612" y="355"/>
                      </a:lnTo>
                      <a:lnTo>
                        <a:pt x="613" y="354"/>
                      </a:lnTo>
                      <a:lnTo>
                        <a:pt x="613" y="352"/>
                      </a:lnTo>
                      <a:lnTo>
                        <a:pt x="613" y="350"/>
                      </a:lnTo>
                      <a:lnTo>
                        <a:pt x="613" y="349"/>
                      </a:lnTo>
                      <a:lnTo>
                        <a:pt x="613" y="347"/>
                      </a:lnTo>
                      <a:lnTo>
                        <a:pt x="613" y="346"/>
                      </a:lnTo>
                      <a:lnTo>
                        <a:pt x="613" y="344"/>
                      </a:lnTo>
                      <a:lnTo>
                        <a:pt x="613" y="343"/>
                      </a:lnTo>
                      <a:lnTo>
                        <a:pt x="613" y="341"/>
                      </a:lnTo>
                      <a:lnTo>
                        <a:pt x="614" y="340"/>
                      </a:lnTo>
                      <a:lnTo>
                        <a:pt x="614" y="339"/>
                      </a:lnTo>
                      <a:lnTo>
                        <a:pt x="614" y="337"/>
                      </a:lnTo>
                      <a:lnTo>
                        <a:pt x="614" y="336"/>
                      </a:lnTo>
                      <a:lnTo>
                        <a:pt x="614" y="334"/>
                      </a:lnTo>
                      <a:lnTo>
                        <a:pt x="614" y="333"/>
                      </a:lnTo>
                      <a:lnTo>
                        <a:pt x="614" y="332"/>
                      </a:lnTo>
                      <a:lnTo>
                        <a:pt x="614" y="330"/>
                      </a:lnTo>
                      <a:lnTo>
                        <a:pt x="614" y="329"/>
                      </a:lnTo>
                      <a:lnTo>
                        <a:pt x="615" y="328"/>
                      </a:lnTo>
                      <a:lnTo>
                        <a:pt x="615" y="327"/>
                      </a:lnTo>
                      <a:lnTo>
                        <a:pt x="615" y="325"/>
                      </a:lnTo>
                      <a:lnTo>
                        <a:pt x="615" y="324"/>
                      </a:lnTo>
                      <a:lnTo>
                        <a:pt x="615" y="323"/>
                      </a:lnTo>
                      <a:lnTo>
                        <a:pt x="615" y="322"/>
                      </a:lnTo>
                      <a:lnTo>
                        <a:pt x="615" y="320"/>
                      </a:lnTo>
                      <a:lnTo>
                        <a:pt x="615" y="319"/>
                      </a:lnTo>
                      <a:lnTo>
                        <a:pt x="615" y="318"/>
                      </a:lnTo>
                      <a:lnTo>
                        <a:pt x="616" y="317"/>
                      </a:lnTo>
                      <a:lnTo>
                        <a:pt x="616" y="316"/>
                      </a:lnTo>
                      <a:lnTo>
                        <a:pt x="616" y="315"/>
                      </a:lnTo>
                      <a:lnTo>
                        <a:pt x="616" y="314"/>
                      </a:lnTo>
                      <a:lnTo>
                        <a:pt x="616" y="313"/>
                      </a:lnTo>
                      <a:lnTo>
                        <a:pt x="616" y="312"/>
                      </a:lnTo>
                      <a:lnTo>
                        <a:pt x="616" y="311"/>
                      </a:lnTo>
                      <a:lnTo>
                        <a:pt x="616" y="310"/>
                      </a:lnTo>
                      <a:lnTo>
                        <a:pt x="616" y="310"/>
                      </a:lnTo>
                      <a:lnTo>
                        <a:pt x="617" y="309"/>
                      </a:lnTo>
                      <a:lnTo>
                        <a:pt x="617" y="308"/>
                      </a:lnTo>
                      <a:lnTo>
                        <a:pt x="617" y="307"/>
                      </a:lnTo>
                      <a:lnTo>
                        <a:pt x="617" y="306"/>
                      </a:lnTo>
                      <a:lnTo>
                        <a:pt x="617" y="305"/>
                      </a:lnTo>
                      <a:lnTo>
                        <a:pt x="617" y="304"/>
                      </a:lnTo>
                      <a:lnTo>
                        <a:pt x="617" y="304"/>
                      </a:lnTo>
                      <a:lnTo>
                        <a:pt x="617" y="303"/>
                      </a:lnTo>
                      <a:lnTo>
                        <a:pt x="617" y="302"/>
                      </a:lnTo>
                      <a:lnTo>
                        <a:pt x="618" y="301"/>
                      </a:lnTo>
                      <a:lnTo>
                        <a:pt x="618" y="300"/>
                      </a:lnTo>
                      <a:lnTo>
                        <a:pt x="618" y="299"/>
                      </a:lnTo>
                      <a:lnTo>
                        <a:pt x="618" y="299"/>
                      </a:lnTo>
                      <a:lnTo>
                        <a:pt x="618" y="298"/>
                      </a:lnTo>
                      <a:lnTo>
                        <a:pt x="618" y="297"/>
                      </a:lnTo>
                      <a:lnTo>
                        <a:pt x="618" y="296"/>
                      </a:lnTo>
                      <a:lnTo>
                        <a:pt x="618" y="296"/>
                      </a:lnTo>
                      <a:lnTo>
                        <a:pt x="618" y="295"/>
                      </a:lnTo>
                      <a:lnTo>
                        <a:pt x="619" y="294"/>
                      </a:lnTo>
                      <a:lnTo>
                        <a:pt x="619" y="293"/>
                      </a:lnTo>
                      <a:lnTo>
                        <a:pt x="619" y="292"/>
                      </a:lnTo>
                      <a:lnTo>
                        <a:pt x="619" y="291"/>
                      </a:lnTo>
                      <a:lnTo>
                        <a:pt x="619" y="291"/>
                      </a:lnTo>
                      <a:lnTo>
                        <a:pt x="619" y="290"/>
                      </a:lnTo>
                      <a:lnTo>
                        <a:pt x="619" y="289"/>
                      </a:lnTo>
                      <a:lnTo>
                        <a:pt x="619" y="288"/>
                      </a:lnTo>
                      <a:lnTo>
                        <a:pt x="619" y="287"/>
                      </a:lnTo>
                      <a:lnTo>
                        <a:pt x="620" y="286"/>
                      </a:lnTo>
                      <a:lnTo>
                        <a:pt x="620" y="286"/>
                      </a:lnTo>
                      <a:lnTo>
                        <a:pt x="620" y="285"/>
                      </a:lnTo>
                      <a:lnTo>
                        <a:pt x="620" y="284"/>
                      </a:lnTo>
                      <a:lnTo>
                        <a:pt x="620" y="284"/>
                      </a:lnTo>
                      <a:lnTo>
                        <a:pt x="620" y="283"/>
                      </a:lnTo>
                      <a:lnTo>
                        <a:pt x="620" y="282"/>
                      </a:lnTo>
                      <a:lnTo>
                        <a:pt x="620" y="281"/>
                      </a:lnTo>
                      <a:lnTo>
                        <a:pt x="620" y="281"/>
                      </a:lnTo>
                      <a:lnTo>
                        <a:pt x="621" y="280"/>
                      </a:lnTo>
                      <a:lnTo>
                        <a:pt x="621" y="280"/>
                      </a:lnTo>
                      <a:lnTo>
                        <a:pt x="621" y="279"/>
                      </a:lnTo>
                      <a:lnTo>
                        <a:pt x="621" y="278"/>
                      </a:lnTo>
                      <a:lnTo>
                        <a:pt x="621" y="277"/>
                      </a:lnTo>
                      <a:lnTo>
                        <a:pt x="621" y="277"/>
                      </a:lnTo>
                      <a:lnTo>
                        <a:pt x="621" y="276"/>
                      </a:lnTo>
                      <a:lnTo>
                        <a:pt x="621" y="275"/>
                      </a:lnTo>
                      <a:lnTo>
                        <a:pt x="621" y="275"/>
                      </a:lnTo>
                      <a:lnTo>
                        <a:pt x="622" y="274"/>
                      </a:lnTo>
                      <a:lnTo>
                        <a:pt x="622" y="274"/>
                      </a:lnTo>
                      <a:lnTo>
                        <a:pt x="622" y="273"/>
                      </a:lnTo>
                      <a:lnTo>
                        <a:pt x="622" y="272"/>
                      </a:lnTo>
                      <a:lnTo>
                        <a:pt x="622" y="271"/>
                      </a:lnTo>
                      <a:lnTo>
                        <a:pt x="622" y="271"/>
                      </a:lnTo>
                      <a:lnTo>
                        <a:pt x="622" y="270"/>
                      </a:lnTo>
                      <a:lnTo>
                        <a:pt x="622" y="269"/>
                      </a:lnTo>
                      <a:lnTo>
                        <a:pt x="622" y="269"/>
                      </a:lnTo>
                      <a:lnTo>
                        <a:pt x="623" y="268"/>
                      </a:lnTo>
                      <a:lnTo>
                        <a:pt x="623" y="267"/>
                      </a:lnTo>
                      <a:lnTo>
                        <a:pt x="623" y="267"/>
                      </a:lnTo>
                      <a:lnTo>
                        <a:pt x="623" y="266"/>
                      </a:lnTo>
                      <a:lnTo>
                        <a:pt x="623" y="266"/>
                      </a:lnTo>
                      <a:lnTo>
                        <a:pt x="623" y="265"/>
                      </a:lnTo>
                      <a:lnTo>
                        <a:pt x="623" y="264"/>
                      </a:lnTo>
                      <a:lnTo>
                        <a:pt x="623" y="263"/>
                      </a:lnTo>
                      <a:lnTo>
                        <a:pt x="623" y="263"/>
                      </a:lnTo>
                      <a:lnTo>
                        <a:pt x="624" y="262"/>
                      </a:lnTo>
                      <a:lnTo>
                        <a:pt x="624" y="262"/>
                      </a:lnTo>
                      <a:lnTo>
                        <a:pt x="624" y="261"/>
                      </a:lnTo>
                      <a:lnTo>
                        <a:pt x="624" y="261"/>
                      </a:lnTo>
                      <a:lnTo>
                        <a:pt x="624" y="260"/>
                      </a:lnTo>
                      <a:lnTo>
                        <a:pt x="624" y="260"/>
                      </a:lnTo>
                      <a:lnTo>
                        <a:pt x="624" y="259"/>
                      </a:lnTo>
                      <a:lnTo>
                        <a:pt x="624" y="259"/>
                      </a:lnTo>
                      <a:lnTo>
                        <a:pt x="624" y="259"/>
                      </a:lnTo>
                      <a:lnTo>
                        <a:pt x="625" y="258"/>
                      </a:lnTo>
                      <a:lnTo>
                        <a:pt x="625" y="257"/>
                      </a:lnTo>
                      <a:lnTo>
                        <a:pt x="625" y="257"/>
                      </a:lnTo>
                      <a:lnTo>
                        <a:pt x="625" y="256"/>
                      </a:lnTo>
                      <a:lnTo>
                        <a:pt x="625" y="256"/>
                      </a:lnTo>
                      <a:lnTo>
                        <a:pt x="625" y="255"/>
                      </a:lnTo>
                      <a:lnTo>
                        <a:pt x="625" y="254"/>
                      </a:lnTo>
                      <a:lnTo>
                        <a:pt x="625" y="254"/>
                      </a:lnTo>
                      <a:lnTo>
                        <a:pt x="625" y="253"/>
                      </a:lnTo>
                      <a:lnTo>
                        <a:pt x="626" y="253"/>
                      </a:lnTo>
                      <a:lnTo>
                        <a:pt x="626" y="252"/>
                      </a:lnTo>
                      <a:lnTo>
                        <a:pt x="626" y="251"/>
                      </a:lnTo>
                      <a:lnTo>
                        <a:pt x="626" y="250"/>
                      </a:lnTo>
                      <a:lnTo>
                        <a:pt x="626" y="250"/>
                      </a:lnTo>
                      <a:lnTo>
                        <a:pt x="626" y="249"/>
                      </a:lnTo>
                      <a:lnTo>
                        <a:pt x="626" y="248"/>
                      </a:lnTo>
                      <a:lnTo>
                        <a:pt x="626" y="247"/>
                      </a:lnTo>
                      <a:lnTo>
                        <a:pt x="626" y="247"/>
                      </a:lnTo>
                      <a:lnTo>
                        <a:pt x="627" y="246"/>
                      </a:lnTo>
                      <a:lnTo>
                        <a:pt x="627" y="245"/>
                      </a:lnTo>
                      <a:lnTo>
                        <a:pt x="627" y="245"/>
                      </a:lnTo>
                      <a:lnTo>
                        <a:pt x="627" y="244"/>
                      </a:lnTo>
                      <a:lnTo>
                        <a:pt x="627" y="244"/>
                      </a:lnTo>
                      <a:lnTo>
                        <a:pt x="627" y="243"/>
                      </a:lnTo>
                      <a:lnTo>
                        <a:pt x="627" y="242"/>
                      </a:lnTo>
                      <a:lnTo>
                        <a:pt x="627" y="242"/>
                      </a:lnTo>
                      <a:lnTo>
                        <a:pt x="627" y="241"/>
                      </a:lnTo>
                      <a:lnTo>
                        <a:pt x="628" y="240"/>
                      </a:lnTo>
                      <a:lnTo>
                        <a:pt x="628" y="239"/>
                      </a:lnTo>
                      <a:lnTo>
                        <a:pt x="628" y="239"/>
                      </a:lnTo>
                      <a:lnTo>
                        <a:pt x="628" y="238"/>
                      </a:lnTo>
                      <a:lnTo>
                        <a:pt x="628" y="238"/>
                      </a:lnTo>
                      <a:lnTo>
                        <a:pt x="628" y="237"/>
                      </a:lnTo>
                      <a:lnTo>
                        <a:pt x="628" y="237"/>
                      </a:lnTo>
                      <a:lnTo>
                        <a:pt x="628" y="236"/>
                      </a:lnTo>
                      <a:lnTo>
                        <a:pt x="628" y="236"/>
                      </a:lnTo>
                      <a:lnTo>
                        <a:pt x="629" y="235"/>
                      </a:lnTo>
                      <a:lnTo>
                        <a:pt x="629" y="235"/>
                      </a:lnTo>
                      <a:lnTo>
                        <a:pt x="629" y="234"/>
                      </a:lnTo>
                      <a:lnTo>
                        <a:pt x="629" y="233"/>
                      </a:lnTo>
                      <a:lnTo>
                        <a:pt x="629" y="233"/>
                      </a:lnTo>
                      <a:lnTo>
                        <a:pt x="629" y="232"/>
                      </a:lnTo>
                      <a:lnTo>
                        <a:pt x="629" y="231"/>
                      </a:lnTo>
                      <a:lnTo>
                        <a:pt x="629" y="231"/>
                      </a:lnTo>
                      <a:lnTo>
                        <a:pt x="629" y="230"/>
                      </a:lnTo>
                      <a:lnTo>
                        <a:pt x="630" y="229"/>
                      </a:lnTo>
                      <a:lnTo>
                        <a:pt x="630" y="228"/>
                      </a:lnTo>
                      <a:lnTo>
                        <a:pt x="630" y="227"/>
                      </a:lnTo>
                      <a:lnTo>
                        <a:pt x="630" y="227"/>
                      </a:lnTo>
                      <a:lnTo>
                        <a:pt x="630" y="226"/>
                      </a:lnTo>
                      <a:lnTo>
                        <a:pt x="630" y="226"/>
                      </a:lnTo>
                      <a:lnTo>
                        <a:pt x="630" y="225"/>
                      </a:lnTo>
                      <a:lnTo>
                        <a:pt x="630" y="224"/>
                      </a:lnTo>
                      <a:lnTo>
                        <a:pt x="630" y="223"/>
                      </a:lnTo>
                      <a:lnTo>
                        <a:pt x="631" y="223"/>
                      </a:lnTo>
                      <a:lnTo>
                        <a:pt x="631" y="222"/>
                      </a:lnTo>
                      <a:lnTo>
                        <a:pt x="631" y="222"/>
                      </a:lnTo>
                      <a:lnTo>
                        <a:pt x="631" y="221"/>
                      </a:lnTo>
                      <a:lnTo>
                        <a:pt x="631" y="220"/>
                      </a:lnTo>
                      <a:lnTo>
                        <a:pt x="631" y="220"/>
                      </a:lnTo>
                      <a:lnTo>
                        <a:pt x="631" y="219"/>
                      </a:lnTo>
                      <a:lnTo>
                        <a:pt x="631" y="218"/>
                      </a:lnTo>
                      <a:lnTo>
                        <a:pt x="631" y="218"/>
                      </a:lnTo>
                      <a:lnTo>
                        <a:pt x="632" y="217"/>
                      </a:lnTo>
                      <a:lnTo>
                        <a:pt x="632" y="216"/>
                      </a:lnTo>
                      <a:lnTo>
                        <a:pt x="632" y="216"/>
                      </a:lnTo>
                      <a:lnTo>
                        <a:pt x="632" y="215"/>
                      </a:lnTo>
                      <a:lnTo>
                        <a:pt x="632" y="214"/>
                      </a:lnTo>
                      <a:lnTo>
                        <a:pt x="632" y="214"/>
                      </a:lnTo>
                      <a:lnTo>
                        <a:pt x="632" y="213"/>
                      </a:lnTo>
                      <a:lnTo>
                        <a:pt x="632" y="212"/>
                      </a:lnTo>
                      <a:lnTo>
                        <a:pt x="632" y="212"/>
                      </a:lnTo>
                      <a:lnTo>
                        <a:pt x="633" y="211"/>
                      </a:lnTo>
                      <a:lnTo>
                        <a:pt x="633" y="211"/>
                      </a:lnTo>
                      <a:lnTo>
                        <a:pt x="633" y="210"/>
                      </a:lnTo>
                      <a:lnTo>
                        <a:pt x="633" y="210"/>
                      </a:lnTo>
                      <a:lnTo>
                        <a:pt x="633" y="209"/>
                      </a:lnTo>
                      <a:lnTo>
                        <a:pt x="633" y="208"/>
                      </a:lnTo>
                      <a:lnTo>
                        <a:pt x="633" y="208"/>
                      </a:lnTo>
                      <a:lnTo>
                        <a:pt x="633" y="207"/>
                      </a:lnTo>
                      <a:lnTo>
                        <a:pt x="633" y="207"/>
                      </a:lnTo>
                      <a:lnTo>
                        <a:pt x="633" y="206"/>
                      </a:lnTo>
                      <a:lnTo>
                        <a:pt x="634" y="206"/>
                      </a:lnTo>
                      <a:lnTo>
                        <a:pt x="634" y="205"/>
                      </a:lnTo>
                      <a:lnTo>
                        <a:pt x="634" y="205"/>
                      </a:lnTo>
                      <a:lnTo>
                        <a:pt x="634" y="204"/>
                      </a:lnTo>
                      <a:lnTo>
                        <a:pt x="634" y="204"/>
                      </a:lnTo>
                      <a:lnTo>
                        <a:pt x="634" y="204"/>
                      </a:lnTo>
                      <a:lnTo>
                        <a:pt x="634" y="203"/>
                      </a:lnTo>
                      <a:lnTo>
                        <a:pt x="634" y="202"/>
                      </a:lnTo>
                      <a:lnTo>
                        <a:pt x="634" y="202"/>
                      </a:lnTo>
                      <a:lnTo>
                        <a:pt x="635" y="201"/>
                      </a:lnTo>
                      <a:lnTo>
                        <a:pt x="635" y="201"/>
                      </a:lnTo>
                      <a:lnTo>
                        <a:pt x="635" y="200"/>
                      </a:lnTo>
                      <a:lnTo>
                        <a:pt x="635" y="200"/>
                      </a:lnTo>
                      <a:lnTo>
                        <a:pt x="635" y="199"/>
                      </a:lnTo>
                      <a:lnTo>
                        <a:pt x="635" y="198"/>
                      </a:lnTo>
                      <a:lnTo>
                        <a:pt x="635" y="198"/>
                      </a:lnTo>
                      <a:lnTo>
                        <a:pt x="635" y="197"/>
                      </a:lnTo>
                      <a:lnTo>
                        <a:pt x="635" y="197"/>
                      </a:lnTo>
                      <a:lnTo>
                        <a:pt x="636" y="196"/>
                      </a:lnTo>
                      <a:lnTo>
                        <a:pt x="636" y="196"/>
                      </a:lnTo>
                      <a:lnTo>
                        <a:pt x="636" y="196"/>
                      </a:lnTo>
                      <a:lnTo>
                        <a:pt x="636" y="196"/>
                      </a:lnTo>
                      <a:lnTo>
                        <a:pt x="636" y="195"/>
                      </a:lnTo>
                      <a:lnTo>
                        <a:pt x="636" y="195"/>
                      </a:lnTo>
                      <a:lnTo>
                        <a:pt x="636" y="194"/>
                      </a:lnTo>
                      <a:lnTo>
                        <a:pt x="636" y="194"/>
                      </a:lnTo>
                      <a:lnTo>
                        <a:pt x="636" y="194"/>
                      </a:lnTo>
                      <a:lnTo>
                        <a:pt x="637" y="193"/>
                      </a:lnTo>
                      <a:lnTo>
                        <a:pt x="637" y="193"/>
                      </a:lnTo>
                      <a:lnTo>
                        <a:pt x="637" y="193"/>
                      </a:lnTo>
                      <a:lnTo>
                        <a:pt x="637" y="192"/>
                      </a:lnTo>
                      <a:lnTo>
                        <a:pt x="637" y="192"/>
                      </a:lnTo>
                      <a:lnTo>
                        <a:pt x="637" y="192"/>
                      </a:lnTo>
                      <a:lnTo>
                        <a:pt x="637" y="191"/>
                      </a:lnTo>
                      <a:lnTo>
                        <a:pt x="637" y="191"/>
                      </a:lnTo>
                      <a:lnTo>
                        <a:pt x="637" y="190"/>
                      </a:lnTo>
                      <a:lnTo>
                        <a:pt x="638" y="190"/>
                      </a:lnTo>
                      <a:lnTo>
                        <a:pt x="638" y="189"/>
                      </a:lnTo>
                      <a:lnTo>
                        <a:pt x="638" y="188"/>
                      </a:lnTo>
                      <a:lnTo>
                        <a:pt x="638" y="187"/>
                      </a:lnTo>
                      <a:lnTo>
                        <a:pt x="638" y="187"/>
                      </a:lnTo>
                      <a:lnTo>
                        <a:pt x="638" y="186"/>
                      </a:lnTo>
                      <a:lnTo>
                        <a:pt x="638" y="186"/>
                      </a:lnTo>
                      <a:lnTo>
                        <a:pt x="638" y="185"/>
                      </a:lnTo>
                      <a:lnTo>
                        <a:pt x="638" y="184"/>
                      </a:lnTo>
                      <a:lnTo>
                        <a:pt x="639" y="184"/>
                      </a:lnTo>
                      <a:lnTo>
                        <a:pt x="639" y="183"/>
                      </a:lnTo>
                      <a:lnTo>
                        <a:pt x="639" y="182"/>
                      </a:lnTo>
                      <a:lnTo>
                        <a:pt x="639" y="182"/>
                      </a:lnTo>
                      <a:lnTo>
                        <a:pt x="639" y="181"/>
                      </a:lnTo>
                      <a:lnTo>
                        <a:pt x="639" y="180"/>
                      </a:lnTo>
                      <a:lnTo>
                        <a:pt x="639" y="180"/>
                      </a:lnTo>
                      <a:lnTo>
                        <a:pt x="639" y="179"/>
                      </a:lnTo>
                      <a:lnTo>
                        <a:pt x="639" y="179"/>
                      </a:lnTo>
                      <a:lnTo>
                        <a:pt x="640" y="178"/>
                      </a:lnTo>
                      <a:lnTo>
                        <a:pt x="640" y="177"/>
                      </a:lnTo>
                      <a:lnTo>
                        <a:pt x="640" y="177"/>
                      </a:lnTo>
                      <a:lnTo>
                        <a:pt x="640" y="176"/>
                      </a:lnTo>
                      <a:lnTo>
                        <a:pt x="640" y="175"/>
                      </a:lnTo>
                      <a:lnTo>
                        <a:pt x="640" y="174"/>
                      </a:lnTo>
                      <a:lnTo>
                        <a:pt x="640" y="174"/>
                      </a:lnTo>
                      <a:lnTo>
                        <a:pt x="640" y="173"/>
                      </a:lnTo>
                      <a:lnTo>
                        <a:pt x="640" y="172"/>
                      </a:lnTo>
                      <a:lnTo>
                        <a:pt x="641" y="171"/>
                      </a:lnTo>
                      <a:lnTo>
                        <a:pt x="641" y="171"/>
                      </a:lnTo>
                      <a:lnTo>
                        <a:pt x="641" y="170"/>
                      </a:lnTo>
                      <a:lnTo>
                        <a:pt x="641" y="169"/>
                      </a:lnTo>
                      <a:lnTo>
                        <a:pt x="641" y="168"/>
                      </a:lnTo>
                      <a:lnTo>
                        <a:pt x="641" y="168"/>
                      </a:lnTo>
                      <a:lnTo>
                        <a:pt x="641" y="167"/>
                      </a:lnTo>
                      <a:lnTo>
                        <a:pt x="641" y="166"/>
                      </a:lnTo>
                      <a:lnTo>
                        <a:pt x="641" y="165"/>
                      </a:lnTo>
                      <a:lnTo>
                        <a:pt x="642" y="164"/>
                      </a:lnTo>
                      <a:lnTo>
                        <a:pt x="642" y="163"/>
                      </a:lnTo>
                      <a:lnTo>
                        <a:pt x="642" y="163"/>
                      </a:lnTo>
                      <a:lnTo>
                        <a:pt x="642" y="162"/>
                      </a:lnTo>
                      <a:lnTo>
                        <a:pt x="642" y="162"/>
                      </a:lnTo>
                      <a:lnTo>
                        <a:pt x="642" y="161"/>
                      </a:lnTo>
                      <a:lnTo>
                        <a:pt x="642" y="160"/>
                      </a:lnTo>
                      <a:lnTo>
                        <a:pt x="642" y="160"/>
                      </a:lnTo>
                      <a:lnTo>
                        <a:pt x="642" y="159"/>
                      </a:lnTo>
                      <a:lnTo>
                        <a:pt x="643" y="159"/>
                      </a:lnTo>
                      <a:lnTo>
                        <a:pt x="643" y="158"/>
                      </a:lnTo>
                      <a:lnTo>
                        <a:pt x="643" y="157"/>
                      </a:lnTo>
                      <a:lnTo>
                        <a:pt x="643" y="156"/>
                      </a:lnTo>
                      <a:lnTo>
                        <a:pt x="643" y="156"/>
                      </a:lnTo>
                      <a:lnTo>
                        <a:pt x="643" y="155"/>
                      </a:lnTo>
                      <a:lnTo>
                        <a:pt x="643" y="155"/>
                      </a:lnTo>
                      <a:lnTo>
                        <a:pt x="643" y="154"/>
                      </a:lnTo>
                      <a:lnTo>
                        <a:pt x="643" y="153"/>
                      </a:lnTo>
                      <a:lnTo>
                        <a:pt x="644" y="153"/>
                      </a:lnTo>
                      <a:lnTo>
                        <a:pt x="644" y="152"/>
                      </a:lnTo>
                      <a:lnTo>
                        <a:pt x="644" y="151"/>
                      </a:lnTo>
                      <a:lnTo>
                        <a:pt x="644" y="151"/>
                      </a:lnTo>
                      <a:lnTo>
                        <a:pt x="644" y="150"/>
                      </a:lnTo>
                      <a:lnTo>
                        <a:pt x="644" y="150"/>
                      </a:lnTo>
                      <a:lnTo>
                        <a:pt x="644" y="149"/>
                      </a:lnTo>
                      <a:lnTo>
                        <a:pt x="644" y="148"/>
                      </a:lnTo>
                      <a:lnTo>
                        <a:pt x="644" y="147"/>
                      </a:lnTo>
                      <a:lnTo>
                        <a:pt x="645" y="147"/>
                      </a:lnTo>
                      <a:lnTo>
                        <a:pt x="645" y="146"/>
                      </a:lnTo>
                      <a:lnTo>
                        <a:pt x="645" y="145"/>
                      </a:lnTo>
                      <a:lnTo>
                        <a:pt x="645" y="144"/>
                      </a:lnTo>
                      <a:lnTo>
                        <a:pt x="645" y="143"/>
                      </a:lnTo>
                      <a:lnTo>
                        <a:pt x="645" y="143"/>
                      </a:lnTo>
                      <a:lnTo>
                        <a:pt x="645" y="142"/>
                      </a:lnTo>
                      <a:lnTo>
                        <a:pt x="645" y="141"/>
                      </a:lnTo>
                      <a:lnTo>
                        <a:pt x="645" y="141"/>
                      </a:lnTo>
                      <a:lnTo>
                        <a:pt x="646" y="140"/>
                      </a:lnTo>
                      <a:lnTo>
                        <a:pt x="646" y="139"/>
                      </a:lnTo>
                      <a:lnTo>
                        <a:pt x="646" y="139"/>
                      </a:lnTo>
                      <a:lnTo>
                        <a:pt x="646" y="138"/>
                      </a:lnTo>
                      <a:lnTo>
                        <a:pt x="646" y="137"/>
                      </a:lnTo>
                      <a:lnTo>
                        <a:pt x="646" y="136"/>
                      </a:lnTo>
                      <a:lnTo>
                        <a:pt x="646" y="136"/>
                      </a:lnTo>
                      <a:lnTo>
                        <a:pt x="646" y="135"/>
                      </a:lnTo>
                      <a:lnTo>
                        <a:pt x="646" y="135"/>
                      </a:lnTo>
                      <a:lnTo>
                        <a:pt x="647" y="135"/>
                      </a:lnTo>
                      <a:lnTo>
                        <a:pt x="647" y="134"/>
                      </a:lnTo>
                      <a:lnTo>
                        <a:pt x="647" y="133"/>
                      </a:lnTo>
                      <a:lnTo>
                        <a:pt x="647" y="133"/>
                      </a:lnTo>
                      <a:lnTo>
                        <a:pt x="647" y="132"/>
                      </a:lnTo>
                      <a:lnTo>
                        <a:pt x="647" y="132"/>
                      </a:lnTo>
                      <a:lnTo>
                        <a:pt x="647" y="131"/>
                      </a:lnTo>
                      <a:lnTo>
                        <a:pt x="647" y="130"/>
                      </a:lnTo>
                      <a:lnTo>
                        <a:pt x="647" y="130"/>
                      </a:lnTo>
                      <a:lnTo>
                        <a:pt x="648" y="129"/>
                      </a:lnTo>
                      <a:lnTo>
                        <a:pt x="648" y="128"/>
                      </a:lnTo>
                      <a:lnTo>
                        <a:pt x="648" y="128"/>
                      </a:lnTo>
                      <a:lnTo>
                        <a:pt x="648" y="127"/>
                      </a:lnTo>
                      <a:lnTo>
                        <a:pt x="648" y="126"/>
                      </a:lnTo>
                      <a:lnTo>
                        <a:pt x="648" y="126"/>
                      </a:lnTo>
                      <a:lnTo>
                        <a:pt x="648" y="125"/>
                      </a:lnTo>
                      <a:lnTo>
                        <a:pt x="648" y="124"/>
                      </a:lnTo>
                      <a:lnTo>
                        <a:pt x="648" y="124"/>
                      </a:lnTo>
                      <a:lnTo>
                        <a:pt x="649" y="123"/>
                      </a:lnTo>
                      <a:lnTo>
                        <a:pt x="649" y="122"/>
                      </a:lnTo>
                      <a:lnTo>
                        <a:pt x="649" y="122"/>
                      </a:lnTo>
                      <a:lnTo>
                        <a:pt x="649" y="121"/>
                      </a:lnTo>
                      <a:lnTo>
                        <a:pt x="649" y="120"/>
                      </a:lnTo>
                      <a:lnTo>
                        <a:pt x="649" y="120"/>
                      </a:lnTo>
                      <a:lnTo>
                        <a:pt x="649" y="119"/>
                      </a:lnTo>
                      <a:lnTo>
                        <a:pt x="649" y="118"/>
                      </a:lnTo>
                      <a:lnTo>
                        <a:pt x="649" y="118"/>
                      </a:lnTo>
                      <a:lnTo>
                        <a:pt x="650" y="117"/>
                      </a:lnTo>
                      <a:lnTo>
                        <a:pt x="650" y="116"/>
                      </a:lnTo>
                      <a:lnTo>
                        <a:pt x="650" y="116"/>
                      </a:lnTo>
                      <a:lnTo>
                        <a:pt x="650" y="115"/>
                      </a:lnTo>
                      <a:lnTo>
                        <a:pt x="650" y="114"/>
                      </a:lnTo>
                      <a:lnTo>
                        <a:pt x="650" y="114"/>
                      </a:lnTo>
                      <a:lnTo>
                        <a:pt x="650" y="113"/>
                      </a:lnTo>
                      <a:lnTo>
                        <a:pt x="650" y="112"/>
                      </a:lnTo>
                      <a:lnTo>
                        <a:pt x="650" y="111"/>
                      </a:lnTo>
                      <a:lnTo>
                        <a:pt x="651" y="111"/>
                      </a:lnTo>
                      <a:lnTo>
                        <a:pt x="651" y="110"/>
                      </a:lnTo>
                      <a:lnTo>
                        <a:pt x="651" y="110"/>
                      </a:lnTo>
                      <a:lnTo>
                        <a:pt x="651" y="109"/>
                      </a:lnTo>
                      <a:lnTo>
                        <a:pt x="651" y="108"/>
                      </a:lnTo>
                      <a:lnTo>
                        <a:pt x="651" y="108"/>
                      </a:lnTo>
                      <a:lnTo>
                        <a:pt x="651" y="107"/>
                      </a:lnTo>
                      <a:lnTo>
                        <a:pt x="651" y="106"/>
                      </a:lnTo>
                      <a:lnTo>
                        <a:pt x="651" y="105"/>
                      </a:lnTo>
                      <a:lnTo>
                        <a:pt x="652" y="105"/>
                      </a:lnTo>
                      <a:lnTo>
                        <a:pt x="652" y="104"/>
                      </a:lnTo>
                      <a:lnTo>
                        <a:pt x="652" y="103"/>
                      </a:lnTo>
                      <a:lnTo>
                        <a:pt x="652" y="103"/>
                      </a:lnTo>
                      <a:lnTo>
                        <a:pt x="652" y="102"/>
                      </a:lnTo>
                      <a:lnTo>
                        <a:pt x="652" y="102"/>
                      </a:lnTo>
                      <a:lnTo>
                        <a:pt x="652" y="101"/>
                      </a:lnTo>
                      <a:lnTo>
                        <a:pt x="652" y="100"/>
                      </a:lnTo>
                      <a:lnTo>
                        <a:pt x="652" y="100"/>
                      </a:lnTo>
                      <a:lnTo>
                        <a:pt x="653" y="99"/>
                      </a:lnTo>
                      <a:lnTo>
                        <a:pt x="653" y="98"/>
                      </a:lnTo>
                      <a:lnTo>
                        <a:pt x="653" y="97"/>
                      </a:lnTo>
                      <a:lnTo>
                        <a:pt x="653" y="97"/>
                      </a:lnTo>
                      <a:lnTo>
                        <a:pt x="653" y="96"/>
                      </a:lnTo>
                      <a:lnTo>
                        <a:pt x="653" y="95"/>
                      </a:lnTo>
                      <a:lnTo>
                        <a:pt x="653" y="94"/>
                      </a:lnTo>
                      <a:lnTo>
                        <a:pt x="653" y="93"/>
                      </a:lnTo>
                      <a:lnTo>
                        <a:pt x="653" y="93"/>
                      </a:lnTo>
                      <a:lnTo>
                        <a:pt x="654" y="92"/>
                      </a:lnTo>
                      <a:lnTo>
                        <a:pt x="654" y="92"/>
                      </a:lnTo>
                      <a:lnTo>
                        <a:pt x="654" y="91"/>
                      </a:lnTo>
                      <a:lnTo>
                        <a:pt x="654" y="90"/>
                      </a:lnTo>
                      <a:lnTo>
                        <a:pt x="654" y="89"/>
                      </a:lnTo>
                      <a:lnTo>
                        <a:pt x="654" y="89"/>
                      </a:lnTo>
                      <a:lnTo>
                        <a:pt x="654" y="88"/>
                      </a:lnTo>
                      <a:lnTo>
                        <a:pt x="654" y="87"/>
                      </a:lnTo>
                      <a:lnTo>
                        <a:pt x="654" y="87"/>
                      </a:lnTo>
                      <a:lnTo>
                        <a:pt x="655" y="86"/>
                      </a:lnTo>
                      <a:lnTo>
                        <a:pt x="655" y="86"/>
                      </a:lnTo>
                      <a:lnTo>
                        <a:pt x="655" y="85"/>
                      </a:lnTo>
                      <a:lnTo>
                        <a:pt x="655" y="85"/>
                      </a:lnTo>
                      <a:lnTo>
                        <a:pt x="655" y="84"/>
                      </a:lnTo>
                      <a:lnTo>
                        <a:pt x="655" y="83"/>
                      </a:lnTo>
                      <a:lnTo>
                        <a:pt x="655" y="83"/>
                      </a:lnTo>
                      <a:lnTo>
                        <a:pt x="655" y="82"/>
                      </a:lnTo>
                      <a:lnTo>
                        <a:pt x="655" y="82"/>
                      </a:lnTo>
                      <a:lnTo>
                        <a:pt x="656" y="81"/>
                      </a:lnTo>
                      <a:lnTo>
                        <a:pt x="656" y="81"/>
                      </a:lnTo>
                      <a:lnTo>
                        <a:pt x="656" y="80"/>
                      </a:lnTo>
                      <a:lnTo>
                        <a:pt x="656" y="79"/>
                      </a:lnTo>
                      <a:lnTo>
                        <a:pt x="656" y="79"/>
                      </a:lnTo>
                      <a:lnTo>
                        <a:pt x="656" y="78"/>
                      </a:lnTo>
                      <a:lnTo>
                        <a:pt x="656" y="78"/>
                      </a:lnTo>
                      <a:lnTo>
                        <a:pt x="656" y="77"/>
                      </a:lnTo>
                      <a:lnTo>
                        <a:pt x="656" y="77"/>
                      </a:lnTo>
                      <a:lnTo>
                        <a:pt x="656" y="76"/>
                      </a:lnTo>
                      <a:lnTo>
                        <a:pt x="657" y="75"/>
                      </a:lnTo>
                      <a:lnTo>
                        <a:pt x="657" y="75"/>
                      </a:lnTo>
                      <a:lnTo>
                        <a:pt x="657" y="74"/>
                      </a:lnTo>
                      <a:lnTo>
                        <a:pt x="657" y="73"/>
                      </a:lnTo>
                      <a:lnTo>
                        <a:pt x="657" y="73"/>
                      </a:lnTo>
                      <a:lnTo>
                        <a:pt x="657" y="72"/>
                      </a:lnTo>
                      <a:lnTo>
                        <a:pt x="657" y="72"/>
                      </a:lnTo>
                      <a:lnTo>
                        <a:pt x="657" y="71"/>
                      </a:lnTo>
                      <a:lnTo>
                        <a:pt x="657" y="71"/>
                      </a:lnTo>
                      <a:lnTo>
                        <a:pt x="658" y="70"/>
                      </a:lnTo>
                      <a:lnTo>
                        <a:pt x="658" y="70"/>
                      </a:lnTo>
                      <a:lnTo>
                        <a:pt x="658" y="69"/>
                      </a:lnTo>
                      <a:lnTo>
                        <a:pt x="658" y="68"/>
                      </a:lnTo>
                      <a:lnTo>
                        <a:pt x="658" y="68"/>
                      </a:lnTo>
                      <a:lnTo>
                        <a:pt x="658" y="68"/>
                      </a:lnTo>
                      <a:lnTo>
                        <a:pt x="658" y="67"/>
                      </a:lnTo>
                      <a:lnTo>
                        <a:pt x="658" y="67"/>
                      </a:lnTo>
                      <a:lnTo>
                        <a:pt x="658" y="66"/>
                      </a:lnTo>
                      <a:lnTo>
                        <a:pt x="659" y="66"/>
                      </a:lnTo>
                      <a:lnTo>
                        <a:pt x="659" y="65"/>
                      </a:lnTo>
                      <a:lnTo>
                        <a:pt x="659" y="65"/>
                      </a:lnTo>
                      <a:lnTo>
                        <a:pt x="659" y="64"/>
                      </a:lnTo>
                      <a:lnTo>
                        <a:pt x="659" y="63"/>
                      </a:lnTo>
                      <a:lnTo>
                        <a:pt x="659" y="63"/>
                      </a:lnTo>
                      <a:lnTo>
                        <a:pt x="659" y="62"/>
                      </a:lnTo>
                      <a:lnTo>
                        <a:pt x="659" y="62"/>
                      </a:lnTo>
                      <a:lnTo>
                        <a:pt x="659" y="61"/>
                      </a:lnTo>
                      <a:lnTo>
                        <a:pt x="660" y="60"/>
                      </a:lnTo>
                      <a:lnTo>
                        <a:pt x="660" y="60"/>
                      </a:lnTo>
                      <a:lnTo>
                        <a:pt x="660" y="59"/>
                      </a:lnTo>
                      <a:lnTo>
                        <a:pt x="660" y="58"/>
                      </a:lnTo>
                      <a:lnTo>
                        <a:pt x="660" y="57"/>
                      </a:lnTo>
                      <a:lnTo>
                        <a:pt x="660" y="57"/>
                      </a:lnTo>
                      <a:lnTo>
                        <a:pt x="660" y="56"/>
                      </a:lnTo>
                      <a:lnTo>
                        <a:pt x="660" y="56"/>
                      </a:lnTo>
                      <a:lnTo>
                        <a:pt x="660" y="55"/>
                      </a:lnTo>
                      <a:lnTo>
                        <a:pt x="661" y="55"/>
                      </a:lnTo>
                      <a:lnTo>
                        <a:pt x="661" y="55"/>
                      </a:lnTo>
                      <a:lnTo>
                        <a:pt x="661" y="54"/>
                      </a:lnTo>
                      <a:lnTo>
                        <a:pt x="661" y="54"/>
                      </a:lnTo>
                      <a:lnTo>
                        <a:pt x="661" y="53"/>
                      </a:lnTo>
                      <a:lnTo>
                        <a:pt x="661" y="53"/>
                      </a:lnTo>
                      <a:lnTo>
                        <a:pt x="661" y="52"/>
                      </a:lnTo>
                      <a:lnTo>
                        <a:pt x="661" y="52"/>
                      </a:lnTo>
                      <a:lnTo>
                        <a:pt x="661" y="52"/>
                      </a:lnTo>
                      <a:lnTo>
                        <a:pt x="662" y="51"/>
                      </a:lnTo>
                      <a:lnTo>
                        <a:pt x="662" y="51"/>
                      </a:lnTo>
                      <a:lnTo>
                        <a:pt x="662" y="50"/>
                      </a:lnTo>
                      <a:lnTo>
                        <a:pt x="662" y="49"/>
                      </a:lnTo>
                      <a:lnTo>
                        <a:pt x="662" y="49"/>
                      </a:lnTo>
                      <a:lnTo>
                        <a:pt x="662" y="48"/>
                      </a:lnTo>
                      <a:lnTo>
                        <a:pt x="662" y="48"/>
                      </a:lnTo>
                      <a:lnTo>
                        <a:pt x="662" y="47"/>
                      </a:lnTo>
                      <a:lnTo>
                        <a:pt x="662" y="47"/>
                      </a:lnTo>
                      <a:lnTo>
                        <a:pt x="663" y="47"/>
                      </a:lnTo>
                      <a:lnTo>
                        <a:pt x="663" y="46"/>
                      </a:lnTo>
                      <a:lnTo>
                        <a:pt x="663" y="46"/>
                      </a:lnTo>
                      <a:lnTo>
                        <a:pt x="663" y="45"/>
                      </a:lnTo>
                      <a:lnTo>
                        <a:pt x="663" y="44"/>
                      </a:lnTo>
                      <a:lnTo>
                        <a:pt x="663" y="43"/>
                      </a:lnTo>
                      <a:lnTo>
                        <a:pt x="663" y="42"/>
                      </a:lnTo>
                      <a:lnTo>
                        <a:pt x="663" y="41"/>
                      </a:lnTo>
                      <a:lnTo>
                        <a:pt x="663" y="40"/>
                      </a:lnTo>
                      <a:lnTo>
                        <a:pt x="664" y="39"/>
                      </a:lnTo>
                      <a:lnTo>
                        <a:pt x="664" y="38"/>
                      </a:lnTo>
                      <a:lnTo>
                        <a:pt x="664" y="37"/>
                      </a:lnTo>
                      <a:lnTo>
                        <a:pt x="664" y="36"/>
                      </a:lnTo>
                      <a:lnTo>
                        <a:pt x="664" y="35"/>
                      </a:lnTo>
                      <a:lnTo>
                        <a:pt x="664" y="34"/>
                      </a:lnTo>
                      <a:lnTo>
                        <a:pt x="664" y="33"/>
                      </a:lnTo>
                      <a:lnTo>
                        <a:pt x="664" y="32"/>
                      </a:lnTo>
                      <a:lnTo>
                        <a:pt x="664" y="31"/>
                      </a:lnTo>
                      <a:lnTo>
                        <a:pt x="665" y="30"/>
                      </a:lnTo>
                      <a:lnTo>
                        <a:pt x="665" y="29"/>
                      </a:lnTo>
                      <a:lnTo>
                        <a:pt x="665" y="28"/>
                      </a:lnTo>
                      <a:lnTo>
                        <a:pt x="665" y="27"/>
                      </a:lnTo>
                      <a:lnTo>
                        <a:pt x="665" y="26"/>
                      </a:lnTo>
                      <a:lnTo>
                        <a:pt x="665" y="25"/>
                      </a:lnTo>
                      <a:lnTo>
                        <a:pt x="665" y="23"/>
                      </a:lnTo>
                      <a:lnTo>
                        <a:pt x="665" y="22"/>
                      </a:lnTo>
                      <a:lnTo>
                        <a:pt x="665" y="21"/>
                      </a:lnTo>
                      <a:lnTo>
                        <a:pt x="666" y="20"/>
                      </a:lnTo>
                      <a:lnTo>
                        <a:pt x="666" y="19"/>
                      </a:lnTo>
                      <a:lnTo>
                        <a:pt x="666" y="17"/>
                      </a:lnTo>
                      <a:lnTo>
                        <a:pt x="666" y="16"/>
                      </a:lnTo>
                      <a:lnTo>
                        <a:pt x="666" y="15"/>
                      </a:lnTo>
                      <a:lnTo>
                        <a:pt x="666" y="14"/>
                      </a:lnTo>
                      <a:lnTo>
                        <a:pt x="666" y="13"/>
                      </a:lnTo>
                      <a:lnTo>
                        <a:pt x="666" y="12"/>
                      </a:lnTo>
                      <a:lnTo>
                        <a:pt x="666" y="11"/>
                      </a:lnTo>
                      <a:lnTo>
                        <a:pt x="667" y="9"/>
                      </a:lnTo>
                      <a:lnTo>
                        <a:pt x="667" y="8"/>
                      </a:lnTo>
                      <a:lnTo>
                        <a:pt x="667" y="7"/>
                      </a:lnTo>
                      <a:lnTo>
                        <a:pt x="667" y="6"/>
                      </a:lnTo>
                      <a:lnTo>
                        <a:pt x="667" y="5"/>
                      </a:lnTo>
                      <a:lnTo>
                        <a:pt x="667" y="3"/>
                      </a:lnTo>
                      <a:lnTo>
                        <a:pt x="667" y="2"/>
                      </a:lnTo>
                      <a:lnTo>
                        <a:pt x="667" y="1"/>
                      </a:lnTo>
                      <a:lnTo>
                        <a:pt x="667" y="0"/>
                      </a:lnTo>
                      <a:lnTo>
                        <a:pt x="668" y="0"/>
                      </a:lnTo>
                      <a:lnTo>
                        <a:pt x="668" y="0"/>
                      </a:lnTo>
                      <a:lnTo>
                        <a:pt x="668" y="0"/>
                      </a:lnTo>
                      <a:lnTo>
                        <a:pt x="668" y="0"/>
                      </a:lnTo>
                      <a:lnTo>
                        <a:pt x="668" y="0"/>
                      </a:lnTo>
                      <a:lnTo>
                        <a:pt x="668" y="0"/>
                      </a:lnTo>
                      <a:lnTo>
                        <a:pt x="668" y="0"/>
                      </a:lnTo>
                      <a:lnTo>
                        <a:pt x="668" y="0"/>
                      </a:lnTo>
                      <a:lnTo>
                        <a:pt x="668" y="0"/>
                      </a:lnTo>
                      <a:lnTo>
                        <a:pt x="669" y="0"/>
                      </a:lnTo>
                      <a:lnTo>
                        <a:pt x="669" y="0"/>
                      </a:lnTo>
                      <a:lnTo>
                        <a:pt x="669" y="0"/>
                      </a:lnTo>
                      <a:lnTo>
                        <a:pt x="669" y="0"/>
                      </a:lnTo>
                      <a:lnTo>
                        <a:pt x="669" y="0"/>
                      </a:lnTo>
                      <a:lnTo>
                        <a:pt x="669" y="0"/>
                      </a:lnTo>
                      <a:lnTo>
                        <a:pt x="669" y="0"/>
                      </a:lnTo>
                      <a:lnTo>
                        <a:pt x="669" y="0"/>
                      </a:lnTo>
                      <a:lnTo>
                        <a:pt x="669" y="0"/>
                      </a:lnTo>
                      <a:lnTo>
                        <a:pt x="670" y="0"/>
                      </a:lnTo>
                      <a:lnTo>
                        <a:pt x="670" y="0"/>
                      </a:lnTo>
                      <a:lnTo>
                        <a:pt x="670" y="0"/>
                      </a:lnTo>
                      <a:lnTo>
                        <a:pt x="670" y="0"/>
                      </a:lnTo>
                      <a:lnTo>
                        <a:pt x="670" y="0"/>
                      </a:lnTo>
                      <a:lnTo>
                        <a:pt x="670" y="0"/>
                      </a:lnTo>
                      <a:lnTo>
                        <a:pt x="670" y="0"/>
                      </a:lnTo>
                      <a:lnTo>
                        <a:pt x="670" y="0"/>
                      </a:lnTo>
                      <a:lnTo>
                        <a:pt x="670" y="0"/>
                      </a:lnTo>
                      <a:lnTo>
                        <a:pt x="671" y="0"/>
                      </a:lnTo>
                      <a:lnTo>
                        <a:pt x="671" y="0"/>
                      </a:lnTo>
                      <a:lnTo>
                        <a:pt x="671" y="0"/>
                      </a:lnTo>
                      <a:lnTo>
                        <a:pt x="671" y="0"/>
                      </a:lnTo>
                      <a:lnTo>
                        <a:pt x="671" y="0"/>
                      </a:lnTo>
                      <a:lnTo>
                        <a:pt x="671" y="0"/>
                      </a:lnTo>
                      <a:lnTo>
                        <a:pt x="671" y="0"/>
                      </a:lnTo>
                      <a:lnTo>
                        <a:pt x="671" y="0"/>
                      </a:lnTo>
                      <a:lnTo>
                        <a:pt x="671" y="0"/>
                      </a:lnTo>
                      <a:lnTo>
                        <a:pt x="672" y="0"/>
                      </a:lnTo>
                      <a:lnTo>
                        <a:pt x="672" y="0"/>
                      </a:lnTo>
                      <a:lnTo>
                        <a:pt x="672" y="0"/>
                      </a:lnTo>
                      <a:lnTo>
                        <a:pt x="672" y="0"/>
                      </a:lnTo>
                      <a:lnTo>
                        <a:pt x="672" y="0"/>
                      </a:lnTo>
                      <a:lnTo>
                        <a:pt x="672" y="0"/>
                      </a:lnTo>
                      <a:lnTo>
                        <a:pt x="672" y="0"/>
                      </a:lnTo>
                      <a:lnTo>
                        <a:pt x="672" y="0"/>
                      </a:lnTo>
                      <a:lnTo>
                        <a:pt x="672" y="0"/>
                      </a:lnTo>
                      <a:lnTo>
                        <a:pt x="673" y="0"/>
                      </a:lnTo>
                      <a:lnTo>
                        <a:pt x="673" y="0"/>
                      </a:lnTo>
                      <a:lnTo>
                        <a:pt x="673" y="0"/>
                      </a:lnTo>
                      <a:lnTo>
                        <a:pt x="673" y="0"/>
                      </a:lnTo>
                      <a:lnTo>
                        <a:pt x="673" y="0"/>
                      </a:lnTo>
                      <a:lnTo>
                        <a:pt x="673" y="0"/>
                      </a:lnTo>
                      <a:lnTo>
                        <a:pt x="673" y="0"/>
                      </a:lnTo>
                      <a:lnTo>
                        <a:pt x="673" y="0"/>
                      </a:lnTo>
                      <a:lnTo>
                        <a:pt x="673" y="0"/>
                      </a:lnTo>
                      <a:lnTo>
                        <a:pt x="674" y="0"/>
                      </a:lnTo>
                      <a:lnTo>
                        <a:pt x="674" y="0"/>
                      </a:lnTo>
                      <a:lnTo>
                        <a:pt x="674" y="0"/>
                      </a:lnTo>
                      <a:lnTo>
                        <a:pt x="674" y="0"/>
                      </a:lnTo>
                      <a:lnTo>
                        <a:pt x="674" y="0"/>
                      </a:lnTo>
                      <a:lnTo>
                        <a:pt x="674" y="0"/>
                      </a:lnTo>
                      <a:lnTo>
                        <a:pt x="674" y="0"/>
                      </a:lnTo>
                      <a:lnTo>
                        <a:pt x="674" y="0"/>
                      </a:lnTo>
                      <a:lnTo>
                        <a:pt x="674" y="0"/>
                      </a:lnTo>
                      <a:lnTo>
                        <a:pt x="675" y="0"/>
                      </a:lnTo>
                      <a:lnTo>
                        <a:pt x="675" y="0"/>
                      </a:lnTo>
                      <a:lnTo>
                        <a:pt x="675" y="0"/>
                      </a:lnTo>
                      <a:lnTo>
                        <a:pt x="675" y="0"/>
                      </a:lnTo>
                      <a:lnTo>
                        <a:pt x="675" y="0"/>
                      </a:lnTo>
                      <a:lnTo>
                        <a:pt x="675" y="0"/>
                      </a:lnTo>
                      <a:lnTo>
                        <a:pt x="675" y="0"/>
                      </a:lnTo>
                      <a:lnTo>
                        <a:pt x="675" y="0"/>
                      </a:lnTo>
                      <a:lnTo>
                        <a:pt x="675" y="0"/>
                      </a:lnTo>
                      <a:lnTo>
                        <a:pt x="676" y="0"/>
                      </a:lnTo>
                      <a:lnTo>
                        <a:pt x="676" y="0"/>
                      </a:lnTo>
                      <a:lnTo>
                        <a:pt x="676" y="0"/>
                      </a:lnTo>
                      <a:lnTo>
                        <a:pt x="676" y="0"/>
                      </a:lnTo>
                      <a:lnTo>
                        <a:pt x="676" y="0"/>
                      </a:lnTo>
                      <a:lnTo>
                        <a:pt x="676" y="0"/>
                      </a:lnTo>
                      <a:lnTo>
                        <a:pt x="676" y="0"/>
                      </a:lnTo>
                      <a:lnTo>
                        <a:pt x="676" y="0"/>
                      </a:lnTo>
                      <a:lnTo>
                        <a:pt x="676" y="0"/>
                      </a:lnTo>
                      <a:lnTo>
                        <a:pt x="677" y="0"/>
                      </a:lnTo>
                      <a:lnTo>
                        <a:pt x="677" y="0"/>
                      </a:lnTo>
                      <a:lnTo>
                        <a:pt x="677" y="0"/>
                      </a:lnTo>
                      <a:lnTo>
                        <a:pt x="677" y="0"/>
                      </a:lnTo>
                      <a:lnTo>
                        <a:pt x="677" y="0"/>
                      </a:lnTo>
                      <a:lnTo>
                        <a:pt x="677" y="0"/>
                      </a:lnTo>
                      <a:lnTo>
                        <a:pt x="677" y="0"/>
                      </a:lnTo>
                      <a:lnTo>
                        <a:pt x="677" y="0"/>
                      </a:lnTo>
                      <a:lnTo>
                        <a:pt x="677" y="0"/>
                      </a:lnTo>
                      <a:lnTo>
                        <a:pt x="678" y="0"/>
                      </a:lnTo>
                      <a:lnTo>
                        <a:pt x="678" y="0"/>
                      </a:lnTo>
                      <a:lnTo>
                        <a:pt x="678" y="0"/>
                      </a:lnTo>
                      <a:lnTo>
                        <a:pt x="678" y="0"/>
                      </a:lnTo>
                      <a:lnTo>
                        <a:pt x="678" y="0"/>
                      </a:lnTo>
                      <a:lnTo>
                        <a:pt x="678" y="0"/>
                      </a:lnTo>
                      <a:lnTo>
                        <a:pt x="678" y="0"/>
                      </a:lnTo>
                      <a:lnTo>
                        <a:pt x="678" y="0"/>
                      </a:lnTo>
                      <a:lnTo>
                        <a:pt x="678" y="0"/>
                      </a:lnTo>
                      <a:lnTo>
                        <a:pt x="679" y="0"/>
                      </a:lnTo>
                      <a:lnTo>
                        <a:pt x="679" y="0"/>
                      </a:lnTo>
                      <a:lnTo>
                        <a:pt x="679" y="0"/>
                      </a:lnTo>
                      <a:lnTo>
                        <a:pt x="679" y="0"/>
                      </a:lnTo>
                      <a:lnTo>
                        <a:pt x="679" y="0"/>
                      </a:lnTo>
                      <a:lnTo>
                        <a:pt x="679" y="0"/>
                      </a:lnTo>
                      <a:lnTo>
                        <a:pt x="679" y="0"/>
                      </a:lnTo>
                      <a:lnTo>
                        <a:pt x="679" y="0"/>
                      </a:lnTo>
                      <a:lnTo>
                        <a:pt x="679" y="0"/>
                      </a:lnTo>
                      <a:lnTo>
                        <a:pt x="679" y="0"/>
                      </a:lnTo>
                      <a:lnTo>
                        <a:pt x="680" y="0"/>
                      </a:lnTo>
                      <a:lnTo>
                        <a:pt x="680" y="0"/>
                      </a:lnTo>
                      <a:lnTo>
                        <a:pt x="680" y="0"/>
                      </a:lnTo>
                      <a:lnTo>
                        <a:pt x="680" y="0"/>
                      </a:lnTo>
                      <a:lnTo>
                        <a:pt x="680" y="0"/>
                      </a:lnTo>
                      <a:lnTo>
                        <a:pt x="680" y="0"/>
                      </a:lnTo>
                      <a:lnTo>
                        <a:pt x="680" y="0"/>
                      </a:lnTo>
                      <a:lnTo>
                        <a:pt x="680" y="0"/>
                      </a:lnTo>
                      <a:lnTo>
                        <a:pt x="680" y="0"/>
                      </a:lnTo>
                      <a:lnTo>
                        <a:pt x="681" y="0"/>
                      </a:lnTo>
                      <a:lnTo>
                        <a:pt x="681" y="0"/>
                      </a:lnTo>
                      <a:lnTo>
                        <a:pt x="681" y="0"/>
                      </a:lnTo>
                      <a:lnTo>
                        <a:pt x="681" y="0"/>
                      </a:lnTo>
                      <a:lnTo>
                        <a:pt x="681" y="0"/>
                      </a:lnTo>
                      <a:lnTo>
                        <a:pt x="681" y="0"/>
                      </a:lnTo>
                      <a:lnTo>
                        <a:pt x="681" y="0"/>
                      </a:lnTo>
                      <a:lnTo>
                        <a:pt x="681" y="0"/>
                      </a:lnTo>
                      <a:lnTo>
                        <a:pt x="681" y="0"/>
                      </a:lnTo>
                      <a:lnTo>
                        <a:pt x="682" y="0"/>
                      </a:lnTo>
                      <a:lnTo>
                        <a:pt x="682" y="0"/>
                      </a:lnTo>
                      <a:lnTo>
                        <a:pt x="682" y="0"/>
                      </a:lnTo>
                      <a:lnTo>
                        <a:pt x="682" y="0"/>
                      </a:lnTo>
                      <a:lnTo>
                        <a:pt x="682" y="0"/>
                      </a:lnTo>
                      <a:lnTo>
                        <a:pt x="682" y="0"/>
                      </a:lnTo>
                      <a:lnTo>
                        <a:pt x="682" y="0"/>
                      </a:lnTo>
                      <a:lnTo>
                        <a:pt x="682" y="0"/>
                      </a:lnTo>
                      <a:lnTo>
                        <a:pt x="682" y="0"/>
                      </a:lnTo>
                      <a:lnTo>
                        <a:pt x="683" y="0"/>
                      </a:lnTo>
                      <a:lnTo>
                        <a:pt x="683" y="0"/>
                      </a:lnTo>
                      <a:lnTo>
                        <a:pt x="683" y="0"/>
                      </a:lnTo>
                      <a:lnTo>
                        <a:pt x="683" y="0"/>
                      </a:lnTo>
                      <a:lnTo>
                        <a:pt x="683" y="0"/>
                      </a:lnTo>
                      <a:lnTo>
                        <a:pt x="683" y="0"/>
                      </a:lnTo>
                      <a:lnTo>
                        <a:pt x="683" y="0"/>
                      </a:lnTo>
                      <a:lnTo>
                        <a:pt x="683" y="0"/>
                      </a:lnTo>
                      <a:lnTo>
                        <a:pt x="683" y="0"/>
                      </a:lnTo>
                      <a:lnTo>
                        <a:pt x="684" y="0"/>
                      </a:lnTo>
                      <a:lnTo>
                        <a:pt x="684" y="0"/>
                      </a:lnTo>
                      <a:lnTo>
                        <a:pt x="684" y="0"/>
                      </a:lnTo>
                      <a:lnTo>
                        <a:pt x="684" y="0"/>
                      </a:lnTo>
                      <a:lnTo>
                        <a:pt x="684" y="0"/>
                      </a:lnTo>
                      <a:lnTo>
                        <a:pt x="684" y="0"/>
                      </a:lnTo>
                      <a:lnTo>
                        <a:pt x="684" y="0"/>
                      </a:lnTo>
                      <a:lnTo>
                        <a:pt x="684" y="0"/>
                      </a:lnTo>
                      <a:lnTo>
                        <a:pt x="684" y="0"/>
                      </a:lnTo>
                      <a:lnTo>
                        <a:pt x="685" y="0"/>
                      </a:lnTo>
                      <a:lnTo>
                        <a:pt x="685" y="0"/>
                      </a:lnTo>
                      <a:lnTo>
                        <a:pt x="685" y="0"/>
                      </a:lnTo>
                      <a:lnTo>
                        <a:pt x="685" y="0"/>
                      </a:lnTo>
                      <a:lnTo>
                        <a:pt x="685" y="0"/>
                      </a:lnTo>
                      <a:lnTo>
                        <a:pt x="685" y="0"/>
                      </a:lnTo>
                      <a:lnTo>
                        <a:pt x="685" y="0"/>
                      </a:lnTo>
                      <a:lnTo>
                        <a:pt x="685" y="0"/>
                      </a:lnTo>
                      <a:lnTo>
                        <a:pt x="685" y="0"/>
                      </a:lnTo>
                      <a:lnTo>
                        <a:pt x="686" y="0"/>
                      </a:lnTo>
                      <a:lnTo>
                        <a:pt x="686" y="0"/>
                      </a:lnTo>
                      <a:lnTo>
                        <a:pt x="686" y="0"/>
                      </a:lnTo>
                      <a:lnTo>
                        <a:pt x="686" y="0"/>
                      </a:lnTo>
                      <a:lnTo>
                        <a:pt x="686" y="0"/>
                      </a:lnTo>
                      <a:lnTo>
                        <a:pt x="686" y="0"/>
                      </a:lnTo>
                      <a:lnTo>
                        <a:pt x="686" y="0"/>
                      </a:lnTo>
                      <a:lnTo>
                        <a:pt x="686" y="0"/>
                      </a:lnTo>
                      <a:lnTo>
                        <a:pt x="686" y="0"/>
                      </a:lnTo>
                      <a:lnTo>
                        <a:pt x="687" y="0"/>
                      </a:lnTo>
                      <a:lnTo>
                        <a:pt x="687" y="0"/>
                      </a:lnTo>
                      <a:lnTo>
                        <a:pt x="687" y="0"/>
                      </a:lnTo>
                      <a:lnTo>
                        <a:pt x="687" y="0"/>
                      </a:lnTo>
                      <a:lnTo>
                        <a:pt x="687" y="0"/>
                      </a:lnTo>
                      <a:lnTo>
                        <a:pt x="687" y="0"/>
                      </a:lnTo>
                      <a:lnTo>
                        <a:pt x="687" y="0"/>
                      </a:lnTo>
                      <a:lnTo>
                        <a:pt x="687" y="0"/>
                      </a:lnTo>
                      <a:lnTo>
                        <a:pt x="687" y="0"/>
                      </a:lnTo>
                      <a:lnTo>
                        <a:pt x="688" y="0"/>
                      </a:lnTo>
                      <a:lnTo>
                        <a:pt x="688" y="0"/>
                      </a:lnTo>
                      <a:lnTo>
                        <a:pt x="688" y="0"/>
                      </a:lnTo>
                      <a:lnTo>
                        <a:pt x="688" y="0"/>
                      </a:lnTo>
                      <a:lnTo>
                        <a:pt x="688" y="0"/>
                      </a:lnTo>
                      <a:lnTo>
                        <a:pt x="688" y="0"/>
                      </a:lnTo>
                      <a:lnTo>
                        <a:pt x="688" y="0"/>
                      </a:lnTo>
                      <a:lnTo>
                        <a:pt x="688" y="0"/>
                      </a:lnTo>
                      <a:lnTo>
                        <a:pt x="688" y="0"/>
                      </a:lnTo>
                      <a:lnTo>
                        <a:pt x="689" y="0"/>
                      </a:lnTo>
                      <a:lnTo>
                        <a:pt x="689" y="0"/>
                      </a:lnTo>
                      <a:lnTo>
                        <a:pt x="689" y="0"/>
                      </a:lnTo>
                      <a:lnTo>
                        <a:pt x="689" y="0"/>
                      </a:lnTo>
                      <a:lnTo>
                        <a:pt x="689" y="0"/>
                      </a:lnTo>
                      <a:lnTo>
                        <a:pt x="689" y="0"/>
                      </a:lnTo>
                      <a:lnTo>
                        <a:pt x="689" y="0"/>
                      </a:lnTo>
                      <a:lnTo>
                        <a:pt x="689" y="0"/>
                      </a:lnTo>
                      <a:lnTo>
                        <a:pt x="689" y="0"/>
                      </a:lnTo>
                      <a:lnTo>
                        <a:pt x="690" y="0"/>
                      </a:lnTo>
                      <a:lnTo>
                        <a:pt x="690" y="0"/>
                      </a:lnTo>
                      <a:lnTo>
                        <a:pt x="690" y="0"/>
                      </a:lnTo>
                      <a:lnTo>
                        <a:pt x="690" y="0"/>
                      </a:lnTo>
                      <a:lnTo>
                        <a:pt x="690" y="0"/>
                      </a:lnTo>
                      <a:lnTo>
                        <a:pt x="690" y="0"/>
                      </a:lnTo>
                      <a:lnTo>
                        <a:pt x="690" y="0"/>
                      </a:lnTo>
                      <a:lnTo>
                        <a:pt x="690" y="0"/>
                      </a:lnTo>
                      <a:lnTo>
                        <a:pt x="690" y="0"/>
                      </a:lnTo>
                      <a:lnTo>
                        <a:pt x="691" y="0"/>
                      </a:lnTo>
                      <a:lnTo>
                        <a:pt x="691" y="0"/>
                      </a:lnTo>
                      <a:lnTo>
                        <a:pt x="691" y="0"/>
                      </a:lnTo>
                      <a:lnTo>
                        <a:pt x="691" y="0"/>
                      </a:lnTo>
                      <a:lnTo>
                        <a:pt x="691" y="0"/>
                      </a:lnTo>
                      <a:lnTo>
                        <a:pt x="691" y="0"/>
                      </a:lnTo>
                      <a:lnTo>
                        <a:pt x="691" y="0"/>
                      </a:lnTo>
                      <a:lnTo>
                        <a:pt x="691" y="0"/>
                      </a:lnTo>
                      <a:lnTo>
                        <a:pt x="691" y="0"/>
                      </a:lnTo>
                      <a:lnTo>
                        <a:pt x="692" y="0"/>
                      </a:lnTo>
                      <a:lnTo>
                        <a:pt x="692" y="0"/>
                      </a:lnTo>
                      <a:lnTo>
                        <a:pt x="692" y="0"/>
                      </a:lnTo>
                      <a:lnTo>
                        <a:pt x="692" y="0"/>
                      </a:lnTo>
                      <a:lnTo>
                        <a:pt x="692" y="0"/>
                      </a:lnTo>
                      <a:lnTo>
                        <a:pt x="692" y="0"/>
                      </a:lnTo>
                      <a:lnTo>
                        <a:pt x="692" y="0"/>
                      </a:lnTo>
                      <a:lnTo>
                        <a:pt x="692" y="0"/>
                      </a:lnTo>
                      <a:lnTo>
                        <a:pt x="692" y="0"/>
                      </a:lnTo>
                      <a:lnTo>
                        <a:pt x="693" y="0"/>
                      </a:lnTo>
                      <a:lnTo>
                        <a:pt x="693" y="0"/>
                      </a:lnTo>
                      <a:lnTo>
                        <a:pt x="693" y="0"/>
                      </a:lnTo>
                      <a:lnTo>
                        <a:pt x="693" y="0"/>
                      </a:lnTo>
                      <a:lnTo>
                        <a:pt x="693" y="0"/>
                      </a:lnTo>
                      <a:lnTo>
                        <a:pt x="693" y="0"/>
                      </a:lnTo>
                      <a:lnTo>
                        <a:pt x="693" y="0"/>
                      </a:lnTo>
                      <a:lnTo>
                        <a:pt x="693" y="0"/>
                      </a:lnTo>
                      <a:lnTo>
                        <a:pt x="693" y="0"/>
                      </a:lnTo>
                      <a:lnTo>
                        <a:pt x="694" y="0"/>
                      </a:lnTo>
                      <a:lnTo>
                        <a:pt x="694" y="0"/>
                      </a:lnTo>
                      <a:lnTo>
                        <a:pt x="694" y="0"/>
                      </a:lnTo>
                      <a:lnTo>
                        <a:pt x="694" y="0"/>
                      </a:lnTo>
                      <a:lnTo>
                        <a:pt x="694" y="0"/>
                      </a:lnTo>
                      <a:lnTo>
                        <a:pt x="694" y="0"/>
                      </a:lnTo>
                      <a:lnTo>
                        <a:pt x="694" y="0"/>
                      </a:lnTo>
                      <a:lnTo>
                        <a:pt x="694" y="0"/>
                      </a:lnTo>
                      <a:lnTo>
                        <a:pt x="694" y="0"/>
                      </a:lnTo>
                      <a:lnTo>
                        <a:pt x="695" y="0"/>
                      </a:lnTo>
                      <a:lnTo>
                        <a:pt x="695" y="0"/>
                      </a:lnTo>
                      <a:lnTo>
                        <a:pt x="695" y="0"/>
                      </a:lnTo>
                      <a:lnTo>
                        <a:pt x="695" y="0"/>
                      </a:lnTo>
                      <a:lnTo>
                        <a:pt x="695" y="0"/>
                      </a:lnTo>
                      <a:lnTo>
                        <a:pt x="695" y="0"/>
                      </a:lnTo>
                      <a:lnTo>
                        <a:pt x="695" y="0"/>
                      </a:lnTo>
                      <a:lnTo>
                        <a:pt x="695" y="0"/>
                      </a:lnTo>
                      <a:lnTo>
                        <a:pt x="695" y="0"/>
                      </a:lnTo>
                      <a:lnTo>
                        <a:pt x="696" y="0"/>
                      </a:lnTo>
                      <a:lnTo>
                        <a:pt x="696" y="0"/>
                      </a:lnTo>
                      <a:lnTo>
                        <a:pt x="696" y="0"/>
                      </a:lnTo>
                      <a:lnTo>
                        <a:pt x="696" y="0"/>
                      </a:lnTo>
                      <a:lnTo>
                        <a:pt x="696" y="0"/>
                      </a:lnTo>
                      <a:lnTo>
                        <a:pt x="696" y="0"/>
                      </a:lnTo>
                      <a:lnTo>
                        <a:pt x="696" y="0"/>
                      </a:lnTo>
                      <a:lnTo>
                        <a:pt x="696" y="0"/>
                      </a:lnTo>
                      <a:lnTo>
                        <a:pt x="696" y="0"/>
                      </a:lnTo>
                      <a:lnTo>
                        <a:pt x="697" y="0"/>
                      </a:lnTo>
                      <a:lnTo>
                        <a:pt x="697" y="0"/>
                      </a:lnTo>
                      <a:lnTo>
                        <a:pt x="697" y="0"/>
                      </a:lnTo>
                      <a:lnTo>
                        <a:pt x="697" y="0"/>
                      </a:lnTo>
                      <a:lnTo>
                        <a:pt x="697" y="0"/>
                      </a:lnTo>
                      <a:lnTo>
                        <a:pt x="697" y="0"/>
                      </a:lnTo>
                      <a:lnTo>
                        <a:pt x="697" y="0"/>
                      </a:lnTo>
                      <a:lnTo>
                        <a:pt x="697" y="0"/>
                      </a:lnTo>
                      <a:lnTo>
                        <a:pt x="697" y="0"/>
                      </a:lnTo>
                      <a:lnTo>
                        <a:pt x="698" y="0"/>
                      </a:lnTo>
                      <a:lnTo>
                        <a:pt x="698" y="0"/>
                      </a:lnTo>
                      <a:lnTo>
                        <a:pt x="698" y="0"/>
                      </a:lnTo>
                      <a:lnTo>
                        <a:pt x="698" y="0"/>
                      </a:lnTo>
                      <a:lnTo>
                        <a:pt x="698" y="0"/>
                      </a:lnTo>
                      <a:lnTo>
                        <a:pt x="698" y="0"/>
                      </a:lnTo>
                      <a:lnTo>
                        <a:pt x="698" y="0"/>
                      </a:lnTo>
                      <a:lnTo>
                        <a:pt x="698" y="0"/>
                      </a:lnTo>
                      <a:lnTo>
                        <a:pt x="698" y="0"/>
                      </a:lnTo>
                      <a:lnTo>
                        <a:pt x="699" y="0"/>
                      </a:lnTo>
                      <a:lnTo>
                        <a:pt x="699" y="0"/>
                      </a:lnTo>
                      <a:lnTo>
                        <a:pt x="699" y="0"/>
                      </a:lnTo>
                      <a:lnTo>
                        <a:pt x="699" y="0"/>
                      </a:lnTo>
                      <a:lnTo>
                        <a:pt x="699" y="0"/>
                      </a:lnTo>
                      <a:lnTo>
                        <a:pt x="699" y="0"/>
                      </a:lnTo>
                      <a:lnTo>
                        <a:pt x="699" y="0"/>
                      </a:lnTo>
                      <a:lnTo>
                        <a:pt x="699" y="0"/>
                      </a:lnTo>
                      <a:lnTo>
                        <a:pt x="699" y="0"/>
                      </a:lnTo>
                      <a:lnTo>
                        <a:pt x="700" y="0"/>
                      </a:lnTo>
                      <a:lnTo>
                        <a:pt x="700" y="0"/>
                      </a:lnTo>
                      <a:lnTo>
                        <a:pt x="700" y="0"/>
                      </a:lnTo>
                      <a:lnTo>
                        <a:pt x="700" y="0"/>
                      </a:lnTo>
                      <a:lnTo>
                        <a:pt x="700" y="0"/>
                      </a:lnTo>
                      <a:lnTo>
                        <a:pt x="700" y="0"/>
                      </a:lnTo>
                      <a:lnTo>
                        <a:pt x="700" y="0"/>
                      </a:lnTo>
                      <a:lnTo>
                        <a:pt x="700" y="0"/>
                      </a:lnTo>
                      <a:lnTo>
                        <a:pt x="700" y="0"/>
                      </a:lnTo>
                      <a:lnTo>
                        <a:pt x="701" y="0"/>
                      </a:lnTo>
                      <a:lnTo>
                        <a:pt x="701" y="0"/>
                      </a:lnTo>
                      <a:lnTo>
                        <a:pt x="701" y="0"/>
                      </a:lnTo>
                      <a:lnTo>
                        <a:pt x="701" y="0"/>
                      </a:lnTo>
                      <a:lnTo>
                        <a:pt x="701" y="0"/>
                      </a:lnTo>
                      <a:lnTo>
                        <a:pt x="701" y="0"/>
                      </a:lnTo>
                      <a:lnTo>
                        <a:pt x="701" y="0"/>
                      </a:lnTo>
                      <a:lnTo>
                        <a:pt x="701" y="0"/>
                      </a:lnTo>
                      <a:lnTo>
                        <a:pt x="701" y="0"/>
                      </a:lnTo>
                      <a:lnTo>
                        <a:pt x="702" y="0"/>
                      </a:lnTo>
                      <a:lnTo>
                        <a:pt x="702" y="0"/>
                      </a:lnTo>
                      <a:lnTo>
                        <a:pt x="702" y="0"/>
                      </a:lnTo>
                      <a:lnTo>
                        <a:pt x="702" y="0"/>
                      </a:lnTo>
                      <a:lnTo>
                        <a:pt x="702" y="0"/>
                      </a:lnTo>
                      <a:lnTo>
                        <a:pt x="702" y="0"/>
                      </a:lnTo>
                      <a:lnTo>
                        <a:pt x="702" y="0"/>
                      </a:lnTo>
                      <a:lnTo>
                        <a:pt x="702" y="0"/>
                      </a:lnTo>
                      <a:lnTo>
                        <a:pt x="702" y="0"/>
                      </a:lnTo>
                      <a:lnTo>
                        <a:pt x="702" y="0"/>
                      </a:lnTo>
                      <a:lnTo>
                        <a:pt x="703" y="0"/>
                      </a:lnTo>
                      <a:lnTo>
                        <a:pt x="703" y="0"/>
                      </a:lnTo>
                      <a:lnTo>
                        <a:pt x="703" y="0"/>
                      </a:lnTo>
                      <a:lnTo>
                        <a:pt x="703" y="0"/>
                      </a:lnTo>
                      <a:lnTo>
                        <a:pt x="703" y="0"/>
                      </a:lnTo>
                      <a:lnTo>
                        <a:pt x="703" y="0"/>
                      </a:lnTo>
                      <a:lnTo>
                        <a:pt x="703" y="0"/>
                      </a:lnTo>
                      <a:lnTo>
                        <a:pt x="703" y="0"/>
                      </a:lnTo>
                      <a:lnTo>
                        <a:pt x="703" y="0"/>
                      </a:lnTo>
                      <a:lnTo>
                        <a:pt x="704" y="0"/>
                      </a:lnTo>
                      <a:lnTo>
                        <a:pt x="704" y="0"/>
                      </a:lnTo>
                      <a:lnTo>
                        <a:pt x="704" y="0"/>
                      </a:lnTo>
                      <a:lnTo>
                        <a:pt x="704" y="0"/>
                      </a:lnTo>
                      <a:lnTo>
                        <a:pt x="704" y="0"/>
                      </a:lnTo>
                      <a:lnTo>
                        <a:pt x="704" y="0"/>
                      </a:lnTo>
                      <a:lnTo>
                        <a:pt x="704" y="0"/>
                      </a:lnTo>
                      <a:lnTo>
                        <a:pt x="704" y="0"/>
                      </a:lnTo>
                      <a:lnTo>
                        <a:pt x="704" y="0"/>
                      </a:lnTo>
                      <a:lnTo>
                        <a:pt x="705" y="0"/>
                      </a:lnTo>
                      <a:lnTo>
                        <a:pt x="705" y="0"/>
                      </a:lnTo>
                      <a:lnTo>
                        <a:pt x="705" y="0"/>
                      </a:lnTo>
                      <a:lnTo>
                        <a:pt x="705" y="0"/>
                      </a:lnTo>
                      <a:lnTo>
                        <a:pt x="705" y="0"/>
                      </a:lnTo>
                      <a:lnTo>
                        <a:pt x="705" y="0"/>
                      </a:lnTo>
                      <a:lnTo>
                        <a:pt x="705" y="0"/>
                      </a:lnTo>
                      <a:lnTo>
                        <a:pt x="705" y="0"/>
                      </a:lnTo>
                      <a:lnTo>
                        <a:pt x="705" y="0"/>
                      </a:lnTo>
                      <a:lnTo>
                        <a:pt x="706" y="0"/>
                      </a:lnTo>
                      <a:lnTo>
                        <a:pt x="706" y="0"/>
                      </a:lnTo>
                      <a:lnTo>
                        <a:pt x="706" y="0"/>
                      </a:lnTo>
                      <a:lnTo>
                        <a:pt x="706" y="0"/>
                      </a:lnTo>
                      <a:lnTo>
                        <a:pt x="706" y="0"/>
                      </a:lnTo>
                      <a:lnTo>
                        <a:pt x="706" y="0"/>
                      </a:lnTo>
                      <a:lnTo>
                        <a:pt x="706" y="0"/>
                      </a:lnTo>
                      <a:lnTo>
                        <a:pt x="706" y="0"/>
                      </a:lnTo>
                      <a:lnTo>
                        <a:pt x="706" y="0"/>
                      </a:lnTo>
                      <a:lnTo>
                        <a:pt x="707" y="0"/>
                      </a:lnTo>
                      <a:lnTo>
                        <a:pt x="707" y="0"/>
                      </a:lnTo>
                      <a:lnTo>
                        <a:pt x="707" y="0"/>
                      </a:lnTo>
                      <a:lnTo>
                        <a:pt x="707" y="0"/>
                      </a:lnTo>
                      <a:lnTo>
                        <a:pt x="707" y="0"/>
                      </a:lnTo>
                      <a:lnTo>
                        <a:pt x="707" y="0"/>
                      </a:lnTo>
                      <a:lnTo>
                        <a:pt x="707" y="0"/>
                      </a:lnTo>
                      <a:lnTo>
                        <a:pt x="707" y="0"/>
                      </a:lnTo>
                      <a:lnTo>
                        <a:pt x="707" y="0"/>
                      </a:lnTo>
                      <a:lnTo>
                        <a:pt x="708" y="0"/>
                      </a:lnTo>
                      <a:lnTo>
                        <a:pt x="708" y="0"/>
                      </a:lnTo>
                      <a:lnTo>
                        <a:pt x="708" y="0"/>
                      </a:lnTo>
                      <a:lnTo>
                        <a:pt x="708" y="0"/>
                      </a:lnTo>
                      <a:lnTo>
                        <a:pt x="708" y="0"/>
                      </a:lnTo>
                      <a:lnTo>
                        <a:pt x="708" y="0"/>
                      </a:lnTo>
                      <a:lnTo>
                        <a:pt x="708" y="0"/>
                      </a:lnTo>
                      <a:lnTo>
                        <a:pt x="708" y="0"/>
                      </a:lnTo>
                      <a:lnTo>
                        <a:pt x="708" y="0"/>
                      </a:lnTo>
                      <a:lnTo>
                        <a:pt x="709" y="0"/>
                      </a:lnTo>
                      <a:lnTo>
                        <a:pt x="709" y="0"/>
                      </a:lnTo>
                      <a:lnTo>
                        <a:pt x="709" y="0"/>
                      </a:lnTo>
                      <a:lnTo>
                        <a:pt x="709" y="0"/>
                      </a:lnTo>
                      <a:lnTo>
                        <a:pt x="709" y="0"/>
                      </a:lnTo>
                      <a:lnTo>
                        <a:pt x="709" y="0"/>
                      </a:lnTo>
                      <a:lnTo>
                        <a:pt x="709" y="0"/>
                      </a:lnTo>
                      <a:lnTo>
                        <a:pt x="709" y="0"/>
                      </a:lnTo>
                      <a:lnTo>
                        <a:pt x="709" y="0"/>
                      </a:lnTo>
                      <a:lnTo>
                        <a:pt x="710" y="0"/>
                      </a:lnTo>
                      <a:lnTo>
                        <a:pt x="710" y="0"/>
                      </a:lnTo>
                      <a:lnTo>
                        <a:pt x="710" y="0"/>
                      </a:lnTo>
                      <a:lnTo>
                        <a:pt x="710" y="0"/>
                      </a:lnTo>
                      <a:lnTo>
                        <a:pt x="710" y="0"/>
                      </a:lnTo>
                      <a:lnTo>
                        <a:pt x="710" y="0"/>
                      </a:lnTo>
                      <a:lnTo>
                        <a:pt x="710" y="0"/>
                      </a:lnTo>
                      <a:lnTo>
                        <a:pt x="710" y="0"/>
                      </a:lnTo>
                      <a:lnTo>
                        <a:pt x="710" y="0"/>
                      </a:lnTo>
                      <a:lnTo>
                        <a:pt x="711" y="0"/>
                      </a:lnTo>
                      <a:lnTo>
                        <a:pt x="711" y="0"/>
                      </a:lnTo>
                      <a:lnTo>
                        <a:pt x="711" y="0"/>
                      </a:lnTo>
                      <a:lnTo>
                        <a:pt x="711" y="0"/>
                      </a:lnTo>
                      <a:lnTo>
                        <a:pt x="711" y="0"/>
                      </a:lnTo>
                      <a:lnTo>
                        <a:pt x="711" y="0"/>
                      </a:lnTo>
                      <a:lnTo>
                        <a:pt x="711" y="0"/>
                      </a:lnTo>
                      <a:lnTo>
                        <a:pt x="711" y="0"/>
                      </a:lnTo>
                      <a:lnTo>
                        <a:pt x="711" y="0"/>
                      </a:lnTo>
                      <a:lnTo>
                        <a:pt x="712" y="0"/>
                      </a:lnTo>
                      <a:lnTo>
                        <a:pt x="712" y="0"/>
                      </a:lnTo>
                      <a:lnTo>
                        <a:pt x="712" y="0"/>
                      </a:lnTo>
                      <a:lnTo>
                        <a:pt x="712" y="0"/>
                      </a:lnTo>
                      <a:lnTo>
                        <a:pt x="712" y="0"/>
                      </a:lnTo>
                      <a:lnTo>
                        <a:pt x="712" y="0"/>
                      </a:lnTo>
                      <a:lnTo>
                        <a:pt x="712" y="0"/>
                      </a:lnTo>
                      <a:lnTo>
                        <a:pt x="712" y="0"/>
                      </a:lnTo>
                      <a:lnTo>
                        <a:pt x="712" y="0"/>
                      </a:lnTo>
                      <a:lnTo>
                        <a:pt x="713" y="0"/>
                      </a:lnTo>
                      <a:lnTo>
                        <a:pt x="713" y="0"/>
                      </a:lnTo>
                      <a:lnTo>
                        <a:pt x="713" y="0"/>
                      </a:lnTo>
                      <a:lnTo>
                        <a:pt x="713" y="0"/>
                      </a:lnTo>
                      <a:lnTo>
                        <a:pt x="713" y="0"/>
                      </a:lnTo>
                      <a:lnTo>
                        <a:pt x="713" y="0"/>
                      </a:lnTo>
                      <a:lnTo>
                        <a:pt x="713" y="0"/>
                      </a:lnTo>
                      <a:lnTo>
                        <a:pt x="713" y="0"/>
                      </a:lnTo>
                      <a:lnTo>
                        <a:pt x="713" y="0"/>
                      </a:lnTo>
                      <a:lnTo>
                        <a:pt x="714" y="0"/>
                      </a:lnTo>
                      <a:lnTo>
                        <a:pt x="714" y="0"/>
                      </a:lnTo>
                      <a:lnTo>
                        <a:pt x="714" y="0"/>
                      </a:lnTo>
                      <a:lnTo>
                        <a:pt x="714" y="0"/>
                      </a:lnTo>
                      <a:lnTo>
                        <a:pt x="714" y="0"/>
                      </a:lnTo>
                      <a:lnTo>
                        <a:pt x="714" y="0"/>
                      </a:lnTo>
                      <a:lnTo>
                        <a:pt x="714" y="0"/>
                      </a:lnTo>
                      <a:lnTo>
                        <a:pt x="714" y="0"/>
                      </a:lnTo>
                      <a:lnTo>
                        <a:pt x="714" y="0"/>
                      </a:lnTo>
                      <a:lnTo>
                        <a:pt x="715" y="0"/>
                      </a:lnTo>
                      <a:lnTo>
                        <a:pt x="715" y="0"/>
                      </a:lnTo>
                      <a:lnTo>
                        <a:pt x="715" y="0"/>
                      </a:lnTo>
                      <a:lnTo>
                        <a:pt x="715" y="0"/>
                      </a:lnTo>
                      <a:lnTo>
                        <a:pt x="715" y="0"/>
                      </a:lnTo>
                      <a:lnTo>
                        <a:pt x="715" y="0"/>
                      </a:lnTo>
                      <a:lnTo>
                        <a:pt x="715" y="0"/>
                      </a:lnTo>
                      <a:lnTo>
                        <a:pt x="715" y="0"/>
                      </a:lnTo>
                      <a:lnTo>
                        <a:pt x="715" y="0"/>
                      </a:lnTo>
                      <a:lnTo>
                        <a:pt x="716" y="0"/>
                      </a:lnTo>
                      <a:lnTo>
                        <a:pt x="716" y="0"/>
                      </a:lnTo>
                      <a:lnTo>
                        <a:pt x="716" y="0"/>
                      </a:lnTo>
                      <a:lnTo>
                        <a:pt x="716" y="0"/>
                      </a:lnTo>
                      <a:lnTo>
                        <a:pt x="716" y="0"/>
                      </a:lnTo>
                      <a:lnTo>
                        <a:pt x="716" y="0"/>
                      </a:lnTo>
                      <a:lnTo>
                        <a:pt x="716" y="0"/>
                      </a:lnTo>
                      <a:lnTo>
                        <a:pt x="716" y="0"/>
                      </a:lnTo>
                      <a:lnTo>
                        <a:pt x="716" y="0"/>
                      </a:lnTo>
                      <a:lnTo>
                        <a:pt x="717" y="0"/>
                      </a:lnTo>
                      <a:lnTo>
                        <a:pt x="717" y="0"/>
                      </a:lnTo>
                      <a:lnTo>
                        <a:pt x="717" y="0"/>
                      </a:lnTo>
                      <a:lnTo>
                        <a:pt x="717" y="0"/>
                      </a:lnTo>
                      <a:lnTo>
                        <a:pt x="717" y="0"/>
                      </a:lnTo>
                      <a:lnTo>
                        <a:pt x="717" y="0"/>
                      </a:lnTo>
                      <a:lnTo>
                        <a:pt x="717" y="0"/>
                      </a:lnTo>
                      <a:lnTo>
                        <a:pt x="717" y="0"/>
                      </a:lnTo>
                      <a:lnTo>
                        <a:pt x="717" y="0"/>
                      </a:lnTo>
                      <a:lnTo>
                        <a:pt x="718" y="0"/>
                      </a:lnTo>
                      <a:lnTo>
                        <a:pt x="718" y="0"/>
                      </a:lnTo>
                      <a:lnTo>
                        <a:pt x="718" y="0"/>
                      </a:lnTo>
                      <a:lnTo>
                        <a:pt x="718" y="0"/>
                      </a:lnTo>
                      <a:lnTo>
                        <a:pt x="718" y="0"/>
                      </a:lnTo>
                      <a:lnTo>
                        <a:pt x="718" y="0"/>
                      </a:lnTo>
                      <a:lnTo>
                        <a:pt x="718" y="0"/>
                      </a:lnTo>
                      <a:lnTo>
                        <a:pt x="718" y="0"/>
                      </a:lnTo>
                      <a:lnTo>
                        <a:pt x="718" y="0"/>
                      </a:lnTo>
                      <a:lnTo>
                        <a:pt x="719" y="0"/>
                      </a:lnTo>
                      <a:lnTo>
                        <a:pt x="719" y="0"/>
                      </a:lnTo>
                      <a:lnTo>
                        <a:pt x="719" y="0"/>
                      </a:lnTo>
                      <a:lnTo>
                        <a:pt x="719" y="0"/>
                      </a:lnTo>
                      <a:lnTo>
                        <a:pt x="719" y="0"/>
                      </a:lnTo>
                      <a:lnTo>
                        <a:pt x="719" y="0"/>
                      </a:lnTo>
                      <a:lnTo>
                        <a:pt x="719" y="0"/>
                      </a:lnTo>
                      <a:lnTo>
                        <a:pt x="719" y="0"/>
                      </a:lnTo>
                      <a:lnTo>
                        <a:pt x="719" y="0"/>
                      </a:lnTo>
                      <a:lnTo>
                        <a:pt x="720" y="0"/>
                      </a:lnTo>
                      <a:lnTo>
                        <a:pt x="720" y="0"/>
                      </a:lnTo>
                      <a:lnTo>
                        <a:pt x="720" y="0"/>
                      </a:lnTo>
                      <a:lnTo>
                        <a:pt x="720" y="0"/>
                      </a:lnTo>
                      <a:lnTo>
                        <a:pt x="720" y="0"/>
                      </a:lnTo>
                      <a:lnTo>
                        <a:pt x="720" y="0"/>
                      </a:lnTo>
                      <a:lnTo>
                        <a:pt x="720" y="0"/>
                      </a:lnTo>
                      <a:lnTo>
                        <a:pt x="720" y="0"/>
                      </a:lnTo>
                      <a:lnTo>
                        <a:pt x="720" y="0"/>
                      </a:lnTo>
                      <a:lnTo>
                        <a:pt x="721" y="0"/>
                      </a:lnTo>
                      <a:lnTo>
                        <a:pt x="721" y="0"/>
                      </a:lnTo>
                      <a:lnTo>
                        <a:pt x="721" y="0"/>
                      </a:lnTo>
                      <a:lnTo>
                        <a:pt x="721" y="0"/>
                      </a:lnTo>
                      <a:lnTo>
                        <a:pt x="721" y="0"/>
                      </a:lnTo>
                      <a:lnTo>
                        <a:pt x="721" y="0"/>
                      </a:lnTo>
                      <a:lnTo>
                        <a:pt x="721" y="0"/>
                      </a:lnTo>
                      <a:lnTo>
                        <a:pt x="721" y="0"/>
                      </a:lnTo>
                      <a:lnTo>
                        <a:pt x="721" y="0"/>
                      </a:lnTo>
                      <a:lnTo>
                        <a:pt x="722" y="0"/>
                      </a:lnTo>
                      <a:lnTo>
                        <a:pt x="722" y="0"/>
                      </a:lnTo>
                      <a:lnTo>
                        <a:pt x="722" y="0"/>
                      </a:lnTo>
                      <a:lnTo>
                        <a:pt x="722" y="0"/>
                      </a:lnTo>
                      <a:lnTo>
                        <a:pt x="722" y="0"/>
                      </a:lnTo>
                      <a:lnTo>
                        <a:pt x="722" y="0"/>
                      </a:lnTo>
                      <a:lnTo>
                        <a:pt x="722" y="0"/>
                      </a:lnTo>
                      <a:lnTo>
                        <a:pt x="722" y="0"/>
                      </a:lnTo>
                      <a:lnTo>
                        <a:pt x="722" y="0"/>
                      </a:lnTo>
                      <a:lnTo>
                        <a:pt x="723" y="0"/>
                      </a:lnTo>
                      <a:lnTo>
                        <a:pt x="723" y="0"/>
                      </a:lnTo>
                      <a:lnTo>
                        <a:pt x="723" y="0"/>
                      </a:lnTo>
                      <a:lnTo>
                        <a:pt x="723" y="0"/>
                      </a:lnTo>
                      <a:lnTo>
                        <a:pt x="723" y="0"/>
                      </a:lnTo>
                      <a:lnTo>
                        <a:pt x="723" y="0"/>
                      </a:lnTo>
                      <a:lnTo>
                        <a:pt x="723" y="0"/>
                      </a:lnTo>
                      <a:lnTo>
                        <a:pt x="723" y="0"/>
                      </a:lnTo>
                      <a:lnTo>
                        <a:pt x="723" y="0"/>
                      </a:lnTo>
                      <a:lnTo>
                        <a:pt x="724" y="0"/>
                      </a:lnTo>
                      <a:lnTo>
                        <a:pt x="724" y="0"/>
                      </a:lnTo>
                      <a:lnTo>
                        <a:pt x="724" y="0"/>
                      </a:lnTo>
                      <a:lnTo>
                        <a:pt x="724" y="0"/>
                      </a:lnTo>
                      <a:lnTo>
                        <a:pt x="724" y="0"/>
                      </a:lnTo>
                      <a:lnTo>
                        <a:pt x="724" y="0"/>
                      </a:lnTo>
                      <a:lnTo>
                        <a:pt x="724" y="0"/>
                      </a:lnTo>
                      <a:lnTo>
                        <a:pt x="724" y="0"/>
                      </a:lnTo>
                      <a:lnTo>
                        <a:pt x="724" y="0"/>
                      </a:lnTo>
                      <a:lnTo>
                        <a:pt x="725" y="0"/>
                      </a:lnTo>
                      <a:lnTo>
                        <a:pt x="725" y="0"/>
                      </a:lnTo>
                      <a:lnTo>
                        <a:pt x="725" y="0"/>
                      </a:lnTo>
                      <a:lnTo>
                        <a:pt x="725" y="0"/>
                      </a:lnTo>
                      <a:lnTo>
                        <a:pt x="725" y="0"/>
                      </a:lnTo>
                      <a:lnTo>
                        <a:pt x="725" y="0"/>
                      </a:lnTo>
                      <a:lnTo>
                        <a:pt x="725" y="0"/>
                      </a:lnTo>
                      <a:lnTo>
                        <a:pt x="725" y="0"/>
                      </a:lnTo>
                      <a:lnTo>
                        <a:pt x="725" y="0"/>
                      </a:lnTo>
                      <a:lnTo>
                        <a:pt x="725" y="0"/>
                      </a:lnTo>
                      <a:lnTo>
                        <a:pt x="726" y="0"/>
                      </a:lnTo>
                      <a:lnTo>
                        <a:pt x="726" y="0"/>
                      </a:lnTo>
                      <a:lnTo>
                        <a:pt x="726" y="0"/>
                      </a:lnTo>
                      <a:lnTo>
                        <a:pt x="726" y="0"/>
                      </a:lnTo>
                      <a:lnTo>
                        <a:pt x="726" y="0"/>
                      </a:lnTo>
                      <a:lnTo>
                        <a:pt x="726" y="0"/>
                      </a:lnTo>
                      <a:lnTo>
                        <a:pt x="726" y="0"/>
                      </a:lnTo>
                      <a:lnTo>
                        <a:pt x="726" y="0"/>
                      </a:lnTo>
                      <a:lnTo>
                        <a:pt x="726" y="0"/>
                      </a:lnTo>
                      <a:lnTo>
                        <a:pt x="727" y="0"/>
                      </a:lnTo>
                      <a:lnTo>
                        <a:pt x="727" y="0"/>
                      </a:lnTo>
                      <a:lnTo>
                        <a:pt x="727" y="0"/>
                      </a:lnTo>
                      <a:lnTo>
                        <a:pt x="727" y="0"/>
                      </a:lnTo>
                      <a:lnTo>
                        <a:pt x="727" y="0"/>
                      </a:lnTo>
                      <a:lnTo>
                        <a:pt x="727" y="0"/>
                      </a:lnTo>
                      <a:lnTo>
                        <a:pt x="727" y="0"/>
                      </a:lnTo>
                      <a:lnTo>
                        <a:pt x="727" y="0"/>
                      </a:lnTo>
                      <a:lnTo>
                        <a:pt x="727" y="0"/>
                      </a:lnTo>
                      <a:lnTo>
                        <a:pt x="728" y="0"/>
                      </a:lnTo>
                      <a:lnTo>
                        <a:pt x="728" y="0"/>
                      </a:lnTo>
                      <a:lnTo>
                        <a:pt x="728" y="0"/>
                      </a:lnTo>
                      <a:lnTo>
                        <a:pt x="728" y="0"/>
                      </a:lnTo>
                      <a:lnTo>
                        <a:pt x="728" y="0"/>
                      </a:lnTo>
                      <a:lnTo>
                        <a:pt x="728" y="0"/>
                      </a:lnTo>
                      <a:lnTo>
                        <a:pt x="728" y="0"/>
                      </a:lnTo>
                      <a:lnTo>
                        <a:pt x="728" y="0"/>
                      </a:lnTo>
                      <a:lnTo>
                        <a:pt x="728" y="0"/>
                      </a:lnTo>
                      <a:lnTo>
                        <a:pt x="729" y="0"/>
                      </a:lnTo>
                      <a:lnTo>
                        <a:pt x="729" y="0"/>
                      </a:lnTo>
                      <a:lnTo>
                        <a:pt x="729" y="0"/>
                      </a:lnTo>
                      <a:lnTo>
                        <a:pt x="729" y="0"/>
                      </a:lnTo>
                      <a:lnTo>
                        <a:pt x="729" y="0"/>
                      </a:lnTo>
                      <a:lnTo>
                        <a:pt x="729" y="0"/>
                      </a:lnTo>
                      <a:lnTo>
                        <a:pt x="729" y="0"/>
                      </a:lnTo>
                      <a:lnTo>
                        <a:pt x="729" y="0"/>
                      </a:lnTo>
                      <a:lnTo>
                        <a:pt x="729" y="0"/>
                      </a:lnTo>
                      <a:lnTo>
                        <a:pt x="730" y="0"/>
                      </a:lnTo>
                      <a:lnTo>
                        <a:pt x="730" y="0"/>
                      </a:lnTo>
                      <a:lnTo>
                        <a:pt x="730" y="0"/>
                      </a:lnTo>
                      <a:lnTo>
                        <a:pt x="730" y="0"/>
                      </a:lnTo>
                      <a:lnTo>
                        <a:pt x="730" y="0"/>
                      </a:lnTo>
                      <a:lnTo>
                        <a:pt x="730" y="0"/>
                      </a:lnTo>
                      <a:lnTo>
                        <a:pt x="730" y="0"/>
                      </a:lnTo>
                      <a:lnTo>
                        <a:pt x="730" y="0"/>
                      </a:lnTo>
                      <a:lnTo>
                        <a:pt x="730" y="0"/>
                      </a:lnTo>
                      <a:lnTo>
                        <a:pt x="731" y="0"/>
                      </a:lnTo>
                      <a:lnTo>
                        <a:pt x="731" y="0"/>
                      </a:lnTo>
                      <a:lnTo>
                        <a:pt x="731" y="0"/>
                      </a:lnTo>
                      <a:lnTo>
                        <a:pt x="731" y="0"/>
                      </a:lnTo>
                      <a:lnTo>
                        <a:pt x="731" y="0"/>
                      </a:lnTo>
                      <a:lnTo>
                        <a:pt x="731" y="0"/>
                      </a:lnTo>
                      <a:lnTo>
                        <a:pt x="731" y="0"/>
                      </a:lnTo>
                      <a:lnTo>
                        <a:pt x="731" y="0"/>
                      </a:lnTo>
                      <a:lnTo>
                        <a:pt x="731" y="0"/>
                      </a:lnTo>
                      <a:lnTo>
                        <a:pt x="732" y="0"/>
                      </a:lnTo>
                      <a:lnTo>
                        <a:pt x="732" y="0"/>
                      </a:lnTo>
                      <a:lnTo>
                        <a:pt x="732" y="0"/>
                      </a:lnTo>
                      <a:lnTo>
                        <a:pt x="732" y="0"/>
                      </a:lnTo>
                      <a:lnTo>
                        <a:pt x="732" y="0"/>
                      </a:lnTo>
                      <a:lnTo>
                        <a:pt x="732" y="0"/>
                      </a:lnTo>
                      <a:lnTo>
                        <a:pt x="732" y="0"/>
                      </a:lnTo>
                      <a:lnTo>
                        <a:pt x="732" y="0"/>
                      </a:lnTo>
                      <a:lnTo>
                        <a:pt x="732" y="0"/>
                      </a:lnTo>
                      <a:lnTo>
                        <a:pt x="733" y="0"/>
                      </a:lnTo>
                      <a:lnTo>
                        <a:pt x="733" y="0"/>
                      </a:lnTo>
                      <a:lnTo>
                        <a:pt x="733" y="0"/>
                      </a:lnTo>
                      <a:lnTo>
                        <a:pt x="733" y="0"/>
                      </a:lnTo>
                      <a:lnTo>
                        <a:pt x="733" y="0"/>
                      </a:lnTo>
                      <a:lnTo>
                        <a:pt x="733" y="0"/>
                      </a:lnTo>
                      <a:lnTo>
                        <a:pt x="733" y="0"/>
                      </a:lnTo>
                      <a:lnTo>
                        <a:pt x="733" y="0"/>
                      </a:lnTo>
                      <a:lnTo>
                        <a:pt x="733" y="0"/>
                      </a:lnTo>
                      <a:lnTo>
                        <a:pt x="734" y="0"/>
                      </a:lnTo>
                      <a:lnTo>
                        <a:pt x="734" y="0"/>
                      </a:lnTo>
                      <a:lnTo>
                        <a:pt x="734" y="0"/>
                      </a:lnTo>
                      <a:lnTo>
                        <a:pt x="734" y="0"/>
                      </a:lnTo>
                      <a:lnTo>
                        <a:pt x="734" y="0"/>
                      </a:lnTo>
                      <a:lnTo>
                        <a:pt x="734" y="0"/>
                      </a:lnTo>
                      <a:lnTo>
                        <a:pt x="734" y="0"/>
                      </a:lnTo>
                      <a:lnTo>
                        <a:pt x="734" y="0"/>
                      </a:lnTo>
                      <a:lnTo>
                        <a:pt x="734" y="0"/>
                      </a:lnTo>
                      <a:lnTo>
                        <a:pt x="735" y="0"/>
                      </a:lnTo>
                      <a:lnTo>
                        <a:pt x="735" y="0"/>
                      </a:lnTo>
                      <a:lnTo>
                        <a:pt x="735" y="0"/>
                      </a:lnTo>
                      <a:lnTo>
                        <a:pt x="735" y="0"/>
                      </a:lnTo>
                      <a:lnTo>
                        <a:pt x="735" y="0"/>
                      </a:lnTo>
                      <a:lnTo>
                        <a:pt x="735" y="0"/>
                      </a:lnTo>
                      <a:lnTo>
                        <a:pt x="735" y="0"/>
                      </a:lnTo>
                      <a:lnTo>
                        <a:pt x="735" y="0"/>
                      </a:lnTo>
                      <a:lnTo>
                        <a:pt x="735" y="0"/>
                      </a:lnTo>
                      <a:lnTo>
                        <a:pt x="736" y="0"/>
                      </a:lnTo>
                      <a:lnTo>
                        <a:pt x="736" y="0"/>
                      </a:lnTo>
                      <a:lnTo>
                        <a:pt x="736" y="0"/>
                      </a:lnTo>
                      <a:lnTo>
                        <a:pt x="736" y="0"/>
                      </a:lnTo>
                      <a:lnTo>
                        <a:pt x="736" y="0"/>
                      </a:lnTo>
                      <a:lnTo>
                        <a:pt x="736" y="0"/>
                      </a:lnTo>
                      <a:lnTo>
                        <a:pt x="736" y="0"/>
                      </a:lnTo>
                      <a:lnTo>
                        <a:pt x="736" y="0"/>
                      </a:lnTo>
                      <a:lnTo>
                        <a:pt x="736" y="0"/>
                      </a:lnTo>
                      <a:lnTo>
                        <a:pt x="737" y="0"/>
                      </a:lnTo>
                      <a:lnTo>
                        <a:pt x="737" y="0"/>
                      </a:lnTo>
                      <a:lnTo>
                        <a:pt x="737" y="0"/>
                      </a:lnTo>
                      <a:lnTo>
                        <a:pt x="737" y="0"/>
                      </a:lnTo>
                      <a:lnTo>
                        <a:pt x="737" y="0"/>
                      </a:lnTo>
                      <a:lnTo>
                        <a:pt x="737" y="0"/>
                      </a:lnTo>
                      <a:lnTo>
                        <a:pt x="737" y="0"/>
                      </a:lnTo>
                      <a:lnTo>
                        <a:pt x="737" y="0"/>
                      </a:lnTo>
                      <a:lnTo>
                        <a:pt x="737" y="0"/>
                      </a:lnTo>
                      <a:lnTo>
                        <a:pt x="738" y="0"/>
                      </a:lnTo>
                      <a:lnTo>
                        <a:pt x="738" y="0"/>
                      </a:lnTo>
                      <a:lnTo>
                        <a:pt x="738" y="0"/>
                      </a:lnTo>
                      <a:lnTo>
                        <a:pt x="738" y="0"/>
                      </a:lnTo>
                      <a:lnTo>
                        <a:pt x="738" y="0"/>
                      </a:lnTo>
                      <a:lnTo>
                        <a:pt x="738" y="0"/>
                      </a:lnTo>
                      <a:lnTo>
                        <a:pt x="738" y="0"/>
                      </a:lnTo>
                      <a:lnTo>
                        <a:pt x="738" y="0"/>
                      </a:lnTo>
                      <a:lnTo>
                        <a:pt x="738" y="0"/>
                      </a:lnTo>
                      <a:lnTo>
                        <a:pt x="739" y="0"/>
                      </a:lnTo>
                      <a:lnTo>
                        <a:pt x="739" y="0"/>
                      </a:lnTo>
                      <a:lnTo>
                        <a:pt x="739" y="0"/>
                      </a:lnTo>
                      <a:lnTo>
                        <a:pt x="739" y="0"/>
                      </a:lnTo>
                      <a:lnTo>
                        <a:pt x="739" y="0"/>
                      </a:lnTo>
                      <a:lnTo>
                        <a:pt x="739" y="0"/>
                      </a:lnTo>
                      <a:lnTo>
                        <a:pt x="739" y="0"/>
                      </a:lnTo>
                      <a:lnTo>
                        <a:pt x="739" y="0"/>
                      </a:lnTo>
                      <a:lnTo>
                        <a:pt x="739" y="0"/>
                      </a:lnTo>
                      <a:lnTo>
                        <a:pt x="740" y="0"/>
                      </a:lnTo>
                      <a:lnTo>
                        <a:pt x="740" y="0"/>
                      </a:lnTo>
                      <a:lnTo>
                        <a:pt x="740" y="0"/>
                      </a:lnTo>
                      <a:lnTo>
                        <a:pt x="740" y="0"/>
                      </a:lnTo>
                      <a:lnTo>
                        <a:pt x="740" y="0"/>
                      </a:lnTo>
                      <a:lnTo>
                        <a:pt x="740" y="0"/>
                      </a:lnTo>
                      <a:lnTo>
                        <a:pt x="740" y="0"/>
                      </a:lnTo>
                      <a:lnTo>
                        <a:pt x="740" y="0"/>
                      </a:lnTo>
                      <a:lnTo>
                        <a:pt x="740" y="0"/>
                      </a:lnTo>
                      <a:lnTo>
                        <a:pt x="741" y="0"/>
                      </a:lnTo>
                      <a:lnTo>
                        <a:pt x="741" y="0"/>
                      </a:lnTo>
                      <a:lnTo>
                        <a:pt x="741" y="0"/>
                      </a:lnTo>
                      <a:lnTo>
                        <a:pt x="741" y="0"/>
                      </a:lnTo>
                      <a:lnTo>
                        <a:pt x="741" y="0"/>
                      </a:lnTo>
                      <a:lnTo>
                        <a:pt x="741" y="0"/>
                      </a:lnTo>
                      <a:lnTo>
                        <a:pt x="741" y="0"/>
                      </a:lnTo>
                      <a:lnTo>
                        <a:pt x="741" y="0"/>
                      </a:lnTo>
                      <a:lnTo>
                        <a:pt x="741" y="0"/>
                      </a:lnTo>
                      <a:lnTo>
                        <a:pt x="742" y="0"/>
                      </a:lnTo>
                      <a:lnTo>
                        <a:pt x="742" y="0"/>
                      </a:lnTo>
                      <a:lnTo>
                        <a:pt x="742" y="0"/>
                      </a:lnTo>
                      <a:lnTo>
                        <a:pt x="742" y="0"/>
                      </a:lnTo>
                      <a:lnTo>
                        <a:pt x="742" y="0"/>
                      </a:lnTo>
                      <a:lnTo>
                        <a:pt x="742" y="0"/>
                      </a:lnTo>
                      <a:lnTo>
                        <a:pt x="742" y="0"/>
                      </a:lnTo>
                      <a:lnTo>
                        <a:pt x="742" y="0"/>
                      </a:lnTo>
                      <a:lnTo>
                        <a:pt x="742" y="0"/>
                      </a:lnTo>
                      <a:lnTo>
                        <a:pt x="743" y="0"/>
                      </a:lnTo>
                      <a:lnTo>
                        <a:pt x="743" y="0"/>
                      </a:lnTo>
                      <a:lnTo>
                        <a:pt x="743" y="0"/>
                      </a:lnTo>
                      <a:lnTo>
                        <a:pt x="743" y="0"/>
                      </a:lnTo>
                      <a:lnTo>
                        <a:pt x="743" y="0"/>
                      </a:lnTo>
                      <a:lnTo>
                        <a:pt x="743" y="0"/>
                      </a:lnTo>
                      <a:lnTo>
                        <a:pt x="743" y="0"/>
                      </a:lnTo>
                      <a:lnTo>
                        <a:pt x="743" y="0"/>
                      </a:lnTo>
                      <a:lnTo>
                        <a:pt x="743" y="0"/>
                      </a:lnTo>
                      <a:lnTo>
                        <a:pt x="744" y="0"/>
                      </a:lnTo>
                      <a:lnTo>
                        <a:pt x="744" y="0"/>
                      </a:lnTo>
                      <a:lnTo>
                        <a:pt x="744" y="0"/>
                      </a:lnTo>
                      <a:lnTo>
                        <a:pt x="744" y="0"/>
                      </a:lnTo>
                      <a:lnTo>
                        <a:pt x="744" y="0"/>
                      </a:lnTo>
                      <a:lnTo>
                        <a:pt x="744" y="0"/>
                      </a:lnTo>
                      <a:lnTo>
                        <a:pt x="744" y="0"/>
                      </a:lnTo>
                      <a:lnTo>
                        <a:pt x="744" y="0"/>
                      </a:lnTo>
                      <a:lnTo>
                        <a:pt x="744" y="0"/>
                      </a:lnTo>
                      <a:lnTo>
                        <a:pt x="745" y="0"/>
                      </a:lnTo>
                      <a:lnTo>
                        <a:pt x="745" y="0"/>
                      </a:lnTo>
                      <a:lnTo>
                        <a:pt x="745" y="0"/>
                      </a:lnTo>
                      <a:lnTo>
                        <a:pt x="745" y="0"/>
                      </a:lnTo>
                      <a:lnTo>
                        <a:pt x="745" y="0"/>
                      </a:lnTo>
                      <a:lnTo>
                        <a:pt x="745" y="0"/>
                      </a:lnTo>
                      <a:lnTo>
                        <a:pt x="745" y="0"/>
                      </a:lnTo>
                      <a:lnTo>
                        <a:pt x="745" y="0"/>
                      </a:lnTo>
                      <a:lnTo>
                        <a:pt x="745" y="0"/>
                      </a:lnTo>
                      <a:lnTo>
                        <a:pt x="746" y="0"/>
                      </a:lnTo>
                      <a:lnTo>
                        <a:pt x="746" y="0"/>
                      </a:lnTo>
                      <a:lnTo>
                        <a:pt x="746" y="0"/>
                      </a:lnTo>
                      <a:lnTo>
                        <a:pt x="746" y="0"/>
                      </a:lnTo>
                      <a:lnTo>
                        <a:pt x="746" y="0"/>
                      </a:lnTo>
                      <a:lnTo>
                        <a:pt x="746" y="0"/>
                      </a:lnTo>
                      <a:lnTo>
                        <a:pt x="746" y="0"/>
                      </a:lnTo>
                      <a:lnTo>
                        <a:pt x="746" y="0"/>
                      </a:lnTo>
                      <a:lnTo>
                        <a:pt x="746" y="0"/>
                      </a:lnTo>
                      <a:lnTo>
                        <a:pt x="747" y="0"/>
                      </a:lnTo>
                      <a:lnTo>
                        <a:pt x="747" y="0"/>
                      </a:lnTo>
                      <a:lnTo>
                        <a:pt x="747" y="0"/>
                      </a:lnTo>
                      <a:lnTo>
                        <a:pt x="747" y="0"/>
                      </a:lnTo>
                      <a:lnTo>
                        <a:pt x="747" y="0"/>
                      </a:lnTo>
                      <a:lnTo>
                        <a:pt x="747" y="0"/>
                      </a:lnTo>
                      <a:lnTo>
                        <a:pt x="747" y="0"/>
                      </a:lnTo>
                      <a:lnTo>
                        <a:pt x="747" y="0"/>
                      </a:lnTo>
                      <a:lnTo>
                        <a:pt x="747" y="0"/>
                      </a:lnTo>
                      <a:lnTo>
                        <a:pt x="748" y="0"/>
                      </a:lnTo>
                      <a:lnTo>
                        <a:pt x="748" y="0"/>
                      </a:lnTo>
                      <a:lnTo>
                        <a:pt x="748" y="0"/>
                      </a:lnTo>
                      <a:lnTo>
                        <a:pt x="748" y="0"/>
                      </a:lnTo>
                      <a:lnTo>
                        <a:pt x="748" y="0"/>
                      </a:lnTo>
                      <a:lnTo>
                        <a:pt x="748" y="0"/>
                      </a:lnTo>
                      <a:lnTo>
                        <a:pt x="748" y="0"/>
                      </a:lnTo>
                      <a:lnTo>
                        <a:pt x="748" y="0"/>
                      </a:lnTo>
                      <a:lnTo>
                        <a:pt x="748" y="0"/>
                      </a:lnTo>
                      <a:lnTo>
                        <a:pt x="748" y="0"/>
                      </a:lnTo>
                      <a:lnTo>
                        <a:pt x="749" y="0"/>
                      </a:lnTo>
                      <a:lnTo>
                        <a:pt x="749" y="0"/>
                      </a:lnTo>
                      <a:lnTo>
                        <a:pt x="749" y="0"/>
                      </a:lnTo>
                      <a:lnTo>
                        <a:pt x="749" y="0"/>
                      </a:lnTo>
                      <a:lnTo>
                        <a:pt x="749" y="0"/>
                      </a:lnTo>
                      <a:lnTo>
                        <a:pt x="749" y="0"/>
                      </a:lnTo>
                      <a:lnTo>
                        <a:pt x="749" y="0"/>
                      </a:lnTo>
                      <a:lnTo>
                        <a:pt x="749" y="0"/>
                      </a:lnTo>
                      <a:lnTo>
                        <a:pt x="749" y="0"/>
                      </a:lnTo>
                      <a:lnTo>
                        <a:pt x="750" y="0"/>
                      </a:lnTo>
                      <a:lnTo>
                        <a:pt x="750" y="0"/>
                      </a:lnTo>
                      <a:lnTo>
                        <a:pt x="750" y="0"/>
                      </a:lnTo>
                      <a:lnTo>
                        <a:pt x="750" y="0"/>
                      </a:lnTo>
                      <a:lnTo>
                        <a:pt x="750" y="0"/>
                      </a:lnTo>
                      <a:lnTo>
                        <a:pt x="750" y="0"/>
                      </a:lnTo>
                      <a:lnTo>
                        <a:pt x="750" y="0"/>
                      </a:lnTo>
                      <a:lnTo>
                        <a:pt x="750" y="0"/>
                      </a:lnTo>
                      <a:lnTo>
                        <a:pt x="750" y="0"/>
                      </a:lnTo>
                      <a:lnTo>
                        <a:pt x="751" y="0"/>
                      </a:lnTo>
                      <a:lnTo>
                        <a:pt x="751" y="0"/>
                      </a:lnTo>
                      <a:lnTo>
                        <a:pt x="751" y="0"/>
                      </a:lnTo>
                      <a:lnTo>
                        <a:pt x="751" y="0"/>
                      </a:lnTo>
                      <a:lnTo>
                        <a:pt x="751" y="0"/>
                      </a:lnTo>
                      <a:lnTo>
                        <a:pt x="751" y="0"/>
                      </a:lnTo>
                      <a:lnTo>
                        <a:pt x="751" y="0"/>
                      </a:lnTo>
                      <a:lnTo>
                        <a:pt x="751" y="0"/>
                      </a:lnTo>
                      <a:lnTo>
                        <a:pt x="751" y="0"/>
                      </a:lnTo>
                      <a:lnTo>
                        <a:pt x="752" y="0"/>
                      </a:lnTo>
                      <a:lnTo>
                        <a:pt x="752" y="0"/>
                      </a:lnTo>
                      <a:lnTo>
                        <a:pt x="752" y="0"/>
                      </a:lnTo>
                      <a:lnTo>
                        <a:pt x="752" y="0"/>
                      </a:lnTo>
                      <a:lnTo>
                        <a:pt x="752" y="0"/>
                      </a:lnTo>
                      <a:lnTo>
                        <a:pt x="752" y="0"/>
                      </a:lnTo>
                      <a:lnTo>
                        <a:pt x="752" y="0"/>
                      </a:lnTo>
                      <a:lnTo>
                        <a:pt x="752" y="0"/>
                      </a:lnTo>
                      <a:lnTo>
                        <a:pt x="752" y="0"/>
                      </a:lnTo>
                      <a:lnTo>
                        <a:pt x="753" y="0"/>
                      </a:lnTo>
                      <a:lnTo>
                        <a:pt x="753" y="0"/>
                      </a:lnTo>
                      <a:lnTo>
                        <a:pt x="753" y="0"/>
                      </a:lnTo>
                      <a:lnTo>
                        <a:pt x="753" y="0"/>
                      </a:lnTo>
                      <a:lnTo>
                        <a:pt x="753" y="0"/>
                      </a:lnTo>
                      <a:lnTo>
                        <a:pt x="753" y="0"/>
                      </a:lnTo>
                      <a:lnTo>
                        <a:pt x="753" y="0"/>
                      </a:lnTo>
                      <a:lnTo>
                        <a:pt x="753" y="0"/>
                      </a:lnTo>
                      <a:lnTo>
                        <a:pt x="753" y="0"/>
                      </a:lnTo>
                      <a:lnTo>
                        <a:pt x="754" y="0"/>
                      </a:lnTo>
                      <a:lnTo>
                        <a:pt x="754" y="0"/>
                      </a:lnTo>
                      <a:lnTo>
                        <a:pt x="754" y="0"/>
                      </a:lnTo>
                      <a:lnTo>
                        <a:pt x="754" y="0"/>
                      </a:lnTo>
                      <a:lnTo>
                        <a:pt x="754" y="0"/>
                      </a:lnTo>
                      <a:lnTo>
                        <a:pt x="754" y="0"/>
                      </a:lnTo>
                      <a:lnTo>
                        <a:pt x="754" y="0"/>
                      </a:lnTo>
                      <a:lnTo>
                        <a:pt x="754" y="0"/>
                      </a:lnTo>
                      <a:lnTo>
                        <a:pt x="754" y="0"/>
                      </a:lnTo>
                      <a:lnTo>
                        <a:pt x="755" y="0"/>
                      </a:lnTo>
                      <a:lnTo>
                        <a:pt x="755" y="0"/>
                      </a:lnTo>
                      <a:lnTo>
                        <a:pt x="755" y="0"/>
                      </a:lnTo>
                      <a:lnTo>
                        <a:pt x="755" y="0"/>
                      </a:lnTo>
                      <a:lnTo>
                        <a:pt x="755" y="0"/>
                      </a:lnTo>
                      <a:lnTo>
                        <a:pt x="755" y="0"/>
                      </a:lnTo>
                      <a:lnTo>
                        <a:pt x="755" y="0"/>
                      </a:lnTo>
                      <a:lnTo>
                        <a:pt x="755" y="0"/>
                      </a:lnTo>
                      <a:lnTo>
                        <a:pt x="755" y="0"/>
                      </a:lnTo>
                      <a:lnTo>
                        <a:pt x="756" y="0"/>
                      </a:lnTo>
                      <a:lnTo>
                        <a:pt x="756" y="0"/>
                      </a:lnTo>
                      <a:lnTo>
                        <a:pt x="756" y="0"/>
                      </a:lnTo>
                      <a:lnTo>
                        <a:pt x="756" y="0"/>
                      </a:lnTo>
                      <a:lnTo>
                        <a:pt x="756" y="0"/>
                      </a:lnTo>
                      <a:lnTo>
                        <a:pt x="756" y="0"/>
                      </a:lnTo>
                      <a:lnTo>
                        <a:pt x="756" y="0"/>
                      </a:lnTo>
                      <a:lnTo>
                        <a:pt x="756" y="0"/>
                      </a:lnTo>
                      <a:lnTo>
                        <a:pt x="756" y="0"/>
                      </a:lnTo>
                      <a:lnTo>
                        <a:pt x="757" y="0"/>
                      </a:lnTo>
                      <a:lnTo>
                        <a:pt x="757" y="0"/>
                      </a:lnTo>
                      <a:lnTo>
                        <a:pt x="757" y="0"/>
                      </a:lnTo>
                      <a:lnTo>
                        <a:pt x="757" y="0"/>
                      </a:lnTo>
                      <a:lnTo>
                        <a:pt x="757" y="0"/>
                      </a:lnTo>
                      <a:lnTo>
                        <a:pt x="757" y="0"/>
                      </a:lnTo>
                      <a:lnTo>
                        <a:pt x="757" y="0"/>
                      </a:lnTo>
                      <a:lnTo>
                        <a:pt x="757" y="0"/>
                      </a:lnTo>
                      <a:lnTo>
                        <a:pt x="757" y="0"/>
                      </a:lnTo>
                      <a:lnTo>
                        <a:pt x="758" y="0"/>
                      </a:lnTo>
                      <a:lnTo>
                        <a:pt x="758" y="0"/>
                      </a:lnTo>
                      <a:lnTo>
                        <a:pt x="758" y="0"/>
                      </a:lnTo>
                      <a:lnTo>
                        <a:pt x="758" y="0"/>
                      </a:lnTo>
                      <a:lnTo>
                        <a:pt x="758" y="0"/>
                      </a:lnTo>
                      <a:lnTo>
                        <a:pt x="758" y="0"/>
                      </a:lnTo>
                      <a:lnTo>
                        <a:pt x="758" y="0"/>
                      </a:lnTo>
                      <a:lnTo>
                        <a:pt x="758" y="0"/>
                      </a:lnTo>
                      <a:lnTo>
                        <a:pt x="758" y="0"/>
                      </a:lnTo>
                      <a:lnTo>
                        <a:pt x="759" y="0"/>
                      </a:lnTo>
                      <a:lnTo>
                        <a:pt x="759" y="0"/>
                      </a:lnTo>
                      <a:lnTo>
                        <a:pt x="759" y="0"/>
                      </a:lnTo>
                      <a:lnTo>
                        <a:pt x="759" y="0"/>
                      </a:lnTo>
                      <a:lnTo>
                        <a:pt x="759" y="0"/>
                      </a:lnTo>
                      <a:lnTo>
                        <a:pt x="759" y="0"/>
                      </a:lnTo>
                      <a:lnTo>
                        <a:pt x="759" y="0"/>
                      </a:lnTo>
                      <a:lnTo>
                        <a:pt x="759" y="0"/>
                      </a:lnTo>
                      <a:lnTo>
                        <a:pt x="759" y="0"/>
                      </a:lnTo>
                      <a:lnTo>
                        <a:pt x="760" y="0"/>
                      </a:lnTo>
                      <a:lnTo>
                        <a:pt x="760" y="0"/>
                      </a:lnTo>
                      <a:lnTo>
                        <a:pt x="760" y="0"/>
                      </a:lnTo>
                      <a:lnTo>
                        <a:pt x="760" y="0"/>
                      </a:lnTo>
                      <a:lnTo>
                        <a:pt x="760" y="0"/>
                      </a:lnTo>
                      <a:lnTo>
                        <a:pt x="760" y="0"/>
                      </a:lnTo>
                      <a:lnTo>
                        <a:pt x="760" y="0"/>
                      </a:lnTo>
                      <a:lnTo>
                        <a:pt x="760" y="0"/>
                      </a:lnTo>
                      <a:lnTo>
                        <a:pt x="760" y="0"/>
                      </a:lnTo>
                      <a:lnTo>
                        <a:pt x="761" y="0"/>
                      </a:lnTo>
                      <a:lnTo>
                        <a:pt x="761" y="0"/>
                      </a:lnTo>
                      <a:lnTo>
                        <a:pt x="761" y="0"/>
                      </a:lnTo>
                      <a:lnTo>
                        <a:pt x="761" y="0"/>
                      </a:lnTo>
                      <a:lnTo>
                        <a:pt x="761" y="0"/>
                      </a:lnTo>
                      <a:lnTo>
                        <a:pt x="761" y="0"/>
                      </a:lnTo>
                      <a:lnTo>
                        <a:pt x="761" y="0"/>
                      </a:lnTo>
                      <a:lnTo>
                        <a:pt x="761" y="0"/>
                      </a:lnTo>
                      <a:lnTo>
                        <a:pt x="761" y="0"/>
                      </a:lnTo>
                      <a:lnTo>
                        <a:pt x="762" y="0"/>
                      </a:lnTo>
                      <a:lnTo>
                        <a:pt x="762" y="0"/>
                      </a:lnTo>
                      <a:lnTo>
                        <a:pt x="762" y="0"/>
                      </a:lnTo>
                      <a:lnTo>
                        <a:pt x="762" y="0"/>
                      </a:lnTo>
                      <a:lnTo>
                        <a:pt x="762" y="0"/>
                      </a:lnTo>
                      <a:lnTo>
                        <a:pt x="762" y="0"/>
                      </a:lnTo>
                      <a:lnTo>
                        <a:pt x="762" y="0"/>
                      </a:lnTo>
                      <a:lnTo>
                        <a:pt x="762" y="0"/>
                      </a:lnTo>
                      <a:lnTo>
                        <a:pt x="762" y="0"/>
                      </a:lnTo>
                      <a:lnTo>
                        <a:pt x="763" y="0"/>
                      </a:lnTo>
                      <a:lnTo>
                        <a:pt x="763" y="0"/>
                      </a:lnTo>
                      <a:lnTo>
                        <a:pt x="763" y="0"/>
                      </a:lnTo>
                      <a:lnTo>
                        <a:pt x="763" y="0"/>
                      </a:lnTo>
                      <a:lnTo>
                        <a:pt x="763" y="0"/>
                      </a:lnTo>
                      <a:lnTo>
                        <a:pt x="763" y="0"/>
                      </a:lnTo>
                      <a:lnTo>
                        <a:pt x="763" y="0"/>
                      </a:lnTo>
                      <a:lnTo>
                        <a:pt x="763" y="0"/>
                      </a:lnTo>
                      <a:lnTo>
                        <a:pt x="763" y="0"/>
                      </a:lnTo>
                      <a:lnTo>
                        <a:pt x="764" y="0"/>
                      </a:lnTo>
                      <a:lnTo>
                        <a:pt x="764" y="0"/>
                      </a:lnTo>
                      <a:lnTo>
                        <a:pt x="764" y="0"/>
                      </a:lnTo>
                      <a:lnTo>
                        <a:pt x="764" y="0"/>
                      </a:lnTo>
                      <a:lnTo>
                        <a:pt x="764" y="0"/>
                      </a:lnTo>
                      <a:lnTo>
                        <a:pt x="764" y="0"/>
                      </a:lnTo>
                      <a:lnTo>
                        <a:pt x="764" y="0"/>
                      </a:lnTo>
                      <a:lnTo>
                        <a:pt x="764" y="0"/>
                      </a:lnTo>
                      <a:lnTo>
                        <a:pt x="764" y="0"/>
                      </a:lnTo>
                      <a:lnTo>
                        <a:pt x="765" y="0"/>
                      </a:lnTo>
                      <a:lnTo>
                        <a:pt x="765" y="0"/>
                      </a:lnTo>
                      <a:lnTo>
                        <a:pt x="765" y="0"/>
                      </a:lnTo>
                      <a:lnTo>
                        <a:pt x="765" y="0"/>
                      </a:lnTo>
                      <a:lnTo>
                        <a:pt x="765" y="0"/>
                      </a:lnTo>
                      <a:lnTo>
                        <a:pt x="765" y="0"/>
                      </a:lnTo>
                      <a:lnTo>
                        <a:pt x="765" y="0"/>
                      </a:lnTo>
                      <a:lnTo>
                        <a:pt x="765" y="0"/>
                      </a:lnTo>
                      <a:lnTo>
                        <a:pt x="765" y="0"/>
                      </a:lnTo>
                      <a:lnTo>
                        <a:pt x="766" y="0"/>
                      </a:lnTo>
                      <a:lnTo>
                        <a:pt x="766" y="0"/>
                      </a:lnTo>
                      <a:lnTo>
                        <a:pt x="766" y="0"/>
                      </a:lnTo>
                      <a:lnTo>
                        <a:pt x="766" y="0"/>
                      </a:lnTo>
                      <a:lnTo>
                        <a:pt x="766" y="0"/>
                      </a:lnTo>
                      <a:lnTo>
                        <a:pt x="766" y="0"/>
                      </a:lnTo>
                      <a:lnTo>
                        <a:pt x="766" y="0"/>
                      </a:lnTo>
                      <a:lnTo>
                        <a:pt x="766" y="0"/>
                      </a:lnTo>
                      <a:lnTo>
                        <a:pt x="766" y="0"/>
                      </a:lnTo>
                      <a:lnTo>
                        <a:pt x="767" y="0"/>
                      </a:lnTo>
                      <a:lnTo>
                        <a:pt x="767" y="0"/>
                      </a:lnTo>
                      <a:lnTo>
                        <a:pt x="767" y="0"/>
                      </a:lnTo>
                      <a:lnTo>
                        <a:pt x="767" y="0"/>
                      </a:lnTo>
                      <a:lnTo>
                        <a:pt x="767" y="0"/>
                      </a:lnTo>
                      <a:lnTo>
                        <a:pt x="767" y="0"/>
                      </a:lnTo>
                      <a:lnTo>
                        <a:pt x="767" y="0"/>
                      </a:lnTo>
                      <a:lnTo>
                        <a:pt x="767" y="0"/>
                      </a:lnTo>
                      <a:lnTo>
                        <a:pt x="767" y="0"/>
                      </a:lnTo>
                      <a:lnTo>
                        <a:pt x="768" y="0"/>
                      </a:lnTo>
                      <a:lnTo>
                        <a:pt x="768" y="0"/>
                      </a:lnTo>
                      <a:lnTo>
                        <a:pt x="768" y="0"/>
                      </a:lnTo>
                      <a:lnTo>
                        <a:pt x="768" y="0"/>
                      </a:lnTo>
                      <a:lnTo>
                        <a:pt x="768" y="0"/>
                      </a:lnTo>
                      <a:lnTo>
                        <a:pt x="768" y="0"/>
                      </a:lnTo>
                      <a:lnTo>
                        <a:pt x="768" y="0"/>
                      </a:lnTo>
                      <a:lnTo>
                        <a:pt x="768" y="0"/>
                      </a:lnTo>
                      <a:lnTo>
                        <a:pt x="768" y="0"/>
                      </a:lnTo>
                      <a:lnTo>
                        <a:pt x="769" y="0"/>
                      </a:lnTo>
                      <a:lnTo>
                        <a:pt x="769" y="0"/>
                      </a:lnTo>
                      <a:lnTo>
                        <a:pt x="769" y="0"/>
                      </a:lnTo>
                      <a:lnTo>
                        <a:pt x="769" y="0"/>
                      </a:lnTo>
                      <a:lnTo>
                        <a:pt x="769" y="0"/>
                      </a:lnTo>
                      <a:lnTo>
                        <a:pt x="769" y="0"/>
                      </a:lnTo>
                      <a:lnTo>
                        <a:pt x="769" y="0"/>
                      </a:lnTo>
                      <a:lnTo>
                        <a:pt x="769" y="0"/>
                      </a:lnTo>
                      <a:lnTo>
                        <a:pt x="769" y="0"/>
                      </a:lnTo>
                      <a:lnTo>
                        <a:pt x="770" y="0"/>
                      </a:lnTo>
                      <a:lnTo>
                        <a:pt x="770" y="0"/>
                      </a:lnTo>
                      <a:lnTo>
                        <a:pt x="770" y="0"/>
                      </a:lnTo>
                      <a:lnTo>
                        <a:pt x="770" y="0"/>
                      </a:lnTo>
                      <a:lnTo>
                        <a:pt x="770" y="0"/>
                      </a:lnTo>
                      <a:lnTo>
                        <a:pt x="770" y="0"/>
                      </a:lnTo>
                      <a:lnTo>
                        <a:pt x="770" y="0"/>
                      </a:lnTo>
                      <a:lnTo>
                        <a:pt x="770" y="0"/>
                      </a:lnTo>
                      <a:lnTo>
                        <a:pt x="770" y="0"/>
                      </a:lnTo>
                      <a:lnTo>
                        <a:pt x="771" y="0"/>
                      </a:lnTo>
                      <a:lnTo>
                        <a:pt x="771" y="0"/>
                      </a:lnTo>
                      <a:lnTo>
                        <a:pt x="771" y="0"/>
                      </a:lnTo>
                      <a:lnTo>
                        <a:pt x="771" y="0"/>
                      </a:lnTo>
                      <a:lnTo>
                        <a:pt x="771" y="0"/>
                      </a:lnTo>
                      <a:lnTo>
                        <a:pt x="771" y="0"/>
                      </a:lnTo>
                      <a:lnTo>
                        <a:pt x="771" y="0"/>
                      </a:lnTo>
                      <a:lnTo>
                        <a:pt x="771" y="0"/>
                      </a:lnTo>
                      <a:lnTo>
                        <a:pt x="771" y="0"/>
                      </a:lnTo>
                      <a:lnTo>
                        <a:pt x="772" y="0"/>
                      </a:lnTo>
                      <a:lnTo>
                        <a:pt x="772" y="0"/>
                      </a:lnTo>
                      <a:lnTo>
                        <a:pt x="772" y="0"/>
                      </a:lnTo>
                      <a:lnTo>
                        <a:pt x="772" y="0"/>
                      </a:lnTo>
                      <a:lnTo>
                        <a:pt x="772" y="0"/>
                      </a:lnTo>
                      <a:lnTo>
                        <a:pt x="772" y="0"/>
                      </a:lnTo>
                      <a:lnTo>
                        <a:pt x="772" y="0"/>
                      </a:lnTo>
                      <a:lnTo>
                        <a:pt x="772" y="0"/>
                      </a:lnTo>
                      <a:lnTo>
                        <a:pt x="772" y="0"/>
                      </a:lnTo>
                      <a:lnTo>
                        <a:pt x="772" y="0"/>
                      </a:lnTo>
                      <a:lnTo>
                        <a:pt x="773" y="0"/>
                      </a:lnTo>
                      <a:lnTo>
                        <a:pt x="773" y="0"/>
                      </a:lnTo>
                      <a:lnTo>
                        <a:pt x="773" y="0"/>
                      </a:lnTo>
                      <a:lnTo>
                        <a:pt x="773" y="0"/>
                      </a:lnTo>
                      <a:lnTo>
                        <a:pt x="773" y="0"/>
                      </a:lnTo>
                      <a:lnTo>
                        <a:pt x="773" y="0"/>
                      </a:lnTo>
                      <a:lnTo>
                        <a:pt x="773" y="0"/>
                      </a:lnTo>
                      <a:lnTo>
                        <a:pt x="773" y="0"/>
                      </a:lnTo>
                      <a:lnTo>
                        <a:pt x="773" y="0"/>
                      </a:lnTo>
                      <a:lnTo>
                        <a:pt x="774" y="0"/>
                      </a:lnTo>
                      <a:lnTo>
                        <a:pt x="774" y="0"/>
                      </a:lnTo>
                      <a:lnTo>
                        <a:pt x="774" y="0"/>
                      </a:lnTo>
                      <a:lnTo>
                        <a:pt x="774" y="0"/>
                      </a:lnTo>
                      <a:lnTo>
                        <a:pt x="774" y="0"/>
                      </a:lnTo>
                      <a:lnTo>
                        <a:pt x="774" y="0"/>
                      </a:lnTo>
                      <a:lnTo>
                        <a:pt x="774" y="0"/>
                      </a:lnTo>
                      <a:lnTo>
                        <a:pt x="774" y="0"/>
                      </a:lnTo>
                      <a:lnTo>
                        <a:pt x="774" y="0"/>
                      </a:lnTo>
                      <a:lnTo>
                        <a:pt x="775" y="0"/>
                      </a:lnTo>
                      <a:lnTo>
                        <a:pt x="775" y="0"/>
                      </a:lnTo>
                      <a:lnTo>
                        <a:pt x="775" y="0"/>
                      </a:lnTo>
                      <a:lnTo>
                        <a:pt x="775" y="0"/>
                      </a:lnTo>
                      <a:lnTo>
                        <a:pt x="775" y="0"/>
                      </a:lnTo>
                      <a:lnTo>
                        <a:pt x="775" y="0"/>
                      </a:lnTo>
                      <a:lnTo>
                        <a:pt x="775" y="0"/>
                      </a:lnTo>
                      <a:lnTo>
                        <a:pt x="775" y="0"/>
                      </a:lnTo>
                      <a:lnTo>
                        <a:pt x="775" y="0"/>
                      </a:lnTo>
                      <a:lnTo>
                        <a:pt x="776" y="0"/>
                      </a:lnTo>
                      <a:lnTo>
                        <a:pt x="776" y="0"/>
                      </a:lnTo>
                      <a:lnTo>
                        <a:pt x="776" y="0"/>
                      </a:lnTo>
                      <a:lnTo>
                        <a:pt x="776" y="0"/>
                      </a:lnTo>
                      <a:lnTo>
                        <a:pt x="776" y="0"/>
                      </a:lnTo>
                      <a:lnTo>
                        <a:pt x="776" y="0"/>
                      </a:lnTo>
                      <a:lnTo>
                        <a:pt x="776" y="0"/>
                      </a:lnTo>
                      <a:lnTo>
                        <a:pt x="776" y="0"/>
                      </a:lnTo>
                      <a:lnTo>
                        <a:pt x="776" y="0"/>
                      </a:lnTo>
                      <a:lnTo>
                        <a:pt x="777" y="0"/>
                      </a:lnTo>
                      <a:lnTo>
                        <a:pt x="777" y="0"/>
                      </a:lnTo>
                      <a:lnTo>
                        <a:pt x="777" y="0"/>
                      </a:lnTo>
                      <a:lnTo>
                        <a:pt x="777" y="0"/>
                      </a:lnTo>
                      <a:lnTo>
                        <a:pt x="777" y="0"/>
                      </a:lnTo>
                      <a:lnTo>
                        <a:pt x="777" y="0"/>
                      </a:lnTo>
                      <a:lnTo>
                        <a:pt x="777" y="0"/>
                      </a:lnTo>
                      <a:lnTo>
                        <a:pt x="777" y="0"/>
                      </a:lnTo>
                      <a:lnTo>
                        <a:pt x="777" y="0"/>
                      </a:lnTo>
                      <a:lnTo>
                        <a:pt x="778" y="0"/>
                      </a:lnTo>
                      <a:lnTo>
                        <a:pt x="778" y="0"/>
                      </a:lnTo>
                      <a:lnTo>
                        <a:pt x="778" y="0"/>
                      </a:lnTo>
                      <a:lnTo>
                        <a:pt x="778" y="0"/>
                      </a:lnTo>
                      <a:lnTo>
                        <a:pt x="778" y="0"/>
                      </a:lnTo>
                      <a:lnTo>
                        <a:pt x="778" y="0"/>
                      </a:lnTo>
                      <a:lnTo>
                        <a:pt x="778" y="0"/>
                      </a:lnTo>
                      <a:lnTo>
                        <a:pt x="778" y="0"/>
                      </a:lnTo>
                      <a:lnTo>
                        <a:pt x="778" y="0"/>
                      </a:lnTo>
                      <a:lnTo>
                        <a:pt x="779" y="0"/>
                      </a:lnTo>
                      <a:lnTo>
                        <a:pt x="779" y="0"/>
                      </a:lnTo>
                      <a:lnTo>
                        <a:pt x="779" y="0"/>
                      </a:lnTo>
                      <a:lnTo>
                        <a:pt x="779" y="0"/>
                      </a:lnTo>
                      <a:lnTo>
                        <a:pt x="779" y="0"/>
                      </a:lnTo>
                      <a:lnTo>
                        <a:pt x="779" y="0"/>
                      </a:lnTo>
                      <a:lnTo>
                        <a:pt x="779" y="0"/>
                      </a:lnTo>
                      <a:lnTo>
                        <a:pt x="779" y="0"/>
                      </a:lnTo>
                      <a:lnTo>
                        <a:pt x="779" y="0"/>
                      </a:lnTo>
                      <a:lnTo>
                        <a:pt x="780" y="0"/>
                      </a:lnTo>
                      <a:lnTo>
                        <a:pt x="780" y="0"/>
                      </a:lnTo>
                      <a:lnTo>
                        <a:pt x="780" y="0"/>
                      </a:lnTo>
                      <a:lnTo>
                        <a:pt x="780" y="0"/>
                      </a:lnTo>
                      <a:lnTo>
                        <a:pt x="780" y="0"/>
                      </a:lnTo>
                      <a:lnTo>
                        <a:pt x="780" y="0"/>
                      </a:lnTo>
                      <a:lnTo>
                        <a:pt x="780" y="0"/>
                      </a:lnTo>
                      <a:lnTo>
                        <a:pt x="780" y="0"/>
                      </a:lnTo>
                      <a:lnTo>
                        <a:pt x="780" y="0"/>
                      </a:lnTo>
                      <a:lnTo>
                        <a:pt x="781" y="0"/>
                      </a:lnTo>
                      <a:lnTo>
                        <a:pt x="781" y="0"/>
                      </a:lnTo>
                      <a:lnTo>
                        <a:pt x="781" y="0"/>
                      </a:lnTo>
                      <a:lnTo>
                        <a:pt x="781" y="0"/>
                      </a:lnTo>
                      <a:lnTo>
                        <a:pt x="781" y="0"/>
                      </a:lnTo>
                      <a:lnTo>
                        <a:pt x="781" y="0"/>
                      </a:lnTo>
                      <a:lnTo>
                        <a:pt x="781" y="0"/>
                      </a:lnTo>
                      <a:lnTo>
                        <a:pt x="781" y="0"/>
                      </a:lnTo>
                      <a:lnTo>
                        <a:pt x="781" y="0"/>
                      </a:lnTo>
                      <a:lnTo>
                        <a:pt x="782" y="0"/>
                      </a:lnTo>
                      <a:lnTo>
                        <a:pt x="782" y="0"/>
                      </a:lnTo>
                      <a:lnTo>
                        <a:pt x="782" y="0"/>
                      </a:lnTo>
                      <a:lnTo>
                        <a:pt x="782" y="0"/>
                      </a:lnTo>
                      <a:lnTo>
                        <a:pt x="782" y="0"/>
                      </a:lnTo>
                      <a:lnTo>
                        <a:pt x="782" y="0"/>
                      </a:lnTo>
                      <a:lnTo>
                        <a:pt x="782" y="0"/>
                      </a:lnTo>
                      <a:lnTo>
                        <a:pt x="782" y="0"/>
                      </a:lnTo>
                      <a:lnTo>
                        <a:pt x="782" y="0"/>
                      </a:lnTo>
                      <a:lnTo>
                        <a:pt x="783" y="0"/>
                      </a:lnTo>
                      <a:lnTo>
                        <a:pt x="783" y="0"/>
                      </a:lnTo>
                      <a:lnTo>
                        <a:pt x="783" y="0"/>
                      </a:lnTo>
                      <a:lnTo>
                        <a:pt x="783" y="0"/>
                      </a:lnTo>
                      <a:lnTo>
                        <a:pt x="783" y="0"/>
                      </a:lnTo>
                      <a:lnTo>
                        <a:pt x="783" y="0"/>
                      </a:lnTo>
                      <a:lnTo>
                        <a:pt x="783" y="0"/>
                      </a:lnTo>
                      <a:lnTo>
                        <a:pt x="783" y="0"/>
                      </a:lnTo>
                      <a:lnTo>
                        <a:pt x="783" y="0"/>
                      </a:lnTo>
                      <a:lnTo>
                        <a:pt x="784" y="0"/>
                      </a:lnTo>
                      <a:lnTo>
                        <a:pt x="784" y="0"/>
                      </a:lnTo>
                      <a:lnTo>
                        <a:pt x="784" y="0"/>
                      </a:lnTo>
                      <a:lnTo>
                        <a:pt x="784" y="0"/>
                      </a:lnTo>
                      <a:lnTo>
                        <a:pt x="784" y="0"/>
                      </a:lnTo>
                      <a:lnTo>
                        <a:pt x="784" y="0"/>
                      </a:lnTo>
                      <a:lnTo>
                        <a:pt x="784" y="0"/>
                      </a:lnTo>
                      <a:lnTo>
                        <a:pt x="784" y="0"/>
                      </a:lnTo>
                      <a:lnTo>
                        <a:pt x="784" y="0"/>
                      </a:lnTo>
                      <a:lnTo>
                        <a:pt x="785" y="0"/>
                      </a:lnTo>
                      <a:lnTo>
                        <a:pt x="785" y="0"/>
                      </a:lnTo>
                      <a:lnTo>
                        <a:pt x="785" y="0"/>
                      </a:lnTo>
                      <a:lnTo>
                        <a:pt x="785" y="0"/>
                      </a:lnTo>
                      <a:lnTo>
                        <a:pt x="785" y="0"/>
                      </a:lnTo>
                      <a:lnTo>
                        <a:pt x="785" y="0"/>
                      </a:lnTo>
                      <a:lnTo>
                        <a:pt x="785" y="0"/>
                      </a:lnTo>
                      <a:lnTo>
                        <a:pt x="785" y="0"/>
                      </a:lnTo>
                      <a:lnTo>
                        <a:pt x="785" y="0"/>
                      </a:lnTo>
                      <a:lnTo>
                        <a:pt x="786" y="0"/>
                      </a:lnTo>
                      <a:lnTo>
                        <a:pt x="786" y="0"/>
                      </a:lnTo>
                      <a:lnTo>
                        <a:pt x="786" y="0"/>
                      </a:lnTo>
                      <a:lnTo>
                        <a:pt x="786" y="0"/>
                      </a:lnTo>
                      <a:lnTo>
                        <a:pt x="786" y="0"/>
                      </a:lnTo>
                      <a:lnTo>
                        <a:pt x="786" y="0"/>
                      </a:lnTo>
                      <a:lnTo>
                        <a:pt x="786" y="0"/>
                      </a:lnTo>
                      <a:lnTo>
                        <a:pt x="786" y="0"/>
                      </a:lnTo>
                      <a:lnTo>
                        <a:pt x="786" y="0"/>
                      </a:lnTo>
                      <a:lnTo>
                        <a:pt x="787" y="0"/>
                      </a:lnTo>
                      <a:lnTo>
                        <a:pt x="787" y="0"/>
                      </a:lnTo>
                      <a:lnTo>
                        <a:pt x="787" y="0"/>
                      </a:lnTo>
                      <a:lnTo>
                        <a:pt x="787" y="0"/>
                      </a:lnTo>
                      <a:lnTo>
                        <a:pt x="787" y="0"/>
                      </a:lnTo>
                      <a:lnTo>
                        <a:pt x="787" y="0"/>
                      </a:lnTo>
                      <a:lnTo>
                        <a:pt x="787" y="0"/>
                      </a:lnTo>
                      <a:lnTo>
                        <a:pt x="787" y="0"/>
                      </a:lnTo>
                      <a:lnTo>
                        <a:pt x="787" y="0"/>
                      </a:lnTo>
                      <a:lnTo>
                        <a:pt x="788" y="0"/>
                      </a:lnTo>
                      <a:lnTo>
                        <a:pt x="788" y="0"/>
                      </a:lnTo>
                      <a:lnTo>
                        <a:pt x="788" y="0"/>
                      </a:lnTo>
                      <a:lnTo>
                        <a:pt x="788" y="0"/>
                      </a:lnTo>
                      <a:lnTo>
                        <a:pt x="788" y="0"/>
                      </a:lnTo>
                      <a:lnTo>
                        <a:pt x="788" y="0"/>
                      </a:lnTo>
                      <a:lnTo>
                        <a:pt x="788" y="0"/>
                      </a:lnTo>
                      <a:lnTo>
                        <a:pt x="788" y="0"/>
                      </a:lnTo>
                      <a:lnTo>
                        <a:pt x="788" y="0"/>
                      </a:lnTo>
                      <a:lnTo>
                        <a:pt x="789" y="0"/>
                      </a:lnTo>
                      <a:lnTo>
                        <a:pt x="789" y="0"/>
                      </a:lnTo>
                      <a:lnTo>
                        <a:pt x="789" y="0"/>
                      </a:lnTo>
                      <a:lnTo>
                        <a:pt x="789" y="0"/>
                      </a:lnTo>
                      <a:lnTo>
                        <a:pt x="789" y="0"/>
                      </a:lnTo>
                      <a:lnTo>
                        <a:pt x="789" y="0"/>
                      </a:lnTo>
                      <a:lnTo>
                        <a:pt x="789" y="0"/>
                      </a:lnTo>
                      <a:lnTo>
                        <a:pt x="789" y="0"/>
                      </a:lnTo>
                      <a:lnTo>
                        <a:pt x="789" y="0"/>
                      </a:lnTo>
                      <a:lnTo>
                        <a:pt x="790" y="0"/>
                      </a:lnTo>
                      <a:lnTo>
                        <a:pt x="790" y="0"/>
                      </a:lnTo>
                      <a:lnTo>
                        <a:pt x="790" y="0"/>
                      </a:lnTo>
                      <a:lnTo>
                        <a:pt x="790" y="0"/>
                      </a:lnTo>
                      <a:lnTo>
                        <a:pt x="790" y="0"/>
                      </a:lnTo>
                      <a:lnTo>
                        <a:pt x="790" y="0"/>
                      </a:lnTo>
                      <a:lnTo>
                        <a:pt x="790" y="0"/>
                      </a:lnTo>
                      <a:lnTo>
                        <a:pt x="790" y="0"/>
                      </a:lnTo>
                      <a:lnTo>
                        <a:pt x="790" y="0"/>
                      </a:lnTo>
                      <a:lnTo>
                        <a:pt x="791" y="0"/>
                      </a:lnTo>
                      <a:lnTo>
                        <a:pt x="791" y="0"/>
                      </a:lnTo>
                      <a:lnTo>
                        <a:pt x="791" y="0"/>
                      </a:lnTo>
                      <a:lnTo>
                        <a:pt x="791" y="0"/>
                      </a:lnTo>
                      <a:lnTo>
                        <a:pt x="791" y="0"/>
                      </a:lnTo>
                      <a:lnTo>
                        <a:pt x="791" y="0"/>
                      </a:lnTo>
                      <a:lnTo>
                        <a:pt x="791" y="0"/>
                      </a:lnTo>
                      <a:lnTo>
                        <a:pt x="791" y="0"/>
                      </a:lnTo>
                      <a:lnTo>
                        <a:pt x="791" y="0"/>
                      </a:lnTo>
                      <a:lnTo>
                        <a:pt x="792" y="0"/>
                      </a:lnTo>
                      <a:lnTo>
                        <a:pt x="792" y="0"/>
                      </a:lnTo>
                      <a:lnTo>
                        <a:pt x="792" y="0"/>
                      </a:lnTo>
                      <a:lnTo>
                        <a:pt x="792" y="0"/>
                      </a:lnTo>
                      <a:lnTo>
                        <a:pt x="792" y="0"/>
                      </a:lnTo>
                      <a:lnTo>
                        <a:pt x="792" y="0"/>
                      </a:lnTo>
                      <a:lnTo>
                        <a:pt x="792" y="0"/>
                      </a:lnTo>
                      <a:lnTo>
                        <a:pt x="792" y="0"/>
                      </a:lnTo>
                      <a:lnTo>
                        <a:pt x="792" y="0"/>
                      </a:lnTo>
                      <a:lnTo>
                        <a:pt x="793" y="0"/>
                      </a:lnTo>
                      <a:lnTo>
                        <a:pt x="793" y="0"/>
                      </a:lnTo>
                      <a:lnTo>
                        <a:pt x="793" y="0"/>
                      </a:lnTo>
                      <a:lnTo>
                        <a:pt x="793" y="0"/>
                      </a:lnTo>
                      <a:lnTo>
                        <a:pt x="793" y="0"/>
                      </a:lnTo>
                      <a:lnTo>
                        <a:pt x="793" y="0"/>
                      </a:lnTo>
                      <a:lnTo>
                        <a:pt x="793" y="0"/>
                      </a:lnTo>
                      <a:lnTo>
                        <a:pt x="793" y="0"/>
                      </a:lnTo>
                      <a:lnTo>
                        <a:pt x="793" y="0"/>
                      </a:lnTo>
                      <a:lnTo>
                        <a:pt x="794" y="0"/>
                      </a:lnTo>
                      <a:lnTo>
                        <a:pt x="794" y="0"/>
                      </a:lnTo>
                      <a:lnTo>
                        <a:pt x="794" y="0"/>
                      </a:lnTo>
                      <a:lnTo>
                        <a:pt x="794" y="0"/>
                      </a:lnTo>
                      <a:lnTo>
                        <a:pt x="794" y="0"/>
                      </a:lnTo>
                      <a:lnTo>
                        <a:pt x="794" y="0"/>
                      </a:lnTo>
                      <a:lnTo>
                        <a:pt x="794" y="0"/>
                      </a:lnTo>
                      <a:lnTo>
                        <a:pt x="794" y="0"/>
                      </a:lnTo>
                      <a:lnTo>
                        <a:pt x="794" y="0"/>
                      </a:lnTo>
                      <a:lnTo>
                        <a:pt x="795" y="0"/>
                      </a:lnTo>
                      <a:lnTo>
                        <a:pt x="795" y="0"/>
                      </a:lnTo>
                      <a:lnTo>
                        <a:pt x="795" y="0"/>
                      </a:lnTo>
                      <a:lnTo>
                        <a:pt x="795" y="0"/>
                      </a:lnTo>
                      <a:lnTo>
                        <a:pt x="795" y="0"/>
                      </a:lnTo>
                      <a:lnTo>
                        <a:pt x="795" y="0"/>
                      </a:lnTo>
                      <a:lnTo>
                        <a:pt x="795" y="0"/>
                      </a:lnTo>
                      <a:lnTo>
                        <a:pt x="795" y="0"/>
                      </a:lnTo>
                      <a:lnTo>
                        <a:pt x="795" y="0"/>
                      </a:lnTo>
                      <a:lnTo>
                        <a:pt x="795" y="0"/>
                      </a:lnTo>
                      <a:lnTo>
                        <a:pt x="796" y="0"/>
                      </a:lnTo>
                      <a:lnTo>
                        <a:pt x="796" y="0"/>
                      </a:lnTo>
                      <a:lnTo>
                        <a:pt x="796" y="0"/>
                      </a:lnTo>
                      <a:lnTo>
                        <a:pt x="796" y="0"/>
                      </a:lnTo>
                      <a:lnTo>
                        <a:pt x="796" y="0"/>
                      </a:lnTo>
                      <a:lnTo>
                        <a:pt x="796" y="0"/>
                      </a:lnTo>
                      <a:lnTo>
                        <a:pt x="796" y="0"/>
                      </a:lnTo>
                      <a:lnTo>
                        <a:pt x="796" y="0"/>
                      </a:lnTo>
                      <a:lnTo>
                        <a:pt x="796" y="0"/>
                      </a:lnTo>
                      <a:lnTo>
                        <a:pt x="797" y="0"/>
                      </a:lnTo>
                      <a:lnTo>
                        <a:pt x="797" y="0"/>
                      </a:lnTo>
                      <a:lnTo>
                        <a:pt x="797" y="0"/>
                      </a:lnTo>
                      <a:lnTo>
                        <a:pt x="797" y="0"/>
                      </a:lnTo>
                      <a:lnTo>
                        <a:pt x="797" y="0"/>
                      </a:lnTo>
                      <a:lnTo>
                        <a:pt x="797" y="0"/>
                      </a:lnTo>
                      <a:lnTo>
                        <a:pt x="797" y="0"/>
                      </a:lnTo>
                      <a:lnTo>
                        <a:pt x="797" y="0"/>
                      </a:lnTo>
                      <a:lnTo>
                        <a:pt x="797" y="0"/>
                      </a:lnTo>
                      <a:lnTo>
                        <a:pt x="798" y="0"/>
                      </a:lnTo>
                      <a:lnTo>
                        <a:pt x="798" y="0"/>
                      </a:lnTo>
                      <a:lnTo>
                        <a:pt x="798" y="0"/>
                      </a:lnTo>
                      <a:lnTo>
                        <a:pt x="798" y="0"/>
                      </a:lnTo>
                      <a:lnTo>
                        <a:pt x="798" y="0"/>
                      </a:lnTo>
                      <a:lnTo>
                        <a:pt x="798" y="0"/>
                      </a:lnTo>
                      <a:lnTo>
                        <a:pt x="798" y="0"/>
                      </a:lnTo>
                      <a:lnTo>
                        <a:pt x="798" y="0"/>
                      </a:lnTo>
                      <a:lnTo>
                        <a:pt x="798" y="0"/>
                      </a:lnTo>
                      <a:lnTo>
                        <a:pt x="799" y="0"/>
                      </a:lnTo>
                      <a:lnTo>
                        <a:pt x="799" y="0"/>
                      </a:lnTo>
                      <a:lnTo>
                        <a:pt x="799" y="0"/>
                      </a:lnTo>
                      <a:lnTo>
                        <a:pt x="799" y="0"/>
                      </a:lnTo>
                      <a:lnTo>
                        <a:pt x="799" y="0"/>
                      </a:lnTo>
                      <a:lnTo>
                        <a:pt x="799" y="0"/>
                      </a:lnTo>
                      <a:lnTo>
                        <a:pt x="799" y="0"/>
                      </a:lnTo>
                      <a:lnTo>
                        <a:pt x="799" y="0"/>
                      </a:lnTo>
                      <a:lnTo>
                        <a:pt x="799" y="0"/>
                      </a:lnTo>
                      <a:lnTo>
                        <a:pt x="800" y="0"/>
                      </a:lnTo>
                      <a:lnTo>
                        <a:pt x="800" y="0"/>
                      </a:lnTo>
                      <a:lnTo>
                        <a:pt x="800" y="0"/>
                      </a:lnTo>
                      <a:lnTo>
                        <a:pt x="800" y="0"/>
                      </a:lnTo>
                      <a:lnTo>
                        <a:pt x="800" y="0"/>
                      </a:lnTo>
                      <a:lnTo>
                        <a:pt x="800" y="0"/>
                      </a:lnTo>
                      <a:lnTo>
                        <a:pt x="800" y="0"/>
                      </a:lnTo>
                      <a:lnTo>
                        <a:pt x="800" y="0"/>
                      </a:lnTo>
                      <a:lnTo>
                        <a:pt x="800" y="0"/>
                      </a:lnTo>
                      <a:lnTo>
                        <a:pt x="801" y="0"/>
                      </a:lnTo>
                      <a:lnTo>
                        <a:pt x="801" y="0"/>
                      </a:lnTo>
                      <a:lnTo>
                        <a:pt x="801" y="0"/>
                      </a:lnTo>
                      <a:lnTo>
                        <a:pt x="801" y="0"/>
                      </a:lnTo>
                      <a:lnTo>
                        <a:pt x="801" y="0"/>
                      </a:lnTo>
                      <a:lnTo>
                        <a:pt x="801" y="0"/>
                      </a:lnTo>
                      <a:lnTo>
                        <a:pt x="801" y="0"/>
                      </a:lnTo>
                      <a:lnTo>
                        <a:pt x="801" y="0"/>
                      </a:lnTo>
                      <a:lnTo>
                        <a:pt x="801" y="0"/>
                      </a:lnTo>
                      <a:lnTo>
                        <a:pt x="802" y="0"/>
                      </a:lnTo>
                      <a:lnTo>
                        <a:pt x="802" y="0"/>
                      </a:lnTo>
                      <a:lnTo>
                        <a:pt x="802" y="0"/>
                      </a:lnTo>
                      <a:lnTo>
                        <a:pt x="802" y="0"/>
                      </a:lnTo>
                      <a:lnTo>
                        <a:pt x="802" y="0"/>
                      </a:lnTo>
                      <a:lnTo>
                        <a:pt x="802" y="0"/>
                      </a:lnTo>
                      <a:lnTo>
                        <a:pt x="802" y="0"/>
                      </a:lnTo>
                      <a:lnTo>
                        <a:pt x="802" y="0"/>
                      </a:lnTo>
                      <a:lnTo>
                        <a:pt x="802" y="0"/>
                      </a:lnTo>
                      <a:lnTo>
                        <a:pt x="803" y="0"/>
                      </a:lnTo>
                      <a:lnTo>
                        <a:pt x="803" y="0"/>
                      </a:lnTo>
                      <a:lnTo>
                        <a:pt x="803" y="0"/>
                      </a:lnTo>
                      <a:lnTo>
                        <a:pt x="803" y="0"/>
                      </a:lnTo>
                      <a:lnTo>
                        <a:pt x="803" y="0"/>
                      </a:lnTo>
                      <a:lnTo>
                        <a:pt x="803" y="0"/>
                      </a:lnTo>
                      <a:lnTo>
                        <a:pt x="803" y="0"/>
                      </a:lnTo>
                      <a:lnTo>
                        <a:pt x="803" y="0"/>
                      </a:lnTo>
                      <a:lnTo>
                        <a:pt x="803" y="0"/>
                      </a:lnTo>
                      <a:lnTo>
                        <a:pt x="804" y="0"/>
                      </a:lnTo>
                      <a:lnTo>
                        <a:pt x="804" y="0"/>
                      </a:lnTo>
                      <a:lnTo>
                        <a:pt x="804" y="0"/>
                      </a:lnTo>
                      <a:lnTo>
                        <a:pt x="804" y="0"/>
                      </a:lnTo>
                      <a:lnTo>
                        <a:pt x="804" y="0"/>
                      </a:lnTo>
                      <a:lnTo>
                        <a:pt x="804" y="0"/>
                      </a:lnTo>
                      <a:lnTo>
                        <a:pt x="804" y="0"/>
                      </a:lnTo>
                      <a:lnTo>
                        <a:pt x="804" y="0"/>
                      </a:lnTo>
                      <a:lnTo>
                        <a:pt x="804" y="0"/>
                      </a:lnTo>
                      <a:lnTo>
                        <a:pt x="805" y="0"/>
                      </a:lnTo>
                      <a:lnTo>
                        <a:pt x="805" y="0"/>
                      </a:lnTo>
                      <a:lnTo>
                        <a:pt x="805" y="0"/>
                      </a:lnTo>
                      <a:lnTo>
                        <a:pt x="805" y="0"/>
                      </a:lnTo>
                      <a:lnTo>
                        <a:pt x="805" y="0"/>
                      </a:lnTo>
                      <a:lnTo>
                        <a:pt x="805" y="0"/>
                      </a:lnTo>
                      <a:lnTo>
                        <a:pt x="805" y="0"/>
                      </a:lnTo>
                      <a:lnTo>
                        <a:pt x="805" y="0"/>
                      </a:lnTo>
                      <a:lnTo>
                        <a:pt x="805" y="0"/>
                      </a:lnTo>
                      <a:lnTo>
                        <a:pt x="806" y="0"/>
                      </a:lnTo>
                      <a:lnTo>
                        <a:pt x="806" y="0"/>
                      </a:lnTo>
                      <a:lnTo>
                        <a:pt x="806" y="0"/>
                      </a:lnTo>
                      <a:lnTo>
                        <a:pt x="806" y="0"/>
                      </a:lnTo>
                      <a:lnTo>
                        <a:pt x="806" y="0"/>
                      </a:lnTo>
                      <a:lnTo>
                        <a:pt x="806" y="0"/>
                      </a:lnTo>
                      <a:lnTo>
                        <a:pt x="806" y="0"/>
                      </a:lnTo>
                      <a:lnTo>
                        <a:pt x="806" y="0"/>
                      </a:lnTo>
                      <a:lnTo>
                        <a:pt x="806" y="0"/>
                      </a:lnTo>
                      <a:lnTo>
                        <a:pt x="807" y="0"/>
                      </a:lnTo>
                      <a:lnTo>
                        <a:pt x="807" y="0"/>
                      </a:lnTo>
                      <a:lnTo>
                        <a:pt x="807" y="0"/>
                      </a:lnTo>
                      <a:lnTo>
                        <a:pt x="807" y="0"/>
                      </a:lnTo>
                      <a:lnTo>
                        <a:pt x="807" y="0"/>
                      </a:lnTo>
                      <a:lnTo>
                        <a:pt x="807" y="0"/>
                      </a:lnTo>
                      <a:lnTo>
                        <a:pt x="807" y="0"/>
                      </a:lnTo>
                      <a:lnTo>
                        <a:pt x="807" y="0"/>
                      </a:lnTo>
                      <a:lnTo>
                        <a:pt x="807" y="0"/>
                      </a:lnTo>
                      <a:lnTo>
                        <a:pt x="808" y="0"/>
                      </a:lnTo>
                      <a:lnTo>
                        <a:pt x="808" y="0"/>
                      </a:lnTo>
                      <a:lnTo>
                        <a:pt x="808" y="0"/>
                      </a:lnTo>
                      <a:lnTo>
                        <a:pt x="808" y="0"/>
                      </a:lnTo>
                      <a:lnTo>
                        <a:pt x="808" y="0"/>
                      </a:lnTo>
                      <a:lnTo>
                        <a:pt x="808" y="0"/>
                      </a:lnTo>
                      <a:lnTo>
                        <a:pt x="808" y="0"/>
                      </a:lnTo>
                      <a:lnTo>
                        <a:pt x="808" y="0"/>
                      </a:lnTo>
                      <a:lnTo>
                        <a:pt x="808" y="0"/>
                      </a:lnTo>
                      <a:lnTo>
                        <a:pt x="809" y="0"/>
                      </a:lnTo>
                      <a:lnTo>
                        <a:pt x="809" y="0"/>
                      </a:lnTo>
                      <a:lnTo>
                        <a:pt x="809" y="0"/>
                      </a:lnTo>
                      <a:lnTo>
                        <a:pt x="809" y="0"/>
                      </a:lnTo>
                      <a:lnTo>
                        <a:pt x="809" y="0"/>
                      </a:lnTo>
                      <a:lnTo>
                        <a:pt x="809" y="0"/>
                      </a:lnTo>
                      <a:lnTo>
                        <a:pt x="809" y="0"/>
                      </a:lnTo>
                      <a:lnTo>
                        <a:pt x="809" y="0"/>
                      </a:lnTo>
                      <a:lnTo>
                        <a:pt x="809" y="0"/>
                      </a:lnTo>
                      <a:lnTo>
                        <a:pt x="810" y="0"/>
                      </a:lnTo>
                      <a:lnTo>
                        <a:pt x="810" y="0"/>
                      </a:lnTo>
                      <a:lnTo>
                        <a:pt x="810" y="0"/>
                      </a:lnTo>
                      <a:lnTo>
                        <a:pt x="810" y="0"/>
                      </a:lnTo>
                      <a:lnTo>
                        <a:pt x="810" y="0"/>
                      </a:lnTo>
                      <a:lnTo>
                        <a:pt x="810" y="0"/>
                      </a:lnTo>
                      <a:lnTo>
                        <a:pt x="810" y="0"/>
                      </a:lnTo>
                      <a:lnTo>
                        <a:pt x="810" y="0"/>
                      </a:lnTo>
                      <a:lnTo>
                        <a:pt x="810" y="0"/>
                      </a:lnTo>
                      <a:lnTo>
                        <a:pt x="811" y="0"/>
                      </a:lnTo>
                      <a:lnTo>
                        <a:pt x="811" y="0"/>
                      </a:lnTo>
                      <a:lnTo>
                        <a:pt x="811" y="0"/>
                      </a:lnTo>
                      <a:lnTo>
                        <a:pt x="811" y="0"/>
                      </a:lnTo>
                      <a:lnTo>
                        <a:pt x="811" y="0"/>
                      </a:lnTo>
                      <a:lnTo>
                        <a:pt x="811" y="0"/>
                      </a:lnTo>
                      <a:lnTo>
                        <a:pt x="811" y="0"/>
                      </a:lnTo>
                      <a:lnTo>
                        <a:pt x="811" y="0"/>
                      </a:lnTo>
                      <a:lnTo>
                        <a:pt x="811" y="0"/>
                      </a:lnTo>
                      <a:lnTo>
                        <a:pt x="812" y="0"/>
                      </a:lnTo>
                      <a:lnTo>
                        <a:pt x="812" y="0"/>
                      </a:lnTo>
                      <a:lnTo>
                        <a:pt x="812" y="0"/>
                      </a:lnTo>
                      <a:lnTo>
                        <a:pt x="812" y="0"/>
                      </a:lnTo>
                      <a:lnTo>
                        <a:pt x="812" y="0"/>
                      </a:lnTo>
                      <a:lnTo>
                        <a:pt x="812" y="0"/>
                      </a:lnTo>
                      <a:lnTo>
                        <a:pt x="812" y="0"/>
                      </a:lnTo>
                      <a:lnTo>
                        <a:pt x="812" y="0"/>
                      </a:lnTo>
                      <a:lnTo>
                        <a:pt x="812" y="0"/>
                      </a:lnTo>
                      <a:lnTo>
                        <a:pt x="813" y="0"/>
                      </a:lnTo>
                      <a:lnTo>
                        <a:pt x="813" y="0"/>
                      </a:lnTo>
                      <a:lnTo>
                        <a:pt x="813" y="0"/>
                      </a:lnTo>
                      <a:lnTo>
                        <a:pt x="813" y="0"/>
                      </a:lnTo>
                      <a:lnTo>
                        <a:pt x="813" y="0"/>
                      </a:lnTo>
                      <a:lnTo>
                        <a:pt x="813" y="0"/>
                      </a:lnTo>
                      <a:lnTo>
                        <a:pt x="813" y="0"/>
                      </a:lnTo>
                      <a:lnTo>
                        <a:pt x="813" y="0"/>
                      </a:lnTo>
                      <a:lnTo>
                        <a:pt x="813" y="0"/>
                      </a:lnTo>
                      <a:lnTo>
                        <a:pt x="814" y="0"/>
                      </a:lnTo>
                      <a:lnTo>
                        <a:pt x="814" y="0"/>
                      </a:lnTo>
                      <a:lnTo>
                        <a:pt x="814" y="0"/>
                      </a:lnTo>
                      <a:lnTo>
                        <a:pt x="814" y="0"/>
                      </a:lnTo>
                      <a:lnTo>
                        <a:pt x="814" y="0"/>
                      </a:lnTo>
                      <a:lnTo>
                        <a:pt x="814" y="0"/>
                      </a:lnTo>
                      <a:lnTo>
                        <a:pt x="814" y="0"/>
                      </a:lnTo>
                      <a:lnTo>
                        <a:pt x="814" y="0"/>
                      </a:lnTo>
                      <a:lnTo>
                        <a:pt x="814" y="0"/>
                      </a:lnTo>
                      <a:lnTo>
                        <a:pt x="815" y="0"/>
                      </a:lnTo>
                      <a:lnTo>
                        <a:pt x="815" y="0"/>
                      </a:lnTo>
                      <a:lnTo>
                        <a:pt x="815" y="0"/>
                      </a:lnTo>
                      <a:lnTo>
                        <a:pt x="815" y="0"/>
                      </a:lnTo>
                      <a:lnTo>
                        <a:pt x="815" y="0"/>
                      </a:lnTo>
                      <a:lnTo>
                        <a:pt x="815" y="0"/>
                      </a:lnTo>
                      <a:lnTo>
                        <a:pt x="815" y="0"/>
                      </a:lnTo>
                      <a:lnTo>
                        <a:pt x="815" y="0"/>
                      </a:lnTo>
                      <a:lnTo>
                        <a:pt x="815" y="0"/>
                      </a:lnTo>
                      <a:lnTo>
                        <a:pt x="816" y="0"/>
                      </a:lnTo>
                      <a:lnTo>
                        <a:pt x="816" y="0"/>
                      </a:lnTo>
                      <a:lnTo>
                        <a:pt x="816" y="0"/>
                      </a:lnTo>
                      <a:lnTo>
                        <a:pt x="816" y="0"/>
                      </a:lnTo>
                      <a:lnTo>
                        <a:pt x="816" y="0"/>
                      </a:lnTo>
                      <a:lnTo>
                        <a:pt x="816" y="0"/>
                      </a:lnTo>
                      <a:lnTo>
                        <a:pt x="816" y="0"/>
                      </a:lnTo>
                      <a:lnTo>
                        <a:pt x="816" y="0"/>
                      </a:lnTo>
                      <a:lnTo>
                        <a:pt x="816" y="0"/>
                      </a:lnTo>
                      <a:lnTo>
                        <a:pt x="817" y="0"/>
                      </a:lnTo>
                      <a:lnTo>
                        <a:pt x="817" y="0"/>
                      </a:lnTo>
                      <a:lnTo>
                        <a:pt x="817" y="0"/>
                      </a:lnTo>
                      <a:lnTo>
                        <a:pt x="817" y="0"/>
                      </a:lnTo>
                      <a:lnTo>
                        <a:pt x="817" y="0"/>
                      </a:lnTo>
                      <a:lnTo>
                        <a:pt x="817" y="0"/>
                      </a:lnTo>
                      <a:lnTo>
                        <a:pt x="817" y="0"/>
                      </a:lnTo>
                      <a:lnTo>
                        <a:pt x="817" y="0"/>
                      </a:lnTo>
                      <a:lnTo>
                        <a:pt x="817" y="0"/>
                      </a:lnTo>
                      <a:lnTo>
                        <a:pt x="818" y="0"/>
                      </a:lnTo>
                      <a:lnTo>
                        <a:pt x="818" y="0"/>
                      </a:lnTo>
                      <a:lnTo>
                        <a:pt x="818" y="0"/>
                      </a:lnTo>
                      <a:lnTo>
                        <a:pt x="818" y="0"/>
                      </a:lnTo>
                      <a:lnTo>
                        <a:pt x="818" y="0"/>
                      </a:lnTo>
                      <a:lnTo>
                        <a:pt x="818" y="0"/>
                      </a:lnTo>
                      <a:lnTo>
                        <a:pt x="818" y="0"/>
                      </a:lnTo>
                      <a:lnTo>
                        <a:pt x="818" y="0"/>
                      </a:lnTo>
                      <a:lnTo>
                        <a:pt x="818" y="0"/>
                      </a:lnTo>
                      <a:lnTo>
                        <a:pt x="818" y="0"/>
                      </a:lnTo>
                      <a:lnTo>
                        <a:pt x="819" y="0"/>
                      </a:lnTo>
                      <a:lnTo>
                        <a:pt x="819" y="0"/>
                      </a:lnTo>
                      <a:lnTo>
                        <a:pt x="819" y="0"/>
                      </a:lnTo>
                      <a:lnTo>
                        <a:pt x="819" y="0"/>
                      </a:lnTo>
                      <a:lnTo>
                        <a:pt x="819" y="0"/>
                      </a:lnTo>
                      <a:lnTo>
                        <a:pt x="819" y="0"/>
                      </a:lnTo>
                      <a:lnTo>
                        <a:pt x="819" y="0"/>
                      </a:lnTo>
                      <a:lnTo>
                        <a:pt x="819" y="0"/>
                      </a:lnTo>
                      <a:lnTo>
                        <a:pt x="819" y="0"/>
                      </a:lnTo>
                      <a:lnTo>
                        <a:pt x="820" y="0"/>
                      </a:lnTo>
                      <a:lnTo>
                        <a:pt x="820" y="0"/>
                      </a:lnTo>
                      <a:lnTo>
                        <a:pt x="820" y="0"/>
                      </a:lnTo>
                      <a:lnTo>
                        <a:pt x="820" y="0"/>
                      </a:lnTo>
                      <a:lnTo>
                        <a:pt x="820" y="0"/>
                      </a:lnTo>
                      <a:lnTo>
                        <a:pt x="820" y="0"/>
                      </a:lnTo>
                      <a:lnTo>
                        <a:pt x="820" y="0"/>
                      </a:lnTo>
                      <a:lnTo>
                        <a:pt x="820" y="0"/>
                      </a:lnTo>
                      <a:lnTo>
                        <a:pt x="820" y="0"/>
                      </a:lnTo>
                      <a:lnTo>
                        <a:pt x="821" y="0"/>
                      </a:lnTo>
                      <a:lnTo>
                        <a:pt x="821" y="0"/>
                      </a:lnTo>
                      <a:lnTo>
                        <a:pt x="821" y="0"/>
                      </a:lnTo>
                      <a:lnTo>
                        <a:pt x="821" y="0"/>
                      </a:lnTo>
                      <a:lnTo>
                        <a:pt x="821" y="0"/>
                      </a:lnTo>
                      <a:lnTo>
                        <a:pt x="821" y="0"/>
                      </a:lnTo>
                      <a:lnTo>
                        <a:pt x="821" y="0"/>
                      </a:lnTo>
                      <a:lnTo>
                        <a:pt x="821" y="0"/>
                      </a:lnTo>
                      <a:lnTo>
                        <a:pt x="821" y="0"/>
                      </a:lnTo>
                      <a:lnTo>
                        <a:pt x="822" y="0"/>
                      </a:lnTo>
                      <a:lnTo>
                        <a:pt x="822" y="0"/>
                      </a:lnTo>
                      <a:lnTo>
                        <a:pt x="822" y="0"/>
                      </a:lnTo>
                      <a:lnTo>
                        <a:pt x="822" y="0"/>
                      </a:lnTo>
                      <a:lnTo>
                        <a:pt x="822" y="0"/>
                      </a:lnTo>
                      <a:lnTo>
                        <a:pt x="822" y="0"/>
                      </a:lnTo>
                      <a:lnTo>
                        <a:pt x="822" y="0"/>
                      </a:lnTo>
                      <a:lnTo>
                        <a:pt x="822" y="0"/>
                      </a:lnTo>
                      <a:lnTo>
                        <a:pt x="822" y="0"/>
                      </a:lnTo>
                      <a:lnTo>
                        <a:pt x="823" y="0"/>
                      </a:lnTo>
                      <a:lnTo>
                        <a:pt x="823" y="0"/>
                      </a:lnTo>
                      <a:lnTo>
                        <a:pt x="823" y="0"/>
                      </a:lnTo>
                      <a:lnTo>
                        <a:pt x="823" y="0"/>
                      </a:lnTo>
                      <a:lnTo>
                        <a:pt x="823" y="0"/>
                      </a:lnTo>
                      <a:lnTo>
                        <a:pt x="823" y="0"/>
                      </a:lnTo>
                      <a:lnTo>
                        <a:pt x="823" y="0"/>
                      </a:lnTo>
                      <a:lnTo>
                        <a:pt x="823" y="0"/>
                      </a:lnTo>
                      <a:lnTo>
                        <a:pt x="823" y="0"/>
                      </a:lnTo>
                      <a:lnTo>
                        <a:pt x="824" y="0"/>
                      </a:lnTo>
                      <a:lnTo>
                        <a:pt x="824" y="0"/>
                      </a:lnTo>
                      <a:lnTo>
                        <a:pt x="824" y="0"/>
                      </a:lnTo>
                      <a:lnTo>
                        <a:pt x="824" y="0"/>
                      </a:lnTo>
                      <a:lnTo>
                        <a:pt x="824" y="0"/>
                      </a:lnTo>
                      <a:lnTo>
                        <a:pt x="824" y="0"/>
                      </a:lnTo>
                      <a:lnTo>
                        <a:pt x="824" y="0"/>
                      </a:lnTo>
                      <a:lnTo>
                        <a:pt x="824" y="0"/>
                      </a:lnTo>
                      <a:lnTo>
                        <a:pt x="824" y="0"/>
                      </a:lnTo>
                      <a:lnTo>
                        <a:pt x="825" y="0"/>
                      </a:lnTo>
                      <a:lnTo>
                        <a:pt x="825" y="0"/>
                      </a:lnTo>
                      <a:lnTo>
                        <a:pt x="825" y="0"/>
                      </a:lnTo>
                      <a:lnTo>
                        <a:pt x="825" y="0"/>
                      </a:lnTo>
                      <a:lnTo>
                        <a:pt x="825" y="0"/>
                      </a:lnTo>
                      <a:lnTo>
                        <a:pt x="825" y="0"/>
                      </a:lnTo>
                      <a:lnTo>
                        <a:pt x="825" y="0"/>
                      </a:lnTo>
                      <a:lnTo>
                        <a:pt x="825" y="0"/>
                      </a:lnTo>
                      <a:lnTo>
                        <a:pt x="825" y="0"/>
                      </a:lnTo>
                      <a:lnTo>
                        <a:pt x="826" y="0"/>
                      </a:lnTo>
                      <a:lnTo>
                        <a:pt x="826" y="0"/>
                      </a:lnTo>
                      <a:lnTo>
                        <a:pt x="826" y="0"/>
                      </a:lnTo>
                      <a:lnTo>
                        <a:pt x="826" y="0"/>
                      </a:lnTo>
                      <a:lnTo>
                        <a:pt x="826" y="0"/>
                      </a:lnTo>
                      <a:lnTo>
                        <a:pt x="826" y="0"/>
                      </a:lnTo>
                      <a:lnTo>
                        <a:pt x="826" y="0"/>
                      </a:lnTo>
                      <a:lnTo>
                        <a:pt x="826" y="0"/>
                      </a:lnTo>
                      <a:lnTo>
                        <a:pt x="826" y="0"/>
                      </a:lnTo>
                      <a:lnTo>
                        <a:pt x="827" y="0"/>
                      </a:lnTo>
                      <a:lnTo>
                        <a:pt x="827" y="0"/>
                      </a:lnTo>
                      <a:lnTo>
                        <a:pt x="827" y="0"/>
                      </a:lnTo>
                      <a:lnTo>
                        <a:pt x="827" y="0"/>
                      </a:lnTo>
                      <a:lnTo>
                        <a:pt x="827" y="0"/>
                      </a:lnTo>
                      <a:lnTo>
                        <a:pt x="827" y="0"/>
                      </a:lnTo>
                      <a:lnTo>
                        <a:pt x="827" y="0"/>
                      </a:lnTo>
                      <a:lnTo>
                        <a:pt x="827" y="0"/>
                      </a:lnTo>
                      <a:lnTo>
                        <a:pt x="827" y="0"/>
                      </a:lnTo>
                      <a:lnTo>
                        <a:pt x="828" y="0"/>
                      </a:lnTo>
                      <a:lnTo>
                        <a:pt x="828" y="0"/>
                      </a:lnTo>
                      <a:lnTo>
                        <a:pt x="828" y="0"/>
                      </a:lnTo>
                      <a:lnTo>
                        <a:pt x="828" y="0"/>
                      </a:lnTo>
                      <a:lnTo>
                        <a:pt x="828" y="0"/>
                      </a:lnTo>
                      <a:lnTo>
                        <a:pt x="828" y="0"/>
                      </a:lnTo>
                      <a:lnTo>
                        <a:pt x="828" y="0"/>
                      </a:lnTo>
                      <a:lnTo>
                        <a:pt x="828" y="0"/>
                      </a:lnTo>
                      <a:lnTo>
                        <a:pt x="828" y="0"/>
                      </a:lnTo>
                      <a:lnTo>
                        <a:pt x="829" y="0"/>
                      </a:lnTo>
                      <a:lnTo>
                        <a:pt x="829" y="0"/>
                      </a:lnTo>
                      <a:lnTo>
                        <a:pt x="829" y="0"/>
                      </a:lnTo>
                      <a:lnTo>
                        <a:pt x="829" y="0"/>
                      </a:lnTo>
                      <a:lnTo>
                        <a:pt x="829" y="0"/>
                      </a:lnTo>
                      <a:lnTo>
                        <a:pt x="829" y="0"/>
                      </a:lnTo>
                      <a:lnTo>
                        <a:pt x="829" y="0"/>
                      </a:lnTo>
                      <a:lnTo>
                        <a:pt x="829" y="0"/>
                      </a:lnTo>
                      <a:lnTo>
                        <a:pt x="829" y="0"/>
                      </a:lnTo>
                      <a:lnTo>
                        <a:pt x="830" y="0"/>
                      </a:lnTo>
                      <a:lnTo>
                        <a:pt x="830" y="0"/>
                      </a:lnTo>
                      <a:lnTo>
                        <a:pt x="830" y="0"/>
                      </a:lnTo>
                      <a:lnTo>
                        <a:pt x="830" y="0"/>
                      </a:lnTo>
                      <a:lnTo>
                        <a:pt x="830" y="0"/>
                      </a:lnTo>
                      <a:lnTo>
                        <a:pt x="830" y="0"/>
                      </a:lnTo>
                      <a:lnTo>
                        <a:pt x="830" y="0"/>
                      </a:lnTo>
                      <a:lnTo>
                        <a:pt x="830" y="0"/>
                      </a:lnTo>
                      <a:lnTo>
                        <a:pt x="830" y="0"/>
                      </a:lnTo>
                      <a:lnTo>
                        <a:pt x="831" y="0"/>
                      </a:lnTo>
                      <a:lnTo>
                        <a:pt x="831" y="0"/>
                      </a:lnTo>
                      <a:lnTo>
                        <a:pt x="831" y="0"/>
                      </a:lnTo>
                      <a:lnTo>
                        <a:pt x="831" y="0"/>
                      </a:lnTo>
                      <a:lnTo>
                        <a:pt x="831" y="0"/>
                      </a:lnTo>
                      <a:lnTo>
                        <a:pt x="831" y="0"/>
                      </a:lnTo>
                      <a:lnTo>
                        <a:pt x="831" y="0"/>
                      </a:lnTo>
                      <a:lnTo>
                        <a:pt x="831" y="0"/>
                      </a:lnTo>
                      <a:lnTo>
                        <a:pt x="831" y="0"/>
                      </a:lnTo>
                      <a:lnTo>
                        <a:pt x="832" y="0"/>
                      </a:lnTo>
                      <a:lnTo>
                        <a:pt x="832" y="0"/>
                      </a:lnTo>
                      <a:lnTo>
                        <a:pt x="832" y="0"/>
                      </a:lnTo>
                      <a:lnTo>
                        <a:pt x="832" y="0"/>
                      </a:lnTo>
                      <a:lnTo>
                        <a:pt x="832" y="0"/>
                      </a:lnTo>
                      <a:lnTo>
                        <a:pt x="832" y="0"/>
                      </a:lnTo>
                      <a:lnTo>
                        <a:pt x="832" y="0"/>
                      </a:lnTo>
                      <a:lnTo>
                        <a:pt x="832" y="0"/>
                      </a:lnTo>
                      <a:lnTo>
                        <a:pt x="832" y="0"/>
                      </a:lnTo>
                      <a:lnTo>
                        <a:pt x="833" y="0"/>
                      </a:lnTo>
                      <a:lnTo>
                        <a:pt x="833" y="0"/>
                      </a:lnTo>
                      <a:lnTo>
                        <a:pt x="833" y="0"/>
                      </a:lnTo>
                      <a:lnTo>
                        <a:pt x="833" y="0"/>
                      </a:lnTo>
                      <a:lnTo>
                        <a:pt x="833" y="0"/>
                      </a:lnTo>
                      <a:lnTo>
                        <a:pt x="833" y="0"/>
                      </a:lnTo>
                      <a:lnTo>
                        <a:pt x="833" y="0"/>
                      </a:lnTo>
                      <a:lnTo>
                        <a:pt x="833" y="0"/>
                      </a:lnTo>
                      <a:lnTo>
                        <a:pt x="833" y="0"/>
                      </a:lnTo>
                      <a:lnTo>
                        <a:pt x="834" y="0"/>
                      </a:lnTo>
                      <a:lnTo>
                        <a:pt x="834" y="0"/>
                      </a:lnTo>
                      <a:lnTo>
                        <a:pt x="834" y="0"/>
                      </a:lnTo>
                      <a:lnTo>
                        <a:pt x="834" y="0"/>
                      </a:lnTo>
                      <a:lnTo>
                        <a:pt x="834" y="0"/>
                      </a:lnTo>
                      <a:lnTo>
                        <a:pt x="834" y="0"/>
                      </a:lnTo>
                      <a:lnTo>
                        <a:pt x="834" y="0"/>
                      </a:lnTo>
                      <a:lnTo>
                        <a:pt x="834" y="0"/>
                      </a:lnTo>
                      <a:lnTo>
                        <a:pt x="834" y="0"/>
                      </a:lnTo>
                      <a:lnTo>
                        <a:pt x="835" y="0"/>
                      </a:lnTo>
                      <a:lnTo>
                        <a:pt x="835" y="0"/>
                      </a:lnTo>
                      <a:lnTo>
                        <a:pt x="835" y="0"/>
                      </a:lnTo>
                      <a:lnTo>
                        <a:pt x="835" y="0"/>
                      </a:lnTo>
                      <a:lnTo>
                        <a:pt x="835" y="0"/>
                      </a:lnTo>
                      <a:lnTo>
                        <a:pt x="835" y="0"/>
                      </a:lnTo>
                      <a:lnTo>
                        <a:pt x="835" y="0"/>
                      </a:lnTo>
                      <a:lnTo>
                        <a:pt x="835" y="0"/>
                      </a:lnTo>
                      <a:lnTo>
                        <a:pt x="835" y="0"/>
                      </a:lnTo>
                      <a:lnTo>
                        <a:pt x="836" y="0"/>
                      </a:lnTo>
                      <a:lnTo>
                        <a:pt x="836" y="0"/>
                      </a:lnTo>
                      <a:lnTo>
                        <a:pt x="836" y="0"/>
                      </a:lnTo>
                      <a:lnTo>
                        <a:pt x="836" y="0"/>
                      </a:lnTo>
                      <a:lnTo>
                        <a:pt x="836" y="0"/>
                      </a:lnTo>
                      <a:lnTo>
                        <a:pt x="836" y="0"/>
                      </a:lnTo>
                      <a:lnTo>
                        <a:pt x="836" y="0"/>
                      </a:lnTo>
                      <a:lnTo>
                        <a:pt x="836" y="0"/>
                      </a:lnTo>
                      <a:lnTo>
                        <a:pt x="836" y="0"/>
                      </a:lnTo>
                      <a:lnTo>
                        <a:pt x="837" y="0"/>
                      </a:lnTo>
                      <a:lnTo>
                        <a:pt x="837" y="0"/>
                      </a:lnTo>
                      <a:lnTo>
                        <a:pt x="837" y="0"/>
                      </a:lnTo>
                      <a:lnTo>
                        <a:pt x="837" y="0"/>
                      </a:lnTo>
                      <a:lnTo>
                        <a:pt x="837" y="0"/>
                      </a:lnTo>
                      <a:lnTo>
                        <a:pt x="837" y="0"/>
                      </a:lnTo>
                      <a:lnTo>
                        <a:pt x="837" y="0"/>
                      </a:lnTo>
                      <a:lnTo>
                        <a:pt x="837" y="0"/>
                      </a:lnTo>
                      <a:lnTo>
                        <a:pt x="837" y="0"/>
                      </a:lnTo>
                      <a:lnTo>
                        <a:pt x="838" y="0"/>
                      </a:lnTo>
                      <a:lnTo>
                        <a:pt x="838" y="0"/>
                      </a:lnTo>
                      <a:lnTo>
                        <a:pt x="838" y="0"/>
                      </a:lnTo>
                      <a:lnTo>
                        <a:pt x="838" y="0"/>
                      </a:lnTo>
                      <a:lnTo>
                        <a:pt x="838" y="0"/>
                      </a:lnTo>
                      <a:lnTo>
                        <a:pt x="838" y="0"/>
                      </a:lnTo>
                      <a:lnTo>
                        <a:pt x="838" y="0"/>
                      </a:lnTo>
                      <a:lnTo>
                        <a:pt x="838" y="0"/>
                      </a:lnTo>
                      <a:lnTo>
                        <a:pt x="838" y="0"/>
                      </a:lnTo>
                      <a:lnTo>
                        <a:pt x="839" y="0"/>
                      </a:lnTo>
                      <a:lnTo>
                        <a:pt x="839" y="0"/>
                      </a:lnTo>
                      <a:lnTo>
                        <a:pt x="839" y="0"/>
                      </a:lnTo>
                      <a:lnTo>
                        <a:pt x="839" y="0"/>
                      </a:lnTo>
                      <a:lnTo>
                        <a:pt x="839" y="0"/>
                      </a:lnTo>
                      <a:lnTo>
                        <a:pt x="839" y="0"/>
                      </a:lnTo>
                      <a:lnTo>
                        <a:pt x="839" y="0"/>
                      </a:lnTo>
                      <a:lnTo>
                        <a:pt x="839" y="0"/>
                      </a:lnTo>
                      <a:lnTo>
                        <a:pt x="839" y="0"/>
                      </a:lnTo>
                      <a:lnTo>
                        <a:pt x="840" y="0"/>
                      </a:lnTo>
                      <a:lnTo>
                        <a:pt x="840" y="0"/>
                      </a:lnTo>
                      <a:lnTo>
                        <a:pt x="840" y="0"/>
                      </a:lnTo>
                      <a:lnTo>
                        <a:pt x="840" y="0"/>
                      </a:lnTo>
                      <a:lnTo>
                        <a:pt x="840" y="0"/>
                      </a:lnTo>
                      <a:lnTo>
                        <a:pt x="840" y="0"/>
                      </a:lnTo>
                      <a:lnTo>
                        <a:pt x="840" y="0"/>
                      </a:lnTo>
                      <a:lnTo>
                        <a:pt x="840" y="0"/>
                      </a:lnTo>
                      <a:lnTo>
                        <a:pt x="840" y="0"/>
                      </a:lnTo>
                      <a:lnTo>
                        <a:pt x="841" y="0"/>
                      </a:lnTo>
                      <a:lnTo>
                        <a:pt x="841" y="0"/>
                      </a:lnTo>
                      <a:lnTo>
                        <a:pt x="841" y="0"/>
                      </a:lnTo>
                      <a:lnTo>
                        <a:pt x="841" y="0"/>
                      </a:lnTo>
                      <a:lnTo>
                        <a:pt x="841" y="0"/>
                      </a:lnTo>
                      <a:lnTo>
                        <a:pt x="841" y="0"/>
                      </a:lnTo>
                      <a:lnTo>
                        <a:pt x="841" y="0"/>
                      </a:lnTo>
                      <a:lnTo>
                        <a:pt x="841" y="0"/>
                      </a:lnTo>
                      <a:lnTo>
                        <a:pt x="841" y="0"/>
                      </a:lnTo>
                      <a:lnTo>
                        <a:pt x="841" y="0"/>
                      </a:lnTo>
                      <a:lnTo>
                        <a:pt x="842" y="0"/>
                      </a:lnTo>
                      <a:lnTo>
                        <a:pt x="842" y="0"/>
                      </a:lnTo>
                      <a:lnTo>
                        <a:pt x="842" y="0"/>
                      </a:lnTo>
                      <a:lnTo>
                        <a:pt x="842" y="0"/>
                      </a:lnTo>
                      <a:lnTo>
                        <a:pt x="842" y="0"/>
                      </a:lnTo>
                      <a:lnTo>
                        <a:pt x="842" y="0"/>
                      </a:lnTo>
                      <a:lnTo>
                        <a:pt x="842" y="0"/>
                      </a:lnTo>
                      <a:lnTo>
                        <a:pt x="842" y="0"/>
                      </a:lnTo>
                      <a:lnTo>
                        <a:pt x="842" y="0"/>
                      </a:lnTo>
                      <a:lnTo>
                        <a:pt x="843" y="0"/>
                      </a:lnTo>
                      <a:lnTo>
                        <a:pt x="843" y="0"/>
                      </a:lnTo>
                      <a:lnTo>
                        <a:pt x="843" y="0"/>
                      </a:lnTo>
                      <a:lnTo>
                        <a:pt x="843" y="0"/>
                      </a:lnTo>
                      <a:lnTo>
                        <a:pt x="843" y="0"/>
                      </a:lnTo>
                      <a:lnTo>
                        <a:pt x="843" y="0"/>
                      </a:lnTo>
                      <a:lnTo>
                        <a:pt x="843" y="0"/>
                      </a:lnTo>
                      <a:lnTo>
                        <a:pt x="843" y="0"/>
                      </a:lnTo>
                      <a:lnTo>
                        <a:pt x="843" y="0"/>
                      </a:lnTo>
                      <a:lnTo>
                        <a:pt x="844" y="0"/>
                      </a:lnTo>
                      <a:lnTo>
                        <a:pt x="844" y="0"/>
                      </a:lnTo>
                      <a:lnTo>
                        <a:pt x="844" y="0"/>
                      </a:lnTo>
                      <a:lnTo>
                        <a:pt x="844" y="0"/>
                      </a:lnTo>
                      <a:lnTo>
                        <a:pt x="844" y="0"/>
                      </a:lnTo>
                      <a:lnTo>
                        <a:pt x="844" y="0"/>
                      </a:lnTo>
                      <a:lnTo>
                        <a:pt x="844" y="0"/>
                      </a:lnTo>
                      <a:lnTo>
                        <a:pt x="844" y="0"/>
                      </a:lnTo>
                      <a:lnTo>
                        <a:pt x="844" y="0"/>
                      </a:lnTo>
                      <a:lnTo>
                        <a:pt x="845" y="0"/>
                      </a:lnTo>
                      <a:lnTo>
                        <a:pt x="845" y="0"/>
                      </a:lnTo>
                      <a:lnTo>
                        <a:pt x="845" y="0"/>
                      </a:lnTo>
                      <a:lnTo>
                        <a:pt x="845" y="0"/>
                      </a:lnTo>
                      <a:lnTo>
                        <a:pt x="845" y="0"/>
                      </a:lnTo>
                      <a:lnTo>
                        <a:pt x="845" y="0"/>
                      </a:lnTo>
                      <a:lnTo>
                        <a:pt x="845" y="0"/>
                      </a:lnTo>
                      <a:lnTo>
                        <a:pt x="845" y="0"/>
                      </a:lnTo>
                      <a:lnTo>
                        <a:pt x="845" y="0"/>
                      </a:lnTo>
                      <a:lnTo>
                        <a:pt x="846" y="0"/>
                      </a:lnTo>
                      <a:lnTo>
                        <a:pt x="846" y="0"/>
                      </a:lnTo>
                      <a:lnTo>
                        <a:pt x="846" y="0"/>
                      </a:lnTo>
                      <a:lnTo>
                        <a:pt x="846" y="0"/>
                      </a:lnTo>
                      <a:lnTo>
                        <a:pt x="846" y="0"/>
                      </a:lnTo>
                      <a:lnTo>
                        <a:pt x="846" y="0"/>
                      </a:lnTo>
                      <a:lnTo>
                        <a:pt x="846" y="0"/>
                      </a:lnTo>
                      <a:lnTo>
                        <a:pt x="846" y="0"/>
                      </a:lnTo>
                      <a:lnTo>
                        <a:pt x="846" y="0"/>
                      </a:lnTo>
                      <a:lnTo>
                        <a:pt x="847" y="0"/>
                      </a:lnTo>
                      <a:lnTo>
                        <a:pt x="847" y="0"/>
                      </a:lnTo>
                      <a:lnTo>
                        <a:pt x="847" y="0"/>
                      </a:lnTo>
                      <a:lnTo>
                        <a:pt x="847" y="0"/>
                      </a:lnTo>
                      <a:lnTo>
                        <a:pt x="847" y="0"/>
                      </a:lnTo>
                      <a:lnTo>
                        <a:pt x="847" y="0"/>
                      </a:lnTo>
                      <a:lnTo>
                        <a:pt x="847" y="0"/>
                      </a:lnTo>
                      <a:lnTo>
                        <a:pt x="847" y="0"/>
                      </a:lnTo>
                      <a:lnTo>
                        <a:pt x="847" y="0"/>
                      </a:lnTo>
                      <a:lnTo>
                        <a:pt x="848" y="0"/>
                      </a:lnTo>
                      <a:lnTo>
                        <a:pt x="848" y="0"/>
                      </a:lnTo>
                      <a:lnTo>
                        <a:pt x="848" y="0"/>
                      </a:lnTo>
                      <a:lnTo>
                        <a:pt x="848" y="0"/>
                      </a:lnTo>
                      <a:lnTo>
                        <a:pt x="848" y="0"/>
                      </a:lnTo>
                      <a:lnTo>
                        <a:pt x="848" y="0"/>
                      </a:lnTo>
                      <a:lnTo>
                        <a:pt x="848" y="0"/>
                      </a:lnTo>
                      <a:lnTo>
                        <a:pt x="848" y="0"/>
                      </a:lnTo>
                      <a:lnTo>
                        <a:pt x="848" y="0"/>
                      </a:lnTo>
                      <a:lnTo>
                        <a:pt x="849" y="0"/>
                      </a:lnTo>
                      <a:lnTo>
                        <a:pt x="849" y="0"/>
                      </a:lnTo>
                      <a:lnTo>
                        <a:pt x="849" y="0"/>
                      </a:lnTo>
                      <a:lnTo>
                        <a:pt x="849" y="0"/>
                      </a:lnTo>
                      <a:lnTo>
                        <a:pt x="849" y="0"/>
                      </a:lnTo>
                      <a:lnTo>
                        <a:pt x="849" y="0"/>
                      </a:lnTo>
                      <a:lnTo>
                        <a:pt x="849" y="0"/>
                      </a:lnTo>
                      <a:lnTo>
                        <a:pt x="849" y="0"/>
                      </a:lnTo>
                      <a:lnTo>
                        <a:pt x="849" y="0"/>
                      </a:lnTo>
                      <a:lnTo>
                        <a:pt x="850" y="0"/>
                      </a:lnTo>
                      <a:lnTo>
                        <a:pt x="850" y="0"/>
                      </a:lnTo>
                      <a:lnTo>
                        <a:pt x="850" y="0"/>
                      </a:lnTo>
                      <a:lnTo>
                        <a:pt x="850" y="0"/>
                      </a:lnTo>
                      <a:lnTo>
                        <a:pt x="850" y="0"/>
                      </a:lnTo>
                      <a:lnTo>
                        <a:pt x="850" y="0"/>
                      </a:lnTo>
                      <a:lnTo>
                        <a:pt x="850" y="0"/>
                      </a:lnTo>
                      <a:lnTo>
                        <a:pt x="850" y="0"/>
                      </a:lnTo>
                      <a:lnTo>
                        <a:pt x="850" y="0"/>
                      </a:lnTo>
                      <a:lnTo>
                        <a:pt x="851" y="0"/>
                      </a:lnTo>
                      <a:lnTo>
                        <a:pt x="851" y="0"/>
                      </a:lnTo>
                      <a:lnTo>
                        <a:pt x="851" y="0"/>
                      </a:lnTo>
                      <a:lnTo>
                        <a:pt x="851" y="0"/>
                      </a:lnTo>
                      <a:lnTo>
                        <a:pt x="851" y="0"/>
                      </a:lnTo>
                      <a:lnTo>
                        <a:pt x="851" y="0"/>
                      </a:lnTo>
                      <a:lnTo>
                        <a:pt x="851" y="0"/>
                      </a:lnTo>
                      <a:lnTo>
                        <a:pt x="851" y="0"/>
                      </a:lnTo>
                      <a:lnTo>
                        <a:pt x="851" y="0"/>
                      </a:lnTo>
                      <a:lnTo>
                        <a:pt x="852" y="0"/>
                      </a:lnTo>
                      <a:lnTo>
                        <a:pt x="852" y="0"/>
                      </a:lnTo>
                      <a:lnTo>
                        <a:pt x="852" y="0"/>
                      </a:lnTo>
                      <a:lnTo>
                        <a:pt x="852" y="0"/>
                      </a:lnTo>
                      <a:lnTo>
                        <a:pt x="852" y="0"/>
                      </a:lnTo>
                      <a:lnTo>
                        <a:pt x="852" y="0"/>
                      </a:lnTo>
                      <a:lnTo>
                        <a:pt x="852" y="0"/>
                      </a:lnTo>
                      <a:lnTo>
                        <a:pt x="852" y="0"/>
                      </a:lnTo>
                      <a:lnTo>
                        <a:pt x="852" y="0"/>
                      </a:lnTo>
                      <a:lnTo>
                        <a:pt x="853" y="0"/>
                      </a:lnTo>
                      <a:lnTo>
                        <a:pt x="853" y="0"/>
                      </a:lnTo>
                      <a:lnTo>
                        <a:pt x="853" y="0"/>
                      </a:lnTo>
                      <a:lnTo>
                        <a:pt x="853" y="0"/>
                      </a:lnTo>
                      <a:lnTo>
                        <a:pt x="853" y="0"/>
                      </a:lnTo>
                      <a:lnTo>
                        <a:pt x="853" y="0"/>
                      </a:lnTo>
                      <a:lnTo>
                        <a:pt x="853" y="0"/>
                      </a:lnTo>
                      <a:lnTo>
                        <a:pt x="853" y="0"/>
                      </a:lnTo>
                      <a:lnTo>
                        <a:pt x="853" y="0"/>
                      </a:lnTo>
                      <a:lnTo>
                        <a:pt x="854" y="0"/>
                      </a:lnTo>
                      <a:lnTo>
                        <a:pt x="854" y="0"/>
                      </a:lnTo>
                      <a:lnTo>
                        <a:pt x="854" y="0"/>
                      </a:lnTo>
                      <a:lnTo>
                        <a:pt x="854" y="0"/>
                      </a:lnTo>
                      <a:lnTo>
                        <a:pt x="854" y="0"/>
                      </a:lnTo>
                      <a:lnTo>
                        <a:pt x="854" y="0"/>
                      </a:lnTo>
                      <a:lnTo>
                        <a:pt x="854" y="0"/>
                      </a:lnTo>
                      <a:lnTo>
                        <a:pt x="854" y="0"/>
                      </a:lnTo>
                      <a:lnTo>
                        <a:pt x="854" y="0"/>
                      </a:lnTo>
                      <a:lnTo>
                        <a:pt x="855" y="0"/>
                      </a:lnTo>
                      <a:lnTo>
                        <a:pt x="855" y="0"/>
                      </a:lnTo>
                      <a:lnTo>
                        <a:pt x="855" y="0"/>
                      </a:lnTo>
                      <a:lnTo>
                        <a:pt x="855" y="0"/>
                      </a:lnTo>
                      <a:lnTo>
                        <a:pt x="855" y="0"/>
                      </a:lnTo>
                      <a:lnTo>
                        <a:pt x="855" y="0"/>
                      </a:lnTo>
                      <a:lnTo>
                        <a:pt x="855" y="0"/>
                      </a:lnTo>
                      <a:lnTo>
                        <a:pt x="855" y="0"/>
                      </a:lnTo>
                      <a:lnTo>
                        <a:pt x="855" y="0"/>
                      </a:lnTo>
                      <a:lnTo>
                        <a:pt x="856" y="0"/>
                      </a:lnTo>
                      <a:lnTo>
                        <a:pt x="856" y="0"/>
                      </a:lnTo>
                      <a:lnTo>
                        <a:pt x="856" y="0"/>
                      </a:lnTo>
                      <a:lnTo>
                        <a:pt x="856" y="0"/>
                      </a:lnTo>
                      <a:lnTo>
                        <a:pt x="856" y="0"/>
                      </a:lnTo>
                      <a:lnTo>
                        <a:pt x="856" y="0"/>
                      </a:lnTo>
                      <a:lnTo>
                        <a:pt x="856" y="0"/>
                      </a:lnTo>
                      <a:lnTo>
                        <a:pt x="856" y="0"/>
                      </a:lnTo>
                      <a:lnTo>
                        <a:pt x="856" y="0"/>
                      </a:lnTo>
                      <a:lnTo>
                        <a:pt x="857" y="0"/>
                      </a:lnTo>
                      <a:lnTo>
                        <a:pt x="857" y="0"/>
                      </a:lnTo>
                      <a:lnTo>
                        <a:pt x="857" y="0"/>
                      </a:lnTo>
                      <a:lnTo>
                        <a:pt x="857" y="0"/>
                      </a:lnTo>
                      <a:lnTo>
                        <a:pt x="857" y="0"/>
                      </a:lnTo>
                      <a:lnTo>
                        <a:pt x="857" y="0"/>
                      </a:lnTo>
                      <a:lnTo>
                        <a:pt x="857" y="0"/>
                      </a:lnTo>
                      <a:lnTo>
                        <a:pt x="857" y="0"/>
                      </a:lnTo>
                      <a:lnTo>
                        <a:pt x="857" y="0"/>
                      </a:lnTo>
                      <a:lnTo>
                        <a:pt x="858" y="0"/>
                      </a:lnTo>
                      <a:lnTo>
                        <a:pt x="858" y="0"/>
                      </a:lnTo>
                      <a:lnTo>
                        <a:pt x="858" y="0"/>
                      </a:lnTo>
                      <a:lnTo>
                        <a:pt x="858" y="0"/>
                      </a:lnTo>
                      <a:lnTo>
                        <a:pt x="858" y="0"/>
                      </a:lnTo>
                      <a:lnTo>
                        <a:pt x="858" y="0"/>
                      </a:lnTo>
                      <a:lnTo>
                        <a:pt x="858" y="0"/>
                      </a:lnTo>
                      <a:lnTo>
                        <a:pt x="858" y="0"/>
                      </a:lnTo>
                      <a:lnTo>
                        <a:pt x="858" y="0"/>
                      </a:lnTo>
                      <a:lnTo>
                        <a:pt x="859" y="0"/>
                      </a:lnTo>
                      <a:lnTo>
                        <a:pt x="859" y="0"/>
                      </a:lnTo>
                      <a:lnTo>
                        <a:pt x="859" y="0"/>
                      </a:lnTo>
                      <a:lnTo>
                        <a:pt x="859" y="0"/>
                      </a:lnTo>
                      <a:lnTo>
                        <a:pt x="859" y="0"/>
                      </a:lnTo>
                      <a:lnTo>
                        <a:pt x="859" y="0"/>
                      </a:lnTo>
                      <a:lnTo>
                        <a:pt x="859" y="0"/>
                      </a:lnTo>
                      <a:lnTo>
                        <a:pt x="859" y="0"/>
                      </a:lnTo>
                      <a:lnTo>
                        <a:pt x="859" y="0"/>
                      </a:lnTo>
                      <a:lnTo>
                        <a:pt x="860" y="0"/>
                      </a:lnTo>
                      <a:lnTo>
                        <a:pt x="860" y="0"/>
                      </a:lnTo>
                      <a:lnTo>
                        <a:pt x="860" y="0"/>
                      </a:lnTo>
                      <a:lnTo>
                        <a:pt x="860" y="0"/>
                      </a:lnTo>
                      <a:lnTo>
                        <a:pt x="860" y="0"/>
                      </a:lnTo>
                      <a:lnTo>
                        <a:pt x="860" y="0"/>
                      </a:lnTo>
                      <a:lnTo>
                        <a:pt x="860" y="0"/>
                      </a:lnTo>
                      <a:lnTo>
                        <a:pt x="860" y="0"/>
                      </a:lnTo>
                      <a:lnTo>
                        <a:pt x="860" y="0"/>
                      </a:lnTo>
                      <a:lnTo>
                        <a:pt x="861" y="0"/>
                      </a:lnTo>
                      <a:lnTo>
                        <a:pt x="861" y="0"/>
                      </a:lnTo>
                      <a:lnTo>
                        <a:pt x="861" y="0"/>
                      </a:lnTo>
                      <a:lnTo>
                        <a:pt x="861" y="0"/>
                      </a:lnTo>
                      <a:lnTo>
                        <a:pt x="861" y="0"/>
                      </a:lnTo>
                      <a:lnTo>
                        <a:pt x="861" y="0"/>
                      </a:lnTo>
                      <a:lnTo>
                        <a:pt x="861" y="0"/>
                      </a:lnTo>
                      <a:lnTo>
                        <a:pt x="861" y="0"/>
                      </a:lnTo>
                      <a:lnTo>
                        <a:pt x="861" y="0"/>
                      </a:lnTo>
                      <a:lnTo>
                        <a:pt x="862" y="0"/>
                      </a:lnTo>
                      <a:lnTo>
                        <a:pt x="862" y="0"/>
                      </a:lnTo>
                      <a:lnTo>
                        <a:pt x="862" y="0"/>
                      </a:lnTo>
                      <a:lnTo>
                        <a:pt x="862" y="0"/>
                      </a:lnTo>
                      <a:lnTo>
                        <a:pt x="862" y="0"/>
                      </a:lnTo>
                      <a:lnTo>
                        <a:pt x="862" y="0"/>
                      </a:lnTo>
                      <a:lnTo>
                        <a:pt x="862" y="0"/>
                      </a:lnTo>
                      <a:lnTo>
                        <a:pt x="862" y="0"/>
                      </a:lnTo>
                      <a:lnTo>
                        <a:pt x="862" y="0"/>
                      </a:lnTo>
                      <a:lnTo>
                        <a:pt x="863" y="0"/>
                      </a:lnTo>
                      <a:lnTo>
                        <a:pt x="863" y="0"/>
                      </a:lnTo>
                      <a:lnTo>
                        <a:pt x="863" y="0"/>
                      </a:lnTo>
                      <a:lnTo>
                        <a:pt x="863" y="0"/>
                      </a:lnTo>
                      <a:lnTo>
                        <a:pt x="863" y="0"/>
                      </a:lnTo>
                      <a:lnTo>
                        <a:pt x="863" y="0"/>
                      </a:lnTo>
                      <a:lnTo>
                        <a:pt x="863" y="0"/>
                      </a:lnTo>
                      <a:lnTo>
                        <a:pt x="863" y="0"/>
                      </a:lnTo>
                      <a:lnTo>
                        <a:pt x="863" y="0"/>
                      </a:lnTo>
                      <a:lnTo>
                        <a:pt x="864" y="0"/>
                      </a:lnTo>
                      <a:lnTo>
                        <a:pt x="864" y="0"/>
                      </a:lnTo>
                      <a:lnTo>
                        <a:pt x="864" y="0"/>
                      </a:lnTo>
                      <a:lnTo>
                        <a:pt x="864" y="0"/>
                      </a:lnTo>
                      <a:lnTo>
                        <a:pt x="864" y="0"/>
                      </a:lnTo>
                      <a:lnTo>
                        <a:pt x="864" y="0"/>
                      </a:lnTo>
                      <a:lnTo>
                        <a:pt x="864" y="0"/>
                      </a:lnTo>
                      <a:lnTo>
                        <a:pt x="864" y="0"/>
                      </a:lnTo>
                      <a:lnTo>
                        <a:pt x="864" y="0"/>
                      </a:lnTo>
                      <a:lnTo>
                        <a:pt x="864" y="0"/>
                      </a:lnTo>
                      <a:lnTo>
                        <a:pt x="865" y="0"/>
                      </a:lnTo>
                      <a:lnTo>
                        <a:pt x="865" y="0"/>
                      </a:lnTo>
                      <a:lnTo>
                        <a:pt x="865" y="0"/>
                      </a:lnTo>
                      <a:lnTo>
                        <a:pt x="865" y="0"/>
                      </a:lnTo>
                      <a:lnTo>
                        <a:pt x="865" y="0"/>
                      </a:lnTo>
                      <a:lnTo>
                        <a:pt x="865" y="0"/>
                      </a:lnTo>
                      <a:lnTo>
                        <a:pt x="865" y="0"/>
                      </a:lnTo>
                      <a:lnTo>
                        <a:pt x="865" y="0"/>
                      </a:lnTo>
                      <a:lnTo>
                        <a:pt x="865" y="0"/>
                      </a:lnTo>
                      <a:lnTo>
                        <a:pt x="866" y="0"/>
                      </a:lnTo>
                      <a:lnTo>
                        <a:pt x="866" y="0"/>
                      </a:lnTo>
                      <a:lnTo>
                        <a:pt x="866" y="0"/>
                      </a:lnTo>
                      <a:lnTo>
                        <a:pt x="866" y="0"/>
                      </a:lnTo>
                      <a:lnTo>
                        <a:pt x="866" y="0"/>
                      </a:lnTo>
                      <a:lnTo>
                        <a:pt x="866" y="0"/>
                      </a:lnTo>
                      <a:lnTo>
                        <a:pt x="866" y="0"/>
                      </a:lnTo>
                      <a:lnTo>
                        <a:pt x="866" y="0"/>
                      </a:lnTo>
                      <a:lnTo>
                        <a:pt x="866" y="0"/>
                      </a:lnTo>
                      <a:lnTo>
                        <a:pt x="867" y="0"/>
                      </a:lnTo>
                      <a:lnTo>
                        <a:pt x="867" y="0"/>
                      </a:lnTo>
                      <a:lnTo>
                        <a:pt x="867" y="0"/>
                      </a:lnTo>
                      <a:lnTo>
                        <a:pt x="867" y="0"/>
                      </a:lnTo>
                      <a:lnTo>
                        <a:pt x="867" y="0"/>
                      </a:lnTo>
                      <a:lnTo>
                        <a:pt x="867" y="0"/>
                      </a:lnTo>
                      <a:lnTo>
                        <a:pt x="867" y="0"/>
                      </a:lnTo>
                      <a:lnTo>
                        <a:pt x="867" y="0"/>
                      </a:lnTo>
                      <a:lnTo>
                        <a:pt x="867" y="0"/>
                      </a:lnTo>
                      <a:lnTo>
                        <a:pt x="868" y="0"/>
                      </a:lnTo>
                      <a:lnTo>
                        <a:pt x="868" y="0"/>
                      </a:lnTo>
                      <a:lnTo>
                        <a:pt x="868" y="0"/>
                      </a:lnTo>
                      <a:lnTo>
                        <a:pt x="868" y="0"/>
                      </a:lnTo>
                      <a:lnTo>
                        <a:pt x="868" y="0"/>
                      </a:lnTo>
                      <a:lnTo>
                        <a:pt x="868" y="0"/>
                      </a:lnTo>
                      <a:lnTo>
                        <a:pt x="868" y="0"/>
                      </a:lnTo>
                      <a:lnTo>
                        <a:pt x="868" y="0"/>
                      </a:lnTo>
                      <a:lnTo>
                        <a:pt x="868" y="0"/>
                      </a:lnTo>
                      <a:lnTo>
                        <a:pt x="869" y="0"/>
                      </a:lnTo>
                      <a:lnTo>
                        <a:pt x="869" y="0"/>
                      </a:lnTo>
                      <a:lnTo>
                        <a:pt x="869" y="0"/>
                      </a:lnTo>
                      <a:lnTo>
                        <a:pt x="869" y="0"/>
                      </a:lnTo>
                      <a:lnTo>
                        <a:pt x="869" y="0"/>
                      </a:lnTo>
                      <a:lnTo>
                        <a:pt x="869" y="0"/>
                      </a:lnTo>
                      <a:lnTo>
                        <a:pt x="869" y="0"/>
                      </a:lnTo>
                      <a:lnTo>
                        <a:pt x="869" y="0"/>
                      </a:lnTo>
                      <a:lnTo>
                        <a:pt x="869" y="0"/>
                      </a:lnTo>
                      <a:lnTo>
                        <a:pt x="870" y="0"/>
                      </a:lnTo>
                      <a:lnTo>
                        <a:pt x="870" y="0"/>
                      </a:lnTo>
                      <a:lnTo>
                        <a:pt x="870" y="0"/>
                      </a:lnTo>
                      <a:lnTo>
                        <a:pt x="870" y="0"/>
                      </a:lnTo>
                      <a:lnTo>
                        <a:pt x="870" y="0"/>
                      </a:lnTo>
                      <a:lnTo>
                        <a:pt x="870" y="0"/>
                      </a:lnTo>
                      <a:lnTo>
                        <a:pt x="870" y="0"/>
                      </a:lnTo>
                      <a:lnTo>
                        <a:pt x="870" y="0"/>
                      </a:lnTo>
                      <a:lnTo>
                        <a:pt x="870" y="0"/>
                      </a:lnTo>
                      <a:lnTo>
                        <a:pt x="871" y="0"/>
                      </a:lnTo>
                      <a:lnTo>
                        <a:pt x="871" y="0"/>
                      </a:lnTo>
                      <a:lnTo>
                        <a:pt x="871" y="0"/>
                      </a:lnTo>
                      <a:lnTo>
                        <a:pt x="871" y="0"/>
                      </a:lnTo>
                      <a:lnTo>
                        <a:pt x="871" y="0"/>
                      </a:lnTo>
                      <a:lnTo>
                        <a:pt x="871" y="0"/>
                      </a:lnTo>
                      <a:lnTo>
                        <a:pt x="871" y="0"/>
                      </a:lnTo>
                      <a:lnTo>
                        <a:pt x="871" y="0"/>
                      </a:lnTo>
                      <a:lnTo>
                        <a:pt x="871" y="0"/>
                      </a:lnTo>
                      <a:lnTo>
                        <a:pt x="872" y="0"/>
                      </a:lnTo>
                      <a:lnTo>
                        <a:pt x="872" y="0"/>
                      </a:lnTo>
                      <a:lnTo>
                        <a:pt x="872" y="0"/>
                      </a:lnTo>
                      <a:lnTo>
                        <a:pt x="872" y="0"/>
                      </a:lnTo>
                      <a:lnTo>
                        <a:pt x="872" y="0"/>
                      </a:lnTo>
                      <a:lnTo>
                        <a:pt x="872" y="0"/>
                      </a:lnTo>
                      <a:lnTo>
                        <a:pt x="872" y="0"/>
                      </a:lnTo>
                      <a:lnTo>
                        <a:pt x="872" y="0"/>
                      </a:lnTo>
                      <a:lnTo>
                        <a:pt x="872" y="0"/>
                      </a:lnTo>
                      <a:lnTo>
                        <a:pt x="873" y="0"/>
                      </a:lnTo>
                      <a:lnTo>
                        <a:pt x="873" y="0"/>
                      </a:lnTo>
                      <a:lnTo>
                        <a:pt x="873" y="0"/>
                      </a:lnTo>
                      <a:lnTo>
                        <a:pt x="873" y="0"/>
                      </a:lnTo>
                      <a:lnTo>
                        <a:pt x="873" y="0"/>
                      </a:lnTo>
                      <a:lnTo>
                        <a:pt x="873" y="0"/>
                      </a:lnTo>
                      <a:lnTo>
                        <a:pt x="873" y="0"/>
                      </a:lnTo>
                      <a:lnTo>
                        <a:pt x="873" y="0"/>
                      </a:lnTo>
                      <a:lnTo>
                        <a:pt x="873" y="0"/>
                      </a:lnTo>
                      <a:lnTo>
                        <a:pt x="874" y="0"/>
                      </a:lnTo>
                      <a:lnTo>
                        <a:pt x="874" y="0"/>
                      </a:lnTo>
                      <a:lnTo>
                        <a:pt x="874" y="0"/>
                      </a:lnTo>
                      <a:lnTo>
                        <a:pt x="874" y="0"/>
                      </a:lnTo>
                      <a:lnTo>
                        <a:pt x="874" y="0"/>
                      </a:lnTo>
                      <a:lnTo>
                        <a:pt x="874" y="0"/>
                      </a:lnTo>
                      <a:lnTo>
                        <a:pt x="874" y="0"/>
                      </a:lnTo>
                      <a:lnTo>
                        <a:pt x="874" y="0"/>
                      </a:lnTo>
                      <a:lnTo>
                        <a:pt x="874" y="0"/>
                      </a:lnTo>
                      <a:lnTo>
                        <a:pt x="875" y="0"/>
                      </a:lnTo>
                      <a:lnTo>
                        <a:pt x="875" y="0"/>
                      </a:lnTo>
                      <a:lnTo>
                        <a:pt x="875" y="0"/>
                      </a:lnTo>
                      <a:lnTo>
                        <a:pt x="875" y="0"/>
                      </a:lnTo>
                      <a:lnTo>
                        <a:pt x="875" y="0"/>
                      </a:lnTo>
                      <a:lnTo>
                        <a:pt x="875" y="0"/>
                      </a:lnTo>
                      <a:lnTo>
                        <a:pt x="875" y="0"/>
                      </a:lnTo>
                      <a:lnTo>
                        <a:pt x="875" y="0"/>
                      </a:lnTo>
                      <a:lnTo>
                        <a:pt x="875" y="0"/>
                      </a:lnTo>
                      <a:lnTo>
                        <a:pt x="876" y="0"/>
                      </a:lnTo>
                      <a:lnTo>
                        <a:pt x="876" y="0"/>
                      </a:lnTo>
                      <a:lnTo>
                        <a:pt x="876" y="0"/>
                      </a:lnTo>
                      <a:lnTo>
                        <a:pt x="876" y="0"/>
                      </a:lnTo>
                      <a:lnTo>
                        <a:pt x="876" y="0"/>
                      </a:lnTo>
                      <a:lnTo>
                        <a:pt x="876" y="0"/>
                      </a:lnTo>
                      <a:lnTo>
                        <a:pt x="876" y="0"/>
                      </a:lnTo>
                      <a:lnTo>
                        <a:pt x="876" y="0"/>
                      </a:lnTo>
                      <a:lnTo>
                        <a:pt x="876" y="0"/>
                      </a:lnTo>
                      <a:lnTo>
                        <a:pt x="877" y="0"/>
                      </a:lnTo>
                      <a:lnTo>
                        <a:pt x="877" y="0"/>
                      </a:lnTo>
                      <a:lnTo>
                        <a:pt x="877" y="0"/>
                      </a:lnTo>
                      <a:lnTo>
                        <a:pt x="877" y="0"/>
                      </a:lnTo>
                      <a:lnTo>
                        <a:pt x="877" y="0"/>
                      </a:lnTo>
                      <a:lnTo>
                        <a:pt x="877" y="0"/>
                      </a:lnTo>
                      <a:lnTo>
                        <a:pt x="877" y="0"/>
                      </a:lnTo>
                      <a:lnTo>
                        <a:pt x="877" y="0"/>
                      </a:lnTo>
                      <a:lnTo>
                        <a:pt x="877" y="0"/>
                      </a:lnTo>
                      <a:lnTo>
                        <a:pt x="878" y="0"/>
                      </a:lnTo>
                      <a:lnTo>
                        <a:pt x="878" y="0"/>
                      </a:lnTo>
                      <a:lnTo>
                        <a:pt x="878" y="0"/>
                      </a:lnTo>
                      <a:lnTo>
                        <a:pt x="878" y="0"/>
                      </a:lnTo>
                      <a:lnTo>
                        <a:pt x="878" y="0"/>
                      </a:lnTo>
                      <a:lnTo>
                        <a:pt x="878" y="0"/>
                      </a:lnTo>
                      <a:lnTo>
                        <a:pt x="878" y="0"/>
                      </a:lnTo>
                      <a:lnTo>
                        <a:pt x="878" y="0"/>
                      </a:lnTo>
                      <a:lnTo>
                        <a:pt x="878" y="0"/>
                      </a:lnTo>
                      <a:lnTo>
                        <a:pt x="879" y="0"/>
                      </a:lnTo>
                      <a:lnTo>
                        <a:pt x="879" y="0"/>
                      </a:lnTo>
                      <a:lnTo>
                        <a:pt x="879" y="0"/>
                      </a:lnTo>
                      <a:lnTo>
                        <a:pt x="879" y="0"/>
                      </a:lnTo>
                      <a:lnTo>
                        <a:pt x="879" y="0"/>
                      </a:lnTo>
                      <a:lnTo>
                        <a:pt x="879" y="0"/>
                      </a:lnTo>
                      <a:lnTo>
                        <a:pt x="879" y="0"/>
                      </a:lnTo>
                      <a:lnTo>
                        <a:pt x="879" y="0"/>
                      </a:lnTo>
                      <a:lnTo>
                        <a:pt x="879" y="0"/>
                      </a:lnTo>
                      <a:lnTo>
                        <a:pt x="880" y="0"/>
                      </a:lnTo>
                      <a:lnTo>
                        <a:pt x="880" y="0"/>
                      </a:lnTo>
                      <a:lnTo>
                        <a:pt x="880" y="0"/>
                      </a:lnTo>
                      <a:lnTo>
                        <a:pt x="880" y="0"/>
                      </a:lnTo>
                      <a:lnTo>
                        <a:pt x="880" y="0"/>
                      </a:lnTo>
                      <a:lnTo>
                        <a:pt x="880" y="0"/>
                      </a:lnTo>
                      <a:lnTo>
                        <a:pt x="880" y="0"/>
                      </a:lnTo>
                      <a:lnTo>
                        <a:pt x="880" y="0"/>
                      </a:lnTo>
                      <a:lnTo>
                        <a:pt x="880" y="0"/>
                      </a:lnTo>
                      <a:lnTo>
                        <a:pt x="881" y="0"/>
                      </a:lnTo>
                      <a:lnTo>
                        <a:pt x="881" y="0"/>
                      </a:lnTo>
                      <a:lnTo>
                        <a:pt x="881" y="0"/>
                      </a:lnTo>
                      <a:lnTo>
                        <a:pt x="881" y="0"/>
                      </a:lnTo>
                      <a:lnTo>
                        <a:pt x="881" y="0"/>
                      </a:lnTo>
                      <a:lnTo>
                        <a:pt x="881" y="0"/>
                      </a:lnTo>
                      <a:lnTo>
                        <a:pt x="881" y="0"/>
                      </a:lnTo>
                      <a:lnTo>
                        <a:pt x="881" y="0"/>
                      </a:lnTo>
                      <a:lnTo>
                        <a:pt x="881" y="0"/>
                      </a:lnTo>
                      <a:lnTo>
                        <a:pt x="882" y="0"/>
                      </a:lnTo>
                      <a:lnTo>
                        <a:pt x="882" y="0"/>
                      </a:lnTo>
                      <a:lnTo>
                        <a:pt x="882" y="0"/>
                      </a:lnTo>
                      <a:lnTo>
                        <a:pt x="882" y="0"/>
                      </a:lnTo>
                      <a:lnTo>
                        <a:pt x="882" y="0"/>
                      </a:lnTo>
                      <a:lnTo>
                        <a:pt x="882" y="0"/>
                      </a:lnTo>
                      <a:lnTo>
                        <a:pt x="882" y="0"/>
                      </a:lnTo>
                      <a:lnTo>
                        <a:pt x="882" y="0"/>
                      </a:lnTo>
                      <a:lnTo>
                        <a:pt x="882" y="0"/>
                      </a:lnTo>
                      <a:lnTo>
                        <a:pt x="883" y="0"/>
                      </a:lnTo>
                      <a:lnTo>
                        <a:pt x="883" y="0"/>
                      </a:lnTo>
                      <a:lnTo>
                        <a:pt x="883" y="0"/>
                      </a:lnTo>
                      <a:lnTo>
                        <a:pt x="883" y="0"/>
                      </a:lnTo>
                      <a:lnTo>
                        <a:pt x="883" y="0"/>
                      </a:lnTo>
                      <a:lnTo>
                        <a:pt x="883" y="0"/>
                      </a:lnTo>
                      <a:lnTo>
                        <a:pt x="883" y="0"/>
                      </a:lnTo>
                      <a:lnTo>
                        <a:pt x="883" y="0"/>
                      </a:lnTo>
                      <a:lnTo>
                        <a:pt x="883" y="0"/>
                      </a:lnTo>
                      <a:lnTo>
                        <a:pt x="884" y="0"/>
                      </a:lnTo>
                      <a:lnTo>
                        <a:pt x="884" y="0"/>
                      </a:lnTo>
                      <a:lnTo>
                        <a:pt x="884" y="0"/>
                      </a:lnTo>
                      <a:lnTo>
                        <a:pt x="884" y="0"/>
                      </a:lnTo>
                      <a:lnTo>
                        <a:pt x="884" y="0"/>
                      </a:lnTo>
                      <a:lnTo>
                        <a:pt x="884" y="0"/>
                      </a:lnTo>
                      <a:lnTo>
                        <a:pt x="884" y="0"/>
                      </a:lnTo>
                      <a:lnTo>
                        <a:pt x="884" y="0"/>
                      </a:lnTo>
                      <a:lnTo>
                        <a:pt x="884" y="0"/>
                      </a:lnTo>
                      <a:lnTo>
                        <a:pt x="885" y="0"/>
                      </a:lnTo>
                      <a:lnTo>
                        <a:pt x="885" y="0"/>
                      </a:lnTo>
                      <a:lnTo>
                        <a:pt x="885" y="0"/>
                      </a:lnTo>
                      <a:lnTo>
                        <a:pt x="885" y="0"/>
                      </a:lnTo>
                      <a:lnTo>
                        <a:pt x="885" y="0"/>
                      </a:lnTo>
                      <a:lnTo>
                        <a:pt x="885" y="0"/>
                      </a:lnTo>
                      <a:lnTo>
                        <a:pt x="885" y="0"/>
                      </a:lnTo>
                      <a:lnTo>
                        <a:pt x="885" y="0"/>
                      </a:lnTo>
                      <a:lnTo>
                        <a:pt x="885" y="0"/>
                      </a:lnTo>
                      <a:lnTo>
                        <a:pt x="886" y="0"/>
                      </a:lnTo>
                      <a:lnTo>
                        <a:pt x="886" y="0"/>
                      </a:lnTo>
                      <a:lnTo>
                        <a:pt x="886" y="0"/>
                      </a:lnTo>
                      <a:lnTo>
                        <a:pt x="886" y="0"/>
                      </a:lnTo>
                      <a:lnTo>
                        <a:pt x="886" y="0"/>
                      </a:lnTo>
                      <a:lnTo>
                        <a:pt x="886" y="0"/>
                      </a:lnTo>
                      <a:lnTo>
                        <a:pt x="886" y="0"/>
                      </a:lnTo>
                      <a:lnTo>
                        <a:pt x="886" y="0"/>
                      </a:lnTo>
                      <a:lnTo>
                        <a:pt x="886" y="0"/>
                      </a:lnTo>
                      <a:lnTo>
                        <a:pt x="887" y="0"/>
                      </a:lnTo>
                      <a:lnTo>
                        <a:pt x="887" y="0"/>
                      </a:lnTo>
                      <a:lnTo>
                        <a:pt x="887" y="0"/>
                      </a:lnTo>
                      <a:lnTo>
                        <a:pt x="887" y="0"/>
                      </a:lnTo>
                      <a:lnTo>
                        <a:pt x="887" y="0"/>
                      </a:lnTo>
                      <a:lnTo>
                        <a:pt x="887" y="0"/>
                      </a:lnTo>
                      <a:lnTo>
                        <a:pt x="887" y="0"/>
                      </a:lnTo>
                      <a:lnTo>
                        <a:pt x="887" y="0"/>
                      </a:lnTo>
                      <a:lnTo>
                        <a:pt x="887" y="0"/>
                      </a:lnTo>
                      <a:lnTo>
                        <a:pt x="887" y="0"/>
                      </a:lnTo>
                      <a:lnTo>
                        <a:pt x="888" y="0"/>
                      </a:lnTo>
                      <a:lnTo>
                        <a:pt x="888" y="0"/>
                      </a:lnTo>
                      <a:lnTo>
                        <a:pt x="888" y="0"/>
                      </a:lnTo>
                      <a:lnTo>
                        <a:pt x="888" y="0"/>
                      </a:lnTo>
                      <a:lnTo>
                        <a:pt x="888" y="0"/>
                      </a:lnTo>
                      <a:lnTo>
                        <a:pt x="888" y="0"/>
                      </a:lnTo>
                      <a:lnTo>
                        <a:pt x="888" y="0"/>
                      </a:lnTo>
                      <a:lnTo>
                        <a:pt x="888" y="0"/>
                      </a:lnTo>
                      <a:lnTo>
                        <a:pt x="888" y="0"/>
                      </a:lnTo>
                      <a:lnTo>
                        <a:pt x="889" y="0"/>
                      </a:lnTo>
                      <a:lnTo>
                        <a:pt x="889" y="14"/>
                      </a:lnTo>
                      <a:lnTo>
                        <a:pt x="889" y="189"/>
                      </a:lnTo>
                      <a:lnTo>
                        <a:pt x="889" y="410"/>
                      </a:lnTo>
                      <a:lnTo>
                        <a:pt x="889" y="631"/>
                      </a:lnTo>
                      <a:lnTo>
                        <a:pt x="889" y="838"/>
                      </a:lnTo>
                      <a:lnTo>
                        <a:pt x="889" y="844"/>
                      </a:lnTo>
                      <a:lnTo>
                        <a:pt x="889" y="843"/>
                      </a:lnTo>
                      <a:lnTo>
                        <a:pt x="889" y="846"/>
                      </a:lnTo>
                      <a:lnTo>
                        <a:pt x="890" y="849"/>
                      </a:lnTo>
                      <a:lnTo>
                        <a:pt x="890" y="851"/>
                      </a:lnTo>
                      <a:lnTo>
                        <a:pt x="890" y="852"/>
                      </a:lnTo>
                      <a:lnTo>
                        <a:pt x="890" y="852"/>
                      </a:lnTo>
                      <a:lnTo>
                        <a:pt x="890" y="852"/>
                      </a:lnTo>
                      <a:lnTo>
                        <a:pt x="890" y="850"/>
                      </a:lnTo>
                      <a:lnTo>
                        <a:pt x="890" y="848"/>
                      </a:lnTo>
                      <a:lnTo>
                        <a:pt x="890" y="845"/>
                      </a:lnTo>
                      <a:lnTo>
                        <a:pt x="890" y="842"/>
                      </a:lnTo>
                      <a:lnTo>
                        <a:pt x="891" y="838"/>
                      </a:lnTo>
                      <a:lnTo>
                        <a:pt x="891" y="834"/>
                      </a:lnTo>
                      <a:lnTo>
                        <a:pt x="891" y="830"/>
                      </a:lnTo>
                      <a:lnTo>
                        <a:pt x="891" y="826"/>
                      </a:lnTo>
                      <a:lnTo>
                        <a:pt x="891" y="822"/>
                      </a:lnTo>
                      <a:lnTo>
                        <a:pt x="891" y="817"/>
                      </a:lnTo>
                      <a:lnTo>
                        <a:pt x="891" y="813"/>
                      </a:lnTo>
                      <a:lnTo>
                        <a:pt x="891" y="807"/>
                      </a:lnTo>
                      <a:lnTo>
                        <a:pt x="891" y="803"/>
                      </a:lnTo>
                      <a:lnTo>
                        <a:pt x="892" y="798"/>
                      </a:lnTo>
                      <a:lnTo>
                        <a:pt x="892" y="793"/>
                      </a:lnTo>
                      <a:lnTo>
                        <a:pt x="892" y="789"/>
                      </a:lnTo>
                      <a:lnTo>
                        <a:pt x="892" y="785"/>
                      </a:lnTo>
                      <a:lnTo>
                        <a:pt x="892" y="781"/>
                      </a:lnTo>
                      <a:lnTo>
                        <a:pt x="892" y="776"/>
                      </a:lnTo>
                      <a:lnTo>
                        <a:pt x="892" y="773"/>
                      </a:lnTo>
                      <a:lnTo>
                        <a:pt x="892" y="769"/>
                      </a:lnTo>
                      <a:lnTo>
                        <a:pt x="892" y="765"/>
                      </a:lnTo>
                      <a:lnTo>
                        <a:pt x="893" y="760"/>
                      </a:lnTo>
                      <a:lnTo>
                        <a:pt x="893" y="757"/>
                      </a:lnTo>
                      <a:lnTo>
                        <a:pt x="893" y="753"/>
                      </a:lnTo>
                      <a:lnTo>
                        <a:pt x="893" y="749"/>
                      </a:lnTo>
                      <a:lnTo>
                        <a:pt x="893" y="745"/>
                      </a:lnTo>
                      <a:lnTo>
                        <a:pt x="893" y="742"/>
                      </a:lnTo>
                      <a:lnTo>
                        <a:pt x="893" y="738"/>
                      </a:lnTo>
                      <a:lnTo>
                        <a:pt x="893" y="735"/>
                      </a:lnTo>
                      <a:lnTo>
                        <a:pt x="893" y="731"/>
                      </a:lnTo>
                      <a:lnTo>
                        <a:pt x="894" y="728"/>
                      </a:lnTo>
                      <a:lnTo>
                        <a:pt x="894" y="725"/>
                      </a:lnTo>
                      <a:lnTo>
                        <a:pt x="894" y="722"/>
                      </a:lnTo>
                      <a:lnTo>
                        <a:pt x="894" y="720"/>
                      </a:lnTo>
                      <a:lnTo>
                        <a:pt x="894" y="717"/>
                      </a:lnTo>
                      <a:lnTo>
                        <a:pt x="894" y="714"/>
                      </a:lnTo>
                      <a:lnTo>
                        <a:pt x="894" y="711"/>
                      </a:lnTo>
                      <a:lnTo>
                        <a:pt x="894" y="708"/>
                      </a:lnTo>
                      <a:lnTo>
                        <a:pt x="894" y="704"/>
                      </a:lnTo>
                      <a:lnTo>
                        <a:pt x="895" y="701"/>
                      </a:lnTo>
                      <a:lnTo>
                        <a:pt x="895" y="698"/>
                      </a:lnTo>
                      <a:lnTo>
                        <a:pt x="895" y="694"/>
                      </a:lnTo>
                      <a:lnTo>
                        <a:pt x="895" y="691"/>
                      </a:lnTo>
                      <a:lnTo>
                        <a:pt x="895" y="688"/>
                      </a:lnTo>
                      <a:lnTo>
                        <a:pt x="895" y="685"/>
                      </a:lnTo>
                      <a:lnTo>
                        <a:pt x="895" y="683"/>
                      </a:lnTo>
                      <a:lnTo>
                        <a:pt x="895" y="680"/>
                      </a:lnTo>
                      <a:lnTo>
                        <a:pt x="895" y="678"/>
                      </a:lnTo>
                      <a:lnTo>
                        <a:pt x="896" y="675"/>
                      </a:lnTo>
                      <a:lnTo>
                        <a:pt x="896" y="673"/>
                      </a:lnTo>
                      <a:lnTo>
                        <a:pt x="896" y="671"/>
                      </a:lnTo>
                      <a:lnTo>
                        <a:pt x="896" y="669"/>
                      </a:lnTo>
                      <a:lnTo>
                        <a:pt x="896" y="666"/>
                      </a:lnTo>
                      <a:lnTo>
                        <a:pt x="896" y="664"/>
                      </a:lnTo>
                      <a:lnTo>
                        <a:pt x="896" y="662"/>
                      </a:lnTo>
                      <a:lnTo>
                        <a:pt x="896" y="661"/>
                      </a:lnTo>
                      <a:lnTo>
                        <a:pt x="896" y="659"/>
                      </a:lnTo>
                      <a:lnTo>
                        <a:pt x="897" y="657"/>
                      </a:lnTo>
                      <a:lnTo>
                        <a:pt x="897" y="655"/>
                      </a:lnTo>
                      <a:lnTo>
                        <a:pt x="897" y="653"/>
                      </a:lnTo>
                      <a:lnTo>
                        <a:pt x="897" y="652"/>
                      </a:lnTo>
                      <a:lnTo>
                        <a:pt x="897" y="650"/>
                      </a:lnTo>
                      <a:lnTo>
                        <a:pt x="897" y="648"/>
                      </a:lnTo>
                      <a:lnTo>
                        <a:pt x="897" y="646"/>
                      </a:lnTo>
                      <a:lnTo>
                        <a:pt x="897" y="643"/>
                      </a:lnTo>
                      <a:lnTo>
                        <a:pt x="897" y="641"/>
                      </a:lnTo>
                      <a:lnTo>
                        <a:pt x="898" y="639"/>
                      </a:lnTo>
                      <a:lnTo>
                        <a:pt x="898" y="637"/>
                      </a:lnTo>
                      <a:lnTo>
                        <a:pt x="898" y="635"/>
                      </a:lnTo>
                      <a:lnTo>
                        <a:pt x="898" y="633"/>
                      </a:lnTo>
                      <a:lnTo>
                        <a:pt x="898" y="631"/>
                      </a:lnTo>
                      <a:lnTo>
                        <a:pt x="898" y="629"/>
                      </a:lnTo>
                      <a:lnTo>
                        <a:pt x="898" y="627"/>
                      </a:lnTo>
                      <a:lnTo>
                        <a:pt x="898" y="625"/>
                      </a:lnTo>
                      <a:lnTo>
                        <a:pt x="898" y="623"/>
                      </a:lnTo>
                      <a:lnTo>
                        <a:pt x="899" y="621"/>
                      </a:lnTo>
                      <a:lnTo>
                        <a:pt x="899" y="619"/>
                      </a:lnTo>
                      <a:lnTo>
                        <a:pt x="899" y="617"/>
                      </a:lnTo>
                      <a:lnTo>
                        <a:pt x="899" y="614"/>
                      </a:lnTo>
                      <a:lnTo>
                        <a:pt x="899" y="611"/>
                      </a:lnTo>
                      <a:lnTo>
                        <a:pt x="899" y="609"/>
                      </a:lnTo>
                      <a:lnTo>
                        <a:pt x="899" y="607"/>
                      </a:lnTo>
                      <a:lnTo>
                        <a:pt x="899" y="604"/>
                      </a:lnTo>
                      <a:lnTo>
                        <a:pt x="899" y="602"/>
                      </a:lnTo>
                      <a:lnTo>
                        <a:pt x="900" y="599"/>
                      </a:lnTo>
                      <a:lnTo>
                        <a:pt x="900" y="596"/>
                      </a:lnTo>
                      <a:lnTo>
                        <a:pt x="900" y="594"/>
                      </a:lnTo>
                      <a:lnTo>
                        <a:pt x="900" y="591"/>
                      </a:lnTo>
                      <a:lnTo>
                        <a:pt x="900" y="588"/>
                      </a:lnTo>
                      <a:lnTo>
                        <a:pt x="900" y="585"/>
                      </a:lnTo>
                      <a:lnTo>
                        <a:pt x="900" y="583"/>
                      </a:lnTo>
                      <a:lnTo>
                        <a:pt x="900" y="580"/>
                      </a:lnTo>
                      <a:lnTo>
                        <a:pt x="900" y="577"/>
                      </a:lnTo>
                      <a:lnTo>
                        <a:pt x="901" y="574"/>
                      </a:lnTo>
                      <a:lnTo>
                        <a:pt x="901" y="571"/>
                      </a:lnTo>
                      <a:lnTo>
                        <a:pt x="901" y="568"/>
                      </a:lnTo>
                      <a:lnTo>
                        <a:pt x="901" y="565"/>
                      </a:lnTo>
                      <a:lnTo>
                        <a:pt x="901" y="562"/>
                      </a:lnTo>
                      <a:lnTo>
                        <a:pt x="901" y="559"/>
                      </a:lnTo>
                      <a:lnTo>
                        <a:pt x="901" y="556"/>
                      </a:lnTo>
                      <a:lnTo>
                        <a:pt x="901" y="553"/>
                      </a:lnTo>
                      <a:lnTo>
                        <a:pt x="901" y="549"/>
                      </a:lnTo>
                      <a:lnTo>
                        <a:pt x="902" y="547"/>
                      </a:lnTo>
                      <a:lnTo>
                        <a:pt x="902" y="543"/>
                      </a:lnTo>
                      <a:lnTo>
                        <a:pt x="902" y="540"/>
                      </a:lnTo>
                      <a:lnTo>
                        <a:pt x="902" y="537"/>
                      </a:lnTo>
                      <a:lnTo>
                        <a:pt x="902" y="534"/>
                      </a:lnTo>
                      <a:lnTo>
                        <a:pt x="902" y="531"/>
                      </a:lnTo>
                      <a:lnTo>
                        <a:pt x="902" y="527"/>
                      </a:lnTo>
                      <a:lnTo>
                        <a:pt x="902" y="524"/>
                      </a:lnTo>
                      <a:lnTo>
                        <a:pt x="902" y="521"/>
                      </a:lnTo>
                      <a:lnTo>
                        <a:pt x="903" y="518"/>
                      </a:lnTo>
                      <a:lnTo>
                        <a:pt x="903" y="515"/>
                      </a:lnTo>
                      <a:lnTo>
                        <a:pt x="903" y="512"/>
                      </a:lnTo>
                      <a:lnTo>
                        <a:pt x="903" y="509"/>
                      </a:lnTo>
                      <a:lnTo>
                        <a:pt x="903" y="505"/>
                      </a:lnTo>
                      <a:lnTo>
                        <a:pt x="903" y="502"/>
                      </a:lnTo>
                      <a:lnTo>
                        <a:pt x="903" y="499"/>
                      </a:lnTo>
                      <a:lnTo>
                        <a:pt x="903" y="496"/>
                      </a:lnTo>
                      <a:lnTo>
                        <a:pt x="903" y="492"/>
                      </a:lnTo>
                      <a:lnTo>
                        <a:pt x="904" y="489"/>
                      </a:lnTo>
                      <a:lnTo>
                        <a:pt x="904" y="485"/>
                      </a:lnTo>
                      <a:lnTo>
                        <a:pt x="904" y="482"/>
                      </a:lnTo>
                      <a:lnTo>
                        <a:pt x="904" y="479"/>
                      </a:lnTo>
                      <a:lnTo>
                        <a:pt x="904" y="475"/>
                      </a:lnTo>
                      <a:lnTo>
                        <a:pt x="904" y="472"/>
                      </a:lnTo>
                      <a:lnTo>
                        <a:pt x="904" y="468"/>
                      </a:lnTo>
                      <a:lnTo>
                        <a:pt x="904" y="465"/>
                      </a:lnTo>
                      <a:lnTo>
                        <a:pt x="904" y="462"/>
                      </a:lnTo>
                      <a:lnTo>
                        <a:pt x="905" y="459"/>
                      </a:lnTo>
                      <a:lnTo>
                        <a:pt x="905" y="455"/>
                      </a:lnTo>
                      <a:lnTo>
                        <a:pt x="905" y="452"/>
                      </a:lnTo>
                      <a:lnTo>
                        <a:pt x="905" y="449"/>
                      </a:lnTo>
                      <a:lnTo>
                        <a:pt x="905" y="446"/>
                      </a:lnTo>
                      <a:lnTo>
                        <a:pt x="905" y="442"/>
                      </a:lnTo>
                      <a:lnTo>
                        <a:pt x="905" y="439"/>
                      </a:lnTo>
                      <a:lnTo>
                        <a:pt x="905" y="436"/>
                      </a:lnTo>
                      <a:lnTo>
                        <a:pt x="905" y="433"/>
                      </a:lnTo>
                      <a:lnTo>
                        <a:pt x="906" y="429"/>
                      </a:lnTo>
                      <a:lnTo>
                        <a:pt x="906" y="426"/>
                      </a:lnTo>
                      <a:lnTo>
                        <a:pt x="906" y="423"/>
                      </a:lnTo>
                      <a:lnTo>
                        <a:pt x="906" y="420"/>
                      </a:lnTo>
                      <a:lnTo>
                        <a:pt x="906" y="417"/>
                      </a:lnTo>
                      <a:lnTo>
                        <a:pt x="906" y="414"/>
                      </a:lnTo>
                      <a:lnTo>
                        <a:pt x="906" y="412"/>
                      </a:lnTo>
                      <a:lnTo>
                        <a:pt x="906" y="409"/>
                      </a:lnTo>
                      <a:lnTo>
                        <a:pt x="906" y="406"/>
                      </a:lnTo>
                      <a:lnTo>
                        <a:pt x="907" y="404"/>
                      </a:lnTo>
                      <a:lnTo>
                        <a:pt x="907" y="401"/>
                      </a:lnTo>
                      <a:lnTo>
                        <a:pt x="907" y="398"/>
                      </a:lnTo>
                      <a:lnTo>
                        <a:pt x="907" y="395"/>
                      </a:lnTo>
                      <a:lnTo>
                        <a:pt x="907" y="393"/>
                      </a:lnTo>
                      <a:lnTo>
                        <a:pt x="907" y="390"/>
                      </a:lnTo>
                      <a:lnTo>
                        <a:pt x="907" y="388"/>
                      </a:lnTo>
                      <a:lnTo>
                        <a:pt x="907" y="385"/>
                      </a:lnTo>
                      <a:lnTo>
                        <a:pt x="907" y="383"/>
                      </a:lnTo>
                      <a:lnTo>
                        <a:pt x="908" y="381"/>
                      </a:lnTo>
                      <a:lnTo>
                        <a:pt x="908" y="379"/>
                      </a:lnTo>
                      <a:lnTo>
                        <a:pt x="908" y="377"/>
                      </a:lnTo>
                      <a:lnTo>
                        <a:pt x="908" y="374"/>
                      </a:lnTo>
                      <a:lnTo>
                        <a:pt x="908" y="372"/>
                      </a:lnTo>
                      <a:lnTo>
                        <a:pt x="908" y="370"/>
                      </a:lnTo>
                      <a:lnTo>
                        <a:pt x="908" y="368"/>
                      </a:lnTo>
                      <a:lnTo>
                        <a:pt x="908" y="365"/>
                      </a:lnTo>
                      <a:lnTo>
                        <a:pt x="908" y="364"/>
                      </a:lnTo>
                      <a:lnTo>
                        <a:pt x="909" y="362"/>
                      </a:lnTo>
                      <a:lnTo>
                        <a:pt x="909" y="360"/>
                      </a:lnTo>
                      <a:lnTo>
                        <a:pt x="909" y="358"/>
                      </a:lnTo>
                      <a:lnTo>
                        <a:pt x="909" y="356"/>
                      </a:lnTo>
                      <a:lnTo>
                        <a:pt x="909" y="354"/>
                      </a:lnTo>
                      <a:lnTo>
                        <a:pt x="909" y="352"/>
                      </a:lnTo>
                      <a:lnTo>
                        <a:pt x="909" y="351"/>
                      </a:lnTo>
                      <a:lnTo>
                        <a:pt x="909" y="349"/>
                      </a:lnTo>
                      <a:lnTo>
                        <a:pt x="909" y="347"/>
                      </a:lnTo>
                      <a:lnTo>
                        <a:pt x="910" y="346"/>
                      </a:lnTo>
                      <a:lnTo>
                        <a:pt x="910" y="344"/>
                      </a:lnTo>
                      <a:lnTo>
                        <a:pt x="910" y="343"/>
                      </a:lnTo>
                      <a:lnTo>
                        <a:pt x="910" y="341"/>
                      </a:lnTo>
                      <a:lnTo>
                        <a:pt x="910" y="340"/>
                      </a:lnTo>
                      <a:lnTo>
                        <a:pt x="910" y="339"/>
                      </a:lnTo>
                      <a:lnTo>
                        <a:pt x="910" y="338"/>
                      </a:lnTo>
                      <a:lnTo>
                        <a:pt x="910" y="336"/>
                      </a:lnTo>
                      <a:lnTo>
                        <a:pt x="910" y="335"/>
                      </a:lnTo>
                      <a:lnTo>
                        <a:pt x="910" y="334"/>
                      </a:lnTo>
                      <a:lnTo>
                        <a:pt x="911" y="332"/>
                      </a:lnTo>
                      <a:lnTo>
                        <a:pt x="911" y="330"/>
                      </a:lnTo>
                      <a:lnTo>
                        <a:pt x="911" y="329"/>
                      </a:lnTo>
                      <a:lnTo>
                        <a:pt x="911" y="328"/>
                      </a:lnTo>
                      <a:lnTo>
                        <a:pt x="911" y="327"/>
                      </a:lnTo>
                      <a:lnTo>
                        <a:pt x="911" y="326"/>
                      </a:lnTo>
                      <a:lnTo>
                        <a:pt x="911" y="324"/>
                      </a:lnTo>
                      <a:lnTo>
                        <a:pt x="911" y="323"/>
                      </a:lnTo>
                      <a:lnTo>
                        <a:pt x="911" y="322"/>
                      </a:lnTo>
                      <a:lnTo>
                        <a:pt x="912" y="320"/>
                      </a:lnTo>
                      <a:lnTo>
                        <a:pt x="912" y="320"/>
                      </a:lnTo>
                      <a:lnTo>
                        <a:pt x="912" y="318"/>
                      </a:lnTo>
                      <a:lnTo>
                        <a:pt x="912" y="317"/>
                      </a:lnTo>
                      <a:lnTo>
                        <a:pt x="912" y="316"/>
                      </a:lnTo>
                      <a:lnTo>
                        <a:pt x="912" y="315"/>
                      </a:lnTo>
                      <a:lnTo>
                        <a:pt x="912" y="314"/>
                      </a:lnTo>
                      <a:lnTo>
                        <a:pt x="912" y="313"/>
                      </a:lnTo>
                      <a:lnTo>
                        <a:pt x="912" y="312"/>
                      </a:lnTo>
                      <a:lnTo>
                        <a:pt x="913" y="311"/>
                      </a:lnTo>
                      <a:lnTo>
                        <a:pt x="913" y="310"/>
                      </a:lnTo>
                      <a:lnTo>
                        <a:pt x="913" y="310"/>
                      </a:lnTo>
                      <a:lnTo>
                        <a:pt x="913" y="309"/>
                      </a:lnTo>
                      <a:lnTo>
                        <a:pt x="913" y="308"/>
                      </a:lnTo>
                      <a:lnTo>
                        <a:pt x="913" y="307"/>
                      </a:lnTo>
                      <a:lnTo>
                        <a:pt x="913" y="306"/>
                      </a:lnTo>
                      <a:lnTo>
                        <a:pt x="913" y="306"/>
                      </a:lnTo>
                      <a:lnTo>
                        <a:pt x="913" y="305"/>
                      </a:lnTo>
                      <a:lnTo>
                        <a:pt x="914" y="304"/>
                      </a:lnTo>
                      <a:lnTo>
                        <a:pt x="914" y="303"/>
                      </a:lnTo>
                      <a:lnTo>
                        <a:pt x="914" y="302"/>
                      </a:lnTo>
                      <a:lnTo>
                        <a:pt x="914" y="301"/>
                      </a:lnTo>
                      <a:lnTo>
                        <a:pt x="914" y="300"/>
                      </a:lnTo>
                      <a:lnTo>
                        <a:pt x="914" y="300"/>
                      </a:lnTo>
                      <a:lnTo>
                        <a:pt x="914" y="299"/>
                      </a:lnTo>
                      <a:lnTo>
                        <a:pt x="914" y="298"/>
                      </a:lnTo>
                      <a:lnTo>
                        <a:pt x="914" y="297"/>
                      </a:lnTo>
                      <a:lnTo>
                        <a:pt x="915" y="296"/>
                      </a:lnTo>
                      <a:lnTo>
                        <a:pt x="915" y="296"/>
                      </a:lnTo>
                      <a:lnTo>
                        <a:pt x="915" y="295"/>
                      </a:lnTo>
                      <a:lnTo>
                        <a:pt x="915" y="294"/>
                      </a:lnTo>
                      <a:lnTo>
                        <a:pt x="915" y="293"/>
                      </a:lnTo>
                      <a:lnTo>
                        <a:pt x="915" y="292"/>
                      </a:lnTo>
                      <a:lnTo>
                        <a:pt x="915" y="291"/>
                      </a:lnTo>
                      <a:lnTo>
                        <a:pt x="915" y="291"/>
                      </a:lnTo>
                      <a:lnTo>
                        <a:pt x="915" y="290"/>
                      </a:lnTo>
                      <a:lnTo>
                        <a:pt x="916" y="289"/>
                      </a:lnTo>
                      <a:lnTo>
                        <a:pt x="916" y="288"/>
                      </a:lnTo>
                      <a:lnTo>
                        <a:pt x="916" y="287"/>
                      </a:lnTo>
                      <a:lnTo>
                        <a:pt x="916" y="287"/>
                      </a:lnTo>
                      <a:lnTo>
                        <a:pt x="916" y="286"/>
                      </a:lnTo>
                      <a:lnTo>
                        <a:pt x="916" y="285"/>
                      </a:lnTo>
                      <a:lnTo>
                        <a:pt x="916" y="285"/>
                      </a:lnTo>
                      <a:lnTo>
                        <a:pt x="916" y="284"/>
                      </a:lnTo>
                      <a:lnTo>
                        <a:pt x="916" y="283"/>
                      </a:lnTo>
                      <a:lnTo>
                        <a:pt x="917" y="282"/>
                      </a:lnTo>
                      <a:lnTo>
                        <a:pt x="917" y="282"/>
                      </a:lnTo>
                      <a:lnTo>
                        <a:pt x="917" y="281"/>
                      </a:lnTo>
                      <a:lnTo>
                        <a:pt x="917" y="280"/>
                      </a:lnTo>
                      <a:lnTo>
                        <a:pt x="917" y="280"/>
                      </a:lnTo>
                      <a:lnTo>
                        <a:pt x="917" y="279"/>
                      </a:lnTo>
                      <a:lnTo>
                        <a:pt x="917" y="278"/>
                      </a:lnTo>
                      <a:lnTo>
                        <a:pt x="917" y="278"/>
                      </a:lnTo>
                      <a:lnTo>
                        <a:pt x="917" y="277"/>
                      </a:lnTo>
                      <a:lnTo>
                        <a:pt x="918" y="276"/>
                      </a:lnTo>
                      <a:lnTo>
                        <a:pt x="918" y="276"/>
                      </a:lnTo>
                      <a:lnTo>
                        <a:pt x="918" y="275"/>
                      </a:lnTo>
                      <a:lnTo>
                        <a:pt x="918" y="274"/>
                      </a:lnTo>
                      <a:lnTo>
                        <a:pt x="918" y="274"/>
                      </a:lnTo>
                      <a:lnTo>
                        <a:pt x="918" y="273"/>
                      </a:lnTo>
                      <a:lnTo>
                        <a:pt x="918" y="272"/>
                      </a:lnTo>
                      <a:lnTo>
                        <a:pt x="918" y="271"/>
                      </a:lnTo>
                      <a:lnTo>
                        <a:pt x="918" y="271"/>
                      </a:lnTo>
                      <a:lnTo>
                        <a:pt x="919" y="270"/>
                      </a:lnTo>
                      <a:lnTo>
                        <a:pt x="919" y="270"/>
                      </a:lnTo>
                      <a:lnTo>
                        <a:pt x="919" y="269"/>
                      </a:lnTo>
                      <a:lnTo>
                        <a:pt x="919" y="268"/>
                      </a:lnTo>
                      <a:lnTo>
                        <a:pt x="919" y="268"/>
                      </a:lnTo>
                      <a:lnTo>
                        <a:pt x="919" y="267"/>
                      </a:lnTo>
                      <a:lnTo>
                        <a:pt x="919" y="266"/>
                      </a:lnTo>
                      <a:lnTo>
                        <a:pt x="919" y="266"/>
                      </a:lnTo>
                      <a:lnTo>
                        <a:pt x="919" y="265"/>
                      </a:lnTo>
                      <a:lnTo>
                        <a:pt x="920" y="265"/>
                      </a:lnTo>
                      <a:lnTo>
                        <a:pt x="920" y="263"/>
                      </a:lnTo>
                      <a:lnTo>
                        <a:pt x="920" y="263"/>
                      </a:lnTo>
                      <a:lnTo>
                        <a:pt x="920" y="262"/>
                      </a:lnTo>
                      <a:lnTo>
                        <a:pt x="920" y="262"/>
                      </a:lnTo>
                      <a:lnTo>
                        <a:pt x="920" y="261"/>
                      </a:lnTo>
                      <a:lnTo>
                        <a:pt x="920" y="261"/>
                      </a:lnTo>
                      <a:lnTo>
                        <a:pt x="920" y="260"/>
                      </a:lnTo>
                      <a:lnTo>
                        <a:pt x="920" y="260"/>
                      </a:lnTo>
                      <a:lnTo>
                        <a:pt x="921" y="260"/>
                      </a:lnTo>
                      <a:lnTo>
                        <a:pt x="921" y="259"/>
                      </a:lnTo>
                      <a:lnTo>
                        <a:pt x="921" y="259"/>
                      </a:lnTo>
                      <a:lnTo>
                        <a:pt x="921" y="258"/>
                      </a:lnTo>
                      <a:lnTo>
                        <a:pt x="921" y="258"/>
                      </a:lnTo>
                      <a:lnTo>
                        <a:pt x="921" y="257"/>
                      </a:lnTo>
                      <a:lnTo>
                        <a:pt x="921" y="256"/>
                      </a:lnTo>
                      <a:lnTo>
                        <a:pt x="921" y="256"/>
                      </a:lnTo>
                      <a:lnTo>
                        <a:pt x="921" y="255"/>
                      </a:lnTo>
                      <a:lnTo>
                        <a:pt x="922" y="254"/>
                      </a:lnTo>
                      <a:lnTo>
                        <a:pt x="922" y="254"/>
                      </a:lnTo>
                      <a:lnTo>
                        <a:pt x="922" y="253"/>
                      </a:lnTo>
                      <a:lnTo>
                        <a:pt x="922" y="253"/>
                      </a:lnTo>
                      <a:lnTo>
                        <a:pt x="922" y="252"/>
                      </a:lnTo>
                      <a:lnTo>
                        <a:pt x="922" y="251"/>
                      </a:lnTo>
                      <a:lnTo>
                        <a:pt x="922" y="250"/>
                      </a:lnTo>
                      <a:lnTo>
                        <a:pt x="922" y="250"/>
                      </a:lnTo>
                      <a:lnTo>
                        <a:pt x="922" y="249"/>
                      </a:lnTo>
                      <a:lnTo>
                        <a:pt x="923" y="248"/>
                      </a:lnTo>
                      <a:lnTo>
                        <a:pt x="923" y="247"/>
                      </a:lnTo>
                      <a:lnTo>
                        <a:pt x="923" y="247"/>
                      </a:lnTo>
                      <a:lnTo>
                        <a:pt x="923" y="246"/>
                      </a:lnTo>
                      <a:lnTo>
                        <a:pt x="923" y="245"/>
                      </a:lnTo>
                      <a:lnTo>
                        <a:pt x="923" y="245"/>
                      </a:lnTo>
                      <a:lnTo>
                        <a:pt x="923" y="245"/>
                      </a:lnTo>
                      <a:lnTo>
                        <a:pt x="923" y="244"/>
                      </a:lnTo>
                      <a:lnTo>
                        <a:pt x="923" y="243"/>
                      </a:lnTo>
                      <a:lnTo>
                        <a:pt x="924" y="243"/>
                      </a:lnTo>
                      <a:lnTo>
                        <a:pt x="924" y="242"/>
                      </a:lnTo>
                      <a:lnTo>
                        <a:pt x="924" y="242"/>
                      </a:lnTo>
                      <a:lnTo>
                        <a:pt x="924" y="241"/>
                      </a:lnTo>
                      <a:lnTo>
                        <a:pt x="924" y="240"/>
                      </a:lnTo>
                      <a:lnTo>
                        <a:pt x="924" y="239"/>
                      </a:lnTo>
                      <a:lnTo>
                        <a:pt x="924" y="238"/>
                      </a:lnTo>
                      <a:lnTo>
                        <a:pt x="924" y="238"/>
                      </a:lnTo>
                      <a:lnTo>
                        <a:pt x="924" y="237"/>
                      </a:lnTo>
                      <a:lnTo>
                        <a:pt x="925" y="237"/>
                      </a:lnTo>
                      <a:lnTo>
                        <a:pt x="925" y="236"/>
                      </a:lnTo>
                      <a:lnTo>
                        <a:pt x="925" y="236"/>
                      </a:lnTo>
                      <a:lnTo>
                        <a:pt x="925" y="235"/>
                      </a:lnTo>
                      <a:lnTo>
                        <a:pt x="925" y="235"/>
                      </a:lnTo>
                      <a:lnTo>
                        <a:pt x="925" y="234"/>
                      </a:lnTo>
                      <a:lnTo>
                        <a:pt x="925" y="233"/>
                      </a:lnTo>
                      <a:lnTo>
                        <a:pt x="925" y="233"/>
                      </a:lnTo>
                      <a:lnTo>
                        <a:pt x="925" y="232"/>
                      </a:lnTo>
                      <a:lnTo>
                        <a:pt x="926" y="231"/>
                      </a:lnTo>
                      <a:lnTo>
                        <a:pt x="926" y="231"/>
                      </a:lnTo>
                      <a:lnTo>
                        <a:pt x="926" y="230"/>
                      </a:lnTo>
                      <a:lnTo>
                        <a:pt x="926" y="229"/>
                      </a:lnTo>
                      <a:lnTo>
                        <a:pt x="926" y="228"/>
                      </a:lnTo>
                      <a:lnTo>
                        <a:pt x="926" y="228"/>
                      </a:lnTo>
                      <a:lnTo>
                        <a:pt x="926" y="227"/>
                      </a:lnTo>
                      <a:lnTo>
                        <a:pt x="926" y="226"/>
                      </a:lnTo>
                      <a:lnTo>
                        <a:pt x="926" y="226"/>
                      </a:lnTo>
                      <a:lnTo>
                        <a:pt x="927" y="225"/>
                      </a:lnTo>
                      <a:lnTo>
                        <a:pt x="927" y="224"/>
                      </a:lnTo>
                      <a:lnTo>
                        <a:pt x="927" y="223"/>
                      </a:lnTo>
                      <a:lnTo>
                        <a:pt x="927" y="223"/>
                      </a:lnTo>
                      <a:lnTo>
                        <a:pt x="927" y="222"/>
                      </a:lnTo>
                      <a:lnTo>
                        <a:pt x="927" y="222"/>
                      </a:lnTo>
                      <a:lnTo>
                        <a:pt x="927" y="221"/>
                      </a:lnTo>
                      <a:lnTo>
                        <a:pt x="927" y="221"/>
                      </a:lnTo>
                      <a:lnTo>
                        <a:pt x="927" y="220"/>
                      </a:lnTo>
                      <a:lnTo>
                        <a:pt x="928" y="219"/>
                      </a:lnTo>
                      <a:lnTo>
                        <a:pt x="928" y="218"/>
                      </a:lnTo>
                      <a:lnTo>
                        <a:pt x="928" y="218"/>
                      </a:lnTo>
                      <a:lnTo>
                        <a:pt x="928" y="217"/>
                      </a:lnTo>
                      <a:lnTo>
                        <a:pt x="928" y="216"/>
                      </a:lnTo>
                      <a:lnTo>
                        <a:pt x="928" y="216"/>
                      </a:lnTo>
                      <a:lnTo>
                        <a:pt x="928" y="215"/>
                      </a:lnTo>
                      <a:lnTo>
                        <a:pt x="928" y="215"/>
                      </a:lnTo>
                      <a:lnTo>
                        <a:pt x="928" y="214"/>
                      </a:lnTo>
                      <a:lnTo>
                        <a:pt x="929" y="213"/>
                      </a:lnTo>
                      <a:lnTo>
                        <a:pt x="929" y="213"/>
                      </a:lnTo>
                      <a:lnTo>
                        <a:pt x="929" y="212"/>
                      </a:lnTo>
                      <a:lnTo>
                        <a:pt x="929" y="211"/>
                      </a:lnTo>
                      <a:lnTo>
                        <a:pt x="929" y="211"/>
                      </a:lnTo>
                      <a:lnTo>
                        <a:pt x="929" y="210"/>
                      </a:lnTo>
                      <a:lnTo>
                        <a:pt x="929" y="210"/>
                      </a:lnTo>
                      <a:lnTo>
                        <a:pt x="929" y="209"/>
                      </a:lnTo>
                      <a:lnTo>
                        <a:pt x="929" y="209"/>
                      </a:lnTo>
                      <a:lnTo>
                        <a:pt x="930" y="208"/>
                      </a:lnTo>
                      <a:lnTo>
                        <a:pt x="930" y="207"/>
                      </a:lnTo>
                      <a:lnTo>
                        <a:pt x="930" y="207"/>
                      </a:lnTo>
                      <a:lnTo>
                        <a:pt x="930" y="206"/>
                      </a:lnTo>
                      <a:lnTo>
                        <a:pt x="930" y="206"/>
                      </a:lnTo>
                      <a:lnTo>
                        <a:pt x="930" y="206"/>
                      </a:lnTo>
                      <a:lnTo>
                        <a:pt x="930" y="205"/>
                      </a:lnTo>
                      <a:lnTo>
                        <a:pt x="930" y="205"/>
                      </a:lnTo>
                      <a:lnTo>
                        <a:pt x="930" y="204"/>
                      </a:lnTo>
                      <a:lnTo>
                        <a:pt x="931" y="203"/>
                      </a:lnTo>
                      <a:lnTo>
                        <a:pt x="931" y="203"/>
                      </a:lnTo>
                      <a:lnTo>
                        <a:pt x="931" y="202"/>
                      </a:lnTo>
                      <a:lnTo>
                        <a:pt x="931" y="202"/>
                      </a:lnTo>
                      <a:lnTo>
                        <a:pt x="931" y="201"/>
                      </a:lnTo>
                      <a:lnTo>
                        <a:pt x="931" y="201"/>
                      </a:lnTo>
                      <a:lnTo>
                        <a:pt x="931" y="200"/>
                      </a:lnTo>
                      <a:lnTo>
                        <a:pt x="931" y="200"/>
                      </a:lnTo>
                      <a:lnTo>
                        <a:pt x="931" y="199"/>
                      </a:lnTo>
                      <a:lnTo>
                        <a:pt x="932" y="198"/>
                      </a:lnTo>
                      <a:lnTo>
                        <a:pt x="932" y="198"/>
                      </a:lnTo>
                      <a:lnTo>
                        <a:pt x="932" y="198"/>
                      </a:lnTo>
                      <a:lnTo>
                        <a:pt x="932" y="197"/>
                      </a:lnTo>
                      <a:lnTo>
                        <a:pt x="932" y="197"/>
                      </a:lnTo>
                      <a:lnTo>
                        <a:pt x="932" y="196"/>
                      </a:lnTo>
                      <a:lnTo>
                        <a:pt x="932" y="196"/>
                      </a:lnTo>
                      <a:lnTo>
                        <a:pt x="932" y="196"/>
                      </a:lnTo>
                      <a:lnTo>
                        <a:pt x="932" y="195"/>
                      </a:lnTo>
                      <a:lnTo>
                        <a:pt x="933" y="195"/>
                      </a:lnTo>
                      <a:lnTo>
                        <a:pt x="933" y="194"/>
                      </a:lnTo>
                      <a:lnTo>
                        <a:pt x="933" y="194"/>
                      </a:lnTo>
                      <a:lnTo>
                        <a:pt x="933" y="194"/>
                      </a:lnTo>
                      <a:lnTo>
                        <a:pt x="933" y="194"/>
                      </a:lnTo>
                      <a:lnTo>
                        <a:pt x="933" y="193"/>
                      </a:lnTo>
                      <a:lnTo>
                        <a:pt x="933" y="193"/>
                      </a:lnTo>
                      <a:lnTo>
                        <a:pt x="933" y="192"/>
                      </a:lnTo>
                      <a:lnTo>
                        <a:pt x="933" y="192"/>
                      </a:lnTo>
                      <a:lnTo>
                        <a:pt x="933" y="192"/>
                      </a:lnTo>
                      <a:lnTo>
                        <a:pt x="934" y="191"/>
                      </a:lnTo>
                      <a:lnTo>
                        <a:pt x="934" y="191"/>
                      </a:lnTo>
                      <a:lnTo>
                        <a:pt x="934" y="190"/>
                      </a:lnTo>
                      <a:lnTo>
                        <a:pt x="934" y="190"/>
                      </a:lnTo>
                      <a:lnTo>
                        <a:pt x="934" y="189"/>
                      </a:lnTo>
                      <a:lnTo>
                        <a:pt x="934" y="188"/>
                      </a:lnTo>
                      <a:lnTo>
                        <a:pt x="934" y="188"/>
                      </a:lnTo>
                      <a:lnTo>
                        <a:pt x="934" y="187"/>
                      </a:lnTo>
                      <a:lnTo>
                        <a:pt x="934" y="186"/>
                      </a:lnTo>
                      <a:lnTo>
                        <a:pt x="935" y="186"/>
                      </a:lnTo>
                      <a:lnTo>
                        <a:pt x="935" y="185"/>
                      </a:lnTo>
                      <a:lnTo>
                        <a:pt x="935" y="184"/>
                      </a:lnTo>
                      <a:lnTo>
                        <a:pt x="935" y="184"/>
                      </a:lnTo>
                      <a:lnTo>
                        <a:pt x="935" y="183"/>
                      </a:lnTo>
                      <a:lnTo>
                        <a:pt x="935" y="183"/>
                      </a:lnTo>
                      <a:lnTo>
                        <a:pt x="935" y="182"/>
                      </a:lnTo>
                      <a:lnTo>
                        <a:pt x="935" y="182"/>
                      </a:lnTo>
                      <a:lnTo>
                        <a:pt x="935" y="181"/>
                      </a:lnTo>
                      <a:lnTo>
                        <a:pt x="936" y="180"/>
                      </a:lnTo>
                      <a:lnTo>
                        <a:pt x="936" y="179"/>
                      </a:lnTo>
                      <a:lnTo>
                        <a:pt x="936" y="179"/>
                      </a:lnTo>
                      <a:lnTo>
                        <a:pt x="936" y="178"/>
                      </a:lnTo>
                      <a:lnTo>
                        <a:pt x="936" y="178"/>
                      </a:lnTo>
                      <a:lnTo>
                        <a:pt x="936" y="177"/>
                      </a:lnTo>
                      <a:lnTo>
                        <a:pt x="936" y="176"/>
                      </a:lnTo>
                      <a:lnTo>
                        <a:pt x="936" y="175"/>
                      </a:lnTo>
                      <a:lnTo>
                        <a:pt x="936" y="174"/>
                      </a:lnTo>
                      <a:lnTo>
                        <a:pt x="937" y="174"/>
                      </a:lnTo>
                      <a:lnTo>
                        <a:pt x="937" y="173"/>
                      </a:lnTo>
                      <a:lnTo>
                        <a:pt x="937" y="172"/>
                      </a:lnTo>
                      <a:lnTo>
                        <a:pt x="937" y="172"/>
                      </a:lnTo>
                      <a:lnTo>
                        <a:pt x="937" y="171"/>
                      </a:lnTo>
                      <a:lnTo>
                        <a:pt x="937" y="170"/>
                      </a:lnTo>
                      <a:lnTo>
                        <a:pt x="937" y="169"/>
                      </a:lnTo>
                      <a:lnTo>
                        <a:pt x="937" y="169"/>
                      </a:lnTo>
                      <a:lnTo>
                        <a:pt x="937" y="168"/>
                      </a:lnTo>
                      <a:lnTo>
                        <a:pt x="938" y="167"/>
                      </a:lnTo>
                      <a:lnTo>
                        <a:pt x="938" y="166"/>
                      </a:lnTo>
                      <a:lnTo>
                        <a:pt x="938" y="165"/>
                      </a:lnTo>
                      <a:lnTo>
                        <a:pt x="938" y="164"/>
                      </a:lnTo>
                      <a:lnTo>
                        <a:pt x="938" y="164"/>
                      </a:lnTo>
                      <a:lnTo>
                        <a:pt x="938" y="163"/>
                      </a:lnTo>
                      <a:lnTo>
                        <a:pt x="938" y="162"/>
                      </a:lnTo>
                      <a:lnTo>
                        <a:pt x="938" y="162"/>
                      </a:lnTo>
                      <a:lnTo>
                        <a:pt x="938" y="161"/>
                      </a:lnTo>
                      <a:lnTo>
                        <a:pt x="939" y="161"/>
                      </a:lnTo>
                      <a:lnTo>
                        <a:pt x="939" y="160"/>
                      </a:lnTo>
                      <a:lnTo>
                        <a:pt x="939" y="160"/>
                      </a:lnTo>
                      <a:lnTo>
                        <a:pt x="939" y="159"/>
                      </a:lnTo>
                      <a:lnTo>
                        <a:pt x="939" y="158"/>
                      </a:lnTo>
                      <a:lnTo>
                        <a:pt x="939" y="157"/>
                      </a:lnTo>
                      <a:lnTo>
                        <a:pt x="939" y="157"/>
                      </a:lnTo>
                      <a:lnTo>
                        <a:pt x="939" y="156"/>
                      </a:lnTo>
                      <a:lnTo>
                        <a:pt x="939" y="155"/>
                      </a:lnTo>
                      <a:lnTo>
                        <a:pt x="940" y="155"/>
                      </a:lnTo>
                      <a:lnTo>
                        <a:pt x="940" y="154"/>
                      </a:lnTo>
                      <a:lnTo>
                        <a:pt x="940" y="154"/>
                      </a:lnTo>
                      <a:lnTo>
                        <a:pt x="940" y="153"/>
                      </a:lnTo>
                      <a:lnTo>
                        <a:pt x="940" y="152"/>
                      </a:lnTo>
                      <a:lnTo>
                        <a:pt x="940" y="151"/>
                      </a:lnTo>
                      <a:lnTo>
                        <a:pt x="940" y="151"/>
                      </a:lnTo>
                      <a:lnTo>
                        <a:pt x="940" y="150"/>
                      </a:lnTo>
                      <a:lnTo>
                        <a:pt x="940" y="150"/>
                      </a:lnTo>
                      <a:lnTo>
                        <a:pt x="941" y="149"/>
                      </a:lnTo>
                      <a:lnTo>
                        <a:pt x="941" y="148"/>
                      </a:lnTo>
                      <a:lnTo>
                        <a:pt x="941" y="147"/>
                      </a:lnTo>
                      <a:lnTo>
                        <a:pt x="941" y="147"/>
                      </a:lnTo>
                      <a:lnTo>
                        <a:pt x="941" y="146"/>
                      </a:lnTo>
                      <a:lnTo>
                        <a:pt x="941" y="145"/>
                      </a:lnTo>
                      <a:lnTo>
                        <a:pt x="941" y="145"/>
                      </a:lnTo>
                      <a:lnTo>
                        <a:pt x="941" y="143"/>
                      </a:lnTo>
                      <a:lnTo>
                        <a:pt x="941" y="143"/>
                      </a:lnTo>
                      <a:lnTo>
                        <a:pt x="942" y="142"/>
                      </a:lnTo>
                      <a:lnTo>
                        <a:pt x="942" y="141"/>
                      </a:lnTo>
                      <a:lnTo>
                        <a:pt x="942" y="141"/>
                      </a:lnTo>
                      <a:lnTo>
                        <a:pt x="942" y="140"/>
                      </a:lnTo>
                      <a:lnTo>
                        <a:pt x="942" y="140"/>
                      </a:lnTo>
                      <a:lnTo>
                        <a:pt x="942" y="139"/>
                      </a:lnTo>
                      <a:lnTo>
                        <a:pt x="942" y="138"/>
                      </a:lnTo>
                      <a:lnTo>
                        <a:pt x="942" y="137"/>
                      </a:lnTo>
                      <a:lnTo>
                        <a:pt x="942" y="136"/>
                      </a:lnTo>
                      <a:lnTo>
                        <a:pt x="943" y="136"/>
                      </a:lnTo>
                      <a:lnTo>
                        <a:pt x="943" y="136"/>
                      </a:lnTo>
                      <a:lnTo>
                        <a:pt x="943" y="135"/>
                      </a:lnTo>
                      <a:lnTo>
                        <a:pt x="943" y="135"/>
                      </a:lnTo>
                      <a:lnTo>
                        <a:pt x="943" y="134"/>
                      </a:lnTo>
                      <a:lnTo>
                        <a:pt x="943" y="134"/>
                      </a:lnTo>
                      <a:lnTo>
                        <a:pt x="943" y="133"/>
                      </a:lnTo>
                      <a:lnTo>
                        <a:pt x="943" y="132"/>
                      </a:lnTo>
                      <a:lnTo>
                        <a:pt x="943" y="132"/>
                      </a:lnTo>
                      <a:lnTo>
                        <a:pt x="944" y="131"/>
                      </a:lnTo>
                      <a:lnTo>
                        <a:pt x="944" y="131"/>
                      </a:lnTo>
                      <a:lnTo>
                        <a:pt x="944" y="130"/>
                      </a:lnTo>
                      <a:lnTo>
                        <a:pt x="944" y="129"/>
                      </a:lnTo>
                      <a:lnTo>
                        <a:pt x="944" y="128"/>
                      </a:lnTo>
                      <a:lnTo>
                        <a:pt x="944" y="128"/>
                      </a:lnTo>
                      <a:lnTo>
                        <a:pt x="944" y="127"/>
                      </a:lnTo>
                      <a:lnTo>
                        <a:pt x="944" y="127"/>
                      </a:lnTo>
                      <a:lnTo>
                        <a:pt x="944" y="126"/>
                      </a:lnTo>
                      <a:lnTo>
                        <a:pt x="945" y="125"/>
                      </a:lnTo>
                      <a:lnTo>
                        <a:pt x="945" y="125"/>
                      </a:lnTo>
                      <a:lnTo>
                        <a:pt x="945" y="124"/>
                      </a:lnTo>
                      <a:lnTo>
                        <a:pt x="945" y="123"/>
                      </a:lnTo>
                      <a:lnTo>
                        <a:pt x="945" y="123"/>
                      </a:lnTo>
                      <a:lnTo>
                        <a:pt x="945" y="122"/>
                      </a:lnTo>
                      <a:lnTo>
                        <a:pt x="945" y="121"/>
                      </a:lnTo>
                      <a:lnTo>
                        <a:pt x="945" y="121"/>
                      </a:lnTo>
                      <a:lnTo>
                        <a:pt x="945" y="120"/>
                      </a:lnTo>
                      <a:lnTo>
                        <a:pt x="946" y="119"/>
                      </a:lnTo>
                      <a:lnTo>
                        <a:pt x="946" y="119"/>
                      </a:lnTo>
                      <a:lnTo>
                        <a:pt x="946" y="118"/>
                      </a:lnTo>
                      <a:lnTo>
                        <a:pt x="946" y="117"/>
                      </a:lnTo>
                      <a:lnTo>
                        <a:pt x="946" y="117"/>
                      </a:lnTo>
                      <a:lnTo>
                        <a:pt x="946" y="116"/>
                      </a:lnTo>
                      <a:lnTo>
                        <a:pt x="946" y="115"/>
                      </a:lnTo>
                      <a:lnTo>
                        <a:pt x="946" y="115"/>
                      </a:lnTo>
                      <a:lnTo>
                        <a:pt x="946" y="114"/>
                      </a:lnTo>
                      <a:lnTo>
                        <a:pt x="947" y="113"/>
                      </a:lnTo>
                      <a:lnTo>
                        <a:pt x="947" y="112"/>
                      </a:lnTo>
                      <a:lnTo>
                        <a:pt x="947" y="112"/>
                      </a:lnTo>
                      <a:lnTo>
                        <a:pt x="947" y="111"/>
                      </a:lnTo>
                      <a:lnTo>
                        <a:pt x="947" y="111"/>
                      </a:lnTo>
                      <a:lnTo>
                        <a:pt x="947" y="110"/>
                      </a:lnTo>
                      <a:lnTo>
                        <a:pt x="947" y="109"/>
                      </a:lnTo>
                      <a:lnTo>
                        <a:pt x="947" y="109"/>
                      </a:lnTo>
                      <a:lnTo>
                        <a:pt x="947" y="108"/>
                      </a:lnTo>
                      <a:lnTo>
                        <a:pt x="948" y="107"/>
                      </a:lnTo>
                      <a:lnTo>
                        <a:pt x="948" y="107"/>
                      </a:lnTo>
                      <a:lnTo>
                        <a:pt x="948" y="106"/>
                      </a:lnTo>
                      <a:lnTo>
                        <a:pt x="948" y="105"/>
                      </a:lnTo>
                      <a:lnTo>
                        <a:pt x="948" y="104"/>
                      </a:lnTo>
                      <a:lnTo>
                        <a:pt x="948" y="104"/>
                      </a:lnTo>
                      <a:lnTo>
                        <a:pt x="948" y="103"/>
                      </a:lnTo>
                      <a:lnTo>
                        <a:pt x="948" y="102"/>
                      </a:lnTo>
                      <a:lnTo>
                        <a:pt x="948" y="102"/>
                      </a:lnTo>
                      <a:lnTo>
                        <a:pt x="949" y="101"/>
                      </a:lnTo>
                      <a:lnTo>
                        <a:pt x="949" y="100"/>
                      </a:lnTo>
                      <a:lnTo>
                        <a:pt x="949" y="100"/>
                      </a:lnTo>
                      <a:lnTo>
                        <a:pt x="949" y="99"/>
                      </a:lnTo>
                      <a:lnTo>
                        <a:pt x="949" y="98"/>
                      </a:lnTo>
                      <a:lnTo>
                        <a:pt x="949" y="97"/>
                      </a:lnTo>
                      <a:lnTo>
                        <a:pt x="949" y="97"/>
                      </a:lnTo>
                      <a:lnTo>
                        <a:pt x="949" y="96"/>
                      </a:lnTo>
                      <a:lnTo>
                        <a:pt x="949" y="95"/>
                      </a:lnTo>
                      <a:lnTo>
                        <a:pt x="950" y="95"/>
                      </a:lnTo>
                      <a:lnTo>
                        <a:pt x="950" y="94"/>
                      </a:lnTo>
                      <a:lnTo>
                        <a:pt x="950" y="93"/>
                      </a:lnTo>
                      <a:lnTo>
                        <a:pt x="950" y="92"/>
                      </a:lnTo>
                      <a:lnTo>
                        <a:pt x="950" y="92"/>
                      </a:lnTo>
                      <a:lnTo>
                        <a:pt x="950" y="91"/>
                      </a:lnTo>
                      <a:lnTo>
                        <a:pt x="950" y="90"/>
                      </a:lnTo>
                      <a:lnTo>
                        <a:pt x="950" y="90"/>
                      </a:lnTo>
                      <a:lnTo>
                        <a:pt x="950" y="89"/>
                      </a:lnTo>
                      <a:lnTo>
                        <a:pt x="951" y="88"/>
                      </a:lnTo>
                      <a:lnTo>
                        <a:pt x="951" y="88"/>
                      </a:lnTo>
                      <a:lnTo>
                        <a:pt x="951" y="87"/>
                      </a:lnTo>
                      <a:lnTo>
                        <a:pt x="951" y="87"/>
                      </a:lnTo>
                      <a:lnTo>
                        <a:pt x="951" y="86"/>
                      </a:lnTo>
                      <a:lnTo>
                        <a:pt x="951" y="85"/>
                      </a:lnTo>
                      <a:lnTo>
                        <a:pt x="951" y="85"/>
                      </a:lnTo>
                      <a:lnTo>
                        <a:pt x="951" y="84"/>
                      </a:lnTo>
                      <a:lnTo>
                        <a:pt x="951" y="84"/>
                      </a:lnTo>
                      <a:lnTo>
                        <a:pt x="952" y="83"/>
                      </a:lnTo>
                      <a:lnTo>
                        <a:pt x="952" y="82"/>
                      </a:lnTo>
                      <a:lnTo>
                        <a:pt x="952" y="82"/>
                      </a:lnTo>
                      <a:lnTo>
                        <a:pt x="952" y="81"/>
                      </a:lnTo>
                      <a:lnTo>
                        <a:pt x="952" y="81"/>
                      </a:lnTo>
                      <a:lnTo>
                        <a:pt x="952" y="80"/>
                      </a:lnTo>
                      <a:lnTo>
                        <a:pt x="952" y="80"/>
                      </a:lnTo>
                      <a:lnTo>
                        <a:pt x="952" y="79"/>
                      </a:lnTo>
                      <a:lnTo>
                        <a:pt x="952" y="78"/>
                      </a:lnTo>
                      <a:lnTo>
                        <a:pt x="953" y="78"/>
                      </a:lnTo>
                      <a:lnTo>
                        <a:pt x="953" y="77"/>
                      </a:lnTo>
                      <a:lnTo>
                        <a:pt x="953" y="77"/>
                      </a:lnTo>
                      <a:lnTo>
                        <a:pt x="953" y="76"/>
                      </a:lnTo>
                      <a:lnTo>
                        <a:pt x="953" y="75"/>
                      </a:lnTo>
                      <a:lnTo>
                        <a:pt x="953" y="75"/>
                      </a:lnTo>
                      <a:lnTo>
                        <a:pt x="953" y="74"/>
                      </a:lnTo>
                      <a:lnTo>
                        <a:pt x="953" y="73"/>
                      </a:lnTo>
                      <a:lnTo>
                        <a:pt x="953" y="73"/>
                      </a:lnTo>
                      <a:lnTo>
                        <a:pt x="954" y="72"/>
                      </a:lnTo>
                      <a:lnTo>
                        <a:pt x="954" y="72"/>
                      </a:lnTo>
                      <a:lnTo>
                        <a:pt x="954" y="72"/>
                      </a:lnTo>
                      <a:lnTo>
                        <a:pt x="954" y="71"/>
                      </a:lnTo>
                      <a:lnTo>
                        <a:pt x="954" y="71"/>
                      </a:lnTo>
                      <a:lnTo>
                        <a:pt x="954" y="70"/>
                      </a:lnTo>
                      <a:lnTo>
                        <a:pt x="954" y="69"/>
                      </a:lnTo>
                      <a:lnTo>
                        <a:pt x="954" y="69"/>
                      </a:lnTo>
                      <a:lnTo>
                        <a:pt x="954" y="68"/>
                      </a:lnTo>
                      <a:lnTo>
                        <a:pt x="955" y="68"/>
                      </a:lnTo>
                      <a:lnTo>
                        <a:pt x="955" y="68"/>
                      </a:lnTo>
                      <a:lnTo>
                        <a:pt x="955" y="67"/>
                      </a:lnTo>
                      <a:lnTo>
                        <a:pt x="955" y="66"/>
                      </a:lnTo>
                      <a:lnTo>
                        <a:pt x="955" y="66"/>
                      </a:lnTo>
                      <a:lnTo>
                        <a:pt x="955" y="65"/>
                      </a:lnTo>
                      <a:lnTo>
                        <a:pt x="955" y="65"/>
                      </a:lnTo>
                      <a:lnTo>
                        <a:pt x="955" y="64"/>
                      </a:lnTo>
                      <a:lnTo>
                        <a:pt x="955" y="64"/>
                      </a:lnTo>
                      <a:lnTo>
                        <a:pt x="956" y="63"/>
                      </a:lnTo>
                      <a:lnTo>
                        <a:pt x="956" y="62"/>
                      </a:lnTo>
                      <a:lnTo>
                        <a:pt x="956" y="62"/>
                      </a:lnTo>
                      <a:lnTo>
                        <a:pt x="956" y="61"/>
                      </a:lnTo>
                      <a:lnTo>
                        <a:pt x="956" y="60"/>
                      </a:lnTo>
                      <a:lnTo>
                        <a:pt x="956" y="60"/>
                      </a:lnTo>
                      <a:lnTo>
                        <a:pt x="956" y="59"/>
                      </a:lnTo>
                      <a:lnTo>
                        <a:pt x="956" y="58"/>
                      </a:lnTo>
                      <a:lnTo>
                        <a:pt x="956" y="57"/>
                      </a:lnTo>
                      <a:lnTo>
                        <a:pt x="957" y="57"/>
                      </a:lnTo>
                      <a:lnTo>
                        <a:pt x="957" y="56"/>
                      </a:lnTo>
                      <a:lnTo>
                        <a:pt x="957" y="56"/>
                      </a:lnTo>
                      <a:lnTo>
                        <a:pt x="957" y="55"/>
                      </a:lnTo>
                      <a:lnTo>
                        <a:pt x="957" y="55"/>
                      </a:lnTo>
                      <a:lnTo>
                        <a:pt x="957" y="55"/>
                      </a:lnTo>
                      <a:lnTo>
                        <a:pt x="957" y="54"/>
                      </a:lnTo>
                      <a:lnTo>
                        <a:pt x="957" y="54"/>
                      </a:lnTo>
                      <a:lnTo>
                        <a:pt x="957" y="53"/>
                      </a:lnTo>
                      <a:lnTo>
                        <a:pt x="957" y="53"/>
                      </a:lnTo>
                      <a:lnTo>
                        <a:pt x="958" y="53"/>
                      </a:lnTo>
                      <a:lnTo>
                        <a:pt x="958" y="52"/>
                      </a:lnTo>
                      <a:lnTo>
                        <a:pt x="958" y="52"/>
                      </a:lnTo>
                      <a:lnTo>
                        <a:pt x="958" y="51"/>
                      </a:lnTo>
                      <a:lnTo>
                        <a:pt x="958" y="51"/>
                      </a:lnTo>
                      <a:lnTo>
                        <a:pt x="958" y="50"/>
                      </a:lnTo>
                      <a:lnTo>
                        <a:pt x="958" y="49"/>
                      </a:lnTo>
                      <a:lnTo>
                        <a:pt x="958" y="49"/>
                      </a:lnTo>
                      <a:lnTo>
                        <a:pt x="958" y="48"/>
                      </a:lnTo>
                      <a:lnTo>
                        <a:pt x="959" y="48"/>
                      </a:lnTo>
                      <a:lnTo>
                        <a:pt x="959" y="47"/>
                      </a:lnTo>
                      <a:lnTo>
                        <a:pt x="959" y="47"/>
                      </a:lnTo>
                      <a:lnTo>
                        <a:pt x="959" y="47"/>
                      </a:lnTo>
                      <a:lnTo>
                        <a:pt x="959" y="46"/>
                      </a:lnTo>
                      <a:lnTo>
                        <a:pt x="959" y="46"/>
                      </a:lnTo>
                      <a:lnTo>
                        <a:pt x="959" y="45"/>
                      </a:lnTo>
                      <a:lnTo>
                        <a:pt x="959" y="44"/>
                      </a:lnTo>
                      <a:lnTo>
                        <a:pt x="959" y="43"/>
                      </a:lnTo>
                      <a:lnTo>
                        <a:pt x="960" y="42"/>
                      </a:lnTo>
                      <a:lnTo>
                        <a:pt x="960" y="41"/>
                      </a:lnTo>
                      <a:lnTo>
                        <a:pt x="960" y="40"/>
                      </a:lnTo>
                      <a:lnTo>
                        <a:pt x="960" y="39"/>
                      </a:lnTo>
                      <a:lnTo>
                        <a:pt x="960" y="38"/>
                      </a:lnTo>
                      <a:lnTo>
                        <a:pt x="960" y="37"/>
                      </a:lnTo>
                      <a:lnTo>
                        <a:pt x="960" y="36"/>
                      </a:lnTo>
                      <a:lnTo>
                        <a:pt x="960" y="35"/>
                      </a:lnTo>
                      <a:lnTo>
                        <a:pt x="960" y="34"/>
                      </a:lnTo>
                      <a:lnTo>
                        <a:pt x="961" y="33"/>
                      </a:lnTo>
                      <a:lnTo>
                        <a:pt x="961" y="32"/>
                      </a:lnTo>
                      <a:lnTo>
                        <a:pt x="961" y="31"/>
                      </a:lnTo>
                      <a:lnTo>
                        <a:pt x="961" y="30"/>
                      </a:lnTo>
                      <a:lnTo>
                        <a:pt x="961" y="29"/>
                      </a:lnTo>
                      <a:lnTo>
                        <a:pt x="961" y="28"/>
                      </a:lnTo>
                      <a:lnTo>
                        <a:pt x="961" y="27"/>
                      </a:lnTo>
                      <a:lnTo>
                        <a:pt x="961" y="26"/>
                      </a:lnTo>
                      <a:lnTo>
                        <a:pt x="961" y="25"/>
                      </a:lnTo>
                      <a:lnTo>
                        <a:pt x="962" y="23"/>
                      </a:lnTo>
                      <a:lnTo>
                        <a:pt x="962" y="22"/>
                      </a:lnTo>
                      <a:lnTo>
                        <a:pt x="962" y="21"/>
                      </a:lnTo>
                      <a:lnTo>
                        <a:pt x="962" y="20"/>
                      </a:lnTo>
                      <a:lnTo>
                        <a:pt x="962" y="19"/>
                      </a:lnTo>
                      <a:lnTo>
                        <a:pt x="962" y="17"/>
                      </a:lnTo>
                      <a:lnTo>
                        <a:pt x="962" y="16"/>
                      </a:lnTo>
                      <a:lnTo>
                        <a:pt x="962" y="15"/>
                      </a:lnTo>
                      <a:lnTo>
                        <a:pt x="962" y="14"/>
                      </a:lnTo>
                      <a:lnTo>
                        <a:pt x="963" y="13"/>
                      </a:lnTo>
                      <a:lnTo>
                        <a:pt x="963" y="12"/>
                      </a:lnTo>
                      <a:lnTo>
                        <a:pt x="963" y="11"/>
                      </a:lnTo>
                      <a:lnTo>
                        <a:pt x="963" y="10"/>
                      </a:lnTo>
                      <a:lnTo>
                        <a:pt x="963" y="8"/>
                      </a:lnTo>
                      <a:lnTo>
                        <a:pt x="963" y="7"/>
                      </a:lnTo>
                      <a:lnTo>
                        <a:pt x="963" y="6"/>
                      </a:lnTo>
                      <a:lnTo>
                        <a:pt x="963" y="5"/>
                      </a:lnTo>
                      <a:lnTo>
                        <a:pt x="963" y="4"/>
                      </a:lnTo>
                      <a:lnTo>
                        <a:pt x="964" y="3"/>
                      </a:lnTo>
                      <a:lnTo>
                        <a:pt x="964" y="2"/>
                      </a:lnTo>
                      <a:lnTo>
                        <a:pt x="964" y="0"/>
                      </a:lnTo>
                      <a:lnTo>
                        <a:pt x="964" y="0"/>
                      </a:lnTo>
                      <a:lnTo>
                        <a:pt x="964" y="0"/>
                      </a:lnTo>
                      <a:lnTo>
                        <a:pt x="964" y="0"/>
                      </a:lnTo>
                      <a:lnTo>
                        <a:pt x="964" y="0"/>
                      </a:lnTo>
                      <a:lnTo>
                        <a:pt x="964" y="0"/>
                      </a:lnTo>
                      <a:lnTo>
                        <a:pt x="964" y="0"/>
                      </a:lnTo>
                      <a:lnTo>
                        <a:pt x="965" y="0"/>
                      </a:lnTo>
                      <a:lnTo>
                        <a:pt x="965" y="0"/>
                      </a:lnTo>
                      <a:lnTo>
                        <a:pt x="965" y="0"/>
                      </a:lnTo>
                      <a:lnTo>
                        <a:pt x="965" y="0"/>
                      </a:lnTo>
                      <a:lnTo>
                        <a:pt x="965" y="0"/>
                      </a:lnTo>
                      <a:lnTo>
                        <a:pt x="965" y="0"/>
                      </a:lnTo>
                      <a:lnTo>
                        <a:pt x="965" y="0"/>
                      </a:lnTo>
                      <a:lnTo>
                        <a:pt x="965" y="0"/>
                      </a:lnTo>
                      <a:lnTo>
                        <a:pt x="965" y="0"/>
                      </a:lnTo>
                      <a:lnTo>
                        <a:pt x="966" y="0"/>
                      </a:lnTo>
                      <a:lnTo>
                        <a:pt x="966" y="0"/>
                      </a:lnTo>
                      <a:lnTo>
                        <a:pt x="966" y="0"/>
                      </a:lnTo>
                      <a:lnTo>
                        <a:pt x="966" y="0"/>
                      </a:lnTo>
                      <a:lnTo>
                        <a:pt x="966" y="0"/>
                      </a:lnTo>
                      <a:lnTo>
                        <a:pt x="966" y="0"/>
                      </a:lnTo>
                      <a:lnTo>
                        <a:pt x="966" y="0"/>
                      </a:lnTo>
                      <a:lnTo>
                        <a:pt x="966" y="0"/>
                      </a:lnTo>
                      <a:lnTo>
                        <a:pt x="966" y="0"/>
                      </a:lnTo>
                      <a:lnTo>
                        <a:pt x="967" y="0"/>
                      </a:lnTo>
                      <a:lnTo>
                        <a:pt x="967" y="0"/>
                      </a:lnTo>
                      <a:lnTo>
                        <a:pt x="967" y="0"/>
                      </a:lnTo>
                      <a:lnTo>
                        <a:pt x="967" y="0"/>
                      </a:lnTo>
                      <a:lnTo>
                        <a:pt x="967" y="0"/>
                      </a:lnTo>
                      <a:lnTo>
                        <a:pt x="967" y="0"/>
                      </a:lnTo>
                      <a:lnTo>
                        <a:pt x="967" y="0"/>
                      </a:lnTo>
                      <a:lnTo>
                        <a:pt x="967" y="0"/>
                      </a:lnTo>
                      <a:lnTo>
                        <a:pt x="967" y="0"/>
                      </a:lnTo>
                      <a:lnTo>
                        <a:pt x="968" y="0"/>
                      </a:lnTo>
                      <a:lnTo>
                        <a:pt x="968" y="0"/>
                      </a:lnTo>
                      <a:lnTo>
                        <a:pt x="968" y="0"/>
                      </a:lnTo>
                      <a:lnTo>
                        <a:pt x="968" y="0"/>
                      </a:lnTo>
                      <a:lnTo>
                        <a:pt x="968" y="0"/>
                      </a:lnTo>
                      <a:lnTo>
                        <a:pt x="968" y="0"/>
                      </a:lnTo>
                      <a:lnTo>
                        <a:pt x="968" y="0"/>
                      </a:lnTo>
                      <a:lnTo>
                        <a:pt x="968" y="0"/>
                      </a:lnTo>
                      <a:lnTo>
                        <a:pt x="968" y="0"/>
                      </a:lnTo>
                      <a:lnTo>
                        <a:pt x="969" y="0"/>
                      </a:lnTo>
                      <a:lnTo>
                        <a:pt x="969" y="0"/>
                      </a:lnTo>
                      <a:lnTo>
                        <a:pt x="969" y="0"/>
                      </a:lnTo>
                      <a:lnTo>
                        <a:pt x="969" y="0"/>
                      </a:lnTo>
                      <a:lnTo>
                        <a:pt x="969" y="0"/>
                      </a:lnTo>
                      <a:lnTo>
                        <a:pt x="969" y="0"/>
                      </a:lnTo>
                      <a:lnTo>
                        <a:pt x="969" y="0"/>
                      </a:lnTo>
                      <a:lnTo>
                        <a:pt x="969" y="0"/>
                      </a:lnTo>
                      <a:lnTo>
                        <a:pt x="969" y="0"/>
                      </a:lnTo>
                      <a:lnTo>
                        <a:pt x="970" y="0"/>
                      </a:lnTo>
                      <a:lnTo>
                        <a:pt x="970" y="0"/>
                      </a:lnTo>
                      <a:lnTo>
                        <a:pt x="970" y="0"/>
                      </a:lnTo>
                      <a:lnTo>
                        <a:pt x="970" y="0"/>
                      </a:lnTo>
                      <a:lnTo>
                        <a:pt x="970" y="0"/>
                      </a:lnTo>
                      <a:lnTo>
                        <a:pt x="970" y="0"/>
                      </a:lnTo>
                      <a:lnTo>
                        <a:pt x="970" y="0"/>
                      </a:lnTo>
                      <a:lnTo>
                        <a:pt x="970" y="0"/>
                      </a:lnTo>
                      <a:lnTo>
                        <a:pt x="970" y="0"/>
                      </a:lnTo>
                      <a:lnTo>
                        <a:pt x="971" y="0"/>
                      </a:lnTo>
                      <a:lnTo>
                        <a:pt x="971" y="0"/>
                      </a:lnTo>
                      <a:lnTo>
                        <a:pt x="971" y="0"/>
                      </a:lnTo>
                      <a:lnTo>
                        <a:pt x="971" y="0"/>
                      </a:lnTo>
                      <a:lnTo>
                        <a:pt x="971" y="0"/>
                      </a:lnTo>
                      <a:lnTo>
                        <a:pt x="971" y="0"/>
                      </a:lnTo>
                      <a:lnTo>
                        <a:pt x="971" y="0"/>
                      </a:lnTo>
                      <a:lnTo>
                        <a:pt x="971" y="0"/>
                      </a:lnTo>
                      <a:lnTo>
                        <a:pt x="971" y="0"/>
                      </a:lnTo>
                      <a:lnTo>
                        <a:pt x="972" y="0"/>
                      </a:lnTo>
                      <a:lnTo>
                        <a:pt x="972" y="0"/>
                      </a:lnTo>
                      <a:lnTo>
                        <a:pt x="972" y="0"/>
                      </a:lnTo>
                      <a:lnTo>
                        <a:pt x="972" y="0"/>
                      </a:lnTo>
                      <a:lnTo>
                        <a:pt x="972" y="0"/>
                      </a:lnTo>
                      <a:lnTo>
                        <a:pt x="972" y="0"/>
                      </a:lnTo>
                      <a:lnTo>
                        <a:pt x="972" y="0"/>
                      </a:lnTo>
                      <a:lnTo>
                        <a:pt x="972" y="0"/>
                      </a:lnTo>
                      <a:lnTo>
                        <a:pt x="972" y="0"/>
                      </a:lnTo>
                      <a:lnTo>
                        <a:pt x="973" y="0"/>
                      </a:lnTo>
                      <a:lnTo>
                        <a:pt x="973" y="0"/>
                      </a:lnTo>
                      <a:lnTo>
                        <a:pt x="973" y="0"/>
                      </a:lnTo>
                      <a:lnTo>
                        <a:pt x="973" y="0"/>
                      </a:lnTo>
                      <a:lnTo>
                        <a:pt x="973" y="0"/>
                      </a:lnTo>
                      <a:lnTo>
                        <a:pt x="973" y="0"/>
                      </a:lnTo>
                      <a:lnTo>
                        <a:pt x="973" y="0"/>
                      </a:lnTo>
                      <a:lnTo>
                        <a:pt x="973" y="0"/>
                      </a:lnTo>
                      <a:lnTo>
                        <a:pt x="973" y="0"/>
                      </a:lnTo>
                      <a:lnTo>
                        <a:pt x="974" y="0"/>
                      </a:lnTo>
                      <a:lnTo>
                        <a:pt x="974" y="0"/>
                      </a:lnTo>
                      <a:lnTo>
                        <a:pt x="974" y="0"/>
                      </a:lnTo>
                      <a:lnTo>
                        <a:pt x="974" y="0"/>
                      </a:lnTo>
                      <a:lnTo>
                        <a:pt x="974" y="0"/>
                      </a:lnTo>
                      <a:lnTo>
                        <a:pt x="974" y="0"/>
                      </a:lnTo>
                      <a:lnTo>
                        <a:pt x="974" y="0"/>
                      </a:lnTo>
                      <a:lnTo>
                        <a:pt x="974" y="0"/>
                      </a:lnTo>
                      <a:lnTo>
                        <a:pt x="974" y="0"/>
                      </a:lnTo>
                      <a:lnTo>
                        <a:pt x="975" y="0"/>
                      </a:lnTo>
                      <a:lnTo>
                        <a:pt x="975" y="0"/>
                      </a:lnTo>
                      <a:lnTo>
                        <a:pt x="975" y="0"/>
                      </a:lnTo>
                      <a:lnTo>
                        <a:pt x="975" y="0"/>
                      </a:lnTo>
                      <a:lnTo>
                        <a:pt x="975" y="0"/>
                      </a:lnTo>
                      <a:lnTo>
                        <a:pt x="975" y="0"/>
                      </a:lnTo>
                      <a:lnTo>
                        <a:pt x="975" y="0"/>
                      </a:lnTo>
                      <a:lnTo>
                        <a:pt x="975" y="0"/>
                      </a:lnTo>
                      <a:lnTo>
                        <a:pt x="975" y="0"/>
                      </a:lnTo>
                      <a:lnTo>
                        <a:pt x="976" y="0"/>
                      </a:lnTo>
                      <a:lnTo>
                        <a:pt x="976" y="0"/>
                      </a:lnTo>
                      <a:lnTo>
                        <a:pt x="976" y="0"/>
                      </a:lnTo>
                      <a:lnTo>
                        <a:pt x="976" y="0"/>
                      </a:lnTo>
                      <a:lnTo>
                        <a:pt x="976" y="0"/>
                      </a:lnTo>
                      <a:lnTo>
                        <a:pt x="976" y="0"/>
                      </a:lnTo>
                      <a:lnTo>
                        <a:pt x="976" y="0"/>
                      </a:lnTo>
                      <a:lnTo>
                        <a:pt x="976" y="0"/>
                      </a:lnTo>
                      <a:lnTo>
                        <a:pt x="976" y="0"/>
                      </a:lnTo>
                      <a:lnTo>
                        <a:pt x="977" y="0"/>
                      </a:lnTo>
                      <a:lnTo>
                        <a:pt x="977" y="0"/>
                      </a:lnTo>
                      <a:lnTo>
                        <a:pt x="977" y="0"/>
                      </a:lnTo>
                      <a:lnTo>
                        <a:pt x="977" y="0"/>
                      </a:lnTo>
                      <a:lnTo>
                        <a:pt x="977" y="0"/>
                      </a:lnTo>
                      <a:lnTo>
                        <a:pt x="977" y="0"/>
                      </a:lnTo>
                      <a:lnTo>
                        <a:pt x="977" y="0"/>
                      </a:lnTo>
                      <a:lnTo>
                        <a:pt x="977" y="0"/>
                      </a:lnTo>
                      <a:lnTo>
                        <a:pt x="977" y="0"/>
                      </a:lnTo>
                      <a:lnTo>
                        <a:pt x="978" y="0"/>
                      </a:lnTo>
                      <a:lnTo>
                        <a:pt x="978" y="0"/>
                      </a:lnTo>
                      <a:lnTo>
                        <a:pt x="978" y="0"/>
                      </a:lnTo>
                      <a:lnTo>
                        <a:pt x="978" y="0"/>
                      </a:lnTo>
                      <a:lnTo>
                        <a:pt x="978" y="0"/>
                      </a:lnTo>
                      <a:lnTo>
                        <a:pt x="978" y="0"/>
                      </a:lnTo>
                      <a:lnTo>
                        <a:pt x="978" y="0"/>
                      </a:lnTo>
                      <a:lnTo>
                        <a:pt x="978" y="0"/>
                      </a:lnTo>
                      <a:lnTo>
                        <a:pt x="978" y="0"/>
                      </a:lnTo>
                      <a:lnTo>
                        <a:pt x="979" y="0"/>
                      </a:lnTo>
                      <a:lnTo>
                        <a:pt x="979" y="0"/>
                      </a:lnTo>
                      <a:lnTo>
                        <a:pt x="979" y="0"/>
                      </a:lnTo>
                      <a:lnTo>
                        <a:pt x="979" y="0"/>
                      </a:lnTo>
                      <a:lnTo>
                        <a:pt x="979" y="0"/>
                      </a:lnTo>
                      <a:lnTo>
                        <a:pt x="979" y="0"/>
                      </a:lnTo>
                      <a:lnTo>
                        <a:pt x="979" y="0"/>
                      </a:lnTo>
                      <a:lnTo>
                        <a:pt x="979" y="0"/>
                      </a:lnTo>
                      <a:lnTo>
                        <a:pt x="979" y="0"/>
                      </a:lnTo>
                      <a:lnTo>
                        <a:pt x="980" y="0"/>
                      </a:lnTo>
                      <a:lnTo>
                        <a:pt x="980" y="0"/>
                      </a:lnTo>
                      <a:lnTo>
                        <a:pt x="980" y="0"/>
                      </a:lnTo>
                      <a:lnTo>
                        <a:pt x="980" y="0"/>
                      </a:lnTo>
                      <a:lnTo>
                        <a:pt x="980" y="0"/>
                      </a:lnTo>
                      <a:lnTo>
                        <a:pt x="980" y="0"/>
                      </a:lnTo>
                      <a:lnTo>
                        <a:pt x="980" y="0"/>
                      </a:lnTo>
                      <a:lnTo>
                        <a:pt x="980" y="0"/>
                      </a:lnTo>
                      <a:lnTo>
                        <a:pt x="980" y="0"/>
                      </a:lnTo>
                      <a:lnTo>
                        <a:pt x="980" y="0"/>
                      </a:lnTo>
                      <a:lnTo>
                        <a:pt x="981" y="0"/>
                      </a:lnTo>
                      <a:lnTo>
                        <a:pt x="981" y="0"/>
                      </a:lnTo>
                      <a:lnTo>
                        <a:pt x="981" y="0"/>
                      </a:lnTo>
                      <a:lnTo>
                        <a:pt x="981" y="0"/>
                      </a:lnTo>
                      <a:lnTo>
                        <a:pt x="981" y="0"/>
                      </a:lnTo>
                      <a:lnTo>
                        <a:pt x="981" y="0"/>
                      </a:lnTo>
                      <a:lnTo>
                        <a:pt x="981" y="0"/>
                      </a:lnTo>
                      <a:lnTo>
                        <a:pt x="981" y="0"/>
                      </a:lnTo>
                      <a:lnTo>
                        <a:pt x="981" y="0"/>
                      </a:lnTo>
                      <a:lnTo>
                        <a:pt x="982" y="0"/>
                      </a:lnTo>
                      <a:lnTo>
                        <a:pt x="982" y="0"/>
                      </a:lnTo>
                      <a:lnTo>
                        <a:pt x="982" y="0"/>
                      </a:lnTo>
                      <a:lnTo>
                        <a:pt x="982" y="0"/>
                      </a:lnTo>
                      <a:lnTo>
                        <a:pt x="982" y="0"/>
                      </a:lnTo>
                      <a:lnTo>
                        <a:pt x="982" y="0"/>
                      </a:lnTo>
                      <a:lnTo>
                        <a:pt x="982" y="0"/>
                      </a:lnTo>
                      <a:lnTo>
                        <a:pt x="982" y="0"/>
                      </a:lnTo>
                      <a:lnTo>
                        <a:pt x="982" y="0"/>
                      </a:lnTo>
                      <a:lnTo>
                        <a:pt x="983" y="0"/>
                      </a:lnTo>
                      <a:lnTo>
                        <a:pt x="983" y="0"/>
                      </a:lnTo>
                      <a:lnTo>
                        <a:pt x="983" y="0"/>
                      </a:lnTo>
                      <a:lnTo>
                        <a:pt x="983" y="0"/>
                      </a:lnTo>
                      <a:lnTo>
                        <a:pt x="983" y="0"/>
                      </a:lnTo>
                      <a:lnTo>
                        <a:pt x="983" y="0"/>
                      </a:lnTo>
                      <a:lnTo>
                        <a:pt x="983" y="0"/>
                      </a:lnTo>
                      <a:lnTo>
                        <a:pt x="983" y="0"/>
                      </a:lnTo>
                      <a:lnTo>
                        <a:pt x="983" y="0"/>
                      </a:lnTo>
                      <a:lnTo>
                        <a:pt x="984" y="0"/>
                      </a:lnTo>
                      <a:lnTo>
                        <a:pt x="984" y="0"/>
                      </a:lnTo>
                      <a:lnTo>
                        <a:pt x="984" y="0"/>
                      </a:lnTo>
                      <a:lnTo>
                        <a:pt x="984" y="0"/>
                      </a:lnTo>
                      <a:lnTo>
                        <a:pt x="984" y="0"/>
                      </a:lnTo>
                      <a:lnTo>
                        <a:pt x="984" y="0"/>
                      </a:lnTo>
                      <a:lnTo>
                        <a:pt x="984" y="0"/>
                      </a:lnTo>
                      <a:lnTo>
                        <a:pt x="984" y="0"/>
                      </a:lnTo>
                      <a:lnTo>
                        <a:pt x="984" y="0"/>
                      </a:lnTo>
                      <a:lnTo>
                        <a:pt x="985" y="0"/>
                      </a:lnTo>
                      <a:lnTo>
                        <a:pt x="985" y="0"/>
                      </a:lnTo>
                      <a:lnTo>
                        <a:pt x="985" y="0"/>
                      </a:lnTo>
                      <a:lnTo>
                        <a:pt x="985" y="0"/>
                      </a:lnTo>
                      <a:lnTo>
                        <a:pt x="985" y="0"/>
                      </a:lnTo>
                      <a:lnTo>
                        <a:pt x="985" y="0"/>
                      </a:lnTo>
                      <a:lnTo>
                        <a:pt x="985" y="0"/>
                      </a:lnTo>
                      <a:lnTo>
                        <a:pt x="985" y="0"/>
                      </a:lnTo>
                      <a:lnTo>
                        <a:pt x="985" y="0"/>
                      </a:lnTo>
                      <a:lnTo>
                        <a:pt x="986" y="0"/>
                      </a:lnTo>
                      <a:lnTo>
                        <a:pt x="986" y="0"/>
                      </a:lnTo>
                      <a:lnTo>
                        <a:pt x="986" y="0"/>
                      </a:lnTo>
                      <a:lnTo>
                        <a:pt x="986" y="0"/>
                      </a:lnTo>
                      <a:lnTo>
                        <a:pt x="986" y="0"/>
                      </a:lnTo>
                      <a:lnTo>
                        <a:pt x="986" y="0"/>
                      </a:lnTo>
                      <a:lnTo>
                        <a:pt x="986" y="0"/>
                      </a:lnTo>
                      <a:lnTo>
                        <a:pt x="986" y="0"/>
                      </a:lnTo>
                      <a:lnTo>
                        <a:pt x="986" y="0"/>
                      </a:lnTo>
                      <a:lnTo>
                        <a:pt x="987" y="0"/>
                      </a:lnTo>
                      <a:lnTo>
                        <a:pt x="987" y="0"/>
                      </a:lnTo>
                      <a:lnTo>
                        <a:pt x="987" y="0"/>
                      </a:lnTo>
                      <a:lnTo>
                        <a:pt x="987" y="0"/>
                      </a:lnTo>
                      <a:lnTo>
                        <a:pt x="987" y="0"/>
                      </a:lnTo>
                      <a:lnTo>
                        <a:pt x="987" y="0"/>
                      </a:lnTo>
                      <a:lnTo>
                        <a:pt x="987" y="0"/>
                      </a:lnTo>
                      <a:lnTo>
                        <a:pt x="987" y="0"/>
                      </a:lnTo>
                      <a:lnTo>
                        <a:pt x="987" y="0"/>
                      </a:lnTo>
                      <a:lnTo>
                        <a:pt x="988" y="0"/>
                      </a:lnTo>
                      <a:lnTo>
                        <a:pt x="988" y="0"/>
                      </a:lnTo>
                      <a:lnTo>
                        <a:pt x="988" y="0"/>
                      </a:lnTo>
                      <a:lnTo>
                        <a:pt x="988" y="0"/>
                      </a:lnTo>
                      <a:lnTo>
                        <a:pt x="988" y="0"/>
                      </a:lnTo>
                      <a:lnTo>
                        <a:pt x="988" y="0"/>
                      </a:lnTo>
                      <a:lnTo>
                        <a:pt x="988" y="0"/>
                      </a:lnTo>
                      <a:lnTo>
                        <a:pt x="988" y="0"/>
                      </a:lnTo>
                      <a:lnTo>
                        <a:pt x="988" y="0"/>
                      </a:lnTo>
                      <a:lnTo>
                        <a:pt x="989" y="0"/>
                      </a:lnTo>
                      <a:lnTo>
                        <a:pt x="989" y="0"/>
                      </a:lnTo>
                      <a:lnTo>
                        <a:pt x="989" y="0"/>
                      </a:lnTo>
                      <a:lnTo>
                        <a:pt x="989" y="0"/>
                      </a:lnTo>
                      <a:lnTo>
                        <a:pt x="989" y="0"/>
                      </a:lnTo>
                      <a:lnTo>
                        <a:pt x="989" y="0"/>
                      </a:lnTo>
                      <a:lnTo>
                        <a:pt x="989" y="0"/>
                      </a:lnTo>
                      <a:lnTo>
                        <a:pt x="989" y="0"/>
                      </a:lnTo>
                      <a:lnTo>
                        <a:pt x="989" y="0"/>
                      </a:lnTo>
                      <a:lnTo>
                        <a:pt x="990" y="0"/>
                      </a:lnTo>
                      <a:lnTo>
                        <a:pt x="990" y="0"/>
                      </a:lnTo>
                      <a:lnTo>
                        <a:pt x="990" y="0"/>
                      </a:lnTo>
                      <a:lnTo>
                        <a:pt x="990" y="0"/>
                      </a:lnTo>
                      <a:lnTo>
                        <a:pt x="990" y="0"/>
                      </a:lnTo>
                      <a:lnTo>
                        <a:pt x="990" y="0"/>
                      </a:lnTo>
                      <a:lnTo>
                        <a:pt x="990" y="0"/>
                      </a:lnTo>
                      <a:lnTo>
                        <a:pt x="990" y="0"/>
                      </a:lnTo>
                      <a:lnTo>
                        <a:pt x="990" y="0"/>
                      </a:lnTo>
                      <a:lnTo>
                        <a:pt x="991" y="0"/>
                      </a:lnTo>
                      <a:lnTo>
                        <a:pt x="991" y="0"/>
                      </a:lnTo>
                      <a:lnTo>
                        <a:pt x="991" y="0"/>
                      </a:lnTo>
                      <a:lnTo>
                        <a:pt x="991" y="0"/>
                      </a:lnTo>
                      <a:lnTo>
                        <a:pt x="991" y="0"/>
                      </a:lnTo>
                      <a:lnTo>
                        <a:pt x="991" y="0"/>
                      </a:lnTo>
                      <a:lnTo>
                        <a:pt x="991" y="0"/>
                      </a:lnTo>
                      <a:lnTo>
                        <a:pt x="991" y="0"/>
                      </a:lnTo>
                      <a:lnTo>
                        <a:pt x="991" y="0"/>
                      </a:lnTo>
                      <a:lnTo>
                        <a:pt x="992" y="0"/>
                      </a:lnTo>
                      <a:lnTo>
                        <a:pt x="992" y="0"/>
                      </a:lnTo>
                      <a:lnTo>
                        <a:pt x="992" y="0"/>
                      </a:lnTo>
                      <a:lnTo>
                        <a:pt x="992" y="0"/>
                      </a:lnTo>
                      <a:lnTo>
                        <a:pt x="992" y="0"/>
                      </a:lnTo>
                      <a:lnTo>
                        <a:pt x="992" y="0"/>
                      </a:lnTo>
                      <a:lnTo>
                        <a:pt x="992" y="0"/>
                      </a:lnTo>
                      <a:lnTo>
                        <a:pt x="992" y="0"/>
                      </a:lnTo>
                      <a:lnTo>
                        <a:pt x="992" y="0"/>
                      </a:lnTo>
                      <a:lnTo>
                        <a:pt x="993" y="0"/>
                      </a:lnTo>
                      <a:lnTo>
                        <a:pt x="993" y="0"/>
                      </a:lnTo>
                      <a:lnTo>
                        <a:pt x="993" y="0"/>
                      </a:lnTo>
                      <a:lnTo>
                        <a:pt x="993" y="0"/>
                      </a:lnTo>
                      <a:lnTo>
                        <a:pt x="993" y="0"/>
                      </a:lnTo>
                      <a:lnTo>
                        <a:pt x="993" y="0"/>
                      </a:lnTo>
                      <a:lnTo>
                        <a:pt x="993" y="0"/>
                      </a:lnTo>
                      <a:lnTo>
                        <a:pt x="993" y="0"/>
                      </a:lnTo>
                      <a:lnTo>
                        <a:pt x="993" y="0"/>
                      </a:lnTo>
                      <a:lnTo>
                        <a:pt x="994" y="0"/>
                      </a:lnTo>
                      <a:lnTo>
                        <a:pt x="994" y="0"/>
                      </a:lnTo>
                      <a:lnTo>
                        <a:pt x="994" y="0"/>
                      </a:lnTo>
                      <a:lnTo>
                        <a:pt x="994" y="0"/>
                      </a:lnTo>
                      <a:lnTo>
                        <a:pt x="994" y="0"/>
                      </a:lnTo>
                      <a:lnTo>
                        <a:pt x="994" y="0"/>
                      </a:lnTo>
                      <a:lnTo>
                        <a:pt x="994" y="0"/>
                      </a:lnTo>
                      <a:lnTo>
                        <a:pt x="994" y="0"/>
                      </a:lnTo>
                      <a:lnTo>
                        <a:pt x="994" y="0"/>
                      </a:lnTo>
                      <a:lnTo>
                        <a:pt x="995" y="0"/>
                      </a:lnTo>
                      <a:lnTo>
                        <a:pt x="995" y="0"/>
                      </a:lnTo>
                      <a:lnTo>
                        <a:pt x="995" y="0"/>
                      </a:lnTo>
                      <a:lnTo>
                        <a:pt x="995" y="0"/>
                      </a:lnTo>
                      <a:lnTo>
                        <a:pt x="995" y="0"/>
                      </a:lnTo>
                      <a:lnTo>
                        <a:pt x="995" y="0"/>
                      </a:lnTo>
                      <a:lnTo>
                        <a:pt x="995" y="0"/>
                      </a:lnTo>
                      <a:lnTo>
                        <a:pt x="995" y="0"/>
                      </a:lnTo>
                      <a:lnTo>
                        <a:pt x="995" y="0"/>
                      </a:lnTo>
                      <a:lnTo>
                        <a:pt x="996" y="0"/>
                      </a:lnTo>
                      <a:lnTo>
                        <a:pt x="996" y="0"/>
                      </a:lnTo>
                      <a:lnTo>
                        <a:pt x="996" y="0"/>
                      </a:lnTo>
                      <a:lnTo>
                        <a:pt x="996" y="0"/>
                      </a:lnTo>
                      <a:lnTo>
                        <a:pt x="996" y="0"/>
                      </a:lnTo>
                      <a:lnTo>
                        <a:pt x="996" y="0"/>
                      </a:lnTo>
                      <a:lnTo>
                        <a:pt x="996" y="0"/>
                      </a:lnTo>
                      <a:lnTo>
                        <a:pt x="996" y="0"/>
                      </a:lnTo>
                      <a:lnTo>
                        <a:pt x="996" y="0"/>
                      </a:lnTo>
                      <a:lnTo>
                        <a:pt x="997" y="0"/>
                      </a:lnTo>
                      <a:lnTo>
                        <a:pt x="997" y="0"/>
                      </a:lnTo>
                      <a:lnTo>
                        <a:pt x="997" y="0"/>
                      </a:lnTo>
                      <a:lnTo>
                        <a:pt x="997" y="0"/>
                      </a:lnTo>
                      <a:lnTo>
                        <a:pt x="997" y="0"/>
                      </a:lnTo>
                      <a:lnTo>
                        <a:pt x="997" y="0"/>
                      </a:lnTo>
                      <a:lnTo>
                        <a:pt x="997" y="0"/>
                      </a:lnTo>
                      <a:lnTo>
                        <a:pt x="997" y="0"/>
                      </a:lnTo>
                      <a:lnTo>
                        <a:pt x="997" y="0"/>
                      </a:lnTo>
                      <a:lnTo>
                        <a:pt x="998" y="0"/>
                      </a:lnTo>
                      <a:lnTo>
                        <a:pt x="998" y="0"/>
                      </a:lnTo>
                      <a:lnTo>
                        <a:pt x="998" y="0"/>
                      </a:lnTo>
                      <a:lnTo>
                        <a:pt x="998" y="0"/>
                      </a:lnTo>
                      <a:lnTo>
                        <a:pt x="998" y="0"/>
                      </a:lnTo>
                      <a:lnTo>
                        <a:pt x="998" y="0"/>
                      </a:lnTo>
                      <a:lnTo>
                        <a:pt x="998" y="0"/>
                      </a:lnTo>
                      <a:lnTo>
                        <a:pt x="998" y="0"/>
                      </a:lnTo>
                      <a:lnTo>
                        <a:pt x="998" y="0"/>
                      </a:lnTo>
                      <a:lnTo>
                        <a:pt x="999" y="0"/>
                      </a:lnTo>
                      <a:lnTo>
                        <a:pt x="999" y="0"/>
                      </a:lnTo>
                      <a:lnTo>
                        <a:pt x="999" y="0"/>
                      </a:lnTo>
                      <a:lnTo>
                        <a:pt x="999" y="0"/>
                      </a:lnTo>
                      <a:lnTo>
                        <a:pt x="999" y="0"/>
                      </a:lnTo>
                      <a:lnTo>
                        <a:pt x="999" y="0"/>
                      </a:lnTo>
                      <a:lnTo>
                        <a:pt x="999" y="0"/>
                      </a:lnTo>
                      <a:lnTo>
                        <a:pt x="999" y="0"/>
                      </a:lnTo>
                      <a:lnTo>
                        <a:pt x="999" y="0"/>
                      </a:lnTo>
                      <a:lnTo>
                        <a:pt x="1000" y="0"/>
                      </a:lnTo>
                      <a:lnTo>
                        <a:pt x="1000" y="0"/>
                      </a:lnTo>
                      <a:lnTo>
                        <a:pt x="1000" y="0"/>
                      </a:lnTo>
                      <a:lnTo>
                        <a:pt x="1000" y="0"/>
                      </a:lnTo>
                      <a:lnTo>
                        <a:pt x="1000" y="0"/>
                      </a:lnTo>
                      <a:lnTo>
                        <a:pt x="1000" y="0"/>
                      </a:lnTo>
                      <a:lnTo>
                        <a:pt x="1000" y="0"/>
                      </a:lnTo>
                      <a:lnTo>
                        <a:pt x="1000" y="0"/>
                      </a:lnTo>
                      <a:lnTo>
                        <a:pt x="1000" y="0"/>
                      </a:lnTo>
                      <a:lnTo>
                        <a:pt x="1001" y="0"/>
                      </a:lnTo>
                      <a:lnTo>
                        <a:pt x="1001" y="0"/>
                      </a:lnTo>
                      <a:lnTo>
                        <a:pt x="1001" y="0"/>
                      </a:lnTo>
                      <a:lnTo>
                        <a:pt x="1001" y="0"/>
                      </a:lnTo>
                      <a:lnTo>
                        <a:pt x="1001" y="0"/>
                      </a:lnTo>
                      <a:lnTo>
                        <a:pt x="1001" y="0"/>
                      </a:lnTo>
                      <a:lnTo>
                        <a:pt x="1001" y="0"/>
                      </a:lnTo>
                      <a:lnTo>
                        <a:pt x="1001" y="0"/>
                      </a:lnTo>
                      <a:lnTo>
                        <a:pt x="1001" y="0"/>
                      </a:lnTo>
                      <a:lnTo>
                        <a:pt x="1002" y="0"/>
                      </a:lnTo>
                      <a:lnTo>
                        <a:pt x="1002" y="0"/>
                      </a:lnTo>
                      <a:lnTo>
                        <a:pt x="1002" y="0"/>
                      </a:lnTo>
                      <a:lnTo>
                        <a:pt x="1002" y="0"/>
                      </a:lnTo>
                      <a:lnTo>
                        <a:pt x="1002" y="0"/>
                      </a:lnTo>
                      <a:lnTo>
                        <a:pt x="1002" y="0"/>
                      </a:lnTo>
                      <a:lnTo>
                        <a:pt x="1002" y="0"/>
                      </a:lnTo>
                      <a:lnTo>
                        <a:pt x="1002" y="0"/>
                      </a:lnTo>
                      <a:lnTo>
                        <a:pt x="1002" y="0"/>
                      </a:lnTo>
                      <a:lnTo>
                        <a:pt x="1003" y="0"/>
                      </a:lnTo>
                      <a:lnTo>
                        <a:pt x="1003" y="0"/>
                      </a:lnTo>
                      <a:lnTo>
                        <a:pt x="1003" y="0"/>
                      </a:lnTo>
                      <a:lnTo>
                        <a:pt x="1003" y="0"/>
                      </a:lnTo>
                      <a:lnTo>
                        <a:pt x="1003" y="0"/>
                      </a:lnTo>
                      <a:lnTo>
                        <a:pt x="1003" y="0"/>
                      </a:lnTo>
                      <a:lnTo>
                        <a:pt x="1003" y="0"/>
                      </a:lnTo>
                      <a:lnTo>
                        <a:pt x="1003" y="0"/>
                      </a:lnTo>
                      <a:lnTo>
                        <a:pt x="1003" y="0"/>
                      </a:lnTo>
                      <a:lnTo>
                        <a:pt x="1003" y="0"/>
                      </a:lnTo>
                      <a:lnTo>
                        <a:pt x="1004" y="0"/>
                      </a:lnTo>
                      <a:lnTo>
                        <a:pt x="1004" y="0"/>
                      </a:lnTo>
                      <a:lnTo>
                        <a:pt x="1004" y="0"/>
                      </a:lnTo>
                      <a:lnTo>
                        <a:pt x="1004" y="0"/>
                      </a:lnTo>
                      <a:lnTo>
                        <a:pt x="1004" y="0"/>
                      </a:lnTo>
                      <a:lnTo>
                        <a:pt x="1004" y="0"/>
                      </a:lnTo>
                      <a:lnTo>
                        <a:pt x="1004" y="0"/>
                      </a:lnTo>
                      <a:lnTo>
                        <a:pt x="1004" y="0"/>
                      </a:lnTo>
                      <a:lnTo>
                        <a:pt x="1004" y="0"/>
                      </a:lnTo>
                      <a:lnTo>
                        <a:pt x="1005" y="0"/>
                      </a:lnTo>
                      <a:lnTo>
                        <a:pt x="1005" y="0"/>
                      </a:lnTo>
                      <a:lnTo>
                        <a:pt x="1005" y="0"/>
                      </a:lnTo>
                      <a:lnTo>
                        <a:pt x="1005" y="0"/>
                      </a:lnTo>
                      <a:lnTo>
                        <a:pt x="1005" y="0"/>
                      </a:lnTo>
                      <a:lnTo>
                        <a:pt x="1005" y="0"/>
                      </a:lnTo>
                      <a:lnTo>
                        <a:pt x="1005" y="0"/>
                      </a:lnTo>
                      <a:lnTo>
                        <a:pt x="1005" y="0"/>
                      </a:lnTo>
                      <a:lnTo>
                        <a:pt x="1005" y="0"/>
                      </a:lnTo>
                      <a:lnTo>
                        <a:pt x="1006" y="0"/>
                      </a:lnTo>
                      <a:lnTo>
                        <a:pt x="1006" y="0"/>
                      </a:lnTo>
                      <a:lnTo>
                        <a:pt x="1006" y="0"/>
                      </a:lnTo>
                      <a:lnTo>
                        <a:pt x="1006" y="0"/>
                      </a:lnTo>
                      <a:lnTo>
                        <a:pt x="1006" y="0"/>
                      </a:lnTo>
                      <a:lnTo>
                        <a:pt x="1006" y="0"/>
                      </a:lnTo>
                      <a:lnTo>
                        <a:pt x="1006" y="0"/>
                      </a:lnTo>
                      <a:lnTo>
                        <a:pt x="1006" y="0"/>
                      </a:lnTo>
                      <a:lnTo>
                        <a:pt x="1006" y="0"/>
                      </a:lnTo>
                      <a:lnTo>
                        <a:pt x="1007" y="0"/>
                      </a:lnTo>
                      <a:lnTo>
                        <a:pt x="1007" y="0"/>
                      </a:lnTo>
                      <a:lnTo>
                        <a:pt x="1007" y="0"/>
                      </a:lnTo>
                      <a:lnTo>
                        <a:pt x="1007" y="0"/>
                      </a:lnTo>
                      <a:lnTo>
                        <a:pt x="1007" y="0"/>
                      </a:lnTo>
                      <a:lnTo>
                        <a:pt x="1007" y="0"/>
                      </a:lnTo>
                      <a:lnTo>
                        <a:pt x="1007" y="0"/>
                      </a:lnTo>
                      <a:lnTo>
                        <a:pt x="1007" y="0"/>
                      </a:lnTo>
                      <a:lnTo>
                        <a:pt x="1007" y="0"/>
                      </a:lnTo>
                      <a:lnTo>
                        <a:pt x="1008" y="0"/>
                      </a:lnTo>
                      <a:lnTo>
                        <a:pt x="1008" y="0"/>
                      </a:lnTo>
                      <a:lnTo>
                        <a:pt x="1008" y="0"/>
                      </a:lnTo>
                      <a:lnTo>
                        <a:pt x="1008" y="0"/>
                      </a:lnTo>
                      <a:lnTo>
                        <a:pt x="1008" y="0"/>
                      </a:lnTo>
                      <a:lnTo>
                        <a:pt x="1008" y="0"/>
                      </a:lnTo>
                      <a:lnTo>
                        <a:pt x="1008" y="0"/>
                      </a:lnTo>
                      <a:lnTo>
                        <a:pt x="1008" y="0"/>
                      </a:lnTo>
                      <a:lnTo>
                        <a:pt x="1008" y="0"/>
                      </a:lnTo>
                      <a:lnTo>
                        <a:pt x="1009" y="0"/>
                      </a:lnTo>
                      <a:lnTo>
                        <a:pt x="1009" y="0"/>
                      </a:lnTo>
                      <a:lnTo>
                        <a:pt x="1009" y="0"/>
                      </a:lnTo>
                      <a:lnTo>
                        <a:pt x="1009" y="0"/>
                      </a:lnTo>
                      <a:lnTo>
                        <a:pt x="1009" y="0"/>
                      </a:lnTo>
                      <a:lnTo>
                        <a:pt x="1009" y="0"/>
                      </a:lnTo>
                      <a:lnTo>
                        <a:pt x="1009" y="0"/>
                      </a:lnTo>
                      <a:lnTo>
                        <a:pt x="1009" y="0"/>
                      </a:lnTo>
                      <a:lnTo>
                        <a:pt x="1009" y="0"/>
                      </a:lnTo>
                      <a:lnTo>
                        <a:pt x="1010" y="0"/>
                      </a:lnTo>
                      <a:lnTo>
                        <a:pt x="1010" y="0"/>
                      </a:lnTo>
                      <a:lnTo>
                        <a:pt x="1010" y="0"/>
                      </a:lnTo>
                      <a:lnTo>
                        <a:pt x="1010" y="0"/>
                      </a:lnTo>
                      <a:lnTo>
                        <a:pt x="1010" y="0"/>
                      </a:lnTo>
                      <a:lnTo>
                        <a:pt x="1010" y="0"/>
                      </a:lnTo>
                      <a:lnTo>
                        <a:pt x="1010" y="0"/>
                      </a:lnTo>
                      <a:lnTo>
                        <a:pt x="1010" y="0"/>
                      </a:lnTo>
                      <a:lnTo>
                        <a:pt x="1010" y="0"/>
                      </a:lnTo>
                      <a:lnTo>
                        <a:pt x="1011" y="0"/>
                      </a:lnTo>
                      <a:lnTo>
                        <a:pt x="1011" y="0"/>
                      </a:lnTo>
                      <a:lnTo>
                        <a:pt x="1011" y="0"/>
                      </a:lnTo>
                      <a:lnTo>
                        <a:pt x="1011" y="0"/>
                      </a:lnTo>
                      <a:lnTo>
                        <a:pt x="1011" y="0"/>
                      </a:lnTo>
                      <a:lnTo>
                        <a:pt x="1011" y="0"/>
                      </a:lnTo>
                      <a:lnTo>
                        <a:pt x="1011" y="0"/>
                      </a:lnTo>
                      <a:lnTo>
                        <a:pt x="1011" y="0"/>
                      </a:lnTo>
                      <a:lnTo>
                        <a:pt x="1011" y="0"/>
                      </a:lnTo>
                      <a:lnTo>
                        <a:pt x="1012" y="0"/>
                      </a:lnTo>
                      <a:lnTo>
                        <a:pt x="1012" y="0"/>
                      </a:lnTo>
                      <a:lnTo>
                        <a:pt x="1012" y="0"/>
                      </a:lnTo>
                      <a:lnTo>
                        <a:pt x="1012" y="0"/>
                      </a:lnTo>
                      <a:lnTo>
                        <a:pt x="1012" y="0"/>
                      </a:lnTo>
                      <a:lnTo>
                        <a:pt x="1012" y="0"/>
                      </a:lnTo>
                      <a:lnTo>
                        <a:pt x="1012" y="0"/>
                      </a:lnTo>
                      <a:lnTo>
                        <a:pt x="1012" y="0"/>
                      </a:lnTo>
                      <a:lnTo>
                        <a:pt x="1012" y="0"/>
                      </a:lnTo>
                      <a:lnTo>
                        <a:pt x="1013" y="0"/>
                      </a:lnTo>
                      <a:lnTo>
                        <a:pt x="1013" y="0"/>
                      </a:lnTo>
                      <a:lnTo>
                        <a:pt x="1013" y="0"/>
                      </a:lnTo>
                      <a:lnTo>
                        <a:pt x="1013" y="0"/>
                      </a:lnTo>
                      <a:lnTo>
                        <a:pt x="1013" y="0"/>
                      </a:lnTo>
                      <a:lnTo>
                        <a:pt x="1013" y="0"/>
                      </a:lnTo>
                      <a:lnTo>
                        <a:pt x="1013" y="0"/>
                      </a:lnTo>
                      <a:lnTo>
                        <a:pt x="1013" y="0"/>
                      </a:lnTo>
                      <a:lnTo>
                        <a:pt x="1013" y="0"/>
                      </a:lnTo>
                      <a:lnTo>
                        <a:pt x="1014" y="0"/>
                      </a:lnTo>
                      <a:lnTo>
                        <a:pt x="1014" y="0"/>
                      </a:lnTo>
                      <a:lnTo>
                        <a:pt x="1014" y="0"/>
                      </a:lnTo>
                      <a:lnTo>
                        <a:pt x="1014" y="0"/>
                      </a:lnTo>
                      <a:lnTo>
                        <a:pt x="1014" y="0"/>
                      </a:lnTo>
                      <a:lnTo>
                        <a:pt x="1014" y="0"/>
                      </a:lnTo>
                      <a:lnTo>
                        <a:pt x="1014" y="0"/>
                      </a:lnTo>
                      <a:lnTo>
                        <a:pt x="1014" y="0"/>
                      </a:lnTo>
                      <a:lnTo>
                        <a:pt x="1014" y="0"/>
                      </a:lnTo>
                      <a:lnTo>
                        <a:pt x="1015" y="0"/>
                      </a:lnTo>
                      <a:lnTo>
                        <a:pt x="1015" y="0"/>
                      </a:lnTo>
                      <a:lnTo>
                        <a:pt x="1015" y="0"/>
                      </a:lnTo>
                      <a:lnTo>
                        <a:pt x="1015" y="0"/>
                      </a:lnTo>
                      <a:lnTo>
                        <a:pt x="1015" y="0"/>
                      </a:lnTo>
                      <a:lnTo>
                        <a:pt x="1015" y="0"/>
                      </a:lnTo>
                      <a:lnTo>
                        <a:pt x="1015" y="0"/>
                      </a:lnTo>
                      <a:lnTo>
                        <a:pt x="1015" y="0"/>
                      </a:lnTo>
                      <a:lnTo>
                        <a:pt x="1015" y="0"/>
                      </a:lnTo>
                      <a:lnTo>
                        <a:pt x="1016" y="0"/>
                      </a:lnTo>
                      <a:lnTo>
                        <a:pt x="1016" y="0"/>
                      </a:lnTo>
                      <a:lnTo>
                        <a:pt x="1016" y="0"/>
                      </a:lnTo>
                      <a:lnTo>
                        <a:pt x="1016" y="0"/>
                      </a:lnTo>
                      <a:lnTo>
                        <a:pt x="1016" y="0"/>
                      </a:lnTo>
                      <a:lnTo>
                        <a:pt x="1016" y="0"/>
                      </a:lnTo>
                      <a:lnTo>
                        <a:pt x="1016" y="0"/>
                      </a:lnTo>
                      <a:lnTo>
                        <a:pt x="1016" y="0"/>
                      </a:lnTo>
                      <a:lnTo>
                        <a:pt x="1016" y="0"/>
                      </a:lnTo>
                      <a:lnTo>
                        <a:pt x="1017" y="0"/>
                      </a:lnTo>
                      <a:lnTo>
                        <a:pt x="1017" y="0"/>
                      </a:lnTo>
                      <a:lnTo>
                        <a:pt x="1017" y="0"/>
                      </a:lnTo>
                      <a:lnTo>
                        <a:pt x="1017" y="0"/>
                      </a:lnTo>
                      <a:lnTo>
                        <a:pt x="1017" y="0"/>
                      </a:lnTo>
                      <a:lnTo>
                        <a:pt x="1017" y="0"/>
                      </a:lnTo>
                      <a:lnTo>
                        <a:pt x="1017" y="0"/>
                      </a:lnTo>
                      <a:lnTo>
                        <a:pt x="1017" y="0"/>
                      </a:lnTo>
                      <a:lnTo>
                        <a:pt x="1017" y="0"/>
                      </a:lnTo>
                      <a:lnTo>
                        <a:pt x="1018" y="0"/>
                      </a:lnTo>
                      <a:lnTo>
                        <a:pt x="1018" y="0"/>
                      </a:lnTo>
                      <a:lnTo>
                        <a:pt x="1018" y="0"/>
                      </a:lnTo>
                      <a:lnTo>
                        <a:pt x="1018" y="0"/>
                      </a:lnTo>
                      <a:lnTo>
                        <a:pt x="1018" y="0"/>
                      </a:lnTo>
                      <a:lnTo>
                        <a:pt x="1018" y="0"/>
                      </a:lnTo>
                      <a:lnTo>
                        <a:pt x="1018" y="0"/>
                      </a:lnTo>
                      <a:lnTo>
                        <a:pt x="1018" y="0"/>
                      </a:lnTo>
                      <a:lnTo>
                        <a:pt x="1018" y="0"/>
                      </a:lnTo>
                      <a:lnTo>
                        <a:pt x="1019" y="0"/>
                      </a:lnTo>
                      <a:lnTo>
                        <a:pt x="1019" y="0"/>
                      </a:lnTo>
                      <a:lnTo>
                        <a:pt x="1019" y="0"/>
                      </a:lnTo>
                      <a:lnTo>
                        <a:pt x="1019" y="0"/>
                      </a:lnTo>
                      <a:lnTo>
                        <a:pt x="1019" y="0"/>
                      </a:lnTo>
                      <a:lnTo>
                        <a:pt x="1019" y="0"/>
                      </a:lnTo>
                      <a:lnTo>
                        <a:pt x="1019" y="0"/>
                      </a:lnTo>
                      <a:lnTo>
                        <a:pt x="1019" y="0"/>
                      </a:lnTo>
                      <a:lnTo>
                        <a:pt x="1019" y="0"/>
                      </a:lnTo>
                      <a:lnTo>
                        <a:pt x="1020" y="0"/>
                      </a:lnTo>
                      <a:lnTo>
                        <a:pt x="1020" y="0"/>
                      </a:lnTo>
                      <a:lnTo>
                        <a:pt x="1020" y="0"/>
                      </a:lnTo>
                      <a:lnTo>
                        <a:pt x="1020" y="0"/>
                      </a:lnTo>
                      <a:lnTo>
                        <a:pt x="1020" y="0"/>
                      </a:lnTo>
                      <a:lnTo>
                        <a:pt x="1020" y="0"/>
                      </a:lnTo>
                      <a:lnTo>
                        <a:pt x="1020" y="0"/>
                      </a:lnTo>
                      <a:lnTo>
                        <a:pt x="1020" y="0"/>
                      </a:lnTo>
                      <a:lnTo>
                        <a:pt x="1020" y="0"/>
                      </a:lnTo>
                      <a:lnTo>
                        <a:pt x="1021" y="0"/>
                      </a:lnTo>
                      <a:lnTo>
                        <a:pt x="1021" y="0"/>
                      </a:lnTo>
                      <a:lnTo>
                        <a:pt x="1021" y="0"/>
                      </a:lnTo>
                      <a:lnTo>
                        <a:pt x="1021" y="0"/>
                      </a:lnTo>
                      <a:lnTo>
                        <a:pt x="1021" y="0"/>
                      </a:lnTo>
                      <a:lnTo>
                        <a:pt x="1021" y="0"/>
                      </a:lnTo>
                      <a:lnTo>
                        <a:pt x="1021" y="0"/>
                      </a:lnTo>
                      <a:lnTo>
                        <a:pt x="1021" y="0"/>
                      </a:lnTo>
                      <a:lnTo>
                        <a:pt x="1021" y="0"/>
                      </a:lnTo>
                      <a:lnTo>
                        <a:pt x="1022" y="0"/>
                      </a:lnTo>
                      <a:lnTo>
                        <a:pt x="1022" y="0"/>
                      </a:lnTo>
                      <a:lnTo>
                        <a:pt x="1022" y="0"/>
                      </a:lnTo>
                      <a:lnTo>
                        <a:pt x="1022" y="0"/>
                      </a:lnTo>
                      <a:lnTo>
                        <a:pt x="1022" y="0"/>
                      </a:lnTo>
                      <a:lnTo>
                        <a:pt x="1022" y="0"/>
                      </a:lnTo>
                      <a:lnTo>
                        <a:pt x="1022" y="0"/>
                      </a:lnTo>
                      <a:lnTo>
                        <a:pt x="1022" y="0"/>
                      </a:lnTo>
                      <a:lnTo>
                        <a:pt x="1022" y="0"/>
                      </a:lnTo>
                      <a:lnTo>
                        <a:pt x="1023" y="0"/>
                      </a:lnTo>
                      <a:lnTo>
                        <a:pt x="1023" y="0"/>
                      </a:lnTo>
                      <a:lnTo>
                        <a:pt x="1023" y="0"/>
                      </a:lnTo>
                      <a:lnTo>
                        <a:pt x="1023" y="0"/>
                      </a:lnTo>
                      <a:lnTo>
                        <a:pt x="1023" y="0"/>
                      </a:lnTo>
                      <a:lnTo>
                        <a:pt x="1023" y="0"/>
                      </a:lnTo>
                      <a:lnTo>
                        <a:pt x="1023" y="0"/>
                      </a:lnTo>
                      <a:lnTo>
                        <a:pt x="1023" y="0"/>
                      </a:lnTo>
                      <a:lnTo>
                        <a:pt x="1023" y="0"/>
                      </a:lnTo>
                      <a:lnTo>
                        <a:pt x="1024" y="0"/>
                      </a:lnTo>
                      <a:lnTo>
                        <a:pt x="1024" y="0"/>
                      </a:lnTo>
                      <a:lnTo>
                        <a:pt x="1024" y="0"/>
                      </a:lnTo>
                      <a:lnTo>
                        <a:pt x="1024" y="0"/>
                      </a:lnTo>
                      <a:lnTo>
                        <a:pt x="1024" y="0"/>
                      </a:lnTo>
                      <a:lnTo>
                        <a:pt x="1024" y="0"/>
                      </a:lnTo>
                      <a:lnTo>
                        <a:pt x="1024" y="0"/>
                      </a:lnTo>
                      <a:lnTo>
                        <a:pt x="1024" y="0"/>
                      </a:lnTo>
                      <a:lnTo>
                        <a:pt x="1024" y="0"/>
                      </a:lnTo>
                      <a:lnTo>
                        <a:pt x="1025" y="0"/>
                      </a:lnTo>
                      <a:lnTo>
                        <a:pt x="1025" y="0"/>
                      </a:lnTo>
                      <a:lnTo>
                        <a:pt x="1025" y="0"/>
                      </a:lnTo>
                      <a:lnTo>
                        <a:pt x="1025" y="0"/>
                      </a:lnTo>
                      <a:lnTo>
                        <a:pt x="1025" y="0"/>
                      </a:lnTo>
                      <a:lnTo>
                        <a:pt x="1025" y="0"/>
                      </a:lnTo>
                      <a:lnTo>
                        <a:pt x="1025" y="0"/>
                      </a:lnTo>
                      <a:lnTo>
                        <a:pt x="1025" y="0"/>
                      </a:lnTo>
                      <a:lnTo>
                        <a:pt x="1025" y="0"/>
                      </a:lnTo>
                      <a:lnTo>
                        <a:pt x="1026" y="0"/>
                      </a:lnTo>
                      <a:lnTo>
                        <a:pt x="1026" y="0"/>
                      </a:lnTo>
                      <a:lnTo>
                        <a:pt x="1026" y="0"/>
                      </a:lnTo>
                      <a:lnTo>
                        <a:pt x="1026" y="0"/>
                      </a:lnTo>
                      <a:lnTo>
                        <a:pt x="1026" y="0"/>
                      </a:lnTo>
                      <a:lnTo>
                        <a:pt x="1026" y="0"/>
                      </a:lnTo>
                      <a:lnTo>
                        <a:pt x="1026" y="0"/>
                      </a:lnTo>
                      <a:lnTo>
                        <a:pt x="1026" y="0"/>
                      </a:lnTo>
                      <a:lnTo>
                        <a:pt x="1026" y="0"/>
                      </a:lnTo>
                      <a:lnTo>
                        <a:pt x="1026" y="0"/>
                      </a:lnTo>
                      <a:lnTo>
                        <a:pt x="1027" y="0"/>
                      </a:lnTo>
                      <a:lnTo>
                        <a:pt x="1027" y="0"/>
                      </a:lnTo>
                      <a:lnTo>
                        <a:pt x="1027" y="0"/>
                      </a:lnTo>
                      <a:lnTo>
                        <a:pt x="1027" y="0"/>
                      </a:lnTo>
                      <a:lnTo>
                        <a:pt x="1027" y="0"/>
                      </a:lnTo>
                      <a:lnTo>
                        <a:pt x="1027" y="0"/>
                      </a:lnTo>
                      <a:lnTo>
                        <a:pt x="1027" y="0"/>
                      </a:lnTo>
                      <a:lnTo>
                        <a:pt x="1027" y="0"/>
                      </a:lnTo>
                      <a:lnTo>
                        <a:pt x="1027" y="0"/>
                      </a:lnTo>
                      <a:lnTo>
                        <a:pt x="1028" y="0"/>
                      </a:lnTo>
                      <a:lnTo>
                        <a:pt x="1028" y="0"/>
                      </a:lnTo>
                      <a:lnTo>
                        <a:pt x="1028" y="0"/>
                      </a:lnTo>
                      <a:lnTo>
                        <a:pt x="1028" y="0"/>
                      </a:lnTo>
                      <a:lnTo>
                        <a:pt x="1028" y="0"/>
                      </a:lnTo>
                      <a:lnTo>
                        <a:pt x="1028" y="0"/>
                      </a:lnTo>
                      <a:lnTo>
                        <a:pt x="1028" y="0"/>
                      </a:lnTo>
                      <a:lnTo>
                        <a:pt x="1028" y="0"/>
                      </a:lnTo>
                      <a:lnTo>
                        <a:pt x="1028" y="0"/>
                      </a:lnTo>
                      <a:lnTo>
                        <a:pt x="1029" y="0"/>
                      </a:lnTo>
                      <a:lnTo>
                        <a:pt x="1029" y="0"/>
                      </a:lnTo>
                      <a:lnTo>
                        <a:pt x="1029" y="0"/>
                      </a:lnTo>
                      <a:lnTo>
                        <a:pt x="1029" y="0"/>
                      </a:lnTo>
                      <a:lnTo>
                        <a:pt x="1029" y="0"/>
                      </a:lnTo>
                      <a:lnTo>
                        <a:pt x="1029" y="0"/>
                      </a:lnTo>
                      <a:lnTo>
                        <a:pt x="1029" y="0"/>
                      </a:lnTo>
                      <a:lnTo>
                        <a:pt x="1029" y="0"/>
                      </a:lnTo>
                      <a:lnTo>
                        <a:pt x="1029" y="0"/>
                      </a:lnTo>
                      <a:lnTo>
                        <a:pt x="1030" y="0"/>
                      </a:lnTo>
                      <a:lnTo>
                        <a:pt x="1030" y="0"/>
                      </a:lnTo>
                      <a:lnTo>
                        <a:pt x="1030" y="0"/>
                      </a:lnTo>
                      <a:lnTo>
                        <a:pt x="1030" y="0"/>
                      </a:lnTo>
                      <a:lnTo>
                        <a:pt x="1030" y="0"/>
                      </a:lnTo>
                      <a:lnTo>
                        <a:pt x="1030" y="0"/>
                      </a:lnTo>
                      <a:lnTo>
                        <a:pt x="1030" y="0"/>
                      </a:lnTo>
                      <a:lnTo>
                        <a:pt x="1030" y="0"/>
                      </a:lnTo>
                      <a:lnTo>
                        <a:pt x="1030" y="0"/>
                      </a:lnTo>
                      <a:lnTo>
                        <a:pt x="1031" y="0"/>
                      </a:lnTo>
                      <a:lnTo>
                        <a:pt x="1031" y="0"/>
                      </a:lnTo>
                      <a:lnTo>
                        <a:pt x="1031" y="0"/>
                      </a:lnTo>
                      <a:lnTo>
                        <a:pt x="1031" y="0"/>
                      </a:lnTo>
                      <a:lnTo>
                        <a:pt x="1031" y="0"/>
                      </a:lnTo>
                      <a:lnTo>
                        <a:pt x="1031" y="0"/>
                      </a:lnTo>
                      <a:lnTo>
                        <a:pt x="1031" y="0"/>
                      </a:lnTo>
                      <a:lnTo>
                        <a:pt x="1031" y="0"/>
                      </a:lnTo>
                      <a:lnTo>
                        <a:pt x="1031" y="0"/>
                      </a:lnTo>
                      <a:lnTo>
                        <a:pt x="1032" y="0"/>
                      </a:lnTo>
                      <a:lnTo>
                        <a:pt x="1032" y="0"/>
                      </a:lnTo>
                      <a:lnTo>
                        <a:pt x="1032" y="0"/>
                      </a:lnTo>
                      <a:lnTo>
                        <a:pt x="1032" y="0"/>
                      </a:lnTo>
                      <a:lnTo>
                        <a:pt x="1032" y="0"/>
                      </a:lnTo>
                      <a:lnTo>
                        <a:pt x="1032" y="0"/>
                      </a:lnTo>
                      <a:lnTo>
                        <a:pt x="1032" y="0"/>
                      </a:lnTo>
                      <a:lnTo>
                        <a:pt x="1032" y="0"/>
                      </a:lnTo>
                      <a:lnTo>
                        <a:pt x="1032" y="0"/>
                      </a:lnTo>
                      <a:lnTo>
                        <a:pt x="1033" y="0"/>
                      </a:lnTo>
                      <a:lnTo>
                        <a:pt x="1033" y="0"/>
                      </a:lnTo>
                      <a:lnTo>
                        <a:pt x="1033" y="0"/>
                      </a:lnTo>
                      <a:lnTo>
                        <a:pt x="1033" y="0"/>
                      </a:lnTo>
                      <a:lnTo>
                        <a:pt x="1033" y="0"/>
                      </a:lnTo>
                      <a:lnTo>
                        <a:pt x="1033" y="0"/>
                      </a:lnTo>
                      <a:lnTo>
                        <a:pt x="1033" y="0"/>
                      </a:lnTo>
                      <a:lnTo>
                        <a:pt x="1033" y="0"/>
                      </a:lnTo>
                      <a:lnTo>
                        <a:pt x="1033" y="0"/>
                      </a:lnTo>
                      <a:lnTo>
                        <a:pt x="1034" y="0"/>
                      </a:lnTo>
                      <a:lnTo>
                        <a:pt x="1034" y="0"/>
                      </a:lnTo>
                      <a:lnTo>
                        <a:pt x="1034" y="0"/>
                      </a:lnTo>
                      <a:lnTo>
                        <a:pt x="1034" y="0"/>
                      </a:lnTo>
                      <a:lnTo>
                        <a:pt x="1034" y="0"/>
                      </a:lnTo>
                      <a:lnTo>
                        <a:pt x="1034" y="0"/>
                      </a:lnTo>
                      <a:lnTo>
                        <a:pt x="1034" y="0"/>
                      </a:lnTo>
                      <a:lnTo>
                        <a:pt x="1034" y="0"/>
                      </a:lnTo>
                      <a:lnTo>
                        <a:pt x="1034" y="0"/>
                      </a:lnTo>
                      <a:lnTo>
                        <a:pt x="1035" y="0"/>
                      </a:lnTo>
                      <a:lnTo>
                        <a:pt x="1035" y="0"/>
                      </a:lnTo>
                      <a:lnTo>
                        <a:pt x="1035" y="0"/>
                      </a:lnTo>
                      <a:lnTo>
                        <a:pt x="1035" y="0"/>
                      </a:lnTo>
                      <a:lnTo>
                        <a:pt x="1035" y="0"/>
                      </a:lnTo>
                      <a:lnTo>
                        <a:pt x="1035" y="0"/>
                      </a:lnTo>
                      <a:lnTo>
                        <a:pt x="1035" y="0"/>
                      </a:lnTo>
                      <a:lnTo>
                        <a:pt x="1035" y="0"/>
                      </a:lnTo>
                      <a:lnTo>
                        <a:pt x="1035" y="0"/>
                      </a:lnTo>
                      <a:lnTo>
                        <a:pt x="1036" y="0"/>
                      </a:lnTo>
                      <a:lnTo>
                        <a:pt x="1036" y="0"/>
                      </a:lnTo>
                      <a:lnTo>
                        <a:pt x="1036" y="0"/>
                      </a:lnTo>
                      <a:lnTo>
                        <a:pt x="1036" y="0"/>
                      </a:lnTo>
                      <a:lnTo>
                        <a:pt x="1036" y="0"/>
                      </a:lnTo>
                      <a:lnTo>
                        <a:pt x="1036" y="0"/>
                      </a:lnTo>
                      <a:lnTo>
                        <a:pt x="1036" y="0"/>
                      </a:lnTo>
                      <a:lnTo>
                        <a:pt x="1036" y="0"/>
                      </a:lnTo>
                      <a:lnTo>
                        <a:pt x="1036" y="0"/>
                      </a:lnTo>
                      <a:lnTo>
                        <a:pt x="1037" y="0"/>
                      </a:lnTo>
                      <a:lnTo>
                        <a:pt x="1037" y="0"/>
                      </a:lnTo>
                      <a:lnTo>
                        <a:pt x="1037" y="0"/>
                      </a:lnTo>
                      <a:lnTo>
                        <a:pt x="1037" y="0"/>
                      </a:lnTo>
                      <a:lnTo>
                        <a:pt x="1037" y="0"/>
                      </a:lnTo>
                      <a:lnTo>
                        <a:pt x="1037" y="0"/>
                      </a:lnTo>
                      <a:lnTo>
                        <a:pt x="1037" y="0"/>
                      </a:lnTo>
                      <a:lnTo>
                        <a:pt x="1037" y="0"/>
                      </a:lnTo>
                      <a:lnTo>
                        <a:pt x="1037" y="0"/>
                      </a:lnTo>
                      <a:lnTo>
                        <a:pt x="1038" y="0"/>
                      </a:lnTo>
                      <a:lnTo>
                        <a:pt x="1038" y="0"/>
                      </a:lnTo>
                      <a:lnTo>
                        <a:pt x="1038" y="0"/>
                      </a:lnTo>
                      <a:lnTo>
                        <a:pt x="1038" y="0"/>
                      </a:lnTo>
                      <a:lnTo>
                        <a:pt x="1038" y="0"/>
                      </a:lnTo>
                      <a:lnTo>
                        <a:pt x="1038" y="0"/>
                      </a:lnTo>
                      <a:lnTo>
                        <a:pt x="1038" y="0"/>
                      </a:lnTo>
                      <a:lnTo>
                        <a:pt x="1038" y="0"/>
                      </a:lnTo>
                      <a:lnTo>
                        <a:pt x="1038" y="0"/>
                      </a:lnTo>
                      <a:lnTo>
                        <a:pt x="1039" y="0"/>
                      </a:lnTo>
                      <a:lnTo>
                        <a:pt x="1039" y="0"/>
                      </a:lnTo>
                      <a:lnTo>
                        <a:pt x="1039" y="0"/>
                      </a:lnTo>
                      <a:lnTo>
                        <a:pt x="1039" y="0"/>
                      </a:lnTo>
                      <a:lnTo>
                        <a:pt x="1039" y="0"/>
                      </a:lnTo>
                      <a:lnTo>
                        <a:pt x="1039" y="0"/>
                      </a:lnTo>
                      <a:lnTo>
                        <a:pt x="1039" y="0"/>
                      </a:lnTo>
                      <a:lnTo>
                        <a:pt x="1039" y="0"/>
                      </a:lnTo>
                      <a:lnTo>
                        <a:pt x="1039" y="0"/>
                      </a:lnTo>
                      <a:lnTo>
                        <a:pt x="1040" y="0"/>
                      </a:lnTo>
                      <a:lnTo>
                        <a:pt x="1040" y="0"/>
                      </a:lnTo>
                      <a:lnTo>
                        <a:pt x="1040" y="0"/>
                      </a:lnTo>
                      <a:lnTo>
                        <a:pt x="1040" y="0"/>
                      </a:lnTo>
                      <a:lnTo>
                        <a:pt x="1040" y="0"/>
                      </a:lnTo>
                      <a:lnTo>
                        <a:pt x="1040" y="0"/>
                      </a:lnTo>
                      <a:lnTo>
                        <a:pt x="1040" y="0"/>
                      </a:lnTo>
                      <a:lnTo>
                        <a:pt x="1040" y="0"/>
                      </a:lnTo>
                      <a:lnTo>
                        <a:pt x="1040" y="0"/>
                      </a:lnTo>
                      <a:lnTo>
                        <a:pt x="1041" y="0"/>
                      </a:lnTo>
                      <a:lnTo>
                        <a:pt x="1041" y="0"/>
                      </a:lnTo>
                      <a:lnTo>
                        <a:pt x="1041" y="0"/>
                      </a:lnTo>
                      <a:lnTo>
                        <a:pt x="1041" y="0"/>
                      </a:lnTo>
                      <a:lnTo>
                        <a:pt x="1041" y="0"/>
                      </a:lnTo>
                      <a:lnTo>
                        <a:pt x="1041" y="0"/>
                      </a:lnTo>
                      <a:lnTo>
                        <a:pt x="1041" y="0"/>
                      </a:lnTo>
                      <a:lnTo>
                        <a:pt x="1041" y="0"/>
                      </a:lnTo>
                      <a:lnTo>
                        <a:pt x="1041" y="0"/>
                      </a:lnTo>
                      <a:lnTo>
                        <a:pt x="1042" y="0"/>
                      </a:lnTo>
                      <a:lnTo>
                        <a:pt x="1042" y="0"/>
                      </a:lnTo>
                      <a:lnTo>
                        <a:pt x="1042" y="0"/>
                      </a:lnTo>
                      <a:lnTo>
                        <a:pt x="1042" y="0"/>
                      </a:lnTo>
                      <a:lnTo>
                        <a:pt x="1042" y="0"/>
                      </a:lnTo>
                      <a:lnTo>
                        <a:pt x="1042" y="0"/>
                      </a:lnTo>
                      <a:lnTo>
                        <a:pt x="1042" y="0"/>
                      </a:lnTo>
                      <a:lnTo>
                        <a:pt x="1042" y="0"/>
                      </a:lnTo>
                      <a:lnTo>
                        <a:pt x="1042" y="0"/>
                      </a:lnTo>
                      <a:lnTo>
                        <a:pt x="1043" y="0"/>
                      </a:lnTo>
                      <a:lnTo>
                        <a:pt x="1043" y="0"/>
                      </a:lnTo>
                      <a:lnTo>
                        <a:pt x="1043" y="0"/>
                      </a:lnTo>
                      <a:lnTo>
                        <a:pt x="1043" y="0"/>
                      </a:lnTo>
                      <a:lnTo>
                        <a:pt x="1043" y="0"/>
                      </a:lnTo>
                      <a:lnTo>
                        <a:pt x="1043" y="0"/>
                      </a:lnTo>
                      <a:lnTo>
                        <a:pt x="1043" y="0"/>
                      </a:lnTo>
                      <a:lnTo>
                        <a:pt x="1043" y="0"/>
                      </a:lnTo>
                      <a:lnTo>
                        <a:pt x="1043" y="0"/>
                      </a:lnTo>
                      <a:lnTo>
                        <a:pt x="1044" y="0"/>
                      </a:lnTo>
                      <a:lnTo>
                        <a:pt x="1044" y="0"/>
                      </a:lnTo>
                      <a:lnTo>
                        <a:pt x="1044" y="0"/>
                      </a:lnTo>
                      <a:lnTo>
                        <a:pt x="1044" y="0"/>
                      </a:lnTo>
                      <a:lnTo>
                        <a:pt x="1044" y="0"/>
                      </a:lnTo>
                      <a:lnTo>
                        <a:pt x="1044" y="0"/>
                      </a:lnTo>
                      <a:lnTo>
                        <a:pt x="1044" y="0"/>
                      </a:lnTo>
                      <a:lnTo>
                        <a:pt x="1044" y="0"/>
                      </a:lnTo>
                      <a:lnTo>
                        <a:pt x="1044" y="0"/>
                      </a:lnTo>
                      <a:lnTo>
                        <a:pt x="1045" y="0"/>
                      </a:lnTo>
                      <a:lnTo>
                        <a:pt x="1045" y="0"/>
                      </a:lnTo>
                      <a:lnTo>
                        <a:pt x="1045" y="0"/>
                      </a:lnTo>
                      <a:lnTo>
                        <a:pt x="1045" y="0"/>
                      </a:lnTo>
                      <a:lnTo>
                        <a:pt x="1045" y="0"/>
                      </a:lnTo>
                      <a:lnTo>
                        <a:pt x="1045" y="0"/>
                      </a:lnTo>
                      <a:lnTo>
                        <a:pt x="1045" y="0"/>
                      </a:lnTo>
                      <a:lnTo>
                        <a:pt x="1045" y="0"/>
                      </a:lnTo>
                      <a:lnTo>
                        <a:pt x="1045" y="0"/>
                      </a:lnTo>
                      <a:lnTo>
                        <a:pt x="1046" y="0"/>
                      </a:lnTo>
                      <a:lnTo>
                        <a:pt x="1046" y="0"/>
                      </a:lnTo>
                      <a:lnTo>
                        <a:pt x="1046" y="0"/>
                      </a:lnTo>
                      <a:lnTo>
                        <a:pt x="1046" y="0"/>
                      </a:lnTo>
                      <a:lnTo>
                        <a:pt x="1046" y="0"/>
                      </a:lnTo>
                      <a:lnTo>
                        <a:pt x="1046" y="0"/>
                      </a:lnTo>
                      <a:lnTo>
                        <a:pt x="1046" y="0"/>
                      </a:lnTo>
                      <a:lnTo>
                        <a:pt x="1046" y="0"/>
                      </a:lnTo>
                      <a:lnTo>
                        <a:pt x="1046" y="0"/>
                      </a:lnTo>
                      <a:lnTo>
                        <a:pt x="1047" y="0"/>
                      </a:lnTo>
                      <a:lnTo>
                        <a:pt x="1047" y="0"/>
                      </a:lnTo>
                      <a:lnTo>
                        <a:pt x="1047" y="0"/>
                      </a:lnTo>
                      <a:lnTo>
                        <a:pt x="1047" y="0"/>
                      </a:lnTo>
                      <a:lnTo>
                        <a:pt x="1047" y="0"/>
                      </a:lnTo>
                      <a:lnTo>
                        <a:pt x="1047" y="0"/>
                      </a:lnTo>
                      <a:lnTo>
                        <a:pt x="1047" y="0"/>
                      </a:lnTo>
                      <a:lnTo>
                        <a:pt x="1047" y="0"/>
                      </a:lnTo>
                      <a:lnTo>
                        <a:pt x="1047" y="0"/>
                      </a:lnTo>
                      <a:lnTo>
                        <a:pt x="1048" y="0"/>
                      </a:lnTo>
                      <a:lnTo>
                        <a:pt x="1048" y="0"/>
                      </a:lnTo>
                      <a:lnTo>
                        <a:pt x="1048" y="0"/>
                      </a:lnTo>
                      <a:lnTo>
                        <a:pt x="1048" y="0"/>
                      </a:lnTo>
                      <a:lnTo>
                        <a:pt x="1048" y="0"/>
                      </a:lnTo>
                      <a:lnTo>
                        <a:pt x="1048" y="0"/>
                      </a:lnTo>
                      <a:lnTo>
                        <a:pt x="1048" y="0"/>
                      </a:lnTo>
                      <a:lnTo>
                        <a:pt x="1048" y="0"/>
                      </a:lnTo>
                      <a:lnTo>
                        <a:pt x="1048" y="0"/>
                      </a:lnTo>
                      <a:lnTo>
                        <a:pt x="1049" y="0"/>
                      </a:lnTo>
                      <a:lnTo>
                        <a:pt x="1049" y="0"/>
                      </a:lnTo>
                      <a:lnTo>
                        <a:pt x="1049" y="0"/>
                      </a:lnTo>
                      <a:lnTo>
                        <a:pt x="1049" y="0"/>
                      </a:lnTo>
                      <a:lnTo>
                        <a:pt x="1049" y="0"/>
                      </a:lnTo>
                      <a:lnTo>
                        <a:pt x="1049" y="0"/>
                      </a:lnTo>
                      <a:lnTo>
                        <a:pt x="1049" y="0"/>
                      </a:lnTo>
                      <a:lnTo>
                        <a:pt x="1049" y="0"/>
                      </a:lnTo>
                      <a:lnTo>
                        <a:pt x="1049" y="0"/>
                      </a:lnTo>
                      <a:lnTo>
                        <a:pt x="1049" y="0"/>
                      </a:lnTo>
                      <a:lnTo>
                        <a:pt x="1050" y="0"/>
                      </a:lnTo>
                      <a:lnTo>
                        <a:pt x="1050" y="0"/>
                      </a:lnTo>
                      <a:lnTo>
                        <a:pt x="1050" y="0"/>
                      </a:lnTo>
                      <a:lnTo>
                        <a:pt x="1050" y="0"/>
                      </a:lnTo>
                      <a:lnTo>
                        <a:pt x="1050" y="0"/>
                      </a:lnTo>
                      <a:lnTo>
                        <a:pt x="1050" y="0"/>
                      </a:lnTo>
                      <a:lnTo>
                        <a:pt x="1050" y="0"/>
                      </a:lnTo>
                      <a:lnTo>
                        <a:pt x="1050" y="0"/>
                      </a:lnTo>
                      <a:lnTo>
                        <a:pt x="1050" y="0"/>
                      </a:lnTo>
                      <a:lnTo>
                        <a:pt x="1051" y="0"/>
                      </a:lnTo>
                      <a:lnTo>
                        <a:pt x="1051" y="0"/>
                      </a:lnTo>
                      <a:lnTo>
                        <a:pt x="1051" y="0"/>
                      </a:lnTo>
                      <a:lnTo>
                        <a:pt x="1051" y="0"/>
                      </a:lnTo>
                      <a:lnTo>
                        <a:pt x="1051" y="0"/>
                      </a:lnTo>
                      <a:lnTo>
                        <a:pt x="1051" y="0"/>
                      </a:lnTo>
                      <a:lnTo>
                        <a:pt x="1051" y="0"/>
                      </a:lnTo>
                      <a:lnTo>
                        <a:pt x="1051" y="0"/>
                      </a:lnTo>
                      <a:lnTo>
                        <a:pt x="1051" y="0"/>
                      </a:lnTo>
                      <a:lnTo>
                        <a:pt x="1052" y="0"/>
                      </a:lnTo>
                      <a:lnTo>
                        <a:pt x="1052" y="0"/>
                      </a:lnTo>
                      <a:lnTo>
                        <a:pt x="1052" y="0"/>
                      </a:lnTo>
                      <a:lnTo>
                        <a:pt x="1052" y="0"/>
                      </a:lnTo>
                      <a:lnTo>
                        <a:pt x="1052" y="0"/>
                      </a:lnTo>
                      <a:lnTo>
                        <a:pt x="1052" y="0"/>
                      </a:lnTo>
                      <a:lnTo>
                        <a:pt x="1052" y="0"/>
                      </a:lnTo>
                      <a:lnTo>
                        <a:pt x="1052" y="0"/>
                      </a:lnTo>
                      <a:lnTo>
                        <a:pt x="1052" y="0"/>
                      </a:lnTo>
                      <a:lnTo>
                        <a:pt x="1053" y="0"/>
                      </a:lnTo>
                      <a:lnTo>
                        <a:pt x="1053" y="0"/>
                      </a:lnTo>
                      <a:lnTo>
                        <a:pt x="1053" y="0"/>
                      </a:lnTo>
                      <a:lnTo>
                        <a:pt x="1053" y="0"/>
                      </a:lnTo>
                      <a:lnTo>
                        <a:pt x="1053" y="0"/>
                      </a:lnTo>
                      <a:lnTo>
                        <a:pt x="1053" y="0"/>
                      </a:lnTo>
                      <a:lnTo>
                        <a:pt x="1053" y="0"/>
                      </a:lnTo>
                      <a:lnTo>
                        <a:pt x="1053" y="0"/>
                      </a:lnTo>
                      <a:lnTo>
                        <a:pt x="1053" y="0"/>
                      </a:lnTo>
                      <a:lnTo>
                        <a:pt x="1054" y="0"/>
                      </a:lnTo>
                      <a:lnTo>
                        <a:pt x="1054" y="0"/>
                      </a:lnTo>
                      <a:lnTo>
                        <a:pt x="1054" y="0"/>
                      </a:lnTo>
                      <a:lnTo>
                        <a:pt x="1054" y="0"/>
                      </a:lnTo>
                      <a:lnTo>
                        <a:pt x="1054" y="0"/>
                      </a:lnTo>
                      <a:lnTo>
                        <a:pt x="1054" y="0"/>
                      </a:lnTo>
                      <a:lnTo>
                        <a:pt x="1054" y="0"/>
                      </a:lnTo>
                      <a:lnTo>
                        <a:pt x="1054" y="0"/>
                      </a:lnTo>
                      <a:lnTo>
                        <a:pt x="1054" y="0"/>
                      </a:lnTo>
                      <a:lnTo>
                        <a:pt x="1055" y="0"/>
                      </a:lnTo>
                      <a:lnTo>
                        <a:pt x="1055" y="0"/>
                      </a:lnTo>
                      <a:lnTo>
                        <a:pt x="1055" y="0"/>
                      </a:lnTo>
                      <a:lnTo>
                        <a:pt x="1055" y="0"/>
                      </a:lnTo>
                      <a:lnTo>
                        <a:pt x="1055" y="0"/>
                      </a:lnTo>
                      <a:lnTo>
                        <a:pt x="1055" y="0"/>
                      </a:lnTo>
                      <a:lnTo>
                        <a:pt x="1055" y="0"/>
                      </a:lnTo>
                      <a:lnTo>
                        <a:pt x="1055" y="0"/>
                      </a:lnTo>
                      <a:lnTo>
                        <a:pt x="1055" y="0"/>
                      </a:lnTo>
                      <a:lnTo>
                        <a:pt x="1056" y="0"/>
                      </a:lnTo>
                      <a:lnTo>
                        <a:pt x="1056" y="0"/>
                      </a:lnTo>
                      <a:lnTo>
                        <a:pt x="1056" y="0"/>
                      </a:lnTo>
                      <a:lnTo>
                        <a:pt x="1056" y="0"/>
                      </a:lnTo>
                      <a:lnTo>
                        <a:pt x="1056" y="0"/>
                      </a:lnTo>
                      <a:lnTo>
                        <a:pt x="1056" y="0"/>
                      </a:lnTo>
                      <a:lnTo>
                        <a:pt x="1056" y="0"/>
                      </a:lnTo>
                      <a:lnTo>
                        <a:pt x="1056" y="0"/>
                      </a:lnTo>
                      <a:lnTo>
                        <a:pt x="1056" y="0"/>
                      </a:lnTo>
                      <a:lnTo>
                        <a:pt x="1057" y="0"/>
                      </a:lnTo>
                      <a:lnTo>
                        <a:pt x="1057" y="0"/>
                      </a:lnTo>
                      <a:lnTo>
                        <a:pt x="1057" y="0"/>
                      </a:lnTo>
                      <a:lnTo>
                        <a:pt x="1057" y="0"/>
                      </a:lnTo>
                      <a:lnTo>
                        <a:pt x="1057" y="0"/>
                      </a:lnTo>
                      <a:lnTo>
                        <a:pt x="1057" y="0"/>
                      </a:lnTo>
                      <a:lnTo>
                        <a:pt x="1057" y="0"/>
                      </a:lnTo>
                      <a:lnTo>
                        <a:pt x="1057" y="0"/>
                      </a:lnTo>
                      <a:lnTo>
                        <a:pt x="1057" y="0"/>
                      </a:lnTo>
                      <a:lnTo>
                        <a:pt x="1058" y="0"/>
                      </a:lnTo>
                      <a:lnTo>
                        <a:pt x="1058" y="0"/>
                      </a:lnTo>
                      <a:lnTo>
                        <a:pt x="1058" y="0"/>
                      </a:lnTo>
                      <a:lnTo>
                        <a:pt x="1058" y="0"/>
                      </a:lnTo>
                      <a:lnTo>
                        <a:pt x="1058" y="0"/>
                      </a:lnTo>
                      <a:lnTo>
                        <a:pt x="1058" y="0"/>
                      </a:lnTo>
                      <a:lnTo>
                        <a:pt x="1058" y="0"/>
                      </a:lnTo>
                      <a:lnTo>
                        <a:pt x="1058" y="0"/>
                      </a:lnTo>
                      <a:lnTo>
                        <a:pt x="1058" y="0"/>
                      </a:lnTo>
                      <a:lnTo>
                        <a:pt x="1059" y="0"/>
                      </a:lnTo>
                      <a:lnTo>
                        <a:pt x="1059" y="0"/>
                      </a:lnTo>
                      <a:lnTo>
                        <a:pt x="1059" y="0"/>
                      </a:lnTo>
                      <a:lnTo>
                        <a:pt x="1059" y="0"/>
                      </a:lnTo>
                      <a:lnTo>
                        <a:pt x="1059" y="0"/>
                      </a:lnTo>
                      <a:lnTo>
                        <a:pt x="1059" y="0"/>
                      </a:lnTo>
                      <a:lnTo>
                        <a:pt x="1059" y="0"/>
                      </a:lnTo>
                      <a:lnTo>
                        <a:pt x="1059" y="0"/>
                      </a:lnTo>
                      <a:lnTo>
                        <a:pt x="1059" y="0"/>
                      </a:lnTo>
                      <a:lnTo>
                        <a:pt x="1060" y="0"/>
                      </a:lnTo>
                      <a:lnTo>
                        <a:pt x="1060" y="0"/>
                      </a:lnTo>
                      <a:lnTo>
                        <a:pt x="1060" y="0"/>
                      </a:lnTo>
                      <a:lnTo>
                        <a:pt x="1060" y="0"/>
                      </a:lnTo>
                      <a:lnTo>
                        <a:pt x="1060" y="0"/>
                      </a:lnTo>
                      <a:lnTo>
                        <a:pt x="1060" y="0"/>
                      </a:lnTo>
                      <a:lnTo>
                        <a:pt x="1060" y="0"/>
                      </a:lnTo>
                      <a:lnTo>
                        <a:pt x="1060" y="0"/>
                      </a:lnTo>
                      <a:lnTo>
                        <a:pt x="1060" y="0"/>
                      </a:lnTo>
                      <a:lnTo>
                        <a:pt x="1061" y="0"/>
                      </a:lnTo>
                      <a:lnTo>
                        <a:pt x="1061" y="0"/>
                      </a:lnTo>
                      <a:lnTo>
                        <a:pt x="1061" y="0"/>
                      </a:lnTo>
                      <a:lnTo>
                        <a:pt x="1061" y="0"/>
                      </a:lnTo>
                      <a:lnTo>
                        <a:pt x="1061" y="0"/>
                      </a:lnTo>
                      <a:lnTo>
                        <a:pt x="1061" y="0"/>
                      </a:lnTo>
                      <a:lnTo>
                        <a:pt x="1061" y="0"/>
                      </a:lnTo>
                      <a:lnTo>
                        <a:pt x="1061" y="0"/>
                      </a:lnTo>
                      <a:lnTo>
                        <a:pt x="1061" y="0"/>
                      </a:lnTo>
                      <a:lnTo>
                        <a:pt x="1062" y="0"/>
                      </a:lnTo>
                      <a:lnTo>
                        <a:pt x="1062" y="0"/>
                      </a:lnTo>
                      <a:lnTo>
                        <a:pt x="1062" y="0"/>
                      </a:lnTo>
                      <a:lnTo>
                        <a:pt x="1062" y="0"/>
                      </a:lnTo>
                      <a:lnTo>
                        <a:pt x="1062" y="0"/>
                      </a:lnTo>
                      <a:lnTo>
                        <a:pt x="1062" y="0"/>
                      </a:lnTo>
                      <a:lnTo>
                        <a:pt x="1062" y="0"/>
                      </a:lnTo>
                      <a:lnTo>
                        <a:pt x="1062" y="0"/>
                      </a:lnTo>
                      <a:lnTo>
                        <a:pt x="1062" y="0"/>
                      </a:lnTo>
                      <a:lnTo>
                        <a:pt x="1063" y="0"/>
                      </a:lnTo>
                      <a:lnTo>
                        <a:pt x="1063" y="0"/>
                      </a:lnTo>
                      <a:lnTo>
                        <a:pt x="1063" y="0"/>
                      </a:lnTo>
                      <a:lnTo>
                        <a:pt x="1063" y="0"/>
                      </a:lnTo>
                      <a:lnTo>
                        <a:pt x="1063" y="0"/>
                      </a:lnTo>
                      <a:lnTo>
                        <a:pt x="1063" y="0"/>
                      </a:lnTo>
                      <a:lnTo>
                        <a:pt x="1063" y="0"/>
                      </a:lnTo>
                      <a:lnTo>
                        <a:pt x="1063" y="0"/>
                      </a:lnTo>
                      <a:lnTo>
                        <a:pt x="1063" y="0"/>
                      </a:lnTo>
                      <a:lnTo>
                        <a:pt x="1064" y="0"/>
                      </a:lnTo>
                      <a:lnTo>
                        <a:pt x="1064" y="0"/>
                      </a:lnTo>
                      <a:lnTo>
                        <a:pt x="1064" y="0"/>
                      </a:lnTo>
                      <a:lnTo>
                        <a:pt x="1064" y="0"/>
                      </a:lnTo>
                      <a:lnTo>
                        <a:pt x="1064" y="0"/>
                      </a:lnTo>
                      <a:lnTo>
                        <a:pt x="1064" y="0"/>
                      </a:lnTo>
                      <a:lnTo>
                        <a:pt x="1064" y="0"/>
                      </a:lnTo>
                      <a:lnTo>
                        <a:pt x="1064" y="0"/>
                      </a:lnTo>
                      <a:lnTo>
                        <a:pt x="1064" y="0"/>
                      </a:lnTo>
                      <a:lnTo>
                        <a:pt x="1065" y="0"/>
                      </a:lnTo>
                      <a:lnTo>
                        <a:pt x="1065" y="0"/>
                      </a:lnTo>
                      <a:lnTo>
                        <a:pt x="1065" y="0"/>
                      </a:lnTo>
                      <a:lnTo>
                        <a:pt x="1065" y="0"/>
                      </a:lnTo>
                      <a:lnTo>
                        <a:pt x="1065" y="0"/>
                      </a:lnTo>
                      <a:lnTo>
                        <a:pt x="1065" y="0"/>
                      </a:lnTo>
                      <a:lnTo>
                        <a:pt x="1065" y="0"/>
                      </a:lnTo>
                      <a:lnTo>
                        <a:pt x="1065" y="0"/>
                      </a:lnTo>
                      <a:lnTo>
                        <a:pt x="1065" y="0"/>
                      </a:lnTo>
                      <a:lnTo>
                        <a:pt x="1066" y="0"/>
                      </a:lnTo>
                      <a:lnTo>
                        <a:pt x="1066" y="0"/>
                      </a:lnTo>
                      <a:lnTo>
                        <a:pt x="1066" y="0"/>
                      </a:lnTo>
                      <a:lnTo>
                        <a:pt x="1066" y="0"/>
                      </a:lnTo>
                      <a:lnTo>
                        <a:pt x="1066" y="0"/>
                      </a:lnTo>
                      <a:lnTo>
                        <a:pt x="1066" y="0"/>
                      </a:lnTo>
                      <a:lnTo>
                        <a:pt x="1066" y="0"/>
                      </a:lnTo>
                      <a:lnTo>
                        <a:pt x="1066" y="0"/>
                      </a:lnTo>
                      <a:lnTo>
                        <a:pt x="1066" y="0"/>
                      </a:lnTo>
                      <a:lnTo>
                        <a:pt x="1067" y="0"/>
                      </a:lnTo>
                      <a:lnTo>
                        <a:pt x="1067" y="0"/>
                      </a:lnTo>
                      <a:lnTo>
                        <a:pt x="1067" y="0"/>
                      </a:lnTo>
                      <a:lnTo>
                        <a:pt x="1067" y="0"/>
                      </a:lnTo>
                      <a:lnTo>
                        <a:pt x="1067" y="0"/>
                      </a:lnTo>
                      <a:lnTo>
                        <a:pt x="1067" y="0"/>
                      </a:lnTo>
                      <a:lnTo>
                        <a:pt x="1067" y="0"/>
                      </a:lnTo>
                      <a:lnTo>
                        <a:pt x="1067" y="0"/>
                      </a:lnTo>
                      <a:lnTo>
                        <a:pt x="1067" y="0"/>
                      </a:lnTo>
                      <a:lnTo>
                        <a:pt x="1068" y="0"/>
                      </a:lnTo>
                      <a:lnTo>
                        <a:pt x="1068" y="0"/>
                      </a:lnTo>
                      <a:lnTo>
                        <a:pt x="1068" y="0"/>
                      </a:lnTo>
                      <a:lnTo>
                        <a:pt x="1068" y="0"/>
                      </a:lnTo>
                      <a:lnTo>
                        <a:pt x="1068" y="0"/>
                      </a:lnTo>
                      <a:lnTo>
                        <a:pt x="1068" y="0"/>
                      </a:lnTo>
                      <a:lnTo>
                        <a:pt x="1068" y="0"/>
                      </a:lnTo>
                      <a:lnTo>
                        <a:pt x="1068" y="0"/>
                      </a:lnTo>
                      <a:lnTo>
                        <a:pt x="1068" y="0"/>
                      </a:lnTo>
                      <a:lnTo>
                        <a:pt x="1069" y="0"/>
                      </a:lnTo>
                      <a:lnTo>
                        <a:pt x="1069" y="0"/>
                      </a:lnTo>
                      <a:lnTo>
                        <a:pt x="1069" y="0"/>
                      </a:lnTo>
                      <a:lnTo>
                        <a:pt x="1069" y="0"/>
                      </a:lnTo>
                      <a:lnTo>
                        <a:pt x="1069" y="0"/>
                      </a:lnTo>
                      <a:lnTo>
                        <a:pt x="1069" y="0"/>
                      </a:lnTo>
                      <a:lnTo>
                        <a:pt x="1069" y="0"/>
                      </a:lnTo>
                      <a:lnTo>
                        <a:pt x="1069" y="0"/>
                      </a:lnTo>
                      <a:lnTo>
                        <a:pt x="1069" y="0"/>
                      </a:lnTo>
                      <a:lnTo>
                        <a:pt x="1070" y="0"/>
                      </a:lnTo>
                      <a:lnTo>
                        <a:pt x="1070" y="0"/>
                      </a:lnTo>
                      <a:lnTo>
                        <a:pt x="1070" y="0"/>
                      </a:lnTo>
                      <a:lnTo>
                        <a:pt x="1070" y="0"/>
                      </a:lnTo>
                      <a:lnTo>
                        <a:pt x="1070" y="0"/>
                      </a:lnTo>
                      <a:lnTo>
                        <a:pt x="1070" y="0"/>
                      </a:lnTo>
                      <a:lnTo>
                        <a:pt x="1070" y="0"/>
                      </a:lnTo>
                      <a:lnTo>
                        <a:pt x="1070" y="0"/>
                      </a:lnTo>
                      <a:lnTo>
                        <a:pt x="1070" y="0"/>
                      </a:lnTo>
                      <a:lnTo>
                        <a:pt x="1071" y="0"/>
                      </a:lnTo>
                      <a:lnTo>
                        <a:pt x="1071" y="0"/>
                      </a:lnTo>
                      <a:lnTo>
                        <a:pt x="1071" y="0"/>
                      </a:lnTo>
                      <a:lnTo>
                        <a:pt x="1071" y="0"/>
                      </a:lnTo>
                      <a:lnTo>
                        <a:pt x="1071" y="0"/>
                      </a:lnTo>
                      <a:lnTo>
                        <a:pt x="1071" y="0"/>
                      </a:lnTo>
                      <a:lnTo>
                        <a:pt x="1071" y="0"/>
                      </a:lnTo>
                      <a:lnTo>
                        <a:pt x="1071" y="0"/>
                      </a:lnTo>
                      <a:lnTo>
                        <a:pt x="1071" y="0"/>
                      </a:lnTo>
                      <a:lnTo>
                        <a:pt x="1072" y="0"/>
                      </a:lnTo>
                      <a:lnTo>
                        <a:pt x="1072" y="0"/>
                      </a:lnTo>
                      <a:lnTo>
                        <a:pt x="1072" y="0"/>
                      </a:lnTo>
                      <a:lnTo>
                        <a:pt x="1072" y="0"/>
                      </a:lnTo>
                      <a:lnTo>
                        <a:pt x="1072" y="0"/>
                      </a:lnTo>
                      <a:lnTo>
                        <a:pt x="1072" y="0"/>
                      </a:lnTo>
                      <a:lnTo>
                        <a:pt x="1072" y="0"/>
                      </a:lnTo>
                      <a:lnTo>
                        <a:pt x="1072" y="0"/>
                      </a:lnTo>
                      <a:lnTo>
                        <a:pt x="1072" y="0"/>
                      </a:lnTo>
                      <a:lnTo>
                        <a:pt x="1072" y="0"/>
                      </a:lnTo>
                      <a:lnTo>
                        <a:pt x="1073" y="0"/>
                      </a:lnTo>
                      <a:lnTo>
                        <a:pt x="1073" y="0"/>
                      </a:lnTo>
                      <a:lnTo>
                        <a:pt x="1073" y="0"/>
                      </a:lnTo>
                      <a:lnTo>
                        <a:pt x="1073" y="0"/>
                      </a:lnTo>
                      <a:lnTo>
                        <a:pt x="1073" y="0"/>
                      </a:lnTo>
                      <a:lnTo>
                        <a:pt x="1073" y="0"/>
                      </a:lnTo>
                      <a:lnTo>
                        <a:pt x="1073" y="0"/>
                      </a:lnTo>
                      <a:lnTo>
                        <a:pt x="1073" y="0"/>
                      </a:lnTo>
                      <a:lnTo>
                        <a:pt x="1073" y="0"/>
                      </a:lnTo>
                      <a:lnTo>
                        <a:pt x="1074" y="0"/>
                      </a:lnTo>
                      <a:lnTo>
                        <a:pt x="1074" y="0"/>
                      </a:lnTo>
                      <a:lnTo>
                        <a:pt x="1074" y="0"/>
                      </a:lnTo>
                      <a:lnTo>
                        <a:pt x="1074" y="0"/>
                      </a:lnTo>
                      <a:lnTo>
                        <a:pt x="1074" y="0"/>
                      </a:lnTo>
                      <a:lnTo>
                        <a:pt x="1074" y="0"/>
                      </a:lnTo>
                      <a:lnTo>
                        <a:pt x="1074" y="0"/>
                      </a:lnTo>
                      <a:lnTo>
                        <a:pt x="1074" y="0"/>
                      </a:lnTo>
                      <a:lnTo>
                        <a:pt x="1074" y="0"/>
                      </a:lnTo>
                      <a:lnTo>
                        <a:pt x="1075" y="0"/>
                      </a:lnTo>
                      <a:lnTo>
                        <a:pt x="1075" y="0"/>
                      </a:lnTo>
                      <a:lnTo>
                        <a:pt x="1075" y="0"/>
                      </a:lnTo>
                      <a:lnTo>
                        <a:pt x="1075" y="0"/>
                      </a:lnTo>
                      <a:lnTo>
                        <a:pt x="1075" y="0"/>
                      </a:lnTo>
                      <a:lnTo>
                        <a:pt x="1075" y="0"/>
                      </a:lnTo>
                      <a:lnTo>
                        <a:pt x="1075" y="0"/>
                      </a:lnTo>
                      <a:lnTo>
                        <a:pt x="1075" y="0"/>
                      </a:lnTo>
                      <a:lnTo>
                        <a:pt x="1075" y="0"/>
                      </a:lnTo>
                      <a:lnTo>
                        <a:pt x="1076" y="0"/>
                      </a:lnTo>
                      <a:lnTo>
                        <a:pt x="1076" y="0"/>
                      </a:lnTo>
                      <a:lnTo>
                        <a:pt x="1076" y="0"/>
                      </a:lnTo>
                      <a:lnTo>
                        <a:pt x="1076" y="0"/>
                      </a:lnTo>
                      <a:lnTo>
                        <a:pt x="1076" y="0"/>
                      </a:lnTo>
                      <a:lnTo>
                        <a:pt x="1076" y="0"/>
                      </a:lnTo>
                      <a:lnTo>
                        <a:pt x="1076" y="0"/>
                      </a:lnTo>
                      <a:lnTo>
                        <a:pt x="1076" y="0"/>
                      </a:lnTo>
                      <a:lnTo>
                        <a:pt x="1076" y="0"/>
                      </a:lnTo>
                      <a:lnTo>
                        <a:pt x="1077" y="0"/>
                      </a:lnTo>
                      <a:lnTo>
                        <a:pt x="1077" y="0"/>
                      </a:lnTo>
                      <a:lnTo>
                        <a:pt x="1077" y="0"/>
                      </a:lnTo>
                      <a:lnTo>
                        <a:pt x="1077" y="0"/>
                      </a:lnTo>
                      <a:lnTo>
                        <a:pt x="1077" y="0"/>
                      </a:lnTo>
                      <a:lnTo>
                        <a:pt x="1077" y="0"/>
                      </a:lnTo>
                      <a:lnTo>
                        <a:pt x="1077" y="0"/>
                      </a:lnTo>
                      <a:lnTo>
                        <a:pt x="1077" y="0"/>
                      </a:lnTo>
                      <a:lnTo>
                        <a:pt x="1077" y="0"/>
                      </a:lnTo>
                      <a:lnTo>
                        <a:pt x="1078" y="0"/>
                      </a:lnTo>
                      <a:lnTo>
                        <a:pt x="1078" y="0"/>
                      </a:lnTo>
                      <a:lnTo>
                        <a:pt x="1078" y="0"/>
                      </a:lnTo>
                      <a:lnTo>
                        <a:pt x="1078" y="0"/>
                      </a:lnTo>
                      <a:lnTo>
                        <a:pt x="1078" y="0"/>
                      </a:lnTo>
                      <a:lnTo>
                        <a:pt x="1078" y="0"/>
                      </a:lnTo>
                      <a:lnTo>
                        <a:pt x="1078" y="0"/>
                      </a:lnTo>
                      <a:lnTo>
                        <a:pt x="1078" y="0"/>
                      </a:lnTo>
                      <a:lnTo>
                        <a:pt x="1078" y="0"/>
                      </a:lnTo>
                      <a:lnTo>
                        <a:pt x="1079" y="0"/>
                      </a:lnTo>
                      <a:lnTo>
                        <a:pt x="1079" y="0"/>
                      </a:lnTo>
                      <a:lnTo>
                        <a:pt x="1079" y="0"/>
                      </a:lnTo>
                      <a:lnTo>
                        <a:pt x="1079" y="0"/>
                      </a:lnTo>
                      <a:lnTo>
                        <a:pt x="1079" y="0"/>
                      </a:lnTo>
                      <a:lnTo>
                        <a:pt x="1079" y="0"/>
                      </a:lnTo>
                      <a:lnTo>
                        <a:pt x="1079" y="0"/>
                      </a:lnTo>
                      <a:lnTo>
                        <a:pt x="1079" y="0"/>
                      </a:lnTo>
                      <a:lnTo>
                        <a:pt x="1079" y="0"/>
                      </a:lnTo>
                      <a:lnTo>
                        <a:pt x="1080" y="0"/>
                      </a:lnTo>
                      <a:lnTo>
                        <a:pt x="1080" y="0"/>
                      </a:lnTo>
                      <a:lnTo>
                        <a:pt x="1080" y="0"/>
                      </a:lnTo>
                      <a:lnTo>
                        <a:pt x="1080" y="0"/>
                      </a:lnTo>
                      <a:lnTo>
                        <a:pt x="1080" y="0"/>
                      </a:lnTo>
                      <a:lnTo>
                        <a:pt x="1080" y="0"/>
                      </a:lnTo>
                      <a:lnTo>
                        <a:pt x="1080" y="0"/>
                      </a:lnTo>
                      <a:lnTo>
                        <a:pt x="1080" y="0"/>
                      </a:lnTo>
                      <a:lnTo>
                        <a:pt x="1080" y="0"/>
                      </a:lnTo>
                      <a:lnTo>
                        <a:pt x="1081" y="0"/>
                      </a:lnTo>
                      <a:lnTo>
                        <a:pt x="1081" y="0"/>
                      </a:lnTo>
                      <a:lnTo>
                        <a:pt x="1081" y="0"/>
                      </a:lnTo>
                      <a:lnTo>
                        <a:pt x="1081" y="0"/>
                      </a:lnTo>
                      <a:lnTo>
                        <a:pt x="1081" y="0"/>
                      </a:lnTo>
                      <a:lnTo>
                        <a:pt x="1081" y="0"/>
                      </a:lnTo>
                      <a:lnTo>
                        <a:pt x="1081" y="0"/>
                      </a:lnTo>
                      <a:lnTo>
                        <a:pt x="1081" y="0"/>
                      </a:lnTo>
                      <a:lnTo>
                        <a:pt x="1081" y="0"/>
                      </a:lnTo>
                      <a:lnTo>
                        <a:pt x="1082" y="0"/>
                      </a:lnTo>
                      <a:lnTo>
                        <a:pt x="1082" y="0"/>
                      </a:lnTo>
                      <a:lnTo>
                        <a:pt x="1082" y="0"/>
                      </a:lnTo>
                      <a:lnTo>
                        <a:pt x="1082" y="0"/>
                      </a:lnTo>
                      <a:lnTo>
                        <a:pt x="1082" y="0"/>
                      </a:lnTo>
                      <a:lnTo>
                        <a:pt x="1082" y="0"/>
                      </a:lnTo>
                      <a:lnTo>
                        <a:pt x="1082" y="0"/>
                      </a:lnTo>
                      <a:lnTo>
                        <a:pt x="1082" y="0"/>
                      </a:lnTo>
                      <a:lnTo>
                        <a:pt x="1082" y="0"/>
                      </a:lnTo>
                      <a:lnTo>
                        <a:pt x="1083" y="0"/>
                      </a:lnTo>
                      <a:lnTo>
                        <a:pt x="1083" y="0"/>
                      </a:lnTo>
                      <a:lnTo>
                        <a:pt x="1083" y="0"/>
                      </a:lnTo>
                      <a:lnTo>
                        <a:pt x="1083" y="0"/>
                      </a:lnTo>
                      <a:lnTo>
                        <a:pt x="1083" y="0"/>
                      </a:lnTo>
                      <a:lnTo>
                        <a:pt x="1083" y="0"/>
                      </a:lnTo>
                      <a:lnTo>
                        <a:pt x="1083" y="0"/>
                      </a:lnTo>
                      <a:lnTo>
                        <a:pt x="1083" y="0"/>
                      </a:lnTo>
                      <a:lnTo>
                        <a:pt x="1083" y="0"/>
                      </a:lnTo>
                      <a:lnTo>
                        <a:pt x="1084" y="0"/>
                      </a:lnTo>
                      <a:lnTo>
                        <a:pt x="1084" y="0"/>
                      </a:lnTo>
                      <a:lnTo>
                        <a:pt x="1084" y="0"/>
                      </a:lnTo>
                      <a:lnTo>
                        <a:pt x="1084" y="0"/>
                      </a:lnTo>
                      <a:lnTo>
                        <a:pt x="1084" y="0"/>
                      </a:lnTo>
                      <a:lnTo>
                        <a:pt x="1084" y="0"/>
                      </a:lnTo>
                      <a:lnTo>
                        <a:pt x="1084" y="0"/>
                      </a:lnTo>
                      <a:lnTo>
                        <a:pt x="1084" y="0"/>
                      </a:lnTo>
                      <a:lnTo>
                        <a:pt x="1084" y="0"/>
                      </a:lnTo>
                      <a:lnTo>
                        <a:pt x="1085" y="0"/>
                      </a:lnTo>
                      <a:lnTo>
                        <a:pt x="1085" y="0"/>
                      </a:lnTo>
                      <a:lnTo>
                        <a:pt x="1085" y="0"/>
                      </a:lnTo>
                      <a:lnTo>
                        <a:pt x="1085" y="0"/>
                      </a:lnTo>
                      <a:lnTo>
                        <a:pt x="1085" y="0"/>
                      </a:lnTo>
                      <a:lnTo>
                        <a:pt x="1085" y="0"/>
                      </a:lnTo>
                      <a:lnTo>
                        <a:pt x="1085" y="0"/>
                      </a:lnTo>
                      <a:lnTo>
                        <a:pt x="1085" y="0"/>
                      </a:lnTo>
                      <a:lnTo>
                        <a:pt x="1085" y="0"/>
                      </a:lnTo>
                      <a:lnTo>
                        <a:pt x="1086" y="0"/>
                      </a:lnTo>
                      <a:lnTo>
                        <a:pt x="1086" y="0"/>
                      </a:lnTo>
                      <a:lnTo>
                        <a:pt x="1086" y="0"/>
                      </a:lnTo>
                      <a:lnTo>
                        <a:pt x="1086" y="0"/>
                      </a:lnTo>
                      <a:lnTo>
                        <a:pt x="1086" y="0"/>
                      </a:lnTo>
                      <a:lnTo>
                        <a:pt x="1086" y="0"/>
                      </a:lnTo>
                      <a:lnTo>
                        <a:pt x="1086" y="0"/>
                      </a:lnTo>
                      <a:lnTo>
                        <a:pt x="1086" y="0"/>
                      </a:lnTo>
                      <a:lnTo>
                        <a:pt x="1086" y="0"/>
                      </a:lnTo>
                      <a:lnTo>
                        <a:pt x="1087" y="0"/>
                      </a:lnTo>
                      <a:lnTo>
                        <a:pt x="1087" y="0"/>
                      </a:lnTo>
                      <a:lnTo>
                        <a:pt x="1087" y="0"/>
                      </a:lnTo>
                      <a:lnTo>
                        <a:pt x="1087" y="0"/>
                      </a:lnTo>
                      <a:lnTo>
                        <a:pt x="1087" y="0"/>
                      </a:lnTo>
                      <a:lnTo>
                        <a:pt x="1087" y="0"/>
                      </a:lnTo>
                      <a:lnTo>
                        <a:pt x="1087" y="0"/>
                      </a:lnTo>
                      <a:lnTo>
                        <a:pt x="1087" y="0"/>
                      </a:lnTo>
                      <a:lnTo>
                        <a:pt x="1087" y="0"/>
                      </a:lnTo>
                      <a:lnTo>
                        <a:pt x="1088" y="0"/>
                      </a:lnTo>
                      <a:lnTo>
                        <a:pt x="1088" y="0"/>
                      </a:lnTo>
                      <a:lnTo>
                        <a:pt x="1088" y="0"/>
                      </a:lnTo>
                      <a:lnTo>
                        <a:pt x="1088" y="0"/>
                      </a:lnTo>
                      <a:lnTo>
                        <a:pt x="1088" y="0"/>
                      </a:lnTo>
                      <a:lnTo>
                        <a:pt x="1088" y="0"/>
                      </a:lnTo>
                      <a:lnTo>
                        <a:pt x="1088" y="0"/>
                      </a:lnTo>
                      <a:lnTo>
                        <a:pt x="1088" y="0"/>
                      </a:lnTo>
                      <a:lnTo>
                        <a:pt x="1088" y="0"/>
                      </a:lnTo>
                      <a:lnTo>
                        <a:pt x="1089" y="0"/>
                      </a:lnTo>
                      <a:lnTo>
                        <a:pt x="1089" y="0"/>
                      </a:lnTo>
                      <a:lnTo>
                        <a:pt x="1089" y="0"/>
                      </a:lnTo>
                      <a:lnTo>
                        <a:pt x="1089" y="0"/>
                      </a:lnTo>
                      <a:lnTo>
                        <a:pt x="1089" y="0"/>
                      </a:lnTo>
                      <a:lnTo>
                        <a:pt x="1089" y="0"/>
                      </a:lnTo>
                      <a:lnTo>
                        <a:pt x="1089" y="0"/>
                      </a:lnTo>
                      <a:lnTo>
                        <a:pt x="1089" y="0"/>
                      </a:lnTo>
                      <a:lnTo>
                        <a:pt x="1089" y="0"/>
                      </a:lnTo>
                      <a:lnTo>
                        <a:pt x="1090" y="0"/>
                      </a:lnTo>
                      <a:lnTo>
                        <a:pt x="1090" y="0"/>
                      </a:lnTo>
                      <a:lnTo>
                        <a:pt x="1090" y="0"/>
                      </a:lnTo>
                      <a:lnTo>
                        <a:pt x="1090" y="0"/>
                      </a:lnTo>
                      <a:lnTo>
                        <a:pt x="1090" y="0"/>
                      </a:lnTo>
                      <a:lnTo>
                        <a:pt x="1090" y="0"/>
                      </a:lnTo>
                      <a:lnTo>
                        <a:pt x="1090" y="0"/>
                      </a:lnTo>
                      <a:lnTo>
                        <a:pt x="1090" y="0"/>
                      </a:lnTo>
                      <a:lnTo>
                        <a:pt x="1090" y="0"/>
                      </a:lnTo>
                      <a:lnTo>
                        <a:pt x="1091" y="0"/>
                      </a:lnTo>
                      <a:lnTo>
                        <a:pt x="1091" y="0"/>
                      </a:lnTo>
                      <a:lnTo>
                        <a:pt x="1091" y="0"/>
                      </a:lnTo>
                      <a:lnTo>
                        <a:pt x="1091" y="0"/>
                      </a:lnTo>
                      <a:lnTo>
                        <a:pt x="1091" y="0"/>
                      </a:lnTo>
                      <a:lnTo>
                        <a:pt x="1091" y="0"/>
                      </a:lnTo>
                      <a:lnTo>
                        <a:pt x="1091" y="0"/>
                      </a:lnTo>
                      <a:lnTo>
                        <a:pt x="1091" y="0"/>
                      </a:lnTo>
                      <a:lnTo>
                        <a:pt x="1091" y="0"/>
                      </a:lnTo>
                      <a:lnTo>
                        <a:pt x="1092" y="0"/>
                      </a:lnTo>
                      <a:lnTo>
                        <a:pt x="1092" y="0"/>
                      </a:lnTo>
                      <a:lnTo>
                        <a:pt x="1092" y="0"/>
                      </a:lnTo>
                      <a:lnTo>
                        <a:pt x="1092" y="0"/>
                      </a:lnTo>
                      <a:lnTo>
                        <a:pt x="1092" y="0"/>
                      </a:lnTo>
                      <a:lnTo>
                        <a:pt x="1092" y="0"/>
                      </a:lnTo>
                      <a:lnTo>
                        <a:pt x="1092" y="0"/>
                      </a:lnTo>
                      <a:lnTo>
                        <a:pt x="1092" y="0"/>
                      </a:lnTo>
                      <a:lnTo>
                        <a:pt x="1092" y="0"/>
                      </a:lnTo>
                      <a:lnTo>
                        <a:pt x="1093" y="0"/>
                      </a:lnTo>
                      <a:lnTo>
                        <a:pt x="1093" y="0"/>
                      </a:lnTo>
                      <a:lnTo>
                        <a:pt x="1093" y="0"/>
                      </a:lnTo>
                      <a:lnTo>
                        <a:pt x="1093" y="0"/>
                      </a:lnTo>
                      <a:lnTo>
                        <a:pt x="1093" y="0"/>
                      </a:lnTo>
                      <a:lnTo>
                        <a:pt x="1093" y="0"/>
                      </a:lnTo>
                      <a:lnTo>
                        <a:pt x="1093" y="0"/>
                      </a:lnTo>
                      <a:lnTo>
                        <a:pt x="1093" y="0"/>
                      </a:lnTo>
                      <a:lnTo>
                        <a:pt x="1093" y="0"/>
                      </a:lnTo>
                      <a:lnTo>
                        <a:pt x="1094" y="0"/>
                      </a:lnTo>
                      <a:lnTo>
                        <a:pt x="1094" y="0"/>
                      </a:lnTo>
                      <a:lnTo>
                        <a:pt x="1094" y="0"/>
                      </a:lnTo>
                      <a:lnTo>
                        <a:pt x="1094" y="0"/>
                      </a:lnTo>
                      <a:lnTo>
                        <a:pt x="1094" y="0"/>
                      </a:lnTo>
                      <a:lnTo>
                        <a:pt x="1094" y="0"/>
                      </a:lnTo>
                      <a:lnTo>
                        <a:pt x="1094" y="0"/>
                      </a:lnTo>
                      <a:lnTo>
                        <a:pt x="1094" y="0"/>
                      </a:lnTo>
                      <a:lnTo>
                        <a:pt x="1094" y="0"/>
                      </a:lnTo>
                      <a:lnTo>
                        <a:pt x="1095" y="0"/>
                      </a:lnTo>
                      <a:lnTo>
                        <a:pt x="1095" y="0"/>
                      </a:lnTo>
                      <a:lnTo>
                        <a:pt x="1095" y="0"/>
                      </a:lnTo>
                      <a:lnTo>
                        <a:pt x="1095" y="0"/>
                      </a:lnTo>
                      <a:lnTo>
                        <a:pt x="1095" y="0"/>
                      </a:lnTo>
                      <a:lnTo>
                        <a:pt x="1095" y="0"/>
                      </a:lnTo>
                      <a:lnTo>
                        <a:pt x="1095" y="0"/>
                      </a:lnTo>
                      <a:lnTo>
                        <a:pt x="1095" y="0"/>
                      </a:lnTo>
                      <a:lnTo>
                        <a:pt x="1095" y="0"/>
                      </a:lnTo>
                      <a:lnTo>
                        <a:pt x="1095" y="0"/>
                      </a:lnTo>
                      <a:lnTo>
                        <a:pt x="1096" y="0"/>
                      </a:lnTo>
                      <a:lnTo>
                        <a:pt x="1096" y="0"/>
                      </a:lnTo>
                      <a:lnTo>
                        <a:pt x="1096" y="0"/>
                      </a:lnTo>
                      <a:lnTo>
                        <a:pt x="1096" y="0"/>
                      </a:lnTo>
                      <a:lnTo>
                        <a:pt x="1096" y="0"/>
                      </a:lnTo>
                      <a:lnTo>
                        <a:pt x="1096" y="0"/>
                      </a:lnTo>
                      <a:lnTo>
                        <a:pt x="1096" y="0"/>
                      </a:lnTo>
                      <a:lnTo>
                        <a:pt x="1096" y="0"/>
                      </a:lnTo>
                      <a:lnTo>
                        <a:pt x="1096" y="0"/>
                      </a:lnTo>
                      <a:lnTo>
                        <a:pt x="1097" y="0"/>
                      </a:lnTo>
                      <a:lnTo>
                        <a:pt x="1097" y="0"/>
                      </a:lnTo>
                      <a:lnTo>
                        <a:pt x="1097" y="0"/>
                      </a:lnTo>
                      <a:lnTo>
                        <a:pt x="1097" y="0"/>
                      </a:lnTo>
                      <a:lnTo>
                        <a:pt x="1097" y="0"/>
                      </a:lnTo>
                      <a:lnTo>
                        <a:pt x="1097" y="0"/>
                      </a:lnTo>
                      <a:lnTo>
                        <a:pt x="1097" y="0"/>
                      </a:lnTo>
                      <a:lnTo>
                        <a:pt x="1097" y="0"/>
                      </a:lnTo>
                      <a:lnTo>
                        <a:pt x="1097" y="0"/>
                      </a:lnTo>
                      <a:lnTo>
                        <a:pt x="1098" y="0"/>
                      </a:lnTo>
                      <a:lnTo>
                        <a:pt x="1098" y="0"/>
                      </a:lnTo>
                      <a:lnTo>
                        <a:pt x="1098" y="0"/>
                      </a:lnTo>
                      <a:lnTo>
                        <a:pt x="1098" y="0"/>
                      </a:lnTo>
                      <a:lnTo>
                        <a:pt x="1098" y="0"/>
                      </a:lnTo>
                      <a:lnTo>
                        <a:pt x="1098" y="0"/>
                      </a:lnTo>
                      <a:lnTo>
                        <a:pt x="1098" y="0"/>
                      </a:lnTo>
                      <a:lnTo>
                        <a:pt x="1098" y="0"/>
                      </a:lnTo>
                      <a:lnTo>
                        <a:pt x="1098" y="0"/>
                      </a:lnTo>
                      <a:lnTo>
                        <a:pt x="1099" y="0"/>
                      </a:lnTo>
                      <a:lnTo>
                        <a:pt x="1099" y="0"/>
                      </a:lnTo>
                      <a:lnTo>
                        <a:pt x="1099" y="0"/>
                      </a:lnTo>
                      <a:lnTo>
                        <a:pt x="1099" y="0"/>
                      </a:lnTo>
                      <a:lnTo>
                        <a:pt x="1099" y="0"/>
                      </a:lnTo>
                      <a:lnTo>
                        <a:pt x="1099" y="0"/>
                      </a:lnTo>
                      <a:lnTo>
                        <a:pt x="1099" y="0"/>
                      </a:lnTo>
                      <a:lnTo>
                        <a:pt x="1099" y="0"/>
                      </a:lnTo>
                      <a:lnTo>
                        <a:pt x="1099" y="0"/>
                      </a:lnTo>
                      <a:lnTo>
                        <a:pt x="1100" y="0"/>
                      </a:lnTo>
                      <a:lnTo>
                        <a:pt x="1100" y="0"/>
                      </a:lnTo>
                      <a:lnTo>
                        <a:pt x="1100" y="0"/>
                      </a:lnTo>
                      <a:lnTo>
                        <a:pt x="1100" y="0"/>
                      </a:lnTo>
                      <a:lnTo>
                        <a:pt x="1100" y="0"/>
                      </a:lnTo>
                      <a:lnTo>
                        <a:pt x="1100" y="0"/>
                      </a:lnTo>
                      <a:lnTo>
                        <a:pt x="1100" y="0"/>
                      </a:lnTo>
                      <a:lnTo>
                        <a:pt x="1100" y="0"/>
                      </a:lnTo>
                      <a:lnTo>
                        <a:pt x="1100" y="0"/>
                      </a:lnTo>
                      <a:lnTo>
                        <a:pt x="1101" y="0"/>
                      </a:lnTo>
                      <a:lnTo>
                        <a:pt x="1101" y="0"/>
                      </a:lnTo>
                      <a:lnTo>
                        <a:pt x="1101" y="0"/>
                      </a:lnTo>
                      <a:lnTo>
                        <a:pt x="1101" y="0"/>
                      </a:lnTo>
                      <a:lnTo>
                        <a:pt x="1101" y="0"/>
                      </a:lnTo>
                      <a:lnTo>
                        <a:pt x="1101" y="0"/>
                      </a:lnTo>
                      <a:lnTo>
                        <a:pt x="1101" y="0"/>
                      </a:lnTo>
                      <a:lnTo>
                        <a:pt x="1101" y="0"/>
                      </a:lnTo>
                      <a:lnTo>
                        <a:pt x="1101" y="0"/>
                      </a:lnTo>
                      <a:lnTo>
                        <a:pt x="1102" y="0"/>
                      </a:lnTo>
                      <a:lnTo>
                        <a:pt x="1102" y="0"/>
                      </a:lnTo>
                      <a:lnTo>
                        <a:pt x="1102" y="0"/>
                      </a:lnTo>
                      <a:lnTo>
                        <a:pt x="1102" y="0"/>
                      </a:lnTo>
                      <a:lnTo>
                        <a:pt x="1102" y="0"/>
                      </a:lnTo>
                      <a:lnTo>
                        <a:pt x="1102" y="0"/>
                      </a:lnTo>
                      <a:lnTo>
                        <a:pt x="1102" y="0"/>
                      </a:lnTo>
                      <a:lnTo>
                        <a:pt x="1102" y="0"/>
                      </a:lnTo>
                      <a:lnTo>
                        <a:pt x="1102" y="0"/>
                      </a:lnTo>
                      <a:lnTo>
                        <a:pt x="1103" y="0"/>
                      </a:lnTo>
                      <a:lnTo>
                        <a:pt x="1103" y="0"/>
                      </a:lnTo>
                      <a:lnTo>
                        <a:pt x="1103" y="0"/>
                      </a:lnTo>
                      <a:lnTo>
                        <a:pt x="1103" y="0"/>
                      </a:lnTo>
                      <a:lnTo>
                        <a:pt x="1103" y="0"/>
                      </a:lnTo>
                      <a:lnTo>
                        <a:pt x="1103" y="0"/>
                      </a:lnTo>
                      <a:lnTo>
                        <a:pt x="1103" y="0"/>
                      </a:lnTo>
                      <a:lnTo>
                        <a:pt x="1103" y="0"/>
                      </a:lnTo>
                      <a:lnTo>
                        <a:pt x="1103" y="0"/>
                      </a:lnTo>
                      <a:lnTo>
                        <a:pt x="1104" y="0"/>
                      </a:lnTo>
                      <a:lnTo>
                        <a:pt x="1104" y="0"/>
                      </a:lnTo>
                      <a:lnTo>
                        <a:pt x="1104" y="0"/>
                      </a:lnTo>
                      <a:lnTo>
                        <a:pt x="1104" y="0"/>
                      </a:lnTo>
                      <a:lnTo>
                        <a:pt x="1104" y="0"/>
                      </a:lnTo>
                      <a:lnTo>
                        <a:pt x="1104" y="0"/>
                      </a:lnTo>
                      <a:lnTo>
                        <a:pt x="1104" y="0"/>
                      </a:lnTo>
                      <a:lnTo>
                        <a:pt x="1104" y="0"/>
                      </a:lnTo>
                      <a:lnTo>
                        <a:pt x="1104" y="0"/>
                      </a:lnTo>
                      <a:lnTo>
                        <a:pt x="1105" y="0"/>
                      </a:lnTo>
                      <a:lnTo>
                        <a:pt x="1105" y="0"/>
                      </a:lnTo>
                      <a:lnTo>
                        <a:pt x="1105" y="0"/>
                      </a:lnTo>
                      <a:lnTo>
                        <a:pt x="1105" y="0"/>
                      </a:lnTo>
                      <a:lnTo>
                        <a:pt x="1105" y="0"/>
                      </a:lnTo>
                      <a:lnTo>
                        <a:pt x="1105" y="0"/>
                      </a:lnTo>
                      <a:lnTo>
                        <a:pt x="1105" y="0"/>
                      </a:lnTo>
                      <a:lnTo>
                        <a:pt x="1105" y="0"/>
                      </a:lnTo>
                      <a:lnTo>
                        <a:pt x="1105" y="0"/>
                      </a:lnTo>
                      <a:lnTo>
                        <a:pt x="1106" y="0"/>
                      </a:lnTo>
                      <a:lnTo>
                        <a:pt x="1106" y="0"/>
                      </a:lnTo>
                      <a:lnTo>
                        <a:pt x="1106" y="0"/>
                      </a:lnTo>
                      <a:lnTo>
                        <a:pt x="1106" y="0"/>
                      </a:lnTo>
                      <a:lnTo>
                        <a:pt x="1106" y="0"/>
                      </a:lnTo>
                      <a:lnTo>
                        <a:pt x="1106" y="0"/>
                      </a:lnTo>
                      <a:lnTo>
                        <a:pt x="1106" y="0"/>
                      </a:lnTo>
                      <a:lnTo>
                        <a:pt x="1106" y="0"/>
                      </a:lnTo>
                      <a:lnTo>
                        <a:pt x="1106" y="0"/>
                      </a:lnTo>
                      <a:lnTo>
                        <a:pt x="1107" y="0"/>
                      </a:lnTo>
                      <a:lnTo>
                        <a:pt x="1107" y="0"/>
                      </a:lnTo>
                      <a:lnTo>
                        <a:pt x="1107" y="0"/>
                      </a:lnTo>
                      <a:lnTo>
                        <a:pt x="1107" y="0"/>
                      </a:lnTo>
                      <a:lnTo>
                        <a:pt x="1107" y="0"/>
                      </a:lnTo>
                      <a:lnTo>
                        <a:pt x="1107" y="0"/>
                      </a:lnTo>
                      <a:lnTo>
                        <a:pt x="1107" y="0"/>
                      </a:lnTo>
                      <a:lnTo>
                        <a:pt x="1107" y="0"/>
                      </a:lnTo>
                      <a:lnTo>
                        <a:pt x="1107" y="0"/>
                      </a:lnTo>
                      <a:lnTo>
                        <a:pt x="1108" y="0"/>
                      </a:lnTo>
                      <a:lnTo>
                        <a:pt x="1108" y="0"/>
                      </a:lnTo>
                      <a:lnTo>
                        <a:pt x="1108" y="0"/>
                      </a:lnTo>
                      <a:lnTo>
                        <a:pt x="1108" y="0"/>
                      </a:lnTo>
                      <a:lnTo>
                        <a:pt x="1108" y="0"/>
                      </a:lnTo>
                      <a:lnTo>
                        <a:pt x="1108" y="0"/>
                      </a:lnTo>
                      <a:lnTo>
                        <a:pt x="1108" y="0"/>
                      </a:lnTo>
                      <a:lnTo>
                        <a:pt x="1108" y="0"/>
                      </a:lnTo>
                      <a:lnTo>
                        <a:pt x="1108" y="0"/>
                      </a:lnTo>
                      <a:lnTo>
                        <a:pt x="1109" y="0"/>
                      </a:lnTo>
                      <a:lnTo>
                        <a:pt x="1109" y="0"/>
                      </a:lnTo>
                      <a:lnTo>
                        <a:pt x="1109" y="0"/>
                      </a:lnTo>
                      <a:lnTo>
                        <a:pt x="1109" y="0"/>
                      </a:lnTo>
                      <a:lnTo>
                        <a:pt x="1109" y="0"/>
                      </a:lnTo>
                      <a:lnTo>
                        <a:pt x="1109" y="0"/>
                      </a:lnTo>
                      <a:lnTo>
                        <a:pt x="1109" y="0"/>
                      </a:lnTo>
                      <a:lnTo>
                        <a:pt x="1109" y="0"/>
                      </a:lnTo>
                      <a:lnTo>
                        <a:pt x="1109" y="0"/>
                      </a:lnTo>
                      <a:lnTo>
                        <a:pt x="1110" y="0"/>
                      </a:lnTo>
                      <a:lnTo>
                        <a:pt x="1110" y="0"/>
                      </a:lnTo>
                      <a:lnTo>
                        <a:pt x="1110" y="0"/>
                      </a:lnTo>
                      <a:lnTo>
                        <a:pt x="1110" y="0"/>
                      </a:lnTo>
                      <a:lnTo>
                        <a:pt x="1110" y="0"/>
                      </a:lnTo>
                      <a:lnTo>
                        <a:pt x="1110" y="0"/>
                      </a:lnTo>
                      <a:lnTo>
                        <a:pt x="1110" y="0"/>
                      </a:lnTo>
                      <a:lnTo>
                        <a:pt x="1110" y="0"/>
                      </a:lnTo>
                      <a:lnTo>
                        <a:pt x="1110" y="0"/>
                      </a:lnTo>
                      <a:lnTo>
                        <a:pt x="1111" y="0"/>
                      </a:lnTo>
                      <a:lnTo>
                        <a:pt x="1111" y="0"/>
                      </a:lnTo>
                      <a:lnTo>
                        <a:pt x="1111" y="0"/>
                      </a:lnTo>
                      <a:lnTo>
                        <a:pt x="1111" y="0"/>
                      </a:lnTo>
                      <a:lnTo>
                        <a:pt x="1111" y="0"/>
                      </a:lnTo>
                      <a:lnTo>
                        <a:pt x="1111" y="0"/>
                      </a:lnTo>
                      <a:lnTo>
                        <a:pt x="1111" y="0"/>
                      </a:lnTo>
                      <a:lnTo>
                        <a:pt x="1111" y="0"/>
                      </a:lnTo>
                      <a:lnTo>
                        <a:pt x="1111" y="0"/>
                      </a:lnTo>
                      <a:lnTo>
                        <a:pt x="1112" y="0"/>
                      </a:lnTo>
                      <a:lnTo>
                        <a:pt x="1112" y="0"/>
                      </a:lnTo>
                      <a:lnTo>
                        <a:pt x="1112" y="0"/>
                      </a:lnTo>
                      <a:lnTo>
                        <a:pt x="1112" y="0"/>
                      </a:lnTo>
                      <a:lnTo>
                        <a:pt x="1112" y="0"/>
                      </a:lnTo>
                      <a:lnTo>
                        <a:pt x="1112" y="0"/>
                      </a:lnTo>
                      <a:lnTo>
                        <a:pt x="1112" y="0"/>
                      </a:lnTo>
                      <a:lnTo>
                        <a:pt x="1112" y="0"/>
                      </a:lnTo>
                      <a:lnTo>
                        <a:pt x="1112" y="0"/>
                      </a:lnTo>
                      <a:lnTo>
                        <a:pt x="1113" y="0"/>
                      </a:lnTo>
                      <a:lnTo>
                        <a:pt x="1113" y="0"/>
                      </a:lnTo>
                      <a:lnTo>
                        <a:pt x="1113" y="0"/>
                      </a:lnTo>
                      <a:lnTo>
                        <a:pt x="1113" y="0"/>
                      </a:lnTo>
                      <a:lnTo>
                        <a:pt x="1113" y="0"/>
                      </a:lnTo>
                      <a:lnTo>
                        <a:pt x="1113" y="0"/>
                      </a:lnTo>
                      <a:lnTo>
                        <a:pt x="1113" y="0"/>
                      </a:lnTo>
                      <a:lnTo>
                        <a:pt x="1113" y="0"/>
                      </a:lnTo>
                      <a:lnTo>
                        <a:pt x="1113" y="0"/>
                      </a:lnTo>
                      <a:lnTo>
                        <a:pt x="1114" y="0"/>
                      </a:lnTo>
                      <a:lnTo>
                        <a:pt x="1114" y="0"/>
                      </a:lnTo>
                      <a:lnTo>
                        <a:pt x="1114" y="0"/>
                      </a:lnTo>
                      <a:lnTo>
                        <a:pt x="1114" y="0"/>
                      </a:lnTo>
                      <a:lnTo>
                        <a:pt x="1114" y="0"/>
                      </a:lnTo>
                      <a:lnTo>
                        <a:pt x="1114" y="0"/>
                      </a:lnTo>
                      <a:lnTo>
                        <a:pt x="1114" y="0"/>
                      </a:lnTo>
                      <a:lnTo>
                        <a:pt x="1114" y="0"/>
                      </a:lnTo>
                      <a:lnTo>
                        <a:pt x="1114" y="0"/>
                      </a:lnTo>
                      <a:lnTo>
                        <a:pt x="1115" y="0"/>
                      </a:lnTo>
                      <a:lnTo>
                        <a:pt x="1115" y="0"/>
                      </a:lnTo>
                      <a:lnTo>
                        <a:pt x="1115" y="0"/>
                      </a:lnTo>
                      <a:lnTo>
                        <a:pt x="1115" y="0"/>
                      </a:lnTo>
                      <a:lnTo>
                        <a:pt x="1115" y="0"/>
                      </a:lnTo>
                      <a:lnTo>
                        <a:pt x="1115" y="0"/>
                      </a:lnTo>
                      <a:lnTo>
                        <a:pt x="1115" y="0"/>
                      </a:lnTo>
                      <a:lnTo>
                        <a:pt x="1115" y="0"/>
                      </a:lnTo>
                      <a:lnTo>
                        <a:pt x="1115" y="0"/>
                      </a:lnTo>
                      <a:lnTo>
                        <a:pt x="1116" y="0"/>
                      </a:lnTo>
                      <a:lnTo>
                        <a:pt x="1116" y="0"/>
                      </a:lnTo>
                      <a:lnTo>
                        <a:pt x="1116" y="0"/>
                      </a:lnTo>
                      <a:lnTo>
                        <a:pt x="1116" y="0"/>
                      </a:lnTo>
                      <a:lnTo>
                        <a:pt x="1116" y="0"/>
                      </a:lnTo>
                      <a:lnTo>
                        <a:pt x="1116" y="0"/>
                      </a:lnTo>
                      <a:lnTo>
                        <a:pt x="1116" y="0"/>
                      </a:lnTo>
                      <a:lnTo>
                        <a:pt x="1116" y="0"/>
                      </a:lnTo>
                      <a:lnTo>
                        <a:pt x="1116" y="0"/>
                      </a:lnTo>
                      <a:lnTo>
                        <a:pt x="1117" y="0"/>
                      </a:lnTo>
                      <a:lnTo>
                        <a:pt x="1117" y="0"/>
                      </a:lnTo>
                      <a:lnTo>
                        <a:pt x="1117" y="0"/>
                      </a:lnTo>
                      <a:lnTo>
                        <a:pt x="1117" y="0"/>
                      </a:lnTo>
                      <a:lnTo>
                        <a:pt x="1117" y="0"/>
                      </a:lnTo>
                      <a:lnTo>
                        <a:pt x="1117" y="0"/>
                      </a:lnTo>
                      <a:lnTo>
                        <a:pt x="1117" y="0"/>
                      </a:lnTo>
                      <a:lnTo>
                        <a:pt x="1117" y="0"/>
                      </a:lnTo>
                      <a:lnTo>
                        <a:pt x="1117" y="0"/>
                      </a:lnTo>
                      <a:lnTo>
                        <a:pt x="1118" y="0"/>
                      </a:lnTo>
                      <a:lnTo>
                        <a:pt x="1118" y="0"/>
                      </a:lnTo>
                      <a:lnTo>
                        <a:pt x="1118" y="0"/>
                      </a:lnTo>
                      <a:lnTo>
                        <a:pt x="1118" y="0"/>
                      </a:lnTo>
                      <a:lnTo>
                        <a:pt x="1118" y="0"/>
                      </a:lnTo>
                      <a:lnTo>
                        <a:pt x="1118" y="0"/>
                      </a:lnTo>
                      <a:lnTo>
                        <a:pt x="1118" y="0"/>
                      </a:lnTo>
                      <a:lnTo>
                        <a:pt x="1118" y="0"/>
                      </a:lnTo>
                      <a:lnTo>
                        <a:pt x="1118" y="0"/>
                      </a:lnTo>
                      <a:lnTo>
                        <a:pt x="1118" y="0"/>
                      </a:lnTo>
                      <a:lnTo>
                        <a:pt x="1119" y="0"/>
                      </a:lnTo>
                      <a:lnTo>
                        <a:pt x="1119" y="0"/>
                      </a:lnTo>
                      <a:lnTo>
                        <a:pt x="1119" y="0"/>
                      </a:lnTo>
                      <a:lnTo>
                        <a:pt x="1119" y="0"/>
                      </a:lnTo>
                      <a:lnTo>
                        <a:pt x="1119" y="0"/>
                      </a:lnTo>
                      <a:lnTo>
                        <a:pt x="1119" y="0"/>
                      </a:lnTo>
                      <a:lnTo>
                        <a:pt x="1119" y="0"/>
                      </a:lnTo>
                      <a:lnTo>
                        <a:pt x="1119" y="0"/>
                      </a:lnTo>
                      <a:lnTo>
                        <a:pt x="1119" y="0"/>
                      </a:lnTo>
                      <a:lnTo>
                        <a:pt x="1120" y="0"/>
                      </a:lnTo>
                      <a:lnTo>
                        <a:pt x="1120" y="0"/>
                      </a:lnTo>
                      <a:lnTo>
                        <a:pt x="1120" y="0"/>
                      </a:lnTo>
                      <a:lnTo>
                        <a:pt x="1120" y="0"/>
                      </a:lnTo>
                      <a:lnTo>
                        <a:pt x="1120" y="0"/>
                      </a:lnTo>
                      <a:lnTo>
                        <a:pt x="1120" y="0"/>
                      </a:lnTo>
                      <a:lnTo>
                        <a:pt x="1120" y="0"/>
                      </a:lnTo>
                      <a:lnTo>
                        <a:pt x="1120" y="0"/>
                      </a:lnTo>
                      <a:lnTo>
                        <a:pt x="1120" y="0"/>
                      </a:lnTo>
                      <a:lnTo>
                        <a:pt x="1121" y="0"/>
                      </a:lnTo>
                      <a:lnTo>
                        <a:pt x="1121" y="0"/>
                      </a:lnTo>
                      <a:lnTo>
                        <a:pt x="1121" y="0"/>
                      </a:lnTo>
                      <a:lnTo>
                        <a:pt x="1121" y="0"/>
                      </a:lnTo>
                      <a:lnTo>
                        <a:pt x="1121" y="0"/>
                      </a:lnTo>
                      <a:lnTo>
                        <a:pt x="1121" y="0"/>
                      </a:lnTo>
                      <a:lnTo>
                        <a:pt x="1121" y="0"/>
                      </a:lnTo>
                      <a:lnTo>
                        <a:pt x="1121" y="0"/>
                      </a:lnTo>
                      <a:lnTo>
                        <a:pt x="1121" y="0"/>
                      </a:lnTo>
                      <a:lnTo>
                        <a:pt x="1122" y="0"/>
                      </a:lnTo>
                      <a:lnTo>
                        <a:pt x="1122" y="0"/>
                      </a:lnTo>
                      <a:lnTo>
                        <a:pt x="1122" y="0"/>
                      </a:lnTo>
                      <a:lnTo>
                        <a:pt x="1122" y="0"/>
                      </a:lnTo>
                      <a:lnTo>
                        <a:pt x="1122" y="0"/>
                      </a:lnTo>
                      <a:lnTo>
                        <a:pt x="1122" y="0"/>
                      </a:lnTo>
                      <a:lnTo>
                        <a:pt x="1122" y="0"/>
                      </a:lnTo>
                      <a:lnTo>
                        <a:pt x="1122" y="0"/>
                      </a:lnTo>
                      <a:lnTo>
                        <a:pt x="1122" y="0"/>
                      </a:lnTo>
                      <a:lnTo>
                        <a:pt x="1123" y="0"/>
                      </a:lnTo>
                      <a:lnTo>
                        <a:pt x="1123" y="0"/>
                      </a:lnTo>
                      <a:lnTo>
                        <a:pt x="1123" y="0"/>
                      </a:lnTo>
                      <a:lnTo>
                        <a:pt x="1123" y="0"/>
                      </a:lnTo>
                      <a:lnTo>
                        <a:pt x="1123" y="0"/>
                      </a:lnTo>
                      <a:lnTo>
                        <a:pt x="1123" y="0"/>
                      </a:lnTo>
                      <a:lnTo>
                        <a:pt x="1123" y="0"/>
                      </a:lnTo>
                      <a:lnTo>
                        <a:pt x="1123" y="0"/>
                      </a:lnTo>
                      <a:lnTo>
                        <a:pt x="1123" y="0"/>
                      </a:lnTo>
                      <a:lnTo>
                        <a:pt x="1124" y="0"/>
                      </a:lnTo>
                      <a:lnTo>
                        <a:pt x="1124" y="0"/>
                      </a:lnTo>
                      <a:lnTo>
                        <a:pt x="1124" y="0"/>
                      </a:lnTo>
                      <a:lnTo>
                        <a:pt x="1124" y="0"/>
                      </a:lnTo>
                      <a:lnTo>
                        <a:pt x="1124" y="0"/>
                      </a:lnTo>
                      <a:lnTo>
                        <a:pt x="1124" y="0"/>
                      </a:lnTo>
                      <a:lnTo>
                        <a:pt x="1124" y="0"/>
                      </a:lnTo>
                      <a:lnTo>
                        <a:pt x="1124" y="0"/>
                      </a:lnTo>
                      <a:lnTo>
                        <a:pt x="1124" y="0"/>
                      </a:lnTo>
                      <a:lnTo>
                        <a:pt x="1125" y="0"/>
                      </a:lnTo>
                      <a:lnTo>
                        <a:pt x="1125" y="0"/>
                      </a:lnTo>
                      <a:lnTo>
                        <a:pt x="1125" y="0"/>
                      </a:lnTo>
                      <a:lnTo>
                        <a:pt x="1125" y="0"/>
                      </a:lnTo>
                      <a:lnTo>
                        <a:pt x="1125" y="0"/>
                      </a:lnTo>
                      <a:lnTo>
                        <a:pt x="1125" y="0"/>
                      </a:lnTo>
                      <a:lnTo>
                        <a:pt x="1125" y="0"/>
                      </a:lnTo>
                      <a:lnTo>
                        <a:pt x="1125" y="0"/>
                      </a:lnTo>
                      <a:lnTo>
                        <a:pt x="1125" y="0"/>
                      </a:lnTo>
                      <a:lnTo>
                        <a:pt x="1126" y="0"/>
                      </a:lnTo>
                      <a:lnTo>
                        <a:pt x="1126" y="0"/>
                      </a:lnTo>
                      <a:lnTo>
                        <a:pt x="1126" y="0"/>
                      </a:lnTo>
                      <a:lnTo>
                        <a:pt x="1126" y="0"/>
                      </a:lnTo>
                      <a:lnTo>
                        <a:pt x="1126" y="0"/>
                      </a:lnTo>
                      <a:lnTo>
                        <a:pt x="1126" y="0"/>
                      </a:lnTo>
                      <a:lnTo>
                        <a:pt x="1126" y="0"/>
                      </a:lnTo>
                      <a:lnTo>
                        <a:pt x="1126" y="0"/>
                      </a:lnTo>
                      <a:lnTo>
                        <a:pt x="1126" y="0"/>
                      </a:lnTo>
                      <a:lnTo>
                        <a:pt x="1127" y="0"/>
                      </a:lnTo>
                      <a:lnTo>
                        <a:pt x="1127" y="0"/>
                      </a:lnTo>
                      <a:lnTo>
                        <a:pt x="1127" y="0"/>
                      </a:lnTo>
                      <a:lnTo>
                        <a:pt x="1127" y="0"/>
                      </a:lnTo>
                      <a:lnTo>
                        <a:pt x="1127" y="0"/>
                      </a:lnTo>
                      <a:lnTo>
                        <a:pt x="1127" y="0"/>
                      </a:lnTo>
                      <a:lnTo>
                        <a:pt x="1127" y="0"/>
                      </a:lnTo>
                      <a:lnTo>
                        <a:pt x="1127" y="0"/>
                      </a:lnTo>
                      <a:lnTo>
                        <a:pt x="1127" y="0"/>
                      </a:lnTo>
                      <a:lnTo>
                        <a:pt x="1128" y="0"/>
                      </a:lnTo>
                      <a:lnTo>
                        <a:pt x="1128" y="0"/>
                      </a:lnTo>
                      <a:lnTo>
                        <a:pt x="1128" y="0"/>
                      </a:lnTo>
                      <a:lnTo>
                        <a:pt x="1128" y="0"/>
                      </a:lnTo>
                      <a:lnTo>
                        <a:pt x="1128" y="0"/>
                      </a:lnTo>
                      <a:lnTo>
                        <a:pt x="1128" y="0"/>
                      </a:lnTo>
                      <a:lnTo>
                        <a:pt x="1128" y="0"/>
                      </a:lnTo>
                      <a:lnTo>
                        <a:pt x="1128" y="0"/>
                      </a:lnTo>
                      <a:lnTo>
                        <a:pt x="1128" y="0"/>
                      </a:lnTo>
                      <a:lnTo>
                        <a:pt x="1129" y="0"/>
                      </a:lnTo>
                      <a:lnTo>
                        <a:pt x="1129" y="0"/>
                      </a:lnTo>
                      <a:lnTo>
                        <a:pt x="1129" y="0"/>
                      </a:lnTo>
                      <a:lnTo>
                        <a:pt x="1129" y="0"/>
                      </a:lnTo>
                      <a:lnTo>
                        <a:pt x="1129" y="0"/>
                      </a:lnTo>
                      <a:lnTo>
                        <a:pt x="1129" y="0"/>
                      </a:lnTo>
                      <a:lnTo>
                        <a:pt x="1129" y="0"/>
                      </a:lnTo>
                      <a:lnTo>
                        <a:pt x="1129" y="0"/>
                      </a:lnTo>
                      <a:lnTo>
                        <a:pt x="1129" y="0"/>
                      </a:lnTo>
                      <a:lnTo>
                        <a:pt x="1130" y="0"/>
                      </a:lnTo>
                      <a:lnTo>
                        <a:pt x="1130" y="0"/>
                      </a:lnTo>
                      <a:lnTo>
                        <a:pt x="1130" y="0"/>
                      </a:lnTo>
                      <a:lnTo>
                        <a:pt x="1130" y="0"/>
                      </a:lnTo>
                      <a:lnTo>
                        <a:pt x="1130" y="0"/>
                      </a:lnTo>
                      <a:lnTo>
                        <a:pt x="1130" y="0"/>
                      </a:lnTo>
                      <a:lnTo>
                        <a:pt x="1130" y="0"/>
                      </a:lnTo>
                      <a:lnTo>
                        <a:pt x="1130" y="0"/>
                      </a:lnTo>
                      <a:lnTo>
                        <a:pt x="1130" y="0"/>
                      </a:lnTo>
                      <a:lnTo>
                        <a:pt x="1131" y="0"/>
                      </a:lnTo>
                      <a:lnTo>
                        <a:pt x="1131" y="0"/>
                      </a:lnTo>
                      <a:lnTo>
                        <a:pt x="1131" y="0"/>
                      </a:lnTo>
                      <a:lnTo>
                        <a:pt x="1131" y="0"/>
                      </a:lnTo>
                      <a:lnTo>
                        <a:pt x="1131" y="0"/>
                      </a:lnTo>
                      <a:lnTo>
                        <a:pt x="1131" y="0"/>
                      </a:lnTo>
                      <a:lnTo>
                        <a:pt x="1131" y="0"/>
                      </a:lnTo>
                      <a:lnTo>
                        <a:pt x="1131" y="0"/>
                      </a:lnTo>
                      <a:lnTo>
                        <a:pt x="1131" y="0"/>
                      </a:lnTo>
                      <a:lnTo>
                        <a:pt x="1132" y="0"/>
                      </a:lnTo>
                      <a:lnTo>
                        <a:pt x="1132" y="0"/>
                      </a:lnTo>
                      <a:lnTo>
                        <a:pt x="1132" y="0"/>
                      </a:lnTo>
                      <a:lnTo>
                        <a:pt x="1132" y="0"/>
                      </a:lnTo>
                      <a:lnTo>
                        <a:pt x="1132" y="0"/>
                      </a:lnTo>
                      <a:lnTo>
                        <a:pt x="1132" y="0"/>
                      </a:lnTo>
                      <a:lnTo>
                        <a:pt x="1132" y="0"/>
                      </a:lnTo>
                      <a:lnTo>
                        <a:pt x="1132" y="0"/>
                      </a:lnTo>
                      <a:lnTo>
                        <a:pt x="1132" y="0"/>
                      </a:lnTo>
                      <a:lnTo>
                        <a:pt x="1133" y="0"/>
                      </a:lnTo>
                      <a:lnTo>
                        <a:pt x="1133" y="0"/>
                      </a:lnTo>
                      <a:lnTo>
                        <a:pt x="1133" y="0"/>
                      </a:lnTo>
                      <a:lnTo>
                        <a:pt x="1133" y="0"/>
                      </a:lnTo>
                      <a:lnTo>
                        <a:pt x="1133" y="0"/>
                      </a:lnTo>
                      <a:lnTo>
                        <a:pt x="1133" y="0"/>
                      </a:lnTo>
                      <a:lnTo>
                        <a:pt x="1133" y="0"/>
                      </a:lnTo>
                      <a:lnTo>
                        <a:pt x="1133" y="0"/>
                      </a:lnTo>
                      <a:lnTo>
                        <a:pt x="1133" y="0"/>
                      </a:lnTo>
                      <a:lnTo>
                        <a:pt x="1134" y="0"/>
                      </a:lnTo>
                      <a:lnTo>
                        <a:pt x="1134" y="0"/>
                      </a:lnTo>
                      <a:lnTo>
                        <a:pt x="1134" y="0"/>
                      </a:lnTo>
                      <a:lnTo>
                        <a:pt x="1134" y="0"/>
                      </a:lnTo>
                      <a:lnTo>
                        <a:pt x="1134" y="0"/>
                      </a:lnTo>
                      <a:lnTo>
                        <a:pt x="1134" y="0"/>
                      </a:lnTo>
                      <a:lnTo>
                        <a:pt x="1134" y="0"/>
                      </a:lnTo>
                      <a:lnTo>
                        <a:pt x="1134" y="0"/>
                      </a:lnTo>
                      <a:lnTo>
                        <a:pt x="1134" y="0"/>
                      </a:lnTo>
                      <a:lnTo>
                        <a:pt x="1135" y="0"/>
                      </a:lnTo>
                      <a:lnTo>
                        <a:pt x="1135" y="0"/>
                      </a:lnTo>
                      <a:lnTo>
                        <a:pt x="1135" y="0"/>
                      </a:lnTo>
                      <a:lnTo>
                        <a:pt x="1135" y="0"/>
                      </a:lnTo>
                      <a:lnTo>
                        <a:pt x="1135" y="0"/>
                      </a:lnTo>
                      <a:lnTo>
                        <a:pt x="1135" y="0"/>
                      </a:lnTo>
                      <a:lnTo>
                        <a:pt x="1135" y="0"/>
                      </a:lnTo>
                      <a:lnTo>
                        <a:pt x="1135" y="0"/>
                      </a:lnTo>
                      <a:lnTo>
                        <a:pt x="1135" y="0"/>
                      </a:lnTo>
                      <a:lnTo>
                        <a:pt x="1136" y="0"/>
                      </a:lnTo>
                      <a:lnTo>
                        <a:pt x="1136" y="0"/>
                      </a:lnTo>
                      <a:lnTo>
                        <a:pt x="1136" y="0"/>
                      </a:lnTo>
                      <a:lnTo>
                        <a:pt x="1136" y="0"/>
                      </a:lnTo>
                      <a:lnTo>
                        <a:pt x="1136" y="0"/>
                      </a:lnTo>
                      <a:lnTo>
                        <a:pt x="1136" y="0"/>
                      </a:lnTo>
                      <a:lnTo>
                        <a:pt x="1136" y="0"/>
                      </a:lnTo>
                      <a:lnTo>
                        <a:pt x="1136" y="0"/>
                      </a:lnTo>
                      <a:lnTo>
                        <a:pt x="1136" y="0"/>
                      </a:lnTo>
                      <a:lnTo>
                        <a:pt x="1137" y="0"/>
                      </a:lnTo>
                      <a:lnTo>
                        <a:pt x="1137" y="0"/>
                      </a:lnTo>
                      <a:lnTo>
                        <a:pt x="1137" y="0"/>
                      </a:lnTo>
                      <a:lnTo>
                        <a:pt x="1137" y="0"/>
                      </a:lnTo>
                      <a:lnTo>
                        <a:pt x="1137" y="0"/>
                      </a:lnTo>
                      <a:lnTo>
                        <a:pt x="1137" y="0"/>
                      </a:lnTo>
                      <a:lnTo>
                        <a:pt x="1137" y="0"/>
                      </a:lnTo>
                      <a:lnTo>
                        <a:pt x="1137" y="0"/>
                      </a:lnTo>
                      <a:lnTo>
                        <a:pt x="1137" y="0"/>
                      </a:lnTo>
                      <a:lnTo>
                        <a:pt x="1138" y="0"/>
                      </a:lnTo>
                      <a:lnTo>
                        <a:pt x="1138" y="0"/>
                      </a:lnTo>
                      <a:lnTo>
                        <a:pt x="1138" y="0"/>
                      </a:lnTo>
                      <a:lnTo>
                        <a:pt x="1138" y="0"/>
                      </a:lnTo>
                      <a:lnTo>
                        <a:pt x="1138" y="0"/>
                      </a:lnTo>
                      <a:lnTo>
                        <a:pt x="1138" y="0"/>
                      </a:lnTo>
                      <a:lnTo>
                        <a:pt x="1138" y="0"/>
                      </a:lnTo>
                      <a:lnTo>
                        <a:pt x="1138" y="0"/>
                      </a:lnTo>
                      <a:lnTo>
                        <a:pt x="1138" y="0"/>
                      </a:lnTo>
                      <a:lnTo>
                        <a:pt x="1139" y="0"/>
                      </a:lnTo>
                      <a:lnTo>
                        <a:pt x="1139" y="0"/>
                      </a:lnTo>
                      <a:lnTo>
                        <a:pt x="1139" y="0"/>
                      </a:lnTo>
                      <a:lnTo>
                        <a:pt x="1139" y="0"/>
                      </a:lnTo>
                      <a:lnTo>
                        <a:pt x="1139" y="0"/>
                      </a:lnTo>
                      <a:lnTo>
                        <a:pt x="1139" y="0"/>
                      </a:lnTo>
                      <a:lnTo>
                        <a:pt x="1139" y="0"/>
                      </a:lnTo>
                      <a:lnTo>
                        <a:pt x="1139" y="0"/>
                      </a:lnTo>
                      <a:lnTo>
                        <a:pt x="1139" y="0"/>
                      </a:lnTo>
                      <a:lnTo>
                        <a:pt x="1140" y="0"/>
                      </a:lnTo>
                      <a:lnTo>
                        <a:pt x="1140" y="0"/>
                      </a:lnTo>
                      <a:lnTo>
                        <a:pt x="1140" y="0"/>
                      </a:lnTo>
                      <a:lnTo>
                        <a:pt x="1140" y="0"/>
                      </a:lnTo>
                      <a:lnTo>
                        <a:pt x="1140" y="0"/>
                      </a:lnTo>
                      <a:lnTo>
                        <a:pt x="1140" y="0"/>
                      </a:lnTo>
                      <a:lnTo>
                        <a:pt x="1140" y="0"/>
                      </a:lnTo>
                      <a:lnTo>
                        <a:pt x="1140" y="0"/>
                      </a:lnTo>
                      <a:lnTo>
                        <a:pt x="1140" y="0"/>
                      </a:lnTo>
                      <a:lnTo>
                        <a:pt x="1141" y="0"/>
                      </a:lnTo>
                      <a:lnTo>
                        <a:pt x="1141" y="0"/>
                      </a:lnTo>
                      <a:lnTo>
                        <a:pt x="1141" y="0"/>
                      </a:lnTo>
                      <a:lnTo>
                        <a:pt x="1141" y="0"/>
                      </a:lnTo>
                      <a:lnTo>
                        <a:pt x="1141" y="0"/>
                      </a:lnTo>
                      <a:lnTo>
                        <a:pt x="1141" y="0"/>
                      </a:lnTo>
                      <a:lnTo>
                        <a:pt x="1141" y="0"/>
                      </a:lnTo>
                      <a:lnTo>
                        <a:pt x="1141" y="0"/>
                      </a:lnTo>
                      <a:lnTo>
                        <a:pt x="1141" y="0"/>
                      </a:lnTo>
                      <a:lnTo>
                        <a:pt x="1142" y="0"/>
                      </a:lnTo>
                      <a:lnTo>
                        <a:pt x="1142" y="0"/>
                      </a:lnTo>
                      <a:lnTo>
                        <a:pt x="1142" y="0"/>
                      </a:lnTo>
                      <a:lnTo>
                        <a:pt x="1142" y="0"/>
                      </a:lnTo>
                      <a:lnTo>
                        <a:pt x="1142" y="0"/>
                      </a:lnTo>
                      <a:lnTo>
                        <a:pt x="1142" y="0"/>
                      </a:lnTo>
                      <a:lnTo>
                        <a:pt x="1142" y="0"/>
                      </a:lnTo>
                      <a:lnTo>
                        <a:pt x="1142" y="0"/>
                      </a:lnTo>
                      <a:lnTo>
                        <a:pt x="1142" y="0"/>
                      </a:lnTo>
                      <a:lnTo>
                        <a:pt x="1142" y="0"/>
                      </a:lnTo>
                      <a:lnTo>
                        <a:pt x="1143" y="0"/>
                      </a:lnTo>
                      <a:lnTo>
                        <a:pt x="1143" y="0"/>
                      </a:lnTo>
                      <a:lnTo>
                        <a:pt x="1143" y="0"/>
                      </a:lnTo>
                      <a:lnTo>
                        <a:pt x="1143" y="0"/>
                      </a:lnTo>
                      <a:lnTo>
                        <a:pt x="1143" y="0"/>
                      </a:lnTo>
                      <a:lnTo>
                        <a:pt x="1143" y="0"/>
                      </a:lnTo>
                      <a:lnTo>
                        <a:pt x="1143" y="0"/>
                      </a:lnTo>
                      <a:lnTo>
                        <a:pt x="1143" y="0"/>
                      </a:lnTo>
                      <a:lnTo>
                        <a:pt x="1143" y="0"/>
                      </a:lnTo>
                      <a:lnTo>
                        <a:pt x="1144" y="0"/>
                      </a:lnTo>
                      <a:lnTo>
                        <a:pt x="1144" y="0"/>
                      </a:lnTo>
                      <a:lnTo>
                        <a:pt x="1144" y="0"/>
                      </a:lnTo>
                      <a:lnTo>
                        <a:pt x="1144" y="0"/>
                      </a:lnTo>
                      <a:lnTo>
                        <a:pt x="1144" y="0"/>
                      </a:lnTo>
                      <a:lnTo>
                        <a:pt x="1144" y="0"/>
                      </a:lnTo>
                      <a:lnTo>
                        <a:pt x="1144" y="0"/>
                      </a:lnTo>
                      <a:lnTo>
                        <a:pt x="1144" y="0"/>
                      </a:lnTo>
                      <a:lnTo>
                        <a:pt x="1144" y="0"/>
                      </a:lnTo>
                      <a:lnTo>
                        <a:pt x="1145" y="0"/>
                      </a:lnTo>
                      <a:lnTo>
                        <a:pt x="1145" y="0"/>
                      </a:lnTo>
                      <a:lnTo>
                        <a:pt x="1145" y="0"/>
                      </a:lnTo>
                      <a:lnTo>
                        <a:pt x="1145" y="0"/>
                      </a:lnTo>
                      <a:lnTo>
                        <a:pt x="1145" y="0"/>
                      </a:lnTo>
                      <a:lnTo>
                        <a:pt x="1145" y="0"/>
                      </a:lnTo>
                      <a:lnTo>
                        <a:pt x="1145" y="0"/>
                      </a:lnTo>
                      <a:lnTo>
                        <a:pt x="1145" y="0"/>
                      </a:lnTo>
                      <a:lnTo>
                        <a:pt x="1145" y="0"/>
                      </a:lnTo>
                      <a:lnTo>
                        <a:pt x="1146" y="0"/>
                      </a:lnTo>
                      <a:lnTo>
                        <a:pt x="1146" y="0"/>
                      </a:lnTo>
                      <a:lnTo>
                        <a:pt x="1146" y="0"/>
                      </a:lnTo>
                      <a:lnTo>
                        <a:pt x="1146" y="0"/>
                      </a:lnTo>
                      <a:lnTo>
                        <a:pt x="1146" y="0"/>
                      </a:lnTo>
                      <a:lnTo>
                        <a:pt x="1146" y="0"/>
                      </a:lnTo>
                      <a:lnTo>
                        <a:pt x="1146" y="0"/>
                      </a:lnTo>
                      <a:lnTo>
                        <a:pt x="1146" y="0"/>
                      </a:lnTo>
                      <a:lnTo>
                        <a:pt x="1146" y="0"/>
                      </a:lnTo>
                      <a:lnTo>
                        <a:pt x="1147" y="0"/>
                      </a:lnTo>
                      <a:lnTo>
                        <a:pt x="1147" y="0"/>
                      </a:lnTo>
                      <a:lnTo>
                        <a:pt x="1147" y="0"/>
                      </a:lnTo>
                      <a:lnTo>
                        <a:pt x="1147" y="0"/>
                      </a:lnTo>
                      <a:lnTo>
                        <a:pt x="1147" y="0"/>
                      </a:lnTo>
                      <a:lnTo>
                        <a:pt x="1147" y="0"/>
                      </a:lnTo>
                      <a:lnTo>
                        <a:pt x="1147" y="0"/>
                      </a:lnTo>
                      <a:lnTo>
                        <a:pt x="1147" y="0"/>
                      </a:lnTo>
                      <a:lnTo>
                        <a:pt x="1147" y="0"/>
                      </a:lnTo>
                      <a:lnTo>
                        <a:pt x="1148" y="0"/>
                      </a:lnTo>
                      <a:lnTo>
                        <a:pt x="1148" y="0"/>
                      </a:lnTo>
                      <a:lnTo>
                        <a:pt x="1148" y="0"/>
                      </a:lnTo>
                      <a:lnTo>
                        <a:pt x="1148" y="0"/>
                      </a:lnTo>
                      <a:lnTo>
                        <a:pt x="1148" y="0"/>
                      </a:lnTo>
                      <a:lnTo>
                        <a:pt x="1148" y="0"/>
                      </a:lnTo>
                      <a:lnTo>
                        <a:pt x="1148" y="0"/>
                      </a:lnTo>
                      <a:lnTo>
                        <a:pt x="1148" y="0"/>
                      </a:lnTo>
                      <a:lnTo>
                        <a:pt x="1148" y="0"/>
                      </a:lnTo>
                      <a:lnTo>
                        <a:pt x="1149" y="0"/>
                      </a:lnTo>
                      <a:lnTo>
                        <a:pt x="1149" y="0"/>
                      </a:lnTo>
                      <a:lnTo>
                        <a:pt x="1149" y="0"/>
                      </a:lnTo>
                      <a:lnTo>
                        <a:pt x="1149" y="0"/>
                      </a:lnTo>
                      <a:lnTo>
                        <a:pt x="1149" y="0"/>
                      </a:lnTo>
                      <a:lnTo>
                        <a:pt x="1149" y="0"/>
                      </a:lnTo>
                      <a:lnTo>
                        <a:pt x="1149" y="0"/>
                      </a:lnTo>
                      <a:lnTo>
                        <a:pt x="1149" y="0"/>
                      </a:lnTo>
                      <a:lnTo>
                        <a:pt x="1149" y="0"/>
                      </a:lnTo>
                      <a:lnTo>
                        <a:pt x="1150" y="0"/>
                      </a:lnTo>
                      <a:lnTo>
                        <a:pt x="1150" y="0"/>
                      </a:lnTo>
                      <a:lnTo>
                        <a:pt x="1150" y="0"/>
                      </a:lnTo>
                      <a:lnTo>
                        <a:pt x="1150" y="0"/>
                      </a:lnTo>
                      <a:lnTo>
                        <a:pt x="1150" y="0"/>
                      </a:lnTo>
                      <a:lnTo>
                        <a:pt x="1150" y="0"/>
                      </a:lnTo>
                      <a:lnTo>
                        <a:pt x="1150" y="0"/>
                      </a:lnTo>
                      <a:lnTo>
                        <a:pt x="1150" y="0"/>
                      </a:lnTo>
                      <a:lnTo>
                        <a:pt x="1150" y="0"/>
                      </a:lnTo>
                      <a:lnTo>
                        <a:pt x="1151" y="0"/>
                      </a:lnTo>
                      <a:lnTo>
                        <a:pt x="1151" y="0"/>
                      </a:lnTo>
                      <a:lnTo>
                        <a:pt x="1151" y="0"/>
                      </a:lnTo>
                      <a:lnTo>
                        <a:pt x="1151" y="0"/>
                      </a:lnTo>
                      <a:lnTo>
                        <a:pt x="1151" y="0"/>
                      </a:lnTo>
                      <a:lnTo>
                        <a:pt x="1151" y="0"/>
                      </a:lnTo>
                      <a:lnTo>
                        <a:pt x="1151" y="0"/>
                      </a:lnTo>
                      <a:lnTo>
                        <a:pt x="1151" y="0"/>
                      </a:lnTo>
                      <a:lnTo>
                        <a:pt x="1151" y="0"/>
                      </a:lnTo>
                      <a:lnTo>
                        <a:pt x="1152" y="0"/>
                      </a:lnTo>
                      <a:lnTo>
                        <a:pt x="1152" y="0"/>
                      </a:lnTo>
                      <a:lnTo>
                        <a:pt x="1152" y="0"/>
                      </a:lnTo>
                      <a:lnTo>
                        <a:pt x="1152" y="0"/>
                      </a:lnTo>
                      <a:lnTo>
                        <a:pt x="1152" y="0"/>
                      </a:lnTo>
                      <a:lnTo>
                        <a:pt x="1152" y="0"/>
                      </a:lnTo>
                      <a:lnTo>
                        <a:pt x="1152" y="0"/>
                      </a:lnTo>
                      <a:lnTo>
                        <a:pt x="1152" y="0"/>
                      </a:lnTo>
                      <a:lnTo>
                        <a:pt x="1152" y="0"/>
                      </a:lnTo>
                      <a:lnTo>
                        <a:pt x="1153" y="0"/>
                      </a:lnTo>
                      <a:lnTo>
                        <a:pt x="1153" y="0"/>
                      </a:lnTo>
                      <a:lnTo>
                        <a:pt x="1153" y="0"/>
                      </a:lnTo>
                      <a:lnTo>
                        <a:pt x="1153" y="0"/>
                      </a:lnTo>
                      <a:lnTo>
                        <a:pt x="1153" y="0"/>
                      </a:lnTo>
                      <a:lnTo>
                        <a:pt x="1153" y="0"/>
                      </a:lnTo>
                      <a:lnTo>
                        <a:pt x="1153" y="0"/>
                      </a:lnTo>
                      <a:lnTo>
                        <a:pt x="1153" y="0"/>
                      </a:lnTo>
                      <a:lnTo>
                        <a:pt x="1153" y="0"/>
                      </a:lnTo>
                      <a:lnTo>
                        <a:pt x="1154" y="0"/>
                      </a:lnTo>
                      <a:lnTo>
                        <a:pt x="1154" y="0"/>
                      </a:lnTo>
                      <a:lnTo>
                        <a:pt x="1154" y="0"/>
                      </a:lnTo>
                      <a:lnTo>
                        <a:pt x="1154" y="0"/>
                      </a:lnTo>
                      <a:lnTo>
                        <a:pt x="1154" y="0"/>
                      </a:lnTo>
                      <a:lnTo>
                        <a:pt x="1154" y="0"/>
                      </a:lnTo>
                      <a:lnTo>
                        <a:pt x="1154" y="0"/>
                      </a:lnTo>
                      <a:lnTo>
                        <a:pt x="1154" y="0"/>
                      </a:lnTo>
                      <a:lnTo>
                        <a:pt x="1154" y="0"/>
                      </a:lnTo>
                      <a:lnTo>
                        <a:pt x="1155" y="0"/>
                      </a:lnTo>
                      <a:lnTo>
                        <a:pt x="1155" y="0"/>
                      </a:lnTo>
                      <a:lnTo>
                        <a:pt x="1155" y="0"/>
                      </a:lnTo>
                      <a:lnTo>
                        <a:pt x="1155" y="0"/>
                      </a:lnTo>
                      <a:lnTo>
                        <a:pt x="1155" y="0"/>
                      </a:lnTo>
                      <a:lnTo>
                        <a:pt x="1155" y="0"/>
                      </a:lnTo>
                      <a:lnTo>
                        <a:pt x="1155" y="0"/>
                      </a:lnTo>
                      <a:lnTo>
                        <a:pt x="1155" y="0"/>
                      </a:lnTo>
                      <a:lnTo>
                        <a:pt x="1155" y="0"/>
                      </a:lnTo>
                      <a:lnTo>
                        <a:pt x="1156" y="0"/>
                      </a:lnTo>
                      <a:lnTo>
                        <a:pt x="1156" y="0"/>
                      </a:lnTo>
                      <a:lnTo>
                        <a:pt x="1156" y="0"/>
                      </a:lnTo>
                      <a:lnTo>
                        <a:pt x="1156" y="0"/>
                      </a:lnTo>
                      <a:lnTo>
                        <a:pt x="1156" y="0"/>
                      </a:lnTo>
                      <a:lnTo>
                        <a:pt x="1156" y="0"/>
                      </a:lnTo>
                      <a:lnTo>
                        <a:pt x="1156" y="0"/>
                      </a:lnTo>
                      <a:lnTo>
                        <a:pt x="1156" y="0"/>
                      </a:lnTo>
                      <a:lnTo>
                        <a:pt x="1156" y="0"/>
                      </a:lnTo>
                      <a:lnTo>
                        <a:pt x="1157" y="0"/>
                      </a:lnTo>
                      <a:lnTo>
                        <a:pt x="1157" y="0"/>
                      </a:lnTo>
                      <a:lnTo>
                        <a:pt x="1157" y="0"/>
                      </a:lnTo>
                      <a:lnTo>
                        <a:pt x="1157" y="0"/>
                      </a:lnTo>
                      <a:lnTo>
                        <a:pt x="1157" y="0"/>
                      </a:lnTo>
                      <a:lnTo>
                        <a:pt x="1157" y="0"/>
                      </a:lnTo>
                      <a:lnTo>
                        <a:pt x="1157" y="0"/>
                      </a:lnTo>
                      <a:lnTo>
                        <a:pt x="1157" y="0"/>
                      </a:lnTo>
                      <a:lnTo>
                        <a:pt x="1157" y="0"/>
                      </a:lnTo>
                      <a:lnTo>
                        <a:pt x="1158" y="0"/>
                      </a:lnTo>
                      <a:lnTo>
                        <a:pt x="1158" y="0"/>
                      </a:lnTo>
                      <a:lnTo>
                        <a:pt x="1158" y="0"/>
                      </a:lnTo>
                      <a:lnTo>
                        <a:pt x="1158" y="0"/>
                      </a:lnTo>
                      <a:lnTo>
                        <a:pt x="1158" y="0"/>
                      </a:lnTo>
                      <a:lnTo>
                        <a:pt x="1158" y="0"/>
                      </a:lnTo>
                      <a:lnTo>
                        <a:pt x="1158" y="0"/>
                      </a:lnTo>
                      <a:lnTo>
                        <a:pt x="1158" y="0"/>
                      </a:lnTo>
                      <a:lnTo>
                        <a:pt x="1158" y="0"/>
                      </a:lnTo>
                      <a:lnTo>
                        <a:pt x="1159" y="0"/>
                      </a:lnTo>
                      <a:lnTo>
                        <a:pt x="1159" y="0"/>
                      </a:lnTo>
                      <a:lnTo>
                        <a:pt x="1159" y="0"/>
                      </a:lnTo>
                      <a:lnTo>
                        <a:pt x="1159" y="0"/>
                      </a:lnTo>
                      <a:lnTo>
                        <a:pt x="1159" y="0"/>
                      </a:lnTo>
                      <a:lnTo>
                        <a:pt x="1159" y="0"/>
                      </a:lnTo>
                      <a:lnTo>
                        <a:pt x="1159" y="0"/>
                      </a:lnTo>
                      <a:lnTo>
                        <a:pt x="1159" y="0"/>
                      </a:lnTo>
                      <a:lnTo>
                        <a:pt x="1159" y="0"/>
                      </a:lnTo>
                      <a:lnTo>
                        <a:pt x="1160" y="0"/>
                      </a:lnTo>
                      <a:lnTo>
                        <a:pt x="1160" y="0"/>
                      </a:lnTo>
                      <a:lnTo>
                        <a:pt x="1160" y="0"/>
                      </a:lnTo>
                      <a:lnTo>
                        <a:pt x="1160" y="0"/>
                      </a:lnTo>
                      <a:lnTo>
                        <a:pt x="1160" y="0"/>
                      </a:lnTo>
                      <a:lnTo>
                        <a:pt x="1160" y="0"/>
                      </a:lnTo>
                      <a:lnTo>
                        <a:pt x="1160" y="0"/>
                      </a:lnTo>
                      <a:lnTo>
                        <a:pt x="1160" y="0"/>
                      </a:lnTo>
                      <a:lnTo>
                        <a:pt x="1160" y="0"/>
                      </a:lnTo>
                      <a:lnTo>
                        <a:pt x="1161" y="0"/>
                      </a:lnTo>
                      <a:lnTo>
                        <a:pt x="1161" y="0"/>
                      </a:lnTo>
                      <a:lnTo>
                        <a:pt x="1161" y="0"/>
                      </a:lnTo>
                      <a:lnTo>
                        <a:pt x="1161" y="0"/>
                      </a:lnTo>
                      <a:lnTo>
                        <a:pt x="1161" y="0"/>
                      </a:lnTo>
                      <a:lnTo>
                        <a:pt x="1161" y="0"/>
                      </a:lnTo>
                      <a:lnTo>
                        <a:pt x="1161" y="0"/>
                      </a:lnTo>
                      <a:lnTo>
                        <a:pt x="1161" y="0"/>
                      </a:lnTo>
                      <a:lnTo>
                        <a:pt x="1161" y="0"/>
                      </a:lnTo>
                      <a:lnTo>
                        <a:pt x="1162" y="0"/>
                      </a:lnTo>
                      <a:lnTo>
                        <a:pt x="1162" y="0"/>
                      </a:lnTo>
                      <a:lnTo>
                        <a:pt x="1162" y="0"/>
                      </a:lnTo>
                      <a:lnTo>
                        <a:pt x="1162" y="0"/>
                      </a:lnTo>
                      <a:lnTo>
                        <a:pt x="1162" y="0"/>
                      </a:lnTo>
                      <a:lnTo>
                        <a:pt x="1162" y="0"/>
                      </a:lnTo>
                      <a:lnTo>
                        <a:pt x="1162" y="0"/>
                      </a:lnTo>
                      <a:lnTo>
                        <a:pt x="1162" y="0"/>
                      </a:lnTo>
                      <a:lnTo>
                        <a:pt x="1162" y="0"/>
                      </a:lnTo>
                      <a:lnTo>
                        <a:pt x="1163" y="0"/>
                      </a:lnTo>
                      <a:lnTo>
                        <a:pt x="1163" y="0"/>
                      </a:lnTo>
                      <a:lnTo>
                        <a:pt x="1163" y="0"/>
                      </a:lnTo>
                      <a:lnTo>
                        <a:pt x="1163" y="0"/>
                      </a:lnTo>
                      <a:lnTo>
                        <a:pt x="1163" y="0"/>
                      </a:lnTo>
                      <a:lnTo>
                        <a:pt x="1163" y="0"/>
                      </a:lnTo>
                      <a:lnTo>
                        <a:pt x="1163" y="0"/>
                      </a:lnTo>
                      <a:lnTo>
                        <a:pt x="1163" y="0"/>
                      </a:lnTo>
                      <a:lnTo>
                        <a:pt x="1163" y="0"/>
                      </a:lnTo>
                      <a:lnTo>
                        <a:pt x="1164" y="0"/>
                      </a:lnTo>
                      <a:lnTo>
                        <a:pt x="1164" y="0"/>
                      </a:lnTo>
                      <a:lnTo>
                        <a:pt x="1164" y="0"/>
                      </a:lnTo>
                      <a:lnTo>
                        <a:pt x="1164" y="0"/>
                      </a:lnTo>
                      <a:lnTo>
                        <a:pt x="1164" y="0"/>
                      </a:lnTo>
                      <a:lnTo>
                        <a:pt x="1164" y="0"/>
                      </a:lnTo>
                      <a:lnTo>
                        <a:pt x="1164" y="0"/>
                      </a:lnTo>
                      <a:lnTo>
                        <a:pt x="1164" y="0"/>
                      </a:lnTo>
                      <a:lnTo>
                        <a:pt x="1164" y="0"/>
                      </a:lnTo>
                      <a:lnTo>
                        <a:pt x="1165" y="0"/>
                      </a:lnTo>
                      <a:lnTo>
                        <a:pt x="1165" y="0"/>
                      </a:lnTo>
                      <a:lnTo>
                        <a:pt x="1165" y="0"/>
                      </a:lnTo>
                      <a:lnTo>
                        <a:pt x="1165" y="0"/>
                      </a:lnTo>
                      <a:lnTo>
                        <a:pt x="1165" y="0"/>
                      </a:lnTo>
                      <a:lnTo>
                        <a:pt x="1165" y="0"/>
                      </a:lnTo>
                      <a:lnTo>
                        <a:pt x="1165" y="0"/>
                      </a:lnTo>
                      <a:lnTo>
                        <a:pt x="1165" y="0"/>
                      </a:lnTo>
                      <a:lnTo>
                        <a:pt x="1165" y="0"/>
                      </a:lnTo>
                      <a:lnTo>
                        <a:pt x="1165" y="0"/>
                      </a:lnTo>
                      <a:lnTo>
                        <a:pt x="1166" y="0"/>
                      </a:lnTo>
                      <a:lnTo>
                        <a:pt x="1166" y="0"/>
                      </a:lnTo>
                      <a:lnTo>
                        <a:pt x="1166" y="0"/>
                      </a:lnTo>
                      <a:lnTo>
                        <a:pt x="1166" y="0"/>
                      </a:lnTo>
                      <a:lnTo>
                        <a:pt x="1166" y="0"/>
                      </a:lnTo>
                      <a:lnTo>
                        <a:pt x="1166" y="0"/>
                      </a:lnTo>
                      <a:lnTo>
                        <a:pt x="1166" y="0"/>
                      </a:lnTo>
                      <a:lnTo>
                        <a:pt x="1166" y="0"/>
                      </a:lnTo>
                      <a:lnTo>
                        <a:pt x="1166" y="0"/>
                      </a:lnTo>
                      <a:lnTo>
                        <a:pt x="1167" y="0"/>
                      </a:lnTo>
                      <a:lnTo>
                        <a:pt x="1167" y="0"/>
                      </a:lnTo>
                      <a:lnTo>
                        <a:pt x="1167" y="0"/>
                      </a:lnTo>
                      <a:lnTo>
                        <a:pt x="1167" y="0"/>
                      </a:lnTo>
                      <a:lnTo>
                        <a:pt x="1167" y="0"/>
                      </a:lnTo>
                      <a:lnTo>
                        <a:pt x="1167" y="0"/>
                      </a:lnTo>
                      <a:lnTo>
                        <a:pt x="1167" y="0"/>
                      </a:lnTo>
                      <a:lnTo>
                        <a:pt x="1167" y="0"/>
                      </a:lnTo>
                      <a:lnTo>
                        <a:pt x="1167" y="0"/>
                      </a:lnTo>
                      <a:lnTo>
                        <a:pt x="1168" y="0"/>
                      </a:lnTo>
                      <a:lnTo>
                        <a:pt x="1168" y="0"/>
                      </a:lnTo>
                      <a:lnTo>
                        <a:pt x="1168" y="0"/>
                      </a:lnTo>
                      <a:lnTo>
                        <a:pt x="1168" y="0"/>
                      </a:lnTo>
                      <a:lnTo>
                        <a:pt x="1168" y="0"/>
                      </a:lnTo>
                      <a:lnTo>
                        <a:pt x="1168" y="0"/>
                      </a:lnTo>
                      <a:lnTo>
                        <a:pt x="1168" y="0"/>
                      </a:lnTo>
                      <a:lnTo>
                        <a:pt x="1168" y="0"/>
                      </a:lnTo>
                      <a:lnTo>
                        <a:pt x="1168" y="0"/>
                      </a:lnTo>
                      <a:lnTo>
                        <a:pt x="1169" y="0"/>
                      </a:lnTo>
                      <a:lnTo>
                        <a:pt x="1169" y="0"/>
                      </a:lnTo>
                      <a:lnTo>
                        <a:pt x="1169" y="0"/>
                      </a:lnTo>
                      <a:lnTo>
                        <a:pt x="1169" y="0"/>
                      </a:lnTo>
                      <a:lnTo>
                        <a:pt x="1169" y="0"/>
                      </a:lnTo>
                      <a:lnTo>
                        <a:pt x="1169" y="0"/>
                      </a:lnTo>
                      <a:lnTo>
                        <a:pt x="1169" y="0"/>
                      </a:lnTo>
                      <a:lnTo>
                        <a:pt x="1169" y="0"/>
                      </a:lnTo>
                      <a:lnTo>
                        <a:pt x="1169" y="0"/>
                      </a:lnTo>
                      <a:lnTo>
                        <a:pt x="1170" y="0"/>
                      </a:lnTo>
                      <a:lnTo>
                        <a:pt x="1170" y="0"/>
                      </a:lnTo>
                      <a:lnTo>
                        <a:pt x="1170" y="0"/>
                      </a:lnTo>
                      <a:lnTo>
                        <a:pt x="1170" y="0"/>
                      </a:lnTo>
                      <a:lnTo>
                        <a:pt x="1170" y="0"/>
                      </a:lnTo>
                      <a:lnTo>
                        <a:pt x="1170" y="0"/>
                      </a:lnTo>
                      <a:lnTo>
                        <a:pt x="1170" y="0"/>
                      </a:lnTo>
                      <a:lnTo>
                        <a:pt x="1170" y="0"/>
                      </a:lnTo>
                      <a:lnTo>
                        <a:pt x="1170" y="0"/>
                      </a:lnTo>
                      <a:lnTo>
                        <a:pt x="1171" y="0"/>
                      </a:lnTo>
                      <a:lnTo>
                        <a:pt x="1171" y="0"/>
                      </a:lnTo>
                      <a:lnTo>
                        <a:pt x="1171" y="0"/>
                      </a:lnTo>
                      <a:lnTo>
                        <a:pt x="1171" y="0"/>
                      </a:lnTo>
                      <a:lnTo>
                        <a:pt x="1171" y="0"/>
                      </a:lnTo>
                      <a:lnTo>
                        <a:pt x="1171" y="0"/>
                      </a:lnTo>
                      <a:lnTo>
                        <a:pt x="1171" y="0"/>
                      </a:lnTo>
                      <a:lnTo>
                        <a:pt x="1171" y="0"/>
                      </a:lnTo>
                      <a:lnTo>
                        <a:pt x="1171" y="0"/>
                      </a:lnTo>
                      <a:lnTo>
                        <a:pt x="1172" y="0"/>
                      </a:lnTo>
                      <a:lnTo>
                        <a:pt x="1172" y="0"/>
                      </a:lnTo>
                      <a:lnTo>
                        <a:pt x="1172" y="0"/>
                      </a:lnTo>
                      <a:lnTo>
                        <a:pt x="1172" y="0"/>
                      </a:lnTo>
                      <a:lnTo>
                        <a:pt x="1172" y="0"/>
                      </a:lnTo>
                      <a:lnTo>
                        <a:pt x="1172" y="0"/>
                      </a:lnTo>
                      <a:lnTo>
                        <a:pt x="1172" y="0"/>
                      </a:lnTo>
                      <a:lnTo>
                        <a:pt x="1172" y="0"/>
                      </a:lnTo>
                      <a:lnTo>
                        <a:pt x="1172" y="0"/>
                      </a:lnTo>
                      <a:lnTo>
                        <a:pt x="1173" y="0"/>
                      </a:lnTo>
                      <a:lnTo>
                        <a:pt x="1173" y="0"/>
                      </a:lnTo>
                      <a:lnTo>
                        <a:pt x="1173" y="0"/>
                      </a:lnTo>
                      <a:lnTo>
                        <a:pt x="1173" y="0"/>
                      </a:lnTo>
                      <a:lnTo>
                        <a:pt x="1173" y="0"/>
                      </a:lnTo>
                      <a:lnTo>
                        <a:pt x="1173" y="0"/>
                      </a:lnTo>
                      <a:lnTo>
                        <a:pt x="1173" y="0"/>
                      </a:lnTo>
                      <a:lnTo>
                        <a:pt x="1173" y="0"/>
                      </a:lnTo>
                      <a:lnTo>
                        <a:pt x="1173" y="0"/>
                      </a:lnTo>
                      <a:lnTo>
                        <a:pt x="1174" y="0"/>
                      </a:lnTo>
                      <a:lnTo>
                        <a:pt x="1174" y="0"/>
                      </a:lnTo>
                      <a:lnTo>
                        <a:pt x="1174" y="0"/>
                      </a:lnTo>
                      <a:lnTo>
                        <a:pt x="1174" y="0"/>
                      </a:lnTo>
                      <a:lnTo>
                        <a:pt x="1174" y="0"/>
                      </a:lnTo>
                      <a:lnTo>
                        <a:pt x="1174" y="0"/>
                      </a:lnTo>
                      <a:lnTo>
                        <a:pt x="1174" y="0"/>
                      </a:lnTo>
                      <a:lnTo>
                        <a:pt x="1174" y="0"/>
                      </a:lnTo>
                      <a:lnTo>
                        <a:pt x="1174" y="0"/>
                      </a:lnTo>
                      <a:lnTo>
                        <a:pt x="1175" y="0"/>
                      </a:lnTo>
                      <a:lnTo>
                        <a:pt x="1175" y="0"/>
                      </a:lnTo>
                      <a:lnTo>
                        <a:pt x="1175" y="0"/>
                      </a:lnTo>
                      <a:lnTo>
                        <a:pt x="1175" y="0"/>
                      </a:lnTo>
                      <a:lnTo>
                        <a:pt x="1175" y="0"/>
                      </a:lnTo>
                      <a:lnTo>
                        <a:pt x="1175" y="0"/>
                      </a:lnTo>
                      <a:lnTo>
                        <a:pt x="1175" y="0"/>
                      </a:lnTo>
                      <a:lnTo>
                        <a:pt x="1175" y="0"/>
                      </a:lnTo>
                      <a:lnTo>
                        <a:pt x="1175" y="0"/>
                      </a:lnTo>
                      <a:lnTo>
                        <a:pt x="1176" y="0"/>
                      </a:lnTo>
                      <a:lnTo>
                        <a:pt x="1176" y="0"/>
                      </a:lnTo>
                      <a:lnTo>
                        <a:pt x="1176" y="0"/>
                      </a:lnTo>
                      <a:lnTo>
                        <a:pt x="1176" y="0"/>
                      </a:lnTo>
                      <a:lnTo>
                        <a:pt x="1176" y="0"/>
                      </a:lnTo>
                      <a:lnTo>
                        <a:pt x="1176" y="0"/>
                      </a:lnTo>
                      <a:lnTo>
                        <a:pt x="1176" y="0"/>
                      </a:lnTo>
                      <a:lnTo>
                        <a:pt x="1176" y="0"/>
                      </a:lnTo>
                      <a:lnTo>
                        <a:pt x="1176" y="0"/>
                      </a:lnTo>
                      <a:lnTo>
                        <a:pt x="1177" y="0"/>
                      </a:lnTo>
                      <a:lnTo>
                        <a:pt x="1177" y="0"/>
                      </a:lnTo>
                      <a:lnTo>
                        <a:pt x="1177" y="0"/>
                      </a:lnTo>
                      <a:lnTo>
                        <a:pt x="1177" y="0"/>
                      </a:lnTo>
                      <a:lnTo>
                        <a:pt x="1177" y="0"/>
                      </a:lnTo>
                      <a:lnTo>
                        <a:pt x="1177" y="0"/>
                      </a:lnTo>
                      <a:lnTo>
                        <a:pt x="1177" y="0"/>
                      </a:lnTo>
                      <a:lnTo>
                        <a:pt x="1177" y="0"/>
                      </a:lnTo>
                      <a:lnTo>
                        <a:pt x="1177" y="0"/>
                      </a:lnTo>
                      <a:lnTo>
                        <a:pt x="1178" y="0"/>
                      </a:lnTo>
                      <a:lnTo>
                        <a:pt x="1178" y="0"/>
                      </a:lnTo>
                      <a:lnTo>
                        <a:pt x="1178" y="0"/>
                      </a:lnTo>
                      <a:lnTo>
                        <a:pt x="1178" y="0"/>
                      </a:lnTo>
                      <a:lnTo>
                        <a:pt x="1178" y="0"/>
                      </a:lnTo>
                      <a:lnTo>
                        <a:pt x="1178" y="0"/>
                      </a:lnTo>
                      <a:lnTo>
                        <a:pt x="1178" y="0"/>
                      </a:lnTo>
                      <a:lnTo>
                        <a:pt x="1178" y="0"/>
                      </a:lnTo>
                      <a:lnTo>
                        <a:pt x="1178" y="0"/>
                      </a:lnTo>
                      <a:lnTo>
                        <a:pt x="1179" y="0"/>
                      </a:lnTo>
                      <a:lnTo>
                        <a:pt x="1179" y="0"/>
                      </a:lnTo>
                      <a:lnTo>
                        <a:pt x="1179" y="0"/>
                      </a:lnTo>
                      <a:lnTo>
                        <a:pt x="1179" y="0"/>
                      </a:lnTo>
                      <a:lnTo>
                        <a:pt x="1179" y="0"/>
                      </a:lnTo>
                      <a:lnTo>
                        <a:pt x="1179" y="0"/>
                      </a:lnTo>
                      <a:lnTo>
                        <a:pt x="1179" y="0"/>
                      </a:lnTo>
                      <a:lnTo>
                        <a:pt x="1179" y="0"/>
                      </a:lnTo>
                      <a:lnTo>
                        <a:pt x="1179" y="0"/>
                      </a:lnTo>
                      <a:lnTo>
                        <a:pt x="1180" y="0"/>
                      </a:lnTo>
                      <a:lnTo>
                        <a:pt x="1180" y="0"/>
                      </a:lnTo>
                      <a:lnTo>
                        <a:pt x="1180" y="0"/>
                      </a:lnTo>
                      <a:lnTo>
                        <a:pt x="1180" y="0"/>
                      </a:lnTo>
                      <a:lnTo>
                        <a:pt x="1180" y="0"/>
                      </a:lnTo>
                      <a:lnTo>
                        <a:pt x="1180" y="0"/>
                      </a:lnTo>
                      <a:lnTo>
                        <a:pt x="1180" y="0"/>
                      </a:lnTo>
                      <a:lnTo>
                        <a:pt x="1180" y="0"/>
                      </a:lnTo>
                      <a:lnTo>
                        <a:pt x="1180" y="0"/>
                      </a:lnTo>
                      <a:lnTo>
                        <a:pt x="1181" y="0"/>
                      </a:lnTo>
                      <a:lnTo>
                        <a:pt x="1181" y="0"/>
                      </a:lnTo>
                      <a:lnTo>
                        <a:pt x="1181" y="0"/>
                      </a:lnTo>
                      <a:lnTo>
                        <a:pt x="1181" y="0"/>
                      </a:lnTo>
                      <a:lnTo>
                        <a:pt x="1181" y="0"/>
                      </a:lnTo>
                      <a:lnTo>
                        <a:pt x="1181" y="0"/>
                      </a:lnTo>
                      <a:lnTo>
                        <a:pt x="1181" y="0"/>
                      </a:lnTo>
                      <a:lnTo>
                        <a:pt x="1181" y="0"/>
                      </a:lnTo>
                      <a:lnTo>
                        <a:pt x="1181" y="0"/>
                      </a:lnTo>
                      <a:lnTo>
                        <a:pt x="1182" y="0"/>
                      </a:lnTo>
                      <a:lnTo>
                        <a:pt x="1182" y="0"/>
                      </a:lnTo>
                      <a:lnTo>
                        <a:pt x="1182" y="0"/>
                      </a:lnTo>
                      <a:lnTo>
                        <a:pt x="1182" y="0"/>
                      </a:lnTo>
                      <a:lnTo>
                        <a:pt x="1182" y="0"/>
                      </a:lnTo>
                      <a:lnTo>
                        <a:pt x="1182" y="0"/>
                      </a:lnTo>
                      <a:lnTo>
                        <a:pt x="1182" y="0"/>
                      </a:lnTo>
                      <a:lnTo>
                        <a:pt x="1182" y="0"/>
                      </a:lnTo>
                      <a:lnTo>
                        <a:pt x="1182" y="0"/>
                      </a:lnTo>
                      <a:lnTo>
                        <a:pt x="1183" y="0"/>
                      </a:lnTo>
                      <a:lnTo>
                        <a:pt x="1183" y="0"/>
                      </a:lnTo>
                      <a:lnTo>
                        <a:pt x="1183" y="0"/>
                      </a:lnTo>
                      <a:lnTo>
                        <a:pt x="1183" y="0"/>
                      </a:lnTo>
                      <a:lnTo>
                        <a:pt x="1183" y="0"/>
                      </a:lnTo>
                      <a:lnTo>
                        <a:pt x="1183" y="0"/>
                      </a:lnTo>
                      <a:lnTo>
                        <a:pt x="1183" y="0"/>
                      </a:lnTo>
                      <a:lnTo>
                        <a:pt x="1183" y="0"/>
                      </a:lnTo>
                      <a:lnTo>
                        <a:pt x="1183" y="0"/>
                      </a:lnTo>
                      <a:lnTo>
                        <a:pt x="1184" y="0"/>
                      </a:lnTo>
                      <a:lnTo>
                        <a:pt x="1184" y="0"/>
                      </a:lnTo>
                      <a:lnTo>
                        <a:pt x="1184" y="0"/>
                      </a:lnTo>
                      <a:lnTo>
                        <a:pt x="1184" y="0"/>
                      </a:lnTo>
                      <a:lnTo>
                        <a:pt x="1184" y="0"/>
                      </a:lnTo>
                      <a:lnTo>
                        <a:pt x="1184" y="0"/>
                      </a:lnTo>
                      <a:lnTo>
                        <a:pt x="1184" y="0"/>
                      </a:lnTo>
                      <a:lnTo>
                        <a:pt x="1184" y="0"/>
                      </a:lnTo>
                      <a:lnTo>
                        <a:pt x="1184" y="0"/>
                      </a:lnTo>
                      <a:lnTo>
                        <a:pt x="1185" y="0"/>
                      </a:lnTo>
                      <a:lnTo>
                        <a:pt x="1185" y="0"/>
                      </a:lnTo>
                      <a:lnTo>
                        <a:pt x="1185" y="0"/>
                      </a:lnTo>
                      <a:lnTo>
                        <a:pt x="1185" y="0"/>
                      </a:lnTo>
                      <a:lnTo>
                        <a:pt x="1185" y="0"/>
                      </a:lnTo>
                      <a:lnTo>
                        <a:pt x="1185" y="2"/>
                      </a:lnTo>
                    </a:path>
                  </a:pathLst>
                </a:custGeom>
                <a:noFill/>
                <a:ln w="19050">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56" name="Rectangle 162">
                  <a:extLst>
                    <a:ext uri="{FF2B5EF4-FFF2-40B4-BE49-F238E27FC236}">
                      <a16:creationId xmlns:a16="http://schemas.microsoft.com/office/drawing/2014/main" id="{5BF71155-BBC3-4E63-B598-18C9D7F01E67}"/>
                    </a:ext>
                  </a:extLst>
                </p:cNvPr>
                <p:cNvSpPr>
                  <a:spLocks noChangeArrowheads="1"/>
                </p:cNvSpPr>
                <p:nvPr/>
              </p:nvSpPr>
              <p:spPr bwMode="auto">
                <a:xfrm>
                  <a:off x="1317381" y="4757253"/>
                  <a:ext cx="1719296" cy="615553"/>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lgn="ctr" fontAlgn="base">
                    <a:spcBef>
                      <a:spcPct val="0"/>
                    </a:spcBef>
                    <a:spcAft>
                      <a:spcPct val="0"/>
                    </a:spcAft>
                  </a:pPr>
                  <a:r>
                    <a:rPr lang="en-US" sz="2000" b="1" dirty="0">
                      <a:solidFill>
                        <a:srgbClr val="FF0000"/>
                      </a:solidFill>
                      <a:latin typeface="Arial" pitchFamily="34" charset="0"/>
                      <a:cs typeface="Arial" pitchFamily="34" charset="0"/>
                    </a:rPr>
                    <a:t>same-shape</a:t>
                  </a:r>
                </a:p>
                <a:p>
                  <a:pPr lvl="0" algn="ctr" fontAlgn="base">
                    <a:spcBef>
                      <a:spcPct val="0"/>
                    </a:spcBef>
                    <a:spcAft>
                      <a:spcPct val="0"/>
                    </a:spcAft>
                  </a:pPr>
                  <a:r>
                    <a:rPr lang="en-US" sz="2000" b="1" dirty="0">
                      <a:solidFill>
                        <a:srgbClr val="FF0000"/>
                      </a:solidFill>
                      <a:latin typeface="Arial" pitchFamily="34" charset="0"/>
                      <a:cs typeface="Arial" pitchFamily="34" charset="0"/>
                    </a:rPr>
                    <a:t> </a:t>
                  </a:r>
                  <a:r>
                    <a:rPr lang="en-US" sz="2000" b="1" dirty="0" err="1">
                      <a:solidFill>
                        <a:srgbClr val="FF0000"/>
                      </a:solidFill>
                      <a:latin typeface="Arial" pitchFamily="34" charset="0"/>
                      <a:cs typeface="Arial" pitchFamily="34" charset="0"/>
                    </a:rPr>
                    <a:t>AP</a:t>
                  </a:r>
                  <a:r>
                    <a:rPr lang="en-US" sz="2000" b="1" baseline="-25000" dirty="0" err="1">
                      <a:solidFill>
                        <a:srgbClr val="FF0000"/>
                      </a:solidFill>
                      <a:latin typeface="Arial" pitchFamily="34" charset="0"/>
                      <a:cs typeface="Arial" pitchFamily="34" charset="0"/>
                    </a:rPr>
                    <a:t>CaT_Large</a:t>
                  </a:r>
                  <a:endParaRPr kumimoji="0" lang="en-US" sz="2000" b="1" u="none" strike="noStrike" cap="none" normalizeH="0" baseline="-25000" dirty="0">
                    <a:ln>
                      <a:noFill/>
                    </a:ln>
                    <a:solidFill>
                      <a:srgbClr val="FF0000"/>
                    </a:solidFill>
                    <a:effectLst/>
                    <a:latin typeface="Arial" pitchFamily="34" charset="0"/>
                    <a:cs typeface="Arial" pitchFamily="34" charset="0"/>
                  </a:endParaRPr>
                </a:p>
              </p:txBody>
            </p:sp>
            <p:sp>
              <p:nvSpPr>
                <p:cNvPr id="1457" name="Freeform 9">
                  <a:extLst>
                    <a:ext uri="{FF2B5EF4-FFF2-40B4-BE49-F238E27FC236}">
                      <a16:creationId xmlns:a16="http://schemas.microsoft.com/office/drawing/2014/main" id="{DBAA436A-D540-4DEB-BA99-836AD39B5478}"/>
                    </a:ext>
                  </a:extLst>
                </p:cNvPr>
                <p:cNvSpPr>
                  <a:spLocks/>
                </p:cNvSpPr>
                <p:nvPr/>
              </p:nvSpPr>
              <p:spPr bwMode="auto">
                <a:xfrm flipV="1">
                  <a:off x="3225068" y="3742524"/>
                  <a:ext cx="1255614" cy="879438"/>
                </a:xfrm>
                <a:custGeom>
                  <a:avLst/>
                  <a:gdLst/>
                  <a:ahLst/>
                  <a:cxnLst>
                    <a:cxn ang="0">
                      <a:pos x="18" y="714"/>
                    </a:cxn>
                    <a:cxn ang="0">
                      <a:pos x="37" y="395"/>
                    </a:cxn>
                    <a:cxn ang="0">
                      <a:pos x="55" y="87"/>
                    </a:cxn>
                    <a:cxn ang="0">
                      <a:pos x="74" y="0"/>
                    </a:cxn>
                    <a:cxn ang="0">
                      <a:pos x="92" y="0"/>
                    </a:cxn>
                    <a:cxn ang="0">
                      <a:pos x="111" y="0"/>
                    </a:cxn>
                    <a:cxn ang="0">
                      <a:pos x="129" y="0"/>
                    </a:cxn>
                    <a:cxn ang="0">
                      <a:pos x="148" y="0"/>
                    </a:cxn>
                    <a:cxn ang="0">
                      <a:pos x="167" y="0"/>
                    </a:cxn>
                    <a:cxn ang="0">
                      <a:pos x="185" y="0"/>
                    </a:cxn>
                    <a:cxn ang="0">
                      <a:pos x="204" y="0"/>
                    </a:cxn>
                    <a:cxn ang="0">
                      <a:pos x="222" y="0"/>
                    </a:cxn>
                    <a:cxn ang="0">
                      <a:pos x="241" y="0"/>
                    </a:cxn>
                    <a:cxn ang="0">
                      <a:pos x="260" y="0"/>
                    </a:cxn>
                    <a:cxn ang="0">
                      <a:pos x="278" y="0"/>
                    </a:cxn>
                    <a:cxn ang="0">
                      <a:pos x="297" y="852"/>
                    </a:cxn>
                    <a:cxn ang="0">
                      <a:pos x="315" y="707"/>
                    </a:cxn>
                    <a:cxn ang="0">
                      <a:pos x="334" y="373"/>
                    </a:cxn>
                    <a:cxn ang="0">
                      <a:pos x="352" y="80"/>
                    </a:cxn>
                    <a:cxn ang="0">
                      <a:pos x="371" y="0"/>
                    </a:cxn>
                    <a:cxn ang="0">
                      <a:pos x="390" y="0"/>
                    </a:cxn>
                    <a:cxn ang="0">
                      <a:pos x="408" y="0"/>
                    </a:cxn>
                    <a:cxn ang="0">
                      <a:pos x="427" y="0"/>
                    </a:cxn>
                    <a:cxn ang="0">
                      <a:pos x="445" y="0"/>
                    </a:cxn>
                    <a:cxn ang="0">
                      <a:pos x="464" y="0"/>
                    </a:cxn>
                    <a:cxn ang="0">
                      <a:pos x="482" y="0"/>
                    </a:cxn>
                    <a:cxn ang="0">
                      <a:pos x="501" y="0"/>
                    </a:cxn>
                    <a:cxn ang="0">
                      <a:pos x="520" y="0"/>
                    </a:cxn>
                    <a:cxn ang="0">
                      <a:pos x="538" y="0"/>
                    </a:cxn>
                    <a:cxn ang="0">
                      <a:pos x="557" y="0"/>
                    </a:cxn>
                    <a:cxn ang="0">
                      <a:pos x="575" y="0"/>
                    </a:cxn>
                    <a:cxn ang="0">
                      <a:pos x="594" y="859"/>
                    </a:cxn>
                    <a:cxn ang="0">
                      <a:pos x="612" y="699"/>
                    </a:cxn>
                    <a:cxn ang="0">
                      <a:pos x="631" y="351"/>
                    </a:cxn>
                    <a:cxn ang="0">
                      <a:pos x="650" y="72"/>
                    </a:cxn>
                    <a:cxn ang="0">
                      <a:pos x="668" y="0"/>
                    </a:cxn>
                    <a:cxn ang="0">
                      <a:pos x="687" y="0"/>
                    </a:cxn>
                    <a:cxn ang="0">
                      <a:pos x="705" y="0"/>
                    </a:cxn>
                    <a:cxn ang="0">
                      <a:pos x="724" y="0"/>
                    </a:cxn>
                    <a:cxn ang="0">
                      <a:pos x="743" y="0"/>
                    </a:cxn>
                    <a:cxn ang="0">
                      <a:pos x="761" y="0"/>
                    </a:cxn>
                    <a:cxn ang="0">
                      <a:pos x="780" y="0"/>
                    </a:cxn>
                    <a:cxn ang="0">
                      <a:pos x="798" y="0"/>
                    </a:cxn>
                    <a:cxn ang="0">
                      <a:pos x="817" y="0"/>
                    </a:cxn>
                    <a:cxn ang="0">
                      <a:pos x="835" y="0"/>
                    </a:cxn>
                    <a:cxn ang="0">
                      <a:pos x="854" y="0"/>
                    </a:cxn>
                    <a:cxn ang="0">
                      <a:pos x="873" y="0"/>
                    </a:cxn>
                    <a:cxn ang="0">
                      <a:pos x="891" y="851"/>
                    </a:cxn>
                    <a:cxn ang="0">
                      <a:pos x="910" y="690"/>
                    </a:cxn>
                    <a:cxn ang="0">
                      <a:pos x="928" y="329"/>
                    </a:cxn>
                    <a:cxn ang="0">
                      <a:pos x="947" y="65"/>
                    </a:cxn>
                    <a:cxn ang="0">
                      <a:pos x="965" y="0"/>
                    </a:cxn>
                    <a:cxn ang="0">
                      <a:pos x="984" y="0"/>
                    </a:cxn>
                    <a:cxn ang="0">
                      <a:pos x="1003" y="0"/>
                    </a:cxn>
                    <a:cxn ang="0">
                      <a:pos x="1021" y="0"/>
                    </a:cxn>
                    <a:cxn ang="0">
                      <a:pos x="1040" y="0"/>
                    </a:cxn>
                    <a:cxn ang="0">
                      <a:pos x="1058" y="0"/>
                    </a:cxn>
                    <a:cxn ang="0">
                      <a:pos x="1077" y="0"/>
                    </a:cxn>
                    <a:cxn ang="0">
                      <a:pos x="1095" y="0"/>
                    </a:cxn>
                    <a:cxn ang="0">
                      <a:pos x="1114" y="0"/>
                    </a:cxn>
                    <a:cxn ang="0">
                      <a:pos x="1133" y="0"/>
                    </a:cxn>
                    <a:cxn ang="0">
                      <a:pos x="1151" y="0"/>
                    </a:cxn>
                    <a:cxn ang="0">
                      <a:pos x="1170" y="0"/>
                    </a:cxn>
                  </a:cxnLst>
                  <a:rect l="0" t="0" r="r" b="b"/>
                  <a:pathLst>
                    <a:path w="1185" h="866">
                      <a:moveTo>
                        <a:pt x="0" y="0"/>
                      </a:moveTo>
                      <a:lnTo>
                        <a:pt x="0" y="34"/>
                      </a:lnTo>
                      <a:lnTo>
                        <a:pt x="0" y="233"/>
                      </a:lnTo>
                      <a:lnTo>
                        <a:pt x="0" y="454"/>
                      </a:lnTo>
                      <a:lnTo>
                        <a:pt x="0" y="675"/>
                      </a:lnTo>
                      <a:lnTo>
                        <a:pt x="0" y="857"/>
                      </a:lnTo>
                      <a:lnTo>
                        <a:pt x="0" y="851"/>
                      </a:lnTo>
                      <a:lnTo>
                        <a:pt x="0" y="852"/>
                      </a:lnTo>
                      <a:lnTo>
                        <a:pt x="0" y="854"/>
                      </a:lnTo>
                      <a:lnTo>
                        <a:pt x="1" y="855"/>
                      </a:lnTo>
                      <a:lnTo>
                        <a:pt x="1" y="856"/>
                      </a:lnTo>
                      <a:lnTo>
                        <a:pt x="1" y="857"/>
                      </a:lnTo>
                      <a:lnTo>
                        <a:pt x="1" y="858"/>
                      </a:lnTo>
                      <a:lnTo>
                        <a:pt x="1" y="859"/>
                      </a:lnTo>
                      <a:lnTo>
                        <a:pt x="1" y="859"/>
                      </a:lnTo>
                      <a:lnTo>
                        <a:pt x="1" y="859"/>
                      </a:lnTo>
                      <a:lnTo>
                        <a:pt x="1" y="858"/>
                      </a:lnTo>
                      <a:lnTo>
                        <a:pt x="1" y="858"/>
                      </a:lnTo>
                      <a:lnTo>
                        <a:pt x="2" y="857"/>
                      </a:lnTo>
                      <a:lnTo>
                        <a:pt x="2" y="856"/>
                      </a:lnTo>
                      <a:lnTo>
                        <a:pt x="2" y="855"/>
                      </a:lnTo>
                      <a:lnTo>
                        <a:pt x="2" y="853"/>
                      </a:lnTo>
                      <a:lnTo>
                        <a:pt x="2" y="852"/>
                      </a:lnTo>
                      <a:lnTo>
                        <a:pt x="2" y="850"/>
                      </a:lnTo>
                      <a:lnTo>
                        <a:pt x="2" y="849"/>
                      </a:lnTo>
                      <a:lnTo>
                        <a:pt x="2" y="847"/>
                      </a:lnTo>
                      <a:lnTo>
                        <a:pt x="2" y="845"/>
                      </a:lnTo>
                      <a:lnTo>
                        <a:pt x="3" y="843"/>
                      </a:lnTo>
                      <a:lnTo>
                        <a:pt x="3" y="842"/>
                      </a:lnTo>
                      <a:lnTo>
                        <a:pt x="3" y="839"/>
                      </a:lnTo>
                      <a:lnTo>
                        <a:pt x="3" y="837"/>
                      </a:lnTo>
                      <a:lnTo>
                        <a:pt x="3" y="835"/>
                      </a:lnTo>
                      <a:lnTo>
                        <a:pt x="3" y="833"/>
                      </a:lnTo>
                      <a:lnTo>
                        <a:pt x="3" y="831"/>
                      </a:lnTo>
                      <a:lnTo>
                        <a:pt x="3" y="829"/>
                      </a:lnTo>
                      <a:lnTo>
                        <a:pt x="3" y="827"/>
                      </a:lnTo>
                      <a:lnTo>
                        <a:pt x="4" y="825"/>
                      </a:lnTo>
                      <a:lnTo>
                        <a:pt x="4" y="824"/>
                      </a:lnTo>
                      <a:lnTo>
                        <a:pt x="4" y="822"/>
                      </a:lnTo>
                      <a:lnTo>
                        <a:pt x="4" y="820"/>
                      </a:lnTo>
                      <a:lnTo>
                        <a:pt x="4" y="819"/>
                      </a:lnTo>
                      <a:lnTo>
                        <a:pt x="4" y="817"/>
                      </a:lnTo>
                      <a:lnTo>
                        <a:pt x="4" y="815"/>
                      </a:lnTo>
                      <a:lnTo>
                        <a:pt x="4" y="814"/>
                      </a:lnTo>
                      <a:lnTo>
                        <a:pt x="4" y="812"/>
                      </a:lnTo>
                      <a:lnTo>
                        <a:pt x="5" y="810"/>
                      </a:lnTo>
                      <a:lnTo>
                        <a:pt x="5" y="809"/>
                      </a:lnTo>
                      <a:lnTo>
                        <a:pt x="5" y="807"/>
                      </a:lnTo>
                      <a:lnTo>
                        <a:pt x="5" y="806"/>
                      </a:lnTo>
                      <a:lnTo>
                        <a:pt x="5" y="804"/>
                      </a:lnTo>
                      <a:lnTo>
                        <a:pt x="5" y="802"/>
                      </a:lnTo>
                      <a:lnTo>
                        <a:pt x="5" y="801"/>
                      </a:lnTo>
                      <a:lnTo>
                        <a:pt x="5" y="799"/>
                      </a:lnTo>
                      <a:lnTo>
                        <a:pt x="5" y="798"/>
                      </a:lnTo>
                      <a:lnTo>
                        <a:pt x="6" y="796"/>
                      </a:lnTo>
                      <a:lnTo>
                        <a:pt x="6" y="795"/>
                      </a:lnTo>
                      <a:lnTo>
                        <a:pt x="6" y="794"/>
                      </a:lnTo>
                      <a:lnTo>
                        <a:pt x="6" y="792"/>
                      </a:lnTo>
                      <a:lnTo>
                        <a:pt x="6" y="791"/>
                      </a:lnTo>
                      <a:lnTo>
                        <a:pt x="6" y="790"/>
                      </a:lnTo>
                      <a:lnTo>
                        <a:pt x="6" y="789"/>
                      </a:lnTo>
                      <a:lnTo>
                        <a:pt x="6" y="788"/>
                      </a:lnTo>
                      <a:lnTo>
                        <a:pt x="6" y="787"/>
                      </a:lnTo>
                      <a:lnTo>
                        <a:pt x="7" y="786"/>
                      </a:lnTo>
                      <a:lnTo>
                        <a:pt x="7" y="785"/>
                      </a:lnTo>
                      <a:lnTo>
                        <a:pt x="7" y="784"/>
                      </a:lnTo>
                      <a:lnTo>
                        <a:pt x="7" y="782"/>
                      </a:lnTo>
                      <a:lnTo>
                        <a:pt x="7" y="782"/>
                      </a:lnTo>
                      <a:lnTo>
                        <a:pt x="7" y="781"/>
                      </a:lnTo>
                      <a:lnTo>
                        <a:pt x="7" y="780"/>
                      </a:lnTo>
                      <a:lnTo>
                        <a:pt x="7" y="779"/>
                      </a:lnTo>
                      <a:lnTo>
                        <a:pt x="7" y="778"/>
                      </a:lnTo>
                      <a:lnTo>
                        <a:pt x="8" y="777"/>
                      </a:lnTo>
                      <a:lnTo>
                        <a:pt x="8" y="777"/>
                      </a:lnTo>
                      <a:lnTo>
                        <a:pt x="8" y="776"/>
                      </a:lnTo>
                      <a:lnTo>
                        <a:pt x="8" y="775"/>
                      </a:lnTo>
                      <a:lnTo>
                        <a:pt x="8" y="774"/>
                      </a:lnTo>
                      <a:lnTo>
                        <a:pt x="8" y="773"/>
                      </a:lnTo>
                      <a:lnTo>
                        <a:pt x="8" y="772"/>
                      </a:lnTo>
                      <a:lnTo>
                        <a:pt x="8" y="771"/>
                      </a:lnTo>
                      <a:lnTo>
                        <a:pt x="8" y="771"/>
                      </a:lnTo>
                      <a:lnTo>
                        <a:pt x="9" y="770"/>
                      </a:lnTo>
                      <a:lnTo>
                        <a:pt x="9" y="769"/>
                      </a:lnTo>
                      <a:lnTo>
                        <a:pt x="9" y="769"/>
                      </a:lnTo>
                      <a:lnTo>
                        <a:pt x="9" y="768"/>
                      </a:lnTo>
                      <a:lnTo>
                        <a:pt x="9" y="767"/>
                      </a:lnTo>
                      <a:lnTo>
                        <a:pt x="9" y="767"/>
                      </a:lnTo>
                      <a:lnTo>
                        <a:pt x="9" y="766"/>
                      </a:lnTo>
                      <a:lnTo>
                        <a:pt x="9" y="766"/>
                      </a:lnTo>
                      <a:lnTo>
                        <a:pt x="9" y="765"/>
                      </a:lnTo>
                      <a:lnTo>
                        <a:pt x="9" y="764"/>
                      </a:lnTo>
                      <a:lnTo>
                        <a:pt x="10" y="764"/>
                      </a:lnTo>
                      <a:lnTo>
                        <a:pt x="10" y="763"/>
                      </a:lnTo>
                      <a:lnTo>
                        <a:pt x="10" y="762"/>
                      </a:lnTo>
                      <a:lnTo>
                        <a:pt x="10" y="762"/>
                      </a:lnTo>
                      <a:lnTo>
                        <a:pt x="10" y="761"/>
                      </a:lnTo>
                      <a:lnTo>
                        <a:pt x="10" y="760"/>
                      </a:lnTo>
                      <a:lnTo>
                        <a:pt x="10" y="760"/>
                      </a:lnTo>
                      <a:lnTo>
                        <a:pt x="10" y="759"/>
                      </a:lnTo>
                      <a:lnTo>
                        <a:pt x="10" y="759"/>
                      </a:lnTo>
                      <a:lnTo>
                        <a:pt x="11" y="759"/>
                      </a:lnTo>
                      <a:lnTo>
                        <a:pt x="11" y="758"/>
                      </a:lnTo>
                      <a:lnTo>
                        <a:pt x="11" y="758"/>
                      </a:lnTo>
                      <a:lnTo>
                        <a:pt x="11" y="757"/>
                      </a:lnTo>
                      <a:lnTo>
                        <a:pt x="11" y="757"/>
                      </a:lnTo>
                      <a:lnTo>
                        <a:pt x="11" y="756"/>
                      </a:lnTo>
                      <a:lnTo>
                        <a:pt x="11" y="756"/>
                      </a:lnTo>
                      <a:lnTo>
                        <a:pt x="11" y="755"/>
                      </a:lnTo>
                      <a:lnTo>
                        <a:pt x="11" y="755"/>
                      </a:lnTo>
                      <a:lnTo>
                        <a:pt x="12" y="754"/>
                      </a:lnTo>
                      <a:lnTo>
                        <a:pt x="12" y="754"/>
                      </a:lnTo>
                      <a:lnTo>
                        <a:pt x="12" y="754"/>
                      </a:lnTo>
                      <a:lnTo>
                        <a:pt x="12" y="754"/>
                      </a:lnTo>
                      <a:lnTo>
                        <a:pt x="12" y="753"/>
                      </a:lnTo>
                      <a:lnTo>
                        <a:pt x="12" y="752"/>
                      </a:lnTo>
                      <a:lnTo>
                        <a:pt x="12" y="752"/>
                      </a:lnTo>
                      <a:lnTo>
                        <a:pt x="12" y="752"/>
                      </a:lnTo>
                      <a:lnTo>
                        <a:pt x="12" y="751"/>
                      </a:lnTo>
                      <a:lnTo>
                        <a:pt x="13" y="750"/>
                      </a:lnTo>
                      <a:lnTo>
                        <a:pt x="13" y="750"/>
                      </a:lnTo>
                      <a:lnTo>
                        <a:pt x="13" y="749"/>
                      </a:lnTo>
                      <a:lnTo>
                        <a:pt x="13" y="749"/>
                      </a:lnTo>
                      <a:lnTo>
                        <a:pt x="13" y="749"/>
                      </a:lnTo>
                      <a:lnTo>
                        <a:pt x="13" y="748"/>
                      </a:lnTo>
                      <a:lnTo>
                        <a:pt x="13" y="748"/>
                      </a:lnTo>
                      <a:lnTo>
                        <a:pt x="13" y="747"/>
                      </a:lnTo>
                      <a:lnTo>
                        <a:pt x="13" y="747"/>
                      </a:lnTo>
                      <a:lnTo>
                        <a:pt x="14" y="746"/>
                      </a:lnTo>
                      <a:lnTo>
                        <a:pt x="14" y="746"/>
                      </a:lnTo>
                      <a:lnTo>
                        <a:pt x="14" y="745"/>
                      </a:lnTo>
                      <a:lnTo>
                        <a:pt x="14" y="745"/>
                      </a:lnTo>
                      <a:lnTo>
                        <a:pt x="14" y="744"/>
                      </a:lnTo>
                      <a:lnTo>
                        <a:pt x="14" y="743"/>
                      </a:lnTo>
                      <a:lnTo>
                        <a:pt x="14" y="743"/>
                      </a:lnTo>
                      <a:lnTo>
                        <a:pt x="14" y="742"/>
                      </a:lnTo>
                      <a:lnTo>
                        <a:pt x="14" y="741"/>
                      </a:lnTo>
                      <a:lnTo>
                        <a:pt x="15" y="740"/>
                      </a:lnTo>
                      <a:lnTo>
                        <a:pt x="15" y="739"/>
                      </a:lnTo>
                      <a:lnTo>
                        <a:pt x="15" y="739"/>
                      </a:lnTo>
                      <a:lnTo>
                        <a:pt x="15" y="738"/>
                      </a:lnTo>
                      <a:lnTo>
                        <a:pt x="15" y="737"/>
                      </a:lnTo>
                      <a:lnTo>
                        <a:pt x="15" y="736"/>
                      </a:lnTo>
                      <a:lnTo>
                        <a:pt x="15" y="736"/>
                      </a:lnTo>
                      <a:lnTo>
                        <a:pt x="15" y="735"/>
                      </a:lnTo>
                      <a:lnTo>
                        <a:pt x="15" y="734"/>
                      </a:lnTo>
                      <a:lnTo>
                        <a:pt x="16" y="733"/>
                      </a:lnTo>
                      <a:lnTo>
                        <a:pt x="16" y="732"/>
                      </a:lnTo>
                      <a:lnTo>
                        <a:pt x="16" y="731"/>
                      </a:lnTo>
                      <a:lnTo>
                        <a:pt x="16" y="731"/>
                      </a:lnTo>
                      <a:lnTo>
                        <a:pt x="16" y="730"/>
                      </a:lnTo>
                      <a:lnTo>
                        <a:pt x="16" y="729"/>
                      </a:lnTo>
                      <a:lnTo>
                        <a:pt x="16" y="728"/>
                      </a:lnTo>
                      <a:lnTo>
                        <a:pt x="16" y="727"/>
                      </a:lnTo>
                      <a:lnTo>
                        <a:pt x="16" y="726"/>
                      </a:lnTo>
                      <a:lnTo>
                        <a:pt x="17" y="725"/>
                      </a:lnTo>
                      <a:lnTo>
                        <a:pt x="17" y="724"/>
                      </a:lnTo>
                      <a:lnTo>
                        <a:pt x="17" y="724"/>
                      </a:lnTo>
                      <a:lnTo>
                        <a:pt x="17" y="722"/>
                      </a:lnTo>
                      <a:lnTo>
                        <a:pt x="17" y="722"/>
                      </a:lnTo>
                      <a:lnTo>
                        <a:pt x="17" y="721"/>
                      </a:lnTo>
                      <a:lnTo>
                        <a:pt x="17" y="720"/>
                      </a:lnTo>
                      <a:lnTo>
                        <a:pt x="17" y="719"/>
                      </a:lnTo>
                      <a:lnTo>
                        <a:pt x="17" y="719"/>
                      </a:lnTo>
                      <a:lnTo>
                        <a:pt x="18" y="718"/>
                      </a:lnTo>
                      <a:lnTo>
                        <a:pt x="18" y="717"/>
                      </a:lnTo>
                      <a:lnTo>
                        <a:pt x="18" y="716"/>
                      </a:lnTo>
                      <a:lnTo>
                        <a:pt x="18" y="715"/>
                      </a:lnTo>
                      <a:lnTo>
                        <a:pt x="18" y="714"/>
                      </a:lnTo>
                      <a:lnTo>
                        <a:pt x="18" y="713"/>
                      </a:lnTo>
                      <a:lnTo>
                        <a:pt x="18" y="712"/>
                      </a:lnTo>
                      <a:lnTo>
                        <a:pt x="18" y="711"/>
                      </a:lnTo>
                      <a:lnTo>
                        <a:pt x="18" y="710"/>
                      </a:lnTo>
                      <a:lnTo>
                        <a:pt x="19" y="709"/>
                      </a:lnTo>
                      <a:lnTo>
                        <a:pt x="19" y="708"/>
                      </a:lnTo>
                      <a:lnTo>
                        <a:pt x="19" y="708"/>
                      </a:lnTo>
                      <a:lnTo>
                        <a:pt x="19" y="706"/>
                      </a:lnTo>
                      <a:lnTo>
                        <a:pt x="19" y="705"/>
                      </a:lnTo>
                      <a:lnTo>
                        <a:pt x="19" y="704"/>
                      </a:lnTo>
                      <a:lnTo>
                        <a:pt x="19" y="704"/>
                      </a:lnTo>
                      <a:lnTo>
                        <a:pt x="19" y="703"/>
                      </a:lnTo>
                      <a:lnTo>
                        <a:pt x="19" y="702"/>
                      </a:lnTo>
                      <a:lnTo>
                        <a:pt x="20" y="701"/>
                      </a:lnTo>
                      <a:lnTo>
                        <a:pt x="20" y="700"/>
                      </a:lnTo>
                      <a:lnTo>
                        <a:pt x="20" y="699"/>
                      </a:lnTo>
                      <a:lnTo>
                        <a:pt x="20" y="698"/>
                      </a:lnTo>
                      <a:lnTo>
                        <a:pt x="20" y="696"/>
                      </a:lnTo>
                      <a:lnTo>
                        <a:pt x="20" y="695"/>
                      </a:lnTo>
                      <a:lnTo>
                        <a:pt x="20" y="694"/>
                      </a:lnTo>
                      <a:lnTo>
                        <a:pt x="20" y="693"/>
                      </a:lnTo>
                      <a:lnTo>
                        <a:pt x="20" y="691"/>
                      </a:lnTo>
                      <a:lnTo>
                        <a:pt x="21" y="690"/>
                      </a:lnTo>
                      <a:lnTo>
                        <a:pt x="21" y="689"/>
                      </a:lnTo>
                      <a:lnTo>
                        <a:pt x="21" y="688"/>
                      </a:lnTo>
                      <a:lnTo>
                        <a:pt x="21" y="686"/>
                      </a:lnTo>
                      <a:lnTo>
                        <a:pt x="21" y="685"/>
                      </a:lnTo>
                      <a:lnTo>
                        <a:pt x="21" y="684"/>
                      </a:lnTo>
                      <a:lnTo>
                        <a:pt x="21" y="683"/>
                      </a:lnTo>
                      <a:lnTo>
                        <a:pt x="21" y="682"/>
                      </a:lnTo>
                      <a:lnTo>
                        <a:pt x="21" y="680"/>
                      </a:lnTo>
                      <a:lnTo>
                        <a:pt x="22" y="679"/>
                      </a:lnTo>
                      <a:lnTo>
                        <a:pt x="22" y="678"/>
                      </a:lnTo>
                      <a:lnTo>
                        <a:pt x="22" y="677"/>
                      </a:lnTo>
                      <a:lnTo>
                        <a:pt x="22" y="675"/>
                      </a:lnTo>
                      <a:lnTo>
                        <a:pt x="22" y="674"/>
                      </a:lnTo>
                      <a:lnTo>
                        <a:pt x="22" y="673"/>
                      </a:lnTo>
                      <a:lnTo>
                        <a:pt x="22" y="672"/>
                      </a:lnTo>
                      <a:lnTo>
                        <a:pt x="22" y="670"/>
                      </a:lnTo>
                      <a:lnTo>
                        <a:pt x="22" y="669"/>
                      </a:lnTo>
                      <a:lnTo>
                        <a:pt x="23" y="668"/>
                      </a:lnTo>
                      <a:lnTo>
                        <a:pt x="23" y="666"/>
                      </a:lnTo>
                      <a:lnTo>
                        <a:pt x="23" y="665"/>
                      </a:lnTo>
                      <a:lnTo>
                        <a:pt x="23" y="663"/>
                      </a:lnTo>
                      <a:lnTo>
                        <a:pt x="23" y="662"/>
                      </a:lnTo>
                      <a:lnTo>
                        <a:pt x="23" y="661"/>
                      </a:lnTo>
                      <a:lnTo>
                        <a:pt x="23" y="659"/>
                      </a:lnTo>
                      <a:lnTo>
                        <a:pt x="23" y="658"/>
                      </a:lnTo>
                      <a:lnTo>
                        <a:pt x="23" y="656"/>
                      </a:lnTo>
                      <a:lnTo>
                        <a:pt x="24" y="655"/>
                      </a:lnTo>
                      <a:lnTo>
                        <a:pt x="24" y="653"/>
                      </a:lnTo>
                      <a:lnTo>
                        <a:pt x="24" y="652"/>
                      </a:lnTo>
                      <a:lnTo>
                        <a:pt x="24" y="650"/>
                      </a:lnTo>
                      <a:lnTo>
                        <a:pt x="24" y="649"/>
                      </a:lnTo>
                      <a:lnTo>
                        <a:pt x="24" y="647"/>
                      </a:lnTo>
                      <a:lnTo>
                        <a:pt x="24" y="646"/>
                      </a:lnTo>
                      <a:lnTo>
                        <a:pt x="24" y="644"/>
                      </a:lnTo>
                      <a:lnTo>
                        <a:pt x="24" y="643"/>
                      </a:lnTo>
                      <a:lnTo>
                        <a:pt x="25" y="641"/>
                      </a:lnTo>
                      <a:lnTo>
                        <a:pt x="25" y="640"/>
                      </a:lnTo>
                      <a:lnTo>
                        <a:pt x="25" y="638"/>
                      </a:lnTo>
                      <a:lnTo>
                        <a:pt x="25" y="637"/>
                      </a:lnTo>
                      <a:lnTo>
                        <a:pt x="25" y="636"/>
                      </a:lnTo>
                      <a:lnTo>
                        <a:pt x="25" y="634"/>
                      </a:lnTo>
                      <a:lnTo>
                        <a:pt x="25" y="633"/>
                      </a:lnTo>
                      <a:lnTo>
                        <a:pt x="25" y="631"/>
                      </a:lnTo>
                      <a:lnTo>
                        <a:pt x="25" y="629"/>
                      </a:lnTo>
                      <a:lnTo>
                        <a:pt x="26" y="628"/>
                      </a:lnTo>
                      <a:lnTo>
                        <a:pt x="26" y="626"/>
                      </a:lnTo>
                      <a:lnTo>
                        <a:pt x="26" y="625"/>
                      </a:lnTo>
                      <a:lnTo>
                        <a:pt x="26" y="623"/>
                      </a:lnTo>
                      <a:lnTo>
                        <a:pt x="26" y="621"/>
                      </a:lnTo>
                      <a:lnTo>
                        <a:pt x="26" y="619"/>
                      </a:lnTo>
                      <a:lnTo>
                        <a:pt x="26" y="617"/>
                      </a:lnTo>
                      <a:lnTo>
                        <a:pt x="26" y="615"/>
                      </a:lnTo>
                      <a:lnTo>
                        <a:pt x="26" y="613"/>
                      </a:lnTo>
                      <a:lnTo>
                        <a:pt x="27" y="611"/>
                      </a:lnTo>
                      <a:lnTo>
                        <a:pt x="27" y="610"/>
                      </a:lnTo>
                      <a:lnTo>
                        <a:pt x="27" y="608"/>
                      </a:lnTo>
                      <a:lnTo>
                        <a:pt x="27" y="606"/>
                      </a:lnTo>
                      <a:lnTo>
                        <a:pt x="27" y="604"/>
                      </a:lnTo>
                      <a:lnTo>
                        <a:pt x="27" y="602"/>
                      </a:lnTo>
                      <a:lnTo>
                        <a:pt x="27" y="600"/>
                      </a:lnTo>
                      <a:lnTo>
                        <a:pt x="27" y="598"/>
                      </a:lnTo>
                      <a:lnTo>
                        <a:pt x="27" y="597"/>
                      </a:lnTo>
                      <a:lnTo>
                        <a:pt x="28" y="595"/>
                      </a:lnTo>
                      <a:lnTo>
                        <a:pt x="28" y="593"/>
                      </a:lnTo>
                      <a:lnTo>
                        <a:pt x="28" y="591"/>
                      </a:lnTo>
                      <a:lnTo>
                        <a:pt x="28" y="589"/>
                      </a:lnTo>
                      <a:lnTo>
                        <a:pt x="28" y="587"/>
                      </a:lnTo>
                      <a:lnTo>
                        <a:pt x="28" y="585"/>
                      </a:lnTo>
                      <a:lnTo>
                        <a:pt x="28" y="583"/>
                      </a:lnTo>
                      <a:lnTo>
                        <a:pt x="28" y="581"/>
                      </a:lnTo>
                      <a:lnTo>
                        <a:pt x="28" y="580"/>
                      </a:lnTo>
                      <a:lnTo>
                        <a:pt x="29" y="578"/>
                      </a:lnTo>
                      <a:lnTo>
                        <a:pt x="29" y="576"/>
                      </a:lnTo>
                      <a:lnTo>
                        <a:pt x="29" y="574"/>
                      </a:lnTo>
                      <a:lnTo>
                        <a:pt x="29" y="572"/>
                      </a:lnTo>
                      <a:lnTo>
                        <a:pt x="29" y="570"/>
                      </a:lnTo>
                      <a:lnTo>
                        <a:pt x="29" y="568"/>
                      </a:lnTo>
                      <a:lnTo>
                        <a:pt x="29" y="566"/>
                      </a:lnTo>
                      <a:lnTo>
                        <a:pt x="29" y="564"/>
                      </a:lnTo>
                      <a:lnTo>
                        <a:pt x="29" y="562"/>
                      </a:lnTo>
                      <a:lnTo>
                        <a:pt x="30" y="560"/>
                      </a:lnTo>
                      <a:lnTo>
                        <a:pt x="30" y="558"/>
                      </a:lnTo>
                      <a:lnTo>
                        <a:pt x="30" y="555"/>
                      </a:lnTo>
                      <a:lnTo>
                        <a:pt x="30" y="554"/>
                      </a:lnTo>
                      <a:lnTo>
                        <a:pt x="30" y="551"/>
                      </a:lnTo>
                      <a:lnTo>
                        <a:pt x="30" y="549"/>
                      </a:lnTo>
                      <a:lnTo>
                        <a:pt x="30" y="547"/>
                      </a:lnTo>
                      <a:lnTo>
                        <a:pt x="30" y="544"/>
                      </a:lnTo>
                      <a:lnTo>
                        <a:pt x="30" y="542"/>
                      </a:lnTo>
                      <a:lnTo>
                        <a:pt x="31" y="539"/>
                      </a:lnTo>
                      <a:lnTo>
                        <a:pt x="31" y="537"/>
                      </a:lnTo>
                      <a:lnTo>
                        <a:pt x="31" y="535"/>
                      </a:lnTo>
                      <a:lnTo>
                        <a:pt x="31" y="532"/>
                      </a:lnTo>
                      <a:lnTo>
                        <a:pt x="31" y="530"/>
                      </a:lnTo>
                      <a:lnTo>
                        <a:pt x="31" y="528"/>
                      </a:lnTo>
                      <a:lnTo>
                        <a:pt x="31" y="526"/>
                      </a:lnTo>
                      <a:lnTo>
                        <a:pt x="31" y="523"/>
                      </a:lnTo>
                      <a:lnTo>
                        <a:pt x="31" y="521"/>
                      </a:lnTo>
                      <a:lnTo>
                        <a:pt x="32" y="519"/>
                      </a:lnTo>
                      <a:lnTo>
                        <a:pt x="32" y="517"/>
                      </a:lnTo>
                      <a:lnTo>
                        <a:pt x="32" y="514"/>
                      </a:lnTo>
                      <a:lnTo>
                        <a:pt x="32" y="512"/>
                      </a:lnTo>
                      <a:lnTo>
                        <a:pt x="32" y="509"/>
                      </a:lnTo>
                      <a:lnTo>
                        <a:pt x="32" y="507"/>
                      </a:lnTo>
                      <a:lnTo>
                        <a:pt x="32" y="504"/>
                      </a:lnTo>
                      <a:lnTo>
                        <a:pt x="32" y="501"/>
                      </a:lnTo>
                      <a:lnTo>
                        <a:pt x="32" y="499"/>
                      </a:lnTo>
                      <a:lnTo>
                        <a:pt x="32" y="496"/>
                      </a:lnTo>
                      <a:lnTo>
                        <a:pt x="33" y="494"/>
                      </a:lnTo>
                      <a:lnTo>
                        <a:pt x="33" y="492"/>
                      </a:lnTo>
                      <a:lnTo>
                        <a:pt x="33" y="489"/>
                      </a:lnTo>
                      <a:lnTo>
                        <a:pt x="33" y="486"/>
                      </a:lnTo>
                      <a:lnTo>
                        <a:pt x="33" y="484"/>
                      </a:lnTo>
                      <a:lnTo>
                        <a:pt x="33" y="481"/>
                      </a:lnTo>
                      <a:lnTo>
                        <a:pt x="33" y="478"/>
                      </a:lnTo>
                      <a:lnTo>
                        <a:pt x="33" y="476"/>
                      </a:lnTo>
                      <a:lnTo>
                        <a:pt x="33" y="473"/>
                      </a:lnTo>
                      <a:lnTo>
                        <a:pt x="34" y="470"/>
                      </a:lnTo>
                      <a:lnTo>
                        <a:pt x="34" y="468"/>
                      </a:lnTo>
                      <a:lnTo>
                        <a:pt x="34" y="465"/>
                      </a:lnTo>
                      <a:lnTo>
                        <a:pt x="34" y="462"/>
                      </a:lnTo>
                      <a:lnTo>
                        <a:pt x="34" y="460"/>
                      </a:lnTo>
                      <a:lnTo>
                        <a:pt x="34" y="457"/>
                      </a:lnTo>
                      <a:lnTo>
                        <a:pt x="34" y="454"/>
                      </a:lnTo>
                      <a:lnTo>
                        <a:pt x="34" y="451"/>
                      </a:lnTo>
                      <a:lnTo>
                        <a:pt x="34" y="448"/>
                      </a:lnTo>
                      <a:lnTo>
                        <a:pt x="35" y="445"/>
                      </a:lnTo>
                      <a:lnTo>
                        <a:pt x="35" y="442"/>
                      </a:lnTo>
                      <a:lnTo>
                        <a:pt x="35" y="439"/>
                      </a:lnTo>
                      <a:lnTo>
                        <a:pt x="35" y="436"/>
                      </a:lnTo>
                      <a:lnTo>
                        <a:pt x="35" y="434"/>
                      </a:lnTo>
                      <a:lnTo>
                        <a:pt x="35" y="431"/>
                      </a:lnTo>
                      <a:lnTo>
                        <a:pt x="35" y="428"/>
                      </a:lnTo>
                      <a:lnTo>
                        <a:pt x="35" y="425"/>
                      </a:lnTo>
                      <a:lnTo>
                        <a:pt x="35" y="422"/>
                      </a:lnTo>
                      <a:lnTo>
                        <a:pt x="36" y="420"/>
                      </a:lnTo>
                      <a:lnTo>
                        <a:pt x="36" y="417"/>
                      </a:lnTo>
                      <a:lnTo>
                        <a:pt x="36" y="414"/>
                      </a:lnTo>
                      <a:lnTo>
                        <a:pt x="36" y="411"/>
                      </a:lnTo>
                      <a:lnTo>
                        <a:pt x="36" y="409"/>
                      </a:lnTo>
                      <a:lnTo>
                        <a:pt x="36" y="406"/>
                      </a:lnTo>
                      <a:lnTo>
                        <a:pt x="36" y="403"/>
                      </a:lnTo>
                      <a:lnTo>
                        <a:pt x="36" y="400"/>
                      </a:lnTo>
                      <a:lnTo>
                        <a:pt x="36" y="398"/>
                      </a:lnTo>
                      <a:lnTo>
                        <a:pt x="37" y="395"/>
                      </a:lnTo>
                      <a:lnTo>
                        <a:pt x="37" y="392"/>
                      </a:lnTo>
                      <a:lnTo>
                        <a:pt x="37" y="389"/>
                      </a:lnTo>
                      <a:lnTo>
                        <a:pt x="37" y="387"/>
                      </a:lnTo>
                      <a:lnTo>
                        <a:pt x="37" y="384"/>
                      </a:lnTo>
                      <a:lnTo>
                        <a:pt x="37" y="381"/>
                      </a:lnTo>
                      <a:lnTo>
                        <a:pt x="37" y="378"/>
                      </a:lnTo>
                      <a:lnTo>
                        <a:pt x="37" y="376"/>
                      </a:lnTo>
                      <a:lnTo>
                        <a:pt x="37" y="373"/>
                      </a:lnTo>
                      <a:lnTo>
                        <a:pt x="38" y="370"/>
                      </a:lnTo>
                      <a:lnTo>
                        <a:pt x="38" y="367"/>
                      </a:lnTo>
                      <a:lnTo>
                        <a:pt x="38" y="364"/>
                      </a:lnTo>
                      <a:lnTo>
                        <a:pt x="38" y="361"/>
                      </a:lnTo>
                      <a:lnTo>
                        <a:pt x="38" y="358"/>
                      </a:lnTo>
                      <a:lnTo>
                        <a:pt x="38" y="355"/>
                      </a:lnTo>
                      <a:lnTo>
                        <a:pt x="38" y="352"/>
                      </a:lnTo>
                      <a:lnTo>
                        <a:pt x="38" y="350"/>
                      </a:lnTo>
                      <a:lnTo>
                        <a:pt x="38" y="347"/>
                      </a:lnTo>
                      <a:lnTo>
                        <a:pt x="39" y="344"/>
                      </a:lnTo>
                      <a:lnTo>
                        <a:pt x="39" y="341"/>
                      </a:lnTo>
                      <a:lnTo>
                        <a:pt x="39" y="338"/>
                      </a:lnTo>
                      <a:lnTo>
                        <a:pt x="39" y="335"/>
                      </a:lnTo>
                      <a:lnTo>
                        <a:pt x="39" y="332"/>
                      </a:lnTo>
                      <a:lnTo>
                        <a:pt x="39" y="330"/>
                      </a:lnTo>
                      <a:lnTo>
                        <a:pt x="39" y="327"/>
                      </a:lnTo>
                      <a:lnTo>
                        <a:pt x="39" y="324"/>
                      </a:lnTo>
                      <a:lnTo>
                        <a:pt x="39" y="322"/>
                      </a:lnTo>
                      <a:lnTo>
                        <a:pt x="40" y="319"/>
                      </a:lnTo>
                      <a:lnTo>
                        <a:pt x="40" y="316"/>
                      </a:lnTo>
                      <a:lnTo>
                        <a:pt x="40" y="314"/>
                      </a:lnTo>
                      <a:lnTo>
                        <a:pt x="40" y="311"/>
                      </a:lnTo>
                      <a:lnTo>
                        <a:pt x="40" y="309"/>
                      </a:lnTo>
                      <a:lnTo>
                        <a:pt x="40" y="306"/>
                      </a:lnTo>
                      <a:lnTo>
                        <a:pt x="40" y="304"/>
                      </a:lnTo>
                      <a:lnTo>
                        <a:pt x="40" y="301"/>
                      </a:lnTo>
                      <a:lnTo>
                        <a:pt x="40" y="299"/>
                      </a:lnTo>
                      <a:lnTo>
                        <a:pt x="41" y="296"/>
                      </a:lnTo>
                      <a:lnTo>
                        <a:pt x="41" y="294"/>
                      </a:lnTo>
                      <a:lnTo>
                        <a:pt x="41" y="291"/>
                      </a:lnTo>
                      <a:lnTo>
                        <a:pt x="41" y="289"/>
                      </a:lnTo>
                      <a:lnTo>
                        <a:pt x="41" y="286"/>
                      </a:lnTo>
                      <a:lnTo>
                        <a:pt x="41" y="284"/>
                      </a:lnTo>
                      <a:lnTo>
                        <a:pt x="41" y="282"/>
                      </a:lnTo>
                      <a:lnTo>
                        <a:pt x="41" y="279"/>
                      </a:lnTo>
                      <a:lnTo>
                        <a:pt x="41" y="277"/>
                      </a:lnTo>
                      <a:lnTo>
                        <a:pt x="42" y="275"/>
                      </a:lnTo>
                      <a:lnTo>
                        <a:pt x="42" y="273"/>
                      </a:lnTo>
                      <a:lnTo>
                        <a:pt x="42" y="271"/>
                      </a:lnTo>
                      <a:lnTo>
                        <a:pt x="42" y="268"/>
                      </a:lnTo>
                      <a:lnTo>
                        <a:pt x="42" y="266"/>
                      </a:lnTo>
                      <a:lnTo>
                        <a:pt x="42" y="264"/>
                      </a:lnTo>
                      <a:lnTo>
                        <a:pt x="42" y="262"/>
                      </a:lnTo>
                      <a:lnTo>
                        <a:pt x="42" y="260"/>
                      </a:lnTo>
                      <a:lnTo>
                        <a:pt x="42" y="258"/>
                      </a:lnTo>
                      <a:lnTo>
                        <a:pt x="43" y="256"/>
                      </a:lnTo>
                      <a:lnTo>
                        <a:pt x="43" y="254"/>
                      </a:lnTo>
                      <a:lnTo>
                        <a:pt x="43" y="252"/>
                      </a:lnTo>
                      <a:lnTo>
                        <a:pt x="43" y="249"/>
                      </a:lnTo>
                      <a:lnTo>
                        <a:pt x="43" y="247"/>
                      </a:lnTo>
                      <a:lnTo>
                        <a:pt x="43" y="245"/>
                      </a:lnTo>
                      <a:lnTo>
                        <a:pt x="43" y="243"/>
                      </a:lnTo>
                      <a:lnTo>
                        <a:pt x="43" y="241"/>
                      </a:lnTo>
                      <a:lnTo>
                        <a:pt x="43" y="240"/>
                      </a:lnTo>
                      <a:lnTo>
                        <a:pt x="44" y="237"/>
                      </a:lnTo>
                      <a:lnTo>
                        <a:pt x="44" y="236"/>
                      </a:lnTo>
                      <a:lnTo>
                        <a:pt x="44" y="234"/>
                      </a:lnTo>
                      <a:lnTo>
                        <a:pt x="44" y="232"/>
                      </a:lnTo>
                      <a:lnTo>
                        <a:pt x="44" y="230"/>
                      </a:lnTo>
                      <a:lnTo>
                        <a:pt x="44" y="228"/>
                      </a:lnTo>
                      <a:lnTo>
                        <a:pt x="44" y="226"/>
                      </a:lnTo>
                      <a:lnTo>
                        <a:pt x="44" y="224"/>
                      </a:lnTo>
                      <a:lnTo>
                        <a:pt x="44" y="222"/>
                      </a:lnTo>
                      <a:lnTo>
                        <a:pt x="45" y="220"/>
                      </a:lnTo>
                      <a:lnTo>
                        <a:pt x="45" y="218"/>
                      </a:lnTo>
                      <a:lnTo>
                        <a:pt x="45" y="217"/>
                      </a:lnTo>
                      <a:lnTo>
                        <a:pt x="45" y="215"/>
                      </a:lnTo>
                      <a:lnTo>
                        <a:pt x="45" y="213"/>
                      </a:lnTo>
                      <a:lnTo>
                        <a:pt x="45" y="211"/>
                      </a:lnTo>
                      <a:lnTo>
                        <a:pt x="45" y="209"/>
                      </a:lnTo>
                      <a:lnTo>
                        <a:pt x="45" y="207"/>
                      </a:lnTo>
                      <a:lnTo>
                        <a:pt x="45" y="205"/>
                      </a:lnTo>
                      <a:lnTo>
                        <a:pt x="46" y="203"/>
                      </a:lnTo>
                      <a:lnTo>
                        <a:pt x="46" y="201"/>
                      </a:lnTo>
                      <a:lnTo>
                        <a:pt x="46" y="200"/>
                      </a:lnTo>
                      <a:lnTo>
                        <a:pt x="46" y="198"/>
                      </a:lnTo>
                      <a:lnTo>
                        <a:pt x="46" y="196"/>
                      </a:lnTo>
                      <a:lnTo>
                        <a:pt x="46" y="194"/>
                      </a:lnTo>
                      <a:lnTo>
                        <a:pt x="46" y="192"/>
                      </a:lnTo>
                      <a:lnTo>
                        <a:pt x="46" y="190"/>
                      </a:lnTo>
                      <a:lnTo>
                        <a:pt x="46" y="189"/>
                      </a:lnTo>
                      <a:lnTo>
                        <a:pt x="47" y="187"/>
                      </a:lnTo>
                      <a:lnTo>
                        <a:pt x="47" y="185"/>
                      </a:lnTo>
                      <a:lnTo>
                        <a:pt x="47" y="183"/>
                      </a:lnTo>
                      <a:lnTo>
                        <a:pt x="47" y="182"/>
                      </a:lnTo>
                      <a:lnTo>
                        <a:pt x="47" y="180"/>
                      </a:lnTo>
                      <a:lnTo>
                        <a:pt x="47" y="178"/>
                      </a:lnTo>
                      <a:lnTo>
                        <a:pt x="47" y="176"/>
                      </a:lnTo>
                      <a:lnTo>
                        <a:pt x="47" y="175"/>
                      </a:lnTo>
                      <a:lnTo>
                        <a:pt x="47" y="173"/>
                      </a:lnTo>
                      <a:lnTo>
                        <a:pt x="48" y="172"/>
                      </a:lnTo>
                      <a:lnTo>
                        <a:pt x="48" y="170"/>
                      </a:lnTo>
                      <a:lnTo>
                        <a:pt x="48" y="169"/>
                      </a:lnTo>
                      <a:lnTo>
                        <a:pt x="48" y="167"/>
                      </a:lnTo>
                      <a:lnTo>
                        <a:pt x="48" y="166"/>
                      </a:lnTo>
                      <a:lnTo>
                        <a:pt x="48" y="164"/>
                      </a:lnTo>
                      <a:lnTo>
                        <a:pt x="48" y="163"/>
                      </a:lnTo>
                      <a:lnTo>
                        <a:pt x="48" y="161"/>
                      </a:lnTo>
                      <a:lnTo>
                        <a:pt x="48" y="160"/>
                      </a:lnTo>
                      <a:lnTo>
                        <a:pt x="49" y="159"/>
                      </a:lnTo>
                      <a:lnTo>
                        <a:pt x="49" y="157"/>
                      </a:lnTo>
                      <a:lnTo>
                        <a:pt x="49" y="156"/>
                      </a:lnTo>
                      <a:lnTo>
                        <a:pt x="49" y="155"/>
                      </a:lnTo>
                      <a:lnTo>
                        <a:pt x="49" y="154"/>
                      </a:lnTo>
                      <a:lnTo>
                        <a:pt x="49" y="152"/>
                      </a:lnTo>
                      <a:lnTo>
                        <a:pt x="49" y="151"/>
                      </a:lnTo>
                      <a:lnTo>
                        <a:pt x="49" y="149"/>
                      </a:lnTo>
                      <a:lnTo>
                        <a:pt x="49" y="148"/>
                      </a:lnTo>
                      <a:lnTo>
                        <a:pt x="50" y="146"/>
                      </a:lnTo>
                      <a:lnTo>
                        <a:pt x="50" y="145"/>
                      </a:lnTo>
                      <a:lnTo>
                        <a:pt x="50" y="144"/>
                      </a:lnTo>
                      <a:lnTo>
                        <a:pt x="50" y="143"/>
                      </a:lnTo>
                      <a:lnTo>
                        <a:pt x="50" y="141"/>
                      </a:lnTo>
                      <a:lnTo>
                        <a:pt x="50" y="140"/>
                      </a:lnTo>
                      <a:lnTo>
                        <a:pt x="50" y="138"/>
                      </a:lnTo>
                      <a:lnTo>
                        <a:pt x="50" y="138"/>
                      </a:lnTo>
                      <a:lnTo>
                        <a:pt x="50" y="136"/>
                      </a:lnTo>
                      <a:lnTo>
                        <a:pt x="51" y="135"/>
                      </a:lnTo>
                      <a:lnTo>
                        <a:pt x="51" y="134"/>
                      </a:lnTo>
                      <a:lnTo>
                        <a:pt x="51" y="132"/>
                      </a:lnTo>
                      <a:lnTo>
                        <a:pt x="51" y="131"/>
                      </a:lnTo>
                      <a:lnTo>
                        <a:pt x="51" y="130"/>
                      </a:lnTo>
                      <a:lnTo>
                        <a:pt x="51" y="129"/>
                      </a:lnTo>
                      <a:lnTo>
                        <a:pt x="51" y="128"/>
                      </a:lnTo>
                      <a:lnTo>
                        <a:pt x="51" y="127"/>
                      </a:lnTo>
                      <a:lnTo>
                        <a:pt x="51" y="126"/>
                      </a:lnTo>
                      <a:lnTo>
                        <a:pt x="52" y="124"/>
                      </a:lnTo>
                      <a:lnTo>
                        <a:pt x="52" y="123"/>
                      </a:lnTo>
                      <a:lnTo>
                        <a:pt x="52" y="122"/>
                      </a:lnTo>
                      <a:lnTo>
                        <a:pt x="52" y="121"/>
                      </a:lnTo>
                      <a:lnTo>
                        <a:pt x="52" y="120"/>
                      </a:lnTo>
                      <a:lnTo>
                        <a:pt x="52" y="119"/>
                      </a:lnTo>
                      <a:lnTo>
                        <a:pt x="52" y="118"/>
                      </a:lnTo>
                      <a:lnTo>
                        <a:pt x="52" y="116"/>
                      </a:lnTo>
                      <a:lnTo>
                        <a:pt x="52" y="115"/>
                      </a:lnTo>
                      <a:lnTo>
                        <a:pt x="53" y="114"/>
                      </a:lnTo>
                      <a:lnTo>
                        <a:pt x="53" y="113"/>
                      </a:lnTo>
                      <a:lnTo>
                        <a:pt x="53" y="111"/>
                      </a:lnTo>
                      <a:lnTo>
                        <a:pt x="53" y="110"/>
                      </a:lnTo>
                      <a:lnTo>
                        <a:pt x="53" y="109"/>
                      </a:lnTo>
                      <a:lnTo>
                        <a:pt x="53" y="108"/>
                      </a:lnTo>
                      <a:lnTo>
                        <a:pt x="53" y="106"/>
                      </a:lnTo>
                      <a:lnTo>
                        <a:pt x="53" y="106"/>
                      </a:lnTo>
                      <a:lnTo>
                        <a:pt x="53" y="104"/>
                      </a:lnTo>
                      <a:lnTo>
                        <a:pt x="54" y="103"/>
                      </a:lnTo>
                      <a:lnTo>
                        <a:pt x="54" y="102"/>
                      </a:lnTo>
                      <a:lnTo>
                        <a:pt x="54" y="101"/>
                      </a:lnTo>
                      <a:lnTo>
                        <a:pt x="54" y="100"/>
                      </a:lnTo>
                      <a:lnTo>
                        <a:pt x="54" y="99"/>
                      </a:lnTo>
                      <a:lnTo>
                        <a:pt x="54" y="98"/>
                      </a:lnTo>
                      <a:lnTo>
                        <a:pt x="54" y="97"/>
                      </a:lnTo>
                      <a:lnTo>
                        <a:pt x="54" y="96"/>
                      </a:lnTo>
                      <a:lnTo>
                        <a:pt x="54" y="95"/>
                      </a:lnTo>
                      <a:lnTo>
                        <a:pt x="55" y="94"/>
                      </a:lnTo>
                      <a:lnTo>
                        <a:pt x="55" y="93"/>
                      </a:lnTo>
                      <a:lnTo>
                        <a:pt x="55" y="92"/>
                      </a:lnTo>
                      <a:lnTo>
                        <a:pt x="55" y="90"/>
                      </a:lnTo>
                      <a:lnTo>
                        <a:pt x="55" y="89"/>
                      </a:lnTo>
                      <a:lnTo>
                        <a:pt x="55" y="88"/>
                      </a:lnTo>
                      <a:lnTo>
                        <a:pt x="55" y="87"/>
                      </a:lnTo>
                      <a:lnTo>
                        <a:pt x="55" y="86"/>
                      </a:lnTo>
                      <a:lnTo>
                        <a:pt x="55" y="85"/>
                      </a:lnTo>
                      <a:lnTo>
                        <a:pt x="55" y="85"/>
                      </a:lnTo>
                      <a:lnTo>
                        <a:pt x="56" y="83"/>
                      </a:lnTo>
                      <a:lnTo>
                        <a:pt x="56" y="82"/>
                      </a:lnTo>
                      <a:lnTo>
                        <a:pt x="56" y="81"/>
                      </a:lnTo>
                      <a:lnTo>
                        <a:pt x="56" y="80"/>
                      </a:lnTo>
                      <a:lnTo>
                        <a:pt x="56" y="79"/>
                      </a:lnTo>
                      <a:lnTo>
                        <a:pt x="56" y="78"/>
                      </a:lnTo>
                      <a:lnTo>
                        <a:pt x="56" y="77"/>
                      </a:lnTo>
                      <a:lnTo>
                        <a:pt x="56" y="76"/>
                      </a:lnTo>
                      <a:lnTo>
                        <a:pt x="56" y="76"/>
                      </a:lnTo>
                      <a:lnTo>
                        <a:pt x="57" y="75"/>
                      </a:lnTo>
                      <a:lnTo>
                        <a:pt x="57" y="74"/>
                      </a:lnTo>
                      <a:lnTo>
                        <a:pt x="57" y="73"/>
                      </a:lnTo>
                      <a:lnTo>
                        <a:pt x="57" y="72"/>
                      </a:lnTo>
                      <a:lnTo>
                        <a:pt x="57" y="71"/>
                      </a:lnTo>
                      <a:lnTo>
                        <a:pt x="57" y="70"/>
                      </a:lnTo>
                      <a:lnTo>
                        <a:pt x="57" y="69"/>
                      </a:lnTo>
                      <a:lnTo>
                        <a:pt x="57" y="68"/>
                      </a:lnTo>
                      <a:lnTo>
                        <a:pt x="57" y="67"/>
                      </a:lnTo>
                      <a:lnTo>
                        <a:pt x="58" y="66"/>
                      </a:lnTo>
                      <a:lnTo>
                        <a:pt x="58" y="65"/>
                      </a:lnTo>
                      <a:lnTo>
                        <a:pt x="58" y="64"/>
                      </a:lnTo>
                      <a:lnTo>
                        <a:pt x="58" y="63"/>
                      </a:lnTo>
                      <a:lnTo>
                        <a:pt x="58" y="62"/>
                      </a:lnTo>
                      <a:lnTo>
                        <a:pt x="58" y="61"/>
                      </a:lnTo>
                      <a:lnTo>
                        <a:pt x="58" y="61"/>
                      </a:lnTo>
                      <a:lnTo>
                        <a:pt x="58" y="60"/>
                      </a:lnTo>
                      <a:lnTo>
                        <a:pt x="58" y="59"/>
                      </a:lnTo>
                      <a:lnTo>
                        <a:pt x="59" y="58"/>
                      </a:lnTo>
                      <a:lnTo>
                        <a:pt x="59" y="57"/>
                      </a:lnTo>
                      <a:lnTo>
                        <a:pt x="59" y="57"/>
                      </a:lnTo>
                      <a:lnTo>
                        <a:pt x="59" y="56"/>
                      </a:lnTo>
                      <a:lnTo>
                        <a:pt x="59" y="55"/>
                      </a:lnTo>
                      <a:lnTo>
                        <a:pt x="59" y="54"/>
                      </a:lnTo>
                      <a:lnTo>
                        <a:pt x="59" y="54"/>
                      </a:lnTo>
                      <a:lnTo>
                        <a:pt x="59" y="53"/>
                      </a:lnTo>
                      <a:lnTo>
                        <a:pt x="59" y="52"/>
                      </a:lnTo>
                      <a:lnTo>
                        <a:pt x="60" y="52"/>
                      </a:lnTo>
                      <a:lnTo>
                        <a:pt x="60" y="51"/>
                      </a:lnTo>
                      <a:lnTo>
                        <a:pt x="60" y="51"/>
                      </a:lnTo>
                      <a:lnTo>
                        <a:pt x="60" y="50"/>
                      </a:lnTo>
                      <a:lnTo>
                        <a:pt x="60" y="49"/>
                      </a:lnTo>
                      <a:lnTo>
                        <a:pt x="60" y="48"/>
                      </a:lnTo>
                      <a:lnTo>
                        <a:pt x="60" y="47"/>
                      </a:lnTo>
                      <a:lnTo>
                        <a:pt x="60" y="47"/>
                      </a:lnTo>
                      <a:lnTo>
                        <a:pt x="60" y="46"/>
                      </a:lnTo>
                      <a:lnTo>
                        <a:pt x="61" y="45"/>
                      </a:lnTo>
                      <a:lnTo>
                        <a:pt x="61" y="45"/>
                      </a:lnTo>
                      <a:lnTo>
                        <a:pt x="61" y="44"/>
                      </a:lnTo>
                      <a:lnTo>
                        <a:pt x="61" y="44"/>
                      </a:lnTo>
                      <a:lnTo>
                        <a:pt x="61" y="43"/>
                      </a:lnTo>
                      <a:lnTo>
                        <a:pt x="61" y="42"/>
                      </a:lnTo>
                      <a:lnTo>
                        <a:pt x="61" y="41"/>
                      </a:lnTo>
                      <a:lnTo>
                        <a:pt x="61" y="41"/>
                      </a:lnTo>
                      <a:lnTo>
                        <a:pt x="61" y="40"/>
                      </a:lnTo>
                      <a:lnTo>
                        <a:pt x="62" y="39"/>
                      </a:lnTo>
                      <a:lnTo>
                        <a:pt x="62" y="39"/>
                      </a:lnTo>
                      <a:lnTo>
                        <a:pt x="62" y="38"/>
                      </a:lnTo>
                      <a:lnTo>
                        <a:pt x="62" y="37"/>
                      </a:lnTo>
                      <a:lnTo>
                        <a:pt x="62" y="36"/>
                      </a:lnTo>
                      <a:lnTo>
                        <a:pt x="62" y="36"/>
                      </a:lnTo>
                      <a:lnTo>
                        <a:pt x="62" y="35"/>
                      </a:lnTo>
                      <a:lnTo>
                        <a:pt x="62" y="34"/>
                      </a:lnTo>
                      <a:lnTo>
                        <a:pt x="62" y="34"/>
                      </a:lnTo>
                      <a:lnTo>
                        <a:pt x="63" y="33"/>
                      </a:lnTo>
                      <a:lnTo>
                        <a:pt x="63" y="32"/>
                      </a:lnTo>
                      <a:lnTo>
                        <a:pt x="63" y="32"/>
                      </a:lnTo>
                      <a:lnTo>
                        <a:pt x="63" y="31"/>
                      </a:lnTo>
                      <a:lnTo>
                        <a:pt x="63" y="30"/>
                      </a:lnTo>
                      <a:lnTo>
                        <a:pt x="63" y="29"/>
                      </a:lnTo>
                      <a:lnTo>
                        <a:pt x="63" y="29"/>
                      </a:lnTo>
                      <a:lnTo>
                        <a:pt x="63" y="29"/>
                      </a:lnTo>
                      <a:lnTo>
                        <a:pt x="63" y="28"/>
                      </a:lnTo>
                      <a:lnTo>
                        <a:pt x="64" y="27"/>
                      </a:lnTo>
                      <a:lnTo>
                        <a:pt x="64" y="26"/>
                      </a:lnTo>
                      <a:lnTo>
                        <a:pt x="64" y="25"/>
                      </a:lnTo>
                      <a:lnTo>
                        <a:pt x="64" y="25"/>
                      </a:lnTo>
                      <a:lnTo>
                        <a:pt x="64" y="25"/>
                      </a:lnTo>
                      <a:lnTo>
                        <a:pt x="64" y="24"/>
                      </a:lnTo>
                      <a:lnTo>
                        <a:pt x="64" y="23"/>
                      </a:lnTo>
                      <a:lnTo>
                        <a:pt x="64" y="23"/>
                      </a:lnTo>
                      <a:lnTo>
                        <a:pt x="64" y="23"/>
                      </a:lnTo>
                      <a:lnTo>
                        <a:pt x="65" y="22"/>
                      </a:lnTo>
                      <a:lnTo>
                        <a:pt x="65" y="21"/>
                      </a:lnTo>
                      <a:lnTo>
                        <a:pt x="65" y="20"/>
                      </a:lnTo>
                      <a:lnTo>
                        <a:pt x="65" y="20"/>
                      </a:lnTo>
                      <a:lnTo>
                        <a:pt x="65" y="20"/>
                      </a:lnTo>
                      <a:lnTo>
                        <a:pt x="65" y="19"/>
                      </a:lnTo>
                      <a:lnTo>
                        <a:pt x="65" y="18"/>
                      </a:lnTo>
                      <a:lnTo>
                        <a:pt x="65" y="17"/>
                      </a:lnTo>
                      <a:lnTo>
                        <a:pt x="65" y="17"/>
                      </a:lnTo>
                      <a:lnTo>
                        <a:pt x="66" y="17"/>
                      </a:lnTo>
                      <a:lnTo>
                        <a:pt x="66" y="16"/>
                      </a:lnTo>
                      <a:lnTo>
                        <a:pt x="66" y="15"/>
                      </a:lnTo>
                      <a:lnTo>
                        <a:pt x="66" y="15"/>
                      </a:lnTo>
                      <a:lnTo>
                        <a:pt x="66" y="14"/>
                      </a:lnTo>
                      <a:lnTo>
                        <a:pt x="66" y="14"/>
                      </a:lnTo>
                      <a:lnTo>
                        <a:pt x="66" y="13"/>
                      </a:lnTo>
                      <a:lnTo>
                        <a:pt x="66" y="13"/>
                      </a:lnTo>
                      <a:lnTo>
                        <a:pt x="66" y="12"/>
                      </a:lnTo>
                      <a:lnTo>
                        <a:pt x="67" y="12"/>
                      </a:lnTo>
                      <a:lnTo>
                        <a:pt x="67" y="11"/>
                      </a:lnTo>
                      <a:lnTo>
                        <a:pt x="67" y="11"/>
                      </a:lnTo>
                      <a:lnTo>
                        <a:pt x="67" y="10"/>
                      </a:lnTo>
                      <a:lnTo>
                        <a:pt x="67" y="10"/>
                      </a:lnTo>
                      <a:lnTo>
                        <a:pt x="67" y="9"/>
                      </a:lnTo>
                      <a:lnTo>
                        <a:pt x="67" y="9"/>
                      </a:lnTo>
                      <a:lnTo>
                        <a:pt x="67" y="8"/>
                      </a:lnTo>
                      <a:lnTo>
                        <a:pt x="67" y="7"/>
                      </a:lnTo>
                      <a:lnTo>
                        <a:pt x="68" y="7"/>
                      </a:lnTo>
                      <a:lnTo>
                        <a:pt x="68" y="6"/>
                      </a:lnTo>
                      <a:lnTo>
                        <a:pt x="68" y="6"/>
                      </a:lnTo>
                      <a:lnTo>
                        <a:pt x="68" y="6"/>
                      </a:lnTo>
                      <a:lnTo>
                        <a:pt x="68" y="5"/>
                      </a:lnTo>
                      <a:lnTo>
                        <a:pt x="68" y="5"/>
                      </a:lnTo>
                      <a:lnTo>
                        <a:pt x="68" y="4"/>
                      </a:lnTo>
                      <a:lnTo>
                        <a:pt x="68" y="4"/>
                      </a:lnTo>
                      <a:lnTo>
                        <a:pt x="68" y="3"/>
                      </a:lnTo>
                      <a:lnTo>
                        <a:pt x="69" y="3"/>
                      </a:lnTo>
                      <a:lnTo>
                        <a:pt x="69" y="2"/>
                      </a:lnTo>
                      <a:lnTo>
                        <a:pt x="69" y="0"/>
                      </a:lnTo>
                      <a:lnTo>
                        <a:pt x="69" y="0"/>
                      </a:lnTo>
                      <a:lnTo>
                        <a:pt x="69" y="0"/>
                      </a:lnTo>
                      <a:lnTo>
                        <a:pt x="69" y="0"/>
                      </a:lnTo>
                      <a:lnTo>
                        <a:pt x="69" y="0"/>
                      </a:lnTo>
                      <a:lnTo>
                        <a:pt x="69" y="0"/>
                      </a:lnTo>
                      <a:lnTo>
                        <a:pt x="69" y="0"/>
                      </a:lnTo>
                      <a:lnTo>
                        <a:pt x="70" y="0"/>
                      </a:lnTo>
                      <a:lnTo>
                        <a:pt x="70" y="0"/>
                      </a:lnTo>
                      <a:lnTo>
                        <a:pt x="70" y="0"/>
                      </a:lnTo>
                      <a:lnTo>
                        <a:pt x="70" y="0"/>
                      </a:lnTo>
                      <a:lnTo>
                        <a:pt x="70" y="0"/>
                      </a:lnTo>
                      <a:lnTo>
                        <a:pt x="70" y="0"/>
                      </a:lnTo>
                      <a:lnTo>
                        <a:pt x="70" y="0"/>
                      </a:lnTo>
                      <a:lnTo>
                        <a:pt x="70" y="0"/>
                      </a:lnTo>
                      <a:lnTo>
                        <a:pt x="70" y="0"/>
                      </a:lnTo>
                      <a:lnTo>
                        <a:pt x="71" y="0"/>
                      </a:lnTo>
                      <a:lnTo>
                        <a:pt x="71" y="0"/>
                      </a:lnTo>
                      <a:lnTo>
                        <a:pt x="71" y="0"/>
                      </a:lnTo>
                      <a:lnTo>
                        <a:pt x="71" y="0"/>
                      </a:lnTo>
                      <a:lnTo>
                        <a:pt x="71" y="0"/>
                      </a:lnTo>
                      <a:lnTo>
                        <a:pt x="71" y="0"/>
                      </a:lnTo>
                      <a:lnTo>
                        <a:pt x="71" y="0"/>
                      </a:lnTo>
                      <a:lnTo>
                        <a:pt x="71" y="0"/>
                      </a:lnTo>
                      <a:lnTo>
                        <a:pt x="71" y="0"/>
                      </a:lnTo>
                      <a:lnTo>
                        <a:pt x="72" y="0"/>
                      </a:lnTo>
                      <a:lnTo>
                        <a:pt x="72" y="0"/>
                      </a:lnTo>
                      <a:lnTo>
                        <a:pt x="72" y="0"/>
                      </a:lnTo>
                      <a:lnTo>
                        <a:pt x="72" y="0"/>
                      </a:lnTo>
                      <a:lnTo>
                        <a:pt x="72" y="0"/>
                      </a:lnTo>
                      <a:lnTo>
                        <a:pt x="72" y="0"/>
                      </a:lnTo>
                      <a:lnTo>
                        <a:pt x="72" y="0"/>
                      </a:lnTo>
                      <a:lnTo>
                        <a:pt x="72" y="0"/>
                      </a:lnTo>
                      <a:lnTo>
                        <a:pt x="72" y="0"/>
                      </a:lnTo>
                      <a:lnTo>
                        <a:pt x="73" y="0"/>
                      </a:lnTo>
                      <a:lnTo>
                        <a:pt x="73" y="0"/>
                      </a:lnTo>
                      <a:lnTo>
                        <a:pt x="73" y="0"/>
                      </a:lnTo>
                      <a:lnTo>
                        <a:pt x="73" y="0"/>
                      </a:lnTo>
                      <a:lnTo>
                        <a:pt x="73" y="0"/>
                      </a:lnTo>
                      <a:lnTo>
                        <a:pt x="73" y="0"/>
                      </a:lnTo>
                      <a:lnTo>
                        <a:pt x="73" y="0"/>
                      </a:lnTo>
                      <a:lnTo>
                        <a:pt x="73" y="0"/>
                      </a:lnTo>
                      <a:lnTo>
                        <a:pt x="73" y="0"/>
                      </a:lnTo>
                      <a:lnTo>
                        <a:pt x="74" y="0"/>
                      </a:lnTo>
                      <a:lnTo>
                        <a:pt x="74" y="0"/>
                      </a:lnTo>
                      <a:lnTo>
                        <a:pt x="74" y="0"/>
                      </a:lnTo>
                      <a:lnTo>
                        <a:pt x="74" y="0"/>
                      </a:lnTo>
                      <a:lnTo>
                        <a:pt x="74" y="0"/>
                      </a:lnTo>
                      <a:lnTo>
                        <a:pt x="74" y="0"/>
                      </a:lnTo>
                      <a:lnTo>
                        <a:pt x="74" y="0"/>
                      </a:lnTo>
                      <a:lnTo>
                        <a:pt x="74" y="0"/>
                      </a:lnTo>
                      <a:lnTo>
                        <a:pt x="74" y="0"/>
                      </a:lnTo>
                      <a:lnTo>
                        <a:pt x="75" y="0"/>
                      </a:lnTo>
                      <a:lnTo>
                        <a:pt x="75" y="0"/>
                      </a:lnTo>
                      <a:lnTo>
                        <a:pt x="75" y="0"/>
                      </a:lnTo>
                      <a:lnTo>
                        <a:pt x="75" y="0"/>
                      </a:lnTo>
                      <a:lnTo>
                        <a:pt x="75" y="0"/>
                      </a:lnTo>
                      <a:lnTo>
                        <a:pt x="75" y="0"/>
                      </a:lnTo>
                      <a:lnTo>
                        <a:pt x="75" y="0"/>
                      </a:lnTo>
                      <a:lnTo>
                        <a:pt x="75" y="0"/>
                      </a:lnTo>
                      <a:lnTo>
                        <a:pt x="75" y="0"/>
                      </a:lnTo>
                      <a:lnTo>
                        <a:pt x="76" y="0"/>
                      </a:lnTo>
                      <a:lnTo>
                        <a:pt x="76" y="0"/>
                      </a:lnTo>
                      <a:lnTo>
                        <a:pt x="76" y="0"/>
                      </a:lnTo>
                      <a:lnTo>
                        <a:pt x="76" y="0"/>
                      </a:lnTo>
                      <a:lnTo>
                        <a:pt x="76" y="0"/>
                      </a:lnTo>
                      <a:lnTo>
                        <a:pt x="76" y="0"/>
                      </a:lnTo>
                      <a:lnTo>
                        <a:pt x="76" y="0"/>
                      </a:lnTo>
                      <a:lnTo>
                        <a:pt x="76" y="0"/>
                      </a:lnTo>
                      <a:lnTo>
                        <a:pt x="76" y="0"/>
                      </a:lnTo>
                      <a:lnTo>
                        <a:pt x="77" y="0"/>
                      </a:lnTo>
                      <a:lnTo>
                        <a:pt x="77" y="0"/>
                      </a:lnTo>
                      <a:lnTo>
                        <a:pt x="77" y="0"/>
                      </a:lnTo>
                      <a:lnTo>
                        <a:pt x="77" y="0"/>
                      </a:lnTo>
                      <a:lnTo>
                        <a:pt x="77" y="0"/>
                      </a:lnTo>
                      <a:lnTo>
                        <a:pt x="77" y="0"/>
                      </a:lnTo>
                      <a:lnTo>
                        <a:pt x="77" y="0"/>
                      </a:lnTo>
                      <a:lnTo>
                        <a:pt x="77" y="0"/>
                      </a:lnTo>
                      <a:lnTo>
                        <a:pt x="77" y="0"/>
                      </a:lnTo>
                      <a:lnTo>
                        <a:pt x="78" y="0"/>
                      </a:lnTo>
                      <a:lnTo>
                        <a:pt x="78" y="0"/>
                      </a:lnTo>
                      <a:lnTo>
                        <a:pt x="78" y="0"/>
                      </a:lnTo>
                      <a:lnTo>
                        <a:pt x="78" y="0"/>
                      </a:lnTo>
                      <a:lnTo>
                        <a:pt x="78" y="0"/>
                      </a:lnTo>
                      <a:lnTo>
                        <a:pt x="78" y="0"/>
                      </a:lnTo>
                      <a:lnTo>
                        <a:pt x="78" y="0"/>
                      </a:lnTo>
                      <a:lnTo>
                        <a:pt x="78" y="0"/>
                      </a:lnTo>
                      <a:lnTo>
                        <a:pt x="78" y="0"/>
                      </a:lnTo>
                      <a:lnTo>
                        <a:pt x="78" y="0"/>
                      </a:lnTo>
                      <a:lnTo>
                        <a:pt x="79" y="0"/>
                      </a:lnTo>
                      <a:lnTo>
                        <a:pt x="79" y="0"/>
                      </a:lnTo>
                      <a:lnTo>
                        <a:pt x="79" y="0"/>
                      </a:lnTo>
                      <a:lnTo>
                        <a:pt x="79" y="0"/>
                      </a:lnTo>
                      <a:lnTo>
                        <a:pt x="79" y="0"/>
                      </a:lnTo>
                      <a:lnTo>
                        <a:pt x="79" y="0"/>
                      </a:lnTo>
                      <a:lnTo>
                        <a:pt x="79" y="0"/>
                      </a:lnTo>
                      <a:lnTo>
                        <a:pt x="79" y="0"/>
                      </a:lnTo>
                      <a:lnTo>
                        <a:pt x="79" y="0"/>
                      </a:lnTo>
                      <a:lnTo>
                        <a:pt x="80" y="0"/>
                      </a:lnTo>
                      <a:lnTo>
                        <a:pt x="80" y="0"/>
                      </a:lnTo>
                      <a:lnTo>
                        <a:pt x="80" y="0"/>
                      </a:lnTo>
                      <a:lnTo>
                        <a:pt x="80" y="0"/>
                      </a:lnTo>
                      <a:lnTo>
                        <a:pt x="80" y="0"/>
                      </a:lnTo>
                      <a:lnTo>
                        <a:pt x="80" y="0"/>
                      </a:lnTo>
                      <a:lnTo>
                        <a:pt x="80" y="0"/>
                      </a:lnTo>
                      <a:lnTo>
                        <a:pt x="80" y="0"/>
                      </a:lnTo>
                      <a:lnTo>
                        <a:pt x="80" y="0"/>
                      </a:lnTo>
                      <a:lnTo>
                        <a:pt x="81" y="0"/>
                      </a:lnTo>
                      <a:lnTo>
                        <a:pt x="81" y="0"/>
                      </a:lnTo>
                      <a:lnTo>
                        <a:pt x="81" y="0"/>
                      </a:lnTo>
                      <a:lnTo>
                        <a:pt x="81" y="0"/>
                      </a:lnTo>
                      <a:lnTo>
                        <a:pt x="81" y="0"/>
                      </a:lnTo>
                      <a:lnTo>
                        <a:pt x="81" y="0"/>
                      </a:lnTo>
                      <a:lnTo>
                        <a:pt x="81" y="0"/>
                      </a:lnTo>
                      <a:lnTo>
                        <a:pt x="81" y="0"/>
                      </a:lnTo>
                      <a:lnTo>
                        <a:pt x="81" y="0"/>
                      </a:lnTo>
                      <a:lnTo>
                        <a:pt x="82" y="0"/>
                      </a:lnTo>
                      <a:lnTo>
                        <a:pt x="82" y="0"/>
                      </a:lnTo>
                      <a:lnTo>
                        <a:pt x="82" y="0"/>
                      </a:lnTo>
                      <a:lnTo>
                        <a:pt x="82" y="0"/>
                      </a:lnTo>
                      <a:lnTo>
                        <a:pt x="82" y="0"/>
                      </a:lnTo>
                      <a:lnTo>
                        <a:pt x="82" y="0"/>
                      </a:lnTo>
                      <a:lnTo>
                        <a:pt x="82" y="0"/>
                      </a:lnTo>
                      <a:lnTo>
                        <a:pt x="82" y="0"/>
                      </a:lnTo>
                      <a:lnTo>
                        <a:pt x="82" y="0"/>
                      </a:lnTo>
                      <a:lnTo>
                        <a:pt x="83" y="0"/>
                      </a:lnTo>
                      <a:lnTo>
                        <a:pt x="83" y="0"/>
                      </a:lnTo>
                      <a:lnTo>
                        <a:pt x="83" y="0"/>
                      </a:lnTo>
                      <a:lnTo>
                        <a:pt x="83" y="0"/>
                      </a:lnTo>
                      <a:lnTo>
                        <a:pt x="83" y="0"/>
                      </a:lnTo>
                      <a:lnTo>
                        <a:pt x="83" y="0"/>
                      </a:lnTo>
                      <a:lnTo>
                        <a:pt x="83" y="0"/>
                      </a:lnTo>
                      <a:lnTo>
                        <a:pt x="83" y="0"/>
                      </a:lnTo>
                      <a:lnTo>
                        <a:pt x="83" y="0"/>
                      </a:lnTo>
                      <a:lnTo>
                        <a:pt x="84" y="0"/>
                      </a:lnTo>
                      <a:lnTo>
                        <a:pt x="84" y="0"/>
                      </a:lnTo>
                      <a:lnTo>
                        <a:pt x="84" y="0"/>
                      </a:lnTo>
                      <a:lnTo>
                        <a:pt x="84" y="0"/>
                      </a:lnTo>
                      <a:lnTo>
                        <a:pt x="84" y="0"/>
                      </a:lnTo>
                      <a:lnTo>
                        <a:pt x="84" y="0"/>
                      </a:lnTo>
                      <a:lnTo>
                        <a:pt x="84" y="0"/>
                      </a:lnTo>
                      <a:lnTo>
                        <a:pt x="84" y="0"/>
                      </a:lnTo>
                      <a:lnTo>
                        <a:pt x="84" y="0"/>
                      </a:lnTo>
                      <a:lnTo>
                        <a:pt x="85" y="0"/>
                      </a:lnTo>
                      <a:lnTo>
                        <a:pt x="85" y="0"/>
                      </a:lnTo>
                      <a:lnTo>
                        <a:pt x="85" y="0"/>
                      </a:lnTo>
                      <a:lnTo>
                        <a:pt x="85" y="0"/>
                      </a:lnTo>
                      <a:lnTo>
                        <a:pt x="85" y="0"/>
                      </a:lnTo>
                      <a:lnTo>
                        <a:pt x="85" y="0"/>
                      </a:lnTo>
                      <a:lnTo>
                        <a:pt x="85" y="0"/>
                      </a:lnTo>
                      <a:lnTo>
                        <a:pt x="85" y="0"/>
                      </a:lnTo>
                      <a:lnTo>
                        <a:pt x="85" y="0"/>
                      </a:lnTo>
                      <a:lnTo>
                        <a:pt x="86" y="0"/>
                      </a:lnTo>
                      <a:lnTo>
                        <a:pt x="86" y="0"/>
                      </a:lnTo>
                      <a:lnTo>
                        <a:pt x="86" y="0"/>
                      </a:lnTo>
                      <a:lnTo>
                        <a:pt x="86" y="0"/>
                      </a:lnTo>
                      <a:lnTo>
                        <a:pt x="86" y="0"/>
                      </a:lnTo>
                      <a:lnTo>
                        <a:pt x="86" y="0"/>
                      </a:lnTo>
                      <a:lnTo>
                        <a:pt x="86" y="0"/>
                      </a:lnTo>
                      <a:lnTo>
                        <a:pt x="86" y="0"/>
                      </a:lnTo>
                      <a:lnTo>
                        <a:pt x="86" y="0"/>
                      </a:lnTo>
                      <a:lnTo>
                        <a:pt x="87" y="0"/>
                      </a:lnTo>
                      <a:lnTo>
                        <a:pt x="87" y="0"/>
                      </a:lnTo>
                      <a:lnTo>
                        <a:pt x="87" y="0"/>
                      </a:lnTo>
                      <a:lnTo>
                        <a:pt x="87" y="0"/>
                      </a:lnTo>
                      <a:lnTo>
                        <a:pt x="87" y="0"/>
                      </a:lnTo>
                      <a:lnTo>
                        <a:pt x="87" y="0"/>
                      </a:lnTo>
                      <a:lnTo>
                        <a:pt x="87" y="0"/>
                      </a:lnTo>
                      <a:lnTo>
                        <a:pt x="87" y="0"/>
                      </a:lnTo>
                      <a:lnTo>
                        <a:pt x="87" y="0"/>
                      </a:lnTo>
                      <a:lnTo>
                        <a:pt x="88" y="0"/>
                      </a:lnTo>
                      <a:lnTo>
                        <a:pt x="88" y="0"/>
                      </a:lnTo>
                      <a:lnTo>
                        <a:pt x="88" y="0"/>
                      </a:lnTo>
                      <a:lnTo>
                        <a:pt x="88" y="0"/>
                      </a:lnTo>
                      <a:lnTo>
                        <a:pt x="88" y="0"/>
                      </a:lnTo>
                      <a:lnTo>
                        <a:pt x="88" y="0"/>
                      </a:lnTo>
                      <a:lnTo>
                        <a:pt x="88" y="0"/>
                      </a:lnTo>
                      <a:lnTo>
                        <a:pt x="88" y="0"/>
                      </a:lnTo>
                      <a:lnTo>
                        <a:pt x="88" y="0"/>
                      </a:lnTo>
                      <a:lnTo>
                        <a:pt x="89" y="0"/>
                      </a:lnTo>
                      <a:lnTo>
                        <a:pt x="89" y="0"/>
                      </a:lnTo>
                      <a:lnTo>
                        <a:pt x="89" y="0"/>
                      </a:lnTo>
                      <a:lnTo>
                        <a:pt x="89" y="0"/>
                      </a:lnTo>
                      <a:lnTo>
                        <a:pt x="89" y="0"/>
                      </a:lnTo>
                      <a:lnTo>
                        <a:pt x="89" y="0"/>
                      </a:lnTo>
                      <a:lnTo>
                        <a:pt x="89" y="0"/>
                      </a:lnTo>
                      <a:lnTo>
                        <a:pt x="89" y="0"/>
                      </a:lnTo>
                      <a:lnTo>
                        <a:pt x="89" y="0"/>
                      </a:lnTo>
                      <a:lnTo>
                        <a:pt x="90" y="0"/>
                      </a:lnTo>
                      <a:lnTo>
                        <a:pt x="90" y="0"/>
                      </a:lnTo>
                      <a:lnTo>
                        <a:pt x="90" y="0"/>
                      </a:lnTo>
                      <a:lnTo>
                        <a:pt x="90" y="0"/>
                      </a:lnTo>
                      <a:lnTo>
                        <a:pt x="90" y="0"/>
                      </a:lnTo>
                      <a:lnTo>
                        <a:pt x="90" y="0"/>
                      </a:lnTo>
                      <a:lnTo>
                        <a:pt x="90" y="0"/>
                      </a:lnTo>
                      <a:lnTo>
                        <a:pt x="90" y="0"/>
                      </a:lnTo>
                      <a:lnTo>
                        <a:pt x="90" y="0"/>
                      </a:lnTo>
                      <a:lnTo>
                        <a:pt x="91" y="0"/>
                      </a:lnTo>
                      <a:lnTo>
                        <a:pt x="91" y="0"/>
                      </a:lnTo>
                      <a:lnTo>
                        <a:pt x="91" y="0"/>
                      </a:lnTo>
                      <a:lnTo>
                        <a:pt x="91" y="0"/>
                      </a:lnTo>
                      <a:lnTo>
                        <a:pt x="91" y="0"/>
                      </a:lnTo>
                      <a:lnTo>
                        <a:pt x="91" y="0"/>
                      </a:lnTo>
                      <a:lnTo>
                        <a:pt x="91" y="0"/>
                      </a:lnTo>
                      <a:lnTo>
                        <a:pt x="91" y="0"/>
                      </a:lnTo>
                      <a:lnTo>
                        <a:pt x="91" y="0"/>
                      </a:lnTo>
                      <a:lnTo>
                        <a:pt x="92" y="0"/>
                      </a:lnTo>
                      <a:lnTo>
                        <a:pt x="92" y="0"/>
                      </a:lnTo>
                      <a:lnTo>
                        <a:pt x="92" y="0"/>
                      </a:lnTo>
                      <a:lnTo>
                        <a:pt x="92" y="0"/>
                      </a:lnTo>
                      <a:lnTo>
                        <a:pt x="92" y="0"/>
                      </a:lnTo>
                      <a:lnTo>
                        <a:pt x="92" y="0"/>
                      </a:lnTo>
                      <a:lnTo>
                        <a:pt x="92" y="0"/>
                      </a:lnTo>
                      <a:lnTo>
                        <a:pt x="92" y="0"/>
                      </a:lnTo>
                      <a:lnTo>
                        <a:pt x="92" y="0"/>
                      </a:lnTo>
                      <a:lnTo>
                        <a:pt x="93" y="0"/>
                      </a:lnTo>
                      <a:lnTo>
                        <a:pt x="93" y="0"/>
                      </a:lnTo>
                      <a:lnTo>
                        <a:pt x="93" y="0"/>
                      </a:lnTo>
                      <a:lnTo>
                        <a:pt x="93" y="0"/>
                      </a:lnTo>
                      <a:lnTo>
                        <a:pt x="93" y="0"/>
                      </a:lnTo>
                      <a:lnTo>
                        <a:pt x="93" y="0"/>
                      </a:lnTo>
                      <a:lnTo>
                        <a:pt x="93" y="0"/>
                      </a:lnTo>
                      <a:lnTo>
                        <a:pt x="93" y="0"/>
                      </a:lnTo>
                      <a:lnTo>
                        <a:pt x="93" y="0"/>
                      </a:lnTo>
                      <a:lnTo>
                        <a:pt x="94" y="0"/>
                      </a:lnTo>
                      <a:lnTo>
                        <a:pt x="94" y="0"/>
                      </a:lnTo>
                      <a:lnTo>
                        <a:pt x="94" y="0"/>
                      </a:lnTo>
                      <a:lnTo>
                        <a:pt x="94" y="0"/>
                      </a:lnTo>
                      <a:lnTo>
                        <a:pt x="94" y="0"/>
                      </a:lnTo>
                      <a:lnTo>
                        <a:pt x="94" y="0"/>
                      </a:lnTo>
                      <a:lnTo>
                        <a:pt x="94" y="0"/>
                      </a:lnTo>
                      <a:lnTo>
                        <a:pt x="94" y="0"/>
                      </a:lnTo>
                      <a:lnTo>
                        <a:pt x="94" y="0"/>
                      </a:lnTo>
                      <a:lnTo>
                        <a:pt x="95" y="0"/>
                      </a:lnTo>
                      <a:lnTo>
                        <a:pt x="95" y="0"/>
                      </a:lnTo>
                      <a:lnTo>
                        <a:pt x="95" y="0"/>
                      </a:lnTo>
                      <a:lnTo>
                        <a:pt x="95" y="0"/>
                      </a:lnTo>
                      <a:lnTo>
                        <a:pt x="95" y="0"/>
                      </a:lnTo>
                      <a:lnTo>
                        <a:pt x="95" y="0"/>
                      </a:lnTo>
                      <a:lnTo>
                        <a:pt x="95" y="0"/>
                      </a:lnTo>
                      <a:lnTo>
                        <a:pt x="95" y="0"/>
                      </a:lnTo>
                      <a:lnTo>
                        <a:pt x="95" y="0"/>
                      </a:lnTo>
                      <a:lnTo>
                        <a:pt x="96" y="0"/>
                      </a:lnTo>
                      <a:lnTo>
                        <a:pt x="96" y="0"/>
                      </a:lnTo>
                      <a:lnTo>
                        <a:pt x="96" y="0"/>
                      </a:lnTo>
                      <a:lnTo>
                        <a:pt x="96" y="0"/>
                      </a:lnTo>
                      <a:lnTo>
                        <a:pt x="96" y="0"/>
                      </a:lnTo>
                      <a:lnTo>
                        <a:pt x="96" y="0"/>
                      </a:lnTo>
                      <a:lnTo>
                        <a:pt x="96" y="0"/>
                      </a:lnTo>
                      <a:lnTo>
                        <a:pt x="96" y="0"/>
                      </a:lnTo>
                      <a:lnTo>
                        <a:pt x="96" y="0"/>
                      </a:lnTo>
                      <a:lnTo>
                        <a:pt x="97" y="0"/>
                      </a:lnTo>
                      <a:lnTo>
                        <a:pt x="97" y="0"/>
                      </a:lnTo>
                      <a:lnTo>
                        <a:pt x="97" y="0"/>
                      </a:lnTo>
                      <a:lnTo>
                        <a:pt x="97" y="0"/>
                      </a:lnTo>
                      <a:lnTo>
                        <a:pt x="97" y="0"/>
                      </a:lnTo>
                      <a:lnTo>
                        <a:pt x="97" y="0"/>
                      </a:lnTo>
                      <a:lnTo>
                        <a:pt x="97" y="0"/>
                      </a:lnTo>
                      <a:lnTo>
                        <a:pt x="97" y="0"/>
                      </a:lnTo>
                      <a:lnTo>
                        <a:pt x="97" y="0"/>
                      </a:lnTo>
                      <a:lnTo>
                        <a:pt x="98" y="0"/>
                      </a:lnTo>
                      <a:lnTo>
                        <a:pt x="98" y="0"/>
                      </a:lnTo>
                      <a:lnTo>
                        <a:pt x="98" y="0"/>
                      </a:lnTo>
                      <a:lnTo>
                        <a:pt x="98" y="0"/>
                      </a:lnTo>
                      <a:lnTo>
                        <a:pt x="98" y="0"/>
                      </a:lnTo>
                      <a:lnTo>
                        <a:pt x="98" y="0"/>
                      </a:lnTo>
                      <a:lnTo>
                        <a:pt x="98" y="0"/>
                      </a:lnTo>
                      <a:lnTo>
                        <a:pt x="98" y="0"/>
                      </a:lnTo>
                      <a:lnTo>
                        <a:pt x="98" y="0"/>
                      </a:lnTo>
                      <a:lnTo>
                        <a:pt x="99" y="0"/>
                      </a:lnTo>
                      <a:lnTo>
                        <a:pt x="99" y="0"/>
                      </a:lnTo>
                      <a:lnTo>
                        <a:pt x="99" y="0"/>
                      </a:lnTo>
                      <a:lnTo>
                        <a:pt x="99" y="0"/>
                      </a:lnTo>
                      <a:lnTo>
                        <a:pt x="99" y="0"/>
                      </a:lnTo>
                      <a:lnTo>
                        <a:pt x="99" y="0"/>
                      </a:lnTo>
                      <a:lnTo>
                        <a:pt x="99" y="0"/>
                      </a:lnTo>
                      <a:lnTo>
                        <a:pt x="99" y="0"/>
                      </a:lnTo>
                      <a:lnTo>
                        <a:pt x="99" y="0"/>
                      </a:lnTo>
                      <a:lnTo>
                        <a:pt x="100" y="0"/>
                      </a:lnTo>
                      <a:lnTo>
                        <a:pt x="100" y="0"/>
                      </a:lnTo>
                      <a:lnTo>
                        <a:pt x="100" y="0"/>
                      </a:lnTo>
                      <a:lnTo>
                        <a:pt x="100" y="0"/>
                      </a:lnTo>
                      <a:lnTo>
                        <a:pt x="100" y="0"/>
                      </a:lnTo>
                      <a:lnTo>
                        <a:pt x="100" y="0"/>
                      </a:lnTo>
                      <a:lnTo>
                        <a:pt x="100" y="0"/>
                      </a:lnTo>
                      <a:lnTo>
                        <a:pt x="100" y="0"/>
                      </a:lnTo>
                      <a:lnTo>
                        <a:pt x="100" y="0"/>
                      </a:lnTo>
                      <a:lnTo>
                        <a:pt x="101" y="0"/>
                      </a:lnTo>
                      <a:lnTo>
                        <a:pt x="101" y="0"/>
                      </a:lnTo>
                      <a:lnTo>
                        <a:pt x="101" y="0"/>
                      </a:lnTo>
                      <a:lnTo>
                        <a:pt x="101" y="0"/>
                      </a:lnTo>
                      <a:lnTo>
                        <a:pt x="101" y="0"/>
                      </a:lnTo>
                      <a:lnTo>
                        <a:pt x="101" y="0"/>
                      </a:lnTo>
                      <a:lnTo>
                        <a:pt x="101" y="0"/>
                      </a:lnTo>
                      <a:lnTo>
                        <a:pt x="101" y="0"/>
                      </a:lnTo>
                      <a:lnTo>
                        <a:pt x="101" y="0"/>
                      </a:lnTo>
                      <a:lnTo>
                        <a:pt x="101" y="0"/>
                      </a:lnTo>
                      <a:lnTo>
                        <a:pt x="102" y="0"/>
                      </a:lnTo>
                      <a:lnTo>
                        <a:pt x="102" y="0"/>
                      </a:lnTo>
                      <a:lnTo>
                        <a:pt x="102" y="0"/>
                      </a:lnTo>
                      <a:lnTo>
                        <a:pt x="102" y="0"/>
                      </a:lnTo>
                      <a:lnTo>
                        <a:pt x="102" y="0"/>
                      </a:lnTo>
                      <a:lnTo>
                        <a:pt x="102" y="0"/>
                      </a:lnTo>
                      <a:lnTo>
                        <a:pt x="102" y="0"/>
                      </a:lnTo>
                      <a:lnTo>
                        <a:pt x="102" y="0"/>
                      </a:lnTo>
                      <a:lnTo>
                        <a:pt x="102" y="0"/>
                      </a:lnTo>
                      <a:lnTo>
                        <a:pt x="103" y="0"/>
                      </a:lnTo>
                      <a:lnTo>
                        <a:pt x="103" y="0"/>
                      </a:lnTo>
                      <a:lnTo>
                        <a:pt x="103" y="0"/>
                      </a:lnTo>
                      <a:lnTo>
                        <a:pt x="103" y="0"/>
                      </a:lnTo>
                      <a:lnTo>
                        <a:pt x="103" y="0"/>
                      </a:lnTo>
                      <a:lnTo>
                        <a:pt x="103" y="0"/>
                      </a:lnTo>
                      <a:lnTo>
                        <a:pt x="103" y="0"/>
                      </a:lnTo>
                      <a:lnTo>
                        <a:pt x="103" y="0"/>
                      </a:lnTo>
                      <a:lnTo>
                        <a:pt x="103" y="0"/>
                      </a:lnTo>
                      <a:lnTo>
                        <a:pt x="104" y="0"/>
                      </a:lnTo>
                      <a:lnTo>
                        <a:pt x="104" y="0"/>
                      </a:lnTo>
                      <a:lnTo>
                        <a:pt x="104" y="0"/>
                      </a:lnTo>
                      <a:lnTo>
                        <a:pt x="104" y="0"/>
                      </a:lnTo>
                      <a:lnTo>
                        <a:pt x="104" y="0"/>
                      </a:lnTo>
                      <a:lnTo>
                        <a:pt x="104" y="0"/>
                      </a:lnTo>
                      <a:lnTo>
                        <a:pt x="104" y="0"/>
                      </a:lnTo>
                      <a:lnTo>
                        <a:pt x="104" y="0"/>
                      </a:lnTo>
                      <a:lnTo>
                        <a:pt x="104" y="0"/>
                      </a:lnTo>
                      <a:lnTo>
                        <a:pt x="105" y="0"/>
                      </a:lnTo>
                      <a:lnTo>
                        <a:pt x="105" y="0"/>
                      </a:lnTo>
                      <a:lnTo>
                        <a:pt x="105" y="0"/>
                      </a:lnTo>
                      <a:lnTo>
                        <a:pt x="105" y="0"/>
                      </a:lnTo>
                      <a:lnTo>
                        <a:pt x="105" y="0"/>
                      </a:lnTo>
                      <a:lnTo>
                        <a:pt x="105" y="0"/>
                      </a:lnTo>
                      <a:lnTo>
                        <a:pt x="105" y="0"/>
                      </a:lnTo>
                      <a:lnTo>
                        <a:pt x="105" y="0"/>
                      </a:lnTo>
                      <a:lnTo>
                        <a:pt x="105" y="0"/>
                      </a:lnTo>
                      <a:lnTo>
                        <a:pt x="106" y="0"/>
                      </a:lnTo>
                      <a:lnTo>
                        <a:pt x="106" y="0"/>
                      </a:lnTo>
                      <a:lnTo>
                        <a:pt x="106" y="0"/>
                      </a:lnTo>
                      <a:lnTo>
                        <a:pt x="106" y="0"/>
                      </a:lnTo>
                      <a:lnTo>
                        <a:pt x="106" y="0"/>
                      </a:lnTo>
                      <a:lnTo>
                        <a:pt x="106" y="0"/>
                      </a:lnTo>
                      <a:lnTo>
                        <a:pt x="106" y="0"/>
                      </a:lnTo>
                      <a:lnTo>
                        <a:pt x="106" y="0"/>
                      </a:lnTo>
                      <a:lnTo>
                        <a:pt x="106" y="0"/>
                      </a:lnTo>
                      <a:lnTo>
                        <a:pt x="107" y="0"/>
                      </a:lnTo>
                      <a:lnTo>
                        <a:pt x="107" y="0"/>
                      </a:lnTo>
                      <a:lnTo>
                        <a:pt x="107" y="0"/>
                      </a:lnTo>
                      <a:lnTo>
                        <a:pt x="107" y="0"/>
                      </a:lnTo>
                      <a:lnTo>
                        <a:pt x="107" y="0"/>
                      </a:lnTo>
                      <a:lnTo>
                        <a:pt x="107" y="0"/>
                      </a:lnTo>
                      <a:lnTo>
                        <a:pt x="107" y="0"/>
                      </a:lnTo>
                      <a:lnTo>
                        <a:pt x="107" y="0"/>
                      </a:lnTo>
                      <a:lnTo>
                        <a:pt x="107" y="0"/>
                      </a:lnTo>
                      <a:lnTo>
                        <a:pt x="108" y="0"/>
                      </a:lnTo>
                      <a:lnTo>
                        <a:pt x="108" y="0"/>
                      </a:lnTo>
                      <a:lnTo>
                        <a:pt x="108" y="0"/>
                      </a:lnTo>
                      <a:lnTo>
                        <a:pt x="108" y="0"/>
                      </a:lnTo>
                      <a:lnTo>
                        <a:pt x="108" y="0"/>
                      </a:lnTo>
                      <a:lnTo>
                        <a:pt x="108" y="0"/>
                      </a:lnTo>
                      <a:lnTo>
                        <a:pt x="108" y="0"/>
                      </a:lnTo>
                      <a:lnTo>
                        <a:pt x="108" y="0"/>
                      </a:lnTo>
                      <a:lnTo>
                        <a:pt x="108" y="0"/>
                      </a:lnTo>
                      <a:lnTo>
                        <a:pt x="109" y="0"/>
                      </a:lnTo>
                      <a:lnTo>
                        <a:pt x="109" y="0"/>
                      </a:lnTo>
                      <a:lnTo>
                        <a:pt x="109" y="0"/>
                      </a:lnTo>
                      <a:lnTo>
                        <a:pt x="109" y="0"/>
                      </a:lnTo>
                      <a:lnTo>
                        <a:pt x="109" y="0"/>
                      </a:lnTo>
                      <a:lnTo>
                        <a:pt x="109" y="0"/>
                      </a:lnTo>
                      <a:lnTo>
                        <a:pt x="109" y="0"/>
                      </a:lnTo>
                      <a:lnTo>
                        <a:pt x="109" y="0"/>
                      </a:lnTo>
                      <a:lnTo>
                        <a:pt x="109" y="0"/>
                      </a:lnTo>
                      <a:lnTo>
                        <a:pt x="110" y="0"/>
                      </a:lnTo>
                      <a:lnTo>
                        <a:pt x="110" y="0"/>
                      </a:lnTo>
                      <a:lnTo>
                        <a:pt x="110" y="0"/>
                      </a:lnTo>
                      <a:lnTo>
                        <a:pt x="110" y="0"/>
                      </a:lnTo>
                      <a:lnTo>
                        <a:pt x="110" y="0"/>
                      </a:lnTo>
                      <a:lnTo>
                        <a:pt x="110" y="0"/>
                      </a:lnTo>
                      <a:lnTo>
                        <a:pt x="110" y="0"/>
                      </a:lnTo>
                      <a:lnTo>
                        <a:pt x="110" y="0"/>
                      </a:lnTo>
                      <a:lnTo>
                        <a:pt x="110" y="0"/>
                      </a:lnTo>
                      <a:lnTo>
                        <a:pt x="111" y="0"/>
                      </a:lnTo>
                      <a:lnTo>
                        <a:pt x="111" y="0"/>
                      </a:lnTo>
                      <a:lnTo>
                        <a:pt x="111" y="0"/>
                      </a:lnTo>
                      <a:lnTo>
                        <a:pt x="111" y="0"/>
                      </a:lnTo>
                      <a:lnTo>
                        <a:pt x="111" y="0"/>
                      </a:lnTo>
                      <a:lnTo>
                        <a:pt x="111" y="0"/>
                      </a:lnTo>
                      <a:lnTo>
                        <a:pt x="111" y="0"/>
                      </a:lnTo>
                      <a:lnTo>
                        <a:pt x="111" y="0"/>
                      </a:lnTo>
                      <a:lnTo>
                        <a:pt x="111" y="0"/>
                      </a:lnTo>
                      <a:lnTo>
                        <a:pt x="112" y="0"/>
                      </a:lnTo>
                      <a:lnTo>
                        <a:pt x="112" y="0"/>
                      </a:lnTo>
                      <a:lnTo>
                        <a:pt x="112" y="0"/>
                      </a:lnTo>
                      <a:lnTo>
                        <a:pt x="112" y="0"/>
                      </a:lnTo>
                      <a:lnTo>
                        <a:pt x="112" y="0"/>
                      </a:lnTo>
                      <a:lnTo>
                        <a:pt x="112" y="0"/>
                      </a:lnTo>
                      <a:lnTo>
                        <a:pt x="112" y="0"/>
                      </a:lnTo>
                      <a:lnTo>
                        <a:pt x="112" y="0"/>
                      </a:lnTo>
                      <a:lnTo>
                        <a:pt x="112" y="0"/>
                      </a:lnTo>
                      <a:lnTo>
                        <a:pt x="113" y="0"/>
                      </a:lnTo>
                      <a:lnTo>
                        <a:pt x="113" y="0"/>
                      </a:lnTo>
                      <a:lnTo>
                        <a:pt x="113" y="0"/>
                      </a:lnTo>
                      <a:lnTo>
                        <a:pt x="113" y="0"/>
                      </a:lnTo>
                      <a:lnTo>
                        <a:pt x="113" y="0"/>
                      </a:lnTo>
                      <a:lnTo>
                        <a:pt x="113" y="0"/>
                      </a:lnTo>
                      <a:lnTo>
                        <a:pt x="113" y="0"/>
                      </a:lnTo>
                      <a:lnTo>
                        <a:pt x="113" y="0"/>
                      </a:lnTo>
                      <a:lnTo>
                        <a:pt x="113" y="0"/>
                      </a:lnTo>
                      <a:lnTo>
                        <a:pt x="114" y="0"/>
                      </a:lnTo>
                      <a:lnTo>
                        <a:pt x="114" y="0"/>
                      </a:lnTo>
                      <a:lnTo>
                        <a:pt x="114" y="0"/>
                      </a:lnTo>
                      <a:lnTo>
                        <a:pt x="114" y="0"/>
                      </a:lnTo>
                      <a:lnTo>
                        <a:pt x="114" y="0"/>
                      </a:lnTo>
                      <a:lnTo>
                        <a:pt x="114" y="0"/>
                      </a:lnTo>
                      <a:lnTo>
                        <a:pt x="114" y="0"/>
                      </a:lnTo>
                      <a:lnTo>
                        <a:pt x="114" y="0"/>
                      </a:lnTo>
                      <a:lnTo>
                        <a:pt x="114" y="0"/>
                      </a:lnTo>
                      <a:lnTo>
                        <a:pt x="115" y="0"/>
                      </a:lnTo>
                      <a:lnTo>
                        <a:pt x="115" y="0"/>
                      </a:lnTo>
                      <a:lnTo>
                        <a:pt x="115" y="0"/>
                      </a:lnTo>
                      <a:lnTo>
                        <a:pt x="115" y="0"/>
                      </a:lnTo>
                      <a:lnTo>
                        <a:pt x="115" y="0"/>
                      </a:lnTo>
                      <a:lnTo>
                        <a:pt x="115" y="0"/>
                      </a:lnTo>
                      <a:lnTo>
                        <a:pt x="115" y="0"/>
                      </a:lnTo>
                      <a:lnTo>
                        <a:pt x="115" y="0"/>
                      </a:lnTo>
                      <a:lnTo>
                        <a:pt x="115" y="0"/>
                      </a:lnTo>
                      <a:lnTo>
                        <a:pt x="116" y="0"/>
                      </a:lnTo>
                      <a:lnTo>
                        <a:pt x="116" y="0"/>
                      </a:lnTo>
                      <a:lnTo>
                        <a:pt x="116" y="0"/>
                      </a:lnTo>
                      <a:lnTo>
                        <a:pt x="116" y="0"/>
                      </a:lnTo>
                      <a:lnTo>
                        <a:pt x="116" y="0"/>
                      </a:lnTo>
                      <a:lnTo>
                        <a:pt x="116" y="0"/>
                      </a:lnTo>
                      <a:lnTo>
                        <a:pt x="116" y="0"/>
                      </a:lnTo>
                      <a:lnTo>
                        <a:pt x="116" y="0"/>
                      </a:lnTo>
                      <a:lnTo>
                        <a:pt x="116" y="0"/>
                      </a:lnTo>
                      <a:lnTo>
                        <a:pt x="117" y="0"/>
                      </a:lnTo>
                      <a:lnTo>
                        <a:pt x="117" y="0"/>
                      </a:lnTo>
                      <a:lnTo>
                        <a:pt x="117" y="0"/>
                      </a:lnTo>
                      <a:lnTo>
                        <a:pt x="117" y="0"/>
                      </a:lnTo>
                      <a:lnTo>
                        <a:pt x="117" y="0"/>
                      </a:lnTo>
                      <a:lnTo>
                        <a:pt x="117" y="0"/>
                      </a:lnTo>
                      <a:lnTo>
                        <a:pt x="117" y="0"/>
                      </a:lnTo>
                      <a:lnTo>
                        <a:pt x="117" y="0"/>
                      </a:lnTo>
                      <a:lnTo>
                        <a:pt x="117" y="0"/>
                      </a:lnTo>
                      <a:lnTo>
                        <a:pt x="118" y="0"/>
                      </a:lnTo>
                      <a:lnTo>
                        <a:pt x="118" y="0"/>
                      </a:lnTo>
                      <a:lnTo>
                        <a:pt x="118" y="0"/>
                      </a:lnTo>
                      <a:lnTo>
                        <a:pt x="118" y="0"/>
                      </a:lnTo>
                      <a:lnTo>
                        <a:pt x="118" y="0"/>
                      </a:lnTo>
                      <a:lnTo>
                        <a:pt x="118" y="0"/>
                      </a:lnTo>
                      <a:lnTo>
                        <a:pt x="118" y="0"/>
                      </a:lnTo>
                      <a:lnTo>
                        <a:pt x="118" y="0"/>
                      </a:lnTo>
                      <a:lnTo>
                        <a:pt x="118" y="0"/>
                      </a:lnTo>
                      <a:lnTo>
                        <a:pt x="119" y="0"/>
                      </a:lnTo>
                      <a:lnTo>
                        <a:pt x="119" y="0"/>
                      </a:lnTo>
                      <a:lnTo>
                        <a:pt x="119" y="0"/>
                      </a:lnTo>
                      <a:lnTo>
                        <a:pt x="119" y="0"/>
                      </a:lnTo>
                      <a:lnTo>
                        <a:pt x="119" y="0"/>
                      </a:lnTo>
                      <a:lnTo>
                        <a:pt x="119" y="0"/>
                      </a:lnTo>
                      <a:lnTo>
                        <a:pt x="119" y="0"/>
                      </a:lnTo>
                      <a:lnTo>
                        <a:pt x="119" y="0"/>
                      </a:lnTo>
                      <a:lnTo>
                        <a:pt x="119" y="0"/>
                      </a:lnTo>
                      <a:lnTo>
                        <a:pt x="120" y="0"/>
                      </a:lnTo>
                      <a:lnTo>
                        <a:pt x="120" y="0"/>
                      </a:lnTo>
                      <a:lnTo>
                        <a:pt x="120" y="0"/>
                      </a:lnTo>
                      <a:lnTo>
                        <a:pt x="120" y="0"/>
                      </a:lnTo>
                      <a:lnTo>
                        <a:pt x="120" y="0"/>
                      </a:lnTo>
                      <a:lnTo>
                        <a:pt x="120" y="0"/>
                      </a:lnTo>
                      <a:lnTo>
                        <a:pt x="120" y="0"/>
                      </a:lnTo>
                      <a:lnTo>
                        <a:pt x="120" y="0"/>
                      </a:lnTo>
                      <a:lnTo>
                        <a:pt x="120" y="0"/>
                      </a:lnTo>
                      <a:lnTo>
                        <a:pt x="121" y="0"/>
                      </a:lnTo>
                      <a:lnTo>
                        <a:pt x="121" y="0"/>
                      </a:lnTo>
                      <a:lnTo>
                        <a:pt x="121" y="0"/>
                      </a:lnTo>
                      <a:lnTo>
                        <a:pt x="121" y="0"/>
                      </a:lnTo>
                      <a:lnTo>
                        <a:pt x="121" y="0"/>
                      </a:lnTo>
                      <a:lnTo>
                        <a:pt x="121" y="0"/>
                      </a:lnTo>
                      <a:lnTo>
                        <a:pt x="121" y="0"/>
                      </a:lnTo>
                      <a:lnTo>
                        <a:pt x="121" y="0"/>
                      </a:lnTo>
                      <a:lnTo>
                        <a:pt x="121" y="0"/>
                      </a:lnTo>
                      <a:lnTo>
                        <a:pt x="122" y="0"/>
                      </a:lnTo>
                      <a:lnTo>
                        <a:pt x="122" y="0"/>
                      </a:lnTo>
                      <a:lnTo>
                        <a:pt x="122" y="0"/>
                      </a:lnTo>
                      <a:lnTo>
                        <a:pt x="122" y="0"/>
                      </a:lnTo>
                      <a:lnTo>
                        <a:pt x="122" y="0"/>
                      </a:lnTo>
                      <a:lnTo>
                        <a:pt x="122" y="0"/>
                      </a:lnTo>
                      <a:lnTo>
                        <a:pt x="122" y="0"/>
                      </a:lnTo>
                      <a:lnTo>
                        <a:pt x="122" y="0"/>
                      </a:lnTo>
                      <a:lnTo>
                        <a:pt x="122" y="0"/>
                      </a:lnTo>
                      <a:lnTo>
                        <a:pt x="123" y="0"/>
                      </a:lnTo>
                      <a:lnTo>
                        <a:pt x="123" y="0"/>
                      </a:lnTo>
                      <a:lnTo>
                        <a:pt x="123" y="0"/>
                      </a:lnTo>
                      <a:lnTo>
                        <a:pt x="123" y="0"/>
                      </a:lnTo>
                      <a:lnTo>
                        <a:pt x="123" y="0"/>
                      </a:lnTo>
                      <a:lnTo>
                        <a:pt x="123" y="0"/>
                      </a:lnTo>
                      <a:lnTo>
                        <a:pt x="123" y="0"/>
                      </a:lnTo>
                      <a:lnTo>
                        <a:pt x="123" y="0"/>
                      </a:lnTo>
                      <a:lnTo>
                        <a:pt x="123" y="0"/>
                      </a:lnTo>
                      <a:lnTo>
                        <a:pt x="124" y="0"/>
                      </a:lnTo>
                      <a:lnTo>
                        <a:pt x="124" y="0"/>
                      </a:lnTo>
                      <a:lnTo>
                        <a:pt x="124" y="0"/>
                      </a:lnTo>
                      <a:lnTo>
                        <a:pt x="124" y="0"/>
                      </a:lnTo>
                      <a:lnTo>
                        <a:pt x="124" y="0"/>
                      </a:lnTo>
                      <a:lnTo>
                        <a:pt x="124" y="0"/>
                      </a:lnTo>
                      <a:lnTo>
                        <a:pt x="124" y="0"/>
                      </a:lnTo>
                      <a:lnTo>
                        <a:pt x="124" y="0"/>
                      </a:lnTo>
                      <a:lnTo>
                        <a:pt x="124" y="0"/>
                      </a:lnTo>
                      <a:lnTo>
                        <a:pt x="124" y="0"/>
                      </a:lnTo>
                      <a:lnTo>
                        <a:pt x="125" y="0"/>
                      </a:lnTo>
                      <a:lnTo>
                        <a:pt x="125" y="0"/>
                      </a:lnTo>
                      <a:lnTo>
                        <a:pt x="125" y="0"/>
                      </a:lnTo>
                      <a:lnTo>
                        <a:pt x="125" y="0"/>
                      </a:lnTo>
                      <a:lnTo>
                        <a:pt x="125" y="0"/>
                      </a:lnTo>
                      <a:lnTo>
                        <a:pt x="125" y="0"/>
                      </a:lnTo>
                      <a:lnTo>
                        <a:pt x="125" y="0"/>
                      </a:lnTo>
                      <a:lnTo>
                        <a:pt x="125" y="0"/>
                      </a:lnTo>
                      <a:lnTo>
                        <a:pt x="125" y="0"/>
                      </a:lnTo>
                      <a:lnTo>
                        <a:pt x="126" y="0"/>
                      </a:lnTo>
                      <a:lnTo>
                        <a:pt x="126" y="0"/>
                      </a:lnTo>
                      <a:lnTo>
                        <a:pt x="126" y="0"/>
                      </a:lnTo>
                      <a:lnTo>
                        <a:pt x="126" y="0"/>
                      </a:lnTo>
                      <a:lnTo>
                        <a:pt x="126" y="0"/>
                      </a:lnTo>
                      <a:lnTo>
                        <a:pt x="126" y="0"/>
                      </a:lnTo>
                      <a:lnTo>
                        <a:pt x="126" y="0"/>
                      </a:lnTo>
                      <a:lnTo>
                        <a:pt x="126" y="0"/>
                      </a:lnTo>
                      <a:lnTo>
                        <a:pt x="126" y="0"/>
                      </a:lnTo>
                      <a:lnTo>
                        <a:pt x="127" y="0"/>
                      </a:lnTo>
                      <a:lnTo>
                        <a:pt x="127" y="0"/>
                      </a:lnTo>
                      <a:lnTo>
                        <a:pt x="127" y="0"/>
                      </a:lnTo>
                      <a:lnTo>
                        <a:pt x="127" y="0"/>
                      </a:lnTo>
                      <a:lnTo>
                        <a:pt x="127" y="0"/>
                      </a:lnTo>
                      <a:lnTo>
                        <a:pt x="127" y="0"/>
                      </a:lnTo>
                      <a:lnTo>
                        <a:pt x="127" y="0"/>
                      </a:lnTo>
                      <a:lnTo>
                        <a:pt x="127" y="0"/>
                      </a:lnTo>
                      <a:lnTo>
                        <a:pt x="127" y="0"/>
                      </a:lnTo>
                      <a:lnTo>
                        <a:pt x="128" y="0"/>
                      </a:lnTo>
                      <a:lnTo>
                        <a:pt x="128" y="0"/>
                      </a:lnTo>
                      <a:lnTo>
                        <a:pt x="128" y="0"/>
                      </a:lnTo>
                      <a:lnTo>
                        <a:pt x="128" y="0"/>
                      </a:lnTo>
                      <a:lnTo>
                        <a:pt x="128" y="0"/>
                      </a:lnTo>
                      <a:lnTo>
                        <a:pt x="128" y="0"/>
                      </a:lnTo>
                      <a:lnTo>
                        <a:pt x="128" y="0"/>
                      </a:lnTo>
                      <a:lnTo>
                        <a:pt x="128" y="0"/>
                      </a:lnTo>
                      <a:lnTo>
                        <a:pt x="128" y="0"/>
                      </a:lnTo>
                      <a:lnTo>
                        <a:pt x="129" y="0"/>
                      </a:lnTo>
                      <a:lnTo>
                        <a:pt x="129" y="0"/>
                      </a:lnTo>
                      <a:lnTo>
                        <a:pt x="129" y="0"/>
                      </a:lnTo>
                      <a:lnTo>
                        <a:pt x="129" y="0"/>
                      </a:lnTo>
                      <a:lnTo>
                        <a:pt x="129" y="0"/>
                      </a:lnTo>
                      <a:lnTo>
                        <a:pt x="129" y="0"/>
                      </a:lnTo>
                      <a:lnTo>
                        <a:pt x="129" y="0"/>
                      </a:lnTo>
                      <a:lnTo>
                        <a:pt x="129" y="0"/>
                      </a:lnTo>
                      <a:lnTo>
                        <a:pt x="129" y="0"/>
                      </a:lnTo>
                      <a:lnTo>
                        <a:pt x="130" y="0"/>
                      </a:lnTo>
                      <a:lnTo>
                        <a:pt x="130" y="0"/>
                      </a:lnTo>
                      <a:lnTo>
                        <a:pt x="130" y="0"/>
                      </a:lnTo>
                      <a:lnTo>
                        <a:pt x="130" y="0"/>
                      </a:lnTo>
                      <a:lnTo>
                        <a:pt x="130" y="0"/>
                      </a:lnTo>
                      <a:lnTo>
                        <a:pt x="130" y="0"/>
                      </a:lnTo>
                      <a:lnTo>
                        <a:pt x="130" y="0"/>
                      </a:lnTo>
                      <a:lnTo>
                        <a:pt x="130" y="0"/>
                      </a:lnTo>
                      <a:lnTo>
                        <a:pt x="130" y="0"/>
                      </a:lnTo>
                      <a:lnTo>
                        <a:pt x="131" y="0"/>
                      </a:lnTo>
                      <a:lnTo>
                        <a:pt x="131" y="0"/>
                      </a:lnTo>
                      <a:lnTo>
                        <a:pt x="131" y="0"/>
                      </a:lnTo>
                      <a:lnTo>
                        <a:pt x="131" y="0"/>
                      </a:lnTo>
                      <a:lnTo>
                        <a:pt x="131" y="0"/>
                      </a:lnTo>
                      <a:lnTo>
                        <a:pt x="131" y="0"/>
                      </a:lnTo>
                      <a:lnTo>
                        <a:pt x="131" y="0"/>
                      </a:lnTo>
                      <a:lnTo>
                        <a:pt x="131" y="0"/>
                      </a:lnTo>
                      <a:lnTo>
                        <a:pt x="131" y="0"/>
                      </a:lnTo>
                      <a:lnTo>
                        <a:pt x="132" y="0"/>
                      </a:lnTo>
                      <a:lnTo>
                        <a:pt x="132" y="0"/>
                      </a:lnTo>
                      <a:lnTo>
                        <a:pt x="132" y="0"/>
                      </a:lnTo>
                      <a:lnTo>
                        <a:pt x="132" y="0"/>
                      </a:lnTo>
                      <a:lnTo>
                        <a:pt x="132" y="0"/>
                      </a:lnTo>
                      <a:lnTo>
                        <a:pt x="132" y="0"/>
                      </a:lnTo>
                      <a:lnTo>
                        <a:pt x="132" y="0"/>
                      </a:lnTo>
                      <a:lnTo>
                        <a:pt x="132" y="0"/>
                      </a:lnTo>
                      <a:lnTo>
                        <a:pt x="132" y="0"/>
                      </a:lnTo>
                      <a:lnTo>
                        <a:pt x="133" y="0"/>
                      </a:lnTo>
                      <a:lnTo>
                        <a:pt x="133" y="0"/>
                      </a:lnTo>
                      <a:lnTo>
                        <a:pt x="133" y="0"/>
                      </a:lnTo>
                      <a:lnTo>
                        <a:pt x="133" y="0"/>
                      </a:lnTo>
                      <a:lnTo>
                        <a:pt x="133" y="0"/>
                      </a:lnTo>
                      <a:lnTo>
                        <a:pt x="133" y="0"/>
                      </a:lnTo>
                      <a:lnTo>
                        <a:pt x="133" y="0"/>
                      </a:lnTo>
                      <a:lnTo>
                        <a:pt x="133" y="0"/>
                      </a:lnTo>
                      <a:lnTo>
                        <a:pt x="133" y="0"/>
                      </a:lnTo>
                      <a:lnTo>
                        <a:pt x="134" y="0"/>
                      </a:lnTo>
                      <a:lnTo>
                        <a:pt x="134" y="0"/>
                      </a:lnTo>
                      <a:lnTo>
                        <a:pt x="134" y="0"/>
                      </a:lnTo>
                      <a:lnTo>
                        <a:pt x="134" y="0"/>
                      </a:lnTo>
                      <a:lnTo>
                        <a:pt x="134" y="0"/>
                      </a:lnTo>
                      <a:lnTo>
                        <a:pt x="134" y="0"/>
                      </a:lnTo>
                      <a:lnTo>
                        <a:pt x="134" y="0"/>
                      </a:lnTo>
                      <a:lnTo>
                        <a:pt x="134" y="0"/>
                      </a:lnTo>
                      <a:lnTo>
                        <a:pt x="134" y="0"/>
                      </a:lnTo>
                      <a:lnTo>
                        <a:pt x="135" y="0"/>
                      </a:lnTo>
                      <a:lnTo>
                        <a:pt x="135" y="0"/>
                      </a:lnTo>
                      <a:lnTo>
                        <a:pt x="135" y="0"/>
                      </a:lnTo>
                      <a:lnTo>
                        <a:pt x="135" y="0"/>
                      </a:lnTo>
                      <a:lnTo>
                        <a:pt x="135" y="0"/>
                      </a:lnTo>
                      <a:lnTo>
                        <a:pt x="135" y="0"/>
                      </a:lnTo>
                      <a:lnTo>
                        <a:pt x="135" y="0"/>
                      </a:lnTo>
                      <a:lnTo>
                        <a:pt x="135" y="0"/>
                      </a:lnTo>
                      <a:lnTo>
                        <a:pt x="135" y="0"/>
                      </a:lnTo>
                      <a:lnTo>
                        <a:pt x="136" y="0"/>
                      </a:lnTo>
                      <a:lnTo>
                        <a:pt x="136" y="0"/>
                      </a:lnTo>
                      <a:lnTo>
                        <a:pt x="136" y="0"/>
                      </a:lnTo>
                      <a:lnTo>
                        <a:pt x="136" y="0"/>
                      </a:lnTo>
                      <a:lnTo>
                        <a:pt x="136" y="0"/>
                      </a:lnTo>
                      <a:lnTo>
                        <a:pt x="136" y="0"/>
                      </a:lnTo>
                      <a:lnTo>
                        <a:pt x="136" y="0"/>
                      </a:lnTo>
                      <a:lnTo>
                        <a:pt x="136" y="0"/>
                      </a:lnTo>
                      <a:lnTo>
                        <a:pt x="136" y="0"/>
                      </a:lnTo>
                      <a:lnTo>
                        <a:pt x="137" y="0"/>
                      </a:lnTo>
                      <a:lnTo>
                        <a:pt x="137" y="0"/>
                      </a:lnTo>
                      <a:lnTo>
                        <a:pt x="137" y="0"/>
                      </a:lnTo>
                      <a:lnTo>
                        <a:pt x="137" y="0"/>
                      </a:lnTo>
                      <a:lnTo>
                        <a:pt x="137" y="0"/>
                      </a:lnTo>
                      <a:lnTo>
                        <a:pt x="137" y="0"/>
                      </a:lnTo>
                      <a:lnTo>
                        <a:pt x="137" y="0"/>
                      </a:lnTo>
                      <a:lnTo>
                        <a:pt x="137" y="0"/>
                      </a:lnTo>
                      <a:lnTo>
                        <a:pt x="137" y="0"/>
                      </a:lnTo>
                      <a:lnTo>
                        <a:pt x="138" y="0"/>
                      </a:lnTo>
                      <a:lnTo>
                        <a:pt x="138" y="0"/>
                      </a:lnTo>
                      <a:lnTo>
                        <a:pt x="138" y="0"/>
                      </a:lnTo>
                      <a:lnTo>
                        <a:pt x="138" y="0"/>
                      </a:lnTo>
                      <a:lnTo>
                        <a:pt x="138" y="0"/>
                      </a:lnTo>
                      <a:lnTo>
                        <a:pt x="138" y="0"/>
                      </a:lnTo>
                      <a:lnTo>
                        <a:pt x="138" y="0"/>
                      </a:lnTo>
                      <a:lnTo>
                        <a:pt x="138" y="0"/>
                      </a:lnTo>
                      <a:lnTo>
                        <a:pt x="138" y="0"/>
                      </a:lnTo>
                      <a:lnTo>
                        <a:pt x="139" y="0"/>
                      </a:lnTo>
                      <a:lnTo>
                        <a:pt x="139" y="0"/>
                      </a:lnTo>
                      <a:lnTo>
                        <a:pt x="139" y="0"/>
                      </a:lnTo>
                      <a:lnTo>
                        <a:pt x="139" y="0"/>
                      </a:lnTo>
                      <a:lnTo>
                        <a:pt x="139" y="0"/>
                      </a:lnTo>
                      <a:lnTo>
                        <a:pt x="139" y="0"/>
                      </a:lnTo>
                      <a:lnTo>
                        <a:pt x="139" y="0"/>
                      </a:lnTo>
                      <a:lnTo>
                        <a:pt x="139" y="0"/>
                      </a:lnTo>
                      <a:lnTo>
                        <a:pt x="139" y="0"/>
                      </a:lnTo>
                      <a:lnTo>
                        <a:pt x="140" y="0"/>
                      </a:lnTo>
                      <a:lnTo>
                        <a:pt x="140" y="0"/>
                      </a:lnTo>
                      <a:lnTo>
                        <a:pt x="140" y="0"/>
                      </a:lnTo>
                      <a:lnTo>
                        <a:pt x="140" y="0"/>
                      </a:lnTo>
                      <a:lnTo>
                        <a:pt x="140" y="0"/>
                      </a:lnTo>
                      <a:lnTo>
                        <a:pt x="140" y="0"/>
                      </a:lnTo>
                      <a:lnTo>
                        <a:pt x="140" y="0"/>
                      </a:lnTo>
                      <a:lnTo>
                        <a:pt x="140" y="0"/>
                      </a:lnTo>
                      <a:lnTo>
                        <a:pt x="140" y="0"/>
                      </a:lnTo>
                      <a:lnTo>
                        <a:pt x="141" y="0"/>
                      </a:lnTo>
                      <a:lnTo>
                        <a:pt x="141" y="0"/>
                      </a:lnTo>
                      <a:lnTo>
                        <a:pt x="141" y="0"/>
                      </a:lnTo>
                      <a:lnTo>
                        <a:pt x="141" y="0"/>
                      </a:lnTo>
                      <a:lnTo>
                        <a:pt x="141" y="0"/>
                      </a:lnTo>
                      <a:lnTo>
                        <a:pt x="141" y="0"/>
                      </a:lnTo>
                      <a:lnTo>
                        <a:pt x="141" y="0"/>
                      </a:lnTo>
                      <a:lnTo>
                        <a:pt x="141" y="0"/>
                      </a:lnTo>
                      <a:lnTo>
                        <a:pt x="141" y="0"/>
                      </a:lnTo>
                      <a:lnTo>
                        <a:pt x="142" y="0"/>
                      </a:lnTo>
                      <a:lnTo>
                        <a:pt x="142" y="0"/>
                      </a:lnTo>
                      <a:lnTo>
                        <a:pt x="142" y="0"/>
                      </a:lnTo>
                      <a:lnTo>
                        <a:pt x="142" y="0"/>
                      </a:lnTo>
                      <a:lnTo>
                        <a:pt x="142" y="0"/>
                      </a:lnTo>
                      <a:lnTo>
                        <a:pt x="142" y="0"/>
                      </a:lnTo>
                      <a:lnTo>
                        <a:pt x="142" y="0"/>
                      </a:lnTo>
                      <a:lnTo>
                        <a:pt x="142" y="0"/>
                      </a:lnTo>
                      <a:lnTo>
                        <a:pt x="142" y="0"/>
                      </a:lnTo>
                      <a:lnTo>
                        <a:pt x="143" y="0"/>
                      </a:lnTo>
                      <a:lnTo>
                        <a:pt x="143" y="0"/>
                      </a:lnTo>
                      <a:lnTo>
                        <a:pt x="143" y="0"/>
                      </a:lnTo>
                      <a:lnTo>
                        <a:pt x="143" y="0"/>
                      </a:lnTo>
                      <a:lnTo>
                        <a:pt x="143" y="0"/>
                      </a:lnTo>
                      <a:lnTo>
                        <a:pt x="143" y="0"/>
                      </a:lnTo>
                      <a:lnTo>
                        <a:pt x="143" y="0"/>
                      </a:lnTo>
                      <a:lnTo>
                        <a:pt x="143" y="0"/>
                      </a:lnTo>
                      <a:lnTo>
                        <a:pt x="143" y="0"/>
                      </a:lnTo>
                      <a:lnTo>
                        <a:pt x="144" y="0"/>
                      </a:lnTo>
                      <a:lnTo>
                        <a:pt x="144" y="0"/>
                      </a:lnTo>
                      <a:lnTo>
                        <a:pt x="144" y="0"/>
                      </a:lnTo>
                      <a:lnTo>
                        <a:pt x="144" y="0"/>
                      </a:lnTo>
                      <a:lnTo>
                        <a:pt x="144" y="0"/>
                      </a:lnTo>
                      <a:lnTo>
                        <a:pt x="144" y="0"/>
                      </a:lnTo>
                      <a:lnTo>
                        <a:pt x="144" y="0"/>
                      </a:lnTo>
                      <a:lnTo>
                        <a:pt x="144" y="0"/>
                      </a:lnTo>
                      <a:lnTo>
                        <a:pt x="144" y="0"/>
                      </a:lnTo>
                      <a:lnTo>
                        <a:pt x="145" y="0"/>
                      </a:lnTo>
                      <a:lnTo>
                        <a:pt x="145" y="0"/>
                      </a:lnTo>
                      <a:lnTo>
                        <a:pt x="145" y="0"/>
                      </a:lnTo>
                      <a:lnTo>
                        <a:pt x="145" y="0"/>
                      </a:lnTo>
                      <a:lnTo>
                        <a:pt x="145" y="0"/>
                      </a:lnTo>
                      <a:lnTo>
                        <a:pt x="145" y="0"/>
                      </a:lnTo>
                      <a:lnTo>
                        <a:pt x="145" y="0"/>
                      </a:lnTo>
                      <a:lnTo>
                        <a:pt x="145" y="0"/>
                      </a:lnTo>
                      <a:lnTo>
                        <a:pt x="145" y="0"/>
                      </a:lnTo>
                      <a:lnTo>
                        <a:pt x="146" y="0"/>
                      </a:lnTo>
                      <a:lnTo>
                        <a:pt x="146" y="0"/>
                      </a:lnTo>
                      <a:lnTo>
                        <a:pt x="146" y="0"/>
                      </a:lnTo>
                      <a:lnTo>
                        <a:pt x="146" y="0"/>
                      </a:lnTo>
                      <a:lnTo>
                        <a:pt x="146" y="0"/>
                      </a:lnTo>
                      <a:lnTo>
                        <a:pt x="146" y="0"/>
                      </a:lnTo>
                      <a:lnTo>
                        <a:pt x="146" y="0"/>
                      </a:lnTo>
                      <a:lnTo>
                        <a:pt x="146" y="0"/>
                      </a:lnTo>
                      <a:lnTo>
                        <a:pt x="146" y="0"/>
                      </a:lnTo>
                      <a:lnTo>
                        <a:pt x="147" y="0"/>
                      </a:lnTo>
                      <a:lnTo>
                        <a:pt x="147" y="0"/>
                      </a:lnTo>
                      <a:lnTo>
                        <a:pt x="147" y="0"/>
                      </a:lnTo>
                      <a:lnTo>
                        <a:pt x="147" y="0"/>
                      </a:lnTo>
                      <a:lnTo>
                        <a:pt x="147" y="0"/>
                      </a:lnTo>
                      <a:lnTo>
                        <a:pt x="147" y="0"/>
                      </a:lnTo>
                      <a:lnTo>
                        <a:pt x="147" y="0"/>
                      </a:lnTo>
                      <a:lnTo>
                        <a:pt x="147" y="0"/>
                      </a:lnTo>
                      <a:lnTo>
                        <a:pt x="147" y="0"/>
                      </a:lnTo>
                      <a:lnTo>
                        <a:pt x="147" y="0"/>
                      </a:lnTo>
                      <a:lnTo>
                        <a:pt x="148" y="0"/>
                      </a:lnTo>
                      <a:lnTo>
                        <a:pt x="148" y="0"/>
                      </a:lnTo>
                      <a:lnTo>
                        <a:pt x="148" y="0"/>
                      </a:lnTo>
                      <a:lnTo>
                        <a:pt x="148" y="0"/>
                      </a:lnTo>
                      <a:lnTo>
                        <a:pt x="148" y="0"/>
                      </a:lnTo>
                      <a:lnTo>
                        <a:pt x="148" y="0"/>
                      </a:lnTo>
                      <a:lnTo>
                        <a:pt x="148" y="0"/>
                      </a:lnTo>
                      <a:lnTo>
                        <a:pt x="148" y="0"/>
                      </a:lnTo>
                      <a:lnTo>
                        <a:pt x="148" y="0"/>
                      </a:lnTo>
                      <a:lnTo>
                        <a:pt x="149" y="0"/>
                      </a:lnTo>
                      <a:lnTo>
                        <a:pt x="149" y="0"/>
                      </a:lnTo>
                      <a:lnTo>
                        <a:pt x="149" y="0"/>
                      </a:lnTo>
                      <a:lnTo>
                        <a:pt x="149" y="0"/>
                      </a:lnTo>
                      <a:lnTo>
                        <a:pt x="149" y="0"/>
                      </a:lnTo>
                      <a:lnTo>
                        <a:pt x="149" y="0"/>
                      </a:lnTo>
                      <a:lnTo>
                        <a:pt x="149" y="0"/>
                      </a:lnTo>
                      <a:lnTo>
                        <a:pt x="149" y="0"/>
                      </a:lnTo>
                      <a:lnTo>
                        <a:pt x="149" y="0"/>
                      </a:lnTo>
                      <a:lnTo>
                        <a:pt x="150" y="0"/>
                      </a:lnTo>
                      <a:lnTo>
                        <a:pt x="150" y="0"/>
                      </a:lnTo>
                      <a:lnTo>
                        <a:pt x="150" y="0"/>
                      </a:lnTo>
                      <a:lnTo>
                        <a:pt x="150" y="0"/>
                      </a:lnTo>
                      <a:lnTo>
                        <a:pt x="150" y="0"/>
                      </a:lnTo>
                      <a:lnTo>
                        <a:pt x="150" y="0"/>
                      </a:lnTo>
                      <a:lnTo>
                        <a:pt x="150" y="0"/>
                      </a:lnTo>
                      <a:lnTo>
                        <a:pt x="150" y="0"/>
                      </a:lnTo>
                      <a:lnTo>
                        <a:pt x="150" y="0"/>
                      </a:lnTo>
                      <a:lnTo>
                        <a:pt x="151" y="0"/>
                      </a:lnTo>
                      <a:lnTo>
                        <a:pt x="151" y="0"/>
                      </a:lnTo>
                      <a:lnTo>
                        <a:pt x="151" y="0"/>
                      </a:lnTo>
                      <a:lnTo>
                        <a:pt x="151" y="0"/>
                      </a:lnTo>
                      <a:lnTo>
                        <a:pt x="151" y="0"/>
                      </a:lnTo>
                      <a:lnTo>
                        <a:pt x="151" y="0"/>
                      </a:lnTo>
                      <a:lnTo>
                        <a:pt x="151" y="0"/>
                      </a:lnTo>
                      <a:lnTo>
                        <a:pt x="151" y="0"/>
                      </a:lnTo>
                      <a:lnTo>
                        <a:pt x="151" y="0"/>
                      </a:lnTo>
                      <a:lnTo>
                        <a:pt x="152" y="0"/>
                      </a:lnTo>
                      <a:lnTo>
                        <a:pt x="152" y="0"/>
                      </a:lnTo>
                      <a:lnTo>
                        <a:pt x="152" y="0"/>
                      </a:lnTo>
                      <a:lnTo>
                        <a:pt x="152" y="0"/>
                      </a:lnTo>
                      <a:lnTo>
                        <a:pt x="152" y="0"/>
                      </a:lnTo>
                      <a:lnTo>
                        <a:pt x="152" y="0"/>
                      </a:lnTo>
                      <a:lnTo>
                        <a:pt x="152" y="0"/>
                      </a:lnTo>
                      <a:lnTo>
                        <a:pt x="152" y="0"/>
                      </a:lnTo>
                      <a:lnTo>
                        <a:pt x="152" y="0"/>
                      </a:lnTo>
                      <a:lnTo>
                        <a:pt x="153" y="0"/>
                      </a:lnTo>
                      <a:lnTo>
                        <a:pt x="153" y="0"/>
                      </a:lnTo>
                      <a:lnTo>
                        <a:pt x="153" y="0"/>
                      </a:lnTo>
                      <a:lnTo>
                        <a:pt x="153" y="0"/>
                      </a:lnTo>
                      <a:lnTo>
                        <a:pt x="153" y="0"/>
                      </a:lnTo>
                      <a:lnTo>
                        <a:pt x="153" y="0"/>
                      </a:lnTo>
                      <a:lnTo>
                        <a:pt x="153" y="0"/>
                      </a:lnTo>
                      <a:lnTo>
                        <a:pt x="153" y="0"/>
                      </a:lnTo>
                      <a:lnTo>
                        <a:pt x="153" y="0"/>
                      </a:lnTo>
                      <a:lnTo>
                        <a:pt x="154" y="0"/>
                      </a:lnTo>
                      <a:lnTo>
                        <a:pt x="154" y="0"/>
                      </a:lnTo>
                      <a:lnTo>
                        <a:pt x="154" y="0"/>
                      </a:lnTo>
                      <a:lnTo>
                        <a:pt x="154" y="0"/>
                      </a:lnTo>
                      <a:lnTo>
                        <a:pt x="154" y="0"/>
                      </a:lnTo>
                      <a:lnTo>
                        <a:pt x="154" y="0"/>
                      </a:lnTo>
                      <a:lnTo>
                        <a:pt x="154" y="0"/>
                      </a:lnTo>
                      <a:lnTo>
                        <a:pt x="154" y="0"/>
                      </a:lnTo>
                      <a:lnTo>
                        <a:pt x="154" y="0"/>
                      </a:lnTo>
                      <a:lnTo>
                        <a:pt x="155" y="0"/>
                      </a:lnTo>
                      <a:lnTo>
                        <a:pt x="155" y="0"/>
                      </a:lnTo>
                      <a:lnTo>
                        <a:pt x="155" y="0"/>
                      </a:lnTo>
                      <a:lnTo>
                        <a:pt x="155" y="0"/>
                      </a:lnTo>
                      <a:lnTo>
                        <a:pt x="155" y="0"/>
                      </a:lnTo>
                      <a:lnTo>
                        <a:pt x="155" y="0"/>
                      </a:lnTo>
                      <a:lnTo>
                        <a:pt x="155" y="0"/>
                      </a:lnTo>
                      <a:lnTo>
                        <a:pt x="155" y="0"/>
                      </a:lnTo>
                      <a:lnTo>
                        <a:pt x="155" y="0"/>
                      </a:lnTo>
                      <a:lnTo>
                        <a:pt x="156" y="0"/>
                      </a:lnTo>
                      <a:lnTo>
                        <a:pt x="156" y="0"/>
                      </a:lnTo>
                      <a:lnTo>
                        <a:pt x="156" y="0"/>
                      </a:lnTo>
                      <a:lnTo>
                        <a:pt x="156" y="0"/>
                      </a:lnTo>
                      <a:lnTo>
                        <a:pt x="156" y="0"/>
                      </a:lnTo>
                      <a:lnTo>
                        <a:pt x="156" y="0"/>
                      </a:lnTo>
                      <a:lnTo>
                        <a:pt x="156" y="0"/>
                      </a:lnTo>
                      <a:lnTo>
                        <a:pt x="156" y="0"/>
                      </a:lnTo>
                      <a:lnTo>
                        <a:pt x="156" y="0"/>
                      </a:lnTo>
                      <a:lnTo>
                        <a:pt x="157" y="0"/>
                      </a:lnTo>
                      <a:lnTo>
                        <a:pt x="157" y="0"/>
                      </a:lnTo>
                      <a:lnTo>
                        <a:pt x="157" y="0"/>
                      </a:lnTo>
                      <a:lnTo>
                        <a:pt x="157" y="0"/>
                      </a:lnTo>
                      <a:lnTo>
                        <a:pt x="157" y="0"/>
                      </a:lnTo>
                      <a:lnTo>
                        <a:pt x="157" y="0"/>
                      </a:lnTo>
                      <a:lnTo>
                        <a:pt x="157" y="0"/>
                      </a:lnTo>
                      <a:lnTo>
                        <a:pt x="157" y="0"/>
                      </a:lnTo>
                      <a:lnTo>
                        <a:pt x="157" y="0"/>
                      </a:lnTo>
                      <a:lnTo>
                        <a:pt x="158" y="0"/>
                      </a:lnTo>
                      <a:lnTo>
                        <a:pt x="158" y="0"/>
                      </a:lnTo>
                      <a:lnTo>
                        <a:pt x="158" y="0"/>
                      </a:lnTo>
                      <a:lnTo>
                        <a:pt x="158" y="0"/>
                      </a:lnTo>
                      <a:lnTo>
                        <a:pt x="158" y="0"/>
                      </a:lnTo>
                      <a:lnTo>
                        <a:pt x="158" y="0"/>
                      </a:lnTo>
                      <a:lnTo>
                        <a:pt x="158" y="0"/>
                      </a:lnTo>
                      <a:lnTo>
                        <a:pt x="158" y="0"/>
                      </a:lnTo>
                      <a:lnTo>
                        <a:pt x="158" y="0"/>
                      </a:lnTo>
                      <a:lnTo>
                        <a:pt x="159" y="0"/>
                      </a:lnTo>
                      <a:lnTo>
                        <a:pt x="159" y="0"/>
                      </a:lnTo>
                      <a:lnTo>
                        <a:pt x="159" y="0"/>
                      </a:lnTo>
                      <a:lnTo>
                        <a:pt x="159" y="0"/>
                      </a:lnTo>
                      <a:lnTo>
                        <a:pt x="159" y="0"/>
                      </a:lnTo>
                      <a:lnTo>
                        <a:pt x="159" y="0"/>
                      </a:lnTo>
                      <a:lnTo>
                        <a:pt x="159" y="0"/>
                      </a:lnTo>
                      <a:lnTo>
                        <a:pt x="159" y="0"/>
                      </a:lnTo>
                      <a:lnTo>
                        <a:pt x="159" y="0"/>
                      </a:lnTo>
                      <a:lnTo>
                        <a:pt x="160" y="0"/>
                      </a:lnTo>
                      <a:lnTo>
                        <a:pt x="160" y="0"/>
                      </a:lnTo>
                      <a:lnTo>
                        <a:pt x="160" y="0"/>
                      </a:lnTo>
                      <a:lnTo>
                        <a:pt x="160" y="0"/>
                      </a:lnTo>
                      <a:lnTo>
                        <a:pt x="160" y="0"/>
                      </a:lnTo>
                      <a:lnTo>
                        <a:pt x="160" y="0"/>
                      </a:lnTo>
                      <a:lnTo>
                        <a:pt x="160" y="0"/>
                      </a:lnTo>
                      <a:lnTo>
                        <a:pt x="160" y="0"/>
                      </a:lnTo>
                      <a:lnTo>
                        <a:pt x="160" y="0"/>
                      </a:lnTo>
                      <a:lnTo>
                        <a:pt x="161" y="0"/>
                      </a:lnTo>
                      <a:lnTo>
                        <a:pt x="161" y="0"/>
                      </a:lnTo>
                      <a:lnTo>
                        <a:pt x="161" y="0"/>
                      </a:lnTo>
                      <a:lnTo>
                        <a:pt x="161" y="0"/>
                      </a:lnTo>
                      <a:lnTo>
                        <a:pt x="161" y="0"/>
                      </a:lnTo>
                      <a:lnTo>
                        <a:pt x="161" y="0"/>
                      </a:lnTo>
                      <a:lnTo>
                        <a:pt x="161" y="0"/>
                      </a:lnTo>
                      <a:lnTo>
                        <a:pt x="161" y="0"/>
                      </a:lnTo>
                      <a:lnTo>
                        <a:pt x="161" y="0"/>
                      </a:lnTo>
                      <a:lnTo>
                        <a:pt x="162" y="0"/>
                      </a:lnTo>
                      <a:lnTo>
                        <a:pt x="162" y="0"/>
                      </a:lnTo>
                      <a:lnTo>
                        <a:pt x="162" y="0"/>
                      </a:lnTo>
                      <a:lnTo>
                        <a:pt x="162" y="0"/>
                      </a:lnTo>
                      <a:lnTo>
                        <a:pt x="162" y="0"/>
                      </a:lnTo>
                      <a:lnTo>
                        <a:pt x="162" y="0"/>
                      </a:lnTo>
                      <a:lnTo>
                        <a:pt x="162" y="0"/>
                      </a:lnTo>
                      <a:lnTo>
                        <a:pt x="162" y="0"/>
                      </a:lnTo>
                      <a:lnTo>
                        <a:pt x="162" y="0"/>
                      </a:lnTo>
                      <a:lnTo>
                        <a:pt x="163" y="0"/>
                      </a:lnTo>
                      <a:lnTo>
                        <a:pt x="163" y="0"/>
                      </a:lnTo>
                      <a:lnTo>
                        <a:pt x="163" y="0"/>
                      </a:lnTo>
                      <a:lnTo>
                        <a:pt x="163" y="0"/>
                      </a:lnTo>
                      <a:lnTo>
                        <a:pt x="163" y="0"/>
                      </a:lnTo>
                      <a:lnTo>
                        <a:pt x="163" y="0"/>
                      </a:lnTo>
                      <a:lnTo>
                        <a:pt x="163" y="0"/>
                      </a:lnTo>
                      <a:lnTo>
                        <a:pt x="163" y="0"/>
                      </a:lnTo>
                      <a:lnTo>
                        <a:pt x="163" y="0"/>
                      </a:lnTo>
                      <a:lnTo>
                        <a:pt x="164" y="0"/>
                      </a:lnTo>
                      <a:lnTo>
                        <a:pt x="164" y="0"/>
                      </a:lnTo>
                      <a:lnTo>
                        <a:pt x="164" y="0"/>
                      </a:lnTo>
                      <a:lnTo>
                        <a:pt x="164" y="0"/>
                      </a:lnTo>
                      <a:lnTo>
                        <a:pt x="164" y="0"/>
                      </a:lnTo>
                      <a:lnTo>
                        <a:pt x="164" y="0"/>
                      </a:lnTo>
                      <a:lnTo>
                        <a:pt x="164" y="0"/>
                      </a:lnTo>
                      <a:lnTo>
                        <a:pt x="164" y="0"/>
                      </a:lnTo>
                      <a:lnTo>
                        <a:pt x="164" y="0"/>
                      </a:lnTo>
                      <a:lnTo>
                        <a:pt x="165" y="0"/>
                      </a:lnTo>
                      <a:lnTo>
                        <a:pt x="165" y="0"/>
                      </a:lnTo>
                      <a:lnTo>
                        <a:pt x="165" y="0"/>
                      </a:lnTo>
                      <a:lnTo>
                        <a:pt x="165" y="0"/>
                      </a:lnTo>
                      <a:lnTo>
                        <a:pt x="165" y="0"/>
                      </a:lnTo>
                      <a:lnTo>
                        <a:pt x="165" y="0"/>
                      </a:lnTo>
                      <a:lnTo>
                        <a:pt x="165" y="0"/>
                      </a:lnTo>
                      <a:lnTo>
                        <a:pt x="165" y="0"/>
                      </a:lnTo>
                      <a:lnTo>
                        <a:pt x="165" y="0"/>
                      </a:lnTo>
                      <a:lnTo>
                        <a:pt x="166" y="0"/>
                      </a:lnTo>
                      <a:lnTo>
                        <a:pt x="166" y="0"/>
                      </a:lnTo>
                      <a:lnTo>
                        <a:pt x="166" y="0"/>
                      </a:lnTo>
                      <a:lnTo>
                        <a:pt x="166" y="0"/>
                      </a:lnTo>
                      <a:lnTo>
                        <a:pt x="166" y="0"/>
                      </a:lnTo>
                      <a:lnTo>
                        <a:pt x="166" y="0"/>
                      </a:lnTo>
                      <a:lnTo>
                        <a:pt x="166" y="0"/>
                      </a:lnTo>
                      <a:lnTo>
                        <a:pt x="166" y="0"/>
                      </a:lnTo>
                      <a:lnTo>
                        <a:pt x="166" y="0"/>
                      </a:lnTo>
                      <a:lnTo>
                        <a:pt x="167" y="0"/>
                      </a:lnTo>
                      <a:lnTo>
                        <a:pt x="167" y="0"/>
                      </a:lnTo>
                      <a:lnTo>
                        <a:pt x="167" y="0"/>
                      </a:lnTo>
                      <a:lnTo>
                        <a:pt x="167" y="0"/>
                      </a:lnTo>
                      <a:lnTo>
                        <a:pt x="167" y="0"/>
                      </a:lnTo>
                      <a:lnTo>
                        <a:pt x="167" y="0"/>
                      </a:lnTo>
                      <a:lnTo>
                        <a:pt x="167" y="0"/>
                      </a:lnTo>
                      <a:lnTo>
                        <a:pt x="167" y="0"/>
                      </a:lnTo>
                      <a:lnTo>
                        <a:pt x="167" y="0"/>
                      </a:lnTo>
                      <a:lnTo>
                        <a:pt x="168" y="0"/>
                      </a:lnTo>
                      <a:lnTo>
                        <a:pt x="168" y="0"/>
                      </a:lnTo>
                      <a:lnTo>
                        <a:pt x="168" y="0"/>
                      </a:lnTo>
                      <a:lnTo>
                        <a:pt x="168" y="0"/>
                      </a:lnTo>
                      <a:lnTo>
                        <a:pt x="168" y="0"/>
                      </a:lnTo>
                      <a:lnTo>
                        <a:pt x="168" y="0"/>
                      </a:lnTo>
                      <a:lnTo>
                        <a:pt x="168" y="0"/>
                      </a:lnTo>
                      <a:lnTo>
                        <a:pt x="168" y="0"/>
                      </a:lnTo>
                      <a:lnTo>
                        <a:pt x="168" y="0"/>
                      </a:lnTo>
                      <a:lnTo>
                        <a:pt x="169" y="0"/>
                      </a:lnTo>
                      <a:lnTo>
                        <a:pt x="169" y="0"/>
                      </a:lnTo>
                      <a:lnTo>
                        <a:pt x="169" y="0"/>
                      </a:lnTo>
                      <a:lnTo>
                        <a:pt x="169" y="0"/>
                      </a:lnTo>
                      <a:lnTo>
                        <a:pt x="169" y="0"/>
                      </a:lnTo>
                      <a:lnTo>
                        <a:pt x="169" y="0"/>
                      </a:lnTo>
                      <a:lnTo>
                        <a:pt x="169" y="0"/>
                      </a:lnTo>
                      <a:lnTo>
                        <a:pt x="169" y="0"/>
                      </a:lnTo>
                      <a:lnTo>
                        <a:pt x="169" y="0"/>
                      </a:lnTo>
                      <a:lnTo>
                        <a:pt x="170" y="0"/>
                      </a:lnTo>
                      <a:lnTo>
                        <a:pt x="170" y="0"/>
                      </a:lnTo>
                      <a:lnTo>
                        <a:pt x="170" y="0"/>
                      </a:lnTo>
                      <a:lnTo>
                        <a:pt x="170" y="0"/>
                      </a:lnTo>
                      <a:lnTo>
                        <a:pt x="170" y="0"/>
                      </a:lnTo>
                      <a:lnTo>
                        <a:pt x="170" y="0"/>
                      </a:lnTo>
                      <a:lnTo>
                        <a:pt x="170" y="0"/>
                      </a:lnTo>
                      <a:lnTo>
                        <a:pt x="170" y="0"/>
                      </a:lnTo>
                      <a:lnTo>
                        <a:pt x="170" y="0"/>
                      </a:lnTo>
                      <a:lnTo>
                        <a:pt x="170" y="0"/>
                      </a:lnTo>
                      <a:lnTo>
                        <a:pt x="171" y="0"/>
                      </a:lnTo>
                      <a:lnTo>
                        <a:pt x="171" y="0"/>
                      </a:lnTo>
                      <a:lnTo>
                        <a:pt x="171" y="0"/>
                      </a:lnTo>
                      <a:lnTo>
                        <a:pt x="171" y="0"/>
                      </a:lnTo>
                      <a:lnTo>
                        <a:pt x="171" y="0"/>
                      </a:lnTo>
                      <a:lnTo>
                        <a:pt x="171" y="0"/>
                      </a:lnTo>
                      <a:lnTo>
                        <a:pt x="171" y="0"/>
                      </a:lnTo>
                      <a:lnTo>
                        <a:pt x="171" y="0"/>
                      </a:lnTo>
                      <a:lnTo>
                        <a:pt x="171" y="0"/>
                      </a:lnTo>
                      <a:lnTo>
                        <a:pt x="172" y="0"/>
                      </a:lnTo>
                      <a:lnTo>
                        <a:pt x="172" y="0"/>
                      </a:lnTo>
                      <a:lnTo>
                        <a:pt x="172" y="0"/>
                      </a:lnTo>
                      <a:lnTo>
                        <a:pt x="172" y="0"/>
                      </a:lnTo>
                      <a:lnTo>
                        <a:pt x="172" y="0"/>
                      </a:lnTo>
                      <a:lnTo>
                        <a:pt x="172" y="0"/>
                      </a:lnTo>
                      <a:lnTo>
                        <a:pt x="172" y="0"/>
                      </a:lnTo>
                      <a:lnTo>
                        <a:pt x="172" y="0"/>
                      </a:lnTo>
                      <a:lnTo>
                        <a:pt x="172" y="0"/>
                      </a:lnTo>
                      <a:lnTo>
                        <a:pt x="173" y="0"/>
                      </a:lnTo>
                      <a:lnTo>
                        <a:pt x="173" y="0"/>
                      </a:lnTo>
                      <a:lnTo>
                        <a:pt x="173" y="0"/>
                      </a:lnTo>
                      <a:lnTo>
                        <a:pt x="173" y="0"/>
                      </a:lnTo>
                      <a:lnTo>
                        <a:pt x="173" y="0"/>
                      </a:lnTo>
                      <a:lnTo>
                        <a:pt x="173" y="0"/>
                      </a:lnTo>
                      <a:lnTo>
                        <a:pt x="173" y="0"/>
                      </a:lnTo>
                      <a:lnTo>
                        <a:pt x="173" y="0"/>
                      </a:lnTo>
                      <a:lnTo>
                        <a:pt x="173" y="0"/>
                      </a:lnTo>
                      <a:lnTo>
                        <a:pt x="174" y="0"/>
                      </a:lnTo>
                      <a:lnTo>
                        <a:pt x="174" y="0"/>
                      </a:lnTo>
                      <a:lnTo>
                        <a:pt x="174" y="0"/>
                      </a:lnTo>
                      <a:lnTo>
                        <a:pt x="174" y="0"/>
                      </a:lnTo>
                      <a:lnTo>
                        <a:pt x="174" y="0"/>
                      </a:lnTo>
                      <a:lnTo>
                        <a:pt x="174" y="0"/>
                      </a:lnTo>
                      <a:lnTo>
                        <a:pt x="174" y="0"/>
                      </a:lnTo>
                      <a:lnTo>
                        <a:pt x="174" y="0"/>
                      </a:lnTo>
                      <a:lnTo>
                        <a:pt x="174" y="0"/>
                      </a:lnTo>
                      <a:lnTo>
                        <a:pt x="175" y="0"/>
                      </a:lnTo>
                      <a:lnTo>
                        <a:pt x="175" y="0"/>
                      </a:lnTo>
                      <a:lnTo>
                        <a:pt x="175" y="0"/>
                      </a:lnTo>
                      <a:lnTo>
                        <a:pt x="175" y="0"/>
                      </a:lnTo>
                      <a:lnTo>
                        <a:pt x="175" y="0"/>
                      </a:lnTo>
                      <a:lnTo>
                        <a:pt x="175" y="0"/>
                      </a:lnTo>
                      <a:lnTo>
                        <a:pt x="175" y="0"/>
                      </a:lnTo>
                      <a:lnTo>
                        <a:pt x="175" y="0"/>
                      </a:lnTo>
                      <a:lnTo>
                        <a:pt x="175" y="0"/>
                      </a:lnTo>
                      <a:lnTo>
                        <a:pt x="176" y="0"/>
                      </a:lnTo>
                      <a:lnTo>
                        <a:pt x="176" y="0"/>
                      </a:lnTo>
                      <a:lnTo>
                        <a:pt x="176" y="0"/>
                      </a:lnTo>
                      <a:lnTo>
                        <a:pt x="176" y="0"/>
                      </a:lnTo>
                      <a:lnTo>
                        <a:pt x="176" y="0"/>
                      </a:lnTo>
                      <a:lnTo>
                        <a:pt x="176" y="0"/>
                      </a:lnTo>
                      <a:lnTo>
                        <a:pt x="176" y="0"/>
                      </a:lnTo>
                      <a:lnTo>
                        <a:pt x="176" y="0"/>
                      </a:lnTo>
                      <a:lnTo>
                        <a:pt x="176" y="0"/>
                      </a:lnTo>
                      <a:lnTo>
                        <a:pt x="177" y="0"/>
                      </a:lnTo>
                      <a:lnTo>
                        <a:pt x="177" y="0"/>
                      </a:lnTo>
                      <a:lnTo>
                        <a:pt x="177" y="0"/>
                      </a:lnTo>
                      <a:lnTo>
                        <a:pt x="177" y="0"/>
                      </a:lnTo>
                      <a:lnTo>
                        <a:pt x="177" y="0"/>
                      </a:lnTo>
                      <a:lnTo>
                        <a:pt x="177" y="0"/>
                      </a:lnTo>
                      <a:lnTo>
                        <a:pt x="177" y="0"/>
                      </a:lnTo>
                      <a:lnTo>
                        <a:pt x="177" y="0"/>
                      </a:lnTo>
                      <a:lnTo>
                        <a:pt x="177" y="0"/>
                      </a:lnTo>
                      <a:lnTo>
                        <a:pt x="178" y="0"/>
                      </a:lnTo>
                      <a:lnTo>
                        <a:pt x="178" y="0"/>
                      </a:lnTo>
                      <a:lnTo>
                        <a:pt x="178" y="0"/>
                      </a:lnTo>
                      <a:lnTo>
                        <a:pt x="178" y="0"/>
                      </a:lnTo>
                      <a:lnTo>
                        <a:pt x="178" y="0"/>
                      </a:lnTo>
                      <a:lnTo>
                        <a:pt x="178" y="0"/>
                      </a:lnTo>
                      <a:lnTo>
                        <a:pt x="178" y="0"/>
                      </a:lnTo>
                      <a:lnTo>
                        <a:pt x="178" y="0"/>
                      </a:lnTo>
                      <a:lnTo>
                        <a:pt x="178" y="0"/>
                      </a:lnTo>
                      <a:lnTo>
                        <a:pt x="179" y="0"/>
                      </a:lnTo>
                      <a:lnTo>
                        <a:pt x="179" y="0"/>
                      </a:lnTo>
                      <a:lnTo>
                        <a:pt x="179" y="0"/>
                      </a:lnTo>
                      <a:lnTo>
                        <a:pt x="179" y="0"/>
                      </a:lnTo>
                      <a:lnTo>
                        <a:pt x="179" y="0"/>
                      </a:lnTo>
                      <a:lnTo>
                        <a:pt x="179" y="0"/>
                      </a:lnTo>
                      <a:lnTo>
                        <a:pt x="179" y="0"/>
                      </a:lnTo>
                      <a:lnTo>
                        <a:pt x="179" y="0"/>
                      </a:lnTo>
                      <a:lnTo>
                        <a:pt x="179" y="0"/>
                      </a:lnTo>
                      <a:lnTo>
                        <a:pt x="180" y="0"/>
                      </a:lnTo>
                      <a:lnTo>
                        <a:pt x="180" y="0"/>
                      </a:lnTo>
                      <a:lnTo>
                        <a:pt x="180" y="0"/>
                      </a:lnTo>
                      <a:lnTo>
                        <a:pt x="180" y="0"/>
                      </a:lnTo>
                      <a:lnTo>
                        <a:pt x="180" y="0"/>
                      </a:lnTo>
                      <a:lnTo>
                        <a:pt x="180" y="0"/>
                      </a:lnTo>
                      <a:lnTo>
                        <a:pt x="180" y="0"/>
                      </a:lnTo>
                      <a:lnTo>
                        <a:pt x="180" y="0"/>
                      </a:lnTo>
                      <a:lnTo>
                        <a:pt x="180" y="0"/>
                      </a:lnTo>
                      <a:lnTo>
                        <a:pt x="181" y="0"/>
                      </a:lnTo>
                      <a:lnTo>
                        <a:pt x="181" y="0"/>
                      </a:lnTo>
                      <a:lnTo>
                        <a:pt x="181" y="0"/>
                      </a:lnTo>
                      <a:lnTo>
                        <a:pt x="181" y="0"/>
                      </a:lnTo>
                      <a:lnTo>
                        <a:pt x="181" y="0"/>
                      </a:lnTo>
                      <a:lnTo>
                        <a:pt x="181" y="0"/>
                      </a:lnTo>
                      <a:lnTo>
                        <a:pt x="181" y="0"/>
                      </a:lnTo>
                      <a:lnTo>
                        <a:pt x="181" y="0"/>
                      </a:lnTo>
                      <a:lnTo>
                        <a:pt x="181" y="0"/>
                      </a:lnTo>
                      <a:lnTo>
                        <a:pt x="182" y="0"/>
                      </a:lnTo>
                      <a:lnTo>
                        <a:pt x="182" y="0"/>
                      </a:lnTo>
                      <a:lnTo>
                        <a:pt x="182" y="0"/>
                      </a:lnTo>
                      <a:lnTo>
                        <a:pt x="182" y="0"/>
                      </a:lnTo>
                      <a:lnTo>
                        <a:pt x="182" y="0"/>
                      </a:lnTo>
                      <a:lnTo>
                        <a:pt x="182" y="0"/>
                      </a:lnTo>
                      <a:lnTo>
                        <a:pt x="182" y="0"/>
                      </a:lnTo>
                      <a:lnTo>
                        <a:pt x="182" y="0"/>
                      </a:lnTo>
                      <a:lnTo>
                        <a:pt x="182" y="0"/>
                      </a:lnTo>
                      <a:lnTo>
                        <a:pt x="183" y="0"/>
                      </a:lnTo>
                      <a:lnTo>
                        <a:pt x="183" y="0"/>
                      </a:lnTo>
                      <a:lnTo>
                        <a:pt x="183" y="0"/>
                      </a:lnTo>
                      <a:lnTo>
                        <a:pt x="183" y="0"/>
                      </a:lnTo>
                      <a:lnTo>
                        <a:pt x="183" y="0"/>
                      </a:lnTo>
                      <a:lnTo>
                        <a:pt x="183" y="0"/>
                      </a:lnTo>
                      <a:lnTo>
                        <a:pt x="183" y="0"/>
                      </a:lnTo>
                      <a:lnTo>
                        <a:pt x="183" y="0"/>
                      </a:lnTo>
                      <a:lnTo>
                        <a:pt x="183" y="0"/>
                      </a:lnTo>
                      <a:lnTo>
                        <a:pt x="184" y="0"/>
                      </a:lnTo>
                      <a:lnTo>
                        <a:pt x="184" y="0"/>
                      </a:lnTo>
                      <a:lnTo>
                        <a:pt x="184" y="0"/>
                      </a:lnTo>
                      <a:lnTo>
                        <a:pt x="184" y="0"/>
                      </a:lnTo>
                      <a:lnTo>
                        <a:pt x="184" y="0"/>
                      </a:lnTo>
                      <a:lnTo>
                        <a:pt x="184" y="0"/>
                      </a:lnTo>
                      <a:lnTo>
                        <a:pt x="184" y="0"/>
                      </a:lnTo>
                      <a:lnTo>
                        <a:pt x="184" y="0"/>
                      </a:lnTo>
                      <a:lnTo>
                        <a:pt x="184" y="0"/>
                      </a:lnTo>
                      <a:lnTo>
                        <a:pt x="185" y="0"/>
                      </a:lnTo>
                      <a:lnTo>
                        <a:pt x="185" y="0"/>
                      </a:lnTo>
                      <a:lnTo>
                        <a:pt x="185" y="0"/>
                      </a:lnTo>
                      <a:lnTo>
                        <a:pt x="185" y="0"/>
                      </a:lnTo>
                      <a:lnTo>
                        <a:pt x="185" y="0"/>
                      </a:lnTo>
                      <a:lnTo>
                        <a:pt x="185" y="0"/>
                      </a:lnTo>
                      <a:lnTo>
                        <a:pt x="185" y="0"/>
                      </a:lnTo>
                      <a:lnTo>
                        <a:pt x="185" y="0"/>
                      </a:lnTo>
                      <a:lnTo>
                        <a:pt x="185" y="0"/>
                      </a:lnTo>
                      <a:lnTo>
                        <a:pt x="186" y="0"/>
                      </a:lnTo>
                      <a:lnTo>
                        <a:pt x="186" y="0"/>
                      </a:lnTo>
                      <a:lnTo>
                        <a:pt x="186" y="0"/>
                      </a:lnTo>
                      <a:lnTo>
                        <a:pt x="186" y="0"/>
                      </a:lnTo>
                      <a:lnTo>
                        <a:pt x="186" y="0"/>
                      </a:lnTo>
                      <a:lnTo>
                        <a:pt x="186" y="0"/>
                      </a:lnTo>
                      <a:lnTo>
                        <a:pt x="186" y="0"/>
                      </a:lnTo>
                      <a:lnTo>
                        <a:pt x="186" y="0"/>
                      </a:lnTo>
                      <a:lnTo>
                        <a:pt x="186" y="0"/>
                      </a:lnTo>
                      <a:lnTo>
                        <a:pt x="187" y="0"/>
                      </a:lnTo>
                      <a:lnTo>
                        <a:pt x="187" y="0"/>
                      </a:lnTo>
                      <a:lnTo>
                        <a:pt x="187" y="0"/>
                      </a:lnTo>
                      <a:lnTo>
                        <a:pt x="187" y="0"/>
                      </a:lnTo>
                      <a:lnTo>
                        <a:pt x="187" y="0"/>
                      </a:lnTo>
                      <a:lnTo>
                        <a:pt x="187" y="0"/>
                      </a:lnTo>
                      <a:lnTo>
                        <a:pt x="187" y="0"/>
                      </a:lnTo>
                      <a:lnTo>
                        <a:pt x="187" y="0"/>
                      </a:lnTo>
                      <a:lnTo>
                        <a:pt x="187" y="0"/>
                      </a:lnTo>
                      <a:lnTo>
                        <a:pt x="188" y="0"/>
                      </a:lnTo>
                      <a:lnTo>
                        <a:pt x="188" y="0"/>
                      </a:lnTo>
                      <a:lnTo>
                        <a:pt x="188" y="0"/>
                      </a:lnTo>
                      <a:lnTo>
                        <a:pt x="188" y="0"/>
                      </a:lnTo>
                      <a:lnTo>
                        <a:pt x="188" y="0"/>
                      </a:lnTo>
                      <a:lnTo>
                        <a:pt x="188" y="0"/>
                      </a:lnTo>
                      <a:lnTo>
                        <a:pt x="188" y="0"/>
                      </a:lnTo>
                      <a:lnTo>
                        <a:pt x="188" y="0"/>
                      </a:lnTo>
                      <a:lnTo>
                        <a:pt x="188" y="0"/>
                      </a:lnTo>
                      <a:lnTo>
                        <a:pt x="189" y="0"/>
                      </a:lnTo>
                      <a:lnTo>
                        <a:pt x="189" y="0"/>
                      </a:lnTo>
                      <a:lnTo>
                        <a:pt x="189" y="0"/>
                      </a:lnTo>
                      <a:lnTo>
                        <a:pt x="189" y="0"/>
                      </a:lnTo>
                      <a:lnTo>
                        <a:pt x="189" y="0"/>
                      </a:lnTo>
                      <a:lnTo>
                        <a:pt x="189" y="0"/>
                      </a:lnTo>
                      <a:lnTo>
                        <a:pt x="189" y="0"/>
                      </a:lnTo>
                      <a:lnTo>
                        <a:pt x="189" y="0"/>
                      </a:lnTo>
                      <a:lnTo>
                        <a:pt x="189" y="0"/>
                      </a:lnTo>
                      <a:lnTo>
                        <a:pt x="190" y="0"/>
                      </a:lnTo>
                      <a:lnTo>
                        <a:pt x="190" y="0"/>
                      </a:lnTo>
                      <a:lnTo>
                        <a:pt x="190" y="0"/>
                      </a:lnTo>
                      <a:lnTo>
                        <a:pt x="190" y="0"/>
                      </a:lnTo>
                      <a:lnTo>
                        <a:pt x="190" y="0"/>
                      </a:lnTo>
                      <a:lnTo>
                        <a:pt x="190" y="0"/>
                      </a:lnTo>
                      <a:lnTo>
                        <a:pt x="190" y="0"/>
                      </a:lnTo>
                      <a:lnTo>
                        <a:pt x="190" y="0"/>
                      </a:lnTo>
                      <a:lnTo>
                        <a:pt x="190" y="0"/>
                      </a:lnTo>
                      <a:lnTo>
                        <a:pt x="191" y="0"/>
                      </a:lnTo>
                      <a:lnTo>
                        <a:pt x="191" y="0"/>
                      </a:lnTo>
                      <a:lnTo>
                        <a:pt x="191" y="0"/>
                      </a:lnTo>
                      <a:lnTo>
                        <a:pt x="191" y="0"/>
                      </a:lnTo>
                      <a:lnTo>
                        <a:pt x="191" y="0"/>
                      </a:lnTo>
                      <a:lnTo>
                        <a:pt x="191" y="0"/>
                      </a:lnTo>
                      <a:lnTo>
                        <a:pt x="191" y="0"/>
                      </a:lnTo>
                      <a:lnTo>
                        <a:pt x="191" y="0"/>
                      </a:lnTo>
                      <a:lnTo>
                        <a:pt x="191" y="0"/>
                      </a:lnTo>
                      <a:lnTo>
                        <a:pt x="192" y="0"/>
                      </a:lnTo>
                      <a:lnTo>
                        <a:pt x="192" y="0"/>
                      </a:lnTo>
                      <a:lnTo>
                        <a:pt x="192" y="0"/>
                      </a:lnTo>
                      <a:lnTo>
                        <a:pt x="192" y="0"/>
                      </a:lnTo>
                      <a:lnTo>
                        <a:pt x="192" y="0"/>
                      </a:lnTo>
                      <a:lnTo>
                        <a:pt x="192" y="0"/>
                      </a:lnTo>
                      <a:lnTo>
                        <a:pt x="192" y="0"/>
                      </a:lnTo>
                      <a:lnTo>
                        <a:pt x="192" y="0"/>
                      </a:lnTo>
                      <a:lnTo>
                        <a:pt x="192" y="0"/>
                      </a:lnTo>
                      <a:lnTo>
                        <a:pt x="193" y="0"/>
                      </a:lnTo>
                      <a:lnTo>
                        <a:pt x="193" y="0"/>
                      </a:lnTo>
                      <a:lnTo>
                        <a:pt x="193" y="0"/>
                      </a:lnTo>
                      <a:lnTo>
                        <a:pt x="193" y="0"/>
                      </a:lnTo>
                      <a:lnTo>
                        <a:pt x="193" y="0"/>
                      </a:lnTo>
                      <a:lnTo>
                        <a:pt x="193" y="0"/>
                      </a:lnTo>
                      <a:lnTo>
                        <a:pt x="193" y="0"/>
                      </a:lnTo>
                      <a:lnTo>
                        <a:pt x="193" y="0"/>
                      </a:lnTo>
                      <a:lnTo>
                        <a:pt x="193" y="0"/>
                      </a:lnTo>
                      <a:lnTo>
                        <a:pt x="194" y="0"/>
                      </a:lnTo>
                      <a:lnTo>
                        <a:pt x="194" y="0"/>
                      </a:lnTo>
                      <a:lnTo>
                        <a:pt x="194" y="0"/>
                      </a:lnTo>
                      <a:lnTo>
                        <a:pt x="194" y="0"/>
                      </a:lnTo>
                      <a:lnTo>
                        <a:pt x="194" y="0"/>
                      </a:lnTo>
                      <a:lnTo>
                        <a:pt x="194" y="0"/>
                      </a:lnTo>
                      <a:lnTo>
                        <a:pt x="194" y="0"/>
                      </a:lnTo>
                      <a:lnTo>
                        <a:pt x="194" y="0"/>
                      </a:lnTo>
                      <a:lnTo>
                        <a:pt x="194" y="0"/>
                      </a:lnTo>
                      <a:lnTo>
                        <a:pt x="194" y="0"/>
                      </a:lnTo>
                      <a:lnTo>
                        <a:pt x="195" y="0"/>
                      </a:lnTo>
                      <a:lnTo>
                        <a:pt x="195" y="0"/>
                      </a:lnTo>
                      <a:lnTo>
                        <a:pt x="195" y="0"/>
                      </a:lnTo>
                      <a:lnTo>
                        <a:pt x="195" y="0"/>
                      </a:lnTo>
                      <a:lnTo>
                        <a:pt x="195" y="0"/>
                      </a:lnTo>
                      <a:lnTo>
                        <a:pt x="195" y="0"/>
                      </a:lnTo>
                      <a:lnTo>
                        <a:pt x="195" y="0"/>
                      </a:lnTo>
                      <a:lnTo>
                        <a:pt x="195" y="0"/>
                      </a:lnTo>
                      <a:lnTo>
                        <a:pt x="195" y="0"/>
                      </a:lnTo>
                      <a:lnTo>
                        <a:pt x="196" y="0"/>
                      </a:lnTo>
                      <a:lnTo>
                        <a:pt x="196" y="0"/>
                      </a:lnTo>
                      <a:lnTo>
                        <a:pt x="196" y="0"/>
                      </a:lnTo>
                      <a:lnTo>
                        <a:pt x="196" y="0"/>
                      </a:lnTo>
                      <a:lnTo>
                        <a:pt x="196" y="0"/>
                      </a:lnTo>
                      <a:lnTo>
                        <a:pt x="196" y="0"/>
                      </a:lnTo>
                      <a:lnTo>
                        <a:pt x="196" y="0"/>
                      </a:lnTo>
                      <a:lnTo>
                        <a:pt x="196" y="0"/>
                      </a:lnTo>
                      <a:lnTo>
                        <a:pt x="196" y="0"/>
                      </a:lnTo>
                      <a:lnTo>
                        <a:pt x="197" y="0"/>
                      </a:lnTo>
                      <a:lnTo>
                        <a:pt x="197" y="0"/>
                      </a:lnTo>
                      <a:lnTo>
                        <a:pt x="197" y="0"/>
                      </a:lnTo>
                      <a:lnTo>
                        <a:pt x="197" y="0"/>
                      </a:lnTo>
                      <a:lnTo>
                        <a:pt x="197" y="0"/>
                      </a:lnTo>
                      <a:lnTo>
                        <a:pt x="197" y="0"/>
                      </a:lnTo>
                      <a:lnTo>
                        <a:pt x="197" y="0"/>
                      </a:lnTo>
                      <a:lnTo>
                        <a:pt x="197" y="0"/>
                      </a:lnTo>
                      <a:lnTo>
                        <a:pt x="197" y="0"/>
                      </a:lnTo>
                      <a:lnTo>
                        <a:pt x="198" y="0"/>
                      </a:lnTo>
                      <a:lnTo>
                        <a:pt x="198" y="0"/>
                      </a:lnTo>
                      <a:lnTo>
                        <a:pt x="198" y="0"/>
                      </a:lnTo>
                      <a:lnTo>
                        <a:pt x="198" y="0"/>
                      </a:lnTo>
                      <a:lnTo>
                        <a:pt x="198" y="0"/>
                      </a:lnTo>
                      <a:lnTo>
                        <a:pt x="198" y="0"/>
                      </a:lnTo>
                      <a:lnTo>
                        <a:pt x="198" y="0"/>
                      </a:lnTo>
                      <a:lnTo>
                        <a:pt x="198" y="0"/>
                      </a:lnTo>
                      <a:lnTo>
                        <a:pt x="198" y="0"/>
                      </a:lnTo>
                      <a:lnTo>
                        <a:pt x="199" y="0"/>
                      </a:lnTo>
                      <a:lnTo>
                        <a:pt x="199" y="0"/>
                      </a:lnTo>
                      <a:lnTo>
                        <a:pt x="199" y="0"/>
                      </a:lnTo>
                      <a:lnTo>
                        <a:pt x="199" y="0"/>
                      </a:lnTo>
                      <a:lnTo>
                        <a:pt x="199" y="0"/>
                      </a:lnTo>
                      <a:lnTo>
                        <a:pt x="199" y="0"/>
                      </a:lnTo>
                      <a:lnTo>
                        <a:pt x="199" y="0"/>
                      </a:lnTo>
                      <a:lnTo>
                        <a:pt x="199" y="0"/>
                      </a:lnTo>
                      <a:lnTo>
                        <a:pt x="199" y="0"/>
                      </a:lnTo>
                      <a:lnTo>
                        <a:pt x="200" y="0"/>
                      </a:lnTo>
                      <a:lnTo>
                        <a:pt x="200" y="0"/>
                      </a:lnTo>
                      <a:lnTo>
                        <a:pt x="200" y="0"/>
                      </a:lnTo>
                      <a:lnTo>
                        <a:pt x="200" y="0"/>
                      </a:lnTo>
                      <a:lnTo>
                        <a:pt x="200" y="0"/>
                      </a:lnTo>
                      <a:lnTo>
                        <a:pt x="200" y="0"/>
                      </a:lnTo>
                      <a:lnTo>
                        <a:pt x="200" y="0"/>
                      </a:lnTo>
                      <a:lnTo>
                        <a:pt x="200" y="0"/>
                      </a:lnTo>
                      <a:lnTo>
                        <a:pt x="200" y="0"/>
                      </a:lnTo>
                      <a:lnTo>
                        <a:pt x="201" y="0"/>
                      </a:lnTo>
                      <a:lnTo>
                        <a:pt x="201" y="0"/>
                      </a:lnTo>
                      <a:lnTo>
                        <a:pt x="201" y="0"/>
                      </a:lnTo>
                      <a:lnTo>
                        <a:pt x="201" y="0"/>
                      </a:lnTo>
                      <a:lnTo>
                        <a:pt x="201" y="0"/>
                      </a:lnTo>
                      <a:lnTo>
                        <a:pt x="201" y="0"/>
                      </a:lnTo>
                      <a:lnTo>
                        <a:pt x="201" y="0"/>
                      </a:lnTo>
                      <a:lnTo>
                        <a:pt x="201" y="0"/>
                      </a:lnTo>
                      <a:lnTo>
                        <a:pt x="201" y="0"/>
                      </a:lnTo>
                      <a:lnTo>
                        <a:pt x="202" y="0"/>
                      </a:lnTo>
                      <a:lnTo>
                        <a:pt x="202" y="0"/>
                      </a:lnTo>
                      <a:lnTo>
                        <a:pt x="202" y="0"/>
                      </a:lnTo>
                      <a:lnTo>
                        <a:pt x="202" y="0"/>
                      </a:lnTo>
                      <a:lnTo>
                        <a:pt x="202" y="0"/>
                      </a:lnTo>
                      <a:lnTo>
                        <a:pt x="202" y="0"/>
                      </a:lnTo>
                      <a:lnTo>
                        <a:pt x="202" y="0"/>
                      </a:lnTo>
                      <a:lnTo>
                        <a:pt x="202" y="0"/>
                      </a:lnTo>
                      <a:lnTo>
                        <a:pt x="202" y="0"/>
                      </a:lnTo>
                      <a:lnTo>
                        <a:pt x="203" y="0"/>
                      </a:lnTo>
                      <a:lnTo>
                        <a:pt x="203" y="0"/>
                      </a:lnTo>
                      <a:lnTo>
                        <a:pt x="203" y="0"/>
                      </a:lnTo>
                      <a:lnTo>
                        <a:pt x="203" y="0"/>
                      </a:lnTo>
                      <a:lnTo>
                        <a:pt x="203" y="0"/>
                      </a:lnTo>
                      <a:lnTo>
                        <a:pt x="203" y="0"/>
                      </a:lnTo>
                      <a:lnTo>
                        <a:pt x="203" y="0"/>
                      </a:lnTo>
                      <a:lnTo>
                        <a:pt x="203" y="0"/>
                      </a:lnTo>
                      <a:lnTo>
                        <a:pt x="203" y="0"/>
                      </a:lnTo>
                      <a:lnTo>
                        <a:pt x="204" y="0"/>
                      </a:lnTo>
                      <a:lnTo>
                        <a:pt x="204" y="0"/>
                      </a:lnTo>
                      <a:lnTo>
                        <a:pt x="204" y="0"/>
                      </a:lnTo>
                      <a:lnTo>
                        <a:pt x="204" y="0"/>
                      </a:lnTo>
                      <a:lnTo>
                        <a:pt x="204" y="0"/>
                      </a:lnTo>
                      <a:lnTo>
                        <a:pt x="204" y="0"/>
                      </a:lnTo>
                      <a:lnTo>
                        <a:pt x="204" y="0"/>
                      </a:lnTo>
                      <a:lnTo>
                        <a:pt x="204" y="0"/>
                      </a:lnTo>
                      <a:lnTo>
                        <a:pt x="204" y="0"/>
                      </a:lnTo>
                      <a:lnTo>
                        <a:pt x="205" y="0"/>
                      </a:lnTo>
                      <a:lnTo>
                        <a:pt x="205" y="0"/>
                      </a:lnTo>
                      <a:lnTo>
                        <a:pt x="205" y="0"/>
                      </a:lnTo>
                      <a:lnTo>
                        <a:pt x="205" y="0"/>
                      </a:lnTo>
                      <a:lnTo>
                        <a:pt x="205" y="0"/>
                      </a:lnTo>
                      <a:lnTo>
                        <a:pt x="205" y="0"/>
                      </a:lnTo>
                      <a:lnTo>
                        <a:pt x="205" y="0"/>
                      </a:lnTo>
                      <a:lnTo>
                        <a:pt x="205" y="0"/>
                      </a:lnTo>
                      <a:lnTo>
                        <a:pt x="205" y="0"/>
                      </a:lnTo>
                      <a:lnTo>
                        <a:pt x="206" y="0"/>
                      </a:lnTo>
                      <a:lnTo>
                        <a:pt x="206" y="0"/>
                      </a:lnTo>
                      <a:lnTo>
                        <a:pt x="206" y="0"/>
                      </a:lnTo>
                      <a:lnTo>
                        <a:pt x="206" y="0"/>
                      </a:lnTo>
                      <a:lnTo>
                        <a:pt x="206" y="0"/>
                      </a:lnTo>
                      <a:lnTo>
                        <a:pt x="206" y="0"/>
                      </a:lnTo>
                      <a:lnTo>
                        <a:pt x="206" y="0"/>
                      </a:lnTo>
                      <a:lnTo>
                        <a:pt x="206" y="0"/>
                      </a:lnTo>
                      <a:lnTo>
                        <a:pt x="206" y="0"/>
                      </a:lnTo>
                      <a:lnTo>
                        <a:pt x="207" y="0"/>
                      </a:lnTo>
                      <a:lnTo>
                        <a:pt x="207" y="0"/>
                      </a:lnTo>
                      <a:lnTo>
                        <a:pt x="207" y="0"/>
                      </a:lnTo>
                      <a:lnTo>
                        <a:pt x="207" y="0"/>
                      </a:lnTo>
                      <a:lnTo>
                        <a:pt x="207" y="0"/>
                      </a:lnTo>
                      <a:lnTo>
                        <a:pt x="207" y="0"/>
                      </a:lnTo>
                      <a:lnTo>
                        <a:pt x="207" y="0"/>
                      </a:lnTo>
                      <a:lnTo>
                        <a:pt x="207" y="0"/>
                      </a:lnTo>
                      <a:lnTo>
                        <a:pt x="207" y="0"/>
                      </a:lnTo>
                      <a:lnTo>
                        <a:pt x="208" y="0"/>
                      </a:lnTo>
                      <a:lnTo>
                        <a:pt x="208" y="0"/>
                      </a:lnTo>
                      <a:lnTo>
                        <a:pt x="208" y="0"/>
                      </a:lnTo>
                      <a:lnTo>
                        <a:pt x="208" y="0"/>
                      </a:lnTo>
                      <a:lnTo>
                        <a:pt x="208" y="0"/>
                      </a:lnTo>
                      <a:lnTo>
                        <a:pt x="208" y="0"/>
                      </a:lnTo>
                      <a:lnTo>
                        <a:pt x="208" y="0"/>
                      </a:lnTo>
                      <a:lnTo>
                        <a:pt x="208" y="0"/>
                      </a:lnTo>
                      <a:lnTo>
                        <a:pt x="208" y="0"/>
                      </a:lnTo>
                      <a:lnTo>
                        <a:pt x="209" y="0"/>
                      </a:lnTo>
                      <a:lnTo>
                        <a:pt x="209" y="0"/>
                      </a:lnTo>
                      <a:lnTo>
                        <a:pt x="209" y="0"/>
                      </a:lnTo>
                      <a:lnTo>
                        <a:pt x="209" y="0"/>
                      </a:lnTo>
                      <a:lnTo>
                        <a:pt x="209" y="0"/>
                      </a:lnTo>
                      <a:lnTo>
                        <a:pt x="209" y="0"/>
                      </a:lnTo>
                      <a:lnTo>
                        <a:pt x="209" y="0"/>
                      </a:lnTo>
                      <a:lnTo>
                        <a:pt x="209" y="0"/>
                      </a:lnTo>
                      <a:lnTo>
                        <a:pt x="209" y="0"/>
                      </a:lnTo>
                      <a:lnTo>
                        <a:pt x="210" y="0"/>
                      </a:lnTo>
                      <a:lnTo>
                        <a:pt x="210" y="0"/>
                      </a:lnTo>
                      <a:lnTo>
                        <a:pt x="210" y="0"/>
                      </a:lnTo>
                      <a:lnTo>
                        <a:pt x="210" y="0"/>
                      </a:lnTo>
                      <a:lnTo>
                        <a:pt x="210" y="0"/>
                      </a:lnTo>
                      <a:lnTo>
                        <a:pt x="210" y="0"/>
                      </a:lnTo>
                      <a:lnTo>
                        <a:pt x="210" y="0"/>
                      </a:lnTo>
                      <a:lnTo>
                        <a:pt x="210" y="0"/>
                      </a:lnTo>
                      <a:lnTo>
                        <a:pt x="210" y="0"/>
                      </a:lnTo>
                      <a:lnTo>
                        <a:pt x="211" y="0"/>
                      </a:lnTo>
                      <a:lnTo>
                        <a:pt x="211" y="0"/>
                      </a:lnTo>
                      <a:lnTo>
                        <a:pt x="211" y="0"/>
                      </a:lnTo>
                      <a:lnTo>
                        <a:pt x="211" y="0"/>
                      </a:lnTo>
                      <a:lnTo>
                        <a:pt x="211" y="0"/>
                      </a:lnTo>
                      <a:lnTo>
                        <a:pt x="211" y="0"/>
                      </a:lnTo>
                      <a:lnTo>
                        <a:pt x="211" y="0"/>
                      </a:lnTo>
                      <a:lnTo>
                        <a:pt x="211" y="0"/>
                      </a:lnTo>
                      <a:lnTo>
                        <a:pt x="211" y="0"/>
                      </a:lnTo>
                      <a:lnTo>
                        <a:pt x="212" y="0"/>
                      </a:lnTo>
                      <a:lnTo>
                        <a:pt x="212" y="0"/>
                      </a:lnTo>
                      <a:lnTo>
                        <a:pt x="212" y="0"/>
                      </a:lnTo>
                      <a:lnTo>
                        <a:pt x="212" y="0"/>
                      </a:lnTo>
                      <a:lnTo>
                        <a:pt x="212" y="0"/>
                      </a:lnTo>
                      <a:lnTo>
                        <a:pt x="212" y="0"/>
                      </a:lnTo>
                      <a:lnTo>
                        <a:pt x="212" y="0"/>
                      </a:lnTo>
                      <a:lnTo>
                        <a:pt x="212" y="0"/>
                      </a:lnTo>
                      <a:lnTo>
                        <a:pt x="212" y="0"/>
                      </a:lnTo>
                      <a:lnTo>
                        <a:pt x="213" y="0"/>
                      </a:lnTo>
                      <a:lnTo>
                        <a:pt x="213" y="0"/>
                      </a:lnTo>
                      <a:lnTo>
                        <a:pt x="213" y="0"/>
                      </a:lnTo>
                      <a:lnTo>
                        <a:pt x="213" y="0"/>
                      </a:lnTo>
                      <a:lnTo>
                        <a:pt x="213" y="0"/>
                      </a:lnTo>
                      <a:lnTo>
                        <a:pt x="213" y="0"/>
                      </a:lnTo>
                      <a:lnTo>
                        <a:pt x="213" y="0"/>
                      </a:lnTo>
                      <a:lnTo>
                        <a:pt x="213" y="0"/>
                      </a:lnTo>
                      <a:lnTo>
                        <a:pt x="213" y="0"/>
                      </a:lnTo>
                      <a:lnTo>
                        <a:pt x="214" y="0"/>
                      </a:lnTo>
                      <a:lnTo>
                        <a:pt x="214" y="0"/>
                      </a:lnTo>
                      <a:lnTo>
                        <a:pt x="214" y="0"/>
                      </a:lnTo>
                      <a:lnTo>
                        <a:pt x="214" y="0"/>
                      </a:lnTo>
                      <a:lnTo>
                        <a:pt x="214" y="0"/>
                      </a:lnTo>
                      <a:lnTo>
                        <a:pt x="214" y="0"/>
                      </a:lnTo>
                      <a:lnTo>
                        <a:pt x="214" y="0"/>
                      </a:lnTo>
                      <a:lnTo>
                        <a:pt x="214" y="0"/>
                      </a:lnTo>
                      <a:lnTo>
                        <a:pt x="214" y="0"/>
                      </a:lnTo>
                      <a:lnTo>
                        <a:pt x="215" y="0"/>
                      </a:lnTo>
                      <a:lnTo>
                        <a:pt x="215" y="0"/>
                      </a:lnTo>
                      <a:lnTo>
                        <a:pt x="215" y="0"/>
                      </a:lnTo>
                      <a:lnTo>
                        <a:pt x="215" y="0"/>
                      </a:lnTo>
                      <a:lnTo>
                        <a:pt x="215" y="0"/>
                      </a:lnTo>
                      <a:lnTo>
                        <a:pt x="215" y="0"/>
                      </a:lnTo>
                      <a:lnTo>
                        <a:pt x="215" y="0"/>
                      </a:lnTo>
                      <a:lnTo>
                        <a:pt x="215" y="0"/>
                      </a:lnTo>
                      <a:lnTo>
                        <a:pt x="215" y="0"/>
                      </a:lnTo>
                      <a:lnTo>
                        <a:pt x="216" y="0"/>
                      </a:lnTo>
                      <a:lnTo>
                        <a:pt x="216" y="0"/>
                      </a:lnTo>
                      <a:lnTo>
                        <a:pt x="216" y="0"/>
                      </a:lnTo>
                      <a:lnTo>
                        <a:pt x="216" y="0"/>
                      </a:lnTo>
                      <a:lnTo>
                        <a:pt x="216" y="0"/>
                      </a:lnTo>
                      <a:lnTo>
                        <a:pt x="216" y="0"/>
                      </a:lnTo>
                      <a:lnTo>
                        <a:pt x="216" y="0"/>
                      </a:lnTo>
                      <a:lnTo>
                        <a:pt x="216" y="0"/>
                      </a:lnTo>
                      <a:lnTo>
                        <a:pt x="216" y="0"/>
                      </a:lnTo>
                      <a:lnTo>
                        <a:pt x="217" y="0"/>
                      </a:lnTo>
                      <a:lnTo>
                        <a:pt x="217" y="0"/>
                      </a:lnTo>
                      <a:lnTo>
                        <a:pt x="217" y="0"/>
                      </a:lnTo>
                      <a:lnTo>
                        <a:pt x="217" y="0"/>
                      </a:lnTo>
                      <a:lnTo>
                        <a:pt x="217" y="0"/>
                      </a:lnTo>
                      <a:lnTo>
                        <a:pt x="217" y="0"/>
                      </a:lnTo>
                      <a:lnTo>
                        <a:pt x="217" y="0"/>
                      </a:lnTo>
                      <a:lnTo>
                        <a:pt x="217" y="0"/>
                      </a:lnTo>
                      <a:lnTo>
                        <a:pt x="217" y="0"/>
                      </a:lnTo>
                      <a:lnTo>
                        <a:pt x="217" y="0"/>
                      </a:lnTo>
                      <a:lnTo>
                        <a:pt x="218" y="0"/>
                      </a:lnTo>
                      <a:lnTo>
                        <a:pt x="218" y="0"/>
                      </a:lnTo>
                      <a:lnTo>
                        <a:pt x="218" y="0"/>
                      </a:lnTo>
                      <a:lnTo>
                        <a:pt x="218" y="0"/>
                      </a:lnTo>
                      <a:lnTo>
                        <a:pt x="218" y="0"/>
                      </a:lnTo>
                      <a:lnTo>
                        <a:pt x="218" y="0"/>
                      </a:lnTo>
                      <a:lnTo>
                        <a:pt x="218" y="0"/>
                      </a:lnTo>
                      <a:lnTo>
                        <a:pt x="218" y="0"/>
                      </a:lnTo>
                      <a:lnTo>
                        <a:pt x="218" y="0"/>
                      </a:lnTo>
                      <a:lnTo>
                        <a:pt x="219" y="0"/>
                      </a:lnTo>
                      <a:lnTo>
                        <a:pt x="219" y="0"/>
                      </a:lnTo>
                      <a:lnTo>
                        <a:pt x="219" y="0"/>
                      </a:lnTo>
                      <a:lnTo>
                        <a:pt x="219" y="0"/>
                      </a:lnTo>
                      <a:lnTo>
                        <a:pt x="219" y="0"/>
                      </a:lnTo>
                      <a:lnTo>
                        <a:pt x="219" y="0"/>
                      </a:lnTo>
                      <a:lnTo>
                        <a:pt x="219" y="0"/>
                      </a:lnTo>
                      <a:lnTo>
                        <a:pt x="219" y="0"/>
                      </a:lnTo>
                      <a:lnTo>
                        <a:pt x="219" y="0"/>
                      </a:lnTo>
                      <a:lnTo>
                        <a:pt x="220" y="0"/>
                      </a:lnTo>
                      <a:lnTo>
                        <a:pt x="220" y="0"/>
                      </a:lnTo>
                      <a:lnTo>
                        <a:pt x="220" y="0"/>
                      </a:lnTo>
                      <a:lnTo>
                        <a:pt x="220" y="0"/>
                      </a:lnTo>
                      <a:lnTo>
                        <a:pt x="220" y="0"/>
                      </a:lnTo>
                      <a:lnTo>
                        <a:pt x="220" y="0"/>
                      </a:lnTo>
                      <a:lnTo>
                        <a:pt x="220" y="0"/>
                      </a:lnTo>
                      <a:lnTo>
                        <a:pt x="220" y="0"/>
                      </a:lnTo>
                      <a:lnTo>
                        <a:pt x="220" y="0"/>
                      </a:lnTo>
                      <a:lnTo>
                        <a:pt x="221" y="0"/>
                      </a:lnTo>
                      <a:lnTo>
                        <a:pt x="221" y="0"/>
                      </a:lnTo>
                      <a:lnTo>
                        <a:pt x="221" y="0"/>
                      </a:lnTo>
                      <a:lnTo>
                        <a:pt x="221" y="0"/>
                      </a:lnTo>
                      <a:lnTo>
                        <a:pt x="221" y="0"/>
                      </a:lnTo>
                      <a:lnTo>
                        <a:pt x="221" y="0"/>
                      </a:lnTo>
                      <a:lnTo>
                        <a:pt x="221" y="0"/>
                      </a:lnTo>
                      <a:lnTo>
                        <a:pt x="221" y="0"/>
                      </a:lnTo>
                      <a:lnTo>
                        <a:pt x="221" y="0"/>
                      </a:lnTo>
                      <a:lnTo>
                        <a:pt x="222" y="0"/>
                      </a:lnTo>
                      <a:lnTo>
                        <a:pt x="222" y="0"/>
                      </a:lnTo>
                      <a:lnTo>
                        <a:pt x="222" y="0"/>
                      </a:lnTo>
                      <a:lnTo>
                        <a:pt x="222" y="0"/>
                      </a:lnTo>
                      <a:lnTo>
                        <a:pt x="222" y="0"/>
                      </a:lnTo>
                      <a:lnTo>
                        <a:pt x="222" y="0"/>
                      </a:lnTo>
                      <a:lnTo>
                        <a:pt x="222" y="0"/>
                      </a:lnTo>
                      <a:lnTo>
                        <a:pt x="222" y="0"/>
                      </a:lnTo>
                      <a:lnTo>
                        <a:pt x="222" y="0"/>
                      </a:lnTo>
                      <a:lnTo>
                        <a:pt x="223" y="0"/>
                      </a:lnTo>
                      <a:lnTo>
                        <a:pt x="223" y="0"/>
                      </a:lnTo>
                      <a:lnTo>
                        <a:pt x="223" y="0"/>
                      </a:lnTo>
                      <a:lnTo>
                        <a:pt x="223" y="0"/>
                      </a:lnTo>
                      <a:lnTo>
                        <a:pt x="223" y="0"/>
                      </a:lnTo>
                      <a:lnTo>
                        <a:pt x="223" y="0"/>
                      </a:lnTo>
                      <a:lnTo>
                        <a:pt x="223" y="0"/>
                      </a:lnTo>
                      <a:lnTo>
                        <a:pt x="223" y="0"/>
                      </a:lnTo>
                      <a:lnTo>
                        <a:pt x="223" y="0"/>
                      </a:lnTo>
                      <a:lnTo>
                        <a:pt x="224" y="0"/>
                      </a:lnTo>
                      <a:lnTo>
                        <a:pt x="224" y="0"/>
                      </a:lnTo>
                      <a:lnTo>
                        <a:pt x="224" y="0"/>
                      </a:lnTo>
                      <a:lnTo>
                        <a:pt x="224" y="0"/>
                      </a:lnTo>
                      <a:lnTo>
                        <a:pt x="224" y="0"/>
                      </a:lnTo>
                      <a:lnTo>
                        <a:pt x="224" y="0"/>
                      </a:lnTo>
                      <a:lnTo>
                        <a:pt x="224" y="0"/>
                      </a:lnTo>
                      <a:lnTo>
                        <a:pt x="224" y="0"/>
                      </a:lnTo>
                      <a:lnTo>
                        <a:pt x="224" y="0"/>
                      </a:lnTo>
                      <a:lnTo>
                        <a:pt x="225" y="0"/>
                      </a:lnTo>
                      <a:lnTo>
                        <a:pt x="225" y="0"/>
                      </a:lnTo>
                      <a:lnTo>
                        <a:pt x="225" y="0"/>
                      </a:lnTo>
                      <a:lnTo>
                        <a:pt x="225" y="0"/>
                      </a:lnTo>
                      <a:lnTo>
                        <a:pt x="225" y="0"/>
                      </a:lnTo>
                      <a:lnTo>
                        <a:pt x="225" y="0"/>
                      </a:lnTo>
                      <a:lnTo>
                        <a:pt x="225" y="0"/>
                      </a:lnTo>
                      <a:lnTo>
                        <a:pt x="225" y="0"/>
                      </a:lnTo>
                      <a:lnTo>
                        <a:pt x="225" y="0"/>
                      </a:lnTo>
                      <a:lnTo>
                        <a:pt x="226" y="0"/>
                      </a:lnTo>
                      <a:lnTo>
                        <a:pt x="226" y="0"/>
                      </a:lnTo>
                      <a:lnTo>
                        <a:pt x="226" y="0"/>
                      </a:lnTo>
                      <a:lnTo>
                        <a:pt x="226" y="0"/>
                      </a:lnTo>
                      <a:lnTo>
                        <a:pt x="226" y="0"/>
                      </a:lnTo>
                      <a:lnTo>
                        <a:pt x="226" y="0"/>
                      </a:lnTo>
                      <a:lnTo>
                        <a:pt x="226" y="0"/>
                      </a:lnTo>
                      <a:lnTo>
                        <a:pt x="226" y="0"/>
                      </a:lnTo>
                      <a:lnTo>
                        <a:pt x="226" y="0"/>
                      </a:lnTo>
                      <a:lnTo>
                        <a:pt x="227" y="0"/>
                      </a:lnTo>
                      <a:lnTo>
                        <a:pt x="227" y="0"/>
                      </a:lnTo>
                      <a:lnTo>
                        <a:pt x="227" y="0"/>
                      </a:lnTo>
                      <a:lnTo>
                        <a:pt x="227" y="0"/>
                      </a:lnTo>
                      <a:lnTo>
                        <a:pt x="227" y="0"/>
                      </a:lnTo>
                      <a:lnTo>
                        <a:pt x="227" y="0"/>
                      </a:lnTo>
                      <a:lnTo>
                        <a:pt x="227" y="0"/>
                      </a:lnTo>
                      <a:lnTo>
                        <a:pt x="227" y="0"/>
                      </a:lnTo>
                      <a:lnTo>
                        <a:pt x="227" y="0"/>
                      </a:lnTo>
                      <a:lnTo>
                        <a:pt x="228" y="0"/>
                      </a:lnTo>
                      <a:lnTo>
                        <a:pt x="228" y="0"/>
                      </a:lnTo>
                      <a:lnTo>
                        <a:pt x="228" y="0"/>
                      </a:lnTo>
                      <a:lnTo>
                        <a:pt x="228" y="0"/>
                      </a:lnTo>
                      <a:lnTo>
                        <a:pt x="228" y="0"/>
                      </a:lnTo>
                      <a:lnTo>
                        <a:pt x="228" y="0"/>
                      </a:lnTo>
                      <a:lnTo>
                        <a:pt x="228" y="0"/>
                      </a:lnTo>
                      <a:lnTo>
                        <a:pt x="228" y="0"/>
                      </a:lnTo>
                      <a:lnTo>
                        <a:pt x="228" y="0"/>
                      </a:lnTo>
                      <a:lnTo>
                        <a:pt x="229" y="0"/>
                      </a:lnTo>
                      <a:lnTo>
                        <a:pt x="229" y="0"/>
                      </a:lnTo>
                      <a:lnTo>
                        <a:pt x="229" y="0"/>
                      </a:lnTo>
                      <a:lnTo>
                        <a:pt x="229" y="0"/>
                      </a:lnTo>
                      <a:lnTo>
                        <a:pt x="229" y="0"/>
                      </a:lnTo>
                      <a:lnTo>
                        <a:pt x="229" y="0"/>
                      </a:lnTo>
                      <a:lnTo>
                        <a:pt x="229" y="0"/>
                      </a:lnTo>
                      <a:lnTo>
                        <a:pt x="229" y="0"/>
                      </a:lnTo>
                      <a:lnTo>
                        <a:pt x="229" y="0"/>
                      </a:lnTo>
                      <a:lnTo>
                        <a:pt x="230" y="0"/>
                      </a:lnTo>
                      <a:lnTo>
                        <a:pt x="230" y="0"/>
                      </a:lnTo>
                      <a:lnTo>
                        <a:pt x="230" y="0"/>
                      </a:lnTo>
                      <a:lnTo>
                        <a:pt x="230" y="0"/>
                      </a:lnTo>
                      <a:lnTo>
                        <a:pt x="230" y="0"/>
                      </a:lnTo>
                      <a:lnTo>
                        <a:pt x="230" y="0"/>
                      </a:lnTo>
                      <a:lnTo>
                        <a:pt x="230" y="0"/>
                      </a:lnTo>
                      <a:lnTo>
                        <a:pt x="230" y="0"/>
                      </a:lnTo>
                      <a:lnTo>
                        <a:pt x="230" y="0"/>
                      </a:lnTo>
                      <a:lnTo>
                        <a:pt x="231" y="0"/>
                      </a:lnTo>
                      <a:lnTo>
                        <a:pt x="231" y="0"/>
                      </a:lnTo>
                      <a:lnTo>
                        <a:pt x="231" y="0"/>
                      </a:lnTo>
                      <a:lnTo>
                        <a:pt x="231" y="0"/>
                      </a:lnTo>
                      <a:lnTo>
                        <a:pt x="231" y="0"/>
                      </a:lnTo>
                      <a:lnTo>
                        <a:pt x="231" y="0"/>
                      </a:lnTo>
                      <a:lnTo>
                        <a:pt x="231" y="0"/>
                      </a:lnTo>
                      <a:lnTo>
                        <a:pt x="231" y="0"/>
                      </a:lnTo>
                      <a:lnTo>
                        <a:pt x="231" y="0"/>
                      </a:lnTo>
                      <a:lnTo>
                        <a:pt x="232" y="0"/>
                      </a:lnTo>
                      <a:lnTo>
                        <a:pt x="232" y="0"/>
                      </a:lnTo>
                      <a:lnTo>
                        <a:pt x="232" y="0"/>
                      </a:lnTo>
                      <a:lnTo>
                        <a:pt x="232" y="0"/>
                      </a:lnTo>
                      <a:lnTo>
                        <a:pt x="232" y="0"/>
                      </a:lnTo>
                      <a:lnTo>
                        <a:pt x="232" y="0"/>
                      </a:lnTo>
                      <a:lnTo>
                        <a:pt x="232" y="0"/>
                      </a:lnTo>
                      <a:lnTo>
                        <a:pt x="232" y="0"/>
                      </a:lnTo>
                      <a:lnTo>
                        <a:pt x="232" y="0"/>
                      </a:lnTo>
                      <a:lnTo>
                        <a:pt x="233" y="0"/>
                      </a:lnTo>
                      <a:lnTo>
                        <a:pt x="233" y="0"/>
                      </a:lnTo>
                      <a:lnTo>
                        <a:pt x="233" y="0"/>
                      </a:lnTo>
                      <a:lnTo>
                        <a:pt x="233" y="0"/>
                      </a:lnTo>
                      <a:lnTo>
                        <a:pt x="233" y="0"/>
                      </a:lnTo>
                      <a:lnTo>
                        <a:pt x="233" y="0"/>
                      </a:lnTo>
                      <a:lnTo>
                        <a:pt x="233" y="0"/>
                      </a:lnTo>
                      <a:lnTo>
                        <a:pt x="233" y="0"/>
                      </a:lnTo>
                      <a:lnTo>
                        <a:pt x="233" y="0"/>
                      </a:lnTo>
                      <a:lnTo>
                        <a:pt x="234" y="0"/>
                      </a:lnTo>
                      <a:lnTo>
                        <a:pt x="234" y="0"/>
                      </a:lnTo>
                      <a:lnTo>
                        <a:pt x="234" y="0"/>
                      </a:lnTo>
                      <a:lnTo>
                        <a:pt x="234" y="0"/>
                      </a:lnTo>
                      <a:lnTo>
                        <a:pt x="234" y="0"/>
                      </a:lnTo>
                      <a:lnTo>
                        <a:pt x="234" y="0"/>
                      </a:lnTo>
                      <a:lnTo>
                        <a:pt x="234" y="0"/>
                      </a:lnTo>
                      <a:lnTo>
                        <a:pt x="234" y="0"/>
                      </a:lnTo>
                      <a:lnTo>
                        <a:pt x="234" y="0"/>
                      </a:lnTo>
                      <a:lnTo>
                        <a:pt x="235" y="0"/>
                      </a:lnTo>
                      <a:lnTo>
                        <a:pt x="235" y="0"/>
                      </a:lnTo>
                      <a:lnTo>
                        <a:pt x="235" y="0"/>
                      </a:lnTo>
                      <a:lnTo>
                        <a:pt x="235" y="0"/>
                      </a:lnTo>
                      <a:lnTo>
                        <a:pt x="235" y="0"/>
                      </a:lnTo>
                      <a:lnTo>
                        <a:pt x="235" y="0"/>
                      </a:lnTo>
                      <a:lnTo>
                        <a:pt x="235" y="0"/>
                      </a:lnTo>
                      <a:lnTo>
                        <a:pt x="235" y="0"/>
                      </a:lnTo>
                      <a:lnTo>
                        <a:pt x="235" y="0"/>
                      </a:lnTo>
                      <a:lnTo>
                        <a:pt x="236" y="0"/>
                      </a:lnTo>
                      <a:lnTo>
                        <a:pt x="236" y="0"/>
                      </a:lnTo>
                      <a:lnTo>
                        <a:pt x="236" y="0"/>
                      </a:lnTo>
                      <a:lnTo>
                        <a:pt x="236" y="0"/>
                      </a:lnTo>
                      <a:lnTo>
                        <a:pt x="236" y="0"/>
                      </a:lnTo>
                      <a:lnTo>
                        <a:pt x="236" y="0"/>
                      </a:lnTo>
                      <a:lnTo>
                        <a:pt x="236" y="0"/>
                      </a:lnTo>
                      <a:lnTo>
                        <a:pt x="236" y="0"/>
                      </a:lnTo>
                      <a:lnTo>
                        <a:pt x="236" y="0"/>
                      </a:lnTo>
                      <a:lnTo>
                        <a:pt x="237" y="0"/>
                      </a:lnTo>
                      <a:lnTo>
                        <a:pt x="237" y="0"/>
                      </a:lnTo>
                      <a:lnTo>
                        <a:pt x="237" y="0"/>
                      </a:lnTo>
                      <a:lnTo>
                        <a:pt x="237" y="0"/>
                      </a:lnTo>
                      <a:lnTo>
                        <a:pt x="237" y="0"/>
                      </a:lnTo>
                      <a:lnTo>
                        <a:pt x="237" y="0"/>
                      </a:lnTo>
                      <a:lnTo>
                        <a:pt x="237" y="0"/>
                      </a:lnTo>
                      <a:lnTo>
                        <a:pt x="237" y="0"/>
                      </a:lnTo>
                      <a:lnTo>
                        <a:pt x="237" y="0"/>
                      </a:lnTo>
                      <a:lnTo>
                        <a:pt x="238" y="0"/>
                      </a:lnTo>
                      <a:lnTo>
                        <a:pt x="238" y="0"/>
                      </a:lnTo>
                      <a:lnTo>
                        <a:pt x="238" y="0"/>
                      </a:lnTo>
                      <a:lnTo>
                        <a:pt x="238" y="0"/>
                      </a:lnTo>
                      <a:lnTo>
                        <a:pt x="238" y="0"/>
                      </a:lnTo>
                      <a:lnTo>
                        <a:pt x="238" y="0"/>
                      </a:lnTo>
                      <a:lnTo>
                        <a:pt x="238" y="0"/>
                      </a:lnTo>
                      <a:lnTo>
                        <a:pt x="238" y="0"/>
                      </a:lnTo>
                      <a:lnTo>
                        <a:pt x="238" y="0"/>
                      </a:lnTo>
                      <a:lnTo>
                        <a:pt x="239" y="0"/>
                      </a:lnTo>
                      <a:lnTo>
                        <a:pt x="239" y="0"/>
                      </a:lnTo>
                      <a:lnTo>
                        <a:pt x="239" y="0"/>
                      </a:lnTo>
                      <a:lnTo>
                        <a:pt x="239" y="0"/>
                      </a:lnTo>
                      <a:lnTo>
                        <a:pt x="239" y="0"/>
                      </a:lnTo>
                      <a:lnTo>
                        <a:pt x="239" y="0"/>
                      </a:lnTo>
                      <a:lnTo>
                        <a:pt x="239" y="0"/>
                      </a:lnTo>
                      <a:lnTo>
                        <a:pt x="239" y="0"/>
                      </a:lnTo>
                      <a:lnTo>
                        <a:pt x="239" y="0"/>
                      </a:lnTo>
                      <a:lnTo>
                        <a:pt x="240" y="0"/>
                      </a:lnTo>
                      <a:lnTo>
                        <a:pt x="240" y="0"/>
                      </a:lnTo>
                      <a:lnTo>
                        <a:pt x="240" y="0"/>
                      </a:lnTo>
                      <a:lnTo>
                        <a:pt x="240" y="0"/>
                      </a:lnTo>
                      <a:lnTo>
                        <a:pt x="240" y="0"/>
                      </a:lnTo>
                      <a:lnTo>
                        <a:pt x="240" y="0"/>
                      </a:lnTo>
                      <a:lnTo>
                        <a:pt x="240" y="0"/>
                      </a:lnTo>
                      <a:lnTo>
                        <a:pt x="240" y="0"/>
                      </a:lnTo>
                      <a:lnTo>
                        <a:pt x="240" y="0"/>
                      </a:lnTo>
                      <a:lnTo>
                        <a:pt x="240" y="0"/>
                      </a:lnTo>
                      <a:lnTo>
                        <a:pt x="241" y="0"/>
                      </a:lnTo>
                      <a:lnTo>
                        <a:pt x="241" y="0"/>
                      </a:lnTo>
                      <a:lnTo>
                        <a:pt x="241" y="0"/>
                      </a:lnTo>
                      <a:lnTo>
                        <a:pt x="241" y="0"/>
                      </a:lnTo>
                      <a:lnTo>
                        <a:pt x="241" y="0"/>
                      </a:lnTo>
                      <a:lnTo>
                        <a:pt x="241" y="0"/>
                      </a:lnTo>
                      <a:lnTo>
                        <a:pt x="241" y="0"/>
                      </a:lnTo>
                      <a:lnTo>
                        <a:pt x="241" y="0"/>
                      </a:lnTo>
                      <a:lnTo>
                        <a:pt x="241" y="0"/>
                      </a:lnTo>
                      <a:lnTo>
                        <a:pt x="242" y="0"/>
                      </a:lnTo>
                      <a:lnTo>
                        <a:pt x="242" y="0"/>
                      </a:lnTo>
                      <a:lnTo>
                        <a:pt x="242" y="0"/>
                      </a:lnTo>
                      <a:lnTo>
                        <a:pt x="242" y="0"/>
                      </a:lnTo>
                      <a:lnTo>
                        <a:pt x="242" y="0"/>
                      </a:lnTo>
                      <a:lnTo>
                        <a:pt x="242" y="0"/>
                      </a:lnTo>
                      <a:lnTo>
                        <a:pt x="242" y="0"/>
                      </a:lnTo>
                      <a:lnTo>
                        <a:pt x="242" y="0"/>
                      </a:lnTo>
                      <a:lnTo>
                        <a:pt x="242" y="0"/>
                      </a:lnTo>
                      <a:lnTo>
                        <a:pt x="243" y="0"/>
                      </a:lnTo>
                      <a:lnTo>
                        <a:pt x="243" y="0"/>
                      </a:lnTo>
                      <a:lnTo>
                        <a:pt x="243" y="0"/>
                      </a:lnTo>
                      <a:lnTo>
                        <a:pt x="243" y="0"/>
                      </a:lnTo>
                      <a:lnTo>
                        <a:pt x="243" y="0"/>
                      </a:lnTo>
                      <a:lnTo>
                        <a:pt x="243" y="0"/>
                      </a:lnTo>
                      <a:lnTo>
                        <a:pt x="243" y="0"/>
                      </a:lnTo>
                      <a:lnTo>
                        <a:pt x="243" y="0"/>
                      </a:lnTo>
                      <a:lnTo>
                        <a:pt x="243" y="0"/>
                      </a:lnTo>
                      <a:lnTo>
                        <a:pt x="244" y="0"/>
                      </a:lnTo>
                      <a:lnTo>
                        <a:pt x="244" y="0"/>
                      </a:lnTo>
                      <a:lnTo>
                        <a:pt x="244" y="0"/>
                      </a:lnTo>
                      <a:lnTo>
                        <a:pt x="244" y="0"/>
                      </a:lnTo>
                      <a:lnTo>
                        <a:pt x="244" y="0"/>
                      </a:lnTo>
                      <a:lnTo>
                        <a:pt x="244" y="0"/>
                      </a:lnTo>
                      <a:lnTo>
                        <a:pt x="244" y="0"/>
                      </a:lnTo>
                      <a:lnTo>
                        <a:pt x="244" y="0"/>
                      </a:lnTo>
                      <a:lnTo>
                        <a:pt x="244" y="0"/>
                      </a:lnTo>
                      <a:lnTo>
                        <a:pt x="245" y="0"/>
                      </a:lnTo>
                      <a:lnTo>
                        <a:pt x="245" y="0"/>
                      </a:lnTo>
                      <a:lnTo>
                        <a:pt x="245" y="0"/>
                      </a:lnTo>
                      <a:lnTo>
                        <a:pt x="245" y="0"/>
                      </a:lnTo>
                      <a:lnTo>
                        <a:pt x="245" y="0"/>
                      </a:lnTo>
                      <a:lnTo>
                        <a:pt x="245" y="0"/>
                      </a:lnTo>
                      <a:lnTo>
                        <a:pt x="245" y="0"/>
                      </a:lnTo>
                      <a:lnTo>
                        <a:pt x="245" y="0"/>
                      </a:lnTo>
                      <a:lnTo>
                        <a:pt x="245" y="0"/>
                      </a:lnTo>
                      <a:lnTo>
                        <a:pt x="246" y="0"/>
                      </a:lnTo>
                      <a:lnTo>
                        <a:pt x="246" y="0"/>
                      </a:lnTo>
                      <a:lnTo>
                        <a:pt x="246" y="0"/>
                      </a:lnTo>
                      <a:lnTo>
                        <a:pt x="246" y="0"/>
                      </a:lnTo>
                      <a:lnTo>
                        <a:pt x="246" y="0"/>
                      </a:lnTo>
                      <a:lnTo>
                        <a:pt x="246" y="0"/>
                      </a:lnTo>
                      <a:lnTo>
                        <a:pt x="246" y="0"/>
                      </a:lnTo>
                      <a:lnTo>
                        <a:pt x="246" y="0"/>
                      </a:lnTo>
                      <a:lnTo>
                        <a:pt x="246" y="0"/>
                      </a:lnTo>
                      <a:lnTo>
                        <a:pt x="247" y="0"/>
                      </a:lnTo>
                      <a:lnTo>
                        <a:pt x="247" y="0"/>
                      </a:lnTo>
                      <a:lnTo>
                        <a:pt x="247" y="0"/>
                      </a:lnTo>
                      <a:lnTo>
                        <a:pt x="247" y="0"/>
                      </a:lnTo>
                      <a:lnTo>
                        <a:pt x="247" y="0"/>
                      </a:lnTo>
                      <a:lnTo>
                        <a:pt x="247" y="0"/>
                      </a:lnTo>
                      <a:lnTo>
                        <a:pt x="247" y="0"/>
                      </a:lnTo>
                      <a:lnTo>
                        <a:pt x="247" y="0"/>
                      </a:lnTo>
                      <a:lnTo>
                        <a:pt x="247" y="0"/>
                      </a:lnTo>
                      <a:lnTo>
                        <a:pt x="248" y="0"/>
                      </a:lnTo>
                      <a:lnTo>
                        <a:pt x="248" y="0"/>
                      </a:lnTo>
                      <a:lnTo>
                        <a:pt x="248" y="0"/>
                      </a:lnTo>
                      <a:lnTo>
                        <a:pt x="248" y="0"/>
                      </a:lnTo>
                      <a:lnTo>
                        <a:pt x="248" y="0"/>
                      </a:lnTo>
                      <a:lnTo>
                        <a:pt x="248" y="0"/>
                      </a:lnTo>
                      <a:lnTo>
                        <a:pt x="248" y="0"/>
                      </a:lnTo>
                      <a:lnTo>
                        <a:pt x="248" y="0"/>
                      </a:lnTo>
                      <a:lnTo>
                        <a:pt x="248" y="0"/>
                      </a:lnTo>
                      <a:lnTo>
                        <a:pt x="249" y="0"/>
                      </a:lnTo>
                      <a:lnTo>
                        <a:pt x="249" y="0"/>
                      </a:lnTo>
                      <a:lnTo>
                        <a:pt x="249" y="0"/>
                      </a:lnTo>
                      <a:lnTo>
                        <a:pt x="249" y="0"/>
                      </a:lnTo>
                      <a:lnTo>
                        <a:pt x="249" y="0"/>
                      </a:lnTo>
                      <a:lnTo>
                        <a:pt x="249" y="0"/>
                      </a:lnTo>
                      <a:lnTo>
                        <a:pt x="249" y="0"/>
                      </a:lnTo>
                      <a:lnTo>
                        <a:pt x="249" y="0"/>
                      </a:lnTo>
                      <a:lnTo>
                        <a:pt x="249" y="0"/>
                      </a:lnTo>
                      <a:lnTo>
                        <a:pt x="250" y="0"/>
                      </a:lnTo>
                      <a:lnTo>
                        <a:pt x="250" y="0"/>
                      </a:lnTo>
                      <a:lnTo>
                        <a:pt x="250" y="0"/>
                      </a:lnTo>
                      <a:lnTo>
                        <a:pt x="250" y="0"/>
                      </a:lnTo>
                      <a:lnTo>
                        <a:pt x="250" y="0"/>
                      </a:lnTo>
                      <a:lnTo>
                        <a:pt x="250" y="0"/>
                      </a:lnTo>
                      <a:lnTo>
                        <a:pt x="250" y="0"/>
                      </a:lnTo>
                      <a:lnTo>
                        <a:pt x="250" y="0"/>
                      </a:lnTo>
                      <a:lnTo>
                        <a:pt x="250" y="0"/>
                      </a:lnTo>
                      <a:lnTo>
                        <a:pt x="251" y="0"/>
                      </a:lnTo>
                      <a:lnTo>
                        <a:pt x="251" y="0"/>
                      </a:lnTo>
                      <a:lnTo>
                        <a:pt x="251" y="0"/>
                      </a:lnTo>
                      <a:lnTo>
                        <a:pt x="251" y="0"/>
                      </a:lnTo>
                      <a:lnTo>
                        <a:pt x="251" y="0"/>
                      </a:lnTo>
                      <a:lnTo>
                        <a:pt x="251" y="0"/>
                      </a:lnTo>
                      <a:lnTo>
                        <a:pt x="251" y="0"/>
                      </a:lnTo>
                      <a:lnTo>
                        <a:pt x="251" y="0"/>
                      </a:lnTo>
                      <a:lnTo>
                        <a:pt x="251" y="0"/>
                      </a:lnTo>
                      <a:lnTo>
                        <a:pt x="252" y="0"/>
                      </a:lnTo>
                      <a:lnTo>
                        <a:pt x="252" y="0"/>
                      </a:lnTo>
                      <a:lnTo>
                        <a:pt x="252" y="0"/>
                      </a:lnTo>
                      <a:lnTo>
                        <a:pt x="252" y="0"/>
                      </a:lnTo>
                      <a:lnTo>
                        <a:pt x="252" y="0"/>
                      </a:lnTo>
                      <a:lnTo>
                        <a:pt x="252" y="0"/>
                      </a:lnTo>
                      <a:lnTo>
                        <a:pt x="252" y="0"/>
                      </a:lnTo>
                      <a:lnTo>
                        <a:pt x="252" y="0"/>
                      </a:lnTo>
                      <a:lnTo>
                        <a:pt x="252" y="0"/>
                      </a:lnTo>
                      <a:lnTo>
                        <a:pt x="253" y="0"/>
                      </a:lnTo>
                      <a:lnTo>
                        <a:pt x="253" y="0"/>
                      </a:lnTo>
                      <a:lnTo>
                        <a:pt x="253" y="0"/>
                      </a:lnTo>
                      <a:lnTo>
                        <a:pt x="253" y="0"/>
                      </a:lnTo>
                      <a:lnTo>
                        <a:pt x="253" y="0"/>
                      </a:lnTo>
                      <a:lnTo>
                        <a:pt x="253" y="0"/>
                      </a:lnTo>
                      <a:lnTo>
                        <a:pt x="253" y="0"/>
                      </a:lnTo>
                      <a:lnTo>
                        <a:pt x="253" y="0"/>
                      </a:lnTo>
                      <a:lnTo>
                        <a:pt x="253" y="0"/>
                      </a:lnTo>
                      <a:lnTo>
                        <a:pt x="254" y="0"/>
                      </a:lnTo>
                      <a:lnTo>
                        <a:pt x="254" y="0"/>
                      </a:lnTo>
                      <a:lnTo>
                        <a:pt x="254" y="0"/>
                      </a:lnTo>
                      <a:lnTo>
                        <a:pt x="254" y="0"/>
                      </a:lnTo>
                      <a:lnTo>
                        <a:pt x="254" y="0"/>
                      </a:lnTo>
                      <a:lnTo>
                        <a:pt x="254" y="0"/>
                      </a:lnTo>
                      <a:lnTo>
                        <a:pt x="254" y="0"/>
                      </a:lnTo>
                      <a:lnTo>
                        <a:pt x="254" y="0"/>
                      </a:lnTo>
                      <a:lnTo>
                        <a:pt x="254" y="0"/>
                      </a:lnTo>
                      <a:lnTo>
                        <a:pt x="255" y="0"/>
                      </a:lnTo>
                      <a:lnTo>
                        <a:pt x="255" y="0"/>
                      </a:lnTo>
                      <a:lnTo>
                        <a:pt x="255" y="0"/>
                      </a:lnTo>
                      <a:lnTo>
                        <a:pt x="255" y="0"/>
                      </a:lnTo>
                      <a:lnTo>
                        <a:pt x="255" y="0"/>
                      </a:lnTo>
                      <a:lnTo>
                        <a:pt x="255" y="0"/>
                      </a:lnTo>
                      <a:lnTo>
                        <a:pt x="255" y="0"/>
                      </a:lnTo>
                      <a:lnTo>
                        <a:pt x="255" y="0"/>
                      </a:lnTo>
                      <a:lnTo>
                        <a:pt x="255" y="0"/>
                      </a:lnTo>
                      <a:lnTo>
                        <a:pt x="256" y="0"/>
                      </a:lnTo>
                      <a:lnTo>
                        <a:pt x="256" y="0"/>
                      </a:lnTo>
                      <a:lnTo>
                        <a:pt x="256" y="0"/>
                      </a:lnTo>
                      <a:lnTo>
                        <a:pt x="256" y="0"/>
                      </a:lnTo>
                      <a:lnTo>
                        <a:pt x="256" y="0"/>
                      </a:lnTo>
                      <a:lnTo>
                        <a:pt x="256" y="0"/>
                      </a:lnTo>
                      <a:lnTo>
                        <a:pt x="256" y="0"/>
                      </a:lnTo>
                      <a:lnTo>
                        <a:pt x="256" y="0"/>
                      </a:lnTo>
                      <a:lnTo>
                        <a:pt x="256" y="0"/>
                      </a:lnTo>
                      <a:lnTo>
                        <a:pt x="257" y="0"/>
                      </a:lnTo>
                      <a:lnTo>
                        <a:pt x="257" y="0"/>
                      </a:lnTo>
                      <a:lnTo>
                        <a:pt x="257" y="0"/>
                      </a:lnTo>
                      <a:lnTo>
                        <a:pt x="257" y="0"/>
                      </a:lnTo>
                      <a:lnTo>
                        <a:pt x="257" y="0"/>
                      </a:lnTo>
                      <a:lnTo>
                        <a:pt x="257" y="0"/>
                      </a:lnTo>
                      <a:lnTo>
                        <a:pt x="257" y="0"/>
                      </a:lnTo>
                      <a:lnTo>
                        <a:pt x="257" y="0"/>
                      </a:lnTo>
                      <a:lnTo>
                        <a:pt x="257" y="0"/>
                      </a:lnTo>
                      <a:lnTo>
                        <a:pt x="258" y="0"/>
                      </a:lnTo>
                      <a:lnTo>
                        <a:pt x="258" y="0"/>
                      </a:lnTo>
                      <a:lnTo>
                        <a:pt x="258" y="0"/>
                      </a:lnTo>
                      <a:lnTo>
                        <a:pt x="258" y="0"/>
                      </a:lnTo>
                      <a:lnTo>
                        <a:pt x="258" y="0"/>
                      </a:lnTo>
                      <a:lnTo>
                        <a:pt x="258" y="0"/>
                      </a:lnTo>
                      <a:lnTo>
                        <a:pt x="258" y="0"/>
                      </a:lnTo>
                      <a:lnTo>
                        <a:pt x="258" y="0"/>
                      </a:lnTo>
                      <a:lnTo>
                        <a:pt x="258" y="0"/>
                      </a:lnTo>
                      <a:lnTo>
                        <a:pt x="259" y="0"/>
                      </a:lnTo>
                      <a:lnTo>
                        <a:pt x="259" y="0"/>
                      </a:lnTo>
                      <a:lnTo>
                        <a:pt x="259" y="0"/>
                      </a:lnTo>
                      <a:lnTo>
                        <a:pt x="259" y="0"/>
                      </a:lnTo>
                      <a:lnTo>
                        <a:pt x="259" y="0"/>
                      </a:lnTo>
                      <a:lnTo>
                        <a:pt x="259" y="0"/>
                      </a:lnTo>
                      <a:lnTo>
                        <a:pt x="259" y="0"/>
                      </a:lnTo>
                      <a:lnTo>
                        <a:pt x="259" y="0"/>
                      </a:lnTo>
                      <a:lnTo>
                        <a:pt x="259" y="0"/>
                      </a:lnTo>
                      <a:lnTo>
                        <a:pt x="260" y="0"/>
                      </a:lnTo>
                      <a:lnTo>
                        <a:pt x="260" y="0"/>
                      </a:lnTo>
                      <a:lnTo>
                        <a:pt x="260" y="0"/>
                      </a:lnTo>
                      <a:lnTo>
                        <a:pt x="260" y="0"/>
                      </a:lnTo>
                      <a:lnTo>
                        <a:pt x="260" y="0"/>
                      </a:lnTo>
                      <a:lnTo>
                        <a:pt x="260" y="0"/>
                      </a:lnTo>
                      <a:lnTo>
                        <a:pt x="260" y="0"/>
                      </a:lnTo>
                      <a:lnTo>
                        <a:pt x="260" y="0"/>
                      </a:lnTo>
                      <a:lnTo>
                        <a:pt x="260" y="0"/>
                      </a:lnTo>
                      <a:lnTo>
                        <a:pt x="261" y="0"/>
                      </a:lnTo>
                      <a:lnTo>
                        <a:pt x="261" y="0"/>
                      </a:lnTo>
                      <a:lnTo>
                        <a:pt x="261" y="0"/>
                      </a:lnTo>
                      <a:lnTo>
                        <a:pt x="261" y="0"/>
                      </a:lnTo>
                      <a:lnTo>
                        <a:pt x="261" y="0"/>
                      </a:lnTo>
                      <a:lnTo>
                        <a:pt x="261" y="0"/>
                      </a:lnTo>
                      <a:lnTo>
                        <a:pt x="261" y="0"/>
                      </a:lnTo>
                      <a:lnTo>
                        <a:pt x="261" y="0"/>
                      </a:lnTo>
                      <a:lnTo>
                        <a:pt x="261" y="0"/>
                      </a:lnTo>
                      <a:lnTo>
                        <a:pt x="262" y="0"/>
                      </a:lnTo>
                      <a:lnTo>
                        <a:pt x="262" y="0"/>
                      </a:lnTo>
                      <a:lnTo>
                        <a:pt x="262" y="0"/>
                      </a:lnTo>
                      <a:lnTo>
                        <a:pt x="262" y="0"/>
                      </a:lnTo>
                      <a:lnTo>
                        <a:pt x="262" y="0"/>
                      </a:lnTo>
                      <a:lnTo>
                        <a:pt x="262" y="0"/>
                      </a:lnTo>
                      <a:lnTo>
                        <a:pt x="262" y="0"/>
                      </a:lnTo>
                      <a:lnTo>
                        <a:pt x="262" y="0"/>
                      </a:lnTo>
                      <a:lnTo>
                        <a:pt x="262" y="0"/>
                      </a:lnTo>
                      <a:lnTo>
                        <a:pt x="263" y="0"/>
                      </a:lnTo>
                      <a:lnTo>
                        <a:pt x="263" y="0"/>
                      </a:lnTo>
                      <a:lnTo>
                        <a:pt x="263" y="0"/>
                      </a:lnTo>
                      <a:lnTo>
                        <a:pt x="263" y="0"/>
                      </a:lnTo>
                      <a:lnTo>
                        <a:pt x="263" y="0"/>
                      </a:lnTo>
                      <a:lnTo>
                        <a:pt x="263" y="0"/>
                      </a:lnTo>
                      <a:lnTo>
                        <a:pt x="263" y="0"/>
                      </a:lnTo>
                      <a:lnTo>
                        <a:pt x="263" y="0"/>
                      </a:lnTo>
                      <a:lnTo>
                        <a:pt x="263" y="0"/>
                      </a:lnTo>
                      <a:lnTo>
                        <a:pt x="263" y="0"/>
                      </a:lnTo>
                      <a:lnTo>
                        <a:pt x="264" y="0"/>
                      </a:lnTo>
                      <a:lnTo>
                        <a:pt x="264" y="0"/>
                      </a:lnTo>
                      <a:lnTo>
                        <a:pt x="264" y="0"/>
                      </a:lnTo>
                      <a:lnTo>
                        <a:pt x="264" y="0"/>
                      </a:lnTo>
                      <a:lnTo>
                        <a:pt x="264" y="0"/>
                      </a:lnTo>
                      <a:lnTo>
                        <a:pt x="264" y="0"/>
                      </a:lnTo>
                      <a:lnTo>
                        <a:pt x="264" y="0"/>
                      </a:lnTo>
                      <a:lnTo>
                        <a:pt x="264" y="0"/>
                      </a:lnTo>
                      <a:lnTo>
                        <a:pt x="264" y="0"/>
                      </a:lnTo>
                      <a:lnTo>
                        <a:pt x="265" y="0"/>
                      </a:lnTo>
                      <a:lnTo>
                        <a:pt x="265" y="0"/>
                      </a:lnTo>
                      <a:lnTo>
                        <a:pt x="265" y="0"/>
                      </a:lnTo>
                      <a:lnTo>
                        <a:pt x="265" y="0"/>
                      </a:lnTo>
                      <a:lnTo>
                        <a:pt x="265" y="0"/>
                      </a:lnTo>
                      <a:lnTo>
                        <a:pt x="265" y="0"/>
                      </a:lnTo>
                      <a:lnTo>
                        <a:pt x="265" y="0"/>
                      </a:lnTo>
                      <a:lnTo>
                        <a:pt x="265" y="0"/>
                      </a:lnTo>
                      <a:lnTo>
                        <a:pt x="265" y="0"/>
                      </a:lnTo>
                      <a:lnTo>
                        <a:pt x="266" y="0"/>
                      </a:lnTo>
                      <a:lnTo>
                        <a:pt x="266" y="0"/>
                      </a:lnTo>
                      <a:lnTo>
                        <a:pt x="266" y="0"/>
                      </a:lnTo>
                      <a:lnTo>
                        <a:pt x="266" y="0"/>
                      </a:lnTo>
                      <a:lnTo>
                        <a:pt x="266" y="0"/>
                      </a:lnTo>
                      <a:lnTo>
                        <a:pt x="266" y="0"/>
                      </a:lnTo>
                      <a:lnTo>
                        <a:pt x="266" y="0"/>
                      </a:lnTo>
                      <a:lnTo>
                        <a:pt x="266" y="0"/>
                      </a:lnTo>
                      <a:lnTo>
                        <a:pt x="266" y="0"/>
                      </a:lnTo>
                      <a:lnTo>
                        <a:pt x="267" y="0"/>
                      </a:lnTo>
                      <a:lnTo>
                        <a:pt x="267" y="0"/>
                      </a:lnTo>
                      <a:lnTo>
                        <a:pt x="267" y="0"/>
                      </a:lnTo>
                      <a:lnTo>
                        <a:pt x="267" y="0"/>
                      </a:lnTo>
                      <a:lnTo>
                        <a:pt x="267" y="0"/>
                      </a:lnTo>
                      <a:lnTo>
                        <a:pt x="267" y="0"/>
                      </a:lnTo>
                      <a:lnTo>
                        <a:pt x="267" y="0"/>
                      </a:lnTo>
                      <a:lnTo>
                        <a:pt x="267" y="0"/>
                      </a:lnTo>
                      <a:lnTo>
                        <a:pt x="267" y="0"/>
                      </a:lnTo>
                      <a:lnTo>
                        <a:pt x="268" y="0"/>
                      </a:lnTo>
                      <a:lnTo>
                        <a:pt x="268" y="0"/>
                      </a:lnTo>
                      <a:lnTo>
                        <a:pt x="268" y="0"/>
                      </a:lnTo>
                      <a:lnTo>
                        <a:pt x="268" y="0"/>
                      </a:lnTo>
                      <a:lnTo>
                        <a:pt x="268" y="0"/>
                      </a:lnTo>
                      <a:lnTo>
                        <a:pt x="268" y="0"/>
                      </a:lnTo>
                      <a:lnTo>
                        <a:pt x="268" y="0"/>
                      </a:lnTo>
                      <a:lnTo>
                        <a:pt x="268" y="0"/>
                      </a:lnTo>
                      <a:lnTo>
                        <a:pt x="268" y="0"/>
                      </a:lnTo>
                      <a:lnTo>
                        <a:pt x="269" y="0"/>
                      </a:lnTo>
                      <a:lnTo>
                        <a:pt x="269" y="0"/>
                      </a:lnTo>
                      <a:lnTo>
                        <a:pt x="269" y="0"/>
                      </a:lnTo>
                      <a:lnTo>
                        <a:pt x="269" y="0"/>
                      </a:lnTo>
                      <a:lnTo>
                        <a:pt x="269" y="0"/>
                      </a:lnTo>
                      <a:lnTo>
                        <a:pt x="269" y="0"/>
                      </a:lnTo>
                      <a:lnTo>
                        <a:pt x="269" y="0"/>
                      </a:lnTo>
                      <a:lnTo>
                        <a:pt x="269" y="0"/>
                      </a:lnTo>
                      <a:lnTo>
                        <a:pt x="269" y="0"/>
                      </a:lnTo>
                      <a:lnTo>
                        <a:pt x="270" y="0"/>
                      </a:lnTo>
                      <a:lnTo>
                        <a:pt x="270" y="0"/>
                      </a:lnTo>
                      <a:lnTo>
                        <a:pt x="270" y="0"/>
                      </a:lnTo>
                      <a:lnTo>
                        <a:pt x="270" y="0"/>
                      </a:lnTo>
                      <a:lnTo>
                        <a:pt x="270" y="0"/>
                      </a:lnTo>
                      <a:lnTo>
                        <a:pt x="270" y="0"/>
                      </a:lnTo>
                      <a:lnTo>
                        <a:pt x="270" y="0"/>
                      </a:lnTo>
                      <a:lnTo>
                        <a:pt x="270" y="0"/>
                      </a:lnTo>
                      <a:lnTo>
                        <a:pt x="270" y="0"/>
                      </a:lnTo>
                      <a:lnTo>
                        <a:pt x="271" y="0"/>
                      </a:lnTo>
                      <a:lnTo>
                        <a:pt x="271" y="0"/>
                      </a:lnTo>
                      <a:lnTo>
                        <a:pt x="271" y="0"/>
                      </a:lnTo>
                      <a:lnTo>
                        <a:pt x="271" y="0"/>
                      </a:lnTo>
                      <a:lnTo>
                        <a:pt x="271" y="0"/>
                      </a:lnTo>
                      <a:lnTo>
                        <a:pt x="271" y="0"/>
                      </a:lnTo>
                      <a:lnTo>
                        <a:pt x="271" y="0"/>
                      </a:lnTo>
                      <a:lnTo>
                        <a:pt x="271" y="0"/>
                      </a:lnTo>
                      <a:lnTo>
                        <a:pt x="271" y="0"/>
                      </a:lnTo>
                      <a:lnTo>
                        <a:pt x="272" y="0"/>
                      </a:lnTo>
                      <a:lnTo>
                        <a:pt x="272" y="0"/>
                      </a:lnTo>
                      <a:lnTo>
                        <a:pt x="272" y="0"/>
                      </a:lnTo>
                      <a:lnTo>
                        <a:pt x="272" y="0"/>
                      </a:lnTo>
                      <a:lnTo>
                        <a:pt x="272" y="0"/>
                      </a:lnTo>
                      <a:lnTo>
                        <a:pt x="272" y="0"/>
                      </a:lnTo>
                      <a:lnTo>
                        <a:pt x="272" y="0"/>
                      </a:lnTo>
                      <a:lnTo>
                        <a:pt x="272" y="0"/>
                      </a:lnTo>
                      <a:lnTo>
                        <a:pt x="272" y="0"/>
                      </a:lnTo>
                      <a:lnTo>
                        <a:pt x="273" y="0"/>
                      </a:lnTo>
                      <a:lnTo>
                        <a:pt x="273" y="0"/>
                      </a:lnTo>
                      <a:lnTo>
                        <a:pt x="273" y="0"/>
                      </a:lnTo>
                      <a:lnTo>
                        <a:pt x="273" y="0"/>
                      </a:lnTo>
                      <a:lnTo>
                        <a:pt x="273" y="0"/>
                      </a:lnTo>
                      <a:lnTo>
                        <a:pt x="273" y="0"/>
                      </a:lnTo>
                      <a:lnTo>
                        <a:pt x="273" y="0"/>
                      </a:lnTo>
                      <a:lnTo>
                        <a:pt x="273" y="0"/>
                      </a:lnTo>
                      <a:lnTo>
                        <a:pt x="273" y="0"/>
                      </a:lnTo>
                      <a:lnTo>
                        <a:pt x="274" y="0"/>
                      </a:lnTo>
                      <a:lnTo>
                        <a:pt x="274" y="0"/>
                      </a:lnTo>
                      <a:lnTo>
                        <a:pt x="274" y="0"/>
                      </a:lnTo>
                      <a:lnTo>
                        <a:pt x="274" y="0"/>
                      </a:lnTo>
                      <a:lnTo>
                        <a:pt x="274" y="0"/>
                      </a:lnTo>
                      <a:lnTo>
                        <a:pt x="274" y="0"/>
                      </a:lnTo>
                      <a:lnTo>
                        <a:pt x="274" y="0"/>
                      </a:lnTo>
                      <a:lnTo>
                        <a:pt x="274" y="0"/>
                      </a:lnTo>
                      <a:lnTo>
                        <a:pt x="274" y="0"/>
                      </a:lnTo>
                      <a:lnTo>
                        <a:pt x="275" y="0"/>
                      </a:lnTo>
                      <a:lnTo>
                        <a:pt x="275" y="0"/>
                      </a:lnTo>
                      <a:lnTo>
                        <a:pt x="275" y="0"/>
                      </a:lnTo>
                      <a:lnTo>
                        <a:pt x="275" y="0"/>
                      </a:lnTo>
                      <a:lnTo>
                        <a:pt x="275" y="0"/>
                      </a:lnTo>
                      <a:lnTo>
                        <a:pt x="275" y="0"/>
                      </a:lnTo>
                      <a:lnTo>
                        <a:pt x="275" y="0"/>
                      </a:lnTo>
                      <a:lnTo>
                        <a:pt x="275" y="0"/>
                      </a:lnTo>
                      <a:lnTo>
                        <a:pt x="275" y="0"/>
                      </a:lnTo>
                      <a:lnTo>
                        <a:pt x="276" y="0"/>
                      </a:lnTo>
                      <a:lnTo>
                        <a:pt x="276" y="0"/>
                      </a:lnTo>
                      <a:lnTo>
                        <a:pt x="276" y="0"/>
                      </a:lnTo>
                      <a:lnTo>
                        <a:pt x="276" y="0"/>
                      </a:lnTo>
                      <a:lnTo>
                        <a:pt x="276" y="0"/>
                      </a:lnTo>
                      <a:lnTo>
                        <a:pt x="276" y="0"/>
                      </a:lnTo>
                      <a:lnTo>
                        <a:pt x="276" y="0"/>
                      </a:lnTo>
                      <a:lnTo>
                        <a:pt x="276" y="0"/>
                      </a:lnTo>
                      <a:lnTo>
                        <a:pt x="276" y="0"/>
                      </a:lnTo>
                      <a:lnTo>
                        <a:pt x="277" y="0"/>
                      </a:lnTo>
                      <a:lnTo>
                        <a:pt x="277" y="0"/>
                      </a:lnTo>
                      <a:lnTo>
                        <a:pt x="277" y="0"/>
                      </a:lnTo>
                      <a:lnTo>
                        <a:pt x="277" y="0"/>
                      </a:lnTo>
                      <a:lnTo>
                        <a:pt x="277" y="0"/>
                      </a:lnTo>
                      <a:lnTo>
                        <a:pt x="277" y="0"/>
                      </a:lnTo>
                      <a:lnTo>
                        <a:pt x="277" y="0"/>
                      </a:lnTo>
                      <a:lnTo>
                        <a:pt x="277" y="0"/>
                      </a:lnTo>
                      <a:lnTo>
                        <a:pt x="277" y="0"/>
                      </a:lnTo>
                      <a:lnTo>
                        <a:pt x="278" y="0"/>
                      </a:lnTo>
                      <a:lnTo>
                        <a:pt x="278" y="0"/>
                      </a:lnTo>
                      <a:lnTo>
                        <a:pt x="278" y="0"/>
                      </a:lnTo>
                      <a:lnTo>
                        <a:pt x="278" y="0"/>
                      </a:lnTo>
                      <a:lnTo>
                        <a:pt x="278" y="0"/>
                      </a:lnTo>
                      <a:lnTo>
                        <a:pt x="278" y="0"/>
                      </a:lnTo>
                      <a:lnTo>
                        <a:pt x="278" y="0"/>
                      </a:lnTo>
                      <a:lnTo>
                        <a:pt x="278" y="0"/>
                      </a:lnTo>
                      <a:lnTo>
                        <a:pt x="278" y="0"/>
                      </a:lnTo>
                      <a:lnTo>
                        <a:pt x="279" y="0"/>
                      </a:lnTo>
                      <a:lnTo>
                        <a:pt x="279" y="0"/>
                      </a:lnTo>
                      <a:lnTo>
                        <a:pt x="279" y="0"/>
                      </a:lnTo>
                      <a:lnTo>
                        <a:pt x="279" y="0"/>
                      </a:lnTo>
                      <a:lnTo>
                        <a:pt x="279" y="0"/>
                      </a:lnTo>
                      <a:lnTo>
                        <a:pt x="279" y="0"/>
                      </a:lnTo>
                      <a:lnTo>
                        <a:pt x="279" y="0"/>
                      </a:lnTo>
                      <a:lnTo>
                        <a:pt x="279" y="0"/>
                      </a:lnTo>
                      <a:lnTo>
                        <a:pt x="279" y="0"/>
                      </a:lnTo>
                      <a:lnTo>
                        <a:pt x="280" y="0"/>
                      </a:lnTo>
                      <a:lnTo>
                        <a:pt x="280" y="0"/>
                      </a:lnTo>
                      <a:lnTo>
                        <a:pt x="280" y="0"/>
                      </a:lnTo>
                      <a:lnTo>
                        <a:pt x="280" y="0"/>
                      </a:lnTo>
                      <a:lnTo>
                        <a:pt x="280" y="0"/>
                      </a:lnTo>
                      <a:lnTo>
                        <a:pt x="280" y="0"/>
                      </a:lnTo>
                      <a:lnTo>
                        <a:pt x="280" y="0"/>
                      </a:lnTo>
                      <a:lnTo>
                        <a:pt x="280" y="0"/>
                      </a:lnTo>
                      <a:lnTo>
                        <a:pt x="280" y="0"/>
                      </a:lnTo>
                      <a:lnTo>
                        <a:pt x="281" y="0"/>
                      </a:lnTo>
                      <a:lnTo>
                        <a:pt x="281" y="0"/>
                      </a:lnTo>
                      <a:lnTo>
                        <a:pt x="281" y="0"/>
                      </a:lnTo>
                      <a:lnTo>
                        <a:pt x="281" y="0"/>
                      </a:lnTo>
                      <a:lnTo>
                        <a:pt x="281" y="0"/>
                      </a:lnTo>
                      <a:lnTo>
                        <a:pt x="281" y="0"/>
                      </a:lnTo>
                      <a:lnTo>
                        <a:pt x="281" y="0"/>
                      </a:lnTo>
                      <a:lnTo>
                        <a:pt x="281" y="0"/>
                      </a:lnTo>
                      <a:lnTo>
                        <a:pt x="281" y="0"/>
                      </a:lnTo>
                      <a:lnTo>
                        <a:pt x="282" y="0"/>
                      </a:lnTo>
                      <a:lnTo>
                        <a:pt x="282" y="0"/>
                      </a:lnTo>
                      <a:lnTo>
                        <a:pt x="282" y="0"/>
                      </a:lnTo>
                      <a:lnTo>
                        <a:pt x="282" y="0"/>
                      </a:lnTo>
                      <a:lnTo>
                        <a:pt x="282" y="0"/>
                      </a:lnTo>
                      <a:lnTo>
                        <a:pt x="282" y="0"/>
                      </a:lnTo>
                      <a:lnTo>
                        <a:pt x="282" y="0"/>
                      </a:lnTo>
                      <a:lnTo>
                        <a:pt x="282" y="0"/>
                      </a:lnTo>
                      <a:lnTo>
                        <a:pt x="282" y="0"/>
                      </a:lnTo>
                      <a:lnTo>
                        <a:pt x="283" y="0"/>
                      </a:lnTo>
                      <a:lnTo>
                        <a:pt x="283" y="0"/>
                      </a:lnTo>
                      <a:lnTo>
                        <a:pt x="283" y="0"/>
                      </a:lnTo>
                      <a:lnTo>
                        <a:pt x="283" y="0"/>
                      </a:lnTo>
                      <a:lnTo>
                        <a:pt x="283" y="0"/>
                      </a:lnTo>
                      <a:lnTo>
                        <a:pt x="283" y="0"/>
                      </a:lnTo>
                      <a:lnTo>
                        <a:pt x="283" y="0"/>
                      </a:lnTo>
                      <a:lnTo>
                        <a:pt x="283" y="0"/>
                      </a:lnTo>
                      <a:lnTo>
                        <a:pt x="283" y="0"/>
                      </a:lnTo>
                      <a:lnTo>
                        <a:pt x="284" y="0"/>
                      </a:lnTo>
                      <a:lnTo>
                        <a:pt x="284" y="0"/>
                      </a:lnTo>
                      <a:lnTo>
                        <a:pt x="284" y="0"/>
                      </a:lnTo>
                      <a:lnTo>
                        <a:pt x="284" y="0"/>
                      </a:lnTo>
                      <a:lnTo>
                        <a:pt x="284" y="0"/>
                      </a:lnTo>
                      <a:lnTo>
                        <a:pt x="284" y="0"/>
                      </a:lnTo>
                      <a:lnTo>
                        <a:pt x="284" y="0"/>
                      </a:lnTo>
                      <a:lnTo>
                        <a:pt x="284" y="0"/>
                      </a:lnTo>
                      <a:lnTo>
                        <a:pt x="284" y="0"/>
                      </a:lnTo>
                      <a:lnTo>
                        <a:pt x="285" y="0"/>
                      </a:lnTo>
                      <a:lnTo>
                        <a:pt x="285" y="0"/>
                      </a:lnTo>
                      <a:lnTo>
                        <a:pt x="285" y="0"/>
                      </a:lnTo>
                      <a:lnTo>
                        <a:pt x="285" y="0"/>
                      </a:lnTo>
                      <a:lnTo>
                        <a:pt x="285" y="0"/>
                      </a:lnTo>
                      <a:lnTo>
                        <a:pt x="285" y="0"/>
                      </a:lnTo>
                      <a:lnTo>
                        <a:pt x="285" y="0"/>
                      </a:lnTo>
                      <a:lnTo>
                        <a:pt x="285" y="0"/>
                      </a:lnTo>
                      <a:lnTo>
                        <a:pt x="285" y="0"/>
                      </a:lnTo>
                      <a:lnTo>
                        <a:pt x="286" y="0"/>
                      </a:lnTo>
                      <a:lnTo>
                        <a:pt x="286" y="0"/>
                      </a:lnTo>
                      <a:lnTo>
                        <a:pt x="286" y="0"/>
                      </a:lnTo>
                      <a:lnTo>
                        <a:pt x="286" y="0"/>
                      </a:lnTo>
                      <a:lnTo>
                        <a:pt x="286" y="0"/>
                      </a:lnTo>
                      <a:lnTo>
                        <a:pt x="286" y="0"/>
                      </a:lnTo>
                      <a:lnTo>
                        <a:pt x="286" y="0"/>
                      </a:lnTo>
                      <a:lnTo>
                        <a:pt x="286" y="0"/>
                      </a:lnTo>
                      <a:lnTo>
                        <a:pt x="286" y="0"/>
                      </a:lnTo>
                      <a:lnTo>
                        <a:pt x="286" y="0"/>
                      </a:lnTo>
                      <a:lnTo>
                        <a:pt x="287" y="0"/>
                      </a:lnTo>
                      <a:lnTo>
                        <a:pt x="287" y="0"/>
                      </a:lnTo>
                      <a:lnTo>
                        <a:pt x="287" y="0"/>
                      </a:lnTo>
                      <a:lnTo>
                        <a:pt x="287" y="0"/>
                      </a:lnTo>
                      <a:lnTo>
                        <a:pt x="287" y="0"/>
                      </a:lnTo>
                      <a:lnTo>
                        <a:pt x="287" y="0"/>
                      </a:lnTo>
                      <a:lnTo>
                        <a:pt x="287" y="0"/>
                      </a:lnTo>
                      <a:lnTo>
                        <a:pt x="287" y="0"/>
                      </a:lnTo>
                      <a:lnTo>
                        <a:pt x="287" y="0"/>
                      </a:lnTo>
                      <a:lnTo>
                        <a:pt x="288" y="0"/>
                      </a:lnTo>
                      <a:lnTo>
                        <a:pt x="288" y="0"/>
                      </a:lnTo>
                      <a:lnTo>
                        <a:pt x="288" y="0"/>
                      </a:lnTo>
                      <a:lnTo>
                        <a:pt x="288" y="0"/>
                      </a:lnTo>
                      <a:lnTo>
                        <a:pt x="288" y="0"/>
                      </a:lnTo>
                      <a:lnTo>
                        <a:pt x="288" y="0"/>
                      </a:lnTo>
                      <a:lnTo>
                        <a:pt x="288" y="0"/>
                      </a:lnTo>
                      <a:lnTo>
                        <a:pt x="288" y="0"/>
                      </a:lnTo>
                      <a:lnTo>
                        <a:pt x="288" y="0"/>
                      </a:lnTo>
                      <a:lnTo>
                        <a:pt x="289" y="0"/>
                      </a:lnTo>
                      <a:lnTo>
                        <a:pt x="289" y="0"/>
                      </a:lnTo>
                      <a:lnTo>
                        <a:pt x="289" y="0"/>
                      </a:lnTo>
                      <a:lnTo>
                        <a:pt x="289" y="0"/>
                      </a:lnTo>
                      <a:lnTo>
                        <a:pt x="289" y="0"/>
                      </a:lnTo>
                      <a:lnTo>
                        <a:pt x="289" y="0"/>
                      </a:lnTo>
                      <a:lnTo>
                        <a:pt x="289" y="0"/>
                      </a:lnTo>
                      <a:lnTo>
                        <a:pt x="289" y="0"/>
                      </a:lnTo>
                      <a:lnTo>
                        <a:pt x="289" y="0"/>
                      </a:lnTo>
                      <a:lnTo>
                        <a:pt x="290" y="0"/>
                      </a:lnTo>
                      <a:lnTo>
                        <a:pt x="290" y="0"/>
                      </a:lnTo>
                      <a:lnTo>
                        <a:pt x="290" y="0"/>
                      </a:lnTo>
                      <a:lnTo>
                        <a:pt x="290" y="0"/>
                      </a:lnTo>
                      <a:lnTo>
                        <a:pt x="290" y="0"/>
                      </a:lnTo>
                      <a:lnTo>
                        <a:pt x="290" y="0"/>
                      </a:lnTo>
                      <a:lnTo>
                        <a:pt x="290" y="0"/>
                      </a:lnTo>
                      <a:lnTo>
                        <a:pt x="290" y="0"/>
                      </a:lnTo>
                      <a:lnTo>
                        <a:pt x="290" y="0"/>
                      </a:lnTo>
                      <a:lnTo>
                        <a:pt x="291" y="0"/>
                      </a:lnTo>
                      <a:lnTo>
                        <a:pt x="291" y="0"/>
                      </a:lnTo>
                      <a:lnTo>
                        <a:pt x="291" y="0"/>
                      </a:lnTo>
                      <a:lnTo>
                        <a:pt x="291" y="0"/>
                      </a:lnTo>
                      <a:lnTo>
                        <a:pt x="291" y="0"/>
                      </a:lnTo>
                      <a:lnTo>
                        <a:pt x="291" y="0"/>
                      </a:lnTo>
                      <a:lnTo>
                        <a:pt x="291" y="0"/>
                      </a:lnTo>
                      <a:lnTo>
                        <a:pt x="291" y="0"/>
                      </a:lnTo>
                      <a:lnTo>
                        <a:pt x="291" y="0"/>
                      </a:lnTo>
                      <a:lnTo>
                        <a:pt x="292" y="0"/>
                      </a:lnTo>
                      <a:lnTo>
                        <a:pt x="292" y="0"/>
                      </a:lnTo>
                      <a:lnTo>
                        <a:pt x="292" y="0"/>
                      </a:lnTo>
                      <a:lnTo>
                        <a:pt x="292" y="0"/>
                      </a:lnTo>
                      <a:lnTo>
                        <a:pt x="292" y="0"/>
                      </a:lnTo>
                      <a:lnTo>
                        <a:pt x="292" y="0"/>
                      </a:lnTo>
                      <a:lnTo>
                        <a:pt x="292" y="0"/>
                      </a:lnTo>
                      <a:lnTo>
                        <a:pt x="292" y="0"/>
                      </a:lnTo>
                      <a:lnTo>
                        <a:pt x="292" y="0"/>
                      </a:lnTo>
                      <a:lnTo>
                        <a:pt x="293" y="0"/>
                      </a:lnTo>
                      <a:lnTo>
                        <a:pt x="293" y="0"/>
                      </a:lnTo>
                      <a:lnTo>
                        <a:pt x="293" y="0"/>
                      </a:lnTo>
                      <a:lnTo>
                        <a:pt x="293" y="0"/>
                      </a:lnTo>
                      <a:lnTo>
                        <a:pt x="293" y="0"/>
                      </a:lnTo>
                      <a:lnTo>
                        <a:pt x="293" y="0"/>
                      </a:lnTo>
                      <a:lnTo>
                        <a:pt x="293" y="0"/>
                      </a:lnTo>
                      <a:lnTo>
                        <a:pt x="293" y="0"/>
                      </a:lnTo>
                      <a:lnTo>
                        <a:pt x="293" y="0"/>
                      </a:lnTo>
                      <a:lnTo>
                        <a:pt x="294" y="0"/>
                      </a:lnTo>
                      <a:lnTo>
                        <a:pt x="294" y="0"/>
                      </a:lnTo>
                      <a:lnTo>
                        <a:pt x="294" y="0"/>
                      </a:lnTo>
                      <a:lnTo>
                        <a:pt x="294" y="0"/>
                      </a:lnTo>
                      <a:lnTo>
                        <a:pt x="294" y="0"/>
                      </a:lnTo>
                      <a:lnTo>
                        <a:pt x="294" y="0"/>
                      </a:lnTo>
                      <a:lnTo>
                        <a:pt x="294" y="0"/>
                      </a:lnTo>
                      <a:lnTo>
                        <a:pt x="294" y="0"/>
                      </a:lnTo>
                      <a:lnTo>
                        <a:pt x="294" y="0"/>
                      </a:lnTo>
                      <a:lnTo>
                        <a:pt x="295" y="0"/>
                      </a:lnTo>
                      <a:lnTo>
                        <a:pt x="295" y="0"/>
                      </a:lnTo>
                      <a:lnTo>
                        <a:pt x="295" y="0"/>
                      </a:lnTo>
                      <a:lnTo>
                        <a:pt x="295" y="0"/>
                      </a:lnTo>
                      <a:lnTo>
                        <a:pt x="295" y="0"/>
                      </a:lnTo>
                      <a:lnTo>
                        <a:pt x="295" y="0"/>
                      </a:lnTo>
                      <a:lnTo>
                        <a:pt x="295" y="0"/>
                      </a:lnTo>
                      <a:lnTo>
                        <a:pt x="295" y="0"/>
                      </a:lnTo>
                      <a:lnTo>
                        <a:pt x="295" y="0"/>
                      </a:lnTo>
                      <a:lnTo>
                        <a:pt x="296" y="0"/>
                      </a:lnTo>
                      <a:lnTo>
                        <a:pt x="296" y="0"/>
                      </a:lnTo>
                      <a:lnTo>
                        <a:pt x="296" y="0"/>
                      </a:lnTo>
                      <a:lnTo>
                        <a:pt x="296" y="0"/>
                      </a:lnTo>
                      <a:lnTo>
                        <a:pt x="296" y="14"/>
                      </a:lnTo>
                      <a:lnTo>
                        <a:pt x="296" y="189"/>
                      </a:lnTo>
                      <a:lnTo>
                        <a:pt x="296" y="410"/>
                      </a:lnTo>
                      <a:lnTo>
                        <a:pt x="296" y="631"/>
                      </a:lnTo>
                      <a:lnTo>
                        <a:pt x="296" y="838"/>
                      </a:lnTo>
                      <a:lnTo>
                        <a:pt x="297" y="852"/>
                      </a:lnTo>
                      <a:lnTo>
                        <a:pt x="297" y="852"/>
                      </a:lnTo>
                      <a:lnTo>
                        <a:pt x="297" y="853"/>
                      </a:lnTo>
                      <a:lnTo>
                        <a:pt x="297" y="855"/>
                      </a:lnTo>
                      <a:lnTo>
                        <a:pt x="297" y="856"/>
                      </a:lnTo>
                      <a:lnTo>
                        <a:pt x="297" y="857"/>
                      </a:lnTo>
                      <a:lnTo>
                        <a:pt x="297" y="858"/>
                      </a:lnTo>
                      <a:lnTo>
                        <a:pt x="297" y="859"/>
                      </a:lnTo>
                      <a:lnTo>
                        <a:pt x="297" y="859"/>
                      </a:lnTo>
                      <a:lnTo>
                        <a:pt x="298" y="859"/>
                      </a:lnTo>
                      <a:lnTo>
                        <a:pt x="298" y="859"/>
                      </a:lnTo>
                      <a:lnTo>
                        <a:pt x="298" y="858"/>
                      </a:lnTo>
                      <a:lnTo>
                        <a:pt x="298" y="857"/>
                      </a:lnTo>
                      <a:lnTo>
                        <a:pt x="298" y="856"/>
                      </a:lnTo>
                      <a:lnTo>
                        <a:pt x="298" y="855"/>
                      </a:lnTo>
                      <a:lnTo>
                        <a:pt x="298" y="854"/>
                      </a:lnTo>
                      <a:lnTo>
                        <a:pt x="298" y="852"/>
                      </a:lnTo>
                      <a:lnTo>
                        <a:pt x="298" y="851"/>
                      </a:lnTo>
                      <a:lnTo>
                        <a:pt x="299" y="849"/>
                      </a:lnTo>
                      <a:lnTo>
                        <a:pt x="299" y="848"/>
                      </a:lnTo>
                      <a:lnTo>
                        <a:pt x="299" y="845"/>
                      </a:lnTo>
                      <a:lnTo>
                        <a:pt x="299" y="844"/>
                      </a:lnTo>
                      <a:lnTo>
                        <a:pt x="299" y="842"/>
                      </a:lnTo>
                      <a:lnTo>
                        <a:pt x="299" y="840"/>
                      </a:lnTo>
                      <a:lnTo>
                        <a:pt x="299" y="838"/>
                      </a:lnTo>
                      <a:lnTo>
                        <a:pt x="299" y="835"/>
                      </a:lnTo>
                      <a:lnTo>
                        <a:pt x="299" y="834"/>
                      </a:lnTo>
                      <a:lnTo>
                        <a:pt x="300" y="832"/>
                      </a:lnTo>
                      <a:lnTo>
                        <a:pt x="300" y="830"/>
                      </a:lnTo>
                      <a:lnTo>
                        <a:pt x="300" y="828"/>
                      </a:lnTo>
                      <a:lnTo>
                        <a:pt x="300" y="826"/>
                      </a:lnTo>
                      <a:lnTo>
                        <a:pt x="300" y="824"/>
                      </a:lnTo>
                      <a:lnTo>
                        <a:pt x="300" y="823"/>
                      </a:lnTo>
                      <a:lnTo>
                        <a:pt x="300" y="821"/>
                      </a:lnTo>
                      <a:lnTo>
                        <a:pt x="300" y="819"/>
                      </a:lnTo>
                      <a:lnTo>
                        <a:pt x="300" y="818"/>
                      </a:lnTo>
                      <a:lnTo>
                        <a:pt x="301" y="816"/>
                      </a:lnTo>
                      <a:lnTo>
                        <a:pt x="301" y="814"/>
                      </a:lnTo>
                      <a:lnTo>
                        <a:pt x="301" y="812"/>
                      </a:lnTo>
                      <a:lnTo>
                        <a:pt x="301" y="811"/>
                      </a:lnTo>
                      <a:lnTo>
                        <a:pt x="301" y="809"/>
                      </a:lnTo>
                      <a:lnTo>
                        <a:pt x="301" y="808"/>
                      </a:lnTo>
                      <a:lnTo>
                        <a:pt x="301" y="806"/>
                      </a:lnTo>
                      <a:lnTo>
                        <a:pt x="301" y="804"/>
                      </a:lnTo>
                      <a:lnTo>
                        <a:pt x="301" y="802"/>
                      </a:lnTo>
                      <a:lnTo>
                        <a:pt x="302" y="801"/>
                      </a:lnTo>
                      <a:lnTo>
                        <a:pt x="302" y="800"/>
                      </a:lnTo>
                      <a:lnTo>
                        <a:pt x="302" y="798"/>
                      </a:lnTo>
                      <a:lnTo>
                        <a:pt x="302" y="797"/>
                      </a:lnTo>
                      <a:lnTo>
                        <a:pt x="302" y="795"/>
                      </a:lnTo>
                      <a:lnTo>
                        <a:pt x="302" y="794"/>
                      </a:lnTo>
                      <a:lnTo>
                        <a:pt x="302" y="792"/>
                      </a:lnTo>
                      <a:lnTo>
                        <a:pt x="302" y="791"/>
                      </a:lnTo>
                      <a:lnTo>
                        <a:pt x="302" y="790"/>
                      </a:lnTo>
                      <a:lnTo>
                        <a:pt x="303" y="789"/>
                      </a:lnTo>
                      <a:lnTo>
                        <a:pt x="303" y="788"/>
                      </a:lnTo>
                      <a:lnTo>
                        <a:pt x="303" y="787"/>
                      </a:lnTo>
                      <a:lnTo>
                        <a:pt x="303" y="786"/>
                      </a:lnTo>
                      <a:lnTo>
                        <a:pt x="303" y="785"/>
                      </a:lnTo>
                      <a:lnTo>
                        <a:pt x="303" y="784"/>
                      </a:lnTo>
                      <a:lnTo>
                        <a:pt x="303" y="783"/>
                      </a:lnTo>
                      <a:lnTo>
                        <a:pt x="303" y="782"/>
                      </a:lnTo>
                      <a:lnTo>
                        <a:pt x="303" y="781"/>
                      </a:lnTo>
                      <a:lnTo>
                        <a:pt x="304" y="780"/>
                      </a:lnTo>
                      <a:lnTo>
                        <a:pt x="304" y="780"/>
                      </a:lnTo>
                      <a:lnTo>
                        <a:pt x="304" y="778"/>
                      </a:lnTo>
                      <a:lnTo>
                        <a:pt x="304" y="777"/>
                      </a:lnTo>
                      <a:lnTo>
                        <a:pt x="304" y="777"/>
                      </a:lnTo>
                      <a:lnTo>
                        <a:pt x="304" y="776"/>
                      </a:lnTo>
                      <a:lnTo>
                        <a:pt x="304" y="775"/>
                      </a:lnTo>
                      <a:lnTo>
                        <a:pt x="304" y="774"/>
                      </a:lnTo>
                      <a:lnTo>
                        <a:pt x="304" y="774"/>
                      </a:lnTo>
                      <a:lnTo>
                        <a:pt x="305" y="773"/>
                      </a:lnTo>
                      <a:lnTo>
                        <a:pt x="305" y="772"/>
                      </a:lnTo>
                      <a:lnTo>
                        <a:pt x="305" y="771"/>
                      </a:lnTo>
                      <a:lnTo>
                        <a:pt x="305" y="770"/>
                      </a:lnTo>
                      <a:lnTo>
                        <a:pt x="305" y="769"/>
                      </a:lnTo>
                      <a:lnTo>
                        <a:pt x="305" y="769"/>
                      </a:lnTo>
                      <a:lnTo>
                        <a:pt x="305" y="768"/>
                      </a:lnTo>
                      <a:lnTo>
                        <a:pt x="305" y="767"/>
                      </a:lnTo>
                      <a:lnTo>
                        <a:pt x="305" y="767"/>
                      </a:lnTo>
                      <a:lnTo>
                        <a:pt x="306" y="766"/>
                      </a:lnTo>
                      <a:lnTo>
                        <a:pt x="306" y="766"/>
                      </a:lnTo>
                      <a:lnTo>
                        <a:pt x="306" y="765"/>
                      </a:lnTo>
                      <a:lnTo>
                        <a:pt x="306" y="765"/>
                      </a:lnTo>
                      <a:lnTo>
                        <a:pt x="306" y="764"/>
                      </a:lnTo>
                      <a:lnTo>
                        <a:pt x="306" y="763"/>
                      </a:lnTo>
                      <a:lnTo>
                        <a:pt x="306" y="763"/>
                      </a:lnTo>
                      <a:lnTo>
                        <a:pt x="306" y="762"/>
                      </a:lnTo>
                      <a:lnTo>
                        <a:pt x="306" y="761"/>
                      </a:lnTo>
                      <a:lnTo>
                        <a:pt x="307" y="760"/>
                      </a:lnTo>
                      <a:lnTo>
                        <a:pt x="307" y="760"/>
                      </a:lnTo>
                      <a:lnTo>
                        <a:pt x="307" y="760"/>
                      </a:lnTo>
                      <a:lnTo>
                        <a:pt x="307" y="759"/>
                      </a:lnTo>
                      <a:lnTo>
                        <a:pt x="307" y="759"/>
                      </a:lnTo>
                      <a:lnTo>
                        <a:pt x="307" y="758"/>
                      </a:lnTo>
                      <a:lnTo>
                        <a:pt x="307" y="758"/>
                      </a:lnTo>
                      <a:lnTo>
                        <a:pt x="307" y="757"/>
                      </a:lnTo>
                      <a:lnTo>
                        <a:pt x="307" y="757"/>
                      </a:lnTo>
                      <a:lnTo>
                        <a:pt x="308" y="756"/>
                      </a:lnTo>
                      <a:lnTo>
                        <a:pt x="308" y="756"/>
                      </a:lnTo>
                      <a:lnTo>
                        <a:pt x="308" y="755"/>
                      </a:lnTo>
                      <a:lnTo>
                        <a:pt x="308" y="755"/>
                      </a:lnTo>
                      <a:lnTo>
                        <a:pt x="308" y="754"/>
                      </a:lnTo>
                      <a:lnTo>
                        <a:pt x="308" y="754"/>
                      </a:lnTo>
                      <a:lnTo>
                        <a:pt x="308" y="754"/>
                      </a:lnTo>
                      <a:lnTo>
                        <a:pt x="308" y="754"/>
                      </a:lnTo>
                      <a:lnTo>
                        <a:pt x="308" y="753"/>
                      </a:lnTo>
                      <a:lnTo>
                        <a:pt x="309" y="753"/>
                      </a:lnTo>
                      <a:lnTo>
                        <a:pt x="309" y="752"/>
                      </a:lnTo>
                      <a:lnTo>
                        <a:pt x="309" y="752"/>
                      </a:lnTo>
                      <a:lnTo>
                        <a:pt x="309" y="751"/>
                      </a:lnTo>
                      <a:lnTo>
                        <a:pt x="309" y="751"/>
                      </a:lnTo>
                      <a:lnTo>
                        <a:pt x="309" y="750"/>
                      </a:lnTo>
                      <a:lnTo>
                        <a:pt x="309" y="750"/>
                      </a:lnTo>
                      <a:lnTo>
                        <a:pt x="309" y="749"/>
                      </a:lnTo>
                      <a:lnTo>
                        <a:pt x="309" y="749"/>
                      </a:lnTo>
                      <a:lnTo>
                        <a:pt x="309" y="749"/>
                      </a:lnTo>
                      <a:lnTo>
                        <a:pt x="310" y="748"/>
                      </a:lnTo>
                      <a:lnTo>
                        <a:pt x="310" y="748"/>
                      </a:lnTo>
                      <a:lnTo>
                        <a:pt x="310" y="747"/>
                      </a:lnTo>
                      <a:lnTo>
                        <a:pt x="310" y="747"/>
                      </a:lnTo>
                      <a:lnTo>
                        <a:pt x="310" y="746"/>
                      </a:lnTo>
                      <a:lnTo>
                        <a:pt x="310" y="746"/>
                      </a:lnTo>
                      <a:lnTo>
                        <a:pt x="310" y="745"/>
                      </a:lnTo>
                      <a:lnTo>
                        <a:pt x="310" y="744"/>
                      </a:lnTo>
                      <a:lnTo>
                        <a:pt x="310" y="744"/>
                      </a:lnTo>
                      <a:lnTo>
                        <a:pt x="311" y="743"/>
                      </a:lnTo>
                      <a:lnTo>
                        <a:pt x="311" y="742"/>
                      </a:lnTo>
                      <a:lnTo>
                        <a:pt x="311" y="741"/>
                      </a:lnTo>
                      <a:lnTo>
                        <a:pt x="311" y="741"/>
                      </a:lnTo>
                      <a:lnTo>
                        <a:pt x="311" y="740"/>
                      </a:lnTo>
                      <a:lnTo>
                        <a:pt x="311" y="739"/>
                      </a:lnTo>
                      <a:lnTo>
                        <a:pt x="311" y="738"/>
                      </a:lnTo>
                      <a:lnTo>
                        <a:pt x="311" y="737"/>
                      </a:lnTo>
                      <a:lnTo>
                        <a:pt x="311" y="737"/>
                      </a:lnTo>
                      <a:lnTo>
                        <a:pt x="312" y="736"/>
                      </a:lnTo>
                      <a:lnTo>
                        <a:pt x="312" y="735"/>
                      </a:lnTo>
                      <a:lnTo>
                        <a:pt x="312" y="734"/>
                      </a:lnTo>
                      <a:lnTo>
                        <a:pt x="312" y="733"/>
                      </a:lnTo>
                      <a:lnTo>
                        <a:pt x="312" y="733"/>
                      </a:lnTo>
                      <a:lnTo>
                        <a:pt x="312" y="731"/>
                      </a:lnTo>
                      <a:lnTo>
                        <a:pt x="312" y="731"/>
                      </a:lnTo>
                      <a:lnTo>
                        <a:pt x="312" y="730"/>
                      </a:lnTo>
                      <a:lnTo>
                        <a:pt x="312" y="729"/>
                      </a:lnTo>
                      <a:lnTo>
                        <a:pt x="313" y="728"/>
                      </a:lnTo>
                      <a:lnTo>
                        <a:pt x="313" y="727"/>
                      </a:lnTo>
                      <a:lnTo>
                        <a:pt x="313" y="726"/>
                      </a:lnTo>
                      <a:lnTo>
                        <a:pt x="313" y="725"/>
                      </a:lnTo>
                      <a:lnTo>
                        <a:pt x="313" y="725"/>
                      </a:lnTo>
                      <a:lnTo>
                        <a:pt x="313" y="724"/>
                      </a:lnTo>
                      <a:lnTo>
                        <a:pt x="313" y="723"/>
                      </a:lnTo>
                      <a:lnTo>
                        <a:pt x="313" y="722"/>
                      </a:lnTo>
                      <a:lnTo>
                        <a:pt x="313" y="721"/>
                      </a:lnTo>
                      <a:lnTo>
                        <a:pt x="314" y="721"/>
                      </a:lnTo>
                      <a:lnTo>
                        <a:pt x="314" y="720"/>
                      </a:lnTo>
                      <a:lnTo>
                        <a:pt x="314" y="719"/>
                      </a:lnTo>
                      <a:lnTo>
                        <a:pt x="314" y="718"/>
                      </a:lnTo>
                      <a:lnTo>
                        <a:pt x="314" y="718"/>
                      </a:lnTo>
                      <a:lnTo>
                        <a:pt x="314" y="717"/>
                      </a:lnTo>
                      <a:lnTo>
                        <a:pt x="314" y="716"/>
                      </a:lnTo>
                      <a:lnTo>
                        <a:pt x="314" y="715"/>
                      </a:lnTo>
                      <a:lnTo>
                        <a:pt x="314" y="713"/>
                      </a:lnTo>
                      <a:lnTo>
                        <a:pt x="315" y="712"/>
                      </a:lnTo>
                      <a:lnTo>
                        <a:pt x="315" y="711"/>
                      </a:lnTo>
                      <a:lnTo>
                        <a:pt x="315" y="710"/>
                      </a:lnTo>
                      <a:lnTo>
                        <a:pt x="315" y="709"/>
                      </a:lnTo>
                      <a:lnTo>
                        <a:pt x="315" y="708"/>
                      </a:lnTo>
                      <a:lnTo>
                        <a:pt x="315" y="708"/>
                      </a:lnTo>
                      <a:lnTo>
                        <a:pt x="315" y="707"/>
                      </a:lnTo>
                      <a:lnTo>
                        <a:pt x="315" y="706"/>
                      </a:lnTo>
                      <a:lnTo>
                        <a:pt x="315" y="705"/>
                      </a:lnTo>
                      <a:lnTo>
                        <a:pt x="316" y="704"/>
                      </a:lnTo>
                      <a:lnTo>
                        <a:pt x="316" y="703"/>
                      </a:lnTo>
                      <a:lnTo>
                        <a:pt x="316" y="702"/>
                      </a:lnTo>
                      <a:lnTo>
                        <a:pt x="316" y="701"/>
                      </a:lnTo>
                      <a:lnTo>
                        <a:pt x="316" y="700"/>
                      </a:lnTo>
                      <a:lnTo>
                        <a:pt x="316" y="699"/>
                      </a:lnTo>
                      <a:lnTo>
                        <a:pt x="316" y="698"/>
                      </a:lnTo>
                      <a:lnTo>
                        <a:pt x="316" y="697"/>
                      </a:lnTo>
                      <a:lnTo>
                        <a:pt x="316" y="695"/>
                      </a:lnTo>
                      <a:lnTo>
                        <a:pt x="317" y="694"/>
                      </a:lnTo>
                      <a:lnTo>
                        <a:pt x="317" y="693"/>
                      </a:lnTo>
                      <a:lnTo>
                        <a:pt x="317" y="692"/>
                      </a:lnTo>
                      <a:lnTo>
                        <a:pt x="317" y="690"/>
                      </a:lnTo>
                      <a:lnTo>
                        <a:pt x="317" y="689"/>
                      </a:lnTo>
                      <a:lnTo>
                        <a:pt x="317" y="688"/>
                      </a:lnTo>
                      <a:lnTo>
                        <a:pt x="317" y="687"/>
                      </a:lnTo>
                      <a:lnTo>
                        <a:pt x="317" y="685"/>
                      </a:lnTo>
                      <a:lnTo>
                        <a:pt x="317" y="684"/>
                      </a:lnTo>
                      <a:lnTo>
                        <a:pt x="318" y="683"/>
                      </a:lnTo>
                      <a:lnTo>
                        <a:pt x="318" y="682"/>
                      </a:lnTo>
                      <a:lnTo>
                        <a:pt x="318" y="681"/>
                      </a:lnTo>
                      <a:lnTo>
                        <a:pt x="318" y="679"/>
                      </a:lnTo>
                      <a:lnTo>
                        <a:pt x="318" y="678"/>
                      </a:lnTo>
                      <a:lnTo>
                        <a:pt x="318" y="677"/>
                      </a:lnTo>
                      <a:lnTo>
                        <a:pt x="318" y="675"/>
                      </a:lnTo>
                      <a:lnTo>
                        <a:pt x="318" y="674"/>
                      </a:lnTo>
                      <a:lnTo>
                        <a:pt x="318" y="673"/>
                      </a:lnTo>
                      <a:lnTo>
                        <a:pt x="319" y="672"/>
                      </a:lnTo>
                      <a:lnTo>
                        <a:pt x="319" y="671"/>
                      </a:lnTo>
                      <a:lnTo>
                        <a:pt x="319" y="669"/>
                      </a:lnTo>
                      <a:lnTo>
                        <a:pt x="319" y="668"/>
                      </a:lnTo>
                      <a:lnTo>
                        <a:pt x="319" y="666"/>
                      </a:lnTo>
                      <a:lnTo>
                        <a:pt x="319" y="665"/>
                      </a:lnTo>
                      <a:lnTo>
                        <a:pt x="319" y="664"/>
                      </a:lnTo>
                      <a:lnTo>
                        <a:pt x="319" y="662"/>
                      </a:lnTo>
                      <a:lnTo>
                        <a:pt x="319" y="661"/>
                      </a:lnTo>
                      <a:lnTo>
                        <a:pt x="320" y="659"/>
                      </a:lnTo>
                      <a:lnTo>
                        <a:pt x="320" y="658"/>
                      </a:lnTo>
                      <a:lnTo>
                        <a:pt x="320" y="657"/>
                      </a:lnTo>
                      <a:lnTo>
                        <a:pt x="320" y="655"/>
                      </a:lnTo>
                      <a:lnTo>
                        <a:pt x="320" y="653"/>
                      </a:lnTo>
                      <a:lnTo>
                        <a:pt x="320" y="652"/>
                      </a:lnTo>
                      <a:lnTo>
                        <a:pt x="320" y="651"/>
                      </a:lnTo>
                      <a:lnTo>
                        <a:pt x="320" y="649"/>
                      </a:lnTo>
                      <a:lnTo>
                        <a:pt x="320" y="648"/>
                      </a:lnTo>
                      <a:lnTo>
                        <a:pt x="321" y="646"/>
                      </a:lnTo>
                      <a:lnTo>
                        <a:pt x="321" y="645"/>
                      </a:lnTo>
                      <a:lnTo>
                        <a:pt x="321" y="643"/>
                      </a:lnTo>
                      <a:lnTo>
                        <a:pt x="321" y="642"/>
                      </a:lnTo>
                      <a:lnTo>
                        <a:pt x="321" y="640"/>
                      </a:lnTo>
                      <a:lnTo>
                        <a:pt x="321" y="639"/>
                      </a:lnTo>
                      <a:lnTo>
                        <a:pt x="321" y="637"/>
                      </a:lnTo>
                      <a:lnTo>
                        <a:pt x="321" y="636"/>
                      </a:lnTo>
                      <a:lnTo>
                        <a:pt x="321" y="634"/>
                      </a:lnTo>
                      <a:lnTo>
                        <a:pt x="322" y="633"/>
                      </a:lnTo>
                      <a:lnTo>
                        <a:pt x="322" y="631"/>
                      </a:lnTo>
                      <a:lnTo>
                        <a:pt x="322" y="630"/>
                      </a:lnTo>
                      <a:lnTo>
                        <a:pt x="322" y="628"/>
                      </a:lnTo>
                      <a:lnTo>
                        <a:pt x="322" y="626"/>
                      </a:lnTo>
                      <a:lnTo>
                        <a:pt x="322" y="625"/>
                      </a:lnTo>
                      <a:lnTo>
                        <a:pt x="322" y="623"/>
                      </a:lnTo>
                      <a:lnTo>
                        <a:pt x="322" y="621"/>
                      </a:lnTo>
                      <a:lnTo>
                        <a:pt x="322" y="619"/>
                      </a:lnTo>
                      <a:lnTo>
                        <a:pt x="323" y="617"/>
                      </a:lnTo>
                      <a:lnTo>
                        <a:pt x="323" y="616"/>
                      </a:lnTo>
                      <a:lnTo>
                        <a:pt x="323" y="614"/>
                      </a:lnTo>
                      <a:lnTo>
                        <a:pt x="323" y="612"/>
                      </a:lnTo>
                      <a:lnTo>
                        <a:pt x="323" y="610"/>
                      </a:lnTo>
                      <a:lnTo>
                        <a:pt x="323" y="608"/>
                      </a:lnTo>
                      <a:lnTo>
                        <a:pt x="323" y="606"/>
                      </a:lnTo>
                      <a:lnTo>
                        <a:pt x="323" y="604"/>
                      </a:lnTo>
                      <a:lnTo>
                        <a:pt x="323" y="603"/>
                      </a:lnTo>
                      <a:lnTo>
                        <a:pt x="324" y="601"/>
                      </a:lnTo>
                      <a:lnTo>
                        <a:pt x="324" y="599"/>
                      </a:lnTo>
                      <a:lnTo>
                        <a:pt x="324" y="597"/>
                      </a:lnTo>
                      <a:lnTo>
                        <a:pt x="324" y="595"/>
                      </a:lnTo>
                      <a:lnTo>
                        <a:pt x="324" y="594"/>
                      </a:lnTo>
                      <a:lnTo>
                        <a:pt x="324" y="592"/>
                      </a:lnTo>
                      <a:lnTo>
                        <a:pt x="324" y="590"/>
                      </a:lnTo>
                      <a:lnTo>
                        <a:pt x="324" y="588"/>
                      </a:lnTo>
                      <a:lnTo>
                        <a:pt x="324" y="586"/>
                      </a:lnTo>
                      <a:lnTo>
                        <a:pt x="325" y="584"/>
                      </a:lnTo>
                      <a:lnTo>
                        <a:pt x="325" y="582"/>
                      </a:lnTo>
                      <a:lnTo>
                        <a:pt x="325" y="580"/>
                      </a:lnTo>
                      <a:lnTo>
                        <a:pt x="325" y="578"/>
                      </a:lnTo>
                      <a:lnTo>
                        <a:pt x="325" y="576"/>
                      </a:lnTo>
                      <a:lnTo>
                        <a:pt x="325" y="574"/>
                      </a:lnTo>
                      <a:lnTo>
                        <a:pt x="325" y="572"/>
                      </a:lnTo>
                      <a:lnTo>
                        <a:pt x="325" y="571"/>
                      </a:lnTo>
                      <a:lnTo>
                        <a:pt x="325" y="569"/>
                      </a:lnTo>
                      <a:lnTo>
                        <a:pt x="326" y="567"/>
                      </a:lnTo>
                      <a:lnTo>
                        <a:pt x="326" y="565"/>
                      </a:lnTo>
                      <a:lnTo>
                        <a:pt x="326" y="562"/>
                      </a:lnTo>
                      <a:lnTo>
                        <a:pt x="326" y="560"/>
                      </a:lnTo>
                      <a:lnTo>
                        <a:pt x="326" y="558"/>
                      </a:lnTo>
                      <a:lnTo>
                        <a:pt x="326" y="556"/>
                      </a:lnTo>
                      <a:lnTo>
                        <a:pt x="326" y="554"/>
                      </a:lnTo>
                      <a:lnTo>
                        <a:pt x="326" y="552"/>
                      </a:lnTo>
                      <a:lnTo>
                        <a:pt x="326" y="550"/>
                      </a:lnTo>
                      <a:lnTo>
                        <a:pt x="327" y="547"/>
                      </a:lnTo>
                      <a:lnTo>
                        <a:pt x="327" y="545"/>
                      </a:lnTo>
                      <a:lnTo>
                        <a:pt x="327" y="542"/>
                      </a:lnTo>
                      <a:lnTo>
                        <a:pt x="327" y="540"/>
                      </a:lnTo>
                      <a:lnTo>
                        <a:pt x="327" y="538"/>
                      </a:lnTo>
                      <a:lnTo>
                        <a:pt x="327" y="535"/>
                      </a:lnTo>
                      <a:lnTo>
                        <a:pt x="327" y="533"/>
                      </a:lnTo>
                      <a:lnTo>
                        <a:pt x="327" y="531"/>
                      </a:lnTo>
                      <a:lnTo>
                        <a:pt x="327" y="528"/>
                      </a:lnTo>
                      <a:lnTo>
                        <a:pt x="328" y="526"/>
                      </a:lnTo>
                      <a:lnTo>
                        <a:pt x="328" y="524"/>
                      </a:lnTo>
                      <a:lnTo>
                        <a:pt x="328" y="522"/>
                      </a:lnTo>
                      <a:lnTo>
                        <a:pt x="328" y="519"/>
                      </a:lnTo>
                      <a:lnTo>
                        <a:pt x="328" y="517"/>
                      </a:lnTo>
                      <a:lnTo>
                        <a:pt x="328" y="515"/>
                      </a:lnTo>
                      <a:lnTo>
                        <a:pt x="328" y="512"/>
                      </a:lnTo>
                      <a:lnTo>
                        <a:pt x="328" y="510"/>
                      </a:lnTo>
                      <a:lnTo>
                        <a:pt x="328" y="507"/>
                      </a:lnTo>
                      <a:lnTo>
                        <a:pt x="329" y="505"/>
                      </a:lnTo>
                      <a:lnTo>
                        <a:pt x="329" y="502"/>
                      </a:lnTo>
                      <a:lnTo>
                        <a:pt x="329" y="500"/>
                      </a:lnTo>
                      <a:lnTo>
                        <a:pt x="329" y="497"/>
                      </a:lnTo>
                      <a:lnTo>
                        <a:pt x="329" y="495"/>
                      </a:lnTo>
                      <a:lnTo>
                        <a:pt x="329" y="492"/>
                      </a:lnTo>
                      <a:lnTo>
                        <a:pt x="329" y="490"/>
                      </a:lnTo>
                      <a:lnTo>
                        <a:pt x="329" y="487"/>
                      </a:lnTo>
                      <a:lnTo>
                        <a:pt x="329" y="484"/>
                      </a:lnTo>
                      <a:lnTo>
                        <a:pt x="330" y="482"/>
                      </a:lnTo>
                      <a:lnTo>
                        <a:pt x="330" y="479"/>
                      </a:lnTo>
                      <a:lnTo>
                        <a:pt x="330" y="476"/>
                      </a:lnTo>
                      <a:lnTo>
                        <a:pt x="330" y="473"/>
                      </a:lnTo>
                      <a:lnTo>
                        <a:pt x="330" y="471"/>
                      </a:lnTo>
                      <a:lnTo>
                        <a:pt x="330" y="468"/>
                      </a:lnTo>
                      <a:lnTo>
                        <a:pt x="330" y="465"/>
                      </a:lnTo>
                      <a:lnTo>
                        <a:pt x="330" y="463"/>
                      </a:lnTo>
                      <a:lnTo>
                        <a:pt x="330" y="460"/>
                      </a:lnTo>
                      <a:lnTo>
                        <a:pt x="331" y="457"/>
                      </a:lnTo>
                      <a:lnTo>
                        <a:pt x="331" y="454"/>
                      </a:lnTo>
                      <a:lnTo>
                        <a:pt x="331" y="452"/>
                      </a:lnTo>
                      <a:lnTo>
                        <a:pt x="331" y="449"/>
                      </a:lnTo>
                      <a:lnTo>
                        <a:pt x="331" y="446"/>
                      </a:lnTo>
                      <a:lnTo>
                        <a:pt x="331" y="443"/>
                      </a:lnTo>
                      <a:lnTo>
                        <a:pt x="331" y="440"/>
                      </a:lnTo>
                      <a:lnTo>
                        <a:pt x="331" y="437"/>
                      </a:lnTo>
                      <a:lnTo>
                        <a:pt x="331" y="434"/>
                      </a:lnTo>
                      <a:lnTo>
                        <a:pt x="332" y="432"/>
                      </a:lnTo>
                      <a:lnTo>
                        <a:pt x="332" y="429"/>
                      </a:lnTo>
                      <a:lnTo>
                        <a:pt x="332" y="426"/>
                      </a:lnTo>
                      <a:lnTo>
                        <a:pt x="332" y="423"/>
                      </a:lnTo>
                      <a:lnTo>
                        <a:pt x="332" y="420"/>
                      </a:lnTo>
                      <a:lnTo>
                        <a:pt x="332" y="417"/>
                      </a:lnTo>
                      <a:lnTo>
                        <a:pt x="332" y="415"/>
                      </a:lnTo>
                      <a:lnTo>
                        <a:pt x="332" y="412"/>
                      </a:lnTo>
                      <a:lnTo>
                        <a:pt x="332" y="409"/>
                      </a:lnTo>
                      <a:lnTo>
                        <a:pt x="332" y="407"/>
                      </a:lnTo>
                      <a:lnTo>
                        <a:pt x="333" y="404"/>
                      </a:lnTo>
                      <a:lnTo>
                        <a:pt x="333" y="401"/>
                      </a:lnTo>
                      <a:lnTo>
                        <a:pt x="333" y="398"/>
                      </a:lnTo>
                      <a:lnTo>
                        <a:pt x="333" y="395"/>
                      </a:lnTo>
                      <a:lnTo>
                        <a:pt x="333" y="393"/>
                      </a:lnTo>
                      <a:lnTo>
                        <a:pt x="333" y="390"/>
                      </a:lnTo>
                      <a:lnTo>
                        <a:pt x="333" y="387"/>
                      </a:lnTo>
                      <a:lnTo>
                        <a:pt x="333" y="384"/>
                      </a:lnTo>
                      <a:lnTo>
                        <a:pt x="333" y="382"/>
                      </a:lnTo>
                      <a:lnTo>
                        <a:pt x="334" y="379"/>
                      </a:lnTo>
                      <a:lnTo>
                        <a:pt x="334" y="376"/>
                      </a:lnTo>
                      <a:lnTo>
                        <a:pt x="334" y="373"/>
                      </a:lnTo>
                      <a:lnTo>
                        <a:pt x="334" y="370"/>
                      </a:lnTo>
                      <a:lnTo>
                        <a:pt x="334" y="367"/>
                      </a:lnTo>
                      <a:lnTo>
                        <a:pt x="334" y="364"/>
                      </a:lnTo>
                      <a:lnTo>
                        <a:pt x="334" y="362"/>
                      </a:lnTo>
                      <a:lnTo>
                        <a:pt x="334" y="359"/>
                      </a:lnTo>
                      <a:lnTo>
                        <a:pt x="334" y="356"/>
                      </a:lnTo>
                      <a:lnTo>
                        <a:pt x="335" y="353"/>
                      </a:lnTo>
                      <a:lnTo>
                        <a:pt x="335" y="350"/>
                      </a:lnTo>
                      <a:lnTo>
                        <a:pt x="335" y="347"/>
                      </a:lnTo>
                      <a:lnTo>
                        <a:pt x="335" y="344"/>
                      </a:lnTo>
                      <a:lnTo>
                        <a:pt x="335" y="341"/>
                      </a:lnTo>
                      <a:lnTo>
                        <a:pt x="335" y="338"/>
                      </a:lnTo>
                      <a:lnTo>
                        <a:pt x="335" y="336"/>
                      </a:lnTo>
                      <a:lnTo>
                        <a:pt x="335" y="333"/>
                      </a:lnTo>
                      <a:lnTo>
                        <a:pt x="335" y="330"/>
                      </a:lnTo>
                      <a:lnTo>
                        <a:pt x="336" y="328"/>
                      </a:lnTo>
                      <a:lnTo>
                        <a:pt x="336" y="325"/>
                      </a:lnTo>
                      <a:lnTo>
                        <a:pt x="336" y="322"/>
                      </a:lnTo>
                      <a:lnTo>
                        <a:pt x="336" y="320"/>
                      </a:lnTo>
                      <a:lnTo>
                        <a:pt x="336" y="317"/>
                      </a:lnTo>
                      <a:lnTo>
                        <a:pt x="336" y="314"/>
                      </a:lnTo>
                      <a:lnTo>
                        <a:pt x="336" y="312"/>
                      </a:lnTo>
                      <a:lnTo>
                        <a:pt x="336" y="309"/>
                      </a:lnTo>
                      <a:lnTo>
                        <a:pt x="336" y="307"/>
                      </a:lnTo>
                      <a:lnTo>
                        <a:pt x="337" y="304"/>
                      </a:lnTo>
                      <a:lnTo>
                        <a:pt x="337" y="302"/>
                      </a:lnTo>
                      <a:lnTo>
                        <a:pt x="337" y="299"/>
                      </a:lnTo>
                      <a:lnTo>
                        <a:pt x="337" y="296"/>
                      </a:lnTo>
                      <a:lnTo>
                        <a:pt x="337" y="294"/>
                      </a:lnTo>
                      <a:lnTo>
                        <a:pt x="337" y="292"/>
                      </a:lnTo>
                      <a:lnTo>
                        <a:pt x="337" y="289"/>
                      </a:lnTo>
                      <a:lnTo>
                        <a:pt x="337" y="287"/>
                      </a:lnTo>
                      <a:lnTo>
                        <a:pt x="337" y="284"/>
                      </a:lnTo>
                      <a:lnTo>
                        <a:pt x="338" y="282"/>
                      </a:lnTo>
                      <a:lnTo>
                        <a:pt x="338" y="280"/>
                      </a:lnTo>
                      <a:lnTo>
                        <a:pt x="338" y="278"/>
                      </a:lnTo>
                      <a:lnTo>
                        <a:pt x="338" y="275"/>
                      </a:lnTo>
                      <a:lnTo>
                        <a:pt x="338" y="273"/>
                      </a:lnTo>
                      <a:lnTo>
                        <a:pt x="338" y="271"/>
                      </a:lnTo>
                      <a:lnTo>
                        <a:pt x="338" y="269"/>
                      </a:lnTo>
                      <a:lnTo>
                        <a:pt x="338" y="267"/>
                      </a:lnTo>
                      <a:lnTo>
                        <a:pt x="338" y="265"/>
                      </a:lnTo>
                      <a:lnTo>
                        <a:pt x="339" y="263"/>
                      </a:lnTo>
                      <a:lnTo>
                        <a:pt x="339" y="260"/>
                      </a:lnTo>
                      <a:lnTo>
                        <a:pt x="339" y="258"/>
                      </a:lnTo>
                      <a:lnTo>
                        <a:pt x="339" y="256"/>
                      </a:lnTo>
                      <a:lnTo>
                        <a:pt x="339" y="254"/>
                      </a:lnTo>
                      <a:lnTo>
                        <a:pt x="339" y="252"/>
                      </a:lnTo>
                      <a:lnTo>
                        <a:pt x="339" y="250"/>
                      </a:lnTo>
                      <a:lnTo>
                        <a:pt x="339" y="248"/>
                      </a:lnTo>
                      <a:lnTo>
                        <a:pt x="339" y="246"/>
                      </a:lnTo>
                      <a:lnTo>
                        <a:pt x="340" y="244"/>
                      </a:lnTo>
                      <a:lnTo>
                        <a:pt x="340" y="242"/>
                      </a:lnTo>
                      <a:lnTo>
                        <a:pt x="340" y="240"/>
                      </a:lnTo>
                      <a:lnTo>
                        <a:pt x="340" y="238"/>
                      </a:lnTo>
                      <a:lnTo>
                        <a:pt x="340" y="236"/>
                      </a:lnTo>
                      <a:lnTo>
                        <a:pt x="340" y="234"/>
                      </a:lnTo>
                      <a:lnTo>
                        <a:pt x="340" y="232"/>
                      </a:lnTo>
                      <a:lnTo>
                        <a:pt x="340" y="230"/>
                      </a:lnTo>
                      <a:lnTo>
                        <a:pt x="340" y="228"/>
                      </a:lnTo>
                      <a:lnTo>
                        <a:pt x="341" y="227"/>
                      </a:lnTo>
                      <a:lnTo>
                        <a:pt x="341" y="225"/>
                      </a:lnTo>
                      <a:lnTo>
                        <a:pt x="341" y="223"/>
                      </a:lnTo>
                      <a:lnTo>
                        <a:pt x="341" y="221"/>
                      </a:lnTo>
                      <a:lnTo>
                        <a:pt x="341" y="219"/>
                      </a:lnTo>
                      <a:lnTo>
                        <a:pt x="341" y="217"/>
                      </a:lnTo>
                      <a:lnTo>
                        <a:pt x="341" y="215"/>
                      </a:lnTo>
                      <a:lnTo>
                        <a:pt x="341" y="213"/>
                      </a:lnTo>
                      <a:lnTo>
                        <a:pt x="341" y="211"/>
                      </a:lnTo>
                      <a:lnTo>
                        <a:pt x="342" y="209"/>
                      </a:lnTo>
                      <a:lnTo>
                        <a:pt x="342" y="208"/>
                      </a:lnTo>
                      <a:lnTo>
                        <a:pt x="342" y="205"/>
                      </a:lnTo>
                      <a:lnTo>
                        <a:pt x="342" y="203"/>
                      </a:lnTo>
                      <a:lnTo>
                        <a:pt x="342" y="202"/>
                      </a:lnTo>
                      <a:lnTo>
                        <a:pt x="342" y="200"/>
                      </a:lnTo>
                      <a:lnTo>
                        <a:pt x="342" y="198"/>
                      </a:lnTo>
                      <a:lnTo>
                        <a:pt x="342" y="196"/>
                      </a:lnTo>
                      <a:lnTo>
                        <a:pt x="342" y="195"/>
                      </a:lnTo>
                      <a:lnTo>
                        <a:pt x="343" y="193"/>
                      </a:lnTo>
                      <a:lnTo>
                        <a:pt x="343" y="191"/>
                      </a:lnTo>
                      <a:lnTo>
                        <a:pt x="343" y="189"/>
                      </a:lnTo>
                      <a:lnTo>
                        <a:pt x="343" y="187"/>
                      </a:lnTo>
                      <a:lnTo>
                        <a:pt x="343" y="185"/>
                      </a:lnTo>
                      <a:lnTo>
                        <a:pt x="343" y="184"/>
                      </a:lnTo>
                      <a:lnTo>
                        <a:pt x="343" y="182"/>
                      </a:lnTo>
                      <a:lnTo>
                        <a:pt x="343" y="180"/>
                      </a:lnTo>
                      <a:lnTo>
                        <a:pt x="343" y="178"/>
                      </a:lnTo>
                      <a:lnTo>
                        <a:pt x="344" y="177"/>
                      </a:lnTo>
                      <a:lnTo>
                        <a:pt x="344" y="175"/>
                      </a:lnTo>
                      <a:lnTo>
                        <a:pt x="344" y="174"/>
                      </a:lnTo>
                      <a:lnTo>
                        <a:pt x="344" y="172"/>
                      </a:lnTo>
                      <a:lnTo>
                        <a:pt x="344" y="171"/>
                      </a:lnTo>
                      <a:lnTo>
                        <a:pt x="344" y="169"/>
                      </a:lnTo>
                      <a:lnTo>
                        <a:pt x="344" y="167"/>
                      </a:lnTo>
                      <a:lnTo>
                        <a:pt x="344" y="166"/>
                      </a:lnTo>
                      <a:lnTo>
                        <a:pt x="344" y="164"/>
                      </a:lnTo>
                      <a:lnTo>
                        <a:pt x="345" y="163"/>
                      </a:lnTo>
                      <a:lnTo>
                        <a:pt x="345" y="162"/>
                      </a:lnTo>
                      <a:lnTo>
                        <a:pt x="345" y="160"/>
                      </a:lnTo>
                      <a:lnTo>
                        <a:pt x="345" y="159"/>
                      </a:lnTo>
                      <a:lnTo>
                        <a:pt x="345" y="157"/>
                      </a:lnTo>
                      <a:lnTo>
                        <a:pt x="345" y="156"/>
                      </a:lnTo>
                      <a:lnTo>
                        <a:pt x="345" y="155"/>
                      </a:lnTo>
                      <a:lnTo>
                        <a:pt x="345" y="154"/>
                      </a:lnTo>
                      <a:lnTo>
                        <a:pt x="345" y="152"/>
                      </a:lnTo>
                      <a:lnTo>
                        <a:pt x="346" y="151"/>
                      </a:lnTo>
                      <a:lnTo>
                        <a:pt x="346" y="150"/>
                      </a:lnTo>
                      <a:lnTo>
                        <a:pt x="346" y="148"/>
                      </a:lnTo>
                      <a:lnTo>
                        <a:pt x="346" y="147"/>
                      </a:lnTo>
                      <a:lnTo>
                        <a:pt x="346" y="146"/>
                      </a:lnTo>
                      <a:lnTo>
                        <a:pt x="346" y="144"/>
                      </a:lnTo>
                      <a:lnTo>
                        <a:pt x="346" y="143"/>
                      </a:lnTo>
                      <a:lnTo>
                        <a:pt x="346" y="142"/>
                      </a:lnTo>
                      <a:lnTo>
                        <a:pt x="346" y="140"/>
                      </a:lnTo>
                      <a:lnTo>
                        <a:pt x="347" y="139"/>
                      </a:lnTo>
                      <a:lnTo>
                        <a:pt x="347" y="138"/>
                      </a:lnTo>
                      <a:lnTo>
                        <a:pt x="347" y="137"/>
                      </a:lnTo>
                      <a:lnTo>
                        <a:pt x="347" y="135"/>
                      </a:lnTo>
                      <a:lnTo>
                        <a:pt x="347" y="134"/>
                      </a:lnTo>
                      <a:lnTo>
                        <a:pt x="347" y="133"/>
                      </a:lnTo>
                      <a:lnTo>
                        <a:pt x="347" y="131"/>
                      </a:lnTo>
                      <a:lnTo>
                        <a:pt x="347" y="130"/>
                      </a:lnTo>
                      <a:lnTo>
                        <a:pt x="347" y="129"/>
                      </a:lnTo>
                      <a:lnTo>
                        <a:pt x="348" y="128"/>
                      </a:lnTo>
                      <a:lnTo>
                        <a:pt x="348" y="127"/>
                      </a:lnTo>
                      <a:lnTo>
                        <a:pt x="348" y="126"/>
                      </a:lnTo>
                      <a:lnTo>
                        <a:pt x="348" y="125"/>
                      </a:lnTo>
                      <a:lnTo>
                        <a:pt x="348" y="123"/>
                      </a:lnTo>
                      <a:lnTo>
                        <a:pt x="348" y="122"/>
                      </a:lnTo>
                      <a:lnTo>
                        <a:pt x="348" y="121"/>
                      </a:lnTo>
                      <a:lnTo>
                        <a:pt x="348" y="120"/>
                      </a:lnTo>
                      <a:lnTo>
                        <a:pt x="348" y="119"/>
                      </a:lnTo>
                      <a:lnTo>
                        <a:pt x="349" y="118"/>
                      </a:lnTo>
                      <a:lnTo>
                        <a:pt x="349" y="117"/>
                      </a:lnTo>
                      <a:lnTo>
                        <a:pt x="349" y="115"/>
                      </a:lnTo>
                      <a:lnTo>
                        <a:pt x="349" y="114"/>
                      </a:lnTo>
                      <a:lnTo>
                        <a:pt x="349" y="113"/>
                      </a:lnTo>
                      <a:lnTo>
                        <a:pt x="349" y="111"/>
                      </a:lnTo>
                      <a:lnTo>
                        <a:pt x="349" y="110"/>
                      </a:lnTo>
                      <a:lnTo>
                        <a:pt x="349" y="109"/>
                      </a:lnTo>
                      <a:lnTo>
                        <a:pt x="349" y="108"/>
                      </a:lnTo>
                      <a:lnTo>
                        <a:pt x="350" y="107"/>
                      </a:lnTo>
                      <a:lnTo>
                        <a:pt x="350" y="106"/>
                      </a:lnTo>
                      <a:lnTo>
                        <a:pt x="350" y="105"/>
                      </a:lnTo>
                      <a:lnTo>
                        <a:pt x="350" y="104"/>
                      </a:lnTo>
                      <a:lnTo>
                        <a:pt x="350" y="103"/>
                      </a:lnTo>
                      <a:lnTo>
                        <a:pt x="350" y="101"/>
                      </a:lnTo>
                      <a:lnTo>
                        <a:pt x="350" y="100"/>
                      </a:lnTo>
                      <a:lnTo>
                        <a:pt x="350" y="99"/>
                      </a:lnTo>
                      <a:lnTo>
                        <a:pt x="350" y="98"/>
                      </a:lnTo>
                      <a:lnTo>
                        <a:pt x="351" y="97"/>
                      </a:lnTo>
                      <a:lnTo>
                        <a:pt x="351" y="97"/>
                      </a:lnTo>
                      <a:lnTo>
                        <a:pt x="351" y="95"/>
                      </a:lnTo>
                      <a:lnTo>
                        <a:pt x="351" y="94"/>
                      </a:lnTo>
                      <a:lnTo>
                        <a:pt x="351" y="93"/>
                      </a:lnTo>
                      <a:lnTo>
                        <a:pt x="351" y="92"/>
                      </a:lnTo>
                      <a:lnTo>
                        <a:pt x="351" y="91"/>
                      </a:lnTo>
                      <a:lnTo>
                        <a:pt x="351" y="89"/>
                      </a:lnTo>
                      <a:lnTo>
                        <a:pt x="351" y="89"/>
                      </a:lnTo>
                      <a:lnTo>
                        <a:pt x="352" y="88"/>
                      </a:lnTo>
                      <a:lnTo>
                        <a:pt x="352" y="87"/>
                      </a:lnTo>
                      <a:lnTo>
                        <a:pt x="352" y="85"/>
                      </a:lnTo>
                      <a:lnTo>
                        <a:pt x="352" y="85"/>
                      </a:lnTo>
                      <a:lnTo>
                        <a:pt x="352" y="84"/>
                      </a:lnTo>
                      <a:lnTo>
                        <a:pt x="352" y="83"/>
                      </a:lnTo>
                      <a:lnTo>
                        <a:pt x="352" y="82"/>
                      </a:lnTo>
                      <a:lnTo>
                        <a:pt x="352" y="81"/>
                      </a:lnTo>
                      <a:lnTo>
                        <a:pt x="352" y="80"/>
                      </a:lnTo>
                      <a:lnTo>
                        <a:pt x="353" y="78"/>
                      </a:lnTo>
                      <a:lnTo>
                        <a:pt x="353" y="77"/>
                      </a:lnTo>
                      <a:lnTo>
                        <a:pt x="353" y="77"/>
                      </a:lnTo>
                      <a:lnTo>
                        <a:pt x="353" y="76"/>
                      </a:lnTo>
                      <a:lnTo>
                        <a:pt x="353" y="75"/>
                      </a:lnTo>
                      <a:lnTo>
                        <a:pt x="353" y="74"/>
                      </a:lnTo>
                      <a:lnTo>
                        <a:pt x="353" y="73"/>
                      </a:lnTo>
                      <a:lnTo>
                        <a:pt x="353" y="72"/>
                      </a:lnTo>
                      <a:lnTo>
                        <a:pt x="353" y="71"/>
                      </a:lnTo>
                      <a:lnTo>
                        <a:pt x="354" y="70"/>
                      </a:lnTo>
                      <a:lnTo>
                        <a:pt x="354" y="69"/>
                      </a:lnTo>
                      <a:lnTo>
                        <a:pt x="354" y="68"/>
                      </a:lnTo>
                      <a:lnTo>
                        <a:pt x="354" y="67"/>
                      </a:lnTo>
                      <a:lnTo>
                        <a:pt x="354" y="66"/>
                      </a:lnTo>
                      <a:lnTo>
                        <a:pt x="354" y="65"/>
                      </a:lnTo>
                      <a:lnTo>
                        <a:pt x="354" y="64"/>
                      </a:lnTo>
                      <a:lnTo>
                        <a:pt x="354" y="64"/>
                      </a:lnTo>
                      <a:lnTo>
                        <a:pt x="354" y="63"/>
                      </a:lnTo>
                      <a:lnTo>
                        <a:pt x="355" y="62"/>
                      </a:lnTo>
                      <a:lnTo>
                        <a:pt x="355" y="61"/>
                      </a:lnTo>
                      <a:lnTo>
                        <a:pt x="355" y="60"/>
                      </a:lnTo>
                      <a:lnTo>
                        <a:pt x="355" y="59"/>
                      </a:lnTo>
                      <a:lnTo>
                        <a:pt x="355" y="58"/>
                      </a:lnTo>
                      <a:lnTo>
                        <a:pt x="355" y="57"/>
                      </a:lnTo>
                      <a:lnTo>
                        <a:pt x="355" y="57"/>
                      </a:lnTo>
                      <a:lnTo>
                        <a:pt x="355" y="56"/>
                      </a:lnTo>
                      <a:lnTo>
                        <a:pt x="355" y="55"/>
                      </a:lnTo>
                      <a:lnTo>
                        <a:pt x="355" y="55"/>
                      </a:lnTo>
                      <a:lnTo>
                        <a:pt x="356" y="54"/>
                      </a:lnTo>
                      <a:lnTo>
                        <a:pt x="356" y="53"/>
                      </a:lnTo>
                      <a:lnTo>
                        <a:pt x="356" y="53"/>
                      </a:lnTo>
                      <a:lnTo>
                        <a:pt x="356" y="52"/>
                      </a:lnTo>
                      <a:lnTo>
                        <a:pt x="356" y="51"/>
                      </a:lnTo>
                      <a:lnTo>
                        <a:pt x="356" y="51"/>
                      </a:lnTo>
                      <a:lnTo>
                        <a:pt x="356" y="50"/>
                      </a:lnTo>
                      <a:lnTo>
                        <a:pt x="356" y="49"/>
                      </a:lnTo>
                      <a:lnTo>
                        <a:pt x="356" y="48"/>
                      </a:lnTo>
                      <a:lnTo>
                        <a:pt x="357" y="48"/>
                      </a:lnTo>
                      <a:lnTo>
                        <a:pt x="357" y="47"/>
                      </a:lnTo>
                      <a:lnTo>
                        <a:pt x="357" y="46"/>
                      </a:lnTo>
                      <a:lnTo>
                        <a:pt x="357" y="46"/>
                      </a:lnTo>
                      <a:lnTo>
                        <a:pt x="357" y="45"/>
                      </a:lnTo>
                      <a:lnTo>
                        <a:pt x="357" y="44"/>
                      </a:lnTo>
                      <a:lnTo>
                        <a:pt x="357" y="44"/>
                      </a:lnTo>
                      <a:lnTo>
                        <a:pt x="357" y="43"/>
                      </a:lnTo>
                      <a:lnTo>
                        <a:pt x="357" y="42"/>
                      </a:lnTo>
                      <a:lnTo>
                        <a:pt x="358" y="41"/>
                      </a:lnTo>
                      <a:lnTo>
                        <a:pt x="358" y="41"/>
                      </a:lnTo>
                      <a:lnTo>
                        <a:pt x="358" y="40"/>
                      </a:lnTo>
                      <a:lnTo>
                        <a:pt x="358" y="39"/>
                      </a:lnTo>
                      <a:lnTo>
                        <a:pt x="358" y="39"/>
                      </a:lnTo>
                      <a:lnTo>
                        <a:pt x="358" y="38"/>
                      </a:lnTo>
                      <a:lnTo>
                        <a:pt x="358" y="37"/>
                      </a:lnTo>
                      <a:lnTo>
                        <a:pt x="358" y="36"/>
                      </a:lnTo>
                      <a:lnTo>
                        <a:pt x="358" y="36"/>
                      </a:lnTo>
                      <a:lnTo>
                        <a:pt x="359" y="35"/>
                      </a:lnTo>
                      <a:lnTo>
                        <a:pt x="359" y="35"/>
                      </a:lnTo>
                      <a:lnTo>
                        <a:pt x="359" y="34"/>
                      </a:lnTo>
                      <a:lnTo>
                        <a:pt x="359" y="33"/>
                      </a:lnTo>
                      <a:lnTo>
                        <a:pt x="359" y="32"/>
                      </a:lnTo>
                      <a:lnTo>
                        <a:pt x="359" y="32"/>
                      </a:lnTo>
                      <a:lnTo>
                        <a:pt x="359" y="31"/>
                      </a:lnTo>
                      <a:lnTo>
                        <a:pt x="359" y="30"/>
                      </a:lnTo>
                      <a:lnTo>
                        <a:pt x="359" y="29"/>
                      </a:lnTo>
                      <a:lnTo>
                        <a:pt x="360" y="29"/>
                      </a:lnTo>
                      <a:lnTo>
                        <a:pt x="360" y="29"/>
                      </a:lnTo>
                      <a:lnTo>
                        <a:pt x="360" y="28"/>
                      </a:lnTo>
                      <a:lnTo>
                        <a:pt x="360" y="27"/>
                      </a:lnTo>
                      <a:lnTo>
                        <a:pt x="360" y="26"/>
                      </a:lnTo>
                      <a:lnTo>
                        <a:pt x="360" y="26"/>
                      </a:lnTo>
                      <a:lnTo>
                        <a:pt x="360" y="25"/>
                      </a:lnTo>
                      <a:lnTo>
                        <a:pt x="360" y="25"/>
                      </a:lnTo>
                      <a:lnTo>
                        <a:pt x="360" y="24"/>
                      </a:lnTo>
                      <a:lnTo>
                        <a:pt x="361" y="23"/>
                      </a:lnTo>
                      <a:lnTo>
                        <a:pt x="361" y="23"/>
                      </a:lnTo>
                      <a:lnTo>
                        <a:pt x="361" y="23"/>
                      </a:lnTo>
                      <a:lnTo>
                        <a:pt x="361" y="22"/>
                      </a:lnTo>
                      <a:lnTo>
                        <a:pt x="361" y="21"/>
                      </a:lnTo>
                      <a:lnTo>
                        <a:pt x="361" y="21"/>
                      </a:lnTo>
                      <a:lnTo>
                        <a:pt x="361" y="20"/>
                      </a:lnTo>
                      <a:lnTo>
                        <a:pt x="361" y="20"/>
                      </a:lnTo>
                      <a:lnTo>
                        <a:pt x="361" y="19"/>
                      </a:lnTo>
                      <a:lnTo>
                        <a:pt x="362" y="18"/>
                      </a:lnTo>
                      <a:lnTo>
                        <a:pt x="362" y="18"/>
                      </a:lnTo>
                      <a:lnTo>
                        <a:pt x="362" y="17"/>
                      </a:lnTo>
                      <a:lnTo>
                        <a:pt x="362" y="17"/>
                      </a:lnTo>
                      <a:lnTo>
                        <a:pt x="362" y="16"/>
                      </a:lnTo>
                      <a:lnTo>
                        <a:pt x="362" y="15"/>
                      </a:lnTo>
                      <a:lnTo>
                        <a:pt x="362" y="15"/>
                      </a:lnTo>
                      <a:lnTo>
                        <a:pt x="362" y="14"/>
                      </a:lnTo>
                      <a:lnTo>
                        <a:pt x="362" y="14"/>
                      </a:lnTo>
                      <a:lnTo>
                        <a:pt x="363" y="14"/>
                      </a:lnTo>
                      <a:lnTo>
                        <a:pt x="363" y="13"/>
                      </a:lnTo>
                      <a:lnTo>
                        <a:pt x="363" y="12"/>
                      </a:lnTo>
                      <a:lnTo>
                        <a:pt x="363" y="12"/>
                      </a:lnTo>
                      <a:lnTo>
                        <a:pt x="363" y="11"/>
                      </a:lnTo>
                      <a:lnTo>
                        <a:pt x="363" y="11"/>
                      </a:lnTo>
                      <a:lnTo>
                        <a:pt x="363" y="10"/>
                      </a:lnTo>
                      <a:lnTo>
                        <a:pt x="363" y="10"/>
                      </a:lnTo>
                      <a:lnTo>
                        <a:pt x="363" y="9"/>
                      </a:lnTo>
                      <a:lnTo>
                        <a:pt x="364" y="9"/>
                      </a:lnTo>
                      <a:lnTo>
                        <a:pt x="364" y="8"/>
                      </a:lnTo>
                      <a:lnTo>
                        <a:pt x="364" y="7"/>
                      </a:lnTo>
                      <a:lnTo>
                        <a:pt x="364" y="7"/>
                      </a:lnTo>
                      <a:lnTo>
                        <a:pt x="364" y="6"/>
                      </a:lnTo>
                      <a:lnTo>
                        <a:pt x="364" y="6"/>
                      </a:lnTo>
                      <a:lnTo>
                        <a:pt x="364" y="6"/>
                      </a:lnTo>
                      <a:lnTo>
                        <a:pt x="364" y="5"/>
                      </a:lnTo>
                      <a:lnTo>
                        <a:pt x="364" y="5"/>
                      </a:lnTo>
                      <a:lnTo>
                        <a:pt x="365" y="4"/>
                      </a:lnTo>
                      <a:lnTo>
                        <a:pt x="365" y="4"/>
                      </a:lnTo>
                      <a:lnTo>
                        <a:pt x="365" y="3"/>
                      </a:lnTo>
                      <a:lnTo>
                        <a:pt x="365" y="3"/>
                      </a:lnTo>
                      <a:lnTo>
                        <a:pt x="365" y="2"/>
                      </a:lnTo>
                      <a:lnTo>
                        <a:pt x="365" y="0"/>
                      </a:lnTo>
                      <a:lnTo>
                        <a:pt x="365" y="0"/>
                      </a:lnTo>
                      <a:lnTo>
                        <a:pt x="365" y="0"/>
                      </a:lnTo>
                      <a:lnTo>
                        <a:pt x="365" y="0"/>
                      </a:lnTo>
                      <a:lnTo>
                        <a:pt x="366" y="0"/>
                      </a:lnTo>
                      <a:lnTo>
                        <a:pt x="366" y="0"/>
                      </a:lnTo>
                      <a:lnTo>
                        <a:pt x="366" y="0"/>
                      </a:lnTo>
                      <a:lnTo>
                        <a:pt x="366" y="0"/>
                      </a:lnTo>
                      <a:lnTo>
                        <a:pt x="366" y="0"/>
                      </a:lnTo>
                      <a:lnTo>
                        <a:pt x="366" y="0"/>
                      </a:lnTo>
                      <a:lnTo>
                        <a:pt x="366" y="0"/>
                      </a:lnTo>
                      <a:lnTo>
                        <a:pt x="366" y="0"/>
                      </a:lnTo>
                      <a:lnTo>
                        <a:pt x="366" y="0"/>
                      </a:lnTo>
                      <a:lnTo>
                        <a:pt x="367" y="0"/>
                      </a:lnTo>
                      <a:lnTo>
                        <a:pt x="367" y="0"/>
                      </a:lnTo>
                      <a:lnTo>
                        <a:pt x="367" y="0"/>
                      </a:lnTo>
                      <a:lnTo>
                        <a:pt x="367" y="0"/>
                      </a:lnTo>
                      <a:lnTo>
                        <a:pt x="367" y="0"/>
                      </a:lnTo>
                      <a:lnTo>
                        <a:pt x="367" y="0"/>
                      </a:lnTo>
                      <a:lnTo>
                        <a:pt x="367" y="0"/>
                      </a:lnTo>
                      <a:lnTo>
                        <a:pt x="367" y="0"/>
                      </a:lnTo>
                      <a:lnTo>
                        <a:pt x="367" y="0"/>
                      </a:lnTo>
                      <a:lnTo>
                        <a:pt x="368" y="0"/>
                      </a:lnTo>
                      <a:lnTo>
                        <a:pt x="368" y="0"/>
                      </a:lnTo>
                      <a:lnTo>
                        <a:pt x="368" y="0"/>
                      </a:lnTo>
                      <a:lnTo>
                        <a:pt x="368" y="0"/>
                      </a:lnTo>
                      <a:lnTo>
                        <a:pt x="368" y="0"/>
                      </a:lnTo>
                      <a:lnTo>
                        <a:pt x="368" y="0"/>
                      </a:lnTo>
                      <a:lnTo>
                        <a:pt x="368" y="0"/>
                      </a:lnTo>
                      <a:lnTo>
                        <a:pt x="368" y="0"/>
                      </a:lnTo>
                      <a:lnTo>
                        <a:pt x="368" y="0"/>
                      </a:lnTo>
                      <a:lnTo>
                        <a:pt x="369" y="0"/>
                      </a:lnTo>
                      <a:lnTo>
                        <a:pt x="369" y="0"/>
                      </a:lnTo>
                      <a:lnTo>
                        <a:pt x="369" y="0"/>
                      </a:lnTo>
                      <a:lnTo>
                        <a:pt x="369" y="0"/>
                      </a:lnTo>
                      <a:lnTo>
                        <a:pt x="369" y="0"/>
                      </a:lnTo>
                      <a:lnTo>
                        <a:pt x="369" y="0"/>
                      </a:lnTo>
                      <a:lnTo>
                        <a:pt x="369" y="0"/>
                      </a:lnTo>
                      <a:lnTo>
                        <a:pt x="369" y="0"/>
                      </a:lnTo>
                      <a:lnTo>
                        <a:pt x="369" y="0"/>
                      </a:lnTo>
                      <a:lnTo>
                        <a:pt x="370" y="0"/>
                      </a:lnTo>
                      <a:lnTo>
                        <a:pt x="370" y="0"/>
                      </a:lnTo>
                      <a:lnTo>
                        <a:pt x="370" y="0"/>
                      </a:lnTo>
                      <a:lnTo>
                        <a:pt x="370" y="0"/>
                      </a:lnTo>
                      <a:lnTo>
                        <a:pt x="370" y="0"/>
                      </a:lnTo>
                      <a:lnTo>
                        <a:pt x="370" y="0"/>
                      </a:lnTo>
                      <a:lnTo>
                        <a:pt x="370" y="0"/>
                      </a:lnTo>
                      <a:lnTo>
                        <a:pt x="370" y="0"/>
                      </a:lnTo>
                      <a:lnTo>
                        <a:pt x="370" y="0"/>
                      </a:lnTo>
                      <a:lnTo>
                        <a:pt x="371" y="0"/>
                      </a:lnTo>
                      <a:lnTo>
                        <a:pt x="371" y="0"/>
                      </a:lnTo>
                      <a:lnTo>
                        <a:pt x="371" y="0"/>
                      </a:lnTo>
                      <a:lnTo>
                        <a:pt x="371" y="0"/>
                      </a:lnTo>
                      <a:lnTo>
                        <a:pt x="371" y="0"/>
                      </a:lnTo>
                      <a:lnTo>
                        <a:pt x="371" y="0"/>
                      </a:lnTo>
                      <a:lnTo>
                        <a:pt x="371" y="0"/>
                      </a:lnTo>
                      <a:lnTo>
                        <a:pt x="371" y="0"/>
                      </a:lnTo>
                      <a:lnTo>
                        <a:pt x="371" y="0"/>
                      </a:lnTo>
                      <a:lnTo>
                        <a:pt x="372" y="0"/>
                      </a:lnTo>
                      <a:lnTo>
                        <a:pt x="372" y="0"/>
                      </a:lnTo>
                      <a:lnTo>
                        <a:pt x="372" y="0"/>
                      </a:lnTo>
                      <a:lnTo>
                        <a:pt x="372" y="0"/>
                      </a:lnTo>
                      <a:lnTo>
                        <a:pt x="372" y="0"/>
                      </a:lnTo>
                      <a:lnTo>
                        <a:pt x="372" y="0"/>
                      </a:lnTo>
                      <a:lnTo>
                        <a:pt x="372" y="0"/>
                      </a:lnTo>
                      <a:lnTo>
                        <a:pt x="372" y="0"/>
                      </a:lnTo>
                      <a:lnTo>
                        <a:pt x="372" y="0"/>
                      </a:lnTo>
                      <a:lnTo>
                        <a:pt x="373" y="0"/>
                      </a:lnTo>
                      <a:lnTo>
                        <a:pt x="373" y="0"/>
                      </a:lnTo>
                      <a:lnTo>
                        <a:pt x="373" y="0"/>
                      </a:lnTo>
                      <a:lnTo>
                        <a:pt x="373" y="0"/>
                      </a:lnTo>
                      <a:lnTo>
                        <a:pt x="373" y="0"/>
                      </a:lnTo>
                      <a:lnTo>
                        <a:pt x="373" y="0"/>
                      </a:lnTo>
                      <a:lnTo>
                        <a:pt x="373" y="0"/>
                      </a:lnTo>
                      <a:lnTo>
                        <a:pt x="373" y="0"/>
                      </a:lnTo>
                      <a:lnTo>
                        <a:pt x="373" y="0"/>
                      </a:lnTo>
                      <a:lnTo>
                        <a:pt x="374" y="0"/>
                      </a:lnTo>
                      <a:lnTo>
                        <a:pt x="374" y="0"/>
                      </a:lnTo>
                      <a:lnTo>
                        <a:pt x="374" y="0"/>
                      </a:lnTo>
                      <a:lnTo>
                        <a:pt x="374" y="0"/>
                      </a:lnTo>
                      <a:lnTo>
                        <a:pt x="374" y="0"/>
                      </a:lnTo>
                      <a:lnTo>
                        <a:pt x="374" y="0"/>
                      </a:lnTo>
                      <a:lnTo>
                        <a:pt x="374" y="0"/>
                      </a:lnTo>
                      <a:lnTo>
                        <a:pt x="374" y="0"/>
                      </a:lnTo>
                      <a:lnTo>
                        <a:pt x="374" y="0"/>
                      </a:lnTo>
                      <a:lnTo>
                        <a:pt x="375" y="0"/>
                      </a:lnTo>
                      <a:lnTo>
                        <a:pt x="375" y="0"/>
                      </a:lnTo>
                      <a:lnTo>
                        <a:pt x="375" y="0"/>
                      </a:lnTo>
                      <a:lnTo>
                        <a:pt x="375" y="0"/>
                      </a:lnTo>
                      <a:lnTo>
                        <a:pt x="375" y="0"/>
                      </a:lnTo>
                      <a:lnTo>
                        <a:pt x="375" y="0"/>
                      </a:lnTo>
                      <a:lnTo>
                        <a:pt x="375" y="0"/>
                      </a:lnTo>
                      <a:lnTo>
                        <a:pt x="375" y="0"/>
                      </a:lnTo>
                      <a:lnTo>
                        <a:pt x="375" y="0"/>
                      </a:lnTo>
                      <a:lnTo>
                        <a:pt x="376" y="0"/>
                      </a:lnTo>
                      <a:lnTo>
                        <a:pt x="376" y="0"/>
                      </a:lnTo>
                      <a:lnTo>
                        <a:pt x="376" y="0"/>
                      </a:lnTo>
                      <a:lnTo>
                        <a:pt x="376" y="0"/>
                      </a:lnTo>
                      <a:lnTo>
                        <a:pt x="376" y="0"/>
                      </a:lnTo>
                      <a:lnTo>
                        <a:pt x="376" y="0"/>
                      </a:lnTo>
                      <a:lnTo>
                        <a:pt x="376" y="0"/>
                      </a:lnTo>
                      <a:lnTo>
                        <a:pt x="376" y="0"/>
                      </a:lnTo>
                      <a:lnTo>
                        <a:pt x="376" y="0"/>
                      </a:lnTo>
                      <a:lnTo>
                        <a:pt x="377" y="0"/>
                      </a:lnTo>
                      <a:lnTo>
                        <a:pt x="377" y="0"/>
                      </a:lnTo>
                      <a:lnTo>
                        <a:pt x="377" y="0"/>
                      </a:lnTo>
                      <a:lnTo>
                        <a:pt x="377" y="0"/>
                      </a:lnTo>
                      <a:lnTo>
                        <a:pt x="377" y="0"/>
                      </a:lnTo>
                      <a:lnTo>
                        <a:pt x="377" y="0"/>
                      </a:lnTo>
                      <a:lnTo>
                        <a:pt x="377" y="0"/>
                      </a:lnTo>
                      <a:lnTo>
                        <a:pt x="377" y="0"/>
                      </a:lnTo>
                      <a:lnTo>
                        <a:pt x="377" y="0"/>
                      </a:lnTo>
                      <a:lnTo>
                        <a:pt x="378" y="0"/>
                      </a:lnTo>
                      <a:lnTo>
                        <a:pt x="378" y="0"/>
                      </a:lnTo>
                      <a:lnTo>
                        <a:pt x="378" y="0"/>
                      </a:lnTo>
                      <a:lnTo>
                        <a:pt x="378" y="0"/>
                      </a:lnTo>
                      <a:lnTo>
                        <a:pt x="378" y="0"/>
                      </a:lnTo>
                      <a:lnTo>
                        <a:pt x="378" y="0"/>
                      </a:lnTo>
                      <a:lnTo>
                        <a:pt x="378" y="0"/>
                      </a:lnTo>
                      <a:lnTo>
                        <a:pt x="378" y="0"/>
                      </a:lnTo>
                      <a:lnTo>
                        <a:pt x="378" y="0"/>
                      </a:lnTo>
                      <a:lnTo>
                        <a:pt x="379" y="0"/>
                      </a:lnTo>
                      <a:lnTo>
                        <a:pt x="379" y="0"/>
                      </a:lnTo>
                      <a:lnTo>
                        <a:pt x="379" y="0"/>
                      </a:lnTo>
                      <a:lnTo>
                        <a:pt x="379" y="0"/>
                      </a:lnTo>
                      <a:lnTo>
                        <a:pt x="379" y="0"/>
                      </a:lnTo>
                      <a:lnTo>
                        <a:pt x="379" y="0"/>
                      </a:lnTo>
                      <a:lnTo>
                        <a:pt x="379" y="0"/>
                      </a:lnTo>
                      <a:lnTo>
                        <a:pt x="379" y="0"/>
                      </a:lnTo>
                      <a:lnTo>
                        <a:pt x="379" y="0"/>
                      </a:lnTo>
                      <a:lnTo>
                        <a:pt x="379" y="0"/>
                      </a:lnTo>
                      <a:lnTo>
                        <a:pt x="380" y="0"/>
                      </a:lnTo>
                      <a:lnTo>
                        <a:pt x="380" y="0"/>
                      </a:lnTo>
                      <a:lnTo>
                        <a:pt x="380" y="0"/>
                      </a:lnTo>
                      <a:lnTo>
                        <a:pt x="380" y="0"/>
                      </a:lnTo>
                      <a:lnTo>
                        <a:pt x="380" y="0"/>
                      </a:lnTo>
                      <a:lnTo>
                        <a:pt x="380" y="0"/>
                      </a:lnTo>
                      <a:lnTo>
                        <a:pt x="380" y="0"/>
                      </a:lnTo>
                      <a:lnTo>
                        <a:pt x="380" y="0"/>
                      </a:lnTo>
                      <a:lnTo>
                        <a:pt x="380" y="0"/>
                      </a:lnTo>
                      <a:lnTo>
                        <a:pt x="381" y="0"/>
                      </a:lnTo>
                      <a:lnTo>
                        <a:pt x="381" y="0"/>
                      </a:lnTo>
                      <a:lnTo>
                        <a:pt x="381" y="0"/>
                      </a:lnTo>
                      <a:lnTo>
                        <a:pt x="381" y="0"/>
                      </a:lnTo>
                      <a:lnTo>
                        <a:pt x="381" y="0"/>
                      </a:lnTo>
                      <a:lnTo>
                        <a:pt x="381" y="0"/>
                      </a:lnTo>
                      <a:lnTo>
                        <a:pt x="381" y="0"/>
                      </a:lnTo>
                      <a:lnTo>
                        <a:pt x="381" y="0"/>
                      </a:lnTo>
                      <a:lnTo>
                        <a:pt x="381" y="0"/>
                      </a:lnTo>
                      <a:lnTo>
                        <a:pt x="382" y="0"/>
                      </a:lnTo>
                      <a:lnTo>
                        <a:pt x="382" y="0"/>
                      </a:lnTo>
                      <a:lnTo>
                        <a:pt x="382" y="0"/>
                      </a:lnTo>
                      <a:lnTo>
                        <a:pt x="382" y="0"/>
                      </a:lnTo>
                      <a:lnTo>
                        <a:pt x="382" y="0"/>
                      </a:lnTo>
                      <a:lnTo>
                        <a:pt x="382" y="0"/>
                      </a:lnTo>
                      <a:lnTo>
                        <a:pt x="382" y="0"/>
                      </a:lnTo>
                      <a:lnTo>
                        <a:pt x="382" y="0"/>
                      </a:lnTo>
                      <a:lnTo>
                        <a:pt x="382" y="0"/>
                      </a:lnTo>
                      <a:lnTo>
                        <a:pt x="383" y="0"/>
                      </a:lnTo>
                      <a:lnTo>
                        <a:pt x="383" y="0"/>
                      </a:lnTo>
                      <a:lnTo>
                        <a:pt x="383" y="0"/>
                      </a:lnTo>
                      <a:lnTo>
                        <a:pt x="383" y="0"/>
                      </a:lnTo>
                      <a:lnTo>
                        <a:pt x="383" y="0"/>
                      </a:lnTo>
                      <a:lnTo>
                        <a:pt x="383" y="0"/>
                      </a:lnTo>
                      <a:lnTo>
                        <a:pt x="383" y="0"/>
                      </a:lnTo>
                      <a:lnTo>
                        <a:pt x="383" y="0"/>
                      </a:lnTo>
                      <a:lnTo>
                        <a:pt x="383" y="0"/>
                      </a:lnTo>
                      <a:lnTo>
                        <a:pt x="384" y="0"/>
                      </a:lnTo>
                      <a:lnTo>
                        <a:pt x="384" y="0"/>
                      </a:lnTo>
                      <a:lnTo>
                        <a:pt x="384" y="0"/>
                      </a:lnTo>
                      <a:lnTo>
                        <a:pt x="384" y="0"/>
                      </a:lnTo>
                      <a:lnTo>
                        <a:pt x="384" y="0"/>
                      </a:lnTo>
                      <a:lnTo>
                        <a:pt x="384" y="0"/>
                      </a:lnTo>
                      <a:lnTo>
                        <a:pt x="384" y="0"/>
                      </a:lnTo>
                      <a:lnTo>
                        <a:pt x="384" y="0"/>
                      </a:lnTo>
                      <a:lnTo>
                        <a:pt x="384" y="0"/>
                      </a:lnTo>
                      <a:lnTo>
                        <a:pt x="385" y="0"/>
                      </a:lnTo>
                      <a:lnTo>
                        <a:pt x="385" y="0"/>
                      </a:lnTo>
                      <a:lnTo>
                        <a:pt x="385" y="0"/>
                      </a:lnTo>
                      <a:lnTo>
                        <a:pt x="385" y="0"/>
                      </a:lnTo>
                      <a:lnTo>
                        <a:pt x="385" y="0"/>
                      </a:lnTo>
                      <a:lnTo>
                        <a:pt x="385" y="0"/>
                      </a:lnTo>
                      <a:lnTo>
                        <a:pt x="385" y="0"/>
                      </a:lnTo>
                      <a:lnTo>
                        <a:pt x="385" y="0"/>
                      </a:lnTo>
                      <a:lnTo>
                        <a:pt x="385" y="0"/>
                      </a:lnTo>
                      <a:lnTo>
                        <a:pt x="386" y="0"/>
                      </a:lnTo>
                      <a:lnTo>
                        <a:pt x="386" y="0"/>
                      </a:lnTo>
                      <a:lnTo>
                        <a:pt x="386" y="0"/>
                      </a:lnTo>
                      <a:lnTo>
                        <a:pt x="386" y="0"/>
                      </a:lnTo>
                      <a:lnTo>
                        <a:pt x="386" y="0"/>
                      </a:lnTo>
                      <a:lnTo>
                        <a:pt x="386" y="0"/>
                      </a:lnTo>
                      <a:lnTo>
                        <a:pt x="386" y="0"/>
                      </a:lnTo>
                      <a:lnTo>
                        <a:pt x="386" y="0"/>
                      </a:lnTo>
                      <a:lnTo>
                        <a:pt x="386" y="0"/>
                      </a:lnTo>
                      <a:lnTo>
                        <a:pt x="387" y="0"/>
                      </a:lnTo>
                      <a:lnTo>
                        <a:pt x="387" y="0"/>
                      </a:lnTo>
                      <a:lnTo>
                        <a:pt x="387" y="0"/>
                      </a:lnTo>
                      <a:lnTo>
                        <a:pt x="387" y="0"/>
                      </a:lnTo>
                      <a:lnTo>
                        <a:pt x="387" y="0"/>
                      </a:lnTo>
                      <a:lnTo>
                        <a:pt x="387" y="0"/>
                      </a:lnTo>
                      <a:lnTo>
                        <a:pt x="387" y="0"/>
                      </a:lnTo>
                      <a:lnTo>
                        <a:pt x="387" y="0"/>
                      </a:lnTo>
                      <a:lnTo>
                        <a:pt x="387" y="0"/>
                      </a:lnTo>
                      <a:lnTo>
                        <a:pt x="388" y="0"/>
                      </a:lnTo>
                      <a:lnTo>
                        <a:pt x="388" y="0"/>
                      </a:lnTo>
                      <a:lnTo>
                        <a:pt x="388" y="0"/>
                      </a:lnTo>
                      <a:lnTo>
                        <a:pt x="388" y="0"/>
                      </a:lnTo>
                      <a:lnTo>
                        <a:pt x="388" y="0"/>
                      </a:lnTo>
                      <a:lnTo>
                        <a:pt x="388" y="0"/>
                      </a:lnTo>
                      <a:lnTo>
                        <a:pt x="388" y="0"/>
                      </a:lnTo>
                      <a:lnTo>
                        <a:pt x="388" y="0"/>
                      </a:lnTo>
                      <a:lnTo>
                        <a:pt x="388" y="0"/>
                      </a:lnTo>
                      <a:lnTo>
                        <a:pt x="389" y="0"/>
                      </a:lnTo>
                      <a:lnTo>
                        <a:pt x="389" y="0"/>
                      </a:lnTo>
                      <a:lnTo>
                        <a:pt x="389" y="0"/>
                      </a:lnTo>
                      <a:lnTo>
                        <a:pt x="389" y="0"/>
                      </a:lnTo>
                      <a:lnTo>
                        <a:pt x="389" y="0"/>
                      </a:lnTo>
                      <a:lnTo>
                        <a:pt x="389" y="0"/>
                      </a:lnTo>
                      <a:lnTo>
                        <a:pt x="389" y="0"/>
                      </a:lnTo>
                      <a:lnTo>
                        <a:pt x="389" y="0"/>
                      </a:lnTo>
                      <a:lnTo>
                        <a:pt x="389" y="0"/>
                      </a:lnTo>
                      <a:lnTo>
                        <a:pt x="390" y="0"/>
                      </a:lnTo>
                      <a:lnTo>
                        <a:pt x="390" y="0"/>
                      </a:lnTo>
                      <a:lnTo>
                        <a:pt x="390" y="0"/>
                      </a:lnTo>
                      <a:lnTo>
                        <a:pt x="390" y="0"/>
                      </a:lnTo>
                      <a:lnTo>
                        <a:pt x="390" y="0"/>
                      </a:lnTo>
                      <a:lnTo>
                        <a:pt x="390" y="0"/>
                      </a:lnTo>
                      <a:lnTo>
                        <a:pt x="390" y="0"/>
                      </a:lnTo>
                      <a:lnTo>
                        <a:pt x="390" y="0"/>
                      </a:lnTo>
                      <a:lnTo>
                        <a:pt x="390" y="0"/>
                      </a:lnTo>
                      <a:lnTo>
                        <a:pt x="391" y="0"/>
                      </a:lnTo>
                      <a:lnTo>
                        <a:pt x="391" y="0"/>
                      </a:lnTo>
                      <a:lnTo>
                        <a:pt x="391" y="0"/>
                      </a:lnTo>
                      <a:lnTo>
                        <a:pt x="391" y="0"/>
                      </a:lnTo>
                      <a:lnTo>
                        <a:pt x="391" y="0"/>
                      </a:lnTo>
                      <a:lnTo>
                        <a:pt x="391" y="0"/>
                      </a:lnTo>
                      <a:lnTo>
                        <a:pt x="391" y="0"/>
                      </a:lnTo>
                      <a:lnTo>
                        <a:pt x="391" y="0"/>
                      </a:lnTo>
                      <a:lnTo>
                        <a:pt x="391" y="0"/>
                      </a:lnTo>
                      <a:lnTo>
                        <a:pt x="392" y="0"/>
                      </a:lnTo>
                      <a:lnTo>
                        <a:pt x="392" y="0"/>
                      </a:lnTo>
                      <a:lnTo>
                        <a:pt x="392" y="0"/>
                      </a:lnTo>
                      <a:lnTo>
                        <a:pt x="392" y="0"/>
                      </a:lnTo>
                      <a:lnTo>
                        <a:pt x="392" y="0"/>
                      </a:lnTo>
                      <a:lnTo>
                        <a:pt x="392" y="0"/>
                      </a:lnTo>
                      <a:lnTo>
                        <a:pt x="392" y="0"/>
                      </a:lnTo>
                      <a:lnTo>
                        <a:pt x="392" y="0"/>
                      </a:lnTo>
                      <a:lnTo>
                        <a:pt x="392" y="0"/>
                      </a:lnTo>
                      <a:lnTo>
                        <a:pt x="393" y="0"/>
                      </a:lnTo>
                      <a:lnTo>
                        <a:pt x="393" y="0"/>
                      </a:lnTo>
                      <a:lnTo>
                        <a:pt x="393" y="0"/>
                      </a:lnTo>
                      <a:lnTo>
                        <a:pt x="393" y="0"/>
                      </a:lnTo>
                      <a:lnTo>
                        <a:pt x="393" y="0"/>
                      </a:lnTo>
                      <a:lnTo>
                        <a:pt x="393" y="0"/>
                      </a:lnTo>
                      <a:lnTo>
                        <a:pt x="393" y="0"/>
                      </a:lnTo>
                      <a:lnTo>
                        <a:pt x="393" y="0"/>
                      </a:lnTo>
                      <a:lnTo>
                        <a:pt x="393" y="0"/>
                      </a:lnTo>
                      <a:lnTo>
                        <a:pt x="394" y="0"/>
                      </a:lnTo>
                      <a:lnTo>
                        <a:pt x="394" y="0"/>
                      </a:lnTo>
                      <a:lnTo>
                        <a:pt x="394" y="0"/>
                      </a:lnTo>
                      <a:lnTo>
                        <a:pt x="394" y="0"/>
                      </a:lnTo>
                      <a:lnTo>
                        <a:pt x="394" y="0"/>
                      </a:lnTo>
                      <a:lnTo>
                        <a:pt x="394" y="0"/>
                      </a:lnTo>
                      <a:lnTo>
                        <a:pt x="394" y="0"/>
                      </a:lnTo>
                      <a:lnTo>
                        <a:pt x="394" y="0"/>
                      </a:lnTo>
                      <a:lnTo>
                        <a:pt x="394" y="0"/>
                      </a:lnTo>
                      <a:lnTo>
                        <a:pt x="395" y="0"/>
                      </a:lnTo>
                      <a:lnTo>
                        <a:pt x="395" y="0"/>
                      </a:lnTo>
                      <a:lnTo>
                        <a:pt x="395" y="0"/>
                      </a:lnTo>
                      <a:lnTo>
                        <a:pt x="395" y="0"/>
                      </a:lnTo>
                      <a:lnTo>
                        <a:pt x="395" y="0"/>
                      </a:lnTo>
                      <a:lnTo>
                        <a:pt x="395" y="0"/>
                      </a:lnTo>
                      <a:lnTo>
                        <a:pt x="395" y="0"/>
                      </a:lnTo>
                      <a:lnTo>
                        <a:pt x="395" y="0"/>
                      </a:lnTo>
                      <a:lnTo>
                        <a:pt x="395" y="0"/>
                      </a:lnTo>
                      <a:lnTo>
                        <a:pt x="396" y="0"/>
                      </a:lnTo>
                      <a:lnTo>
                        <a:pt x="396" y="0"/>
                      </a:lnTo>
                      <a:lnTo>
                        <a:pt x="396" y="0"/>
                      </a:lnTo>
                      <a:lnTo>
                        <a:pt x="396" y="0"/>
                      </a:lnTo>
                      <a:lnTo>
                        <a:pt x="396" y="0"/>
                      </a:lnTo>
                      <a:lnTo>
                        <a:pt x="396" y="0"/>
                      </a:lnTo>
                      <a:lnTo>
                        <a:pt x="396" y="0"/>
                      </a:lnTo>
                      <a:lnTo>
                        <a:pt x="396" y="0"/>
                      </a:lnTo>
                      <a:lnTo>
                        <a:pt x="396" y="0"/>
                      </a:lnTo>
                      <a:lnTo>
                        <a:pt x="397" y="0"/>
                      </a:lnTo>
                      <a:lnTo>
                        <a:pt x="397" y="0"/>
                      </a:lnTo>
                      <a:lnTo>
                        <a:pt x="397" y="0"/>
                      </a:lnTo>
                      <a:lnTo>
                        <a:pt x="397" y="0"/>
                      </a:lnTo>
                      <a:lnTo>
                        <a:pt x="397" y="0"/>
                      </a:lnTo>
                      <a:lnTo>
                        <a:pt x="397" y="0"/>
                      </a:lnTo>
                      <a:lnTo>
                        <a:pt x="397" y="0"/>
                      </a:lnTo>
                      <a:lnTo>
                        <a:pt x="397" y="0"/>
                      </a:lnTo>
                      <a:lnTo>
                        <a:pt x="397" y="0"/>
                      </a:lnTo>
                      <a:lnTo>
                        <a:pt x="398" y="0"/>
                      </a:lnTo>
                      <a:lnTo>
                        <a:pt x="398" y="0"/>
                      </a:lnTo>
                      <a:lnTo>
                        <a:pt x="398" y="0"/>
                      </a:lnTo>
                      <a:lnTo>
                        <a:pt x="398" y="0"/>
                      </a:lnTo>
                      <a:lnTo>
                        <a:pt x="398" y="0"/>
                      </a:lnTo>
                      <a:lnTo>
                        <a:pt x="398" y="0"/>
                      </a:lnTo>
                      <a:lnTo>
                        <a:pt x="398" y="0"/>
                      </a:lnTo>
                      <a:lnTo>
                        <a:pt x="398" y="0"/>
                      </a:lnTo>
                      <a:lnTo>
                        <a:pt x="398" y="0"/>
                      </a:lnTo>
                      <a:lnTo>
                        <a:pt x="399" y="0"/>
                      </a:lnTo>
                      <a:lnTo>
                        <a:pt x="399" y="0"/>
                      </a:lnTo>
                      <a:lnTo>
                        <a:pt x="399" y="0"/>
                      </a:lnTo>
                      <a:lnTo>
                        <a:pt x="399" y="0"/>
                      </a:lnTo>
                      <a:lnTo>
                        <a:pt x="399" y="0"/>
                      </a:lnTo>
                      <a:lnTo>
                        <a:pt x="399" y="0"/>
                      </a:lnTo>
                      <a:lnTo>
                        <a:pt x="399" y="0"/>
                      </a:lnTo>
                      <a:lnTo>
                        <a:pt x="399" y="0"/>
                      </a:lnTo>
                      <a:lnTo>
                        <a:pt x="399" y="0"/>
                      </a:lnTo>
                      <a:lnTo>
                        <a:pt x="400" y="0"/>
                      </a:lnTo>
                      <a:lnTo>
                        <a:pt x="400" y="0"/>
                      </a:lnTo>
                      <a:lnTo>
                        <a:pt x="400" y="0"/>
                      </a:lnTo>
                      <a:lnTo>
                        <a:pt x="400" y="0"/>
                      </a:lnTo>
                      <a:lnTo>
                        <a:pt x="400" y="0"/>
                      </a:lnTo>
                      <a:lnTo>
                        <a:pt x="400" y="0"/>
                      </a:lnTo>
                      <a:lnTo>
                        <a:pt x="400" y="0"/>
                      </a:lnTo>
                      <a:lnTo>
                        <a:pt x="400" y="0"/>
                      </a:lnTo>
                      <a:lnTo>
                        <a:pt x="400" y="0"/>
                      </a:lnTo>
                      <a:lnTo>
                        <a:pt x="401" y="0"/>
                      </a:lnTo>
                      <a:lnTo>
                        <a:pt x="401" y="0"/>
                      </a:lnTo>
                      <a:lnTo>
                        <a:pt x="401" y="0"/>
                      </a:lnTo>
                      <a:lnTo>
                        <a:pt x="401" y="0"/>
                      </a:lnTo>
                      <a:lnTo>
                        <a:pt x="401" y="0"/>
                      </a:lnTo>
                      <a:lnTo>
                        <a:pt x="401" y="0"/>
                      </a:lnTo>
                      <a:lnTo>
                        <a:pt x="401" y="0"/>
                      </a:lnTo>
                      <a:lnTo>
                        <a:pt x="401" y="0"/>
                      </a:lnTo>
                      <a:lnTo>
                        <a:pt x="401" y="0"/>
                      </a:lnTo>
                      <a:lnTo>
                        <a:pt x="402" y="0"/>
                      </a:lnTo>
                      <a:lnTo>
                        <a:pt x="402" y="0"/>
                      </a:lnTo>
                      <a:lnTo>
                        <a:pt x="402" y="0"/>
                      </a:lnTo>
                      <a:lnTo>
                        <a:pt x="402" y="0"/>
                      </a:lnTo>
                      <a:lnTo>
                        <a:pt x="402" y="0"/>
                      </a:lnTo>
                      <a:lnTo>
                        <a:pt x="402" y="0"/>
                      </a:lnTo>
                      <a:lnTo>
                        <a:pt x="402" y="0"/>
                      </a:lnTo>
                      <a:lnTo>
                        <a:pt x="402" y="0"/>
                      </a:lnTo>
                      <a:lnTo>
                        <a:pt x="402" y="0"/>
                      </a:lnTo>
                      <a:lnTo>
                        <a:pt x="402" y="0"/>
                      </a:lnTo>
                      <a:lnTo>
                        <a:pt x="403" y="0"/>
                      </a:lnTo>
                      <a:lnTo>
                        <a:pt x="403" y="0"/>
                      </a:lnTo>
                      <a:lnTo>
                        <a:pt x="403" y="0"/>
                      </a:lnTo>
                      <a:lnTo>
                        <a:pt x="403" y="0"/>
                      </a:lnTo>
                      <a:lnTo>
                        <a:pt x="403" y="0"/>
                      </a:lnTo>
                      <a:lnTo>
                        <a:pt x="403" y="0"/>
                      </a:lnTo>
                      <a:lnTo>
                        <a:pt x="403" y="0"/>
                      </a:lnTo>
                      <a:lnTo>
                        <a:pt x="403" y="0"/>
                      </a:lnTo>
                      <a:lnTo>
                        <a:pt x="403" y="0"/>
                      </a:lnTo>
                      <a:lnTo>
                        <a:pt x="404" y="0"/>
                      </a:lnTo>
                      <a:lnTo>
                        <a:pt x="404" y="0"/>
                      </a:lnTo>
                      <a:lnTo>
                        <a:pt x="404" y="0"/>
                      </a:lnTo>
                      <a:lnTo>
                        <a:pt x="404" y="0"/>
                      </a:lnTo>
                      <a:lnTo>
                        <a:pt x="404" y="0"/>
                      </a:lnTo>
                      <a:lnTo>
                        <a:pt x="404" y="0"/>
                      </a:lnTo>
                      <a:lnTo>
                        <a:pt x="404" y="0"/>
                      </a:lnTo>
                      <a:lnTo>
                        <a:pt x="404" y="0"/>
                      </a:lnTo>
                      <a:lnTo>
                        <a:pt x="404" y="0"/>
                      </a:lnTo>
                      <a:lnTo>
                        <a:pt x="405" y="0"/>
                      </a:lnTo>
                      <a:lnTo>
                        <a:pt x="405" y="0"/>
                      </a:lnTo>
                      <a:lnTo>
                        <a:pt x="405" y="0"/>
                      </a:lnTo>
                      <a:lnTo>
                        <a:pt x="405" y="0"/>
                      </a:lnTo>
                      <a:lnTo>
                        <a:pt x="405" y="0"/>
                      </a:lnTo>
                      <a:lnTo>
                        <a:pt x="405" y="0"/>
                      </a:lnTo>
                      <a:lnTo>
                        <a:pt x="405" y="0"/>
                      </a:lnTo>
                      <a:lnTo>
                        <a:pt x="405" y="0"/>
                      </a:lnTo>
                      <a:lnTo>
                        <a:pt x="405" y="0"/>
                      </a:lnTo>
                      <a:lnTo>
                        <a:pt x="406" y="0"/>
                      </a:lnTo>
                      <a:lnTo>
                        <a:pt x="406" y="0"/>
                      </a:lnTo>
                      <a:lnTo>
                        <a:pt x="406" y="0"/>
                      </a:lnTo>
                      <a:lnTo>
                        <a:pt x="406" y="0"/>
                      </a:lnTo>
                      <a:lnTo>
                        <a:pt x="406" y="0"/>
                      </a:lnTo>
                      <a:lnTo>
                        <a:pt x="406" y="0"/>
                      </a:lnTo>
                      <a:lnTo>
                        <a:pt x="406" y="0"/>
                      </a:lnTo>
                      <a:lnTo>
                        <a:pt x="406" y="0"/>
                      </a:lnTo>
                      <a:lnTo>
                        <a:pt x="406" y="0"/>
                      </a:lnTo>
                      <a:lnTo>
                        <a:pt x="407" y="0"/>
                      </a:lnTo>
                      <a:lnTo>
                        <a:pt x="407" y="0"/>
                      </a:lnTo>
                      <a:lnTo>
                        <a:pt x="407" y="0"/>
                      </a:lnTo>
                      <a:lnTo>
                        <a:pt x="407" y="0"/>
                      </a:lnTo>
                      <a:lnTo>
                        <a:pt x="407" y="0"/>
                      </a:lnTo>
                      <a:lnTo>
                        <a:pt x="407" y="0"/>
                      </a:lnTo>
                      <a:lnTo>
                        <a:pt x="407" y="0"/>
                      </a:lnTo>
                      <a:lnTo>
                        <a:pt x="407" y="0"/>
                      </a:lnTo>
                      <a:lnTo>
                        <a:pt x="407" y="0"/>
                      </a:lnTo>
                      <a:lnTo>
                        <a:pt x="408" y="0"/>
                      </a:lnTo>
                      <a:lnTo>
                        <a:pt x="408" y="0"/>
                      </a:lnTo>
                      <a:lnTo>
                        <a:pt x="408" y="0"/>
                      </a:lnTo>
                      <a:lnTo>
                        <a:pt x="408" y="0"/>
                      </a:lnTo>
                      <a:lnTo>
                        <a:pt x="408" y="0"/>
                      </a:lnTo>
                      <a:lnTo>
                        <a:pt x="408" y="0"/>
                      </a:lnTo>
                      <a:lnTo>
                        <a:pt x="408" y="0"/>
                      </a:lnTo>
                      <a:lnTo>
                        <a:pt x="408" y="0"/>
                      </a:lnTo>
                      <a:lnTo>
                        <a:pt x="408" y="0"/>
                      </a:lnTo>
                      <a:lnTo>
                        <a:pt x="409" y="0"/>
                      </a:lnTo>
                      <a:lnTo>
                        <a:pt x="409" y="0"/>
                      </a:lnTo>
                      <a:lnTo>
                        <a:pt x="409" y="0"/>
                      </a:lnTo>
                      <a:lnTo>
                        <a:pt x="409" y="0"/>
                      </a:lnTo>
                      <a:lnTo>
                        <a:pt x="409" y="0"/>
                      </a:lnTo>
                      <a:lnTo>
                        <a:pt x="409" y="0"/>
                      </a:lnTo>
                      <a:lnTo>
                        <a:pt x="409" y="0"/>
                      </a:lnTo>
                      <a:lnTo>
                        <a:pt x="409" y="0"/>
                      </a:lnTo>
                      <a:lnTo>
                        <a:pt x="409" y="0"/>
                      </a:lnTo>
                      <a:lnTo>
                        <a:pt x="410" y="0"/>
                      </a:lnTo>
                      <a:lnTo>
                        <a:pt x="410" y="0"/>
                      </a:lnTo>
                      <a:lnTo>
                        <a:pt x="410" y="0"/>
                      </a:lnTo>
                      <a:lnTo>
                        <a:pt x="410" y="0"/>
                      </a:lnTo>
                      <a:lnTo>
                        <a:pt x="410" y="0"/>
                      </a:lnTo>
                      <a:lnTo>
                        <a:pt x="410" y="0"/>
                      </a:lnTo>
                      <a:lnTo>
                        <a:pt x="410" y="0"/>
                      </a:lnTo>
                      <a:lnTo>
                        <a:pt x="410" y="0"/>
                      </a:lnTo>
                      <a:lnTo>
                        <a:pt x="410" y="0"/>
                      </a:lnTo>
                      <a:lnTo>
                        <a:pt x="411" y="0"/>
                      </a:lnTo>
                      <a:lnTo>
                        <a:pt x="411" y="0"/>
                      </a:lnTo>
                      <a:lnTo>
                        <a:pt x="411" y="0"/>
                      </a:lnTo>
                      <a:lnTo>
                        <a:pt x="411" y="0"/>
                      </a:lnTo>
                      <a:lnTo>
                        <a:pt x="411" y="0"/>
                      </a:lnTo>
                      <a:lnTo>
                        <a:pt x="411" y="0"/>
                      </a:lnTo>
                      <a:lnTo>
                        <a:pt x="411" y="0"/>
                      </a:lnTo>
                      <a:lnTo>
                        <a:pt x="411" y="0"/>
                      </a:lnTo>
                      <a:lnTo>
                        <a:pt x="411" y="0"/>
                      </a:lnTo>
                      <a:lnTo>
                        <a:pt x="412" y="0"/>
                      </a:lnTo>
                      <a:lnTo>
                        <a:pt x="412" y="0"/>
                      </a:lnTo>
                      <a:lnTo>
                        <a:pt x="412" y="0"/>
                      </a:lnTo>
                      <a:lnTo>
                        <a:pt x="412" y="0"/>
                      </a:lnTo>
                      <a:lnTo>
                        <a:pt x="412" y="0"/>
                      </a:lnTo>
                      <a:lnTo>
                        <a:pt x="412" y="0"/>
                      </a:lnTo>
                      <a:lnTo>
                        <a:pt x="412" y="0"/>
                      </a:lnTo>
                      <a:lnTo>
                        <a:pt x="412" y="0"/>
                      </a:lnTo>
                      <a:lnTo>
                        <a:pt x="412" y="0"/>
                      </a:lnTo>
                      <a:lnTo>
                        <a:pt x="413" y="0"/>
                      </a:lnTo>
                      <a:lnTo>
                        <a:pt x="413" y="0"/>
                      </a:lnTo>
                      <a:lnTo>
                        <a:pt x="413" y="0"/>
                      </a:lnTo>
                      <a:lnTo>
                        <a:pt x="413" y="0"/>
                      </a:lnTo>
                      <a:lnTo>
                        <a:pt x="413" y="0"/>
                      </a:lnTo>
                      <a:lnTo>
                        <a:pt x="413" y="0"/>
                      </a:lnTo>
                      <a:lnTo>
                        <a:pt x="413" y="0"/>
                      </a:lnTo>
                      <a:lnTo>
                        <a:pt x="413" y="0"/>
                      </a:lnTo>
                      <a:lnTo>
                        <a:pt x="413" y="0"/>
                      </a:lnTo>
                      <a:lnTo>
                        <a:pt x="414" y="0"/>
                      </a:lnTo>
                      <a:lnTo>
                        <a:pt x="414" y="0"/>
                      </a:lnTo>
                      <a:lnTo>
                        <a:pt x="414" y="0"/>
                      </a:lnTo>
                      <a:lnTo>
                        <a:pt x="414" y="0"/>
                      </a:lnTo>
                      <a:lnTo>
                        <a:pt x="414" y="0"/>
                      </a:lnTo>
                      <a:lnTo>
                        <a:pt x="414" y="0"/>
                      </a:lnTo>
                      <a:lnTo>
                        <a:pt x="414" y="0"/>
                      </a:lnTo>
                      <a:lnTo>
                        <a:pt x="414" y="0"/>
                      </a:lnTo>
                      <a:lnTo>
                        <a:pt x="414" y="0"/>
                      </a:lnTo>
                      <a:lnTo>
                        <a:pt x="415" y="0"/>
                      </a:lnTo>
                      <a:lnTo>
                        <a:pt x="415" y="0"/>
                      </a:lnTo>
                      <a:lnTo>
                        <a:pt x="415" y="0"/>
                      </a:lnTo>
                      <a:lnTo>
                        <a:pt x="415" y="0"/>
                      </a:lnTo>
                      <a:lnTo>
                        <a:pt x="415" y="0"/>
                      </a:lnTo>
                      <a:lnTo>
                        <a:pt x="415" y="0"/>
                      </a:lnTo>
                      <a:lnTo>
                        <a:pt x="415" y="0"/>
                      </a:lnTo>
                      <a:lnTo>
                        <a:pt x="415" y="0"/>
                      </a:lnTo>
                      <a:lnTo>
                        <a:pt x="415" y="0"/>
                      </a:lnTo>
                      <a:lnTo>
                        <a:pt x="416" y="0"/>
                      </a:lnTo>
                      <a:lnTo>
                        <a:pt x="416" y="0"/>
                      </a:lnTo>
                      <a:lnTo>
                        <a:pt x="416" y="0"/>
                      </a:lnTo>
                      <a:lnTo>
                        <a:pt x="416" y="0"/>
                      </a:lnTo>
                      <a:lnTo>
                        <a:pt x="416" y="0"/>
                      </a:lnTo>
                      <a:lnTo>
                        <a:pt x="416" y="0"/>
                      </a:lnTo>
                      <a:lnTo>
                        <a:pt x="416" y="0"/>
                      </a:lnTo>
                      <a:lnTo>
                        <a:pt x="416" y="0"/>
                      </a:lnTo>
                      <a:lnTo>
                        <a:pt x="416" y="0"/>
                      </a:lnTo>
                      <a:lnTo>
                        <a:pt x="417" y="0"/>
                      </a:lnTo>
                      <a:lnTo>
                        <a:pt x="417" y="0"/>
                      </a:lnTo>
                      <a:lnTo>
                        <a:pt x="417" y="0"/>
                      </a:lnTo>
                      <a:lnTo>
                        <a:pt x="417" y="0"/>
                      </a:lnTo>
                      <a:lnTo>
                        <a:pt x="417" y="0"/>
                      </a:lnTo>
                      <a:lnTo>
                        <a:pt x="417" y="0"/>
                      </a:lnTo>
                      <a:lnTo>
                        <a:pt x="417" y="0"/>
                      </a:lnTo>
                      <a:lnTo>
                        <a:pt x="417" y="0"/>
                      </a:lnTo>
                      <a:lnTo>
                        <a:pt x="417" y="0"/>
                      </a:lnTo>
                      <a:lnTo>
                        <a:pt x="418" y="0"/>
                      </a:lnTo>
                      <a:lnTo>
                        <a:pt x="418" y="0"/>
                      </a:lnTo>
                      <a:lnTo>
                        <a:pt x="418" y="0"/>
                      </a:lnTo>
                      <a:lnTo>
                        <a:pt x="418" y="0"/>
                      </a:lnTo>
                      <a:lnTo>
                        <a:pt x="418" y="0"/>
                      </a:lnTo>
                      <a:lnTo>
                        <a:pt x="418" y="0"/>
                      </a:lnTo>
                      <a:lnTo>
                        <a:pt x="418" y="0"/>
                      </a:lnTo>
                      <a:lnTo>
                        <a:pt x="418" y="0"/>
                      </a:lnTo>
                      <a:lnTo>
                        <a:pt x="418" y="0"/>
                      </a:lnTo>
                      <a:lnTo>
                        <a:pt x="419" y="0"/>
                      </a:lnTo>
                      <a:lnTo>
                        <a:pt x="419" y="0"/>
                      </a:lnTo>
                      <a:lnTo>
                        <a:pt x="419" y="0"/>
                      </a:lnTo>
                      <a:lnTo>
                        <a:pt x="419" y="0"/>
                      </a:lnTo>
                      <a:lnTo>
                        <a:pt x="419" y="0"/>
                      </a:lnTo>
                      <a:lnTo>
                        <a:pt x="419" y="0"/>
                      </a:lnTo>
                      <a:lnTo>
                        <a:pt x="419" y="0"/>
                      </a:lnTo>
                      <a:lnTo>
                        <a:pt x="419" y="0"/>
                      </a:lnTo>
                      <a:lnTo>
                        <a:pt x="419" y="0"/>
                      </a:lnTo>
                      <a:lnTo>
                        <a:pt x="420" y="0"/>
                      </a:lnTo>
                      <a:lnTo>
                        <a:pt x="420" y="0"/>
                      </a:lnTo>
                      <a:lnTo>
                        <a:pt x="420" y="0"/>
                      </a:lnTo>
                      <a:lnTo>
                        <a:pt x="420" y="0"/>
                      </a:lnTo>
                      <a:lnTo>
                        <a:pt x="420" y="0"/>
                      </a:lnTo>
                      <a:lnTo>
                        <a:pt x="420" y="0"/>
                      </a:lnTo>
                      <a:lnTo>
                        <a:pt x="420" y="0"/>
                      </a:lnTo>
                      <a:lnTo>
                        <a:pt x="420" y="0"/>
                      </a:lnTo>
                      <a:lnTo>
                        <a:pt x="420" y="0"/>
                      </a:lnTo>
                      <a:lnTo>
                        <a:pt x="421" y="0"/>
                      </a:lnTo>
                      <a:lnTo>
                        <a:pt x="421" y="0"/>
                      </a:lnTo>
                      <a:lnTo>
                        <a:pt x="421" y="0"/>
                      </a:lnTo>
                      <a:lnTo>
                        <a:pt x="421" y="0"/>
                      </a:lnTo>
                      <a:lnTo>
                        <a:pt x="421" y="0"/>
                      </a:lnTo>
                      <a:lnTo>
                        <a:pt x="421" y="0"/>
                      </a:lnTo>
                      <a:lnTo>
                        <a:pt x="421" y="0"/>
                      </a:lnTo>
                      <a:lnTo>
                        <a:pt x="421" y="0"/>
                      </a:lnTo>
                      <a:lnTo>
                        <a:pt x="421" y="0"/>
                      </a:lnTo>
                      <a:lnTo>
                        <a:pt x="422" y="0"/>
                      </a:lnTo>
                      <a:lnTo>
                        <a:pt x="422" y="0"/>
                      </a:lnTo>
                      <a:lnTo>
                        <a:pt x="422" y="0"/>
                      </a:lnTo>
                      <a:lnTo>
                        <a:pt x="422" y="0"/>
                      </a:lnTo>
                      <a:lnTo>
                        <a:pt x="422" y="0"/>
                      </a:lnTo>
                      <a:lnTo>
                        <a:pt x="422" y="0"/>
                      </a:lnTo>
                      <a:lnTo>
                        <a:pt x="422" y="0"/>
                      </a:lnTo>
                      <a:lnTo>
                        <a:pt x="422" y="0"/>
                      </a:lnTo>
                      <a:lnTo>
                        <a:pt x="422" y="0"/>
                      </a:lnTo>
                      <a:lnTo>
                        <a:pt x="423" y="0"/>
                      </a:lnTo>
                      <a:lnTo>
                        <a:pt x="423" y="0"/>
                      </a:lnTo>
                      <a:lnTo>
                        <a:pt x="423" y="0"/>
                      </a:lnTo>
                      <a:lnTo>
                        <a:pt x="423" y="0"/>
                      </a:lnTo>
                      <a:lnTo>
                        <a:pt x="423" y="0"/>
                      </a:lnTo>
                      <a:lnTo>
                        <a:pt x="423" y="0"/>
                      </a:lnTo>
                      <a:lnTo>
                        <a:pt x="423" y="0"/>
                      </a:lnTo>
                      <a:lnTo>
                        <a:pt x="423" y="0"/>
                      </a:lnTo>
                      <a:lnTo>
                        <a:pt x="423" y="0"/>
                      </a:lnTo>
                      <a:lnTo>
                        <a:pt x="424" y="0"/>
                      </a:lnTo>
                      <a:lnTo>
                        <a:pt x="424" y="0"/>
                      </a:lnTo>
                      <a:lnTo>
                        <a:pt x="424" y="0"/>
                      </a:lnTo>
                      <a:lnTo>
                        <a:pt x="424" y="0"/>
                      </a:lnTo>
                      <a:lnTo>
                        <a:pt x="424" y="0"/>
                      </a:lnTo>
                      <a:lnTo>
                        <a:pt x="424" y="0"/>
                      </a:lnTo>
                      <a:lnTo>
                        <a:pt x="424" y="0"/>
                      </a:lnTo>
                      <a:lnTo>
                        <a:pt x="424" y="0"/>
                      </a:lnTo>
                      <a:lnTo>
                        <a:pt x="424" y="0"/>
                      </a:lnTo>
                      <a:lnTo>
                        <a:pt x="425" y="0"/>
                      </a:lnTo>
                      <a:lnTo>
                        <a:pt x="425" y="0"/>
                      </a:lnTo>
                      <a:lnTo>
                        <a:pt x="425" y="0"/>
                      </a:lnTo>
                      <a:lnTo>
                        <a:pt x="425" y="0"/>
                      </a:lnTo>
                      <a:lnTo>
                        <a:pt x="425" y="0"/>
                      </a:lnTo>
                      <a:lnTo>
                        <a:pt x="425" y="0"/>
                      </a:lnTo>
                      <a:lnTo>
                        <a:pt x="425" y="0"/>
                      </a:lnTo>
                      <a:lnTo>
                        <a:pt x="425" y="0"/>
                      </a:lnTo>
                      <a:lnTo>
                        <a:pt x="425" y="0"/>
                      </a:lnTo>
                      <a:lnTo>
                        <a:pt x="425" y="0"/>
                      </a:lnTo>
                      <a:lnTo>
                        <a:pt x="426" y="0"/>
                      </a:lnTo>
                      <a:lnTo>
                        <a:pt x="426" y="0"/>
                      </a:lnTo>
                      <a:lnTo>
                        <a:pt x="426" y="0"/>
                      </a:lnTo>
                      <a:lnTo>
                        <a:pt x="426" y="0"/>
                      </a:lnTo>
                      <a:lnTo>
                        <a:pt x="426" y="0"/>
                      </a:lnTo>
                      <a:lnTo>
                        <a:pt x="426" y="0"/>
                      </a:lnTo>
                      <a:lnTo>
                        <a:pt x="426" y="0"/>
                      </a:lnTo>
                      <a:lnTo>
                        <a:pt x="426" y="0"/>
                      </a:lnTo>
                      <a:lnTo>
                        <a:pt x="426" y="0"/>
                      </a:lnTo>
                      <a:lnTo>
                        <a:pt x="427" y="0"/>
                      </a:lnTo>
                      <a:lnTo>
                        <a:pt x="427" y="0"/>
                      </a:lnTo>
                      <a:lnTo>
                        <a:pt x="427" y="0"/>
                      </a:lnTo>
                      <a:lnTo>
                        <a:pt x="427" y="0"/>
                      </a:lnTo>
                      <a:lnTo>
                        <a:pt x="427" y="0"/>
                      </a:lnTo>
                      <a:lnTo>
                        <a:pt x="427" y="0"/>
                      </a:lnTo>
                      <a:lnTo>
                        <a:pt x="427" y="0"/>
                      </a:lnTo>
                      <a:lnTo>
                        <a:pt x="427" y="0"/>
                      </a:lnTo>
                      <a:lnTo>
                        <a:pt x="427" y="0"/>
                      </a:lnTo>
                      <a:lnTo>
                        <a:pt x="428" y="0"/>
                      </a:lnTo>
                      <a:lnTo>
                        <a:pt x="428" y="0"/>
                      </a:lnTo>
                      <a:lnTo>
                        <a:pt x="428" y="0"/>
                      </a:lnTo>
                      <a:lnTo>
                        <a:pt x="428" y="0"/>
                      </a:lnTo>
                      <a:lnTo>
                        <a:pt x="428" y="0"/>
                      </a:lnTo>
                      <a:lnTo>
                        <a:pt x="428" y="0"/>
                      </a:lnTo>
                      <a:lnTo>
                        <a:pt x="428" y="0"/>
                      </a:lnTo>
                      <a:lnTo>
                        <a:pt x="428" y="0"/>
                      </a:lnTo>
                      <a:lnTo>
                        <a:pt x="428" y="0"/>
                      </a:lnTo>
                      <a:lnTo>
                        <a:pt x="429" y="0"/>
                      </a:lnTo>
                      <a:lnTo>
                        <a:pt x="429" y="0"/>
                      </a:lnTo>
                      <a:lnTo>
                        <a:pt x="429" y="0"/>
                      </a:lnTo>
                      <a:lnTo>
                        <a:pt x="429" y="0"/>
                      </a:lnTo>
                      <a:lnTo>
                        <a:pt x="429" y="0"/>
                      </a:lnTo>
                      <a:lnTo>
                        <a:pt x="429" y="0"/>
                      </a:lnTo>
                      <a:lnTo>
                        <a:pt x="429" y="0"/>
                      </a:lnTo>
                      <a:lnTo>
                        <a:pt x="429" y="0"/>
                      </a:lnTo>
                      <a:lnTo>
                        <a:pt x="429" y="0"/>
                      </a:lnTo>
                      <a:lnTo>
                        <a:pt x="430" y="0"/>
                      </a:lnTo>
                      <a:lnTo>
                        <a:pt x="430" y="0"/>
                      </a:lnTo>
                      <a:lnTo>
                        <a:pt x="430" y="0"/>
                      </a:lnTo>
                      <a:lnTo>
                        <a:pt x="430" y="0"/>
                      </a:lnTo>
                      <a:lnTo>
                        <a:pt x="430" y="0"/>
                      </a:lnTo>
                      <a:lnTo>
                        <a:pt x="430" y="0"/>
                      </a:lnTo>
                      <a:lnTo>
                        <a:pt x="430" y="0"/>
                      </a:lnTo>
                      <a:lnTo>
                        <a:pt x="430" y="0"/>
                      </a:lnTo>
                      <a:lnTo>
                        <a:pt x="430" y="0"/>
                      </a:lnTo>
                      <a:lnTo>
                        <a:pt x="431" y="0"/>
                      </a:lnTo>
                      <a:lnTo>
                        <a:pt x="431" y="0"/>
                      </a:lnTo>
                      <a:lnTo>
                        <a:pt x="431" y="0"/>
                      </a:lnTo>
                      <a:lnTo>
                        <a:pt x="431" y="0"/>
                      </a:lnTo>
                      <a:lnTo>
                        <a:pt x="431" y="0"/>
                      </a:lnTo>
                      <a:lnTo>
                        <a:pt x="431" y="0"/>
                      </a:lnTo>
                      <a:lnTo>
                        <a:pt x="431" y="0"/>
                      </a:lnTo>
                      <a:lnTo>
                        <a:pt x="431" y="0"/>
                      </a:lnTo>
                      <a:lnTo>
                        <a:pt x="431" y="0"/>
                      </a:lnTo>
                      <a:lnTo>
                        <a:pt x="432" y="0"/>
                      </a:lnTo>
                      <a:lnTo>
                        <a:pt x="432" y="0"/>
                      </a:lnTo>
                      <a:lnTo>
                        <a:pt x="432" y="0"/>
                      </a:lnTo>
                      <a:lnTo>
                        <a:pt x="432" y="0"/>
                      </a:lnTo>
                      <a:lnTo>
                        <a:pt x="432" y="0"/>
                      </a:lnTo>
                      <a:lnTo>
                        <a:pt x="432" y="0"/>
                      </a:lnTo>
                      <a:lnTo>
                        <a:pt x="432" y="0"/>
                      </a:lnTo>
                      <a:lnTo>
                        <a:pt x="432" y="0"/>
                      </a:lnTo>
                      <a:lnTo>
                        <a:pt x="432" y="0"/>
                      </a:lnTo>
                      <a:lnTo>
                        <a:pt x="433" y="0"/>
                      </a:lnTo>
                      <a:lnTo>
                        <a:pt x="433" y="0"/>
                      </a:lnTo>
                      <a:lnTo>
                        <a:pt x="433" y="0"/>
                      </a:lnTo>
                      <a:lnTo>
                        <a:pt x="433" y="0"/>
                      </a:lnTo>
                      <a:lnTo>
                        <a:pt x="433" y="0"/>
                      </a:lnTo>
                      <a:lnTo>
                        <a:pt x="433" y="0"/>
                      </a:lnTo>
                      <a:lnTo>
                        <a:pt x="433" y="0"/>
                      </a:lnTo>
                      <a:lnTo>
                        <a:pt x="433" y="0"/>
                      </a:lnTo>
                      <a:lnTo>
                        <a:pt x="433" y="0"/>
                      </a:lnTo>
                      <a:lnTo>
                        <a:pt x="434" y="0"/>
                      </a:lnTo>
                      <a:lnTo>
                        <a:pt x="434" y="0"/>
                      </a:lnTo>
                      <a:lnTo>
                        <a:pt x="434" y="0"/>
                      </a:lnTo>
                      <a:lnTo>
                        <a:pt x="434" y="0"/>
                      </a:lnTo>
                      <a:lnTo>
                        <a:pt x="434" y="0"/>
                      </a:lnTo>
                      <a:lnTo>
                        <a:pt x="434" y="0"/>
                      </a:lnTo>
                      <a:lnTo>
                        <a:pt x="434" y="0"/>
                      </a:lnTo>
                      <a:lnTo>
                        <a:pt x="434" y="0"/>
                      </a:lnTo>
                      <a:lnTo>
                        <a:pt x="434" y="0"/>
                      </a:lnTo>
                      <a:lnTo>
                        <a:pt x="435" y="0"/>
                      </a:lnTo>
                      <a:lnTo>
                        <a:pt x="435" y="0"/>
                      </a:lnTo>
                      <a:lnTo>
                        <a:pt x="435" y="0"/>
                      </a:lnTo>
                      <a:lnTo>
                        <a:pt x="435" y="0"/>
                      </a:lnTo>
                      <a:lnTo>
                        <a:pt x="435" y="0"/>
                      </a:lnTo>
                      <a:lnTo>
                        <a:pt x="435" y="0"/>
                      </a:lnTo>
                      <a:lnTo>
                        <a:pt x="435" y="0"/>
                      </a:lnTo>
                      <a:lnTo>
                        <a:pt x="435" y="0"/>
                      </a:lnTo>
                      <a:lnTo>
                        <a:pt x="435" y="0"/>
                      </a:lnTo>
                      <a:lnTo>
                        <a:pt x="436" y="0"/>
                      </a:lnTo>
                      <a:lnTo>
                        <a:pt x="436" y="0"/>
                      </a:lnTo>
                      <a:lnTo>
                        <a:pt x="436" y="0"/>
                      </a:lnTo>
                      <a:lnTo>
                        <a:pt x="436" y="0"/>
                      </a:lnTo>
                      <a:lnTo>
                        <a:pt x="436" y="0"/>
                      </a:lnTo>
                      <a:lnTo>
                        <a:pt x="436" y="0"/>
                      </a:lnTo>
                      <a:lnTo>
                        <a:pt x="436" y="0"/>
                      </a:lnTo>
                      <a:lnTo>
                        <a:pt x="436" y="0"/>
                      </a:lnTo>
                      <a:lnTo>
                        <a:pt x="436" y="0"/>
                      </a:lnTo>
                      <a:lnTo>
                        <a:pt x="437" y="0"/>
                      </a:lnTo>
                      <a:lnTo>
                        <a:pt x="437" y="0"/>
                      </a:lnTo>
                      <a:lnTo>
                        <a:pt x="437" y="0"/>
                      </a:lnTo>
                      <a:lnTo>
                        <a:pt x="437" y="0"/>
                      </a:lnTo>
                      <a:lnTo>
                        <a:pt x="437" y="0"/>
                      </a:lnTo>
                      <a:lnTo>
                        <a:pt x="437" y="0"/>
                      </a:lnTo>
                      <a:lnTo>
                        <a:pt x="437" y="0"/>
                      </a:lnTo>
                      <a:lnTo>
                        <a:pt x="437" y="0"/>
                      </a:lnTo>
                      <a:lnTo>
                        <a:pt x="437" y="0"/>
                      </a:lnTo>
                      <a:lnTo>
                        <a:pt x="438" y="0"/>
                      </a:lnTo>
                      <a:lnTo>
                        <a:pt x="438" y="0"/>
                      </a:lnTo>
                      <a:lnTo>
                        <a:pt x="438" y="0"/>
                      </a:lnTo>
                      <a:lnTo>
                        <a:pt x="438" y="0"/>
                      </a:lnTo>
                      <a:lnTo>
                        <a:pt x="438" y="0"/>
                      </a:lnTo>
                      <a:lnTo>
                        <a:pt x="438" y="0"/>
                      </a:lnTo>
                      <a:lnTo>
                        <a:pt x="438" y="0"/>
                      </a:lnTo>
                      <a:lnTo>
                        <a:pt x="438" y="0"/>
                      </a:lnTo>
                      <a:lnTo>
                        <a:pt x="438" y="0"/>
                      </a:lnTo>
                      <a:lnTo>
                        <a:pt x="439" y="0"/>
                      </a:lnTo>
                      <a:lnTo>
                        <a:pt x="439" y="0"/>
                      </a:lnTo>
                      <a:lnTo>
                        <a:pt x="439" y="0"/>
                      </a:lnTo>
                      <a:lnTo>
                        <a:pt x="439" y="0"/>
                      </a:lnTo>
                      <a:lnTo>
                        <a:pt x="439" y="0"/>
                      </a:lnTo>
                      <a:lnTo>
                        <a:pt x="439" y="0"/>
                      </a:lnTo>
                      <a:lnTo>
                        <a:pt x="439" y="0"/>
                      </a:lnTo>
                      <a:lnTo>
                        <a:pt x="439" y="0"/>
                      </a:lnTo>
                      <a:lnTo>
                        <a:pt x="439" y="0"/>
                      </a:lnTo>
                      <a:lnTo>
                        <a:pt x="440" y="0"/>
                      </a:lnTo>
                      <a:lnTo>
                        <a:pt x="440" y="0"/>
                      </a:lnTo>
                      <a:lnTo>
                        <a:pt x="440" y="0"/>
                      </a:lnTo>
                      <a:lnTo>
                        <a:pt x="440" y="0"/>
                      </a:lnTo>
                      <a:lnTo>
                        <a:pt x="440" y="0"/>
                      </a:lnTo>
                      <a:lnTo>
                        <a:pt x="440" y="0"/>
                      </a:lnTo>
                      <a:lnTo>
                        <a:pt x="440" y="0"/>
                      </a:lnTo>
                      <a:lnTo>
                        <a:pt x="440" y="0"/>
                      </a:lnTo>
                      <a:lnTo>
                        <a:pt x="440" y="0"/>
                      </a:lnTo>
                      <a:lnTo>
                        <a:pt x="441" y="0"/>
                      </a:lnTo>
                      <a:lnTo>
                        <a:pt x="441" y="0"/>
                      </a:lnTo>
                      <a:lnTo>
                        <a:pt x="441" y="0"/>
                      </a:lnTo>
                      <a:lnTo>
                        <a:pt x="441" y="0"/>
                      </a:lnTo>
                      <a:lnTo>
                        <a:pt x="441" y="0"/>
                      </a:lnTo>
                      <a:lnTo>
                        <a:pt x="441" y="0"/>
                      </a:lnTo>
                      <a:lnTo>
                        <a:pt x="441" y="0"/>
                      </a:lnTo>
                      <a:lnTo>
                        <a:pt x="441" y="0"/>
                      </a:lnTo>
                      <a:lnTo>
                        <a:pt x="441" y="0"/>
                      </a:lnTo>
                      <a:lnTo>
                        <a:pt x="442" y="0"/>
                      </a:lnTo>
                      <a:lnTo>
                        <a:pt x="442" y="0"/>
                      </a:lnTo>
                      <a:lnTo>
                        <a:pt x="442" y="0"/>
                      </a:lnTo>
                      <a:lnTo>
                        <a:pt x="442" y="0"/>
                      </a:lnTo>
                      <a:lnTo>
                        <a:pt x="442" y="0"/>
                      </a:lnTo>
                      <a:lnTo>
                        <a:pt x="442" y="0"/>
                      </a:lnTo>
                      <a:lnTo>
                        <a:pt x="442" y="0"/>
                      </a:lnTo>
                      <a:lnTo>
                        <a:pt x="442" y="0"/>
                      </a:lnTo>
                      <a:lnTo>
                        <a:pt x="442" y="0"/>
                      </a:lnTo>
                      <a:lnTo>
                        <a:pt x="443" y="0"/>
                      </a:lnTo>
                      <a:lnTo>
                        <a:pt x="443" y="0"/>
                      </a:lnTo>
                      <a:lnTo>
                        <a:pt x="443" y="0"/>
                      </a:lnTo>
                      <a:lnTo>
                        <a:pt x="443" y="0"/>
                      </a:lnTo>
                      <a:lnTo>
                        <a:pt x="443" y="0"/>
                      </a:lnTo>
                      <a:lnTo>
                        <a:pt x="443" y="0"/>
                      </a:lnTo>
                      <a:lnTo>
                        <a:pt x="443" y="0"/>
                      </a:lnTo>
                      <a:lnTo>
                        <a:pt x="443" y="0"/>
                      </a:lnTo>
                      <a:lnTo>
                        <a:pt x="443" y="0"/>
                      </a:lnTo>
                      <a:lnTo>
                        <a:pt x="444" y="0"/>
                      </a:lnTo>
                      <a:lnTo>
                        <a:pt x="444" y="0"/>
                      </a:lnTo>
                      <a:lnTo>
                        <a:pt x="444" y="0"/>
                      </a:lnTo>
                      <a:lnTo>
                        <a:pt x="444" y="0"/>
                      </a:lnTo>
                      <a:lnTo>
                        <a:pt x="444" y="0"/>
                      </a:lnTo>
                      <a:lnTo>
                        <a:pt x="444" y="0"/>
                      </a:lnTo>
                      <a:lnTo>
                        <a:pt x="444" y="0"/>
                      </a:lnTo>
                      <a:lnTo>
                        <a:pt x="444" y="0"/>
                      </a:lnTo>
                      <a:lnTo>
                        <a:pt x="444" y="0"/>
                      </a:lnTo>
                      <a:lnTo>
                        <a:pt x="445" y="0"/>
                      </a:lnTo>
                      <a:lnTo>
                        <a:pt x="445" y="0"/>
                      </a:lnTo>
                      <a:lnTo>
                        <a:pt x="445" y="0"/>
                      </a:lnTo>
                      <a:lnTo>
                        <a:pt x="445" y="0"/>
                      </a:lnTo>
                      <a:lnTo>
                        <a:pt x="445" y="0"/>
                      </a:lnTo>
                      <a:lnTo>
                        <a:pt x="445" y="0"/>
                      </a:lnTo>
                      <a:lnTo>
                        <a:pt x="445" y="0"/>
                      </a:lnTo>
                      <a:lnTo>
                        <a:pt x="445" y="0"/>
                      </a:lnTo>
                      <a:lnTo>
                        <a:pt x="445" y="0"/>
                      </a:lnTo>
                      <a:lnTo>
                        <a:pt x="446" y="0"/>
                      </a:lnTo>
                      <a:lnTo>
                        <a:pt x="446" y="0"/>
                      </a:lnTo>
                      <a:lnTo>
                        <a:pt x="446" y="0"/>
                      </a:lnTo>
                      <a:lnTo>
                        <a:pt x="446" y="0"/>
                      </a:lnTo>
                      <a:lnTo>
                        <a:pt x="446" y="0"/>
                      </a:lnTo>
                      <a:lnTo>
                        <a:pt x="446" y="0"/>
                      </a:lnTo>
                      <a:lnTo>
                        <a:pt x="446" y="0"/>
                      </a:lnTo>
                      <a:lnTo>
                        <a:pt x="446" y="0"/>
                      </a:lnTo>
                      <a:lnTo>
                        <a:pt x="446" y="0"/>
                      </a:lnTo>
                      <a:lnTo>
                        <a:pt x="447" y="0"/>
                      </a:lnTo>
                      <a:lnTo>
                        <a:pt x="447" y="0"/>
                      </a:lnTo>
                      <a:lnTo>
                        <a:pt x="447" y="0"/>
                      </a:lnTo>
                      <a:lnTo>
                        <a:pt x="447" y="0"/>
                      </a:lnTo>
                      <a:lnTo>
                        <a:pt x="447" y="0"/>
                      </a:lnTo>
                      <a:lnTo>
                        <a:pt x="447" y="0"/>
                      </a:lnTo>
                      <a:lnTo>
                        <a:pt x="447" y="0"/>
                      </a:lnTo>
                      <a:lnTo>
                        <a:pt x="447" y="0"/>
                      </a:lnTo>
                      <a:lnTo>
                        <a:pt x="447" y="0"/>
                      </a:lnTo>
                      <a:lnTo>
                        <a:pt x="448" y="0"/>
                      </a:lnTo>
                      <a:lnTo>
                        <a:pt x="448" y="0"/>
                      </a:lnTo>
                      <a:lnTo>
                        <a:pt x="448" y="0"/>
                      </a:lnTo>
                      <a:lnTo>
                        <a:pt x="448" y="0"/>
                      </a:lnTo>
                      <a:lnTo>
                        <a:pt x="448" y="0"/>
                      </a:lnTo>
                      <a:lnTo>
                        <a:pt x="448" y="0"/>
                      </a:lnTo>
                      <a:lnTo>
                        <a:pt x="448" y="0"/>
                      </a:lnTo>
                      <a:lnTo>
                        <a:pt x="448" y="0"/>
                      </a:lnTo>
                      <a:lnTo>
                        <a:pt x="448" y="0"/>
                      </a:lnTo>
                      <a:lnTo>
                        <a:pt x="448" y="0"/>
                      </a:lnTo>
                      <a:lnTo>
                        <a:pt x="449" y="0"/>
                      </a:lnTo>
                      <a:lnTo>
                        <a:pt x="449" y="0"/>
                      </a:lnTo>
                      <a:lnTo>
                        <a:pt x="449" y="0"/>
                      </a:lnTo>
                      <a:lnTo>
                        <a:pt x="449" y="0"/>
                      </a:lnTo>
                      <a:lnTo>
                        <a:pt x="449" y="0"/>
                      </a:lnTo>
                      <a:lnTo>
                        <a:pt x="449" y="0"/>
                      </a:lnTo>
                      <a:lnTo>
                        <a:pt x="449" y="0"/>
                      </a:lnTo>
                      <a:lnTo>
                        <a:pt x="449" y="0"/>
                      </a:lnTo>
                      <a:lnTo>
                        <a:pt x="449" y="0"/>
                      </a:lnTo>
                      <a:lnTo>
                        <a:pt x="450" y="0"/>
                      </a:lnTo>
                      <a:lnTo>
                        <a:pt x="450" y="0"/>
                      </a:lnTo>
                      <a:lnTo>
                        <a:pt x="450" y="0"/>
                      </a:lnTo>
                      <a:lnTo>
                        <a:pt x="450" y="0"/>
                      </a:lnTo>
                      <a:lnTo>
                        <a:pt x="450" y="0"/>
                      </a:lnTo>
                      <a:lnTo>
                        <a:pt x="450" y="0"/>
                      </a:lnTo>
                      <a:lnTo>
                        <a:pt x="450" y="0"/>
                      </a:lnTo>
                      <a:lnTo>
                        <a:pt x="450" y="0"/>
                      </a:lnTo>
                      <a:lnTo>
                        <a:pt x="450" y="0"/>
                      </a:lnTo>
                      <a:lnTo>
                        <a:pt x="451" y="0"/>
                      </a:lnTo>
                      <a:lnTo>
                        <a:pt x="451" y="0"/>
                      </a:lnTo>
                      <a:lnTo>
                        <a:pt x="451" y="0"/>
                      </a:lnTo>
                      <a:lnTo>
                        <a:pt x="451" y="0"/>
                      </a:lnTo>
                      <a:lnTo>
                        <a:pt x="451" y="0"/>
                      </a:lnTo>
                      <a:lnTo>
                        <a:pt x="451" y="0"/>
                      </a:lnTo>
                      <a:lnTo>
                        <a:pt x="451" y="0"/>
                      </a:lnTo>
                      <a:lnTo>
                        <a:pt x="451" y="0"/>
                      </a:lnTo>
                      <a:lnTo>
                        <a:pt x="451" y="0"/>
                      </a:lnTo>
                      <a:lnTo>
                        <a:pt x="452" y="0"/>
                      </a:lnTo>
                      <a:lnTo>
                        <a:pt x="452" y="0"/>
                      </a:lnTo>
                      <a:lnTo>
                        <a:pt x="452" y="0"/>
                      </a:lnTo>
                      <a:lnTo>
                        <a:pt x="452" y="0"/>
                      </a:lnTo>
                      <a:lnTo>
                        <a:pt x="452" y="0"/>
                      </a:lnTo>
                      <a:lnTo>
                        <a:pt x="452" y="0"/>
                      </a:lnTo>
                      <a:lnTo>
                        <a:pt x="452" y="0"/>
                      </a:lnTo>
                      <a:lnTo>
                        <a:pt x="452" y="0"/>
                      </a:lnTo>
                      <a:lnTo>
                        <a:pt x="452" y="0"/>
                      </a:lnTo>
                      <a:lnTo>
                        <a:pt x="453" y="0"/>
                      </a:lnTo>
                      <a:lnTo>
                        <a:pt x="453" y="0"/>
                      </a:lnTo>
                      <a:lnTo>
                        <a:pt x="453" y="0"/>
                      </a:lnTo>
                      <a:lnTo>
                        <a:pt x="453" y="0"/>
                      </a:lnTo>
                      <a:lnTo>
                        <a:pt x="453" y="0"/>
                      </a:lnTo>
                      <a:lnTo>
                        <a:pt x="453" y="0"/>
                      </a:lnTo>
                      <a:lnTo>
                        <a:pt x="453" y="0"/>
                      </a:lnTo>
                      <a:lnTo>
                        <a:pt x="453" y="0"/>
                      </a:lnTo>
                      <a:lnTo>
                        <a:pt x="453" y="0"/>
                      </a:lnTo>
                      <a:lnTo>
                        <a:pt x="454" y="0"/>
                      </a:lnTo>
                      <a:lnTo>
                        <a:pt x="454" y="0"/>
                      </a:lnTo>
                      <a:lnTo>
                        <a:pt x="454" y="0"/>
                      </a:lnTo>
                      <a:lnTo>
                        <a:pt x="454" y="0"/>
                      </a:lnTo>
                      <a:lnTo>
                        <a:pt x="454" y="0"/>
                      </a:lnTo>
                      <a:lnTo>
                        <a:pt x="454" y="0"/>
                      </a:lnTo>
                      <a:lnTo>
                        <a:pt x="454" y="0"/>
                      </a:lnTo>
                      <a:lnTo>
                        <a:pt x="454" y="0"/>
                      </a:lnTo>
                      <a:lnTo>
                        <a:pt x="454" y="0"/>
                      </a:lnTo>
                      <a:lnTo>
                        <a:pt x="455" y="0"/>
                      </a:lnTo>
                      <a:lnTo>
                        <a:pt x="455" y="0"/>
                      </a:lnTo>
                      <a:lnTo>
                        <a:pt x="455" y="0"/>
                      </a:lnTo>
                      <a:lnTo>
                        <a:pt x="455" y="0"/>
                      </a:lnTo>
                      <a:lnTo>
                        <a:pt x="455" y="0"/>
                      </a:lnTo>
                      <a:lnTo>
                        <a:pt x="455" y="0"/>
                      </a:lnTo>
                      <a:lnTo>
                        <a:pt x="455" y="0"/>
                      </a:lnTo>
                      <a:lnTo>
                        <a:pt x="455" y="0"/>
                      </a:lnTo>
                      <a:lnTo>
                        <a:pt x="455" y="0"/>
                      </a:lnTo>
                      <a:lnTo>
                        <a:pt x="456" y="0"/>
                      </a:lnTo>
                      <a:lnTo>
                        <a:pt x="456" y="0"/>
                      </a:lnTo>
                      <a:lnTo>
                        <a:pt x="456" y="0"/>
                      </a:lnTo>
                      <a:lnTo>
                        <a:pt x="456" y="0"/>
                      </a:lnTo>
                      <a:lnTo>
                        <a:pt x="456" y="0"/>
                      </a:lnTo>
                      <a:lnTo>
                        <a:pt x="456" y="0"/>
                      </a:lnTo>
                      <a:lnTo>
                        <a:pt x="456" y="0"/>
                      </a:lnTo>
                      <a:lnTo>
                        <a:pt x="456" y="0"/>
                      </a:lnTo>
                      <a:lnTo>
                        <a:pt x="456" y="0"/>
                      </a:lnTo>
                      <a:lnTo>
                        <a:pt x="457" y="0"/>
                      </a:lnTo>
                      <a:lnTo>
                        <a:pt x="457" y="0"/>
                      </a:lnTo>
                      <a:lnTo>
                        <a:pt x="457" y="0"/>
                      </a:lnTo>
                      <a:lnTo>
                        <a:pt x="457" y="0"/>
                      </a:lnTo>
                      <a:lnTo>
                        <a:pt x="457" y="0"/>
                      </a:lnTo>
                      <a:lnTo>
                        <a:pt x="457" y="0"/>
                      </a:lnTo>
                      <a:lnTo>
                        <a:pt x="457" y="0"/>
                      </a:lnTo>
                      <a:lnTo>
                        <a:pt x="457" y="0"/>
                      </a:lnTo>
                      <a:lnTo>
                        <a:pt x="457" y="0"/>
                      </a:lnTo>
                      <a:lnTo>
                        <a:pt x="458" y="0"/>
                      </a:lnTo>
                      <a:lnTo>
                        <a:pt x="458" y="0"/>
                      </a:lnTo>
                      <a:lnTo>
                        <a:pt x="458" y="0"/>
                      </a:lnTo>
                      <a:lnTo>
                        <a:pt x="458" y="0"/>
                      </a:lnTo>
                      <a:lnTo>
                        <a:pt x="458" y="0"/>
                      </a:lnTo>
                      <a:lnTo>
                        <a:pt x="458" y="0"/>
                      </a:lnTo>
                      <a:lnTo>
                        <a:pt x="458" y="0"/>
                      </a:lnTo>
                      <a:lnTo>
                        <a:pt x="458" y="0"/>
                      </a:lnTo>
                      <a:lnTo>
                        <a:pt x="458" y="0"/>
                      </a:lnTo>
                      <a:lnTo>
                        <a:pt x="459" y="0"/>
                      </a:lnTo>
                      <a:lnTo>
                        <a:pt x="459" y="0"/>
                      </a:lnTo>
                      <a:lnTo>
                        <a:pt x="459" y="0"/>
                      </a:lnTo>
                      <a:lnTo>
                        <a:pt x="459" y="0"/>
                      </a:lnTo>
                      <a:lnTo>
                        <a:pt x="459" y="0"/>
                      </a:lnTo>
                      <a:lnTo>
                        <a:pt x="459" y="0"/>
                      </a:lnTo>
                      <a:lnTo>
                        <a:pt x="459" y="0"/>
                      </a:lnTo>
                      <a:lnTo>
                        <a:pt x="459" y="0"/>
                      </a:lnTo>
                      <a:lnTo>
                        <a:pt x="459" y="0"/>
                      </a:lnTo>
                      <a:lnTo>
                        <a:pt x="460" y="0"/>
                      </a:lnTo>
                      <a:lnTo>
                        <a:pt x="460" y="0"/>
                      </a:lnTo>
                      <a:lnTo>
                        <a:pt x="460" y="0"/>
                      </a:lnTo>
                      <a:lnTo>
                        <a:pt x="460" y="0"/>
                      </a:lnTo>
                      <a:lnTo>
                        <a:pt x="460" y="0"/>
                      </a:lnTo>
                      <a:lnTo>
                        <a:pt x="460" y="0"/>
                      </a:lnTo>
                      <a:lnTo>
                        <a:pt x="460" y="0"/>
                      </a:lnTo>
                      <a:lnTo>
                        <a:pt x="460" y="0"/>
                      </a:lnTo>
                      <a:lnTo>
                        <a:pt x="460" y="0"/>
                      </a:lnTo>
                      <a:lnTo>
                        <a:pt x="461" y="0"/>
                      </a:lnTo>
                      <a:lnTo>
                        <a:pt x="461" y="0"/>
                      </a:lnTo>
                      <a:lnTo>
                        <a:pt x="461" y="0"/>
                      </a:lnTo>
                      <a:lnTo>
                        <a:pt x="461" y="0"/>
                      </a:lnTo>
                      <a:lnTo>
                        <a:pt x="461" y="0"/>
                      </a:lnTo>
                      <a:lnTo>
                        <a:pt x="461" y="0"/>
                      </a:lnTo>
                      <a:lnTo>
                        <a:pt x="461" y="0"/>
                      </a:lnTo>
                      <a:lnTo>
                        <a:pt x="461" y="0"/>
                      </a:lnTo>
                      <a:lnTo>
                        <a:pt x="461" y="0"/>
                      </a:lnTo>
                      <a:lnTo>
                        <a:pt x="462" y="0"/>
                      </a:lnTo>
                      <a:lnTo>
                        <a:pt x="462" y="0"/>
                      </a:lnTo>
                      <a:lnTo>
                        <a:pt x="462" y="0"/>
                      </a:lnTo>
                      <a:lnTo>
                        <a:pt x="462" y="0"/>
                      </a:lnTo>
                      <a:lnTo>
                        <a:pt x="462" y="0"/>
                      </a:lnTo>
                      <a:lnTo>
                        <a:pt x="462" y="0"/>
                      </a:lnTo>
                      <a:lnTo>
                        <a:pt x="462" y="0"/>
                      </a:lnTo>
                      <a:lnTo>
                        <a:pt x="462" y="0"/>
                      </a:lnTo>
                      <a:lnTo>
                        <a:pt x="462" y="0"/>
                      </a:lnTo>
                      <a:lnTo>
                        <a:pt x="463" y="0"/>
                      </a:lnTo>
                      <a:lnTo>
                        <a:pt x="463" y="0"/>
                      </a:lnTo>
                      <a:lnTo>
                        <a:pt x="463" y="0"/>
                      </a:lnTo>
                      <a:lnTo>
                        <a:pt x="463" y="0"/>
                      </a:lnTo>
                      <a:lnTo>
                        <a:pt x="463" y="0"/>
                      </a:lnTo>
                      <a:lnTo>
                        <a:pt x="463" y="0"/>
                      </a:lnTo>
                      <a:lnTo>
                        <a:pt x="463" y="0"/>
                      </a:lnTo>
                      <a:lnTo>
                        <a:pt x="463" y="0"/>
                      </a:lnTo>
                      <a:lnTo>
                        <a:pt x="463" y="0"/>
                      </a:lnTo>
                      <a:lnTo>
                        <a:pt x="464" y="0"/>
                      </a:lnTo>
                      <a:lnTo>
                        <a:pt x="464" y="0"/>
                      </a:lnTo>
                      <a:lnTo>
                        <a:pt x="464" y="0"/>
                      </a:lnTo>
                      <a:lnTo>
                        <a:pt x="464" y="0"/>
                      </a:lnTo>
                      <a:lnTo>
                        <a:pt x="464" y="0"/>
                      </a:lnTo>
                      <a:lnTo>
                        <a:pt x="464" y="0"/>
                      </a:lnTo>
                      <a:lnTo>
                        <a:pt x="464" y="0"/>
                      </a:lnTo>
                      <a:lnTo>
                        <a:pt x="464" y="0"/>
                      </a:lnTo>
                      <a:lnTo>
                        <a:pt x="464" y="0"/>
                      </a:lnTo>
                      <a:lnTo>
                        <a:pt x="465" y="0"/>
                      </a:lnTo>
                      <a:lnTo>
                        <a:pt x="465" y="0"/>
                      </a:lnTo>
                      <a:lnTo>
                        <a:pt x="465" y="0"/>
                      </a:lnTo>
                      <a:lnTo>
                        <a:pt x="465" y="0"/>
                      </a:lnTo>
                      <a:lnTo>
                        <a:pt x="465" y="0"/>
                      </a:lnTo>
                      <a:lnTo>
                        <a:pt x="465" y="0"/>
                      </a:lnTo>
                      <a:lnTo>
                        <a:pt x="465" y="0"/>
                      </a:lnTo>
                      <a:lnTo>
                        <a:pt x="465" y="0"/>
                      </a:lnTo>
                      <a:lnTo>
                        <a:pt x="465" y="0"/>
                      </a:lnTo>
                      <a:lnTo>
                        <a:pt x="466" y="0"/>
                      </a:lnTo>
                      <a:lnTo>
                        <a:pt x="466" y="0"/>
                      </a:lnTo>
                      <a:lnTo>
                        <a:pt x="466" y="0"/>
                      </a:lnTo>
                      <a:lnTo>
                        <a:pt x="466" y="0"/>
                      </a:lnTo>
                      <a:lnTo>
                        <a:pt x="466" y="0"/>
                      </a:lnTo>
                      <a:lnTo>
                        <a:pt x="466" y="0"/>
                      </a:lnTo>
                      <a:lnTo>
                        <a:pt x="466" y="0"/>
                      </a:lnTo>
                      <a:lnTo>
                        <a:pt x="466" y="0"/>
                      </a:lnTo>
                      <a:lnTo>
                        <a:pt x="466" y="0"/>
                      </a:lnTo>
                      <a:lnTo>
                        <a:pt x="467" y="0"/>
                      </a:lnTo>
                      <a:lnTo>
                        <a:pt x="467" y="0"/>
                      </a:lnTo>
                      <a:lnTo>
                        <a:pt x="467" y="0"/>
                      </a:lnTo>
                      <a:lnTo>
                        <a:pt x="467" y="0"/>
                      </a:lnTo>
                      <a:lnTo>
                        <a:pt x="467" y="0"/>
                      </a:lnTo>
                      <a:lnTo>
                        <a:pt x="467" y="0"/>
                      </a:lnTo>
                      <a:lnTo>
                        <a:pt x="467" y="0"/>
                      </a:lnTo>
                      <a:lnTo>
                        <a:pt x="467" y="0"/>
                      </a:lnTo>
                      <a:lnTo>
                        <a:pt x="467" y="0"/>
                      </a:lnTo>
                      <a:lnTo>
                        <a:pt x="468" y="0"/>
                      </a:lnTo>
                      <a:lnTo>
                        <a:pt x="468" y="0"/>
                      </a:lnTo>
                      <a:lnTo>
                        <a:pt x="468" y="0"/>
                      </a:lnTo>
                      <a:lnTo>
                        <a:pt x="468" y="0"/>
                      </a:lnTo>
                      <a:lnTo>
                        <a:pt x="468" y="0"/>
                      </a:lnTo>
                      <a:lnTo>
                        <a:pt x="468" y="0"/>
                      </a:lnTo>
                      <a:lnTo>
                        <a:pt x="468" y="0"/>
                      </a:lnTo>
                      <a:lnTo>
                        <a:pt x="468" y="0"/>
                      </a:lnTo>
                      <a:lnTo>
                        <a:pt x="468" y="0"/>
                      </a:lnTo>
                      <a:lnTo>
                        <a:pt x="469" y="0"/>
                      </a:lnTo>
                      <a:lnTo>
                        <a:pt x="469" y="0"/>
                      </a:lnTo>
                      <a:lnTo>
                        <a:pt x="469" y="0"/>
                      </a:lnTo>
                      <a:lnTo>
                        <a:pt x="469" y="0"/>
                      </a:lnTo>
                      <a:lnTo>
                        <a:pt x="469" y="0"/>
                      </a:lnTo>
                      <a:lnTo>
                        <a:pt x="469" y="0"/>
                      </a:lnTo>
                      <a:lnTo>
                        <a:pt x="469" y="0"/>
                      </a:lnTo>
                      <a:lnTo>
                        <a:pt x="469" y="0"/>
                      </a:lnTo>
                      <a:lnTo>
                        <a:pt x="469" y="0"/>
                      </a:lnTo>
                      <a:lnTo>
                        <a:pt x="470" y="0"/>
                      </a:lnTo>
                      <a:lnTo>
                        <a:pt x="470" y="0"/>
                      </a:lnTo>
                      <a:lnTo>
                        <a:pt x="470" y="0"/>
                      </a:lnTo>
                      <a:lnTo>
                        <a:pt x="470" y="0"/>
                      </a:lnTo>
                      <a:lnTo>
                        <a:pt x="470" y="0"/>
                      </a:lnTo>
                      <a:lnTo>
                        <a:pt x="470" y="0"/>
                      </a:lnTo>
                      <a:lnTo>
                        <a:pt x="470" y="0"/>
                      </a:lnTo>
                      <a:lnTo>
                        <a:pt x="470" y="0"/>
                      </a:lnTo>
                      <a:lnTo>
                        <a:pt x="470" y="0"/>
                      </a:lnTo>
                      <a:lnTo>
                        <a:pt x="471" y="0"/>
                      </a:lnTo>
                      <a:lnTo>
                        <a:pt x="471" y="0"/>
                      </a:lnTo>
                      <a:lnTo>
                        <a:pt x="471" y="0"/>
                      </a:lnTo>
                      <a:lnTo>
                        <a:pt x="471" y="0"/>
                      </a:lnTo>
                      <a:lnTo>
                        <a:pt x="471" y="0"/>
                      </a:lnTo>
                      <a:lnTo>
                        <a:pt x="471" y="0"/>
                      </a:lnTo>
                      <a:lnTo>
                        <a:pt x="471" y="0"/>
                      </a:lnTo>
                      <a:lnTo>
                        <a:pt x="471" y="0"/>
                      </a:lnTo>
                      <a:lnTo>
                        <a:pt x="471" y="0"/>
                      </a:lnTo>
                      <a:lnTo>
                        <a:pt x="471" y="0"/>
                      </a:lnTo>
                      <a:lnTo>
                        <a:pt x="472" y="0"/>
                      </a:lnTo>
                      <a:lnTo>
                        <a:pt x="472" y="0"/>
                      </a:lnTo>
                      <a:lnTo>
                        <a:pt x="472" y="0"/>
                      </a:lnTo>
                      <a:lnTo>
                        <a:pt x="472" y="0"/>
                      </a:lnTo>
                      <a:lnTo>
                        <a:pt x="472" y="0"/>
                      </a:lnTo>
                      <a:lnTo>
                        <a:pt x="472" y="0"/>
                      </a:lnTo>
                      <a:lnTo>
                        <a:pt x="472" y="0"/>
                      </a:lnTo>
                      <a:lnTo>
                        <a:pt x="472" y="0"/>
                      </a:lnTo>
                      <a:lnTo>
                        <a:pt x="472" y="0"/>
                      </a:lnTo>
                      <a:lnTo>
                        <a:pt x="473" y="0"/>
                      </a:lnTo>
                      <a:lnTo>
                        <a:pt x="473" y="0"/>
                      </a:lnTo>
                      <a:lnTo>
                        <a:pt x="473" y="0"/>
                      </a:lnTo>
                      <a:lnTo>
                        <a:pt x="473" y="0"/>
                      </a:lnTo>
                      <a:lnTo>
                        <a:pt x="473" y="0"/>
                      </a:lnTo>
                      <a:lnTo>
                        <a:pt x="473" y="0"/>
                      </a:lnTo>
                      <a:lnTo>
                        <a:pt x="473" y="0"/>
                      </a:lnTo>
                      <a:lnTo>
                        <a:pt x="473" y="0"/>
                      </a:lnTo>
                      <a:lnTo>
                        <a:pt x="473" y="0"/>
                      </a:lnTo>
                      <a:lnTo>
                        <a:pt x="474" y="0"/>
                      </a:lnTo>
                      <a:lnTo>
                        <a:pt x="474" y="0"/>
                      </a:lnTo>
                      <a:lnTo>
                        <a:pt x="474" y="0"/>
                      </a:lnTo>
                      <a:lnTo>
                        <a:pt x="474" y="0"/>
                      </a:lnTo>
                      <a:lnTo>
                        <a:pt x="474" y="0"/>
                      </a:lnTo>
                      <a:lnTo>
                        <a:pt x="474" y="0"/>
                      </a:lnTo>
                      <a:lnTo>
                        <a:pt x="474" y="0"/>
                      </a:lnTo>
                      <a:lnTo>
                        <a:pt x="474" y="0"/>
                      </a:lnTo>
                      <a:lnTo>
                        <a:pt x="474" y="0"/>
                      </a:lnTo>
                      <a:lnTo>
                        <a:pt x="475" y="0"/>
                      </a:lnTo>
                      <a:lnTo>
                        <a:pt x="475" y="0"/>
                      </a:lnTo>
                      <a:lnTo>
                        <a:pt x="475" y="0"/>
                      </a:lnTo>
                      <a:lnTo>
                        <a:pt x="475" y="0"/>
                      </a:lnTo>
                      <a:lnTo>
                        <a:pt x="475" y="0"/>
                      </a:lnTo>
                      <a:lnTo>
                        <a:pt x="475" y="0"/>
                      </a:lnTo>
                      <a:lnTo>
                        <a:pt x="475" y="0"/>
                      </a:lnTo>
                      <a:lnTo>
                        <a:pt x="475" y="0"/>
                      </a:lnTo>
                      <a:lnTo>
                        <a:pt x="475" y="0"/>
                      </a:lnTo>
                      <a:lnTo>
                        <a:pt x="476" y="0"/>
                      </a:lnTo>
                      <a:lnTo>
                        <a:pt x="476" y="0"/>
                      </a:lnTo>
                      <a:lnTo>
                        <a:pt x="476" y="0"/>
                      </a:lnTo>
                      <a:lnTo>
                        <a:pt x="476" y="0"/>
                      </a:lnTo>
                      <a:lnTo>
                        <a:pt x="476" y="0"/>
                      </a:lnTo>
                      <a:lnTo>
                        <a:pt x="476" y="0"/>
                      </a:lnTo>
                      <a:lnTo>
                        <a:pt x="476" y="0"/>
                      </a:lnTo>
                      <a:lnTo>
                        <a:pt x="476" y="0"/>
                      </a:lnTo>
                      <a:lnTo>
                        <a:pt x="476" y="0"/>
                      </a:lnTo>
                      <a:lnTo>
                        <a:pt x="477" y="0"/>
                      </a:lnTo>
                      <a:lnTo>
                        <a:pt x="477" y="0"/>
                      </a:lnTo>
                      <a:lnTo>
                        <a:pt x="477" y="0"/>
                      </a:lnTo>
                      <a:lnTo>
                        <a:pt x="477" y="0"/>
                      </a:lnTo>
                      <a:lnTo>
                        <a:pt x="477" y="0"/>
                      </a:lnTo>
                      <a:lnTo>
                        <a:pt x="477" y="0"/>
                      </a:lnTo>
                      <a:lnTo>
                        <a:pt x="477" y="0"/>
                      </a:lnTo>
                      <a:lnTo>
                        <a:pt x="477" y="0"/>
                      </a:lnTo>
                      <a:lnTo>
                        <a:pt x="477" y="0"/>
                      </a:lnTo>
                      <a:lnTo>
                        <a:pt x="478" y="0"/>
                      </a:lnTo>
                      <a:lnTo>
                        <a:pt x="478" y="0"/>
                      </a:lnTo>
                      <a:lnTo>
                        <a:pt x="478" y="0"/>
                      </a:lnTo>
                      <a:lnTo>
                        <a:pt x="478" y="0"/>
                      </a:lnTo>
                      <a:lnTo>
                        <a:pt x="478" y="0"/>
                      </a:lnTo>
                      <a:lnTo>
                        <a:pt x="478" y="0"/>
                      </a:lnTo>
                      <a:lnTo>
                        <a:pt x="478" y="0"/>
                      </a:lnTo>
                      <a:lnTo>
                        <a:pt x="478" y="0"/>
                      </a:lnTo>
                      <a:lnTo>
                        <a:pt x="478" y="0"/>
                      </a:lnTo>
                      <a:lnTo>
                        <a:pt x="479" y="0"/>
                      </a:lnTo>
                      <a:lnTo>
                        <a:pt x="479" y="0"/>
                      </a:lnTo>
                      <a:lnTo>
                        <a:pt x="479" y="0"/>
                      </a:lnTo>
                      <a:lnTo>
                        <a:pt x="479" y="0"/>
                      </a:lnTo>
                      <a:lnTo>
                        <a:pt x="479" y="0"/>
                      </a:lnTo>
                      <a:lnTo>
                        <a:pt x="479" y="0"/>
                      </a:lnTo>
                      <a:lnTo>
                        <a:pt x="479" y="0"/>
                      </a:lnTo>
                      <a:lnTo>
                        <a:pt x="479" y="0"/>
                      </a:lnTo>
                      <a:lnTo>
                        <a:pt x="479" y="0"/>
                      </a:lnTo>
                      <a:lnTo>
                        <a:pt x="480" y="0"/>
                      </a:lnTo>
                      <a:lnTo>
                        <a:pt x="480" y="0"/>
                      </a:lnTo>
                      <a:lnTo>
                        <a:pt x="480" y="0"/>
                      </a:lnTo>
                      <a:lnTo>
                        <a:pt x="480" y="0"/>
                      </a:lnTo>
                      <a:lnTo>
                        <a:pt x="480" y="0"/>
                      </a:lnTo>
                      <a:lnTo>
                        <a:pt x="480" y="0"/>
                      </a:lnTo>
                      <a:lnTo>
                        <a:pt x="480" y="0"/>
                      </a:lnTo>
                      <a:lnTo>
                        <a:pt x="480" y="0"/>
                      </a:lnTo>
                      <a:lnTo>
                        <a:pt x="480" y="0"/>
                      </a:lnTo>
                      <a:lnTo>
                        <a:pt x="481" y="0"/>
                      </a:lnTo>
                      <a:lnTo>
                        <a:pt x="481" y="0"/>
                      </a:lnTo>
                      <a:lnTo>
                        <a:pt x="481" y="0"/>
                      </a:lnTo>
                      <a:lnTo>
                        <a:pt x="481" y="0"/>
                      </a:lnTo>
                      <a:lnTo>
                        <a:pt x="481" y="0"/>
                      </a:lnTo>
                      <a:lnTo>
                        <a:pt x="481" y="0"/>
                      </a:lnTo>
                      <a:lnTo>
                        <a:pt x="481" y="0"/>
                      </a:lnTo>
                      <a:lnTo>
                        <a:pt x="481" y="0"/>
                      </a:lnTo>
                      <a:lnTo>
                        <a:pt x="481" y="0"/>
                      </a:lnTo>
                      <a:lnTo>
                        <a:pt x="482" y="0"/>
                      </a:lnTo>
                      <a:lnTo>
                        <a:pt x="482" y="0"/>
                      </a:lnTo>
                      <a:lnTo>
                        <a:pt x="482" y="0"/>
                      </a:lnTo>
                      <a:lnTo>
                        <a:pt x="482" y="0"/>
                      </a:lnTo>
                      <a:lnTo>
                        <a:pt x="482" y="0"/>
                      </a:lnTo>
                      <a:lnTo>
                        <a:pt x="482" y="0"/>
                      </a:lnTo>
                      <a:lnTo>
                        <a:pt x="482" y="0"/>
                      </a:lnTo>
                      <a:lnTo>
                        <a:pt x="482" y="0"/>
                      </a:lnTo>
                      <a:lnTo>
                        <a:pt x="482" y="0"/>
                      </a:lnTo>
                      <a:lnTo>
                        <a:pt x="483" y="0"/>
                      </a:lnTo>
                      <a:lnTo>
                        <a:pt x="483" y="0"/>
                      </a:lnTo>
                      <a:lnTo>
                        <a:pt x="483" y="0"/>
                      </a:lnTo>
                      <a:lnTo>
                        <a:pt x="483" y="0"/>
                      </a:lnTo>
                      <a:lnTo>
                        <a:pt x="483" y="0"/>
                      </a:lnTo>
                      <a:lnTo>
                        <a:pt x="483" y="0"/>
                      </a:lnTo>
                      <a:lnTo>
                        <a:pt x="483" y="0"/>
                      </a:lnTo>
                      <a:lnTo>
                        <a:pt x="483" y="0"/>
                      </a:lnTo>
                      <a:lnTo>
                        <a:pt x="483" y="0"/>
                      </a:lnTo>
                      <a:lnTo>
                        <a:pt x="484" y="0"/>
                      </a:lnTo>
                      <a:lnTo>
                        <a:pt x="484" y="0"/>
                      </a:lnTo>
                      <a:lnTo>
                        <a:pt x="484" y="0"/>
                      </a:lnTo>
                      <a:lnTo>
                        <a:pt x="484" y="0"/>
                      </a:lnTo>
                      <a:lnTo>
                        <a:pt x="484" y="0"/>
                      </a:lnTo>
                      <a:lnTo>
                        <a:pt x="484" y="0"/>
                      </a:lnTo>
                      <a:lnTo>
                        <a:pt x="484" y="0"/>
                      </a:lnTo>
                      <a:lnTo>
                        <a:pt x="484" y="0"/>
                      </a:lnTo>
                      <a:lnTo>
                        <a:pt x="484" y="0"/>
                      </a:lnTo>
                      <a:lnTo>
                        <a:pt x="485" y="0"/>
                      </a:lnTo>
                      <a:lnTo>
                        <a:pt x="485" y="0"/>
                      </a:lnTo>
                      <a:lnTo>
                        <a:pt x="485" y="0"/>
                      </a:lnTo>
                      <a:lnTo>
                        <a:pt x="485" y="0"/>
                      </a:lnTo>
                      <a:lnTo>
                        <a:pt x="485" y="0"/>
                      </a:lnTo>
                      <a:lnTo>
                        <a:pt x="485" y="0"/>
                      </a:lnTo>
                      <a:lnTo>
                        <a:pt x="485" y="0"/>
                      </a:lnTo>
                      <a:lnTo>
                        <a:pt x="485" y="0"/>
                      </a:lnTo>
                      <a:lnTo>
                        <a:pt x="485" y="0"/>
                      </a:lnTo>
                      <a:lnTo>
                        <a:pt x="486" y="0"/>
                      </a:lnTo>
                      <a:lnTo>
                        <a:pt x="486" y="0"/>
                      </a:lnTo>
                      <a:lnTo>
                        <a:pt x="486" y="0"/>
                      </a:lnTo>
                      <a:lnTo>
                        <a:pt x="486" y="0"/>
                      </a:lnTo>
                      <a:lnTo>
                        <a:pt x="486" y="0"/>
                      </a:lnTo>
                      <a:lnTo>
                        <a:pt x="486" y="0"/>
                      </a:lnTo>
                      <a:lnTo>
                        <a:pt x="486" y="0"/>
                      </a:lnTo>
                      <a:lnTo>
                        <a:pt x="486" y="0"/>
                      </a:lnTo>
                      <a:lnTo>
                        <a:pt x="486" y="0"/>
                      </a:lnTo>
                      <a:lnTo>
                        <a:pt x="487" y="0"/>
                      </a:lnTo>
                      <a:lnTo>
                        <a:pt x="487" y="0"/>
                      </a:lnTo>
                      <a:lnTo>
                        <a:pt x="487" y="0"/>
                      </a:lnTo>
                      <a:lnTo>
                        <a:pt x="487" y="0"/>
                      </a:lnTo>
                      <a:lnTo>
                        <a:pt x="487" y="0"/>
                      </a:lnTo>
                      <a:lnTo>
                        <a:pt x="487" y="0"/>
                      </a:lnTo>
                      <a:lnTo>
                        <a:pt x="487" y="0"/>
                      </a:lnTo>
                      <a:lnTo>
                        <a:pt x="487" y="0"/>
                      </a:lnTo>
                      <a:lnTo>
                        <a:pt x="487" y="0"/>
                      </a:lnTo>
                      <a:lnTo>
                        <a:pt x="488" y="0"/>
                      </a:lnTo>
                      <a:lnTo>
                        <a:pt x="488" y="0"/>
                      </a:lnTo>
                      <a:lnTo>
                        <a:pt x="488" y="0"/>
                      </a:lnTo>
                      <a:lnTo>
                        <a:pt x="488" y="0"/>
                      </a:lnTo>
                      <a:lnTo>
                        <a:pt x="488" y="0"/>
                      </a:lnTo>
                      <a:lnTo>
                        <a:pt x="488" y="0"/>
                      </a:lnTo>
                      <a:lnTo>
                        <a:pt x="488" y="0"/>
                      </a:lnTo>
                      <a:lnTo>
                        <a:pt x="488" y="0"/>
                      </a:lnTo>
                      <a:lnTo>
                        <a:pt x="488" y="0"/>
                      </a:lnTo>
                      <a:lnTo>
                        <a:pt x="489" y="0"/>
                      </a:lnTo>
                      <a:lnTo>
                        <a:pt x="489" y="0"/>
                      </a:lnTo>
                      <a:lnTo>
                        <a:pt x="489" y="0"/>
                      </a:lnTo>
                      <a:lnTo>
                        <a:pt x="489" y="0"/>
                      </a:lnTo>
                      <a:lnTo>
                        <a:pt x="489" y="0"/>
                      </a:lnTo>
                      <a:lnTo>
                        <a:pt x="489" y="0"/>
                      </a:lnTo>
                      <a:lnTo>
                        <a:pt x="489" y="0"/>
                      </a:lnTo>
                      <a:lnTo>
                        <a:pt x="489" y="0"/>
                      </a:lnTo>
                      <a:lnTo>
                        <a:pt x="489" y="0"/>
                      </a:lnTo>
                      <a:lnTo>
                        <a:pt x="490" y="0"/>
                      </a:lnTo>
                      <a:lnTo>
                        <a:pt x="490" y="0"/>
                      </a:lnTo>
                      <a:lnTo>
                        <a:pt x="490" y="0"/>
                      </a:lnTo>
                      <a:lnTo>
                        <a:pt x="490" y="0"/>
                      </a:lnTo>
                      <a:lnTo>
                        <a:pt x="490" y="0"/>
                      </a:lnTo>
                      <a:lnTo>
                        <a:pt x="490" y="0"/>
                      </a:lnTo>
                      <a:lnTo>
                        <a:pt x="490" y="0"/>
                      </a:lnTo>
                      <a:lnTo>
                        <a:pt x="490" y="0"/>
                      </a:lnTo>
                      <a:lnTo>
                        <a:pt x="490" y="0"/>
                      </a:lnTo>
                      <a:lnTo>
                        <a:pt x="491" y="0"/>
                      </a:lnTo>
                      <a:lnTo>
                        <a:pt x="491" y="0"/>
                      </a:lnTo>
                      <a:lnTo>
                        <a:pt x="491" y="0"/>
                      </a:lnTo>
                      <a:lnTo>
                        <a:pt x="491" y="0"/>
                      </a:lnTo>
                      <a:lnTo>
                        <a:pt x="491" y="0"/>
                      </a:lnTo>
                      <a:lnTo>
                        <a:pt x="491" y="0"/>
                      </a:lnTo>
                      <a:lnTo>
                        <a:pt x="491" y="0"/>
                      </a:lnTo>
                      <a:lnTo>
                        <a:pt x="491" y="0"/>
                      </a:lnTo>
                      <a:lnTo>
                        <a:pt x="491" y="0"/>
                      </a:lnTo>
                      <a:lnTo>
                        <a:pt x="492" y="0"/>
                      </a:lnTo>
                      <a:lnTo>
                        <a:pt x="492" y="0"/>
                      </a:lnTo>
                      <a:lnTo>
                        <a:pt x="492" y="0"/>
                      </a:lnTo>
                      <a:lnTo>
                        <a:pt x="492" y="0"/>
                      </a:lnTo>
                      <a:lnTo>
                        <a:pt x="492" y="0"/>
                      </a:lnTo>
                      <a:lnTo>
                        <a:pt x="492" y="0"/>
                      </a:lnTo>
                      <a:lnTo>
                        <a:pt x="492" y="0"/>
                      </a:lnTo>
                      <a:lnTo>
                        <a:pt x="492" y="0"/>
                      </a:lnTo>
                      <a:lnTo>
                        <a:pt x="492" y="0"/>
                      </a:lnTo>
                      <a:lnTo>
                        <a:pt x="493" y="0"/>
                      </a:lnTo>
                      <a:lnTo>
                        <a:pt x="493" y="0"/>
                      </a:lnTo>
                      <a:lnTo>
                        <a:pt x="493" y="0"/>
                      </a:lnTo>
                      <a:lnTo>
                        <a:pt x="493" y="0"/>
                      </a:lnTo>
                      <a:lnTo>
                        <a:pt x="493" y="0"/>
                      </a:lnTo>
                      <a:lnTo>
                        <a:pt x="493" y="0"/>
                      </a:lnTo>
                      <a:lnTo>
                        <a:pt x="493" y="0"/>
                      </a:lnTo>
                      <a:lnTo>
                        <a:pt x="493" y="0"/>
                      </a:lnTo>
                      <a:lnTo>
                        <a:pt x="493" y="0"/>
                      </a:lnTo>
                      <a:lnTo>
                        <a:pt x="494" y="0"/>
                      </a:lnTo>
                      <a:lnTo>
                        <a:pt x="494" y="0"/>
                      </a:lnTo>
                      <a:lnTo>
                        <a:pt x="494" y="0"/>
                      </a:lnTo>
                      <a:lnTo>
                        <a:pt x="494" y="0"/>
                      </a:lnTo>
                      <a:lnTo>
                        <a:pt x="494" y="0"/>
                      </a:lnTo>
                      <a:lnTo>
                        <a:pt x="494" y="0"/>
                      </a:lnTo>
                      <a:lnTo>
                        <a:pt x="494" y="0"/>
                      </a:lnTo>
                      <a:lnTo>
                        <a:pt x="494" y="0"/>
                      </a:lnTo>
                      <a:lnTo>
                        <a:pt x="494" y="0"/>
                      </a:lnTo>
                      <a:lnTo>
                        <a:pt x="494" y="0"/>
                      </a:lnTo>
                      <a:lnTo>
                        <a:pt x="495" y="0"/>
                      </a:lnTo>
                      <a:lnTo>
                        <a:pt x="495" y="0"/>
                      </a:lnTo>
                      <a:lnTo>
                        <a:pt x="495" y="0"/>
                      </a:lnTo>
                      <a:lnTo>
                        <a:pt x="495" y="0"/>
                      </a:lnTo>
                      <a:lnTo>
                        <a:pt x="495" y="0"/>
                      </a:lnTo>
                      <a:lnTo>
                        <a:pt x="495" y="0"/>
                      </a:lnTo>
                      <a:lnTo>
                        <a:pt x="495" y="0"/>
                      </a:lnTo>
                      <a:lnTo>
                        <a:pt x="495" y="0"/>
                      </a:lnTo>
                      <a:lnTo>
                        <a:pt x="495" y="0"/>
                      </a:lnTo>
                      <a:lnTo>
                        <a:pt x="496" y="0"/>
                      </a:lnTo>
                      <a:lnTo>
                        <a:pt x="496" y="0"/>
                      </a:lnTo>
                      <a:lnTo>
                        <a:pt x="496" y="0"/>
                      </a:lnTo>
                      <a:lnTo>
                        <a:pt x="496" y="0"/>
                      </a:lnTo>
                      <a:lnTo>
                        <a:pt x="496" y="0"/>
                      </a:lnTo>
                      <a:lnTo>
                        <a:pt x="496" y="0"/>
                      </a:lnTo>
                      <a:lnTo>
                        <a:pt x="496" y="0"/>
                      </a:lnTo>
                      <a:lnTo>
                        <a:pt x="496" y="0"/>
                      </a:lnTo>
                      <a:lnTo>
                        <a:pt x="496" y="0"/>
                      </a:lnTo>
                      <a:lnTo>
                        <a:pt x="497" y="0"/>
                      </a:lnTo>
                      <a:lnTo>
                        <a:pt x="497" y="0"/>
                      </a:lnTo>
                      <a:lnTo>
                        <a:pt x="497" y="0"/>
                      </a:lnTo>
                      <a:lnTo>
                        <a:pt x="497" y="0"/>
                      </a:lnTo>
                      <a:lnTo>
                        <a:pt x="497" y="0"/>
                      </a:lnTo>
                      <a:lnTo>
                        <a:pt x="497" y="0"/>
                      </a:lnTo>
                      <a:lnTo>
                        <a:pt x="497" y="0"/>
                      </a:lnTo>
                      <a:lnTo>
                        <a:pt x="497" y="0"/>
                      </a:lnTo>
                      <a:lnTo>
                        <a:pt x="497" y="0"/>
                      </a:lnTo>
                      <a:lnTo>
                        <a:pt x="498" y="0"/>
                      </a:lnTo>
                      <a:lnTo>
                        <a:pt x="498" y="0"/>
                      </a:lnTo>
                      <a:lnTo>
                        <a:pt x="498" y="0"/>
                      </a:lnTo>
                      <a:lnTo>
                        <a:pt x="498" y="0"/>
                      </a:lnTo>
                      <a:lnTo>
                        <a:pt x="498" y="0"/>
                      </a:lnTo>
                      <a:lnTo>
                        <a:pt x="498" y="0"/>
                      </a:lnTo>
                      <a:lnTo>
                        <a:pt x="498" y="0"/>
                      </a:lnTo>
                      <a:lnTo>
                        <a:pt x="498" y="0"/>
                      </a:lnTo>
                      <a:lnTo>
                        <a:pt x="498" y="0"/>
                      </a:lnTo>
                      <a:lnTo>
                        <a:pt x="499" y="0"/>
                      </a:lnTo>
                      <a:lnTo>
                        <a:pt x="499" y="0"/>
                      </a:lnTo>
                      <a:lnTo>
                        <a:pt x="499" y="0"/>
                      </a:lnTo>
                      <a:lnTo>
                        <a:pt x="499" y="0"/>
                      </a:lnTo>
                      <a:lnTo>
                        <a:pt x="499" y="0"/>
                      </a:lnTo>
                      <a:lnTo>
                        <a:pt x="499" y="0"/>
                      </a:lnTo>
                      <a:lnTo>
                        <a:pt x="499" y="0"/>
                      </a:lnTo>
                      <a:lnTo>
                        <a:pt x="499" y="0"/>
                      </a:lnTo>
                      <a:lnTo>
                        <a:pt x="499" y="0"/>
                      </a:lnTo>
                      <a:lnTo>
                        <a:pt x="500" y="0"/>
                      </a:lnTo>
                      <a:lnTo>
                        <a:pt x="500" y="0"/>
                      </a:lnTo>
                      <a:lnTo>
                        <a:pt x="500" y="0"/>
                      </a:lnTo>
                      <a:lnTo>
                        <a:pt x="500" y="0"/>
                      </a:lnTo>
                      <a:lnTo>
                        <a:pt x="500" y="0"/>
                      </a:lnTo>
                      <a:lnTo>
                        <a:pt x="500" y="0"/>
                      </a:lnTo>
                      <a:lnTo>
                        <a:pt x="500" y="0"/>
                      </a:lnTo>
                      <a:lnTo>
                        <a:pt x="500" y="0"/>
                      </a:lnTo>
                      <a:lnTo>
                        <a:pt x="500" y="0"/>
                      </a:lnTo>
                      <a:lnTo>
                        <a:pt x="501" y="0"/>
                      </a:lnTo>
                      <a:lnTo>
                        <a:pt x="501" y="0"/>
                      </a:lnTo>
                      <a:lnTo>
                        <a:pt x="501" y="0"/>
                      </a:lnTo>
                      <a:lnTo>
                        <a:pt x="501" y="0"/>
                      </a:lnTo>
                      <a:lnTo>
                        <a:pt x="501" y="0"/>
                      </a:lnTo>
                      <a:lnTo>
                        <a:pt x="501" y="0"/>
                      </a:lnTo>
                      <a:lnTo>
                        <a:pt x="501" y="0"/>
                      </a:lnTo>
                      <a:lnTo>
                        <a:pt x="501" y="0"/>
                      </a:lnTo>
                      <a:lnTo>
                        <a:pt x="501" y="0"/>
                      </a:lnTo>
                      <a:lnTo>
                        <a:pt x="502" y="0"/>
                      </a:lnTo>
                      <a:lnTo>
                        <a:pt x="502" y="0"/>
                      </a:lnTo>
                      <a:lnTo>
                        <a:pt x="502" y="0"/>
                      </a:lnTo>
                      <a:lnTo>
                        <a:pt x="502" y="0"/>
                      </a:lnTo>
                      <a:lnTo>
                        <a:pt x="502" y="0"/>
                      </a:lnTo>
                      <a:lnTo>
                        <a:pt x="502" y="0"/>
                      </a:lnTo>
                      <a:lnTo>
                        <a:pt x="502" y="0"/>
                      </a:lnTo>
                      <a:lnTo>
                        <a:pt x="502" y="0"/>
                      </a:lnTo>
                      <a:lnTo>
                        <a:pt x="502" y="0"/>
                      </a:lnTo>
                      <a:lnTo>
                        <a:pt x="503" y="0"/>
                      </a:lnTo>
                      <a:lnTo>
                        <a:pt x="503" y="0"/>
                      </a:lnTo>
                      <a:lnTo>
                        <a:pt x="503" y="0"/>
                      </a:lnTo>
                      <a:lnTo>
                        <a:pt x="503" y="0"/>
                      </a:lnTo>
                      <a:lnTo>
                        <a:pt x="503" y="0"/>
                      </a:lnTo>
                      <a:lnTo>
                        <a:pt x="503" y="0"/>
                      </a:lnTo>
                      <a:lnTo>
                        <a:pt x="503" y="0"/>
                      </a:lnTo>
                      <a:lnTo>
                        <a:pt x="503" y="0"/>
                      </a:lnTo>
                      <a:lnTo>
                        <a:pt x="503" y="0"/>
                      </a:lnTo>
                      <a:lnTo>
                        <a:pt x="504" y="0"/>
                      </a:lnTo>
                      <a:lnTo>
                        <a:pt x="504" y="0"/>
                      </a:lnTo>
                      <a:lnTo>
                        <a:pt x="504" y="0"/>
                      </a:lnTo>
                      <a:lnTo>
                        <a:pt x="504" y="0"/>
                      </a:lnTo>
                      <a:lnTo>
                        <a:pt x="504" y="0"/>
                      </a:lnTo>
                      <a:lnTo>
                        <a:pt x="504" y="0"/>
                      </a:lnTo>
                      <a:lnTo>
                        <a:pt x="504" y="0"/>
                      </a:lnTo>
                      <a:lnTo>
                        <a:pt x="504" y="0"/>
                      </a:lnTo>
                      <a:lnTo>
                        <a:pt x="504" y="0"/>
                      </a:lnTo>
                      <a:lnTo>
                        <a:pt x="505" y="0"/>
                      </a:lnTo>
                      <a:lnTo>
                        <a:pt x="505" y="0"/>
                      </a:lnTo>
                      <a:lnTo>
                        <a:pt x="505" y="0"/>
                      </a:lnTo>
                      <a:lnTo>
                        <a:pt x="505" y="0"/>
                      </a:lnTo>
                      <a:lnTo>
                        <a:pt x="505" y="0"/>
                      </a:lnTo>
                      <a:lnTo>
                        <a:pt x="505" y="0"/>
                      </a:lnTo>
                      <a:lnTo>
                        <a:pt x="505" y="0"/>
                      </a:lnTo>
                      <a:lnTo>
                        <a:pt x="505" y="0"/>
                      </a:lnTo>
                      <a:lnTo>
                        <a:pt x="505" y="0"/>
                      </a:lnTo>
                      <a:lnTo>
                        <a:pt x="506" y="0"/>
                      </a:lnTo>
                      <a:lnTo>
                        <a:pt x="506" y="0"/>
                      </a:lnTo>
                      <a:lnTo>
                        <a:pt x="506" y="0"/>
                      </a:lnTo>
                      <a:lnTo>
                        <a:pt x="506" y="0"/>
                      </a:lnTo>
                      <a:lnTo>
                        <a:pt x="506" y="0"/>
                      </a:lnTo>
                      <a:lnTo>
                        <a:pt x="506" y="0"/>
                      </a:lnTo>
                      <a:lnTo>
                        <a:pt x="506" y="0"/>
                      </a:lnTo>
                      <a:lnTo>
                        <a:pt x="506" y="0"/>
                      </a:lnTo>
                      <a:lnTo>
                        <a:pt x="506" y="0"/>
                      </a:lnTo>
                      <a:lnTo>
                        <a:pt x="507" y="0"/>
                      </a:lnTo>
                      <a:lnTo>
                        <a:pt x="507" y="0"/>
                      </a:lnTo>
                      <a:lnTo>
                        <a:pt x="507" y="0"/>
                      </a:lnTo>
                      <a:lnTo>
                        <a:pt x="507" y="0"/>
                      </a:lnTo>
                      <a:lnTo>
                        <a:pt x="507" y="0"/>
                      </a:lnTo>
                      <a:lnTo>
                        <a:pt x="507" y="0"/>
                      </a:lnTo>
                      <a:lnTo>
                        <a:pt x="507" y="0"/>
                      </a:lnTo>
                      <a:lnTo>
                        <a:pt x="507" y="0"/>
                      </a:lnTo>
                      <a:lnTo>
                        <a:pt x="507" y="0"/>
                      </a:lnTo>
                      <a:lnTo>
                        <a:pt x="508" y="0"/>
                      </a:lnTo>
                      <a:lnTo>
                        <a:pt x="508" y="0"/>
                      </a:lnTo>
                      <a:lnTo>
                        <a:pt x="508" y="0"/>
                      </a:lnTo>
                      <a:lnTo>
                        <a:pt x="508" y="0"/>
                      </a:lnTo>
                      <a:lnTo>
                        <a:pt x="508" y="0"/>
                      </a:lnTo>
                      <a:lnTo>
                        <a:pt x="508" y="0"/>
                      </a:lnTo>
                      <a:lnTo>
                        <a:pt x="508" y="0"/>
                      </a:lnTo>
                      <a:lnTo>
                        <a:pt x="508" y="0"/>
                      </a:lnTo>
                      <a:lnTo>
                        <a:pt x="508" y="0"/>
                      </a:lnTo>
                      <a:lnTo>
                        <a:pt x="509" y="0"/>
                      </a:lnTo>
                      <a:lnTo>
                        <a:pt x="509" y="0"/>
                      </a:lnTo>
                      <a:lnTo>
                        <a:pt x="509" y="0"/>
                      </a:lnTo>
                      <a:lnTo>
                        <a:pt x="509" y="0"/>
                      </a:lnTo>
                      <a:lnTo>
                        <a:pt x="509" y="0"/>
                      </a:lnTo>
                      <a:lnTo>
                        <a:pt x="509" y="0"/>
                      </a:lnTo>
                      <a:lnTo>
                        <a:pt x="509" y="0"/>
                      </a:lnTo>
                      <a:lnTo>
                        <a:pt x="509" y="0"/>
                      </a:lnTo>
                      <a:lnTo>
                        <a:pt x="509" y="0"/>
                      </a:lnTo>
                      <a:lnTo>
                        <a:pt x="510" y="0"/>
                      </a:lnTo>
                      <a:lnTo>
                        <a:pt x="510" y="0"/>
                      </a:lnTo>
                      <a:lnTo>
                        <a:pt x="510" y="0"/>
                      </a:lnTo>
                      <a:lnTo>
                        <a:pt x="510" y="0"/>
                      </a:lnTo>
                      <a:lnTo>
                        <a:pt x="510" y="0"/>
                      </a:lnTo>
                      <a:lnTo>
                        <a:pt x="510" y="0"/>
                      </a:lnTo>
                      <a:lnTo>
                        <a:pt x="510" y="0"/>
                      </a:lnTo>
                      <a:lnTo>
                        <a:pt x="510" y="0"/>
                      </a:lnTo>
                      <a:lnTo>
                        <a:pt x="510" y="0"/>
                      </a:lnTo>
                      <a:lnTo>
                        <a:pt x="511" y="0"/>
                      </a:lnTo>
                      <a:lnTo>
                        <a:pt x="511" y="0"/>
                      </a:lnTo>
                      <a:lnTo>
                        <a:pt x="511" y="0"/>
                      </a:lnTo>
                      <a:lnTo>
                        <a:pt x="511" y="0"/>
                      </a:lnTo>
                      <a:lnTo>
                        <a:pt x="511" y="0"/>
                      </a:lnTo>
                      <a:lnTo>
                        <a:pt x="511" y="0"/>
                      </a:lnTo>
                      <a:lnTo>
                        <a:pt x="511" y="0"/>
                      </a:lnTo>
                      <a:lnTo>
                        <a:pt x="511" y="0"/>
                      </a:lnTo>
                      <a:lnTo>
                        <a:pt x="511" y="0"/>
                      </a:lnTo>
                      <a:lnTo>
                        <a:pt x="512" y="0"/>
                      </a:lnTo>
                      <a:lnTo>
                        <a:pt x="512" y="0"/>
                      </a:lnTo>
                      <a:lnTo>
                        <a:pt x="512" y="0"/>
                      </a:lnTo>
                      <a:lnTo>
                        <a:pt x="512" y="0"/>
                      </a:lnTo>
                      <a:lnTo>
                        <a:pt x="512" y="0"/>
                      </a:lnTo>
                      <a:lnTo>
                        <a:pt x="512" y="0"/>
                      </a:lnTo>
                      <a:lnTo>
                        <a:pt x="512" y="0"/>
                      </a:lnTo>
                      <a:lnTo>
                        <a:pt x="512" y="0"/>
                      </a:lnTo>
                      <a:lnTo>
                        <a:pt x="512" y="0"/>
                      </a:lnTo>
                      <a:lnTo>
                        <a:pt x="513" y="0"/>
                      </a:lnTo>
                      <a:lnTo>
                        <a:pt x="513" y="0"/>
                      </a:lnTo>
                      <a:lnTo>
                        <a:pt x="513" y="0"/>
                      </a:lnTo>
                      <a:lnTo>
                        <a:pt x="513" y="0"/>
                      </a:lnTo>
                      <a:lnTo>
                        <a:pt x="513" y="0"/>
                      </a:lnTo>
                      <a:lnTo>
                        <a:pt x="513" y="0"/>
                      </a:lnTo>
                      <a:lnTo>
                        <a:pt x="513" y="0"/>
                      </a:lnTo>
                      <a:lnTo>
                        <a:pt x="513" y="0"/>
                      </a:lnTo>
                      <a:lnTo>
                        <a:pt x="513" y="0"/>
                      </a:lnTo>
                      <a:lnTo>
                        <a:pt x="514" y="0"/>
                      </a:lnTo>
                      <a:lnTo>
                        <a:pt x="514" y="0"/>
                      </a:lnTo>
                      <a:lnTo>
                        <a:pt x="514" y="0"/>
                      </a:lnTo>
                      <a:lnTo>
                        <a:pt x="514" y="0"/>
                      </a:lnTo>
                      <a:lnTo>
                        <a:pt x="514" y="0"/>
                      </a:lnTo>
                      <a:lnTo>
                        <a:pt x="514" y="0"/>
                      </a:lnTo>
                      <a:lnTo>
                        <a:pt x="514" y="0"/>
                      </a:lnTo>
                      <a:lnTo>
                        <a:pt x="514" y="0"/>
                      </a:lnTo>
                      <a:lnTo>
                        <a:pt x="514" y="0"/>
                      </a:lnTo>
                      <a:lnTo>
                        <a:pt x="515" y="0"/>
                      </a:lnTo>
                      <a:lnTo>
                        <a:pt x="515" y="0"/>
                      </a:lnTo>
                      <a:lnTo>
                        <a:pt x="515" y="0"/>
                      </a:lnTo>
                      <a:lnTo>
                        <a:pt x="515" y="0"/>
                      </a:lnTo>
                      <a:lnTo>
                        <a:pt x="515" y="0"/>
                      </a:lnTo>
                      <a:lnTo>
                        <a:pt x="515" y="0"/>
                      </a:lnTo>
                      <a:lnTo>
                        <a:pt x="515" y="0"/>
                      </a:lnTo>
                      <a:lnTo>
                        <a:pt x="515" y="0"/>
                      </a:lnTo>
                      <a:lnTo>
                        <a:pt x="515" y="0"/>
                      </a:lnTo>
                      <a:lnTo>
                        <a:pt x="516" y="0"/>
                      </a:lnTo>
                      <a:lnTo>
                        <a:pt x="516" y="0"/>
                      </a:lnTo>
                      <a:lnTo>
                        <a:pt x="516" y="0"/>
                      </a:lnTo>
                      <a:lnTo>
                        <a:pt x="516" y="0"/>
                      </a:lnTo>
                      <a:lnTo>
                        <a:pt x="516" y="0"/>
                      </a:lnTo>
                      <a:lnTo>
                        <a:pt x="516" y="0"/>
                      </a:lnTo>
                      <a:lnTo>
                        <a:pt x="516" y="0"/>
                      </a:lnTo>
                      <a:lnTo>
                        <a:pt x="516" y="0"/>
                      </a:lnTo>
                      <a:lnTo>
                        <a:pt x="516" y="0"/>
                      </a:lnTo>
                      <a:lnTo>
                        <a:pt x="517" y="0"/>
                      </a:lnTo>
                      <a:lnTo>
                        <a:pt x="517" y="0"/>
                      </a:lnTo>
                      <a:lnTo>
                        <a:pt x="517" y="0"/>
                      </a:lnTo>
                      <a:lnTo>
                        <a:pt x="517" y="0"/>
                      </a:lnTo>
                      <a:lnTo>
                        <a:pt x="517" y="0"/>
                      </a:lnTo>
                      <a:lnTo>
                        <a:pt x="517" y="0"/>
                      </a:lnTo>
                      <a:lnTo>
                        <a:pt x="517" y="0"/>
                      </a:lnTo>
                      <a:lnTo>
                        <a:pt x="517" y="0"/>
                      </a:lnTo>
                      <a:lnTo>
                        <a:pt x="517" y="0"/>
                      </a:lnTo>
                      <a:lnTo>
                        <a:pt x="517" y="0"/>
                      </a:lnTo>
                      <a:lnTo>
                        <a:pt x="518" y="0"/>
                      </a:lnTo>
                      <a:lnTo>
                        <a:pt x="518" y="0"/>
                      </a:lnTo>
                      <a:lnTo>
                        <a:pt x="518" y="0"/>
                      </a:lnTo>
                      <a:lnTo>
                        <a:pt x="518" y="0"/>
                      </a:lnTo>
                      <a:lnTo>
                        <a:pt x="518" y="0"/>
                      </a:lnTo>
                      <a:lnTo>
                        <a:pt x="518" y="0"/>
                      </a:lnTo>
                      <a:lnTo>
                        <a:pt x="518" y="0"/>
                      </a:lnTo>
                      <a:lnTo>
                        <a:pt x="518" y="0"/>
                      </a:lnTo>
                      <a:lnTo>
                        <a:pt x="518" y="0"/>
                      </a:lnTo>
                      <a:lnTo>
                        <a:pt x="519" y="0"/>
                      </a:lnTo>
                      <a:lnTo>
                        <a:pt x="519" y="0"/>
                      </a:lnTo>
                      <a:lnTo>
                        <a:pt x="519" y="0"/>
                      </a:lnTo>
                      <a:lnTo>
                        <a:pt x="519" y="0"/>
                      </a:lnTo>
                      <a:lnTo>
                        <a:pt x="519" y="0"/>
                      </a:lnTo>
                      <a:lnTo>
                        <a:pt x="519" y="0"/>
                      </a:lnTo>
                      <a:lnTo>
                        <a:pt x="519" y="0"/>
                      </a:lnTo>
                      <a:lnTo>
                        <a:pt x="519" y="0"/>
                      </a:lnTo>
                      <a:lnTo>
                        <a:pt x="519" y="0"/>
                      </a:lnTo>
                      <a:lnTo>
                        <a:pt x="520" y="0"/>
                      </a:lnTo>
                      <a:lnTo>
                        <a:pt x="520" y="0"/>
                      </a:lnTo>
                      <a:lnTo>
                        <a:pt x="520" y="0"/>
                      </a:lnTo>
                      <a:lnTo>
                        <a:pt x="520" y="0"/>
                      </a:lnTo>
                      <a:lnTo>
                        <a:pt x="520" y="0"/>
                      </a:lnTo>
                      <a:lnTo>
                        <a:pt x="520" y="0"/>
                      </a:lnTo>
                      <a:lnTo>
                        <a:pt x="520" y="0"/>
                      </a:lnTo>
                      <a:lnTo>
                        <a:pt x="520" y="0"/>
                      </a:lnTo>
                      <a:lnTo>
                        <a:pt x="520" y="0"/>
                      </a:lnTo>
                      <a:lnTo>
                        <a:pt x="521" y="0"/>
                      </a:lnTo>
                      <a:lnTo>
                        <a:pt x="521" y="0"/>
                      </a:lnTo>
                      <a:lnTo>
                        <a:pt x="521" y="0"/>
                      </a:lnTo>
                      <a:lnTo>
                        <a:pt x="521" y="0"/>
                      </a:lnTo>
                      <a:lnTo>
                        <a:pt x="521" y="0"/>
                      </a:lnTo>
                      <a:lnTo>
                        <a:pt x="521" y="0"/>
                      </a:lnTo>
                      <a:lnTo>
                        <a:pt x="521" y="0"/>
                      </a:lnTo>
                      <a:lnTo>
                        <a:pt x="521" y="0"/>
                      </a:lnTo>
                      <a:lnTo>
                        <a:pt x="521" y="0"/>
                      </a:lnTo>
                      <a:lnTo>
                        <a:pt x="522" y="0"/>
                      </a:lnTo>
                      <a:lnTo>
                        <a:pt x="522" y="0"/>
                      </a:lnTo>
                      <a:lnTo>
                        <a:pt x="522" y="0"/>
                      </a:lnTo>
                      <a:lnTo>
                        <a:pt x="522" y="0"/>
                      </a:lnTo>
                      <a:lnTo>
                        <a:pt x="522" y="0"/>
                      </a:lnTo>
                      <a:lnTo>
                        <a:pt x="522" y="0"/>
                      </a:lnTo>
                      <a:lnTo>
                        <a:pt x="522" y="0"/>
                      </a:lnTo>
                      <a:lnTo>
                        <a:pt x="522" y="0"/>
                      </a:lnTo>
                      <a:lnTo>
                        <a:pt x="522" y="0"/>
                      </a:lnTo>
                      <a:lnTo>
                        <a:pt x="523" y="0"/>
                      </a:lnTo>
                      <a:lnTo>
                        <a:pt x="523" y="0"/>
                      </a:lnTo>
                      <a:lnTo>
                        <a:pt x="523" y="0"/>
                      </a:lnTo>
                      <a:lnTo>
                        <a:pt x="523" y="0"/>
                      </a:lnTo>
                      <a:lnTo>
                        <a:pt x="523" y="0"/>
                      </a:lnTo>
                      <a:lnTo>
                        <a:pt x="523" y="0"/>
                      </a:lnTo>
                      <a:lnTo>
                        <a:pt x="523" y="0"/>
                      </a:lnTo>
                      <a:lnTo>
                        <a:pt x="523" y="0"/>
                      </a:lnTo>
                      <a:lnTo>
                        <a:pt x="523" y="0"/>
                      </a:lnTo>
                      <a:lnTo>
                        <a:pt x="524" y="0"/>
                      </a:lnTo>
                      <a:lnTo>
                        <a:pt x="524" y="0"/>
                      </a:lnTo>
                      <a:lnTo>
                        <a:pt x="524" y="0"/>
                      </a:lnTo>
                      <a:lnTo>
                        <a:pt x="524" y="0"/>
                      </a:lnTo>
                      <a:lnTo>
                        <a:pt x="524" y="0"/>
                      </a:lnTo>
                      <a:lnTo>
                        <a:pt x="524" y="0"/>
                      </a:lnTo>
                      <a:lnTo>
                        <a:pt x="524" y="0"/>
                      </a:lnTo>
                      <a:lnTo>
                        <a:pt x="524" y="0"/>
                      </a:lnTo>
                      <a:lnTo>
                        <a:pt x="524" y="0"/>
                      </a:lnTo>
                      <a:lnTo>
                        <a:pt x="525" y="0"/>
                      </a:lnTo>
                      <a:lnTo>
                        <a:pt x="525" y="0"/>
                      </a:lnTo>
                      <a:lnTo>
                        <a:pt x="525" y="0"/>
                      </a:lnTo>
                      <a:lnTo>
                        <a:pt x="525" y="0"/>
                      </a:lnTo>
                      <a:lnTo>
                        <a:pt x="525" y="0"/>
                      </a:lnTo>
                      <a:lnTo>
                        <a:pt x="525" y="0"/>
                      </a:lnTo>
                      <a:lnTo>
                        <a:pt x="525" y="0"/>
                      </a:lnTo>
                      <a:lnTo>
                        <a:pt x="525" y="0"/>
                      </a:lnTo>
                      <a:lnTo>
                        <a:pt x="525" y="0"/>
                      </a:lnTo>
                      <a:lnTo>
                        <a:pt x="526" y="0"/>
                      </a:lnTo>
                      <a:lnTo>
                        <a:pt x="526" y="0"/>
                      </a:lnTo>
                      <a:lnTo>
                        <a:pt x="526" y="0"/>
                      </a:lnTo>
                      <a:lnTo>
                        <a:pt x="526" y="0"/>
                      </a:lnTo>
                      <a:lnTo>
                        <a:pt x="526" y="0"/>
                      </a:lnTo>
                      <a:lnTo>
                        <a:pt x="526" y="0"/>
                      </a:lnTo>
                      <a:lnTo>
                        <a:pt x="526" y="0"/>
                      </a:lnTo>
                      <a:lnTo>
                        <a:pt x="526" y="0"/>
                      </a:lnTo>
                      <a:lnTo>
                        <a:pt x="526" y="0"/>
                      </a:lnTo>
                      <a:lnTo>
                        <a:pt x="527" y="0"/>
                      </a:lnTo>
                      <a:lnTo>
                        <a:pt x="527" y="0"/>
                      </a:lnTo>
                      <a:lnTo>
                        <a:pt x="527" y="0"/>
                      </a:lnTo>
                      <a:lnTo>
                        <a:pt x="527" y="0"/>
                      </a:lnTo>
                      <a:lnTo>
                        <a:pt x="527" y="0"/>
                      </a:lnTo>
                      <a:lnTo>
                        <a:pt x="527" y="0"/>
                      </a:lnTo>
                      <a:lnTo>
                        <a:pt x="527" y="0"/>
                      </a:lnTo>
                      <a:lnTo>
                        <a:pt x="527" y="0"/>
                      </a:lnTo>
                      <a:lnTo>
                        <a:pt x="527" y="0"/>
                      </a:lnTo>
                      <a:lnTo>
                        <a:pt x="528" y="0"/>
                      </a:lnTo>
                      <a:lnTo>
                        <a:pt x="528" y="0"/>
                      </a:lnTo>
                      <a:lnTo>
                        <a:pt x="528" y="0"/>
                      </a:lnTo>
                      <a:lnTo>
                        <a:pt x="528" y="0"/>
                      </a:lnTo>
                      <a:lnTo>
                        <a:pt x="528" y="0"/>
                      </a:lnTo>
                      <a:lnTo>
                        <a:pt x="528" y="0"/>
                      </a:lnTo>
                      <a:lnTo>
                        <a:pt x="528" y="0"/>
                      </a:lnTo>
                      <a:lnTo>
                        <a:pt x="528" y="0"/>
                      </a:lnTo>
                      <a:lnTo>
                        <a:pt x="528" y="0"/>
                      </a:lnTo>
                      <a:lnTo>
                        <a:pt x="529" y="0"/>
                      </a:lnTo>
                      <a:lnTo>
                        <a:pt x="529" y="0"/>
                      </a:lnTo>
                      <a:lnTo>
                        <a:pt x="529" y="0"/>
                      </a:lnTo>
                      <a:lnTo>
                        <a:pt x="529" y="0"/>
                      </a:lnTo>
                      <a:lnTo>
                        <a:pt x="529" y="0"/>
                      </a:lnTo>
                      <a:lnTo>
                        <a:pt x="529" y="0"/>
                      </a:lnTo>
                      <a:lnTo>
                        <a:pt x="529" y="0"/>
                      </a:lnTo>
                      <a:lnTo>
                        <a:pt x="529" y="0"/>
                      </a:lnTo>
                      <a:lnTo>
                        <a:pt x="529" y="0"/>
                      </a:lnTo>
                      <a:lnTo>
                        <a:pt x="530" y="0"/>
                      </a:lnTo>
                      <a:lnTo>
                        <a:pt x="530" y="0"/>
                      </a:lnTo>
                      <a:lnTo>
                        <a:pt x="530" y="0"/>
                      </a:lnTo>
                      <a:lnTo>
                        <a:pt x="530" y="0"/>
                      </a:lnTo>
                      <a:lnTo>
                        <a:pt x="530" y="0"/>
                      </a:lnTo>
                      <a:lnTo>
                        <a:pt x="530" y="0"/>
                      </a:lnTo>
                      <a:lnTo>
                        <a:pt x="530" y="0"/>
                      </a:lnTo>
                      <a:lnTo>
                        <a:pt x="530" y="0"/>
                      </a:lnTo>
                      <a:lnTo>
                        <a:pt x="530" y="0"/>
                      </a:lnTo>
                      <a:lnTo>
                        <a:pt x="531" y="0"/>
                      </a:lnTo>
                      <a:lnTo>
                        <a:pt x="531" y="0"/>
                      </a:lnTo>
                      <a:lnTo>
                        <a:pt x="531" y="0"/>
                      </a:lnTo>
                      <a:lnTo>
                        <a:pt x="531" y="0"/>
                      </a:lnTo>
                      <a:lnTo>
                        <a:pt x="531" y="0"/>
                      </a:lnTo>
                      <a:lnTo>
                        <a:pt x="531" y="0"/>
                      </a:lnTo>
                      <a:lnTo>
                        <a:pt x="531" y="0"/>
                      </a:lnTo>
                      <a:lnTo>
                        <a:pt x="531" y="0"/>
                      </a:lnTo>
                      <a:lnTo>
                        <a:pt x="531" y="0"/>
                      </a:lnTo>
                      <a:lnTo>
                        <a:pt x="532" y="0"/>
                      </a:lnTo>
                      <a:lnTo>
                        <a:pt x="532" y="0"/>
                      </a:lnTo>
                      <a:lnTo>
                        <a:pt x="532" y="0"/>
                      </a:lnTo>
                      <a:lnTo>
                        <a:pt x="532" y="0"/>
                      </a:lnTo>
                      <a:lnTo>
                        <a:pt x="532" y="0"/>
                      </a:lnTo>
                      <a:lnTo>
                        <a:pt x="532" y="0"/>
                      </a:lnTo>
                      <a:lnTo>
                        <a:pt x="532" y="0"/>
                      </a:lnTo>
                      <a:lnTo>
                        <a:pt x="532" y="0"/>
                      </a:lnTo>
                      <a:lnTo>
                        <a:pt x="532" y="0"/>
                      </a:lnTo>
                      <a:lnTo>
                        <a:pt x="533" y="0"/>
                      </a:lnTo>
                      <a:lnTo>
                        <a:pt x="533" y="0"/>
                      </a:lnTo>
                      <a:lnTo>
                        <a:pt x="533" y="0"/>
                      </a:lnTo>
                      <a:lnTo>
                        <a:pt x="533" y="0"/>
                      </a:lnTo>
                      <a:lnTo>
                        <a:pt x="533" y="0"/>
                      </a:lnTo>
                      <a:lnTo>
                        <a:pt x="533" y="0"/>
                      </a:lnTo>
                      <a:lnTo>
                        <a:pt x="533" y="0"/>
                      </a:lnTo>
                      <a:lnTo>
                        <a:pt x="533" y="0"/>
                      </a:lnTo>
                      <a:lnTo>
                        <a:pt x="533" y="0"/>
                      </a:lnTo>
                      <a:lnTo>
                        <a:pt x="534" y="0"/>
                      </a:lnTo>
                      <a:lnTo>
                        <a:pt x="534" y="0"/>
                      </a:lnTo>
                      <a:lnTo>
                        <a:pt x="534" y="0"/>
                      </a:lnTo>
                      <a:lnTo>
                        <a:pt x="534" y="0"/>
                      </a:lnTo>
                      <a:lnTo>
                        <a:pt x="534" y="0"/>
                      </a:lnTo>
                      <a:lnTo>
                        <a:pt x="534" y="0"/>
                      </a:lnTo>
                      <a:lnTo>
                        <a:pt x="534" y="0"/>
                      </a:lnTo>
                      <a:lnTo>
                        <a:pt x="534" y="0"/>
                      </a:lnTo>
                      <a:lnTo>
                        <a:pt x="534" y="0"/>
                      </a:lnTo>
                      <a:lnTo>
                        <a:pt x="535" y="0"/>
                      </a:lnTo>
                      <a:lnTo>
                        <a:pt x="535" y="0"/>
                      </a:lnTo>
                      <a:lnTo>
                        <a:pt x="535" y="0"/>
                      </a:lnTo>
                      <a:lnTo>
                        <a:pt x="535" y="0"/>
                      </a:lnTo>
                      <a:lnTo>
                        <a:pt x="535" y="0"/>
                      </a:lnTo>
                      <a:lnTo>
                        <a:pt x="535" y="0"/>
                      </a:lnTo>
                      <a:lnTo>
                        <a:pt x="535" y="0"/>
                      </a:lnTo>
                      <a:lnTo>
                        <a:pt x="535" y="0"/>
                      </a:lnTo>
                      <a:lnTo>
                        <a:pt x="535" y="0"/>
                      </a:lnTo>
                      <a:lnTo>
                        <a:pt x="536" y="0"/>
                      </a:lnTo>
                      <a:lnTo>
                        <a:pt x="536" y="0"/>
                      </a:lnTo>
                      <a:lnTo>
                        <a:pt x="536" y="0"/>
                      </a:lnTo>
                      <a:lnTo>
                        <a:pt x="536" y="0"/>
                      </a:lnTo>
                      <a:lnTo>
                        <a:pt x="536" y="0"/>
                      </a:lnTo>
                      <a:lnTo>
                        <a:pt x="536" y="0"/>
                      </a:lnTo>
                      <a:lnTo>
                        <a:pt x="536" y="0"/>
                      </a:lnTo>
                      <a:lnTo>
                        <a:pt x="536" y="0"/>
                      </a:lnTo>
                      <a:lnTo>
                        <a:pt x="536" y="0"/>
                      </a:lnTo>
                      <a:lnTo>
                        <a:pt x="537" y="0"/>
                      </a:lnTo>
                      <a:lnTo>
                        <a:pt x="537" y="0"/>
                      </a:lnTo>
                      <a:lnTo>
                        <a:pt x="537" y="0"/>
                      </a:lnTo>
                      <a:lnTo>
                        <a:pt x="537" y="0"/>
                      </a:lnTo>
                      <a:lnTo>
                        <a:pt x="537" y="0"/>
                      </a:lnTo>
                      <a:lnTo>
                        <a:pt x="537" y="0"/>
                      </a:lnTo>
                      <a:lnTo>
                        <a:pt x="537" y="0"/>
                      </a:lnTo>
                      <a:lnTo>
                        <a:pt x="537" y="0"/>
                      </a:lnTo>
                      <a:lnTo>
                        <a:pt x="537" y="0"/>
                      </a:lnTo>
                      <a:lnTo>
                        <a:pt x="538" y="0"/>
                      </a:lnTo>
                      <a:lnTo>
                        <a:pt x="538" y="0"/>
                      </a:lnTo>
                      <a:lnTo>
                        <a:pt x="538" y="0"/>
                      </a:lnTo>
                      <a:lnTo>
                        <a:pt x="538" y="0"/>
                      </a:lnTo>
                      <a:lnTo>
                        <a:pt x="538" y="0"/>
                      </a:lnTo>
                      <a:lnTo>
                        <a:pt x="538" y="0"/>
                      </a:lnTo>
                      <a:lnTo>
                        <a:pt x="538" y="0"/>
                      </a:lnTo>
                      <a:lnTo>
                        <a:pt x="538" y="0"/>
                      </a:lnTo>
                      <a:lnTo>
                        <a:pt x="538" y="0"/>
                      </a:lnTo>
                      <a:lnTo>
                        <a:pt x="539" y="0"/>
                      </a:lnTo>
                      <a:lnTo>
                        <a:pt x="539" y="0"/>
                      </a:lnTo>
                      <a:lnTo>
                        <a:pt x="539" y="0"/>
                      </a:lnTo>
                      <a:lnTo>
                        <a:pt x="539" y="0"/>
                      </a:lnTo>
                      <a:lnTo>
                        <a:pt x="539" y="0"/>
                      </a:lnTo>
                      <a:lnTo>
                        <a:pt x="539" y="0"/>
                      </a:lnTo>
                      <a:lnTo>
                        <a:pt x="539" y="0"/>
                      </a:lnTo>
                      <a:lnTo>
                        <a:pt x="539" y="0"/>
                      </a:lnTo>
                      <a:lnTo>
                        <a:pt x="539" y="0"/>
                      </a:lnTo>
                      <a:lnTo>
                        <a:pt x="540" y="0"/>
                      </a:lnTo>
                      <a:lnTo>
                        <a:pt x="540" y="0"/>
                      </a:lnTo>
                      <a:lnTo>
                        <a:pt x="540" y="0"/>
                      </a:lnTo>
                      <a:lnTo>
                        <a:pt x="540" y="0"/>
                      </a:lnTo>
                      <a:lnTo>
                        <a:pt x="540" y="0"/>
                      </a:lnTo>
                      <a:lnTo>
                        <a:pt x="540" y="0"/>
                      </a:lnTo>
                      <a:lnTo>
                        <a:pt x="540" y="0"/>
                      </a:lnTo>
                      <a:lnTo>
                        <a:pt x="540" y="0"/>
                      </a:lnTo>
                      <a:lnTo>
                        <a:pt x="540" y="0"/>
                      </a:lnTo>
                      <a:lnTo>
                        <a:pt x="540" y="0"/>
                      </a:lnTo>
                      <a:lnTo>
                        <a:pt x="541" y="0"/>
                      </a:lnTo>
                      <a:lnTo>
                        <a:pt x="541" y="0"/>
                      </a:lnTo>
                      <a:lnTo>
                        <a:pt x="541" y="0"/>
                      </a:lnTo>
                      <a:lnTo>
                        <a:pt x="541" y="0"/>
                      </a:lnTo>
                      <a:lnTo>
                        <a:pt x="541" y="0"/>
                      </a:lnTo>
                      <a:lnTo>
                        <a:pt x="541" y="0"/>
                      </a:lnTo>
                      <a:lnTo>
                        <a:pt x="541" y="0"/>
                      </a:lnTo>
                      <a:lnTo>
                        <a:pt x="541" y="0"/>
                      </a:lnTo>
                      <a:lnTo>
                        <a:pt x="541" y="0"/>
                      </a:lnTo>
                      <a:lnTo>
                        <a:pt x="542" y="0"/>
                      </a:lnTo>
                      <a:lnTo>
                        <a:pt x="542" y="0"/>
                      </a:lnTo>
                      <a:lnTo>
                        <a:pt x="542" y="0"/>
                      </a:lnTo>
                      <a:lnTo>
                        <a:pt x="542" y="0"/>
                      </a:lnTo>
                      <a:lnTo>
                        <a:pt x="542" y="0"/>
                      </a:lnTo>
                      <a:lnTo>
                        <a:pt x="542" y="0"/>
                      </a:lnTo>
                      <a:lnTo>
                        <a:pt x="542" y="0"/>
                      </a:lnTo>
                      <a:lnTo>
                        <a:pt x="542" y="0"/>
                      </a:lnTo>
                      <a:lnTo>
                        <a:pt x="542" y="0"/>
                      </a:lnTo>
                      <a:lnTo>
                        <a:pt x="543" y="0"/>
                      </a:lnTo>
                      <a:lnTo>
                        <a:pt x="543" y="0"/>
                      </a:lnTo>
                      <a:lnTo>
                        <a:pt x="543" y="0"/>
                      </a:lnTo>
                      <a:lnTo>
                        <a:pt x="543" y="0"/>
                      </a:lnTo>
                      <a:lnTo>
                        <a:pt x="543" y="0"/>
                      </a:lnTo>
                      <a:lnTo>
                        <a:pt x="543" y="0"/>
                      </a:lnTo>
                      <a:lnTo>
                        <a:pt x="543" y="0"/>
                      </a:lnTo>
                      <a:lnTo>
                        <a:pt x="543" y="0"/>
                      </a:lnTo>
                      <a:lnTo>
                        <a:pt x="543" y="0"/>
                      </a:lnTo>
                      <a:lnTo>
                        <a:pt x="544" y="0"/>
                      </a:lnTo>
                      <a:lnTo>
                        <a:pt x="544" y="0"/>
                      </a:lnTo>
                      <a:lnTo>
                        <a:pt x="544" y="0"/>
                      </a:lnTo>
                      <a:lnTo>
                        <a:pt x="544" y="0"/>
                      </a:lnTo>
                      <a:lnTo>
                        <a:pt x="544" y="0"/>
                      </a:lnTo>
                      <a:lnTo>
                        <a:pt x="544" y="0"/>
                      </a:lnTo>
                      <a:lnTo>
                        <a:pt x="544" y="0"/>
                      </a:lnTo>
                      <a:lnTo>
                        <a:pt x="544" y="0"/>
                      </a:lnTo>
                      <a:lnTo>
                        <a:pt x="544" y="0"/>
                      </a:lnTo>
                      <a:lnTo>
                        <a:pt x="545" y="0"/>
                      </a:lnTo>
                      <a:lnTo>
                        <a:pt x="545" y="0"/>
                      </a:lnTo>
                      <a:lnTo>
                        <a:pt x="545" y="0"/>
                      </a:lnTo>
                      <a:lnTo>
                        <a:pt x="545" y="0"/>
                      </a:lnTo>
                      <a:lnTo>
                        <a:pt x="545" y="0"/>
                      </a:lnTo>
                      <a:lnTo>
                        <a:pt x="545" y="0"/>
                      </a:lnTo>
                      <a:lnTo>
                        <a:pt x="545" y="0"/>
                      </a:lnTo>
                      <a:lnTo>
                        <a:pt x="545" y="0"/>
                      </a:lnTo>
                      <a:lnTo>
                        <a:pt x="545" y="0"/>
                      </a:lnTo>
                      <a:lnTo>
                        <a:pt x="546" y="0"/>
                      </a:lnTo>
                      <a:lnTo>
                        <a:pt x="546" y="0"/>
                      </a:lnTo>
                      <a:lnTo>
                        <a:pt x="546" y="0"/>
                      </a:lnTo>
                      <a:lnTo>
                        <a:pt x="546" y="0"/>
                      </a:lnTo>
                      <a:lnTo>
                        <a:pt x="546" y="0"/>
                      </a:lnTo>
                      <a:lnTo>
                        <a:pt x="546" y="0"/>
                      </a:lnTo>
                      <a:lnTo>
                        <a:pt x="546" y="0"/>
                      </a:lnTo>
                      <a:lnTo>
                        <a:pt x="546" y="0"/>
                      </a:lnTo>
                      <a:lnTo>
                        <a:pt x="546" y="0"/>
                      </a:lnTo>
                      <a:lnTo>
                        <a:pt x="547" y="0"/>
                      </a:lnTo>
                      <a:lnTo>
                        <a:pt x="547" y="0"/>
                      </a:lnTo>
                      <a:lnTo>
                        <a:pt x="547" y="0"/>
                      </a:lnTo>
                      <a:lnTo>
                        <a:pt x="547" y="0"/>
                      </a:lnTo>
                      <a:lnTo>
                        <a:pt x="547" y="0"/>
                      </a:lnTo>
                      <a:lnTo>
                        <a:pt x="547" y="0"/>
                      </a:lnTo>
                      <a:lnTo>
                        <a:pt x="547" y="0"/>
                      </a:lnTo>
                      <a:lnTo>
                        <a:pt x="547" y="0"/>
                      </a:lnTo>
                      <a:lnTo>
                        <a:pt x="547" y="0"/>
                      </a:lnTo>
                      <a:lnTo>
                        <a:pt x="548" y="0"/>
                      </a:lnTo>
                      <a:lnTo>
                        <a:pt x="548" y="0"/>
                      </a:lnTo>
                      <a:lnTo>
                        <a:pt x="548" y="0"/>
                      </a:lnTo>
                      <a:lnTo>
                        <a:pt x="548" y="0"/>
                      </a:lnTo>
                      <a:lnTo>
                        <a:pt x="548" y="0"/>
                      </a:lnTo>
                      <a:lnTo>
                        <a:pt x="548" y="0"/>
                      </a:lnTo>
                      <a:lnTo>
                        <a:pt x="548" y="0"/>
                      </a:lnTo>
                      <a:lnTo>
                        <a:pt x="548" y="0"/>
                      </a:lnTo>
                      <a:lnTo>
                        <a:pt x="548" y="0"/>
                      </a:lnTo>
                      <a:lnTo>
                        <a:pt x="549" y="0"/>
                      </a:lnTo>
                      <a:lnTo>
                        <a:pt x="549" y="0"/>
                      </a:lnTo>
                      <a:lnTo>
                        <a:pt x="549" y="0"/>
                      </a:lnTo>
                      <a:lnTo>
                        <a:pt x="549" y="0"/>
                      </a:lnTo>
                      <a:lnTo>
                        <a:pt x="549" y="0"/>
                      </a:lnTo>
                      <a:lnTo>
                        <a:pt x="549" y="0"/>
                      </a:lnTo>
                      <a:lnTo>
                        <a:pt x="549" y="0"/>
                      </a:lnTo>
                      <a:lnTo>
                        <a:pt x="549" y="0"/>
                      </a:lnTo>
                      <a:lnTo>
                        <a:pt x="549" y="0"/>
                      </a:lnTo>
                      <a:lnTo>
                        <a:pt x="550" y="0"/>
                      </a:lnTo>
                      <a:lnTo>
                        <a:pt x="550" y="0"/>
                      </a:lnTo>
                      <a:lnTo>
                        <a:pt x="550" y="0"/>
                      </a:lnTo>
                      <a:lnTo>
                        <a:pt x="550" y="0"/>
                      </a:lnTo>
                      <a:lnTo>
                        <a:pt x="550" y="0"/>
                      </a:lnTo>
                      <a:lnTo>
                        <a:pt x="550" y="0"/>
                      </a:lnTo>
                      <a:lnTo>
                        <a:pt x="550" y="0"/>
                      </a:lnTo>
                      <a:lnTo>
                        <a:pt x="550" y="0"/>
                      </a:lnTo>
                      <a:lnTo>
                        <a:pt x="550" y="0"/>
                      </a:lnTo>
                      <a:lnTo>
                        <a:pt x="551" y="0"/>
                      </a:lnTo>
                      <a:lnTo>
                        <a:pt x="551" y="0"/>
                      </a:lnTo>
                      <a:lnTo>
                        <a:pt x="551" y="0"/>
                      </a:lnTo>
                      <a:lnTo>
                        <a:pt x="551" y="0"/>
                      </a:lnTo>
                      <a:lnTo>
                        <a:pt x="551" y="0"/>
                      </a:lnTo>
                      <a:lnTo>
                        <a:pt x="551" y="0"/>
                      </a:lnTo>
                      <a:lnTo>
                        <a:pt x="551" y="0"/>
                      </a:lnTo>
                      <a:lnTo>
                        <a:pt x="551" y="0"/>
                      </a:lnTo>
                      <a:lnTo>
                        <a:pt x="551" y="0"/>
                      </a:lnTo>
                      <a:lnTo>
                        <a:pt x="552" y="0"/>
                      </a:lnTo>
                      <a:lnTo>
                        <a:pt x="552" y="0"/>
                      </a:lnTo>
                      <a:lnTo>
                        <a:pt x="552" y="0"/>
                      </a:lnTo>
                      <a:lnTo>
                        <a:pt x="552" y="0"/>
                      </a:lnTo>
                      <a:lnTo>
                        <a:pt x="552" y="0"/>
                      </a:lnTo>
                      <a:lnTo>
                        <a:pt x="552" y="0"/>
                      </a:lnTo>
                      <a:lnTo>
                        <a:pt x="552" y="0"/>
                      </a:lnTo>
                      <a:lnTo>
                        <a:pt x="552" y="0"/>
                      </a:lnTo>
                      <a:lnTo>
                        <a:pt x="552" y="0"/>
                      </a:lnTo>
                      <a:lnTo>
                        <a:pt x="553" y="0"/>
                      </a:lnTo>
                      <a:lnTo>
                        <a:pt x="553" y="0"/>
                      </a:lnTo>
                      <a:lnTo>
                        <a:pt x="553" y="0"/>
                      </a:lnTo>
                      <a:lnTo>
                        <a:pt x="553" y="0"/>
                      </a:lnTo>
                      <a:lnTo>
                        <a:pt x="553" y="0"/>
                      </a:lnTo>
                      <a:lnTo>
                        <a:pt x="553" y="0"/>
                      </a:lnTo>
                      <a:lnTo>
                        <a:pt x="553" y="0"/>
                      </a:lnTo>
                      <a:lnTo>
                        <a:pt x="553" y="0"/>
                      </a:lnTo>
                      <a:lnTo>
                        <a:pt x="553" y="0"/>
                      </a:lnTo>
                      <a:lnTo>
                        <a:pt x="554" y="0"/>
                      </a:lnTo>
                      <a:lnTo>
                        <a:pt x="554" y="0"/>
                      </a:lnTo>
                      <a:lnTo>
                        <a:pt x="554" y="0"/>
                      </a:lnTo>
                      <a:lnTo>
                        <a:pt x="554" y="0"/>
                      </a:lnTo>
                      <a:lnTo>
                        <a:pt x="554" y="0"/>
                      </a:lnTo>
                      <a:lnTo>
                        <a:pt x="554" y="0"/>
                      </a:lnTo>
                      <a:lnTo>
                        <a:pt x="554" y="0"/>
                      </a:lnTo>
                      <a:lnTo>
                        <a:pt x="554" y="0"/>
                      </a:lnTo>
                      <a:lnTo>
                        <a:pt x="554" y="0"/>
                      </a:lnTo>
                      <a:lnTo>
                        <a:pt x="555" y="0"/>
                      </a:lnTo>
                      <a:lnTo>
                        <a:pt x="555" y="0"/>
                      </a:lnTo>
                      <a:lnTo>
                        <a:pt x="555" y="0"/>
                      </a:lnTo>
                      <a:lnTo>
                        <a:pt x="555" y="0"/>
                      </a:lnTo>
                      <a:lnTo>
                        <a:pt x="555" y="0"/>
                      </a:lnTo>
                      <a:lnTo>
                        <a:pt x="555" y="0"/>
                      </a:lnTo>
                      <a:lnTo>
                        <a:pt x="555" y="0"/>
                      </a:lnTo>
                      <a:lnTo>
                        <a:pt x="555" y="0"/>
                      </a:lnTo>
                      <a:lnTo>
                        <a:pt x="555" y="0"/>
                      </a:lnTo>
                      <a:lnTo>
                        <a:pt x="556" y="0"/>
                      </a:lnTo>
                      <a:lnTo>
                        <a:pt x="556" y="0"/>
                      </a:lnTo>
                      <a:lnTo>
                        <a:pt x="556" y="0"/>
                      </a:lnTo>
                      <a:lnTo>
                        <a:pt x="556" y="0"/>
                      </a:lnTo>
                      <a:lnTo>
                        <a:pt x="556" y="0"/>
                      </a:lnTo>
                      <a:lnTo>
                        <a:pt x="556" y="0"/>
                      </a:lnTo>
                      <a:lnTo>
                        <a:pt x="556" y="0"/>
                      </a:lnTo>
                      <a:lnTo>
                        <a:pt x="556" y="0"/>
                      </a:lnTo>
                      <a:lnTo>
                        <a:pt x="556" y="0"/>
                      </a:lnTo>
                      <a:lnTo>
                        <a:pt x="557" y="0"/>
                      </a:lnTo>
                      <a:lnTo>
                        <a:pt x="557" y="0"/>
                      </a:lnTo>
                      <a:lnTo>
                        <a:pt x="557" y="0"/>
                      </a:lnTo>
                      <a:lnTo>
                        <a:pt x="557" y="0"/>
                      </a:lnTo>
                      <a:lnTo>
                        <a:pt x="557" y="0"/>
                      </a:lnTo>
                      <a:lnTo>
                        <a:pt x="557" y="0"/>
                      </a:lnTo>
                      <a:lnTo>
                        <a:pt x="557" y="0"/>
                      </a:lnTo>
                      <a:lnTo>
                        <a:pt x="557" y="0"/>
                      </a:lnTo>
                      <a:lnTo>
                        <a:pt x="557" y="0"/>
                      </a:lnTo>
                      <a:lnTo>
                        <a:pt x="558" y="0"/>
                      </a:lnTo>
                      <a:lnTo>
                        <a:pt x="558" y="0"/>
                      </a:lnTo>
                      <a:lnTo>
                        <a:pt x="558" y="0"/>
                      </a:lnTo>
                      <a:lnTo>
                        <a:pt x="558" y="0"/>
                      </a:lnTo>
                      <a:lnTo>
                        <a:pt x="558" y="0"/>
                      </a:lnTo>
                      <a:lnTo>
                        <a:pt x="558" y="0"/>
                      </a:lnTo>
                      <a:lnTo>
                        <a:pt x="558" y="0"/>
                      </a:lnTo>
                      <a:lnTo>
                        <a:pt x="558" y="0"/>
                      </a:lnTo>
                      <a:lnTo>
                        <a:pt x="558" y="0"/>
                      </a:lnTo>
                      <a:lnTo>
                        <a:pt x="559" y="0"/>
                      </a:lnTo>
                      <a:lnTo>
                        <a:pt x="559" y="0"/>
                      </a:lnTo>
                      <a:lnTo>
                        <a:pt x="559" y="0"/>
                      </a:lnTo>
                      <a:lnTo>
                        <a:pt x="559" y="0"/>
                      </a:lnTo>
                      <a:lnTo>
                        <a:pt x="559" y="0"/>
                      </a:lnTo>
                      <a:lnTo>
                        <a:pt x="559" y="0"/>
                      </a:lnTo>
                      <a:lnTo>
                        <a:pt x="559" y="0"/>
                      </a:lnTo>
                      <a:lnTo>
                        <a:pt x="559" y="0"/>
                      </a:lnTo>
                      <a:lnTo>
                        <a:pt x="559" y="0"/>
                      </a:lnTo>
                      <a:lnTo>
                        <a:pt x="560" y="0"/>
                      </a:lnTo>
                      <a:lnTo>
                        <a:pt x="560" y="0"/>
                      </a:lnTo>
                      <a:lnTo>
                        <a:pt x="560" y="0"/>
                      </a:lnTo>
                      <a:lnTo>
                        <a:pt x="560" y="0"/>
                      </a:lnTo>
                      <a:lnTo>
                        <a:pt x="560" y="0"/>
                      </a:lnTo>
                      <a:lnTo>
                        <a:pt x="560" y="0"/>
                      </a:lnTo>
                      <a:lnTo>
                        <a:pt x="560" y="0"/>
                      </a:lnTo>
                      <a:lnTo>
                        <a:pt x="560" y="0"/>
                      </a:lnTo>
                      <a:lnTo>
                        <a:pt x="560" y="0"/>
                      </a:lnTo>
                      <a:lnTo>
                        <a:pt x="561" y="0"/>
                      </a:lnTo>
                      <a:lnTo>
                        <a:pt x="561" y="0"/>
                      </a:lnTo>
                      <a:lnTo>
                        <a:pt x="561" y="0"/>
                      </a:lnTo>
                      <a:lnTo>
                        <a:pt x="561" y="0"/>
                      </a:lnTo>
                      <a:lnTo>
                        <a:pt x="561" y="0"/>
                      </a:lnTo>
                      <a:lnTo>
                        <a:pt x="561" y="0"/>
                      </a:lnTo>
                      <a:lnTo>
                        <a:pt x="561" y="0"/>
                      </a:lnTo>
                      <a:lnTo>
                        <a:pt x="561" y="0"/>
                      </a:lnTo>
                      <a:lnTo>
                        <a:pt x="561" y="0"/>
                      </a:lnTo>
                      <a:lnTo>
                        <a:pt x="562" y="0"/>
                      </a:lnTo>
                      <a:lnTo>
                        <a:pt x="562" y="0"/>
                      </a:lnTo>
                      <a:lnTo>
                        <a:pt x="562" y="0"/>
                      </a:lnTo>
                      <a:lnTo>
                        <a:pt x="562" y="0"/>
                      </a:lnTo>
                      <a:lnTo>
                        <a:pt x="562" y="0"/>
                      </a:lnTo>
                      <a:lnTo>
                        <a:pt x="562" y="0"/>
                      </a:lnTo>
                      <a:lnTo>
                        <a:pt x="562" y="0"/>
                      </a:lnTo>
                      <a:lnTo>
                        <a:pt x="562" y="0"/>
                      </a:lnTo>
                      <a:lnTo>
                        <a:pt x="562" y="0"/>
                      </a:lnTo>
                      <a:lnTo>
                        <a:pt x="563" y="0"/>
                      </a:lnTo>
                      <a:lnTo>
                        <a:pt x="563" y="0"/>
                      </a:lnTo>
                      <a:lnTo>
                        <a:pt x="563" y="0"/>
                      </a:lnTo>
                      <a:lnTo>
                        <a:pt x="563" y="0"/>
                      </a:lnTo>
                      <a:lnTo>
                        <a:pt x="563" y="0"/>
                      </a:lnTo>
                      <a:lnTo>
                        <a:pt x="563" y="0"/>
                      </a:lnTo>
                      <a:lnTo>
                        <a:pt x="563" y="0"/>
                      </a:lnTo>
                      <a:lnTo>
                        <a:pt x="563" y="0"/>
                      </a:lnTo>
                      <a:lnTo>
                        <a:pt x="563" y="0"/>
                      </a:lnTo>
                      <a:lnTo>
                        <a:pt x="564" y="0"/>
                      </a:lnTo>
                      <a:lnTo>
                        <a:pt x="564" y="0"/>
                      </a:lnTo>
                      <a:lnTo>
                        <a:pt x="564" y="0"/>
                      </a:lnTo>
                      <a:lnTo>
                        <a:pt x="564" y="0"/>
                      </a:lnTo>
                      <a:lnTo>
                        <a:pt x="564" y="0"/>
                      </a:lnTo>
                      <a:lnTo>
                        <a:pt x="564" y="0"/>
                      </a:lnTo>
                      <a:lnTo>
                        <a:pt x="564" y="0"/>
                      </a:lnTo>
                      <a:lnTo>
                        <a:pt x="564" y="0"/>
                      </a:lnTo>
                      <a:lnTo>
                        <a:pt x="564" y="0"/>
                      </a:lnTo>
                      <a:lnTo>
                        <a:pt x="564" y="0"/>
                      </a:lnTo>
                      <a:lnTo>
                        <a:pt x="565" y="0"/>
                      </a:lnTo>
                      <a:lnTo>
                        <a:pt x="565" y="0"/>
                      </a:lnTo>
                      <a:lnTo>
                        <a:pt x="565" y="0"/>
                      </a:lnTo>
                      <a:lnTo>
                        <a:pt x="565" y="0"/>
                      </a:lnTo>
                      <a:lnTo>
                        <a:pt x="565" y="0"/>
                      </a:lnTo>
                      <a:lnTo>
                        <a:pt x="565" y="0"/>
                      </a:lnTo>
                      <a:lnTo>
                        <a:pt x="565" y="0"/>
                      </a:lnTo>
                      <a:lnTo>
                        <a:pt x="565" y="0"/>
                      </a:lnTo>
                      <a:lnTo>
                        <a:pt x="565" y="0"/>
                      </a:lnTo>
                      <a:lnTo>
                        <a:pt x="566" y="0"/>
                      </a:lnTo>
                      <a:lnTo>
                        <a:pt x="566" y="0"/>
                      </a:lnTo>
                      <a:lnTo>
                        <a:pt x="566" y="0"/>
                      </a:lnTo>
                      <a:lnTo>
                        <a:pt x="566" y="0"/>
                      </a:lnTo>
                      <a:lnTo>
                        <a:pt x="566" y="0"/>
                      </a:lnTo>
                      <a:lnTo>
                        <a:pt x="566" y="0"/>
                      </a:lnTo>
                      <a:lnTo>
                        <a:pt x="566" y="0"/>
                      </a:lnTo>
                      <a:lnTo>
                        <a:pt x="566" y="0"/>
                      </a:lnTo>
                      <a:lnTo>
                        <a:pt x="566" y="0"/>
                      </a:lnTo>
                      <a:lnTo>
                        <a:pt x="567" y="0"/>
                      </a:lnTo>
                      <a:lnTo>
                        <a:pt x="567" y="0"/>
                      </a:lnTo>
                      <a:lnTo>
                        <a:pt x="567" y="0"/>
                      </a:lnTo>
                      <a:lnTo>
                        <a:pt x="567" y="0"/>
                      </a:lnTo>
                      <a:lnTo>
                        <a:pt x="567" y="0"/>
                      </a:lnTo>
                      <a:lnTo>
                        <a:pt x="567" y="0"/>
                      </a:lnTo>
                      <a:lnTo>
                        <a:pt x="567" y="0"/>
                      </a:lnTo>
                      <a:lnTo>
                        <a:pt x="567" y="0"/>
                      </a:lnTo>
                      <a:lnTo>
                        <a:pt x="567" y="0"/>
                      </a:lnTo>
                      <a:lnTo>
                        <a:pt x="568" y="0"/>
                      </a:lnTo>
                      <a:lnTo>
                        <a:pt x="568" y="0"/>
                      </a:lnTo>
                      <a:lnTo>
                        <a:pt x="568" y="0"/>
                      </a:lnTo>
                      <a:lnTo>
                        <a:pt x="568" y="0"/>
                      </a:lnTo>
                      <a:lnTo>
                        <a:pt x="568" y="0"/>
                      </a:lnTo>
                      <a:lnTo>
                        <a:pt x="568" y="0"/>
                      </a:lnTo>
                      <a:lnTo>
                        <a:pt x="568" y="0"/>
                      </a:lnTo>
                      <a:lnTo>
                        <a:pt x="568" y="0"/>
                      </a:lnTo>
                      <a:lnTo>
                        <a:pt x="568" y="0"/>
                      </a:lnTo>
                      <a:lnTo>
                        <a:pt x="569" y="0"/>
                      </a:lnTo>
                      <a:lnTo>
                        <a:pt x="569" y="0"/>
                      </a:lnTo>
                      <a:lnTo>
                        <a:pt x="569" y="0"/>
                      </a:lnTo>
                      <a:lnTo>
                        <a:pt x="569" y="0"/>
                      </a:lnTo>
                      <a:lnTo>
                        <a:pt x="569" y="0"/>
                      </a:lnTo>
                      <a:lnTo>
                        <a:pt x="569" y="0"/>
                      </a:lnTo>
                      <a:lnTo>
                        <a:pt x="569" y="0"/>
                      </a:lnTo>
                      <a:lnTo>
                        <a:pt x="569" y="0"/>
                      </a:lnTo>
                      <a:lnTo>
                        <a:pt x="569" y="0"/>
                      </a:lnTo>
                      <a:lnTo>
                        <a:pt x="570" y="0"/>
                      </a:lnTo>
                      <a:lnTo>
                        <a:pt x="570" y="0"/>
                      </a:lnTo>
                      <a:lnTo>
                        <a:pt x="570" y="0"/>
                      </a:lnTo>
                      <a:lnTo>
                        <a:pt x="570" y="0"/>
                      </a:lnTo>
                      <a:lnTo>
                        <a:pt x="570" y="0"/>
                      </a:lnTo>
                      <a:lnTo>
                        <a:pt x="570" y="0"/>
                      </a:lnTo>
                      <a:lnTo>
                        <a:pt x="570" y="0"/>
                      </a:lnTo>
                      <a:lnTo>
                        <a:pt x="570" y="0"/>
                      </a:lnTo>
                      <a:lnTo>
                        <a:pt x="570" y="0"/>
                      </a:lnTo>
                      <a:lnTo>
                        <a:pt x="571" y="0"/>
                      </a:lnTo>
                      <a:lnTo>
                        <a:pt x="571" y="0"/>
                      </a:lnTo>
                      <a:lnTo>
                        <a:pt x="571" y="0"/>
                      </a:lnTo>
                      <a:lnTo>
                        <a:pt x="571" y="0"/>
                      </a:lnTo>
                      <a:lnTo>
                        <a:pt x="571" y="0"/>
                      </a:lnTo>
                      <a:lnTo>
                        <a:pt x="571" y="0"/>
                      </a:lnTo>
                      <a:lnTo>
                        <a:pt x="571" y="0"/>
                      </a:lnTo>
                      <a:lnTo>
                        <a:pt x="571" y="0"/>
                      </a:lnTo>
                      <a:lnTo>
                        <a:pt x="571" y="0"/>
                      </a:lnTo>
                      <a:lnTo>
                        <a:pt x="572" y="0"/>
                      </a:lnTo>
                      <a:lnTo>
                        <a:pt x="572" y="0"/>
                      </a:lnTo>
                      <a:lnTo>
                        <a:pt x="572" y="0"/>
                      </a:lnTo>
                      <a:lnTo>
                        <a:pt x="572" y="0"/>
                      </a:lnTo>
                      <a:lnTo>
                        <a:pt x="572" y="0"/>
                      </a:lnTo>
                      <a:lnTo>
                        <a:pt x="572" y="0"/>
                      </a:lnTo>
                      <a:lnTo>
                        <a:pt x="572" y="0"/>
                      </a:lnTo>
                      <a:lnTo>
                        <a:pt x="572" y="0"/>
                      </a:lnTo>
                      <a:lnTo>
                        <a:pt x="572" y="0"/>
                      </a:lnTo>
                      <a:lnTo>
                        <a:pt x="573" y="0"/>
                      </a:lnTo>
                      <a:lnTo>
                        <a:pt x="573" y="0"/>
                      </a:lnTo>
                      <a:lnTo>
                        <a:pt x="573" y="0"/>
                      </a:lnTo>
                      <a:lnTo>
                        <a:pt x="573" y="0"/>
                      </a:lnTo>
                      <a:lnTo>
                        <a:pt x="573" y="0"/>
                      </a:lnTo>
                      <a:lnTo>
                        <a:pt x="573" y="0"/>
                      </a:lnTo>
                      <a:lnTo>
                        <a:pt x="573" y="0"/>
                      </a:lnTo>
                      <a:lnTo>
                        <a:pt x="573" y="0"/>
                      </a:lnTo>
                      <a:lnTo>
                        <a:pt x="573" y="0"/>
                      </a:lnTo>
                      <a:lnTo>
                        <a:pt x="574" y="0"/>
                      </a:lnTo>
                      <a:lnTo>
                        <a:pt x="574" y="0"/>
                      </a:lnTo>
                      <a:lnTo>
                        <a:pt x="574" y="0"/>
                      </a:lnTo>
                      <a:lnTo>
                        <a:pt x="574" y="0"/>
                      </a:lnTo>
                      <a:lnTo>
                        <a:pt x="574" y="0"/>
                      </a:lnTo>
                      <a:lnTo>
                        <a:pt x="574" y="0"/>
                      </a:lnTo>
                      <a:lnTo>
                        <a:pt x="574" y="0"/>
                      </a:lnTo>
                      <a:lnTo>
                        <a:pt x="574" y="0"/>
                      </a:lnTo>
                      <a:lnTo>
                        <a:pt x="574" y="0"/>
                      </a:lnTo>
                      <a:lnTo>
                        <a:pt x="575" y="0"/>
                      </a:lnTo>
                      <a:lnTo>
                        <a:pt x="575" y="0"/>
                      </a:lnTo>
                      <a:lnTo>
                        <a:pt x="575" y="0"/>
                      </a:lnTo>
                      <a:lnTo>
                        <a:pt x="575" y="0"/>
                      </a:lnTo>
                      <a:lnTo>
                        <a:pt x="575" y="0"/>
                      </a:lnTo>
                      <a:lnTo>
                        <a:pt x="575" y="0"/>
                      </a:lnTo>
                      <a:lnTo>
                        <a:pt x="575" y="0"/>
                      </a:lnTo>
                      <a:lnTo>
                        <a:pt x="575" y="0"/>
                      </a:lnTo>
                      <a:lnTo>
                        <a:pt x="575" y="0"/>
                      </a:lnTo>
                      <a:lnTo>
                        <a:pt x="576" y="0"/>
                      </a:lnTo>
                      <a:lnTo>
                        <a:pt x="576" y="0"/>
                      </a:lnTo>
                      <a:lnTo>
                        <a:pt x="576" y="0"/>
                      </a:lnTo>
                      <a:lnTo>
                        <a:pt x="576" y="0"/>
                      </a:lnTo>
                      <a:lnTo>
                        <a:pt x="576" y="0"/>
                      </a:lnTo>
                      <a:lnTo>
                        <a:pt x="576" y="0"/>
                      </a:lnTo>
                      <a:lnTo>
                        <a:pt x="576" y="0"/>
                      </a:lnTo>
                      <a:lnTo>
                        <a:pt x="576" y="0"/>
                      </a:lnTo>
                      <a:lnTo>
                        <a:pt x="576" y="0"/>
                      </a:lnTo>
                      <a:lnTo>
                        <a:pt x="577" y="0"/>
                      </a:lnTo>
                      <a:lnTo>
                        <a:pt x="577" y="0"/>
                      </a:lnTo>
                      <a:lnTo>
                        <a:pt x="577" y="0"/>
                      </a:lnTo>
                      <a:lnTo>
                        <a:pt x="577" y="0"/>
                      </a:lnTo>
                      <a:lnTo>
                        <a:pt x="577" y="0"/>
                      </a:lnTo>
                      <a:lnTo>
                        <a:pt x="577" y="0"/>
                      </a:lnTo>
                      <a:lnTo>
                        <a:pt x="577" y="0"/>
                      </a:lnTo>
                      <a:lnTo>
                        <a:pt x="577" y="0"/>
                      </a:lnTo>
                      <a:lnTo>
                        <a:pt x="577" y="0"/>
                      </a:lnTo>
                      <a:lnTo>
                        <a:pt x="578" y="0"/>
                      </a:lnTo>
                      <a:lnTo>
                        <a:pt x="578" y="0"/>
                      </a:lnTo>
                      <a:lnTo>
                        <a:pt x="578" y="0"/>
                      </a:lnTo>
                      <a:lnTo>
                        <a:pt x="578" y="0"/>
                      </a:lnTo>
                      <a:lnTo>
                        <a:pt x="578" y="0"/>
                      </a:lnTo>
                      <a:lnTo>
                        <a:pt x="578" y="0"/>
                      </a:lnTo>
                      <a:lnTo>
                        <a:pt x="578" y="0"/>
                      </a:lnTo>
                      <a:lnTo>
                        <a:pt x="578" y="0"/>
                      </a:lnTo>
                      <a:lnTo>
                        <a:pt x="578" y="0"/>
                      </a:lnTo>
                      <a:lnTo>
                        <a:pt x="579" y="0"/>
                      </a:lnTo>
                      <a:lnTo>
                        <a:pt x="579" y="0"/>
                      </a:lnTo>
                      <a:lnTo>
                        <a:pt x="579" y="0"/>
                      </a:lnTo>
                      <a:lnTo>
                        <a:pt x="579" y="0"/>
                      </a:lnTo>
                      <a:lnTo>
                        <a:pt x="579" y="0"/>
                      </a:lnTo>
                      <a:lnTo>
                        <a:pt x="579" y="0"/>
                      </a:lnTo>
                      <a:lnTo>
                        <a:pt x="579" y="0"/>
                      </a:lnTo>
                      <a:lnTo>
                        <a:pt x="579" y="0"/>
                      </a:lnTo>
                      <a:lnTo>
                        <a:pt x="579" y="0"/>
                      </a:lnTo>
                      <a:lnTo>
                        <a:pt x="580" y="0"/>
                      </a:lnTo>
                      <a:lnTo>
                        <a:pt x="580" y="0"/>
                      </a:lnTo>
                      <a:lnTo>
                        <a:pt x="580" y="0"/>
                      </a:lnTo>
                      <a:lnTo>
                        <a:pt x="580" y="0"/>
                      </a:lnTo>
                      <a:lnTo>
                        <a:pt x="580" y="0"/>
                      </a:lnTo>
                      <a:lnTo>
                        <a:pt x="580" y="0"/>
                      </a:lnTo>
                      <a:lnTo>
                        <a:pt x="580" y="0"/>
                      </a:lnTo>
                      <a:lnTo>
                        <a:pt x="580" y="0"/>
                      </a:lnTo>
                      <a:lnTo>
                        <a:pt x="580" y="0"/>
                      </a:lnTo>
                      <a:lnTo>
                        <a:pt x="581" y="0"/>
                      </a:lnTo>
                      <a:lnTo>
                        <a:pt x="581" y="0"/>
                      </a:lnTo>
                      <a:lnTo>
                        <a:pt x="581" y="0"/>
                      </a:lnTo>
                      <a:lnTo>
                        <a:pt x="581" y="0"/>
                      </a:lnTo>
                      <a:lnTo>
                        <a:pt x="581" y="0"/>
                      </a:lnTo>
                      <a:lnTo>
                        <a:pt x="581" y="0"/>
                      </a:lnTo>
                      <a:lnTo>
                        <a:pt x="581" y="0"/>
                      </a:lnTo>
                      <a:lnTo>
                        <a:pt x="581" y="0"/>
                      </a:lnTo>
                      <a:lnTo>
                        <a:pt x="581" y="0"/>
                      </a:lnTo>
                      <a:lnTo>
                        <a:pt x="582" y="0"/>
                      </a:lnTo>
                      <a:lnTo>
                        <a:pt x="582" y="0"/>
                      </a:lnTo>
                      <a:lnTo>
                        <a:pt x="582" y="0"/>
                      </a:lnTo>
                      <a:lnTo>
                        <a:pt x="582" y="0"/>
                      </a:lnTo>
                      <a:lnTo>
                        <a:pt x="582" y="0"/>
                      </a:lnTo>
                      <a:lnTo>
                        <a:pt x="582" y="0"/>
                      </a:lnTo>
                      <a:lnTo>
                        <a:pt x="582" y="0"/>
                      </a:lnTo>
                      <a:lnTo>
                        <a:pt x="582" y="0"/>
                      </a:lnTo>
                      <a:lnTo>
                        <a:pt x="582" y="0"/>
                      </a:lnTo>
                      <a:lnTo>
                        <a:pt x="583" y="0"/>
                      </a:lnTo>
                      <a:lnTo>
                        <a:pt x="583" y="0"/>
                      </a:lnTo>
                      <a:lnTo>
                        <a:pt x="583" y="0"/>
                      </a:lnTo>
                      <a:lnTo>
                        <a:pt x="583" y="0"/>
                      </a:lnTo>
                      <a:lnTo>
                        <a:pt x="583" y="0"/>
                      </a:lnTo>
                      <a:lnTo>
                        <a:pt x="583" y="0"/>
                      </a:lnTo>
                      <a:lnTo>
                        <a:pt x="583" y="0"/>
                      </a:lnTo>
                      <a:lnTo>
                        <a:pt x="583" y="0"/>
                      </a:lnTo>
                      <a:lnTo>
                        <a:pt x="583" y="0"/>
                      </a:lnTo>
                      <a:lnTo>
                        <a:pt x="584" y="0"/>
                      </a:lnTo>
                      <a:lnTo>
                        <a:pt x="584" y="0"/>
                      </a:lnTo>
                      <a:lnTo>
                        <a:pt x="584" y="0"/>
                      </a:lnTo>
                      <a:lnTo>
                        <a:pt x="584" y="0"/>
                      </a:lnTo>
                      <a:lnTo>
                        <a:pt x="584" y="0"/>
                      </a:lnTo>
                      <a:lnTo>
                        <a:pt x="584" y="0"/>
                      </a:lnTo>
                      <a:lnTo>
                        <a:pt x="584" y="0"/>
                      </a:lnTo>
                      <a:lnTo>
                        <a:pt x="584" y="0"/>
                      </a:lnTo>
                      <a:lnTo>
                        <a:pt x="584" y="0"/>
                      </a:lnTo>
                      <a:lnTo>
                        <a:pt x="585" y="0"/>
                      </a:lnTo>
                      <a:lnTo>
                        <a:pt x="585" y="0"/>
                      </a:lnTo>
                      <a:lnTo>
                        <a:pt x="585" y="0"/>
                      </a:lnTo>
                      <a:lnTo>
                        <a:pt x="585" y="0"/>
                      </a:lnTo>
                      <a:lnTo>
                        <a:pt x="585" y="0"/>
                      </a:lnTo>
                      <a:lnTo>
                        <a:pt x="585" y="0"/>
                      </a:lnTo>
                      <a:lnTo>
                        <a:pt x="585" y="0"/>
                      </a:lnTo>
                      <a:lnTo>
                        <a:pt x="585" y="0"/>
                      </a:lnTo>
                      <a:lnTo>
                        <a:pt x="585" y="0"/>
                      </a:lnTo>
                      <a:lnTo>
                        <a:pt x="586" y="0"/>
                      </a:lnTo>
                      <a:lnTo>
                        <a:pt x="586" y="0"/>
                      </a:lnTo>
                      <a:lnTo>
                        <a:pt x="586" y="0"/>
                      </a:lnTo>
                      <a:lnTo>
                        <a:pt x="586" y="0"/>
                      </a:lnTo>
                      <a:lnTo>
                        <a:pt x="586" y="0"/>
                      </a:lnTo>
                      <a:lnTo>
                        <a:pt x="586" y="0"/>
                      </a:lnTo>
                      <a:lnTo>
                        <a:pt x="586" y="0"/>
                      </a:lnTo>
                      <a:lnTo>
                        <a:pt x="586" y="0"/>
                      </a:lnTo>
                      <a:lnTo>
                        <a:pt x="586" y="0"/>
                      </a:lnTo>
                      <a:lnTo>
                        <a:pt x="587" y="0"/>
                      </a:lnTo>
                      <a:lnTo>
                        <a:pt x="587" y="0"/>
                      </a:lnTo>
                      <a:lnTo>
                        <a:pt x="587" y="0"/>
                      </a:lnTo>
                      <a:lnTo>
                        <a:pt x="587" y="0"/>
                      </a:lnTo>
                      <a:lnTo>
                        <a:pt x="587" y="0"/>
                      </a:lnTo>
                      <a:lnTo>
                        <a:pt x="587" y="0"/>
                      </a:lnTo>
                      <a:lnTo>
                        <a:pt x="587" y="0"/>
                      </a:lnTo>
                      <a:lnTo>
                        <a:pt x="587" y="0"/>
                      </a:lnTo>
                      <a:lnTo>
                        <a:pt x="587" y="0"/>
                      </a:lnTo>
                      <a:lnTo>
                        <a:pt x="587" y="0"/>
                      </a:lnTo>
                      <a:lnTo>
                        <a:pt x="588" y="0"/>
                      </a:lnTo>
                      <a:lnTo>
                        <a:pt x="588" y="0"/>
                      </a:lnTo>
                      <a:lnTo>
                        <a:pt x="588" y="0"/>
                      </a:lnTo>
                      <a:lnTo>
                        <a:pt x="588" y="0"/>
                      </a:lnTo>
                      <a:lnTo>
                        <a:pt x="588" y="0"/>
                      </a:lnTo>
                      <a:lnTo>
                        <a:pt x="588" y="0"/>
                      </a:lnTo>
                      <a:lnTo>
                        <a:pt x="588" y="0"/>
                      </a:lnTo>
                      <a:lnTo>
                        <a:pt x="588" y="0"/>
                      </a:lnTo>
                      <a:lnTo>
                        <a:pt x="588" y="0"/>
                      </a:lnTo>
                      <a:lnTo>
                        <a:pt x="589" y="0"/>
                      </a:lnTo>
                      <a:lnTo>
                        <a:pt x="589" y="0"/>
                      </a:lnTo>
                      <a:lnTo>
                        <a:pt x="589" y="0"/>
                      </a:lnTo>
                      <a:lnTo>
                        <a:pt x="589" y="0"/>
                      </a:lnTo>
                      <a:lnTo>
                        <a:pt x="589" y="0"/>
                      </a:lnTo>
                      <a:lnTo>
                        <a:pt x="589" y="0"/>
                      </a:lnTo>
                      <a:lnTo>
                        <a:pt x="589" y="0"/>
                      </a:lnTo>
                      <a:lnTo>
                        <a:pt x="589" y="0"/>
                      </a:lnTo>
                      <a:lnTo>
                        <a:pt x="589" y="0"/>
                      </a:lnTo>
                      <a:lnTo>
                        <a:pt x="590" y="0"/>
                      </a:lnTo>
                      <a:lnTo>
                        <a:pt x="590" y="0"/>
                      </a:lnTo>
                      <a:lnTo>
                        <a:pt x="590" y="0"/>
                      </a:lnTo>
                      <a:lnTo>
                        <a:pt x="590" y="0"/>
                      </a:lnTo>
                      <a:lnTo>
                        <a:pt x="590" y="0"/>
                      </a:lnTo>
                      <a:lnTo>
                        <a:pt x="590" y="0"/>
                      </a:lnTo>
                      <a:lnTo>
                        <a:pt x="590" y="0"/>
                      </a:lnTo>
                      <a:lnTo>
                        <a:pt x="590" y="0"/>
                      </a:lnTo>
                      <a:lnTo>
                        <a:pt x="590" y="0"/>
                      </a:lnTo>
                      <a:lnTo>
                        <a:pt x="591" y="0"/>
                      </a:lnTo>
                      <a:lnTo>
                        <a:pt x="591" y="0"/>
                      </a:lnTo>
                      <a:lnTo>
                        <a:pt x="591" y="0"/>
                      </a:lnTo>
                      <a:lnTo>
                        <a:pt x="591" y="0"/>
                      </a:lnTo>
                      <a:lnTo>
                        <a:pt x="591" y="0"/>
                      </a:lnTo>
                      <a:lnTo>
                        <a:pt x="591" y="0"/>
                      </a:lnTo>
                      <a:lnTo>
                        <a:pt x="591" y="0"/>
                      </a:lnTo>
                      <a:lnTo>
                        <a:pt x="591" y="0"/>
                      </a:lnTo>
                      <a:lnTo>
                        <a:pt x="591" y="0"/>
                      </a:lnTo>
                      <a:lnTo>
                        <a:pt x="592" y="0"/>
                      </a:lnTo>
                      <a:lnTo>
                        <a:pt x="592" y="0"/>
                      </a:lnTo>
                      <a:lnTo>
                        <a:pt x="592" y="0"/>
                      </a:lnTo>
                      <a:lnTo>
                        <a:pt x="592" y="0"/>
                      </a:lnTo>
                      <a:lnTo>
                        <a:pt x="592" y="0"/>
                      </a:lnTo>
                      <a:lnTo>
                        <a:pt x="592" y="0"/>
                      </a:lnTo>
                      <a:lnTo>
                        <a:pt x="592" y="0"/>
                      </a:lnTo>
                      <a:lnTo>
                        <a:pt x="592" y="2"/>
                      </a:lnTo>
                      <a:lnTo>
                        <a:pt x="592" y="145"/>
                      </a:lnTo>
                      <a:lnTo>
                        <a:pt x="593" y="366"/>
                      </a:lnTo>
                      <a:lnTo>
                        <a:pt x="593" y="587"/>
                      </a:lnTo>
                      <a:lnTo>
                        <a:pt x="593" y="808"/>
                      </a:lnTo>
                      <a:lnTo>
                        <a:pt x="593" y="857"/>
                      </a:lnTo>
                      <a:lnTo>
                        <a:pt x="593" y="851"/>
                      </a:lnTo>
                      <a:lnTo>
                        <a:pt x="593" y="853"/>
                      </a:lnTo>
                      <a:lnTo>
                        <a:pt x="593" y="855"/>
                      </a:lnTo>
                      <a:lnTo>
                        <a:pt x="593" y="856"/>
                      </a:lnTo>
                      <a:lnTo>
                        <a:pt x="593" y="857"/>
                      </a:lnTo>
                      <a:lnTo>
                        <a:pt x="594" y="858"/>
                      </a:lnTo>
                      <a:lnTo>
                        <a:pt x="594" y="859"/>
                      </a:lnTo>
                      <a:lnTo>
                        <a:pt x="594" y="859"/>
                      </a:lnTo>
                      <a:lnTo>
                        <a:pt x="594" y="859"/>
                      </a:lnTo>
                      <a:lnTo>
                        <a:pt x="594" y="859"/>
                      </a:lnTo>
                      <a:lnTo>
                        <a:pt x="594" y="858"/>
                      </a:lnTo>
                      <a:lnTo>
                        <a:pt x="594" y="857"/>
                      </a:lnTo>
                      <a:lnTo>
                        <a:pt x="594" y="856"/>
                      </a:lnTo>
                      <a:lnTo>
                        <a:pt x="594" y="855"/>
                      </a:lnTo>
                      <a:lnTo>
                        <a:pt x="595" y="854"/>
                      </a:lnTo>
                      <a:lnTo>
                        <a:pt x="595" y="852"/>
                      </a:lnTo>
                      <a:lnTo>
                        <a:pt x="595" y="851"/>
                      </a:lnTo>
                      <a:lnTo>
                        <a:pt x="595" y="849"/>
                      </a:lnTo>
                      <a:lnTo>
                        <a:pt x="595" y="848"/>
                      </a:lnTo>
                      <a:lnTo>
                        <a:pt x="595" y="846"/>
                      </a:lnTo>
                      <a:lnTo>
                        <a:pt x="595" y="844"/>
                      </a:lnTo>
                      <a:lnTo>
                        <a:pt x="595" y="842"/>
                      </a:lnTo>
                      <a:lnTo>
                        <a:pt x="595" y="840"/>
                      </a:lnTo>
                      <a:lnTo>
                        <a:pt x="596" y="838"/>
                      </a:lnTo>
                      <a:lnTo>
                        <a:pt x="596" y="836"/>
                      </a:lnTo>
                      <a:lnTo>
                        <a:pt x="596" y="834"/>
                      </a:lnTo>
                      <a:lnTo>
                        <a:pt x="596" y="832"/>
                      </a:lnTo>
                      <a:lnTo>
                        <a:pt x="596" y="830"/>
                      </a:lnTo>
                      <a:lnTo>
                        <a:pt x="596" y="828"/>
                      </a:lnTo>
                      <a:lnTo>
                        <a:pt x="596" y="826"/>
                      </a:lnTo>
                      <a:lnTo>
                        <a:pt x="596" y="824"/>
                      </a:lnTo>
                      <a:lnTo>
                        <a:pt x="596" y="823"/>
                      </a:lnTo>
                      <a:lnTo>
                        <a:pt x="597" y="821"/>
                      </a:lnTo>
                      <a:lnTo>
                        <a:pt x="597" y="819"/>
                      </a:lnTo>
                      <a:lnTo>
                        <a:pt x="597" y="818"/>
                      </a:lnTo>
                      <a:lnTo>
                        <a:pt x="597" y="816"/>
                      </a:lnTo>
                      <a:lnTo>
                        <a:pt x="597" y="814"/>
                      </a:lnTo>
                      <a:lnTo>
                        <a:pt x="597" y="813"/>
                      </a:lnTo>
                      <a:lnTo>
                        <a:pt x="597" y="811"/>
                      </a:lnTo>
                      <a:lnTo>
                        <a:pt x="597" y="809"/>
                      </a:lnTo>
                      <a:lnTo>
                        <a:pt x="597" y="808"/>
                      </a:lnTo>
                      <a:lnTo>
                        <a:pt x="598" y="806"/>
                      </a:lnTo>
                      <a:lnTo>
                        <a:pt x="598" y="805"/>
                      </a:lnTo>
                      <a:lnTo>
                        <a:pt x="598" y="803"/>
                      </a:lnTo>
                      <a:lnTo>
                        <a:pt x="598" y="801"/>
                      </a:lnTo>
                      <a:lnTo>
                        <a:pt x="598" y="800"/>
                      </a:lnTo>
                      <a:lnTo>
                        <a:pt x="598" y="798"/>
                      </a:lnTo>
                      <a:lnTo>
                        <a:pt x="598" y="797"/>
                      </a:lnTo>
                      <a:lnTo>
                        <a:pt x="598" y="796"/>
                      </a:lnTo>
                      <a:lnTo>
                        <a:pt x="598" y="794"/>
                      </a:lnTo>
                      <a:lnTo>
                        <a:pt x="599" y="793"/>
                      </a:lnTo>
                      <a:lnTo>
                        <a:pt x="599" y="791"/>
                      </a:lnTo>
                      <a:lnTo>
                        <a:pt x="599" y="790"/>
                      </a:lnTo>
                      <a:lnTo>
                        <a:pt x="599" y="789"/>
                      </a:lnTo>
                      <a:lnTo>
                        <a:pt x="599" y="788"/>
                      </a:lnTo>
                      <a:lnTo>
                        <a:pt x="599" y="787"/>
                      </a:lnTo>
                      <a:lnTo>
                        <a:pt x="599" y="786"/>
                      </a:lnTo>
                      <a:lnTo>
                        <a:pt x="599" y="785"/>
                      </a:lnTo>
                      <a:lnTo>
                        <a:pt x="599" y="784"/>
                      </a:lnTo>
                      <a:lnTo>
                        <a:pt x="600" y="783"/>
                      </a:lnTo>
                      <a:lnTo>
                        <a:pt x="600" y="782"/>
                      </a:lnTo>
                      <a:lnTo>
                        <a:pt x="600" y="781"/>
                      </a:lnTo>
                      <a:lnTo>
                        <a:pt x="600" y="780"/>
                      </a:lnTo>
                      <a:lnTo>
                        <a:pt x="600" y="779"/>
                      </a:lnTo>
                      <a:lnTo>
                        <a:pt x="600" y="779"/>
                      </a:lnTo>
                      <a:lnTo>
                        <a:pt x="600" y="778"/>
                      </a:lnTo>
                      <a:lnTo>
                        <a:pt x="600" y="777"/>
                      </a:lnTo>
                      <a:lnTo>
                        <a:pt x="600" y="776"/>
                      </a:lnTo>
                      <a:lnTo>
                        <a:pt x="601" y="775"/>
                      </a:lnTo>
                      <a:lnTo>
                        <a:pt x="601" y="775"/>
                      </a:lnTo>
                      <a:lnTo>
                        <a:pt x="601" y="774"/>
                      </a:lnTo>
                      <a:lnTo>
                        <a:pt x="601" y="773"/>
                      </a:lnTo>
                      <a:lnTo>
                        <a:pt x="601" y="772"/>
                      </a:lnTo>
                      <a:lnTo>
                        <a:pt x="601" y="771"/>
                      </a:lnTo>
                      <a:lnTo>
                        <a:pt x="601" y="770"/>
                      </a:lnTo>
                      <a:lnTo>
                        <a:pt x="601" y="769"/>
                      </a:lnTo>
                      <a:lnTo>
                        <a:pt x="601" y="769"/>
                      </a:lnTo>
                      <a:lnTo>
                        <a:pt x="602" y="768"/>
                      </a:lnTo>
                      <a:lnTo>
                        <a:pt x="602" y="767"/>
                      </a:lnTo>
                      <a:lnTo>
                        <a:pt x="602" y="767"/>
                      </a:lnTo>
                      <a:lnTo>
                        <a:pt x="602" y="766"/>
                      </a:lnTo>
                      <a:lnTo>
                        <a:pt x="602" y="766"/>
                      </a:lnTo>
                      <a:lnTo>
                        <a:pt x="602" y="765"/>
                      </a:lnTo>
                      <a:lnTo>
                        <a:pt x="602" y="765"/>
                      </a:lnTo>
                      <a:lnTo>
                        <a:pt x="602" y="764"/>
                      </a:lnTo>
                      <a:lnTo>
                        <a:pt x="602" y="763"/>
                      </a:lnTo>
                      <a:lnTo>
                        <a:pt x="603" y="763"/>
                      </a:lnTo>
                      <a:lnTo>
                        <a:pt x="603" y="762"/>
                      </a:lnTo>
                      <a:lnTo>
                        <a:pt x="603" y="761"/>
                      </a:lnTo>
                      <a:lnTo>
                        <a:pt x="603" y="761"/>
                      </a:lnTo>
                      <a:lnTo>
                        <a:pt x="603" y="760"/>
                      </a:lnTo>
                      <a:lnTo>
                        <a:pt x="603" y="760"/>
                      </a:lnTo>
                      <a:lnTo>
                        <a:pt x="603" y="759"/>
                      </a:lnTo>
                      <a:lnTo>
                        <a:pt x="603" y="759"/>
                      </a:lnTo>
                      <a:lnTo>
                        <a:pt x="603" y="758"/>
                      </a:lnTo>
                      <a:lnTo>
                        <a:pt x="604" y="758"/>
                      </a:lnTo>
                      <a:lnTo>
                        <a:pt x="604" y="758"/>
                      </a:lnTo>
                      <a:lnTo>
                        <a:pt x="604" y="757"/>
                      </a:lnTo>
                      <a:lnTo>
                        <a:pt x="604" y="756"/>
                      </a:lnTo>
                      <a:lnTo>
                        <a:pt x="604" y="756"/>
                      </a:lnTo>
                      <a:lnTo>
                        <a:pt x="604" y="755"/>
                      </a:lnTo>
                      <a:lnTo>
                        <a:pt x="604" y="755"/>
                      </a:lnTo>
                      <a:lnTo>
                        <a:pt x="604" y="755"/>
                      </a:lnTo>
                      <a:lnTo>
                        <a:pt x="604" y="754"/>
                      </a:lnTo>
                      <a:lnTo>
                        <a:pt x="605" y="754"/>
                      </a:lnTo>
                      <a:lnTo>
                        <a:pt x="605" y="754"/>
                      </a:lnTo>
                      <a:lnTo>
                        <a:pt x="605" y="753"/>
                      </a:lnTo>
                      <a:lnTo>
                        <a:pt x="605" y="753"/>
                      </a:lnTo>
                      <a:lnTo>
                        <a:pt x="605" y="752"/>
                      </a:lnTo>
                      <a:lnTo>
                        <a:pt x="605" y="752"/>
                      </a:lnTo>
                      <a:lnTo>
                        <a:pt x="605" y="751"/>
                      </a:lnTo>
                      <a:lnTo>
                        <a:pt x="605" y="751"/>
                      </a:lnTo>
                      <a:lnTo>
                        <a:pt x="605" y="750"/>
                      </a:lnTo>
                      <a:lnTo>
                        <a:pt x="606" y="750"/>
                      </a:lnTo>
                      <a:lnTo>
                        <a:pt x="606" y="749"/>
                      </a:lnTo>
                      <a:lnTo>
                        <a:pt x="606" y="749"/>
                      </a:lnTo>
                      <a:lnTo>
                        <a:pt x="606" y="749"/>
                      </a:lnTo>
                      <a:lnTo>
                        <a:pt x="606" y="748"/>
                      </a:lnTo>
                      <a:lnTo>
                        <a:pt x="606" y="748"/>
                      </a:lnTo>
                      <a:lnTo>
                        <a:pt x="606" y="747"/>
                      </a:lnTo>
                      <a:lnTo>
                        <a:pt x="606" y="747"/>
                      </a:lnTo>
                      <a:lnTo>
                        <a:pt x="606" y="746"/>
                      </a:lnTo>
                      <a:lnTo>
                        <a:pt x="607" y="746"/>
                      </a:lnTo>
                      <a:lnTo>
                        <a:pt x="607" y="745"/>
                      </a:lnTo>
                      <a:lnTo>
                        <a:pt x="607" y="744"/>
                      </a:lnTo>
                      <a:lnTo>
                        <a:pt x="607" y="744"/>
                      </a:lnTo>
                      <a:lnTo>
                        <a:pt x="607" y="743"/>
                      </a:lnTo>
                      <a:lnTo>
                        <a:pt x="607" y="742"/>
                      </a:lnTo>
                      <a:lnTo>
                        <a:pt x="607" y="741"/>
                      </a:lnTo>
                      <a:lnTo>
                        <a:pt x="607" y="741"/>
                      </a:lnTo>
                      <a:lnTo>
                        <a:pt x="607" y="740"/>
                      </a:lnTo>
                      <a:lnTo>
                        <a:pt x="608" y="739"/>
                      </a:lnTo>
                      <a:lnTo>
                        <a:pt x="608" y="738"/>
                      </a:lnTo>
                      <a:lnTo>
                        <a:pt x="608" y="738"/>
                      </a:lnTo>
                      <a:lnTo>
                        <a:pt x="608" y="737"/>
                      </a:lnTo>
                      <a:lnTo>
                        <a:pt x="608" y="736"/>
                      </a:lnTo>
                      <a:lnTo>
                        <a:pt x="608" y="735"/>
                      </a:lnTo>
                      <a:lnTo>
                        <a:pt x="608" y="734"/>
                      </a:lnTo>
                      <a:lnTo>
                        <a:pt x="608" y="733"/>
                      </a:lnTo>
                      <a:lnTo>
                        <a:pt x="608" y="733"/>
                      </a:lnTo>
                      <a:lnTo>
                        <a:pt x="609" y="732"/>
                      </a:lnTo>
                      <a:lnTo>
                        <a:pt x="609" y="731"/>
                      </a:lnTo>
                      <a:lnTo>
                        <a:pt x="609" y="730"/>
                      </a:lnTo>
                      <a:lnTo>
                        <a:pt x="609" y="729"/>
                      </a:lnTo>
                      <a:lnTo>
                        <a:pt x="609" y="728"/>
                      </a:lnTo>
                      <a:lnTo>
                        <a:pt x="609" y="727"/>
                      </a:lnTo>
                      <a:lnTo>
                        <a:pt x="609" y="726"/>
                      </a:lnTo>
                      <a:lnTo>
                        <a:pt x="609" y="726"/>
                      </a:lnTo>
                      <a:lnTo>
                        <a:pt x="609" y="725"/>
                      </a:lnTo>
                      <a:lnTo>
                        <a:pt x="610" y="724"/>
                      </a:lnTo>
                      <a:lnTo>
                        <a:pt x="610" y="723"/>
                      </a:lnTo>
                      <a:lnTo>
                        <a:pt x="610" y="722"/>
                      </a:lnTo>
                      <a:lnTo>
                        <a:pt x="610" y="722"/>
                      </a:lnTo>
                      <a:lnTo>
                        <a:pt x="610" y="721"/>
                      </a:lnTo>
                      <a:lnTo>
                        <a:pt x="610" y="720"/>
                      </a:lnTo>
                      <a:lnTo>
                        <a:pt x="610" y="719"/>
                      </a:lnTo>
                      <a:lnTo>
                        <a:pt x="610" y="718"/>
                      </a:lnTo>
                      <a:lnTo>
                        <a:pt x="610" y="718"/>
                      </a:lnTo>
                      <a:lnTo>
                        <a:pt x="610" y="717"/>
                      </a:lnTo>
                      <a:lnTo>
                        <a:pt x="611" y="716"/>
                      </a:lnTo>
                      <a:lnTo>
                        <a:pt x="611" y="715"/>
                      </a:lnTo>
                      <a:lnTo>
                        <a:pt x="611" y="714"/>
                      </a:lnTo>
                      <a:lnTo>
                        <a:pt x="611" y="712"/>
                      </a:lnTo>
                      <a:lnTo>
                        <a:pt x="611" y="712"/>
                      </a:lnTo>
                      <a:lnTo>
                        <a:pt x="611" y="711"/>
                      </a:lnTo>
                      <a:lnTo>
                        <a:pt x="611" y="710"/>
                      </a:lnTo>
                      <a:lnTo>
                        <a:pt x="611" y="709"/>
                      </a:lnTo>
                      <a:lnTo>
                        <a:pt x="611" y="708"/>
                      </a:lnTo>
                      <a:lnTo>
                        <a:pt x="612" y="707"/>
                      </a:lnTo>
                      <a:lnTo>
                        <a:pt x="612" y="706"/>
                      </a:lnTo>
                      <a:lnTo>
                        <a:pt x="612" y="705"/>
                      </a:lnTo>
                      <a:lnTo>
                        <a:pt x="612" y="704"/>
                      </a:lnTo>
                      <a:lnTo>
                        <a:pt x="612" y="703"/>
                      </a:lnTo>
                      <a:lnTo>
                        <a:pt x="612" y="702"/>
                      </a:lnTo>
                      <a:lnTo>
                        <a:pt x="612" y="701"/>
                      </a:lnTo>
                      <a:lnTo>
                        <a:pt x="612" y="700"/>
                      </a:lnTo>
                      <a:lnTo>
                        <a:pt x="612" y="699"/>
                      </a:lnTo>
                      <a:lnTo>
                        <a:pt x="613" y="698"/>
                      </a:lnTo>
                      <a:lnTo>
                        <a:pt x="613" y="697"/>
                      </a:lnTo>
                      <a:lnTo>
                        <a:pt x="613" y="696"/>
                      </a:lnTo>
                      <a:lnTo>
                        <a:pt x="613" y="694"/>
                      </a:lnTo>
                      <a:lnTo>
                        <a:pt x="613" y="693"/>
                      </a:lnTo>
                      <a:lnTo>
                        <a:pt x="613" y="692"/>
                      </a:lnTo>
                      <a:lnTo>
                        <a:pt x="613" y="691"/>
                      </a:lnTo>
                      <a:lnTo>
                        <a:pt x="613" y="689"/>
                      </a:lnTo>
                      <a:lnTo>
                        <a:pt x="613" y="688"/>
                      </a:lnTo>
                      <a:lnTo>
                        <a:pt x="614" y="687"/>
                      </a:lnTo>
                      <a:lnTo>
                        <a:pt x="614" y="686"/>
                      </a:lnTo>
                      <a:lnTo>
                        <a:pt x="614" y="685"/>
                      </a:lnTo>
                      <a:lnTo>
                        <a:pt x="614" y="683"/>
                      </a:lnTo>
                      <a:lnTo>
                        <a:pt x="614" y="682"/>
                      </a:lnTo>
                      <a:lnTo>
                        <a:pt x="614" y="681"/>
                      </a:lnTo>
                      <a:lnTo>
                        <a:pt x="614" y="679"/>
                      </a:lnTo>
                      <a:lnTo>
                        <a:pt x="614" y="678"/>
                      </a:lnTo>
                      <a:lnTo>
                        <a:pt x="614" y="677"/>
                      </a:lnTo>
                      <a:lnTo>
                        <a:pt x="615" y="676"/>
                      </a:lnTo>
                      <a:lnTo>
                        <a:pt x="615" y="674"/>
                      </a:lnTo>
                      <a:lnTo>
                        <a:pt x="615" y="673"/>
                      </a:lnTo>
                      <a:lnTo>
                        <a:pt x="615" y="672"/>
                      </a:lnTo>
                      <a:lnTo>
                        <a:pt x="615" y="671"/>
                      </a:lnTo>
                      <a:lnTo>
                        <a:pt x="615" y="670"/>
                      </a:lnTo>
                      <a:lnTo>
                        <a:pt x="615" y="668"/>
                      </a:lnTo>
                      <a:lnTo>
                        <a:pt x="615" y="667"/>
                      </a:lnTo>
                      <a:lnTo>
                        <a:pt x="615" y="665"/>
                      </a:lnTo>
                      <a:lnTo>
                        <a:pt x="616" y="664"/>
                      </a:lnTo>
                      <a:lnTo>
                        <a:pt x="616" y="662"/>
                      </a:lnTo>
                      <a:lnTo>
                        <a:pt x="616" y="661"/>
                      </a:lnTo>
                      <a:lnTo>
                        <a:pt x="616" y="660"/>
                      </a:lnTo>
                      <a:lnTo>
                        <a:pt x="616" y="658"/>
                      </a:lnTo>
                      <a:lnTo>
                        <a:pt x="616" y="657"/>
                      </a:lnTo>
                      <a:lnTo>
                        <a:pt x="616" y="655"/>
                      </a:lnTo>
                      <a:lnTo>
                        <a:pt x="616" y="654"/>
                      </a:lnTo>
                      <a:lnTo>
                        <a:pt x="616" y="652"/>
                      </a:lnTo>
                      <a:lnTo>
                        <a:pt x="617" y="651"/>
                      </a:lnTo>
                      <a:lnTo>
                        <a:pt x="617" y="649"/>
                      </a:lnTo>
                      <a:lnTo>
                        <a:pt x="617" y="648"/>
                      </a:lnTo>
                      <a:lnTo>
                        <a:pt x="617" y="646"/>
                      </a:lnTo>
                      <a:lnTo>
                        <a:pt x="617" y="645"/>
                      </a:lnTo>
                      <a:lnTo>
                        <a:pt x="617" y="644"/>
                      </a:lnTo>
                      <a:lnTo>
                        <a:pt x="617" y="642"/>
                      </a:lnTo>
                      <a:lnTo>
                        <a:pt x="617" y="641"/>
                      </a:lnTo>
                      <a:lnTo>
                        <a:pt x="617" y="639"/>
                      </a:lnTo>
                      <a:lnTo>
                        <a:pt x="618" y="638"/>
                      </a:lnTo>
                      <a:lnTo>
                        <a:pt x="618" y="636"/>
                      </a:lnTo>
                      <a:lnTo>
                        <a:pt x="618" y="635"/>
                      </a:lnTo>
                      <a:lnTo>
                        <a:pt x="618" y="633"/>
                      </a:lnTo>
                      <a:lnTo>
                        <a:pt x="618" y="632"/>
                      </a:lnTo>
                      <a:lnTo>
                        <a:pt x="618" y="630"/>
                      </a:lnTo>
                      <a:lnTo>
                        <a:pt x="618" y="629"/>
                      </a:lnTo>
                      <a:lnTo>
                        <a:pt x="618" y="627"/>
                      </a:lnTo>
                      <a:lnTo>
                        <a:pt x="618" y="625"/>
                      </a:lnTo>
                      <a:lnTo>
                        <a:pt x="619" y="624"/>
                      </a:lnTo>
                      <a:lnTo>
                        <a:pt x="619" y="622"/>
                      </a:lnTo>
                      <a:lnTo>
                        <a:pt x="619" y="620"/>
                      </a:lnTo>
                      <a:lnTo>
                        <a:pt x="619" y="618"/>
                      </a:lnTo>
                      <a:lnTo>
                        <a:pt x="619" y="616"/>
                      </a:lnTo>
                      <a:lnTo>
                        <a:pt x="619" y="614"/>
                      </a:lnTo>
                      <a:lnTo>
                        <a:pt x="619" y="612"/>
                      </a:lnTo>
                      <a:lnTo>
                        <a:pt x="619" y="610"/>
                      </a:lnTo>
                      <a:lnTo>
                        <a:pt x="619" y="609"/>
                      </a:lnTo>
                      <a:lnTo>
                        <a:pt x="620" y="606"/>
                      </a:lnTo>
                      <a:lnTo>
                        <a:pt x="620" y="605"/>
                      </a:lnTo>
                      <a:lnTo>
                        <a:pt x="620" y="603"/>
                      </a:lnTo>
                      <a:lnTo>
                        <a:pt x="620" y="601"/>
                      </a:lnTo>
                      <a:lnTo>
                        <a:pt x="620" y="599"/>
                      </a:lnTo>
                      <a:lnTo>
                        <a:pt x="620" y="597"/>
                      </a:lnTo>
                      <a:lnTo>
                        <a:pt x="620" y="595"/>
                      </a:lnTo>
                      <a:lnTo>
                        <a:pt x="620" y="594"/>
                      </a:lnTo>
                      <a:lnTo>
                        <a:pt x="620" y="592"/>
                      </a:lnTo>
                      <a:lnTo>
                        <a:pt x="621" y="590"/>
                      </a:lnTo>
                      <a:lnTo>
                        <a:pt x="621" y="588"/>
                      </a:lnTo>
                      <a:lnTo>
                        <a:pt x="621" y="586"/>
                      </a:lnTo>
                      <a:lnTo>
                        <a:pt x="621" y="584"/>
                      </a:lnTo>
                      <a:lnTo>
                        <a:pt x="621" y="582"/>
                      </a:lnTo>
                      <a:lnTo>
                        <a:pt x="621" y="580"/>
                      </a:lnTo>
                      <a:lnTo>
                        <a:pt x="621" y="578"/>
                      </a:lnTo>
                      <a:lnTo>
                        <a:pt x="621" y="577"/>
                      </a:lnTo>
                      <a:lnTo>
                        <a:pt x="621" y="575"/>
                      </a:lnTo>
                      <a:lnTo>
                        <a:pt x="622" y="573"/>
                      </a:lnTo>
                      <a:lnTo>
                        <a:pt x="622" y="571"/>
                      </a:lnTo>
                      <a:lnTo>
                        <a:pt x="622" y="569"/>
                      </a:lnTo>
                      <a:lnTo>
                        <a:pt x="622" y="567"/>
                      </a:lnTo>
                      <a:lnTo>
                        <a:pt x="622" y="565"/>
                      </a:lnTo>
                      <a:lnTo>
                        <a:pt x="622" y="563"/>
                      </a:lnTo>
                      <a:lnTo>
                        <a:pt x="622" y="561"/>
                      </a:lnTo>
                      <a:lnTo>
                        <a:pt x="622" y="558"/>
                      </a:lnTo>
                      <a:lnTo>
                        <a:pt x="622" y="557"/>
                      </a:lnTo>
                      <a:lnTo>
                        <a:pt x="623" y="554"/>
                      </a:lnTo>
                      <a:lnTo>
                        <a:pt x="623" y="552"/>
                      </a:lnTo>
                      <a:lnTo>
                        <a:pt x="623" y="550"/>
                      </a:lnTo>
                      <a:lnTo>
                        <a:pt x="623" y="548"/>
                      </a:lnTo>
                      <a:lnTo>
                        <a:pt x="623" y="545"/>
                      </a:lnTo>
                      <a:lnTo>
                        <a:pt x="623" y="543"/>
                      </a:lnTo>
                      <a:lnTo>
                        <a:pt x="623" y="541"/>
                      </a:lnTo>
                      <a:lnTo>
                        <a:pt x="623" y="538"/>
                      </a:lnTo>
                      <a:lnTo>
                        <a:pt x="623" y="536"/>
                      </a:lnTo>
                      <a:lnTo>
                        <a:pt x="624" y="533"/>
                      </a:lnTo>
                      <a:lnTo>
                        <a:pt x="624" y="531"/>
                      </a:lnTo>
                      <a:lnTo>
                        <a:pt x="624" y="529"/>
                      </a:lnTo>
                      <a:lnTo>
                        <a:pt x="624" y="527"/>
                      </a:lnTo>
                      <a:lnTo>
                        <a:pt x="624" y="524"/>
                      </a:lnTo>
                      <a:lnTo>
                        <a:pt x="624" y="522"/>
                      </a:lnTo>
                      <a:lnTo>
                        <a:pt x="624" y="520"/>
                      </a:lnTo>
                      <a:lnTo>
                        <a:pt x="624" y="517"/>
                      </a:lnTo>
                      <a:lnTo>
                        <a:pt x="624" y="515"/>
                      </a:lnTo>
                      <a:lnTo>
                        <a:pt x="625" y="513"/>
                      </a:lnTo>
                      <a:lnTo>
                        <a:pt x="625" y="510"/>
                      </a:lnTo>
                      <a:lnTo>
                        <a:pt x="625" y="508"/>
                      </a:lnTo>
                      <a:lnTo>
                        <a:pt x="625" y="505"/>
                      </a:lnTo>
                      <a:lnTo>
                        <a:pt x="625" y="502"/>
                      </a:lnTo>
                      <a:lnTo>
                        <a:pt x="625" y="500"/>
                      </a:lnTo>
                      <a:lnTo>
                        <a:pt x="625" y="498"/>
                      </a:lnTo>
                      <a:lnTo>
                        <a:pt x="625" y="495"/>
                      </a:lnTo>
                      <a:lnTo>
                        <a:pt x="625" y="493"/>
                      </a:lnTo>
                      <a:lnTo>
                        <a:pt x="626" y="490"/>
                      </a:lnTo>
                      <a:lnTo>
                        <a:pt x="626" y="487"/>
                      </a:lnTo>
                      <a:lnTo>
                        <a:pt x="626" y="485"/>
                      </a:lnTo>
                      <a:lnTo>
                        <a:pt x="626" y="482"/>
                      </a:lnTo>
                      <a:lnTo>
                        <a:pt x="626" y="479"/>
                      </a:lnTo>
                      <a:lnTo>
                        <a:pt x="626" y="477"/>
                      </a:lnTo>
                      <a:lnTo>
                        <a:pt x="626" y="474"/>
                      </a:lnTo>
                      <a:lnTo>
                        <a:pt x="626" y="471"/>
                      </a:lnTo>
                      <a:lnTo>
                        <a:pt x="626" y="469"/>
                      </a:lnTo>
                      <a:lnTo>
                        <a:pt x="627" y="466"/>
                      </a:lnTo>
                      <a:lnTo>
                        <a:pt x="627" y="463"/>
                      </a:lnTo>
                      <a:lnTo>
                        <a:pt x="627" y="461"/>
                      </a:lnTo>
                      <a:lnTo>
                        <a:pt x="627" y="458"/>
                      </a:lnTo>
                      <a:lnTo>
                        <a:pt x="627" y="455"/>
                      </a:lnTo>
                      <a:lnTo>
                        <a:pt x="627" y="452"/>
                      </a:lnTo>
                      <a:lnTo>
                        <a:pt x="627" y="450"/>
                      </a:lnTo>
                      <a:lnTo>
                        <a:pt x="627" y="447"/>
                      </a:lnTo>
                      <a:lnTo>
                        <a:pt x="627" y="444"/>
                      </a:lnTo>
                      <a:lnTo>
                        <a:pt x="628" y="441"/>
                      </a:lnTo>
                      <a:lnTo>
                        <a:pt x="628" y="438"/>
                      </a:lnTo>
                      <a:lnTo>
                        <a:pt x="628" y="435"/>
                      </a:lnTo>
                      <a:lnTo>
                        <a:pt x="628" y="432"/>
                      </a:lnTo>
                      <a:lnTo>
                        <a:pt x="628" y="429"/>
                      </a:lnTo>
                      <a:lnTo>
                        <a:pt x="628" y="426"/>
                      </a:lnTo>
                      <a:lnTo>
                        <a:pt x="628" y="424"/>
                      </a:lnTo>
                      <a:lnTo>
                        <a:pt x="628" y="421"/>
                      </a:lnTo>
                      <a:lnTo>
                        <a:pt x="628" y="418"/>
                      </a:lnTo>
                      <a:lnTo>
                        <a:pt x="629" y="415"/>
                      </a:lnTo>
                      <a:lnTo>
                        <a:pt x="629" y="412"/>
                      </a:lnTo>
                      <a:lnTo>
                        <a:pt x="629" y="410"/>
                      </a:lnTo>
                      <a:lnTo>
                        <a:pt x="629" y="407"/>
                      </a:lnTo>
                      <a:lnTo>
                        <a:pt x="629" y="404"/>
                      </a:lnTo>
                      <a:lnTo>
                        <a:pt x="629" y="402"/>
                      </a:lnTo>
                      <a:lnTo>
                        <a:pt x="629" y="399"/>
                      </a:lnTo>
                      <a:lnTo>
                        <a:pt x="629" y="396"/>
                      </a:lnTo>
                      <a:lnTo>
                        <a:pt x="629" y="393"/>
                      </a:lnTo>
                      <a:lnTo>
                        <a:pt x="630" y="390"/>
                      </a:lnTo>
                      <a:lnTo>
                        <a:pt x="630" y="388"/>
                      </a:lnTo>
                      <a:lnTo>
                        <a:pt x="630" y="385"/>
                      </a:lnTo>
                      <a:lnTo>
                        <a:pt x="630" y="382"/>
                      </a:lnTo>
                      <a:lnTo>
                        <a:pt x="630" y="379"/>
                      </a:lnTo>
                      <a:lnTo>
                        <a:pt x="630" y="377"/>
                      </a:lnTo>
                      <a:lnTo>
                        <a:pt x="630" y="374"/>
                      </a:lnTo>
                      <a:lnTo>
                        <a:pt x="630" y="371"/>
                      </a:lnTo>
                      <a:lnTo>
                        <a:pt x="630" y="368"/>
                      </a:lnTo>
                      <a:lnTo>
                        <a:pt x="631" y="365"/>
                      </a:lnTo>
                      <a:lnTo>
                        <a:pt x="631" y="362"/>
                      </a:lnTo>
                      <a:lnTo>
                        <a:pt x="631" y="359"/>
                      </a:lnTo>
                      <a:lnTo>
                        <a:pt x="631" y="356"/>
                      </a:lnTo>
                      <a:lnTo>
                        <a:pt x="631" y="354"/>
                      </a:lnTo>
                      <a:lnTo>
                        <a:pt x="631" y="351"/>
                      </a:lnTo>
                      <a:lnTo>
                        <a:pt x="631" y="348"/>
                      </a:lnTo>
                      <a:lnTo>
                        <a:pt x="631" y="345"/>
                      </a:lnTo>
                      <a:lnTo>
                        <a:pt x="631" y="342"/>
                      </a:lnTo>
                      <a:lnTo>
                        <a:pt x="632" y="339"/>
                      </a:lnTo>
                      <a:lnTo>
                        <a:pt x="632" y="336"/>
                      </a:lnTo>
                      <a:lnTo>
                        <a:pt x="632" y="334"/>
                      </a:lnTo>
                      <a:lnTo>
                        <a:pt x="632" y="331"/>
                      </a:lnTo>
                      <a:lnTo>
                        <a:pt x="632" y="328"/>
                      </a:lnTo>
                      <a:lnTo>
                        <a:pt x="632" y="325"/>
                      </a:lnTo>
                      <a:lnTo>
                        <a:pt x="632" y="323"/>
                      </a:lnTo>
                      <a:lnTo>
                        <a:pt x="632" y="320"/>
                      </a:lnTo>
                      <a:lnTo>
                        <a:pt x="632" y="317"/>
                      </a:lnTo>
                      <a:lnTo>
                        <a:pt x="633" y="315"/>
                      </a:lnTo>
                      <a:lnTo>
                        <a:pt x="633" y="312"/>
                      </a:lnTo>
                      <a:lnTo>
                        <a:pt x="633" y="310"/>
                      </a:lnTo>
                      <a:lnTo>
                        <a:pt x="633" y="307"/>
                      </a:lnTo>
                      <a:lnTo>
                        <a:pt x="633" y="305"/>
                      </a:lnTo>
                      <a:lnTo>
                        <a:pt x="633" y="302"/>
                      </a:lnTo>
                      <a:lnTo>
                        <a:pt x="633" y="300"/>
                      </a:lnTo>
                      <a:lnTo>
                        <a:pt x="633" y="297"/>
                      </a:lnTo>
                      <a:lnTo>
                        <a:pt x="633" y="295"/>
                      </a:lnTo>
                      <a:lnTo>
                        <a:pt x="633" y="292"/>
                      </a:lnTo>
                      <a:lnTo>
                        <a:pt x="634" y="290"/>
                      </a:lnTo>
                      <a:lnTo>
                        <a:pt x="634" y="287"/>
                      </a:lnTo>
                      <a:lnTo>
                        <a:pt x="634" y="285"/>
                      </a:lnTo>
                      <a:lnTo>
                        <a:pt x="634" y="283"/>
                      </a:lnTo>
                      <a:lnTo>
                        <a:pt x="634" y="280"/>
                      </a:lnTo>
                      <a:lnTo>
                        <a:pt x="634" y="278"/>
                      </a:lnTo>
                      <a:lnTo>
                        <a:pt x="634" y="276"/>
                      </a:lnTo>
                      <a:lnTo>
                        <a:pt x="634" y="274"/>
                      </a:lnTo>
                      <a:lnTo>
                        <a:pt x="634" y="272"/>
                      </a:lnTo>
                      <a:lnTo>
                        <a:pt x="635" y="269"/>
                      </a:lnTo>
                      <a:lnTo>
                        <a:pt x="635" y="267"/>
                      </a:lnTo>
                      <a:lnTo>
                        <a:pt x="635" y="265"/>
                      </a:lnTo>
                      <a:lnTo>
                        <a:pt x="635" y="263"/>
                      </a:lnTo>
                      <a:lnTo>
                        <a:pt x="635" y="261"/>
                      </a:lnTo>
                      <a:lnTo>
                        <a:pt x="635" y="259"/>
                      </a:lnTo>
                      <a:lnTo>
                        <a:pt x="635" y="257"/>
                      </a:lnTo>
                      <a:lnTo>
                        <a:pt x="635" y="255"/>
                      </a:lnTo>
                      <a:lnTo>
                        <a:pt x="635" y="253"/>
                      </a:lnTo>
                      <a:lnTo>
                        <a:pt x="636" y="250"/>
                      </a:lnTo>
                      <a:lnTo>
                        <a:pt x="636" y="248"/>
                      </a:lnTo>
                      <a:lnTo>
                        <a:pt x="636" y="246"/>
                      </a:lnTo>
                      <a:lnTo>
                        <a:pt x="636" y="244"/>
                      </a:lnTo>
                      <a:lnTo>
                        <a:pt x="636" y="242"/>
                      </a:lnTo>
                      <a:lnTo>
                        <a:pt x="636" y="240"/>
                      </a:lnTo>
                      <a:lnTo>
                        <a:pt x="636" y="238"/>
                      </a:lnTo>
                      <a:lnTo>
                        <a:pt x="636" y="236"/>
                      </a:lnTo>
                      <a:lnTo>
                        <a:pt x="636" y="234"/>
                      </a:lnTo>
                      <a:lnTo>
                        <a:pt x="637" y="233"/>
                      </a:lnTo>
                      <a:lnTo>
                        <a:pt x="637" y="231"/>
                      </a:lnTo>
                      <a:lnTo>
                        <a:pt x="637" y="229"/>
                      </a:lnTo>
                      <a:lnTo>
                        <a:pt x="637" y="227"/>
                      </a:lnTo>
                      <a:lnTo>
                        <a:pt x="637" y="225"/>
                      </a:lnTo>
                      <a:lnTo>
                        <a:pt x="637" y="223"/>
                      </a:lnTo>
                      <a:lnTo>
                        <a:pt x="637" y="221"/>
                      </a:lnTo>
                      <a:lnTo>
                        <a:pt x="637" y="219"/>
                      </a:lnTo>
                      <a:lnTo>
                        <a:pt x="637" y="217"/>
                      </a:lnTo>
                      <a:lnTo>
                        <a:pt x="638" y="216"/>
                      </a:lnTo>
                      <a:lnTo>
                        <a:pt x="638" y="214"/>
                      </a:lnTo>
                      <a:lnTo>
                        <a:pt x="638" y="212"/>
                      </a:lnTo>
                      <a:lnTo>
                        <a:pt x="638" y="210"/>
                      </a:lnTo>
                      <a:lnTo>
                        <a:pt x="638" y="208"/>
                      </a:lnTo>
                      <a:lnTo>
                        <a:pt x="638" y="206"/>
                      </a:lnTo>
                      <a:lnTo>
                        <a:pt x="638" y="204"/>
                      </a:lnTo>
                      <a:lnTo>
                        <a:pt x="638" y="202"/>
                      </a:lnTo>
                      <a:lnTo>
                        <a:pt x="638" y="200"/>
                      </a:lnTo>
                      <a:lnTo>
                        <a:pt x="639" y="198"/>
                      </a:lnTo>
                      <a:lnTo>
                        <a:pt x="639" y="196"/>
                      </a:lnTo>
                      <a:lnTo>
                        <a:pt x="639" y="195"/>
                      </a:lnTo>
                      <a:lnTo>
                        <a:pt x="639" y="193"/>
                      </a:lnTo>
                      <a:lnTo>
                        <a:pt x="639" y="191"/>
                      </a:lnTo>
                      <a:lnTo>
                        <a:pt x="639" y="189"/>
                      </a:lnTo>
                      <a:lnTo>
                        <a:pt x="639" y="188"/>
                      </a:lnTo>
                      <a:lnTo>
                        <a:pt x="639" y="186"/>
                      </a:lnTo>
                      <a:lnTo>
                        <a:pt x="639" y="184"/>
                      </a:lnTo>
                      <a:lnTo>
                        <a:pt x="640" y="182"/>
                      </a:lnTo>
                      <a:lnTo>
                        <a:pt x="640" y="180"/>
                      </a:lnTo>
                      <a:lnTo>
                        <a:pt x="640" y="179"/>
                      </a:lnTo>
                      <a:lnTo>
                        <a:pt x="640" y="177"/>
                      </a:lnTo>
                      <a:lnTo>
                        <a:pt x="640" y="175"/>
                      </a:lnTo>
                      <a:lnTo>
                        <a:pt x="640" y="174"/>
                      </a:lnTo>
                      <a:lnTo>
                        <a:pt x="640" y="173"/>
                      </a:lnTo>
                      <a:lnTo>
                        <a:pt x="640" y="171"/>
                      </a:lnTo>
                      <a:lnTo>
                        <a:pt x="640" y="169"/>
                      </a:lnTo>
                      <a:lnTo>
                        <a:pt x="641" y="168"/>
                      </a:lnTo>
                      <a:lnTo>
                        <a:pt x="641" y="166"/>
                      </a:lnTo>
                      <a:lnTo>
                        <a:pt x="641" y="164"/>
                      </a:lnTo>
                      <a:lnTo>
                        <a:pt x="641" y="163"/>
                      </a:lnTo>
                      <a:lnTo>
                        <a:pt x="641" y="162"/>
                      </a:lnTo>
                      <a:lnTo>
                        <a:pt x="641" y="160"/>
                      </a:lnTo>
                      <a:lnTo>
                        <a:pt x="641" y="159"/>
                      </a:lnTo>
                      <a:lnTo>
                        <a:pt x="641" y="158"/>
                      </a:lnTo>
                      <a:lnTo>
                        <a:pt x="641" y="156"/>
                      </a:lnTo>
                      <a:lnTo>
                        <a:pt x="642" y="155"/>
                      </a:lnTo>
                      <a:lnTo>
                        <a:pt x="642" y="154"/>
                      </a:lnTo>
                      <a:lnTo>
                        <a:pt x="642" y="153"/>
                      </a:lnTo>
                      <a:lnTo>
                        <a:pt x="642" y="151"/>
                      </a:lnTo>
                      <a:lnTo>
                        <a:pt x="642" y="150"/>
                      </a:lnTo>
                      <a:lnTo>
                        <a:pt x="642" y="148"/>
                      </a:lnTo>
                      <a:lnTo>
                        <a:pt x="642" y="147"/>
                      </a:lnTo>
                      <a:lnTo>
                        <a:pt x="642" y="146"/>
                      </a:lnTo>
                      <a:lnTo>
                        <a:pt x="642" y="144"/>
                      </a:lnTo>
                      <a:lnTo>
                        <a:pt x="643" y="143"/>
                      </a:lnTo>
                      <a:lnTo>
                        <a:pt x="643" y="142"/>
                      </a:lnTo>
                      <a:lnTo>
                        <a:pt x="643" y="141"/>
                      </a:lnTo>
                      <a:lnTo>
                        <a:pt x="643" y="139"/>
                      </a:lnTo>
                      <a:lnTo>
                        <a:pt x="643" y="138"/>
                      </a:lnTo>
                      <a:lnTo>
                        <a:pt x="643" y="137"/>
                      </a:lnTo>
                      <a:lnTo>
                        <a:pt x="643" y="135"/>
                      </a:lnTo>
                      <a:lnTo>
                        <a:pt x="643" y="134"/>
                      </a:lnTo>
                      <a:lnTo>
                        <a:pt x="643" y="133"/>
                      </a:lnTo>
                      <a:lnTo>
                        <a:pt x="644" y="132"/>
                      </a:lnTo>
                      <a:lnTo>
                        <a:pt x="644" y="130"/>
                      </a:lnTo>
                      <a:lnTo>
                        <a:pt x="644" y="130"/>
                      </a:lnTo>
                      <a:lnTo>
                        <a:pt x="644" y="128"/>
                      </a:lnTo>
                      <a:lnTo>
                        <a:pt x="644" y="127"/>
                      </a:lnTo>
                      <a:lnTo>
                        <a:pt x="644" y="126"/>
                      </a:lnTo>
                      <a:lnTo>
                        <a:pt x="644" y="125"/>
                      </a:lnTo>
                      <a:lnTo>
                        <a:pt x="644" y="124"/>
                      </a:lnTo>
                      <a:lnTo>
                        <a:pt x="644" y="123"/>
                      </a:lnTo>
                      <a:lnTo>
                        <a:pt x="645" y="121"/>
                      </a:lnTo>
                      <a:lnTo>
                        <a:pt x="645" y="120"/>
                      </a:lnTo>
                      <a:lnTo>
                        <a:pt x="645" y="119"/>
                      </a:lnTo>
                      <a:lnTo>
                        <a:pt x="645" y="118"/>
                      </a:lnTo>
                      <a:lnTo>
                        <a:pt x="645" y="117"/>
                      </a:lnTo>
                      <a:lnTo>
                        <a:pt x="645" y="115"/>
                      </a:lnTo>
                      <a:lnTo>
                        <a:pt x="645" y="114"/>
                      </a:lnTo>
                      <a:lnTo>
                        <a:pt x="645" y="113"/>
                      </a:lnTo>
                      <a:lnTo>
                        <a:pt x="645" y="112"/>
                      </a:lnTo>
                      <a:lnTo>
                        <a:pt x="646" y="110"/>
                      </a:lnTo>
                      <a:lnTo>
                        <a:pt x="646" y="109"/>
                      </a:lnTo>
                      <a:lnTo>
                        <a:pt x="646" y="108"/>
                      </a:lnTo>
                      <a:lnTo>
                        <a:pt x="646" y="107"/>
                      </a:lnTo>
                      <a:lnTo>
                        <a:pt x="646" y="106"/>
                      </a:lnTo>
                      <a:lnTo>
                        <a:pt x="646" y="105"/>
                      </a:lnTo>
                      <a:lnTo>
                        <a:pt x="646" y="104"/>
                      </a:lnTo>
                      <a:lnTo>
                        <a:pt x="646" y="103"/>
                      </a:lnTo>
                      <a:lnTo>
                        <a:pt x="646" y="102"/>
                      </a:lnTo>
                      <a:lnTo>
                        <a:pt x="647" y="101"/>
                      </a:lnTo>
                      <a:lnTo>
                        <a:pt x="647" y="99"/>
                      </a:lnTo>
                      <a:lnTo>
                        <a:pt x="647" y="99"/>
                      </a:lnTo>
                      <a:lnTo>
                        <a:pt x="647" y="98"/>
                      </a:lnTo>
                      <a:lnTo>
                        <a:pt x="647" y="97"/>
                      </a:lnTo>
                      <a:lnTo>
                        <a:pt x="647" y="96"/>
                      </a:lnTo>
                      <a:lnTo>
                        <a:pt x="647" y="94"/>
                      </a:lnTo>
                      <a:lnTo>
                        <a:pt x="647" y="93"/>
                      </a:lnTo>
                      <a:lnTo>
                        <a:pt x="647" y="92"/>
                      </a:lnTo>
                      <a:lnTo>
                        <a:pt x="648" y="91"/>
                      </a:lnTo>
                      <a:lnTo>
                        <a:pt x="648" y="90"/>
                      </a:lnTo>
                      <a:lnTo>
                        <a:pt x="648" y="89"/>
                      </a:lnTo>
                      <a:lnTo>
                        <a:pt x="648" y="88"/>
                      </a:lnTo>
                      <a:lnTo>
                        <a:pt x="648" y="87"/>
                      </a:lnTo>
                      <a:lnTo>
                        <a:pt x="648" y="86"/>
                      </a:lnTo>
                      <a:lnTo>
                        <a:pt x="648" y="85"/>
                      </a:lnTo>
                      <a:lnTo>
                        <a:pt x="648" y="84"/>
                      </a:lnTo>
                      <a:lnTo>
                        <a:pt x="648" y="83"/>
                      </a:lnTo>
                      <a:lnTo>
                        <a:pt x="649" y="82"/>
                      </a:lnTo>
                      <a:lnTo>
                        <a:pt x="649" y="81"/>
                      </a:lnTo>
                      <a:lnTo>
                        <a:pt x="649" y="80"/>
                      </a:lnTo>
                      <a:lnTo>
                        <a:pt x="649" y="79"/>
                      </a:lnTo>
                      <a:lnTo>
                        <a:pt x="649" y="77"/>
                      </a:lnTo>
                      <a:lnTo>
                        <a:pt x="649" y="77"/>
                      </a:lnTo>
                      <a:lnTo>
                        <a:pt x="649" y="76"/>
                      </a:lnTo>
                      <a:lnTo>
                        <a:pt x="649" y="75"/>
                      </a:lnTo>
                      <a:lnTo>
                        <a:pt x="649" y="74"/>
                      </a:lnTo>
                      <a:lnTo>
                        <a:pt x="650" y="73"/>
                      </a:lnTo>
                      <a:lnTo>
                        <a:pt x="650" y="72"/>
                      </a:lnTo>
                      <a:lnTo>
                        <a:pt x="650" y="71"/>
                      </a:lnTo>
                      <a:lnTo>
                        <a:pt x="650" y="71"/>
                      </a:lnTo>
                      <a:lnTo>
                        <a:pt x="650" y="69"/>
                      </a:lnTo>
                      <a:lnTo>
                        <a:pt x="650" y="68"/>
                      </a:lnTo>
                      <a:lnTo>
                        <a:pt x="650" y="68"/>
                      </a:lnTo>
                      <a:lnTo>
                        <a:pt x="650" y="67"/>
                      </a:lnTo>
                      <a:lnTo>
                        <a:pt x="650" y="65"/>
                      </a:lnTo>
                      <a:lnTo>
                        <a:pt x="651" y="65"/>
                      </a:lnTo>
                      <a:lnTo>
                        <a:pt x="651" y="64"/>
                      </a:lnTo>
                      <a:lnTo>
                        <a:pt x="651" y="63"/>
                      </a:lnTo>
                      <a:lnTo>
                        <a:pt x="651" y="62"/>
                      </a:lnTo>
                      <a:lnTo>
                        <a:pt x="651" y="61"/>
                      </a:lnTo>
                      <a:lnTo>
                        <a:pt x="651" y="60"/>
                      </a:lnTo>
                      <a:lnTo>
                        <a:pt x="651" y="59"/>
                      </a:lnTo>
                      <a:lnTo>
                        <a:pt x="651" y="58"/>
                      </a:lnTo>
                      <a:lnTo>
                        <a:pt x="651" y="57"/>
                      </a:lnTo>
                      <a:lnTo>
                        <a:pt x="652" y="57"/>
                      </a:lnTo>
                      <a:lnTo>
                        <a:pt x="652" y="56"/>
                      </a:lnTo>
                      <a:lnTo>
                        <a:pt x="652" y="55"/>
                      </a:lnTo>
                      <a:lnTo>
                        <a:pt x="652" y="55"/>
                      </a:lnTo>
                      <a:lnTo>
                        <a:pt x="652" y="54"/>
                      </a:lnTo>
                      <a:lnTo>
                        <a:pt x="652" y="53"/>
                      </a:lnTo>
                      <a:lnTo>
                        <a:pt x="652" y="53"/>
                      </a:lnTo>
                      <a:lnTo>
                        <a:pt x="652" y="52"/>
                      </a:lnTo>
                      <a:lnTo>
                        <a:pt x="652" y="51"/>
                      </a:lnTo>
                      <a:lnTo>
                        <a:pt x="653" y="51"/>
                      </a:lnTo>
                      <a:lnTo>
                        <a:pt x="653" y="50"/>
                      </a:lnTo>
                      <a:lnTo>
                        <a:pt x="653" y="49"/>
                      </a:lnTo>
                      <a:lnTo>
                        <a:pt x="653" y="48"/>
                      </a:lnTo>
                      <a:lnTo>
                        <a:pt x="653" y="48"/>
                      </a:lnTo>
                      <a:lnTo>
                        <a:pt x="653" y="47"/>
                      </a:lnTo>
                      <a:lnTo>
                        <a:pt x="653" y="46"/>
                      </a:lnTo>
                      <a:lnTo>
                        <a:pt x="653" y="46"/>
                      </a:lnTo>
                      <a:lnTo>
                        <a:pt x="653" y="45"/>
                      </a:lnTo>
                      <a:lnTo>
                        <a:pt x="654" y="44"/>
                      </a:lnTo>
                      <a:lnTo>
                        <a:pt x="654" y="44"/>
                      </a:lnTo>
                      <a:lnTo>
                        <a:pt x="654" y="43"/>
                      </a:lnTo>
                      <a:lnTo>
                        <a:pt x="654" y="43"/>
                      </a:lnTo>
                      <a:lnTo>
                        <a:pt x="654" y="42"/>
                      </a:lnTo>
                      <a:lnTo>
                        <a:pt x="654" y="41"/>
                      </a:lnTo>
                      <a:lnTo>
                        <a:pt x="654" y="40"/>
                      </a:lnTo>
                      <a:lnTo>
                        <a:pt x="654" y="39"/>
                      </a:lnTo>
                      <a:lnTo>
                        <a:pt x="654" y="39"/>
                      </a:lnTo>
                      <a:lnTo>
                        <a:pt x="655" y="38"/>
                      </a:lnTo>
                      <a:lnTo>
                        <a:pt x="655" y="37"/>
                      </a:lnTo>
                      <a:lnTo>
                        <a:pt x="655" y="37"/>
                      </a:lnTo>
                      <a:lnTo>
                        <a:pt x="655" y="36"/>
                      </a:lnTo>
                      <a:lnTo>
                        <a:pt x="655" y="35"/>
                      </a:lnTo>
                      <a:lnTo>
                        <a:pt x="655" y="35"/>
                      </a:lnTo>
                      <a:lnTo>
                        <a:pt x="655" y="34"/>
                      </a:lnTo>
                      <a:lnTo>
                        <a:pt x="655" y="33"/>
                      </a:lnTo>
                      <a:lnTo>
                        <a:pt x="655" y="33"/>
                      </a:lnTo>
                      <a:lnTo>
                        <a:pt x="656" y="32"/>
                      </a:lnTo>
                      <a:lnTo>
                        <a:pt x="656" y="31"/>
                      </a:lnTo>
                      <a:lnTo>
                        <a:pt x="656" y="30"/>
                      </a:lnTo>
                      <a:lnTo>
                        <a:pt x="656" y="30"/>
                      </a:lnTo>
                      <a:lnTo>
                        <a:pt x="656" y="29"/>
                      </a:lnTo>
                      <a:lnTo>
                        <a:pt x="656" y="29"/>
                      </a:lnTo>
                      <a:lnTo>
                        <a:pt x="656" y="28"/>
                      </a:lnTo>
                      <a:lnTo>
                        <a:pt x="656" y="27"/>
                      </a:lnTo>
                      <a:lnTo>
                        <a:pt x="656" y="27"/>
                      </a:lnTo>
                      <a:lnTo>
                        <a:pt x="656" y="26"/>
                      </a:lnTo>
                      <a:lnTo>
                        <a:pt x="657" y="25"/>
                      </a:lnTo>
                      <a:lnTo>
                        <a:pt x="657" y="25"/>
                      </a:lnTo>
                      <a:lnTo>
                        <a:pt x="657" y="24"/>
                      </a:lnTo>
                      <a:lnTo>
                        <a:pt x="657" y="24"/>
                      </a:lnTo>
                      <a:lnTo>
                        <a:pt x="657" y="23"/>
                      </a:lnTo>
                      <a:lnTo>
                        <a:pt x="657" y="23"/>
                      </a:lnTo>
                      <a:lnTo>
                        <a:pt x="657" y="22"/>
                      </a:lnTo>
                      <a:lnTo>
                        <a:pt x="657" y="21"/>
                      </a:lnTo>
                      <a:lnTo>
                        <a:pt x="657" y="21"/>
                      </a:lnTo>
                      <a:lnTo>
                        <a:pt x="658" y="20"/>
                      </a:lnTo>
                      <a:lnTo>
                        <a:pt x="658" y="20"/>
                      </a:lnTo>
                      <a:lnTo>
                        <a:pt x="658" y="19"/>
                      </a:lnTo>
                      <a:lnTo>
                        <a:pt x="658" y="18"/>
                      </a:lnTo>
                      <a:lnTo>
                        <a:pt x="658" y="18"/>
                      </a:lnTo>
                      <a:lnTo>
                        <a:pt x="658" y="17"/>
                      </a:lnTo>
                      <a:lnTo>
                        <a:pt x="658" y="17"/>
                      </a:lnTo>
                      <a:lnTo>
                        <a:pt x="658" y="16"/>
                      </a:lnTo>
                      <a:lnTo>
                        <a:pt x="658" y="15"/>
                      </a:lnTo>
                      <a:lnTo>
                        <a:pt x="659" y="15"/>
                      </a:lnTo>
                      <a:lnTo>
                        <a:pt x="659" y="14"/>
                      </a:lnTo>
                      <a:lnTo>
                        <a:pt x="659" y="14"/>
                      </a:lnTo>
                      <a:lnTo>
                        <a:pt x="659" y="14"/>
                      </a:lnTo>
                      <a:lnTo>
                        <a:pt x="659" y="13"/>
                      </a:lnTo>
                      <a:lnTo>
                        <a:pt x="659" y="12"/>
                      </a:lnTo>
                      <a:lnTo>
                        <a:pt x="659" y="12"/>
                      </a:lnTo>
                      <a:lnTo>
                        <a:pt x="659" y="11"/>
                      </a:lnTo>
                      <a:lnTo>
                        <a:pt x="659" y="11"/>
                      </a:lnTo>
                      <a:lnTo>
                        <a:pt x="660" y="10"/>
                      </a:lnTo>
                      <a:lnTo>
                        <a:pt x="660" y="10"/>
                      </a:lnTo>
                      <a:lnTo>
                        <a:pt x="660" y="9"/>
                      </a:lnTo>
                      <a:lnTo>
                        <a:pt x="660" y="9"/>
                      </a:lnTo>
                      <a:lnTo>
                        <a:pt x="660" y="9"/>
                      </a:lnTo>
                      <a:lnTo>
                        <a:pt x="660" y="8"/>
                      </a:lnTo>
                      <a:lnTo>
                        <a:pt x="660" y="7"/>
                      </a:lnTo>
                      <a:lnTo>
                        <a:pt x="660" y="6"/>
                      </a:lnTo>
                      <a:lnTo>
                        <a:pt x="660" y="6"/>
                      </a:lnTo>
                      <a:lnTo>
                        <a:pt x="661" y="6"/>
                      </a:lnTo>
                      <a:lnTo>
                        <a:pt x="661" y="5"/>
                      </a:lnTo>
                      <a:lnTo>
                        <a:pt x="661" y="5"/>
                      </a:lnTo>
                      <a:lnTo>
                        <a:pt x="661" y="4"/>
                      </a:lnTo>
                      <a:lnTo>
                        <a:pt x="661" y="4"/>
                      </a:lnTo>
                      <a:lnTo>
                        <a:pt x="661" y="3"/>
                      </a:lnTo>
                      <a:lnTo>
                        <a:pt x="661" y="3"/>
                      </a:lnTo>
                      <a:lnTo>
                        <a:pt x="661" y="2"/>
                      </a:lnTo>
                      <a:lnTo>
                        <a:pt x="661" y="1"/>
                      </a:lnTo>
                      <a:lnTo>
                        <a:pt x="662" y="0"/>
                      </a:lnTo>
                      <a:lnTo>
                        <a:pt x="662" y="0"/>
                      </a:lnTo>
                      <a:lnTo>
                        <a:pt x="662" y="0"/>
                      </a:lnTo>
                      <a:lnTo>
                        <a:pt x="662" y="0"/>
                      </a:lnTo>
                      <a:lnTo>
                        <a:pt x="662" y="0"/>
                      </a:lnTo>
                      <a:lnTo>
                        <a:pt x="662" y="0"/>
                      </a:lnTo>
                      <a:lnTo>
                        <a:pt x="662" y="0"/>
                      </a:lnTo>
                      <a:lnTo>
                        <a:pt x="662" y="0"/>
                      </a:lnTo>
                      <a:lnTo>
                        <a:pt x="662" y="0"/>
                      </a:lnTo>
                      <a:lnTo>
                        <a:pt x="663" y="0"/>
                      </a:lnTo>
                      <a:lnTo>
                        <a:pt x="663" y="0"/>
                      </a:lnTo>
                      <a:lnTo>
                        <a:pt x="663" y="0"/>
                      </a:lnTo>
                      <a:lnTo>
                        <a:pt x="663" y="0"/>
                      </a:lnTo>
                      <a:lnTo>
                        <a:pt x="663" y="0"/>
                      </a:lnTo>
                      <a:lnTo>
                        <a:pt x="663" y="0"/>
                      </a:lnTo>
                      <a:lnTo>
                        <a:pt x="663" y="0"/>
                      </a:lnTo>
                      <a:lnTo>
                        <a:pt x="663" y="0"/>
                      </a:lnTo>
                      <a:lnTo>
                        <a:pt x="663" y="0"/>
                      </a:lnTo>
                      <a:lnTo>
                        <a:pt x="664" y="0"/>
                      </a:lnTo>
                      <a:lnTo>
                        <a:pt x="664" y="0"/>
                      </a:lnTo>
                      <a:lnTo>
                        <a:pt x="664" y="0"/>
                      </a:lnTo>
                      <a:lnTo>
                        <a:pt x="664" y="0"/>
                      </a:lnTo>
                      <a:lnTo>
                        <a:pt x="664" y="0"/>
                      </a:lnTo>
                      <a:lnTo>
                        <a:pt x="664" y="0"/>
                      </a:lnTo>
                      <a:lnTo>
                        <a:pt x="664" y="0"/>
                      </a:lnTo>
                      <a:lnTo>
                        <a:pt x="664" y="0"/>
                      </a:lnTo>
                      <a:lnTo>
                        <a:pt x="664" y="0"/>
                      </a:lnTo>
                      <a:lnTo>
                        <a:pt x="665" y="0"/>
                      </a:lnTo>
                      <a:lnTo>
                        <a:pt x="665" y="0"/>
                      </a:lnTo>
                      <a:lnTo>
                        <a:pt x="665" y="0"/>
                      </a:lnTo>
                      <a:lnTo>
                        <a:pt x="665" y="0"/>
                      </a:lnTo>
                      <a:lnTo>
                        <a:pt x="665" y="0"/>
                      </a:lnTo>
                      <a:lnTo>
                        <a:pt x="665" y="0"/>
                      </a:lnTo>
                      <a:lnTo>
                        <a:pt x="665" y="0"/>
                      </a:lnTo>
                      <a:lnTo>
                        <a:pt x="665" y="0"/>
                      </a:lnTo>
                      <a:lnTo>
                        <a:pt x="665" y="0"/>
                      </a:lnTo>
                      <a:lnTo>
                        <a:pt x="666" y="0"/>
                      </a:lnTo>
                      <a:lnTo>
                        <a:pt x="666" y="0"/>
                      </a:lnTo>
                      <a:lnTo>
                        <a:pt x="666" y="0"/>
                      </a:lnTo>
                      <a:lnTo>
                        <a:pt x="666" y="0"/>
                      </a:lnTo>
                      <a:lnTo>
                        <a:pt x="666" y="0"/>
                      </a:lnTo>
                      <a:lnTo>
                        <a:pt x="666" y="0"/>
                      </a:lnTo>
                      <a:lnTo>
                        <a:pt x="666" y="0"/>
                      </a:lnTo>
                      <a:lnTo>
                        <a:pt x="666" y="0"/>
                      </a:lnTo>
                      <a:lnTo>
                        <a:pt x="666" y="0"/>
                      </a:lnTo>
                      <a:lnTo>
                        <a:pt x="667" y="0"/>
                      </a:lnTo>
                      <a:lnTo>
                        <a:pt x="667" y="0"/>
                      </a:lnTo>
                      <a:lnTo>
                        <a:pt x="667" y="0"/>
                      </a:lnTo>
                      <a:lnTo>
                        <a:pt x="667" y="0"/>
                      </a:lnTo>
                      <a:lnTo>
                        <a:pt x="667" y="0"/>
                      </a:lnTo>
                      <a:lnTo>
                        <a:pt x="667" y="0"/>
                      </a:lnTo>
                      <a:lnTo>
                        <a:pt x="667" y="0"/>
                      </a:lnTo>
                      <a:lnTo>
                        <a:pt x="667" y="0"/>
                      </a:lnTo>
                      <a:lnTo>
                        <a:pt x="667" y="0"/>
                      </a:lnTo>
                      <a:lnTo>
                        <a:pt x="668" y="0"/>
                      </a:lnTo>
                      <a:lnTo>
                        <a:pt x="668" y="0"/>
                      </a:lnTo>
                      <a:lnTo>
                        <a:pt x="668" y="0"/>
                      </a:lnTo>
                      <a:lnTo>
                        <a:pt x="668" y="0"/>
                      </a:lnTo>
                      <a:lnTo>
                        <a:pt x="668" y="0"/>
                      </a:lnTo>
                      <a:lnTo>
                        <a:pt x="668" y="0"/>
                      </a:lnTo>
                      <a:lnTo>
                        <a:pt x="668" y="0"/>
                      </a:lnTo>
                      <a:lnTo>
                        <a:pt x="668" y="0"/>
                      </a:lnTo>
                      <a:lnTo>
                        <a:pt x="668" y="0"/>
                      </a:lnTo>
                      <a:lnTo>
                        <a:pt x="669" y="0"/>
                      </a:lnTo>
                      <a:lnTo>
                        <a:pt x="669" y="0"/>
                      </a:lnTo>
                      <a:lnTo>
                        <a:pt x="669" y="0"/>
                      </a:lnTo>
                      <a:lnTo>
                        <a:pt x="669" y="0"/>
                      </a:lnTo>
                      <a:lnTo>
                        <a:pt x="669" y="0"/>
                      </a:lnTo>
                      <a:lnTo>
                        <a:pt x="669" y="0"/>
                      </a:lnTo>
                      <a:lnTo>
                        <a:pt x="669" y="0"/>
                      </a:lnTo>
                      <a:lnTo>
                        <a:pt x="669" y="0"/>
                      </a:lnTo>
                      <a:lnTo>
                        <a:pt x="669" y="0"/>
                      </a:lnTo>
                      <a:lnTo>
                        <a:pt x="670" y="0"/>
                      </a:lnTo>
                      <a:lnTo>
                        <a:pt x="670" y="0"/>
                      </a:lnTo>
                      <a:lnTo>
                        <a:pt x="670" y="0"/>
                      </a:lnTo>
                      <a:lnTo>
                        <a:pt x="670" y="0"/>
                      </a:lnTo>
                      <a:lnTo>
                        <a:pt x="670" y="0"/>
                      </a:lnTo>
                      <a:lnTo>
                        <a:pt x="670" y="0"/>
                      </a:lnTo>
                      <a:lnTo>
                        <a:pt x="670" y="0"/>
                      </a:lnTo>
                      <a:lnTo>
                        <a:pt x="670" y="0"/>
                      </a:lnTo>
                      <a:lnTo>
                        <a:pt x="670" y="0"/>
                      </a:lnTo>
                      <a:lnTo>
                        <a:pt x="671" y="0"/>
                      </a:lnTo>
                      <a:lnTo>
                        <a:pt x="671" y="0"/>
                      </a:lnTo>
                      <a:lnTo>
                        <a:pt x="671" y="0"/>
                      </a:lnTo>
                      <a:lnTo>
                        <a:pt x="671" y="0"/>
                      </a:lnTo>
                      <a:lnTo>
                        <a:pt x="671" y="0"/>
                      </a:lnTo>
                      <a:lnTo>
                        <a:pt x="671" y="0"/>
                      </a:lnTo>
                      <a:lnTo>
                        <a:pt x="671" y="0"/>
                      </a:lnTo>
                      <a:lnTo>
                        <a:pt x="671" y="0"/>
                      </a:lnTo>
                      <a:lnTo>
                        <a:pt x="671" y="0"/>
                      </a:lnTo>
                      <a:lnTo>
                        <a:pt x="672" y="0"/>
                      </a:lnTo>
                      <a:lnTo>
                        <a:pt x="672" y="0"/>
                      </a:lnTo>
                      <a:lnTo>
                        <a:pt x="672" y="0"/>
                      </a:lnTo>
                      <a:lnTo>
                        <a:pt x="672" y="0"/>
                      </a:lnTo>
                      <a:lnTo>
                        <a:pt x="672" y="0"/>
                      </a:lnTo>
                      <a:lnTo>
                        <a:pt x="672" y="0"/>
                      </a:lnTo>
                      <a:lnTo>
                        <a:pt x="672" y="0"/>
                      </a:lnTo>
                      <a:lnTo>
                        <a:pt x="672" y="0"/>
                      </a:lnTo>
                      <a:lnTo>
                        <a:pt x="672" y="0"/>
                      </a:lnTo>
                      <a:lnTo>
                        <a:pt x="673" y="0"/>
                      </a:lnTo>
                      <a:lnTo>
                        <a:pt x="673" y="0"/>
                      </a:lnTo>
                      <a:lnTo>
                        <a:pt x="673" y="0"/>
                      </a:lnTo>
                      <a:lnTo>
                        <a:pt x="673" y="0"/>
                      </a:lnTo>
                      <a:lnTo>
                        <a:pt x="673" y="0"/>
                      </a:lnTo>
                      <a:lnTo>
                        <a:pt x="673" y="0"/>
                      </a:lnTo>
                      <a:lnTo>
                        <a:pt x="673" y="0"/>
                      </a:lnTo>
                      <a:lnTo>
                        <a:pt x="673" y="0"/>
                      </a:lnTo>
                      <a:lnTo>
                        <a:pt x="673" y="0"/>
                      </a:lnTo>
                      <a:lnTo>
                        <a:pt x="674" y="0"/>
                      </a:lnTo>
                      <a:lnTo>
                        <a:pt x="674" y="0"/>
                      </a:lnTo>
                      <a:lnTo>
                        <a:pt x="674" y="0"/>
                      </a:lnTo>
                      <a:lnTo>
                        <a:pt x="674" y="0"/>
                      </a:lnTo>
                      <a:lnTo>
                        <a:pt x="674" y="0"/>
                      </a:lnTo>
                      <a:lnTo>
                        <a:pt x="674" y="0"/>
                      </a:lnTo>
                      <a:lnTo>
                        <a:pt x="674" y="0"/>
                      </a:lnTo>
                      <a:lnTo>
                        <a:pt x="674" y="0"/>
                      </a:lnTo>
                      <a:lnTo>
                        <a:pt x="674" y="0"/>
                      </a:lnTo>
                      <a:lnTo>
                        <a:pt x="675" y="0"/>
                      </a:lnTo>
                      <a:lnTo>
                        <a:pt x="675" y="0"/>
                      </a:lnTo>
                      <a:lnTo>
                        <a:pt x="675" y="0"/>
                      </a:lnTo>
                      <a:lnTo>
                        <a:pt x="675" y="0"/>
                      </a:lnTo>
                      <a:lnTo>
                        <a:pt x="675" y="0"/>
                      </a:lnTo>
                      <a:lnTo>
                        <a:pt x="675" y="0"/>
                      </a:lnTo>
                      <a:lnTo>
                        <a:pt x="675" y="0"/>
                      </a:lnTo>
                      <a:lnTo>
                        <a:pt x="675" y="0"/>
                      </a:lnTo>
                      <a:lnTo>
                        <a:pt x="675" y="0"/>
                      </a:lnTo>
                      <a:lnTo>
                        <a:pt x="676" y="0"/>
                      </a:lnTo>
                      <a:lnTo>
                        <a:pt x="676" y="0"/>
                      </a:lnTo>
                      <a:lnTo>
                        <a:pt x="676" y="0"/>
                      </a:lnTo>
                      <a:lnTo>
                        <a:pt x="676" y="0"/>
                      </a:lnTo>
                      <a:lnTo>
                        <a:pt x="676" y="0"/>
                      </a:lnTo>
                      <a:lnTo>
                        <a:pt x="676" y="0"/>
                      </a:lnTo>
                      <a:lnTo>
                        <a:pt x="676" y="0"/>
                      </a:lnTo>
                      <a:lnTo>
                        <a:pt x="676" y="0"/>
                      </a:lnTo>
                      <a:lnTo>
                        <a:pt x="676" y="0"/>
                      </a:lnTo>
                      <a:lnTo>
                        <a:pt x="677" y="0"/>
                      </a:lnTo>
                      <a:lnTo>
                        <a:pt x="677" y="0"/>
                      </a:lnTo>
                      <a:lnTo>
                        <a:pt x="677" y="0"/>
                      </a:lnTo>
                      <a:lnTo>
                        <a:pt x="677" y="0"/>
                      </a:lnTo>
                      <a:lnTo>
                        <a:pt x="677" y="0"/>
                      </a:lnTo>
                      <a:lnTo>
                        <a:pt x="677" y="0"/>
                      </a:lnTo>
                      <a:lnTo>
                        <a:pt x="677" y="0"/>
                      </a:lnTo>
                      <a:lnTo>
                        <a:pt x="677" y="0"/>
                      </a:lnTo>
                      <a:lnTo>
                        <a:pt x="677" y="0"/>
                      </a:lnTo>
                      <a:lnTo>
                        <a:pt x="678" y="0"/>
                      </a:lnTo>
                      <a:lnTo>
                        <a:pt x="678" y="0"/>
                      </a:lnTo>
                      <a:lnTo>
                        <a:pt x="678" y="0"/>
                      </a:lnTo>
                      <a:lnTo>
                        <a:pt x="678" y="0"/>
                      </a:lnTo>
                      <a:lnTo>
                        <a:pt x="678" y="0"/>
                      </a:lnTo>
                      <a:lnTo>
                        <a:pt x="678" y="0"/>
                      </a:lnTo>
                      <a:lnTo>
                        <a:pt x="678" y="0"/>
                      </a:lnTo>
                      <a:lnTo>
                        <a:pt x="678" y="0"/>
                      </a:lnTo>
                      <a:lnTo>
                        <a:pt x="678" y="0"/>
                      </a:lnTo>
                      <a:lnTo>
                        <a:pt x="679" y="0"/>
                      </a:lnTo>
                      <a:lnTo>
                        <a:pt x="679" y="0"/>
                      </a:lnTo>
                      <a:lnTo>
                        <a:pt x="679" y="0"/>
                      </a:lnTo>
                      <a:lnTo>
                        <a:pt x="679" y="0"/>
                      </a:lnTo>
                      <a:lnTo>
                        <a:pt x="679" y="0"/>
                      </a:lnTo>
                      <a:lnTo>
                        <a:pt x="679" y="0"/>
                      </a:lnTo>
                      <a:lnTo>
                        <a:pt x="679" y="0"/>
                      </a:lnTo>
                      <a:lnTo>
                        <a:pt x="679" y="0"/>
                      </a:lnTo>
                      <a:lnTo>
                        <a:pt x="679" y="0"/>
                      </a:lnTo>
                      <a:lnTo>
                        <a:pt x="679" y="0"/>
                      </a:lnTo>
                      <a:lnTo>
                        <a:pt x="680" y="0"/>
                      </a:lnTo>
                      <a:lnTo>
                        <a:pt x="680" y="0"/>
                      </a:lnTo>
                      <a:lnTo>
                        <a:pt x="680" y="0"/>
                      </a:lnTo>
                      <a:lnTo>
                        <a:pt x="680" y="0"/>
                      </a:lnTo>
                      <a:lnTo>
                        <a:pt x="680" y="0"/>
                      </a:lnTo>
                      <a:lnTo>
                        <a:pt x="680" y="0"/>
                      </a:lnTo>
                      <a:lnTo>
                        <a:pt x="680" y="0"/>
                      </a:lnTo>
                      <a:lnTo>
                        <a:pt x="680" y="0"/>
                      </a:lnTo>
                      <a:lnTo>
                        <a:pt x="680" y="0"/>
                      </a:lnTo>
                      <a:lnTo>
                        <a:pt x="681" y="0"/>
                      </a:lnTo>
                      <a:lnTo>
                        <a:pt x="681" y="0"/>
                      </a:lnTo>
                      <a:lnTo>
                        <a:pt x="681" y="0"/>
                      </a:lnTo>
                      <a:lnTo>
                        <a:pt x="681" y="0"/>
                      </a:lnTo>
                      <a:lnTo>
                        <a:pt x="681" y="0"/>
                      </a:lnTo>
                      <a:lnTo>
                        <a:pt x="681" y="0"/>
                      </a:lnTo>
                      <a:lnTo>
                        <a:pt x="681" y="0"/>
                      </a:lnTo>
                      <a:lnTo>
                        <a:pt x="681" y="0"/>
                      </a:lnTo>
                      <a:lnTo>
                        <a:pt x="681" y="0"/>
                      </a:lnTo>
                      <a:lnTo>
                        <a:pt x="682" y="0"/>
                      </a:lnTo>
                      <a:lnTo>
                        <a:pt x="682" y="0"/>
                      </a:lnTo>
                      <a:lnTo>
                        <a:pt x="682" y="0"/>
                      </a:lnTo>
                      <a:lnTo>
                        <a:pt x="682" y="0"/>
                      </a:lnTo>
                      <a:lnTo>
                        <a:pt x="682" y="0"/>
                      </a:lnTo>
                      <a:lnTo>
                        <a:pt x="682" y="0"/>
                      </a:lnTo>
                      <a:lnTo>
                        <a:pt x="682" y="0"/>
                      </a:lnTo>
                      <a:lnTo>
                        <a:pt x="682" y="0"/>
                      </a:lnTo>
                      <a:lnTo>
                        <a:pt x="682" y="0"/>
                      </a:lnTo>
                      <a:lnTo>
                        <a:pt x="683" y="0"/>
                      </a:lnTo>
                      <a:lnTo>
                        <a:pt x="683" y="0"/>
                      </a:lnTo>
                      <a:lnTo>
                        <a:pt x="683" y="0"/>
                      </a:lnTo>
                      <a:lnTo>
                        <a:pt x="683" y="0"/>
                      </a:lnTo>
                      <a:lnTo>
                        <a:pt x="683" y="0"/>
                      </a:lnTo>
                      <a:lnTo>
                        <a:pt x="683" y="0"/>
                      </a:lnTo>
                      <a:lnTo>
                        <a:pt x="683" y="0"/>
                      </a:lnTo>
                      <a:lnTo>
                        <a:pt x="683" y="0"/>
                      </a:lnTo>
                      <a:lnTo>
                        <a:pt x="683" y="0"/>
                      </a:lnTo>
                      <a:lnTo>
                        <a:pt x="684" y="0"/>
                      </a:lnTo>
                      <a:lnTo>
                        <a:pt x="684" y="0"/>
                      </a:lnTo>
                      <a:lnTo>
                        <a:pt x="684" y="0"/>
                      </a:lnTo>
                      <a:lnTo>
                        <a:pt x="684" y="0"/>
                      </a:lnTo>
                      <a:lnTo>
                        <a:pt x="684" y="0"/>
                      </a:lnTo>
                      <a:lnTo>
                        <a:pt x="684" y="0"/>
                      </a:lnTo>
                      <a:lnTo>
                        <a:pt x="684" y="0"/>
                      </a:lnTo>
                      <a:lnTo>
                        <a:pt x="684" y="0"/>
                      </a:lnTo>
                      <a:lnTo>
                        <a:pt x="684" y="0"/>
                      </a:lnTo>
                      <a:lnTo>
                        <a:pt x="685" y="0"/>
                      </a:lnTo>
                      <a:lnTo>
                        <a:pt x="685" y="0"/>
                      </a:lnTo>
                      <a:lnTo>
                        <a:pt x="685" y="0"/>
                      </a:lnTo>
                      <a:lnTo>
                        <a:pt x="685" y="0"/>
                      </a:lnTo>
                      <a:lnTo>
                        <a:pt x="685" y="0"/>
                      </a:lnTo>
                      <a:lnTo>
                        <a:pt x="685" y="0"/>
                      </a:lnTo>
                      <a:lnTo>
                        <a:pt x="685" y="0"/>
                      </a:lnTo>
                      <a:lnTo>
                        <a:pt x="685" y="0"/>
                      </a:lnTo>
                      <a:lnTo>
                        <a:pt x="685" y="0"/>
                      </a:lnTo>
                      <a:lnTo>
                        <a:pt x="686" y="0"/>
                      </a:lnTo>
                      <a:lnTo>
                        <a:pt x="686" y="0"/>
                      </a:lnTo>
                      <a:lnTo>
                        <a:pt x="686" y="0"/>
                      </a:lnTo>
                      <a:lnTo>
                        <a:pt x="686" y="0"/>
                      </a:lnTo>
                      <a:lnTo>
                        <a:pt x="686" y="0"/>
                      </a:lnTo>
                      <a:lnTo>
                        <a:pt x="686" y="0"/>
                      </a:lnTo>
                      <a:lnTo>
                        <a:pt x="686" y="0"/>
                      </a:lnTo>
                      <a:lnTo>
                        <a:pt x="686" y="0"/>
                      </a:lnTo>
                      <a:lnTo>
                        <a:pt x="686" y="0"/>
                      </a:lnTo>
                      <a:lnTo>
                        <a:pt x="687" y="0"/>
                      </a:lnTo>
                      <a:lnTo>
                        <a:pt x="687" y="0"/>
                      </a:lnTo>
                      <a:lnTo>
                        <a:pt x="687" y="0"/>
                      </a:lnTo>
                      <a:lnTo>
                        <a:pt x="687" y="0"/>
                      </a:lnTo>
                      <a:lnTo>
                        <a:pt x="687" y="0"/>
                      </a:lnTo>
                      <a:lnTo>
                        <a:pt x="687" y="0"/>
                      </a:lnTo>
                      <a:lnTo>
                        <a:pt x="687" y="0"/>
                      </a:lnTo>
                      <a:lnTo>
                        <a:pt x="687" y="0"/>
                      </a:lnTo>
                      <a:lnTo>
                        <a:pt x="687" y="0"/>
                      </a:lnTo>
                      <a:lnTo>
                        <a:pt x="688" y="0"/>
                      </a:lnTo>
                      <a:lnTo>
                        <a:pt x="688" y="0"/>
                      </a:lnTo>
                      <a:lnTo>
                        <a:pt x="688" y="0"/>
                      </a:lnTo>
                      <a:lnTo>
                        <a:pt x="688" y="0"/>
                      </a:lnTo>
                      <a:lnTo>
                        <a:pt x="688" y="0"/>
                      </a:lnTo>
                      <a:lnTo>
                        <a:pt x="688" y="0"/>
                      </a:lnTo>
                      <a:lnTo>
                        <a:pt x="688" y="0"/>
                      </a:lnTo>
                      <a:lnTo>
                        <a:pt x="688" y="0"/>
                      </a:lnTo>
                      <a:lnTo>
                        <a:pt x="688" y="0"/>
                      </a:lnTo>
                      <a:lnTo>
                        <a:pt x="689" y="0"/>
                      </a:lnTo>
                      <a:lnTo>
                        <a:pt x="689" y="0"/>
                      </a:lnTo>
                      <a:lnTo>
                        <a:pt x="689" y="0"/>
                      </a:lnTo>
                      <a:lnTo>
                        <a:pt x="689" y="0"/>
                      </a:lnTo>
                      <a:lnTo>
                        <a:pt x="689" y="0"/>
                      </a:lnTo>
                      <a:lnTo>
                        <a:pt x="689" y="0"/>
                      </a:lnTo>
                      <a:lnTo>
                        <a:pt x="689" y="0"/>
                      </a:lnTo>
                      <a:lnTo>
                        <a:pt x="689" y="0"/>
                      </a:lnTo>
                      <a:lnTo>
                        <a:pt x="689" y="0"/>
                      </a:lnTo>
                      <a:lnTo>
                        <a:pt x="690" y="0"/>
                      </a:lnTo>
                      <a:lnTo>
                        <a:pt x="690" y="0"/>
                      </a:lnTo>
                      <a:lnTo>
                        <a:pt x="690" y="0"/>
                      </a:lnTo>
                      <a:lnTo>
                        <a:pt x="690" y="0"/>
                      </a:lnTo>
                      <a:lnTo>
                        <a:pt x="690" y="0"/>
                      </a:lnTo>
                      <a:lnTo>
                        <a:pt x="690" y="0"/>
                      </a:lnTo>
                      <a:lnTo>
                        <a:pt x="690" y="0"/>
                      </a:lnTo>
                      <a:lnTo>
                        <a:pt x="690" y="0"/>
                      </a:lnTo>
                      <a:lnTo>
                        <a:pt x="690" y="0"/>
                      </a:lnTo>
                      <a:lnTo>
                        <a:pt x="691" y="0"/>
                      </a:lnTo>
                      <a:lnTo>
                        <a:pt x="691" y="0"/>
                      </a:lnTo>
                      <a:lnTo>
                        <a:pt x="691" y="0"/>
                      </a:lnTo>
                      <a:lnTo>
                        <a:pt x="691" y="0"/>
                      </a:lnTo>
                      <a:lnTo>
                        <a:pt x="691" y="0"/>
                      </a:lnTo>
                      <a:lnTo>
                        <a:pt x="691" y="0"/>
                      </a:lnTo>
                      <a:lnTo>
                        <a:pt x="691" y="0"/>
                      </a:lnTo>
                      <a:lnTo>
                        <a:pt x="691" y="0"/>
                      </a:lnTo>
                      <a:lnTo>
                        <a:pt x="691" y="0"/>
                      </a:lnTo>
                      <a:lnTo>
                        <a:pt x="692" y="0"/>
                      </a:lnTo>
                      <a:lnTo>
                        <a:pt x="692" y="0"/>
                      </a:lnTo>
                      <a:lnTo>
                        <a:pt x="692" y="0"/>
                      </a:lnTo>
                      <a:lnTo>
                        <a:pt x="692" y="0"/>
                      </a:lnTo>
                      <a:lnTo>
                        <a:pt x="692" y="0"/>
                      </a:lnTo>
                      <a:lnTo>
                        <a:pt x="692" y="0"/>
                      </a:lnTo>
                      <a:lnTo>
                        <a:pt x="692" y="0"/>
                      </a:lnTo>
                      <a:lnTo>
                        <a:pt x="692" y="0"/>
                      </a:lnTo>
                      <a:lnTo>
                        <a:pt x="692" y="0"/>
                      </a:lnTo>
                      <a:lnTo>
                        <a:pt x="693" y="0"/>
                      </a:lnTo>
                      <a:lnTo>
                        <a:pt x="693" y="0"/>
                      </a:lnTo>
                      <a:lnTo>
                        <a:pt x="693" y="0"/>
                      </a:lnTo>
                      <a:lnTo>
                        <a:pt x="693" y="0"/>
                      </a:lnTo>
                      <a:lnTo>
                        <a:pt x="693" y="0"/>
                      </a:lnTo>
                      <a:lnTo>
                        <a:pt x="693" y="0"/>
                      </a:lnTo>
                      <a:lnTo>
                        <a:pt x="693" y="0"/>
                      </a:lnTo>
                      <a:lnTo>
                        <a:pt x="693" y="0"/>
                      </a:lnTo>
                      <a:lnTo>
                        <a:pt x="693" y="0"/>
                      </a:lnTo>
                      <a:lnTo>
                        <a:pt x="694" y="0"/>
                      </a:lnTo>
                      <a:lnTo>
                        <a:pt x="694" y="0"/>
                      </a:lnTo>
                      <a:lnTo>
                        <a:pt x="694" y="0"/>
                      </a:lnTo>
                      <a:lnTo>
                        <a:pt x="694" y="0"/>
                      </a:lnTo>
                      <a:lnTo>
                        <a:pt x="694" y="0"/>
                      </a:lnTo>
                      <a:lnTo>
                        <a:pt x="694" y="0"/>
                      </a:lnTo>
                      <a:lnTo>
                        <a:pt x="694" y="0"/>
                      </a:lnTo>
                      <a:lnTo>
                        <a:pt x="694" y="0"/>
                      </a:lnTo>
                      <a:lnTo>
                        <a:pt x="694" y="0"/>
                      </a:lnTo>
                      <a:lnTo>
                        <a:pt x="695" y="0"/>
                      </a:lnTo>
                      <a:lnTo>
                        <a:pt x="695" y="0"/>
                      </a:lnTo>
                      <a:lnTo>
                        <a:pt x="695" y="0"/>
                      </a:lnTo>
                      <a:lnTo>
                        <a:pt x="695" y="0"/>
                      </a:lnTo>
                      <a:lnTo>
                        <a:pt x="695" y="0"/>
                      </a:lnTo>
                      <a:lnTo>
                        <a:pt x="695" y="0"/>
                      </a:lnTo>
                      <a:lnTo>
                        <a:pt x="695" y="0"/>
                      </a:lnTo>
                      <a:lnTo>
                        <a:pt x="695" y="0"/>
                      </a:lnTo>
                      <a:lnTo>
                        <a:pt x="695" y="0"/>
                      </a:lnTo>
                      <a:lnTo>
                        <a:pt x="696" y="0"/>
                      </a:lnTo>
                      <a:lnTo>
                        <a:pt x="696" y="0"/>
                      </a:lnTo>
                      <a:lnTo>
                        <a:pt x="696" y="0"/>
                      </a:lnTo>
                      <a:lnTo>
                        <a:pt x="696" y="0"/>
                      </a:lnTo>
                      <a:lnTo>
                        <a:pt x="696" y="0"/>
                      </a:lnTo>
                      <a:lnTo>
                        <a:pt x="696" y="0"/>
                      </a:lnTo>
                      <a:lnTo>
                        <a:pt x="696" y="0"/>
                      </a:lnTo>
                      <a:lnTo>
                        <a:pt x="696" y="0"/>
                      </a:lnTo>
                      <a:lnTo>
                        <a:pt x="696" y="0"/>
                      </a:lnTo>
                      <a:lnTo>
                        <a:pt x="697" y="0"/>
                      </a:lnTo>
                      <a:lnTo>
                        <a:pt x="697" y="0"/>
                      </a:lnTo>
                      <a:lnTo>
                        <a:pt x="697" y="0"/>
                      </a:lnTo>
                      <a:lnTo>
                        <a:pt x="697" y="0"/>
                      </a:lnTo>
                      <a:lnTo>
                        <a:pt x="697" y="0"/>
                      </a:lnTo>
                      <a:lnTo>
                        <a:pt x="697" y="0"/>
                      </a:lnTo>
                      <a:lnTo>
                        <a:pt x="697" y="0"/>
                      </a:lnTo>
                      <a:lnTo>
                        <a:pt x="697" y="0"/>
                      </a:lnTo>
                      <a:lnTo>
                        <a:pt x="697" y="0"/>
                      </a:lnTo>
                      <a:lnTo>
                        <a:pt x="698" y="0"/>
                      </a:lnTo>
                      <a:lnTo>
                        <a:pt x="698" y="0"/>
                      </a:lnTo>
                      <a:lnTo>
                        <a:pt x="698" y="0"/>
                      </a:lnTo>
                      <a:lnTo>
                        <a:pt x="698" y="0"/>
                      </a:lnTo>
                      <a:lnTo>
                        <a:pt x="698" y="0"/>
                      </a:lnTo>
                      <a:lnTo>
                        <a:pt x="698" y="0"/>
                      </a:lnTo>
                      <a:lnTo>
                        <a:pt x="698" y="0"/>
                      </a:lnTo>
                      <a:lnTo>
                        <a:pt x="698" y="0"/>
                      </a:lnTo>
                      <a:lnTo>
                        <a:pt x="698" y="0"/>
                      </a:lnTo>
                      <a:lnTo>
                        <a:pt x="699" y="0"/>
                      </a:lnTo>
                      <a:lnTo>
                        <a:pt x="699" y="0"/>
                      </a:lnTo>
                      <a:lnTo>
                        <a:pt x="699" y="0"/>
                      </a:lnTo>
                      <a:lnTo>
                        <a:pt x="699" y="0"/>
                      </a:lnTo>
                      <a:lnTo>
                        <a:pt x="699" y="0"/>
                      </a:lnTo>
                      <a:lnTo>
                        <a:pt x="699" y="0"/>
                      </a:lnTo>
                      <a:lnTo>
                        <a:pt x="699" y="0"/>
                      </a:lnTo>
                      <a:lnTo>
                        <a:pt x="699" y="0"/>
                      </a:lnTo>
                      <a:lnTo>
                        <a:pt x="699" y="0"/>
                      </a:lnTo>
                      <a:lnTo>
                        <a:pt x="700" y="0"/>
                      </a:lnTo>
                      <a:lnTo>
                        <a:pt x="700" y="0"/>
                      </a:lnTo>
                      <a:lnTo>
                        <a:pt x="700" y="0"/>
                      </a:lnTo>
                      <a:lnTo>
                        <a:pt x="700" y="0"/>
                      </a:lnTo>
                      <a:lnTo>
                        <a:pt x="700" y="0"/>
                      </a:lnTo>
                      <a:lnTo>
                        <a:pt x="700" y="0"/>
                      </a:lnTo>
                      <a:lnTo>
                        <a:pt x="700" y="0"/>
                      </a:lnTo>
                      <a:lnTo>
                        <a:pt x="700" y="0"/>
                      </a:lnTo>
                      <a:lnTo>
                        <a:pt x="700" y="0"/>
                      </a:lnTo>
                      <a:lnTo>
                        <a:pt x="701" y="0"/>
                      </a:lnTo>
                      <a:lnTo>
                        <a:pt x="701" y="0"/>
                      </a:lnTo>
                      <a:lnTo>
                        <a:pt x="701" y="0"/>
                      </a:lnTo>
                      <a:lnTo>
                        <a:pt x="701" y="0"/>
                      </a:lnTo>
                      <a:lnTo>
                        <a:pt x="701" y="0"/>
                      </a:lnTo>
                      <a:lnTo>
                        <a:pt x="701" y="0"/>
                      </a:lnTo>
                      <a:lnTo>
                        <a:pt x="701" y="0"/>
                      </a:lnTo>
                      <a:lnTo>
                        <a:pt x="701" y="0"/>
                      </a:lnTo>
                      <a:lnTo>
                        <a:pt x="701" y="0"/>
                      </a:lnTo>
                      <a:lnTo>
                        <a:pt x="702" y="0"/>
                      </a:lnTo>
                      <a:lnTo>
                        <a:pt x="702" y="0"/>
                      </a:lnTo>
                      <a:lnTo>
                        <a:pt x="702" y="0"/>
                      </a:lnTo>
                      <a:lnTo>
                        <a:pt x="702" y="0"/>
                      </a:lnTo>
                      <a:lnTo>
                        <a:pt x="702" y="0"/>
                      </a:lnTo>
                      <a:lnTo>
                        <a:pt x="702" y="0"/>
                      </a:lnTo>
                      <a:lnTo>
                        <a:pt x="702" y="0"/>
                      </a:lnTo>
                      <a:lnTo>
                        <a:pt x="702" y="0"/>
                      </a:lnTo>
                      <a:lnTo>
                        <a:pt x="702" y="0"/>
                      </a:lnTo>
                      <a:lnTo>
                        <a:pt x="702" y="0"/>
                      </a:lnTo>
                      <a:lnTo>
                        <a:pt x="703" y="0"/>
                      </a:lnTo>
                      <a:lnTo>
                        <a:pt x="703" y="0"/>
                      </a:lnTo>
                      <a:lnTo>
                        <a:pt x="703" y="0"/>
                      </a:lnTo>
                      <a:lnTo>
                        <a:pt x="703" y="0"/>
                      </a:lnTo>
                      <a:lnTo>
                        <a:pt x="703" y="0"/>
                      </a:lnTo>
                      <a:lnTo>
                        <a:pt x="703" y="0"/>
                      </a:lnTo>
                      <a:lnTo>
                        <a:pt x="703" y="0"/>
                      </a:lnTo>
                      <a:lnTo>
                        <a:pt x="703" y="0"/>
                      </a:lnTo>
                      <a:lnTo>
                        <a:pt x="703" y="0"/>
                      </a:lnTo>
                      <a:lnTo>
                        <a:pt x="704" y="0"/>
                      </a:lnTo>
                      <a:lnTo>
                        <a:pt x="704" y="0"/>
                      </a:lnTo>
                      <a:lnTo>
                        <a:pt x="704" y="0"/>
                      </a:lnTo>
                      <a:lnTo>
                        <a:pt x="704" y="0"/>
                      </a:lnTo>
                      <a:lnTo>
                        <a:pt x="704" y="0"/>
                      </a:lnTo>
                      <a:lnTo>
                        <a:pt x="704" y="0"/>
                      </a:lnTo>
                      <a:lnTo>
                        <a:pt x="704" y="0"/>
                      </a:lnTo>
                      <a:lnTo>
                        <a:pt x="704" y="0"/>
                      </a:lnTo>
                      <a:lnTo>
                        <a:pt x="704" y="0"/>
                      </a:lnTo>
                      <a:lnTo>
                        <a:pt x="705" y="0"/>
                      </a:lnTo>
                      <a:lnTo>
                        <a:pt x="705" y="0"/>
                      </a:lnTo>
                      <a:lnTo>
                        <a:pt x="705" y="0"/>
                      </a:lnTo>
                      <a:lnTo>
                        <a:pt x="705" y="0"/>
                      </a:lnTo>
                      <a:lnTo>
                        <a:pt x="705" y="0"/>
                      </a:lnTo>
                      <a:lnTo>
                        <a:pt x="705" y="0"/>
                      </a:lnTo>
                      <a:lnTo>
                        <a:pt x="705" y="0"/>
                      </a:lnTo>
                      <a:lnTo>
                        <a:pt x="705" y="0"/>
                      </a:lnTo>
                      <a:lnTo>
                        <a:pt x="705" y="0"/>
                      </a:lnTo>
                      <a:lnTo>
                        <a:pt x="706" y="0"/>
                      </a:lnTo>
                      <a:lnTo>
                        <a:pt x="706" y="0"/>
                      </a:lnTo>
                      <a:lnTo>
                        <a:pt x="706" y="0"/>
                      </a:lnTo>
                      <a:lnTo>
                        <a:pt x="706" y="0"/>
                      </a:lnTo>
                      <a:lnTo>
                        <a:pt x="706" y="0"/>
                      </a:lnTo>
                      <a:lnTo>
                        <a:pt x="706" y="0"/>
                      </a:lnTo>
                      <a:lnTo>
                        <a:pt x="706" y="0"/>
                      </a:lnTo>
                      <a:lnTo>
                        <a:pt x="706" y="0"/>
                      </a:lnTo>
                      <a:lnTo>
                        <a:pt x="706" y="0"/>
                      </a:lnTo>
                      <a:lnTo>
                        <a:pt x="707" y="0"/>
                      </a:lnTo>
                      <a:lnTo>
                        <a:pt x="707" y="0"/>
                      </a:lnTo>
                      <a:lnTo>
                        <a:pt x="707" y="0"/>
                      </a:lnTo>
                      <a:lnTo>
                        <a:pt x="707" y="0"/>
                      </a:lnTo>
                      <a:lnTo>
                        <a:pt x="707" y="0"/>
                      </a:lnTo>
                      <a:lnTo>
                        <a:pt x="707" y="0"/>
                      </a:lnTo>
                      <a:lnTo>
                        <a:pt x="707" y="0"/>
                      </a:lnTo>
                      <a:lnTo>
                        <a:pt x="707" y="0"/>
                      </a:lnTo>
                      <a:lnTo>
                        <a:pt x="707" y="0"/>
                      </a:lnTo>
                      <a:lnTo>
                        <a:pt x="708" y="0"/>
                      </a:lnTo>
                      <a:lnTo>
                        <a:pt x="708" y="0"/>
                      </a:lnTo>
                      <a:lnTo>
                        <a:pt x="708" y="0"/>
                      </a:lnTo>
                      <a:lnTo>
                        <a:pt x="708" y="0"/>
                      </a:lnTo>
                      <a:lnTo>
                        <a:pt x="708" y="0"/>
                      </a:lnTo>
                      <a:lnTo>
                        <a:pt x="708" y="0"/>
                      </a:lnTo>
                      <a:lnTo>
                        <a:pt x="708" y="0"/>
                      </a:lnTo>
                      <a:lnTo>
                        <a:pt x="708" y="0"/>
                      </a:lnTo>
                      <a:lnTo>
                        <a:pt x="708" y="0"/>
                      </a:lnTo>
                      <a:lnTo>
                        <a:pt x="709" y="0"/>
                      </a:lnTo>
                      <a:lnTo>
                        <a:pt x="709" y="0"/>
                      </a:lnTo>
                      <a:lnTo>
                        <a:pt x="709" y="0"/>
                      </a:lnTo>
                      <a:lnTo>
                        <a:pt x="709" y="0"/>
                      </a:lnTo>
                      <a:lnTo>
                        <a:pt x="709" y="0"/>
                      </a:lnTo>
                      <a:lnTo>
                        <a:pt x="709" y="0"/>
                      </a:lnTo>
                      <a:lnTo>
                        <a:pt x="709" y="0"/>
                      </a:lnTo>
                      <a:lnTo>
                        <a:pt x="709" y="0"/>
                      </a:lnTo>
                      <a:lnTo>
                        <a:pt x="709" y="0"/>
                      </a:lnTo>
                      <a:lnTo>
                        <a:pt x="710" y="0"/>
                      </a:lnTo>
                      <a:lnTo>
                        <a:pt x="710" y="0"/>
                      </a:lnTo>
                      <a:lnTo>
                        <a:pt x="710" y="0"/>
                      </a:lnTo>
                      <a:lnTo>
                        <a:pt x="710" y="0"/>
                      </a:lnTo>
                      <a:lnTo>
                        <a:pt x="710" y="0"/>
                      </a:lnTo>
                      <a:lnTo>
                        <a:pt x="710" y="0"/>
                      </a:lnTo>
                      <a:lnTo>
                        <a:pt x="710" y="0"/>
                      </a:lnTo>
                      <a:lnTo>
                        <a:pt x="710" y="0"/>
                      </a:lnTo>
                      <a:lnTo>
                        <a:pt x="710" y="0"/>
                      </a:lnTo>
                      <a:lnTo>
                        <a:pt x="711" y="0"/>
                      </a:lnTo>
                      <a:lnTo>
                        <a:pt x="711" y="0"/>
                      </a:lnTo>
                      <a:lnTo>
                        <a:pt x="711" y="0"/>
                      </a:lnTo>
                      <a:lnTo>
                        <a:pt x="711" y="0"/>
                      </a:lnTo>
                      <a:lnTo>
                        <a:pt x="711" y="0"/>
                      </a:lnTo>
                      <a:lnTo>
                        <a:pt x="711" y="0"/>
                      </a:lnTo>
                      <a:lnTo>
                        <a:pt x="711" y="0"/>
                      </a:lnTo>
                      <a:lnTo>
                        <a:pt x="711" y="0"/>
                      </a:lnTo>
                      <a:lnTo>
                        <a:pt x="711" y="0"/>
                      </a:lnTo>
                      <a:lnTo>
                        <a:pt x="712" y="0"/>
                      </a:lnTo>
                      <a:lnTo>
                        <a:pt x="712" y="0"/>
                      </a:lnTo>
                      <a:lnTo>
                        <a:pt x="712" y="0"/>
                      </a:lnTo>
                      <a:lnTo>
                        <a:pt x="712" y="0"/>
                      </a:lnTo>
                      <a:lnTo>
                        <a:pt x="712" y="0"/>
                      </a:lnTo>
                      <a:lnTo>
                        <a:pt x="712" y="0"/>
                      </a:lnTo>
                      <a:lnTo>
                        <a:pt x="712" y="0"/>
                      </a:lnTo>
                      <a:lnTo>
                        <a:pt x="712" y="0"/>
                      </a:lnTo>
                      <a:lnTo>
                        <a:pt x="712" y="0"/>
                      </a:lnTo>
                      <a:lnTo>
                        <a:pt x="713" y="0"/>
                      </a:lnTo>
                      <a:lnTo>
                        <a:pt x="713" y="0"/>
                      </a:lnTo>
                      <a:lnTo>
                        <a:pt x="713" y="0"/>
                      </a:lnTo>
                      <a:lnTo>
                        <a:pt x="713" y="0"/>
                      </a:lnTo>
                      <a:lnTo>
                        <a:pt x="713" y="0"/>
                      </a:lnTo>
                      <a:lnTo>
                        <a:pt x="713" y="0"/>
                      </a:lnTo>
                      <a:lnTo>
                        <a:pt x="713" y="0"/>
                      </a:lnTo>
                      <a:lnTo>
                        <a:pt x="713" y="0"/>
                      </a:lnTo>
                      <a:lnTo>
                        <a:pt x="713" y="0"/>
                      </a:lnTo>
                      <a:lnTo>
                        <a:pt x="714" y="0"/>
                      </a:lnTo>
                      <a:lnTo>
                        <a:pt x="714" y="0"/>
                      </a:lnTo>
                      <a:lnTo>
                        <a:pt x="714" y="0"/>
                      </a:lnTo>
                      <a:lnTo>
                        <a:pt x="714" y="0"/>
                      </a:lnTo>
                      <a:lnTo>
                        <a:pt x="714" y="0"/>
                      </a:lnTo>
                      <a:lnTo>
                        <a:pt x="714" y="0"/>
                      </a:lnTo>
                      <a:lnTo>
                        <a:pt x="714" y="0"/>
                      </a:lnTo>
                      <a:lnTo>
                        <a:pt x="714" y="0"/>
                      </a:lnTo>
                      <a:lnTo>
                        <a:pt x="714" y="0"/>
                      </a:lnTo>
                      <a:lnTo>
                        <a:pt x="715" y="0"/>
                      </a:lnTo>
                      <a:lnTo>
                        <a:pt x="715" y="0"/>
                      </a:lnTo>
                      <a:lnTo>
                        <a:pt x="715" y="0"/>
                      </a:lnTo>
                      <a:lnTo>
                        <a:pt x="715" y="0"/>
                      </a:lnTo>
                      <a:lnTo>
                        <a:pt x="715" y="0"/>
                      </a:lnTo>
                      <a:lnTo>
                        <a:pt x="715" y="0"/>
                      </a:lnTo>
                      <a:lnTo>
                        <a:pt x="715" y="0"/>
                      </a:lnTo>
                      <a:lnTo>
                        <a:pt x="715" y="0"/>
                      </a:lnTo>
                      <a:lnTo>
                        <a:pt x="715" y="0"/>
                      </a:lnTo>
                      <a:lnTo>
                        <a:pt x="716" y="0"/>
                      </a:lnTo>
                      <a:lnTo>
                        <a:pt x="716" y="0"/>
                      </a:lnTo>
                      <a:lnTo>
                        <a:pt x="716" y="0"/>
                      </a:lnTo>
                      <a:lnTo>
                        <a:pt x="716" y="0"/>
                      </a:lnTo>
                      <a:lnTo>
                        <a:pt x="716" y="0"/>
                      </a:lnTo>
                      <a:lnTo>
                        <a:pt x="716" y="0"/>
                      </a:lnTo>
                      <a:lnTo>
                        <a:pt x="716" y="0"/>
                      </a:lnTo>
                      <a:lnTo>
                        <a:pt x="716" y="0"/>
                      </a:lnTo>
                      <a:lnTo>
                        <a:pt x="716" y="0"/>
                      </a:lnTo>
                      <a:lnTo>
                        <a:pt x="717" y="0"/>
                      </a:lnTo>
                      <a:lnTo>
                        <a:pt x="717" y="0"/>
                      </a:lnTo>
                      <a:lnTo>
                        <a:pt x="717" y="0"/>
                      </a:lnTo>
                      <a:lnTo>
                        <a:pt x="717" y="0"/>
                      </a:lnTo>
                      <a:lnTo>
                        <a:pt x="717" y="0"/>
                      </a:lnTo>
                      <a:lnTo>
                        <a:pt x="717" y="0"/>
                      </a:lnTo>
                      <a:lnTo>
                        <a:pt x="717" y="0"/>
                      </a:lnTo>
                      <a:lnTo>
                        <a:pt x="717" y="0"/>
                      </a:lnTo>
                      <a:lnTo>
                        <a:pt x="717" y="0"/>
                      </a:lnTo>
                      <a:lnTo>
                        <a:pt x="718" y="0"/>
                      </a:lnTo>
                      <a:lnTo>
                        <a:pt x="718" y="0"/>
                      </a:lnTo>
                      <a:lnTo>
                        <a:pt x="718" y="0"/>
                      </a:lnTo>
                      <a:lnTo>
                        <a:pt x="718" y="0"/>
                      </a:lnTo>
                      <a:lnTo>
                        <a:pt x="718" y="0"/>
                      </a:lnTo>
                      <a:lnTo>
                        <a:pt x="718" y="0"/>
                      </a:lnTo>
                      <a:lnTo>
                        <a:pt x="718" y="0"/>
                      </a:lnTo>
                      <a:lnTo>
                        <a:pt x="718" y="0"/>
                      </a:lnTo>
                      <a:lnTo>
                        <a:pt x="718" y="0"/>
                      </a:lnTo>
                      <a:lnTo>
                        <a:pt x="719" y="0"/>
                      </a:lnTo>
                      <a:lnTo>
                        <a:pt x="719" y="0"/>
                      </a:lnTo>
                      <a:lnTo>
                        <a:pt x="719" y="0"/>
                      </a:lnTo>
                      <a:lnTo>
                        <a:pt x="719" y="0"/>
                      </a:lnTo>
                      <a:lnTo>
                        <a:pt x="719" y="0"/>
                      </a:lnTo>
                      <a:lnTo>
                        <a:pt x="719" y="0"/>
                      </a:lnTo>
                      <a:lnTo>
                        <a:pt x="719" y="0"/>
                      </a:lnTo>
                      <a:lnTo>
                        <a:pt x="719" y="0"/>
                      </a:lnTo>
                      <a:lnTo>
                        <a:pt x="719" y="0"/>
                      </a:lnTo>
                      <a:lnTo>
                        <a:pt x="720" y="0"/>
                      </a:lnTo>
                      <a:lnTo>
                        <a:pt x="720" y="0"/>
                      </a:lnTo>
                      <a:lnTo>
                        <a:pt x="720" y="0"/>
                      </a:lnTo>
                      <a:lnTo>
                        <a:pt x="720" y="0"/>
                      </a:lnTo>
                      <a:lnTo>
                        <a:pt x="720" y="0"/>
                      </a:lnTo>
                      <a:lnTo>
                        <a:pt x="720" y="0"/>
                      </a:lnTo>
                      <a:lnTo>
                        <a:pt x="720" y="0"/>
                      </a:lnTo>
                      <a:lnTo>
                        <a:pt x="720" y="0"/>
                      </a:lnTo>
                      <a:lnTo>
                        <a:pt x="720" y="0"/>
                      </a:lnTo>
                      <a:lnTo>
                        <a:pt x="721" y="0"/>
                      </a:lnTo>
                      <a:lnTo>
                        <a:pt x="721" y="0"/>
                      </a:lnTo>
                      <a:lnTo>
                        <a:pt x="721" y="0"/>
                      </a:lnTo>
                      <a:lnTo>
                        <a:pt x="721" y="0"/>
                      </a:lnTo>
                      <a:lnTo>
                        <a:pt x="721" y="0"/>
                      </a:lnTo>
                      <a:lnTo>
                        <a:pt x="721" y="0"/>
                      </a:lnTo>
                      <a:lnTo>
                        <a:pt x="721" y="0"/>
                      </a:lnTo>
                      <a:lnTo>
                        <a:pt x="721" y="0"/>
                      </a:lnTo>
                      <a:lnTo>
                        <a:pt x="721" y="0"/>
                      </a:lnTo>
                      <a:lnTo>
                        <a:pt x="722" y="0"/>
                      </a:lnTo>
                      <a:lnTo>
                        <a:pt x="722" y="0"/>
                      </a:lnTo>
                      <a:lnTo>
                        <a:pt x="722" y="0"/>
                      </a:lnTo>
                      <a:lnTo>
                        <a:pt x="722" y="0"/>
                      </a:lnTo>
                      <a:lnTo>
                        <a:pt x="722" y="0"/>
                      </a:lnTo>
                      <a:lnTo>
                        <a:pt x="722" y="0"/>
                      </a:lnTo>
                      <a:lnTo>
                        <a:pt x="722" y="0"/>
                      </a:lnTo>
                      <a:lnTo>
                        <a:pt x="722" y="0"/>
                      </a:lnTo>
                      <a:lnTo>
                        <a:pt x="722" y="0"/>
                      </a:lnTo>
                      <a:lnTo>
                        <a:pt x="723" y="0"/>
                      </a:lnTo>
                      <a:lnTo>
                        <a:pt x="723" y="0"/>
                      </a:lnTo>
                      <a:lnTo>
                        <a:pt x="723" y="0"/>
                      </a:lnTo>
                      <a:lnTo>
                        <a:pt x="723" y="0"/>
                      </a:lnTo>
                      <a:lnTo>
                        <a:pt x="723" y="0"/>
                      </a:lnTo>
                      <a:lnTo>
                        <a:pt x="723" y="0"/>
                      </a:lnTo>
                      <a:lnTo>
                        <a:pt x="723" y="0"/>
                      </a:lnTo>
                      <a:lnTo>
                        <a:pt x="723" y="0"/>
                      </a:lnTo>
                      <a:lnTo>
                        <a:pt x="723" y="0"/>
                      </a:lnTo>
                      <a:lnTo>
                        <a:pt x="724" y="0"/>
                      </a:lnTo>
                      <a:lnTo>
                        <a:pt x="724" y="0"/>
                      </a:lnTo>
                      <a:lnTo>
                        <a:pt x="724" y="0"/>
                      </a:lnTo>
                      <a:lnTo>
                        <a:pt x="724" y="0"/>
                      </a:lnTo>
                      <a:lnTo>
                        <a:pt x="724" y="0"/>
                      </a:lnTo>
                      <a:lnTo>
                        <a:pt x="724" y="0"/>
                      </a:lnTo>
                      <a:lnTo>
                        <a:pt x="724" y="0"/>
                      </a:lnTo>
                      <a:lnTo>
                        <a:pt x="724" y="0"/>
                      </a:lnTo>
                      <a:lnTo>
                        <a:pt x="724" y="0"/>
                      </a:lnTo>
                      <a:lnTo>
                        <a:pt x="725" y="0"/>
                      </a:lnTo>
                      <a:lnTo>
                        <a:pt x="725" y="0"/>
                      </a:lnTo>
                      <a:lnTo>
                        <a:pt x="725" y="0"/>
                      </a:lnTo>
                      <a:lnTo>
                        <a:pt x="725" y="0"/>
                      </a:lnTo>
                      <a:lnTo>
                        <a:pt x="725" y="0"/>
                      </a:lnTo>
                      <a:lnTo>
                        <a:pt x="725" y="0"/>
                      </a:lnTo>
                      <a:lnTo>
                        <a:pt x="725" y="0"/>
                      </a:lnTo>
                      <a:lnTo>
                        <a:pt x="725" y="0"/>
                      </a:lnTo>
                      <a:lnTo>
                        <a:pt x="725" y="0"/>
                      </a:lnTo>
                      <a:lnTo>
                        <a:pt x="725" y="0"/>
                      </a:lnTo>
                      <a:lnTo>
                        <a:pt x="726" y="0"/>
                      </a:lnTo>
                      <a:lnTo>
                        <a:pt x="726" y="0"/>
                      </a:lnTo>
                      <a:lnTo>
                        <a:pt x="726" y="0"/>
                      </a:lnTo>
                      <a:lnTo>
                        <a:pt x="726" y="0"/>
                      </a:lnTo>
                      <a:lnTo>
                        <a:pt x="726" y="0"/>
                      </a:lnTo>
                      <a:lnTo>
                        <a:pt x="726" y="0"/>
                      </a:lnTo>
                      <a:lnTo>
                        <a:pt x="726" y="0"/>
                      </a:lnTo>
                      <a:lnTo>
                        <a:pt x="726" y="0"/>
                      </a:lnTo>
                      <a:lnTo>
                        <a:pt x="726" y="0"/>
                      </a:lnTo>
                      <a:lnTo>
                        <a:pt x="727" y="0"/>
                      </a:lnTo>
                      <a:lnTo>
                        <a:pt x="727" y="0"/>
                      </a:lnTo>
                      <a:lnTo>
                        <a:pt x="727" y="0"/>
                      </a:lnTo>
                      <a:lnTo>
                        <a:pt x="727" y="0"/>
                      </a:lnTo>
                      <a:lnTo>
                        <a:pt x="727" y="0"/>
                      </a:lnTo>
                      <a:lnTo>
                        <a:pt x="727" y="0"/>
                      </a:lnTo>
                      <a:lnTo>
                        <a:pt x="727" y="0"/>
                      </a:lnTo>
                      <a:lnTo>
                        <a:pt x="727" y="0"/>
                      </a:lnTo>
                      <a:lnTo>
                        <a:pt x="727" y="0"/>
                      </a:lnTo>
                      <a:lnTo>
                        <a:pt x="728" y="0"/>
                      </a:lnTo>
                      <a:lnTo>
                        <a:pt x="728" y="0"/>
                      </a:lnTo>
                      <a:lnTo>
                        <a:pt x="728" y="0"/>
                      </a:lnTo>
                      <a:lnTo>
                        <a:pt x="728" y="0"/>
                      </a:lnTo>
                      <a:lnTo>
                        <a:pt x="728" y="0"/>
                      </a:lnTo>
                      <a:lnTo>
                        <a:pt x="728" y="0"/>
                      </a:lnTo>
                      <a:lnTo>
                        <a:pt x="728" y="0"/>
                      </a:lnTo>
                      <a:lnTo>
                        <a:pt x="728" y="0"/>
                      </a:lnTo>
                      <a:lnTo>
                        <a:pt x="728" y="0"/>
                      </a:lnTo>
                      <a:lnTo>
                        <a:pt x="729" y="0"/>
                      </a:lnTo>
                      <a:lnTo>
                        <a:pt x="729" y="0"/>
                      </a:lnTo>
                      <a:lnTo>
                        <a:pt x="729" y="0"/>
                      </a:lnTo>
                      <a:lnTo>
                        <a:pt x="729" y="0"/>
                      </a:lnTo>
                      <a:lnTo>
                        <a:pt x="729" y="0"/>
                      </a:lnTo>
                      <a:lnTo>
                        <a:pt x="729" y="0"/>
                      </a:lnTo>
                      <a:lnTo>
                        <a:pt x="729" y="0"/>
                      </a:lnTo>
                      <a:lnTo>
                        <a:pt x="729" y="0"/>
                      </a:lnTo>
                      <a:lnTo>
                        <a:pt x="729" y="0"/>
                      </a:lnTo>
                      <a:lnTo>
                        <a:pt x="730" y="0"/>
                      </a:lnTo>
                      <a:lnTo>
                        <a:pt x="730" y="0"/>
                      </a:lnTo>
                      <a:lnTo>
                        <a:pt x="730" y="0"/>
                      </a:lnTo>
                      <a:lnTo>
                        <a:pt x="730" y="0"/>
                      </a:lnTo>
                      <a:lnTo>
                        <a:pt x="730" y="0"/>
                      </a:lnTo>
                      <a:lnTo>
                        <a:pt x="730" y="0"/>
                      </a:lnTo>
                      <a:lnTo>
                        <a:pt x="730" y="0"/>
                      </a:lnTo>
                      <a:lnTo>
                        <a:pt x="730" y="0"/>
                      </a:lnTo>
                      <a:lnTo>
                        <a:pt x="730" y="0"/>
                      </a:lnTo>
                      <a:lnTo>
                        <a:pt x="731" y="0"/>
                      </a:lnTo>
                      <a:lnTo>
                        <a:pt x="731" y="0"/>
                      </a:lnTo>
                      <a:lnTo>
                        <a:pt x="731" y="0"/>
                      </a:lnTo>
                      <a:lnTo>
                        <a:pt x="731" y="0"/>
                      </a:lnTo>
                      <a:lnTo>
                        <a:pt x="731" y="0"/>
                      </a:lnTo>
                      <a:lnTo>
                        <a:pt x="731" y="0"/>
                      </a:lnTo>
                      <a:lnTo>
                        <a:pt x="731" y="0"/>
                      </a:lnTo>
                      <a:lnTo>
                        <a:pt x="731" y="0"/>
                      </a:lnTo>
                      <a:lnTo>
                        <a:pt x="731" y="0"/>
                      </a:lnTo>
                      <a:lnTo>
                        <a:pt x="732" y="0"/>
                      </a:lnTo>
                      <a:lnTo>
                        <a:pt x="732" y="0"/>
                      </a:lnTo>
                      <a:lnTo>
                        <a:pt x="732" y="0"/>
                      </a:lnTo>
                      <a:lnTo>
                        <a:pt x="732" y="0"/>
                      </a:lnTo>
                      <a:lnTo>
                        <a:pt x="732" y="0"/>
                      </a:lnTo>
                      <a:lnTo>
                        <a:pt x="732" y="0"/>
                      </a:lnTo>
                      <a:lnTo>
                        <a:pt x="732" y="0"/>
                      </a:lnTo>
                      <a:lnTo>
                        <a:pt x="732" y="0"/>
                      </a:lnTo>
                      <a:lnTo>
                        <a:pt x="732" y="0"/>
                      </a:lnTo>
                      <a:lnTo>
                        <a:pt x="733" y="0"/>
                      </a:lnTo>
                      <a:lnTo>
                        <a:pt x="733" y="0"/>
                      </a:lnTo>
                      <a:lnTo>
                        <a:pt x="733" y="0"/>
                      </a:lnTo>
                      <a:lnTo>
                        <a:pt x="733" y="0"/>
                      </a:lnTo>
                      <a:lnTo>
                        <a:pt x="733" y="0"/>
                      </a:lnTo>
                      <a:lnTo>
                        <a:pt x="733" y="0"/>
                      </a:lnTo>
                      <a:lnTo>
                        <a:pt x="733" y="0"/>
                      </a:lnTo>
                      <a:lnTo>
                        <a:pt x="733" y="0"/>
                      </a:lnTo>
                      <a:lnTo>
                        <a:pt x="733" y="0"/>
                      </a:lnTo>
                      <a:lnTo>
                        <a:pt x="734" y="0"/>
                      </a:lnTo>
                      <a:lnTo>
                        <a:pt x="734" y="0"/>
                      </a:lnTo>
                      <a:lnTo>
                        <a:pt x="734" y="0"/>
                      </a:lnTo>
                      <a:lnTo>
                        <a:pt x="734" y="0"/>
                      </a:lnTo>
                      <a:lnTo>
                        <a:pt x="734" y="0"/>
                      </a:lnTo>
                      <a:lnTo>
                        <a:pt x="734" y="0"/>
                      </a:lnTo>
                      <a:lnTo>
                        <a:pt x="734" y="0"/>
                      </a:lnTo>
                      <a:lnTo>
                        <a:pt x="734" y="0"/>
                      </a:lnTo>
                      <a:lnTo>
                        <a:pt x="734" y="0"/>
                      </a:lnTo>
                      <a:lnTo>
                        <a:pt x="735" y="0"/>
                      </a:lnTo>
                      <a:lnTo>
                        <a:pt x="735" y="0"/>
                      </a:lnTo>
                      <a:lnTo>
                        <a:pt x="735" y="0"/>
                      </a:lnTo>
                      <a:lnTo>
                        <a:pt x="735" y="0"/>
                      </a:lnTo>
                      <a:lnTo>
                        <a:pt x="735" y="0"/>
                      </a:lnTo>
                      <a:lnTo>
                        <a:pt x="735" y="0"/>
                      </a:lnTo>
                      <a:lnTo>
                        <a:pt x="735" y="0"/>
                      </a:lnTo>
                      <a:lnTo>
                        <a:pt x="735" y="0"/>
                      </a:lnTo>
                      <a:lnTo>
                        <a:pt x="735" y="0"/>
                      </a:lnTo>
                      <a:lnTo>
                        <a:pt x="736" y="0"/>
                      </a:lnTo>
                      <a:lnTo>
                        <a:pt x="736" y="0"/>
                      </a:lnTo>
                      <a:lnTo>
                        <a:pt x="736" y="0"/>
                      </a:lnTo>
                      <a:lnTo>
                        <a:pt x="736" y="0"/>
                      </a:lnTo>
                      <a:lnTo>
                        <a:pt x="736" y="0"/>
                      </a:lnTo>
                      <a:lnTo>
                        <a:pt x="736" y="0"/>
                      </a:lnTo>
                      <a:lnTo>
                        <a:pt x="736" y="0"/>
                      </a:lnTo>
                      <a:lnTo>
                        <a:pt x="736" y="0"/>
                      </a:lnTo>
                      <a:lnTo>
                        <a:pt x="736" y="0"/>
                      </a:lnTo>
                      <a:lnTo>
                        <a:pt x="737" y="0"/>
                      </a:lnTo>
                      <a:lnTo>
                        <a:pt x="737" y="0"/>
                      </a:lnTo>
                      <a:lnTo>
                        <a:pt x="737" y="0"/>
                      </a:lnTo>
                      <a:lnTo>
                        <a:pt x="737" y="0"/>
                      </a:lnTo>
                      <a:lnTo>
                        <a:pt x="737" y="0"/>
                      </a:lnTo>
                      <a:lnTo>
                        <a:pt x="737" y="0"/>
                      </a:lnTo>
                      <a:lnTo>
                        <a:pt x="737" y="0"/>
                      </a:lnTo>
                      <a:lnTo>
                        <a:pt x="737" y="0"/>
                      </a:lnTo>
                      <a:lnTo>
                        <a:pt x="737" y="0"/>
                      </a:lnTo>
                      <a:lnTo>
                        <a:pt x="738" y="0"/>
                      </a:lnTo>
                      <a:lnTo>
                        <a:pt x="738" y="0"/>
                      </a:lnTo>
                      <a:lnTo>
                        <a:pt x="738" y="0"/>
                      </a:lnTo>
                      <a:lnTo>
                        <a:pt x="738" y="0"/>
                      </a:lnTo>
                      <a:lnTo>
                        <a:pt x="738" y="0"/>
                      </a:lnTo>
                      <a:lnTo>
                        <a:pt x="738" y="0"/>
                      </a:lnTo>
                      <a:lnTo>
                        <a:pt x="738" y="0"/>
                      </a:lnTo>
                      <a:lnTo>
                        <a:pt x="738" y="0"/>
                      </a:lnTo>
                      <a:lnTo>
                        <a:pt x="738" y="0"/>
                      </a:lnTo>
                      <a:lnTo>
                        <a:pt x="739" y="0"/>
                      </a:lnTo>
                      <a:lnTo>
                        <a:pt x="739" y="0"/>
                      </a:lnTo>
                      <a:lnTo>
                        <a:pt x="739" y="0"/>
                      </a:lnTo>
                      <a:lnTo>
                        <a:pt x="739" y="0"/>
                      </a:lnTo>
                      <a:lnTo>
                        <a:pt x="739" y="0"/>
                      </a:lnTo>
                      <a:lnTo>
                        <a:pt x="739" y="0"/>
                      </a:lnTo>
                      <a:lnTo>
                        <a:pt x="739" y="0"/>
                      </a:lnTo>
                      <a:lnTo>
                        <a:pt x="739" y="0"/>
                      </a:lnTo>
                      <a:lnTo>
                        <a:pt x="739" y="0"/>
                      </a:lnTo>
                      <a:lnTo>
                        <a:pt x="740" y="0"/>
                      </a:lnTo>
                      <a:lnTo>
                        <a:pt x="740" y="0"/>
                      </a:lnTo>
                      <a:lnTo>
                        <a:pt x="740" y="0"/>
                      </a:lnTo>
                      <a:lnTo>
                        <a:pt x="740" y="0"/>
                      </a:lnTo>
                      <a:lnTo>
                        <a:pt x="740" y="0"/>
                      </a:lnTo>
                      <a:lnTo>
                        <a:pt x="740" y="0"/>
                      </a:lnTo>
                      <a:lnTo>
                        <a:pt x="740" y="0"/>
                      </a:lnTo>
                      <a:lnTo>
                        <a:pt x="740" y="0"/>
                      </a:lnTo>
                      <a:lnTo>
                        <a:pt x="740" y="0"/>
                      </a:lnTo>
                      <a:lnTo>
                        <a:pt x="741" y="0"/>
                      </a:lnTo>
                      <a:lnTo>
                        <a:pt x="741" y="0"/>
                      </a:lnTo>
                      <a:lnTo>
                        <a:pt x="741" y="0"/>
                      </a:lnTo>
                      <a:lnTo>
                        <a:pt x="741" y="0"/>
                      </a:lnTo>
                      <a:lnTo>
                        <a:pt x="741" y="0"/>
                      </a:lnTo>
                      <a:lnTo>
                        <a:pt x="741" y="0"/>
                      </a:lnTo>
                      <a:lnTo>
                        <a:pt x="741" y="0"/>
                      </a:lnTo>
                      <a:lnTo>
                        <a:pt x="741" y="0"/>
                      </a:lnTo>
                      <a:lnTo>
                        <a:pt x="741" y="0"/>
                      </a:lnTo>
                      <a:lnTo>
                        <a:pt x="742" y="0"/>
                      </a:lnTo>
                      <a:lnTo>
                        <a:pt x="742" y="0"/>
                      </a:lnTo>
                      <a:lnTo>
                        <a:pt x="742" y="0"/>
                      </a:lnTo>
                      <a:lnTo>
                        <a:pt x="742" y="0"/>
                      </a:lnTo>
                      <a:lnTo>
                        <a:pt x="742" y="0"/>
                      </a:lnTo>
                      <a:lnTo>
                        <a:pt x="742" y="0"/>
                      </a:lnTo>
                      <a:lnTo>
                        <a:pt x="742" y="0"/>
                      </a:lnTo>
                      <a:lnTo>
                        <a:pt x="742" y="0"/>
                      </a:lnTo>
                      <a:lnTo>
                        <a:pt x="742" y="0"/>
                      </a:lnTo>
                      <a:lnTo>
                        <a:pt x="743" y="0"/>
                      </a:lnTo>
                      <a:lnTo>
                        <a:pt x="743" y="0"/>
                      </a:lnTo>
                      <a:lnTo>
                        <a:pt x="743" y="0"/>
                      </a:lnTo>
                      <a:lnTo>
                        <a:pt x="743" y="0"/>
                      </a:lnTo>
                      <a:lnTo>
                        <a:pt x="743" y="0"/>
                      </a:lnTo>
                      <a:lnTo>
                        <a:pt x="743" y="0"/>
                      </a:lnTo>
                      <a:lnTo>
                        <a:pt x="743" y="0"/>
                      </a:lnTo>
                      <a:lnTo>
                        <a:pt x="743" y="0"/>
                      </a:lnTo>
                      <a:lnTo>
                        <a:pt x="743" y="0"/>
                      </a:lnTo>
                      <a:lnTo>
                        <a:pt x="744" y="0"/>
                      </a:lnTo>
                      <a:lnTo>
                        <a:pt x="744" y="0"/>
                      </a:lnTo>
                      <a:lnTo>
                        <a:pt x="744" y="0"/>
                      </a:lnTo>
                      <a:lnTo>
                        <a:pt x="744" y="0"/>
                      </a:lnTo>
                      <a:lnTo>
                        <a:pt x="744" y="0"/>
                      </a:lnTo>
                      <a:lnTo>
                        <a:pt x="744" y="0"/>
                      </a:lnTo>
                      <a:lnTo>
                        <a:pt x="744" y="0"/>
                      </a:lnTo>
                      <a:lnTo>
                        <a:pt x="744" y="0"/>
                      </a:lnTo>
                      <a:lnTo>
                        <a:pt x="744" y="0"/>
                      </a:lnTo>
                      <a:lnTo>
                        <a:pt x="745" y="0"/>
                      </a:lnTo>
                      <a:lnTo>
                        <a:pt x="745" y="0"/>
                      </a:lnTo>
                      <a:lnTo>
                        <a:pt x="745" y="0"/>
                      </a:lnTo>
                      <a:lnTo>
                        <a:pt x="745" y="0"/>
                      </a:lnTo>
                      <a:lnTo>
                        <a:pt x="745" y="0"/>
                      </a:lnTo>
                      <a:lnTo>
                        <a:pt x="745" y="0"/>
                      </a:lnTo>
                      <a:lnTo>
                        <a:pt x="745" y="0"/>
                      </a:lnTo>
                      <a:lnTo>
                        <a:pt x="745" y="0"/>
                      </a:lnTo>
                      <a:lnTo>
                        <a:pt x="745" y="0"/>
                      </a:lnTo>
                      <a:lnTo>
                        <a:pt x="746" y="0"/>
                      </a:lnTo>
                      <a:lnTo>
                        <a:pt x="746" y="0"/>
                      </a:lnTo>
                      <a:lnTo>
                        <a:pt x="746" y="0"/>
                      </a:lnTo>
                      <a:lnTo>
                        <a:pt x="746" y="0"/>
                      </a:lnTo>
                      <a:lnTo>
                        <a:pt x="746" y="0"/>
                      </a:lnTo>
                      <a:lnTo>
                        <a:pt x="746" y="0"/>
                      </a:lnTo>
                      <a:lnTo>
                        <a:pt x="746" y="0"/>
                      </a:lnTo>
                      <a:lnTo>
                        <a:pt x="746" y="0"/>
                      </a:lnTo>
                      <a:lnTo>
                        <a:pt x="746" y="0"/>
                      </a:lnTo>
                      <a:lnTo>
                        <a:pt x="747" y="0"/>
                      </a:lnTo>
                      <a:lnTo>
                        <a:pt x="747" y="0"/>
                      </a:lnTo>
                      <a:lnTo>
                        <a:pt x="747" y="0"/>
                      </a:lnTo>
                      <a:lnTo>
                        <a:pt x="747" y="0"/>
                      </a:lnTo>
                      <a:lnTo>
                        <a:pt x="747" y="0"/>
                      </a:lnTo>
                      <a:lnTo>
                        <a:pt x="747" y="0"/>
                      </a:lnTo>
                      <a:lnTo>
                        <a:pt x="747" y="0"/>
                      </a:lnTo>
                      <a:lnTo>
                        <a:pt x="747" y="0"/>
                      </a:lnTo>
                      <a:lnTo>
                        <a:pt x="747" y="0"/>
                      </a:lnTo>
                      <a:lnTo>
                        <a:pt x="748" y="0"/>
                      </a:lnTo>
                      <a:lnTo>
                        <a:pt x="748" y="0"/>
                      </a:lnTo>
                      <a:lnTo>
                        <a:pt x="748" y="0"/>
                      </a:lnTo>
                      <a:lnTo>
                        <a:pt x="748" y="0"/>
                      </a:lnTo>
                      <a:lnTo>
                        <a:pt x="748" y="0"/>
                      </a:lnTo>
                      <a:lnTo>
                        <a:pt x="748" y="0"/>
                      </a:lnTo>
                      <a:lnTo>
                        <a:pt x="748" y="0"/>
                      </a:lnTo>
                      <a:lnTo>
                        <a:pt x="748" y="0"/>
                      </a:lnTo>
                      <a:lnTo>
                        <a:pt x="748" y="0"/>
                      </a:lnTo>
                      <a:lnTo>
                        <a:pt x="748" y="0"/>
                      </a:lnTo>
                      <a:lnTo>
                        <a:pt x="749" y="0"/>
                      </a:lnTo>
                      <a:lnTo>
                        <a:pt x="749" y="0"/>
                      </a:lnTo>
                      <a:lnTo>
                        <a:pt x="749" y="0"/>
                      </a:lnTo>
                      <a:lnTo>
                        <a:pt x="749" y="0"/>
                      </a:lnTo>
                      <a:lnTo>
                        <a:pt x="749" y="0"/>
                      </a:lnTo>
                      <a:lnTo>
                        <a:pt x="749" y="0"/>
                      </a:lnTo>
                      <a:lnTo>
                        <a:pt x="749" y="0"/>
                      </a:lnTo>
                      <a:lnTo>
                        <a:pt x="749" y="0"/>
                      </a:lnTo>
                      <a:lnTo>
                        <a:pt x="749" y="0"/>
                      </a:lnTo>
                      <a:lnTo>
                        <a:pt x="750" y="0"/>
                      </a:lnTo>
                      <a:lnTo>
                        <a:pt x="750" y="0"/>
                      </a:lnTo>
                      <a:lnTo>
                        <a:pt x="750" y="0"/>
                      </a:lnTo>
                      <a:lnTo>
                        <a:pt x="750" y="0"/>
                      </a:lnTo>
                      <a:lnTo>
                        <a:pt x="750" y="0"/>
                      </a:lnTo>
                      <a:lnTo>
                        <a:pt x="750" y="0"/>
                      </a:lnTo>
                      <a:lnTo>
                        <a:pt x="750" y="0"/>
                      </a:lnTo>
                      <a:lnTo>
                        <a:pt x="750" y="0"/>
                      </a:lnTo>
                      <a:lnTo>
                        <a:pt x="750" y="0"/>
                      </a:lnTo>
                      <a:lnTo>
                        <a:pt x="751" y="0"/>
                      </a:lnTo>
                      <a:lnTo>
                        <a:pt x="751" y="0"/>
                      </a:lnTo>
                      <a:lnTo>
                        <a:pt x="751" y="0"/>
                      </a:lnTo>
                      <a:lnTo>
                        <a:pt x="751" y="0"/>
                      </a:lnTo>
                      <a:lnTo>
                        <a:pt x="751" y="0"/>
                      </a:lnTo>
                      <a:lnTo>
                        <a:pt x="751" y="0"/>
                      </a:lnTo>
                      <a:lnTo>
                        <a:pt x="751" y="0"/>
                      </a:lnTo>
                      <a:lnTo>
                        <a:pt x="751" y="0"/>
                      </a:lnTo>
                      <a:lnTo>
                        <a:pt x="751" y="0"/>
                      </a:lnTo>
                      <a:lnTo>
                        <a:pt x="752" y="0"/>
                      </a:lnTo>
                      <a:lnTo>
                        <a:pt x="752" y="0"/>
                      </a:lnTo>
                      <a:lnTo>
                        <a:pt x="752" y="0"/>
                      </a:lnTo>
                      <a:lnTo>
                        <a:pt x="752" y="0"/>
                      </a:lnTo>
                      <a:lnTo>
                        <a:pt x="752" y="0"/>
                      </a:lnTo>
                      <a:lnTo>
                        <a:pt x="752" y="0"/>
                      </a:lnTo>
                      <a:lnTo>
                        <a:pt x="752" y="0"/>
                      </a:lnTo>
                      <a:lnTo>
                        <a:pt x="752" y="0"/>
                      </a:lnTo>
                      <a:lnTo>
                        <a:pt x="752" y="0"/>
                      </a:lnTo>
                      <a:lnTo>
                        <a:pt x="753" y="0"/>
                      </a:lnTo>
                      <a:lnTo>
                        <a:pt x="753" y="0"/>
                      </a:lnTo>
                      <a:lnTo>
                        <a:pt x="753" y="0"/>
                      </a:lnTo>
                      <a:lnTo>
                        <a:pt x="753" y="0"/>
                      </a:lnTo>
                      <a:lnTo>
                        <a:pt x="753" y="0"/>
                      </a:lnTo>
                      <a:lnTo>
                        <a:pt x="753" y="0"/>
                      </a:lnTo>
                      <a:lnTo>
                        <a:pt x="753" y="0"/>
                      </a:lnTo>
                      <a:lnTo>
                        <a:pt x="753" y="0"/>
                      </a:lnTo>
                      <a:lnTo>
                        <a:pt x="753" y="0"/>
                      </a:lnTo>
                      <a:lnTo>
                        <a:pt x="754" y="0"/>
                      </a:lnTo>
                      <a:lnTo>
                        <a:pt x="754" y="0"/>
                      </a:lnTo>
                      <a:lnTo>
                        <a:pt x="754" y="0"/>
                      </a:lnTo>
                      <a:lnTo>
                        <a:pt x="754" y="0"/>
                      </a:lnTo>
                      <a:lnTo>
                        <a:pt x="754" y="0"/>
                      </a:lnTo>
                      <a:lnTo>
                        <a:pt x="754" y="0"/>
                      </a:lnTo>
                      <a:lnTo>
                        <a:pt x="754" y="0"/>
                      </a:lnTo>
                      <a:lnTo>
                        <a:pt x="754" y="0"/>
                      </a:lnTo>
                      <a:lnTo>
                        <a:pt x="754" y="0"/>
                      </a:lnTo>
                      <a:lnTo>
                        <a:pt x="755" y="0"/>
                      </a:lnTo>
                      <a:lnTo>
                        <a:pt x="755" y="0"/>
                      </a:lnTo>
                      <a:lnTo>
                        <a:pt x="755" y="0"/>
                      </a:lnTo>
                      <a:lnTo>
                        <a:pt x="755" y="0"/>
                      </a:lnTo>
                      <a:lnTo>
                        <a:pt x="755" y="0"/>
                      </a:lnTo>
                      <a:lnTo>
                        <a:pt x="755" y="0"/>
                      </a:lnTo>
                      <a:lnTo>
                        <a:pt x="755" y="0"/>
                      </a:lnTo>
                      <a:lnTo>
                        <a:pt x="755" y="0"/>
                      </a:lnTo>
                      <a:lnTo>
                        <a:pt x="755" y="0"/>
                      </a:lnTo>
                      <a:lnTo>
                        <a:pt x="756" y="0"/>
                      </a:lnTo>
                      <a:lnTo>
                        <a:pt x="756" y="0"/>
                      </a:lnTo>
                      <a:lnTo>
                        <a:pt x="756" y="0"/>
                      </a:lnTo>
                      <a:lnTo>
                        <a:pt x="756" y="0"/>
                      </a:lnTo>
                      <a:lnTo>
                        <a:pt x="756" y="0"/>
                      </a:lnTo>
                      <a:lnTo>
                        <a:pt x="756" y="0"/>
                      </a:lnTo>
                      <a:lnTo>
                        <a:pt x="756" y="0"/>
                      </a:lnTo>
                      <a:lnTo>
                        <a:pt x="756" y="0"/>
                      </a:lnTo>
                      <a:lnTo>
                        <a:pt x="756" y="0"/>
                      </a:lnTo>
                      <a:lnTo>
                        <a:pt x="757" y="0"/>
                      </a:lnTo>
                      <a:lnTo>
                        <a:pt x="757" y="0"/>
                      </a:lnTo>
                      <a:lnTo>
                        <a:pt x="757" y="0"/>
                      </a:lnTo>
                      <a:lnTo>
                        <a:pt x="757" y="0"/>
                      </a:lnTo>
                      <a:lnTo>
                        <a:pt x="757" y="0"/>
                      </a:lnTo>
                      <a:lnTo>
                        <a:pt x="757" y="0"/>
                      </a:lnTo>
                      <a:lnTo>
                        <a:pt x="757" y="0"/>
                      </a:lnTo>
                      <a:lnTo>
                        <a:pt x="757" y="0"/>
                      </a:lnTo>
                      <a:lnTo>
                        <a:pt x="757" y="0"/>
                      </a:lnTo>
                      <a:lnTo>
                        <a:pt x="758" y="0"/>
                      </a:lnTo>
                      <a:lnTo>
                        <a:pt x="758" y="0"/>
                      </a:lnTo>
                      <a:lnTo>
                        <a:pt x="758" y="0"/>
                      </a:lnTo>
                      <a:lnTo>
                        <a:pt x="758" y="0"/>
                      </a:lnTo>
                      <a:lnTo>
                        <a:pt x="758" y="0"/>
                      </a:lnTo>
                      <a:lnTo>
                        <a:pt x="758" y="0"/>
                      </a:lnTo>
                      <a:lnTo>
                        <a:pt x="758" y="0"/>
                      </a:lnTo>
                      <a:lnTo>
                        <a:pt x="758" y="0"/>
                      </a:lnTo>
                      <a:lnTo>
                        <a:pt x="758" y="0"/>
                      </a:lnTo>
                      <a:lnTo>
                        <a:pt x="759" y="0"/>
                      </a:lnTo>
                      <a:lnTo>
                        <a:pt x="759" y="0"/>
                      </a:lnTo>
                      <a:lnTo>
                        <a:pt x="759" y="0"/>
                      </a:lnTo>
                      <a:lnTo>
                        <a:pt x="759" y="0"/>
                      </a:lnTo>
                      <a:lnTo>
                        <a:pt x="759" y="0"/>
                      </a:lnTo>
                      <a:lnTo>
                        <a:pt x="759" y="0"/>
                      </a:lnTo>
                      <a:lnTo>
                        <a:pt x="759" y="0"/>
                      </a:lnTo>
                      <a:lnTo>
                        <a:pt x="759" y="0"/>
                      </a:lnTo>
                      <a:lnTo>
                        <a:pt x="759" y="0"/>
                      </a:lnTo>
                      <a:lnTo>
                        <a:pt x="760" y="0"/>
                      </a:lnTo>
                      <a:lnTo>
                        <a:pt x="760" y="0"/>
                      </a:lnTo>
                      <a:lnTo>
                        <a:pt x="760" y="0"/>
                      </a:lnTo>
                      <a:lnTo>
                        <a:pt x="760" y="0"/>
                      </a:lnTo>
                      <a:lnTo>
                        <a:pt x="760" y="0"/>
                      </a:lnTo>
                      <a:lnTo>
                        <a:pt x="760" y="0"/>
                      </a:lnTo>
                      <a:lnTo>
                        <a:pt x="760" y="0"/>
                      </a:lnTo>
                      <a:lnTo>
                        <a:pt x="760" y="0"/>
                      </a:lnTo>
                      <a:lnTo>
                        <a:pt x="760" y="0"/>
                      </a:lnTo>
                      <a:lnTo>
                        <a:pt x="761" y="0"/>
                      </a:lnTo>
                      <a:lnTo>
                        <a:pt x="761" y="0"/>
                      </a:lnTo>
                      <a:lnTo>
                        <a:pt x="761" y="0"/>
                      </a:lnTo>
                      <a:lnTo>
                        <a:pt x="761" y="0"/>
                      </a:lnTo>
                      <a:lnTo>
                        <a:pt x="761" y="0"/>
                      </a:lnTo>
                      <a:lnTo>
                        <a:pt x="761" y="0"/>
                      </a:lnTo>
                      <a:lnTo>
                        <a:pt x="761" y="0"/>
                      </a:lnTo>
                      <a:lnTo>
                        <a:pt x="761" y="0"/>
                      </a:lnTo>
                      <a:lnTo>
                        <a:pt x="761" y="0"/>
                      </a:lnTo>
                      <a:lnTo>
                        <a:pt x="762" y="0"/>
                      </a:lnTo>
                      <a:lnTo>
                        <a:pt x="762" y="0"/>
                      </a:lnTo>
                      <a:lnTo>
                        <a:pt x="762" y="0"/>
                      </a:lnTo>
                      <a:lnTo>
                        <a:pt x="762" y="0"/>
                      </a:lnTo>
                      <a:lnTo>
                        <a:pt x="762" y="0"/>
                      </a:lnTo>
                      <a:lnTo>
                        <a:pt x="762" y="0"/>
                      </a:lnTo>
                      <a:lnTo>
                        <a:pt x="762" y="0"/>
                      </a:lnTo>
                      <a:lnTo>
                        <a:pt x="762" y="0"/>
                      </a:lnTo>
                      <a:lnTo>
                        <a:pt x="762" y="0"/>
                      </a:lnTo>
                      <a:lnTo>
                        <a:pt x="763" y="0"/>
                      </a:lnTo>
                      <a:lnTo>
                        <a:pt x="763" y="0"/>
                      </a:lnTo>
                      <a:lnTo>
                        <a:pt x="763" y="0"/>
                      </a:lnTo>
                      <a:lnTo>
                        <a:pt x="763" y="0"/>
                      </a:lnTo>
                      <a:lnTo>
                        <a:pt x="763" y="0"/>
                      </a:lnTo>
                      <a:lnTo>
                        <a:pt x="763" y="0"/>
                      </a:lnTo>
                      <a:lnTo>
                        <a:pt x="763" y="0"/>
                      </a:lnTo>
                      <a:lnTo>
                        <a:pt x="763" y="0"/>
                      </a:lnTo>
                      <a:lnTo>
                        <a:pt x="763" y="0"/>
                      </a:lnTo>
                      <a:lnTo>
                        <a:pt x="764" y="0"/>
                      </a:lnTo>
                      <a:lnTo>
                        <a:pt x="764" y="0"/>
                      </a:lnTo>
                      <a:lnTo>
                        <a:pt x="764" y="0"/>
                      </a:lnTo>
                      <a:lnTo>
                        <a:pt x="764" y="0"/>
                      </a:lnTo>
                      <a:lnTo>
                        <a:pt x="764" y="0"/>
                      </a:lnTo>
                      <a:lnTo>
                        <a:pt x="764" y="0"/>
                      </a:lnTo>
                      <a:lnTo>
                        <a:pt x="764" y="0"/>
                      </a:lnTo>
                      <a:lnTo>
                        <a:pt x="764" y="0"/>
                      </a:lnTo>
                      <a:lnTo>
                        <a:pt x="764" y="0"/>
                      </a:lnTo>
                      <a:lnTo>
                        <a:pt x="765" y="0"/>
                      </a:lnTo>
                      <a:lnTo>
                        <a:pt x="765" y="0"/>
                      </a:lnTo>
                      <a:lnTo>
                        <a:pt x="765" y="0"/>
                      </a:lnTo>
                      <a:lnTo>
                        <a:pt x="765" y="0"/>
                      </a:lnTo>
                      <a:lnTo>
                        <a:pt x="765" y="0"/>
                      </a:lnTo>
                      <a:lnTo>
                        <a:pt x="765" y="0"/>
                      </a:lnTo>
                      <a:lnTo>
                        <a:pt x="765" y="0"/>
                      </a:lnTo>
                      <a:lnTo>
                        <a:pt x="765" y="0"/>
                      </a:lnTo>
                      <a:lnTo>
                        <a:pt x="765" y="0"/>
                      </a:lnTo>
                      <a:lnTo>
                        <a:pt x="766" y="0"/>
                      </a:lnTo>
                      <a:lnTo>
                        <a:pt x="766" y="0"/>
                      </a:lnTo>
                      <a:lnTo>
                        <a:pt x="766" y="0"/>
                      </a:lnTo>
                      <a:lnTo>
                        <a:pt x="766" y="0"/>
                      </a:lnTo>
                      <a:lnTo>
                        <a:pt x="766" y="0"/>
                      </a:lnTo>
                      <a:lnTo>
                        <a:pt x="766" y="0"/>
                      </a:lnTo>
                      <a:lnTo>
                        <a:pt x="766" y="0"/>
                      </a:lnTo>
                      <a:lnTo>
                        <a:pt x="766" y="0"/>
                      </a:lnTo>
                      <a:lnTo>
                        <a:pt x="766" y="0"/>
                      </a:lnTo>
                      <a:lnTo>
                        <a:pt x="767" y="0"/>
                      </a:lnTo>
                      <a:lnTo>
                        <a:pt x="767" y="0"/>
                      </a:lnTo>
                      <a:lnTo>
                        <a:pt x="767" y="0"/>
                      </a:lnTo>
                      <a:lnTo>
                        <a:pt x="767" y="0"/>
                      </a:lnTo>
                      <a:lnTo>
                        <a:pt x="767" y="0"/>
                      </a:lnTo>
                      <a:lnTo>
                        <a:pt x="767" y="0"/>
                      </a:lnTo>
                      <a:lnTo>
                        <a:pt x="767" y="0"/>
                      </a:lnTo>
                      <a:lnTo>
                        <a:pt x="767" y="0"/>
                      </a:lnTo>
                      <a:lnTo>
                        <a:pt x="767" y="0"/>
                      </a:lnTo>
                      <a:lnTo>
                        <a:pt x="768" y="0"/>
                      </a:lnTo>
                      <a:lnTo>
                        <a:pt x="768" y="0"/>
                      </a:lnTo>
                      <a:lnTo>
                        <a:pt x="768" y="0"/>
                      </a:lnTo>
                      <a:lnTo>
                        <a:pt x="768" y="0"/>
                      </a:lnTo>
                      <a:lnTo>
                        <a:pt x="768" y="0"/>
                      </a:lnTo>
                      <a:lnTo>
                        <a:pt x="768" y="0"/>
                      </a:lnTo>
                      <a:lnTo>
                        <a:pt x="768" y="0"/>
                      </a:lnTo>
                      <a:lnTo>
                        <a:pt x="768" y="0"/>
                      </a:lnTo>
                      <a:lnTo>
                        <a:pt x="768" y="0"/>
                      </a:lnTo>
                      <a:lnTo>
                        <a:pt x="769" y="0"/>
                      </a:lnTo>
                      <a:lnTo>
                        <a:pt x="769" y="0"/>
                      </a:lnTo>
                      <a:lnTo>
                        <a:pt x="769" y="0"/>
                      </a:lnTo>
                      <a:lnTo>
                        <a:pt x="769" y="0"/>
                      </a:lnTo>
                      <a:lnTo>
                        <a:pt x="769" y="0"/>
                      </a:lnTo>
                      <a:lnTo>
                        <a:pt x="769" y="0"/>
                      </a:lnTo>
                      <a:lnTo>
                        <a:pt x="769" y="0"/>
                      </a:lnTo>
                      <a:lnTo>
                        <a:pt x="769" y="0"/>
                      </a:lnTo>
                      <a:lnTo>
                        <a:pt x="769" y="0"/>
                      </a:lnTo>
                      <a:lnTo>
                        <a:pt x="770" y="0"/>
                      </a:lnTo>
                      <a:lnTo>
                        <a:pt x="770" y="0"/>
                      </a:lnTo>
                      <a:lnTo>
                        <a:pt x="770" y="0"/>
                      </a:lnTo>
                      <a:lnTo>
                        <a:pt x="770" y="0"/>
                      </a:lnTo>
                      <a:lnTo>
                        <a:pt x="770" y="0"/>
                      </a:lnTo>
                      <a:lnTo>
                        <a:pt x="770" y="0"/>
                      </a:lnTo>
                      <a:lnTo>
                        <a:pt x="770" y="0"/>
                      </a:lnTo>
                      <a:lnTo>
                        <a:pt x="770" y="0"/>
                      </a:lnTo>
                      <a:lnTo>
                        <a:pt x="770" y="0"/>
                      </a:lnTo>
                      <a:lnTo>
                        <a:pt x="771" y="0"/>
                      </a:lnTo>
                      <a:lnTo>
                        <a:pt x="771" y="0"/>
                      </a:lnTo>
                      <a:lnTo>
                        <a:pt x="771" y="0"/>
                      </a:lnTo>
                      <a:lnTo>
                        <a:pt x="771" y="0"/>
                      </a:lnTo>
                      <a:lnTo>
                        <a:pt x="771" y="0"/>
                      </a:lnTo>
                      <a:lnTo>
                        <a:pt x="771" y="0"/>
                      </a:lnTo>
                      <a:lnTo>
                        <a:pt x="771" y="0"/>
                      </a:lnTo>
                      <a:lnTo>
                        <a:pt x="771" y="0"/>
                      </a:lnTo>
                      <a:lnTo>
                        <a:pt x="771" y="0"/>
                      </a:lnTo>
                      <a:lnTo>
                        <a:pt x="772" y="0"/>
                      </a:lnTo>
                      <a:lnTo>
                        <a:pt x="772" y="0"/>
                      </a:lnTo>
                      <a:lnTo>
                        <a:pt x="772" y="0"/>
                      </a:lnTo>
                      <a:lnTo>
                        <a:pt x="772" y="0"/>
                      </a:lnTo>
                      <a:lnTo>
                        <a:pt x="772" y="0"/>
                      </a:lnTo>
                      <a:lnTo>
                        <a:pt x="772" y="0"/>
                      </a:lnTo>
                      <a:lnTo>
                        <a:pt x="772" y="0"/>
                      </a:lnTo>
                      <a:lnTo>
                        <a:pt x="772" y="0"/>
                      </a:lnTo>
                      <a:lnTo>
                        <a:pt x="772" y="0"/>
                      </a:lnTo>
                      <a:lnTo>
                        <a:pt x="772" y="0"/>
                      </a:lnTo>
                      <a:lnTo>
                        <a:pt x="773" y="0"/>
                      </a:lnTo>
                      <a:lnTo>
                        <a:pt x="773" y="0"/>
                      </a:lnTo>
                      <a:lnTo>
                        <a:pt x="773" y="0"/>
                      </a:lnTo>
                      <a:lnTo>
                        <a:pt x="773" y="0"/>
                      </a:lnTo>
                      <a:lnTo>
                        <a:pt x="773" y="0"/>
                      </a:lnTo>
                      <a:lnTo>
                        <a:pt x="773" y="0"/>
                      </a:lnTo>
                      <a:lnTo>
                        <a:pt x="773" y="0"/>
                      </a:lnTo>
                      <a:lnTo>
                        <a:pt x="773" y="0"/>
                      </a:lnTo>
                      <a:lnTo>
                        <a:pt x="773" y="0"/>
                      </a:lnTo>
                      <a:lnTo>
                        <a:pt x="774" y="0"/>
                      </a:lnTo>
                      <a:lnTo>
                        <a:pt x="774" y="0"/>
                      </a:lnTo>
                      <a:lnTo>
                        <a:pt x="774" y="0"/>
                      </a:lnTo>
                      <a:lnTo>
                        <a:pt x="774" y="0"/>
                      </a:lnTo>
                      <a:lnTo>
                        <a:pt x="774" y="0"/>
                      </a:lnTo>
                      <a:lnTo>
                        <a:pt x="774" y="0"/>
                      </a:lnTo>
                      <a:lnTo>
                        <a:pt x="774" y="0"/>
                      </a:lnTo>
                      <a:lnTo>
                        <a:pt x="774" y="0"/>
                      </a:lnTo>
                      <a:lnTo>
                        <a:pt x="774" y="0"/>
                      </a:lnTo>
                      <a:lnTo>
                        <a:pt x="775" y="0"/>
                      </a:lnTo>
                      <a:lnTo>
                        <a:pt x="775" y="0"/>
                      </a:lnTo>
                      <a:lnTo>
                        <a:pt x="775" y="0"/>
                      </a:lnTo>
                      <a:lnTo>
                        <a:pt x="775" y="0"/>
                      </a:lnTo>
                      <a:lnTo>
                        <a:pt x="775" y="0"/>
                      </a:lnTo>
                      <a:lnTo>
                        <a:pt x="775" y="0"/>
                      </a:lnTo>
                      <a:lnTo>
                        <a:pt x="775" y="0"/>
                      </a:lnTo>
                      <a:lnTo>
                        <a:pt x="775" y="0"/>
                      </a:lnTo>
                      <a:lnTo>
                        <a:pt x="775" y="0"/>
                      </a:lnTo>
                      <a:lnTo>
                        <a:pt x="776" y="0"/>
                      </a:lnTo>
                      <a:lnTo>
                        <a:pt x="776" y="0"/>
                      </a:lnTo>
                      <a:lnTo>
                        <a:pt x="776" y="0"/>
                      </a:lnTo>
                      <a:lnTo>
                        <a:pt x="776" y="0"/>
                      </a:lnTo>
                      <a:lnTo>
                        <a:pt x="776" y="0"/>
                      </a:lnTo>
                      <a:lnTo>
                        <a:pt x="776" y="0"/>
                      </a:lnTo>
                      <a:lnTo>
                        <a:pt x="776" y="0"/>
                      </a:lnTo>
                      <a:lnTo>
                        <a:pt x="776" y="0"/>
                      </a:lnTo>
                      <a:lnTo>
                        <a:pt x="776" y="0"/>
                      </a:lnTo>
                      <a:lnTo>
                        <a:pt x="777" y="0"/>
                      </a:lnTo>
                      <a:lnTo>
                        <a:pt x="777" y="0"/>
                      </a:lnTo>
                      <a:lnTo>
                        <a:pt x="777" y="0"/>
                      </a:lnTo>
                      <a:lnTo>
                        <a:pt x="777" y="0"/>
                      </a:lnTo>
                      <a:lnTo>
                        <a:pt x="777" y="0"/>
                      </a:lnTo>
                      <a:lnTo>
                        <a:pt x="777" y="0"/>
                      </a:lnTo>
                      <a:lnTo>
                        <a:pt x="777" y="0"/>
                      </a:lnTo>
                      <a:lnTo>
                        <a:pt x="777" y="0"/>
                      </a:lnTo>
                      <a:lnTo>
                        <a:pt x="777" y="0"/>
                      </a:lnTo>
                      <a:lnTo>
                        <a:pt x="778" y="0"/>
                      </a:lnTo>
                      <a:lnTo>
                        <a:pt x="778" y="0"/>
                      </a:lnTo>
                      <a:lnTo>
                        <a:pt x="778" y="0"/>
                      </a:lnTo>
                      <a:lnTo>
                        <a:pt x="778" y="0"/>
                      </a:lnTo>
                      <a:lnTo>
                        <a:pt x="778" y="0"/>
                      </a:lnTo>
                      <a:lnTo>
                        <a:pt x="778" y="0"/>
                      </a:lnTo>
                      <a:lnTo>
                        <a:pt x="778" y="0"/>
                      </a:lnTo>
                      <a:lnTo>
                        <a:pt x="778" y="0"/>
                      </a:lnTo>
                      <a:lnTo>
                        <a:pt x="778" y="0"/>
                      </a:lnTo>
                      <a:lnTo>
                        <a:pt x="779" y="0"/>
                      </a:lnTo>
                      <a:lnTo>
                        <a:pt x="779" y="0"/>
                      </a:lnTo>
                      <a:lnTo>
                        <a:pt x="779" y="0"/>
                      </a:lnTo>
                      <a:lnTo>
                        <a:pt x="779" y="0"/>
                      </a:lnTo>
                      <a:lnTo>
                        <a:pt x="779" y="0"/>
                      </a:lnTo>
                      <a:lnTo>
                        <a:pt x="779" y="0"/>
                      </a:lnTo>
                      <a:lnTo>
                        <a:pt x="779" y="0"/>
                      </a:lnTo>
                      <a:lnTo>
                        <a:pt x="779" y="0"/>
                      </a:lnTo>
                      <a:lnTo>
                        <a:pt x="779" y="0"/>
                      </a:lnTo>
                      <a:lnTo>
                        <a:pt x="780" y="0"/>
                      </a:lnTo>
                      <a:lnTo>
                        <a:pt x="780" y="0"/>
                      </a:lnTo>
                      <a:lnTo>
                        <a:pt x="780" y="0"/>
                      </a:lnTo>
                      <a:lnTo>
                        <a:pt x="780" y="0"/>
                      </a:lnTo>
                      <a:lnTo>
                        <a:pt x="780" y="0"/>
                      </a:lnTo>
                      <a:lnTo>
                        <a:pt x="780" y="0"/>
                      </a:lnTo>
                      <a:lnTo>
                        <a:pt x="780" y="0"/>
                      </a:lnTo>
                      <a:lnTo>
                        <a:pt x="780" y="0"/>
                      </a:lnTo>
                      <a:lnTo>
                        <a:pt x="780" y="0"/>
                      </a:lnTo>
                      <a:lnTo>
                        <a:pt x="781" y="0"/>
                      </a:lnTo>
                      <a:lnTo>
                        <a:pt x="781" y="0"/>
                      </a:lnTo>
                      <a:lnTo>
                        <a:pt x="781" y="0"/>
                      </a:lnTo>
                      <a:lnTo>
                        <a:pt x="781" y="0"/>
                      </a:lnTo>
                      <a:lnTo>
                        <a:pt x="781" y="0"/>
                      </a:lnTo>
                      <a:lnTo>
                        <a:pt x="781" y="0"/>
                      </a:lnTo>
                      <a:lnTo>
                        <a:pt x="781" y="0"/>
                      </a:lnTo>
                      <a:lnTo>
                        <a:pt x="781" y="0"/>
                      </a:lnTo>
                      <a:lnTo>
                        <a:pt x="781" y="0"/>
                      </a:lnTo>
                      <a:lnTo>
                        <a:pt x="782" y="0"/>
                      </a:lnTo>
                      <a:lnTo>
                        <a:pt x="782" y="0"/>
                      </a:lnTo>
                      <a:lnTo>
                        <a:pt x="782" y="0"/>
                      </a:lnTo>
                      <a:lnTo>
                        <a:pt x="782" y="0"/>
                      </a:lnTo>
                      <a:lnTo>
                        <a:pt x="782" y="0"/>
                      </a:lnTo>
                      <a:lnTo>
                        <a:pt x="782" y="0"/>
                      </a:lnTo>
                      <a:lnTo>
                        <a:pt x="782" y="0"/>
                      </a:lnTo>
                      <a:lnTo>
                        <a:pt x="782" y="0"/>
                      </a:lnTo>
                      <a:lnTo>
                        <a:pt x="782" y="0"/>
                      </a:lnTo>
                      <a:lnTo>
                        <a:pt x="783" y="0"/>
                      </a:lnTo>
                      <a:lnTo>
                        <a:pt x="783" y="0"/>
                      </a:lnTo>
                      <a:lnTo>
                        <a:pt x="783" y="0"/>
                      </a:lnTo>
                      <a:lnTo>
                        <a:pt x="783" y="0"/>
                      </a:lnTo>
                      <a:lnTo>
                        <a:pt x="783" y="0"/>
                      </a:lnTo>
                      <a:lnTo>
                        <a:pt x="783" y="0"/>
                      </a:lnTo>
                      <a:lnTo>
                        <a:pt x="783" y="0"/>
                      </a:lnTo>
                      <a:lnTo>
                        <a:pt x="783" y="0"/>
                      </a:lnTo>
                      <a:lnTo>
                        <a:pt x="783" y="0"/>
                      </a:lnTo>
                      <a:lnTo>
                        <a:pt x="784" y="0"/>
                      </a:lnTo>
                      <a:lnTo>
                        <a:pt x="784" y="0"/>
                      </a:lnTo>
                      <a:lnTo>
                        <a:pt x="784" y="0"/>
                      </a:lnTo>
                      <a:lnTo>
                        <a:pt x="784" y="0"/>
                      </a:lnTo>
                      <a:lnTo>
                        <a:pt x="784" y="0"/>
                      </a:lnTo>
                      <a:lnTo>
                        <a:pt x="784" y="0"/>
                      </a:lnTo>
                      <a:lnTo>
                        <a:pt x="784" y="0"/>
                      </a:lnTo>
                      <a:lnTo>
                        <a:pt x="784" y="0"/>
                      </a:lnTo>
                      <a:lnTo>
                        <a:pt x="784" y="0"/>
                      </a:lnTo>
                      <a:lnTo>
                        <a:pt x="785" y="0"/>
                      </a:lnTo>
                      <a:lnTo>
                        <a:pt x="785" y="0"/>
                      </a:lnTo>
                      <a:lnTo>
                        <a:pt x="785" y="0"/>
                      </a:lnTo>
                      <a:lnTo>
                        <a:pt x="785" y="0"/>
                      </a:lnTo>
                      <a:lnTo>
                        <a:pt x="785" y="0"/>
                      </a:lnTo>
                      <a:lnTo>
                        <a:pt x="785" y="0"/>
                      </a:lnTo>
                      <a:lnTo>
                        <a:pt x="785" y="0"/>
                      </a:lnTo>
                      <a:lnTo>
                        <a:pt x="785" y="0"/>
                      </a:lnTo>
                      <a:lnTo>
                        <a:pt x="785" y="0"/>
                      </a:lnTo>
                      <a:lnTo>
                        <a:pt x="786" y="0"/>
                      </a:lnTo>
                      <a:lnTo>
                        <a:pt x="786" y="0"/>
                      </a:lnTo>
                      <a:lnTo>
                        <a:pt x="786" y="0"/>
                      </a:lnTo>
                      <a:lnTo>
                        <a:pt x="786" y="0"/>
                      </a:lnTo>
                      <a:lnTo>
                        <a:pt x="786" y="0"/>
                      </a:lnTo>
                      <a:lnTo>
                        <a:pt x="786" y="0"/>
                      </a:lnTo>
                      <a:lnTo>
                        <a:pt x="786" y="0"/>
                      </a:lnTo>
                      <a:lnTo>
                        <a:pt x="786" y="0"/>
                      </a:lnTo>
                      <a:lnTo>
                        <a:pt x="786" y="0"/>
                      </a:lnTo>
                      <a:lnTo>
                        <a:pt x="787" y="0"/>
                      </a:lnTo>
                      <a:lnTo>
                        <a:pt x="787" y="0"/>
                      </a:lnTo>
                      <a:lnTo>
                        <a:pt x="787" y="0"/>
                      </a:lnTo>
                      <a:lnTo>
                        <a:pt x="787" y="0"/>
                      </a:lnTo>
                      <a:lnTo>
                        <a:pt x="787" y="0"/>
                      </a:lnTo>
                      <a:lnTo>
                        <a:pt x="787" y="0"/>
                      </a:lnTo>
                      <a:lnTo>
                        <a:pt x="787" y="0"/>
                      </a:lnTo>
                      <a:lnTo>
                        <a:pt x="787" y="0"/>
                      </a:lnTo>
                      <a:lnTo>
                        <a:pt x="787" y="0"/>
                      </a:lnTo>
                      <a:lnTo>
                        <a:pt x="788" y="0"/>
                      </a:lnTo>
                      <a:lnTo>
                        <a:pt x="788" y="0"/>
                      </a:lnTo>
                      <a:lnTo>
                        <a:pt x="788" y="0"/>
                      </a:lnTo>
                      <a:lnTo>
                        <a:pt x="788" y="0"/>
                      </a:lnTo>
                      <a:lnTo>
                        <a:pt x="788" y="0"/>
                      </a:lnTo>
                      <a:lnTo>
                        <a:pt x="788" y="0"/>
                      </a:lnTo>
                      <a:lnTo>
                        <a:pt x="788" y="0"/>
                      </a:lnTo>
                      <a:lnTo>
                        <a:pt x="788" y="0"/>
                      </a:lnTo>
                      <a:lnTo>
                        <a:pt x="788" y="0"/>
                      </a:lnTo>
                      <a:lnTo>
                        <a:pt x="789" y="0"/>
                      </a:lnTo>
                      <a:lnTo>
                        <a:pt x="789" y="0"/>
                      </a:lnTo>
                      <a:lnTo>
                        <a:pt x="789" y="0"/>
                      </a:lnTo>
                      <a:lnTo>
                        <a:pt x="789" y="0"/>
                      </a:lnTo>
                      <a:lnTo>
                        <a:pt x="789" y="0"/>
                      </a:lnTo>
                      <a:lnTo>
                        <a:pt x="789" y="0"/>
                      </a:lnTo>
                      <a:lnTo>
                        <a:pt x="789" y="0"/>
                      </a:lnTo>
                      <a:lnTo>
                        <a:pt x="789" y="0"/>
                      </a:lnTo>
                      <a:lnTo>
                        <a:pt x="789" y="0"/>
                      </a:lnTo>
                      <a:lnTo>
                        <a:pt x="790" y="0"/>
                      </a:lnTo>
                      <a:lnTo>
                        <a:pt x="790" y="0"/>
                      </a:lnTo>
                      <a:lnTo>
                        <a:pt x="790" y="0"/>
                      </a:lnTo>
                      <a:lnTo>
                        <a:pt x="790" y="0"/>
                      </a:lnTo>
                      <a:lnTo>
                        <a:pt x="790" y="0"/>
                      </a:lnTo>
                      <a:lnTo>
                        <a:pt x="790" y="0"/>
                      </a:lnTo>
                      <a:lnTo>
                        <a:pt x="790" y="0"/>
                      </a:lnTo>
                      <a:lnTo>
                        <a:pt x="790" y="0"/>
                      </a:lnTo>
                      <a:lnTo>
                        <a:pt x="790" y="0"/>
                      </a:lnTo>
                      <a:lnTo>
                        <a:pt x="791" y="0"/>
                      </a:lnTo>
                      <a:lnTo>
                        <a:pt x="791" y="0"/>
                      </a:lnTo>
                      <a:lnTo>
                        <a:pt x="791" y="0"/>
                      </a:lnTo>
                      <a:lnTo>
                        <a:pt x="791" y="0"/>
                      </a:lnTo>
                      <a:lnTo>
                        <a:pt x="791" y="0"/>
                      </a:lnTo>
                      <a:lnTo>
                        <a:pt x="791" y="0"/>
                      </a:lnTo>
                      <a:lnTo>
                        <a:pt x="791" y="0"/>
                      </a:lnTo>
                      <a:lnTo>
                        <a:pt x="791" y="0"/>
                      </a:lnTo>
                      <a:lnTo>
                        <a:pt x="791" y="0"/>
                      </a:lnTo>
                      <a:lnTo>
                        <a:pt x="792" y="0"/>
                      </a:lnTo>
                      <a:lnTo>
                        <a:pt x="792" y="0"/>
                      </a:lnTo>
                      <a:lnTo>
                        <a:pt x="792" y="0"/>
                      </a:lnTo>
                      <a:lnTo>
                        <a:pt x="792" y="0"/>
                      </a:lnTo>
                      <a:lnTo>
                        <a:pt x="792" y="0"/>
                      </a:lnTo>
                      <a:lnTo>
                        <a:pt x="792" y="0"/>
                      </a:lnTo>
                      <a:lnTo>
                        <a:pt x="792" y="0"/>
                      </a:lnTo>
                      <a:lnTo>
                        <a:pt x="792" y="0"/>
                      </a:lnTo>
                      <a:lnTo>
                        <a:pt x="792" y="0"/>
                      </a:lnTo>
                      <a:lnTo>
                        <a:pt x="793" y="0"/>
                      </a:lnTo>
                      <a:lnTo>
                        <a:pt x="793" y="0"/>
                      </a:lnTo>
                      <a:lnTo>
                        <a:pt x="793" y="0"/>
                      </a:lnTo>
                      <a:lnTo>
                        <a:pt x="793" y="0"/>
                      </a:lnTo>
                      <a:lnTo>
                        <a:pt x="793" y="0"/>
                      </a:lnTo>
                      <a:lnTo>
                        <a:pt x="793" y="0"/>
                      </a:lnTo>
                      <a:lnTo>
                        <a:pt x="793" y="0"/>
                      </a:lnTo>
                      <a:lnTo>
                        <a:pt x="793" y="0"/>
                      </a:lnTo>
                      <a:lnTo>
                        <a:pt x="793" y="0"/>
                      </a:lnTo>
                      <a:lnTo>
                        <a:pt x="794" y="0"/>
                      </a:lnTo>
                      <a:lnTo>
                        <a:pt x="794" y="0"/>
                      </a:lnTo>
                      <a:lnTo>
                        <a:pt x="794" y="0"/>
                      </a:lnTo>
                      <a:lnTo>
                        <a:pt x="794" y="0"/>
                      </a:lnTo>
                      <a:lnTo>
                        <a:pt x="794" y="0"/>
                      </a:lnTo>
                      <a:lnTo>
                        <a:pt x="794" y="0"/>
                      </a:lnTo>
                      <a:lnTo>
                        <a:pt x="794" y="0"/>
                      </a:lnTo>
                      <a:lnTo>
                        <a:pt x="794" y="0"/>
                      </a:lnTo>
                      <a:lnTo>
                        <a:pt x="794" y="0"/>
                      </a:lnTo>
                      <a:lnTo>
                        <a:pt x="795" y="0"/>
                      </a:lnTo>
                      <a:lnTo>
                        <a:pt x="795" y="0"/>
                      </a:lnTo>
                      <a:lnTo>
                        <a:pt x="795" y="0"/>
                      </a:lnTo>
                      <a:lnTo>
                        <a:pt x="795" y="0"/>
                      </a:lnTo>
                      <a:lnTo>
                        <a:pt x="795" y="0"/>
                      </a:lnTo>
                      <a:lnTo>
                        <a:pt x="795" y="0"/>
                      </a:lnTo>
                      <a:lnTo>
                        <a:pt x="795" y="0"/>
                      </a:lnTo>
                      <a:lnTo>
                        <a:pt x="795" y="0"/>
                      </a:lnTo>
                      <a:lnTo>
                        <a:pt x="795" y="0"/>
                      </a:lnTo>
                      <a:lnTo>
                        <a:pt x="795" y="0"/>
                      </a:lnTo>
                      <a:lnTo>
                        <a:pt x="796" y="0"/>
                      </a:lnTo>
                      <a:lnTo>
                        <a:pt x="796" y="0"/>
                      </a:lnTo>
                      <a:lnTo>
                        <a:pt x="796" y="0"/>
                      </a:lnTo>
                      <a:lnTo>
                        <a:pt x="796" y="0"/>
                      </a:lnTo>
                      <a:lnTo>
                        <a:pt x="796" y="0"/>
                      </a:lnTo>
                      <a:lnTo>
                        <a:pt x="796" y="0"/>
                      </a:lnTo>
                      <a:lnTo>
                        <a:pt x="796" y="0"/>
                      </a:lnTo>
                      <a:lnTo>
                        <a:pt x="796" y="0"/>
                      </a:lnTo>
                      <a:lnTo>
                        <a:pt x="796" y="0"/>
                      </a:lnTo>
                      <a:lnTo>
                        <a:pt x="797" y="0"/>
                      </a:lnTo>
                      <a:lnTo>
                        <a:pt x="797" y="0"/>
                      </a:lnTo>
                      <a:lnTo>
                        <a:pt x="797" y="0"/>
                      </a:lnTo>
                      <a:lnTo>
                        <a:pt x="797" y="0"/>
                      </a:lnTo>
                      <a:lnTo>
                        <a:pt x="797" y="0"/>
                      </a:lnTo>
                      <a:lnTo>
                        <a:pt x="797" y="0"/>
                      </a:lnTo>
                      <a:lnTo>
                        <a:pt x="797" y="0"/>
                      </a:lnTo>
                      <a:lnTo>
                        <a:pt x="797" y="0"/>
                      </a:lnTo>
                      <a:lnTo>
                        <a:pt x="797" y="0"/>
                      </a:lnTo>
                      <a:lnTo>
                        <a:pt x="798" y="0"/>
                      </a:lnTo>
                      <a:lnTo>
                        <a:pt x="798" y="0"/>
                      </a:lnTo>
                      <a:lnTo>
                        <a:pt x="798" y="0"/>
                      </a:lnTo>
                      <a:lnTo>
                        <a:pt x="798" y="0"/>
                      </a:lnTo>
                      <a:lnTo>
                        <a:pt x="798" y="0"/>
                      </a:lnTo>
                      <a:lnTo>
                        <a:pt x="798" y="0"/>
                      </a:lnTo>
                      <a:lnTo>
                        <a:pt x="798" y="0"/>
                      </a:lnTo>
                      <a:lnTo>
                        <a:pt x="798" y="0"/>
                      </a:lnTo>
                      <a:lnTo>
                        <a:pt x="798" y="0"/>
                      </a:lnTo>
                      <a:lnTo>
                        <a:pt x="799" y="0"/>
                      </a:lnTo>
                      <a:lnTo>
                        <a:pt x="799" y="0"/>
                      </a:lnTo>
                      <a:lnTo>
                        <a:pt x="799" y="0"/>
                      </a:lnTo>
                      <a:lnTo>
                        <a:pt x="799" y="0"/>
                      </a:lnTo>
                      <a:lnTo>
                        <a:pt x="799" y="0"/>
                      </a:lnTo>
                      <a:lnTo>
                        <a:pt x="799" y="0"/>
                      </a:lnTo>
                      <a:lnTo>
                        <a:pt x="799" y="0"/>
                      </a:lnTo>
                      <a:lnTo>
                        <a:pt x="799" y="0"/>
                      </a:lnTo>
                      <a:lnTo>
                        <a:pt x="799" y="0"/>
                      </a:lnTo>
                      <a:lnTo>
                        <a:pt x="800" y="0"/>
                      </a:lnTo>
                      <a:lnTo>
                        <a:pt x="800" y="0"/>
                      </a:lnTo>
                      <a:lnTo>
                        <a:pt x="800" y="0"/>
                      </a:lnTo>
                      <a:lnTo>
                        <a:pt x="800" y="0"/>
                      </a:lnTo>
                      <a:lnTo>
                        <a:pt x="800" y="0"/>
                      </a:lnTo>
                      <a:lnTo>
                        <a:pt x="800" y="0"/>
                      </a:lnTo>
                      <a:lnTo>
                        <a:pt x="800" y="0"/>
                      </a:lnTo>
                      <a:lnTo>
                        <a:pt x="800" y="0"/>
                      </a:lnTo>
                      <a:lnTo>
                        <a:pt x="800" y="0"/>
                      </a:lnTo>
                      <a:lnTo>
                        <a:pt x="801" y="0"/>
                      </a:lnTo>
                      <a:lnTo>
                        <a:pt x="801" y="0"/>
                      </a:lnTo>
                      <a:lnTo>
                        <a:pt x="801" y="0"/>
                      </a:lnTo>
                      <a:lnTo>
                        <a:pt x="801" y="0"/>
                      </a:lnTo>
                      <a:lnTo>
                        <a:pt x="801" y="0"/>
                      </a:lnTo>
                      <a:lnTo>
                        <a:pt x="801" y="0"/>
                      </a:lnTo>
                      <a:lnTo>
                        <a:pt x="801" y="0"/>
                      </a:lnTo>
                      <a:lnTo>
                        <a:pt x="801" y="0"/>
                      </a:lnTo>
                      <a:lnTo>
                        <a:pt x="801" y="0"/>
                      </a:lnTo>
                      <a:lnTo>
                        <a:pt x="802" y="0"/>
                      </a:lnTo>
                      <a:lnTo>
                        <a:pt x="802" y="0"/>
                      </a:lnTo>
                      <a:lnTo>
                        <a:pt x="802" y="0"/>
                      </a:lnTo>
                      <a:lnTo>
                        <a:pt x="802" y="0"/>
                      </a:lnTo>
                      <a:lnTo>
                        <a:pt x="802" y="0"/>
                      </a:lnTo>
                      <a:lnTo>
                        <a:pt x="802" y="0"/>
                      </a:lnTo>
                      <a:lnTo>
                        <a:pt x="802" y="0"/>
                      </a:lnTo>
                      <a:lnTo>
                        <a:pt x="802" y="0"/>
                      </a:lnTo>
                      <a:lnTo>
                        <a:pt x="802" y="0"/>
                      </a:lnTo>
                      <a:lnTo>
                        <a:pt x="803" y="0"/>
                      </a:lnTo>
                      <a:lnTo>
                        <a:pt x="803" y="0"/>
                      </a:lnTo>
                      <a:lnTo>
                        <a:pt x="803" y="0"/>
                      </a:lnTo>
                      <a:lnTo>
                        <a:pt x="803" y="0"/>
                      </a:lnTo>
                      <a:lnTo>
                        <a:pt x="803" y="0"/>
                      </a:lnTo>
                      <a:lnTo>
                        <a:pt x="803" y="0"/>
                      </a:lnTo>
                      <a:lnTo>
                        <a:pt x="803" y="0"/>
                      </a:lnTo>
                      <a:lnTo>
                        <a:pt x="803" y="0"/>
                      </a:lnTo>
                      <a:lnTo>
                        <a:pt x="803" y="0"/>
                      </a:lnTo>
                      <a:lnTo>
                        <a:pt x="804" y="0"/>
                      </a:lnTo>
                      <a:lnTo>
                        <a:pt x="804" y="0"/>
                      </a:lnTo>
                      <a:lnTo>
                        <a:pt x="804" y="0"/>
                      </a:lnTo>
                      <a:lnTo>
                        <a:pt x="804" y="0"/>
                      </a:lnTo>
                      <a:lnTo>
                        <a:pt x="804" y="0"/>
                      </a:lnTo>
                      <a:lnTo>
                        <a:pt x="804" y="0"/>
                      </a:lnTo>
                      <a:lnTo>
                        <a:pt x="804" y="0"/>
                      </a:lnTo>
                      <a:lnTo>
                        <a:pt x="804" y="0"/>
                      </a:lnTo>
                      <a:lnTo>
                        <a:pt x="804" y="0"/>
                      </a:lnTo>
                      <a:lnTo>
                        <a:pt x="805" y="0"/>
                      </a:lnTo>
                      <a:lnTo>
                        <a:pt x="805" y="0"/>
                      </a:lnTo>
                      <a:lnTo>
                        <a:pt x="805" y="0"/>
                      </a:lnTo>
                      <a:lnTo>
                        <a:pt x="805" y="0"/>
                      </a:lnTo>
                      <a:lnTo>
                        <a:pt x="805" y="0"/>
                      </a:lnTo>
                      <a:lnTo>
                        <a:pt x="805" y="0"/>
                      </a:lnTo>
                      <a:lnTo>
                        <a:pt x="805" y="0"/>
                      </a:lnTo>
                      <a:lnTo>
                        <a:pt x="805" y="0"/>
                      </a:lnTo>
                      <a:lnTo>
                        <a:pt x="805" y="0"/>
                      </a:lnTo>
                      <a:lnTo>
                        <a:pt x="806" y="0"/>
                      </a:lnTo>
                      <a:lnTo>
                        <a:pt x="806" y="0"/>
                      </a:lnTo>
                      <a:lnTo>
                        <a:pt x="806" y="0"/>
                      </a:lnTo>
                      <a:lnTo>
                        <a:pt x="806" y="0"/>
                      </a:lnTo>
                      <a:lnTo>
                        <a:pt x="806" y="0"/>
                      </a:lnTo>
                      <a:lnTo>
                        <a:pt x="806" y="0"/>
                      </a:lnTo>
                      <a:lnTo>
                        <a:pt x="806" y="0"/>
                      </a:lnTo>
                      <a:lnTo>
                        <a:pt x="806" y="0"/>
                      </a:lnTo>
                      <a:lnTo>
                        <a:pt x="806" y="0"/>
                      </a:lnTo>
                      <a:lnTo>
                        <a:pt x="807" y="0"/>
                      </a:lnTo>
                      <a:lnTo>
                        <a:pt x="807" y="0"/>
                      </a:lnTo>
                      <a:lnTo>
                        <a:pt x="807" y="0"/>
                      </a:lnTo>
                      <a:lnTo>
                        <a:pt x="807" y="0"/>
                      </a:lnTo>
                      <a:lnTo>
                        <a:pt x="807" y="0"/>
                      </a:lnTo>
                      <a:lnTo>
                        <a:pt x="807" y="0"/>
                      </a:lnTo>
                      <a:lnTo>
                        <a:pt x="807" y="0"/>
                      </a:lnTo>
                      <a:lnTo>
                        <a:pt x="807" y="0"/>
                      </a:lnTo>
                      <a:lnTo>
                        <a:pt x="807" y="0"/>
                      </a:lnTo>
                      <a:lnTo>
                        <a:pt x="808" y="0"/>
                      </a:lnTo>
                      <a:lnTo>
                        <a:pt x="808" y="0"/>
                      </a:lnTo>
                      <a:lnTo>
                        <a:pt x="808" y="0"/>
                      </a:lnTo>
                      <a:lnTo>
                        <a:pt x="808" y="0"/>
                      </a:lnTo>
                      <a:lnTo>
                        <a:pt x="808" y="0"/>
                      </a:lnTo>
                      <a:lnTo>
                        <a:pt x="808" y="0"/>
                      </a:lnTo>
                      <a:lnTo>
                        <a:pt x="808" y="0"/>
                      </a:lnTo>
                      <a:lnTo>
                        <a:pt x="808" y="0"/>
                      </a:lnTo>
                      <a:lnTo>
                        <a:pt x="808" y="0"/>
                      </a:lnTo>
                      <a:lnTo>
                        <a:pt x="809" y="0"/>
                      </a:lnTo>
                      <a:lnTo>
                        <a:pt x="809" y="0"/>
                      </a:lnTo>
                      <a:lnTo>
                        <a:pt x="809" y="0"/>
                      </a:lnTo>
                      <a:lnTo>
                        <a:pt x="809" y="0"/>
                      </a:lnTo>
                      <a:lnTo>
                        <a:pt x="809" y="0"/>
                      </a:lnTo>
                      <a:lnTo>
                        <a:pt x="809" y="0"/>
                      </a:lnTo>
                      <a:lnTo>
                        <a:pt x="809" y="0"/>
                      </a:lnTo>
                      <a:lnTo>
                        <a:pt x="809" y="0"/>
                      </a:lnTo>
                      <a:lnTo>
                        <a:pt x="809" y="0"/>
                      </a:lnTo>
                      <a:lnTo>
                        <a:pt x="810" y="0"/>
                      </a:lnTo>
                      <a:lnTo>
                        <a:pt x="810" y="0"/>
                      </a:lnTo>
                      <a:lnTo>
                        <a:pt x="810" y="0"/>
                      </a:lnTo>
                      <a:lnTo>
                        <a:pt x="810" y="0"/>
                      </a:lnTo>
                      <a:lnTo>
                        <a:pt x="810" y="0"/>
                      </a:lnTo>
                      <a:lnTo>
                        <a:pt x="810" y="0"/>
                      </a:lnTo>
                      <a:lnTo>
                        <a:pt x="810" y="0"/>
                      </a:lnTo>
                      <a:lnTo>
                        <a:pt x="810" y="0"/>
                      </a:lnTo>
                      <a:lnTo>
                        <a:pt x="810" y="0"/>
                      </a:lnTo>
                      <a:lnTo>
                        <a:pt x="811" y="0"/>
                      </a:lnTo>
                      <a:lnTo>
                        <a:pt x="811" y="0"/>
                      </a:lnTo>
                      <a:lnTo>
                        <a:pt x="811" y="0"/>
                      </a:lnTo>
                      <a:lnTo>
                        <a:pt x="811" y="0"/>
                      </a:lnTo>
                      <a:lnTo>
                        <a:pt x="811" y="0"/>
                      </a:lnTo>
                      <a:lnTo>
                        <a:pt x="811" y="0"/>
                      </a:lnTo>
                      <a:lnTo>
                        <a:pt x="811" y="0"/>
                      </a:lnTo>
                      <a:lnTo>
                        <a:pt x="811" y="0"/>
                      </a:lnTo>
                      <a:lnTo>
                        <a:pt x="811" y="0"/>
                      </a:lnTo>
                      <a:lnTo>
                        <a:pt x="812" y="0"/>
                      </a:lnTo>
                      <a:lnTo>
                        <a:pt x="812" y="0"/>
                      </a:lnTo>
                      <a:lnTo>
                        <a:pt x="812" y="0"/>
                      </a:lnTo>
                      <a:lnTo>
                        <a:pt x="812" y="0"/>
                      </a:lnTo>
                      <a:lnTo>
                        <a:pt x="812" y="0"/>
                      </a:lnTo>
                      <a:lnTo>
                        <a:pt x="812" y="0"/>
                      </a:lnTo>
                      <a:lnTo>
                        <a:pt x="812" y="0"/>
                      </a:lnTo>
                      <a:lnTo>
                        <a:pt x="812" y="0"/>
                      </a:lnTo>
                      <a:lnTo>
                        <a:pt x="812" y="0"/>
                      </a:lnTo>
                      <a:lnTo>
                        <a:pt x="813" y="0"/>
                      </a:lnTo>
                      <a:lnTo>
                        <a:pt x="813" y="0"/>
                      </a:lnTo>
                      <a:lnTo>
                        <a:pt x="813" y="0"/>
                      </a:lnTo>
                      <a:lnTo>
                        <a:pt x="813" y="0"/>
                      </a:lnTo>
                      <a:lnTo>
                        <a:pt x="813" y="0"/>
                      </a:lnTo>
                      <a:lnTo>
                        <a:pt x="813" y="0"/>
                      </a:lnTo>
                      <a:lnTo>
                        <a:pt x="813" y="0"/>
                      </a:lnTo>
                      <a:lnTo>
                        <a:pt x="813" y="0"/>
                      </a:lnTo>
                      <a:lnTo>
                        <a:pt x="813" y="0"/>
                      </a:lnTo>
                      <a:lnTo>
                        <a:pt x="814" y="0"/>
                      </a:lnTo>
                      <a:lnTo>
                        <a:pt x="814" y="0"/>
                      </a:lnTo>
                      <a:lnTo>
                        <a:pt x="814" y="0"/>
                      </a:lnTo>
                      <a:lnTo>
                        <a:pt x="814" y="0"/>
                      </a:lnTo>
                      <a:lnTo>
                        <a:pt x="814" y="0"/>
                      </a:lnTo>
                      <a:lnTo>
                        <a:pt x="814" y="0"/>
                      </a:lnTo>
                      <a:lnTo>
                        <a:pt x="814" y="0"/>
                      </a:lnTo>
                      <a:lnTo>
                        <a:pt x="814" y="0"/>
                      </a:lnTo>
                      <a:lnTo>
                        <a:pt x="814" y="0"/>
                      </a:lnTo>
                      <a:lnTo>
                        <a:pt x="815" y="0"/>
                      </a:lnTo>
                      <a:lnTo>
                        <a:pt x="815" y="0"/>
                      </a:lnTo>
                      <a:lnTo>
                        <a:pt x="815" y="0"/>
                      </a:lnTo>
                      <a:lnTo>
                        <a:pt x="815" y="0"/>
                      </a:lnTo>
                      <a:lnTo>
                        <a:pt x="815" y="0"/>
                      </a:lnTo>
                      <a:lnTo>
                        <a:pt x="815" y="0"/>
                      </a:lnTo>
                      <a:lnTo>
                        <a:pt x="815" y="0"/>
                      </a:lnTo>
                      <a:lnTo>
                        <a:pt x="815" y="0"/>
                      </a:lnTo>
                      <a:lnTo>
                        <a:pt x="815" y="0"/>
                      </a:lnTo>
                      <a:lnTo>
                        <a:pt x="816" y="0"/>
                      </a:lnTo>
                      <a:lnTo>
                        <a:pt x="816" y="0"/>
                      </a:lnTo>
                      <a:lnTo>
                        <a:pt x="816" y="0"/>
                      </a:lnTo>
                      <a:lnTo>
                        <a:pt x="816" y="0"/>
                      </a:lnTo>
                      <a:lnTo>
                        <a:pt x="816" y="0"/>
                      </a:lnTo>
                      <a:lnTo>
                        <a:pt x="816" y="0"/>
                      </a:lnTo>
                      <a:lnTo>
                        <a:pt x="816" y="0"/>
                      </a:lnTo>
                      <a:lnTo>
                        <a:pt x="816" y="0"/>
                      </a:lnTo>
                      <a:lnTo>
                        <a:pt x="816" y="0"/>
                      </a:lnTo>
                      <a:lnTo>
                        <a:pt x="817" y="0"/>
                      </a:lnTo>
                      <a:lnTo>
                        <a:pt x="817" y="0"/>
                      </a:lnTo>
                      <a:lnTo>
                        <a:pt x="817" y="0"/>
                      </a:lnTo>
                      <a:lnTo>
                        <a:pt x="817" y="0"/>
                      </a:lnTo>
                      <a:lnTo>
                        <a:pt x="817" y="0"/>
                      </a:lnTo>
                      <a:lnTo>
                        <a:pt x="817" y="0"/>
                      </a:lnTo>
                      <a:lnTo>
                        <a:pt x="817" y="0"/>
                      </a:lnTo>
                      <a:lnTo>
                        <a:pt x="817" y="0"/>
                      </a:lnTo>
                      <a:lnTo>
                        <a:pt x="817" y="0"/>
                      </a:lnTo>
                      <a:lnTo>
                        <a:pt x="818" y="0"/>
                      </a:lnTo>
                      <a:lnTo>
                        <a:pt x="818" y="0"/>
                      </a:lnTo>
                      <a:lnTo>
                        <a:pt x="818" y="0"/>
                      </a:lnTo>
                      <a:lnTo>
                        <a:pt x="818" y="0"/>
                      </a:lnTo>
                      <a:lnTo>
                        <a:pt x="818" y="0"/>
                      </a:lnTo>
                      <a:lnTo>
                        <a:pt x="818" y="0"/>
                      </a:lnTo>
                      <a:lnTo>
                        <a:pt x="818" y="0"/>
                      </a:lnTo>
                      <a:lnTo>
                        <a:pt x="818" y="0"/>
                      </a:lnTo>
                      <a:lnTo>
                        <a:pt x="818" y="0"/>
                      </a:lnTo>
                      <a:lnTo>
                        <a:pt x="818" y="0"/>
                      </a:lnTo>
                      <a:lnTo>
                        <a:pt x="819" y="0"/>
                      </a:lnTo>
                      <a:lnTo>
                        <a:pt x="819" y="0"/>
                      </a:lnTo>
                      <a:lnTo>
                        <a:pt x="819" y="0"/>
                      </a:lnTo>
                      <a:lnTo>
                        <a:pt x="819" y="0"/>
                      </a:lnTo>
                      <a:lnTo>
                        <a:pt x="819" y="0"/>
                      </a:lnTo>
                      <a:lnTo>
                        <a:pt x="819" y="0"/>
                      </a:lnTo>
                      <a:lnTo>
                        <a:pt x="819" y="0"/>
                      </a:lnTo>
                      <a:lnTo>
                        <a:pt x="819" y="0"/>
                      </a:lnTo>
                      <a:lnTo>
                        <a:pt x="819" y="0"/>
                      </a:lnTo>
                      <a:lnTo>
                        <a:pt x="820" y="0"/>
                      </a:lnTo>
                      <a:lnTo>
                        <a:pt x="820" y="0"/>
                      </a:lnTo>
                      <a:lnTo>
                        <a:pt x="820" y="0"/>
                      </a:lnTo>
                      <a:lnTo>
                        <a:pt x="820" y="0"/>
                      </a:lnTo>
                      <a:lnTo>
                        <a:pt x="820" y="0"/>
                      </a:lnTo>
                      <a:lnTo>
                        <a:pt x="820" y="0"/>
                      </a:lnTo>
                      <a:lnTo>
                        <a:pt x="820" y="0"/>
                      </a:lnTo>
                      <a:lnTo>
                        <a:pt x="820" y="0"/>
                      </a:lnTo>
                      <a:lnTo>
                        <a:pt x="820" y="0"/>
                      </a:lnTo>
                      <a:lnTo>
                        <a:pt x="821" y="0"/>
                      </a:lnTo>
                      <a:lnTo>
                        <a:pt x="821" y="0"/>
                      </a:lnTo>
                      <a:lnTo>
                        <a:pt x="821" y="0"/>
                      </a:lnTo>
                      <a:lnTo>
                        <a:pt x="821" y="0"/>
                      </a:lnTo>
                      <a:lnTo>
                        <a:pt x="821" y="0"/>
                      </a:lnTo>
                      <a:lnTo>
                        <a:pt x="821" y="0"/>
                      </a:lnTo>
                      <a:lnTo>
                        <a:pt x="821" y="0"/>
                      </a:lnTo>
                      <a:lnTo>
                        <a:pt x="821" y="0"/>
                      </a:lnTo>
                      <a:lnTo>
                        <a:pt x="821" y="0"/>
                      </a:lnTo>
                      <a:lnTo>
                        <a:pt x="822" y="0"/>
                      </a:lnTo>
                      <a:lnTo>
                        <a:pt x="822" y="0"/>
                      </a:lnTo>
                      <a:lnTo>
                        <a:pt x="822" y="0"/>
                      </a:lnTo>
                      <a:lnTo>
                        <a:pt x="822" y="0"/>
                      </a:lnTo>
                      <a:lnTo>
                        <a:pt x="822" y="0"/>
                      </a:lnTo>
                      <a:lnTo>
                        <a:pt x="822" y="0"/>
                      </a:lnTo>
                      <a:lnTo>
                        <a:pt x="822" y="0"/>
                      </a:lnTo>
                      <a:lnTo>
                        <a:pt x="822" y="0"/>
                      </a:lnTo>
                      <a:lnTo>
                        <a:pt x="822" y="0"/>
                      </a:lnTo>
                      <a:lnTo>
                        <a:pt x="823" y="0"/>
                      </a:lnTo>
                      <a:lnTo>
                        <a:pt x="823" y="0"/>
                      </a:lnTo>
                      <a:lnTo>
                        <a:pt x="823" y="0"/>
                      </a:lnTo>
                      <a:lnTo>
                        <a:pt x="823" y="0"/>
                      </a:lnTo>
                      <a:lnTo>
                        <a:pt x="823" y="0"/>
                      </a:lnTo>
                      <a:lnTo>
                        <a:pt x="823" y="0"/>
                      </a:lnTo>
                      <a:lnTo>
                        <a:pt x="823" y="0"/>
                      </a:lnTo>
                      <a:lnTo>
                        <a:pt x="823" y="0"/>
                      </a:lnTo>
                      <a:lnTo>
                        <a:pt x="823" y="0"/>
                      </a:lnTo>
                      <a:lnTo>
                        <a:pt x="824" y="0"/>
                      </a:lnTo>
                      <a:lnTo>
                        <a:pt x="824" y="0"/>
                      </a:lnTo>
                      <a:lnTo>
                        <a:pt x="824" y="0"/>
                      </a:lnTo>
                      <a:lnTo>
                        <a:pt x="824" y="0"/>
                      </a:lnTo>
                      <a:lnTo>
                        <a:pt x="824" y="0"/>
                      </a:lnTo>
                      <a:lnTo>
                        <a:pt x="824" y="0"/>
                      </a:lnTo>
                      <a:lnTo>
                        <a:pt x="824" y="0"/>
                      </a:lnTo>
                      <a:lnTo>
                        <a:pt x="824" y="0"/>
                      </a:lnTo>
                      <a:lnTo>
                        <a:pt x="824" y="0"/>
                      </a:lnTo>
                      <a:lnTo>
                        <a:pt x="825" y="0"/>
                      </a:lnTo>
                      <a:lnTo>
                        <a:pt x="825" y="0"/>
                      </a:lnTo>
                      <a:lnTo>
                        <a:pt x="825" y="0"/>
                      </a:lnTo>
                      <a:lnTo>
                        <a:pt x="825" y="0"/>
                      </a:lnTo>
                      <a:lnTo>
                        <a:pt x="825" y="0"/>
                      </a:lnTo>
                      <a:lnTo>
                        <a:pt x="825" y="0"/>
                      </a:lnTo>
                      <a:lnTo>
                        <a:pt x="825" y="0"/>
                      </a:lnTo>
                      <a:lnTo>
                        <a:pt x="825" y="0"/>
                      </a:lnTo>
                      <a:lnTo>
                        <a:pt x="825" y="0"/>
                      </a:lnTo>
                      <a:lnTo>
                        <a:pt x="826" y="0"/>
                      </a:lnTo>
                      <a:lnTo>
                        <a:pt x="826" y="0"/>
                      </a:lnTo>
                      <a:lnTo>
                        <a:pt x="826" y="0"/>
                      </a:lnTo>
                      <a:lnTo>
                        <a:pt x="826" y="0"/>
                      </a:lnTo>
                      <a:lnTo>
                        <a:pt x="826" y="0"/>
                      </a:lnTo>
                      <a:lnTo>
                        <a:pt x="826" y="0"/>
                      </a:lnTo>
                      <a:lnTo>
                        <a:pt x="826" y="0"/>
                      </a:lnTo>
                      <a:lnTo>
                        <a:pt x="826" y="0"/>
                      </a:lnTo>
                      <a:lnTo>
                        <a:pt x="826" y="0"/>
                      </a:lnTo>
                      <a:lnTo>
                        <a:pt x="827" y="0"/>
                      </a:lnTo>
                      <a:lnTo>
                        <a:pt x="827" y="0"/>
                      </a:lnTo>
                      <a:lnTo>
                        <a:pt x="827" y="0"/>
                      </a:lnTo>
                      <a:lnTo>
                        <a:pt x="827" y="0"/>
                      </a:lnTo>
                      <a:lnTo>
                        <a:pt x="827" y="0"/>
                      </a:lnTo>
                      <a:lnTo>
                        <a:pt x="827" y="0"/>
                      </a:lnTo>
                      <a:lnTo>
                        <a:pt x="827" y="0"/>
                      </a:lnTo>
                      <a:lnTo>
                        <a:pt x="827" y="0"/>
                      </a:lnTo>
                      <a:lnTo>
                        <a:pt x="827" y="0"/>
                      </a:lnTo>
                      <a:lnTo>
                        <a:pt x="828" y="0"/>
                      </a:lnTo>
                      <a:lnTo>
                        <a:pt x="828" y="0"/>
                      </a:lnTo>
                      <a:lnTo>
                        <a:pt x="828" y="0"/>
                      </a:lnTo>
                      <a:lnTo>
                        <a:pt x="828" y="0"/>
                      </a:lnTo>
                      <a:lnTo>
                        <a:pt x="828" y="0"/>
                      </a:lnTo>
                      <a:lnTo>
                        <a:pt x="828" y="0"/>
                      </a:lnTo>
                      <a:lnTo>
                        <a:pt x="828" y="0"/>
                      </a:lnTo>
                      <a:lnTo>
                        <a:pt x="828" y="0"/>
                      </a:lnTo>
                      <a:lnTo>
                        <a:pt x="828" y="0"/>
                      </a:lnTo>
                      <a:lnTo>
                        <a:pt x="829" y="0"/>
                      </a:lnTo>
                      <a:lnTo>
                        <a:pt x="829" y="0"/>
                      </a:lnTo>
                      <a:lnTo>
                        <a:pt x="829" y="0"/>
                      </a:lnTo>
                      <a:lnTo>
                        <a:pt x="829" y="0"/>
                      </a:lnTo>
                      <a:lnTo>
                        <a:pt x="829" y="0"/>
                      </a:lnTo>
                      <a:lnTo>
                        <a:pt x="829" y="0"/>
                      </a:lnTo>
                      <a:lnTo>
                        <a:pt x="829" y="0"/>
                      </a:lnTo>
                      <a:lnTo>
                        <a:pt x="829" y="0"/>
                      </a:lnTo>
                      <a:lnTo>
                        <a:pt x="829" y="0"/>
                      </a:lnTo>
                      <a:lnTo>
                        <a:pt x="830" y="0"/>
                      </a:lnTo>
                      <a:lnTo>
                        <a:pt x="830" y="0"/>
                      </a:lnTo>
                      <a:lnTo>
                        <a:pt x="830" y="0"/>
                      </a:lnTo>
                      <a:lnTo>
                        <a:pt x="830" y="0"/>
                      </a:lnTo>
                      <a:lnTo>
                        <a:pt x="830" y="0"/>
                      </a:lnTo>
                      <a:lnTo>
                        <a:pt x="830" y="0"/>
                      </a:lnTo>
                      <a:lnTo>
                        <a:pt x="830" y="0"/>
                      </a:lnTo>
                      <a:lnTo>
                        <a:pt x="830" y="0"/>
                      </a:lnTo>
                      <a:lnTo>
                        <a:pt x="830" y="0"/>
                      </a:lnTo>
                      <a:lnTo>
                        <a:pt x="831" y="0"/>
                      </a:lnTo>
                      <a:lnTo>
                        <a:pt x="831" y="0"/>
                      </a:lnTo>
                      <a:lnTo>
                        <a:pt x="831" y="0"/>
                      </a:lnTo>
                      <a:lnTo>
                        <a:pt x="831" y="0"/>
                      </a:lnTo>
                      <a:lnTo>
                        <a:pt x="831" y="0"/>
                      </a:lnTo>
                      <a:lnTo>
                        <a:pt x="831" y="0"/>
                      </a:lnTo>
                      <a:lnTo>
                        <a:pt x="831" y="0"/>
                      </a:lnTo>
                      <a:lnTo>
                        <a:pt x="831" y="0"/>
                      </a:lnTo>
                      <a:lnTo>
                        <a:pt x="831" y="0"/>
                      </a:lnTo>
                      <a:lnTo>
                        <a:pt x="832" y="0"/>
                      </a:lnTo>
                      <a:lnTo>
                        <a:pt x="832" y="0"/>
                      </a:lnTo>
                      <a:lnTo>
                        <a:pt x="832" y="0"/>
                      </a:lnTo>
                      <a:lnTo>
                        <a:pt x="832" y="0"/>
                      </a:lnTo>
                      <a:lnTo>
                        <a:pt x="832" y="0"/>
                      </a:lnTo>
                      <a:lnTo>
                        <a:pt x="832" y="0"/>
                      </a:lnTo>
                      <a:lnTo>
                        <a:pt x="832" y="0"/>
                      </a:lnTo>
                      <a:lnTo>
                        <a:pt x="832" y="0"/>
                      </a:lnTo>
                      <a:lnTo>
                        <a:pt x="832" y="0"/>
                      </a:lnTo>
                      <a:lnTo>
                        <a:pt x="833" y="0"/>
                      </a:lnTo>
                      <a:lnTo>
                        <a:pt x="833" y="0"/>
                      </a:lnTo>
                      <a:lnTo>
                        <a:pt x="833" y="0"/>
                      </a:lnTo>
                      <a:lnTo>
                        <a:pt x="833" y="0"/>
                      </a:lnTo>
                      <a:lnTo>
                        <a:pt x="833" y="0"/>
                      </a:lnTo>
                      <a:lnTo>
                        <a:pt x="833" y="0"/>
                      </a:lnTo>
                      <a:lnTo>
                        <a:pt x="833" y="0"/>
                      </a:lnTo>
                      <a:lnTo>
                        <a:pt x="833" y="0"/>
                      </a:lnTo>
                      <a:lnTo>
                        <a:pt x="833" y="0"/>
                      </a:lnTo>
                      <a:lnTo>
                        <a:pt x="834" y="0"/>
                      </a:lnTo>
                      <a:lnTo>
                        <a:pt x="834" y="0"/>
                      </a:lnTo>
                      <a:lnTo>
                        <a:pt x="834" y="0"/>
                      </a:lnTo>
                      <a:lnTo>
                        <a:pt x="834" y="0"/>
                      </a:lnTo>
                      <a:lnTo>
                        <a:pt x="834" y="0"/>
                      </a:lnTo>
                      <a:lnTo>
                        <a:pt x="834" y="0"/>
                      </a:lnTo>
                      <a:lnTo>
                        <a:pt x="834" y="0"/>
                      </a:lnTo>
                      <a:lnTo>
                        <a:pt x="834" y="0"/>
                      </a:lnTo>
                      <a:lnTo>
                        <a:pt x="834" y="0"/>
                      </a:lnTo>
                      <a:lnTo>
                        <a:pt x="835" y="0"/>
                      </a:lnTo>
                      <a:lnTo>
                        <a:pt x="835" y="0"/>
                      </a:lnTo>
                      <a:lnTo>
                        <a:pt x="835" y="0"/>
                      </a:lnTo>
                      <a:lnTo>
                        <a:pt x="835" y="0"/>
                      </a:lnTo>
                      <a:lnTo>
                        <a:pt x="835" y="0"/>
                      </a:lnTo>
                      <a:lnTo>
                        <a:pt x="835" y="0"/>
                      </a:lnTo>
                      <a:lnTo>
                        <a:pt x="835" y="0"/>
                      </a:lnTo>
                      <a:lnTo>
                        <a:pt x="835" y="0"/>
                      </a:lnTo>
                      <a:lnTo>
                        <a:pt x="835" y="0"/>
                      </a:lnTo>
                      <a:lnTo>
                        <a:pt x="836" y="0"/>
                      </a:lnTo>
                      <a:lnTo>
                        <a:pt x="836" y="0"/>
                      </a:lnTo>
                      <a:lnTo>
                        <a:pt x="836" y="0"/>
                      </a:lnTo>
                      <a:lnTo>
                        <a:pt x="836" y="0"/>
                      </a:lnTo>
                      <a:lnTo>
                        <a:pt x="836" y="0"/>
                      </a:lnTo>
                      <a:lnTo>
                        <a:pt x="836" y="0"/>
                      </a:lnTo>
                      <a:lnTo>
                        <a:pt x="836" y="0"/>
                      </a:lnTo>
                      <a:lnTo>
                        <a:pt x="836" y="0"/>
                      </a:lnTo>
                      <a:lnTo>
                        <a:pt x="836" y="0"/>
                      </a:lnTo>
                      <a:lnTo>
                        <a:pt x="837" y="0"/>
                      </a:lnTo>
                      <a:lnTo>
                        <a:pt x="837" y="0"/>
                      </a:lnTo>
                      <a:lnTo>
                        <a:pt x="837" y="0"/>
                      </a:lnTo>
                      <a:lnTo>
                        <a:pt x="837" y="0"/>
                      </a:lnTo>
                      <a:lnTo>
                        <a:pt x="837" y="0"/>
                      </a:lnTo>
                      <a:lnTo>
                        <a:pt x="837" y="0"/>
                      </a:lnTo>
                      <a:lnTo>
                        <a:pt x="837" y="0"/>
                      </a:lnTo>
                      <a:lnTo>
                        <a:pt x="837" y="0"/>
                      </a:lnTo>
                      <a:lnTo>
                        <a:pt x="837" y="0"/>
                      </a:lnTo>
                      <a:lnTo>
                        <a:pt x="838" y="0"/>
                      </a:lnTo>
                      <a:lnTo>
                        <a:pt x="838" y="0"/>
                      </a:lnTo>
                      <a:lnTo>
                        <a:pt x="838" y="0"/>
                      </a:lnTo>
                      <a:lnTo>
                        <a:pt x="838" y="0"/>
                      </a:lnTo>
                      <a:lnTo>
                        <a:pt x="838" y="0"/>
                      </a:lnTo>
                      <a:lnTo>
                        <a:pt x="838" y="0"/>
                      </a:lnTo>
                      <a:lnTo>
                        <a:pt x="838" y="0"/>
                      </a:lnTo>
                      <a:lnTo>
                        <a:pt x="838" y="0"/>
                      </a:lnTo>
                      <a:lnTo>
                        <a:pt x="838" y="0"/>
                      </a:lnTo>
                      <a:lnTo>
                        <a:pt x="839" y="0"/>
                      </a:lnTo>
                      <a:lnTo>
                        <a:pt x="839" y="0"/>
                      </a:lnTo>
                      <a:lnTo>
                        <a:pt x="839" y="0"/>
                      </a:lnTo>
                      <a:lnTo>
                        <a:pt x="839" y="0"/>
                      </a:lnTo>
                      <a:lnTo>
                        <a:pt x="839" y="0"/>
                      </a:lnTo>
                      <a:lnTo>
                        <a:pt x="839" y="0"/>
                      </a:lnTo>
                      <a:lnTo>
                        <a:pt x="839" y="0"/>
                      </a:lnTo>
                      <a:lnTo>
                        <a:pt x="839" y="0"/>
                      </a:lnTo>
                      <a:lnTo>
                        <a:pt x="839" y="0"/>
                      </a:lnTo>
                      <a:lnTo>
                        <a:pt x="840" y="0"/>
                      </a:lnTo>
                      <a:lnTo>
                        <a:pt x="840" y="0"/>
                      </a:lnTo>
                      <a:lnTo>
                        <a:pt x="840" y="0"/>
                      </a:lnTo>
                      <a:lnTo>
                        <a:pt x="840" y="0"/>
                      </a:lnTo>
                      <a:lnTo>
                        <a:pt x="840" y="0"/>
                      </a:lnTo>
                      <a:lnTo>
                        <a:pt x="840" y="0"/>
                      </a:lnTo>
                      <a:lnTo>
                        <a:pt x="840" y="0"/>
                      </a:lnTo>
                      <a:lnTo>
                        <a:pt x="840" y="0"/>
                      </a:lnTo>
                      <a:lnTo>
                        <a:pt x="840" y="0"/>
                      </a:lnTo>
                      <a:lnTo>
                        <a:pt x="841" y="0"/>
                      </a:lnTo>
                      <a:lnTo>
                        <a:pt x="841" y="0"/>
                      </a:lnTo>
                      <a:lnTo>
                        <a:pt x="841" y="0"/>
                      </a:lnTo>
                      <a:lnTo>
                        <a:pt x="841" y="0"/>
                      </a:lnTo>
                      <a:lnTo>
                        <a:pt x="841" y="0"/>
                      </a:lnTo>
                      <a:lnTo>
                        <a:pt x="841" y="0"/>
                      </a:lnTo>
                      <a:lnTo>
                        <a:pt x="841" y="0"/>
                      </a:lnTo>
                      <a:lnTo>
                        <a:pt x="841" y="0"/>
                      </a:lnTo>
                      <a:lnTo>
                        <a:pt x="841" y="0"/>
                      </a:lnTo>
                      <a:lnTo>
                        <a:pt x="841" y="0"/>
                      </a:lnTo>
                      <a:lnTo>
                        <a:pt x="842" y="0"/>
                      </a:lnTo>
                      <a:lnTo>
                        <a:pt x="842" y="0"/>
                      </a:lnTo>
                      <a:lnTo>
                        <a:pt x="842" y="0"/>
                      </a:lnTo>
                      <a:lnTo>
                        <a:pt x="842" y="0"/>
                      </a:lnTo>
                      <a:lnTo>
                        <a:pt x="842" y="0"/>
                      </a:lnTo>
                      <a:lnTo>
                        <a:pt x="842" y="0"/>
                      </a:lnTo>
                      <a:lnTo>
                        <a:pt x="842" y="0"/>
                      </a:lnTo>
                      <a:lnTo>
                        <a:pt x="842" y="0"/>
                      </a:lnTo>
                      <a:lnTo>
                        <a:pt x="842" y="0"/>
                      </a:lnTo>
                      <a:lnTo>
                        <a:pt x="843" y="0"/>
                      </a:lnTo>
                      <a:lnTo>
                        <a:pt x="843" y="0"/>
                      </a:lnTo>
                      <a:lnTo>
                        <a:pt x="843" y="0"/>
                      </a:lnTo>
                      <a:lnTo>
                        <a:pt x="843" y="0"/>
                      </a:lnTo>
                      <a:lnTo>
                        <a:pt x="843" y="0"/>
                      </a:lnTo>
                      <a:lnTo>
                        <a:pt x="843" y="0"/>
                      </a:lnTo>
                      <a:lnTo>
                        <a:pt x="843" y="0"/>
                      </a:lnTo>
                      <a:lnTo>
                        <a:pt x="843" y="0"/>
                      </a:lnTo>
                      <a:lnTo>
                        <a:pt x="843" y="0"/>
                      </a:lnTo>
                      <a:lnTo>
                        <a:pt x="844" y="0"/>
                      </a:lnTo>
                      <a:lnTo>
                        <a:pt x="844" y="0"/>
                      </a:lnTo>
                      <a:lnTo>
                        <a:pt x="844" y="0"/>
                      </a:lnTo>
                      <a:lnTo>
                        <a:pt x="844" y="0"/>
                      </a:lnTo>
                      <a:lnTo>
                        <a:pt x="844" y="0"/>
                      </a:lnTo>
                      <a:lnTo>
                        <a:pt x="844" y="0"/>
                      </a:lnTo>
                      <a:lnTo>
                        <a:pt x="844" y="0"/>
                      </a:lnTo>
                      <a:lnTo>
                        <a:pt x="844" y="0"/>
                      </a:lnTo>
                      <a:lnTo>
                        <a:pt x="844" y="0"/>
                      </a:lnTo>
                      <a:lnTo>
                        <a:pt x="845" y="0"/>
                      </a:lnTo>
                      <a:lnTo>
                        <a:pt x="845" y="0"/>
                      </a:lnTo>
                      <a:lnTo>
                        <a:pt x="845" y="0"/>
                      </a:lnTo>
                      <a:lnTo>
                        <a:pt x="845" y="0"/>
                      </a:lnTo>
                      <a:lnTo>
                        <a:pt x="845" y="0"/>
                      </a:lnTo>
                      <a:lnTo>
                        <a:pt x="845" y="0"/>
                      </a:lnTo>
                      <a:lnTo>
                        <a:pt x="845" y="0"/>
                      </a:lnTo>
                      <a:lnTo>
                        <a:pt x="845" y="0"/>
                      </a:lnTo>
                      <a:lnTo>
                        <a:pt x="845" y="0"/>
                      </a:lnTo>
                      <a:lnTo>
                        <a:pt x="846" y="0"/>
                      </a:lnTo>
                      <a:lnTo>
                        <a:pt x="846" y="0"/>
                      </a:lnTo>
                      <a:lnTo>
                        <a:pt x="846" y="0"/>
                      </a:lnTo>
                      <a:lnTo>
                        <a:pt x="846" y="0"/>
                      </a:lnTo>
                      <a:lnTo>
                        <a:pt x="846" y="0"/>
                      </a:lnTo>
                      <a:lnTo>
                        <a:pt x="846" y="0"/>
                      </a:lnTo>
                      <a:lnTo>
                        <a:pt x="846" y="0"/>
                      </a:lnTo>
                      <a:lnTo>
                        <a:pt x="846" y="0"/>
                      </a:lnTo>
                      <a:lnTo>
                        <a:pt x="846" y="0"/>
                      </a:lnTo>
                      <a:lnTo>
                        <a:pt x="847" y="0"/>
                      </a:lnTo>
                      <a:lnTo>
                        <a:pt x="847" y="0"/>
                      </a:lnTo>
                      <a:lnTo>
                        <a:pt x="847" y="0"/>
                      </a:lnTo>
                      <a:lnTo>
                        <a:pt x="847" y="0"/>
                      </a:lnTo>
                      <a:lnTo>
                        <a:pt x="847" y="0"/>
                      </a:lnTo>
                      <a:lnTo>
                        <a:pt x="847" y="0"/>
                      </a:lnTo>
                      <a:lnTo>
                        <a:pt x="847" y="0"/>
                      </a:lnTo>
                      <a:lnTo>
                        <a:pt x="847" y="0"/>
                      </a:lnTo>
                      <a:lnTo>
                        <a:pt x="847" y="0"/>
                      </a:lnTo>
                      <a:lnTo>
                        <a:pt x="848" y="0"/>
                      </a:lnTo>
                      <a:lnTo>
                        <a:pt x="848" y="0"/>
                      </a:lnTo>
                      <a:lnTo>
                        <a:pt x="848" y="0"/>
                      </a:lnTo>
                      <a:lnTo>
                        <a:pt x="848" y="0"/>
                      </a:lnTo>
                      <a:lnTo>
                        <a:pt x="848" y="0"/>
                      </a:lnTo>
                      <a:lnTo>
                        <a:pt x="848" y="0"/>
                      </a:lnTo>
                      <a:lnTo>
                        <a:pt x="848" y="0"/>
                      </a:lnTo>
                      <a:lnTo>
                        <a:pt x="848" y="0"/>
                      </a:lnTo>
                      <a:lnTo>
                        <a:pt x="848" y="0"/>
                      </a:lnTo>
                      <a:lnTo>
                        <a:pt x="849" y="0"/>
                      </a:lnTo>
                      <a:lnTo>
                        <a:pt x="849" y="0"/>
                      </a:lnTo>
                      <a:lnTo>
                        <a:pt x="849" y="0"/>
                      </a:lnTo>
                      <a:lnTo>
                        <a:pt x="849" y="0"/>
                      </a:lnTo>
                      <a:lnTo>
                        <a:pt x="849" y="0"/>
                      </a:lnTo>
                      <a:lnTo>
                        <a:pt x="849" y="0"/>
                      </a:lnTo>
                      <a:lnTo>
                        <a:pt x="849" y="0"/>
                      </a:lnTo>
                      <a:lnTo>
                        <a:pt x="849" y="0"/>
                      </a:lnTo>
                      <a:lnTo>
                        <a:pt x="849" y="0"/>
                      </a:lnTo>
                      <a:lnTo>
                        <a:pt x="850" y="0"/>
                      </a:lnTo>
                      <a:lnTo>
                        <a:pt x="850" y="0"/>
                      </a:lnTo>
                      <a:lnTo>
                        <a:pt x="850" y="0"/>
                      </a:lnTo>
                      <a:lnTo>
                        <a:pt x="850" y="0"/>
                      </a:lnTo>
                      <a:lnTo>
                        <a:pt x="850" y="0"/>
                      </a:lnTo>
                      <a:lnTo>
                        <a:pt x="850" y="0"/>
                      </a:lnTo>
                      <a:lnTo>
                        <a:pt x="850" y="0"/>
                      </a:lnTo>
                      <a:lnTo>
                        <a:pt x="850" y="0"/>
                      </a:lnTo>
                      <a:lnTo>
                        <a:pt x="850" y="0"/>
                      </a:lnTo>
                      <a:lnTo>
                        <a:pt x="851" y="0"/>
                      </a:lnTo>
                      <a:lnTo>
                        <a:pt x="851" y="0"/>
                      </a:lnTo>
                      <a:lnTo>
                        <a:pt x="851" y="0"/>
                      </a:lnTo>
                      <a:lnTo>
                        <a:pt x="851" y="0"/>
                      </a:lnTo>
                      <a:lnTo>
                        <a:pt x="851" y="0"/>
                      </a:lnTo>
                      <a:lnTo>
                        <a:pt x="851" y="0"/>
                      </a:lnTo>
                      <a:lnTo>
                        <a:pt x="851" y="0"/>
                      </a:lnTo>
                      <a:lnTo>
                        <a:pt x="851" y="0"/>
                      </a:lnTo>
                      <a:lnTo>
                        <a:pt x="851" y="0"/>
                      </a:lnTo>
                      <a:lnTo>
                        <a:pt x="852" y="0"/>
                      </a:lnTo>
                      <a:lnTo>
                        <a:pt x="852" y="0"/>
                      </a:lnTo>
                      <a:lnTo>
                        <a:pt x="852" y="0"/>
                      </a:lnTo>
                      <a:lnTo>
                        <a:pt x="852" y="0"/>
                      </a:lnTo>
                      <a:lnTo>
                        <a:pt x="852" y="0"/>
                      </a:lnTo>
                      <a:lnTo>
                        <a:pt x="852" y="0"/>
                      </a:lnTo>
                      <a:lnTo>
                        <a:pt x="852" y="0"/>
                      </a:lnTo>
                      <a:lnTo>
                        <a:pt x="852" y="0"/>
                      </a:lnTo>
                      <a:lnTo>
                        <a:pt x="852" y="0"/>
                      </a:lnTo>
                      <a:lnTo>
                        <a:pt x="853" y="0"/>
                      </a:lnTo>
                      <a:lnTo>
                        <a:pt x="853" y="0"/>
                      </a:lnTo>
                      <a:lnTo>
                        <a:pt x="853" y="0"/>
                      </a:lnTo>
                      <a:lnTo>
                        <a:pt x="853" y="0"/>
                      </a:lnTo>
                      <a:lnTo>
                        <a:pt x="853" y="0"/>
                      </a:lnTo>
                      <a:lnTo>
                        <a:pt x="853" y="0"/>
                      </a:lnTo>
                      <a:lnTo>
                        <a:pt x="853" y="0"/>
                      </a:lnTo>
                      <a:lnTo>
                        <a:pt x="853" y="0"/>
                      </a:lnTo>
                      <a:lnTo>
                        <a:pt x="853" y="0"/>
                      </a:lnTo>
                      <a:lnTo>
                        <a:pt x="854" y="0"/>
                      </a:lnTo>
                      <a:lnTo>
                        <a:pt x="854" y="0"/>
                      </a:lnTo>
                      <a:lnTo>
                        <a:pt x="854" y="0"/>
                      </a:lnTo>
                      <a:lnTo>
                        <a:pt x="854" y="0"/>
                      </a:lnTo>
                      <a:lnTo>
                        <a:pt x="854" y="0"/>
                      </a:lnTo>
                      <a:lnTo>
                        <a:pt x="854" y="0"/>
                      </a:lnTo>
                      <a:lnTo>
                        <a:pt x="854" y="0"/>
                      </a:lnTo>
                      <a:lnTo>
                        <a:pt x="854" y="0"/>
                      </a:lnTo>
                      <a:lnTo>
                        <a:pt x="854" y="0"/>
                      </a:lnTo>
                      <a:lnTo>
                        <a:pt x="855" y="0"/>
                      </a:lnTo>
                      <a:lnTo>
                        <a:pt x="855" y="0"/>
                      </a:lnTo>
                      <a:lnTo>
                        <a:pt x="855" y="0"/>
                      </a:lnTo>
                      <a:lnTo>
                        <a:pt x="855" y="0"/>
                      </a:lnTo>
                      <a:lnTo>
                        <a:pt x="855" y="0"/>
                      </a:lnTo>
                      <a:lnTo>
                        <a:pt x="855" y="0"/>
                      </a:lnTo>
                      <a:lnTo>
                        <a:pt x="855" y="0"/>
                      </a:lnTo>
                      <a:lnTo>
                        <a:pt x="855" y="0"/>
                      </a:lnTo>
                      <a:lnTo>
                        <a:pt x="855" y="0"/>
                      </a:lnTo>
                      <a:lnTo>
                        <a:pt x="856" y="0"/>
                      </a:lnTo>
                      <a:lnTo>
                        <a:pt x="856" y="0"/>
                      </a:lnTo>
                      <a:lnTo>
                        <a:pt x="856" y="0"/>
                      </a:lnTo>
                      <a:lnTo>
                        <a:pt x="856" y="0"/>
                      </a:lnTo>
                      <a:lnTo>
                        <a:pt x="856" y="0"/>
                      </a:lnTo>
                      <a:lnTo>
                        <a:pt x="856" y="0"/>
                      </a:lnTo>
                      <a:lnTo>
                        <a:pt x="856" y="0"/>
                      </a:lnTo>
                      <a:lnTo>
                        <a:pt x="856" y="0"/>
                      </a:lnTo>
                      <a:lnTo>
                        <a:pt x="856" y="0"/>
                      </a:lnTo>
                      <a:lnTo>
                        <a:pt x="857" y="0"/>
                      </a:lnTo>
                      <a:lnTo>
                        <a:pt x="857" y="0"/>
                      </a:lnTo>
                      <a:lnTo>
                        <a:pt x="857" y="0"/>
                      </a:lnTo>
                      <a:lnTo>
                        <a:pt x="857" y="0"/>
                      </a:lnTo>
                      <a:lnTo>
                        <a:pt x="857" y="0"/>
                      </a:lnTo>
                      <a:lnTo>
                        <a:pt x="857" y="0"/>
                      </a:lnTo>
                      <a:lnTo>
                        <a:pt x="857" y="0"/>
                      </a:lnTo>
                      <a:lnTo>
                        <a:pt x="857" y="0"/>
                      </a:lnTo>
                      <a:lnTo>
                        <a:pt x="857" y="0"/>
                      </a:lnTo>
                      <a:lnTo>
                        <a:pt x="858" y="0"/>
                      </a:lnTo>
                      <a:lnTo>
                        <a:pt x="858" y="0"/>
                      </a:lnTo>
                      <a:lnTo>
                        <a:pt x="858" y="0"/>
                      </a:lnTo>
                      <a:lnTo>
                        <a:pt x="858" y="0"/>
                      </a:lnTo>
                      <a:lnTo>
                        <a:pt x="858" y="0"/>
                      </a:lnTo>
                      <a:lnTo>
                        <a:pt x="858" y="0"/>
                      </a:lnTo>
                      <a:lnTo>
                        <a:pt x="858" y="0"/>
                      </a:lnTo>
                      <a:lnTo>
                        <a:pt x="858" y="0"/>
                      </a:lnTo>
                      <a:lnTo>
                        <a:pt x="858" y="0"/>
                      </a:lnTo>
                      <a:lnTo>
                        <a:pt x="859" y="0"/>
                      </a:lnTo>
                      <a:lnTo>
                        <a:pt x="859" y="0"/>
                      </a:lnTo>
                      <a:lnTo>
                        <a:pt x="859" y="0"/>
                      </a:lnTo>
                      <a:lnTo>
                        <a:pt x="859" y="0"/>
                      </a:lnTo>
                      <a:lnTo>
                        <a:pt x="859" y="0"/>
                      </a:lnTo>
                      <a:lnTo>
                        <a:pt x="859" y="0"/>
                      </a:lnTo>
                      <a:lnTo>
                        <a:pt x="859" y="0"/>
                      </a:lnTo>
                      <a:lnTo>
                        <a:pt x="859" y="0"/>
                      </a:lnTo>
                      <a:lnTo>
                        <a:pt x="859" y="0"/>
                      </a:lnTo>
                      <a:lnTo>
                        <a:pt x="860" y="0"/>
                      </a:lnTo>
                      <a:lnTo>
                        <a:pt x="860" y="0"/>
                      </a:lnTo>
                      <a:lnTo>
                        <a:pt x="860" y="0"/>
                      </a:lnTo>
                      <a:lnTo>
                        <a:pt x="860" y="0"/>
                      </a:lnTo>
                      <a:lnTo>
                        <a:pt x="860" y="0"/>
                      </a:lnTo>
                      <a:lnTo>
                        <a:pt x="860" y="0"/>
                      </a:lnTo>
                      <a:lnTo>
                        <a:pt x="860" y="0"/>
                      </a:lnTo>
                      <a:lnTo>
                        <a:pt x="860" y="0"/>
                      </a:lnTo>
                      <a:lnTo>
                        <a:pt x="860" y="0"/>
                      </a:lnTo>
                      <a:lnTo>
                        <a:pt x="861" y="0"/>
                      </a:lnTo>
                      <a:lnTo>
                        <a:pt x="861" y="0"/>
                      </a:lnTo>
                      <a:lnTo>
                        <a:pt x="861" y="0"/>
                      </a:lnTo>
                      <a:lnTo>
                        <a:pt x="861" y="0"/>
                      </a:lnTo>
                      <a:lnTo>
                        <a:pt x="861" y="0"/>
                      </a:lnTo>
                      <a:lnTo>
                        <a:pt x="861" y="0"/>
                      </a:lnTo>
                      <a:lnTo>
                        <a:pt x="861" y="0"/>
                      </a:lnTo>
                      <a:lnTo>
                        <a:pt x="861" y="0"/>
                      </a:lnTo>
                      <a:lnTo>
                        <a:pt x="861" y="0"/>
                      </a:lnTo>
                      <a:lnTo>
                        <a:pt x="862" y="0"/>
                      </a:lnTo>
                      <a:lnTo>
                        <a:pt x="862" y="0"/>
                      </a:lnTo>
                      <a:lnTo>
                        <a:pt x="862" y="0"/>
                      </a:lnTo>
                      <a:lnTo>
                        <a:pt x="862" y="0"/>
                      </a:lnTo>
                      <a:lnTo>
                        <a:pt x="862" y="0"/>
                      </a:lnTo>
                      <a:lnTo>
                        <a:pt x="862" y="0"/>
                      </a:lnTo>
                      <a:lnTo>
                        <a:pt x="862" y="0"/>
                      </a:lnTo>
                      <a:lnTo>
                        <a:pt x="862" y="0"/>
                      </a:lnTo>
                      <a:lnTo>
                        <a:pt x="862" y="0"/>
                      </a:lnTo>
                      <a:lnTo>
                        <a:pt x="863" y="0"/>
                      </a:lnTo>
                      <a:lnTo>
                        <a:pt x="863" y="0"/>
                      </a:lnTo>
                      <a:lnTo>
                        <a:pt x="863" y="0"/>
                      </a:lnTo>
                      <a:lnTo>
                        <a:pt x="863" y="0"/>
                      </a:lnTo>
                      <a:lnTo>
                        <a:pt x="863" y="0"/>
                      </a:lnTo>
                      <a:lnTo>
                        <a:pt x="863" y="0"/>
                      </a:lnTo>
                      <a:lnTo>
                        <a:pt x="863" y="0"/>
                      </a:lnTo>
                      <a:lnTo>
                        <a:pt x="863" y="0"/>
                      </a:lnTo>
                      <a:lnTo>
                        <a:pt x="863" y="0"/>
                      </a:lnTo>
                      <a:lnTo>
                        <a:pt x="864" y="0"/>
                      </a:lnTo>
                      <a:lnTo>
                        <a:pt x="864" y="0"/>
                      </a:lnTo>
                      <a:lnTo>
                        <a:pt x="864" y="0"/>
                      </a:lnTo>
                      <a:lnTo>
                        <a:pt x="864" y="0"/>
                      </a:lnTo>
                      <a:lnTo>
                        <a:pt x="864" y="0"/>
                      </a:lnTo>
                      <a:lnTo>
                        <a:pt x="864" y="0"/>
                      </a:lnTo>
                      <a:lnTo>
                        <a:pt x="864" y="0"/>
                      </a:lnTo>
                      <a:lnTo>
                        <a:pt x="864" y="0"/>
                      </a:lnTo>
                      <a:lnTo>
                        <a:pt x="864" y="0"/>
                      </a:lnTo>
                      <a:lnTo>
                        <a:pt x="864" y="0"/>
                      </a:lnTo>
                      <a:lnTo>
                        <a:pt x="865" y="0"/>
                      </a:lnTo>
                      <a:lnTo>
                        <a:pt x="865" y="0"/>
                      </a:lnTo>
                      <a:lnTo>
                        <a:pt x="865" y="0"/>
                      </a:lnTo>
                      <a:lnTo>
                        <a:pt x="865" y="0"/>
                      </a:lnTo>
                      <a:lnTo>
                        <a:pt x="865" y="0"/>
                      </a:lnTo>
                      <a:lnTo>
                        <a:pt x="865" y="0"/>
                      </a:lnTo>
                      <a:lnTo>
                        <a:pt x="865" y="0"/>
                      </a:lnTo>
                      <a:lnTo>
                        <a:pt x="865" y="0"/>
                      </a:lnTo>
                      <a:lnTo>
                        <a:pt x="865" y="0"/>
                      </a:lnTo>
                      <a:lnTo>
                        <a:pt x="866" y="0"/>
                      </a:lnTo>
                      <a:lnTo>
                        <a:pt x="866" y="0"/>
                      </a:lnTo>
                      <a:lnTo>
                        <a:pt x="866" y="0"/>
                      </a:lnTo>
                      <a:lnTo>
                        <a:pt x="866" y="0"/>
                      </a:lnTo>
                      <a:lnTo>
                        <a:pt x="866" y="0"/>
                      </a:lnTo>
                      <a:lnTo>
                        <a:pt x="866" y="0"/>
                      </a:lnTo>
                      <a:lnTo>
                        <a:pt x="866" y="0"/>
                      </a:lnTo>
                      <a:lnTo>
                        <a:pt x="866" y="0"/>
                      </a:lnTo>
                      <a:lnTo>
                        <a:pt x="866" y="0"/>
                      </a:lnTo>
                      <a:lnTo>
                        <a:pt x="867" y="0"/>
                      </a:lnTo>
                      <a:lnTo>
                        <a:pt x="867" y="0"/>
                      </a:lnTo>
                      <a:lnTo>
                        <a:pt x="867" y="0"/>
                      </a:lnTo>
                      <a:lnTo>
                        <a:pt x="867" y="0"/>
                      </a:lnTo>
                      <a:lnTo>
                        <a:pt x="867" y="0"/>
                      </a:lnTo>
                      <a:lnTo>
                        <a:pt x="867" y="0"/>
                      </a:lnTo>
                      <a:lnTo>
                        <a:pt x="867" y="0"/>
                      </a:lnTo>
                      <a:lnTo>
                        <a:pt x="867" y="0"/>
                      </a:lnTo>
                      <a:lnTo>
                        <a:pt x="867" y="0"/>
                      </a:lnTo>
                      <a:lnTo>
                        <a:pt x="868" y="0"/>
                      </a:lnTo>
                      <a:lnTo>
                        <a:pt x="868" y="0"/>
                      </a:lnTo>
                      <a:lnTo>
                        <a:pt x="868" y="0"/>
                      </a:lnTo>
                      <a:lnTo>
                        <a:pt x="868" y="0"/>
                      </a:lnTo>
                      <a:lnTo>
                        <a:pt x="868" y="0"/>
                      </a:lnTo>
                      <a:lnTo>
                        <a:pt x="868" y="0"/>
                      </a:lnTo>
                      <a:lnTo>
                        <a:pt x="868" y="0"/>
                      </a:lnTo>
                      <a:lnTo>
                        <a:pt x="868" y="0"/>
                      </a:lnTo>
                      <a:lnTo>
                        <a:pt x="868" y="0"/>
                      </a:lnTo>
                      <a:lnTo>
                        <a:pt x="869" y="0"/>
                      </a:lnTo>
                      <a:lnTo>
                        <a:pt x="869" y="0"/>
                      </a:lnTo>
                      <a:lnTo>
                        <a:pt x="869" y="0"/>
                      </a:lnTo>
                      <a:lnTo>
                        <a:pt x="869" y="0"/>
                      </a:lnTo>
                      <a:lnTo>
                        <a:pt x="869" y="0"/>
                      </a:lnTo>
                      <a:lnTo>
                        <a:pt x="869" y="0"/>
                      </a:lnTo>
                      <a:lnTo>
                        <a:pt x="869" y="0"/>
                      </a:lnTo>
                      <a:lnTo>
                        <a:pt x="869" y="0"/>
                      </a:lnTo>
                      <a:lnTo>
                        <a:pt x="869" y="0"/>
                      </a:lnTo>
                      <a:lnTo>
                        <a:pt x="870" y="0"/>
                      </a:lnTo>
                      <a:lnTo>
                        <a:pt x="870" y="0"/>
                      </a:lnTo>
                      <a:lnTo>
                        <a:pt x="870" y="0"/>
                      </a:lnTo>
                      <a:lnTo>
                        <a:pt x="870" y="0"/>
                      </a:lnTo>
                      <a:lnTo>
                        <a:pt x="870" y="0"/>
                      </a:lnTo>
                      <a:lnTo>
                        <a:pt x="870" y="0"/>
                      </a:lnTo>
                      <a:lnTo>
                        <a:pt x="870" y="0"/>
                      </a:lnTo>
                      <a:lnTo>
                        <a:pt x="870" y="0"/>
                      </a:lnTo>
                      <a:lnTo>
                        <a:pt x="870" y="0"/>
                      </a:lnTo>
                      <a:lnTo>
                        <a:pt x="871" y="0"/>
                      </a:lnTo>
                      <a:lnTo>
                        <a:pt x="871" y="0"/>
                      </a:lnTo>
                      <a:lnTo>
                        <a:pt x="871" y="0"/>
                      </a:lnTo>
                      <a:lnTo>
                        <a:pt x="871" y="0"/>
                      </a:lnTo>
                      <a:lnTo>
                        <a:pt x="871" y="0"/>
                      </a:lnTo>
                      <a:lnTo>
                        <a:pt x="871" y="0"/>
                      </a:lnTo>
                      <a:lnTo>
                        <a:pt x="871" y="0"/>
                      </a:lnTo>
                      <a:lnTo>
                        <a:pt x="871" y="0"/>
                      </a:lnTo>
                      <a:lnTo>
                        <a:pt x="871" y="0"/>
                      </a:lnTo>
                      <a:lnTo>
                        <a:pt x="872" y="0"/>
                      </a:lnTo>
                      <a:lnTo>
                        <a:pt x="872" y="0"/>
                      </a:lnTo>
                      <a:lnTo>
                        <a:pt x="872" y="0"/>
                      </a:lnTo>
                      <a:lnTo>
                        <a:pt x="872" y="0"/>
                      </a:lnTo>
                      <a:lnTo>
                        <a:pt x="872" y="0"/>
                      </a:lnTo>
                      <a:lnTo>
                        <a:pt x="872" y="0"/>
                      </a:lnTo>
                      <a:lnTo>
                        <a:pt x="872" y="0"/>
                      </a:lnTo>
                      <a:lnTo>
                        <a:pt x="872" y="0"/>
                      </a:lnTo>
                      <a:lnTo>
                        <a:pt x="872" y="0"/>
                      </a:lnTo>
                      <a:lnTo>
                        <a:pt x="873" y="0"/>
                      </a:lnTo>
                      <a:lnTo>
                        <a:pt x="873" y="0"/>
                      </a:lnTo>
                      <a:lnTo>
                        <a:pt x="873" y="0"/>
                      </a:lnTo>
                      <a:lnTo>
                        <a:pt x="873" y="0"/>
                      </a:lnTo>
                      <a:lnTo>
                        <a:pt x="873" y="0"/>
                      </a:lnTo>
                      <a:lnTo>
                        <a:pt x="873" y="0"/>
                      </a:lnTo>
                      <a:lnTo>
                        <a:pt x="873" y="0"/>
                      </a:lnTo>
                      <a:lnTo>
                        <a:pt x="873" y="0"/>
                      </a:lnTo>
                      <a:lnTo>
                        <a:pt x="873" y="0"/>
                      </a:lnTo>
                      <a:lnTo>
                        <a:pt x="874" y="0"/>
                      </a:lnTo>
                      <a:lnTo>
                        <a:pt x="874" y="0"/>
                      </a:lnTo>
                      <a:lnTo>
                        <a:pt x="874" y="0"/>
                      </a:lnTo>
                      <a:lnTo>
                        <a:pt x="874" y="0"/>
                      </a:lnTo>
                      <a:lnTo>
                        <a:pt x="874" y="0"/>
                      </a:lnTo>
                      <a:lnTo>
                        <a:pt x="874" y="0"/>
                      </a:lnTo>
                      <a:lnTo>
                        <a:pt x="874" y="0"/>
                      </a:lnTo>
                      <a:lnTo>
                        <a:pt x="874" y="0"/>
                      </a:lnTo>
                      <a:lnTo>
                        <a:pt x="874" y="0"/>
                      </a:lnTo>
                      <a:lnTo>
                        <a:pt x="875" y="0"/>
                      </a:lnTo>
                      <a:lnTo>
                        <a:pt x="875" y="0"/>
                      </a:lnTo>
                      <a:lnTo>
                        <a:pt x="875" y="0"/>
                      </a:lnTo>
                      <a:lnTo>
                        <a:pt x="875" y="0"/>
                      </a:lnTo>
                      <a:lnTo>
                        <a:pt x="875" y="0"/>
                      </a:lnTo>
                      <a:lnTo>
                        <a:pt x="875" y="0"/>
                      </a:lnTo>
                      <a:lnTo>
                        <a:pt x="875" y="0"/>
                      </a:lnTo>
                      <a:lnTo>
                        <a:pt x="875" y="0"/>
                      </a:lnTo>
                      <a:lnTo>
                        <a:pt x="875" y="0"/>
                      </a:lnTo>
                      <a:lnTo>
                        <a:pt x="876" y="0"/>
                      </a:lnTo>
                      <a:lnTo>
                        <a:pt x="876" y="0"/>
                      </a:lnTo>
                      <a:lnTo>
                        <a:pt x="876" y="0"/>
                      </a:lnTo>
                      <a:lnTo>
                        <a:pt x="876" y="0"/>
                      </a:lnTo>
                      <a:lnTo>
                        <a:pt x="876" y="0"/>
                      </a:lnTo>
                      <a:lnTo>
                        <a:pt x="876" y="0"/>
                      </a:lnTo>
                      <a:lnTo>
                        <a:pt x="876" y="0"/>
                      </a:lnTo>
                      <a:lnTo>
                        <a:pt x="876" y="0"/>
                      </a:lnTo>
                      <a:lnTo>
                        <a:pt x="876" y="0"/>
                      </a:lnTo>
                      <a:lnTo>
                        <a:pt x="877" y="0"/>
                      </a:lnTo>
                      <a:lnTo>
                        <a:pt x="877" y="0"/>
                      </a:lnTo>
                      <a:lnTo>
                        <a:pt x="877" y="0"/>
                      </a:lnTo>
                      <a:lnTo>
                        <a:pt x="877" y="0"/>
                      </a:lnTo>
                      <a:lnTo>
                        <a:pt x="877" y="0"/>
                      </a:lnTo>
                      <a:lnTo>
                        <a:pt x="877" y="0"/>
                      </a:lnTo>
                      <a:lnTo>
                        <a:pt x="877" y="0"/>
                      </a:lnTo>
                      <a:lnTo>
                        <a:pt x="877" y="0"/>
                      </a:lnTo>
                      <a:lnTo>
                        <a:pt x="877" y="0"/>
                      </a:lnTo>
                      <a:lnTo>
                        <a:pt x="878" y="0"/>
                      </a:lnTo>
                      <a:lnTo>
                        <a:pt x="878" y="0"/>
                      </a:lnTo>
                      <a:lnTo>
                        <a:pt x="878" y="0"/>
                      </a:lnTo>
                      <a:lnTo>
                        <a:pt x="878" y="0"/>
                      </a:lnTo>
                      <a:lnTo>
                        <a:pt x="878" y="0"/>
                      </a:lnTo>
                      <a:lnTo>
                        <a:pt x="878" y="0"/>
                      </a:lnTo>
                      <a:lnTo>
                        <a:pt x="878" y="0"/>
                      </a:lnTo>
                      <a:lnTo>
                        <a:pt x="878" y="0"/>
                      </a:lnTo>
                      <a:lnTo>
                        <a:pt x="878" y="0"/>
                      </a:lnTo>
                      <a:lnTo>
                        <a:pt x="879" y="0"/>
                      </a:lnTo>
                      <a:lnTo>
                        <a:pt x="879" y="0"/>
                      </a:lnTo>
                      <a:lnTo>
                        <a:pt x="879" y="0"/>
                      </a:lnTo>
                      <a:lnTo>
                        <a:pt x="879" y="0"/>
                      </a:lnTo>
                      <a:lnTo>
                        <a:pt x="879" y="0"/>
                      </a:lnTo>
                      <a:lnTo>
                        <a:pt x="879" y="0"/>
                      </a:lnTo>
                      <a:lnTo>
                        <a:pt x="879" y="0"/>
                      </a:lnTo>
                      <a:lnTo>
                        <a:pt x="879" y="0"/>
                      </a:lnTo>
                      <a:lnTo>
                        <a:pt x="879" y="0"/>
                      </a:lnTo>
                      <a:lnTo>
                        <a:pt x="880" y="0"/>
                      </a:lnTo>
                      <a:lnTo>
                        <a:pt x="880" y="0"/>
                      </a:lnTo>
                      <a:lnTo>
                        <a:pt x="880" y="0"/>
                      </a:lnTo>
                      <a:lnTo>
                        <a:pt x="880" y="0"/>
                      </a:lnTo>
                      <a:lnTo>
                        <a:pt x="880" y="0"/>
                      </a:lnTo>
                      <a:lnTo>
                        <a:pt x="880" y="0"/>
                      </a:lnTo>
                      <a:lnTo>
                        <a:pt x="880" y="0"/>
                      </a:lnTo>
                      <a:lnTo>
                        <a:pt x="880" y="0"/>
                      </a:lnTo>
                      <a:lnTo>
                        <a:pt x="880" y="0"/>
                      </a:lnTo>
                      <a:lnTo>
                        <a:pt x="881" y="0"/>
                      </a:lnTo>
                      <a:lnTo>
                        <a:pt x="881" y="0"/>
                      </a:lnTo>
                      <a:lnTo>
                        <a:pt x="881" y="0"/>
                      </a:lnTo>
                      <a:lnTo>
                        <a:pt x="881" y="0"/>
                      </a:lnTo>
                      <a:lnTo>
                        <a:pt x="881" y="0"/>
                      </a:lnTo>
                      <a:lnTo>
                        <a:pt x="881" y="0"/>
                      </a:lnTo>
                      <a:lnTo>
                        <a:pt x="881" y="0"/>
                      </a:lnTo>
                      <a:lnTo>
                        <a:pt x="881" y="0"/>
                      </a:lnTo>
                      <a:lnTo>
                        <a:pt x="881" y="0"/>
                      </a:lnTo>
                      <a:lnTo>
                        <a:pt x="882" y="0"/>
                      </a:lnTo>
                      <a:lnTo>
                        <a:pt x="882" y="0"/>
                      </a:lnTo>
                      <a:lnTo>
                        <a:pt x="882" y="0"/>
                      </a:lnTo>
                      <a:lnTo>
                        <a:pt x="882" y="0"/>
                      </a:lnTo>
                      <a:lnTo>
                        <a:pt x="882" y="0"/>
                      </a:lnTo>
                      <a:lnTo>
                        <a:pt x="882" y="0"/>
                      </a:lnTo>
                      <a:lnTo>
                        <a:pt x="882" y="0"/>
                      </a:lnTo>
                      <a:lnTo>
                        <a:pt x="882" y="0"/>
                      </a:lnTo>
                      <a:lnTo>
                        <a:pt x="882" y="0"/>
                      </a:lnTo>
                      <a:lnTo>
                        <a:pt x="883" y="0"/>
                      </a:lnTo>
                      <a:lnTo>
                        <a:pt x="883" y="0"/>
                      </a:lnTo>
                      <a:lnTo>
                        <a:pt x="883" y="0"/>
                      </a:lnTo>
                      <a:lnTo>
                        <a:pt x="883" y="0"/>
                      </a:lnTo>
                      <a:lnTo>
                        <a:pt x="883" y="0"/>
                      </a:lnTo>
                      <a:lnTo>
                        <a:pt x="883" y="0"/>
                      </a:lnTo>
                      <a:lnTo>
                        <a:pt x="883" y="0"/>
                      </a:lnTo>
                      <a:lnTo>
                        <a:pt x="883" y="0"/>
                      </a:lnTo>
                      <a:lnTo>
                        <a:pt x="883" y="0"/>
                      </a:lnTo>
                      <a:lnTo>
                        <a:pt x="884" y="0"/>
                      </a:lnTo>
                      <a:lnTo>
                        <a:pt x="884" y="0"/>
                      </a:lnTo>
                      <a:lnTo>
                        <a:pt x="884" y="0"/>
                      </a:lnTo>
                      <a:lnTo>
                        <a:pt x="884" y="0"/>
                      </a:lnTo>
                      <a:lnTo>
                        <a:pt x="884" y="0"/>
                      </a:lnTo>
                      <a:lnTo>
                        <a:pt x="884" y="0"/>
                      </a:lnTo>
                      <a:lnTo>
                        <a:pt x="884" y="0"/>
                      </a:lnTo>
                      <a:lnTo>
                        <a:pt x="884" y="0"/>
                      </a:lnTo>
                      <a:lnTo>
                        <a:pt x="884" y="0"/>
                      </a:lnTo>
                      <a:lnTo>
                        <a:pt x="885" y="0"/>
                      </a:lnTo>
                      <a:lnTo>
                        <a:pt x="885" y="0"/>
                      </a:lnTo>
                      <a:lnTo>
                        <a:pt x="885" y="0"/>
                      </a:lnTo>
                      <a:lnTo>
                        <a:pt x="885" y="0"/>
                      </a:lnTo>
                      <a:lnTo>
                        <a:pt x="885" y="0"/>
                      </a:lnTo>
                      <a:lnTo>
                        <a:pt x="885" y="0"/>
                      </a:lnTo>
                      <a:lnTo>
                        <a:pt x="885" y="0"/>
                      </a:lnTo>
                      <a:lnTo>
                        <a:pt x="885" y="0"/>
                      </a:lnTo>
                      <a:lnTo>
                        <a:pt x="885" y="0"/>
                      </a:lnTo>
                      <a:lnTo>
                        <a:pt x="886" y="0"/>
                      </a:lnTo>
                      <a:lnTo>
                        <a:pt x="886" y="0"/>
                      </a:lnTo>
                      <a:lnTo>
                        <a:pt x="886" y="0"/>
                      </a:lnTo>
                      <a:lnTo>
                        <a:pt x="886" y="0"/>
                      </a:lnTo>
                      <a:lnTo>
                        <a:pt x="886" y="0"/>
                      </a:lnTo>
                      <a:lnTo>
                        <a:pt x="886" y="0"/>
                      </a:lnTo>
                      <a:lnTo>
                        <a:pt x="886" y="0"/>
                      </a:lnTo>
                      <a:lnTo>
                        <a:pt x="886" y="0"/>
                      </a:lnTo>
                      <a:lnTo>
                        <a:pt x="886" y="0"/>
                      </a:lnTo>
                      <a:lnTo>
                        <a:pt x="887" y="0"/>
                      </a:lnTo>
                      <a:lnTo>
                        <a:pt x="887" y="0"/>
                      </a:lnTo>
                      <a:lnTo>
                        <a:pt x="887" y="0"/>
                      </a:lnTo>
                      <a:lnTo>
                        <a:pt x="887" y="0"/>
                      </a:lnTo>
                      <a:lnTo>
                        <a:pt x="887" y="0"/>
                      </a:lnTo>
                      <a:lnTo>
                        <a:pt x="887" y="0"/>
                      </a:lnTo>
                      <a:lnTo>
                        <a:pt x="887" y="0"/>
                      </a:lnTo>
                      <a:lnTo>
                        <a:pt x="887" y="0"/>
                      </a:lnTo>
                      <a:lnTo>
                        <a:pt x="887" y="0"/>
                      </a:lnTo>
                      <a:lnTo>
                        <a:pt x="887" y="0"/>
                      </a:lnTo>
                      <a:lnTo>
                        <a:pt x="888" y="0"/>
                      </a:lnTo>
                      <a:lnTo>
                        <a:pt x="888" y="0"/>
                      </a:lnTo>
                      <a:lnTo>
                        <a:pt x="888" y="0"/>
                      </a:lnTo>
                      <a:lnTo>
                        <a:pt x="888" y="0"/>
                      </a:lnTo>
                      <a:lnTo>
                        <a:pt x="888" y="0"/>
                      </a:lnTo>
                      <a:lnTo>
                        <a:pt x="888" y="0"/>
                      </a:lnTo>
                      <a:lnTo>
                        <a:pt x="888" y="0"/>
                      </a:lnTo>
                      <a:lnTo>
                        <a:pt x="888" y="0"/>
                      </a:lnTo>
                      <a:lnTo>
                        <a:pt x="888" y="0"/>
                      </a:lnTo>
                      <a:lnTo>
                        <a:pt x="889" y="0"/>
                      </a:lnTo>
                      <a:lnTo>
                        <a:pt x="889" y="0"/>
                      </a:lnTo>
                      <a:lnTo>
                        <a:pt x="889" y="101"/>
                      </a:lnTo>
                      <a:lnTo>
                        <a:pt x="889" y="322"/>
                      </a:lnTo>
                      <a:lnTo>
                        <a:pt x="889" y="542"/>
                      </a:lnTo>
                      <a:lnTo>
                        <a:pt x="889" y="763"/>
                      </a:lnTo>
                      <a:lnTo>
                        <a:pt x="889" y="866"/>
                      </a:lnTo>
                      <a:lnTo>
                        <a:pt x="889" y="851"/>
                      </a:lnTo>
                      <a:lnTo>
                        <a:pt x="889" y="853"/>
                      </a:lnTo>
                      <a:lnTo>
                        <a:pt x="890" y="854"/>
                      </a:lnTo>
                      <a:lnTo>
                        <a:pt x="890" y="856"/>
                      </a:lnTo>
                      <a:lnTo>
                        <a:pt x="890" y="857"/>
                      </a:lnTo>
                      <a:lnTo>
                        <a:pt x="890" y="858"/>
                      </a:lnTo>
                      <a:lnTo>
                        <a:pt x="890" y="858"/>
                      </a:lnTo>
                      <a:lnTo>
                        <a:pt x="890" y="859"/>
                      </a:lnTo>
                      <a:lnTo>
                        <a:pt x="890" y="859"/>
                      </a:lnTo>
                      <a:lnTo>
                        <a:pt x="890" y="859"/>
                      </a:lnTo>
                      <a:lnTo>
                        <a:pt x="890" y="858"/>
                      </a:lnTo>
                      <a:lnTo>
                        <a:pt x="891" y="858"/>
                      </a:lnTo>
                      <a:lnTo>
                        <a:pt x="891" y="857"/>
                      </a:lnTo>
                      <a:lnTo>
                        <a:pt x="891" y="855"/>
                      </a:lnTo>
                      <a:lnTo>
                        <a:pt x="891" y="854"/>
                      </a:lnTo>
                      <a:lnTo>
                        <a:pt x="891" y="853"/>
                      </a:lnTo>
                      <a:lnTo>
                        <a:pt x="891" y="851"/>
                      </a:lnTo>
                      <a:lnTo>
                        <a:pt x="891" y="850"/>
                      </a:lnTo>
                      <a:lnTo>
                        <a:pt x="891" y="848"/>
                      </a:lnTo>
                      <a:lnTo>
                        <a:pt x="891" y="846"/>
                      </a:lnTo>
                      <a:lnTo>
                        <a:pt x="892" y="844"/>
                      </a:lnTo>
                      <a:lnTo>
                        <a:pt x="892" y="843"/>
                      </a:lnTo>
                      <a:lnTo>
                        <a:pt x="892" y="841"/>
                      </a:lnTo>
                      <a:lnTo>
                        <a:pt x="892" y="839"/>
                      </a:lnTo>
                      <a:lnTo>
                        <a:pt x="892" y="836"/>
                      </a:lnTo>
                      <a:lnTo>
                        <a:pt x="892" y="834"/>
                      </a:lnTo>
                      <a:lnTo>
                        <a:pt x="892" y="833"/>
                      </a:lnTo>
                      <a:lnTo>
                        <a:pt x="892" y="830"/>
                      </a:lnTo>
                      <a:lnTo>
                        <a:pt x="892" y="828"/>
                      </a:lnTo>
                      <a:lnTo>
                        <a:pt x="893" y="827"/>
                      </a:lnTo>
                      <a:lnTo>
                        <a:pt x="893" y="825"/>
                      </a:lnTo>
                      <a:lnTo>
                        <a:pt x="893" y="823"/>
                      </a:lnTo>
                      <a:lnTo>
                        <a:pt x="893" y="822"/>
                      </a:lnTo>
                      <a:lnTo>
                        <a:pt x="893" y="820"/>
                      </a:lnTo>
                      <a:lnTo>
                        <a:pt x="893" y="818"/>
                      </a:lnTo>
                      <a:lnTo>
                        <a:pt x="893" y="816"/>
                      </a:lnTo>
                      <a:lnTo>
                        <a:pt x="893" y="815"/>
                      </a:lnTo>
                      <a:lnTo>
                        <a:pt x="893" y="813"/>
                      </a:lnTo>
                      <a:lnTo>
                        <a:pt x="894" y="811"/>
                      </a:lnTo>
                      <a:lnTo>
                        <a:pt x="894" y="810"/>
                      </a:lnTo>
                      <a:lnTo>
                        <a:pt x="894" y="808"/>
                      </a:lnTo>
                      <a:lnTo>
                        <a:pt x="894" y="807"/>
                      </a:lnTo>
                      <a:lnTo>
                        <a:pt x="894" y="805"/>
                      </a:lnTo>
                      <a:lnTo>
                        <a:pt x="894" y="803"/>
                      </a:lnTo>
                      <a:lnTo>
                        <a:pt x="894" y="802"/>
                      </a:lnTo>
                      <a:lnTo>
                        <a:pt x="894" y="800"/>
                      </a:lnTo>
                      <a:lnTo>
                        <a:pt x="894" y="799"/>
                      </a:lnTo>
                      <a:lnTo>
                        <a:pt x="895" y="797"/>
                      </a:lnTo>
                      <a:lnTo>
                        <a:pt x="895" y="796"/>
                      </a:lnTo>
                      <a:lnTo>
                        <a:pt x="895" y="794"/>
                      </a:lnTo>
                      <a:lnTo>
                        <a:pt x="895" y="793"/>
                      </a:lnTo>
                      <a:lnTo>
                        <a:pt x="895" y="792"/>
                      </a:lnTo>
                      <a:lnTo>
                        <a:pt x="895" y="791"/>
                      </a:lnTo>
                      <a:lnTo>
                        <a:pt x="895" y="790"/>
                      </a:lnTo>
                      <a:lnTo>
                        <a:pt x="895" y="788"/>
                      </a:lnTo>
                      <a:lnTo>
                        <a:pt x="895" y="787"/>
                      </a:lnTo>
                      <a:lnTo>
                        <a:pt x="896" y="786"/>
                      </a:lnTo>
                      <a:lnTo>
                        <a:pt x="896" y="785"/>
                      </a:lnTo>
                      <a:lnTo>
                        <a:pt x="896" y="784"/>
                      </a:lnTo>
                      <a:lnTo>
                        <a:pt x="896" y="783"/>
                      </a:lnTo>
                      <a:lnTo>
                        <a:pt x="896" y="782"/>
                      </a:lnTo>
                      <a:lnTo>
                        <a:pt x="896" y="781"/>
                      </a:lnTo>
                      <a:lnTo>
                        <a:pt x="896" y="780"/>
                      </a:lnTo>
                      <a:lnTo>
                        <a:pt x="896" y="780"/>
                      </a:lnTo>
                      <a:lnTo>
                        <a:pt x="896" y="779"/>
                      </a:lnTo>
                      <a:lnTo>
                        <a:pt x="897" y="778"/>
                      </a:lnTo>
                      <a:lnTo>
                        <a:pt x="897" y="777"/>
                      </a:lnTo>
                      <a:lnTo>
                        <a:pt x="897" y="776"/>
                      </a:lnTo>
                      <a:lnTo>
                        <a:pt x="897" y="776"/>
                      </a:lnTo>
                      <a:lnTo>
                        <a:pt x="897" y="775"/>
                      </a:lnTo>
                      <a:lnTo>
                        <a:pt x="897" y="774"/>
                      </a:lnTo>
                      <a:lnTo>
                        <a:pt x="897" y="773"/>
                      </a:lnTo>
                      <a:lnTo>
                        <a:pt x="897" y="772"/>
                      </a:lnTo>
                      <a:lnTo>
                        <a:pt x="897" y="771"/>
                      </a:lnTo>
                      <a:lnTo>
                        <a:pt x="898" y="770"/>
                      </a:lnTo>
                      <a:lnTo>
                        <a:pt x="898" y="770"/>
                      </a:lnTo>
                      <a:lnTo>
                        <a:pt x="898" y="769"/>
                      </a:lnTo>
                      <a:lnTo>
                        <a:pt x="898" y="768"/>
                      </a:lnTo>
                      <a:lnTo>
                        <a:pt x="898" y="768"/>
                      </a:lnTo>
                      <a:lnTo>
                        <a:pt x="898" y="767"/>
                      </a:lnTo>
                      <a:lnTo>
                        <a:pt x="898" y="767"/>
                      </a:lnTo>
                      <a:lnTo>
                        <a:pt x="898" y="766"/>
                      </a:lnTo>
                      <a:lnTo>
                        <a:pt x="898" y="766"/>
                      </a:lnTo>
                      <a:lnTo>
                        <a:pt x="899" y="765"/>
                      </a:lnTo>
                      <a:lnTo>
                        <a:pt x="899" y="764"/>
                      </a:lnTo>
                      <a:lnTo>
                        <a:pt x="899" y="763"/>
                      </a:lnTo>
                      <a:lnTo>
                        <a:pt x="899" y="763"/>
                      </a:lnTo>
                      <a:lnTo>
                        <a:pt x="899" y="762"/>
                      </a:lnTo>
                      <a:lnTo>
                        <a:pt x="899" y="762"/>
                      </a:lnTo>
                      <a:lnTo>
                        <a:pt x="899" y="761"/>
                      </a:lnTo>
                      <a:lnTo>
                        <a:pt x="899" y="760"/>
                      </a:lnTo>
                      <a:lnTo>
                        <a:pt x="899" y="760"/>
                      </a:lnTo>
                      <a:lnTo>
                        <a:pt x="900" y="759"/>
                      </a:lnTo>
                      <a:lnTo>
                        <a:pt x="900" y="759"/>
                      </a:lnTo>
                      <a:lnTo>
                        <a:pt x="900" y="758"/>
                      </a:lnTo>
                      <a:lnTo>
                        <a:pt x="900" y="758"/>
                      </a:lnTo>
                      <a:lnTo>
                        <a:pt x="900" y="757"/>
                      </a:lnTo>
                      <a:lnTo>
                        <a:pt x="900" y="757"/>
                      </a:lnTo>
                      <a:lnTo>
                        <a:pt x="900" y="756"/>
                      </a:lnTo>
                      <a:lnTo>
                        <a:pt x="900" y="756"/>
                      </a:lnTo>
                      <a:lnTo>
                        <a:pt x="900" y="755"/>
                      </a:lnTo>
                      <a:lnTo>
                        <a:pt x="901" y="755"/>
                      </a:lnTo>
                      <a:lnTo>
                        <a:pt x="901" y="755"/>
                      </a:lnTo>
                      <a:lnTo>
                        <a:pt x="901" y="754"/>
                      </a:lnTo>
                      <a:lnTo>
                        <a:pt x="901" y="754"/>
                      </a:lnTo>
                      <a:lnTo>
                        <a:pt x="901" y="754"/>
                      </a:lnTo>
                      <a:lnTo>
                        <a:pt x="901" y="753"/>
                      </a:lnTo>
                      <a:lnTo>
                        <a:pt x="901" y="753"/>
                      </a:lnTo>
                      <a:lnTo>
                        <a:pt x="901" y="752"/>
                      </a:lnTo>
                      <a:lnTo>
                        <a:pt x="901" y="752"/>
                      </a:lnTo>
                      <a:lnTo>
                        <a:pt x="902" y="752"/>
                      </a:lnTo>
                      <a:lnTo>
                        <a:pt x="902" y="751"/>
                      </a:lnTo>
                      <a:lnTo>
                        <a:pt x="902" y="750"/>
                      </a:lnTo>
                      <a:lnTo>
                        <a:pt x="902" y="750"/>
                      </a:lnTo>
                      <a:lnTo>
                        <a:pt x="902" y="749"/>
                      </a:lnTo>
                      <a:lnTo>
                        <a:pt x="902" y="749"/>
                      </a:lnTo>
                      <a:lnTo>
                        <a:pt x="902" y="749"/>
                      </a:lnTo>
                      <a:lnTo>
                        <a:pt x="902" y="748"/>
                      </a:lnTo>
                      <a:lnTo>
                        <a:pt x="902" y="748"/>
                      </a:lnTo>
                      <a:lnTo>
                        <a:pt x="903" y="747"/>
                      </a:lnTo>
                      <a:lnTo>
                        <a:pt x="903" y="747"/>
                      </a:lnTo>
                      <a:lnTo>
                        <a:pt x="903" y="746"/>
                      </a:lnTo>
                      <a:lnTo>
                        <a:pt x="903" y="746"/>
                      </a:lnTo>
                      <a:lnTo>
                        <a:pt x="903" y="745"/>
                      </a:lnTo>
                      <a:lnTo>
                        <a:pt x="903" y="744"/>
                      </a:lnTo>
                      <a:lnTo>
                        <a:pt x="903" y="744"/>
                      </a:lnTo>
                      <a:lnTo>
                        <a:pt x="903" y="743"/>
                      </a:lnTo>
                      <a:lnTo>
                        <a:pt x="903" y="742"/>
                      </a:lnTo>
                      <a:lnTo>
                        <a:pt x="904" y="742"/>
                      </a:lnTo>
                      <a:lnTo>
                        <a:pt x="904" y="741"/>
                      </a:lnTo>
                      <a:lnTo>
                        <a:pt x="904" y="740"/>
                      </a:lnTo>
                      <a:lnTo>
                        <a:pt x="904" y="739"/>
                      </a:lnTo>
                      <a:lnTo>
                        <a:pt x="904" y="738"/>
                      </a:lnTo>
                      <a:lnTo>
                        <a:pt x="904" y="738"/>
                      </a:lnTo>
                      <a:lnTo>
                        <a:pt x="904" y="737"/>
                      </a:lnTo>
                      <a:lnTo>
                        <a:pt x="904" y="736"/>
                      </a:lnTo>
                      <a:lnTo>
                        <a:pt x="904" y="735"/>
                      </a:lnTo>
                      <a:lnTo>
                        <a:pt x="905" y="735"/>
                      </a:lnTo>
                      <a:lnTo>
                        <a:pt x="905" y="733"/>
                      </a:lnTo>
                      <a:lnTo>
                        <a:pt x="905" y="733"/>
                      </a:lnTo>
                      <a:lnTo>
                        <a:pt x="905" y="732"/>
                      </a:lnTo>
                      <a:lnTo>
                        <a:pt x="905" y="731"/>
                      </a:lnTo>
                      <a:lnTo>
                        <a:pt x="905" y="730"/>
                      </a:lnTo>
                      <a:lnTo>
                        <a:pt x="905" y="729"/>
                      </a:lnTo>
                      <a:lnTo>
                        <a:pt x="905" y="728"/>
                      </a:lnTo>
                      <a:lnTo>
                        <a:pt x="905" y="727"/>
                      </a:lnTo>
                      <a:lnTo>
                        <a:pt x="906" y="727"/>
                      </a:lnTo>
                      <a:lnTo>
                        <a:pt x="906" y="726"/>
                      </a:lnTo>
                      <a:lnTo>
                        <a:pt x="906" y="725"/>
                      </a:lnTo>
                      <a:lnTo>
                        <a:pt x="906" y="724"/>
                      </a:lnTo>
                      <a:lnTo>
                        <a:pt x="906" y="723"/>
                      </a:lnTo>
                      <a:lnTo>
                        <a:pt x="906" y="722"/>
                      </a:lnTo>
                      <a:lnTo>
                        <a:pt x="906" y="722"/>
                      </a:lnTo>
                      <a:lnTo>
                        <a:pt x="906" y="721"/>
                      </a:lnTo>
                      <a:lnTo>
                        <a:pt x="906" y="720"/>
                      </a:lnTo>
                      <a:lnTo>
                        <a:pt x="907" y="719"/>
                      </a:lnTo>
                      <a:lnTo>
                        <a:pt x="907" y="719"/>
                      </a:lnTo>
                      <a:lnTo>
                        <a:pt x="907" y="718"/>
                      </a:lnTo>
                      <a:lnTo>
                        <a:pt x="907" y="717"/>
                      </a:lnTo>
                      <a:lnTo>
                        <a:pt x="907" y="716"/>
                      </a:lnTo>
                      <a:lnTo>
                        <a:pt x="907" y="715"/>
                      </a:lnTo>
                      <a:lnTo>
                        <a:pt x="907" y="714"/>
                      </a:lnTo>
                      <a:lnTo>
                        <a:pt x="907" y="713"/>
                      </a:lnTo>
                      <a:lnTo>
                        <a:pt x="907" y="712"/>
                      </a:lnTo>
                      <a:lnTo>
                        <a:pt x="908" y="711"/>
                      </a:lnTo>
                      <a:lnTo>
                        <a:pt x="908" y="710"/>
                      </a:lnTo>
                      <a:lnTo>
                        <a:pt x="908" y="709"/>
                      </a:lnTo>
                      <a:lnTo>
                        <a:pt x="908" y="708"/>
                      </a:lnTo>
                      <a:lnTo>
                        <a:pt x="908" y="707"/>
                      </a:lnTo>
                      <a:lnTo>
                        <a:pt x="908" y="706"/>
                      </a:lnTo>
                      <a:lnTo>
                        <a:pt x="908" y="705"/>
                      </a:lnTo>
                      <a:lnTo>
                        <a:pt x="908" y="704"/>
                      </a:lnTo>
                      <a:lnTo>
                        <a:pt x="908" y="704"/>
                      </a:lnTo>
                      <a:lnTo>
                        <a:pt x="909" y="702"/>
                      </a:lnTo>
                      <a:lnTo>
                        <a:pt x="909" y="701"/>
                      </a:lnTo>
                      <a:lnTo>
                        <a:pt x="909" y="701"/>
                      </a:lnTo>
                      <a:lnTo>
                        <a:pt x="909" y="699"/>
                      </a:lnTo>
                      <a:lnTo>
                        <a:pt x="909" y="698"/>
                      </a:lnTo>
                      <a:lnTo>
                        <a:pt x="909" y="697"/>
                      </a:lnTo>
                      <a:lnTo>
                        <a:pt x="909" y="696"/>
                      </a:lnTo>
                      <a:lnTo>
                        <a:pt x="909" y="695"/>
                      </a:lnTo>
                      <a:lnTo>
                        <a:pt x="909" y="693"/>
                      </a:lnTo>
                      <a:lnTo>
                        <a:pt x="910" y="692"/>
                      </a:lnTo>
                      <a:lnTo>
                        <a:pt x="910" y="691"/>
                      </a:lnTo>
                      <a:lnTo>
                        <a:pt x="910" y="690"/>
                      </a:lnTo>
                      <a:lnTo>
                        <a:pt x="910" y="688"/>
                      </a:lnTo>
                      <a:lnTo>
                        <a:pt x="910" y="687"/>
                      </a:lnTo>
                      <a:lnTo>
                        <a:pt x="910" y="686"/>
                      </a:lnTo>
                      <a:lnTo>
                        <a:pt x="910" y="685"/>
                      </a:lnTo>
                      <a:lnTo>
                        <a:pt x="910" y="683"/>
                      </a:lnTo>
                      <a:lnTo>
                        <a:pt x="910" y="682"/>
                      </a:lnTo>
                      <a:lnTo>
                        <a:pt x="910" y="681"/>
                      </a:lnTo>
                      <a:lnTo>
                        <a:pt x="911" y="680"/>
                      </a:lnTo>
                      <a:lnTo>
                        <a:pt x="911" y="678"/>
                      </a:lnTo>
                      <a:lnTo>
                        <a:pt x="911" y="677"/>
                      </a:lnTo>
                      <a:lnTo>
                        <a:pt x="911" y="676"/>
                      </a:lnTo>
                      <a:lnTo>
                        <a:pt x="911" y="675"/>
                      </a:lnTo>
                      <a:lnTo>
                        <a:pt x="911" y="674"/>
                      </a:lnTo>
                      <a:lnTo>
                        <a:pt x="911" y="672"/>
                      </a:lnTo>
                      <a:lnTo>
                        <a:pt x="911" y="671"/>
                      </a:lnTo>
                      <a:lnTo>
                        <a:pt x="911" y="670"/>
                      </a:lnTo>
                      <a:lnTo>
                        <a:pt x="912" y="669"/>
                      </a:lnTo>
                      <a:lnTo>
                        <a:pt x="912" y="667"/>
                      </a:lnTo>
                      <a:lnTo>
                        <a:pt x="912" y="666"/>
                      </a:lnTo>
                      <a:lnTo>
                        <a:pt x="912" y="664"/>
                      </a:lnTo>
                      <a:lnTo>
                        <a:pt x="912" y="663"/>
                      </a:lnTo>
                      <a:lnTo>
                        <a:pt x="912" y="661"/>
                      </a:lnTo>
                      <a:lnTo>
                        <a:pt x="912" y="660"/>
                      </a:lnTo>
                      <a:lnTo>
                        <a:pt x="912" y="658"/>
                      </a:lnTo>
                      <a:lnTo>
                        <a:pt x="912" y="657"/>
                      </a:lnTo>
                      <a:lnTo>
                        <a:pt x="913" y="655"/>
                      </a:lnTo>
                      <a:lnTo>
                        <a:pt x="913" y="654"/>
                      </a:lnTo>
                      <a:lnTo>
                        <a:pt x="913" y="653"/>
                      </a:lnTo>
                      <a:lnTo>
                        <a:pt x="913" y="651"/>
                      </a:lnTo>
                      <a:lnTo>
                        <a:pt x="913" y="650"/>
                      </a:lnTo>
                      <a:lnTo>
                        <a:pt x="913" y="648"/>
                      </a:lnTo>
                      <a:lnTo>
                        <a:pt x="913" y="647"/>
                      </a:lnTo>
                      <a:lnTo>
                        <a:pt x="913" y="645"/>
                      </a:lnTo>
                      <a:lnTo>
                        <a:pt x="913" y="644"/>
                      </a:lnTo>
                      <a:lnTo>
                        <a:pt x="914" y="642"/>
                      </a:lnTo>
                      <a:lnTo>
                        <a:pt x="914" y="641"/>
                      </a:lnTo>
                      <a:lnTo>
                        <a:pt x="914" y="639"/>
                      </a:lnTo>
                      <a:lnTo>
                        <a:pt x="914" y="638"/>
                      </a:lnTo>
                      <a:lnTo>
                        <a:pt x="914" y="636"/>
                      </a:lnTo>
                      <a:lnTo>
                        <a:pt x="914" y="635"/>
                      </a:lnTo>
                      <a:lnTo>
                        <a:pt x="914" y="634"/>
                      </a:lnTo>
                      <a:lnTo>
                        <a:pt x="914" y="632"/>
                      </a:lnTo>
                      <a:lnTo>
                        <a:pt x="914" y="630"/>
                      </a:lnTo>
                      <a:lnTo>
                        <a:pt x="915" y="629"/>
                      </a:lnTo>
                      <a:lnTo>
                        <a:pt x="915" y="627"/>
                      </a:lnTo>
                      <a:lnTo>
                        <a:pt x="915" y="625"/>
                      </a:lnTo>
                      <a:lnTo>
                        <a:pt x="915" y="624"/>
                      </a:lnTo>
                      <a:lnTo>
                        <a:pt x="915" y="622"/>
                      </a:lnTo>
                      <a:lnTo>
                        <a:pt x="915" y="620"/>
                      </a:lnTo>
                      <a:lnTo>
                        <a:pt x="915" y="618"/>
                      </a:lnTo>
                      <a:lnTo>
                        <a:pt x="915" y="616"/>
                      </a:lnTo>
                      <a:lnTo>
                        <a:pt x="915" y="614"/>
                      </a:lnTo>
                      <a:lnTo>
                        <a:pt x="916" y="613"/>
                      </a:lnTo>
                      <a:lnTo>
                        <a:pt x="916" y="611"/>
                      </a:lnTo>
                      <a:lnTo>
                        <a:pt x="916" y="609"/>
                      </a:lnTo>
                      <a:lnTo>
                        <a:pt x="916" y="607"/>
                      </a:lnTo>
                      <a:lnTo>
                        <a:pt x="916" y="605"/>
                      </a:lnTo>
                      <a:lnTo>
                        <a:pt x="916" y="603"/>
                      </a:lnTo>
                      <a:lnTo>
                        <a:pt x="916" y="602"/>
                      </a:lnTo>
                      <a:lnTo>
                        <a:pt x="916" y="600"/>
                      </a:lnTo>
                      <a:lnTo>
                        <a:pt x="916" y="598"/>
                      </a:lnTo>
                      <a:lnTo>
                        <a:pt x="917" y="596"/>
                      </a:lnTo>
                      <a:lnTo>
                        <a:pt x="917" y="594"/>
                      </a:lnTo>
                      <a:lnTo>
                        <a:pt x="917" y="593"/>
                      </a:lnTo>
                      <a:lnTo>
                        <a:pt x="917" y="590"/>
                      </a:lnTo>
                      <a:lnTo>
                        <a:pt x="917" y="589"/>
                      </a:lnTo>
                      <a:lnTo>
                        <a:pt x="917" y="586"/>
                      </a:lnTo>
                      <a:lnTo>
                        <a:pt x="917" y="585"/>
                      </a:lnTo>
                      <a:lnTo>
                        <a:pt x="917" y="583"/>
                      </a:lnTo>
                      <a:lnTo>
                        <a:pt x="917" y="581"/>
                      </a:lnTo>
                      <a:lnTo>
                        <a:pt x="918" y="579"/>
                      </a:lnTo>
                      <a:lnTo>
                        <a:pt x="918" y="577"/>
                      </a:lnTo>
                      <a:lnTo>
                        <a:pt x="918" y="575"/>
                      </a:lnTo>
                      <a:lnTo>
                        <a:pt x="918" y="573"/>
                      </a:lnTo>
                      <a:lnTo>
                        <a:pt x="918" y="571"/>
                      </a:lnTo>
                      <a:lnTo>
                        <a:pt x="918" y="569"/>
                      </a:lnTo>
                      <a:lnTo>
                        <a:pt x="918" y="568"/>
                      </a:lnTo>
                      <a:lnTo>
                        <a:pt x="918" y="566"/>
                      </a:lnTo>
                      <a:lnTo>
                        <a:pt x="918" y="563"/>
                      </a:lnTo>
                      <a:lnTo>
                        <a:pt x="919" y="561"/>
                      </a:lnTo>
                      <a:lnTo>
                        <a:pt x="919" y="559"/>
                      </a:lnTo>
                      <a:lnTo>
                        <a:pt x="919" y="557"/>
                      </a:lnTo>
                      <a:lnTo>
                        <a:pt x="919" y="555"/>
                      </a:lnTo>
                      <a:lnTo>
                        <a:pt x="919" y="553"/>
                      </a:lnTo>
                      <a:lnTo>
                        <a:pt x="919" y="551"/>
                      </a:lnTo>
                      <a:lnTo>
                        <a:pt x="919" y="548"/>
                      </a:lnTo>
                      <a:lnTo>
                        <a:pt x="919" y="546"/>
                      </a:lnTo>
                      <a:lnTo>
                        <a:pt x="919" y="543"/>
                      </a:lnTo>
                      <a:lnTo>
                        <a:pt x="920" y="541"/>
                      </a:lnTo>
                      <a:lnTo>
                        <a:pt x="920" y="539"/>
                      </a:lnTo>
                      <a:lnTo>
                        <a:pt x="920" y="536"/>
                      </a:lnTo>
                      <a:lnTo>
                        <a:pt x="920" y="534"/>
                      </a:lnTo>
                      <a:lnTo>
                        <a:pt x="920" y="532"/>
                      </a:lnTo>
                      <a:lnTo>
                        <a:pt x="920" y="529"/>
                      </a:lnTo>
                      <a:lnTo>
                        <a:pt x="920" y="527"/>
                      </a:lnTo>
                      <a:lnTo>
                        <a:pt x="920" y="525"/>
                      </a:lnTo>
                      <a:lnTo>
                        <a:pt x="920" y="523"/>
                      </a:lnTo>
                      <a:lnTo>
                        <a:pt x="921" y="520"/>
                      </a:lnTo>
                      <a:lnTo>
                        <a:pt x="921" y="518"/>
                      </a:lnTo>
                      <a:lnTo>
                        <a:pt x="921" y="516"/>
                      </a:lnTo>
                      <a:lnTo>
                        <a:pt x="921" y="513"/>
                      </a:lnTo>
                      <a:lnTo>
                        <a:pt x="921" y="511"/>
                      </a:lnTo>
                      <a:lnTo>
                        <a:pt x="921" y="508"/>
                      </a:lnTo>
                      <a:lnTo>
                        <a:pt x="921" y="506"/>
                      </a:lnTo>
                      <a:lnTo>
                        <a:pt x="921" y="503"/>
                      </a:lnTo>
                      <a:lnTo>
                        <a:pt x="921" y="501"/>
                      </a:lnTo>
                      <a:lnTo>
                        <a:pt x="922" y="498"/>
                      </a:lnTo>
                      <a:lnTo>
                        <a:pt x="922" y="496"/>
                      </a:lnTo>
                      <a:lnTo>
                        <a:pt x="922" y="493"/>
                      </a:lnTo>
                      <a:lnTo>
                        <a:pt x="922" y="491"/>
                      </a:lnTo>
                      <a:lnTo>
                        <a:pt x="922" y="488"/>
                      </a:lnTo>
                      <a:lnTo>
                        <a:pt x="922" y="485"/>
                      </a:lnTo>
                      <a:lnTo>
                        <a:pt x="922" y="483"/>
                      </a:lnTo>
                      <a:lnTo>
                        <a:pt x="922" y="480"/>
                      </a:lnTo>
                      <a:lnTo>
                        <a:pt x="922" y="477"/>
                      </a:lnTo>
                      <a:lnTo>
                        <a:pt x="923" y="475"/>
                      </a:lnTo>
                      <a:lnTo>
                        <a:pt x="923" y="472"/>
                      </a:lnTo>
                      <a:lnTo>
                        <a:pt x="923" y="469"/>
                      </a:lnTo>
                      <a:lnTo>
                        <a:pt x="923" y="466"/>
                      </a:lnTo>
                      <a:lnTo>
                        <a:pt x="923" y="464"/>
                      </a:lnTo>
                      <a:lnTo>
                        <a:pt x="923" y="461"/>
                      </a:lnTo>
                      <a:lnTo>
                        <a:pt x="923" y="458"/>
                      </a:lnTo>
                      <a:lnTo>
                        <a:pt x="923" y="455"/>
                      </a:lnTo>
                      <a:lnTo>
                        <a:pt x="923" y="453"/>
                      </a:lnTo>
                      <a:lnTo>
                        <a:pt x="924" y="450"/>
                      </a:lnTo>
                      <a:lnTo>
                        <a:pt x="924" y="447"/>
                      </a:lnTo>
                      <a:lnTo>
                        <a:pt x="924" y="444"/>
                      </a:lnTo>
                      <a:lnTo>
                        <a:pt x="924" y="441"/>
                      </a:lnTo>
                      <a:lnTo>
                        <a:pt x="924" y="438"/>
                      </a:lnTo>
                      <a:lnTo>
                        <a:pt x="924" y="435"/>
                      </a:lnTo>
                      <a:lnTo>
                        <a:pt x="924" y="433"/>
                      </a:lnTo>
                      <a:lnTo>
                        <a:pt x="924" y="430"/>
                      </a:lnTo>
                      <a:lnTo>
                        <a:pt x="924" y="427"/>
                      </a:lnTo>
                      <a:lnTo>
                        <a:pt x="925" y="424"/>
                      </a:lnTo>
                      <a:lnTo>
                        <a:pt x="925" y="421"/>
                      </a:lnTo>
                      <a:lnTo>
                        <a:pt x="925" y="418"/>
                      </a:lnTo>
                      <a:lnTo>
                        <a:pt x="925" y="416"/>
                      </a:lnTo>
                      <a:lnTo>
                        <a:pt x="925" y="413"/>
                      </a:lnTo>
                      <a:lnTo>
                        <a:pt x="925" y="410"/>
                      </a:lnTo>
                      <a:lnTo>
                        <a:pt x="925" y="408"/>
                      </a:lnTo>
                      <a:lnTo>
                        <a:pt x="925" y="405"/>
                      </a:lnTo>
                      <a:lnTo>
                        <a:pt x="925" y="402"/>
                      </a:lnTo>
                      <a:lnTo>
                        <a:pt x="926" y="399"/>
                      </a:lnTo>
                      <a:lnTo>
                        <a:pt x="926" y="397"/>
                      </a:lnTo>
                      <a:lnTo>
                        <a:pt x="926" y="394"/>
                      </a:lnTo>
                      <a:lnTo>
                        <a:pt x="926" y="391"/>
                      </a:lnTo>
                      <a:lnTo>
                        <a:pt x="926" y="388"/>
                      </a:lnTo>
                      <a:lnTo>
                        <a:pt x="926" y="385"/>
                      </a:lnTo>
                      <a:lnTo>
                        <a:pt x="926" y="383"/>
                      </a:lnTo>
                      <a:lnTo>
                        <a:pt x="926" y="380"/>
                      </a:lnTo>
                      <a:lnTo>
                        <a:pt x="926" y="377"/>
                      </a:lnTo>
                      <a:lnTo>
                        <a:pt x="927" y="374"/>
                      </a:lnTo>
                      <a:lnTo>
                        <a:pt x="927" y="371"/>
                      </a:lnTo>
                      <a:lnTo>
                        <a:pt x="927" y="369"/>
                      </a:lnTo>
                      <a:lnTo>
                        <a:pt x="927" y="365"/>
                      </a:lnTo>
                      <a:lnTo>
                        <a:pt x="927" y="363"/>
                      </a:lnTo>
                      <a:lnTo>
                        <a:pt x="927" y="360"/>
                      </a:lnTo>
                      <a:lnTo>
                        <a:pt x="927" y="357"/>
                      </a:lnTo>
                      <a:lnTo>
                        <a:pt x="927" y="354"/>
                      </a:lnTo>
                      <a:lnTo>
                        <a:pt x="927" y="351"/>
                      </a:lnTo>
                      <a:lnTo>
                        <a:pt x="928" y="348"/>
                      </a:lnTo>
                      <a:lnTo>
                        <a:pt x="928" y="345"/>
                      </a:lnTo>
                      <a:lnTo>
                        <a:pt x="928" y="343"/>
                      </a:lnTo>
                      <a:lnTo>
                        <a:pt x="928" y="340"/>
                      </a:lnTo>
                      <a:lnTo>
                        <a:pt x="928" y="337"/>
                      </a:lnTo>
                      <a:lnTo>
                        <a:pt x="928" y="334"/>
                      </a:lnTo>
                      <a:lnTo>
                        <a:pt x="928" y="331"/>
                      </a:lnTo>
                      <a:lnTo>
                        <a:pt x="928" y="329"/>
                      </a:lnTo>
                      <a:lnTo>
                        <a:pt x="928" y="326"/>
                      </a:lnTo>
                      <a:lnTo>
                        <a:pt x="929" y="323"/>
                      </a:lnTo>
                      <a:lnTo>
                        <a:pt x="929" y="321"/>
                      </a:lnTo>
                      <a:lnTo>
                        <a:pt x="929" y="318"/>
                      </a:lnTo>
                      <a:lnTo>
                        <a:pt x="929" y="315"/>
                      </a:lnTo>
                      <a:lnTo>
                        <a:pt x="929" y="313"/>
                      </a:lnTo>
                      <a:lnTo>
                        <a:pt x="929" y="310"/>
                      </a:lnTo>
                      <a:lnTo>
                        <a:pt x="929" y="308"/>
                      </a:lnTo>
                      <a:lnTo>
                        <a:pt x="929" y="305"/>
                      </a:lnTo>
                      <a:lnTo>
                        <a:pt x="929" y="303"/>
                      </a:lnTo>
                      <a:lnTo>
                        <a:pt x="930" y="300"/>
                      </a:lnTo>
                      <a:lnTo>
                        <a:pt x="930" y="298"/>
                      </a:lnTo>
                      <a:lnTo>
                        <a:pt x="930" y="295"/>
                      </a:lnTo>
                      <a:lnTo>
                        <a:pt x="930" y="293"/>
                      </a:lnTo>
                      <a:lnTo>
                        <a:pt x="930" y="290"/>
                      </a:lnTo>
                      <a:lnTo>
                        <a:pt x="930" y="288"/>
                      </a:lnTo>
                      <a:lnTo>
                        <a:pt x="930" y="285"/>
                      </a:lnTo>
                      <a:lnTo>
                        <a:pt x="930" y="283"/>
                      </a:lnTo>
                      <a:lnTo>
                        <a:pt x="930" y="281"/>
                      </a:lnTo>
                      <a:lnTo>
                        <a:pt x="931" y="278"/>
                      </a:lnTo>
                      <a:lnTo>
                        <a:pt x="931" y="276"/>
                      </a:lnTo>
                      <a:lnTo>
                        <a:pt x="931" y="274"/>
                      </a:lnTo>
                      <a:lnTo>
                        <a:pt x="931" y="272"/>
                      </a:lnTo>
                      <a:lnTo>
                        <a:pt x="931" y="270"/>
                      </a:lnTo>
                      <a:lnTo>
                        <a:pt x="931" y="267"/>
                      </a:lnTo>
                      <a:lnTo>
                        <a:pt x="931" y="265"/>
                      </a:lnTo>
                      <a:lnTo>
                        <a:pt x="931" y="264"/>
                      </a:lnTo>
                      <a:lnTo>
                        <a:pt x="931" y="261"/>
                      </a:lnTo>
                      <a:lnTo>
                        <a:pt x="932" y="259"/>
                      </a:lnTo>
                      <a:lnTo>
                        <a:pt x="932" y="257"/>
                      </a:lnTo>
                      <a:lnTo>
                        <a:pt x="932" y="255"/>
                      </a:lnTo>
                      <a:lnTo>
                        <a:pt x="932" y="253"/>
                      </a:lnTo>
                      <a:lnTo>
                        <a:pt x="932" y="251"/>
                      </a:lnTo>
                      <a:lnTo>
                        <a:pt x="932" y="249"/>
                      </a:lnTo>
                      <a:lnTo>
                        <a:pt x="932" y="246"/>
                      </a:lnTo>
                      <a:lnTo>
                        <a:pt x="932" y="244"/>
                      </a:lnTo>
                      <a:lnTo>
                        <a:pt x="932" y="242"/>
                      </a:lnTo>
                      <a:lnTo>
                        <a:pt x="933" y="241"/>
                      </a:lnTo>
                      <a:lnTo>
                        <a:pt x="933" y="239"/>
                      </a:lnTo>
                      <a:lnTo>
                        <a:pt x="933" y="237"/>
                      </a:lnTo>
                      <a:lnTo>
                        <a:pt x="933" y="235"/>
                      </a:lnTo>
                      <a:lnTo>
                        <a:pt x="933" y="233"/>
                      </a:lnTo>
                      <a:lnTo>
                        <a:pt x="933" y="231"/>
                      </a:lnTo>
                      <a:lnTo>
                        <a:pt x="933" y="229"/>
                      </a:lnTo>
                      <a:lnTo>
                        <a:pt x="933" y="227"/>
                      </a:lnTo>
                      <a:lnTo>
                        <a:pt x="933" y="225"/>
                      </a:lnTo>
                      <a:lnTo>
                        <a:pt x="933" y="223"/>
                      </a:lnTo>
                      <a:lnTo>
                        <a:pt x="934" y="221"/>
                      </a:lnTo>
                      <a:lnTo>
                        <a:pt x="934" y="220"/>
                      </a:lnTo>
                      <a:lnTo>
                        <a:pt x="934" y="218"/>
                      </a:lnTo>
                      <a:lnTo>
                        <a:pt x="934" y="216"/>
                      </a:lnTo>
                      <a:lnTo>
                        <a:pt x="934" y="214"/>
                      </a:lnTo>
                      <a:lnTo>
                        <a:pt x="934" y="212"/>
                      </a:lnTo>
                      <a:lnTo>
                        <a:pt x="934" y="210"/>
                      </a:lnTo>
                      <a:lnTo>
                        <a:pt x="934" y="209"/>
                      </a:lnTo>
                      <a:lnTo>
                        <a:pt x="934" y="206"/>
                      </a:lnTo>
                      <a:lnTo>
                        <a:pt x="935" y="204"/>
                      </a:lnTo>
                      <a:lnTo>
                        <a:pt x="935" y="202"/>
                      </a:lnTo>
                      <a:lnTo>
                        <a:pt x="935" y="201"/>
                      </a:lnTo>
                      <a:lnTo>
                        <a:pt x="935" y="199"/>
                      </a:lnTo>
                      <a:lnTo>
                        <a:pt x="935" y="197"/>
                      </a:lnTo>
                      <a:lnTo>
                        <a:pt x="935" y="195"/>
                      </a:lnTo>
                      <a:lnTo>
                        <a:pt x="935" y="193"/>
                      </a:lnTo>
                      <a:lnTo>
                        <a:pt x="935" y="192"/>
                      </a:lnTo>
                      <a:lnTo>
                        <a:pt x="935" y="189"/>
                      </a:lnTo>
                      <a:lnTo>
                        <a:pt x="936" y="188"/>
                      </a:lnTo>
                      <a:lnTo>
                        <a:pt x="936" y="186"/>
                      </a:lnTo>
                      <a:lnTo>
                        <a:pt x="936" y="184"/>
                      </a:lnTo>
                      <a:lnTo>
                        <a:pt x="936" y="182"/>
                      </a:lnTo>
                      <a:lnTo>
                        <a:pt x="936" y="181"/>
                      </a:lnTo>
                      <a:lnTo>
                        <a:pt x="936" y="179"/>
                      </a:lnTo>
                      <a:lnTo>
                        <a:pt x="936" y="177"/>
                      </a:lnTo>
                      <a:lnTo>
                        <a:pt x="936" y="176"/>
                      </a:lnTo>
                      <a:lnTo>
                        <a:pt x="936" y="174"/>
                      </a:lnTo>
                      <a:lnTo>
                        <a:pt x="937" y="173"/>
                      </a:lnTo>
                      <a:lnTo>
                        <a:pt x="937" y="171"/>
                      </a:lnTo>
                      <a:lnTo>
                        <a:pt x="937" y="169"/>
                      </a:lnTo>
                      <a:lnTo>
                        <a:pt x="937" y="168"/>
                      </a:lnTo>
                      <a:lnTo>
                        <a:pt x="937" y="166"/>
                      </a:lnTo>
                      <a:lnTo>
                        <a:pt x="937" y="165"/>
                      </a:lnTo>
                      <a:lnTo>
                        <a:pt x="937" y="163"/>
                      </a:lnTo>
                      <a:lnTo>
                        <a:pt x="937" y="162"/>
                      </a:lnTo>
                      <a:lnTo>
                        <a:pt x="937" y="161"/>
                      </a:lnTo>
                      <a:lnTo>
                        <a:pt x="938" y="159"/>
                      </a:lnTo>
                      <a:lnTo>
                        <a:pt x="938" y="158"/>
                      </a:lnTo>
                      <a:lnTo>
                        <a:pt x="938" y="156"/>
                      </a:lnTo>
                      <a:lnTo>
                        <a:pt x="938" y="155"/>
                      </a:lnTo>
                      <a:lnTo>
                        <a:pt x="938" y="154"/>
                      </a:lnTo>
                      <a:lnTo>
                        <a:pt x="938" y="153"/>
                      </a:lnTo>
                      <a:lnTo>
                        <a:pt x="938" y="151"/>
                      </a:lnTo>
                      <a:lnTo>
                        <a:pt x="938" y="150"/>
                      </a:lnTo>
                      <a:lnTo>
                        <a:pt x="938" y="149"/>
                      </a:lnTo>
                      <a:lnTo>
                        <a:pt x="939" y="147"/>
                      </a:lnTo>
                      <a:lnTo>
                        <a:pt x="939" y="146"/>
                      </a:lnTo>
                      <a:lnTo>
                        <a:pt x="939" y="145"/>
                      </a:lnTo>
                      <a:lnTo>
                        <a:pt x="939" y="143"/>
                      </a:lnTo>
                      <a:lnTo>
                        <a:pt x="939" y="142"/>
                      </a:lnTo>
                      <a:lnTo>
                        <a:pt x="939" y="141"/>
                      </a:lnTo>
                      <a:lnTo>
                        <a:pt x="939" y="139"/>
                      </a:lnTo>
                      <a:lnTo>
                        <a:pt x="939" y="138"/>
                      </a:lnTo>
                      <a:lnTo>
                        <a:pt x="939" y="137"/>
                      </a:lnTo>
                      <a:lnTo>
                        <a:pt x="940" y="136"/>
                      </a:lnTo>
                      <a:lnTo>
                        <a:pt x="940" y="134"/>
                      </a:lnTo>
                      <a:lnTo>
                        <a:pt x="940" y="133"/>
                      </a:lnTo>
                      <a:lnTo>
                        <a:pt x="940" y="132"/>
                      </a:lnTo>
                      <a:lnTo>
                        <a:pt x="940" y="131"/>
                      </a:lnTo>
                      <a:lnTo>
                        <a:pt x="940" y="130"/>
                      </a:lnTo>
                      <a:lnTo>
                        <a:pt x="940" y="129"/>
                      </a:lnTo>
                      <a:lnTo>
                        <a:pt x="940" y="127"/>
                      </a:lnTo>
                      <a:lnTo>
                        <a:pt x="940" y="126"/>
                      </a:lnTo>
                      <a:lnTo>
                        <a:pt x="941" y="125"/>
                      </a:lnTo>
                      <a:lnTo>
                        <a:pt x="941" y="124"/>
                      </a:lnTo>
                      <a:lnTo>
                        <a:pt x="941" y="123"/>
                      </a:lnTo>
                      <a:lnTo>
                        <a:pt x="941" y="122"/>
                      </a:lnTo>
                      <a:lnTo>
                        <a:pt x="941" y="121"/>
                      </a:lnTo>
                      <a:lnTo>
                        <a:pt x="941" y="119"/>
                      </a:lnTo>
                      <a:lnTo>
                        <a:pt x="941" y="118"/>
                      </a:lnTo>
                      <a:lnTo>
                        <a:pt x="941" y="117"/>
                      </a:lnTo>
                      <a:lnTo>
                        <a:pt x="941" y="116"/>
                      </a:lnTo>
                      <a:lnTo>
                        <a:pt x="942" y="114"/>
                      </a:lnTo>
                      <a:lnTo>
                        <a:pt x="942" y="113"/>
                      </a:lnTo>
                      <a:lnTo>
                        <a:pt x="942" y="112"/>
                      </a:lnTo>
                      <a:lnTo>
                        <a:pt x="942" y="110"/>
                      </a:lnTo>
                      <a:lnTo>
                        <a:pt x="942" y="109"/>
                      </a:lnTo>
                      <a:lnTo>
                        <a:pt x="942" y="108"/>
                      </a:lnTo>
                      <a:lnTo>
                        <a:pt x="942" y="107"/>
                      </a:lnTo>
                      <a:lnTo>
                        <a:pt x="942" y="106"/>
                      </a:lnTo>
                      <a:lnTo>
                        <a:pt x="942" y="105"/>
                      </a:lnTo>
                      <a:lnTo>
                        <a:pt x="943" y="104"/>
                      </a:lnTo>
                      <a:lnTo>
                        <a:pt x="943" y="103"/>
                      </a:lnTo>
                      <a:lnTo>
                        <a:pt x="943" y="102"/>
                      </a:lnTo>
                      <a:lnTo>
                        <a:pt x="943" y="101"/>
                      </a:lnTo>
                      <a:lnTo>
                        <a:pt x="943" y="100"/>
                      </a:lnTo>
                      <a:lnTo>
                        <a:pt x="943" y="99"/>
                      </a:lnTo>
                      <a:lnTo>
                        <a:pt x="943" y="98"/>
                      </a:lnTo>
                      <a:lnTo>
                        <a:pt x="943" y="97"/>
                      </a:lnTo>
                      <a:lnTo>
                        <a:pt x="943" y="96"/>
                      </a:lnTo>
                      <a:lnTo>
                        <a:pt x="944" y="95"/>
                      </a:lnTo>
                      <a:lnTo>
                        <a:pt x="944" y="94"/>
                      </a:lnTo>
                      <a:lnTo>
                        <a:pt x="944" y="93"/>
                      </a:lnTo>
                      <a:lnTo>
                        <a:pt x="944" y="91"/>
                      </a:lnTo>
                      <a:lnTo>
                        <a:pt x="944" y="90"/>
                      </a:lnTo>
                      <a:lnTo>
                        <a:pt x="944" y="89"/>
                      </a:lnTo>
                      <a:lnTo>
                        <a:pt x="944" y="88"/>
                      </a:lnTo>
                      <a:lnTo>
                        <a:pt x="944" y="87"/>
                      </a:lnTo>
                      <a:lnTo>
                        <a:pt x="944" y="86"/>
                      </a:lnTo>
                      <a:lnTo>
                        <a:pt x="945" y="85"/>
                      </a:lnTo>
                      <a:lnTo>
                        <a:pt x="945" y="84"/>
                      </a:lnTo>
                      <a:lnTo>
                        <a:pt x="945" y="83"/>
                      </a:lnTo>
                      <a:lnTo>
                        <a:pt x="945" y="82"/>
                      </a:lnTo>
                      <a:lnTo>
                        <a:pt x="945" y="81"/>
                      </a:lnTo>
                      <a:lnTo>
                        <a:pt x="945" y="80"/>
                      </a:lnTo>
                      <a:lnTo>
                        <a:pt x="945" y="79"/>
                      </a:lnTo>
                      <a:lnTo>
                        <a:pt x="945" y="78"/>
                      </a:lnTo>
                      <a:lnTo>
                        <a:pt x="945" y="77"/>
                      </a:lnTo>
                      <a:lnTo>
                        <a:pt x="946" y="76"/>
                      </a:lnTo>
                      <a:lnTo>
                        <a:pt x="946" y="75"/>
                      </a:lnTo>
                      <a:lnTo>
                        <a:pt x="946" y="74"/>
                      </a:lnTo>
                      <a:lnTo>
                        <a:pt x="946" y="73"/>
                      </a:lnTo>
                      <a:lnTo>
                        <a:pt x="946" y="72"/>
                      </a:lnTo>
                      <a:lnTo>
                        <a:pt x="946" y="71"/>
                      </a:lnTo>
                      <a:lnTo>
                        <a:pt x="946" y="71"/>
                      </a:lnTo>
                      <a:lnTo>
                        <a:pt x="946" y="70"/>
                      </a:lnTo>
                      <a:lnTo>
                        <a:pt x="946" y="69"/>
                      </a:lnTo>
                      <a:lnTo>
                        <a:pt x="947" y="68"/>
                      </a:lnTo>
                      <a:lnTo>
                        <a:pt x="947" y="67"/>
                      </a:lnTo>
                      <a:lnTo>
                        <a:pt x="947" y="66"/>
                      </a:lnTo>
                      <a:lnTo>
                        <a:pt x="947" y="65"/>
                      </a:lnTo>
                      <a:lnTo>
                        <a:pt x="947" y="64"/>
                      </a:lnTo>
                      <a:lnTo>
                        <a:pt x="947" y="63"/>
                      </a:lnTo>
                      <a:lnTo>
                        <a:pt x="947" y="62"/>
                      </a:lnTo>
                      <a:lnTo>
                        <a:pt x="947" y="61"/>
                      </a:lnTo>
                      <a:lnTo>
                        <a:pt x="947" y="60"/>
                      </a:lnTo>
                      <a:lnTo>
                        <a:pt x="948" y="60"/>
                      </a:lnTo>
                      <a:lnTo>
                        <a:pt x="948" y="59"/>
                      </a:lnTo>
                      <a:lnTo>
                        <a:pt x="948" y="58"/>
                      </a:lnTo>
                      <a:lnTo>
                        <a:pt x="948" y="57"/>
                      </a:lnTo>
                      <a:lnTo>
                        <a:pt x="948" y="56"/>
                      </a:lnTo>
                      <a:lnTo>
                        <a:pt x="948" y="56"/>
                      </a:lnTo>
                      <a:lnTo>
                        <a:pt x="948" y="55"/>
                      </a:lnTo>
                      <a:lnTo>
                        <a:pt x="948" y="54"/>
                      </a:lnTo>
                      <a:lnTo>
                        <a:pt x="948" y="53"/>
                      </a:lnTo>
                      <a:lnTo>
                        <a:pt x="949" y="53"/>
                      </a:lnTo>
                      <a:lnTo>
                        <a:pt x="949" y="52"/>
                      </a:lnTo>
                      <a:lnTo>
                        <a:pt x="949" y="51"/>
                      </a:lnTo>
                      <a:lnTo>
                        <a:pt x="949" y="51"/>
                      </a:lnTo>
                      <a:lnTo>
                        <a:pt x="949" y="50"/>
                      </a:lnTo>
                      <a:lnTo>
                        <a:pt x="949" y="49"/>
                      </a:lnTo>
                      <a:lnTo>
                        <a:pt x="949" y="49"/>
                      </a:lnTo>
                      <a:lnTo>
                        <a:pt x="949" y="48"/>
                      </a:lnTo>
                      <a:lnTo>
                        <a:pt x="949" y="47"/>
                      </a:lnTo>
                      <a:lnTo>
                        <a:pt x="950" y="47"/>
                      </a:lnTo>
                      <a:lnTo>
                        <a:pt x="950" y="46"/>
                      </a:lnTo>
                      <a:lnTo>
                        <a:pt x="950" y="45"/>
                      </a:lnTo>
                      <a:lnTo>
                        <a:pt x="950" y="45"/>
                      </a:lnTo>
                      <a:lnTo>
                        <a:pt x="950" y="44"/>
                      </a:lnTo>
                      <a:lnTo>
                        <a:pt x="950" y="43"/>
                      </a:lnTo>
                      <a:lnTo>
                        <a:pt x="950" y="43"/>
                      </a:lnTo>
                      <a:lnTo>
                        <a:pt x="950" y="42"/>
                      </a:lnTo>
                      <a:lnTo>
                        <a:pt x="950" y="41"/>
                      </a:lnTo>
                      <a:lnTo>
                        <a:pt x="951" y="40"/>
                      </a:lnTo>
                      <a:lnTo>
                        <a:pt x="951" y="40"/>
                      </a:lnTo>
                      <a:lnTo>
                        <a:pt x="951" y="39"/>
                      </a:lnTo>
                      <a:lnTo>
                        <a:pt x="951" y="38"/>
                      </a:lnTo>
                      <a:lnTo>
                        <a:pt x="951" y="38"/>
                      </a:lnTo>
                      <a:lnTo>
                        <a:pt x="951" y="37"/>
                      </a:lnTo>
                      <a:lnTo>
                        <a:pt x="951" y="36"/>
                      </a:lnTo>
                      <a:lnTo>
                        <a:pt x="951" y="35"/>
                      </a:lnTo>
                      <a:lnTo>
                        <a:pt x="951" y="35"/>
                      </a:lnTo>
                      <a:lnTo>
                        <a:pt x="952" y="34"/>
                      </a:lnTo>
                      <a:lnTo>
                        <a:pt x="952" y="33"/>
                      </a:lnTo>
                      <a:lnTo>
                        <a:pt x="952" y="33"/>
                      </a:lnTo>
                      <a:lnTo>
                        <a:pt x="952" y="32"/>
                      </a:lnTo>
                      <a:lnTo>
                        <a:pt x="952" y="31"/>
                      </a:lnTo>
                      <a:lnTo>
                        <a:pt x="952" y="30"/>
                      </a:lnTo>
                      <a:lnTo>
                        <a:pt x="952" y="30"/>
                      </a:lnTo>
                      <a:lnTo>
                        <a:pt x="952" y="29"/>
                      </a:lnTo>
                      <a:lnTo>
                        <a:pt x="952" y="29"/>
                      </a:lnTo>
                      <a:lnTo>
                        <a:pt x="953" y="28"/>
                      </a:lnTo>
                      <a:lnTo>
                        <a:pt x="953" y="27"/>
                      </a:lnTo>
                      <a:lnTo>
                        <a:pt x="953" y="27"/>
                      </a:lnTo>
                      <a:lnTo>
                        <a:pt x="953" y="26"/>
                      </a:lnTo>
                      <a:lnTo>
                        <a:pt x="953" y="25"/>
                      </a:lnTo>
                      <a:lnTo>
                        <a:pt x="953" y="25"/>
                      </a:lnTo>
                      <a:lnTo>
                        <a:pt x="953" y="25"/>
                      </a:lnTo>
                      <a:lnTo>
                        <a:pt x="953" y="24"/>
                      </a:lnTo>
                      <a:lnTo>
                        <a:pt x="953" y="23"/>
                      </a:lnTo>
                      <a:lnTo>
                        <a:pt x="954" y="23"/>
                      </a:lnTo>
                      <a:lnTo>
                        <a:pt x="954" y="22"/>
                      </a:lnTo>
                      <a:lnTo>
                        <a:pt x="954" y="21"/>
                      </a:lnTo>
                      <a:lnTo>
                        <a:pt x="954" y="21"/>
                      </a:lnTo>
                      <a:lnTo>
                        <a:pt x="954" y="20"/>
                      </a:lnTo>
                      <a:lnTo>
                        <a:pt x="954" y="20"/>
                      </a:lnTo>
                      <a:lnTo>
                        <a:pt x="954" y="19"/>
                      </a:lnTo>
                      <a:lnTo>
                        <a:pt x="954" y="18"/>
                      </a:lnTo>
                      <a:lnTo>
                        <a:pt x="954" y="18"/>
                      </a:lnTo>
                      <a:lnTo>
                        <a:pt x="955" y="17"/>
                      </a:lnTo>
                      <a:lnTo>
                        <a:pt x="955" y="17"/>
                      </a:lnTo>
                      <a:lnTo>
                        <a:pt x="955" y="16"/>
                      </a:lnTo>
                      <a:lnTo>
                        <a:pt x="955" y="16"/>
                      </a:lnTo>
                      <a:lnTo>
                        <a:pt x="955" y="15"/>
                      </a:lnTo>
                      <a:lnTo>
                        <a:pt x="955" y="15"/>
                      </a:lnTo>
                      <a:lnTo>
                        <a:pt x="955" y="14"/>
                      </a:lnTo>
                      <a:lnTo>
                        <a:pt x="955" y="13"/>
                      </a:lnTo>
                      <a:lnTo>
                        <a:pt x="955" y="13"/>
                      </a:lnTo>
                      <a:lnTo>
                        <a:pt x="956" y="12"/>
                      </a:lnTo>
                      <a:lnTo>
                        <a:pt x="956" y="12"/>
                      </a:lnTo>
                      <a:lnTo>
                        <a:pt x="956" y="11"/>
                      </a:lnTo>
                      <a:lnTo>
                        <a:pt x="956" y="11"/>
                      </a:lnTo>
                      <a:lnTo>
                        <a:pt x="956" y="10"/>
                      </a:lnTo>
                      <a:lnTo>
                        <a:pt x="956" y="10"/>
                      </a:lnTo>
                      <a:lnTo>
                        <a:pt x="956" y="9"/>
                      </a:lnTo>
                      <a:lnTo>
                        <a:pt x="956" y="9"/>
                      </a:lnTo>
                      <a:lnTo>
                        <a:pt x="956" y="9"/>
                      </a:lnTo>
                      <a:lnTo>
                        <a:pt x="957" y="8"/>
                      </a:lnTo>
                      <a:lnTo>
                        <a:pt x="957" y="7"/>
                      </a:lnTo>
                      <a:lnTo>
                        <a:pt x="957" y="7"/>
                      </a:lnTo>
                      <a:lnTo>
                        <a:pt x="957" y="6"/>
                      </a:lnTo>
                      <a:lnTo>
                        <a:pt x="957" y="6"/>
                      </a:lnTo>
                      <a:lnTo>
                        <a:pt x="957" y="5"/>
                      </a:lnTo>
                      <a:lnTo>
                        <a:pt x="957" y="5"/>
                      </a:lnTo>
                      <a:lnTo>
                        <a:pt x="957" y="4"/>
                      </a:lnTo>
                      <a:lnTo>
                        <a:pt x="957" y="4"/>
                      </a:lnTo>
                      <a:lnTo>
                        <a:pt x="957" y="4"/>
                      </a:lnTo>
                      <a:lnTo>
                        <a:pt x="958" y="3"/>
                      </a:lnTo>
                      <a:lnTo>
                        <a:pt x="958" y="2"/>
                      </a:lnTo>
                      <a:lnTo>
                        <a:pt x="958" y="1"/>
                      </a:lnTo>
                      <a:lnTo>
                        <a:pt x="958" y="0"/>
                      </a:lnTo>
                      <a:lnTo>
                        <a:pt x="958" y="0"/>
                      </a:lnTo>
                      <a:lnTo>
                        <a:pt x="958" y="0"/>
                      </a:lnTo>
                      <a:lnTo>
                        <a:pt x="958" y="0"/>
                      </a:lnTo>
                      <a:lnTo>
                        <a:pt x="958" y="0"/>
                      </a:lnTo>
                      <a:lnTo>
                        <a:pt x="958" y="0"/>
                      </a:lnTo>
                      <a:lnTo>
                        <a:pt x="959" y="0"/>
                      </a:lnTo>
                      <a:lnTo>
                        <a:pt x="959" y="0"/>
                      </a:lnTo>
                      <a:lnTo>
                        <a:pt x="959" y="0"/>
                      </a:lnTo>
                      <a:lnTo>
                        <a:pt x="959" y="0"/>
                      </a:lnTo>
                      <a:lnTo>
                        <a:pt x="959" y="0"/>
                      </a:lnTo>
                      <a:lnTo>
                        <a:pt x="959" y="0"/>
                      </a:lnTo>
                      <a:lnTo>
                        <a:pt x="959" y="0"/>
                      </a:lnTo>
                      <a:lnTo>
                        <a:pt x="959" y="0"/>
                      </a:lnTo>
                      <a:lnTo>
                        <a:pt x="959" y="0"/>
                      </a:lnTo>
                      <a:lnTo>
                        <a:pt x="960" y="0"/>
                      </a:lnTo>
                      <a:lnTo>
                        <a:pt x="960" y="0"/>
                      </a:lnTo>
                      <a:lnTo>
                        <a:pt x="960" y="0"/>
                      </a:lnTo>
                      <a:lnTo>
                        <a:pt x="960" y="0"/>
                      </a:lnTo>
                      <a:lnTo>
                        <a:pt x="960" y="0"/>
                      </a:lnTo>
                      <a:lnTo>
                        <a:pt x="960" y="0"/>
                      </a:lnTo>
                      <a:lnTo>
                        <a:pt x="960" y="0"/>
                      </a:lnTo>
                      <a:lnTo>
                        <a:pt x="960" y="0"/>
                      </a:lnTo>
                      <a:lnTo>
                        <a:pt x="960" y="0"/>
                      </a:lnTo>
                      <a:lnTo>
                        <a:pt x="961" y="0"/>
                      </a:lnTo>
                      <a:lnTo>
                        <a:pt x="961" y="0"/>
                      </a:lnTo>
                      <a:lnTo>
                        <a:pt x="961" y="0"/>
                      </a:lnTo>
                      <a:lnTo>
                        <a:pt x="961" y="0"/>
                      </a:lnTo>
                      <a:lnTo>
                        <a:pt x="961" y="0"/>
                      </a:lnTo>
                      <a:lnTo>
                        <a:pt x="961" y="0"/>
                      </a:lnTo>
                      <a:lnTo>
                        <a:pt x="961" y="0"/>
                      </a:lnTo>
                      <a:lnTo>
                        <a:pt x="961" y="0"/>
                      </a:lnTo>
                      <a:lnTo>
                        <a:pt x="961" y="0"/>
                      </a:lnTo>
                      <a:lnTo>
                        <a:pt x="962" y="0"/>
                      </a:lnTo>
                      <a:lnTo>
                        <a:pt x="962" y="0"/>
                      </a:lnTo>
                      <a:lnTo>
                        <a:pt x="962" y="0"/>
                      </a:lnTo>
                      <a:lnTo>
                        <a:pt x="962" y="0"/>
                      </a:lnTo>
                      <a:lnTo>
                        <a:pt x="962" y="0"/>
                      </a:lnTo>
                      <a:lnTo>
                        <a:pt x="962" y="0"/>
                      </a:lnTo>
                      <a:lnTo>
                        <a:pt x="962" y="0"/>
                      </a:lnTo>
                      <a:lnTo>
                        <a:pt x="962" y="0"/>
                      </a:lnTo>
                      <a:lnTo>
                        <a:pt x="962" y="0"/>
                      </a:lnTo>
                      <a:lnTo>
                        <a:pt x="963" y="0"/>
                      </a:lnTo>
                      <a:lnTo>
                        <a:pt x="963" y="0"/>
                      </a:lnTo>
                      <a:lnTo>
                        <a:pt x="963" y="0"/>
                      </a:lnTo>
                      <a:lnTo>
                        <a:pt x="963" y="0"/>
                      </a:lnTo>
                      <a:lnTo>
                        <a:pt x="963" y="0"/>
                      </a:lnTo>
                      <a:lnTo>
                        <a:pt x="963" y="0"/>
                      </a:lnTo>
                      <a:lnTo>
                        <a:pt x="963" y="0"/>
                      </a:lnTo>
                      <a:lnTo>
                        <a:pt x="963" y="0"/>
                      </a:lnTo>
                      <a:lnTo>
                        <a:pt x="963" y="0"/>
                      </a:lnTo>
                      <a:lnTo>
                        <a:pt x="964" y="0"/>
                      </a:lnTo>
                      <a:lnTo>
                        <a:pt x="964" y="0"/>
                      </a:lnTo>
                      <a:lnTo>
                        <a:pt x="964" y="0"/>
                      </a:lnTo>
                      <a:lnTo>
                        <a:pt x="964" y="0"/>
                      </a:lnTo>
                      <a:lnTo>
                        <a:pt x="964" y="0"/>
                      </a:lnTo>
                      <a:lnTo>
                        <a:pt x="964" y="0"/>
                      </a:lnTo>
                      <a:lnTo>
                        <a:pt x="964" y="0"/>
                      </a:lnTo>
                      <a:lnTo>
                        <a:pt x="964" y="0"/>
                      </a:lnTo>
                      <a:lnTo>
                        <a:pt x="964" y="0"/>
                      </a:lnTo>
                      <a:lnTo>
                        <a:pt x="965" y="0"/>
                      </a:lnTo>
                      <a:lnTo>
                        <a:pt x="965" y="0"/>
                      </a:lnTo>
                      <a:lnTo>
                        <a:pt x="965" y="0"/>
                      </a:lnTo>
                      <a:lnTo>
                        <a:pt x="965" y="0"/>
                      </a:lnTo>
                      <a:lnTo>
                        <a:pt x="965" y="0"/>
                      </a:lnTo>
                      <a:lnTo>
                        <a:pt x="965" y="0"/>
                      </a:lnTo>
                      <a:lnTo>
                        <a:pt x="965" y="0"/>
                      </a:lnTo>
                      <a:lnTo>
                        <a:pt x="965" y="0"/>
                      </a:lnTo>
                      <a:lnTo>
                        <a:pt x="965" y="0"/>
                      </a:lnTo>
                      <a:lnTo>
                        <a:pt x="966" y="0"/>
                      </a:lnTo>
                      <a:lnTo>
                        <a:pt x="966" y="0"/>
                      </a:lnTo>
                      <a:lnTo>
                        <a:pt x="966" y="0"/>
                      </a:lnTo>
                      <a:lnTo>
                        <a:pt x="966" y="0"/>
                      </a:lnTo>
                      <a:lnTo>
                        <a:pt x="966" y="0"/>
                      </a:lnTo>
                      <a:lnTo>
                        <a:pt x="966" y="0"/>
                      </a:lnTo>
                      <a:lnTo>
                        <a:pt x="966" y="0"/>
                      </a:lnTo>
                      <a:lnTo>
                        <a:pt x="966" y="0"/>
                      </a:lnTo>
                      <a:lnTo>
                        <a:pt x="966" y="0"/>
                      </a:lnTo>
                      <a:lnTo>
                        <a:pt x="967" y="0"/>
                      </a:lnTo>
                      <a:lnTo>
                        <a:pt x="967" y="0"/>
                      </a:lnTo>
                      <a:lnTo>
                        <a:pt x="967" y="0"/>
                      </a:lnTo>
                      <a:lnTo>
                        <a:pt x="967" y="0"/>
                      </a:lnTo>
                      <a:lnTo>
                        <a:pt x="967" y="0"/>
                      </a:lnTo>
                      <a:lnTo>
                        <a:pt x="967" y="0"/>
                      </a:lnTo>
                      <a:lnTo>
                        <a:pt x="967" y="0"/>
                      </a:lnTo>
                      <a:lnTo>
                        <a:pt x="967" y="0"/>
                      </a:lnTo>
                      <a:lnTo>
                        <a:pt x="967" y="0"/>
                      </a:lnTo>
                      <a:lnTo>
                        <a:pt x="968" y="0"/>
                      </a:lnTo>
                      <a:lnTo>
                        <a:pt x="968" y="0"/>
                      </a:lnTo>
                      <a:lnTo>
                        <a:pt x="968" y="0"/>
                      </a:lnTo>
                      <a:lnTo>
                        <a:pt x="968" y="0"/>
                      </a:lnTo>
                      <a:lnTo>
                        <a:pt x="968" y="0"/>
                      </a:lnTo>
                      <a:lnTo>
                        <a:pt x="968" y="0"/>
                      </a:lnTo>
                      <a:lnTo>
                        <a:pt x="968" y="0"/>
                      </a:lnTo>
                      <a:lnTo>
                        <a:pt x="968" y="0"/>
                      </a:lnTo>
                      <a:lnTo>
                        <a:pt x="968" y="0"/>
                      </a:lnTo>
                      <a:lnTo>
                        <a:pt x="969" y="0"/>
                      </a:lnTo>
                      <a:lnTo>
                        <a:pt x="969" y="0"/>
                      </a:lnTo>
                      <a:lnTo>
                        <a:pt x="969" y="0"/>
                      </a:lnTo>
                      <a:lnTo>
                        <a:pt x="969" y="0"/>
                      </a:lnTo>
                      <a:lnTo>
                        <a:pt x="969" y="0"/>
                      </a:lnTo>
                      <a:lnTo>
                        <a:pt x="969" y="0"/>
                      </a:lnTo>
                      <a:lnTo>
                        <a:pt x="969" y="0"/>
                      </a:lnTo>
                      <a:lnTo>
                        <a:pt x="969" y="0"/>
                      </a:lnTo>
                      <a:lnTo>
                        <a:pt x="969" y="0"/>
                      </a:lnTo>
                      <a:lnTo>
                        <a:pt x="970" y="0"/>
                      </a:lnTo>
                      <a:lnTo>
                        <a:pt x="970" y="0"/>
                      </a:lnTo>
                      <a:lnTo>
                        <a:pt x="970" y="0"/>
                      </a:lnTo>
                      <a:lnTo>
                        <a:pt x="970" y="0"/>
                      </a:lnTo>
                      <a:lnTo>
                        <a:pt x="970" y="0"/>
                      </a:lnTo>
                      <a:lnTo>
                        <a:pt x="970" y="0"/>
                      </a:lnTo>
                      <a:lnTo>
                        <a:pt x="970" y="0"/>
                      </a:lnTo>
                      <a:lnTo>
                        <a:pt x="970" y="0"/>
                      </a:lnTo>
                      <a:lnTo>
                        <a:pt x="970" y="0"/>
                      </a:lnTo>
                      <a:lnTo>
                        <a:pt x="971" y="0"/>
                      </a:lnTo>
                      <a:lnTo>
                        <a:pt x="971" y="0"/>
                      </a:lnTo>
                      <a:lnTo>
                        <a:pt x="971" y="0"/>
                      </a:lnTo>
                      <a:lnTo>
                        <a:pt x="971" y="0"/>
                      </a:lnTo>
                      <a:lnTo>
                        <a:pt x="971" y="0"/>
                      </a:lnTo>
                      <a:lnTo>
                        <a:pt x="971" y="0"/>
                      </a:lnTo>
                      <a:lnTo>
                        <a:pt x="971" y="0"/>
                      </a:lnTo>
                      <a:lnTo>
                        <a:pt x="971" y="0"/>
                      </a:lnTo>
                      <a:lnTo>
                        <a:pt x="971" y="0"/>
                      </a:lnTo>
                      <a:lnTo>
                        <a:pt x="972" y="0"/>
                      </a:lnTo>
                      <a:lnTo>
                        <a:pt x="972" y="0"/>
                      </a:lnTo>
                      <a:lnTo>
                        <a:pt x="972" y="0"/>
                      </a:lnTo>
                      <a:lnTo>
                        <a:pt x="972" y="0"/>
                      </a:lnTo>
                      <a:lnTo>
                        <a:pt x="972" y="0"/>
                      </a:lnTo>
                      <a:lnTo>
                        <a:pt x="972" y="0"/>
                      </a:lnTo>
                      <a:lnTo>
                        <a:pt x="972" y="0"/>
                      </a:lnTo>
                      <a:lnTo>
                        <a:pt x="972" y="0"/>
                      </a:lnTo>
                      <a:lnTo>
                        <a:pt x="972" y="0"/>
                      </a:lnTo>
                      <a:lnTo>
                        <a:pt x="973" y="0"/>
                      </a:lnTo>
                      <a:lnTo>
                        <a:pt x="973" y="0"/>
                      </a:lnTo>
                      <a:lnTo>
                        <a:pt x="973" y="0"/>
                      </a:lnTo>
                      <a:lnTo>
                        <a:pt x="973" y="0"/>
                      </a:lnTo>
                      <a:lnTo>
                        <a:pt x="973" y="0"/>
                      </a:lnTo>
                      <a:lnTo>
                        <a:pt x="973" y="0"/>
                      </a:lnTo>
                      <a:lnTo>
                        <a:pt x="973" y="0"/>
                      </a:lnTo>
                      <a:lnTo>
                        <a:pt x="973" y="0"/>
                      </a:lnTo>
                      <a:lnTo>
                        <a:pt x="973" y="0"/>
                      </a:lnTo>
                      <a:lnTo>
                        <a:pt x="974" y="0"/>
                      </a:lnTo>
                      <a:lnTo>
                        <a:pt x="974" y="0"/>
                      </a:lnTo>
                      <a:lnTo>
                        <a:pt x="974" y="0"/>
                      </a:lnTo>
                      <a:lnTo>
                        <a:pt x="974" y="0"/>
                      </a:lnTo>
                      <a:lnTo>
                        <a:pt x="974" y="0"/>
                      </a:lnTo>
                      <a:lnTo>
                        <a:pt x="974" y="0"/>
                      </a:lnTo>
                      <a:lnTo>
                        <a:pt x="974" y="0"/>
                      </a:lnTo>
                      <a:lnTo>
                        <a:pt x="974" y="0"/>
                      </a:lnTo>
                      <a:lnTo>
                        <a:pt x="974" y="0"/>
                      </a:lnTo>
                      <a:lnTo>
                        <a:pt x="975" y="0"/>
                      </a:lnTo>
                      <a:lnTo>
                        <a:pt x="975" y="0"/>
                      </a:lnTo>
                      <a:lnTo>
                        <a:pt x="975" y="0"/>
                      </a:lnTo>
                      <a:lnTo>
                        <a:pt x="975" y="0"/>
                      </a:lnTo>
                      <a:lnTo>
                        <a:pt x="975" y="0"/>
                      </a:lnTo>
                      <a:lnTo>
                        <a:pt x="975" y="0"/>
                      </a:lnTo>
                      <a:lnTo>
                        <a:pt x="975" y="0"/>
                      </a:lnTo>
                      <a:lnTo>
                        <a:pt x="975" y="0"/>
                      </a:lnTo>
                      <a:lnTo>
                        <a:pt x="975" y="0"/>
                      </a:lnTo>
                      <a:lnTo>
                        <a:pt x="976" y="0"/>
                      </a:lnTo>
                      <a:lnTo>
                        <a:pt x="976" y="0"/>
                      </a:lnTo>
                      <a:lnTo>
                        <a:pt x="976" y="0"/>
                      </a:lnTo>
                      <a:lnTo>
                        <a:pt x="976" y="0"/>
                      </a:lnTo>
                      <a:lnTo>
                        <a:pt x="976" y="0"/>
                      </a:lnTo>
                      <a:lnTo>
                        <a:pt x="976" y="0"/>
                      </a:lnTo>
                      <a:lnTo>
                        <a:pt x="976" y="0"/>
                      </a:lnTo>
                      <a:lnTo>
                        <a:pt x="976" y="0"/>
                      </a:lnTo>
                      <a:lnTo>
                        <a:pt x="976" y="0"/>
                      </a:lnTo>
                      <a:lnTo>
                        <a:pt x="977" y="0"/>
                      </a:lnTo>
                      <a:lnTo>
                        <a:pt x="977" y="0"/>
                      </a:lnTo>
                      <a:lnTo>
                        <a:pt x="977" y="0"/>
                      </a:lnTo>
                      <a:lnTo>
                        <a:pt x="977" y="0"/>
                      </a:lnTo>
                      <a:lnTo>
                        <a:pt x="977" y="0"/>
                      </a:lnTo>
                      <a:lnTo>
                        <a:pt x="977" y="0"/>
                      </a:lnTo>
                      <a:lnTo>
                        <a:pt x="977" y="0"/>
                      </a:lnTo>
                      <a:lnTo>
                        <a:pt x="977" y="0"/>
                      </a:lnTo>
                      <a:lnTo>
                        <a:pt x="977" y="0"/>
                      </a:lnTo>
                      <a:lnTo>
                        <a:pt x="978" y="0"/>
                      </a:lnTo>
                      <a:lnTo>
                        <a:pt x="978" y="0"/>
                      </a:lnTo>
                      <a:lnTo>
                        <a:pt x="978" y="0"/>
                      </a:lnTo>
                      <a:lnTo>
                        <a:pt x="978" y="0"/>
                      </a:lnTo>
                      <a:lnTo>
                        <a:pt x="978" y="0"/>
                      </a:lnTo>
                      <a:lnTo>
                        <a:pt x="978" y="0"/>
                      </a:lnTo>
                      <a:lnTo>
                        <a:pt x="978" y="0"/>
                      </a:lnTo>
                      <a:lnTo>
                        <a:pt x="978" y="0"/>
                      </a:lnTo>
                      <a:lnTo>
                        <a:pt x="978" y="0"/>
                      </a:lnTo>
                      <a:lnTo>
                        <a:pt x="979" y="0"/>
                      </a:lnTo>
                      <a:lnTo>
                        <a:pt x="979" y="0"/>
                      </a:lnTo>
                      <a:lnTo>
                        <a:pt x="979" y="0"/>
                      </a:lnTo>
                      <a:lnTo>
                        <a:pt x="979" y="0"/>
                      </a:lnTo>
                      <a:lnTo>
                        <a:pt x="979" y="0"/>
                      </a:lnTo>
                      <a:lnTo>
                        <a:pt x="979" y="0"/>
                      </a:lnTo>
                      <a:lnTo>
                        <a:pt x="979" y="0"/>
                      </a:lnTo>
                      <a:lnTo>
                        <a:pt x="979" y="0"/>
                      </a:lnTo>
                      <a:lnTo>
                        <a:pt x="979" y="0"/>
                      </a:lnTo>
                      <a:lnTo>
                        <a:pt x="980" y="0"/>
                      </a:lnTo>
                      <a:lnTo>
                        <a:pt x="980" y="0"/>
                      </a:lnTo>
                      <a:lnTo>
                        <a:pt x="980" y="0"/>
                      </a:lnTo>
                      <a:lnTo>
                        <a:pt x="980" y="0"/>
                      </a:lnTo>
                      <a:lnTo>
                        <a:pt x="980" y="0"/>
                      </a:lnTo>
                      <a:lnTo>
                        <a:pt x="980" y="0"/>
                      </a:lnTo>
                      <a:lnTo>
                        <a:pt x="980" y="0"/>
                      </a:lnTo>
                      <a:lnTo>
                        <a:pt x="980" y="0"/>
                      </a:lnTo>
                      <a:lnTo>
                        <a:pt x="980" y="0"/>
                      </a:lnTo>
                      <a:lnTo>
                        <a:pt x="980" y="0"/>
                      </a:lnTo>
                      <a:lnTo>
                        <a:pt x="981" y="0"/>
                      </a:lnTo>
                      <a:lnTo>
                        <a:pt x="981" y="0"/>
                      </a:lnTo>
                      <a:lnTo>
                        <a:pt x="981" y="0"/>
                      </a:lnTo>
                      <a:lnTo>
                        <a:pt x="981" y="0"/>
                      </a:lnTo>
                      <a:lnTo>
                        <a:pt x="981" y="0"/>
                      </a:lnTo>
                      <a:lnTo>
                        <a:pt x="981" y="0"/>
                      </a:lnTo>
                      <a:lnTo>
                        <a:pt x="981" y="0"/>
                      </a:lnTo>
                      <a:lnTo>
                        <a:pt x="981" y="0"/>
                      </a:lnTo>
                      <a:lnTo>
                        <a:pt x="981" y="0"/>
                      </a:lnTo>
                      <a:lnTo>
                        <a:pt x="982" y="0"/>
                      </a:lnTo>
                      <a:lnTo>
                        <a:pt x="982" y="0"/>
                      </a:lnTo>
                      <a:lnTo>
                        <a:pt x="982" y="0"/>
                      </a:lnTo>
                      <a:lnTo>
                        <a:pt x="982" y="0"/>
                      </a:lnTo>
                      <a:lnTo>
                        <a:pt x="982" y="0"/>
                      </a:lnTo>
                      <a:lnTo>
                        <a:pt x="982" y="0"/>
                      </a:lnTo>
                      <a:lnTo>
                        <a:pt x="982" y="0"/>
                      </a:lnTo>
                      <a:lnTo>
                        <a:pt x="982" y="0"/>
                      </a:lnTo>
                      <a:lnTo>
                        <a:pt x="982" y="0"/>
                      </a:lnTo>
                      <a:lnTo>
                        <a:pt x="983" y="0"/>
                      </a:lnTo>
                      <a:lnTo>
                        <a:pt x="983" y="0"/>
                      </a:lnTo>
                      <a:lnTo>
                        <a:pt x="983" y="0"/>
                      </a:lnTo>
                      <a:lnTo>
                        <a:pt x="983" y="0"/>
                      </a:lnTo>
                      <a:lnTo>
                        <a:pt x="983" y="0"/>
                      </a:lnTo>
                      <a:lnTo>
                        <a:pt x="983" y="0"/>
                      </a:lnTo>
                      <a:lnTo>
                        <a:pt x="983" y="0"/>
                      </a:lnTo>
                      <a:lnTo>
                        <a:pt x="983" y="0"/>
                      </a:lnTo>
                      <a:lnTo>
                        <a:pt x="983" y="0"/>
                      </a:lnTo>
                      <a:lnTo>
                        <a:pt x="984" y="0"/>
                      </a:lnTo>
                      <a:lnTo>
                        <a:pt x="984" y="0"/>
                      </a:lnTo>
                      <a:lnTo>
                        <a:pt x="984" y="0"/>
                      </a:lnTo>
                      <a:lnTo>
                        <a:pt x="984" y="0"/>
                      </a:lnTo>
                      <a:lnTo>
                        <a:pt x="984" y="0"/>
                      </a:lnTo>
                      <a:lnTo>
                        <a:pt x="984" y="0"/>
                      </a:lnTo>
                      <a:lnTo>
                        <a:pt x="984" y="0"/>
                      </a:lnTo>
                      <a:lnTo>
                        <a:pt x="984" y="0"/>
                      </a:lnTo>
                      <a:lnTo>
                        <a:pt x="984" y="0"/>
                      </a:lnTo>
                      <a:lnTo>
                        <a:pt x="985" y="0"/>
                      </a:lnTo>
                      <a:lnTo>
                        <a:pt x="985" y="0"/>
                      </a:lnTo>
                      <a:lnTo>
                        <a:pt x="985" y="0"/>
                      </a:lnTo>
                      <a:lnTo>
                        <a:pt x="985" y="0"/>
                      </a:lnTo>
                      <a:lnTo>
                        <a:pt x="985" y="0"/>
                      </a:lnTo>
                      <a:lnTo>
                        <a:pt x="985" y="0"/>
                      </a:lnTo>
                      <a:lnTo>
                        <a:pt x="985" y="0"/>
                      </a:lnTo>
                      <a:lnTo>
                        <a:pt x="985" y="0"/>
                      </a:lnTo>
                      <a:lnTo>
                        <a:pt x="985" y="0"/>
                      </a:lnTo>
                      <a:lnTo>
                        <a:pt x="986" y="0"/>
                      </a:lnTo>
                      <a:lnTo>
                        <a:pt x="986" y="0"/>
                      </a:lnTo>
                      <a:lnTo>
                        <a:pt x="986" y="0"/>
                      </a:lnTo>
                      <a:lnTo>
                        <a:pt x="986" y="0"/>
                      </a:lnTo>
                      <a:lnTo>
                        <a:pt x="986" y="0"/>
                      </a:lnTo>
                      <a:lnTo>
                        <a:pt x="986" y="0"/>
                      </a:lnTo>
                      <a:lnTo>
                        <a:pt x="986" y="0"/>
                      </a:lnTo>
                      <a:lnTo>
                        <a:pt x="986" y="0"/>
                      </a:lnTo>
                      <a:lnTo>
                        <a:pt x="986" y="0"/>
                      </a:lnTo>
                      <a:lnTo>
                        <a:pt x="987" y="0"/>
                      </a:lnTo>
                      <a:lnTo>
                        <a:pt x="987" y="0"/>
                      </a:lnTo>
                      <a:lnTo>
                        <a:pt x="987" y="0"/>
                      </a:lnTo>
                      <a:lnTo>
                        <a:pt x="987" y="0"/>
                      </a:lnTo>
                      <a:lnTo>
                        <a:pt x="987" y="0"/>
                      </a:lnTo>
                      <a:lnTo>
                        <a:pt x="987" y="0"/>
                      </a:lnTo>
                      <a:lnTo>
                        <a:pt x="987" y="0"/>
                      </a:lnTo>
                      <a:lnTo>
                        <a:pt x="987" y="0"/>
                      </a:lnTo>
                      <a:lnTo>
                        <a:pt x="987" y="0"/>
                      </a:lnTo>
                      <a:lnTo>
                        <a:pt x="988" y="0"/>
                      </a:lnTo>
                      <a:lnTo>
                        <a:pt x="988" y="0"/>
                      </a:lnTo>
                      <a:lnTo>
                        <a:pt x="988" y="0"/>
                      </a:lnTo>
                      <a:lnTo>
                        <a:pt x="988" y="0"/>
                      </a:lnTo>
                      <a:lnTo>
                        <a:pt x="988" y="0"/>
                      </a:lnTo>
                      <a:lnTo>
                        <a:pt x="988" y="0"/>
                      </a:lnTo>
                      <a:lnTo>
                        <a:pt x="988" y="0"/>
                      </a:lnTo>
                      <a:lnTo>
                        <a:pt x="988" y="0"/>
                      </a:lnTo>
                      <a:lnTo>
                        <a:pt x="988" y="0"/>
                      </a:lnTo>
                      <a:lnTo>
                        <a:pt x="989" y="0"/>
                      </a:lnTo>
                      <a:lnTo>
                        <a:pt x="989" y="0"/>
                      </a:lnTo>
                      <a:lnTo>
                        <a:pt x="989" y="0"/>
                      </a:lnTo>
                      <a:lnTo>
                        <a:pt x="989" y="0"/>
                      </a:lnTo>
                      <a:lnTo>
                        <a:pt x="989" y="0"/>
                      </a:lnTo>
                      <a:lnTo>
                        <a:pt x="989" y="0"/>
                      </a:lnTo>
                      <a:lnTo>
                        <a:pt x="989" y="0"/>
                      </a:lnTo>
                      <a:lnTo>
                        <a:pt x="989" y="0"/>
                      </a:lnTo>
                      <a:lnTo>
                        <a:pt x="989" y="0"/>
                      </a:lnTo>
                      <a:lnTo>
                        <a:pt x="990" y="0"/>
                      </a:lnTo>
                      <a:lnTo>
                        <a:pt x="990" y="0"/>
                      </a:lnTo>
                      <a:lnTo>
                        <a:pt x="990" y="0"/>
                      </a:lnTo>
                      <a:lnTo>
                        <a:pt x="990" y="0"/>
                      </a:lnTo>
                      <a:lnTo>
                        <a:pt x="990" y="0"/>
                      </a:lnTo>
                      <a:lnTo>
                        <a:pt x="990" y="0"/>
                      </a:lnTo>
                      <a:lnTo>
                        <a:pt x="990" y="0"/>
                      </a:lnTo>
                      <a:lnTo>
                        <a:pt x="990" y="0"/>
                      </a:lnTo>
                      <a:lnTo>
                        <a:pt x="990" y="0"/>
                      </a:lnTo>
                      <a:lnTo>
                        <a:pt x="991" y="0"/>
                      </a:lnTo>
                      <a:lnTo>
                        <a:pt x="991" y="0"/>
                      </a:lnTo>
                      <a:lnTo>
                        <a:pt x="991" y="0"/>
                      </a:lnTo>
                      <a:lnTo>
                        <a:pt x="991" y="0"/>
                      </a:lnTo>
                      <a:lnTo>
                        <a:pt x="991" y="0"/>
                      </a:lnTo>
                      <a:lnTo>
                        <a:pt x="991" y="0"/>
                      </a:lnTo>
                      <a:lnTo>
                        <a:pt x="991" y="0"/>
                      </a:lnTo>
                      <a:lnTo>
                        <a:pt x="991" y="0"/>
                      </a:lnTo>
                      <a:lnTo>
                        <a:pt x="991" y="0"/>
                      </a:lnTo>
                      <a:lnTo>
                        <a:pt x="992" y="0"/>
                      </a:lnTo>
                      <a:lnTo>
                        <a:pt x="992" y="0"/>
                      </a:lnTo>
                      <a:lnTo>
                        <a:pt x="992" y="0"/>
                      </a:lnTo>
                      <a:lnTo>
                        <a:pt x="992" y="0"/>
                      </a:lnTo>
                      <a:lnTo>
                        <a:pt x="992" y="0"/>
                      </a:lnTo>
                      <a:lnTo>
                        <a:pt x="992" y="0"/>
                      </a:lnTo>
                      <a:lnTo>
                        <a:pt x="992" y="0"/>
                      </a:lnTo>
                      <a:lnTo>
                        <a:pt x="992" y="0"/>
                      </a:lnTo>
                      <a:lnTo>
                        <a:pt x="992" y="0"/>
                      </a:lnTo>
                      <a:lnTo>
                        <a:pt x="993" y="0"/>
                      </a:lnTo>
                      <a:lnTo>
                        <a:pt x="993" y="0"/>
                      </a:lnTo>
                      <a:lnTo>
                        <a:pt x="993" y="0"/>
                      </a:lnTo>
                      <a:lnTo>
                        <a:pt x="993" y="0"/>
                      </a:lnTo>
                      <a:lnTo>
                        <a:pt x="993" y="0"/>
                      </a:lnTo>
                      <a:lnTo>
                        <a:pt x="993" y="0"/>
                      </a:lnTo>
                      <a:lnTo>
                        <a:pt x="993" y="0"/>
                      </a:lnTo>
                      <a:lnTo>
                        <a:pt x="993" y="0"/>
                      </a:lnTo>
                      <a:lnTo>
                        <a:pt x="993" y="0"/>
                      </a:lnTo>
                      <a:lnTo>
                        <a:pt x="994" y="0"/>
                      </a:lnTo>
                      <a:lnTo>
                        <a:pt x="994" y="0"/>
                      </a:lnTo>
                      <a:lnTo>
                        <a:pt x="994" y="0"/>
                      </a:lnTo>
                      <a:lnTo>
                        <a:pt x="994" y="0"/>
                      </a:lnTo>
                      <a:lnTo>
                        <a:pt x="994" y="0"/>
                      </a:lnTo>
                      <a:lnTo>
                        <a:pt x="994" y="0"/>
                      </a:lnTo>
                      <a:lnTo>
                        <a:pt x="994" y="0"/>
                      </a:lnTo>
                      <a:lnTo>
                        <a:pt x="994" y="0"/>
                      </a:lnTo>
                      <a:lnTo>
                        <a:pt x="994" y="0"/>
                      </a:lnTo>
                      <a:lnTo>
                        <a:pt x="995" y="0"/>
                      </a:lnTo>
                      <a:lnTo>
                        <a:pt x="995" y="0"/>
                      </a:lnTo>
                      <a:lnTo>
                        <a:pt x="995" y="0"/>
                      </a:lnTo>
                      <a:lnTo>
                        <a:pt x="995" y="0"/>
                      </a:lnTo>
                      <a:lnTo>
                        <a:pt x="995" y="0"/>
                      </a:lnTo>
                      <a:lnTo>
                        <a:pt x="995" y="0"/>
                      </a:lnTo>
                      <a:lnTo>
                        <a:pt x="995" y="0"/>
                      </a:lnTo>
                      <a:lnTo>
                        <a:pt x="995" y="0"/>
                      </a:lnTo>
                      <a:lnTo>
                        <a:pt x="995" y="0"/>
                      </a:lnTo>
                      <a:lnTo>
                        <a:pt x="996" y="0"/>
                      </a:lnTo>
                      <a:lnTo>
                        <a:pt x="996" y="0"/>
                      </a:lnTo>
                      <a:lnTo>
                        <a:pt x="996" y="0"/>
                      </a:lnTo>
                      <a:lnTo>
                        <a:pt x="996" y="0"/>
                      </a:lnTo>
                      <a:lnTo>
                        <a:pt x="996" y="0"/>
                      </a:lnTo>
                      <a:lnTo>
                        <a:pt x="996" y="0"/>
                      </a:lnTo>
                      <a:lnTo>
                        <a:pt x="996" y="0"/>
                      </a:lnTo>
                      <a:lnTo>
                        <a:pt x="996" y="0"/>
                      </a:lnTo>
                      <a:lnTo>
                        <a:pt x="996" y="0"/>
                      </a:lnTo>
                      <a:lnTo>
                        <a:pt x="997" y="0"/>
                      </a:lnTo>
                      <a:lnTo>
                        <a:pt x="997" y="0"/>
                      </a:lnTo>
                      <a:lnTo>
                        <a:pt x="997" y="0"/>
                      </a:lnTo>
                      <a:lnTo>
                        <a:pt x="997" y="0"/>
                      </a:lnTo>
                      <a:lnTo>
                        <a:pt x="997" y="0"/>
                      </a:lnTo>
                      <a:lnTo>
                        <a:pt x="997" y="0"/>
                      </a:lnTo>
                      <a:lnTo>
                        <a:pt x="997" y="0"/>
                      </a:lnTo>
                      <a:lnTo>
                        <a:pt x="997" y="0"/>
                      </a:lnTo>
                      <a:lnTo>
                        <a:pt x="997" y="0"/>
                      </a:lnTo>
                      <a:lnTo>
                        <a:pt x="998" y="0"/>
                      </a:lnTo>
                      <a:lnTo>
                        <a:pt x="998" y="0"/>
                      </a:lnTo>
                      <a:lnTo>
                        <a:pt x="998" y="0"/>
                      </a:lnTo>
                      <a:lnTo>
                        <a:pt x="998" y="0"/>
                      </a:lnTo>
                      <a:lnTo>
                        <a:pt x="998" y="0"/>
                      </a:lnTo>
                      <a:lnTo>
                        <a:pt x="998" y="0"/>
                      </a:lnTo>
                      <a:lnTo>
                        <a:pt x="998" y="0"/>
                      </a:lnTo>
                      <a:lnTo>
                        <a:pt x="998" y="0"/>
                      </a:lnTo>
                      <a:lnTo>
                        <a:pt x="998" y="0"/>
                      </a:lnTo>
                      <a:lnTo>
                        <a:pt x="999" y="0"/>
                      </a:lnTo>
                      <a:lnTo>
                        <a:pt x="999" y="0"/>
                      </a:lnTo>
                      <a:lnTo>
                        <a:pt x="999" y="0"/>
                      </a:lnTo>
                      <a:lnTo>
                        <a:pt x="999" y="0"/>
                      </a:lnTo>
                      <a:lnTo>
                        <a:pt x="999" y="0"/>
                      </a:lnTo>
                      <a:lnTo>
                        <a:pt x="999" y="0"/>
                      </a:lnTo>
                      <a:lnTo>
                        <a:pt x="999" y="0"/>
                      </a:lnTo>
                      <a:lnTo>
                        <a:pt x="999" y="0"/>
                      </a:lnTo>
                      <a:lnTo>
                        <a:pt x="999" y="0"/>
                      </a:lnTo>
                      <a:lnTo>
                        <a:pt x="1000" y="0"/>
                      </a:lnTo>
                      <a:lnTo>
                        <a:pt x="1000" y="0"/>
                      </a:lnTo>
                      <a:lnTo>
                        <a:pt x="1000" y="0"/>
                      </a:lnTo>
                      <a:lnTo>
                        <a:pt x="1000" y="0"/>
                      </a:lnTo>
                      <a:lnTo>
                        <a:pt x="1000" y="0"/>
                      </a:lnTo>
                      <a:lnTo>
                        <a:pt x="1000" y="0"/>
                      </a:lnTo>
                      <a:lnTo>
                        <a:pt x="1000" y="0"/>
                      </a:lnTo>
                      <a:lnTo>
                        <a:pt x="1000" y="0"/>
                      </a:lnTo>
                      <a:lnTo>
                        <a:pt x="1000" y="0"/>
                      </a:lnTo>
                      <a:lnTo>
                        <a:pt x="1001" y="0"/>
                      </a:lnTo>
                      <a:lnTo>
                        <a:pt x="1001" y="0"/>
                      </a:lnTo>
                      <a:lnTo>
                        <a:pt x="1001" y="0"/>
                      </a:lnTo>
                      <a:lnTo>
                        <a:pt x="1001" y="0"/>
                      </a:lnTo>
                      <a:lnTo>
                        <a:pt x="1001" y="0"/>
                      </a:lnTo>
                      <a:lnTo>
                        <a:pt x="1001" y="0"/>
                      </a:lnTo>
                      <a:lnTo>
                        <a:pt x="1001" y="0"/>
                      </a:lnTo>
                      <a:lnTo>
                        <a:pt x="1001" y="0"/>
                      </a:lnTo>
                      <a:lnTo>
                        <a:pt x="1001" y="0"/>
                      </a:lnTo>
                      <a:lnTo>
                        <a:pt x="1002" y="0"/>
                      </a:lnTo>
                      <a:lnTo>
                        <a:pt x="1002" y="0"/>
                      </a:lnTo>
                      <a:lnTo>
                        <a:pt x="1002" y="0"/>
                      </a:lnTo>
                      <a:lnTo>
                        <a:pt x="1002" y="0"/>
                      </a:lnTo>
                      <a:lnTo>
                        <a:pt x="1002" y="0"/>
                      </a:lnTo>
                      <a:lnTo>
                        <a:pt x="1002" y="0"/>
                      </a:lnTo>
                      <a:lnTo>
                        <a:pt x="1002" y="0"/>
                      </a:lnTo>
                      <a:lnTo>
                        <a:pt x="1002" y="0"/>
                      </a:lnTo>
                      <a:lnTo>
                        <a:pt x="1002" y="0"/>
                      </a:lnTo>
                      <a:lnTo>
                        <a:pt x="1003" y="0"/>
                      </a:lnTo>
                      <a:lnTo>
                        <a:pt x="1003" y="0"/>
                      </a:lnTo>
                      <a:lnTo>
                        <a:pt x="1003" y="0"/>
                      </a:lnTo>
                      <a:lnTo>
                        <a:pt x="1003" y="0"/>
                      </a:lnTo>
                      <a:lnTo>
                        <a:pt x="1003" y="0"/>
                      </a:lnTo>
                      <a:lnTo>
                        <a:pt x="1003" y="0"/>
                      </a:lnTo>
                      <a:lnTo>
                        <a:pt x="1003" y="0"/>
                      </a:lnTo>
                      <a:lnTo>
                        <a:pt x="1003" y="0"/>
                      </a:lnTo>
                      <a:lnTo>
                        <a:pt x="1003" y="0"/>
                      </a:lnTo>
                      <a:lnTo>
                        <a:pt x="1003" y="0"/>
                      </a:lnTo>
                      <a:lnTo>
                        <a:pt x="1004" y="0"/>
                      </a:lnTo>
                      <a:lnTo>
                        <a:pt x="1004" y="0"/>
                      </a:lnTo>
                      <a:lnTo>
                        <a:pt x="1004" y="0"/>
                      </a:lnTo>
                      <a:lnTo>
                        <a:pt x="1004" y="0"/>
                      </a:lnTo>
                      <a:lnTo>
                        <a:pt x="1004" y="0"/>
                      </a:lnTo>
                      <a:lnTo>
                        <a:pt x="1004" y="0"/>
                      </a:lnTo>
                      <a:lnTo>
                        <a:pt x="1004" y="0"/>
                      </a:lnTo>
                      <a:lnTo>
                        <a:pt x="1004" y="0"/>
                      </a:lnTo>
                      <a:lnTo>
                        <a:pt x="1004" y="0"/>
                      </a:lnTo>
                      <a:lnTo>
                        <a:pt x="1005" y="0"/>
                      </a:lnTo>
                      <a:lnTo>
                        <a:pt x="1005" y="0"/>
                      </a:lnTo>
                      <a:lnTo>
                        <a:pt x="1005" y="0"/>
                      </a:lnTo>
                      <a:lnTo>
                        <a:pt x="1005" y="0"/>
                      </a:lnTo>
                      <a:lnTo>
                        <a:pt x="1005" y="0"/>
                      </a:lnTo>
                      <a:lnTo>
                        <a:pt x="1005" y="0"/>
                      </a:lnTo>
                      <a:lnTo>
                        <a:pt x="1005" y="0"/>
                      </a:lnTo>
                      <a:lnTo>
                        <a:pt x="1005" y="0"/>
                      </a:lnTo>
                      <a:lnTo>
                        <a:pt x="1005" y="0"/>
                      </a:lnTo>
                      <a:lnTo>
                        <a:pt x="1006" y="0"/>
                      </a:lnTo>
                      <a:lnTo>
                        <a:pt x="1006" y="0"/>
                      </a:lnTo>
                      <a:lnTo>
                        <a:pt x="1006" y="0"/>
                      </a:lnTo>
                      <a:lnTo>
                        <a:pt x="1006" y="0"/>
                      </a:lnTo>
                      <a:lnTo>
                        <a:pt x="1006" y="0"/>
                      </a:lnTo>
                      <a:lnTo>
                        <a:pt x="1006" y="0"/>
                      </a:lnTo>
                      <a:lnTo>
                        <a:pt x="1006" y="0"/>
                      </a:lnTo>
                      <a:lnTo>
                        <a:pt x="1006" y="0"/>
                      </a:lnTo>
                      <a:lnTo>
                        <a:pt x="1006" y="0"/>
                      </a:lnTo>
                      <a:lnTo>
                        <a:pt x="1007" y="0"/>
                      </a:lnTo>
                      <a:lnTo>
                        <a:pt x="1007" y="0"/>
                      </a:lnTo>
                      <a:lnTo>
                        <a:pt x="1007" y="0"/>
                      </a:lnTo>
                      <a:lnTo>
                        <a:pt x="1007" y="0"/>
                      </a:lnTo>
                      <a:lnTo>
                        <a:pt x="1007" y="0"/>
                      </a:lnTo>
                      <a:lnTo>
                        <a:pt x="1007" y="0"/>
                      </a:lnTo>
                      <a:lnTo>
                        <a:pt x="1007" y="0"/>
                      </a:lnTo>
                      <a:lnTo>
                        <a:pt x="1007" y="0"/>
                      </a:lnTo>
                      <a:lnTo>
                        <a:pt x="1007" y="0"/>
                      </a:lnTo>
                      <a:lnTo>
                        <a:pt x="1008" y="0"/>
                      </a:lnTo>
                      <a:lnTo>
                        <a:pt x="1008" y="0"/>
                      </a:lnTo>
                      <a:lnTo>
                        <a:pt x="1008" y="0"/>
                      </a:lnTo>
                      <a:lnTo>
                        <a:pt x="1008" y="0"/>
                      </a:lnTo>
                      <a:lnTo>
                        <a:pt x="1008" y="0"/>
                      </a:lnTo>
                      <a:lnTo>
                        <a:pt x="1008" y="0"/>
                      </a:lnTo>
                      <a:lnTo>
                        <a:pt x="1008" y="0"/>
                      </a:lnTo>
                      <a:lnTo>
                        <a:pt x="1008" y="0"/>
                      </a:lnTo>
                      <a:lnTo>
                        <a:pt x="1008" y="0"/>
                      </a:lnTo>
                      <a:lnTo>
                        <a:pt x="1009" y="0"/>
                      </a:lnTo>
                      <a:lnTo>
                        <a:pt x="1009" y="0"/>
                      </a:lnTo>
                      <a:lnTo>
                        <a:pt x="1009" y="0"/>
                      </a:lnTo>
                      <a:lnTo>
                        <a:pt x="1009" y="0"/>
                      </a:lnTo>
                      <a:lnTo>
                        <a:pt x="1009" y="0"/>
                      </a:lnTo>
                      <a:lnTo>
                        <a:pt x="1009" y="0"/>
                      </a:lnTo>
                      <a:lnTo>
                        <a:pt x="1009" y="0"/>
                      </a:lnTo>
                      <a:lnTo>
                        <a:pt x="1009" y="0"/>
                      </a:lnTo>
                      <a:lnTo>
                        <a:pt x="1009" y="0"/>
                      </a:lnTo>
                      <a:lnTo>
                        <a:pt x="1010" y="0"/>
                      </a:lnTo>
                      <a:lnTo>
                        <a:pt x="1010" y="0"/>
                      </a:lnTo>
                      <a:lnTo>
                        <a:pt x="1010" y="0"/>
                      </a:lnTo>
                      <a:lnTo>
                        <a:pt x="1010" y="0"/>
                      </a:lnTo>
                      <a:lnTo>
                        <a:pt x="1010" y="0"/>
                      </a:lnTo>
                      <a:lnTo>
                        <a:pt x="1010" y="0"/>
                      </a:lnTo>
                      <a:lnTo>
                        <a:pt x="1010" y="0"/>
                      </a:lnTo>
                      <a:lnTo>
                        <a:pt x="1010" y="0"/>
                      </a:lnTo>
                      <a:lnTo>
                        <a:pt x="1010" y="0"/>
                      </a:lnTo>
                      <a:lnTo>
                        <a:pt x="1011" y="0"/>
                      </a:lnTo>
                      <a:lnTo>
                        <a:pt x="1011" y="0"/>
                      </a:lnTo>
                      <a:lnTo>
                        <a:pt x="1011" y="0"/>
                      </a:lnTo>
                      <a:lnTo>
                        <a:pt x="1011" y="0"/>
                      </a:lnTo>
                      <a:lnTo>
                        <a:pt x="1011" y="0"/>
                      </a:lnTo>
                      <a:lnTo>
                        <a:pt x="1011" y="0"/>
                      </a:lnTo>
                      <a:lnTo>
                        <a:pt x="1011" y="0"/>
                      </a:lnTo>
                      <a:lnTo>
                        <a:pt x="1011" y="0"/>
                      </a:lnTo>
                      <a:lnTo>
                        <a:pt x="1011" y="0"/>
                      </a:lnTo>
                      <a:lnTo>
                        <a:pt x="1012" y="0"/>
                      </a:lnTo>
                      <a:lnTo>
                        <a:pt x="1012" y="0"/>
                      </a:lnTo>
                      <a:lnTo>
                        <a:pt x="1012" y="0"/>
                      </a:lnTo>
                      <a:lnTo>
                        <a:pt x="1012" y="0"/>
                      </a:lnTo>
                      <a:lnTo>
                        <a:pt x="1012" y="0"/>
                      </a:lnTo>
                      <a:lnTo>
                        <a:pt x="1012" y="0"/>
                      </a:lnTo>
                      <a:lnTo>
                        <a:pt x="1012" y="0"/>
                      </a:lnTo>
                      <a:lnTo>
                        <a:pt x="1012" y="0"/>
                      </a:lnTo>
                      <a:lnTo>
                        <a:pt x="1012" y="0"/>
                      </a:lnTo>
                      <a:lnTo>
                        <a:pt x="1013" y="0"/>
                      </a:lnTo>
                      <a:lnTo>
                        <a:pt x="1013" y="0"/>
                      </a:lnTo>
                      <a:lnTo>
                        <a:pt x="1013" y="0"/>
                      </a:lnTo>
                      <a:lnTo>
                        <a:pt x="1013" y="0"/>
                      </a:lnTo>
                      <a:lnTo>
                        <a:pt x="1013" y="0"/>
                      </a:lnTo>
                      <a:lnTo>
                        <a:pt x="1013" y="0"/>
                      </a:lnTo>
                      <a:lnTo>
                        <a:pt x="1013" y="0"/>
                      </a:lnTo>
                      <a:lnTo>
                        <a:pt x="1013" y="0"/>
                      </a:lnTo>
                      <a:lnTo>
                        <a:pt x="1013" y="0"/>
                      </a:lnTo>
                      <a:lnTo>
                        <a:pt x="1014" y="0"/>
                      </a:lnTo>
                      <a:lnTo>
                        <a:pt x="1014" y="0"/>
                      </a:lnTo>
                      <a:lnTo>
                        <a:pt x="1014" y="0"/>
                      </a:lnTo>
                      <a:lnTo>
                        <a:pt x="1014" y="0"/>
                      </a:lnTo>
                      <a:lnTo>
                        <a:pt x="1014" y="0"/>
                      </a:lnTo>
                      <a:lnTo>
                        <a:pt x="1014" y="0"/>
                      </a:lnTo>
                      <a:lnTo>
                        <a:pt x="1014" y="0"/>
                      </a:lnTo>
                      <a:lnTo>
                        <a:pt x="1014" y="0"/>
                      </a:lnTo>
                      <a:lnTo>
                        <a:pt x="1014" y="0"/>
                      </a:lnTo>
                      <a:lnTo>
                        <a:pt x="1015" y="0"/>
                      </a:lnTo>
                      <a:lnTo>
                        <a:pt x="1015" y="0"/>
                      </a:lnTo>
                      <a:lnTo>
                        <a:pt x="1015" y="0"/>
                      </a:lnTo>
                      <a:lnTo>
                        <a:pt x="1015" y="0"/>
                      </a:lnTo>
                      <a:lnTo>
                        <a:pt x="1015" y="0"/>
                      </a:lnTo>
                      <a:lnTo>
                        <a:pt x="1015" y="0"/>
                      </a:lnTo>
                      <a:lnTo>
                        <a:pt x="1015" y="0"/>
                      </a:lnTo>
                      <a:lnTo>
                        <a:pt x="1015" y="0"/>
                      </a:lnTo>
                      <a:lnTo>
                        <a:pt x="1015" y="0"/>
                      </a:lnTo>
                      <a:lnTo>
                        <a:pt x="1016" y="0"/>
                      </a:lnTo>
                      <a:lnTo>
                        <a:pt x="1016" y="0"/>
                      </a:lnTo>
                      <a:lnTo>
                        <a:pt x="1016" y="0"/>
                      </a:lnTo>
                      <a:lnTo>
                        <a:pt x="1016" y="0"/>
                      </a:lnTo>
                      <a:lnTo>
                        <a:pt x="1016" y="0"/>
                      </a:lnTo>
                      <a:lnTo>
                        <a:pt x="1016" y="0"/>
                      </a:lnTo>
                      <a:lnTo>
                        <a:pt x="1016" y="0"/>
                      </a:lnTo>
                      <a:lnTo>
                        <a:pt x="1016" y="0"/>
                      </a:lnTo>
                      <a:lnTo>
                        <a:pt x="1016" y="0"/>
                      </a:lnTo>
                      <a:lnTo>
                        <a:pt x="1017" y="0"/>
                      </a:lnTo>
                      <a:lnTo>
                        <a:pt x="1017" y="0"/>
                      </a:lnTo>
                      <a:lnTo>
                        <a:pt x="1017" y="0"/>
                      </a:lnTo>
                      <a:lnTo>
                        <a:pt x="1017" y="0"/>
                      </a:lnTo>
                      <a:lnTo>
                        <a:pt x="1017" y="0"/>
                      </a:lnTo>
                      <a:lnTo>
                        <a:pt x="1017" y="0"/>
                      </a:lnTo>
                      <a:lnTo>
                        <a:pt x="1017" y="0"/>
                      </a:lnTo>
                      <a:lnTo>
                        <a:pt x="1017" y="0"/>
                      </a:lnTo>
                      <a:lnTo>
                        <a:pt x="1017" y="0"/>
                      </a:lnTo>
                      <a:lnTo>
                        <a:pt x="1018" y="0"/>
                      </a:lnTo>
                      <a:lnTo>
                        <a:pt x="1018" y="0"/>
                      </a:lnTo>
                      <a:lnTo>
                        <a:pt x="1018" y="0"/>
                      </a:lnTo>
                      <a:lnTo>
                        <a:pt x="1018" y="0"/>
                      </a:lnTo>
                      <a:lnTo>
                        <a:pt x="1018" y="0"/>
                      </a:lnTo>
                      <a:lnTo>
                        <a:pt x="1018" y="0"/>
                      </a:lnTo>
                      <a:lnTo>
                        <a:pt x="1018" y="0"/>
                      </a:lnTo>
                      <a:lnTo>
                        <a:pt x="1018" y="0"/>
                      </a:lnTo>
                      <a:lnTo>
                        <a:pt x="1018" y="0"/>
                      </a:lnTo>
                      <a:lnTo>
                        <a:pt x="1019" y="0"/>
                      </a:lnTo>
                      <a:lnTo>
                        <a:pt x="1019" y="0"/>
                      </a:lnTo>
                      <a:lnTo>
                        <a:pt x="1019" y="0"/>
                      </a:lnTo>
                      <a:lnTo>
                        <a:pt x="1019" y="0"/>
                      </a:lnTo>
                      <a:lnTo>
                        <a:pt x="1019" y="0"/>
                      </a:lnTo>
                      <a:lnTo>
                        <a:pt x="1019" y="0"/>
                      </a:lnTo>
                      <a:lnTo>
                        <a:pt x="1019" y="0"/>
                      </a:lnTo>
                      <a:lnTo>
                        <a:pt x="1019" y="0"/>
                      </a:lnTo>
                      <a:lnTo>
                        <a:pt x="1019" y="0"/>
                      </a:lnTo>
                      <a:lnTo>
                        <a:pt x="1020" y="0"/>
                      </a:lnTo>
                      <a:lnTo>
                        <a:pt x="1020" y="0"/>
                      </a:lnTo>
                      <a:lnTo>
                        <a:pt x="1020" y="0"/>
                      </a:lnTo>
                      <a:lnTo>
                        <a:pt x="1020" y="0"/>
                      </a:lnTo>
                      <a:lnTo>
                        <a:pt x="1020" y="0"/>
                      </a:lnTo>
                      <a:lnTo>
                        <a:pt x="1020" y="0"/>
                      </a:lnTo>
                      <a:lnTo>
                        <a:pt x="1020" y="0"/>
                      </a:lnTo>
                      <a:lnTo>
                        <a:pt x="1020" y="0"/>
                      </a:lnTo>
                      <a:lnTo>
                        <a:pt x="1020" y="0"/>
                      </a:lnTo>
                      <a:lnTo>
                        <a:pt x="1021" y="0"/>
                      </a:lnTo>
                      <a:lnTo>
                        <a:pt x="1021" y="0"/>
                      </a:lnTo>
                      <a:lnTo>
                        <a:pt x="1021" y="0"/>
                      </a:lnTo>
                      <a:lnTo>
                        <a:pt x="1021" y="0"/>
                      </a:lnTo>
                      <a:lnTo>
                        <a:pt x="1021" y="0"/>
                      </a:lnTo>
                      <a:lnTo>
                        <a:pt x="1021" y="0"/>
                      </a:lnTo>
                      <a:lnTo>
                        <a:pt x="1021" y="0"/>
                      </a:lnTo>
                      <a:lnTo>
                        <a:pt x="1021" y="0"/>
                      </a:lnTo>
                      <a:lnTo>
                        <a:pt x="1021" y="0"/>
                      </a:lnTo>
                      <a:lnTo>
                        <a:pt x="1022" y="0"/>
                      </a:lnTo>
                      <a:lnTo>
                        <a:pt x="1022" y="0"/>
                      </a:lnTo>
                      <a:lnTo>
                        <a:pt x="1022" y="0"/>
                      </a:lnTo>
                      <a:lnTo>
                        <a:pt x="1022" y="0"/>
                      </a:lnTo>
                      <a:lnTo>
                        <a:pt x="1022" y="0"/>
                      </a:lnTo>
                      <a:lnTo>
                        <a:pt x="1022" y="0"/>
                      </a:lnTo>
                      <a:lnTo>
                        <a:pt x="1022" y="0"/>
                      </a:lnTo>
                      <a:lnTo>
                        <a:pt x="1022" y="0"/>
                      </a:lnTo>
                      <a:lnTo>
                        <a:pt x="1022" y="0"/>
                      </a:lnTo>
                      <a:lnTo>
                        <a:pt x="1023" y="0"/>
                      </a:lnTo>
                      <a:lnTo>
                        <a:pt x="1023" y="0"/>
                      </a:lnTo>
                      <a:lnTo>
                        <a:pt x="1023" y="0"/>
                      </a:lnTo>
                      <a:lnTo>
                        <a:pt x="1023" y="0"/>
                      </a:lnTo>
                      <a:lnTo>
                        <a:pt x="1023" y="0"/>
                      </a:lnTo>
                      <a:lnTo>
                        <a:pt x="1023" y="0"/>
                      </a:lnTo>
                      <a:lnTo>
                        <a:pt x="1023" y="0"/>
                      </a:lnTo>
                      <a:lnTo>
                        <a:pt x="1023" y="0"/>
                      </a:lnTo>
                      <a:lnTo>
                        <a:pt x="1023" y="0"/>
                      </a:lnTo>
                      <a:lnTo>
                        <a:pt x="1024" y="0"/>
                      </a:lnTo>
                      <a:lnTo>
                        <a:pt x="1024" y="0"/>
                      </a:lnTo>
                      <a:lnTo>
                        <a:pt x="1024" y="0"/>
                      </a:lnTo>
                      <a:lnTo>
                        <a:pt x="1024" y="0"/>
                      </a:lnTo>
                      <a:lnTo>
                        <a:pt x="1024" y="0"/>
                      </a:lnTo>
                      <a:lnTo>
                        <a:pt x="1024" y="0"/>
                      </a:lnTo>
                      <a:lnTo>
                        <a:pt x="1024" y="0"/>
                      </a:lnTo>
                      <a:lnTo>
                        <a:pt x="1024" y="0"/>
                      </a:lnTo>
                      <a:lnTo>
                        <a:pt x="1024" y="0"/>
                      </a:lnTo>
                      <a:lnTo>
                        <a:pt x="1025" y="0"/>
                      </a:lnTo>
                      <a:lnTo>
                        <a:pt x="1025" y="0"/>
                      </a:lnTo>
                      <a:lnTo>
                        <a:pt x="1025" y="0"/>
                      </a:lnTo>
                      <a:lnTo>
                        <a:pt x="1025" y="0"/>
                      </a:lnTo>
                      <a:lnTo>
                        <a:pt x="1025" y="0"/>
                      </a:lnTo>
                      <a:lnTo>
                        <a:pt x="1025" y="0"/>
                      </a:lnTo>
                      <a:lnTo>
                        <a:pt x="1025" y="0"/>
                      </a:lnTo>
                      <a:lnTo>
                        <a:pt x="1025" y="0"/>
                      </a:lnTo>
                      <a:lnTo>
                        <a:pt x="1025" y="0"/>
                      </a:lnTo>
                      <a:lnTo>
                        <a:pt x="1026" y="0"/>
                      </a:lnTo>
                      <a:lnTo>
                        <a:pt x="1026" y="0"/>
                      </a:lnTo>
                      <a:lnTo>
                        <a:pt x="1026" y="0"/>
                      </a:lnTo>
                      <a:lnTo>
                        <a:pt x="1026" y="0"/>
                      </a:lnTo>
                      <a:lnTo>
                        <a:pt x="1026" y="0"/>
                      </a:lnTo>
                      <a:lnTo>
                        <a:pt x="1026" y="0"/>
                      </a:lnTo>
                      <a:lnTo>
                        <a:pt x="1026" y="0"/>
                      </a:lnTo>
                      <a:lnTo>
                        <a:pt x="1026" y="0"/>
                      </a:lnTo>
                      <a:lnTo>
                        <a:pt x="1026" y="0"/>
                      </a:lnTo>
                      <a:lnTo>
                        <a:pt x="1026" y="0"/>
                      </a:lnTo>
                      <a:lnTo>
                        <a:pt x="1027" y="0"/>
                      </a:lnTo>
                      <a:lnTo>
                        <a:pt x="1027" y="0"/>
                      </a:lnTo>
                      <a:lnTo>
                        <a:pt x="1027" y="0"/>
                      </a:lnTo>
                      <a:lnTo>
                        <a:pt x="1027" y="0"/>
                      </a:lnTo>
                      <a:lnTo>
                        <a:pt x="1027" y="0"/>
                      </a:lnTo>
                      <a:lnTo>
                        <a:pt x="1027" y="0"/>
                      </a:lnTo>
                      <a:lnTo>
                        <a:pt x="1027" y="0"/>
                      </a:lnTo>
                      <a:lnTo>
                        <a:pt x="1027" y="0"/>
                      </a:lnTo>
                      <a:lnTo>
                        <a:pt x="1027" y="0"/>
                      </a:lnTo>
                      <a:lnTo>
                        <a:pt x="1028" y="0"/>
                      </a:lnTo>
                      <a:lnTo>
                        <a:pt x="1028" y="0"/>
                      </a:lnTo>
                      <a:lnTo>
                        <a:pt x="1028" y="0"/>
                      </a:lnTo>
                      <a:lnTo>
                        <a:pt x="1028" y="0"/>
                      </a:lnTo>
                      <a:lnTo>
                        <a:pt x="1028" y="0"/>
                      </a:lnTo>
                      <a:lnTo>
                        <a:pt x="1028" y="0"/>
                      </a:lnTo>
                      <a:lnTo>
                        <a:pt x="1028" y="0"/>
                      </a:lnTo>
                      <a:lnTo>
                        <a:pt x="1028" y="0"/>
                      </a:lnTo>
                      <a:lnTo>
                        <a:pt x="1028" y="0"/>
                      </a:lnTo>
                      <a:lnTo>
                        <a:pt x="1029" y="0"/>
                      </a:lnTo>
                      <a:lnTo>
                        <a:pt x="1029" y="0"/>
                      </a:lnTo>
                      <a:lnTo>
                        <a:pt x="1029" y="0"/>
                      </a:lnTo>
                      <a:lnTo>
                        <a:pt x="1029" y="0"/>
                      </a:lnTo>
                      <a:lnTo>
                        <a:pt x="1029" y="0"/>
                      </a:lnTo>
                      <a:lnTo>
                        <a:pt x="1029" y="0"/>
                      </a:lnTo>
                      <a:lnTo>
                        <a:pt x="1029" y="0"/>
                      </a:lnTo>
                      <a:lnTo>
                        <a:pt x="1029" y="0"/>
                      </a:lnTo>
                      <a:lnTo>
                        <a:pt x="1029" y="0"/>
                      </a:lnTo>
                      <a:lnTo>
                        <a:pt x="1030" y="0"/>
                      </a:lnTo>
                      <a:lnTo>
                        <a:pt x="1030" y="0"/>
                      </a:lnTo>
                      <a:lnTo>
                        <a:pt x="1030" y="0"/>
                      </a:lnTo>
                      <a:lnTo>
                        <a:pt x="1030" y="0"/>
                      </a:lnTo>
                      <a:lnTo>
                        <a:pt x="1030" y="0"/>
                      </a:lnTo>
                      <a:lnTo>
                        <a:pt x="1030" y="0"/>
                      </a:lnTo>
                      <a:lnTo>
                        <a:pt x="1030" y="0"/>
                      </a:lnTo>
                      <a:lnTo>
                        <a:pt x="1030" y="0"/>
                      </a:lnTo>
                      <a:lnTo>
                        <a:pt x="1030" y="0"/>
                      </a:lnTo>
                      <a:lnTo>
                        <a:pt x="1031" y="0"/>
                      </a:lnTo>
                      <a:lnTo>
                        <a:pt x="1031" y="0"/>
                      </a:lnTo>
                      <a:lnTo>
                        <a:pt x="1031" y="0"/>
                      </a:lnTo>
                      <a:lnTo>
                        <a:pt x="1031" y="0"/>
                      </a:lnTo>
                      <a:lnTo>
                        <a:pt x="1031" y="0"/>
                      </a:lnTo>
                      <a:lnTo>
                        <a:pt x="1031" y="0"/>
                      </a:lnTo>
                      <a:lnTo>
                        <a:pt x="1031" y="0"/>
                      </a:lnTo>
                      <a:lnTo>
                        <a:pt x="1031" y="0"/>
                      </a:lnTo>
                      <a:lnTo>
                        <a:pt x="1031" y="0"/>
                      </a:lnTo>
                      <a:lnTo>
                        <a:pt x="1032" y="0"/>
                      </a:lnTo>
                      <a:lnTo>
                        <a:pt x="1032" y="0"/>
                      </a:lnTo>
                      <a:lnTo>
                        <a:pt x="1032" y="0"/>
                      </a:lnTo>
                      <a:lnTo>
                        <a:pt x="1032" y="0"/>
                      </a:lnTo>
                      <a:lnTo>
                        <a:pt x="1032" y="0"/>
                      </a:lnTo>
                      <a:lnTo>
                        <a:pt x="1032" y="0"/>
                      </a:lnTo>
                      <a:lnTo>
                        <a:pt x="1032" y="0"/>
                      </a:lnTo>
                      <a:lnTo>
                        <a:pt x="1032" y="0"/>
                      </a:lnTo>
                      <a:lnTo>
                        <a:pt x="1032" y="0"/>
                      </a:lnTo>
                      <a:lnTo>
                        <a:pt x="1033" y="0"/>
                      </a:lnTo>
                      <a:lnTo>
                        <a:pt x="1033" y="0"/>
                      </a:lnTo>
                      <a:lnTo>
                        <a:pt x="1033" y="0"/>
                      </a:lnTo>
                      <a:lnTo>
                        <a:pt x="1033" y="0"/>
                      </a:lnTo>
                      <a:lnTo>
                        <a:pt x="1033" y="0"/>
                      </a:lnTo>
                      <a:lnTo>
                        <a:pt x="1033" y="0"/>
                      </a:lnTo>
                      <a:lnTo>
                        <a:pt x="1033" y="0"/>
                      </a:lnTo>
                      <a:lnTo>
                        <a:pt x="1033" y="0"/>
                      </a:lnTo>
                      <a:lnTo>
                        <a:pt x="1033" y="0"/>
                      </a:lnTo>
                      <a:lnTo>
                        <a:pt x="1034" y="0"/>
                      </a:lnTo>
                      <a:lnTo>
                        <a:pt x="1034" y="0"/>
                      </a:lnTo>
                      <a:lnTo>
                        <a:pt x="1034" y="0"/>
                      </a:lnTo>
                      <a:lnTo>
                        <a:pt x="1034" y="0"/>
                      </a:lnTo>
                      <a:lnTo>
                        <a:pt x="1034" y="0"/>
                      </a:lnTo>
                      <a:lnTo>
                        <a:pt x="1034" y="0"/>
                      </a:lnTo>
                      <a:lnTo>
                        <a:pt x="1034" y="0"/>
                      </a:lnTo>
                      <a:lnTo>
                        <a:pt x="1034" y="0"/>
                      </a:lnTo>
                      <a:lnTo>
                        <a:pt x="1034" y="0"/>
                      </a:lnTo>
                      <a:lnTo>
                        <a:pt x="1035" y="0"/>
                      </a:lnTo>
                      <a:lnTo>
                        <a:pt x="1035" y="0"/>
                      </a:lnTo>
                      <a:lnTo>
                        <a:pt x="1035" y="0"/>
                      </a:lnTo>
                      <a:lnTo>
                        <a:pt x="1035" y="0"/>
                      </a:lnTo>
                      <a:lnTo>
                        <a:pt x="1035" y="0"/>
                      </a:lnTo>
                      <a:lnTo>
                        <a:pt x="1035" y="0"/>
                      </a:lnTo>
                      <a:lnTo>
                        <a:pt x="1035" y="0"/>
                      </a:lnTo>
                      <a:lnTo>
                        <a:pt x="1035" y="0"/>
                      </a:lnTo>
                      <a:lnTo>
                        <a:pt x="1035" y="0"/>
                      </a:lnTo>
                      <a:lnTo>
                        <a:pt x="1036" y="0"/>
                      </a:lnTo>
                      <a:lnTo>
                        <a:pt x="1036" y="0"/>
                      </a:lnTo>
                      <a:lnTo>
                        <a:pt x="1036" y="0"/>
                      </a:lnTo>
                      <a:lnTo>
                        <a:pt x="1036" y="0"/>
                      </a:lnTo>
                      <a:lnTo>
                        <a:pt x="1036" y="0"/>
                      </a:lnTo>
                      <a:lnTo>
                        <a:pt x="1036" y="0"/>
                      </a:lnTo>
                      <a:lnTo>
                        <a:pt x="1036" y="0"/>
                      </a:lnTo>
                      <a:lnTo>
                        <a:pt x="1036" y="0"/>
                      </a:lnTo>
                      <a:lnTo>
                        <a:pt x="1036" y="0"/>
                      </a:lnTo>
                      <a:lnTo>
                        <a:pt x="1037" y="0"/>
                      </a:lnTo>
                      <a:lnTo>
                        <a:pt x="1037" y="0"/>
                      </a:lnTo>
                      <a:lnTo>
                        <a:pt x="1037" y="0"/>
                      </a:lnTo>
                      <a:lnTo>
                        <a:pt x="1037" y="0"/>
                      </a:lnTo>
                      <a:lnTo>
                        <a:pt x="1037" y="0"/>
                      </a:lnTo>
                      <a:lnTo>
                        <a:pt x="1037" y="0"/>
                      </a:lnTo>
                      <a:lnTo>
                        <a:pt x="1037" y="0"/>
                      </a:lnTo>
                      <a:lnTo>
                        <a:pt x="1037" y="0"/>
                      </a:lnTo>
                      <a:lnTo>
                        <a:pt x="1037" y="0"/>
                      </a:lnTo>
                      <a:lnTo>
                        <a:pt x="1038" y="0"/>
                      </a:lnTo>
                      <a:lnTo>
                        <a:pt x="1038" y="0"/>
                      </a:lnTo>
                      <a:lnTo>
                        <a:pt x="1038" y="0"/>
                      </a:lnTo>
                      <a:lnTo>
                        <a:pt x="1038" y="0"/>
                      </a:lnTo>
                      <a:lnTo>
                        <a:pt x="1038" y="0"/>
                      </a:lnTo>
                      <a:lnTo>
                        <a:pt x="1038" y="0"/>
                      </a:lnTo>
                      <a:lnTo>
                        <a:pt x="1038" y="0"/>
                      </a:lnTo>
                      <a:lnTo>
                        <a:pt x="1038" y="0"/>
                      </a:lnTo>
                      <a:lnTo>
                        <a:pt x="1038" y="0"/>
                      </a:lnTo>
                      <a:lnTo>
                        <a:pt x="1039" y="0"/>
                      </a:lnTo>
                      <a:lnTo>
                        <a:pt x="1039" y="0"/>
                      </a:lnTo>
                      <a:lnTo>
                        <a:pt x="1039" y="0"/>
                      </a:lnTo>
                      <a:lnTo>
                        <a:pt x="1039" y="0"/>
                      </a:lnTo>
                      <a:lnTo>
                        <a:pt x="1039" y="0"/>
                      </a:lnTo>
                      <a:lnTo>
                        <a:pt x="1039" y="0"/>
                      </a:lnTo>
                      <a:lnTo>
                        <a:pt x="1039" y="0"/>
                      </a:lnTo>
                      <a:lnTo>
                        <a:pt x="1039" y="0"/>
                      </a:lnTo>
                      <a:lnTo>
                        <a:pt x="1039" y="0"/>
                      </a:lnTo>
                      <a:lnTo>
                        <a:pt x="1040" y="0"/>
                      </a:lnTo>
                      <a:lnTo>
                        <a:pt x="1040" y="0"/>
                      </a:lnTo>
                      <a:lnTo>
                        <a:pt x="1040" y="0"/>
                      </a:lnTo>
                      <a:lnTo>
                        <a:pt x="1040" y="0"/>
                      </a:lnTo>
                      <a:lnTo>
                        <a:pt x="1040" y="0"/>
                      </a:lnTo>
                      <a:lnTo>
                        <a:pt x="1040" y="0"/>
                      </a:lnTo>
                      <a:lnTo>
                        <a:pt x="1040" y="0"/>
                      </a:lnTo>
                      <a:lnTo>
                        <a:pt x="1040" y="0"/>
                      </a:lnTo>
                      <a:lnTo>
                        <a:pt x="1040" y="0"/>
                      </a:lnTo>
                      <a:lnTo>
                        <a:pt x="1041" y="0"/>
                      </a:lnTo>
                      <a:lnTo>
                        <a:pt x="1041" y="0"/>
                      </a:lnTo>
                      <a:lnTo>
                        <a:pt x="1041" y="0"/>
                      </a:lnTo>
                      <a:lnTo>
                        <a:pt x="1041" y="0"/>
                      </a:lnTo>
                      <a:lnTo>
                        <a:pt x="1041" y="0"/>
                      </a:lnTo>
                      <a:lnTo>
                        <a:pt x="1041" y="0"/>
                      </a:lnTo>
                      <a:lnTo>
                        <a:pt x="1041" y="0"/>
                      </a:lnTo>
                      <a:lnTo>
                        <a:pt x="1041" y="0"/>
                      </a:lnTo>
                      <a:lnTo>
                        <a:pt x="1041" y="0"/>
                      </a:lnTo>
                      <a:lnTo>
                        <a:pt x="1042" y="0"/>
                      </a:lnTo>
                      <a:lnTo>
                        <a:pt x="1042" y="0"/>
                      </a:lnTo>
                      <a:lnTo>
                        <a:pt x="1042" y="0"/>
                      </a:lnTo>
                      <a:lnTo>
                        <a:pt x="1042" y="0"/>
                      </a:lnTo>
                      <a:lnTo>
                        <a:pt x="1042" y="0"/>
                      </a:lnTo>
                      <a:lnTo>
                        <a:pt x="1042" y="0"/>
                      </a:lnTo>
                      <a:lnTo>
                        <a:pt x="1042" y="0"/>
                      </a:lnTo>
                      <a:lnTo>
                        <a:pt x="1042" y="0"/>
                      </a:lnTo>
                      <a:lnTo>
                        <a:pt x="1042" y="0"/>
                      </a:lnTo>
                      <a:lnTo>
                        <a:pt x="1043" y="0"/>
                      </a:lnTo>
                      <a:lnTo>
                        <a:pt x="1043" y="0"/>
                      </a:lnTo>
                      <a:lnTo>
                        <a:pt x="1043" y="0"/>
                      </a:lnTo>
                      <a:lnTo>
                        <a:pt x="1043" y="0"/>
                      </a:lnTo>
                      <a:lnTo>
                        <a:pt x="1043" y="0"/>
                      </a:lnTo>
                      <a:lnTo>
                        <a:pt x="1043" y="0"/>
                      </a:lnTo>
                      <a:lnTo>
                        <a:pt x="1043" y="0"/>
                      </a:lnTo>
                      <a:lnTo>
                        <a:pt x="1043" y="0"/>
                      </a:lnTo>
                      <a:lnTo>
                        <a:pt x="1043" y="0"/>
                      </a:lnTo>
                      <a:lnTo>
                        <a:pt x="1044" y="0"/>
                      </a:lnTo>
                      <a:lnTo>
                        <a:pt x="1044" y="0"/>
                      </a:lnTo>
                      <a:lnTo>
                        <a:pt x="1044" y="0"/>
                      </a:lnTo>
                      <a:lnTo>
                        <a:pt x="1044" y="0"/>
                      </a:lnTo>
                      <a:lnTo>
                        <a:pt x="1044" y="0"/>
                      </a:lnTo>
                      <a:lnTo>
                        <a:pt x="1044" y="0"/>
                      </a:lnTo>
                      <a:lnTo>
                        <a:pt x="1044" y="0"/>
                      </a:lnTo>
                      <a:lnTo>
                        <a:pt x="1044" y="0"/>
                      </a:lnTo>
                      <a:lnTo>
                        <a:pt x="1044" y="0"/>
                      </a:lnTo>
                      <a:lnTo>
                        <a:pt x="1045" y="0"/>
                      </a:lnTo>
                      <a:lnTo>
                        <a:pt x="1045" y="0"/>
                      </a:lnTo>
                      <a:lnTo>
                        <a:pt x="1045" y="0"/>
                      </a:lnTo>
                      <a:lnTo>
                        <a:pt x="1045" y="0"/>
                      </a:lnTo>
                      <a:lnTo>
                        <a:pt x="1045" y="0"/>
                      </a:lnTo>
                      <a:lnTo>
                        <a:pt x="1045" y="0"/>
                      </a:lnTo>
                      <a:lnTo>
                        <a:pt x="1045" y="0"/>
                      </a:lnTo>
                      <a:lnTo>
                        <a:pt x="1045" y="0"/>
                      </a:lnTo>
                      <a:lnTo>
                        <a:pt x="1045" y="0"/>
                      </a:lnTo>
                      <a:lnTo>
                        <a:pt x="1046" y="0"/>
                      </a:lnTo>
                      <a:lnTo>
                        <a:pt x="1046" y="0"/>
                      </a:lnTo>
                      <a:lnTo>
                        <a:pt x="1046" y="0"/>
                      </a:lnTo>
                      <a:lnTo>
                        <a:pt x="1046" y="0"/>
                      </a:lnTo>
                      <a:lnTo>
                        <a:pt x="1046" y="0"/>
                      </a:lnTo>
                      <a:lnTo>
                        <a:pt x="1046" y="0"/>
                      </a:lnTo>
                      <a:lnTo>
                        <a:pt x="1046" y="0"/>
                      </a:lnTo>
                      <a:lnTo>
                        <a:pt x="1046" y="0"/>
                      </a:lnTo>
                      <a:lnTo>
                        <a:pt x="1046" y="0"/>
                      </a:lnTo>
                      <a:lnTo>
                        <a:pt x="1047" y="0"/>
                      </a:lnTo>
                      <a:lnTo>
                        <a:pt x="1047" y="0"/>
                      </a:lnTo>
                      <a:lnTo>
                        <a:pt x="1047" y="0"/>
                      </a:lnTo>
                      <a:lnTo>
                        <a:pt x="1047" y="0"/>
                      </a:lnTo>
                      <a:lnTo>
                        <a:pt x="1047" y="0"/>
                      </a:lnTo>
                      <a:lnTo>
                        <a:pt x="1047" y="0"/>
                      </a:lnTo>
                      <a:lnTo>
                        <a:pt x="1047" y="0"/>
                      </a:lnTo>
                      <a:lnTo>
                        <a:pt x="1047" y="0"/>
                      </a:lnTo>
                      <a:lnTo>
                        <a:pt x="1047" y="0"/>
                      </a:lnTo>
                      <a:lnTo>
                        <a:pt x="1048" y="0"/>
                      </a:lnTo>
                      <a:lnTo>
                        <a:pt x="1048" y="0"/>
                      </a:lnTo>
                      <a:lnTo>
                        <a:pt x="1048" y="0"/>
                      </a:lnTo>
                      <a:lnTo>
                        <a:pt x="1048" y="0"/>
                      </a:lnTo>
                      <a:lnTo>
                        <a:pt x="1048" y="0"/>
                      </a:lnTo>
                      <a:lnTo>
                        <a:pt x="1048" y="0"/>
                      </a:lnTo>
                      <a:lnTo>
                        <a:pt x="1048" y="0"/>
                      </a:lnTo>
                      <a:lnTo>
                        <a:pt x="1048" y="0"/>
                      </a:lnTo>
                      <a:lnTo>
                        <a:pt x="1048" y="0"/>
                      </a:lnTo>
                      <a:lnTo>
                        <a:pt x="1049" y="0"/>
                      </a:lnTo>
                      <a:lnTo>
                        <a:pt x="1049" y="0"/>
                      </a:lnTo>
                      <a:lnTo>
                        <a:pt x="1049" y="0"/>
                      </a:lnTo>
                      <a:lnTo>
                        <a:pt x="1049" y="0"/>
                      </a:lnTo>
                      <a:lnTo>
                        <a:pt x="1049" y="0"/>
                      </a:lnTo>
                      <a:lnTo>
                        <a:pt x="1049" y="0"/>
                      </a:lnTo>
                      <a:lnTo>
                        <a:pt x="1049" y="0"/>
                      </a:lnTo>
                      <a:lnTo>
                        <a:pt x="1049" y="0"/>
                      </a:lnTo>
                      <a:lnTo>
                        <a:pt x="1049" y="0"/>
                      </a:lnTo>
                      <a:lnTo>
                        <a:pt x="1049" y="0"/>
                      </a:lnTo>
                      <a:lnTo>
                        <a:pt x="1050" y="0"/>
                      </a:lnTo>
                      <a:lnTo>
                        <a:pt x="1050" y="0"/>
                      </a:lnTo>
                      <a:lnTo>
                        <a:pt x="1050" y="0"/>
                      </a:lnTo>
                      <a:lnTo>
                        <a:pt x="1050" y="0"/>
                      </a:lnTo>
                      <a:lnTo>
                        <a:pt x="1050" y="0"/>
                      </a:lnTo>
                      <a:lnTo>
                        <a:pt x="1050" y="0"/>
                      </a:lnTo>
                      <a:lnTo>
                        <a:pt x="1050" y="0"/>
                      </a:lnTo>
                      <a:lnTo>
                        <a:pt x="1050" y="0"/>
                      </a:lnTo>
                      <a:lnTo>
                        <a:pt x="1050" y="0"/>
                      </a:lnTo>
                      <a:lnTo>
                        <a:pt x="1051" y="0"/>
                      </a:lnTo>
                      <a:lnTo>
                        <a:pt x="1051" y="0"/>
                      </a:lnTo>
                      <a:lnTo>
                        <a:pt x="1051" y="0"/>
                      </a:lnTo>
                      <a:lnTo>
                        <a:pt x="1051" y="0"/>
                      </a:lnTo>
                      <a:lnTo>
                        <a:pt x="1051" y="0"/>
                      </a:lnTo>
                      <a:lnTo>
                        <a:pt x="1051" y="0"/>
                      </a:lnTo>
                      <a:lnTo>
                        <a:pt x="1051" y="0"/>
                      </a:lnTo>
                      <a:lnTo>
                        <a:pt x="1051" y="0"/>
                      </a:lnTo>
                      <a:lnTo>
                        <a:pt x="1051" y="0"/>
                      </a:lnTo>
                      <a:lnTo>
                        <a:pt x="1052" y="0"/>
                      </a:lnTo>
                      <a:lnTo>
                        <a:pt x="1052" y="0"/>
                      </a:lnTo>
                      <a:lnTo>
                        <a:pt x="1052" y="0"/>
                      </a:lnTo>
                      <a:lnTo>
                        <a:pt x="1052" y="0"/>
                      </a:lnTo>
                      <a:lnTo>
                        <a:pt x="1052" y="0"/>
                      </a:lnTo>
                      <a:lnTo>
                        <a:pt x="1052" y="0"/>
                      </a:lnTo>
                      <a:lnTo>
                        <a:pt x="1052" y="0"/>
                      </a:lnTo>
                      <a:lnTo>
                        <a:pt x="1052" y="0"/>
                      </a:lnTo>
                      <a:lnTo>
                        <a:pt x="1052" y="0"/>
                      </a:lnTo>
                      <a:lnTo>
                        <a:pt x="1053" y="0"/>
                      </a:lnTo>
                      <a:lnTo>
                        <a:pt x="1053" y="0"/>
                      </a:lnTo>
                      <a:lnTo>
                        <a:pt x="1053" y="0"/>
                      </a:lnTo>
                      <a:lnTo>
                        <a:pt x="1053" y="0"/>
                      </a:lnTo>
                      <a:lnTo>
                        <a:pt x="1053" y="0"/>
                      </a:lnTo>
                      <a:lnTo>
                        <a:pt x="1053" y="0"/>
                      </a:lnTo>
                      <a:lnTo>
                        <a:pt x="1053" y="0"/>
                      </a:lnTo>
                      <a:lnTo>
                        <a:pt x="1053" y="0"/>
                      </a:lnTo>
                      <a:lnTo>
                        <a:pt x="1053" y="0"/>
                      </a:lnTo>
                      <a:lnTo>
                        <a:pt x="1054" y="0"/>
                      </a:lnTo>
                      <a:lnTo>
                        <a:pt x="1054" y="0"/>
                      </a:lnTo>
                      <a:lnTo>
                        <a:pt x="1054" y="0"/>
                      </a:lnTo>
                      <a:lnTo>
                        <a:pt x="1054" y="0"/>
                      </a:lnTo>
                      <a:lnTo>
                        <a:pt x="1054" y="0"/>
                      </a:lnTo>
                      <a:lnTo>
                        <a:pt x="1054" y="0"/>
                      </a:lnTo>
                      <a:lnTo>
                        <a:pt x="1054" y="0"/>
                      </a:lnTo>
                      <a:lnTo>
                        <a:pt x="1054" y="0"/>
                      </a:lnTo>
                      <a:lnTo>
                        <a:pt x="1054" y="0"/>
                      </a:lnTo>
                      <a:lnTo>
                        <a:pt x="1055" y="0"/>
                      </a:lnTo>
                      <a:lnTo>
                        <a:pt x="1055" y="0"/>
                      </a:lnTo>
                      <a:lnTo>
                        <a:pt x="1055" y="0"/>
                      </a:lnTo>
                      <a:lnTo>
                        <a:pt x="1055" y="0"/>
                      </a:lnTo>
                      <a:lnTo>
                        <a:pt x="1055" y="0"/>
                      </a:lnTo>
                      <a:lnTo>
                        <a:pt x="1055" y="0"/>
                      </a:lnTo>
                      <a:lnTo>
                        <a:pt x="1055" y="0"/>
                      </a:lnTo>
                      <a:lnTo>
                        <a:pt x="1055" y="0"/>
                      </a:lnTo>
                      <a:lnTo>
                        <a:pt x="1055" y="0"/>
                      </a:lnTo>
                      <a:lnTo>
                        <a:pt x="1056" y="0"/>
                      </a:lnTo>
                      <a:lnTo>
                        <a:pt x="1056" y="0"/>
                      </a:lnTo>
                      <a:lnTo>
                        <a:pt x="1056" y="0"/>
                      </a:lnTo>
                      <a:lnTo>
                        <a:pt x="1056" y="0"/>
                      </a:lnTo>
                      <a:lnTo>
                        <a:pt x="1056" y="0"/>
                      </a:lnTo>
                      <a:lnTo>
                        <a:pt x="1056" y="0"/>
                      </a:lnTo>
                      <a:lnTo>
                        <a:pt x="1056" y="0"/>
                      </a:lnTo>
                      <a:lnTo>
                        <a:pt x="1056" y="0"/>
                      </a:lnTo>
                      <a:lnTo>
                        <a:pt x="1056" y="0"/>
                      </a:lnTo>
                      <a:lnTo>
                        <a:pt x="1057" y="0"/>
                      </a:lnTo>
                      <a:lnTo>
                        <a:pt x="1057" y="0"/>
                      </a:lnTo>
                      <a:lnTo>
                        <a:pt x="1057" y="0"/>
                      </a:lnTo>
                      <a:lnTo>
                        <a:pt x="1057" y="0"/>
                      </a:lnTo>
                      <a:lnTo>
                        <a:pt x="1057" y="0"/>
                      </a:lnTo>
                      <a:lnTo>
                        <a:pt x="1057" y="0"/>
                      </a:lnTo>
                      <a:lnTo>
                        <a:pt x="1057" y="0"/>
                      </a:lnTo>
                      <a:lnTo>
                        <a:pt x="1057" y="0"/>
                      </a:lnTo>
                      <a:lnTo>
                        <a:pt x="1057" y="0"/>
                      </a:lnTo>
                      <a:lnTo>
                        <a:pt x="1058" y="0"/>
                      </a:lnTo>
                      <a:lnTo>
                        <a:pt x="1058" y="0"/>
                      </a:lnTo>
                      <a:lnTo>
                        <a:pt x="1058" y="0"/>
                      </a:lnTo>
                      <a:lnTo>
                        <a:pt x="1058" y="0"/>
                      </a:lnTo>
                      <a:lnTo>
                        <a:pt x="1058" y="0"/>
                      </a:lnTo>
                      <a:lnTo>
                        <a:pt x="1058" y="0"/>
                      </a:lnTo>
                      <a:lnTo>
                        <a:pt x="1058" y="0"/>
                      </a:lnTo>
                      <a:lnTo>
                        <a:pt x="1058" y="0"/>
                      </a:lnTo>
                      <a:lnTo>
                        <a:pt x="1058" y="0"/>
                      </a:lnTo>
                      <a:lnTo>
                        <a:pt x="1059" y="0"/>
                      </a:lnTo>
                      <a:lnTo>
                        <a:pt x="1059" y="0"/>
                      </a:lnTo>
                      <a:lnTo>
                        <a:pt x="1059" y="0"/>
                      </a:lnTo>
                      <a:lnTo>
                        <a:pt x="1059" y="0"/>
                      </a:lnTo>
                      <a:lnTo>
                        <a:pt x="1059" y="0"/>
                      </a:lnTo>
                      <a:lnTo>
                        <a:pt x="1059" y="0"/>
                      </a:lnTo>
                      <a:lnTo>
                        <a:pt x="1059" y="0"/>
                      </a:lnTo>
                      <a:lnTo>
                        <a:pt x="1059" y="0"/>
                      </a:lnTo>
                      <a:lnTo>
                        <a:pt x="1059" y="0"/>
                      </a:lnTo>
                      <a:lnTo>
                        <a:pt x="1060" y="0"/>
                      </a:lnTo>
                      <a:lnTo>
                        <a:pt x="1060" y="0"/>
                      </a:lnTo>
                      <a:lnTo>
                        <a:pt x="1060" y="0"/>
                      </a:lnTo>
                      <a:lnTo>
                        <a:pt x="1060" y="0"/>
                      </a:lnTo>
                      <a:lnTo>
                        <a:pt x="1060" y="0"/>
                      </a:lnTo>
                      <a:lnTo>
                        <a:pt x="1060" y="0"/>
                      </a:lnTo>
                      <a:lnTo>
                        <a:pt x="1060" y="0"/>
                      </a:lnTo>
                      <a:lnTo>
                        <a:pt x="1060" y="0"/>
                      </a:lnTo>
                      <a:lnTo>
                        <a:pt x="1060" y="0"/>
                      </a:lnTo>
                      <a:lnTo>
                        <a:pt x="1061" y="0"/>
                      </a:lnTo>
                      <a:lnTo>
                        <a:pt x="1061" y="0"/>
                      </a:lnTo>
                      <a:lnTo>
                        <a:pt x="1061" y="0"/>
                      </a:lnTo>
                      <a:lnTo>
                        <a:pt x="1061" y="0"/>
                      </a:lnTo>
                      <a:lnTo>
                        <a:pt x="1061" y="0"/>
                      </a:lnTo>
                      <a:lnTo>
                        <a:pt x="1061" y="0"/>
                      </a:lnTo>
                      <a:lnTo>
                        <a:pt x="1061" y="0"/>
                      </a:lnTo>
                      <a:lnTo>
                        <a:pt x="1061" y="0"/>
                      </a:lnTo>
                      <a:lnTo>
                        <a:pt x="1061" y="0"/>
                      </a:lnTo>
                      <a:lnTo>
                        <a:pt x="1062" y="0"/>
                      </a:lnTo>
                      <a:lnTo>
                        <a:pt x="1062" y="0"/>
                      </a:lnTo>
                      <a:lnTo>
                        <a:pt x="1062" y="0"/>
                      </a:lnTo>
                      <a:lnTo>
                        <a:pt x="1062" y="0"/>
                      </a:lnTo>
                      <a:lnTo>
                        <a:pt x="1062" y="0"/>
                      </a:lnTo>
                      <a:lnTo>
                        <a:pt x="1062" y="0"/>
                      </a:lnTo>
                      <a:lnTo>
                        <a:pt x="1062" y="0"/>
                      </a:lnTo>
                      <a:lnTo>
                        <a:pt x="1062" y="0"/>
                      </a:lnTo>
                      <a:lnTo>
                        <a:pt x="1062" y="0"/>
                      </a:lnTo>
                      <a:lnTo>
                        <a:pt x="1063" y="0"/>
                      </a:lnTo>
                      <a:lnTo>
                        <a:pt x="1063" y="0"/>
                      </a:lnTo>
                      <a:lnTo>
                        <a:pt x="1063" y="0"/>
                      </a:lnTo>
                      <a:lnTo>
                        <a:pt x="1063" y="0"/>
                      </a:lnTo>
                      <a:lnTo>
                        <a:pt x="1063" y="0"/>
                      </a:lnTo>
                      <a:lnTo>
                        <a:pt x="1063" y="0"/>
                      </a:lnTo>
                      <a:lnTo>
                        <a:pt x="1063" y="0"/>
                      </a:lnTo>
                      <a:lnTo>
                        <a:pt x="1063" y="0"/>
                      </a:lnTo>
                      <a:lnTo>
                        <a:pt x="1063" y="0"/>
                      </a:lnTo>
                      <a:lnTo>
                        <a:pt x="1064" y="0"/>
                      </a:lnTo>
                      <a:lnTo>
                        <a:pt x="1064" y="0"/>
                      </a:lnTo>
                      <a:lnTo>
                        <a:pt x="1064" y="0"/>
                      </a:lnTo>
                      <a:lnTo>
                        <a:pt x="1064" y="0"/>
                      </a:lnTo>
                      <a:lnTo>
                        <a:pt x="1064" y="0"/>
                      </a:lnTo>
                      <a:lnTo>
                        <a:pt x="1064" y="0"/>
                      </a:lnTo>
                      <a:lnTo>
                        <a:pt x="1064" y="0"/>
                      </a:lnTo>
                      <a:lnTo>
                        <a:pt x="1064" y="0"/>
                      </a:lnTo>
                      <a:lnTo>
                        <a:pt x="1064" y="0"/>
                      </a:lnTo>
                      <a:lnTo>
                        <a:pt x="1065" y="0"/>
                      </a:lnTo>
                      <a:lnTo>
                        <a:pt x="1065" y="0"/>
                      </a:lnTo>
                      <a:lnTo>
                        <a:pt x="1065" y="0"/>
                      </a:lnTo>
                      <a:lnTo>
                        <a:pt x="1065" y="0"/>
                      </a:lnTo>
                      <a:lnTo>
                        <a:pt x="1065" y="0"/>
                      </a:lnTo>
                      <a:lnTo>
                        <a:pt x="1065" y="0"/>
                      </a:lnTo>
                      <a:lnTo>
                        <a:pt x="1065" y="0"/>
                      </a:lnTo>
                      <a:lnTo>
                        <a:pt x="1065" y="0"/>
                      </a:lnTo>
                      <a:lnTo>
                        <a:pt x="1065" y="0"/>
                      </a:lnTo>
                      <a:lnTo>
                        <a:pt x="1066" y="0"/>
                      </a:lnTo>
                      <a:lnTo>
                        <a:pt x="1066" y="0"/>
                      </a:lnTo>
                      <a:lnTo>
                        <a:pt x="1066" y="0"/>
                      </a:lnTo>
                      <a:lnTo>
                        <a:pt x="1066" y="0"/>
                      </a:lnTo>
                      <a:lnTo>
                        <a:pt x="1066" y="0"/>
                      </a:lnTo>
                      <a:lnTo>
                        <a:pt x="1066" y="0"/>
                      </a:lnTo>
                      <a:lnTo>
                        <a:pt x="1066" y="0"/>
                      </a:lnTo>
                      <a:lnTo>
                        <a:pt x="1066" y="0"/>
                      </a:lnTo>
                      <a:lnTo>
                        <a:pt x="1066" y="0"/>
                      </a:lnTo>
                      <a:lnTo>
                        <a:pt x="1067" y="0"/>
                      </a:lnTo>
                      <a:lnTo>
                        <a:pt x="1067" y="0"/>
                      </a:lnTo>
                      <a:lnTo>
                        <a:pt x="1067" y="0"/>
                      </a:lnTo>
                      <a:lnTo>
                        <a:pt x="1067" y="0"/>
                      </a:lnTo>
                      <a:lnTo>
                        <a:pt x="1067" y="0"/>
                      </a:lnTo>
                      <a:lnTo>
                        <a:pt x="1067" y="0"/>
                      </a:lnTo>
                      <a:lnTo>
                        <a:pt x="1067" y="0"/>
                      </a:lnTo>
                      <a:lnTo>
                        <a:pt x="1067" y="0"/>
                      </a:lnTo>
                      <a:lnTo>
                        <a:pt x="1067" y="0"/>
                      </a:lnTo>
                      <a:lnTo>
                        <a:pt x="1068" y="0"/>
                      </a:lnTo>
                      <a:lnTo>
                        <a:pt x="1068" y="0"/>
                      </a:lnTo>
                      <a:lnTo>
                        <a:pt x="1068" y="0"/>
                      </a:lnTo>
                      <a:lnTo>
                        <a:pt x="1068" y="0"/>
                      </a:lnTo>
                      <a:lnTo>
                        <a:pt x="1068" y="0"/>
                      </a:lnTo>
                      <a:lnTo>
                        <a:pt x="1068" y="0"/>
                      </a:lnTo>
                      <a:lnTo>
                        <a:pt x="1068" y="0"/>
                      </a:lnTo>
                      <a:lnTo>
                        <a:pt x="1068" y="0"/>
                      </a:lnTo>
                      <a:lnTo>
                        <a:pt x="1068" y="0"/>
                      </a:lnTo>
                      <a:lnTo>
                        <a:pt x="1069" y="0"/>
                      </a:lnTo>
                      <a:lnTo>
                        <a:pt x="1069" y="0"/>
                      </a:lnTo>
                      <a:lnTo>
                        <a:pt x="1069" y="0"/>
                      </a:lnTo>
                      <a:lnTo>
                        <a:pt x="1069" y="0"/>
                      </a:lnTo>
                      <a:lnTo>
                        <a:pt x="1069" y="0"/>
                      </a:lnTo>
                      <a:lnTo>
                        <a:pt x="1069" y="0"/>
                      </a:lnTo>
                      <a:lnTo>
                        <a:pt x="1069" y="0"/>
                      </a:lnTo>
                      <a:lnTo>
                        <a:pt x="1069" y="0"/>
                      </a:lnTo>
                      <a:lnTo>
                        <a:pt x="1069" y="0"/>
                      </a:lnTo>
                      <a:lnTo>
                        <a:pt x="1070" y="0"/>
                      </a:lnTo>
                      <a:lnTo>
                        <a:pt x="1070" y="0"/>
                      </a:lnTo>
                      <a:lnTo>
                        <a:pt x="1070" y="0"/>
                      </a:lnTo>
                      <a:lnTo>
                        <a:pt x="1070" y="0"/>
                      </a:lnTo>
                      <a:lnTo>
                        <a:pt x="1070" y="0"/>
                      </a:lnTo>
                      <a:lnTo>
                        <a:pt x="1070" y="0"/>
                      </a:lnTo>
                      <a:lnTo>
                        <a:pt x="1070" y="0"/>
                      </a:lnTo>
                      <a:lnTo>
                        <a:pt x="1070" y="0"/>
                      </a:lnTo>
                      <a:lnTo>
                        <a:pt x="1070" y="0"/>
                      </a:lnTo>
                      <a:lnTo>
                        <a:pt x="1071" y="0"/>
                      </a:lnTo>
                      <a:lnTo>
                        <a:pt x="1071" y="0"/>
                      </a:lnTo>
                      <a:lnTo>
                        <a:pt x="1071" y="0"/>
                      </a:lnTo>
                      <a:lnTo>
                        <a:pt x="1071" y="0"/>
                      </a:lnTo>
                      <a:lnTo>
                        <a:pt x="1071" y="0"/>
                      </a:lnTo>
                      <a:lnTo>
                        <a:pt x="1071" y="0"/>
                      </a:lnTo>
                      <a:lnTo>
                        <a:pt x="1071" y="0"/>
                      </a:lnTo>
                      <a:lnTo>
                        <a:pt x="1071" y="0"/>
                      </a:lnTo>
                      <a:lnTo>
                        <a:pt x="1071" y="0"/>
                      </a:lnTo>
                      <a:lnTo>
                        <a:pt x="1072" y="0"/>
                      </a:lnTo>
                      <a:lnTo>
                        <a:pt x="1072" y="0"/>
                      </a:lnTo>
                      <a:lnTo>
                        <a:pt x="1072" y="0"/>
                      </a:lnTo>
                      <a:lnTo>
                        <a:pt x="1072" y="0"/>
                      </a:lnTo>
                      <a:lnTo>
                        <a:pt x="1072" y="0"/>
                      </a:lnTo>
                      <a:lnTo>
                        <a:pt x="1072" y="0"/>
                      </a:lnTo>
                      <a:lnTo>
                        <a:pt x="1072" y="0"/>
                      </a:lnTo>
                      <a:lnTo>
                        <a:pt x="1072" y="0"/>
                      </a:lnTo>
                      <a:lnTo>
                        <a:pt x="1072" y="0"/>
                      </a:lnTo>
                      <a:lnTo>
                        <a:pt x="1072" y="0"/>
                      </a:lnTo>
                      <a:lnTo>
                        <a:pt x="1073" y="0"/>
                      </a:lnTo>
                      <a:lnTo>
                        <a:pt x="1073" y="0"/>
                      </a:lnTo>
                      <a:lnTo>
                        <a:pt x="1073" y="0"/>
                      </a:lnTo>
                      <a:lnTo>
                        <a:pt x="1073" y="0"/>
                      </a:lnTo>
                      <a:lnTo>
                        <a:pt x="1073" y="0"/>
                      </a:lnTo>
                      <a:lnTo>
                        <a:pt x="1073" y="0"/>
                      </a:lnTo>
                      <a:lnTo>
                        <a:pt x="1073" y="0"/>
                      </a:lnTo>
                      <a:lnTo>
                        <a:pt x="1073" y="0"/>
                      </a:lnTo>
                      <a:lnTo>
                        <a:pt x="1073" y="0"/>
                      </a:lnTo>
                      <a:lnTo>
                        <a:pt x="1074" y="0"/>
                      </a:lnTo>
                      <a:lnTo>
                        <a:pt x="1074" y="0"/>
                      </a:lnTo>
                      <a:lnTo>
                        <a:pt x="1074" y="0"/>
                      </a:lnTo>
                      <a:lnTo>
                        <a:pt x="1074" y="0"/>
                      </a:lnTo>
                      <a:lnTo>
                        <a:pt x="1074" y="0"/>
                      </a:lnTo>
                      <a:lnTo>
                        <a:pt x="1074" y="0"/>
                      </a:lnTo>
                      <a:lnTo>
                        <a:pt x="1074" y="0"/>
                      </a:lnTo>
                      <a:lnTo>
                        <a:pt x="1074" y="0"/>
                      </a:lnTo>
                      <a:lnTo>
                        <a:pt x="1074" y="0"/>
                      </a:lnTo>
                      <a:lnTo>
                        <a:pt x="1075" y="0"/>
                      </a:lnTo>
                      <a:lnTo>
                        <a:pt x="1075" y="0"/>
                      </a:lnTo>
                      <a:lnTo>
                        <a:pt x="1075" y="0"/>
                      </a:lnTo>
                      <a:lnTo>
                        <a:pt x="1075" y="0"/>
                      </a:lnTo>
                      <a:lnTo>
                        <a:pt x="1075" y="0"/>
                      </a:lnTo>
                      <a:lnTo>
                        <a:pt x="1075" y="0"/>
                      </a:lnTo>
                      <a:lnTo>
                        <a:pt x="1075" y="0"/>
                      </a:lnTo>
                      <a:lnTo>
                        <a:pt x="1075" y="0"/>
                      </a:lnTo>
                      <a:lnTo>
                        <a:pt x="1075" y="0"/>
                      </a:lnTo>
                      <a:lnTo>
                        <a:pt x="1076" y="0"/>
                      </a:lnTo>
                      <a:lnTo>
                        <a:pt x="1076" y="0"/>
                      </a:lnTo>
                      <a:lnTo>
                        <a:pt x="1076" y="0"/>
                      </a:lnTo>
                      <a:lnTo>
                        <a:pt x="1076" y="0"/>
                      </a:lnTo>
                      <a:lnTo>
                        <a:pt x="1076" y="0"/>
                      </a:lnTo>
                      <a:lnTo>
                        <a:pt x="1076" y="0"/>
                      </a:lnTo>
                      <a:lnTo>
                        <a:pt x="1076" y="0"/>
                      </a:lnTo>
                      <a:lnTo>
                        <a:pt x="1076" y="0"/>
                      </a:lnTo>
                      <a:lnTo>
                        <a:pt x="1076" y="0"/>
                      </a:lnTo>
                      <a:lnTo>
                        <a:pt x="1077" y="0"/>
                      </a:lnTo>
                      <a:lnTo>
                        <a:pt x="1077" y="0"/>
                      </a:lnTo>
                      <a:lnTo>
                        <a:pt x="1077" y="0"/>
                      </a:lnTo>
                      <a:lnTo>
                        <a:pt x="1077" y="0"/>
                      </a:lnTo>
                      <a:lnTo>
                        <a:pt x="1077" y="0"/>
                      </a:lnTo>
                      <a:lnTo>
                        <a:pt x="1077" y="0"/>
                      </a:lnTo>
                      <a:lnTo>
                        <a:pt x="1077" y="0"/>
                      </a:lnTo>
                      <a:lnTo>
                        <a:pt x="1077" y="0"/>
                      </a:lnTo>
                      <a:lnTo>
                        <a:pt x="1077" y="0"/>
                      </a:lnTo>
                      <a:lnTo>
                        <a:pt x="1078" y="0"/>
                      </a:lnTo>
                      <a:lnTo>
                        <a:pt x="1078" y="0"/>
                      </a:lnTo>
                      <a:lnTo>
                        <a:pt x="1078" y="0"/>
                      </a:lnTo>
                      <a:lnTo>
                        <a:pt x="1078" y="0"/>
                      </a:lnTo>
                      <a:lnTo>
                        <a:pt x="1078" y="0"/>
                      </a:lnTo>
                      <a:lnTo>
                        <a:pt x="1078" y="0"/>
                      </a:lnTo>
                      <a:lnTo>
                        <a:pt x="1078" y="0"/>
                      </a:lnTo>
                      <a:lnTo>
                        <a:pt x="1078" y="0"/>
                      </a:lnTo>
                      <a:lnTo>
                        <a:pt x="1078" y="0"/>
                      </a:lnTo>
                      <a:lnTo>
                        <a:pt x="1079" y="0"/>
                      </a:lnTo>
                      <a:lnTo>
                        <a:pt x="1079" y="0"/>
                      </a:lnTo>
                      <a:lnTo>
                        <a:pt x="1079" y="0"/>
                      </a:lnTo>
                      <a:lnTo>
                        <a:pt x="1079" y="0"/>
                      </a:lnTo>
                      <a:lnTo>
                        <a:pt x="1079" y="0"/>
                      </a:lnTo>
                      <a:lnTo>
                        <a:pt x="1079" y="0"/>
                      </a:lnTo>
                      <a:lnTo>
                        <a:pt x="1079" y="0"/>
                      </a:lnTo>
                      <a:lnTo>
                        <a:pt x="1079" y="0"/>
                      </a:lnTo>
                      <a:lnTo>
                        <a:pt x="1079" y="0"/>
                      </a:lnTo>
                      <a:lnTo>
                        <a:pt x="1080" y="0"/>
                      </a:lnTo>
                      <a:lnTo>
                        <a:pt x="1080" y="0"/>
                      </a:lnTo>
                      <a:lnTo>
                        <a:pt x="1080" y="0"/>
                      </a:lnTo>
                      <a:lnTo>
                        <a:pt x="1080" y="0"/>
                      </a:lnTo>
                      <a:lnTo>
                        <a:pt x="1080" y="0"/>
                      </a:lnTo>
                      <a:lnTo>
                        <a:pt x="1080" y="0"/>
                      </a:lnTo>
                      <a:lnTo>
                        <a:pt x="1080" y="0"/>
                      </a:lnTo>
                      <a:lnTo>
                        <a:pt x="1080" y="0"/>
                      </a:lnTo>
                      <a:lnTo>
                        <a:pt x="1080" y="0"/>
                      </a:lnTo>
                      <a:lnTo>
                        <a:pt x="1081" y="0"/>
                      </a:lnTo>
                      <a:lnTo>
                        <a:pt x="1081" y="0"/>
                      </a:lnTo>
                      <a:lnTo>
                        <a:pt x="1081" y="0"/>
                      </a:lnTo>
                      <a:lnTo>
                        <a:pt x="1081" y="0"/>
                      </a:lnTo>
                      <a:lnTo>
                        <a:pt x="1081" y="0"/>
                      </a:lnTo>
                      <a:lnTo>
                        <a:pt x="1081" y="0"/>
                      </a:lnTo>
                      <a:lnTo>
                        <a:pt x="1081" y="0"/>
                      </a:lnTo>
                      <a:lnTo>
                        <a:pt x="1081" y="0"/>
                      </a:lnTo>
                      <a:lnTo>
                        <a:pt x="1081" y="0"/>
                      </a:lnTo>
                      <a:lnTo>
                        <a:pt x="1082" y="0"/>
                      </a:lnTo>
                      <a:lnTo>
                        <a:pt x="1082" y="0"/>
                      </a:lnTo>
                      <a:lnTo>
                        <a:pt x="1082" y="0"/>
                      </a:lnTo>
                      <a:lnTo>
                        <a:pt x="1082" y="0"/>
                      </a:lnTo>
                      <a:lnTo>
                        <a:pt x="1082" y="0"/>
                      </a:lnTo>
                      <a:lnTo>
                        <a:pt x="1082" y="0"/>
                      </a:lnTo>
                      <a:lnTo>
                        <a:pt x="1082" y="0"/>
                      </a:lnTo>
                      <a:lnTo>
                        <a:pt x="1082" y="0"/>
                      </a:lnTo>
                      <a:lnTo>
                        <a:pt x="1082" y="0"/>
                      </a:lnTo>
                      <a:lnTo>
                        <a:pt x="1083" y="0"/>
                      </a:lnTo>
                      <a:lnTo>
                        <a:pt x="1083" y="0"/>
                      </a:lnTo>
                      <a:lnTo>
                        <a:pt x="1083" y="0"/>
                      </a:lnTo>
                      <a:lnTo>
                        <a:pt x="1083" y="0"/>
                      </a:lnTo>
                      <a:lnTo>
                        <a:pt x="1083" y="0"/>
                      </a:lnTo>
                      <a:lnTo>
                        <a:pt x="1083" y="0"/>
                      </a:lnTo>
                      <a:lnTo>
                        <a:pt x="1083" y="0"/>
                      </a:lnTo>
                      <a:lnTo>
                        <a:pt x="1083" y="0"/>
                      </a:lnTo>
                      <a:lnTo>
                        <a:pt x="1083" y="0"/>
                      </a:lnTo>
                      <a:lnTo>
                        <a:pt x="1084" y="0"/>
                      </a:lnTo>
                      <a:lnTo>
                        <a:pt x="1084" y="0"/>
                      </a:lnTo>
                      <a:lnTo>
                        <a:pt x="1084" y="0"/>
                      </a:lnTo>
                      <a:lnTo>
                        <a:pt x="1084" y="0"/>
                      </a:lnTo>
                      <a:lnTo>
                        <a:pt x="1084" y="0"/>
                      </a:lnTo>
                      <a:lnTo>
                        <a:pt x="1084" y="0"/>
                      </a:lnTo>
                      <a:lnTo>
                        <a:pt x="1084" y="0"/>
                      </a:lnTo>
                      <a:lnTo>
                        <a:pt x="1084" y="0"/>
                      </a:lnTo>
                      <a:lnTo>
                        <a:pt x="1084" y="0"/>
                      </a:lnTo>
                      <a:lnTo>
                        <a:pt x="1085" y="0"/>
                      </a:lnTo>
                      <a:lnTo>
                        <a:pt x="1085" y="0"/>
                      </a:lnTo>
                      <a:lnTo>
                        <a:pt x="1085" y="0"/>
                      </a:lnTo>
                      <a:lnTo>
                        <a:pt x="1085" y="0"/>
                      </a:lnTo>
                      <a:lnTo>
                        <a:pt x="1085" y="0"/>
                      </a:lnTo>
                      <a:lnTo>
                        <a:pt x="1085" y="0"/>
                      </a:lnTo>
                      <a:lnTo>
                        <a:pt x="1085" y="0"/>
                      </a:lnTo>
                      <a:lnTo>
                        <a:pt x="1085" y="0"/>
                      </a:lnTo>
                      <a:lnTo>
                        <a:pt x="1085" y="0"/>
                      </a:lnTo>
                      <a:lnTo>
                        <a:pt x="1086" y="0"/>
                      </a:lnTo>
                      <a:lnTo>
                        <a:pt x="1086" y="0"/>
                      </a:lnTo>
                      <a:lnTo>
                        <a:pt x="1086" y="0"/>
                      </a:lnTo>
                      <a:lnTo>
                        <a:pt x="1086" y="0"/>
                      </a:lnTo>
                      <a:lnTo>
                        <a:pt x="1086" y="0"/>
                      </a:lnTo>
                      <a:lnTo>
                        <a:pt x="1086" y="0"/>
                      </a:lnTo>
                      <a:lnTo>
                        <a:pt x="1086" y="0"/>
                      </a:lnTo>
                      <a:lnTo>
                        <a:pt x="1086" y="0"/>
                      </a:lnTo>
                      <a:lnTo>
                        <a:pt x="1086" y="0"/>
                      </a:lnTo>
                      <a:lnTo>
                        <a:pt x="1087" y="0"/>
                      </a:lnTo>
                      <a:lnTo>
                        <a:pt x="1087" y="0"/>
                      </a:lnTo>
                      <a:lnTo>
                        <a:pt x="1087" y="0"/>
                      </a:lnTo>
                      <a:lnTo>
                        <a:pt x="1087" y="0"/>
                      </a:lnTo>
                      <a:lnTo>
                        <a:pt x="1087" y="0"/>
                      </a:lnTo>
                      <a:lnTo>
                        <a:pt x="1087" y="0"/>
                      </a:lnTo>
                      <a:lnTo>
                        <a:pt x="1087" y="0"/>
                      </a:lnTo>
                      <a:lnTo>
                        <a:pt x="1087" y="0"/>
                      </a:lnTo>
                      <a:lnTo>
                        <a:pt x="1087" y="0"/>
                      </a:lnTo>
                      <a:lnTo>
                        <a:pt x="1088" y="0"/>
                      </a:lnTo>
                      <a:lnTo>
                        <a:pt x="1088" y="0"/>
                      </a:lnTo>
                      <a:lnTo>
                        <a:pt x="1088" y="0"/>
                      </a:lnTo>
                      <a:lnTo>
                        <a:pt x="1088" y="0"/>
                      </a:lnTo>
                      <a:lnTo>
                        <a:pt x="1088" y="0"/>
                      </a:lnTo>
                      <a:lnTo>
                        <a:pt x="1088" y="0"/>
                      </a:lnTo>
                      <a:lnTo>
                        <a:pt x="1088" y="0"/>
                      </a:lnTo>
                      <a:lnTo>
                        <a:pt x="1088" y="0"/>
                      </a:lnTo>
                      <a:lnTo>
                        <a:pt x="1088" y="0"/>
                      </a:lnTo>
                      <a:lnTo>
                        <a:pt x="1089" y="0"/>
                      </a:lnTo>
                      <a:lnTo>
                        <a:pt x="1089" y="0"/>
                      </a:lnTo>
                      <a:lnTo>
                        <a:pt x="1089" y="0"/>
                      </a:lnTo>
                      <a:lnTo>
                        <a:pt x="1089" y="0"/>
                      </a:lnTo>
                      <a:lnTo>
                        <a:pt x="1089" y="0"/>
                      </a:lnTo>
                      <a:lnTo>
                        <a:pt x="1089" y="0"/>
                      </a:lnTo>
                      <a:lnTo>
                        <a:pt x="1089" y="0"/>
                      </a:lnTo>
                      <a:lnTo>
                        <a:pt x="1089" y="0"/>
                      </a:lnTo>
                      <a:lnTo>
                        <a:pt x="1089" y="0"/>
                      </a:lnTo>
                      <a:lnTo>
                        <a:pt x="1090" y="0"/>
                      </a:lnTo>
                      <a:lnTo>
                        <a:pt x="1090" y="0"/>
                      </a:lnTo>
                      <a:lnTo>
                        <a:pt x="1090" y="0"/>
                      </a:lnTo>
                      <a:lnTo>
                        <a:pt x="1090" y="0"/>
                      </a:lnTo>
                      <a:lnTo>
                        <a:pt x="1090" y="0"/>
                      </a:lnTo>
                      <a:lnTo>
                        <a:pt x="1090" y="0"/>
                      </a:lnTo>
                      <a:lnTo>
                        <a:pt x="1090" y="0"/>
                      </a:lnTo>
                      <a:lnTo>
                        <a:pt x="1090" y="0"/>
                      </a:lnTo>
                      <a:lnTo>
                        <a:pt x="1090" y="0"/>
                      </a:lnTo>
                      <a:lnTo>
                        <a:pt x="1091" y="0"/>
                      </a:lnTo>
                      <a:lnTo>
                        <a:pt x="1091" y="0"/>
                      </a:lnTo>
                      <a:lnTo>
                        <a:pt x="1091" y="0"/>
                      </a:lnTo>
                      <a:lnTo>
                        <a:pt x="1091" y="0"/>
                      </a:lnTo>
                      <a:lnTo>
                        <a:pt x="1091" y="0"/>
                      </a:lnTo>
                      <a:lnTo>
                        <a:pt x="1091" y="0"/>
                      </a:lnTo>
                      <a:lnTo>
                        <a:pt x="1091" y="0"/>
                      </a:lnTo>
                      <a:lnTo>
                        <a:pt x="1091" y="0"/>
                      </a:lnTo>
                      <a:lnTo>
                        <a:pt x="1091" y="0"/>
                      </a:lnTo>
                      <a:lnTo>
                        <a:pt x="1092" y="0"/>
                      </a:lnTo>
                      <a:lnTo>
                        <a:pt x="1092" y="0"/>
                      </a:lnTo>
                      <a:lnTo>
                        <a:pt x="1092" y="0"/>
                      </a:lnTo>
                      <a:lnTo>
                        <a:pt x="1092" y="0"/>
                      </a:lnTo>
                      <a:lnTo>
                        <a:pt x="1092" y="0"/>
                      </a:lnTo>
                      <a:lnTo>
                        <a:pt x="1092" y="0"/>
                      </a:lnTo>
                      <a:lnTo>
                        <a:pt x="1092" y="0"/>
                      </a:lnTo>
                      <a:lnTo>
                        <a:pt x="1092" y="0"/>
                      </a:lnTo>
                      <a:lnTo>
                        <a:pt x="1092" y="0"/>
                      </a:lnTo>
                      <a:lnTo>
                        <a:pt x="1093" y="0"/>
                      </a:lnTo>
                      <a:lnTo>
                        <a:pt x="1093" y="0"/>
                      </a:lnTo>
                      <a:lnTo>
                        <a:pt x="1093" y="0"/>
                      </a:lnTo>
                      <a:lnTo>
                        <a:pt x="1093" y="0"/>
                      </a:lnTo>
                      <a:lnTo>
                        <a:pt x="1093" y="0"/>
                      </a:lnTo>
                      <a:lnTo>
                        <a:pt x="1093" y="0"/>
                      </a:lnTo>
                      <a:lnTo>
                        <a:pt x="1093" y="0"/>
                      </a:lnTo>
                      <a:lnTo>
                        <a:pt x="1093" y="0"/>
                      </a:lnTo>
                      <a:lnTo>
                        <a:pt x="1093" y="0"/>
                      </a:lnTo>
                      <a:lnTo>
                        <a:pt x="1094" y="0"/>
                      </a:lnTo>
                      <a:lnTo>
                        <a:pt x="1094" y="0"/>
                      </a:lnTo>
                      <a:lnTo>
                        <a:pt x="1094" y="0"/>
                      </a:lnTo>
                      <a:lnTo>
                        <a:pt x="1094" y="0"/>
                      </a:lnTo>
                      <a:lnTo>
                        <a:pt x="1094" y="0"/>
                      </a:lnTo>
                      <a:lnTo>
                        <a:pt x="1094" y="0"/>
                      </a:lnTo>
                      <a:lnTo>
                        <a:pt x="1094" y="0"/>
                      </a:lnTo>
                      <a:lnTo>
                        <a:pt x="1094" y="0"/>
                      </a:lnTo>
                      <a:lnTo>
                        <a:pt x="1094" y="0"/>
                      </a:lnTo>
                      <a:lnTo>
                        <a:pt x="1095" y="0"/>
                      </a:lnTo>
                      <a:lnTo>
                        <a:pt x="1095" y="0"/>
                      </a:lnTo>
                      <a:lnTo>
                        <a:pt x="1095" y="0"/>
                      </a:lnTo>
                      <a:lnTo>
                        <a:pt x="1095" y="0"/>
                      </a:lnTo>
                      <a:lnTo>
                        <a:pt x="1095" y="0"/>
                      </a:lnTo>
                      <a:lnTo>
                        <a:pt x="1095" y="0"/>
                      </a:lnTo>
                      <a:lnTo>
                        <a:pt x="1095" y="0"/>
                      </a:lnTo>
                      <a:lnTo>
                        <a:pt x="1095" y="0"/>
                      </a:lnTo>
                      <a:lnTo>
                        <a:pt x="1095" y="0"/>
                      </a:lnTo>
                      <a:lnTo>
                        <a:pt x="1095" y="0"/>
                      </a:lnTo>
                      <a:lnTo>
                        <a:pt x="1096" y="0"/>
                      </a:lnTo>
                      <a:lnTo>
                        <a:pt x="1096" y="0"/>
                      </a:lnTo>
                      <a:lnTo>
                        <a:pt x="1096" y="0"/>
                      </a:lnTo>
                      <a:lnTo>
                        <a:pt x="1096" y="0"/>
                      </a:lnTo>
                      <a:lnTo>
                        <a:pt x="1096" y="0"/>
                      </a:lnTo>
                      <a:lnTo>
                        <a:pt x="1096" y="0"/>
                      </a:lnTo>
                      <a:lnTo>
                        <a:pt x="1096" y="0"/>
                      </a:lnTo>
                      <a:lnTo>
                        <a:pt x="1096" y="0"/>
                      </a:lnTo>
                      <a:lnTo>
                        <a:pt x="1096" y="0"/>
                      </a:lnTo>
                      <a:lnTo>
                        <a:pt x="1097" y="0"/>
                      </a:lnTo>
                      <a:lnTo>
                        <a:pt x="1097" y="0"/>
                      </a:lnTo>
                      <a:lnTo>
                        <a:pt x="1097" y="0"/>
                      </a:lnTo>
                      <a:lnTo>
                        <a:pt x="1097" y="0"/>
                      </a:lnTo>
                      <a:lnTo>
                        <a:pt x="1097" y="0"/>
                      </a:lnTo>
                      <a:lnTo>
                        <a:pt x="1097" y="0"/>
                      </a:lnTo>
                      <a:lnTo>
                        <a:pt x="1097" y="0"/>
                      </a:lnTo>
                      <a:lnTo>
                        <a:pt x="1097" y="0"/>
                      </a:lnTo>
                      <a:lnTo>
                        <a:pt x="1097" y="0"/>
                      </a:lnTo>
                      <a:lnTo>
                        <a:pt x="1098" y="0"/>
                      </a:lnTo>
                      <a:lnTo>
                        <a:pt x="1098" y="0"/>
                      </a:lnTo>
                      <a:lnTo>
                        <a:pt x="1098" y="0"/>
                      </a:lnTo>
                      <a:lnTo>
                        <a:pt x="1098" y="0"/>
                      </a:lnTo>
                      <a:lnTo>
                        <a:pt x="1098" y="0"/>
                      </a:lnTo>
                      <a:lnTo>
                        <a:pt x="1098" y="0"/>
                      </a:lnTo>
                      <a:lnTo>
                        <a:pt x="1098" y="0"/>
                      </a:lnTo>
                      <a:lnTo>
                        <a:pt x="1098" y="0"/>
                      </a:lnTo>
                      <a:lnTo>
                        <a:pt x="1098" y="0"/>
                      </a:lnTo>
                      <a:lnTo>
                        <a:pt x="1099" y="0"/>
                      </a:lnTo>
                      <a:lnTo>
                        <a:pt x="1099" y="0"/>
                      </a:lnTo>
                      <a:lnTo>
                        <a:pt x="1099" y="0"/>
                      </a:lnTo>
                      <a:lnTo>
                        <a:pt x="1099" y="0"/>
                      </a:lnTo>
                      <a:lnTo>
                        <a:pt x="1099" y="0"/>
                      </a:lnTo>
                      <a:lnTo>
                        <a:pt x="1099" y="0"/>
                      </a:lnTo>
                      <a:lnTo>
                        <a:pt x="1099" y="0"/>
                      </a:lnTo>
                      <a:lnTo>
                        <a:pt x="1099" y="0"/>
                      </a:lnTo>
                      <a:lnTo>
                        <a:pt x="1099" y="0"/>
                      </a:lnTo>
                      <a:lnTo>
                        <a:pt x="1100" y="0"/>
                      </a:lnTo>
                      <a:lnTo>
                        <a:pt x="1100" y="0"/>
                      </a:lnTo>
                      <a:lnTo>
                        <a:pt x="1100" y="0"/>
                      </a:lnTo>
                      <a:lnTo>
                        <a:pt x="1100" y="0"/>
                      </a:lnTo>
                      <a:lnTo>
                        <a:pt x="1100" y="0"/>
                      </a:lnTo>
                      <a:lnTo>
                        <a:pt x="1100" y="0"/>
                      </a:lnTo>
                      <a:lnTo>
                        <a:pt x="1100" y="0"/>
                      </a:lnTo>
                      <a:lnTo>
                        <a:pt x="1100" y="0"/>
                      </a:lnTo>
                      <a:lnTo>
                        <a:pt x="1100" y="0"/>
                      </a:lnTo>
                      <a:lnTo>
                        <a:pt x="1101" y="0"/>
                      </a:lnTo>
                      <a:lnTo>
                        <a:pt x="1101" y="0"/>
                      </a:lnTo>
                      <a:lnTo>
                        <a:pt x="1101" y="0"/>
                      </a:lnTo>
                      <a:lnTo>
                        <a:pt x="1101" y="0"/>
                      </a:lnTo>
                      <a:lnTo>
                        <a:pt x="1101" y="0"/>
                      </a:lnTo>
                      <a:lnTo>
                        <a:pt x="1101" y="0"/>
                      </a:lnTo>
                      <a:lnTo>
                        <a:pt x="1101" y="0"/>
                      </a:lnTo>
                      <a:lnTo>
                        <a:pt x="1101" y="0"/>
                      </a:lnTo>
                      <a:lnTo>
                        <a:pt x="1101" y="0"/>
                      </a:lnTo>
                      <a:lnTo>
                        <a:pt x="1102" y="0"/>
                      </a:lnTo>
                      <a:lnTo>
                        <a:pt x="1102" y="0"/>
                      </a:lnTo>
                      <a:lnTo>
                        <a:pt x="1102" y="0"/>
                      </a:lnTo>
                      <a:lnTo>
                        <a:pt x="1102" y="0"/>
                      </a:lnTo>
                      <a:lnTo>
                        <a:pt x="1102" y="0"/>
                      </a:lnTo>
                      <a:lnTo>
                        <a:pt x="1102" y="0"/>
                      </a:lnTo>
                      <a:lnTo>
                        <a:pt x="1102" y="0"/>
                      </a:lnTo>
                      <a:lnTo>
                        <a:pt x="1102" y="0"/>
                      </a:lnTo>
                      <a:lnTo>
                        <a:pt x="1102" y="0"/>
                      </a:lnTo>
                      <a:lnTo>
                        <a:pt x="1103" y="0"/>
                      </a:lnTo>
                      <a:lnTo>
                        <a:pt x="1103" y="0"/>
                      </a:lnTo>
                      <a:lnTo>
                        <a:pt x="1103" y="0"/>
                      </a:lnTo>
                      <a:lnTo>
                        <a:pt x="1103" y="0"/>
                      </a:lnTo>
                      <a:lnTo>
                        <a:pt x="1103" y="0"/>
                      </a:lnTo>
                      <a:lnTo>
                        <a:pt x="1103" y="0"/>
                      </a:lnTo>
                      <a:lnTo>
                        <a:pt x="1103" y="0"/>
                      </a:lnTo>
                      <a:lnTo>
                        <a:pt x="1103" y="0"/>
                      </a:lnTo>
                      <a:lnTo>
                        <a:pt x="1103" y="0"/>
                      </a:lnTo>
                      <a:lnTo>
                        <a:pt x="1104" y="0"/>
                      </a:lnTo>
                      <a:lnTo>
                        <a:pt x="1104" y="0"/>
                      </a:lnTo>
                      <a:lnTo>
                        <a:pt x="1104" y="0"/>
                      </a:lnTo>
                      <a:lnTo>
                        <a:pt x="1104" y="0"/>
                      </a:lnTo>
                      <a:lnTo>
                        <a:pt x="1104" y="0"/>
                      </a:lnTo>
                      <a:lnTo>
                        <a:pt x="1104" y="0"/>
                      </a:lnTo>
                      <a:lnTo>
                        <a:pt x="1104" y="0"/>
                      </a:lnTo>
                      <a:lnTo>
                        <a:pt x="1104" y="0"/>
                      </a:lnTo>
                      <a:lnTo>
                        <a:pt x="1104" y="0"/>
                      </a:lnTo>
                      <a:lnTo>
                        <a:pt x="1105" y="0"/>
                      </a:lnTo>
                      <a:lnTo>
                        <a:pt x="1105" y="0"/>
                      </a:lnTo>
                      <a:lnTo>
                        <a:pt x="1105" y="0"/>
                      </a:lnTo>
                      <a:lnTo>
                        <a:pt x="1105" y="0"/>
                      </a:lnTo>
                      <a:lnTo>
                        <a:pt x="1105" y="0"/>
                      </a:lnTo>
                      <a:lnTo>
                        <a:pt x="1105" y="0"/>
                      </a:lnTo>
                      <a:lnTo>
                        <a:pt x="1105" y="0"/>
                      </a:lnTo>
                      <a:lnTo>
                        <a:pt x="1105" y="0"/>
                      </a:lnTo>
                      <a:lnTo>
                        <a:pt x="1105" y="0"/>
                      </a:lnTo>
                      <a:lnTo>
                        <a:pt x="1106" y="0"/>
                      </a:lnTo>
                      <a:lnTo>
                        <a:pt x="1106" y="0"/>
                      </a:lnTo>
                      <a:lnTo>
                        <a:pt x="1106" y="0"/>
                      </a:lnTo>
                      <a:lnTo>
                        <a:pt x="1106" y="0"/>
                      </a:lnTo>
                      <a:lnTo>
                        <a:pt x="1106" y="0"/>
                      </a:lnTo>
                      <a:lnTo>
                        <a:pt x="1106" y="0"/>
                      </a:lnTo>
                      <a:lnTo>
                        <a:pt x="1106" y="0"/>
                      </a:lnTo>
                      <a:lnTo>
                        <a:pt x="1106" y="0"/>
                      </a:lnTo>
                      <a:lnTo>
                        <a:pt x="1106" y="0"/>
                      </a:lnTo>
                      <a:lnTo>
                        <a:pt x="1107" y="0"/>
                      </a:lnTo>
                      <a:lnTo>
                        <a:pt x="1107" y="0"/>
                      </a:lnTo>
                      <a:lnTo>
                        <a:pt x="1107" y="0"/>
                      </a:lnTo>
                      <a:lnTo>
                        <a:pt x="1107" y="0"/>
                      </a:lnTo>
                      <a:lnTo>
                        <a:pt x="1107" y="0"/>
                      </a:lnTo>
                      <a:lnTo>
                        <a:pt x="1107" y="0"/>
                      </a:lnTo>
                      <a:lnTo>
                        <a:pt x="1107" y="0"/>
                      </a:lnTo>
                      <a:lnTo>
                        <a:pt x="1107" y="0"/>
                      </a:lnTo>
                      <a:lnTo>
                        <a:pt x="1107" y="0"/>
                      </a:lnTo>
                      <a:lnTo>
                        <a:pt x="1108" y="0"/>
                      </a:lnTo>
                      <a:lnTo>
                        <a:pt x="1108" y="0"/>
                      </a:lnTo>
                      <a:lnTo>
                        <a:pt x="1108" y="0"/>
                      </a:lnTo>
                      <a:lnTo>
                        <a:pt x="1108" y="0"/>
                      </a:lnTo>
                      <a:lnTo>
                        <a:pt x="1108" y="0"/>
                      </a:lnTo>
                      <a:lnTo>
                        <a:pt x="1108" y="0"/>
                      </a:lnTo>
                      <a:lnTo>
                        <a:pt x="1108" y="0"/>
                      </a:lnTo>
                      <a:lnTo>
                        <a:pt x="1108" y="0"/>
                      </a:lnTo>
                      <a:lnTo>
                        <a:pt x="1108" y="0"/>
                      </a:lnTo>
                      <a:lnTo>
                        <a:pt x="1109" y="0"/>
                      </a:lnTo>
                      <a:lnTo>
                        <a:pt x="1109" y="0"/>
                      </a:lnTo>
                      <a:lnTo>
                        <a:pt x="1109" y="0"/>
                      </a:lnTo>
                      <a:lnTo>
                        <a:pt x="1109" y="0"/>
                      </a:lnTo>
                      <a:lnTo>
                        <a:pt x="1109" y="0"/>
                      </a:lnTo>
                      <a:lnTo>
                        <a:pt x="1109" y="0"/>
                      </a:lnTo>
                      <a:lnTo>
                        <a:pt x="1109" y="0"/>
                      </a:lnTo>
                      <a:lnTo>
                        <a:pt x="1109" y="0"/>
                      </a:lnTo>
                      <a:lnTo>
                        <a:pt x="1109" y="0"/>
                      </a:lnTo>
                      <a:lnTo>
                        <a:pt x="1110" y="0"/>
                      </a:lnTo>
                      <a:lnTo>
                        <a:pt x="1110" y="0"/>
                      </a:lnTo>
                      <a:lnTo>
                        <a:pt x="1110" y="0"/>
                      </a:lnTo>
                      <a:lnTo>
                        <a:pt x="1110" y="0"/>
                      </a:lnTo>
                      <a:lnTo>
                        <a:pt x="1110" y="0"/>
                      </a:lnTo>
                      <a:lnTo>
                        <a:pt x="1110" y="0"/>
                      </a:lnTo>
                      <a:lnTo>
                        <a:pt x="1110" y="0"/>
                      </a:lnTo>
                      <a:lnTo>
                        <a:pt x="1110" y="0"/>
                      </a:lnTo>
                      <a:lnTo>
                        <a:pt x="1110" y="0"/>
                      </a:lnTo>
                      <a:lnTo>
                        <a:pt x="1111" y="0"/>
                      </a:lnTo>
                      <a:lnTo>
                        <a:pt x="1111" y="0"/>
                      </a:lnTo>
                      <a:lnTo>
                        <a:pt x="1111" y="0"/>
                      </a:lnTo>
                      <a:lnTo>
                        <a:pt x="1111" y="0"/>
                      </a:lnTo>
                      <a:lnTo>
                        <a:pt x="1111" y="0"/>
                      </a:lnTo>
                      <a:lnTo>
                        <a:pt x="1111" y="0"/>
                      </a:lnTo>
                      <a:lnTo>
                        <a:pt x="1111" y="0"/>
                      </a:lnTo>
                      <a:lnTo>
                        <a:pt x="1111" y="0"/>
                      </a:lnTo>
                      <a:lnTo>
                        <a:pt x="1111" y="0"/>
                      </a:lnTo>
                      <a:lnTo>
                        <a:pt x="1112" y="0"/>
                      </a:lnTo>
                      <a:lnTo>
                        <a:pt x="1112" y="0"/>
                      </a:lnTo>
                      <a:lnTo>
                        <a:pt x="1112" y="0"/>
                      </a:lnTo>
                      <a:lnTo>
                        <a:pt x="1112" y="0"/>
                      </a:lnTo>
                      <a:lnTo>
                        <a:pt x="1112" y="0"/>
                      </a:lnTo>
                      <a:lnTo>
                        <a:pt x="1112" y="0"/>
                      </a:lnTo>
                      <a:lnTo>
                        <a:pt x="1112" y="0"/>
                      </a:lnTo>
                      <a:lnTo>
                        <a:pt x="1112" y="0"/>
                      </a:lnTo>
                      <a:lnTo>
                        <a:pt x="1112" y="0"/>
                      </a:lnTo>
                      <a:lnTo>
                        <a:pt x="1113" y="0"/>
                      </a:lnTo>
                      <a:lnTo>
                        <a:pt x="1113" y="0"/>
                      </a:lnTo>
                      <a:lnTo>
                        <a:pt x="1113" y="0"/>
                      </a:lnTo>
                      <a:lnTo>
                        <a:pt x="1113" y="0"/>
                      </a:lnTo>
                      <a:lnTo>
                        <a:pt x="1113" y="0"/>
                      </a:lnTo>
                      <a:lnTo>
                        <a:pt x="1113" y="0"/>
                      </a:lnTo>
                      <a:lnTo>
                        <a:pt x="1113" y="0"/>
                      </a:lnTo>
                      <a:lnTo>
                        <a:pt x="1113" y="0"/>
                      </a:lnTo>
                      <a:lnTo>
                        <a:pt x="1113" y="0"/>
                      </a:lnTo>
                      <a:lnTo>
                        <a:pt x="1114" y="0"/>
                      </a:lnTo>
                      <a:lnTo>
                        <a:pt x="1114" y="0"/>
                      </a:lnTo>
                      <a:lnTo>
                        <a:pt x="1114" y="0"/>
                      </a:lnTo>
                      <a:lnTo>
                        <a:pt x="1114" y="0"/>
                      </a:lnTo>
                      <a:lnTo>
                        <a:pt x="1114" y="0"/>
                      </a:lnTo>
                      <a:lnTo>
                        <a:pt x="1114" y="0"/>
                      </a:lnTo>
                      <a:lnTo>
                        <a:pt x="1114" y="0"/>
                      </a:lnTo>
                      <a:lnTo>
                        <a:pt x="1114" y="0"/>
                      </a:lnTo>
                      <a:lnTo>
                        <a:pt x="1114" y="0"/>
                      </a:lnTo>
                      <a:lnTo>
                        <a:pt x="1115" y="0"/>
                      </a:lnTo>
                      <a:lnTo>
                        <a:pt x="1115" y="0"/>
                      </a:lnTo>
                      <a:lnTo>
                        <a:pt x="1115" y="0"/>
                      </a:lnTo>
                      <a:lnTo>
                        <a:pt x="1115" y="0"/>
                      </a:lnTo>
                      <a:lnTo>
                        <a:pt x="1115" y="0"/>
                      </a:lnTo>
                      <a:lnTo>
                        <a:pt x="1115" y="0"/>
                      </a:lnTo>
                      <a:lnTo>
                        <a:pt x="1115" y="0"/>
                      </a:lnTo>
                      <a:lnTo>
                        <a:pt x="1115" y="0"/>
                      </a:lnTo>
                      <a:lnTo>
                        <a:pt x="1115" y="0"/>
                      </a:lnTo>
                      <a:lnTo>
                        <a:pt x="1116" y="0"/>
                      </a:lnTo>
                      <a:lnTo>
                        <a:pt x="1116" y="0"/>
                      </a:lnTo>
                      <a:lnTo>
                        <a:pt x="1116" y="0"/>
                      </a:lnTo>
                      <a:lnTo>
                        <a:pt x="1116" y="0"/>
                      </a:lnTo>
                      <a:lnTo>
                        <a:pt x="1116" y="0"/>
                      </a:lnTo>
                      <a:lnTo>
                        <a:pt x="1116" y="0"/>
                      </a:lnTo>
                      <a:lnTo>
                        <a:pt x="1116" y="0"/>
                      </a:lnTo>
                      <a:lnTo>
                        <a:pt x="1116" y="0"/>
                      </a:lnTo>
                      <a:lnTo>
                        <a:pt x="1116" y="0"/>
                      </a:lnTo>
                      <a:lnTo>
                        <a:pt x="1117" y="0"/>
                      </a:lnTo>
                      <a:lnTo>
                        <a:pt x="1117" y="0"/>
                      </a:lnTo>
                      <a:lnTo>
                        <a:pt x="1117" y="0"/>
                      </a:lnTo>
                      <a:lnTo>
                        <a:pt x="1117" y="0"/>
                      </a:lnTo>
                      <a:lnTo>
                        <a:pt x="1117" y="0"/>
                      </a:lnTo>
                      <a:lnTo>
                        <a:pt x="1117" y="0"/>
                      </a:lnTo>
                      <a:lnTo>
                        <a:pt x="1117" y="0"/>
                      </a:lnTo>
                      <a:lnTo>
                        <a:pt x="1117" y="0"/>
                      </a:lnTo>
                      <a:lnTo>
                        <a:pt x="1117" y="0"/>
                      </a:lnTo>
                      <a:lnTo>
                        <a:pt x="1118" y="0"/>
                      </a:lnTo>
                      <a:lnTo>
                        <a:pt x="1118" y="0"/>
                      </a:lnTo>
                      <a:lnTo>
                        <a:pt x="1118" y="0"/>
                      </a:lnTo>
                      <a:lnTo>
                        <a:pt x="1118" y="0"/>
                      </a:lnTo>
                      <a:lnTo>
                        <a:pt x="1118" y="0"/>
                      </a:lnTo>
                      <a:lnTo>
                        <a:pt x="1118" y="0"/>
                      </a:lnTo>
                      <a:lnTo>
                        <a:pt x="1118" y="0"/>
                      </a:lnTo>
                      <a:lnTo>
                        <a:pt x="1118" y="0"/>
                      </a:lnTo>
                      <a:lnTo>
                        <a:pt x="1118" y="0"/>
                      </a:lnTo>
                      <a:lnTo>
                        <a:pt x="1118" y="0"/>
                      </a:lnTo>
                      <a:lnTo>
                        <a:pt x="1119" y="0"/>
                      </a:lnTo>
                      <a:lnTo>
                        <a:pt x="1119" y="0"/>
                      </a:lnTo>
                      <a:lnTo>
                        <a:pt x="1119" y="0"/>
                      </a:lnTo>
                      <a:lnTo>
                        <a:pt x="1119" y="0"/>
                      </a:lnTo>
                      <a:lnTo>
                        <a:pt x="1119" y="0"/>
                      </a:lnTo>
                      <a:lnTo>
                        <a:pt x="1119" y="0"/>
                      </a:lnTo>
                      <a:lnTo>
                        <a:pt x="1119" y="0"/>
                      </a:lnTo>
                      <a:lnTo>
                        <a:pt x="1119" y="0"/>
                      </a:lnTo>
                      <a:lnTo>
                        <a:pt x="1119" y="0"/>
                      </a:lnTo>
                      <a:lnTo>
                        <a:pt x="1120" y="0"/>
                      </a:lnTo>
                      <a:lnTo>
                        <a:pt x="1120" y="0"/>
                      </a:lnTo>
                      <a:lnTo>
                        <a:pt x="1120" y="0"/>
                      </a:lnTo>
                      <a:lnTo>
                        <a:pt x="1120" y="0"/>
                      </a:lnTo>
                      <a:lnTo>
                        <a:pt x="1120" y="0"/>
                      </a:lnTo>
                      <a:lnTo>
                        <a:pt x="1120" y="0"/>
                      </a:lnTo>
                      <a:lnTo>
                        <a:pt x="1120" y="0"/>
                      </a:lnTo>
                      <a:lnTo>
                        <a:pt x="1120" y="0"/>
                      </a:lnTo>
                      <a:lnTo>
                        <a:pt x="1120" y="0"/>
                      </a:lnTo>
                      <a:lnTo>
                        <a:pt x="1121" y="0"/>
                      </a:lnTo>
                      <a:lnTo>
                        <a:pt x="1121" y="0"/>
                      </a:lnTo>
                      <a:lnTo>
                        <a:pt x="1121" y="0"/>
                      </a:lnTo>
                      <a:lnTo>
                        <a:pt x="1121" y="0"/>
                      </a:lnTo>
                      <a:lnTo>
                        <a:pt x="1121" y="0"/>
                      </a:lnTo>
                      <a:lnTo>
                        <a:pt x="1121" y="0"/>
                      </a:lnTo>
                      <a:lnTo>
                        <a:pt x="1121" y="0"/>
                      </a:lnTo>
                      <a:lnTo>
                        <a:pt x="1121" y="0"/>
                      </a:lnTo>
                      <a:lnTo>
                        <a:pt x="1121" y="0"/>
                      </a:lnTo>
                      <a:lnTo>
                        <a:pt x="1122" y="0"/>
                      </a:lnTo>
                      <a:lnTo>
                        <a:pt x="1122" y="0"/>
                      </a:lnTo>
                      <a:lnTo>
                        <a:pt x="1122" y="0"/>
                      </a:lnTo>
                      <a:lnTo>
                        <a:pt x="1122" y="0"/>
                      </a:lnTo>
                      <a:lnTo>
                        <a:pt x="1122" y="0"/>
                      </a:lnTo>
                      <a:lnTo>
                        <a:pt x="1122" y="0"/>
                      </a:lnTo>
                      <a:lnTo>
                        <a:pt x="1122" y="0"/>
                      </a:lnTo>
                      <a:lnTo>
                        <a:pt x="1122" y="0"/>
                      </a:lnTo>
                      <a:lnTo>
                        <a:pt x="1122" y="0"/>
                      </a:lnTo>
                      <a:lnTo>
                        <a:pt x="1123" y="0"/>
                      </a:lnTo>
                      <a:lnTo>
                        <a:pt x="1123" y="0"/>
                      </a:lnTo>
                      <a:lnTo>
                        <a:pt x="1123" y="0"/>
                      </a:lnTo>
                      <a:lnTo>
                        <a:pt x="1123" y="0"/>
                      </a:lnTo>
                      <a:lnTo>
                        <a:pt x="1123" y="0"/>
                      </a:lnTo>
                      <a:lnTo>
                        <a:pt x="1123" y="0"/>
                      </a:lnTo>
                      <a:lnTo>
                        <a:pt x="1123" y="0"/>
                      </a:lnTo>
                      <a:lnTo>
                        <a:pt x="1123" y="0"/>
                      </a:lnTo>
                      <a:lnTo>
                        <a:pt x="1123" y="0"/>
                      </a:lnTo>
                      <a:lnTo>
                        <a:pt x="1124" y="0"/>
                      </a:lnTo>
                      <a:lnTo>
                        <a:pt x="1124" y="0"/>
                      </a:lnTo>
                      <a:lnTo>
                        <a:pt x="1124" y="0"/>
                      </a:lnTo>
                      <a:lnTo>
                        <a:pt x="1124" y="0"/>
                      </a:lnTo>
                      <a:lnTo>
                        <a:pt x="1124" y="0"/>
                      </a:lnTo>
                      <a:lnTo>
                        <a:pt x="1124" y="0"/>
                      </a:lnTo>
                      <a:lnTo>
                        <a:pt x="1124" y="0"/>
                      </a:lnTo>
                      <a:lnTo>
                        <a:pt x="1124" y="0"/>
                      </a:lnTo>
                      <a:lnTo>
                        <a:pt x="1124" y="0"/>
                      </a:lnTo>
                      <a:lnTo>
                        <a:pt x="1125" y="0"/>
                      </a:lnTo>
                      <a:lnTo>
                        <a:pt x="1125" y="0"/>
                      </a:lnTo>
                      <a:lnTo>
                        <a:pt x="1125" y="0"/>
                      </a:lnTo>
                      <a:lnTo>
                        <a:pt x="1125" y="0"/>
                      </a:lnTo>
                      <a:lnTo>
                        <a:pt x="1125" y="0"/>
                      </a:lnTo>
                      <a:lnTo>
                        <a:pt x="1125" y="0"/>
                      </a:lnTo>
                      <a:lnTo>
                        <a:pt x="1125" y="0"/>
                      </a:lnTo>
                      <a:lnTo>
                        <a:pt x="1125" y="0"/>
                      </a:lnTo>
                      <a:lnTo>
                        <a:pt x="1125" y="0"/>
                      </a:lnTo>
                      <a:lnTo>
                        <a:pt x="1126" y="0"/>
                      </a:lnTo>
                      <a:lnTo>
                        <a:pt x="1126" y="0"/>
                      </a:lnTo>
                      <a:lnTo>
                        <a:pt x="1126" y="0"/>
                      </a:lnTo>
                      <a:lnTo>
                        <a:pt x="1126" y="0"/>
                      </a:lnTo>
                      <a:lnTo>
                        <a:pt x="1126" y="0"/>
                      </a:lnTo>
                      <a:lnTo>
                        <a:pt x="1126" y="0"/>
                      </a:lnTo>
                      <a:lnTo>
                        <a:pt x="1126" y="0"/>
                      </a:lnTo>
                      <a:lnTo>
                        <a:pt x="1126" y="0"/>
                      </a:lnTo>
                      <a:lnTo>
                        <a:pt x="1126" y="0"/>
                      </a:lnTo>
                      <a:lnTo>
                        <a:pt x="1127" y="0"/>
                      </a:lnTo>
                      <a:lnTo>
                        <a:pt x="1127" y="0"/>
                      </a:lnTo>
                      <a:lnTo>
                        <a:pt x="1127" y="0"/>
                      </a:lnTo>
                      <a:lnTo>
                        <a:pt x="1127" y="0"/>
                      </a:lnTo>
                      <a:lnTo>
                        <a:pt x="1127" y="0"/>
                      </a:lnTo>
                      <a:lnTo>
                        <a:pt x="1127" y="0"/>
                      </a:lnTo>
                      <a:lnTo>
                        <a:pt x="1127" y="0"/>
                      </a:lnTo>
                      <a:lnTo>
                        <a:pt x="1127" y="0"/>
                      </a:lnTo>
                      <a:lnTo>
                        <a:pt x="1127" y="0"/>
                      </a:lnTo>
                      <a:lnTo>
                        <a:pt x="1128" y="0"/>
                      </a:lnTo>
                      <a:lnTo>
                        <a:pt x="1128" y="0"/>
                      </a:lnTo>
                      <a:lnTo>
                        <a:pt x="1128" y="0"/>
                      </a:lnTo>
                      <a:lnTo>
                        <a:pt x="1128" y="0"/>
                      </a:lnTo>
                      <a:lnTo>
                        <a:pt x="1128" y="0"/>
                      </a:lnTo>
                      <a:lnTo>
                        <a:pt x="1128" y="0"/>
                      </a:lnTo>
                      <a:lnTo>
                        <a:pt x="1128" y="0"/>
                      </a:lnTo>
                      <a:lnTo>
                        <a:pt x="1128" y="0"/>
                      </a:lnTo>
                      <a:lnTo>
                        <a:pt x="1128" y="0"/>
                      </a:lnTo>
                      <a:lnTo>
                        <a:pt x="1129" y="0"/>
                      </a:lnTo>
                      <a:lnTo>
                        <a:pt x="1129" y="0"/>
                      </a:lnTo>
                      <a:lnTo>
                        <a:pt x="1129" y="0"/>
                      </a:lnTo>
                      <a:lnTo>
                        <a:pt x="1129" y="0"/>
                      </a:lnTo>
                      <a:lnTo>
                        <a:pt x="1129" y="0"/>
                      </a:lnTo>
                      <a:lnTo>
                        <a:pt x="1129" y="0"/>
                      </a:lnTo>
                      <a:lnTo>
                        <a:pt x="1129" y="0"/>
                      </a:lnTo>
                      <a:lnTo>
                        <a:pt x="1129" y="0"/>
                      </a:lnTo>
                      <a:lnTo>
                        <a:pt x="1129" y="0"/>
                      </a:lnTo>
                      <a:lnTo>
                        <a:pt x="1130" y="0"/>
                      </a:lnTo>
                      <a:lnTo>
                        <a:pt x="1130" y="0"/>
                      </a:lnTo>
                      <a:lnTo>
                        <a:pt x="1130" y="0"/>
                      </a:lnTo>
                      <a:lnTo>
                        <a:pt x="1130" y="0"/>
                      </a:lnTo>
                      <a:lnTo>
                        <a:pt x="1130" y="0"/>
                      </a:lnTo>
                      <a:lnTo>
                        <a:pt x="1130" y="0"/>
                      </a:lnTo>
                      <a:lnTo>
                        <a:pt x="1130" y="0"/>
                      </a:lnTo>
                      <a:lnTo>
                        <a:pt x="1130" y="0"/>
                      </a:lnTo>
                      <a:lnTo>
                        <a:pt x="1130" y="0"/>
                      </a:lnTo>
                      <a:lnTo>
                        <a:pt x="1131" y="0"/>
                      </a:lnTo>
                      <a:lnTo>
                        <a:pt x="1131" y="0"/>
                      </a:lnTo>
                      <a:lnTo>
                        <a:pt x="1131" y="0"/>
                      </a:lnTo>
                      <a:lnTo>
                        <a:pt x="1131" y="0"/>
                      </a:lnTo>
                      <a:lnTo>
                        <a:pt x="1131" y="0"/>
                      </a:lnTo>
                      <a:lnTo>
                        <a:pt x="1131" y="0"/>
                      </a:lnTo>
                      <a:lnTo>
                        <a:pt x="1131" y="0"/>
                      </a:lnTo>
                      <a:lnTo>
                        <a:pt x="1131" y="0"/>
                      </a:lnTo>
                      <a:lnTo>
                        <a:pt x="1131" y="0"/>
                      </a:lnTo>
                      <a:lnTo>
                        <a:pt x="1132" y="0"/>
                      </a:lnTo>
                      <a:lnTo>
                        <a:pt x="1132" y="0"/>
                      </a:lnTo>
                      <a:lnTo>
                        <a:pt x="1132" y="0"/>
                      </a:lnTo>
                      <a:lnTo>
                        <a:pt x="1132" y="0"/>
                      </a:lnTo>
                      <a:lnTo>
                        <a:pt x="1132" y="0"/>
                      </a:lnTo>
                      <a:lnTo>
                        <a:pt x="1132" y="0"/>
                      </a:lnTo>
                      <a:lnTo>
                        <a:pt x="1132" y="0"/>
                      </a:lnTo>
                      <a:lnTo>
                        <a:pt x="1132" y="0"/>
                      </a:lnTo>
                      <a:lnTo>
                        <a:pt x="1132" y="0"/>
                      </a:lnTo>
                      <a:lnTo>
                        <a:pt x="1133" y="0"/>
                      </a:lnTo>
                      <a:lnTo>
                        <a:pt x="1133" y="0"/>
                      </a:lnTo>
                      <a:lnTo>
                        <a:pt x="1133" y="0"/>
                      </a:lnTo>
                      <a:lnTo>
                        <a:pt x="1133" y="0"/>
                      </a:lnTo>
                      <a:lnTo>
                        <a:pt x="1133" y="0"/>
                      </a:lnTo>
                      <a:lnTo>
                        <a:pt x="1133" y="0"/>
                      </a:lnTo>
                      <a:lnTo>
                        <a:pt x="1133" y="0"/>
                      </a:lnTo>
                      <a:lnTo>
                        <a:pt x="1133" y="0"/>
                      </a:lnTo>
                      <a:lnTo>
                        <a:pt x="1133" y="0"/>
                      </a:lnTo>
                      <a:lnTo>
                        <a:pt x="1134" y="0"/>
                      </a:lnTo>
                      <a:lnTo>
                        <a:pt x="1134" y="0"/>
                      </a:lnTo>
                      <a:lnTo>
                        <a:pt x="1134" y="0"/>
                      </a:lnTo>
                      <a:lnTo>
                        <a:pt x="1134" y="0"/>
                      </a:lnTo>
                      <a:lnTo>
                        <a:pt x="1134" y="0"/>
                      </a:lnTo>
                      <a:lnTo>
                        <a:pt x="1134" y="0"/>
                      </a:lnTo>
                      <a:lnTo>
                        <a:pt x="1134" y="0"/>
                      </a:lnTo>
                      <a:lnTo>
                        <a:pt x="1134" y="0"/>
                      </a:lnTo>
                      <a:lnTo>
                        <a:pt x="1134" y="0"/>
                      </a:lnTo>
                      <a:lnTo>
                        <a:pt x="1135" y="0"/>
                      </a:lnTo>
                      <a:lnTo>
                        <a:pt x="1135" y="0"/>
                      </a:lnTo>
                      <a:lnTo>
                        <a:pt x="1135" y="0"/>
                      </a:lnTo>
                      <a:lnTo>
                        <a:pt x="1135" y="0"/>
                      </a:lnTo>
                      <a:lnTo>
                        <a:pt x="1135" y="0"/>
                      </a:lnTo>
                      <a:lnTo>
                        <a:pt x="1135" y="0"/>
                      </a:lnTo>
                      <a:lnTo>
                        <a:pt x="1135" y="0"/>
                      </a:lnTo>
                      <a:lnTo>
                        <a:pt x="1135" y="0"/>
                      </a:lnTo>
                      <a:lnTo>
                        <a:pt x="1135" y="0"/>
                      </a:lnTo>
                      <a:lnTo>
                        <a:pt x="1136" y="0"/>
                      </a:lnTo>
                      <a:lnTo>
                        <a:pt x="1136" y="0"/>
                      </a:lnTo>
                      <a:lnTo>
                        <a:pt x="1136" y="0"/>
                      </a:lnTo>
                      <a:lnTo>
                        <a:pt x="1136" y="0"/>
                      </a:lnTo>
                      <a:lnTo>
                        <a:pt x="1136" y="0"/>
                      </a:lnTo>
                      <a:lnTo>
                        <a:pt x="1136" y="0"/>
                      </a:lnTo>
                      <a:lnTo>
                        <a:pt x="1136" y="0"/>
                      </a:lnTo>
                      <a:lnTo>
                        <a:pt x="1136" y="0"/>
                      </a:lnTo>
                      <a:lnTo>
                        <a:pt x="1136" y="0"/>
                      </a:lnTo>
                      <a:lnTo>
                        <a:pt x="1137" y="0"/>
                      </a:lnTo>
                      <a:lnTo>
                        <a:pt x="1137" y="0"/>
                      </a:lnTo>
                      <a:lnTo>
                        <a:pt x="1137" y="0"/>
                      </a:lnTo>
                      <a:lnTo>
                        <a:pt x="1137" y="0"/>
                      </a:lnTo>
                      <a:lnTo>
                        <a:pt x="1137" y="0"/>
                      </a:lnTo>
                      <a:lnTo>
                        <a:pt x="1137" y="0"/>
                      </a:lnTo>
                      <a:lnTo>
                        <a:pt x="1137" y="0"/>
                      </a:lnTo>
                      <a:lnTo>
                        <a:pt x="1137" y="0"/>
                      </a:lnTo>
                      <a:lnTo>
                        <a:pt x="1137" y="0"/>
                      </a:lnTo>
                      <a:lnTo>
                        <a:pt x="1138" y="0"/>
                      </a:lnTo>
                      <a:lnTo>
                        <a:pt x="1138" y="0"/>
                      </a:lnTo>
                      <a:lnTo>
                        <a:pt x="1138" y="0"/>
                      </a:lnTo>
                      <a:lnTo>
                        <a:pt x="1138" y="0"/>
                      </a:lnTo>
                      <a:lnTo>
                        <a:pt x="1138" y="0"/>
                      </a:lnTo>
                      <a:lnTo>
                        <a:pt x="1138" y="0"/>
                      </a:lnTo>
                      <a:lnTo>
                        <a:pt x="1138" y="0"/>
                      </a:lnTo>
                      <a:lnTo>
                        <a:pt x="1138" y="0"/>
                      </a:lnTo>
                      <a:lnTo>
                        <a:pt x="1138" y="0"/>
                      </a:lnTo>
                      <a:lnTo>
                        <a:pt x="1139" y="0"/>
                      </a:lnTo>
                      <a:lnTo>
                        <a:pt x="1139" y="0"/>
                      </a:lnTo>
                      <a:lnTo>
                        <a:pt x="1139" y="0"/>
                      </a:lnTo>
                      <a:lnTo>
                        <a:pt x="1139" y="0"/>
                      </a:lnTo>
                      <a:lnTo>
                        <a:pt x="1139" y="0"/>
                      </a:lnTo>
                      <a:lnTo>
                        <a:pt x="1139" y="0"/>
                      </a:lnTo>
                      <a:lnTo>
                        <a:pt x="1139" y="0"/>
                      </a:lnTo>
                      <a:lnTo>
                        <a:pt x="1139" y="0"/>
                      </a:lnTo>
                      <a:lnTo>
                        <a:pt x="1139" y="0"/>
                      </a:lnTo>
                      <a:lnTo>
                        <a:pt x="1140" y="0"/>
                      </a:lnTo>
                      <a:lnTo>
                        <a:pt x="1140" y="0"/>
                      </a:lnTo>
                      <a:lnTo>
                        <a:pt x="1140" y="0"/>
                      </a:lnTo>
                      <a:lnTo>
                        <a:pt x="1140" y="0"/>
                      </a:lnTo>
                      <a:lnTo>
                        <a:pt x="1140" y="0"/>
                      </a:lnTo>
                      <a:lnTo>
                        <a:pt x="1140" y="0"/>
                      </a:lnTo>
                      <a:lnTo>
                        <a:pt x="1140" y="0"/>
                      </a:lnTo>
                      <a:lnTo>
                        <a:pt x="1140" y="0"/>
                      </a:lnTo>
                      <a:lnTo>
                        <a:pt x="1140" y="0"/>
                      </a:lnTo>
                      <a:lnTo>
                        <a:pt x="1141" y="0"/>
                      </a:lnTo>
                      <a:lnTo>
                        <a:pt x="1141" y="0"/>
                      </a:lnTo>
                      <a:lnTo>
                        <a:pt x="1141" y="0"/>
                      </a:lnTo>
                      <a:lnTo>
                        <a:pt x="1141" y="0"/>
                      </a:lnTo>
                      <a:lnTo>
                        <a:pt x="1141" y="0"/>
                      </a:lnTo>
                      <a:lnTo>
                        <a:pt x="1141" y="0"/>
                      </a:lnTo>
                      <a:lnTo>
                        <a:pt x="1141" y="0"/>
                      </a:lnTo>
                      <a:lnTo>
                        <a:pt x="1141" y="0"/>
                      </a:lnTo>
                      <a:lnTo>
                        <a:pt x="1141" y="0"/>
                      </a:lnTo>
                      <a:lnTo>
                        <a:pt x="1142" y="0"/>
                      </a:lnTo>
                      <a:lnTo>
                        <a:pt x="1142" y="0"/>
                      </a:lnTo>
                      <a:lnTo>
                        <a:pt x="1142" y="0"/>
                      </a:lnTo>
                      <a:lnTo>
                        <a:pt x="1142" y="0"/>
                      </a:lnTo>
                      <a:lnTo>
                        <a:pt x="1142" y="0"/>
                      </a:lnTo>
                      <a:lnTo>
                        <a:pt x="1142" y="0"/>
                      </a:lnTo>
                      <a:lnTo>
                        <a:pt x="1142" y="0"/>
                      </a:lnTo>
                      <a:lnTo>
                        <a:pt x="1142" y="0"/>
                      </a:lnTo>
                      <a:lnTo>
                        <a:pt x="1142" y="0"/>
                      </a:lnTo>
                      <a:lnTo>
                        <a:pt x="1142" y="0"/>
                      </a:lnTo>
                      <a:lnTo>
                        <a:pt x="1143" y="0"/>
                      </a:lnTo>
                      <a:lnTo>
                        <a:pt x="1143" y="0"/>
                      </a:lnTo>
                      <a:lnTo>
                        <a:pt x="1143" y="0"/>
                      </a:lnTo>
                      <a:lnTo>
                        <a:pt x="1143" y="0"/>
                      </a:lnTo>
                      <a:lnTo>
                        <a:pt x="1143" y="0"/>
                      </a:lnTo>
                      <a:lnTo>
                        <a:pt x="1143" y="0"/>
                      </a:lnTo>
                      <a:lnTo>
                        <a:pt x="1143" y="0"/>
                      </a:lnTo>
                      <a:lnTo>
                        <a:pt x="1143" y="0"/>
                      </a:lnTo>
                      <a:lnTo>
                        <a:pt x="1143" y="0"/>
                      </a:lnTo>
                      <a:lnTo>
                        <a:pt x="1144" y="0"/>
                      </a:lnTo>
                      <a:lnTo>
                        <a:pt x="1144" y="0"/>
                      </a:lnTo>
                      <a:lnTo>
                        <a:pt x="1144" y="0"/>
                      </a:lnTo>
                      <a:lnTo>
                        <a:pt x="1144" y="0"/>
                      </a:lnTo>
                      <a:lnTo>
                        <a:pt x="1144" y="0"/>
                      </a:lnTo>
                      <a:lnTo>
                        <a:pt x="1144" y="0"/>
                      </a:lnTo>
                      <a:lnTo>
                        <a:pt x="1144" y="0"/>
                      </a:lnTo>
                      <a:lnTo>
                        <a:pt x="1144" y="0"/>
                      </a:lnTo>
                      <a:lnTo>
                        <a:pt x="1144" y="0"/>
                      </a:lnTo>
                      <a:lnTo>
                        <a:pt x="1145" y="0"/>
                      </a:lnTo>
                      <a:lnTo>
                        <a:pt x="1145" y="0"/>
                      </a:lnTo>
                      <a:lnTo>
                        <a:pt x="1145" y="0"/>
                      </a:lnTo>
                      <a:lnTo>
                        <a:pt x="1145" y="0"/>
                      </a:lnTo>
                      <a:lnTo>
                        <a:pt x="1145" y="0"/>
                      </a:lnTo>
                      <a:lnTo>
                        <a:pt x="1145" y="0"/>
                      </a:lnTo>
                      <a:lnTo>
                        <a:pt x="1145" y="0"/>
                      </a:lnTo>
                      <a:lnTo>
                        <a:pt x="1145" y="0"/>
                      </a:lnTo>
                      <a:lnTo>
                        <a:pt x="1145" y="0"/>
                      </a:lnTo>
                      <a:lnTo>
                        <a:pt x="1146" y="0"/>
                      </a:lnTo>
                      <a:lnTo>
                        <a:pt x="1146" y="0"/>
                      </a:lnTo>
                      <a:lnTo>
                        <a:pt x="1146" y="0"/>
                      </a:lnTo>
                      <a:lnTo>
                        <a:pt x="1146" y="0"/>
                      </a:lnTo>
                      <a:lnTo>
                        <a:pt x="1146" y="0"/>
                      </a:lnTo>
                      <a:lnTo>
                        <a:pt x="1146" y="0"/>
                      </a:lnTo>
                      <a:lnTo>
                        <a:pt x="1146" y="0"/>
                      </a:lnTo>
                      <a:lnTo>
                        <a:pt x="1146" y="0"/>
                      </a:lnTo>
                      <a:lnTo>
                        <a:pt x="1146" y="0"/>
                      </a:lnTo>
                      <a:lnTo>
                        <a:pt x="1147" y="0"/>
                      </a:lnTo>
                      <a:lnTo>
                        <a:pt x="1147" y="0"/>
                      </a:lnTo>
                      <a:lnTo>
                        <a:pt x="1147" y="0"/>
                      </a:lnTo>
                      <a:lnTo>
                        <a:pt x="1147" y="0"/>
                      </a:lnTo>
                      <a:lnTo>
                        <a:pt x="1147" y="0"/>
                      </a:lnTo>
                      <a:lnTo>
                        <a:pt x="1147" y="0"/>
                      </a:lnTo>
                      <a:lnTo>
                        <a:pt x="1147" y="0"/>
                      </a:lnTo>
                      <a:lnTo>
                        <a:pt x="1147" y="0"/>
                      </a:lnTo>
                      <a:lnTo>
                        <a:pt x="1147" y="0"/>
                      </a:lnTo>
                      <a:lnTo>
                        <a:pt x="1148" y="0"/>
                      </a:lnTo>
                      <a:lnTo>
                        <a:pt x="1148" y="0"/>
                      </a:lnTo>
                      <a:lnTo>
                        <a:pt x="1148" y="0"/>
                      </a:lnTo>
                      <a:lnTo>
                        <a:pt x="1148" y="0"/>
                      </a:lnTo>
                      <a:lnTo>
                        <a:pt x="1148" y="0"/>
                      </a:lnTo>
                      <a:lnTo>
                        <a:pt x="1148" y="0"/>
                      </a:lnTo>
                      <a:lnTo>
                        <a:pt x="1148" y="0"/>
                      </a:lnTo>
                      <a:lnTo>
                        <a:pt x="1148" y="0"/>
                      </a:lnTo>
                      <a:lnTo>
                        <a:pt x="1148" y="0"/>
                      </a:lnTo>
                      <a:lnTo>
                        <a:pt x="1149" y="0"/>
                      </a:lnTo>
                      <a:lnTo>
                        <a:pt x="1149" y="0"/>
                      </a:lnTo>
                      <a:lnTo>
                        <a:pt x="1149" y="0"/>
                      </a:lnTo>
                      <a:lnTo>
                        <a:pt x="1149" y="0"/>
                      </a:lnTo>
                      <a:lnTo>
                        <a:pt x="1149" y="0"/>
                      </a:lnTo>
                      <a:lnTo>
                        <a:pt x="1149" y="0"/>
                      </a:lnTo>
                      <a:lnTo>
                        <a:pt x="1149" y="0"/>
                      </a:lnTo>
                      <a:lnTo>
                        <a:pt x="1149" y="0"/>
                      </a:lnTo>
                      <a:lnTo>
                        <a:pt x="1149" y="0"/>
                      </a:lnTo>
                      <a:lnTo>
                        <a:pt x="1150" y="0"/>
                      </a:lnTo>
                      <a:lnTo>
                        <a:pt x="1150" y="0"/>
                      </a:lnTo>
                      <a:lnTo>
                        <a:pt x="1150" y="0"/>
                      </a:lnTo>
                      <a:lnTo>
                        <a:pt x="1150" y="0"/>
                      </a:lnTo>
                      <a:lnTo>
                        <a:pt x="1150" y="0"/>
                      </a:lnTo>
                      <a:lnTo>
                        <a:pt x="1150" y="0"/>
                      </a:lnTo>
                      <a:lnTo>
                        <a:pt x="1150" y="0"/>
                      </a:lnTo>
                      <a:lnTo>
                        <a:pt x="1150" y="0"/>
                      </a:lnTo>
                      <a:lnTo>
                        <a:pt x="1150" y="0"/>
                      </a:lnTo>
                      <a:lnTo>
                        <a:pt x="1151" y="0"/>
                      </a:lnTo>
                      <a:lnTo>
                        <a:pt x="1151" y="0"/>
                      </a:lnTo>
                      <a:lnTo>
                        <a:pt x="1151" y="0"/>
                      </a:lnTo>
                      <a:lnTo>
                        <a:pt x="1151" y="0"/>
                      </a:lnTo>
                      <a:lnTo>
                        <a:pt x="1151" y="0"/>
                      </a:lnTo>
                      <a:lnTo>
                        <a:pt x="1151" y="0"/>
                      </a:lnTo>
                      <a:lnTo>
                        <a:pt x="1151" y="0"/>
                      </a:lnTo>
                      <a:lnTo>
                        <a:pt x="1151" y="0"/>
                      </a:lnTo>
                      <a:lnTo>
                        <a:pt x="1151" y="0"/>
                      </a:lnTo>
                      <a:lnTo>
                        <a:pt x="1152" y="0"/>
                      </a:lnTo>
                      <a:lnTo>
                        <a:pt x="1152" y="0"/>
                      </a:lnTo>
                      <a:lnTo>
                        <a:pt x="1152" y="0"/>
                      </a:lnTo>
                      <a:lnTo>
                        <a:pt x="1152" y="0"/>
                      </a:lnTo>
                      <a:lnTo>
                        <a:pt x="1152" y="0"/>
                      </a:lnTo>
                      <a:lnTo>
                        <a:pt x="1152" y="0"/>
                      </a:lnTo>
                      <a:lnTo>
                        <a:pt x="1152" y="0"/>
                      </a:lnTo>
                      <a:lnTo>
                        <a:pt x="1152" y="0"/>
                      </a:lnTo>
                      <a:lnTo>
                        <a:pt x="1152" y="0"/>
                      </a:lnTo>
                      <a:lnTo>
                        <a:pt x="1153" y="0"/>
                      </a:lnTo>
                      <a:lnTo>
                        <a:pt x="1153" y="0"/>
                      </a:lnTo>
                      <a:lnTo>
                        <a:pt x="1153" y="0"/>
                      </a:lnTo>
                      <a:lnTo>
                        <a:pt x="1153" y="0"/>
                      </a:lnTo>
                      <a:lnTo>
                        <a:pt x="1153" y="0"/>
                      </a:lnTo>
                      <a:lnTo>
                        <a:pt x="1153" y="0"/>
                      </a:lnTo>
                      <a:lnTo>
                        <a:pt x="1153" y="0"/>
                      </a:lnTo>
                      <a:lnTo>
                        <a:pt x="1153" y="0"/>
                      </a:lnTo>
                      <a:lnTo>
                        <a:pt x="1153" y="0"/>
                      </a:lnTo>
                      <a:lnTo>
                        <a:pt x="1154" y="0"/>
                      </a:lnTo>
                      <a:lnTo>
                        <a:pt x="1154" y="0"/>
                      </a:lnTo>
                      <a:lnTo>
                        <a:pt x="1154" y="0"/>
                      </a:lnTo>
                      <a:lnTo>
                        <a:pt x="1154" y="0"/>
                      </a:lnTo>
                      <a:lnTo>
                        <a:pt x="1154" y="0"/>
                      </a:lnTo>
                      <a:lnTo>
                        <a:pt x="1154" y="0"/>
                      </a:lnTo>
                      <a:lnTo>
                        <a:pt x="1154" y="0"/>
                      </a:lnTo>
                      <a:lnTo>
                        <a:pt x="1154" y="0"/>
                      </a:lnTo>
                      <a:lnTo>
                        <a:pt x="1154" y="0"/>
                      </a:lnTo>
                      <a:lnTo>
                        <a:pt x="1155" y="0"/>
                      </a:lnTo>
                      <a:lnTo>
                        <a:pt x="1155" y="0"/>
                      </a:lnTo>
                      <a:lnTo>
                        <a:pt x="1155" y="0"/>
                      </a:lnTo>
                      <a:lnTo>
                        <a:pt x="1155" y="0"/>
                      </a:lnTo>
                      <a:lnTo>
                        <a:pt x="1155" y="0"/>
                      </a:lnTo>
                      <a:lnTo>
                        <a:pt x="1155" y="0"/>
                      </a:lnTo>
                      <a:lnTo>
                        <a:pt x="1155" y="0"/>
                      </a:lnTo>
                      <a:lnTo>
                        <a:pt x="1155" y="0"/>
                      </a:lnTo>
                      <a:lnTo>
                        <a:pt x="1155" y="0"/>
                      </a:lnTo>
                      <a:lnTo>
                        <a:pt x="1156" y="0"/>
                      </a:lnTo>
                      <a:lnTo>
                        <a:pt x="1156" y="0"/>
                      </a:lnTo>
                      <a:lnTo>
                        <a:pt x="1156" y="0"/>
                      </a:lnTo>
                      <a:lnTo>
                        <a:pt x="1156" y="0"/>
                      </a:lnTo>
                      <a:lnTo>
                        <a:pt x="1156" y="0"/>
                      </a:lnTo>
                      <a:lnTo>
                        <a:pt x="1156" y="0"/>
                      </a:lnTo>
                      <a:lnTo>
                        <a:pt x="1156" y="0"/>
                      </a:lnTo>
                      <a:lnTo>
                        <a:pt x="1156" y="0"/>
                      </a:lnTo>
                      <a:lnTo>
                        <a:pt x="1156" y="0"/>
                      </a:lnTo>
                      <a:lnTo>
                        <a:pt x="1157" y="0"/>
                      </a:lnTo>
                      <a:lnTo>
                        <a:pt x="1157" y="0"/>
                      </a:lnTo>
                      <a:lnTo>
                        <a:pt x="1157" y="0"/>
                      </a:lnTo>
                      <a:lnTo>
                        <a:pt x="1157" y="0"/>
                      </a:lnTo>
                      <a:lnTo>
                        <a:pt x="1157" y="0"/>
                      </a:lnTo>
                      <a:lnTo>
                        <a:pt x="1157" y="0"/>
                      </a:lnTo>
                      <a:lnTo>
                        <a:pt x="1157" y="0"/>
                      </a:lnTo>
                      <a:lnTo>
                        <a:pt x="1157" y="0"/>
                      </a:lnTo>
                      <a:lnTo>
                        <a:pt x="1157" y="0"/>
                      </a:lnTo>
                      <a:lnTo>
                        <a:pt x="1158" y="0"/>
                      </a:lnTo>
                      <a:lnTo>
                        <a:pt x="1158" y="0"/>
                      </a:lnTo>
                      <a:lnTo>
                        <a:pt x="1158" y="0"/>
                      </a:lnTo>
                      <a:lnTo>
                        <a:pt x="1158" y="0"/>
                      </a:lnTo>
                      <a:lnTo>
                        <a:pt x="1158" y="0"/>
                      </a:lnTo>
                      <a:lnTo>
                        <a:pt x="1158" y="0"/>
                      </a:lnTo>
                      <a:lnTo>
                        <a:pt x="1158" y="0"/>
                      </a:lnTo>
                      <a:lnTo>
                        <a:pt x="1158" y="0"/>
                      </a:lnTo>
                      <a:lnTo>
                        <a:pt x="1158" y="0"/>
                      </a:lnTo>
                      <a:lnTo>
                        <a:pt x="1159" y="0"/>
                      </a:lnTo>
                      <a:lnTo>
                        <a:pt x="1159" y="0"/>
                      </a:lnTo>
                      <a:lnTo>
                        <a:pt x="1159" y="0"/>
                      </a:lnTo>
                      <a:lnTo>
                        <a:pt x="1159" y="0"/>
                      </a:lnTo>
                      <a:lnTo>
                        <a:pt x="1159" y="0"/>
                      </a:lnTo>
                      <a:lnTo>
                        <a:pt x="1159" y="0"/>
                      </a:lnTo>
                      <a:lnTo>
                        <a:pt x="1159" y="0"/>
                      </a:lnTo>
                      <a:lnTo>
                        <a:pt x="1159" y="0"/>
                      </a:lnTo>
                      <a:lnTo>
                        <a:pt x="1159" y="0"/>
                      </a:lnTo>
                      <a:lnTo>
                        <a:pt x="1160" y="0"/>
                      </a:lnTo>
                      <a:lnTo>
                        <a:pt x="1160" y="0"/>
                      </a:lnTo>
                      <a:lnTo>
                        <a:pt x="1160" y="0"/>
                      </a:lnTo>
                      <a:lnTo>
                        <a:pt x="1160" y="0"/>
                      </a:lnTo>
                      <a:lnTo>
                        <a:pt x="1160" y="0"/>
                      </a:lnTo>
                      <a:lnTo>
                        <a:pt x="1160" y="0"/>
                      </a:lnTo>
                      <a:lnTo>
                        <a:pt x="1160" y="0"/>
                      </a:lnTo>
                      <a:lnTo>
                        <a:pt x="1160" y="0"/>
                      </a:lnTo>
                      <a:lnTo>
                        <a:pt x="1160" y="0"/>
                      </a:lnTo>
                      <a:lnTo>
                        <a:pt x="1161" y="0"/>
                      </a:lnTo>
                      <a:lnTo>
                        <a:pt x="1161" y="0"/>
                      </a:lnTo>
                      <a:lnTo>
                        <a:pt x="1161" y="0"/>
                      </a:lnTo>
                      <a:lnTo>
                        <a:pt x="1161" y="0"/>
                      </a:lnTo>
                      <a:lnTo>
                        <a:pt x="1161" y="0"/>
                      </a:lnTo>
                      <a:lnTo>
                        <a:pt x="1161" y="0"/>
                      </a:lnTo>
                      <a:lnTo>
                        <a:pt x="1161" y="0"/>
                      </a:lnTo>
                      <a:lnTo>
                        <a:pt x="1161" y="0"/>
                      </a:lnTo>
                      <a:lnTo>
                        <a:pt x="1161" y="0"/>
                      </a:lnTo>
                      <a:lnTo>
                        <a:pt x="1162" y="0"/>
                      </a:lnTo>
                      <a:lnTo>
                        <a:pt x="1162" y="0"/>
                      </a:lnTo>
                      <a:lnTo>
                        <a:pt x="1162" y="0"/>
                      </a:lnTo>
                      <a:lnTo>
                        <a:pt x="1162" y="0"/>
                      </a:lnTo>
                      <a:lnTo>
                        <a:pt x="1162" y="0"/>
                      </a:lnTo>
                      <a:lnTo>
                        <a:pt x="1162" y="0"/>
                      </a:lnTo>
                      <a:lnTo>
                        <a:pt x="1162" y="0"/>
                      </a:lnTo>
                      <a:lnTo>
                        <a:pt x="1162" y="0"/>
                      </a:lnTo>
                      <a:lnTo>
                        <a:pt x="1162" y="0"/>
                      </a:lnTo>
                      <a:lnTo>
                        <a:pt x="1163" y="0"/>
                      </a:lnTo>
                      <a:lnTo>
                        <a:pt x="1163" y="0"/>
                      </a:lnTo>
                      <a:lnTo>
                        <a:pt x="1163" y="0"/>
                      </a:lnTo>
                      <a:lnTo>
                        <a:pt x="1163" y="0"/>
                      </a:lnTo>
                      <a:lnTo>
                        <a:pt x="1163" y="0"/>
                      </a:lnTo>
                      <a:lnTo>
                        <a:pt x="1163" y="0"/>
                      </a:lnTo>
                      <a:lnTo>
                        <a:pt x="1163" y="0"/>
                      </a:lnTo>
                      <a:lnTo>
                        <a:pt x="1163" y="0"/>
                      </a:lnTo>
                      <a:lnTo>
                        <a:pt x="1163" y="0"/>
                      </a:lnTo>
                      <a:lnTo>
                        <a:pt x="1164" y="0"/>
                      </a:lnTo>
                      <a:lnTo>
                        <a:pt x="1164" y="0"/>
                      </a:lnTo>
                      <a:lnTo>
                        <a:pt x="1164" y="0"/>
                      </a:lnTo>
                      <a:lnTo>
                        <a:pt x="1164" y="0"/>
                      </a:lnTo>
                      <a:lnTo>
                        <a:pt x="1164" y="0"/>
                      </a:lnTo>
                      <a:lnTo>
                        <a:pt x="1164" y="0"/>
                      </a:lnTo>
                      <a:lnTo>
                        <a:pt x="1164" y="0"/>
                      </a:lnTo>
                      <a:lnTo>
                        <a:pt x="1164" y="0"/>
                      </a:lnTo>
                      <a:lnTo>
                        <a:pt x="1164" y="0"/>
                      </a:lnTo>
                      <a:lnTo>
                        <a:pt x="1165" y="0"/>
                      </a:lnTo>
                      <a:lnTo>
                        <a:pt x="1165" y="0"/>
                      </a:lnTo>
                      <a:lnTo>
                        <a:pt x="1165" y="0"/>
                      </a:lnTo>
                      <a:lnTo>
                        <a:pt x="1165" y="0"/>
                      </a:lnTo>
                      <a:lnTo>
                        <a:pt x="1165" y="0"/>
                      </a:lnTo>
                      <a:lnTo>
                        <a:pt x="1165" y="0"/>
                      </a:lnTo>
                      <a:lnTo>
                        <a:pt x="1165" y="0"/>
                      </a:lnTo>
                      <a:lnTo>
                        <a:pt x="1165" y="0"/>
                      </a:lnTo>
                      <a:lnTo>
                        <a:pt x="1165" y="0"/>
                      </a:lnTo>
                      <a:lnTo>
                        <a:pt x="1165" y="0"/>
                      </a:lnTo>
                      <a:lnTo>
                        <a:pt x="1166" y="0"/>
                      </a:lnTo>
                      <a:lnTo>
                        <a:pt x="1166" y="0"/>
                      </a:lnTo>
                      <a:lnTo>
                        <a:pt x="1166" y="0"/>
                      </a:lnTo>
                      <a:lnTo>
                        <a:pt x="1166" y="0"/>
                      </a:lnTo>
                      <a:lnTo>
                        <a:pt x="1166" y="0"/>
                      </a:lnTo>
                      <a:lnTo>
                        <a:pt x="1166" y="0"/>
                      </a:lnTo>
                      <a:lnTo>
                        <a:pt x="1166" y="0"/>
                      </a:lnTo>
                      <a:lnTo>
                        <a:pt x="1166" y="0"/>
                      </a:lnTo>
                      <a:lnTo>
                        <a:pt x="1166" y="0"/>
                      </a:lnTo>
                      <a:lnTo>
                        <a:pt x="1167" y="0"/>
                      </a:lnTo>
                      <a:lnTo>
                        <a:pt x="1167" y="0"/>
                      </a:lnTo>
                      <a:lnTo>
                        <a:pt x="1167" y="0"/>
                      </a:lnTo>
                      <a:lnTo>
                        <a:pt x="1167" y="0"/>
                      </a:lnTo>
                      <a:lnTo>
                        <a:pt x="1167" y="0"/>
                      </a:lnTo>
                      <a:lnTo>
                        <a:pt x="1167" y="0"/>
                      </a:lnTo>
                      <a:lnTo>
                        <a:pt x="1167" y="0"/>
                      </a:lnTo>
                      <a:lnTo>
                        <a:pt x="1167" y="0"/>
                      </a:lnTo>
                      <a:lnTo>
                        <a:pt x="1167" y="0"/>
                      </a:lnTo>
                      <a:lnTo>
                        <a:pt x="1168" y="0"/>
                      </a:lnTo>
                      <a:lnTo>
                        <a:pt x="1168" y="0"/>
                      </a:lnTo>
                      <a:lnTo>
                        <a:pt x="1168" y="0"/>
                      </a:lnTo>
                      <a:lnTo>
                        <a:pt x="1168" y="0"/>
                      </a:lnTo>
                      <a:lnTo>
                        <a:pt x="1168" y="0"/>
                      </a:lnTo>
                      <a:lnTo>
                        <a:pt x="1168" y="0"/>
                      </a:lnTo>
                      <a:lnTo>
                        <a:pt x="1168" y="0"/>
                      </a:lnTo>
                      <a:lnTo>
                        <a:pt x="1168" y="0"/>
                      </a:lnTo>
                      <a:lnTo>
                        <a:pt x="1168" y="0"/>
                      </a:lnTo>
                      <a:lnTo>
                        <a:pt x="1169" y="0"/>
                      </a:lnTo>
                      <a:lnTo>
                        <a:pt x="1169" y="0"/>
                      </a:lnTo>
                      <a:lnTo>
                        <a:pt x="1169" y="0"/>
                      </a:lnTo>
                      <a:lnTo>
                        <a:pt x="1169" y="0"/>
                      </a:lnTo>
                      <a:lnTo>
                        <a:pt x="1169" y="0"/>
                      </a:lnTo>
                      <a:lnTo>
                        <a:pt x="1169" y="0"/>
                      </a:lnTo>
                      <a:lnTo>
                        <a:pt x="1169" y="0"/>
                      </a:lnTo>
                      <a:lnTo>
                        <a:pt x="1169" y="0"/>
                      </a:lnTo>
                      <a:lnTo>
                        <a:pt x="1169" y="0"/>
                      </a:lnTo>
                      <a:lnTo>
                        <a:pt x="1170" y="0"/>
                      </a:lnTo>
                      <a:lnTo>
                        <a:pt x="1170" y="0"/>
                      </a:lnTo>
                      <a:lnTo>
                        <a:pt x="1170" y="0"/>
                      </a:lnTo>
                      <a:lnTo>
                        <a:pt x="1170" y="0"/>
                      </a:lnTo>
                      <a:lnTo>
                        <a:pt x="1170" y="0"/>
                      </a:lnTo>
                      <a:lnTo>
                        <a:pt x="1170" y="0"/>
                      </a:lnTo>
                      <a:lnTo>
                        <a:pt x="1170" y="0"/>
                      </a:lnTo>
                      <a:lnTo>
                        <a:pt x="1170" y="0"/>
                      </a:lnTo>
                      <a:lnTo>
                        <a:pt x="1170" y="0"/>
                      </a:lnTo>
                      <a:lnTo>
                        <a:pt x="1171" y="0"/>
                      </a:lnTo>
                      <a:lnTo>
                        <a:pt x="1171" y="0"/>
                      </a:lnTo>
                      <a:lnTo>
                        <a:pt x="1171" y="0"/>
                      </a:lnTo>
                      <a:lnTo>
                        <a:pt x="1171" y="0"/>
                      </a:lnTo>
                      <a:lnTo>
                        <a:pt x="1171" y="0"/>
                      </a:lnTo>
                      <a:lnTo>
                        <a:pt x="1171" y="0"/>
                      </a:lnTo>
                      <a:lnTo>
                        <a:pt x="1171" y="0"/>
                      </a:lnTo>
                      <a:lnTo>
                        <a:pt x="1171" y="0"/>
                      </a:lnTo>
                      <a:lnTo>
                        <a:pt x="1171" y="0"/>
                      </a:lnTo>
                      <a:lnTo>
                        <a:pt x="1172" y="0"/>
                      </a:lnTo>
                      <a:lnTo>
                        <a:pt x="1172" y="0"/>
                      </a:lnTo>
                      <a:lnTo>
                        <a:pt x="1172" y="0"/>
                      </a:lnTo>
                      <a:lnTo>
                        <a:pt x="1172" y="0"/>
                      </a:lnTo>
                      <a:lnTo>
                        <a:pt x="1172" y="0"/>
                      </a:lnTo>
                      <a:lnTo>
                        <a:pt x="1172" y="0"/>
                      </a:lnTo>
                      <a:lnTo>
                        <a:pt x="1172" y="0"/>
                      </a:lnTo>
                      <a:lnTo>
                        <a:pt x="1172" y="0"/>
                      </a:lnTo>
                      <a:lnTo>
                        <a:pt x="1172" y="0"/>
                      </a:lnTo>
                      <a:lnTo>
                        <a:pt x="1173" y="0"/>
                      </a:lnTo>
                      <a:lnTo>
                        <a:pt x="1173" y="0"/>
                      </a:lnTo>
                      <a:lnTo>
                        <a:pt x="1173" y="0"/>
                      </a:lnTo>
                      <a:lnTo>
                        <a:pt x="1173" y="0"/>
                      </a:lnTo>
                      <a:lnTo>
                        <a:pt x="1173" y="0"/>
                      </a:lnTo>
                      <a:lnTo>
                        <a:pt x="1173" y="0"/>
                      </a:lnTo>
                      <a:lnTo>
                        <a:pt x="1173" y="0"/>
                      </a:lnTo>
                      <a:lnTo>
                        <a:pt x="1173" y="0"/>
                      </a:lnTo>
                      <a:lnTo>
                        <a:pt x="1173" y="0"/>
                      </a:lnTo>
                      <a:lnTo>
                        <a:pt x="1174" y="0"/>
                      </a:lnTo>
                      <a:lnTo>
                        <a:pt x="1174" y="0"/>
                      </a:lnTo>
                      <a:lnTo>
                        <a:pt x="1174" y="0"/>
                      </a:lnTo>
                      <a:lnTo>
                        <a:pt x="1174" y="0"/>
                      </a:lnTo>
                      <a:lnTo>
                        <a:pt x="1174" y="0"/>
                      </a:lnTo>
                      <a:lnTo>
                        <a:pt x="1174" y="0"/>
                      </a:lnTo>
                      <a:lnTo>
                        <a:pt x="1174" y="0"/>
                      </a:lnTo>
                      <a:lnTo>
                        <a:pt x="1174" y="0"/>
                      </a:lnTo>
                      <a:lnTo>
                        <a:pt x="1174" y="0"/>
                      </a:lnTo>
                      <a:lnTo>
                        <a:pt x="1175" y="0"/>
                      </a:lnTo>
                      <a:lnTo>
                        <a:pt x="1175" y="0"/>
                      </a:lnTo>
                      <a:lnTo>
                        <a:pt x="1175" y="0"/>
                      </a:lnTo>
                      <a:lnTo>
                        <a:pt x="1175" y="0"/>
                      </a:lnTo>
                      <a:lnTo>
                        <a:pt x="1175" y="0"/>
                      </a:lnTo>
                      <a:lnTo>
                        <a:pt x="1175" y="0"/>
                      </a:lnTo>
                      <a:lnTo>
                        <a:pt x="1175" y="0"/>
                      </a:lnTo>
                      <a:lnTo>
                        <a:pt x="1175" y="0"/>
                      </a:lnTo>
                      <a:lnTo>
                        <a:pt x="1175" y="0"/>
                      </a:lnTo>
                      <a:lnTo>
                        <a:pt x="1176" y="0"/>
                      </a:lnTo>
                      <a:lnTo>
                        <a:pt x="1176" y="0"/>
                      </a:lnTo>
                      <a:lnTo>
                        <a:pt x="1176" y="0"/>
                      </a:lnTo>
                      <a:lnTo>
                        <a:pt x="1176" y="0"/>
                      </a:lnTo>
                      <a:lnTo>
                        <a:pt x="1176" y="0"/>
                      </a:lnTo>
                      <a:lnTo>
                        <a:pt x="1176" y="0"/>
                      </a:lnTo>
                      <a:lnTo>
                        <a:pt x="1176" y="0"/>
                      </a:lnTo>
                      <a:lnTo>
                        <a:pt x="1176" y="0"/>
                      </a:lnTo>
                      <a:lnTo>
                        <a:pt x="1176" y="0"/>
                      </a:lnTo>
                      <a:lnTo>
                        <a:pt x="1177" y="0"/>
                      </a:lnTo>
                      <a:lnTo>
                        <a:pt x="1177" y="0"/>
                      </a:lnTo>
                      <a:lnTo>
                        <a:pt x="1177" y="0"/>
                      </a:lnTo>
                      <a:lnTo>
                        <a:pt x="1177" y="0"/>
                      </a:lnTo>
                      <a:lnTo>
                        <a:pt x="1177" y="0"/>
                      </a:lnTo>
                      <a:lnTo>
                        <a:pt x="1177" y="0"/>
                      </a:lnTo>
                      <a:lnTo>
                        <a:pt x="1177" y="0"/>
                      </a:lnTo>
                      <a:lnTo>
                        <a:pt x="1177" y="0"/>
                      </a:lnTo>
                      <a:lnTo>
                        <a:pt x="1177" y="0"/>
                      </a:lnTo>
                      <a:lnTo>
                        <a:pt x="1178" y="0"/>
                      </a:lnTo>
                      <a:lnTo>
                        <a:pt x="1178" y="0"/>
                      </a:lnTo>
                      <a:lnTo>
                        <a:pt x="1178" y="0"/>
                      </a:lnTo>
                      <a:lnTo>
                        <a:pt x="1178" y="0"/>
                      </a:lnTo>
                      <a:lnTo>
                        <a:pt x="1178" y="0"/>
                      </a:lnTo>
                      <a:lnTo>
                        <a:pt x="1178" y="0"/>
                      </a:lnTo>
                      <a:lnTo>
                        <a:pt x="1178" y="0"/>
                      </a:lnTo>
                      <a:lnTo>
                        <a:pt x="1178" y="0"/>
                      </a:lnTo>
                      <a:lnTo>
                        <a:pt x="1178" y="0"/>
                      </a:lnTo>
                      <a:lnTo>
                        <a:pt x="1179" y="0"/>
                      </a:lnTo>
                      <a:lnTo>
                        <a:pt x="1179" y="0"/>
                      </a:lnTo>
                      <a:lnTo>
                        <a:pt x="1179" y="0"/>
                      </a:lnTo>
                      <a:lnTo>
                        <a:pt x="1179" y="0"/>
                      </a:lnTo>
                      <a:lnTo>
                        <a:pt x="1179" y="0"/>
                      </a:lnTo>
                      <a:lnTo>
                        <a:pt x="1179" y="0"/>
                      </a:lnTo>
                      <a:lnTo>
                        <a:pt x="1179" y="0"/>
                      </a:lnTo>
                      <a:lnTo>
                        <a:pt x="1179" y="0"/>
                      </a:lnTo>
                      <a:lnTo>
                        <a:pt x="1179" y="0"/>
                      </a:lnTo>
                      <a:lnTo>
                        <a:pt x="1180" y="0"/>
                      </a:lnTo>
                      <a:lnTo>
                        <a:pt x="1180" y="0"/>
                      </a:lnTo>
                      <a:lnTo>
                        <a:pt x="1180" y="0"/>
                      </a:lnTo>
                      <a:lnTo>
                        <a:pt x="1180" y="0"/>
                      </a:lnTo>
                      <a:lnTo>
                        <a:pt x="1180" y="0"/>
                      </a:lnTo>
                      <a:lnTo>
                        <a:pt x="1180" y="0"/>
                      </a:lnTo>
                      <a:lnTo>
                        <a:pt x="1180" y="0"/>
                      </a:lnTo>
                      <a:lnTo>
                        <a:pt x="1180" y="0"/>
                      </a:lnTo>
                      <a:lnTo>
                        <a:pt x="1180" y="0"/>
                      </a:lnTo>
                      <a:lnTo>
                        <a:pt x="1181" y="0"/>
                      </a:lnTo>
                      <a:lnTo>
                        <a:pt x="1181" y="0"/>
                      </a:lnTo>
                      <a:lnTo>
                        <a:pt x="1181" y="0"/>
                      </a:lnTo>
                      <a:lnTo>
                        <a:pt x="1181" y="0"/>
                      </a:lnTo>
                      <a:lnTo>
                        <a:pt x="1181" y="0"/>
                      </a:lnTo>
                      <a:lnTo>
                        <a:pt x="1181" y="0"/>
                      </a:lnTo>
                      <a:lnTo>
                        <a:pt x="1181" y="0"/>
                      </a:lnTo>
                      <a:lnTo>
                        <a:pt x="1181" y="0"/>
                      </a:lnTo>
                      <a:lnTo>
                        <a:pt x="1181" y="0"/>
                      </a:lnTo>
                      <a:lnTo>
                        <a:pt x="1182" y="0"/>
                      </a:lnTo>
                      <a:lnTo>
                        <a:pt x="1182" y="0"/>
                      </a:lnTo>
                      <a:lnTo>
                        <a:pt x="1182" y="0"/>
                      </a:lnTo>
                      <a:lnTo>
                        <a:pt x="1182" y="0"/>
                      </a:lnTo>
                      <a:lnTo>
                        <a:pt x="1182" y="0"/>
                      </a:lnTo>
                      <a:lnTo>
                        <a:pt x="1182" y="0"/>
                      </a:lnTo>
                      <a:lnTo>
                        <a:pt x="1182" y="0"/>
                      </a:lnTo>
                      <a:lnTo>
                        <a:pt x="1182" y="0"/>
                      </a:lnTo>
                      <a:lnTo>
                        <a:pt x="1182" y="0"/>
                      </a:lnTo>
                      <a:lnTo>
                        <a:pt x="1183" y="0"/>
                      </a:lnTo>
                      <a:lnTo>
                        <a:pt x="1183" y="0"/>
                      </a:lnTo>
                      <a:lnTo>
                        <a:pt x="1183" y="0"/>
                      </a:lnTo>
                      <a:lnTo>
                        <a:pt x="1183" y="0"/>
                      </a:lnTo>
                      <a:lnTo>
                        <a:pt x="1183" y="0"/>
                      </a:lnTo>
                      <a:lnTo>
                        <a:pt x="1183" y="0"/>
                      </a:lnTo>
                      <a:lnTo>
                        <a:pt x="1183" y="0"/>
                      </a:lnTo>
                      <a:lnTo>
                        <a:pt x="1183" y="0"/>
                      </a:lnTo>
                      <a:lnTo>
                        <a:pt x="1183" y="0"/>
                      </a:lnTo>
                      <a:lnTo>
                        <a:pt x="1184" y="0"/>
                      </a:lnTo>
                      <a:lnTo>
                        <a:pt x="1184" y="0"/>
                      </a:lnTo>
                      <a:lnTo>
                        <a:pt x="1184" y="0"/>
                      </a:lnTo>
                      <a:lnTo>
                        <a:pt x="1184" y="0"/>
                      </a:lnTo>
                      <a:lnTo>
                        <a:pt x="1184" y="0"/>
                      </a:lnTo>
                      <a:lnTo>
                        <a:pt x="1184" y="0"/>
                      </a:lnTo>
                      <a:lnTo>
                        <a:pt x="1184" y="0"/>
                      </a:lnTo>
                      <a:lnTo>
                        <a:pt x="1184" y="0"/>
                      </a:lnTo>
                      <a:lnTo>
                        <a:pt x="1184" y="0"/>
                      </a:lnTo>
                      <a:lnTo>
                        <a:pt x="1185" y="0"/>
                      </a:lnTo>
                      <a:lnTo>
                        <a:pt x="1185" y="0"/>
                      </a:lnTo>
                      <a:lnTo>
                        <a:pt x="1185" y="0"/>
                      </a:lnTo>
                      <a:lnTo>
                        <a:pt x="1185" y="0"/>
                      </a:lnTo>
                      <a:lnTo>
                        <a:pt x="1185" y="0"/>
                      </a:lnTo>
                      <a:lnTo>
                        <a:pt x="1185" y="0"/>
                      </a:lnTo>
                    </a:path>
                  </a:pathLst>
                </a:custGeom>
                <a:noFill/>
                <a:ln w="19050">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58" name="Rectangle 162">
                  <a:extLst>
                    <a:ext uri="{FF2B5EF4-FFF2-40B4-BE49-F238E27FC236}">
                      <a16:creationId xmlns:a16="http://schemas.microsoft.com/office/drawing/2014/main" id="{EAB086A9-5039-4C52-9389-27EA20C12634}"/>
                    </a:ext>
                  </a:extLst>
                </p:cNvPr>
                <p:cNvSpPr>
                  <a:spLocks noChangeArrowheads="1"/>
                </p:cNvSpPr>
                <p:nvPr/>
              </p:nvSpPr>
              <p:spPr bwMode="auto">
                <a:xfrm>
                  <a:off x="3088435" y="4757253"/>
                  <a:ext cx="1571585" cy="615553"/>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lgn="ctr" fontAlgn="base">
                    <a:spcBef>
                      <a:spcPct val="0"/>
                    </a:spcBef>
                    <a:spcAft>
                      <a:spcPct val="0"/>
                    </a:spcAft>
                  </a:pPr>
                  <a:r>
                    <a:rPr lang="en-US" sz="2000" b="1" dirty="0">
                      <a:solidFill>
                        <a:schemeClr val="tx2"/>
                      </a:solidFill>
                      <a:latin typeface="Arial" pitchFamily="34" charset="0"/>
                      <a:cs typeface="Arial" pitchFamily="34" charset="0"/>
                    </a:rPr>
                    <a:t>same-shape </a:t>
                  </a:r>
                  <a:r>
                    <a:rPr lang="en-US" sz="2000" b="1" dirty="0" err="1">
                      <a:solidFill>
                        <a:schemeClr val="tx2"/>
                      </a:solidFill>
                      <a:latin typeface="Arial" pitchFamily="34" charset="0"/>
                      <a:cs typeface="Arial" pitchFamily="34" charset="0"/>
                    </a:rPr>
                    <a:t>AP</a:t>
                  </a:r>
                  <a:r>
                    <a:rPr lang="en-US" sz="2000" b="1" baseline="-25000" dirty="0" err="1">
                      <a:solidFill>
                        <a:schemeClr val="tx2"/>
                      </a:solidFill>
                      <a:latin typeface="Arial" pitchFamily="34" charset="0"/>
                      <a:cs typeface="Arial" pitchFamily="34" charset="0"/>
                    </a:rPr>
                    <a:t>CaT_Small</a:t>
                  </a:r>
                  <a:endParaRPr kumimoji="0" lang="en-US" sz="2000" b="1" u="none" strike="noStrike" cap="none" normalizeH="0" baseline="-25000" dirty="0">
                    <a:ln>
                      <a:noFill/>
                    </a:ln>
                    <a:solidFill>
                      <a:schemeClr val="tx2"/>
                    </a:solidFill>
                    <a:effectLst/>
                    <a:latin typeface="Arial" pitchFamily="34" charset="0"/>
                    <a:cs typeface="Arial" pitchFamily="34" charset="0"/>
                  </a:endParaRPr>
                </a:p>
              </p:txBody>
            </p:sp>
            <p:sp>
              <p:nvSpPr>
                <p:cNvPr id="1459" name="Line 12">
                  <a:extLst>
                    <a:ext uri="{FF2B5EF4-FFF2-40B4-BE49-F238E27FC236}">
                      <a16:creationId xmlns:a16="http://schemas.microsoft.com/office/drawing/2014/main" id="{575A4D74-118E-42F8-9261-63D4495C6C04}"/>
                    </a:ext>
                  </a:extLst>
                </p:cNvPr>
                <p:cNvSpPr>
                  <a:spLocks noChangeShapeType="1"/>
                </p:cNvSpPr>
                <p:nvPr/>
              </p:nvSpPr>
              <p:spPr bwMode="auto">
                <a:xfrm flipV="1">
                  <a:off x="1520783" y="3756228"/>
                  <a:ext cx="0" cy="853894"/>
                </a:xfrm>
                <a:prstGeom prst="line">
                  <a:avLst/>
                </a:prstGeom>
                <a:noFill/>
                <a:ln w="285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60" name="Line 13">
                  <a:extLst>
                    <a:ext uri="{FF2B5EF4-FFF2-40B4-BE49-F238E27FC236}">
                      <a16:creationId xmlns:a16="http://schemas.microsoft.com/office/drawing/2014/main" id="{CD10309A-D295-461E-96A9-77E289E4C6CD}"/>
                    </a:ext>
                  </a:extLst>
                </p:cNvPr>
                <p:cNvSpPr>
                  <a:spLocks noChangeShapeType="1"/>
                </p:cNvSpPr>
                <p:nvPr/>
              </p:nvSpPr>
              <p:spPr bwMode="auto">
                <a:xfrm>
                  <a:off x="1485752" y="4602573"/>
                  <a:ext cx="35032" cy="1762"/>
                </a:xfrm>
                <a:prstGeom prst="line">
                  <a:avLst/>
                </a:prstGeom>
                <a:noFill/>
                <a:ln w="285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61" name="Line 19">
                  <a:extLst>
                    <a:ext uri="{FF2B5EF4-FFF2-40B4-BE49-F238E27FC236}">
                      <a16:creationId xmlns:a16="http://schemas.microsoft.com/office/drawing/2014/main" id="{3BCF6D99-9CC6-451B-A529-96F4CFF31529}"/>
                    </a:ext>
                  </a:extLst>
                </p:cNvPr>
                <p:cNvSpPr>
                  <a:spLocks noChangeShapeType="1"/>
                </p:cNvSpPr>
                <p:nvPr/>
              </p:nvSpPr>
              <p:spPr bwMode="auto">
                <a:xfrm>
                  <a:off x="1485752" y="3761907"/>
                  <a:ext cx="35032" cy="1762"/>
                </a:xfrm>
                <a:prstGeom prst="line">
                  <a:avLst/>
                </a:prstGeom>
                <a:noFill/>
                <a:ln w="2857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62" name="Rectangle 20">
                  <a:extLst>
                    <a:ext uri="{FF2B5EF4-FFF2-40B4-BE49-F238E27FC236}">
                      <a16:creationId xmlns:a16="http://schemas.microsoft.com/office/drawing/2014/main" id="{771816DF-CFB6-4D43-B2BC-FD6DC057CD57}"/>
                    </a:ext>
                  </a:extLst>
                </p:cNvPr>
                <p:cNvSpPr>
                  <a:spLocks noChangeArrowheads="1"/>
                </p:cNvSpPr>
                <p:nvPr/>
              </p:nvSpPr>
              <p:spPr bwMode="auto">
                <a:xfrm>
                  <a:off x="1131579" y="4486047"/>
                  <a:ext cx="312153" cy="2558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-80</a:t>
                  </a:r>
                  <a:endParaRPr kumimoji="0" lang="en-US" sz="2000" b="1" i="0" u="none" strike="noStrike" cap="none" normalizeH="0" baseline="0" dirty="0">
                    <a:ln>
                      <a:noFill/>
                    </a:ln>
                    <a:solidFill>
                      <a:schemeClr val="tx1"/>
                    </a:solidFill>
                    <a:effectLst/>
                    <a:latin typeface="Arial" pitchFamily="34" charset="0"/>
                    <a:cs typeface="Arial" pitchFamily="34" charset="0"/>
                  </a:endParaRPr>
                </a:p>
              </p:txBody>
            </p:sp>
            <p:sp>
              <p:nvSpPr>
                <p:cNvPr id="1463" name="Rectangle 26">
                  <a:extLst>
                    <a:ext uri="{FF2B5EF4-FFF2-40B4-BE49-F238E27FC236}">
                      <a16:creationId xmlns:a16="http://schemas.microsoft.com/office/drawing/2014/main" id="{2280F6D6-33DC-48B2-8AD7-38A787790E86}"/>
                    </a:ext>
                  </a:extLst>
                </p:cNvPr>
                <p:cNvSpPr>
                  <a:spLocks noChangeArrowheads="1"/>
                </p:cNvSpPr>
                <p:nvPr/>
              </p:nvSpPr>
              <p:spPr bwMode="auto">
                <a:xfrm>
                  <a:off x="1203197" y="3645383"/>
                  <a:ext cx="240534" cy="2558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40</a:t>
                  </a:r>
                  <a:endParaRPr kumimoji="0" lang="en-US" sz="2000" b="1" i="0" u="none" strike="noStrike" cap="none" normalizeH="0" baseline="0" dirty="0">
                    <a:ln>
                      <a:noFill/>
                    </a:ln>
                    <a:solidFill>
                      <a:schemeClr val="tx1"/>
                    </a:solidFill>
                    <a:effectLst/>
                    <a:latin typeface="Arial" pitchFamily="34" charset="0"/>
                    <a:cs typeface="Arial" pitchFamily="34" charset="0"/>
                  </a:endParaRPr>
                </a:p>
              </p:txBody>
            </p:sp>
            <p:sp>
              <p:nvSpPr>
                <p:cNvPr id="1464" name="Rectangle 130">
                  <a:extLst>
                    <a:ext uri="{FF2B5EF4-FFF2-40B4-BE49-F238E27FC236}">
                      <a16:creationId xmlns:a16="http://schemas.microsoft.com/office/drawing/2014/main" id="{4683507D-CFD3-4036-AA06-8F5B530B05ED}"/>
                    </a:ext>
                  </a:extLst>
                </p:cNvPr>
                <p:cNvSpPr>
                  <a:spLocks noChangeArrowheads="1"/>
                </p:cNvSpPr>
                <p:nvPr/>
              </p:nvSpPr>
              <p:spPr bwMode="auto">
                <a:xfrm rot="16200000">
                  <a:off x="437794" y="4056035"/>
                  <a:ext cx="800947" cy="25945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err="1">
                      <a:ln>
                        <a:noFill/>
                      </a:ln>
                      <a:solidFill>
                        <a:srgbClr val="000000"/>
                      </a:solidFill>
                      <a:effectLst/>
                      <a:latin typeface="Arial" pitchFamily="34" charset="0"/>
                      <a:cs typeface="Arial" pitchFamily="34" charset="0"/>
                    </a:rPr>
                    <a:t>V</a:t>
                  </a:r>
                  <a:r>
                    <a:rPr kumimoji="0" lang="en-US" sz="2000" b="1" i="0" u="none" strike="noStrike" cap="none" normalizeH="0" baseline="-25000" dirty="0" err="1">
                      <a:ln>
                        <a:noFill/>
                      </a:ln>
                      <a:solidFill>
                        <a:srgbClr val="000000"/>
                      </a:solidFill>
                      <a:effectLst/>
                      <a:latin typeface="Arial" pitchFamily="34" charset="0"/>
                      <a:cs typeface="Arial" pitchFamily="34" charset="0"/>
                    </a:rPr>
                    <a:t>m</a:t>
                  </a:r>
                  <a:r>
                    <a:rPr kumimoji="0" lang="en-US" sz="2000" b="1" i="0" u="none" strike="noStrike" cap="none" normalizeH="0" baseline="0" dirty="0">
                      <a:ln>
                        <a:noFill/>
                      </a:ln>
                      <a:solidFill>
                        <a:srgbClr val="000000"/>
                      </a:solidFill>
                      <a:effectLst/>
                      <a:latin typeface="Arial" pitchFamily="34" charset="0"/>
                      <a:cs typeface="Arial" pitchFamily="34" charset="0"/>
                    </a:rPr>
                    <a:t> (mV)</a:t>
                  </a:r>
                </a:p>
              </p:txBody>
            </p:sp>
            <p:sp>
              <p:nvSpPr>
                <p:cNvPr id="1465" name="Line 10">
                  <a:extLst>
                    <a:ext uri="{FF2B5EF4-FFF2-40B4-BE49-F238E27FC236}">
                      <a16:creationId xmlns:a16="http://schemas.microsoft.com/office/drawing/2014/main" id="{BBE94FA9-5899-4759-B5C5-5F1B239CCD28}"/>
                    </a:ext>
                  </a:extLst>
                </p:cNvPr>
                <p:cNvSpPr>
                  <a:spLocks noChangeShapeType="1"/>
                </p:cNvSpPr>
                <p:nvPr/>
              </p:nvSpPr>
              <p:spPr bwMode="auto">
                <a:xfrm>
                  <a:off x="5530781" y="3604685"/>
                  <a:ext cx="490716" cy="0"/>
                </a:xfrm>
                <a:prstGeom prst="line">
                  <a:avLst/>
                </a:prstGeom>
                <a:noFill/>
                <a:ln w="2857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itchFamily="34" charset="0"/>
                    <a:cs typeface="Arial" pitchFamily="34" charset="0"/>
                  </a:endParaRPr>
                </a:p>
              </p:txBody>
            </p:sp>
            <p:sp>
              <p:nvSpPr>
                <p:cNvPr id="1466" name="Rectangle 162">
                  <a:extLst>
                    <a:ext uri="{FF2B5EF4-FFF2-40B4-BE49-F238E27FC236}">
                      <a16:creationId xmlns:a16="http://schemas.microsoft.com/office/drawing/2014/main" id="{DD497F4D-F18E-46AE-AD49-73F570AB5E84}"/>
                    </a:ext>
                  </a:extLst>
                </p:cNvPr>
                <p:cNvSpPr>
                  <a:spLocks noChangeArrowheads="1"/>
                </p:cNvSpPr>
                <p:nvPr/>
              </p:nvSpPr>
              <p:spPr bwMode="auto">
                <a:xfrm>
                  <a:off x="4633315" y="4757253"/>
                  <a:ext cx="1527976" cy="615553"/>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lgn="ctr" fontAlgn="base">
                    <a:spcBef>
                      <a:spcPct val="0"/>
                    </a:spcBef>
                    <a:spcAft>
                      <a:spcPct val="0"/>
                    </a:spcAft>
                  </a:pPr>
                  <a:r>
                    <a:rPr lang="en-US" sz="2000" b="1" dirty="0">
                      <a:solidFill>
                        <a:srgbClr val="000000"/>
                      </a:solidFill>
                      <a:latin typeface="Arial" pitchFamily="34" charset="0"/>
                      <a:cs typeface="Arial" pitchFamily="34" charset="0"/>
                    </a:rPr>
                    <a:t>alternans</a:t>
                  </a:r>
                </a:p>
                <a:p>
                  <a:pPr lvl="0" algn="ctr" fontAlgn="base">
                    <a:spcBef>
                      <a:spcPct val="0"/>
                    </a:spcBef>
                    <a:spcAft>
                      <a:spcPct val="0"/>
                    </a:spcAft>
                  </a:pPr>
                  <a:r>
                    <a:rPr lang="en-US" sz="2000" b="1" dirty="0">
                      <a:solidFill>
                        <a:srgbClr val="000000"/>
                      </a:solidFill>
                      <a:latin typeface="Arial" pitchFamily="34" charset="0"/>
                      <a:cs typeface="Arial" pitchFamily="34" charset="0"/>
                    </a:rPr>
                    <a:t> AP-clamp</a:t>
                  </a:r>
                  <a:endParaRPr kumimoji="0" lang="en-US" sz="2000" b="1" u="none" strike="noStrike" cap="none" normalizeH="0" baseline="-25000" dirty="0">
                    <a:ln>
                      <a:noFill/>
                    </a:ln>
                    <a:solidFill>
                      <a:schemeClr val="tx1"/>
                    </a:solidFill>
                    <a:effectLst/>
                    <a:latin typeface="Arial" pitchFamily="34" charset="0"/>
                    <a:cs typeface="Arial" pitchFamily="34" charset="0"/>
                  </a:endParaRPr>
                </a:p>
              </p:txBody>
            </p:sp>
            <p:pic>
              <p:nvPicPr>
                <p:cNvPr id="1467" name="Picture 4">
                  <a:extLst>
                    <a:ext uri="{FF2B5EF4-FFF2-40B4-BE49-F238E27FC236}">
                      <a16:creationId xmlns:a16="http://schemas.microsoft.com/office/drawing/2014/main" id="{92FCBB66-2A23-492E-9B8D-DD469BCAB425}"/>
                    </a:ext>
                  </a:extLst>
                </p:cNvPr>
                <p:cNvPicPr>
                  <a:picLocks noChangeAspect="1" noChangeArrowheads="1"/>
                </p:cNvPicPr>
                <p:nvPr/>
              </p:nvPicPr>
              <p:blipFill>
                <a:blip r:embed="rId2" cstate="print">
                  <a:biLevel thresh="50000"/>
                </a:blip>
                <a:srcRect r="1499"/>
                <a:stretch>
                  <a:fillRect/>
                </a:stretch>
              </p:blipFill>
              <p:spPr bwMode="auto">
                <a:xfrm>
                  <a:off x="4795932" y="3742523"/>
                  <a:ext cx="1263151" cy="929965"/>
                </a:xfrm>
                <a:prstGeom prst="rect">
                  <a:avLst/>
                </a:prstGeom>
                <a:noFill/>
                <a:ln w="9525">
                  <a:noFill/>
                  <a:miter lim="800000"/>
                  <a:headEnd/>
                  <a:tailEnd/>
                </a:ln>
                <a:effectLst/>
              </p:spPr>
            </p:pic>
            <p:grpSp>
              <p:nvGrpSpPr>
                <p:cNvPr id="1468" name="Group 1467">
                  <a:extLst>
                    <a:ext uri="{FF2B5EF4-FFF2-40B4-BE49-F238E27FC236}">
                      <a16:creationId xmlns:a16="http://schemas.microsoft.com/office/drawing/2014/main" id="{B308BA26-DE3D-4D20-A3C7-19050726C1BC}"/>
                    </a:ext>
                  </a:extLst>
                </p:cNvPr>
                <p:cNvGrpSpPr/>
                <p:nvPr/>
              </p:nvGrpSpPr>
              <p:grpSpPr>
                <a:xfrm>
                  <a:off x="6661155" y="1433276"/>
                  <a:ext cx="5057121" cy="3827041"/>
                  <a:chOff x="6661155" y="1433276"/>
                  <a:chExt cx="5057121" cy="3827041"/>
                </a:xfrm>
              </p:grpSpPr>
              <p:grpSp>
                <p:nvGrpSpPr>
                  <p:cNvPr id="1469" name="Group 1468">
                    <a:extLst>
                      <a:ext uri="{FF2B5EF4-FFF2-40B4-BE49-F238E27FC236}">
                        <a16:creationId xmlns:a16="http://schemas.microsoft.com/office/drawing/2014/main" id="{10476017-D5DD-492B-93E9-EF26DF95083F}"/>
                      </a:ext>
                    </a:extLst>
                  </p:cNvPr>
                  <p:cNvGrpSpPr/>
                  <p:nvPr/>
                </p:nvGrpSpPr>
                <p:grpSpPr>
                  <a:xfrm>
                    <a:off x="6661155" y="1433276"/>
                    <a:ext cx="5057121" cy="3725473"/>
                    <a:chOff x="763703" y="8852413"/>
                    <a:chExt cx="5626840" cy="4145178"/>
                  </a:xfrm>
                </p:grpSpPr>
                <p:grpSp>
                  <p:nvGrpSpPr>
                    <p:cNvPr id="1471" name="Group 1470">
                      <a:extLst>
                        <a:ext uri="{FF2B5EF4-FFF2-40B4-BE49-F238E27FC236}">
                          <a16:creationId xmlns:a16="http://schemas.microsoft.com/office/drawing/2014/main" id="{66BDE58D-CAF9-49DE-97FD-848A58253050}"/>
                        </a:ext>
                      </a:extLst>
                    </p:cNvPr>
                    <p:cNvGrpSpPr/>
                    <p:nvPr/>
                  </p:nvGrpSpPr>
                  <p:grpSpPr>
                    <a:xfrm>
                      <a:off x="763703" y="9233157"/>
                      <a:ext cx="5626840" cy="3764434"/>
                      <a:chOff x="29672810" y="21262693"/>
                      <a:chExt cx="5626840" cy="3975594"/>
                    </a:xfrm>
                  </p:grpSpPr>
                  <p:cxnSp>
                    <p:nvCxnSpPr>
                      <p:cNvPr id="1473" name="Straight Connector 1472">
                        <a:extLst>
                          <a:ext uri="{FF2B5EF4-FFF2-40B4-BE49-F238E27FC236}">
                            <a16:creationId xmlns:a16="http://schemas.microsoft.com/office/drawing/2014/main" id="{13C92315-9C45-44B8-8113-24F2E730C6F4}"/>
                          </a:ext>
                        </a:extLst>
                      </p:cNvPr>
                      <p:cNvCxnSpPr/>
                      <p:nvPr/>
                    </p:nvCxnSpPr>
                    <p:spPr>
                      <a:xfrm flipH="1" flipV="1">
                        <a:off x="29672810" y="22560963"/>
                        <a:ext cx="1476" cy="6407"/>
                      </a:xfrm>
                      <a:prstGeom prst="line">
                        <a:avLst/>
                      </a:prstGeom>
                    </p:spPr>
                    <p:style>
                      <a:lnRef idx="1">
                        <a:schemeClr val="accent1"/>
                      </a:lnRef>
                      <a:fillRef idx="0">
                        <a:schemeClr val="accent1"/>
                      </a:fillRef>
                      <a:effectRef idx="0">
                        <a:schemeClr val="accent1"/>
                      </a:effectRef>
                      <a:fontRef idx="minor">
                        <a:schemeClr val="tx1"/>
                      </a:fontRef>
                    </p:style>
                  </p:cxnSp>
                  <p:sp>
                    <p:nvSpPr>
                      <p:cNvPr id="1474" name="Freeform 45">
                        <a:extLst>
                          <a:ext uri="{FF2B5EF4-FFF2-40B4-BE49-F238E27FC236}">
                            <a16:creationId xmlns:a16="http://schemas.microsoft.com/office/drawing/2014/main" id="{522A5E13-BF04-4993-B68C-33439426059C}"/>
                          </a:ext>
                        </a:extLst>
                      </p:cNvPr>
                      <p:cNvSpPr>
                        <a:spLocks/>
                      </p:cNvSpPr>
                      <p:nvPr/>
                    </p:nvSpPr>
                    <p:spPr bwMode="auto">
                      <a:xfrm flipV="1">
                        <a:off x="31158046" y="21352625"/>
                        <a:ext cx="1904815" cy="1766236"/>
                      </a:xfrm>
                      <a:custGeom>
                        <a:avLst/>
                        <a:gdLst/>
                        <a:ahLst/>
                        <a:cxnLst>
                          <a:cxn ang="0">
                            <a:pos x="45" y="1435"/>
                          </a:cxn>
                          <a:cxn ang="0">
                            <a:pos x="94" y="333"/>
                          </a:cxn>
                          <a:cxn ang="0">
                            <a:pos x="142" y="19"/>
                          </a:cxn>
                          <a:cxn ang="0">
                            <a:pos x="190" y="609"/>
                          </a:cxn>
                          <a:cxn ang="0">
                            <a:pos x="239" y="1228"/>
                          </a:cxn>
                          <a:cxn ang="0">
                            <a:pos x="287" y="1584"/>
                          </a:cxn>
                          <a:cxn ang="0">
                            <a:pos x="335" y="1835"/>
                          </a:cxn>
                          <a:cxn ang="0">
                            <a:pos x="383" y="1933"/>
                          </a:cxn>
                          <a:cxn ang="0">
                            <a:pos x="432" y="1983"/>
                          </a:cxn>
                          <a:cxn ang="0">
                            <a:pos x="480" y="1959"/>
                          </a:cxn>
                          <a:cxn ang="0">
                            <a:pos x="528" y="1956"/>
                          </a:cxn>
                          <a:cxn ang="0">
                            <a:pos x="577" y="1967"/>
                          </a:cxn>
                          <a:cxn ang="0">
                            <a:pos x="625" y="1970"/>
                          </a:cxn>
                          <a:cxn ang="0">
                            <a:pos x="673" y="1974"/>
                          </a:cxn>
                          <a:cxn ang="0">
                            <a:pos x="721" y="1941"/>
                          </a:cxn>
                          <a:cxn ang="0">
                            <a:pos x="770" y="1945"/>
                          </a:cxn>
                          <a:cxn ang="0">
                            <a:pos x="818" y="1987"/>
                          </a:cxn>
                          <a:cxn ang="0">
                            <a:pos x="866" y="1972"/>
                          </a:cxn>
                          <a:cxn ang="0">
                            <a:pos x="915" y="1970"/>
                          </a:cxn>
                          <a:cxn ang="0">
                            <a:pos x="963" y="1962"/>
                          </a:cxn>
                          <a:cxn ang="0">
                            <a:pos x="1011" y="1980"/>
                          </a:cxn>
                          <a:cxn ang="0">
                            <a:pos x="1059" y="1982"/>
                          </a:cxn>
                          <a:cxn ang="0">
                            <a:pos x="1108" y="1984"/>
                          </a:cxn>
                          <a:cxn ang="0">
                            <a:pos x="1156" y="1965"/>
                          </a:cxn>
                          <a:cxn ang="0">
                            <a:pos x="1204" y="1974"/>
                          </a:cxn>
                          <a:cxn ang="0">
                            <a:pos x="1253" y="1981"/>
                          </a:cxn>
                          <a:cxn ang="0">
                            <a:pos x="1301" y="1975"/>
                          </a:cxn>
                          <a:cxn ang="0">
                            <a:pos x="1349" y="1977"/>
                          </a:cxn>
                          <a:cxn ang="0">
                            <a:pos x="1398" y="1974"/>
                          </a:cxn>
                          <a:cxn ang="0">
                            <a:pos x="1446" y="1972"/>
                          </a:cxn>
                          <a:cxn ang="0">
                            <a:pos x="1494" y="1972"/>
                          </a:cxn>
                          <a:cxn ang="0">
                            <a:pos x="1542" y="1964"/>
                          </a:cxn>
                          <a:cxn ang="0">
                            <a:pos x="1591" y="1972"/>
                          </a:cxn>
                          <a:cxn ang="0">
                            <a:pos x="1639" y="1975"/>
                          </a:cxn>
                          <a:cxn ang="0">
                            <a:pos x="1687" y="1970"/>
                          </a:cxn>
                          <a:cxn ang="0">
                            <a:pos x="1736" y="1947"/>
                          </a:cxn>
                          <a:cxn ang="0">
                            <a:pos x="1784" y="1974"/>
                          </a:cxn>
                          <a:cxn ang="0">
                            <a:pos x="1832" y="1983"/>
                          </a:cxn>
                          <a:cxn ang="0">
                            <a:pos x="1880" y="1961"/>
                          </a:cxn>
                          <a:cxn ang="0">
                            <a:pos x="1929" y="1977"/>
                          </a:cxn>
                          <a:cxn ang="0">
                            <a:pos x="1977" y="1977"/>
                          </a:cxn>
                          <a:cxn ang="0">
                            <a:pos x="2025" y="2006"/>
                          </a:cxn>
                          <a:cxn ang="0">
                            <a:pos x="2074" y="1989"/>
                          </a:cxn>
                          <a:cxn ang="0">
                            <a:pos x="2122" y="1976"/>
                          </a:cxn>
                          <a:cxn ang="0">
                            <a:pos x="2170" y="1998"/>
                          </a:cxn>
                          <a:cxn ang="0">
                            <a:pos x="2218" y="2027"/>
                          </a:cxn>
                          <a:cxn ang="0">
                            <a:pos x="2267" y="2025"/>
                          </a:cxn>
                          <a:cxn ang="0">
                            <a:pos x="2315" y="2028"/>
                          </a:cxn>
                          <a:cxn ang="0">
                            <a:pos x="2363" y="2029"/>
                          </a:cxn>
                          <a:cxn ang="0">
                            <a:pos x="2412" y="2026"/>
                          </a:cxn>
                          <a:cxn ang="0">
                            <a:pos x="2460" y="2048"/>
                          </a:cxn>
                          <a:cxn ang="0">
                            <a:pos x="2508" y="2044"/>
                          </a:cxn>
                          <a:cxn ang="0">
                            <a:pos x="2556" y="2051"/>
                          </a:cxn>
                          <a:cxn ang="0">
                            <a:pos x="2605" y="2043"/>
                          </a:cxn>
                          <a:cxn ang="0">
                            <a:pos x="2653" y="2047"/>
                          </a:cxn>
                          <a:cxn ang="0">
                            <a:pos x="2701" y="2059"/>
                          </a:cxn>
                          <a:cxn ang="0">
                            <a:pos x="2750" y="2055"/>
                          </a:cxn>
                          <a:cxn ang="0">
                            <a:pos x="2798" y="2046"/>
                          </a:cxn>
                          <a:cxn ang="0">
                            <a:pos x="2846" y="2048"/>
                          </a:cxn>
                          <a:cxn ang="0">
                            <a:pos x="2894" y="2049"/>
                          </a:cxn>
                          <a:cxn ang="0">
                            <a:pos x="2943" y="2037"/>
                          </a:cxn>
                          <a:cxn ang="0">
                            <a:pos x="2991" y="2055"/>
                          </a:cxn>
                          <a:cxn ang="0">
                            <a:pos x="3039" y="2051"/>
                          </a:cxn>
                        </a:cxnLst>
                        <a:rect l="0" t="0" r="r" b="b"/>
                        <a:pathLst>
                          <a:path w="3050" h="2100">
                            <a:moveTo>
                              <a:pt x="0" y="2100"/>
                            </a:moveTo>
                            <a:lnTo>
                              <a:pt x="2" y="1880"/>
                            </a:lnTo>
                            <a:lnTo>
                              <a:pt x="5" y="1852"/>
                            </a:lnTo>
                            <a:lnTo>
                              <a:pt x="7" y="1823"/>
                            </a:lnTo>
                            <a:lnTo>
                              <a:pt x="10" y="1827"/>
                            </a:lnTo>
                            <a:lnTo>
                              <a:pt x="12" y="1719"/>
                            </a:lnTo>
                            <a:lnTo>
                              <a:pt x="15" y="1738"/>
                            </a:lnTo>
                            <a:lnTo>
                              <a:pt x="17" y="1726"/>
                            </a:lnTo>
                            <a:lnTo>
                              <a:pt x="20" y="1759"/>
                            </a:lnTo>
                            <a:lnTo>
                              <a:pt x="23" y="1758"/>
                            </a:lnTo>
                            <a:lnTo>
                              <a:pt x="25" y="1675"/>
                            </a:lnTo>
                            <a:lnTo>
                              <a:pt x="28" y="1693"/>
                            </a:lnTo>
                            <a:lnTo>
                              <a:pt x="30" y="1679"/>
                            </a:lnTo>
                            <a:lnTo>
                              <a:pt x="33" y="1674"/>
                            </a:lnTo>
                            <a:lnTo>
                              <a:pt x="35" y="1655"/>
                            </a:lnTo>
                            <a:lnTo>
                              <a:pt x="38" y="1575"/>
                            </a:lnTo>
                            <a:lnTo>
                              <a:pt x="40" y="1556"/>
                            </a:lnTo>
                            <a:lnTo>
                              <a:pt x="43" y="1525"/>
                            </a:lnTo>
                            <a:lnTo>
                              <a:pt x="45" y="1435"/>
                            </a:lnTo>
                            <a:lnTo>
                              <a:pt x="48" y="1322"/>
                            </a:lnTo>
                            <a:lnTo>
                              <a:pt x="50" y="1231"/>
                            </a:lnTo>
                            <a:lnTo>
                              <a:pt x="53" y="1189"/>
                            </a:lnTo>
                            <a:lnTo>
                              <a:pt x="56" y="1126"/>
                            </a:lnTo>
                            <a:lnTo>
                              <a:pt x="58" y="1086"/>
                            </a:lnTo>
                            <a:lnTo>
                              <a:pt x="61" y="994"/>
                            </a:lnTo>
                            <a:lnTo>
                              <a:pt x="63" y="927"/>
                            </a:lnTo>
                            <a:lnTo>
                              <a:pt x="66" y="887"/>
                            </a:lnTo>
                            <a:lnTo>
                              <a:pt x="68" y="861"/>
                            </a:lnTo>
                            <a:lnTo>
                              <a:pt x="71" y="782"/>
                            </a:lnTo>
                            <a:lnTo>
                              <a:pt x="73" y="705"/>
                            </a:lnTo>
                            <a:lnTo>
                              <a:pt x="76" y="614"/>
                            </a:lnTo>
                            <a:lnTo>
                              <a:pt x="78" y="587"/>
                            </a:lnTo>
                            <a:lnTo>
                              <a:pt x="81" y="515"/>
                            </a:lnTo>
                            <a:lnTo>
                              <a:pt x="84" y="477"/>
                            </a:lnTo>
                            <a:lnTo>
                              <a:pt x="86" y="443"/>
                            </a:lnTo>
                            <a:lnTo>
                              <a:pt x="89" y="422"/>
                            </a:lnTo>
                            <a:lnTo>
                              <a:pt x="91" y="408"/>
                            </a:lnTo>
                            <a:lnTo>
                              <a:pt x="94" y="333"/>
                            </a:lnTo>
                            <a:lnTo>
                              <a:pt x="96" y="305"/>
                            </a:lnTo>
                            <a:lnTo>
                              <a:pt x="99" y="269"/>
                            </a:lnTo>
                            <a:lnTo>
                              <a:pt x="101" y="201"/>
                            </a:lnTo>
                            <a:lnTo>
                              <a:pt x="104" y="143"/>
                            </a:lnTo>
                            <a:lnTo>
                              <a:pt x="106" y="174"/>
                            </a:lnTo>
                            <a:lnTo>
                              <a:pt x="109" y="172"/>
                            </a:lnTo>
                            <a:lnTo>
                              <a:pt x="111" y="145"/>
                            </a:lnTo>
                            <a:lnTo>
                              <a:pt x="114" y="149"/>
                            </a:lnTo>
                            <a:lnTo>
                              <a:pt x="117" y="126"/>
                            </a:lnTo>
                            <a:lnTo>
                              <a:pt x="119" y="140"/>
                            </a:lnTo>
                            <a:lnTo>
                              <a:pt x="122" y="157"/>
                            </a:lnTo>
                            <a:lnTo>
                              <a:pt x="124" y="125"/>
                            </a:lnTo>
                            <a:lnTo>
                              <a:pt x="127" y="62"/>
                            </a:lnTo>
                            <a:lnTo>
                              <a:pt x="129" y="24"/>
                            </a:lnTo>
                            <a:lnTo>
                              <a:pt x="132" y="15"/>
                            </a:lnTo>
                            <a:lnTo>
                              <a:pt x="134" y="11"/>
                            </a:lnTo>
                            <a:lnTo>
                              <a:pt x="137" y="48"/>
                            </a:lnTo>
                            <a:lnTo>
                              <a:pt x="139" y="0"/>
                            </a:lnTo>
                            <a:lnTo>
                              <a:pt x="142" y="19"/>
                            </a:lnTo>
                            <a:lnTo>
                              <a:pt x="145" y="14"/>
                            </a:lnTo>
                            <a:lnTo>
                              <a:pt x="147" y="74"/>
                            </a:lnTo>
                            <a:lnTo>
                              <a:pt x="150" y="75"/>
                            </a:lnTo>
                            <a:lnTo>
                              <a:pt x="152" y="102"/>
                            </a:lnTo>
                            <a:lnTo>
                              <a:pt x="155" y="106"/>
                            </a:lnTo>
                            <a:lnTo>
                              <a:pt x="157" y="125"/>
                            </a:lnTo>
                            <a:lnTo>
                              <a:pt x="160" y="187"/>
                            </a:lnTo>
                            <a:lnTo>
                              <a:pt x="162" y="190"/>
                            </a:lnTo>
                            <a:lnTo>
                              <a:pt x="165" y="186"/>
                            </a:lnTo>
                            <a:lnTo>
                              <a:pt x="167" y="281"/>
                            </a:lnTo>
                            <a:lnTo>
                              <a:pt x="170" y="307"/>
                            </a:lnTo>
                            <a:lnTo>
                              <a:pt x="172" y="339"/>
                            </a:lnTo>
                            <a:lnTo>
                              <a:pt x="175" y="364"/>
                            </a:lnTo>
                            <a:lnTo>
                              <a:pt x="178" y="396"/>
                            </a:lnTo>
                            <a:lnTo>
                              <a:pt x="180" y="513"/>
                            </a:lnTo>
                            <a:lnTo>
                              <a:pt x="183" y="549"/>
                            </a:lnTo>
                            <a:lnTo>
                              <a:pt x="185" y="589"/>
                            </a:lnTo>
                            <a:lnTo>
                              <a:pt x="188" y="557"/>
                            </a:lnTo>
                            <a:lnTo>
                              <a:pt x="190" y="609"/>
                            </a:lnTo>
                            <a:lnTo>
                              <a:pt x="193" y="672"/>
                            </a:lnTo>
                            <a:lnTo>
                              <a:pt x="195" y="760"/>
                            </a:lnTo>
                            <a:lnTo>
                              <a:pt x="198" y="745"/>
                            </a:lnTo>
                            <a:lnTo>
                              <a:pt x="200" y="802"/>
                            </a:lnTo>
                            <a:lnTo>
                              <a:pt x="203" y="828"/>
                            </a:lnTo>
                            <a:lnTo>
                              <a:pt x="206" y="859"/>
                            </a:lnTo>
                            <a:lnTo>
                              <a:pt x="208" y="892"/>
                            </a:lnTo>
                            <a:lnTo>
                              <a:pt x="211" y="944"/>
                            </a:lnTo>
                            <a:lnTo>
                              <a:pt x="213" y="980"/>
                            </a:lnTo>
                            <a:lnTo>
                              <a:pt x="216" y="1025"/>
                            </a:lnTo>
                            <a:lnTo>
                              <a:pt x="218" y="1063"/>
                            </a:lnTo>
                            <a:lnTo>
                              <a:pt x="221" y="1104"/>
                            </a:lnTo>
                            <a:lnTo>
                              <a:pt x="223" y="1123"/>
                            </a:lnTo>
                            <a:lnTo>
                              <a:pt x="226" y="1141"/>
                            </a:lnTo>
                            <a:lnTo>
                              <a:pt x="228" y="1158"/>
                            </a:lnTo>
                            <a:lnTo>
                              <a:pt x="231" y="1176"/>
                            </a:lnTo>
                            <a:lnTo>
                              <a:pt x="233" y="1188"/>
                            </a:lnTo>
                            <a:lnTo>
                              <a:pt x="236" y="1203"/>
                            </a:lnTo>
                            <a:lnTo>
                              <a:pt x="239" y="1228"/>
                            </a:lnTo>
                            <a:lnTo>
                              <a:pt x="241" y="1248"/>
                            </a:lnTo>
                            <a:lnTo>
                              <a:pt x="244" y="1256"/>
                            </a:lnTo>
                            <a:lnTo>
                              <a:pt x="246" y="1281"/>
                            </a:lnTo>
                            <a:lnTo>
                              <a:pt x="249" y="1299"/>
                            </a:lnTo>
                            <a:lnTo>
                              <a:pt x="251" y="1311"/>
                            </a:lnTo>
                            <a:lnTo>
                              <a:pt x="254" y="1322"/>
                            </a:lnTo>
                            <a:lnTo>
                              <a:pt x="256" y="1353"/>
                            </a:lnTo>
                            <a:lnTo>
                              <a:pt x="259" y="1370"/>
                            </a:lnTo>
                            <a:lnTo>
                              <a:pt x="261" y="1397"/>
                            </a:lnTo>
                            <a:lnTo>
                              <a:pt x="264" y="1424"/>
                            </a:lnTo>
                            <a:lnTo>
                              <a:pt x="267" y="1452"/>
                            </a:lnTo>
                            <a:lnTo>
                              <a:pt x="269" y="1477"/>
                            </a:lnTo>
                            <a:lnTo>
                              <a:pt x="272" y="1501"/>
                            </a:lnTo>
                            <a:lnTo>
                              <a:pt x="274" y="1506"/>
                            </a:lnTo>
                            <a:lnTo>
                              <a:pt x="277" y="1526"/>
                            </a:lnTo>
                            <a:lnTo>
                              <a:pt x="279" y="1537"/>
                            </a:lnTo>
                            <a:lnTo>
                              <a:pt x="282" y="1543"/>
                            </a:lnTo>
                            <a:lnTo>
                              <a:pt x="284" y="1554"/>
                            </a:lnTo>
                            <a:lnTo>
                              <a:pt x="287" y="1584"/>
                            </a:lnTo>
                            <a:lnTo>
                              <a:pt x="289" y="1593"/>
                            </a:lnTo>
                            <a:lnTo>
                              <a:pt x="292" y="1621"/>
                            </a:lnTo>
                            <a:lnTo>
                              <a:pt x="294" y="1646"/>
                            </a:lnTo>
                            <a:lnTo>
                              <a:pt x="297" y="1658"/>
                            </a:lnTo>
                            <a:lnTo>
                              <a:pt x="300" y="1668"/>
                            </a:lnTo>
                            <a:lnTo>
                              <a:pt x="302" y="1688"/>
                            </a:lnTo>
                            <a:lnTo>
                              <a:pt x="305" y="1690"/>
                            </a:lnTo>
                            <a:lnTo>
                              <a:pt x="307" y="1702"/>
                            </a:lnTo>
                            <a:lnTo>
                              <a:pt x="310" y="1714"/>
                            </a:lnTo>
                            <a:lnTo>
                              <a:pt x="312" y="1729"/>
                            </a:lnTo>
                            <a:lnTo>
                              <a:pt x="315" y="1747"/>
                            </a:lnTo>
                            <a:lnTo>
                              <a:pt x="317" y="1769"/>
                            </a:lnTo>
                            <a:lnTo>
                              <a:pt x="320" y="1776"/>
                            </a:lnTo>
                            <a:lnTo>
                              <a:pt x="322" y="1785"/>
                            </a:lnTo>
                            <a:lnTo>
                              <a:pt x="325" y="1800"/>
                            </a:lnTo>
                            <a:lnTo>
                              <a:pt x="328" y="1803"/>
                            </a:lnTo>
                            <a:lnTo>
                              <a:pt x="330" y="1809"/>
                            </a:lnTo>
                            <a:lnTo>
                              <a:pt x="333" y="1821"/>
                            </a:lnTo>
                            <a:lnTo>
                              <a:pt x="335" y="1835"/>
                            </a:lnTo>
                            <a:lnTo>
                              <a:pt x="338" y="1846"/>
                            </a:lnTo>
                            <a:lnTo>
                              <a:pt x="340" y="1860"/>
                            </a:lnTo>
                            <a:lnTo>
                              <a:pt x="343" y="1874"/>
                            </a:lnTo>
                            <a:lnTo>
                              <a:pt x="345" y="1887"/>
                            </a:lnTo>
                            <a:lnTo>
                              <a:pt x="348" y="1898"/>
                            </a:lnTo>
                            <a:lnTo>
                              <a:pt x="350" y="1895"/>
                            </a:lnTo>
                            <a:lnTo>
                              <a:pt x="353" y="1898"/>
                            </a:lnTo>
                            <a:lnTo>
                              <a:pt x="355" y="1901"/>
                            </a:lnTo>
                            <a:lnTo>
                              <a:pt x="358" y="1911"/>
                            </a:lnTo>
                            <a:lnTo>
                              <a:pt x="361" y="1907"/>
                            </a:lnTo>
                            <a:lnTo>
                              <a:pt x="363" y="1905"/>
                            </a:lnTo>
                            <a:lnTo>
                              <a:pt x="366" y="1909"/>
                            </a:lnTo>
                            <a:lnTo>
                              <a:pt x="368" y="1906"/>
                            </a:lnTo>
                            <a:lnTo>
                              <a:pt x="371" y="1893"/>
                            </a:lnTo>
                            <a:lnTo>
                              <a:pt x="373" y="1900"/>
                            </a:lnTo>
                            <a:lnTo>
                              <a:pt x="376" y="1909"/>
                            </a:lnTo>
                            <a:lnTo>
                              <a:pt x="378" y="1913"/>
                            </a:lnTo>
                            <a:lnTo>
                              <a:pt x="381" y="1921"/>
                            </a:lnTo>
                            <a:lnTo>
                              <a:pt x="383" y="1933"/>
                            </a:lnTo>
                            <a:lnTo>
                              <a:pt x="386" y="1934"/>
                            </a:lnTo>
                            <a:lnTo>
                              <a:pt x="389" y="1942"/>
                            </a:lnTo>
                            <a:lnTo>
                              <a:pt x="391" y="1947"/>
                            </a:lnTo>
                            <a:lnTo>
                              <a:pt x="394" y="1944"/>
                            </a:lnTo>
                            <a:lnTo>
                              <a:pt x="396" y="1944"/>
                            </a:lnTo>
                            <a:lnTo>
                              <a:pt x="399" y="1950"/>
                            </a:lnTo>
                            <a:lnTo>
                              <a:pt x="401" y="1953"/>
                            </a:lnTo>
                            <a:lnTo>
                              <a:pt x="404" y="1948"/>
                            </a:lnTo>
                            <a:lnTo>
                              <a:pt x="406" y="1951"/>
                            </a:lnTo>
                            <a:lnTo>
                              <a:pt x="409" y="1955"/>
                            </a:lnTo>
                            <a:lnTo>
                              <a:pt x="411" y="1961"/>
                            </a:lnTo>
                            <a:lnTo>
                              <a:pt x="414" y="1961"/>
                            </a:lnTo>
                            <a:lnTo>
                              <a:pt x="416" y="1970"/>
                            </a:lnTo>
                            <a:lnTo>
                              <a:pt x="419" y="1977"/>
                            </a:lnTo>
                            <a:lnTo>
                              <a:pt x="422" y="1986"/>
                            </a:lnTo>
                            <a:lnTo>
                              <a:pt x="424" y="1992"/>
                            </a:lnTo>
                            <a:lnTo>
                              <a:pt x="427" y="1988"/>
                            </a:lnTo>
                            <a:lnTo>
                              <a:pt x="429" y="1986"/>
                            </a:lnTo>
                            <a:lnTo>
                              <a:pt x="432" y="1983"/>
                            </a:lnTo>
                            <a:lnTo>
                              <a:pt x="434" y="1972"/>
                            </a:lnTo>
                            <a:lnTo>
                              <a:pt x="437" y="1963"/>
                            </a:lnTo>
                            <a:lnTo>
                              <a:pt x="439" y="1963"/>
                            </a:lnTo>
                            <a:lnTo>
                              <a:pt x="442" y="1958"/>
                            </a:lnTo>
                            <a:lnTo>
                              <a:pt x="444" y="1958"/>
                            </a:lnTo>
                            <a:lnTo>
                              <a:pt x="447" y="1955"/>
                            </a:lnTo>
                            <a:lnTo>
                              <a:pt x="450" y="1945"/>
                            </a:lnTo>
                            <a:lnTo>
                              <a:pt x="452" y="1945"/>
                            </a:lnTo>
                            <a:lnTo>
                              <a:pt x="455" y="1953"/>
                            </a:lnTo>
                            <a:lnTo>
                              <a:pt x="457" y="1943"/>
                            </a:lnTo>
                            <a:lnTo>
                              <a:pt x="460" y="1945"/>
                            </a:lnTo>
                            <a:lnTo>
                              <a:pt x="462" y="1955"/>
                            </a:lnTo>
                            <a:lnTo>
                              <a:pt x="465" y="1957"/>
                            </a:lnTo>
                            <a:lnTo>
                              <a:pt x="467" y="1950"/>
                            </a:lnTo>
                            <a:lnTo>
                              <a:pt x="470" y="1961"/>
                            </a:lnTo>
                            <a:lnTo>
                              <a:pt x="472" y="1967"/>
                            </a:lnTo>
                            <a:lnTo>
                              <a:pt x="475" y="1963"/>
                            </a:lnTo>
                            <a:lnTo>
                              <a:pt x="477" y="1955"/>
                            </a:lnTo>
                            <a:lnTo>
                              <a:pt x="480" y="1959"/>
                            </a:lnTo>
                            <a:lnTo>
                              <a:pt x="483" y="1963"/>
                            </a:lnTo>
                            <a:lnTo>
                              <a:pt x="485" y="1963"/>
                            </a:lnTo>
                            <a:lnTo>
                              <a:pt x="488" y="1975"/>
                            </a:lnTo>
                            <a:lnTo>
                              <a:pt x="490" y="1983"/>
                            </a:lnTo>
                            <a:lnTo>
                              <a:pt x="493" y="1987"/>
                            </a:lnTo>
                            <a:lnTo>
                              <a:pt x="495" y="1987"/>
                            </a:lnTo>
                            <a:lnTo>
                              <a:pt x="498" y="1987"/>
                            </a:lnTo>
                            <a:lnTo>
                              <a:pt x="500" y="1980"/>
                            </a:lnTo>
                            <a:lnTo>
                              <a:pt x="503" y="1982"/>
                            </a:lnTo>
                            <a:lnTo>
                              <a:pt x="505" y="1988"/>
                            </a:lnTo>
                            <a:lnTo>
                              <a:pt x="508" y="1987"/>
                            </a:lnTo>
                            <a:lnTo>
                              <a:pt x="511" y="1983"/>
                            </a:lnTo>
                            <a:lnTo>
                              <a:pt x="513" y="1991"/>
                            </a:lnTo>
                            <a:lnTo>
                              <a:pt x="516" y="1987"/>
                            </a:lnTo>
                            <a:lnTo>
                              <a:pt x="518" y="1973"/>
                            </a:lnTo>
                            <a:lnTo>
                              <a:pt x="521" y="1964"/>
                            </a:lnTo>
                            <a:lnTo>
                              <a:pt x="523" y="1964"/>
                            </a:lnTo>
                            <a:lnTo>
                              <a:pt x="526" y="1958"/>
                            </a:lnTo>
                            <a:lnTo>
                              <a:pt x="528" y="1956"/>
                            </a:lnTo>
                            <a:lnTo>
                              <a:pt x="531" y="1960"/>
                            </a:lnTo>
                            <a:lnTo>
                              <a:pt x="533" y="1963"/>
                            </a:lnTo>
                            <a:lnTo>
                              <a:pt x="536" y="1969"/>
                            </a:lnTo>
                            <a:lnTo>
                              <a:pt x="538" y="1971"/>
                            </a:lnTo>
                            <a:lnTo>
                              <a:pt x="541" y="1973"/>
                            </a:lnTo>
                            <a:lnTo>
                              <a:pt x="544" y="1969"/>
                            </a:lnTo>
                            <a:lnTo>
                              <a:pt x="546" y="1970"/>
                            </a:lnTo>
                            <a:lnTo>
                              <a:pt x="549" y="1972"/>
                            </a:lnTo>
                            <a:lnTo>
                              <a:pt x="551" y="1966"/>
                            </a:lnTo>
                            <a:lnTo>
                              <a:pt x="554" y="1966"/>
                            </a:lnTo>
                            <a:lnTo>
                              <a:pt x="556" y="1973"/>
                            </a:lnTo>
                            <a:lnTo>
                              <a:pt x="559" y="1979"/>
                            </a:lnTo>
                            <a:lnTo>
                              <a:pt x="561" y="1978"/>
                            </a:lnTo>
                            <a:lnTo>
                              <a:pt x="564" y="1992"/>
                            </a:lnTo>
                            <a:lnTo>
                              <a:pt x="566" y="1992"/>
                            </a:lnTo>
                            <a:lnTo>
                              <a:pt x="569" y="1990"/>
                            </a:lnTo>
                            <a:lnTo>
                              <a:pt x="572" y="1984"/>
                            </a:lnTo>
                            <a:lnTo>
                              <a:pt x="574" y="1978"/>
                            </a:lnTo>
                            <a:lnTo>
                              <a:pt x="577" y="1967"/>
                            </a:lnTo>
                            <a:lnTo>
                              <a:pt x="579" y="1970"/>
                            </a:lnTo>
                            <a:lnTo>
                              <a:pt x="582" y="1975"/>
                            </a:lnTo>
                            <a:lnTo>
                              <a:pt x="584" y="1975"/>
                            </a:lnTo>
                            <a:lnTo>
                              <a:pt x="587" y="1975"/>
                            </a:lnTo>
                            <a:lnTo>
                              <a:pt x="589" y="1972"/>
                            </a:lnTo>
                            <a:lnTo>
                              <a:pt x="592" y="1969"/>
                            </a:lnTo>
                            <a:lnTo>
                              <a:pt x="594" y="1958"/>
                            </a:lnTo>
                            <a:lnTo>
                              <a:pt x="597" y="1957"/>
                            </a:lnTo>
                            <a:lnTo>
                              <a:pt x="599" y="1961"/>
                            </a:lnTo>
                            <a:lnTo>
                              <a:pt x="602" y="1967"/>
                            </a:lnTo>
                            <a:lnTo>
                              <a:pt x="605" y="1965"/>
                            </a:lnTo>
                            <a:lnTo>
                              <a:pt x="607" y="1972"/>
                            </a:lnTo>
                            <a:lnTo>
                              <a:pt x="610" y="1972"/>
                            </a:lnTo>
                            <a:lnTo>
                              <a:pt x="612" y="1968"/>
                            </a:lnTo>
                            <a:lnTo>
                              <a:pt x="615" y="1963"/>
                            </a:lnTo>
                            <a:lnTo>
                              <a:pt x="617" y="1966"/>
                            </a:lnTo>
                            <a:lnTo>
                              <a:pt x="620" y="1966"/>
                            </a:lnTo>
                            <a:lnTo>
                              <a:pt x="622" y="1969"/>
                            </a:lnTo>
                            <a:lnTo>
                              <a:pt x="625" y="1970"/>
                            </a:lnTo>
                            <a:lnTo>
                              <a:pt x="627" y="1971"/>
                            </a:lnTo>
                            <a:lnTo>
                              <a:pt x="630" y="1972"/>
                            </a:lnTo>
                            <a:lnTo>
                              <a:pt x="632" y="1967"/>
                            </a:lnTo>
                            <a:lnTo>
                              <a:pt x="635" y="1965"/>
                            </a:lnTo>
                            <a:lnTo>
                              <a:pt x="638" y="1966"/>
                            </a:lnTo>
                            <a:lnTo>
                              <a:pt x="640" y="1972"/>
                            </a:lnTo>
                            <a:lnTo>
                              <a:pt x="643" y="1973"/>
                            </a:lnTo>
                            <a:lnTo>
                              <a:pt x="645" y="1981"/>
                            </a:lnTo>
                            <a:lnTo>
                              <a:pt x="648" y="1987"/>
                            </a:lnTo>
                            <a:lnTo>
                              <a:pt x="650" y="1987"/>
                            </a:lnTo>
                            <a:lnTo>
                              <a:pt x="653" y="1986"/>
                            </a:lnTo>
                            <a:lnTo>
                              <a:pt x="655" y="1986"/>
                            </a:lnTo>
                            <a:lnTo>
                              <a:pt x="658" y="1978"/>
                            </a:lnTo>
                            <a:lnTo>
                              <a:pt x="660" y="1970"/>
                            </a:lnTo>
                            <a:lnTo>
                              <a:pt x="663" y="1972"/>
                            </a:lnTo>
                            <a:lnTo>
                              <a:pt x="666" y="1970"/>
                            </a:lnTo>
                            <a:lnTo>
                              <a:pt x="668" y="1967"/>
                            </a:lnTo>
                            <a:lnTo>
                              <a:pt x="671" y="1976"/>
                            </a:lnTo>
                            <a:lnTo>
                              <a:pt x="673" y="1974"/>
                            </a:lnTo>
                            <a:lnTo>
                              <a:pt x="676" y="1967"/>
                            </a:lnTo>
                            <a:lnTo>
                              <a:pt x="678" y="1964"/>
                            </a:lnTo>
                            <a:lnTo>
                              <a:pt x="681" y="1962"/>
                            </a:lnTo>
                            <a:lnTo>
                              <a:pt x="683" y="1955"/>
                            </a:lnTo>
                            <a:lnTo>
                              <a:pt x="686" y="1959"/>
                            </a:lnTo>
                            <a:lnTo>
                              <a:pt x="688" y="1962"/>
                            </a:lnTo>
                            <a:lnTo>
                              <a:pt x="691" y="1966"/>
                            </a:lnTo>
                            <a:lnTo>
                              <a:pt x="693" y="1968"/>
                            </a:lnTo>
                            <a:lnTo>
                              <a:pt x="696" y="1960"/>
                            </a:lnTo>
                            <a:lnTo>
                              <a:pt x="699" y="1954"/>
                            </a:lnTo>
                            <a:lnTo>
                              <a:pt x="701" y="1949"/>
                            </a:lnTo>
                            <a:lnTo>
                              <a:pt x="704" y="1943"/>
                            </a:lnTo>
                            <a:lnTo>
                              <a:pt x="706" y="1934"/>
                            </a:lnTo>
                            <a:lnTo>
                              <a:pt x="709" y="1938"/>
                            </a:lnTo>
                            <a:lnTo>
                              <a:pt x="711" y="1939"/>
                            </a:lnTo>
                            <a:lnTo>
                              <a:pt x="714" y="1939"/>
                            </a:lnTo>
                            <a:lnTo>
                              <a:pt x="716" y="1938"/>
                            </a:lnTo>
                            <a:lnTo>
                              <a:pt x="719" y="1942"/>
                            </a:lnTo>
                            <a:lnTo>
                              <a:pt x="721" y="1941"/>
                            </a:lnTo>
                            <a:lnTo>
                              <a:pt x="724" y="1937"/>
                            </a:lnTo>
                            <a:lnTo>
                              <a:pt x="727" y="1934"/>
                            </a:lnTo>
                            <a:lnTo>
                              <a:pt x="729" y="1933"/>
                            </a:lnTo>
                            <a:lnTo>
                              <a:pt x="732" y="1930"/>
                            </a:lnTo>
                            <a:lnTo>
                              <a:pt x="734" y="1932"/>
                            </a:lnTo>
                            <a:lnTo>
                              <a:pt x="737" y="1937"/>
                            </a:lnTo>
                            <a:lnTo>
                              <a:pt x="739" y="1943"/>
                            </a:lnTo>
                            <a:lnTo>
                              <a:pt x="742" y="1943"/>
                            </a:lnTo>
                            <a:lnTo>
                              <a:pt x="744" y="1944"/>
                            </a:lnTo>
                            <a:lnTo>
                              <a:pt x="747" y="1942"/>
                            </a:lnTo>
                            <a:lnTo>
                              <a:pt x="749" y="1945"/>
                            </a:lnTo>
                            <a:lnTo>
                              <a:pt x="752" y="1947"/>
                            </a:lnTo>
                            <a:lnTo>
                              <a:pt x="754" y="1950"/>
                            </a:lnTo>
                            <a:lnTo>
                              <a:pt x="757" y="1947"/>
                            </a:lnTo>
                            <a:lnTo>
                              <a:pt x="760" y="1948"/>
                            </a:lnTo>
                            <a:lnTo>
                              <a:pt x="762" y="1941"/>
                            </a:lnTo>
                            <a:lnTo>
                              <a:pt x="765" y="1940"/>
                            </a:lnTo>
                            <a:lnTo>
                              <a:pt x="767" y="1940"/>
                            </a:lnTo>
                            <a:lnTo>
                              <a:pt x="770" y="1945"/>
                            </a:lnTo>
                            <a:lnTo>
                              <a:pt x="772" y="1947"/>
                            </a:lnTo>
                            <a:lnTo>
                              <a:pt x="775" y="1951"/>
                            </a:lnTo>
                            <a:lnTo>
                              <a:pt x="777" y="1950"/>
                            </a:lnTo>
                            <a:lnTo>
                              <a:pt x="780" y="1951"/>
                            </a:lnTo>
                            <a:lnTo>
                              <a:pt x="782" y="1956"/>
                            </a:lnTo>
                            <a:lnTo>
                              <a:pt x="785" y="1960"/>
                            </a:lnTo>
                            <a:lnTo>
                              <a:pt x="788" y="1965"/>
                            </a:lnTo>
                            <a:lnTo>
                              <a:pt x="790" y="1976"/>
                            </a:lnTo>
                            <a:lnTo>
                              <a:pt x="793" y="1982"/>
                            </a:lnTo>
                            <a:lnTo>
                              <a:pt x="795" y="1988"/>
                            </a:lnTo>
                            <a:lnTo>
                              <a:pt x="798" y="1994"/>
                            </a:lnTo>
                            <a:lnTo>
                              <a:pt x="800" y="1998"/>
                            </a:lnTo>
                            <a:lnTo>
                              <a:pt x="803" y="1991"/>
                            </a:lnTo>
                            <a:lnTo>
                              <a:pt x="805" y="1990"/>
                            </a:lnTo>
                            <a:lnTo>
                              <a:pt x="808" y="1984"/>
                            </a:lnTo>
                            <a:lnTo>
                              <a:pt x="810" y="1983"/>
                            </a:lnTo>
                            <a:lnTo>
                              <a:pt x="813" y="1981"/>
                            </a:lnTo>
                            <a:lnTo>
                              <a:pt x="815" y="1982"/>
                            </a:lnTo>
                            <a:lnTo>
                              <a:pt x="818" y="1987"/>
                            </a:lnTo>
                            <a:lnTo>
                              <a:pt x="821" y="1981"/>
                            </a:lnTo>
                            <a:lnTo>
                              <a:pt x="823" y="1975"/>
                            </a:lnTo>
                            <a:lnTo>
                              <a:pt x="826" y="1976"/>
                            </a:lnTo>
                            <a:lnTo>
                              <a:pt x="828" y="1975"/>
                            </a:lnTo>
                            <a:lnTo>
                              <a:pt x="831" y="1970"/>
                            </a:lnTo>
                            <a:lnTo>
                              <a:pt x="833" y="1973"/>
                            </a:lnTo>
                            <a:lnTo>
                              <a:pt x="836" y="1983"/>
                            </a:lnTo>
                            <a:lnTo>
                              <a:pt x="838" y="1982"/>
                            </a:lnTo>
                            <a:lnTo>
                              <a:pt x="841" y="1980"/>
                            </a:lnTo>
                            <a:lnTo>
                              <a:pt x="843" y="1983"/>
                            </a:lnTo>
                            <a:lnTo>
                              <a:pt x="846" y="1988"/>
                            </a:lnTo>
                            <a:lnTo>
                              <a:pt x="849" y="1979"/>
                            </a:lnTo>
                            <a:lnTo>
                              <a:pt x="851" y="1981"/>
                            </a:lnTo>
                            <a:lnTo>
                              <a:pt x="854" y="1988"/>
                            </a:lnTo>
                            <a:lnTo>
                              <a:pt x="856" y="1981"/>
                            </a:lnTo>
                            <a:lnTo>
                              <a:pt x="859" y="1976"/>
                            </a:lnTo>
                            <a:lnTo>
                              <a:pt x="861" y="1972"/>
                            </a:lnTo>
                            <a:lnTo>
                              <a:pt x="864" y="1977"/>
                            </a:lnTo>
                            <a:lnTo>
                              <a:pt x="866" y="1972"/>
                            </a:lnTo>
                            <a:lnTo>
                              <a:pt x="869" y="1981"/>
                            </a:lnTo>
                            <a:lnTo>
                              <a:pt x="871" y="1988"/>
                            </a:lnTo>
                            <a:lnTo>
                              <a:pt x="874" y="1992"/>
                            </a:lnTo>
                            <a:lnTo>
                              <a:pt x="876" y="1988"/>
                            </a:lnTo>
                            <a:lnTo>
                              <a:pt x="879" y="1988"/>
                            </a:lnTo>
                            <a:lnTo>
                              <a:pt x="882" y="1987"/>
                            </a:lnTo>
                            <a:lnTo>
                              <a:pt x="884" y="1984"/>
                            </a:lnTo>
                            <a:lnTo>
                              <a:pt x="887" y="1989"/>
                            </a:lnTo>
                            <a:lnTo>
                              <a:pt x="889" y="1985"/>
                            </a:lnTo>
                            <a:lnTo>
                              <a:pt x="892" y="1979"/>
                            </a:lnTo>
                            <a:lnTo>
                              <a:pt x="894" y="1976"/>
                            </a:lnTo>
                            <a:lnTo>
                              <a:pt x="897" y="1972"/>
                            </a:lnTo>
                            <a:lnTo>
                              <a:pt x="899" y="1968"/>
                            </a:lnTo>
                            <a:lnTo>
                              <a:pt x="902" y="1963"/>
                            </a:lnTo>
                            <a:lnTo>
                              <a:pt x="904" y="1970"/>
                            </a:lnTo>
                            <a:lnTo>
                              <a:pt x="907" y="1967"/>
                            </a:lnTo>
                            <a:lnTo>
                              <a:pt x="910" y="1969"/>
                            </a:lnTo>
                            <a:lnTo>
                              <a:pt x="912" y="1968"/>
                            </a:lnTo>
                            <a:lnTo>
                              <a:pt x="915" y="1970"/>
                            </a:lnTo>
                            <a:lnTo>
                              <a:pt x="917" y="1965"/>
                            </a:lnTo>
                            <a:lnTo>
                              <a:pt x="920" y="1964"/>
                            </a:lnTo>
                            <a:lnTo>
                              <a:pt x="922" y="1965"/>
                            </a:lnTo>
                            <a:lnTo>
                              <a:pt x="925" y="1965"/>
                            </a:lnTo>
                            <a:lnTo>
                              <a:pt x="927" y="1962"/>
                            </a:lnTo>
                            <a:lnTo>
                              <a:pt x="930" y="1959"/>
                            </a:lnTo>
                            <a:lnTo>
                              <a:pt x="932" y="1958"/>
                            </a:lnTo>
                            <a:lnTo>
                              <a:pt x="935" y="1952"/>
                            </a:lnTo>
                            <a:lnTo>
                              <a:pt x="937" y="1955"/>
                            </a:lnTo>
                            <a:lnTo>
                              <a:pt x="940" y="1964"/>
                            </a:lnTo>
                            <a:lnTo>
                              <a:pt x="943" y="1963"/>
                            </a:lnTo>
                            <a:lnTo>
                              <a:pt x="945" y="1966"/>
                            </a:lnTo>
                            <a:lnTo>
                              <a:pt x="948" y="1973"/>
                            </a:lnTo>
                            <a:lnTo>
                              <a:pt x="950" y="1963"/>
                            </a:lnTo>
                            <a:lnTo>
                              <a:pt x="953" y="1957"/>
                            </a:lnTo>
                            <a:lnTo>
                              <a:pt x="955" y="1957"/>
                            </a:lnTo>
                            <a:lnTo>
                              <a:pt x="958" y="1959"/>
                            </a:lnTo>
                            <a:lnTo>
                              <a:pt x="960" y="1958"/>
                            </a:lnTo>
                            <a:lnTo>
                              <a:pt x="963" y="1962"/>
                            </a:lnTo>
                            <a:lnTo>
                              <a:pt x="965" y="1963"/>
                            </a:lnTo>
                            <a:lnTo>
                              <a:pt x="968" y="1963"/>
                            </a:lnTo>
                            <a:lnTo>
                              <a:pt x="971" y="1955"/>
                            </a:lnTo>
                            <a:lnTo>
                              <a:pt x="973" y="1952"/>
                            </a:lnTo>
                            <a:lnTo>
                              <a:pt x="976" y="1953"/>
                            </a:lnTo>
                            <a:lnTo>
                              <a:pt x="978" y="1954"/>
                            </a:lnTo>
                            <a:lnTo>
                              <a:pt x="981" y="1960"/>
                            </a:lnTo>
                            <a:lnTo>
                              <a:pt x="983" y="1971"/>
                            </a:lnTo>
                            <a:lnTo>
                              <a:pt x="986" y="1971"/>
                            </a:lnTo>
                            <a:lnTo>
                              <a:pt x="988" y="1975"/>
                            </a:lnTo>
                            <a:lnTo>
                              <a:pt x="991" y="1977"/>
                            </a:lnTo>
                            <a:lnTo>
                              <a:pt x="993" y="1974"/>
                            </a:lnTo>
                            <a:lnTo>
                              <a:pt x="996" y="1970"/>
                            </a:lnTo>
                            <a:lnTo>
                              <a:pt x="998" y="1974"/>
                            </a:lnTo>
                            <a:lnTo>
                              <a:pt x="1001" y="1974"/>
                            </a:lnTo>
                            <a:lnTo>
                              <a:pt x="1004" y="1975"/>
                            </a:lnTo>
                            <a:lnTo>
                              <a:pt x="1006" y="1978"/>
                            </a:lnTo>
                            <a:lnTo>
                              <a:pt x="1009" y="1980"/>
                            </a:lnTo>
                            <a:lnTo>
                              <a:pt x="1011" y="1980"/>
                            </a:lnTo>
                            <a:lnTo>
                              <a:pt x="1014" y="1980"/>
                            </a:lnTo>
                            <a:lnTo>
                              <a:pt x="1016" y="1985"/>
                            </a:lnTo>
                            <a:lnTo>
                              <a:pt x="1019" y="1988"/>
                            </a:lnTo>
                            <a:lnTo>
                              <a:pt x="1021" y="1985"/>
                            </a:lnTo>
                            <a:lnTo>
                              <a:pt x="1024" y="1989"/>
                            </a:lnTo>
                            <a:lnTo>
                              <a:pt x="1026" y="1990"/>
                            </a:lnTo>
                            <a:lnTo>
                              <a:pt x="1029" y="1987"/>
                            </a:lnTo>
                            <a:lnTo>
                              <a:pt x="1032" y="1987"/>
                            </a:lnTo>
                            <a:lnTo>
                              <a:pt x="1034" y="1995"/>
                            </a:lnTo>
                            <a:lnTo>
                              <a:pt x="1037" y="1992"/>
                            </a:lnTo>
                            <a:lnTo>
                              <a:pt x="1039" y="1990"/>
                            </a:lnTo>
                            <a:lnTo>
                              <a:pt x="1042" y="1984"/>
                            </a:lnTo>
                            <a:lnTo>
                              <a:pt x="1044" y="1976"/>
                            </a:lnTo>
                            <a:lnTo>
                              <a:pt x="1047" y="1967"/>
                            </a:lnTo>
                            <a:lnTo>
                              <a:pt x="1049" y="1968"/>
                            </a:lnTo>
                            <a:lnTo>
                              <a:pt x="1052" y="1967"/>
                            </a:lnTo>
                            <a:lnTo>
                              <a:pt x="1054" y="1967"/>
                            </a:lnTo>
                            <a:lnTo>
                              <a:pt x="1057" y="1976"/>
                            </a:lnTo>
                            <a:lnTo>
                              <a:pt x="1059" y="1982"/>
                            </a:lnTo>
                            <a:lnTo>
                              <a:pt x="1062" y="1982"/>
                            </a:lnTo>
                            <a:lnTo>
                              <a:pt x="1065" y="1982"/>
                            </a:lnTo>
                            <a:lnTo>
                              <a:pt x="1067" y="1985"/>
                            </a:lnTo>
                            <a:lnTo>
                              <a:pt x="1070" y="1987"/>
                            </a:lnTo>
                            <a:lnTo>
                              <a:pt x="1072" y="1985"/>
                            </a:lnTo>
                            <a:lnTo>
                              <a:pt x="1075" y="1989"/>
                            </a:lnTo>
                            <a:lnTo>
                              <a:pt x="1077" y="1987"/>
                            </a:lnTo>
                            <a:lnTo>
                              <a:pt x="1080" y="1990"/>
                            </a:lnTo>
                            <a:lnTo>
                              <a:pt x="1082" y="1982"/>
                            </a:lnTo>
                            <a:lnTo>
                              <a:pt x="1085" y="1979"/>
                            </a:lnTo>
                            <a:lnTo>
                              <a:pt x="1087" y="1975"/>
                            </a:lnTo>
                            <a:lnTo>
                              <a:pt x="1090" y="1976"/>
                            </a:lnTo>
                            <a:lnTo>
                              <a:pt x="1093" y="1976"/>
                            </a:lnTo>
                            <a:lnTo>
                              <a:pt x="1095" y="1978"/>
                            </a:lnTo>
                            <a:lnTo>
                              <a:pt x="1098" y="1983"/>
                            </a:lnTo>
                            <a:lnTo>
                              <a:pt x="1100" y="1987"/>
                            </a:lnTo>
                            <a:lnTo>
                              <a:pt x="1103" y="1988"/>
                            </a:lnTo>
                            <a:lnTo>
                              <a:pt x="1105" y="1983"/>
                            </a:lnTo>
                            <a:lnTo>
                              <a:pt x="1108" y="1984"/>
                            </a:lnTo>
                            <a:lnTo>
                              <a:pt x="1110" y="1985"/>
                            </a:lnTo>
                            <a:lnTo>
                              <a:pt x="1113" y="1983"/>
                            </a:lnTo>
                            <a:lnTo>
                              <a:pt x="1115" y="1985"/>
                            </a:lnTo>
                            <a:lnTo>
                              <a:pt x="1118" y="1984"/>
                            </a:lnTo>
                            <a:lnTo>
                              <a:pt x="1120" y="1981"/>
                            </a:lnTo>
                            <a:lnTo>
                              <a:pt x="1123" y="1979"/>
                            </a:lnTo>
                            <a:lnTo>
                              <a:pt x="1126" y="1977"/>
                            </a:lnTo>
                            <a:lnTo>
                              <a:pt x="1128" y="1975"/>
                            </a:lnTo>
                            <a:lnTo>
                              <a:pt x="1131" y="1974"/>
                            </a:lnTo>
                            <a:lnTo>
                              <a:pt x="1133" y="1977"/>
                            </a:lnTo>
                            <a:lnTo>
                              <a:pt x="1136" y="1981"/>
                            </a:lnTo>
                            <a:lnTo>
                              <a:pt x="1138" y="1983"/>
                            </a:lnTo>
                            <a:lnTo>
                              <a:pt x="1141" y="1982"/>
                            </a:lnTo>
                            <a:lnTo>
                              <a:pt x="1143" y="1986"/>
                            </a:lnTo>
                            <a:lnTo>
                              <a:pt x="1146" y="1976"/>
                            </a:lnTo>
                            <a:lnTo>
                              <a:pt x="1148" y="1967"/>
                            </a:lnTo>
                            <a:lnTo>
                              <a:pt x="1151" y="1964"/>
                            </a:lnTo>
                            <a:lnTo>
                              <a:pt x="1154" y="1963"/>
                            </a:lnTo>
                            <a:lnTo>
                              <a:pt x="1156" y="1965"/>
                            </a:lnTo>
                            <a:lnTo>
                              <a:pt x="1159" y="1972"/>
                            </a:lnTo>
                            <a:lnTo>
                              <a:pt x="1161" y="1972"/>
                            </a:lnTo>
                            <a:lnTo>
                              <a:pt x="1164" y="1971"/>
                            </a:lnTo>
                            <a:lnTo>
                              <a:pt x="1166" y="1975"/>
                            </a:lnTo>
                            <a:lnTo>
                              <a:pt x="1169" y="1971"/>
                            </a:lnTo>
                            <a:lnTo>
                              <a:pt x="1171" y="1970"/>
                            </a:lnTo>
                            <a:lnTo>
                              <a:pt x="1174" y="1970"/>
                            </a:lnTo>
                            <a:lnTo>
                              <a:pt x="1176" y="1968"/>
                            </a:lnTo>
                            <a:lnTo>
                              <a:pt x="1179" y="1968"/>
                            </a:lnTo>
                            <a:lnTo>
                              <a:pt x="1181" y="1967"/>
                            </a:lnTo>
                            <a:lnTo>
                              <a:pt x="1184" y="1970"/>
                            </a:lnTo>
                            <a:lnTo>
                              <a:pt x="1187" y="1973"/>
                            </a:lnTo>
                            <a:lnTo>
                              <a:pt x="1189" y="1972"/>
                            </a:lnTo>
                            <a:lnTo>
                              <a:pt x="1192" y="1969"/>
                            </a:lnTo>
                            <a:lnTo>
                              <a:pt x="1194" y="1965"/>
                            </a:lnTo>
                            <a:lnTo>
                              <a:pt x="1197" y="1964"/>
                            </a:lnTo>
                            <a:lnTo>
                              <a:pt x="1199" y="1965"/>
                            </a:lnTo>
                            <a:lnTo>
                              <a:pt x="1202" y="1969"/>
                            </a:lnTo>
                            <a:lnTo>
                              <a:pt x="1204" y="1974"/>
                            </a:lnTo>
                            <a:lnTo>
                              <a:pt x="1207" y="1983"/>
                            </a:lnTo>
                            <a:lnTo>
                              <a:pt x="1209" y="1987"/>
                            </a:lnTo>
                            <a:lnTo>
                              <a:pt x="1212" y="1990"/>
                            </a:lnTo>
                            <a:lnTo>
                              <a:pt x="1215" y="1985"/>
                            </a:lnTo>
                            <a:lnTo>
                              <a:pt x="1217" y="1985"/>
                            </a:lnTo>
                            <a:lnTo>
                              <a:pt x="1220" y="1982"/>
                            </a:lnTo>
                            <a:lnTo>
                              <a:pt x="1222" y="1974"/>
                            </a:lnTo>
                            <a:lnTo>
                              <a:pt x="1225" y="1974"/>
                            </a:lnTo>
                            <a:lnTo>
                              <a:pt x="1227" y="1978"/>
                            </a:lnTo>
                            <a:lnTo>
                              <a:pt x="1230" y="1978"/>
                            </a:lnTo>
                            <a:lnTo>
                              <a:pt x="1232" y="1978"/>
                            </a:lnTo>
                            <a:lnTo>
                              <a:pt x="1235" y="1982"/>
                            </a:lnTo>
                            <a:lnTo>
                              <a:pt x="1237" y="1984"/>
                            </a:lnTo>
                            <a:lnTo>
                              <a:pt x="1240" y="1983"/>
                            </a:lnTo>
                            <a:lnTo>
                              <a:pt x="1242" y="1984"/>
                            </a:lnTo>
                            <a:lnTo>
                              <a:pt x="1245" y="1983"/>
                            </a:lnTo>
                            <a:lnTo>
                              <a:pt x="1248" y="1985"/>
                            </a:lnTo>
                            <a:lnTo>
                              <a:pt x="1250" y="1982"/>
                            </a:lnTo>
                            <a:lnTo>
                              <a:pt x="1253" y="1981"/>
                            </a:lnTo>
                            <a:lnTo>
                              <a:pt x="1255" y="1979"/>
                            </a:lnTo>
                            <a:lnTo>
                              <a:pt x="1258" y="1986"/>
                            </a:lnTo>
                            <a:lnTo>
                              <a:pt x="1260" y="1977"/>
                            </a:lnTo>
                            <a:lnTo>
                              <a:pt x="1263" y="1978"/>
                            </a:lnTo>
                            <a:lnTo>
                              <a:pt x="1265" y="1980"/>
                            </a:lnTo>
                            <a:lnTo>
                              <a:pt x="1268" y="1977"/>
                            </a:lnTo>
                            <a:lnTo>
                              <a:pt x="1270" y="1977"/>
                            </a:lnTo>
                            <a:lnTo>
                              <a:pt x="1273" y="1980"/>
                            </a:lnTo>
                            <a:lnTo>
                              <a:pt x="1276" y="1975"/>
                            </a:lnTo>
                            <a:lnTo>
                              <a:pt x="1278" y="1973"/>
                            </a:lnTo>
                            <a:lnTo>
                              <a:pt x="1281" y="1974"/>
                            </a:lnTo>
                            <a:lnTo>
                              <a:pt x="1283" y="1971"/>
                            </a:lnTo>
                            <a:lnTo>
                              <a:pt x="1286" y="1975"/>
                            </a:lnTo>
                            <a:lnTo>
                              <a:pt x="1288" y="1977"/>
                            </a:lnTo>
                            <a:lnTo>
                              <a:pt x="1291" y="1978"/>
                            </a:lnTo>
                            <a:lnTo>
                              <a:pt x="1293" y="1979"/>
                            </a:lnTo>
                            <a:lnTo>
                              <a:pt x="1296" y="1980"/>
                            </a:lnTo>
                            <a:lnTo>
                              <a:pt x="1298" y="1977"/>
                            </a:lnTo>
                            <a:lnTo>
                              <a:pt x="1301" y="1975"/>
                            </a:lnTo>
                            <a:lnTo>
                              <a:pt x="1303" y="1979"/>
                            </a:lnTo>
                            <a:lnTo>
                              <a:pt x="1306" y="1982"/>
                            </a:lnTo>
                            <a:lnTo>
                              <a:pt x="1309" y="1986"/>
                            </a:lnTo>
                            <a:lnTo>
                              <a:pt x="1311" y="1984"/>
                            </a:lnTo>
                            <a:lnTo>
                              <a:pt x="1314" y="1984"/>
                            </a:lnTo>
                            <a:lnTo>
                              <a:pt x="1316" y="1980"/>
                            </a:lnTo>
                            <a:lnTo>
                              <a:pt x="1319" y="1975"/>
                            </a:lnTo>
                            <a:lnTo>
                              <a:pt x="1321" y="1971"/>
                            </a:lnTo>
                            <a:lnTo>
                              <a:pt x="1324" y="1970"/>
                            </a:lnTo>
                            <a:lnTo>
                              <a:pt x="1326" y="1976"/>
                            </a:lnTo>
                            <a:lnTo>
                              <a:pt x="1329" y="1979"/>
                            </a:lnTo>
                            <a:lnTo>
                              <a:pt x="1331" y="1980"/>
                            </a:lnTo>
                            <a:lnTo>
                              <a:pt x="1334" y="1982"/>
                            </a:lnTo>
                            <a:lnTo>
                              <a:pt x="1337" y="1982"/>
                            </a:lnTo>
                            <a:lnTo>
                              <a:pt x="1339" y="1982"/>
                            </a:lnTo>
                            <a:lnTo>
                              <a:pt x="1342" y="1982"/>
                            </a:lnTo>
                            <a:lnTo>
                              <a:pt x="1344" y="1984"/>
                            </a:lnTo>
                            <a:lnTo>
                              <a:pt x="1347" y="1980"/>
                            </a:lnTo>
                            <a:lnTo>
                              <a:pt x="1349" y="1977"/>
                            </a:lnTo>
                            <a:lnTo>
                              <a:pt x="1352" y="1974"/>
                            </a:lnTo>
                            <a:lnTo>
                              <a:pt x="1354" y="1969"/>
                            </a:lnTo>
                            <a:lnTo>
                              <a:pt x="1357" y="1966"/>
                            </a:lnTo>
                            <a:lnTo>
                              <a:pt x="1359" y="1968"/>
                            </a:lnTo>
                            <a:lnTo>
                              <a:pt x="1362" y="1976"/>
                            </a:lnTo>
                            <a:lnTo>
                              <a:pt x="1364" y="1978"/>
                            </a:lnTo>
                            <a:lnTo>
                              <a:pt x="1367" y="1980"/>
                            </a:lnTo>
                            <a:lnTo>
                              <a:pt x="1370" y="1982"/>
                            </a:lnTo>
                            <a:lnTo>
                              <a:pt x="1372" y="1976"/>
                            </a:lnTo>
                            <a:lnTo>
                              <a:pt x="1375" y="1968"/>
                            </a:lnTo>
                            <a:lnTo>
                              <a:pt x="1377" y="1970"/>
                            </a:lnTo>
                            <a:lnTo>
                              <a:pt x="1380" y="1973"/>
                            </a:lnTo>
                            <a:lnTo>
                              <a:pt x="1382" y="1972"/>
                            </a:lnTo>
                            <a:lnTo>
                              <a:pt x="1385" y="1984"/>
                            </a:lnTo>
                            <a:lnTo>
                              <a:pt x="1387" y="1989"/>
                            </a:lnTo>
                            <a:lnTo>
                              <a:pt x="1390" y="1986"/>
                            </a:lnTo>
                            <a:lnTo>
                              <a:pt x="1392" y="1983"/>
                            </a:lnTo>
                            <a:lnTo>
                              <a:pt x="1395" y="1980"/>
                            </a:lnTo>
                            <a:lnTo>
                              <a:pt x="1398" y="1974"/>
                            </a:lnTo>
                            <a:lnTo>
                              <a:pt x="1400" y="1970"/>
                            </a:lnTo>
                            <a:lnTo>
                              <a:pt x="1403" y="1969"/>
                            </a:lnTo>
                            <a:lnTo>
                              <a:pt x="1405" y="1976"/>
                            </a:lnTo>
                            <a:lnTo>
                              <a:pt x="1408" y="1976"/>
                            </a:lnTo>
                            <a:lnTo>
                              <a:pt x="1410" y="1977"/>
                            </a:lnTo>
                            <a:lnTo>
                              <a:pt x="1413" y="1979"/>
                            </a:lnTo>
                            <a:lnTo>
                              <a:pt x="1415" y="1980"/>
                            </a:lnTo>
                            <a:lnTo>
                              <a:pt x="1418" y="1976"/>
                            </a:lnTo>
                            <a:lnTo>
                              <a:pt x="1420" y="1976"/>
                            </a:lnTo>
                            <a:lnTo>
                              <a:pt x="1423" y="1972"/>
                            </a:lnTo>
                            <a:lnTo>
                              <a:pt x="1425" y="1969"/>
                            </a:lnTo>
                            <a:lnTo>
                              <a:pt x="1428" y="1970"/>
                            </a:lnTo>
                            <a:lnTo>
                              <a:pt x="1431" y="1966"/>
                            </a:lnTo>
                            <a:lnTo>
                              <a:pt x="1433" y="1967"/>
                            </a:lnTo>
                            <a:lnTo>
                              <a:pt x="1436" y="1966"/>
                            </a:lnTo>
                            <a:lnTo>
                              <a:pt x="1438" y="1973"/>
                            </a:lnTo>
                            <a:lnTo>
                              <a:pt x="1441" y="1972"/>
                            </a:lnTo>
                            <a:lnTo>
                              <a:pt x="1443" y="1972"/>
                            </a:lnTo>
                            <a:lnTo>
                              <a:pt x="1446" y="1972"/>
                            </a:lnTo>
                            <a:lnTo>
                              <a:pt x="1448" y="1976"/>
                            </a:lnTo>
                            <a:lnTo>
                              <a:pt x="1451" y="1971"/>
                            </a:lnTo>
                            <a:lnTo>
                              <a:pt x="1453" y="1964"/>
                            </a:lnTo>
                            <a:lnTo>
                              <a:pt x="1456" y="1966"/>
                            </a:lnTo>
                            <a:lnTo>
                              <a:pt x="1458" y="1964"/>
                            </a:lnTo>
                            <a:lnTo>
                              <a:pt x="1461" y="1956"/>
                            </a:lnTo>
                            <a:lnTo>
                              <a:pt x="1464" y="1958"/>
                            </a:lnTo>
                            <a:lnTo>
                              <a:pt x="1466" y="1960"/>
                            </a:lnTo>
                            <a:lnTo>
                              <a:pt x="1469" y="1958"/>
                            </a:lnTo>
                            <a:lnTo>
                              <a:pt x="1471" y="1960"/>
                            </a:lnTo>
                            <a:lnTo>
                              <a:pt x="1474" y="1967"/>
                            </a:lnTo>
                            <a:lnTo>
                              <a:pt x="1476" y="1966"/>
                            </a:lnTo>
                            <a:lnTo>
                              <a:pt x="1479" y="1971"/>
                            </a:lnTo>
                            <a:lnTo>
                              <a:pt x="1481" y="1983"/>
                            </a:lnTo>
                            <a:lnTo>
                              <a:pt x="1484" y="1983"/>
                            </a:lnTo>
                            <a:lnTo>
                              <a:pt x="1486" y="1984"/>
                            </a:lnTo>
                            <a:lnTo>
                              <a:pt x="1489" y="1987"/>
                            </a:lnTo>
                            <a:lnTo>
                              <a:pt x="1492" y="1980"/>
                            </a:lnTo>
                            <a:lnTo>
                              <a:pt x="1494" y="1972"/>
                            </a:lnTo>
                            <a:lnTo>
                              <a:pt x="1497" y="1978"/>
                            </a:lnTo>
                            <a:lnTo>
                              <a:pt x="1499" y="1975"/>
                            </a:lnTo>
                            <a:lnTo>
                              <a:pt x="1502" y="1974"/>
                            </a:lnTo>
                            <a:lnTo>
                              <a:pt x="1504" y="1973"/>
                            </a:lnTo>
                            <a:lnTo>
                              <a:pt x="1507" y="1974"/>
                            </a:lnTo>
                            <a:lnTo>
                              <a:pt x="1509" y="1966"/>
                            </a:lnTo>
                            <a:lnTo>
                              <a:pt x="1512" y="1967"/>
                            </a:lnTo>
                            <a:lnTo>
                              <a:pt x="1514" y="1964"/>
                            </a:lnTo>
                            <a:lnTo>
                              <a:pt x="1517" y="1971"/>
                            </a:lnTo>
                            <a:lnTo>
                              <a:pt x="1519" y="1973"/>
                            </a:lnTo>
                            <a:lnTo>
                              <a:pt x="1522" y="1976"/>
                            </a:lnTo>
                            <a:lnTo>
                              <a:pt x="1525" y="1976"/>
                            </a:lnTo>
                            <a:lnTo>
                              <a:pt x="1527" y="1981"/>
                            </a:lnTo>
                            <a:lnTo>
                              <a:pt x="1530" y="1980"/>
                            </a:lnTo>
                            <a:lnTo>
                              <a:pt x="1532" y="1973"/>
                            </a:lnTo>
                            <a:lnTo>
                              <a:pt x="1535" y="1974"/>
                            </a:lnTo>
                            <a:lnTo>
                              <a:pt x="1537" y="1972"/>
                            </a:lnTo>
                            <a:lnTo>
                              <a:pt x="1540" y="1966"/>
                            </a:lnTo>
                            <a:lnTo>
                              <a:pt x="1542" y="1964"/>
                            </a:lnTo>
                            <a:lnTo>
                              <a:pt x="1545" y="1962"/>
                            </a:lnTo>
                            <a:lnTo>
                              <a:pt x="1547" y="1961"/>
                            </a:lnTo>
                            <a:lnTo>
                              <a:pt x="1550" y="1964"/>
                            </a:lnTo>
                            <a:lnTo>
                              <a:pt x="1553" y="1965"/>
                            </a:lnTo>
                            <a:lnTo>
                              <a:pt x="1555" y="1962"/>
                            </a:lnTo>
                            <a:lnTo>
                              <a:pt x="1558" y="1963"/>
                            </a:lnTo>
                            <a:lnTo>
                              <a:pt x="1560" y="1969"/>
                            </a:lnTo>
                            <a:lnTo>
                              <a:pt x="1563" y="1971"/>
                            </a:lnTo>
                            <a:lnTo>
                              <a:pt x="1565" y="1976"/>
                            </a:lnTo>
                            <a:lnTo>
                              <a:pt x="1568" y="1981"/>
                            </a:lnTo>
                            <a:lnTo>
                              <a:pt x="1570" y="1987"/>
                            </a:lnTo>
                            <a:lnTo>
                              <a:pt x="1573" y="1982"/>
                            </a:lnTo>
                            <a:lnTo>
                              <a:pt x="1575" y="1981"/>
                            </a:lnTo>
                            <a:lnTo>
                              <a:pt x="1578" y="1979"/>
                            </a:lnTo>
                            <a:lnTo>
                              <a:pt x="1580" y="1975"/>
                            </a:lnTo>
                            <a:lnTo>
                              <a:pt x="1583" y="1974"/>
                            </a:lnTo>
                            <a:lnTo>
                              <a:pt x="1586" y="1973"/>
                            </a:lnTo>
                            <a:lnTo>
                              <a:pt x="1588" y="1971"/>
                            </a:lnTo>
                            <a:lnTo>
                              <a:pt x="1591" y="1972"/>
                            </a:lnTo>
                            <a:lnTo>
                              <a:pt x="1593" y="1980"/>
                            </a:lnTo>
                            <a:lnTo>
                              <a:pt x="1596" y="1978"/>
                            </a:lnTo>
                            <a:lnTo>
                              <a:pt x="1598" y="1978"/>
                            </a:lnTo>
                            <a:lnTo>
                              <a:pt x="1601" y="1977"/>
                            </a:lnTo>
                            <a:lnTo>
                              <a:pt x="1603" y="1977"/>
                            </a:lnTo>
                            <a:lnTo>
                              <a:pt x="1606" y="1970"/>
                            </a:lnTo>
                            <a:lnTo>
                              <a:pt x="1608" y="1973"/>
                            </a:lnTo>
                            <a:lnTo>
                              <a:pt x="1611" y="1973"/>
                            </a:lnTo>
                            <a:lnTo>
                              <a:pt x="1614" y="1970"/>
                            </a:lnTo>
                            <a:lnTo>
                              <a:pt x="1616" y="1964"/>
                            </a:lnTo>
                            <a:lnTo>
                              <a:pt x="1619" y="1958"/>
                            </a:lnTo>
                            <a:lnTo>
                              <a:pt x="1621" y="1953"/>
                            </a:lnTo>
                            <a:lnTo>
                              <a:pt x="1624" y="1959"/>
                            </a:lnTo>
                            <a:lnTo>
                              <a:pt x="1626" y="1967"/>
                            </a:lnTo>
                            <a:lnTo>
                              <a:pt x="1629" y="1973"/>
                            </a:lnTo>
                            <a:lnTo>
                              <a:pt x="1631" y="1981"/>
                            </a:lnTo>
                            <a:lnTo>
                              <a:pt x="1634" y="1978"/>
                            </a:lnTo>
                            <a:lnTo>
                              <a:pt x="1636" y="1975"/>
                            </a:lnTo>
                            <a:lnTo>
                              <a:pt x="1639" y="1975"/>
                            </a:lnTo>
                            <a:lnTo>
                              <a:pt x="1641" y="1980"/>
                            </a:lnTo>
                            <a:lnTo>
                              <a:pt x="1644" y="1978"/>
                            </a:lnTo>
                            <a:lnTo>
                              <a:pt x="1647" y="1977"/>
                            </a:lnTo>
                            <a:lnTo>
                              <a:pt x="1649" y="1973"/>
                            </a:lnTo>
                            <a:lnTo>
                              <a:pt x="1652" y="1966"/>
                            </a:lnTo>
                            <a:lnTo>
                              <a:pt x="1654" y="1964"/>
                            </a:lnTo>
                            <a:lnTo>
                              <a:pt x="1657" y="1959"/>
                            </a:lnTo>
                            <a:lnTo>
                              <a:pt x="1659" y="1968"/>
                            </a:lnTo>
                            <a:lnTo>
                              <a:pt x="1662" y="1970"/>
                            </a:lnTo>
                            <a:lnTo>
                              <a:pt x="1664" y="1977"/>
                            </a:lnTo>
                            <a:lnTo>
                              <a:pt x="1667" y="1969"/>
                            </a:lnTo>
                            <a:lnTo>
                              <a:pt x="1669" y="1975"/>
                            </a:lnTo>
                            <a:lnTo>
                              <a:pt x="1672" y="1973"/>
                            </a:lnTo>
                            <a:lnTo>
                              <a:pt x="1675" y="1973"/>
                            </a:lnTo>
                            <a:lnTo>
                              <a:pt x="1677" y="1968"/>
                            </a:lnTo>
                            <a:lnTo>
                              <a:pt x="1680" y="1970"/>
                            </a:lnTo>
                            <a:lnTo>
                              <a:pt x="1682" y="1970"/>
                            </a:lnTo>
                            <a:lnTo>
                              <a:pt x="1685" y="1973"/>
                            </a:lnTo>
                            <a:lnTo>
                              <a:pt x="1687" y="1970"/>
                            </a:lnTo>
                            <a:lnTo>
                              <a:pt x="1690" y="1969"/>
                            </a:lnTo>
                            <a:lnTo>
                              <a:pt x="1692" y="1969"/>
                            </a:lnTo>
                            <a:lnTo>
                              <a:pt x="1695" y="1963"/>
                            </a:lnTo>
                            <a:lnTo>
                              <a:pt x="1697" y="1958"/>
                            </a:lnTo>
                            <a:lnTo>
                              <a:pt x="1700" y="1964"/>
                            </a:lnTo>
                            <a:lnTo>
                              <a:pt x="1702" y="1964"/>
                            </a:lnTo>
                            <a:lnTo>
                              <a:pt x="1705" y="1961"/>
                            </a:lnTo>
                            <a:lnTo>
                              <a:pt x="1708" y="1959"/>
                            </a:lnTo>
                            <a:lnTo>
                              <a:pt x="1710" y="1953"/>
                            </a:lnTo>
                            <a:lnTo>
                              <a:pt x="1713" y="1936"/>
                            </a:lnTo>
                            <a:lnTo>
                              <a:pt x="1715" y="1930"/>
                            </a:lnTo>
                            <a:lnTo>
                              <a:pt x="1718" y="1931"/>
                            </a:lnTo>
                            <a:lnTo>
                              <a:pt x="1720" y="1931"/>
                            </a:lnTo>
                            <a:lnTo>
                              <a:pt x="1723" y="1935"/>
                            </a:lnTo>
                            <a:lnTo>
                              <a:pt x="1725" y="1944"/>
                            </a:lnTo>
                            <a:lnTo>
                              <a:pt x="1728" y="1950"/>
                            </a:lnTo>
                            <a:lnTo>
                              <a:pt x="1730" y="1946"/>
                            </a:lnTo>
                            <a:lnTo>
                              <a:pt x="1733" y="1948"/>
                            </a:lnTo>
                            <a:lnTo>
                              <a:pt x="1736" y="1947"/>
                            </a:lnTo>
                            <a:lnTo>
                              <a:pt x="1738" y="1943"/>
                            </a:lnTo>
                            <a:lnTo>
                              <a:pt x="1741" y="1929"/>
                            </a:lnTo>
                            <a:lnTo>
                              <a:pt x="1743" y="1929"/>
                            </a:lnTo>
                            <a:lnTo>
                              <a:pt x="1746" y="1918"/>
                            </a:lnTo>
                            <a:lnTo>
                              <a:pt x="1748" y="1915"/>
                            </a:lnTo>
                            <a:lnTo>
                              <a:pt x="1751" y="1917"/>
                            </a:lnTo>
                            <a:lnTo>
                              <a:pt x="1753" y="1931"/>
                            </a:lnTo>
                            <a:lnTo>
                              <a:pt x="1756" y="1937"/>
                            </a:lnTo>
                            <a:lnTo>
                              <a:pt x="1758" y="1952"/>
                            </a:lnTo>
                            <a:lnTo>
                              <a:pt x="1761" y="1955"/>
                            </a:lnTo>
                            <a:lnTo>
                              <a:pt x="1763" y="1963"/>
                            </a:lnTo>
                            <a:lnTo>
                              <a:pt x="1766" y="1966"/>
                            </a:lnTo>
                            <a:lnTo>
                              <a:pt x="1769" y="1962"/>
                            </a:lnTo>
                            <a:lnTo>
                              <a:pt x="1771" y="1964"/>
                            </a:lnTo>
                            <a:lnTo>
                              <a:pt x="1774" y="1969"/>
                            </a:lnTo>
                            <a:lnTo>
                              <a:pt x="1776" y="1972"/>
                            </a:lnTo>
                            <a:lnTo>
                              <a:pt x="1779" y="1972"/>
                            </a:lnTo>
                            <a:lnTo>
                              <a:pt x="1781" y="1976"/>
                            </a:lnTo>
                            <a:lnTo>
                              <a:pt x="1784" y="1974"/>
                            </a:lnTo>
                            <a:lnTo>
                              <a:pt x="1786" y="1975"/>
                            </a:lnTo>
                            <a:lnTo>
                              <a:pt x="1789" y="1975"/>
                            </a:lnTo>
                            <a:lnTo>
                              <a:pt x="1791" y="1969"/>
                            </a:lnTo>
                            <a:lnTo>
                              <a:pt x="1794" y="1968"/>
                            </a:lnTo>
                            <a:lnTo>
                              <a:pt x="1797" y="1971"/>
                            </a:lnTo>
                            <a:lnTo>
                              <a:pt x="1799" y="1972"/>
                            </a:lnTo>
                            <a:lnTo>
                              <a:pt x="1802" y="1976"/>
                            </a:lnTo>
                            <a:lnTo>
                              <a:pt x="1804" y="1980"/>
                            </a:lnTo>
                            <a:lnTo>
                              <a:pt x="1807" y="1980"/>
                            </a:lnTo>
                            <a:lnTo>
                              <a:pt x="1809" y="1977"/>
                            </a:lnTo>
                            <a:lnTo>
                              <a:pt x="1812" y="1978"/>
                            </a:lnTo>
                            <a:lnTo>
                              <a:pt x="1814" y="1976"/>
                            </a:lnTo>
                            <a:lnTo>
                              <a:pt x="1817" y="1979"/>
                            </a:lnTo>
                            <a:lnTo>
                              <a:pt x="1819" y="1988"/>
                            </a:lnTo>
                            <a:lnTo>
                              <a:pt x="1822" y="1991"/>
                            </a:lnTo>
                            <a:lnTo>
                              <a:pt x="1824" y="1986"/>
                            </a:lnTo>
                            <a:lnTo>
                              <a:pt x="1827" y="1991"/>
                            </a:lnTo>
                            <a:lnTo>
                              <a:pt x="1830" y="1991"/>
                            </a:lnTo>
                            <a:lnTo>
                              <a:pt x="1832" y="1983"/>
                            </a:lnTo>
                            <a:lnTo>
                              <a:pt x="1835" y="1984"/>
                            </a:lnTo>
                            <a:lnTo>
                              <a:pt x="1837" y="1984"/>
                            </a:lnTo>
                            <a:lnTo>
                              <a:pt x="1840" y="1974"/>
                            </a:lnTo>
                            <a:lnTo>
                              <a:pt x="1842" y="1974"/>
                            </a:lnTo>
                            <a:lnTo>
                              <a:pt x="1845" y="1980"/>
                            </a:lnTo>
                            <a:lnTo>
                              <a:pt x="1847" y="1980"/>
                            </a:lnTo>
                            <a:lnTo>
                              <a:pt x="1850" y="1985"/>
                            </a:lnTo>
                            <a:lnTo>
                              <a:pt x="1852" y="1987"/>
                            </a:lnTo>
                            <a:lnTo>
                              <a:pt x="1855" y="1987"/>
                            </a:lnTo>
                            <a:lnTo>
                              <a:pt x="1858" y="1983"/>
                            </a:lnTo>
                            <a:lnTo>
                              <a:pt x="1860" y="1984"/>
                            </a:lnTo>
                            <a:lnTo>
                              <a:pt x="1863" y="1977"/>
                            </a:lnTo>
                            <a:lnTo>
                              <a:pt x="1865" y="1978"/>
                            </a:lnTo>
                            <a:lnTo>
                              <a:pt x="1868" y="1974"/>
                            </a:lnTo>
                            <a:lnTo>
                              <a:pt x="1870" y="1975"/>
                            </a:lnTo>
                            <a:lnTo>
                              <a:pt x="1873" y="1972"/>
                            </a:lnTo>
                            <a:lnTo>
                              <a:pt x="1875" y="1967"/>
                            </a:lnTo>
                            <a:lnTo>
                              <a:pt x="1878" y="1961"/>
                            </a:lnTo>
                            <a:lnTo>
                              <a:pt x="1880" y="1961"/>
                            </a:lnTo>
                            <a:lnTo>
                              <a:pt x="1883" y="1969"/>
                            </a:lnTo>
                            <a:lnTo>
                              <a:pt x="1885" y="1976"/>
                            </a:lnTo>
                            <a:lnTo>
                              <a:pt x="1888" y="1994"/>
                            </a:lnTo>
                            <a:lnTo>
                              <a:pt x="1891" y="2001"/>
                            </a:lnTo>
                            <a:lnTo>
                              <a:pt x="1893" y="2006"/>
                            </a:lnTo>
                            <a:lnTo>
                              <a:pt x="1896" y="2003"/>
                            </a:lnTo>
                            <a:lnTo>
                              <a:pt x="1898" y="1994"/>
                            </a:lnTo>
                            <a:lnTo>
                              <a:pt x="1901" y="1986"/>
                            </a:lnTo>
                            <a:lnTo>
                              <a:pt x="1903" y="1989"/>
                            </a:lnTo>
                            <a:lnTo>
                              <a:pt x="1906" y="1989"/>
                            </a:lnTo>
                            <a:lnTo>
                              <a:pt x="1908" y="1990"/>
                            </a:lnTo>
                            <a:lnTo>
                              <a:pt x="1911" y="1990"/>
                            </a:lnTo>
                            <a:lnTo>
                              <a:pt x="1913" y="1989"/>
                            </a:lnTo>
                            <a:lnTo>
                              <a:pt x="1916" y="1978"/>
                            </a:lnTo>
                            <a:lnTo>
                              <a:pt x="1919" y="1978"/>
                            </a:lnTo>
                            <a:lnTo>
                              <a:pt x="1921" y="1976"/>
                            </a:lnTo>
                            <a:lnTo>
                              <a:pt x="1924" y="1975"/>
                            </a:lnTo>
                            <a:lnTo>
                              <a:pt x="1926" y="1974"/>
                            </a:lnTo>
                            <a:lnTo>
                              <a:pt x="1929" y="1977"/>
                            </a:lnTo>
                            <a:lnTo>
                              <a:pt x="1931" y="1969"/>
                            </a:lnTo>
                            <a:lnTo>
                              <a:pt x="1934" y="1962"/>
                            </a:lnTo>
                            <a:lnTo>
                              <a:pt x="1936" y="1960"/>
                            </a:lnTo>
                            <a:lnTo>
                              <a:pt x="1939" y="1953"/>
                            </a:lnTo>
                            <a:lnTo>
                              <a:pt x="1941" y="1954"/>
                            </a:lnTo>
                            <a:lnTo>
                              <a:pt x="1944" y="1957"/>
                            </a:lnTo>
                            <a:lnTo>
                              <a:pt x="1946" y="1957"/>
                            </a:lnTo>
                            <a:lnTo>
                              <a:pt x="1949" y="1959"/>
                            </a:lnTo>
                            <a:lnTo>
                              <a:pt x="1952" y="1964"/>
                            </a:lnTo>
                            <a:lnTo>
                              <a:pt x="1954" y="1962"/>
                            </a:lnTo>
                            <a:lnTo>
                              <a:pt x="1957" y="1964"/>
                            </a:lnTo>
                            <a:lnTo>
                              <a:pt x="1959" y="1966"/>
                            </a:lnTo>
                            <a:lnTo>
                              <a:pt x="1962" y="1971"/>
                            </a:lnTo>
                            <a:lnTo>
                              <a:pt x="1964" y="1978"/>
                            </a:lnTo>
                            <a:lnTo>
                              <a:pt x="1967" y="1984"/>
                            </a:lnTo>
                            <a:lnTo>
                              <a:pt x="1969" y="1984"/>
                            </a:lnTo>
                            <a:lnTo>
                              <a:pt x="1972" y="1989"/>
                            </a:lnTo>
                            <a:lnTo>
                              <a:pt x="1974" y="1985"/>
                            </a:lnTo>
                            <a:lnTo>
                              <a:pt x="1977" y="1977"/>
                            </a:lnTo>
                            <a:lnTo>
                              <a:pt x="1980" y="1974"/>
                            </a:lnTo>
                            <a:lnTo>
                              <a:pt x="1982" y="1971"/>
                            </a:lnTo>
                            <a:lnTo>
                              <a:pt x="1985" y="1966"/>
                            </a:lnTo>
                            <a:lnTo>
                              <a:pt x="1987" y="1973"/>
                            </a:lnTo>
                            <a:lnTo>
                              <a:pt x="1990" y="1975"/>
                            </a:lnTo>
                            <a:lnTo>
                              <a:pt x="1992" y="1979"/>
                            </a:lnTo>
                            <a:lnTo>
                              <a:pt x="1995" y="1983"/>
                            </a:lnTo>
                            <a:lnTo>
                              <a:pt x="1997" y="1978"/>
                            </a:lnTo>
                            <a:lnTo>
                              <a:pt x="2000" y="1970"/>
                            </a:lnTo>
                            <a:lnTo>
                              <a:pt x="2002" y="1970"/>
                            </a:lnTo>
                            <a:lnTo>
                              <a:pt x="2005" y="1962"/>
                            </a:lnTo>
                            <a:lnTo>
                              <a:pt x="2007" y="1953"/>
                            </a:lnTo>
                            <a:lnTo>
                              <a:pt x="2010" y="1959"/>
                            </a:lnTo>
                            <a:lnTo>
                              <a:pt x="2013" y="1964"/>
                            </a:lnTo>
                            <a:lnTo>
                              <a:pt x="2015" y="1967"/>
                            </a:lnTo>
                            <a:lnTo>
                              <a:pt x="2018" y="1979"/>
                            </a:lnTo>
                            <a:lnTo>
                              <a:pt x="2020" y="1990"/>
                            </a:lnTo>
                            <a:lnTo>
                              <a:pt x="2023" y="1998"/>
                            </a:lnTo>
                            <a:lnTo>
                              <a:pt x="2025" y="2006"/>
                            </a:lnTo>
                            <a:lnTo>
                              <a:pt x="2028" y="2006"/>
                            </a:lnTo>
                            <a:lnTo>
                              <a:pt x="2030" y="2000"/>
                            </a:lnTo>
                            <a:lnTo>
                              <a:pt x="2033" y="1994"/>
                            </a:lnTo>
                            <a:lnTo>
                              <a:pt x="2035" y="1986"/>
                            </a:lnTo>
                            <a:lnTo>
                              <a:pt x="2038" y="1980"/>
                            </a:lnTo>
                            <a:lnTo>
                              <a:pt x="2041" y="1989"/>
                            </a:lnTo>
                            <a:lnTo>
                              <a:pt x="2043" y="1989"/>
                            </a:lnTo>
                            <a:lnTo>
                              <a:pt x="2046" y="1988"/>
                            </a:lnTo>
                            <a:lnTo>
                              <a:pt x="2048" y="1993"/>
                            </a:lnTo>
                            <a:lnTo>
                              <a:pt x="2051" y="1997"/>
                            </a:lnTo>
                            <a:lnTo>
                              <a:pt x="2053" y="1986"/>
                            </a:lnTo>
                            <a:lnTo>
                              <a:pt x="2056" y="1985"/>
                            </a:lnTo>
                            <a:lnTo>
                              <a:pt x="2058" y="1991"/>
                            </a:lnTo>
                            <a:lnTo>
                              <a:pt x="2061" y="1990"/>
                            </a:lnTo>
                            <a:lnTo>
                              <a:pt x="2063" y="1981"/>
                            </a:lnTo>
                            <a:lnTo>
                              <a:pt x="2066" y="1985"/>
                            </a:lnTo>
                            <a:lnTo>
                              <a:pt x="2068" y="1987"/>
                            </a:lnTo>
                            <a:lnTo>
                              <a:pt x="2071" y="1990"/>
                            </a:lnTo>
                            <a:lnTo>
                              <a:pt x="2074" y="1989"/>
                            </a:lnTo>
                            <a:lnTo>
                              <a:pt x="2076" y="1992"/>
                            </a:lnTo>
                            <a:lnTo>
                              <a:pt x="2079" y="1989"/>
                            </a:lnTo>
                            <a:lnTo>
                              <a:pt x="2081" y="1988"/>
                            </a:lnTo>
                            <a:lnTo>
                              <a:pt x="2084" y="1982"/>
                            </a:lnTo>
                            <a:lnTo>
                              <a:pt x="2086" y="1980"/>
                            </a:lnTo>
                            <a:lnTo>
                              <a:pt x="2089" y="1978"/>
                            </a:lnTo>
                            <a:lnTo>
                              <a:pt x="2091" y="1977"/>
                            </a:lnTo>
                            <a:lnTo>
                              <a:pt x="2094" y="1972"/>
                            </a:lnTo>
                            <a:lnTo>
                              <a:pt x="2096" y="1971"/>
                            </a:lnTo>
                            <a:lnTo>
                              <a:pt x="2099" y="1975"/>
                            </a:lnTo>
                            <a:lnTo>
                              <a:pt x="2102" y="1974"/>
                            </a:lnTo>
                            <a:lnTo>
                              <a:pt x="2104" y="1977"/>
                            </a:lnTo>
                            <a:lnTo>
                              <a:pt x="2107" y="1977"/>
                            </a:lnTo>
                            <a:lnTo>
                              <a:pt x="2109" y="1976"/>
                            </a:lnTo>
                            <a:lnTo>
                              <a:pt x="2112" y="1973"/>
                            </a:lnTo>
                            <a:lnTo>
                              <a:pt x="2114" y="1971"/>
                            </a:lnTo>
                            <a:lnTo>
                              <a:pt x="2117" y="1972"/>
                            </a:lnTo>
                            <a:lnTo>
                              <a:pt x="2119" y="1974"/>
                            </a:lnTo>
                            <a:lnTo>
                              <a:pt x="2122" y="1976"/>
                            </a:lnTo>
                            <a:lnTo>
                              <a:pt x="2124" y="1982"/>
                            </a:lnTo>
                            <a:lnTo>
                              <a:pt x="2127" y="1986"/>
                            </a:lnTo>
                            <a:lnTo>
                              <a:pt x="2129" y="1983"/>
                            </a:lnTo>
                            <a:lnTo>
                              <a:pt x="2132" y="1987"/>
                            </a:lnTo>
                            <a:lnTo>
                              <a:pt x="2135" y="1992"/>
                            </a:lnTo>
                            <a:lnTo>
                              <a:pt x="2137" y="1993"/>
                            </a:lnTo>
                            <a:lnTo>
                              <a:pt x="2140" y="1996"/>
                            </a:lnTo>
                            <a:lnTo>
                              <a:pt x="2142" y="2000"/>
                            </a:lnTo>
                            <a:lnTo>
                              <a:pt x="2145" y="1998"/>
                            </a:lnTo>
                            <a:lnTo>
                              <a:pt x="2147" y="2001"/>
                            </a:lnTo>
                            <a:lnTo>
                              <a:pt x="2150" y="2000"/>
                            </a:lnTo>
                            <a:lnTo>
                              <a:pt x="2152" y="2001"/>
                            </a:lnTo>
                            <a:lnTo>
                              <a:pt x="2155" y="2000"/>
                            </a:lnTo>
                            <a:lnTo>
                              <a:pt x="2157" y="1994"/>
                            </a:lnTo>
                            <a:lnTo>
                              <a:pt x="2160" y="1989"/>
                            </a:lnTo>
                            <a:lnTo>
                              <a:pt x="2163" y="1986"/>
                            </a:lnTo>
                            <a:lnTo>
                              <a:pt x="2165" y="1987"/>
                            </a:lnTo>
                            <a:lnTo>
                              <a:pt x="2168" y="1988"/>
                            </a:lnTo>
                            <a:lnTo>
                              <a:pt x="2170" y="1998"/>
                            </a:lnTo>
                            <a:lnTo>
                              <a:pt x="2173" y="1998"/>
                            </a:lnTo>
                            <a:lnTo>
                              <a:pt x="2175" y="1998"/>
                            </a:lnTo>
                            <a:lnTo>
                              <a:pt x="2178" y="1992"/>
                            </a:lnTo>
                            <a:lnTo>
                              <a:pt x="2180" y="1986"/>
                            </a:lnTo>
                            <a:lnTo>
                              <a:pt x="2183" y="1984"/>
                            </a:lnTo>
                            <a:lnTo>
                              <a:pt x="2185" y="1985"/>
                            </a:lnTo>
                            <a:lnTo>
                              <a:pt x="2188" y="1981"/>
                            </a:lnTo>
                            <a:lnTo>
                              <a:pt x="2190" y="1987"/>
                            </a:lnTo>
                            <a:lnTo>
                              <a:pt x="2193" y="1994"/>
                            </a:lnTo>
                            <a:lnTo>
                              <a:pt x="2196" y="1996"/>
                            </a:lnTo>
                            <a:lnTo>
                              <a:pt x="2198" y="1998"/>
                            </a:lnTo>
                            <a:lnTo>
                              <a:pt x="2201" y="2003"/>
                            </a:lnTo>
                            <a:lnTo>
                              <a:pt x="2203" y="2000"/>
                            </a:lnTo>
                            <a:lnTo>
                              <a:pt x="2206" y="2001"/>
                            </a:lnTo>
                            <a:lnTo>
                              <a:pt x="2208" y="2006"/>
                            </a:lnTo>
                            <a:lnTo>
                              <a:pt x="2211" y="2008"/>
                            </a:lnTo>
                            <a:lnTo>
                              <a:pt x="2213" y="2012"/>
                            </a:lnTo>
                            <a:lnTo>
                              <a:pt x="2216" y="2017"/>
                            </a:lnTo>
                            <a:lnTo>
                              <a:pt x="2218" y="2027"/>
                            </a:lnTo>
                            <a:lnTo>
                              <a:pt x="2221" y="2024"/>
                            </a:lnTo>
                            <a:lnTo>
                              <a:pt x="2224" y="2022"/>
                            </a:lnTo>
                            <a:lnTo>
                              <a:pt x="2226" y="2018"/>
                            </a:lnTo>
                            <a:lnTo>
                              <a:pt x="2229" y="2024"/>
                            </a:lnTo>
                            <a:lnTo>
                              <a:pt x="2231" y="2017"/>
                            </a:lnTo>
                            <a:lnTo>
                              <a:pt x="2234" y="2021"/>
                            </a:lnTo>
                            <a:lnTo>
                              <a:pt x="2236" y="2023"/>
                            </a:lnTo>
                            <a:lnTo>
                              <a:pt x="2239" y="2028"/>
                            </a:lnTo>
                            <a:lnTo>
                              <a:pt x="2241" y="2024"/>
                            </a:lnTo>
                            <a:lnTo>
                              <a:pt x="2244" y="2024"/>
                            </a:lnTo>
                            <a:lnTo>
                              <a:pt x="2246" y="2025"/>
                            </a:lnTo>
                            <a:lnTo>
                              <a:pt x="2249" y="2025"/>
                            </a:lnTo>
                            <a:lnTo>
                              <a:pt x="2251" y="2027"/>
                            </a:lnTo>
                            <a:lnTo>
                              <a:pt x="2254" y="2022"/>
                            </a:lnTo>
                            <a:lnTo>
                              <a:pt x="2257" y="2021"/>
                            </a:lnTo>
                            <a:lnTo>
                              <a:pt x="2259" y="2014"/>
                            </a:lnTo>
                            <a:lnTo>
                              <a:pt x="2262" y="2015"/>
                            </a:lnTo>
                            <a:lnTo>
                              <a:pt x="2264" y="2013"/>
                            </a:lnTo>
                            <a:lnTo>
                              <a:pt x="2267" y="2025"/>
                            </a:lnTo>
                            <a:lnTo>
                              <a:pt x="2269" y="2025"/>
                            </a:lnTo>
                            <a:lnTo>
                              <a:pt x="2272" y="2028"/>
                            </a:lnTo>
                            <a:lnTo>
                              <a:pt x="2274" y="2034"/>
                            </a:lnTo>
                            <a:lnTo>
                              <a:pt x="2277" y="2034"/>
                            </a:lnTo>
                            <a:lnTo>
                              <a:pt x="2279" y="2029"/>
                            </a:lnTo>
                            <a:lnTo>
                              <a:pt x="2282" y="2027"/>
                            </a:lnTo>
                            <a:lnTo>
                              <a:pt x="2284" y="2035"/>
                            </a:lnTo>
                            <a:lnTo>
                              <a:pt x="2287" y="2036"/>
                            </a:lnTo>
                            <a:lnTo>
                              <a:pt x="2290" y="2037"/>
                            </a:lnTo>
                            <a:lnTo>
                              <a:pt x="2292" y="2038"/>
                            </a:lnTo>
                            <a:lnTo>
                              <a:pt x="2295" y="2044"/>
                            </a:lnTo>
                            <a:lnTo>
                              <a:pt x="2297" y="2040"/>
                            </a:lnTo>
                            <a:lnTo>
                              <a:pt x="2300" y="2038"/>
                            </a:lnTo>
                            <a:lnTo>
                              <a:pt x="2302" y="2037"/>
                            </a:lnTo>
                            <a:lnTo>
                              <a:pt x="2305" y="2032"/>
                            </a:lnTo>
                            <a:lnTo>
                              <a:pt x="2307" y="2032"/>
                            </a:lnTo>
                            <a:lnTo>
                              <a:pt x="2310" y="2030"/>
                            </a:lnTo>
                            <a:lnTo>
                              <a:pt x="2312" y="2027"/>
                            </a:lnTo>
                            <a:lnTo>
                              <a:pt x="2315" y="2028"/>
                            </a:lnTo>
                            <a:lnTo>
                              <a:pt x="2318" y="2028"/>
                            </a:lnTo>
                            <a:lnTo>
                              <a:pt x="2320" y="2029"/>
                            </a:lnTo>
                            <a:lnTo>
                              <a:pt x="2323" y="2031"/>
                            </a:lnTo>
                            <a:lnTo>
                              <a:pt x="2325" y="2025"/>
                            </a:lnTo>
                            <a:lnTo>
                              <a:pt x="2328" y="2022"/>
                            </a:lnTo>
                            <a:lnTo>
                              <a:pt x="2330" y="2023"/>
                            </a:lnTo>
                            <a:lnTo>
                              <a:pt x="2333" y="2018"/>
                            </a:lnTo>
                            <a:lnTo>
                              <a:pt x="2335" y="2007"/>
                            </a:lnTo>
                            <a:lnTo>
                              <a:pt x="2338" y="2006"/>
                            </a:lnTo>
                            <a:lnTo>
                              <a:pt x="2340" y="2006"/>
                            </a:lnTo>
                            <a:lnTo>
                              <a:pt x="2343" y="2003"/>
                            </a:lnTo>
                            <a:lnTo>
                              <a:pt x="2345" y="2002"/>
                            </a:lnTo>
                            <a:lnTo>
                              <a:pt x="2348" y="2008"/>
                            </a:lnTo>
                            <a:lnTo>
                              <a:pt x="2351" y="2008"/>
                            </a:lnTo>
                            <a:lnTo>
                              <a:pt x="2353" y="2013"/>
                            </a:lnTo>
                            <a:lnTo>
                              <a:pt x="2356" y="2020"/>
                            </a:lnTo>
                            <a:lnTo>
                              <a:pt x="2358" y="2025"/>
                            </a:lnTo>
                            <a:lnTo>
                              <a:pt x="2361" y="2026"/>
                            </a:lnTo>
                            <a:lnTo>
                              <a:pt x="2363" y="2029"/>
                            </a:lnTo>
                            <a:lnTo>
                              <a:pt x="2366" y="2028"/>
                            </a:lnTo>
                            <a:lnTo>
                              <a:pt x="2368" y="2025"/>
                            </a:lnTo>
                            <a:lnTo>
                              <a:pt x="2371" y="2016"/>
                            </a:lnTo>
                            <a:lnTo>
                              <a:pt x="2373" y="2013"/>
                            </a:lnTo>
                            <a:lnTo>
                              <a:pt x="2376" y="2016"/>
                            </a:lnTo>
                            <a:lnTo>
                              <a:pt x="2379" y="2018"/>
                            </a:lnTo>
                            <a:lnTo>
                              <a:pt x="2381" y="2021"/>
                            </a:lnTo>
                            <a:lnTo>
                              <a:pt x="2384" y="2026"/>
                            </a:lnTo>
                            <a:lnTo>
                              <a:pt x="2386" y="2031"/>
                            </a:lnTo>
                            <a:lnTo>
                              <a:pt x="2389" y="2030"/>
                            </a:lnTo>
                            <a:lnTo>
                              <a:pt x="2391" y="2026"/>
                            </a:lnTo>
                            <a:lnTo>
                              <a:pt x="2394" y="2029"/>
                            </a:lnTo>
                            <a:lnTo>
                              <a:pt x="2396" y="2029"/>
                            </a:lnTo>
                            <a:lnTo>
                              <a:pt x="2399" y="2035"/>
                            </a:lnTo>
                            <a:lnTo>
                              <a:pt x="2401" y="2034"/>
                            </a:lnTo>
                            <a:lnTo>
                              <a:pt x="2404" y="2033"/>
                            </a:lnTo>
                            <a:lnTo>
                              <a:pt x="2406" y="2030"/>
                            </a:lnTo>
                            <a:lnTo>
                              <a:pt x="2409" y="2031"/>
                            </a:lnTo>
                            <a:lnTo>
                              <a:pt x="2412" y="2026"/>
                            </a:lnTo>
                            <a:lnTo>
                              <a:pt x="2414" y="2031"/>
                            </a:lnTo>
                            <a:lnTo>
                              <a:pt x="2417" y="2034"/>
                            </a:lnTo>
                            <a:lnTo>
                              <a:pt x="2419" y="2030"/>
                            </a:lnTo>
                            <a:lnTo>
                              <a:pt x="2422" y="2030"/>
                            </a:lnTo>
                            <a:lnTo>
                              <a:pt x="2424" y="2034"/>
                            </a:lnTo>
                            <a:lnTo>
                              <a:pt x="2427" y="2031"/>
                            </a:lnTo>
                            <a:lnTo>
                              <a:pt x="2429" y="2033"/>
                            </a:lnTo>
                            <a:lnTo>
                              <a:pt x="2432" y="2039"/>
                            </a:lnTo>
                            <a:lnTo>
                              <a:pt x="2434" y="2041"/>
                            </a:lnTo>
                            <a:lnTo>
                              <a:pt x="2437" y="2045"/>
                            </a:lnTo>
                            <a:lnTo>
                              <a:pt x="2440" y="2043"/>
                            </a:lnTo>
                            <a:lnTo>
                              <a:pt x="2442" y="2041"/>
                            </a:lnTo>
                            <a:lnTo>
                              <a:pt x="2445" y="2040"/>
                            </a:lnTo>
                            <a:lnTo>
                              <a:pt x="2447" y="2045"/>
                            </a:lnTo>
                            <a:lnTo>
                              <a:pt x="2450" y="2042"/>
                            </a:lnTo>
                            <a:lnTo>
                              <a:pt x="2452" y="2048"/>
                            </a:lnTo>
                            <a:lnTo>
                              <a:pt x="2455" y="2052"/>
                            </a:lnTo>
                            <a:lnTo>
                              <a:pt x="2457" y="2049"/>
                            </a:lnTo>
                            <a:lnTo>
                              <a:pt x="2460" y="2048"/>
                            </a:lnTo>
                            <a:lnTo>
                              <a:pt x="2462" y="2047"/>
                            </a:lnTo>
                            <a:lnTo>
                              <a:pt x="2465" y="2042"/>
                            </a:lnTo>
                            <a:lnTo>
                              <a:pt x="2467" y="2037"/>
                            </a:lnTo>
                            <a:lnTo>
                              <a:pt x="2470" y="2040"/>
                            </a:lnTo>
                            <a:lnTo>
                              <a:pt x="2473" y="2036"/>
                            </a:lnTo>
                            <a:lnTo>
                              <a:pt x="2475" y="2034"/>
                            </a:lnTo>
                            <a:lnTo>
                              <a:pt x="2478" y="2032"/>
                            </a:lnTo>
                            <a:lnTo>
                              <a:pt x="2480" y="2037"/>
                            </a:lnTo>
                            <a:lnTo>
                              <a:pt x="2483" y="2039"/>
                            </a:lnTo>
                            <a:lnTo>
                              <a:pt x="2485" y="2041"/>
                            </a:lnTo>
                            <a:lnTo>
                              <a:pt x="2488" y="2047"/>
                            </a:lnTo>
                            <a:lnTo>
                              <a:pt x="2490" y="2053"/>
                            </a:lnTo>
                            <a:lnTo>
                              <a:pt x="2493" y="2055"/>
                            </a:lnTo>
                            <a:lnTo>
                              <a:pt x="2495" y="2055"/>
                            </a:lnTo>
                            <a:lnTo>
                              <a:pt x="2498" y="2056"/>
                            </a:lnTo>
                            <a:lnTo>
                              <a:pt x="2501" y="2052"/>
                            </a:lnTo>
                            <a:lnTo>
                              <a:pt x="2503" y="2054"/>
                            </a:lnTo>
                            <a:lnTo>
                              <a:pt x="2506" y="2051"/>
                            </a:lnTo>
                            <a:lnTo>
                              <a:pt x="2508" y="2044"/>
                            </a:lnTo>
                            <a:lnTo>
                              <a:pt x="2511" y="2040"/>
                            </a:lnTo>
                            <a:lnTo>
                              <a:pt x="2513" y="2044"/>
                            </a:lnTo>
                            <a:lnTo>
                              <a:pt x="2516" y="2038"/>
                            </a:lnTo>
                            <a:lnTo>
                              <a:pt x="2518" y="2040"/>
                            </a:lnTo>
                            <a:lnTo>
                              <a:pt x="2521" y="2040"/>
                            </a:lnTo>
                            <a:lnTo>
                              <a:pt x="2523" y="2037"/>
                            </a:lnTo>
                            <a:lnTo>
                              <a:pt x="2526" y="2035"/>
                            </a:lnTo>
                            <a:lnTo>
                              <a:pt x="2528" y="2037"/>
                            </a:lnTo>
                            <a:lnTo>
                              <a:pt x="2531" y="2035"/>
                            </a:lnTo>
                            <a:lnTo>
                              <a:pt x="2534" y="2037"/>
                            </a:lnTo>
                            <a:lnTo>
                              <a:pt x="2536" y="2033"/>
                            </a:lnTo>
                            <a:lnTo>
                              <a:pt x="2539" y="2032"/>
                            </a:lnTo>
                            <a:lnTo>
                              <a:pt x="2541" y="2029"/>
                            </a:lnTo>
                            <a:lnTo>
                              <a:pt x="2544" y="2031"/>
                            </a:lnTo>
                            <a:lnTo>
                              <a:pt x="2546" y="2035"/>
                            </a:lnTo>
                            <a:lnTo>
                              <a:pt x="2549" y="2044"/>
                            </a:lnTo>
                            <a:lnTo>
                              <a:pt x="2551" y="2050"/>
                            </a:lnTo>
                            <a:lnTo>
                              <a:pt x="2554" y="2050"/>
                            </a:lnTo>
                            <a:lnTo>
                              <a:pt x="2556" y="2051"/>
                            </a:lnTo>
                            <a:lnTo>
                              <a:pt x="2559" y="2055"/>
                            </a:lnTo>
                            <a:lnTo>
                              <a:pt x="2562" y="2056"/>
                            </a:lnTo>
                            <a:lnTo>
                              <a:pt x="2564" y="2053"/>
                            </a:lnTo>
                            <a:lnTo>
                              <a:pt x="2567" y="2058"/>
                            </a:lnTo>
                            <a:lnTo>
                              <a:pt x="2569" y="2059"/>
                            </a:lnTo>
                            <a:lnTo>
                              <a:pt x="2572" y="2054"/>
                            </a:lnTo>
                            <a:lnTo>
                              <a:pt x="2574" y="2047"/>
                            </a:lnTo>
                            <a:lnTo>
                              <a:pt x="2577" y="2043"/>
                            </a:lnTo>
                            <a:lnTo>
                              <a:pt x="2579" y="2036"/>
                            </a:lnTo>
                            <a:lnTo>
                              <a:pt x="2582" y="2038"/>
                            </a:lnTo>
                            <a:lnTo>
                              <a:pt x="2584" y="2042"/>
                            </a:lnTo>
                            <a:lnTo>
                              <a:pt x="2587" y="2046"/>
                            </a:lnTo>
                            <a:lnTo>
                              <a:pt x="2589" y="2048"/>
                            </a:lnTo>
                            <a:lnTo>
                              <a:pt x="2592" y="2052"/>
                            </a:lnTo>
                            <a:lnTo>
                              <a:pt x="2595" y="2046"/>
                            </a:lnTo>
                            <a:lnTo>
                              <a:pt x="2597" y="2041"/>
                            </a:lnTo>
                            <a:lnTo>
                              <a:pt x="2600" y="2037"/>
                            </a:lnTo>
                            <a:lnTo>
                              <a:pt x="2602" y="2041"/>
                            </a:lnTo>
                            <a:lnTo>
                              <a:pt x="2605" y="2043"/>
                            </a:lnTo>
                            <a:lnTo>
                              <a:pt x="2607" y="2038"/>
                            </a:lnTo>
                            <a:lnTo>
                              <a:pt x="2610" y="2034"/>
                            </a:lnTo>
                            <a:lnTo>
                              <a:pt x="2612" y="2029"/>
                            </a:lnTo>
                            <a:lnTo>
                              <a:pt x="2615" y="2024"/>
                            </a:lnTo>
                            <a:lnTo>
                              <a:pt x="2617" y="2029"/>
                            </a:lnTo>
                            <a:lnTo>
                              <a:pt x="2620" y="2038"/>
                            </a:lnTo>
                            <a:lnTo>
                              <a:pt x="2623" y="2044"/>
                            </a:lnTo>
                            <a:lnTo>
                              <a:pt x="2625" y="2049"/>
                            </a:lnTo>
                            <a:lnTo>
                              <a:pt x="2628" y="2044"/>
                            </a:lnTo>
                            <a:lnTo>
                              <a:pt x="2630" y="2040"/>
                            </a:lnTo>
                            <a:lnTo>
                              <a:pt x="2633" y="2039"/>
                            </a:lnTo>
                            <a:lnTo>
                              <a:pt x="2635" y="2034"/>
                            </a:lnTo>
                            <a:lnTo>
                              <a:pt x="2638" y="2030"/>
                            </a:lnTo>
                            <a:lnTo>
                              <a:pt x="2640" y="2036"/>
                            </a:lnTo>
                            <a:lnTo>
                              <a:pt x="2643" y="2042"/>
                            </a:lnTo>
                            <a:lnTo>
                              <a:pt x="2645" y="2044"/>
                            </a:lnTo>
                            <a:lnTo>
                              <a:pt x="2648" y="2047"/>
                            </a:lnTo>
                            <a:lnTo>
                              <a:pt x="2650" y="2046"/>
                            </a:lnTo>
                            <a:lnTo>
                              <a:pt x="2653" y="2047"/>
                            </a:lnTo>
                            <a:lnTo>
                              <a:pt x="2656" y="2040"/>
                            </a:lnTo>
                            <a:lnTo>
                              <a:pt x="2658" y="2038"/>
                            </a:lnTo>
                            <a:lnTo>
                              <a:pt x="2661" y="2043"/>
                            </a:lnTo>
                            <a:lnTo>
                              <a:pt x="2663" y="2050"/>
                            </a:lnTo>
                            <a:lnTo>
                              <a:pt x="2666" y="2048"/>
                            </a:lnTo>
                            <a:lnTo>
                              <a:pt x="2668" y="2052"/>
                            </a:lnTo>
                            <a:lnTo>
                              <a:pt x="2671" y="2052"/>
                            </a:lnTo>
                            <a:lnTo>
                              <a:pt x="2673" y="2047"/>
                            </a:lnTo>
                            <a:lnTo>
                              <a:pt x="2676" y="2045"/>
                            </a:lnTo>
                            <a:lnTo>
                              <a:pt x="2678" y="2044"/>
                            </a:lnTo>
                            <a:lnTo>
                              <a:pt x="2681" y="2032"/>
                            </a:lnTo>
                            <a:lnTo>
                              <a:pt x="2684" y="2026"/>
                            </a:lnTo>
                            <a:lnTo>
                              <a:pt x="2686" y="2032"/>
                            </a:lnTo>
                            <a:lnTo>
                              <a:pt x="2689" y="2038"/>
                            </a:lnTo>
                            <a:lnTo>
                              <a:pt x="2691" y="2046"/>
                            </a:lnTo>
                            <a:lnTo>
                              <a:pt x="2694" y="2057"/>
                            </a:lnTo>
                            <a:lnTo>
                              <a:pt x="2696" y="2066"/>
                            </a:lnTo>
                            <a:lnTo>
                              <a:pt x="2699" y="2067"/>
                            </a:lnTo>
                            <a:lnTo>
                              <a:pt x="2701" y="2059"/>
                            </a:lnTo>
                            <a:lnTo>
                              <a:pt x="2704" y="2058"/>
                            </a:lnTo>
                            <a:lnTo>
                              <a:pt x="2706" y="2056"/>
                            </a:lnTo>
                            <a:lnTo>
                              <a:pt x="2709" y="2051"/>
                            </a:lnTo>
                            <a:lnTo>
                              <a:pt x="2711" y="2048"/>
                            </a:lnTo>
                            <a:lnTo>
                              <a:pt x="2714" y="2044"/>
                            </a:lnTo>
                            <a:lnTo>
                              <a:pt x="2717" y="2038"/>
                            </a:lnTo>
                            <a:lnTo>
                              <a:pt x="2719" y="2041"/>
                            </a:lnTo>
                            <a:lnTo>
                              <a:pt x="2722" y="2043"/>
                            </a:lnTo>
                            <a:lnTo>
                              <a:pt x="2724" y="2044"/>
                            </a:lnTo>
                            <a:lnTo>
                              <a:pt x="2727" y="2056"/>
                            </a:lnTo>
                            <a:lnTo>
                              <a:pt x="2729" y="2061"/>
                            </a:lnTo>
                            <a:lnTo>
                              <a:pt x="2732" y="2057"/>
                            </a:lnTo>
                            <a:lnTo>
                              <a:pt x="2734" y="2059"/>
                            </a:lnTo>
                            <a:lnTo>
                              <a:pt x="2737" y="2062"/>
                            </a:lnTo>
                            <a:lnTo>
                              <a:pt x="2739" y="2055"/>
                            </a:lnTo>
                            <a:lnTo>
                              <a:pt x="2742" y="2054"/>
                            </a:lnTo>
                            <a:lnTo>
                              <a:pt x="2745" y="2056"/>
                            </a:lnTo>
                            <a:lnTo>
                              <a:pt x="2747" y="2057"/>
                            </a:lnTo>
                            <a:lnTo>
                              <a:pt x="2750" y="2055"/>
                            </a:lnTo>
                            <a:lnTo>
                              <a:pt x="2752" y="2056"/>
                            </a:lnTo>
                            <a:lnTo>
                              <a:pt x="2755" y="2058"/>
                            </a:lnTo>
                            <a:lnTo>
                              <a:pt x="2757" y="2053"/>
                            </a:lnTo>
                            <a:lnTo>
                              <a:pt x="2760" y="2055"/>
                            </a:lnTo>
                            <a:lnTo>
                              <a:pt x="2762" y="2052"/>
                            </a:lnTo>
                            <a:lnTo>
                              <a:pt x="2765" y="2055"/>
                            </a:lnTo>
                            <a:lnTo>
                              <a:pt x="2767" y="2056"/>
                            </a:lnTo>
                            <a:lnTo>
                              <a:pt x="2770" y="2063"/>
                            </a:lnTo>
                            <a:lnTo>
                              <a:pt x="2772" y="2055"/>
                            </a:lnTo>
                            <a:lnTo>
                              <a:pt x="2775" y="2053"/>
                            </a:lnTo>
                            <a:lnTo>
                              <a:pt x="2778" y="2050"/>
                            </a:lnTo>
                            <a:lnTo>
                              <a:pt x="2780" y="2046"/>
                            </a:lnTo>
                            <a:lnTo>
                              <a:pt x="2783" y="2044"/>
                            </a:lnTo>
                            <a:lnTo>
                              <a:pt x="2785" y="2049"/>
                            </a:lnTo>
                            <a:lnTo>
                              <a:pt x="2788" y="2054"/>
                            </a:lnTo>
                            <a:lnTo>
                              <a:pt x="2790" y="2053"/>
                            </a:lnTo>
                            <a:lnTo>
                              <a:pt x="2793" y="2050"/>
                            </a:lnTo>
                            <a:lnTo>
                              <a:pt x="2795" y="2045"/>
                            </a:lnTo>
                            <a:lnTo>
                              <a:pt x="2798" y="2046"/>
                            </a:lnTo>
                            <a:lnTo>
                              <a:pt x="2800" y="2046"/>
                            </a:lnTo>
                            <a:lnTo>
                              <a:pt x="2803" y="2046"/>
                            </a:lnTo>
                            <a:lnTo>
                              <a:pt x="2806" y="2053"/>
                            </a:lnTo>
                            <a:lnTo>
                              <a:pt x="2808" y="2062"/>
                            </a:lnTo>
                            <a:lnTo>
                              <a:pt x="2811" y="2057"/>
                            </a:lnTo>
                            <a:lnTo>
                              <a:pt x="2813" y="2051"/>
                            </a:lnTo>
                            <a:lnTo>
                              <a:pt x="2816" y="2049"/>
                            </a:lnTo>
                            <a:lnTo>
                              <a:pt x="2818" y="2049"/>
                            </a:lnTo>
                            <a:lnTo>
                              <a:pt x="2821" y="2041"/>
                            </a:lnTo>
                            <a:lnTo>
                              <a:pt x="2823" y="2047"/>
                            </a:lnTo>
                            <a:lnTo>
                              <a:pt x="2826" y="2052"/>
                            </a:lnTo>
                            <a:lnTo>
                              <a:pt x="2828" y="2054"/>
                            </a:lnTo>
                            <a:lnTo>
                              <a:pt x="2831" y="2050"/>
                            </a:lnTo>
                            <a:lnTo>
                              <a:pt x="2833" y="2051"/>
                            </a:lnTo>
                            <a:lnTo>
                              <a:pt x="2836" y="2043"/>
                            </a:lnTo>
                            <a:lnTo>
                              <a:pt x="2839" y="2037"/>
                            </a:lnTo>
                            <a:lnTo>
                              <a:pt x="2841" y="2035"/>
                            </a:lnTo>
                            <a:lnTo>
                              <a:pt x="2844" y="2041"/>
                            </a:lnTo>
                            <a:lnTo>
                              <a:pt x="2846" y="2048"/>
                            </a:lnTo>
                            <a:lnTo>
                              <a:pt x="2849" y="2060"/>
                            </a:lnTo>
                            <a:lnTo>
                              <a:pt x="2851" y="2066"/>
                            </a:lnTo>
                            <a:lnTo>
                              <a:pt x="2854" y="2068"/>
                            </a:lnTo>
                            <a:lnTo>
                              <a:pt x="2856" y="2063"/>
                            </a:lnTo>
                            <a:lnTo>
                              <a:pt x="2859" y="2061"/>
                            </a:lnTo>
                            <a:lnTo>
                              <a:pt x="2861" y="2059"/>
                            </a:lnTo>
                            <a:lnTo>
                              <a:pt x="2864" y="2057"/>
                            </a:lnTo>
                            <a:lnTo>
                              <a:pt x="2867" y="2065"/>
                            </a:lnTo>
                            <a:lnTo>
                              <a:pt x="2869" y="2065"/>
                            </a:lnTo>
                            <a:lnTo>
                              <a:pt x="2872" y="2064"/>
                            </a:lnTo>
                            <a:lnTo>
                              <a:pt x="2874" y="2063"/>
                            </a:lnTo>
                            <a:lnTo>
                              <a:pt x="2877" y="2065"/>
                            </a:lnTo>
                            <a:lnTo>
                              <a:pt x="2879" y="2065"/>
                            </a:lnTo>
                            <a:lnTo>
                              <a:pt x="2882" y="2062"/>
                            </a:lnTo>
                            <a:lnTo>
                              <a:pt x="2884" y="2059"/>
                            </a:lnTo>
                            <a:lnTo>
                              <a:pt x="2887" y="2052"/>
                            </a:lnTo>
                            <a:lnTo>
                              <a:pt x="2889" y="2055"/>
                            </a:lnTo>
                            <a:lnTo>
                              <a:pt x="2892" y="2050"/>
                            </a:lnTo>
                            <a:lnTo>
                              <a:pt x="2894" y="2049"/>
                            </a:lnTo>
                            <a:lnTo>
                              <a:pt x="2897" y="2048"/>
                            </a:lnTo>
                            <a:lnTo>
                              <a:pt x="2900" y="2048"/>
                            </a:lnTo>
                            <a:lnTo>
                              <a:pt x="2902" y="2041"/>
                            </a:lnTo>
                            <a:lnTo>
                              <a:pt x="2905" y="2049"/>
                            </a:lnTo>
                            <a:lnTo>
                              <a:pt x="2907" y="2051"/>
                            </a:lnTo>
                            <a:lnTo>
                              <a:pt x="2910" y="2052"/>
                            </a:lnTo>
                            <a:lnTo>
                              <a:pt x="2912" y="2057"/>
                            </a:lnTo>
                            <a:lnTo>
                              <a:pt x="2915" y="2057"/>
                            </a:lnTo>
                            <a:lnTo>
                              <a:pt x="2917" y="2048"/>
                            </a:lnTo>
                            <a:lnTo>
                              <a:pt x="2920" y="2050"/>
                            </a:lnTo>
                            <a:lnTo>
                              <a:pt x="2922" y="2043"/>
                            </a:lnTo>
                            <a:lnTo>
                              <a:pt x="2925" y="2038"/>
                            </a:lnTo>
                            <a:lnTo>
                              <a:pt x="2928" y="2035"/>
                            </a:lnTo>
                            <a:lnTo>
                              <a:pt x="2930" y="2038"/>
                            </a:lnTo>
                            <a:lnTo>
                              <a:pt x="2933" y="2037"/>
                            </a:lnTo>
                            <a:lnTo>
                              <a:pt x="2935" y="2043"/>
                            </a:lnTo>
                            <a:lnTo>
                              <a:pt x="2938" y="2042"/>
                            </a:lnTo>
                            <a:lnTo>
                              <a:pt x="2940" y="2039"/>
                            </a:lnTo>
                            <a:lnTo>
                              <a:pt x="2943" y="2037"/>
                            </a:lnTo>
                            <a:lnTo>
                              <a:pt x="2945" y="2035"/>
                            </a:lnTo>
                            <a:lnTo>
                              <a:pt x="2948" y="2033"/>
                            </a:lnTo>
                            <a:lnTo>
                              <a:pt x="2950" y="2033"/>
                            </a:lnTo>
                            <a:lnTo>
                              <a:pt x="2953" y="2033"/>
                            </a:lnTo>
                            <a:lnTo>
                              <a:pt x="2955" y="2034"/>
                            </a:lnTo>
                            <a:lnTo>
                              <a:pt x="2958" y="2025"/>
                            </a:lnTo>
                            <a:lnTo>
                              <a:pt x="2961" y="2027"/>
                            </a:lnTo>
                            <a:lnTo>
                              <a:pt x="2963" y="2029"/>
                            </a:lnTo>
                            <a:lnTo>
                              <a:pt x="2966" y="2026"/>
                            </a:lnTo>
                            <a:lnTo>
                              <a:pt x="2968" y="2021"/>
                            </a:lnTo>
                            <a:lnTo>
                              <a:pt x="2971" y="2033"/>
                            </a:lnTo>
                            <a:lnTo>
                              <a:pt x="2973" y="2032"/>
                            </a:lnTo>
                            <a:lnTo>
                              <a:pt x="2976" y="2027"/>
                            </a:lnTo>
                            <a:lnTo>
                              <a:pt x="2978" y="2033"/>
                            </a:lnTo>
                            <a:lnTo>
                              <a:pt x="2981" y="2034"/>
                            </a:lnTo>
                            <a:lnTo>
                              <a:pt x="2983" y="2033"/>
                            </a:lnTo>
                            <a:lnTo>
                              <a:pt x="2986" y="2042"/>
                            </a:lnTo>
                            <a:lnTo>
                              <a:pt x="2989" y="2052"/>
                            </a:lnTo>
                            <a:lnTo>
                              <a:pt x="2991" y="2055"/>
                            </a:lnTo>
                            <a:lnTo>
                              <a:pt x="2994" y="2060"/>
                            </a:lnTo>
                            <a:lnTo>
                              <a:pt x="2996" y="2066"/>
                            </a:lnTo>
                            <a:lnTo>
                              <a:pt x="2999" y="2058"/>
                            </a:lnTo>
                            <a:lnTo>
                              <a:pt x="3001" y="2057"/>
                            </a:lnTo>
                            <a:lnTo>
                              <a:pt x="3004" y="2061"/>
                            </a:lnTo>
                            <a:lnTo>
                              <a:pt x="3006" y="2060"/>
                            </a:lnTo>
                            <a:lnTo>
                              <a:pt x="3009" y="2060"/>
                            </a:lnTo>
                            <a:lnTo>
                              <a:pt x="3011" y="2071"/>
                            </a:lnTo>
                            <a:lnTo>
                              <a:pt x="3014" y="2070"/>
                            </a:lnTo>
                            <a:lnTo>
                              <a:pt x="3016" y="2068"/>
                            </a:lnTo>
                            <a:lnTo>
                              <a:pt x="3019" y="2072"/>
                            </a:lnTo>
                            <a:lnTo>
                              <a:pt x="3022" y="2065"/>
                            </a:lnTo>
                            <a:lnTo>
                              <a:pt x="3024" y="2057"/>
                            </a:lnTo>
                            <a:lnTo>
                              <a:pt x="3027" y="2057"/>
                            </a:lnTo>
                            <a:lnTo>
                              <a:pt x="3029" y="2055"/>
                            </a:lnTo>
                            <a:lnTo>
                              <a:pt x="3032" y="2051"/>
                            </a:lnTo>
                            <a:lnTo>
                              <a:pt x="3034" y="2053"/>
                            </a:lnTo>
                            <a:lnTo>
                              <a:pt x="3037" y="2053"/>
                            </a:lnTo>
                            <a:lnTo>
                              <a:pt x="3039" y="2051"/>
                            </a:lnTo>
                            <a:lnTo>
                              <a:pt x="3042" y="2046"/>
                            </a:lnTo>
                            <a:lnTo>
                              <a:pt x="3044" y="2045"/>
                            </a:lnTo>
                            <a:lnTo>
                              <a:pt x="3047" y="2044"/>
                            </a:lnTo>
                            <a:lnTo>
                              <a:pt x="3050" y="2049"/>
                            </a:lnTo>
                          </a:path>
                        </a:pathLst>
                      </a:custGeom>
                      <a:noFill/>
                      <a:ln w="2222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475" name="Freeform 83">
                        <a:extLst>
                          <a:ext uri="{FF2B5EF4-FFF2-40B4-BE49-F238E27FC236}">
                            <a16:creationId xmlns:a16="http://schemas.microsoft.com/office/drawing/2014/main" id="{0E43CC5A-20B8-4280-AA7E-482ADCCC2D37}"/>
                          </a:ext>
                        </a:extLst>
                      </p:cNvPr>
                      <p:cNvSpPr>
                        <a:spLocks/>
                      </p:cNvSpPr>
                      <p:nvPr/>
                    </p:nvSpPr>
                    <p:spPr bwMode="auto">
                      <a:xfrm flipV="1">
                        <a:off x="33394835" y="21348501"/>
                        <a:ext cx="1904815" cy="996975"/>
                      </a:xfrm>
                      <a:custGeom>
                        <a:avLst/>
                        <a:gdLst/>
                        <a:ahLst/>
                        <a:cxnLst>
                          <a:cxn ang="0">
                            <a:pos x="45" y="630"/>
                          </a:cxn>
                          <a:cxn ang="0">
                            <a:pos x="94" y="349"/>
                          </a:cxn>
                          <a:cxn ang="0">
                            <a:pos x="142" y="163"/>
                          </a:cxn>
                          <a:cxn ang="0">
                            <a:pos x="190" y="64"/>
                          </a:cxn>
                          <a:cxn ang="0">
                            <a:pos x="239" y="102"/>
                          </a:cxn>
                          <a:cxn ang="0">
                            <a:pos x="287" y="190"/>
                          </a:cxn>
                          <a:cxn ang="0">
                            <a:pos x="335" y="193"/>
                          </a:cxn>
                          <a:cxn ang="0">
                            <a:pos x="383" y="111"/>
                          </a:cxn>
                          <a:cxn ang="0">
                            <a:pos x="432" y="33"/>
                          </a:cxn>
                          <a:cxn ang="0">
                            <a:pos x="480" y="24"/>
                          </a:cxn>
                          <a:cxn ang="0">
                            <a:pos x="528" y="15"/>
                          </a:cxn>
                          <a:cxn ang="0">
                            <a:pos x="577" y="54"/>
                          </a:cxn>
                          <a:cxn ang="0">
                            <a:pos x="625" y="159"/>
                          </a:cxn>
                          <a:cxn ang="0">
                            <a:pos x="673" y="331"/>
                          </a:cxn>
                          <a:cxn ang="0">
                            <a:pos x="721" y="562"/>
                          </a:cxn>
                          <a:cxn ang="0">
                            <a:pos x="770" y="775"/>
                          </a:cxn>
                          <a:cxn ang="0">
                            <a:pos x="818" y="968"/>
                          </a:cxn>
                          <a:cxn ang="0">
                            <a:pos x="866" y="1081"/>
                          </a:cxn>
                          <a:cxn ang="0">
                            <a:pos x="915" y="1158"/>
                          </a:cxn>
                          <a:cxn ang="0">
                            <a:pos x="963" y="1153"/>
                          </a:cxn>
                          <a:cxn ang="0">
                            <a:pos x="1011" y="1140"/>
                          </a:cxn>
                          <a:cxn ang="0">
                            <a:pos x="1059" y="1139"/>
                          </a:cxn>
                          <a:cxn ang="0">
                            <a:pos x="1108" y="1142"/>
                          </a:cxn>
                          <a:cxn ang="0">
                            <a:pos x="1156" y="1140"/>
                          </a:cxn>
                          <a:cxn ang="0">
                            <a:pos x="1204" y="1129"/>
                          </a:cxn>
                          <a:cxn ang="0">
                            <a:pos x="1253" y="1127"/>
                          </a:cxn>
                          <a:cxn ang="0">
                            <a:pos x="1301" y="1115"/>
                          </a:cxn>
                          <a:cxn ang="0">
                            <a:pos x="1349" y="1108"/>
                          </a:cxn>
                          <a:cxn ang="0">
                            <a:pos x="1398" y="1098"/>
                          </a:cxn>
                          <a:cxn ang="0">
                            <a:pos x="1446" y="1091"/>
                          </a:cxn>
                          <a:cxn ang="0">
                            <a:pos x="1494" y="1090"/>
                          </a:cxn>
                          <a:cxn ang="0">
                            <a:pos x="1542" y="1094"/>
                          </a:cxn>
                          <a:cxn ang="0">
                            <a:pos x="1591" y="1073"/>
                          </a:cxn>
                          <a:cxn ang="0">
                            <a:pos x="1639" y="1081"/>
                          </a:cxn>
                          <a:cxn ang="0">
                            <a:pos x="1687" y="1086"/>
                          </a:cxn>
                          <a:cxn ang="0">
                            <a:pos x="1736" y="1097"/>
                          </a:cxn>
                          <a:cxn ang="0">
                            <a:pos x="1784" y="1093"/>
                          </a:cxn>
                          <a:cxn ang="0">
                            <a:pos x="1832" y="1081"/>
                          </a:cxn>
                          <a:cxn ang="0">
                            <a:pos x="1880" y="1088"/>
                          </a:cxn>
                          <a:cxn ang="0">
                            <a:pos x="1929" y="1090"/>
                          </a:cxn>
                          <a:cxn ang="0">
                            <a:pos x="1977" y="1075"/>
                          </a:cxn>
                          <a:cxn ang="0">
                            <a:pos x="2025" y="1085"/>
                          </a:cxn>
                          <a:cxn ang="0">
                            <a:pos x="2074" y="1079"/>
                          </a:cxn>
                          <a:cxn ang="0">
                            <a:pos x="2122" y="1077"/>
                          </a:cxn>
                          <a:cxn ang="0">
                            <a:pos x="2170" y="1103"/>
                          </a:cxn>
                          <a:cxn ang="0">
                            <a:pos x="2218" y="1085"/>
                          </a:cxn>
                          <a:cxn ang="0">
                            <a:pos x="2267" y="1092"/>
                          </a:cxn>
                          <a:cxn ang="0">
                            <a:pos x="2315" y="1090"/>
                          </a:cxn>
                          <a:cxn ang="0">
                            <a:pos x="2363" y="1099"/>
                          </a:cxn>
                          <a:cxn ang="0">
                            <a:pos x="2412" y="1080"/>
                          </a:cxn>
                          <a:cxn ang="0">
                            <a:pos x="2460" y="1082"/>
                          </a:cxn>
                          <a:cxn ang="0">
                            <a:pos x="2508" y="1086"/>
                          </a:cxn>
                          <a:cxn ang="0">
                            <a:pos x="2556" y="1083"/>
                          </a:cxn>
                          <a:cxn ang="0">
                            <a:pos x="2605" y="1094"/>
                          </a:cxn>
                          <a:cxn ang="0">
                            <a:pos x="2653" y="1107"/>
                          </a:cxn>
                          <a:cxn ang="0">
                            <a:pos x="2701" y="1101"/>
                          </a:cxn>
                          <a:cxn ang="0">
                            <a:pos x="2750" y="1107"/>
                          </a:cxn>
                          <a:cxn ang="0">
                            <a:pos x="2798" y="1108"/>
                          </a:cxn>
                          <a:cxn ang="0">
                            <a:pos x="2846" y="1109"/>
                          </a:cxn>
                          <a:cxn ang="0">
                            <a:pos x="2894" y="1110"/>
                          </a:cxn>
                          <a:cxn ang="0">
                            <a:pos x="2943" y="1110"/>
                          </a:cxn>
                          <a:cxn ang="0">
                            <a:pos x="2991" y="1104"/>
                          </a:cxn>
                          <a:cxn ang="0">
                            <a:pos x="3039" y="1096"/>
                          </a:cxn>
                        </a:cxnLst>
                        <a:rect l="0" t="0" r="r" b="b"/>
                        <a:pathLst>
                          <a:path w="3050" h="1185">
                            <a:moveTo>
                              <a:pt x="0" y="1119"/>
                            </a:moveTo>
                            <a:lnTo>
                              <a:pt x="2" y="1067"/>
                            </a:lnTo>
                            <a:lnTo>
                              <a:pt x="5" y="994"/>
                            </a:lnTo>
                            <a:lnTo>
                              <a:pt x="7" y="922"/>
                            </a:lnTo>
                            <a:lnTo>
                              <a:pt x="10" y="850"/>
                            </a:lnTo>
                            <a:lnTo>
                              <a:pt x="12" y="807"/>
                            </a:lnTo>
                            <a:lnTo>
                              <a:pt x="15" y="698"/>
                            </a:lnTo>
                            <a:lnTo>
                              <a:pt x="17" y="719"/>
                            </a:lnTo>
                            <a:lnTo>
                              <a:pt x="20" y="612"/>
                            </a:lnTo>
                            <a:lnTo>
                              <a:pt x="23" y="659"/>
                            </a:lnTo>
                            <a:lnTo>
                              <a:pt x="25" y="674"/>
                            </a:lnTo>
                            <a:lnTo>
                              <a:pt x="28" y="667"/>
                            </a:lnTo>
                            <a:lnTo>
                              <a:pt x="30" y="648"/>
                            </a:lnTo>
                            <a:lnTo>
                              <a:pt x="33" y="673"/>
                            </a:lnTo>
                            <a:lnTo>
                              <a:pt x="35" y="675"/>
                            </a:lnTo>
                            <a:lnTo>
                              <a:pt x="38" y="670"/>
                            </a:lnTo>
                            <a:lnTo>
                              <a:pt x="40" y="653"/>
                            </a:lnTo>
                            <a:lnTo>
                              <a:pt x="43" y="644"/>
                            </a:lnTo>
                            <a:lnTo>
                              <a:pt x="45" y="630"/>
                            </a:lnTo>
                            <a:lnTo>
                              <a:pt x="48" y="620"/>
                            </a:lnTo>
                            <a:lnTo>
                              <a:pt x="50" y="606"/>
                            </a:lnTo>
                            <a:lnTo>
                              <a:pt x="53" y="591"/>
                            </a:lnTo>
                            <a:lnTo>
                              <a:pt x="56" y="574"/>
                            </a:lnTo>
                            <a:lnTo>
                              <a:pt x="58" y="557"/>
                            </a:lnTo>
                            <a:lnTo>
                              <a:pt x="61" y="534"/>
                            </a:lnTo>
                            <a:lnTo>
                              <a:pt x="63" y="516"/>
                            </a:lnTo>
                            <a:lnTo>
                              <a:pt x="66" y="508"/>
                            </a:lnTo>
                            <a:lnTo>
                              <a:pt x="68" y="501"/>
                            </a:lnTo>
                            <a:lnTo>
                              <a:pt x="71" y="488"/>
                            </a:lnTo>
                            <a:lnTo>
                              <a:pt x="73" y="470"/>
                            </a:lnTo>
                            <a:lnTo>
                              <a:pt x="76" y="456"/>
                            </a:lnTo>
                            <a:lnTo>
                              <a:pt x="78" y="434"/>
                            </a:lnTo>
                            <a:lnTo>
                              <a:pt x="81" y="417"/>
                            </a:lnTo>
                            <a:lnTo>
                              <a:pt x="84" y="402"/>
                            </a:lnTo>
                            <a:lnTo>
                              <a:pt x="86" y="393"/>
                            </a:lnTo>
                            <a:lnTo>
                              <a:pt x="89" y="379"/>
                            </a:lnTo>
                            <a:lnTo>
                              <a:pt x="91" y="368"/>
                            </a:lnTo>
                            <a:lnTo>
                              <a:pt x="94" y="349"/>
                            </a:lnTo>
                            <a:lnTo>
                              <a:pt x="96" y="345"/>
                            </a:lnTo>
                            <a:lnTo>
                              <a:pt x="99" y="331"/>
                            </a:lnTo>
                            <a:lnTo>
                              <a:pt x="101" y="313"/>
                            </a:lnTo>
                            <a:lnTo>
                              <a:pt x="104" y="305"/>
                            </a:lnTo>
                            <a:lnTo>
                              <a:pt x="106" y="298"/>
                            </a:lnTo>
                            <a:lnTo>
                              <a:pt x="109" y="285"/>
                            </a:lnTo>
                            <a:lnTo>
                              <a:pt x="111" y="274"/>
                            </a:lnTo>
                            <a:lnTo>
                              <a:pt x="114" y="270"/>
                            </a:lnTo>
                            <a:lnTo>
                              <a:pt x="117" y="255"/>
                            </a:lnTo>
                            <a:lnTo>
                              <a:pt x="119" y="241"/>
                            </a:lnTo>
                            <a:lnTo>
                              <a:pt x="122" y="221"/>
                            </a:lnTo>
                            <a:lnTo>
                              <a:pt x="124" y="216"/>
                            </a:lnTo>
                            <a:lnTo>
                              <a:pt x="127" y="210"/>
                            </a:lnTo>
                            <a:lnTo>
                              <a:pt x="129" y="204"/>
                            </a:lnTo>
                            <a:lnTo>
                              <a:pt x="132" y="199"/>
                            </a:lnTo>
                            <a:lnTo>
                              <a:pt x="134" y="197"/>
                            </a:lnTo>
                            <a:lnTo>
                              <a:pt x="137" y="180"/>
                            </a:lnTo>
                            <a:lnTo>
                              <a:pt x="139" y="171"/>
                            </a:lnTo>
                            <a:lnTo>
                              <a:pt x="142" y="163"/>
                            </a:lnTo>
                            <a:lnTo>
                              <a:pt x="145" y="152"/>
                            </a:lnTo>
                            <a:lnTo>
                              <a:pt x="147" y="138"/>
                            </a:lnTo>
                            <a:lnTo>
                              <a:pt x="150" y="141"/>
                            </a:lnTo>
                            <a:lnTo>
                              <a:pt x="152" y="131"/>
                            </a:lnTo>
                            <a:lnTo>
                              <a:pt x="155" y="123"/>
                            </a:lnTo>
                            <a:lnTo>
                              <a:pt x="157" y="128"/>
                            </a:lnTo>
                            <a:lnTo>
                              <a:pt x="160" y="132"/>
                            </a:lnTo>
                            <a:lnTo>
                              <a:pt x="162" y="136"/>
                            </a:lnTo>
                            <a:lnTo>
                              <a:pt x="165" y="140"/>
                            </a:lnTo>
                            <a:lnTo>
                              <a:pt x="167" y="136"/>
                            </a:lnTo>
                            <a:lnTo>
                              <a:pt x="170" y="127"/>
                            </a:lnTo>
                            <a:lnTo>
                              <a:pt x="172" y="116"/>
                            </a:lnTo>
                            <a:lnTo>
                              <a:pt x="175" y="99"/>
                            </a:lnTo>
                            <a:lnTo>
                              <a:pt x="178" y="87"/>
                            </a:lnTo>
                            <a:lnTo>
                              <a:pt x="180" y="85"/>
                            </a:lnTo>
                            <a:lnTo>
                              <a:pt x="183" y="80"/>
                            </a:lnTo>
                            <a:lnTo>
                              <a:pt x="185" y="73"/>
                            </a:lnTo>
                            <a:lnTo>
                              <a:pt x="188" y="65"/>
                            </a:lnTo>
                            <a:lnTo>
                              <a:pt x="190" y="64"/>
                            </a:lnTo>
                            <a:lnTo>
                              <a:pt x="193" y="65"/>
                            </a:lnTo>
                            <a:lnTo>
                              <a:pt x="195" y="66"/>
                            </a:lnTo>
                            <a:lnTo>
                              <a:pt x="198" y="74"/>
                            </a:lnTo>
                            <a:lnTo>
                              <a:pt x="200" y="85"/>
                            </a:lnTo>
                            <a:lnTo>
                              <a:pt x="203" y="95"/>
                            </a:lnTo>
                            <a:lnTo>
                              <a:pt x="206" y="96"/>
                            </a:lnTo>
                            <a:lnTo>
                              <a:pt x="208" y="84"/>
                            </a:lnTo>
                            <a:lnTo>
                              <a:pt x="211" y="85"/>
                            </a:lnTo>
                            <a:lnTo>
                              <a:pt x="213" y="76"/>
                            </a:lnTo>
                            <a:lnTo>
                              <a:pt x="216" y="79"/>
                            </a:lnTo>
                            <a:lnTo>
                              <a:pt x="218" y="81"/>
                            </a:lnTo>
                            <a:lnTo>
                              <a:pt x="221" y="91"/>
                            </a:lnTo>
                            <a:lnTo>
                              <a:pt x="223" y="97"/>
                            </a:lnTo>
                            <a:lnTo>
                              <a:pt x="226" y="118"/>
                            </a:lnTo>
                            <a:lnTo>
                              <a:pt x="228" y="118"/>
                            </a:lnTo>
                            <a:lnTo>
                              <a:pt x="231" y="115"/>
                            </a:lnTo>
                            <a:lnTo>
                              <a:pt x="233" y="119"/>
                            </a:lnTo>
                            <a:lnTo>
                              <a:pt x="236" y="114"/>
                            </a:lnTo>
                            <a:lnTo>
                              <a:pt x="239" y="102"/>
                            </a:lnTo>
                            <a:lnTo>
                              <a:pt x="241" y="100"/>
                            </a:lnTo>
                            <a:lnTo>
                              <a:pt x="244" y="100"/>
                            </a:lnTo>
                            <a:lnTo>
                              <a:pt x="246" y="103"/>
                            </a:lnTo>
                            <a:lnTo>
                              <a:pt x="249" y="105"/>
                            </a:lnTo>
                            <a:lnTo>
                              <a:pt x="251" y="111"/>
                            </a:lnTo>
                            <a:lnTo>
                              <a:pt x="254" y="105"/>
                            </a:lnTo>
                            <a:lnTo>
                              <a:pt x="256" y="121"/>
                            </a:lnTo>
                            <a:lnTo>
                              <a:pt x="259" y="129"/>
                            </a:lnTo>
                            <a:lnTo>
                              <a:pt x="261" y="139"/>
                            </a:lnTo>
                            <a:lnTo>
                              <a:pt x="264" y="147"/>
                            </a:lnTo>
                            <a:lnTo>
                              <a:pt x="267" y="159"/>
                            </a:lnTo>
                            <a:lnTo>
                              <a:pt x="269" y="160"/>
                            </a:lnTo>
                            <a:lnTo>
                              <a:pt x="272" y="153"/>
                            </a:lnTo>
                            <a:lnTo>
                              <a:pt x="274" y="152"/>
                            </a:lnTo>
                            <a:lnTo>
                              <a:pt x="277" y="160"/>
                            </a:lnTo>
                            <a:lnTo>
                              <a:pt x="279" y="171"/>
                            </a:lnTo>
                            <a:lnTo>
                              <a:pt x="282" y="170"/>
                            </a:lnTo>
                            <a:lnTo>
                              <a:pt x="284" y="182"/>
                            </a:lnTo>
                            <a:lnTo>
                              <a:pt x="287" y="190"/>
                            </a:lnTo>
                            <a:lnTo>
                              <a:pt x="289" y="193"/>
                            </a:lnTo>
                            <a:lnTo>
                              <a:pt x="292" y="202"/>
                            </a:lnTo>
                            <a:lnTo>
                              <a:pt x="294" y="207"/>
                            </a:lnTo>
                            <a:lnTo>
                              <a:pt x="297" y="214"/>
                            </a:lnTo>
                            <a:lnTo>
                              <a:pt x="300" y="223"/>
                            </a:lnTo>
                            <a:lnTo>
                              <a:pt x="302" y="224"/>
                            </a:lnTo>
                            <a:lnTo>
                              <a:pt x="305" y="216"/>
                            </a:lnTo>
                            <a:lnTo>
                              <a:pt x="307" y="223"/>
                            </a:lnTo>
                            <a:lnTo>
                              <a:pt x="310" y="222"/>
                            </a:lnTo>
                            <a:lnTo>
                              <a:pt x="312" y="213"/>
                            </a:lnTo>
                            <a:lnTo>
                              <a:pt x="315" y="205"/>
                            </a:lnTo>
                            <a:lnTo>
                              <a:pt x="317" y="201"/>
                            </a:lnTo>
                            <a:lnTo>
                              <a:pt x="320" y="187"/>
                            </a:lnTo>
                            <a:lnTo>
                              <a:pt x="322" y="188"/>
                            </a:lnTo>
                            <a:lnTo>
                              <a:pt x="325" y="192"/>
                            </a:lnTo>
                            <a:lnTo>
                              <a:pt x="328" y="195"/>
                            </a:lnTo>
                            <a:lnTo>
                              <a:pt x="330" y="202"/>
                            </a:lnTo>
                            <a:lnTo>
                              <a:pt x="333" y="204"/>
                            </a:lnTo>
                            <a:lnTo>
                              <a:pt x="335" y="193"/>
                            </a:lnTo>
                            <a:lnTo>
                              <a:pt x="338" y="183"/>
                            </a:lnTo>
                            <a:lnTo>
                              <a:pt x="340" y="167"/>
                            </a:lnTo>
                            <a:lnTo>
                              <a:pt x="343" y="154"/>
                            </a:lnTo>
                            <a:lnTo>
                              <a:pt x="345" y="141"/>
                            </a:lnTo>
                            <a:lnTo>
                              <a:pt x="348" y="132"/>
                            </a:lnTo>
                            <a:lnTo>
                              <a:pt x="350" y="120"/>
                            </a:lnTo>
                            <a:lnTo>
                              <a:pt x="353" y="118"/>
                            </a:lnTo>
                            <a:lnTo>
                              <a:pt x="355" y="105"/>
                            </a:lnTo>
                            <a:lnTo>
                              <a:pt x="358" y="116"/>
                            </a:lnTo>
                            <a:lnTo>
                              <a:pt x="361" y="117"/>
                            </a:lnTo>
                            <a:lnTo>
                              <a:pt x="363" y="114"/>
                            </a:lnTo>
                            <a:lnTo>
                              <a:pt x="366" y="107"/>
                            </a:lnTo>
                            <a:lnTo>
                              <a:pt x="368" y="106"/>
                            </a:lnTo>
                            <a:lnTo>
                              <a:pt x="371" y="89"/>
                            </a:lnTo>
                            <a:lnTo>
                              <a:pt x="373" y="88"/>
                            </a:lnTo>
                            <a:lnTo>
                              <a:pt x="376" y="92"/>
                            </a:lnTo>
                            <a:lnTo>
                              <a:pt x="378" y="107"/>
                            </a:lnTo>
                            <a:lnTo>
                              <a:pt x="381" y="109"/>
                            </a:lnTo>
                            <a:lnTo>
                              <a:pt x="383" y="111"/>
                            </a:lnTo>
                            <a:lnTo>
                              <a:pt x="386" y="105"/>
                            </a:lnTo>
                            <a:lnTo>
                              <a:pt x="389" y="103"/>
                            </a:lnTo>
                            <a:lnTo>
                              <a:pt x="391" y="96"/>
                            </a:lnTo>
                            <a:lnTo>
                              <a:pt x="394" y="97"/>
                            </a:lnTo>
                            <a:lnTo>
                              <a:pt x="396" y="98"/>
                            </a:lnTo>
                            <a:lnTo>
                              <a:pt x="399" y="91"/>
                            </a:lnTo>
                            <a:lnTo>
                              <a:pt x="401" y="76"/>
                            </a:lnTo>
                            <a:lnTo>
                              <a:pt x="404" y="63"/>
                            </a:lnTo>
                            <a:lnTo>
                              <a:pt x="406" y="53"/>
                            </a:lnTo>
                            <a:lnTo>
                              <a:pt x="409" y="43"/>
                            </a:lnTo>
                            <a:lnTo>
                              <a:pt x="411" y="39"/>
                            </a:lnTo>
                            <a:lnTo>
                              <a:pt x="414" y="53"/>
                            </a:lnTo>
                            <a:lnTo>
                              <a:pt x="416" y="49"/>
                            </a:lnTo>
                            <a:lnTo>
                              <a:pt x="419" y="49"/>
                            </a:lnTo>
                            <a:lnTo>
                              <a:pt x="422" y="51"/>
                            </a:lnTo>
                            <a:lnTo>
                              <a:pt x="424" y="44"/>
                            </a:lnTo>
                            <a:lnTo>
                              <a:pt x="427" y="28"/>
                            </a:lnTo>
                            <a:lnTo>
                              <a:pt x="429" y="29"/>
                            </a:lnTo>
                            <a:lnTo>
                              <a:pt x="432" y="33"/>
                            </a:lnTo>
                            <a:lnTo>
                              <a:pt x="434" y="31"/>
                            </a:lnTo>
                            <a:lnTo>
                              <a:pt x="437" y="40"/>
                            </a:lnTo>
                            <a:lnTo>
                              <a:pt x="439" y="38"/>
                            </a:lnTo>
                            <a:lnTo>
                              <a:pt x="442" y="38"/>
                            </a:lnTo>
                            <a:lnTo>
                              <a:pt x="444" y="33"/>
                            </a:lnTo>
                            <a:lnTo>
                              <a:pt x="447" y="34"/>
                            </a:lnTo>
                            <a:lnTo>
                              <a:pt x="450" y="35"/>
                            </a:lnTo>
                            <a:lnTo>
                              <a:pt x="452" y="32"/>
                            </a:lnTo>
                            <a:lnTo>
                              <a:pt x="455" y="23"/>
                            </a:lnTo>
                            <a:lnTo>
                              <a:pt x="457" y="15"/>
                            </a:lnTo>
                            <a:lnTo>
                              <a:pt x="460" y="13"/>
                            </a:lnTo>
                            <a:lnTo>
                              <a:pt x="462" y="5"/>
                            </a:lnTo>
                            <a:lnTo>
                              <a:pt x="465" y="15"/>
                            </a:lnTo>
                            <a:lnTo>
                              <a:pt x="467" y="22"/>
                            </a:lnTo>
                            <a:lnTo>
                              <a:pt x="470" y="23"/>
                            </a:lnTo>
                            <a:lnTo>
                              <a:pt x="472" y="25"/>
                            </a:lnTo>
                            <a:lnTo>
                              <a:pt x="475" y="27"/>
                            </a:lnTo>
                            <a:lnTo>
                              <a:pt x="477" y="21"/>
                            </a:lnTo>
                            <a:lnTo>
                              <a:pt x="480" y="24"/>
                            </a:lnTo>
                            <a:lnTo>
                              <a:pt x="483" y="29"/>
                            </a:lnTo>
                            <a:lnTo>
                              <a:pt x="485" y="35"/>
                            </a:lnTo>
                            <a:lnTo>
                              <a:pt x="488" y="32"/>
                            </a:lnTo>
                            <a:lnTo>
                              <a:pt x="490" y="32"/>
                            </a:lnTo>
                            <a:lnTo>
                              <a:pt x="493" y="25"/>
                            </a:lnTo>
                            <a:lnTo>
                              <a:pt x="495" y="19"/>
                            </a:lnTo>
                            <a:lnTo>
                              <a:pt x="498" y="7"/>
                            </a:lnTo>
                            <a:lnTo>
                              <a:pt x="500" y="2"/>
                            </a:lnTo>
                            <a:lnTo>
                              <a:pt x="503" y="0"/>
                            </a:lnTo>
                            <a:lnTo>
                              <a:pt x="505" y="4"/>
                            </a:lnTo>
                            <a:lnTo>
                              <a:pt x="508" y="5"/>
                            </a:lnTo>
                            <a:lnTo>
                              <a:pt x="511" y="15"/>
                            </a:lnTo>
                            <a:lnTo>
                              <a:pt x="513" y="20"/>
                            </a:lnTo>
                            <a:lnTo>
                              <a:pt x="516" y="16"/>
                            </a:lnTo>
                            <a:lnTo>
                              <a:pt x="518" y="14"/>
                            </a:lnTo>
                            <a:lnTo>
                              <a:pt x="521" y="14"/>
                            </a:lnTo>
                            <a:lnTo>
                              <a:pt x="523" y="9"/>
                            </a:lnTo>
                            <a:lnTo>
                              <a:pt x="526" y="11"/>
                            </a:lnTo>
                            <a:lnTo>
                              <a:pt x="528" y="15"/>
                            </a:lnTo>
                            <a:lnTo>
                              <a:pt x="531" y="10"/>
                            </a:lnTo>
                            <a:lnTo>
                              <a:pt x="533" y="2"/>
                            </a:lnTo>
                            <a:lnTo>
                              <a:pt x="536" y="3"/>
                            </a:lnTo>
                            <a:lnTo>
                              <a:pt x="538" y="6"/>
                            </a:lnTo>
                            <a:lnTo>
                              <a:pt x="541" y="3"/>
                            </a:lnTo>
                            <a:lnTo>
                              <a:pt x="544" y="11"/>
                            </a:lnTo>
                            <a:lnTo>
                              <a:pt x="546" y="24"/>
                            </a:lnTo>
                            <a:lnTo>
                              <a:pt x="549" y="26"/>
                            </a:lnTo>
                            <a:lnTo>
                              <a:pt x="551" y="32"/>
                            </a:lnTo>
                            <a:lnTo>
                              <a:pt x="554" y="38"/>
                            </a:lnTo>
                            <a:lnTo>
                              <a:pt x="556" y="31"/>
                            </a:lnTo>
                            <a:lnTo>
                              <a:pt x="559" y="30"/>
                            </a:lnTo>
                            <a:lnTo>
                              <a:pt x="561" y="27"/>
                            </a:lnTo>
                            <a:lnTo>
                              <a:pt x="564" y="21"/>
                            </a:lnTo>
                            <a:lnTo>
                              <a:pt x="566" y="22"/>
                            </a:lnTo>
                            <a:lnTo>
                              <a:pt x="569" y="36"/>
                            </a:lnTo>
                            <a:lnTo>
                              <a:pt x="572" y="39"/>
                            </a:lnTo>
                            <a:lnTo>
                              <a:pt x="574" y="48"/>
                            </a:lnTo>
                            <a:lnTo>
                              <a:pt x="577" y="54"/>
                            </a:lnTo>
                            <a:lnTo>
                              <a:pt x="579" y="62"/>
                            </a:lnTo>
                            <a:lnTo>
                              <a:pt x="582" y="66"/>
                            </a:lnTo>
                            <a:lnTo>
                              <a:pt x="584" y="72"/>
                            </a:lnTo>
                            <a:lnTo>
                              <a:pt x="587" y="78"/>
                            </a:lnTo>
                            <a:lnTo>
                              <a:pt x="589" y="87"/>
                            </a:lnTo>
                            <a:lnTo>
                              <a:pt x="592" y="94"/>
                            </a:lnTo>
                            <a:lnTo>
                              <a:pt x="594" y="101"/>
                            </a:lnTo>
                            <a:lnTo>
                              <a:pt x="597" y="104"/>
                            </a:lnTo>
                            <a:lnTo>
                              <a:pt x="599" y="111"/>
                            </a:lnTo>
                            <a:lnTo>
                              <a:pt x="602" y="112"/>
                            </a:lnTo>
                            <a:lnTo>
                              <a:pt x="605" y="109"/>
                            </a:lnTo>
                            <a:lnTo>
                              <a:pt x="607" y="114"/>
                            </a:lnTo>
                            <a:lnTo>
                              <a:pt x="610" y="124"/>
                            </a:lnTo>
                            <a:lnTo>
                              <a:pt x="612" y="127"/>
                            </a:lnTo>
                            <a:lnTo>
                              <a:pt x="615" y="137"/>
                            </a:lnTo>
                            <a:lnTo>
                              <a:pt x="617" y="147"/>
                            </a:lnTo>
                            <a:lnTo>
                              <a:pt x="620" y="155"/>
                            </a:lnTo>
                            <a:lnTo>
                              <a:pt x="622" y="161"/>
                            </a:lnTo>
                            <a:lnTo>
                              <a:pt x="625" y="159"/>
                            </a:lnTo>
                            <a:lnTo>
                              <a:pt x="627" y="168"/>
                            </a:lnTo>
                            <a:lnTo>
                              <a:pt x="630" y="181"/>
                            </a:lnTo>
                            <a:lnTo>
                              <a:pt x="632" y="183"/>
                            </a:lnTo>
                            <a:lnTo>
                              <a:pt x="635" y="192"/>
                            </a:lnTo>
                            <a:lnTo>
                              <a:pt x="638" y="195"/>
                            </a:lnTo>
                            <a:lnTo>
                              <a:pt x="640" y="197"/>
                            </a:lnTo>
                            <a:lnTo>
                              <a:pt x="643" y="202"/>
                            </a:lnTo>
                            <a:lnTo>
                              <a:pt x="645" y="213"/>
                            </a:lnTo>
                            <a:lnTo>
                              <a:pt x="648" y="211"/>
                            </a:lnTo>
                            <a:lnTo>
                              <a:pt x="650" y="237"/>
                            </a:lnTo>
                            <a:lnTo>
                              <a:pt x="653" y="249"/>
                            </a:lnTo>
                            <a:lnTo>
                              <a:pt x="655" y="253"/>
                            </a:lnTo>
                            <a:lnTo>
                              <a:pt x="658" y="265"/>
                            </a:lnTo>
                            <a:lnTo>
                              <a:pt x="660" y="287"/>
                            </a:lnTo>
                            <a:lnTo>
                              <a:pt x="663" y="294"/>
                            </a:lnTo>
                            <a:lnTo>
                              <a:pt x="666" y="306"/>
                            </a:lnTo>
                            <a:lnTo>
                              <a:pt x="668" y="319"/>
                            </a:lnTo>
                            <a:lnTo>
                              <a:pt x="671" y="329"/>
                            </a:lnTo>
                            <a:lnTo>
                              <a:pt x="673" y="331"/>
                            </a:lnTo>
                            <a:lnTo>
                              <a:pt x="676" y="348"/>
                            </a:lnTo>
                            <a:lnTo>
                              <a:pt x="678" y="357"/>
                            </a:lnTo>
                            <a:lnTo>
                              <a:pt x="681" y="373"/>
                            </a:lnTo>
                            <a:lnTo>
                              <a:pt x="683" y="378"/>
                            </a:lnTo>
                            <a:lnTo>
                              <a:pt x="686" y="389"/>
                            </a:lnTo>
                            <a:lnTo>
                              <a:pt x="688" y="397"/>
                            </a:lnTo>
                            <a:lnTo>
                              <a:pt x="691" y="414"/>
                            </a:lnTo>
                            <a:lnTo>
                              <a:pt x="693" y="429"/>
                            </a:lnTo>
                            <a:lnTo>
                              <a:pt x="696" y="445"/>
                            </a:lnTo>
                            <a:lnTo>
                              <a:pt x="699" y="459"/>
                            </a:lnTo>
                            <a:lnTo>
                              <a:pt x="701" y="473"/>
                            </a:lnTo>
                            <a:lnTo>
                              <a:pt x="704" y="482"/>
                            </a:lnTo>
                            <a:lnTo>
                              <a:pt x="706" y="486"/>
                            </a:lnTo>
                            <a:lnTo>
                              <a:pt x="709" y="498"/>
                            </a:lnTo>
                            <a:lnTo>
                              <a:pt x="711" y="510"/>
                            </a:lnTo>
                            <a:lnTo>
                              <a:pt x="714" y="516"/>
                            </a:lnTo>
                            <a:lnTo>
                              <a:pt x="716" y="528"/>
                            </a:lnTo>
                            <a:lnTo>
                              <a:pt x="719" y="542"/>
                            </a:lnTo>
                            <a:lnTo>
                              <a:pt x="721" y="562"/>
                            </a:lnTo>
                            <a:lnTo>
                              <a:pt x="724" y="581"/>
                            </a:lnTo>
                            <a:lnTo>
                              <a:pt x="727" y="590"/>
                            </a:lnTo>
                            <a:lnTo>
                              <a:pt x="729" y="602"/>
                            </a:lnTo>
                            <a:lnTo>
                              <a:pt x="732" y="617"/>
                            </a:lnTo>
                            <a:lnTo>
                              <a:pt x="734" y="622"/>
                            </a:lnTo>
                            <a:lnTo>
                              <a:pt x="737" y="628"/>
                            </a:lnTo>
                            <a:lnTo>
                              <a:pt x="739" y="643"/>
                            </a:lnTo>
                            <a:lnTo>
                              <a:pt x="742" y="653"/>
                            </a:lnTo>
                            <a:lnTo>
                              <a:pt x="744" y="661"/>
                            </a:lnTo>
                            <a:lnTo>
                              <a:pt x="747" y="669"/>
                            </a:lnTo>
                            <a:lnTo>
                              <a:pt x="749" y="678"/>
                            </a:lnTo>
                            <a:lnTo>
                              <a:pt x="752" y="692"/>
                            </a:lnTo>
                            <a:lnTo>
                              <a:pt x="754" y="709"/>
                            </a:lnTo>
                            <a:lnTo>
                              <a:pt x="757" y="722"/>
                            </a:lnTo>
                            <a:lnTo>
                              <a:pt x="760" y="732"/>
                            </a:lnTo>
                            <a:lnTo>
                              <a:pt x="762" y="744"/>
                            </a:lnTo>
                            <a:lnTo>
                              <a:pt x="765" y="759"/>
                            </a:lnTo>
                            <a:lnTo>
                              <a:pt x="767" y="765"/>
                            </a:lnTo>
                            <a:lnTo>
                              <a:pt x="770" y="775"/>
                            </a:lnTo>
                            <a:lnTo>
                              <a:pt x="772" y="788"/>
                            </a:lnTo>
                            <a:lnTo>
                              <a:pt x="775" y="801"/>
                            </a:lnTo>
                            <a:lnTo>
                              <a:pt x="777" y="814"/>
                            </a:lnTo>
                            <a:lnTo>
                              <a:pt x="780" y="825"/>
                            </a:lnTo>
                            <a:lnTo>
                              <a:pt x="782" y="836"/>
                            </a:lnTo>
                            <a:lnTo>
                              <a:pt x="785" y="854"/>
                            </a:lnTo>
                            <a:lnTo>
                              <a:pt x="788" y="866"/>
                            </a:lnTo>
                            <a:lnTo>
                              <a:pt x="790" y="864"/>
                            </a:lnTo>
                            <a:lnTo>
                              <a:pt x="793" y="879"/>
                            </a:lnTo>
                            <a:lnTo>
                              <a:pt x="795" y="891"/>
                            </a:lnTo>
                            <a:lnTo>
                              <a:pt x="798" y="893"/>
                            </a:lnTo>
                            <a:lnTo>
                              <a:pt x="800" y="899"/>
                            </a:lnTo>
                            <a:lnTo>
                              <a:pt x="803" y="913"/>
                            </a:lnTo>
                            <a:lnTo>
                              <a:pt x="805" y="919"/>
                            </a:lnTo>
                            <a:lnTo>
                              <a:pt x="808" y="923"/>
                            </a:lnTo>
                            <a:lnTo>
                              <a:pt x="810" y="935"/>
                            </a:lnTo>
                            <a:lnTo>
                              <a:pt x="813" y="951"/>
                            </a:lnTo>
                            <a:lnTo>
                              <a:pt x="815" y="963"/>
                            </a:lnTo>
                            <a:lnTo>
                              <a:pt x="818" y="968"/>
                            </a:lnTo>
                            <a:lnTo>
                              <a:pt x="821" y="979"/>
                            </a:lnTo>
                            <a:lnTo>
                              <a:pt x="823" y="987"/>
                            </a:lnTo>
                            <a:lnTo>
                              <a:pt x="826" y="988"/>
                            </a:lnTo>
                            <a:lnTo>
                              <a:pt x="828" y="986"/>
                            </a:lnTo>
                            <a:lnTo>
                              <a:pt x="831" y="992"/>
                            </a:lnTo>
                            <a:lnTo>
                              <a:pt x="833" y="990"/>
                            </a:lnTo>
                            <a:lnTo>
                              <a:pt x="836" y="992"/>
                            </a:lnTo>
                            <a:lnTo>
                              <a:pt x="838" y="1004"/>
                            </a:lnTo>
                            <a:lnTo>
                              <a:pt x="841" y="1026"/>
                            </a:lnTo>
                            <a:lnTo>
                              <a:pt x="843" y="1035"/>
                            </a:lnTo>
                            <a:lnTo>
                              <a:pt x="846" y="1052"/>
                            </a:lnTo>
                            <a:lnTo>
                              <a:pt x="849" y="1060"/>
                            </a:lnTo>
                            <a:lnTo>
                              <a:pt x="851" y="1062"/>
                            </a:lnTo>
                            <a:lnTo>
                              <a:pt x="854" y="1058"/>
                            </a:lnTo>
                            <a:lnTo>
                              <a:pt x="856" y="1062"/>
                            </a:lnTo>
                            <a:lnTo>
                              <a:pt x="859" y="1068"/>
                            </a:lnTo>
                            <a:lnTo>
                              <a:pt x="861" y="1070"/>
                            </a:lnTo>
                            <a:lnTo>
                              <a:pt x="864" y="1073"/>
                            </a:lnTo>
                            <a:lnTo>
                              <a:pt x="866" y="1081"/>
                            </a:lnTo>
                            <a:lnTo>
                              <a:pt x="869" y="1093"/>
                            </a:lnTo>
                            <a:lnTo>
                              <a:pt x="871" y="1100"/>
                            </a:lnTo>
                            <a:lnTo>
                              <a:pt x="874" y="1111"/>
                            </a:lnTo>
                            <a:lnTo>
                              <a:pt x="876" y="1118"/>
                            </a:lnTo>
                            <a:lnTo>
                              <a:pt x="879" y="1113"/>
                            </a:lnTo>
                            <a:lnTo>
                              <a:pt x="882" y="1111"/>
                            </a:lnTo>
                            <a:lnTo>
                              <a:pt x="884" y="1108"/>
                            </a:lnTo>
                            <a:lnTo>
                              <a:pt x="887" y="1107"/>
                            </a:lnTo>
                            <a:lnTo>
                              <a:pt x="889" y="1115"/>
                            </a:lnTo>
                            <a:lnTo>
                              <a:pt x="892" y="1128"/>
                            </a:lnTo>
                            <a:lnTo>
                              <a:pt x="894" y="1141"/>
                            </a:lnTo>
                            <a:lnTo>
                              <a:pt x="897" y="1154"/>
                            </a:lnTo>
                            <a:lnTo>
                              <a:pt x="899" y="1164"/>
                            </a:lnTo>
                            <a:lnTo>
                              <a:pt x="902" y="1161"/>
                            </a:lnTo>
                            <a:lnTo>
                              <a:pt x="904" y="1162"/>
                            </a:lnTo>
                            <a:lnTo>
                              <a:pt x="907" y="1162"/>
                            </a:lnTo>
                            <a:lnTo>
                              <a:pt x="910" y="1155"/>
                            </a:lnTo>
                            <a:lnTo>
                              <a:pt x="912" y="1153"/>
                            </a:lnTo>
                            <a:lnTo>
                              <a:pt x="915" y="1158"/>
                            </a:lnTo>
                            <a:lnTo>
                              <a:pt x="917" y="1156"/>
                            </a:lnTo>
                            <a:lnTo>
                              <a:pt x="920" y="1151"/>
                            </a:lnTo>
                            <a:lnTo>
                              <a:pt x="922" y="1158"/>
                            </a:lnTo>
                            <a:lnTo>
                              <a:pt x="925" y="1162"/>
                            </a:lnTo>
                            <a:lnTo>
                              <a:pt x="927" y="1163"/>
                            </a:lnTo>
                            <a:lnTo>
                              <a:pt x="930" y="1172"/>
                            </a:lnTo>
                            <a:lnTo>
                              <a:pt x="932" y="1175"/>
                            </a:lnTo>
                            <a:lnTo>
                              <a:pt x="935" y="1180"/>
                            </a:lnTo>
                            <a:lnTo>
                              <a:pt x="937" y="1178"/>
                            </a:lnTo>
                            <a:lnTo>
                              <a:pt x="940" y="1183"/>
                            </a:lnTo>
                            <a:lnTo>
                              <a:pt x="943" y="1182"/>
                            </a:lnTo>
                            <a:lnTo>
                              <a:pt x="945" y="1180"/>
                            </a:lnTo>
                            <a:lnTo>
                              <a:pt x="948" y="1178"/>
                            </a:lnTo>
                            <a:lnTo>
                              <a:pt x="950" y="1172"/>
                            </a:lnTo>
                            <a:lnTo>
                              <a:pt x="953" y="1161"/>
                            </a:lnTo>
                            <a:lnTo>
                              <a:pt x="955" y="1155"/>
                            </a:lnTo>
                            <a:lnTo>
                              <a:pt x="958" y="1151"/>
                            </a:lnTo>
                            <a:lnTo>
                              <a:pt x="960" y="1151"/>
                            </a:lnTo>
                            <a:lnTo>
                              <a:pt x="963" y="1153"/>
                            </a:lnTo>
                            <a:lnTo>
                              <a:pt x="965" y="1159"/>
                            </a:lnTo>
                            <a:lnTo>
                              <a:pt x="968" y="1172"/>
                            </a:lnTo>
                            <a:lnTo>
                              <a:pt x="971" y="1179"/>
                            </a:lnTo>
                            <a:lnTo>
                              <a:pt x="973" y="1175"/>
                            </a:lnTo>
                            <a:lnTo>
                              <a:pt x="976" y="1179"/>
                            </a:lnTo>
                            <a:lnTo>
                              <a:pt x="978" y="1185"/>
                            </a:lnTo>
                            <a:lnTo>
                              <a:pt x="981" y="1177"/>
                            </a:lnTo>
                            <a:lnTo>
                              <a:pt x="983" y="1174"/>
                            </a:lnTo>
                            <a:lnTo>
                              <a:pt x="986" y="1177"/>
                            </a:lnTo>
                            <a:lnTo>
                              <a:pt x="988" y="1173"/>
                            </a:lnTo>
                            <a:lnTo>
                              <a:pt x="991" y="1147"/>
                            </a:lnTo>
                            <a:lnTo>
                              <a:pt x="993" y="1143"/>
                            </a:lnTo>
                            <a:lnTo>
                              <a:pt x="996" y="1146"/>
                            </a:lnTo>
                            <a:lnTo>
                              <a:pt x="998" y="1144"/>
                            </a:lnTo>
                            <a:lnTo>
                              <a:pt x="1001" y="1148"/>
                            </a:lnTo>
                            <a:lnTo>
                              <a:pt x="1004" y="1149"/>
                            </a:lnTo>
                            <a:lnTo>
                              <a:pt x="1006" y="1147"/>
                            </a:lnTo>
                            <a:lnTo>
                              <a:pt x="1009" y="1140"/>
                            </a:lnTo>
                            <a:lnTo>
                              <a:pt x="1011" y="1140"/>
                            </a:lnTo>
                            <a:lnTo>
                              <a:pt x="1014" y="1139"/>
                            </a:lnTo>
                            <a:lnTo>
                              <a:pt x="1016" y="1140"/>
                            </a:lnTo>
                            <a:lnTo>
                              <a:pt x="1019" y="1142"/>
                            </a:lnTo>
                            <a:lnTo>
                              <a:pt x="1021" y="1143"/>
                            </a:lnTo>
                            <a:lnTo>
                              <a:pt x="1024" y="1143"/>
                            </a:lnTo>
                            <a:lnTo>
                              <a:pt x="1026" y="1144"/>
                            </a:lnTo>
                            <a:lnTo>
                              <a:pt x="1029" y="1139"/>
                            </a:lnTo>
                            <a:lnTo>
                              <a:pt x="1032" y="1135"/>
                            </a:lnTo>
                            <a:lnTo>
                              <a:pt x="1034" y="1141"/>
                            </a:lnTo>
                            <a:lnTo>
                              <a:pt x="1037" y="1143"/>
                            </a:lnTo>
                            <a:lnTo>
                              <a:pt x="1039" y="1138"/>
                            </a:lnTo>
                            <a:lnTo>
                              <a:pt x="1042" y="1140"/>
                            </a:lnTo>
                            <a:lnTo>
                              <a:pt x="1044" y="1145"/>
                            </a:lnTo>
                            <a:lnTo>
                              <a:pt x="1047" y="1144"/>
                            </a:lnTo>
                            <a:lnTo>
                              <a:pt x="1049" y="1143"/>
                            </a:lnTo>
                            <a:lnTo>
                              <a:pt x="1052" y="1147"/>
                            </a:lnTo>
                            <a:lnTo>
                              <a:pt x="1054" y="1150"/>
                            </a:lnTo>
                            <a:lnTo>
                              <a:pt x="1057" y="1145"/>
                            </a:lnTo>
                            <a:lnTo>
                              <a:pt x="1059" y="1139"/>
                            </a:lnTo>
                            <a:lnTo>
                              <a:pt x="1062" y="1136"/>
                            </a:lnTo>
                            <a:lnTo>
                              <a:pt x="1065" y="1135"/>
                            </a:lnTo>
                            <a:lnTo>
                              <a:pt x="1067" y="1134"/>
                            </a:lnTo>
                            <a:lnTo>
                              <a:pt x="1070" y="1135"/>
                            </a:lnTo>
                            <a:lnTo>
                              <a:pt x="1072" y="1144"/>
                            </a:lnTo>
                            <a:lnTo>
                              <a:pt x="1075" y="1145"/>
                            </a:lnTo>
                            <a:lnTo>
                              <a:pt x="1077" y="1147"/>
                            </a:lnTo>
                            <a:lnTo>
                              <a:pt x="1080" y="1150"/>
                            </a:lnTo>
                            <a:lnTo>
                              <a:pt x="1082" y="1152"/>
                            </a:lnTo>
                            <a:lnTo>
                              <a:pt x="1085" y="1149"/>
                            </a:lnTo>
                            <a:lnTo>
                              <a:pt x="1087" y="1151"/>
                            </a:lnTo>
                            <a:lnTo>
                              <a:pt x="1090" y="1151"/>
                            </a:lnTo>
                            <a:lnTo>
                              <a:pt x="1093" y="1151"/>
                            </a:lnTo>
                            <a:lnTo>
                              <a:pt x="1095" y="1152"/>
                            </a:lnTo>
                            <a:lnTo>
                              <a:pt x="1098" y="1155"/>
                            </a:lnTo>
                            <a:lnTo>
                              <a:pt x="1100" y="1154"/>
                            </a:lnTo>
                            <a:lnTo>
                              <a:pt x="1103" y="1150"/>
                            </a:lnTo>
                            <a:lnTo>
                              <a:pt x="1105" y="1144"/>
                            </a:lnTo>
                            <a:lnTo>
                              <a:pt x="1108" y="1142"/>
                            </a:lnTo>
                            <a:lnTo>
                              <a:pt x="1110" y="1140"/>
                            </a:lnTo>
                            <a:lnTo>
                              <a:pt x="1113" y="1140"/>
                            </a:lnTo>
                            <a:lnTo>
                              <a:pt x="1115" y="1140"/>
                            </a:lnTo>
                            <a:lnTo>
                              <a:pt x="1118" y="1139"/>
                            </a:lnTo>
                            <a:lnTo>
                              <a:pt x="1120" y="1140"/>
                            </a:lnTo>
                            <a:lnTo>
                              <a:pt x="1123" y="1136"/>
                            </a:lnTo>
                            <a:lnTo>
                              <a:pt x="1126" y="1130"/>
                            </a:lnTo>
                            <a:lnTo>
                              <a:pt x="1128" y="1129"/>
                            </a:lnTo>
                            <a:lnTo>
                              <a:pt x="1131" y="1125"/>
                            </a:lnTo>
                            <a:lnTo>
                              <a:pt x="1133" y="1124"/>
                            </a:lnTo>
                            <a:lnTo>
                              <a:pt x="1136" y="1124"/>
                            </a:lnTo>
                            <a:lnTo>
                              <a:pt x="1138" y="1133"/>
                            </a:lnTo>
                            <a:lnTo>
                              <a:pt x="1141" y="1130"/>
                            </a:lnTo>
                            <a:lnTo>
                              <a:pt x="1143" y="1137"/>
                            </a:lnTo>
                            <a:lnTo>
                              <a:pt x="1146" y="1136"/>
                            </a:lnTo>
                            <a:lnTo>
                              <a:pt x="1148" y="1137"/>
                            </a:lnTo>
                            <a:lnTo>
                              <a:pt x="1151" y="1133"/>
                            </a:lnTo>
                            <a:lnTo>
                              <a:pt x="1154" y="1139"/>
                            </a:lnTo>
                            <a:lnTo>
                              <a:pt x="1156" y="1140"/>
                            </a:lnTo>
                            <a:lnTo>
                              <a:pt x="1159" y="1139"/>
                            </a:lnTo>
                            <a:lnTo>
                              <a:pt x="1161" y="1143"/>
                            </a:lnTo>
                            <a:lnTo>
                              <a:pt x="1164" y="1144"/>
                            </a:lnTo>
                            <a:lnTo>
                              <a:pt x="1166" y="1145"/>
                            </a:lnTo>
                            <a:lnTo>
                              <a:pt x="1169" y="1138"/>
                            </a:lnTo>
                            <a:lnTo>
                              <a:pt x="1171" y="1135"/>
                            </a:lnTo>
                            <a:lnTo>
                              <a:pt x="1174" y="1135"/>
                            </a:lnTo>
                            <a:lnTo>
                              <a:pt x="1176" y="1132"/>
                            </a:lnTo>
                            <a:lnTo>
                              <a:pt x="1179" y="1131"/>
                            </a:lnTo>
                            <a:lnTo>
                              <a:pt x="1181" y="1133"/>
                            </a:lnTo>
                            <a:lnTo>
                              <a:pt x="1184" y="1137"/>
                            </a:lnTo>
                            <a:lnTo>
                              <a:pt x="1187" y="1132"/>
                            </a:lnTo>
                            <a:lnTo>
                              <a:pt x="1189" y="1132"/>
                            </a:lnTo>
                            <a:lnTo>
                              <a:pt x="1192" y="1130"/>
                            </a:lnTo>
                            <a:lnTo>
                              <a:pt x="1194" y="1130"/>
                            </a:lnTo>
                            <a:lnTo>
                              <a:pt x="1197" y="1126"/>
                            </a:lnTo>
                            <a:lnTo>
                              <a:pt x="1199" y="1127"/>
                            </a:lnTo>
                            <a:lnTo>
                              <a:pt x="1202" y="1129"/>
                            </a:lnTo>
                            <a:lnTo>
                              <a:pt x="1204" y="1129"/>
                            </a:lnTo>
                            <a:lnTo>
                              <a:pt x="1207" y="1126"/>
                            </a:lnTo>
                            <a:lnTo>
                              <a:pt x="1209" y="1125"/>
                            </a:lnTo>
                            <a:lnTo>
                              <a:pt x="1212" y="1121"/>
                            </a:lnTo>
                            <a:lnTo>
                              <a:pt x="1215" y="1122"/>
                            </a:lnTo>
                            <a:lnTo>
                              <a:pt x="1217" y="1120"/>
                            </a:lnTo>
                            <a:lnTo>
                              <a:pt x="1220" y="1121"/>
                            </a:lnTo>
                            <a:lnTo>
                              <a:pt x="1222" y="1120"/>
                            </a:lnTo>
                            <a:lnTo>
                              <a:pt x="1225" y="1122"/>
                            </a:lnTo>
                            <a:lnTo>
                              <a:pt x="1227" y="1121"/>
                            </a:lnTo>
                            <a:lnTo>
                              <a:pt x="1230" y="1120"/>
                            </a:lnTo>
                            <a:lnTo>
                              <a:pt x="1232" y="1118"/>
                            </a:lnTo>
                            <a:lnTo>
                              <a:pt x="1235" y="1119"/>
                            </a:lnTo>
                            <a:lnTo>
                              <a:pt x="1237" y="1120"/>
                            </a:lnTo>
                            <a:lnTo>
                              <a:pt x="1240" y="1116"/>
                            </a:lnTo>
                            <a:lnTo>
                              <a:pt x="1242" y="1119"/>
                            </a:lnTo>
                            <a:lnTo>
                              <a:pt x="1245" y="1123"/>
                            </a:lnTo>
                            <a:lnTo>
                              <a:pt x="1248" y="1127"/>
                            </a:lnTo>
                            <a:lnTo>
                              <a:pt x="1250" y="1126"/>
                            </a:lnTo>
                            <a:lnTo>
                              <a:pt x="1253" y="1127"/>
                            </a:lnTo>
                            <a:lnTo>
                              <a:pt x="1255" y="1126"/>
                            </a:lnTo>
                            <a:lnTo>
                              <a:pt x="1258" y="1123"/>
                            </a:lnTo>
                            <a:lnTo>
                              <a:pt x="1260" y="1122"/>
                            </a:lnTo>
                            <a:lnTo>
                              <a:pt x="1263" y="1125"/>
                            </a:lnTo>
                            <a:lnTo>
                              <a:pt x="1265" y="1128"/>
                            </a:lnTo>
                            <a:lnTo>
                              <a:pt x="1268" y="1126"/>
                            </a:lnTo>
                            <a:lnTo>
                              <a:pt x="1270" y="1129"/>
                            </a:lnTo>
                            <a:lnTo>
                              <a:pt x="1273" y="1127"/>
                            </a:lnTo>
                            <a:lnTo>
                              <a:pt x="1276" y="1122"/>
                            </a:lnTo>
                            <a:lnTo>
                              <a:pt x="1278" y="1120"/>
                            </a:lnTo>
                            <a:lnTo>
                              <a:pt x="1281" y="1123"/>
                            </a:lnTo>
                            <a:lnTo>
                              <a:pt x="1283" y="1122"/>
                            </a:lnTo>
                            <a:lnTo>
                              <a:pt x="1286" y="1124"/>
                            </a:lnTo>
                            <a:lnTo>
                              <a:pt x="1288" y="1123"/>
                            </a:lnTo>
                            <a:lnTo>
                              <a:pt x="1291" y="1122"/>
                            </a:lnTo>
                            <a:lnTo>
                              <a:pt x="1293" y="1121"/>
                            </a:lnTo>
                            <a:lnTo>
                              <a:pt x="1296" y="1117"/>
                            </a:lnTo>
                            <a:lnTo>
                              <a:pt x="1298" y="1113"/>
                            </a:lnTo>
                            <a:lnTo>
                              <a:pt x="1301" y="1115"/>
                            </a:lnTo>
                            <a:lnTo>
                              <a:pt x="1303" y="1117"/>
                            </a:lnTo>
                            <a:lnTo>
                              <a:pt x="1306" y="1119"/>
                            </a:lnTo>
                            <a:lnTo>
                              <a:pt x="1309" y="1123"/>
                            </a:lnTo>
                            <a:lnTo>
                              <a:pt x="1311" y="1126"/>
                            </a:lnTo>
                            <a:lnTo>
                              <a:pt x="1314" y="1122"/>
                            </a:lnTo>
                            <a:lnTo>
                              <a:pt x="1316" y="1123"/>
                            </a:lnTo>
                            <a:lnTo>
                              <a:pt x="1319" y="1127"/>
                            </a:lnTo>
                            <a:lnTo>
                              <a:pt x="1321" y="1130"/>
                            </a:lnTo>
                            <a:lnTo>
                              <a:pt x="1324" y="1133"/>
                            </a:lnTo>
                            <a:lnTo>
                              <a:pt x="1326" y="1141"/>
                            </a:lnTo>
                            <a:lnTo>
                              <a:pt x="1329" y="1142"/>
                            </a:lnTo>
                            <a:lnTo>
                              <a:pt x="1331" y="1139"/>
                            </a:lnTo>
                            <a:lnTo>
                              <a:pt x="1334" y="1130"/>
                            </a:lnTo>
                            <a:lnTo>
                              <a:pt x="1337" y="1121"/>
                            </a:lnTo>
                            <a:lnTo>
                              <a:pt x="1339" y="1116"/>
                            </a:lnTo>
                            <a:lnTo>
                              <a:pt x="1342" y="1111"/>
                            </a:lnTo>
                            <a:lnTo>
                              <a:pt x="1344" y="1105"/>
                            </a:lnTo>
                            <a:lnTo>
                              <a:pt x="1347" y="1106"/>
                            </a:lnTo>
                            <a:lnTo>
                              <a:pt x="1349" y="1108"/>
                            </a:lnTo>
                            <a:lnTo>
                              <a:pt x="1352" y="1109"/>
                            </a:lnTo>
                            <a:lnTo>
                              <a:pt x="1354" y="1103"/>
                            </a:lnTo>
                            <a:lnTo>
                              <a:pt x="1357" y="1103"/>
                            </a:lnTo>
                            <a:lnTo>
                              <a:pt x="1359" y="1106"/>
                            </a:lnTo>
                            <a:lnTo>
                              <a:pt x="1362" y="1106"/>
                            </a:lnTo>
                            <a:lnTo>
                              <a:pt x="1364" y="1106"/>
                            </a:lnTo>
                            <a:lnTo>
                              <a:pt x="1367" y="1107"/>
                            </a:lnTo>
                            <a:lnTo>
                              <a:pt x="1370" y="1107"/>
                            </a:lnTo>
                            <a:lnTo>
                              <a:pt x="1372" y="1105"/>
                            </a:lnTo>
                            <a:lnTo>
                              <a:pt x="1375" y="1107"/>
                            </a:lnTo>
                            <a:lnTo>
                              <a:pt x="1377" y="1104"/>
                            </a:lnTo>
                            <a:lnTo>
                              <a:pt x="1380" y="1107"/>
                            </a:lnTo>
                            <a:lnTo>
                              <a:pt x="1382" y="1109"/>
                            </a:lnTo>
                            <a:lnTo>
                              <a:pt x="1385" y="1110"/>
                            </a:lnTo>
                            <a:lnTo>
                              <a:pt x="1387" y="1109"/>
                            </a:lnTo>
                            <a:lnTo>
                              <a:pt x="1390" y="1106"/>
                            </a:lnTo>
                            <a:lnTo>
                              <a:pt x="1392" y="1104"/>
                            </a:lnTo>
                            <a:lnTo>
                              <a:pt x="1395" y="1101"/>
                            </a:lnTo>
                            <a:lnTo>
                              <a:pt x="1398" y="1098"/>
                            </a:lnTo>
                            <a:lnTo>
                              <a:pt x="1400" y="1095"/>
                            </a:lnTo>
                            <a:lnTo>
                              <a:pt x="1403" y="1099"/>
                            </a:lnTo>
                            <a:lnTo>
                              <a:pt x="1405" y="1098"/>
                            </a:lnTo>
                            <a:lnTo>
                              <a:pt x="1408" y="1100"/>
                            </a:lnTo>
                            <a:lnTo>
                              <a:pt x="1410" y="1103"/>
                            </a:lnTo>
                            <a:lnTo>
                              <a:pt x="1413" y="1105"/>
                            </a:lnTo>
                            <a:lnTo>
                              <a:pt x="1415" y="1104"/>
                            </a:lnTo>
                            <a:lnTo>
                              <a:pt x="1418" y="1104"/>
                            </a:lnTo>
                            <a:lnTo>
                              <a:pt x="1420" y="1101"/>
                            </a:lnTo>
                            <a:lnTo>
                              <a:pt x="1423" y="1098"/>
                            </a:lnTo>
                            <a:lnTo>
                              <a:pt x="1425" y="1093"/>
                            </a:lnTo>
                            <a:lnTo>
                              <a:pt x="1428" y="1092"/>
                            </a:lnTo>
                            <a:lnTo>
                              <a:pt x="1431" y="1092"/>
                            </a:lnTo>
                            <a:lnTo>
                              <a:pt x="1433" y="1091"/>
                            </a:lnTo>
                            <a:lnTo>
                              <a:pt x="1436" y="1088"/>
                            </a:lnTo>
                            <a:lnTo>
                              <a:pt x="1438" y="1088"/>
                            </a:lnTo>
                            <a:lnTo>
                              <a:pt x="1441" y="1086"/>
                            </a:lnTo>
                            <a:lnTo>
                              <a:pt x="1443" y="1089"/>
                            </a:lnTo>
                            <a:lnTo>
                              <a:pt x="1446" y="1091"/>
                            </a:lnTo>
                            <a:lnTo>
                              <a:pt x="1448" y="1091"/>
                            </a:lnTo>
                            <a:lnTo>
                              <a:pt x="1451" y="1092"/>
                            </a:lnTo>
                            <a:lnTo>
                              <a:pt x="1453" y="1090"/>
                            </a:lnTo>
                            <a:lnTo>
                              <a:pt x="1456" y="1086"/>
                            </a:lnTo>
                            <a:lnTo>
                              <a:pt x="1458" y="1084"/>
                            </a:lnTo>
                            <a:lnTo>
                              <a:pt x="1461" y="1084"/>
                            </a:lnTo>
                            <a:lnTo>
                              <a:pt x="1464" y="1087"/>
                            </a:lnTo>
                            <a:lnTo>
                              <a:pt x="1466" y="1090"/>
                            </a:lnTo>
                            <a:lnTo>
                              <a:pt x="1469" y="1094"/>
                            </a:lnTo>
                            <a:lnTo>
                              <a:pt x="1471" y="1092"/>
                            </a:lnTo>
                            <a:lnTo>
                              <a:pt x="1474" y="1093"/>
                            </a:lnTo>
                            <a:lnTo>
                              <a:pt x="1476" y="1092"/>
                            </a:lnTo>
                            <a:lnTo>
                              <a:pt x="1479" y="1090"/>
                            </a:lnTo>
                            <a:lnTo>
                              <a:pt x="1481" y="1088"/>
                            </a:lnTo>
                            <a:lnTo>
                              <a:pt x="1484" y="1090"/>
                            </a:lnTo>
                            <a:lnTo>
                              <a:pt x="1486" y="1091"/>
                            </a:lnTo>
                            <a:lnTo>
                              <a:pt x="1489" y="1092"/>
                            </a:lnTo>
                            <a:lnTo>
                              <a:pt x="1492" y="1092"/>
                            </a:lnTo>
                            <a:lnTo>
                              <a:pt x="1494" y="1090"/>
                            </a:lnTo>
                            <a:lnTo>
                              <a:pt x="1497" y="1091"/>
                            </a:lnTo>
                            <a:lnTo>
                              <a:pt x="1499" y="1092"/>
                            </a:lnTo>
                            <a:lnTo>
                              <a:pt x="1502" y="1088"/>
                            </a:lnTo>
                            <a:lnTo>
                              <a:pt x="1504" y="1089"/>
                            </a:lnTo>
                            <a:lnTo>
                              <a:pt x="1507" y="1088"/>
                            </a:lnTo>
                            <a:lnTo>
                              <a:pt x="1509" y="1086"/>
                            </a:lnTo>
                            <a:lnTo>
                              <a:pt x="1512" y="1087"/>
                            </a:lnTo>
                            <a:lnTo>
                              <a:pt x="1514" y="1088"/>
                            </a:lnTo>
                            <a:lnTo>
                              <a:pt x="1517" y="1085"/>
                            </a:lnTo>
                            <a:lnTo>
                              <a:pt x="1519" y="1093"/>
                            </a:lnTo>
                            <a:lnTo>
                              <a:pt x="1522" y="1095"/>
                            </a:lnTo>
                            <a:lnTo>
                              <a:pt x="1525" y="1093"/>
                            </a:lnTo>
                            <a:lnTo>
                              <a:pt x="1527" y="1092"/>
                            </a:lnTo>
                            <a:lnTo>
                              <a:pt x="1530" y="1093"/>
                            </a:lnTo>
                            <a:lnTo>
                              <a:pt x="1532" y="1090"/>
                            </a:lnTo>
                            <a:lnTo>
                              <a:pt x="1535" y="1089"/>
                            </a:lnTo>
                            <a:lnTo>
                              <a:pt x="1537" y="1091"/>
                            </a:lnTo>
                            <a:lnTo>
                              <a:pt x="1540" y="1094"/>
                            </a:lnTo>
                            <a:lnTo>
                              <a:pt x="1542" y="1094"/>
                            </a:lnTo>
                            <a:lnTo>
                              <a:pt x="1545" y="1091"/>
                            </a:lnTo>
                            <a:lnTo>
                              <a:pt x="1547" y="1090"/>
                            </a:lnTo>
                            <a:lnTo>
                              <a:pt x="1550" y="1091"/>
                            </a:lnTo>
                            <a:lnTo>
                              <a:pt x="1553" y="1092"/>
                            </a:lnTo>
                            <a:lnTo>
                              <a:pt x="1555" y="1094"/>
                            </a:lnTo>
                            <a:lnTo>
                              <a:pt x="1558" y="1095"/>
                            </a:lnTo>
                            <a:lnTo>
                              <a:pt x="1560" y="1100"/>
                            </a:lnTo>
                            <a:lnTo>
                              <a:pt x="1563" y="1097"/>
                            </a:lnTo>
                            <a:lnTo>
                              <a:pt x="1565" y="1092"/>
                            </a:lnTo>
                            <a:lnTo>
                              <a:pt x="1568" y="1088"/>
                            </a:lnTo>
                            <a:lnTo>
                              <a:pt x="1570" y="1086"/>
                            </a:lnTo>
                            <a:lnTo>
                              <a:pt x="1573" y="1077"/>
                            </a:lnTo>
                            <a:lnTo>
                              <a:pt x="1575" y="1078"/>
                            </a:lnTo>
                            <a:lnTo>
                              <a:pt x="1578" y="1076"/>
                            </a:lnTo>
                            <a:lnTo>
                              <a:pt x="1580" y="1078"/>
                            </a:lnTo>
                            <a:lnTo>
                              <a:pt x="1583" y="1076"/>
                            </a:lnTo>
                            <a:lnTo>
                              <a:pt x="1586" y="1075"/>
                            </a:lnTo>
                            <a:lnTo>
                              <a:pt x="1588" y="1073"/>
                            </a:lnTo>
                            <a:lnTo>
                              <a:pt x="1591" y="1073"/>
                            </a:lnTo>
                            <a:lnTo>
                              <a:pt x="1593" y="1070"/>
                            </a:lnTo>
                            <a:lnTo>
                              <a:pt x="1596" y="1072"/>
                            </a:lnTo>
                            <a:lnTo>
                              <a:pt x="1598" y="1073"/>
                            </a:lnTo>
                            <a:lnTo>
                              <a:pt x="1601" y="1078"/>
                            </a:lnTo>
                            <a:lnTo>
                              <a:pt x="1603" y="1081"/>
                            </a:lnTo>
                            <a:lnTo>
                              <a:pt x="1606" y="1085"/>
                            </a:lnTo>
                            <a:lnTo>
                              <a:pt x="1608" y="1086"/>
                            </a:lnTo>
                            <a:lnTo>
                              <a:pt x="1611" y="1089"/>
                            </a:lnTo>
                            <a:lnTo>
                              <a:pt x="1614" y="1090"/>
                            </a:lnTo>
                            <a:lnTo>
                              <a:pt x="1616" y="1089"/>
                            </a:lnTo>
                            <a:lnTo>
                              <a:pt x="1619" y="1091"/>
                            </a:lnTo>
                            <a:lnTo>
                              <a:pt x="1621" y="1093"/>
                            </a:lnTo>
                            <a:lnTo>
                              <a:pt x="1624" y="1092"/>
                            </a:lnTo>
                            <a:lnTo>
                              <a:pt x="1626" y="1088"/>
                            </a:lnTo>
                            <a:lnTo>
                              <a:pt x="1629" y="1089"/>
                            </a:lnTo>
                            <a:lnTo>
                              <a:pt x="1631" y="1091"/>
                            </a:lnTo>
                            <a:lnTo>
                              <a:pt x="1634" y="1085"/>
                            </a:lnTo>
                            <a:lnTo>
                              <a:pt x="1636" y="1083"/>
                            </a:lnTo>
                            <a:lnTo>
                              <a:pt x="1639" y="1081"/>
                            </a:lnTo>
                            <a:lnTo>
                              <a:pt x="1641" y="1083"/>
                            </a:lnTo>
                            <a:lnTo>
                              <a:pt x="1644" y="1077"/>
                            </a:lnTo>
                            <a:lnTo>
                              <a:pt x="1647" y="1083"/>
                            </a:lnTo>
                            <a:lnTo>
                              <a:pt x="1649" y="1085"/>
                            </a:lnTo>
                            <a:lnTo>
                              <a:pt x="1652" y="1089"/>
                            </a:lnTo>
                            <a:lnTo>
                              <a:pt x="1654" y="1085"/>
                            </a:lnTo>
                            <a:lnTo>
                              <a:pt x="1657" y="1087"/>
                            </a:lnTo>
                            <a:lnTo>
                              <a:pt x="1659" y="1090"/>
                            </a:lnTo>
                            <a:lnTo>
                              <a:pt x="1662" y="1091"/>
                            </a:lnTo>
                            <a:lnTo>
                              <a:pt x="1664" y="1092"/>
                            </a:lnTo>
                            <a:lnTo>
                              <a:pt x="1667" y="1094"/>
                            </a:lnTo>
                            <a:lnTo>
                              <a:pt x="1669" y="1092"/>
                            </a:lnTo>
                            <a:lnTo>
                              <a:pt x="1672" y="1088"/>
                            </a:lnTo>
                            <a:lnTo>
                              <a:pt x="1675" y="1084"/>
                            </a:lnTo>
                            <a:lnTo>
                              <a:pt x="1677" y="1083"/>
                            </a:lnTo>
                            <a:lnTo>
                              <a:pt x="1680" y="1082"/>
                            </a:lnTo>
                            <a:lnTo>
                              <a:pt x="1682" y="1083"/>
                            </a:lnTo>
                            <a:lnTo>
                              <a:pt x="1685" y="1084"/>
                            </a:lnTo>
                            <a:lnTo>
                              <a:pt x="1687" y="1086"/>
                            </a:lnTo>
                            <a:lnTo>
                              <a:pt x="1690" y="1086"/>
                            </a:lnTo>
                            <a:lnTo>
                              <a:pt x="1692" y="1091"/>
                            </a:lnTo>
                            <a:lnTo>
                              <a:pt x="1695" y="1092"/>
                            </a:lnTo>
                            <a:lnTo>
                              <a:pt x="1697" y="1092"/>
                            </a:lnTo>
                            <a:lnTo>
                              <a:pt x="1700" y="1090"/>
                            </a:lnTo>
                            <a:lnTo>
                              <a:pt x="1702" y="1088"/>
                            </a:lnTo>
                            <a:lnTo>
                              <a:pt x="1705" y="1084"/>
                            </a:lnTo>
                            <a:lnTo>
                              <a:pt x="1708" y="1083"/>
                            </a:lnTo>
                            <a:lnTo>
                              <a:pt x="1710" y="1084"/>
                            </a:lnTo>
                            <a:lnTo>
                              <a:pt x="1713" y="1085"/>
                            </a:lnTo>
                            <a:lnTo>
                              <a:pt x="1715" y="1090"/>
                            </a:lnTo>
                            <a:lnTo>
                              <a:pt x="1718" y="1090"/>
                            </a:lnTo>
                            <a:lnTo>
                              <a:pt x="1720" y="1091"/>
                            </a:lnTo>
                            <a:lnTo>
                              <a:pt x="1723" y="1092"/>
                            </a:lnTo>
                            <a:lnTo>
                              <a:pt x="1725" y="1097"/>
                            </a:lnTo>
                            <a:lnTo>
                              <a:pt x="1728" y="1095"/>
                            </a:lnTo>
                            <a:lnTo>
                              <a:pt x="1730" y="1094"/>
                            </a:lnTo>
                            <a:lnTo>
                              <a:pt x="1733" y="1097"/>
                            </a:lnTo>
                            <a:lnTo>
                              <a:pt x="1736" y="1097"/>
                            </a:lnTo>
                            <a:lnTo>
                              <a:pt x="1738" y="1096"/>
                            </a:lnTo>
                            <a:lnTo>
                              <a:pt x="1741" y="1096"/>
                            </a:lnTo>
                            <a:lnTo>
                              <a:pt x="1743" y="1098"/>
                            </a:lnTo>
                            <a:lnTo>
                              <a:pt x="1746" y="1096"/>
                            </a:lnTo>
                            <a:lnTo>
                              <a:pt x="1748" y="1091"/>
                            </a:lnTo>
                            <a:lnTo>
                              <a:pt x="1751" y="1087"/>
                            </a:lnTo>
                            <a:lnTo>
                              <a:pt x="1753" y="1082"/>
                            </a:lnTo>
                            <a:lnTo>
                              <a:pt x="1756" y="1081"/>
                            </a:lnTo>
                            <a:lnTo>
                              <a:pt x="1758" y="1078"/>
                            </a:lnTo>
                            <a:lnTo>
                              <a:pt x="1761" y="1079"/>
                            </a:lnTo>
                            <a:lnTo>
                              <a:pt x="1763" y="1084"/>
                            </a:lnTo>
                            <a:lnTo>
                              <a:pt x="1766" y="1087"/>
                            </a:lnTo>
                            <a:lnTo>
                              <a:pt x="1769" y="1089"/>
                            </a:lnTo>
                            <a:lnTo>
                              <a:pt x="1771" y="1096"/>
                            </a:lnTo>
                            <a:lnTo>
                              <a:pt x="1774" y="1100"/>
                            </a:lnTo>
                            <a:lnTo>
                              <a:pt x="1776" y="1100"/>
                            </a:lnTo>
                            <a:lnTo>
                              <a:pt x="1779" y="1099"/>
                            </a:lnTo>
                            <a:lnTo>
                              <a:pt x="1781" y="1097"/>
                            </a:lnTo>
                            <a:lnTo>
                              <a:pt x="1784" y="1093"/>
                            </a:lnTo>
                            <a:lnTo>
                              <a:pt x="1786" y="1088"/>
                            </a:lnTo>
                            <a:lnTo>
                              <a:pt x="1789" y="1087"/>
                            </a:lnTo>
                            <a:lnTo>
                              <a:pt x="1791" y="1086"/>
                            </a:lnTo>
                            <a:lnTo>
                              <a:pt x="1794" y="1089"/>
                            </a:lnTo>
                            <a:lnTo>
                              <a:pt x="1797" y="1092"/>
                            </a:lnTo>
                            <a:lnTo>
                              <a:pt x="1799" y="1096"/>
                            </a:lnTo>
                            <a:lnTo>
                              <a:pt x="1802" y="1095"/>
                            </a:lnTo>
                            <a:lnTo>
                              <a:pt x="1804" y="1095"/>
                            </a:lnTo>
                            <a:lnTo>
                              <a:pt x="1807" y="1093"/>
                            </a:lnTo>
                            <a:lnTo>
                              <a:pt x="1809" y="1089"/>
                            </a:lnTo>
                            <a:lnTo>
                              <a:pt x="1812" y="1083"/>
                            </a:lnTo>
                            <a:lnTo>
                              <a:pt x="1814" y="1084"/>
                            </a:lnTo>
                            <a:lnTo>
                              <a:pt x="1817" y="1085"/>
                            </a:lnTo>
                            <a:lnTo>
                              <a:pt x="1819" y="1087"/>
                            </a:lnTo>
                            <a:lnTo>
                              <a:pt x="1822" y="1090"/>
                            </a:lnTo>
                            <a:lnTo>
                              <a:pt x="1824" y="1088"/>
                            </a:lnTo>
                            <a:lnTo>
                              <a:pt x="1827" y="1085"/>
                            </a:lnTo>
                            <a:lnTo>
                              <a:pt x="1830" y="1087"/>
                            </a:lnTo>
                            <a:lnTo>
                              <a:pt x="1832" y="1081"/>
                            </a:lnTo>
                            <a:lnTo>
                              <a:pt x="1835" y="1080"/>
                            </a:lnTo>
                            <a:lnTo>
                              <a:pt x="1837" y="1083"/>
                            </a:lnTo>
                            <a:lnTo>
                              <a:pt x="1840" y="1084"/>
                            </a:lnTo>
                            <a:lnTo>
                              <a:pt x="1842" y="1078"/>
                            </a:lnTo>
                            <a:lnTo>
                              <a:pt x="1845" y="1075"/>
                            </a:lnTo>
                            <a:lnTo>
                              <a:pt x="1847" y="1072"/>
                            </a:lnTo>
                            <a:lnTo>
                              <a:pt x="1850" y="1076"/>
                            </a:lnTo>
                            <a:lnTo>
                              <a:pt x="1852" y="1078"/>
                            </a:lnTo>
                            <a:lnTo>
                              <a:pt x="1855" y="1083"/>
                            </a:lnTo>
                            <a:lnTo>
                              <a:pt x="1858" y="1090"/>
                            </a:lnTo>
                            <a:lnTo>
                              <a:pt x="1860" y="1094"/>
                            </a:lnTo>
                            <a:lnTo>
                              <a:pt x="1863" y="1092"/>
                            </a:lnTo>
                            <a:lnTo>
                              <a:pt x="1865" y="1087"/>
                            </a:lnTo>
                            <a:lnTo>
                              <a:pt x="1868" y="1081"/>
                            </a:lnTo>
                            <a:lnTo>
                              <a:pt x="1870" y="1082"/>
                            </a:lnTo>
                            <a:lnTo>
                              <a:pt x="1873" y="1079"/>
                            </a:lnTo>
                            <a:lnTo>
                              <a:pt x="1875" y="1079"/>
                            </a:lnTo>
                            <a:lnTo>
                              <a:pt x="1878" y="1084"/>
                            </a:lnTo>
                            <a:lnTo>
                              <a:pt x="1880" y="1088"/>
                            </a:lnTo>
                            <a:lnTo>
                              <a:pt x="1883" y="1085"/>
                            </a:lnTo>
                            <a:lnTo>
                              <a:pt x="1885" y="1087"/>
                            </a:lnTo>
                            <a:lnTo>
                              <a:pt x="1888" y="1088"/>
                            </a:lnTo>
                            <a:lnTo>
                              <a:pt x="1891" y="1087"/>
                            </a:lnTo>
                            <a:lnTo>
                              <a:pt x="1893" y="1086"/>
                            </a:lnTo>
                            <a:lnTo>
                              <a:pt x="1896" y="1086"/>
                            </a:lnTo>
                            <a:lnTo>
                              <a:pt x="1898" y="1088"/>
                            </a:lnTo>
                            <a:lnTo>
                              <a:pt x="1901" y="1084"/>
                            </a:lnTo>
                            <a:lnTo>
                              <a:pt x="1903" y="1083"/>
                            </a:lnTo>
                            <a:lnTo>
                              <a:pt x="1906" y="1084"/>
                            </a:lnTo>
                            <a:lnTo>
                              <a:pt x="1908" y="1081"/>
                            </a:lnTo>
                            <a:lnTo>
                              <a:pt x="1911" y="1081"/>
                            </a:lnTo>
                            <a:lnTo>
                              <a:pt x="1913" y="1083"/>
                            </a:lnTo>
                            <a:lnTo>
                              <a:pt x="1916" y="1087"/>
                            </a:lnTo>
                            <a:lnTo>
                              <a:pt x="1919" y="1089"/>
                            </a:lnTo>
                            <a:lnTo>
                              <a:pt x="1921" y="1096"/>
                            </a:lnTo>
                            <a:lnTo>
                              <a:pt x="1924" y="1092"/>
                            </a:lnTo>
                            <a:lnTo>
                              <a:pt x="1926" y="1094"/>
                            </a:lnTo>
                            <a:lnTo>
                              <a:pt x="1929" y="1090"/>
                            </a:lnTo>
                            <a:lnTo>
                              <a:pt x="1931" y="1084"/>
                            </a:lnTo>
                            <a:lnTo>
                              <a:pt x="1934" y="1077"/>
                            </a:lnTo>
                            <a:lnTo>
                              <a:pt x="1936" y="1078"/>
                            </a:lnTo>
                            <a:lnTo>
                              <a:pt x="1939" y="1072"/>
                            </a:lnTo>
                            <a:lnTo>
                              <a:pt x="1941" y="1073"/>
                            </a:lnTo>
                            <a:lnTo>
                              <a:pt x="1944" y="1075"/>
                            </a:lnTo>
                            <a:lnTo>
                              <a:pt x="1946" y="1078"/>
                            </a:lnTo>
                            <a:lnTo>
                              <a:pt x="1949" y="1083"/>
                            </a:lnTo>
                            <a:lnTo>
                              <a:pt x="1952" y="1085"/>
                            </a:lnTo>
                            <a:lnTo>
                              <a:pt x="1954" y="1092"/>
                            </a:lnTo>
                            <a:lnTo>
                              <a:pt x="1957" y="1093"/>
                            </a:lnTo>
                            <a:lnTo>
                              <a:pt x="1959" y="1091"/>
                            </a:lnTo>
                            <a:lnTo>
                              <a:pt x="1962" y="1086"/>
                            </a:lnTo>
                            <a:lnTo>
                              <a:pt x="1964" y="1089"/>
                            </a:lnTo>
                            <a:lnTo>
                              <a:pt x="1967" y="1083"/>
                            </a:lnTo>
                            <a:lnTo>
                              <a:pt x="1969" y="1083"/>
                            </a:lnTo>
                            <a:lnTo>
                              <a:pt x="1972" y="1080"/>
                            </a:lnTo>
                            <a:lnTo>
                              <a:pt x="1974" y="1080"/>
                            </a:lnTo>
                            <a:lnTo>
                              <a:pt x="1977" y="1075"/>
                            </a:lnTo>
                            <a:lnTo>
                              <a:pt x="1980" y="1076"/>
                            </a:lnTo>
                            <a:lnTo>
                              <a:pt x="1982" y="1075"/>
                            </a:lnTo>
                            <a:lnTo>
                              <a:pt x="1985" y="1079"/>
                            </a:lnTo>
                            <a:lnTo>
                              <a:pt x="1987" y="1079"/>
                            </a:lnTo>
                            <a:lnTo>
                              <a:pt x="1990" y="1081"/>
                            </a:lnTo>
                            <a:lnTo>
                              <a:pt x="1992" y="1078"/>
                            </a:lnTo>
                            <a:lnTo>
                              <a:pt x="1995" y="1079"/>
                            </a:lnTo>
                            <a:lnTo>
                              <a:pt x="1997" y="1078"/>
                            </a:lnTo>
                            <a:lnTo>
                              <a:pt x="2000" y="1077"/>
                            </a:lnTo>
                            <a:lnTo>
                              <a:pt x="2002" y="1078"/>
                            </a:lnTo>
                            <a:lnTo>
                              <a:pt x="2005" y="1082"/>
                            </a:lnTo>
                            <a:lnTo>
                              <a:pt x="2007" y="1082"/>
                            </a:lnTo>
                            <a:lnTo>
                              <a:pt x="2010" y="1082"/>
                            </a:lnTo>
                            <a:lnTo>
                              <a:pt x="2013" y="1085"/>
                            </a:lnTo>
                            <a:lnTo>
                              <a:pt x="2015" y="1088"/>
                            </a:lnTo>
                            <a:lnTo>
                              <a:pt x="2018" y="1086"/>
                            </a:lnTo>
                            <a:lnTo>
                              <a:pt x="2020" y="1086"/>
                            </a:lnTo>
                            <a:lnTo>
                              <a:pt x="2023" y="1086"/>
                            </a:lnTo>
                            <a:lnTo>
                              <a:pt x="2025" y="1085"/>
                            </a:lnTo>
                            <a:lnTo>
                              <a:pt x="2028" y="1080"/>
                            </a:lnTo>
                            <a:lnTo>
                              <a:pt x="2030" y="1080"/>
                            </a:lnTo>
                            <a:lnTo>
                              <a:pt x="2033" y="1081"/>
                            </a:lnTo>
                            <a:lnTo>
                              <a:pt x="2035" y="1082"/>
                            </a:lnTo>
                            <a:lnTo>
                              <a:pt x="2038" y="1081"/>
                            </a:lnTo>
                            <a:lnTo>
                              <a:pt x="2041" y="1083"/>
                            </a:lnTo>
                            <a:lnTo>
                              <a:pt x="2043" y="1080"/>
                            </a:lnTo>
                            <a:lnTo>
                              <a:pt x="2046" y="1082"/>
                            </a:lnTo>
                            <a:lnTo>
                              <a:pt x="2048" y="1082"/>
                            </a:lnTo>
                            <a:lnTo>
                              <a:pt x="2051" y="1084"/>
                            </a:lnTo>
                            <a:lnTo>
                              <a:pt x="2053" y="1082"/>
                            </a:lnTo>
                            <a:lnTo>
                              <a:pt x="2056" y="1084"/>
                            </a:lnTo>
                            <a:lnTo>
                              <a:pt x="2058" y="1084"/>
                            </a:lnTo>
                            <a:lnTo>
                              <a:pt x="2061" y="1084"/>
                            </a:lnTo>
                            <a:lnTo>
                              <a:pt x="2063" y="1084"/>
                            </a:lnTo>
                            <a:lnTo>
                              <a:pt x="2066" y="1085"/>
                            </a:lnTo>
                            <a:lnTo>
                              <a:pt x="2068" y="1084"/>
                            </a:lnTo>
                            <a:lnTo>
                              <a:pt x="2071" y="1083"/>
                            </a:lnTo>
                            <a:lnTo>
                              <a:pt x="2074" y="1079"/>
                            </a:lnTo>
                            <a:lnTo>
                              <a:pt x="2076" y="1078"/>
                            </a:lnTo>
                            <a:lnTo>
                              <a:pt x="2079" y="1075"/>
                            </a:lnTo>
                            <a:lnTo>
                              <a:pt x="2081" y="1076"/>
                            </a:lnTo>
                            <a:lnTo>
                              <a:pt x="2084" y="1075"/>
                            </a:lnTo>
                            <a:lnTo>
                              <a:pt x="2086" y="1076"/>
                            </a:lnTo>
                            <a:lnTo>
                              <a:pt x="2089" y="1074"/>
                            </a:lnTo>
                            <a:lnTo>
                              <a:pt x="2091" y="1079"/>
                            </a:lnTo>
                            <a:lnTo>
                              <a:pt x="2094" y="1077"/>
                            </a:lnTo>
                            <a:lnTo>
                              <a:pt x="2096" y="1076"/>
                            </a:lnTo>
                            <a:lnTo>
                              <a:pt x="2099" y="1074"/>
                            </a:lnTo>
                            <a:lnTo>
                              <a:pt x="2102" y="1072"/>
                            </a:lnTo>
                            <a:lnTo>
                              <a:pt x="2104" y="1066"/>
                            </a:lnTo>
                            <a:lnTo>
                              <a:pt x="2107" y="1069"/>
                            </a:lnTo>
                            <a:lnTo>
                              <a:pt x="2109" y="1070"/>
                            </a:lnTo>
                            <a:lnTo>
                              <a:pt x="2112" y="1070"/>
                            </a:lnTo>
                            <a:lnTo>
                              <a:pt x="2114" y="1073"/>
                            </a:lnTo>
                            <a:lnTo>
                              <a:pt x="2117" y="1076"/>
                            </a:lnTo>
                            <a:lnTo>
                              <a:pt x="2119" y="1076"/>
                            </a:lnTo>
                            <a:lnTo>
                              <a:pt x="2122" y="1077"/>
                            </a:lnTo>
                            <a:lnTo>
                              <a:pt x="2124" y="1078"/>
                            </a:lnTo>
                            <a:lnTo>
                              <a:pt x="2127" y="1080"/>
                            </a:lnTo>
                            <a:lnTo>
                              <a:pt x="2129" y="1086"/>
                            </a:lnTo>
                            <a:lnTo>
                              <a:pt x="2132" y="1085"/>
                            </a:lnTo>
                            <a:lnTo>
                              <a:pt x="2135" y="1083"/>
                            </a:lnTo>
                            <a:lnTo>
                              <a:pt x="2137" y="1082"/>
                            </a:lnTo>
                            <a:lnTo>
                              <a:pt x="2140" y="1083"/>
                            </a:lnTo>
                            <a:lnTo>
                              <a:pt x="2142" y="1080"/>
                            </a:lnTo>
                            <a:lnTo>
                              <a:pt x="2145" y="1089"/>
                            </a:lnTo>
                            <a:lnTo>
                              <a:pt x="2147" y="1093"/>
                            </a:lnTo>
                            <a:lnTo>
                              <a:pt x="2150" y="1097"/>
                            </a:lnTo>
                            <a:lnTo>
                              <a:pt x="2152" y="1100"/>
                            </a:lnTo>
                            <a:lnTo>
                              <a:pt x="2155" y="1106"/>
                            </a:lnTo>
                            <a:lnTo>
                              <a:pt x="2157" y="1108"/>
                            </a:lnTo>
                            <a:lnTo>
                              <a:pt x="2160" y="1113"/>
                            </a:lnTo>
                            <a:lnTo>
                              <a:pt x="2163" y="1116"/>
                            </a:lnTo>
                            <a:lnTo>
                              <a:pt x="2165" y="1115"/>
                            </a:lnTo>
                            <a:lnTo>
                              <a:pt x="2168" y="1110"/>
                            </a:lnTo>
                            <a:lnTo>
                              <a:pt x="2170" y="1103"/>
                            </a:lnTo>
                            <a:lnTo>
                              <a:pt x="2173" y="1099"/>
                            </a:lnTo>
                            <a:lnTo>
                              <a:pt x="2175" y="1100"/>
                            </a:lnTo>
                            <a:lnTo>
                              <a:pt x="2178" y="1103"/>
                            </a:lnTo>
                            <a:lnTo>
                              <a:pt x="2180" y="1106"/>
                            </a:lnTo>
                            <a:lnTo>
                              <a:pt x="2183" y="1106"/>
                            </a:lnTo>
                            <a:lnTo>
                              <a:pt x="2185" y="1106"/>
                            </a:lnTo>
                            <a:lnTo>
                              <a:pt x="2188" y="1104"/>
                            </a:lnTo>
                            <a:lnTo>
                              <a:pt x="2190" y="1103"/>
                            </a:lnTo>
                            <a:lnTo>
                              <a:pt x="2193" y="1107"/>
                            </a:lnTo>
                            <a:lnTo>
                              <a:pt x="2196" y="1107"/>
                            </a:lnTo>
                            <a:lnTo>
                              <a:pt x="2198" y="1105"/>
                            </a:lnTo>
                            <a:lnTo>
                              <a:pt x="2201" y="1099"/>
                            </a:lnTo>
                            <a:lnTo>
                              <a:pt x="2203" y="1095"/>
                            </a:lnTo>
                            <a:lnTo>
                              <a:pt x="2206" y="1088"/>
                            </a:lnTo>
                            <a:lnTo>
                              <a:pt x="2208" y="1085"/>
                            </a:lnTo>
                            <a:lnTo>
                              <a:pt x="2211" y="1086"/>
                            </a:lnTo>
                            <a:lnTo>
                              <a:pt x="2213" y="1090"/>
                            </a:lnTo>
                            <a:lnTo>
                              <a:pt x="2216" y="1089"/>
                            </a:lnTo>
                            <a:lnTo>
                              <a:pt x="2218" y="1085"/>
                            </a:lnTo>
                            <a:lnTo>
                              <a:pt x="2221" y="1087"/>
                            </a:lnTo>
                            <a:lnTo>
                              <a:pt x="2224" y="1085"/>
                            </a:lnTo>
                            <a:lnTo>
                              <a:pt x="2226" y="1085"/>
                            </a:lnTo>
                            <a:lnTo>
                              <a:pt x="2229" y="1087"/>
                            </a:lnTo>
                            <a:lnTo>
                              <a:pt x="2231" y="1091"/>
                            </a:lnTo>
                            <a:lnTo>
                              <a:pt x="2234" y="1090"/>
                            </a:lnTo>
                            <a:lnTo>
                              <a:pt x="2236" y="1088"/>
                            </a:lnTo>
                            <a:lnTo>
                              <a:pt x="2239" y="1085"/>
                            </a:lnTo>
                            <a:lnTo>
                              <a:pt x="2241" y="1085"/>
                            </a:lnTo>
                            <a:lnTo>
                              <a:pt x="2244" y="1084"/>
                            </a:lnTo>
                            <a:lnTo>
                              <a:pt x="2246" y="1088"/>
                            </a:lnTo>
                            <a:lnTo>
                              <a:pt x="2249" y="1096"/>
                            </a:lnTo>
                            <a:lnTo>
                              <a:pt x="2251" y="1098"/>
                            </a:lnTo>
                            <a:lnTo>
                              <a:pt x="2254" y="1100"/>
                            </a:lnTo>
                            <a:lnTo>
                              <a:pt x="2257" y="1100"/>
                            </a:lnTo>
                            <a:lnTo>
                              <a:pt x="2259" y="1100"/>
                            </a:lnTo>
                            <a:lnTo>
                              <a:pt x="2262" y="1094"/>
                            </a:lnTo>
                            <a:lnTo>
                              <a:pt x="2264" y="1093"/>
                            </a:lnTo>
                            <a:lnTo>
                              <a:pt x="2267" y="1092"/>
                            </a:lnTo>
                            <a:lnTo>
                              <a:pt x="2269" y="1091"/>
                            </a:lnTo>
                            <a:lnTo>
                              <a:pt x="2272" y="1090"/>
                            </a:lnTo>
                            <a:lnTo>
                              <a:pt x="2274" y="1090"/>
                            </a:lnTo>
                            <a:lnTo>
                              <a:pt x="2277" y="1092"/>
                            </a:lnTo>
                            <a:lnTo>
                              <a:pt x="2279" y="1089"/>
                            </a:lnTo>
                            <a:lnTo>
                              <a:pt x="2282" y="1091"/>
                            </a:lnTo>
                            <a:lnTo>
                              <a:pt x="2284" y="1093"/>
                            </a:lnTo>
                            <a:lnTo>
                              <a:pt x="2287" y="1095"/>
                            </a:lnTo>
                            <a:lnTo>
                              <a:pt x="2290" y="1095"/>
                            </a:lnTo>
                            <a:lnTo>
                              <a:pt x="2292" y="1097"/>
                            </a:lnTo>
                            <a:lnTo>
                              <a:pt x="2295" y="1096"/>
                            </a:lnTo>
                            <a:lnTo>
                              <a:pt x="2297" y="1096"/>
                            </a:lnTo>
                            <a:lnTo>
                              <a:pt x="2300" y="1093"/>
                            </a:lnTo>
                            <a:lnTo>
                              <a:pt x="2302" y="1093"/>
                            </a:lnTo>
                            <a:lnTo>
                              <a:pt x="2305" y="1091"/>
                            </a:lnTo>
                            <a:lnTo>
                              <a:pt x="2307" y="1089"/>
                            </a:lnTo>
                            <a:lnTo>
                              <a:pt x="2310" y="1087"/>
                            </a:lnTo>
                            <a:lnTo>
                              <a:pt x="2312" y="1090"/>
                            </a:lnTo>
                            <a:lnTo>
                              <a:pt x="2315" y="1090"/>
                            </a:lnTo>
                            <a:lnTo>
                              <a:pt x="2318" y="1086"/>
                            </a:lnTo>
                            <a:lnTo>
                              <a:pt x="2320" y="1088"/>
                            </a:lnTo>
                            <a:lnTo>
                              <a:pt x="2323" y="1086"/>
                            </a:lnTo>
                            <a:lnTo>
                              <a:pt x="2325" y="1086"/>
                            </a:lnTo>
                            <a:lnTo>
                              <a:pt x="2328" y="1087"/>
                            </a:lnTo>
                            <a:lnTo>
                              <a:pt x="2330" y="1091"/>
                            </a:lnTo>
                            <a:lnTo>
                              <a:pt x="2333" y="1089"/>
                            </a:lnTo>
                            <a:lnTo>
                              <a:pt x="2335" y="1088"/>
                            </a:lnTo>
                            <a:lnTo>
                              <a:pt x="2338" y="1091"/>
                            </a:lnTo>
                            <a:lnTo>
                              <a:pt x="2340" y="1087"/>
                            </a:lnTo>
                            <a:lnTo>
                              <a:pt x="2343" y="1085"/>
                            </a:lnTo>
                            <a:lnTo>
                              <a:pt x="2345" y="1089"/>
                            </a:lnTo>
                            <a:lnTo>
                              <a:pt x="2348" y="1093"/>
                            </a:lnTo>
                            <a:lnTo>
                              <a:pt x="2351" y="1091"/>
                            </a:lnTo>
                            <a:lnTo>
                              <a:pt x="2353" y="1095"/>
                            </a:lnTo>
                            <a:lnTo>
                              <a:pt x="2356" y="1101"/>
                            </a:lnTo>
                            <a:lnTo>
                              <a:pt x="2358" y="1102"/>
                            </a:lnTo>
                            <a:lnTo>
                              <a:pt x="2361" y="1100"/>
                            </a:lnTo>
                            <a:lnTo>
                              <a:pt x="2363" y="1099"/>
                            </a:lnTo>
                            <a:lnTo>
                              <a:pt x="2366" y="1095"/>
                            </a:lnTo>
                            <a:lnTo>
                              <a:pt x="2368" y="1090"/>
                            </a:lnTo>
                            <a:lnTo>
                              <a:pt x="2371" y="1088"/>
                            </a:lnTo>
                            <a:lnTo>
                              <a:pt x="2373" y="1088"/>
                            </a:lnTo>
                            <a:lnTo>
                              <a:pt x="2376" y="1085"/>
                            </a:lnTo>
                            <a:lnTo>
                              <a:pt x="2379" y="1085"/>
                            </a:lnTo>
                            <a:lnTo>
                              <a:pt x="2381" y="1082"/>
                            </a:lnTo>
                            <a:lnTo>
                              <a:pt x="2384" y="1079"/>
                            </a:lnTo>
                            <a:lnTo>
                              <a:pt x="2386" y="1079"/>
                            </a:lnTo>
                            <a:lnTo>
                              <a:pt x="2389" y="1075"/>
                            </a:lnTo>
                            <a:lnTo>
                              <a:pt x="2391" y="1072"/>
                            </a:lnTo>
                            <a:lnTo>
                              <a:pt x="2394" y="1073"/>
                            </a:lnTo>
                            <a:lnTo>
                              <a:pt x="2396" y="1072"/>
                            </a:lnTo>
                            <a:lnTo>
                              <a:pt x="2399" y="1070"/>
                            </a:lnTo>
                            <a:lnTo>
                              <a:pt x="2401" y="1075"/>
                            </a:lnTo>
                            <a:lnTo>
                              <a:pt x="2404" y="1080"/>
                            </a:lnTo>
                            <a:lnTo>
                              <a:pt x="2406" y="1080"/>
                            </a:lnTo>
                            <a:lnTo>
                              <a:pt x="2409" y="1080"/>
                            </a:lnTo>
                            <a:lnTo>
                              <a:pt x="2412" y="1080"/>
                            </a:lnTo>
                            <a:lnTo>
                              <a:pt x="2414" y="1079"/>
                            </a:lnTo>
                            <a:lnTo>
                              <a:pt x="2417" y="1076"/>
                            </a:lnTo>
                            <a:lnTo>
                              <a:pt x="2419" y="1075"/>
                            </a:lnTo>
                            <a:lnTo>
                              <a:pt x="2422" y="1077"/>
                            </a:lnTo>
                            <a:lnTo>
                              <a:pt x="2424" y="1079"/>
                            </a:lnTo>
                            <a:lnTo>
                              <a:pt x="2427" y="1079"/>
                            </a:lnTo>
                            <a:lnTo>
                              <a:pt x="2429" y="1084"/>
                            </a:lnTo>
                            <a:lnTo>
                              <a:pt x="2432" y="1086"/>
                            </a:lnTo>
                            <a:lnTo>
                              <a:pt x="2434" y="1089"/>
                            </a:lnTo>
                            <a:lnTo>
                              <a:pt x="2437" y="1088"/>
                            </a:lnTo>
                            <a:lnTo>
                              <a:pt x="2440" y="1092"/>
                            </a:lnTo>
                            <a:lnTo>
                              <a:pt x="2442" y="1089"/>
                            </a:lnTo>
                            <a:lnTo>
                              <a:pt x="2445" y="1091"/>
                            </a:lnTo>
                            <a:lnTo>
                              <a:pt x="2447" y="1088"/>
                            </a:lnTo>
                            <a:lnTo>
                              <a:pt x="2450" y="1088"/>
                            </a:lnTo>
                            <a:lnTo>
                              <a:pt x="2452" y="1084"/>
                            </a:lnTo>
                            <a:lnTo>
                              <a:pt x="2455" y="1085"/>
                            </a:lnTo>
                            <a:lnTo>
                              <a:pt x="2457" y="1083"/>
                            </a:lnTo>
                            <a:lnTo>
                              <a:pt x="2460" y="1082"/>
                            </a:lnTo>
                            <a:lnTo>
                              <a:pt x="2462" y="1083"/>
                            </a:lnTo>
                            <a:lnTo>
                              <a:pt x="2465" y="1085"/>
                            </a:lnTo>
                            <a:lnTo>
                              <a:pt x="2467" y="1085"/>
                            </a:lnTo>
                            <a:lnTo>
                              <a:pt x="2470" y="1085"/>
                            </a:lnTo>
                            <a:lnTo>
                              <a:pt x="2473" y="1082"/>
                            </a:lnTo>
                            <a:lnTo>
                              <a:pt x="2475" y="1081"/>
                            </a:lnTo>
                            <a:lnTo>
                              <a:pt x="2478" y="1078"/>
                            </a:lnTo>
                            <a:lnTo>
                              <a:pt x="2480" y="1075"/>
                            </a:lnTo>
                            <a:lnTo>
                              <a:pt x="2483" y="1076"/>
                            </a:lnTo>
                            <a:lnTo>
                              <a:pt x="2485" y="1081"/>
                            </a:lnTo>
                            <a:lnTo>
                              <a:pt x="2488" y="1084"/>
                            </a:lnTo>
                            <a:lnTo>
                              <a:pt x="2490" y="1086"/>
                            </a:lnTo>
                            <a:lnTo>
                              <a:pt x="2493" y="1088"/>
                            </a:lnTo>
                            <a:lnTo>
                              <a:pt x="2495" y="1093"/>
                            </a:lnTo>
                            <a:lnTo>
                              <a:pt x="2498" y="1093"/>
                            </a:lnTo>
                            <a:lnTo>
                              <a:pt x="2501" y="1092"/>
                            </a:lnTo>
                            <a:lnTo>
                              <a:pt x="2503" y="1093"/>
                            </a:lnTo>
                            <a:lnTo>
                              <a:pt x="2506" y="1093"/>
                            </a:lnTo>
                            <a:lnTo>
                              <a:pt x="2508" y="1086"/>
                            </a:lnTo>
                            <a:lnTo>
                              <a:pt x="2511" y="1085"/>
                            </a:lnTo>
                            <a:lnTo>
                              <a:pt x="2513" y="1084"/>
                            </a:lnTo>
                            <a:lnTo>
                              <a:pt x="2516" y="1083"/>
                            </a:lnTo>
                            <a:lnTo>
                              <a:pt x="2518" y="1086"/>
                            </a:lnTo>
                            <a:lnTo>
                              <a:pt x="2521" y="1090"/>
                            </a:lnTo>
                            <a:lnTo>
                              <a:pt x="2523" y="1091"/>
                            </a:lnTo>
                            <a:lnTo>
                              <a:pt x="2526" y="1092"/>
                            </a:lnTo>
                            <a:lnTo>
                              <a:pt x="2528" y="1093"/>
                            </a:lnTo>
                            <a:lnTo>
                              <a:pt x="2531" y="1091"/>
                            </a:lnTo>
                            <a:lnTo>
                              <a:pt x="2534" y="1092"/>
                            </a:lnTo>
                            <a:lnTo>
                              <a:pt x="2536" y="1091"/>
                            </a:lnTo>
                            <a:lnTo>
                              <a:pt x="2539" y="1088"/>
                            </a:lnTo>
                            <a:lnTo>
                              <a:pt x="2541" y="1090"/>
                            </a:lnTo>
                            <a:lnTo>
                              <a:pt x="2544" y="1090"/>
                            </a:lnTo>
                            <a:lnTo>
                              <a:pt x="2546" y="1089"/>
                            </a:lnTo>
                            <a:lnTo>
                              <a:pt x="2549" y="1088"/>
                            </a:lnTo>
                            <a:lnTo>
                              <a:pt x="2551" y="1090"/>
                            </a:lnTo>
                            <a:lnTo>
                              <a:pt x="2554" y="1086"/>
                            </a:lnTo>
                            <a:lnTo>
                              <a:pt x="2556" y="1083"/>
                            </a:lnTo>
                            <a:lnTo>
                              <a:pt x="2559" y="1082"/>
                            </a:lnTo>
                            <a:lnTo>
                              <a:pt x="2562" y="1082"/>
                            </a:lnTo>
                            <a:lnTo>
                              <a:pt x="2564" y="1082"/>
                            </a:lnTo>
                            <a:lnTo>
                              <a:pt x="2567" y="1084"/>
                            </a:lnTo>
                            <a:lnTo>
                              <a:pt x="2569" y="1087"/>
                            </a:lnTo>
                            <a:lnTo>
                              <a:pt x="2572" y="1087"/>
                            </a:lnTo>
                            <a:lnTo>
                              <a:pt x="2574" y="1085"/>
                            </a:lnTo>
                            <a:lnTo>
                              <a:pt x="2577" y="1086"/>
                            </a:lnTo>
                            <a:lnTo>
                              <a:pt x="2579" y="1084"/>
                            </a:lnTo>
                            <a:lnTo>
                              <a:pt x="2582" y="1084"/>
                            </a:lnTo>
                            <a:lnTo>
                              <a:pt x="2584" y="1083"/>
                            </a:lnTo>
                            <a:lnTo>
                              <a:pt x="2587" y="1088"/>
                            </a:lnTo>
                            <a:lnTo>
                              <a:pt x="2589" y="1089"/>
                            </a:lnTo>
                            <a:lnTo>
                              <a:pt x="2592" y="1092"/>
                            </a:lnTo>
                            <a:lnTo>
                              <a:pt x="2595" y="1092"/>
                            </a:lnTo>
                            <a:lnTo>
                              <a:pt x="2597" y="1097"/>
                            </a:lnTo>
                            <a:lnTo>
                              <a:pt x="2600" y="1092"/>
                            </a:lnTo>
                            <a:lnTo>
                              <a:pt x="2602" y="1094"/>
                            </a:lnTo>
                            <a:lnTo>
                              <a:pt x="2605" y="1094"/>
                            </a:lnTo>
                            <a:lnTo>
                              <a:pt x="2607" y="1095"/>
                            </a:lnTo>
                            <a:lnTo>
                              <a:pt x="2610" y="1097"/>
                            </a:lnTo>
                            <a:lnTo>
                              <a:pt x="2612" y="1105"/>
                            </a:lnTo>
                            <a:lnTo>
                              <a:pt x="2615" y="1102"/>
                            </a:lnTo>
                            <a:lnTo>
                              <a:pt x="2617" y="1099"/>
                            </a:lnTo>
                            <a:lnTo>
                              <a:pt x="2620" y="1099"/>
                            </a:lnTo>
                            <a:lnTo>
                              <a:pt x="2623" y="1099"/>
                            </a:lnTo>
                            <a:lnTo>
                              <a:pt x="2625" y="1093"/>
                            </a:lnTo>
                            <a:lnTo>
                              <a:pt x="2628" y="1094"/>
                            </a:lnTo>
                            <a:lnTo>
                              <a:pt x="2630" y="1099"/>
                            </a:lnTo>
                            <a:lnTo>
                              <a:pt x="2633" y="1102"/>
                            </a:lnTo>
                            <a:lnTo>
                              <a:pt x="2635" y="1102"/>
                            </a:lnTo>
                            <a:lnTo>
                              <a:pt x="2638" y="1107"/>
                            </a:lnTo>
                            <a:lnTo>
                              <a:pt x="2640" y="1112"/>
                            </a:lnTo>
                            <a:lnTo>
                              <a:pt x="2643" y="1112"/>
                            </a:lnTo>
                            <a:lnTo>
                              <a:pt x="2645" y="1109"/>
                            </a:lnTo>
                            <a:lnTo>
                              <a:pt x="2648" y="1111"/>
                            </a:lnTo>
                            <a:lnTo>
                              <a:pt x="2650" y="1107"/>
                            </a:lnTo>
                            <a:lnTo>
                              <a:pt x="2653" y="1107"/>
                            </a:lnTo>
                            <a:lnTo>
                              <a:pt x="2656" y="1110"/>
                            </a:lnTo>
                            <a:lnTo>
                              <a:pt x="2658" y="1112"/>
                            </a:lnTo>
                            <a:lnTo>
                              <a:pt x="2661" y="1116"/>
                            </a:lnTo>
                            <a:lnTo>
                              <a:pt x="2663" y="1118"/>
                            </a:lnTo>
                            <a:lnTo>
                              <a:pt x="2666" y="1110"/>
                            </a:lnTo>
                            <a:lnTo>
                              <a:pt x="2668" y="1109"/>
                            </a:lnTo>
                            <a:lnTo>
                              <a:pt x="2671" y="1111"/>
                            </a:lnTo>
                            <a:lnTo>
                              <a:pt x="2673" y="1104"/>
                            </a:lnTo>
                            <a:lnTo>
                              <a:pt x="2676" y="1102"/>
                            </a:lnTo>
                            <a:lnTo>
                              <a:pt x="2678" y="1103"/>
                            </a:lnTo>
                            <a:lnTo>
                              <a:pt x="2681" y="1101"/>
                            </a:lnTo>
                            <a:lnTo>
                              <a:pt x="2684" y="1099"/>
                            </a:lnTo>
                            <a:lnTo>
                              <a:pt x="2686" y="1101"/>
                            </a:lnTo>
                            <a:lnTo>
                              <a:pt x="2689" y="1100"/>
                            </a:lnTo>
                            <a:lnTo>
                              <a:pt x="2691" y="1103"/>
                            </a:lnTo>
                            <a:lnTo>
                              <a:pt x="2694" y="1104"/>
                            </a:lnTo>
                            <a:lnTo>
                              <a:pt x="2696" y="1104"/>
                            </a:lnTo>
                            <a:lnTo>
                              <a:pt x="2699" y="1101"/>
                            </a:lnTo>
                            <a:lnTo>
                              <a:pt x="2701" y="1101"/>
                            </a:lnTo>
                            <a:lnTo>
                              <a:pt x="2704" y="1098"/>
                            </a:lnTo>
                            <a:lnTo>
                              <a:pt x="2706" y="1095"/>
                            </a:lnTo>
                            <a:lnTo>
                              <a:pt x="2709" y="1094"/>
                            </a:lnTo>
                            <a:lnTo>
                              <a:pt x="2711" y="1096"/>
                            </a:lnTo>
                            <a:lnTo>
                              <a:pt x="2714" y="1097"/>
                            </a:lnTo>
                            <a:lnTo>
                              <a:pt x="2717" y="1100"/>
                            </a:lnTo>
                            <a:lnTo>
                              <a:pt x="2719" y="1099"/>
                            </a:lnTo>
                            <a:lnTo>
                              <a:pt x="2722" y="1100"/>
                            </a:lnTo>
                            <a:lnTo>
                              <a:pt x="2724" y="1102"/>
                            </a:lnTo>
                            <a:lnTo>
                              <a:pt x="2727" y="1099"/>
                            </a:lnTo>
                            <a:lnTo>
                              <a:pt x="2729" y="1100"/>
                            </a:lnTo>
                            <a:lnTo>
                              <a:pt x="2732" y="1100"/>
                            </a:lnTo>
                            <a:lnTo>
                              <a:pt x="2734" y="1098"/>
                            </a:lnTo>
                            <a:lnTo>
                              <a:pt x="2737" y="1095"/>
                            </a:lnTo>
                            <a:lnTo>
                              <a:pt x="2739" y="1098"/>
                            </a:lnTo>
                            <a:lnTo>
                              <a:pt x="2742" y="1097"/>
                            </a:lnTo>
                            <a:lnTo>
                              <a:pt x="2745" y="1099"/>
                            </a:lnTo>
                            <a:lnTo>
                              <a:pt x="2747" y="1100"/>
                            </a:lnTo>
                            <a:lnTo>
                              <a:pt x="2750" y="1107"/>
                            </a:lnTo>
                            <a:lnTo>
                              <a:pt x="2752" y="1106"/>
                            </a:lnTo>
                            <a:lnTo>
                              <a:pt x="2755" y="1109"/>
                            </a:lnTo>
                            <a:lnTo>
                              <a:pt x="2757" y="1109"/>
                            </a:lnTo>
                            <a:lnTo>
                              <a:pt x="2760" y="1112"/>
                            </a:lnTo>
                            <a:lnTo>
                              <a:pt x="2762" y="1112"/>
                            </a:lnTo>
                            <a:lnTo>
                              <a:pt x="2765" y="1113"/>
                            </a:lnTo>
                            <a:lnTo>
                              <a:pt x="2767" y="1108"/>
                            </a:lnTo>
                            <a:lnTo>
                              <a:pt x="2770" y="1108"/>
                            </a:lnTo>
                            <a:lnTo>
                              <a:pt x="2772" y="1109"/>
                            </a:lnTo>
                            <a:lnTo>
                              <a:pt x="2775" y="1106"/>
                            </a:lnTo>
                            <a:lnTo>
                              <a:pt x="2778" y="1105"/>
                            </a:lnTo>
                            <a:lnTo>
                              <a:pt x="2780" y="1109"/>
                            </a:lnTo>
                            <a:lnTo>
                              <a:pt x="2783" y="1111"/>
                            </a:lnTo>
                            <a:lnTo>
                              <a:pt x="2785" y="1107"/>
                            </a:lnTo>
                            <a:lnTo>
                              <a:pt x="2788" y="1107"/>
                            </a:lnTo>
                            <a:lnTo>
                              <a:pt x="2790" y="1106"/>
                            </a:lnTo>
                            <a:lnTo>
                              <a:pt x="2793" y="1104"/>
                            </a:lnTo>
                            <a:lnTo>
                              <a:pt x="2795" y="1105"/>
                            </a:lnTo>
                            <a:lnTo>
                              <a:pt x="2798" y="1108"/>
                            </a:lnTo>
                            <a:lnTo>
                              <a:pt x="2800" y="1107"/>
                            </a:lnTo>
                            <a:lnTo>
                              <a:pt x="2803" y="1111"/>
                            </a:lnTo>
                            <a:lnTo>
                              <a:pt x="2806" y="1112"/>
                            </a:lnTo>
                            <a:lnTo>
                              <a:pt x="2808" y="1108"/>
                            </a:lnTo>
                            <a:lnTo>
                              <a:pt x="2811" y="1106"/>
                            </a:lnTo>
                            <a:lnTo>
                              <a:pt x="2813" y="1109"/>
                            </a:lnTo>
                            <a:lnTo>
                              <a:pt x="2816" y="1109"/>
                            </a:lnTo>
                            <a:lnTo>
                              <a:pt x="2818" y="1110"/>
                            </a:lnTo>
                            <a:lnTo>
                              <a:pt x="2821" y="1111"/>
                            </a:lnTo>
                            <a:lnTo>
                              <a:pt x="2823" y="1115"/>
                            </a:lnTo>
                            <a:lnTo>
                              <a:pt x="2826" y="1112"/>
                            </a:lnTo>
                            <a:lnTo>
                              <a:pt x="2828" y="1110"/>
                            </a:lnTo>
                            <a:lnTo>
                              <a:pt x="2831" y="1108"/>
                            </a:lnTo>
                            <a:lnTo>
                              <a:pt x="2833" y="1108"/>
                            </a:lnTo>
                            <a:lnTo>
                              <a:pt x="2836" y="1103"/>
                            </a:lnTo>
                            <a:lnTo>
                              <a:pt x="2839" y="1103"/>
                            </a:lnTo>
                            <a:lnTo>
                              <a:pt x="2841" y="1106"/>
                            </a:lnTo>
                            <a:lnTo>
                              <a:pt x="2844" y="1106"/>
                            </a:lnTo>
                            <a:lnTo>
                              <a:pt x="2846" y="1109"/>
                            </a:lnTo>
                            <a:lnTo>
                              <a:pt x="2849" y="1111"/>
                            </a:lnTo>
                            <a:lnTo>
                              <a:pt x="2851" y="1110"/>
                            </a:lnTo>
                            <a:lnTo>
                              <a:pt x="2854" y="1109"/>
                            </a:lnTo>
                            <a:lnTo>
                              <a:pt x="2856" y="1111"/>
                            </a:lnTo>
                            <a:lnTo>
                              <a:pt x="2859" y="1108"/>
                            </a:lnTo>
                            <a:lnTo>
                              <a:pt x="2861" y="1105"/>
                            </a:lnTo>
                            <a:lnTo>
                              <a:pt x="2864" y="1108"/>
                            </a:lnTo>
                            <a:lnTo>
                              <a:pt x="2867" y="1105"/>
                            </a:lnTo>
                            <a:lnTo>
                              <a:pt x="2869" y="1102"/>
                            </a:lnTo>
                            <a:lnTo>
                              <a:pt x="2872" y="1108"/>
                            </a:lnTo>
                            <a:lnTo>
                              <a:pt x="2874" y="1111"/>
                            </a:lnTo>
                            <a:lnTo>
                              <a:pt x="2877" y="1113"/>
                            </a:lnTo>
                            <a:lnTo>
                              <a:pt x="2879" y="1114"/>
                            </a:lnTo>
                            <a:lnTo>
                              <a:pt x="2882" y="1113"/>
                            </a:lnTo>
                            <a:lnTo>
                              <a:pt x="2884" y="1115"/>
                            </a:lnTo>
                            <a:lnTo>
                              <a:pt x="2887" y="1112"/>
                            </a:lnTo>
                            <a:lnTo>
                              <a:pt x="2889" y="1108"/>
                            </a:lnTo>
                            <a:lnTo>
                              <a:pt x="2892" y="1107"/>
                            </a:lnTo>
                            <a:lnTo>
                              <a:pt x="2894" y="1110"/>
                            </a:lnTo>
                            <a:lnTo>
                              <a:pt x="2897" y="1102"/>
                            </a:lnTo>
                            <a:lnTo>
                              <a:pt x="2900" y="1105"/>
                            </a:lnTo>
                            <a:lnTo>
                              <a:pt x="2902" y="1107"/>
                            </a:lnTo>
                            <a:lnTo>
                              <a:pt x="2905" y="1109"/>
                            </a:lnTo>
                            <a:lnTo>
                              <a:pt x="2907" y="1106"/>
                            </a:lnTo>
                            <a:lnTo>
                              <a:pt x="2910" y="1108"/>
                            </a:lnTo>
                            <a:lnTo>
                              <a:pt x="2912" y="1110"/>
                            </a:lnTo>
                            <a:lnTo>
                              <a:pt x="2915" y="1108"/>
                            </a:lnTo>
                            <a:lnTo>
                              <a:pt x="2917" y="1107"/>
                            </a:lnTo>
                            <a:lnTo>
                              <a:pt x="2920" y="1111"/>
                            </a:lnTo>
                            <a:lnTo>
                              <a:pt x="2922" y="1112"/>
                            </a:lnTo>
                            <a:lnTo>
                              <a:pt x="2925" y="1111"/>
                            </a:lnTo>
                            <a:lnTo>
                              <a:pt x="2928" y="1108"/>
                            </a:lnTo>
                            <a:lnTo>
                              <a:pt x="2930" y="1107"/>
                            </a:lnTo>
                            <a:lnTo>
                              <a:pt x="2933" y="1103"/>
                            </a:lnTo>
                            <a:lnTo>
                              <a:pt x="2935" y="1105"/>
                            </a:lnTo>
                            <a:lnTo>
                              <a:pt x="2938" y="1106"/>
                            </a:lnTo>
                            <a:lnTo>
                              <a:pt x="2940" y="1110"/>
                            </a:lnTo>
                            <a:lnTo>
                              <a:pt x="2943" y="1110"/>
                            </a:lnTo>
                            <a:lnTo>
                              <a:pt x="2945" y="1110"/>
                            </a:lnTo>
                            <a:lnTo>
                              <a:pt x="2948" y="1108"/>
                            </a:lnTo>
                            <a:lnTo>
                              <a:pt x="2950" y="1103"/>
                            </a:lnTo>
                            <a:lnTo>
                              <a:pt x="2953" y="1096"/>
                            </a:lnTo>
                            <a:lnTo>
                              <a:pt x="2955" y="1090"/>
                            </a:lnTo>
                            <a:lnTo>
                              <a:pt x="2958" y="1092"/>
                            </a:lnTo>
                            <a:lnTo>
                              <a:pt x="2961" y="1088"/>
                            </a:lnTo>
                            <a:lnTo>
                              <a:pt x="2963" y="1091"/>
                            </a:lnTo>
                            <a:lnTo>
                              <a:pt x="2966" y="1095"/>
                            </a:lnTo>
                            <a:lnTo>
                              <a:pt x="2968" y="1102"/>
                            </a:lnTo>
                            <a:lnTo>
                              <a:pt x="2971" y="1100"/>
                            </a:lnTo>
                            <a:lnTo>
                              <a:pt x="2973" y="1101"/>
                            </a:lnTo>
                            <a:lnTo>
                              <a:pt x="2976" y="1101"/>
                            </a:lnTo>
                            <a:lnTo>
                              <a:pt x="2978" y="1102"/>
                            </a:lnTo>
                            <a:lnTo>
                              <a:pt x="2981" y="1102"/>
                            </a:lnTo>
                            <a:lnTo>
                              <a:pt x="2983" y="1105"/>
                            </a:lnTo>
                            <a:lnTo>
                              <a:pt x="2986" y="1105"/>
                            </a:lnTo>
                            <a:lnTo>
                              <a:pt x="2989" y="1102"/>
                            </a:lnTo>
                            <a:lnTo>
                              <a:pt x="2991" y="1104"/>
                            </a:lnTo>
                            <a:lnTo>
                              <a:pt x="2994" y="1101"/>
                            </a:lnTo>
                            <a:lnTo>
                              <a:pt x="2996" y="1100"/>
                            </a:lnTo>
                            <a:lnTo>
                              <a:pt x="2999" y="1098"/>
                            </a:lnTo>
                            <a:lnTo>
                              <a:pt x="3001" y="1099"/>
                            </a:lnTo>
                            <a:lnTo>
                              <a:pt x="3004" y="1097"/>
                            </a:lnTo>
                            <a:lnTo>
                              <a:pt x="3006" y="1101"/>
                            </a:lnTo>
                            <a:lnTo>
                              <a:pt x="3009" y="1100"/>
                            </a:lnTo>
                            <a:lnTo>
                              <a:pt x="3011" y="1101"/>
                            </a:lnTo>
                            <a:lnTo>
                              <a:pt x="3014" y="1100"/>
                            </a:lnTo>
                            <a:lnTo>
                              <a:pt x="3016" y="1099"/>
                            </a:lnTo>
                            <a:lnTo>
                              <a:pt x="3019" y="1095"/>
                            </a:lnTo>
                            <a:lnTo>
                              <a:pt x="3022" y="1093"/>
                            </a:lnTo>
                            <a:lnTo>
                              <a:pt x="3024" y="1093"/>
                            </a:lnTo>
                            <a:lnTo>
                              <a:pt x="3027" y="1093"/>
                            </a:lnTo>
                            <a:lnTo>
                              <a:pt x="3029" y="1090"/>
                            </a:lnTo>
                            <a:lnTo>
                              <a:pt x="3032" y="1089"/>
                            </a:lnTo>
                            <a:lnTo>
                              <a:pt x="3034" y="1094"/>
                            </a:lnTo>
                            <a:lnTo>
                              <a:pt x="3037" y="1094"/>
                            </a:lnTo>
                            <a:lnTo>
                              <a:pt x="3039" y="1096"/>
                            </a:lnTo>
                            <a:lnTo>
                              <a:pt x="3042" y="1098"/>
                            </a:lnTo>
                            <a:lnTo>
                              <a:pt x="3044" y="1102"/>
                            </a:lnTo>
                            <a:lnTo>
                              <a:pt x="3047" y="1105"/>
                            </a:lnTo>
                            <a:lnTo>
                              <a:pt x="3050" y="1111"/>
                            </a:lnTo>
                          </a:path>
                        </a:pathLst>
                      </a:custGeom>
                      <a:noFill/>
                      <a:ln w="22225">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476" name="Freeform 129">
                        <a:extLst>
                          <a:ext uri="{FF2B5EF4-FFF2-40B4-BE49-F238E27FC236}">
                            <a16:creationId xmlns:a16="http://schemas.microsoft.com/office/drawing/2014/main" id="{655EFC33-1CFB-49CD-A5B5-600423EF1691}"/>
                          </a:ext>
                        </a:extLst>
                      </p:cNvPr>
                      <p:cNvSpPr>
                        <a:spLocks/>
                      </p:cNvSpPr>
                      <p:nvPr/>
                    </p:nvSpPr>
                    <p:spPr bwMode="auto">
                      <a:xfrm flipV="1">
                        <a:off x="31112684" y="23729448"/>
                        <a:ext cx="1904815" cy="1503490"/>
                      </a:xfrm>
                      <a:custGeom>
                        <a:avLst/>
                        <a:gdLst/>
                        <a:ahLst/>
                        <a:cxnLst>
                          <a:cxn ang="0">
                            <a:pos x="45" y="1758"/>
                          </a:cxn>
                          <a:cxn ang="0">
                            <a:pos x="94" y="1587"/>
                          </a:cxn>
                          <a:cxn ang="0">
                            <a:pos x="142" y="1455"/>
                          </a:cxn>
                          <a:cxn ang="0">
                            <a:pos x="190" y="1366"/>
                          </a:cxn>
                          <a:cxn ang="0">
                            <a:pos x="239" y="1282"/>
                          </a:cxn>
                          <a:cxn ang="0">
                            <a:pos x="287" y="1173"/>
                          </a:cxn>
                          <a:cxn ang="0">
                            <a:pos x="335" y="1047"/>
                          </a:cxn>
                          <a:cxn ang="0">
                            <a:pos x="383" y="915"/>
                          </a:cxn>
                          <a:cxn ang="0">
                            <a:pos x="432" y="804"/>
                          </a:cxn>
                          <a:cxn ang="0">
                            <a:pos x="480" y="725"/>
                          </a:cxn>
                          <a:cxn ang="0">
                            <a:pos x="528" y="672"/>
                          </a:cxn>
                          <a:cxn ang="0">
                            <a:pos x="577" y="636"/>
                          </a:cxn>
                          <a:cxn ang="0">
                            <a:pos x="625" y="603"/>
                          </a:cxn>
                          <a:cxn ang="0">
                            <a:pos x="673" y="575"/>
                          </a:cxn>
                          <a:cxn ang="0">
                            <a:pos x="721" y="549"/>
                          </a:cxn>
                          <a:cxn ang="0">
                            <a:pos x="770" y="527"/>
                          </a:cxn>
                          <a:cxn ang="0">
                            <a:pos x="818" y="500"/>
                          </a:cxn>
                          <a:cxn ang="0">
                            <a:pos x="866" y="475"/>
                          </a:cxn>
                          <a:cxn ang="0">
                            <a:pos x="915" y="449"/>
                          </a:cxn>
                          <a:cxn ang="0">
                            <a:pos x="963" y="427"/>
                          </a:cxn>
                          <a:cxn ang="0">
                            <a:pos x="1011" y="408"/>
                          </a:cxn>
                          <a:cxn ang="0">
                            <a:pos x="1059" y="389"/>
                          </a:cxn>
                          <a:cxn ang="0">
                            <a:pos x="1108" y="362"/>
                          </a:cxn>
                          <a:cxn ang="0">
                            <a:pos x="1156" y="334"/>
                          </a:cxn>
                          <a:cxn ang="0">
                            <a:pos x="1204" y="306"/>
                          </a:cxn>
                          <a:cxn ang="0">
                            <a:pos x="1253" y="281"/>
                          </a:cxn>
                          <a:cxn ang="0">
                            <a:pos x="1301" y="255"/>
                          </a:cxn>
                          <a:cxn ang="0">
                            <a:pos x="1349" y="228"/>
                          </a:cxn>
                          <a:cxn ang="0">
                            <a:pos x="1398" y="200"/>
                          </a:cxn>
                          <a:cxn ang="0">
                            <a:pos x="1446" y="174"/>
                          </a:cxn>
                          <a:cxn ang="0">
                            <a:pos x="1494" y="152"/>
                          </a:cxn>
                          <a:cxn ang="0">
                            <a:pos x="1542" y="130"/>
                          </a:cxn>
                          <a:cxn ang="0">
                            <a:pos x="1591" y="109"/>
                          </a:cxn>
                          <a:cxn ang="0">
                            <a:pos x="1639" y="83"/>
                          </a:cxn>
                          <a:cxn ang="0">
                            <a:pos x="1687" y="40"/>
                          </a:cxn>
                          <a:cxn ang="0">
                            <a:pos x="1736" y="0"/>
                          </a:cxn>
                          <a:cxn ang="0">
                            <a:pos x="1784" y="0"/>
                          </a:cxn>
                          <a:cxn ang="0">
                            <a:pos x="1832" y="0"/>
                          </a:cxn>
                          <a:cxn ang="0">
                            <a:pos x="1880" y="0"/>
                          </a:cxn>
                          <a:cxn ang="0">
                            <a:pos x="1929" y="0"/>
                          </a:cxn>
                          <a:cxn ang="0">
                            <a:pos x="1977" y="0"/>
                          </a:cxn>
                          <a:cxn ang="0">
                            <a:pos x="2025" y="0"/>
                          </a:cxn>
                          <a:cxn ang="0">
                            <a:pos x="2074" y="0"/>
                          </a:cxn>
                          <a:cxn ang="0">
                            <a:pos x="2122" y="0"/>
                          </a:cxn>
                          <a:cxn ang="0">
                            <a:pos x="2170" y="0"/>
                          </a:cxn>
                          <a:cxn ang="0">
                            <a:pos x="2218" y="0"/>
                          </a:cxn>
                          <a:cxn ang="0">
                            <a:pos x="2267" y="0"/>
                          </a:cxn>
                          <a:cxn ang="0">
                            <a:pos x="2315" y="0"/>
                          </a:cxn>
                          <a:cxn ang="0">
                            <a:pos x="2363" y="0"/>
                          </a:cxn>
                          <a:cxn ang="0">
                            <a:pos x="2412" y="0"/>
                          </a:cxn>
                          <a:cxn ang="0">
                            <a:pos x="2460" y="0"/>
                          </a:cxn>
                          <a:cxn ang="0">
                            <a:pos x="2508" y="0"/>
                          </a:cxn>
                          <a:cxn ang="0">
                            <a:pos x="2556" y="0"/>
                          </a:cxn>
                          <a:cxn ang="0">
                            <a:pos x="2605" y="0"/>
                          </a:cxn>
                          <a:cxn ang="0">
                            <a:pos x="2653" y="0"/>
                          </a:cxn>
                          <a:cxn ang="0">
                            <a:pos x="2701" y="0"/>
                          </a:cxn>
                          <a:cxn ang="0">
                            <a:pos x="2750" y="0"/>
                          </a:cxn>
                          <a:cxn ang="0">
                            <a:pos x="2798" y="0"/>
                          </a:cxn>
                          <a:cxn ang="0">
                            <a:pos x="2846" y="0"/>
                          </a:cxn>
                          <a:cxn ang="0">
                            <a:pos x="2894" y="0"/>
                          </a:cxn>
                          <a:cxn ang="0">
                            <a:pos x="2943" y="0"/>
                          </a:cxn>
                          <a:cxn ang="0">
                            <a:pos x="2991" y="0"/>
                          </a:cxn>
                          <a:cxn ang="0">
                            <a:pos x="3039" y="0"/>
                          </a:cxn>
                        </a:cxnLst>
                        <a:rect l="0" t="0" r="r" b="b"/>
                        <a:pathLst>
                          <a:path w="3050" h="1786">
                            <a:moveTo>
                              <a:pt x="0" y="0"/>
                            </a:moveTo>
                            <a:lnTo>
                              <a:pt x="2" y="6"/>
                            </a:lnTo>
                            <a:lnTo>
                              <a:pt x="5" y="304"/>
                            </a:lnTo>
                            <a:lnTo>
                              <a:pt x="7" y="767"/>
                            </a:lnTo>
                            <a:lnTo>
                              <a:pt x="10" y="1229"/>
                            </a:lnTo>
                            <a:lnTo>
                              <a:pt x="12" y="1692"/>
                            </a:lnTo>
                            <a:lnTo>
                              <a:pt x="15" y="1783"/>
                            </a:lnTo>
                            <a:lnTo>
                              <a:pt x="17" y="1766"/>
                            </a:lnTo>
                            <a:lnTo>
                              <a:pt x="20" y="1772"/>
                            </a:lnTo>
                            <a:lnTo>
                              <a:pt x="23" y="1778"/>
                            </a:lnTo>
                            <a:lnTo>
                              <a:pt x="25" y="1782"/>
                            </a:lnTo>
                            <a:lnTo>
                              <a:pt x="28" y="1785"/>
                            </a:lnTo>
                            <a:lnTo>
                              <a:pt x="30" y="1786"/>
                            </a:lnTo>
                            <a:lnTo>
                              <a:pt x="33" y="1785"/>
                            </a:lnTo>
                            <a:lnTo>
                              <a:pt x="35" y="1781"/>
                            </a:lnTo>
                            <a:lnTo>
                              <a:pt x="38" y="1777"/>
                            </a:lnTo>
                            <a:lnTo>
                              <a:pt x="40" y="1772"/>
                            </a:lnTo>
                            <a:lnTo>
                              <a:pt x="43" y="1766"/>
                            </a:lnTo>
                            <a:lnTo>
                              <a:pt x="45" y="1758"/>
                            </a:lnTo>
                            <a:lnTo>
                              <a:pt x="48" y="1750"/>
                            </a:lnTo>
                            <a:lnTo>
                              <a:pt x="50" y="1742"/>
                            </a:lnTo>
                            <a:lnTo>
                              <a:pt x="53" y="1733"/>
                            </a:lnTo>
                            <a:lnTo>
                              <a:pt x="56" y="1724"/>
                            </a:lnTo>
                            <a:lnTo>
                              <a:pt x="58" y="1715"/>
                            </a:lnTo>
                            <a:lnTo>
                              <a:pt x="61" y="1705"/>
                            </a:lnTo>
                            <a:lnTo>
                              <a:pt x="63" y="1694"/>
                            </a:lnTo>
                            <a:lnTo>
                              <a:pt x="66" y="1684"/>
                            </a:lnTo>
                            <a:lnTo>
                              <a:pt x="68" y="1673"/>
                            </a:lnTo>
                            <a:lnTo>
                              <a:pt x="71" y="1664"/>
                            </a:lnTo>
                            <a:lnTo>
                              <a:pt x="73" y="1655"/>
                            </a:lnTo>
                            <a:lnTo>
                              <a:pt x="76" y="1646"/>
                            </a:lnTo>
                            <a:lnTo>
                              <a:pt x="78" y="1637"/>
                            </a:lnTo>
                            <a:lnTo>
                              <a:pt x="81" y="1629"/>
                            </a:lnTo>
                            <a:lnTo>
                              <a:pt x="84" y="1620"/>
                            </a:lnTo>
                            <a:lnTo>
                              <a:pt x="86" y="1612"/>
                            </a:lnTo>
                            <a:lnTo>
                              <a:pt x="89" y="1604"/>
                            </a:lnTo>
                            <a:lnTo>
                              <a:pt x="91" y="1595"/>
                            </a:lnTo>
                            <a:lnTo>
                              <a:pt x="94" y="1587"/>
                            </a:lnTo>
                            <a:lnTo>
                              <a:pt x="96" y="1579"/>
                            </a:lnTo>
                            <a:lnTo>
                              <a:pt x="99" y="1570"/>
                            </a:lnTo>
                            <a:lnTo>
                              <a:pt x="101" y="1563"/>
                            </a:lnTo>
                            <a:lnTo>
                              <a:pt x="104" y="1556"/>
                            </a:lnTo>
                            <a:lnTo>
                              <a:pt x="106" y="1548"/>
                            </a:lnTo>
                            <a:lnTo>
                              <a:pt x="109" y="1541"/>
                            </a:lnTo>
                            <a:lnTo>
                              <a:pt x="111" y="1534"/>
                            </a:lnTo>
                            <a:lnTo>
                              <a:pt x="114" y="1528"/>
                            </a:lnTo>
                            <a:lnTo>
                              <a:pt x="117" y="1521"/>
                            </a:lnTo>
                            <a:lnTo>
                              <a:pt x="119" y="1515"/>
                            </a:lnTo>
                            <a:lnTo>
                              <a:pt x="122" y="1509"/>
                            </a:lnTo>
                            <a:lnTo>
                              <a:pt x="124" y="1503"/>
                            </a:lnTo>
                            <a:lnTo>
                              <a:pt x="127" y="1497"/>
                            </a:lnTo>
                            <a:lnTo>
                              <a:pt x="129" y="1491"/>
                            </a:lnTo>
                            <a:lnTo>
                              <a:pt x="132" y="1484"/>
                            </a:lnTo>
                            <a:lnTo>
                              <a:pt x="134" y="1478"/>
                            </a:lnTo>
                            <a:lnTo>
                              <a:pt x="137" y="1471"/>
                            </a:lnTo>
                            <a:lnTo>
                              <a:pt x="139" y="1463"/>
                            </a:lnTo>
                            <a:lnTo>
                              <a:pt x="142" y="1455"/>
                            </a:lnTo>
                            <a:lnTo>
                              <a:pt x="145" y="1448"/>
                            </a:lnTo>
                            <a:lnTo>
                              <a:pt x="147" y="1443"/>
                            </a:lnTo>
                            <a:lnTo>
                              <a:pt x="150" y="1437"/>
                            </a:lnTo>
                            <a:lnTo>
                              <a:pt x="152" y="1432"/>
                            </a:lnTo>
                            <a:lnTo>
                              <a:pt x="155" y="1427"/>
                            </a:lnTo>
                            <a:lnTo>
                              <a:pt x="157" y="1422"/>
                            </a:lnTo>
                            <a:lnTo>
                              <a:pt x="160" y="1416"/>
                            </a:lnTo>
                            <a:lnTo>
                              <a:pt x="162" y="1411"/>
                            </a:lnTo>
                            <a:lnTo>
                              <a:pt x="165" y="1406"/>
                            </a:lnTo>
                            <a:lnTo>
                              <a:pt x="167" y="1402"/>
                            </a:lnTo>
                            <a:lnTo>
                              <a:pt x="170" y="1397"/>
                            </a:lnTo>
                            <a:lnTo>
                              <a:pt x="172" y="1393"/>
                            </a:lnTo>
                            <a:lnTo>
                              <a:pt x="175" y="1389"/>
                            </a:lnTo>
                            <a:lnTo>
                              <a:pt x="178" y="1385"/>
                            </a:lnTo>
                            <a:lnTo>
                              <a:pt x="180" y="1381"/>
                            </a:lnTo>
                            <a:lnTo>
                              <a:pt x="183" y="1377"/>
                            </a:lnTo>
                            <a:lnTo>
                              <a:pt x="185" y="1374"/>
                            </a:lnTo>
                            <a:lnTo>
                              <a:pt x="188" y="1370"/>
                            </a:lnTo>
                            <a:lnTo>
                              <a:pt x="190" y="1366"/>
                            </a:lnTo>
                            <a:lnTo>
                              <a:pt x="193" y="1362"/>
                            </a:lnTo>
                            <a:lnTo>
                              <a:pt x="195" y="1359"/>
                            </a:lnTo>
                            <a:lnTo>
                              <a:pt x="198" y="1354"/>
                            </a:lnTo>
                            <a:lnTo>
                              <a:pt x="200" y="1348"/>
                            </a:lnTo>
                            <a:lnTo>
                              <a:pt x="203" y="1344"/>
                            </a:lnTo>
                            <a:lnTo>
                              <a:pt x="206" y="1341"/>
                            </a:lnTo>
                            <a:lnTo>
                              <a:pt x="208" y="1337"/>
                            </a:lnTo>
                            <a:lnTo>
                              <a:pt x="211" y="1332"/>
                            </a:lnTo>
                            <a:lnTo>
                              <a:pt x="213" y="1327"/>
                            </a:lnTo>
                            <a:lnTo>
                              <a:pt x="216" y="1323"/>
                            </a:lnTo>
                            <a:lnTo>
                              <a:pt x="218" y="1319"/>
                            </a:lnTo>
                            <a:lnTo>
                              <a:pt x="221" y="1314"/>
                            </a:lnTo>
                            <a:lnTo>
                              <a:pt x="223" y="1311"/>
                            </a:lnTo>
                            <a:lnTo>
                              <a:pt x="226" y="1307"/>
                            </a:lnTo>
                            <a:lnTo>
                              <a:pt x="228" y="1303"/>
                            </a:lnTo>
                            <a:lnTo>
                              <a:pt x="231" y="1298"/>
                            </a:lnTo>
                            <a:lnTo>
                              <a:pt x="233" y="1293"/>
                            </a:lnTo>
                            <a:lnTo>
                              <a:pt x="236" y="1287"/>
                            </a:lnTo>
                            <a:lnTo>
                              <a:pt x="239" y="1282"/>
                            </a:lnTo>
                            <a:lnTo>
                              <a:pt x="241" y="1278"/>
                            </a:lnTo>
                            <a:lnTo>
                              <a:pt x="244" y="1273"/>
                            </a:lnTo>
                            <a:lnTo>
                              <a:pt x="246" y="1267"/>
                            </a:lnTo>
                            <a:lnTo>
                              <a:pt x="249" y="1262"/>
                            </a:lnTo>
                            <a:lnTo>
                              <a:pt x="251" y="1257"/>
                            </a:lnTo>
                            <a:lnTo>
                              <a:pt x="254" y="1251"/>
                            </a:lnTo>
                            <a:lnTo>
                              <a:pt x="256" y="1245"/>
                            </a:lnTo>
                            <a:lnTo>
                              <a:pt x="259" y="1240"/>
                            </a:lnTo>
                            <a:lnTo>
                              <a:pt x="261" y="1234"/>
                            </a:lnTo>
                            <a:lnTo>
                              <a:pt x="264" y="1228"/>
                            </a:lnTo>
                            <a:lnTo>
                              <a:pt x="267" y="1222"/>
                            </a:lnTo>
                            <a:lnTo>
                              <a:pt x="269" y="1216"/>
                            </a:lnTo>
                            <a:lnTo>
                              <a:pt x="272" y="1210"/>
                            </a:lnTo>
                            <a:lnTo>
                              <a:pt x="274" y="1204"/>
                            </a:lnTo>
                            <a:lnTo>
                              <a:pt x="277" y="1198"/>
                            </a:lnTo>
                            <a:lnTo>
                              <a:pt x="279" y="1192"/>
                            </a:lnTo>
                            <a:lnTo>
                              <a:pt x="282" y="1186"/>
                            </a:lnTo>
                            <a:lnTo>
                              <a:pt x="284" y="1179"/>
                            </a:lnTo>
                            <a:lnTo>
                              <a:pt x="287" y="1173"/>
                            </a:lnTo>
                            <a:lnTo>
                              <a:pt x="289" y="1166"/>
                            </a:lnTo>
                            <a:lnTo>
                              <a:pt x="292" y="1160"/>
                            </a:lnTo>
                            <a:lnTo>
                              <a:pt x="294" y="1153"/>
                            </a:lnTo>
                            <a:lnTo>
                              <a:pt x="297" y="1147"/>
                            </a:lnTo>
                            <a:lnTo>
                              <a:pt x="300" y="1140"/>
                            </a:lnTo>
                            <a:lnTo>
                              <a:pt x="302" y="1133"/>
                            </a:lnTo>
                            <a:lnTo>
                              <a:pt x="305" y="1126"/>
                            </a:lnTo>
                            <a:lnTo>
                              <a:pt x="307" y="1120"/>
                            </a:lnTo>
                            <a:lnTo>
                              <a:pt x="310" y="1113"/>
                            </a:lnTo>
                            <a:lnTo>
                              <a:pt x="312" y="1106"/>
                            </a:lnTo>
                            <a:lnTo>
                              <a:pt x="315" y="1100"/>
                            </a:lnTo>
                            <a:lnTo>
                              <a:pt x="317" y="1093"/>
                            </a:lnTo>
                            <a:lnTo>
                              <a:pt x="320" y="1087"/>
                            </a:lnTo>
                            <a:lnTo>
                              <a:pt x="322" y="1080"/>
                            </a:lnTo>
                            <a:lnTo>
                              <a:pt x="325" y="1074"/>
                            </a:lnTo>
                            <a:lnTo>
                              <a:pt x="328" y="1067"/>
                            </a:lnTo>
                            <a:lnTo>
                              <a:pt x="330" y="1060"/>
                            </a:lnTo>
                            <a:lnTo>
                              <a:pt x="333" y="1053"/>
                            </a:lnTo>
                            <a:lnTo>
                              <a:pt x="335" y="1047"/>
                            </a:lnTo>
                            <a:lnTo>
                              <a:pt x="338" y="1040"/>
                            </a:lnTo>
                            <a:lnTo>
                              <a:pt x="340" y="1033"/>
                            </a:lnTo>
                            <a:lnTo>
                              <a:pt x="343" y="1026"/>
                            </a:lnTo>
                            <a:lnTo>
                              <a:pt x="345" y="1019"/>
                            </a:lnTo>
                            <a:lnTo>
                              <a:pt x="348" y="1012"/>
                            </a:lnTo>
                            <a:lnTo>
                              <a:pt x="350" y="1004"/>
                            </a:lnTo>
                            <a:lnTo>
                              <a:pt x="353" y="997"/>
                            </a:lnTo>
                            <a:lnTo>
                              <a:pt x="355" y="990"/>
                            </a:lnTo>
                            <a:lnTo>
                              <a:pt x="358" y="982"/>
                            </a:lnTo>
                            <a:lnTo>
                              <a:pt x="361" y="976"/>
                            </a:lnTo>
                            <a:lnTo>
                              <a:pt x="363" y="969"/>
                            </a:lnTo>
                            <a:lnTo>
                              <a:pt x="366" y="963"/>
                            </a:lnTo>
                            <a:lnTo>
                              <a:pt x="368" y="955"/>
                            </a:lnTo>
                            <a:lnTo>
                              <a:pt x="371" y="949"/>
                            </a:lnTo>
                            <a:lnTo>
                              <a:pt x="373" y="942"/>
                            </a:lnTo>
                            <a:lnTo>
                              <a:pt x="376" y="935"/>
                            </a:lnTo>
                            <a:lnTo>
                              <a:pt x="378" y="928"/>
                            </a:lnTo>
                            <a:lnTo>
                              <a:pt x="381" y="921"/>
                            </a:lnTo>
                            <a:lnTo>
                              <a:pt x="383" y="915"/>
                            </a:lnTo>
                            <a:lnTo>
                              <a:pt x="386" y="908"/>
                            </a:lnTo>
                            <a:lnTo>
                              <a:pt x="389" y="901"/>
                            </a:lnTo>
                            <a:lnTo>
                              <a:pt x="391" y="895"/>
                            </a:lnTo>
                            <a:lnTo>
                              <a:pt x="394" y="888"/>
                            </a:lnTo>
                            <a:lnTo>
                              <a:pt x="396" y="881"/>
                            </a:lnTo>
                            <a:lnTo>
                              <a:pt x="399" y="876"/>
                            </a:lnTo>
                            <a:lnTo>
                              <a:pt x="401" y="869"/>
                            </a:lnTo>
                            <a:lnTo>
                              <a:pt x="404" y="864"/>
                            </a:lnTo>
                            <a:lnTo>
                              <a:pt x="406" y="858"/>
                            </a:lnTo>
                            <a:lnTo>
                              <a:pt x="409" y="852"/>
                            </a:lnTo>
                            <a:lnTo>
                              <a:pt x="411" y="847"/>
                            </a:lnTo>
                            <a:lnTo>
                              <a:pt x="414" y="841"/>
                            </a:lnTo>
                            <a:lnTo>
                              <a:pt x="416" y="835"/>
                            </a:lnTo>
                            <a:lnTo>
                              <a:pt x="419" y="830"/>
                            </a:lnTo>
                            <a:lnTo>
                              <a:pt x="422" y="825"/>
                            </a:lnTo>
                            <a:lnTo>
                              <a:pt x="424" y="819"/>
                            </a:lnTo>
                            <a:lnTo>
                              <a:pt x="427" y="814"/>
                            </a:lnTo>
                            <a:lnTo>
                              <a:pt x="429" y="809"/>
                            </a:lnTo>
                            <a:lnTo>
                              <a:pt x="432" y="804"/>
                            </a:lnTo>
                            <a:lnTo>
                              <a:pt x="434" y="800"/>
                            </a:lnTo>
                            <a:lnTo>
                              <a:pt x="437" y="795"/>
                            </a:lnTo>
                            <a:lnTo>
                              <a:pt x="439" y="791"/>
                            </a:lnTo>
                            <a:lnTo>
                              <a:pt x="442" y="785"/>
                            </a:lnTo>
                            <a:lnTo>
                              <a:pt x="444" y="781"/>
                            </a:lnTo>
                            <a:lnTo>
                              <a:pt x="447" y="776"/>
                            </a:lnTo>
                            <a:lnTo>
                              <a:pt x="450" y="771"/>
                            </a:lnTo>
                            <a:lnTo>
                              <a:pt x="452" y="767"/>
                            </a:lnTo>
                            <a:lnTo>
                              <a:pt x="455" y="763"/>
                            </a:lnTo>
                            <a:lnTo>
                              <a:pt x="457" y="759"/>
                            </a:lnTo>
                            <a:lnTo>
                              <a:pt x="460" y="755"/>
                            </a:lnTo>
                            <a:lnTo>
                              <a:pt x="462" y="751"/>
                            </a:lnTo>
                            <a:lnTo>
                              <a:pt x="465" y="747"/>
                            </a:lnTo>
                            <a:lnTo>
                              <a:pt x="467" y="743"/>
                            </a:lnTo>
                            <a:lnTo>
                              <a:pt x="470" y="739"/>
                            </a:lnTo>
                            <a:lnTo>
                              <a:pt x="472" y="735"/>
                            </a:lnTo>
                            <a:lnTo>
                              <a:pt x="475" y="732"/>
                            </a:lnTo>
                            <a:lnTo>
                              <a:pt x="477" y="728"/>
                            </a:lnTo>
                            <a:lnTo>
                              <a:pt x="480" y="725"/>
                            </a:lnTo>
                            <a:lnTo>
                              <a:pt x="483" y="722"/>
                            </a:lnTo>
                            <a:lnTo>
                              <a:pt x="485" y="719"/>
                            </a:lnTo>
                            <a:lnTo>
                              <a:pt x="488" y="716"/>
                            </a:lnTo>
                            <a:lnTo>
                              <a:pt x="490" y="714"/>
                            </a:lnTo>
                            <a:lnTo>
                              <a:pt x="493" y="710"/>
                            </a:lnTo>
                            <a:lnTo>
                              <a:pt x="495" y="708"/>
                            </a:lnTo>
                            <a:lnTo>
                              <a:pt x="498" y="705"/>
                            </a:lnTo>
                            <a:lnTo>
                              <a:pt x="500" y="702"/>
                            </a:lnTo>
                            <a:lnTo>
                              <a:pt x="503" y="700"/>
                            </a:lnTo>
                            <a:lnTo>
                              <a:pt x="505" y="697"/>
                            </a:lnTo>
                            <a:lnTo>
                              <a:pt x="508" y="693"/>
                            </a:lnTo>
                            <a:lnTo>
                              <a:pt x="511" y="691"/>
                            </a:lnTo>
                            <a:lnTo>
                              <a:pt x="513" y="688"/>
                            </a:lnTo>
                            <a:lnTo>
                              <a:pt x="516" y="686"/>
                            </a:lnTo>
                            <a:lnTo>
                              <a:pt x="518" y="683"/>
                            </a:lnTo>
                            <a:lnTo>
                              <a:pt x="521" y="680"/>
                            </a:lnTo>
                            <a:lnTo>
                              <a:pt x="523" y="678"/>
                            </a:lnTo>
                            <a:lnTo>
                              <a:pt x="526" y="675"/>
                            </a:lnTo>
                            <a:lnTo>
                              <a:pt x="528" y="672"/>
                            </a:lnTo>
                            <a:lnTo>
                              <a:pt x="531" y="670"/>
                            </a:lnTo>
                            <a:lnTo>
                              <a:pt x="533" y="668"/>
                            </a:lnTo>
                            <a:lnTo>
                              <a:pt x="536" y="665"/>
                            </a:lnTo>
                            <a:lnTo>
                              <a:pt x="538" y="663"/>
                            </a:lnTo>
                            <a:lnTo>
                              <a:pt x="541" y="661"/>
                            </a:lnTo>
                            <a:lnTo>
                              <a:pt x="544" y="659"/>
                            </a:lnTo>
                            <a:lnTo>
                              <a:pt x="546" y="656"/>
                            </a:lnTo>
                            <a:lnTo>
                              <a:pt x="549" y="655"/>
                            </a:lnTo>
                            <a:lnTo>
                              <a:pt x="551" y="653"/>
                            </a:lnTo>
                            <a:lnTo>
                              <a:pt x="554" y="651"/>
                            </a:lnTo>
                            <a:lnTo>
                              <a:pt x="556" y="649"/>
                            </a:lnTo>
                            <a:lnTo>
                              <a:pt x="559" y="648"/>
                            </a:lnTo>
                            <a:lnTo>
                              <a:pt x="561" y="646"/>
                            </a:lnTo>
                            <a:lnTo>
                              <a:pt x="564" y="644"/>
                            </a:lnTo>
                            <a:lnTo>
                              <a:pt x="566" y="642"/>
                            </a:lnTo>
                            <a:lnTo>
                              <a:pt x="569" y="641"/>
                            </a:lnTo>
                            <a:lnTo>
                              <a:pt x="572" y="639"/>
                            </a:lnTo>
                            <a:lnTo>
                              <a:pt x="574" y="637"/>
                            </a:lnTo>
                            <a:lnTo>
                              <a:pt x="577" y="636"/>
                            </a:lnTo>
                            <a:lnTo>
                              <a:pt x="579" y="634"/>
                            </a:lnTo>
                            <a:lnTo>
                              <a:pt x="582" y="632"/>
                            </a:lnTo>
                            <a:lnTo>
                              <a:pt x="584" y="630"/>
                            </a:lnTo>
                            <a:lnTo>
                              <a:pt x="587" y="628"/>
                            </a:lnTo>
                            <a:lnTo>
                              <a:pt x="589" y="627"/>
                            </a:lnTo>
                            <a:lnTo>
                              <a:pt x="592" y="625"/>
                            </a:lnTo>
                            <a:lnTo>
                              <a:pt x="594" y="623"/>
                            </a:lnTo>
                            <a:lnTo>
                              <a:pt x="597" y="622"/>
                            </a:lnTo>
                            <a:lnTo>
                              <a:pt x="599" y="620"/>
                            </a:lnTo>
                            <a:lnTo>
                              <a:pt x="602" y="619"/>
                            </a:lnTo>
                            <a:lnTo>
                              <a:pt x="605" y="617"/>
                            </a:lnTo>
                            <a:lnTo>
                              <a:pt x="607" y="614"/>
                            </a:lnTo>
                            <a:lnTo>
                              <a:pt x="610" y="613"/>
                            </a:lnTo>
                            <a:lnTo>
                              <a:pt x="612" y="611"/>
                            </a:lnTo>
                            <a:lnTo>
                              <a:pt x="615" y="610"/>
                            </a:lnTo>
                            <a:lnTo>
                              <a:pt x="617" y="608"/>
                            </a:lnTo>
                            <a:lnTo>
                              <a:pt x="620" y="607"/>
                            </a:lnTo>
                            <a:lnTo>
                              <a:pt x="622" y="605"/>
                            </a:lnTo>
                            <a:lnTo>
                              <a:pt x="625" y="603"/>
                            </a:lnTo>
                            <a:lnTo>
                              <a:pt x="627" y="601"/>
                            </a:lnTo>
                            <a:lnTo>
                              <a:pt x="630" y="600"/>
                            </a:lnTo>
                            <a:lnTo>
                              <a:pt x="632" y="599"/>
                            </a:lnTo>
                            <a:lnTo>
                              <a:pt x="635" y="597"/>
                            </a:lnTo>
                            <a:lnTo>
                              <a:pt x="638" y="595"/>
                            </a:lnTo>
                            <a:lnTo>
                              <a:pt x="640" y="594"/>
                            </a:lnTo>
                            <a:lnTo>
                              <a:pt x="643" y="592"/>
                            </a:lnTo>
                            <a:lnTo>
                              <a:pt x="645" y="591"/>
                            </a:lnTo>
                            <a:lnTo>
                              <a:pt x="648" y="589"/>
                            </a:lnTo>
                            <a:lnTo>
                              <a:pt x="650" y="588"/>
                            </a:lnTo>
                            <a:lnTo>
                              <a:pt x="653" y="587"/>
                            </a:lnTo>
                            <a:lnTo>
                              <a:pt x="655" y="586"/>
                            </a:lnTo>
                            <a:lnTo>
                              <a:pt x="658" y="584"/>
                            </a:lnTo>
                            <a:lnTo>
                              <a:pt x="660" y="582"/>
                            </a:lnTo>
                            <a:lnTo>
                              <a:pt x="663" y="580"/>
                            </a:lnTo>
                            <a:lnTo>
                              <a:pt x="666" y="579"/>
                            </a:lnTo>
                            <a:lnTo>
                              <a:pt x="668" y="578"/>
                            </a:lnTo>
                            <a:lnTo>
                              <a:pt x="671" y="576"/>
                            </a:lnTo>
                            <a:lnTo>
                              <a:pt x="673" y="575"/>
                            </a:lnTo>
                            <a:lnTo>
                              <a:pt x="676" y="574"/>
                            </a:lnTo>
                            <a:lnTo>
                              <a:pt x="678" y="572"/>
                            </a:lnTo>
                            <a:lnTo>
                              <a:pt x="681" y="571"/>
                            </a:lnTo>
                            <a:lnTo>
                              <a:pt x="683" y="569"/>
                            </a:lnTo>
                            <a:lnTo>
                              <a:pt x="686" y="568"/>
                            </a:lnTo>
                            <a:lnTo>
                              <a:pt x="688" y="567"/>
                            </a:lnTo>
                            <a:lnTo>
                              <a:pt x="691" y="566"/>
                            </a:lnTo>
                            <a:lnTo>
                              <a:pt x="693" y="564"/>
                            </a:lnTo>
                            <a:lnTo>
                              <a:pt x="696" y="562"/>
                            </a:lnTo>
                            <a:lnTo>
                              <a:pt x="699" y="561"/>
                            </a:lnTo>
                            <a:lnTo>
                              <a:pt x="701" y="560"/>
                            </a:lnTo>
                            <a:lnTo>
                              <a:pt x="704" y="558"/>
                            </a:lnTo>
                            <a:lnTo>
                              <a:pt x="706" y="557"/>
                            </a:lnTo>
                            <a:lnTo>
                              <a:pt x="709" y="556"/>
                            </a:lnTo>
                            <a:lnTo>
                              <a:pt x="711" y="555"/>
                            </a:lnTo>
                            <a:lnTo>
                              <a:pt x="714" y="553"/>
                            </a:lnTo>
                            <a:lnTo>
                              <a:pt x="716" y="551"/>
                            </a:lnTo>
                            <a:lnTo>
                              <a:pt x="719" y="550"/>
                            </a:lnTo>
                            <a:lnTo>
                              <a:pt x="721" y="549"/>
                            </a:lnTo>
                            <a:lnTo>
                              <a:pt x="724" y="547"/>
                            </a:lnTo>
                            <a:lnTo>
                              <a:pt x="727" y="547"/>
                            </a:lnTo>
                            <a:lnTo>
                              <a:pt x="729" y="546"/>
                            </a:lnTo>
                            <a:lnTo>
                              <a:pt x="732" y="545"/>
                            </a:lnTo>
                            <a:lnTo>
                              <a:pt x="734" y="544"/>
                            </a:lnTo>
                            <a:lnTo>
                              <a:pt x="737" y="543"/>
                            </a:lnTo>
                            <a:lnTo>
                              <a:pt x="739" y="542"/>
                            </a:lnTo>
                            <a:lnTo>
                              <a:pt x="742" y="542"/>
                            </a:lnTo>
                            <a:lnTo>
                              <a:pt x="744" y="540"/>
                            </a:lnTo>
                            <a:lnTo>
                              <a:pt x="747" y="539"/>
                            </a:lnTo>
                            <a:lnTo>
                              <a:pt x="749" y="537"/>
                            </a:lnTo>
                            <a:lnTo>
                              <a:pt x="752" y="537"/>
                            </a:lnTo>
                            <a:lnTo>
                              <a:pt x="754" y="535"/>
                            </a:lnTo>
                            <a:lnTo>
                              <a:pt x="757" y="534"/>
                            </a:lnTo>
                            <a:lnTo>
                              <a:pt x="760" y="533"/>
                            </a:lnTo>
                            <a:lnTo>
                              <a:pt x="762" y="531"/>
                            </a:lnTo>
                            <a:lnTo>
                              <a:pt x="765" y="530"/>
                            </a:lnTo>
                            <a:lnTo>
                              <a:pt x="767" y="529"/>
                            </a:lnTo>
                            <a:lnTo>
                              <a:pt x="770" y="527"/>
                            </a:lnTo>
                            <a:lnTo>
                              <a:pt x="772" y="525"/>
                            </a:lnTo>
                            <a:lnTo>
                              <a:pt x="775" y="524"/>
                            </a:lnTo>
                            <a:lnTo>
                              <a:pt x="777" y="522"/>
                            </a:lnTo>
                            <a:lnTo>
                              <a:pt x="780" y="520"/>
                            </a:lnTo>
                            <a:lnTo>
                              <a:pt x="782" y="519"/>
                            </a:lnTo>
                            <a:lnTo>
                              <a:pt x="785" y="517"/>
                            </a:lnTo>
                            <a:lnTo>
                              <a:pt x="788" y="517"/>
                            </a:lnTo>
                            <a:lnTo>
                              <a:pt x="790" y="515"/>
                            </a:lnTo>
                            <a:lnTo>
                              <a:pt x="793" y="514"/>
                            </a:lnTo>
                            <a:lnTo>
                              <a:pt x="795" y="513"/>
                            </a:lnTo>
                            <a:lnTo>
                              <a:pt x="798" y="512"/>
                            </a:lnTo>
                            <a:lnTo>
                              <a:pt x="800" y="510"/>
                            </a:lnTo>
                            <a:lnTo>
                              <a:pt x="803" y="508"/>
                            </a:lnTo>
                            <a:lnTo>
                              <a:pt x="805" y="508"/>
                            </a:lnTo>
                            <a:lnTo>
                              <a:pt x="808" y="506"/>
                            </a:lnTo>
                            <a:lnTo>
                              <a:pt x="810" y="505"/>
                            </a:lnTo>
                            <a:lnTo>
                              <a:pt x="813" y="503"/>
                            </a:lnTo>
                            <a:lnTo>
                              <a:pt x="815" y="501"/>
                            </a:lnTo>
                            <a:lnTo>
                              <a:pt x="818" y="500"/>
                            </a:lnTo>
                            <a:lnTo>
                              <a:pt x="821" y="499"/>
                            </a:lnTo>
                            <a:lnTo>
                              <a:pt x="823" y="498"/>
                            </a:lnTo>
                            <a:lnTo>
                              <a:pt x="826" y="496"/>
                            </a:lnTo>
                            <a:lnTo>
                              <a:pt x="828" y="496"/>
                            </a:lnTo>
                            <a:lnTo>
                              <a:pt x="831" y="495"/>
                            </a:lnTo>
                            <a:lnTo>
                              <a:pt x="833" y="494"/>
                            </a:lnTo>
                            <a:lnTo>
                              <a:pt x="836" y="493"/>
                            </a:lnTo>
                            <a:lnTo>
                              <a:pt x="838" y="491"/>
                            </a:lnTo>
                            <a:lnTo>
                              <a:pt x="841" y="489"/>
                            </a:lnTo>
                            <a:lnTo>
                              <a:pt x="843" y="488"/>
                            </a:lnTo>
                            <a:lnTo>
                              <a:pt x="846" y="487"/>
                            </a:lnTo>
                            <a:lnTo>
                              <a:pt x="849" y="486"/>
                            </a:lnTo>
                            <a:lnTo>
                              <a:pt x="851" y="484"/>
                            </a:lnTo>
                            <a:lnTo>
                              <a:pt x="854" y="482"/>
                            </a:lnTo>
                            <a:lnTo>
                              <a:pt x="856" y="480"/>
                            </a:lnTo>
                            <a:lnTo>
                              <a:pt x="859" y="479"/>
                            </a:lnTo>
                            <a:lnTo>
                              <a:pt x="861" y="477"/>
                            </a:lnTo>
                            <a:lnTo>
                              <a:pt x="864" y="476"/>
                            </a:lnTo>
                            <a:lnTo>
                              <a:pt x="866" y="475"/>
                            </a:lnTo>
                            <a:lnTo>
                              <a:pt x="869" y="473"/>
                            </a:lnTo>
                            <a:lnTo>
                              <a:pt x="871" y="472"/>
                            </a:lnTo>
                            <a:lnTo>
                              <a:pt x="874" y="469"/>
                            </a:lnTo>
                            <a:lnTo>
                              <a:pt x="876" y="469"/>
                            </a:lnTo>
                            <a:lnTo>
                              <a:pt x="879" y="467"/>
                            </a:lnTo>
                            <a:lnTo>
                              <a:pt x="882" y="466"/>
                            </a:lnTo>
                            <a:lnTo>
                              <a:pt x="884" y="466"/>
                            </a:lnTo>
                            <a:lnTo>
                              <a:pt x="887" y="464"/>
                            </a:lnTo>
                            <a:lnTo>
                              <a:pt x="889" y="463"/>
                            </a:lnTo>
                            <a:lnTo>
                              <a:pt x="892" y="461"/>
                            </a:lnTo>
                            <a:lnTo>
                              <a:pt x="894" y="460"/>
                            </a:lnTo>
                            <a:lnTo>
                              <a:pt x="897" y="458"/>
                            </a:lnTo>
                            <a:lnTo>
                              <a:pt x="899" y="457"/>
                            </a:lnTo>
                            <a:lnTo>
                              <a:pt x="902" y="456"/>
                            </a:lnTo>
                            <a:lnTo>
                              <a:pt x="904" y="454"/>
                            </a:lnTo>
                            <a:lnTo>
                              <a:pt x="907" y="453"/>
                            </a:lnTo>
                            <a:lnTo>
                              <a:pt x="910" y="452"/>
                            </a:lnTo>
                            <a:lnTo>
                              <a:pt x="912" y="450"/>
                            </a:lnTo>
                            <a:lnTo>
                              <a:pt x="915" y="449"/>
                            </a:lnTo>
                            <a:lnTo>
                              <a:pt x="917" y="447"/>
                            </a:lnTo>
                            <a:lnTo>
                              <a:pt x="920" y="446"/>
                            </a:lnTo>
                            <a:lnTo>
                              <a:pt x="922" y="445"/>
                            </a:lnTo>
                            <a:lnTo>
                              <a:pt x="925" y="444"/>
                            </a:lnTo>
                            <a:lnTo>
                              <a:pt x="927" y="442"/>
                            </a:lnTo>
                            <a:lnTo>
                              <a:pt x="930" y="441"/>
                            </a:lnTo>
                            <a:lnTo>
                              <a:pt x="932" y="440"/>
                            </a:lnTo>
                            <a:lnTo>
                              <a:pt x="935" y="439"/>
                            </a:lnTo>
                            <a:lnTo>
                              <a:pt x="937" y="437"/>
                            </a:lnTo>
                            <a:lnTo>
                              <a:pt x="940" y="436"/>
                            </a:lnTo>
                            <a:lnTo>
                              <a:pt x="943" y="435"/>
                            </a:lnTo>
                            <a:lnTo>
                              <a:pt x="945" y="434"/>
                            </a:lnTo>
                            <a:lnTo>
                              <a:pt x="948" y="433"/>
                            </a:lnTo>
                            <a:lnTo>
                              <a:pt x="950" y="432"/>
                            </a:lnTo>
                            <a:lnTo>
                              <a:pt x="953" y="431"/>
                            </a:lnTo>
                            <a:lnTo>
                              <a:pt x="955" y="430"/>
                            </a:lnTo>
                            <a:lnTo>
                              <a:pt x="958" y="429"/>
                            </a:lnTo>
                            <a:lnTo>
                              <a:pt x="960" y="428"/>
                            </a:lnTo>
                            <a:lnTo>
                              <a:pt x="963" y="427"/>
                            </a:lnTo>
                            <a:lnTo>
                              <a:pt x="965" y="426"/>
                            </a:lnTo>
                            <a:lnTo>
                              <a:pt x="968" y="425"/>
                            </a:lnTo>
                            <a:lnTo>
                              <a:pt x="971" y="424"/>
                            </a:lnTo>
                            <a:lnTo>
                              <a:pt x="973" y="423"/>
                            </a:lnTo>
                            <a:lnTo>
                              <a:pt x="976" y="421"/>
                            </a:lnTo>
                            <a:lnTo>
                              <a:pt x="978" y="420"/>
                            </a:lnTo>
                            <a:lnTo>
                              <a:pt x="981" y="419"/>
                            </a:lnTo>
                            <a:lnTo>
                              <a:pt x="983" y="418"/>
                            </a:lnTo>
                            <a:lnTo>
                              <a:pt x="986" y="416"/>
                            </a:lnTo>
                            <a:lnTo>
                              <a:pt x="988" y="415"/>
                            </a:lnTo>
                            <a:lnTo>
                              <a:pt x="991" y="415"/>
                            </a:lnTo>
                            <a:lnTo>
                              <a:pt x="993" y="413"/>
                            </a:lnTo>
                            <a:lnTo>
                              <a:pt x="996" y="412"/>
                            </a:lnTo>
                            <a:lnTo>
                              <a:pt x="998" y="411"/>
                            </a:lnTo>
                            <a:lnTo>
                              <a:pt x="1001" y="411"/>
                            </a:lnTo>
                            <a:lnTo>
                              <a:pt x="1004" y="410"/>
                            </a:lnTo>
                            <a:lnTo>
                              <a:pt x="1006" y="410"/>
                            </a:lnTo>
                            <a:lnTo>
                              <a:pt x="1009" y="409"/>
                            </a:lnTo>
                            <a:lnTo>
                              <a:pt x="1011" y="408"/>
                            </a:lnTo>
                            <a:lnTo>
                              <a:pt x="1014" y="407"/>
                            </a:lnTo>
                            <a:lnTo>
                              <a:pt x="1016" y="406"/>
                            </a:lnTo>
                            <a:lnTo>
                              <a:pt x="1019" y="406"/>
                            </a:lnTo>
                            <a:lnTo>
                              <a:pt x="1021" y="405"/>
                            </a:lnTo>
                            <a:lnTo>
                              <a:pt x="1024" y="404"/>
                            </a:lnTo>
                            <a:lnTo>
                              <a:pt x="1026" y="404"/>
                            </a:lnTo>
                            <a:lnTo>
                              <a:pt x="1029" y="402"/>
                            </a:lnTo>
                            <a:lnTo>
                              <a:pt x="1032" y="402"/>
                            </a:lnTo>
                            <a:lnTo>
                              <a:pt x="1034" y="401"/>
                            </a:lnTo>
                            <a:lnTo>
                              <a:pt x="1037" y="400"/>
                            </a:lnTo>
                            <a:lnTo>
                              <a:pt x="1039" y="399"/>
                            </a:lnTo>
                            <a:lnTo>
                              <a:pt x="1042" y="398"/>
                            </a:lnTo>
                            <a:lnTo>
                              <a:pt x="1044" y="396"/>
                            </a:lnTo>
                            <a:lnTo>
                              <a:pt x="1047" y="395"/>
                            </a:lnTo>
                            <a:lnTo>
                              <a:pt x="1049" y="394"/>
                            </a:lnTo>
                            <a:lnTo>
                              <a:pt x="1052" y="393"/>
                            </a:lnTo>
                            <a:lnTo>
                              <a:pt x="1054" y="391"/>
                            </a:lnTo>
                            <a:lnTo>
                              <a:pt x="1057" y="390"/>
                            </a:lnTo>
                            <a:lnTo>
                              <a:pt x="1059" y="389"/>
                            </a:lnTo>
                            <a:lnTo>
                              <a:pt x="1062" y="387"/>
                            </a:lnTo>
                            <a:lnTo>
                              <a:pt x="1065" y="386"/>
                            </a:lnTo>
                            <a:lnTo>
                              <a:pt x="1067" y="384"/>
                            </a:lnTo>
                            <a:lnTo>
                              <a:pt x="1070" y="383"/>
                            </a:lnTo>
                            <a:lnTo>
                              <a:pt x="1072" y="382"/>
                            </a:lnTo>
                            <a:lnTo>
                              <a:pt x="1075" y="381"/>
                            </a:lnTo>
                            <a:lnTo>
                              <a:pt x="1077" y="379"/>
                            </a:lnTo>
                            <a:lnTo>
                              <a:pt x="1080" y="378"/>
                            </a:lnTo>
                            <a:lnTo>
                              <a:pt x="1082" y="376"/>
                            </a:lnTo>
                            <a:lnTo>
                              <a:pt x="1085" y="375"/>
                            </a:lnTo>
                            <a:lnTo>
                              <a:pt x="1087" y="374"/>
                            </a:lnTo>
                            <a:lnTo>
                              <a:pt x="1090" y="373"/>
                            </a:lnTo>
                            <a:lnTo>
                              <a:pt x="1093" y="371"/>
                            </a:lnTo>
                            <a:lnTo>
                              <a:pt x="1095" y="370"/>
                            </a:lnTo>
                            <a:lnTo>
                              <a:pt x="1098" y="368"/>
                            </a:lnTo>
                            <a:lnTo>
                              <a:pt x="1100" y="366"/>
                            </a:lnTo>
                            <a:lnTo>
                              <a:pt x="1103" y="365"/>
                            </a:lnTo>
                            <a:lnTo>
                              <a:pt x="1105" y="364"/>
                            </a:lnTo>
                            <a:lnTo>
                              <a:pt x="1108" y="362"/>
                            </a:lnTo>
                            <a:lnTo>
                              <a:pt x="1110" y="360"/>
                            </a:lnTo>
                            <a:lnTo>
                              <a:pt x="1113" y="359"/>
                            </a:lnTo>
                            <a:lnTo>
                              <a:pt x="1115" y="357"/>
                            </a:lnTo>
                            <a:lnTo>
                              <a:pt x="1118" y="355"/>
                            </a:lnTo>
                            <a:lnTo>
                              <a:pt x="1120" y="354"/>
                            </a:lnTo>
                            <a:lnTo>
                              <a:pt x="1123" y="352"/>
                            </a:lnTo>
                            <a:lnTo>
                              <a:pt x="1126" y="351"/>
                            </a:lnTo>
                            <a:lnTo>
                              <a:pt x="1128" y="348"/>
                            </a:lnTo>
                            <a:lnTo>
                              <a:pt x="1131" y="347"/>
                            </a:lnTo>
                            <a:lnTo>
                              <a:pt x="1133" y="345"/>
                            </a:lnTo>
                            <a:lnTo>
                              <a:pt x="1136" y="343"/>
                            </a:lnTo>
                            <a:lnTo>
                              <a:pt x="1138" y="342"/>
                            </a:lnTo>
                            <a:lnTo>
                              <a:pt x="1141" y="341"/>
                            </a:lnTo>
                            <a:lnTo>
                              <a:pt x="1143" y="339"/>
                            </a:lnTo>
                            <a:lnTo>
                              <a:pt x="1146" y="338"/>
                            </a:lnTo>
                            <a:lnTo>
                              <a:pt x="1148" y="337"/>
                            </a:lnTo>
                            <a:lnTo>
                              <a:pt x="1151" y="336"/>
                            </a:lnTo>
                            <a:lnTo>
                              <a:pt x="1154" y="335"/>
                            </a:lnTo>
                            <a:lnTo>
                              <a:pt x="1156" y="334"/>
                            </a:lnTo>
                            <a:lnTo>
                              <a:pt x="1159" y="332"/>
                            </a:lnTo>
                            <a:lnTo>
                              <a:pt x="1161" y="331"/>
                            </a:lnTo>
                            <a:lnTo>
                              <a:pt x="1164" y="329"/>
                            </a:lnTo>
                            <a:lnTo>
                              <a:pt x="1166" y="327"/>
                            </a:lnTo>
                            <a:lnTo>
                              <a:pt x="1169" y="326"/>
                            </a:lnTo>
                            <a:lnTo>
                              <a:pt x="1171" y="325"/>
                            </a:lnTo>
                            <a:lnTo>
                              <a:pt x="1174" y="324"/>
                            </a:lnTo>
                            <a:lnTo>
                              <a:pt x="1176" y="322"/>
                            </a:lnTo>
                            <a:lnTo>
                              <a:pt x="1179" y="321"/>
                            </a:lnTo>
                            <a:lnTo>
                              <a:pt x="1181" y="319"/>
                            </a:lnTo>
                            <a:lnTo>
                              <a:pt x="1184" y="318"/>
                            </a:lnTo>
                            <a:lnTo>
                              <a:pt x="1187" y="316"/>
                            </a:lnTo>
                            <a:lnTo>
                              <a:pt x="1189" y="316"/>
                            </a:lnTo>
                            <a:lnTo>
                              <a:pt x="1192" y="314"/>
                            </a:lnTo>
                            <a:lnTo>
                              <a:pt x="1194" y="313"/>
                            </a:lnTo>
                            <a:lnTo>
                              <a:pt x="1197" y="311"/>
                            </a:lnTo>
                            <a:lnTo>
                              <a:pt x="1199" y="309"/>
                            </a:lnTo>
                            <a:lnTo>
                              <a:pt x="1202" y="308"/>
                            </a:lnTo>
                            <a:lnTo>
                              <a:pt x="1204" y="306"/>
                            </a:lnTo>
                            <a:lnTo>
                              <a:pt x="1207" y="304"/>
                            </a:lnTo>
                            <a:lnTo>
                              <a:pt x="1209" y="303"/>
                            </a:lnTo>
                            <a:lnTo>
                              <a:pt x="1212" y="301"/>
                            </a:lnTo>
                            <a:lnTo>
                              <a:pt x="1215" y="301"/>
                            </a:lnTo>
                            <a:lnTo>
                              <a:pt x="1217" y="299"/>
                            </a:lnTo>
                            <a:lnTo>
                              <a:pt x="1220" y="297"/>
                            </a:lnTo>
                            <a:lnTo>
                              <a:pt x="1222" y="295"/>
                            </a:lnTo>
                            <a:lnTo>
                              <a:pt x="1225" y="294"/>
                            </a:lnTo>
                            <a:lnTo>
                              <a:pt x="1227" y="293"/>
                            </a:lnTo>
                            <a:lnTo>
                              <a:pt x="1230" y="291"/>
                            </a:lnTo>
                            <a:lnTo>
                              <a:pt x="1232" y="290"/>
                            </a:lnTo>
                            <a:lnTo>
                              <a:pt x="1235" y="288"/>
                            </a:lnTo>
                            <a:lnTo>
                              <a:pt x="1237" y="286"/>
                            </a:lnTo>
                            <a:lnTo>
                              <a:pt x="1240" y="286"/>
                            </a:lnTo>
                            <a:lnTo>
                              <a:pt x="1242" y="284"/>
                            </a:lnTo>
                            <a:lnTo>
                              <a:pt x="1245" y="283"/>
                            </a:lnTo>
                            <a:lnTo>
                              <a:pt x="1248" y="283"/>
                            </a:lnTo>
                            <a:lnTo>
                              <a:pt x="1250" y="282"/>
                            </a:lnTo>
                            <a:lnTo>
                              <a:pt x="1253" y="281"/>
                            </a:lnTo>
                            <a:lnTo>
                              <a:pt x="1255" y="279"/>
                            </a:lnTo>
                            <a:lnTo>
                              <a:pt x="1258" y="278"/>
                            </a:lnTo>
                            <a:lnTo>
                              <a:pt x="1260" y="277"/>
                            </a:lnTo>
                            <a:lnTo>
                              <a:pt x="1263" y="275"/>
                            </a:lnTo>
                            <a:lnTo>
                              <a:pt x="1265" y="274"/>
                            </a:lnTo>
                            <a:lnTo>
                              <a:pt x="1268" y="273"/>
                            </a:lnTo>
                            <a:lnTo>
                              <a:pt x="1270" y="271"/>
                            </a:lnTo>
                            <a:lnTo>
                              <a:pt x="1273" y="269"/>
                            </a:lnTo>
                            <a:lnTo>
                              <a:pt x="1276" y="268"/>
                            </a:lnTo>
                            <a:lnTo>
                              <a:pt x="1278" y="267"/>
                            </a:lnTo>
                            <a:lnTo>
                              <a:pt x="1281" y="266"/>
                            </a:lnTo>
                            <a:lnTo>
                              <a:pt x="1283" y="264"/>
                            </a:lnTo>
                            <a:lnTo>
                              <a:pt x="1286" y="263"/>
                            </a:lnTo>
                            <a:lnTo>
                              <a:pt x="1288" y="262"/>
                            </a:lnTo>
                            <a:lnTo>
                              <a:pt x="1291" y="260"/>
                            </a:lnTo>
                            <a:lnTo>
                              <a:pt x="1293" y="258"/>
                            </a:lnTo>
                            <a:lnTo>
                              <a:pt x="1296" y="257"/>
                            </a:lnTo>
                            <a:lnTo>
                              <a:pt x="1298" y="256"/>
                            </a:lnTo>
                            <a:lnTo>
                              <a:pt x="1301" y="255"/>
                            </a:lnTo>
                            <a:lnTo>
                              <a:pt x="1303" y="253"/>
                            </a:lnTo>
                            <a:lnTo>
                              <a:pt x="1306" y="252"/>
                            </a:lnTo>
                            <a:lnTo>
                              <a:pt x="1309" y="251"/>
                            </a:lnTo>
                            <a:lnTo>
                              <a:pt x="1311" y="249"/>
                            </a:lnTo>
                            <a:lnTo>
                              <a:pt x="1314" y="248"/>
                            </a:lnTo>
                            <a:lnTo>
                              <a:pt x="1316" y="246"/>
                            </a:lnTo>
                            <a:lnTo>
                              <a:pt x="1319" y="245"/>
                            </a:lnTo>
                            <a:lnTo>
                              <a:pt x="1321" y="244"/>
                            </a:lnTo>
                            <a:lnTo>
                              <a:pt x="1324" y="242"/>
                            </a:lnTo>
                            <a:lnTo>
                              <a:pt x="1326" y="241"/>
                            </a:lnTo>
                            <a:lnTo>
                              <a:pt x="1329" y="239"/>
                            </a:lnTo>
                            <a:lnTo>
                              <a:pt x="1331" y="238"/>
                            </a:lnTo>
                            <a:lnTo>
                              <a:pt x="1334" y="236"/>
                            </a:lnTo>
                            <a:lnTo>
                              <a:pt x="1337" y="235"/>
                            </a:lnTo>
                            <a:lnTo>
                              <a:pt x="1339" y="233"/>
                            </a:lnTo>
                            <a:lnTo>
                              <a:pt x="1342" y="232"/>
                            </a:lnTo>
                            <a:lnTo>
                              <a:pt x="1344" y="231"/>
                            </a:lnTo>
                            <a:lnTo>
                              <a:pt x="1347" y="229"/>
                            </a:lnTo>
                            <a:lnTo>
                              <a:pt x="1349" y="228"/>
                            </a:lnTo>
                            <a:lnTo>
                              <a:pt x="1352" y="227"/>
                            </a:lnTo>
                            <a:lnTo>
                              <a:pt x="1354" y="225"/>
                            </a:lnTo>
                            <a:lnTo>
                              <a:pt x="1357" y="224"/>
                            </a:lnTo>
                            <a:lnTo>
                              <a:pt x="1359" y="222"/>
                            </a:lnTo>
                            <a:lnTo>
                              <a:pt x="1362" y="220"/>
                            </a:lnTo>
                            <a:lnTo>
                              <a:pt x="1364" y="219"/>
                            </a:lnTo>
                            <a:lnTo>
                              <a:pt x="1367" y="218"/>
                            </a:lnTo>
                            <a:lnTo>
                              <a:pt x="1370" y="216"/>
                            </a:lnTo>
                            <a:lnTo>
                              <a:pt x="1372" y="215"/>
                            </a:lnTo>
                            <a:lnTo>
                              <a:pt x="1375" y="214"/>
                            </a:lnTo>
                            <a:lnTo>
                              <a:pt x="1377" y="213"/>
                            </a:lnTo>
                            <a:lnTo>
                              <a:pt x="1380" y="211"/>
                            </a:lnTo>
                            <a:lnTo>
                              <a:pt x="1382" y="209"/>
                            </a:lnTo>
                            <a:lnTo>
                              <a:pt x="1385" y="208"/>
                            </a:lnTo>
                            <a:lnTo>
                              <a:pt x="1387" y="207"/>
                            </a:lnTo>
                            <a:lnTo>
                              <a:pt x="1390" y="205"/>
                            </a:lnTo>
                            <a:lnTo>
                              <a:pt x="1392" y="203"/>
                            </a:lnTo>
                            <a:lnTo>
                              <a:pt x="1395" y="202"/>
                            </a:lnTo>
                            <a:lnTo>
                              <a:pt x="1398" y="200"/>
                            </a:lnTo>
                            <a:lnTo>
                              <a:pt x="1400" y="199"/>
                            </a:lnTo>
                            <a:lnTo>
                              <a:pt x="1403" y="197"/>
                            </a:lnTo>
                            <a:lnTo>
                              <a:pt x="1405" y="196"/>
                            </a:lnTo>
                            <a:lnTo>
                              <a:pt x="1408" y="194"/>
                            </a:lnTo>
                            <a:lnTo>
                              <a:pt x="1410" y="193"/>
                            </a:lnTo>
                            <a:lnTo>
                              <a:pt x="1413" y="192"/>
                            </a:lnTo>
                            <a:lnTo>
                              <a:pt x="1415" y="190"/>
                            </a:lnTo>
                            <a:lnTo>
                              <a:pt x="1418" y="188"/>
                            </a:lnTo>
                            <a:lnTo>
                              <a:pt x="1420" y="187"/>
                            </a:lnTo>
                            <a:lnTo>
                              <a:pt x="1423" y="186"/>
                            </a:lnTo>
                            <a:lnTo>
                              <a:pt x="1425" y="184"/>
                            </a:lnTo>
                            <a:lnTo>
                              <a:pt x="1428" y="183"/>
                            </a:lnTo>
                            <a:lnTo>
                              <a:pt x="1431" y="182"/>
                            </a:lnTo>
                            <a:lnTo>
                              <a:pt x="1433" y="181"/>
                            </a:lnTo>
                            <a:lnTo>
                              <a:pt x="1436" y="179"/>
                            </a:lnTo>
                            <a:lnTo>
                              <a:pt x="1438" y="178"/>
                            </a:lnTo>
                            <a:lnTo>
                              <a:pt x="1441" y="177"/>
                            </a:lnTo>
                            <a:lnTo>
                              <a:pt x="1443" y="176"/>
                            </a:lnTo>
                            <a:lnTo>
                              <a:pt x="1446" y="174"/>
                            </a:lnTo>
                            <a:lnTo>
                              <a:pt x="1448" y="173"/>
                            </a:lnTo>
                            <a:lnTo>
                              <a:pt x="1451" y="172"/>
                            </a:lnTo>
                            <a:lnTo>
                              <a:pt x="1453" y="171"/>
                            </a:lnTo>
                            <a:lnTo>
                              <a:pt x="1456" y="170"/>
                            </a:lnTo>
                            <a:lnTo>
                              <a:pt x="1458" y="169"/>
                            </a:lnTo>
                            <a:lnTo>
                              <a:pt x="1461" y="168"/>
                            </a:lnTo>
                            <a:lnTo>
                              <a:pt x="1464" y="166"/>
                            </a:lnTo>
                            <a:lnTo>
                              <a:pt x="1466" y="164"/>
                            </a:lnTo>
                            <a:lnTo>
                              <a:pt x="1469" y="163"/>
                            </a:lnTo>
                            <a:lnTo>
                              <a:pt x="1471" y="162"/>
                            </a:lnTo>
                            <a:lnTo>
                              <a:pt x="1474" y="161"/>
                            </a:lnTo>
                            <a:lnTo>
                              <a:pt x="1476" y="159"/>
                            </a:lnTo>
                            <a:lnTo>
                              <a:pt x="1479" y="158"/>
                            </a:lnTo>
                            <a:lnTo>
                              <a:pt x="1481" y="157"/>
                            </a:lnTo>
                            <a:lnTo>
                              <a:pt x="1484" y="156"/>
                            </a:lnTo>
                            <a:lnTo>
                              <a:pt x="1486" y="154"/>
                            </a:lnTo>
                            <a:lnTo>
                              <a:pt x="1489" y="153"/>
                            </a:lnTo>
                            <a:lnTo>
                              <a:pt x="1492" y="152"/>
                            </a:lnTo>
                            <a:lnTo>
                              <a:pt x="1494" y="152"/>
                            </a:lnTo>
                            <a:lnTo>
                              <a:pt x="1497" y="151"/>
                            </a:lnTo>
                            <a:lnTo>
                              <a:pt x="1499" y="149"/>
                            </a:lnTo>
                            <a:lnTo>
                              <a:pt x="1502" y="148"/>
                            </a:lnTo>
                            <a:lnTo>
                              <a:pt x="1504" y="146"/>
                            </a:lnTo>
                            <a:lnTo>
                              <a:pt x="1507" y="145"/>
                            </a:lnTo>
                            <a:lnTo>
                              <a:pt x="1509" y="144"/>
                            </a:lnTo>
                            <a:lnTo>
                              <a:pt x="1512" y="144"/>
                            </a:lnTo>
                            <a:lnTo>
                              <a:pt x="1514" y="143"/>
                            </a:lnTo>
                            <a:lnTo>
                              <a:pt x="1517" y="142"/>
                            </a:lnTo>
                            <a:lnTo>
                              <a:pt x="1519" y="141"/>
                            </a:lnTo>
                            <a:lnTo>
                              <a:pt x="1522" y="139"/>
                            </a:lnTo>
                            <a:lnTo>
                              <a:pt x="1525" y="138"/>
                            </a:lnTo>
                            <a:lnTo>
                              <a:pt x="1527" y="137"/>
                            </a:lnTo>
                            <a:lnTo>
                              <a:pt x="1530" y="136"/>
                            </a:lnTo>
                            <a:lnTo>
                              <a:pt x="1532" y="135"/>
                            </a:lnTo>
                            <a:lnTo>
                              <a:pt x="1535" y="134"/>
                            </a:lnTo>
                            <a:lnTo>
                              <a:pt x="1537" y="132"/>
                            </a:lnTo>
                            <a:lnTo>
                              <a:pt x="1540" y="131"/>
                            </a:lnTo>
                            <a:lnTo>
                              <a:pt x="1542" y="130"/>
                            </a:lnTo>
                            <a:lnTo>
                              <a:pt x="1545" y="128"/>
                            </a:lnTo>
                            <a:lnTo>
                              <a:pt x="1547" y="127"/>
                            </a:lnTo>
                            <a:lnTo>
                              <a:pt x="1550" y="126"/>
                            </a:lnTo>
                            <a:lnTo>
                              <a:pt x="1553" y="125"/>
                            </a:lnTo>
                            <a:lnTo>
                              <a:pt x="1555" y="123"/>
                            </a:lnTo>
                            <a:lnTo>
                              <a:pt x="1558" y="121"/>
                            </a:lnTo>
                            <a:lnTo>
                              <a:pt x="1560" y="120"/>
                            </a:lnTo>
                            <a:lnTo>
                              <a:pt x="1563" y="119"/>
                            </a:lnTo>
                            <a:lnTo>
                              <a:pt x="1565" y="117"/>
                            </a:lnTo>
                            <a:lnTo>
                              <a:pt x="1568" y="116"/>
                            </a:lnTo>
                            <a:lnTo>
                              <a:pt x="1570" y="116"/>
                            </a:lnTo>
                            <a:lnTo>
                              <a:pt x="1573" y="115"/>
                            </a:lnTo>
                            <a:lnTo>
                              <a:pt x="1575" y="114"/>
                            </a:lnTo>
                            <a:lnTo>
                              <a:pt x="1578" y="113"/>
                            </a:lnTo>
                            <a:lnTo>
                              <a:pt x="1580" y="112"/>
                            </a:lnTo>
                            <a:lnTo>
                              <a:pt x="1583" y="112"/>
                            </a:lnTo>
                            <a:lnTo>
                              <a:pt x="1586" y="111"/>
                            </a:lnTo>
                            <a:lnTo>
                              <a:pt x="1588" y="109"/>
                            </a:lnTo>
                            <a:lnTo>
                              <a:pt x="1591" y="109"/>
                            </a:lnTo>
                            <a:lnTo>
                              <a:pt x="1593" y="107"/>
                            </a:lnTo>
                            <a:lnTo>
                              <a:pt x="1596" y="106"/>
                            </a:lnTo>
                            <a:lnTo>
                              <a:pt x="1598" y="105"/>
                            </a:lnTo>
                            <a:lnTo>
                              <a:pt x="1601" y="104"/>
                            </a:lnTo>
                            <a:lnTo>
                              <a:pt x="1603" y="103"/>
                            </a:lnTo>
                            <a:lnTo>
                              <a:pt x="1606" y="102"/>
                            </a:lnTo>
                            <a:lnTo>
                              <a:pt x="1608" y="101"/>
                            </a:lnTo>
                            <a:lnTo>
                              <a:pt x="1611" y="100"/>
                            </a:lnTo>
                            <a:lnTo>
                              <a:pt x="1614" y="99"/>
                            </a:lnTo>
                            <a:lnTo>
                              <a:pt x="1616" y="98"/>
                            </a:lnTo>
                            <a:lnTo>
                              <a:pt x="1619" y="97"/>
                            </a:lnTo>
                            <a:lnTo>
                              <a:pt x="1621" y="96"/>
                            </a:lnTo>
                            <a:lnTo>
                              <a:pt x="1624" y="95"/>
                            </a:lnTo>
                            <a:lnTo>
                              <a:pt x="1626" y="93"/>
                            </a:lnTo>
                            <a:lnTo>
                              <a:pt x="1629" y="91"/>
                            </a:lnTo>
                            <a:lnTo>
                              <a:pt x="1631" y="89"/>
                            </a:lnTo>
                            <a:lnTo>
                              <a:pt x="1634" y="87"/>
                            </a:lnTo>
                            <a:lnTo>
                              <a:pt x="1636" y="85"/>
                            </a:lnTo>
                            <a:lnTo>
                              <a:pt x="1639" y="83"/>
                            </a:lnTo>
                            <a:lnTo>
                              <a:pt x="1641" y="81"/>
                            </a:lnTo>
                            <a:lnTo>
                              <a:pt x="1644" y="78"/>
                            </a:lnTo>
                            <a:lnTo>
                              <a:pt x="1647" y="76"/>
                            </a:lnTo>
                            <a:lnTo>
                              <a:pt x="1649" y="74"/>
                            </a:lnTo>
                            <a:lnTo>
                              <a:pt x="1652" y="72"/>
                            </a:lnTo>
                            <a:lnTo>
                              <a:pt x="1654" y="70"/>
                            </a:lnTo>
                            <a:lnTo>
                              <a:pt x="1657" y="68"/>
                            </a:lnTo>
                            <a:lnTo>
                              <a:pt x="1659" y="66"/>
                            </a:lnTo>
                            <a:lnTo>
                              <a:pt x="1662" y="63"/>
                            </a:lnTo>
                            <a:lnTo>
                              <a:pt x="1664" y="61"/>
                            </a:lnTo>
                            <a:lnTo>
                              <a:pt x="1667" y="59"/>
                            </a:lnTo>
                            <a:lnTo>
                              <a:pt x="1669" y="57"/>
                            </a:lnTo>
                            <a:lnTo>
                              <a:pt x="1672" y="55"/>
                            </a:lnTo>
                            <a:lnTo>
                              <a:pt x="1675" y="53"/>
                            </a:lnTo>
                            <a:lnTo>
                              <a:pt x="1677" y="50"/>
                            </a:lnTo>
                            <a:lnTo>
                              <a:pt x="1680" y="47"/>
                            </a:lnTo>
                            <a:lnTo>
                              <a:pt x="1682" y="45"/>
                            </a:lnTo>
                            <a:lnTo>
                              <a:pt x="1685" y="43"/>
                            </a:lnTo>
                            <a:lnTo>
                              <a:pt x="1687" y="40"/>
                            </a:lnTo>
                            <a:lnTo>
                              <a:pt x="1690" y="37"/>
                            </a:lnTo>
                            <a:lnTo>
                              <a:pt x="1692" y="35"/>
                            </a:lnTo>
                            <a:lnTo>
                              <a:pt x="1695" y="33"/>
                            </a:lnTo>
                            <a:lnTo>
                              <a:pt x="1697" y="31"/>
                            </a:lnTo>
                            <a:lnTo>
                              <a:pt x="1700" y="28"/>
                            </a:lnTo>
                            <a:lnTo>
                              <a:pt x="1702" y="26"/>
                            </a:lnTo>
                            <a:lnTo>
                              <a:pt x="1705" y="24"/>
                            </a:lnTo>
                            <a:lnTo>
                              <a:pt x="1708" y="21"/>
                            </a:lnTo>
                            <a:lnTo>
                              <a:pt x="1710" y="18"/>
                            </a:lnTo>
                            <a:lnTo>
                              <a:pt x="1713" y="16"/>
                            </a:lnTo>
                            <a:lnTo>
                              <a:pt x="1715" y="14"/>
                            </a:lnTo>
                            <a:lnTo>
                              <a:pt x="1718" y="11"/>
                            </a:lnTo>
                            <a:lnTo>
                              <a:pt x="1720" y="8"/>
                            </a:lnTo>
                            <a:lnTo>
                              <a:pt x="1723" y="6"/>
                            </a:lnTo>
                            <a:lnTo>
                              <a:pt x="1725" y="4"/>
                            </a:lnTo>
                            <a:lnTo>
                              <a:pt x="1728" y="2"/>
                            </a:lnTo>
                            <a:lnTo>
                              <a:pt x="1730" y="0"/>
                            </a:lnTo>
                            <a:lnTo>
                              <a:pt x="1733" y="0"/>
                            </a:lnTo>
                            <a:lnTo>
                              <a:pt x="1736" y="0"/>
                            </a:lnTo>
                            <a:lnTo>
                              <a:pt x="1738" y="0"/>
                            </a:lnTo>
                            <a:lnTo>
                              <a:pt x="1741" y="0"/>
                            </a:lnTo>
                            <a:lnTo>
                              <a:pt x="1743" y="0"/>
                            </a:lnTo>
                            <a:lnTo>
                              <a:pt x="1746" y="0"/>
                            </a:lnTo>
                            <a:lnTo>
                              <a:pt x="1748" y="0"/>
                            </a:lnTo>
                            <a:lnTo>
                              <a:pt x="1751" y="0"/>
                            </a:lnTo>
                            <a:lnTo>
                              <a:pt x="1753" y="0"/>
                            </a:lnTo>
                            <a:lnTo>
                              <a:pt x="1756" y="0"/>
                            </a:lnTo>
                            <a:lnTo>
                              <a:pt x="1758" y="0"/>
                            </a:lnTo>
                            <a:lnTo>
                              <a:pt x="1761" y="0"/>
                            </a:lnTo>
                            <a:lnTo>
                              <a:pt x="1763" y="0"/>
                            </a:lnTo>
                            <a:lnTo>
                              <a:pt x="1766" y="0"/>
                            </a:lnTo>
                            <a:lnTo>
                              <a:pt x="1769" y="0"/>
                            </a:lnTo>
                            <a:lnTo>
                              <a:pt x="1771" y="0"/>
                            </a:lnTo>
                            <a:lnTo>
                              <a:pt x="1774" y="0"/>
                            </a:lnTo>
                            <a:lnTo>
                              <a:pt x="1776" y="0"/>
                            </a:lnTo>
                            <a:lnTo>
                              <a:pt x="1779" y="0"/>
                            </a:lnTo>
                            <a:lnTo>
                              <a:pt x="1781" y="0"/>
                            </a:lnTo>
                            <a:lnTo>
                              <a:pt x="1784" y="0"/>
                            </a:lnTo>
                            <a:lnTo>
                              <a:pt x="1786" y="0"/>
                            </a:lnTo>
                            <a:lnTo>
                              <a:pt x="1789" y="0"/>
                            </a:lnTo>
                            <a:lnTo>
                              <a:pt x="1791" y="0"/>
                            </a:lnTo>
                            <a:lnTo>
                              <a:pt x="1794" y="0"/>
                            </a:lnTo>
                            <a:lnTo>
                              <a:pt x="1797" y="0"/>
                            </a:lnTo>
                            <a:lnTo>
                              <a:pt x="1799" y="0"/>
                            </a:lnTo>
                            <a:lnTo>
                              <a:pt x="1802" y="0"/>
                            </a:lnTo>
                            <a:lnTo>
                              <a:pt x="1804" y="0"/>
                            </a:lnTo>
                            <a:lnTo>
                              <a:pt x="1807" y="0"/>
                            </a:lnTo>
                            <a:lnTo>
                              <a:pt x="1809" y="0"/>
                            </a:lnTo>
                            <a:lnTo>
                              <a:pt x="1812" y="0"/>
                            </a:lnTo>
                            <a:lnTo>
                              <a:pt x="1814" y="0"/>
                            </a:lnTo>
                            <a:lnTo>
                              <a:pt x="1817" y="0"/>
                            </a:lnTo>
                            <a:lnTo>
                              <a:pt x="1819" y="0"/>
                            </a:lnTo>
                            <a:lnTo>
                              <a:pt x="1822" y="0"/>
                            </a:lnTo>
                            <a:lnTo>
                              <a:pt x="1824" y="0"/>
                            </a:lnTo>
                            <a:lnTo>
                              <a:pt x="1827" y="0"/>
                            </a:lnTo>
                            <a:lnTo>
                              <a:pt x="1830" y="0"/>
                            </a:lnTo>
                            <a:lnTo>
                              <a:pt x="1832" y="0"/>
                            </a:lnTo>
                            <a:lnTo>
                              <a:pt x="1835" y="0"/>
                            </a:lnTo>
                            <a:lnTo>
                              <a:pt x="1837" y="0"/>
                            </a:lnTo>
                            <a:lnTo>
                              <a:pt x="1840" y="0"/>
                            </a:lnTo>
                            <a:lnTo>
                              <a:pt x="1842" y="0"/>
                            </a:lnTo>
                            <a:lnTo>
                              <a:pt x="1845" y="0"/>
                            </a:lnTo>
                            <a:lnTo>
                              <a:pt x="1847" y="0"/>
                            </a:lnTo>
                            <a:lnTo>
                              <a:pt x="1850" y="0"/>
                            </a:lnTo>
                            <a:lnTo>
                              <a:pt x="1852" y="0"/>
                            </a:lnTo>
                            <a:lnTo>
                              <a:pt x="1855" y="0"/>
                            </a:lnTo>
                            <a:lnTo>
                              <a:pt x="1858" y="0"/>
                            </a:lnTo>
                            <a:lnTo>
                              <a:pt x="1860" y="0"/>
                            </a:lnTo>
                            <a:lnTo>
                              <a:pt x="1863" y="0"/>
                            </a:lnTo>
                            <a:lnTo>
                              <a:pt x="1865" y="0"/>
                            </a:lnTo>
                            <a:lnTo>
                              <a:pt x="1868" y="0"/>
                            </a:lnTo>
                            <a:lnTo>
                              <a:pt x="1870" y="0"/>
                            </a:lnTo>
                            <a:lnTo>
                              <a:pt x="1873" y="0"/>
                            </a:lnTo>
                            <a:lnTo>
                              <a:pt x="1875" y="0"/>
                            </a:lnTo>
                            <a:lnTo>
                              <a:pt x="1878" y="0"/>
                            </a:lnTo>
                            <a:lnTo>
                              <a:pt x="1880" y="0"/>
                            </a:lnTo>
                            <a:lnTo>
                              <a:pt x="1883" y="0"/>
                            </a:lnTo>
                            <a:lnTo>
                              <a:pt x="1885" y="0"/>
                            </a:lnTo>
                            <a:lnTo>
                              <a:pt x="1888" y="0"/>
                            </a:lnTo>
                            <a:lnTo>
                              <a:pt x="1891" y="0"/>
                            </a:lnTo>
                            <a:lnTo>
                              <a:pt x="1893" y="0"/>
                            </a:lnTo>
                            <a:lnTo>
                              <a:pt x="1896" y="0"/>
                            </a:lnTo>
                            <a:lnTo>
                              <a:pt x="1898" y="0"/>
                            </a:lnTo>
                            <a:lnTo>
                              <a:pt x="1901" y="0"/>
                            </a:lnTo>
                            <a:lnTo>
                              <a:pt x="1903" y="0"/>
                            </a:lnTo>
                            <a:lnTo>
                              <a:pt x="1906" y="0"/>
                            </a:lnTo>
                            <a:lnTo>
                              <a:pt x="1908" y="0"/>
                            </a:lnTo>
                            <a:lnTo>
                              <a:pt x="1911" y="0"/>
                            </a:lnTo>
                            <a:lnTo>
                              <a:pt x="1913" y="0"/>
                            </a:lnTo>
                            <a:lnTo>
                              <a:pt x="1916" y="0"/>
                            </a:lnTo>
                            <a:lnTo>
                              <a:pt x="1919" y="0"/>
                            </a:lnTo>
                            <a:lnTo>
                              <a:pt x="1921" y="0"/>
                            </a:lnTo>
                            <a:lnTo>
                              <a:pt x="1924" y="0"/>
                            </a:lnTo>
                            <a:lnTo>
                              <a:pt x="1926" y="0"/>
                            </a:lnTo>
                            <a:lnTo>
                              <a:pt x="1929" y="0"/>
                            </a:lnTo>
                            <a:lnTo>
                              <a:pt x="1931" y="0"/>
                            </a:lnTo>
                            <a:lnTo>
                              <a:pt x="1934" y="0"/>
                            </a:lnTo>
                            <a:lnTo>
                              <a:pt x="1936" y="0"/>
                            </a:lnTo>
                            <a:lnTo>
                              <a:pt x="1939" y="0"/>
                            </a:lnTo>
                            <a:lnTo>
                              <a:pt x="1941" y="0"/>
                            </a:lnTo>
                            <a:lnTo>
                              <a:pt x="1944" y="0"/>
                            </a:lnTo>
                            <a:lnTo>
                              <a:pt x="1946" y="0"/>
                            </a:lnTo>
                            <a:lnTo>
                              <a:pt x="1949" y="0"/>
                            </a:lnTo>
                            <a:lnTo>
                              <a:pt x="1952" y="0"/>
                            </a:lnTo>
                            <a:lnTo>
                              <a:pt x="1954" y="0"/>
                            </a:lnTo>
                            <a:lnTo>
                              <a:pt x="1957" y="0"/>
                            </a:lnTo>
                            <a:lnTo>
                              <a:pt x="1959" y="0"/>
                            </a:lnTo>
                            <a:lnTo>
                              <a:pt x="1962" y="0"/>
                            </a:lnTo>
                            <a:lnTo>
                              <a:pt x="1964" y="0"/>
                            </a:lnTo>
                            <a:lnTo>
                              <a:pt x="1967" y="0"/>
                            </a:lnTo>
                            <a:lnTo>
                              <a:pt x="1969" y="0"/>
                            </a:lnTo>
                            <a:lnTo>
                              <a:pt x="1972" y="0"/>
                            </a:lnTo>
                            <a:lnTo>
                              <a:pt x="1974" y="0"/>
                            </a:lnTo>
                            <a:lnTo>
                              <a:pt x="1977" y="0"/>
                            </a:lnTo>
                            <a:lnTo>
                              <a:pt x="1980" y="0"/>
                            </a:lnTo>
                            <a:lnTo>
                              <a:pt x="1982" y="0"/>
                            </a:lnTo>
                            <a:lnTo>
                              <a:pt x="1985" y="0"/>
                            </a:lnTo>
                            <a:lnTo>
                              <a:pt x="1987" y="0"/>
                            </a:lnTo>
                            <a:lnTo>
                              <a:pt x="1990" y="0"/>
                            </a:lnTo>
                            <a:lnTo>
                              <a:pt x="1992" y="0"/>
                            </a:lnTo>
                            <a:lnTo>
                              <a:pt x="1995" y="0"/>
                            </a:lnTo>
                            <a:lnTo>
                              <a:pt x="1997" y="0"/>
                            </a:lnTo>
                            <a:lnTo>
                              <a:pt x="2000" y="0"/>
                            </a:lnTo>
                            <a:lnTo>
                              <a:pt x="2002" y="0"/>
                            </a:lnTo>
                            <a:lnTo>
                              <a:pt x="2005" y="0"/>
                            </a:lnTo>
                            <a:lnTo>
                              <a:pt x="2007" y="0"/>
                            </a:lnTo>
                            <a:lnTo>
                              <a:pt x="2010" y="0"/>
                            </a:lnTo>
                            <a:lnTo>
                              <a:pt x="2013" y="0"/>
                            </a:lnTo>
                            <a:lnTo>
                              <a:pt x="2015" y="0"/>
                            </a:lnTo>
                            <a:lnTo>
                              <a:pt x="2018" y="0"/>
                            </a:lnTo>
                            <a:lnTo>
                              <a:pt x="2020" y="0"/>
                            </a:lnTo>
                            <a:lnTo>
                              <a:pt x="2023" y="0"/>
                            </a:lnTo>
                            <a:lnTo>
                              <a:pt x="2025" y="0"/>
                            </a:lnTo>
                            <a:lnTo>
                              <a:pt x="2028" y="0"/>
                            </a:lnTo>
                            <a:lnTo>
                              <a:pt x="2030" y="0"/>
                            </a:lnTo>
                            <a:lnTo>
                              <a:pt x="2033" y="0"/>
                            </a:lnTo>
                            <a:lnTo>
                              <a:pt x="2035" y="0"/>
                            </a:lnTo>
                            <a:lnTo>
                              <a:pt x="2038" y="0"/>
                            </a:lnTo>
                            <a:lnTo>
                              <a:pt x="2041" y="0"/>
                            </a:lnTo>
                            <a:lnTo>
                              <a:pt x="2043" y="0"/>
                            </a:lnTo>
                            <a:lnTo>
                              <a:pt x="2046" y="0"/>
                            </a:lnTo>
                            <a:lnTo>
                              <a:pt x="2048" y="0"/>
                            </a:lnTo>
                            <a:lnTo>
                              <a:pt x="2051" y="0"/>
                            </a:lnTo>
                            <a:lnTo>
                              <a:pt x="2053" y="0"/>
                            </a:lnTo>
                            <a:lnTo>
                              <a:pt x="2056" y="0"/>
                            </a:lnTo>
                            <a:lnTo>
                              <a:pt x="2058" y="0"/>
                            </a:lnTo>
                            <a:lnTo>
                              <a:pt x="2061" y="0"/>
                            </a:lnTo>
                            <a:lnTo>
                              <a:pt x="2063" y="0"/>
                            </a:lnTo>
                            <a:lnTo>
                              <a:pt x="2066" y="0"/>
                            </a:lnTo>
                            <a:lnTo>
                              <a:pt x="2068" y="0"/>
                            </a:lnTo>
                            <a:lnTo>
                              <a:pt x="2071" y="0"/>
                            </a:lnTo>
                            <a:lnTo>
                              <a:pt x="2074" y="0"/>
                            </a:lnTo>
                            <a:lnTo>
                              <a:pt x="2076" y="0"/>
                            </a:lnTo>
                            <a:lnTo>
                              <a:pt x="2079" y="0"/>
                            </a:lnTo>
                            <a:lnTo>
                              <a:pt x="2081" y="0"/>
                            </a:lnTo>
                            <a:lnTo>
                              <a:pt x="2084" y="0"/>
                            </a:lnTo>
                            <a:lnTo>
                              <a:pt x="2086" y="0"/>
                            </a:lnTo>
                            <a:lnTo>
                              <a:pt x="2089" y="0"/>
                            </a:lnTo>
                            <a:lnTo>
                              <a:pt x="2091" y="0"/>
                            </a:lnTo>
                            <a:lnTo>
                              <a:pt x="2094" y="0"/>
                            </a:lnTo>
                            <a:lnTo>
                              <a:pt x="2096" y="0"/>
                            </a:lnTo>
                            <a:lnTo>
                              <a:pt x="2099" y="0"/>
                            </a:lnTo>
                            <a:lnTo>
                              <a:pt x="2102" y="0"/>
                            </a:lnTo>
                            <a:lnTo>
                              <a:pt x="2104" y="0"/>
                            </a:lnTo>
                            <a:lnTo>
                              <a:pt x="2107" y="0"/>
                            </a:lnTo>
                            <a:lnTo>
                              <a:pt x="2109" y="0"/>
                            </a:lnTo>
                            <a:lnTo>
                              <a:pt x="2112" y="0"/>
                            </a:lnTo>
                            <a:lnTo>
                              <a:pt x="2114" y="0"/>
                            </a:lnTo>
                            <a:lnTo>
                              <a:pt x="2117" y="0"/>
                            </a:lnTo>
                            <a:lnTo>
                              <a:pt x="2119" y="0"/>
                            </a:lnTo>
                            <a:lnTo>
                              <a:pt x="2122" y="0"/>
                            </a:lnTo>
                            <a:lnTo>
                              <a:pt x="2124" y="0"/>
                            </a:lnTo>
                            <a:lnTo>
                              <a:pt x="2127" y="0"/>
                            </a:lnTo>
                            <a:lnTo>
                              <a:pt x="2129" y="0"/>
                            </a:lnTo>
                            <a:lnTo>
                              <a:pt x="2132" y="0"/>
                            </a:lnTo>
                            <a:lnTo>
                              <a:pt x="2135" y="0"/>
                            </a:lnTo>
                            <a:lnTo>
                              <a:pt x="2137" y="0"/>
                            </a:lnTo>
                            <a:lnTo>
                              <a:pt x="2140" y="0"/>
                            </a:lnTo>
                            <a:lnTo>
                              <a:pt x="2142" y="0"/>
                            </a:lnTo>
                            <a:lnTo>
                              <a:pt x="2145" y="1"/>
                            </a:lnTo>
                            <a:lnTo>
                              <a:pt x="2147" y="0"/>
                            </a:lnTo>
                            <a:lnTo>
                              <a:pt x="2150" y="0"/>
                            </a:lnTo>
                            <a:lnTo>
                              <a:pt x="2152" y="0"/>
                            </a:lnTo>
                            <a:lnTo>
                              <a:pt x="2155" y="0"/>
                            </a:lnTo>
                            <a:lnTo>
                              <a:pt x="2157" y="0"/>
                            </a:lnTo>
                            <a:lnTo>
                              <a:pt x="2160" y="0"/>
                            </a:lnTo>
                            <a:lnTo>
                              <a:pt x="2163" y="0"/>
                            </a:lnTo>
                            <a:lnTo>
                              <a:pt x="2165" y="0"/>
                            </a:lnTo>
                            <a:lnTo>
                              <a:pt x="2168" y="0"/>
                            </a:lnTo>
                            <a:lnTo>
                              <a:pt x="2170" y="0"/>
                            </a:lnTo>
                            <a:lnTo>
                              <a:pt x="2173" y="0"/>
                            </a:lnTo>
                            <a:lnTo>
                              <a:pt x="2175" y="0"/>
                            </a:lnTo>
                            <a:lnTo>
                              <a:pt x="2178" y="0"/>
                            </a:lnTo>
                            <a:lnTo>
                              <a:pt x="2180" y="0"/>
                            </a:lnTo>
                            <a:lnTo>
                              <a:pt x="2183" y="0"/>
                            </a:lnTo>
                            <a:lnTo>
                              <a:pt x="2185" y="0"/>
                            </a:lnTo>
                            <a:lnTo>
                              <a:pt x="2188" y="0"/>
                            </a:lnTo>
                            <a:lnTo>
                              <a:pt x="2190" y="0"/>
                            </a:lnTo>
                            <a:lnTo>
                              <a:pt x="2193" y="0"/>
                            </a:lnTo>
                            <a:lnTo>
                              <a:pt x="2196" y="0"/>
                            </a:lnTo>
                            <a:lnTo>
                              <a:pt x="2198" y="0"/>
                            </a:lnTo>
                            <a:lnTo>
                              <a:pt x="2201" y="0"/>
                            </a:lnTo>
                            <a:lnTo>
                              <a:pt x="2203" y="0"/>
                            </a:lnTo>
                            <a:lnTo>
                              <a:pt x="2206" y="0"/>
                            </a:lnTo>
                            <a:lnTo>
                              <a:pt x="2208" y="0"/>
                            </a:lnTo>
                            <a:lnTo>
                              <a:pt x="2211" y="0"/>
                            </a:lnTo>
                            <a:lnTo>
                              <a:pt x="2213" y="0"/>
                            </a:lnTo>
                            <a:lnTo>
                              <a:pt x="2216" y="0"/>
                            </a:lnTo>
                            <a:lnTo>
                              <a:pt x="2218" y="0"/>
                            </a:lnTo>
                            <a:lnTo>
                              <a:pt x="2221" y="0"/>
                            </a:lnTo>
                            <a:lnTo>
                              <a:pt x="2224" y="0"/>
                            </a:lnTo>
                            <a:lnTo>
                              <a:pt x="2226" y="0"/>
                            </a:lnTo>
                            <a:lnTo>
                              <a:pt x="2229" y="0"/>
                            </a:lnTo>
                            <a:lnTo>
                              <a:pt x="2231" y="0"/>
                            </a:lnTo>
                            <a:lnTo>
                              <a:pt x="2234" y="0"/>
                            </a:lnTo>
                            <a:lnTo>
                              <a:pt x="2236" y="0"/>
                            </a:lnTo>
                            <a:lnTo>
                              <a:pt x="2239" y="0"/>
                            </a:lnTo>
                            <a:lnTo>
                              <a:pt x="2241" y="0"/>
                            </a:lnTo>
                            <a:lnTo>
                              <a:pt x="2244" y="0"/>
                            </a:lnTo>
                            <a:lnTo>
                              <a:pt x="2246" y="0"/>
                            </a:lnTo>
                            <a:lnTo>
                              <a:pt x="2249" y="0"/>
                            </a:lnTo>
                            <a:lnTo>
                              <a:pt x="2251" y="0"/>
                            </a:lnTo>
                            <a:lnTo>
                              <a:pt x="2254" y="0"/>
                            </a:lnTo>
                            <a:lnTo>
                              <a:pt x="2257" y="0"/>
                            </a:lnTo>
                            <a:lnTo>
                              <a:pt x="2259" y="0"/>
                            </a:lnTo>
                            <a:lnTo>
                              <a:pt x="2262" y="0"/>
                            </a:lnTo>
                            <a:lnTo>
                              <a:pt x="2264" y="0"/>
                            </a:lnTo>
                            <a:lnTo>
                              <a:pt x="2267" y="0"/>
                            </a:lnTo>
                            <a:lnTo>
                              <a:pt x="2269" y="0"/>
                            </a:lnTo>
                            <a:lnTo>
                              <a:pt x="2272" y="0"/>
                            </a:lnTo>
                            <a:lnTo>
                              <a:pt x="2274" y="0"/>
                            </a:lnTo>
                            <a:lnTo>
                              <a:pt x="2277" y="0"/>
                            </a:lnTo>
                            <a:lnTo>
                              <a:pt x="2279" y="0"/>
                            </a:lnTo>
                            <a:lnTo>
                              <a:pt x="2282" y="0"/>
                            </a:lnTo>
                            <a:lnTo>
                              <a:pt x="2284" y="0"/>
                            </a:lnTo>
                            <a:lnTo>
                              <a:pt x="2287" y="0"/>
                            </a:lnTo>
                            <a:lnTo>
                              <a:pt x="2290" y="0"/>
                            </a:lnTo>
                            <a:lnTo>
                              <a:pt x="2292" y="0"/>
                            </a:lnTo>
                            <a:lnTo>
                              <a:pt x="2295" y="0"/>
                            </a:lnTo>
                            <a:lnTo>
                              <a:pt x="2297" y="0"/>
                            </a:lnTo>
                            <a:lnTo>
                              <a:pt x="2300" y="0"/>
                            </a:lnTo>
                            <a:lnTo>
                              <a:pt x="2302" y="0"/>
                            </a:lnTo>
                            <a:lnTo>
                              <a:pt x="2305" y="0"/>
                            </a:lnTo>
                            <a:lnTo>
                              <a:pt x="2307" y="0"/>
                            </a:lnTo>
                            <a:lnTo>
                              <a:pt x="2310" y="0"/>
                            </a:lnTo>
                            <a:lnTo>
                              <a:pt x="2312" y="0"/>
                            </a:lnTo>
                            <a:lnTo>
                              <a:pt x="2315" y="0"/>
                            </a:lnTo>
                            <a:lnTo>
                              <a:pt x="2318" y="0"/>
                            </a:lnTo>
                            <a:lnTo>
                              <a:pt x="2320" y="0"/>
                            </a:lnTo>
                            <a:lnTo>
                              <a:pt x="2323" y="0"/>
                            </a:lnTo>
                            <a:lnTo>
                              <a:pt x="2325" y="0"/>
                            </a:lnTo>
                            <a:lnTo>
                              <a:pt x="2328" y="0"/>
                            </a:lnTo>
                            <a:lnTo>
                              <a:pt x="2330" y="0"/>
                            </a:lnTo>
                            <a:lnTo>
                              <a:pt x="2333" y="0"/>
                            </a:lnTo>
                            <a:lnTo>
                              <a:pt x="2335" y="0"/>
                            </a:lnTo>
                            <a:lnTo>
                              <a:pt x="2338" y="0"/>
                            </a:lnTo>
                            <a:lnTo>
                              <a:pt x="2340" y="0"/>
                            </a:lnTo>
                            <a:lnTo>
                              <a:pt x="2343" y="0"/>
                            </a:lnTo>
                            <a:lnTo>
                              <a:pt x="2345" y="0"/>
                            </a:lnTo>
                            <a:lnTo>
                              <a:pt x="2348" y="0"/>
                            </a:lnTo>
                            <a:lnTo>
                              <a:pt x="2351" y="0"/>
                            </a:lnTo>
                            <a:lnTo>
                              <a:pt x="2353" y="0"/>
                            </a:lnTo>
                            <a:lnTo>
                              <a:pt x="2356" y="0"/>
                            </a:lnTo>
                            <a:lnTo>
                              <a:pt x="2358" y="0"/>
                            </a:lnTo>
                            <a:lnTo>
                              <a:pt x="2361" y="0"/>
                            </a:lnTo>
                            <a:lnTo>
                              <a:pt x="2363" y="0"/>
                            </a:lnTo>
                            <a:lnTo>
                              <a:pt x="2366" y="0"/>
                            </a:lnTo>
                            <a:lnTo>
                              <a:pt x="2368" y="0"/>
                            </a:lnTo>
                            <a:lnTo>
                              <a:pt x="2371" y="0"/>
                            </a:lnTo>
                            <a:lnTo>
                              <a:pt x="2373" y="0"/>
                            </a:lnTo>
                            <a:lnTo>
                              <a:pt x="2376" y="0"/>
                            </a:lnTo>
                            <a:lnTo>
                              <a:pt x="2379" y="0"/>
                            </a:lnTo>
                            <a:lnTo>
                              <a:pt x="2381" y="0"/>
                            </a:lnTo>
                            <a:lnTo>
                              <a:pt x="2384" y="0"/>
                            </a:lnTo>
                            <a:lnTo>
                              <a:pt x="2386" y="0"/>
                            </a:lnTo>
                            <a:lnTo>
                              <a:pt x="2389" y="0"/>
                            </a:lnTo>
                            <a:lnTo>
                              <a:pt x="2391" y="0"/>
                            </a:lnTo>
                            <a:lnTo>
                              <a:pt x="2394" y="0"/>
                            </a:lnTo>
                            <a:lnTo>
                              <a:pt x="2396" y="0"/>
                            </a:lnTo>
                            <a:lnTo>
                              <a:pt x="2399" y="0"/>
                            </a:lnTo>
                            <a:lnTo>
                              <a:pt x="2401" y="0"/>
                            </a:lnTo>
                            <a:lnTo>
                              <a:pt x="2404" y="0"/>
                            </a:lnTo>
                            <a:lnTo>
                              <a:pt x="2406" y="0"/>
                            </a:lnTo>
                            <a:lnTo>
                              <a:pt x="2409" y="0"/>
                            </a:lnTo>
                            <a:lnTo>
                              <a:pt x="2412" y="0"/>
                            </a:lnTo>
                            <a:lnTo>
                              <a:pt x="2414" y="0"/>
                            </a:lnTo>
                            <a:lnTo>
                              <a:pt x="2417" y="0"/>
                            </a:lnTo>
                            <a:lnTo>
                              <a:pt x="2419" y="0"/>
                            </a:lnTo>
                            <a:lnTo>
                              <a:pt x="2422" y="0"/>
                            </a:lnTo>
                            <a:lnTo>
                              <a:pt x="2424" y="0"/>
                            </a:lnTo>
                            <a:lnTo>
                              <a:pt x="2427" y="0"/>
                            </a:lnTo>
                            <a:lnTo>
                              <a:pt x="2429" y="0"/>
                            </a:lnTo>
                            <a:lnTo>
                              <a:pt x="2432" y="0"/>
                            </a:lnTo>
                            <a:lnTo>
                              <a:pt x="2434" y="0"/>
                            </a:lnTo>
                            <a:lnTo>
                              <a:pt x="2437" y="0"/>
                            </a:lnTo>
                            <a:lnTo>
                              <a:pt x="2440" y="0"/>
                            </a:lnTo>
                            <a:lnTo>
                              <a:pt x="2442" y="0"/>
                            </a:lnTo>
                            <a:lnTo>
                              <a:pt x="2445" y="0"/>
                            </a:lnTo>
                            <a:lnTo>
                              <a:pt x="2447" y="0"/>
                            </a:lnTo>
                            <a:lnTo>
                              <a:pt x="2450" y="0"/>
                            </a:lnTo>
                            <a:lnTo>
                              <a:pt x="2452" y="0"/>
                            </a:lnTo>
                            <a:lnTo>
                              <a:pt x="2455" y="0"/>
                            </a:lnTo>
                            <a:lnTo>
                              <a:pt x="2457" y="0"/>
                            </a:lnTo>
                            <a:lnTo>
                              <a:pt x="2460" y="0"/>
                            </a:lnTo>
                            <a:lnTo>
                              <a:pt x="2462" y="0"/>
                            </a:lnTo>
                            <a:lnTo>
                              <a:pt x="2465" y="0"/>
                            </a:lnTo>
                            <a:lnTo>
                              <a:pt x="2467" y="0"/>
                            </a:lnTo>
                            <a:lnTo>
                              <a:pt x="2470" y="0"/>
                            </a:lnTo>
                            <a:lnTo>
                              <a:pt x="2473" y="0"/>
                            </a:lnTo>
                            <a:lnTo>
                              <a:pt x="2475" y="0"/>
                            </a:lnTo>
                            <a:lnTo>
                              <a:pt x="2478" y="0"/>
                            </a:lnTo>
                            <a:lnTo>
                              <a:pt x="2480" y="0"/>
                            </a:lnTo>
                            <a:lnTo>
                              <a:pt x="2483" y="0"/>
                            </a:lnTo>
                            <a:lnTo>
                              <a:pt x="2485" y="0"/>
                            </a:lnTo>
                            <a:lnTo>
                              <a:pt x="2488" y="0"/>
                            </a:lnTo>
                            <a:lnTo>
                              <a:pt x="2490" y="0"/>
                            </a:lnTo>
                            <a:lnTo>
                              <a:pt x="2493" y="0"/>
                            </a:lnTo>
                            <a:lnTo>
                              <a:pt x="2495" y="0"/>
                            </a:lnTo>
                            <a:lnTo>
                              <a:pt x="2498" y="0"/>
                            </a:lnTo>
                            <a:lnTo>
                              <a:pt x="2501" y="0"/>
                            </a:lnTo>
                            <a:lnTo>
                              <a:pt x="2503" y="0"/>
                            </a:lnTo>
                            <a:lnTo>
                              <a:pt x="2506" y="0"/>
                            </a:lnTo>
                            <a:lnTo>
                              <a:pt x="2508" y="0"/>
                            </a:lnTo>
                            <a:lnTo>
                              <a:pt x="2511" y="0"/>
                            </a:lnTo>
                            <a:lnTo>
                              <a:pt x="2513" y="0"/>
                            </a:lnTo>
                            <a:lnTo>
                              <a:pt x="2516" y="0"/>
                            </a:lnTo>
                            <a:lnTo>
                              <a:pt x="2518" y="0"/>
                            </a:lnTo>
                            <a:lnTo>
                              <a:pt x="2521" y="0"/>
                            </a:lnTo>
                            <a:lnTo>
                              <a:pt x="2523" y="0"/>
                            </a:lnTo>
                            <a:lnTo>
                              <a:pt x="2526" y="0"/>
                            </a:lnTo>
                            <a:lnTo>
                              <a:pt x="2528" y="0"/>
                            </a:lnTo>
                            <a:lnTo>
                              <a:pt x="2531" y="0"/>
                            </a:lnTo>
                            <a:lnTo>
                              <a:pt x="2534" y="0"/>
                            </a:lnTo>
                            <a:lnTo>
                              <a:pt x="2536" y="0"/>
                            </a:lnTo>
                            <a:lnTo>
                              <a:pt x="2539" y="0"/>
                            </a:lnTo>
                            <a:lnTo>
                              <a:pt x="2541" y="0"/>
                            </a:lnTo>
                            <a:lnTo>
                              <a:pt x="2544" y="0"/>
                            </a:lnTo>
                            <a:lnTo>
                              <a:pt x="2546" y="0"/>
                            </a:lnTo>
                            <a:lnTo>
                              <a:pt x="2549" y="0"/>
                            </a:lnTo>
                            <a:lnTo>
                              <a:pt x="2551" y="0"/>
                            </a:lnTo>
                            <a:lnTo>
                              <a:pt x="2554" y="0"/>
                            </a:lnTo>
                            <a:lnTo>
                              <a:pt x="2556" y="0"/>
                            </a:lnTo>
                            <a:lnTo>
                              <a:pt x="2559" y="0"/>
                            </a:lnTo>
                            <a:lnTo>
                              <a:pt x="2562" y="0"/>
                            </a:lnTo>
                            <a:lnTo>
                              <a:pt x="2564" y="0"/>
                            </a:lnTo>
                            <a:lnTo>
                              <a:pt x="2567" y="0"/>
                            </a:lnTo>
                            <a:lnTo>
                              <a:pt x="2569" y="0"/>
                            </a:lnTo>
                            <a:lnTo>
                              <a:pt x="2572" y="0"/>
                            </a:lnTo>
                            <a:lnTo>
                              <a:pt x="2574" y="0"/>
                            </a:lnTo>
                            <a:lnTo>
                              <a:pt x="2577" y="0"/>
                            </a:lnTo>
                            <a:lnTo>
                              <a:pt x="2579" y="0"/>
                            </a:lnTo>
                            <a:lnTo>
                              <a:pt x="2582" y="0"/>
                            </a:lnTo>
                            <a:lnTo>
                              <a:pt x="2584" y="0"/>
                            </a:lnTo>
                            <a:lnTo>
                              <a:pt x="2587" y="0"/>
                            </a:lnTo>
                            <a:lnTo>
                              <a:pt x="2589" y="0"/>
                            </a:lnTo>
                            <a:lnTo>
                              <a:pt x="2592" y="0"/>
                            </a:lnTo>
                            <a:lnTo>
                              <a:pt x="2595" y="0"/>
                            </a:lnTo>
                            <a:lnTo>
                              <a:pt x="2597" y="0"/>
                            </a:lnTo>
                            <a:lnTo>
                              <a:pt x="2600" y="0"/>
                            </a:lnTo>
                            <a:lnTo>
                              <a:pt x="2602" y="0"/>
                            </a:lnTo>
                            <a:lnTo>
                              <a:pt x="2605" y="0"/>
                            </a:lnTo>
                            <a:lnTo>
                              <a:pt x="2607" y="0"/>
                            </a:lnTo>
                            <a:lnTo>
                              <a:pt x="2610" y="0"/>
                            </a:lnTo>
                            <a:lnTo>
                              <a:pt x="2612" y="0"/>
                            </a:lnTo>
                            <a:lnTo>
                              <a:pt x="2615" y="0"/>
                            </a:lnTo>
                            <a:lnTo>
                              <a:pt x="2617" y="0"/>
                            </a:lnTo>
                            <a:lnTo>
                              <a:pt x="2620" y="0"/>
                            </a:lnTo>
                            <a:lnTo>
                              <a:pt x="2623" y="0"/>
                            </a:lnTo>
                            <a:lnTo>
                              <a:pt x="2625" y="0"/>
                            </a:lnTo>
                            <a:lnTo>
                              <a:pt x="2628" y="0"/>
                            </a:lnTo>
                            <a:lnTo>
                              <a:pt x="2630" y="0"/>
                            </a:lnTo>
                            <a:lnTo>
                              <a:pt x="2633" y="0"/>
                            </a:lnTo>
                            <a:lnTo>
                              <a:pt x="2635" y="0"/>
                            </a:lnTo>
                            <a:lnTo>
                              <a:pt x="2638" y="0"/>
                            </a:lnTo>
                            <a:lnTo>
                              <a:pt x="2640" y="0"/>
                            </a:lnTo>
                            <a:lnTo>
                              <a:pt x="2643" y="1"/>
                            </a:lnTo>
                            <a:lnTo>
                              <a:pt x="2645" y="0"/>
                            </a:lnTo>
                            <a:lnTo>
                              <a:pt x="2648" y="0"/>
                            </a:lnTo>
                            <a:lnTo>
                              <a:pt x="2650" y="0"/>
                            </a:lnTo>
                            <a:lnTo>
                              <a:pt x="2653" y="0"/>
                            </a:lnTo>
                            <a:lnTo>
                              <a:pt x="2656" y="0"/>
                            </a:lnTo>
                            <a:lnTo>
                              <a:pt x="2658" y="0"/>
                            </a:lnTo>
                            <a:lnTo>
                              <a:pt x="2661" y="0"/>
                            </a:lnTo>
                            <a:lnTo>
                              <a:pt x="2663" y="0"/>
                            </a:lnTo>
                            <a:lnTo>
                              <a:pt x="2666" y="0"/>
                            </a:lnTo>
                            <a:lnTo>
                              <a:pt x="2668" y="0"/>
                            </a:lnTo>
                            <a:lnTo>
                              <a:pt x="2671" y="0"/>
                            </a:lnTo>
                            <a:lnTo>
                              <a:pt x="2673" y="0"/>
                            </a:lnTo>
                            <a:lnTo>
                              <a:pt x="2676" y="0"/>
                            </a:lnTo>
                            <a:lnTo>
                              <a:pt x="2678" y="0"/>
                            </a:lnTo>
                            <a:lnTo>
                              <a:pt x="2681" y="0"/>
                            </a:lnTo>
                            <a:lnTo>
                              <a:pt x="2684" y="0"/>
                            </a:lnTo>
                            <a:lnTo>
                              <a:pt x="2686" y="0"/>
                            </a:lnTo>
                            <a:lnTo>
                              <a:pt x="2689" y="0"/>
                            </a:lnTo>
                            <a:lnTo>
                              <a:pt x="2691" y="0"/>
                            </a:lnTo>
                            <a:lnTo>
                              <a:pt x="2694" y="0"/>
                            </a:lnTo>
                            <a:lnTo>
                              <a:pt x="2696" y="0"/>
                            </a:lnTo>
                            <a:lnTo>
                              <a:pt x="2699" y="0"/>
                            </a:lnTo>
                            <a:lnTo>
                              <a:pt x="2701" y="0"/>
                            </a:lnTo>
                            <a:lnTo>
                              <a:pt x="2704" y="0"/>
                            </a:lnTo>
                            <a:lnTo>
                              <a:pt x="2706" y="0"/>
                            </a:lnTo>
                            <a:lnTo>
                              <a:pt x="2709" y="0"/>
                            </a:lnTo>
                            <a:lnTo>
                              <a:pt x="2711" y="0"/>
                            </a:lnTo>
                            <a:lnTo>
                              <a:pt x="2714" y="0"/>
                            </a:lnTo>
                            <a:lnTo>
                              <a:pt x="2717" y="0"/>
                            </a:lnTo>
                            <a:lnTo>
                              <a:pt x="2719" y="0"/>
                            </a:lnTo>
                            <a:lnTo>
                              <a:pt x="2722" y="0"/>
                            </a:lnTo>
                            <a:lnTo>
                              <a:pt x="2724" y="0"/>
                            </a:lnTo>
                            <a:lnTo>
                              <a:pt x="2727" y="0"/>
                            </a:lnTo>
                            <a:lnTo>
                              <a:pt x="2729" y="0"/>
                            </a:lnTo>
                            <a:lnTo>
                              <a:pt x="2732" y="0"/>
                            </a:lnTo>
                            <a:lnTo>
                              <a:pt x="2734" y="0"/>
                            </a:lnTo>
                            <a:lnTo>
                              <a:pt x="2737" y="0"/>
                            </a:lnTo>
                            <a:lnTo>
                              <a:pt x="2739" y="0"/>
                            </a:lnTo>
                            <a:lnTo>
                              <a:pt x="2742" y="0"/>
                            </a:lnTo>
                            <a:lnTo>
                              <a:pt x="2745" y="0"/>
                            </a:lnTo>
                            <a:lnTo>
                              <a:pt x="2747" y="0"/>
                            </a:lnTo>
                            <a:lnTo>
                              <a:pt x="2750" y="0"/>
                            </a:lnTo>
                            <a:lnTo>
                              <a:pt x="2752" y="0"/>
                            </a:lnTo>
                            <a:lnTo>
                              <a:pt x="2755" y="0"/>
                            </a:lnTo>
                            <a:lnTo>
                              <a:pt x="2757" y="0"/>
                            </a:lnTo>
                            <a:lnTo>
                              <a:pt x="2760" y="0"/>
                            </a:lnTo>
                            <a:lnTo>
                              <a:pt x="2762" y="0"/>
                            </a:lnTo>
                            <a:lnTo>
                              <a:pt x="2765" y="0"/>
                            </a:lnTo>
                            <a:lnTo>
                              <a:pt x="2767" y="0"/>
                            </a:lnTo>
                            <a:lnTo>
                              <a:pt x="2770" y="0"/>
                            </a:lnTo>
                            <a:lnTo>
                              <a:pt x="2772" y="0"/>
                            </a:lnTo>
                            <a:lnTo>
                              <a:pt x="2775" y="0"/>
                            </a:lnTo>
                            <a:lnTo>
                              <a:pt x="2778" y="0"/>
                            </a:lnTo>
                            <a:lnTo>
                              <a:pt x="2780" y="0"/>
                            </a:lnTo>
                            <a:lnTo>
                              <a:pt x="2783" y="0"/>
                            </a:lnTo>
                            <a:lnTo>
                              <a:pt x="2785" y="0"/>
                            </a:lnTo>
                            <a:lnTo>
                              <a:pt x="2788" y="0"/>
                            </a:lnTo>
                            <a:lnTo>
                              <a:pt x="2790" y="0"/>
                            </a:lnTo>
                            <a:lnTo>
                              <a:pt x="2793" y="0"/>
                            </a:lnTo>
                            <a:lnTo>
                              <a:pt x="2795" y="0"/>
                            </a:lnTo>
                            <a:lnTo>
                              <a:pt x="2798" y="0"/>
                            </a:lnTo>
                            <a:lnTo>
                              <a:pt x="2800" y="0"/>
                            </a:lnTo>
                            <a:lnTo>
                              <a:pt x="2803" y="0"/>
                            </a:lnTo>
                            <a:lnTo>
                              <a:pt x="2806" y="0"/>
                            </a:lnTo>
                            <a:lnTo>
                              <a:pt x="2808" y="0"/>
                            </a:lnTo>
                            <a:lnTo>
                              <a:pt x="2811" y="0"/>
                            </a:lnTo>
                            <a:lnTo>
                              <a:pt x="2813" y="0"/>
                            </a:lnTo>
                            <a:lnTo>
                              <a:pt x="2816" y="0"/>
                            </a:lnTo>
                            <a:lnTo>
                              <a:pt x="2818" y="0"/>
                            </a:lnTo>
                            <a:lnTo>
                              <a:pt x="2821" y="0"/>
                            </a:lnTo>
                            <a:lnTo>
                              <a:pt x="2823" y="0"/>
                            </a:lnTo>
                            <a:lnTo>
                              <a:pt x="2826" y="0"/>
                            </a:lnTo>
                            <a:lnTo>
                              <a:pt x="2828" y="0"/>
                            </a:lnTo>
                            <a:lnTo>
                              <a:pt x="2831" y="0"/>
                            </a:lnTo>
                            <a:lnTo>
                              <a:pt x="2833" y="0"/>
                            </a:lnTo>
                            <a:lnTo>
                              <a:pt x="2836" y="0"/>
                            </a:lnTo>
                            <a:lnTo>
                              <a:pt x="2839" y="0"/>
                            </a:lnTo>
                            <a:lnTo>
                              <a:pt x="2841" y="0"/>
                            </a:lnTo>
                            <a:lnTo>
                              <a:pt x="2844" y="0"/>
                            </a:lnTo>
                            <a:lnTo>
                              <a:pt x="2846" y="0"/>
                            </a:lnTo>
                            <a:lnTo>
                              <a:pt x="2849" y="0"/>
                            </a:lnTo>
                            <a:lnTo>
                              <a:pt x="2851" y="0"/>
                            </a:lnTo>
                            <a:lnTo>
                              <a:pt x="2854" y="0"/>
                            </a:lnTo>
                            <a:lnTo>
                              <a:pt x="2856" y="0"/>
                            </a:lnTo>
                            <a:lnTo>
                              <a:pt x="2859" y="0"/>
                            </a:lnTo>
                            <a:lnTo>
                              <a:pt x="2861" y="0"/>
                            </a:lnTo>
                            <a:lnTo>
                              <a:pt x="2864" y="0"/>
                            </a:lnTo>
                            <a:lnTo>
                              <a:pt x="2867" y="0"/>
                            </a:lnTo>
                            <a:lnTo>
                              <a:pt x="2869" y="0"/>
                            </a:lnTo>
                            <a:lnTo>
                              <a:pt x="2872" y="0"/>
                            </a:lnTo>
                            <a:lnTo>
                              <a:pt x="2874" y="0"/>
                            </a:lnTo>
                            <a:lnTo>
                              <a:pt x="2877" y="0"/>
                            </a:lnTo>
                            <a:lnTo>
                              <a:pt x="2879" y="0"/>
                            </a:lnTo>
                            <a:lnTo>
                              <a:pt x="2882" y="0"/>
                            </a:lnTo>
                            <a:lnTo>
                              <a:pt x="2884" y="0"/>
                            </a:lnTo>
                            <a:lnTo>
                              <a:pt x="2887" y="0"/>
                            </a:lnTo>
                            <a:lnTo>
                              <a:pt x="2889" y="0"/>
                            </a:lnTo>
                            <a:lnTo>
                              <a:pt x="2892" y="0"/>
                            </a:lnTo>
                            <a:lnTo>
                              <a:pt x="2894" y="0"/>
                            </a:lnTo>
                            <a:lnTo>
                              <a:pt x="2897" y="0"/>
                            </a:lnTo>
                            <a:lnTo>
                              <a:pt x="2900" y="0"/>
                            </a:lnTo>
                            <a:lnTo>
                              <a:pt x="2902" y="0"/>
                            </a:lnTo>
                            <a:lnTo>
                              <a:pt x="2905" y="0"/>
                            </a:lnTo>
                            <a:lnTo>
                              <a:pt x="2907" y="0"/>
                            </a:lnTo>
                            <a:lnTo>
                              <a:pt x="2910" y="0"/>
                            </a:lnTo>
                            <a:lnTo>
                              <a:pt x="2912" y="0"/>
                            </a:lnTo>
                            <a:lnTo>
                              <a:pt x="2915" y="0"/>
                            </a:lnTo>
                            <a:lnTo>
                              <a:pt x="2917" y="0"/>
                            </a:lnTo>
                            <a:lnTo>
                              <a:pt x="2920" y="0"/>
                            </a:lnTo>
                            <a:lnTo>
                              <a:pt x="2922" y="0"/>
                            </a:lnTo>
                            <a:lnTo>
                              <a:pt x="2925" y="0"/>
                            </a:lnTo>
                            <a:lnTo>
                              <a:pt x="2928" y="0"/>
                            </a:lnTo>
                            <a:lnTo>
                              <a:pt x="2930" y="0"/>
                            </a:lnTo>
                            <a:lnTo>
                              <a:pt x="2933" y="0"/>
                            </a:lnTo>
                            <a:lnTo>
                              <a:pt x="2935" y="0"/>
                            </a:lnTo>
                            <a:lnTo>
                              <a:pt x="2938" y="0"/>
                            </a:lnTo>
                            <a:lnTo>
                              <a:pt x="2940" y="0"/>
                            </a:lnTo>
                            <a:lnTo>
                              <a:pt x="2943" y="0"/>
                            </a:lnTo>
                            <a:lnTo>
                              <a:pt x="2945" y="0"/>
                            </a:lnTo>
                            <a:lnTo>
                              <a:pt x="2948" y="0"/>
                            </a:lnTo>
                            <a:lnTo>
                              <a:pt x="2950" y="0"/>
                            </a:lnTo>
                            <a:lnTo>
                              <a:pt x="2953" y="0"/>
                            </a:lnTo>
                            <a:lnTo>
                              <a:pt x="2955" y="0"/>
                            </a:lnTo>
                            <a:lnTo>
                              <a:pt x="2958" y="0"/>
                            </a:lnTo>
                            <a:lnTo>
                              <a:pt x="2961" y="0"/>
                            </a:lnTo>
                            <a:lnTo>
                              <a:pt x="2963" y="0"/>
                            </a:lnTo>
                            <a:lnTo>
                              <a:pt x="2966" y="0"/>
                            </a:lnTo>
                            <a:lnTo>
                              <a:pt x="2968" y="0"/>
                            </a:lnTo>
                            <a:lnTo>
                              <a:pt x="2971" y="0"/>
                            </a:lnTo>
                            <a:lnTo>
                              <a:pt x="2973" y="0"/>
                            </a:lnTo>
                            <a:lnTo>
                              <a:pt x="2976" y="0"/>
                            </a:lnTo>
                            <a:lnTo>
                              <a:pt x="2978" y="0"/>
                            </a:lnTo>
                            <a:lnTo>
                              <a:pt x="2981" y="0"/>
                            </a:lnTo>
                            <a:lnTo>
                              <a:pt x="2983" y="0"/>
                            </a:lnTo>
                            <a:lnTo>
                              <a:pt x="2986" y="0"/>
                            </a:lnTo>
                            <a:lnTo>
                              <a:pt x="2989" y="0"/>
                            </a:lnTo>
                            <a:lnTo>
                              <a:pt x="2991" y="0"/>
                            </a:lnTo>
                            <a:lnTo>
                              <a:pt x="2994" y="0"/>
                            </a:lnTo>
                            <a:lnTo>
                              <a:pt x="2996" y="0"/>
                            </a:lnTo>
                            <a:lnTo>
                              <a:pt x="2999" y="0"/>
                            </a:lnTo>
                            <a:lnTo>
                              <a:pt x="3001" y="0"/>
                            </a:lnTo>
                            <a:lnTo>
                              <a:pt x="3004" y="0"/>
                            </a:lnTo>
                            <a:lnTo>
                              <a:pt x="3006" y="0"/>
                            </a:lnTo>
                            <a:lnTo>
                              <a:pt x="3009" y="0"/>
                            </a:lnTo>
                            <a:lnTo>
                              <a:pt x="3011" y="0"/>
                            </a:lnTo>
                            <a:lnTo>
                              <a:pt x="3014" y="0"/>
                            </a:lnTo>
                            <a:lnTo>
                              <a:pt x="3016" y="0"/>
                            </a:lnTo>
                            <a:lnTo>
                              <a:pt x="3019" y="0"/>
                            </a:lnTo>
                            <a:lnTo>
                              <a:pt x="3022" y="0"/>
                            </a:lnTo>
                            <a:lnTo>
                              <a:pt x="3024" y="0"/>
                            </a:lnTo>
                            <a:lnTo>
                              <a:pt x="3027" y="0"/>
                            </a:lnTo>
                            <a:lnTo>
                              <a:pt x="3029" y="0"/>
                            </a:lnTo>
                            <a:lnTo>
                              <a:pt x="3032" y="0"/>
                            </a:lnTo>
                            <a:lnTo>
                              <a:pt x="3034" y="0"/>
                            </a:lnTo>
                            <a:lnTo>
                              <a:pt x="3037" y="0"/>
                            </a:lnTo>
                            <a:lnTo>
                              <a:pt x="3039" y="0"/>
                            </a:lnTo>
                            <a:lnTo>
                              <a:pt x="3042" y="0"/>
                            </a:lnTo>
                            <a:lnTo>
                              <a:pt x="3044" y="0"/>
                            </a:lnTo>
                            <a:lnTo>
                              <a:pt x="3047" y="0"/>
                            </a:lnTo>
                            <a:lnTo>
                              <a:pt x="3050" y="0"/>
                            </a:lnTo>
                          </a:path>
                        </a:pathLst>
                      </a:custGeom>
                      <a:noFill/>
                      <a:ln w="22225">
                        <a:solidFill>
                          <a:srgbClr val="FF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1477" name="Freeform 167">
                        <a:extLst>
                          <a:ext uri="{FF2B5EF4-FFF2-40B4-BE49-F238E27FC236}">
                            <a16:creationId xmlns:a16="http://schemas.microsoft.com/office/drawing/2014/main" id="{A9084FAC-06A3-4A17-91FC-E037B06FDEDE}"/>
                          </a:ext>
                        </a:extLst>
                      </p:cNvPr>
                      <p:cNvSpPr>
                        <a:spLocks/>
                      </p:cNvSpPr>
                      <p:nvPr/>
                    </p:nvSpPr>
                    <p:spPr bwMode="auto">
                      <a:xfrm flipV="1">
                        <a:off x="33350376" y="23723119"/>
                        <a:ext cx="1904814" cy="1515168"/>
                      </a:xfrm>
                      <a:custGeom>
                        <a:avLst/>
                        <a:gdLst/>
                        <a:ahLst/>
                        <a:cxnLst>
                          <a:cxn ang="0">
                            <a:pos x="45" y="1796"/>
                          </a:cxn>
                          <a:cxn ang="0">
                            <a:pos x="94" y="1727"/>
                          </a:cxn>
                          <a:cxn ang="0">
                            <a:pos x="142" y="1663"/>
                          </a:cxn>
                          <a:cxn ang="0">
                            <a:pos x="190" y="1625"/>
                          </a:cxn>
                          <a:cxn ang="0">
                            <a:pos x="239" y="1596"/>
                          </a:cxn>
                          <a:cxn ang="0">
                            <a:pos x="287" y="1578"/>
                          </a:cxn>
                          <a:cxn ang="0">
                            <a:pos x="335" y="1558"/>
                          </a:cxn>
                          <a:cxn ang="0">
                            <a:pos x="383" y="1526"/>
                          </a:cxn>
                          <a:cxn ang="0">
                            <a:pos x="432" y="1491"/>
                          </a:cxn>
                          <a:cxn ang="0">
                            <a:pos x="480" y="1449"/>
                          </a:cxn>
                          <a:cxn ang="0">
                            <a:pos x="528" y="1400"/>
                          </a:cxn>
                          <a:cxn ang="0">
                            <a:pos x="577" y="1342"/>
                          </a:cxn>
                          <a:cxn ang="0">
                            <a:pos x="625" y="1274"/>
                          </a:cxn>
                          <a:cxn ang="0">
                            <a:pos x="673" y="1200"/>
                          </a:cxn>
                          <a:cxn ang="0">
                            <a:pos x="721" y="1112"/>
                          </a:cxn>
                          <a:cxn ang="0">
                            <a:pos x="770" y="1014"/>
                          </a:cxn>
                          <a:cxn ang="0">
                            <a:pos x="818" y="904"/>
                          </a:cxn>
                          <a:cxn ang="0">
                            <a:pos x="866" y="794"/>
                          </a:cxn>
                          <a:cxn ang="0">
                            <a:pos x="915" y="681"/>
                          </a:cxn>
                          <a:cxn ang="0">
                            <a:pos x="963" y="582"/>
                          </a:cxn>
                          <a:cxn ang="0">
                            <a:pos x="1011" y="499"/>
                          </a:cxn>
                          <a:cxn ang="0">
                            <a:pos x="1059" y="423"/>
                          </a:cxn>
                          <a:cxn ang="0">
                            <a:pos x="1108" y="354"/>
                          </a:cxn>
                          <a:cxn ang="0">
                            <a:pos x="1156" y="300"/>
                          </a:cxn>
                          <a:cxn ang="0">
                            <a:pos x="1204" y="252"/>
                          </a:cxn>
                          <a:cxn ang="0">
                            <a:pos x="1253" y="206"/>
                          </a:cxn>
                          <a:cxn ang="0">
                            <a:pos x="1301" y="165"/>
                          </a:cxn>
                          <a:cxn ang="0">
                            <a:pos x="1349" y="128"/>
                          </a:cxn>
                          <a:cxn ang="0">
                            <a:pos x="1398" y="98"/>
                          </a:cxn>
                          <a:cxn ang="0">
                            <a:pos x="1446" y="71"/>
                          </a:cxn>
                          <a:cxn ang="0">
                            <a:pos x="1494" y="46"/>
                          </a:cxn>
                          <a:cxn ang="0">
                            <a:pos x="1542" y="24"/>
                          </a:cxn>
                          <a:cxn ang="0">
                            <a:pos x="1591" y="1"/>
                          </a:cxn>
                          <a:cxn ang="0">
                            <a:pos x="1639" y="0"/>
                          </a:cxn>
                          <a:cxn ang="0">
                            <a:pos x="1687" y="0"/>
                          </a:cxn>
                          <a:cxn ang="0">
                            <a:pos x="1736" y="0"/>
                          </a:cxn>
                          <a:cxn ang="0">
                            <a:pos x="1784" y="0"/>
                          </a:cxn>
                          <a:cxn ang="0">
                            <a:pos x="1832" y="0"/>
                          </a:cxn>
                          <a:cxn ang="0">
                            <a:pos x="1880" y="0"/>
                          </a:cxn>
                          <a:cxn ang="0">
                            <a:pos x="1929" y="0"/>
                          </a:cxn>
                          <a:cxn ang="0">
                            <a:pos x="1977" y="0"/>
                          </a:cxn>
                          <a:cxn ang="0">
                            <a:pos x="2025" y="0"/>
                          </a:cxn>
                          <a:cxn ang="0">
                            <a:pos x="2074" y="0"/>
                          </a:cxn>
                          <a:cxn ang="0">
                            <a:pos x="2122" y="0"/>
                          </a:cxn>
                          <a:cxn ang="0">
                            <a:pos x="2170" y="0"/>
                          </a:cxn>
                          <a:cxn ang="0">
                            <a:pos x="2218" y="0"/>
                          </a:cxn>
                          <a:cxn ang="0">
                            <a:pos x="2267" y="0"/>
                          </a:cxn>
                          <a:cxn ang="0">
                            <a:pos x="2315" y="0"/>
                          </a:cxn>
                          <a:cxn ang="0">
                            <a:pos x="2363" y="0"/>
                          </a:cxn>
                          <a:cxn ang="0">
                            <a:pos x="2412" y="0"/>
                          </a:cxn>
                          <a:cxn ang="0">
                            <a:pos x="2460" y="0"/>
                          </a:cxn>
                          <a:cxn ang="0">
                            <a:pos x="2508" y="0"/>
                          </a:cxn>
                          <a:cxn ang="0">
                            <a:pos x="2556" y="0"/>
                          </a:cxn>
                          <a:cxn ang="0">
                            <a:pos x="2605" y="0"/>
                          </a:cxn>
                          <a:cxn ang="0">
                            <a:pos x="2653" y="0"/>
                          </a:cxn>
                          <a:cxn ang="0">
                            <a:pos x="2701" y="0"/>
                          </a:cxn>
                          <a:cxn ang="0">
                            <a:pos x="2750" y="0"/>
                          </a:cxn>
                          <a:cxn ang="0">
                            <a:pos x="2798" y="0"/>
                          </a:cxn>
                          <a:cxn ang="0">
                            <a:pos x="2846" y="0"/>
                          </a:cxn>
                          <a:cxn ang="0">
                            <a:pos x="2894" y="0"/>
                          </a:cxn>
                          <a:cxn ang="0">
                            <a:pos x="2943" y="0"/>
                          </a:cxn>
                          <a:cxn ang="0">
                            <a:pos x="2991" y="0"/>
                          </a:cxn>
                          <a:cxn ang="0">
                            <a:pos x="3039" y="0"/>
                          </a:cxn>
                        </a:cxnLst>
                        <a:rect l="0" t="0" r="r" b="b"/>
                        <a:pathLst>
                          <a:path w="3050" h="1800">
                            <a:moveTo>
                              <a:pt x="0" y="0"/>
                            </a:moveTo>
                            <a:lnTo>
                              <a:pt x="2" y="29"/>
                            </a:lnTo>
                            <a:lnTo>
                              <a:pt x="5" y="397"/>
                            </a:lnTo>
                            <a:lnTo>
                              <a:pt x="7" y="860"/>
                            </a:lnTo>
                            <a:lnTo>
                              <a:pt x="10" y="1322"/>
                            </a:lnTo>
                            <a:lnTo>
                              <a:pt x="12" y="1757"/>
                            </a:lnTo>
                            <a:lnTo>
                              <a:pt x="15" y="1785"/>
                            </a:lnTo>
                            <a:lnTo>
                              <a:pt x="17" y="1785"/>
                            </a:lnTo>
                            <a:lnTo>
                              <a:pt x="20" y="1788"/>
                            </a:lnTo>
                            <a:lnTo>
                              <a:pt x="23" y="1792"/>
                            </a:lnTo>
                            <a:lnTo>
                              <a:pt x="25" y="1794"/>
                            </a:lnTo>
                            <a:lnTo>
                              <a:pt x="28" y="1796"/>
                            </a:lnTo>
                            <a:lnTo>
                              <a:pt x="30" y="1798"/>
                            </a:lnTo>
                            <a:lnTo>
                              <a:pt x="33" y="1799"/>
                            </a:lnTo>
                            <a:lnTo>
                              <a:pt x="35" y="1800"/>
                            </a:lnTo>
                            <a:lnTo>
                              <a:pt x="38" y="1800"/>
                            </a:lnTo>
                            <a:lnTo>
                              <a:pt x="40" y="1799"/>
                            </a:lnTo>
                            <a:lnTo>
                              <a:pt x="43" y="1798"/>
                            </a:lnTo>
                            <a:lnTo>
                              <a:pt x="45" y="1796"/>
                            </a:lnTo>
                            <a:lnTo>
                              <a:pt x="48" y="1794"/>
                            </a:lnTo>
                            <a:lnTo>
                              <a:pt x="50" y="1791"/>
                            </a:lnTo>
                            <a:lnTo>
                              <a:pt x="53" y="1789"/>
                            </a:lnTo>
                            <a:lnTo>
                              <a:pt x="56" y="1786"/>
                            </a:lnTo>
                            <a:lnTo>
                              <a:pt x="58" y="1782"/>
                            </a:lnTo>
                            <a:lnTo>
                              <a:pt x="61" y="1779"/>
                            </a:lnTo>
                            <a:lnTo>
                              <a:pt x="63" y="1776"/>
                            </a:lnTo>
                            <a:lnTo>
                              <a:pt x="66" y="1772"/>
                            </a:lnTo>
                            <a:lnTo>
                              <a:pt x="68" y="1768"/>
                            </a:lnTo>
                            <a:lnTo>
                              <a:pt x="71" y="1764"/>
                            </a:lnTo>
                            <a:lnTo>
                              <a:pt x="73" y="1760"/>
                            </a:lnTo>
                            <a:lnTo>
                              <a:pt x="76" y="1755"/>
                            </a:lnTo>
                            <a:lnTo>
                              <a:pt x="78" y="1751"/>
                            </a:lnTo>
                            <a:lnTo>
                              <a:pt x="81" y="1747"/>
                            </a:lnTo>
                            <a:lnTo>
                              <a:pt x="84" y="1742"/>
                            </a:lnTo>
                            <a:lnTo>
                              <a:pt x="86" y="1739"/>
                            </a:lnTo>
                            <a:lnTo>
                              <a:pt x="89" y="1734"/>
                            </a:lnTo>
                            <a:lnTo>
                              <a:pt x="91" y="1730"/>
                            </a:lnTo>
                            <a:lnTo>
                              <a:pt x="94" y="1727"/>
                            </a:lnTo>
                            <a:lnTo>
                              <a:pt x="96" y="1724"/>
                            </a:lnTo>
                            <a:lnTo>
                              <a:pt x="99" y="1720"/>
                            </a:lnTo>
                            <a:lnTo>
                              <a:pt x="101" y="1716"/>
                            </a:lnTo>
                            <a:lnTo>
                              <a:pt x="104" y="1713"/>
                            </a:lnTo>
                            <a:lnTo>
                              <a:pt x="106" y="1709"/>
                            </a:lnTo>
                            <a:lnTo>
                              <a:pt x="109" y="1706"/>
                            </a:lnTo>
                            <a:lnTo>
                              <a:pt x="111" y="1703"/>
                            </a:lnTo>
                            <a:lnTo>
                              <a:pt x="114" y="1699"/>
                            </a:lnTo>
                            <a:lnTo>
                              <a:pt x="117" y="1695"/>
                            </a:lnTo>
                            <a:lnTo>
                              <a:pt x="119" y="1692"/>
                            </a:lnTo>
                            <a:lnTo>
                              <a:pt x="122" y="1689"/>
                            </a:lnTo>
                            <a:lnTo>
                              <a:pt x="124" y="1685"/>
                            </a:lnTo>
                            <a:lnTo>
                              <a:pt x="127" y="1682"/>
                            </a:lnTo>
                            <a:lnTo>
                              <a:pt x="129" y="1679"/>
                            </a:lnTo>
                            <a:lnTo>
                              <a:pt x="132" y="1675"/>
                            </a:lnTo>
                            <a:lnTo>
                              <a:pt x="134" y="1673"/>
                            </a:lnTo>
                            <a:lnTo>
                              <a:pt x="137" y="1669"/>
                            </a:lnTo>
                            <a:lnTo>
                              <a:pt x="139" y="1667"/>
                            </a:lnTo>
                            <a:lnTo>
                              <a:pt x="142" y="1663"/>
                            </a:lnTo>
                            <a:lnTo>
                              <a:pt x="145" y="1661"/>
                            </a:lnTo>
                            <a:lnTo>
                              <a:pt x="147" y="1658"/>
                            </a:lnTo>
                            <a:lnTo>
                              <a:pt x="150" y="1656"/>
                            </a:lnTo>
                            <a:lnTo>
                              <a:pt x="152" y="1653"/>
                            </a:lnTo>
                            <a:lnTo>
                              <a:pt x="155" y="1651"/>
                            </a:lnTo>
                            <a:lnTo>
                              <a:pt x="157" y="1650"/>
                            </a:lnTo>
                            <a:lnTo>
                              <a:pt x="160" y="1647"/>
                            </a:lnTo>
                            <a:lnTo>
                              <a:pt x="162" y="1644"/>
                            </a:lnTo>
                            <a:lnTo>
                              <a:pt x="165" y="1642"/>
                            </a:lnTo>
                            <a:lnTo>
                              <a:pt x="167" y="1640"/>
                            </a:lnTo>
                            <a:lnTo>
                              <a:pt x="170" y="1638"/>
                            </a:lnTo>
                            <a:lnTo>
                              <a:pt x="172" y="1636"/>
                            </a:lnTo>
                            <a:lnTo>
                              <a:pt x="175" y="1634"/>
                            </a:lnTo>
                            <a:lnTo>
                              <a:pt x="178" y="1633"/>
                            </a:lnTo>
                            <a:lnTo>
                              <a:pt x="180" y="1631"/>
                            </a:lnTo>
                            <a:lnTo>
                              <a:pt x="183" y="1629"/>
                            </a:lnTo>
                            <a:lnTo>
                              <a:pt x="185" y="1627"/>
                            </a:lnTo>
                            <a:lnTo>
                              <a:pt x="188" y="1626"/>
                            </a:lnTo>
                            <a:lnTo>
                              <a:pt x="190" y="1625"/>
                            </a:lnTo>
                            <a:lnTo>
                              <a:pt x="193" y="1623"/>
                            </a:lnTo>
                            <a:lnTo>
                              <a:pt x="195" y="1621"/>
                            </a:lnTo>
                            <a:lnTo>
                              <a:pt x="198" y="1619"/>
                            </a:lnTo>
                            <a:lnTo>
                              <a:pt x="200" y="1617"/>
                            </a:lnTo>
                            <a:lnTo>
                              <a:pt x="203" y="1615"/>
                            </a:lnTo>
                            <a:lnTo>
                              <a:pt x="206" y="1614"/>
                            </a:lnTo>
                            <a:lnTo>
                              <a:pt x="208" y="1612"/>
                            </a:lnTo>
                            <a:lnTo>
                              <a:pt x="211" y="1611"/>
                            </a:lnTo>
                            <a:lnTo>
                              <a:pt x="213" y="1609"/>
                            </a:lnTo>
                            <a:lnTo>
                              <a:pt x="216" y="1608"/>
                            </a:lnTo>
                            <a:lnTo>
                              <a:pt x="218" y="1607"/>
                            </a:lnTo>
                            <a:lnTo>
                              <a:pt x="221" y="1606"/>
                            </a:lnTo>
                            <a:lnTo>
                              <a:pt x="223" y="1605"/>
                            </a:lnTo>
                            <a:lnTo>
                              <a:pt x="226" y="1603"/>
                            </a:lnTo>
                            <a:lnTo>
                              <a:pt x="228" y="1602"/>
                            </a:lnTo>
                            <a:lnTo>
                              <a:pt x="231" y="1600"/>
                            </a:lnTo>
                            <a:lnTo>
                              <a:pt x="233" y="1599"/>
                            </a:lnTo>
                            <a:lnTo>
                              <a:pt x="236" y="1598"/>
                            </a:lnTo>
                            <a:lnTo>
                              <a:pt x="239" y="1596"/>
                            </a:lnTo>
                            <a:lnTo>
                              <a:pt x="241" y="1595"/>
                            </a:lnTo>
                            <a:lnTo>
                              <a:pt x="244" y="1593"/>
                            </a:lnTo>
                            <a:lnTo>
                              <a:pt x="246" y="1593"/>
                            </a:lnTo>
                            <a:lnTo>
                              <a:pt x="249" y="1592"/>
                            </a:lnTo>
                            <a:lnTo>
                              <a:pt x="251" y="1590"/>
                            </a:lnTo>
                            <a:lnTo>
                              <a:pt x="254" y="1590"/>
                            </a:lnTo>
                            <a:lnTo>
                              <a:pt x="256" y="1588"/>
                            </a:lnTo>
                            <a:lnTo>
                              <a:pt x="259" y="1588"/>
                            </a:lnTo>
                            <a:lnTo>
                              <a:pt x="261" y="1587"/>
                            </a:lnTo>
                            <a:lnTo>
                              <a:pt x="264" y="1586"/>
                            </a:lnTo>
                            <a:lnTo>
                              <a:pt x="267" y="1585"/>
                            </a:lnTo>
                            <a:lnTo>
                              <a:pt x="269" y="1584"/>
                            </a:lnTo>
                            <a:lnTo>
                              <a:pt x="272" y="1582"/>
                            </a:lnTo>
                            <a:lnTo>
                              <a:pt x="274" y="1582"/>
                            </a:lnTo>
                            <a:lnTo>
                              <a:pt x="277" y="1581"/>
                            </a:lnTo>
                            <a:lnTo>
                              <a:pt x="279" y="1581"/>
                            </a:lnTo>
                            <a:lnTo>
                              <a:pt x="282" y="1579"/>
                            </a:lnTo>
                            <a:lnTo>
                              <a:pt x="284" y="1579"/>
                            </a:lnTo>
                            <a:lnTo>
                              <a:pt x="287" y="1578"/>
                            </a:lnTo>
                            <a:lnTo>
                              <a:pt x="289" y="1577"/>
                            </a:lnTo>
                            <a:lnTo>
                              <a:pt x="292" y="1576"/>
                            </a:lnTo>
                            <a:lnTo>
                              <a:pt x="294" y="1575"/>
                            </a:lnTo>
                            <a:lnTo>
                              <a:pt x="297" y="1574"/>
                            </a:lnTo>
                            <a:lnTo>
                              <a:pt x="300" y="1573"/>
                            </a:lnTo>
                            <a:lnTo>
                              <a:pt x="302" y="1572"/>
                            </a:lnTo>
                            <a:lnTo>
                              <a:pt x="305" y="1571"/>
                            </a:lnTo>
                            <a:lnTo>
                              <a:pt x="307" y="1570"/>
                            </a:lnTo>
                            <a:lnTo>
                              <a:pt x="310" y="1569"/>
                            </a:lnTo>
                            <a:lnTo>
                              <a:pt x="312" y="1569"/>
                            </a:lnTo>
                            <a:lnTo>
                              <a:pt x="315" y="1567"/>
                            </a:lnTo>
                            <a:lnTo>
                              <a:pt x="317" y="1566"/>
                            </a:lnTo>
                            <a:lnTo>
                              <a:pt x="320" y="1565"/>
                            </a:lnTo>
                            <a:lnTo>
                              <a:pt x="322" y="1564"/>
                            </a:lnTo>
                            <a:lnTo>
                              <a:pt x="325" y="1563"/>
                            </a:lnTo>
                            <a:lnTo>
                              <a:pt x="328" y="1562"/>
                            </a:lnTo>
                            <a:lnTo>
                              <a:pt x="330" y="1561"/>
                            </a:lnTo>
                            <a:lnTo>
                              <a:pt x="333" y="1560"/>
                            </a:lnTo>
                            <a:lnTo>
                              <a:pt x="335" y="1558"/>
                            </a:lnTo>
                            <a:lnTo>
                              <a:pt x="338" y="1557"/>
                            </a:lnTo>
                            <a:lnTo>
                              <a:pt x="340" y="1555"/>
                            </a:lnTo>
                            <a:lnTo>
                              <a:pt x="343" y="1554"/>
                            </a:lnTo>
                            <a:lnTo>
                              <a:pt x="345" y="1552"/>
                            </a:lnTo>
                            <a:lnTo>
                              <a:pt x="348" y="1550"/>
                            </a:lnTo>
                            <a:lnTo>
                              <a:pt x="350" y="1548"/>
                            </a:lnTo>
                            <a:lnTo>
                              <a:pt x="353" y="1547"/>
                            </a:lnTo>
                            <a:lnTo>
                              <a:pt x="355" y="1545"/>
                            </a:lnTo>
                            <a:lnTo>
                              <a:pt x="358" y="1544"/>
                            </a:lnTo>
                            <a:lnTo>
                              <a:pt x="361" y="1542"/>
                            </a:lnTo>
                            <a:lnTo>
                              <a:pt x="363" y="1540"/>
                            </a:lnTo>
                            <a:lnTo>
                              <a:pt x="366" y="1538"/>
                            </a:lnTo>
                            <a:lnTo>
                              <a:pt x="368" y="1537"/>
                            </a:lnTo>
                            <a:lnTo>
                              <a:pt x="371" y="1535"/>
                            </a:lnTo>
                            <a:lnTo>
                              <a:pt x="373" y="1533"/>
                            </a:lnTo>
                            <a:lnTo>
                              <a:pt x="376" y="1531"/>
                            </a:lnTo>
                            <a:lnTo>
                              <a:pt x="378" y="1529"/>
                            </a:lnTo>
                            <a:lnTo>
                              <a:pt x="381" y="1527"/>
                            </a:lnTo>
                            <a:lnTo>
                              <a:pt x="383" y="1526"/>
                            </a:lnTo>
                            <a:lnTo>
                              <a:pt x="386" y="1524"/>
                            </a:lnTo>
                            <a:lnTo>
                              <a:pt x="389" y="1522"/>
                            </a:lnTo>
                            <a:lnTo>
                              <a:pt x="391" y="1519"/>
                            </a:lnTo>
                            <a:lnTo>
                              <a:pt x="394" y="1518"/>
                            </a:lnTo>
                            <a:lnTo>
                              <a:pt x="396" y="1517"/>
                            </a:lnTo>
                            <a:lnTo>
                              <a:pt x="399" y="1514"/>
                            </a:lnTo>
                            <a:lnTo>
                              <a:pt x="401" y="1513"/>
                            </a:lnTo>
                            <a:lnTo>
                              <a:pt x="404" y="1511"/>
                            </a:lnTo>
                            <a:lnTo>
                              <a:pt x="406" y="1510"/>
                            </a:lnTo>
                            <a:lnTo>
                              <a:pt x="409" y="1508"/>
                            </a:lnTo>
                            <a:lnTo>
                              <a:pt x="411" y="1507"/>
                            </a:lnTo>
                            <a:lnTo>
                              <a:pt x="414" y="1505"/>
                            </a:lnTo>
                            <a:lnTo>
                              <a:pt x="416" y="1503"/>
                            </a:lnTo>
                            <a:lnTo>
                              <a:pt x="419" y="1501"/>
                            </a:lnTo>
                            <a:lnTo>
                              <a:pt x="422" y="1499"/>
                            </a:lnTo>
                            <a:lnTo>
                              <a:pt x="424" y="1498"/>
                            </a:lnTo>
                            <a:lnTo>
                              <a:pt x="427" y="1495"/>
                            </a:lnTo>
                            <a:lnTo>
                              <a:pt x="429" y="1492"/>
                            </a:lnTo>
                            <a:lnTo>
                              <a:pt x="432" y="1491"/>
                            </a:lnTo>
                            <a:lnTo>
                              <a:pt x="434" y="1488"/>
                            </a:lnTo>
                            <a:lnTo>
                              <a:pt x="437" y="1486"/>
                            </a:lnTo>
                            <a:lnTo>
                              <a:pt x="439" y="1485"/>
                            </a:lnTo>
                            <a:lnTo>
                              <a:pt x="442" y="1483"/>
                            </a:lnTo>
                            <a:lnTo>
                              <a:pt x="444" y="1480"/>
                            </a:lnTo>
                            <a:lnTo>
                              <a:pt x="447" y="1479"/>
                            </a:lnTo>
                            <a:lnTo>
                              <a:pt x="450" y="1476"/>
                            </a:lnTo>
                            <a:lnTo>
                              <a:pt x="452" y="1475"/>
                            </a:lnTo>
                            <a:lnTo>
                              <a:pt x="455" y="1473"/>
                            </a:lnTo>
                            <a:lnTo>
                              <a:pt x="457" y="1471"/>
                            </a:lnTo>
                            <a:lnTo>
                              <a:pt x="460" y="1469"/>
                            </a:lnTo>
                            <a:lnTo>
                              <a:pt x="462" y="1467"/>
                            </a:lnTo>
                            <a:lnTo>
                              <a:pt x="465" y="1465"/>
                            </a:lnTo>
                            <a:lnTo>
                              <a:pt x="467" y="1462"/>
                            </a:lnTo>
                            <a:lnTo>
                              <a:pt x="470" y="1460"/>
                            </a:lnTo>
                            <a:lnTo>
                              <a:pt x="472" y="1457"/>
                            </a:lnTo>
                            <a:lnTo>
                              <a:pt x="475" y="1454"/>
                            </a:lnTo>
                            <a:lnTo>
                              <a:pt x="477" y="1452"/>
                            </a:lnTo>
                            <a:lnTo>
                              <a:pt x="480" y="1449"/>
                            </a:lnTo>
                            <a:lnTo>
                              <a:pt x="483" y="1447"/>
                            </a:lnTo>
                            <a:lnTo>
                              <a:pt x="485" y="1444"/>
                            </a:lnTo>
                            <a:lnTo>
                              <a:pt x="488" y="1441"/>
                            </a:lnTo>
                            <a:lnTo>
                              <a:pt x="490" y="1439"/>
                            </a:lnTo>
                            <a:lnTo>
                              <a:pt x="493" y="1436"/>
                            </a:lnTo>
                            <a:lnTo>
                              <a:pt x="495" y="1434"/>
                            </a:lnTo>
                            <a:lnTo>
                              <a:pt x="498" y="1431"/>
                            </a:lnTo>
                            <a:lnTo>
                              <a:pt x="500" y="1429"/>
                            </a:lnTo>
                            <a:lnTo>
                              <a:pt x="503" y="1426"/>
                            </a:lnTo>
                            <a:lnTo>
                              <a:pt x="505" y="1423"/>
                            </a:lnTo>
                            <a:lnTo>
                              <a:pt x="508" y="1421"/>
                            </a:lnTo>
                            <a:lnTo>
                              <a:pt x="511" y="1418"/>
                            </a:lnTo>
                            <a:lnTo>
                              <a:pt x="513" y="1415"/>
                            </a:lnTo>
                            <a:lnTo>
                              <a:pt x="516" y="1412"/>
                            </a:lnTo>
                            <a:lnTo>
                              <a:pt x="518" y="1410"/>
                            </a:lnTo>
                            <a:lnTo>
                              <a:pt x="521" y="1408"/>
                            </a:lnTo>
                            <a:lnTo>
                              <a:pt x="523" y="1405"/>
                            </a:lnTo>
                            <a:lnTo>
                              <a:pt x="526" y="1403"/>
                            </a:lnTo>
                            <a:lnTo>
                              <a:pt x="528" y="1400"/>
                            </a:lnTo>
                            <a:lnTo>
                              <a:pt x="531" y="1397"/>
                            </a:lnTo>
                            <a:lnTo>
                              <a:pt x="533" y="1394"/>
                            </a:lnTo>
                            <a:lnTo>
                              <a:pt x="536" y="1391"/>
                            </a:lnTo>
                            <a:lnTo>
                              <a:pt x="538" y="1387"/>
                            </a:lnTo>
                            <a:lnTo>
                              <a:pt x="541" y="1385"/>
                            </a:lnTo>
                            <a:lnTo>
                              <a:pt x="544" y="1382"/>
                            </a:lnTo>
                            <a:lnTo>
                              <a:pt x="546" y="1378"/>
                            </a:lnTo>
                            <a:lnTo>
                              <a:pt x="549" y="1376"/>
                            </a:lnTo>
                            <a:lnTo>
                              <a:pt x="551" y="1372"/>
                            </a:lnTo>
                            <a:lnTo>
                              <a:pt x="554" y="1369"/>
                            </a:lnTo>
                            <a:lnTo>
                              <a:pt x="556" y="1366"/>
                            </a:lnTo>
                            <a:lnTo>
                              <a:pt x="559" y="1363"/>
                            </a:lnTo>
                            <a:lnTo>
                              <a:pt x="561" y="1360"/>
                            </a:lnTo>
                            <a:lnTo>
                              <a:pt x="564" y="1357"/>
                            </a:lnTo>
                            <a:lnTo>
                              <a:pt x="566" y="1354"/>
                            </a:lnTo>
                            <a:lnTo>
                              <a:pt x="569" y="1351"/>
                            </a:lnTo>
                            <a:lnTo>
                              <a:pt x="572" y="1348"/>
                            </a:lnTo>
                            <a:lnTo>
                              <a:pt x="574" y="1345"/>
                            </a:lnTo>
                            <a:lnTo>
                              <a:pt x="577" y="1342"/>
                            </a:lnTo>
                            <a:lnTo>
                              <a:pt x="579" y="1338"/>
                            </a:lnTo>
                            <a:lnTo>
                              <a:pt x="582" y="1336"/>
                            </a:lnTo>
                            <a:lnTo>
                              <a:pt x="584" y="1332"/>
                            </a:lnTo>
                            <a:lnTo>
                              <a:pt x="587" y="1329"/>
                            </a:lnTo>
                            <a:lnTo>
                              <a:pt x="589" y="1326"/>
                            </a:lnTo>
                            <a:lnTo>
                              <a:pt x="592" y="1323"/>
                            </a:lnTo>
                            <a:lnTo>
                              <a:pt x="594" y="1319"/>
                            </a:lnTo>
                            <a:lnTo>
                              <a:pt x="597" y="1317"/>
                            </a:lnTo>
                            <a:lnTo>
                              <a:pt x="599" y="1313"/>
                            </a:lnTo>
                            <a:lnTo>
                              <a:pt x="602" y="1310"/>
                            </a:lnTo>
                            <a:lnTo>
                              <a:pt x="605" y="1306"/>
                            </a:lnTo>
                            <a:lnTo>
                              <a:pt x="607" y="1302"/>
                            </a:lnTo>
                            <a:lnTo>
                              <a:pt x="610" y="1297"/>
                            </a:lnTo>
                            <a:lnTo>
                              <a:pt x="612" y="1294"/>
                            </a:lnTo>
                            <a:lnTo>
                              <a:pt x="615" y="1290"/>
                            </a:lnTo>
                            <a:lnTo>
                              <a:pt x="617" y="1286"/>
                            </a:lnTo>
                            <a:lnTo>
                              <a:pt x="620" y="1282"/>
                            </a:lnTo>
                            <a:lnTo>
                              <a:pt x="622" y="1278"/>
                            </a:lnTo>
                            <a:lnTo>
                              <a:pt x="625" y="1274"/>
                            </a:lnTo>
                            <a:lnTo>
                              <a:pt x="627" y="1270"/>
                            </a:lnTo>
                            <a:lnTo>
                              <a:pt x="630" y="1266"/>
                            </a:lnTo>
                            <a:lnTo>
                              <a:pt x="632" y="1263"/>
                            </a:lnTo>
                            <a:lnTo>
                              <a:pt x="635" y="1259"/>
                            </a:lnTo>
                            <a:lnTo>
                              <a:pt x="638" y="1255"/>
                            </a:lnTo>
                            <a:lnTo>
                              <a:pt x="640" y="1251"/>
                            </a:lnTo>
                            <a:lnTo>
                              <a:pt x="643" y="1247"/>
                            </a:lnTo>
                            <a:lnTo>
                              <a:pt x="645" y="1244"/>
                            </a:lnTo>
                            <a:lnTo>
                              <a:pt x="648" y="1240"/>
                            </a:lnTo>
                            <a:lnTo>
                              <a:pt x="650" y="1236"/>
                            </a:lnTo>
                            <a:lnTo>
                              <a:pt x="653" y="1232"/>
                            </a:lnTo>
                            <a:lnTo>
                              <a:pt x="655" y="1227"/>
                            </a:lnTo>
                            <a:lnTo>
                              <a:pt x="658" y="1224"/>
                            </a:lnTo>
                            <a:lnTo>
                              <a:pt x="660" y="1219"/>
                            </a:lnTo>
                            <a:lnTo>
                              <a:pt x="663" y="1215"/>
                            </a:lnTo>
                            <a:lnTo>
                              <a:pt x="666" y="1211"/>
                            </a:lnTo>
                            <a:lnTo>
                              <a:pt x="668" y="1207"/>
                            </a:lnTo>
                            <a:lnTo>
                              <a:pt x="671" y="1204"/>
                            </a:lnTo>
                            <a:lnTo>
                              <a:pt x="673" y="1200"/>
                            </a:lnTo>
                            <a:lnTo>
                              <a:pt x="676" y="1196"/>
                            </a:lnTo>
                            <a:lnTo>
                              <a:pt x="678" y="1192"/>
                            </a:lnTo>
                            <a:lnTo>
                              <a:pt x="681" y="1188"/>
                            </a:lnTo>
                            <a:lnTo>
                              <a:pt x="683" y="1183"/>
                            </a:lnTo>
                            <a:lnTo>
                              <a:pt x="686" y="1179"/>
                            </a:lnTo>
                            <a:lnTo>
                              <a:pt x="688" y="1174"/>
                            </a:lnTo>
                            <a:lnTo>
                              <a:pt x="691" y="1169"/>
                            </a:lnTo>
                            <a:lnTo>
                              <a:pt x="693" y="1165"/>
                            </a:lnTo>
                            <a:lnTo>
                              <a:pt x="696" y="1161"/>
                            </a:lnTo>
                            <a:lnTo>
                              <a:pt x="699" y="1157"/>
                            </a:lnTo>
                            <a:lnTo>
                              <a:pt x="701" y="1152"/>
                            </a:lnTo>
                            <a:lnTo>
                              <a:pt x="704" y="1147"/>
                            </a:lnTo>
                            <a:lnTo>
                              <a:pt x="706" y="1141"/>
                            </a:lnTo>
                            <a:lnTo>
                              <a:pt x="709" y="1137"/>
                            </a:lnTo>
                            <a:lnTo>
                              <a:pt x="711" y="1132"/>
                            </a:lnTo>
                            <a:lnTo>
                              <a:pt x="714" y="1127"/>
                            </a:lnTo>
                            <a:lnTo>
                              <a:pt x="716" y="1122"/>
                            </a:lnTo>
                            <a:lnTo>
                              <a:pt x="719" y="1117"/>
                            </a:lnTo>
                            <a:lnTo>
                              <a:pt x="721" y="1112"/>
                            </a:lnTo>
                            <a:lnTo>
                              <a:pt x="724" y="1107"/>
                            </a:lnTo>
                            <a:lnTo>
                              <a:pt x="727" y="1103"/>
                            </a:lnTo>
                            <a:lnTo>
                              <a:pt x="729" y="1098"/>
                            </a:lnTo>
                            <a:lnTo>
                              <a:pt x="732" y="1093"/>
                            </a:lnTo>
                            <a:lnTo>
                              <a:pt x="734" y="1088"/>
                            </a:lnTo>
                            <a:lnTo>
                              <a:pt x="737" y="1084"/>
                            </a:lnTo>
                            <a:lnTo>
                              <a:pt x="739" y="1078"/>
                            </a:lnTo>
                            <a:lnTo>
                              <a:pt x="742" y="1073"/>
                            </a:lnTo>
                            <a:lnTo>
                              <a:pt x="744" y="1068"/>
                            </a:lnTo>
                            <a:lnTo>
                              <a:pt x="747" y="1063"/>
                            </a:lnTo>
                            <a:lnTo>
                              <a:pt x="749" y="1058"/>
                            </a:lnTo>
                            <a:lnTo>
                              <a:pt x="752" y="1052"/>
                            </a:lnTo>
                            <a:lnTo>
                              <a:pt x="754" y="1047"/>
                            </a:lnTo>
                            <a:lnTo>
                              <a:pt x="757" y="1041"/>
                            </a:lnTo>
                            <a:lnTo>
                              <a:pt x="760" y="1037"/>
                            </a:lnTo>
                            <a:lnTo>
                              <a:pt x="762" y="1031"/>
                            </a:lnTo>
                            <a:lnTo>
                              <a:pt x="765" y="1026"/>
                            </a:lnTo>
                            <a:lnTo>
                              <a:pt x="767" y="1020"/>
                            </a:lnTo>
                            <a:lnTo>
                              <a:pt x="770" y="1014"/>
                            </a:lnTo>
                            <a:lnTo>
                              <a:pt x="772" y="1009"/>
                            </a:lnTo>
                            <a:lnTo>
                              <a:pt x="775" y="1004"/>
                            </a:lnTo>
                            <a:lnTo>
                              <a:pt x="777" y="998"/>
                            </a:lnTo>
                            <a:lnTo>
                              <a:pt x="780" y="992"/>
                            </a:lnTo>
                            <a:lnTo>
                              <a:pt x="782" y="987"/>
                            </a:lnTo>
                            <a:lnTo>
                              <a:pt x="785" y="981"/>
                            </a:lnTo>
                            <a:lnTo>
                              <a:pt x="788" y="976"/>
                            </a:lnTo>
                            <a:lnTo>
                              <a:pt x="790" y="969"/>
                            </a:lnTo>
                            <a:lnTo>
                              <a:pt x="793" y="965"/>
                            </a:lnTo>
                            <a:lnTo>
                              <a:pt x="795" y="958"/>
                            </a:lnTo>
                            <a:lnTo>
                              <a:pt x="798" y="952"/>
                            </a:lnTo>
                            <a:lnTo>
                              <a:pt x="800" y="947"/>
                            </a:lnTo>
                            <a:lnTo>
                              <a:pt x="803" y="941"/>
                            </a:lnTo>
                            <a:lnTo>
                              <a:pt x="805" y="934"/>
                            </a:lnTo>
                            <a:lnTo>
                              <a:pt x="808" y="929"/>
                            </a:lnTo>
                            <a:lnTo>
                              <a:pt x="810" y="922"/>
                            </a:lnTo>
                            <a:lnTo>
                              <a:pt x="813" y="916"/>
                            </a:lnTo>
                            <a:lnTo>
                              <a:pt x="815" y="911"/>
                            </a:lnTo>
                            <a:lnTo>
                              <a:pt x="818" y="904"/>
                            </a:lnTo>
                            <a:lnTo>
                              <a:pt x="821" y="898"/>
                            </a:lnTo>
                            <a:lnTo>
                              <a:pt x="823" y="892"/>
                            </a:lnTo>
                            <a:lnTo>
                              <a:pt x="826" y="886"/>
                            </a:lnTo>
                            <a:lnTo>
                              <a:pt x="828" y="881"/>
                            </a:lnTo>
                            <a:lnTo>
                              <a:pt x="831" y="875"/>
                            </a:lnTo>
                            <a:lnTo>
                              <a:pt x="833" y="870"/>
                            </a:lnTo>
                            <a:lnTo>
                              <a:pt x="836" y="863"/>
                            </a:lnTo>
                            <a:lnTo>
                              <a:pt x="838" y="858"/>
                            </a:lnTo>
                            <a:lnTo>
                              <a:pt x="841" y="852"/>
                            </a:lnTo>
                            <a:lnTo>
                              <a:pt x="843" y="847"/>
                            </a:lnTo>
                            <a:lnTo>
                              <a:pt x="846" y="841"/>
                            </a:lnTo>
                            <a:lnTo>
                              <a:pt x="849" y="835"/>
                            </a:lnTo>
                            <a:lnTo>
                              <a:pt x="851" y="829"/>
                            </a:lnTo>
                            <a:lnTo>
                              <a:pt x="854" y="823"/>
                            </a:lnTo>
                            <a:lnTo>
                              <a:pt x="856" y="817"/>
                            </a:lnTo>
                            <a:lnTo>
                              <a:pt x="859" y="811"/>
                            </a:lnTo>
                            <a:lnTo>
                              <a:pt x="861" y="805"/>
                            </a:lnTo>
                            <a:lnTo>
                              <a:pt x="864" y="800"/>
                            </a:lnTo>
                            <a:lnTo>
                              <a:pt x="866" y="794"/>
                            </a:lnTo>
                            <a:lnTo>
                              <a:pt x="869" y="788"/>
                            </a:lnTo>
                            <a:lnTo>
                              <a:pt x="871" y="782"/>
                            </a:lnTo>
                            <a:lnTo>
                              <a:pt x="874" y="776"/>
                            </a:lnTo>
                            <a:lnTo>
                              <a:pt x="876" y="770"/>
                            </a:lnTo>
                            <a:lnTo>
                              <a:pt x="879" y="763"/>
                            </a:lnTo>
                            <a:lnTo>
                              <a:pt x="882" y="758"/>
                            </a:lnTo>
                            <a:lnTo>
                              <a:pt x="884" y="752"/>
                            </a:lnTo>
                            <a:lnTo>
                              <a:pt x="887" y="746"/>
                            </a:lnTo>
                            <a:lnTo>
                              <a:pt x="889" y="740"/>
                            </a:lnTo>
                            <a:lnTo>
                              <a:pt x="892" y="734"/>
                            </a:lnTo>
                            <a:lnTo>
                              <a:pt x="894" y="728"/>
                            </a:lnTo>
                            <a:lnTo>
                              <a:pt x="897" y="721"/>
                            </a:lnTo>
                            <a:lnTo>
                              <a:pt x="899" y="715"/>
                            </a:lnTo>
                            <a:lnTo>
                              <a:pt x="902" y="709"/>
                            </a:lnTo>
                            <a:lnTo>
                              <a:pt x="904" y="704"/>
                            </a:lnTo>
                            <a:lnTo>
                              <a:pt x="907" y="698"/>
                            </a:lnTo>
                            <a:lnTo>
                              <a:pt x="910" y="692"/>
                            </a:lnTo>
                            <a:lnTo>
                              <a:pt x="912" y="687"/>
                            </a:lnTo>
                            <a:lnTo>
                              <a:pt x="915" y="681"/>
                            </a:lnTo>
                            <a:lnTo>
                              <a:pt x="917" y="676"/>
                            </a:lnTo>
                            <a:lnTo>
                              <a:pt x="920" y="670"/>
                            </a:lnTo>
                            <a:lnTo>
                              <a:pt x="922" y="664"/>
                            </a:lnTo>
                            <a:lnTo>
                              <a:pt x="925" y="658"/>
                            </a:lnTo>
                            <a:lnTo>
                              <a:pt x="927" y="653"/>
                            </a:lnTo>
                            <a:lnTo>
                              <a:pt x="930" y="648"/>
                            </a:lnTo>
                            <a:lnTo>
                              <a:pt x="932" y="643"/>
                            </a:lnTo>
                            <a:lnTo>
                              <a:pt x="935" y="638"/>
                            </a:lnTo>
                            <a:lnTo>
                              <a:pt x="937" y="632"/>
                            </a:lnTo>
                            <a:lnTo>
                              <a:pt x="940" y="628"/>
                            </a:lnTo>
                            <a:lnTo>
                              <a:pt x="943" y="622"/>
                            </a:lnTo>
                            <a:lnTo>
                              <a:pt x="945" y="617"/>
                            </a:lnTo>
                            <a:lnTo>
                              <a:pt x="948" y="612"/>
                            </a:lnTo>
                            <a:lnTo>
                              <a:pt x="950" y="606"/>
                            </a:lnTo>
                            <a:lnTo>
                              <a:pt x="953" y="601"/>
                            </a:lnTo>
                            <a:lnTo>
                              <a:pt x="955" y="596"/>
                            </a:lnTo>
                            <a:lnTo>
                              <a:pt x="958" y="591"/>
                            </a:lnTo>
                            <a:lnTo>
                              <a:pt x="960" y="587"/>
                            </a:lnTo>
                            <a:lnTo>
                              <a:pt x="963" y="582"/>
                            </a:lnTo>
                            <a:lnTo>
                              <a:pt x="965" y="577"/>
                            </a:lnTo>
                            <a:lnTo>
                              <a:pt x="968" y="573"/>
                            </a:lnTo>
                            <a:lnTo>
                              <a:pt x="971" y="568"/>
                            </a:lnTo>
                            <a:lnTo>
                              <a:pt x="973" y="563"/>
                            </a:lnTo>
                            <a:lnTo>
                              <a:pt x="976" y="559"/>
                            </a:lnTo>
                            <a:lnTo>
                              <a:pt x="978" y="555"/>
                            </a:lnTo>
                            <a:lnTo>
                              <a:pt x="981" y="550"/>
                            </a:lnTo>
                            <a:lnTo>
                              <a:pt x="983" y="546"/>
                            </a:lnTo>
                            <a:lnTo>
                              <a:pt x="986" y="541"/>
                            </a:lnTo>
                            <a:lnTo>
                              <a:pt x="988" y="537"/>
                            </a:lnTo>
                            <a:lnTo>
                              <a:pt x="991" y="533"/>
                            </a:lnTo>
                            <a:lnTo>
                              <a:pt x="993" y="529"/>
                            </a:lnTo>
                            <a:lnTo>
                              <a:pt x="996" y="523"/>
                            </a:lnTo>
                            <a:lnTo>
                              <a:pt x="998" y="520"/>
                            </a:lnTo>
                            <a:lnTo>
                              <a:pt x="1001" y="515"/>
                            </a:lnTo>
                            <a:lnTo>
                              <a:pt x="1004" y="511"/>
                            </a:lnTo>
                            <a:lnTo>
                              <a:pt x="1006" y="506"/>
                            </a:lnTo>
                            <a:lnTo>
                              <a:pt x="1009" y="503"/>
                            </a:lnTo>
                            <a:lnTo>
                              <a:pt x="1011" y="499"/>
                            </a:lnTo>
                            <a:lnTo>
                              <a:pt x="1014" y="494"/>
                            </a:lnTo>
                            <a:lnTo>
                              <a:pt x="1016" y="490"/>
                            </a:lnTo>
                            <a:lnTo>
                              <a:pt x="1019" y="487"/>
                            </a:lnTo>
                            <a:lnTo>
                              <a:pt x="1021" y="482"/>
                            </a:lnTo>
                            <a:lnTo>
                              <a:pt x="1024" y="478"/>
                            </a:lnTo>
                            <a:lnTo>
                              <a:pt x="1026" y="475"/>
                            </a:lnTo>
                            <a:lnTo>
                              <a:pt x="1029" y="471"/>
                            </a:lnTo>
                            <a:lnTo>
                              <a:pt x="1032" y="467"/>
                            </a:lnTo>
                            <a:lnTo>
                              <a:pt x="1034" y="462"/>
                            </a:lnTo>
                            <a:lnTo>
                              <a:pt x="1037" y="459"/>
                            </a:lnTo>
                            <a:lnTo>
                              <a:pt x="1039" y="455"/>
                            </a:lnTo>
                            <a:lnTo>
                              <a:pt x="1042" y="451"/>
                            </a:lnTo>
                            <a:lnTo>
                              <a:pt x="1044" y="447"/>
                            </a:lnTo>
                            <a:lnTo>
                              <a:pt x="1047" y="443"/>
                            </a:lnTo>
                            <a:lnTo>
                              <a:pt x="1049" y="439"/>
                            </a:lnTo>
                            <a:lnTo>
                              <a:pt x="1052" y="435"/>
                            </a:lnTo>
                            <a:lnTo>
                              <a:pt x="1054" y="431"/>
                            </a:lnTo>
                            <a:lnTo>
                              <a:pt x="1057" y="426"/>
                            </a:lnTo>
                            <a:lnTo>
                              <a:pt x="1059" y="423"/>
                            </a:lnTo>
                            <a:lnTo>
                              <a:pt x="1062" y="419"/>
                            </a:lnTo>
                            <a:lnTo>
                              <a:pt x="1065" y="415"/>
                            </a:lnTo>
                            <a:lnTo>
                              <a:pt x="1067" y="411"/>
                            </a:lnTo>
                            <a:lnTo>
                              <a:pt x="1070" y="408"/>
                            </a:lnTo>
                            <a:lnTo>
                              <a:pt x="1072" y="404"/>
                            </a:lnTo>
                            <a:lnTo>
                              <a:pt x="1075" y="400"/>
                            </a:lnTo>
                            <a:lnTo>
                              <a:pt x="1077" y="396"/>
                            </a:lnTo>
                            <a:lnTo>
                              <a:pt x="1080" y="393"/>
                            </a:lnTo>
                            <a:lnTo>
                              <a:pt x="1082" y="389"/>
                            </a:lnTo>
                            <a:lnTo>
                              <a:pt x="1085" y="385"/>
                            </a:lnTo>
                            <a:lnTo>
                              <a:pt x="1087" y="381"/>
                            </a:lnTo>
                            <a:lnTo>
                              <a:pt x="1090" y="378"/>
                            </a:lnTo>
                            <a:lnTo>
                              <a:pt x="1093" y="374"/>
                            </a:lnTo>
                            <a:lnTo>
                              <a:pt x="1095" y="370"/>
                            </a:lnTo>
                            <a:lnTo>
                              <a:pt x="1098" y="367"/>
                            </a:lnTo>
                            <a:lnTo>
                              <a:pt x="1100" y="365"/>
                            </a:lnTo>
                            <a:lnTo>
                              <a:pt x="1103" y="361"/>
                            </a:lnTo>
                            <a:lnTo>
                              <a:pt x="1105" y="358"/>
                            </a:lnTo>
                            <a:lnTo>
                              <a:pt x="1108" y="354"/>
                            </a:lnTo>
                            <a:lnTo>
                              <a:pt x="1110" y="351"/>
                            </a:lnTo>
                            <a:lnTo>
                              <a:pt x="1113" y="348"/>
                            </a:lnTo>
                            <a:lnTo>
                              <a:pt x="1115" y="345"/>
                            </a:lnTo>
                            <a:lnTo>
                              <a:pt x="1118" y="342"/>
                            </a:lnTo>
                            <a:lnTo>
                              <a:pt x="1120" y="339"/>
                            </a:lnTo>
                            <a:lnTo>
                              <a:pt x="1123" y="336"/>
                            </a:lnTo>
                            <a:lnTo>
                              <a:pt x="1126" y="333"/>
                            </a:lnTo>
                            <a:lnTo>
                              <a:pt x="1128" y="330"/>
                            </a:lnTo>
                            <a:lnTo>
                              <a:pt x="1131" y="327"/>
                            </a:lnTo>
                            <a:lnTo>
                              <a:pt x="1133" y="325"/>
                            </a:lnTo>
                            <a:lnTo>
                              <a:pt x="1136" y="322"/>
                            </a:lnTo>
                            <a:lnTo>
                              <a:pt x="1138" y="319"/>
                            </a:lnTo>
                            <a:lnTo>
                              <a:pt x="1141" y="316"/>
                            </a:lnTo>
                            <a:lnTo>
                              <a:pt x="1143" y="314"/>
                            </a:lnTo>
                            <a:lnTo>
                              <a:pt x="1146" y="311"/>
                            </a:lnTo>
                            <a:lnTo>
                              <a:pt x="1148" y="308"/>
                            </a:lnTo>
                            <a:lnTo>
                              <a:pt x="1151" y="305"/>
                            </a:lnTo>
                            <a:lnTo>
                              <a:pt x="1154" y="302"/>
                            </a:lnTo>
                            <a:lnTo>
                              <a:pt x="1156" y="300"/>
                            </a:lnTo>
                            <a:lnTo>
                              <a:pt x="1159" y="297"/>
                            </a:lnTo>
                            <a:lnTo>
                              <a:pt x="1161" y="294"/>
                            </a:lnTo>
                            <a:lnTo>
                              <a:pt x="1164" y="291"/>
                            </a:lnTo>
                            <a:lnTo>
                              <a:pt x="1166" y="289"/>
                            </a:lnTo>
                            <a:lnTo>
                              <a:pt x="1169" y="286"/>
                            </a:lnTo>
                            <a:lnTo>
                              <a:pt x="1171" y="283"/>
                            </a:lnTo>
                            <a:lnTo>
                              <a:pt x="1174" y="281"/>
                            </a:lnTo>
                            <a:lnTo>
                              <a:pt x="1176" y="278"/>
                            </a:lnTo>
                            <a:lnTo>
                              <a:pt x="1179" y="276"/>
                            </a:lnTo>
                            <a:lnTo>
                              <a:pt x="1181" y="273"/>
                            </a:lnTo>
                            <a:lnTo>
                              <a:pt x="1184" y="271"/>
                            </a:lnTo>
                            <a:lnTo>
                              <a:pt x="1187" y="269"/>
                            </a:lnTo>
                            <a:lnTo>
                              <a:pt x="1189" y="267"/>
                            </a:lnTo>
                            <a:lnTo>
                              <a:pt x="1192" y="264"/>
                            </a:lnTo>
                            <a:lnTo>
                              <a:pt x="1194" y="262"/>
                            </a:lnTo>
                            <a:lnTo>
                              <a:pt x="1197" y="259"/>
                            </a:lnTo>
                            <a:lnTo>
                              <a:pt x="1199" y="256"/>
                            </a:lnTo>
                            <a:lnTo>
                              <a:pt x="1202" y="254"/>
                            </a:lnTo>
                            <a:lnTo>
                              <a:pt x="1204" y="252"/>
                            </a:lnTo>
                            <a:lnTo>
                              <a:pt x="1207" y="249"/>
                            </a:lnTo>
                            <a:lnTo>
                              <a:pt x="1209" y="247"/>
                            </a:lnTo>
                            <a:lnTo>
                              <a:pt x="1212" y="245"/>
                            </a:lnTo>
                            <a:lnTo>
                              <a:pt x="1215" y="241"/>
                            </a:lnTo>
                            <a:lnTo>
                              <a:pt x="1217" y="239"/>
                            </a:lnTo>
                            <a:lnTo>
                              <a:pt x="1220" y="237"/>
                            </a:lnTo>
                            <a:lnTo>
                              <a:pt x="1222" y="233"/>
                            </a:lnTo>
                            <a:lnTo>
                              <a:pt x="1225" y="231"/>
                            </a:lnTo>
                            <a:lnTo>
                              <a:pt x="1227" y="229"/>
                            </a:lnTo>
                            <a:lnTo>
                              <a:pt x="1230" y="226"/>
                            </a:lnTo>
                            <a:lnTo>
                              <a:pt x="1232" y="224"/>
                            </a:lnTo>
                            <a:lnTo>
                              <a:pt x="1235" y="222"/>
                            </a:lnTo>
                            <a:lnTo>
                              <a:pt x="1237" y="219"/>
                            </a:lnTo>
                            <a:lnTo>
                              <a:pt x="1240" y="217"/>
                            </a:lnTo>
                            <a:lnTo>
                              <a:pt x="1242" y="215"/>
                            </a:lnTo>
                            <a:lnTo>
                              <a:pt x="1245" y="213"/>
                            </a:lnTo>
                            <a:lnTo>
                              <a:pt x="1248" y="211"/>
                            </a:lnTo>
                            <a:lnTo>
                              <a:pt x="1250" y="208"/>
                            </a:lnTo>
                            <a:lnTo>
                              <a:pt x="1253" y="206"/>
                            </a:lnTo>
                            <a:lnTo>
                              <a:pt x="1255" y="204"/>
                            </a:lnTo>
                            <a:lnTo>
                              <a:pt x="1258" y="203"/>
                            </a:lnTo>
                            <a:lnTo>
                              <a:pt x="1260" y="200"/>
                            </a:lnTo>
                            <a:lnTo>
                              <a:pt x="1263" y="198"/>
                            </a:lnTo>
                            <a:lnTo>
                              <a:pt x="1265" y="196"/>
                            </a:lnTo>
                            <a:lnTo>
                              <a:pt x="1268" y="193"/>
                            </a:lnTo>
                            <a:lnTo>
                              <a:pt x="1270" y="191"/>
                            </a:lnTo>
                            <a:lnTo>
                              <a:pt x="1273" y="188"/>
                            </a:lnTo>
                            <a:lnTo>
                              <a:pt x="1276" y="186"/>
                            </a:lnTo>
                            <a:lnTo>
                              <a:pt x="1278" y="183"/>
                            </a:lnTo>
                            <a:lnTo>
                              <a:pt x="1281" y="182"/>
                            </a:lnTo>
                            <a:lnTo>
                              <a:pt x="1283" y="179"/>
                            </a:lnTo>
                            <a:lnTo>
                              <a:pt x="1286" y="178"/>
                            </a:lnTo>
                            <a:lnTo>
                              <a:pt x="1288" y="176"/>
                            </a:lnTo>
                            <a:lnTo>
                              <a:pt x="1291" y="173"/>
                            </a:lnTo>
                            <a:lnTo>
                              <a:pt x="1293" y="172"/>
                            </a:lnTo>
                            <a:lnTo>
                              <a:pt x="1296" y="169"/>
                            </a:lnTo>
                            <a:lnTo>
                              <a:pt x="1298" y="167"/>
                            </a:lnTo>
                            <a:lnTo>
                              <a:pt x="1301" y="165"/>
                            </a:lnTo>
                            <a:lnTo>
                              <a:pt x="1303" y="162"/>
                            </a:lnTo>
                            <a:lnTo>
                              <a:pt x="1306" y="161"/>
                            </a:lnTo>
                            <a:lnTo>
                              <a:pt x="1309" y="159"/>
                            </a:lnTo>
                            <a:lnTo>
                              <a:pt x="1311" y="157"/>
                            </a:lnTo>
                            <a:lnTo>
                              <a:pt x="1314" y="155"/>
                            </a:lnTo>
                            <a:lnTo>
                              <a:pt x="1316" y="153"/>
                            </a:lnTo>
                            <a:lnTo>
                              <a:pt x="1319" y="151"/>
                            </a:lnTo>
                            <a:lnTo>
                              <a:pt x="1321" y="149"/>
                            </a:lnTo>
                            <a:lnTo>
                              <a:pt x="1324" y="147"/>
                            </a:lnTo>
                            <a:lnTo>
                              <a:pt x="1326" y="145"/>
                            </a:lnTo>
                            <a:lnTo>
                              <a:pt x="1329" y="143"/>
                            </a:lnTo>
                            <a:lnTo>
                              <a:pt x="1331" y="141"/>
                            </a:lnTo>
                            <a:lnTo>
                              <a:pt x="1334" y="140"/>
                            </a:lnTo>
                            <a:lnTo>
                              <a:pt x="1337" y="137"/>
                            </a:lnTo>
                            <a:lnTo>
                              <a:pt x="1339" y="135"/>
                            </a:lnTo>
                            <a:lnTo>
                              <a:pt x="1342" y="133"/>
                            </a:lnTo>
                            <a:lnTo>
                              <a:pt x="1344" y="132"/>
                            </a:lnTo>
                            <a:lnTo>
                              <a:pt x="1347" y="130"/>
                            </a:lnTo>
                            <a:lnTo>
                              <a:pt x="1349" y="128"/>
                            </a:lnTo>
                            <a:lnTo>
                              <a:pt x="1352" y="127"/>
                            </a:lnTo>
                            <a:lnTo>
                              <a:pt x="1354" y="124"/>
                            </a:lnTo>
                            <a:lnTo>
                              <a:pt x="1357" y="123"/>
                            </a:lnTo>
                            <a:lnTo>
                              <a:pt x="1359" y="121"/>
                            </a:lnTo>
                            <a:lnTo>
                              <a:pt x="1362" y="119"/>
                            </a:lnTo>
                            <a:lnTo>
                              <a:pt x="1364" y="118"/>
                            </a:lnTo>
                            <a:lnTo>
                              <a:pt x="1367" y="116"/>
                            </a:lnTo>
                            <a:lnTo>
                              <a:pt x="1370" y="115"/>
                            </a:lnTo>
                            <a:lnTo>
                              <a:pt x="1372" y="113"/>
                            </a:lnTo>
                            <a:lnTo>
                              <a:pt x="1375" y="112"/>
                            </a:lnTo>
                            <a:lnTo>
                              <a:pt x="1377" y="111"/>
                            </a:lnTo>
                            <a:lnTo>
                              <a:pt x="1380" y="109"/>
                            </a:lnTo>
                            <a:lnTo>
                              <a:pt x="1382" y="107"/>
                            </a:lnTo>
                            <a:lnTo>
                              <a:pt x="1385" y="106"/>
                            </a:lnTo>
                            <a:lnTo>
                              <a:pt x="1387" y="105"/>
                            </a:lnTo>
                            <a:lnTo>
                              <a:pt x="1390" y="103"/>
                            </a:lnTo>
                            <a:lnTo>
                              <a:pt x="1392" y="102"/>
                            </a:lnTo>
                            <a:lnTo>
                              <a:pt x="1395" y="100"/>
                            </a:lnTo>
                            <a:lnTo>
                              <a:pt x="1398" y="98"/>
                            </a:lnTo>
                            <a:lnTo>
                              <a:pt x="1400" y="97"/>
                            </a:lnTo>
                            <a:lnTo>
                              <a:pt x="1403" y="96"/>
                            </a:lnTo>
                            <a:lnTo>
                              <a:pt x="1405" y="95"/>
                            </a:lnTo>
                            <a:lnTo>
                              <a:pt x="1408" y="93"/>
                            </a:lnTo>
                            <a:lnTo>
                              <a:pt x="1410" y="92"/>
                            </a:lnTo>
                            <a:lnTo>
                              <a:pt x="1413" y="91"/>
                            </a:lnTo>
                            <a:lnTo>
                              <a:pt x="1415" y="89"/>
                            </a:lnTo>
                            <a:lnTo>
                              <a:pt x="1418" y="87"/>
                            </a:lnTo>
                            <a:lnTo>
                              <a:pt x="1420" y="86"/>
                            </a:lnTo>
                            <a:lnTo>
                              <a:pt x="1423" y="85"/>
                            </a:lnTo>
                            <a:lnTo>
                              <a:pt x="1425" y="83"/>
                            </a:lnTo>
                            <a:lnTo>
                              <a:pt x="1428" y="82"/>
                            </a:lnTo>
                            <a:lnTo>
                              <a:pt x="1431" y="80"/>
                            </a:lnTo>
                            <a:lnTo>
                              <a:pt x="1433" y="78"/>
                            </a:lnTo>
                            <a:lnTo>
                              <a:pt x="1436" y="77"/>
                            </a:lnTo>
                            <a:lnTo>
                              <a:pt x="1438" y="76"/>
                            </a:lnTo>
                            <a:lnTo>
                              <a:pt x="1441" y="73"/>
                            </a:lnTo>
                            <a:lnTo>
                              <a:pt x="1443" y="73"/>
                            </a:lnTo>
                            <a:lnTo>
                              <a:pt x="1446" y="71"/>
                            </a:lnTo>
                            <a:lnTo>
                              <a:pt x="1448" y="70"/>
                            </a:lnTo>
                            <a:lnTo>
                              <a:pt x="1451" y="68"/>
                            </a:lnTo>
                            <a:lnTo>
                              <a:pt x="1453" y="67"/>
                            </a:lnTo>
                            <a:lnTo>
                              <a:pt x="1456" y="65"/>
                            </a:lnTo>
                            <a:lnTo>
                              <a:pt x="1458" y="64"/>
                            </a:lnTo>
                            <a:lnTo>
                              <a:pt x="1461" y="62"/>
                            </a:lnTo>
                            <a:lnTo>
                              <a:pt x="1464" y="61"/>
                            </a:lnTo>
                            <a:lnTo>
                              <a:pt x="1466" y="61"/>
                            </a:lnTo>
                            <a:lnTo>
                              <a:pt x="1469" y="58"/>
                            </a:lnTo>
                            <a:lnTo>
                              <a:pt x="1471" y="57"/>
                            </a:lnTo>
                            <a:lnTo>
                              <a:pt x="1474" y="55"/>
                            </a:lnTo>
                            <a:lnTo>
                              <a:pt x="1476" y="54"/>
                            </a:lnTo>
                            <a:lnTo>
                              <a:pt x="1479" y="53"/>
                            </a:lnTo>
                            <a:lnTo>
                              <a:pt x="1481" y="52"/>
                            </a:lnTo>
                            <a:lnTo>
                              <a:pt x="1484" y="51"/>
                            </a:lnTo>
                            <a:lnTo>
                              <a:pt x="1486" y="49"/>
                            </a:lnTo>
                            <a:lnTo>
                              <a:pt x="1489" y="49"/>
                            </a:lnTo>
                            <a:lnTo>
                              <a:pt x="1492" y="48"/>
                            </a:lnTo>
                            <a:lnTo>
                              <a:pt x="1494" y="46"/>
                            </a:lnTo>
                            <a:lnTo>
                              <a:pt x="1497" y="45"/>
                            </a:lnTo>
                            <a:lnTo>
                              <a:pt x="1499" y="43"/>
                            </a:lnTo>
                            <a:lnTo>
                              <a:pt x="1502" y="42"/>
                            </a:lnTo>
                            <a:lnTo>
                              <a:pt x="1504" y="41"/>
                            </a:lnTo>
                            <a:lnTo>
                              <a:pt x="1507" y="40"/>
                            </a:lnTo>
                            <a:lnTo>
                              <a:pt x="1509" y="38"/>
                            </a:lnTo>
                            <a:lnTo>
                              <a:pt x="1512" y="37"/>
                            </a:lnTo>
                            <a:lnTo>
                              <a:pt x="1514" y="36"/>
                            </a:lnTo>
                            <a:lnTo>
                              <a:pt x="1517" y="35"/>
                            </a:lnTo>
                            <a:lnTo>
                              <a:pt x="1519" y="34"/>
                            </a:lnTo>
                            <a:lnTo>
                              <a:pt x="1522" y="32"/>
                            </a:lnTo>
                            <a:lnTo>
                              <a:pt x="1525" y="31"/>
                            </a:lnTo>
                            <a:lnTo>
                              <a:pt x="1527" y="31"/>
                            </a:lnTo>
                            <a:lnTo>
                              <a:pt x="1530" y="29"/>
                            </a:lnTo>
                            <a:lnTo>
                              <a:pt x="1532" y="28"/>
                            </a:lnTo>
                            <a:lnTo>
                              <a:pt x="1535" y="27"/>
                            </a:lnTo>
                            <a:lnTo>
                              <a:pt x="1537" y="26"/>
                            </a:lnTo>
                            <a:lnTo>
                              <a:pt x="1540" y="25"/>
                            </a:lnTo>
                            <a:lnTo>
                              <a:pt x="1542" y="24"/>
                            </a:lnTo>
                            <a:lnTo>
                              <a:pt x="1545" y="23"/>
                            </a:lnTo>
                            <a:lnTo>
                              <a:pt x="1547" y="22"/>
                            </a:lnTo>
                            <a:lnTo>
                              <a:pt x="1550" y="21"/>
                            </a:lnTo>
                            <a:lnTo>
                              <a:pt x="1553" y="19"/>
                            </a:lnTo>
                            <a:lnTo>
                              <a:pt x="1555" y="18"/>
                            </a:lnTo>
                            <a:lnTo>
                              <a:pt x="1558" y="18"/>
                            </a:lnTo>
                            <a:lnTo>
                              <a:pt x="1560" y="16"/>
                            </a:lnTo>
                            <a:lnTo>
                              <a:pt x="1563" y="15"/>
                            </a:lnTo>
                            <a:lnTo>
                              <a:pt x="1565" y="14"/>
                            </a:lnTo>
                            <a:lnTo>
                              <a:pt x="1568" y="13"/>
                            </a:lnTo>
                            <a:lnTo>
                              <a:pt x="1570" y="13"/>
                            </a:lnTo>
                            <a:lnTo>
                              <a:pt x="1573" y="12"/>
                            </a:lnTo>
                            <a:lnTo>
                              <a:pt x="1575" y="10"/>
                            </a:lnTo>
                            <a:lnTo>
                              <a:pt x="1578" y="9"/>
                            </a:lnTo>
                            <a:lnTo>
                              <a:pt x="1580" y="8"/>
                            </a:lnTo>
                            <a:lnTo>
                              <a:pt x="1583" y="7"/>
                            </a:lnTo>
                            <a:lnTo>
                              <a:pt x="1586" y="6"/>
                            </a:lnTo>
                            <a:lnTo>
                              <a:pt x="1588" y="5"/>
                            </a:lnTo>
                            <a:lnTo>
                              <a:pt x="1591" y="1"/>
                            </a:lnTo>
                            <a:lnTo>
                              <a:pt x="1593" y="0"/>
                            </a:lnTo>
                            <a:lnTo>
                              <a:pt x="1596" y="0"/>
                            </a:lnTo>
                            <a:lnTo>
                              <a:pt x="1598" y="0"/>
                            </a:lnTo>
                            <a:lnTo>
                              <a:pt x="1601" y="0"/>
                            </a:lnTo>
                            <a:lnTo>
                              <a:pt x="1603" y="0"/>
                            </a:lnTo>
                            <a:lnTo>
                              <a:pt x="1606" y="0"/>
                            </a:lnTo>
                            <a:lnTo>
                              <a:pt x="1608" y="0"/>
                            </a:lnTo>
                            <a:lnTo>
                              <a:pt x="1611" y="0"/>
                            </a:lnTo>
                            <a:lnTo>
                              <a:pt x="1614" y="0"/>
                            </a:lnTo>
                            <a:lnTo>
                              <a:pt x="1616" y="0"/>
                            </a:lnTo>
                            <a:lnTo>
                              <a:pt x="1619" y="0"/>
                            </a:lnTo>
                            <a:lnTo>
                              <a:pt x="1621" y="0"/>
                            </a:lnTo>
                            <a:lnTo>
                              <a:pt x="1624" y="0"/>
                            </a:lnTo>
                            <a:lnTo>
                              <a:pt x="1626" y="0"/>
                            </a:lnTo>
                            <a:lnTo>
                              <a:pt x="1629" y="0"/>
                            </a:lnTo>
                            <a:lnTo>
                              <a:pt x="1631" y="0"/>
                            </a:lnTo>
                            <a:lnTo>
                              <a:pt x="1634" y="0"/>
                            </a:lnTo>
                            <a:lnTo>
                              <a:pt x="1636" y="0"/>
                            </a:lnTo>
                            <a:lnTo>
                              <a:pt x="1639" y="0"/>
                            </a:lnTo>
                            <a:lnTo>
                              <a:pt x="1641" y="0"/>
                            </a:lnTo>
                            <a:lnTo>
                              <a:pt x="1644" y="0"/>
                            </a:lnTo>
                            <a:lnTo>
                              <a:pt x="1647" y="0"/>
                            </a:lnTo>
                            <a:lnTo>
                              <a:pt x="1649" y="0"/>
                            </a:lnTo>
                            <a:lnTo>
                              <a:pt x="1652" y="0"/>
                            </a:lnTo>
                            <a:lnTo>
                              <a:pt x="1654" y="0"/>
                            </a:lnTo>
                            <a:lnTo>
                              <a:pt x="1657" y="0"/>
                            </a:lnTo>
                            <a:lnTo>
                              <a:pt x="1659" y="0"/>
                            </a:lnTo>
                            <a:lnTo>
                              <a:pt x="1662" y="0"/>
                            </a:lnTo>
                            <a:lnTo>
                              <a:pt x="1664" y="0"/>
                            </a:lnTo>
                            <a:lnTo>
                              <a:pt x="1667" y="0"/>
                            </a:lnTo>
                            <a:lnTo>
                              <a:pt x="1669" y="0"/>
                            </a:lnTo>
                            <a:lnTo>
                              <a:pt x="1672" y="0"/>
                            </a:lnTo>
                            <a:lnTo>
                              <a:pt x="1675" y="0"/>
                            </a:lnTo>
                            <a:lnTo>
                              <a:pt x="1677" y="0"/>
                            </a:lnTo>
                            <a:lnTo>
                              <a:pt x="1680" y="0"/>
                            </a:lnTo>
                            <a:lnTo>
                              <a:pt x="1682" y="0"/>
                            </a:lnTo>
                            <a:lnTo>
                              <a:pt x="1685" y="0"/>
                            </a:lnTo>
                            <a:lnTo>
                              <a:pt x="1687" y="0"/>
                            </a:lnTo>
                            <a:lnTo>
                              <a:pt x="1690" y="0"/>
                            </a:lnTo>
                            <a:lnTo>
                              <a:pt x="1692" y="0"/>
                            </a:lnTo>
                            <a:lnTo>
                              <a:pt x="1695" y="0"/>
                            </a:lnTo>
                            <a:lnTo>
                              <a:pt x="1697" y="0"/>
                            </a:lnTo>
                            <a:lnTo>
                              <a:pt x="1700" y="0"/>
                            </a:lnTo>
                            <a:lnTo>
                              <a:pt x="1702" y="0"/>
                            </a:lnTo>
                            <a:lnTo>
                              <a:pt x="1705" y="0"/>
                            </a:lnTo>
                            <a:lnTo>
                              <a:pt x="1708" y="0"/>
                            </a:lnTo>
                            <a:lnTo>
                              <a:pt x="1710" y="0"/>
                            </a:lnTo>
                            <a:lnTo>
                              <a:pt x="1713" y="0"/>
                            </a:lnTo>
                            <a:lnTo>
                              <a:pt x="1715" y="0"/>
                            </a:lnTo>
                            <a:lnTo>
                              <a:pt x="1718" y="0"/>
                            </a:lnTo>
                            <a:lnTo>
                              <a:pt x="1720" y="0"/>
                            </a:lnTo>
                            <a:lnTo>
                              <a:pt x="1723" y="0"/>
                            </a:lnTo>
                            <a:lnTo>
                              <a:pt x="1725" y="0"/>
                            </a:lnTo>
                            <a:lnTo>
                              <a:pt x="1728" y="0"/>
                            </a:lnTo>
                            <a:lnTo>
                              <a:pt x="1730" y="0"/>
                            </a:lnTo>
                            <a:lnTo>
                              <a:pt x="1733" y="0"/>
                            </a:lnTo>
                            <a:lnTo>
                              <a:pt x="1736" y="0"/>
                            </a:lnTo>
                            <a:lnTo>
                              <a:pt x="1738" y="0"/>
                            </a:lnTo>
                            <a:lnTo>
                              <a:pt x="1741" y="0"/>
                            </a:lnTo>
                            <a:lnTo>
                              <a:pt x="1743" y="0"/>
                            </a:lnTo>
                            <a:lnTo>
                              <a:pt x="1746" y="0"/>
                            </a:lnTo>
                            <a:lnTo>
                              <a:pt x="1748" y="0"/>
                            </a:lnTo>
                            <a:lnTo>
                              <a:pt x="1751" y="0"/>
                            </a:lnTo>
                            <a:lnTo>
                              <a:pt x="1753" y="0"/>
                            </a:lnTo>
                            <a:lnTo>
                              <a:pt x="1756" y="0"/>
                            </a:lnTo>
                            <a:lnTo>
                              <a:pt x="1758" y="0"/>
                            </a:lnTo>
                            <a:lnTo>
                              <a:pt x="1761" y="0"/>
                            </a:lnTo>
                            <a:lnTo>
                              <a:pt x="1763" y="0"/>
                            </a:lnTo>
                            <a:lnTo>
                              <a:pt x="1766" y="0"/>
                            </a:lnTo>
                            <a:lnTo>
                              <a:pt x="1769" y="0"/>
                            </a:lnTo>
                            <a:lnTo>
                              <a:pt x="1771" y="0"/>
                            </a:lnTo>
                            <a:lnTo>
                              <a:pt x="1774" y="0"/>
                            </a:lnTo>
                            <a:lnTo>
                              <a:pt x="1776" y="0"/>
                            </a:lnTo>
                            <a:lnTo>
                              <a:pt x="1779" y="0"/>
                            </a:lnTo>
                            <a:lnTo>
                              <a:pt x="1781" y="0"/>
                            </a:lnTo>
                            <a:lnTo>
                              <a:pt x="1784" y="0"/>
                            </a:lnTo>
                            <a:lnTo>
                              <a:pt x="1786" y="0"/>
                            </a:lnTo>
                            <a:lnTo>
                              <a:pt x="1789" y="0"/>
                            </a:lnTo>
                            <a:lnTo>
                              <a:pt x="1791" y="0"/>
                            </a:lnTo>
                            <a:lnTo>
                              <a:pt x="1794" y="0"/>
                            </a:lnTo>
                            <a:lnTo>
                              <a:pt x="1797" y="0"/>
                            </a:lnTo>
                            <a:lnTo>
                              <a:pt x="1799" y="0"/>
                            </a:lnTo>
                            <a:lnTo>
                              <a:pt x="1802" y="0"/>
                            </a:lnTo>
                            <a:lnTo>
                              <a:pt x="1804" y="0"/>
                            </a:lnTo>
                            <a:lnTo>
                              <a:pt x="1807" y="0"/>
                            </a:lnTo>
                            <a:lnTo>
                              <a:pt x="1809" y="0"/>
                            </a:lnTo>
                            <a:lnTo>
                              <a:pt x="1812" y="0"/>
                            </a:lnTo>
                            <a:lnTo>
                              <a:pt x="1814" y="0"/>
                            </a:lnTo>
                            <a:lnTo>
                              <a:pt x="1817" y="0"/>
                            </a:lnTo>
                            <a:lnTo>
                              <a:pt x="1819" y="0"/>
                            </a:lnTo>
                            <a:lnTo>
                              <a:pt x="1822" y="0"/>
                            </a:lnTo>
                            <a:lnTo>
                              <a:pt x="1824" y="0"/>
                            </a:lnTo>
                            <a:lnTo>
                              <a:pt x="1827" y="0"/>
                            </a:lnTo>
                            <a:lnTo>
                              <a:pt x="1830" y="0"/>
                            </a:lnTo>
                            <a:lnTo>
                              <a:pt x="1832" y="0"/>
                            </a:lnTo>
                            <a:lnTo>
                              <a:pt x="1835" y="0"/>
                            </a:lnTo>
                            <a:lnTo>
                              <a:pt x="1837" y="0"/>
                            </a:lnTo>
                            <a:lnTo>
                              <a:pt x="1840" y="0"/>
                            </a:lnTo>
                            <a:lnTo>
                              <a:pt x="1842" y="0"/>
                            </a:lnTo>
                            <a:lnTo>
                              <a:pt x="1845" y="0"/>
                            </a:lnTo>
                            <a:lnTo>
                              <a:pt x="1847" y="0"/>
                            </a:lnTo>
                            <a:lnTo>
                              <a:pt x="1850" y="0"/>
                            </a:lnTo>
                            <a:lnTo>
                              <a:pt x="1852" y="0"/>
                            </a:lnTo>
                            <a:lnTo>
                              <a:pt x="1855" y="0"/>
                            </a:lnTo>
                            <a:lnTo>
                              <a:pt x="1858" y="0"/>
                            </a:lnTo>
                            <a:lnTo>
                              <a:pt x="1860" y="0"/>
                            </a:lnTo>
                            <a:lnTo>
                              <a:pt x="1863" y="0"/>
                            </a:lnTo>
                            <a:lnTo>
                              <a:pt x="1865" y="0"/>
                            </a:lnTo>
                            <a:lnTo>
                              <a:pt x="1868" y="0"/>
                            </a:lnTo>
                            <a:lnTo>
                              <a:pt x="1870" y="0"/>
                            </a:lnTo>
                            <a:lnTo>
                              <a:pt x="1873" y="0"/>
                            </a:lnTo>
                            <a:lnTo>
                              <a:pt x="1875" y="0"/>
                            </a:lnTo>
                            <a:lnTo>
                              <a:pt x="1878" y="0"/>
                            </a:lnTo>
                            <a:lnTo>
                              <a:pt x="1880" y="0"/>
                            </a:lnTo>
                            <a:lnTo>
                              <a:pt x="1883" y="0"/>
                            </a:lnTo>
                            <a:lnTo>
                              <a:pt x="1885" y="0"/>
                            </a:lnTo>
                            <a:lnTo>
                              <a:pt x="1888" y="0"/>
                            </a:lnTo>
                            <a:lnTo>
                              <a:pt x="1891" y="0"/>
                            </a:lnTo>
                            <a:lnTo>
                              <a:pt x="1893" y="0"/>
                            </a:lnTo>
                            <a:lnTo>
                              <a:pt x="1896" y="0"/>
                            </a:lnTo>
                            <a:lnTo>
                              <a:pt x="1898" y="0"/>
                            </a:lnTo>
                            <a:lnTo>
                              <a:pt x="1901" y="0"/>
                            </a:lnTo>
                            <a:lnTo>
                              <a:pt x="1903" y="0"/>
                            </a:lnTo>
                            <a:lnTo>
                              <a:pt x="1906" y="0"/>
                            </a:lnTo>
                            <a:lnTo>
                              <a:pt x="1908" y="0"/>
                            </a:lnTo>
                            <a:lnTo>
                              <a:pt x="1911" y="0"/>
                            </a:lnTo>
                            <a:lnTo>
                              <a:pt x="1913" y="0"/>
                            </a:lnTo>
                            <a:lnTo>
                              <a:pt x="1916" y="0"/>
                            </a:lnTo>
                            <a:lnTo>
                              <a:pt x="1919" y="0"/>
                            </a:lnTo>
                            <a:lnTo>
                              <a:pt x="1921" y="0"/>
                            </a:lnTo>
                            <a:lnTo>
                              <a:pt x="1924" y="0"/>
                            </a:lnTo>
                            <a:lnTo>
                              <a:pt x="1926" y="0"/>
                            </a:lnTo>
                            <a:lnTo>
                              <a:pt x="1929" y="0"/>
                            </a:lnTo>
                            <a:lnTo>
                              <a:pt x="1931" y="0"/>
                            </a:lnTo>
                            <a:lnTo>
                              <a:pt x="1934" y="0"/>
                            </a:lnTo>
                            <a:lnTo>
                              <a:pt x="1936" y="0"/>
                            </a:lnTo>
                            <a:lnTo>
                              <a:pt x="1939" y="0"/>
                            </a:lnTo>
                            <a:lnTo>
                              <a:pt x="1941" y="0"/>
                            </a:lnTo>
                            <a:lnTo>
                              <a:pt x="1944" y="0"/>
                            </a:lnTo>
                            <a:lnTo>
                              <a:pt x="1946" y="0"/>
                            </a:lnTo>
                            <a:lnTo>
                              <a:pt x="1949" y="0"/>
                            </a:lnTo>
                            <a:lnTo>
                              <a:pt x="1952" y="0"/>
                            </a:lnTo>
                            <a:lnTo>
                              <a:pt x="1954" y="0"/>
                            </a:lnTo>
                            <a:lnTo>
                              <a:pt x="1957" y="0"/>
                            </a:lnTo>
                            <a:lnTo>
                              <a:pt x="1959" y="0"/>
                            </a:lnTo>
                            <a:lnTo>
                              <a:pt x="1962" y="0"/>
                            </a:lnTo>
                            <a:lnTo>
                              <a:pt x="1964" y="0"/>
                            </a:lnTo>
                            <a:lnTo>
                              <a:pt x="1967" y="0"/>
                            </a:lnTo>
                            <a:lnTo>
                              <a:pt x="1969" y="0"/>
                            </a:lnTo>
                            <a:lnTo>
                              <a:pt x="1972" y="0"/>
                            </a:lnTo>
                            <a:lnTo>
                              <a:pt x="1974" y="0"/>
                            </a:lnTo>
                            <a:lnTo>
                              <a:pt x="1977" y="0"/>
                            </a:lnTo>
                            <a:lnTo>
                              <a:pt x="1980" y="0"/>
                            </a:lnTo>
                            <a:lnTo>
                              <a:pt x="1982" y="0"/>
                            </a:lnTo>
                            <a:lnTo>
                              <a:pt x="1985" y="0"/>
                            </a:lnTo>
                            <a:lnTo>
                              <a:pt x="1987" y="0"/>
                            </a:lnTo>
                            <a:lnTo>
                              <a:pt x="1990" y="0"/>
                            </a:lnTo>
                            <a:lnTo>
                              <a:pt x="1992" y="0"/>
                            </a:lnTo>
                            <a:lnTo>
                              <a:pt x="1995" y="0"/>
                            </a:lnTo>
                            <a:lnTo>
                              <a:pt x="1997" y="0"/>
                            </a:lnTo>
                            <a:lnTo>
                              <a:pt x="2000" y="0"/>
                            </a:lnTo>
                            <a:lnTo>
                              <a:pt x="2002" y="0"/>
                            </a:lnTo>
                            <a:lnTo>
                              <a:pt x="2005" y="0"/>
                            </a:lnTo>
                            <a:lnTo>
                              <a:pt x="2007" y="0"/>
                            </a:lnTo>
                            <a:lnTo>
                              <a:pt x="2010" y="0"/>
                            </a:lnTo>
                            <a:lnTo>
                              <a:pt x="2013" y="0"/>
                            </a:lnTo>
                            <a:lnTo>
                              <a:pt x="2015" y="0"/>
                            </a:lnTo>
                            <a:lnTo>
                              <a:pt x="2018" y="0"/>
                            </a:lnTo>
                            <a:lnTo>
                              <a:pt x="2020" y="0"/>
                            </a:lnTo>
                            <a:lnTo>
                              <a:pt x="2023" y="0"/>
                            </a:lnTo>
                            <a:lnTo>
                              <a:pt x="2025" y="0"/>
                            </a:lnTo>
                            <a:lnTo>
                              <a:pt x="2028" y="0"/>
                            </a:lnTo>
                            <a:lnTo>
                              <a:pt x="2030" y="0"/>
                            </a:lnTo>
                            <a:lnTo>
                              <a:pt x="2033" y="0"/>
                            </a:lnTo>
                            <a:lnTo>
                              <a:pt x="2035" y="0"/>
                            </a:lnTo>
                            <a:lnTo>
                              <a:pt x="2038" y="0"/>
                            </a:lnTo>
                            <a:lnTo>
                              <a:pt x="2041" y="0"/>
                            </a:lnTo>
                            <a:lnTo>
                              <a:pt x="2043" y="0"/>
                            </a:lnTo>
                            <a:lnTo>
                              <a:pt x="2046" y="0"/>
                            </a:lnTo>
                            <a:lnTo>
                              <a:pt x="2048" y="0"/>
                            </a:lnTo>
                            <a:lnTo>
                              <a:pt x="2051" y="0"/>
                            </a:lnTo>
                            <a:lnTo>
                              <a:pt x="2053" y="0"/>
                            </a:lnTo>
                            <a:lnTo>
                              <a:pt x="2056" y="0"/>
                            </a:lnTo>
                            <a:lnTo>
                              <a:pt x="2058" y="0"/>
                            </a:lnTo>
                            <a:lnTo>
                              <a:pt x="2061" y="0"/>
                            </a:lnTo>
                            <a:lnTo>
                              <a:pt x="2063" y="0"/>
                            </a:lnTo>
                            <a:lnTo>
                              <a:pt x="2066" y="0"/>
                            </a:lnTo>
                            <a:lnTo>
                              <a:pt x="2068" y="0"/>
                            </a:lnTo>
                            <a:lnTo>
                              <a:pt x="2071" y="0"/>
                            </a:lnTo>
                            <a:lnTo>
                              <a:pt x="2074" y="0"/>
                            </a:lnTo>
                            <a:lnTo>
                              <a:pt x="2076" y="0"/>
                            </a:lnTo>
                            <a:lnTo>
                              <a:pt x="2079" y="0"/>
                            </a:lnTo>
                            <a:lnTo>
                              <a:pt x="2081" y="0"/>
                            </a:lnTo>
                            <a:lnTo>
                              <a:pt x="2084" y="0"/>
                            </a:lnTo>
                            <a:lnTo>
                              <a:pt x="2086" y="0"/>
                            </a:lnTo>
                            <a:lnTo>
                              <a:pt x="2089" y="0"/>
                            </a:lnTo>
                            <a:lnTo>
                              <a:pt x="2091" y="0"/>
                            </a:lnTo>
                            <a:lnTo>
                              <a:pt x="2094" y="0"/>
                            </a:lnTo>
                            <a:lnTo>
                              <a:pt x="2096" y="0"/>
                            </a:lnTo>
                            <a:lnTo>
                              <a:pt x="2099" y="0"/>
                            </a:lnTo>
                            <a:lnTo>
                              <a:pt x="2102" y="0"/>
                            </a:lnTo>
                            <a:lnTo>
                              <a:pt x="2104" y="0"/>
                            </a:lnTo>
                            <a:lnTo>
                              <a:pt x="2107" y="0"/>
                            </a:lnTo>
                            <a:lnTo>
                              <a:pt x="2109" y="0"/>
                            </a:lnTo>
                            <a:lnTo>
                              <a:pt x="2112" y="0"/>
                            </a:lnTo>
                            <a:lnTo>
                              <a:pt x="2114" y="0"/>
                            </a:lnTo>
                            <a:lnTo>
                              <a:pt x="2117" y="0"/>
                            </a:lnTo>
                            <a:lnTo>
                              <a:pt x="2119" y="0"/>
                            </a:lnTo>
                            <a:lnTo>
                              <a:pt x="2122" y="0"/>
                            </a:lnTo>
                            <a:lnTo>
                              <a:pt x="2124" y="0"/>
                            </a:lnTo>
                            <a:lnTo>
                              <a:pt x="2127" y="0"/>
                            </a:lnTo>
                            <a:lnTo>
                              <a:pt x="2129" y="0"/>
                            </a:lnTo>
                            <a:lnTo>
                              <a:pt x="2132" y="0"/>
                            </a:lnTo>
                            <a:lnTo>
                              <a:pt x="2135" y="0"/>
                            </a:lnTo>
                            <a:lnTo>
                              <a:pt x="2137" y="0"/>
                            </a:lnTo>
                            <a:lnTo>
                              <a:pt x="2140" y="0"/>
                            </a:lnTo>
                            <a:lnTo>
                              <a:pt x="2142" y="0"/>
                            </a:lnTo>
                            <a:lnTo>
                              <a:pt x="2145" y="0"/>
                            </a:lnTo>
                            <a:lnTo>
                              <a:pt x="2147" y="0"/>
                            </a:lnTo>
                            <a:lnTo>
                              <a:pt x="2150" y="0"/>
                            </a:lnTo>
                            <a:lnTo>
                              <a:pt x="2152" y="0"/>
                            </a:lnTo>
                            <a:lnTo>
                              <a:pt x="2155" y="0"/>
                            </a:lnTo>
                            <a:lnTo>
                              <a:pt x="2157" y="0"/>
                            </a:lnTo>
                            <a:lnTo>
                              <a:pt x="2160" y="0"/>
                            </a:lnTo>
                            <a:lnTo>
                              <a:pt x="2163" y="0"/>
                            </a:lnTo>
                            <a:lnTo>
                              <a:pt x="2165" y="0"/>
                            </a:lnTo>
                            <a:lnTo>
                              <a:pt x="2168" y="0"/>
                            </a:lnTo>
                            <a:lnTo>
                              <a:pt x="2170" y="0"/>
                            </a:lnTo>
                            <a:lnTo>
                              <a:pt x="2173" y="0"/>
                            </a:lnTo>
                            <a:lnTo>
                              <a:pt x="2175" y="0"/>
                            </a:lnTo>
                            <a:lnTo>
                              <a:pt x="2178" y="0"/>
                            </a:lnTo>
                            <a:lnTo>
                              <a:pt x="2180" y="0"/>
                            </a:lnTo>
                            <a:lnTo>
                              <a:pt x="2183" y="0"/>
                            </a:lnTo>
                            <a:lnTo>
                              <a:pt x="2185" y="0"/>
                            </a:lnTo>
                            <a:lnTo>
                              <a:pt x="2188" y="0"/>
                            </a:lnTo>
                            <a:lnTo>
                              <a:pt x="2190" y="0"/>
                            </a:lnTo>
                            <a:lnTo>
                              <a:pt x="2193" y="0"/>
                            </a:lnTo>
                            <a:lnTo>
                              <a:pt x="2196" y="0"/>
                            </a:lnTo>
                            <a:lnTo>
                              <a:pt x="2198" y="0"/>
                            </a:lnTo>
                            <a:lnTo>
                              <a:pt x="2201" y="0"/>
                            </a:lnTo>
                            <a:lnTo>
                              <a:pt x="2203" y="0"/>
                            </a:lnTo>
                            <a:lnTo>
                              <a:pt x="2206" y="0"/>
                            </a:lnTo>
                            <a:lnTo>
                              <a:pt x="2208" y="0"/>
                            </a:lnTo>
                            <a:lnTo>
                              <a:pt x="2211" y="0"/>
                            </a:lnTo>
                            <a:lnTo>
                              <a:pt x="2213" y="0"/>
                            </a:lnTo>
                            <a:lnTo>
                              <a:pt x="2216" y="0"/>
                            </a:lnTo>
                            <a:lnTo>
                              <a:pt x="2218" y="0"/>
                            </a:lnTo>
                            <a:lnTo>
                              <a:pt x="2221" y="0"/>
                            </a:lnTo>
                            <a:lnTo>
                              <a:pt x="2224" y="0"/>
                            </a:lnTo>
                            <a:lnTo>
                              <a:pt x="2226" y="0"/>
                            </a:lnTo>
                            <a:lnTo>
                              <a:pt x="2229" y="0"/>
                            </a:lnTo>
                            <a:lnTo>
                              <a:pt x="2231" y="0"/>
                            </a:lnTo>
                            <a:lnTo>
                              <a:pt x="2234" y="0"/>
                            </a:lnTo>
                            <a:lnTo>
                              <a:pt x="2236" y="0"/>
                            </a:lnTo>
                            <a:lnTo>
                              <a:pt x="2239" y="0"/>
                            </a:lnTo>
                            <a:lnTo>
                              <a:pt x="2241" y="0"/>
                            </a:lnTo>
                            <a:lnTo>
                              <a:pt x="2244" y="0"/>
                            </a:lnTo>
                            <a:lnTo>
                              <a:pt x="2246" y="0"/>
                            </a:lnTo>
                            <a:lnTo>
                              <a:pt x="2249" y="0"/>
                            </a:lnTo>
                            <a:lnTo>
                              <a:pt x="2251" y="0"/>
                            </a:lnTo>
                            <a:lnTo>
                              <a:pt x="2254" y="0"/>
                            </a:lnTo>
                            <a:lnTo>
                              <a:pt x="2257" y="0"/>
                            </a:lnTo>
                            <a:lnTo>
                              <a:pt x="2259" y="0"/>
                            </a:lnTo>
                            <a:lnTo>
                              <a:pt x="2262" y="0"/>
                            </a:lnTo>
                            <a:lnTo>
                              <a:pt x="2264" y="0"/>
                            </a:lnTo>
                            <a:lnTo>
                              <a:pt x="2267" y="0"/>
                            </a:lnTo>
                            <a:lnTo>
                              <a:pt x="2269" y="0"/>
                            </a:lnTo>
                            <a:lnTo>
                              <a:pt x="2272" y="0"/>
                            </a:lnTo>
                            <a:lnTo>
                              <a:pt x="2274" y="0"/>
                            </a:lnTo>
                            <a:lnTo>
                              <a:pt x="2277" y="0"/>
                            </a:lnTo>
                            <a:lnTo>
                              <a:pt x="2279" y="0"/>
                            </a:lnTo>
                            <a:lnTo>
                              <a:pt x="2282" y="0"/>
                            </a:lnTo>
                            <a:lnTo>
                              <a:pt x="2284" y="0"/>
                            </a:lnTo>
                            <a:lnTo>
                              <a:pt x="2287" y="0"/>
                            </a:lnTo>
                            <a:lnTo>
                              <a:pt x="2290" y="0"/>
                            </a:lnTo>
                            <a:lnTo>
                              <a:pt x="2292" y="0"/>
                            </a:lnTo>
                            <a:lnTo>
                              <a:pt x="2295" y="0"/>
                            </a:lnTo>
                            <a:lnTo>
                              <a:pt x="2297" y="0"/>
                            </a:lnTo>
                            <a:lnTo>
                              <a:pt x="2300" y="0"/>
                            </a:lnTo>
                            <a:lnTo>
                              <a:pt x="2302" y="0"/>
                            </a:lnTo>
                            <a:lnTo>
                              <a:pt x="2305" y="0"/>
                            </a:lnTo>
                            <a:lnTo>
                              <a:pt x="2307" y="0"/>
                            </a:lnTo>
                            <a:lnTo>
                              <a:pt x="2310" y="0"/>
                            </a:lnTo>
                            <a:lnTo>
                              <a:pt x="2312" y="0"/>
                            </a:lnTo>
                            <a:lnTo>
                              <a:pt x="2315" y="0"/>
                            </a:lnTo>
                            <a:lnTo>
                              <a:pt x="2318" y="0"/>
                            </a:lnTo>
                            <a:lnTo>
                              <a:pt x="2320" y="0"/>
                            </a:lnTo>
                            <a:lnTo>
                              <a:pt x="2323" y="0"/>
                            </a:lnTo>
                            <a:lnTo>
                              <a:pt x="2325" y="0"/>
                            </a:lnTo>
                            <a:lnTo>
                              <a:pt x="2328" y="0"/>
                            </a:lnTo>
                            <a:lnTo>
                              <a:pt x="2330" y="0"/>
                            </a:lnTo>
                            <a:lnTo>
                              <a:pt x="2333" y="0"/>
                            </a:lnTo>
                            <a:lnTo>
                              <a:pt x="2335" y="0"/>
                            </a:lnTo>
                            <a:lnTo>
                              <a:pt x="2338" y="0"/>
                            </a:lnTo>
                            <a:lnTo>
                              <a:pt x="2340" y="0"/>
                            </a:lnTo>
                            <a:lnTo>
                              <a:pt x="2343" y="0"/>
                            </a:lnTo>
                            <a:lnTo>
                              <a:pt x="2345" y="0"/>
                            </a:lnTo>
                            <a:lnTo>
                              <a:pt x="2348" y="0"/>
                            </a:lnTo>
                            <a:lnTo>
                              <a:pt x="2351" y="0"/>
                            </a:lnTo>
                            <a:lnTo>
                              <a:pt x="2353" y="0"/>
                            </a:lnTo>
                            <a:lnTo>
                              <a:pt x="2356" y="0"/>
                            </a:lnTo>
                            <a:lnTo>
                              <a:pt x="2358" y="0"/>
                            </a:lnTo>
                            <a:lnTo>
                              <a:pt x="2361" y="0"/>
                            </a:lnTo>
                            <a:lnTo>
                              <a:pt x="2363" y="0"/>
                            </a:lnTo>
                            <a:lnTo>
                              <a:pt x="2366" y="0"/>
                            </a:lnTo>
                            <a:lnTo>
                              <a:pt x="2368" y="0"/>
                            </a:lnTo>
                            <a:lnTo>
                              <a:pt x="2371" y="0"/>
                            </a:lnTo>
                            <a:lnTo>
                              <a:pt x="2373" y="0"/>
                            </a:lnTo>
                            <a:lnTo>
                              <a:pt x="2376" y="0"/>
                            </a:lnTo>
                            <a:lnTo>
                              <a:pt x="2379" y="0"/>
                            </a:lnTo>
                            <a:lnTo>
                              <a:pt x="2381" y="0"/>
                            </a:lnTo>
                            <a:lnTo>
                              <a:pt x="2384" y="0"/>
                            </a:lnTo>
                            <a:lnTo>
                              <a:pt x="2386" y="0"/>
                            </a:lnTo>
                            <a:lnTo>
                              <a:pt x="2389" y="0"/>
                            </a:lnTo>
                            <a:lnTo>
                              <a:pt x="2391" y="0"/>
                            </a:lnTo>
                            <a:lnTo>
                              <a:pt x="2394" y="0"/>
                            </a:lnTo>
                            <a:lnTo>
                              <a:pt x="2396" y="0"/>
                            </a:lnTo>
                            <a:lnTo>
                              <a:pt x="2399" y="0"/>
                            </a:lnTo>
                            <a:lnTo>
                              <a:pt x="2401" y="0"/>
                            </a:lnTo>
                            <a:lnTo>
                              <a:pt x="2404" y="0"/>
                            </a:lnTo>
                            <a:lnTo>
                              <a:pt x="2406" y="0"/>
                            </a:lnTo>
                            <a:lnTo>
                              <a:pt x="2409" y="0"/>
                            </a:lnTo>
                            <a:lnTo>
                              <a:pt x="2412" y="0"/>
                            </a:lnTo>
                            <a:lnTo>
                              <a:pt x="2414" y="0"/>
                            </a:lnTo>
                            <a:lnTo>
                              <a:pt x="2417" y="0"/>
                            </a:lnTo>
                            <a:lnTo>
                              <a:pt x="2419" y="0"/>
                            </a:lnTo>
                            <a:lnTo>
                              <a:pt x="2422" y="0"/>
                            </a:lnTo>
                            <a:lnTo>
                              <a:pt x="2424" y="0"/>
                            </a:lnTo>
                            <a:lnTo>
                              <a:pt x="2427" y="0"/>
                            </a:lnTo>
                            <a:lnTo>
                              <a:pt x="2429" y="0"/>
                            </a:lnTo>
                            <a:lnTo>
                              <a:pt x="2432" y="0"/>
                            </a:lnTo>
                            <a:lnTo>
                              <a:pt x="2434" y="0"/>
                            </a:lnTo>
                            <a:lnTo>
                              <a:pt x="2437" y="0"/>
                            </a:lnTo>
                            <a:lnTo>
                              <a:pt x="2440" y="0"/>
                            </a:lnTo>
                            <a:lnTo>
                              <a:pt x="2442" y="0"/>
                            </a:lnTo>
                            <a:lnTo>
                              <a:pt x="2445" y="0"/>
                            </a:lnTo>
                            <a:lnTo>
                              <a:pt x="2447" y="0"/>
                            </a:lnTo>
                            <a:lnTo>
                              <a:pt x="2450" y="0"/>
                            </a:lnTo>
                            <a:lnTo>
                              <a:pt x="2452" y="0"/>
                            </a:lnTo>
                            <a:lnTo>
                              <a:pt x="2455" y="0"/>
                            </a:lnTo>
                            <a:lnTo>
                              <a:pt x="2457" y="0"/>
                            </a:lnTo>
                            <a:lnTo>
                              <a:pt x="2460" y="0"/>
                            </a:lnTo>
                            <a:lnTo>
                              <a:pt x="2462" y="0"/>
                            </a:lnTo>
                            <a:lnTo>
                              <a:pt x="2465" y="0"/>
                            </a:lnTo>
                            <a:lnTo>
                              <a:pt x="2467" y="0"/>
                            </a:lnTo>
                            <a:lnTo>
                              <a:pt x="2470" y="0"/>
                            </a:lnTo>
                            <a:lnTo>
                              <a:pt x="2473" y="0"/>
                            </a:lnTo>
                            <a:lnTo>
                              <a:pt x="2475" y="0"/>
                            </a:lnTo>
                            <a:lnTo>
                              <a:pt x="2478" y="0"/>
                            </a:lnTo>
                            <a:lnTo>
                              <a:pt x="2480" y="0"/>
                            </a:lnTo>
                            <a:lnTo>
                              <a:pt x="2483" y="0"/>
                            </a:lnTo>
                            <a:lnTo>
                              <a:pt x="2485" y="0"/>
                            </a:lnTo>
                            <a:lnTo>
                              <a:pt x="2488" y="1"/>
                            </a:lnTo>
                            <a:lnTo>
                              <a:pt x="2490" y="0"/>
                            </a:lnTo>
                            <a:lnTo>
                              <a:pt x="2493" y="0"/>
                            </a:lnTo>
                            <a:lnTo>
                              <a:pt x="2495" y="0"/>
                            </a:lnTo>
                            <a:lnTo>
                              <a:pt x="2498" y="0"/>
                            </a:lnTo>
                            <a:lnTo>
                              <a:pt x="2501" y="0"/>
                            </a:lnTo>
                            <a:lnTo>
                              <a:pt x="2503" y="0"/>
                            </a:lnTo>
                            <a:lnTo>
                              <a:pt x="2506" y="0"/>
                            </a:lnTo>
                            <a:lnTo>
                              <a:pt x="2508" y="0"/>
                            </a:lnTo>
                            <a:lnTo>
                              <a:pt x="2511" y="0"/>
                            </a:lnTo>
                            <a:lnTo>
                              <a:pt x="2513" y="0"/>
                            </a:lnTo>
                            <a:lnTo>
                              <a:pt x="2516" y="0"/>
                            </a:lnTo>
                            <a:lnTo>
                              <a:pt x="2518" y="0"/>
                            </a:lnTo>
                            <a:lnTo>
                              <a:pt x="2521" y="0"/>
                            </a:lnTo>
                            <a:lnTo>
                              <a:pt x="2523" y="0"/>
                            </a:lnTo>
                            <a:lnTo>
                              <a:pt x="2526" y="0"/>
                            </a:lnTo>
                            <a:lnTo>
                              <a:pt x="2528" y="0"/>
                            </a:lnTo>
                            <a:lnTo>
                              <a:pt x="2531" y="0"/>
                            </a:lnTo>
                            <a:lnTo>
                              <a:pt x="2534" y="0"/>
                            </a:lnTo>
                            <a:lnTo>
                              <a:pt x="2536" y="0"/>
                            </a:lnTo>
                            <a:lnTo>
                              <a:pt x="2539" y="1"/>
                            </a:lnTo>
                            <a:lnTo>
                              <a:pt x="2541" y="0"/>
                            </a:lnTo>
                            <a:lnTo>
                              <a:pt x="2544" y="0"/>
                            </a:lnTo>
                            <a:lnTo>
                              <a:pt x="2546" y="0"/>
                            </a:lnTo>
                            <a:lnTo>
                              <a:pt x="2549" y="0"/>
                            </a:lnTo>
                            <a:lnTo>
                              <a:pt x="2551" y="0"/>
                            </a:lnTo>
                            <a:lnTo>
                              <a:pt x="2554" y="0"/>
                            </a:lnTo>
                            <a:lnTo>
                              <a:pt x="2556" y="0"/>
                            </a:lnTo>
                            <a:lnTo>
                              <a:pt x="2559" y="0"/>
                            </a:lnTo>
                            <a:lnTo>
                              <a:pt x="2562" y="0"/>
                            </a:lnTo>
                            <a:lnTo>
                              <a:pt x="2564" y="0"/>
                            </a:lnTo>
                            <a:lnTo>
                              <a:pt x="2567" y="0"/>
                            </a:lnTo>
                            <a:lnTo>
                              <a:pt x="2569" y="0"/>
                            </a:lnTo>
                            <a:lnTo>
                              <a:pt x="2572" y="0"/>
                            </a:lnTo>
                            <a:lnTo>
                              <a:pt x="2574" y="0"/>
                            </a:lnTo>
                            <a:lnTo>
                              <a:pt x="2577" y="0"/>
                            </a:lnTo>
                            <a:lnTo>
                              <a:pt x="2579" y="0"/>
                            </a:lnTo>
                            <a:lnTo>
                              <a:pt x="2582" y="0"/>
                            </a:lnTo>
                            <a:lnTo>
                              <a:pt x="2584" y="0"/>
                            </a:lnTo>
                            <a:lnTo>
                              <a:pt x="2587" y="0"/>
                            </a:lnTo>
                            <a:lnTo>
                              <a:pt x="2589" y="0"/>
                            </a:lnTo>
                            <a:lnTo>
                              <a:pt x="2592" y="0"/>
                            </a:lnTo>
                            <a:lnTo>
                              <a:pt x="2595" y="0"/>
                            </a:lnTo>
                            <a:lnTo>
                              <a:pt x="2597" y="0"/>
                            </a:lnTo>
                            <a:lnTo>
                              <a:pt x="2600" y="0"/>
                            </a:lnTo>
                            <a:lnTo>
                              <a:pt x="2602" y="0"/>
                            </a:lnTo>
                            <a:lnTo>
                              <a:pt x="2605" y="0"/>
                            </a:lnTo>
                            <a:lnTo>
                              <a:pt x="2607" y="0"/>
                            </a:lnTo>
                            <a:lnTo>
                              <a:pt x="2610" y="0"/>
                            </a:lnTo>
                            <a:lnTo>
                              <a:pt x="2612" y="0"/>
                            </a:lnTo>
                            <a:lnTo>
                              <a:pt x="2615" y="0"/>
                            </a:lnTo>
                            <a:lnTo>
                              <a:pt x="2617" y="0"/>
                            </a:lnTo>
                            <a:lnTo>
                              <a:pt x="2620" y="0"/>
                            </a:lnTo>
                            <a:lnTo>
                              <a:pt x="2623" y="0"/>
                            </a:lnTo>
                            <a:lnTo>
                              <a:pt x="2625" y="0"/>
                            </a:lnTo>
                            <a:lnTo>
                              <a:pt x="2628" y="0"/>
                            </a:lnTo>
                            <a:lnTo>
                              <a:pt x="2630" y="0"/>
                            </a:lnTo>
                            <a:lnTo>
                              <a:pt x="2633" y="0"/>
                            </a:lnTo>
                            <a:lnTo>
                              <a:pt x="2635" y="0"/>
                            </a:lnTo>
                            <a:lnTo>
                              <a:pt x="2638" y="0"/>
                            </a:lnTo>
                            <a:lnTo>
                              <a:pt x="2640" y="0"/>
                            </a:lnTo>
                            <a:lnTo>
                              <a:pt x="2643" y="0"/>
                            </a:lnTo>
                            <a:lnTo>
                              <a:pt x="2645" y="0"/>
                            </a:lnTo>
                            <a:lnTo>
                              <a:pt x="2648" y="0"/>
                            </a:lnTo>
                            <a:lnTo>
                              <a:pt x="2650" y="0"/>
                            </a:lnTo>
                            <a:lnTo>
                              <a:pt x="2653" y="0"/>
                            </a:lnTo>
                            <a:lnTo>
                              <a:pt x="2656" y="0"/>
                            </a:lnTo>
                            <a:lnTo>
                              <a:pt x="2658" y="0"/>
                            </a:lnTo>
                            <a:lnTo>
                              <a:pt x="2661" y="0"/>
                            </a:lnTo>
                            <a:lnTo>
                              <a:pt x="2663" y="0"/>
                            </a:lnTo>
                            <a:lnTo>
                              <a:pt x="2666" y="0"/>
                            </a:lnTo>
                            <a:lnTo>
                              <a:pt x="2668" y="0"/>
                            </a:lnTo>
                            <a:lnTo>
                              <a:pt x="2671" y="0"/>
                            </a:lnTo>
                            <a:lnTo>
                              <a:pt x="2673" y="0"/>
                            </a:lnTo>
                            <a:lnTo>
                              <a:pt x="2676" y="0"/>
                            </a:lnTo>
                            <a:lnTo>
                              <a:pt x="2678" y="0"/>
                            </a:lnTo>
                            <a:lnTo>
                              <a:pt x="2681" y="0"/>
                            </a:lnTo>
                            <a:lnTo>
                              <a:pt x="2684" y="0"/>
                            </a:lnTo>
                            <a:lnTo>
                              <a:pt x="2686" y="0"/>
                            </a:lnTo>
                            <a:lnTo>
                              <a:pt x="2689" y="0"/>
                            </a:lnTo>
                            <a:lnTo>
                              <a:pt x="2691" y="0"/>
                            </a:lnTo>
                            <a:lnTo>
                              <a:pt x="2694" y="0"/>
                            </a:lnTo>
                            <a:lnTo>
                              <a:pt x="2696" y="0"/>
                            </a:lnTo>
                            <a:lnTo>
                              <a:pt x="2699" y="0"/>
                            </a:lnTo>
                            <a:lnTo>
                              <a:pt x="2701" y="0"/>
                            </a:lnTo>
                            <a:lnTo>
                              <a:pt x="2704" y="0"/>
                            </a:lnTo>
                            <a:lnTo>
                              <a:pt x="2706" y="0"/>
                            </a:lnTo>
                            <a:lnTo>
                              <a:pt x="2709" y="0"/>
                            </a:lnTo>
                            <a:lnTo>
                              <a:pt x="2711" y="0"/>
                            </a:lnTo>
                            <a:lnTo>
                              <a:pt x="2714" y="0"/>
                            </a:lnTo>
                            <a:lnTo>
                              <a:pt x="2717" y="0"/>
                            </a:lnTo>
                            <a:lnTo>
                              <a:pt x="2719" y="0"/>
                            </a:lnTo>
                            <a:lnTo>
                              <a:pt x="2722" y="0"/>
                            </a:lnTo>
                            <a:lnTo>
                              <a:pt x="2724" y="0"/>
                            </a:lnTo>
                            <a:lnTo>
                              <a:pt x="2727" y="0"/>
                            </a:lnTo>
                            <a:lnTo>
                              <a:pt x="2729" y="0"/>
                            </a:lnTo>
                            <a:lnTo>
                              <a:pt x="2732" y="0"/>
                            </a:lnTo>
                            <a:lnTo>
                              <a:pt x="2734" y="0"/>
                            </a:lnTo>
                            <a:lnTo>
                              <a:pt x="2737" y="0"/>
                            </a:lnTo>
                            <a:lnTo>
                              <a:pt x="2739" y="0"/>
                            </a:lnTo>
                            <a:lnTo>
                              <a:pt x="2742" y="0"/>
                            </a:lnTo>
                            <a:lnTo>
                              <a:pt x="2745" y="0"/>
                            </a:lnTo>
                            <a:lnTo>
                              <a:pt x="2747" y="0"/>
                            </a:lnTo>
                            <a:lnTo>
                              <a:pt x="2750" y="0"/>
                            </a:lnTo>
                            <a:lnTo>
                              <a:pt x="2752" y="0"/>
                            </a:lnTo>
                            <a:lnTo>
                              <a:pt x="2755" y="0"/>
                            </a:lnTo>
                            <a:lnTo>
                              <a:pt x="2757" y="0"/>
                            </a:lnTo>
                            <a:lnTo>
                              <a:pt x="2760" y="0"/>
                            </a:lnTo>
                            <a:lnTo>
                              <a:pt x="2762" y="0"/>
                            </a:lnTo>
                            <a:lnTo>
                              <a:pt x="2765" y="0"/>
                            </a:lnTo>
                            <a:lnTo>
                              <a:pt x="2767" y="0"/>
                            </a:lnTo>
                            <a:lnTo>
                              <a:pt x="2770" y="0"/>
                            </a:lnTo>
                            <a:lnTo>
                              <a:pt x="2772" y="0"/>
                            </a:lnTo>
                            <a:lnTo>
                              <a:pt x="2775" y="0"/>
                            </a:lnTo>
                            <a:lnTo>
                              <a:pt x="2778" y="0"/>
                            </a:lnTo>
                            <a:lnTo>
                              <a:pt x="2780" y="0"/>
                            </a:lnTo>
                            <a:lnTo>
                              <a:pt x="2783" y="0"/>
                            </a:lnTo>
                            <a:lnTo>
                              <a:pt x="2785" y="0"/>
                            </a:lnTo>
                            <a:lnTo>
                              <a:pt x="2788" y="0"/>
                            </a:lnTo>
                            <a:lnTo>
                              <a:pt x="2790" y="0"/>
                            </a:lnTo>
                            <a:lnTo>
                              <a:pt x="2793" y="0"/>
                            </a:lnTo>
                            <a:lnTo>
                              <a:pt x="2795" y="0"/>
                            </a:lnTo>
                            <a:lnTo>
                              <a:pt x="2798" y="0"/>
                            </a:lnTo>
                            <a:lnTo>
                              <a:pt x="2800" y="0"/>
                            </a:lnTo>
                            <a:lnTo>
                              <a:pt x="2803" y="0"/>
                            </a:lnTo>
                            <a:lnTo>
                              <a:pt x="2806" y="0"/>
                            </a:lnTo>
                            <a:lnTo>
                              <a:pt x="2808" y="0"/>
                            </a:lnTo>
                            <a:lnTo>
                              <a:pt x="2811" y="0"/>
                            </a:lnTo>
                            <a:lnTo>
                              <a:pt x="2813" y="0"/>
                            </a:lnTo>
                            <a:lnTo>
                              <a:pt x="2816" y="0"/>
                            </a:lnTo>
                            <a:lnTo>
                              <a:pt x="2818" y="0"/>
                            </a:lnTo>
                            <a:lnTo>
                              <a:pt x="2821" y="0"/>
                            </a:lnTo>
                            <a:lnTo>
                              <a:pt x="2823" y="0"/>
                            </a:lnTo>
                            <a:lnTo>
                              <a:pt x="2826" y="0"/>
                            </a:lnTo>
                            <a:lnTo>
                              <a:pt x="2828" y="0"/>
                            </a:lnTo>
                            <a:lnTo>
                              <a:pt x="2831" y="0"/>
                            </a:lnTo>
                            <a:lnTo>
                              <a:pt x="2833" y="0"/>
                            </a:lnTo>
                            <a:lnTo>
                              <a:pt x="2836" y="0"/>
                            </a:lnTo>
                            <a:lnTo>
                              <a:pt x="2839" y="0"/>
                            </a:lnTo>
                            <a:lnTo>
                              <a:pt x="2841" y="0"/>
                            </a:lnTo>
                            <a:lnTo>
                              <a:pt x="2844" y="0"/>
                            </a:lnTo>
                            <a:lnTo>
                              <a:pt x="2846" y="0"/>
                            </a:lnTo>
                            <a:lnTo>
                              <a:pt x="2849" y="0"/>
                            </a:lnTo>
                            <a:lnTo>
                              <a:pt x="2851" y="0"/>
                            </a:lnTo>
                            <a:lnTo>
                              <a:pt x="2854" y="0"/>
                            </a:lnTo>
                            <a:lnTo>
                              <a:pt x="2856" y="0"/>
                            </a:lnTo>
                            <a:lnTo>
                              <a:pt x="2859" y="0"/>
                            </a:lnTo>
                            <a:lnTo>
                              <a:pt x="2861" y="0"/>
                            </a:lnTo>
                            <a:lnTo>
                              <a:pt x="2864" y="0"/>
                            </a:lnTo>
                            <a:lnTo>
                              <a:pt x="2867" y="0"/>
                            </a:lnTo>
                            <a:lnTo>
                              <a:pt x="2869" y="0"/>
                            </a:lnTo>
                            <a:lnTo>
                              <a:pt x="2872" y="0"/>
                            </a:lnTo>
                            <a:lnTo>
                              <a:pt x="2874" y="0"/>
                            </a:lnTo>
                            <a:lnTo>
                              <a:pt x="2877" y="0"/>
                            </a:lnTo>
                            <a:lnTo>
                              <a:pt x="2879" y="0"/>
                            </a:lnTo>
                            <a:lnTo>
                              <a:pt x="2882" y="0"/>
                            </a:lnTo>
                            <a:lnTo>
                              <a:pt x="2884" y="0"/>
                            </a:lnTo>
                            <a:lnTo>
                              <a:pt x="2887" y="0"/>
                            </a:lnTo>
                            <a:lnTo>
                              <a:pt x="2889" y="0"/>
                            </a:lnTo>
                            <a:lnTo>
                              <a:pt x="2892" y="0"/>
                            </a:lnTo>
                            <a:lnTo>
                              <a:pt x="2894" y="0"/>
                            </a:lnTo>
                            <a:lnTo>
                              <a:pt x="2897" y="0"/>
                            </a:lnTo>
                            <a:lnTo>
                              <a:pt x="2900" y="0"/>
                            </a:lnTo>
                            <a:lnTo>
                              <a:pt x="2902" y="0"/>
                            </a:lnTo>
                            <a:lnTo>
                              <a:pt x="2905" y="0"/>
                            </a:lnTo>
                            <a:lnTo>
                              <a:pt x="2907" y="0"/>
                            </a:lnTo>
                            <a:lnTo>
                              <a:pt x="2910" y="0"/>
                            </a:lnTo>
                            <a:lnTo>
                              <a:pt x="2912" y="0"/>
                            </a:lnTo>
                            <a:lnTo>
                              <a:pt x="2915" y="0"/>
                            </a:lnTo>
                            <a:lnTo>
                              <a:pt x="2917" y="0"/>
                            </a:lnTo>
                            <a:lnTo>
                              <a:pt x="2920" y="0"/>
                            </a:lnTo>
                            <a:lnTo>
                              <a:pt x="2922" y="0"/>
                            </a:lnTo>
                            <a:lnTo>
                              <a:pt x="2925" y="0"/>
                            </a:lnTo>
                            <a:lnTo>
                              <a:pt x="2928" y="0"/>
                            </a:lnTo>
                            <a:lnTo>
                              <a:pt x="2930" y="0"/>
                            </a:lnTo>
                            <a:lnTo>
                              <a:pt x="2933" y="0"/>
                            </a:lnTo>
                            <a:lnTo>
                              <a:pt x="2935" y="0"/>
                            </a:lnTo>
                            <a:lnTo>
                              <a:pt x="2938" y="0"/>
                            </a:lnTo>
                            <a:lnTo>
                              <a:pt x="2940" y="0"/>
                            </a:lnTo>
                            <a:lnTo>
                              <a:pt x="2943" y="0"/>
                            </a:lnTo>
                            <a:lnTo>
                              <a:pt x="2945" y="0"/>
                            </a:lnTo>
                            <a:lnTo>
                              <a:pt x="2948" y="0"/>
                            </a:lnTo>
                            <a:lnTo>
                              <a:pt x="2950" y="0"/>
                            </a:lnTo>
                            <a:lnTo>
                              <a:pt x="2953" y="0"/>
                            </a:lnTo>
                            <a:lnTo>
                              <a:pt x="2955" y="0"/>
                            </a:lnTo>
                            <a:lnTo>
                              <a:pt x="2958" y="0"/>
                            </a:lnTo>
                            <a:lnTo>
                              <a:pt x="2961" y="0"/>
                            </a:lnTo>
                            <a:lnTo>
                              <a:pt x="2963" y="0"/>
                            </a:lnTo>
                            <a:lnTo>
                              <a:pt x="2966" y="0"/>
                            </a:lnTo>
                            <a:lnTo>
                              <a:pt x="2968" y="0"/>
                            </a:lnTo>
                            <a:lnTo>
                              <a:pt x="2971" y="0"/>
                            </a:lnTo>
                            <a:lnTo>
                              <a:pt x="2973" y="0"/>
                            </a:lnTo>
                            <a:lnTo>
                              <a:pt x="2976" y="0"/>
                            </a:lnTo>
                            <a:lnTo>
                              <a:pt x="2978" y="0"/>
                            </a:lnTo>
                            <a:lnTo>
                              <a:pt x="2981" y="0"/>
                            </a:lnTo>
                            <a:lnTo>
                              <a:pt x="2983" y="0"/>
                            </a:lnTo>
                            <a:lnTo>
                              <a:pt x="2986" y="0"/>
                            </a:lnTo>
                            <a:lnTo>
                              <a:pt x="2989" y="0"/>
                            </a:lnTo>
                            <a:lnTo>
                              <a:pt x="2991" y="0"/>
                            </a:lnTo>
                            <a:lnTo>
                              <a:pt x="2994" y="0"/>
                            </a:lnTo>
                            <a:lnTo>
                              <a:pt x="2996" y="0"/>
                            </a:lnTo>
                            <a:lnTo>
                              <a:pt x="2999" y="0"/>
                            </a:lnTo>
                            <a:lnTo>
                              <a:pt x="3001" y="0"/>
                            </a:lnTo>
                            <a:lnTo>
                              <a:pt x="3004" y="0"/>
                            </a:lnTo>
                            <a:lnTo>
                              <a:pt x="3006" y="0"/>
                            </a:lnTo>
                            <a:lnTo>
                              <a:pt x="3009" y="0"/>
                            </a:lnTo>
                            <a:lnTo>
                              <a:pt x="3011" y="0"/>
                            </a:lnTo>
                            <a:lnTo>
                              <a:pt x="3014" y="0"/>
                            </a:lnTo>
                            <a:lnTo>
                              <a:pt x="3016" y="0"/>
                            </a:lnTo>
                            <a:lnTo>
                              <a:pt x="3019" y="0"/>
                            </a:lnTo>
                            <a:lnTo>
                              <a:pt x="3022" y="0"/>
                            </a:lnTo>
                            <a:lnTo>
                              <a:pt x="3024" y="0"/>
                            </a:lnTo>
                            <a:lnTo>
                              <a:pt x="3027" y="0"/>
                            </a:lnTo>
                            <a:lnTo>
                              <a:pt x="3029" y="0"/>
                            </a:lnTo>
                            <a:lnTo>
                              <a:pt x="3032" y="0"/>
                            </a:lnTo>
                            <a:lnTo>
                              <a:pt x="3034" y="0"/>
                            </a:lnTo>
                            <a:lnTo>
                              <a:pt x="3037" y="0"/>
                            </a:lnTo>
                            <a:lnTo>
                              <a:pt x="3039" y="0"/>
                            </a:lnTo>
                            <a:lnTo>
                              <a:pt x="3042" y="0"/>
                            </a:lnTo>
                            <a:lnTo>
                              <a:pt x="3044" y="0"/>
                            </a:lnTo>
                            <a:lnTo>
                              <a:pt x="3047" y="0"/>
                            </a:lnTo>
                            <a:lnTo>
                              <a:pt x="3050" y="0"/>
                            </a:lnTo>
                          </a:path>
                        </a:pathLst>
                      </a:custGeom>
                      <a:noFill/>
                      <a:ln w="22225">
                        <a:solidFill>
                          <a:schemeClr val="tx2"/>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cxnSp>
                    <p:nvCxnSpPr>
                      <p:cNvPr id="1478" name="Straight Connector 7">
                        <a:extLst>
                          <a:ext uri="{FF2B5EF4-FFF2-40B4-BE49-F238E27FC236}">
                            <a16:creationId xmlns:a16="http://schemas.microsoft.com/office/drawing/2014/main" id="{69B068BF-34C1-4865-BF62-F6F0022BA0AB}"/>
                          </a:ext>
                        </a:extLst>
                      </p:cNvPr>
                      <p:cNvCxnSpPr/>
                      <p:nvPr/>
                    </p:nvCxnSpPr>
                    <p:spPr>
                      <a:xfrm>
                        <a:off x="34405506" y="22641952"/>
                        <a:ext cx="636386"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479" name="Group 913">
                        <a:extLst>
                          <a:ext uri="{FF2B5EF4-FFF2-40B4-BE49-F238E27FC236}">
                            <a16:creationId xmlns:a16="http://schemas.microsoft.com/office/drawing/2014/main" id="{8F82AD0C-A2D4-4958-BFDF-0433D42F5B4B}"/>
                          </a:ext>
                        </a:extLst>
                      </p:cNvPr>
                      <p:cNvGrpSpPr/>
                      <p:nvPr/>
                    </p:nvGrpSpPr>
                    <p:grpSpPr>
                      <a:xfrm>
                        <a:off x="30981392" y="21405110"/>
                        <a:ext cx="46590" cy="1765720"/>
                        <a:chOff x="2474346" y="6365899"/>
                        <a:chExt cx="38509" cy="1868464"/>
                      </a:xfrm>
                    </p:grpSpPr>
                    <p:cxnSp>
                      <p:nvCxnSpPr>
                        <p:cNvPr id="1490" name="Straight Connector 20">
                          <a:extLst>
                            <a:ext uri="{FF2B5EF4-FFF2-40B4-BE49-F238E27FC236}">
                              <a16:creationId xmlns:a16="http://schemas.microsoft.com/office/drawing/2014/main" id="{2FF04C77-9593-4C7D-9917-9FF09EA66C47}"/>
                            </a:ext>
                          </a:extLst>
                        </p:cNvPr>
                        <p:cNvCxnSpPr/>
                        <p:nvPr/>
                      </p:nvCxnSpPr>
                      <p:spPr>
                        <a:xfrm>
                          <a:off x="2512855" y="6365899"/>
                          <a:ext cx="0" cy="186846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1" name="Straight Connector 21">
                          <a:extLst>
                            <a:ext uri="{FF2B5EF4-FFF2-40B4-BE49-F238E27FC236}">
                              <a16:creationId xmlns:a16="http://schemas.microsoft.com/office/drawing/2014/main" id="{936C406A-0041-45D8-B4B9-246FE6EAAA7E}"/>
                            </a:ext>
                          </a:extLst>
                        </p:cNvPr>
                        <p:cNvCxnSpPr/>
                        <p:nvPr/>
                      </p:nvCxnSpPr>
                      <p:spPr>
                        <a:xfrm>
                          <a:off x="2474346" y="6378541"/>
                          <a:ext cx="3490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92" name="Straight Connector 22">
                          <a:extLst>
                            <a:ext uri="{FF2B5EF4-FFF2-40B4-BE49-F238E27FC236}">
                              <a16:creationId xmlns:a16="http://schemas.microsoft.com/office/drawing/2014/main" id="{FB76D146-0351-4DAC-8D93-1FD17964FCE1}"/>
                            </a:ext>
                          </a:extLst>
                        </p:cNvPr>
                        <p:cNvCxnSpPr/>
                        <p:nvPr/>
                      </p:nvCxnSpPr>
                      <p:spPr>
                        <a:xfrm>
                          <a:off x="2474346" y="8227713"/>
                          <a:ext cx="3490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80" name="Group 918">
                        <a:extLst>
                          <a:ext uri="{FF2B5EF4-FFF2-40B4-BE49-F238E27FC236}">
                            <a16:creationId xmlns:a16="http://schemas.microsoft.com/office/drawing/2014/main" id="{016DC4E0-9039-4168-B3D9-3C7402335304}"/>
                          </a:ext>
                        </a:extLst>
                      </p:cNvPr>
                      <p:cNvGrpSpPr/>
                      <p:nvPr/>
                    </p:nvGrpSpPr>
                    <p:grpSpPr>
                      <a:xfrm>
                        <a:off x="30996706" y="23771996"/>
                        <a:ext cx="31276" cy="1460942"/>
                        <a:chOff x="2474346" y="6365899"/>
                        <a:chExt cx="38509" cy="1868464"/>
                      </a:xfrm>
                    </p:grpSpPr>
                    <p:cxnSp>
                      <p:nvCxnSpPr>
                        <p:cNvPr id="1487" name="Straight Connector 17">
                          <a:extLst>
                            <a:ext uri="{FF2B5EF4-FFF2-40B4-BE49-F238E27FC236}">
                              <a16:creationId xmlns:a16="http://schemas.microsoft.com/office/drawing/2014/main" id="{81A040BE-3BE0-4792-B7FB-2B59E4B95D50}"/>
                            </a:ext>
                          </a:extLst>
                        </p:cNvPr>
                        <p:cNvCxnSpPr/>
                        <p:nvPr/>
                      </p:nvCxnSpPr>
                      <p:spPr>
                        <a:xfrm>
                          <a:off x="2512855" y="6365899"/>
                          <a:ext cx="0" cy="186846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8" name="Straight Connector 18">
                          <a:extLst>
                            <a:ext uri="{FF2B5EF4-FFF2-40B4-BE49-F238E27FC236}">
                              <a16:creationId xmlns:a16="http://schemas.microsoft.com/office/drawing/2014/main" id="{90E3D66D-9E5D-43C6-AD19-03B1A5F68D54}"/>
                            </a:ext>
                          </a:extLst>
                        </p:cNvPr>
                        <p:cNvCxnSpPr/>
                        <p:nvPr/>
                      </p:nvCxnSpPr>
                      <p:spPr>
                        <a:xfrm>
                          <a:off x="2474346" y="6378425"/>
                          <a:ext cx="3490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89" name="Straight Connector 19">
                          <a:extLst>
                            <a:ext uri="{FF2B5EF4-FFF2-40B4-BE49-F238E27FC236}">
                              <a16:creationId xmlns:a16="http://schemas.microsoft.com/office/drawing/2014/main" id="{2202C84C-1538-4C8E-8D41-8A4EE2B22E11}"/>
                            </a:ext>
                          </a:extLst>
                        </p:cNvPr>
                        <p:cNvCxnSpPr/>
                        <p:nvPr/>
                      </p:nvCxnSpPr>
                      <p:spPr>
                        <a:xfrm>
                          <a:off x="2474346" y="8216133"/>
                          <a:ext cx="34901"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81" name="TextBox 1480">
                        <a:extLst>
                          <a:ext uri="{FF2B5EF4-FFF2-40B4-BE49-F238E27FC236}">
                            <a16:creationId xmlns:a16="http://schemas.microsoft.com/office/drawing/2014/main" id="{AC8301B4-28EE-4F8B-8455-B97AD94F1DFA}"/>
                          </a:ext>
                        </a:extLst>
                      </p:cNvPr>
                      <p:cNvSpPr txBox="1"/>
                      <p:nvPr/>
                    </p:nvSpPr>
                    <p:spPr>
                      <a:xfrm>
                        <a:off x="34189787" y="22185108"/>
                        <a:ext cx="1053493" cy="400110"/>
                      </a:xfrm>
                      <a:prstGeom prst="rect">
                        <a:avLst/>
                      </a:prstGeom>
                      <a:noFill/>
                    </p:spPr>
                    <p:txBody>
                      <a:bodyPr wrap="none" rtlCol="0">
                        <a:spAutoFit/>
                      </a:bodyPr>
                      <a:lstStyle/>
                      <a:p>
                        <a:r>
                          <a:rPr lang="en-US" sz="2000" b="1" dirty="0">
                            <a:latin typeface="Arial" panose="020B0604020202020204" pitchFamily="34" charset="0"/>
                            <a:cs typeface="Arial" pitchFamily="34" charset="0"/>
                          </a:rPr>
                          <a:t>200 </a:t>
                        </a:r>
                        <a:r>
                          <a:rPr lang="en-US" sz="2000" b="1" dirty="0" err="1">
                            <a:latin typeface="Arial" pitchFamily="34" charset="0"/>
                            <a:cs typeface="Arial" pitchFamily="34" charset="0"/>
                          </a:rPr>
                          <a:t>ms</a:t>
                        </a:r>
                        <a:endParaRPr lang="en-US" sz="2000" b="1" dirty="0">
                          <a:latin typeface="Arial" pitchFamily="34" charset="0"/>
                          <a:cs typeface="Arial" pitchFamily="34" charset="0"/>
                        </a:endParaRPr>
                      </a:p>
                    </p:txBody>
                  </p:sp>
                  <p:sp>
                    <p:nvSpPr>
                      <p:cNvPr id="1482" name="Rectangle 303">
                        <a:extLst>
                          <a:ext uri="{FF2B5EF4-FFF2-40B4-BE49-F238E27FC236}">
                            <a16:creationId xmlns:a16="http://schemas.microsoft.com/office/drawing/2014/main" id="{A7D833DF-821E-4B64-AF2C-07D8B5FDB151}"/>
                          </a:ext>
                        </a:extLst>
                      </p:cNvPr>
                      <p:cNvSpPr>
                        <a:spLocks noChangeArrowheads="1"/>
                      </p:cNvSpPr>
                      <p:nvPr/>
                    </p:nvSpPr>
                    <p:spPr bwMode="auto">
                      <a:xfrm>
                        <a:off x="30652448" y="23598780"/>
                        <a:ext cx="285335" cy="307776"/>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anose="020B0604020202020204" pitchFamily="34" charset="0"/>
                            <a:cs typeface="Arial" pitchFamily="34" charset="0"/>
                          </a:rPr>
                          <a:t>40</a:t>
                        </a:r>
                        <a:endParaRPr kumimoji="0" lang="en-US" sz="2000" b="1" i="0" u="none" strike="noStrike" cap="none" normalizeH="0" baseline="0" dirty="0">
                          <a:ln>
                            <a:noFill/>
                          </a:ln>
                          <a:solidFill>
                            <a:schemeClr val="tx1"/>
                          </a:solidFill>
                          <a:effectLst/>
                          <a:latin typeface="Arial" pitchFamily="34" charset="0"/>
                          <a:cs typeface="Arial" pitchFamily="34" charset="0"/>
                        </a:endParaRPr>
                      </a:p>
                    </p:txBody>
                  </p:sp>
                  <p:sp>
                    <p:nvSpPr>
                      <p:cNvPr id="1483" name="Rectangle 232">
                        <a:extLst>
                          <a:ext uri="{FF2B5EF4-FFF2-40B4-BE49-F238E27FC236}">
                            <a16:creationId xmlns:a16="http://schemas.microsoft.com/office/drawing/2014/main" id="{6606BF5A-1F38-4C62-AA08-7CA3346AF058}"/>
                          </a:ext>
                        </a:extLst>
                      </p:cNvPr>
                      <p:cNvSpPr>
                        <a:spLocks noChangeArrowheads="1"/>
                      </p:cNvSpPr>
                      <p:nvPr/>
                    </p:nvSpPr>
                    <p:spPr bwMode="auto">
                      <a:xfrm rot="16200000">
                        <a:off x="29705617" y="24364043"/>
                        <a:ext cx="1401169" cy="30777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2000" b="1" dirty="0" err="1">
                            <a:solidFill>
                              <a:srgbClr val="000000"/>
                            </a:solidFill>
                            <a:latin typeface="Arial" panose="020B0604020202020204" pitchFamily="34" charset="0"/>
                            <a:cs typeface="Arial" pitchFamily="34" charset="0"/>
                          </a:rPr>
                          <a:t>V</a:t>
                        </a:r>
                        <a:r>
                          <a:rPr lang="en-US" sz="2000" b="1" baseline="-25000" dirty="0" err="1">
                            <a:solidFill>
                              <a:srgbClr val="000000"/>
                            </a:solidFill>
                            <a:latin typeface="Arial" pitchFamily="34" charset="0"/>
                            <a:cs typeface="Arial" pitchFamily="34" charset="0"/>
                          </a:rPr>
                          <a:t>m</a:t>
                        </a:r>
                        <a:r>
                          <a:rPr lang="en-US" sz="2000" b="1" dirty="0">
                            <a:solidFill>
                              <a:srgbClr val="000000"/>
                            </a:solidFill>
                            <a:latin typeface="Arial" pitchFamily="34" charset="0"/>
                            <a:cs typeface="Arial" pitchFamily="34" charset="0"/>
                          </a:rPr>
                          <a:t> (mV)</a:t>
                        </a:r>
                        <a:endParaRPr kumimoji="0" lang="en-US" sz="2000" b="1" i="0" u="none" strike="noStrike" cap="none" normalizeH="0" baseline="0" dirty="0">
                          <a:ln>
                            <a:noFill/>
                          </a:ln>
                          <a:solidFill>
                            <a:schemeClr val="tx1"/>
                          </a:solidFill>
                          <a:effectLst/>
                          <a:latin typeface="Arial" pitchFamily="34" charset="0"/>
                          <a:cs typeface="Arial" pitchFamily="34" charset="0"/>
                        </a:endParaRPr>
                      </a:p>
                    </p:txBody>
                  </p:sp>
                  <p:sp>
                    <p:nvSpPr>
                      <p:cNvPr id="1484" name="Rectangle 232">
                        <a:extLst>
                          <a:ext uri="{FF2B5EF4-FFF2-40B4-BE49-F238E27FC236}">
                            <a16:creationId xmlns:a16="http://schemas.microsoft.com/office/drawing/2014/main" id="{3D631627-7CD5-4225-920B-EA56575FD394}"/>
                          </a:ext>
                        </a:extLst>
                      </p:cNvPr>
                      <p:cNvSpPr>
                        <a:spLocks noChangeArrowheads="1"/>
                      </p:cNvSpPr>
                      <p:nvPr/>
                    </p:nvSpPr>
                    <p:spPr bwMode="auto">
                      <a:xfrm rot="16200000">
                        <a:off x="29473428" y="22169608"/>
                        <a:ext cx="1865544" cy="30777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2000" b="1" dirty="0">
                            <a:solidFill>
                              <a:srgbClr val="000000"/>
                            </a:solidFill>
                            <a:latin typeface="Arial" panose="020B0604020202020204" pitchFamily="34" charset="0"/>
                            <a:cs typeface="Arial" pitchFamily="34" charset="0"/>
                          </a:rPr>
                          <a:t>I</a:t>
                        </a:r>
                        <a:r>
                          <a:rPr lang="en-US" sz="2000" b="1" baseline="-25000" dirty="0">
                            <a:solidFill>
                              <a:srgbClr val="000000"/>
                            </a:solidFill>
                            <a:latin typeface="Arial" pitchFamily="34" charset="0"/>
                            <a:cs typeface="Arial" pitchFamily="34" charset="0"/>
                          </a:rPr>
                          <a:t>LCC</a:t>
                        </a:r>
                        <a:r>
                          <a:rPr lang="en-US" sz="2000" b="1" dirty="0">
                            <a:solidFill>
                              <a:srgbClr val="000000"/>
                            </a:solidFill>
                            <a:latin typeface="Arial" panose="020B0604020202020204" pitchFamily="34" charset="0"/>
                            <a:cs typeface="Arial" pitchFamily="34" charset="0"/>
                          </a:rPr>
                          <a:t> (</a:t>
                        </a:r>
                        <a:r>
                          <a:rPr lang="en-US" sz="2000" b="1" dirty="0" err="1">
                            <a:solidFill>
                              <a:srgbClr val="000000"/>
                            </a:solidFill>
                            <a:latin typeface="Arial" pitchFamily="34" charset="0"/>
                            <a:cs typeface="Arial" pitchFamily="34" charset="0"/>
                          </a:rPr>
                          <a:t>pA</a:t>
                        </a:r>
                        <a:r>
                          <a:rPr lang="en-US" sz="2000" b="1" dirty="0">
                            <a:solidFill>
                              <a:srgbClr val="000000"/>
                            </a:solidFill>
                            <a:latin typeface="Arial" pitchFamily="34" charset="0"/>
                            <a:cs typeface="Arial" pitchFamily="34" charset="0"/>
                          </a:rPr>
                          <a:t>/pF)</a:t>
                        </a:r>
                        <a:endParaRPr kumimoji="0" lang="en-US" sz="2000" b="1" i="0" u="none" strike="noStrike" cap="none" normalizeH="0" dirty="0">
                          <a:ln>
                            <a:noFill/>
                          </a:ln>
                          <a:solidFill>
                            <a:schemeClr val="tx1"/>
                          </a:solidFill>
                          <a:effectLst/>
                          <a:latin typeface="Arial" pitchFamily="34" charset="0"/>
                          <a:cs typeface="Arial" pitchFamily="34" charset="0"/>
                        </a:endParaRPr>
                      </a:p>
                    </p:txBody>
                  </p:sp>
                  <p:sp>
                    <p:nvSpPr>
                      <p:cNvPr id="1485" name="Rectangle 402">
                        <a:extLst>
                          <a:ext uri="{FF2B5EF4-FFF2-40B4-BE49-F238E27FC236}">
                            <a16:creationId xmlns:a16="http://schemas.microsoft.com/office/drawing/2014/main" id="{498F7090-D37C-449C-9A9C-3533F029C7A2}"/>
                          </a:ext>
                        </a:extLst>
                      </p:cNvPr>
                      <p:cNvSpPr>
                        <a:spLocks noChangeArrowheads="1"/>
                      </p:cNvSpPr>
                      <p:nvPr/>
                    </p:nvSpPr>
                    <p:spPr bwMode="auto">
                      <a:xfrm>
                        <a:off x="30710156" y="23002686"/>
                        <a:ext cx="227626"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anose="020B0604020202020204" pitchFamily="34" charset="0"/>
                            <a:cs typeface="Arial" pitchFamily="34" charset="0"/>
                          </a:rPr>
                          <a:t>-2</a:t>
                        </a:r>
                        <a:endParaRPr kumimoji="0" lang="en-US" sz="2000" b="1" i="0" u="none" strike="noStrike" cap="none" normalizeH="0" baseline="0" dirty="0">
                          <a:ln>
                            <a:noFill/>
                          </a:ln>
                          <a:solidFill>
                            <a:schemeClr val="tx1"/>
                          </a:solidFill>
                          <a:effectLst/>
                          <a:latin typeface="Arial" pitchFamily="34" charset="0"/>
                          <a:cs typeface="Arial" pitchFamily="34" charset="0"/>
                        </a:endParaRPr>
                      </a:p>
                    </p:txBody>
                  </p:sp>
                  <p:sp>
                    <p:nvSpPr>
                      <p:cNvPr id="1486" name="Rectangle 405">
                        <a:extLst>
                          <a:ext uri="{FF2B5EF4-FFF2-40B4-BE49-F238E27FC236}">
                            <a16:creationId xmlns:a16="http://schemas.microsoft.com/office/drawing/2014/main" id="{5D595EFD-B201-42A4-B425-9D9E555ACB56}"/>
                          </a:ext>
                        </a:extLst>
                      </p:cNvPr>
                      <p:cNvSpPr>
                        <a:spLocks noChangeArrowheads="1"/>
                      </p:cNvSpPr>
                      <p:nvPr/>
                    </p:nvSpPr>
                    <p:spPr bwMode="auto">
                      <a:xfrm>
                        <a:off x="30795114" y="21262693"/>
                        <a:ext cx="142668"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anose="020B0604020202020204" pitchFamily="34" charset="0"/>
                            <a:cs typeface="Arial" pitchFamily="34" charset="0"/>
                          </a:rPr>
                          <a:t>0</a:t>
                        </a:r>
                        <a:endParaRPr kumimoji="0" lang="en-US" sz="2000" b="1" i="0" u="none" strike="noStrike" cap="none" normalizeH="0" baseline="0" dirty="0">
                          <a:ln>
                            <a:noFill/>
                          </a:ln>
                          <a:solidFill>
                            <a:schemeClr val="tx1"/>
                          </a:solidFill>
                          <a:effectLst/>
                          <a:latin typeface="Arial" pitchFamily="34" charset="0"/>
                          <a:cs typeface="Arial" pitchFamily="34" charset="0"/>
                        </a:endParaRPr>
                      </a:p>
                    </p:txBody>
                  </p:sp>
                </p:grpSp>
                <p:sp>
                  <p:nvSpPr>
                    <p:cNvPr id="1472" name="TextBox 1471">
                      <a:extLst>
                        <a:ext uri="{FF2B5EF4-FFF2-40B4-BE49-F238E27FC236}">
                          <a16:creationId xmlns:a16="http://schemas.microsoft.com/office/drawing/2014/main" id="{7AFB0A8D-9EFB-4292-ABD5-9EA0BFD14586}"/>
                        </a:ext>
                      </a:extLst>
                    </p:cNvPr>
                    <p:cNvSpPr txBox="1"/>
                    <p:nvPr/>
                  </p:nvSpPr>
                  <p:spPr>
                    <a:xfrm>
                      <a:off x="882873" y="8852413"/>
                      <a:ext cx="481222" cy="584776"/>
                    </a:xfrm>
                    <a:prstGeom prst="rect">
                      <a:avLst/>
                    </a:prstGeom>
                    <a:noFill/>
                  </p:spPr>
                  <p:txBody>
                    <a:bodyPr wrap="none" rtlCol="0">
                      <a:spAutoFit/>
                    </a:bodyPr>
                    <a:lstStyle/>
                    <a:p>
                      <a:r>
                        <a:rPr lang="en-US" sz="3200" b="1" dirty="0">
                          <a:latin typeface="Arial" pitchFamily="34" charset="0"/>
                          <a:cs typeface="Arial" pitchFamily="34" charset="0"/>
                        </a:rPr>
                        <a:t>B</a:t>
                      </a:r>
                    </a:p>
                  </p:txBody>
                </p:sp>
              </p:grpSp>
              <p:sp>
                <p:nvSpPr>
                  <p:cNvPr id="1470" name="Rectangle 20">
                    <a:extLst>
                      <a:ext uri="{FF2B5EF4-FFF2-40B4-BE49-F238E27FC236}">
                        <a16:creationId xmlns:a16="http://schemas.microsoft.com/office/drawing/2014/main" id="{6D247650-A215-4356-ADD0-009E6CDFBEFA}"/>
                      </a:ext>
                    </a:extLst>
                  </p:cNvPr>
                  <p:cNvSpPr>
                    <a:spLocks noChangeArrowheads="1"/>
                  </p:cNvSpPr>
                  <p:nvPr/>
                </p:nvSpPr>
                <p:spPr bwMode="auto">
                  <a:xfrm>
                    <a:off x="7485896" y="5004440"/>
                    <a:ext cx="312153" cy="2558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r"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itchFamily="34" charset="0"/>
                        <a:cs typeface="Arial" pitchFamily="34" charset="0"/>
                      </a:rPr>
                      <a:t>-80</a:t>
                    </a:r>
                    <a:endParaRPr kumimoji="0" lang="en-US" sz="2000" b="1" i="0" u="none" strike="noStrike" cap="none" normalizeH="0" baseline="0" dirty="0">
                      <a:ln>
                        <a:noFill/>
                      </a:ln>
                      <a:solidFill>
                        <a:schemeClr val="tx1"/>
                      </a:solidFill>
                      <a:effectLst/>
                      <a:latin typeface="Arial" pitchFamily="34" charset="0"/>
                      <a:cs typeface="Arial" pitchFamily="34" charset="0"/>
                    </a:endParaRPr>
                  </a:p>
                </p:txBody>
              </p:sp>
            </p:grpSp>
          </p:grpSp>
          <p:sp>
            <p:nvSpPr>
              <p:cNvPr id="1440" name="Title 1">
                <a:extLst>
                  <a:ext uri="{FF2B5EF4-FFF2-40B4-BE49-F238E27FC236}">
                    <a16:creationId xmlns:a16="http://schemas.microsoft.com/office/drawing/2014/main" id="{EBA67F19-79B7-477D-92CE-7E9CC83B8E99}"/>
                  </a:ext>
                </a:extLst>
              </p:cNvPr>
              <p:cNvSpPr txBox="1">
                <a:spLocks/>
              </p:cNvSpPr>
              <p:nvPr/>
            </p:nvSpPr>
            <p:spPr>
              <a:xfrm>
                <a:off x="13471990" y="6908798"/>
                <a:ext cx="11620500" cy="1036638"/>
              </a:xfrm>
              <a:prstGeom prst="rect">
                <a:avLst/>
              </a:prstGeom>
              <a:solidFill>
                <a:srgbClr val="006600">
                  <a:alpha val="15000"/>
                </a:srgbClr>
              </a:solidFill>
              <a:ln>
                <a:solidFill>
                  <a:schemeClr val="accent2"/>
                </a:solidFill>
              </a:ln>
            </p:spPr>
            <p:txBody>
              <a:bodyPr vert="horz" lIns="156746" tIns="78373" rIns="156746" bIns="78373" rtlCol="0" anchor="ctr">
                <a:noAutofit/>
              </a:bodyPr>
              <a:lstStyle/>
              <a:p>
                <a:pPr lvl="0" algn="ctr">
                  <a:spcBef>
                    <a:spcPct val="0"/>
                  </a:spcBef>
                  <a:defRPr/>
                </a:pPr>
                <a:r>
                  <a:rPr lang="en-US" sz="3200" b="1" dirty="0">
                    <a:latin typeface="Arial" pitchFamily="34" charset="0"/>
                    <a:cs typeface="Arial" pitchFamily="34" charset="0"/>
                  </a:rPr>
                  <a:t>AP morphology determines SR Ca load and kinetics</a:t>
                </a:r>
              </a:p>
              <a:p>
                <a:pPr lvl="0" algn="ctr">
                  <a:spcBef>
                    <a:spcPct val="0"/>
                  </a:spcBef>
                  <a:defRPr/>
                </a:pPr>
                <a:r>
                  <a:rPr lang="en-US" sz="3200" b="1" dirty="0">
                    <a:latin typeface="Arial" pitchFamily="34" charset="0"/>
                    <a:cs typeface="Arial" pitchFamily="34" charset="0"/>
                  </a:rPr>
                  <a:t> of L-type Ca current</a:t>
                </a:r>
              </a:p>
            </p:txBody>
          </p:sp>
        </p:grpSp>
        <p:grpSp>
          <p:nvGrpSpPr>
            <p:cNvPr id="4" name="Group 3">
              <a:extLst>
                <a:ext uri="{FF2B5EF4-FFF2-40B4-BE49-F238E27FC236}">
                  <a16:creationId xmlns:a16="http://schemas.microsoft.com/office/drawing/2014/main" id="{18A71828-A002-4870-8FCE-AAB72F8311EA}"/>
                </a:ext>
              </a:extLst>
            </p:cNvPr>
            <p:cNvGrpSpPr/>
            <p:nvPr/>
          </p:nvGrpSpPr>
          <p:grpSpPr>
            <a:xfrm>
              <a:off x="25877180" y="6694806"/>
              <a:ext cx="12123930" cy="10754993"/>
              <a:chOff x="25877180" y="6694807"/>
              <a:chExt cx="12123930" cy="10671464"/>
            </a:xfrm>
          </p:grpSpPr>
          <p:sp>
            <p:nvSpPr>
              <p:cNvPr id="1890" name="Rectangle 16007">
                <a:extLst>
                  <a:ext uri="{FF2B5EF4-FFF2-40B4-BE49-F238E27FC236}">
                    <a16:creationId xmlns:a16="http://schemas.microsoft.com/office/drawing/2014/main" id="{2D1FFAD2-48CA-4542-A2D7-BC9E47BDBEBD}"/>
                  </a:ext>
                </a:extLst>
              </p:cNvPr>
              <p:cNvSpPr>
                <a:spLocks noChangeArrowheads="1"/>
              </p:cNvSpPr>
              <p:nvPr/>
            </p:nvSpPr>
            <p:spPr bwMode="auto">
              <a:xfrm>
                <a:off x="25877180" y="6694807"/>
                <a:ext cx="12123930" cy="10671464"/>
              </a:xfrm>
              <a:prstGeom prst="rect">
                <a:avLst/>
              </a:prstGeom>
              <a:solidFill>
                <a:schemeClr val="bg1"/>
              </a:solidFill>
              <a:ln w="57150">
                <a:solidFill>
                  <a:schemeClr val="tx1"/>
                </a:solidFill>
                <a:miter lim="800000"/>
                <a:headEnd/>
                <a:tailEnd/>
              </a:ln>
            </p:spPr>
            <p:txBody>
              <a:bodyPr wrap="none" anchor="ctr"/>
              <a:lstStyle/>
              <a:p>
                <a:pPr eaLnBrk="0" hangingPunct="0"/>
                <a:endParaRPr lang="en-US"/>
              </a:p>
            </p:txBody>
          </p:sp>
          <p:sp>
            <p:nvSpPr>
              <p:cNvPr id="1898" name="Rectangle 1">
                <a:extLst>
                  <a:ext uri="{FF2B5EF4-FFF2-40B4-BE49-F238E27FC236}">
                    <a16:creationId xmlns:a16="http://schemas.microsoft.com/office/drawing/2014/main" id="{6051EC80-9AAA-4D24-9C08-B5C912FFAA58}"/>
                  </a:ext>
                </a:extLst>
              </p:cNvPr>
              <p:cNvSpPr>
                <a:spLocks noChangeArrowheads="1"/>
              </p:cNvSpPr>
              <p:nvPr/>
            </p:nvSpPr>
            <p:spPr bwMode="auto">
              <a:xfrm>
                <a:off x="26104645" y="15381880"/>
                <a:ext cx="11614355" cy="1785104"/>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algn="just" defTabSz="914400" fontAlgn="base">
                  <a:spcBef>
                    <a:spcPct val="0"/>
                  </a:spcBef>
                  <a:spcAft>
                    <a:spcPct val="0"/>
                  </a:spcAft>
                </a:pPr>
                <a:r>
                  <a:rPr lang="en-US" sz="2200" b="1" dirty="0">
                    <a:latin typeface="Arial" pitchFamily="34" charset="0"/>
                    <a:cs typeface="Arial" pitchFamily="34" charset="0"/>
                  </a:rPr>
                  <a:t>Fig.6  </a:t>
                </a:r>
                <a:r>
                  <a:rPr lang="en-US" sz="2200" dirty="0">
                    <a:latin typeface="Arial" pitchFamily="34" charset="0"/>
                    <a:cs typeface="Arial" pitchFamily="34" charset="0"/>
                  </a:rPr>
                  <a:t>Activation of </a:t>
                </a:r>
                <a:r>
                  <a:rPr lang="en-US" sz="2200" dirty="0" err="1">
                    <a:latin typeface="Arial" panose="020B0604020202020204" pitchFamily="34" charset="0"/>
                    <a:ea typeface="Arial" panose="020B0604020202020204" pitchFamily="34" charset="0"/>
                    <a:cs typeface="Arial" panose="020B0604020202020204" pitchFamily="34" charset="0"/>
                  </a:rPr>
                  <a:t>hERG</a:t>
                </a:r>
                <a:r>
                  <a:rPr lang="en-US" sz="2200" dirty="0">
                    <a:latin typeface="Arial" panose="020B0604020202020204" pitchFamily="34" charset="0"/>
                    <a:ea typeface="Arial" panose="020B0604020202020204" pitchFamily="34" charset="0"/>
                    <a:cs typeface="Arial" panose="020B0604020202020204" pitchFamily="34" charset="0"/>
                  </a:rPr>
                  <a:t> K channels (K</a:t>
                </a:r>
                <a:r>
                  <a:rPr lang="en-US" sz="2200" baseline="-25000" dirty="0">
                    <a:latin typeface="Arial" panose="020B0604020202020204" pitchFamily="34" charset="0"/>
                    <a:ea typeface="Arial" panose="020B0604020202020204" pitchFamily="34" charset="0"/>
                    <a:cs typeface="Arial" panose="020B0604020202020204" pitchFamily="34" charset="0"/>
                  </a:rPr>
                  <a:t>v</a:t>
                </a:r>
                <a:r>
                  <a:rPr lang="en-US" sz="2200" dirty="0">
                    <a:latin typeface="Arial" panose="020B0604020202020204" pitchFamily="34" charset="0"/>
                    <a:ea typeface="Arial" panose="020B0604020202020204" pitchFamily="34" charset="0"/>
                    <a:cs typeface="Arial" panose="020B0604020202020204" pitchFamily="34" charset="0"/>
                  </a:rPr>
                  <a:t>11.1) </a:t>
                </a:r>
                <a:r>
                  <a:rPr lang="en-US" sz="2200" b="1" dirty="0">
                    <a:latin typeface="Arial" panose="020B0604020202020204" pitchFamily="34" charset="0"/>
                    <a:ea typeface="Arial" panose="020B0604020202020204" pitchFamily="34" charset="0"/>
                    <a:cs typeface="Arial" panose="020B0604020202020204" pitchFamily="34" charset="0"/>
                  </a:rPr>
                  <a:t>(A)</a:t>
                </a:r>
                <a:r>
                  <a:rPr lang="en-US" sz="2200" dirty="0">
                    <a:latin typeface="Arial" panose="020B0604020202020204" pitchFamily="34" charset="0"/>
                    <a:ea typeface="Arial" panose="020B0604020202020204" pitchFamily="34" charset="0"/>
                    <a:cs typeface="Arial" panose="020B0604020202020204" pitchFamily="34" charset="0"/>
                  </a:rPr>
                  <a:t> and slow delayed rectifier</a:t>
                </a:r>
                <a:r>
                  <a:rPr lang="en-US" sz="2200" b="1" dirty="0">
                    <a:latin typeface="Arial" panose="020B0604020202020204" pitchFamily="34" charset="0"/>
                    <a:ea typeface="Arial" panose="020B0604020202020204" pitchFamily="34" charset="0"/>
                    <a:cs typeface="Arial" panose="020B0604020202020204" pitchFamily="34" charset="0"/>
                  </a:rPr>
                  <a:t> </a:t>
                </a:r>
                <a:r>
                  <a:rPr lang="en-US" sz="2200" dirty="0">
                    <a:latin typeface="Arial" panose="020B0604020202020204" pitchFamily="34" charset="0"/>
                    <a:ea typeface="Arial" panose="020B0604020202020204" pitchFamily="34" charset="0"/>
                    <a:cs typeface="Arial" panose="020B0604020202020204" pitchFamily="34" charset="0"/>
                  </a:rPr>
                  <a:t>K channels (K</a:t>
                </a:r>
                <a:r>
                  <a:rPr lang="en-US" sz="2200" baseline="-25000" dirty="0">
                    <a:latin typeface="Arial" panose="020B0604020202020204" pitchFamily="34" charset="0"/>
                    <a:ea typeface="Arial" panose="020B0604020202020204" pitchFamily="34" charset="0"/>
                    <a:cs typeface="Arial" panose="020B0604020202020204" pitchFamily="34" charset="0"/>
                  </a:rPr>
                  <a:t>v</a:t>
                </a:r>
                <a:r>
                  <a:rPr lang="en-US" sz="2200" dirty="0">
                    <a:latin typeface="Arial" panose="020B0604020202020204" pitchFamily="34" charset="0"/>
                    <a:ea typeface="Arial" panose="020B0604020202020204" pitchFamily="34" charset="0"/>
                    <a:cs typeface="Arial" panose="020B0604020202020204" pitchFamily="34" charset="0"/>
                  </a:rPr>
                  <a:t>7.1) </a:t>
                </a:r>
                <a:r>
                  <a:rPr lang="en-US" sz="2200" b="1" dirty="0">
                    <a:latin typeface="Arial" panose="020B0604020202020204" pitchFamily="34" charset="0"/>
                    <a:ea typeface="Arial" panose="020B0604020202020204" pitchFamily="34" charset="0"/>
                    <a:cs typeface="Arial" panose="020B0604020202020204" pitchFamily="34" charset="0"/>
                  </a:rPr>
                  <a:t>(B)</a:t>
                </a:r>
                <a:r>
                  <a:rPr lang="en-US" sz="2200" dirty="0">
                    <a:latin typeface="Arial" panose="020B0604020202020204" pitchFamily="34" charset="0"/>
                    <a:ea typeface="Arial" panose="020B0604020202020204" pitchFamily="34" charset="0"/>
                    <a:cs typeface="Arial" panose="020B0604020202020204" pitchFamily="34" charset="0"/>
                  </a:rPr>
                  <a:t> reduces degree of </a:t>
                </a:r>
                <a:r>
                  <a:rPr lang="en-US" sz="2200" dirty="0" err="1">
                    <a:latin typeface="Arial" pitchFamily="34" charset="0"/>
                    <a:cs typeface="Arial" pitchFamily="34" charset="0"/>
                  </a:rPr>
                  <a:t>CaT</a:t>
                </a:r>
                <a:r>
                  <a:rPr lang="en-US" sz="2200" dirty="0">
                    <a:latin typeface="Arial" pitchFamily="34" charset="0"/>
                    <a:cs typeface="Arial" pitchFamily="34" charset="0"/>
                  </a:rPr>
                  <a:t> </a:t>
                </a:r>
                <a:r>
                  <a:rPr lang="en-US" sz="2200" dirty="0">
                    <a:latin typeface="Arial" panose="020B0604020202020204" pitchFamily="34" charset="0"/>
                    <a:ea typeface="Arial" panose="020B0604020202020204" pitchFamily="34" charset="0"/>
                    <a:cs typeface="Arial" panose="020B0604020202020204" pitchFamily="34" charset="0"/>
                  </a:rPr>
                  <a:t>alternans in field stimulated atrial myocytes. [Ca]</a:t>
                </a:r>
                <a:r>
                  <a:rPr lang="en-US" sz="2200" baseline="-25000" dirty="0" err="1">
                    <a:latin typeface="Arial" panose="020B0604020202020204" pitchFamily="34" charset="0"/>
                    <a:ea typeface="Arial" panose="020B0604020202020204" pitchFamily="34" charset="0"/>
                    <a:cs typeface="Arial" panose="020B0604020202020204" pitchFamily="34" charset="0"/>
                  </a:rPr>
                  <a:t>i</a:t>
                </a:r>
                <a:r>
                  <a:rPr lang="en-US" sz="2200" dirty="0">
                    <a:latin typeface="Arial" panose="020B0604020202020204" pitchFamily="34" charset="0"/>
                    <a:ea typeface="Arial" panose="020B0604020202020204" pitchFamily="34" charset="0"/>
                    <a:cs typeface="Arial" panose="020B0604020202020204" pitchFamily="34" charset="0"/>
                  </a:rPr>
                  <a:t> traces before and after the application of K channels agonists are shown in panels </a:t>
                </a:r>
                <a:r>
                  <a:rPr lang="en-US" sz="2200" b="1" dirty="0">
                    <a:latin typeface="Arial" panose="020B0604020202020204" pitchFamily="34" charset="0"/>
                    <a:ea typeface="Arial" panose="020B0604020202020204" pitchFamily="34" charset="0"/>
                    <a:cs typeface="Arial" panose="020B0604020202020204" pitchFamily="34" charset="0"/>
                  </a:rPr>
                  <a:t>a. </a:t>
                </a:r>
                <a:r>
                  <a:rPr lang="en-US" sz="2200" dirty="0">
                    <a:latin typeface="Arial" panose="020B0604020202020204" pitchFamily="34" charset="0"/>
                    <a:ea typeface="Arial" panose="020B0604020202020204" pitchFamily="34" charset="0"/>
                    <a:cs typeface="Arial" panose="020B0604020202020204" pitchFamily="34" charset="0"/>
                  </a:rPr>
                  <a:t>Panels</a:t>
                </a:r>
                <a:r>
                  <a:rPr lang="en-US" sz="2200" b="1" dirty="0">
                    <a:latin typeface="Arial" panose="020B0604020202020204" pitchFamily="34" charset="0"/>
                    <a:ea typeface="Arial" panose="020B0604020202020204" pitchFamily="34" charset="0"/>
                    <a:cs typeface="Arial" panose="020B0604020202020204" pitchFamily="34" charset="0"/>
                  </a:rPr>
                  <a:t> b:</a:t>
                </a:r>
                <a:r>
                  <a:rPr lang="en-US" sz="2200" dirty="0">
                    <a:latin typeface="Arial" panose="020B0604020202020204" pitchFamily="34" charset="0"/>
                    <a:ea typeface="Arial" panose="020B0604020202020204" pitchFamily="34" charset="0"/>
                    <a:cs typeface="Arial" panose="020B0604020202020204" pitchFamily="34" charset="0"/>
                  </a:rPr>
                  <a:t> </a:t>
                </a:r>
                <a:r>
                  <a:rPr lang="en-US" sz="2200" dirty="0" err="1">
                    <a:latin typeface="Arial" panose="020B0604020202020204" pitchFamily="34" charset="0"/>
                    <a:ea typeface="Arial" panose="020B0604020202020204" pitchFamily="34" charset="0"/>
                    <a:cs typeface="Arial" panose="020B0604020202020204" pitchFamily="34" charset="0"/>
                  </a:rPr>
                  <a:t>CaT</a:t>
                </a:r>
                <a:r>
                  <a:rPr lang="en-US" sz="2200" dirty="0">
                    <a:latin typeface="Arial" panose="020B0604020202020204" pitchFamily="34" charset="0"/>
                    <a:ea typeface="Arial" panose="020B0604020202020204" pitchFamily="34" charset="0"/>
                    <a:cs typeface="Arial" panose="020B0604020202020204" pitchFamily="34" charset="0"/>
                  </a:rPr>
                  <a:t> alternans ratio in individual cells. Panels</a:t>
                </a:r>
                <a:r>
                  <a:rPr lang="en-US" sz="2200" b="1" dirty="0">
                    <a:latin typeface="Arial" panose="020B0604020202020204" pitchFamily="34" charset="0"/>
                    <a:ea typeface="Arial" panose="020B0604020202020204" pitchFamily="34" charset="0"/>
                    <a:cs typeface="Arial" panose="020B0604020202020204" pitchFamily="34" charset="0"/>
                  </a:rPr>
                  <a:t> c:</a:t>
                </a:r>
                <a:r>
                  <a:rPr lang="en-US" sz="2200" dirty="0">
                    <a:latin typeface="Arial" panose="020B0604020202020204" pitchFamily="34" charset="0"/>
                    <a:ea typeface="Arial" panose="020B0604020202020204" pitchFamily="34" charset="0"/>
                    <a:cs typeface="Arial" panose="020B0604020202020204" pitchFamily="34" charset="0"/>
                  </a:rPr>
                  <a:t> mean </a:t>
                </a:r>
                <a:r>
                  <a:rPr lang="en-US" sz="2200" dirty="0" err="1">
                    <a:latin typeface="Arial" panose="020B0604020202020204" pitchFamily="34" charset="0"/>
                    <a:ea typeface="Arial" panose="020B0604020202020204" pitchFamily="34" charset="0"/>
                    <a:cs typeface="Arial" panose="020B0604020202020204" pitchFamily="34" charset="0"/>
                  </a:rPr>
                  <a:t>CaT</a:t>
                </a:r>
                <a:r>
                  <a:rPr lang="en-US" sz="2200" dirty="0">
                    <a:latin typeface="Arial" panose="020B0604020202020204" pitchFamily="34" charset="0"/>
                    <a:ea typeface="Arial" panose="020B0604020202020204" pitchFamily="34" charset="0"/>
                    <a:cs typeface="Arial" panose="020B0604020202020204" pitchFamily="34" charset="0"/>
                  </a:rPr>
                  <a:t> AR in control and after application of K channels agonists.  </a:t>
                </a:r>
                <a:endParaRPr lang="en-US" sz="2200" dirty="0">
                  <a:latin typeface="Arial" panose="020B0604020202020204" pitchFamily="34" charset="0"/>
                  <a:cs typeface="Arial" panose="020B0604020202020204" pitchFamily="34" charset="0"/>
                </a:endParaRPr>
              </a:p>
            </p:txBody>
          </p:sp>
          <p:grpSp>
            <p:nvGrpSpPr>
              <p:cNvPr id="1891" name="Group 7">
                <a:extLst>
                  <a:ext uri="{FF2B5EF4-FFF2-40B4-BE49-F238E27FC236}">
                    <a16:creationId xmlns:a16="http://schemas.microsoft.com/office/drawing/2014/main" id="{85E15D11-EF24-4A9C-AC11-9CA8C805F6BA}"/>
                  </a:ext>
                </a:extLst>
              </p:cNvPr>
              <p:cNvGrpSpPr/>
              <p:nvPr/>
            </p:nvGrpSpPr>
            <p:grpSpPr>
              <a:xfrm>
                <a:off x="33106857" y="8875094"/>
                <a:ext cx="4229286" cy="1335301"/>
                <a:chOff x="1107072" y="3154867"/>
                <a:chExt cx="2324923" cy="715963"/>
              </a:xfrm>
            </p:grpSpPr>
            <p:sp>
              <p:nvSpPr>
                <p:cNvPr id="2067" name="Freeform 143">
                  <a:extLst>
                    <a:ext uri="{FF2B5EF4-FFF2-40B4-BE49-F238E27FC236}">
                      <a16:creationId xmlns:a16="http://schemas.microsoft.com/office/drawing/2014/main" id="{707D50B2-D5B3-459A-A590-3D4B98ADF7EA}"/>
                    </a:ext>
                  </a:extLst>
                </p:cNvPr>
                <p:cNvSpPr>
                  <a:spLocks/>
                </p:cNvSpPr>
                <p:nvPr/>
              </p:nvSpPr>
              <p:spPr bwMode="auto">
                <a:xfrm flipV="1">
                  <a:off x="1107072" y="3154867"/>
                  <a:ext cx="1095792" cy="715963"/>
                </a:xfrm>
                <a:custGeom>
                  <a:avLst/>
                  <a:gdLst/>
                  <a:ahLst/>
                  <a:cxnLst>
                    <a:cxn ang="0">
                      <a:pos x="41" y="802"/>
                    </a:cxn>
                    <a:cxn ang="0">
                      <a:pos x="83" y="1501"/>
                    </a:cxn>
                    <a:cxn ang="0">
                      <a:pos x="124" y="1578"/>
                    </a:cxn>
                    <a:cxn ang="0">
                      <a:pos x="166" y="1393"/>
                    </a:cxn>
                    <a:cxn ang="0">
                      <a:pos x="207" y="1111"/>
                    </a:cxn>
                    <a:cxn ang="0">
                      <a:pos x="249" y="833"/>
                    </a:cxn>
                    <a:cxn ang="0">
                      <a:pos x="291" y="657"/>
                    </a:cxn>
                    <a:cxn ang="0">
                      <a:pos x="332" y="498"/>
                    </a:cxn>
                    <a:cxn ang="0">
                      <a:pos x="374" y="313"/>
                    </a:cxn>
                    <a:cxn ang="0">
                      <a:pos x="415" y="263"/>
                    </a:cxn>
                    <a:cxn ang="0">
                      <a:pos x="457" y="253"/>
                    </a:cxn>
                    <a:cxn ang="0">
                      <a:pos x="498" y="556"/>
                    </a:cxn>
                    <a:cxn ang="0">
                      <a:pos x="540" y="783"/>
                    </a:cxn>
                    <a:cxn ang="0">
                      <a:pos x="581" y="660"/>
                    </a:cxn>
                    <a:cxn ang="0">
                      <a:pos x="623" y="510"/>
                    </a:cxn>
                    <a:cxn ang="0">
                      <a:pos x="665" y="401"/>
                    </a:cxn>
                    <a:cxn ang="0">
                      <a:pos x="706" y="280"/>
                    </a:cxn>
                    <a:cxn ang="0">
                      <a:pos x="748" y="197"/>
                    </a:cxn>
                    <a:cxn ang="0">
                      <a:pos x="789" y="137"/>
                    </a:cxn>
                    <a:cxn ang="0">
                      <a:pos x="831" y="102"/>
                    </a:cxn>
                    <a:cxn ang="0">
                      <a:pos x="872" y="163"/>
                    </a:cxn>
                    <a:cxn ang="0">
                      <a:pos x="914" y="663"/>
                    </a:cxn>
                    <a:cxn ang="0">
                      <a:pos x="955" y="1558"/>
                    </a:cxn>
                    <a:cxn ang="0">
                      <a:pos x="997" y="1539"/>
                    </a:cxn>
                    <a:cxn ang="0">
                      <a:pos x="1039" y="1394"/>
                    </a:cxn>
                    <a:cxn ang="0">
                      <a:pos x="1080" y="1129"/>
                    </a:cxn>
                    <a:cxn ang="0">
                      <a:pos x="1122" y="916"/>
                    </a:cxn>
                    <a:cxn ang="0">
                      <a:pos x="1163" y="621"/>
                    </a:cxn>
                    <a:cxn ang="0">
                      <a:pos x="1205" y="510"/>
                    </a:cxn>
                    <a:cxn ang="0">
                      <a:pos x="1246" y="305"/>
                    </a:cxn>
                    <a:cxn ang="0">
                      <a:pos x="1288" y="305"/>
                    </a:cxn>
                    <a:cxn ang="0">
                      <a:pos x="1329" y="197"/>
                    </a:cxn>
                    <a:cxn ang="0">
                      <a:pos x="1371" y="676"/>
                    </a:cxn>
                    <a:cxn ang="0">
                      <a:pos x="1412" y="830"/>
                    </a:cxn>
                    <a:cxn ang="0">
                      <a:pos x="1454" y="731"/>
                    </a:cxn>
                    <a:cxn ang="0">
                      <a:pos x="1496" y="575"/>
                    </a:cxn>
                    <a:cxn ang="0">
                      <a:pos x="1537" y="383"/>
                    </a:cxn>
                    <a:cxn ang="0">
                      <a:pos x="1579" y="222"/>
                    </a:cxn>
                    <a:cxn ang="0">
                      <a:pos x="1620" y="234"/>
                    </a:cxn>
                    <a:cxn ang="0">
                      <a:pos x="1662" y="170"/>
                    </a:cxn>
                    <a:cxn ang="0">
                      <a:pos x="1703" y="160"/>
                    </a:cxn>
                    <a:cxn ang="0">
                      <a:pos x="1745" y="136"/>
                    </a:cxn>
                    <a:cxn ang="0">
                      <a:pos x="1786" y="240"/>
                    </a:cxn>
                    <a:cxn ang="0">
                      <a:pos x="1828" y="1373"/>
                    </a:cxn>
                    <a:cxn ang="0">
                      <a:pos x="1870" y="1499"/>
                    </a:cxn>
                    <a:cxn ang="0">
                      <a:pos x="1911" y="1363"/>
                    </a:cxn>
                    <a:cxn ang="0">
                      <a:pos x="1953" y="1155"/>
                    </a:cxn>
                    <a:cxn ang="0">
                      <a:pos x="1994" y="943"/>
                    </a:cxn>
                    <a:cxn ang="0">
                      <a:pos x="2036" y="627"/>
                    </a:cxn>
                    <a:cxn ang="0">
                      <a:pos x="2077" y="551"/>
                    </a:cxn>
                    <a:cxn ang="0">
                      <a:pos x="2119" y="355"/>
                    </a:cxn>
                    <a:cxn ang="0">
                      <a:pos x="2160" y="267"/>
                    </a:cxn>
                    <a:cxn ang="0">
                      <a:pos x="2202" y="159"/>
                    </a:cxn>
                    <a:cxn ang="0">
                      <a:pos x="2244" y="522"/>
                    </a:cxn>
                    <a:cxn ang="0">
                      <a:pos x="2285" y="892"/>
                    </a:cxn>
                    <a:cxn ang="0">
                      <a:pos x="2327" y="887"/>
                    </a:cxn>
                    <a:cxn ang="0">
                      <a:pos x="2368" y="658"/>
                    </a:cxn>
                    <a:cxn ang="0">
                      <a:pos x="2410" y="419"/>
                    </a:cxn>
                    <a:cxn ang="0">
                      <a:pos x="2451" y="328"/>
                    </a:cxn>
                    <a:cxn ang="0">
                      <a:pos x="2493" y="159"/>
                    </a:cxn>
                    <a:cxn ang="0">
                      <a:pos x="2534" y="156"/>
                    </a:cxn>
                    <a:cxn ang="0">
                      <a:pos x="2576" y="149"/>
                    </a:cxn>
                    <a:cxn ang="0">
                      <a:pos x="2618" y="121"/>
                    </a:cxn>
                  </a:cxnLst>
                  <a:rect l="0" t="0" r="r" b="b"/>
                  <a:pathLst>
                    <a:path w="2648" h="1771">
                      <a:moveTo>
                        <a:pt x="0" y="62"/>
                      </a:moveTo>
                      <a:lnTo>
                        <a:pt x="0" y="87"/>
                      </a:lnTo>
                      <a:lnTo>
                        <a:pt x="1" y="108"/>
                      </a:lnTo>
                      <a:lnTo>
                        <a:pt x="1" y="124"/>
                      </a:lnTo>
                      <a:lnTo>
                        <a:pt x="1" y="133"/>
                      </a:lnTo>
                      <a:lnTo>
                        <a:pt x="2" y="137"/>
                      </a:lnTo>
                      <a:lnTo>
                        <a:pt x="2" y="138"/>
                      </a:lnTo>
                      <a:lnTo>
                        <a:pt x="2" y="138"/>
                      </a:lnTo>
                      <a:lnTo>
                        <a:pt x="3" y="137"/>
                      </a:lnTo>
                      <a:lnTo>
                        <a:pt x="3" y="135"/>
                      </a:lnTo>
                      <a:lnTo>
                        <a:pt x="4" y="128"/>
                      </a:lnTo>
                      <a:lnTo>
                        <a:pt x="4" y="117"/>
                      </a:lnTo>
                      <a:lnTo>
                        <a:pt x="4" y="102"/>
                      </a:lnTo>
                      <a:lnTo>
                        <a:pt x="5" y="83"/>
                      </a:lnTo>
                      <a:lnTo>
                        <a:pt x="5" y="64"/>
                      </a:lnTo>
                      <a:lnTo>
                        <a:pt x="5" y="46"/>
                      </a:lnTo>
                      <a:lnTo>
                        <a:pt x="6" y="30"/>
                      </a:lnTo>
                      <a:lnTo>
                        <a:pt x="6" y="16"/>
                      </a:lnTo>
                      <a:lnTo>
                        <a:pt x="6" y="5"/>
                      </a:lnTo>
                      <a:lnTo>
                        <a:pt x="7" y="0"/>
                      </a:lnTo>
                      <a:lnTo>
                        <a:pt x="7" y="3"/>
                      </a:lnTo>
                      <a:lnTo>
                        <a:pt x="7" y="16"/>
                      </a:lnTo>
                      <a:lnTo>
                        <a:pt x="8" y="38"/>
                      </a:lnTo>
                      <a:lnTo>
                        <a:pt x="8" y="65"/>
                      </a:lnTo>
                      <a:lnTo>
                        <a:pt x="8" y="94"/>
                      </a:lnTo>
                      <a:lnTo>
                        <a:pt x="9" y="119"/>
                      </a:lnTo>
                      <a:lnTo>
                        <a:pt x="9" y="138"/>
                      </a:lnTo>
                      <a:lnTo>
                        <a:pt x="9" y="151"/>
                      </a:lnTo>
                      <a:lnTo>
                        <a:pt x="10" y="160"/>
                      </a:lnTo>
                      <a:lnTo>
                        <a:pt x="10" y="166"/>
                      </a:lnTo>
                      <a:lnTo>
                        <a:pt x="11" y="173"/>
                      </a:lnTo>
                      <a:lnTo>
                        <a:pt x="11" y="179"/>
                      </a:lnTo>
                      <a:lnTo>
                        <a:pt x="11" y="184"/>
                      </a:lnTo>
                      <a:lnTo>
                        <a:pt x="12" y="186"/>
                      </a:lnTo>
                      <a:lnTo>
                        <a:pt x="12" y="183"/>
                      </a:lnTo>
                      <a:lnTo>
                        <a:pt x="12" y="177"/>
                      </a:lnTo>
                      <a:lnTo>
                        <a:pt x="13" y="169"/>
                      </a:lnTo>
                      <a:lnTo>
                        <a:pt x="13" y="162"/>
                      </a:lnTo>
                      <a:lnTo>
                        <a:pt x="13" y="159"/>
                      </a:lnTo>
                      <a:lnTo>
                        <a:pt x="14" y="163"/>
                      </a:lnTo>
                      <a:lnTo>
                        <a:pt x="14" y="173"/>
                      </a:lnTo>
                      <a:lnTo>
                        <a:pt x="14" y="190"/>
                      </a:lnTo>
                      <a:lnTo>
                        <a:pt x="15" y="208"/>
                      </a:lnTo>
                      <a:lnTo>
                        <a:pt x="15" y="223"/>
                      </a:lnTo>
                      <a:lnTo>
                        <a:pt x="15" y="233"/>
                      </a:lnTo>
                      <a:lnTo>
                        <a:pt x="16" y="236"/>
                      </a:lnTo>
                      <a:lnTo>
                        <a:pt x="16" y="232"/>
                      </a:lnTo>
                      <a:lnTo>
                        <a:pt x="16" y="225"/>
                      </a:lnTo>
                      <a:lnTo>
                        <a:pt x="17" y="216"/>
                      </a:lnTo>
                      <a:lnTo>
                        <a:pt x="17" y="207"/>
                      </a:lnTo>
                      <a:lnTo>
                        <a:pt x="17" y="197"/>
                      </a:lnTo>
                      <a:lnTo>
                        <a:pt x="18" y="185"/>
                      </a:lnTo>
                      <a:lnTo>
                        <a:pt x="18" y="172"/>
                      </a:lnTo>
                      <a:lnTo>
                        <a:pt x="19" y="158"/>
                      </a:lnTo>
                      <a:lnTo>
                        <a:pt x="19" y="144"/>
                      </a:lnTo>
                      <a:lnTo>
                        <a:pt x="19" y="133"/>
                      </a:lnTo>
                      <a:lnTo>
                        <a:pt x="20" y="125"/>
                      </a:lnTo>
                      <a:lnTo>
                        <a:pt x="20" y="119"/>
                      </a:lnTo>
                      <a:lnTo>
                        <a:pt x="20" y="115"/>
                      </a:lnTo>
                      <a:lnTo>
                        <a:pt x="21" y="112"/>
                      </a:lnTo>
                      <a:lnTo>
                        <a:pt x="21" y="111"/>
                      </a:lnTo>
                      <a:lnTo>
                        <a:pt x="21" y="114"/>
                      </a:lnTo>
                      <a:lnTo>
                        <a:pt x="22" y="125"/>
                      </a:lnTo>
                      <a:lnTo>
                        <a:pt x="22" y="144"/>
                      </a:lnTo>
                      <a:lnTo>
                        <a:pt x="22" y="170"/>
                      </a:lnTo>
                      <a:lnTo>
                        <a:pt x="23" y="200"/>
                      </a:lnTo>
                      <a:lnTo>
                        <a:pt x="23" y="229"/>
                      </a:lnTo>
                      <a:lnTo>
                        <a:pt x="23" y="254"/>
                      </a:lnTo>
                      <a:lnTo>
                        <a:pt x="24" y="273"/>
                      </a:lnTo>
                      <a:lnTo>
                        <a:pt x="24" y="286"/>
                      </a:lnTo>
                      <a:lnTo>
                        <a:pt x="24" y="296"/>
                      </a:lnTo>
                      <a:lnTo>
                        <a:pt x="25" y="305"/>
                      </a:lnTo>
                      <a:lnTo>
                        <a:pt x="25" y="312"/>
                      </a:lnTo>
                      <a:lnTo>
                        <a:pt x="26" y="318"/>
                      </a:lnTo>
                      <a:lnTo>
                        <a:pt x="26" y="324"/>
                      </a:lnTo>
                      <a:lnTo>
                        <a:pt x="26" y="331"/>
                      </a:lnTo>
                      <a:lnTo>
                        <a:pt x="27" y="340"/>
                      </a:lnTo>
                      <a:lnTo>
                        <a:pt x="27" y="353"/>
                      </a:lnTo>
                      <a:lnTo>
                        <a:pt x="27" y="368"/>
                      </a:lnTo>
                      <a:lnTo>
                        <a:pt x="28" y="382"/>
                      </a:lnTo>
                      <a:lnTo>
                        <a:pt x="28" y="391"/>
                      </a:lnTo>
                      <a:lnTo>
                        <a:pt x="28" y="397"/>
                      </a:lnTo>
                      <a:lnTo>
                        <a:pt x="29" y="399"/>
                      </a:lnTo>
                      <a:lnTo>
                        <a:pt x="29" y="404"/>
                      </a:lnTo>
                      <a:lnTo>
                        <a:pt x="29" y="413"/>
                      </a:lnTo>
                      <a:lnTo>
                        <a:pt x="30" y="429"/>
                      </a:lnTo>
                      <a:lnTo>
                        <a:pt x="30" y="452"/>
                      </a:lnTo>
                      <a:lnTo>
                        <a:pt x="30" y="477"/>
                      </a:lnTo>
                      <a:lnTo>
                        <a:pt x="31" y="503"/>
                      </a:lnTo>
                      <a:lnTo>
                        <a:pt x="31" y="524"/>
                      </a:lnTo>
                      <a:lnTo>
                        <a:pt x="31" y="540"/>
                      </a:lnTo>
                      <a:lnTo>
                        <a:pt x="32" y="548"/>
                      </a:lnTo>
                      <a:lnTo>
                        <a:pt x="32" y="551"/>
                      </a:lnTo>
                      <a:lnTo>
                        <a:pt x="33" y="550"/>
                      </a:lnTo>
                      <a:lnTo>
                        <a:pt x="33" y="545"/>
                      </a:lnTo>
                      <a:lnTo>
                        <a:pt x="33" y="538"/>
                      </a:lnTo>
                      <a:lnTo>
                        <a:pt x="34" y="530"/>
                      </a:lnTo>
                      <a:lnTo>
                        <a:pt x="34" y="523"/>
                      </a:lnTo>
                      <a:lnTo>
                        <a:pt x="34" y="521"/>
                      </a:lnTo>
                      <a:lnTo>
                        <a:pt x="35" y="528"/>
                      </a:lnTo>
                      <a:lnTo>
                        <a:pt x="35" y="547"/>
                      </a:lnTo>
                      <a:lnTo>
                        <a:pt x="35" y="575"/>
                      </a:lnTo>
                      <a:lnTo>
                        <a:pt x="36" y="607"/>
                      </a:lnTo>
                      <a:lnTo>
                        <a:pt x="36" y="636"/>
                      </a:lnTo>
                      <a:lnTo>
                        <a:pt x="36" y="660"/>
                      </a:lnTo>
                      <a:lnTo>
                        <a:pt x="37" y="675"/>
                      </a:lnTo>
                      <a:lnTo>
                        <a:pt x="37" y="685"/>
                      </a:lnTo>
                      <a:lnTo>
                        <a:pt x="37" y="693"/>
                      </a:lnTo>
                      <a:lnTo>
                        <a:pt x="38" y="702"/>
                      </a:lnTo>
                      <a:lnTo>
                        <a:pt x="38" y="713"/>
                      </a:lnTo>
                      <a:lnTo>
                        <a:pt x="38" y="726"/>
                      </a:lnTo>
                      <a:lnTo>
                        <a:pt x="39" y="739"/>
                      </a:lnTo>
                      <a:lnTo>
                        <a:pt x="39" y="749"/>
                      </a:lnTo>
                      <a:lnTo>
                        <a:pt x="39" y="757"/>
                      </a:lnTo>
                      <a:lnTo>
                        <a:pt x="40" y="762"/>
                      </a:lnTo>
                      <a:lnTo>
                        <a:pt x="40" y="768"/>
                      </a:lnTo>
                      <a:lnTo>
                        <a:pt x="41" y="776"/>
                      </a:lnTo>
                      <a:lnTo>
                        <a:pt x="41" y="787"/>
                      </a:lnTo>
                      <a:lnTo>
                        <a:pt x="41" y="802"/>
                      </a:lnTo>
                      <a:lnTo>
                        <a:pt x="42" y="817"/>
                      </a:lnTo>
                      <a:lnTo>
                        <a:pt x="42" y="831"/>
                      </a:lnTo>
                      <a:lnTo>
                        <a:pt x="42" y="842"/>
                      </a:lnTo>
                      <a:lnTo>
                        <a:pt x="43" y="851"/>
                      </a:lnTo>
                      <a:lnTo>
                        <a:pt x="43" y="859"/>
                      </a:lnTo>
                      <a:lnTo>
                        <a:pt x="43" y="869"/>
                      </a:lnTo>
                      <a:lnTo>
                        <a:pt x="44" y="882"/>
                      </a:lnTo>
                      <a:lnTo>
                        <a:pt x="44" y="898"/>
                      </a:lnTo>
                      <a:lnTo>
                        <a:pt x="44" y="914"/>
                      </a:lnTo>
                      <a:lnTo>
                        <a:pt x="45" y="925"/>
                      </a:lnTo>
                      <a:lnTo>
                        <a:pt x="45" y="928"/>
                      </a:lnTo>
                      <a:lnTo>
                        <a:pt x="45" y="920"/>
                      </a:lnTo>
                      <a:lnTo>
                        <a:pt x="46" y="902"/>
                      </a:lnTo>
                      <a:lnTo>
                        <a:pt x="46" y="881"/>
                      </a:lnTo>
                      <a:lnTo>
                        <a:pt x="46" y="861"/>
                      </a:lnTo>
                      <a:lnTo>
                        <a:pt x="47" y="850"/>
                      </a:lnTo>
                      <a:lnTo>
                        <a:pt x="47" y="851"/>
                      </a:lnTo>
                      <a:lnTo>
                        <a:pt x="48" y="864"/>
                      </a:lnTo>
                      <a:lnTo>
                        <a:pt x="48" y="887"/>
                      </a:lnTo>
                      <a:lnTo>
                        <a:pt x="48" y="915"/>
                      </a:lnTo>
                      <a:lnTo>
                        <a:pt x="49" y="942"/>
                      </a:lnTo>
                      <a:lnTo>
                        <a:pt x="49" y="967"/>
                      </a:lnTo>
                      <a:lnTo>
                        <a:pt x="49" y="986"/>
                      </a:lnTo>
                      <a:lnTo>
                        <a:pt x="50" y="1000"/>
                      </a:lnTo>
                      <a:lnTo>
                        <a:pt x="50" y="1008"/>
                      </a:lnTo>
                      <a:lnTo>
                        <a:pt x="50" y="1012"/>
                      </a:lnTo>
                      <a:lnTo>
                        <a:pt x="51" y="1014"/>
                      </a:lnTo>
                      <a:lnTo>
                        <a:pt x="51" y="1017"/>
                      </a:lnTo>
                      <a:lnTo>
                        <a:pt x="51" y="1023"/>
                      </a:lnTo>
                      <a:lnTo>
                        <a:pt x="52" y="1033"/>
                      </a:lnTo>
                      <a:lnTo>
                        <a:pt x="52" y="1047"/>
                      </a:lnTo>
                      <a:lnTo>
                        <a:pt x="52" y="1068"/>
                      </a:lnTo>
                      <a:lnTo>
                        <a:pt x="53" y="1092"/>
                      </a:lnTo>
                      <a:lnTo>
                        <a:pt x="53" y="1120"/>
                      </a:lnTo>
                      <a:lnTo>
                        <a:pt x="53" y="1149"/>
                      </a:lnTo>
                      <a:lnTo>
                        <a:pt x="54" y="1174"/>
                      </a:lnTo>
                      <a:lnTo>
                        <a:pt x="54" y="1192"/>
                      </a:lnTo>
                      <a:lnTo>
                        <a:pt x="55" y="1201"/>
                      </a:lnTo>
                      <a:lnTo>
                        <a:pt x="55" y="1202"/>
                      </a:lnTo>
                      <a:lnTo>
                        <a:pt x="55" y="1198"/>
                      </a:lnTo>
                      <a:lnTo>
                        <a:pt x="56" y="1195"/>
                      </a:lnTo>
                      <a:lnTo>
                        <a:pt x="56" y="1197"/>
                      </a:lnTo>
                      <a:lnTo>
                        <a:pt x="56" y="1205"/>
                      </a:lnTo>
                      <a:lnTo>
                        <a:pt x="57" y="1217"/>
                      </a:lnTo>
                      <a:lnTo>
                        <a:pt x="57" y="1227"/>
                      </a:lnTo>
                      <a:lnTo>
                        <a:pt x="57" y="1232"/>
                      </a:lnTo>
                      <a:lnTo>
                        <a:pt x="58" y="1229"/>
                      </a:lnTo>
                      <a:lnTo>
                        <a:pt x="58" y="1219"/>
                      </a:lnTo>
                      <a:lnTo>
                        <a:pt x="58" y="1206"/>
                      </a:lnTo>
                      <a:lnTo>
                        <a:pt x="59" y="1195"/>
                      </a:lnTo>
                      <a:lnTo>
                        <a:pt x="59" y="1190"/>
                      </a:lnTo>
                      <a:lnTo>
                        <a:pt x="59" y="1195"/>
                      </a:lnTo>
                      <a:lnTo>
                        <a:pt x="60" y="1211"/>
                      </a:lnTo>
                      <a:lnTo>
                        <a:pt x="60" y="1236"/>
                      </a:lnTo>
                      <a:lnTo>
                        <a:pt x="60" y="1263"/>
                      </a:lnTo>
                      <a:lnTo>
                        <a:pt x="61" y="1287"/>
                      </a:lnTo>
                      <a:lnTo>
                        <a:pt x="61" y="1302"/>
                      </a:lnTo>
                      <a:lnTo>
                        <a:pt x="61" y="1306"/>
                      </a:lnTo>
                      <a:lnTo>
                        <a:pt x="62" y="1301"/>
                      </a:lnTo>
                      <a:lnTo>
                        <a:pt x="62" y="1293"/>
                      </a:lnTo>
                      <a:lnTo>
                        <a:pt x="63" y="1287"/>
                      </a:lnTo>
                      <a:lnTo>
                        <a:pt x="63" y="1285"/>
                      </a:lnTo>
                      <a:lnTo>
                        <a:pt x="63" y="1289"/>
                      </a:lnTo>
                      <a:lnTo>
                        <a:pt x="64" y="1298"/>
                      </a:lnTo>
                      <a:lnTo>
                        <a:pt x="64" y="1309"/>
                      </a:lnTo>
                      <a:lnTo>
                        <a:pt x="64" y="1320"/>
                      </a:lnTo>
                      <a:lnTo>
                        <a:pt x="65" y="1330"/>
                      </a:lnTo>
                      <a:lnTo>
                        <a:pt x="65" y="1338"/>
                      </a:lnTo>
                      <a:lnTo>
                        <a:pt x="65" y="1345"/>
                      </a:lnTo>
                      <a:lnTo>
                        <a:pt x="66" y="1350"/>
                      </a:lnTo>
                      <a:lnTo>
                        <a:pt x="66" y="1353"/>
                      </a:lnTo>
                      <a:lnTo>
                        <a:pt x="66" y="1357"/>
                      </a:lnTo>
                      <a:lnTo>
                        <a:pt x="67" y="1362"/>
                      </a:lnTo>
                      <a:lnTo>
                        <a:pt x="67" y="1368"/>
                      </a:lnTo>
                      <a:lnTo>
                        <a:pt x="67" y="1376"/>
                      </a:lnTo>
                      <a:lnTo>
                        <a:pt x="68" y="1384"/>
                      </a:lnTo>
                      <a:lnTo>
                        <a:pt x="68" y="1392"/>
                      </a:lnTo>
                      <a:lnTo>
                        <a:pt x="68" y="1398"/>
                      </a:lnTo>
                      <a:lnTo>
                        <a:pt x="69" y="1402"/>
                      </a:lnTo>
                      <a:lnTo>
                        <a:pt x="69" y="1403"/>
                      </a:lnTo>
                      <a:lnTo>
                        <a:pt x="70" y="1402"/>
                      </a:lnTo>
                      <a:lnTo>
                        <a:pt x="70" y="1398"/>
                      </a:lnTo>
                      <a:lnTo>
                        <a:pt x="70" y="1390"/>
                      </a:lnTo>
                      <a:lnTo>
                        <a:pt x="71" y="1379"/>
                      </a:lnTo>
                      <a:lnTo>
                        <a:pt x="71" y="1366"/>
                      </a:lnTo>
                      <a:lnTo>
                        <a:pt x="71" y="1353"/>
                      </a:lnTo>
                      <a:lnTo>
                        <a:pt x="72" y="1343"/>
                      </a:lnTo>
                      <a:lnTo>
                        <a:pt x="72" y="1339"/>
                      </a:lnTo>
                      <a:lnTo>
                        <a:pt x="72" y="1343"/>
                      </a:lnTo>
                      <a:lnTo>
                        <a:pt x="73" y="1355"/>
                      </a:lnTo>
                      <a:lnTo>
                        <a:pt x="73" y="1372"/>
                      </a:lnTo>
                      <a:lnTo>
                        <a:pt x="73" y="1390"/>
                      </a:lnTo>
                      <a:lnTo>
                        <a:pt x="74" y="1407"/>
                      </a:lnTo>
                      <a:lnTo>
                        <a:pt x="74" y="1419"/>
                      </a:lnTo>
                      <a:lnTo>
                        <a:pt x="74" y="1425"/>
                      </a:lnTo>
                      <a:lnTo>
                        <a:pt x="75" y="1425"/>
                      </a:lnTo>
                      <a:lnTo>
                        <a:pt x="75" y="1422"/>
                      </a:lnTo>
                      <a:lnTo>
                        <a:pt x="75" y="1418"/>
                      </a:lnTo>
                      <a:lnTo>
                        <a:pt x="76" y="1413"/>
                      </a:lnTo>
                      <a:lnTo>
                        <a:pt x="76" y="1410"/>
                      </a:lnTo>
                      <a:lnTo>
                        <a:pt x="77" y="1406"/>
                      </a:lnTo>
                      <a:lnTo>
                        <a:pt x="77" y="1402"/>
                      </a:lnTo>
                      <a:lnTo>
                        <a:pt x="77" y="1398"/>
                      </a:lnTo>
                      <a:lnTo>
                        <a:pt x="78" y="1393"/>
                      </a:lnTo>
                      <a:lnTo>
                        <a:pt x="78" y="1391"/>
                      </a:lnTo>
                      <a:lnTo>
                        <a:pt x="78" y="1392"/>
                      </a:lnTo>
                      <a:lnTo>
                        <a:pt x="79" y="1395"/>
                      </a:lnTo>
                      <a:lnTo>
                        <a:pt x="79" y="1402"/>
                      </a:lnTo>
                      <a:lnTo>
                        <a:pt x="79" y="1410"/>
                      </a:lnTo>
                      <a:lnTo>
                        <a:pt x="80" y="1418"/>
                      </a:lnTo>
                      <a:lnTo>
                        <a:pt x="80" y="1428"/>
                      </a:lnTo>
                      <a:lnTo>
                        <a:pt x="80" y="1439"/>
                      </a:lnTo>
                      <a:lnTo>
                        <a:pt x="81" y="1451"/>
                      </a:lnTo>
                      <a:lnTo>
                        <a:pt x="81" y="1462"/>
                      </a:lnTo>
                      <a:lnTo>
                        <a:pt x="81" y="1473"/>
                      </a:lnTo>
                      <a:lnTo>
                        <a:pt x="82" y="1481"/>
                      </a:lnTo>
                      <a:lnTo>
                        <a:pt x="82" y="1488"/>
                      </a:lnTo>
                      <a:lnTo>
                        <a:pt x="82" y="1494"/>
                      </a:lnTo>
                      <a:lnTo>
                        <a:pt x="83" y="1501"/>
                      </a:lnTo>
                      <a:lnTo>
                        <a:pt x="83" y="1509"/>
                      </a:lnTo>
                      <a:lnTo>
                        <a:pt x="83" y="1518"/>
                      </a:lnTo>
                      <a:lnTo>
                        <a:pt x="84" y="1528"/>
                      </a:lnTo>
                      <a:lnTo>
                        <a:pt x="84" y="1538"/>
                      </a:lnTo>
                      <a:lnTo>
                        <a:pt x="85" y="1546"/>
                      </a:lnTo>
                      <a:lnTo>
                        <a:pt x="85" y="1552"/>
                      </a:lnTo>
                      <a:lnTo>
                        <a:pt x="85" y="1555"/>
                      </a:lnTo>
                      <a:lnTo>
                        <a:pt x="86" y="1555"/>
                      </a:lnTo>
                      <a:lnTo>
                        <a:pt x="86" y="1553"/>
                      </a:lnTo>
                      <a:lnTo>
                        <a:pt x="86" y="1548"/>
                      </a:lnTo>
                      <a:lnTo>
                        <a:pt x="87" y="1546"/>
                      </a:lnTo>
                      <a:lnTo>
                        <a:pt x="87" y="1548"/>
                      </a:lnTo>
                      <a:lnTo>
                        <a:pt x="87" y="1557"/>
                      </a:lnTo>
                      <a:lnTo>
                        <a:pt x="88" y="1572"/>
                      </a:lnTo>
                      <a:lnTo>
                        <a:pt x="88" y="1592"/>
                      </a:lnTo>
                      <a:lnTo>
                        <a:pt x="88" y="1614"/>
                      </a:lnTo>
                      <a:lnTo>
                        <a:pt x="89" y="1633"/>
                      </a:lnTo>
                      <a:lnTo>
                        <a:pt x="89" y="1648"/>
                      </a:lnTo>
                      <a:lnTo>
                        <a:pt x="89" y="1659"/>
                      </a:lnTo>
                      <a:lnTo>
                        <a:pt x="90" y="1666"/>
                      </a:lnTo>
                      <a:lnTo>
                        <a:pt x="90" y="1668"/>
                      </a:lnTo>
                      <a:lnTo>
                        <a:pt x="90" y="1665"/>
                      </a:lnTo>
                      <a:lnTo>
                        <a:pt x="91" y="1656"/>
                      </a:lnTo>
                      <a:lnTo>
                        <a:pt x="91" y="1643"/>
                      </a:lnTo>
                      <a:lnTo>
                        <a:pt x="92" y="1628"/>
                      </a:lnTo>
                      <a:lnTo>
                        <a:pt x="92" y="1614"/>
                      </a:lnTo>
                      <a:lnTo>
                        <a:pt x="92" y="1602"/>
                      </a:lnTo>
                      <a:lnTo>
                        <a:pt x="93" y="1593"/>
                      </a:lnTo>
                      <a:lnTo>
                        <a:pt x="93" y="1589"/>
                      </a:lnTo>
                      <a:lnTo>
                        <a:pt x="93" y="1587"/>
                      </a:lnTo>
                      <a:lnTo>
                        <a:pt x="94" y="1587"/>
                      </a:lnTo>
                      <a:lnTo>
                        <a:pt x="94" y="1589"/>
                      </a:lnTo>
                      <a:lnTo>
                        <a:pt x="94" y="1593"/>
                      </a:lnTo>
                      <a:lnTo>
                        <a:pt x="95" y="1599"/>
                      </a:lnTo>
                      <a:lnTo>
                        <a:pt x="95" y="1606"/>
                      </a:lnTo>
                      <a:lnTo>
                        <a:pt x="95" y="1613"/>
                      </a:lnTo>
                      <a:lnTo>
                        <a:pt x="96" y="1620"/>
                      </a:lnTo>
                      <a:lnTo>
                        <a:pt x="96" y="1628"/>
                      </a:lnTo>
                      <a:lnTo>
                        <a:pt x="96" y="1638"/>
                      </a:lnTo>
                      <a:lnTo>
                        <a:pt x="97" y="1647"/>
                      </a:lnTo>
                      <a:lnTo>
                        <a:pt x="97" y="1655"/>
                      </a:lnTo>
                      <a:lnTo>
                        <a:pt x="97" y="1656"/>
                      </a:lnTo>
                      <a:lnTo>
                        <a:pt x="98" y="1647"/>
                      </a:lnTo>
                      <a:lnTo>
                        <a:pt x="98" y="1627"/>
                      </a:lnTo>
                      <a:lnTo>
                        <a:pt x="99" y="1597"/>
                      </a:lnTo>
                      <a:lnTo>
                        <a:pt x="99" y="1561"/>
                      </a:lnTo>
                      <a:lnTo>
                        <a:pt x="99" y="1524"/>
                      </a:lnTo>
                      <a:lnTo>
                        <a:pt x="100" y="1494"/>
                      </a:lnTo>
                      <a:lnTo>
                        <a:pt x="100" y="1474"/>
                      </a:lnTo>
                      <a:lnTo>
                        <a:pt x="100" y="1468"/>
                      </a:lnTo>
                      <a:lnTo>
                        <a:pt x="101" y="1473"/>
                      </a:lnTo>
                      <a:lnTo>
                        <a:pt x="101" y="1487"/>
                      </a:lnTo>
                      <a:lnTo>
                        <a:pt x="101" y="1505"/>
                      </a:lnTo>
                      <a:lnTo>
                        <a:pt x="102" y="1523"/>
                      </a:lnTo>
                      <a:lnTo>
                        <a:pt x="102" y="1539"/>
                      </a:lnTo>
                      <a:lnTo>
                        <a:pt x="102" y="1553"/>
                      </a:lnTo>
                      <a:lnTo>
                        <a:pt x="103" y="1565"/>
                      </a:lnTo>
                      <a:lnTo>
                        <a:pt x="103" y="1576"/>
                      </a:lnTo>
                      <a:lnTo>
                        <a:pt x="103" y="1584"/>
                      </a:lnTo>
                      <a:lnTo>
                        <a:pt x="104" y="1589"/>
                      </a:lnTo>
                      <a:lnTo>
                        <a:pt x="104" y="1589"/>
                      </a:lnTo>
                      <a:lnTo>
                        <a:pt x="104" y="1584"/>
                      </a:lnTo>
                      <a:lnTo>
                        <a:pt x="105" y="1575"/>
                      </a:lnTo>
                      <a:lnTo>
                        <a:pt x="105" y="1564"/>
                      </a:lnTo>
                      <a:lnTo>
                        <a:pt x="105" y="1551"/>
                      </a:lnTo>
                      <a:lnTo>
                        <a:pt x="106" y="1539"/>
                      </a:lnTo>
                      <a:lnTo>
                        <a:pt x="106" y="1528"/>
                      </a:lnTo>
                      <a:lnTo>
                        <a:pt x="107" y="1520"/>
                      </a:lnTo>
                      <a:lnTo>
                        <a:pt x="107" y="1518"/>
                      </a:lnTo>
                      <a:lnTo>
                        <a:pt x="107" y="1521"/>
                      </a:lnTo>
                      <a:lnTo>
                        <a:pt x="108" y="1530"/>
                      </a:lnTo>
                      <a:lnTo>
                        <a:pt x="108" y="1543"/>
                      </a:lnTo>
                      <a:lnTo>
                        <a:pt x="108" y="1558"/>
                      </a:lnTo>
                      <a:lnTo>
                        <a:pt x="109" y="1571"/>
                      </a:lnTo>
                      <a:lnTo>
                        <a:pt x="109" y="1580"/>
                      </a:lnTo>
                      <a:lnTo>
                        <a:pt x="109" y="1583"/>
                      </a:lnTo>
                      <a:lnTo>
                        <a:pt x="110" y="1580"/>
                      </a:lnTo>
                      <a:lnTo>
                        <a:pt x="110" y="1574"/>
                      </a:lnTo>
                      <a:lnTo>
                        <a:pt x="110" y="1566"/>
                      </a:lnTo>
                      <a:lnTo>
                        <a:pt x="111" y="1558"/>
                      </a:lnTo>
                      <a:lnTo>
                        <a:pt x="111" y="1554"/>
                      </a:lnTo>
                      <a:lnTo>
                        <a:pt x="111" y="1554"/>
                      </a:lnTo>
                      <a:lnTo>
                        <a:pt x="112" y="1560"/>
                      </a:lnTo>
                      <a:lnTo>
                        <a:pt x="112" y="1572"/>
                      </a:lnTo>
                      <a:lnTo>
                        <a:pt x="112" y="1590"/>
                      </a:lnTo>
                      <a:lnTo>
                        <a:pt x="113" y="1610"/>
                      </a:lnTo>
                      <a:lnTo>
                        <a:pt x="113" y="1630"/>
                      </a:lnTo>
                      <a:lnTo>
                        <a:pt x="114" y="1648"/>
                      </a:lnTo>
                      <a:lnTo>
                        <a:pt x="114" y="1659"/>
                      </a:lnTo>
                      <a:lnTo>
                        <a:pt x="114" y="1662"/>
                      </a:lnTo>
                      <a:lnTo>
                        <a:pt x="115" y="1657"/>
                      </a:lnTo>
                      <a:lnTo>
                        <a:pt x="115" y="1645"/>
                      </a:lnTo>
                      <a:lnTo>
                        <a:pt x="115" y="1628"/>
                      </a:lnTo>
                      <a:lnTo>
                        <a:pt x="116" y="1610"/>
                      </a:lnTo>
                      <a:lnTo>
                        <a:pt x="116" y="1592"/>
                      </a:lnTo>
                      <a:lnTo>
                        <a:pt x="116" y="1577"/>
                      </a:lnTo>
                      <a:lnTo>
                        <a:pt x="117" y="1563"/>
                      </a:lnTo>
                      <a:lnTo>
                        <a:pt x="117" y="1553"/>
                      </a:lnTo>
                      <a:lnTo>
                        <a:pt x="117" y="1545"/>
                      </a:lnTo>
                      <a:lnTo>
                        <a:pt x="118" y="1540"/>
                      </a:lnTo>
                      <a:lnTo>
                        <a:pt x="118" y="1538"/>
                      </a:lnTo>
                      <a:lnTo>
                        <a:pt x="118" y="1538"/>
                      </a:lnTo>
                      <a:lnTo>
                        <a:pt x="119" y="1539"/>
                      </a:lnTo>
                      <a:lnTo>
                        <a:pt x="119" y="1541"/>
                      </a:lnTo>
                      <a:lnTo>
                        <a:pt x="119" y="1543"/>
                      </a:lnTo>
                      <a:lnTo>
                        <a:pt x="120" y="1543"/>
                      </a:lnTo>
                      <a:lnTo>
                        <a:pt x="120" y="1543"/>
                      </a:lnTo>
                      <a:lnTo>
                        <a:pt x="120" y="1541"/>
                      </a:lnTo>
                      <a:lnTo>
                        <a:pt x="121" y="1540"/>
                      </a:lnTo>
                      <a:lnTo>
                        <a:pt x="121" y="1540"/>
                      </a:lnTo>
                      <a:lnTo>
                        <a:pt x="122" y="1542"/>
                      </a:lnTo>
                      <a:lnTo>
                        <a:pt x="122" y="1547"/>
                      </a:lnTo>
                      <a:lnTo>
                        <a:pt x="122" y="1556"/>
                      </a:lnTo>
                      <a:lnTo>
                        <a:pt x="123" y="1566"/>
                      </a:lnTo>
                      <a:lnTo>
                        <a:pt x="123" y="1575"/>
                      </a:lnTo>
                      <a:lnTo>
                        <a:pt x="123" y="1583"/>
                      </a:lnTo>
                      <a:lnTo>
                        <a:pt x="124" y="1586"/>
                      </a:lnTo>
                      <a:lnTo>
                        <a:pt x="124" y="1584"/>
                      </a:lnTo>
                      <a:lnTo>
                        <a:pt x="124" y="1578"/>
                      </a:lnTo>
                      <a:lnTo>
                        <a:pt x="125" y="1569"/>
                      </a:lnTo>
                      <a:lnTo>
                        <a:pt x="125" y="1559"/>
                      </a:lnTo>
                      <a:lnTo>
                        <a:pt x="125" y="1553"/>
                      </a:lnTo>
                      <a:lnTo>
                        <a:pt x="126" y="1554"/>
                      </a:lnTo>
                      <a:lnTo>
                        <a:pt x="126" y="1562"/>
                      </a:lnTo>
                      <a:lnTo>
                        <a:pt x="126" y="1576"/>
                      </a:lnTo>
                      <a:lnTo>
                        <a:pt x="127" y="1590"/>
                      </a:lnTo>
                      <a:lnTo>
                        <a:pt x="127" y="1601"/>
                      </a:lnTo>
                      <a:lnTo>
                        <a:pt x="127" y="1602"/>
                      </a:lnTo>
                      <a:lnTo>
                        <a:pt x="128" y="1592"/>
                      </a:lnTo>
                      <a:lnTo>
                        <a:pt x="128" y="1573"/>
                      </a:lnTo>
                      <a:lnTo>
                        <a:pt x="129" y="1550"/>
                      </a:lnTo>
                      <a:lnTo>
                        <a:pt x="129" y="1528"/>
                      </a:lnTo>
                      <a:lnTo>
                        <a:pt x="129" y="1512"/>
                      </a:lnTo>
                      <a:lnTo>
                        <a:pt x="130" y="1505"/>
                      </a:lnTo>
                      <a:lnTo>
                        <a:pt x="130" y="1507"/>
                      </a:lnTo>
                      <a:lnTo>
                        <a:pt x="130" y="1514"/>
                      </a:lnTo>
                      <a:lnTo>
                        <a:pt x="131" y="1523"/>
                      </a:lnTo>
                      <a:lnTo>
                        <a:pt x="131" y="1531"/>
                      </a:lnTo>
                      <a:lnTo>
                        <a:pt x="131" y="1537"/>
                      </a:lnTo>
                      <a:lnTo>
                        <a:pt x="132" y="1539"/>
                      </a:lnTo>
                      <a:lnTo>
                        <a:pt x="132" y="1537"/>
                      </a:lnTo>
                      <a:lnTo>
                        <a:pt x="132" y="1533"/>
                      </a:lnTo>
                      <a:lnTo>
                        <a:pt x="133" y="1526"/>
                      </a:lnTo>
                      <a:lnTo>
                        <a:pt x="133" y="1518"/>
                      </a:lnTo>
                      <a:lnTo>
                        <a:pt x="133" y="1511"/>
                      </a:lnTo>
                      <a:lnTo>
                        <a:pt x="134" y="1507"/>
                      </a:lnTo>
                      <a:lnTo>
                        <a:pt x="134" y="1508"/>
                      </a:lnTo>
                      <a:lnTo>
                        <a:pt x="134" y="1513"/>
                      </a:lnTo>
                      <a:lnTo>
                        <a:pt x="135" y="1520"/>
                      </a:lnTo>
                      <a:lnTo>
                        <a:pt x="135" y="1523"/>
                      </a:lnTo>
                      <a:lnTo>
                        <a:pt x="136" y="1522"/>
                      </a:lnTo>
                      <a:lnTo>
                        <a:pt x="136" y="1513"/>
                      </a:lnTo>
                      <a:lnTo>
                        <a:pt x="136" y="1498"/>
                      </a:lnTo>
                      <a:lnTo>
                        <a:pt x="137" y="1479"/>
                      </a:lnTo>
                      <a:lnTo>
                        <a:pt x="137" y="1460"/>
                      </a:lnTo>
                      <a:lnTo>
                        <a:pt x="137" y="1443"/>
                      </a:lnTo>
                      <a:lnTo>
                        <a:pt x="138" y="1432"/>
                      </a:lnTo>
                      <a:lnTo>
                        <a:pt x="138" y="1427"/>
                      </a:lnTo>
                      <a:lnTo>
                        <a:pt x="138" y="1429"/>
                      </a:lnTo>
                      <a:lnTo>
                        <a:pt x="139" y="1438"/>
                      </a:lnTo>
                      <a:lnTo>
                        <a:pt x="139" y="1454"/>
                      </a:lnTo>
                      <a:lnTo>
                        <a:pt x="139" y="1477"/>
                      </a:lnTo>
                      <a:lnTo>
                        <a:pt x="140" y="1503"/>
                      </a:lnTo>
                      <a:lnTo>
                        <a:pt x="140" y="1529"/>
                      </a:lnTo>
                      <a:lnTo>
                        <a:pt x="140" y="1549"/>
                      </a:lnTo>
                      <a:lnTo>
                        <a:pt x="141" y="1559"/>
                      </a:lnTo>
                      <a:lnTo>
                        <a:pt x="141" y="1558"/>
                      </a:lnTo>
                      <a:lnTo>
                        <a:pt x="141" y="1548"/>
                      </a:lnTo>
                      <a:lnTo>
                        <a:pt x="142" y="1533"/>
                      </a:lnTo>
                      <a:lnTo>
                        <a:pt x="142" y="1517"/>
                      </a:lnTo>
                      <a:lnTo>
                        <a:pt x="142" y="1504"/>
                      </a:lnTo>
                      <a:lnTo>
                        <a:pt x="143" y="1494"/>
                      </a:lnTo>
                      <a:lnTo>
                        <a:pt x="143" y="1487"/>
                      </a:lnTo>
                      <a:lnTo>
                        <a:pt x="144" y="1481"/>
                      </a:lnTo>
                      <a:lnTo>
                        <a:pt x="144" y="1476"/>
                      </a:lnTo>
                      <a:lnTo>
                        <a:pt x="144" y="1470"/>
                      </a:lnTo>
                      <a:lnTo>
                        <a:pt x="145" y="1463"/>
                      </a:lnTo>
                      <a:lnTo>
                        <a:pt x="145" y="1455"/>
                      </a:lnTo>
                      <a:lnTo>
                        <a:pt x="145" y="1446"/>
                      </a:lnTo>
                      <a:lnTo>
                        <a:pt x="146" y="1438"/>
                      </a:lnTo>
                      <a:lnTo>
                        <a:pt x="146" y="1433"/>
                      </a:lnTo>
                      <a:lnTo>
                        <a:pt x="146" y="1435"/>
                      </a:lnTo>
                      <a:lnTo>
                        <a:pt x="147" y="1442"/>
                      </a:lnTo>
                      <a:lnTo>
                        <a:pt x="147" y="1454"/>
                      </a:lnTo>
                      <a:lnTo>
                        <a:pt x="147" y="1467"/>
                      </a:lnTo>
                      <a:lnTo>
                        <a:pt x="148" y="1478"/>
                      </a:lnTo>
                      <a:lnTo>
                        <a:pt x="148" y="1485"/>
                      </a:lnTo>
                      <a:lnTo>
                        <a:pt x="148" y="1484"/>
                      </a:lnTo>
                      <a:lnTo>
                        <a:pt x="149" y="1477"/>
                      </a:lnTo>
                      <a:lnTo>
                        <a:pt x="149" y="1464"/>
                      </a:lnTo>
                      <a:lnTo>
                        <a:pt x="149" y="1449"/>
                      </a:lnTo>
                      <a:lnTo>
                        <a:pt x="150" y="1436"/>
                      </a:lnTo>
                      <a:lnTo>
                        <a:pt x="150" y="1426"/>
                      </a:lnTo>
                      <a:lnTo>
                        <a:pt x="151" y="1421"/>
                      </a:lnTo>
                      <a:lnTo>
                        <a:pt x="151" y="1419"/>
                      </a:lnTo>
                      <a:lnTo>
                        <a:pt x="151" y="1420"/>
                      </a:lnTo>
                      <a:lnTo>
                        <a:pt x="152" y="1422"/>
                      </a:lnTo>
                      <a:lnTo>
                        <a:pt x="152" y="1425"/>
                      </a:lnTo>
                      <a:lnTo>
                        <a:pt x="152" y="1429"/>
                      </a:lnTo>
                      <a:lnTo>
                        <a:pt x="153" y="1433"/>
                      </a:lnTo>
                      <a:lnTo>
                        <a:pt x="153" y="1436"/>
                      </a:lnTo>
                      <a:lnTo>
                        <a:pt x="153" y="1439"/>
                      </a:lnTo>
                      <a:lnTo>
                        <a:pt x="154" y="1441"/>
                      </a:lnTo>
                      <a:lnTo>
                        <a:pt x="154" y="1443"/>
                      </a:lnTo>
                      <a:lnTo>
                        <a:pt x="154" y="1448"/>
                      </a:lnTo>
                      <a:lnTo>
                        <a:pt x="155" y="1454"/>
                      </a:lnTo>
                      <a:lnTo>
                        <a:pt x="155" y="1460"/>
                      </a:lnTo>
                      <a:lnTo>
                        <a:pt x="155" y="1463"/>
                      </a:lnTo>
                      <a:lnTo>
                        <a:pt x="156" y="1460"/>
                      </a:lnTo>
                      <a:lnTo>
                        <a:pt x="156" y="1451"/>
                      </a:lnTo>
                      <a:lnTo>
                        <a:pt x="156" y="1436"/>
                      </a:lnTo>
                      <a:lnTo>
                        <a:pt x="157" y="1419"/>
                      </a:lnTo>
                      <a:lnTo>
                        <a:pt x="157" y="1402"/>
                      </a:lnTo>
                      <a:lnTo>
                        <a:pt x="158" y="1387"/>
                      </a:lnTo>
                      <a:lnTo>
                        <a:pt x="158" y="1377"/>
                      </a:lnTo>
                      <a:lnTo>
                        <a:pt x="158" y="1372"/>
                      </a:lnTo>
                      <a:lnTo>
                        <a:pt x="159" y="1370"/>
                      </a:lnTo>
                      <a:lnTo>
                        <a:pt x="159" y="1369"/>
                      </a:lnTo>
                      <a:lnTo>
                        <a:pt x="159" y="1368"/>
                      </a:lnTo>
                      <a:lnTo>
                        <a:pt x="160" y="1365"/>
                      </a:lnTo>
                      <a:lnTo>
                        <a:pt x="160" y="1358"/>
                      </a:lnTo>
                      <a:lnTo>
                        <a:pt x="160" y="1348"/>
                      </a:lnTo>
                      <a:lnTo>
                        <a:pt x="161" y="1338"/>
                      </a:lnTo>
                      <a:lnTo>
                        <a:pt x="161" y="1332"/>
                      </a:lnTo>
                      <a:lnTo>
                        <a:pt x="161" y="1333"/>
                      </a:lnTo>
                      <a:lnTo>
                        <a:pt x="162" y="1343"/>
                      </a:lnTo>
                      <a:lnTo>
                        <a:pt x="162" y="1362"/>
                      </a:lnTo>
                      <a:lnTo>
                        <a:pt x="162" y="1384"/>
                      </a:lnTo>
                      <a:lnTo>
                        <a:pt x="163" y="1406"/>
                      </a:lnTo>
                      <a:lnTo>
                        <a:pt x="163" y="1423"/>
                      </a:lnTo>
                      <a:lnTo>
                        <a:pt x="163" y="1430"/>
                      </a:lnTo>
                      <a:lnTo>
                        <a:pt x="164" y="1430"/>
                      </a:lnTo>
                      <a:lnTo>
                        <a:pt x="164" y="1423"/>
                      </a:lnTo>
                      <a:lnTo>
                        <a:pt x="164" y="1414"/>
                      </a:lnTo>
                      <a:lnTo>
                        <a:pt x="165" y="1406"/>
                      </a:lnTo>
                      <a:lnTo>
                        <a:pt x="165" y="1399"/>
                      </a:lnTo>
                      <a:lnTo>
                        <a:pt x="166" y="1395"/>
                      </a:lnTo>
                      <a:lnTo>
                        <a:pt x="166" y="1393"/>
                      </a:lnTo>
                      <a:lnTo>
                        <a:pt x="166" y="1392"/>
                      </a:lnTo>
                      <a:lnTo>
                        <a:pt x="167" y="1391"/>
                      </a:lnTo>
                      <a:lnTo>
                        <a:pt x="167" y="1388"/>
                      </a:lnTo>
                      <a:lnTo>
                        <a:pt x="167" y="1381"/>
                      </a:lnTo>
                      <a:lnTo>
                        <a:pt x="168" y="1371"/>
                      </a:lnTo>
                      <a:lnTo>
                        <a:pt x="168" y="1357"/>
                      </a:lnTo>
                      <a:lnTo>
                        <a:pt x="168" y="1340"/>
                      </a:lnTo>
                      <a:lnTo>
                        <a:pt x="169" y="1321"/>
                      </a:lnTo>
                      <a:lnTo>
                        <a:pt x="169" y="1304"/>
                      </a:lnTo>
                      <a:lnTo>
                        <a:pt x="169" y="1288"/>
                      </a:lnTo>
                      <a:lnTo>
                        <a:pt x="170" y="1275"/>
                      </a:lnTo>
                      <a:lnTo>
                        <a:pt x="170" y="1264"/>
                      </a:lnTo>
                      <a:lnTo>
                        <a:pt x="170" y="1258"/>
                      </a:lnTo>
                      <a:lnTo>
                        <a:pt x="171" y="1257"/>
                      </a:lnTo>
                      <a:lnTo>
                        <a:pt x="171" y="1264"/>
                      </a:lnTo>
                      <a:lnTo>
                        <a:pt x="171" y="1279"/>
                      </a:lnTo>
                      <a:lnTo>
                        <a:pt x="172" y="1300"/>
                      </a:lnTo>
                      <a:lnTo>
                        <a:pt x="172" y="1324"/>
                      </a:lnTo>
                      <a:lnTo>
                        <a:pt x="173" y="1345"/>
                      </a:lnTo>
                      <a:lnTo>
                        <a:pt x="173" y="1361"/>
                      </a:lnTo>
                      <a:lnTo>
                        <a:pt x="173" y="1369"/>
                      </a:lnTo>
                      <a:lnTo>
                        <a:pt x="174" y="1372"/>
                      </a:lnTo>
                      <a:lnTo>
                        <a:pt x="174" y="1371"/>
                      </a:lnTo>
                      <a:lnTo>
                        <a:pt x="174" y="1369"/>
                      </a:lnTo>
                      <a:lnTo>
                        <a:pt x="175" y="1367"/>
                      </a:lnTo>
                      <a:lnTo>
                        <a:pt x="175" y="1365"/>
                      </a:lnTo>
                      <a:lnTo>
                        <a:pt x="175" y="1362"/>
                      </a:lnTo>
                      <a:lnTo>
                        <a:pt x="176" y="1357"/>
                      </a:lnTo>
                      <a:lnTo>
                        <a:pt x="176" y="1352"/>
                      </a:lnTo>
                      <a:lnTo>
                        <a:pt x="176" y="1346"/>
                      </a:lnTo>
                      <a:lnTo>
                        <a:pt x="177" y="1342"/>
                      </a:lnTo>
                      <a:lnTo>
                        <a:pt x="177" y="1338"/>
                      </a:lnTo>
                      <a:lnTo>
                        <a:pt x="177" y="1336"/>
                      </a:lnTo>
                      <a:lnTo>
                        <a:pt x="178" y="1334"/>
                      </a:lnTo>
                      <a:lnTo>
                        <a:pt x="178" y="1333"/>
                      </a:lnTo>
                      <a:lnTo>
                        <a:pt x="178" y="1332"/>
                      </a:lnTo>
                      <a:lnTo>
                        <a:pt x="179" y="1332"/>
                      </a:lnTo>
                      <a:lnTo>
                        <a:pt x="179" y="1331"/>
                      </a:lnTo>
                      <a:lnTo>
                        <a:pt x="180" y="1329"/>
                      </a:lnTo>
                      <a:lnTo>
                        <a:pt x="180" y="1324"/>
                      </a:lnTo>
                      <a:lnTo>
                        <a:pt x="180" y="1316"/>
                      </a:lnTo>
                      <a:lnTo>
                        <a:pt x="181" y="1306"/>
                      </a:lnTo>
                      <a:lnTo>
                        <a:pt x="181" y="1293"/>
                      </a:lnTo>
                      <a:lnTo>
                        <a:pt x="181" y="1278"/>
                      </a:lnTo>
                      <a:lnTo>
                        <a:pt x="182" y="1262"/>
                      </a:lnTo>
                      <a:lnTo>
                        <a:pt x="182" y="1246"/>
                      </a:lnTo>
                      <a:lnTo>
                        <a:pt x="182" y="1233"/>
                      </a:lnTo>
                      <a:lnTo>
                        <a:pt x="183" y="1224"/>
                      </a:lnTo>
                      <a:lnTo>
                        <a:pt x="183" y="1222"/>
                      </a:lnTo>
                      <a:lnTo>
                        <a:pt x="183" y="1226"/>
                      </a:lnTo>
                      <a:lnTo>
                        <a:pt x="184" y="1232"/>
                      </a:lnTo>
                      <a:lnTo>
                        <a:pt x="184" y="1237"/>
                      </a:lnTo>
                      <a:lnTo>
                        <a:pt x="184" y="1237"/>
                      </a:lnTo>
                      <a:lnTo>
                        <a:pt x="185" y="1231"/>
                      </a:lnTo>
                      <a:lnTo>
                        <a:pt x="185" y="1221"/>
                      </a:lnTo>
                      <a:lnTo>
                        <a:pt x="185" y="1210"/>
                      </a:lnTo>
                      <a:lnTo>
                        <a:pt x="186" y="1201"/>
                      </a:lnTo>
                      <a:lnTo>
                        <a:pt x="186" y="1198"/>
                      </a:lnTo>
                      <a:lnTo>
                        <a:pt x="186" y="1201"/>
                      </a:lnTo>
                      <a:lnTo>
                        <a:pt x="187" y="1212"/>
                      </a:lnTo>
                      <a:lnTo>
                        <a:pt x="187" y="1229"/>
                      </a:lnTo>
                      <a:lnTo>
                        <a:pt x="188" y="1246"/>
                      </a:lnTo>
                      <a:lnTo>
                        <a:pt x="188" y="1260"/>
                      </a:lnTo>
                      <a:lnTo>
                        <a:pt x="188" y="1265"/>
                      </a:lnTo>
                      <a:lnTo>
                        <a:pt x="189" y="1259"/>
                      </a:lnTo>
                      <a:lnTo>
                        <a:pt x="189" y="1243"/>
                      </a:lnTo>
                      <a:lnTo>
                        <a:pt x="189" y="1221"/>
                      </a:lnTo>
                      <a:lnTo>
                        <a:pt x="190" y="1201"/>
                      </a:lnTo>
                      <a:lnTo>
                        <a:pt x="190" y="1189"/>
                      </a:lnTo>
                      <a:lnTo>
                        <a:pt x="190" y="1189"/>
                      </a:lnTo>
                      <a:lnTo>
                        <a:pt x="191" y="1200"/>
                      </a:lnTo>
                      <a:lnTo>
                        <a:pt x="191" y="1219"/>
                      </a:lnTo>
                      <a:lnTo>
                        <a:pt x="191" y="1241"/>
                      </a:lnTo>
                      <a:lnTo>
                        <a:pt x="192" y="1260"/>
                      </a:lnTo>
                      <a:lnTo>
                        <a:pt x="192" y="1271"/>
                      </a:lnTo>
                      <a:lnTo>
                        <a:pt x="192" y="1274"/>
                      </a:lnTo>
                      <a:lnTo>
                        <a:pt x="193" y="1268"/>
                      </a:lnTo>
                      <a:lnTo>
                        <a:pt x="193" y="1257"/>
                      </a:lnTo>
                      <a:lnTo>
                        <a:pt x="193" y="1243"/>
                      </a:lnTo>
                      <a:lnTo>
                        <a:pt x="194" y="1228"/>
                      </a:lnTo>
                      <a:lnTo>
                        <a:pt x="194" y="1211"/>
                      </a:lnTo>
                      <a:lnTo>
                        <a:pt x="195" y="1192"/>
                      </a:lnTo>
                      <a:lnTo>
                        <a:pt x="195" y="1169"/>
                      </a:lnTo>
                      <a:lnTo>
                        <a:pt x="195" y="1145"/>
                      </a:lnTo>
                      <a:lnTo>
                        <a:pt x="196" y="1124"/>
                      </a:lnTo>
                      <a:lnTo>
                        <a:pt x="196" y="1111"/>
                      </a:lnTo>
                      <a:lnTo>
                        <a:pt x="196" y="1111"/>
                      </a:lnTo>
                      <a:lnTo>
                        <a:pt x="197" y="1124"/>
                      </a:lnTo>
                      <a:lnTo>
                        <a:pt x="197" y="1145"/>
                      </a:lnTo>
                      <a:lnTo>
                        <a:pt x="197" y="1168"/>
                      </a:lnTo>
                      <a:lnTo>
                        <a:pt x="198" y="1186"/>
                      </a:lnTo>
                      <a:lnTo>
                        <a:pt x="198" y="1197"/>
                      </a:lnTo>
                      <a:lnTo>
                        <a:pt x="198" y="1200"/>
                      </a:lnTo>
                      <a:lnTo>
                        <a:pt x="199" y="1198"/>
                      </a:lnTo>
                      <a:lnTo>
                        <a:pt x="199" y="1192"/>
                      </a:lnTo>
                      <a:lnTo>
                        <a:pt x="199" y="1185"/>
                      </a:lnTo>
                      <a:lnTo>
                        <a:pt x="200" y="1178"/>
                      </a:lnTo>
                      <a:lnTo>
                        <a:pt x="200" y="1171"/>
                      </a:lnTo>
                      <a:lnTo>
                        <a:pt x="200" y="1164"/>
                      </a:lnTo>
                      <a:lnTo>
                        <a:pt x="201" y="1157"/>
                      </a:lnTo>
                      <a:lnTo>
                        <a:pt x="201" y="1150"/>
                      </a:lnTo>
                      <a:lnTo>
                        <a:pt x="202" y="1141"/>
                      </a:lnTo>
                      <a:lnTo>
                        <a:pt x="202" y="1130"/>
                      </a:lnTo>
                      <a:lnTo>
                        <a:pt x="202" y="1116"/>
                      </a:lnTo>
                      <a:lnTo>
                        <a:pt x="203" y="1102"/>
                      </a:lnTo>
                      <a:lnTo>
                        <a:pt x="203" y="1088"/>
                      </a:lnTo>
                      <a:lnTo>
                        <a:pt x="203" y="1078"/>
                      </a:lnTo>
                      <a:lnTo>
                        <a:pt x="204" y="1074"/>
                      </a:lnTo>
                      <a:lnTo>
                        <a:pt x="204" y="1077"/>
                      </a:lnTo>
                      <a:lnTo>
                        <a:pt x="204" y="1085"/>
                      </a:lnTo>
                      <a:lnTo>
                        <a:pt x="205" y="1096"/>
                      </a:lnTo>
                      <a:lnTo>
                        <a:pt x="205" y="1108"/>
                      </a:lnTo>
                      <a:lnTo>
                        <a:pt x="205" y="1120"/>
                      </a:lnTo>
                      <a:lnTo>
                        <a:pt x="206" y="1131"/>
                      </a:lnTo>
                      <a:lnTo>
                        <a:pt x="206" y="1139"/>
                      </a:lnTo>
                      <a:lnTo>
                        <a:pt x="206" y="1143"/>
                      </a:lnTo>
                      <a:lnTo>
                        <a:pt x="207" y="1140"/>
                      </a:lnTo>
                      <a:lnTo>
                        <a:pt x="207" y="1129"/>
                      </a:lnTo>
                      <a:lnTo>
                        <a:pt x="207" y="1111"/>
                      </a:lnTo>
                      <a:lnTo>
                        <a:pt x="208" y="1090"/>
                      </a:lnTo>
                      <a:lnTo>
                        <a:pt x="208" y="1070"/>
                      </a:lnTo>
                      <a:lnTo>
                        <a:pt x="208" y="1053"/>
                      </a:lnTo>
                      <a:lnTo>
                        <a:pt x="209" y="1042"/>
                      </a:lnTo>
                      <a:lnTo>
                        <a:pt x="209" y="1035"/>
                      </a:lnTo>
                      <a:lnTo>
                        <a:pt x="210" y="1030"/>
                      </a:lnTo>
                      <a:lnTo>
                        <a:pt x="210" y="1027"/>
                      </a:lnTo>
                      <a:lnTo>
                        <a:pt x="210" y="1024"/>
                      </a:lnTo>
                      <a:lnTo>
                        <a:pt x="211" y="1022"/>
                      </a:lnTo>
                      <a:lnTo>
                        <a:pt x="211" y="1022"/>
                      </a:lnTo>
                      <a:lnTo>
                        <a:pt x="211" y="1026"/>
                      </a:lnTo>
                      <a:lnTo>
                        <a:pt x="212" y="1034"/>
                      </a:lnTo>
                      <a:lnTo>
                        <a:pt x="212" y="1047"/>
                      </a:lnTo>
                      <a:lnTo>
                        <a:pt x="212" y="1064"/>
                      </a:lnTo>
                      <a:lnTo>
                        <a:pt x="213" y="1082"/>
                      </a:lnTo>
                      <a:lnTo>
                        <a:pt x="213" y="1097"/>
                      </a:lnTo>
                      <a:lnTo>
                        <a:pt x="213" y="1105"/>
                      </a:lnTo>
                      <a:lnTo>
                        <a:pt x="214" y="1104"/>
                      </a:lnTo>
                      <a:lnTo>
                        <a:pt x="214" y="1092"/>
                      </a:lnTo>
                      <a:lnTo>
                        <a:pt x="214" y="1071"/>
                      </a:lnTo>
                      <a:lnTo>
                        <a:pt x="215" y="1045"/>
                      </a:lnTo>
                      <a:lnTo>
                        <a:pt x="215" y="1018"/>
                      </a:lnTo>
                      <a:lnTo>
                        <a:pt x="215" y="993"/>
                      </a:lnTo>
                      <a:lnTo>
                        <a:pt x="216" y="976"/>
                      </a:lnTo>
                      <a:lnTo>
                        <a:pt x="216" y="967"/>
                      </a:lnTo>
                      <a:lnTo>
                        <a:pt x="217" y="966"/>
                      </a:lnTo>
                      <a:lnTo>
                        <a:pt x="217" y="973"/>
                      </a:lnTo>
                      <a:lnTo>
                        <a:pt x="217" y="983"/>
                      </a:lnTo>
                      <a:lnTo>
                        <a:pt x="218" y="992"/>
                      </a:lnTo>
                      <a:lnTo>
                        <a:pt x="218" y="997"/>
                      </a:lnTo>
                      <a:lnTo>
                        <a:pt x="218" y="994"/>
                      </a:lnTo>
                      <a:lnTo>
                        <a:pt x="219" y="982"/>
                      </a:lnTo>
                      <a:lnTo>
                        <a:pt x="219" y="962"/>
                      </a:lnTo>
                      <a:lnTo>
                        <a:pt x="219" y="940"/>
                      </a:lnTo>
                      <a:lnTo>
                        <a:pt x="220" y="920"/>
                      </a:lnTo>
                      <a:lnTo>
                        <a:pt x="220" y="907"/>
                      </a:lnTo>
                      <a:lnTo>
                        <a:pt x="220" y="905"/>
                      </a:lnTo>
                      <a:lnTo>
                        <a:pt x="221" y="913"/>
                      </a:lnTo>
                      <a:lnTo>
                        <a:pt x="221" y="927"/>
                      </a:lnTo>
                      <a:lnTo>
                        <a:pt x="221" y="944"/>
                      </a:lnTo>
                      <a:lnTo>
                        <a:pt x="222" y="957"/>
                      </a:lnTo>
                      <a:lnTo>
                        <a:pt x="222" y="966"/>
                      </a:lnTo>
                      <a:lnTo>
                        <a:pt x="222" y="969"/>
                      </a:lnTo>
                      <a:lnTo>
                        <a:pt x="223" y="966"/>
                      </a:lnTo>
                      <a:lnTo>
                        <a:pt x="223" y="960"/>
                      </a:lnTo>
                      <a:lnTo>
                        <a:pt x="224" y="953"/>
                      </a:lnTo>
                      <a:lnTo>
                        <a:pt x="224" y="947"/>
                      </a:lnTo>
                      <a:lnTo>
                        <a:pt x="224" y="945"/>
                      </a:lnTo>
                      <a:lnTo>
                        <a:pt x="225" y="948"/>
                      </a:lnTo>
                      <a:lnTo>
                        <a:pt x="225" y="956"/>
                      </a:lnTo>
                      <a:lnTo>
                        <a:pt x="225" y="967"/>
                      </a:lnTo>
                      <a:lnTo>
                        <a:pt x="226" y="977"/>
                      </a:lnTo>
                      <a:lnTo>
                        <a:pt x="226" y="982"/>
                      </a:lnTo>
                      <a:lnTo>
                        <a:pt x="226" y="980"/>
                      </a:lnTo>
                      <a:lnTo>
                        <a:pt x="227" y="971"/>
                      </a:lnTo>
                      <a:lnTo>
                        <a:pt x="227" y="959"/>
                      </a:lnTo>
                      <a:lnTo>
                        <a:pt x="227" y="950"/>
                      </a:lnTo>
                      <a:lnTo>
                        <a:pt x="228" y="948"/>
                      </a:lnTo>
                      <a:lnTo>
                        <a:pt x="228" y="957"/>
                      </a:lnTo>
                      <a:lnTo>
                        <a:pt x="228" y="973"/>
                      </a:lnTo>
                      <a:lnTo>
                        <a:pt x="229" y="995"/>
                      </a:lnTo>
                      <a:lnTo>
                        <a:pt x="229" y="1015"/>
                      </a:lnTo>
                      <a:lnTo>
                        <a:pt x="229" y="1029"/>
                      </a:lnTo>
                      <a:lnTo>
                        <a:pt x="230" y="1035"/>
                      </a:lnTo>
                      <a:lnTo>
                        <a:pt x="230" y="1031"/>
                      </a:lnTo>
                      <a:lnTo>
                        <a:pt x="230" y="1018"/>
                      </a:lnTo>
                      <a:lnTo>
                        <a:pt x="231" y="999"/>
                      </a:lnTo>
                      <a:lnTo>
                        <a:pt x="231" y="976"/>
                      </a:lnTo>
                      <a:lnTo>
                        <a:pt x="232" y="953"/>
                      </a:lnTo>
                      <a:lnTo>
                        <a:pt x="232" y="931"/>
                      </a:lnTo>
                      <a:lnTo>
                        <a:pt x="232" y="915"/>
                      </a:lnTo>
                      <a:lnTo>
                        <a:pt x="233" y="906"/>
                      </a:lnTo>
                      <a:lnTo>
                        <a:pt x="233" y="904"/>
                      </a:lnTo>
                      <a:lnTo>
                        <a:pt x="233" y="908"/>
                      </a:lnTo>
                      <a:lnTo>
                        <a:pt x="234" y="916"/>
                      </a:lnTo>
                      <a:lnTo>
                        <a:pt x="234" y="924"/>
                      </a:lnTo>
                      <a:lnTo>
                        <a:pt x="234" y="930"/>
                      </a:lnTo>
                      <a:lnTo>
                        <a:pt x="235" y="931"/>
                      </a:lnTo>
                      <a:lnTo>
                        <a:pt x="235" y="927"/>
                      </a:lnTo>
                      <a:lnTo>
                        <a:pt x="235" y="921"/>
                      </a:lnTo>
                      <a:lnTo>
                        <a:pt x="236" y="915"/>
                      </a:lnTo>
                      <a:lnTo>
                        <a:pt x="236" y="911"/>
                      </a:lnTo>
                      <a:lnTo>
                        <a:pt x="236" y="912"/>
                      </a:lnTo>
                      <a:lnTo>
                        <a:pt x="237" y="917"/>
                      </a:lnTo>
                      <a:lnTo>
                        <a:pt x="237" y="924"/>
                      </a:lnTo>
                      <a:lnTo>
                        <a:pt x="237" y="929"/>
                      </a:lnTo>
                      <a:lnTo>
                        <a:pt x="238" y="931"/>
                      </a:lnTo>
                      <a:lnTo>
                        <a:pt x="238" y="928"/>
                      </a:lnTo>
                      <a:lnTo>
                        <a:pt x="239" y="920"/>
                      </a:lnTo>
                      <a:lnTo>
                        <a:pt x="239" y="910"/>
                      </a:lnTo>
                      <a:lnTo>
                        <a:pt x="239" y="900"/>
                      </a:lnTo>
                      <a:lnTo>
                        <a:pt x="240" y="891"/>
                      </a:lnTo>
                      <a:lnTo>
                        <a:pt x="240" y="884"/>
                      </a:lnTo>
                      <a:lnTo>
                        <a:pt x="240" y="879"/>
                      </a:lnTo>
                      <a:lnTo>
                        <a:pt x="241" y="875"/>
                      </a:lnTo>
                      <a:lnTo>
                        <a:pt x="241" y="871"/>
                      </a:lnTo>
                      <a:lnTo>
                        <a:pt x="241" y="866"/>
                      </a:lnTo>
                      <a:lnTo>
                        <a:pt x="242" y="862"/>
                      </a:lnTo>
                      <a:lnTo>
                        <a:pt x="242" y="859"/>
                      </a:lnTo>
                      <a:lnTo>
                        <a:pt x="242" y="858"/>
                      </a:lnTo>
                      <a:lnTo>
                        <a:pt x="243" y="859"/>
                      </a:lnTo>
                      <a:lnTo>
                        <a:pt x="243" y="861"/>
                      </a:lnTo>
                      <a:lnTo>
                        <a:pt x="243" y="861"/>
                      </a:lnTo>
                      <a:lnTo>
                        <a:pt x="244" y="859"/>
                      </a:lnTo>
                      <a:lnTo>
                        <a:pt x="244" y="852"/>
                      </a:lnTo>
                      <a:lnTo>
                        <a:pt x="244" y="840"/>
                      </a:lnTo>
                      <a:lnTo>
                        <a:pt x="245" y="826"/>
                      </a:lnTo>
                      <a:lnTo>
                        <a:pt x="245" y="811"/>
                      </a:lnTo>
                      <a:lnTo>
                        <a:pt x="246" y="798"/>
                      </a:lnTo>
                      <a:lnTo>
                        <a:pt x="246" y="788"/>
                      </a:lnTo>
                      <a:lnTo>
                        <a:pt x="246" y="782"/>
                      </a:lnTo>
                      <a:lnTo>
                        <a:pt x="247" y="781"/>
                      </a:lnTo>
                      <a:lnTo>
                        <a:pt x="247" y="783"/>
                      </a:lnTo>
                      <a:lnTo>
                        <a:pt x="247" y="789"/>
                      </a:lnTo>
                      <a:lnTo>
                        <a:pt x="248" y="797"/>
                      </a:lnTo>
                      <a:lnTo>
                        <a:pt x="248" y="805"/>
                      </a:lnTo>
                      <a:lnTo>
                        <a:pt x="248" y="814"/>
                      </a:lnTo>
                      <a:lnTo>
                        <a:pt x="249" y="823"/>
                      </a:lnTo>
                      <a:lnTo>
                        <a:pt x="249" y="833"/>
                      </a:lnTo>
                      <a:lnTo>
                        <a:pt x="249" y="845"/>
                      </a:lnTo>
                      <a:lnTo>
                        <a:pt x="250" y="856"/>
                      </a:lnTo>
                      <a:lnTo>
                        <a:pt x="250" y="867"/>
                      </a:lnTo>
                      <a:lnTo>
                        <a:pt x="250" y="877"/>
                      </a:lnTo>
                      <a:lnTo>
                        <a:pt x="251" y="883"/>
                      </a:lnTo>
                      <a:lnTo>
                        <a:pt x="251" y="886"/>
                      </a:lnTo>
                      <a:lnTo>
                        <a:pt x="251" y="884"/>
                      </a:lnTo>
                      <a:lnTo>
                        <a:pt x="252" y="877"/>
                      </a:lnTo>
                      <a:lnTo>
                        <a:pt x="252" y="865"/>
                      </a:lnTo>
                      <a:lnTo>
                        <a:pt x="252" y="849"/>
                      </a:lnTo>
                      <a:lnTo>
                        <a:pt x="253" y="829"/>
                      </a:lnTo>
                      <a:lnTo>
                        <a:pt x="253" y="809"/>
                      </a:lnTo>
                      <a:lnTo>
                        <a:pt x="254" y="790"/>
                      </a:lnTo>
                      <a:lnTo>
                        <a:pt x="254" y="775"/>
                      </a:lnTo>
                      <a:lnTo>
                        <a:pt x="254" y="766"/>
                      </a:lnTo>
                      <a:lnTo>
                        <a:pt x="255" y="764"/>
                      </a:lnTo>
                      <a:lnTo>
                        <a:pt x="255" y="768"/>
                      </a:lnTo>
                      <a:lnTo>
                        <a:pt x="255" y="774"/>
                      </a:lnTo>
                      <a:lnTo>
                        <a:pt x="256" y="779"/>
                      </a:lnTo>
                      <a:lnTo>
                        <a:pt x="256" y="782"/>
                      </a:lnTo>
                      <a:lnTo>
                        <a:pt x="256" y="780"/>
                      </a:lnTo>
                      <a:lnTo>
                        <a:pt x="257" y="776"/>
                      </a:lnTo>
                      <a:lnTo>
                        <a:pt x="257" y="772"/>
                      </a:lnTo>
                      <a:lnTo>
                        <a:pt x="257" y="769"/>
                      </a:lnTo>
                      <a:lnTo>
                        <a:pt x="258" y="768"/>
                      </a:lnTo>
                      <a:lnTo>
                        <a:pt x="258" y="768"/>
                      </a:lnTo>
                      <a:lnTo>
                        <a:pt x="258" y="768"/>
                      </a:lnTo>
                      <a:lnTo>
                        <a:pt x="259" y="768"/>
                      </a:lnTo>
                      <a:lnTo>
                        <a:pt x="259" y="767"/>
                      </a:lnTo>
                      <a:lnTo>
                        <a:pt x="259" y="767"/>
                      </a:lnTo>
                      <a:lnTo>
                        <a:pt x="260" y="766"/>
                      </a:lnTo>
                      <a:lnTo>
                        <a:pt x="260" y="765"/>
                      </a:lnTo>
                      <a:lnTo>
                        <a:pt x="261" y="761"/>
                      </a:lnTo>
                      <a:lnTo>
                        <a:pt x="261" y="756"/>
                      </a:lnTo>
                      <a:lnTo>
                        <a:pt x="261" y="751"/>
                      </a:lnTo>
                      <a:lnTo>
                        <a:pt x="262" y="747"/>
                      </a:lnTo>
                      <a:lnTo>
                        <a:pt x="262" y="746"/>
                      </a:lnTo>
                      <a:lnTo>
                        <a:pt x="262" y="750"/>
                      </a:lnTo>
                      <a:lnTo>
                        <a:pt x="263" y="758"/>
                      </a:lnTo>
                      <a:lnTo>
                        <a:pt x="263" y="768"/>
                      </a:lnTo>
                      <a:lnTo>
                        <a:pt x="263" y="778"/>
                      </a:lnTo>
                      <a:lnTo>
                        <a:pt x="264" y="785"/>
                      </a:lnTo>
                      <a:lnTo>
                        <a:pt x="264" y="786"/>
                      </a:lnTo>
                      <a:lnTo>
                        <a:pt x="264" y="782"/>
                      </a:lnTo>
                      <a:lnTo>
                        <a:pt x="265" y="773"/>
                      </a:lnTo>
                      <a:lnTo>
                        <a:pt x="265" y="765"/>
                      </a:lnTo>
                      <a:lnTo>
                        <a:pt x="265" y="759"/>
                      </a:lnTo>
                      <a:lnTo>
                        <a:pt x="266" y="758"/>
                      </a:lnTo>
                      <a:lnTo>
                        <a:pt x="266" y="760"/>
                      </a:lnTo>
                      <a:lnTo>
                        <a:pt x="266" y="765"/>
                      </a:lnTo>
                      <a:lnTo>
                        <a:pt x="267" y="768"/>
                      </a:lnTo>
                      <a:lnTo>
                        <a:pt x="267" y="767"/>
                      </a:lnTo>
                      <a:lnTo>
                        <a:pt x="268" y="763"/>
                      </a:lnTo>
                      <a:lnTo>
                        <a:pt x="268" y="754"/>
                      </a:lnTo>
                      <a:lnTo>
                        <a:pt x="268" y="745"/>
                      </a:lnTo>
                      <a:lnTo>
                        <a:pt x="269" y="736"/>
                      </a:lnTo>
                      <a:lnTo>
                        <a:pt x="269" y="731"/>
                      </a:lnTo>
                      <a:lnTo>
                        <a:pt x="269" y="731"/>
                      </a:lnTo>
                      <a:lnTo>
                        <a:pt x="270" y="734"/>
                      </a:lnTo>
                      <a:lnTo>
                        <a:pt x="270" y="738"/>
                      </a:lnTo>
                      <a:lnTo>
                        <a:pt x="270" y="741"/>
                      </a:lnTo>
                      <a:lnTo>
                        <a:pt x="271" y="738"/>
                      </a:lnTo>
                      <a:lnTo>
                        <a:pt x="271" y="731"/>
                      </a:lnTo>
                      <a:lnTo>
                        <a:pt x="271" y="720"/>
                      </a:lnTo>
                      <a:lnTo>
                        <a:pt x="272" y="709"/>
                      </a:lnTo>
                      <a:lnTo>
                        <a:pt x="272" y="698"/>
                      </a:lnTo>
                      <a:lnTo>
                        <a:pt x="272" y="688"/>
                      </a:lnTo>
                      <a:lnTo>
                        <a:pt x="273" y="680"/>
                      </a:lnTo>
                      <a:lnTo>
                        <a:pt x="273" y="673"/>
                      </a:lnTo>
                      <a:lnTo>
                        <a:pt x="273" y="666"/>
                      </a:lnTo>
                      <a:lnTo>
                        <a:pt x="274" y="661"/>
                      </a:lnTo>
                      <a:lnTo>
                        <a:pt x="274" y="657"/>
                      </a:lnTo>
                      <a:lnTo>
                        <a:pt x="274" y="655"/>
                      </a:lnTo>
                      <a:lnTo>
                        <a:pt x="275" y="652"/>
                      </a:lnTo>
                      <a:lnTo>
                        <a:pt x="275" y="648"/>
                      </a:lnTo>
                      <a:lnTo>
                        <a:pt x="276" y="641"/>
                      </a:lnTo>
                      <a:lnTo>
                        <a:pt x="276" y="633"/>
                      </a:lnTo>
                      <a:lnTo>
                        <a:pt x="276" y="626"/>
                      </a:lnTo>
                      <a:lnTo>
                        <a:pt x="277" y="622"/>
                      </a:lnTo>
                      <a:lnTo>
                        <a:pt x="277" y="622"/>
                      </a:lnTo>
                      <a:lnTo>
                        <a:pt x="277" y="627"/>
                      </a:lnTo>
                      <a:lnTo>
                        <a:pt x="278" y="636"/>
                      </a:lnTo>
                      <a:lnTo>
                        <a:pt x="278" y="647"/>
                      </a:lnTo>
                      <a:lnTo>
                        <a:pt x="278" y="655"/>
                      </a:lnTo>
                      <a:lnTo>
                        <a:pt x="279" y="660"/>
                      </a:lnTo>
                      <a:lnTo>
                        <a:pt x="279" y="661"/>
                      </a:lnTo>
                      <a:lnTo>
                        <a:pt x="279" y="657"/>
                      </a:lnTo>
                      <a:lnTo>
                        <a:pt x="280" y="652"/>
                      </a:lnTo>
                      <a:lnTo>
                        <a:pt x="280" y="647"/>
                      </a:lnTo>
                      <a:lnTo>
                        <a:pt x="280" y="645"/>
                      </a:lnTo>
                      <a:lnTo>
                        <a:pt x="281" y="646"/>
                      </a:lnTo>
                      <a:lnTo>
                        <a:pt x="281" y="649"/>
                      </a:lnTo>
                      <a:lnTo>
                        <a:pt x="281" y="653"/>
                      </a:lnTo>
                      <a:lnTo>
                        <a:pt x="282" y="659"/>
                      </a:lnTo>
                      <a:lnTo>
                        <a:pt x="282" y="665"/>
                      </a:lnTo>
                      <a:lnTo>
                        <a:pt x="283" y="671"/>
                      </a:lnTo>
                      <a:lnTo>
                        <a:pt x="283" y="679"/>
                      </a:lnTo>
                      <a:lnTo>
                        <a:pt x="283" y="687"/>
                      </a:lnTo>
                      <a:lnTo>
                        <a:pt x="284" y="697"/>
                      </a:lnTo>
                      <a:lnTo>
                        <a:pt x="284" y="705"/>
                      </a:lnTo>
                      <a:lnTo>
                        <a:pt x="284" y="712"/>
                      </a:lnTo>
                      <a:lnTo>
                        <a:pt x="285" y="717"/>
                      </a:lnTo>
                      <a:lnTo>
                        <a:pt x="285" y="721"/>
                      </a:lnTo>
                      <a:lnTo>
                        <a:pt x="285" y="722"/>
                      </a:lnTo>
                      <a:lnTo>
                        <a:pt x="286" y="721"/>
                      </a:lnTo>
                      <a:lnTo>
                        <a:pt x="286" y="717"/>
                      </a:lnTo>
                      <a:lnTo>
                        <a:pt x="286" y="708"/>
                      </a:lnTo>
                      <a:lnTo>
                        <a:pt x="287" y="694"/>
                      </a:lnTo>
                      <a:lnTo>
                        <a:pt x="287" y="676"/>
                      </a:lnTo>
                      <a:lnTo>
                        <a:pt x="287" y="655"/>
                      </a:lnTo>
                      <a:lnTo>
                        <a:pt x="288" y="635"/>
                      </a:lnTo>
                      <a:lnTo>
                        <a:pt x="288" y="619"/>
                      </a:lnTo>
                      <a:lnTo>
                        <a:pt x="288" y="609"/>
                      </a:lnTo>
                      <a:lnTo>
                        <a:pt x="289" y="606"/>
                      </a:lnTo>
                      <a:lnTo>
                        <a:pt x="289" y="610"/>
                      </a:lnTo>
                      <a:lnTo>
                        <a:pt x="290" y="620"/>
                      </a:lnTo>
                      <a:lnTo>
                        <a:pt x="290" y="632"/>
                      </a:lnTo>
                      <a:lnTo>
                        <a:pt x="290" y="645"/>
                      </a:lnTo>
                      <a:lnTo>
                        <a:pt x="291" y="657"/>
                      </a:lnTo>
                      <a:lnTo>
                        <a:pt x="291" y="665"/>
                      </a:lnTo>
                      <a:lnTo>
                        <a:pt x="291" y="667"/>
                      </a:lnTo>
                      <a:lnTo>
                        <a:pt x="292" y="663"/>
                      </a:lnTo>
                      <a:lnTo>
                        <a:pt x="292" y="654"/>
                      </a:lnTo>
                      <a:lnTo>
                        <a:pt x="292" y="641"/>
                      </a:lnTo>
                      <a:lnTo>
                        <a:pt x="293" y="629"/>
                      </a:lnTo>
                      <a:lnTo>
                        <a:pt x="293" y="620"/>
                      </a:lnTo>
                      <a:lnTo>
                        <a:pt x="293" y="617"/>
                      </a:lnTo>
                      <a:lnTo>
                        <a:pt x="294" y="620"/>
                      </a:lnTo>
                      <a:lnTo>
                        <a:pt x="294" y="627"/>
                      </a:lnTo>
                      <a:lnTo>
                        <a:pt x="294" y="637"/>
                      </a:lnTo>
                      <a:lnTo>
                        <a:pt x="295" y="645"/>
                      </a:lnTo>
                      <a:lnTo>
                        <a:pt x="295" y="651"/>
                      </a:lnTo>
                      <a:lnTo>
                        <a:pt x="295" y="652"/>
                      </a:lnTo>
                      <a:lnTo>
                        <a:pt x="296" y="650"/>
                      </a:lnTo>
                      <a:lnTo>
                        <a:pt x="296" y="646"/>
                      </a:lnTo>
                      <a:lnTo>
                        <a:pt x="296" y="643"/>
                      </a:lnTo>
                      <a:lnTo>
                        <a:pt x="297" y="639"/>
                      </a:lnTo>
                      <a:lnTo>
                        <a:pt x="297" y="635"/>
                      </a:lnTo>
                      <a:lnTo>
                        <a:pt x="298" y="629"/>
                      </a:lnTo>
                      <a:lnTo>
                        <a:pt x="298" y="623"/>
                      </a:lnTo>
                      <a:lnTo>
                        <a:pt x="298" y="617"/>
                      </a:lnTo>
                      <a:lnTo>
                        <a:pt x="299" y="611"/>
                      </a:lnTo>
                      <a:lnTo>
                        <a:pt x="299" y="607"/>
                      </a:lnTo>
                      <a:lnTo>
                        <a:pt x="299" y="604"/>
                      </a:lnTo>
                      <a:lnTo>
                        <a:pt x="300" y="600"/>
                      </a:lnTo>
                      <a:lnTo>
                        <a:pt x="300" y="594"/>
                      </a:lnTo>
                      <a:lnTo>
                        <a:pt x="300" y="583"/>
                      </a:lnTo>
                      <a:lnTo>
                        <a:pt x="301" y="571"/>
                      </a:lnTo>
                      <a:lnTo>
                        <a:pt x="301" y="558"/>
                      </a:lnTo>
                      <a:lnTo>
                        <a:pt x="301" y="547"/>
                      </a:lnTo>
                      <a:lnTo>
                        <a:pt x="302" y="541"/>
                      </a:lnTo>
                      <a:lnTo>
                        <a:pt x="302" y="539"/>
                      </a:lnTo>
                      <a:lnTo>
                        <a:pt x="302" y="543"/>
                      </a:lnTo>
                      <a:lnTo>
                        <a:pt x="303" y="550"/>
                      </a:lnTo>
                      <a:lnTo>
                        <a:pt x="303" y="560"/>
                      </a:lnTo>
                      <a:lnTo>
                        <a:pt x="303" y="573"/>
                      </a:lnTo>
                      <a:lnTo>
                        <a:pt x="304" y="588"/>
                      </a:lnTo>
                      <a:lnTo>
                        <a:pt x="304" y="602"/>
                      </a:lnTo>
                      <a:lnTo>
                        <a:pt x="305" y="617"/>
                      </a:lnTo>
                      <a:lnTo>
                        <a:pt x="305" y="630"/>
                      </a:lnTo>
                      <a:lnTo>
                        <a:pt x="305" y="641"/>
                      </a:lnTo>
                      <a:lnTo>
                        <a:pt x="306" y="652"/>
                      </a:lnTo>
                      <a:lnTo>
                        <a:pt x="306" y="662"/>
                      </a:lnTo>
                      <a:lnTo>
                        <a:pt x="306" y="668"/>
                      </a:lnTo>
                      <a:lnTo>
                        <a:pt x="307" y="671"/>
                      </a:lnTo>
                      <a:lnTo>
                        <a:pt x="307" y="668"/>
                      </a:lnTo>
                      <a:lnTo>
                        <a:pt x="307" y="660"/>
                      </a:lnTo>
                      <a:lnTo>
                        <a:pt x="308" y="647"/>
                      </a:lnTo>
                      <a:lnTo>
                        <a:pt x="308" y="631"/>
                      </a:lnTo>
                      <a:lnTo>
                        <a:pt x="308" y="613"/>
                      </a:lnTo>
                      <a:lnTo>
                        <a:pt x="309" y="593"/>
                      </a:lnTo>
                      <a:lnTo>
                        <a:pt x="309" y="573"/>
                      </a:lnTo>
                      <a:lnTo>
                        <a:pt x="309" y="554"/>
                      </a:lnTo>
                      <a:lnTo>
                        <a:pt x="310" y="537"/>
                      </a:lnTo>
                      <a:lnTo>
                        <a:pt x="310" y="526"/>
                      </a:lnTo>
                      <a:lnTo>
                        <a:pt x="310" y="524"/>
                      </a:lnTo>
                      <a:lnTo>
                        <a:pt x="311" y="530"/>
                      </a:lnTo>
                      <a:lnTo>
                        <a:pt x="311" y="543"/>
                      </a:lnTo>
                      <a:lnTo>
                        <a:pt x="312" y="558"/>
                      </a:lnTo>
                      <a:lnTo>
                        <a:pt x="312" y="570"/>
                      </a:lnTo>
                      <a:lnTo>
                        <a:pt x="312" y="575"/>
                      </a:lnTo>
                      <a:lnTo>
                        <a:pt x="313" y="570"/>
                      </a:lnTo>
                      <a:lnTo>
                        <a:pt x="313" y="556"/>
                      </a:lnTo>
                      <a:lnTo>
                        <a:pt x="313" y="536"/>
                      </a:lnTo>
                      <a:lnTo>
                        <a:pt x="314" y="515"/>
                      </a:lnTo>
                      <a:lnTo>
                        <a:pt x="314" y="498"/>
                      </a:lnTo>
                      <a:lnTo>
                        <a:pt x="314" y="487"/>
                      </a:lnTo>
                      <a:lnTo>
                        <a:pt x="315" y="485"/>
                      </a:lnTo>
                      <a:lnTo>
                        <a:pt x="315" y="490"/>
                      </a:lnTo>
                      <a:lnTo>
                        <a:pt x="315" y="502"/>
                      </a:lnTo>
                      <a:lnTo>
                        <a:pt x="316" y="518"/>
                      </a:lnTo>
                      <a:lnTo>
                        <a:pt x="316" y="535"/>
                      </a:lnTo>
                      <a:lnTo>
                        <a:pt x="316" y="549"/>
                      </a:lnTo>
                      <a:lnTo>
                        <a:pt x="317" y="559"/>
                      </a:lnTo>
                      <a:lnTo>
                        <a:pt x="317" y="563"/>
                      </a:lnTo>
                      <a:lnTo>
                        <a:pt x="317" y="560"/>
                      </a:lnTo>
                      <a:lnTo>
                        <a:pt x="318" y="552"/>
                      </a:lnTo>
                      <a:lnTo>
                        <a:pt x="318" y="541"/>
                      </a:lnTo>
                      <a:lnTo>
                        <a:pt x="318" y="533"/>
                      </a:lnTo>
                      <a:lnTo>
                        <a:pt x="319" y="529"/>
                      </a:lnTo>
                      <a:lnTo>
                        <a:pt x="319" y="529"/>
                      </a:lnTo>
                      <a:lnTo>
                        <a:pt x="320" y="534"/>
                      </a:lnTo>
                      <a:lnTo>
                        <a:pt x="320" y="537"/>
                      </a:lnTo>
                      <a:lnTo>
                        <a:pt x="320" y="537"/>
                      </a:lnTo>
                      <a:lnTo>
                        <a:pt x="321" y="531"/>
                      </a:lnTo>
                      <a:lnTo>
                        <a:pt x="321" y="518"/>
                      </a:lnTo>
                      <a:lnTo>
                        <a:pt x="321" y="500"/>
                      </a:lnTo>
                      <a:lnTo>
                        <a:pt x="322" y="481"/>
                      </a:lnTo>
                      <a:lnTo>
                        <a:pt x="322" y="466"/>
                      </a:lnTo>
                      <a:lnTo>
                        <a:pt x="322" y="457"/>
                      </a:lnTo>
                      <a:lnTo>
                        <a:pt x="323" y="457"/>
                      </a:lnTo>
                      <a:lnTo>
                        <a:pt x="323" y="467"/>
                      </a:lnTo>
                      <a:lnTo>
                        <a:pt x="323" y="484"/>
                      </a:lnTo>
                      <a:lnTo>
                        <a:pt x="324" y="505"/>
                      </a:lnTo>
                      <a:lnTo>
                        <a:pt x="324" y="522"/>
                      </a:lnTo>
                      <a:lnTo>
                        <a:pt x="324" y="533"/>
                      </a:lnTo>
                      <a:lnTo>
                        <a:pt x="325" y="535"/>
                      </a:lnTo>
                      <a:lnTo>
                        <a:pt x="325" y="527"/>
                      </a:lnTo>
                      <a:lnTo>
                        <a:pt x="325" y="513"/>
                      </a:lnTo>
                      <a:lnTo>
                        <a:pt x="326" y="497"/>
                      </a:lnTo>
                      <a:lnTo>
                        <a:pt x="326" y="483"/>
                      </a:lnTo>
                      <a:lnTo>
                        <a:pt x="327" y="474"/>
                      </a:lnTo>
                      <a:lnTo>
                        <a:pt x="327" y="471"/>
                      </a:lnTo>
                      <a:lnTo>
                        <a:pt x="327" y="473"/>
                      </a:lnTo>
                      <a:lnTo>
                        <a:pt x="328" y="479"/>
                      </a:lnTo>
                      <a:lnTo>
                        <a:pt x="328" y="483"/>
                      </a:lnTo>
                      <a:lnTo>
                        <a:pt x="328" y="485"/>
                      </a:lnTo>
                      <a:lnTo>
                        <a:pt x="329" y="480"/>
                      </a:lnTo>
                      <a:lnTo>
                        <a:pt x="329" y="468"/>
                      </a:lnTo>
                      <a:lnTo>
                        <a:pt x="329" y="452"/>
                      </a:lnTo>
                      <a:lnTo>
                        <a:pt x="330" y="435"/>
                      </a:lnTo>
                      <a:lnTo>
                        <a:pt x="330" y="419"/>
                      </a:lnTo>
                      <a:lnTo>
                        <a:pt x="330" y="410"/>
                      </a:lnTo>
                      <a:lnTo>
                        <a:pt x="331" y="410"/>
                      </a:lnTo>
                      <a:lnTo>
                        <a:pt x="331" y="421"/>
                      </a:lnTo>
                      <a:lnTo>
                        <a:pt x="331" y="440"/>
                      </a:lnTo>
                      <a:lnTo>
                        <a:pt x="332" y="468"/>
                      </a:lnTo>
                      <a:lnTo>
                        <a:pt x="332" y="498"/>
                      </a:lnTo>
                      <a:lnTo>
                        <a:pt x="332" y="525"/>
                      </a:lnTo>
                      <a:lnTo>
                        <a:pt x="333" y="545"/>
                      </a:lnTo>
                      <a:lnTo>
                        <a:pt x="333" y="553"/>
                      </a:lnTo>
                      <a:lnTo>
                        <a:pt x="334" y="549"/>
                      </a:lnTo>
                      <a:lnTo>
                        <a:pt x="334" y="533"/>
                      </a:lnTo>
                      <a:lnTo>
                        <a:pt x="334" y="510"/>
                      </a:lnTo>
                      <a:lnTo>
                        <a:pt x="335" y="483"/>
                      </a:lnTo>
                      <a:lnTo>
                        <a:pt x="335" y="457"/>
                      </a:lnTo>
                      <a:lnTo>
                        <a:pt x="335" y="434"/>
                      </a:lnTo>
                      <a:lnTo>
                        <a:pt x="336" y="417"/>
                      </a:lnTo>
                      <a:lnTo>
                        <a:pt x="336" y="407"/>
                      </a:lnTo>
                      <a:lnTo>
                        <a:pt x="336" y="404"/>
                      </a:lnTo>
                      <a:lnTo>
                        <a:pt x="337" y="407"/>
                      </a:lnTo>
                      <a:lnTo>
                        <a:pt x="337" y="414"/>
                      </a:lnTo>
                      <a:lnTo>
                        <a:pt x="337" y="423"/>
                      </a:lnTo>
                      <a:lnTo>
                        <a:pt x="338" y="432"/>
                      </a:lnTo>
                      <a:lnTo>
                        <a:pt x="338" y="441"/>
                      </a:lnTo>
                      <a:lnTo>
                        <a:pt x="338" y="448"/>
                      </a:lnTo>
                      <a:lnTo>
                        <a:pt x="339" y="451"/>
                      </a:lnTo>
                      <a:lnTo>
                        <a:pt x="339" y="451"/>
                      </a:lnTo>
                      <a:lnTo>
                        <a:pt x="339" y="448"/>
                      </a:lnTo>
                      <a:lnTo>
                        <a:pt x="340" y="444"/>
                      </a:lnTo>
                      <a:lnTo>
                        <a:pt x="340" y="441"/>
                      </a:lnTo>
                      <a:lnTo>
                        <a:pt x="340" y="439"/>
                      </a:lnTo>
                      <a:lnTo>
                        <a:pt x="341" y="439"/>
                      </a:lnTo>
                      <a:lnTo>
                        <a:pt x="341" y="440"/>
                      </a:lnTo>
                      <a:lnTo>
                        <a:pt x="342" y="443"/>
                      </a:lnTo>
                      <a:lnTo>
                        <a:pt x="342" y="447"/>
                      </a:lnTo>
                      <a:lnTo>
                        <a:pt x="342" y="449"/>
                      </a:lnTo>
                      <a:lnTo>
                        <a:pt x="343" y="447"/>
                      </a:lnTo>
                      <a:lnTo>
                        <a:pt x="343" y="438"/>
                      </a:lnTo>
                      <a:lnTo>
                        <a:pt x="343" y="424"/>
                      </a:lnTo>
                      <a:lnTo>
                        <a:pt x="344" y="406"/>
                      </a:lnTo>
                      <a:lnTo>
                        <a:pt x="344" y="388"/>
                      </a:lnTo>
                      <a:lnTo>
                        <a:pt x="344" y="373"/>
                      </a:lnTo>
                      <a:lnTo>
                        <a:pt x="345" y="363"/>
                      </a:lnTo>
                      <a:lnTo>
                        <a:pt x="345" y="360"/>
                      </a:lnTo>
                      <a:lnTo>
                        <a:pt x="345" y="362"/>
                      </a:lnTo>
                      <a:lnTo>
                        <a:pt x="346" y="369"/>
                      </a:lnTo>
                      <a:lnTo>
                        <a:pt x="346" y="377"/>
                      </a:lnTo>
                      <a:lnTo>
                        <a:pt x="346" y="385"/>
                      </a:lnTo>
                      <a:lnTo>
                        <a:pt x="347" y="393"/>
                      </a:lnTo>
                      <a:lnTo>
                        <a:pt x="347" y="400"/>
                      </a:lnTo>
                      <a:lnTo>
                        <a:pt x="347" y="409"/>
                      </a:lnTo>
                      <a:lnTo>
                        <a:pt x="348" y="420"/>
                      </a:lnTo>
                      <a:lnTo>
                        <a:pt x="348" y="431"/>
                      </a:lnTo>
                      <a:lnTo>
                        <a:pt x="349" y="443"/>
                      </a:lnTo>
                      <a:lnTo>
                        <a:pt x="349" y="453"/>
                      </a:lnTo>
                      <a:lnTo>
                        <a:pt x="349" y="460"/>
                      </a:lnTo>
                      <a:lnTo>
                        <a:pt x="350" y="463"/>
                      </a:lnTo>
                      <a:lnTo>
                        <a:pt x="350" y="462"/>
                      </a:lnTo>
                      <a:lnTo>
                        <a:pt x="350" y="457"/>
                      </a:lnTo>
                      <a:lnTo>
                        <a:pt x="351" y="451"/>
                      </a:lnTo>
                      <a:lnTo>
                        <a:pt x="351" y="446"/>
                      </a:lnTo>
                      <a:lnTo>
                        <a:pt x="351" y="445"/>
                      </a:lnTo>
                      <a:lnTo>
                        <a:pt x="352" y="448"/>
                      </a:lnTo>
                      <a:lnTo>
                        <a:pt x="352" y="457"/>
                      </a:lnTo>
                      <a:lnTo>
                        <a:pt x="352" y="469"/>
                      </a:lnTo>
                      <a:lnTo>
                        <a:pt x="353" y="483"/>
                      </a:lnTo>
                      <a:lnTo>
                        <a:pt x="353" y="494"/>
                      </a:lnTo>
                      <a:lnTo>
                        <a:pt x="353" y="502"/>
                      </a:lnTo>
                      <a:lnTo>
                        <a:pt x="354" y="503"/>
                      </a:lnTo>
                      <a:lnTo>
                        <a:pt x="354" y="495"/>
                      </a:lnTo>
                      <a:lnTo>
                        <a:pt x="354" y="479"/>
                      </a:lnTo>
                      <a:lnTo>
                        <a:pt x="355" y="455"/>
                      </a:lnTo>
                      <a:lnTo>
                        <a:pt x="355" y="425"/>
                      </a:lnTo>
                      <a:lnTo>
                        <a:pt x="355" y="396"/>
                      </a:lnTo>
                      <a:lnTo>
                        <a:pt x="356" y="372"/>
                      </a:lnTo>
                      <a:lnTo>
                        <a:pt x="356" y="358"/>
                      </a:lnTo>
                      <a:lnTo>
                        <a:pt x="357" y="356"/>
                      </a:lnTo>
                      <a:lnTo>
                        <a:pt x="357" y="364"/>
                      </a:lnTo>
                      <a:lnTo>
                        <a:pt x="357" y="379"/>
                      </a:lnTo>
                      <a:lnTo>
                        <a:pt x="358" y="395"/>
                      </a:lnTo>
                      <a:lnTo>
                        <a:pt x="358" y="407"/>
                      </a:lnTo>
                      <a:lnTo>
                        <a:pt x="358" y="411"/>
                      </a:lnTo>
                      <a:lnTo>
                        <a:pt x="359" y="407"/>
                      </a:lnTo>
                      <a:lnTo>
                        <a:pt x="359" y="397"/>
                      </a:lnTo>
                      <a:lnTo>
                        <a:pt x="359" y="384"/>
                      </a:lnTo>
                      <a:lnTo>
                        <a:pt x="360" y="374"/>
                      </a:lnTo>
                      <a:lnTo>
                        <a:pt x="360" y="369"/>
                      </a:lnTo>
                      <a:lnTo>
                        <a:pt x="360" y="370"/>
                      </a:lnTo>
                      <a:lnTo>
                        <a:pt x="361" y="375"/>
                      </a:lnTo>
                      <a:lnTo>
                        <a:pt x="361" y="381"/>
                      </a:lnTo>
                      <a:lnTo>
                        <a:pt x="361" y="384"/>
                      </a:lnTo>
                      <a:lnTo>
                        <a:pt x="362" y="383"/>
                      </a:lnTo>
                      <a:lnTo>
                        <a:pt x="362" y="379"/>
                      </a:lnTo>
                      <a:lnTo>
                        <a:pt x="362" y="374"/>
                      </a:lnTo>
                      <a:lnTo>
                        <a:pt x="363" y="370"/>
                      </a:lnTo>
                      <a:lnTo>
                        <a:pt x="363" y="369"/>
                      </a:lnTo>
                      <a:lnTo>
                        <a:pt x="364" y="372"/>
                      </a:lnTo>
                      <a:lnTo>
                        <a:pt x="364" y="378"/>
                      </a:lnTo>
                      <a:lnTo>
                        <a:pt x="364" y="385"/>
                      </a:lnTo>
                      <a:lnTo>
                        <a:pt x="365" y="391"/>
                      </a:lnTo>
                      <a:lnTo>
                        <a:pt x="365" y="394"/>
                      </a:lnTo>
                      <a:lnTo>
                        <a:pt x="365" y="394"/>
                      </a:lnTo>
                      <a:lnTo>
                        <a:pt x="366" y="392"/>
                      </a:lnTo>
                      <a:lnTo>
                        <a:pt x="366" y="389"/>
                      </a:lnTo>
                      <a:lnTo>
                        <a:pt x="366" y="385"/>
                      </a:lnTo>
                      <a:lnTo>
                        <a:pt x="367" y="381"/>
                      </a:lnTo>
                      <a:lnTo>
                        <a:pt x="367" y="376"/>
                      </a:lnTo>
                      <a:lnTo>
                        <a:pt x="367" y="370"/>
                      </a:lnTo>
                      <a:lnTo>
                        <a:pt x="368" y="363"/>
                      </a:lnTo>
                      <a:lnTo>
                        <a:pt x="368" y="357"/>
                      </a:lnTo>
                      <a:lnTo>
                        <a:pt x="368" y="353"/>
                      </a:lnTo>
                      <a:lnTo>
                        <a:pt x="369" y="353"/>
                      </a:lnTo>
                      <a:lnTo>
                        <a:pt x="369" y="355"/>
                      </a:lnTo>
                      <a:lnTo>
                        <a:pt x="369" y="361"/>
                      </a:lnTo>
                      <a:lnTo>
                        <a:pt x="370" y="367"/>
                      </a:lnTo>
                      <a:lnTo>
                        <a:pt x="370" y="372"/>
                      </a:lnTo>
                      <a:lnTo>
                        <a:pt x="371" y="375"/>
                      </a:lnTo>
                      <a:lnTo>
                        <a:pt x="371" y="373"/>
                      </a:lnTo>
                      <a:lnTo>
                        <a:pt x="371" y="366"/>
                      </a:lnTo>
                      <a:lnTo>
                        <a:pt x="372" y="356"/>
                      </a:lnTo>
                      <a:lnTo>
                        <a:pt x="372" y="344"/>
                      </a:lnTo>
                      <a:lnTo>
                        <a:pt x="372" y="332"/>
                      </a:lnTo>
                      <a:lnTo>
                        <a:pt x="373" y="323"/>
                      </a:lnTo>
                      <a:lnTo>
                        <a:pt x="373" y="316"/>
                      </a:lnTo>
                      <a:lnTo>
                        <a:pt x="373" y="313"/>
                      </a:lnTo>
                      <a:lnTo>
                        <a:pt x="374" y="313"/>
                      </a:lnTo>
                      <a:lnTo>
                        <a:pt x="374" y="317"/>
                      </a:lnTo>
                      <a:lnTo>
                        <a:pt x="374" y="325"/>
                      </a:lnTo>
                      <a:lnTo>
                        <a:pt x="375" y="338"/>
                      </a:lnTo>
                      <a:lnTo>
                        <a:pt x="375" y="353"/>
                      </a:lnTo>
                      <a:lnTo>
                        <a:pt x="375" y="369"/>
                      </a:lnTo>
                      <a:lnTo>
                        <a:pt x="376" y="383"/>
                      </a:lnTo>
                      <a:lnTo>
                        <a:pt x="376" y="392"/>
                      </a:lnTo>
                      <a:lnTo>
                        <a:pt x="376" y="396"/>
                      </a:lnTo>
                      <a:lnTo>
                        <a:pt x="377" y="393"/>
                      </a:lnTo>
                      <a:lnTo>
                        <a:pt x="377" y="386"/>
                      </a:lnTo>
                      <a:lnTo>
                        <a:pt x="377" y="376"/>
                      </a:lnTo>
                      <a:lnTo>
                        <a:pt x="378" y="364"/>
                      </a:lnTo>
                      <a:lnTo>
                        <a:pt x="378" y="351"/>
                      </a:lnTo>
                      <a:lnTo>
                        <a:pt x="379" y="336"/>
                      </a:lnTo>
                      <a:lnTo>
                        <a:pt x="379" y="321"/>
                      </a:lnTo>
                      <a:lnTo>
                        <a:pt x="379" y="304"/>
                      </a:lnTo>
                      <a:lnTo>
                        <a:pt x="380" y="288"/>
                      </a:lnTo>
                      <a:lnTo>
                        <a:pt x="380" y="275"/>
                      </a:lnTo>
                      <a:lnTo>
                        <a:pt x="380" y="267"/>
                      </a:lnTo>
                      <a:lnTo>
                        <a:pt x="381" y="265"/>
                      </a:lnTo>
                      <a:lnTo>
                        <a:pt x="381" y="267"/>
                      </a:lnTo>
                      <a:lnTo>
                        <a:pt x="381" y="271"/>
                      </a:lnTo>
                      <a:lnTo>
                        <a:pt x="382" y="275"/>
                      </a:lnTo>
                      <a:lnTo>
                        <a:pt x="382" y="277"/>
                      </a:lnTo>
                      <a:lnTo>
                        <a:pt x="382" y="274"/>
                      </a:lnTo>
                      <a:lnTo>
                        <a:pt x="383" y="268"/>
                      </a:lnTo>
                      <a:lnTo>
                        <a:pt x="383" y="260"/>
                      </a:lnTo>
                      <a:lnTo>
                        <a:pt x="383" y="253"/>
                      </a:lnTo>
                      <a:lnTo>
                        <a:pt x="384" y="248"/>
                      </a:lnTo>
                      <a:lnTo>
                        <a:pt x="384" y="249"/>
                      </a:lnTo>
                      <a:lnTo>
                        <a:pt x="384" y="255"/>
                      </a:lnTo>
                      <a:lnTo>
                        <a:pt x="385" y="266"/>
                      </a:lnTo>
                      <a:lnTo>
                        <a:pt x="385" y="280"/>
                      </a:lnTo>
                      <a:lnTo>
                        <a:pt x="386" y="294"/>
                      </a:lnTo>
                      <a:lnTo>
                        <a:pt x="386" y="306"/>
                      </a:lnTo>
                      <a:lnTo>
                        <a:pt x="386" y="316"/>
                      </a:lnTo>
                      <a:lnTo>
                        <a:pt x="387" y="325"/>
                      </a:lnTo>
                      <a:lnTo>
                        <a:pt x="387" y="336"/>
                      </a:lnTo>
                      <a:lnTo>
                        <a:pt x="387" y="349"/>
                      </a:lnTo>
                      <a:lnTo>
                        <a:pt x="388" y="364"/>
                      </a:lnTo>
                      <a:lnTo>
                        <a:pt x="388" y="376"/>
                      </a:lnTo>
                      <a:lnTo>
                        <a:pt x="388" y="384"/>
                      </a:lnTo>
                      <a:lnTo>
                        <a:pt x="389" y="385"/>
                      </a:lnTo>
                      <a:lnTo>
                        <a:pt x="389" y="380"/>
                      </a:lnTo>
                      <a:lnTo>
                        <a:pt x="389" y="369"/>
                      </a:lnTo>
                      <a:lnTo>
                        <a:pt x="390" y="355"/>
                      </a:lnTo>
                      <a:lnTo>
                        <a:pt x="390" y="340"/>
                      </a:lnTo>
                      <a:lnTo>
                        <a:pt x="390" y="324"/>
                      </a:lnTo>
                      <a:lnTo>
                        <a:pt x="391" y="308"/>
                      </a:lnTo>
                      <a:lnTo>
                        <a:pt x="391" y="290"/>
                      </a:lnTo>
                      <a:lnTo>
                        <a:pt x="391" y="272"/>
                      </a:lnTo>
                      <a:lnTo>
                        <a:pt x="392" y="252"/>
                      </a:lnTo>
                      <a:lnTo>
                        <a:pt x="392" y="233"/>
                      </a:lnTo>
                      <a:lnTo>
                        <a:pt x="393" y="216"/>
                      </a:lnTo>
                      <a:lnTo>
                        <a:pt x="393" y="205"/>
                      </a:lnTo>
                      <a:lnTo>
                        <a:pt x="393" y="200"/>
                      </a:lnTo>
                      <a:lnTo>
                        <a:pt x="394" y="200"/>
                      </a:lnTo>
                      <a:lnTo>
                        <a:pt x="394" y="205"/>
                      </a:lnTo>
                      <a:lnTo>
                        <a:pt x="394" y="210"/>
                      </a:lnTo>
                      <a:lnTo>
                        <a:pt x="395" y="214"/>
                      </a:lnTo>
                      <a:lnTo>
                        <a:pt x="395" y="216"/>
                      </a:lnTo>
                      <a:lnTo>
                        <a:pt x="395" y="214"/>
                      </a:lnTo>
                      <a:lnTo>
                        <a:pt x="396" y="210"/>
                      </a:lnTo>
                      <a:lnTo>
                        <a:pt x="396" y="204"/>
                      </a:lnTo>
                      <a:lnTo>
                        <a:pt x="396" y="198"/>
                      </a:lnTo>
                      <a:lnTo>
                        <a:pt x="397" y="194"/>
                      </a:lnTo>
                      <a:lnTo>
                        <a:pt x="397" y="192"/>
                      </a:lnTo>
                      <a:lnTo>
                        <a:pt x="397" y="195"/>
                      </a:lnTo>
                      <a:lnTo>
                        <a:pt x="398" y="201"/>
                      </a:lnTo>
                      <a:lnTo>
                        <a:pt x="398" y="211"/>
                      </a:lnTo>
                      <a:lnTo>
                        <a:pt x="398" y="223"/>
                      </a:lnTo>
                      <a:lnTo>
                        <a:pt x="399" y="233"/>
                      </a:lnTo>
                      <a:lnTo>
                        <a:pt x="399" y="240"/>
                      </a:lnTo>
                      <a:lnTo>
                        <a:pt x="399" y="241"/>
                      </a:lnTo>
                      <a:lnTo>
                        <a:pt x="400" y="236"/>
                      </a:lnTo>
                      <a:lnTo>
                        <a:pt x="400" y="228"/>
                      </a:lnTo>
                      <a:lnTo>
                        <a:pt x="401" y="219"/>
                      </a:lnTo>
                      <a:lnTo>
                        <a:pt x="401" y="213"/>
                      </a:lnTo>
                      <a:lnTo>
                        <a:pt x="401" y="211"/>
                      </a:lnTo>
                      <a:lnTo>
                        <a:pt x="402" y="214"/>
                      </a:lnTo>
                      <a:lnTo>
                        <a:pt x="402" y="220"/>
                      </a:lnTo>
                      <a:lnTo>
                        <a:pt x="402" y="227"/>
                      </a:lnTo>
                      <a:lnTo>
                        <a:pt x="403" y="235"/>
                      </a:lnTo>
                      <a:lnTo>
                        <a:pt x="403" y="242"/>
                      </a:lnTo>
                      <a:lnTo>
                        <a:pt x="403" y="247"/>
                      </a:lnTo>
                      <a:lnTo>
                        <a:pt x="404" y="250"/>
                      </a:lnTo>
                      <a:lnTo>
                        <a:pt x="404" y="252"/>
                      </a:lnTo>
                      <a:lnTo>
                        <a:pt x="404" y="255"/>
                      </a:lnTo>
                      <a:lnTo>
                        <a:pt x="405" y="261"/>
                      </a:lnTo>
                      <a:lnTo>
                        <a:pt x="405" y="271"/>
                      </a:lnTo>
                      <a:lnTo>
                        <a:pt x="405" y="283"/>
                      </a:lnTo>
                      <a:lnTo>
                        <a:pt x="406" y="297"/>
                      </a:lnTo>
                      <a:lnTo>
                        <a:pt x="406" y="307"/>
                      </a:lnTo>
                      <a:lnTo>
                        <a:pt x="406" y="314"/>
                      </a:lnTo>
                      <a:lnTo>
                        <a:pt x="407" y="317"/>
                      </a:lnTo>
                      <a:lnTo>
                        <a:pt x="407" y="317"/>
                      </a:lnTo>
                      <a:lnTo>
                        <a:pt x="408" y="316"/>
                      </a:lnTo>
                      <a:lnTo>
                        <a:pt x="408" y="315"/>
                      </a:lnTo>
                      <a:lnTo>
                        <a:pt x="408" y="314"/>
                      </a:lnTo>
                      <a:lnTo>
                        <a:pt x="409" y="310"/>
                      </a:lnTo>
                      <a:lnTo>
                        <a:pt x="409" y="304"/>
                      </a:lnTo>
                      <a:lnTo>
                        <a:pt x="409" y="295"/>
                      </a:lnTo>
                      <a:lnTo>
                        <a:pt x="410" y="285"/>
                      </a:lnTo>
                      <a:lnTo>
                        <a:pt x="410" y="277"/>
                      </a:lnTo>
                      <a:lnTo>
                        <a:pt x="410" y="270"/>
                      </a:lnTo>
                      <a:lnTo>
                        <a:pt x="411" y="263"/>
                      </a:lnTo>
                      <a:lnTo>
                        <a:pt x="411" y="256"/>
                      </a:lnTo>
                      <a:lnTo>
                        <a:pt x="411" y="249"/>
                      </a:lnTo>
                      <a:lnTo>
                        <a:pt x="412" y="242"/>
                      </a:lnTo>
                      <a:lnTo>
                        <a:pt x="412" y="236"/>
                      </a:lnTo>
                      <a:lnTo>
                        <a:pt x="412" y="233"/>
                      </a:lnTo>
                      <a:lnTo>
                        <a:pt x="413" y="233"/>
                      </a:lnTo>
                      <a:lnTo>
                        <a:pt x="413" y="237"/>
                      </a:lnTo>
                      <a:lnTo>
                        <a:pt x="413" y="242"/>
                      </a:lnTo>
                      <a:lnTo>
                        <a:pt x="414" y="249"/>
                      </a:lnTo>
                      <a:lnTo>
                        <a:pt x="414" y="255"/>
                      </a:lnTo>
                      <a:lnTo>
                        <a:pt x="415" y="259"/>
                      </a:lnTo>
                      <a:lnTo>
                        <a:pt x="415" y="262"/>
                      </a:lnTo>
                      <a:lnTo>
                        <a:pt x="415" y="263"/>
                      </a:lnTo>
                      <a:lnTo>
                        <a:pt x="416" y="262"/>
                      </a:lnTo>
                      <a:lnTo>
                        <a:pt x="416" y="258"/>
                      </a:lnTo>
                      <a:lnTo>
                        <a:pt x="416" y="254"/>
                      </a:lnTo>
                      <a:lnTo>
                        <a:pt x="417" y="251"/>
                      </a:lnTo>
                      <a:lnTo>
                        <a:pt x="417" y="252"/>
                      </a:lnTo>
                      <a:lnTo>
                        <a:pt x="417" y="262"/>
                      </a:lnTo>
                      <a:lnTo>
                        <a:pt x="418" y="278"/>
                      </a:lnTo>
                      <a:lnTo>
                        <a:pt x="418" y="300"/>
                      </a:lnTo>
                      <a:lnTo>
                        <a:pt x="418" y="321"/>
                      </a:lnTo>
                      <a:lnTo>
                        <a:pt x="419" y="337"/>
                      </a:lnTo>
                      <a:lnTo>
                        <a:pt x="419" y="345"/>
                      </a:lnTo>
                      <a:lnTo>
                        <a:pt x="419" y="345"/>
                      </a:lnTo>
                      <a:lnTo>
                        <a:pt x="420" y="340"/>
                      </a:lnTo>
                      <a:lnTo>
                        <a:pt x="420" y="335"/>
                      </a:lnTo>
                      <a:lnTo>
                        <a:pt x="420" y="330"/>
                      </a:lnTo>
                      <a:lnTo>
                        <a:pt x="421" y="328"/>
                      </a:lnTo>
                      <a:lnTo>
                        <a:pt x="421" y="326"/>
                      </a:lnTo>
                      <a:lnTo>
                        <a:pt x="421" y="324"/>
                      </a:lnTo>
                      <a:lnTo>
                        <a:pt x="422" y="320"/>
                      </a:lnTo>
                      <a:lnTo>
                        <a:pt x="422" y="313"/>
                      </a:lnTo>
                      <a:lnTo>
                        <a:pt x="423" y="305"/>
                      </a:lnTo>
                      <a:lnTo>
                        <a:pt x="423" y="297"/>
                      </a:lnTo>
                      <a:lnTo>
                        <a:pt x="423" y="291"/>
                      </a:lnTo>
                      <a:lnTo>
                        <a:pt x="424" y="288"/>
                      </a:lnTo>
                      <a:lnTo>
                        <a:pt x="424" y="286"/>
                      </a:lnTo>
                      <a:lnTo>
                        <a:pt x="424" y="284"/>
                      </a:lnTo>
                      <a:lnTo>
                        <a:pt x="425" y="280"/>
                      </a:lnTo>
                      <a:lnTo>
                        <a:pt x="425" y="273"/>
                      </a:lnTo>
                      <a:lnTo>
                        <a:pt x="425" y="263"/>
                      </a:lnTo>
                      <a:lnTo>
                        <a:pt x="426" y="248"/>
                      </a:lnTo>
                      <a:lnTo>
                        <a:pt x="426" y="229"/>
                      </a:lnTo>
                      <a:lnTo>
                        <a:pt x="426" y="208"/>
                      </a:lnTo>
                      <a:lnTo>
                        <a:pt x="427" y="187"/>
                      </a:lnTo>
                      <a:lnTo>
                        <a:pt x="427" y="168"/>
                      </a:lnTo>
                      <a:lnTo>
                        <a:pt x="427" y="153"/>
                      </a:lnTo>
                      <a:lnTo>
                        <a:pt x="428" y="141"/>
                      </a:lnTo>
                      <a:lnTo>
                        <a:pt x="428" y="133"/>
                      </a:lnTo>
                      <a:lnTo>
                        <a:pt x="428" y="129"/>
                      </a:lnTo>
                      <a:lnTo>
                        <a:pt x="429" y="129"/>
                      </a:lnTo>
                      <a:lnTo>
                        <a:pt x="429" y="134"/>
                      </a:lnTo>
                      <a:lnTo>
                        <a:pt x="430" y="144"/>
                      </a:lnTo>
                      <a:lnTo>
                        <a:pt x="430" y="160"/>
                      </a:lnTo>
                      <a:lnTo>
                        <a:pt x="430" y="179"/>
                      </a:lnTo>
                      <a:lnTo>
                        <a:pt x="431" y="200"/>
                      </a:lnTo>
                      <a:lnTo>
                        <a:pt x="431" y="218"/>
                      </a:lnTo>
                      <a:lnTo>
                        <a:pt x="431" y="233"/>
                      </a:lnTo>
                      <a:lnTo>
                        <a:pt x="432" y="242"/>
                      </a:lnTo>
                      <a:lnTo>
                        <a:pt x="432" y="248"/>
                      </a:lnTo>
                      <a:lnTo>
                        <a:pt x="432" y="253"/>
                      </a:lnTo>
                      <a:lnTo>
                        <a:pt x="433" y="256"/>
                      </a:lnTo>
                      <a:lnTo>
                        <a:pt x="433" y="257"/>
                      </a:lnTo>
                      <a:lnTo>
                        <a:pt x="433" y="256"/>
                      </a:lnTo>
                      <a:lnTo>
                        <a:pt x="434" y="251"/>
                      </a:lnTo>
                      <a:lnTo>
                        <a:pt x="434" y="245"/>
                      </a:lnTo>
                      <a:lnTo>
                        <a:pt x="434" y="237"/>
                      </a:lnTo>
                      <a:lnTo>
                        <a:pt x="435" y="232"/>
                      </a:lnTo>
                      <a:lnTo>
                        <a:pt x="435" y="230"/>
                      </a:lnTo>
                      <a:lnTo>
                        <a:pt x="435" y="232"/>
                      </a:lnTo>
                      <a:lnTo>
                        <a:pt x="436" y="237"/>
                      </a:lnTo>
                      <a:lnTo>
                        <a:pt x="436" y="246"/>
                      </a:lnTo>
                      <a:lnTo>
                        <a:pt x="437" y="257"/>
                      </a:lnTo>
                      <a:lnTo>
                        <a:pt x="437" y="268"/>
                      </a:lnTo>
                      <a:lnTo>
                        <a:pt x="437" y="276"/>
                      </a:lnTo>
                      <a:lnTo>
                        <a:pt x="438" y="279"/>
                      </a:lnTo>
                      <a:lnTo>
                        <a:pt x="438" y="278"/>
                      </a:lnTo>
                      <a:lnTo>
                        <a:pt x="438" y="271"/>
                      </a:lnTo>
                      <a:lnTo>
                        <a:pt x="439" y="259"/>
                      </a:lnTo>
                      <a:lnTo>
                        <a:pt x="439" y="244"/>
                      </a:lnTo>
                      <a:lnTo>
                        <a:pt x="439" y="228"/>
                      </a:lnTo>
                      <a:lnTo>
                        <a:pt x="440" y="213"/>
                      </a:lnTo>
                      <a:lnTo>
                        <a:pt x="440" y="201"/>
                      </a:lnTo>
                      <a:lnTo>
                        <a:pt x="440" y="190"/>
                      </a:lnTo>
                      <a:lnTo>
                        <a:pt x="441" y="182"/>
                      </a:lnTo>
                      <a:lnTo>
                        <a:pt x="441" y="177"/>
                      </a:lnTo>
                      <a:lnTo>
                        <a:pt x="441" y="174"/>
                      </a:lnTo>
                      <a:lnTo>
                        <a:pt x="442" y="175"/>
                      </a:lnTo>
                      <a:lnTo>
                        <a:pt x="442" y="181"/>
                      </a:lnTo>
                      <a:lnTo>
                        <a:pt x="442" y="191"/>
                      </a:lnTo>
                      <a:lnTo>
                        <a:pt x="443" y="206"/>
                      </a:lnTo>
                      <a:lnTo>
                        <a:pt x="443" y="223"/>
                      </a:lnTo>
                      <a:lnTo>
                        <a:pt x="443" y="239"/>
                      </a:lnTo>
                      <a:lnTo>
                        <a:pt x="444" y="254"/>
                      </a:lnTo>
                      <a:lnTo>
                        <a:pt x="444" y="263"/>
                      </a:lnTo>
                      <a:lnTo>
                        <a:pt x="445" y="265"/>
                      </a:lnTo>
                      <a:lnTo>
                        <a:pt x="445" y="261"/>
                      </a:lnTo>
                      <a:lnTo>
                        <a:pt x="445" y="251"/>
                      </a:lnTo>
                      <a:lnTo>
                        <a:pt x="446" y="239"/>
                      </a:lnTo>
                      <a:lnTo>
                        <a:pt x="446" y="229"/>
                      </a:lnTo>
                      <a:lnTo>
                        <a:pt x="446" y="223"/>
                      </a:lnTo>
                      <a:lnTo>
                        <a:pt x="447" y="223"/>
                      </a:lnTo>
                      <a:lnTo>
                        <a:pt x="447" y="226"/>
                      </a:lnTo>
                      <a:lnTo>
                        <a:pt x="447" y="229"/>
                      </a:lnTo>
                      <a:lnTo>
                        <a:pt x="448" y="232"/>
                      </a:lnTo>
                      <a:lnTo>
                        <a:pt x="448" y="231"/>
                      </a:lnTo>
                      <a:lnTo>
                        <a:pt x="448" y="228"/>
                      </a:lnTo>
                      <a:lnTo>
                        <a:pt x="449" y="224"/>
                      </a:lnTo>
                      <a:lnTo>
                        <a:pt x="449" y="221"/>
                      </a:lnTo>
                      <a:lnTo>
                        <a:pt x="449" y="220"/>
                      </a:lnTo>
                      <a:lnTo>
                        <a:pt x="450" y="225"/>
                      </a:lnTo>
                      <a:lnTo>
                        <a:pt x="450" y="236"/>
                      </a:lnTo>
                      <a:lnTo>
                        <a:pt x="450" y="254"/>
                      </a:lnTo>
                      <a:lnTo>
                        <a:pt x="451" y="278"/>
                      </a:lnTo>
                      <a:lnTo>
                        <a:pt x="451" y="303"/>
                      </a:lnTo>
                      <a:lnTo>
                        <a:pt x="452" y="323"/>
                      </a:lnTo>
                      <a:lnTo>
                        <a:pt x="452" y="334"/>
                      </a:lnTo>
                      <a:lnTo>
                        <a:pt x="452" y="332"/>
                      </a:lnTo>
                      <a:lnTo>
                        <a:pt x="453" y="318"/>
                      </a:lnTo>
                      <a:lnTo>
                        <a:pt x="453" y="295"/>
                      </a:lnTo>
                      <a:lnTo>
                        <a:pt x="453" y="270"/>
                      </a:lnTo>
                      <a:lnTo>
                        <a:pt x="454" y="245"/>
                      </a:lnTo>
                      <a:lnTo>
                        <a:pt x="454" y="225"/>
                      </a:lnTo>
                      <a:lnTo>
                        <a:pt x="454" y="210"/>
                      </a:lnTo>
                      <a:lnTo>
                        <a:pt x="455" y="201"/>
                      </a:lnTo>
                      <a:lnTo>
                        <a:pt x="455" y="198"/>
                      </a:lnTo>
                      <a:lnTo>
                        <a:pt x="455" y="202"/>
                      </a:lnTo>
                      <a:lnTo>
                        <a:pt x="456" y="211"/>
                      </a:lnTo>
                      <a:lnTo>
                        <a:pt x="456" y="225"/>
                      </a:lnTo>
                      <a:lnTo>
                        <a:pt x="456" y="240"/>
                      </a:lnTo>
                      <a:lnTo>
                        <a:pt x="457" y="253"/>
                      </a:lnTo>
                      <a:lnTo>
                        <a:pt x="457" y="261"/>
                      </a:lnTo>
                      <a:lnTo>
                        <a:pt x="457" y="266"/>
                      </a:lnTo>
                      <a:lnTo>
                        <a:pt x="458" y="268"/>
                      </a:lnTo>
                      <a:lnTo>
                        <a:pt x="458" y="269"/>
                      </a:lnTo>
                      <a:lnTo>
                        <a:pt x="459" y="274"/>
                      </a:lnTo>
                      <a:lnTo>
                        <a:pt x="459" y="282"/>
                      </a:lnTo>
                      <a:lnTo>
                        <a:pt x="459" y="293"/>
                      </a:lnTo>
                      <a:lnTo>
                        <a:pt x="460" y="307"/>
                      </a:lnTo>
                      <a:lnTo>
                        <a:pt x="460" y="320"/>
                      </a:lnTo>
                      <a:lnTo>
                        <a:pt x="460" y="331"/>
                      </a:lnTo>
                      <a:lnTo>
                        <a:pt x="461" y="339"/>
                      </a:lnTo>
                      <a:lnTo>
                        <a:pt x="461" y="342"/>
                      </a:lnTo>
                      <a:lnTo>
                        <a:pt x="461" y="341"/>
                      </a:lnTo>
                      <a:lnTo>
                        <a:pt x="462" y="338"/>
                      </a:lnTo>
                      <a:lnTo>
                        <a:pt x="462" y="333"/>
                      </a:lnTo>
                      <a:lnTo>
                        <a:pt x="462" y="330"/>
                      </a:lnTo>
                      <a:lnTo>
                        <a:pt x="463" y="330"/>
                      </a:lnTo>
                      <a:lnTo>
                        <a:pt x="463" y="333"/>
                      </a:lnTo>
                      <a:lnTo>
                        <a:pt x="463" y="341"/>
                      </a:lnTo>
                      <a:lnTo>
                        <a:pt x="464" y="351"/>
                      </a:lnTo>
                      <a:lnTo>
                        <a:pt x="464" y="365"/>
                      </a:lnTo>
                      <a:lnTo>
                        <a:pt x="464" y="380"/>
                      </a:lnTo>
                      <a:lnTo>
                        <a:pt x="465" y="394"/>
                      </a:lnTo>
                      <a:lnTo>
                        <a:pt x="465" y="404"/>
                      </a:lnTo>
                      <a:lnTo>
                        <a:pt x="465" y="407"/>
                      </a:lnTo>
                      <a:lnTo>
                        <a:pt x="466" y="403"/>
                      </a:lnTo>
                      <a:lnTo>
                        <a:pt x="466" y="392"/>
                      </a:lnTo>
                      <a:lnTo>
                        <a:pt x="467" y="379"/>
                      </a:lnTo>
                      <a:lnTo>
                        <a:pt x="467" y="369"/>
                      </a:lnTo>
                      <a:lnTo>
                        <a:pt x="467" y="365"/>
                      </a:lnTo>
                      <a:lnTo>
                        <a:pt x="468" y="367"/>
                      </a:lnTo>
                      <a:lnTo>
                        <a:pt x="468" y="375"/>
                      </a:lnTo>
                      <a:lnTo>
                        <a:pt x="468" y="384"/>
                      </a:lnTo>
                      <a:lnTo>
                        <a:pt x="469" y="392"/>
                      </a:lnTo>
                      <a:lnTo>
                        <a:pt x="469" y="397"/>
                      </a:lnTo>
                      <a:lnTo>
                        <a:pt x="469" y="397"/>
                      </a:lnTo>
                      <a:lnTo>
                        <a:pt x="470" y="392"/>
                      </a:lnTo>
                      <a:lnTo>
                        <a:pt x="470" y="385"/>
                      </a:lnTo>
                      <a:lnTo>
                        <a:pt x="470" y="379"/>
                      </a:lnTo>
                      <a:lnTo>
                        <a:pt x="471" y="378"/>
                      </a:lnTo>
                      <a:lnTo>
                        <a:pt x="471" y="385"/>
                      </a:lnTo>
                      <a:lnTo>
                        <a:pt x="471" y="399"/>
                      </a:lnTo>
                      <a:lnTo>
                        <a:pt x="472" y="418"/>
                      </a:lnTo>
                      <a:lnTo>
                        <a:pt x="472" y="437"/>
                      </a:lnTo>
                      <a:lnTo>
                        <a:pt x="472" y="452"/>
                      </a:lnTo>
                      <a:lnTo>
                        <a:pt x="473" y="460"/>
                      </a:lnTo>
                      <a:lnTo>
                        <a:pt x="473" y="462"/>
                      </a:lnTo>
                      <a:lnTo>
                        <a:pt x="474" y="460"/>
                      </a:lnTo>
                      <a:lnTo>
                        <a:pt x="474" y="457"/>
                      </a:lnTo>
                      <a:lnTo>
                        <a:pt x="474" y="456"/>
                      </a:lnTo>
                      <a:lnTo>
                        <a:pt x="475" y="458"/>
                      </a:lnTo>
                      <a:lnTo>
                        <a:pt x="475" y="462"/>
                      </a:lnTo>
                      <a:lnTo>
                        <a:pt x="475" y="467"/>
                      </a:lnTo>
                      <a:lnTo>
                        <a:pt x="476" y="470"/>
                      </a:lnTo>
                      <a:lnTo>
                        <a:pt x="476" y="468"/>
                      </a:lnTo>
                      <a:lnTo>
                        <a:pt x="476" y="463"/>
                      </a:lnTo>
                      <a:lnTo>
                        <a:pt x="477" y="454"/>
                      </a:lnTo>
                      <a:lnTo>
                        <a:pt x="477" y="445"/>
                      </a:lnTo>
                      <a:lnTo>
                        <a:pt x="477" y="438"/>
                      </a:lnTo>
                      <a:lnTo>
                        <a:pt x="478" y="437"/>
                      </a:lnTo>
                      <a:lnTo>
                        <a:pt x="478" y="442"/>
                      </a:lnTo>
                      <a:lnTo>
                        <a:pt x="478" y="453"/>
                      </a:lnTo>
                      <a:lnTo>
                        <a:pt x="479" y="469"/>
                      </a:lnTo>
                      <a:lnTo>
                        <a:pt x="479" y="485"/>
                      </a:lnTo>
                      <a:lnTo>
                        <a:pt x="479" y="499"/>
                      </a:lnTo>
                      <a:lnTo>
                        <a:pt x="480" y="507"/>
                      </a:lnTo>
                      <a:lnTo>
                        <a:pt x="480" y="508"/>
                      </a:lnTo>
                      <a:lnTo>
                        <a:pt x="481" y="504"/>
                      </a:lnTo>
                      <a:lnTo>
                        <a:pt x="481" y="498"/>
                      </a:lnTo>
                      <a:lnTo>
                        <a:pt x="481" y="491"/>
                      </a:lnTo>
                      <a:lnTo>
                        <a:pt x="482" y="486"/>
                      </a:lnTo>
                      <a:lnTo>
                        <a:pt x="482" y="487"/>
                      </a:lnTo>
                      <a:lnTo>
                        <a:pt x="482" y="493"/>
                      </a:lnTo>
                      <a:lnTo>
                        <a:pt x="483" y="505"/>
                      </a:lnTo>
                      <a:lnTo>
                        <a:pt x="483" y="524"/>
                      </a:lnTo>
                      <a:lnTo>
                        <a:pt x="483" y="546"/>
                      </a:lnTo>
                      <a:lnTo>
                        <a:pt x="484" y="569"/>
                      </a:lnTo>
                      <a:lnTo>
                        <a:pt x="484" y="587"/>
                      </a:lnTo>
                      <a:lnTo>
                        <a:pt x="484" y="599"/>
                      </a:lnTo>
                      <a:lnTo>
                        <a:pt x="485" y="603"/>
                      </a:lnTo>
                      <a:lnTo>
                        <a:pt x="485" y="600"/>
                      </a:lnTo>
                      <a:lnTo>
                        <a:pt x="485" y="592"/>
                      </a:lnTo>
                      <a:lnTo>
                        <a:pt x="486" y="582"/>
                      </a:lnTo>
                      <a:lnTo>
                        <a:pt x="486" y="570"/>
                      </a:lnTo>
                      <a:lnTo>
                        <a:pt x="486" y="556"/>
                      </a:lnTo>
                      <a:lnTo>
                        <a:pt x="487" y="542"/>
                      </a:lnTo>
                      <a:lnTo>
                        <a:pt x="487" y="527"/>
                      </a:lnTo>
                      <a:lnTo>
                        <a:pt x="487" y="515"/>
                      </a:lnTo>
                      <a:lnTo>
                        <a:pt x="488" y="509"/>
                      </a:lnTo>
                      <a:lnTo>
                        <a:pt x="488" y="509"/>
                      </a:lnTo>
                      <a:lnTo>
                        <a:pt x="489" y="515"/>
                      </a:lnTo>
                      <a:lnTo>
                        <a:pt x="489" y="523"/>
                      </a:lnTo>
                      <a:lnTo>
                        <a:pt x="489" y="532"/>
                      </a:lnTo>
                      <a:lnTo>
                        <a:pt x="490" y="538"/>
                      </a:lnTo>
                      <a:lnTo>
                        <a:pt x="490" y="543"/>
                      </a:lnTo>
                      <a:lnTo>
                        <a:pt x="490" y="548"/>
                      </a:lnTo>
                      <a:lnTo>
                        <a:pt x="491" y="554"/>
                      </a:lnTo>
                      <a:lnTo>
                        <a:pt x="491" y="563"/>
                      </a:lnTo>
                      <a:lnTo>
                        <a:pt x="491" y="576"/>
                      </a:lnTo>
                      <a:lnTo>
                        <a:pt x="492" y="592"/>
                      </a:lnTo>
                      <a:lnTo>
                        <a:pt x="492" y="606"/>
                      </a:lnTo>
                      <a:lnTo>
                        <a:pt x="492" y="616"/>
                      </a:lnTo>
                      <a:lnTo>
                        <a:pt x="493" y="620"/>
                      </a:lnTo>
                      <a:lnTo>
                        <a:pt x="493" y="617"/>
                      </a:lnTo>
                      <a:lnTo>
                        <a:pt x="493" y="610"/>
                      </a:lnTo>
                      <a:lnTo>
                        <a:pt x="494" y="601"/>
                      </a:lnTo>
                      <a:lnTo>
                        <a:pt x="494" y="593"/>
                      </a:lnTo>
                      <a:lnTo>
                        <a:pt x="494" y="588"/>
                      </a:lnTo>
                      <a:lnTo>
                        <a:pt x="495" y="586"/>
                      </a:lnTo>
                      <a:lnTo>
                        <a:pt x="495" y="588"/>
                      </a:lnTo>
                      <a:lnTo>
                        <a:pt x="496" y="590"/>
                      </a:lnTo>
                      <a:lnTo>
                        <a:pt x="496" y="593"/>
                      </a:lnTo>
                      <a:lnTo>
                        <a:pt x="496" y="595"/>
                      </a:lnTo>
                      <a:lnTo>
                        <a:pt x="497" y="594"/>
                      </a:lnTo>
                      <a:lnTo>
                        <a:pt x="497" y="590"/>
                      </a:lnTo>
                      <a:lnTo>
                        <a:pt x="497" y="583"/>
                      </a:lnTo>
                      <a:lnTo>
                        <a:pt x="498" y="574"/>
                      </a:lnTo>
                      <a:lnTo>
                        <a:pt x="498" y="564"/>
                      </a:lnTo>
                      <a:lnTo>
                        <a:pt x="498" y="556"/>
                      </a:lnTo>
                      <a:lnTo>
                        <a:pt x="499" y="553"/>
                      </a:lnTo>
                      <a:lnTo>
                        <a:pt x="499" y="556"/>
                      </a:lnTo>
                      <a:lnTo>
                        <a:pt x="499" y="564"/>
                      </a:lnTo>
                      <a:lnTo>
                        <a:pt x="500" y="575"/>
                      </a:lnTo>
                      <a:lnTo>
                        <a:pt x="500" y="586"/>
                      </a:lnTo>
                      <a:lnTo>
                        <a:pt x="500" y="596"/>
                      </a:lnTo>
                      <a:lnTo>
                        <a:pt x="501" y="603"/>
                      </a:lnTo>
                      <a:lnTo>
                        <a:pt x="501" y="609"/>
                      </a:lnTo>
                      <a:lnTo>
                        <a:pt x="501" y="615"/>
                      </a:lnTo>
                      <a:lnTo>
                        <a:pt x="502" y="623"/>
                      </a:lnTo>
                      <a:lnTo>
                        <a:pt x="502" y="633"/>
                      </a:lnTo>
                      <a:lnTo>
                        <a:pt x="503" y="646"/>
                      </a:lnTo>
                      <a:lnTo>
                        <a:pt x="503" y="660"/>
                      </a:lnTo>
                      <a:lnTo>
                        <a:pt x="503" y="674"/>
                      </a:lnTo>
                      <a:lnTo>
                        <a:pt x="504" y="686"/>
                      </a:lnTo>
                      <a:lnTo>
                        <a:pt x="504" y="695"/>
                      </a:lnTo>
                      <a:lnTo>
                        <a:pt x="504" y="700"/>
                      </a:lnTo>
                      <a:lnTo>
                        <a:pt x="505" y="700"/>
                      </a:lnTo>
                      <a:lnTo>
                        <a:pt x="505" y="696"/>
                      </a:lnTo>
                      <a:lnTo>
                        <a:pt x="505" y="689"/>
                      </a:lnTo>
                      <a:lnTo>
                        <a:pt x="506" y="681"/>
                      </a:lnTo>
                      <a:lnTo>
                        <a:pt x="506" y="672"/>
                      </a:lnTo>
                      <a:lnTo>
                        <a:pt x="506" y="665"/>
                      </a:lnTo>
                      <a:lnTo>
                        <a:pt x="507" y="659"/>
                      </a:lnTo>
                      <a:lnTo>
                        <a:pt x="507" y="656"/>
                      </a:lnTo>
                      <a:lnTo>
                        <a:pt x="507" y="654"/>
                      </a:lnTo>
                      <a:lnTo>
                        <a:pt x="508" y="652"/>
                      </a:lnTo>
                      <a:lnTo>
                        <a:pt x="508" y="650"/>
                      </a:lnTo>
                      <a:lnTo>
                        <a:pt x="508" y="647"/>
                      </a:lnTo>
                      <a:lnTo>
                        <a:pt x="509" y="644"/>
                      </a:lnTo>
                      <a:lnTo>
                        <a:pt x="509" y="644"/>
                      </a:lnTo>
                      <a:lnTo>
                        <a:pt x="509" y="646"/>
                      </a:lnTo>
                      <a:lnTo>
                        <a:pt x="510" y="653"/>
                      </a:lnTo>
                      <a:lnTo>
                        <a:pt x="510" y="661"/>
                      </a:lnTo>
                      <a:lnTo>
                        <a:pt x="511" y="671"/>
                      </a:lnTo>
                      <a:lnTo>
                        <a:pt x="511" y="681"/>
                      </a:lnTo>
                      <a:lnTo>
                        <a:pt x="511" y="690"/>
                      </a:lnTo>
                      <a:lnTo>
                        <a:pt x="512" y="700"/>
                      </a:lnTo>
                      <a:lnTo>
                        <a:pt x="512" y="713"/>
                      </a:lnTo>
                      <a:lnTo>
                        <a:pt x="512" y="729"/>
                      </a:lnTo>
                      <a:lnTo>
                        <a:pt x="513" y="750"/>
                      </a:lnTo>
                      <a:lnTo>
                        <a:pt x="513" y="772"/>
                      </a:lnTo>
                      <a:lnTo>
                        <a:pt x="513" y="793"/>
                      </a:lnTo>
                      <a:lnTo>
                        <a:pt x="514" y="807"/>
                      </a:lnTo>
                      <a:lnTo>
                        <a:pt x="514" y="813"/>
                      </a:lnTo>
                      <a:lnTo>
                        <a:pt x="514" y="812"/>
                      </a:lnTo>
                      <a:lnTo>
                        <a:pt x="515" y="804"/>
                      </a:lnTo>
                      <a:lnTo>
                        <a:pt x="515" y="793"/>
                      </a:lnTo>
                      <a:lnTo>
                        <a:pt x="515" y="780"/>
                      </a:lnTo>
                      <a:lnTo>
                        <a:pt x="516" y="768"/>
                      </a:lnTo>
                      <a:lnTo>
                        <a:pt x="516" y="757"/>
                      </a:lnTo>
                      <a:lnTo>
                        <a:pt x="516" y="748"/>
                      </a:lnTo>
                      <a:lnTo>
                        <a:pt x="517" y="742"/>
                      </a:lnTo>
                      <a:lnTo>
                        <a:pt x="517" y="737"/>
                      </a:lnTo>
                      <a:lnTo>
                        <a:pt x="518" y="735"/>
                      </a:lnTo>
                      <a:lnTo>
                        <a:pt x="518" y="735"/>
                      </a:lnTo>
                      <a:lnTo>
                        <a:pt x="518" y="735"/>
                      </a:lnTo>
                      <a:lnTo>
                        <a:pt x="519" y="735"/>
                      </a:lnTo>
                      <a:lnTo>
                        <a:pt x="519" y="731"/>
                      </a:lnTo>
                      <a:lnTo>
                        <a:pt x="519" y="722"/>
                      </a:lnTo>
                      <a:lnTo>
                        <a:pt x="520" y="709"/>
                      </a:lnTo>
                      <a:lnTo>
                        <a:pt x="520" y="695"/>
                      </a:lnTo>
                      <a:lnTo>
                        <a:pt x="520" y="685"/>
                      </a:lnTo>
                      <a:lnTo>
                        <a:pt x="521" y="684"/>
                      </a:lnTo>
                      <a:lnTo>
                        <a:pt x="521" y="695"/>
                      </a:lnTo>
                      <a:lnTo>
                        <a:pt x="521" y="715"/>
                      </a:lnTo>
                      <a:lnTo>
                        <a:pt x="522" y="741"/>
                      </a:lnTo>
                      <a:lnTo>
                        <a:pt x="522" y="768"/>
                      </a:lnTo>
                      <a:lnTo>
                        <a:pt x="522" y="790"/>
                      </a:lnTo>
                      <a:lnTo>
                        <a:pt x="523" y="805"/>
                      </a:lnTo>
                      <a:lnTo>
                        <a:pt x="523" y="811"/>
                      </a:lnTo>
                      <a:lnTo>
                        <a:pt x="523" y="808"/>
                      </a:lnTo>
                      <a:lnTo>
                        <a:pt x="524" y="800"/>
                      </a:lnTo>
                      <a:lnTo>
                        <a:pt x="524" y="790"/>
                      </a:lnTo>
                      <a:lnTo>
                        <a:pt x="525" y="780"/>
                      </a:lnTo>
                      <a:lnTo>
                        <a:pt x="525" y="775"/>
                      </a:lnTo>
                      <a:lnTo>
                        <a:pt x="525" y="775"/>
                      </a:lnTo>
                      <a:lnTo>
                        <a:pt x="526" y="779"/>
                      </a:lnTo>
                      <a:lnTo>
                        <a:pt x="526" y="785"/>
                      </a:lnTo>
                      <a:lnTo>
                        <a:pt x="526" y="792"/>
                      </a:lnTo>
                      <a:lnTo>
                        <a:pt x="527" y="794"/>
                      </a:lnTo>
                      <a:lnTo>
                        <a:pt x="527" y="790"/>
                      </a:lnTo>
                      <a:lnTo>
                        <a:pt x="527" y="780"/>
                      </a:lnTo>
                      <a:lnTo>
                        <a:pt x="528" y="766"/>
                      </a:lnTo>
                      <a:lnTo>
                        <a:pt x="528" y="753"/>
                      </a:lnTo>
                      <a:lnTo>
                        <a:pt x="528" y="745"/>
                      </a:lnTo>
                      <a:lnTo>
                        <a:pt x="529" y="745"/>
                      </a:lnTo>
                      <a:lnTo>
                        <a:pt x="529" y="752"/>
                      </a:lnTo>
                      <a:lnTo>
                        <a:pt x="529" y="762"/>
                      </a:lnTo>
                      <a:lnTo>
                        <a:pt x="530" y="769"/>
                      </a:lnTo>
                      <a:lnTo>
                        <a:pt x="530" y="772"/>
                      </a:lnTo>
                      <a:lnTo>
                        <a:pt x="530" y="768"/>
                      </a:lnTo>
                      <a:lnTo>
                        <a:pt x="531" y="761"/>
                      </a:lnTo>
                      <a:lnTo>
                        <a:pt x="531" y="752"/>
                      </a:lnTo>
                      <a:lnTo>
                        <a:pt x="531" y="744"/>
                      </a:lnTo>
                      <a:lnTo>
                        <a:pt x="532" y="741"/>
                      </a:lnTo>
                      <a:lnTo>
                        <a:pt x="532" y="742"/>
                      </a:lnTo>
                      <a:lnTo>
                        <a:pt x="533" y="749"/>
                      </a:lnTo>
                      <a:lnTo>
                        <a:pt x="533" y="759"/>
                      </a:lnTo>
                      <a:lnTo>
                        <a:pt x="533" y="773"/>
                      </a:lnTo>
                      <a:lnTo>
                        <a:pt x="534" y="786"/>
                      </a:lnTo>
                      <a:lnTo>
                        <a:pt x="534" y="796"/>
                      </a:lnTo>
                      <a:lnTo>
                        <a:pt x="534" y="799"/>
                      </a:lnTo>
                      <a:lnTo>
                        <a:pt x="535" y="793"/>
                      </a:lnTo>
                      <a:lnTo>
                        <a:pt x="535" y="780"/>
                      </a:lnTo>
                      <a:lnTo>
                        <a:pt x="535" y="761"/>
                      </a:lnTo>
                      <a:lnTo>
                        <a:pt x="536" y="743"/>
                      </a:lnTo>
                      <a:lnTo>
                        <a:pt x="536" y="728"/>
                      </a:lnTo>
                      <a:lnTo>
                        <a:pt x="536" y="721"/>
                      </a:lnTo>
                      <a:lnTo>
                        <a:pt x="537" y="723"/>
                      </a:lnTo>
                      <a:lnTo>
                        <a:pt x="537" y="731"/>
                      </a:lnTo>
                      <a:lnTo>
                        <a:pt x="537" y="743"/>
                      </a:lnTo>
                      <a:lnTo>
                        <a:pt x="538" y="757"/>
                      </a:lnTo>
                      <a:lnTo>
                        <a:pt x="538" y="768"/>
                      </a:lnTo>
                      <a:lnTo>
                        <a:pt x="538" y="775"/>
                      </a:lnTo>
                      <a:lnTo>
                        <a:pt x="539" y="779"/>
                      </a:lnTo>
                      <a:lnTo>
                        <a:pt x="539" y="781"/>
                      </a:lnTo>
                      <a:lnTo>
                        <a:pt x="540" y="782"/>
                      </a:lnTo>
                      <a:lnTo>
                        <a:pt x="540" y="783"/>
                      </a:lnTo>
                      <a:lnTo>
                        <a:pt x="540" y="784"/>
                      </a:lnTo>
                      <a:lnTo>
                        <a:pt x="541" y="785"/>
                      </a:lnTo>
                      <a:lnTo>
                        <a:pt x="541" y="787"/>
                      </a:lnTo>
                      <a:lnTo>
                        <a:pt x="541" y="789"/>
                      </a:lnTo>
                      <a:lnTo>
                        <a:pt x="542" y="791"/>
                      </a:lnTo>
                      <a:lnTo>
                        <a:pt x="542" y="793"/>
                      </a:lnTo>
                      <a:lnTo>
                        <a:pt x="542" y="795"/>
                      </a:lnTo>
                      <a:lnTo>
                        <a:pt x="543" y="794"/>
                      </a:lnTo>
                      <a:lnTo>
                        <a:pt x="543" y="789"/>
                      </a:lnTo>
                      <a:lnTo>
                        <a:pt x="543" y="780"/>
                      </a:lnTo>
                      <a:lnTo>
                        <a:pt x="544" y="765"/>
                      </a:lnTo>
                      <a:lnTo>
                        <a:pt x="544" y="745"/>
                      </a:lnTo>
                      <a:lnTo>
                        <a:pt x="544" y="724"/>
                      </a:lnTo>
                      <a:lnTo>
                        <a:pt x="545" y="701"/>
                      </a:lnTo>
                      <a:lnTo>
                        <a:pt x="545" y="679"/>
                      </a:lnTo>
                      <a:lnTo>
                        <a:pt x="545" y="660"/>
                      </a:lnTo>
                      <a:lnTo>
                        <a:pt x="546" y="644"/>
                      </a:lnTo>
                      <a:lnTo>
                        <a:pt x="546" y="633"/>
                      </a:lnTo>
                      <a:lnTo>
                        <a:pt x="547" y="628"/>
                      </a:lnTo>
                      <a:lnTo>
                        <a:pt x="547" y="629"/>
                      </a:lnTo>
                      <a:lnTo>
                        <a:pt x="547" y="636"/>
                      </a:lnTo>
                      <a:lnTo>
                        <a:pt x="548" y="647"/>
                      </a:lnTo>
                      <a:lnTo>
                        <a:pt x="548" y="661"/>
                      </a:lnTo>
                      <a:lnTo>
                        <a:pt x="548" y="675"/>
                      </a:lnTo>
                      <a:lnTo>
                        <a:pt x="549" y="687"/>
                      </a:lnTo>
                      <a:lnTo>
                        <a:pt x="549" y="701"/>
                      </a:lnTo>
                      <a:lnTo>
                        <a:pt x="549" y="717"/>
                      </a:lnTo>
                      <a:lnTo>
                        <a:pt x="550" y="736"/>
                      </a:lnTo>
                      <a:lnTo>
                        <a:pt x="550" y="761"/>
                      </a:lnTo>
                      <a:lnTo>
                        <a:pt x="550" y="788"/>
                      </a:lnTo>
                      <a:lnTo>
                        <a:pt x="551" y="814"/>
                      </a:lnTo>
                      <a:lnTo>
                        <a:pt x="551" y="836"/>
                      </a:lnTo>
                      <a:lnTo>
                        <a:pt x="551" y="851"/>
                      </a:lnTo>
                      <a:lnTo>
                        <a:pt x="552" y="858"/>
                      </a:lnTo>
                      <a:lnTo>
                        <a:pt x="552" y="856"/>
                      </a:lnTo>
                      <a:lnTo>
                        <a:pt x="552" y="845"/>
                      </a:lnTo>
                      <a:lnTo>
                        <a:pt x="553" y="826"/>
                      </a:lnTo>
                      <a:lnTo>
                        <a:pt x="553" y="803"/>
                      </a:lnTo>
                      <a:lnTo>
                        <a:pt x="553" y="778"/>
                      </a:lnTo>
                      <a:lnTo>
                        <a:pt x="554" y="755"/>
                      </a:lnTo>
                      <a:lnTo>
                        <a:pt x="554" y="733"/>
                      </a:lnTo>
                      <a:lnTo>
                        <a:pt x="555" y="712"/>
                      </a:lnTo>
                      <a:lnTo>
                        <a:pt x="555" y="692"/>
                      </a:lnTo>
                      <a:lnTo>
                        <a:pt x="555" y="674"/>
                      </a:lnTo>
                      <a:lnTo>
                        <a:pt x="556" y="658"/>
                      </a:lnTo>
                      <a:lnTo>
                        <a:pt x="556" y="648"/>
                      </a:lnTo>
                      <a:lnTo>
                        <a:pt x="556" y="643"/>
                      </a:lnTo>
                      <a:lnTo>
                        <a:pt x="557" y="645"/>
                      </a:lnTo>
                      <a:lnTo>
                        <a:pt x="557" y="654"/>
                      </a:lnTo>
                      <a:lnTo>
                        <a:pt x="557" y="669"/>
                      </a:lnTo>
                      <a:lnTo>
                        <a:pt x="558" y="687"/>
                      </a:lnTo>
                      <a:lnTo>
                        <a:pt x="558" y="705"/>
                      </a:lnTo>
                      <a:lnTo>
                        <a:pt x="558" y="721"/>
                      </a:lnTo>
                      <a:lnTo>
                        <a:pt x="559" y="733"/>
                      </a:lnTo>
                      <a:lnTo>
                        <a:pt x="559" y="741"/>
                      </a:lnTo>
                      <a:lnTo>
                        <a:pt x="559" y="745"/>
                      </a:lnTo>
                      <a:lnTo>
                        <a:pt x="560" y="746"/>
                      </a:lnTo>
                      <a:lnTo>
                        <a:pt x="560" y="740"/>
                      </a:lnTo>
                      <a:lnTo>
                        <a:pt x="560" y="727"/>
                      </a:lnTo>
                      <a:lnTo>
                        <a:pt x="561" y="709"/>
                      </a:lnTo>
                      <a:lnTo>
                        <a:pt x="561" y="685"/>
                      </a:lnTo>
                      <a:lnTo>
                        <a:pt x="562" y="662"/>
                      </a:lnTo>
                      <a:lnTo>
                        <a:pt x="562" y="642"/>
                      </a:lnTo>
                      <a:lnTo>
                        <a:pt x="562" y="628"/>
                      </a:lnTo>
                      <a:lnTo>
                        <a:pt x="563" y="622"/>
                      </a:lnTo>
                      <a:lnTo>
                        <a:pt x="563" y="623"/>
                      </a:lnTo>
                      <a:lnTo>
                        <a:pt x="563" y="632"/>
                      </a:lnTo>
                      <a:lnTo>
                        <a:pt x="564" y="647"/>
                      </a:lnTo>
                      <a:lnTo>
                        <a:pt x="564" y="665"/>
                      </a:lnTo>
                      <a:lnTo>
                        <a:pt x="564" y="685"/>
                      </a:lnTo>
                      <a:lnTo>
                        <a:pt x="565" y="705"/>
                      </a:lnTo>
                      <a:lnTo>
                        <a:pt x="565" y="723"/>
                      </a:lnTo>
                      <a:lnTo>
                        <a:pt x="565" y="737"/>
                      </a:lnTo>
                      <a:lnTo>
                        <a:pt x="566" y="746"/>
                      </a:lnTo>
                      <a:lnTo>
                        <a:pt x="566" y="751"/>
                      </a:lnTo>
                      <a:lnTo>
                        <a:pt x="566" y="752"/>
                      </a:lnTo>
                      <a:lnTo>
                        <a:pt x="567" y="749"/>
                      </a:lnTo>
                      <a:lnTo>
                        <a:pt x="567" y="746"/>
                      </a:lnTo>
                      <a:lnTo>
                        <a:pt x="567" y="742"/>
                      </a:lnTo>
                      <a:lnTo>
                        <a:pt x="568" y="738"/>
                      </a:lnTo>
                      <a:lnTo>
                        <a:pt x="568" y="733"/>
                      </a:lnTo>
                      <a:lnTo>
                        <a:pt x="569" y="725"/>
                      </a:lnTo>
                      <a:lnTo>
                        <a:pt x="569" y="716"/>
                      </a:lnTo>
                      <a:lnTo>
                        <a:pt x="569" y="707"/>
                      </a:lnTo>
                      <a:lnTo>
                        <a:pt x="570" y="699"/>
                      </a:lnTo>
                      <a:lnTo>
                        <a:pt x="570" y="694"/>
                      </a:lnTo>
                      <a:lnTo>
                        <a:pt x="570" y="691"/>
                      </a:lnTo>
                      <a:lnTo>
                        <a:pt x="571" y="685"/>
                      </a:lnTo>
                      <a:lnTo>
                        <a:pt x="571" y="675"/>
                      </a:lnTo>
                      <a:lnTo>
                        <a:pt x="571" y="658"/>
                      </a:lnTo>
                      <a:lnTo>
                        <a:pt x="572" y="636"/>
                      </a:lnTo>
                      <a:lnTo>
                        <a:pt x="572" y="614"/>
                      </a:lnTo>
                      <a:lnTo>
                        <a:pt x="572" y="596"/>
                      </a:lnTo>
                      <a:lnTo>
                        <a:pt x="573" y="585"/>
                      </a:lnTo>
                      <a:lnTo>
                        <a:pt x="573" y="583"/>
                      </a:lnTo>
                      <a:lnTo>
                        <a:pt x="573" y="590"/>
                      </a:lnTo>
                      <a:lnTo>
                        <a:pt x="574" y="603"/>
                      </a:lnTo>
                      <a:lnTo>
                        <a:pt x="574" y="617"/>
                      </a:lnTo>
                      <a:lnTo>
                        <a:pt x="574" y="630"/>
                      </a:lnTo>
                      <a:lnTo>
                        <a:pt x="575" y="640"/>
                      </a:lnTo>
                      <a:lnTo>
                        <a:pt x="575" y="648"/>
                      </a:lnTo>
                      <a:lnTo>
                        <a:pt x="575" y="655"/>
                      </a:lnTo>
                      <a:lnTo>
                        <a:pt x="576" y="665"/>
                      </a:lnTo>
                      <a:lnTo>
                        <a:pt x="576" y="677"/>
                      </a:lnTo>
                      <a:lnTo>
                        <a:pt x="577" y="691"/>
                      </a:lnTo>
                      <a:lnTo>
                        <a:pt x="577" y="705"/>
                      </a:lnTo>
                      <a:lnTo>
                        <a:pt x="577" y="717"/>
                      </a:lnTo>
                      <a:lnTo>
                        <a:pt x="578" y="725"/>
                      </a:lnTo>
                      <a:lnTo>
                        <a:pt x="578" y="730"/>
                      </a:lnTo>
                      <a:lnTo>
                        <a:pt x="578" y="731"/>
                      </a:lnTo>
                      <a:lnTo>
                        <a:pt x="579" y="728"/>
                      </a:lnTo>
                      <a:lnTo>
                        <a:pt x="579" y="722"/>
                      </a:lnTo>
                      <a:lnTo>
                        <a:pt x="579" y="713"/>
                      </a:lnTo>
                      <a:lnTo>
                        <a:pt x="580" y="702"/>
                      </a:lnTo>
                      <a:lnTo>
                        <a:pt x="580" y="692"/>
                      </a:lnTo>
                      <a:lnTo>
                        <a:pt x="580" y="682"/>
                      </a:lnTo>
                      <a:lnTo>
                        <a:pt x="581" y="673"/>
                      </a:lnTo>
                      <a:lnTo>
                        <a:pt x="581" y="666"/>
                      </a:lnTo>
                      <a:lnTo>
                        <a:pt x="581" y="660"/>
                      </a:lnTo>
                      <a:lnTo>
                        <a:pt x="582" y="655"/>
                      </a:lnTo>
                      <a:lnTo>
                        <a:pt x="582" y="651"/>
                      </a:lnTo>
                      <a:lnTo>
                        <a:pt x="582" y="648"/>
                      </a:lnTo>
                      <a:lnTo>
                        <a:pt x="583" y="645"/>
                      </a:lnTo>
                      <a:lnTo>
                        <a:pt x="583" y="642"/>
                      </a:lnTo>
                      <a:lnTo>
                        <a:pt x="584" y="640"/>
                      </a:lnTo>
                      <a:lnTo>
                        <a:pt x="584" y="641"/>
                      </a:lnTo>
                      <a:lnTo>
                        <a:pt x="584" y="643"/>
                      </a:lnTo>
                      <a:lnTo>
                        <a:pt x="585" y="646"/>
                      </a:lnTo>
                      <a:lnTo>
                        <a:pt x="585" y="650"/>
                      </a:lnTo>
                      <a:lnTo>
                        <a:pt x="585" y="651"/>
                      </a:lnTo>
                      <a:lnTo>
                        <a:pt x="586" y="650"/>
                      </a:lnTo>
                      <a:lnTo>
                        <a:pt x="586" y="645"/>
                      </a:lnTo>
                      <a:lnTo>
                        <a:pt x="586" y="639"/>
                      </a:lnTo>
                      <a:lnTo>
                        <a:pt x="587" y="632"/>
                      </a:lnTo>
                      <a:lnTo>
                        <a:pt x="587" y="627"/>
                      </a:lnTo>
                      <a:lnTo>
                        <a:pt x="587" y="627"/>
                      </a:lnTo>
                      <a:lnTo>
                        <a:pt x="588" y="632"/>
                      </a:lnTo>
                      <a:lnTo>
                        <a:pt x="588" y="640"/>
                      </a:lnTo>
                      <a:lnTo>
                        <a:pt x="588" y="647"/>
                      </a:lnTo>
                      <a:lnTo>
                        <a:pt x="589" y="649"/>
                      </a:lnTo>
                      <a:lnTo>
                        <a:pt x="589" y="644"/>
                      </a:lnTo>
                      <a:lnTo>
                        <a:pt x="589" y="631"/>
                      </a:lnTo>
                      <a:lnTo>
                        <a:pt x="590" y="614"/>
                      </a:lnTo>
                      <a:lnTo>
                        <a:pt x="590" y="595"/>
                      </a:lnTo>
                      <a:lnTo>
                        <a:pt x="591" y="578"/>
                      </a:lnTo>
                      <a:lnTo>
                        <a:pt x="591" y="566"/>
                      </a:lnTo>
                      <a:lnTo>
                        <a:pt x="591" y="558"/>
                      </a:lnTo>
                      <a:lnTo>
                        <a:pt x="592" y="552"/>
                      </a:lnTo>
                      <a:lnTo>
                        <a:pt x="592" y="548"/>
                      </a:lnTo>
                      <a:lnTo>
                        <a:pt x="592" y="543"/>
                      </a:lnTo>
                      <a:lnTo>
                        <a:pt x="593" y="536"/>
                      </a:lnTo>
                      <a:lnTo>
                        <a:pt x="593" y="529"/>
                      </a:lnTo>
                      <a:lnTo>
                        <a:pt x="593" y="524"/>
                      </a:lnTo>
                      <a:lnTo>
                        <a:pt x="594" y="522"/>
                      </a:lnTo>
                      <a:lnTo>
                        <a:pt x="594" y="524"/>
                      </a:lnTo>
                      <a:lnTo>
                        <a:pt x="594" y="529"/>
                      </a:lnTo>
                      <a:lnTo>
                        <a:pt x="595" y="536"/>
                      </a:lnTo>
                      <a:lnTo>
                        <a:pt x="595" y="541"/>
                      </a:lnTo>
                      <a:lnTo>
                        <a:pt x="595" y="544"/>
                      </a:lnTo>
                      <a:lnTo>
                        <a:pt x="596" y="543"/>
                      </a:lnTo>
                      <a:lnTo>
                        <a:pt x="596" y="542"/>
                      </a:lnTo>
                      <a:lnTo>
                        <a:pt x="596" y="542"/>
                      </a:lnTo>
                      <a:lnTo>
                        <a:pt x="597" y="547"/>
                      </a:lnTo>
                      <a:lnTo>
                        <a:pt x="597" y="558"/>
                      </a:lnTo>
                      <a:lnTo>
                        <a:pt x="597" y="573"/>
                      </a:lnTo>
                      <a:lnTo>
                        <a:pt x="598" y="590"/>
                      </a:lnTo>
                      <a:lnTo>
                        <a:pt x="598" y="604"/>
                      </a:lnTo>
                      <a:lnTo>
                        <a:pt x="599" y="614"/>
                      </a:lnTo>
                      <a:lnTo>
                        <a:pt x="599" y="618"/>
                      </a:lnTo>
                      <a:lnTo>
                        <a:pt x="599" y="615"/>
                      </a:lnTo>
                      <a:lnTo>
                        <a:pt x="600" y="608"/>
                      </a:lnTo>
                      <a:lnTo>
                        <a:pt x="600" y="598"/>
                      </a:lnTo>
                      <a:lnTo>
                        <a:pt x="600" y="586"/>
                      </a:lnTo>
                      <a:lnTo>
                        <a:pt x="601" y="572"/>
                      </a:lnTo>
                      <a:lnTo>
                        <a:pt x="601" y="557"/>
                      </a:lnTo>
                      <a:lnTo>
                        <a:pt x="601" y="539"/>
                      </a:lnTo>
                      <a:lnTo>
                        <a:pt x="602" y="521"/>
                      </a:lnTo>
                      <a:lnTo>
                        <a:pt x="602" y="504"/>
                      </a:lnTo>
                      <a:lnTo>
                        <a:pt x="602" y="494"/>
                      </a:lnTo>
                      <a:lnTo>
                        <a:pt x="603" y="492"/>
                      </a:lnTo>
                      <a:lnTo>
                        <a:pt x="603" y="500"/>
                      </a:lnTo>
                      <a:lnTo>
                        <a:pt x="603" y="513"/>
                      </a:lnTo>
                      <a:lnTo>
                        <a:pt x="604" y="526"/>
                      </a:lnTo>
                      <a:lnTo>
                        <a:pt x="604" y="536"/>
                      </a:lnTo>
                      <a:lnTo>
                        <a:pt x="604" y="539"/>
                      </a:lnTo>
                      <a:lnTo>
                        <a:pt x="605" y="536"/>
                      </a:lnTo>
                      <a:lnTo>
                        <a:pt x="605" y="528"/>
                      </a:lnTo>
                      <a:lnTo>
                        <a:pt x="606" y="517"/>
                      </a:lnTo>
                      <a:lnTo>
                        <a:pt x="606" y="506"/>
                      </a:lnTo>
                      <a:lnTo>
                        <a:pt x="606" y="494"/>
                      </a:lnTo>
                      <a:lnTo>
                        <a:pt x="607" y="485"/>
                      </a:lnTo>
                      <a:lnTo>
                        <a:pt x="607" y="479"/>
                      </a:lnTo>
                      <a:lnTo>
                        <a:pt x="607" y="478"/>
                      </a:lnTo>
                      <a:lnTo>
                        <a:pt x="608" y="481"/>
                      </a:lnTo>
                      <a:lnTo>
                        <a:pt x="608" y="486"/>
                      </a:lnTo>
                      <a:lnTo>
                        <a:pt x="608" y="490"/>
                      </a:lnTo>
                      <a:lnTo>
                        <a:pt x="609" y="493"/>
                      </a:lnTo>
                      <a:lnTo>
                        <a:pt x="609" y="494"/>
                      </a:lnTo>
                      <a:lnTo>
                        <a:pt x="609" y="496"/>
                      </a:lnTo>
                      <a:lnTo>
                        <a:pt x="610" y="500"/>
                      </a:lnTo>
                      <a:lnTo>
                        <a:pt x="610" y="507"/>
                      </a:lnTo>
                      <a:lnTo>
                        <a:pt x="610" y="514"/>
                      </a:lnTo>
                      <a:lnTo>
                        <a:pt x="611" y="521"/>
                      </a:lnTo>
                      <a:lnTo>
                        <a:pt x="611" y="525"/>
                      </a:lnTo>
                      <a:lnTo>
                        <a:pt x="611" y="526"/>
                      </a:lnTo>
                      <a:lnTo>
                        <a:pt x="612" y="522"/>
                      </a:lnTo>
                      <a:lnTo>
                        <a:pt x="612" y="515"/>
                      </a:lnTo>
                      <a:lnTo>
                        <a:pt x="612" y="505"/>
                      </a:lnTo>
                      <a:lnTo>
                        <a:pt x="613" y="490"/>
                      </a:lnTo>
                      <a:lnTo>
                        <a:pt x="613" y="474"/>
                      </a:lnTo>
                      <a:lnTo>
                        <a:pt x="614" y="457"/>
                      </a:lnTo>
                      <a:lnTo>
                        <a:pt x="614" y="444"/>
                      </a:lnTo>
                      <a:lnTo>
                        <a:pt x="614" y="438"/>
                      </a:lnTo>
                      <a:lnTo>
                        <a:pt x="615" y="439"/>
                      </a:lnTo>
                      <a:lnTo>
                        <a:pt x="615" y="447"/>
                      </a:lnTo>
                      <a:lnTo>
                        <a:pt x="615" y="459"/>
                      </a:lnTo>
                      <a:lnTo>
                        <a:pt x="616" y="472"/>
                      </a:lnTo>
                      <a:lnTo>
                        <a:pt x="616" y="481"/>
                      </a:lnTo>
                      <a:lnTo>
                        <a:pt x="616" y="486"/>
                      </a:lnTo>
                      <a:lnTo>
                        <a:pt x="617" y="487"/>
                      </a:lnTo>
                      <a:lnTo>
                        <a:pt x="617" y="488"/>
                      </a:lnTo>
                      <a:lnTo>
                        <a:pt x="617" y="489"/>
                      </a:lnTo>
                      <a:lnTo>
                        <a:pt x="618" y="494"/>
                      </a:lnTo>
                      <a:lnTo>
                        <a:pt x="618" y="500"/>
                      </a:lnTo>
                      <a:lnTo>
                        <a:pt x="618" y="508"/>
                      </a:lnTo>
                      <a:lnTo>
                        <a:pt x="619" y="514"/>
                      </a:lnTo>
                      <a:lnTo>
                        <a:pt x="619" y="517"/>
                      </a:lnTo>
                      <a:lnTo>
                        <a:pt x="619" y="516"/>
                      </a:lnTo>
                      <a:lnTo>
                        <a:pt x="620" y="512"/>
                      </a:lnTo>
                      <a:lnTo>
                        <a:pt x="620" y="505"/>
                      </a:lnTo>
                      <a:lnTo>
                        <a:pt x="621" y="498"/>
                      </a:lnTo>
                      <a:lnTo>
                        <a:pt x="621" y="493"/>
                      </a:lnTo>
                      <a:lnTo>
                        <a:pt x="621" y="491"/>
                      </a:lnTo>
                      <a:lnTo>
                        <a:pt x="622" y="493"/>
                      </a:lnTo>
                      <a:lnTo>
                        <a:pt x="622" y="497"/>
                      </a:lnTo>
                      <a:lnTo>
                        <a:pt x="622" y="502"/>
                      </a:lnTo>
                      <a:lnTo>
                        <a:pt x="623" y="506"/>
                      </a:lnTo>
                      <a:lnTo>
                        <a:pt x="623" y="510"/>
                      </a:lnTo>
                      <a:lnTo>
                        <a:pt x="623" y="514"/>
                      </a:lnTo>
                      <a:lnTo>
                        <a:pt x="624" y="518"/>
                      </a:lnTo>
                      <a:lnTo>
                        <a:pt x="624" y="521"/>
                      </a:lnTo>
                      <a:lnTo>
                        <a:pt x="624" y="524"/>
                      </a:lnTo>
                      <a:lnTo>
                        <a:pt x="625" y="527"/>
                      </a:lnTo>
                      <a:lnTo>
                        <a:pt x="625" y="530"/>
                      </a:lnTo>
                      <a:lnTo>
                        <a:pt x="625" y="532"/>
                      </a:lnTo>
                      <a:lnTo>
                        <a:pt x="626" y="536"/>
                      </a:lnTo>
                      <a:lnTo>
                        <a:pt x="626" y="540"/>
                      </a:lnTo>
                      <a:lnTo>
                        <a:pt x="626" y="545"/>
                      </a:lnTo>
                      <a:lnTo>
                        <a:pt x="627" y="549"/>
                      </a:lnTo>
                      <a:lnTo>
                        <a:pt x="627" y="552"/>
                      </a:lnTo>
                      <a:lnTo>
                        <a:pt x="628" y="554"/>
                      </a:lnTo>
                      <a:lnTo>
                        <a:pt x="628" y="553"/>
                      </a:lnTo>
                      <a:lnTo>
                        <a:pt x="628" y="551"/>
                      </a:lnTo>
                      <a:lnTo>
                        <a:pt x="629" y="547"/>
                      </a:lnTo>
                      <a:lnTo>
                        <a:pt x="629" y="542"/>
                      </a:lnTo>
                      <a:lnTo>
                        <a:pt x="629" y="534"/>
                      </a:lnTo>
                      <a:lnTo>
                        <a:pt x="630" y="523"/>
                      </a:lnTo>
                      <a:lnTo>
                        <a:pt x="630" y="508"/>
                      </a:lnTo>
                      <a:lnTo>
                        <a:pt x="630" y="490"/>
                      </a:lnTo>
                      <a:lnTo>
                        <a:pt x="631" y="471"/>
                      </a:lnTo>
                      <a:lnTo>
                        <a:pt x="631" y="451"/>
                      </a:lnTo>
                      <a:lnTo>
                        <a:pt x="631" y="434"/>
                      </a:lnTo>
                      <a:lnTo>
                        <a:pt x="632" y="420"/>
                      </a:lnTo>
                      <a:lnTo>
                        <a:pt x="632" y="410"/>
                      </a:lnTo>
                      <a:lnTo>
                        <a:pt x="632" y="402"/>
                      </a:lnTo>
                      <a:lnTo>
                        <a:pt x="633" y="397"/>
                      </a:lnTo>
                      <a:lnTo>
                        <a:pt x="633" y="395"/>
                      </a:lnTo>
                      <a:lnTo>
                        <a:pt x="633" y="395"/>
                      </a:lnTo>
                      <a:lnTo>
                        <a:pt x="634" y="397"/>
                      </a:lnTo>
                      <a:lnTo>
                        <a:pt x="634" y="401"/>
                      </a:lnTo>
                      <a:lnTo>
                        <a:pt x="634" y="406"/>
                      </a:lnTo>
                      <a:lnTo>
                        <a:pt x="635" y="412"/>
                      </a:lnTo>
                      <a:lnTo>
                        <a:pt x="635" y="419"/>
                      </a:lnTo>
                      <a:lnTo>
                        <a:pt x="636" y="425"/>
                      </a:lnTo>
                      <a:lnTo>
                        <a:pt x="636" y="431"/>
                      </a:lnTo>
                      <a:lnTo>
                        <a:pt x="636" y="434"/>
                      </a:lnTo>
                      <a:lnTo>
                        <a:pt x="637" y="435"/>
                      </a:lnTo>
                      <a:lnTo>
                        <a:pt x="637" y="435"/>
                      </a:lnTo>
                      <a:lnTo>
                        <a:pt x="637" y="432"/>
                      </a:lnTo>
                      <a:lnTo>
                        <a:pt x="638" y="430"/>
                      </a:lnTo>
                      <a:lnTo>
                        <a:pt x="638" y="427"/>
                      </a:lnTo>
                      <a:lnTo>
                        <a:pt x="638" y="425"/>
                      </a:lnTo>
                      <a:lnTo>
                        <a:pt x="639" y="424"/>
                      </a:lnTo>
                      <a:lnTo>
                        <a:pt x="639" y="426"/>
                      </a:lnTo>
                      <a:lnTo>
                        <a:pt x="639" y="432"/>
                      </a:lnTo>
                      <a:lnTo>
                        <a:pt x="640" y="442"/>
                      </a:lnTo>
                      <a:lnTo>
                        <a:pt x="640" y="455"/>
                      </a:lnTo>
                      <a:lnTo>
                        <a:pt x="640" y="468"/>
                      </a:lnTo>
                      <a:lnTo>
                        <a:pt x="641" y="476"/>
                      </a:lnTo>
                      <a:lnTo>
                        <a:pt x="641" y="476"/>
                      </a:lnTo>
                      <a:lnTo>
                        <a:pt x="641" y="467"/>
                      </a:lnTo>
                      <a:lnTo>
                        <a:pt x="642" y="448"/>
                      </a:lnTo>
                      <a:lnTo>
                        <a:pt x="642" y="423"/>
                      </a:lnTo>
                      <a:lnTo>
                        <a:pt x="643" y="396"/>
                      </a:lnTo>
                      <a:lnTo>
                        <a:pt x="643" y="372"/>
                      </a:lnTo>
                      <a:lnTo>
                        <a:pt x="643" y="354"/>
                      </a:lnTo>
                      <a:lnTo>
                        <a:pt x="644" y="347"/>
                      </a:lnTo>
                      <a:lnTo>
                        <a:pt x="644" y="350"/>
                      </a:lnTo>
                      <a:lnTo>
                        <a:pt x="644" y="362"/>
                      </a:lnTo>
                      <a:lnTo>
                        <a:pt x="645" y="380"/>
                      </a:lnTo>
                      <a:lnTo>
                        <a:pt x="645" y="400"/>
                      </a:lnTo>
                      <a:lnTo>
                        <a:pt x="645" y="416"/>
                      </a:lnTo>
                      <a:lnTo>
                        <a:pt x="646" y="426"/>
                      </a:lnTo>
                      <a:lnTo>
                        <a:pt x="646" y="428"/>
                      </a:lnTo>
                      <a:lnTo>
                        <a:pt x="646" y="422"/>
                      </a:lnTo>
                      <a:lnTo>
                        <a:pt x="647" y="409"/>
                      </a:lnTo>
                      <a:lnTo>
                        <a:pt x="647" y="391"/>
                      </a:lnTo>
                      <a:lnTo>
                        <a:pt x="647" y="372"/>
                      </a:lnTo>
                      <a:lnTo>
                        <a:pt x="648" y="355"/>
                      </a:lnTo>
                      <a:lnTo>
                        <a:pt x="648" y="343"/>
                      </a:lnTo>
                      <a:lnTo>
                        <a:pt x="648" y="336"/>
                      </a:lnTo>
                      <a:lnTo>
                        <a:pt x="649" y="336"/>
                      </a:lnTo>
                      <a:lnTo>
                        <a:pt x="649" y="341"/>
                      </a:lnTo>
                      <a:lnTo>
                        <a:pt x="650" y="347"/>
                      </a:lnTo>
                      <a:lnTo>
                        <a:pt x="650" y="352"/>
                      </a:lnTo>
                      <a:lnTo>
                        <a:pt x="650" y="352"/>
                      </a:lnTo>
                      <a:lnTo>
                        <a:pt x="651" y="346"/>
                      </a:lnTo>
                      <a:lnTo>
                        <a:pt x="651" y="337"/>
                      </a:lnTo>
                      <a:lnTo>
                        <a:pt x="651" y="330"/>
                      </a:lnTo>
                      <a:lnTo>
                        <a:pt x="652" y="329"/>
                      </a:lnTo>
                      <a:lnTo>
                        <a:pt x="652" y="336"/>
                      </a:lnTo>
                      <a:lnTo>
                        <a:pt x="652" y="352"/>
                      </a:lnTo>
                      <a:lnTo>
                        <a:pt x="653" y="371"/>
                      </a:lnTo>
                      <a:lnTo>
                        <a:pt x="653" y="390"/>
                      </a:lnTo>
                      <a:lnTo>
                        <a:pt x="653" y="401"/>
                      </a:lnTo>
                      <a:lnTo>
                        <a:pt x="654" y="401"/>
                      </a:lnTo>
                      <a:lnTo>
                        <a:pt x="654" y="390"/>
                      </a:lnTo>
                      <a:lnTo>
                        <a:pt x="654" y="373"/>
                      </a:lnTo>
                      <a:lnTo>
                        <a:pt x="655" y="355"/>
                      </a:lnTo>
                      <a:lnTo>
                        <a:pt x="655" y="342"/>
                      </a:lnTo>
                      <a:lnTo>
                        <a:pt x="655" y="338"/>
                      </a:lnTo>
                      <a:lnTo>
                        <a:pt x="656" y="344"/>
                      </a:lnTo>
                      <a:lnTo>
                        <a:pt x="656" y="356"/>
                      </a:lnTo>
                      <a:lnTo>
                        <a:pt x="656" y="370"/>
                      </a:lnTo>
                      <a:lnTo>
                        <a:pt x="657" y="381"/>
                      </a:lnTo>
                      <a:lnTo>
                        <a:pt x="657" y="387"/>
                      </a:lnTo>
                      <a:lnTo>
                        <a:pt x="658" y="387"/>
                      </a:lnTo>
                      <a:lnTo>
                        <a:pt x="658" y="383"/>
                      </a:lnTo>
                      <a:lnTo>
                        <a:pt x="658" y="378"/>
                      </a:lnTo>
                      <a:lnTo>
                        <a:pt x="659" y="372"/>
                      </a:lnTo>
                      <a:lnTo>
                        <a:pt x="659" y="366"/>
                      </a:lnTo>
                      <a:lnTo>
                        <a:pt x="659" y="359"/>
                      </a:lnTo>
                      <a:lnTo>
                        <a:pt x="660" y="352"/>
                      </a:lnTo>
                      <a:lnTo>
                        <a:pt x="660" y="347"/>
                      </a:lnTo>
                      <a:lnTo>
                        <a:pt x="660" y="345"/>
                      </a:lnTo>
                      <a:lnTo>
                        <a:pt x="661" y="347"/>
                      </a:lnTo>
                      <a:lnTo>
                        <a:pt x="661" y="353"/>
                      </a:lnTo>
                      <a:lnTo>
                        <a:pt x="661" y="360"/>
                      </a:lnTo>
                      <a:lnTo>
                        <a:pt x="662" y="369"/>
                      </a:lnTo>
                      <a:lnTo>
                        <a:pt x="662" y="378"/>
                      </a:lnTo>
                      <a:lnTo>
                        <a:pt x="662" y="386"/>
                      </a:lnTo>
                      <a:lnTo>
                        <a:pt x="663" y="391"/>
                      </a:lnTo>
                      <a:lnTo>
                        <a:pt x="663" y="393"/>
                      </a:lnTo>
                      <a:lnTo>
                        <a:pt x="663" y="394"/>
                      </a:lnTo>
                      <a:lnTo>
                        <a:pt x="664" y="394"/>
                      </a:lnTo>
                      <a:lnTo>
                        <a:pt x="664" y="396"/>
                      </a:lnTo>
                      <a:lnTo>
                        <a:pt x="665" y="401"/>
                      </a:lnTo>
                      <a:lnTo>
                        <a:pt x="665" y="406"/>
                      </a:lnTo>
                      <a:lnTo>
                        <a:pt x="665" y="410"/>
                      </a:lnTo>
                      <a:lnTo>
                        <a:pt x="666" y="407"/>
                      </a:lnTo>
                      <a:lnTo>
                        <a:pt x="666" y="396"/>
                      </a:lnTo>
                      <a:lnTo>
                        <a:pt x="666" y="376"/>
                      </a:lnTo>
                      <a:lnTo>
                        <a:pt x="667" y="349"/>
                      </a:lnTo>
                      <a:lnTo>
                        <a:pt x="667" y="318"/>
                      </a:lnTo>
                      <a:lnTo>
                        <a:pt x="667" y="291"/>
                      </a:lnTo>
                      <a:lnTo>
                        <a:pt x="668" y="272"/>
                      </a:lnTo>
                      <a:lnTo>
                        <a:pt x="668" y="265"/>
                      </a:lnTo>
                      <a:lnTo>
                        <a:pt x="668" y="273"/>
                      </a:lnTo>
                      <a:lnTo>
                        <a:pt x="669" y="291"/>
                      </a:lnTo>
                      <a:lnTo>
                        <a:pt x="669" y="316"/>
                      </a:lnTo>
                      <a:lnTo>
                        <a:pt x="669" y="340"/>
                      </a:lnTo>
                      <a:lnTo>
                        <a:pt x="670" y="357"/>
                      </a:lnTo>
                      <a:lnTo>
                        <a:pt x="670" y="364"/>
                      </a:lnTo>
                      <a:lnTo>
                        <a:pt x="670" y="362"/>
                      </a:lnTo>
                      <a:lnTo>
                        <a:pt x="671" y="355"/>
                      </a:lnTo>
                      <a:lnTo>
                        <a:pt x="671" y="347"/>
                      </a:lnTo>
                      <a:lnTo>
                        <a:pt x="672" y="344"/>
                      </a:lnTo>
                      <a:lnTo>
                        <a:pt x="672" y="349"/>
                      </a:lnTo>
                      <a:lnTo>
                        <a:pt x="672" y="361"/>
                      </a:lnTo>
                      <a:lnTo>
                        <a:pt x="673" y="380"/>
                      </a:lnTo>
                      <a:lnTo>
                        <a:pt x="673" y="401"/>
                      </a:lnTo>
                      <a:lnTo>
                        <a:pt x="673" y="421"/>
                      </a:lnTo>
                      <a:lnTo>
                        <a:pt x="674" y="436"/>
                      </a:lnTo>
                      <a:lnTo>
                        <a:pt x="674" y="443"/>
                      </a:lnTo>
                      <a:lnTo>
                        <a:pt x="674" y="443"/>
                      </a:lnTo>
                      <a:lnTo>
                        <a:pt x="675" y="434"/>
                      </a:lnTo>
                      <a:lnTo>
                        <a:pt x="675" y="421"/>
                      </a:lnTo>
                      <a:lnTo>
                        <a:pt x="675" y="406"/>
                      </a:lnTo>
                      <a:lnTo>
                        <a:pt x="676" y="391"/>
                      </a:lnTo>
                      <a:lnTo>
                        <a:pt x="676" y="379"/>
                      </a:lnTo>
                      <a:lnTo>
                        <a:pt x="676" y="371"/>
                      </a:lnTo>
                      <a:lnTo>
                        <a:pt x="677" y="366"/>
                      </a:lnTo>
                      <a:lnTo>
                        <a:pt x="677" y="364"/>
                      </a:lnTo>
                      <a:lnTo>
                        <a:pt x="677" y="362"/>
                      </a:lnTo>
                      <a:lnTo>
                        <a:pt x="678" y="360"/>
                      </a:lnTo>
                      <a:lnTo>
                        <a:pt x="678" y="356"/>
                      </a:lnTo>
                      <a:lnTo>
                        <a:pt x="678" y="348"/>
                      </a:lnTo>
                      <a:lnTo>
                        <a:pt x="679" y="336"/>
                      </a:lnTo>
                      <a:lnTo>
                        <a:pt x="679" y="318"/>
                      </a:lnTo>
                      <a:lnTo>
                        <a:pt x="680" y="297"/>
                      </a:lnTo>
                      <a:lnTo>
                        <a:pt x="680" y="275"/>
                      </a:lnTo>
                      <a:lnTo>
                        <a:pt x="680" y="254"/>
                      </a:lnTo>
                      <a:lnTo>
                        <a:pt x="681" y="239"/>
                      </a:lnTo>
                      <a:lnTo>
                        <a:pt x="681" y="232"/>
                      </a:lnTo>
                      <a:lnTo>
                        <a:pt x="681" y="231"/>
                      </a:lnTo>
                      <a:lnTo>
                        <a:pt x="682" y="236"/>
                      </a:lnTo>
                      <a:lnTo>
                        <a:pt x="682" y="245"/>
                      </a:lnTo>
                      <a:lnTo>
                        <a:pt x="682" y="256"/>
                      </a:lnTo>
                      <a:lnTo>
                        <a:pt x="683" y="267"/>
                      </a:lnTo>
                      <a:lnTo>
                        <a:pt x="683" y="280"/>
                      </a:lnTo>
                      <a:lnTo>
                        <a:pt x="683" y="292"/>
                      </a:lnTo>
                      <a:lnTo>
                        <a:pt x="684" y="306"/>
                      </a:lnTo>
                      <a:lnTo>
                        <a:pt x="684" y="320"/>
                      </a:lnTo>
                      <a:lnTo>
                        <a:pt x="684" y="333"/>
                      </a:lnTo>
                      <a:lnTo>
                        <a:pt x="685" y="345"/>
                      </a:lnTo>
                      <a:lnTo>
                        <a:pt x="685" y="355"/>
                      </a:lnTo>
                      <a:lnTo>
                        <a:pt x="685" y="361"/>
                      </a:lnTo>
                      <a:lnTo>
                        <a:pt x="686" y="364"/>
                      </a:lnTo>
                      <a:lnTo>
                        <a:pt x="686" y="364"/>
                      </a:lnTo>
                      <a:lnTo>
                        <a:pt x="687" y="362"/>
                      </a:lnTo>
                      <a:lnTo>
                        <a:pt x="687" y="359"/>
                      </a:lnTo>
                      <a:lnTo>
                        <a:pt x="687" y="353"/>
                      </a:lnTo>
                      <a:lnTo>
                        <a:pt x="688" y="345"/>
                      </a:lnTo>
                      <a:lnTo>
                        <a:pt x="688" y="334"/>
                      </a:lnTo>
                      <a:lnTo>
                        <a:pt x="688" y="322"/>
                      </a:lnTo>
                      <a:lnTo>
                        <a:pt x="689" y="307"/>
                      </a:lnTo>
                      <a:lnTo>
                        <a:pt x="689" y="294"/>
                      </a:lnTo>
                      <a:lnTo>
                        <a:pt x="689" y="283"/>
                      </a:lnTo>
                      <a:lnTo>
                        <a:pt x="690" y="275"/>
                      </a:lnTo>
                      <a:lnTo>
                        <a:pt x="690" y="271"/>
                      </a:lnTo>
                      <a:lnTo>
                        <a:pt x="690" y="269"/>
                      </a:lnTo>
                      <a:lnTo>
                        <a:pt x="691" y="269"/>
                      </a:lnTo>
                      <a:lnTo>
                        <a:pt x="691" y="269"/>
                      </a:lnTo>
                      <a:lnTo>
                        <a:pt x="691" y="270"/>
                      </a:lnTo>
                      <a:lnTo>
                        <a:pt x="692" y="271"/>
                      </a:lnTo>
                      <a:lnTo>
                        <a:pt x="692" y="273"/>
                      </a:lnTo>
                      <a:lnTo>
                        <a:pt x="692" y="276"/>
                      </a:lnTo>
                      <a:lnTo>
                        <a:pt x="693" y="279"/>
                      </a:lnTo>
                      <a:lnTo>
                        <a:pt x="693" y="280"/>
                      </a:lnTo>
                      <a:lnTo>
                        <a:pt x="694" y="280"/>
                      </a:lnTo>
                      <a:lnTo>
                        <a:pt x="694" y="279"/>
                      </a:lnTo>
                      <a:lnTo>
                        <a:pt x="694" y="276"/>
                      </a:lnTo>
                      <a:lnTo>
                        <a:pt x="695" y="274"/>
                      </a:lnTo>
                      <a:lnTo>
                        <a:pt x="695" y="271"/>
                      </a:lnTo>
                      <a:lnTo>
                        <a:pt x="695" y="268"/>
                      </a:lnTo>
                      <a:lnTo>
                        <a:pt x="696" y="265"/>
                      </a:lnTo>
                      <a:lnTo>
                        <a:pt x="696" y="262"/>
                      </a:lnTo>
                      <a:lnTo>
                        <a:pt x="696" y="258"/>
                      </a:lnTo>
                      <a:lnTo>
                        <a:pt x="697" y="257"/>
                      </a:lnTo>
                      <a:lnTo>
                        <a:pt x="697" y="257"/>
                      </a:lnTo>
                      <a:lnTo>
                        <a:pt x="697" y="261"/>
                      </a:lnTo>
                      <a:lnTo>
                        <a:pt x="698" y="267"/>
                      </a:lnTo>
                      <a:lnTo>
                        <a:pt x="698" y="274"/>
                      </a:lnTo>
                      <a:lnTo>
                        <a:pt x="698" y="278"/>
                      </a:lnTo>
                      <a:lnTo>
                        <a:pt x="699" y="278"/>
                      </a:lnTo>
                      <a:lnTo>
                        <a:pt x="699" y="273"/>
                      </a:lnTo>
                      <a:lnTo>
                        <a:pt x="699" y="265"/>
                      </a:lnTo>
                      <a:lnTo>
                        <a:pt x="700" y="258"/>
                      </a:lnTo>
                      <a:lnTo>
                        <a:pt x="700" y="255"/>
                      </a:lnTo>
                      <a:lnTo>
                        <a:pt x="700" y="259"/>
                      </a:lnTo>
                      <a:lnTo>
                        <a:pt x="701" y="271"/>
                      </a:lnTo>
                      <a:lnTo>
                        <a:pt x="701" y="291"/>
                      </a:lnTo>
                      <a:lnTo>
                        <a:pt x="702" y="317"/>
                      </a:lnTo>
                      <a:lnTo>
                        <a:pt x="702" y="343"/>
                      </a:lnTo>
                      <a:lnTo>
                        <a:pt x="702" y="366"/>
                      </a:lnTo>
                      <a:lnTo>
                        <a:pt x="703" y="383"/>
                      </a:lnTo>
                      <a:lnTo>
                        <a:pt x="703" y="393"/>
                      </a:lnTo>
                      <a:lnTo>
                        <a:pt x="703" y="397"/>
                      </a:lnTo>
                      <a:lnTo>
                        <a:pt x="704" y="393"/>
                      </a:lnTo>
                      <a:lnTo>
                        <a:pt x="704" y="382"/>
                      </a:lnTo>
                      <a:lnTo>
                        <a:pt x="704" y="365"/>
                      </a:lnTo>
                      <a:lnTo>
                        <a:pt x="705" y="344"/>
                      </a:lnTo>
                      <a:lnTo>
                        <a:pt x="705" y="322"/>
                      </a:lnTo>
                      <a:lnTo>
                        <a:pt x="705" y="303"/>
                      </a:lnTo>
                      <a:lnTo>
                        <a:pt x="706" y="289"/>
                      </a:lnTo>
                      <a:lnTo>
                        <a:pt x="706" y="280"/>
                      </a:lnTo>
                      <a:lnTo>
                        <a:pt x="706" y="275"/>
                      </a:lnTo>
                      <a:lnTo>
                        <a:pt x="707" y="271"/>
                      </a:lnTo>
                      <a:lnTo>
                        <a:pt x="707" y="267"/>
                      </a:lnTo>
                      <a:lnTo>
                        <a:pt x="707" y="261"/>
                      </a:lnTo>
                      <a:lnTo>
                        <a:pt x="708" y="252"/>
                      </a:lnTo>
                      <a:lnTo>
                        <a:pt x="708" y="238"/>
                      </a:lnTo>
                      <a:lnTo>
                        <a:pt x="709" y="220"/>
                      </a:lnTo>
                      <a:lnTo>
                        <a:pt x="709" y="201"/>
                      </a:lnTo>
                      <a:lnTo>
                        <a:pt x="709" y="184"/>
                      </a:lnTo>
                      <a:lnTo>
                        <a:pt x="710" y="173"/>
                      </a:lnTo>
                      <a:lnTo>
                        <a:pt x="710" y="170"/>
                      </a:lnTo>
                      <a:lnTo>
                        <a:pt x="710" y="175"/>
                      </a:lnTo>
                      <a:lnTo>
                        <a:pt x="711" y="187"/>
                      </a:lnTo>
                      <a:lnTo>
                        <a:pt x="711" y="201"/>
                      </a:lnTo>
                      <a:lnTo>
                        <a:pt x="711" y="213"/>
                      </a:lnTo>
                      <a:lnTo>
                        <a:pt x="712" y="219"/>
                      </a:lnTo>
                      <a:lnTo>
                        <a:pt x="712" y="219"/>
                      </a:lnTo>
                      <a:lnTo>
                        <a:pt x="712" y="213"/>
                      </a:lnTo>
                      <a:lnTo>
                        <a:pt x="713" y="203"/>
                      </a:lnTo>
                      <a:lnTo>
                        <a:pt x="713" y="191"/>
                      </a:lnTo>
                      <a:lnTo>
                        <a:pt x="713" y="181"/>
                      </a:lnTo>
                      <a:lnTo>
                        <a:pt x="714" y="175"/>
                      </a:lnTo>
                      <a:lnTo>
                        <a:pt x="714" y="172"/>
                      </a:lnTo>
                      <a:lnTo>
                        <a:pt x="714" y="172"/>
                      </a:lnTo>
                      <a:lnTo>
                        <a:pt x="715" y="175"/>
                      </a:lnTo>
                      <a:lnTo>
                        <a:pt x="715" y="177"/>
                      </a:lnTo>
                      <a:lnTo>
                        <a:pt x="716" y="178"/>
                      </a:lnTo>
                      <a:lnTo>
                        <a:pt x="716" y="175"/>
                      </a:lnTo>
                      <a:lnTo>
                        <a:pt x="716" y="167"/>
                      </a:lnTo>
                      <a:lnTo>
                        <a:pt x="717" y="157"/>
                      </a:lnTo>
                      <a:lnTo>
                        <a:pt x="717" y="145"/>
                      </a:lnTo>
                      <a:lnTo>
                        <a:pt x="717" y="136"/>
                      </a:lnTo>
                      <a:lnTo>
                        <a:pt x="718" y="132"/>
                      </a:lnTo>
                      <a:lnTo>
                        <a:pt x="718" y="135"/>
                      </a:lnTo>
                      <a:lnTo>
                        <a:pt x="718" y="145"/>
                      </a:lnTo>
                      <a:lnTo>
                        <a:pt x="719" y="162"/>
                      </a:lnTo>
                      <a:lnTo>
                        <a:pt x="719" y="182"/>
                      </a:lnTo>
                      <a:lnTo>
                        <a:pt x="719" y="202"/>
                      </a:lnTo>
                      <a:lnTo>
                        <a:pt x="720" y="219"/>
                      </a:lnTo>
                      <a:lnTo>
                        <a:pt x="720" y="232"/>
                      </a:lnTo>
                      <a:lnTo>
                        <a:pt x="720" y="240"/>
                      </a:lnTo>
                      <a:lnTo>
                        <a:pt x="721" y="244"/>
                      </a:lnTo>
                      <a:lnTo>
                        <a:pt x="721" y="245"/>
                      </a:lnTo>
                      <a:lnTo>
                        <a:pt x="721" y="246"/>
                      </a:lnTo>
                      <a:lnTo>
                        <a:pt x="722" y="249"/>
                      </a:lnTo>
                      <a:lnTo>
                        <a:pt x="722" y="255"/>
                      </a:lnTo>
                      <a:lnTo>
                        <a:pt x="722" y="264"/>
                      </a:lnTo>
                      <a:lnTo>
                        <a:pt x="723" y="274"/>
                      </a:lnTo>
                      <a:lnTo>
                        <a:pt x="723" y="283"/>
                      </a:lnTo>
                      <a:lnTo>
                        <a:pt x="724" y="289"/>
                      </a:lnTo>
                      <a:lnTo>
                        <a:pt x="724" y="291"/>
                      </a:lnTo>
                      <a:lnTo>
                        <a:pt x="724" y="290"/>
                      </a:lnTo>
                      <a:lnTo>
                        <a:pt x="725" y="288"/>
                      </a:lnTo>
                      <a:lnTo>
                        <a:pt x="725" y="285"/>
                      </a:lnTo>
                      <a:lnTo>
                        <a:pt x="725" y="284"/>
                      </a:lnTo>
                      <a:lnTo>
                        <a:pt x="726" y="285"/>
                      </a:lnTo>
                      <a:lnTo>
                        <a:pt x="726" y="286"/>
                      </a:lnTo>
                      <a:lnTo>
                        <a:pt x="726" y="287"/>
                      </a:lnTo>
                      <a:lnTo>
                        <a:pt x="727" y="284"/>
                      </a:lnTo>
                      <a:lnTo>
                        <a:pt x="727" y="277"/>
                      </a:lnTo>
                      <a:lnTo>
                        <a:pt x="727" y="266"/>
                      </a:lnTo>
                      <a:lnTo>
                        <a:pt x="728" y="252"/>
                      </a:lnTo>
                      <a:lnTo>
                        <a:pt x="728" y="239"/>
                      </a:lnTo>
                      <a:lnTo>
                        <a:pt x="728" y="229"/>
                      </a:lnTo>
                      <a:lnTo>
                        <a:pt x="729" y="221"/>
                      </a:lnTo>
                      <a:lnTo>
                        <a:pt x="729" y="214"/>
                      </a:lnTo>
                      <a:lnTo>
                        <a:pt x="729" y="208"/>
                      </a:lnTo>
                      <a:lnTo>
                        <a:pt x="730" y="199"/>
                      </a:lnTo>
                      <a:lnTo>
                        <a:pt x="730" y="187"/>
                      </a:lnTo>
                      <a:lnTo>
                        <a:pt x="731" y="171"/>
                      </a:lnTo>
                      <a:lnTo>
                        <a:pt x="731" y="155"/>
                      </a:lnTo>
                      <a:lnTo>
                        <a:pt x="731" y="140"/>
                      </a:lnTo>
                      <a:lnTo>
                        <a:pt x="732" y="129"/>
                      </a:lnTo>
                      <a:lnTo>
                        <a:pt x="732" y="124"/>
                      </a:lnTo>
                      <a:lnTo>
                        <a:pt x="732" y="122"/>
                      </a:lnTo>
                      <a:lnTo>
                        <a:pt x="733" y="123"/>
                      </a:lnTo>
                      <a:lnTo>
                        <a:pt x="733" y="125"/>
                      </a:lnTo>
                      <a:lnTo>
                        <a:pt x="733" y="127"/>
                      </a:lnTo>
                      <a:lnTo>
                        <a:pt x="734" y="128"/>
                      </a:lnTo>
                      <a:lnTo>
                        <a:pt x="734" y="131"/>
                      </a:lnTo>
                      <a:lnTo>
                        <a:pt x="734" y="138"/>
                      </a:lnTo>
                      <a:lnTo>
                        <a:pt x="735" y="148"/>
                      </a:lnTo>
                      <a:lnTo>
                        <a:pt x="735" y="164"/>
                      </a:lnTo>
                      <a:lnTo>
                        <a:pt x="735" y="183"/>
                      </a:lnTo>
                      <a:lnTo>
                        <a:pt x="736" y="205"/>
                      </a:lnTo>
                      <a:lnTo>
                        <a:pt x="736" y="224"/>
                      </a:lnTo>
                      <a:lnTo>
                        <a:pt x="736" y="239"/>
                      </a:lnTo>
                      <a:lnTo>
                        <a:pt x="737" y="245"/>
                      </a:lnTo>
                      <a:lnTo>
                        <a:pt x="737" y="241"/>
                      </a:lnTo>
                      <a:lnTo>
                        <a:pt x="738" y="231"/>
                      </a:lnTo>
                      <a:lnTo>
                        <a:pt x="738" y="216"/>
                      </a:lnTo>
                      <a:lnTo>
                        <a:pt x="738" y="202"/>
                      </a:lnTo>
                      <a:lnTo>
                        <a:pt x="739" y="191"/>
                      </a:lnTo>
                      <a:lnTo>
                        <a:pt x="739" y="185"/>
                      </a:lnTo>
                      <a:lnTo>
                        <a:pt x="739" y="186"/>
                      </a:lnTo>
                      <a:lnTo>
                        <a:pt x="740" y="194"/>
                      </a:lnTo>
                      <a:lnTo>
                        <a:pt x="740" y="207"/>
                      </a:lnTo>
                      <a:lnTo>
                        <a:pt x="740" y="223"/>
                      </a:lnTo>
                      <a:lnTo>
                        <a:pt x="741" y="239"/>
                      </a:lnTo>
                      <a:lnTo>
                        <a:pt x="741" y="250"/>
                      </a:lnTo>
                      <a:lnTo>
                        <a:pt x="741" y="252"/>
                      </a:lnTo>
                      <a:lnTo>
                        <a:pt x="742" y="243"/>
                      </a:lnTo>
                      <a:lnTo>
                        <a:pt x="742" y="227"/>
                      </a:lnTo>
                      <a:lnTo>
                        <a:pt x="742" y="208"/>
                      </a:lnTo>
                      <a:lnTo>
                        <a:pt x="743" y="192"/>
                      </a:lnTo>
                      <a:lnTo>
                        <a:pt x="743" y="180"/>
                      </a:lnTo>
                      <a:lnTo>
                        <a:pt x="743" y="174"/>
                      </a:lnTo>
                      <a:lnTo>
                        <a:pt x="744" y="170"/>
                      </a:lnTo>
                      <a:lnTo>
                        <a:pt x="744" y="166"/>
                      </a:lnTo>
                      <a:lnTo>
                        <a:pt x="744" y="159"/>
                      </a:lnTo>
                      <a:lnTo>
                        <a:pt x="745" y="149"/>
                      </a:lnTo>
                      <a:lnTo>
                        <a:pt x="745" y="140"/>
                      </a:lnTo>
                      <a:lnTo>
                        <a:pt x="746" y="133"/>
                      </a:lnTo>
                      <a:lnTo>
                        <a:pt x="746" y="131"/>
                      </a:lnTo>
                      <a:lnTo>
                        <a:pt x="746" y="135"/>
                      </a:lnTo>
                      <a:lnTo>
                        <a:pt x="747" y="145"/>
                      </a:lnTo>
                      <a:lnTo>
                        <a:pt x="747" y="160"/>
                      </a:lnTo>
                      <a:lnTo>
                        <a:pt x="747" y="179"/>
                      </a:lnTo>
                      <a:lnTo>
                        <a:pt x="748" y="197"/>
                      </a:lnTo>
                      <a:lnTo>
                        <a:pt x="748" y="211"/>
                      </a:lnTo>
                      <a:lnTo>
                        <a:pt x="748" y="219"/>
                      </a:lnTo>
                      <a:lnTo>
                        <a:pt x="749" y="219"/>
                      </a:lnTo>
                      <a:lnTo>
                        <a:pt x="749" y="215"/>
                      </a:lnTo>
                      <a:lnTo>
                        <a:pt x="749" y="209"/>
                      </a:lnTo>
                      <a:lnTo>
                        <a:pt x="750" y="206"/>
                      </a:lnTo>
                      <a:lnTo>
                        <a:pt x="750" y="209"/>
                      </a:lnTo>
                      <a:lnTo>
                        <a:pt x="750" y="217"/>
                      </a:lnTo>
                      <a:lnTo>
                        <a:pt x="751" y="228"/>
                      </a:lnTo>
                      <a:lnTo>
                        <a:pt x="751" y="238"/>
                      </a:lnTo>
                      <a:lnTo>
                        <a:pt x="751" y="243"/>
                      </a:lnTo>
                      <a:lnTo>
                        <a:pt x="752" y="243"/>
                      </a:lnTo>
                      <a:lnTo>
                        <a:pt x="752" y="239"/>
                      </a:lnTo>
                      <a:lnTo>
                        <a:pt x="753" y="234"/>
                      </a:lnTo>
                      <a:lnTo>
                        <a:pt x="753" y="232"/>
                      </a:lnTo>
                      <a:lnTo>
                        <a:pt x="753" y="235"/>
                      </a:lnTo>
                      <a:lnTo>
                        <a:pt x="754" y="242"/>
                      </a:lnTo>
                      <a:lnTo>
                        <a:pt x="754" y="252"/>
                      </a:lnTo>
                      <a:lnTo>
                        <a:pt x="754" y="262"/>
                      </a:lnTo>
                      <a:lnTo>
                        <a:pt x="755" y="269"/>
                      </a:lnTo>
                      <a:lnTo>
                        <a:pt x="755" y="271"/>
                      </a:lnTo>
                      <a:lnTo>
                        <a:pt x="755" y="267"/>
                      </a:lnTo>
                      <a:lnTo>
                        <a:pt x="756" y="259"/>
                      </a:lnTo>
                      <a:lnTo>
                        <a:pt x="756" y="247"/>
                      </a:lnTo>
                      <a:lnTo>
                        <a:pt x="756" y="233"/>
                      </a:lnTo>
                      <a:lnTo>
                        <a:pt x="757" y="219"/>
                      </a:lnTo>
                      <a:lnTo>
                        <a:pt x="757" y="207"/>
                      </a:lnTo>
                      <a:lnTo>
                        <a:pt x="757" y="197"/>
                      </a:lnTo>
                      <a:lnTo>
                        <a:pt x="758" y="190"/>
                      </a:lnTo>
                      <a:lnTo>
                        <a:pt x="758" y="185"/>
                      </a:lnTo>
                      <a:lnTo>
                        <a:pt x="758" y="184"/>
                      </a:lnTo>
                      <a:lnTo>
                        <a:pt x="759" y="187"/>
                      </a:lnTo>
                      <a:lnTo>
                        <a:pt x="759" y="194"/>
                      </a:lnTo>
                      <a:lnTo>
                        <a:pt x="760" y="203"/>
                      </a:lnTo>
                      <a:lnTo>
                        <a:pt x="760" y="212"/>
                      </a:lnTo>
                      <a:lnTo>
                        <a:pt x="760" y="218"/>
                      </a:lnTo>
                      <a:lnTo>
                        <a:pt x="761" y="218"/>
                      </a:lnTo>
                      <a:lnTo>
                        <a:pt x="761" y="211"/>
                      </a:lnTo>
                      <a:lnTo>
                        <a:pt x="761" y="198"/>
                      </a:lnTo>
                      <a:lnTo>
                        <a:pt x="762" y="182"/>
                      </a:lnTo>
                      <a:lnTo>
                        <a:pt x="762" y="167"/>
                      </a:lnTo>
                      <a:lnTo>
                        <a:pt x="762" y="154"/>
                      </a:lnTo>
                      <a:lnTo>
                        <a:pt x="763" y="145"/>
                      </a:lnTo>
                      <a:lnTo>
                        <a:pt x="763" y="140"/>
                      </a:lnTo>
                      <a:lnTo>
                        <a:pt x="763" y="138"/>
                      </a:lnTo>
                      <a:lnTo>
                        <a:pt x="764" y="137"/>
                      </a:lnTo>
                      <a:lnTo>
                        <a:pt x="764" y="135"/>
                      </a:lnTo>
                      <a:lnTo>
                        <a:pt x="764" y="130"/>
                      </a:lnTo>
                      <a:lnTo>
                        <a:pt x="765" y="124"/>
                      </a:lnTo>
                      <a:lnTo>
                        <a:pt x="765" y="115"/>
                      </a:lnTo>
                      <a:lnTo>
                        <a:pt x="765" y="105"/>
                      </a:lnTo>
                      <a:lnTo>
                        <a:pt x="766" y="95"/>
                      </a:lnTo>
                      <a:lnTo>
                        <a:pt x="766" y="85"/>
                      </a:lnTo>
                      <a:lnTo>
                        <a:pt x="766" y="78"/>
                      </a:lnTo>
                      <a:lnTo>
                        <a:pt x="767" y="72"/>
                      </a:lnTo>
                      <a:lnTo>
                        <a:pt x="767" y="69"/>
                      </a:lnTo>
                      <a:lnTo>
                        <a:pt x="768" y="65"/>
                      </a:lnTo>
                      <a:lnTo>
                        <a:pt x="768" y="61"/>
                      </a:lnTo>
                      <a:lnTo>
                        <a:pt x="768" y="56"/>
                      </a:lnTo>
                      <a:lnTo>
                        <a:pt x="769" y="52"/>
                      </a:lnTo>
                      <a:lnTo>
                        <a:pt x="769" y="53"/>
                      </a:lnTo>
                      <a:lnTo>
                        <a:pt x="769" y="61"/>
                      </a:lnTo>
                      <a:lnTo>
                        <a:pt x="770" y="77"/>
                      </a:lnTo>
                      <a:lnTo>
                        <a:pt x="770" y="100"/>
                      </a:lnTo>
                      <a:lnTo>
                        <a:pt x="770" y="127"/>
                      </a:lnTo>
                      <a:lnTo>
                        <a:pt x="771" y="154"/>
                      </a:lnTo>
                      <a:lnTo>
                        <a:pt x="771" y="179"/>
                      </a:lnTo>
                      <a:lnTo>
                        <a:pt x="771" y="199"/>
                      </a:lnTo>
                      <a:lnTo>
                        <a:pt x="772" y="212"/>
                      </a:lnTo>
                      <a:lnTo>
                        <a:pt x="772" y="218"/>
                      </a:lnTo>
                      <a:lnTo>
                        <a:pt x="772" y="219"/>
                      </a:lnTo>
                      <a:lnTo>
                        <a:pt x="773" y="216"/>
                      </a:lnTo>
                      <a:lnTo>
                        <a:pt x="773" y="209"/>
                      </a:lnTo>
                      <a:lnTo>
                        <a:pt x="773" y="202"/>
                      </a:lnTo>
                      <a:lnTo>
                        <a:pt x="774" y="194"/>
                      </a:lnTo>
                      <a:lnTo>
                        <a:pt x="774" y="186"/>
                      </a:lnTo>
                      <a:lnTo>
                        <a:pt x="775" y="179"/>
                      </a:lnTo>
                      <a:lnTo>
                        <a:pt x="775" y="174"/>
                      </a:lnTo>
                      <a:lnTo>
                        <a:pt x="775" y="170"/>
                      </a:lnTo>
                      <a:lnTo>
                        <a:pt x="776" y="168"/>
                      </a:lnTo>
                      <a:lnTo>
                        <a:pt x="776" y="167"/>
                      </a:lnTo>
                      <a:lnTo>
                        <a:pt x="776" y="164"/>
                      </a:lnTo>
                      <a:lnTo>
                        <a:pt x="777" y="159"/>
                      </a:lnTo>
                      <a:lnTo>
                        <a:pt x="777" y="150"/>
                      </a:lnTo>
                      <a:lnTo>
                        <a:pt x="777" y="138"/>
                      </a:lnTo>
                      <a:lnTo>
                        <a:pt x="778" y="123"/>
                      </a:lnTo>
                      <a:lnTo>
                        <a:pt x="778" y="109"/>
                      </a:lnTo>
                      <a:lnTo>
                        <a:pt x="778" y="97"/>
                      </a:lnTo>
                      <a:lnTo>
                        <a:pt x="779" y="90"/>
                      </a:lnTo>
                      <a:lnTo>
                        <a:pt x="779" y="89"/>
                      </a:lnTo>
                      <a:lnTo>
                        <a:pt x="779" y="94"/>
                      </a:lnTo>
                      <a:lnTo>
                        <a:pt x="780" y="103"/>
                      </a:lnTo>
                      <a:lnTo>
                        <a:pt x="780" y="114"/>
                      </a:lnTo>
                      <a:lnTo>
                        <a:pt x="780" y="125"/>
                      </a:lnTo>
                      <a:lnTo>
                        <a:pt x="781" y="134"/>
                      </a:lnTo>
                      <a:lnTo>
                        <a:pt x="781" y="140"/>
                      </a:lnTo>
                      <a:lnTo>
                        <a:pt x="782" y="142"/>
                      </a:lnTo>
                      <a:lnTo>
                        <a:pt x="782" y="140"/>
                      </a:lnTo>
                      <a:lnTo>
                        <a:pt x="782" y="133"/>
                      </a:lnTo>
                      <a:lnTo>
                        <a:pt x="783" y="124"/>
                      </a:lnTo>
                      <a:lnTo>
                        <a:pt x="783" y="114"/>
                      </a:lnTo>
                      <a:lnTo>
                        <a:pt x="783" y="108"/>
                      </a:lnTo>
                      <a:lnTo>
                        <a:pt x="784" y="106"/>
                      </a:lnTo>
                      <a:lnTo>
                        <a:pt x="784" y="110"/>
                      </a:lnTo>
                      <a:lnTo>
                        <a:pt x="784" y="117"/>
                      </a:lnTo>
                      <a:lnTo>
                        <a:pt x="785" y="123"/>
                      </a:lnTo>
                      <a:lnTo>
                        <a:pt x="785" y="126"/>
                      </a:lnTo>
                      <a:lnTo>
                        <a:pt x="785" y="122"/>
                      </a:lnTo>
                      <a:lnTo>
                        <a:pt x="786" y="112"/>
                      </a:lnTo>
                      <a:lnTo>
                        <a:pt x="786" y="97"/>
                      </a:lnTo>
                      <a:lnTo>
                        <a:pt x="786" y="81"/>
                      </a:lnTo>
                      <a:lnTo>
                        <a:pt x="787" y="68"/>
                      </a:lnTo>
                      <a:lnTo>
                        <a:pt x="787" y="63"/>
                      </a:lnTo>
                      <a:lnTo>
                        <a:pt x="787" y="67"/>
                      </a:lnTo>
                      <a:lnTo>
                        <a:pt x="788" y="79"/>
                      </a:lnTo>
                      <a:lnTo>
                        <a:pt x="788" y="96"/>
                      </a:lnTo>
                      <a:lnTo>
                        <a:pt x="788" y="114"/>
                      </a:lnTo>
                      <a:lnTo>
                        <a:pt x="789" y="128"/>
                      </a:lnTo>
                      <a:lnTo>
                        <a:pt x="789" y="137"/>
                      </a:lnTo>
                      <a:lnTo>
                        <a:pt x="790" y="141"/>
                      </a:lnTo>
                      <a:lnTo>
                        <a:pt x="790" y="141"/>
                      </a:lnTo>
                      <a:lnTo>
                        <a:pt x="790" y="139"/>
                      </a:lnTo>
                      <a:lnTo>
                        <a:pt x="791" y="137"/>
                      </a:lnTo>
                      <a:lnTo>
                        <a:pt x="791" y="136"/>
                      </a:lnTo>
                      <a:lnTo>
                        <a:pt x="791" y="136"/>
                      </a:lnTo>
                      <a:lnTo>
                        <a:pt x="792" y="137"/>
                      </a:lnTo>
                      <a:lnTo>
                        <a:pt x="792" y="139"/>
                      </a:lnTo>
                      <a:lnTo>
                        <a:pt x="792" y="140"/>
                      </a:lnTo>
                      <a:lnTo>
                        <a:pt x="793" y="141"/>
                      </a:lnTo>
                      <a:lnTo>
                        <a:pt x="793" y="140"/>
                      </a:lnTo>
                      <a:lnTo>
                        <a:pt x="793" y="139"/>
                      </a:lnTo>
                      <a:lnTo>
                        <a:pt x="794" y="139"/>
                      </a:lnTo>
                      <a:lnTo>
                        <a:pt x="794" y="140"/>
                      </a:lnTo>
                      <a:lnTo>
                        <a:pt x="794" y="143"/>
                      </a:lnTo>
                      <a:lnTo>
                        <a:pt x="795" y="146"/>
                      </a:lnTo>
                      <a:lnTo>
                        <a:pt x="795" y="150"/>
                      </a:lnTo>
                      <a:lnTo>
                        <a:pt x="795" y="153"/>
                      </a:lnTo>
                      <a:lnTo>
                        <a:pt x="796" y="156"/>
                      </a:lnTo>
                      <a:lnTo>
                        <a:pt x="796" y="161"/>
                      </a:lnTo>
                      <a:lnTo>
                        <a:pt x="797" y="169"/>
                      </a:lnTo>
                      <a:lnTo>
                        <a:pt x="797" y="177"/>
                      </a:lnTo>
                      <a:lnTo>
                        <a:pt x="797" y="182"/>
                      </a:lnTo>
                      <a:lnTo>
                        <a:pt x="798" y="182"/>
                      </a:lnTo>
                      <a:lnTo>
                        <a:pt x="798" y="175"/>
                      </a:lnTo>
                      <a:lnTo>
                        <a:pt x="798" y="161"/>
                      </a:lnTo>
                      <a:lnTo>
                        <a:pt x="799" y="143"/>
                      </a:lnTo>
                      <a:lnTo>
                        <a:pt x="799" y="125"/>
                      </a:lnTo>
                      <a:lnTo>
                        <a:pt x="799" y="114"/>
                      </a:lnTo>
                      <a:lnTo>
                        <a:pt x="800" y="111"/>
                      </a:lnTo>
                      <a:lnTo>
                        <a:pt x="800" y="118"/>
                      </a:lnTo>
                      <a:lnTo>
                        <a:pt x="800" y="134"/>
                      </a:lnTo>
                      <a:lnTo>
                        <a:pt x="801" y="156"/>
                      </a:lnTo>
                      <a:lnTo>
                        <a:pt x="801" y="180"/>
                      </a:lnTo>
                      <a:lnTo>
                        <a:pt x="801" y="202"/>
                      </a:lnTo>
                      <a:lnTo>
                        <a:pt x="802" y="221"/>
                      </a:lnTo>
                      <a:lnTo>
                        <a:pt x="802" y="233"/>
                      </a:lnTo>
                      <a:lnTo>
                        <a:pt x="802" y="240"/>
                      </a:lnTo>
                      <a:lnTo>
                        <a:pt x="803" y="241"/>
                      </a:lnTo>
                      <a:lnTo>
                        <a:pt x="803" y="237"/>
                      </a:lnTo>
                      <a:lnTo>
                        <a:pt x="804" y="230"/>
                      </a:lnTo>
                      <a:lnTo>
                        <a:pt x="804" y="221"/>
                      </a:lnTo>
                      <a:lnTo>
                        <a:pt x="804" y="208"/>
                      </a:lnTo>
                      <a:lnTo>
                        <a:pt x="805" y="192"/>
                      </a:lnTo>
                      <a:lnTo>
                        <a:pt x="805" y="175"/>
                      </a:lnTo>
                      <a:lnTo>
                        <a:pt x="805" y="158"/>
                      </a:lnTo>
                      <a:lnTo>
                        <a:pt x="806" y="144"/>
                      </a:lnTo>
                      <a:lnTo>
                        <a:pt x="806" y="133"/>
                      </a:lnTo>
                      <a:lnTo>
                        <a:pt x="806" y="126"/>
                      </a:lnTo>
                      <a:lnTo>
                        <a:pt x="807" y="123"/>
                      </a:lnTo>
                      <a:lnTo>
                        <a:pt x="807" y="121"/>
                      </a:lnTo>
                      <a:lnTo>
                        <a:pt x="807" y="123"/>
                      </a:lnTo>
                      <a:lnTo>
                        <a:pt x="808" y="127"/>
                      </a:lnTo>
                      <a:lnTo>
                        <a:pt x="808" y="134"/>
                      </a:lnTo>
                      <a:lnTo>
                        <a:pt x="808" y="142"/>
                      </a:lnTo>
                      <a:lnTo>
                        <a:pt x="809" y="148"/>
                      </a:lnTo>
                      <a:lnTo>
                        <a:pt x="809" y="152"/>
                      </a:lnTo>
                      <a:lnTo>
                        <a:pt x="809" y="154"/>
                      </a:lnTo>
                      <a:lnTo>
                        <a:pt x="810" y="155"/>
                      </a:lnTo>
                      <a:lnTo>
                        <a:pt x="810" y="158"/>
                      </a:lnTo>
                      <a:lnTo>
                        <a:pt x="810" y="165"/>
                      </a:lnTo>
                      <a:lnTo>
                        <a:pt x="811" y="174"/>
                      </a:lnTo>
                      <a:lnTo>
                        <a:pt x="811" y="184"/>
                      </a:lnTo>
                      <a:lnTo>
                        <a:pt x="812" y="193"/>
                      </a:lnTo>
                      <a:lnTo>
                        <a:pt x="812" y="199"/>
                      </a:lnTo>
                      <a:lnTo>
                        <a:pt x="812" y="201"/>
                      </a:lnTo>
                      <a:lnTo>
                        <a:pt x="813" y="198"/>
                      </a:lnTo>
                      <a:lnTo>
                        <a:pt x="813" y="192"/>
                      </a:lnTo>
                      <a:lnTo>
                        <a:pt x="813" y="185"/>
                      </a:lnTo>
                      <a:lnTo>
                        <a:pt x="814" y="181"/>
                      </a:lnTo>
                      <a:lnTo>
                        <a:pt x="814" y="179"/>
                      </a:lnTo>
                      <a:lnTo>
                        <a:pt x="814" y="180"/>
                      </a:lnTo>
                      <a:lnTo>
                        <a:pt x="815" y="181"/>
                      </a:lnTo>
                      <a:lnTo>
                        <a:pt x="815" y="179"/>
                      </a:lnTo>
                      <a:lnTo>
                        <a:pt x="815" y="172"/>
                      </a:lnTo>
                      <a:lnTo>
                        <a:pt x="816" y="162"/>
                      </a:lnTo>
                      <a:lnTo>
                        <a:pt x="816" y="150"/>
                      </a:lnTo>
                      <a:lnTo>
                        <a:pt x="816" y="141"/>
                      </a:lnTo>
                      <a:lnTo>
                        <a:pt x="817" y="137"/>
                      </a:lnTo>
                      <a:lnTo>
                        <a:pt x="817" y="137"/>
                      </a:lnTo>
                      <a:lnTo>
                        <a:pt x="817" y="138"/>
                      </a:lnTo>
                      <a:lnTo>
                        <a:pt x="818" y="138"/>
                      </a:lnTo>
                      <a:lnTo>
                        <a:pt x="818" y="134"/>
                      </a:lnTo>
                      <a:lnTo>
                        <a:pt x="819" y="126"/>
                      </a:lnTo>
                      <a:lnTo>
                        <a:pt x="819" y="117"/>
                      </a:lnTo>
                      <a:lnTo>
                        <a:pt x="819" y="108"/>
                      </a:lnTo>
                      <a:lnTo>
                        <a:pt x="820" y="102"/>
                      </a:lnTo>
                      <a:lnTo>
                        <a:pt x="820" y="101"/>
                      </a:lnTo>
                      <a:lnTo>
                        <a:pt x="820" y="104"/>
                      </a:lnTo>
                      <a:lnTo>
                        <a:pt x="821" y="114"/>
                      </a:lnTo>
                      <a:lnTo>
                        <a:pt x="821" y="127"/>
                      </a:lnTo>
                      <a:lnTo>
                        <a:pt x="821" y="144"/>
                      </a:lnTo>
                      <a:lnTo>
                        <a:pt x="822" y="161"/>
                      </a:lnTo>
                      <a:lnTo>
                        <a:pt x="822" y="176"/>
                      </a:lnTo>
                      <a:lnTo>
                        <a:pt x="822" y="185"/>
                      </a:lnTo>
                      <a:lnTo>
                        <a:pt x="823" y="187"/>
                      </a:lnTo>
                      <a:lnTo>
                        <a:pt x="823" y="181"/>
                      </a:lnTo>
                      <a:lnTo>
                        <a:pt x="823" y="168"/>
                      </a:lnTo>
                      <a:lnTo>
                        <a:pt x="824" y="152"/>
                      </a:lnTo>
                      <a:lnTo>
                        <a:pt x="824" y="136"/>
                      </a:lnTo>
                      <a:lnTo>
                        <a:pt x="824" y="128"/>
                      </a:lnTo>
                      <a:lnTo>
                        <a:pt x="825" y="128"/>
                      </a:lnTo>
                      <a:lnTo>
                        <a:pt x="825" y="136"/>
                      </a:lnTo>
                      <a:lnTo>
                        <a:pt x="826" y="149"/>
                      </a:lnTo>
                      <a:lnTo>
                        <a:pt x="826" y="164"/>
                      </a:lnTo>
                      <a:lnTo>
                        <a:pt x="826" y="177"/>
                      </a:lnTo>
                      <a:lnTo>
                        <a:pt x="827" y="188"/>
                      </a:lnTo>
                      <a:lnTo>
                        <a:pt x="827" y="195"/>
                      </a:lnTo>
                      <a:lnTo>
                        <a:pt x="827" y="197"/>
                      </a:lnTo>
                      <a:lnTo>
                        <a:pt x="828" y="194"/>
                      </a:lnTo>
                      <a:lnTo>
                        <a:pt x="828" y="185"/>
                      </a:lnTo>
                      <a:lnTo>
                        <a:pt x="828" y="172"/>
                      </a:lnTo>
                      <a:lnTo>
                        <a:pt x="829" y="155"/>
                      </a:lnTo>
                      <a:lnTo>
                        <a:pt x="829" y="137"/>
                      </a:lnTo>
                      <a:lnTo>
                        <a:pt x="829" y="122"/>
                      </a:lnTo>
                      <a:lnTo>
                        <a:pt x="830" y="111"/>
                      </a:lnTo>
                      <a:lnTo>
                        <a:pt x="830" y="105"/>
                      </a:lnTo>
                      <a:lnTo>
                        <a:pt x="830" y="103"/>
                      </a:lnTo>
                      <a:lnTo>
                        <a:pt x="831" y="102"/>
                      </a:lnTo>
                      <a:lnTo>
                        <a:pt x="831" y="101"/>
                      </a:lnTo>
                      <a:lnTo>
                        <a:pt x="831" y="98"/>
                      </a:lnTo>
                      <a:lnTo>
                        <a:pt x="832" y="90"/>
                      </a:lnTo>
                      <a:lnTo>
                        <a:pt x="832" y="81"/>
                      </a:lnTo>
                      <a:lnTo>
                        <a:pt x="832" y="70"/>
                      </a:lnTo>
                      <a:lnTo>
                        <a:pt x="833" y="62"/>
                      </a:lnTo>
                      <a:lnTo>
                        <a:pt x="833" y="55"/>
                      </a:lnTo>
                      <a:lnTo>
                        <a:pt x="834" y="52"/>
                      </a:lnTo>
                      <a:lnTo>
                        <a:pt x="834" y="50"/>
                      </a:lnTo>
                      <a:lnTo>
                        <a:pt x="834" y="50"/>
                      </a:lnTo>
                      <a:lnTo>
                        <a:pt x="835" y="50"/>
                      </a:lnTo>
                      <a:lnTo>
                        <a:pt x="835" y="51"/>
                      </a:lnTo>
                      <a:lnTo>
                        <a:pt x="835" y="53"/>
                      </a:lnTo>
                      <a:lnTo>
                        <a:pt x="836" y="58"/>
                      </a:lnTo>
                      <a:lnTo>
                        <a:pt x="836" y="64"/>
                      </a:lnTo>
                      <a:lnTo>
                        <a:pt x="836" y="73"/>
                      </a:lnTo>
                      <a:lnTo>
                        <a:pt x="837" y="84"/>
                      </a:lnTo>
                      <a:lnTo>
                        <a:pt x="837" y="96"/>
                      </a:lnTo>
                      <a:lnTo>
                        <a:pt x="837" y="107"/>
                      </a:lnTo>
                      <a:lnTo>
                        <a:pt x="838" y="118"/>
                      </a:lnTo>
                      <a:lnTo>
                        <a:pt x="838" y="127"/>
                      </a:lnTo>
                      <a:lnTo>
                        <a:pt x="838" y="133"/>
                      </a:lnTo>
                      <a:lnTo>
                        <a:pt x="839" y="136"/>
                      </a:lnTo>
                      <a:lnTo>
                        <a:pt x="839" y="137"/>
                      </a:lnTo>
                      <a:lnTo>
                        <a:pt x="839" y="135"/>
                      </a:lnTo>
                      <a:lnTo>
                        <a:pt x="840" y="130"/>
                      </a:lnTo>
                      <a:lnTo>
                        <a:pt x="840" y="124"/>
                      </a:lnTo>
                      <a:lnTo>
                        <a:pt x="841" y="117"/>
                      </a:lnTo>
                      <a:lnTo>
                        <a:pt x="841" y="110"/>
                      </a:lnTo>
                      <a:lnTo>
                        <a:pt x="841" y="105"/>
                      </a:lnTo>
                      <a:lnTo>
                        <a:pt x="842" y="102"/>
                      </a:lnTo>
                      <a:lnTo>
                        <a:pt x="842" y="100"/>
                      </a:lnTo>
                      <a:lnTo>
                        <a:pt x="842" y="98"/>
                      </a:lnTo>
                      <a:lnTo>
                        <a:pt x="843" y="93"/>
                      </a:lnTo>
                      <a:lnTo>
                        <a:pt x="843" y="84"/>
                      </a:lnTo>
                      <a:lnTo>
                        <a:pt x="843" y="71"/>
                      </a:lnTo>
                      <a:lnTo>
                        <a:pt x="844" y="57"/>
                      </a:lnTo>
                      <a:lnTo>
                        <a:pt x="844" y="44"/>
                      </a:lnTo>
                      <a:lnTo>
                        <a:pt x="844" y="34"/>
                      </a:lnTo>
                      <a:lnTo>
                        <a:pt x="845" y="29"/>
                      </a:lnTo>
                      <a:lnTo>
                        <a:pt x="845" y="30"/>
                      </a:lnTo>
                      <a:lnTo>
                        <a:pt x="845" y="35"/>
                      </a:lnTo>
                      <a:lnTo>
                        <a:pt x="846" y="42"/>
                      </a:lnTo>
                      <a:lnTo>
                        <a:pt x="846" y="49"/>
                      </a:lnTo>
                      <a:lnTo>
                        <a:pt x="846" y="54"/>
                      </a:lnTo>
                      <a:lnTo>
                        <a:pt x="847" y="56"/>
                      </a:lnTo>
                      <a:lnTo>
                        <a:pt x="847" y="55"/>
                      </a:lnTo>
                      <a:lnTo>
                        <a:pt x="847" y="53"/>
                      </a:lnTo>
                      <a:lnTo>
                        <a:pt x="848" y="52"/>
                      </a:lnTo>
                      <a:lnTo>
                        <a:pt x="848" y="52"/>
                      </a:lnTo>
                      <a:lnTo>
                        <a:pt x="849" y="56"/>
                      </a:lnTo>
                      <a:lnTo>
                        <a:pt x="849" y="61"/>
                      </a:lnTo>
                      <a:lnTo>
                        <a:pt x="849" y="68"/>
                      </a:lnTo>
                      <a:lnTo>
                        <a:pt x="850" y="74"/>
                      </a:lnTo>
                      <a:lnTo>
                        <a:pt x="850" y="79"/>
                      </a:lnTo>
                      <a:lnTo>
                        <a:pt x="850" y="79"/>
                      </a:lnTo>
                      <a:lnTo>
                        <a:pt x="851" y="75"/>
                      </a:lnTo>
                      <a:lnTo>
                        <a:pt x="851" y="67"/>
                      </a:lnTo>
                      <a:lnTo>
                        <a:pt x="851" y="56"/>
                      </a:lnTo>
                      <a:lnTo>
                        <a:pt x="852" y="44"/>
                      </a:lnTo>
                      <a:lnTo>
                        <a:pt x="852" y="34"/>
                      </a:lnTo>
                      <a:lnTo>
                        <a:pt x="852" y="27"/>
                      </a:lnTo>
                      <a:lnTo>
                        <a:pt x="853" y="23"/>
                      </a:lnTo>
                      <a:lnTo>
                        <a:pt x="853" y="22"/>
                      </a:lnTo>
                      <a:lnTo>
                        <a:pt x="853" y="23"/>
                      </a:lnTo>
                      <a:lnTo>
                        <a:pt x="854" y="26"/>
                      </a:lnTo>
                      <a:lnTo>
                        <a:pt x="854" y="28"/>
                      </a:lnTo>
                      <a:lnTo>
                        <a:pt x="854" y="31"/>
                      </a:lnTo>
                      <a:lnTo>
                        <a:pt x="855" y="34"/>
                      </a:lnTo>
                      <a:lnTo>
                        <a:pt x="855" y="40"/>
                      </a:lnTo>
                      <a:lnTo>
                        <a:pt x="856" y="47"/>
                      </a:lnTo>
                      <a:lnTo>
                        <a:pt x="856" y="55"/>
                      </a:lnTo>
                      <a:lnTo>
                        <a:pt x="856" y="62"/>
                      </a:lnTo>
                      <a:lnTo>
                        <a:pt x="857" y="68"/>
                      </a:lnTo>
                      <a:lnTo>
                        <a:pt x="857" y="73"/>
                      </a:lnTo>
                      <a:lnTo>
                        <a:pt x="857" y="79"/>
                      </a:lnTo>
                      <a:lnTo>
                        <a:pt x="858" y="87"/>
                      </a:lnTo>
                      <a:lnTo>
                        <a:pt x="858" y="98"/>
                      </a:lnTo>
                      <a:lnTo>
                        <a:pt x="858" y="109"/>
                      </a:lnTo>
                      <a:lnTo>
                        <a:pt x="859" y="119"/>
                      </a:lnTo>
                      <a:lnTo>
                        <a:pt x="859" y="124"/>
                      </a:lnTo>
                      <a:lnTo>
                        <a:pt x="859" y="125"/>
                      </a:lnTo>
                      <a:lnTo>
                        <a:pt x="860" y="120"/>
                      </a:lnTo>
                      <a:lnTo>
                        <a:pt x="860" y="110"/>
                      </a:lnTo>
                      <a:lnTo>
                        <a:pt x="860" y="100"/>
                      </a:lnTo>
                      <a:lnTo>
                        <a:pt x="861" y="90"/>
                      </a:lnTo>
                      <a:lnTo>
                        <a:pt x="861" y="83"/>
                      </a:lnTo>
                      <a:lnTo>
                        <a:pt x="861" y="79"/>
                      </a:lnTo>
                      <a:lnTo>
                        <a:pt x="862" y="76"/>
                      </a:lnTo>
                      <a:lnTo>
                        <a:pt x="862" y="74"/>
                      </a:lnTo>
                      <a:lnTo>
                        <a:pt x="863" y="73"/>
                      </a:lnTo>
                      <a:lnTo>
                        <a:pt x="863" y="73"/>
                      </a:lnTo>
                      <a:lnTo>
                        <a:pt x="863" y="75"/>
                      </a:lnTo>
                      <a:lnTo>
                        <a:pt x="864" y="80"/>
                      </a:lnTo>
                      <a:lnTo>
                        <a:pt x="864" y="87"/>
                      </a:lnTo>
                      <a:lnTo>
                        <a:pt x="864" y="94"/>
                      </a:lnTo>
                      <a:lnTo>
                        <a:pt x="865" y="100"/>
                      </a:lnTo>
                      <a:lnTo>
                        <a:pt x="865" y="104"/>
                      </a:lnTo>
                      <a:lnTo>
                        <a:pt x="865" y="105"/>
                      </a:lnTo>
                      <a:lnTo>
                        <a:pt x="866" y="106"/>
                      </a:lnTo>
                      <a:lnTo>
                        <a:pt x="866" y="108"/>
                      </a:lnTo>
                      <a:lnTo>
                        <a:pt x="866" y="112"/>
                      </a:lnTo>
                      <a:lnTo>
                        <a:pt x="867" y="119"/>
                      </a:lnTo>
                      <a:lnTo>
                        <a:pt x="867" y="127"/>
                      </a:lnTo>
                      <a:lnTo>
                        <a:pt x="867" y="135"/>
                      </a:lnTo>
                      <a:lnTo>
                        <a:pt x="868" y="143"/>
                      </a:lnTo>
                      <a:lnTo>
                        <a:pt x="868" y="149"/>
                      </a:lnTo>
                      <a:lnTo>
                        <a:pt x="868" y="152"/>
                      </a:lnTo>
                      <a:lnTo>
                        <a:pt x="869" y="150"/>
                      </a:lnTo>
                      <a:lnTo>
                        <a:pt x="869" y="145"/>
                      </a:lnTo>
                      <a:lnTo>
                        <a:pt x="869" y="139"/>
                      </a:lnTo>
                      <a:lnTo>
                        <a:pt x="870" y="134"/>
                      </a:lnTo>
                      <a:lnTo>
                        <a:pt x="870" y="134"/>
                      </a:lnTo>
                      <a:lnTo>
                        <a:pt x="871" y="138"/>
                      </a:lnTo>
                      <a:lnTo>
                        <a:pt x="871" y="146"/>
                      </a:lnTo>
                      <a:lnTo>
                        <a:pt x="871" y="153"/>
                      </a:lnTo>
                      <a:lnTo>
                        <a:pt x="872" y="159"/>
                      </a:lnTo>
                      <a:lnTo>
                        <a:pt x="872" y="162"/>
                      </a:lnTo>
                      <a:lnTo>
                        <a:pt x="872" y="163"/>
                      </a:lnTo>
                      <a:lnTo>
                        <a:pt x="873" y="164"/>
                      </a:lnTo>
                      <a:lnTo>
                        <a:pt x="873" y="165"/>
                      </a:lnTo>
                      <a:lnTo>
                        <a:pt x="873" y="165"/>
                      </a:lnTo>
                      <a:lnTo>
                        <a:pt x="874" y="165"/>
                      </a:lnTo>
                      <a:lnTo>
                        <a:pt x="874" y="165"/>
                      </a:lnTo>
                      <a:lnTo>
                        <a:pt x="874" y="164"/>
                      </a:lnTo>
                      <a:lnTo>
                        <a:pt x="875" y="164"/>
                      </a:lnTo>
                      <a:lnTo>
                        <a:pt x="875" y="165"/>
                      </a:lnTo>
                      <a:lnTo>
                        <a:pt x="875" y="165"/>
                      </a:lnTo>
                      <a:lnTo>
                        <a:pt x="876" y="165"/>
                      </a:lnTo>
                      <a:lnTo>
                        <a:pt x="876" y="162"/>
                      </a:lnTo>
                      <a:lnTo>
                        <a:pt x="876" y="155"/>
                      </a:lnTo>
                      <a:lnTo>
                        <a:pt x="877" y="143"/>
                      </a:lnTo>
                      <a:lnTo>
                        <a:pt x="877" y="126"/>
                      </a:lnTo>
                      <a:lnTo>
                        <a:pt x="878" y="104"/>
                      </a:lnTo>
                      <a:lnTo>
                        <a:pt x="878" y="79"/>
                      </a:lnTo>
                      <a:lnTo>
                        <a:pt x="878" y="55"/>
                      </a:lnTo>
                      <a:lnTo>
                        <a:pt x="879" y="36"/>
                      </a:lnTo>
                      <a:lnTo>
                        <a:pt x="879" y="23"/>
                      </a:lnTo>
                      <a:lnTo>
                        <a:pt x="879" y="16"/>
                      </a:lnTo>
                      <a:lnTo>
                        <a:pt x="880" y="16"/>
                      </a:lnTo>
                      <a:lnTo>
                        <a:pt x="880" y="19"/>
                      </a:lnTo>
                      <a:lnTo>
                        <a:pt x="880" y="25"/>
                      </a:lnTo>
                      <a:lnTo>
                        <a:pt x="881" y="33"/>
                      </a:lnTo>
                      <a:lnTo>
                        <a:pt x="881" y="42"/>
                      </a:lnTo>
                      <a:lnTo>
                        <a:pt x="881" y="52"/>
                      </a:lnTo>
                      <a:lnTo>
                        <a:pt x="882" y="61"/>
                      </a:lnTo>
                      <a:lnTo>
                        <a:pt x="882" y="67"/>
                      </a:lnTo>
                      <a:lnTo>
                        <a:pt x="882" y="69"/>
                      </a:lnTo>
                      <a:lnTo>
                        <a:pt x="883" y="66"/>
                      </a:lnTo>
                      <a:lnTo>
                        <a:pt x="883" y="59"/>
                      </a:lnTo>
                      <a:lnTo>
                        <a:pt x="883" y="50"/>
                      </a:lnTo>
                      <a:lnTo>
                        <a:pt x="884" y="40"/>
                      </a:lnTo>
                      <a:lnTo>
                        <a:pt x="884" y="31"/>
                      </a:lnTo>
                      <a:lnTo>
                        <a:pt x="885" y="23"/>
                      </a:lnTo>
                      <a:lnTo>
                        <a:pt x="885" y="19"/>
                      </a:lnTo>
                      <a:lnTo>
                        <a:pt x="885" y="18"/>
                      </a:lnTo>
                      <a:lnTo>
                        <a:pt x="886" y="20"/>
                      </a:lnTo>
                      <a:lnTo>
                        <a:pt x="886" y="25"/>
                      </a:lnTo>
                      <a:lnTo>
                        <a:pt x="886" y="33"/>
                      </a:lnTo>
                      <a:lnTo>
                        <a:pt x="887" y="44"/>
                      </a:lnTo>
                      <a:lnTo>
                        <a:pt x="887" y="56"/>
                      </a:lnTo>
                      <a:lnTo>
                        <a:pt x="887" y="68"/>
                      </a:lnTo>
                      <a:lnTo>
                        <a:pt x="888" y="78"/>
                      </a:lnTo>
                      <a:lnTo>
                        <a:pt x="888" y="84"/>
                      </a:lnTo>
                      <a:lnTo>
                        <a:pt x="888" y="86"/>
                      </a:lnTo>
                      <a:lnTo>
                        <a:pt x="889" y="86"/>
                      </a:lnTo>
                      <a:lnTo>
                        <a:pt x="889" y="83"/>
                      </a:lnTo>
                      <a:lnTo>
                        <a:pt x="889" y="80"/>
                      </a:lnTo>
                      <a:lnTo>
                        <a:pt x="890" y="79"/>
                      </a:lnTo>
                      <a:lnTo>
                        <a:pt x="890" y="80"/>
                      </a:lnTo>
                      <a:lnTo>
                        <a:pt x="890" y="85"/>
                      </a:lnTo>
                      <a:lnTo>
                        <a:pt x="891" y="93"/>
                      </a:lnTo>
                      <a:lnTo>
                        <a:pt x="891" y="104"/>
                      </a:lnTo>
                      <a:lnTo>
                        <a:pt x="891" y="116"/>
                      </a:lnTo>
                      <a:lnTo>
                        <a:pt x="892" y="125"/>
                      </a:lnTo>
                      <a:lnTo>
                        <a:pt x="892" y="131"/>
                      </a:lnTo>
                      <a:lnTo>
                        <a:pt x="893" y="134"/>
                      </a:lnTo>
                      <a:lnTo>
                        <a:pt x="893" y="138"/>
                      </a:lnTo>
                      <a:lnTo>
                        <a:pt x="893" y="145"/>
                      </a:lnTo>
                      <a:lnTo>
                        <a:pt x="894" y="159"/>
                      </a:lnTo>
                      <a:lnTo>
                        <a:pt x="894" y="180"/>
                      </a:lnTo>
                      <a:lnTo>
                        <a:pt x="894" y="206"/>
                      </a:lnTo>
                      <a:lnTo>
                        <a:pt x="895" y="233"/>
                      </a:lnTo>
                      <a:lnTo>
                        <a:pt x="895" y="257"/>
                      </a:lnTo>
                      <a:lnTo>
                        <a:pt x="895" y="273"/>
                      </a:lnTo>
                      <a:lnTo>
                        <a:pt x="896" y="281"/>
                      </a:lnTo>
                      <a:lnTo>
                        <a:pt x="896" y="282"/>
                      </a:lnTo>
                      <a:lnTo>
                        <a:pt x="896" y="278"/>
                      </a:lnTo>
                      <a:lnTo>
                        <a:pt x="897" y="273"/>
                      </a:lnTo>
                      <a:lnTo>
                        <a:pt x="897" y="270"/>
                      </a:lnTo>
                      <a:lnTo>
                        <a:pt x="897" y="267"/>
                      </a:lnTo>
                      <a:lnTo>
                        <a:pt x="898" y="265"/>
                      </a:lnTo>
                      <a:lnTo>
                        <a:pt x="898" y="261"/>
                      </a:lnTo>
                      <a:lnTo>
                        <a:pt x="898" y="257"/>
                      </a:lnTo>
                      <a:lnTo>
                        <a:pt x="899" y="253"/>
                      </a:lnTo>
                      <a:lnTo>
                        <a:pt x="899" y="251"/>
                      </a:lnTo>
                      <a:lnTo>
                        <a:pt x="900" y="252"/>
                      </a:lnTo>
                      <a:lnTo>
                        <a:pt x="900" y="258"/>
                      </a:lnTo>
                      <a:lnTo>
                        <a:pt x="900" y="267"/>
                      </a:lnTo>
                      <a:lnTo>
                        <a:pt x="901" y="278"/>
                      </a:lnTo>
                      <a:lnTo>
                        <a:pt x="901" y="290"/>
                      </a:lnTo>
                      <a:lnTo>
                        <a:pt x="901" y="299"/>
                      </a:lnTo>
                      <a:lnTo>
                        <a:pt x="902" y="304"/>
                      </a:lnTo>
                      <a:lnTo>
                        <a:pt x="902" y="305"/>
                      </a:lnTo>
                      <a:lnTo>
                        <a:pt x="902" y="304"/>
                      </a:lnTo>
                      <a:lnTo>
                        <a:pt x="903" y="304"/>
                      </a:lnTo>
                      <a:lnTo>
                        <a:pt x="903" y="305"/>
                      </a:lnTo>
                      <a:lnTo>
                        <a:pt x="903" y="309"/>
                      </a:lnTo>
                      <a:lnTo>
                        <a:pt x="904" y="315"/>
                      </a:lnTo>
                      <a:lnTo>
                        <a:pt x="904" y="320"/>
                      </a:lnTo>
                      <a:lnTo>
                        <a:pt x="904" y="325"/>
                      </a:lnTo>
                      <a:lnTo>
                        <a:pt x="905" y="328"/>
                      </a:lnTo>
                      <a:lnTo>
                        <a:pt x="905" y="331"/>
                      </a:lnTo>
                      <a:lnTo>
                        <a:pt x="905" y="336"/>
                      </a:lnTo>
                      <a:lnTo>
                        <a:pt x="906" y="344"/>
                      </a:lnTo>
                      <a:lnTo>
                        <a:pt x="906" y="355"/>
                      </a:lnTo>
                      <a:lnTo>
                        <a:pt x="907" y="371"/>
                      </a:lnTo>
                      <a:lnTo>
                        <a:pt x="907" y="389"/>
                      </a:lnTo>
                      <a:lnTo>
                        <a:pt x="907" y="409"/>
                      </a:lnTo>
                      <a:lnTo>
                        <a:pt x="908" y="430"/>
                      </a:lnTo>
                      <a:lnTo>
                        <a:pt x="908" y="449"/>
                      </a:lnTo>
                      <a:lnTo>
                        <a:pt x="908" y="465"/>
                      </a:lnTo>
                      <a:lnTo>
                        <a:pt x="909" y="479"/>
                      </a:lnTo>
                      <a:lnTo>
                        <a:pt x="909" y="490"/>
                      </a:lnTo>
                      <a:lnTo>
                        <a:pt x="909" y="501"/>
                      </a:lnTo>
                      <a:lnTo>
                        <a:pt x="910" y="513"/>
                      </a:lnTo>
                      <a:lnTo>
                        <a:pt x="910" y="528"/>
                      </a:lnTo>
                      <a:lnTo>
                        <a:pt x="910" y="549"/>
                      </a:lnTo>
                      <a:lnTo>
                        <a:pt x="911" y="575"/>
                      </a:lnTo>
                      <a:lnTo>
                        <a:pt x="911" y="603"/>
                      </a:lnTo>
                      <a:lnTo>
                        <a:pt x="911" y="631"/>
                      </a:lnTo>
                      <a:lnTo>
                        <a:pt x="912" y="654"/>
                      </a:lnTo>
                      <a:lnTo>
                        <a:pt x="912" y="671"/>
                      </a:lnTo>
                      <a:lnTo>
                        <a:pt x="912" y="680"/>
                      </a:lnTo>
                      <a:lnTo>
                        <a:pt x="913" y="681"/>
                      </a:lnTo>
                      <a:lnTo>
                        <a:pt x="913" y="677"/>
                      </a:lnTo>
                      <a:lnTo>
                        <a:pt x="913" y="669"/>
                      </a:lnTo>
                      <a:lnTo>
                        <a:pt x="914" y="663"/>
                      </a:lnTo>
                      <a:lnTo>
                        <a:pt x="914" y="660"/>
                      </a:lnTo>
                      <a:lnTo>
                        <a:pt x="915" y="663"/>
                      </a:lnTo>
                      <a:lnTo>
                        <a:pt x="915" y="672"/>
                      </a:lnTo>
                      <a:lnTo>
                        <a:pt x="915" y="687"/>
                      </a:lnTo>
                      <a:lnTo>
                        <a:pt x="916" y="704"/>
                      </a:lnTo>
                      <a:lnTo>
                        <a:pt x="916" y="722"/>
                      </a:lnTo>
                      <a:lnTo>
                        <a:pt x="916" y="737"/>
                      </a:lnTo>
                      <a:lnTo>
                        <a:pt x="917" y="750"/>
                      </a:lnTo>
                      <a:lnTo>
                        <a:pt x="917" y="760"/>
                      </a:lnTo>
                      <a:lnTo>
                        <a:pt x="917" y="769"/>
                      </a:lnTo>
                      <a:lnTo>
                        <a:pt x="918" y="778"/>
                      </a:lnTo>
                      <a:lnTo>
                        <a:pt x="918" y="789"/>
                      </a:lnTo>
                      <a:lnTo>
                        <a:pt x="918" y="802"/>
                      </a:lnTo>
                      <a:lnTo>
                        <a:pt x="919" y="817"/>
                      </a:lnTo>
                      <a:lnTo>
                        <a:pt x="919" y="833"/>
                      </a:lnTo>
                      <a:lnTo>
                        <a:pt x="919" y="850"/>
                      </a:lnTo>
                      <a:lnTo>
                        <a:pt x="920" y="866"/>
                      </a:lnTo>
                      <a:lnTo>
                        <a:pt x="920" y="880"/>
                      </a:lnTo>
                      <a:lnTo>
                        <a:pt x="920" y="890"/>
                      </a:lnTo>
                      <a:lnTo>
                        <a:pt x="921" y="897"/>
                      </a:lnTo>
                      <a:lnTo>
                        <a:pt x="921" y="903"/>
                      </a:lnTo>
                      <a:lnTo>
                        <a:pt x="922" y="910"/>
                      </a:lnTo>
                      <a:lnTo>
                        <a:pt x="922" y="920"/>
                      </a:lnTo>
                      <a:lnTo>
                        <a:pt x="922" y="935"/>
                      </a:lnTo>
                      <a:lnTo>
                        <a:pt x="923" y="955"/>
                      </a:lnTo>
                      <a:lnTo>
                        <a:pt x="923" y="982"/>
                      </a:lnTo>
                      <a:lnTo>
                        <a:pt x="923" y="1012"/>
                      </a:lnTo>
                      <a:lnTo>
                        <a:pt x="924" y="1043"/>
                      </a:lnTo>
                      <a:lnTo>
                        <a:pt x="924" y="1070"/>
                      </a:lnTo>
                      <a:lnTo>
                        <a:pt x="924" y="1088"/>
                      </a:lnTo>
                      <a:lnTo>
                        <a:pt x="925" y="1095"/>
                      </a:lnTo>
                      <a:lnTo>
                        <a:pt x="925" y="1093"/>
                      </a:lnTo>
                      <a:lnTo>
                        <a:pt x="925" y="1085"/>
                      </a:lnTo>
                      <a:lnTo>
                        <a:pt x="926" y="1077"/>
                      </a:lnTo>
                      <a:lnTo>
                        <a:pt x="926" y="1071"/>
                      </a:lnTo>
                      <a:lnTo>
                        <a:pt x="926" y="1071"/>
                      </a:lnTo>
                      <a:lnTo>
                        <a:pt x="927" y="1079"/>
                      </a:lnTo>
                      <a:lnTo>
                        <a:pt x="927" y="1096"/>
                      </a:lnTo>
                      <a:lnTo>
                        <a:pt x="927" y="1122"/>
                      </a:lnTo>
                      <a:lnTo>
                        <a:pt x="928" y="1158"/>
                      </a:lnTo>
                      <a:lnTo>
                        <a:pt x="928" y="1200"/>
                      </a:lnTo>
                      <a:lnTo>
                        <a:pt x="929" y="1241"/>
                      </a:lnTo>
                      <a:lnTo>
                        <a:pt x="929" y="1276"/>
                      </a:lnTo>
                      <a:lnTo>
                        <a:pt x="929" y="1301"/>
                      </a:lnTo>
                      <a:lnTo>
                        <a:pt x="930" y="1314"/>
                      </a:lnTo>
                      <a:lnTo>
                        <a:pt x="930" y="1318"/>
                      </a:lnTo>
                      <a:lnTo>
                        <a:pt x="930" y="1319"/>
                      </a:lnTo>
                      <a:lnTo>
                        <a:pt x="931" y="1321"/>
                      </a:lnTo>
                      <a:lnTo>
                        <a:pt x="931" y="1324"/>
                      </a:lnTo>
                      <a:lnTo>
                        <a:pt x="931" y="1329"/>
                      </a:lnTo>
                      <a:lnTo>
                        <a:pt x="932" y="1331"/>
                      </a:lnTo>
                      <a:lnTo>
                        <a:pt x="932" y="1329"/>
                      </a:lnTo>
                      <a:lnTo>
                        <a:pt x="932" y="1322"/>
                      </a:lnTo>
                      <a:lnTo>
                        <a:pt x="933" y="1309"/>
                      </a:lnTo>
                      <a:lnTo>
                        <a:pt x="933" y="1294"/>
                      </a:lnTo>
                      <a:lnTo>
                        <a:pt x="933" y="1278"/>
                      </a:lnTo>
                      <a:lnTo>
                        <a:pt x="934" y="1263"/>
                      </a:lnTo>
                      <a:lnTo>
                        <a:pt x="934" y="1250"/>
                      </a:lnTo>
                      <a:lnTo>
                        <a:pt x="934" y="1243"/>
                      </a:lnTo>
                      <a:lnTo>
                        <a:pt x="935" y="1240"/>
                      </a:lnTo>
                      <a:lnTo>
                        <a:pt x="935" y="1241"/>
                      </a:lnTo>
                      <a:lnTo>
                        <a:pt x="935" y="1247"/>
                      </a:lnTo>
                      <a:lnTo>
                        <a:pt x="936" y="1254"/>
                      </a:lnTo>
                      <a:lnTo>
                        <a:pt x="936" y="1263"/>
                      </a:lnTo>
                      <a:lnTo>
                        <a:pt x="937" y="1272"/>
                      </a:lnTo>
                      <a:lnTo>
                        <a:pt x="937" y="1280"/>
                      </a:lnTo>
                      <a:lnTo>
                        <a:pt x="937" y="1289"/>
                      </a:lnTo>
                      <a:lnTo>
                        <a:pt x="938" y="1300"/>
                      </a:lnTo>
                      <a:lnTo>
                        <a:pt x="938" y="1313"/>
                      </a:lnTo>
                      <a:lnTo>
                        <a:pt x="938" y="1329"/>
                      </a:lnTo>
                      <a:lnTo>
                        <a:pt x="939" y="1346"/>
                      </a:lnTo>
                      <a:lnTo>
                        <a:pt x="939" y="1362"/>
                      </a:lnTo>
                      <a:lnTo>
                        <a:pt x="939" y="1375"/>
                      </a:lnTo>
                      <a:lnTo>
                        <a:pt x="940" y="1383"/>
                      </a:lnTo>
                      <a:lnTo>
                        <a:pt x="940" y="1386"/>
                      </a:lnTo>
                      <a:lnTo>
                        <a:pt x="940" y="1385"/>
                      </a:lnTo>
                      <a:lnTo>
                        <a:pt x="941" y="1382"/>
                      </a:lnTo>
                      <a:lnTo>
                        <a:pt x="941" y="1378"/>
                      </a:lnTo>
                      <a:lnTo>
                        <a:pt x="941" y="1375"/>
                      </a:lnTo>
                      <a:lnTo>
                        <a:pt x="942" y="1374"/>
                      </a:lnTo>
                      <a:lnTo>
                        <a:pt x="942" y="1377"/>
                      </a:lnTo>
                      <a:lnTo>
                        <a:pt x="942" y="1383"/>
                      </a:lnTo>
                      <a:lnTo>
                        <a:pt x="943" y="1391"/>
                      </a:lnTo>
                      <a:lnTo>
                        <a:pt x="943" y="1402"/>
                      </a:lnTo>
                      <a:lnTo>
                        <a:pt x="944" y="1413"/>
                      </a:lnTo>
                      <a:lnTo>
                        <a:pt x="944" y="1425"/>
                      </a:lnTo>
                      <a:lnTo>
                        <a:pt x="944" y="1437"/>
                      </a:lnTo>
                      <a:lnTo>
                        <a:pt x="945" y="1448"/>
                      </a:lnTo>
                      <a:lnTo>
                        <a:pt x="945" y="1457"/>
                      </a:lnTo>
                      <a:lnTo>
                        <a:pt x="945" y="1461"/>
                      </a:lnTo>
                      <a:lnTo>
                        <a:pt x="946" y="1459"/>
                      </a:lnTo>
                      <a:lnTo>
                        <a:pt x="946" y="1454"/>
                      </a:lnTo>
                      <a:lnTo>
                        <a:pt x="946" y="1447"/>
                      </a:lnTo>
                      <a:lnTo>
                        <a:pt x="947" y="1446"/>
                      </a:lnTo>
                      <a:lnTo>
                        <a:pt x="947" y="1452"/>
                      </a:lnTo>
                      <a:lnTo>
                        <a:pt x="947" y="1468"/>
                      </a:lnTo>
                      <a:lnTo>
                        <a:pt x="948" y="1491"/>
                      </a:lnTo>
                      <a:lnTo>
                        <a:pt x="948" y="1517"/>
                      </a:lnTo>
                      <a:lnTo>
                        <a:pt x="948" y="1539"/>
                      </a:lnTo>
                      <a:lnTo>
                        <a:pt x="949" y="1552"/>
                      </a:lnTo>
                      <a:lnTo>
                        <a:pt x="949" y="1554"/>
                      </a:lnTo>
                      <a:lnTo>
                        <a:pt x="949" y="1544"/>
                      </a:lnTo>
                      <a:lnTo>
                        <a:pt x="950" y="1526"/>
                      </a:lnTo>
                      <a:lnTo>
                        <a:pt x="950" y="1505"/>
                      </a:lnTo>
                      <a:lnTo>
                        <a:pt x="951" y="1486"/>
                      </a:lnTo>
                      <a:lnTo>
                        <a:pt x="951" y="1474"/>
                      </a:lnTo>
                      <a:lnTo>
                        <a:pt x="951" y="1472"/>
                      </a:lnTo>
                      <a:lnTo>
                        <a:pt x="952" y="1480"/>
                      </a:lnTo>
                      <a:lnTo>
                        <a:pt x="952" y="1497"/>
                      </a:lnTo>
                      <a:lnTo>
                        <a:pt x="952" y="1517"/>
                      </a:lnTo>
                      <a:lnTo>
                        <a:pt x="953" y="1536"/>
                      </a:lnTo>
                      <a:lnTo>
                        <a:pt x="953" y="1552"/>
                      </a:lnTo>
                      <a:lnTo>
                        <a:pt x="953" y="1561"/>
                      </a:lnTo>
                      <a:lnTo>
                        <a:pt x="954" y="1564"/>
                      </a:lnTo>
                      <a:lnTo>
                        <a:pt x="954" y="1564"/>
                      </a:lnTo>
                      <a:lnTo>
                        <a:pt x="954" y="1562"/>
                      </a:lnTo>
                      <a:lnTo>
                        <a:pt x="955" y="1560"/>
                      </a:lnTo>
                      <a:lnTo>
                        <a:pt x="955" y="1558"/>
                      </a:lnTo>
                      <a:lnTo>
                        <a:pt x="955" y="1558"/>
                      </a:lnTo>
                      <a:lnTo>
                        <a:pt x="956" y="1561"/>
                      </a:lnTo>
                      <a:lnTo>
                        <a:pt x="956" y="1568"/>
                      </a:lnTo>
                      <a:lnTo>
                        <a:pt x="956" y="1580"/>
                      </a:lnTo>
                      <a:lnTo>
                        <a:pt x="957" y="1597"/>
                      </a:lnTo>
                      <a:lnTo>
                        <a:pt x="957" y="1616"/>
                      </a:lnTo>
                      <a:lnTo>
                        <a:pt x="957" y="1634"/>
                      </a:lnTo>
                      <a:lnTo>
                        <a:pt x="958" y="1646"/>
                      </a:lnTo>
                      <a:lnTo>
                        <a:pt x="958" y="1651"/>
                      </a:lnTo>
                      <a:lnTo>
                        <a:pt x="959" y="1646"/>
                      </a:lnTo>
                      <a:lnTo>
                        <a:pt x="959" y="1634"/>
                      </a:lnTo>
                      <a:lnTo>
                        <a:pt x="959" y="1620"/>
                      </a:lnTo>
                      <a:lnTo>
                        <a:pt x="960" y="1607"/>
                      </a:lnTo>
                      <a:lnTo>
                        <a:pt x="960" y="1601"/>
                      </a:lnTo>
                      <a:lnTo>
                        <a:pt x="960" y="1606"/>
                      </a:lnTo>
                      <a:lnTo>
                        <a:pt x="961" y="1620"/>
                      </a:lnTo>
                      <a:lnTo>
                        <a:pt x="961" y="1641"/>
                      </a:lnTo>
                      <a:lnTo>
                        <a:pt x="961" y="1662"/>
                      </a:lnTo>
                      <a:lnTo>
                        <a:pt x="962" y="1679"/>
                      </a:lnTo>
                      <a:lnTo>
                        <a:pt x="962" y="1686"/>
                      </a:lnTo>
                      <a:lnTo>
                        <a:pt x="962" y="1685"/>
                      </a:lnTo>
                      <a:lnTo>
                        <a:pt x="963" y="1678"/>
                      </a:lnTo>
                      <a:lnTo>
                        <a:pt x="963" y="1669"/>
                      </a:lnTo>
                      <a:lnTo>
                        <a:pt x="963" y="1663"/>
                      </a:lnTo>
                      <a:lnTo>
                        <a:pt x="964" y="1661"/>
                      </a:lnTo>
                      <a:lnTo>
                        <a:pt x="964" y="1664"/>
                      </a:lnTo>
                      <a:lnTo>
                        <a:pt x="964" y="1671"/>
                      </a:lnTo>
                      <a:lnTo>
                        <a:pt x="965" y="1682"/>
                      </a:lnTo>
                      <a:lnTo>
                        <a:pt x="965" y="1696"/>
                      </a:lnTo>
                      <a:lnTo>
                        <a:pt x="966" y="1711"/>
                      </a:lnTo>
                      <a:lnTo>
                        <a:pt x="966" y="1724"/>
                      </a:lnTo>
                      <a:lnTo>
                        <a:pt x="966" y="1733"/>
                      </a:lnTo>
                      <a:lnTo>
                        <a:pt x="967" y="1734"/>
                      </a:lnTo>
                      <a:lnTo>
                        <a:pt x="967" y="1727"/>
                      </a:lnTo>
                      <a:lnTo>
                        <a:pt x="967" y="1713"/>
                      </a:lnTo>
                      <a:lnTo>
                        <a:pt x="968" y="1693"/>
                      </a:lnTo>
                      <a:lnTo>
                        <a:pt x="968" y="1670"/>
                      </a:lnTo>
                      <a:lnTo>
                        <a:pt x="968" y="1647"/>
                      </a:lnTo>
                      <a:lnTo>
                        <a:pt x="969" y="1625"/>
                      </a:lnTo>
                      <a:lnTo>
                        <a:pt x="969" y="1606"/>
                      </a:lnTo>
                      <a:lnTo>
                        <a:pt x="969" y="1591"/>
                      </a:lnTo>
                      <a:lnTo>
                        <a:pt x="970" y="1578"/>
                      </a:lnTo>
                      <a:lnTo>
                        <a:pt x="970" y="1567"/>
                      </a:lnTo>
                      <a:lnTo>
                        <a:pt x="970" y="1556"/>
                      </a:lnTo>
                      <a:lnTo>
                        <a:pt x="971" y="1546"/>
                      </a:lnTo>
                      <a:lnTo>
                        <a:pt x="971" y="1536"/>
                      </a:lnTo>
                      <a:lnTo>
                        <a:pt x="971" y="1528"/>
                      </a:lnTo>
                      <a:lnTo>
                        <a:pt x="972" y="1523"/>
                      </a:lnTo>
                      <a:lnTo>
                        <a:pt x="972" y="1522"/>
                      </a:lnTo>
                      <a:lnTo>
                        <a:pt x="973" y="1527"/>
                      </a:lnTo>
                      <a:lnTo>
                        <a:pt x="973" y="1539"/>
                      </a:lnTo>
                      <a:lnTo>
                        <a:pt x="973" y="1558"/>
                      </a:lnTo>
                      <a:lnTo>
                        <a:pt x="974" y="1580"/>
                      </a:lnTo>
                      <a:lnTo>
                        <a:pt x="974" y="1599"/>
                      </a:lnTo>
                      <a:lnTo>
                        <a:pt x="974" y="1611"/>
                      </a:lnTo>
                      <a:lnTo>
                        <a:pt x="975" y="1612"/>
                      </a:lnTo>
                      <a:lnTo>
                        <a:pt x="975" y="1601"/>
                      </a:lnTo>
                      <a:lnTo>
                        <a:pt x="975" y="1581"/>
                      </a:lnTo>
                      <a:lnTo>
                        <a:pt x="976" y="1559"/>
                      </a:lnTo>
                      <a:lnTo>
                        <a:pt x="976" y="1540"/>
                      </a:lnTo>
                      <a:lnTo>
                        <a:pt x="976" y="1526"/>
                      </a:lnTo>
                      <a:lnTo>
                        <a:pt x="977" y="1521"/>
                      </a:lnTo>
                      <a:lnTo>
                        <a:pt x="977" y="1525"/>
                      </a:lnTo>
                      <a:lnTo>
                        <a:pt x="977" y="1536"/>
                      </a:lnTo>
                      <a:lnTo>
                        <a:pt x="978" y="1552"/>
                      </a:lnTo>
                      <a:lnTo>
                        <a:pt x="978" y="1569"/>
                      </a:lnTo>
                      <a:lnTo>
                        <a:pt x="978" y="1585"/>
                      </a:lnTo>
                      <a:lnTo>
                        <a:pt x="979" y="1597"/>
                      </a:lnTo>
                      <a:lnTo>
                        <a:pt x="979" y="1604"/>
                      </a:lnTo>
                      <a:lnTo>
                        <a:pt x="979" y="1608"/>
                      </a:lnTo>
                      <a:lnTo>
                        <a:pt x="980" y="1611"/>
                      </a:lnTo>
                      <a:lnTo>
                        <a:pt x="980" y="1614"/>
                      </a:lnTo>
                      <a:lnTo>
                        <a:pt x="981" y="1622"/>
                      </a:lnTo>
                      <a:lnTo>
                        <a:pt x="981" y="1634"/>
                      </a:lnTo>
                      <a:lnTo>
                        <a:pt x="981" y="1651"/>
                      </a:lnTo>
                      <a:lnTo>
                        <a:pt x="982" y="1674"/>
                      </a:lnTo>
                      <a:lnTo>
                        <a:pt x="982" y="1700"/>
                      </a:lnTo>
                      <a:lnTo>
                        <a:pt x="982" y="1725"/>
                      </a:lnTo>
                      <a:lnTo>
                        <a:pt x="983" y="1748"/>
                      </a:lnTo>
                      <a:lnTo>
                        <a:pt x="983" y="1764"/>
                      </a:lnTo>
                      <a:lnTo>
                        <a:pt x="983" y="1771"/>
                      </a:lnTo>
                      <a:lnTo>
                        <a:pt x="984" y="1769"/>
                      </a:lnTo>
                      <a:lnTo>
                        <a:pt x="984" y="1760"/>
                      </a:lnTo>
                      <a:lnTo>
                        <a:pt x="984" y="1747"/>
                      </a:lnTo>
                      <a:lnTo>
                        <a:pt x="985" y="1735"/>
                      </a:lnTo>
                      <a:lnTo>
                        <a:pt x="985" y="1728"/>
                      </a:lnTo>
                      <a:lnTo>
                        <a:pt x="985" y="1726"/>
                      </a:lnTo>
                      <a:lnTo>
                        <a:pt x="986" y="1730"/>
                      </a:lnTo>
                      <a:lnTo>
                        <a:pt x="986" y="1735"/>
                      </a:lnTo>
                      <a:lnTo>
                        <a:pt x="986" y="1738"/>
                      </a:lnTo>
                      <a:lnTo>
                        <a:pt x="987" y="1736"/>
                      </a:lnTo>
                      <a:lnTo>
                        <a:pt x="987" y="1727"/>
                      </a:lnTo>
                      <a:lnTo>
                        <a:pt x="988" y="1712"/>
                      </a:lnTo>
                      <a:lnTo>
                        <a:pt x="988" y="1691"/>
                      </a:lnTo>
                      <a:lnTo>
                        <a:pt x="988" y="1670"/>
                      </a:lnTo>
                      <a:lnTo>
                        <a:pt x="989" y="1650"/>
                      </a:lnTo>
                      <a:lnTo>
                        <a:pt x="989" y="1635"/>
                      </a:lnTo>
                      <a:lnTo>
                        <a:pt x="989" y="1628"/>
                      </a:lnTo>
                      <a:lnTo>
                        <a:pt x="990" y="1627"/>
                      </a:lnTo>
                      <a:lnTo>
                        <a:pt x="990" y="1631"/>
                      </a:lnTo>
                      <a:lnTo>
                        <a:pt x="990" y="1634"/>
                      </a:lnTo>
                      <a:lnTo>
                        <a:pt x="991" y="1633"/>
                      </a:lnTo>
                      <a:lnTo>
                        <a:pt x="991" y="1623"/>
                      </a:lnTo>
                      <a:lnTo>
                        <a:pt x="991" y="1605"/>
                      </a:lnTo>
                      <a:lnTo>
                        <a:pt x="992" y="1580"/>
                      </a:lnTo>
                      <a:lnTo>
                        <a:pt x="992" y="1555"/>
                      </a:lnTo>
                      <a:lnTo>
                        <a:pt x="992" y="1534"/>
                      </a:lnTo>
                      <a:lnTo>
                        <a:pt x="993" y="1521"/>
                      </a:lnTo>
                      <a:lnTo>
                        <a:pt x="993" y="1519"/>
                      </a:lnTo>
                      <a:lnTo>
                        <a:pt x="993" y="1527"/>
                      </a:lnTo>
                      <a:lnTo>
                        <a:pt x="994" y="1543"/>
                      </a:lnTo>
                      <a:lnTo>
                        <a:pt x="994" y="1562"/>
                      </a:lnTo>
                      <a:lnTo>
                        <a:pt x="995" y="1580"/>
                      </a:lnTo>
                      <a:lnTo>
                        <a:pt x="995" y="1592"/>
                      </a:lnTo>
                      <a:lnTo>
                        <a:pt x="995" y="1596"/>
                      </a:lnTo>
                      <a:lnTo>
                        <a:pt x="996" y="1593"/>
                      </a:lnTo>
                      <a:lnTo>
                        <a:pt x="996" y="1584"/>
                      </a:lnTo>
                      <a:lnTo>
                        <a:pt x="996" y="1570"/>
                      </a:lnTo>
                      <a:lnTo>
                        <a:pt x="997" y="1554"/>
                      </a:lnTo>
                      <a:lnTo>
                        <a:pt x="997" y="1539"/>
                      </a:lnTo>
                      <a:lnTo>
                        <a:pt x="997" y="1528"/>
                      </a:lnTo>
                      <a:lnTo>
                        <a:pt x="998" y="1523"/>
                      </a:lnTo>
                      <a:lnTo>
                        <a:pt x="998" y="1525"/>
                      </a:lnTo>
                      <a:lnTo>
                        <a:pt x="998" y="1534"/>
                      </a:lnTo>
                      <a:lnTo>
                        <a:pt x="999" y="1548"/>
                      </a:lnTo>
                      <a:lnTo>
                        <a:pt x="999" y="1563"/>
                      </a:lnTo>
                      <a:lnTo>
                        <a:pt x="999" y="1579"/>
                      </a:lnTo>
                      <a:lnTo>
                        <a:pt x="1000" y="1593"/>
                      </a:lnTo>
                      <a:lnTo>
                        <a:pt x="1000" y="1605"/>
                      </a:lnTo>
                      <a:lnTo>
                        <a:pt x="1000" y="1613"/>
                      </a:lnTo>
                      <a:lnTo>
                        <a:pt x="1001" y="1618"/>
                      </a:lnTo>
                      <a:lnTo>
                        <a:pt x="1001" y="1619"/>
                      </a:lnTo>
                      <a:lnTo>
                        <a:pt x="1001" y="1618"/>
                      </a:lnTo>
                      <a:lnTo>
                        <a:pt x="1002" y="1616"/>
                      </a:lnTo>
                      <a:lnTo>
                        <a:pt x="1002" y="1614"/>
                      </a:lnTo>
                      <a:lnTo>
                        <a:pt x="1003" y="1611"/>
                      </a:lnTo>
                      <a:lnTo>
                        <a:pt x="1003" y="1604"/>
                      </a:lnTo>
                      <a:lnTo>
                        <a:pt x="1003" y="1592"/>
                      </a:lnTo>
                      <a:lnTo>
                        <a:pt x="1004" y="1575"/>
                      </a:lnTo>
                      <a:lnTo>
                        <a:pt x="1004" y="1554"/>
                      </a:lnTo>
                      <a:lnTo>
                        <a:pt x="1004" y="1532"/>
                      </a:lnTo>
                      <a:lnTo>
                        <a:pt x="1005" y="1514"/>
                      </a:lnTo>
                      <a:lnTo>
                        <a:pt x="1005" y="1504"/>
                      </a:lnTo>
                      <a:lnTo>
                        <a:pt x="1005" y="1502"/>
                      </a:lnTo>
                      <a:lnTo>
                        <a:pt x="1006" y="1508"/>
                      </a:lnTo>
                      <a:lnTo>
                        <a:pt x="1006" y="1521"/>
                      </a:lnTo>
                      <a:lnTo>
                        <a:pt x="1006" y="1536"/>
                      </a:lnTo>
                      <a:lnTo>
                        <a:pt x="1007" y="1552"/>
                      </a:lnTo>
                      <a:lnTo>
                        <a:pt x="1007" y="1565"/>
                      </a:lnTo>
                      <a:lnTo>
                        <a:pt x="1007" y="1573"/>
                      </a:lnTo>
                      <a:lnTo>
                        <a:pt x="1008" y="1575"/>
                      </a:lnTo>
                      <a:lnTo>
                        <a:pt x="1008" y="1573"/>
                      </a:lnTo>
                      <a:lnTo>
                        <a:pt x="1008" y="1569"/>
                      </a:lnTo>
                      <a:lnTo>
                        <a:pt x="1009" y="1566"/>
                      </a:lnTo>
                      <a:lnTo>
                        <a:pt x="1009" y="1565"/>
                      </a:lnTo>
                      <a:lnTo>
                        <a:pt x="1010" y="1568"/>
                      </a:lnTo>
                      <a:lnTo>
                        <a:pt x="1010" y="1575"/>
                      </a:lnTo>
                      <a:lnTo>
                        <a:pt x="1010" y="1582"/>
                      </a:lnTo>
                      <a:lnTo>
                        <a:pt x="1011" y="1589"/>
                      </a:lnTo>
                      <a:lnTo>
                        <a:pt x="1011" y="1594"/>
                      </a:lnTo>
                      <a:lnTo>
                        <a:pt x="1011" y="1595"/>
                      </a:lnTo>
                      <a:lnTo>
                        <a:pt x="1012" y="1595"/>
                      </a:lnTo>
                      <a:lnTo>
                        <a:pt x="1012" y="1593"/>
                      </a:lnTo>
                      <a:lnTo>
                        <a:pt x="1012" y="1589"/>
                      </a:lnTo>
                      <a:lnTo>
                        <a:pt x="1013" y="1584"/>
                      </a:lnTo>
                      <a:lnTo>
                        <a:pt x="1013" y="1577"/>
                      </a:lnTo>
                      <a:lnTo>
                        <a:pt x="1013" y="1567"/>
                      </a:lnTo>
                      <a:lnTo>
                        <a:pt x="1014" y="1556"/>
                      </a:lnTo>
                      <a:lnTo>
                        <a:pt x="1014" y="1544"/>
                      </a:lnTo>
                      <a:lnTo>
                        <a:pt x="1014" y="1533"/>
                      </a:lnTo>
                      <a:lnTo>
                        <a:pt x="1015" y="1523"/>
                      </a:lnTo>
                      <a:lnTo>
                        <a:pt x="1015" y="1514"/>
                      </a:lnTo>
                      <a:lnTo>
                        <a:pt x="1015" y="1506"/>
                      </a:lnTo>
                      <a:lnTo>
                        <a:pt x="1016" y="1497"/>
                      </a:lnTo>
                      <a:lnTo>
                        <a:pt x="1016" y="1487"/>
                      </a:lnTo>
                      <a:lnTo>
                        <a:pt x="1017" y="1476"/>
                      </a:lnTo>
                      <a:lnTo>
                        <a:pt x="1017" y="1464"/>
                      </a:lnTo>
                      <a:lnTo>
                        <a:pt x="1017" y="1452"/>
                      </a:lnTo>
                      <a:lnTo>
                        <a:pt x="1018" y="1442"/>
                      </a:lnTo>
                      <a:lnTo>
                        <a:pt x="1018" y="1434"/>
                      </a:lnTo>
                      <a:lnTo>
                        <a:pt x="1018" y="1431"/>
                      </a:lnTo>
                      <a:lnTo>
                        <a:pt x="1019" y="1434"/>
                      </a:lnTo>
                      <a:lnTo>
                        <a:pt x="1019" y="1442"/>
                      </a:lnTo>
                      <a:lnTo>
                        <a:pt x="1019" y="1456"/>
                      </a:lnTo>
                      <a:lnTo>
                        <a:pt x="1020" y="1473"/>
                      </a:lnTo>
                      <a:lnTo>
                        <a:pt x="1020" y="1492"/>
                      </a:lnTo>
                      <a:lnTo>
                        <a:pt x="1020" y="1509"/>
                      </a:lnTo>
                      <a:lnTo>
                        <a:pt x="1021" y="1522"/>
                      </a:lnTo>
                      <a:lnTo>
                        <a:pt x="1021" y="1528"/>
                      </a:lnTo>
                      <a:lnTo>
                        <a:pt x="1021" y="1528"/>
                      </a:lnTo>
                      <a:lnTo>
                        <a:pt x="1022" y="1523"/>
                      </a:lnTo>
                      <a:lnTo>
                        <a:pt x="1022" y="1516"/>
                      </a:lnTo>
                      <a:lnTo>
                        <a:pt x="1022" y="1509"/>
                      </a:lnTo>
                      <a:lnTo>
                        <a:pt x="1023" y="1503"/>
                      </a:lnTo>
                      <a:lnTo>
                        <a:pt x="1023" y="1499"/>
                      </a:lnTo>
                      <a:lnTo>
                        <a:pt x="1023" y="1496"/>
                      </a:lnTo>
                      <a:lnTo>
                        <a:pt x="1024" y="1493"/>
                      </a:lnTo>
                      <a:lnTo>
                        <a:pt x="1024" y="1489"/>
                      </a:lnTo>
                      <a:lnTo>
                        <a:pt x="1025" y="1486"/>
                      </a:lnTo>
                      <a:lnTo>
                        <a:pt x="1025" y="1483"/>
                      </a:lnTo>
                      <a:lnTo>
                        <a:pt x="1025" y="1482"/>
                      </a:lnTo>
                      <a:lnTo>
                        <a:pt x="1026" y="1484"/>
                      </a:lnTo>
                      <a:lnTo>
                        <a:pt x="1026" y="1489"/>
                      </a:lnTo>
                      <a:lnTo>
                        <a:pt x="1026" y="1497"/>
                      </a:lnTo>
                      <a:lnTo>
                        <a:pt x="1027" y="1506"/>
                      </a:lnTo>
                      <a:lnTo>
                        <a:pt x="1027" y="1514"/>
                      </a:lnTo>
                      <a:lnTo>
                        <a:pt x="1027" y="1521"/>
                      </a:lnTo>
                      <a:lnTo>
                        <a:pt x="1028" y="1523"/>
                      </a:lnTo>
                      <a:lnTo>
                        <a:pt x="1028" y="1519"/>
                      </a:lnTo>
                      <a:lnTo>
                        <a:pt x="1028" y="1508"/>
                      </a:lnTo>
                      <a:lnTo>
                        <a:pt x="1029" y="1492"/>
                      </a:lnTo>
                      <a:lnTo>
                        <a:pt x="1029" y="1472"/>
                      </a:lnTo>
                      <a:lnTo>
                        <a:pt x="1029" y="1453"/>
                      </a:lnTo>
                      <a:lnTo>
                        <a:pt x="1030" y="1437"/>
                      </a:lnTo>
                      <a:lnTo>
                        <a:pt x="1030" y="1427"/>
                      </a:lnTo>
                      <a:lnTo>
                        <a:pt x="1030" y="1422"/>
                      </a:lnTo>
                      <a:lnTo>
                        <a:pt x="1031" y="1417"/>
                      </a:lnTo>
                      <a:lnTo>
                        <a:pt x="1031" y="1412"/>
                      </a:lnTo>
                      <a:lnTo>
                        <a:pt x="1032" y="1404"/>
                      </a:lnTo>
                      <a:lnTo>
                        <a:pt x="1032" y="1393"/>
                      </a:lnTo>
                      <a:lnTo>
                        <a:pt x="1032" y="1379"/>
                      </a:lnTo>
                      <a:lnTo>
                        <a:pt x="1033" y="1364"/>
                      </a:lnTo>
                      <a:lnTo>
                        <a:pt x="1033" y="1349"/>
                      </a:lnTo>
                      <a:lnTo>
                        <a:pt x="1033" y="1336"/>
                      </a:lnTo>
                      <a:lnTo>
                        <a:pt x="1034" y="1328"/>
                      </a:lnTo>
                      <a:lnTo>
                        <a:pt x="1034" y="1327"/>
                      </a:lnTo>
                      <a:lnTo>
                        <a:pt x="1034" y="1334"/>
                      </a:lnTo>
                      <a:lnTo>
                        <a:pt x="1035" y="1347"/>
                      </a:lnTo>
                      <a:lnTo>
                        <a:pt x="1035" y="1364"/>
                      </a:lnTo>
                      <a:lnTo>
                        <a:pt x="1035" y="1380"/>
                      </a:lnTo>
                      <a:lnTo>
                        <a:pt x="1036" y="1391"/>
                      </a:lnTo>
                      <a:lnTo>
                        <a:pt x="1036" y="1397"/>
                      </a:lnTo>
                      <a:lnTo>
                        <a:pt x="1036" y="1398"/>
                      </a:lnTo>
                      <a:lnTo>
                        <a:pt x="1037" y="1396"/>
                      </a:lnTo>
                      <a:lnTo>
                        <a:pt x="1037" y="1393"/>
                      </a:lnTo>
                      <a:lnTo>
                        <a:pt x="1037" y="1390"/>
                      </a:lnTo>
                      <a:lnTo>
                        <a:pt x="1038" y="1389"/>
                      </a:lnTo>
                      <a:lnTo>
                        <a:pt x="1038" y="1390"/>
                      </a:lnTo>
                      <a:lnTo>
                        <a:pt x="1039" y="1394"/>
                      </a:lnTo>
                      <a:lnTo>
                        <a:pt x="1039" y="1401"/>
                      </a:lnTo>
                      <a:lnTo>
                        <a:pt x="1039" y="1408"/>
                      </a:lnTo>
                      <a:lnTo>
                        <a:pt x="1040" y="1412"/>
                      </a:lnTo>
                      <a:lnTo>
                        <a:pt x="1040" y="1409"/>
                      </a:lnTo>
                      <a:lnTo>
                        <a:pt x="1040" y="1397"/>
                      </a:lnTo>
                      <a:lnTo>
                        <a:pt x="1041" y="1378"/>
                      </a:lnTo>
                      <a:lnTo>
                        <a:pt x="1041" y="1355"/>
                      </a:lnTo>
                      <a:lnTo>
                        <a:pt x="1041" y="1335"/>
                      </a:lnTo>
                      <a:lnTo>
                        <a:pt x="1042" y="1322"/>
                      </a:lnTo>
                      <a:lnTo>
                        <a:pt x="1042" y="1318"/>
                      </a:lnTo>
                      <a:lnTo>
                        <a:pt x="1042" y="1323"/>
                      </a:lnTo>
                      <a:lnTo>
                        <a:pt x="1043" y="1336"/>
                      </a:lnTo>
                      <a:lnTo>
                        <a:pt x="1043" y="1355"/>
                      </a:lnTo>
                      <a:lnTo>
                        <a:pt x="1043" y="1375"/>
                      </a:lnTo>
                      <a:lnTo>
                        <a:pt x="1044" y="1396"/>
                      </a:lnTo>
                      <a:lnTo>
                        <a:pt x="1044" y="1414"/>
                      </a:lnTo>
                      <a:lnTo>
                        <a:pt x="1044" y="1430"/>
                      </a:lnTo>
                      <a:lnTo>
                        <a:pt x="1045" y="1440"/>
                      </a:lnTo>
                      <a:lnTo>
                        <a:pt x="1045" y="1443"/>
                      </a:lnTo>
                      <a:lnTo>
                        <a:pt x="1045" y="1439"/>
                      </a:lnTo>
                      <a:lnTo>
                        <a:pt x="1046" y="1428"/>
                      </a:lnTo>
                      <a:lnTo>
                        <a:pt x="1046" y="1413"/>
                      </a:lnTo>
                      <a:lnTo>
                        <a:pt x="1047" y="1397"/>
                      </a:lnTo>
                      <a:lnTo>
                        <a:pt x="1047" y="1383"/>
                      </a:lnTo>
                      <a:lnTo>
                        <a:pt x="1047" y="1375"/>
                      </a:lnTo>
                      <a:lnTo>
                        <a:pt x="1048" y="1374"/>
                      </a:lnTo>
                      <a:lnTo>
                        <a:pt x="1048" y="1376"/>
                      </a:lnTo>
                      <a:lnTo>
                        <a:pt x="1048" y="1379"/>
                      </a:lnTo>
                      <a:lnTo>
                        <a:pt x="1049" y="1378"/>
                      </a:lnTo>
                      <a:lnTo>
                        <a:pt x="1049" y="1368"/>
                      </a:lnTo>
                      <a:lnTo>
                        <a:pt x="1049" y="1349"/>
                      </a:lnTo>
                      <a:lnTo>
                        <a:pt x="1050" y="1322"/>
                      </a:lnTo>
                      <a:lnTo>
                        <a:pt x="1050" y="1292"/>
                      </a:lnTo>
                      <a:lnTo>
                        <a:pt x="1050" y="1261"/>
                      </a:lnTo>
                      <a:lnTo>
                        <a:pt x="1051" y="1235"/>
                      </a:lnTo>
                      <a:lnTo>
                        <a:pt x="1051" y="1214"/>
                      </a:lnTo>
                      <a:lnTo>
                        <a:pt x="1051" y="1200"/>
                      </a:lnTo>
                      <a:lnTo>
                        <a:pt x="1052" y="1190"/>
                      </a:lnTo>
                      <a:lnTo>
                        <a:pt x="1052" y="1185"/>
                      </a:lnTo>
                      <a:lnTo>
                        <a:pt x="1052" y="1183"/>
                      </a:lnTo>
                      <a:lnTo>
                        <a:pt x="1053" y="1183"/>
                      </a:lnTo>
                      <a:lnTo>
                        <a:pt x="1053" y="1185"/>
                      </a:lnTo>
                      <a:lnTo>
                        <a:pt x="1054" y="1190"/>
                      </a:lnTo>
                      <a:lnTo>
                        <a:pt x="1054" y="1200"/>
                      </a:lnTo>
                      <a:lnTo>
                        <a:pt x="1054" y="1215"/>
                      </a:lnTo>
                      <a:lnTo>
                        <a:pt x="1055" y="1237"/>
                      </a:lnTo>
                      <a:lnTo>
                        <a:pt x="1055" y="1263"/>
                      </a:lnTo>
                      <a:lnTo>
                        <a:pt x="1055" y="1289"/>
                      </a:lnTo>
                      <a:lnTo>
                        <a:pt x="1056" y="1312"/>
                      </a:lnTo>
                      <a:lnTo>
                        <a:pt x="1056" y="1330"/>
                      </a:lnTo>
                      <a:lnTo>
                        <a:pt x="1056" y="1340"/>
                      </a:lnTo>
                      <a:lnTo>
                        <a:pt x="1057" y="1345"/>
                      </a:lnTo>
                      <a:lnTo>
                        <a:pt x="1057" y="1344"/>
                      </a:lnTo>
                      <a:lnTo>
                        <a:pt x="1057" y="1339"/>
                      </a:lnTo>
                      <a:lnTo>
                        <a:pt x="1058" y="1329"/>
                      </a:lnTo>
                      <a:lnTo>
                        <a:pt x="1058" y="1315"/>
                      </a:lnTo>
                      <a:lnTo>
                        <a:pt x="1058" y="1299"/>
                      </a:lnTo>
                      <a:lnTo>
                        <a:pt x="1059" y="1284"/>
                      </a:lnTo>
                      <a:lnTo>
                        <a:pt x="1059" y="1273"/>
                      </a:lnTo>
                      <a:lnTo>
                        <a:pt x="1059" y="1268"/>
                      </a:lnTo>
                      <a:lnTo>
                        <a:pt x="1060" y="1269"/>
                      </a:lnTo>
                      <a:lnTo>
                        <a:pt x="1060" y="1274"/>
                      </a:lnTo>
                      <a:lnTo>
                        <a:pt x="1061" y="1280"/>
                      </a:lnTo>
                      <a:lnTo>
                        <a:pt x="1061" y="1286"/>
                      </a:lnTo>
                      <a:lnTo>
                        <a:pt x="1061" y="1290"/>
                      </a:lnTo>
                      <a:lnTo>
                        <a:pt x="1062" y="1293"/>
                      </a:lnTo>
                      <a:lnTo>
                        <a:pt x="1062" y="1295"/>
                      </a:lnTo>
                      <a:lnTo>
                        <a:pt x="1062" y="1296"/>
                      </a:lnTo>
                      <a:lnTo>
                        <a:pt x="1063" y="1299"/>
                      </a:lnTo>
                      <a:lnTo>
                        <a:pt x="1063" y="1303"/>
                      </a:lnTo>
                      <a:lnTo>
                        <a:pt x="1063" y="1308"/>
                      </a:lnTo>
                      <a:lnTo>
                        <a:pt x="1064" y="1311"/>
                      </a:lnTo>
                      <a:lnTo>
                        <a:pt x="1064" y="1310"/>
                      </a:lnTo>
                      <a:lnTo>
                        <a:pt x="1064" y="1301"/>
                      </a:lnTo>
                      <a:lnTo>
                        <a:pt x="1065" y="1284"/>
                      </a:lnTo>
                      <a:lnTo>
                        <a:pt x="1065" y="1260"/>
                      </a:lnTo>
                      <a:lnTo>
                        <a:pt x="1065" y="1232"/>
                      </a:lnTo>
                      <a:lnTo>
                        <a:pt x="1066" y="1204"/>
                      </a:lnTo>
                      <a:lnTo>
                        <a:pt x="1066" y="1179"/>
                      </a:lnTo>
                      <a:lnTo>
                        <a:pt x="1066" y="1158"/>
                      </a:lnTo>
                      <a:lnTo>
                        <a:pt x="1067" y="1142"/>
                      </a:lnTo>
                      <a:lnTo>
                        <a:pt x="1067" y="1131"/>
                      </a:lnTo>
                      <a:lnTo>
                        <a:pt x="1067" y="1125"/>
                      </a:lnTo>
                      <a:lnTo>
                        <a:pt x="1068" y="1125"/>
                      </a:lnTo>
                      <a:lnTo>
                        <a:pt x="1068" y="1129"/>
                      </a:lnTo>
                      <a:lnTo>
                        <a:pt x="1069" y="1139"/>
                      </a:lnTo>
                      <a:lnTo>
                        <a:pt x="1069" y="1155"/>
                      </a:lnTo>
                      <a:lnTo>
                        <a:pt x="1069" y="1175"/>
                      </a:lnTo>
                      <a:lnTo>
                        <a:pt x="1070" y="1199"/>
                      </a:lnTo>
                      <a:lnTo>
                        <a:pt x="1070" y="1223"/>
                      </a:lnTo>
                      <a:lnTo>
                        <a:pt x="1070" y="1245"/>
                      </a:lnTo>
                      <a:lnTo>
                        <a:pt x="1071" y="1264"/>
                      </a:lnTo>
                      <a:lnTo>
                        <a:pt x="1071" y="1278"/>
                      </a:lnTo>
                      <a:lnTo>
                        <a:pt x="1071" y="1288"/>
                      </a:lnTo>
                      <a:lnTo>
                        <a:pt x="1072" y="1292"/>
                      </a:lnTo>
                      <a:lnTo>
                        <a:pt x="1072" y="1291"/>
                      </a:lnTo>
                      <a:lnTo>
                        <a:pt x="1072" y="1285"/>
                      </a:lnTo>
                      <a:lnTo>
                        <a:pt x="1073" y="1275"/>
                      </a:lnTo>
                      <a:lnTo>
                        <a:pt x="1073" y="1264"/>
                      </a:lnTo>
                      <a:lnTo>
                        <a:pt x="1073" y="1252"/>
                      </a:lnTo>
                      <a:lnTo>
                        <a:pt x="1074" y="1241"/>
                      </a:lnTo>
                      <a:lnTo>
                        <a:pt x="1074" y="1232"/>
                      </a:lnTo>
                      <a:lnTo>
                        <a:pt x="1074" y="1224"/>
                      </a:lnTo>
                      <a:lnTo>
                        <a:pt x="1075" y="1216"/>
                      </a:lnTo>
                      <a:lnTo>
                        <a:pt x="1075" y="1208"/>
                      </a:lnTo>
                      <a:lnTo>
                        <a:pt x="1076" y="1200"/>
                      </a:lnTo>
                      <a:lnTo>
                        <a:pt x="1076" y="1193"/>
                      </a:lnTo>
                      <a:lnTo>
                        <a:pt x="1076" y="1185"/>
                      </a:lnTo>
                      <a:lnTo>
                        <a:pt x="1077" y="1176"/>
                      </a:lnTo>
                      <a:lnTo>
                        <a:pt x="1077" y="1168"/>
                      </a:lnTo>
                      <a:lnTo>
                        <a:pt x="1077" y="1161"/>
                      </a:lnTo>
                      <a:lnTo>
                        <a:pt x="1078" y="1155"/>
                      </a:lnTo>
                      <a:lnTo>
                        <a:pt x="1078" y="1150"/>
                      </a:lnTo>
                      <a:lnTo>
                        <a:pt x="1078" y="1145"/>
                      </a:lnTo>
                      <a:lnTo>
                        <a:pt x="1079" y="1140"/>
                      </a:lnTo>
                      <a:lnTo>
                        <a:pt x="1079" y="1135"/>
                      </a:lnTo>
                      <a:lnTo>
                        <a:pt x="1079" y="1131"/>
                      </a:lnTo>
                      <a:lnTo>
                        <a:pt x="1080" y="1128"/>
                      </a:lnTo>
                      <a:lnTo>
                        <a:pt x="1080" y="1129"/>
                      </a:lnTo>
                      <a:lnTo>
                        <a:pt x="1080" y="1132"/>
                      </a:lnTo>
                      <a:lnTo>
                        <a:pt x="1081" y="1136"/>
                      </a:lnTo>
                      <a:lnTo>
                        <a:pt x="1081" y="1138"/>
                      </a:lnTo>
                      <a:lnTo>
                        <a:pt x="1081" y="1138"/>
                      </a:lnTo>
                      <a:lnTo>
                        <a:pt x="1082" y="1135"/>
                      </a:lnTo>
                      <a:lnTo>
                        <a:pt x="1082" y="1129"/>
                      </a:lnTo>
                      <a:lnTo>
                        <a:pt x="1083" y="1122"/>
                      </a:lnTo>
                      <a:lnTo>
                        <a:pt x="1083" y="1113"/>
                      </a:lnTo>
                      <a:lnTo>
                        <a:pt x="1083" y="1106"/>
                      </a:lnTo>
                      <a:lnTo>
                        <a:pt x="1084" y="1101"/>
                      </a:lnTo>
                      <a:lnTo>
                        <a:pt x="1084" y="1100"/>
                      </a:lnTo>
                      <a:lnTo>
                        <a:pt x="1084" y="1104"/>
                      </a:lnTo>
                      <a:lnTo>
                        <a:pt x="1085" y="1113"/>
                      </a:lnTo>
                      <a:lnTo>
                        <a:pt x="1085" y="1124"/>
                      </a:lnTo>
                      <a:lnTo>
                        <a:pt x="1085" y="1135"/>
                      </a:lnTo>
                      <a:lnTo>
                        <a:pt x="1086" y="1141"/>
                      </a:lnTo>
                      <a:lnTo>
                        <a:pt x="1086" y="1143"/>
                      </a:lnTo>
                      <a:lnTo>
                        <a:pt x="1086" y="1140"/>
                      </a:lnTo>
                      <a:lnTo>
                        <a:pt x="1087" y="1134"/>
                      </a:lnTo>
                      <a:lnTo>
                        <a:pt x="1087" y="1130"/>
                      </a:lnTo>
                      <a:lnTo>
                        <a:pt x="1087" y="1129"/>
                      </a:lnTo>
                      <a:lnTo>
                        <a:pt x="1088" y="1133"/>
                      </a:lnTo>
                      <a:lnTo>
                        <a:pt x="1088" y="1142"/>
                      </a:lnTo>
                      <a:lnTo>
                        <a:pt x="1088" y="1151"/>
                      </a:lnTo>
                      <a:lnTo>
                        <a:pt x="1089" y="1154"/>
                      </a:lnTo>
                      <a:lnTo>
                        <a:pt x="1089" y="1148"/>
                      </a:lnTo>
                      <a:lnTo>
                        <a:pt x="1089" y="1132"/>
                      </a:lnTo>
                      <a:lnTo>
                        <a:pt x="1090" y="1108"/>
                      </a:lnTo>
                      <a:lnTo>
                        <a:pt x="1090" y="1080"/>
                      </a:lnTo>
                      <a:lnTo>
                        <a:pt x="1091" y="1054"/>
                      </a:lnTo>
                      <a:lnTo>
                        <a:pt x="1091" y="1033"/>
                      </a:lnTo>
                      <a:lnTo>
                        <a:pt x="1091" y="1020"/>
                      </a:lnTo>
                      <a:lnTo>
                        <a:pt x="1092" y="1015"/>
                      </a:lnTo>
                      <a:lnTo>
                        <a:pt x="1092" y="1018"/>
                      </a:lnTo>
                      <a:lnTo>
                        <a:pt x="1092" y="1026"/>
                      </a:lnTo>
                      <a:lnTo>
                        <a:pt x="1093" y="1038"/>
                      </a:lnTo>
                      <a:lnTo>
                        <a:pt x="1093" y="1051"/>
                      </a:lnTo>
                      <a:lnTo>
                        <a:pt x="1093" y="1063"/>
                      </a:lnTo>
                      <a:lnTo>
                        <a:pt x="1094" y="1071"/>
                      </a:lnTo>
                      <a:lnTo>
                        <a:pt x="1094" y="1073"/>
                      </a:lnTo>
                      <a:lnTo>
                        <a:pt x="1094" y="1071"/>
                      </a:lnTo>
                      <a:lnTo>
                        <a:pt x="1095" y="1066"/>
                      </a:lnTo>
                      <a:lnTo>
                        <a:pt x="1095" y="1059"/>
                      </a:lnTo>
                      <a:lnTo>
                        <a:pt x="1095" y="1052"/>
                      </a:lnTo>
                      <a:lnTo>
                        <a:pt x="1096" y="1046"/>
                      </a:lnTo>
                      <a:lnTo>
                        <a:pt x="1096" y="1041"/>
                      </a:lnTo>
                      <a:lnTo>
                        <a:pt x="1096" y="1036"/>
                      </a:lnTo>
                      <a:lnTo>
                        <a:pt x="1097" y="1030"/>
                      </a:lnTo>
                      <a:lnTo>
                        <a:pt x="1097" y="1022"/>
                      </a:lnTo>
                      <a:lnTo>
                        <a:pt x="1098" y="1013"/>
                      </a:lnTo>
                      <a:lnTo>
                        <a:pt x="1098" y="1003"/>
                      </a:lnTo>
                      <a:lnTo>
                        <a:pt x="1098" y="994"/>
                      </a:lnTo>
                      <a:lnTo>
                        <a:pt x="1099" y="990"/>
                      </a:lnTo>
                      <a:lnTo>
                        <a:pt x="1099" y="992"/>
                      </a:lnTo>
                      <a:lnTo>
                        <a:pt x="1099" y="999"/>
                      </a:lnTo>
                      <a:lnTo>
                        <a:pt x="1100" y="1011"/>
                      </a:lnTo>
                      <a:lnTo>
                        <a:pt x="1100" y="1026"/>
                      </a:lnTo>
                      <a:lnTo>
                        <a:pt x="1100" y="1042"/>
                      </a:lnTo>
                      <a:lnTo>
                        <a:pt x="1101" y="1056"/>
                      </a:lnTo>
                      <a:lnTo>
                        <a:pt x="1101" y="1066"/>
                      </a:lnTo>
                      <a:lnTo>
                        <a:pt x="1101" y="1070"/>
                      </a:lnTo>
                      <a:lnTo>
                        <a:pt x="1102" y="1068"/>
                      </a:lnTo>
                      <a:lnTo>
                        <a:pt x="1102" y="1061"/>
                      </a:lnTo>
                      <a:lnTo>
                        <a:pt x="1102" y="1050"/>
                      </a:lnTo>
                      <a:lnTo>
                        <a:pt x="1103" y="1034"/>
                      </a:lnTo>
                      <a:lnTo>
                        <a:pt x="1103" y="1014"/>
                      </a:lnTo>
                      <a:lnTo>
                        <a:pt x="1103" y="991"/>
                      </a:lnTo>
                      <a:lnTo>
                        <a:pt x="1104" y="965"/>
                      </a:lnTo>
                      <a:lnTo>
                        <a:pt x="1104" y="939"/>
                      </a:lnTo>
                      <a:lnTo>
                        <a:pt x="1104" y="919"/>
                      </a:lnTo>
                      <a:lnTo>
                        <a:pt x="1105" y="907"/>
                      </a:lnTo>
                      <a:lnTo>
                        <a:pt x="1105" y="906"/>
                      </a:lnTo>
                      <a:lnTo>
                        <a:pt x="1106" y="913"/>
                      </a:lnTo>
                      <a:lnTo>
                        <a:pt x="1106" y="927"/>
                      </a:lnTo>
                      <a:lnTo>
                        <a:pt x="1106" y="943"/>
                      </a:lnTo>
                      <a:lnTo>
                        <a:pt x="1107" y="957"/>
                      </a:lnTo>
                      <a:lnTo>
                        <a:pt x="1107" y="965"/>
                      </a:lnTo>
                      <a:lnTo>
                        <a:pt x="1107" y="966"/>
                      </a:lnTo>
                      <a:lnTo>
                        <a:pt x="1108" y="959"/>
                      </a:lnTo>
                      <a:lnTo>
                        <a:pt x="1108" y="947"/>
                      </a:lnTo>
                      <a:lnTo>
                        <a:pt x="1108" y="930"/>
                      </a:lnTo>
                      <a:lnTo>
                        <a:pt x="1109" y="912"/>
                      </a:lnTo>
                      <a:lnTo>
                        <a:pt x="1109" y="896"/>
                      </a:lnTo>
                      <a:lnTo>
                        <a:pt x="1109" y="883"/>
                      </a:lnTo>
                      <a:lnTo>
                        <a:pt x="1110" y="875"/>
                      </a:lnTo>
                      <a:lnTo>
                        <a:pt x="1110" y="873"/>
                      </a:lnTo>
                      <a:lnTo>
                        <a:pt x="1110" y="878"/>
                      </a:lnTo>
                      <a:lnTo>
                        <a:pt x="1111" y="888"/>
                      </a:lnTo>
                      <a:lnTo>
                        <a:pt x="1111" y="904"/>
                      </a:lnTo>
                      <a:lnTo>
                        <a:pt x="1111" y="924"/>
                      </a:lnTo>
                      <a:lnTo>
                        <a:pt x="1112" y="947"/>
                      </a:lnTo>
                      <a:lnTo>
                        <a:pt x="1112" y="968"/>
                      </a:lnTo>
                      <a:lnTo>
                        <a:pt x="1113" y="986"/>
                      </a:lnTo>
                      <a:lnTo>
                        <a:pt x="1113" y="1000"/>
                      </a:lnTo>
                      <a:lnTo>
                        <a:pt x="1113" y="1009"/>
                      </a:lnTo>
                      <a:lnTo>
                        <a:pt x="1114" y="1013"/>
                      </a:lnTo>
                      <a:lnTo>
                        <a:pt x="1114" y="1011"/>
                      </a:lnTo>
                      <a:lnTo>
                        <a:pt x="1114" y="1003"/>
                      </a:lnTo>
                      <a:lnTo>
                        <a:pt x="1115" y="988"/>
                      </a:lnTo>
                      <a:lnTo>
                        <a:pt x="1115" y="968"/>
                      </a:lnTo>
                      <a:lnTo>
                        <a:pt x="1115" y="946"/>
                      </a:lnTo>
                      <a:lnTo>
                        <a:pt x="1116" y="926"/>
                      </a:lnTo>
                      <a:lnTo>
                        <a:pt x="1116" y="913"/>
                      </a:lnTo>
                      <a:lnTo>
                        <a:pt x="1116" y="908"/>
                      </a:lnTo>
                      <a:lnTo>
                        <a:pt x="1117" y="913"/>
                      </a:lnTo>
                      <a:lnTo>
                        <a:pt x="1117" y="923"/>
                      </a:lnTo>
                      <a:lnTo>
                        <a:pt x="1117" y="936"/>
                      </a:lnTo>
                      <a:lnTo>
                        <a:pt x="1118" y="950"/>
                      </a:lnTo>
                      <a:lnTo>
                        <a:pt x="1118" y="960"/>
                      </a:lnTo>
                      <a:lnTo>
                        <a:pt x="1118" y="968"/>
                      </a:lnTo>
                      <a:lnTo>
                        <a:pt x="1119" y="971"/>
                      </a:lnTo>
                      <a:lnTo>
                        <a:pt x="1119" y="969"/>
                      </a:lnTo>
                      <a:lnTo>
                        <a:pt x="1120" y="961"/>
                      </a:lnTo>
                      <a:lnTo>
                        <a:pt x="1120" y="948"/>
                      </a:lnTo>
                      <a:lnTo>
                        <a:pt x="1120" y="933"/>
                      </a:lnTo>
                      <a:lnTo>
                        <a:pt x="1121" y="920"/>
                      </a:lnTo>
                      <a:lnTo>
                        <a:pt x="1121" y="912"/>
                      </a:lnTo>
                      <a:lnTo>
                        <a:pt x="1121" y="911"/>
                      </a:lnTo>
                      <a:lnTo>
                        <a:pt x="1122" y="916"/>
                      </a:lnTo>
                      <a:lnTo>
                        <a:pt x="1122" y="920"/>
                      </a:lnTo>
                      <a:lnTo>
                        <a:pt x="1122" y="919"/>
                      </a:lnTo>
                      <a:lnTo>
                        <a:pt x="1123" y="910"/>
                      </a:lnTo>
                      <a:lnTo>
                        <a:pt x="1123" y="893"/>
                      </a:lnTo>
                      <a:lnTo>
                        <a:pt x="1123" y="870"/>
                      </a:lnTo>
                      <a:lnTo>
                        <a:pt x="1124" y="848"/>
                      </a:lnTo>
                      <a:lnTo>
                        <a:pt x="1124" y="831"/>
                      </a:lnTo>
                      <a:lnTo>
                        <a:pt x="1124" y="825"/>
                      </a:lnTo>
                      <a:lnTo>
                        <a:pt x="1125" y="829"/>
                      </a:lnTo>
                      <a:lnTo>
                        <a:pt x="1125" y="843"/>
                      </a:lnTo>
                      <a:lnTo>
                        <a:pt x="1125" y="859"/>
                      </a:lnTo>
                      <a:lnTo>
                        <a:pt x="1126" y="874"/>
                      </a:lnTo>
                      <a:lnTo>
                        <a:pt x="1126" y="881"/>
                      </a:lnTo>
                      <a:lnTo>
                        <a:pt x="1126" y="879"/>
                      </a:lnTo>
                      <a:lnTo>
                        <a:pt x="1127" y="869"/>
                      </a:lnTo>
                      <a:lnTo>
                        <a:pt x="1127" y="854"/>
                      </a:lnTo>
                      <a:lnTo>
                        <a:pt x="1128" y="837"/>
                      </a:lnTo>
                      <a:lnTo>
                        <a:pt x="1128" y="823"/>
                      </a:lnTo>
                      <a:lnTo>
                        <a:pt x="1128" y="812"/>
                      </a:lnTo>
                      <a:lnTo>
                        <a:pt x="1129" y="804"/>
                      </a:lnTo>
                      <a:lnTo>
                        <a:pt x="1129" y="799"/>
                      </a:lnTo>
                      <a:lnTo>
                        <a:pt x="1129" y="793"/>
                      </a:lnTo>
                      <a:lnTo>
                        <a:pt x="1130" y="785"/>
                      </a:lnTo>
                      <a:lnTo>
                        <a:pt x="1130" y="774"/>
                      </a:lnTo>
                      <a:lnTo>
                        <a:pt x="1130" y="763"/>
                      </a:lnTo>
                      <a:lnTo>
                        <a:pt x="1131" y="754"/>
                      </a:lnTo>
                      <a:lnTo>
                        <a:pt x="1131" y="749"/>
                      </a:lnTo>
                      <a:lnTo>
                        <a:pt x="1131" y="748"/>
                      </a:lnTo>
                      <a:lnTo>
                        <a:pt x="1132" y="752"/>
                      </a:lnTo>
                      <a:lnTo>
                        <a:pt x="1132" y="756"/>
                      </a:lnTo>
                      <a:lnTo>
                        <a:pt x="1132" y="761"/>
                      </a:lnTo>
                      <a:lnTo>
                        <a:pt x="1133" y="767"/>
                      </a:lnTo>
                      <a:lnTo>
                        <a:pt x="1133" y="774"/>
                      </a:lnTo>
                      <a:lnTo>
                        <a:pt x="1133" y="783"/>
                      </a:lnTo>
                      <a:lnTo>
                        <a:pt x="1134" y="793"/>
                      </a:lnTo>
                      <a:lnTo>
                        <a:pt x="1134" y="802"/>
                      </a:lnTo>
                      <a:lnTo>
                        <a:pt x="1135" y="809"/>
                      </a:lnTo>
                      <a:lnTo>
                        <a:pt x="1135" y="812"/>
                      </a:lnTo>
                      <a:lnTo>
                        <a:pt x="1135" y="812"/>
                      </a:lnTo>
                      <a:lnTo>
                        <a:pt x="1136" y="808"/>
                      </a:lnTo>
                      <a:lnTo>
                        <a:pt x="1136" y="801"/>
                      </a:lnTo>
                      <a:lnTo>
                        <a:pt x="1136" y="790"/>
                      </a:lnTo>
                      <a:lnTo>
                        <a:pt x="1137" y="778"/>
                      </a:lnTo>
                      <a:lnTo>
                        <a:pt x="1137" y="767"/>
                      </a:lnTo>
                      <a:lnTo>
                        <a:pt x="1137" y="761"/>
                      </a:lnTo>
                      <a:lnTo>
                        <a:pt x="1138" y="762"/>
                      </a:lnTo>
                      <a:lnTo>
                        <a:pt x="1138" y="771"/>
                      </a:lnTo>
                      <a:lnTo>
                        <a:pt x="1138" y="784"/>
                      </a:lnTo>
                      <a:lnTo>
                        <a:pt x="1139" y="800"/>
                      </a:lnTo>
                      <a:lnTo>
                        <a:pt x="1139" y="815"/>
                      </a:lnTo>
                      <a:lnTo>
                        <a:pt x="1139" y="825"/>
                      </a:lnTo>
                      <a:lnTo>
                        <a:pt x="1140" y="828"/>
                      </a:lnTo>
                      <a:lnTo>
                        <a:pt x="1140" y="824"/>
                      </a:lnTo>
                      <a:lnTo>
                        <a:pt x="1140" y="813"/>
                      </a:lnTo>
                      <a:lnTo>
                        <a:pt x="1141" y="797"/>
                      </a:lnTo>
                      <a:lnTo>
                        <a:pt x="1141" y="780"/>
                      </a:lnTo>
                      <a:lnTo>
                        <a:pt x="1142" y="766"/>
                      </a:lnTo>
                      <a:lnTo>
                        <a:pt x="1142" y="758"/>
                      </a:lnTo>
                      <a:lnTo>
                        <a:pt x="1142" y="758"/>
                      </a:lnTo>
                      <a:lnTo>
                        <a:pt x="1143" y="765"/>
                      </a:lnTo>
                      <a:lnTo>
                        <a:pt x="1143" y="774"/>
                      </a:lnTo>
                      <a:lnTo>
                        <a:pt x="1143" y="784"/>
                      </a:lnTo>
                      <a:lnTo>
                        <a:pt x="1144" y="790"/>
                      </a:lnTo>
                      <a:lnTo>
                        <a:pt x="1144" y="791"/>
                      </a:lnTo>
                      <a:lnTo>
                        <a:pt x="1144" y="787"/>
                      </a:lnTo>
                      <a:lnTo>
                        <a:pt x="1145" y="780"/>
                      </a:lnTo>
                      <a:lnTo>
                        <a:pt x="1145" y="770"/>
                      </a:lnTo>
                      <a:lnTo>
                        <a:pt x="1145" y="761"/>
                      </a:lnTo>
                      <a:lnTo>
                        <a:pt x="1146" y="754"/>
                      </a:lnTo>
                      <a:lnTo>
                        <a:pt x="1146" y="748"/>
                      </a:lnTo>
                      <a:lnTo>
                        <a:pt x="1146" y="745"/>
                      </a:lnTo>
                      <a:lnTo>
                        <a:pt x="1147" y="743"/>
                      </a:lnTo>
                      <a:lnTo>
                        <a:pt x="1147" y="741"/>
                      </a:lnTo>
                      <a:lnTo>
                        <a:pt x="1147" y="737"/>
                      </a:lnTo>
                      <a:lnTo>
                        <a:pt x="1148" y="731"/>
                      </a:lnTo>
                      <a:lnTo>
                        <a:pt x="1148" y="724"/>
                      </a:lnTo>
                      <a:lnTo>
                        <a:pt x="1148" y="717"/>
                      </a:lnTo>
                      <a:lnTo>
                        <a:pt x="1149" y="713"/>
                      </a:lnTo>
                      <a:lnTo>
                        <a:pt x="1149" y="714"/>
                      </a:lnTo>
                      <a:lnTo>
                        <a:pt x="1150" y="722"/>
                      </a:lnTo>
                      <a:lnTo>
                        <a:pt x="1150" y="737"/>
                      </a:lnTo>
                      <a:lnTo>
                        <a:pt x="1150" y="755"/>
                      </a:lnTo>
                      <a:lnTo>
                        <a:pt x="1151" y="772"/>
                      </a:lnTo>
                      <a:lnTo>
                        <a:pt x="1151" y="783"/>
                      </a:lnTo>
                      <a:lnTo>
                        <a:pt x="1151" y="786"/>
                      </a:lnTo>
                      <a:lnTo>
                        <a:pt x="1152" y="780"/>
                      </a:lnTo>
                      <a:lnTo>
                        <a:pt x="1152" y="770"/>
                      </a:lnTo>
                      <a:lnTo>
                        <a:pt x="1152" y="758"/>
                      </a:lnTo>
                      <a:lnTo>
                        <a:pt x="1153" y="747"/>
                      </a:lnTo>
                      <a:lnTo>
                        <a:pt x="1153" y="737"/>
                      </a:lnTo>
                      <a:lnTo>
                        <a:pt x="1153" y="728"/>
                      </a:lnTo>
                      <a:lnTo>
                        <a:pt x="1154" y="719"/>
                      </a:lnTo>
                      <a:lnTo>
                        <a:pt x="1154" y="709"/>
                      </a:lnTo>
                      <a:lnTo>
                        <a:pt x="1154" y="700"/>
                      </a:lnTo>
                      <a:lnTo>
                        <a:pt x="1155" y="694"/>
                      </a:lnTo>
                      <a:lnTo>
                        <a:pt x="1155" y="688"/>
                      </a:lnTo>
                      <a:lnTo>
                        <a:pt x="1155" y="683"/>
                      </a:lnTo>
                      <a:lnTo>
                        <a:pt x="1156" y="675"/>
                      </a:lnTo>
                      <a:lnTo>
                        <a:pt x="1156" y="662"/>
                      </a:lnTo>
                      <a:lnTo>
                        <a:pt x="1157" y="644"/>
                      </a:lnTo>
                      <a:lnTo>
                        <a:pt x="1157" y="627"/>
                      </a:lnTo>
                      <a:lnTo>
                        <a:pt x="1157" y="613"/>
                      </a:lnTo>
                      <a:lnTo>
                        <a:pt x="1158" y="610"/>
                      </a:lnTo>
                      <a:lnTo>
                        <a:pt x="1158" y="619"/>
                      </a:lnTo>
                      <a:lnTo>
                        <a:pt x="1158" y="638"/>
                      </a:lnTo>
                      <a:lnTo>
                        <a:pt x="1159" y="663"/>
                      </a:lnTo>
                      <a:lnTo>
                        <a:pt x="1159" y="687"/>
                      </a:lnTo>
                      <a:lnTo>
                        <a:pt x="1159" y="702"/>
                      </a:lnTo>
                      <a:lnTo>
                        <a:pt x="1160" y="706"/>
                      </a:lnTo>
                      <a:lnTo>
                        <a:pt x="1160" y="698"/>
                      </a:lnTo>
                      <a:lnTo>
                        <a:pt x="1160" y="680"/>
                      </a:lnTo>
                      <a:lnTo>
                        <a:pt x="1161" y="658"/>
                      </a:lnTo>
                      <a:lnTo>
                        <a:pt x="1161" y="635"/>
                      </a:lnTo>
                      <a:lnTo>
                        <a:pt x="1161" y="616"/>
                      </a:lnTo>
                      <a:lnTo>
                        <a:pt x="1162" y="602"/>
                      </a:lnTo>
                      <a:lnTo>
                        <a:pt x="1162" y="597"/>
                      </a:lnTo>
                      <a:lnTo>
                        <a:pt x="1162" y="599"/>
                      </a:lnTo>
                      <a:lnTo>
                        <a:pt x="1163" y="608"/>
                      </a:lnTo>
                      <a:lnTo>
                        <a:pt x="1163" y="621"/>
                      </a:lnTo>
                      <a:lnTo>
                        <a:pt x="1164" y="633"/>
                      </a:lnTo>
                      <a:lnTo>
                        <a:pt x="1164" y="643"/>
                      </a:lnTo>
                      <a:lnTo>
                        <a:pt x="1164" y="648"/>
                      </a:lnTo>
                      <a:lnTo>
                        <a:pt x="1165" y="648"/>
                      </a:lnTo>
                      <a:lnTo>
                        <a:pt x="1165" y="648"/>
                      </a:lnTo>
                      <a:lnTo>
                        <a:pt x="1165" y="648"/>
                      </a:lnTo>
                      <a:lnTo>
                        <a:pt x="1166" y="650"/>
                      </a:lnTo>
                      <a:lnTo>
                        <a:pt x="1166" y="654"/>
                      </a:lnTo>
                      <a:lnTo>
                        <a:pt x="1166" y="657"/>
                      </a:lnTo>
                      <a:lnTo>
                        <a:pt x="1167" y="658"/>
                      </a:lnTo>
                      <a:lnTo>
                        <a:pt x="1167" y="655"/>
                      </a:lnTo>
                      <a:lnTo>
                        <a:pt x="1167" y="649"/>
                      </a:lnTo>
                      <a:lnTo>
                        <a:pt x="1168" y="643"/>
                      </a:lnTo>
                      <a:lnTo>
                        <a:pt x="1168" y="636"/>
                      </a:lnTo>
                      <a:lnTo>
                        <a:pt x="1168" y="629"/>
                      </a:lnTo>
                      <a:lnTo>
                        <a:pt x="1169" y="624"/>
                      </a:lnTo>
                      <a:lnTo>
                        <a:pt x="1169" y="619"/>
                      </a:lnTo>
                      <a:lnTo>
                        <a:pt x="1169" y="617"/>
                      </a:lnTo>
                      <a:lnTo>
                        <a:pt x="1170" y="620"/>
                      </a:lnTo>
                      <a:lnTo>
                        <a:pt x="1170" y="628"/>
                      </a:lnTo>
                      <a:lnTo>
                        <a:pt x="1170" y="641"/>
                      </a:lnTo>
                      <a:lnTo>
                        <a:pt x="1171" y="656"/>
                      </a:lnTo>
                      <a:lnTo>
                        <a:pt x="1171" y="671"/>
                      </a:lnTo>
                      <a:lnTo>
                        <a:pt x="1172" y="682"/>
                      </a:lnTo>
                      <a:lnTo>
                        <a:pt x="1172" y="690"/>
                      </a:lnTo>
                      <a:lnTo>
                        <a:pt x="1172" y="695"/>
                      </a:lnTo>
                      <a:lnTo>
                        <a:pt x="1173" y="697"/>
                      </a:lnTo>
                      <a:lnTo>
                        <a:pt x="1173" y="695"/>
                      </a:lnTo>
                      <a:lnTo>
                        <a:pt x="1173" y="687"/>
                      </a:lnTo>
                      <a:lnTo>
                        <a:pt x="1174" y="674"/>
                      </a:lnTo>
                      <a:lnTo>
                        <a:pt x="1174" y="658"/>
                      </a:lnTo>
                      <a:lnTo>
                        <a:pt x="1174" y="639"/>
                      </a:lnTo>
                      <a:lnTo>
                        <a:pt x="1175" y="622"/>
                      </a:lnTo>
                      <a:lnTo>
                        <a:pt x="1175" y="605"/>
                      </a:lnTo>
                      <a:lnTo>
                        <a:pt x="1175" y="589"/>
                      </a:lnTo>
                      <a:lnTo>
                        <a:pt x="1176" y="573"/>
                      </a:lnTo>
                      <a:lnTo>
                        <a:pt x="1176" y="560"/>
                      </a:lnTo>
                      <a:lnTo>
                        <a:pt x="1176" y="548"/>
                      </a:lnTo>
                      <a:lnTo>
                        <a:pt x="1177" y="541"/>
                      </a:lnTo>
                      <a:lnTo>
                        <a:pt x="1177" y="536"/>
                      </a:lnTo>
                      <a:lnTo>
                        <a:pt x="1177" y="534"/>
                      </a:lnTo>
                      <a:lnTo>
                        <a:pt x="1178" y="535"/>
                      </a:lnTo>
                      <a:lnTo>
                        <a:pt x="1178" y="537"/>
                      </a:lnTo>
                      <a:lnTo>
                        <a:pt x="1179" y="541"/>
                      </a:lnTo>
                      <a:lnTo>
                        <a:pt x="1179" y="547"/>
                      </a:lnTo>
                      <a:lnTo>
                        <a:pt x="1179" y="556"/>
                      </a:lnTo>
                      <a:lnTo>
                        <a:pt x="1180" y="567"/>
                      </a:lnTo>
                      <a:lnTo>
                        <a:pt x="1180" y="579"/>
                      </a:lnTo>
                      <a:lnTo>
                        <a:pt x="1180" y="592"/>
                      </a:lnTo>
                      <a:lnTo>
                        <a:pt x="1181" y="602"/>
                      </a:lnTo>
                      <a:lnTo>
                        <a:pt x="1181" y="609"/>
                      </a:lnTo>
                      <a:lnTo>
                        <a:pt x="1181" y="610"/>
                      </a:lnTo>
                      <a:lnTo>
                        <a:pt x="1182" y="607"/>
                      </a:lnTo>
                      <a:lnTo>
                        <a:pt x="1182" y="600"/>
                      </a:lnTo>
                      <a:lnTo>
                        <a:pt x="1182" y="592"/>
                      </a:lnTo>
                      <a:lnTo>
                        <a:pt x="1183" y="585"/>
                      </a:lnTo>
                      <a:lnTo>
                        <a:pt x="1183" y="578"/>
                      </a:lnTo>
                      <a:lnTo>
                        <a:pt x="1183" y="573"/>
                      </a:lnTo>
                      <a:lnTo>
                        <a:pt x="1184" y="569"/>
                      </a:lnTo>
                      <a:lnTo>
                        <a:pt x="1184" y="566"/>
                      </a:lnTo>
                      <a:lnTo>
                        <a:pt x="1184" y="565"/>
                      </a:lnTo>
                      <a:lnTo>
                        <a:pt x="1185" y="567"/>
                      </a:lnTo>
                      <a:lnTo>
                        <a:pt x="1185" y="571"/>
                      </a:lnTo>
                      <a:lnTo>
                        <a:pt x="1186" y="577"/>
                      </a:lnTo>
                      <a:lnTo>
                        <a:pt x="1186" y="582"/>
                      </a:lnTo>
                      <a:lnTo>
                        <a:pt x="1186" y="585"/>
                      </a:lnTo>
                      <a:lnTo>
                        <a:pt x="1187" y="584"/>
                      </a:lnTo>
                      <a:lnTo>
                        <a:pt x="1187" y="582"/>
                      </a:lnTo>
                      <a:lnTo>
                        <a:pt x="1187" y="580"/>
                      </a:lnTo>
                      <a:lnTo>
                        <a:pt x="1188" y="579"/>
                      </a:lnTo>
                      <a:lnTo>
                        <a:pt x="1188" y="579"/>
                      </a:lnTo>
                      <a:lnTo>
                        <a:pt x="1188" y="582"/>
                      </a:lnTo>
                      <a:lnTo>
                        <a:pt x="1189" y="587"/>
                      </a:lnTo>
                      <a:lnTo>
                        <a:pt x="1189" y="594"/>
                      </a:lnTo>
                      <a:lnTo>
                        <a:pt x="1189" y="603"/>
                      </a:lnTo>
                      <a:lnTo>
                        <a:pt x="1190" y="613"/>
                      </a:lnTo>
                      <a:lnTo>
                        <a:pt x="1190" y="621"/>
                      </a:lnTo>
                      <a:lnTo>
                        <a:pt x="1190" y="627"/>
                      </a:lnTo>
                      <a:lnTo>
                        <a:pt x="1191" y="627"/>
                      </a:lnTo>
                      <a:lnTo>
                        <a:pt x="1191" y="621"/>
                      </a:lnTo>
                      <a:lnTo>
                        <a:pt x="1191" y="610"/>
                      </a:lnTo>
                      <a:lnTo>
                        <a:pt x="1192" y="596"/>
                      </a:lnTo>
                      <a:lnTo>
                        <a:pt x="1192" y="580"/>
                      </a:lnTo>
                      <a:lnTo>
                        <a:pt x="1192" y="563"/>
                      </a:lnTo>
                      <a:lnTo>
                        <a:pt x="1193" y="548"/>
                      </a:lnTo>
                      <a:lnTo>
                        <a:pt x="1193" y="533"/>
                      </a:lnTo>
                      <a:lnTo>
                        <a:pt x="1194" y="520"/>
                      </a:lnTo>
                      <a:lnTo>
                        <a:pt x="1194" y="510"/>
                      </a:lnTo>
                      <a:lnTo>
                        <a:pt x="1194" y="504"/>
                      </a:lnTo>
                      <a:lnTo>
                        <a:pt x="1195" y="501"/>
                      </a:lnTo>
                      <a:lnTo>
                        <a:pt x="1195" y="501"/>
                      </a:lnTo>
                      <a:lnTo>
                        <a:pt x="1195" y="501"/>
                      </a:lnTo>
                      <a:lnTo>
                        <a:pt x="1196" y="502"/>
                      </a:lnTo>
                      <a:lnTo>
                        <a:pt x="1196" y="504"/>
                      </a:lnTo>
                      <a:lnTo>
                        <a:pt x="1196" y="509"/>
                      </a:lnTo>
                      <a:lnTo>
                        <a:pt x="1197" y="516"/>
                      </a:lnTo>
                      <a:lnTo>
                        <a:pt x="1197" y="525"/>
                      </a:lnTo>
                      <a:lnTo>
                        <a:pt x="1197" y="533"/>
                      </a:lnTo>
                      <a:lnTo>
                        <a:pt x="1198" y="539"/>
                      </a:lnTo>
                      <a:lnTo>
                        <a:pt x="1198" y="540"/>
                      </a:lnTo>
                      <a:lnTo>
                        <a:pt x="1198" y="537"/>
                      </a:lnTo>
                      <a:lnTo>
                        <a:pt x="1199" y="531"/>
                      </a:lnTo>
                      <a:lnTo>
                        <a:pt x="1199" y="524"/>
                      </a:lnTo>
                      <a:lnTo>
                        <a:pt x="1199" y="517"/>
                      </a:lnTo>
                      <a:lnTo>
                        <a:pt x="1200" y="513"/>
                      </a:lnTo>
                      <a:lnTo>
                        <a:pt x="1200" y="511"/>
                      </a:lnTo>
                      <a:lnTo>
                        <a:pt x="1201" y="509"/>
                      </a:lnTo>
                      <a:lnTo>
                        <a:pt x="1201" y="506"/>
                      </a:lnTo>
                      <a:lnTo>
                        <a:pt x="1201" y="503"/>
                      </a:lnTo>
                      <a:lnTo>
                        <a:pt x="1202" y="498"/>
                      </a:lnTo>
                      <a:lnTo>
                        <a:pt x="1202" y="494"/>
                      </a:lnTo>
                      <a:lnTo>
                        <a:pt x="1202" y="492"/>
                      </a:lnTo>
                      <a:lnTo>
                        <a:pt x="1203" y="494"/>
                      </a:lnTo>
                      <a:lnTo>
                        <a:pt x="1203" y="499"/>
                      </a:lnTo>
                      <a:lnTo>
                        <a:pt x="1203" y="505"/>
                      </a:lnTo>
                      <a:lnTo>
                        <a:pt x="1204" y="510"/>
                      </a:lnTo>
                      <a:lnTo>
                        <a:pt x="1204" y="512"/>
                      </a:lnTo>
                      <a:lnTo>
                        <a:pt x="1204" y="511"/>
                      </a:lnTo>
                      <a:lnTo>
                        <a:pt x="1205" y="510"/>
                      </a:lnTo>
                      <a:lnTo>
                        <a:pt x="1205" y="510"/>
                      </a:lnTo>
                      <a:lnTo>
                        <a:pt x="1205" y="512"/>
                      </a:lnTo>
                      <a:lnTo>
                        <a:pt x="1206" y="517"/>
                      </a:lnTo>
                      <a:lnTo>
                        <a:pt x="1206" y="524"/>
                      </a:lnTo>
                      <a:lnTo>
                        <a:pt x="1206" y="530"/>
                      </a:lnTo>
                      <a:lnTo>
                        <a:pt x="1207" y="535"/>
                      </a:lnTo>
                      <a:lnTo>
                        <a:pt x="1207" y="538"/>
                      </a:lnTo>
                      <a:lnTo>
                        <a:pt x="1208" y="537"/>
                      </a:lnTo>
                      <a:lnTo>
                        <a:pt x="1208" y="532"/>
                      </a:lnTo>
                      <a:lnTo>
                        <a:pt x="1208" y="524"/>
                      </a:lnTo>
                      <a:lnTo>
                        <a:pt x="1209" y="514"/>
                      </a:lnTo>
                      <a:lnTo>
                        <a:pt x="1209" y="502"/>
                      </a:lnTo>
                      <a:lnTo>
                        <a:pt x="1209" y="490"/>
                      </a:lnTo>
                      <a:lnTo>
                        <a:pt x="1210" y="481"/>
                      </a:lnTo>
                      <a:lnTo>
                        <a:pt x="1210" y="476"/>
                      </a:lnTo>
                      <a:lnTo>
                        <a:pt x="1210" y="474"/>
                      </a:lnTo>
                      <a:lnTo>
                        <a:pt x="1211" y="477"/>
                      </a:lnTo>
                      <a:lnTo>
                        <a:pt x="1211" y="481"/>
                      </a:lnTo>
                      <a:lnTo>
                        <a:pt x="1211" y="485"/>
                      </a:lnTo>
                      <a:lnTo>
                        <a:pt x="1212" y="485"/>
                      </a:lnTo>
                      <a:lnTo>
                        <a:pt x="1212" y="482"/>
                      </a:lnTo>
                      <a:lnTo>
                        <a:pt x="1212" y="476"/>
                      </a:lnTo>
                      <a:lnTo>
                        <a:pt x="1213" y="469"/>
                      </a:lnTo>
                      <a:lnTo>
                        <a:pt x="1213" y="463"/>
                      </a:lnTo>
                      <a:lnTo>
                        <a:pt x="1213" y="459"/>
                      </a:lnTo>
                      <a:lnTo>
                        <a:pt x="1214" y="458"/>
                      </a:lnTo>
                      <a:lnTo>
                        <a:pt x="1214" y="459"/>
                      </a:lnTo>
                      <a:lnTo>
                        <a:pt x="1214" y="464"/>
                      </a:lnTo>
                      <a:lnTo>
                        <a:pt x="1215" y="471"/>
                      </a:lnTo>
                      <a:lnTo>
                        <a:pt x="1215" y="481"/>
                      </a:lnTo>
                      <a:lnTo>
                        <a:pt x="1216" y="493"/>
                      </a:lnTo>
                      <a:lnTo>
                        <a:pt x="1216" y="504"/>
                      </a:lnTo>
                      <a:lnTo>
                        <a:pt x="1216" y="514"/>
                      </a:lnTo>
                      <a:lnTo>
                        <a:pt x="1217" y="519"/>
                      </a:lnTo>
                      <a:lnTo>
                        <a:pt x="1217" y="518"/>
                      </a:lnTo>
                      <a:lnTo>
                        <a:pt x="1217" y="514"/>
                      </a:lnTo>
                      <a:lnTo>
                        <a:pt x="1218" y="506"/>
                      </a:lnTo>
                      <a:lnTo>
                        <a:pt x="1218" y="497"/>
                      </a:lnTo>
                      <a:lnTo>
                        <a:pt x="1218" y="488"/>
                      </a:lnTo>
                      <a:lnTo>
                        <a:pt x="1219" y="479"/>
                      </a:lnTo>
                      <a:lnTo>
                        <a:pt x="1219" y="468"/>
                      </a:lnTo>
                      <a:lnTo>
                        <a:pt x="1219" y="457"/>
                      </a:lnTo>
                      <a:lnTo>
                        <a:pt x="1220" y="445"/>
                      </a:lnTo>
                      <a:lnTo>
                        <a:pt x="1220" y="434"/>
                      </a:lnTo>
                      <a:lnTo>
                        <a:pt x="1220" y="426"/>
                      </a:lnTo>
                      <a:lnTo>
                        <a:pt x="1221" y="421"/>
                      </a:lnTo>
                      <a:lnTo>
                        <a:pt x="1221" y="418"/>
                      </a:lnTo>
                      <a:lnTo>
                        <a:pt x="1221" y="415"/>
                      </a:lnTo>
                      <a:lnTo>
                        <a:pt x="1222" y="411"/>
                      </a:lnTo>
                      <a:lnTo>
                        <a:pt x="1222" y="404"/>
                      </a:lnTo>
                      <a:lnTo>
                        <a:pt x="1223" y="396"/>
                      </a:lnTo>
                      <a:lnTo>
                        <a:pt x="1223" y="390"/>
                      </a:lnTo>
                      <a:lnTo>
                        <a:pt x="1223" y="388"/>
                      </a:lnTo>
                      <a:lnTo>
                        <a:pt x="1224" y="391"/>
                      </a:lnTo>
                      <a:lnTo>
                        <a:pt x="1224" y="399"/>
                      </a:lnTo>
                      <a:lnTo>
                        <a:pt x="1224" y="411"/>
                      </a:lnTo>
                      <a:lnTo>
                        <a:pt x="1225" y="424"/>
                      </a:lnTo>
                      <a:lnTo>
                        <a:pt x="1225" y="437"/>
                      </a:lnTo>
                      <a:lnTo>
                        <a:pt x="1225" y="446"/>
                      </a:lnTo>
                      <a:lnTo>
                        <a:pt x="1226" y="448"/>
                      </a:lnTo>
                      <a:lnTo>
                        <a:pt x="1226" y="443"/>
                      </a:lnTo>
                      <a:lnTo>
                        <a:pt x="1226" y="432"/>
                      </a:lnTo>
                      <a:lnTo>
                        <a:pt x="1227" y="420"/>
                      </a:lnTo>
                      <a:lnTo>
                        <a:pt x="1227" y="411"/>
                      </a:lnTo>
                      <a:lnTo>
                        <a:pt x="1227" y="410"/>
                      </a:lnTo>
                      <a:lnTo>
                        <a:pt x="1228" y="421"/>
                      </a:lnTo>
                      <a:lnTo>
                        <a:pt x="1228" y="439"/>
                      </a:lnTo>
                      <a:lnTo>
                        <a:pt x="1228" y="461"/>
                      </a:lnTo>
                      <a:lnTo>
                        <a:pt x="1229" y="479"/>
                      </a:lnTo>
                      <a:lnTo>
                        <a:pt x="1229" y="491"/>
                      </a:lnTo>
                      <a:lnTo>
                        <a:pt x="1230" y="494"/>
                      </a:lnTo>
                      <a:lnTo>
                        <a:pt x="1230" y="490"/>
                      </a:lnTo>
                      <a:lnTo>
                        <a:pt x="1230" y="480"/>
                      </a:lnTo>
                      <a:lnTo>
                        <a:pt x="1231" y="468"/>
                      </a:lnTo>
                      <a:lnTo>
                        <a:pt x="1231" y="456"/>
                      </a:lnTo>
                      <a:lnTo>
                        <a:pt x="1231" y="445"/>
                      </a:lnTo>
                      <a:lnTo>
                        <a:pt x="1232" y="437"/>
                      </a:lnTo>
                      <a:lnTo>
                        <a:pt x="1232" y="430"/>
                      </a:lnTo>
                      <a:lnTo>
                        <a:pt x="1232" y="425"/>
                      </a:lnTo>
                      <a:lnTo>
                        <a:pt x="1233" y="418"/>
                      </a:lnTo>
                      <a:lnTo>
                        <a:pt x="1233" y="408"/>
                      </a:lnTo>
                      <a:lnTo>
                        <a:pt x="1233" y="394"/>
                      </a:lnTo>
                      <a:lnTo>
                        <a:pt x="1234" y="377"/>
                      </a:lnTo>
                      <a:lnTo>
                        <a:pt x="1234" y="358"/>
                      </a:lnTo>
                      <a:lnTo>
                        <a:pt x="1234" y="340"/>
                      </a:lnTo>
                      <a:lnTo>
                        <a:pt x="1235" y="326"/>
                      </a:lnTo>
                      <a:lnTo>
                        <a:pt x="1235" y="319"/>
                      </a:lnTo>
                      <a:lnTo>
                        <a:pt x="1235" y="320"/>
                      </a:lnTo>
                      <a:lnTo>
                        <a:pt x="1236" y="329"/>
                      </a:lnTo>
                      <a:lnTo>
                        <a:pt x="1236" y="344"/>
                      </a:lnTo>
                      <a:lnTo>
                        <a:pt x="1236" y="363"/>
                      </a:lnTo>
                      <a:lnTo>
                        <a:pt x="1237" y="381"/>
                      </a:lnTo>
                      <a:lnTo>
                        <a:pt x="1237" y="396"/>
                      </a:lnTo>
                      <a:lnTo>
                        <a:pt x="1238" y="407"/>
                      </a:lnTo>
                      <a:lnTo>
                        <a:pt x="1238" y="413"/>
                      </a:lnTo>
                      <a:lnTo>
                        <a:pt x="1238" y="417"/>
                      </a:lnTo>
                      <a:lnTo>
                        <a:pt x="1239" y="419"/>
                      </a:lnTo>
                      <a:lnTo>
                        <a:pt x="1239" y="419"/>
                      </a:lnTo>
                      <a:lnTo>
                        <a:pt x="1239" y="418"/>
                      </a:lnTo>
                      <a:lnTo>
                        <a:pt x="1240" y="417"/>
                      </a:lnTo>
                      <a:lnTo>
                        <a:pt x="1240" y="415"/>
                      </a:lnTo>
                      <a:lnTo>
                        <a:pt x="1240" y="413"/>
                      </a:lnTo>
                      <a:lnTo>
                        <a:pt x="1241" y="409"/>
                      </a:lnTo>
                      <a:lnTo>
                        <a:pt x="1241" y="402"/>
                      </a:lnTo>
                      <a:lnTo>
                        <a:pt x="1241" y="390"/>
                      </a:lnTo>
                      <a:lnTo>
                        <a:pt x="1242" y="374"/>
                      </a:lnTo>
                      <a:lnTo>
                        <a:pt x="1242" y="356"/>
                      </a:lnTo>
                      <a:lnTo>
                        <a:pt x="1242" y="339"/>
                      </a:lnTo>
                      <a:lnTo>
                        <a:pt x="1243" y="326"/>
                      </a:lnTo>
                      <a:lnTo>
                        <a:pt x="1243" y="318"/>
                      </a:lnTo>
                      <a:lnTo>
                        <a:pt x="1243" y="314"/>
                      </a:lnTo>
                      <a:lnTo>
                        <a:pt x="1244" y="314"/>
                      </a:lnTo>
                      <a:lnTo>
                        <a:pt x="1244" y="317"/>
                      </a:lnTo>
                      <a:lnTo>
                        <a:pt x="1245" y="319"/>
                      </a:lnTo>
                      <a:lnTo>
                        <a:pt x="1245" y="320"/>
                      </a:lnTo>
                      <a:lnTo>
                        <a:pt x="1245" y="319"/>
                      </a:lnTo>
                      <a:lnTo>
                        <a:pt x="1246" y="316"/>
                      </a:lnTo>
                      <a:lnTo>
                        <a:pt x="1246" y="311"/>
                      </a:lnTo>
                      <a:lnTo>
                        <a:pt x="1246" y="305"/>
                      </a:lnTo>
                      <a:lnTo>
                        <a:pt x="1247" y="302"/>
                      </a:lnTo>
                      <a:lnTo>
                        <a:pt x="1247" y="301"/>
                      </a:lnTo>
                      <a:lnTo>
                        <a:pt x="1247" y="304"/>
                      </a:lnTo>
                      <a:lnTo>
                        <a:pt x="1248" y="311"/>
                      </a:lnTo>
                      <a:lnTo>
                        <a:pt x="1248" y="318"/>
                      </a:lnTo>
                      <a:lnTo>
                        <a:pt x="1248" y="325"/>
                      </a:lnTo>
                      <a:lnTo>
                        <a:pt x="1249" y="330"/>
                      </a:lnTo>
                      <a:lnTo>
                        <a:pt x="1249" y="331"/>
                      </a:lnTo>
                      <a:lnTo>
                        <a:pt x="1249" y="327"/>
                      </a:lnTo>
                      <a:lnTo>
                        <a:pt x="1250" y="319"/>
                      </a:lnTo>
                      <a:lnTo>
                        <a:pt x="1250" y="305"/>
                      </a:lnTo>
                      <a:lnTo>
                        <a:pt x="1250" y="288"/>
                      </a:lnTo>
                      <a:lnTo>
                        <a:pt x="1251" y="270"/>
                      </a:lnTo>
                      <a:lnTo>
                        <a:pt x="1251" y="251"/>
                      </a:lnTo>
                      <a:lnTo>
                        <a:pt x="1252" y="236"/>
                      </a:lnTo>
                      <a:lnTo>
                        <a:pt x="1252" y="227"/>
                      </a:lnTo>
                      <a:lnTo>
                        <a:pt x="1252" y="225"/>
                      </a:lnTo>
                      <a:lnTo>
                        <a:pt x="1253" y="230"/>
                      </a:lnTo>
                      <a:lnTo>
                        <a:pt x="1253" y="241"/>
                      </a:lnTo>
                      <a:lnTo>
                        <a:pt x="1253" y="258"/>
                      </a:lnTo>
                      <a:lnTo>
                        <a:pt x="1254" y="279"/>
                      </a:lnTo>
                      <a:lnTo>
                        <a:pt x="1254" y="300"/>
                      </a:lnTo>
                      <a:lnTo>
                        <a:pt x="1254" y="320"/>
                      </a:lnTo>
                      <a:lnTo>
                        <a:pt x="1255" y="335"/>
                      </a:lnTo>
                      <a:lnTo>
                        <a:pt x="1255" y="347"/>
                      </a:lnTo>
                      <a:lnTo>
                        <a:pt x="1255" y="354"/>
                      </a:lnTo>
                      <a:lnTo>
                        <a:pt x="1256" y="359"/>
                      </a:lnTo>
                      <a:lnTo>
                        <a:pt x="1256" y="366"/>
                      </a:lnTo>
                      <a:lnTo>
                        <a:pt x="1256" y="374"/>
                      </a:lnTo>
                      <a:lnTo>
                        <a:pt x="1257" y="383"/>
                      </a:lnTo>
                      <a:lnTo>
                        <a:pt x="1257" y="390"/>
                      </a:lnTo>
                      <a:lnTo>
                        <a:pt x="1257" y="392"/>
                      </a:lnTo>
                      <a:lnTo>
                        <a:pt x="1258" y="387"/>
                      </a:lnTo>
                      <a:lnTo>
                        <a:pt x="1258" y="376"/>
                      </a:lnTo>
                      <a:lnTo>
                        <a:pt x="1258" y="364"/>
                      </a:lnTo>
                      <a:lnTo>
                        <a:pt x="1259" y="353"/>
                      </a:lnTo>
                      <a:lnTo>
                        <a:pt x="1259" y="345"/>
                      </a:lnTo>
                      <a:lnTo>
                        <a:pt x="1260" y="339"/>
                      </a:lnTo>
                      <a:lnTo>
                        <a:pt x="1260" y="333"/>
                      </a:lnTo>
                      <a:lnTo>
                        <a:pt x="1260" y="328"/>
                      </a:lnTo>
                      <a:lnTo>
                        <a:pt x="1261" y="323"/>
                      </a:lnTo>
                      <a:lnTo>
                        <a:pt x="1261" y="319"/>
                      </a:lnTo>
                      <a:lnTo>
                        <a:pt x="1261" y="315"/>
                      </a:lnTo>
                      <a:lnTo>
                        <a:pt x="1262" y="313"/>
                      </a:lnTo>
                      <a:lnTo>
                        <a:pt x="1262" y="311"/>
                      </a:lnTo>
                      <a:lnTo>
                        <a:pt x="1262" y="309"/>
                      </a:lnTo>
                      <a:lnTo>
                        <a:pt x="1263" y="307"/>
                      </a:lnTo>
                      <a:lnTo>
                        <a:pt x="1263" y="306"/>
                      </a:lnTo>
                      <a:lnTo>
                        <a:pt x="1263" y="306"/>
                      </a:lnTo>
                      <a:lnTo>
                        <a:pt x="1264" y="307"/>
                      </a:lnTo>
                      <a:lnTo>
                        <a:pt x="1264" y="309"/>
                      </a:lnTo>
                      <a:lnTo>
                        <a:pt x="1264" y="312"/>
                      </a:lnTo>
                      <a:lnTo>
                        <a:pt x="1265" y="314"/>
                      </a:lnTo>
                      <a:lnTo>
                        <a:pt x="1265" y="316"/>
                      </a:lnTo>
                      <a:lnTo>
                        <a:pt x="1265" y="315"/>
                      </a:lnTo>
                      <a:lnTo>
                        <a:pt x="1266" y="311"/>
                      </a:lnTo>
                      <a:lnTo>
                        <a:pt x="1266" y="305"/>
                      </a:lnTo>
                      <a:lnTo>
                        <a:pt x="1267" y="298"/>
                      </a:lnTo>
                      <a:lnTo>
                        <a:pt x="1267" y="291"/>
                      </a:lnTo>
                      <a:lnTo>
                        <a:pt x="1267" y="287"/>
                      </a:lnTo>
                      <a:lnTo>
                        <a:pt x="1268" y="285"/>
                      </a:lnTo>
                      <a:lnTo>
                        <a:pt x="1268" y="285"/>
                      </a:lnTo>
                      <a:lnTo>
                        <a:pt x="1268" y="284"/>
                      </a:lnTo>
                      <a:lnTo>
                        <a:pt x="1269" y="282"/>
                      </a:lnTo>
                      <a:lnTo>
                        <a:pt x="1269" y="276"/>
                      </a:lnTo>
                      <a:lnTo>
                        <a:pt x="1269" y="269"/>
                      </a:lnTo>
                      <a:lnTo>
                        <a:pt x="1270" y="263"/>
                      </a:lnTo>
                      <a:lnTo>
                        <a:pt x="1270" y="261"/>
                      </a:lnTo>
                      <a:lnTo>
                        <a:pt x="1270" y="265"/>
                      </a:lnTo>
                      <a:lnTo>
                        <a:pt x="1271" y="274"/>
                      </a:lnTo>
                      <a:lnTo>
                        <a:pt x="1271" y="285"/>
                      </a:lnTo>
                      <a:lnTo>
                        <a:pt x="1271" y="295"/>
                      </a:lnTo>
                      <a:lnTo>
                        <a:pt x="1272" y="299"/>
                      </a:lnTo>
                      <a:lnTo>
                        <a:pt x="1272" y="297"/>
                      </a:lnTo>
                      <a:lnTo>
                        <a:pt x="1272" y="290"/>
                      </a:lnTo>
                      <a:lnTo>
                        <a:pt x="1273" y="280"/>
                      </a:lnTo>
                      <a:lnTo>
                        <a:pt x="1273" y="273"/>
                      </a:lnTo>
                      <a:lnTo>
                        <a:pt x="1274" y="271"/>
                      </a:lnTo>
                      <a:lnTo>
                        <a:pt x="1274" y="276"/>
                      </a:lnTo>
                      <a:lnTo>
                        <a:pt x="1274" y="284"/>
                      </a:lnTo>
                      <a:lnTo>
                        <a:pt x="1275" y="294"/>
                      </a:lnTo>
                      <a:lnTo>
                        <a:pt x="1275" y="302"/>
                      </a:lnTo>
                      <a:lnTo>
                        <a:pt x="1275" y="307"/>
                      </a:lnTo>
                      <a:lnTo>
                        <a:pt x="1276" y="308"/>
                      </a:lnTo>
                      <a:lnTo>
                        <a:pt x="1276" y="303"/>
                      </a:lnTo>
                      <a:lnTo>
                        <a:pt x="1276" y="296"/>
                      </a:lnTo>
                      <a:lnTo>
                        <a:pt x="1277" y="288"/>
                      </a:lnTo>
                      <a:lnTo>
                        <a:pt x="1277" y="284"/>
                      </a:lnTo>
                      <a:lnTo>
                        <a:pt x="1277" y="285"/>
                      </a:lnTo>
                      <a:lnTo>
                        <a:pt x="1278" y="293"/>
                      </a:lnTo>
                      <a:lnTo>
                        <a:pt x="1278" y="307"/>
                      </a:lnTo>
                      <a:lnTo>
                        <a:pt x="1278" y="322"/>
                      </a:lnTo>
                      <a:lnTo>
                        <a:pt x="1279" y="336"/>
                      </a:lnTo>
                      <a:lnTo>
                        <a:pt x="1279" y="345"/>
                      </a:lnTo>
                      <a:lnTo>
                        <a:pt x="1279" y="346"/>
                      </a:lnTo>
                      <a:lnTo>
                        <a:pt x="1280" y="339"/>
                      </a:lnTo>
                      <a:lnTo>
                        <a:pt x="1280" y="324"/>
                      </a:lnTo>
                      <a:lnTo>
                        <a:pt x="1280" y="304"/>
                      </a:lnTo>
                      <a:lnTo>
                        <a:pt x="1281" y="284"/>
                      </a:lnTo>
                      <a:lnTo>
                        <a:pt x="1281" y="267"/>
                      </a:lnTo>
                      <a:lnTo>
                        <a:pt x="1282" y="258"/>
                      </a:lnTo>
                      <a:lnTo>
                        <a:pt x="1282" y="257"/>
                      </a:lnTo>
                      <a:lnTo>
                        <a:pt x="1282" y="262"/>
                      </a:lnTo>
                      <a:lnTo>
                        <a:pt x="1283" y="270"/>
                      </a:lnTo>
                      <a:lnTo>
                        <a:pt x="1283" y="277"/>
                      </a:lnTo>
                      <a:lnTo>
                        <a:pt x="1283" y="280"/>
                      </a:lnTo>
                      <a:lnTo>
                        <a:pt x="1284" y="277"/>
                      </a:lnTo>
                      <a:lnTo>
                        <a:pt x="1284" y="269"/>
                      </a:lnTo>
                      <a:lnTo>
                        <a:pt x="1284" y="256"/>
                      </a:lnTo>
                      <a:lnTo>
                        <a:pt x="1285" y="242"/>
                      </a:lnTo>
                      <a:lnTo>
                        <a:pt x="1285" y="229"/>
                      </a:lnTo>
                      <a:lnTo>
                        <a:pt x="1285" y="220"/>
                      </a:lnTo>
                      <a:lnTo>
                        <a:pt x="1286" y="216"/>
                      </a:lnTo>
                      <a:lnTo>
                        <a:pt x="1286" y="220"/>
                      </a:lnTo>
                      <a:lnTo>
                        <a:pt x="1286" y="230"/>
                      </a:lnTo>
                      <a:lnTo>
                        <a:pt x="1287" y="247"/>
                      </a:lnTo>
                      <a:lnTo>
                        <a:pt x="1287" y="266"/>
                      </a:lnTo>
                      <a:lnTo>
                        <a:pt x="1287" y="287"/>
                      </a:lnTo>
                      <a:lnTo>
                        <a:pt x="1288" y="305"/>
                      </a:lnTo>
                      <a:lnTo>
                        <a:pt x="1288" y="317"/>
                      </a:lnTo>
                      <a:lnTo>
                        <a:pt x="1289" y="320"/>
                      </a:lnTo>
                      <a:lnTo>
                        <a:pt x="1289" y="315"/>
                      </a:lnTo>
                      <a:lnTo>
                        <a:pt x="1289" y="304"/>
                      </a:lnTo>
                      <a:lnTo>
                        <a:pt x="1290" y="292"/>
                      </a:lnTo>
                      <a:lnTo>
                        <a:pt x="1290" y="281"/>
                      </a:lnTo>
                      <a:lnTo>
                        <a:pt x="1290" y="275"/>
                      </a:lnTo>
                      <a:lnTo>
                        <a:pt x="1291" y="270"/>
                      </a:lnTo>
                      <a:lnTo>
                        <a:pt x="1291" y="266"/>
                      </a:lnTo>
                      <a:lnTo>
                        <a:pt x="1291" y="259"/>
                      </a:lnTo>
                      <a:lnTo>
                        <a:pt x="1292" y="250"/>
                      </a:lnTo>
                      <a:lnTo>
                        <a:pt x="1292" y="240"/>
                      </a:lnTo>
                      <a:lnTo>
                        <a:pt x="1292" y="231"/>
                      </a:lnTo>
                      <a:lnTo>
                        <a:pt x="1293" y="227"/>
                      </a:lnTo>
                      <a:lnTo>
                        <a:pt x="1293" y="226"/>
                      </a:lnTo>
                      <a:lnTo>
                        <a:pt x="1293" y="229"/>
                      </a:lnTo>
                      <a:lnTo>
                        <a:pt x="1294" y="233"/>
                      </a:lnTo>
                      <a:lnTo>
                        <a:pt x="1294" y="236"/>
                      </a:lnTo>
                      <a:lnTo>
                        <a:pt x="1294" y="235"/>
                      </a:lnTo>
                      <a:lnTo>
                        <a:pt x="1295" y="231"/>
                      </a:lnTo>
                      <a:lnTo>
                        <a:pt x="1295" y="222"/>
                      </a:lnTo>
                      <a:lnTo>
                        <a:pt x="1296" y="212"/>
                      </a:lnTo>
                      <a:lnTo>
                        <a:pt x="1296" y="205"/>
                      </a:lnTo>
                      <a:lnTo>
                        <a:pt x="1296" y="203"/>
                      </a:lnTo>
                      <a:lnTo>
                        <a:pt x="1297" y="209"/>
                      </a:lnTo>
                      <a:lnTo>
                        <a:pt x="1297" y="225"/>
                      </a:lnTo>
                      <a:lnTo>
                        <a:pt x="1297" y="247"/>
                      </a:lnTo>
                      <a:lnTo>
                        <a:pt x="1298" y="274"/>
                      </a:lnTo>
                      <a:lnTo>
                        <a:pt x="1298" y="302"/>
                      </a:lnTo>
                      <a:lnTo>
                        <a:pt x="1298" y="327"/>
                      </a:lnTo>
                      <a:lnTo>
                        <a:pt x="1299" y="347"/>
                      </a:lnTo>
                      <a:lnTo>
                        <a:pt x="1299" y="359"/>
                      </a:lnTo>
                      <a:lnTo>
                        <a:pt x="1299" y="362"/>
                      </a:lnTo>
                      <a:lnTo>
                        <a:pt x="1300" y="360"/>
                      </a:lnTo>
                      <a:lnTo>
                        <a:pt x="1300" y="352"/>
                      </a:lnTo>
                      <a:lnTo>
                        <a:pt x="1300" y="340"/>
                      </a:lnTo>
                      <a:lnTo>
                        <a:pt x="1301" y="326"/>
                      </a:lnTo>
                      <a:lnTo>
                        <a:pt x="1301" y="309"/>
                      </a:lnTo>
                      <a:lnTo>
                        <a:pt x="1301" y="291"/>
                      </a:lnTo>
                      <a:lnTo>
                        <a:pt x="1302" y="272"/>
                      </a:lnTo>
                      <a:lnTo>
                        <a:pt x="1302" y="255"/>
                      </a:lnTo>
                      <a:lnTo>
                        <a:pt x="1302" y="241"/>
                      </a:lnTo>
                      <a:lnTo>
                        <a:pt x="1303" y="232"/>
                      </a:lnTo>
                      <a:lnTo>
                        <a:pt x="1303" y="227"/>
                      </a:lnTo>
                      <a:lnTo>
                        <a:pt x="1304" y="222"/>
                      </a:lnTo>
                      <a:lnTo>
                        <a:pt x="1304" y="216"/>
                      </a:lnTo>
                      <a:lnTo>
                        <a:pt x="1304" y="207"/>
                      </a:lnTo>
                      <a:lnTo>
                        <a:pt x="1305" y="195"/>
                      </a:lnTo>
                      <a:lnTo>
                        <a:pt x="1305" y="184"/>
                      </a:lnTo>
                      <a:lnTo>
                        <a:pt x="1305" y="176"/>
                      </a:lnTo>
                      <a:lnTo>
                        <a:pt x="1306" y="173"/>
                      </a:lnTo>
                      <a:lnTo>
                        <a:pt x="1306" y="177"/>
                      </a:lnTo>
                      <a:lnTo>
                        <a:pt x="1306" y="184"/>
                      </a:lnTo>
                      <a:lnTo>
                        <a:pt x="1307" y="192"/>
                      </a:lnTo>
                      <a:lnTo>
                        <a:pt x="1307" y="199"/>
                      </a:lnTo>
                      <a:lnTo>
                        <a:pt x="1307" y="204"/>
                      </a:lnTo>
                      <a:lnTo>
                        <a:pt x="1308" y="207"/>
                      </a:lnTo>
                      <a:lnTo>
                        <a:pt x="1308" y="209"/>
                      </a:lnTo>
                      <a:lnTo>
                        <a:pt x="1308" y="209"/>
                      </a:lnTo>
                      <a:lnTo>
                        <a:pt x="1309" y="208"/>
                      </a:lnTo>
                      <a:lnTo>
                        <a:pt x="1309" y="208"/>
                      </a:lnTo>
                      <a:lnTo>
                        <a:pt x="1309" y="211"/>
                      </a:lnTo>
                      <a:lnTo>
                        <a:pt x="1310" y="219"/>
                      </a:lnTo>
                      <a:lnTo>
                        <a:pt x="1310" y="233"/>
                      </a:lnTo>
                      <a:lnTo>
                        <a:pt x="1311" y="251"/>
                      </a:lnTo>
                      <a:lnTo>
                        <a:pt x="1311" y="269"/>
                      </a:lnTo>
                      <a:lnTo>
                        <a:pt x="1311" y="283"/>
                      </a:lnTo>
                      <a:lnTo>
                        <a:pt x="1312" y="287"/>
                      </a:lnTo>
                      <a:lnTo>
                        <a:pt x="1312" y="281"/>
                      </a:lnTo>
                      <a:lnTo>
                        <a:pt x="1312" y="266"/>
                      </a:lnTo>
                      <a:lnTo>
                        <a:pt x="1313" y="245"/>
                      </a:lnTo>
                      <a:lnTo>
                        <a:pt x="1313" y="224"/>
                      </a:lnTo>
                      <a:lnTo>
                        <a:pt x="1313" y="208"/>
                      </a:lnTo>
                      <a:lnTo>
                        <a:pt x="1314" y="199"/>
                      </a:lnTo>
                      <a:lnTo>
                        <a:pt x="1314" y="199"/>
                      </a:lnTo>
                      <a:lnTo>
                        <a:pt x="1314" y="204"/>
                      </a:lnTo>
                      <a:lnTo>
                        <a:pt x="1315" y="211"/>
                      </a:lnTo>
                      <a:lnTo>
                        <a:pt x="1315" y="214"/>
                      </a:lnTo>
                      <a:lnTo>
                        <a:pt x="1315" y="212"/>
                      </a:lnTo>
                      <a:lnTo>
                        <a:pt x="1316" y="204"/>
                      </a:lnTo>
                      <a:lnTo>
                        <a:pt x="1316" y="189"/>
                      </a:lnTo>
                      <a:lnTo>
                        <a:pt x="1316" y="172"/>
                      </a:lnTo>
                      <a:lnTo>
                        <a:pt x="1317" y="156"/>
                      </a:lnTo>
                      <a:lnTo>
                        <a:pt x="1317" y="148"/>
                      </a:lnTo>
                      <a:lnTo>
                        <a:pt x="1318" y="151"/>
                      </a:lnTo>
                      <a:lnTo>
                        <a:pt x="1318" y="166"/>
                      </a:lnTo>
                      <a:lnTo>
                        <a:pt x="1318" y="191"/>
                      </a:lnTo>
                      <a:lnTo>
                        <a:pt x="1319" y="219"/>
                      </a:lnTo>
                      <a:lnTo>
                        <a:pt x="1319" y="243"/>
                      </a:lnTo>
                      <a:lnTo>
                        <a:pt x="1319" y="255"/>
                      </a:lnTo>
                      <a:lnTo>
                        <a:pt x="1320" y="254"/>
                      </a:lnTo>
                      <a:lnTo>
                        <a:pt x="1320" y="241"/>
                      </a:lnTo>
                      <a:lnTo>
                        <a:pt x="1320" y="223"/>
                      </a:lnTo>
                      <a:lnTo>
                        <a:pt x="1321" y="205"/>
                      </a:lnTo>
                      <a:lnTo>
                        <a:pt x="1321" y="193"/>
                      </a:lnTo>
                      <a:lnTo>
                        <a:pt x="1321" y="189"/>
                      </a:lnTo>
                      <a:lnTo>
                        <a:pt x="1322" y="194"/>
                      </a:lnTo>
                      <a:lnTo>
                        <a:pt x="1322" y="209"/>
                      </a:lnTo>
                      <a:lnTo>
                        <a:pt x="1322" y="230"/>
                      </a:lnTo>
                      <a:lnTo>
                        <a:pt x="1323" y="255"/>
                      </a:lnTo>
                      <a:lnTo>
                        <a:pt x="1323" y="280"/>
                      </a:lnTo>
                      <a:lnTo>
                        <a:pt x="1323" y="302"/>
                      </a:lnTo>
                      <a:lnTo>
                        <a:pt x="1324" y="319"/>
                      </a:lnTo>
                      <a:lnTo>
                        <a:pt x="1324" y="328"/>
                      </a:lnTo>
                      <a:lnTo>
                        <a:pt x="1324" y="329"/>
                      </a:lnTo>
                      <a:lnTo>
                        <a:pt x="1325" y="319"/>
                      </a:lnTo>
                      <a:lnTo>
                        <a:pt x="1325" y="301"/>
                      </a:lnTo>
                      <a:lnTo>
                        <a:pt x="1326" y="278"/>
                      </a:lnTo>
                      <a:lnTo>
                        <a:pt x="1326" y="255"/>
                      </a:lnTo>
                      <a:lnTo>
                        <a:pt x="1326" y="235"/>
                      </a:lnTo>
                      <a:lnTo>
                        <a:pt x="1327" y="220"/>
                      </a:lnTo>
                      <a:lnTo>
                        <a:pt x="1327" y="210"/>
                      </a:lnTo>
                      <a:lnTo>
                        <a:pt x="1327" y="202"/>
                      </a:lnTo>
                      <a:lnTo>
                        <a:pt x="1328" y="194"/>
                      </a:lnTo>
                      <a:lnTo>
                        <a:pt x="1328" y="187"/>
                      </a:lnTo>
                      <a:lnTo>
                        <a:pt x="1328" y="182"/>
                      </a:lnTo>
                      <a:lnTo>
                        <a:pt x="1329" y="181"/>
                      </a:lnTo>
                      <a:lnTo>
                        <a:pt x="1329" y="187"/>
                      </a:lnTo>
                      <a:lnTo>
                        <a:pt x="1329" y="197"/>
                      </a:lnTo>
                      <a:lnTo>
                        <a:pt x="1330" y="209"/>
                      </a:lnTo>
                      <a:lnTo>
                        <a:pt x="1330" y="220"/>
                      </a:lnTo>
                      <a:lnTo>
                        <a:pt x="1330" y="228"/>
                      </a:lnTo>
                      <a:lnTo>
                        <a:pt x="1331" y="234"/>
                      </a:lnTo>
                      <a:lnTo>
                        <a:pt x="1331" y="239"/>
                      </a:lnTo>
                      <a:lnTo>
                        <a:pt x="1331" y="244"/>
                      </a:lnTo>
                      <a:lnTo>
                        <a:pt x="1332" y="247"/>
                      </a:lnTo>
                      <a:lnTo>
                        <a:pt x="1332" y="247"/>
                      </a:lnTo>
                      <a:lnTo>
                        <a:pt x="1333" y="241"/>
                      </a:lnTo>
                      <a:lnTo>
                        <a:pt x="1333" y="230"/>
                      </a:lnTo>
                      <a:lnTo>
                        <a:pt x="1333" y="215"/>
                      </a:lnTo>
                      <a:lnTo>
                        <a:pt x="1334" y="200"/>
                      </a:lnTo>
                      <a:lnTo>
                        <a:pt x="1334" y="187"/>
                      </a:lnTo>
                      <a:lnTo>
                        <a:pt x="1334" y="181"/>
                      </a:lnTo>
                      <a:lnTo>
                        <a:pt x="1335" y="183"/>
                      </a:lnTo>
                      <a:lnTo>
                        <a:pt x="1335" y="191"/>
                      </a:lnTo>
                      <a:lnTo>
                        <a:pt x="1335" y="204"/>
                      </a:lnTo>
                      <a:lnTo>
                        <a:pt x="1336" y="218"/>
                      </a:lnTo>
                      <a:lnTo>
                        <a:pt x="1336" y="228"/>
                      </a:lnTo>
                      <a:lnTo>
                        <a:pt x="1336" y="233"/>
                      </a:lnTo>
                      <a:lnTo>
                        <a:pt x="1337" y="231"/>
                      </a:lnTo>
                      <a:lnTo>
                        <a:pt x="1337" y="225"/>
                      </a:lnTo>
                      <a:lnTo>
                        <a:pt x="1337" y="218"/>
                      </a:lnTo>
                      <a:lnTo>
                        <a:pt x="1338" y="213"/>
                      </a:lnTo>
                      <a:lnTo>
                        <a:pt x="1338" y="215"/>
                      </a:lnTo>
                      <a:lnTo>
                        <a:pt x="1338" y="227"/>
                      </a:lnTo>
                      <a:lnTo>
                        <a:pt x="1339" y="247"/>
                      </a:lnTo>
                      <a:lnTo>
                        <a:pt x="1339" y="273"/>
                      </a:lnTo>
                      <a:lnTo>
                        <a:pt x="1339" y="303"/>
                      </a:lnTo>
                      <a:lnTo>
                        <a:pt x="1340" y="333"/>
                      </a:lnTo>
                      <a:lnTo>
                        <a:pt x="1340" y="362"/>
                      </a:lnTo>
                      <a:lnTo>
                        <a:pt x="1341" y="387"/>
                      </a:lnTo>
                      <a:lnTo>
                        <a:pt x="1341" y="409"/>
                      </a:lnTo>
                      <a:lnTo>
                        <a:pt x="1341" y="427"/>
                      </a:lnTo>
                      <a:lnTo>
                        <a:pt x="1342" y="439"/>
                      </a:lnTo>
                      <a:lnTo>
                        <a:pt x="1342" y="446"/>
                      </a:lnTo>
                      <a:lnTo>
                        <a:pt x="1342" y="446"/>
                      </a:lnTo>
                      <a:lnTo>
                        <a:pt x="1343" y="443"/>
                      </a:lnTo>
                      <a:lnTo>
                        <a:pt x="1343" y="439"/>
                      </a:lnTo>
                      <a:lnTo>
                        <a:pt x="1343" y="436"/>
                      </a:lnTo>
                      <a:lnTo>
                        <a:pt x="1344" y="436"/>
                      </a:lnTo>
                      <a:lnTo>
                        <a:pt x="1344" y="439"/>
                      </a:lnTo>
                      <a:lnTo>
                        <a:pt x="1344" y="441"/>
                      </a:lnTo>
                      <a:lnTo>
                        <a:pt x="1345" y="439"/>
                      </a:lnTo>
                      <a:lnTo>
                        <a:pt x="1345" y="432"/>
                      </a:lnTo>
                      <a:lnTo>
                        <a:pt x="1345" y="417"/>
                      </a:lnTo>
                      <a:lnTo>
                        <a:pt x="1346" y="398"/>
                      </a:lnTo>
                      <a:lnTo>
                        <a:pt x="1346" y="377"/>
                      </a:lnTo>
                      <a:lnTo>
                        <a:pt x="1346" y="359"/>
                      </a:lnTo>
                      <a:lnTo>
                        <a:pt x="1347" y="349"/>
                      </a:lnTo>
                      <a:lnTo>
                        <a:pt x="1347" y="348"/>
                      </a:lnTo>
                      <a:lnTo>
                        <a:pt x="1348" y="356"/>
                      </a:lnTo>
                      <a:lnTo>
                        <a:pt x="1348" y="370"/>
                      </a:lnTo>
                      <a:lnTo>
                        <a:pt x="1348" y="386"/>
                      </a:lnTo>
                      <a:lnTo>
                        <a:pt x="1349" y="401"/>
                      </a:lnTo>
                      <a:lnTo>
                        <a:pt x="1349" y="411"/>
                      </a:lnTo>
                      <a:lnTo>
                        <a:pt x="1349" y="417"/>
                      </a:lnTo>
                      <a:lnTo>
                        <a:pt x="1350" y="418"/>
                      </a:lnTo>
                      <a:lnTo>
                        <a:pt x="1350" y="415"/>
                      </a:lnTo>
                      <a:lnTo>
                        <a:pt x="1350" y="409"/>
                      </a:lnTo>
                      <a:lnTo>
                        <a:pt x="1351" y="401"/>
                      </a:lnTo>
                      <a:lnTo>
                        <a:pt x="1351" y="393"/>
                      </a:lnTo>
                      <a:lnTo>
                        <a:pt x="1351" y="388"/>
                      </a:lnTo>
                      <a:lnTo>
                        <a:pt x="1352" y="388"/>
                      </a:lnTo>
                      <a:lnTo>
                        <a:pt x="1352" y="393"/>
                      </a:lnTo>
                      <a:lnTo>
                        <a:pt x="1352" y="404"/>
                      </a:lnTo>
                      <a:lnTo>
                        <a:pt x="1353" y="420"/>
                      </a:lnTo>
                      <a:lnTo>
                        <a:pt x="1353" y="441"/>
                      </a:lnTo>
                      <a:lnTo>
                        <a:pt x="1353" y="464"/>
                      </a:lnTo>
                      <a:lnTo>
                        <a:pt x="1354" y="485"/>
                      </a:lnTo>
                      <a:lnTo>
                        <a:pt x="1354" y="502"/>
                      </a:lnTo>
                      <a:lnTo>
                        <a:pt x="1355" y="513"/>
                      </a:lnTo>
                      <a:lnTo>
                        <a:pt x="1355" y="519"/>
                      </a:lnTo>
                      <a:lnTo>
                        <a:pt x="1355" y="522"/>
                      </a:lnTo>
                      <a:lnTo>
                        <a:pt x="1356" y="523"/>
                      </a:lnTo>
                      <a:lnTo>
                        <a:pt x="1356" y="522"/>
                      </a:lnTo>
                      <a:lnTo>
                        <a:pt x="1356" y="520"/>
                      </a:lnTo>
                      <a:lnTo>
                        <a:pt x="1357" y="513"/>
                      </a:lnTo>
                      <a:lnTo>
                        <a:pt x="1357" y="503"/>
                      </a:lnTo>
                      <a:lnTo>
                        <a:pt x="1357" y="489"/>
                      </a:lnTo>
                      <a:lnTo>
                        <a:pt x="1358" y="475"/>
                      </a:lnTo>
                      <a:lnTo>
                        <a:pt x="1358" y="464"/>
                      </a:lnTo>
                      <a:lnTo>
                        <a:pt x="1358" y="459"/>
                      </a:lnTo>
                      <a:lnTo>
                        <a:pt x="1359" y="461"/>
                      </a:lnTo>
                      <a:lnTo>
                        <a:pt x="1359" y="470"/>
                      </a:lnTo>
                      <a:lnTo>
                        <a:pt x="1359" y="485"/>
                      </a:lnTo>
                      <a:lnTo>
                        <a:pt x="1360" y="505"/>
                      </a:lnTo>
                      <a:lnTo>
                        <a:pt x="1360" y="525"/>
                      </a:lnTo>
                      <a:lnTo>
                        <a:pt x="1360" y="544"/>
                      </a:lnTo>
                      <a:lnTo>
                        <a:pt x="1361" y="560"/>
                      </a:lnTo>
                      <a:lnTo>
                        <a:pt x="1361" y="569"/>
                      </a:lnTo>
                      <a:lnTo>
                        <a:pt x="1361" y="573"/>
                      </a:lnTo>
                      <a:lnTo>
                        <a:pt x="1362" y="572"/>
                      </a:lnTo>
                      <a:lnTo>
                        <a:pt x="1362" y="567"/>
                      </a:lnTo>
                      <a:lnTo>
                        <a:pt x="1363" y="560"/>
                      </a:lnTo>
                      <a:lnTo>
                        <a:pt x="1363" y="553"/>
                      </a:lnTo>
                      <a:lnTo>
                        <a:pt x="1363" y="547"/>
                      </a:lnTo>
                      <a:lnTo>
                        <a:pt x="1364" y="544"/>
                      </a:lnTo>
                      <a:lnTo>
                        <a:pt x="1364" y="545"/>
                      </a:lnTo>
                      <a:lnTo>
                        <a:pt x="1364" y="548"/>
                      </a:lnTo>
                      <a:lnTo>
                        <a:pt x="1365" y="552"/>
                      </a:lnTo>
                      <a:lnTo>
                        <a:pt x="1365" y="557"/>
                      </a:lnTo>
                      <a:lnTo>
                        <a:pt x="1365" y="562"/>
                      </a:lnTo>
                      <a:lnTo>
                        <a:pt x="1366" y="568"/>
                      </a:lnTo>
                      <a:lnTo>
                        <a:pt x="1366" y="576"/>
                      </a:lnTo>
                      <a:lnTo>
                        <a:pt x="1366" y="588"/>
                      </a:lnTo>
                      <a:lnTo>
                        <a:pt x="1367" y="604"/>
                      </a:lnTo>
                      <a:lnTo>
                        <a:pt x="1367" y="625"/>
                      </a:lnTo>
                      <a:lnTo>
                        <a:pt x="1367" y="648"/>
                      </a:lnTo>
                      <a:lnTo>
                        <a:pt x="1368" y="672"/>
                      </a:lnTo>
                      <a:lnTo>
                        <a:pt x="1368" y="694"/>
                      </a:lnTo>
                      <a:lnTo>
                        <a:pt x="1368" y="710"/>
                      </a:lnTo>
                      <a:lnTo>
                        <a:pt x="1369" y="719"/>
                      </a:lnTo>
                      <a:lnTo>
                        <a:pt x="1369" y="719"/>
                      </a:lnTo>
                      <a:lnTo>
                        <a:pt x="1370" y="711"/>
                      </a:lnTo>
                      <a:lnTo>
                        <a:pt x="1370" y="699"/>
                      </a:lnTo>
                      <a:lnTo>
                        <a:pt x="1370" y="688"/>
                      </a:lnTo>
                      <a:lnTo>
                        <a:pt x="1371" y="680"/>
                      </a:lnTo>
                      <a:lnTo>
                        <a:pt x="1371" y="676"/>
                      </a:lnTo>
                      <a:lnTo>
                        <a:pt x="1371" y="677"/>
                      </a:lnTo>
                      <a:lnTo>
                        <a:pt x="1372" y="678"/>
                      </a:lnTo>
                      <a:lnTo>
                        <a:pt x="1372" y="677"/>
                      </a:lnTo>
                      <a:lnTo>
                        <a:pt x="1372" y="671"/>
                      </a:lnTo>
                      <a:lnTo>
                        <a:pt x="1373" y="660"/>
                      </a:lnTo>
                      <a:lnTo>
                        <a:pt x="1373" y="645"/>
                      </a:lnTo>
                      <a:lnTo>
                        <a:pt x="1373" y="631"/>
                      </a:lnTo>
                      <a:lnTo>
                        <a:pt x="1374" y="620"/>
                      </a:lnTo>
                      <a:lnTo>
                        <a:pt x="1374" y="614"/>
                      </a:lnTo>
                      <a:lnTo>
                        <a:pt x="1374" y="614"/>
                      </a:lnTo>
                      <a:lnTo>
                        <a:pt x="1375" y="618"/>
                      </a:lnTo>
                      <a:lnTo>
                        <a:pt x="1375" y="624"/>
                      </a:lnTo>
                      <a:lnTo>
                        <a:pt x="1375" y="631"/>
                      </a:lnTo>
                      <a:lnTo>
                        <a:pt x="1376" y="638"/>
                      </a:lnTo>
                      <a:lnTo>
                        <a:pt x="1376" y="645"/>
                      </a:lnTo>
                      <a:lnTo>
                        <a:pt x="1377" y="651"/>
                      </a:lnTo>
                      <a:lnTo>
                        <a:pt x="1377" y="658"/>
                      </a:lnTo>
                      <a:lnTo>
                        <a:pt x="1377" y="667"/>
                      </a:lnTo>
                      <a:lnTo>
                        <a:pt x="1378" y="678"/>
                      </a:lnTo>
                      <a:lnTo>
                        <a:pt x="1378" y="691"/>
                      </a:lnTo>
                      <a:lnTo>
                        <a:pt x="1378" y="705"/>
                      </a:lnTo>
                      <a:lnTo>
                        <a:pt x="1379" y="717"/>
                      </a:lnTo>
                      <a:lnTo>
                        <a:pt x="1379" y="726"/>
                      </a:lnTo>
                      <a:lnTo>
                        <a:pt x="1379" y="731"/>
                      </a:lnTo>
                      <a:lnTo>
                        <a:pt x="1380" y="734"/>
                      </a:lnTo>
                      <a:lnTo>
                        <a:pt x="1380" y="734"/>
                      </a:lnTo>
                      <a:lnTo>
                        <a:pt x="1380" y="732"/>
                      </a:lnTo>
                      <a:lnTo>
                        <a:pt x="1381" y="727"/>
                      </a:lnTo>
                      <a:lnTo>
                        <a:pt x="1381" y="718"/>
                      </a:lnTo>
                      <a:lnTo>
                        <a:pt x="1381" y="705"/>
                      </a:lnTo>
                      <a:lnTo>
                        <a:pt x="1382" y="692"/>
                      </a:lnTo>
                      <a:lnTo>
                        <a:pt x="1382" y="681"/>
                      </a:lnTo>
                      <a:lnTo>
                        <a:pt x="1382" y="674"/>
                      </a:lnTo>
                      <a:lnTo>
                        <a:pt x="1383" y="672"/>
                      </a:lnTo>
                      <a:lnTo>
                        <a:pt x="1383" y="675"/>
                      </a:lnTo>
                      <a:lnTo>
                        <a:pt x="1383" y="683"/>
                      </a:lnTo>
                      <a:lnTo>
                        <a:pt x="1384" y="694"/>
                      </a:lnTo>
                      <a:lnTo>
                        <a:pt x="1384" y="709"/>
                      </a:lnTo>
                      <a:lnTo>
                        <a:pt x="1385" y="725"/>
                      </a:lnTo>
                      <a:lnTo>
                        <a:pt x="1385" y="742"/>
                      </a:lnTo>
                      <a:lnTo>
                        <a:pt x="1385" y="756"/>
                      </a:lnTo>
                      <a:lnTo>
                        <a:pt x="1386" y="766"/>
                      </a:lnTo>
                      <a:lnTo>
                        <a:pt x="1386" y="772"/>
                      </a:lnTo>
                      <a:lnTo>
                        <a:pt x="1386" y="774"/>
                      </a:lnTo>
                      <a:lnTo>
                        <a:pt x="1387" y="776"/>
                      </a:lnTo>
                      <a:lnTo>
                        <a:pt x="1387" y="778"/>
                      </a:lnTo>
                      <a:lnTo>
                        <a:pt x="1387" y="783"/>
                      </a:lnTo>
                      <a:lnTo>
                        <a:pt x="1388" y="789"/>
                      </a:lnTo>
                      <a:lnTo>
                        <a:pt x="1388" y="797"/>
                      </a:lnTo>
                      <a:lnTo>
                        <a:pt x="1388" y="805"/>
                      </a:lnTo>
                      <a:lnTo>
                        <a:pt x="1389" y="813"/>
                      </a:lnTo>
                      <a:lnTo>
                        <a:pt x="1389" y="819"/>
                      </a:lnTo>
                      <a:lnTo>
                        <a:pt x="1389" y="824"/>
                      </a:lnTo>
                      <a:lnTo>
                        <a:pt x="1390" y="827"/>
                      </a:lnTo>
                      <a:lnTo>
                        <a:pt x="1390" y="828"/>
                      </a:lnTo>
                      <a:lnTo>
                        <a:pt x="1390" y="826"/>
                      </a:lnTo>
                      <a:lnTo>
                        <a:pt x="1391" y="820"/>
                      </a:lnTo>
                      <a:lnTo>
                        <a:pt x="1391" y="813"/>
                      </a:lnTo>
                      <a:lnTo>
                        <a:pt x="1392" y="803"/>
                      </a:lnTo>
                      <a:lnTo>
                        <a:pt x="1392" y="793"/>
                      </a:lnTo>
                      <a:lnTo>
                        <a:pt x="1392" y="782"/>
                      </a:lnTo>
                      <a:lnTo>
                        <a:pt x="1393" y="772"/>
                      </a:lnTo>
                      <a:lnTo>
                        <a:pt x="1393" y="763"/>
                      </a:lnTo>
                      <a:lnTo>
                        <a:pt x="1393" y="754"/>
                      </a:lnTo>
                      <a:lnTo>
                        <a:pt x="1394" y="747"/>
                      </a:lnTo>
                      <a:lnTo>
                        <a:pt x="1394" y="739"/>
                      </a:lnTo>
                      <a:lnTo>
                        <a:pt x="1394" y="732"/>
                      </a:lnTo>
                      <a:lnTo>
                        <a:pt x="1395" y="726"/>
                      </a:lnTo>
                      <a:lnTo>
                        <a:pt x="1395" y="723"/>
                      </a:lnTo>
                      <a:lnTo>
                        <a:pt x="1395" y="722"/>
                      </a:lnTo>
                      <a:lnTo>
                        <a:pt x="1396" y="724"/>
                      </a:lnTo>
                      <a:lnTo>
                        <a:pt x="1396" y="730"/>
                      </a:lnTo>
                      <a:lnTo>
                        <a:pt x="1396" y="739"/>
                      </a:lnTo>
                      <a:lnTo>
                        <a:pt x="1397" y="752"/>
                      </a:lnTo>
                      <a:lnTo>
                        <a:pt x="1397" y="767"/>
                      </a:lnTo>
                      <a:lnTo>
                        <a:pt x="1397" y="785"/>
                      </a:lnTo>
                      <a:lnTo>
                        <a:pt x="1398" y="803"/>
                      </a:lnTo>
                      <a:lnTo>
                        <a:pt x="1398" y="818"/>
                      </a:lnTo>
                      <a:lnTo>
                        <a:pt x="1399" y="829"/>
                      </a:lnTo>
                      <a:lnTo>
                        <a:pt x="1399" y="834"/>
                      </a:lnTo>
                      <a:lnTo>
                        <a:pt x="1399" y="833"/>
                      </a:lnTo>
                      <a:lnTo>
                        <a:pt x="1400" y="828"/>
                      </a:lnTo>
                      <a:lnTo>
                        <a:pt x="1400" y="819"/>
                      </a:lnTo>
                      <a:lnTo>
                        <a:pt x="1400" y="808"/>
                      </a:lnTo>
                      <a:lnTo>
                        <a:pt x="1401" y="795"/>
                      </a:lnTo>
                      <a:lnTo>
                        <a:pt x="1401" y="782"/>
                      </a:lnTo>
                      <a:lnTo>
                        <a:pt x="1401" y="768"/>
                      </a:lnTo>
                      <a:lnTo>
                        <a:pt x="1402" y="756"/>
                      </a:lnTo>
                      <a:lnTo>
                        <a:pt x="1402" y="745"/>
                      </a:lnTo>
                      <a:lnTo>
                        <a:pt x="1402" y="737"/>
                      </a:lnTo>
                      <a:lnTo>
                        <a:pt x="1403" y="732"/>
                      </a:lnTo>
                      <a:lnTo>
                        <a:pt x="1403" y="729"/>
                      </a:lnTo>
                      <a:lnTo>
                        <a:pt x="1403" y="729"/>
                      </a:lnTo>
                      <a:lnTo>
                        <a:pt x="1404" y="732"/>
                      </a:lnTo>
                      <a:lnTo>
                        <a:pt x="1404" y="736"/>
                      </a:lnTo>
                      <a:lnTo>
                        <a:pt x="1404" y="741"/>
                      </a:lnTo>
                      <a:lnTo>
                        <a:pt x="1405" y="745"/>
                      </a:lnTo>
                      <a:lnTo>
                        <a:pt x="1405" y="745"/>
                      </a:lnTo>
                      <a:lnTo>
                        <a:pt x="1405" y="741"/>
                      </a:lnTo>
                      <a:lnTo>
                        <a:pt x="1406" y="733"/>
                      </a:lnTo>
                      <a:lnTo>
                        <a:pt x="1406" y="722"/>
                      </a:lnTo>
                      <a:lnTo>
                        <a:pt x="1407" y="712"/>
                      </a:lnTo>
                      <a:lnTo>
                        <a:pt x="1407" y="704"/>
                      </a:lnTo>
                      <a:lnTo>
                        <a:pt x="1407" y="701"/>
                      </a:lnTo>
                      <a:lnTo>
                        <a:pt x="1408" y="702"/>
                      </a:lnTo>
                      <a:lnTo>
                        <a:pt x="1408" y="709"/>
                      </a:lnTo>
                      <a:lnTo>
                        <a:pt x="1408" y="720"/>
                      </a:lnTo>
                      <a:lnTo>
                        <a:pt x="1409" y="735"/>
                      </a:lnTo>
                      <a:lnTo>
                        <a:pt x="1409" y="752"/>
                      </a:lnTo>
                      <a:lnTo>
                        <a:pt x="1409" y="771"/>
                      </a:lnTo>
                      <a:lnTo>
                        <a:pt x="1410" y="789"/>
                      </a:lnTo>
                      <a:lnTo>
                        <a:pt x="1410" y="804"/>
                      </a:lnTo>
                      <a:lnTo>
                        <a:pt x="1410" y="814"/>
                      </a:lnTo>
                      <a:lnTo>
                        <a:pt x="1411" y="820"/>
                      </a:lnTo>
                      <a:lnTo>
                        <a:pt x="1411" y="823"/>
                      </a:lnTo>
                      <a:lnTo>
                        <a:pt x="1411" y="825"/>
                      </a:lnTo>
                      <a:lnTo>
                        <a:pt x="1412" y="827"/>
                      </a:lnTo>
                      <a:lnTo>
                        <a:pt x="1412" y="829"/>
                      </a:lnTo>
                      <a:lnTo>
                        <a:pt x="1412" y="830"/>
                      </a:lnTo>
                      <a:lnTo>
                        <a:pt x="1413" y="828"/>
                      </a:lnTo>
                      <a:lnTo>
                        <a:pt x="1413" y="824"/>
                      </a:lnTo>
                      <a:lnTo>
                        <a:pt x="1414" y="815"/>
                      </a:lnTo>
                      <a:lnTo>
                        <a:pt x="1414" y="803"/>
                      </a:lnTo>
                      <a:lnTo>
                        <a:pt x="1414" y="789"/>
                      </a:lnTo>
                      <a:lnTo>
                        <a:pt x="1415" y="777"/>
                      </a:lnTo>
                      <a:lnTo>
                        <a:pt x="1415" y="768"/>
                      </a:lnTo>
                      <a:lnTo>
                        <a:pt x="1415" y="766"/>
                      </a:lnTo>
                      <a:lnTo>
                        <a:pt x="1416" y="771"/>
                      </a:lnTo>
                      <a:lnTo>
                        <a:pt x="1416" y="783"/>
                      </a:lnTo>
                      <a:lnTo>
                        <a:pt x="1416" y="799"/>
                      </a:lnTo>
                      <a:lnTo>
                        <a:pt x="1417" y="816"/>
                      </a:lnTo>
                      <a:lnTo>
                        <a:pt x="1417" y="832"/>
                      </a:lnTo>
                      <a:lnTo>
                        <a:pt x="1417" y="845"/>
                      </a:lnTo>
                      <a:lnTo>
                        <a:pt x="1418" y="853"/>
                      </a:lnTo>
                      <a:lnTo>
                        <a:pt x="1418" y="856"/>
                      </a:lnTo>
                      <a:lnTo>
                        <a:pt x="1418" y="851"/>
                      </a:lnTo>
                      <a:lnTo>
                        <a:pt x="1419" y="841"/>
                      </a:lnTo>
                      <a:lnTo>
                        <a:pt x="1419" y="827"/>
                      </a:lnTo>
                      <a:lnTo>
                        <a:pt x="1419" y="811"/>
                      </a:lnTo>
                      <a:lnTo>
                        <a:pt x="1420" y="795"/>
                      </a:lnTo>
                      <a:lnTo>
                        <a:pt x="1420" y="782"/>
                      </a:lnTo>
                      <a:lnTo>
                        <a:pt x="1421" y="774"/>
                      </a:lnTo>
                      <a:lnTo>
                        <a:pt x="1421" y="772"/>
                      </a:lnTo>
                      <a:lnTo>
                        <a:pt x="1421" y="776"/>
                      </a:lnTo>
                      <a:lnTo>
                        <a:pt x="1422" y="784"/>
                      </a:lnTo>
                      <a:lnTo>
                        <a:pt x="1422" y="792"/>
                      </a:lnTo>
                      <a:lnTo>
                        <a:pt x="1422" y="797"/>
                      </a:lnTo>
                      <a:lnTo>
                        <a:pt x="1423" y="796"/>
                      </a:lnTo>
                      <a:lnTo>
                        <a:pt x="1423" y="790"/>
                      </a:lnTo>
                      <a:lnTo>
                        <a:pt x="1423" y="779"/>
                      </a:lnTo>
                      <a:lnTo>
                        <a:pt x="1424" y="766"/>
                      </a:lnTo>
                      <a:lnTo>
                        <a:pt x="1424" y="754"/>
                      </a:lnTo>
                      <a:lnTo>
                        <a:pt x="1424" y="747"/>
                      </a:lnTo>
                      <a:lnTo>
                        <a:pt x="1425" y="745"/>
                      </a:lnTo>
                      <a:lnTo>
                        <a:pt x="1425" y="749"/>
                      </a:lnTo>
                      <a:lnTo>
                        <a:pt x="1425" y="757"/>
                      </a:lnTo>
                      <a:lnTo>
                        <a:pt x="1426" y="768"/>
                      </a:lnTo>
                      <a:lnTo>
                        <a:pt x="1426" y="779"/>
                      </a:lnTo>
                      <a:lnTo>
                        <a:pt x="1426" y="788"/>
                      </a:lnTo>
                      <a:lnTo>
                        <a:pt x="1427" y="796"/>
                      </a:lnTo>
                      <a:lnTo>
                        <a:pt x="1427" y="802"/>
                      </a:lnTo>
                      <a:lnTo>
                        <a:pt x="1427" y="808"/>
                      </a:lnTo>
                      <a:lnTo>
                        <a:pt x="1428" y="812"/>
                      </a:lnTo>
                      <a:lnTo>
                        <a:pt x="1428" y="812"/>
                      </a:lnTo>
                      <a:lnTo>
                        <a:pt x="1429" y="806"/>
                      </a:lnTo>
                      <a:lnTo>
                        <a:pt x="1429" y="793"/>
                      </a:lnTo>
                      <a:lnTo>
                        <a:pt x="1429" y="772"/>
                      </a:lnTo>
                      <a:lnTo>
                        <a:pt x="1430" y="746"/>
                      </a:lnTo>
                      <a:lnTo>
                        <a:pt x="1430" y="721"/>
                      </a:lnTo>
                      <a:lnTo>
                        <a:pt x="1430" y="698"/>
                      </a:lnTo>
                      <a:lnTo>
                        <a:pt x="1431" y="682"/>
                      </a:lnTo>
                      <a:lnTo>
                        <a:pt x="1431" y="672"/>
                      </a:lnTo>
                      <a:lnTo>
                        <a:pt x="1431" y="669"/>
                      </a:lnTo>
                      <a:lnTo>
                        <a:pt x="1432" y="670"/>
                      </a:lnTo>
                      <a:lnTo>
                        <a:pt x="1432" y="673"/>
                      </a:lnTo>
                      <a:lnTo>
                        <a:pt x="1432" y="675"/>
                      </a:lnTo>
                      <a:lnTo>
                        <a:pt x="1433" y="678"/>
                      </a:lnTo>
                      <a:lnTo>
                        <a:pt x="1433" y="682"/>
                      </a:lnTo>
                      <a:lnTo>
                        <a:pt x="1433" y="686"/>
                      </a:lnTo>
                      <a:lnTo>
                        <a:pt x="1434" y="692"/>
                      </a:lnTo>
                      <a:lnTo>
                        <a:pt x="1434" y="696"/>
                      </a:lnTo>
                      <a:lnTo>
                        <a:pt x="1434" y="697"/>
                      </a:lnTo>
                      <a:lnTo>
                        <a:pt x="1435" y="693"/>
                      </a:lnTo>
                      <a:lnTo>
                        <a:pt x="1435" y="686"/>
                      </a:lnTo>
                      <a:lnTo>
                        <a:pt x="1436" y="677"/>
                      </a:lnTo>
                      <a:lnTo>
                        <a:pt x="1436" y="669"/>
                      </a:lnTo>
                      <a:lnTo>
                        <a:pt x="1436" y="662"/>
                      </a:lnTo>
                      <a:lnTo>
                        <a:pt x="1437" y="659"/>
                      </a:lnTo>
                      <a:lnTo>
                        <a:pt x="1437" y="659"/>
                      </a:lnTo>
                      <a:lnTo>
                        <a:pt x="1437" y="663"/>
                      </a:lnTo>
                      <a:lnTo>
                        <a:pt x="1438" y="670"/>
                      </a:lnTo>
                      <a:lnTo>
                        <a:pt x="1438" y="679"/>
                      </a:lnTo>
                      <a:lnTo>
                        <a:pt x="1438" y="691"/>
                      </a:lnTo>
                      <a:lnTo>
                        <a:pt x="1439" y="703"/>
                      </a:lnTo>
                      <a:lnTo>
                        <a:pt x="1439" y="715"/>
                      </a:lnTo>
                      <a:lnTo>
                        <a:pt x="1439" y="727"/>
                      </a:lnTo>
                      <a:lnTo>
                        <a:pt x="1440" y="737"/>
                      </a:lnTo>
                      <a:lnTo>
                        <a:pt x="1440" y="744"/>
                      </a:lnTo>
                      <a:lnTo>
                        <a:pt x="1440" y="748"/>
                      </a:lnTo>
                      <a:lnTo>
                        <a:pt x="1441" y="749"/>
                      </a:lnTo>
                      <a:lnTo>
                        <a:pt x="1441" y="745"/>
                      </a:lnTo>
                      <a:lnTo>
                        <a:pt x="1441" y="737"/>
                      </a:lnTo>
                      <a:lnTo>
                        <a:pt x="1442" y="725"/>
                      </a:lnTo>
                      <a:lnTo>
                        <a:pt x="1442" y="711"/>
                      </a:lnTo>
                      <a:lnTo>
                        <a:pt x="1443" y="697"/>
                      </a:lnTo>
                      <a:lnTo>
                        <a:pt x="1443" y="686"/>
                      </a:lnTo>
                      <a:lnTo>
                        <a:pt x="1443" y="681"/>
                      </a:lnTo>
                      <a:lnTo>
                        <a:pt x="1444" y="681"/>
                      </a:lnTo>
                      <a:lnTo>
                        <a:pt x="1444" y="687"/>
                      </a:lnTo>
                      <a:lnTo>
                        <a:pt x="1444" y="695"/>
                      </a:lnTo>
                      <a:lnTo>
                        <a:pt x="1445" y="706"/>
                      </a:lnTo>
                      <a:lnTo>
                        <a:pt x="1445" y="718"/>
                      </a:lnTo>
                      <a:lnTo>
                        <a:pt x="1445" y="733"/>
                      </a:lnTo>
                      <a:lnTo>
                        <a:pt x="1446" y="749"/>
                      </a:lnTo>
                      <a:lnTo>
                        <a:pt x="1446" y="767"/>
                      </a:lnTo>
                      <a:lnTo>
                        <a:pt x="1446" y="784"/>
                      </a:lnTo>
                      <a:lnTo>
                        <a:pt x="1447" y="798"/>
                      </a:lnTo>
                      <a:lnTo>
                        <a:pt x="1447" y="805"/>
                      </a:lnTo>
                      <a:lnTo>
                        <a:pt x="1447" y="803"/>
                      </a:lnTo>
                      <a:lnTo>
                        <a:pt x="1448" y="793"/>
                      </a:lnTo>
                      <a:lnTo>
                        <a:pt x="1448" y="773"/>
                      </a:lnTo>
                      <a:lnTo>
                        <a:pt x="1448" y="748"/>
                      </a:lnTo>
                      <a:lnTo>
                        <a:pt x="1449" y="721"/>
                      </a:lnTo>
                      <a:lnTo>
                        <a:pt x="1449" y="698"/>
                      </a:lnTo>
                      <a:lnTo>
                        <a:pt x="1449" y="682"/>
                      </a:lnTo>
                      <a:lnTo>
                        <a:pt x="1450" y="675"/>
                      </a:lnTo>
                      <a:lnTo>
                        <a:pt x="1450" y="678"/>
                      </a:lnTo>
                      <a:lnTo>
                        <a:pt x="1451" y="685"/>
                      </a:lnTo>
                      <a:lnTo>
                        <a:pt x="1451" y="694"/>
                      </a:lnTo>
                      <a:lnTo>
                        <a:pt x="1451" y="702"/>
                      </a:lnTo>
                      <a:lnTo>
                        <a:pt x="1452" y="706"/>
                      </a:lnTo>
                      <a:lnTo>
                        <a:pt x="1452" y="707"/>
                      </a:lnTo>
                      <a:lnTo>
                        <a:pt x="1452" y="707"/>
                      </a:lnTo>
                      <a:lnTo>
                        <a:pt x="1453" y="708"/>
                      </a:lnTo>
                      <a:lnTo>
                        <a:pt x="1453" y="710"/>
                      </a:lnTo>
                      <a:lnTo>
                        <a:pt x="1453" y="716"/>
                      </a:lnTo>
                      <a:lnTo>
                        <a:pt x="1454" y="724"/>
                      </a:lnTo>
                      <a:lnTo>
                        <a:pt x="1454" y="731"/>
                      </a:lnTo>
                      <a:lnTo>
                        <a:pt x="1454" y="737"/>
                      </a:lnTo>
                      <a:lnTo>
                        <a:pt x="1455" y="738"/>
                      </a:lnTo>
                      <a:lnTo>
                        <a:pt x="1455" y="736"/>
                      </a:lnTo>
                      <a:lnTo>
                        <a:pt x="1455" y="729"/>
                      </a:lnTo>
                      <a:lnTo>
                        <a:pt x="1456" y="719"/>
                      </a:lnTo>
                      <a:lnTo>
                        <a:pt x="1456" y="707"/>
                      </a:lnTo>
                      <a:lnTo>
                        <a:pt x="1456" y="694"/>
                      </a:lnTo>
                      <a:lnTo>
                        <a:pt x="1457" y="680"/>
                      </a:lnTo>
                      <a:lnTo>
                        <a:pt x="1457" y="669"/>
                      </a:lnTo>
                      <a:lnTo>
                        <a:pt x="1458" y="664"/>
                      </a:lnTo>
                      <a:lnTo>
                        <a:pt x="1458" y="667"/>
                      </a:lnTo>
                      <a:lnTo>
                        <a:pt x="1458" y="674"/>
                      </a:lnTo>
                      <a:lnTo>
                        <a:pt x="1459" y="684"/>
                      </a:lnTo>
                      <a:lnTo>
                        <a:pt x="1459" y="692"/>
                      </a:lnTo>
                      <a:lnTo>
                        <a:pt x="1459" y="695"/>
                      </a:lnTo>
                      <a:lnTo>
                        <a:pt x="1460" y="694"/>
                      </a:lnTo>
                      <a:lnTo>
                        <a:pt x="1460" y="688"/>
                      </a:lnTo>
                      <a:lnTo>
                        <a:pt x="1460" y="681"/>
                      </a:lnTo>
                      <a:lnTo>
                        <a:pt x="1461" y="676"/>
                      </a:lnTo>
                      <a:lnTo>
                        <a:pt x="1461" y="675"/>
                      </a:lnTo>
                      <a:lnTo>
                        <a:pt x="1461" y="678"/>
                      </a:lnTo>
                      <a:lnTo>
                        <a:pt x="1462" y="685"/>
                      </a:lnTo>
                      <a:lnTo>
                        <a:pt x="1462" y="693"/>
                      </a:lnTo>
                      <a:lnTo>
                        <a:pt x="1462" y="701"/>
                      </a:lnTo>
                      <a:lnTo>
                        <a:pt x="1463" y="705"/>
                      </a:lnTo>
                      <a:lnTo>
                        <a:pt x="1463" y="705"/>
                      </a:lnTo>
                      <a:lnTo>
                        <a:pt x="1463" y="702"/>
                      </a:lnTo>
                      <a:lnTo>
                        <a:pt x="1464" y="698"/>
                      </a:lnTo>
                      <a:lnTo>
                        <a:pt x="1464" y="692"/>
                      </a:lnTo>
                      <a:lnTo>
                        <a:pt x="1465" y="687"/>
                      </a:lnTo>
                      <a:lnTo>
                        <a:pt x="1465" y="682"/>
                      </a:lnTo>
                      <a:lnTo>
                        <a:pt x="1465" y="677"/>
                      </a:lnTo>
                      <a:lnTo>
                        <a:pt x="1466" y="674"/>
                      </a:lnTo>
                      <a:lnTo>
                        <a:pt x="1466" y="676"/>
                      </a:lnTo>
                      <a:lnTo>
                        <a:pt x="1466" y="682"/>
                      </a:lnTo>
                      <a:lnTo>
                        <a:pt x="1467" y="692"/>
                      </a:lnTo>
                      <a:lnTo>
                        <a:pt x="1467" y="703"/>
                      </a:lnTo>
                      <a:lnTo>
                        <a:pt x="1467" y="713"/>
                      </a:lnTo>
                      <a:lnTo>
                        <a:pt x="1468" y="718"/>
                      </a:lnTo>
                      <a:lnTo>
                        <a:pt x="1468" y="716"/>
                      </a:lnTo>
                      <a:lnTo>
                        <a:pt x="1468" y="708"/>
                      </a:lnTo>
                      <a:lnTo>
                        <a:pt x="1469" y="695"/>
                      </a:lnTo>
                      <a:lnTo>
                        <a:pt x="1469" y="679"/>
                      </a:lnTo>
                      <a:lnTo>
                        <a:pt x="1469" y="662"/>
                      </a:lnTo>
                      <a:lnTo>
                        <a:pt x="1470" y="647"/>
                      </a:lnTo>
                      <a:lnTo>
                        <a:pt x="1470" y="636"/>
                      </a:lnTo>
                      <a:lnTo>
                        <a:pt x="1470" y="629"/>
                      </a:lnTo>
                      <a:lnTo>
                        <a:pt x="1471" y="628"/>
                      </a:lnTo>
                      <a:lnTo>
                        <a:pt x="1471" y="632"/>
                      </a:lnTo>
                      <a:lnTo>
                        <a:pt x="1471" y="638"/>
                      </a:lnTo>
                      <a:lnTo>
                        <a:pt x="1472" y="644"/>
                      </a:lnTo>
                      <a:lnTo>
                        <a:pt x="1472" y="648"/>
                      </a:lnTo>
                      <a:lnTo>
                        <a:pt x="1473" y="646"/>
                      </a:lnTo>
                      <a:lnTo>
                        <a:pt x="1473" y="638"/>
                      </a:lnTo>
                      <a:lnTo>
                        <a:pt x="1473" y="625"/>
                      </a:lnTo>
                      <a:lnTo>
                        <a:pt x="1474" y="611"/>
                      </a:lnTo>
                      <a:lnTo>
                        <a:pt x="1474" y="598"/>
                      </a:lnTo>
                      <a:lnTo>
                        <a:pt x="1474" y="589"/>
                      </a:lnTo>
                      <a:lnTo>
                        <a:pt x="1475" y="584"/>
                      </a:lnTo>
                      <a:lnTo>
                        <a:pt x="1475" y="585"/>
                      </a:lnTo>
                      <a:lnTo>
                        <a:pt x="1475" y="588"/>
                      </a:lnTo>
                      <a:lnTo>
                        <a:pt x="1476" y="591"/>
                      </a:lnTo>
                      <a:lnTo>
                        <a:pt x="1476" y="593"/>
                      </a:lnTo>
                      <a:lnTo>
                        <a:pt x="1476" y="591"/>
                      </a:lnTo>
                      <a:lnTo>
                        <a:pt x="1477" y="585"/>
                      </a:lnTo>
                      <a:lnTo>
                        <a:pt x="1477" y="577"/>
                      </a:lnTo>
                      <a:lnTo>
                        <a:pt x="1477" y="569"/>
                      </a:lnTo>
                      <a:lnTo>
                        <a:pt x="1478" y="566"/>
                      </a:lnTo>
                      <a:lnTo>
                        <a:pt x="1478" y="571"/>
                      </a:lnTo>
                      <a:lnTo>
                        <a:pt x="1478" y="584"/>
                      </a:lnTo>
                      <a:lnTo>
                        <a:pt x="1479" y="606"/>
                      </a:lnTo>
                      <a:lnTo>
                        <a:pt x="1479" y="634"/>
                      </a:lnTo>
                      <a:lnTo>
                        <a:pt x="1480" y="662"/>
                      </a:lnTo>
                      <a:lnTo>
                        <a:pt x="1480" y="684"/>
                      </a:lnTo>
                      <a:lnTo>
                        <a:pt x="1480" y="697"/>
                      </a:lnTo>
                      <a:lnTo>
                        <a:pt x="1481" y="695"/>
                      </a:lnTo>
                      <a:lnTo>
                        <a:pt x="1481" y="680"/>
                      </a:lnTo>
                      <a:lnTo>
                        <a:pt x="1481" y="654"/>
                      </a:lnTo>
                      <a:lnTo>
                        <a:pt x="1482" y="620"/>
                      </a:lnTo>
                      <a:lnTo>
                        <a:pt x="1482" y="586"/>
                      </a:lnTo>
                      <a:lnTo>
                        <a:pt x="1482" y="554"/>
                      </a:lnTo>
                      <a:lnTo>
                        <a:pt x="1483" y="527"/>
                      </a:lnTo>
                      <a:lnTo>
                        <a:pt x="1483" y="505"/>
                      </a:lnTo>
                      <a:lnTo>
                        <a:pt x="1483" y="488"/>
                      </a:lnTo>
                      <a:lnTo>
                        <a:pt x="1484" y="474"/>
                      </a:lnTo>
                      <a:lnTo>
                        <a:pt x="1484" y="463"/>
                      </a:lnTo>
                      <a:lnTo>
                        <a:pt x="1484" y="456"/>
                      </a:lnTo>
                      <a:lnTo>
                        <a:pt x="1485" y="452"/>
                      </a:lnTo>
                      <a:lnTo>
                        <a:pt x="1485" y="451"/>
                      </a:lnTo>
                      <a:lnTo>
                        <a:pt x="1485" y="453"/>
                      </a:lnTo>
                      <a:lnTo>
                        <a:pt x="1486" y="460"/>
                      </a:lnTo>
                      <a:lnTo>
                        <a:pt x="1486" y="471"/>
                      </a:lnTo>
                      <a:lnTo>
                        <a:pt x="1487" y="488"/>
                      </a:lnTo>
                      <a:lnTo>
                        <a:pt x="1487" y="509"/>
                      </a:lnTo>
                      <a:lnTo>
                        <a:pt x="1487" y="531"/>
                      </a:lnTo>
                      <a:lnTo>
                        <a:pt x="1488" y="551"/>
                      </a:lnTo>
                      <a:lnTo>
                        <a:pt x="1488" y="566"/>
                      </a:lnTo>
                      <a:lnTo>
                        <a:pt x="1488" y="575"/>
                      </a:lnTo>
                      <a:lnTo>
                        <a:pt x="1489" y="580"/>
                      </a:lnTo>
                      <a:lnTo>
                        <a:pt x="1489" y="581"/>
                      </a:lnTo>
                      <a:lnTo>
                        <a:pt x="1489" y="582"/>
                      </a:lnTo>
                      <a:lnTo>
                        <a:pt x="1490" y="581"/>
                      </a:lnTo>
                      <a:lnTo>
                        <a:pt x="1490" y="580"/>
                      </a:lnTo>
                      <a:lnTo>
                        <a:pt x="1490" y="578"/>
                      </a:lnTo>
                      <a:lnTo>
                        <a:pt x="1491" y="575"/>
                      </a:lnTo>
                      <a:lnTo>
                        <a:pt x="1491" y="571"/>
                      </a:lnTo>
                      <a:lnTo>
                        <a:pt x="1491" y="564"/>
                      </a:lnTo>
                      <a:lnTo>
                        <a:pt x="1492" y="557"/>
                      </a:lnTo>
                      <a:lnTo>
                        <a:pt x="1492" y="548"/>
                      </a:lnTo>
                      <a:lnTo>
                        <a:pt x="1492" y="540"/>
                      </a:lnTo>
                      <a:lnTo>
                        <a:pt x="1493" y="533"/>
                      </a:lnTo>
                      <a:lnTo>
                        <a:pt x="1493" y="529"/>
                      </a:lnTo>
                      <a:lnTo>
                        <a:pt x="1493" y="528"/>
                      </a:lnTo>
                      <a:lnTo>
                        <a:pt x="1494" y="531"/>
                      </a:lnTo>
                      <a:lnTo>
                        <a:pt x="1494" y="538"/>
                      </a:lnTo>
                      <a:lnTo>
                        <a:pt x="1495" y="548"/>
                      </a:lnTo>
                      <a:lnTo>
                        <a:pt x="1495" y="559"/>
                      </a:lnTo>
                      <a:lnTo>
                        <a:pt x="1495" y="569"/>
                      </a:lnTo>
                      <a:lnTo>
                        <a:pt x="1496" y="575"/>
                      </a:lnTo>
                      <a:lnTo>
                        <a:pt x="1496" y="576"/>
                      </a:lnTo>
                      <a:lnTo>
                        <a:pt x="1496" y="570"/>
                      </a:lnTo>
                      <a:lnTo>
                        <a:pt x="1497" y="560"/>
                      </a:lnTo>
                      <a:lnTo>
                        <a:pt x="1497" y="548"/>
                      </a:lnTo>
                      <a:lnTo>
                        <a:pt x="1497" y="538"/>
                      </a:lnTo>
                      <a:lnTo>
                        <a:pt x="1498" y="532"/>
                      </a:lnTo>
                      <a:lnTo>
                        <a:pt x="1498" y="535"/>
                      </a:lnTo>
                      <a:lnTo>
                        <a:pt x="1498" y="545"/>
                      </a:lnTo>
                      <a:lnTo>
                        <a:pt x="1499" y="560"/>
                      </a:lnTo>
                      <a:lnTo>
                        <a:pt x="1499" y="575"/>
                      </a:lnTo>
                      <a:lnTo>
                        <a:pt x="1499" y="587"/>
                      </a:lnTo>
                      <a:lnTo>
                        <a:pt x="1500" y="590"/>
                      </a:lnTo>
                      <a:lnTo>
                        <a:pt x="1500" y="584"/>
                      </a:lnTo>
                      <a:lnTo>
                        <a:pt x="1500" y="568"/>
                      </a:lnTo>
                      <a:lnTo>
                        <a:pt x="1501" y="545"/>
                      </a:lnTo>
                      <a:lnTo>
                        <a:pt x="1501" y="522"/>
                      </a:lnTo>
                      <a:lnTo>
                        <a:pt x="1502" y="501"/>
                      </a:lnTo>
                      <a:lnTo>
                        <a:pt x="1502" y="487"/>
                      </a:lnTo>
                      <a:lnTo>
                        <a:pt x="1502" y="479"/>
                      </a:lnTo>
                      <a:lnTo>
                        <a:pt x="1503" y="476"/>
                      </a:lnTo>
                      <a:lnTo>
                        <a:pt x="1503" y="478"/>
                      </a:lnTo>
                      <a:lnTo>
                        <a:pt x="1503" y="482"/>
                      </a:lnTo>
                      <a:lnTo>
                        <a:pt x="1504" y="486"/>
                      </a:lnTo>
                      <a:lnTo>
                        <a:pt x="1504" y="489"/>
                      </a:lnTo>
                      <a:lnTo>
                        <a:pt x="1504" y="488"/>
                      </a:lnTo>
                      <a:lnTo>
                        <a:pt x="1505" y="484"/>
                      </a:lnTo>
                      <a:lnTo>
                        <a:pt x="1505" y="476"/>
                      </a:lnTo>
                      <a:lnTo>
                        <a:pt x="1505" y="467"/>
                      </a:lnTo>
                      <a:lnTo>
                        <a:pt x="1506" y="459"/>
                      </a:lnTo>
                      <a:lnTo>
                        <a:pt x="1506" y="452"/>
                      </a:lnTo>
                      <a:lnTo>
                        <a:pt x="1506" y="446"/>
                      </a:lnTo>
                      <a:lnTo>
                        <a:pt x="1507" y="442"/>
                      </a:lnTo>
                      <a:lnTo>
                        <a:pt x="1507" y="440"/>
                      </a:lnTo>
                      <a:lnTo>
                        <a:pt x="1507" y="439"/>
                      </a:lnTo>
                      <a:lnTo>
                        <a:pt x="1508" y="441"/>
                      </a:lnTo>
                      <a:lnTo>
                        <a:pt x="1508" y="444"/>
                      </a:lnTo>
                      <a:lnTo>
                        <a:pt x="1509" y="447"/>
                      </a:lnTo>
                      <a:lnTo>
                        <a:pt x="1509" y="449"/>
                      </a:lnTo>
                      <a:lnTo>
                        <a:pt x="1509" y="451"/>
                      </a:lnTo>
                      <a:lnTo>
                        <a:pt x="1510" y="452"/>
                      </a:lnTo>
                      <a:lnTo>
                        <a:pt x="1510" y="457"/>
                      </a:lnTo>
                      <a:lnTo>
                        <a:pt x="1510" y="465"/>
                      </a:lnTo>
                      <a:lnTo>
                        <a:pt x="1511" y="478"/>
                      </a:lnTo>
                      <a:lnTo>
                        <a:pt x="1511" y="493"/>
                      </a:lnTo>
                      <a:lnTo>
                        <a:pt x="1511" y="509"/>
                      </a:lnTo>
                      <a:lnTo>
                        <a:pt x="1512" y="522"/>
                      </a:lnTo>
                      <a:lnTo>
                        <a:pt x="1512" y="529"/>
                      </a:lnTo>
                      <a:lnTo>
                        <a:pt x="1512" y="527"/>
                      </a:lnTo>
                      <a:lnTo>
                        <a:pt x="1513" y="518"/>
                      </a:lnTo>
                      <a:lnTo>
                        <a:pt x="1513" y="503"/>
                      </a:lnTo>
                      <a:lnTo>
                        <a:pt x="1513" y="486"/>
                      </a:lnTo>
                      <a:lnTo>
                        <a:pt x="1514" y="470"/>
                      </a:lnTo>
                      <a:lnTo>
                        <a:pt x="1514" y="458"/>
                      </a:lnTo>
                      <a:lnTo>
                        <a:pt x="1514" y="450"/>
                      </a:lnTo>
                      <a:lnTo>
                        <a:pt x="1515" y="446"/>
                      </a:lnTo>
                      <a:lnTo>
                        <a:pt x="1515" y="445"/>
                      </a:lnTo>
                      <a:lnTo>
                        <a:pt x="1515" y="445"/>
                      </a:lnTo>
                      <a:lnTo>
                        <a:pt x="1516" y="444"/>
                      </a:lnTo>
                      <a:lnTo>
                        <a:pt x="1516" y="443"/>
                      </a:lnTo>
                      <a:lnTo>
                        <a:pt x="1517" y="439"/>
                      </a:lnTo>
                      <a:lnTo>
                        <a:pt x="1517" y="434"/>
                      </a:lnTo>
                      <a:lnTo>
                        <a:pt x="1517" y="427"/>
                      </a:lnTo>
                      <a:lnTo>
                        <a:pt x="1518" y="418"/>
                      </a:lnTo>
                      <a:lnTo>
                        <a:pt x="1518" y="407"/>
                      </a:lnTo>
                      <a:lnTo>
                        <a:pt x="1518" y="394"/>
                      </a:lnTo>
                      <a:lnTo>
                        <a:pt x="1519" y="381"/>
                      </a:lnTo>
                      <a:lnTo>
                        <a:pt x="1519" y="369"/>
                      </a:lnTo>
                      <a:lnTo>
                        <a:pt x="1519" y="358"/>
                      </a:lnTo>
                      <a:lnTo>
                        <a:pt x="1520" y="351"/>
                      </a:lnTo>
                      <a:lnTo>
                        <a:pt x="1520" y="347"/>
                      </a:lnTo>
                      <a:lnTo>
                        <a:pt x="1520" y="347"/>
                      </a:lnTo>
                      <a:lnTo>
                        <a:pt x="1521" y="350"/>
                      </a:lnTo>
                      <a:lnTo>
                        <a:pt x="1521" y="355"/>
                      </a:lnTo>
                      <a:lnTo>
                        <a:pt x="1521" y="361"/>
                      </a:lnTo>
                      <a:lnTo>
                        <a:pt x="1522" y="366"/>
                      </a:lnTo>
                      <a:lnTo>
                        <a:pt x="1522" y="369"/>
                      </a:lnTo>
                      <a:lnTo>
                        <a:pt x="1522" y="371"/>
                      </a:lnTo>
                      <a:lnTo>
                        <a:pt x="1523" y="374"/>
                      </a:lnTo>
                      <a:lnTo>
                        <a:pt x="1523" y="383"/>
                      </a:lnTo>
                      <a:lnTo>
                        <a:pt x="1524" y="400"/>
                      </a:lnTo>
                      <a:lnTo>
                        <a:pt x="1524" y="425"/>
                      </a:lnTo>
                      <a:lnTo>
                        <a:pt x="1524" y="453"/>
                      </a:lnTo>
                      <a:lnTo>
                        <a:pt x="1525" y="481"/>
                      </a:lnTo>
                      <a:lnTo>
                        <a:pt x="1525" y="502"/>
                      </a:lnTo>
                      <a:lnTo>
                        <a:pt x="1525" y="514"/>
                      </a:lnTo>
                      <a:lnTo>
                        <a:pt x="1526" y="517"/>
                      </a:lnTo>
                      <a:lnTo>
                        <a:pt x="1526" y="514"/>
                      </a:lnTo>
                      <a:lnTo>
                        <a:pt x="1526" y="508"/>
                      </a:lnTo>
                      <a:lnTo>
                        <a:pt x="1527" y="500"/>
                      </a:lnTo>
                      <a:lnTo>
                        <a:pt x="1527" y="491"/>
                      </a:lnTo>
                      <a:lnTo>
                        <a:pt x="1527" y="478"/>
                      </a:lnTo>
                      <a:lnTo>
                        <a:pt x="1528" y="464"/>
                      </a:lnTo>
                      <a:lnTo>
                        <a:pt x="1528" y="451"/>
                      </a:lnTo>
                      <a:lnTo>
                        <a:pt x="1528" y="441"/>
                      </a:lnTo>
                      <a:lnTo>
                        <a:pt x="1529" y="436"/>
                      </a:lnTo>
                      <a:lnTo>
                        <a:pt x="1529" y="436"/>
                      </a:lnTo>
                      <a:lnTo>
                        <a:pt x="1529" y="436"/>
                      </a:lnTo>
                      <a:lnTo>
                        <a:pt x="1530" y="432"/>
                      </a:lnTo>
                      <a:lnTo>
                        <a:pt x="1530" y="422"/>
                      </a:lnTo>
                      <a:lnTo>
                        <a:pt x="1531" y="404"/>
                      </a:lnTo>
                      <a:lnTo>
                        <a:pt x="1531" y="383"/>
                      </a:lnTo>
                      <a:lnTo>
                        <a:pt x="1531" y="364"/>
                      </a:lnTo>
                      <a:lnTo>
                        <a:pt x="1532" y="350"/>
                      </a:lnTo>
                      <a:lnTo>
                        <a:pt x="1532" y="344"/>
                      </a:lnTo>
                      <a:lnTo>
                        <a:pt x="1532" y="347"/>
                      </a:lnTo>
                      <a:lnTo>
                        <a:pt x="1533" y="357"/>
                      </a:lnTo>
                      <a:lnTo>
                        <a:pt x="1533" y="371"/>
                      </a:lnTo>
                      <a:lnTo>
                        <a:pt x="1533" y="387"/>
                      </a:lnTo>
                      <a:lnTo>
                        <a:pt x="1534" y="404"/>
                      </a:lnTo>
                      <a:lnTo>
                        <a:pt x="1534" y="420"/>
                      </a:lnTo>
                      <a:lnTo>
                        <a:pt x="1534" y="434"/>
                      </a:lnTo>
                      <a:lnTo>
                        <a:pt x="1535" y="442"/>
                      </a:lnTo>
                      <a:lnTo>
                        <a:pt x="1535" y="445"/>
                      </a:lnTo>
                      <a:lnTo>
                        <a:pt x="1535" y="441"/>
                      </a:lnTo>
                      <a:lnTo>
                        <a:pt x="1536" y="433"/>
                      </a:lnTo>
                      <a:lnTo>
                        <a:pt x="1536" y="422"/>
                      </a:lnTo>
                      <a:lnTo>
                        <a:pt x="1536" y="409"/>
                      </a:lnTo>
                      <a:lnTo>
                        <a:pt x="1537" y="396"/>
                      </a:lnTo>
                      <a:lnTo>
                        <a:pt x="1537" y="383"/>
                      </a:lnTo>
                      <a:lnTo>
                        <a:pt x="1537" y="368"/>
                      </a:lnTo>
                      <a:lnTo>
                        <a:pt x="1538" y="351"/>
                      </a:lnTo>
                      <a:lnTo>
                        <a:pt x="1538" y="331"/>
                      </a:lnTo>
                      <a:lnTo>
                        <a:pt x="1539" y="311"/>
                      </a:lnTo>
                      <a:lnTo>
                        <a:pt x="1539" y="293"/>
                      </a:lnTo>
                      <a:lnTo>
                        <a:pt x="1539" y="283"/>
                      </a:lnTo>
                      <a:lnTo>
                        <a:pt x="1540" y="282"/>
                      </a:lnTo>
                      <a:lnTo>
                        <a:pt x="1540" y="290"/>
                      </a:lnTo>
                      <a:lnTo>
                        <a:pt x="1540" y="304"/>
                      </a:lnTo>
                      <a:lnTo>
                        <a:pt x="1541" y="320"/>
                      </a:lnTo>
                      <a:lnTo>
                        <a:pt x="1541" y="333"/>
                      </a:lnTo>
                      <a:lnTo>
                        <a:pt x="1541" y="342"/>
                      </a:lnTo>
                      <a:lnTo>
                        <a:pt x="1542" y="345"/>
                      </a:lnTo>
                      <a:lnTo>
                        <a:pt x="1542" y="342"/>
                      </a:lnTo>
                      <a:lnTo>
                        <a:pt x="1542" y="336"/>
                      </a:lnTo>
                      <a:lnTo>
                        <a:pt x="1543" y="327"/>
                      </a:lnTo>
                      <a:lnTo>
                        <a:pt x="1543" y="318"/>
                      </a:lnTo>
                      <a:lnTo>
                        <a:pt x="1543" y="309"/>
                      </a:lnTo>
                      <a:lnTo>
                        <a:pt x="1544" y="304"/>
                      </a:lnTo>
                      <a:lnTo>
                        <a:pt x="1544" y="305"/>
                      </a:lnTo>
                      <a:lnTo>
                        <a:pt x="1544" y="313"/>
                      </a:lnTo>
                      <a:lnTo>
                        <a:pt x="1545" y="327"/>
                      </a:lnTo>
                      <a:lnTo>
                        <a:pt x="1545" y="345"/>
                      </a:lnTo>
                      <a:lnTo>
                        <a:pt x="1546" y="364"/>
                      </a:lnTo>
                      <a:lnTo>
                        <a:pt x="1546" y="384"/>
                      </a:lnTo>
                      <a:lnTo>
                        <a:pt x="1546" y="400"/>
                      </a:lnTo>
                      <a:lnTo>
                        <a:pt x="1547" y="411"/>
                      </a:lnTo>
                      <a:lnTo>
                        <a:pt x="1547" y="414"/>
                      </a:lnTo>
                      <a:lnTo>
                        <a:pt x="1547" y="411"/>
                      </a:lnTo>
                      <a:lnTo>
                        <a:pt x="1548" y="402"/>
                      </a:lnTo>
                      <a:lnTo>
                        <a:pt x="1548" y="390"/>
                      </a:lnTo>
                      <a:lnTo>
                        <a:pt x="1548" y="379"/>
                      </a:lnTo>
                      <a:lnTo>
                        <a:pt x="1549" y="370"/>
                      </a:lnTo>
                      <a:lnTo>
                        <a:pt x="1549" y="364"/>
                      </a:lnTo>
                      <a:lnTo>
                        <a:pt x="1549" y="360"/>
                      </a:lnTo>
                      <a:lnTo>
                        <a:pt x="1550" y="358"/>
                      </a:lnTo>
                      <a:lnTo>
                        <a:pt x="1550" y="355"/>
                      </a:lnTo>
                      <a:lnTo>
                        <a:pt x="1550" y="350"/>
                      </a:lnTo>
                      <a:lnTo>
                        <a:pt x="1551" y="344"/>
                      </a:lnTo>
                      <a:lnTo>
                        <a:pt x="1551" y="336"/>
                      </a:lnTo>
                      <a:lnTo>
                        <a:pt x="1551" y="327"/>
                      </a:lnTo>
                      <a:lnTo>
                        <a:pt x="1552" y="317"/>
                      </a:lnTo>
                      <a:lnTo>
                        <a:pt x="1552" y="310"/>
                      </a:lnTo>
                      <a:lnTo>
                        <a:pt x="1553" y="308"/>
                      </a:lnTo>
                      <a:lnTo>
                        <a:pt x="1553" y="310"/>
                      </a:lnTo>
                      <a:lnTo>
                        <a:pt x="1553" y="318"/>
                      </a:lnTo>
                      <a:lnTo>
                        <a:pt x="1554" y="328"/>
                      </a:lnTo>
                      <a:lnTo>
                        <a:pt x="1554" y="338"/>
                      </a:lnTo>
                      <a:lnTo>
                        <a:pt x="1554" y="344"/>
                      </a:lnTo>
                      <a:lnTo>
                        <a:pt x="1555" y="340"/>
                      </a:lnTo>
                      <a:lnTo>
                        <a:pt x="1555" y="327"/>
                      </a:lnTo>
                      <a:lnTo>
                        <a:pt x="1555" y="304"/>
                      </a:lnTo>
                      <a:lnTo>
                        <a:pt x="1556" y="276"/>
                      </a:lnTo>
                      <a:lnTo>
                        <a:pt x="1556" y="249"/>
                      </a:lnTo>
                      <a:lnTo>
                        <a:pt x="1556" y="229"/>
                      </a:lnTo>
                      <a:lnTo>
                        <a:pt x="1557" y="219"/>
                      </a:lnTo>
                      <a:lnTo>
                        <a:pt x="1557" y="220"/>
                      </a:lnTo>
                      <a:lnTo>
                        <a:pt x="1557" y="230"/>
                      </a:lnTo>
                      <a:lnTo>
                        <a:pt x="1558" y="243"/>
                      </a:lnTo>
                      <a:lnTo>
                        <a:pt x="1558" y="257"/>
                      </a:lnTo>
                      <a:lnTo>
                        <a:pt x="1558" y="268"/>
                      </a:lnTo>
                      <a:lnTo>
                        <a:pt x="1559" y="275"/>
                      </a:lnTo>
                      <a:lnTo>
                        <a:pt x="1559" y="277"/>
                      </a:lnTo>
                      <a:lnTo>
                        <a:pt x="1559" y="274"/>
                      </a:lnTo>
                      <a:lnTo>
                        <a:pt x="1560" y="268"/>
                      </a:lnTo>
                      <a:lnTo>
                        <a:pt x="1560" y="258"/>
                      </a:lnTo>
                      <a:lnTo>
                        <a:pt x="1561" y="248"/>
                      </a:lnTo>
                      <a:lnTo>
                        <a:pt x="1561" y="241"/>
                      </a:lnTo>
                      <a:lnTo>
                        <a:pt x="1561" y="237"/>
                      </a:lnTo>
                      <a:lnTo>
                        <a:pt x="1562" y="237"/>
                      </a:lnTo>
                      <a:lnTo>
                        <a:pt x="1562" y="241"/>
                      </a:lnTo>
                      <a:lnTo>
                        <a:pt x="1562" y="246"/>
                      </a:lnTo>
                      <a:lnTo>
                        <a:pt x="1563" y="251"/>
                      </a:lnTo>
                      <a:lnTo>
                        <a:pt x="1563" y="254"/>
                      </a:lnTo>
                      <a:lnTo>
                        <a:pt x="1563" y="256"/>
                      </a:lnTo>
                      <a:lnTo>
                        <a:pt x="1564" y="255"/>
                      </a:lnTo>
                      <a:lnTo>
                        <a:pt x="1564" y="255"/>
                      </a:lnTo>
                      <a:lnTo>
                        <a:pt x="1564" y="257"/>
                      </a:lnTo>
                      <a:lnTo>
                        <a:pt x="1565" y="259"/>
                      </a:lnTo>
                      <a:lnTo>
                        <a:pt x="1565" y="262"/>
                      </a:lnTo>
                      <a:lnTo>
                        <a:pt x="1565" y="262"/>
                      </a:lnTo>
                      <a:lnTo>
                        <a:pt x="1566" y="261"/>
                      </a:lnTo>
                      <a:lnTo>
                        <a:pt x="1566" y="257"/>
                      </a:lnTo>
                      <a:lnTo>
                        <a:pt x="1566" y="253"/>
                      </a:lnTo>
                      <a:lnTo>
                        <a:pt x="1567" y="250"/>
                      </a:lnTo>
                      <a:lnTo>
                        <a:pt x="1567" y="249"/>
                      </a:lnTo>
                      <a:lnTo>
                        <a:pt x="1568" y="248"/>
                      </a:lnTo>
                      <a:lnTo>
                        <a:pt x="1568" y="248"/>
                      </a:lnTo>
                      <a:lnTo>
                        <a:pt x="1568" y="247"/>
                      </a:lnTo>
                      <a:lnTo>
                        <a:pt x="1569" y="245"/>
                      </a:lnTo>
                      <a:lnTo>
                        <a:pt x="1569" y="245"/>
                      </a:lnTo>
                      <a:lnTo>
                        <a:pt x="1569" y="246"/>
                      </a:lnTo>
                      <a:lnTo>
                        <a:pt x="1570" y="249"/>
                      </a:lnTo>
                      <a:lnTo>
                        <a:pt x="1570" y="252"/>
                      </a:lnTo>
                      <a:lnTo>
                        <a:pt x="1570" y="255"/>
                      </a:lnTo>
                      <a:lnTo>
                        <a:pt x="1571" y="256"/>
                      </a:lnTo>
                      <a:lnTo>
                        <a:pt x="1571" y="256"/>
                      </a:lnTo>
                      <a:lnTo>
                        <a:pt x="1571" y="256"/>
                      </a:lnTo>
                      <a:lnTo>
                        <a:pt x="1572" y="256"/>
                      </a:lnTo>
                      <a:lnTo>
                        <a:pt x="1572" y="258"/>
                      </a:lnTo>
                      <a:lnTo>
                        <a:pt x="1572" y="261"/>
                      </a:lnTo>
                      <a:lnTo>
                        <a:pt x="1573" y="267"/>
                      </a:lnTo>
                      <a:lnTo>
                        <a:pt x="1573" y="274"/>
                      </a:lnTo>
                      <a:lnTo>
                        <a:pt x="1573" y="282"/>
                      </a:lnTo>
                      <a:lnTo>
                        <a:pt x="1574" y="288"/>
                      </a:lnTo>
                      <a:lnTo>
                        <a:pt x="1574" y="289"/>
                      </a:lnTo>
                      <a:lnTo>
                        <a:pt x="1574" y="286"/>
                      </a:lnTo>
                      <a:lnTo>
                        <a:pt x="1575" y="279"/>
                      </a:lnTo>
                      <a:lnTo>
                        <a:pt x="1575" y="270"/>
                      </a:lnTo>
                      <a:lnTo>
                        <a:pt x="1576" y="259"/>
                      </a:lnTo>
                      <a:lnTo>
                        <a:pt x="1576" y="247"/>
                      </a:lnTo>
                      <a:lnTo>
                        <a:pt x="1576" y="237"/>
                      </a:lnTo>
                      <a:lnTo>
                        <a:pt x="1577" y="227"/>
                      </a:lnTo>
                      <a:lnTo>
                        <a:pt x="1577" y="218"/>
                      </a:lnTo>
                      <a:lnTo>
                        <a:pt x="1577" y="212"/>
                      </a:lnTo>
                      <a:lnTo>
                        <a:pt x="1578" y="209"/>
                      </a:lnTo>
                      <a:lnTo>
                        <a:pt x="1578" y="210"/>
                      </a:lnTo>
                      <a:lnTo>
                        <a:pt x="1578" y="214"/>
                      </a:lnTo>
                      <a:lnTo>
                        <a:pt x="1579" y="222"/>
                      </a:lnTo>
                      <a:lnTo>
                        <a:pt x="1579" y="233"/>
                      </a:lnTo>
                      <a:lnTo>
                        <a:pt x="1579" y="246"/>
                      </a:lnTo>
                      <a:lnTo>
                        <a:pt x="1580" y="260"/>
                      </a:lnTo>
                      <a:lnTo>
                        <a:pt x="1580" y="272"/>
                      </a:lnTo>
                      <a:lnTo>
                        <a:pt x="1580" y="280"/>
                      </a:lnTo>
                      <a:lnTo>
                        <a:pt x="1581" y="285"/>
                      </a:lnTo>
                      <a:lnTo>
                        <a:pt x="1581" y="287"/>
                      </a:lnTo>
                      <a:lnTo>
                        <a:pt x="1581" y="291"/>
                      </a:lnTo>
                      <a:lnTo>
                        <a:pt x="1582" y="297"/>
                      </a:lnTo>
                      <a:lnTo>
                        <a:pt x="1582" y="309"/>
                      </a:lnTo>
                      <a:lnTo>
                        <a:pt x="1583" y="326"/>
                      </a:lnTo>
                      <a:lnTo>
                        <a:pt x="1583" y="346"/>
                      </a:lnTo>
                      <a:lnTo>
                        <a:pt x="1583" y="367"/>
                      </a:lnTo>
                      <a:lnTo>
                        <a:pt x="1584" y="384"/>
                      </a:lnTo>
                      <a:lnTo>
                        <a:pt x="1584" y="392"/>
                      </a:lnTo>
                      <a:lnTo>
                        <a:pt x="1584" y="390"/>
                      </a:lnTo>
                      <a:lnTo>
                        <a:pt x="1585" y="375"/>
                      </a:lnTo>
                      <a:lnTo>
                        <a:pt x="1585" y="352"/>
                      </a:lnTo>
                      <a:lnTo>
                        <a:pt x="1585" y="323"/>
                      </a:lnTo>
                      <a:lnTo>
                        <a:pt x="1586" y="294"/>
                      </a:lnTo>
                      <a:lnTo>
                        <a:pt x="1586" y="267"/>
                      </a:lnTo>
                      <a:lnTo>
                        <a:pt x="1586" y="246"/>
                      </a:lnTo>
                      <a:lnTo>
                        <a:pt x="1587" y="229"/>
                      </a:lnTo>
                      <a:lnTo>
                        <a:pt x="1587" y="219"/>
                      </a:lnTo>
                      <a:lnTo>
                        <a:pt x="1587" y="215"/>
                      </a:lnTo>
                      <a:lnTo>
                        <a:pt x="1588" y="217"/>
                      </a:lnTo>
                      <a:lnTo>
                        <a:pt x="1588" y="224"/>
                      </a:lnTo>
                      <a:lnTo>
                        <a:pt x="1588" y="233"/>
                      </a:lnTo>
                      <a:lnTo>
                        <a:pt x="1589" y="244"/>
                      </a:lnTo>
                      <a:lnTo>
                        <a:pt x="1589" y="255"/>
                      </a:lnTo>
                      <a:lnTo>
                        <a:pt x="1590" y="267"/>
                      </a:lnTo>
                      <a:lnTo>
                        <a:pt x="1590" y="278"/>
                      </a:lnTo>
                      <a:lnTo>
                        <a:pt x="1590" y="289"/>
                      </a:lnTo>
                      <a:lnTo>
                        <a:pt x="1591" y="298"/>
                      </a:lnTo>
                      <a:lnTo>
                        <a:pt x="1591" y="303"/>
                      </a:lnTo>
                      <a:lnTo>
                        <a:pt x="1591" y="305"/>
                      </a:lnTo>
                      <a:lnTo>
                        <a:pt x="1592" y="301"/>
                      </a:lnTo>
                      <a:lnTo>
                        <a:pt x="1592" y="291"/>
                      </a:lnTo>
                      <a:lnTo>
                        <a:pt x="1592" y="279"/>
                      </a:lnTo>
                      <a:lnTo>
                        <a:pt x="1593" y="265"/>
                      </a:lnTo>
                      <a:lnTo>
                        <a:pt x="1593" y="253"/>
                      </a:lnTo>
                      <a:lnTo>
                        <a:pt x="1593" y="244"/>
                      </a:lnTo>
                      <a:lnTo>
                        <a:pt x="1594" y="239"/>
                      </a:lnTo>
                      <a:lnTo>
                        <a:pt x="1594" y="239"/>
                      </a:lnTo>
                      <a:lnTo>
                        <a:pt x="1594" y="242"/>
                      </a:lnTo>
                      <a:lnTo>
                        <a:pt x="1595" y="248"/>
                      </a:lnTo>
                      <a:lnTo>
                        <a:pt x="1595" y="255"/>
                      </a:lnTo>
                      <a:lnTo>
                        <a:pt x="1595" y="262"/>
                      </a:lnTo>
                      <a:lnTo>
                        <a:pt x="1596" y="265"/>
                      </a:lnTo>
                      <a:lnTo>
                        <a:pt x="1596" y="264"/>
                      </a:lnTo>
                      <a:lnTo>
                        <a:pt x="1596" y="255"/>
                      </a:lnTo>
                      <a:lnTo>
                        <a:pt x="1597" y="239"/>
                      </a:lnTo>
                      <a:lnTo>
                        <a:pt x="1597" y="221"/>
                      </a:lnTo>
                      <a:lnTo>
                        <a:pt x="1598" y="206"/>
                      </a:lnTo>
                      <a:lnTo>
                        <a:pt x="1598" y="198"/>
                      </a:lnTo>
                      <a:lnTo>
                        <a:pt x="1598" y="201"/>
                      </a:lnTo>
                      <a:lnTo>
                        <a:pt x="1599" y="213"/>
                      </a:lnTo>
                      <a:lnTo>
                        <a:pt x="1599" y="232"/>
                      </a:lnTo>
                      <a:lnTo>
                        <a:pt x="1599" y="252"/>
                      </a:lnTo>
                      <a:lnTo>
                        <a:pt x="1600" y="270"/>
                      </a:lnTo>
                      <a:lnTo>
                        <a:pt x="1600" y="283"/>
                      </a:lnTo>
                      <a:lnTo>
                        <a:pt x="1600" y="291"/>
                      </a:lnTo>
                      <a:lnTo>
                        <a:pt x="1601" y="296"/>
                      </a:lnTo>
                      <a:lnTo>
                        <a:pt x="1601" y="298"/>
                      </a:lnTo>
                      <a:lnTo>
                        <a:pt x="1601" y="298"/>
                      </a:lnTo>
                      <a:lnTo>
                        <a:pt x="1602" y="294"/>
                      </a:lnTo>
                      <a:lnTo>
                        <a:pt x="1602" y="285"/>
                      </a:lnTo>
                      <a:lnTo>
                        <a:pt x="1602" y="273"/>
                      </a:lnTo>
                      <a:lnTo>
                        <a:pt x="1603" y="260"/>
                      </a:lnTo>
                      <a:lnTo>
                        <a:pt x="1603" y="247"/>
                      </a:lnTo>
                      <a:lnTo>
                        <a:pt x="1603" y="240"/>
                      </a:lnTo>
                      <a:lnTo>
                        <a:pt x="1604" y="238"/>
                      </a:lnTo>
                      <a:lnTo>
                        <a:pt x="1604" y="241"/>
                      </a:lnTo>
                      <a:lnTo>
                        <a:pt x="1605" y="246"/>
                      </a:lnTo>
                      <a:lnTo>
                        <a:pt x="1605" y="249"/>
                      </a:lnTo>
                      <a:lnTo>
                        <a:pt x="1605" y="248"/>
                      </a:lnTo>
                      <a:lnTo>
                        <a:pt x="1606" y="241"/>
                      </a:lnTo>
                      <a:lnTo>
                        <a:pt x="1606" y="230"/>
                      </a:lnTo>
                      <a:lnTo>
                        <a:pt x="1606" y="219"/>
                      </a:lnTo>
                      <a:lnTo>
                        <a:pt x="1607" y="209"/>
                      </a:lnTo>
                      <a:lnTo>
                        <a:pt x="1607" y="201"/>
                      </a:lnTo>
                      <a:lnTo>
                        <a:pt x="1607" y="197"/>
                      </a:lnTo>
                      <a:lnTo>
                        <a:pt x="1608" y="196"/>
                      </a:lnTo>
                      <a:lnTo>
                        <a:pt x="1608" y="200"/>
                      </a:lnTo>
                      <a:lnTo>
                        <a:pt x="1608" y="206"/>
                      </a:lnTo>
                      <a:lnTo>
                        <a:pt x="1609" y="215"/>
                      </a:lnTo>
                      <a:lnTo>
                        <a:pt x="1609" y="223"/>
                      </a:lnTo>
                      <a:lnTo>
                        <a:pt x="1609" y="226"/>
                      </a:lnTo>
                      <a:lnTo>
                        <a:pt x="1610" y="222"/>
                      </a:lnTo>
                      <a:lnTo>
                        <a:pt x="1610" y="214"/>
                      </a:lnTo>
                      <a:lnTo>
                        <a:pt x="1610" y="203"/>
                      </a:lnTo>
                      <a:lnTo>
                        <a:pt x="1611" y="194"/>
                      </a:lnTo>
                      <a:lnTo>
                        <a:pt x="1611" y="192"/>
                      </a:lnTo>
                      <a:lnTo>
                        <a:pt x="1612" y="198"/>
                      </a:lnTo>
                      <a:lnTo>
                        <a:pt x="1612" y="210"/>
                      </a:lnTo>
                      <a:lnTo>
                        <a:pt x="1612" y="223"/>
                      </a:lnTo>
                      <a:lnTo>
                        <a:pt x="1613" y="233"/>
                      </a:lnTo>
                      <a:lnTo>
                        <a:pt x="1613" y="235"/>
                      </a:lnTo>
                      <a:lnTo>
                        <a:pt x="1613" y="230"/>
                      </a:lnTo>
                      <a:lnTo>
                        <a:pt x="1614" y="220"/>
                      </a:lnTo>
                      <a:lnTo>
                        <a:pt x="1614" y="211"/>
                      </a:lnTo>
                      <a:lnTo>
                        <a:pt x="1614" y="206"/>
                      </a:lnTo>
                      <a:lnTo>
                        <a:pt x="1615" y="208"/>
                      </a:lnTo>
                      <a:lnTo>
                        <a:pt x="1615" y="217"/>
                      </a:lnTo>
                      <a:lnTo>
                        <a:pt x="1615" y="231"/>
                      </a:lnTo>
                      <a:lnTo>
                        <a:pt x="1616" y="244"/>
                      </a:lnTo>
                      <a:lnTo>
                        <a:pt x="1616" y="253"/>
                      </a:lnTo>
                      <a:lnTo>
                        <a:pt x="1616" y="256"/>
                      </a:lnTo>
                      <a:lnTo>
                        <a:pt x="1617" y="251"/>
                      </a:lnTo>
                      <a:lnTo>
                        <a:pt x="1617" y="242"/>
                      </a:lnTo>
                      <a:lnTo>
                        <a:pt x="1617" y="231"/>
                      </a:lnTo>
                      <a:lnTo>
                        <a:pt x="1618" y="222"/>
                      </a:lnTo>
                      <a:lnTo>
                        <a:pt x="1618" y="218"/>
                      </a:lnTo>
                      <a:lnTo>
                        <a:pt x="1618" y="218"/>
                      </a:lnTo>
                      <a:lnTo>
                        <a:pt x="1619" y="222"/>
                      </a:lnTo>
                      <a:lnTo>
                        <a:pt x="1619" y="226"/>
                      </a:lnTo>
                      <a:lnTo>
                        <a:pt x="1620" y="230"/>
                      </a:lnTo>
                      <a:lnTo>
                        <a:pt x="1620" y="232"/>
                      </a:lnTo>
                      <a:lnTo>
                        <a:pt x="1620" y="234"/>
                      </a:lnTo>
                      <a:lnTo>
                        <a:pt x="1621" y="237"/>
                      </a:lnTo>
                      <a:lnTo>
                        <a:pt x="1621" y="242"/>
                      </a:lnTo>
                      <a:lnTo>
                        <a:pt x="1621" y="246"/>
                      </a:lnTo>
                      <a:lnTo>
                        <a:pt x="1622" y="247"/>
                      </a:lnTo>
                      <a:lnTo>
                        <a:pt x="1622" y="246"/>
                      </a:lnTo>
                      <a:lnTo>
                        <a:pt x="1622" y="242"/>
                      </a:lnTo>
                      <a:lnTo>
                        <a:pt x="1623" y="238"/>
                      </a:lnTo>
                      <a:lnTo>
                        <a:pt x="1623" y="237"/>
                      </a:lnTo>
                      <a:lnTo>
                        <a:pt x="1623" y="240"/>
                      </a:lnTo>
                      <a:lnTo>
                        <a:pt x="1624" y="248"/>
                      </a:lnTo>
                      <a:lnTo>
                        <a:pt x="1624" y="259"/>
                      </a:lnTo>
                      <a:lnTo>
                        <a:pt x="1624" y="271"/>
                      </a:lnTo>
                      <a:lnTo>
                        <a:pt x="1625" y="282"/>
                      </a:lnTo>
                      <a:lnTo>
                        <a:pt x="1625" y="291"/>
                      </a:lnTo>
                      <a:lnTo>
                        <a:pt x="1625" y="295"/>
                      </a:lnTo>
                      <a:lnTo>
                        <a:pt x="1626" y="293"/>
                      </a:lnTo>
                      <a:lnTo>
                        <a:pt x="1626" y="284"/>
                      </a:lnTo>
                      <a:lnTo>
                        <a:pt x="1627" y="269"/>
                      </a:lnTo>
                      <a:lnTo>
                        <a:pt x="1627" y="246"/>
                      </a:lnTo>
                      <a:lnTo>
                        <a:pt x="1627" y="220"/>
                      </a:lnTo>
                      <a:lnTo>
                        <a:pt x="1628" y="193"/>
                      </a:lnTo>
                      <a:lnTo>
                        <a:pt x="1628" y="170"/>
                      </a:lnTo>
                      <a:lnTo>
                        <a:pt x="1628" y="154"/>
                      </a:lnTo>
                      <a:lnTo>
                        <a:pt x="1629" y="147"/>
                      </a:lnTo>
                      <a:lnTo>
                        <a:pt x="1629" y="150"/>
                      </a:lnTo>
                      <a:lnTo>
                        <a:pt x="1629" y="160"/>
                      </a:lnTo>
                      <a:lnTo>
                        <a:pt x="1630" y="173"/>
                      </a:lnTo>
                      <a:lnTo>
                        <a:pt x="1630" y="187"/>
                      </a:lnTo>
                      <a:lnTo>
                        <a:pt x="1630" y="200"/>
                      </a:lnTo>
                      <a:lnTo>
                        <a:pt x="1631" y="212"/>
                      </a:lnTo>
                      <a:lnTo>
                        <a:pt x="1631" y="223"/>
                      </a:lnTo>
                      <a:lnTo>
                        <a:pt x="1631" y="232"/>
                      </a:lnTo>
                      <a:lnTo>
                        <a:pt x="1632" y="235"/>
                      </a:lnTo>
                      <a:lnTo>
                        <a:pt x="1632" y="227"/>
                      </a:lnTo>
                      <a:lnTo>
                        <a:pt x="1632" y="209"/>
                      </a:lnTo>
                      <a:lnTo>
                        <a:pt x="1633" y="178"/>
                      </a:lnTo>
                      <a:lnTo>
                        <a:pt x="1633" y="140"/>
                      </a:lnTo>
                      <a:lnTo>
                        <a:pt x="1634" y="100"/>
                      </a:lnTo>
                      <a:lnTo>
                        <a:pt x="1634" y="65"/>
                      </a:lnTo>
                      <a:lnTo>
                        <a:pt x="1634" y="42"/>
                      </a:lnTo>
                      <a:lnTo>
                        <a:pt x="1635" y="35"/>
                      </a:lnTo>
                      <a:lnTo>
                        <a:pt x="1635" y="46"/>
                      </a:lnTo>
                      <a:lnTo>
                        <a:pt x="1635" y="71"/>
                      </a:lnTo>
                      <a:lnTo>
                        <a:pt x="1636" y="102"/>
                      </a:lnTo>
                      <a:lnTo>
                        <a:pt x="1636" y="133"/>
                      </a:lnTo>
                      <a:lnTo>
                        <a:pt x="1636" y="158"/>
                      </a:lnTo>
                      <a:lnTo>
                        <a:pt x="1637" y="177"/>
                      </a:lnTo>
                      <a:lnTo>
                        <a:pt x="1637" y="189"/>
                      </a:lnTo>
                      <a:lnTo>
                        <a:pt x="1637" y="197"/>
                      </a:lnTo>
                      <a:lnTo>
                        <a:pt x="1638" y="203"/>
                      </a:lnTo>
                      <a:lnTo>
                        <a:pt x="1638" y="206"/>
                      </a:lnTo>
                      <a:lnTo>
                        <a:pt x="1638" y="207"/>
                      </a:lnTo>
                      <a:lnTo>
                        <a:pt x="1639" y="205"/>
                      </a:lnTo>
                      <a:lnTo>
                        <a:pt x="1639" y="203"/>
                      </a:lnTo>
                      <a:lnTo>
                        <a:pt x="1639" y="200"/>
                      </a:lnTo>
                      <a:lnTo>
                        <a:pt x="1640" y="198"/>
                      </a:lnTo>
                      <a:lnTo>
                        <a:pt x="1640" y="195"/>
                      </a:lnTo>
                      <a:lnTo>
                        <a:pt x="1640" y="191"/>
                      </a:lnTo>
                      <a:lnTo>
                        <a:pt x="1641" y="185"/>
                      </a:lnTo>
                      <a:lnTo>
                        <a:pt x="1641" y="177"/>
                      </a:lnTo>
                      <a:lnTo>
                        <a:pt x="1642" y="167"/>
                      </a:lnTo>
                      <a:lnTo>
                        <a:pt x="1642" y="158"/>
                      </a:lnTo>
                      <a:lnTo>
                        <a:pt x="1642" y="150"/>
                      </a:lnTo>
                      <a:lnTo>
                        <a:pt x="1643" y="147"/>
                      </a:lnTo>
                      <a:lnTo>
                        <a:pt x="1643" y="150"/>
                      </a:lnTo>
                      <a:lnTo>
                        <a:pt x="1643" y="156"/>
                      </a:lnTo>
                      <a:lnTo>
                        <a:pt x="1644" y="165"/>
                      </a:lnTo>
                      <a:lnTo>
                        <a:pt x="1644" y="173"/>
                      </a:lnTo>
                      <a:lnTo>
                        <a:pt x="1644" y="178"/>
                      </a:lnTo>
                      <a:lnTo>
                        <a:pt x="1645" y="176"/>
                      </a:lnTo>
                      <a:lnTo>
                        <a:pt x="1645" y="166"/>
                      </a:lnTo>
                      <a:lnTo>
                        <a:pt x="1645" y="150"/>
                      </a:lnTo>
                      <a:lnTo>
                        <a:pt x="1646" y="131"/>
                      </a:lnTo>
                      <a:lnTo>
                        <a:pt x="1646" y="114"/>
                      </a:lnTo>
                      <a:lnTo>
                        <a:pt x="1646" y="105"/>
                      </a:lnTo>
                      <a:lnTo>
                        <a:pt x="1647" y="106"/>
                      </a:lnTo>
                      <a:lnTo>
                        <a:pt x="1647" y="114"/>
                      </a:lnTo>
                      <a:lnTo>
                        <a:pt x="1647" y="128"/>
                      </a:lnTo>
                      <a:lnTo>
                        <a:pt x="1648" y="143"/>
                      </a:lnTo>
                      <a:lnTo>
                        <a:pt x="1648" y="156"/>
                      </a:lnTo>
                      <a:lnTo>
                        <a:pt x="1649" y="166"/>
                      </a:lnTo>
                      <a:lnTo>
                        <a:pt x="1649" y="175"/>
                      </a:lnTo>
                      <a:lnTo>
                        <a:pt x="1649" y="184"/>
                      </a:lnTo>
                      <a:lnTo>
                        <a:pt x="1650" y="195"/>
                      </a:lnTo>
                      <a:lnTo>
                        <a:pt x="1650" y="209"/>
                      </a:lnTo>
                      <a:lnTo>
                        <a:pt x="1650" y="224"/>
                      </a:lnTo>
                      <a:lnTo>
                        <a:pt x="1651" y="236"/>
                      </a:lnTo>
                      <a:lnTo>
                        <a:pt x="1651" y="243"/>
                      </a:lnTo>
                      <a:lnTo>
                        <a:pt x="1651" y="242"/>
                      </a:lnTo>
                      <a:lnTo>
                        <a:pt x="1652" y="233"/>
                      </a:lnTo>
                      <a:lnTo>
                        <a:pt x="1652" y="219"/>
                      </a:lnTo>
                      <a:lnTo>
                        <a:pt x="1652" y="202"/>
                      </a:lnTo>
                      <a:lnTo>
                        <a:pt x="1653" y="186"/>
                      </a:lnTo>
                      <a:lnTo>
                        <a:pt x="1653" y="174"/>
                      </a:lnTo>
                      <a:lnTo>
                        <a:pt x="1653" y="166"/>
                      </a:lnTo>
                      <a:lnTo>
                        <a:pt x="1654" y="163"/>
                      </a:lnTo>
                      <a:lnTo>
                        <a:pt x="1654" y="165"/>
                      </a:lnTo>
                      <a:lnTo>
                        <a:pt x="1654" y="170"/>
                      </a:lnTo>
                      <a:lnTo>
                        <a:pt x="1655" y="179"/>
                      </a:lnTo>
                      <a:lnTo>
                        <a:pt x="1655" y="190"/>
                      </a:lnTo>
                      <a:lnTo>
                        <a:pt x="1656" y="204"/>
                      </a:lnTo>
                      <a:lnTo>
                        <a:pt x="1656" y="218"/>
                      </a:lnTo>
                      <a:lnTo>
                        <a:pt x="1656" y="231"/>
                      </a:lnTo>
                      <a:lnTo>
                        <a:pt x="1657" y="236"/>
                      </a:lnTo>
                      <a:lnTo>
                        <a:pt x="1657" y="232"/>
                      </a:lnTo>
                      <a:lnTo>
                        <a:pt x="1657" y="217"/>
                      </a:lnTo>
                      <a:lnTo>
                        <a:pt x="1658" y="196"/>
                      </a:lnTo>
                      <a:lnTo>
                        <a:pt x="1658" y="173"/>
                      </a:lnTo>
                      <a:lnTo>
                        <a:pt x="1658" y="153"/>
                      </a:lnTo>
                      <a:lnTo>
                        <a:pt x="1659" y="138"/>
                      </a:lnTo>
                      <a:lnTo>
                        <a:pt x="1659" y="129"/>
                      </a:lnTo>
                      <a:lnTo>
                        <a:pt x="1659" y="125"/>
                      </a:lnTo>
                      <a:lnTo>
                        <a:pt x="1660" y="123"/>
                      </a:lnTo>
                      <a:lnTo>
                        <a:pt x="1660" y="125"/>
                      </a:lnTo>
                      <a:lnTo>
                        <a:pt x="1660" y="130"/>
                      </a:lnTo>
                      <a:lnTo>
                        <a:pt x="1661" y="140"/>
                      </a:lnTo>
                      <a:lnTo>
                        <a:pt x="1661" y="151"/>
                      </a:lnTo>
                      <a:lnTo>
                        <a:pt x="1661" y="163"/>
                      </a:lnTo>
                      <a:lnTo>
                        <a:pt x="1662" y="170"/>
                      </a:lnTo>
                      <a:lnTo>
                        <a:pt x="1662" y="170"/>
                      </a:lnTo>
                      <a:lnTo>
                        <a:pt x="1662" y="163"/>
                      </a:lnTo>
                      <a:lnTo>
                        <a:pt x="1663" y="154"/>
                      </a:lnTo>
                      <a:lnTo>
                        <a:pt x="1663" y="145"/>
                      </a:lnTo>
                      <a:lnTo>
                        <a:pt x="1664" y="143"/>
                      </a:lnTo>
                      <a:lnTo>
                        <a:pt x="1664" y="149"/>
                      </a:lnTo>
                      <a:lnTo>
                        <a:pt x="1664" y="162"/>
                      </a:lnTo>
                      <a:lnTo>
                        <a:pt x="1665" y="179"/>
                      </a:lnTo>
                      <a:lnTo>
                        <a:pt x="1665" y="194"/>
                      </a:lnTo>
                      <a:lnTo>
                        <a:pt x="1665" y="204"/>
                      </a:lnTo>
                      <a:lnTo>
                        <a:pt x="1666" y="209"/>
                      </a:lnTo>
                      <a:lnTo>
                        <a:pt x="1666" y="209"/>
                      </a:lnTo>
                      <a:lnTo>
                        <a:pt x="1666" y="207"/>
                      </a:lnTo>
                      <a:lnTo>
                        <a:pt x="1667" y="205"/>
                      </a:lnTo>
                      <a:lnTo>
                        <a:pt x="1667" y="205"/>
                      </a:lnTo>
                      <a:lnTo>
                        <a:pt x="1667" y="208"/>
                      </a:lnTo>
                      <a:lnTo>
                        <a:pt x="1668" y="212"/>
                      </a:lnTo>
                      <a:lnTo>
                        <a:pt x="1668" y="214"/>
                      </a:lnTo>
                      <a:lnTo>
                        <a:pt x="1668" y="213"/>
                      </a:lnTo>
                      <a:lnTo>
                        <a:pt x="1669" y="205"/>
                      </a:lnTo>
                      <a:lnTo>
                        <a:pt x="1669" y="191"/>
                      </a:lnTo>
                      <a:lnTo>
                        <a:pt x="1669" y="173"/>
                      </a:lnTo>
                      <a:lnTo>
                        <a:pt x="1670" y="152"/>
                      </a:lnTo>
                      <a:lnTo>
                        <a:pt x="1670" y="133"/>
                      </a:lnTo>
                      <a:lnTo>
                        <a:pt x="1671" y="120"/>
                      </a:lnTo>
                      <a:lnTo>
                        <a:pt x="1671" y="115"/>
                      </a:lnTo>
                      <a:lnTo>
                        <a:pt x="1671" y="120"/>
                      </a:lnTo>
                      <a:lnTo>
                        <a:pt x="1672" y="131"/>
                      </a:lnTo>
                      <a:lnTo>
                        <a:pt x="1672" y="146"/>
                      </a:lnTo>
                      <a:lnTo>
                        <a:pt x="1672" y="160"/>
                      </a:lnTo>
                      <a:lnTo>
                        <a:pt x="1673" y="167"/>
                      </a:lnTo>
                      <a:lnTo>
                        <a:pt x="1673" y="168"/>
                      </a:lnTo>
                      <a:lnTo>
                        <a:pt x="1673" y="163"/>
                      </a:lnTo>
                      <a:lnTo>
                        <a:pt x="1674" y="154"/>
                      </a:lnTo>
                      <a:lnTo>
                        <a:pt x="1674" y="145"/>
                      </a:lnTo>
                      <a:lnTo>
                        <a:pt x="1674" y="136"/>
                      </a:lnTo>
                      <a:lnTo>
                        <a:pt x="1675" y="129"/>
                      </a:lnTo>
                      <a:lnTo>
                        <a:pt x="1675" y="123"/>
                      </a:lnTo>
                      <a:lnTo>
                        <a:pt x="1675" y="118"/>
                      </a:lnTo>
                      <a:lnTo>
                        <a:pt x="1676" y="114"/>
                      </a:lnTo>
                      <a:lnTo>
                        <a:pt x="1676" y="114"/>
                      </a:lnTo>
                      <a:lnTo>
                        <a:pt x="1676" y="118"/>
                      </a:lnTo>
                      <a:lnTo>
                        <a:pt x="1677" y="127"/>
                      </a:lnTo>
                      <a:lnTo>
                        <a:pt x="1677" y="141"/>
                      </a:lnTo>
                      <a:lnTo>
                        <a:pt x="1678" y="156"/>
                      </a:lnTo>
                      <a:lnTo>
                        <a:pt x="1678" y="170"/>
                      </a:lnTo>
                      <a:lnTo>
                        <a:pt x="1678" y="178"/>
                      </a:lnTo>
                      <a:lnTo>
                        <a:pt x="1679" y="181"/>
                      </a:lnTo>
                      <a:lnTo>
                        <a:pt x="1679" y="179"/>
                      </a:lnTo>
                      <a:lnTo>
                        <a:pt x="1679" y="176"/>
                      </a:lnTo>
                      <a:lnTo>
                        <a:pt x="1680" y="174"/>
                      </a:lnTo>
                      <a:lnTo>
                        <a:pt x="1680" y="176"/>
                      </a:lnTo>
                      <a:lnTo>
                        <a:pt x="1680" y="181"/>
                      </a:lnTo>
                      <a:lnTo>
                        <a:pt x="1681" y="186"/>
                      </a:lnTo>
                      <a:lnTo>
                        <a:pt x="1681" y="190"/>
                      </a:lnTo>
                      <a:lnTo>
                        <a:pt x="1681" y="190"/>
                      </a:lnTo>
                      <a:lnTo>
                        <a:pt x="1682" y="185"/>
                      </a:lnTo>
                      <a:lnTo>
                        <a:pt x="1682" y="175"/>
                      </a:lnTo>
                      <a:lnTo>
                        <a:pt x="1682" y="161"/>
                      </a:lnTo>
                      <a:lnTo>
                        <a:pt x="1683" y="145"/>
                      </a:lnTo>
                      <a:lnTo>
                        <a:pt x="1683" y="126"/>
                      </a:lnTo>
                      <a:lnTo>
                        <a:pt x="1683" y="106"/>
                      </a:lnTo>
                      <a:lnTo>
                        <a:pt x="1684" y="86"/>
                      </a:lnTo>
                      <a:lnTo>
                        <a:pt x="1684" y="68"/>
                      </a:lnTo>
                      <a:lnTo>
                        <a:pt x="1684" y="55"/>
                      </a:lnTo>
                      <a:lnTo>
                        <a:pt x="1685" y="48"/>
                      </a:lnTo>
                      <a:lnTo>
                        <a:pt x="1685" y="49"/>
                      </a:lnTo>
                      <a:lnTo>
                        <a:pt x="1686" y="59"/>
                      </a:lnTo>
                      <a:lnTo>
                        <a:pt x="1686" y="75"/>
                      </a:lnTo>
                      <a:lnTo>
                        <a:pt x="1686" y="94"/>
                      </a:lnTo>
                      <a:lnTo>
                        <a:pt x="1687" y="112"/>
                      </a:lnTo>
                      <a:lnTo>
                        <a:pt x="1687" y="127"/>
                      </a:lnTo>
                      <a:lnTo>
                        <a:pt x="1687" y="139"/>
                      </a:lnTo>
                      <a:lnTo>
                        <a:pt x="1688" y="149"/>
                      </a:lnTo>
                      <a:lnTo>
                        <a:pt x="1688" y="161"/>
                      </a:lnTo>
                      <a:lnTo>
                        <a:pt x="1688" y="177"/>
                      </a:lnTo>
                      <a:lnTo>
                        <a:pt x="1689" y="196"/>
                      </a:lnTo>
                      <a:lnTo>
                        <a:pt x="1689" y="218"/>
                      </a:lnTo>
                      <a:lnTo>
                        <a:pt x="1689" y="239"/>
                      </a:lnTo>
                      <a:lnTo>
                        <a:pt x="1690" y="254"/>
                      </a:lnTo>
                      <a:lnTo>
                        <a:pt x="1690" y="260"/>
                      </a:lnTo>
                      <a:lnTo>
                        <a:pt x="1690" y="255"/>
                      </a:lnTo>
                      <a:lnTo>
                        <a:pt x="1691" y="239"/>
                      </a:lnTo>
                      <a:lnTo>
                        <a:pt x="1691" y="215"/>
                      </a:lnTo>
                      <a:lnTo>
                        <a:pt x="1691" y="188"/>
                      </a:lnTo>
                      <a:lnTo>
                        <a:pt x="1692" y="162"/>
                      </a:lnTo>
                      <a:lnTo>
                        <a:pt x="1692" y="141"/>
                      </a:lnTo>
                      <a:lnTo>
                        <a:pt x="1693" y="126"/>
                      </a:lnTo>
                      <a:lnTo>
                        <a:pt x="1693" y="120"/>
                      </a:lnTo>
                      <a:lnTo>
                        <a:pt x="1693" y="121"/>
                      </a:lnTo>
                      <a:lnTo>
                        <a:pt x="1694" y="129"/>
                      </a:lnTo>
                      <a:lnTo>
                        <a:pt x="1694" y="140"/>
                      </a:lnTo>
                      <a:lnTo>
                        <a:pt x="1694" y="151"/>
                      </a:lnTo>
                      <a:lnTo>
                        <a:pt x="1695" y="159"/>
                      </a:lnTo>
                      <a:lnTo>
                        <a:pt x="1695" y="162"/>
                      </a:lnTo>
                      <a:lnTo>
                        <a:pt x="1695" y="160"/>
                      </a:lnTo>
                      <a:lnTo>
                        <a:pt x="1696" y="153"/>
                      </a:lnTo>
                      <a:lnTo>
                        <a:pt x="1696" y="144"/>
                      </a:lnTo>
                      <a:lnTo>
                        <a:pt x="1696" y="135"/>
                      </a:lnTo>
                      <a:lnTo>
                        <a:pt x="1697" y="128"/>
                      </a:lnTo>
                      <a:lnTo>
                        <a:pt x="1697" y="121"/>
                      </a:lnTo>
                      <a:lnTo>
                        <a:pt x="1697" y="113"/>
                      </a:lnTo>
                      <a:lnTo>
                        <a:pt x="1698" y="102"/>
                      </a:lnTo>
                      <a:lnTo>
                        <a:pt x="1698" y="87"/>
                      </a:lnTo>
                      <a:lnTo>
                        <a:pt x="1698" y="68"/>
                      </a:lnTo>
                      <a:lnTo>
                        <a:pt x="1699" y="48"/>
                      </a:lnTo>
                      <a:lnTo>
                        <a:pt x="1699" y="29"/>
                      </a:lnTo>
                      <a:lnTo>
                        <a:pt x="1700" y="14"/>
                      </a:lnTo>
                      <a:lnTo>
                        <a:pt x="1700" y="6"/>
                      </a:lnTo>
                      <a:lnTo>
                        <a:pt x="1700" y="8"/>
                      </a:lnTo>
                      <a:lnTo>
                        <a:pt x="1701" y="20"/>
                      </a:lnTo>
                      <a:lnTo>
                        <a:pt x="1701" y="42"/>
                      </a:lnTo>
                      <a:lnTo>
                        <a:pt x="1701" y="71"/>
                      </a:lnTo>
                      <a:lnTo>
                        <a:pt x="1702" y="102"/>
                      </a:lnTo>
                      <a:lnTo>
                        <a:pt x="1702" y="129"/>
                      </a:lnTo>
                      <a:lnTo>
                        <a:pt x="1702" y="149"/>
                      </a:lnTo>
                      <a:lnTo>
                        <a:pt x="1703" y="160"/>
                      </a:lnTo>
                      <a:lnTo>
                        <a:pt x="1703" y="163"/>
                      </a:lnTo>
                      <a:lnTo>
                        <a:pt x="1703" y="160"/>
                      </a:lnTo>
                      <a:lnTo>
                        <a:pt x="1704" y="155"/>
                      </a:lnTo>
                      <a:lnTo>
                        <a:pt x="1704" y="149"/>
                      </a:lnTo>
                      <a:lnTo>
                        <a:pt x="1704" y="145"/>
                      </a:lnTo>
                      <a:lnTo>
                        <a:pt x="1705" y="142"/>
                      </a:lnTo>
                      <a:lnTo>
                        <a:pt x="1705" y="142"/>
                      </a:lnTo>
                      <a:lnTo>
                        <a:pt x="1705" y="144"/>
                      </a:lnTo>
                      <a:lnTo>
                        <a:pt x="1706" y="148"/>
                      </a:lnTo>
                      <a:lnTo>
                        <a:pt x="1706" y="152"/>
                      </a:lnTo>
                      <a:lnTo>
                        <a:pt x="1706" y="156"/>
                      </a:lnTo>
                      <a:lnTo>
                        <a:pt x="1707" y="157"/>
                      </a:lnTo>
                      <a:lnTo>
                        <a:pt x="1707" y="155"/>
                      </a:lnTo>
                      <a:lnTo>
                        <a:pt x="1708" y="151"/>
                      </a:lnTo>
                      <a:lnTo>
                        <a:pt x="1708" y="147"/>
                      </a:lnTo>
                      <a:lnTo>
                        <a:pt x="1708" y="142"/>
                      </a:lnTo>
                      <a:lnTo>
                        <a:pt x="1709" y="139"/>
                      </a:lnTo>
                      <a:lnTo>
                        <a:pt x="1709" y="137"/>
                      </a:lnTo>
                      <a:lnTo>
                        <a:pt x="1709" y="134"/>
                      </a:lnTo>
                      <a:lnTo>
                        <a:pt x="1710" y="131"/>
                      </a:lnTo>
                      <a:lnTo>
                        <a:pt x="1710" y="127"/>
                      </a:lnTo>
                      <a:lnTo>
                        <a:pt x="1710" y="122"/>
                      </a:lnTo>
                      <a:lnTo>
                        <a:pt x="1711" y="118"/>
                      </a:lnTo>
                      <a:lnTo>
                        <a:pt x="1711" y="116"/>
                      </a:lnTo>
                      <a:lnTo>
                        <a:pt x="1711" y="117"/>
                      </a:lnTo>
                      <a:lnTo>
                        <a:pt x="1712" y="119"/>
                      </a:lnTo>
                      <a:lnTo>
                        <a:pt x="1712" y="121"/>
                      </a:lnTo>
                      <a:lnTo>
                        <a:pt x="1712" y="122"/>
                      </a:lnTo>
                      <a:lnTo>
                        <a:pt x="1713" y="120"/>
                      </a:lnTo>
                      <a:lnTo>
                        <a:pt x="1713" y="118"/>
                      </a:lnTo>
                      <a:lnTo>
                        <a:pt x="1713" y="114"/>
                      </a:lnTo>
                      <a:lnTo>
                        <a:pt x="1714" y="112"/>
                      </a:lnTo>
                      <a:lnTo>
                        <a:pt x="1714" y="110"/>
                      </a:lnTo>
                      <a:lnTo>
                        <a:pt x="1715" y="109"/>
                      </a:lnTo>
                      <a:lnTo>
                        <a:pt x="1715" y="107"/>
                      </a:lnTo>
                      <a:lnTo>
                        <a:pt x="1715" y="103"/>
                      </a:lnTo>
                      <a:lnTo>
                        <a:pt x="1716" y="95"/>
                      </a:lnTo>
                      <a:lnTo>
                        <a:pt x="1716" y="84"/>
                      </a:lnTo>
                      <a:lnTo>
                        <a:pt x="1716" y="71"/>
                      </a:lnTo>
                      <a:lnTo>
                        <a:pt x="1717" y="60"/>
                      </a:lnTo>
                      <a:lnTo>
                        <a:pt x="1717" y="53"/>
                      </a:lnTo>
                      <a:lnTo>
                        <a:pt x="1717" y="53"/>
                      </a:lnTo>
                      <a:lnTo>
                        <a:pt x="1718" y="60"/>
                      </a:lnTo>
                      <a:lnTo>
                        <a:pt x="1718" y="72"/>
                      </a:lnTo>
                      <a:lnTo>
                        <a:pt x="1718" y="87"/>
                      </a:lnTo>
                      <a:lnTo>
                        <a:pt x="1719" y="103"/>
                      </a:lnTo>
                      <a:lnTo>
                        <a:pt x="1719" y="118"/>
                      </a:lnTo>
                      <a:lnTo>
                        <a:pt x="1719" y="129"/>
                      </a:lnTo>
                      <a:lnTo>
                        <a:pt x="1720" y="136"/>
                      </a:lnTo>
                      <a:lnTo>
                        <a:pt x="1720" y="140"/>
                      </a:lnTo>
                      <a:lnTo>
                        <a:pt x="1720" y="142"/>
                      </a:lnTo>
                      <a:lnTo>
                        <a:pt x="1721" y="144"/>
                      </a:lnTo>
                      <a:lnTo>
                        <a:pt x="1721" y="147"/>
                      </a:lnTo>
                      <a:lnTo>
                        <a:pt x="1722" y="150"/>
                      </a:lnTo>
                      <a:lnTo>
                        <a:pt x="1722" y="153"/>
                      </a:lnTo>
                      <a:lnTo>
                        <a:pt x="1722" y="156"/>
                      </a:lnTo>
                      <a:lnTo>
                        <a:pt x="1723" y="157"/>
                      </a:lnTo>
                      <a:lnTo>
                        <a:pt x="1723" y="155"/>
                      </a:lnTo>
                      <a:lnTo>
                        <a:pt x="1723" y="150"/>
                      </a:lnTo>
                      <a:lnTo>
                        <a:pt x="1724" y="143"/>
                      </a:lnTo>
                      <a:lnTo>
                        <a:pt x="1724" y="133"/>
                      </a:lnTo>
                      <a:lnTo>
                        <a:pt x="1724" y="122"/>
                      </a:lnTo>
                      <a:lnTo>
                        <a:pt x="1725" y="111"/>
                      </a:lnTo>
                      <a:lnTo>
                        <a:pt x="1725" y="103"/>
                      </a:lnTo>
                      <a:lnTo>
                        <a:pt x="1725" y="98"/>
                      </a:lnTo>
                      <a:lnTo>
                        <a:pt x="1726" y="97"/>
                      </a:lnTo>
                      <a:lnTo>
                        <a:pt x="1726" y="100"/>
                      </a:lnTo>
                      <a:lnTo>
                        <a:pt x="1726" y="105"/>
                      </a:lnTo>
                      <a:lnTo>
                        <a:pt x="1727" y="108"/>
                      </a:lnTo>
                      <a:lnTo>
                        <a:pt x="1727" y="106"/>
                      </a:lnTo>
                      <a:lnTo>
                        <a:pt x="1727" y="99"/>
                      </a:lnTo>
                      <a:lnTo>
                        <a:pt x="1728" y="90"/>
                      </a:lnTo>
                      <a:lnTo>
                        <a:pt x="1728" y="83"/>
                      </a:lnTo>
                      <a:lnTo>
                        <a:pt x="1728" y="81"/>
                      </a:lnTo>
                      <a:lnTo>
                        <a:pt x="1729" y="88"/>
                      </a:lnTo>
                      <a:lnTo>
                        <a:pt x="1729" y="103"/>
                      </a:lnTo>
                      <a:lnTo>
                        <a:pt x="1730" y="121"/>
                      </a:lnTo>
                      <a:lnTo>
                        <a:pt x="1730" y="141"/>
                      </a:lnTo>
                      <a:lnTo>
                        <a:pt x="1730" y="160"/>
                      </a:lnTo>
                      <a:lnTo>
                        <a:pt x="1731" y="174"/>
                      </a:lnTo>
                      <a:lnTo>
                        <a:pt x="1731" y="183"/>
                      </a:lnTo>
                      <a:lnTo>
                        <a:pt x="1731" y="188"/>
                      </a:lnTo>
                      <a:lnTo>
                        <a:pt x="1732" y="189"/>
                      </a:lnTo>
                      <a:lnTo>
                        <a:pt x="1732" y="186"/>
                      </a:lnTo>
                      <a:lnTo>
                        <a:pt x="1732" y="181"/>
                      </a:lnTo>
                      <a:lnTo>
                        <a:pt x="1733" y="175"/>
                      </a:lnTo>
                      <a:lnTo>
                        <a:pt x="1733" y="168"/>
                      </a:lnTo>
                      <a:lnTo>
                        <a:pt x="1733" y="163"/>
                      </a:lnTo>
                      <a:lnTo>
                        <a:pt x="1734" y="158"/>
                      </a:lnTo>
                      <a:lnTo>
                        <a:pt x="1734" y="154"/>
                      </a:lnTo>
                      <a:lnTo>
                        <a:pt x="1734" y="151"/>
                      </a:lnTo>
                      <a:lnTo>
                        <a:pt x="1735" y="147"/>
                      </a:lnTo>
                      <a:lnTo>
                        <a:pt x="1735" y="143"/>
                      </a:lnTo>
                      <a:lnTo>
                        <a:pt x="1735" y="138"/>
                      </a:lnTo>
                      <a:lnTo>
                        <a:pt x="1736" y="133"/>
                      </a:lnTo>
                      <a:lnTo>
                        <a:pt x="1736" y="126"/>
                      </a:lnTo>
                      <a:lnTo>
                        <a:pt x="1737" y="119"/>
                      </a:lnTo>
                      <a:lnTo>
                        <a:pt x="1737" y="111"/>
                      </a:lnTo>
                      <a:lnTo>
                        <a:pt x="1737" y="102"/>
                      </a:lnTo>
                      <a:lnTo>
                        <a:pt x="1738" y="94"/>
                      </a:lnTo>
                      <a:lnTo>
                        <a:pt x="1738" y="86"/>
                      </a:lnTo>
                      <a:lnTo>
                        <a:pt x="1738" y="81"/>
                      </a:lnTo>
                      <a:lnTo>
                        <a:pt x="1739" y="81"/>
                      </a:lnTo>
                      <a:lnTo>
                        <a:pt x="1739" y="85"/>
                      </a:lnTo>
                      <a:lnTo>
                        <a:pt x="1739" y="93"/>
                      </a:lnTo>
                      <a:lnTo>
                        <a:pt x="1740" y="103"/>
                      </a:lnTo>
                      <a:lnTo>
                        <a:pt x="1740" y="113"/>
                      </a:lnTo>
                      <a:lnTo>
                        <a:pt x="1740" y="122"/>
                      </a:lnTo>
                      <a:lnTo>
                        <a:pt x="1741" y="131"/>
                      </a:lnTo>
                      <a:lnTo>
                        <a:pt x="1741" y="141"/>
                      </a:lnTo>
                      <a:lnTo>
                        <a:pt x="1741" y="154"/>
                      </a:lnTo>
                      <a:lnTo>
                        <a:pt x="1742" y="170"/>
                      </a:lnTo>
                      <a:lnTo>
                        <a:pt x="1742" y="188"/>
                      </a:lnTo>
                      <a:lnTo>
                        <a:pt x="1742" y="203"/>
                      </a:lnTo>
                      <a:lnTo>
                        <a:pt x="1743" y="212"/>
                      </a:lnTo>
                      <a:lnTo>
                        <a:pt x="1743" y="211"/>
                      </a:lnTo>
                      <a:lnTo>
                        <a:pt x="1744" y="200"/>
                      </a:lnTo>
                      <a:lnTo>
                        <a:pt x="1744" y="184"/>
                      </a:lnTo>
                      <a:lnTo>
                        <a:pt x="1744" y="165"/>
                      </a:lnTo>
                      <a:lnTo>
                        <a:pt x="1745" y="148"/>
                      </a:lnTo>
                      <a:lnTo>
                        <a:pt x="1745" y="136"/>
                      </a:lnTo>
                      <a:lnTo>
                        <a:pt x="1745" y="128"/>
                      </a:lnTo>
                      <a:lnTo>
                        <a:pt x="1746" y="125"/>
                      </a:lnTo>
                      <a:lnTo>
                        <a:pt x="1746" y="125"/>
                      </a:lnTo>
                      <a:lnTo>
                        <a:pt x="1746" y="128"/>
                      </a:lnTo>
                      <a:lnTo>
                        <a:pt x="1747" y="135"/>
                      </a:lnTo>
                      <a:lnTo>
                        <a:pt x="1747" y="143"/>
                      </a:lnTo>
                      <a:lnTo>
                        <a:pt x="1747" y="152"/>
                      </a:lnTo>
                      <a:lnTo>
                        <a:pt x="1748" y="158"/>
                      </a:lnTo>
                      <a:lnTo>
                        <a:pt x="1748" y="158"/>
                      </a:lnTo>
                      <a:lnTo>
                        <a:pt x="1748" y="151"/>
                      </a:lnTo>
                      <a:lnTo>
                        <a:pt x="1749" y="138"/>
                      </a:lnTo>
                      <a:lnTo>
                        <a:pt x="1749" y="119"/>
                      </a:lnTo>
                      <a:lnTo>
                        <a:pt x="1749" y="99"/>
                      </a:lnTo>
                      <a:lnTo>
                        <a:pt x="1750" y="81"/>
                      </a:lnTo>
                      <a:lnTo>
                        <a:pt x="1750" y="66"/>
                      </a:lnTo>
                      <a:lnTo>
                        <a:pt x="1750" y="56"/>
                      </a:lnTo>
                      <a:lnTo>
                        <a:pt x="1751" y="48"/>
                      </a:lnTo>
                      <a:lnTo>
                        <a:pt x="1751" y="42"/>
                      </a:lnTo>
                      <a:lnTo>
                        <a:pt x="1752" y="36"/>
                      </a:lnTo>
                      <a:lnTo>
                        <a:pt x="1752" y="31"/>
                      </a:lnTo>
                      <a:lnTo>
                        <a:pt x="1752" y="28"/>
                      </a:lnTo>
                      <a:lnTo>
                        <a:pt x="1753" y="29"/>
                      </a:lnTo>
                      <a:lnTo>
                        <a:pt x="1753" y="33"/>
                      </a:lnTo>
                      <a:lnTo>
                        <a:pt x="1753" y="40"/>
                      </a:lnTo>
                      <a:lnTo>
                        <a:pt x="1754" y="48"/>
                      </a:lnTo>
                      <a:lnTo>
                        <a:pt x="1754" y="55"/>
                      </a:lnTo>
                      <a:lnTo>
                        <a:pt x="1754" y="59"/>
                      </a:lnTo>
                      <a:lnTo>
                        <a:pt x="1755" y="59"/>
                      </a:lnTo>
                      <a:lnTo>
                        <a:pt x="1755" y="55"/>
                      </a:lnTo>
                      <a:lnTo>
                        <a:pt x="1755" y="47"/>
                      </a:lnTo>
                      <a:lnTo>
                        <a:pt x="1756" y="40"/>
                      </a:lnTo>
                      <a:lnTo>
                        <a:pt x="1756" y="36"/>
                      </a:lnTo>
                      <a:lnTo>
                        <a:pt x="1756" y="38"/>
                      </a:lnTo>
                      <a:lnTo>
                        <a:pt x="1757" y="48"/>
                      </a:lnTo>
                      <a:lnTo>
                        <a:pt x="1757" y="63"/>
                      </a:lnTo>
                      <a:lnTo>
                        <a:pt x="1757" y="82"/>
                      </a:lnTo>
                      <a:lnTo>
                        <a:pt x="1758" y="102"/>
                      </a:lnTo>
                      <a:lnTo>
                        <a:pt x="1758" y="121"/>
                      </a:lnTo>
                      <a:lnTo>
                        <a:pt x="1759" y="136"/>
                      </a:lnTo>
                      <a:lnTo>
                        <a:pt x="1759" y="147"/>
                      </a:lnTo>
                      <a:lnTo>
                        <a:pt x="1759" y="154"/>
                      </a:lnTo>
                      <a:lnTo>
                        <a:pt x="1760" y="158"/>
                      </a:lnTo>
                      <a:lnTo>
                        <a:pt x="1760" y="161"/>
                      </a:lnTo>
                      <a:lnTo>
                        <a:pt x="1760" y="161"/>
                      </a:lnTo>
                      <a:lnTo>
                        <a:pt x="1761" y="160"/>
                      </a:lnTo>
                      <a:lnTo>
                        <a:pt x="1761" y="153"/>
                      </a:lnTo>
                      <a:lnTo>
                        <a:pt x="1761" y="140"/>
                      </a:lnTo>
                      <a:lnTo>
                        <a:pt x="1762" y="122"/>
                      </a:lnTo>
                      <a:lnTo>
                        <a:pt x="1762" y="101"/>
                      </a:lnTo>
                      <a:lnTo>
                        <a:pt x="1762" y="81"/>
                      </a:lnTo>
                      <a:lnTo>
                        <a:pt x="1763" y="63"/>
                      </a:lnTo>
                      <a:lnTo>
                        <a:pt x="1763" y="52"/>
                      </a:lnTo>
                      <a:lnTo>
                        <a:pt x="1763" y="49"/>
                      </a:lnTo>
                      <a:lnTo>
                        <a:pt x="1764" y="51"/>
                      </a:lnTo>
                      <a:lnTo>
                        <a:pt x="1764" y="58"/>
                      </a:lnTo>
                      <a:lnTo>
                        <a:pt x="1764" y="65"/>
                      </a:lnTo>
                      <a:lnTo>
                        <a:pt x="1765" y="71"/>
                      </a:lnTo>
                      <a:lnTo>
                        <a:pt x="1765" y="74"/>
                      </a:lnTo>
                      <a:lnTo>
                        <a:pt x="1766" y="73"/>
                      </a:lnTo>
                      <a:lnTo>
                        <a:pt x="1766" y="71"/>
                      </a:lnTo>
                      <a:lnTo>
                        <a:pt x="1766" y="70"/>
                      </a:lnTo>
                      <a:lnTo>
                        <a:pt x="1767" y="70"/>
                      </a:lnTo>
                      <a:lnTo>
                        <a:pt x="1767" y="74"/>
                      </a:lnTo>
                      <a:lnTo>
                        <a:pt x="1767" y="79"/>
                      </a:lnTo>
                      <a:lnTo>
                        <a:pt x="1768" y="85"/>
                      </a:lnTo>
                      <a:lnTo>
                        <a:pt x="1768" y="87"/>
                      </a:lnTo>
                      <a:lnTo>
                        <a:pt x="1768" y="85"/>
                      </a:lnTo>
                      <a:lnTo>
                        <a:pt x="1769" y="79"/>
                      </a:lnTo>
                      <a:lnTo>
                        <a:pt x="1769" y="69"/>
                      </a:lnTo>
                      <a:lnTo>
                        <a:pt x="1769" y="58"/>
                      </a:lnTo>
                      <a:lnTo>
                        <a:pt x="1770" y="49"/>
                      </a:lnTo>
                      <a:lnTo>
                        <a:pt x="1770" y="43"/>
                      </a:lnTo>
                      <a:lnTo>
                        <a:pt x="1770" y="41"/>
                      </a:lnTo>
                      <a:lnTo>
                        <a:pt x="1771" y="42"/>
                      </a:lnTo>
                      <a:lnTo>
                        <a:pt x="1771" y="46"/>
                      </a:lnTo>
                      <a:lnTo>
                        <a:pt x="1771" y="52"/>
                      </a:lnTo>
                      <a:lnTo>
                        <a:pt x="1772" y="59"/>
                      </a:lnTo>
                      <a:lnTo>
                        <a:pt x="1772" y="67"/>
                      </a:lnTo>
                      <a:lnTo>
                        <a:pt x="1772" y="76"/>
                      </a:lnTo>
                      <a:lnTo>
                        <a:pt x="1773" y="83"/>
                      </a:lnTo>
                      <a:lnTo>
                        <a:pt x="1773" y="88"/>
                      </a:lnTo>
                      <a:lnTo>
                        <a:pt x="1774" y="91"/>
                      </a:lnTo>
                      <a:lnTo>
                        <a:pt x="1774" y="94"/>
                      </a:lnTo>
                      <a:lnTo>
                        <a:pt x="1774" y="96"/>
                      </a:lnTo>
                      <a:lnTo>
                        <a:pt x="1775" y="98"/>
                      </a:lnTo>
                      <a:lnTo>
                        <a:pt x="1775" y="97"/>
                      </a:lnTo>
                      <a:lnTo>
                        <a:pt x="1775" y="93"/>
                      </a:lnTo>
                      <a:lnTo>
                        <a:pt x="1776" y="84"/>
                      </a:lnTo>
                      <a:lnTo>
                        <a:pt x="1776" y="72"/>
                      </a:lnTo>
                      <a:lnTo>
                        <a:pt x="1776" y="60"/>
                      </a:lnTo>
                      <a:lnTo>
                        <a:pt x="1777" y="52"/>
                      </a:lnTo>
                      <a:lnTo>
                        <a:pt x="1777" y="48"/>
                      </a:lnTo>
                      <a:lnTo>
                        <a:pt x="1777" y="48"/>
                      </a:lnTo>
                      <a:lnTo>
                        <a:pt x="1778" y="50"/>
                      </a:lnTo>
                      <a:lnTo>
                        <a:pt x="1778" y="54"/>
                      </a:lnTo>
                      <a:lnTo>
                        <a:pt x="1778" y="60"/>
                      </a:lnTo>
                      <a:lnTo>
                        <a:pt x="1779" y="68"/>
                      </a:lnTo>
                      <a:lnTo>
                        <a:pt x="1779" y="82"/>
                      </a:lnTo>
                      <a:lnTo>
                        <a:pt x="1779" y="102"/>
                      </a:lnTo>
                      <a:lnTo>
                        <a:pt x="1780" y="128"/>
                      </a:lnTo>
                      <a:lnTo>
                        <a:pt x="1780" y="159"/>
                      </a:lnTo>
                      <a:lnTo>
                        <a:pt x="1781" y="192"/>
                      </a:lnTo>
                      <a:lnTo>
                        <a:pt x="1781" y="222"/>
                      </a:lnTo>
                      <a:lnTo>
                        <a:pt x="1781" y="245"/>
                      </a:lnTo>
                      <a:lnTo>
                        <a:pt x="1782" y="259"/>
                      </a:lnTo>
                      <a:lnTo>
                        <a:pt x="1782" y="264"/>
                      </a:lnTo>
                      <a:lnTo>
                        <a:pt x="1782" y="263"/>
                      </a:lnTo>
                      <a:lnTo>
                        <a:pt x="1783" y="259"/>
                      </a:lnTo>
                      <a:lnTo>
                        <a:pt x="1783" y="256"/>
                      </a:lnTo>
                      <a:lnTo>
                        <a:pt x="1783" y="256"/>
                      </a:lnTo>
                      <a:lnTo>
                        <a:pt x="1784" y="258"/>
                      </a:lnTo>
                      <a:lnTo>
                        <a:pt x="1784" y="261"/>
                      </a:lnTo>
                      <a:lnTo>
                        <a:pt x="1784" y="263"/>
                      </a:lnTo>
                      <a:lnTo>
                        <a:pt x="1785" y="263"/>
                      </a:lnTo>
                      <a:lnTo>
                        <a:pt x="1785" y="261"/>
                      </a:lnTo>
                      <a:lnTo>
                        <a:pt x="1785" y="256"/>
                      </a:lnTo>
                      <a:lnTo>
                        <a:pt x="1786" y="250"/>
                      </a:lnTo>
                      <a:lnTo>
                        <a:pt x="1786" y="244"/>
                      </a:lnTo>
                      <a:lnTo>
                        <a:pt x="1786" y="240"/>
                      </a:lnTo>
                      <a:lnTo>
                        <a:pt x="1787" y="241"/>
                      </a:lnTo>
                      <a:lnTo>
                        <a:pt x="1787" y="248"/>
                      </a:lnTo>
                      <a:lnTo>
                        <a:pt x="1788" y="262"/>
                      </a:lnTo>
                      <a:lnTo>
                        <a:pt x="1788" y="279"/>
                      </a:lnTo>
                      <a:lnTo>
                        <a:pt x="1788" y="296"/>
                      </a:lnTo>
                      <a:lnTo>
                        <a:pt x="1789" y="310"/>
                      </a:lnTo>
                      <a:lnTo>
                        <a:pt x="1789" y="318"/>
                      </a:lnTo>
                      <a:lnTo>
                        <a:pt x="1789" y="318"/>
                      </a:lnTo>
                      <a:lnTo>
                        <a:pt x="1790" y="311"/>
                      </a:lnTo>
                      <a:lnTo>
                        <a:pt x="1790" y="302"/>
                      </a:lnTo>
                      <a:lnTo>
                        <a:pt x="1790" y="293"/>
                      </a:lnTo>
                      <a:lnTo>
                        <a:pt x="1791" y="288"/>
                      </a:lnTo>
                      <a:lnTo>
                        <a:pt x="1791" y="291"/>
                      </a:lnTo>
                      <a:lnTo>
                        <a:pt x="1791" y="303"/>
                      </a:lnTo>
                      <a:lnTo>
                        <a:pt x="1792" y="322"/>
                      </a:lnTo>
                      <a:lnTo>
                        <a:pt x="1792" y="347"/>
                      </a:lnTo>
                      <a:lnTo>
                        <a:pt x="1792" y="373"/>
                      </a:lnTo>
                      <a:lnTo>
                        <a:pt x="1793" y="393"/>
                      </a:lnTo>
                      <a:lnTo>
                        <a:pt x="1793" y="405"/>
                      </a:lnTo>
                      <a:lnTo>
                        <a:pt x="1793" y="408"/>
                      </a:lnTo>
                      <a:lnTo>
                        <a:pt x="1794" y="404"/>
                      </a:lnTo>
                      <a:lnTo>
                        <a:pt x="1794" y="398"/>
                      </a:lnTo>
                      <a:lnTo>
                        <a:pt x="1794" y="395"/>
                      </a:lnTo>
                      <a:lnTo>
                        <a:pt x="1795" y="402"/>
                      </a:lnTo>
                      <a:lnTo>
                        <a:pt x="1795" y="420"/>
                      </a:lnTo>
                      <a:lnTo>
                        <a:pt x="1796" y="448"/>
                      </a:lnTo>
                      <a:lnTo>
                        <a:pt x="1796" y="482"/>
                      </a:lnTo>
                      <a:lnTo>
                        <a:pt x="1796" y="517"/>
                      </a:lnTo>
                      <a:lnTo>
                        <a:pt x="1797" y="552"/>
                      </a:lnTo>
                      <a:lnTo>
                        <a:pt x="1797" y="581"/>
                      </a:lnTo>
                      <a:lnTo>
                        <a:pt x="1797" y="607"/>
                      </a:lnTo>
                      <a:lnTo>
                        <a:pt x="1798" y="627"/>
                      </a:lnTo>
                      <a:lnTo>
                        <a:pt x="1798" y="642"/>
                      </a:lnTo>
                      <a:lnTo>
                        <a:pt x="1798" y="652"/>
                      </a:lnTo>
                      <a:lnTo>
                        <a:pt x="1799" y="658"/>
                      </a:lnTo>
                      <a:lnTo>
                        <a:pt x="1799" y="661"/>
                      </a:lnTo>
                      <a:lnTo>
                        <a:pt x="1799" y="666"/>
                      </a:lnTo>
                      <a:lnTo>
                        <a:pt x="1800" y="675"/>
                      </a:lnTo>
                      <a:lnTo>
                        <a:pt x="1800" y="688"/>
                      </a:lnTo>
                      <a:lnTo>
                        <a:pt x="1800" y="703"/>
                      </a:lnTo>
                      <a:lnTo>
                        <a:pt x="1801" y="718"/>
                      </a:lnTo>
                      <a:lnTo>
                        <a:pt x="1801" y="726"/>
                      </a:lnTo>
                      <a:lnTo>
                        <a:pt x="1801" y="727"/>
                      </a:lnTo>
                      <a:lnTo>
                        <a:pt x="1802" y="720"/>
                      </a:lnTo>
                      <a:lnTo>
                        <a:pt x="1802" y="710"/>
                      </a:lnTo>
                      <a:lnTo>
                        <a:pt x="1803" y="700"/>
                      </a:lnTo>
                      <a:lnTo>
                        <a:pt x="1803" y="695"/>
                      </a:lnTo>
                      <a:lnTo>
                        <a:pt x="1803" y="700"/>
                      </a:lnTo>
                      <a:lnTo>
                        <a:pt x="1804" y="715"/>
                      </a:lnTo>
                      <a:lnTo>
                        <a:pt x="1804" y="742"/>
                      </a:lnTo>
                      <a:lnTo>
                        <a:pt x="1804" y="776"/>
                      </a:lnTo>
                      <a:lnTo>
                        <a:pt x="1805" y="811"/>
                      </a:lnTo>
                      <a:lnTo>
                        <a:pt x="1805" y="842"/>
                      </a:lnTo>
                      <a:lnTo>
                        <a:pt x="1805" y="864"/>
                      </a:lnTo>
                      <a:lnTo>
                        <a:pt x="1806" y="876"/>
                      </a:lnTo>
                      <a:lnTo>
                        <a:pt x="1806" y="880"/>
                      </a:lnTo>
                      <a:lnTo>
                        <a:pt x="1806" y="880"/>
                      </a:lnTo>
                      <a:lnTo>
                        <a:pt x="1807" y="883"/>
                      </a:lnTo>
                      <a:lnTo>
                        <a:pt x="1807" y="892"/>
                      </a:lnTo>
                      <a:lnTo>
                        <a:pt x="1807" y="909"/>
                      </a:lnTo>
                      <a:lnTo>
                        <a:pt x="1808" y="934"/>
                      </a:lnTo>
                      <a:lnTo>
                        <a:pt x="1808" y="965"/>
                      </a:lnTo>
                      <a:lnTo>
                        <a:pt x="1808" y="998"/>
                      </a:lnTo>
                      <a:lnTo>
                        <a:pt x="1809" y="1029"/>
                      </a:lnTo>
                      <a:lnTo>
                        <a:pt x="1809" y="1057"/>
                      </a:lnTo>
                      <a:lnTo>
                        <a:pt x="1810" y="1079"/>
                      </a:lnTo>
                      <a:lnTo>
                        <a:pt x="1810" y="1098"/>
                      </a:lnTo>
                      <a:lnTo>
                        <a:pt x="1810" y="1112"/>
                      </a:lnTo>
                      <a:lnTo>
                        <a:pt x="1811" y="1122"/>
                      </a:lnTo>
                      <a:lnTo>
                        <a:pt x="1811" y="1129"/>
                      </a:lnTo>
                      <a:lnTo>
                        <a:pt x="1811" y="1132"/>
                      </a:lnTo>
                      <a:lnTo>
                        <a:pt x="1812" y="1134"/>
                      </a:lnTo>
                      <a:lnTo>
                        <a:pt x="1812" y="1134"/>
                      </a:lnTo>
                      <a:lnTo>
                        <a:pt x="1812" y="1133"/>
                      </a:lnTo>
                      <a:lnTo>
                        <a:pt x="1813" y="1132"/>
                      </a:lnTo>
                      <a:lnTo>
                        <a:pt x="1813" y="1130"/>
                      </a:lnTo>
                      <a:lnTo>
                        <a:pt x="1813" y="1128"/>
                      </a:lnTo>
                      <a:lnTo>
                        <a:pt x="1814" y="1127"/>
                      </a:lnTo>
                      <a:lnTo>
                        <a:pt x="1814" y="1126"/>
                      </a:lnTo>
                      <a:lnTo>
                        <a:pt x="1814" y="1129"/>
                      </a:lnTo>
                      <a:lnTo>
                        <a:pt x="1815" y="1135"/>
                      </a:lnTo>
                      <a:lnTo>
                        <a:pt x="1815" y="1143"/>
                      </a:lnTo>
                      <a:lnTo>
                        <a:pt x="1815" y="1153"/>
                      </a:lnTo>
                      <a:lnTo>
                        <a:pt x="1816" y="1162"/>
                      </a:lnTo>
                      <a:lnTo>
                        <a:pt x="1816" y="1170"/>
                      </a:lnTo>
                      <a:lnTo>
                        <a:pt x="1816" y="1177"/>
                      </a:lnTo>
                      <a:lnTo>
                        <a:pt x="1817" y="1182"/>
                      </a:lnTo>
                      <a:lnTo>
                        <a:pt x="1817" y="1188"/>
                      </a:lnTo>
                      <a:lnTo>
                        <a:pt x="1818" y="1194"/>
                      </a:lnTo>
                      <a:lnTo>
                        <a:pt x="1818" y="1200"/>
                      </a:lnTo>
                      <a:lnTo>
                        <a:pt x="1818" y="1206"/>
                      </a:lnTo>
                      <a:lnTo>
                        <a:pt x="1819" y="1213"/>
                      </a:lnTo>
                      <a:lnTo>
                        <a:pt x="1819" y="1221"/>
                      </a:lnTo>
                      <a:lnTo>
                        <a:pt x="1819" y="1230"/>
                      </a:lnTo>
                      <a:lnTo>
                        <a:pt x="1820" y="1240"/>
                      </a:lnTo>
                      <a:lnTo>
                        <a:pt x="1820" y="1249"/>
                      </a:lnTo>
                      <a:lnTo>
                        <a:pt x="1820" y="1257"/>
                      </a:lnTo>
                      <a:lnTo>
                        <a:pt x="1821" y="1264"/>
                      </a:lnTo>
                      <a:lnTo>
                        <a:pt x="1821" y="1269"/>
                      </a:lnTo>
                      <a:lnTo>
                        <a:pt x="1821" y="1275"/>
                      </a:lnTo>
                      <a:lnTo>
                        <a:pt x="1822" y="1280"/>
                      </a:lnTo>
                      <a:lnTo>
                        <a:pt x="1822" y="1287"/>
                      </a:lnTo>
                      <a:lnTo>
                        <a:pt x="1822" y="1294"/>
                      </a:lnTo>
                      <a:lnTo>
                        <a:pt x="1823" y="1302"/>
                      </a:lnTo>
                      <a:lnTo>
                        <a:pt x="1823" y="1311"/>
                      </a:lnTo>
                      <a:lnTo>
                        <a:pt x="1823" y="1323"/>
                      </a:lnTo>
                      <a:lnTo>
                        <a:pt x="1824" y="1335"/>
                      </a:lnTo>
                      <a:lnTo>
                        <a:pt x="1824" y="1347"/>
                      </a:lnTo>
                      <a:lnTo>
                        <a:pt x="1825" y="1358"/>
                      </a:lnTo>
                      <a:lnTo>
                        <a:pt x="1825" y="1365"/>
                      </a:lnTo>
                      <a:lnTo>
                        <a:pt x="1825" y="1369"/>
                      </a:lnTo>
                      <a:lnTo>
                        <a:pt x="1826" y="1371"/>
                      </a:lnTo>
                      <a:lnTo>
                        <a:pt x="1826" y="1372"/>
                      </a:lnTo>
                      <a:lnTo>
                        <a:pt x="1826" y="1374"/>
                      </a:lnTo>
                      <a:lnTo>
                        <a:pt x="1827" y="1376"/>
                      </a:lnTo>
                      <a:lnTo>
                        <a:pt x="1827" y="1378"/>
                      </a:lnTo>
                      <a:lnTo>
                        <a:pt x="1827" y="1379"/>
                      </a:lnTo>
                      <a:lnTo>
                        <a:pt x="1828" y="1377"/>
                      </a:lnTo>
                      <a:lnTo>
                        <a:pt x="1828" y="1373"/>
                      </a:lnTo>
                      <a:lnTo>
                        <a:pt x="1828" y="1370"/>
                      </a:lnTo>
                      <a:lnTo>
                        <a:pt x="1829" y="1369"/>
                      </a:lnTo>
                      <a:lnTo>
                        <a:pt x="1829" y="1374"/>
                      </a:lnTo>
                      <a:lnTo>
                        <a:pt x="1829" y="1384"/>
                      </a:lnTo>
                      <a:lnTo>
                        <a:pt x="1830" y="1396"/>
                      </a:lnTo>
                      <a:lnTo>
                        <a:pt x="1830" y="1408"/>
                      </a:lnTo>
                      <a:lnTo>
                        <a:pt x="1830" y="1417"/>
                      </a:lnTo>
                      <a:lnTo>
                        <a:pt x="1831" y="1421"/>
                      </a:lnTo>
                      <a:lnTo>
                        <a:pt x="1831" y="1422"/>
                      </a:lnTo>
                      <a:lnTo>
                        <a:pt x="1831" y="1421"/>
                      </a:lnTo>
                      <a:lnTo>
                        <a:pt x="1832" y="1424"/>
                      </a:lnTo>
                      <a:lnTo>
                        <a:pt x="1832" y="1432"/>
                      </a:lnTo>
                      <a:lnTo>
                        <a:pt x="1833" y="1445"/>
                      </a:lnTo>
                      <a:lnTo>
                        <a:pt x="1833" y="1462"/>
                      </a:lnTo>
                      <a:lnTo>
                        <a:pt x="1833" y="1479"/>
                      </a:lnTo>
                      <a:lnTo>
                        <a:pt x="1834" y="1493"/>
                      </a:lnTo>
                      <a:lnTo>
                        <a:pt x="1834" y="1500"/>
                      </a:lnTo>
                      <a:lnTo>
                        <a:pt x="1834" y="1499"/>
                      </a:lnTo>
                      <a:lnTo>
                        <a:pt x="1835" y="1493"/>
                      </a:lnTo>
                      <a:lnTo>
                        <a:pt x="1835" y="1483"/>
                      </a:lnTo>
                      <a:lnTo>
                        <a:pt x="1835" y="1472"/>
                      </a:lnTo>
                      <a:lnTo>
                        <a:pt x="1836" y="1463"/>
                      </a:lnTo>
                      <a:lnTo>
                        <a:pt x="1836" y="1458"/>
                      </a:lnTo>
                      <a:lnTo>
                        <a:pt x="1836" y="1457"/>
                      </a:lnTo>
                      <a:lnTo>
                        <a:pt x="1837" y="1462"/>
                      </a:lnTo>
                      <a:lnTo>
                        <a:pt x="1837" y="1471"/>
                      </a:lnTo>
                      <a:lnTo>
                        <a:pt x="1837" y="1483"/>
                      </a:lnTo>
                      <a:lnTo>
                        <a:pt x="1838" y="1499"/>
                      </a:lnTo>
                      <a:lnTo>
                        <a:pt x="1838" y="1516"/>
                      </a:lnTo>
                      <a:lnTo>
                        <a:pt x="1838" y="1534"/>
                      </a:lnTo>
                      <a:lnTo>
                        <a:pt x="1839" y="1550"/>
                      </a:lnTo>
                      <a:lnTo>
                        <a:pt x="1839" y="1561"/>
                      </a:lnTo>
                      <a:lnTo>
                        <a:pt x="1840" y="1566"/>
                      </a:lnTo>
                      <a:lnTo>
                        <a:pt x="1840" y="1564"/>
                      </a:lnTo>
                      <a:lnTo>
                        <a:pt x="1840" y="1557"/>
                      </a:lnTo>
                      <a:lnTo>
                        <a:pt x="1841" y="1550"/>
                      </a:lnTo>
                      <a:lnTo>
                        <a:pt x="1841" y="1544"/>
                      </a:lnTo>
                      <a:lnTo>
                        <a:pt x="1841" y="1539"/>
                      </a:lnTo>
                      <a:lnTo>
                        <a:pt x="1842" y="1536"/>
                      </a:lnTo>
                      <a:lnTo>
                        <a:pt x="1842" y="1532"/>
                      </a:lnTo>
                      <a:lnTo>
                        <a:pt x="1842" y="1526"/>
                      </a:lnTo>
                      <a:lnTo>
                        <a:pt x="1843" y="1519"/>
                      </a:lnTo>
                      <a:lnTo>
                        <a:pt x="1843" y="1511"/>
                      </a:lnTo>
                      <a:lnTo>
                        <a:pt x="1843" y="1503"/>
                      </a:lnTo>
                      <a:lnTo>
                        <a:pt x="1844" y="1497"/>
                      </a:lnTo>
                      <a:lnTo>
                        <a:pt x="1844" y="1493"/>
                      </a:lnTo>
                      <a:lnTo>
                        <a:pt x="1844" y="1492"/>
                      </a:lnTo>
                      <a:lnTo>
                        <a:pt x="1845" y="1492"/>
                      </a:lnTo>
                      <a:lnTo>
                        <a:pt x="1845" y="1494"/>
                      </a:lnTo>
                      <a:lnTo>
                        <a:pt x="1845" y="1497"/>
                      </a:lnTo>
                      <a:lnTo>
                        <a:pt x="1846" y="1500"/>
                      </a:lnTo>
                      <a:lnTo>
                        <a:pt x="1846" y="1504"/>
                      </a:lnTo>
                      <a:lnTo>
                        <a:pt x="1847" y="1509"/>
                      </a:lnTo>
                      <a:lnTo>
                        <a:pt x="1847" y="1515"/>
                      </a:lnTo>
                      <a:lnTo>
                        <a:pt x="1847" y="1521"/>
                      </a:lnTo>
                      <a:lnTo>
                        <a:pt x="1848" y="1526"/>
                      </a:lnTo>
                      <a:lnTo>
                        <a:pt x="1848" y="1528"/>
                      </a:lnTo>
                      <a:lnTo>
                        <a:pt x="1848" y="1527"/>
                      </a:lnTo>
                      <a:lnTo>
                        <a:pt x="1849" y="1521"/>
                      </a:lnTo>
                      <a:lnTo>
                        <a:pt x="1849" y="1513"/>
                      </a:lnTo>
                      <a:lnTo>
                        <a:pt x="1849" y="1508"/>
                      </a:lnTo>
                      <a:lnTo>
                        <a:pt x="1850" y="1508"/>
                      </a:lnTo>
                      <a:lnTo>
                        <a:pt x="1850" y="1518"/>
                      </a:lnTo>
                      <a:lnTo>
                        <a:pt x="1850" y="1537"/>
                      </a:lnTo>
                      <a:lnTo>
                        <a:pt x="1851" y="1563"/>
                      </a:lnTo>
                      <a:lnTo>
                        <a:pt x="1851" y="1590"/>
                      </a:lnTo>
                      <a:lnTo>
                        <a:pt x="1851" y="1613"/>
                      </a:lnTo>
                      <a:lnTo>
                        <a:pt x="1852" y="1628"/>
                      </a:lnTo>
                      <a:lnTo>
                        <a:pt x="1852" y="1635"/>
                      </a:lnTo>
                      <a:lnTo>
                        <a:pt x="1852" y="1633"/>
                      </a:lnTo>
                      <a:lnTo>
                        <a:pt x="1853" y="1626"/>
                      </a:lnTo>
                      <a:lnTo>
                        <a:pt x="1853" y="1616"/>
                      </a:lnTo>
                      <a:lnTo>
                        <a:pt x="1853" y="1605"/>
                      </a:lnTo>
                      <a:lnTo>
                        <a:pt x="1854" y="1592"/>
                      </a:lnTo>
                      <a:lnTo>
                        <a:pt x="1854" y="1579"/>
                      </a:lnTo>
                      <a:lnTo>
                        <a:pt x="1855" y="1564"/>
                      </a:lnTo>
                      <a:lnTo>
                        <a:pt x="1855" y="1551"/>
                      </a:lnTo>
                      <a:lnTo>
                        <a:pt x="1855" y="1539"/>
                      </a:lnTo>
                      <a:lnTo>
                        <a:pt x="1856" y="1531"/>
                      </a:lnTo>
                      <a:lnTo>
                        <a:pt x="1856" y="1526"/>
                      </a:lnTo>
                      <a:lnTo>
                        <a:pt x="1856" y="1525"/>
                      </a:lnTo>
                      <a:lnTo>
                        <a:pt x="1857" y="1528"/>
                      </a:lnTo>
                      <a:lnTo>
                        <a:pt x="1857" y="1536"/>
                      </a:lnTo>
                      <a:lnTo>
                        <a:pt x="1857" y="1547"/>
                      </a:lnTo>
                      <a:lnTo>
                        <a:pt x="1858" y="1561"/>
                      </a:lnTo>
                      <a:lnTo>
                        <a:pt x="1858" y="1574"/>
                      </a:lnTo>
                      <a:lnTo>
                        <a:pt x="1858" y="1585"/>
                      </a:lnTo>
                      <a:lnTo>
                        <a:pt x="1859" y="1591"/>
                      </a:lnTo>
                      <a:lnTo>
                        <a:pt x="1859" y="1594"/>
                      </a:lnTo>
                      <a:lnTo>
                        <a:pt x="1859" y="1595"/>
                      </a:lnTo>
                      <a:lnTo>
                        <a:pt x="1860" y="1596"/>
                      </a:lnTo>
                      <a:lnTo>
                        <a:pt x="1860" y="1599"/>
                      </a:lnTo>
                      <a:lnTo>
                        <a:pt x="1860" y="1607"/>
                      </a:lnTo>
                      <a:lnTo>
                        <a:pt x="1861" y="1619"/>
                      </a:lnTo>
                      <a:lnTo>
                        <a:pt x="1861" y="1636"/>
                      </a:lnTo>
                      <a:lnTo>
                        <a:pt x="1862" y="1655"/>
                      </a:lnTo>
                      <a:lnTo>
                        <a:pt x="1862" y="1673"/>
                      </a:lnTo>
                      <a:lnTo>
                        <a:pt x="1862" y="1687"/>
                      </a:lnTo>
                      <a:lnTo>
                        <a:pt x="1863" y="1695"/>
                      </a:lnTo>
                      <a:lnTo>
                        <a:pt x="1863" y="1695"/>
                      </a:lnTo>
                      <a:lnTo>
                        <a:pt x="1863" y="1689"/>
                      </a:lnTo>
                      <a:lnTo>
                        <a:pt x="1864" y="1677"/>
                      </a:lnTo>
                      <a:lnTo>
                        <a:pt x="1864" y="1662"/>
                      </a:lnTo>
                      <a:lnTo>
                        <a:pt x="1864" y="1648"/>
                      </a:lnTo>
                      <a:lnTo>
                        <a:pt x="1865" y="1634"/>
                      </a:lnTo>
                      <a:lnTo>
                        <a:pt x="1865" y="1623"/>
                      </a:lnTo>
                      <a:lnTo>
                        <a:pt x="1865" y="1612"/>
                      </a:lnTo>
                      <a:lnTo>
                        <a:pt x="1866" y="1603"/>
                      </a:lnTo>
                      <a:lnTo>
                        <a:pt x="1866" y="1594"/>
                      </a:lnTo>
                      <a:lnTo>
                        <a:pt x="1866" y="1586"/>
                      </a:lnTo>
                      <a:lnTo>
                        <a:pt x="1867" y="1577"/>
                      </a:lnTo>
                      <a:lnTo>
                        <a:pt x="1867" y="1569"/>
                      </a:lnTo>
                      <a:lnTo>
                        <a:pt x="1867" y="1560"/>
                      </a:lnTo>
                      <a:lnTo>
                        <a:pt x="1868" y="1549"/>
                      </a:lnTo>
                      <a:lnTo>
                        <a:pt x="1868" y="1538"/>
                      </a:lnTo>
                      <a:lnTo>
                        <a:pt x="1869" y="1526"/>
                      </a:lnTo>
                      <a:lnTo>
                        <a:pt x="1869" y="1514"/>
                      </a:lnTo>
                      <a:lnTo>
                        <a:pt x="1869" y="1505"/>
                      </a:lnTo>
                      <a:lnTo>
                        <a:pt x="1870" y="1499"/>
                      </a:lnTo>
                      <a:lnTo>
                        <a:pt x="1870" y="1497"/>
                      </a:lnTo>
                      <a:lnTo>
                        <a:pt x="1870" y="1500"/>
                      </a:lnTo>
                      <a:lnTo>
                        <a:pt x="1871" y="1505"/>
                      </a:lnTo>
                      <a:lnTo>
                        <a:pt x="1871" y="1513"/>
                      </a:lnTo>
                      <a:lnTo>
                        <a:pt x="1871" y="1522"/>
                      </a:lnTo>
                      <a:lnTo>
                        <a:pt x="1872" y="1530"/>
                      </a:lnTo>
                      <a:lnTo>
                        <a:pt x="1872" y="1537"/>
                      </a:lnTo>
                      <a:lnTo>
                        <a:pt x="1872" y="1543"/>
                      </a:lnTo>
                      <a:lnTo>
                        <a:pt x="1873" y="1548"/>
                      </a:lnTo>
                      <a:lnTo>
                        <a:pt x="1873" y="1553"/>
                      </a:lnTo>
                      <a:lnTo>
                        <a:pt x="1873" y="1560"/>
                      </a:lnTo>
                      <a:lnTo>
                        <a:pt x="1874" y="1567"/>
                      </a:lnTo>
                      <a:lnTo>
                        <a:pt x="1874" y="1571"/>
                      </a:lnTo>
                      <a:lnTo>
                        <a:pt x="1874" y="1571"/>
                      </a:lnTo>
                      <a:lnTo>
                        <a:pt x="1875" y="1564"/>
                      </a:lnTo>
                      <a:lnTo>
                        <a:pt x="1875" y="1551"/>
                      </a:lnTo>
                      <a:lnTo>
                        <a:pt x="1875" y="1536"/>
                      </a:lnTo>
                      <a:lnTo>
                        <a:pt x="1876" y="1521"/>
                      </a:lnTo>
                      <a:lnTo>
                        <a:pt x="1876" y="1511"/>
                      </a:lnTo>
                      <a:lnTo>
                        <a:pt x="1877" y="1508"/>
                      </a:lnTo>
                      <a:lnTo>
                        <a:pt x="1877" y="1513"/>
                      </a:lnTo>
                      <a:lnTo>
                        <a:pt x="1877" y="1525"/>
                      </a:lnTo>
                      <a:lnTo>
                        <a:pt x="1878" y="1540"/>
                      </a:lnTo>
                      <a:lnTo>
                        <a:pt x="1878" y="1555"/>
                      </a:lnTo>
                      <a:lnTo>
                        <a:pt x="1878" y="1566"/>
                      </a:lnTo>
                      <a:lnTo>
                        <a:pt x="1879" y="1571"/>
                      </a:lnTo>
                      <a:lnTo>
                        <a:pt x="1879" y="1572"/>
                      </a:lnTo>
                      <a:lnTo>
                        <a:pt x="1879" y="1569"/>
                      </a:lnTo>
                      <a:lnTo>
                        <a:pt x="1880" y="1567"/>
                      </a:lnTo>
                      <a:lnTo>
                        <a:pt x="1880" y="1567"/>
                      </a:lnTo>
                      <a:lnTo>
                        <a:pt x="1880" y="1571"/>
                      </a:lnTo>
                      <a:lnTo>
                        <a:pt x="1881" y="1578"/>
                      </a:lnTo>
                      <a:lnTo>
                        <a:pt x="1881" y="1586"/>
                      </a:lnTo>
                      <a:lnTo>
                        <a:pt x="1881" y="1596"/>
                      </a:lnTo>
                      <a:lnTo>
                        <a:pt x="1882" y="1605"/>
                      </a:lnTo>
                      <a:lnTo>
                        <a:pt x="1882" y="1615"/>
                      </a:lnTo>
                      <a:lnTo>
                        <a:pt x="1882" y="1625"/>
                      </a:lnTo>
                      <a:lnTo>
                        <a:pt x="1883" y="1634"/>
                      </a:lnTo>
                      <a:lnTo>
                        <a:pt x="1883" y="1643"/>
                      </a:lnTo>
                      <a:lnTo>
                        <a:pt x="1884" y="1651"/>
                      </a:lnTo>
                      <a:lnTo>
                        <a:pt x="1884" y="1658"/>
                      </a:lnTo>
                      <a:lnTo>
                        <a:pt x="1884" y="1663"/>
                      </a:lnTo>
                      <a:lnTo>
                        <a:pt x="1885" y="1666"/>
                      </a:lnTo>
                      <a:lnTo>
                        <a:pt x="1885" y="1666"/>
                      </a:lnTo>
                      <a:lnTo>
                        <a:pt x="1885" y="1664"/>
                      </a:lnTo>
                      <a:lnTo>
                        <a:pt x="1886" y="1661"/>
                      </a:lnTo>
                      <a:lnTo>
                        <a:pt x="1886" y="1655"/>
                      </a:lnTo>
                      <a:lnTo>
                        <a:pt x="1886" y="1647"/>
                      </a:lnTo>
                      <a:lnTo>
                        <a:pt x="1887" y="1636"/>
                      </a:lnTo>
                      <a:lnTo>
                        <a:pt x="1887" y="1621"/>
                      </a:lnTo>
                      <a:lnTo>
                        <a:pt x="1887" y="1602"/>
                      </a:lnTo>
                      <a:lnTo>
                        <a:pt x="1888" y="1583"/>
                      </a:lnTo>
                      <a:lnTo>
                        <a:pt x="1888" y="1564"/>
                      </a:lnTo>
                      <a:lnTo>
                        <a:pt x="1888" y="1548"/>
                      </a:lnTo>
                      <a:lnTo>
                        <a:pt x="1889" y="1536"/>
                      </a:lnTo>
                      <a:lnTo>
                        <a:pt x="1889" y="1528"/>
                      </a:lnTo>
                      <a:lnTo>
                        <a:pt x="1889" y="1522"/>
                      </a:lnTo>
                      <a:lnTo>
                        <a:pt x="1890" y="1516"/>
                      </a:lnTo>
                      <a:lnTo>
                        <a:pt x="1890" y="1509"/>
                      </a:lnTo>
                      <a:lnTo>
                        <a:pt x="1891" y="1502"/>
                      </a:lnTo>
                      <a:lnTo>
                        <a:pt x="1891" y="1495"/>
                      </a:lnTo>
                      <a:lnTo>
                        <a:pt x="1891" y="1491"/>
                      </a:lnTo>
                      <a:lnTo>
                        <a:pt x="1892" y="1488"/>
                      </a:lnTo>
                      <a:lnTo>
                        <a:pt x="1892" y="1488"/>
                      </a:lnTo>
                      <a:lnTo>
                        <a:pt x="1892" y="1491"/>
                      </a:lnTo>
                      <a:lnTo>
                        <a:pt x="1893" y="1497"/>
                      </a:lnTo>
                      <a:lnTo>
                        <a:pt x="1893" y="1507"/>
                      </a:lnTo>
                      <a:lnTo>
                        <a:pt x="1893" y="1522"/>
                      </a:lnTo>
                      <a:lnTo>
                        <a:pt x="1894" y="1541"/>
                      </a:lnTo>
                      <a:lnTo>
                        <a:pt x="1894" y="1562"/>
                      </a:lnTo>
                      <a:lnTo>
                        <a:pt x="1894" y="1579"/>
                      </a:lnTo>
                      <a:lnTo>
                        <a:pt x="1895" y="1590"/>
                      </a:lnTo>
                      <a:lnTo>
                        <a:pt x="1895" y="1591"/>
                      </a:lnTo>
                      <a:lnTo>
                        <a:pt x="1895" y="1582"/>
                      </a:lnTo>
                      <a:lnTo>
                        <a:pt x="1896" y="1566"/>
                      </a:lnTo>
                      <a:lnTo>
                        <a:pt x="1896" y="1547"/>
                      </a:lnTo>
                      <a:lnTo>
                        <a:pt x="1896" y="1528"/>
                      </a:lnTo>
                      <a:lnTo>
                        <a:pt x="1897" y="1511"/>
                      </a:lnTo>
                      <a:lnTo>
                        <a:pt x="1897" y="1499"/>
                      </a:lnTo>
                      <a:lnTo>
                        <a:pt x="1897" y="1490"/>
                      </a:lnTo>
                      <a:lnTo>
                        <a:pt x="1898" y="1486"/>
                      </a:lnTo>
                      <a:lnTo>
                        <a:pt x="1898" y="1484"/>
                      </a:lnTo>
                      <a:lnTo>
                        <a:pt x="1899" y="1485"/>
                      </a:lnTo>
                      <a:lnTo>
                        <a:pt x="1899" y="1485"/>
                      </a:lnTo>
                      <a:lnTo>
                        <a:pt x="1899" y="1485"/>
                      </a:lnTo>
                      <a:lnTo>
                        <a:pt x="1900" y="1482"/>
                      </a:lnTo>
                      <a:lnTo>
                        <a:pt x="1900" y="1479"/>
                      </a:lnTo>
                      <a:lnTo>
                        <a:pt x="1900" y="1478"/>
                      </a:lnTo>
                      <a:lnTo>
                        <a:pt x="1901" y="1479"/>
                      </a:lnTo>
                      <a:lnTo>
                        <a:pt x="1901" y="1483"/>
                      </a:lnTo>
                      <a:lnTo>
                        <a:pt x="1901" y="1489"/>
                      </a:lnTo>
                      <a:lnTo>
                        <a:pt x="1902" y="1495"/>
                      </a:lnTo>
                      <a:lnTo>
                        <a:pt x="1902" y="1501"/>
                      </a:lnTo>
                      <a:lnTo>
                        <a:pt x="1902" y="1503"/>
                      </a:lnTo>
                      <a:lnTo>
                        <a:pt x="1903" y="1502"/>
                      </a:lnTo>
                      <a:lnTo>
                        <a:pt x="1903" y="1495"/>
                      </a:lnTo>
                      <a:lnTo>
                        <a:pt x="1903" y="1483"/>
                      </a:lnTo>
                      <a:lnTo>
                        <a:pt x="1904" y="1465"/>
                      </a:lnTo>
                      <a:lnTo>
                        <a:pt x="1904" y="1444"/>
                      </a:lnTo>
                      <a:lnTo>
                        <a:pt x="1904" y="1422"/>
                      </a:lnTo>
                      <a:lnTo>
                        <a:pt x="1905" y="1400"/>
                      </a:lnTo>
                      <a:lnTo>
                        <a:pt x="1905" y="1383"/>
                      </a:lnTo>
                      <a:lnTo>
                        <a:pt x="1906" y="1370"/>
                      </a:lnTo>
                      <a:lnTo>
                        <a:pt x="1906" y="1363"/>
                      </a:lnTo>
                      <a:lnTo>
                        <a:pt x="1906" y="1360"/>
                      </a:lnTo>
                      <a:lnTo>
                        <a:pt x="1907" y="1360"/>
                      </a:lnTo>
                      <a:lnTo>
                        <a:pt x="1907" y="1363"/>
                      </a:lnTo>
                      <a:lnTo>
                        <a:pt x="1907" y="1366"/>
                      </a:lnTo>
                      <a:lnTo>
                        <a:pt x="1908" y="1369"/>
                      </a:lnTo>
                      <a:lnTo>
                        <a:pt x="1908" y="1371"/>
                      </a:lnTo>
                      <a:lnTo>
                        <a:pt x="1908" y="1371"/>
                      </a:lnTo>
                      <a:lnTo>
                        <a:pt x="1909" y="1368"/>
                      </a:lnTo>
                      <a:lnTo>
                        <a:pt x="1909" y="1362"/>
                      </a:lnTo>
                      <a:lnTo>
                        <a:pt x="1909" y="1354"/>
                      </a:lnTo>
                      <a:lnTo>
                        <a:pt x="1910" y="1347"/>
                      </a:lnTo>
                      <a:lnTo>
                        <a:pt x="1910" y="1343"/>
                      </a:lnTo>
                      <a:lnTo>
                        <a:pt x="1910" y="1344"/>
                      </a:lnTo>
                      <a:lnTo>
                        <a:pt x="1911" y="1352"/>
                      </a:lnTo>
                      <a:lnTo>
                        <a:pt x="1911" y="1363"/>
                      </a:lnTo>
                      <a:lnTo>
                        <a:pt x="1911" y="1375"/>
                      </a:lnTo>
                      <a:lnTo>
                        <a:pt x="1912" y="1384"/>
                      </a:lnTo>
                      <a:lnTo>
                        <a:pt x="1912" y="1389"/>
                      </a:lnTo>
                      <a:lnTo>
                        <a:pt x="1913" y="1390"/>
                      </a:lnTo>
                      <a:lnTo>
                        <a:pt x="1913" y="1386"/>
                      </a:lnTo>
                      <a:lnTo>
                        <a:pt x="1913" y="1378"/>
                      </a:lnTo>
                      <a:lnTo>
                        <a:pt x="1914" y="1369"/>
                      </a:lnTo>
                      <a:lnTo>
                        <a:pt x="1914" y="1359"/>
                      </a:lnTo>
                      <a:lnTo>
                        <a:pt x="1914" y="1352"/>
                      </a:lnTo>
                      <a:lnTo>
                        <a:pt x="1915" y="1348"/>
                      </a:lnTo>
                      <a:lnTo>
                        <a:pt x="1915" y="1351"/>
                      </a:lnTo>
                      <a:lnTo>
                        <a:pt x="1915" y="1359"/>
                      </a:lnTo>
                      <a:lnTo>
                        <a:pt x="1916" y="1371"/>
                      </a:lnTo>
                      <a:lnTo>
                        <a:pt x="1916" y="1384"/>
                      </a:lnTo>
                      <a:lnTo>
                        <a:pt x="1916" y="1396"/>
                      </a:lnTo>
                      <a:lnTo>
                        <a:pt x="1917" y="1402"/>
                      </a:lnTo>
                      <a:lnTo>
                        <a:pt x="1917" y="1402"/>
                      </a:lnTo>
                      <a:lnTo>
                        <a:pt x="1917" y="1396"/>
                      </a:lnTo>
                      <a:lnTo>
                        <a:pt x="1918" y="1387"/>
                      </a:lnTo>
                      <a:lnTo>
                        <a:pt x="1918" y="1379"/>
                      </a:lnTo>
                      <a:lnTo>
                        <a:pt x="1918" y="1374"/>
                      </a:lnTo>
                      <a:lnTo>
                        <a:pt x="1919" y="1375"/>
                      </a:lnTo>
                      <a:lnTo>
                        <a:pt x="1919" y="1381"/>
                      </a:lnTo>
                      <a:lnTo>
                        <a:pt x="1919" y="1391"/>
                      </a:lnTo>
                      <a:lnTo>
                        <a:pt x="1920" y="1402"/>
                      </a:lnTo>
                      <a:lnTo>
                        <a:pt x="1920" y="1409"/>
                      </a:lnTo>
                      <a:lnTo>
                        <a:pt x="1921" y="1410"/>
                      </a:lnTo>
                      <a:lnTo>
                        <a:pt x="1921" y="1405"/>
                      </a:lnTo>
                      <a:lnTo>
                        <a:pt x="1921" y="1393"/>
                      </a:lnTo>
                      <a:lnTo>
                        <a:pt x="1922" y="1377"/>
                      </a:lnTo>
                      <a:lnTo>
                        <a:pt x="1922" y="1359"/>
                      </a:lnTo>
                      <a:lnTo>
                        <a:pt x="1922" y="1343"/>
                      </a:lnTo>
                      <a:lnTo>
                        <a:pt x="1923" y="1332"/>
                      </a:lnTo>
                      <a:lnTo>
                        <a:pt x="1923" y="1325"/>
                      </a:lnTo>
                      <a:lnTo>
                        <a:pt x="1923" y="1323"/>
                      </a:lnTo>
                      <a:lnTo>
                        <a:pt x="1924" y="1323"/>
                      </a:lnTo>
                      <a:lnTo>
                        <a:pt x="1924" y="1324"/>
                      </a:lnTo>
                      <a:lnTo>
                        <a:pt x="1924" y="1325"/>
                      </a:lnTo>
                      <a:lnTo>
                        <a:pt x="1925" y="1325"/>
                      </a:lnTo>
                      <a:lnTo>
                        <a:pt x="1925" y="1324"/>
                      </a:lnTo>
                      <a:lnTo>
                        <a:pt x="1925" y="1323"/>
                      </a:lnTo>
                      <a:lnTo>
                        <a:pt x="1926" y="1321"/>
                      </a:lnTo>
                      <a:lnTo>
                        <a:pt x="1926" y="1320"/>
                      </a:lnTo>
                      <a:lnTo>
                        <a:pt x="1926" y="1319"/>
                      </a:lnTo>
                      <a:lnTo>
                        <a:pt x="1927" y="1318"/>
                      </a:lnTo>
                      <a:lnTo>
                        <a:pt x="1927" y="1317"/>
                      </a:lnTo>
                      <a:lnTo>
                        <a:pt x="1928" y="1316"/>
                      </a:lnTo>
                      <a:lnTo>
                        <a:pt x="1928" y="1314"/>
                      </a:lnTo>
                      <a:lnTo>
                        <a:pt x="1928" y="1312"/>
                      </a:lnTo>
                      <a:lnTo>
                        <a:pt x="1929" y="1312"/>
                      </a:lnTo>
                      <a:lnTo>
                        <a:pt x="1929" y="1313"/>
                      </a:lnTo>
                      <a:lnTo>
                        <a:pt x="1929" y="1315"/>
                      </a:lnTo>
                      <a:lnTo>
                        <a:pt x="1930" y="1317"/>
                      </a:lnTo>
                      <a:lnTo>
                        <a:pt x="1930" y="1317"/>
                      </a:lnTo>
                      <a:lnTo>
                        <a:pt x="1930" y="1314"/>
                      </a:lnTo>
                      <a:lnTo>
                        <a:pt x="1931" y="1308"/>
                      </a:lnTo>
                      <a:lnTo>
                        <a:pt x="1931" y="1300"/>
                      </a:lnTo>
                      <a:lnTo>
                        <a:pt x="1931" y="1291"/>
                      </a:lnTo>
                      <a:lnTo>
                        <a:pt x="1932" y="1281"/>
                      </a:lnTo>
                      <a:lnTo>
                        <a:pt x="1932" y="1270"/>
                      </a:lnTo>
                      <a:lnTo>
                        <a:pt x="1932" y="1260"/>
                      </a:lnTo>
                      <a:lnTo>
                        <a:pt x="1933" y="1250"/>
                      </a:lnTo>
                      <a:lnTo>
                        <a:pt x="1933" y="1244"/>
                      </a:lnTo>
                      <a:lnTo>
                        <a:pt x="1933" y="1242"/>
                      </a:lnTo>
                      <a:lnTo>
                        <a:pt x="1934" y="1245"/>
                      </a:lnTo>
                      <a:lnTo>
                        <a:pt x="1934" y="1253"/>
                      </a:lnTo>
                      <a:lnTo>
                        <a:pt x="1935" y="1264"/>
                      </a:lnTo>
                      <a:lnTo>
                        <a:pt x="1935" y="1275"/>
                      </a:lnTo>
                      <a:lnTo>
                        <a:pt x="1935" y="1286"/>
                      </a:lnTo>
                      <a:lnTo>
                        <a:pt x="1936" y="1295"/>
                      </a:lnTo>
                      <a:lnTo>
                        <a:pt x="1936" y="1302"/>
                      </a:lnTo>
                      <a:lnTo>
                        <a:pt x="1936" y="1308"/>
                      </a:lnTo>
                      <a:lnTo>
                        <a:pt x="1937" y="1310"/>
                      </a:lnTo>
                      <a:lnTo>
                        <a:pt x="1937" y="1310"/>
                      </a:lnTo>
                      <a:lnTo>
                        <a:pt x="1937" y="1304"/>
                      </a:lnTo>
                      <a:lnTo>
                        <a:pt x="1938" y="1294"/>
                      </a:lnTo>
                      <a:lnTo>
                        <a:pt x="1938" y="1281"/>
                      </a:lnTo>
                      <a:lnTo>
                        <a:pt x="1938" y="1267"/>
                      </a:lnTo>
                      <a:lnTo>
                        <a:pt x="1939" y="1253"/>
                      </a:lnTo>
                      <a:lnTo>
                        <a:pt x="1939" y="1241"/>
                      </a:lnTo>
                      <a:lnTo>
                        <a:pt x="1939" y="1232"/>
                      </a:lnTo>
                      <a:lnTo>
                        <a:pt x="1940" y="1224"/>
                      </a:lnTo>
                      <a:lnTo>
                        <a:pt x="1940" y="1217"/>
                      </a:lnTo>
                      <a:lnTo>
                        <a:pt x="1940" y="1212"/>
                      </a:lnTo>
                      <a:lnTo>
                        <a:pt x="1941" y="1209"/>
                      </a:lnTo>
                      <a:lnTo>
                        <a:pt x="1941" y="1210"/>
                      </a:lnTo>
                      <a:lnTo>
                        <a:pt x="1941" y="1214"/>
                      </a:lnTo>
                      <a:lnTo>
                        <a:pt x="1942" y="1220"/>
                      </a:lnTo>
                      <a:lnTo>
                        <a:pt x="1942" y="1229"/>
                      </a:lnTo>
                      <a:lnTo>
                        <a:pt x="1943" y="1238"/>
                      </a:lnTo>
                      <a:lnTo>
                        <a:pt x="1943" y="1246"/>
                      </a:lnTo>
                      <a:lnTo>
                        <a:pt x="1943" y="1254"/>
                      </a:lnTo>
                      <a:lnTo>
                        <a:pt x="1944" y="1259"/>
                      </a:lnTo>
                      <a:lnTo>
                        <a:pt x="1944" y="1260"/>
                      </a:lnTo>
                      <a:lnTo>
                        <a:pt x="1944" y="1258"/>
                      </a:lnTo>
                      <a:lnTo>
                        <a:pt x="1945" y="1252"/>
                      </a:lnTo>
                      <a:lnTo>
                        <a:pt x="1945" y="1245"/>
                      </a:lnTo>
                      <a:lnTo>
                        <a:pt x="1945" y="1239"/>
                      </a:lnTo>
                      <a:lnTo>
                        <a:pt x="1946" y="1236"/>
                      </a:lnTo>
                      <a:lnTo>
                        <a:pt x="1946" y="1238"/>
                      </a:lnTo>
                      <a:lnTo>
                        <a:pt x="1946" y="1244"/>
                      </a:lnTo>
                      <a:lnTo>
                        <a:pt x="1947" y="1253"/>
                      </a:lnTo>
                      <a:lnTo>
                        <a:pt x="1947" y="1264"/>
                      </a:lnTo>
                      <a:lnTo>
                        <a:pt x="1947" y="1276"/>
                      </a:lnTo>
                      <a:lnTo>
                        <a:pt x="1948" y="1287"/>
                      </a:lnTo>
                      <a:lnTo>
                        <a:pt x="1948" y="1294"/>
                      </a:lnTo>
                      <a:lnTo>
                        <a:pt x="1948" y="1295"/>
                      </a:lnTo>
                      <a:lnTo>
                        <a:pt x="1949" y="1288"/>
                      </a:lnTo>
                      <a:lnTo>
                        <a:pt x="1949" y="1272"/>
                      </a:lnTo>
                      <a:lnTo>
                        <a:pt x="1950" y="1248"/>
                      </a:lnTo>
                      <a:lnTo>
                        <a:pt x="1950" y="1219"/>
                      </a:lnTo>
                      <a:lnTo>
                        <a:pt x="1950" y="1188"/>
                      </a:lnTo>
                      <a:lnTo>
                        <a:pt x="1951" y="1162"/>
                      </a:lnTo>
                      <a:lnTo>
                        <a:pt x="1951" y="1143"/>
                      </a:lnTo>
                      <a:lnTo>
                        <a:pt x="1951" y="1135"/>
                      </a:lnTo>
                      <a:lnTo>
                        <a:pt x="1952" y="1136"/>
                      </a:lnTo>
                      <a:lnTo>
                        <a:pt x="1952" y="1143"/>
                      </a:lnTo>
                      <a:lnTo>
                        <a:pt x="1952" y="1151"/>
                      </a:lnTo>
                      <a:lnTo>
                        <a:pt x="1953" y="1155"/>
                      </a:lnTo>
                      <a:lnTo>
                        <a:pt x="1953" y="1152"/>
                      </a:lnTo>
                      <a:lnTo>
                        <a:pt x="1953" y="1141"/>
                      </a:lnTo>
                      <a:lnTo>
                        <a:pt x="1954" y="1123"/>
                      </a:lnTo>
                      <a:lnTo>
                        <a:pt x="1954" y="1102"/>
                      </a:lnTo>
                      <a:lnTo>
                        <a:pt x="1954" y="1081"/>
                      </a:lnTo>
                      <a:lnTo>
                        <a:pt x="1955" y="1065"/>
                      </a:lnTo>
                      <a:lnTo>
                        <a:pt x="1955" y="1055"/>
                      </a:lnTo>
                      <a:lnTo>
                        <a:pt x="1955" y="1054"/>
                      </a:lnTo>
                      <a:lnTo>
                        <a:pt x="1956" y="1060"/>
                      </a:lnTo>
                      <a:lnTo>
                        <a:pt x="1956" y="1070"/>
                      </a:lnTo>
                      <a:lnTo>
                        <a:pt x="1957" y="1082"/>
                      </a:lnTo>
                      <a:lnTo>
                        <a:pt x="1957" y="1092"/>
                      </a:lnTo>
                      <a:lnTo>
                        <a:pt x="1957" y="1100"/>
                      </a:lnTo>
                      <a:lnTo>
                        <a:pt x="1958" y="1104"/>
                      </a:lnTo>
                      <a:lnTo>
                        <a:pt x="1958" y="1105"/>
                      </a:lnTo>
                      <a:lnTo>
                        <a:pt x="1958" y="1101"/>
                      </a:lnTo>
                      <a:lnTo>
                        <a:pt x="1959" y="1096"/>
                      </a:lnTo>
                      <a:lnTo>
                        <a:pt x="1959" y="1090"/>
                      </a:lnTo>
                      <a:lnTo>
                        <a:pt x="1959" y="1088"/>
                      </a:lnTo>
                      <a:lnTo>
                        <a:pt x="1960" y="1090"/>
                      </a:lnTo>
                      <a:lnTo>
                        <a:pt x="1960" y="1097"/>
                      </a:lnTo>
                      <a:lnTo>
                        <a:pt x="1960" y="1108"/>
                      </a:lnTo>
                      <a:lnTo>
                        <a:pt x="1961" y="1122"/>
                      </a:lnTo>
                      <a:lnTo>
                        <a:pt x="1961" y="1136"/>
                      </a:lnTo>
                      <a:lnTo>
                        <a:pt x="1961" y="1149"/>
                      </a:lnTo>
                      <a:lnTo>
                        <a:pt x="1962" y="1161"/>
                      </a:lnTo>
                      <a:lnTo>
                        <a:pt x="1962" y="1170"/>
                      </a:lnTo>
                      <a:lnTo>
                        <a:pt x="1962" y="1176"/>
                      </a:lnTo>
                      <a:lnTo>
                        <a:pt x="1963" y="1179"/>
                      </a:lnTo>
                      <a:lnTo>
                        <a:pt x="1963" y="1180"/>
                      </a:lnTo>
                      <a:lnTo>
                        <a:pt x="1963" y="1177"/>
                      </a:lnTo>
                      <a:lnTo>
                        <a:pt x="1964" y="1173"/>
                      </a:lnTo>
                      <a:lnTo>
                        <a:pt x="1964" y="1165"/>
                      </a:lnTo>
                      <a:lnTo>
                        <a:pt x="1965" y="1156"/>
                      </a:lnTo>
                      <a:lnTo>
                        <a:pt x="1965" y="1143"/>
                      </a:lnTo>
                      <a:lnTo>
                        <a:pt x="1965" y="1126"/>
                      </a:lnTo>
                      <a:lnTo>
                        <a:pt x="1966" y="1106"/>
                      </a:lnTo>
                      <a:lnTo>
                        <a:pt x="1966" y="1084"/>
                      </a:lnTo>
                      <a:lnTo>
                        <a:pt x="1966" y="1061"/>
                      </a:lnTo>
                      <a:lnTo>
                        <a:pt x="1967" y="1041"/>
                      </a:lnTo>
                      <a:lnTo>
                        <a:pt x="1967" y="1024"/>
                      </a:lnTo>
                      <a:lnTo>
                        <a:pt x="1967" y="1014"/>
                      </a:lnTo>
                      <a:lnTo>
                        <a:pt x="1968" y="1012"/>
                      </a:lnTo>
                      <a:lnTo>
                        <a:pt x="1968" y="1016"/>
                      </a:lnTo>
                      <a:lnTo>
                        <a:pt x="1968" y="1023"/>
                      </a:lnTo>
                      <a:lnTo>
                        <a:pt x="1969" y="1031"/>
                      </a:lnTo>
                      <a:lnTo>
                        <a:pt x="1969" y="1038"/>
                      </a:lnTo>
                      <a:lnTo>
                        <a:pt x="1969" y="1041"/>
                      </a:lnTo>
                      <a:lnTo>
                        <a:pt x="1970" y="1040"/>
                      </a:lnTo>
                      <a:lnTo>
                        <a:pt x="1970" y="1035"/>
                      </a:lnTo>
                      <a:lnTo>
                        <a:pt x="1970" y="1026"/>
                      </a:lnTo>
                      <a:lnTo>
                        <a:pt x="1971" y="1015"/>
                      </a:lnTo>
                      <a:lnTo>
                        <a:pt x="1971" y="1002"/>
                      </a:lnTo>
                      <a:lnTo>
                        <a:pt x="1972" y="991"/>
                      </a:lnTo>
                      <a:lnTo>
                        <a:pt x="1972" y="983"/>
                      </a:lnTo>
                      <a:lnTo>
                        <a:pt x="1972" y="979"/>
                      </a:lnTo>
                      <a:lnTo>
                        <a:pt x="1973" y="980"/>
                      </a:lnTo>
                      <a:lnTo>
                        <a:pt x="1973" y="986"/>
                      </a:lnTo>
                      <a:lnTo>
                        <a:pt x="1973" y="995"/>
                      </a:lnTo>
                      <a:lnTo>
                        <a:pt x="1974" y="1006"/>
                      </a:lnTo>
                      <a:lnTo>
                        <a:pt x="1974" y="1017"/>
                      </a:lnTo>
                      <a:lnTo>
                        <a:pt x="1974" y="1026"/>
                      </a:lnTo>
                      <a:lnTo>
                        <a:pt x="1975" y="1030"/>
                      </a:lnTo>
                      <a:lnTo>
                        <a:pt x="1975" y="1030"/>
                      </a:lnTo>
                      <a:lnTo>
                        <a:pt x="1975" y="1025"/>
                      </a:lnTo>
                      <a:lnTo>
                        <a:pt x="1976" y="1019"/>
                      </a:lnTo>
                      <a:lnTo>
                        <a:pt x="1976" y="1013"/>
                      </a:lnTo>
                      <a:lnTo>
                        <a:pt x="1976" y="1008"/>
                      </a:lnTo>
                      <a:lnTo>
                        <a:pt x="1977" y="1002"/>
                      </a:lnTo>
                      <a:lnTo>
                        <a:pt x="1977" y="995"/>
                      </a:lnTo>
                      <a:lnTo>
                        <a:pt x="1977" y="985"/>
                      </a:lnTo>
                      <a:lnTo>
                        <a:pt x="1978" y="972"/>
                      </a:lnTo>
                      <a:lnTo>
                        <a:pt x="1978" y="960"/>
                      </a:lnTo>
                      <a:lnTo>
                        <a:pt x="1979" y="950"/>
                      </a:lnTo>
                      <a:lnTo>
                        <a:pt x="1979" y="946"/>
                      </a:lnTo>
                      <a:lnTo>
                        <a:pt x="1979" y="947"/>
                      </a:lnTo>
                      <a:lnTo>
                        <a:pt x="1980" y="954"/>
                      </a:lnTo>
                      <a:lnTo>
                        <a:pt x="1980" y="965"/>
                      </a:lnTo>
                      <a:lnTo>
                        <a:pt x="1980" y="976"/>
                      </a:lnTo>
                      <a:lnTo>
                        <a:pt x="1981" y="988"/>
                      </a:lnTo>
                      <a:lnTo>
                        <a:pt x="1981" y="998"/>
                      </a:lnTo>
                      <a:lnTo>
                        <a:pt x="1981" y="1005"/>
                      </a:lnTo>
                      <a:lnTo>
                        <a:pt x="1982" y="1009"/>
                      </a:lnTo>
                      <a:lnTo>
                        <a:pt x="1982" y="1008"/>
                      </a:lnTo>
                      <a:lnTo>
                        <a:pt x="1982" y="999"/>
                      </a:lnTo>
                      <a:lnTo>
                        <a:pt x="1983" y="983"/>
                      </a:lnTo>
                      <a:lnTo>
                        <a:pt x="1983" y="962"/>
                      </a:lnTo>
                      <a:lnTo>
                        <a:pt x="1983" y="940"/>
                      </a:lnTo>
                      <a:lnTo>
                        <a:pt x="1984" y="923"/>
                      </a:lnTo>
                      <a:lnTo>
                        <a:pt x="1984" y="915"/>
                      </a:lnTo>
                      <a:lnTo>
                        <a:pt x="1984" y="917"/>
                      </a:lnTo>
                      <a:lnTo>
                        <a:pt x="1985" y="927"/>
                      </a:lnTo>
                      <a:lnTo>
                        <a:pt x="1985" y="940"/>
                      </a:lnTo>
                      <a:lnTo>
                        <a:pt x="1985" y="949"/>
                      </a:lnTo>
                      <a:lnTo>
                        <a:pt x="1986" y="950"/>
                      </a:lnTo>
                      <a:lnTo>
                        <a:pt x="1986" y="943"/>
                      </a:lnTo>
                      <a:lnTo>
                        <a:pt x="1987" y="929"/>
                      </a:lnTo>
                      <a:lnTo>
                        <a:pt x="1987" y="916"/>
                      </a:lnTo>
                      <a:lnTo>
                        <a:pt x="1987" y="908"/>
                      </a:lnTo>
                      <a:lnTo>
                        <a:pt x="1988" y="911"/>
                      </a:lnTo>
                      <a:lnTo>
                        <a:pt x="1988" y="925"/>
                      </a:lnTo>
                      <a:lnTo>
                        <a:pt x="1988" y="947"/>
                      </a:lnTo>
                      <a:lnTo>
                        <a:pt x="1989" y="973"/>
                      </a:lnTo>
                      <a:lnTo>
                        <a:pt x="1989" y="999"/>
                      </a:lnTo>
                      <a:lnTo>
                        <a:pt x="1989" y="1018"/>
                      </a:lnTo>
                      <a:lnTo>
                        <a:pt x="1990" y="1029"/>
                      </a:lnTo>
                      <a:lnTo>
                        <a:pt x="1990" y="1029"/>
                      </a:lnTo>
                      <a:lnTo>
                        <a:pt x="1990" y="1019"/>
                      </a:lnTo>
                      <a:lnTo>
                        <a:pt x="1991" y="1002"/>
                      </a:lnTo>
                      <a:lnTo>
                        <a:pt x="1991" y="980"/>
                      </a:lnTo>
                      <a:lnTo>
                        <a:pt x="1991" y="958"/>
                      </a:lnTo>
                      <a:lnTo>
                        <a:pt x="1992" y="938"/>
                      </a:lnTo>
                      <a:lnTo>
                        <a:pt x="1992" y="924"/>
                      </a:lnTo>
                      <a:lnTo>
                        <a:pt x="1992" y="918"/>
                      </a:lnTo>
                      <a:lnTo>
                        <a:pt x="1993" y="919"/>
                      </a:lnTo>
                      <a:lnTo>
                        <a:pt x="1993" y="926"/>
                      </a:lnTo>
                      <a:lnTo>
                        <a:pt x="1994" y="935"/>
                      </a:lnTo>
                      <a:lnTo>
                        <a:pt x="1994" y="942"/>
                      </a:lnTo>
                      <a:lnTo>
                        <a:pt x="1994" y="943"/>
                      </a:lnTo>
                      <a:lnTo>
                        <a:pt x="1995" y="939"/>
                      </a:lnTo>
                      <a:lnTo>
                        <a:pt x="1995" y="931"/>
                      </a:lnTo>
                      <a:lnTo>
                        <a:pt x="1995" y="921"/>
                      </a:lnTo>
                      <a:lnTo>
                        <a:pt x="1996" y="911"/>
                      </a:lnTo>
                      <a:lnTo>
                        <a:pt x="1996" y="900"/>
                      </a:lnTo>
                      <a:lnTo>
                        <a:pt x="1996" y="890"/>
                      </a:lnTo>
                      <a:lnTo>
                        <a:pt x="1997" y="880"/>
                      </a:lnTo>
                      <a:lnTo>
                        <a:pt x="1997" y="870"/>
                      </a:lnTo>
                      <a:lnTo>
                        <a:pt x="1997" y="862"/>
                      </a:lnTo>
                      <a:lnTo>
                        <a:pt x="1998" y="854"/>
                      </a:lnTo>
                      <a:lnTo>
                        <a:pt x="1998" y="846"/>
                      </a:lnTo>
                      <a:lnTo>
                        <a:pt x="1998" y="836"/>
                      </a:lnTo>
                      <a:lnTo>
                        <a:pt x="1999" y="824"/>
                      </a:lnTo>
                      <a:lnTo>
                        <a:pt x="1999" y="811"/>
                      </a:lnTo>
                      <a:lnTo>
                        <a:pt x="1999" y="799"/>
                      </a:lnTo>
                      <a:lnTo>
                        <a:pt x="2000" y="792"/>
                      </a:lnTo>
                      <a:lnTo>
                        <a:pt x="2000" y="791"/>
                      </a:lnTo>
                      <a:lnTo>
                        <a:pt x="2001" y="797"/>
                      </a:lnTo>
                      <a:lnTo>
                        <a:pt x="2001" y="810"/>
                      </a:lnTo>
                      <a:lnTo>
                        <a:pt x="2001" y="825"/>
                      </a:lnTo>
                      <a:lnTo>
                        <a:pt x="2002" y="842"/>
                      </a:lnTo>
                      <a:lnTo>
                        <a:pt x="2002" y="856"/>
                      </a:lnTo>
                      <a:lnTo>
                        <a:pt x="2002" y="866"/>
                      </a:lnTo>
                      <a:lnTo>
                        <a:pt x="2003" y="871"/>
                      </a:lnTo>
                      <a:lnTo>
                        <a:pt x="2003" y="872"/>
                      </a:lnTo>
                      <a:lnTo>
                        <a:pt x="2003" y="867"/>
                      </a:lnTo>
                      <a:lnTo>
                        <a:pt x="2004" y="858"/>
                      </a:lnTo>
                      <a:lnTo>
                        <a:pt x="2004" y="847"/>
                      </a:lnTo>
                      <a:lnTo>
                        <a:pt x="2004" y="835"/>
                      </a:lnTo>
                      <a:lnTo>
                        <a:pt x="2005" y="825"/>
                      </a:lnTo>
                      <a:lnTo>
                        <a:pt x="2005" y="817"/>
                      </a:lnTo>
                      <a:lnTo>
                        <a:pt x="2005" y="812"/>
                      </a:lnTo>
                      <a:lnTo>
                        <a:pt x="2006" y="810"/>
                      </a:lnTo>
                      <a:lnTo>
                        <a:pt x="2006" y="810"/>
                      </a:lnTo>
                      <a:lnTo>
                        <a:pt x="2006" y="811"/>
                      </a:lnTo>
                      <a:lnTo>
                        <a:pt x="2007" y="814"/>
                      </a:lnTo>
                      <a:lnTo>
                        <a:pt x="2007" y="819"/>
                      </a:lnTo>
                      <a:lnTo>
                        <a:pt x="2007" y="824"/>
                      </a:lnTo>
                      <a:lnTo>
                        <a:pt x="2008" y="829"/>
                      </a:lnTo>
                      <a:lnTo>
                        <a:pt x="2008" y="833"/>
                      </a:lnTo>
                      <a:lnTo>
                        <a:pt x="2009" y="836"/>
                      </a:lnTo>
                      <a:lnTo>
                        <a:pt x="2009" y="837"/>
                      </a:lnTo>
                      <a:lnTo>
                        <a:pt x="2009" y="835"/>
                      </a:lnTo>
                      <a:lnTo>
                        <a:pt x="2010" y="832"/>
                      </a:lnTo>
                      <a:lnTo>
                        <a:pt x="2010" y="828"/>
                      </a:lnTo>
                      <a:lnTo>
                        <a:pt x="2010" y="824"/>
                      </a:lnTo>
                      <a:lnTo>
                        <a:pt x="2011" y="822"/>
                      </a:lnTo>
                      <a:lnTo>
                        <a:pt x="2011" y="824"/>
                      </a:lnTo>
                      <a:lnTo>
                        <a:pt x="2011" y="831"/>
                      </a:lnTo>
                      <a:lnTo>
                        <a:pt x="2012" y="843"/>
                      </a:lnTo>
                      <a:lnTo>
                        <a:pt x="2012" y="856"/>
                      </a:lnTo>
                      <a:lnTo>
                        <a:pt x="2012" y="869"/>
                      </a:lnTo>
                      <a:lnTo>
                        <a:pt x="2013" y="878"/>
                      </a:lnTo>
                      <a:lnTo>
                        <a:pt x="2013" y="884"/>
                      </a:lnTo>
                      <a:lnTo>
                        <a:pt x="2013" y="885"/>
                      </a:lnTo>
                      <a:lnTo>
                        <a:pt x="2014" y="883"/>
                      </a:lnTo>
                      <a:lnTo>
                        <a:pt x="2014" y="875"/>
                      </a:lnTo>
                      <a:lnTo>
                        <a:pt x="2014" y="861"/>
                      </a:lnTo>
                      <a:lnTo>
                        <a:pt x="2015" y="842"/>
                      </a:lnTo>
                      <a:lnTo>
                        <a:pt x="2015" y="819"/>
                      </a:lnTo>
                      <a:lnTo>
                        <a:pt x="2016" y="795"/>
                      </a:lnTo>
                      <a:lnTo>
                        <a:pt x="2016" y="774"/>
                      </a:lnTo>
                      <a:lnTo>
                        <a:pt x="2016" y="758"/>
                      </a:lnTo>
                      <a:lnTo>
                        <a:pt x="2017" y="749"/>
                      </a:lnTo>
                      <a:lnTo>
                        <a:pt x="2017" y="745"/>
                      </a:lnTo>
                      <a:lnTo>
                        <a:pt x="2017" y="744"/>
                      </a:lnTo>
                      <a:lnTo>
                        <a:pt x="2018" y="745"/>
                      </a:lnTo>
                      <a:lnTo>
                        <a:pt x="2018" y="744"/>
                      </a:lnTo>
                      <a:lnTo>
                        <a:pt x="2018" y="744"/>
                      </a:lnTo>
                      <a:lnTo>
                        <a:pt x="2019" y="746"/>
                      </a:lnTo>
                      <a:lnTo>
                        <a:pt x="2019" y="750"/>
                      </a:lnTo>
                      <a:lnTo>
                        <a:pt x="2019" y="757"/>
                      </a:lnTo>
                      <a:lnTo>
                        <a:pt x="2020" y="765"/>
                      </a:lnTo>
                      <a:lnTo>
                        <a:pt x="2020" y="770"/>
                      </a:lnTo>
                      <a:lnTo>
                        <a:pt x="2020" y="770"/>
                      </a:lnTo>
                      <a:lnTo>
                        <a:pt x="2021" y="767"/>
                      </a:lnTo>
                      <a:lnTo>
                        <a:pt x="2021" y="761"/>
                      </a:lnTo>
                      <a:lnTo>
                        <a:pt x="2021" y="759"/>
                      </a:lnTo>
                      <a:lnTo>
                        <a:pt x="2022" y="763"/>
                      </a:lnTo>
                      <a:lnTo>
                        <a:pt x="2022" y="775"/>
                      </a:lnTo>
                      <a:lnTo>
                        <a:pt x="2023" y="793"/>
                      </a:lnTo>
                      <a:lnTo>
                        <a:pt x="2023" y="813"/>
                      </a:lnTo>
                      <a:lnTo>
                        <a:pt x="2023" y="830"/>
                      </a:lnTo>
                      <a:lnTo>
                        <a:pt x="2024" y="840"/>
                      </a:lnTo>
                      <a:lnTo>
                        <a:pt x="2024" y="839"/>
                      </a:lnTo>
                      <a:lnTo>
                        <a:pt x="2024" y="829"/>
                      </a:lnTo>
                      <a:lnTo>
                        <a:pt x="2025" y="811"/>
                      </a:lnTo>
                      <a:lnTo>
                        <a:pt x="2025" y="790"/>
                      </a:lnTo>
                      <a:lnTo>
                        <a:pt x="2025" y="770"/>
                      </a:lnTo>
                      <a:lnTo>
                        <a:pt x="2026" y="753"/>
                      </a:lnTo>
                      <a:lnTo>
                        <a:pt x="2026" y="740"/>
                      </a:lnTo>
                      <a:lnTo>
                        <a:pt x="2026" y="731"/>
                      </a:lnTo>
                      <a:lnTo>
                        <a:pt x="2027" y="723"/>
                      </a:lnTo>
                      <a:lnTo>
                        <a:pt x="2027" y="717"/>
                      </a:lnTo>
                      <a:lnTo>
                        <a:pt x="2027" y="710"/>
                      </a:lnTo>
                      <a:lnTo>
                        <a:pt x="2028" y="703"/>
                      </a:lnTo>
                      <a:lnTo>
                        <a:pt x="2028" y="693"/>
                      </a:lnTo>
                      <a:lnTo>
                        <a:pt x="2028" y="681"/>
                      </a:lnTo>
                      <a:lnTo>
                        <a:pt x="2029" y="668"/>
                      </a:lnTo>
                      <a:lnTo>
                        <a:pt x="2029" y="655"/>
                      </a:lnTo>
                      <a:lnTo>
                        <a:pt x="2029" y="643"/>
                      </a:lnTo>
                      <a:lnTo>
                        <a:pt x="2030" y="633"/>
                      </a:lnTo>
                      <a:lnTo>
                        <a:pt x="2030" y="626"/>
                      </a:lnTo>
                      <a:lnTo>
                        <a:pt x="2031" y="622"/>
                      </a:lnTo>
                      <a:lnTo>
                        <a:pt x="2031" y="619"/>
                      </a:lnTo>
                      <a:lnTo>
                        <a:pt x="2031" y="618"/>
                      </a:lnTo>
                      <a:lnTo>
                        <a:pt x="2032" y="620"/>
                      </a:lnTo>
                      <a:lnTo>
                        <a:pt x="2032" y="625"/>
                      </a:lnTo>
                      <a:lnTo>
                        <a:pt x="2032" y="633"/>
                      </a:lnTo>
                      <a:lnTo>
                        <a:pt x="2033" y="641"/>
                      </a:lnTo>
                      <a:lnTo>
                        <a:pt x="2033" y="648"/>
                      </a:lnTo>
                      <a:lnTo>
                        <a:pt x="2033" y="650"/>
                      </a:lnTo>
                      <a:lnTo>
                        <a:pt x="2034" y="646"/>
                      </a:lnTo>
                      <a:lnTo>
                        <a:pt x="2034" y="636"/>
                      </a:lnTo>
                      <a:lnTo>
                        <a:pt x="2034" y="624"/>
                      </a:lnTo>
                      <a:lnTo>
                        <a:pt x="2035" y="614"/>
                      </a:lnTo>
                      <a:lnTo>
                        <a:pt x="2035" y="610"/>
                      </a:lnTo>
                      <a:lnTo>
                        <a:pt x="2035" y="615"/>
                      </a:lnTo>
                      <a:lnTo>
                        <a:pt x="2036" y="627"/>
                      </a:lnTo>
                      <a:lnTo>
                        <a:pt x="2036" y="644"/>
                      </a:lnTo>
                      <a:lnTo>
                        <a:pt x="2036" y="662"/>
                      </a:lnTo>
                      <a:lnTo>
                        <a:pt x="2037" y="676"/>
                      </a:lnTo>
                      <a:lnTo>
                        <a:pt x="2037" y="686"/>
                      </a:lnTo>
                      <a:lnTo>
                        <a:pt x="2038" y="691"/>
                      </a:lnTo>
                      <a:lnTo>
                        <a:pt x="2038" y="693"/>
                      </a:lnTo>
                      <a:lnTo>
                        <a:pt x="2038" y="692"/>
                      </a:lnTo>
                      <a:lnTo>
                        <a:pt x="2039" y="689"/>
                      </a:lnTo>
                      <a:lnTo>
                        <a:pt x="2039" y="683"/>
                      </a:lnTo>
                      <a:lnTo>
                        <a:pt x="2039" y="672"/>
                      </a:lnTo>
                      <a:lnTo>
                        <a:pt x="2040" y="657"/>
                      </a:lnTo>
                      <a:lnTo>
                        <a:pt x="2040" y="639"/>
                      </a:lnTo>
                      <a:lnTo>
                        <a:pt x="2040" y="623"/>
                      </a:lnTo>
                      <a:lnTo>
                        <a:pt x="2041" y="611"/>
                      </a:lnTo>
                      <a:lnTo>
                        <a:pt x="2041" y="606"/>
                      </a:lnTo>
                      <a:lnTo>
                        <a:pt x="2041" y="607"/>
                      </a:lnTo>
                      <a:lnTo>
                        <a:pt x="2042" y="613"/>
                      </a:lnTo>
                      <a:lnTo>
                        <a:pt x="2042" y="622"/>
                      </a:lnTo>
                      <a:lnTo>
                        <a:pt x="2042" y="634"/>
                      </a:lnTo>
                      <a:lnTo>
                        <a:pt x="2043" y="647"/>
                      </a:lnTo>
                      <a:lnTo>
                        <a:pt x="2043" y="659"/>
                      </a:lnTo>
                      <a:lnTo>
                        <a:pt x="2043" y="670"/>
                      </a:lnTo>
                      <a:lnTo>
                        <a:pt x="2044" y="676"/>
                      </a:lnTo>
                      <a:lnTo>
                        <a:pt x="2044" y="678"/>
                      </a:lnTo>
                      <a:lnTo>
                        <a:pt x="2045" y="675"/>
                      </a:lnTo>
                      <a:lnTo>
                        <a:pt x="2045" y="668"/>
                      </a:lnTo>
                      <a:lnTo>
                        <a:pt x="2045" y="657"/>
                      </a:lnTo>
                      <a:lnTo>
                        <a:pt x="2046" y="644"/>
                      </a:lnTo>
                      <a:lnTo>
                        <a:pt x="2046" y="631"/>
                      </a:lnTo>
                      <a:lnTo>
                        <a:pt x="2046" y="620"/>
                      </a:lnTo>
                      <a:lnTo>
                        <a:pt x="2047" y="613"/>
                      </a:lnTo>
                      <a:lnTo>
                        <a:pt x="2047" y="611"/>
                      </a:lnTo>
                      <a:lnTo>
                        <a:pt x="2047" y="613"/>
                      </a:lnTo>
                      <a:lnTo>
                        <a:pt x="2048" y="616"/>
                      </a:lnTo>
                      <a:lnTo>
                        <a:pt x="2048" y="619"/>
                      </a:lnTo>
                      <a:lnTo>
                        <a:pt x="2048" y="620"/>
                      </a:lnTo>
                      <a:lnTo>
                        <a:pt x="2049" y="618"/>
                      </a:lnTo>
                      <a:lnTo>
                        <a:pt x="2049" y="612"/>
                      </a:lnTo>
                      <a:lnTo>
                        <a:pt x="2049" y="603"/>
                      </a:lnTo>
                      <a:lnTo>
                        <a:pt x="2050" y="592"/>
                      </a:lnTo>
                      <a:lnTo>
                        <a:pt x="2050" y="581"/>
                      </a:lnTo>
                      <a:lnTo>
                        <a:pt x="2050" y="570"/>
                      </a:lnTo>
                      <a:lnTo>
                        <a:pt x="2051" y="562"/>
                      </a:lnTo>
                      <a:lnTo>
                        <a:pt x="2051" y="556"/>
                      </a:lnTo>
                      <a:lnTo>
                        <a:pt x="2051" y="551"/>
                      </a:lnTo>
                      <a:lnTo>
                        <a:pt x="2052" y="547"/>
                      </a:lnTo>
                      <a:lnTo>
                        <a:pt x="2052" y="544"/>
                      </a:lnTo>
                      <a:lnTo>
                        <a:pt x="2053" y="544"/>
                      </a:lnTo>
                      <a:lnTo>
                        <a:pt x="2053" y="548"/>
                      </a:lnTo>
                      <a:lnTo>
                        <a:pt x="2053" y="559"/>
                      </a:lnTo>
                      <a:lnTo>
                        <a:pt x="2054" y="577"/>
                      </a:lnTo>
                      <a:lnTo>
                        <a:pt x="2054" y="601"/>
                      </a:lnTo>
                      <a:lnTo>
                        <a:pt x="2054" y="628"/>
                      </a:lnTo>
                      <a:lnTo>
                        <a:pt x="2055" y="655"/>
                      </a:lnTo>
                      <a:lnTo>
                        <a:pt x="2055" y="679"/>
                      </a:lnTo>
                      <a:lnTo>
                        <a:pt x="2055" y="696"/>
                      </a:lnTo>
                      <a:lnTo>
                        <a:pt x="2056" y="703"/>
                      </a:lnTo>
                      <a:lnTo>
                        <a:pt x="2056" y="701"/>
                      </a:lnTo>
                      <a:lnTo>
                        <a:pt x="2056" y="688"/>
                      </a:lnTo>
                      <a:lnTo>
                        <a:pt x="2057" y="666"/>
                      </a:lnTo>
                      <a:lnTo>
                        <a:pt x="2057" y="639"/>
                      </a:lnTo>
                      <a:lnTo>
                        <a:pt x="2057" y="610"/>
                      </a:lnTo>
                      <a:lnTo>
                        <a:pt x="2058" y="584"/>
                      </a:lnTo>
                      <a:lnTo>
                        <a:pt x="2058" y="565"/>
                      </a:lnTo>
                      <a:lnTo>
                        <a:pt x="2058" y="554"/>
                      </a:lnTo>
                      <a:lnTo>
                        <a:pt x="2059" y="551"/>
                      </a:lnTo>
                      <a:lnTo>
                        <a:pt x="2059" y="554"/>
                      </a:lnTo>
                      <a:lnTo>
                        <a:pt x="2060" y="561"/>
                      </a:lnTo>
                      <a:lnTo>
                        <a:pt x="2060" y="569"/>
                      </a:lnTo>
                      <a:lnTo>
                        <a:pt x="2060" y="576"/>
                      </a:lnTo>
                      <a:lnTo>
                        <a:pt x="2061" y="581"/>
                      </a:lnTo>
                      <a:lnTo>
                        <a:pt x="2061" y="584"/>
                      </a:lnTo>
                      <a:lnTo>
                        <a:pt x="2061" y="586"/>
                      </a:lnTo>
                      <a:lnTo>
                        <a:pt x="2062" y="588"/>
                      </a:lnTo>
                      <a:lnTo>
                        <a:pt x="2062" y="590"/>
                      </a:lnTo>
                      <a:lnTo>
                        <a:pt x="2062" y="592"/>
                      </a:lnTo>
                      <a:lnTo>
                        <a:pt x="2063" y="596"/>
                      </a:lnTo>
                      <a:lnTo>
                        <a:pt x="2063" y="599"/>
                      </a:lnTo>
                      <a:lnTo>
                        <a:pt x="2063" y="601"/>
                      </a:lnTo>
                      <a:lnTo>
                        <a:pt x="2064" y="601"/>
                      </a:lnTo>
                      <a:lnTo>
                        <a:pt x="2064" y="598"/>
                      </a:lnTo>
                      <a:lnTo>
                        <a:pt x="2064" y="590"/>
                      </a:lnTo>
                      <a:lnTo>
                        <a:pt x="2065" y="579"/>
                      </a:lnTo>
                      <a:lnTo>
                        <a:pt x="2065" y="566"/>
                      </a:lnTo>
                      <a:lnTo>
                        <a:pt x="2065" y="553"/>
                      </a:lnTo>
                      <a:lnTo>
                        <a:pt x="2066" y="541"/>
                      </a:lnTo>
                      <a:lnTo>
                        <a:pt x="2066" y="534"/>
                      </a:lnTo>
                      <a:lnTo>
                        <a:pt x="2066" y="530"/>
                      </a:lnTo>
                      <a:lnTo>
                        <a:pt x="2067" y="531"/>
                      </a:lnTo>
                      <a:lnTo>
                        <a:pt x="2067" y="534"/>
                      </a:lnTo>
                      <a:lnTo>
                        <a:pt x="2068" y="537"/>
                      </a:lnTo>
                      <a:lnTo>
                        <a:pt x="2068" y="536"/>
                      </a:lnTo>
                      <a:lnTo>
                        <a:pt x="2068" y="531"/>
                      </a:lnTo>
                      <a:lnTo>
                        <a:pt x="2069" y="520"/>
                      </a:lnTo>
                      <a:lnTo>
                        <a:pt x="2069" y="508"/>
                      </a:lnTo>
                      <a:lnTo>
                        <a:pt x="2069" y="498"/>
                      </a:lnTo>
                      <a:lnTo>
                        <a:pt x="2070" y="493"/>
                      </a:lnTo>
                      <a:lnTo>
                        <a:pt x="2070" y="495"/>
                      </a:lnTo>
                      <a:lnTo>
                        <a:pt x="2070" y="503"/>
                      </a:lnTo>
                      <a:lnTo>
                        <a:pt x="2071" y="517"/>
                      </a:lnTo>
                      <a:lnTo>
                        <a:pt x="2071" y="533"/>
                      </a:lnTo>
                      <a:lnTo>
                        <a:pt x="2071" y="550"/>
                      </a:lnTo>
                      <a:lnTo>
                        <a:pt x="2072" y="566"/>
                      </a:lnTo>
                      <a:lnTo>
                        <a:pt x="2072" y="579"/>
                      </a:lnTo>
                      <a:lnTo>
                        <a:pt x="2072" y="590"/>
                      </a:lnTo>
                      <a:lnTo>
                        <a:pt x="2073" y="596"/>
                      </a:lnTo>
                      <a:lnTo>
                        <a:pt x="2073" y="598"/>
                      </a:lnTo>
                      <a:lnTo>
                        <a:pt x="2073" y="594"/>
                      </a:lnTo>
                      <a:lnTo>
                        <a:pt x="2074" y="584"/>
                      </a:lnTo>
                      <a:lnTo>
                        <a:pt x="2074" y="570"/>
                      </a:lnTo>
                      <a:lnTo>
                        <a:pt x="2075" y="557"/>
                      </a:lnTo>
                      <a:lnTo>
                        <a:pt x="2075" y="547"/>
                      </a:lnTo>
                      <a:lnTo>
                        <a:pt x="2075" y="543"/>
                      </a:lnTo>
                      <a:lnTo>
                        <a:pt x="2076" y="545"/>
                      </a:lnTo>
                      <a:lnTo>
                        <a:pt x="2076" y="549"/>
                      </a:lnTo>
                      <a:lnTo>
                        <a:pt x="2076" y="553"/>
                      </a:lnTo>
                      <a:lnTo>
                        <a:pt x="2077" y="554"/>
                      </a:lnTo>
                      <a:lnTo>
                        <a:pt x="2077" y="553"/>
                      </a:lnTo>
                      <a:lnTo>
                        <a:pt x="2077" y="551"/>
                      </a:lnTo>
                      <a:lnTo>
                        <a:pt x="2078" y="547"/>
                      </a:lnTo>
                      <a:lnTo>
                        <a:pt x="2078" y="543"/>
                      </a:lnTo>
                      <a:lnTo>
                        <a:pt x="2078" y="538"/>
                      </a:lnTo>
                      <a:lnTo>
                        <a:pt x="2079" y="530"/>
                      </a:lnTo>
                      <a:lnTo>
                        <a:pt x="2079" y="520"/>
                      </a:lnTo>
                      <a:lnTo>
                        <a:pt x="2079" y="506"/>
                      </a:lnTo>
                      <a:lnTo>
                        <a:pt x="2080" y="490"/>
                      </a:lnTo>
                      <a:lnTo>
                        <a:pt x="2080" y="473"/>
                      </a:lnTo>
                      <a:lnTo>
                        <a:pt x="2080" y="456"/>
                      </a:lnTo>
                      <a:lnTo>
                        <a:pt x="2081" y="442"/>
                      </a:lnTo>
                      <a:lnTo>
                        <a:pt x="2081" y="431"/>
                      </a:lnTo>
                      <a:lnTo>
                        <a:pt x="2082" y="425"/>
                      </a:lnTo>
                      <a:lnTo>
                        <a:pt x="2082" y="424"/>
                      </a:lnTo>
                      <a:lnTo>
                        <a:pt x="2082" y="428"/>
                      </a:lnTo>
                      <a:lnTo>
                        <a:pt x="2083" y="438"/>
                      </a:lnTo>
                      <a:lnTo>
                        <a:pt x="2083" y="454"/>
                      </a:lnTo>
                      <a:lnTo>
                        <a:pt x="2083" y="473"/>
                      </a:lnTo>
                      <a:lnTo>
                        <a:pt x="2084" y="492"/>
                      </a:lnTo>
                      <a:lnTo>
                        <a:pt x="2084" y="508"/>
                      </a:lnTo>
                      <a:lnTo>
                        <a:pt x="2084" y="517"/>
                      </a:lnTo>
                      <a:lnTo>
                        <a:pt x="2085" y="518"/>
                      </a:lnTo>
                      <a:lnTo>
                        <a:pt x="2085" y="511"/>
                      </a:lnTo>
                      <a:lnTo>
                        <a:pt x="2085" y="500"/>
                      </a:lnTo>
                      <a:lnTo>
                        <a:pt x="2086" y="486"/>
                      </a:lnTo>
                      <a:lnTo>
                        <a:pt x="2086" y="471"/>
                      </a:lnTo>
                      <a:lnTo>
                        <a:pt x="2086" y="458"/>
                      </a:lnTo>
                      <a:lnTo>
                        <a:pt x="2087" y="449"/>
                      </a:lnTo>
                      <a:lnTo>
                        <a:pt x="2087" y="445"/>
                      </a:lnTo>
                      <a:lnTo>
                        <a:pt x="2087" y="448"/>
                      </a:lnTo>
                      <a:lnTo>
                        <a:pt x="2088" y="457"/>
                      </a:lnTo>
                      <a:lnTo>
                        <a:pt x="2088" y="470"/>
                      </a:lnTo>
                      <a:lnTo>
                        <a:pt x="2088" y="483"/>
                      </a:lnTo>
                      <a:lnTo>
                        <a:pt x="2089" y="493"/>
                      </a:lnTo>
                      <a:lnTo>
                        <a:pt x="2089" y="499"/>
                      </a:lnTo>
                      <a:lnTo>
                        <a:pt x="2090" y="498"/>
                      </a:lnTo>
                      <a:lnTo>
                        <a:pt x="2090" y="490"/>
                      </a:lnTo>
                      <a:lnTo>
                        <a:pt x="2090" y="476"/>
                      </a:lnTo>
                      <a:lnTo>
                        <a:pt x="2091" y="458"/>
                      </a:lnTo>
                      <a:lnTo>
                        <a:pt x="2091" y="438"/>
                      </a:lnTo>
                      <a:lnTo>
                        <a:pt x="2091" y="422"/>
                      </a:lnTo>
                      <a:lnTo>
                        <a:pt x="2092" y="413"/>
                      </a:lnTo>
                      <a:lnTo>
                        <a:pt x="2092" y="415"/>
                      </a:lnTo>
                      <a:lnTo>
                        <a:pt x="2092" y="427"/>
                      </a:lnTo>
                      <a:lnTo>
                        <a:pt x="2093" y="445"/>
                      </a:lnTo>
                      <a:lnTo>
                        <a:pt x="2093" y="465"/>
                      </a:lnTo>
                      <a:lnTo>
                        <a:pt x="2093" y="480"/>
                      </a:lnTo>
                      <a:lnTo>
                        <a:pt x="2094" y="487"/>
                      </a:lnTo>
                      <a:lnTo>
                        <a:pt x="2094" y="484"/>
                      </a:lnTo>
                      <a:lnTo>
                        <a:pt x="2094" y="474"/>
                      </a:lnTo>
                      <a:lnTo>
                        <a:pt x="2095" y="460"/>
                      </a:lnTo>
                      <a:lnTo>
                        <a:pt x="2095" y="445"/>
                      </a:lnTo>
                      <a:lnTo>
                        <a:pt x="2095" y="433"/>
                      </a:lnTo>
                      <a:lnTo>
                        <a:pt x="2096" y="425"/>
                      </a:lnTo>
                      <a:lnTo>
                        <a:pt x="2096" y="422"/>
                      </a:lnTo>
                      <a:lnTo>
                        <a:pt x="2097" y="422"/>
                      </a:lnTo>
                      <a:lnTo>
                        <a:pt x="2097" y="423"/>
                      </a:lnTo>
                      <a:lnTo>
                        <a:pt x="2097" y="424"/>
                      </a:lnTo>
                      <a:lnTo>
                        <a:pt x="2098" y="425"/>
                      </a:lnTo>
                      <a:lnTo>
                        <a:pt x="2098" y="428"/>
                      </a:lnTo>
                      <a:lnTo>
                        <a:pt x="2098" y="435"/>
                      </a:lnTo>
                      <a:lnTo>
                        <a:pt x="2099" y="446"/>
                      </a:lnTo>
                      <a:lnTo>
                        <a:pt x="2099" y="461"/>
                      </a:lnTo>
                      <a:lnTo>
                        <a:pt x="2099" y="477"/>
                      </a:lnTo>
                      <a:lnTo>
                        <a:pt x="2100" y="491"/>
                      </a:lnTo>
                      <a:lnTo>
                        <a:pt x="2100" y="498"/>
                      </a:lnTo>
                      <a:lnTo>
                        <a:pt x="2100" y="499"/>
                      </a:lnTo>
                      <a:lnTo>
                        <a:pt x="2101" y="494"/>
                      </a:lnTo>
                      <a:lnTo>
                        <a:pt x="2101" y="485"/>
                      </a:lnTo>
                      <a:lnTo>
                        <a:pt x="2101" y="476"/>
                      </a:lnTo>
                      <a:lnTo>
                        <a:pt x="2102" y="467"/>
                      </a:lnTo>
                      <a:lnTo>
                        <a:pt x="2102" y="457"/>
                      </a:lnTo>
                      <a:lnTo>
                        <a:pt x="2102" y="446"/>
                      </a:lnTo>
                      <a:lnTo>
                        <a:pt x="2103" y="432"/>
                      </a:lnTo>
                      <a:lnTo>
                        <a:pt x="2103" y="416"/>
                      </a:lnTo>
                      <a:lnTo>
                        <a:pt x="2104" y="403"/>
                      </a:lnTo>
                      <a:lnTo>
                        <a:pt x="2104" y="393"/>
                      </a:lnTo>
                      <a:lnTo>
                        <a:pt x="2104" y="390"/>
                      </a:lnTo>
                      <a:lnTo>
                        <a:pt x="2105" y="390"/>
                      </a:lnTo>
                      <a:lnTo>
                        <a:pt x="2105" y="392"/>
                      </a:lnTo>
                      <a:lnTo>
                        <a:pt x="2105" y="393"/>
                      </a:lnTo>
                      <a:lnTo>
                        <a:pt x="2106" y="392"/>
                      </a:lnTo>
                      <a:lnTo>
                        <a:pt x="2106" y="389"/>
                      </a:lnTo>
                      <a:lnTo>
                        <a:pt x="2106" y="383"/>
                      </a:lnTo>
                      <a:lnTo>
                        <a:pt x="2107" y="377"/>
                      </a:lnTo>
                      <a:lnTo>
                        <a:pt x="2107" y="369"/>
                      </a:lnTo>
                      <a:lnTo>
                        <a:pt x="2107" y="360"/>
                      </a:lnTo>
                      <a:lnTo>
                        <a:pt x="2108" y="350"/>
                      </a:lnTo>
                      <a:lnTo>
                        <a:pt x="2108" y="340"/>
                      </a:lnTo>
                      <a:lnTo>
                        <a:pt x="2108" y="332"/>
                      </a:lnTo>
                      <a:lnTo>
                        <a:pt x="2109" y="326"/>
                      </a:lnTo>
                      <a:lnTo>
                        <a:pt x="2109" y="324"/>
                      </a:lnTo>
                      <a:lnTo>
                        <a:pt x="2109" y="325"/>
                      </a:lnTo>
                      <a:lnTo>
                        <a:pt x="2110" y="329"/>
                      </a:lnTo>
                      <a:lnTo>
                        <a:pt x="2110" y="333"/>
                      </a:lnTo>
                      <a:lnTo>
                        <a:pt x="2110" y="338"/>
                      </a:lnTo>
                      <a:lnTo>
                        <a:pt x="2111" y="343"/>
                      </a:lnTo>
                      <a:lnTo>
                        <a:pt x="2111" y="349"/>
                      </a:lnTo>
                      <a:lnTo>
                        <a:pt x="2112" y="356"/>
                      </a:lnTo>
                      <a:lnTo>
                        <a:pt x="2112" y="365"/>
                      </a:lnTo>
                      <a:lnTo>
                        <a:pt x="2112" y="376"/>
                      </a:lnTo>
                      <a:lnTo>
                        <a:pt x="2113" y="388"/>
                      </a:lnTo>
                      <a:lnTo>
                        <a:pt x="2113" y="402"/>
                      </a:lnTo>
                      <a:lnTo>
                        <a:pt x="2113" y="416"/>
                      </a:lnTo>
                      <a:lnTo>
                        <a:pt x="2114" y="429"/>
                      </a:lnTo>
                      <a:lnTo>
                        <a:pt x="2114" y="441"/>
                      </a:lnTo>
                      <a:lnTo>
                        <a:pt x="2114" y="451"/>
                      </a:lnTo>
                      <a:lnTo>
                        <a:pt x="2115" y="460"/>
                      </a:lnTo>
                      <a:lnTo>
                        <a:pt x="2115" y="467"/>
                      </a:lnTo>
                      <a:lnTo>
                        <a:pt x="2115" y="474"/>
                      </a:lnTo>
                      <a:lnTo>
                        <a:pt x="2116" y="482"/>
                      </a:lnTo>
                      <a:lnTo>
                        <a:pt x="2116" y="487"/>
                      </a:lnTo>
                      <a:lnTo>
                        <a:pt x="2116" y="489"/>
                      </a:lnTo>
                      <a:lnTo>
                        <a:pt x="2117" y="484"/>
                      </a:lnTo>
                      <a:lnTo>
                        <a:pt x="2117" y="471"/>
                      </a:lnTo>
                      <a:lnTo>
                        <a:pt x="2117" y="450"/>
                      </a:lnTo>
                      <a:lnTo>
                        <a:pt x="2118" y="425"/>
                      </a:lnTo>
                      <a:lnTo>
                        <a:pt x="2118" y="399"/>
                      </a:lnTo>
                      <a:lnTo>
                        <a:pt x="2119" y="374"/>
                      </a:lnTo>
                      <a:lnTo>
                        <a:pt x="2119" y="355"/>
                      </a:lnTo>
                      <a:lnTo>
                        <a:pt x="2119" y="341"/>
                      </a:lnTo>
                      <a:lnTo>
                        <a:pt x="2120" y="333"/>
                      </a:lnTo>
                      <a:lnTo>
                        <a:pt x="2120" y="332"/>
                      </a:lnTo>
                      <a:lnTo>
                        <a:pt x="2120" y="334"/>
                      </a:lnTo>
                      <a:lnTo>
                        <a:pt x="2121" y="337"/>
                      </a:lnTo>
                      <a:lnTo>
                        <a:pt x="2121" y="341"/>
                      </a:lnTo>
                      <a:lnTo>
                        <a:pt x="2121" y="343"/>
                      </a:lnTo>
                      <a:lnTo>
                        <a:pt x="2122" y="345"/>
                      </a:lnTo>
                      <a:lnTo>
                        <a:pt x="2122" y="346"/>
                      </a:lnTo>
                      <a:lnTo>
                        <a:pt x="2122" y="345"/>
                      </a:lnTo>
                      <a:lnTo>
                        <a:pt x="2123" y="341"/>
                      </a:lnTo>
                      <a:lnTo>
                        <a:pt x="2123" y="334"/>
                      </a:lnTo>
                      <a:lnTo>
                        <a:pt x="2123" y="324"/>
                      </a:lnTo>
                      <a:lnTo>
                        <a:pt x="2124" y="315"/>
                      </a:lnTo>
                      <a:lnTo>
                        <a:pt x="2124" y="307"/>
                      </a:lnTo>
                      <a:lnTo>
                        <a:pt x="2124" y="304"/>
                      </a:lnTo>
                      <a:lnTo>
                        <a:pt x="2125" y="305"/>
                      </a:lnTo>
                      <a:lnTo>
                        <a:pt x="2125" y="311"/>
                      </a:lnTo>
                      <a:lnTo>
                        <a:pt x="2126" y="320"/>
                      </a:lnTo>
                      <a:lnTo>
                        <a:pt x="2126" y="330"/>
                      </a:lnTo>
                      <a:lnTo>
                        <a:pt x="2126" y="341"/>
                      </a:lnTo>
                      <a:lnTo>
                        <a:pt x="2127" y="354"/>
                      </a:lnTo>
                      <a:lnTo>
                        <a:pt x="2127" y="368"/>
                      </a:lnTo>
                      <a:lnTo>
                        <a:pt x="2127" y="383"/>
                      </a:lnTo>
                      <a:lnTo>
                        <a:pt x="2128" y="398"/>
                      </a:lnTo>
                      <a:lnTo>
                        <a:pt x="2128" y="414"/>
                      </a:lnTo>
                      <a:lnTo>
                        <a:pt x="2128" y="427"/>
                      </a:lnTo>
                      <a:lnTo>
                        <a:pt x="2129" y="435"/>
                      </a:lnTo>
                      <a:lnTo>
                        <a:pt x="2129" y="437"/>
                      </a:lnTo>
                      <a:lnTo>
                        <a:pt x="2129" y="431"/>
                      </a:lnTo>
                      <a:lnTo>
                        <a:pt x="2130" y="416"/>
                      </a:lnTo>
                      <a:lnTo>
                        <a:pt x="2130" y="396"/>
                      </a:lnTo>
                      <a:lnTo>
                        <a:pt x="2130" y="373"/>
                      </a:lnTo>
                      <a:lnTo>
                        <a:pt x="2131" y="353"/>
                      </a:lnTo>
                      <a:lnTo>
                        <a:pt x="2131" y="337"/>
                      </a:lnTo>
                      <a:lnTo>
                        <a:pt x="2131" y="329"/>
                      </a:lnTo>
                      <a:lnTo>
                        <a:pt x="2132" y="327"/>
                      </a:lnTo>
                      <a:lnTo>
                        <a:pt x="2132" y="333"/>
                      </a:lnTo>
                      <a:lnTo>
                        <a:pt x="2132" y="345"/>
                      </a:lnTo>
                      <a:lnTo>
                        <a:pt x="2133" y="360"/>
                      </a:lnTo>
                      <a:lnTo>
                        <a:pt x="2133" y="375"/>
                      </a:lnTo>
                      <a:lnTo>
                        <a:pt x="2134" y="386"/>
                      </a:lnTo>
                      <a:lnTo>
                        <a:pt x="2134" y="390"/>
                      </a:lnTo>
                      <a:lnTo>
                        <a:pt x="2134" y="384"/>
                      </a:lnTo>
                      <a:lnTo>
                        <a:pt x="2135" y="368"/>
                      </a:lnTo>
                      <a:lnTo>
                        <a:pt x="2135" y="343"/>
                      </a:lnTo>
                      <a:lnTo>
                        <a:pt x="2135" y="315"/>
                      </a:lnTo>
                      <a:lnTo>
                        <a:pt x="2136" y="288"/>
                      </a:lnTo>
                      <a:lnTo>
                        <a:pt x="2136" y="268"/>
                      </a:lnTo>
                      <a:lnTo>
                        <a:pt x="2136" y="257"/>
                      </a:lnTo>
                      <a:lnTo>
                        <a:pt x="2137" y="254"/>
                      </a:lnTo>
                      <a:lnTo>
                        <a:pt x="2137" y="257"/>
                      </a:lnTo>
                      <a:lnTo>
                        <a:pt x="2137" y="261"/>
                      </a:lnTo>
                      <a:lnTo>
                        <a:pt x="2138" y="264"/>
                      </a:lnTo>
                      <a:lnTo>
                        <a:pt x="2138" y="264"/>
                      </a:lnTo>
                      <a:lnTo>
                        <a:pt x="2138" y="262"/>
                      </a:lnTo>
                      <a:lnTo>
                        <a:pt x="2139" y="259"/>
                      </a:lnTo>
                      <a:lnTo>
                        <a:pt x="2139" y="257"/>
                      </a:lnTo>
                      <a:lnTo>
                        <a:pt x="2139" y="255"/>
                      </a:lnTo>
                      <a:lnTo>
                        <a:pt x="2140" y="255"/>
                      </a:lnTo>
                      <a:lnTo>
                        <a:pt x="2140" y="254"/>
                      </a:lnTo>
                      <a:lnTo>
                        <a:pt x="2141" y="255"/>
                      </a:lnTo>
                      <a:lnTo>
                        <a:pt x="2141" y="256"/>
                      </a:lnTo>
                      <a:lnTo>
                        <a:pt x="2141" y="258"/>
                      </a:lnTo>
                      <a:lnTo>
                        <a:pt x="2142" y="262"/>
                      </a:lnTo>
                      <a:lnTo>
                        <a:pt x="2142" y="266"/>
                      </a:lnTo>
                      <a:lnTo>
                        <a:pt x="2142" y="270"/>
                      </a:lnTo>
                      <a:lnTo>
                        <a:pt x="2143" y="272"/>
                      </a:lnTo>
                      <a:lnTo>
                        <a:pt x="2143" y="271"/>
                      </a:lnTo>
                      <a:lnTo>
                        <a:pt x="2143" y="267"/>
                      </a:lnTo>
                      <a:lnTo>
                        <a:pt x="2144" y="261"/>
                      </a:lnTo>
                      <a:lnTo>
                        <a:pt x="2144" y="254"/>
                      </a:lnTo>
                      <a:lnTo>
                        <a:pt x="2144" y="252"/>
                      </a:lnTo>
                      <a:lnTo>
                        <a:pt x="2145" y="255"/>
                      </a:lnTo>
                      <a:lnTo>
                        <a:pt x="2145" y="266"/>
                      </a:lnTo>
                      <a:lnTo>
                        <a:pt x="2145" y="283"/>
                      </a:lnTo>
                      <a:lnTo>
                        <a:pt x="2146" y="303"/>
                      </a:lnTo>
                      <a:lnTo>
                        <a:pt x="2146" y="323"/>
                      </a:lnTo>
                      <a:lnTo>
                        <a:pt x="2146" y="337"/>
                      </a:lnTo>
                      <a:lnTo>
                        <a:pt x="2147" y="345"/>
                      </a:lnTo>
                      <a:lnTo>
                        <a:pt x="2147" y="345"/>
                      </a:lnTo>
                      <a:lnTo>
                        <a:pt x="2148" y="340"/>
                      </a:lnTo>
                      <a:lnTo>
                        <a:pt x="2148" y="331"/>
                      </a:lnTo>
                      <a:lnTo>
                        <a:pt x="2148" y="323"/>
                      </a:lnTo>
                      <a:lnTo>
                        <a:pt x="2149" y="319"/>
                      </a:lnTo>
                      <a:lnTo>
                        <a:pt x="2149" y="320"/>
                      </a:lnTo>
                      <a:lnTo>
                        <a:pt x="2149" y="326"/>
                      </a:lnTo>
                      <a:lnTo>
                        <a:pt x="2150" y="332"/>
                      </a:lnTo>
                      <a:lnTo>
                        <a:pt x="2150" y="336"/>
                      </a:lnTo>
                      <a:lnTo>
                        <a:pt x="2150" y="333"/>
                      </a:lnTo>
                      <a:lnTo>
                        <a:pt x="2151" y="325"/>
                      </a:lnTo>
                      <a:lnTo>
                        <a:pt x="2151" y="315"/>
                      </a:lnTo>
                      <a:lnTo>
                        <a:pt x="2151" y="306"/>
                      </a:lnTo>
                      <a:lnTo>
                        <a:pt x="2152" y="304"/>
                      </a:lnTo>
                      <a:lnTo>
                        <a:pt x="2152" y="308"/>
                      </a:lnTo>
                      <a:lnTo>
                        <a:pt x="2152" y="317"/>
                      </a:lnTo>
                      <a:lnTo>
                        <a:pt x="2153" y="325"/>
                      </a:lnTo>
                      <a:lnTo>
                        <a:pt x="2153" y="328"/>
                      </a:lnTo>
                      <a:lnTo>
                        <a:pt x="2153" y="325"/>
                      </a:lnTo>
                      <a:lnTo>
                        <a:pt x="2154" y="316"/>
                      </a:lnTo>
                      <a:lnTo>
                        <a:pt x="2154" y="303"/>
                      </a:lnTo>
                      <a:lnTo>
                        <a:pt x="2154" y="287"/>
                      </a:lnTo>
                      <a:lnTo>
                        <a:pt x="2155" y="273"/>
                      </a:lnTo>
                      <a:lnTo>
                        <a:pt x="2155" y="261"/>
                      </a:lnTo>
                      <a:lnTo>
                        <a:pt x="2156" y="256"/>
                      </a:lnTo>
                      <a:lnTo>
                        <a:pt x="2156" y="258"/>
                      </a:lnTo>
                      <a:lnTo>
                        <a:pt x="2156" y="268"/>
                      </a:lnTo>
                      <a:lnTo>
                        <a:pt x="2157" y="284"/>
                      </a:lnTo>
                      <a:lnTo>
                        <a:pt x="2157" y="304"/>
                      </a:lnTo>
                      <a:lnTo>
                        <a:pt x="2157" y="324"/>
                      </a:lnTo>
                      <a:lnTo>
                        <a:pt x="2158" y="339"/>
                      </a:lnTo>
                      <a:lnTo>
                        <a:pt x="2158" y="348"/>
                      </a:lnTo>
                      <a:lnTo>
                        <a:pt x="2158" y="351"/>
                      </a:lnTo>
                      <a:lnTo>
                        <a:pt x="2159" y="348"/>
                      </a:lnTo>
                      <a:lnTo>
                        <a:pt x="2159" y="340"/>
                      </a:lnTo>
                      <a:lnTo>
                        <a:pt x="2159" y="327"/>
                      </a:lnTo>
                      <a:lnTo>
                        <a:pt x="2160" y="310"/>
                      </a:lnTo>
                      <a:lnTo>
                        <a:pt x="2160" y="289"/>
                      </a:lnTo>
                      <a:lnTo>
                        <a:pt x="2160" y="267"/>
                      </a:lnTo>
                      <a:lnTo>
                        <a:pt x="2161" y="245"/>
                      </a:lnTo>
                      <a:lnTo>
                        <a:pt x="2161" y="230"/>
                      </a:lnTo>
                      <a:lnTo>
                        <a:pt x="2161" y="223"/>
                      </a:lnTo>
                      <a:lnTo>
                        <a:pt x="2162" y="226"/>
                      </a:lnTo>
                      <a:lnTo>
                        <a:pt x="2162" y="237"/>
                      </a:lnTo>
                      <a:lnTo>
                        <a:pt x="2163" y="254"/>
                      </a:lnTo>
                      <a:lnTo>
                        <a:pt x="2163" y="272"/>
                      </a:lnTo>
                      <a:lnTo>
                        <a:pt x="2163" y="290"/>
                      </a:lnTo>
                      <a:lnTo>
                        <a:pt x="2164" y="305"/>
                      </a:lnTo>
                      <a:lnTo>
                        <a:pt x="2164" y="319"/>
                      </a:lnTo>
                      <a:lnTo>
                        <a:pt x="2164" y="330"/>
                      </a:lnTo>
                      <a:lnTo>
                        <a:pt x="2165" y="341"/>
                      </a:lnTo>
                      <a:lnTo>
                        <a:pt x="2165" y="352"/>
                      </a:lnTo>
                      <a:lnTo>
                        <a:pt x="2165" y="363"/>
                      </a:lnTo>
                      <a:lnTo>
                        <a:pt x="2166" y="373"/>
                      </a:lnTo>
                      <a:lnTo>
                        <a:pt x="2166" y="381"/>
                      </a:lnTo>
                      <a:lnTo>
                        <a:pt x="2166" y="385"/>
                      </a:lnTo>
                      <a:lnTo>
                        <a:pt x="2167" y="383"/>
                      </a:lnTo>
                      <a:lnTo>
                        <a:pt x="2167" y="373"/>
                      </a:lnTo>
                      <a:lnTo>
                        <a:pt x="2167" y="356"/>
                      </a:lnTo>
                      <a:lnTo>
                        <a:pt x="2168" y="335"/>
                      </a:lnTo>
                      <a:lnTo>
                        <a:pt x="2168" y="312"/>
                      </a:lnTo>
                      <a:lnTo>
                        <a:pt x="2168" y="289"/>
                      </a:lnTo>
                      <a:lnTo>
                        <a:pt x="2169" y="268"/>
                      </a:lnTo>
                      <a:lnTo>
                        <a:pt x="2169" y="249"/>
                      </a:lnTo>
                      <a:lnTo>
                        <a:pt x="2170" y="230"/>
                      </a:lnTo>
                      <a:lnTo>
                        <a:pt x="2170" y="212"/>
                      </a:lnTo>
                      <a:lnTo>
                        <a:pt x="2170" y="195"/>
                      </a:lnTo>
                      <a:lnTo>
                        <a:pt x="2171" y="181"/>
                      </a:lnTo>
                      <a:lnTo>
                        <a:pt x="2171" y="171"/>
                      </a:lnTo>
                      <a:lnTo>
                        <a:pt x="2171" y="164"/>
                      </a:lnTo>
                      <a:lnTo>
                        <a:pt x="2172" y="160"/>
                      </a:lnTo>
                      <a:lnTo>
                        <a:pt x="2172" y="160"/>
                      </a:lnTo>
                      <a:lnTo>
                        <a:pt x="2172" y="161"/>
                      </a:lnTo>
                      <a:lnTo>
                        <a:pt x="2173" y="163"/>
                      </a:lnTo>
                      <a:lnTo>
                        <a:pt x="2173" y="167"/>
                      </a:lnTo>
                      <a:lnTo>
                        <a:pt x="2173" y="173"/>
                      </a:lnTo>
                      <a:lnTo>
                        <a:pt x="2174" y="182"/>
                      </a:lnTo>
                      <a:lnTo>
                        <a:pt x="2174" y="194"/>
                      </a:lnTo>
                      <a:lnTo>
                        <a:pt x="2174" y="209"/>
                      </a:lnTo>
                      <a:lnTo>
                        <a:pt x="2175" y="225"/>
                      </a:lnTo>
                      <a:lnTo>
                        <a:pt x="2175" y="239"/>
                      </a:lnTo>
                      <a:lnTo>
                        <a:pt x="2175" y="250"/>
                      </a:lnTo>
                      <a:lnTo>
                        <a:pt x="2176" y="257"/>
                      </a:lnTo>
                      <a:lnTo>
                        <a:pt x="2176" y="261"/>
                      </a:lnTo>
                      <a:lnTo>
                        <a:pt x="2176" y="260"/>
                      </a:lnTo>
                      <a:lnTo>
                        <a:pt x="2177" y="257"/>
                      </a:lnTo>
                      <a:lnTo>
                        <a:pt x="2177" y="252"/>
                      </a:lnTo>
                      <a:lnTo>
                        <a:pt x="2178" y="244"/>
                      </a:lnTo>
                      <a:lnTo>
                        <a:pt x="2178" y="238"/>
                      </a:lnTo>
                      <a:lnTo>
                        <a:pt x="2178" y="233"/>
                      </a:lnTo>
                      <a:lnTo>
                        <a:pt x="2179" y="233"/>
                      </a:lnTo>
                      <a:lnTo>
                        <a:pt x="2179" y="236"/>
                      </a:lnTo>
                      <a:lnTo>
                        <a:pt x="2179" y="243"/>
                      </a:lnTo>
                      <a:lnTo>
                        <a:pt x="2180" y="251"/>
                      </a:lnTo>
                      <a:lnTo>
                        <a:pt x="2180" y="257"/>
                      </a:lnTo>
                      <a:lnTo>
                        <a:pt x="2180" y="259"/>
                      </a:lnTo>
                      <a:lnTo>
                        <a:pt x="2181" y="253"/>
                      </a:lnTo>
                      <a:lnTo>
                        <a:pt x="2181" y="241"/>
                      </a:lnTo>
                      <a:lnTo>
                        <a:pt x="2181" y="225"/>
                      </a:lnTo>
                      <a:lnTo>
                        <a:pt x="2182" y="209"/>
                      </a:lnTo>
                      <a:lnTo>
                        <a:pt x="2182" y="197"/>
                      </a:lnTo>
                      <a:lnTo>
                        <a:pt x="2182" y="192"/>
                      </a:lnTo>
                      <a:lnTo>
                        <a:pt x="2183" y="194"/>
                      </a:lnTo>
                      <a:lnTo>
                        <a:pt x="2183" y="202"/>
                      </a:lnTo>
                      <a:lnTo>
                        <a:pt x="2183" y="211"/>
                      </a:lnTo>
                      <a:lnTo>
                        <a:pt x="2184" y="221"/>
                      </a:lnTo>
                      <a:lnTo>
                        <a:pt x="2184" y="230"/>
                      </a:lnTo>
                      <a:lnTo>
                        <a:pt x="2185" y="238"/>
                      </a:lnTo>
                      <a:lnTo>
                        <a:pt x="2185" y="245"/>
                      </a:lnTo>
                      <a:lnTo>
                        <a:pt x="2185" y="250"/>
                      </a:lnTo>
                      <a:lnTo>
                        <a:pt x="2186" y="254"/>
                      </a:lnTo>
                      <a:lnTo>
                        <a:pt x="2186" y="256"/>
                      </a:lnTo>
                      <a:lnTo>
                        <a:pt x="2186" y="256"/>
                      </a:lnTo>
                      <a:lnTo>
                        <a:pt x="2187" y="256"/>
                      </a:lnTo>
                      <a:lnTo>
                        <a:pt x="2187" y="257"/>
                      </a:lnTo>
                      <a:lnTo>
                        <a:pt x="2187" y="259"/>
                      </a:lnTo>
                      <a:lnTo>
                        <a:pt x="2188" y="261"/>
                      </a:lnTo>
                      <a:lnTo>
                        <a:pt x="2188" y="263"/>
                      </a:lnTo>
                      <a:lnTo>
                        <a:pt x="2188" y="263"/>
                      </a:lnTo>
                      <a:lnTo>
                        <a:pt x="2189" y="261"/>
                      </a:lnTo>
                      <a:lnTo>
                        <a:pt x="2189" y="256"/>
                      </a:lnTo>
                      <a:lnTo>
                        <a:pt x="2189" y="250"/>
                      </a:lnTo>
                      <a:lnTo>
                        <a:pt x="2190" y="245"/>
                      </a:lnTo>
                      <a:lnTo>
                        <a:pt x="2190" y="242"/>
                      </a:lnTo>
                      <a:lnTo>
                        <a:pt x="2190" y="242"/>
                      </a:lnTo>
                      <a:lnTo>
                        <a:pt x="2191" y="244"/>
                      </a:lnTo>
                      <a:lnTo>
                        <a:pt x="2191" y="248"/>
                      </a:lnTo>
                      <a:lnTo>
                        <a:pt x="2192" y="255"/>
                      </a:lnTo>
                      <a:lnTo>
                        <a:pt x="2192" y="262"/>
                      </a:lnTo>
                      <a:lnTo>
                        <a:pt x="2192" y="268"/>
                      </a:lnTo>
                      <a:lnTo>
                        <a:pt x="2193" y="272"/>
                      </a:lnTo>
                      <a:lnTo>
                        <a:pt x="2193" y="272"/>
                      </a:lnTo>
                      <a:lnTo>
                        <a:pt x="2193" y="270"/>
                      </a:lnTo>
                      <a:lnTo>
                        <a:pt x="2194" y="267"/>
                      </a:lnTo>
                      <a:lnTo>
                        <a:pt x="2194" y="265"/>
                      </a:lnTo>
                      <a:lnTo>
                        <a:pt x="2194" y="266"/>
                      </a:lnTo>
                      <a:lnTo>
                        <a:pt x="2195" y="271"/>
                      </a:lnTo>
                      <a:lnTo>
                        <a:pt x="2195" y="276"/>
                      </a:lnTo>
                      <a:lnTo>
                        <a:pt x="2195" y="280"/>
                      </a:lnTo>
                      <a:lnTo>
                        <a:pt x="2196" y="279"/>
                      </a:lnTo>
                      <a:lnTo>
                        <a:pt x="2196" y="274"/>
                      </a:lnTo>
                      <a:lnTo>
                        <a:pt x="2196" y="262"/>
                      </a:lnTo>
                      <a:lnTo>
                        <a:pt x="2197" y="247"/>
                      </a:lnTo>
                      <a:lnTo>
                        <a:pt x="2197" y="229"/>
                      </a:lnTo>
                      <a:lnTo>
                        <a:pt x="2197" y="209"/>
                      </a:lnTo>
                      <a:lnTo>
                        <a:pt x="2198" y="191"/>
                      </a:lnTo>
                      <a:lnTo>
                        <a:pt x="2198" y="176"/>
                      </a:lnTo>
                      <a:lnTo>
                        <a:pt x="2198" y="166"/>
                      </a:lnTo>
                      <a:lnTo>
                        <a:pt x="2199" y="162"/>
                      </a:lnTo>
                      <a:lnTo>
                        <a:pt x="2199" y="164"/>
                      </a:lnTo>
                      <a:lnTo>
                        <a:pt x="2200" y="169"/>
                      </a:lnTo>
                      <a:lnTo>
                        <a:pt x="2200" y="176"/>
                      </a:lnTo>
                      <a:lnTo>
                        <a:pt x="2200" y="183"/>
                      </a:lnTo>
                      <a:lnTo>
                        <a:pt x="2201" y="187"/>
                      </a:lnTo>
                      <a:lnTo>
                        <a:pt x="2201" y="187"/>
                      </a:lnTo>
                      <a:lnTo>
                        <a:pt x="2201" y="182"/>
                      </a:lnTo>
                      <a:lnTo>
                        <a:pt x="2202" y="172"/>
                      </a:lnTo>
                      <a:lnTo>
                        <a:pt x="2202" y="159"/>
                      </a:lnTo>
                      <a:lnTo>
                        <a:pt x="2202" y="146"/>
                      </a:lnTo>
                      <a:lnTo>
                        <a:pt x="2203" y="134"/>
                      </a:lnTo>
                      <a:lnTo>
                        <a:pt x="2203" y="127"/>
                      </a:lnTo>
                      <a:lnTo>
                        <a:pt x="2203" y="125"/>
                      </a:lnTo>
                      <a:lnTo>
                        <a:pt x="2204" y="127"/>
                      </a:lnTo>
                      <a:lnTo>
                        <a:pt x="2204" y="134"/>
                      </a:lnTo>
                      <a:lnTo>
                        <a:pt x="2204" y="143"/>
                      </a:lnTo>
                      <a:lnTo>
                        <a:pt x="2205" y="153"/>
                      </a:lnTo>
                      <a:lnTo>
                        <a:pt x="2205" y="164"/>
                      </a:lnTo>
                      <a:lnTo>
                        <a:pt x="2205" y="177"/>
                      </a:lnTo>
                      <a:lnTo>
                        <a:pt x="2206" y="189"/>
                      </a:lnTo>
                      <a:lnTo>
                        <a:pt x="2206" y="198"/>
                      </a:lnTo>
                      <a:lnTo>
                        <a:pt x="2207" y="202"/>
                      </a:lnTo>
                      <a:lnTo>
                        <a:pt x="2207" y="200"/>
                      </a:lnTo>
                      <a:lnTo>
                        <a:pt x="2207" y="193"/>
                      </a:lnTo>
                      <a:lnTo>
                        <a:pt x="2208" y="185"/>
                      </a:lnTo>
                      <a:lnTo>
                        <a:pt x="2208" y="178"/>
                      </a:lnTo>
                      <a:lnTo>
                        <a:pt x="2208" y="175"/>
                      </a:lnTo>
                      <a:lnTo>
                        <a:pt x="2209" y="177"/>
                      </a:lnTo>
                      <a:lnTo>
                        <a:pt x="2209" y="184"/>
                      </a:lnTo>
                      <a:lnTo>
                        <a:pt x="2209" y="195"/>
                      </a:lnTo>
                      <a:lnTo>
                        <a:pt x="2210" y="208"/>
                      </a:lnTo>
                      <a:lnTo>
                        <a:pt x="2210" y="222"/>
                      </a:lnTo>
                      <a:lnTo>
                        <a:pt x="2210" y="236"/>
                      </a:lnTo>
                      <a:lnTo>
                        <a:pt x="2211" y="246"/>
                      </a:lnTo>
                      <a:lnTo>
                        <a:pt x="2211" y="251"/>
                      </a:lnTo>
                      <a:lnTo>
                        <a:pt x="2211" y="251"/>
                      </a:lnTo>
                      <a:lnTo>
                        <a:pt x="2212" y="244"/>
                      </a:lnTo>
                      <a:lnTo>
                        <a:pt x="2212" y="234"/>
                      </a:lnTo>
                      <a:lnTo>
                        <a:pt x="2212" y="223"/>
                      </a:lnTo>
                      <a:lnTo>
                        <a:pt x="2213" y="212"/>
                      </a:lnTo>
                      <a:lnTo>
                        <a:pt x="2213" y="203"/>
                      </a:lnTo>
                      <a:lnTo>
                        <a:pt x="2214" y="199"/>
                      </a:lnTo>
                      <a:lnTo>
                        <a:pt x="2214" y="198"/>
                      </a:lnTo>
                      <a:lnTo>
                        <a:pt x="2214" y="202"/>
                      </a:lnTo>
                      <a:lnTo>
                        <a:pt x="2215" y="207"/>
                      </a:lnTo>
                      <a:lnTo>
                        <a:pt x="2215" y="212"/>
                      </a:lnTo>
                      <a:lnTo>
                        <a:pt x="2215" y="213"/>
                      </a:lnTo>
                      <a:lnTo>
                        <a:pt x="2216" y="211"/>
                      </a:lnTo>
                      <a:lnTo>
                        <a:pt x="2216" y="206"/>
                      </a:lnTo>
                      <a:lnTo>
                        <a:pt x="2216" y="202"/>
                      </a:lnTo>
                      <a:lnTo>
                        <a:pt x="2217" y="201"/>
                      </a:lnTo>
                      <a:lnTo>
                        <a:pt x="2217" y="204"/>
                      </a:lnTo>
                      <a:lnTo>
                        <a:pt x="2217" y="209"/>
                      </a:lnTo>
                      <a:lnTo>
                        <a:pt x="2218" y="214"/>
                      </a:lnTo>
                      <a:lnTo>
                        <a:pt x="2218" y="219"/>
                      </a:lnTo>
                      <a:lnTo>
                        <a:pt x="2218" y="223"/>
                      </a:lnTo>
                      <a:lnTo>
                        <a:pt x="2219" y="227"/>
                      </a:lnTo>
                      <a:lnTo>
                        <a:pt x="2219" y="232"/>
                      </a:lnTo>
                      <a:lnTo>
                        <a:pt x="2219" y="238"/>
                      </a:lnTo>
                      <a:lnTo>
                        <a:pt x="2220" y="244"/>
                      </a:lnTo>
                      <a:lnTo>
                        <a:pt x="2220" y="250"/>
                      </a:lnTo>
                      <a:lnTo>
                        <a:pt x="2220" y="257"/>
                      </a:lnTo>
                      <a:lnTo>
                        <a:pt x="2221" y="265"/>
                      </a:lnTo>
                      <a:lnTo>
                        <a:pt x="2221" y="274"/>
                      </a:lnTo>
                      <a:lnTo>
                        <a:pt x="2222" y="286"/>
                      </a:lnTo>
                      <a:lnTo>
                        <a:pt x="2222" y="299"/>
                      </a:lnTo>
                      <a:lnTo>
                        <a:pt x="2222" y="313"/>
                      </a:lnTo>
                      <a:lnTo>
                        <a:pt x="2223" y="327"/>
                      </a:lnTo>
                      <a:lnTo>
                        <a:pt x="2223" y="341"/>
                      </a:lnTo>
                      <a:lnTo>
                        <a:pt x="2223" y="355"/>
                      </a:lnTo>
                      <a:lnTo>
                        <a:pt x="2224" y="369"/>
                      </a:lnTo>
                      <a:lnTo>
                        <a:pt x="2224" y="381"/>
                      </a:lnTo>
                      <a:lnTo>
                        <a:pt x="2224" y="390"/>
                      </a:lnTo>
                      <a:lnTo>
                        <a:pt x="2225" y="394"/>
                      </a:lnTo>
                      <a:lnTo>
                        <a:pt x="2225" y="393"/>
                      </a:lnTo>
                      <a:lnTo>
                        <a:pt x="2225" y="385"/>
                      </a:lnTo>
                      <a:lnTo>
                        <a:pt x="2226" y="373"/>
                      </a:lnTo>
                      <a:lnTo>
                        <a:pt x="2226" y="360"/>
                      </a:lnTo>
                      <a:lnTo>
                        <a:pt x="2226" y="348"/>
                      </a:lnTo>
                      <a:lnTo>
                        <a:pt x="2227" y="341"/>
                      </a:lnTo>
                      <a:lnTo>
                        <a:pt x="2227" y="341"/>
                      </a:lnTo>
                      <a:lnTo>
                        <a:pt x="2227" y="347"/>
                      </a:lnTo>
                      <a:lnTo>
                        <a:pt x="2228" y="358"/>
                      </a:lnTo>
                      <a:lnTo>
                        <a:pt x="2228" y="370"/>
                      </a:lnTo>
                      <a:lnTo>
                        <a:pt x="2229" y="381"/>
                      </a:lnTo>
                      <a:lnTo>
                        <a:pt x="2229" y="388"/>
                      </a:lnTo>
                      <a:lnTo>
                        <a:pt x="2229" y="394"/>
                      </a:lnTo>
                      <a:lnTo>
                        <a:pt x="2230" y="401"/>
                      </a:lnTo>
                      <a:lnTo>
                        <a:pt x="2230" y="409"/>
                      </a:lnTo>
                      <a:lnTo>
                        <a:pt x="2230" y="420"/>
                      </a:lnTo>
                      <a:lnTo>
                        <a:pt x="2231" y="431"/>
                      </a:lnTo>
                      <a:lnTo>
                        <a:pt x="2231" y="442"/>
                      </a:lnTo>
                      <a:lnTo>
                        <a:pt x="2231" y="450"/>
                      </a:lnTo>
                      <a:lnTo>
                        <a:pt x="2232" y="454"/>
                      </a:lnTo>
                      <a:lnTo>
                        <a:pt x="2232" y="454"/>
                      </a:lnTo>
                      <a:lnTo>
                        <a:pt x="2232" y="450"/>
                      </a:lnTo>
                      <a:lnTo>
                        <a:pt x="2233" y="444"/>
                      </a:lnTo>
                      <a:lnTo>
                        <a:pt x="2233" y="437"/>
                      </a:lnTo>
                      <a:lnTo>
                        <a:pt x="2233" y="431"/>
                      </a:lnTo>
                      <a:lnTo>
                        <a:pt x="2234" y="428"/>
                      </a:lnTo>
                      <a:lnTo>
                        <a:pt x="2234" y="430"/>
                      </a:lnTo>
                      <a:lnTo>
                        <a:pt x="2234" y="437"/>
                      </a:lnTo>
                      <a:lnTo>
                        <a:pt x="2235" y="448"/>
                      </a:lnTo>
                      <a:lnTo>
                        <a:pt x="2235" y="461"/>
                      </a:lnTo>
                      <a:lnTo>
                        <a:pt x="2236" y="473"/>
                      </a:lnTo>
                      <a:lnTo>
                        <a:pt x="2236" y="479"/>
                      </a:lnTo>
                      <a:lnTo>
                        <a:pt x="2236" y="476"/>
                      </a:lnTo>
                      <a:lnTo>
                        <a:pt x="2237" y="466"/>
                      </a:lnTo>
                      <a:lnTo>
                        <a:pt x="2237" y="451"/>
                      </a:lnTo>
                      <a:lnTo>
                        <a:pt x="2237" y="435"/>
                      </a:lnTo>
                      <a:lnTo>
                        <a:pt x="2238" y="423"/>
                      </a:lnTo>
                      <a:lnTo>
                        <a:pt x="2238" y="415"/>
                      </a:lnTo>
                      <a:lnTo>
                        <a:pt x="2238" y="412"/>
                      </a:lnTo>
                      <a:lnTo>
                        <a:pt x="2239" y="412"/>
                      </a:lnTo>
                      <a:lnTo>
                        <a:pt x="2239" y="417"/>
                      </a:lnTo>
                      <a:lnTo>
                        <a:pt x="2239" y="425"/>
                      </a:lnTo>
                      <a:lnTo>
                        <a:pt x="2240" y="438"/>
                      </a:lnTo>
                      <a:lnTo>
                        <a:pt x="2240" y="455"/>
                      </a:lnTo>
                      <a:lnTo>
                        <a:pt x="2240" y="471"/>
                      </a:lnTo>
                      <a:lnTo>
                        <a:pt x="2241" y="484"/>
                      </a:lnTo>
                      <a:lnTo>
                        <a:pt x="2241" y="489"/>
                      </a:lnTo>
                      <a:lnTo>
                        <a:pt x="2241" y="488"/>
                      </a:lnTo>
                      <a:lnTo>
                        <a:pt x="2242" y="482"/>
                      </a:lnTo>
                      <a:lnTo>
                        <a:pt x="2242" y="477"/>
                      </a:lnTo>
                      <a:lnTo>
                        <a:pt x="2242" y="477"/>
                      </a:lnTo>
                      <a:lnTo>
                        <a:pt x="2243" y="485"/>
                      </a:lnTo>
                      <a:lnTo>
                        <a:pt x="2243" y="501"/>
                      </a:lnTo>
                      <a:lnTo>
                        <a:pt x="2244" y="522"/>
                      </a:lnTo>
                      <a:lnTo>
                        <a:pt x="2244" y="545"/>
                      </a:lnTo>
                      <a:lnTo>
                        <a:pt x="2244" y="565"/>
                      </a:lnTo>
                      <a:lnTo>
                        <a:pt x="2245" y="581"/>
                      </a:lnTo>
                      <a:lnTo>
                        <a:pt x="2245" y="591"/>
                      </a:lnTo>
                      <a:lnTo>
                        <a:pt x="2245" y="594"/>
                      </a:lnTo>
                      <a:lnTo>
                        <a:pt x="2246" y="591"/>
                      </a:lnTo>
                      <a:lnTo>
                        <a:pt x="2246" y="585"/>
                      </a:lnTo>
                      <a:lnTo>
                        <a:pt x="2246" y="576"/>
                      </a:lnTo>
                      <a:lnTo>
                        <a:pt x="2247" y="568"/>
                      </a:lnTo>
                      <a:lnTo>
                        <a:pt x="2247" y="562"/>
                      </a:lnTo>
                      <a:lnTo>
                        <a:pt x="2247" y="559"/>
                      </a:lnTo>
                      <a:lnTo>
                        <a:pt x="2248" y="559"/>
                      </a:lnTo>
                      <a:lnTo>
                        <a:pt x="2248" y="561"/>
                      </a:lnTo>
                      <a:lnTo>
                        <a:pt x="2248" y="566"/>
                      </a:lnTo>
                      <a:lnTo>
                        <a:pt x="2249" y="573"/>
                      </a:lnTo>
                      <a:lnTo>
                        <a:pt x="2249" y="583"/>
                      </a:lnTo>
                      <a:lnTo>
                        <a:pt x="2249" y="595"/>
                      </a:lnTo>
                      <a:lnTo>
                        <a:pt x="2250" y="606"/>
                      </a:lnTo>
                      <a:lnTo>
                        <a:pt x="2250" y="615"/>
                      </a:lnTo>
                      <a:lnTo>
                        <a:pt x="2251" y="620"/>
                      </a:lnTo>
                      <a:lnTo>
                        <a:pt x="2251" y="620"/>
                      </a:lnTo>
                      <a:lnTo>
                        <a:pt x="2251" y="617"/>
                      </a:lnTo>
                      <a:lnTo>
                        <a:pt x="2252" y="612"/>
                      </a:lnTo>
                      <a:lnTo>
                        <a:pt x="2252" y="609"/>
                      </a:lnTo>
                      <a:lnTo>
                        <a:pt x="2252" y="609"/>
                      </a:lnTo>
                      <a:lnTo>
                        <a:pt x="2253" y="613"/>
                      </a:lnTo>
                      <a:lnTo>
                        <a:pt x="2253" y="618"/>
                      </a:lnTo>
                      <a:lnTo>
                        <a:pt x="2253" y="622"/>
                      </a:lnTo>
                      <a:lnTo>
                        <a:pt x="2254" y="623"/>
                      </a:lnTo>
                      <a:lnTo>
                        <a:pt x="2254" y="619"/>
                      </a:lnTo>
                      <a:lnTo>
                        <a:pt x="2254" y="611"/>
                      </a:lnTo>
                      <a:lnTo>
                        <a:pt x="2255" y="598"/>
                      </a:lnTo>
                      <a:lnTo>
                        <a:pt x="2255" y="585"/>
                      </a:lnTo>
                      <a:lnTo>
                        <a:pt x="2255" y="571"/>
                      </a:lnTo>
                      <a:lnTo>
                        <a:pt x="2256" y="561"/>
                      </a:lnTo>
                      <a:lnTo>
                        <a:pt x="2256" y="557"/>
                      </a:lnTo>
                      <a:lnTo>
                        <a:pt x="2256" y="560"/>
                      </a:lnTo>
                      <a:lnTo>
                        <a:pt x="2257" y="571"/>
                      </a:lnTo>
                      <a:lnTo>
                        <a:pt x="2257" y="587"/>
                      </a:lnTo>
                      <a:lnTo>
                        <a:pt x="2258" y="607"/>
                      </a:lnTo>
                      <a:lnTo>
                        <a:pt x="2258" y="628"/>
                      </a:lnTo>
                      <a:lnTo>
                        <a:pt x="2258" y="648"/>
                      </a:lnTo>
                      <a:lnTo>
                        <a:pt x="2259" y="667"/>
                      </a:lnTo>
                      <a:lnTo>
                        <a:pt x="2259" y="683"/>
                      </a:lnTo>
                      <a:lnTo>
                        <a:pt x="2259" y="697"/>
                      </a:lnTo>
                      <a:lnTo>
                        <a:pt x="2260" y="709"/>
                      </a:lnTo>
                      <a:lnTo>
                        <a:pt x="2260" y="719"/>
                      </a:lnTo>
                      <a:lnTo>
                        <a:pt x="2260" y="726"/>
                      </a:lnTo>
                      <a:lnTo>
                        <a:pt x="2261" y="731"/>
                      </a:lnTo>
                      <a:lnTo>
                        <a:pt x="2261" y="731"/>
                      </a:lnTo>
                      <a:lnTo>
                        <a:pt x="2261" y="727"/>
                      </a:lnTo>
                      <a:lnTo>
                        <a:pt x="2262" y="718"/>
                      </a:lnTo>
                      <a:lnTo>
                        <a:pt x="2262" y="706"/>
                      </a:lnTo>
                      <a:lnTo>
                        <a:pt x="2262" y="694"/>
                      </a:lnTo>
                      <a:lnTo>
                        <a:pt x="2263" y="684"/>
                      </a:lnTo>
                      <a:lnTo>
                        <a:pt x="2263" y="676"/>
                      </a:lnTo>
                      <a:lnTo>
                        <a:pt x="2263" y="672"/>
                      </a:lnTo>
                      <a:lnTo>
                        <a:pt x="2264" y="671"/>
                      </a:lnTo>
                      <a:lnTo>
                        <a:pt x="2264" y="672"/>
                      </a:lnTo>
                      <a:lnTo>
                        <a:pt x="2264" y="678"/>
                      </a:lnTo>
                      <a:lnTo>
                        <a:pt x="2265" y="690"/>
                      </a:lnTo>
                      <a:lnTo>
                        <a:pt x="2265" y="709"/>
                      </a:lnTo>
                      <a:lnTo>
                        <a:pt x="2266" y="732"/>
                      </a:lnTo>
                      <a:lnTo>
                        <a:pt x="2266" y="756"/>
                      </a:lnTo>
                      <a:lnTo>
                        <a:pt x="2266" y="776"/>
                      </a:lnTo>
                      <a:lnTo>
                        <a:pt x="2267" y="790"/>
                      </a:lnTo>
                      <a:lnTo>
                        <a:pt x="2267" y="797"/>
                      </a:lnTo>
                      <a:lnTo>
                        <a:pt x="2267" y="799"/>
                      </a:lnTo>
                      <a:lnTo>
                        <a:pt x="2268" y="798"/>
                      </a:lnTo>
                      <a:lnTo>
                        <a:pt x="2268" y="797"/>
                      </a:lnTo>
                      <a:lnTo>
                        <a:pt x="2268" y="798"/>
                      </a:lnTo>
                      <a:lnTo>
                        <a:pt x="2269" y="802"/>
                      </a:lnTo>
                      <a:lnTo>
                        <a:pt x="2269" y="809"/>
                      </a:lnTo>
                      <a:lnTo>
                        <a:pt x="2269" y="817"/>
                      </a:lnTo>
                      <a:lnTo>
                        <a:pt x="2270" y="824"/>
                      </a:lnTo>
                      <a:lnTo>
                        <a:pt x="2270" y="826"/>
                      </a:lnTo>
                      <a:lnTo>
                        <a:pt x="2270" y="819"/>
                      </a:lnTo>
                      <a:lnTo>
                        <a:pt x="2271" y="803"/>
                      </a:lnTo>
                      <a:lnTo>
                        <a:pt x="2271" y="779"/>
                      </a:lnTo>
                      <a:lnTo>
                        <a:pt x="2271" y="753"/>
                      </a:lnTo>
                      <a:lnTo>
                        <a:pt x="2272" y="731"/>
                      </a:lnTo>
                      <a:lnTo>
                        <a:pt x="2272" y="720"/>
                      </a:lnTo>
                      <a:lnTo>
                        <a:pt x="2273" y="719"/>
                      </a:lnTo>
                      <a:lnTo>
                        <a:pt x="2273" y="728"/>
                      </a:lnTo>
                      <a:lnTo>
                        <a:pt x="2273" y="743"/>
                      </a:lnTo>
                      <a:lnTo>
                        <a:pt x="2274" y="760"/>
                      </a:lnTo>
                      <a:lnTo>
                        <a:pt x="2274" y="777"/>
                      </a:lnTo>
                      <a:lnTo>
                        <a:pt x="2274" y="792"/>
                      </a:lnTo>
                      <a:lnTo>
                        <a:pt x="2275" y="804"/>
                      </a:lnTo>
                      <a:lnTo>
                        <a:pt x="2275" y="814"/>
                      </a:lnTo>
                      <a:lnTo>
                        <a:pt x="2275" y="820"/>
                      </a:lnTo>
                      <a:lnTo>
                        <a:pt x="2276" y="823"/>
                      </a:lnTo>
                      <a:lnTo>
                        <a:pt x="2276" y="826"/>
                      </a:lnTo>
                      <a:lnTo>
                        <a:pt x="2276" y="829"/>
                      </a:lnTo>
                      <a:lnTo>
                        <a:pt x="2277" y="834"/>
                      </a:lnTo>
                      <a:lnTo>
                        <a:pt x="2277" y="840"/>
                      </a:lnTo>
                      <a:lnTo>
                        <a:pt x="2277" y="846"/>
                      </a:lnTo>
                      <a:lnTo>
                        <a:pt x="2278" y="851"/>
                      </a:lnTo>
                      <a:lnTo>
                        <a:pt x="2278" y="854"/>
                      </a:lnTo>
                      <a:lnTo>
                        <a:pt x="2278" y="855"/>
                      </a:lnTo>
                      <a:lnTo>
                        <a:pt x="2279" y="854"/>
                      </a:lnTo>
                      <a:lnTo>
                        <a:pt x="2279" y="852"/>
                      </a:lnTo>
                      <a:lnTo>
                        <a:pt x="2280" y="848"/>
                      </a:lnTo>
                      <a:lnTo>
                        <a:pt x="2280" y="842"/>
                      </a:lnTo>
                      <a:lnTo>
                        <a:pt x="2280" y="836"/>
                      </a:lnTo>
                      <a:lnTo>
                        <a:pt x="2281" y="832"/>
                      </a:lnTo>
                      <a:lnTo>
                        <a:pt x="2281" y="832"/>
                      </a:lnTo>
                      <a:lnTo>
                        <a:pt x="2281" y="838"/>
                      </a:lnTo>
                      <a:lnTo>
                        <a:pt x="2282" y="847"/>
                      </a:lnTo>
                      <a:lnTo>
                        <a:pt x="2282" y="857"/>
                      </a:lnTo>
                      <a:lnTo>
                        <a:pt x="2282" y="864"/>
                      </a:lnTo>
                      <a:lnTo>
                        <a:pt x="2283" y="866"/>
                      </a:lnTo>
                      <a:lnTo>
                        <a:pt x="2283" y="864"/>
                      </a:lnTo>
                      <a:lnTo>
                        <a:pt x="2283" y="860"/>
                      </a:lnTo>
                      <a:lnTo>
                        <a:pt x="2284" y="858"/>
                      </a:lnTo>
                      <a:lnTo>
                        <a:pt x="2284" y="860"/>
                      </a:lnTo>
                      <a:lnTo>
                        <a:pt x="2284" y="868"/>
                      </a:lnTo>
                      <a:lnTo>
                        <a:pt x="2285" y="879"/>
                      </a:lnTo>
                      <a:lnTo>
                        <a:pt x="2285" y="892"/>
                      </a:lnTo>
                      <a:lnTo>
                        <a:pt x="2285" y="903"/>
                      </a:lnTo>
                      <a:lnTo>
                        <a:pt x="2286" y="909"/>
                      </a:lnTo>
                      <a:lnTo>
                        <a:pt x="2286" y="908"/>
                      </a:lnTo>
                      <a:lnTo>
                        <a:pt x="2286" y="898"/>
                      </a:lnTo>
                      <a:lnTo>
                        <a:pt x="2287" y="880"/>
                      </a:lnTo>
                      <a:lnTo>
                        <a:pt x="2287" y="857"/>
                      </a:lnTo>
                      <a:lnTo>
                        <a:pt x="2288" y="833"/>
                      </a:lnTo>
                      <a:lnTo>
                        <a:pt x="2288" y="813"/>
                      </a:lnTo>
                      <a:lnTo>
                        <a:pt x="2288" y="801"/>
                      </a:lnTo>
                      <a:lnTo>
                        <a:pt x="2289" y="797"/>
                      </a:lnTo>
                      <a:lnTo>
                        <a:pt x="2289" y="800"/>
                      </a:lnTo>
                      <a:lnTo>
                        <a:pt x="2289" y="806"/>
                      </a:lnTo>
                      <a:lnTo>
                        <a:pt x="2290" y="812"/>
                      </a:lnTo>
                      <a:lnTo>
                        <a:pt x="2290" y="815"/>
                      </a:lnTo>
                      <a:lnTo>
                        <a:pt x="2290" y="817"/>
                      </a:lnTo>
                      <a:lnTo>
                        <a:pt x="2291" y="816"/>
                      </a:lnTo>
                      <a:lnTo>
                        <a:pt x="2291" y="813"/>
                      </a:lnTo>
                      <a:lnTo>
                        <a:pt x="2291" y="811"/>
                      </a:lnTo>
                      <a:lnTo>
                        <a:pt x="2292" y="809"/>
                      </a:lnTo>
                      <a:lnTo>
                        <a:pt x="2292" y="809"/>
                      </a:lnTo>
                      <a:lnTo>
                        <a:pt x="2292" y="810"/>
                      </a:lnTo>
                      <a:lnTo>
                        <a:pt x="2293" y="810"/>
                      </a:lnTo>
                      <a:lnTo>
                        <a:pt x="2293" y="811"/>
                      </a:lnTo>
                      <a:lnTo>
                        <a:pt x="2293" y="813"/>
                      </a:lnTo>
                      <a:lnTo>
                        <a:pt x="2294" y="816"/>
                      </a:lnTo>
                      <a:lnTo>
                        <a:pt x="2294" y="820"/>
                      </a:lnTo>
                      <a:lnTo>
                        <a:pt x="2295" y="823"/>
                      </a:lnTo>
                      <a:lnTo>
                        <a:pt x="2295" y="824"/>
                      </a:lnTo>
                      <a:lnTo>
                        <a:pt x="2295" y="820"/>
                      </a:lnTo>
                      <a:lnTo>
                        <a:pt x="2296" y="814"/>
                      </a:lnTo>
                      <a:lnTo>
                        <a:pt x="2296" y="807"/>
                      </a:lnTo>
                      <a:lnTo>
                        <a:pt x="2296" y="806"/>
                      </a:lnTo>
                      <a:lnTo>
                        <a:pt x="2297" y="812"/>
                      </a:lnTo>
                      <a:lnTo>
                        <a:pt x="2297" y="828"/>
                      </a:lnTo>
                      <a:lnTo>
                        <a:pt x="2297" y="850"/>
                      </a:lnTo>
                      <a:lnTo>
                        <a:pt x="2298" y="873"/>
                      </a:lnTo>
                      <a:lnTo>
                        <a:pt x="2298" y="892"/>
                      </a:lnTo>
                      <a:lnTo>
                        <a:pt x="2298" y="903"/>
                      </a:lnTo>
                      <a:lnTo>
                        <a:pt x="2299" y="905"/>
                      </a:lnTo>
                      <a:lnTo>
                        <a:pt x="2299" y="898"/>
                      </a:lnTo>
                      <a:lnTo>
                        <a:pt x="2299" y="886"/>
                      </a:lnTo>
                      <a:lnTo>
                        <a:pt x="2300" y="875"/>
                      </a:lnTo>
                      <a:lnTo>
                        <a:pt x="2300" y="868"/>
                      </a:lnTo>
                      <a:lnTo>
                        <a:pt x="2300" y="868"/>
                      </a:lnTo>
                      <a:lnTo>
                        <a:pt x="2301" y="872"/>
                      </a:lnTo>
                      <a:lnTo>
                        <a:pt x="2301" y="878"/>
                      </a:lnTo>
                      <a:lnTo>
                        <a:pt x="2302" y="881"/>
                      </a:lnTo>
                      <a:lnTo>
                        <a:pt x="2302" y="878"/>
                      </a:lnTo>
                      <a:lnTo>
                        <a:pt x="2302" y="871"/>
                      </a:lnTo>
                      <a:lnTo>
                        <a:pt x="2303" y="861"/>
                      </a:lnTo>
                      <a:lnTo>
                        <a:pt x="2303" y="849"/>
                      </a:lnTo>
                      <a:lnTo>
                        <a:pt x="2303" y="837"/>
                      </a:lnTo>
                      <a:lnTo>
                        <a:pt x="2304" y="826"/>
                      </a:lnTo>
                      <a:lnTo>
                        <a:pt x="2304" y="815"/>
                      </a:lnTo>
                      <a:lnTo>
                        <a:pt x="2304" y="806"/>
                      </a:lnTo>
                      <a:lnTo>
                        <a:pt x="2305" y="800"/>
                      </a:lnTo>
                      <a:lnTo>
                        <a:pt x="2305" y="798"/>
                      </a:lnTo>
                      <a:lnTo>
                        <a:pt x="2305" y="801"/>
                      </a:lnTo>
                      <a:lnTo>
                        <a:pt x="2306" y="806"/>
                      </a:lnTo>
                      <a:lnTo>
                        <a:pt x="2306" y="811"/>
                      </a:lnTo>
                      <a:lnTo>
                        <a:pt x="2306" y="814"/>
                      </a:lnTo>
                      <a:lnTo>
                        <a:pt x="2307" y="815"/>
                      </a:lnTo>
                      <a:lnTo>
                        <a:pt x="2307" y="814"/>
                      </a:lnTo>
                      <a:lnTo>
                        <a:pt x="2307" y="813"/>
                      </a:lnTo>
                      <a:lnTo>
                        <a:pt x="2308" y="813"/>
                      </a:lnTo>
                      <a:lnTo>
                        <a:pt x="2308" y="813"/>
                      </a:lnTo>
                      <a:lnTo>
                        <a:pt x="2308" y="813"/>
                      </a:lnTo>
                      <a:lnTo>
                        <a:pt x="2309" y="814"/>
                      </a:lnTo>
                      <a:lnTo>
                        <a:pt x="2309" y="814"/>
                      </a:lnTo>
                      <a:lnTo>
                        <a:pt x="2310" y="816"/>
                      </a:lnTo>
                      <a:lnTo>
                        <a:pt x="2310" y="817"/>
                      </a:lnTo>
                      <a:lnTo>
                        <a:pt x="2310" y="817"/>
                      </a:lnTo>
                      <a:lnTo>
                        <a:pt x="2311" y="814"/>
                      </a:lnTo>
                      <a:lnTo>
                        <a:pt x="2311" y="809"/>
                      </a:lnTo>
                      <a:lnTo>
                        <a:pt x="2311" y="802"/>
                      </a:lnTo>
                      <a:lnTo>
                        <a:pt x="2312" y="797"/>
                      </a:lnTo>
                      <a:lnTo>
                        <a:pt x="2312" y="795"/>
                      </a:lnTo>
                      <a:lnTo>
                        <a:pt x="2312" y="798"/>
                      </a:lnTo>
                      <a:lnTo>
                        <a:pt x="2313" y="802"/>
                      </a:lnTo>
                      <a:lnTo>
                        <a:pt x="2313" y="806"/>
                      </a:lnTo>
                      <a:lnTo>
                        <a:pt x="2313" y="808"/>
                      </a:lnTo>
                      <a:lnTo>
                        <a:pt x="2314" y="807"/>
                      </a:lnTo>
                      <a:lnTo>
                        <a:pt x="2314" y="806"/>
                      </a:lnTo>
                      <a:lnTo>
                        <a:pt x="2314" y="806"/>
                      </a:lnTo>
                      <a:lnTo>
                        <a:pt x="2315" y="811"/>
                      </a:lnTo>
                      <a:lnTo>
                        <a:pt x="2315" y="822"/>
                      </a:lnTo>
                      <a:lnTo>
                        <a:pt x="2315" y="838"/>
                      </a:lnTo>
                      <a:lnTo>
                        <a:pt x="2316" y="856"/>
                      </a:lnTo>
                      <a:lnTo>
                        <a:pt x="2316" y="871"/>
                      </a:lnTo>
                      <a:lnTo>
                        <a:pt x="2317" y="879"/>
                      </a:lnTo>
                      <a:lnTo>
                        <a:pt x="2317" y="877"/>
                      </a:lnTo>
                      <a:lnTo>
                        <a:pt x="2317" y="866"/>
                      </a:lnTo>
                      <a:lnTo>
                        <a:pt x="2318" y="850"/>
                      </a:lnTo>
                      <a:lnTo>
                        <a:pt x="2318" y="835"/>
                      </a:lnTo>
                      <a:lnTo>
                        <a:pt x="2318" y="826"/>
                      </a:lnTo>
                      <a:lnTo>
                        <a:pt x="2319" y="826"/>
                      </a:lnTo>
                      <a:lnTo>
                        <a:pt x="2319" y="833"/>
                      </a:lnTo>
                      <a:lnTo>
                        <a:pt x="2319" y="843"/>
                      </a:lnTo>
                      <a:lnTo>
                        <a:pt x="2320" y="851"/>
                      </a:lnTo>
                      <a:lnTo>
                        <a:pt x="2320" y="853"/>
                      </a:lnTo>
                      <a:lnTo>
                        <a:pt x="2320" y="848"/>
                      </a:lnTo>
                      <a:lnTo>
                        <a:pt x="2321" y="837"/>
                      </a:lnTo>
                      <a:lnTo>
                        <a:pt x="2321" y="823"/>
                      </a:lnTo>
                      <a:lnTo>
                        <a:pt x="2321" y="811"/>
                      </a:lnTo>
                      <a:lnTo>
                        <a:pt x="2322" y="801"/>
                      </a:lnTo>
                      <a:lnTo>
                        <a:pt x="2322" y="795"/>
                      </a:lnTo>
                      <a:lnTo>
                        <a:pt x="2322" y="791"/>
                      </a:lnTo>
                      <a:lnTo>
                        <a:pt x="2323" y="790"/>
                      </a:lnTo>
                      <a:lnTo>
                        <a:pt x="2323" y="789"/>
                      </a:lnTo>
                      <a:lnTo>
                        <a:pt x="2323" y="791"/>
                      </a:lnTo>
                      <a:lnTo>
                        <a:pt x="2324" y="796"/>
                      </a:lnTo>
                      <a:lnTo>
                        <a:pt x="2324" y="806"/>
                      </a:lnTo>
                      <a:lnTo>
                        <a:pt x="2325" y="821"/>
                      </a:lnTo>
                      <a:lnTo>
                        <a:pt x="2325" y="840"/>
                      </a:lnTo>
                      <a:lnTo>
                        <a:pt x="2325" y="860"/>
                      </a:lnTo>
                      <a:lnTo>
                        <a:pt x="2326" y="878"/>
                      </a:lnTo>
                      <a:lnTo>
                        <a:pt x="2326" y="890"/>
                      </a:lnTo>
                      <a:lnTo>
                        <a:pt x="2326" y="893"/>
                      </a:lnTo>
                      <a:lnTo>
                        <a:pt x="2327" y="887"/>
                      </a:lnTo>
                      <a:lnTo>
                        <a:pt x="2327" y="873"/>
                      </a:lnTo>
                      <a:lnTo>
                        <a:pt x="2327" y="853"/>
                      </a:lnTo>
                      <a:lnTo>
                        <a:pt x="2328" y="830"/>
                      </a:lnTo>
                      <a:lnTo>
                        <a:pt x="2328" y="809"/>
                      </a:lnTo>
                      <a:lnTo>
                        <a:pt x="2328" y="790"/>
                      </a:lnTo>
                      <a:lnTo>
                        <a:pt x="2329" y="775"/>
                      </a:lnTo>
                      <a:lnTo>
                        <a:pt x="2329" y="762"/>
                      </a:lnTo>
                      <a:lnTo>
                        <a:pt x="2329" y="752"/>
                      </a:lnTo>
                      <a:lnTo>
                        <a:pt x="2330" y="744"/>
                      </a:lnTo>
                      <a:lnTo>
                        <a:pt x="2330" y="741"/>
                      </a:lnTo>
                      <a:lnTo>
                        <a:pt x="2330" y="741"/>
                      </a:lnTo>
                      <a:lnTo>
                        <a:pt x="2331" y="745"/>
                      </a:lnTo>
                      <a:lnTo>
                        <a:pt x="2331" y="749"/>
                      </a:lnTo>
                      <a:lnTo>
                        <a:pt x="2332" y="753"/>
                      </a:lnTo>
                      <a:lnTo>
                        <a:pt x="2332" y="756"/>
                      </a:lnTo>
                      <a:lnTo>
                        <a:pt x="2332" y="757"/>
                      </a:lnTo>
                      <a:lnTo>
                        <a:pt x="2333" y="757"/>
                      </a:lnTo>
                      <a:lnTo>
                        <a:pt x="2333" y="758"/>
                      </a:lnTo>
                      <a:lnTo>
                        <a:pt x="2333" y="758"/>
                      </a:lnTo>
                      <a:lnTo>
                        <a:pt x="2334" y="758"/>
                      </a:lnTo>
                      <a:lnTo>
                        <a:pt x="2334" y="757"/>
                      </a:lnTo>
                      <a:lnTo>
                        <a:pt x="2334" y="753"/>
                      </a:lnTo>
                      <a:lnTo>
                        <a:pt x="2335" y="747"/>
                      </a:lnTo>
                      <a:lnTo>
                        <a:pt x="2335" y="739"/>
                      </a:lnTo>
                      <a:lnTo>
                        <a:pt x="2335" y="730"/>
                      </a:lnTo>
                      <a:lnTo>
                        <a:pt x="2336" y="721"/>
                      </a:lnTo>
                      <a:lnTo>
                        <a:pt x="2336" y="712"/>
                      </a:lnTo>
                      <a:lnTo>
                        <a:pt x="2336" y="704"/>
                      </a:lnTo>
                      <a:lnTo>
                        <a:pt x="2337" y="697"/>
                      </a:lnTo>
                      <a:lnTo>
                        <a:pt x="2337" y="691"/>
                      </a:lnTo>
                      <a:lnTo>
                        <a:pt x="2337" y="687"/>
                      </a:lnTo>
                      <a:lnTo>
                        <a:pt x="2338" y="687"/>
                      </a:lnTo>
                      <a:lnTo>
                        <a:pt x="2338" y="689"/>
                      </a:lnTo>
                      <a:lnTo>
                        <a:pt x="2339" y="694"/>
                      </a:lnTo>
                      <a:lnTo>
                        <a:pt x="2339" y="700"/>
                      </a:lnTo>
                      <a:lnTo>
                        <a:pt x="2339" y="706"/>
                      </a:lnTo>
                      <a:lnTo>
                        <a:pt x="2340" y="709"/>
                      </a:lnTo>
                      <a:lnTo>
                        <a:pt x="2340" y="709"/>
                      </a:lnTo>
                      <a:lnTo>
                        <a:pt x="2340" y="708"/>
                      </a:lnTo>
                      <a:lnTo>
                        <a:pt x="2341" y="707"/>
                      </a:lnTo>
                      <a:lnTo>
                        <a:pt x="2341" y="709"/>
                      </a:lnTo>
                      <a:lnTo>
                        <a:pt x="2341" y="715"/>
                      </a:lnTo>
                      <a:lnTo>
                        <a:pt x="2342" y="725"/>
                      </a:lnTo>
                      <a:lnTo>
                        <a:pt x="2342" y="738"/>
                      </a:lnTo>
                      <a:lnTo>
                        <a:pt x="2342" y="753"/>
                      </a:lnTo>
                      <a:lnTo>
                        <a:pt x="2343" y="769"/>
                      </a:lnTo>
                      <a:lnTo>
                        <a:pt x="2343" y="784"/>
                      </a:lnTo>
                      <a:lnTo>
                        <a:pt x="2343" y="796"/>
                      </a:lnTo>
                      <a:lnTo>
                        <a:pt x="2344" y="803"/>
                      </a:lnTo>
                      <a:lnTo>
                        <a:pt x="2344" y="803"/>
                      </a:lnTo>
                      <a:lnTo>
                        <a:pt x="2344" y="795"/>
                      </a:lnTo>
                      <a:lnTo>
                        <a:pt x="2345" y="778"/>
                      </a:lnTo>
                      <a:lnTo>
                        <a:pt x="2345" y="754"/>
                      </a:lnTo>
                      <a:lnTo>
                        <a:pt x="2345" y="725"/>
                      </a:lnTo>
                      <a:lnTo>
                        <a:pt x="2346" y="696"/>
                      </a:lnTo>
                      <a:lnTo>
                        <a:pt x="2346" y="671"/>
                      </a:lnTo>
                      <a:lnTo>
                        <a:pt x="2347" y="654"/>
                      </a:lnTo>
                      <a:lnTo>
                        <a:pt x="2347" y="648"/>
                      </a:lnTo>
                      <a:lnTo>
                        <a:pt x="2347" y="651"/>
                      </a:lnTo>
                      <a:lnTo>
                        <a:pt x="2348" y="662"/>
                      </a:lnTo>
                      <a:lnTo>
                        <a:pt x="2348" y="676"/>
                      </a:lnTo>
                      <a:lnTo>
                        <a:pt x="2348" y="690"/>
                      </a:lnTo>
                      <a:lnTo>
                        <a:pt x="2349" y="701"/>
                      </a:lnTo>
                      <a:lnTo>
                        <a:pt x="2349" y="708"/>
                      </a:lnTo>
                      <a:lnTo>
                        <a:pt x="2349" y="712"/>
                      </a:lnTo>
                      <a:lnTo>
                        <a:pt x="2350" y="715"/>
                      </a:lnTo>
                      <a:lnTo>
                        <a:pt x="2350" y="718"/>
                      </a:lnTo>
                      <a:lnTo>
                        <a:pt x="2350" y="722"/>
                      </a:lnTo>
                      <a:lnTo>
                        <a:pt x="2351" y="726"/>
                      </a:lnTo>
                      <a:lnTo>
                        <a:pt x="2351" y="728"/>
                      </a:lnTo>
                      <a:lnTo>
                        <a:pt x="2351" y="728"/>
                      </a:lnTo>
                      <a:lnTo>
                        <a:pt x="2352" y="723"/>
                      </a:lnTo>
                      <a:lnTo>
                        <a:pt x="2352" y="713"/>
                      </a:lnTo>
                      <a:lnTo>
                        <a:pt x="2352" y="698"/>
                      </a:lnTo>
                      <a:lnTo>
                        <a:pt x="2353" y="681"/>
                      </a:lnTo>
                      <a:lnTo>
                        <a:pt x="2353" y="664"/>
                      </a:lnTo>
                      <a:lnTo>
                        <a:pt x="2354" y="651"/>
                      </a:lnTo>
                      <a:lnTo>
                        <a:pt x="2354" y="645"/>
                      </a:lnTo>
                      <a:lnTo>
                        <a:pt x="2354" y="647"/>
                      </a:lnTo>
                      <a:lnTo>
                        <a:pt x="2355" y="655"/>
                      </a:lnTo>
                      <a:lnTo>
                        <a:pt x="2355" y="669"/>
                      </a:lnTo>
                      <a:lnTo>
                        <a:pt x="2355" y="685"/>
                      </a:lnTo>
                      <a:lnTo>
                        <a:pt x="2356" y="701"/>
                      </a:lnTo>
                      <a:lnTo>
                        <a:pt x="2356" y="716"/>
                      </a:lnTo>
                      <a:lnTo>
                        <a:pt x="2356" y="730"/>
                      </a:lnTo>
                      <a:lnTo>
                        <a:pt x="2357" y="745"/>
                      </a:lnTo>
                      <a:lnTo>
                        <a:pt x="2357" y="762"/>
                      </a:lnTo>
                      <a:lnTo>
                        <a:pt x="2357" y="779"/>
                      </a:lnTo>
                      <a:lnTo>
                        <a:pt x="2358" y="794"/>
                      </a:lnTo>
                      <a:lnTo>
                        <a:pt x="2358" y="806"/>
                      </a:lnTo>
                      <a:lnTo>
                        <a:pt x="2358" y="813"/>
                      </a:lnTo>
                      <a:lnTo>
                        <a:pt x="2359" y="812"/>
                      </a:lnTo>
                      <a:lnTo>
                        <a:pt x="2359" y="805"/>
                      </a:lnTo>
                      <a:lnTo>
                        <a:pt x="2359" y="792"/>
                      </a:lnTo>
                      <a:lnTo>
                        <a:pt x="2360" y="774"/>
                      </a:lnTo>
                      <a:lnTo>
                        <a:pt x="2360" y="754"/>
                      </a:lnTo>
                      <a:lnTo>
                        <a:pt x="2361" y="733"/>
                      </a:lnTo>
                      <a:lnTo>
                        <a:pt x="2361" y="713"/>
                      </a:lnTo>
                      <a:lnTo>
                        <a:pt x="2361" y="696"/>
                      </a:lnTo>
                      <a:lnTo>
                        <a:pt x="2362" y="684"/>
                      </a:lnTo>
                      <a:lnTo>
                        <a:pt x="2362" y="676"/>
                      </a:lnTo>
                      <a:lnTo>
                        <a:pt x="2362" y="673"/>
                      </a:lnTo>
                      <a:lnTo>
                        <a:pt x="2363" y="675"/>
                      </a:lnTo>
                      <a:lnTo>
                        <a:pt x="2363" y="683"/>
                      </a:lnTo>
                      <a:lnTo>
                        <a:pt x="2363" y="693"/>
                      </a:lnTo>
                      <a:lnTo>
                        <a:pt x="2364" y="704"/>
                      </a:lnTo>
                      <a:lnTo>
                        <a:pt x="2364" y="712"/>
                      </a:lnTo>
                      <a:lnTo>
                        <a:pt x="2364" y="714"/>
                      </a:lnTo>
                      <a:lnTo>
                        <a:pt x="2365" y="708"/>
                      </a:lnTo>
                      <a:lnTo>
                        <a:pt x="2365" y="696"/>
                      </a:lnTo>
                      <a:lnTo>
                        <a:pt x="2365" y="680"/>
                      </a:lnTo>
                      <a:lnTo>
                        <a:pt x="2366" y="663"/>
                      </a:lnTo>
                      <a:lnTo>
                        <a:pt x="2366" y="649"/>
                      </a:lnTo>
                      <a:lnTo>
                        <a:pt x="2366" y="640"/>
                      </a:lnTo>
                      <a:lnTo>
                        <a:pt x="2367" y="636"/>
                      </a:lnTo>
                      <a:lnTo>
                        <a:pt x="2367" y="638"/>
                      </a:lnTo>
                      <a:lnTo>
                        <a:pt x="2367" y="644"/>
                      </a:lnTo>
                      <a:lnTo>
                        <a:pt x="2368" y="652"/>
                      </a:lnTo>
                      <a:lnTo>
                        <a:pt x="2368" y="658"/>
                      </a:lnTo>
                      <a:lnTo>
                        <a:pt x="2369" y="660"/>
                      </a:lnTo>
                      <a:lnTo>
                        <a:pt x="2369" y="656"/>
                      </a:lnTo>
                      <a:lnTo>
                        <a:pt x="2369" y="644"/>
                      </a:lnTo>
                      <a:lnTo>
                        <a:pt x="2370" y="627"/>
                      </a:lnTo>
                      <a:lnTo>
                        <a:pt x="2370" y="605"/>
                      </a:lnTo>
                      <a:lnTo>
                        <a:pt x="2370" y="582"/>
                      </a:lnTo>
                      <a:lnTo>
                        <a:pt x="2371" y="561"/>
                      </a:lnTo>
                      <a:lnTo>
                        <a:pt x="2371" y="547"/>
                      </a:lnTo>
                      <a:lnTo>
                        <a:pt x="2371" y="541"/>
                      </a:lnTo>
                      <a:lnTo>
                        <a:pt x="2372" y="542"/>
                      </a:lnTo>
                      <a:lnTo>
                        <a:pt x="2372" y="549"/>
                      </a:lnTo>
                      <a:lnTo>
                        <a:pt x="2372" y="556"/>
                      </a:lnTo>
                      <a:lnTo>
                        <a:pt x="2373" y="559"/>
                      </a:lnTo>
                      <a:lnTo>
                        <a:pt x="2373" y="557"/>
                      </a:lnTo>
                      <a:lnTo>
                        <a:pt x="2373" y="551"/>
                      </a:lnTo>
                      <a:lnTo>
                        <a:pt x="2374" y="544"/>
                      </a:lnTo>
                      <a:lnTo>
                        <a:pt x="2374" y="536"/>
                      </a:lnTo>
                      <a:lnTo>
                        <a:pt x="2374" y="529"/>
                      </a:lnTo>
                      <a:lnTo>
                        <a:pt x="2375" y="523"/>
                      </a:lnTo>
                      <a:lnTo>
                        <a:pt x="2375" y="518"/>
                      </a:lnTo>
                      <a:lnTo>
                        <a:pt x="2376" y="513"/>
                      </a:lnTo>
                      <a:lnTo>
                        <a:pt x="2376" y="510"/>
                      </a:lnTo>
                      <a:lnTo>
                        <a:pt x="2376" y="511"/>
                      </a:lnTo>
                      <a:lnTo>
                        <a:pt x="2377" y="518"/>
                      </a:lnTo>
                      <a:lnTo>
                        <a:pt x="2377" y="529"/>
                      </a:lnTo>
                      <a:lnTo>
                        <a:pt x="2377" y="542"/>
                      </a:lnTo>
                      <a:lnTo>
                        <a:pt x="2378" y="552"/>
                      </a:lnTo>
                      <a:lnTo>
                        <a:pt x="2378" y="556"/>
                      </a:lnTo>
                      <a:lnTo>
                        <a:pt x="2378" y="553"/>
                      </a:lnTo>
                      <a:lnTo>
                        <a:pt x="2379" y="545"/>
                      </a:lnTo>
                      <a:lnTo>
                        <a:pt x="2379" y="537"/>
                      </a:lnTo>
                      <a:lnTo>
                        <a:pt x="2379" y="530"/>
                      </a:lnTo>
                      <a:lnTo>
                        <a:pt x="2380" y="526"/>
                      </a:lnTo>
                      <a:lnTo>
                        <a:pt x="2380" y="525"/>
                      </a:lnTo>
                      <a:lnTo>
                        <a:pt x="2380" y="523"/>
                      </a:lnTo>
                      <a:lnTo>
                        <a:pt x="2381" y="519"/>
                      </a:lnTo>
                      <a:lnTo>
                        <a:pt x="2381" y="514"/>
                      </a:lnTo>
                      <a:lnTo>
                        <a:pt x="2381" y="507"/>
                      </a:lnTo>
                      <a:lnTo>
                        <a:pt x="2382" y="503"/>
                      </a:lnTo>
                      <a:lnTo>
                        <a:pt x="2382" y="505"/>
                      </a:lnTo>
                      <a:lnTo>
                        <a:pt x="2383" y="513"/>
                      </a:lnTo>
                      <a:lnTo>
                        <a:pt x="2383" y="528"/>
                      </a:lnTo>
                      <a:lnTo>
                        <a:pt x="2383" y="547"/>
                      </a:lnTo>
                      <a:lnTo>
                        <a:pt x="2384" y="566"/>
                      </a:lnTo>
                      <a:lnTo>
                        <a:pt x="2384" y="581"/>
                      </a:lnTo>
                      <a:lnTo>
                        <a:pt x="2384" y="586"/>
                      </a:lnTo>
                      <a:lnTo>
                        <a:pt x="2385" y="581"/>
                      </a:lnTo>
                      <a:lnTo>
                        <a:pt x="2385" y="565"/>
                      </a:lnTo>
                      <a:lnTo>
                        <a:pt x="2385" y="542"/>
                      </a:lnTo>
                      <a:lnTo>
                        <a:pt x="2386" y="518"/>
                      </a:lnTo>
                      <a:lnTo>
                        <a:pt x="2386" y="497"/>
                      </a:lnTo>
                      <a:lnTo>
                        <a:pt x="2386" y="483"/>
                      </a:lnTo>
                      <a:lnTo>
                        <a:pt x="2387" y="478"/>
                      </a:lnTo>
                      <a:lnTo>
                        <a:pt x="2387" y="481"/>
                      </a:lnTo>
                      <a:lnTo>
                        <a:pt x="2387" y="490"/>
                      </a:lnTo>
                      <a:lnTo>
                        <a:pt x="2388" y="502"/>
                      </a:lnTo>
                      <a:lnTo>
                        <a:pt x="2388" y="517"/>
                      </a:lnTo>
                      <a:lnTo>
                        <a:pt x="2388" y="532"/>
                      </a:lnTo>
                      <a:lnTo>
                        <a:pt x="2389" y="544"/>
                      </a:lnTo>
                      <a:lnTo>
                        <a:pt x="2389" y="554"/>
                      </a:lnTo>
                      <a:lnTo>
                        <a:pt x="2389" y="559"/>
                      </a:lnTo>
                      <a:lnTo>
                        <a:pt x="2390" y="559"/>
                      </a:lnTo>
                      <a:lnTo>
                        <a:pt x="2390" y="553"/>
                      </a:lnTo>
                      <a:lnTo>
                        <a:pt x="2391" y="541"/>
                      </a:lnTo>
                      <a:lnTo>
                        <a:pt x="2391" y="525"/>
                      </a:lnTo>
                      <a:lnTo>
                        <a:pt x="2391" y="509"/>
                      </a:lnTo>
                      <a:lnTo>
                        <a:pt x="2392" y="495"/>
                      </a:lnTo>
                      <a:lnTo>
                        <a:pt x="2392" y="488"/>
                      </a:lnTo>
                      <a:lnTo>
                        <a:pt x="2392" y="488"/>
                      </a:lnTo>
                      <a:lnTo>
                        <a:pt x="2393" y="496"/>
                      </a:lnTo>
                      <a:lnTo>
                        <a:pt x="2393" y="507"/>
                      </a:lnTo>
                      <a:lnTo>
                        <a:pt x="2393" y="520"/>
                      </a:lnTo>
                      <a:lnTo>
                        <a:pt x="2394" y="530"/>
                      </a:lnTo>
                      <a:lnTo>
                        <a:pt x="2394" y="537"/>
                      </a:lnTo>
                      <a:lnTo>
                        <a:pt x="2394" y="541"/>
                      </a:lnTo>
                      <a:lnTo>
                        <a:pt x="2395" y="543"/>
                      </a:lnTo>
                      <a:lnTo>
                        <a:pt x="2395" y="546"/>
                      </a:lnTo>
                      <a:lnTo>
                        <a:pt x="2395" y="552"/>
                      </a:lnTo>
                      <a:lnTo>
                        <a:pt x="2396" y="560"/>
                      </a:lnTo>
                      <a:lnTo>
                        <a:pt x="2396" y="570"/>
                      </a:lnTo>
                      <a:lnTo>
                        <a:pt x="2396" y="576"/>
                      </a:lnTo>
                      <a:lnTo>
                        <a:pt x="2397" y="576"/>
                      </a:lnTo>
                      <a:lnTo>
                        <a:pt x="2397" y="569"/>
                      </a:lnTo>
                      <a:lnTo>
                        <a:pt x="2398" y="553"/>
                      </a:lnTo>
                      <a:lnTo>
                        <a:pt x="2398" y="533"/>
                      </a:lnTo>
                      <a:lnTo>
                        <a:pt x="2398" y="512"/>
                      </a:lnTo>
                      <a:lnTo>
                        <a:pt x="2399" y="495"/>
                      </a:lnTo>
                      <a:lnTo>
                        <a:pt x="2399" y="483"/>
                      </a:lnTo>
                      <a:lnTo>
                        <a:pt x="2399" y="479"/>
                      </a:lnTo>
                      <a:lnTo>
                        <a:pt x="2400" y="480"/>
                      </a:lnTo>
                      <a:lnTo>
                        <a:pt x="2400" y="485"/>
                      </a:lnTo>
                      <a:lnTo>
                        <a:pt x="2400" y="491"/>
                      </a:lnTo>
                      <a:lnTo>
                        <a:pt x="2401" y="496"/>
                      </a:lnTo>
                      <a:lnTo>
                        <a:pt x="2401" y="500"/>
                      </a:lnTo>
                      <a:lnTo>
                        <a:pt x="2401" y="503"/>
                      </a:lnTo>
                      <a:lnTo>
                        <a:pt x="2402" y="505"/>
                      </a:lnTo>
                      <a:lnTo>
                        <a:pt x="2402" y="505"/>
                      </a:lnTo>
                      <a:lnTo>
                        <a:pt x="2402" y="502"/>
                      </a:lnTo>
                      <a:lnTo>
                        <a:pt x="2403" y="495"/>
                      </a:lnTo>
                      <a:lnTo>
                        <a:pt x="2403" y="484"/>
                      </a:lnTo>
                      <a:lnTo>
                        <a:pt x="2403" y="470"/>
                      </a:lnTo>
                      <a:lnTo>
                        <a:pt x="2404" y="457"/>
                      </a:lnTo>
                      <a:lnTo>
                        <a:pt x="2404" y="447"/>
                      </a:lnTo>
                      <a:lnTo>
                        <a:pt x="2405" y="441"/>
                      </a:lnTo>
                      <a:lnTo>
                        <a:pt x="2405" y="440"/>
                      </a:lnTo>
                      <a:lnTo>
                        <a:pt x="2405" y="443"/>
                      </a:lnTo>
                      <a:lnTo>
                        <a:pt x="2406" y="449"/>
                      </a:lnTo>
                      <a:lnTo>
                        <a:pt x="2406" y="456"/>
                      </a:lnTo>
                      <a:lnTo>
                        <a:pt x="2406" y="463"/>
                      </a:lnTo>
                      <a:lnTo>
                        <a:pt x="2407" y="470"/>
                      </a:lnTo>
                      <a:lnTo>
                        <a:pt x="2407" y="476"/>
                      </a:lnTo>
                      <a:lnTo>
                        <a:pt x="2407" y="480"/>
                      </a:lnTo>
                      <a:lnTo>
                        <a:pt x="2408" y="483"/>
                      </a:lnTo>
                      <a:lnTo>
                        <a:pt x="2408" y="483"/>
                      </a:lnTo>
                      <a:lnTo>
                        <a:pt x="2408" y="480"/>
                      </a:lnTo>
                      <a:lnTo>
                        <a:pt x="2409" y="471"/>
                      </a:lnTo>
                      <a:lnTo>
                        <a:pt x="2409" y="458"/>
                      </a:lnTo>
                      <a:lnTo>
                        <a:pt x="2409" y="439"/>
                      </a:lnTo>
                      <a:lnTo>
                        <a:pt x="2410" y="419"/>
                      </a:lnTo>
                      <a:lnTo>
                        <a:pt x="2410" y="401"/>
                      </a:lnTo>
                      <a:lnTo>
                        <a:pt x="2410" y="389"/>
                      </a:lnTo>
                      <a:lnTo>
                        <a:pt x="2411" y="385"/>
                      </a:lnTo>
                      <a:lnTo>
                        <a:pt x="2411" y="386"/>
                      </a:lnTo>
                      <a:lnTo>
                        <a:pt x="2411" y="392"/>
                      </a:lnTo>
                      <a:lnTo>
                        <a:pt x="2412" y="399"/>
                      </a:lnTo>
                      <a:lnTo>
                        <a:pt x="2412" y="407"/>
                      </a:lnTo>
                      <a:lnTo>
                        <a:pt x="2413" y="415"/>
                      </a:lnTo>
                      <a:lnTo>
                        <a:pt x="2413" y="424"/>
                      </a:lnTo>
                      <a:lnTo>
                        <a:pt x="2413" y="433"/>
                      </a:lnTo>
                      <a:lnTo>
                        <a:pt x="2414" y="441"/>
                      </a:lnTo>
                      <a:lnTo>
                        <a:pt x="2414" y="446"/>
                      </a:lnTo>
                      <a:lnTo>
                        <a:pt x="2414" y="447"/>
                      </a:lnTo>
                      <a:lnTo>
                        <a:pt x="2415" y="446"/>
                      </a:lnTo>
                      <a:lnTo>
                        <a:pt x="2415" y="444"/>
                      </a:lnTo>
                      <a:lnTo>
                        <a:pt x="2415" y="443"/>
                      </a:lnTo>
                      <a:lnTo>
                        <a:pt x="2416" y="444"/>
                      </a:lnTo>
                      <a:lnTo>
                        <a:pt x="2416" y="447"/>
                      </a:lnTo>
                      <a:lnTo>
                        <a:pt x="2416" y="451"/>
                      </a:lnTo>
                      <a:lnTo>
                        <a:pt x="2417" y="454"/>
                      </a:lnTo>
                      <a:lnTo>
                        <a:pt x="2417" y="455"/>
                      </a:lnTo>
                      <a:lnTo>
                        <a:pt x="2417" y="453"/>
                      </a:lnTo>
                      <a:lnTo>
                        <a:pt x="2418" y="448"/>
                      </a:lnTo>
                      <a:lnTo>
                        <a:pt x="2418" y="440"/>
                      </a:lnTo>
                      <a:lnTo>
                        <a:pt x="2418" y="428"/>
                      </a:lnTo>
                      <a:lnTo>
                        <a:pt x="2419" y="413"/>
                      </a:lnTo>
                      <a:lnTo>
                        <a:pt x="2419" y="396"/>
                      </a:lnTo>
                      <a:lnTo>
                        <a:pt x="2420" y="380"/>
                      </a:lnTo>
                      <a:lnTo>
                        <a:pt x="2420" y="368"/>
                      </a:lnTo>
                      <a:lnTo>
                        <a:pt x="2420" y="361"/>
                      </a:lnTo>
                      <a:lnTo>
                        <a:pt x="2421" y="360"/>
                      </a:lnTo>
                      <a:lnTo>
                        <a:pt x="2421" y="364"/>
                      </a:lnTo>
                      <a:lnTo>
                        <a:pt x="2421" y="369"/>
                      </a:lnTo>
                      <a:lnTo>
                        <a:pt x="2422" y="372"/>
                      </a:lnTo>
                      <a:lnTo>
                        <a:pt x="2422" y="371"/>
                      </a:lnTo>
                      <a:lnTo>
                        <a:pt x="2422" y="368"/>
                      </a:lnTo>
                      <a:lnTo>
                        <a:pt x="2423" y="366"/>
                      </a:lnTo>
                      <a:lnTo>
                        <a:pt x="2423" y="367"/>
                      </a:lnTo>
                      <a:lnTo>
                        <a:pt x="2423" y="372"/>
                      </a:lnTo>
                      <a:lnTo>
                        <a:pt x="2424" y="377"/>
                      </a:lnTo>
                      <a:lnTo>
                        <a:pt x="2424" y="380"/>
                      </a:lnTo>
                      <a:lnTo>
                        <a:pt x="2424" y="379"/>
                      </a:lnTo>
                      <a:lnTo>
                        <a:pt x="2425" y="373"/>
                      </a:lnTo>
                      <a:lnTo>
                        <a:pt x="2425" y="366"/>
                      </a:lnTo>
                      <a:lnTo>
                        <a:pt x="2425" y="359"/>
                      </a:lnTo>
                      <a:lnTo>
                        <a:pt x="2426" y="356"/>
                      </a:lnTo>
                      <a:lnTo>
                        <a:pt x="2426" y="358"/>
                      </a:lnTo>
                      <a:lnTo>
                        <a:pt x="2427" y="362"/>
                      </a:lnTo>
                      <a:lnTo>
                        <a:pt x="2427" y="368"/>
                      </a:lnTo>
                      <a:lnTo>
                        <a:pt x="2427" y="376"/>
                      </a:lnTo>
                      <a:lnTo>
                        <a:pt x="2428" y="384"/>
                      </a:lnTo>
                      <a:lnTo>
                        <a:pt x="2428" y="395"/>
                      </a:lnTo>
                      <a:lnTo>
                        <a:pt x="2428" y="410"/>
                      </a:lnTo>
                      <a:lnTo>
                        <a:pt x="2429" y="428"/>
                      </a:lnTo>
                      <a:lnTo>
                        <a:pt x="2429" y="448"/>
                      </a:lnTo>
                      <a:lnTo>
                        <a:pt x="2429" y="469"/>
                      </a:lnTo>
                      <a:lnTo>
                        <a:pt x="2430" y="486"/>
                      </a:lnTo>
                      <a:lnTo>
                        <a:pt x="2430" y="496"/>
                      </a:lnTo>
                      <a:lnTo>
                        <a:pt x="2430" y="494"/>
                      </a:lnTo>
                      <a:lnTo>
                        <a:pt x="2431" y="481"/>
                      </a:lnTo>
                      <a:lnTo>
                        <a:pt x="2431" y="456"/>
                      </a:lnTo>
                      <a:lnTo>
                        <a:pt x="2431" y="424"/>
                      </a:lnTo>
                      <a:lnTo>
                        <a:pt x="2432" y="388"/>
                      </a:lnTo>
                      <a:lnTo>
                        <a:pt x="2432" y="356"/>
                      </a:lnTo>
                      <a:lnTo>
                        <a:pt x="2432" y="332"/>
                      </a:lnTo>
                      <a:lnTo>
                        <a:pt x="2433" y="321"/>
                      </a:lnTo>
                      <a:lnTo>
                        <a:pt x="2433" y="320"/>
                      </a:lnTo>
                      <a:lnTo>
                        <a:pt x="2433" y="329"/>
                      </a:lnTo>
                      <a:lnTo>
                        <a:pt x="2434" y="341"/>
                      </a:lnTo>
                      <a:lnTo>
                        <a:pt x="2434" y="352"/>
                      </a:lnTo>
                      <a:lnTo>
                        <a:pt x="2435" y="358"/>
                      </a:lnTo>
                      <a:lnTo>
                        <a:pt x="2435" y="357"/>
                      </a:lnTo>
                      <a:lnTo>
                        <a:pt x="2435" y="349"/>
                      </a:lnTo>
                      <a:lnTo>
                        <a:pt x="2436" y="337"/>
                      </a:lnTo>
                      <a:lnTo>
                        <a:pt x="2436" y="324"/>
                      </a:lnTo>
                      <a:lnTo>
                        <a:pt x="2436" y="312"/>
                      </a:lnTo>
                      <a:lnTo>
                        <a:pt x="2437" y="305"/>
                      </a:lnTo>
                      <a:lnTo>
                        <a:pt x="2437" y="305"/>
                      </a:lnTo>
                      <a:lnTo>
                        <a:pt x="2437" y="311"/>
                      </a:lnTo>
                      <a:lnTo>
                        <a:pt x="2438" y="322"/>
                      </a:lnTo>
                      <a:lnTo>
                        <a:pt x="2438" y="335"/>
                      </a:lnTo>
                      <a:lnTo>
                        <a:pt x="2438" y="344"/>
                      </a:lnTo>
                      <a:lnTo>
                        <a:pt x="2439" y="347"/>
                      </a:lnTo>
                      <a:lnTo>
                        <a:pt x="2439" y="340"/>
                      </a:lnTo>
                      <a:lnTo>
                        <a:pt x="2439" y="325"/>
                      </a:lnTo>
                      <a:lnTo>
                        <a:pt x="2440" y="306"/>
                      </a:lnTo>
                      <a:lnTo>
                        <a:pt x="2440" y="287"/>
                      </a:lnTo>
                      <a:lnTo>
                        <a:pt x="2440" y="274"/>
                      </a:lnTo>
                      <a:lnTo>
                        <a:pt x="2441" y="267"/>
                      </a:lnTo>
                      <a:lnTo>
                        <a:pt x="2441" y="266"/>
                      </a:lnTo>
                      <a:lnTo>
                        <a:pt x="2442" y="269"/>
                      </a:lnTo>
                      <a:lnTo>
                        <a:pt x="2442" y="271"/>
                      </a:lnTo>
                      <a:lnTo>
                        <a:pt x="2442" y="273"/>
                      </a:lnTo>
                      <a:lnTo>
                        <a:pt x="2443" y="273"/>
                      </a:lnTo>
                      <a:lnTo>
                        <a:pt x="2443" y="274"/>
                      </a:lnTo>
                      <a:lnTo>
                        <a:pt x="2443" y="278"/>
                      </a:lnTo>
                      <a:lnTo>
                        <a:pt x="2444" y="285"/>
                      </a:lnTo>
                      <a:lnTo>
                        <a:pt x="2444" y="296"/>
                      </a:lnTo>
                      <a:lnTo>
                        <a:pt x="2444" y="310"/>
                      </a:lnTo>
                      <a:lnTo>
                        <a:pt x="2445" y="325"/>
                      </a:lnTo>
                      <a:lnTo>
                        <a:pt x="2445" y="338"/>
                      </a:lnTo>
                      <a:lnTo>
                        <a:pt x="2445" y="348"/>
                      </a:lnTo>
                      <a:lnTo>
                        <a:pt x="2446" y="351"/>
                      </a:lnTo>
                      <a:lnTo>
                        <a:pt x="2446" y="348"/>
                      </a:lnTo>
                      <a:lnTo>
                        <a:pt x="2446" y="337"/>
                      </a:lnTo>
                      <a:lnTo>
                        <a:pt x="2447" y="321"/>
                      </a:lnTo>
                      <a:lnTo>
                        <a:pt x="2447" y="303"/>
                      </a:lnTo>
                      <a:lnTo>
                        <a:pt x="2447" y="286"/>
                      </a:lnTo>
                      <a:lnTo>
                        <a:pt x="2448" y="273"/>
                      </a:lnTo>
                      <a:lnTo>
                        <a:pt x="2448" y="266"/>
                      </a:lnTo>
                      <a:lnTo>
                        <a:pt x="2449" y="265"/>
                      </a:lnTo>
                      <a:lnTo>
                        <a:pt x="2449" y="270"/>
                      </a:lnTo>
                      <a:lnTo>
                        <a:pt x="2449" y="280"/>
                      </a:lnTo>
                      <a:lnTo>
                        <a:pt x="2450" y="293"/>
                      </a:lnTo>
                      <a:lnTo>
                        <a:pt x="2450" y="308"/>
                      </a:lnTo>
                      <a:lnTo>
                        <a:pt x="2450" y="320"/>
                      </a:lnTo>
                      <a:lnTo>
                        <a:pt x="2451" y="328"/>
                      </a:lnTo>
                      <a:lnTo>
                        <a:pt x="2451" y="330"/>
                      </a:lnTo>
                      <a:lnTo>
                        <a:pt x="2451" y="328"/>
                      </a:lnTo>
                      <a:lnTo>
                        <a:pt x="2452" y="322"/>
                      </a:lnTo>
                      <a:lnTo>
                        <a:pt x="2452" y="315"/>
                      </a:lnTo>
                      <a:lnTo>
                        <a:pt x="2452" y="309"/>
                      </a:lnTo>
                      <a:lnTo>
                        <a:pt x="2453" y="303"/>
                      </a:lnTo>
                      <a:lnTo>
                        <a:pt x="2453" y="300"/>
                      </a:lnTo>
                      <a:lnTo>
                        <a:pt x="2453" y="298"/>
                      </a:lnTo>
                      <a:lnTo>
                        <a:pt x="2454" y="301"/>
                      </a:lnTo>
                      <a:lnTo>
                        <a:pt x="2454" y="309"/>
                      </a:lnTo>
                      <a:lnTo>
                        <a:pt x="2454" y="323"/>
                      </a:lnTo>
                      <a:lnTo>
                        <a:pt x="2455" y="342"/>
                      </a:lnTo>
                      <a:lnTo>
                        <a:pt x="2455" y="364"/>
                      </a:lnTo>
                      <a:lnTo>
                        <a:pt x="2455" y="386"/>
                      </a:lnTo>
                      <a:lnTo>
                        <a:pt x="2456" y="404"/>
                      </a:lnTo>
                      <a:lnTo>
                        <a:pt x="2456" y="414"/>
                      </a:lnTo>
                      <a:lnTo>
                        <a:pt x="2457" y="414"/>
                      </a:lnTo>
                      <a:lnTo>
                        <a:pt x="2457" y="405"/>
                      </a:lnTo>
                      <a:lnTo>
                        <a:pt x="2457" y="390"/>
                      </a:lnTo>
                      <a:lnTo>
                        <a:pt x="2458" y="370"/>
                      </a:lnTo>
                      <a:lnTo>
                        <a:pt x="2458" y="349"/>
                      </a:lnTo>
                      <a:lnTo>
                        <a:pt x="2458" y="330"/>
                      </a:lnTo>
                      <a:lnTo>
                        <a:pt x="2459" y="312"/>
                      </a:lnTo>
                      <a:lnTo>
                        <a:pt x="2459" y="299"/>
                      </a:lnTo>
                      <a:lnTo>
                        <a:pt x="2459" y="292"/>
                      </a:lnTo>
                      <a:lnTo>
                        <a:pt x="2460" y="290"/>
                      </a:lnTo>
                      <a:lnTo>
                        <a:pt x="2460" y="292"/>
                      </a:lnTo>
                      <a:lnTo>
                        <a:pt x="2460" y="297"/>
                      </a:lnTo>
                      <a:lnTo>
                        <a:pt x="2461" y="301"/>
                      </a:lnTo>
                      <a:lnTo>
                        <a:pt x="2461" y="304"/>
                      </a:lnTo>
                      <a:lnTo>
                        <a:pt x="2461" y="305"/>
                      </a:lnTo>
                      <a:lnTo>
                        <a:pt x="2462" y="304"/>
                      </a:lnTo>
                      <a:lnTo>
                        <a:pt x="2462" y="303"/>
                      </a:lnTo>
                      <a:lnTo>
                        <a:pt x="2462" y="302"/>
                      </a:lnTo>
                      <a:lnTo>
                        <a:pt x="2463" y="299"/>
                      </a:lnTo>
                      <a:lnTo>
                        <a:pt x="2463" y="297"/>
                      </a:lnTo>
                      <a:lnTo>
                        <a:pt x="2464" y="296"/>
                      </a:lnTo>
                      <a:lnTo>
                        <a:pt x="2464" y="296"/>
                      </a:lnTo>
                      <a:lnTo>
                        <a:pt x="2464" y="297"/>
                      </a:lnTo>
                      <a:lnTo>
                        <a:pt x="2465" y="297"/>
                      </a:lnTo>
                      <a:lnTo>
                        <a:pt x="2465" y="297"/>
                      </a:lnTo>
                      <a:lnTo>
                        <a:pt x="2465" y="296"/>
                      </a:lnTo>
                      <a:lnTo>
                        <a:pt x="2466" y="297"/>
                      </a:lnTo>
                      <a:lnTo>
                        <a:pt x="2466" y="301"/>
                      </a:lnTo>
                      <a:lnTo>
                        <a:pt x="2466" y="308"/>
                      </a:lnTo>
                      <a:lnTo>
                        <a:pt x="2467" y="316"/>
                      </a:lnTo>
                      <a:lnTo>
                        <a:pt x="2467" y="323"/>
                      </a:lnTo>
                      <a:lnTo>
                        <a:pt x="2467" y="326"/>
                      </a:lnTo>
                      <a:lnTo>
                        <a:pt x="2468" y="323"/>
                      </a:lnTo>
                      <a:lnTo>
                        <a:pt x="2468" y="315"/>
                      </a:lnTo>
                      <a:lnTo>
                        <a:pt x="2468" y="305"/>
                      </a:lnTo>
                      <a:lnTo>
                        <a:pt x="2469" y="297"/>
                      </a:lnTo>
                      <a:lnTo>
                        <a:pt x="2469" y="293"/>
                      </a:lnTo>
                      <a:lnTo>
                        <a:pt x="2469" y="297"/>
                      </a:lnTo>
                      <a:lnTo>
                        <a:pt x="2470" y="308"/>
                      </a:lnTo>
                      <a:lnTo>
                        <a:pt x="2470" y="325"/>
                      </a:lnTo>
                      <a:lnTo>
                        <a:pt x="2471" y="345"/>
                      </a:lnTo>
                      <a:lnTo>
                        <a:pt x="2471" y="366"/>
                      </a:lnTo>
                      <a:lnTo>
                        <a:pt x="2471" y="383"/>
                      </a:lnTo>
                      <a:lnTo>
                        <a:pt x="2472" y="392"/>
                      </a:lnTo>
                      <a:lnTo>
                        <a:pt x="2472" y="390"/>
                      </a:lnTo>
                      <a:lnTo>
                        <a:pt x="2472" y="376"/>
                      </a:lnTo>
                      <a:lnTo>
                        <a:pt x="2473" y="353"/>
                      </a:lnTo>
                      <a:lnTo>
                        <a:pt x="2473" y="324"/>
                      </a:lnTo>
                      <a:lnTo>
                        <a:pt x="2473" y="296"/>
                      </a:lnTo>
                      <a:lnTo>
                        <a:pt x="2474" y="274"/>
                      </a:lnTo>
                      <a:lnTo>
                        <a:pt x="2474" y="262"/>
                      </a:lnTo>
                      <a:lnTo>
                        <a:pt x="2474" y="259"/>
                      </a:lnTo>
                      <a:lnTo>
                        <a:pt x="2475" y="264"/>
                      </a:lnTo>
                      <a:lnTo>
                        <a:pt x="2475" y="276"/>
                      </a:lnTo>
                      <a:lnTo>
                        <a:pt x="2475" y="293"/>
                      </a:lnTo>
                      <a:lnTo>
                        <a:pt x="2476" y="311"/>
                      </a:lnTo>
                      <a:lnTo>
                        <a:pt x="2476" y="330"/>
                      </a:lnTo>
                      <a:lnTo>
                        <a:pt x="2476" y="344"/>
                      </a:lnTo>
                      <a:lnTo>
                        <a:pt x="2477" y="352"/>
                      </a:lnTo>
                      <a:lnTo>
                        <a:pt x="2477" y="352"/>
                      </a:lnTo>
                      <a:lnTo>
                        <a:pt x="2477" y="345"/>
                      </a:lnTo>
                      <a:lnTo>
                        <a:pt x="2478" y="333"/>
                      </a:lnTo>
                      <a:lnTo>
                        <a:pt x="2478" y="320"/>
                      </a:lnTo>
                      <a:lnTo>
                        <a:pt x="2479" y="309"/>
                      </a:lnTo>
                      <a:lnTo>
                        <a:pt x="2479" y="299"/>
                      </a:lnTo>
                      <a:lnTo>
                        <a:pt x="2479" y="290"/>
                      </a:lnTo>
                      <a:lnTo>
                        <a:pt x="2480" y="277"/>
                      </a:lnTo>
                      <a:lnTo>
                        <a:pt x="2480" y="262"/>
                      </a:lnTo>
                      <a:lnTo>
                        <a:pt x="2480" y="242"/>
                      </a:lnTo>
                      <a:lnTo>
                        <a:pt x="2481" y="221"/>
                      </a:lnTo>
                      <a:lnTo>
                        <a:pt x="2481" y="200"/>
                      </a:lnTo>
                      <a:lnTo>
                        <a:pt x="2481" y="181"/>
                      </a:lnTo>
                      <a:lnTo>
                        <a:pt x="2482" y="168"/>
                      </a:lnTo>
                      <a:lnTo>
                        <a:pt x="2482" y="161"/>
                      </a:lnTo>
                      <a:lnTo>
                        <a:pt x="2482" y="161"/>
                      </a:lnTo>
                      <a:lnTo>
                        <a:pt x="2483" y="165"/>
                      </a:lnTo>
                      <a:lnTo>
                        <a:pt x="2483" y="172"/>
                      </a:lnTo>
                      <a:lnTo>
                        <a:pt x="2483" y="179"/>
                      </a:lnTo>
                      <a:lnTo>
                        <a:pt x="2484" y="186"/>
                      </a:lnTo>
                      <a:lnTo>
                        <a:pt x="2484" y="192"/>
                      </a:lnTo>
                      <a:lnTo>
                        <a:pt x="2484" y="198"/>
                      </a:lnTo>
                      <a:lnTo>
                        <a:pt x="2485" y="205"/>
                      </a:lnTo>
                      <a:lnTo>
                        <a:pt x="2485" y="212"/>
                      </a:lnTo>
                      <a:lnTo>
                        <a:pt x="2486" y="220"/>
                      </a:lnTo>
                      <a:lnTo>
                        <a:pt x="2486" y="228"/>
                      </a:lnTo>
                      <a:lnTo>
                        <a:pt x="2486" y="237"/>
                      </a:lnTo>
                      <a:lnTo>
                        <a:pt x="2487" y="245"/>
                      </a:lnTo>
                      <a:lnTo>
                        <a:pt x="2487" y="251"/>
                      </a:lnTo>
                      <a:lnTo>
                        <a:pt x="2487" y="252"/>
                      </a:lnTo>
                      <a:lnTo>
                        <a:pt x="2488" y="245"/>
                      </a:lnTo>
                      <a:lnTo>
                        <a:pt x="2488" y="229"/>
                      </a:lnTo>
                      <a:lnTo>
                        <a:pt x="2488" y="207"/>
                      </a:lnTo>
                      <a:lnTo>
                        <a:pt x="2489" y="181"/>
                      </a:lnTo>
                      <a:lnTo>
                        <a:pt x="2489" y="159"/>
                      </a:lnTo>
                      <a:lnTo>
                        <a:pt x="2489" y="143"/>
                      </a:lnTo>
                      <a:lnTo>
                        <a:pt x="2490" y="136"/>
                      </a:lnTo>
                      <a:lnTo>
                        <a:pt x="2490" y="138"/>
                      </a:lnTo>
                      <a:lnTo>
                        <a:pt x="2490" y="146"/>
                      </a:lnTo>
                      <a:lnTo>
                        <a:pt x="2491" y="156"/>
                      </a:lnTo>
                      <a:lnTo>
                        <a:pt x="2491" y="163"/>
                      </a:lnTo>
                      <a:lnTo>
                        <a:pt x="2491" y="166"/>
                      </a:lnTo>
                      <a:lnTo>
                        <a:pt x="2492" y="164"/>
                      </a:lnTo>
                      <a:lnTo>
                        <a:pt x="2492" y="160"/>
                      </a:lnTo>
                      <a:lnTo>
                        <a:pt x="2493" y="158"/>
                      </a:lnTo>
                      <a:lnTo>
                        <a:pt x="2493" y="159"/>
                      </a:lnTo>
                      <a:lnTo>
                        <a:pt x="2493" y="164"/>
                      </a:lnTo>
                      <a:lnTo>
                        <a:pt x="2494" y="171"/>
                      </a:lnTo>
                      <a:lnTo>
                        <a:pt x="2494" y="179"/>
                      </a:lnTo>
                      <a:lnTo>
                        <a:pt x="2494" y="184"/>
                      </a:lnTo>
                      <a:lnTo>
                        <a:pt x="2495" y="187"/>
                      </a:lnTo>
                      <a:lnTo>
                        <a:pt x="2495" y="187"/>
                      </a:lnTo>
                      <a:lnTo>
                        <a:pt x="2495" y="184"/>
                      </a:lnTo>
                      <a:lnTo>
                        <a:pt x="2496" y="180"/>
                      </a:lnTo>
                      <a:lnTo>
                        <a:pt x="2496" y="174"/>
                      </a:lnTo>
                      <a:lnTo>
                        <a:pt x="2496" y="169"/>
                      </a:lnTo>
                      <a:lnTo>
                        <a:pt x="2497" y="165"/>
                      </a:lnTo>
                      <a:lnTo>
                        <a:pt x="2497" y="162"/>
                      </a:lnTo>
                      <a:lnTo>
                        <a:pt x="2497" y="160"/>
                      </a:lnTo>
                      <a:lnTo>
                        <a:pt x="2498" y="159"/>
                      </a:lnTo>
                      <a:lnTo>
                        <a:pt x="2498" y="161"/>
                      </a:lnTo>
                      <a:lnTo>
                        <a:pt x="2498" y="163"/>
                      </a:lnTo>
                      <a:lnTo>
                        <a:pt x="2499" y="166"/>
                      </a:lnTo>
                      <a:lnTo>
                        <a:pt x="2499" y="166"/>
                      </a:lnTo>
                      <a:lnTo>
                        <a:pt x="2499" y="165"/>
                      </a:lnTo>
                      <a:lnTo>
                        <a:pt x="2500" y="162"/>
                      </a:lnTo>
                      <a:lnTo>
                        <a:pt x="2500" y="162"/>
                      </a:lnTo>
                      <a:lnTo>
                        <a:pt x="2501" y="165"/>
                      </a:lnTo>
                      <a:lnTo>
                        <a:pt x="2501" y="173"/>
                      </a:lnTo>
                      <a:lnTo>
                        <a:pt x="2501" y="186"/>
                      </a:lnTo>
                      <a:lnTo>
                        <a:pt x="2502" y="201"/>
                      </a:lnTo>
                      <a:lnTo>
                        <a:pt x="2502" y="218"/>
                      </a:lnTo>
                      <a:lnTo>
                        <a:pt x="2502" y="234"/>
                      </a:lnTo>
                      <a:lnTo>
                        <a:pt x="2503" y="249"/>
                      </a:lnTo>
                      <a:lnTo>
                        <a:pt x="2503" y="261"/>
                      </a:lnTo>
                      <a:lnTo>
                        <a:pt x="2503" y="269"/>
                      </a:lnTo>
                      <a:lnTo>
                        <a:pt x="2504" y="272"/>
                      </a:lnTo>
                      <a:lnTo>
                        <a:pt x="2504" y="268"/>
                      </a:lnTo>
                      <a:lnTo>
                        <a:pt x="2504" y="258"/>
                      </a:lnTo>
                      <a:lnTo>
                        <a:pt x="2505" y="244"/>
                      </a:lnTo>
                      <a:lnTo>
                        <a:pt x="2505" y="229"/>
                      </a:lnTo>
                      <a:lnTo>
                        <a:pt x="2505" y="216"/>
                      </a:lnTo>
                      <a:lnTo>
                        <a:pt x="2506" y="209"/>
                      </a:lnTo>
                      <a:lnTo>
                        <a:pt x="2506" y="208"/>
                      </a:lnTo>
                      <a:lnTo>
                        <a:pt x="2506" y="213"/>
                      </a:lnTo>
                      <a:lnTo>
                        <a:pt x="2507" y="221"/>
                      </a:lnTo>
                      <a:lnTo>
                        <a:pt x="2507" y="230"/>
                      </a:lnTo>
                      <a:lnTo>
                        <a:pt x="2508" y="238"/>
                      </a:lnTo>
                      <a:lnTo>
                        <a:pt x="2508" y="244"/>
                      </a:lnTo>
                      <a:lnTo>
                        <a:pt x="2508" y="249"/>
                      </a:lnTo>
                      <a:lnTo>
                        <a:pt x="2509" y="252"/>
                      </a:lnTo>
                      <a:lnTo>
                        <a:pt x="2509" y="254"/>
                      </a:lnTo>
                      <a:lnTo>
                        <a:pt x="2509" y="255"/>
                      </a:lnTo>
                      <a:lnTo>
                        <a:pt x="2510" y="255"/>
                      </a:lnTo>
                      <a:lnTo>
                        <a:pt x="2510" y="255"/>
                      </a:lnTo>
                      <a:lnTo>
                        <a:pt x="2510" y="255"/>
                      </a:lnTo>
                      <a:lnTo>
                        <a:pt x="2511" y="256"/>
                      </a:lnTo>
                      <a:lnTo>
                        <a:pt x="2511" y="257"/>
                      </a:lnTo>
                      <a:lnTo>
                        <a:pt x="2511" y="258"/>
                      </a:lnTo>
                      <a:lnTo>
                        <a:pt x="2512" y="257"/>
                      </a:lnTo>
                      <a:lnTo>
                        <a:pt x="2512" y="251"/>
                      </a:lnTo>
                      <a:lnTo>
                        <a:pt x="2512" y="241"/>
                      </a:lnTo>
                      <a:lnTo>
                        <a:pt x="2513" y="225"/>
                      </a:lnTo>
                      <a:lnTo>
                        <a:pt x="2513" y="208"/>
                      </a:lnTo>
                      <a:lnTo>
                        <a:pt x="2513" y="193"/>
                      </a:lnTo>
                      <a:lnTo>
                        <a:pt x="2514" y="184"/>
                      </a:lnTo>
                      <a:lnTo>
                        <a:pt x="2514" y="182"/>
                      </a:lnTo>
                      <a:lnTo>
                        <a:pt x="2515" y="189"/>
                      </a:lnTo>
                      <a:lnTo>
                        <a:pt x="2515" y="202"/>
                      </a:lnTo>
                      <a:lnTo>
                        <a:pt x="2515" y="218"/>
                      </a:lnTo>
                      <a:lnTo>
                        <a:pt x="2516" y="235"/>
                      </a:lnTo>
                      <a:lnTo>
                        <a:pt x="2516" y="250"/>
                      </a:lnTo>
                      <a:lnTo>
                        <a:pt x="2516" y="261"/>
                      </a:lnTo>
                      <a:lnTo>
                        <a:pt x="2517" y="265"/>
                      </a:lnTo>
                      <a:lnTo>
                        <a:pt x="2517" y="262"/>
                      </a:lnTo>
                      <a:lnTo>
                        <a:pt x="2517" y="250"/>
                      </a:lnTo>
                      <a:lnTo>
                        <a:pt x="2518" y="232"/>
                      </a:lnTo>
                      <a:lnTo>
                        <a:pt x="2518" y="212"/>
                      </a:lnTo>
                      <a:lnTo>
                        <a:pt x="2518" y="195"/>
                      </a:lnTo>
                      <a:lnTo>
                        <a:pt x="2519" y="184"/>
                      </a:lnTo>
                      <a:lnTo>
                        <a:pt x="2519" y="182"/>
                      </a:lnTo>
                      <a:lnTo>
                        <a:pt x="2519" y="188"/>
                      </a:lnTo>
                      <a:lnTo>
                        <a:pt x="2520" y="198"/>
                      </a:lnTo>
                      <a:lnTo>
                        <a:pt x="2520" y="208"/>
                      </a:lnTo>
                      <a:lnTo>
                        <a:pt x="2520" y="215"/>
                      </a:lnTo>
                      <a:lnTo>
                        <a:pt x="2521" y="217"/>
                      </a:lnTo>
                      <a:lnTo>
                        <a:pt x="2521" y="214"/>
                      </a:lnTo>
                      <a:lnTo>
                        <a:pt x="2521" y="207"/>
                      </a:lnTo>
                      <a:lnTo>
                        <a:pt x="2522" y="199"/>
                      </a:lnTo>
                      <a:lnTo>
                        <a:pt x="2522" y="192"/>
                      </a:lnTo>
                      <a:lnTo>
                        <a:pt x="2523" y="187"/>
                      </a:lnTo>
                      <a:lnTo>
                        <a:pt x="2523" y="184"/>
                      </a:lnTo>
                      <a:lnTo>
                        <a:pt x="2523" y="182"/>
                      </a:lnTo>
                      <a:lnTo>
                        <a:pt x="2524" y="180"/>
                      </a:lnTo>
                      <a:lnTo>
                        <a:pt x="2524" y="175"/>
                      </a:lnTo>
                      <a:lnTo>
                        <a:pt x="2524" y="167"/>
                      </a:lnTo>
                      <a:lnTo>
                        <a:pt x="2525" y="160"/>
                      </a:lnTo>
                      <a:lnTo>
                        <a:pt x="2525" y="155"/>
                      </a:lnTo>
                      <a:lnTo>
                        <a:pt x="2525" y="157"/>
                      </a:lnTo>
                      <a:lnTo>
                        <a:pt x="2526" y="166"/>
                      </a:lnTo>
                      <a:lnTo>
                        <a:pt x="2526" y="182"/>
                      </a:lnTo>
                      <a:lnTo>
                        <a:pt x="2526" y="200"/>
                      </a:lnTo>
                      <a:lnTo>
                        <a:pt x="2527" y="218"/>
                      </a:lnTo>
                      <a:lnTo>
                        <a:pt x="2527" y="231"/>
                      </a:lnTo>
                      <a:lnTo>
                        <a:pt x="2527" y="240"/>
                      </a:lnTo>
                      <a:lnTo>
                        <a:pt x="2528" y="244"/>
                      </a:lnTo>
                      <a:lnTo>
                        <a:pt x="2528" y="246"/>
                      </a:lnTo>
                      <a:lnTo>
                        <a:pt x="2528" y="246"/>
                      </a:lnTo>
                      <a:lnTo>
                        <a:pt x="2529" y="244"/>
                      </a:lnTo>
                      <a:lnTo>
                        <a:pt x="2529" y="240"/>
                      </a:lnTo>
                      <a:lnTo>
                        <a:pt x="2530" y="232"/>
                      </a:lnTo>
                      <a:lnTo>
                        <a:pt x="2530" y="221"/>
                      </a:lnTo>
                      <a:lnTo>
                        <a:pt x="2530" y="207"/>
                      </a:lnTo>
                      <a:lnTo>
                        <a:pt x="2531" y="195"/>
                      </a:lnTo>
                      <a:lnTo>
                        <a:pt x="2531" y="186"/>
                      </a:lnTo>
                      <a:lnTo>
                        <a:pt x="2531" y="182"/>
                      </a:lnTo>
                      <a:lnTo>
                        <a:pt x="2532" y="184"/>
                      </a:lnTo>
                      <a:lnTo>
                        <a:pt x="2532" y="188"/>
                      </a:lnTo>
                      <a:lnTo>
                        <a:pt x="2532" y="194"/>
                      </a:lnTo>
                      <a:lnTo>
                        <a:pt x="2533" y="197"/>
                      </a:lnTo>
                      <a:lnTo>
                        <a:pt x="2533" y="198"/>
                      </a:lnTo>
                      <a:lnTo>
                        <a:pt x="2533" y="193"/>
                      </a:lnTo>
                      <a:lnTo>
                        <a:pt x="2534" y="183"/>
                      </a:lnTo>
                      <a:lnTo>
                        <a:pt x="2534" y="170"/>
                      </a:lnTo>
                      <a:lnTo>
                        <a:pt x="2534" y="156"/>
                      </a:lnTo>
                      <a:lnTo>
                        <a:pt x="2535" y="145"/>
                      </a:lnTo>
                      <a:lnTo>
                        <a:pt x="2535" y="140"/>
                      </a:lnTo>
                      <a:lnTo>
                        <a:pt x="2535" y="142"/>
                      </a:lnTo>
                      <a:lnTo>
                        <a:pt x="2536" y="152"/>
                      </a:lnTo>
                      <a:lnTo>
                        <a:pt x="2536" y="165"/>
                      </a:lnTo>
                      <a:lnTo>
                        <a:pt x="2537" y="179"/>
                      </a:lnTo>
                      <a:lnTo>
                        <a:pt x="2537" y="189"/>
                      </a:lnTo>
                      <a:lnTo>
                        <a:pt x="2537" y="196"/>
                      </a:lnTo>
                      <a:lnTo>
                        <a:pt x="2538" y="198"/>
                      </a:lnTo>
                      <a:lnTo>
                        <a:pt x="2538" y="198"/>
                      </a:lnTo>
                      <a:lnTo>
                        <a:pt x="2538" y="198"/>
                      </a:lnTo>
                      <a:lnTo>
                        <a:pt x="2539" y="197"/>
                      </a:lnTo>
                      <a:lnTo>
                        <a:pt x="2539" y="196"/>
                      </a:lnTo>
                      <a:lnTo>
                        <a:pt x="2539" y="195"/>
                      </a:lnTo>
                      <a:lnTo>
                        <a:pt x="2540" y="194"/>
                      </a:lnTo>
                      <a:lnTo>
                        <a:pt x="2540" y="192"/>
                      </a:lnTo>
                      <a:lnTo>
                        <a:pt x="2540" y="189"/>
                      </a:lnTo>
                      <a:lnTo>
                        <a:pt x="2541" y="184"/>
                      </a:lnTo>
                      <a:lnTo>
                        <a:pt x="2541" y="177"/>
                      </a:lnTo>
                      <a:lnTo>
                        <a:pt x="2541" y="165"/>
                      </a:lnTo>
                      <a:lnTo>
                        <a:pt x="2542" y="149"/>
                      </a:lnTo>
                      <a:lnTo>
                        <a:pt x="2542" y="129"/>
                      </a:lnTo>
                      <a:lnTo>
                        <a:pt x="2542" y="107"/>
                      </a:lnTo>
                      <a:lnTo>
                        <a:pt x="2543" y="85"/>
                      </a:lnTo>
                      <a:lnTo>
                        <a:pt x="2543" y="67"/>
                      </a:lnTo>
                      <a:lnTo>
                        <a:pt x="2543" y="56"/>
                      </a:lnTo>
                      <a:lnTo>
                        <a:pt x="2544" y="54"/>
                      </a:lnTo>
                      <a:lnTo>
                        <a:pt x="2544" y="59"/>
                      </a:lnTo>
                      <a:lnTo>
                        <a:pt x="2545" y="71"/>
                      </a:lnTo>
                      <a:lnTo>
                        <a:pt x="2545" y="86"/>
                      </a:lnTo>
                      <a:lnTo>
                        <a:pt x="2545" y="100"/>
                      </a:lnTo>
                      <a:lnTo>
                        <a:pt x="2546" y="112"/>
                      </a:lnTo>
                      <a:lnTo>
                        <a:pt x="2546" y="120"/>
                      </a:lnTo>
                      <a:lnTo>
                        <a:pt x="2546" y="124"/>
                      </a:lnTo>
                      <a:lnTo>
                        <a:pt x="2547" y="124"/>
                      </a:lnTo>
                      <a:lnTo>
                        <a:pt x="2547" y="123"/>
                      </a:lnTo>
                      <a:lnTo>
                        <a:pt x="2547" y="121"/>
                      </a:lnTo>
                      <a:lnTo>
                        <a:pt x="2548" y="119"/>
                      </a:lnTo>
                      <a:lnTo>
                        <a:pt x="2548" y="118"/>
                      </a:lnTo>
                      <a:lnTo>
                        <a:pt x="2548" y="118"/>
                      </a:lnTo>
                      <a:lnTo>
                        <a:pt x="2549" y="120"/>
                      </a:lnTo>
                      <a:lnTo>
                        <a:pt x="2549" y="123"/>
                      </a:lnTo>
                      <a:lnTo>
                        <a:pt x="2549" y="128"/>
                      </a:lnTo>
                      <a:lnTo>
                        <a:pt x="2550" y="137"/>
                      </a:lnTo>
                      <a:lnTo>
                        <a:pt x="2550" y="148"/>
                      </a:lnTo>
                      <a:lnTo>
                        <a:pt x="2550" y="158"/>
                      </a:lnTo>
                      <a:lnTo>
                        <a:pt x="2551" y="165"/>
                      </a:lnTo>
                      <a:lnTo>
                        <a:pt x="2551" y="168"/>
                      </a:lnTo>
                      <a:lnTo>
                        <a:pt x="2552" y="169"/>
                      </a:lnTo>
                      <a:lnTo>
                        <a:pt x="2552" y="168"/>
                      </a:lnTo>
                      <a:lnTo>
                        <a:pt x="2552" y="169"/>
                      </a:lnTo>
                      <a:lnTo>
                        <a:pt x="2553" y="171"/>
                      </a:lnTo>
                      <a:lnTo>
                        <a:pt x="2553" y="175"/>
                      </a:lnTo>
                      <a:lnTo>
                        <a:pt x="2553" y="177"/>
                      </a:lnTo>
                      <a:lnTo>
                        <a:pt x="2554" y="178"/>
                      </a:lnTo>
                      <a:lnTo>
                        <a:pt x="2554" y="176"/>
                      </a:lnTo>
                      <a:lnTo>
                        <a:pt x="2554" y="173"/>
                      </a:lnTo>
                      <a:lnTo>
                        <a:pt x="2555" y="169"/>
                      </a:lnTo>
                      <a:lnTo>
                        <a:pt x="2555" y="166"/>
                      </a:lnTo>
                      <a:lnTo>
                        <a:pt x="2555" y="163"/>
                      </a:lnTo>
                      <a:lnTo>
                        <a:pt x="2556" y="161"/>
                      </a:lnTo>
                      <a:lnTo>
                        <a:pt x="2556" y="161"/>
                      </a:lnTo>
                      <a:lnTo>
                        <a:pt x="2556" y="164"/>
                      </a:lnTo>
                      <a:lnTo>
                        <a:pt x="2557" y="167"/>
                      </a:lnTo>
                      <a:lnTo>
                        <a:pt x="2557" y="171"/>
                      </a:lnTo>
                      <a:lnTo>
                        <a:pt x="2557" y="174"/>
                      </a:lnTo>
                      <a:lnTo>
                        <a:pt x="2558" y="175"/>
                      </a:lnTo>
                      <a:lnTo>
                        <a:pt x="2558" y="174"/>
                      </a:lnTo>
                      <a:lnTo>
                        <a:pt x="2558" y="171"/>
                      </a:lnTo>
                      <a:lnTo>
                        <a:pt x="2559" y="169"/>
                      </a:lnTo>
                      <a:lnTo>
                        <a:pt x="2559" y="167"/>
                      </a:lnTo>
                      <a:lnTo>
                        <a:pt x="2560" y="170"/>
                      </a:lnTo>
                      <a:lnTo>
                        <a:pt x="2560" y="176"/>
                      </a:lnTo>
                      <a:lnTo>
                        <a:pt x="2560" y="184"/>
                      </a:lnTo>
                      <a:lnTo>
                        <a:pt x="2561" y="191"/>
                      </a:lnTo>
                      <a:lnTo>
                        <a:pt x="2561" y="194"/>
                      </a:lnTo>
                      <a:lnTo>
                        <a:pt x="2561" y="188"/>
                      </a:lnTo>
                      <a:lnTo>
                        <a:pt x="2562" y="174"/>
                      </a:lnTo>
                      <a:lnTo>
                        <a:pt x="2562" y="151"/>
                      </a:lnTo>
                      <a:lnTo>
                        <a:pt x="2562" y="125"/>
                      </a:lnTo>
                      <a:lnTo>
                        <a:pt x="2563" y="97"/>
                      </a:lnTo>
                      <a:lnTo>
                        <a:pt x="2563" y="72"/>
                      </a:lnTo>
                      <a:lnTo>
                        <a:pt x="2563" y="52"/>
                      </a:lnTo>
                      <a:lnTo>
                        <a:pt x="2564" y="38"/>
                      </a:lnTo>
                      <a:lnTo>
                        <a:pt x="2564" y="31"/>
                      </a:lnTo>
                      <a:lnTo>
                        <a:pt x="2564" y="31"/>
                      </a:lnTo>
                      <a:lnTo>
                        <a:pt x="2565" y="34"/>
                      </a:lnTo>
                      <a:lnTo>
                        <a:pt x="2565" y="38"/>
                      </a:lnTo>
                      <a:lnTo>
                        <a:pt x="2565" y="41"/>
                      </a:lnTo>
                      <a:lnTo>
                        <a:pt x="2566" y="42"/>
                      </a:lnTo>
                      <a:lnTo>
                        <a:pt x="2566" y="42"/>
                      </a:lnTo>
                      <a:lnTo>
                        <a:pt x="2567" y="44"/>
                      </a:lnTo>
                      <a:lnTo>
                        <a:pt x="2567" y="50"/>
                      </a:lnTo>
                      <a:lnTo>
                        <a:pt x="2567" y="59"/>
                      </a:lnTo>
                      <a:lnTo>
                        <a:pt x="2568" y="70"/>
                      </a:lnTo>
                      <a:lnTo>
                        <a:pt x="2568" y="80"/>
                      </a:lnTo>
                      <a:lnTo>
                        <a:pt x="2568" y="89"/>
                      </a:lnTo>
                      <a:lnTo>
                        <a:pt x="2569" y="96"/>
                      </a:lnTo>
                      <a:lnTo>
                        <a:pt x="2569" y="101"/>
                      </a:lnTo>
                      <a:lnTo>
                        <a:pt x="2569" y="104"/>
                      </a:lnTo>
                      <a:lnTo>
                        <a:pt x="2570" y="105"/>
                      </a:lnTo>
                      <a:lnTo>
                        <a:pt x="2570" y="102"/>
                      </a:lnTo>
                      <a:lnTo>
                        <a:pt x="2570" y="95"/>
                      </a:lnTo>
                      <a:lnTo>
                        <a:pt x="2571" y="84"/>
                      </a:lnTo>
                      <a:lnTo>
                        <a:pt x="2571" y="69"/>
                      </a:lnTo>
                      <a:lnTo>
                        <a:pt x="2571" y="53"/>
                      </a:lnTo>
                      <a:lnTo>
                        <a:pt x="2572" y="38"/>
                      </a:lnTo>
                      <a:lnTo>
                        <a:pt x="2572" y="28"/>
                      </a:lnTo>
                      <a:lnTo>
                        <a:pt x="2572" y="26"/>
                      </a:lnTo>
                      <a:lnTo>
                        <a:pt x="2573" y="33"/>
                      </a:lnTo>
                      <a:lnTo>
                        <a:pt x="2573" y="48"/>
                      </a:lnTo>
                      <a:lnTo>
                        <a:pt x="2574" y="70"/>
                      </a:lnTo>
                      <a:lnTo>
                        <a:pt x="2574" y="93"/>
                      </a:lnTo>
                      <a:lnTo>
                        <a:pt x="2574" y="115"/>
                      </a:lnTo>
                      <a:lnTo>
                        <a:pt x="2575" y="131"/>
                      </a:lnTo>
                      <a:lnTo>
                        <a:pt x="2575" y="141"/>
                      </a:lnTo>
                      <a:lnTo>
                        <a:pt x="2575" y="146"/>
                      </a:lnTo>
                      <a:lnTo>
                        <a:pt x="2576" y="148"/>
                      </a:lnTo>
                      <a:lnTo>
                        <a:pt x="2576" y="149"/>
                      </a:lnTo>
                      <a:lnTo>
                        <a:pt x="2576" y="152"/>
                      </a:lnTo>
                      <a:lnTo>
                        <a:pt x="2577" y="156"/>
                      </a:lnTo>
                      <a:lnTo>
                        <a:pt x="2577" y="160"/>
                      </a:lnTo>
                      <a:lnTo>
                        <a:pt x="2577" y="164"/>
                      </a:lnTo>
                      <a:lnTo>
                        <a:pt x="2578" y="167"/>
                      </a:lnTo>
                      <a:lnTo>
                        <a:pt x="2578" y="169"/>
                      </a:lnTo>
                      <a:lnTo>
                        <a:pt x="2578" y="171"/>
                      </a:lnTo>
                      <a:lnTo>
                        <a:pt x="2579" y="173"/>
                      </a:lnTo>
                      <a:lnTo>
                        <a:pt x="2579" y="173"/>
                      </a:lnTo>
                      <a:lnTo>
                        <a:pt x="2579" y="169"/>
                      </a:lnTo>
                      <a:lnTo>
                        <a:pt x="2580" y="160"/>
                      </a:lnTo>
                      <a:lnTo>
                        <a:pt x="2580" y="147"/>
                      </a:lnTo>
                      <a:lnTo>
                        <a:pt x="2580" y="132"/>
                      </a:lnTo>
                      <a:lnTo>
                        <a:pt x="2581" y="117"/>
                      </a:lnTo>
                      <a:lnTo>
                        <a:pt x="2581" y="106"/>
                      </a:lnTo>
                      <a:lnTo>
                        <a:pt x="2582" y="100"/>
                      </a:lnTo>
                      <a:lnTo>
                        <a:pt x="2582" y="99"/>
                      </a:lnTo>
                      <a:lnTo>
                        <a:pt x="2582" y="102"/>
                      </a:lnTo>
                      <a:lnTo>
                        <a:pt x="2583" y="107"/>
                      </a:lnTo>
                      <a:lnTo>
                        <a:pt x="2583" y="115"/>
                      </a:lnTo>
                      <a:lnTo>
                        <a:pt x="2583" y="124"/>
                      </a:lnTo>
                      <a:lnTo>
                        <a:pt x="2584" y="133"/>
                      </a:lnTo>
                      <a:lnTo>
                        <a:pt x="2584" y="142"/>
                      </a:lnTo>
                      <a:lnTo>
                        <a:pt x="2584" y="148"/>
                      </a:lnTo>
                      <a:lnTo>
                        <a:pt x="2585" y="153"/>
                      </a:lnTo>
                      <a:lnTo>
                        <a:pt x="2585" y="156"/>
                      </a:lnTo>
                      <a:lnTo>
                        <a:pt x="2585" y="157"/>
                      </a:lnTo>
                      <a:lnTo>
                        <a:pt x="2586" y="156"/>
                      </a:lnTo>
                      <a:lnTo>
                        <a:pt x="2586" y="155"/>
                      </a:lnTo>
                      <a:lnTo>
                        <a:pt x="2586" y="151"/>
                      </a:lnTo>
                      <a:lnTo>
                        <a:pt x="2587" y="145"/>
                      </a:lnTo>
                      <a:lnTo>
                        <a:pt x="2587" y="138"/>
                      </a:lnTo>
                      <a:lnTo>
                        <a:pt x="2587" y="128"/>
                      </a:lnTo>
                      <a:lnTo>
                        <a:pt x="2588" y="118"/>
                      </a:lnTo>
                      <a:lnTo>
                        <a:pt x="2588" y="107"/>
                      </a:lnTo>
                      <a:lnTo>
                        <a:pt x="2589" y="98"/>
                      </a:lnTo>
                      <a:lnTo>
                        <a:pt x="2589" y="89"/>
                      </a:lnTo>
                      <a:lnTo>
                        <a:pt x="2589" y="82"/>
                      </a:lnTo>
                      <a:lnTo>
                        <a:pt x="2590" y="74"/>
                      </a:lnTo>
                      <a:lnTo>
                        <a:pt x="2590" y="65"/>
                      </a:lnTo>
                      <a:lnTo>
                        <a:pt x="2590" y="56"/>
                      </a:lnTo>
                      <a:lnTo>
                        <a:pt x="2591" y="48"/>
                      </a:lnTo>
                      <a:lnTo>
                        <a:pt x="2591" y="45"/>
                      </a:lnTo>
                      <a:lnTo>
                        <a:pt x="2591" y="49"/>
                      </a:lnTo>
                      <a:lnTo>
                        <a:pt x="2592" y="61"/>
                      </a:lnTo>
                      <a:lnTo>
                        <a:pt x="2592" y="81"/>
                      </a:lnTo>
                      <a:lnTo>
                        <a:pt x="2592" y="104"/>
                      </a:lnTo>
                      <a:lnTo>
                        <a:pt x="2593" y="128"/>
                      </a:lnTo>
                      <a:lnTo>
                        <a:pt x="2593" y="147"/>
                      </a:lnTo>
                      <a:lnTo>
                        <a:pt x="2593" y="158"/>
                      </a:lnTo>
                      <a:lnTo>
                        <a:pt x="2594" y="158"/>
                      </a:lnTo>
                      <a:lnTo>
                        <a:pt x="2594" y="150"/>
                      </a:lnTo>
                      <a:lnTo>
                        <a:pt x="2594" y="135"/>
                      </a:lnTo>
                      <a:lnTo>
                        <a:pt x="2595" y="119"/>
                      </a:lnTo>
                      <a:lnTo>
                        <a:pt x="2595" y="106"/>
                      </a:lnTo>
                      <a:lnTo>
                        <a:pt x="2596" y="101"/>
                      </a:lnTo>
                      <a:lnTo>
                        <a:pt x="2596" y="102"/>
                      </a:lnTo>
                      <a:lnTo>
                        <a:pt x="2596" y="110"/>
                      </a:lnTo>
                      <a:lnTo>
                        <a:pt x="2597" y="122"/>
                      </a:lnTo>
                      <a:lnTo>
                        <a:pt x="2597" y="135"/>
                      </a:lnTo>
                      <a:lnTo>
                        <a:pt x="2597" y="146"/>
                      </a:lnTo>
                      <a:lnTo>
                        <a:pt x="2598" y="153"/>
                      </a:lnTo>
                      <a:lnTo>
                        <a:pt x="2598" y="155"/>
                      </a:lnTo>
                      <a:lnTo>
                        <a:pt x="2598" y="153"/>
                      </a:lnTo>
                      <a:lnTo>
                        <a:pt x="2599" y="149"/>
                      </a:lnTo>
                      <a:lnTo>
                        <a:pt x="2599" y="144"/>
                      </a:lnTo>
                      <a:lnTo>
                        <a:pt x="2599" y="139"/>
                      </a:lnTo>
                      <a:lnTo>
                        <a:pt x="2600" y="136"/>
                      </a:lnTo>
                      <a:lnTo>
                        <a:pt x="2600" y="135"/>
                      </a:lnTo>
                      <a:lnTo>
                        <a:pt x="2600" y="136"/>
                      </a:lnTo>
                      <a:lnTo>
                        <a:pt x="2601" y="137"/>
                      </a:lnTo>
                      <a:lnTo>
                        <a:pt x="2601" y="138"/>
                      </a:lnTo>
                      <a:lnTo>
                        <a:pt x="2601" y="137"/>
                      </a:lnTo>
                      <a:lnTo>
                        <a:pt x="2602" y="133"/>
                      </a:lnTo>
                      <a:lnTo>
                        <a:pt x="2602" y="125"/>
                      </a:lnTo>
                      <a:lnTo>
                        <a:pt x="2602" y="112"/>
                      </a:lnTo>
                      <a:lnTo>
                        <a:pt x="2603" y="98"/>
                      </a:lnTo>
                      <a:lnTo>
                        <a:pt x="2603" y="85"/>
                      </a:lnTo>
                      <a:lnTo>
                        <a:pt x="2604" y="76"/>
                      </a:lnTo>
                      <a:lnTo>
                        <a:pt x="2604" y="71"/>
                      </a:lnTo>
                      <a:lnTo>
                        <a:pt x="2604" y="72"/>
                      </a:lnTo>
                      <a:lnTo>
                        <a:pt x="2605" y="80"/>
                      </a:lnTo>
                      <a:lnTo>
                        <a:pt x="2605" y="91"/>
                      </a:lnTo>
                      <a:lnTo>
                        <a:pt x="2605" y="105"/>
                      </a:lnTo>
                      <a:lnTo>
                        <a:pt x="2606" y="118"/>
                      </a:lnTo>
                      <a:lnTo>
                        <a:pt x="2606" y="129"/>
                      </a:lnTo>
                      <a:lnTo>
                        <a:pt x="2606" y="134"/>
                      </a:lnTo>
                      <a:lnTo>
                        <a:pt x="2607" y="132"/>
                      </a:lnTo>
                      <a:lnTo>
                        <a:pt x="2607" y="126"/>
                      </a:lnTo>
                      <a:lnTo>
                        <a:pt x="2607" y="117"/>
                      </a:lnTo>
                      <a:lnTo>
                        <a:pt x="2608" y="107"/>
                      </a:lnTo>
                      <a:lnTo>
                        <a:pt x="2608" y="98"/>
                      </a:lnTo>
                      <a:lnTo>
                        <a:pt x="2608" y="91"/>
                      </a:lnTo>
                      <a:lnTo>
                        <a:pt x="2609" y="86"/>
                      </a:lnTo>
                      <a:lnTo>
                        <a:pt x="2609" y="83"/>
                      </a:lnTo>
                      <a:lnTo>
                        <a:pt x="2609" y="81"/>
                      </a:lnTo>
                      <a:lnTo>
                        <a:pt x="2610" y="79"/>
                      </a:lnTo>
                      <a:lnTo>
                        <a:pt x="2610" y="76"/>
                      </a:lnTo>
                      <a:lnTo>
                        <a:pt x="2611" y="72"/>
                      </a:lnTo>
                      <a:lnTo>
                        <a:pt x="2611" y="66"/>
                      </a:lnTo>
                      <a:lnTo>
                        <a:pt x="2611" y="60"/>
                      </a:lnTo>
                      <a:lnTo>
                        <a:pt x="2612" y="56"/>
                      </a:lnTo>
                      <a:lnTo>
                        <a:pt x="2612" y="54"/>
                      </a:lnTo>
                      <a:lnTo>
                        <a:pt x="2612" y="56"/>
                      </a:lnTo>
                      <a:lnTo>
                        <a:pt x="2613" y="64"/>
                      </a:lnTo>
                      <a:lnTo>
                        <a:pt x="2613" y="76"/>
                      </a:lnTo>
                      <a:lnTo>
                        <a:pt x="2613" y="93"/>
                      </a:lnTo>
                      <a:lnTo>
                        <a:pt x="2614" y="113"/>
                      </a:lnTo>
                      <a:lnTo>
                        <a:pt x="2614" y="134"/>
                      </a:lnTo>
                      <a:lnTo>
                        <a:pt x="2614" y="151"/>
                      </a:lnTo>
                      <a:lnTo>
                        <a:pt x="2615" y="163"/>
                      </a:lnTo>
                      <a:lnTo>
                        <a:pt x="2615" y="167"/>
                      </a:lnTo>
                      <a:lnTo>
                        <a:pt x="2615" y="165"/>
                      </a:lnTo>
                      <a:lnTo>
                        <a:pt x="2616" y="158"/>
                      </a:lnTo>
                      <a:lnTo>
                        <a:pt x="2616" y="148"/>
                      </a:lnTo>
                      <a:lnTo>
                        <a:pt x="2616" y="139"/>
                      </a:lnTo>
                      <a:lnTo>
                        <a:pt x="2617" y="130"/>
                      </a:lnTo>
                      <a:lnTo>
                        <a:pt x="2617" y="124"/>
                      </a:lnTo>
                      <a:lnTo>
                        <a:pt x="2618" y="121"/>
                      </a:lnTo>
                      <a:lnTo>
                        <a:pt x="2618" y="122"/>
                      </a:lnTo>
                      <a:lnTo>
                        <a:pt x="2618" y="124"/>
                      </a:lnTo>
                      <a:lnTo>
                        <a:pt x="2619" y="126"/>
                      </a:lnTo>
                      <a:lnTo>
                        <a:pt x="2619" y="125"/>
                      </a:lnTo>
                      <a:lnTo>
                        <a:pt x="2619" y="120"/>
                      </a:lnTo>
                      <a:lnTo>
                        <a:pt x="2620" y="110"/>
                      </a:lnTo>
                      <a:lnTo>
                        <a:pt x="2620" y="97"/>
                      </a:lnTo>
                      <a:lnTo>
                        <a:pt x="2620" y="82"/>
                      </a:lnTo>
                      <a:lnTo>
                        <a:pt x="2621" y="68"/>
                      </a:lnTo>
                      <a:lnTo>
                        <a:pt x="2621" y="57"/>
                      </a:lnTo>
                      <a:lnTo>
                        <a:pt x="2621" y="49"/>
                      </a:lnTo>
                      <a:lnTo>
                        <a:pt x="2622" y="45"/>
                      </a:lnTo>
                      <a:lnTo>
                        <a:pt x="2622" y="43"/>
                      </a:lnTo>
                      <a:lnTo>
                        <a:pt x="2622" y="45"/>
                      </a:lnTo>
                      <a:lnTo>
                        <a:pt x="2623" y="49"/>
                      </a:lnTo>
                      <a:lnTo>
                        <a:pt x="2623" y="56"/>
                      </a:lnTo>
                      <a:lnTo>
                        <a:pt x="2623" y="66"/>
                      </a:lnTo>
                      <a:lnTo>
                        <a:pt x="2624" y="80"/>
                      </a:lnTo>
                      <a:lnTo>
                        <a:pt x="2624" y="96"/>
                      </a:lnTo>
                      <a:lnTo>
                        <a:pt x="2624" y="112"/>
                      </a:lnTo>
                      <a:lnTo>
                        <a:pt x="2625" y="129"/>
                      </a:lnTo>
                      <a:lnTo>
                        <a:pt x="2625" y="145"/>
                      </a:lnTo>
                      <a:lnTo>
                        <a:pt x="2626" y="159"/>
                      </a:lnTo>
                      <a:lnTo>
                        <a:pt x="2626" y="172"/>
                      </a:lnTo>
                      <a:lnTo>
                        <a:pt x="2626" y="181"/>
                      </a:lnTo>
                      <a:lnTo>
                        <a:pt x="2627" y="185"/>
                      </a:lnTo>
                      <a:lnTo>
                        <a:pt x="2627" y="184"/>
                      </a:lnTo>
                      <a:lnTo>
                        <a:pt x="2627" y="178"/>
                      </a:lnTo>
                      <a:lnTo>
                        <a:pt x="2628" y="168"/>
                      </a:lnTo>
                      <a:lnTo>
                        <a:pt x="2628" y="156"/>
                      </a:lnTo>
                      <a:lnTo>
                        <a:pt x="2628" y="144"/>
                      </a:lnTo>
                      <a:lnTo>
                        <a:pt x="2629" y="135"/>
                      </a:lnTo>
                      <a:lnTo>
                        <a:pt x="2629" y="129"/>
                      </a:lnTo>
                      <a:lnTo>
                        <a:pt x="2629" y="128"/>
                      </a:lnTo>
                      <a:lnTo>
                        <a:pt x="2630" y="133"/>
                      </a:lnTo>
                      <a:lnTo>
                        <a:pt x="2630" y="144"/>
                      </a:lnTo>
                      <a:lnTo>
                        <a:pt x="2630" y="158"/>
                      </a:lnTo>
                      <a:lnTo>
                        <a:pt x="2631" y="174"/>
                      </a:lnTo>
                      <a:lnTo>
                        <a:pt x="2631" y="185"/>
                      </a:lnTo>
                      <a:lnTo>
                        <a:pt x="2631" y="190"/>
                      </a:lnTo>
                      <a:lnTo>
                        <a:pt x="2632" y="187"/>
                      </a:lnTo>
                      <a:lnTo>
                        <a:pt x="2632" y="176"/>
                      </a:lnTo>
                      <a:lnTo>
                        <a:pt x="2633" y="161"/>
                      </a:lnTo>
                      <a:lnTo>
                        <a:pt x="2633" y="143"/>
                      </a:lnTo>
                      <a:lnTo>
                        <a:pt x="2633" y="124"/>
                      </a:lnTo>
                      <a:lnTo>
                        <a:pt x="2634" y="107"/>
                      </a:lnTo>
                      <a:lnTo>
                        <a:pt x="2634" y="91"/>
                      </a:lnTo>
                      <a:lnTo>
                        <a:pt x="2634" y="75"/>
                      </a:lnTo>
                      <a:lnTo>
                        <a:pt x="2635" y="60"/>
                      </a:lnTo>
                      <a:lnTo>
                        <a:pt x="2635" y="47"/>
                      </a:lnTo>
                      <a:lnTo>
                        <a:pt x="2635" y="35"/>
                      </a:lnTo>
                      <a:lnTo>
                        <a:pt x="2636" y="28"/>
                      </a:lnTo>
                      <a:lnTo>
                        <a:pt x="2636" y="25"/>
                      </a:lnTo>
                      <a:lnTo>
                        <a:pt x="2636" y="28"/>
                      </a:lnTo>
                      <a:lnTo>
                        <a:pt x="2637" y="35"/>
                      </a:lnTo>
                      <a:lnTo>
                        <a:pt x="2637" y="45"/>
                      </a:lnTo>
                      <a:lnTo>
                        <a:pt x="2637" y="58"/>
                      </a:lnTo>
                      <a:lnTo>
                        <a:pt x="2638" y="73"/>
                      </a:lnTo>
                      <a:lnTo>
                        <a:pt x="2638" y="88"/>
                      </a:lnTo>
                      <a:lnTo>
                        <a:pt x="2638" y="104"/>
                      </a:lnTo>
                      <a:lnTo>
                        <a:pt x="2639" y="117"/>
                      </a:lnTo>
                      <a:lnTo>
                        <a:pt x="2639" y="128"/>
                      </a:lnTo>
                      <a:lnTo>
                        <a:pt x="2640" y="134"/>
                      </a:lnTo>
                      <a:lnTo>
                        <a:pt x="2640" y="136"/>
                      </a:lnTo>
                      <a:lnTo>
                        <a:pt x="2640" y="134"/>
                      </a:lnTo>
                      <a:lnTo>
                        <a:pt x="2641" y="130"/>
                      </a:lnTo>
                      <a:lnTo>
                        <a:pt x="2641" y="123"/>
                      </a:lnTo>
                      <a:lnTo>
                        <a:pt x="2641" y="115"/>
                      </a:lnTo>
                      <a:lnTo>
                        <a:pt x="2642" y="105"/>
                      </a:lnTo>
                      <a:lnTo>
                        <a:pt x="2642" y="95"/>
                      </a:lnTo>
                      <a:lnTo>
                        <a:pt x="2642" y="86"/>
                      </a:lnTo>
                      <a:lnTo>
                        <a:pt x="2643" y="79"/>
                      </a:lnTo>
                      <a:lnTo>
                        <a:pt x="2643" y="75"/>
                      </a:lnTo>
                      <a:lnTo>
                        <a:pt x="2643" y="73"/>
                      </a:lnTo>
                      <a:lnTo>
                        <a:pt x="2644" y="75"/>
                      </a:lnTo>
                      <a:lnTo>
                        <a:pt x="2644" y="78"/>
                      </a:lnTo>
                      <a:lnTo>
                        <a:pt x="2644" y="84"/>
                      </a:lnTo>
                      <a:lnTo>
                        <a:pt x="2645" y="90"/>
                      </a:lnTo>
                      <a:lnTo>
                        <a:pt x="2645" y="95"/>
                      </a:lnTo>
                      <a:lnTo>
                        <a:pt x="2645" y="100"/>
                      </a:lnTo>
                      <a:lnTo>
                        <a:pt x="2646" y="103"/>
                      </a:lnTo>
                      <a:lnTo>
                        <a:pt x="2646" y="106"/>
                      </a:lnTo>
                      <a:lnTo>
                        <a:pt x="2646" y="108"/>
                      </a:lnTo>
                      <a:lnTo>
                        <a:pt x="2647" y="109"/>
                      </a:lnTo>
                      <a:lnTo>
                        <a:pt x="2647" y="104"/>
                      </a:lnTo>
                      <a:lnTo>
                        <a:pt x="2648" y="94"/>
                      </a:lnTo>
                      <a:lnTo>
                        <a:pt x="2648" y="77"/>
                      </a:lnTo>
                      <a:lnTo>
                        <a:pt x="2648" y="56"/>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068" name="Freeform 171">
                  <a:extLst>
                    <a:ext uri="{FF2B5EF4-FFF2-40B4-BE49-F238E27FC236}">
                      <a16:creationId xmlns:a16="http://schemas.microsoft.com/office/drawing/2014/main" id="{2C269BCA-2964-4B12-AE7E-64DA7E851806}"/>
                    </a:ext>
                  </a:extLst>
                </p:cNvPr>
                <p:cNvSpPr>
                  <a:spLocks/>
                </p:cNvSpPr>
                <p:nvPr/>
              </p:nvSpPr>
              <p:spPr bwMode="auto">
                <a:xfrm flipV="1">
                  <a:off x="2338993" y="3295527"/>
                  <a:ext cx="1093002" cy="561655"/>
                </a:xfrm>
                <a:custGeom>
                  <a:avLst/>
                  <a:gdLst/>
                  <a:ahLst/>
                  <a:cxnLst>
                    <a:cxn ang="0">
                      <a:pos x="41" y="1096"/>
                    </a:cxn>
                    <a:cxn ang="0">
                      <a:pos x="83" y="1249"/>
                    </a:cxn>
                    <a:cxn ang="0">
                      <a:pos x="124" y="1072"/>
                    </a:cxn>
                    <a:cxn ang="0">
                      <a:pos x="166" y="857"/>
                    </a:cxn>
                    <a:cxn ang="0">
                      <a:pos x="207" y="581"/>
                    </a:cxn>
                    <a:cxn ang="0">
                      <a:pos x="249" y="379"/>
                    </a:cxn>
                    <a:cxn ang="0">
                      <a:pos x="291" y="328"/>
                    </a:cxn>
                    <a:cxn ang="0">
                      <a:pos x="332" y="208"/>
                    </a:cxn>
                    <a:cxn ang="0">
                      <a:pos x="374" y="279"/>
                    </a:cxn>
                    <a:cxn ang="0">
                      <a:pos x="415" y="157"/>
                    </a:cxn>
                    <a:cxn ang="0">
                      <a:pos x="457" y="338"/>
                    </a:cxn>
                    <a:cxn ang="0">
                      <a:pos x="498" y="1256"/>
                    </a:cxn>
                    <a:cxn ang="0">
                      <a:pos x="540" y="1140"/>
                    </a:cxn>
                    <a:cxn ang="0">
                      <a:pos x="581" y="878"/>
                    </a:cxn>
                    <a:cxn ang="0">
                      <a:pos x="623" y="708"/>
                    </a:cxn>
                    <a:cxn ang="0">
                      <a:pos x="665" y="639"/>
                    </a:cxn>
                    <a:cxn ang="0">
                      <a:pos x="706" y="399"/>
                    </a:cxn>
                    <a:cxn ang="0">
                      <a:pos x="748" y="335"/>
                    </a:cxn>
                    <a:cxn ang="0">
                      <a:pos x="789" y="183"/>
                    </a:cxn>
                    <a:cxn ang="0">
                      <a:pos x="831" y="155"/>
                    </a:cxn>
                    <a:cxn ang="0">
                      <a:pos x="872" y="133"/>
                    </a:cxn>
                    <a:cxn ang="0">
                      <a:pos x="914" y="780"/>
                    </a:cxn>
                    <a:cxn ang="0">
                      <a:pos x="955" y="1231"/>
                    </a:cxn>
                    <a:cxn ang="0">
                      <a:pos x="997" y="1149"/>
                    </a:cxn>
                    <a:cxn ang="0">
                      <a:pos x="1039" y="922"/>
                    </a:cxn>
                    <a:cxn ang="0">
                      <a:pos x="1080" y="638"/>
                    </a:cxn>
                    <a:cxn ang="0">
                      <a:pos x="1122" y="493"/>
                    </a:cxn>
                    <a:cxn ang="0">
                      <a:pos x="1163" y="396"/>
                    </a:cxn>
                    <a:cxn ang="0">
                      <a:pos x="1205" y="219"/>
                    </a:cxn>
                    <a:cxn ang="0">
                      <a:pos x="1246" y="226"/>
                    </a:cxn>
                    <a:cxn ang="0">
                      <a:pos x="1288" y="171"/>
                    </a:cxn>
                    <a:cxn ang="0">
                      <a:pos x="1329" y="78"/>
                    </a:cxn>
                    <a:cxn ang="0">
                      <a:pos x="1371" y="1182"/>
                    </a:cxn>
                    <a:cxn ang="0">
                      <a:pos x="1412" y="1072"/>
                    </a:cxn>
                    <a:cxn ang="0">
                      <a:pos x="1454" y="942"/>
                    </a:cxn>
                    <a:cxn ang="0">
                      <a:pos x="1496" y="706"/>
                    </a:cxn>
                    <a:cxn ang="0">
                      <a:pos x="1537" y="587"/>
                    </a:cxn>
                    <a:cxn ang="0">
                      <a:pos x="1579" y="355"/>
                    </a:cxn>
                    <a:cxn ang="0">
                      <a:pos x="1620" y="267"/>
                    </a:cxn>
                    <a:cxn ang="0">
                      <a:pos x="1662" y="187"/>
                    </a:cxn>
                    <a:cxn ang="0">
                      <a:pos x="1703" y="165"/>
                    </a:cxn>
                    <a:cxn ang="0">
                      <a:pos x="1745" y="126"/>
                    </a:cxn>
                    <a:cxn ang="0">
                      <a:pos x="1786" y="504"/>
                    </a:cxn>
                    <a:cxn ang="0">
                      <a:pos x="1828" y="1274"/>
                    </a:cxn>
                    <a:cxn ang="0">
                      <a:pos x="1870" y="1139"/>
                    </a:cxn>
                    <a:cxn ang="0">
                      <a:pos x="1911" y="881"/>
                    </a:cxn>
                    <a:cxn ang="0">
                      <a:pos x="1953" y="652"/>
                    </a:cxn>
                    <a:cxn ang="0">
                      <a:pos x="1994" y="456"/>
                    </a:cxn>
                    <a:cxn ang="0">
                      <a:pos x="2036" y="358"/>
                    </a:cxn>
                    <a:cxn ang="0">
                      <a:pos x="2077" y="247"/>
                    </a:cxn>
                    <a:cxn ang="0">
                      <a:pos x="2119" y="250"/>
                    </a:cxn>
                    <a:cxn ang="0">
                      <a:pos x="2160" y="193"/>
                    </a:cxn>
                    <a:cxn ang="0">
                      <a:pos x="2202" y="117"/>
                    </a:cxn>
                    <a:cxn ang="0">
                      <a:pos x="2244" y="1072"/>
                    </a:cxn>
                    <a:cxn ang="0">
                      <a:pos x="2285" y="1246"/>
                    </a:cxn>
                    <a:cxn ang="0">
                      <a:pos x="2327" y="994"/>
                    </a:cxn>
                    <a:cxn ang="0">
                      <a:pos x="2368" y="781"/>
                    </a:cxn>
                    <a:cxn ang="0">
                      <a:pos x="2410" y="527"/>
                    </a:cxn>
                    <a:cxn ang="0">
                      <a:pos x="2451" y="431"/>
                    </a:cxn>
                    <a:cxn ang="0">
                      <a:pos x="2493" y="321"/>
                    </a:cxn>
                    <a:cxn ang="0">
                      <a:pos x="2534" y="206"/>
                    </a:cxn>
                    <a:cxn ang="0">
                      <a:pos x="2576" y="297"/>
                    </a:cxn>
                    <a:cxn ang="0">
                      <a:pos x="2618" y="101"/>
                    </a:cxn>
                  </a:cxnLst>
                  <a:rect l="0" t="0" r="r" b="b"/>
                  <a:pathLst>
                    <a:path w="2648" h="1390">
                      <a:moveTo>
                        <a:pt x="0" y="49"/>
                      </a:moveTo>
                      <a:lnTo>
                        <a:pt x="0" y="41"/>
                      </a:lnTo>
                      <a:lnTo>
                        <a:pt x="1" y="33"/>
                      </a:lnTo>
                      <a:lnTo>
                        <a:pt x="1" y="26"/>
                      </a:lnTo>
                      <a:lnTo>
                        <a:pt x="1" y="20"/>
                      </a:lnTo>
                      <a:lnTo>
                        <a:pt x="2" y="18"/>
                      </a:lnTo>
                      <a:lnTo>
                        <a:pt x="2" y="23"/>
                      </a:lnTo>
                      <a:lnTo>
                        <a:pt x="2" y="36"/>
                      </a:lnTo>
                      <a:lnTo>
                        <a:pt x="3" y="59"/>
                      </a:lnTo>
                      <a:lnTo>
                        <a:pt x="3" y="89"/>
                      </a:lnTo>
                      <a:lnTo>
                        <a:pt x="4" y="120"/>
                      </a:lnTo>
                      <a:lnTo>
                        <a:pt x="4" y="148"/>
                      </a:lnTo>
                      <a:lnTo>
                        <a:pt x="4" y="167"/>
                      </a:lnTo>
                      <a:lnTo>
                        <a:pt x="5" y="175"/>
                      </a:lnTo>
                      <a:lnTo>
                        <a:pt x="5" y="175"/>
                      </a:lnTo>
                      <a:lnTo>
                        <a:pt x="5" y="169"/>
                      </a:lnTo>
                      <a:lnTo>
                        <a:pt x="6" y="163"/>
                      </a:lnTo>
                      <a:lnTo>
                        <a:pt x="6" y="158"/>
                      </a:lnTo>
                      <a:lnTo>
                        <a:pt x="6" y="156"/>
                      </a:lnTo>
                      <a:lnTo>
                        <a:pt x="7" y="156"/>
                      </a:lnTo>
                      <a:lnTo>
                        <a:pt x="7" y="155"/>
                      </a:lnTo>
                      <a:lnTo>
                        <a:pt x="7" y="156"/>
                      </a:lnTo>
                      <a:lnTo>
                        <a:pt x="8" y="158"/>
                      </a:lnTo>
                      <a:lnTo>
                        <a:pt x="8" y="164"/>
                      </a:lnTo>
                      <a:lnTo>
                        <a:pt x="8" y="173"/>
                      </a:lnTo>
                      <a:lnTo>
                        <a:pt x="9" y="185"/>
                      </a:lnTo>
                      <a:lnTo>
                        <a:pt x="9" y="196"/>
                      </a:lnTo>
                      <a:lnTo>
                        <a:pt x="9" y="205"/>
                      </a:lnTo>
                      <a:lnTo>
                        <a:pt x="10" y="209"/>
                      </a:lnTo>
                      <a:lnTo>
                        <a:pt x="10" y="207"/>
                      </a:lnTo>
                      <a:lnTo>
                        <a:pt x="11" y="201"/>
                      </a:lnTo>
                      <a:lnTo>
                        <a:pt x="11" y="193"/>
                      </a:lnTo>
                      <a:lnTo>
                        <a:pt x="11" y="186"/>
                      </a:lnTo>
                      <a:lnTo>
                        <a:pt x="12" y="182"/>
                      </a:lnTo>
                      <a:lnTo>
                        <a:pt x="12" y="183"/>
                      </a:lnTo>
                      <a:lnTo>
                        <a:pt x="12" y="190"/>
                      </a:lnTo>
                      <a:lnTo>
                        <a:pt x="13" y="203"/>
                      </a:lnTo>
                      <a:lnTo>
                        <a:pt x="13" y="221"/>
                      </a:lnTo>
                      <a:lnTo>
                        <a:pt x="13" y="244"/>
                      </a:lnTo>
                      <a:lnTo>
                        <a:pt x="14" y="269"/>
                      </a:lnTo>
                      <a:lnTo>
                        <a:pt x="14" y="294"/>
                      </a:lnTo>
                      <a:lnTo>
                        <a:pt x="14" y="315"/>
                      </a:lnTo>
                      <a:lnTo>
                        <a:pt x="15" y="329"/>
                      </a:lnTo>
                      <a:lnTo>
                        <a:pt x="15" y="335"/>
                      </a:lnTo>
                      <a:lnTo>
                        <a:pt x="15" y="332"/>
                      </a:lnTo>
                      <a:lnTo>
                        <a:pt x="16" y="327"/>
                      </a:lnTo>
                      <a:lnTo>
                        <a:pt x="16" y="322"/>
                      </a:lnTo>
                      <a:lnTo>
                        <a:pt x="16" y="324"/>
                      </a:lnTo>
                      <a:lnTo>
                        <a:pt x="17" y="334"/>
                      </a:lnTo>
                      <a:lnTo>
                        <a:pt x="17" y="351"/>
                      </a:lnTo>
                      <a:lnTo>
                        <a:pt x="17" y="373"/>
                      </a:lnTo>
                      <a:lnTo>
                        <a:pt x="18" y="394"/>
                      </a:lnTo>
                      <a:lnTo>
                        <a:pt x="18" y="412"/>
                      </a:lnTo>
                      <a:lnTo>
                        <a:pt x="19" y="426"/>
                      </a:lnTo>
                      <a:lnTo>
                        <a:pt x="19" y="436"/>
                      </a:lnTo>
                      <a:lnTo>
                        <a:pt x="19" y="444"/>
                      </a:lnTo>
                      <a:lnTo>
                        <a:pt x="20" y="451"/>
                      </a:lnTo>
                      <a:lnTo>
                        <a:pt x="20" y="459"/>
                      </a:lnTo>
                      <a:lnTo>
                        <a:pt x="20" y="466"/>
                      </a:lnTo>
                      <a:lnTo>
                        <a:pt x="21" y="473"/>
                      </a:lnTo>
                      <a:lnTo>
                        <a:pt x="21" y="481"/>
                      </a:lnTo>
                      <a:lnTo>
                        <a:pt x="21" y="489"/>
                      </a:lnTo>
                      <a:lnTo>
                        <a:pt x="22" y="499"/>
                      </a:lnTo>
                      <a:lnTo>
                        <a:pt x="22" y="511"/>
                      </a:lnTo>
                      <a:lnTo>
                        <a:pt x="22" y="525"/>
                      </a:lnTo>
                      <a:lnTo>
                        <a:pt x="23" y="540"/>
                      </a:lnTo>
                      <a:lnTo>
                        <a:pt x="23" y="555"/>
                      </a:lnTo>
                      <a:lnTo>
                        <a:pt x="23" y="567"/>
                      </a:lnTo>
                      <a:lnTo>
                        <a:pt x="24" y="579"/>
                      </a:lnTo>
                      <a:lnTo>
                        <a:pt x="24" y="591"/>
                      </a:lnTo>
                      <a:lnTo>
                        <a:pt x="24" y="607"/>
                      </a:lnTo>
                      <a:lnTo>
                        <a:pt x="25" y="627"/>
                      </a:lnTo>
                      <a:lnTo>
                        <a:pt x="25" y="652"/>
                      </a:lnTo>
                      <a:lnTo>
                        <a:pt x="26" y="681"/>
                      </a:lnTo>
                      <a:lnTo>
                        <a:pt x="26" y="711"/>
                      </a:lnTo>
                      <a:lnTo>
                        <a:pt x="26" y="739"/>
                      </a:lnTo>
                      <a:lnTo>
                        <a:pt x="27" y="762"/>
                      </a:lnTo>
                      <a:lnTo>
                        <a:pt x="27" y="776"/>
                      </a:lnTo>
                      <a:lnTo>
                        <a:pt x="27" y="778"/>
                      </a:lnTo>
                      <a:lnTo>
                        <a:pt x="28" y="770"/>
                      </a:lnTo>
                      <a:lnTo>
                        <a:pt x="28" y="754"/>
                      </a:lnTo>
                      <a:lnTo>
                        <a:pt x="28" y="737"/>
                      </a:lnTo>
                      <a:lnTo>
                        <a:pt x="29" y="726"/>
                      </a:lnTo>
                      <a:lnTo>
                        <a:pt x="29" y="726"/>
                      </a:lnTo>
                      <a:lnTo>
                        <a:pt x="29" y="738"/>
                      </a:lnTo>
                      <a:lnTo>
                        <a:pt x="30" y="761"/>
                      </a:lnTo>
                      <a:lnTo>
                        <a:pt x="30" y="789"/>
                      </a:lnTo>
                      <a:lnTo>
                        <a:pt x="30" y="816"/>
                      </a:lnTo>
                      <a:lnTo>
                        <a:pt x="31" y="840"/>
                      </a:lnTo>
                      <a:lnTo>
                        <a:pt x="31" y="857"/>
                      </a:lnTo>
                      <a:lnTo>
                        <a:pt x="31" y="870"/>
                      </a:lnTo>
                      <a:lnTo>
                        <a:pt x="32" y="882"/>
                      </a:lnTo>
                      <a:lnTo>
                        <a:pt x="32" y="893"/>
                      </a:lnTo>
                      <a:lnTo>
                        <a:pt x="33" y="907"/>
                      </a:lnTo>
                      <a:lnTo>
                        <a:pt x="33" y="921"/>
                      </a:lnTo>
                      <a:lnTo>
                        <a:pt x="33" y="935"/>
                      </a:lnTo>
                      <a:lnTo>
                        <a:pt x="34" y="946"/>
                      </a:lnTo>
                      <a:lnTo>
                        <a:pt x="34" y="954"/>
                      </a:lnTo>
                      <a:lnTo>
                        <a:pt x="34" y="959"/>
                      </a:lnTo>
                      <a:lnTo>
                        <a:pt x="35" y="963"/>
                      </a:lnTo>
                      <a:lnTo>
                        <a:pt x="35" y="969"/>
                      </a:lnTo>
                      <a:lnTo>
                        <a:pt x="35" y="975"/>
                      </a:lnTo>
                      <a:lnTo>
                        <a:pt x="36" y="982"/>
                      </a:lnTo>
                      <a:lnTo>
                        <a:pt x="36" y="988"/>
                      </a:lnTo>
                      <a:lnTo>
                        <a:pt x="36" y="991"/>
                      </a:lnTo>
                      <a:lnTo>
                        <a:pt x="37" y="993"/>
                      </a:lnTo>
                      <a:lnTo>
                        <a:pt x="37" y="997"/>
                      </a:lnTo>
                      <a:lnTo>
                        <a:pt x="37" y="1006"/>
                      </a:lnTo>
                      <a:lnTo>
                        <a:pt x="38" y="1020"/>
                      </a:lnTo>
                      <a:lnTo>
                        <a:pt x="38" y="1039"/>
                      </a:lnTo>
                      <a:lnTo>
                        <a:pt x="38" y="1059"/>
                      </a:lnTo>
                      <a:lnTo>
                        <a:pt x="39" y="1076"/>
                      </a:lnTo>
                      <a:lnTo>
                        <a:pt x="39" y="1088"/>
                      </a:lnTo>
                      <a:lnTo>
                        <a:pt x="39" y="1093"/>
                      </a:lnTo>
                      <a:lnTo>
                        <a:pt x="40" y="1093"/>
                      </a:lnTo>
                      <a:lnTo>
                        <a:pt x="40" y="1090"/>
                      </a:lnTo>
                      <a:lnTo>
                        <a:pt x="41" y="1088"/>
                      </a:lnTo>
                      <a:lnTo>
                        <a:pt x="41" y="1089"/>
                      </a:lnTo>
                      <a:lnTo>
                        <a:pt x="41" y="1096"/>
                      </a:lnTo>
                      <a:lnTo>
                        <a:pt x="42" y="1108"/>
                      </a:lnTo>
                      <a:lnTo>
                        <a:pt x="42" y="1127"/>
                      </a:lnTo>
                      <a:lnTo>
                        <a:pt x="42" y="1148"/>
                      </a:lnTo>
                      <a:lnTo>
                        <a:pt x="43" y="1170"/>
                      </a:lnTo>
                      <a:lnTo>
                        <a:pt x="43" y="1187"/>
                      </a:lnTo>
                      <a:lnTo>
                        <a:pt x="43" y="1196"/>
                      </a:lnTo>
                      <a:lnTo>
                        <a:pt x="44" y="1196"/>
                      </a:lnTo>
                      <a:lnTo>
                        <a:pt x="44" y="1188"/>
                      </a:lnTo>
                      <a:lnTo>
                        <a:pt x="44" y="1176"/>
                      </a:lnTo>
                      <a:lnTo>
                        <a:pt x="45" y="1163"/>
                      </a:lnTo>
                      <a:lnTo>
                        <a:pt x="45" y="1153"/>
                      </a:lnTo>
                      <a:lnTo>
                        <a:pt x="45" y="1146"/>
                      </a:lnTo>
                      <a:lnTo>
                        <a:pt x="46" y="1142"/>
                      </a:lnTo>
                      <a:lnTo>
                        <a:pt x="46" y="1141"/>
                      </a:lnTo>
                      <a:lnTo>
                        <a:pt x="46" y="1141"/>
                      </a:lnTo>
                      <a:lnTo>
                        <a:pt x="47" y="1144"/>
                      </a:lnTo>
                      <a:lnTo>
                        <a:pt x="47" y="1151"/>
                      </a:lnTo>
                      <a:lnTo>
                        <a:pt x="48" y="1162"/>
                      </a:lnTo>
                      <a:lnTo>
                        <a:pt x="48" y="1178"/>
                      </a:lnTo>
                      <a:lnTo>
                        <a:pt x="48" y="1198"/>
                      </a:lnTo>
                      <a:lnTo>
                        <a:pt x="49" y="1220"/>
                      </a:lnTo>
                      <a:lnTo>
                        <a:pt x="49" y="1241"/>
                      </a:lnTo>
                      <a:lnTo>
                        <a:pt x="49" y="1259"/>
                      </a:lnTo>
                      <a:lnTo>
                        <a:pt x="50" y="1270"/>
                      </a:lnTo>
                      <a:lnTo>
                        <a:pt x="50" y="1277"/>
                      </a:lnTo>
                      <a:lnTo>
                        <a:pt x="50" y="1279"/>
                      </a:lnTo>
                      <a:lnTo>
                        <a:pt x="51" y="1280"/>
                      </a:lnTo>
                      <a:lnTo>
                        <a:pt x="51" y="1279"/>
                      </a:lnTo>
                      <a:lnTo>
                        <a:pt x="51" y="1277"/>
                      </a:lnTo>
                      <a:lnTo>
                        <a:pt x="52" y="1274"/>
                      </a:lnTo>
                      <a:lnTo>
                        <a:pt x="52" y="1268"/>
                      </a:lnTo>
                      <a:lnTo>
                        <a:pt x="52" y="1259"/>
                      </a:lnTo>
                      <a:lnTo>
                        <a:pt x="53" y="1248"/>
                      </a:lnTo>
                      <a:lnTo>
                        <a:pt x="53" y="1239"/>
                      </a:lnTo>
                      <a:lnTo>
                        <a:pt x="53" y="1234"/>
                      </a:lnTo>
                      <a:lnTo>
                        <a:pt x="54" y="1235"/>
                      </a:lnTo>
                      <a:lnTo>
                        <a:pt x="54" y="1243"/>
                      </a:lnTo>
                      <a:lnTo>
                        <a:pt x="55" y="1255"/>
                      </a:lnTo>
                      <a:lnTo>
                        <a:pt x="55" y="1267"/>
                      </a:lnTo>
                      <a:lnTo>
                        <a:pt x="55" y="1276"/>
                      </a:lnTo>
                      <a:lnTo>
                        <a:pt x="56" y="1280"/>
                      </a:lnTo>
                      <a:lnTo>
                        <a:pt x="56" y="1280"/>
                      </a:lnTo>
                      <a:lnTo>
                        <a:pt x="56" y="1279"/>
                      </a:lnTo>
                      <a:lnTo>
                        <a:pt x="57" y="1278"/>
                      </a:lnTo>
                      <a:lnTo>
                        <a:pt x="57" y="1280"/>
                      </a:lnTo>
                      <a:lnTo>
                        <a:pt x="57" y="1284"/>
                      </a:lnTo>
                      <a:lnTo>
                        <a:pt x="58" y="1291"/>
                      </a:lnTo>
                      <a:lnTo>
                        <a:pt x="58" y="1297"/>
                      </a:lnTo>
                      <a:lnTo>
                        <a:pt x="58" y="1304"/>
                      </a:lnTo>
                      <a:lnTo>
                        <a:pt x="59" y="1311"/>
                      </a:lnTo>
                      <a:lnTo>
                        <a:pt x="59" y="1320"/>
                      </a:lnTo>
                      <a:lnTo>
                        <a:pt x="59" y="1331"/>
                      </a:lnTo>
                      <a:lnTo>
                        <a:pt x="60" y="1344"/>
                      </a:lnTo>
                      <a:lnTo>
                        <a:pt x="60" y="1354"/>
                      </a:lnTo>
                      <a:lnTo>
                        <a:pt x="60" y="1361"/>
                      </a:lnTo>
                      <a:lnTo>
                        <a:pt x="61" y="1361"/>
                      </a:lnTo>
                      <a:lnTo>
                        <a:pt x="61" y="1355"/>
                      </a:lnTo>
                      <a:lnTo>
                        <a:pt x="61" y="1343"/>
                      </a:lnTo>
                      <a:lnTo>
                        <a:pt x="62" y="1329"/>
                      </a:lnTo>
                      <a:lnTo>
                        <a:pt x="62" y="1314"/>
                      </a:lnTo>
                      <a:lnTo>
                        <a:pt x="63" y="1298"/>
                      </a:lnTo>
                      <a:lnTo>
                        <a:pt x="63" y="1282"/>
                      </a:lnTo>
                      <a:lnTo>
                        <a:pt x="63" y="1268"/>
                      </a:lnTo>
                      <a:lnTo>
                        <a:pt x="64" y="1256"/>
                      </a:lnTo>
                      <a:lnTo>
                        <a:pt x="64" y="1246"/>
                      </a:lnTo>
                      <a:lnTo>
                        <a:pt x="64" y="1242"/>
                      </a:lnTo>
                      <a:lnTo>
                        <a:pt x="65" y="1242"/>
                      </a:lnTo>
                      <a:lnTo>
                        <a:pt x="65" y="1248"/>
                      </a:lnTo>
                      <a:lnTo>
                        <a:pt x="65" y="1258"/>
                      </a:lnTo>
                      <a:lnTo>
                        <a:pt x="66" y="1269"/>
                      </a:lnTo>
                      <a:lnTo>
                        <a:pt x="66" y="1278"/>
                      </a:lnTo>
                      <a:lnTo>
                        <a:pt x="66" y="1282"/>
                      </a:lnTo>
                      <a:lnTo>
                        <a:pt x="67" y="1278"/>
                      </a:lnTo>
                      <a:lnTo>
                        <a:pt x="67" y="1268"/>
                      </a:lnTo>
                      <a:lnTo>
                        <a:pt x="67" y="1254"/>
                      </a:lnTo>
                      <a:lnTo>
                        <a:pt x="68" y="1240"/>
                      </a:lnTo>
                      <a:lnTo>
                        <a:pt x="68" y="1229"/>
                      </a:lnTo>
                      <a:lnTo>
                        <a:pt x="68" y="1225"/>
                      </a:lnTo>
                      <a:lnTo>
                        <a:pt x="69" y="1227"/>
                      </a:lnTo>
                      <a:lnTo>
                        <a:pt x="69" y="1231"/>
                      </a:lnTo>
                      <a:lnTo>
                        <a:pt x="70" y="1236"/>
                      </a:lnTo>
                      <a:lnTo>
                        <a:pt x="70" y="1240"/>
                      </a:lnTo>
                      <a:lnTo>
                        <a:pt x="70" y="1243"/>
                      </a:lnTo>
                      <a:lnTo>
                        <a:pt x="71" y="1244"/>
                      </a:lnTo>
                      <a:lnTo>
                        <a:pt x="71" y="1245"/>
                      </a:lnTo>
                      <a:lnTo>
                        <a:pt x="71" y="1246"/>
                      </a:lnTo>
                      <a:lnTo>
                        <a:pt x="72" y="1247"/>
                      </a:lnTo>
                      <a:lnTo>
                        <a:pt x="72" y="1247"/>
                      </a:lnTo>
                      <a:lnTo>
                        <a:pt x="72" y="1246"/>
                      </a:lnTo>
                      <a:lnTo>
                        <a:pt x="73" y="1243"/>
                      </a:lnTo>
                      <a:lnTo>
                        <a:pt x="73" y="1238"/>
                      </a:lnTo>
                      <a:lnTo>
                        <a:pt x="73" y="1231"/>
                      </a:lnTo>
                      <a:lnTo>
                        <a:pt x="74" y="1224"/>
                      </a:lnTo>
                      <a:lnTo>
                        <a:pt x="74" y="1217"/>
                      </a:lnTo>
                      <a:lnTo>
                        <a:pt x="74" y="1215"/>
                      </a:lnTo>
                      <a:lnTo>
                        <a:pt x="75" y="1218"/>
                      </a:lnTo>
                      <a:lnTo>
                        <a:pt x="75" y="1227"/>
                      </a:lnTo>
                      <a:lnTo>
                        <a:pt x="75" y="1241"/>
                      </a:lnTo>
                      <a:lnTo>
                        <a:pt x="76" y="1258"/>
                      </a:lnTo>
                      <a:lnTo>
                        <a:pt x="76" y="1273"/>
                      </a:lnTo>
                      <a:lnTo>
                        <a:pt x="77" y="1285"/>
                      </a:lnTo>
                      <a:lnTo>
                        <a:pt x="77" y="1292"/>
                      </a:lnTo>
                      <a:lnTo>
                        <a:pt x="77" y="1296"/>
                      </a:lnTo>
                      <a:lnTo>
                        <a:pt x="78" y="1295"/>
                      </a:lnTo>
                      <a:lnTo>
                        <a:pt x="78" y="1291"/>
                      </a:lnTo>
                      <a:lnTo>
                        <a:pt x="78" y="1286"/>
                      </a:lnTo>
                      <a:lnTo>
                        <a:pt x="79" y="1279"/>
                      </a:lnTo>
                      <a:lnTo>
                        <a:pt x="79" y="1269"/>
                      </a:lnTo>
                      <a:lnTo>
                        <a:pt x="79" y="1258"/>
                      </a:lnTo>
                      <a:lnTo>
                        <a:pt x="80" y="1243"/>
                      </a:lnTo>
                      <a:lnTo>
                        <a:pt x="80" y="1227"/>
                      </a:lnTo>
                      <a:lnTo>
                        <a:pt x="80" y="1212"/>
                      </a:lnTo>
                      <a:lnTo>
                        <a:pt x="81" y="1203"/>
                      </a:lnTo>
                      <a:lnTo>
                        <a:pt x="81" y="1200"/>
                      </a:lnTo>
                      <a:lnTo>
                        <a:pt x="81" y="1204"/>
                      </a:lnTo>
                      <a:lnTo>
                        <a:pt x="82" y="1213"/>
                      </a:lnTo>
                      <a:lnTo>
                        <a:pt x="82" y="1225"/>
                      </a:lnTo>
                      <a:lnTo>
                        <a:pt x="82" y="1238"/>
                      </a:lnTo>
                      <a:lnTo>
                        <a:pt x="83" y="1249"/>
                      </a:lnTo>
                      <a:lnTo>
                        <a:pt x="83" y="1256"/>
                      </a:lnTo>
                      <a:lnTo>
                        <a:pt x="83" y="1256"/>
                      </a:lnTo>
                      <a:lnTo>
                        <a:pt x="84" y="1250"/>
                      </a:lnTo>
                      <a:lnTo>
                        <a:pt x="84" y="1238"/>
                      </a:lnTo>
                      <a:lnTo>
                        <a:pt x="85" y="1224"/>
                      </a:lnTo>
                      <a:lnTo>
                        <a:pt x="85" y="1212"/>
                      </a:lnTo>
                      <a:lnTo>
                        <a:pt x="85" y="1205"/>
                      </a:lnTo>
                      <a:lnTo>
                        <a:pt x="86" y="1202"/>
                      </a:lnTo>
                      <a:lnTo>
                        <a:pt x="86" y="1202"/>
                      </a:lnTo>
                      <a:lnTo>
                        <a:pt x="86" y="1205"/>
                      </a:lnTo>
                      <a:lnTo>
                        <a:pt x="87" y="1210"/>
                      </a:lnTo>
                      <a:lnTo>
                        <a:pt x="87" y="1215"/>
                      </a:lnTo>
                      <a:lnTo>
                        <a:pt x="87" y="1222"/>
                      </a:lnTo>
                      <a:lnTo>
                        <a:pt x="88" y="1230"/>
                      </a:lnTo>
                      <a:lnTo>
                        <a:pt x="88" y="1237"/>
                      </a:lnTo>
                      <a:lnTo>
                        <a:pt x="88" y="1244"/>
                      </a:lnTo>
                      <a:lnTo>
                        <a:pt x="89" y="1249"/>
                      </a:lnTo>
                      <a:lnTo>
                        <a:pt x="89" y="1252"/>
                      </a:lnTo>
                      <a:lnTo>
                        <a:pt x="89" y="1254"/>
                      </a:lnTo>
                      <a:lnTo>
                        <a:pt x="90" y="1255"/>
                      </a:lnTo>
                      <a:lnTo>
                        <a:pt x="90" y="1254"/>
                      </a:lnTo>
                      <a:lnTo>
                        <a:pt x="90" y="1249"/>
                      </a:lnTo>
                      <a:lnTo>
                        <a:pt x="91" y="1242"/>
                      </a:lnTo>
                      <a:lnTo>
                        <a:pt x="91" y="1232"/>
                      </a:lnTo>
                      <a:lnTo>
                        <a:pt x="92" y="1222"/>
                      </a:lnTo>
                      <a:lnTo>
                        <a:pt x="92" y="1215"/>
                      </a:lnTo>
                      <a:lnTo>
                        <a:pt x="92" y="1210"/>
                      </a:lnTo>
                      <a:lnTo>
                        <a:pt x="93" y="1210"/>
                      </a:lnTo>
                      <a:lnTo>
                        <a:pt x="93" y="1213"/>
                      </a:lnTo>
                      <a:lnTo>
                        <a:pt x="93" y="1218"/>
                      </a:lnTo>
                      <a:lnTo>
                        <a:pt x="94" y="1223"/>
                      </a:lnTo>
                      <a:lnTo>
                        <a:pt x="94" y="1229"/>
                      </a:lnTo>
                      <a:lnTo>
                        <a:pt x="94" y="1236"/>
                      </a:lnTo>
                      <a:lnTo>
                        <a:pt x="95" y="1245"/>
                      </a:lnTo>
                      <a:lnTo>
                        <a:pt x="95" y="1257"/>
                      </a:lnTo>
                      <a:lnTo>
                        <a:pt x="95" y="1270"/>
                      </a:lnTo>
                      <a:lnTo>
                        <a:pt x="96" y="1282"/>
                      </a:lnTo>
                      <a:lnTo>
                        <a:pt x="96" y="1288"/>
                      </a:lnTo>
                      <a:lnTo>
                        <a:pt x="96" y="1286"/>
                      </a:lnTo>
                      <a:lnTo>
                        <a:pt x="97" y="1274"/>
                      </a:lnTo>
                      <a:lnTo>
                        <a:pt x="97" y="1255"/>
                      </a:lnTo>
                      <a:lnTo>
                        <a:pt x="97" y="1230"/>
                      </a:lnTo>
                      <a:lnTo>
                        <a:pt x="98" y="1206"/>
                      </a:lnTo>
                      <a:lnTo>
                        <a:pt x="98" y="1187"/>
                      </a:lnTo>
                      <a:lnTo>
                        <a:pt x="99" y="1176"/>
                      </a:lnTo>
                      <a:lnTo>
                        <a:pt x="99" y="1174"/>
                      </a:lnTo>
                      <a:lnTo>
                        <a:pt x="99" y="1179"/>
                      </a:lnTo>
                      <a:lnTo>
                        <a:pt x="100" y="1190"/>
                      </a:lnTo>
                      <a:lnTo>
                        <a:pt x="100" y="1203"/>
                      </a:lnTo>
                      <a:lnTo>
                        <a:pt x="100" y="1216"/>
                      </a:lnTo>
                      <a:lnTo>
                        <a:pt x="101" y="1228"/>
                      </a:lnTo>
                      <a:lnTo>
                        <a:pt x="101" y="1240"/>
                      </a:lnTo>
                      <a:lnTo>
                        <a:pt x="101" y="1249"/>
                      </a:lnTo>
                      <a:lnTo>
                        <a:pt x="102" y="1257"/>
                      </a:lnTo>
                      <a:lnTo>
                        <a:pt x="102" y="1262"/>
                      </a:lnTo>
                      <a:lnTo>
                        <a:pt x="102" y="1264"/>
                      </a:lnTo>
                      <a:lnTo>
                        <a:pt x="103" y="1262"/>
                      </a:lnTo>
                      <a:lnTo>
                        <a:pt x="103" y="1258"/>
                      </a:lnTo>
                      <a:lnTo>
                        <a:pt x="103" y="1250"/>
                      </a:lnTo>
                      <a:lnTo>
                        <a:pt x="104" y="1237"/>
                      </a:lnTo>
                      <a:lnTo>
                        <a:pt x="104" y="1220"/>
                      </a:lnTo>
                      <a:lnTo>
                        <a:pt x="104" y="1197"/>
                      </a:lnTo>
                      <a:lnTo>
                        <a:pt x="105" y="1170"/>
                      </a:lnTo>
                      <a:lnTo>
                        <a:pt x="105" y="1141"/>
                      </a:lnTo>
                      <a:lnTo>
                        <a:pt x="105" y="1112"/>
                      </a:lnTo>
                      <a:lnTo>
                        <a:pt x="106" y="1088"/>
                      </a:lnTo>
                      <a:lnTo>
                        <a:pt x="106" y="1067"/>
                      </a:lnTo>
                      <a:lnTo>
                        <a:pt x="107" y="1052"/>
                      </a:lnTo>
                      <a:lnTo>
                        <a:pt x="107" y="1040"/>
                      </a:lnTo>
                      <a:lnTo>
                        <a:pt x="107" y="1033"/>
                      </a:lnTo>
                      <a:lnTo>
                        <a:pt x="108" y="1029"/>
                      </a:lnTo>
                      <a:lnTo>
                        <a:pt x="108" y="1029"/>
                      </a:lnTo>
                      <a:lnTo>
                        <a:pt x="108" y="1033"/>
                      </a:lnTo>
                      <a:lnTo>
                        <a:pt x="109" y="1042"/>
                      </a:lnTo>
                      <a:lnTo>
                        <a:pt x="109" y="1054"/>
                      </a:lnTo>
                      <a:lnTo>
                        <a:pt x="109" y="1070"/>
                      </a:lnTo>
                      <a:lnTo>
                        <a:pt x="110" y="1087"/>
                      </a:lnTo>
                      <a:lnTo>
                        <a:pt x="110" y="1103"/>
                      </a:lnTo>
                      <a:lnTo>
                        <a:pt x="110" y="1117"/>
                      </a:lnTo>
                      <a:lnTo>
                        <a:pt x="111" y="1127"/>
                      </a:lnTo>
                      <a:lnTo>
                        <a:pt x="111" y="1133"/>
                      </a:lnTo>
                      <a:lnTo>
                        <a:pt x="111" y="1136"/>
                      </a:lnTo>
                      <a:lnTo>
                        <a:pt x="112" y="1135"/>
                      </a:lnTo>
                      <a:lnTo>
                        <a:pt x="112" y="1129"/>
                      </a:lnTo>
                      <a:lnTo>
                        <a:pt x="112" y="1120"/>
                      </a:lnTo>
                      <a:lnTo>
                        <a:pt x="113" y="1107"/>
                      </a:lnTo>
                      <a:lnTo>
                        <a:pt x="113" y="1091"/>
                      </a:lnTo>
                      <a:lnTo>
                        <a:pt x="114" y="1075"/>
                      </a:lnTo>
                      <a:lnTo>
                        <a:pt x="114" y="1061"/>
                      </a:lnTo>
                      <a:lnTo>
                        <a:pt x="114" y="1051"/>
                      </a:lnTo>
                      <a:lnTo>
                        <a:pt x="115" y="1043"/>
                      </a:lnTo>
                      <a:lnTo>
                        <a:pt x="115" y="1040"/>
                      </a:lnTo>
                      <a:lnTo>
                        <a:pt x="115" y="1038"/>
                      </a:lnTo>
                      <a:lnTo>
                        <a:pt x="116" y="1039"/>
                      </a:lnTo>
                      <a:lnTo>
                        <a:pt x="116" y="1043"/>
                      </a:lnTo>
                      <a:lnTo>
                        <a:pt x="116" y="1048"/>
                      </a:lnTo>
                      <a:lnTo>
                        <a:pt x="117" y="1055"/>
                      </a:lnTo>
                      <a:lnTo>
                        <a:pt x="117" y="1063"/>
                      </a:lnTo>
                      <a:lnTo>
                        <a:pt x="117" y="1071"/>
                      </a:lnTo>
                      <a:lnTo>
                        <a:pt x="118" y="1077"/>
                      </a:lnTo>
                      <a:lnTo>
                        <a:pt x="118" y="1080"/>
                      </a:lnTo>
                      <a:lnTo>
                        <a:pt x="118" y="1080"/>
                      </a:lnTo>
                      <a:lnTo>
                        <a:pt x="119" y="1077"/>
                      </a:lnTo>
                      <a:lnTo>
                        <a:pt x="119" y="1072"/>
                      </a:lnTo>
                      <a:lnTo>
                        <a:pt x="119" y="1067"/>
                      </a:lnTo>
                      <a:lnTo>
                        <a:pt x="120" y="1063"/>
                      </a:lnTo>
                      <a:lnTo>
                        <a:pt x="120" y="1062"/>
                      </a:lnTo>
                      <a:lnTo>
                        <a:pt x="120" y="1067"/>
                      </a:lnTo>
                      <a:lnTo>
                        <a:pt x="121" y="1077"/>
                      </a:lnTo>
                      <a:lnTo>
                        <a:pt x="121" y="1091"/>
                      </a:lnTo>
                      <a:lnTo>
                        <a:pt x="122" y="1104"/>
                      </a:lnTo>
                      <a:lnTo>
                        <a:pt x="122" y="1114"/>
                      </a:lnTo>
                      <a:lnTo>
                        <a:pt x="122" y="1116"/>
                      </a:lnTo>
                      <a:lnTo>
                        <a:pt x="123" y="1110"/>
                      </a:lnTo>
                      <a:lnTo>
                        <a:pt x="123" y="1098"/>
                      </a:lnTo>
                      <a:lnTo>
                        <a:pt x="123" y="1082"/>
                      </a:lnTo>
                      <a:lnTo>
                        <a:pt x="124" y="1070"/>
                      </a:lnTo>
                      <a:lnTo>
                        <a:pt x="124" y="1066"/>
                      </a:lnTo>
                      <a:lnTo>
                        <a:pt x="124" y="1072"/>
                      </a:lnTo>
                      <a:lnTo>
                        <a:pt x="125" y="1089"/>
                      </a:lnTo>
                      <a:lnTo>
                        <a:pt x="125" y="1113"/>
                      </a:lnTo>
                      <a:lnTo>
                        <a:pt x="125" y="1137"/>
                      </a:lnTo>
                      <a:lnTo>
                        <a:pt x="126" y="1155"/>
                      </a:lnTo>
                      <a:lnTo>
                        <a:pt x="126" y="1163"/>
                      </a:lnTo>
                      <a:lnTo>
                        <a:pt x="126" y="1158"/>
                      </a:lnTo>
                      <a:lnTo>
                        <a:pt x="127" y="1140"/>
                      </a:lnTo>
                      <a:lnTo>
                        <a:pt x="127" y="1114"/>
                      </a:lnTo>
                      <a:lnTo>
                        <a:pt x="127" y="1087"/>
                      </a:lnTo>
                      <a:lnTo>
                        <a:pt x="128" y="1063"/>
                      </a:lnTo>
                      <a:lnTo>
                        <a:pt x="128" y="1047"/>
                      </a:lnTo>
                      <a:lnTo>
                        <a:pt x="129" y="1042"/>
                      </a:lnTo>
                      <a:lnTo>
                        <a:pt x="129" y="1046"/>
                      </a:lnTo>
                      <a:lnTo>
                        <a:pt x="129" y="1059"/>
                      </a:lnTo>
                      <a:lnTo>
                        <a:pt x="130" y="1075"/>
                      </a:lnTo>
                      <a:lnTo>
                        <a:pt x="130" y="1091"/>
                      </a:lnTo>
                      <a:lnTo>
                        <a:pt x="130" y="1102"/>
                      </a:lnTo>
                      <a:lnTo>
                        <a:pt x="131" y="1104"/>
                      </a:lnTo>
                      <a:lnTo>
                        <a:pt x="131" y="1096"/>
                      </a:lnTo>
                      <a:lnTo>
                        <a:pt x="131" y="1079"/>
                      </a:lnTo>
                      <a:lnTo>
                        <a:pt x="132" y="1057"/>
                      </a:lnTo>
                      <a:lnTo>
                        <a:pt x="132" y="1032"/>
                      </a:lnTo>
                      <a:lnTo>
                        <a:pt x="132" y="1010"/>
                      </a:lnTo>
                      <a:lnTo>
                        <a:pt x="133" y="990"/>
                      </a:lnTo>
                      <a:lnTo>
                        <a:pt x="133" y="976"/>
                      </a:lnTo>
                      <a:lnTo>
                        <a:pt x="133" y="966"/>
                      </a:lnTo>
                      <a:lnTo>
                        <a:pt x="134" y="961"/>
                      </a:lnTo>
                      <a:lnTo>
                        <a:pt x="134" y="961"/>
                      </a:lnTo>
                      <a:lnTo>
                        <a:pt x="134" y="965"/>
                      </a:lnTo>
                      <a:lnTo>
                        <a:pt x="135" y="974"/>
                      </a:lnTo>
                      <a:lnTo>
                        <a:pt x="135" y="987"/>
                      </a:lnTo>
                      <a:lnTo>
                        <a:pt x="136" y="1004"/>
                      </a:lnTo>
                      <a:lnTo>
                        <a:pt x="136" y="1023"/>
                      </a:lnTo>
                      <a:lnTo>
                        <a:pt x="136" y="1042"/>
                      </a:lnTo>
                      <a:lnTo>
                        <a:pt x="137" y="1056"/>
                      </a:lnTo>
                      <a:lnTo>
                        <a:pt x="137" y="1061"/>
                      </a:lnTo>
                      <a:lnTo>
                        <a:pt x="137" y="1055"/>
                      </a:lnTo>
                      <a:lnTo>
                        <a:pt x="138" y="1039"/>
                      </a:lnTo>
                      <a:lnTo>
                        <a:pt x="138" y="1016"/>
                      </a:lnTo>
                      <a:lnTo>
                        <a:pt x="138" y="991"/>
                      </a:lnTo>
                      <a:lnTo>
                        <a:pt x="139" y="968"/>
                      </a:lnTo>
                      <a:lnTo>
                        <a:pt x="139" y="952"/>
                      </a:lnTo>
                      <a:lnTo>
                        <a:pt x="139" y="942"/>
                      </a:lnTo>
                      <a:lnTo>
                        <a:pt x="140" y="939"/>
                      </a:lnTo>
                      <a:lnTo>
                        <a:pt x="140" y="941"/>
                      </a:lnTo>
                      <a:lnTo>
                        <a:pt x="140" y="946"/>
                      </a:lnTo>
                      <a:lnTo>
                        <a:pt x="141" y="953"/>
                      </a:lnTo>
                      <a:lnTo>
                        <a:pt x="141" y="960"/>
                      </a:lnTo>
                      <a:lnTo>
                        <a:pt x="141" y="965"/>
                      </a:lnTo>
                      <a:lnTo>
                        <a:pt x="142" y="968"/>
                      </a:lnTo>
                      <a:lnTo>
                        <a:pt x="142" y="970"/>
                      </a:lnTo>
                      <a:lnTo>
                        <a:pt x="142" y="973"/>
                      </a:lnTo>
                      <a:lnTo>
                        <a:pt x="143" y="977"/>
                      </a:lnTo>
                      <a:lnTo>
                        <a:pt x="143" y="983"/>
                      </a:lnTo>
                      <a:lnTo>
                        <a:pt x="144" y="993"/>
                      </a:lnTo>
                      <a:lnTo>
                        <a:pt x="144" y="1007"/>
                      </a:lnTo>
                      <a:lnTo>
                        <a:pt x="144" y="1023"/>
                      </a:lnTo>
                      <a:lnTo>
                        <a:pt x="145" y="1040"/>
                      </a:lnTo>
                      <a:lnTo>
                        <a:pt x="145" y="1055"/>
                      </a:lnTo>
                      <a:lnTo>
                        <a:pt x="145" y="1064"/>
                      </a:lnTo>
                      <a:lnTo>
                        <a:pt x="146" y="1065"/>
                      </a:lnTo>
                      <a:lnTo>
                        <a:pt x="146" y="1055"/>
                      </a:lnTo>
                      <a:lnTo>
                        <a:pt x="146" y="1038"/>
                      </a:lnTo>
                      <a:lnTo>
                        <a:pt x="147" y="1016"/>
                      </a:lnTo>
                      <a:lnTo>
                        <a:pt x="147" y="997"/>
                      </a:lnTo>
                      <a:lnTo>
                        <a:pt x="147" y="983"/>
                      </a:lnTo>
                      <a:lnTo>
                        <a:pt x="148" y="978"/>
                      </a:lnTo>
                      <a:lnTo>
                        <a:pt x="148" y="982"/>
                      </a:lnTo>
                      <a:lnTo>
                        <a:pt x="148" y="993"/>
                      </a:lnTo>
                      <a:lnTo>
                        <a:pt x="149" y="1005"/>
                      </a:lnTo>
                      <a:lnTo>
                        <a:pt x="149" y="1015"/>
                      </a:lnTo>
                      <a:lnTo>
                        <a:pt x="149" y="1018"/>
                      </a:lnTo>
                      <a:lnTo>
                        <a:pt x="150" y="1012"/>
                      </a:lnTo>
                      <a:lnTo>
                        <a:pt x="150" y="996"/>
                      </a:lnTo>
                      <a:lnTo>
                        <a:pt x="151" y="973"/>
                      </a:lnTo>
                      <a:lnTo>
                        <a:pt x="151" y="946"/>
                      </a:lnTo>
                      <a:lnTo>
                        <a:pt x="151" y="921"/>
                      </a:lnTo>
                      <a:lnTo>
                        <a:pt x="152" y="904"/>
                      </a:lnTo>
                      <a:lnTo>
                        <a:pt x="152" y="896"/>
                      </a:lnTo>
                      <a:lnTo>
                        <a:pt x="152" y="898"/>
                      </a:lnTo>
                      <a:lnTo>
                        <a:pt x="153" y="905"/>
                      </a:lnTo>
                      <a:lnTo>
                        <a:pt x="153" y="913"/>
                      </a:lnTo>
                      <a:lnTo>
                        <a:pt x="153" y="919"/>
                      </a:lnTo>
                      <a:lnTo>
                        <a:pt x="154" y="923"/>
                      </a:lnTo>
                      <a:lnTo>
                        <a:pt x="154" y="922"/>
                      </a:lnTo>
                      <a:lnTo>
                        <a:pt x="154" y="919"/>
                      </a:lnTo>
                      <a:lnTo>
                        <a:pt x="155" y="914"/>
                      </a:lnTo>
                      <a:lnTo>
                        <a:pt x="155" y="908"/>
                      </a:lnTo>
                      <a:lnTo>
                        <a:pt x="155" y="899"/>
                      </a:lnTo>
                      <a:lnTo>
                        <a:pt x="156" y="890"/>
                      </a:lnTo>
                      <a:lnTo>
                        <a:pt x="156" y="881"/>
                      </a:lnTo>
                      <a:lnTo>
                        <a:pt x="156" y="874"/>
                      </a:lnTo>
                      <a:lnTo>
                        <a:pt x="157" y="868"/>
                      </a:lnTo>
                      <a:lnTo>
                        <a:pt x="157" y="864"/>
                      </a:lnTo>
                      <a:lnTo>
                        <a:pt x="158" y="858"/>
                      </a:lnTo>
                      <a:lnTo>
                        <a:pt x="158" y="849"/>
                      </a:lnTo>
                      <a:lnTo>
                        <a:pt x="158" y="836"/>
                      </a:lnTo>
                      <a:lnTo>
                        <a:pt x="159" y="820"/>
                      </a:lnTo>
                      <a:lnTo>
                        <a:pt x="159" y="805"/>
                      </a:lnTo>
                      <a:lnTo>
                        <a:pt x="159" y="794"/>
                      </a:lnTo>
                      <a:lnTo>
                        <a:pt x="160" y="792"/>
                      </a:lnTo>
                      <a:lnTo>
                        <a:pt x="160" y="798"/>
                      </a:lnTo>
                      <a:lnTo>
                        <a:pt x="160" y="811"/>
                      </a:lnTo>
                      <a:lnTo>
                        <a:pt x="161" y="828"/>
                      </a:lnTo>
                      <a:lnTo>
                        <a:pt x="161" y="843"/>
                      </a:lnTo>
                      <a:lnTo>
                        <a:pt x="161" y="855"/>
                      </a:lnTo>
                      <a:lnTo>
                        <a:pt x="162" y="861"/>
                      </a:lnTo>
                      <a:lnTo>
                        <a:pt x="162" y="861"/>
                      </a:lnTo>
                      <a:lnTo>
                        <a:pt x="162" y="859"/>
                      </a:lnTo>
                      <a:lnTo>
                        <a:pt x="163" y="853"/>
                      </a:lnTo>
                      <a:lnTo>
                        <a:pt x="163" y="847"/>
                      </a:lnTo>
                      <a:lnTo>
                        <a:pt x="163" y="840"/>
                      </a:lnTo>
                      <a:lnTo>
                        <a:pt x="164" y="834"/>
                      </a:lnTo>
                      <a:lnTo>
                        <a:pt x="164" y="829"/>
                      </a:lnTo>
                      <a:lnTo>
                        <a:pt x="164" y="829"/>
                      </a:lnTo>
                      <a:lnTo>
                        <a:pt x="165" y="832"/>
                      </a:lnTo>
                      <a:lnTo>
                        <a:pt x="165" y="839"/>
                      </a:lnTo>
                      <a:lnTo>
                        <a:pt x="166" y="848"/>
                      </a:lnTo>
                      <a:lnTo>
                        <a:pt x="166" y="857"/>
                      </a:lnTo>
                      <a:lnTo>
                        <a:pt x="166" y="863"/>
                      </a:lnTo>
                      <a:lnTo>
                        <a:pt x="167" y="864"/>
                      </a:lnTo>
                      <a:lnTo>
                        <a:pt x="167" y="859"/>
                      </a:lnTo>
                      <a:lnTo>
                        <a:pt x="167" y="846"/>
                      </a:lnTo>
                      <a:lnTo>
                        <a:pt x="168" y="829"/>
                      </a:lnTo>
                      <a:lnTo>
                        <a:pt x="168" y="807"/>
                      </a:lnTo>
                      <a:lnTo>
                        <a:pt x="168" y="785"/>
                      </a:lnTo>
                      <a:lnTo>
                        <a:pt x="169" y="766"/>
                      </a:lnTo>
                      <a:lnTo>
                        <a:pt x="169" y="750"/>
                      </a:lnTo>
                      <a:lnTo>
                        <a:pt x="169" y="739"/>
                      </a:lnTo>
                      <a:lnTo>
                        <a:pt x="170" y="731"/>
                      </a:lnTo>
                      <a:lnTo>
                        <a:pt x="170" y="722"/>
                      </a:lnTo>
                      <a:lnTo>
                        <a:pt x="170" y="712"/>
                      </a:lnTo>
                      <a:lnTo>
                        <a:pt x="171" y="702"/>
                      </a:lnTo>
                      <a:lnTo>
                        <a:pt x="171" y="693"/>
                      </a:lnTo>
                      <a:lnTo>
                        <a:pt x="171" y="689"/>
                      </a:lnTo>
                      <a:lnTo>
                        <a:pt x="172" y="692"/>
                      </a:lnTo>
                      <a:lnTo>
                        <a:pt x="172" y="704"/>
                      </a:lnTo>
                      <a:lnTo>
                        <a:pt x="173" y="723"/>
                      </a:lnTo>
                      <a:lnTo>
                        <a:pt x="173" y="747"/>
                      </a:lnTo>
                      <a:lnTo>
                        <a:pt x="173" y="773"/>
                      </a:lnTo>
                      <a:lnTo>
                        <a:pt x="174" y="795"/>
                      </a:lnTo>
                      <a:lnTo>
                        <a:pt x="174" y="812"/>
                      </a:lnTo>
                      <a:lnTo>
                        <a:pt x="174" y="821"/>
                      </a:lnTo>
                      <a:lnTo>
                        <a:pt x="175" y="822"/>
                      </a:lnTo>
                      <a:lnTo>
                        <a:pt x="175" y="818"/>
                      </a:lnTo>
                      <a:lnTo>
                        <a:pt x="175" y="808"/>
                      </a:lnTo>
                      <a:lnTo>
                        <a:pt x="176" y="796"/>
                      </a:lnTo>
                      <a:lnTo>
                        <a:pt x="176" y="782"/>
                      </a:lnTo>
                      <a:lnTo>
                        <a:pt x="176" y="767"/>
                      </a:lnTo>
                      <a:lnTo>
                        <a:pt x="177" y="752"/>
                      </a:lnTo>
                      <a:lnTo>
                        <a:pt x="177" y="738"/>
                      </a:lnTo>
                      <a:lnTo>
                        <a:pt x="177" y="729"/>
                      </a:lnTo>
                      <a:lnTo>
                        <a:pt x="178" y="725"/>
                      </a:lnTo>
                      <a:lnTo>
                        <a:pt x="178" y="726"/>
                      </a:lnTo>
                      <a:lnTo>
                        <a:pt x="178" y="730"/>
                      </a:lnTo>
                      <a:lnTo>
                        <a:pt x="179" y="733"/>
                      </a:lnTo>
                      <a:lnTo>
                        <a:pt x="179" y="735"/>
                      </a:lnTo>
                      <a:lnTo>
                        <a:pt x="180" y="734"/>
                      </a:lnTo>
                      <a:lnTo>
                        <a:pt x="180" y="732"/>
                      </a:lnTo>
                      <a:lnTo>
                        <a:pt x="180" y="731"/>
                      </a:lnTo>
                      <a:lnTo>
                        <a:pt x="181" y="733"/>
                      </a:lnTo>
                      <a:lnTo>
                        <a:pt x="181" y="739"/>
                      </a:lnTo>
                      <a:lnTo>
                        <a:pt x="181" y="749"/>
                      </a:lnTo>
                      <a:lnTo>
                        <a:pt x="182" y="762"/>
                      </a:lnTo>
                      <a:lnTo>
                        <a:pt x="182" y="775"/>
                      </a:lnTo>
                      <a:lnTo>
                        <a:pt x="182" y="785"/>
                      </a:lnTo>
                      <a:lnTo>
                        <a:pt x="183" y="791"/>
                      </a:lnTo>
                      <a:lnTo>
                        <a:pt x="183" y="792"/>
                      </a:lnTo>
                      <a:lnTo>
                        <a:pt x="183" y="787"/>
                      </a:lnTo>
                      <a:lnTo>
                        <a:pt x="184" y="777"/>
                      </a:lnTo>
                      <a:lnTo>
                        <a:pt x="184" y="766"/>
                      </a:lnTo>
                      <a:lnTo>
                        <a:pt x="184" y="754"/>
                      </a:lnTo>
                      <a:lnTo>
                        <a:pt x="185" y="743"/>
                      </a:lnTo>
                      <a:lnTo>
                        <a:pt x="185" y="734"/>
                      </a:lnTo>
                      <a:lnTo>
                        <a:pt x="185" y="728"/>
                      </a:lnTo>
                      <a:lnTo>
                        <a:pt x="186" y="724"/>
                      </a:lnTo>
                      <a:lnTo>
                        <a:pt x="186" y="722"/>
                      </a:lnTo>
                      <a:lnTo>
                        <a:pt x="186" y="720"/>
                      </a:lnTo>
                      <a:lnTo>
                        <a:pt x="187" y="714"/>
                      </a:lnTo>
                      <a:lnTo>
                        <a:pt x="187" y="705"/>
                      </a:lnTo>
                      <a:lnTo>
                        <a:pt x="188" y="692"/>
                      </a:lnTo>
                      <a:lnTo>
                        <a:pt x="188" y="678"/>
                      </a:lnTo>
                      <a:lnTo>
                        <a:pt x="188" y="664"/>
                      </a:lnTo>
                      <a:lnTo>
                        <a:pt x="189" y="653"/>
                      </a:lnTo>
                      <a:lnTo>
                        <a:pt x="189" y="646"/>
                      </a:lnTo>
                      <a:lnTo>
                        <a:pt x="189" y="643"/>
                      </a:lnTo>
                      <a:lnTo>
                        <a:pt x="190" y="645"/>
                      </a:lnTo>
                      <a:lnTo>
                        <a:pt x="190" y="648"/>
                      </a:lnTo>
                      <a:lnTo>
                        <a:pt x="190" y="652"/>
                      </a:lnTo>
                      <a:lnTo>
                        <a:pt x="191" y="657"/>
                      </a:lnTo>
                      <a:lnTo>
                        <a:pt x="191" y="661"/>
                      </a:lnTo>
                      <a:lnTo>
                        <a:pt x="191" y="665"/>
                      </a:lnTo>
                      <a:lnTo>
                        <a:pt x="192" y="669"/>
                      </a:lnTo>
                      <a:lnTo>
                        <a:pt x="192" y="673"/>
                      </a:lnTo>
                      <a:lnTo>
                        <a:pt x="192" y="677"/>
                      </a:lnTo>
                      <a:lnTo>
                        <a:pt x="193" y="677"/>
                      </a:lnTo>
                      <a:lnTo>
                        <a:pt x="193" y="672"/>
                      </a:lnTo>
                      <a:lnTo>
                        <a:pt x="193" y="663"/>
                      </a:lnTo>
                      <a:lnTo>
                        <a:pt x="194" y="651"/>
                      </a:lnTo>
                      <a:lnTo>
                        <a:pt x="194" y="641"/>
                      </a:lnTo>
                      <a:lnTo>
                        <a:pt x="195" y="633"/>
                      </a:lnTo>
                      <a:lnTo>
                        <a:pt x="195" y="628"/>
                      </a:lnTo>
                      <a:lnTo>
                        <a:pt x="195" y="625"/>
                      </a:lnTo>
                      <a:lnTo>
                        <a:pt x="196" y="620"/>
                      </a:lnTo>
                      <a:lnTo>
                        <a:pt x="196" y="612"/>
                      </a:lnTo>
                      <a:lnTo>
                        <a:pt x="196" y="603"/>
                      </a:lnTo>
                      <a:lnTo>
                        <a:pt x="197" y="594"/>
                      </a:lnTo>
                      <a:lnTo>
                        <a:pt x="197" y="589"/>
                      </a:lnTo>
                      <a:lnTo>
                        <a:pt x="197" y="591"/>
                      </a:lnTo>
                      <a:lnTo>
                        <a:pt x="198" y="598"/>
                      </a:lnTo>
                      <a:lnTo>
                        <a:pt x="198" y="608"/>
                      </a:lnTo>
                      <a:lnTo>
                        <a:pt x="198" y="617"/>
                      </a:lnTo>
                      <a:lnTo>
                        <a:pt x="199" y="623"/>
                      </a:lnTo>
                      <a:lnTo>
                        <a:pt x="199" y="625"/>
                      </a:lnTo>
                      <a:lnTo>
                        <a:pt x="199" y="624"/>
                      </a:lnTo>
                      <a:lnTo>
                        <a:pt x="200" y="623"/>
                      </a:lnTo>
                      <a:lnTo>
                        <a:pt x="200" y="624"/>
                      </a:lnTo>
                      <a:lnTo>
                        <a:pt x="200" y="626"/>
                      </a:lnTo>
                      <a:lnTo>
                        <a:pt x="201" y="626"/>
                      </a:lnTo>
                      <a:lnTo>
                        <a:pt x="201" y="623"/>
                      </a:lnTo>
                      <a:lnTo>
                        <a:pt x="202" y="615"/>
                      </a:lnTo>
                      <a:lnTo>
                        <a:pt x="202" y="604"/>
                      </a:lnTo>
                      <a:lnTo>
                        <a:pt x="202" y="593"/>
                      </a:lnTo>
                      <a:lnTo>
                        <a:pt x="203" y="585"/>
                      </a:lnTo>
                      <a:lnTo>
                        <a:pt x="203" y="583"/>
                      </a:lnTo>
                      <a:lnTo>
                        <a:pt x="203" y="588"/>
                      </a:lnTo>
                      <a:lnTo>
                        <a:pt x="204" y="598"/>
                      </a:lnTo>
                      <a:lnTo>
                        <a:pt x="204" y="608"/>
                      </a:lnTo>
                      <a:lnTo>
                        <a:pt x="204" y="617"/>
                      </a:lnTo>
                      <a:lnTo>
                        <a:pt x="205" y="621"/>
                      </a:lnTo>
                      <a:lnTo>
                        <a:pt x="205" y="622"/>
                      </a:lnTo>
                      <a:lnTo>
                        <a:pt x="205" y="618"/>
                      </a:lnTo>
                      <a:lnTo>
                        <a:pt x="206" y="613"/>
                      </a:lnTo>
                      <a:lnTo>
                        <a:pt x="206" y="606"/>
                      </a:lnTo>
                      <a:lnTo>
                        <a:pt x="206" y="599"/>
                      </a:lnTo>
                      <a:lnTo>
                        <a:pt x="207" y="593"/>
                      </a:lnTo>
                      <a:lnTo>
                        <a:pt x="207" y="587"/>
                      </a:lnTo>
                      <a:lnTo>
                        <a:pt x="207" y="581"/>
                      </a:lnTo>
                      <a:lnTo>
                        <a:pt x="208" y="573"/>
                      </a:lnTo>
                      <a:lnTo>
                        <a:pt x="208" y="567"/>
                      </a:lnTo>
                      <a:lnTo>
                        <a:pt x="208" y="562"/>
                      </a:lnTo>
                      <a:lnTo>
                        <a:pt x="209" y="563"/>
                      </a:lnTo>
                      <a:lnTo>
                        <a:pt x="209" y="568"/>
                      </a:lnTo>
                      <a:lnTo>
                        <a:pt x="210" y="577"/>
                      </a:lnTo>
                      <a:lnTo>
                        <a:pt x="210" y="587"/>
                      </a:lnTo>
                      <a:lnTo>
                        <a:pt x="210" y="594"/>
                      </a:lnTo>
                      <a:lnTo>
                        <a:pt x="211" y="596"/>
                      </a:lnTo>
                      <a:lnTo>
                        <a:pt x="211" y="590"/>
                      </a:lnTo>
                      <a:lnTo>
                        <a:pt x="211" y="578"/>
                      </a:lnTo>
                      <a:lnTo>
                        <a:pt x="212" y="563"/>
                      </a:lnTo>
                      <a:lnTo>
                        <a:pt x="212" y="547"/>
                      </a:lnTo>
                      <a:lnTo>
                        <a:pt x="212" y="532"/>
                      </a:lnTo>
                      <a:lnTo>
                        <a:pt x="213" y="520"/>
                      </a:lnTo>
                      <a:lnTo>
                        <a:pt x="213" y="512"/>
                      </a:lnTo>
                      <a:lnTo>
                        <a:pt x="213" y="508"/>
                      </a:lnTo>
                      <a:lnTo>
                        <a:pt x="214" y="509"/>
                      </a:lnTo>
                      <a:lnTo>
                        <a:pt x="214" y="514"/>
                      </a:lnTo>
                      <a:lnTo>
                        <a:pt x="214" y="521"/>
                      </a:lnTo>
                      <a:lnTo>
                        <a:pt x="215" y="529"/>
                      </a:lnTo>
                      <a:lnTo>
                        <a:pt x="215" y="536"/>
                      </a:lnTo>
                      <a:lnTo>
                        <a:pt x="215" y="540"/>
                      </a:lnTo>
                      <a:lnTo>
                        <a:pt x="216" y="544"/>
                      </a:lnTo>
                      <a:lnTo>
                        <a:pt x="216" y="546"/>
                      </a:lnTo>
                      <a:lnTo>
                        <a:pt x="217" y="550"/>
                      </a:lnTo>
                      <a:lnTo>
                        <a:pt x="217" y="555"/>
                      </a:lnTo>
                      <a:lnTo>
                        <a:pt x="217" y="563"/>
                      </a:lnTo>
                      <a:lnTo>
                        <a:pt x="218" y="573"/>
                      </a:lnTo>
                      <a:lnTo>
                        <a:pt x="218" y="587"/>
                      </a:lnTo>
                      <a:lnTo>
                        <a:pt x="218" y="602"/>
                      </a:lnTo>
                      <a:lnTo>
                        <a:pt x="219" y="618"/>
                      </a:lnTo>
                      <a:lnTo>
                        <a:pt x="219" y="632"/>
                      </a:lnTo>
                      <a:lnTo>
                        <a:pt x="219" y="638"/>
                      </a:lnTo>
                      <a:lnTo>
                        <a:pt x="220" y="634"/>
                      </a:lnTo>
                      <a:lnTo>
                        <a:pt x="220" y="620"/>
                      </a:lnTo>
                      <a:lnTo>
                        <a:pt x="220" y="600"/>
                      </a:lnTo>
                      <a:lnTo>
                        <a:pt x="221" y="578"/>
                      </a:lnTo>
                      <a:lnTo>
                        <a:pt x="221" y="559"/>
                      </a:lnTo>
                      <a:lnTo>
                        <a:pt x="221" y="548"/>
                      </a:lnTo>
                      <a:lnTo>
                        <a:pt x="222" y="544"/>
                      </a:lnTo>
                      <a:lnTo>
                        <a:pt x="222" y="548"/>
                      </a:lnTo>
                      <a:lnTo>
                        <a:pt x="222" y="556"/>
                      </a:lnTo>
                      <a:lnTo>
                        <a:pt x="223" y="563"/>
                      </a:lnTo>
                      <a:lnTo>
                        <a:pt x="223" y="566"/>
                      </a:lnTo>
                      <a:lnTo>
                        <a:pt x="224" y="561"/>
                      </a:lnTo>
                      <a:lnTo>
                        <a:pt x="224" y="548"/>
                      </a:lnTo>
                      <a:lnTo>
                        <a:pt x="224" y="529"/>
                      </a:lnTo>
                      <a:lnTo>
                        <a:pt x="225" y="506"/>
                      </a:lnTo>
                      <a:lnTo>
                        <a:pt x="225" y="486"/>
                      </a:lnTo>
                      <a:lnTo>
                        <a:pt x="225" y="471"/>
                      </a:lnTo>
                      <a:lnTo>
                        <a:pt x="226" y="465"/>
                      </a:lnTo>
                      <a:lnTo>
                        <a:pt x="226" y="469"/>
                      </a:lnTo>
                      <a:lnTo>
                        <a:pt x="226" y="479"/>
                      </a:lnTo>
                      <a:lnTo>
                        <a:pt x="227" y="494"/>
                      </a:lnTo>
                      <a:lnTo>
                        <a:pt x="227" y="509"/>
                      </a:lnTo>
                      <a:lnTo>
                        <a:pt x="227" y="523"/>
                      </a:lnTo>
                      <a:lnTo>
                        <a:pt x="228" y="535"/>
                      </a:lnTo>
                      <a:lnTo>
                        <a:pt x="228" y="543"/>
                      </a:lnTo>
                      <a:lnTo>
                        <a:pt x="228" y="548"/>
                      </a:lnTo>
                      <a:lnTo>
                        <a:pt x="229" y="549"/>
                      </a:lnTo>
                      <a:lnTo>
                        <a:pt x="229" y="548"/>
                      </a:lnTo>
                      <a:lnTo>
                        <a:pt x="229" y="545"/>
                      </a:lnTo>
                      <a:lnTo>
                        <a:pt x="230" y="543"/>
                      </a:lnTo>
                      <a:lnTo>
                        <a:pt x="230" y="544"/>
                      </a:lnTo>
                      <a:lnTo>
                        <a:pt x="230" y="550"/>
                      </a:lnTo>
                      <a:lnTo>
                        <a:pt x="231" y="559"/>
                      </a:lnTo>
                      <a:lnTo>
                        <a:pt x="231" y="572"/>
                      </a:lnTo>
                      <a:lnTo>
                        <a:pt x="232" y="586"/>
                      </a:lnTo>
                      <a:lnTo>
                        <a:pt x="232" y="596"/>
                      </a:lnTo>
                      <a:lnTo>
                        <a:pt x="232" y="600"/>
                      </a:lnTo>
                      <a:lnTo>
                        <a:pt x="233" y="596"/>
                      </a:lnTo>
                      <a:lnTo>
                        <a:pt x="233" y="586"/>
                      </a:lnTo>
                      <a:lnTo>
                        <a:pt x="233" y="570"/>
                      </a:lnTo>
                      <a:lnTo>
                        <a:pt x="234" y="554"/>
                      </a:lnTo>
                      <a:lnTo>
                        <a:pt x="234" y="539"/>
                      </a:lnTo>
                      <a:lnTo>
                        <a:pt x="234" y="527"/>
                      </a:lnTo>
                      <a:lnTo>
                        <a:pt x="235" y="519"/>
                      </a:lnTo>
                      <a:lnTo>
                        <a:pt x="235" y="512"/>
                      </a:lnTo>
                      <a:lnTo>
                        <a:pt x="235" y="505"/>
                      </a:lnTo>
                      <a:lnTo>
                        <a:pt x="236" y="499"/>
                      </a:lnTo>
                      <a:lnTo>
                        <a:pt x="236" y="492"/>
                      </a:lnTo>
                      <a:lnTo>
                        <a:pt x="236" y="485"/>
                      </a:lnTo>
                      <a:lnTo>
                        <a:pt x="237" y="479"/>
                      </a:lnTo>
                      <a:lnTo>
                        <a:pt x="237" y="474"/>
                      </a:lnTo>
                      <a:lnTo>
                        <a:pt x="237" y="468"/>
                      </a:lnTo>
                      <a:lnTo>
                        <a:pt x="238" y="462"/>
                      </a:lnTo>
                      <a:lnTo>
                        <a:pt x="238" y="453"/>
                      </a:lnTo>
                      <a:lnTo>
                        <a:pt x="239" y="443"/>
                      </a:lnTo>
                      <a:lnTo>
                        <a:pt x="239" y="433"/>
                      </a:lnTo>
                      <a:lnTo>
                        <a:pt x="239" y="426"/>
                      </a:lnTo>
                      <a:lnTo>
                        <a:pt x="240" y="423"/>
                      </a:lnTo>
                      <a:lnTo>
                        <a:pt x="240" y="425"/>
                      </a:lnTo>
                      <a:lnTo>
                        <a:pt x="240" y="430"/>
                      </a:lnTo>
                      <a:lnTo>
                        <a:pt x="241" y="436"/>
                      </a:lnTo>
                      <a:lnTo>
                        <a:pt x="241" y="440"/>
                      </a:lnTo>
                      <a:lnTo>
                        <a:pt x="241" y="442"/>
                      </a:lnTo>
                      <a:lnTo>
                        <a:pt x="242" y="445"/>
                      </a:lnTo>
                      <a:lnTo>
                        <a:pt x="242" y="450"/>
                      </a:lnTo>
                      <a:lnTo>
                        <a:pt x="242" y="459"/>
                      </a:lnTo>
                      <a:lnTo>
                        <a:pt x="243" y="474"/>
                      </a:lnTo>
                      <a:lnTo>
                        <a:pt x="243" y="493"/>
                      </a:lnTo>
                      <a:lnTo>
                        <a:pt x="243" y="516"/>
                      </a:lnTo>
                      <a:lnTo>
                        <a:pt x="244" y="542"/>
                      </a:lnTo>
                      <a:lnTo>
                        <a:pt x="244" y="568"/>
                      </a:lnTo>
                      <a:lnTo>
                        <a:pt x="244" y="591"/>
                      </a:lnTo>
                      <a:lnTo>
                        <a:pt x="245" y="606"/>
                      </a:lnTo>
                      <a:lnTo>
                        <a:pt x="245" y="607"/>
                      </a:lnTo>
                      <a:lnTo>
                        <a:pt x="246" y="593"/>
                      </a:lnTo>
                      <a:lnTo>
                        <a:pt x="246" y="567"/>
                      </a:lnTo>
                      <a:lnTo>
                        <a:pt x="246" y="533"/>
                      </a:lnTo>
                      <a:lnTo>
                        <a:pt x="247" y="498"/>
                      </a:lnTo>
                      <a:lnTo>
                        <a:pt x="247" y="466"/>
                      </a:lnTo>
                      <a:lnTo>
                        <a:pt x="247" y="440"/>
                      </a:lnTo>
                      <a:lnTo>
                        <a:pt x="248" y="420"/>
                      </a:lnTo>
                      <a:lnTo>
                        <a:pt x="248" y="404"/>
                      </a:lnTo>
                      <a:lnTo>
                        <a:pt x="248" y="393"/>
                      </a:lnTo>
                      <a:lnTo>
                        <a:pt x="249" y="384"/>
                      </a:lnTo>
                      <a:lnTo>
                        <a:pt x="249" y="379"/>
                      </a:lnTo>
                      <a:lnTo>
                        <a:pt x="249" y="376"/>
                      </a:lnTo>
                      <a:lnTo>
                        <a:pt x="250" y="377"/>
                      </a:lnTo>
                      <a:lnTo>
                        <a:pt x="250" y="381"/>
                      </a:lnTo>
                      <a:lnTo>
                        <a:pt x="250" y="386"/>
                      </a:lnTo>
                      <a:lnTo>
                        <a:pt x="251" y="395"/>
                      </a:lnTo>
                      <a:lnTo>
                        <a:pt x="251" y="406"/>
                      </a:lnTo>
                      <a:lnTo>
                        <a:pt x="251" y="419"/>
                      </a:lnTo>
                      <a:lnTo>
                        <a:pt x="252" y="433"/>
                      </a:lnTo>
                      <a:lnTo>
                        <a:pt x="252" y="448"/>
                      </a:lnTo>
                      <a:lnTo>
                        <a:pt x="252" y="459"/>
                      </a:lnTo>
                      <a:lnTo>
                        <a:pt x="253" y="466"/>
                      </a:lnTo>
                      <a:lnTo>
                        <a:pt x="253" y="467"/>
                      </a:lnTo>
                      <a:lnTo>
                        <a:pt x="254" y="459"/>
                      </a:lnTo>
                      <a:lnTo>
                        <a:pt x="254" y="445"/>
                      </a:lnTo>
                      <a:lnTo>
                        <a:pt x="254" y="426"/>
                      </a:lnTo>
                      <a:lnTo>
                        <a:pt x="255" y="406"/>
                      </a:lnTo>
                      <a:lnTo>
                        <a:pt x="255" y="390"/>
                      </a:lnTo>
                      <a:lnTo>
                        <a:pt x="255" y="380"/>
                      </a:lnTo>
                      <a:lnTo>
                        <a:pt x="256" y="377"/>
                      </a:lnTo>
                      <a:lnTo>
                        <a:pt x="256" y="379"/>
                      </a:lnTo>
                      <a:lnTo>
                        <a:pt x="256" y="383"/>
                      </a:lnTo>
                      <a:lnTo>
                        <a:pt x="257" y="386"/>
                      </a:lnTo>
                      <a:lnTo>
                        <a:pt x="257" y="388"/>
                      </a:lnTo>
                      <a:lnTo>
                        <a:pt x="257" y="388"/>
                      </a:lnTo>
                      <a:lnTo>
                        <a:pt x="258" y="389"/>
                      </a:lnTo>
                      <a:lnTo>
                        <a:pt x="258" y="390"/>
                      </a:lnTo>
                      <a:lnTo>
                        <a:pt x="258" y="395"/>
                      </a:lnTo>
                      <a:lnTo>
                        <a:pt x="259" y="402"/>
                      </a:lnTo>
                      <a:lnTo>
                        <a:pt x="259" y="412"/>
                      </a:lnTo>
                      <a:lnTo>
                        <a:pt x="259" y="422"/>
                      </a:lnTo>
                      <a:lnTo>
                        <a:pt x="260" y="431"/>
                      </a:lnTo>
                      <a:lnTo>
                        <a:pt x="260" y="438"/>
                      </a:lnTo>
                      <a:lnTo>
                        <a:pt x="261" y="440"/>
                      </a:lnTo>
                      <a:lnTo>
                        <a:pt x="261" y="436"/>
                      </a:lnTo>
                      <a:lnTo>
                        <a:pt x="261" y="428"/>
                      </a:lnTo>
                      <a:lnTo>
                        <a:pt x="262" y="416"/>
                      </a:lnTo>
                      <a:lnTo>
                        <a:pt x="262" y="403"/>
                      </a:lnTo>
                      <a:lnTo>
                        <a:pt x="262" y="392"/>
                      </a:lnTo>
                      <a:lnTo>
                        <a:pt x="263" y="383"/>
                      </a:lnTo>
                      <a:lnTo>
                        <a:pt x="263" y="378"/>
                      </a:lnTo>
                      <a:lnTo>
                        <a:pt x="263" y="377"/>
                      </a:lnTo>
                      <a:lnTo>
                        <a:pt x="264" y="378"/>
                      </a:lnTo>
                      <a:lnTo>
                        <a:pt x="264" y="382"/>
                      </a:lnTo>
                      <a:lnTo>
                        <a:pt x="264" y="387"/>
                      </a:lnTo>
                      <a:lnTo>
                        <a:pt x="265" y="392"/>
                      </a:lnTo>
                      <a:lnTo>
                        <a:pt x="265" y="395"/>
                      </a:lnTo>
                      <a:lnTo>
                        <a:pt x="265" y="396"/>
                      </a:lnTo>
                      <a:lnTo>
                        <a:pt x="266" y="395"/>
                      </a:lnTo>
                      <a:lnTo>
                        <a:pt x="266" y="391"/>
                      </a:lnTo>
                      <a:lnTo>
                        <a:pt x="266" y="385"/>
                      </a:lnTo>
                      <a:lnTo>
                        <a:pt x="267" y="377"/>
                      </a:lnTo>
                      <a:lnTo>
                        <a:pt x="267" y="368"/>
                      </a:lnTo>
                      <a:lnTo>
                        <a:pt x="268" y="361"/>
                      </a:lnTo>
                      <a:lnTo>
                        <a:pt x="268" y="357"/>
                      </a:lnTo>
                      <a:lnTo>
                        <a:pt x="268" y="356"/>
                      </a:lnTo>
                      <a:lnTo>
                        <a:pt x="269" y="358"/>
                      </a:lnTo>
                      <a:lnTo>
                        <a:pt x="269" y="361"/>
                      </a:lnTo>
                      <a:lnTo>
                        <a:pt x="269" y="362"/>
                      </a:lnTo>
                      <a:lnTo>
                        <a:pt x="270" y="361"/>
                      </a:lnTo>
                      <a:lnTo>
                        <a:pt x="270" y="355"/>
                      </a:lnTo>
                      <a:lnTo>
                        <a:pt x="270" y="345"/>
                      </a:lnTo>
                      <a:lnTo>
                        <a:pt x="271" y="332"/>
                      </a:lnTo>
                      <a:lnTo>
                        <a:pt x="271" y="317"/>
                      </a:lnTo>
                      <a:lnTo>
                        <a:pt x="271" y="303"/>
                      </a:lnTo>
                      <a:lnTo>
                        <a:pt x="272" y="291"/>
                      </a:lnTo>
                      <a:lnTo>
                        <a:pt x="272" y="282"/>
                      </a:lnTo>
                      <a:lnTo>
                        <a:pt x="272" y="276"/>
                      </a:lnTo>
                      <a:lnTo>
                        <a:pt x="273" y="273"/>
                      </a:lnTo>
                      <a:lnTo>
                        <a:pt x="273" y="273"/>
                      </a:lnTo>
                      <a:lnTo>
                        <a:pt x="273" y="276"/>
                      </a:lnTo>
                      <a:lnTo>
                        <a:pt x="274" y="281"/>
                      </a:lnTo>
                      <a:lnTo>
                        <a:pt x="274" y="289"/>
                      </a:lnTo>
                      <a:lnTo>
                        <a:pt x="274" y="297"/>
                      </a:lnTo>
                      <a:lnTo>
                        <a:pt x="275" y="306"/>
                      </a:lnTo>
                      <a:lnTo>
                        <a:pt x="275" y="312"/>
                      </a:lnTo>
                      <a:lnTo>
                        <a:pt x="276" y="315"/>
                      </a:lnTo>
                      <a:lnTo>
                        <a:pt x="276" y="317"/>
                      </a:lnTo>
                      <a:lnTo>
                        <a:pt x="276" y="318"/>
                      </a:lnTo>
                      <a:lnTo>
                        <a:pt x="277" y="319"/>
                      </a:lnTo>
                      <a:lnTo>
                        <a:pt x="277" y="322"/>
                      </a:lnTo>
                      <a:lnTo>
                        <a:pt x="277" y="327"/>
                      </a:lnTo>
                      <a:lnTo>
                        <a:pt x="278" y="333"/>
                      </a:lnTo>
                      <a:lnTo>
                        <a:pt x="278" y="340"/>
                      </a:lnTo>
                      <a:lnTo>
                        <a:pt x="278" y="348"/>
                      </a:lnTo>
                      <a:lnTo>
                        <a:pt x="279" y="358"/>
                      </a:lnTo>
                      <a:lnTo>
                        <a:pt x="279" y="368"/>
                      </a:lnTo>
                      <a:lnTo>
                        <a:pt x="279" y="377"/>
                      </a:lnTo>
                      <a:lnTo>
                        <a:pt x="280" y="383"/>
                      </a:lnTo>
                      <a:lnTo>
                        <a:pt x="280" y="384"/>
                      </a:lnTo>
                      <a:lnTo>
                        <a:pt x="280" y="380"/>
                      </a:lnTo>
                      <a:lnTo>
                        <a:pt x="281" y="371"/>
                      </a:lnTo>
                      <a:lnTo>
                        <a:pt x="281" y="360"/>
                      </a:lnTo>
                      <a:lnTo>
                        <a:pt x="281" y="349"/>
                      </a:lnTo>
                      <a:lnTo>
                        <a:pt x="282" y="342"/>
                      </a:lnTo>
                      <a:lnTo>
                        <a:pt x="282" y="341"/>
                      </a:lnTo>
                      <a:lnTo>
                        <a:pt x="283" y="346"/>
                      </a:lnTo>
                      <a:lnTo>
                        <a:pt x="283" y="355"/>
                      </a:lnTo>
                      <a:lnTo>
                        <a:pt x="283" y="366"/>
                      </a:lnTo>
                      <a:lnTo>
                        <a:pt x="284" y="377"/>
                      </a:lnTo>
                      <a:lnTo>
                        <a:pt x="284" y="389"/>
                      </a:lnTo>
                      <a:lnTo>
                        <a:pt x="284" y="401"/>
                      </a:lnTo>
                      <a:lnTo>
                        <a:pt x="285" y="412"/>
                      </a:lnTo>
                      <a:lnTo>
                        <a:pt x="285" y="419"/>
                      </a:lnTo>
                      <a:lnTo>
                        <a:pt x="285" y="419"/>
                      </a:lnTo>
                      <a:lnTo>
                        <a:pt x="286" y="410"/>
                      </a:lnTo>
                      <a:lnTo>
                        <a:pt x="286" y="393"/>
                      </a:lnTo>
                      <a:lnTo>
                        <a:pt x="286" y="370"/>
                      </a:lnTo>
                      <a:lnTo>
                        <a:pt x="287" y="345"/>
                      </a:lnTo>
                      <a:lnTo>
                        <a:pt x="287" y="322"/>
                      </a:lnTo>
                      <a:lnTo>
                        <a:pt x="287" y="304"/>
                      </a:lnTo>
                      <a:lnTo>
                        <a:pt x="288" y="292"/>
                      </a:lnTo>
                      <a:lnTo>
                        <a:pt x="288" y="287"/>
                      </a:lnTo>
                      <a:lnTo>
                        <a:pt x="288" y="288"/>
                      </a:lnTo>
                      <a:lnTo>
                        <a:pt x="289" y="292"/>
                      </a:lnTo>
                      <a:lnTo>
                        <a:pt x="289" y="300"/>
                      </a:lnTo>
                      <a:lnTo>
                        <a:pt x="290" y="308"/>
                      </a:lnTo>
                      <a:lnTo>
                        <a:pt x="290" y="316"/>
                      </a:lnTo>
                      <a:lnTo>
                        <a:pt x="290" y="323"/>
                      </a:lnTo>
                      <a:lnTo>
                        <a:pt x="291" y="328"/>
                      </a:lnTo>
                      <a:lnTo>
                        <a:pt x="291" y="332"/>
                      </a:lnTo>
                      <a:lnTo>
                        <a:pt x="291" y="336"/>
                      </a:lnTo>
                      <a:lnTo>
                        <a:pt x="292" y="341"/>
                      </a:lnTo>
                      <a:lnTo>
                        <a:pt x="292" y="346"/>
                      </a:lnTo>
                      <a:lnTo>
                        <a:pt x="292" y="350"/>
                      </a:lnTo>
                      <a:lnTo>
                        <a:pt x="293" y="354"/>
                      </a:lnTo>
                      <a:lnTo>
                        <a:pt x="293" y="356"/>
                      </a:lnTo>
                      <a:lnTo>
                        <a:pt x="293" y="357"/>
                      </a:lnTo>
                      <a:lnTo>
                        <a:pt x="294" y="355"/>
                      </a:lnTo>
                      <a:lnTo>
                        <a:pt x="294" y="352"/>
                      </a:lnTo>
                      <a:lnTo>
                        <a:pt x="294" y="347"/>
                      </a:lnTo>
                      <a:lnTo>
                        <a:pt x="295" y="340"/>
                      </a:lnTo>
                      <a:lnTo>
                        <a:pt x="295" y="333"/>
                      </a:lnTo>
                      <a:lnTo>
                        <a:pt x="295" y="328"/>
                      </a:lnTo>
                      <a:lnTo>
                        <a:pt x="296" y="327"/>
                      </a:lnTo>
                      <a:lnTo>
                        <a:pt x="296" y="333"/>
                      </a:lnTo>
                      <a:lnTo>
                        <a:pt x="296" y="344"/>
                      </a:lnTo>
                      <a:lnTo>
                        <a:pt x="297" y="357"/>
                      </a:lnTo>
                      <a:lnTo>
                        <a:pt x="297" y="368"/>
                      </a:lnTo>
                      <a:lnTo>
                        <a:pt x="298" y="375"/>
                      </a:lnTo>
                      <a:lnTo>
                        <a:pt x="298" y="374"/>
                      </a:lnTo>
                      <a:lnTo>
                        <a:pt x="298" y="366"/>
                      </a:lnTo>
                      <a:lnTo>
                        <a:pt x="299" y="352"/>
                      </a:lnTo>
                      <a:lnTo>
                        <a:pt x="299" y="335"/>
                      </a:lnTo>
                      <a:lnTo>
                        <a:pt x="299" y="316"/>
                      </a:lnTo>
                      <a:lnTo>
                        <a:pt x="300" y="300"/>
                      </a:lnTo>
                      <a:lnTo>
                        <a:pt x="300" y="290"/>
                      </a:lnTo>
                      <a:lnTo>
                        <a:pt x="300" y="289"/>
                      </a:lnTo>
                      <a:lnTo>
                        <a:pt x="301" y="296"/>
                      </a:lnTo>
                      <a:lnTo>
                        <a:pt x="301" y="311"/>
                      </a:lnTo>
                      <a:lnTo>
                        <a:pt x="301" y="329"/>
                      </a:lnTo>
                      <a:lnTo>
                        <a:pt x="302" y="348"/>
                      </a:lnTo>
                      <a:lnTo>
                        <a:pt x="302" y="363"/>
                      </a:lnTo>
                      <a:lnTo>
                        <a:pt x="302" y="373"/>
                      </a:lnTo>
                      <a:lnTo>
                        <a:pt x="303" y="376"/>
                      </a:lnTo>
                      <a:lnTo>
                        <a:pt x="303" y="375"/>
                      </a:lnTo>
                      <a:lnTo>
                        <a:pt x="303" y="370"/>
                      </a:lnTo>
                      <a:lnTo>
                        <a:pt x="304" y="362"/>
                      </a:lnTo>
                      <a:lnTo>
                        <a:pt x="304" y="352"/>
                      </a:lnTo>
                      <a:lnTo>
                        <a:pt x="305" y="342"/>
                      </a:lnTo>
                      <a:lnTo>
                        <a:pt x="305" y="332"/>
                      </a:lnTo>
                      <a:lnTo>
                        <a:pt x="305" y="324"/>
                      </a:lnTo>
                      <a:lnTo>
                        <a:pt x="306" y="316"/>
                      </a:lnTo>
                      <a:lnTo>
                        <a:pt x="306" y="309"/>
                      </a:lnTo>
                      <a:lnTo>
                        <a:pt x="306" y="301"/>
                      </a:lnTo>
                      <a:lnTo>
                        <a:pt x="307" y="294"/>
                      </a:lnTo>
                      <a:lnTo>
                        <a:pt x="307" y="287"/>
                      </a:lnTo>
                      <a:lnTo>
                        <a:pt x="307" y="280"/>
                      </a:lnTo>
                      <a:lnTo>
                        <a:pt x="308" y="275"/>
                      </a:lnTo>
                      <a:lnTo>
                        <a:pt x="308" y="271"/>
                      </a:lnTo>
                      <a:lnTo>
                        <a:pt x="308" y="267"/>
                      </a:lnTo>
                      <a:lnTo>
                        <a:pt x="309" y="263"/>
                      </a:lnTo>
                      <a:lnTo>
                        <a:pt x="309" y="259"/>
                      </a:lnTo>
                      <a:lnTo>
                        <a:pt x="309" y="256"/>
                      </a:lnTo>
                      <a:lnTo>
                        <a:pt x="310" y="253"/>
                      </a:lnTo>
                      <a:lnTo>
                        <a:pt x="310" y="253"/>
                      </a:lnTo>
                      <a:lnTo>
                        <a:pt x="310" y="255"/>
                      </a:lnTo>
                      <a:lnTo>
                        <a:pt x="311" y="260"/>
                      </a:lnTo>
                      <a:lnTo>
                        <a:pt x="311" y="265"/>
                      </a:lnTo>
                      <a:lnTo>
                        <a:pt x="312" y="270"/>
                      </a:lnTo>
                      <a:lnTo>
                        <a:pt x="312" y="273"/>
                      </a:lnTo>
                      <a:lnTo>
                        <a:pt x="312" y="274"/>
                      </a:lnTo>
                      <a:lnTo>
                        <a:pt x="313" y="274"/>
                      </a:lnTo>
                      <a:lnTo>
                        <a:pt x="313" y="272"/>
                      </a:lnTo>
                      <a:lnTo>
                        <a:pt x="313" y="271"/>
                      </a:lnTo>
                      <a:lnTo>
                        <a:pt x="314" y="270"/>
                      </a:lnTo>
                      <a:lnTo>
                        <a:pt x="314" y="271"/>
                      </a:lnTo>
                      <a:lnTo>
                        <a:pt x="314" y="274"/>
                      </a:lnTo>
                      <a:lnTo>
                        <a:pt x="315" y="278"/>
                      </a:lnTo>
                      <a:lnTo>
                        <a:pt x="315" y="280"/>
                      </a:lnTo>
                      <a:lnTo>
                        <a:pt x="315" y="278"/>
                      </a:lnTo>
                      <a:lnTo>
                        <a:pt x="316" y="271"/>
                      </a:lnTo>
                      <a:lnTo>
                        <a:pt x="316" y="260"/>
                      </a:lnTo>
                      <a:lnTo>
                        <a:pt x="316" y="250"/>
                      </a:lnTo>
                      <a:lnTo>
                        <a:pt x="317" y="245"/>
                      </a:lnTo>
                      <a:lnTo>
                        <a:pt x="317" y="246"/>
                      </a:lnTo>
                      <a:lnTo>
                        <a:pt x="317" y="254"/>
                      </a:lnTo>
                      <a:lnTo>
                        <a:pt x="318" y="268"/>
                      </a:lnTo>
                      <a:lnTo>
                        <a:pt x="318" y="284"/>
                      </a:lnTo>
                      <a:lnTo>
                        <a:pt x="318" y="299"/>
                      </a:lnTo>
                      <a:lnTo>
                        <a:pt x="319" y="310"/>
                      </a:lnTo>
                      <a:lnTo>
                        <a:pt x="319" y="315"/>
                      </a:lnTo>
                      <a:lnTo>
                        <a:pt x="320" y="314"/>
                      </a:lnTo>
                      <a:lnTo>
                        <a:pt x="320" y="309"/>
                      </a:lnTo>
                      <a:lnTo>
                        <a:pt x="320" y="302"/>
                      </a:lnTo>
                      <a:lnTo>
                        <a:pt x="321" y="297"/>
                      </a:lnTo>
                      <a:lnTo>
                        <a:pt x="321" y="294"/>
                      </a:lnTo>
                      <a:lnTo>
                        <a:pt x="321" y="294"/>
                      </a:lnTo>
                      <a:lnTo>
                        <a:pt x="322" y="295"/>
                      </a:lnTo>
                      <a:lnTo>
                        <a:pt x="322" y="295"/>
                      </a:lnTo>
                      <a:lnTo>
                        <a:pt x="322" y="293"/>
                      </a:lnTo>
                      <a:lnTo>
                        <a:pt x="323" y="289"/>
                      </a:lnTo>
                      <a:lnTo>
                        <a:pt x="323" y="283"/>
                      </a:lnTo>
                      <a:lnTo>
                        <a:pt x="323" y="276"/>
                      </a:lnTo>
                      <a:lnTo>
                        <a:pt x="324" y="270"/>
                      </a:lnTo>
                      <a:lnTo>
                        <a:pt x="324" y="266"/>
                      </a:lnTo>
                      <a:lnTo>
                        <a:pt x="324" y="262"/>
                      </a:lnTo>
                      <a:lnTo>
                        <a:pt x="325" y="258"/>
                      </a:lnTo>
                      <a:lnTo>
                        <a:pt x="325" y="256"/>
                      </a:lnTo>
                      <a:lnTo>
                        <a:pt x="325" y="255"/>
                      </a:lnTo>
                      <a:lnTo>
                        <a:pt x="326" y="256"/>
                      </a:lnTo>
                      <a:lnTo>
                        <a:pt x="326" y="258"/>
                      </a:lnTo>
                      <a:lnTo>
                        <a:pt x="327" y="259"/>
                      </a:lnTo>
                      <a:lnTo>
                        <a:pt x="327" y="257"/>
                      </a:lnTo>
                      <a:lnTo>
                        <a:pt x="327" y="253"/>
                      </a:lnTo>
                      <a:lnTo>
                        <a:pt x="328" y="247"/>
                      </a:lnTo>
                      <a:lnTo>
                        <a:pt x="328" y="243"/>
                      </a:lnTo>
                      <a:lnTo>
                        <a:pt x="328" y="243"/>
                      </a:lnTo>
                      <a:lnTo>
                        <a:pt x="329" y="248"/>
                      </a:lnTo>
                      <a:lnTo>
                        <a:pt x="329" y="258"/>
                      </a:lnTo>
                      <a:lnTo>
                        <a:pt x="329" y="268"/>
                      </a:lnTo>
                      <a:lnTo>
                        <a:pt x="330" y="276"/>
                      </a:lnTo>
                      <a:lnTo>
                        <a:pt x="330" y="280"/>
                      </a:lnTo>
                      <a:lnTo>
                        <a:pt x="330" y="277"/>
                      </a:lnTo>
                      <a:lnTo>
                        <a:pt x="331" y="269"/>
                      </a:lnTo>
                      <a:lnTo>
                        <a:pt x="331" y="258"/>
                      </a:lnTo>
                      <a:lnTo>
                        <a:pt x="331" y="244"/>
                      </a:lnTo>
                      <a:lnTo>
                        <a:pt x="332" y="227"/>
                      </a:lnTo>
                      <a:lnTo>
                        <a:pt x="332" y="208"/>
                      </a:lnTo>
                      <a:lnTo>
                        <a:pt x="332" y="189"/>
                      </a:lnTo>
                      <a:lnTo>
                        <a:pt x="333" y="173"/>
                      </a:lnTo>
                      <a:lnTo>
                        <a:pt x="333" y="163"/>
                      </a:lnTo>
                      <a:lnTo>
                        <a:pt x="334" y="163"/>
                      </a:lnTo>
                      <a:lnTo>
                        <a:pt x="334" y="173"/>
                      </a:lnTo>
                      <a:lnTo>
                        <a:pt x="334" y="189"/>
                      </a:lnTo>
                      <a:lnTo>
                        <a:pt x="335" y="207"/>
                      </a:lnTo>
                      <a:lnTo>
                        <a:pt x="335" y="224"/>
                      </a:lnTo>
                      <a:lnTo>
                        <a:pt x="335" y="237"/>
                      </a:lnTo>
                      <a:lnTo>
                        <a:pt x="336" y="244"/>
                      </a:lnTo>
                      <a:lnTo>
                        <a:pt x="336" y="248"/>
                      </a:lnTo>
                      <a:lnTo>
                        <a:pt x="336" y="249"/>
                      </a:lnTo>
                      <a:lnTo>
                        <a:pt x="337" y="251"/>
                      </a:lnTo>
                      <a:lnTo>
                        <a:pt x="337" y="257"/>
                      </a:lnTo>
                      <a:lnTo>
                        <a:pt x="337" y="268"/>
                      </a:lnTo>
                      <a:lnTo>
                        <a:pt x="338" y="284"/>
                      </a:lnTo>
                      <a:lnTo>
                        <a:pt x="338" y="304"/>
                      </a:lnTo>
                      <a:lnTo>
                        <a:pt x="338" y="326"/>
                      </a:lnTo>
                      <a:lnTo>
                        <a:pt x="339" y="346"/>
                      </a:lnTo>
                      <a:lnTo>
                        <a:pt x="339" y="361"/>
                      </a:lnTo>
                      <a:lnTo>
                        <a:pt x="339" y="370"/>
                      </a:lnTo>
                      <a:lnTo>
                        <a:pt x="340" y="370"/>
                      </a:lnTo>
                      <a:lnTo>
                        <a:pt x="340" y="362"/>
                      </a:lnTo>
                      <a:lnTo>
                        <a:pt x="340" y="348"/>
                      </a:lnTo>
                      <a:lnTo>
                        <a:pt x="341" y="331"/>
                      </a:lnTo>
                      <a:lnTo>
                        <a:pt x="341" y="316"/>
                      </a:lnTo>
                      <a:lnTo>
                        <a:pt x="342" y="307"/>
                      </a:lnTo>
                      <a:lnTo>
                        <a:pt x="342" y="304"/>
                      </a:lnTo>
                      <a:lnTo>
                        <a:pt x="342" y="306"/>
                      </a:lnTo>
                      <a:lnTo>
                        <a:pt x="343" y="310"/>
                      </a:lnTo>
                      <a:lnTo>
                        <a:pt x="343" y="313"/>
                      </a:lnTo>
                      <a:lnTo>
                        <a:pt x="343" y="314"/>
                      </a:lnTo>
                      <a:lnTo>
                        <a:pt x="344" y="314"/>
                      </a:lnTo>
                      <a:lnTo>
                        <a:pt x="344" y="311"/>
                      </a:lnTo>
                      <a:lnTo>
                        <a:pt x="344" y="308"/>
                      </a:lnTo>
                      <a:lnTo>
                        <a:pt x="345" y="305"/>
                      </a:lnTo>
                      <a:lnTo>
                        <a:pt x="345" y="301"/>
                      </a:lnTo>
                      <a:lnTo>
                        <a:pt x="345" y="298"/>
                      </a:lnTo>
                      <a:lnTo>
                        <a:pt x="346" y="297"/>
                      </a:lnTo>
                      <a:lnTo>
                        <a:pt x="346" y="300"/>
                      </a:lnTo>
                      <a:lnTo>
                        <a:pt x="346" y="307"/>
                      </a:lnTo>
                      <a:lnTo>
                        <a:pt x="347" y="317"/>
                      </a:lnTo>
                      <a:lnTo>
                        <a:pt x="347" y="325"/>
                      </a:lnTo>
                      <a:lnTo>
                        <a:pt x="347" y="328"/>
                      </a:lnTo>
                      <a:lnTo>
                        <a:pt x="348" y="322"/>
                      </a:lnTo>
                      <a:lnTo>
                        <a:pt x="348" y="307"/>
                      </a:lnTo>
                      <a:lnTo>
                        <a:pt x="349" y="284"/>
                      </a:lnTo>
                      <a:lnTo>
                        <a:pt x="349" y="257"/>
                      </a:lnTo>
                      <a:lnTo>
                        <a:pt x="349" y="229"/>
                      </a:lnTo>
                      <a:lnTo>
                        <a:pt x="350" y="206"/>
                      </a:lnTo>
                      <a:lnTo>
                        <a:pt x="350" y="188"/>
                      </a:lnTo>
                      <a:lnTo>
                        <a:pt x="350" y="177"/>
                      </a:lnTo>
                      <a:lnTo>
                        <a:pt x="351" y="171"/>
                      </a:lnTo>
                      <a:lnTo>
                        <a:pt x="351" y="170"/>
                      </a:lnTo>
                      <a:lnTo>
                        <a:pt x="351" y="170"/>
                      </a:lnTo>
                      <a:lnTo>
                        <a:pt x="352" y="173"/>
                      </a:lnTo>
                      <a:lnTo>
                        <a:pt x="352" y="176"/>
                      </a:lnTo>
                      <a:lnTo>
                        <a:pt x="352" y="181"/>
                      </a:lnTo>
                      <a:lnTo>
                        <a:pt x="353" y="188"/>
                      </a:lnTo>
                      <a:lnTo>
                        <a:pt x="353" y="197"/>
                      </a:lnTo>
                      <a:lnTo>
                        <a:pt x="353" y="205"/>
                      </a:lnTo>
                      <a:lnTo>
                        <a:pt x="354" y="212"/>
                      </a:lnTo>
                      <a:lnTo>
                        <a:pt x="354" y="215"/>
                      </a:lnTo>
                      <a:lnTo>
                        <a:pt x="354" y="212"/>
                      </a:lnTo>
                      <a:lnTo>
                        <a:pt x="355" y="205"/>
                      </a:lnTo>
                      <a:lnTo>
                        <a:pt x="355" y="195"/>
                      </a:lnTo>
                      <a:lnTo>
                        <a:pt x="355" y="186"/>
                      </a:lnTo>
                      <a:lnTo>
                        <a:pt x="356" y="179"/>
                      </a:lnTo>
                      <a:lnTo>
                        <a:pt x="356" y="176"/>
                      </a:lnTo>
                      <a:lnTo>
                        <a:pt x="357" y="174"/>
                      </a:lnTo>
                      <a:lnTo>
                        <a:pt x="357" y="173"/>
                      </a:lnTo>
                      <a:lnTo>
                        <a:pt x="357" y="171"/>
                      </a:lnTo>
                      <a:lnTo>
                        <a:pt x="358" y="169"/>
                      </a:lnTo>
                      <a:lnTo>
                        <a:pt x="358" y="168"/>
                      </a:lnTo>
                      <a:lnTo>
                        <a:pt x="358" y="172"/>
                      </a:lnTo>
                      <a:lnTo>
                        <a:pt x="359" y="183"/>
                      </a:lnTo>
                      <a:lnTo>
                        <a:pt x="359" y="201"/>
                      </a:lnTo>
                      <a:lnTo>
                        <a:pt x="359" y="224"/>
                      </a:lnTo>
                      <a:lnTo>
                        <a:pt x="360" y="247"/>
                      </a:lnTo>
                      <a:lnTo>
                        <a:pt x="360" y="266"/>
                      </a:lnTo>
                      <a:lnTo>
                        <a:pt x="360" y="275"/>
                      </a:lnTo>
                      <a:lnTo>
                        <a:pt x="361" y="272"/>
                      </a:lnTo>
                      <a:lnTo>
                        <a:pt x="361" y="258"/>
                      </a:lnTo>
                      <a:lnTo>
                        <a:pt x="361" y="237"/>
                      </a:lnTo>
                      <a:lnTo>
                        <a:pt x="362" y="215"/>
                      </a:lnTo>
                      <a:lnTo>
                        <a:pt x="362" y="199"/>
                      </a:lnTo>
                      <a:lnTo>
                        <a:pt x="362" y="194"/>
                      </a:lnTo>
                      <a:lnTo>
                        <a:pt x="363" y="202"/>
                      </a:lnTo>
                      <a:lnTo>
                        <a:pt x="363" y="219"/>
                      </a:lnTo>
                      <a:lnTo>
                        <a:pt x="364" y="241"/>
                      </a:lnTo>
                      <a:lnTo>
                        <a:pt x="364" y="261"/>
                      </a:lnTo>
                      <a:lnTo>
                        <a:pt x="364" y="277"/>
                      </a:lnTo>
                      <a:lnTo>
                        <a:pt x="365" y="286"/>
                      </a:lnTo>
                      <a:lnTo>
                        <a:pt x="365" y="287"/>
                      </a:lnTo>
                      <a:lnTo>
                        <a:pt x="365" y="284"/>
                      </a:lnTo>
                      <a:lnTo>
                        <a:pt x="366" y="277"/>
                      </a:lnTo>
                      <a:lnTo>
                        <a:pt x="366" y="271"/>
                      </a:lnTo>
                      <a:lnTo>
                        <a:pt x="366" y="266"/>
                      </a:lnTo>
                      <a:lnTo>
                        <a:pt x="367" y="263"/>
                      </a:lnTo>
                      <a:lnTo>
                        <a:pt x="367" y="261"/>
                      </a:lnTo>
                      <a:lnTo>
                        <a:pt x="367" y="257"/>
                      </a:lnTo>
                      <a:lnTo>
                        <a:pt x="368" y="249"/>
                      </a:lnTo>
                      <a:lnTo>
                        <a:pt x="368" y="235"/>
                      </a:lnTo>
                      <a:lnTo>
                        <a:pt x="368" y="216"/>
                      </a:lnTo>
                      <a:lnTo>
                        <a:pt x="369" y="195"/>
                      </a:lnTo>
                      <a:lnTo>
                        <a:pt x="369" y="176"/>
                      </a:lnTo>
                      <a:lnTo>
                        <a:pt x="369" y="162"/>
                      </a:lnTo>
                      <a:lnTo>
                        <a:pt x="370" y="158"/>
                      </a:lnTo>
                      <a:lnTo>
                        <a:pt x="370" y="165"/>
                      </a:lnTo>
                      <a:lnTo>
                        <a:pt x="371" y="185"/>
                      </a:lnTo>
                      <a:lnTo>
                        <a:pt x="371" y="213"/>
                      </a:lnTo>
                      <a:lnTo>
                        <a:pt x="371" y="245"/>
                      </a:lnTo>
                      <a:lnTo>
                        <a:pt x="372" y="274"/>
                      </a:lnTo>
                      <a:lnTo>
                        <a:pt x="372" y="293"/>
                      </a:lnTo>
                      <a:lnTo>
                        <a:pt x="372" y="302"/>
                      </a:lnTo>
                      <a:lnTo>
                        <a:pt x="373" y="301"/>
                      </a:lnTo>
                      <a:lnTo>
                        <a:pt x="373" y="294"/>
                      </a:lnTo>
                      <a:lnTo>
                        <a:pt x="373" y="286"/>
                      </a:lnTo>
                      <a:lnTo>
                        <a:pt x="374" y="279"/>
                      </a:lnTo>
                      <a:lnTo>
                        <a:pt x="374" y="276"/>
                      </a:lnTo>
                      <a:lnTo>
                        <a:pt x="374" y="277"/>
                      </a:lnTo>
                      <a:lnTo>
                        <a:pt x="375" y="279"/>
                      </a:lnTo>
                      <a:lnTo>
                        <a:pt x="375" y="280"/>
                      </a:lnTo>
                      <a:lnTo>
                        <a:pt x="375" y="276"/>
                      </a:lnTo>
                      <a:lnTo>
                        <a:pt x="376" y="267"/>
                      </a:lnTo>
                      <a:lnTo>
                        <a:pt x="376" y="253"/>
                      </a:lnTo>
                      <a:lnTo>
                        <a:pt x="376" y="236"/>
                      </a:lnTo>
                      <a:lnTo>
                        <a:pt x="377" y="219"/>
                      </a:lnTo>
                      <a:lnTo>
                        <a:pt x="377" y="205"/>
                      </a:lnTo>
                      <a:lnTo>
                        <a:pt x="377" y="195"/>
                      </a:lnTo>
                      <a:lnTo>
                        <a:pt x="378" y="190"/>
                      </a:lnTo>
                      <a:lnTo>
                        <a:pt x="378" y="190"/>
                      </a:lnTo>
                      <a:lnTo>
                        <a:pt x="379" y="194"/>
                      </a:lnTo>
                      <a:lnTo>
                        <a:pt x="379" y="198"/>
                      </a:lnTo>
                      <a:lnTo>
                        <a:pt x="379" y="200"/>
                      </a:lnTo>
                      <a:lnTo>
                        <a:pt x="380" y="197"/>
                      </a:lnTo>
                      <a:lnTo>
                        <a:pt x="380" y="189"/>
                      </a:lnTo>
                      <a:lnTo>
                        <a:pt x="380" y="176"/>
                      </a:lnTo>
                      <a:lnTo>
                        <a:pt x="381" y="158"/>
                      </a:lnTo>
                      <a:lnTo>
                        <a:pt x="381" y="140"/>
                      </a:lnTo>
                      <a:lnTo>
                        <a:pt x="381" y="123"/>
                      </a:lnTo>
                      <a:lnTo>
                        <a:pt x="382" y="110"/>
                      </a:lnTo>
                      <a:lnTo>
                        <a:pt x="382" y="104"/>
                      </a:lnTo>
                      <a:lnTo>
                        <a:pt x="382" y="104"/>
                      </a:lnTo>
                      <a:lnTo>
                        <a:pt x="383" y="108"/>
                      </a:lnTo>
                      <a:lnTo>
                        <a:pt x="383" y="114"/>
                      </a:lnTo>
                      <a:lnTo>
                        <a:pt x="383" y="119"/>
                      </a:lnTo>
                      <a:lnTo>
                        <a:pt x="384" y="121"/>
                      </a:lnTo>
                      <a:lnTo>
                        <a:pt x="384" y="121"/>
                      </a:lnTo>
                      <a:lnTo>
                        <a:pt x="384" y="120"/>
                      </a:lnTo>
                      <a:lnTo>
                        <a:pt x="385" y="121"/>
                      </a:lnTo>
                      <a:lnTo>
                        <a:pt x="385" y="124"/>
                      </a:lnTo>
                      <a:lnTo>
                        <a:pt x="386" y="131"/>
                      </a:lnTo>
                      <a:lnTo>
                        <a:pt x="386" y="141"/>
                      </a:lnTo>
                      <a:lnTo>
                        <a:pt x="386" y="153"/>
                      </a:lnTo>
                      <a:lnTo>
                        <a:pt x="387" y="164"/>
                      </a:lnTo>
                      <a:lnTo>
                        <a:pt x="387" y="174"/>
                      </a:lnTo>
                      <a:lnTo>
                        <a:pt x="387" y="182"/>
                      </a:lnTo>
                      <a:lnTo>
                        <a:pt x="388" y="189"/>
                      </a:lnTo>
                      <a:lnTo>
                        <a:pt x="388" y="192"/>
                      </a:lnTo>
                      <a:lnTo>
                        <a:pt x="388" y="191"/>
                      </a:lnTo>
                      <a:lnTo>
                        <a:pt x="389" y="187"/>
                      </a:lnTo>
                      <a:lnTo>
                        <a:pt x="389" y="179"/>
                      </a:lnTo>
                      <a:lnTo>
                        <a:pt x="389" y="171"/>
                      </a:lnTo>
                      <a:lnTo>
                        <a:pt x="390" y="164"/>
                      </a:lnTo>
                      <a:lnTo>
                        <a:pt x="390" y="160"/>
                      </a:lnTo>
                      <a:lnTo>
                        <a:pt x="390" y="160"/>
                      </a:lnTo>
                      <a:lnTo>
                        <a:pt x="391" y="166"/>
                      </a:lnTo>
                      <a:lnTo>
                        <a:pt x="391" y="176"/>
                      </a:lnTo>
                      <a:lnTo>
                        <a:pt x="391" y="190"/>
                      </a:lnTo>
                      <a:lnTo>
                        <a:pt x="392" y="205"/>
                      </a:lnTo>
                      <a:lnTo>
                        <a:pt x="392" y="220"/>
                      </a:lnTo>
                      <a:lnTo>
                        <a:pt x="393" y="233"/>
                      </a:lnTo>
                      <a:lnTo>
                        <a:pt x="393" y="242"/>
                      </a:lnTo>
                      <a:lnTo>
                        <a:pt x="393" y="248"/>
                      </a:lnTo>
                      <a:lnTo>
                        <a:pt x="394" y="249"/>
                      </a:lnTo>
                      <a:lnTo>
                        <a:pt x="394" y="248"/>
                      </a:lnTo>
                      <a:lnTo>
                        <a:pt x="394" y="247"/>
                      </a:lnTo>
                      <a:lnTo>
                        <a:pt x="395" y="249"/>
                      </a:lnTo>
                      <a:lnTo>
                        <a:pt x="395" y="256"/>
                      </a:lnTo>
                      <a:lnTo>
                        <a:pt x="395" y="265"/>
                      </a:lnTo>
                      <a:lnTo>
                        <a:pt x="396" y="273"/>
                      </a:lnTo>
                      <a:lnTo>
                        <a:pt x="396" y="274"/>
                      </a:lnTo>
                      <a:lnTo>
                        <a:pt x="396" y="264"/>
                      </a:lnTo>
                      <a:lnTo>
                        <a:pt x="397" y="243"/>
                      </a:lnTo>
                      <a:lnTo>
                        <a:pt x="397" y="215"/>
                      </a:lnTo>
                      <a:lnTo>
                        <a:pt x="397" y="187"/>
                      </a:lnTo>
                      <a:lnTo>
                        <a:pt x="398" y="164"/>
                      </a:lnTo>
                      <a:lnTo>
                        <a:pt x="398" y="153"/>
                      </a:lnTo>
                      <a:lnTo>
                        <a:pt x="398" y="155"/>
                      </a:lnTo>
                      <a:lnTo>
                        <a:pt x="399" y="167"/>
                      </a:lnTo>
                      <a:lnTo>
                        <a:pt x="399" y="184"/>
                      </a:lnTo>
                      <a:lnTo>
                        <a:pt x="399" y="200"/>
                      </a:lnTo>
                      <a:lnTo>
                        <a:pt x="400" y="211"/>
                      </a:lnTo>
                      <a:lnTo>
                        <a:pt x="400" y="214"/>
                      </a:lnTo>
                      <a:lnTo>
                        <a:pt x="401" y="209"/>
                      </a:lnTo>
                      <a:lnTo>
                        <a:pt x="401" y="198"/>
                      </a:lnTo>
                      <a:lnTo>
                        <a:pt x="401" y="183"/>
                      </a:lnTo>
                      <a:lnTo>
                        <a:pt x="402" y="167"/>
                      </a:lnTo>
                      <a:lnTo>
                        <a:pt x="402" y="152"/>
                      </a:lnTo>
                      <a:lnTo>
                        <a:pt x="402" y="140"/>
                      </a:lnTo>
                      <a:lnTo>
                        <a:pt x="403" y="132"/>
                      </a:lnTo>
                      <a:lnTo>
                        <a:pt x="403" y="128"/>
                      </a:lnTo>
                      <a:lnTo>
                        <a:pt x="403" y="130"/>
                      </a:lnTo>
                      <a:lnTo>
                        <a:pt x="404" y="139"/>
                      </a:lnTo>
                      <a:lnTo>
                        <a:pt x="404" y="154"/>
                      </a:lnTo>
                      <a:lnTo>
                        <a:pt x="404" y="174"/>
                      </a:lnTo>
                      <a:lnTo>
                        <a:pt x="405" y="197"/>
                      </a:lnTo>
                      <a:lnTo>
                        <a:pt x="405" y="220"/>
                      </a:lnTo>
                      <a:lnTo>
                        <a:pt x="405" y="239"/>
                      </a:lnTo>
                      <a:lnTo>
                        <a:pt x="406" y="254"/>
                      </a:lnTo>
                      <a:lnTo>
                        <a:pt x="406" y="262"/>
                      </a:lnTo>
                      <a:lnTo>
                        <a:pt x="406" y="265"/>
                      </a:lnTo>
                      <a:lnTo>
                        <a:pt x="407" y="262"/>
                      </a:lnTo>
                      <a:lnTo>
                        <a:pt x="407" y="255"/>
                      </a:lnTo>
                      <a:lnTo>
                        <a:pt x="408" y="242"/>
                      </a:lnTo>
                      <a:lnTo>
                        <a:pt x="408" y="225"/>
                      </a:lnTo>
                      <a:lnTo>
                        <a:pt x="408" y="207"/>
                      </a:lnTo>
                      <a:lnTo>
                        <a:pt x="409" y="190"/>
                      </a:lnTo>
                      <a:lnTo>
                        <a:pt x="409" y="178"/>
                      </a:lnTo>
                      <a:lnTo>
                        <a:pt x="409" y="173"/>
                      </a:lnTo>
                      <a:lnTo>
                        <a:pt x="410" y="176"/>
                      </a:lnTo>
                      <a:lnTo>
                        <a:pt x="410" y="184"/>
                      </a:lnTo>
                      <a:lnTo>
                        <a:pt x="410" y="195"/>
                      </a:lnTo>
                      <a:lnTo>
                        <a:pt x="411" y="207"/>
                      </a:lnTo>
                      <a:lnTo>
                        <a:pt x="411" y="218"/>
                      </a:lnTo>
                      <a:lnTo>
                        <a:pt x="411" y="225"/>
                      </a:lnTo>
                      <a:lnTo>
                        <a:pt x="412" y="228"/>
                      </a:lnTo>
                      <a:lnTo>
                        <a:pt x="412" y="225"/>
                      </a:lnTo>
                      <a:lnTo>
                        <a:pt x="412" y="216"/>
                      </a:lnTo>
                      <a:lnTo>
                        <a:pt x="413" y="203"/>
                      </a:lnTo>
                      <a:lnTo>
                        <a:pt x="413" y="188"/>
                      </a:lnTo>
                      <a:lnTo>
                        <a:pt x="413" y="172"/>
                      </a:lnTo>
                      <a:lnTo>
                        <a:pt x="414" y="160"/>
                      </a:lnTo>
                      <a:lnTo>
                        <a:pt x="414" y="151"/>
                      </a:lnTo>
                      <a:lnTo>
                        <a:pt x="415" y="148"/>
                      </a:lnTo>
                      <a:lnTo>
                        <a:pt x="415" y="150"/>
                      </a:lnTo>
                      <a:lnTo>
                        <a:pt x="415" y="157"/>
                      </a:lnTo>
                      <a:lnTo>
                        <a:pt x="416" y="167"/>
                      </a:lnTo>
                      <a:lnTo>
                        <a:pt x="416" y="179"/>
                      </a:lnTo>
                      <a:lnTo>
                        <a:pt x="416" y="189"/>
                      </a:lnTo>
                      <a:lnTo>
                        <a:pt x="417" y="196"/>
                      </a:lnTo>
                      <a:lnTo>
                        <a:pt x="417" y="198"/>
                      </a:lnTo>
                      <a:lnTo>
                        <a:pt x="417" y="195"/>
                      </a:lnTo>
                      <a:lnTo>
                        <a:pt x="418" y="185"/>
                      </a:lnTo>
                      <a:lnTo>
                        <a:pt x="418" y="173"/>
                      </a:lnTo>
                      <a:lnTo>
                        <a:pt x="418" y="158"/>
                      </a:lnTo>
                      <a:lnTo>
                        <a:pt x="419" y="145"/>
                      </a:lnTo>
                      <a:lnTo>
                        <a:pt x="419" y="134"/>
                      </a:lnTo>
                      <a:lnTo>
                        <a:pt x="419" y="127"/>
                      </a:lnTo>
                      <a:lnTo>
                        <a:pt x="420" y="121"/>
                      </a:lnTo>
                      <a:lnTo>
                        <a:pt x="420" y="117"/>
                      </a:lnTo>
                      <a:lnTo>
                        <a:pt x="420" y="114"/>
                      </a:lnTo>
                      <a:lnTo>
                        <a:pt x="421" y="110"/>
                      </a:lnTo>
                      <a:lnTo>
                        <a:pt x="421" y="107"/>
                      </a:lnTo>
                      <a:lnTo>
                        <a:pt x="421" y="104"/>
                      </a:lnTo>
                      <a:lnTo>
                        <a:pt x="422" y="100"/>
                      </a:lnTo>
                      <a:lnTo>
                        <a:pt x="422" y="96"/>
                      </a:lnTo>
                      <a:lnTo>
                        <a:pt x="423" y="92"/>
                      </a:lnTo>
                      <a:lnTo>
                        <a:pt x="423" y="88"/>
                      </a:lnTo>
                      <a:lnTo>
                        <a:pt x="423" y="88"/>
                      </a:lnTo>
                      <a:lnTo>
                        <a:pt x="424" y="91"/>
                      </a:lnTo>
                      <a:lnTo>
                        <a:pt x="424" y="99"/>
                      </a:lnTo>
                      <a:lnTo>
                        <a:pt x="424" y="110"/>
                      </a:lnTo>
                      <a:lnTo>
                        <a:pt x="425" y="121"/>
                      </a:lnTo>
                      <a:lnTo>
                        <a:pt x="425" y="127"/>
                      </a:lnTo>
                      <a:lnTo>
                        <a:pt x="425" y="124"/>
                      </a:lnTo>
                      <a:lnTo>
                        <a:pt x="426" y="112"/>
                      </a:lnTo>
                      <a:lnTo>
                        <a:pt x="426" y="94"/>
                      </a:lnTo>
                      <a:lnTo>
                        <a:pt x="426" y="72"/>
                      </a:lnTo>
                      <a:lnTo>
                        <a:pt x="427" y="54"/>
                      </a:lnTo>
                      <a:lnTo>
                        <a:pt x="427" y="42"/>
                      </a:lnTo>
                      <a:lnTo>
                        <a:pt x="427" y="41"/>
                      </a:lnTo>
                      <a:lnTo>
                        <a:pt x="428" y="51"/>
                      </a:lnTo>
                      <a:lnTo>
                        <a:pt x="428" y="70"/>
                      </a:lnTo>
                      <a:lnTo>
                        <a:pt x="428" y="97"/>
                      </a:lnTo>
                      <a:lnTo>
                        <a:pt x="429" y="126"/>
                      </a:lnTo>
                      <a:lnTo>
                        <a:pt x="429" y="154"/>
                      </a:lnTo>
                      <a:lnTo>
                        <a:pt x="430" y="177"/>
                      </a:lnTo>
                      <a:lnTo>
                        <a:pt x="430" y="190"/>
                      </a:lnTo>
                      <a:lnTo>
                        <a:pt x="430" y="191"/>
                      </a:lnTo>
                      <a:lnTo>
                        <a:pt x="431" y="181"/>
                      </a:lnTo>
                      <a:lnTo>
                        <a:pt x="431" y="163"/>
                      </a:lnTo>
                      <a:lnTo>
                        <a:pt x="431" y="141"/>
                      </a:lnTo>
                      <a:lnTo>
                        <a:pt x="432" y="122"/>
                      </a:lnTo>
                      <a:lnTo>
                        <a:pt x="432" y="109"/>
                      </a:lnTo>
                      <a:lnTo>
                        <a:pt x="432" y="105"/>
                      </a:lnTo>
                      <a:lnTo>
                        <a:pt x="433" y="109"/>
                      </a:lnTo>
                      <a:lnTo>
                        <a:pt x="433" y="119"/>
                      </a:lnTo>
                      <a:lnTo>
                        <a:pt x="433" y="129"/>
                      </a:lnTo>
                      <a:lnTo>
                        <a:pt x="434" y="136"/>
                      </a:lnTo>
                      <a:lnTo>
                        <a:pt x="434" y="137"/>
                      </a:lnTo>
                      <a:lnTo>
                        <a:pt x="434" y="133"/>
                      </a:lnTo>
                      <a:lnTo>
                        <a:pt x="435" y="124"/>
                      </a:lnTo>
                      <a:lnTo>
                        <a:pt x="435" y="113"/>
                      </a:lnTo>
                      <a:lnTo>
                        <a:pt x="435" y="103"/>
                      </a:lnTo>
                      <a:lnTo>
                        <a:pt x="436" y="97"/>
                      </a:lnTo>
                      <a:lnTo>
                        <a:pt x="436" y="97"/>
                      </a:lnTo>
                      <a:lnTo>
                        <a:pt x="437" y="104"/>
                      </a:lnTo>
                      <a:lnTo>
                        <a:pt x="437" y="116"/>
                      </a:lnTo>
                      <a:lnTo>
                        <a:pt x="437" y="133"/>
                      </a:lnTo>
                      <a:lnTo>
                        <a:pt x="438" y="150"/>
                      </a:lnTo>
                      <a:lnTo>
                        <a:pt x="438" y="166"/>
                      </a:lnTo>
                      <a:lnTo>
                        <a:pt x="438" y="177"/>
                      </a:lnTo>
                      <a:lnTo>
                        <a:pt x="439" y="182"/>
                      </a:lnTo>
                      <a:lnTo>
                        <a:pt x="439" y="182"/>
                      </a:lnTo>
                      <a:lnTo>
                        <a:pt x="439" y="177"/>
                      </a:lnTo>
                      <a:lnTo>
                        <a:pt x="440" y="169"/>
                      </a:lnTo>
                      <a:lnTo>
                        <a:pt x="440" y="159"/>
                      </a:lnTo>
                      <a:lnTo>
                        <a:pt x="440" y="151"/>
                      </a:lnTo>
                      <a:lnTo>
                        <a:pt x="441" y="145"/>
                      </a:lnTo>
                      <a:lnTo>
                        <a:pt x="441" y="144"/>
                      </a:lnTo>
                      <a:lnTo>
                        <a:pt x="441" y="145"/>
                      </a:lnTo>
                      <a:lnTo>
                        <a:pt x="442" y="147"/>
                      </a:lnTo>
                      <a:lnTo>
                        <a:pt x="442" y="148"/>
                      </a:lnTo>
                      <a:lnTo>
                        <a:pt x="442" y="148"/>
                      </a:lnTo>
                      <a:lnTo>
                        <a:pt x="443" y="146"/>
                      </a:lnTo>
                      <a:lnTo>
                        <a:pt x="443" y="142"/>
                      </a:lnTo>
                      <a:lnTo>
                        <a:pt x="443" y="139"/>
                      </a:lnTo>
                      <a:lnTo>
                        <a:pt x="444" y="137"/>
                      </a:lnTo>
                      <a:lnTo>
                        <a:pt x="444" y="137"/>
                      </a:lnTo>
                      <a:lnTo>
                        <a:pt x="445" y="138"/>
                      </a:lnTo>
                      <a:lnTo>
                        <a:pt x="445" y="140"/>
                      </a:lnTo>
                      <a:lnTo>
                        <a:pt x="445" y="145"/>
                      </a:lnTo>
                      <a:lnTo>
                        <a:pt x="446" y="152"/>
                      </a:lnTo>
                      <a:lnTo>
                        <a:pt x="446" y="160"/>
                      </a:lnTo>
                      <a:lnTo>
                        <a:pt x="446" y="167"/>
                      </a:lnTo>
                      <a:lnTo>
                        <a:pt x="447" y="172"/>
                      </a:lnTo>
                      <a:lnTo>
                        <a:pt x="447" y="173"/>
                      </a:lnTo>
                      <a:lnTo>
                        <a:pt x="447" y="168"/>
                      </a:lnTo>
                      <a:lnTo>
                        <a:pt x="448" y="158"/>
                      </a:lnTo>
                      <a:lnTo>
                        <a:pt x="448" y="146"/>
                      </a:lnTo>
                      <a:lnTo>
                        <a:pt x="448" y="132"/>
                      </a:lnTo>
                      <a:lnTo>
                        <a:pt x="449" y="119"/>
                      </a:lnTo>
                      <a:lnTo>
                        <a:pt x="449" y="106"/>
                      </a:lnTo>
                      <a:lnTo>
                        <a:pt x="449" y="95"/>
                      </a:lnTo>
                      <a:lnTo>
                        <a:pt x="450" y="87"/>
                      </a:lnTo>
                      <a:lnTo>
                        <a:pt x="450" y="82"/>
                      </a:lnTo>
                      <a:lnTo>
                        <a:pt x="450" y="83"/>
                      </a:lnTo>
                      <a:lnTo>
                        <a:pt x="451" y="88"/>
                      </a:lnTo>
                      <a:lnTo>
                        <a:pt x="451" y="96"/>
                      </a:lnTo>
                      <a:lnTo>
                        <a:pt x="452" y="103"/>
                      </a:lnTo>
                      <a:lnTo>
                        <a:pt x="452" y="108"/>
                      </a:lnTo>
                      <a:lnTo>
                        <a:pt x="452" y="113"/>
                      </a:lnTo>
                      <a:lnTo>
                        <a:pt x="453" y="119"/>
                      </a:lnTo>
                      <a:lnTo>
                        <a:pt x="453" y="131"/>
                      </a:lnTo>
                      <a:lnTo>
                        <a:pt x="453" y="146"/>
                      </a:lnTo>
                      <a:lnTo>
                        <a:pt x="454" y="164"/>
                      </a:lnTo>
                      <a:lnTo>
                        <a:pt x="454" y="182"/>
                      </a:lnTo>
                      <a:lnTo>
                        <a:pt x="454" y="197"/>
                      </a:lnTo>
                      <a:lnTo>
                        <a:pt x="455" y="211"/>
                      </a:lnTo>
                      <a:lnTo>
                        <a:pt x="455" y="226"/>
                      </a:lnTo>
                      <a:lnTo>
                        <a:pt x="455" y="245"/>
                      </a:lnTo>
                      <a:lnTo>
                        <a:pt x="456" y="268"/>
                      </a:lnTo>
                      <a:lnTo>
                        <a:pt x="456" y="293"/>
                      </a:lnTo>
                      <a:lnTo>
                        <a:pt x="456" y="318"/>
                      </a:lnTo>
                      <a:lnTo>
                        <a:pt x="457" y="338"/>
                      </a:lnTo>
                      <a:lnTo>
                        <a:pt x="457" y="352"/>
                      </a:lnTo>
                      <a:lnTo>
                        <a:pt x="457" y="359"/>
                      </a:lnTo>
                      <a:lnTo>
                        <a:pt x="458" y="362"/>
                      </a:lnTo>
                      <a:lnTo>
                        <a:pt x="458" y="362"/>
                      </a:lnTo>
                      <a:lnTo>
                        <a:pt x="459" y="365"/>
                      </a:lnTo>
                      <a:lnTo>
                        <a:pt x="459" y="371"/>
                      </a:lnTo>
                      <a:lnTo>
                        <a:pt x="459" y="379"/>
                      </a:lnTo>
                      <a:lnTo>
                        <a:pt x="460" y="384"/>
                      </a:lnTo>
                      <a:lnTo>
                        <a:pt x="460" y="385"/>
                      </a:lnTo>
                      <a:lnTo>
                        <a:pt x="460" y="382"/>
                      </a:lnTo>
                      <a:lnTo>
                        <a:pt x="461" y="377"/>
                      </a:lnTo>
                      <a:lnTo>
                        <a:pt x="461" y="374"/>
                      </a:lnTo>
                      <a:lnTo>
                        <a:pt x="461" y="375"/>
                      </a:lnTo>
                      <a:lnTo>
                        <a:pt x="462" y="383"/>
                      </a:lnTo>
                      <a:lnTo>
                        <a:pt x="462" y="396"/>
                      </a:lnTo>
                      <a:lnTo>
                        <a:pt x="462" y="416"/>
                      </a:lnTo>
                      <a:lnTo>
                        <a:pt x="463" y="439"/>
                      </a:lnTo>
                      <a:lnTo>
                        <a:pt x="463" y="467"/>
                      </a:lnTo>
                      <a:lnTo>
                        <a:pt x="463" y="498"/>
                      </a:lnTo>
                      <a:lnTo>
                        <a:pt x="464" y="530"/>
                      </a:lnTo>
                      <a:lnTo>
                        <a:pt x="464" y="562"/>
                      </a:lnTo>
                      <a:lnTo>
                        <a:pt x="464" y="592"/>
                      </a:lnTo>
                      <a:lnTo>
                        <a:pt x="465" y="619"/>
                      </a:lnTo>
                      <a:lnTo>
                        <a:pt x="465" y="644"/>
                      </a:lnTo>
                      <a:lnTo>
                        <a:pt x="465" y="665"/>
                      </a:lnTo>
                      <a:lnTo>
                        <a:pt x="466" y="683"/>
                      </a:lnTo>
                      <a:lnTo>
                        <a:pt x="466" y="699"/>
                      </a:lnTo>
                      <a:lnTo>
                        <a:pt x="467" y="713"/>
                      </a:lnTo>
                      <a:lnTo>
                        <a:pt x="467" y="725"/>
                      </a:lnTo>
                      <a:lnTo>
                        <a:pt x="467" y="737"/>
                      </a:lnTo>
                      <a:lnTo>
                        <a:pt x="468" y="748"/>
                      </a:lnTo>
                      <a:lnTo>
                        <a:pt x="468" y="759"/>
                      </a:lnTo>
                      <a:lnTo>
                        <a:pt x="468" y="769"/>
                      </a:lnTo>
                      <a:lnTo>
                        <a:pt x="469" y="779"/>
                      </a:lnTo>
                      <a:lnTo>
                        <a:pt x="469" y="790"/>
                      </a:lnTo>
                      <a:lnTo>
                        <a:pt x="469" y="801"/>
                      </a:lnTo>
                      <a:lnTo>
                        <a:pt x="470" y="810"/>
                      </a:lnTo>
                      <a:lnTo>
                        <a:pt x="470" y="814"/>
                      </a:lnTo>
                      <a:lnTo>
                        <a:pt x="470" y="813"/>
                      </a:lnTo>
                      <a:lnTo>
                        <a:pt x="471" y="805"/>
                      </a:lnTo>
                      <a:lnTo>
                        <a:pt x="471" y="793"/>
                      </a:lnTo>
                      <a:lnTo>
                        <a:pt x="471" y="780"/>
                      </a:lnTo>
                      <a:lnTo>
                        <a:pt x="472" y="772"/>
                      </a:lnTo>
                      <a:lnTo>
                        <a:pt x="472" y="774"/>
                      </a:lnTo>
                      <a:lnTo>
                        <a:pt x="472" y="787"/>
                      </a:lnTo>
                      <a:lnTo>
                        <a:pt x="473" y="812"/>
                      </a:lnTo>
                      <a:lnTo>
                        <a:pt x="473" y="846"/>
                      </a:lnTo>
                      <a:lnTo>
                        <a:pt x="474" y="885"/>
                      </a:lnTo>
                      <a:lnTo>
                        <a:pt x="474" y="921"/>
                      </a:lnTo>
                      <a:lnTo>
                        <a:pt x="474" y="950"/>
                      </a:lnTo>
                      <a:lnTo>
                        <a:pt x="475" y="968"/>
                      </a:lnTo>
                      <a:lnTo>
                        <a:pt x="475" y="973"/>
                      </a:lnTo>
                      <a:lnTo>
                        <a:pt x="475" y="970"/>
                      </a:lnTo>
                      <a:lnTo>
                        <a:pt x="476" y="962"/>
                      </a:lnTo>
                      <a:lnTo>
                        <a:pt x="476" y="954"/>
                      </a:lnTo>
                      <a:lnTo>
                        <a:pt x="476" y="950"/>
                      </a:lnTo>
                      <a:lnTo>
                        <a:pt x="477" y="952"/>
                      </a:lnTo>
                      <a:lnTo>
                        <a:pt x="477" y="958"/>
                      </a:lnTo>
                      <a:lnTo>
                        <a:pt x="477" y="966"/>
                      </a:lnTo>
                      <a:lnTo>
                        <a:pt x="478" y="975"/>
                      </a:lnTo>
                      <a:lnTo>
                        <a:pt x="478" y="983"/>
                      </a:lnTo>
                      <a:lnTo>
                        <a:pt x="478" y="991"/>
                      </a:lnTo>
                      <a:lnTo>
                        <a:pt x="479" y="1000"/>
                      </a:lnTo>
                      <a:lnTo>
                        <a:pt x="479" y="1011"/>
                      </a:lnTo>
                      <a:lnTo>
                        <a:pt x="479" y="1022"/>
                      </a:lnTo>
                      <a:lnTo>
                        <a:pt x="480" y="1035"/>
                      </a:lnTo>
                      <a:lnTo>
                        <a:pt x="480" y="1046"/>
                      </a:lnTo>
                      <a:lnTo>
                        <a:pt x="481" y="1056"/>
                      </a:lnTo>
                      <a:lnTo>
                        <a:pt x="481" y="1064"/>
                      </a:lnTo>
                      <a:lnTo>
                        <a:pt x="481" y="1071"/>
                      </a:lnTo>
                      <a:lnTo>
                        <a:pt x="482" y="1078"/>
                      </a:lnTo>
                      <a:lnTo>
                        <a:pt x="482" y="1085"/>
                      </a:lnTo>
                      <a:lnTo>
                        <a:pt x="482" y="1093"/>
                      </a:lnTo>
                      <a:lnTo>
                        <a:pt x="483" y="1100"/>
                      </a:lnTo>
                      <a:lnTo>
                        <a:pt x="483" y="1107"/>
                      </a:lnTo>
                      <a:lnTo>
                        <a:pt x="483" y="1113"/>
                      </a:lnTo>
                      <a:lnTo>
                        <a:pt x="484" y="1119"/>
                      </a:lnTo>
                      <a:lnTo>
                        <a:pt x="484" y="1125"/>
                      </a:lnTo>
                      <a:lnTo>
                        <a:pt x="484" y="1131"/>
                      </a:lnTo>
                      <a:lnTo>
                        <a:pt x="485" y="1137"/>
                      </a:lnTo>
                      <a:lnTo>
                        <a:pt x="485" y="1139"/>
                      </a:lnTo>
                      <a:lnTo>
                        <a:pt x="485" y="1139"/>
                      </a:lnTo>
                      <a:lnTo>
                        <a:pt x="486" y="1136"/>
                      </a:lnTo>
                      <a:lnTo>
                        <a:pt x="486" y="1132"/>
                      </a:lnTo>
                      <a:lnTo>
                        <a:pt x="486" y="1129"/>
                      </a:lnTo>
                      <a:lnTo>
                        <a:pt x="487" y="1127"/>
                      </a:lnTo>
                      <a:lnTo>
                        <a:pt x="487" y="1128"/>
                      </a:lnTo>
                      <a:lnTo>
                        <a:pt x="487" y="1131"/>
                      </a:lnTo>
                      <a:lnTo>
                        <a:pt x="488" y="1135"/>
                      </a:lnTo>
                      <a:lnTo>
                        <a:pt x="488" y="1142"/>
                      </a:lnTo>
                      <a:lnTo>
                        <a:pt x="489" y="1151"/>
                      </a:lnTo>
                      <a:lnTo>
                        <a:pt x="489" y="1164"/>
                      </a:lnTo>
                      <a:lnTo>
                        <a:pt x="489" y="1178"/>
                      </a:lnTo>
                      <a:lnTo>
                        <a:pt x="490" y="1193"/>
                      </a:lnTo>
                      <a:lnTo>
                        <a:pt x="490" y="1207"/>
                      </a:lnTo>
                      <a:lnTo>
                        <a:pt x="490" y="1216"/>
                      </a:lnTo>
                      <a:lnTo>
                        <a:pt x="491" y="1219"/>
                      </a:lnTo>
                      <a:lnTo>
                        <a:pt x="491" y="1216"/>
                      </a:lnTo>
                      <a:lnTo>
                        <a:pt x="491" y="1206"/>
                      </a:lnTo>
                      <a:lnTo>
                        <a:pt x="492" y="1191"/>
                      </a:lnTo>
                      <a:lnTo>
                        <a:pt x="492" y="1175"/>
                      </a:lnTo>
                      <a:lnTo>
                        <a:pt x="492" y="1162"/>
                      </a:lnTo>
                      <a:lnTo>
                        <a:pt x="493" y="1155"/>
                      </a:lnTo>
                      <a:lnTo>
                        <a:pt x="493" y="1156"/>
                      </a:lnTo>
                      <a:lnTo>
                        <a:pt x="493" y="1165"/>
                      </a:lnTo>
                      <a:lnTo>
                        <a:pt x="494" y="1183"/>
                      </a:lnTo>
                      <a:lnTo>
                        <a:pt x="494" y="1207"/>
                      </a:lnTo>
                      <a:lnTo>
                        <a:pt x="494" y="1233"/>
                      </a:lnTo>
                      <a:lnTo>
                        <a:pt x="495" y="1257"/>
                      </a:lnTo>
                      <a:lnTo>
                        <a:pt x="495" y="1275"/>
                      </a:lnTo>
                      <a:lnTo>
                        <a:pt x="496" y="1284"/>
                      </a:lnTo>
                      <a:lnTo>
                        <a:pt x="496" y="1285"/>
                      </a:lnTo>
                      <a:lnTo>
                        <a:pt x="496" y="1278"/>
                      </a:lnTo>
                      <a:lnTo>
                        <a:pt x="497" y="1266"/>
                      </a:lnTo>
                      <a:lnTo>
                        <a:pt x="497" y="1253"/>
                      </a:lnTo>
                      <a:lnTo>
                        <a:pt x="497" y="1244"/>
                      </a:lnTo>
                      <a:lnTo>
                        <a:pt x="498" y="1241"/>
                      </a:lnTo>
                      <a:lnTo>
                        <a:pt x="498" y="1245"/>
                      </a:lnTo>
                      <a:lnTo>
                        <a:pt x="498" y="1256"/>
                      </a:lnTo>
                      <a:lnTo>
                        <a:pt x="499" y="1269"/>
                      </a:lnTo>
                      <a:lnTo>
                        <a:pt x="499" y="1283"/>
                      </a:lnTo>
                      <a:lnTo>
                        <a:pt x="499" y="1293"/>
                      </a:lnTo>
                      <a:lnTo>
                        <a:pt x="500" y="1298"/>
                      </a:lnTo>
                      <a:lnTo>
                        <a:pt x="500" y="1296"/>
                      </a:lnTo>
                      <a:lnTo>
                        <a:pt x="500" y="1288"/>
                      </a:lnTo>
                      <a:lnTo>
                        <a:pt x="501" y="1275"/>
                      </a:lnTo>
                      <a:lnTo>
                        <a:pt x="501" y="1262"/>
                      </a:lnTo>
                      <a:lnTo>
                        <a:pt x="501" y="1252"/>
                      </a:lnTo>
                      <a:lnTo>
                        <a:pt x="502" y="1245"/>
                      </a:lnTo>
                      <a:lnTo>
                        <a:pt x="502" y="1243"/>
                      </a:lnTo>
                      <a:lnTo>
                        <a:pt x="503" y="1246"/>
                      </a:lnTo>
                      <a:lnTo>
                        <a:pt x="503" y="1251"/>
                      </a:lnTo>
                      <a:lnTo>
                        <a:pt x="503" y="1257"/>
                      </a:lnTo>
                      <a:lnTo>
                        <a:pt x="504" y="1263"/>
                      </a:lnTo>
                      <a:lnTo>
                        <a:pt x="504" y="1268"/>
                      </a:lnTo>
                      <a:lnTo>
                        <a:pt x="504" y="1271"/>
                      </a:lnTo>
                      <a:lnTo>
                        <a:pt x="505" y="1272"/>
                      </a:lnTo>
                      <a:lnTo>
                        <a:pt x="505" y="1270"/>
                      </a:lnTo>
                      <a:lnTo>
                        <a:pt x="505" y="1266"/>
                      </a:lnTo>
                      <a:lnTo>
                        <a:pt x="506" y="1260"/>
                      </a:lnTo>
                      <a:lnTo>
                        <a:pt x="506" y="1253"/>
                      </a:lnTo>
                      <a:lnTo>
                        <a:pt x="506" y="1247"/>
                      </a:lnTo>
                      <a:lnTo>
                        <a:pt x="507" y="1240"/>
                      </a:lnTo>
                      <a:lnTo>
                        <a:pt x="507" y="1232"/>
                      </a:lnTo>
                      <a:lnTo>
                        <a:pt x="507" y="1224"/>
                      </a:lnTo>
                      <a:lnTo>
                        <a:pt x="508" y="1214"/>
                      </a:lnTo>
                      <a:lnTo>
                        <a:pt x="508" y="1204"/>
                      </a:lnTo>
                      <a:lnTo>
                        <a:pt x="508" y="1198"/>
                      </a:lnTo>
                      <a:lnTo>
                        <a:pt x="509" y="1196"/>
                      </a:lnTo>
                      <a:lnTo>
                        <a:pt x="509" y="1202"/>
                      </a:lnTo>
                      <a:lnTo>
                        <a:pt x="509" y="1215"/>
                      </a:lnTo>
                      <a:lnTo>
                        <a:pt x="510" y="1235"/>
                      </a:lnTo>
                      <a:lnTo>
                        <a:pt x="510" y="1259"/>
                      </a:lnTo>
                      <a:lnTo>
                        <a:pt x="511" y="1284"/>
                      </a:lnTo>
                      <a:lnTo>
                        <a:pt x="511" y="1308"/>
                      </a:lnTo>
                      <a:lnTo>
                        <a:pt x="511" y="1327"/>
                      </a:lnTo>
                      <a:lnTo>
                        <a:pt x="512" y="1340"/>
                      </a:lnTo>
                      <a:lnTo>
                        <a:pt x="512" y="1344"/>
                      </a:lnTo>
                      <a:lnTo>
                        <a:pt x="512" y="1341"/>
                      </a:lnTo>
                      <a:lnTo>
                        <a:pt x="513" y="1333"/>
                      </a:lnTo>
                      <a:lnTo>
                        <a:pt x="513" y="1320"/>
                      </a:lnTo>
                      <a:lnTo>
                        <a:pt x="513" y="1308"/>
                      </a:lnTo>
                      <a:lnTo>
                        <a:pt x="514" y="1299"/>
                      </a:lnTo>
                      <a:lnTo>
                        <a:pt x="514" y="1296"/>
                      </a:lnTo>
                      <a:lnTo>
                        <a:pt x="514" y="1298"/>
                      </a:lnTo>
                      <a:lnTo>
                        <a:pt x="515" y="1306"/>
                      </a:lnTo>
                      <a:lnTo>
                        <a:pt x="515" y="1318"/>
                      </a:lnTo>
                      <a:lnTo>
                        <a:pt x="515" y="1331"/>
                      </a:lnTo>
                      <a:lnTo>
                        <a:pt x="516" y="1342"/>
                      </a:lnTo>
                      <a:lnTo>
                        <a:pt x="516" y="1348"/>
                      </a:lnTo>
                      <a:lnTo>
                        <a:pt x="516" y="1345"/>
                      </a:lnTo>
                      <a:lnTo>
                        <a:pt x="517" y="1335"/>
                      </a:lnTo>
                      <a:lnTo>
                        <a:pt x="517" y="1317"/>
                      </a:lnTo>
                      <a:lnTo>
                        <a:pt x="518" y="1298"/>
                      </a:lnTo>
                      <a:lnTo>
                        <a:pt x="518" y="1279"/>
                      </a:lnTo>
                      <a:lnTo>
                        <a:pt x="518" y="1266"/>
                      </a:lnTo>
                      <a:lnTo>
                        <a:pt x="519" y="1260"/>
                      </a:lnTo>
                      <a:lnTo>
                        <a:pt x="519" y="1260"/>
                      </a:lnTo>
                      <a:lnTo>
                        <a:pt x="519" y="1264"/>
                      </a:lnTo>
                      <a:lnTo>
                        <a:pt x="520" y="1272"/>
                      </a:lnTo>
                      <a:lnTo>
                        <a:pt x="520" y="1279"/>
                      </a:lnTo>
                      <a:lnTo>
                        <a:pt x="520" y="1285"/>
                      </a:lnTo>
                      <a:lnTo>
                        <a:pt x="521" y="1286"/>
                      </a:lnTo>
                      <a:lnTo>
                        <a:pt x="521" y="1282"/>
                      </a:lnTo>
                      <a:lnTo>
                        <a:pt x="521" y="1274"/>
                      </a:lnTo>
                      <a:lnTo>
                        <a:pt x="522" y="1264"/>
                      </a:lnTo>
                      <a:lnTo>
                        <a:pt x="522" y="1256"/>
                      </a:lnTo>
                      <a:lnTo>
                        <a:pt x="522" y="1253"/>
                      </a:lnTo>
                      <a:lnTo>
                        <a:pt x="523" y="1255"/>
                      </a:lnTo>
                      <a:lnTo>
                        <a:pt x="523" y="1261"/>
                      </a:lnTo>
                      <a:lnTo>
                        <a:pt x="523" y="1269"/>
                      </a:lnTo>
                      <a:lnTo>
                        <a:pt x="524" y="1275"/>
                      </a:lnTo>
                      <a:lnTo>
                        <a:pt x="524" y="1276"/>
                      </a:lnTo>
                      <a:lnTo>
                        <a:pt x="525" y="1270"/>
                      </a:lnTo>
                      <a:lnTo>
                        <a:pt x="525" y="1258"/>
                      </a:lnTo>
                      <a:lnTo>
                        <a:pt x="525" y="1240"/>
                      </a:lnTo>
                      <a:lnTo>
                        <a:pt x="526" y="1221"/>
                      </a:lnTo>
                      <a:lnTo>
                        <a:pt x="526" y="1203"/>
                      </a:lnTo>
                      <a:lnTo>
                        <a:pt x="526" y="1189"/>
                      </a:lnTo>
                      <a:lnTo>
                        <a:pt x="527" y="1181"/>
                      </a:lnTo>
                      <a:lnTo>
                        <a:pt x="527" y="1177"/>
                      </a:lnTo>
                      <a:lnTo>
                        <a:pt x="527" y="1176"/>
                      </a:lnTo>
                      <a:lnTo>
                        <a:pt x="528" y="1177"/>
                      </a:lnTo>
                      <a:lnTo>
                        <a:pt x="528" y="1178"/>
                      </a:lnTo>
                      <a:lnTo>
                        <a:pt x="528" y="1176"/>
                      </a:lnTo>
                      <a:lnTo>
                        <a:pt x="529" y="1172"/>
                      </a:lnTo>
                      <a:lnTo>
                        <a:pt x="529" y="1166"/>
                      </a:lnTo>
                      <a:lnTo>
                        <a:pt x="529" y="1159"/>
                      </a:lnTo>
                      <a:lnTo>
                        <a:pt x="530" y="1154"/>
                      </a:lnTo>
                      <a:lnTo>
                        <a:pt x="530" y="1151"/>
                      </a:lnTo>
                      <a:lnTo>
                        <a:pt x="530" y="1151"/>
                      </a:lnTo>
                      <a:lnTo>
                        <a:pt x="531" y="1155"/>
                      </a:lnTo>
                      <a:lnTo>
                        <a:pt x="531" y="1165"/>
                      </a:lnTo>
                      <a:lnTo>
                        <a:pt x="531" y="1181"/>
                      </a:lnTo>
                      <a:lnTo>
                        <a:pt x="532" y="1204"/>
                      </a:lnTo>
                      <a:lnTo>
                        <a:pt x="532" y="1229"/>
                      </a:lnTo>
                      <a:lnTo>
                        <a:pt x="533" y="1252"/>
                      </a:lnTo>
                      <a:lnTo>
                        <a:pt x="533" y="1266"/>
                      </a:lnTo>
                      <a:lnTo>
                        <a:pt x="533" y="1269"/>
                      </a:lnTo>
                      <a:lnTo>
                        <a:pt x="534" y="1259"/>
                      </a:lnTo>
                      <a:lnTo>
                        <a:pt x="534" y="1238"/>
                      </a:lnTo>
                      <a:lnTo>
                        <a:pt x="534" y="1211"/>
                      </a:lnTo>
                      <a:lnTo>
                        <a:pt x="535" y="1184"/>
                      </a:lnTo>
                      <a:lnTo>
                        <a:pt x="535" y="1163"/>
                      </a:lnTo>
                      <a:lnTo>
                        <a:pt x="535" y="1152"/>
                      </a:lnTo>
                      <a:lnTo>
                        <a:pt x="536" y="1152"/>
                      </a:lnTo>
                      <a:lnTo>
                        <a:pt x="536" y="1160"/>
                      </a:lnTo>
                      <a:lnTo>
                        <a:pt x="536" y="1174"/>
                      </a:lnTo>
                      <a:lnTo>
                        <a:pt x="537" y="1187"/>
                      </a:lnTo>
                      <a:lnTo>
                        <a:pt x="537" y="1196"/>
                      </a:lnTo>
                      <a:lnTo>
                        <a:pt x="537" y="1199"/>
                      </a:lnTo>
                      <a:lnTo>
                        <a:pt x="538" y="1194"/>
                      </a:lnTo>
                      <a:lnTo>
                        <a:pt x="538" y="1184"/>
                      </a:lnTo>
                      <a:lnTo>
                        <a:pt x="538" y="1171"/>
                      </a:lnTo>
                      <a:lnTo>
                        <a:pt x="539" y="1158"/>
                      </a:lnTo>
                      <a:lnTo>
                        <a:pt x="539" y="1149"/>
                      </a:lnTo>
                      <a:lnTo>
                        <a:pt x="540" y="1143"/>
                      </a:lnTo>
                      <a:lnTo>
                        <a:pt x="540" y="1140"/>
                      </a:lnTo>
                      <a:lnTo>
                        <a:pt x="540" y="1138"/>
                      </a:lnTo>
                      <a:lnTo>
                        <a:pt x="541" y="1137"/>
                      </a:lnTo>
                      <a:lnTo>
                        <a:pt x="541" y="1135"/>
                      </a:lnTo>
                      <a:lnTo>
                        <a:pt x="541" y="1136"/>
                      </a:lnTo>
                      <a:lnTo>
                        <a:pt x="542" y="1139"/>
                      </a:lnTo>
                      <a:lnTo>
                        <a:pt x="542" y="1146"/>
                      </a:lnTo>
                      <a:lnTo>
                        <a:pt x="542" y="1157"/>
                      </a:lnTo>
                      <a:lnTo>
                        <a:pt x="543" y="1169"/>
                      </a:lnTo>
                      <a:lnTo>
                        <a:pt x="543" y="1181"/>
                      </a:lnTo>
                      <a:lnTo>
                        <a:pt x="543" y="1190"/>
                      </a:lnTo>
                      <a:lnTo>
                        <a:pt x="544" y="1194"/>
                      </a:lnTo>
                      <a:lnTo>
                        <a:pt x="544" y="1193"/>
                      </a:lnTo>
                      <a:lnTo>
                        <a:pt x="544" y="1187"/>
                      </a:lnTo>
                      <a:lnTo>
                        <a:pt x="545" y="1175"/>
                      </a:lnTo>
                      <a:lnTo>
                        <a:pt x="545" y="1159"/>
                      </a:lnTo>
                      <a:lnTo>
                        <a:pt x="545" y="1139"/>
                      </a:lnTo>
                      <a:lnTo>
                        <a:pt x="546" y="1118"/>
                      </a:lnTo>
                      <a:lnTo>
                        <a:pt x="546" y="1098"/>
                      </a:lnTo>
                      <a:lnTo>
                        <a:pt x="547" y="1080"/>
                      </a:lnTo>
                      <a:lnTo>
                        <a:pt x="547" y="1068"/>
                      </a:lnTo>
                      <a:lnTo>
                        <a:pt x="547" y="1062"/>
                      </a:lnTo>
                      <a:lnTo>
                        <a:pt x="548" y="1064"/>
                      </a:lnTo>
                      <a:lnTo>
                        <a:pt x="548" y="1074"/>
                      </a:lnTo>
                      <a:lnTo>
                        <a:pt x="548" y="1089"/>
                      </a:lnTo>
                      <a:lnTo>
                        <a:pt x="549" y="1107"/>
                      </a:lnTo>
                      <a:lnTo>
                        <a:pt x="549" y="1123"/>
                      </a:lnTo>
                      <a:lnTo>
                        <a:pt x="549" y="1134"/>
                      </a:lnTo>
                      <a:lnTo>
                        <a:pt x="550" y="1138"/>
                      </a:lnTo>
                      <a:lnTo>
                        <a:pt x="550" y="1135"/>
                      </a:lnTo>
                      <a:lnTo>
                        <a:pt x="550" y="1126"/>
                      </a:lnTo>
                      <a:lnTo>
                        <a:pt x="551" y="1113"/>
                      </a:lnTo>
                      <a:lnTo>
                        <a:pt x="551" y="1099"/>
                      </a:lnTo>
                      <a:lnTo>
                        <a:pt x="551" y="1085"/>
                      </a:lnTo>
                      <a:lnTo>
                        <a:pt x="552" y="1075"/>
                      </a:lnTo>
                      <a:lnTo>
                        <a:pt x="552" y="1067"/>
                      </a:lnTo>
                      <a:lnTo>
                        <a:pt x="552" y="1062"/>
                      </a:lnTo>
                      <a:lnTo>
                        <a:pt x="553" y="1058"/>
                      </a:lnTo>
                      <a:lnTo>
                        <a:pt x="553" y="1054"/>
                      </a:lnTo>
                      <a:lnTo>
                        <a:pt x="553" y="1050"/>
                      </a:lnTo>
                      <a:lnTo>
                        <a:pt x="554" y="1043"/>
                      </a:lnTo>
                      <a:lnTo>
                        <a:pt x="554" y="1034"/>
                      </a:lnTo>
                      <a:lnTo>
                        <a:pt x="555" y="1022"/>
                      </a:lnTo>
                      <a:lnTo>
                        <a:pt x="555" y="1008"/>
                      </a:lnTo>
                      <a:lnTo>
                        <a:pt x="555" y="997"/>
                      </a:lnTo>
                      <a:lnTo>
                        <a:pt x="556" y="988"/>
                      </a:lnTo>
                      <a:lnTo>
                        <a:pt x="556" y="986"/>
                      </a:lnTo>
                      <a:lnTo>
                        <a:pt x="556" y="990"/>
                      </a:lnTo>
                      <a:lnTo>
                        <a:pt x="557" y="1001"/>
                      </a:lnTo>
                      <a:lnTo>
                        <a:pt x="557" y="1017"/>
                      </a:lnTo>
                      <a:lnTo>
                        <a:pt x="557" y="1036"/>
                      </a:lnTo>
                      <a:lnTo>
                        <a:pt x="558" y="1055"/>
                      </a:lnTo>
                      <a:lnTo>
                        <a:pt x="558" y="1069"/>
                      </a:lnTo>
                      <a:lnTo>
                        <a:pt x="558" y="1076"/>
                      </a:lnTo>
                      <a:lnTo>
                        <a:pt x="559" y="1074"/>
                      </a:lnTo>
                      <a:lnTo>
                        <a:pt x="559" y="1065"/>
                      </a:lnTo>
                      <a:lnTo>
                        <a:pt x="559" y="1051"/>
                      </a:lnTo>
                      <a:lnTo>
                        <a:pt x="560" y="1037"/>
                      </a:lnTo>
                      <a:lnTo>
                        <a:pt x="560" y="1027"/>
                      </a:lnTo>
                      <a:lnTo>
                        <a:pt x="560" y="1023"/>
                      </a:lnTo>
                      <a:lnTo>
                        <a:pt x="561" y="1024"/>
                      </a:lnTo>
                      <a:lnTo>
                        <a:pt x="561" y="1030"/>
                      </a:lnTo>
                      <a:lnTo>
                        <a:pt x="562" y="1036"/>
                      </a:lnTo>
                      <a:lnTo>
                        <a:pt x="562" y="1040"/>
                      </a:lnTo>
                      <a:lnTo>
                        <a:pt x="562" y="1040"/>
                      </a:lnTo>
                      <a:lnTo>
                        <a:pt x="563" y="1035"/>
                      </a:lnTo>
                      <a:lnTo>
                        <a:pt x="563" y="1026"/>
                      </a:lnTo>
                      <a:lnTo>
                        <a:pt x="563" y="1014"/>
                      </a:lnTo>
                      <a:lnTo>
                        <a:pt x="564" y="1001"/>
                      </a:lnTo>
                      <a:lnTo>
                        <a:pt x="564" y="989"/>
                      </a:lnTo>
                      <a:lnTo>
                        <a:pt x="564" y="980"/>
                      </a:lnTo>
                      <a:lnTo>
                        <a:pt x="565" y="974"/>
                      </a:lnTo>
                      <a:lnTo>
                        <a:pt x="565" y="967"/>
                      </a:lnTo>
                      <a:lnTo>
                        <a:pt x="565" y="960"/>
                      </a:lnTo>
                      <a:lnTo>
                        <a:pt x="566" y="952"/>
                      </a:lnTo>
                      <a:lnTo>
                        <a:pt x="566" y="943"/>
                      </a:lnTo>
                      <a:lnTo>
                        <a:pt x="566" y="935"/>
                      </a:lnTo>
                      <a:lnTo>
                        <a:pt x="567" y="930"/>
                      </a:lnTo>
                      <a:lnTo>
                        <a:pt x="567" y="930"/>
                      </a:lnTo>
                      <a:lnTo>
                        <a:pt x="567" y="935"/>
                      </a:lnTo>
                      <a:lnTo>
                        <a:pt x="568" y="947"/>
                      </a:lnTo>
                      <a:lnTo>
                        <a:pt x="568" y="965"/>
                      </a:lnTo>
                      <a:lnTo>
                        <a:pt x="569" y="986"/>
                      </a:lnTo>
                      <a:lnTo>
                        <a:pt x="569" y="1008"/>
                      </a:lnTo>
                      <a:lnTo>
                        <a:pt x="569" y="1028"/>
                      </a:lnTo>
                      <a:lnTo>
                        <a:pt x="570" y="1041"/>
                      </a:lnTo>
                      <a:lnTo>
                        <a:pt x="570" y="1048"/>
                      </a:lnTo>
                      <a:lnTo>
                        <a:pt x="570" y="1049"/>
                      </a:lnTo>
                      <a:lnTo>
                        <a:pt x="571" y="1045"/>
                      </a:lnTo>
                      <a:lnTo>
                        <a:pt x="571" y="1042"/>
                      </a:lnTo>
                      <a:lnTo>
                        <a:pt x="571" y="1043"/>
                      </a:lnTo>
                      <a:lnTo>
                        <a:pt x="572" y="1050"/>
                      </a:lnTo>
                      <a:lnTo>
                        <a:pt x="572" y="1061"/>
                      </a:lnTo>
                      <a:lnTo>
                        <a:pt x="572" y="1072"/>
                      </a:lnTo>
                      <a:lnTo>
                        <a:pt x="573" y="1078"/>
                      </a:lnTo>
                      <a:lnTo>
                        <a:pt x="573" y="1076"/>
                      </a:lnTo>
                      <a:lnTo>
                        <a:pt x="573" y="1067"/>
                      </a:lnTo>
                      <a:lnTo>
                        <a:pt x="574" y="1054"/>
                      </a:lnTo>
                      <a:lnTo>
                        <a:pt x="574" y="1043"/>
                      </a:lnTo>
                      <a:lnTo>
                        <a:pt x="574" y="1036"/>
                      </a:lnTo>
                      <a:lnTo>
                        <a:pt x="575" y="1035"/>
                      </a:lnTo>
                      <a:lnTo>
                        <a:pt x="575" y="1037"/>
                      </a:lnTo>
                      <a:lnTo>
                        <a:pt x="575" y="1038"/>
                      </a:lnTo>
                      <a:lnTo>
                        <a:pt x="576" y="1034"/>
                      </a:lnTo>
                      <a:lnTo>
                        <a:pt x="576" y="1025"/>
                      </a:lnTo>
                      <a:lnTo>
                        <a:pt x="577" y="1010"/>
                      </a:lnTo>
                      <a:lnTo>
                        <a:pt x="577" y="991"/>
                      </a:lnTo>
                      <a:lnTo>
                        <a:pt x="577" y="970"/>
                      </a:lnTo>
                      <a:lnTo>
                        <a:pt x="578" y="948"/>
                      </a:lnTo>
                      <a:lnTo>
                        <a:pt x="578" y="929"/>
                      </a:lnTo>
                      <a:lnTo>
                        <a:pt x="578" y="914"/>
                      </a:lnTo>
                      <a:lnTo>
                        <a:pt x="579" y="904"/>
                      </a:lnTo>
                      <a:lnTo>
                        <a:pt x="579" y="899"/>
                      </a:lnTo>
                      <a:lnTo>
                        <a:pt x="579" y="894"/>
                      </a:lnTo>
                      <a:lnTo>
                        <a:pt x="580" y="890"/>
                      </a:lnTo>
                      <a:lnTo>
                        <a:pt x="580" y="886"/>
                      </a:lnTo>
                      <a:lnTo>
                        <a:pt x="580" y="882"/>
                      </a:lnTo>
                      <a:lnTo>
                        <a:pt x="581" y="880"/>
                      </a:lnTo>
                      <a:lnTo>
                        <a:pt x="581" y="879"/>
                      </a:lnTo>
                      <a:lnTo>
                        <a:pt x="581" y="878"/>
                      </a:lnTo>
                      <a:lnTo>
                        <a:pt x="582" y="877"/>
                      </a:lnTo>
                      <a:lnTo>
                        <a:pt x="582" y="874"/>
                      </a:lnTo>
                      <a:lnTo>
                        <a:pt x="582" y="870"/>
                      </a:lnTo>
                      <a:lnTo>
                        <a:pt x="583" y="868"/>
                      </a:lnTo>
                      <a:lnTo>
                        <a:pt x="583" y="868"/>
                      </a:lnTo>
                      <a:lnTo>
                        <a:pt x="584" y="873"/>
                      </a:lnTo>
                      <a:lnTo>
                        <a:pt x="584" y="882"/>
                      </a:lnTo>
                      <a:lnTo>
                        <a:pt x="584" y="893"/>
                      </a:lnTo>
                      <a:lnTo>
                        <a:pt x="585" y="903"/>
                      </a:lnTo>
                      <a:lnTo>
                        <a:pt x="585" y="910"/>
                      </a:lnTo>
                      <a:lnTo>
                        <a:pt x="585" y="910"/>
                      </a:lnTo>
                      <a:lnTo>
                        <a:pt x="586" y="902"/>
                      </a:lnTo>
                      <a:lnTo>
                        <a:pt x="586" y="887"/>
                      </a:lnTo>
                      <a:lnTo>
                        <a:pt x="586" y="870"/>
                      </a:lnTo>
                      <a:lnTo>
                        <a:pt x="587" y="854"/>
                      </a:lnTo>
                      <a:lnTo>
                        <a:pt x="587" y="842"/>
                      </a:lnTo>
                      <a:lnTo>
                        <a:pt x="587" y="837"/>
                      </a:lnTo>
                      <a:lnTo>
                        <a:pt x="588" y="840"/>
                      </a:lnTo>
                      <a:lnTo>
                        <a:pt x="588" y="851"/>
                      </a:lnTo>
                      <a:lnTo>
                        <a:pt x="588" y="866"/>
                      </a:lnTo>
                      <a:lnTo>
                        <a:pt x="589" y="884"/>
                      </a:lnTo>
                      <a:lnTo>
                        <a:pt x="589" y="899"/>
                      </a:lnTo>
                      <a:lnTo>
                        <a:pt x="589" y="909"/>
                      </a:lnTo>
                      <a:lnTo>
                        <a:pt x="590" y="912"/>
                      </a:lnTo>
                      <a:lnTo>
                        <a:pt x="590" y="907"/>
                      </a:lnTo>
                      <a:lnTo>
                        <a:pt x="591" y="897"/>
                      </a:lnTo>
                      <a:lnTo>
                        <a:pt x="591" y="884"/>
                      </a:lnTo>
                      <a:lnTo>
                        <a:pt x="591" y="871"/>
                      </a:lnTo>
                      <a:lnTo>
                        <a:pt x="592" y="858"/>
                      </a:lnTo>
                      <a:lnTo>
                        <a:pt x="592" y="845"/>
                      </a:lnTo>
                      <a:lnTo>
                        <a:pt x="592" y="832"/>
                      </a:lnTo>
                      <a:lnTo>
                        <a:pt x="593" y="818"/>
                      </a:lnTo>
                      <a:lnTo>
                        <a:pt x="593" y="802"/>
                      </a:lnTo>
                      <a:lnTo>
                        <a:pt x="593" y="786"/>
                      </a:lnTo>
                      <a:lnTo>
                        <a:pt x="594" y="772"/>
                      </a:lnTo>
                      <a:lnTo>
                        <a:pt x="594" y="761"/>
                      </a:lnTo>
                      <a:lnTo>
                        <a:pt x="594" y="755"/>
                      </a:lnTo>
                      <a:lnTo>
                        <a:pt x="595" y="755"/>
                      </a:lnTo>
                      <a:lnTo>
                        <a:pt x="595" y="762"/>
                      </a:lnTo>
                      <a:lnTo>
                        <a:pt x="595" y="774"/>
                      </a:lnTo>
                      <a:lnTo>
                        <a:pt x="596" y="790"/>
                      </a:lnTo>
                      <a:lnTo>
                        <a:pt x="596" y="808"/>
                      </a:lnTo>
                      <a:lnTo>
                        <a:pt x="596" y="823"/>
                      </a:lnTo>
                      <a:lnTo>
                        <a:pt x="597" y="835"/>
                      </a:lnTo>
                      <a:lnTo>
                        <a:pt x="597" y="842"/>
                      </a:lnTo>
                      <a:lnTo>
                        <a:pt x="597" y="845"/>
                      </a:lnTo>
                      <a:lnTo>
                        <a:pt x="598" y="845"/>
                      </a:lnTo>
                      <a:lnTo>
                        <a:pt x="598" y="842"/>
                      </a:lnTo>
                      <a:lnTo>
                        <a:pt x="599" y="837"/>
                      </a:lnTo>
                      <a:lnTo>
                        <a:pt x="599" y="829"/>
                      </a:lnTo>
                      <a:lnTo>
                        <a:pt x="599" y="818"/>
                      </a:lnTo>
                      <a:lnTo>
                        <a:pt x="600" y="803"/>
                      </a:lnTo>
                      <a:lnTo>
                        <a:pt x="600" y="786"/>
                      </a:lnTo>
                      <a:lnTo>
                        <a:pt x="600" y="771"/>
                      </a:lnTo>
                      <a:lnTo>
                        <a:pt x="601" y="759"/>
                      </a:lnTo>
                      <a:lnTo>
                        <a:pt x="601" y="754"/>
                      </a:lnTo>
                      <a:lnTo>
                        <a:pt x="601" y="757"/>
                      </a:lnTo>
                      <a:lnTo>
                        <a:pt x="602" y="765"/>
                      </a:lnTo>
                      <a:lnTo>
                        <a:pt x="602" y="775"/>
                      </a:lnTo>
                      <a:lnTo>
                        <a:pt x="602" y="783"/>
                      </a:lnTo>
                      <a:lnTo>
                        <a:pt x="603" y="786"/>
                      </a:lnTo>
                      <a:lnTo>
                        <a:pt x="603" y="783"/>
                      </a:lnTo>
                      <a:lnTo>
                        <a:pt x="603" y="774"/>
                      </a:lnTo>
                      <a:lnTo>
                        <a:pt x="604" y="761"/>
                      </a:lnTo>
                      <a:lnTo>
                        <a:pt x="604" y="747"/>
                      </a:lnTo>
                      <a:lnTo>
                        <a:pt x="604" y="735"/>
                      </a:lnTo>
                      <a:lnTo>
                        <a:pt x="605" y="728"/>
                      </a:lnTo>
                      <a:lnTo>
                        <a:pt x="605" y="729"/>
                      </a:lnTo>
                      <a:lnTo>
                        <a:pt x="606" y="737"/>
                      </a:lnTo>
                      <a:lnTo>
                        <a:pt x="606" y="753"/>
                      </a:lnTo>
                      <a:lnTo>
                        <a:pt x="606" y="772"/>
                      </a:lnTo>
                      <a:lnTo>
                        <a:pt x="607" y="794"/>
                      </a:lnTo>
                      <a:lnTo>
                        <a:pt x="607" y="814"/>
                      </a:lnTo>
                      <a:lnTo>
                        <a:pt x="607" y="830"/>
                      </a:lnTo>
                      <a:lnTo>
                        <a:pt x="608" y="841"/>
                      </a:lnTo>
                      <a:lnTo>
                        <a:pt x="608" y="848"/>
                      </a:lnTo>
                      <a:lnTo>
                        <a:pt x="608" y="850"/>
                      </a:lnTo>
                      <a:lnTo>
                        <a:pt x="609" y="849"/>
                      </a:lnTo>
                      <a:lnTo>
                        <a:pt x="609" y="847"/>
                      </a:lnTo>
                      <a:lnTo>
                        <a:pt x="609" y="846"/>
                      </a:lnTo>
                      <a:lnTo>
                        <a:pt x="610" y="846"/>
                      </a:lnTo>
                      <a:lnTo>
                        <a:pt x="610" y="846"/>
                      </a:lnTo>
                      <a:lnTo>
                        <a:pt x="610" y="843"/>
                      </a:lnTo>
                      <a:lnTo>
                        <a:pt x="611" y="836"/>
                      </a:lnTo>
                      <a:lnTo>
                        <a:pt x="611" y="824"/>
                      </a:lnTo>
                      <a:lnTo>
                        <a:pt x="611" y="806"/>
                      </a:lnTo>
                      <a:lnTo>
                        <a:pt x="612" y="784"/>
                      </a:lnTo>
                      <a:lnTo>
                        <a:pt x="612" y="760"/>
                      </a:lnTo>
                      <a:lnTo>
                        <a:pt x="612" y="739"/>
                      </a:lnTo>
                      <a:lnTo>
                        <a:pt x="613" y="722"/>
                      </a:lnTo>
                      <a:lnTo>
                        <a:pt x="613" y="712"/>
                      </a:lnTo>
                      <a:lnTo>
                        <a:pt x="614" y="709"/>
                      </a:lnTo>
                      <a:lnTo>
                        <a:pt x="614" y="711"/>
                      </a:lnTo>
                      <a:lnTo>
                        <a:pt x="614" y="713"/>
                      </a:lnTo>
                      <a:lnTo>
                        <a:pt x="615" y="713"/>
                      </a:lnTo>
                      <a:lnTo>
                        <a:pt x="615" y="709"/>
                      </a:lnTo>
                      <a:lnTo>
                        <a:pt x="615" y="701"/>
                      </a:lnTo>
                      <a:lnTo>
                        <a:pt x="616" y="691"/>
                      </a:lnTo>
                      <a:lnTo>
                        <a:pt x="616" y="681"/>
                      </a:lnTo>
                      <a:lnTo>
                        <a:pt x="616" y="673"/>
                      </a:lnTo>
                      <a:lnTo>
                        <a:pt x="617" y="667"/>
                      </a:lnTo>
                      <a:lnTo>
                        <a:pt x="617" y="662"/>
                      </a:lnTo>
                      <a:lnTo>
                        <a:pt x="617" y="660"/>
                      </a:lnTo>
                      <a:lnTo>
                        <a:pt x="618" y="660"/>
                      </a:lnTo>
                      <a:lnTo>
                        <a:pt x="618" y="663"/>
                      </a:lnTo>
                      <a:lnTo>
                        <a:pt x="618" y="668"/>
                      </a:lnTo>
                      <a:lnTo>
                        <a:pt x="619" y="677"/>
                      </a:lnTo>
                      <a:lnTo>
                        <a:pt x="619" y="686"/>
                      </a:lnTo>
                      <a:lnTo>
                        <a:pt x="619" y="694"/>
                      </a:lnTo>
                      <a:lnTo>
                        <a:pt x="620" y="699"/>
                      </a:lnTo>
                      <a:lnTo>
                        <a:pt x="620" y="701"/>
                      </a:lnTo>
                      <a:lnTo>
                        <a:pt x="621" y="699"/>
                      </a:lnTo>
                      <a:lnTo>
                        <a:pt x="621" y="694"/>
                      </a:lnTo>
                      <a:lnTo>
                        <a:pt x="621" y="688"/>
                      </a:lnTo>
                      <a:lnTo>
                        <a:pt x="622" y="684"/>
                      </a:lnTo>
                      <a:lnTo>
                        <a:pt x="622" y="684"/>
                      </a:lnTo>
                      <a:lnTo>
                        <a:pt x="622" y="688"/>
                      </a:lnTo>
                      <a:lnTo>
                        <a:pt x="623" y="697"/>
                      </a:lnTo>
                      <a:lnTo>
                        <a:pt x="623" y="708"/>
                      </a:lnTo>
                      <a:lnTo>
                        <a:pt x="623" y="717"/>
                      </a:lnTo>
                      <a:lnTo>
                        <a:pt x="624" y="723"/>
                      </a:lnTo>
                      <a:lnTo>
                        <a:pt x="624" y="724"/>
                      </a:lnTo>
                      <a:lnTo>
                        <a:pt x="624" y="721"/>
                      </a:lnTo>
                      <a:lnTo>
                        <a:pt x="625" y="713"/>
                      </a:lnTo>
                      <a:lnTo>
                        <a:pt x="625" y="704"/>
                      </a:lnTo>
                      <a:lnTo>
                        <a:pt x="625" y="695"/>
                      </a:lnTo>
                      <a:lnTo>
                        <a:pt x="626" y="687"/>
                      </a:lnTo>
                      <a:lnTo>
                        <a:pt x="626" y="682"/>
                      </a:lnTo>
                      <a:lnTo>
                        <a:pt x="626" y="679"/>
                      </a:lnTo>
                      <a:lnTo>
                        <a:pt x="627" y="675"/>
                      </a:lnTo>
                      <a:lnTo>
                        <a:pt x="627" y="669"/>
                      </a:lnTo>
                      <a:lnTo>
                        <a:pt x="628" y="658"/>
                      </a:lnTo>
                      <a:lnTo>
                        <a:pt x="628" y="643"/>
                      </a:lnTo>
                      <a:lnTo>
                        <a:pt x="628" y="623"/>
                      </a:lnTo>
                      <a:lnTo>
                        <a:pt x="629" y="603"/>
                      </a:lnTo>
                      <a:lnTo>
                        <a:pt x="629" y="586"/>
                      </a:lnTo>
                      <a:lnTo>
                        <a:pt x="629" y="576"/>
                      </a:lnTo>
                      <a:lnTo>
                        <a:pt x="630" y="574"/>
                      </a:lnTo>
                      <a:lnTo>
                        <a:pt x="630" y="579"/>
                      </a:lnTo>
                      <a:lnTo>
                        <a:pt x="630" y="590"/>
                      </a:lnTo>
                      <a:lnTo>
                        <a:pt x="631" y="603"/>
                      </a:lnTo>
                      <a:lnTo>
                        <a:pt x="631" y="614"/>
                      </a:lnTo>
                      <a:lnTo>
                        <a:pt x="631" y="619"/>
                      </a:lnTo>
                      <a:lnTo>
                        <a:pt x="632" y="618"/>
                      </a:lnTo>
                      <a:lnTo>
                        <a:pt x="632" y="610"/>
                      </a:lnTo>
                      <a:lnTo>
                        <a:pt x="632" y="597"/>
                      </a:lnTo>
                      <a:lnTo>
                        <a:pt x="633" y="583"/>
                      </a:lnTo>
                      <a:lnTo>
                        <a:pt x="633" y="568"/>
                      </a:lnTo>
                      <a:lnTo>
                        <a:pt x="633" y="556"/>
                      </a:lnTo>
                      <a:lnTo>
                        <a:pt x="634" y="549"/>
                      </a:lnTo>
                      <a:lnTo>
                        <a:pt x="634" y="547"/>
                      </a:lnTo>
                      <a:lnTo>
                        <a:pt x="634" y="551"/>
                      </a:lnTo>
                      <a:lnTo>
                        <a:pt x="635" y="561"/>
                      </a:lnTo>
                      <a:lnTo>
                        <a:pt x="635" y="573"/>
                      </a:lnTo>
                      <a:lnTo>
                        <a:pt x="636" y="585"/>
                      </a:lnTo>
                      <a:lnTo>
                        <a:pt x="636" y="595"/>
                      </a:lnTo>
                      <a:lnTo>
                        <a:pt x="636" y="599"/>
                      </a:lnTo>
                      <a:lnTo>
                        <a:pt x="637" y="598"/>
                      </a:lnTo>
                      <a:lnTo>
                        <a:pt x="637" y="593"/>
                      </a:lnTo>
                      <a:lnTo>
                        <a:pt x="637" y="588"/>
                      </a:lnTo>
                      <a:lnTo>
                        <a:pt x="638" y="588"/>
                      </a:lnTo>
                      <a:lnTo>
                        <a:pt x="638" y="596"/>
                      </a:lnTo>
                      <a:lnTo>
                        <a:pt x="638" y="611"/>
                      </a:lnTo>
                      <a:lnTo>
                        <a:pt x="639" y="633"/>
                      </a:lnTo>
                      <a:lnTo>
                        <a:pt x="639" y="656"/>
                      </a:lnTo>
                      <a:lnTo>
                        <a:pt x="639" y="677"/>
                      </a:lnTo>
                      <a:lnTo>
                        <a:pt x="640" y="693"/>
                      </a:lnTo>
                      <a:lnTo>
                        <a:pt x="640" y="701"/>
                      </a:lnTo>
                      <a:lnTo>
                        <a:pt x="640" y="699"/>
                      </a:lnTo>
                      <a:lnTo>
                        <a:pt x="641" y="686"/>
                      </a:lnTo>
                      <a:lnTo>
                        <a:pt x="641" y="666"/>
                      </a:lnTo>
                      <a:lnTo>
                        <a:pt x="641" y="641"/>
                      </a:lnTo>
                      <a:lnTo>
                        <a:pt x="642" y="618"/>
                      </a:lnTo>
                      <a:lnTo>
                        <a:pt x="642" y="602"/>
                      </a:lnTo>
                      <a:lnTo>
                        <a:pt x="643" y="596"/>
                      </a:lnTo>
                      <a:lnTo>
                        <a:pt x="643" y="600"/>
                      </a:lnTo>
                      <a:lnTo>
                        <a:pt x="643" y="609"/>
                      </a:lnTo>
                      <a:lnTo>
                        <a:pt x="644" y="620"/>
                      </a:lnTo>
                      <a:lnTo>
                        <a:pt x="644" y="625"/>
                      </a:lnTo>
                      <a:lnTo>
                        <a:pt x="644" y="621"/>
                      </a:lnTo>
                      <a:lnTo>
                        <a:pt x="645" y="610"/>
                      </a:lnTo>
                      <a:lnTo>
                        <a:pt x="645" y="592"/>
                      </a:lnTo>
                      <a:lnTo>
                        <a:pt x="645" y="573"/>
                      </a:lnTo>
                      <a:lnTo>
                        <a:pt x="646" y="558"/>
                      </a:lnTo>
                      <a:lnTo>
                        <a:pt x="646" y="549"/>
                      </a:lnTo>
                      <a:lnTo>
                        <a:pt x="646" y="548"/>
                      </a:lnTo>
                      <a:lnTo>
                        <a:pt x="647" y="554"/>
                      </a:lnTo>
                      <a:lnTo>
                        <a:pt x="647" y="563"/>
                      </a:lnTo>
                      <a:lnTo>
                        <a:pt x="647" y="571"/>
                      </a:lnTo>
                      <a:lnTo>
                        <a:pt x="648" y="577"/>
                      </a:lnTo>
                      <a:lnTo>
                        <a:pt x="648" y="579"/>
                      </a:lnTo>
                      <a:lnTo>
                        <a:pt x="648" y="578"/>
                      </a:lnTo>
                      <a:lnTo>
                        <a:pt x="649" y="577"/>
                      </a:lnTo>
                      <a:lnTo>
                        <a:pt x="649" y="579"/>
                      </a:lnTo>
                      <a:lnTo>
                        <a:pt x="650" y="585"/>
                      </a:lnTo>
                      <a:lnTo>
                        <a:pt x="650" y="592"/>
                      </a:lnTo>
                      <a:lnTo>
                        <a:pt x="650" y="599"/>
                      </a:lnTo>
                      <a:lnTo>
                        <a:pt x="651" y="602"/>
                      </a:lnTo>
                      <a:lnTo>
                        <a:pt x="651" y="598"/>
                      </a:lnTo>
                      <a:lnTo>
                        <a:pt x="651" y="589"/>
                      </a:lnTo>
                      <a:lnTo>
                        <a:pt x="652" y="577"/>
                      </a:lnTo>
                      <a:lnTo>
                        <a:pt x="652" y="566"/>
                      </a:lnTo>
                      <a:lnTo>
                        <a:pt x="652" y="558"/>
                      </a:lnTo>
                      <a:lnTo>
                        <a:pt x="653" y="553"/>
                      </a:lnTo>
                      <a:lnTo>
                        <a:pt x="653" y="550"/>
                      </a:lnTo>
                      <a:lnTo>
                        <a:pt x="653" y="550"/>
                      </a:lnTo>
                      <a:lnTo>
                        <a:pt x="654" y="550"/>
                      </a:lnTo>
                      <a:lnTo>
                        <a:pt x="654" y="554"/>
                      </a:lnTo>
                      <a:lnTo>
                        <a:pt x="654" y="562"/>
                      </a:lnTo>
                      <a:lnTo>
                        <a:pt x="655" y="574"/>
                      </a:lnTo>
                      <a:lnTo>
                        <a:pt x="655" y="589"/>
                      </a:lnTo>
                      <a:lnTo>
                        <a:pt x="655" y="602"/>
                      </a:lnTo>
                      <a:lnTo>
                        <a:pt x="656" y="611"/>
                      </a:lnTo>
                      <a:lnTo>
                        <a:pt x="656" y="612"/>
                      </a:lnTo>
                      <a:lnTo>
                        <a:pt x="656" y="604"/>
                      </a:lnTo>
                      <a:lnTo>
                        <a:pt x="657" y="587"/>
                      </a:lnTo>
                      <a:lnTo>
                        <a:pt x="657" y="565"/>
                      </a:lnTo>
                      <a:lnTo>
                        <a:pt x="658" y="541"/>
                      </a:lnTo>
                      <a:lnTo>
                        <a:pt x="658" y="521"/>
                      </a:lnTo>
                      <a:lnTo>
                        <a:pt x="658" y="507"/>
                      </a:lnTo>
                      <a:lnTo>
                        <a:pt x="659" y="501"/>
                      </a:lnTo>
                      <a:lnTo>
                        <a:pt x="659" y="505"/>
                      </a:lnTo>
                      <a:lnTo>
                        <a:pt x="659" y="515"/>
                      </a:lnTo>
                      <a:lnTo>
                        <a:pt x="660" y="529"/>
                      </a:lnTo>
                      <a:lnTo>
                        <a:pt x="660" y="544"/>
                      </a:lnTo>
                      <a:lnTo>
                        <a:pt x="660" y="557"/>
                      </a:lnTo>
                      <a:lnTo>
                        <a:pt x="661" y="567"/>
                      </a:lnTo>
                      <a:lnTo>
                        <a:pt x="661" y="573"/>
                      </a:lnTo>
                      <a:lnTo>
                        <a:pt x="661" y="575"/>
                      </a:lnTo>
                      <a:lnTo>
                        <a:pt x="662" y="575"/>
                      </a:lnTo>
                      <a:lnTo>
                        <a:pt x="662" y="576"/>
                      </a:lnTo>
                      <a:lnTo>
                        <a:pt x="662" y="580"/>
                      </a:lnTo>
                      <a:lnTo>
                        <a:pt x="663" y="589"/>
                      </a:lnTo>
                      <a:lnTo>
                        <a:pt x="663" y="600"/>
                      </a:lnTo>
                      <a:lnTo>
                        <a:pt x="663" y="613"/>
                      </a:lnTo>
                      <a:lnTo>
                        <a:pt x="664" y="624"/>
                      </a:lnTo>
                      <a:lnTo>
                        <a:pt x="664" y="632"/>
                      </a:lnTo>
                      <a:lnTo>
                        <a:pt x="665" y="639"/>
                      </a:lnTo>
                      <a:lnTo>
                        <a:pt x="665" y="646"/>
                      </a:lnTo>
                      <a:lnTo>
                        <a:pt x="665" y="653"/>
                      </a:lnTo>
                      <a:lnTo>
                        <a:pt x="666" y="660"/>
                      </a:lnTo>
                      <a:lnTo>
                        <a:pt x="666" y="667"/>
                      </a:lnTo>
                      <a:lnTo>
                        <a:pt x="666" y="672"/>
                      </a:lnTo>
                      <a:lnTo>
                        <a:pt x="667" y="674"/>
                      </a:lnTo>
                      <a:lnTo>
                        <a:pt x="667" y="670"/>
                      </a:lnTo>
                      <a:lnTo>
                        <a:pt x="667" y="661"/>
                      </a:lnTo>
                      <a:lnTo>
                        <a:pt x="668" y="645"/>
                      </a:lnTo>
                      <a:lnTo>
                        <a:pt x="668" y="624"/>
                      </a:lnTo>
                      <a:lnTo>
                        <a:pt x="668" y="600"/>
                      </a:lnTo>
                      <a:lnTo>
                        <a:pt x="669" y="574"/>
                      </a:lnTo>
                      <a:lnTo>
                        <a:pt x="669" y="548"/>
                      </a:lnTo>
                      <a:lnTo>
                        <a:pt x="669" y="523"/>
                      </a:lnTo>
                      <a:lnTo>
                        <a:pt x="670" y="501"/>
                      </a:lnTo>
                      <a:lnTo>
                        <a:pt x="670" y="483"/>
                      </a:lnTo>
                      <a:lnTo>
                        <a:pt x="670" y="471"/>
                      </a:lnTo>
                      <a:lnTo>
                        <a:pt x="671" y="465"/>
                      </a:lnTo>
                      <a:lnTo>
                        <a:pt x="671" y="464"/>
                      </a:lnTo>
                      <a:lnTo>
                        <a:pt x="672" y="466"/>
                      </a:lnTo>
                      <a:lnTo>
                        <a:pt x="672" y="472"/>
                      </a:lnTo>
                      <a:lnTo>
                        <a:pt x="672" y="479"/>
                      </a:lnTo>
                      <a:lnTo>
                        <a:pt x="673" y="488"/>
                      </a:lnTo>
                      <a:lnTo>
                        <a:pt x="673" y="499"/>
                      </a:lnTo>
                      <a:lnTo>
                        <a:pt x="673" y="512"/>
                      </a:lnTo>
                      <a:lnTo>
                        <a:pt x="674" y="526"/>
                      </a:lnTo>
                      <a:lnTo>
                        <a:pt x="674" y="539"/>
                      </a:lnTo>
                      <a:lnTo>
                        <a:pt x="674" y="549"/>
                      </a:lnTo>
                      <a:lnTo>
                        <a:pt x="675" y="556"/>
                      </a:lnTo>
                      <a:lnTo>
                        <a:pt x="675" y="558"/>
                      </a:lnTo>
                      <a:lnTo>
                        <a:pt x="675" y="555"/>
                      </a:lnTo>
                      <a:lnTo>
                        <a:pt x="676" y="549"/>
                      </a:lnTo>
                      <a:lnTo>
                        <a:pt x="676" y="539"/>
                      </a:lnTo>
                      <a:lnTo>
                        <a:pt x="676" y="526"/>
                      </a:lnTo>
                      <a:lnTo>
                        <a:pt x="677" y="511"/>
                      </a:lnTo>
                      <a:lnTo>
                        <a:pt x="677" y="494"/>
                      </a:lnTo>
                      <a:lnTo>
                        <a:pt x="677" y="477"/>
                      </a:lnTo>
                      <a:lnTo>
                        <a:pt x="678" y="458"/>
                      </a:lnTo>
                      <a:lnTo>
                        <a:pt x="678" y="438"/>
                      </a:lnTo>
                      <a:lnTo>
                        <a:pt x="678" y="419"/>
                      </a:lnTo>
                      <a:lnTo>
                        <a:pt x="679" y="402"/>
                      </a:lnTo>
                      <a:lnTo>
                        <a:pt x="679" y="389"/>
                      </a:lnTo>
                      <a:lnTo>
                        <a:pt x="680" y="382"/>
                      </a:lnTo>
                      <a:lnTo>
                        <a:pt x="680" y="383"/>
                      </a:lnTo>
                      <a:lnTo>
                        <a:pt x="680" y="389"/>
                      </a:lnTo>
                      <a:lnTo>
                        <a:pt x="681" y="401"/>
                      </a:lnTo>
                      <a:lnTo>
                        <a:pt x="681" y="416"/>
                      </a:lnTo>
                      <a:lnTo>
                        <a:pt x="681" y="433"/>
                      </a:lnTo>
                      <a:lnTo>
                        <a:pt x="682" y="450"/>
                      </a:lnTo>
                      <a:lnTo>
                        <a:pt x="682" y="465"/>
                      </a:lnTo>
                      <a:lnTo>
                        <a:pt x="682" y="476"/>
                      </a:lnTo>
                      <a:lnTo>
                        <a:pt x="683" y="481"/>
                      </a:lnTo>
                      <a:lnTo>
                        <a:pt x="683" y="478"/>
                      </a:lnTo>
                      <a:lnTo>
                        <a:pt x="683" y="468"/>
                      </a:lnTo>
                      <a:lnTo>
                        <a:pt x="684" y="455"/>
                      </a:lnTo>
                      <a:lnTo>
                        <a:pt x="684" y="443"/>
                      </a:lnTo>
                      <a:lnTo>
                        <a:pt x="684" y="437"/>
                      </a:lnTo>
                      <a:lnTo>
                        <a:pt x="685" y="438"/>
                      </a:lnTo>
                      <a:lnTo>
                        <a:pt x="685" y="447"/>
                      </a:lnTo>
                      <a:lnTo>
                        <a:pt x="685" y="460"/>
                      </a:lnTo>
                      <a:lnTo>
                        <a:pt x="686" y="472"/>
                      </a:lnTo>
                      <a:lnTo>
                        <a:pt x="686" y="483"/>
                      </a:lnTo>
                      <a:lnTo>
                        <a:pt x="687" y="490"/>
                      </a:lnTo>
                      <a:lnTo>
                        <a:pt x="687" y="494"/>
                      </a:lnTo>
                      <a:lnTo>
                        <a:pt x="687" y="496"/>
                      </a:lnTo>
                      <a:lnTo>
                        <a:pt x="688" y="495"/>
                      </a:lnTo>
                      <a:lnTo>
                        <a:pt x="688" y="491"/>
                      </a:lnTo>
                      <a:lnTo>
                        <a:pt x="688" y="483"/>
                      </a:lnTo>
                      <a:lnTo>
                        <a:pt x="689" y="469"/>
                      </a:lnTo>
                      <a:lnTo>
                        <a:pt x="689" y="450"/>
                      </a:lnTo>
                      <a:lnTo>
                        <a:pt x="689" y="429"/>
                      </a:lnTo>
                      <a:lnTo>
                        <a:pt x="690" y="406"/>
                      </a:lnTo>
                      <a:lnTo>
                        <a:pt x="690" y="386"/>
                      </a:lnTo>
                      <a:lnTo>
                        <a:pt x="690" y="369"/>
                      </a:lnTo>
                      <a:lnTo>
                        <a:pt x="691" y="356"/>
                      </a:lnTo>
                      <a:lnTo>
                        <a:pt x="691" y="347"/>
                      </a:lnTo>
                      <a:lnTo>
                        <a:pt x="691" y="341"/>
                      </a:lnTo>
                      <a:lnTo>
                        <a:pt x="692" y="338"/>
                      </a:lnTo>
                      <a:lnTo>
                        <a:pt x="692" y="337"/>
                      </a:lnTo>
                      <a:lnTo>
                        <a:pt x="692" y="338"/>
                      </a:lnTo>
                      <a:lnTo>
                        <a:pt x="693" y="342"/>
                      </a:lnTo>
                      <a:lnTo>
                        <a:pt x="693" y="348"/>
                      </a:lnTo>
                      <a:lnTo>
                        <a:pt x="694" y="354"/>
                      </a:lnTo>
                      <a:lnTo>
                        <a:pt x="694" y="360"/>
                      </a:lnTo>
                      <a:lnTo>
                        <a:pt x="694" y="365"/>
                      </a:lnTo>
                      <a:lnTo>
                        <a:pt x="695" y="370"/>
                      </a:lnTo>
                      <a:lnTo>
                        <a:pt x="695" y="377"/>
                      </a:lnTo>
                      <a:lnTo>
                        <a:pt x="695" y="387"/>
                      </a:lnTo>
                      <a:lnTo>
                        <a:pt x="696" y="403"/>
                      </a:lnTo>
                      <a:lnTo>
                        <a:pt x="696" y="423"/>
                      </a:lnTo>
                      <a:lnTo>
                        <a:pt x="696" y="445"/>
                      </a:lnTo>
                      <a:lnTo>
                        <a:pt x="697" y="464"/>
                      </a:lnTo>
                      <a:lnTo>
                        <a:pt x="697" y="476"/>
                      </a:lnTo>
                      <a:lnTo>
                        <a:pt x="697" y="479"/>
                      </a:lnTo>
                      <a:lnTo>
                        <a:pt x="698" y="474"/>
                      </a:lnTo>
                      <a:lnTo>
                        <a:pt x="698" y="463"/>
                      </a:lnTo>
                      <a:lnTo>
                        <a:pt x="698" y="448"/>
                      </a:lnTo>
                      <a:lnTo>
                        <a:pt x="699" y="434"/>
                      </a:lnTo>
                      <a:lnTo>
                        <a:pt x="699" y="422"/>
                      </a:lnTo>
                      <a:lnTo>
                        <a:pt x="699" y="413"/>
                      </a:lnTo>
                      <a:lnTo>
                        <a:pt x="700" y="409"/>
                      </a:lnTo>
                      <a:lnTo>
                        <a:pt x="700" y="408"/>
                      </a:lnTo>
                      <a:lnTo>
                        <a:pt x="700" y="411"/>
                      </a:lnTo>
                      <a:lnTo>
                        <a:pt x="701" y="417"/>
                      </a:lnTo>
                      <a:lnTo>
                        <a:pt x="701" y="424"/>
                      </a:lnTo>
                      <a:lnTo>
                        <a:pt x="702" y="431"/>
                      </a:lnTo>
                      <a:lnTo>
                        <a:pt x="702" y="437"/>
                      </a:lnTo>
                      <a:lnTo>
                        <a:pt x="702" y="441"/>
                      </a:lnTo>
                      <a:lnTo>
                        <a:pt x="703" y="444"/>
                      </a:lnTo>
                      <a:lnTo>
                        <a:pt x="703" y="444"/>
                      </a:lnTo>
                      <a:lnTo>
                        <a:pt x="703" y="442"/>
                      </a:lnTo>
                      <a:lnTo>
                        <a:pt x="704" y="438"/>
                      </a:lnTo>
                      <a:lnTo>
                        <a:pt x="704" y="432"/>
                      </a:lnTo>
                      <a:lnTo>
                        <a:pt x="704" y="426"/>
                      </a:lnTo>
                      <a:lnTo>
                        <a:pt x="705" y="420"/>
                      </a:lnTo>
                      <a:lnTo>
                        <a:pt x="705" y="416"/>
                      </a:lnTo>
                      <a:lnTo>
                        <a:pt x="705" y="412"/>
                      </a:lnTo>
                      <a:lnTo>
                        <a:pt x="706" y="408"/>
                      </a:lnTo>
                      <a:lnTo>
                        <a:pt x="706" y="399"/>
                      </a:lnTo>
                      <a:lnTo>
                        <a:pt x="706" y="385"/>
                      </a:lnTo>
                      <a:lnTo>
                        <a:pt x="707" y="366"/>
                      </a:lnTo>
                      <a:lnTo>
                        <a:pt x="707" y="342"/>
                      </a:lnTo>
                      <a:lnTo>
                        <a:pt x="707" y="320"/>
                      </a:lnTo>
                      <a:lnTo>
                        <a:pt x="708" y="301"/>
                      </a:lnTo>
                      <a:lnTo>
                        <a:pt x="708" y="289"/>
                      </a:lnTo>
                      <a:lnTo>
                        <a:pt x="709" y="282"/>
                      </a:lnTo>
                      <a:lnTo>
                        <a:pt x="709" y="280"/>
                      </a:lnTo>
                      <a:lnTo>
                        <a:pt x="709" y="280"/>
                      </a:lnTo>
                      <a:lnTo>
                        <a:pt x="710" y="280"/>
                      </a:lnTo>
                      <a:lnTo>
                        <a:pt x="710" y="281"/>
                      </a:lnTo>
                      <a:lnTo>
                        <a:pt x="710" y="284"/>
                      </a:lnTo>
                      <a:lnTo>
                        <a:pt x="711" y="290"/>
                      </a:lnTo>
                      <a:lnTo>
                        <a:pt x="711" y="299"/>
                      </a:lnTo>
                      <a:lnTo>
                        <a:pt x="711" y="311"/>
                      </a:lnTo>
                      <a:lnTo>
                        <a:pt x="712" y="326"/>
                      </a:lnTo>
                      <a:lnTo>
                        <a:pt x="712" y="344"/>
                      </a:lnTo>
                      <a:lnTo>
                        <a:pt x="712" y="361"/>
                      </a:lnTo>
                      <a:lnTo>
                        <a:pt x="713" y="376"/>
                      </a:lnTo>
                      <a:lnTo>
                        <a:pt x="713" y="385"/>
                      </a:lnTo>
                      <a:lnTo>
                        <a:pt x="713" y="387"/>
                      </a:lnTo>
                      <a:lnTo>
                        <a:pt x="714" y="381"/>
                      </a:lnTo>
                      <a:lnTo>
                        <a:pt x="714" y="370"/>
                      </a:lnTo>
                      <a:lnTo>
                        <a:pt x="714" y="358"/>
                      </a:lnTo>
                      <a:lnTo>
                        <a:pt x="715" y="347"/>
                      </a:lnTo>
                      <a:lnTo>
                        <a:pt x="715" y="342"/>
                      </a:lnTo>
                      <a:lnTo>
                        <a:pt x="716" y="343"/>
                      </a:lnTo>
                      <a:lnTo>
                        <a:pt x="716" y="349"/>
                      </a:lnTo>
                      <a:lnTo>
                        <a:pt x="716" y="358"/>
                      </a:lnTo>
                      <a:lnTo>
                        <a:pt x="717" y="366"/>
                      </a:lnTo>
                      <a:lnTo>
                        <a:pt x="717" y="371"/>
                      </a:lnTo>
                      <a:lnTo>
                        <a:pt x="717" y="369"/>
                      </a:lnTo>
                      <a:lnTo>
                        <a:pt x="718" y="362"/>
                      </a:lnTo>
                      <a:lnTo>
                        <a:pt x="718" y="352"/>
                      </a:lnTo>
                      <a:lnTo>
                        <a:pt x="718" y="339"/>
                      </a:lnTo>
                      <a:lnTo>
                        <a:pt x="719" y="327"/>
                      </a:lnTo>
                      <a:lnTo>
                        <a:pt x="719" y="316"/>
                      </a:lnTo>
                      <a:lnTo>
                        <a:pt x="719" y="307"/>
                      </a:lnTo>
                      <a:lnTo>
                        <a:pt x="720" y="298"/>
                      </a:lnTo>
                      <a:lnTo>
                        <a:pt x="720" y="290"/>
                      </a:lnTo>
                      <a:lnTo>
                        <a:pt x="720" y="283"/>
                      </a:lnTo>
                      <a:lnTo>
                        <a:pt x="721" y="277"/>
                      </a:lnTo>
                      <a:lnTo>
                        <a:pt x="721" y="273"/>
                      </a:lnTo>
                      <a:lnTo>
                        <a:pt x="721" y="271"/>
                      </a:lnTo>
                      <a:lnTo>
                        <a:pt x="722" y="272"/>
                      </a:lnTo>
                      <a:lnTo>
                        <a:pt x="722" y="276"/>
                      </a:lnTo>
                      <a:lnTo>
                        <a:pt x="722" y="284"/>
                      </a:lnTo>
                      <a:lnTo>
                        <a:pt x="723" y="294"/>
                      </a:lnTo>
                      <a:lnTo>
                        <a:pt x="723" y="304"/>
                      </a:lnTo>
                      <a:lnTo>
                        <a:pt x="724" y="312"/>
                      </a:lnTo>
                      <a:lnTo>
                        <a:pt x="724" y="319"/>
                      </a:lnTo>
                      <a:lnTo>
                        <a:pt x="724" y="323"/>
                      </a:lnTo>
                      <a:lnTo>
                        <a:pt x="725" y="325"/>
                      </a:lnTo>
                      <a:lnTo>
                        <a:pt x="725" y="324"/>
                      </a:lnTo>
                      <a:lnTo>
                        <a:pt x="725" y="321"/>
                      </a:lnTo>
                      <a:lnTo>
                        <a:pt x="726" y="316"/>
                      </a:lnTo>
                      <a:lnTo>
                        <a:pt x="726" y="309"/>
                      </a:lnTo>
                      <a:lnTo>
                        <a:pt x="726" y="300"/>
                      </a:lnTo>
                      <a:lnTo>
                        <a:pt x="727" y="291"/>
                      </a:lnTo>
                      <a:lnTo>
                        <a:pt x="727" y="284"/>
                      </a:lnTo>
                      <a:lnTo>
                        <a:pt x="727" y="280"/>
                      </a:lnTo>
                      <a:lnTo>
                        <a:pt x="728" y="280"/>
                      </a:lnTo>
                      <a:lnTo>
                        <a:pt x="728" y="285"/>
                      </a:lnTo>
                      <a:lnTo>
                        <a:pt x="728" y="293"/>
                      </a:lnTo>
                      <a:lnTo>
                        <a:pt x="729" y="306"/>
                      </a:lnTo>
                      <a:lnTo>
                        <a:pt x="729" y="319"/>
                      </a:lnTo>
                      <a:lnTo>
                        <a:pt x="729" y="329"/>
                      </a:lnTo>
                      <a:lnTo>
                        <a:pt x="730" y="334"/>
                      </a:lnTo>
                      <a:lnTo>
                        <a:pt x="730" y="330"/>
                      </a:lnTo>
                      <a:lnTo>
                        <a:pt x="731" y="317"/>
                      </a:lnTo>
                      <a:lnTo>
                        <a:pt x="731" y="299"/>
                      </a:lnTo>
                      <a:lnTo>
                        <a:pt x="731" y="280"/>
                      </a:lnTo>
                      <a:lnTo>
                        <a:pt x="732" y="264"/>
                      </a:lnTo>
                      <a:lnTo>
                        <a:pt x="732" y="255"/>
                      </a:lnTo>
                      <a:lnTo>
                        <a:pt x="732" y="255"/>
                      </a:lnTo>
                      <a:lnTo>
                        <a:pt x="733" y="261"/>
                      </a:lnTo>
                      <a:lnTo>
                        <a:pt x="733" y="271"/>
                      </a:lnTo>
                      <a:lnTo>
                        <a:pt x="733" y="280"/>
                      </a:lnTo>
                      <a:lnTo>
                        <a:pt x="734" y="285"/>
                      </a:lnTo>
                      <a:lnTo>
                        <a:pt x="734" y="286"/>
                      </a:lnTo>
                      <a:lnTo>
                        <a:pt x="734" y="282"/>
                      </a:lnTo>
                      <a:lnTo>
                        <a:pt x="735" y="277"/>
                      </a:lnTo>
                      <a:lnTo>
                        <a:pt x="735" y="272"/>
                      </a:lnTo>
                      <a:lnTo>
                        <a:pt x="735" y="270"/>
                      </a:lnTo>
                      <a:lnTo>
                        <a:pt x="736" y="273"/>
                      </a:lnTo>
                      <a:lnTo>
                        <a:pt x="736" y="281"/>
                      </a:lnTo>
                      <a:lnTo>
                        <a:pt x="736" y="294"/>
                      </a:lnTo>
                      <a:lnTo>
                        <a:pt x="737" y="309"/>
                      </a:lnTo>
                      <a:lnTo>
                        <a:pt x="737" y="325"/>
                      </a:lnTo>
                      <a:lnTo>
                        <a:pt x="738" y="338"/>
                      </a:lnTo>
                      <a:lnTo>
                        <a:pt x="738" y="345"/>
                      </a:lnTo>
                      <a:lnTo>
                        <a:pt x="738" y="347"/>
                      </a:lnTo>
                      <a:lnTo>
                        <a:pt x="739" y="343"/>
                      </a:lnTo>
                      <a:lnTo>
                        <a:pt x="739" y="335"/>
                      </a:lnTo>
                      <a:lnTo>
                        <a:pt x="739" y="325"/>
                      </a:lnTo>
                      <a:lnTo>
                        <a:pt x="740" y="315"/>
                      </a:lnTo>
                      <a:lnTo>
                        <a:pt x="740" y="306"/>
                      </a:lnTo>
                      <a:lnTo>
                        <a:pt x="740" y="299"/>
                      </a:lnTo>
                      <a:lnTo>
                        <a:pt x="741" y="292"/>
                      </a:lnTo>
                      <a:lnTo>
                        <a:pt x="741" y="285"/>
                      </a:lnTo>
                      <a:lnTo>
                        <a:pt x="741" y="277"/>
                      </a:lnTo>
                      <a:lnTo>
                        <a:pt x="742" y="268"/>
                      </a:lnTo>
                      <a:lnTo>
                        <a:pt x="742" y="261"/>
                      </a:lnTo>
                      <a:lnTo>
                        <a:pt x="742" y="257"/>
                      </a:lnTo>
                      <a:lnTo>
                        <a:pt x="743" y="257"/>
                      </a:lnTo>
                      <a:lnTo>
                        <a:pt x="743" y="262"/>
                      </a:lnTo>
                      <a:lnTo>
                        <a:pt x="743" y="272"/>
                      </a:lnTo>
                      <a:lnTo>
                        <a:pt x="744" y="284"/>
                      </a:lnTo>
                      <a:lnTo>
                        <a:pt x="744" y="296"/>
                      </a:lnTo>
                      <a:lnTo>
                        <a:pt x="744" y="309"/>
                      </a:lnTo>
                      <a:lnTo>
                        <a:pt x="745" y="320"/>
                      </a:lnTo>
                      <a:lnTo>
                        <a:pt x="745" y="332"/>
                      </a:lnTo>
                      <a:lnTo>
                        <a:pt x="746" y="344"/>
                      </a:lnTo>
                      <a:lnTo>
                        <a:pt x="746" y="356"/>
                      </a:lnTo>
                      <a:lnTo>
                        <a:pt x="746" y="364"/>
                      </a:lnTo>
                      <a:lnTo>
                        <a:pt x="747" y="368"/>
                      </a:lnTo>
                      <a:lnTo>
                        <a:pt x="747" y="364"/>
                      </a:lnTo>
                      <a:lnTo>
                        <a:pt x="747" y="352"/>
                      </a:lnTo>
                      <a:lnTo>
                        <a:pt x="748" y="335"/>
                      </a:lnTo>
                      <a:lnTo>
                        <a:pt x="748" y="316"/>
                      </a:lnTo>
                      <a:lnTo>
                        <a:pt x="748" y="300"/>
                      </a:lnTo>
                      <a:lnTo>
                        <a:pt x="749" y="287"/>
                      </a:lnTo>
                      <a:lnTo>
                        <a:pt x="749" y="280"/>
                      </a:lnTo>
                      <a:lnTo>
                        <a:pt x="749" y="275"/>
                      </a:lnTo>
                      <a:lnTo>
                        <a:pt x="750" y="271"/>
                      </a:lnTo>
                      <a:lnTo>
                        <a:pt x="750" y="266"/>
                      </a:lnTo>
                      <a:lnTo>
                        <a:pt x="750" y="257"/>
                      </a:lnTo>
                      <a:lnTo>
                        <a:pt x="751" y="244"/>
                      </a:lnTo>
                      <a:lnTo>
                        <a:pt x="751" y="228"/>
                      </a:lnTo>
                      <a:lnTo>
                        <a:pt x="751" y="211"/>
                      </a:lnTo>
                      <a:lnTo>
                        <a:pt x="752" y="196"/>
                      </a:lnTo>
                      <a:lnTo>
                        <a:pt x="752" y="185"/>
                      </a:lnTo>
                      <a:lnTo>
                        <a:pt x="753" y="180"/>
                      </a:lnTo>
                      <a:lnTo>
                        <a:pt x="753" y="180"/>
                      </a:lnTo>
                      <a:lnTo>
                        <a:pt x="753" y="185"/>
                      </a:lnTo>
                      <a:lnTo>
                        <a:pt x="754" y="194"/>
                      </a:lnTo>
                      <a:lnTo>
                        <a:pt x="754" y="206"/>
                      </a:lnTo>
                      <a:lnTo>
                        <a:pt x="754" y="222"/>
                      </a:lnTo>
                      <a:lnTo>
                        <a:pt x="755" y="240"/>
                      </a:lnTo>
                      <a:lnTo>
                        <a:pt x="755" y="261"/>
                      </a:lnTo>
                      <a:lnTo>
                        <a:pt x="755" y="281"/>
                      </a:lnTo>
                      <a:lnTo>
                        <a:pt x="756" y="299"/>
                      </a:lnTo>
                      <a:lnTo>
                        <a:pt x="756" y="313"/>
                      </a:lnTo>
                      <a:lnTo>
                        <a:pt x="756" y="322"/>
                      </a:lnTo>
                      <a:lnTo>
                        <a:pt x="757" y="325"/>
                      </a:lnTo>
                      <a:lnTo>
                        <a:pt x="757" y="323"/>
                      </a:lnTo>
                      <a:lnTo>
                        <a:pt x="757" y="317"/>
                      </a:lnTo>
                      <a:lnTo>
                        <a:pt x="758" y="307"/>
                      </a:lnTo>
                      <a:lnTo>
                        <a:pt x="758" y="294"/>
                      </a:lnTo>
                      <a:lnTo>
                        <a:pt x="758" y="278"/>
                      </a:lnTo>
                      <a:lnTo>
                        <a:pt x="759" y="262"/>
                      </a:lnTo>
                      <a:lnTo>
                        <a:pt x="759" y="247"/>
                      </a:lnTo>
                      <a:lnTo>
                        <a:pt x="760" y="233"/>
                      </a:lnTo>
                      <a:lnTo>
                        <a:pt x="760" y="221"/>
                      </a:lnTo>
                      <a:lnTo>
                        <a:pt x="760" y="211"/>
                      </a:lnTo>
                      <a:lnTo>
                        <a:pt x="761" y="204"/>
                      </a:lnTo>
                      <a:lnTo>
                        <a:pt x="761" y="198"/>
                      </a:lnTo>
                      <a:lnTo>
                        <a:pt x="761" y="194"/>
                      </a:lnTo>
                      <a:lnTo>
                        <a:pt x="762" y="193"/>
                      </a:lnTo>
                      <a:lnTo>
                        <a:pt x="762" y="193"/>
                      </a:lnTo>
                      <a:lnTo>
                        <a:pt x="762" y="193"/>
                      </a:lnTo>
                      <a:lnTo>
                        <a:pt x="763" y="192"/>
                      </a:lnTo>
                      <a:lnTo>
                        <a:pt x="763" y="190"/>
                      </a:lnTo>
                      <a:lnTo>
                        <a:pt x="763" y="185"/>
                      </a:lnTo>
                      <a:lnTo>
                        <a:pt x="764" y="179"/>
                      </a:lnTo>
                      <a:lnTo>
                        <a:pt x="764" y="175"/>
                      </a:lnTo>
                      <a:lnTo>
                        <a:pt x="764" y="173"/>
                      </a:lnTo>
                      <a:lnTo>
                        <a:pt x="765" y="174"/>
                      </a:lnTo>
                      <a:lnTo>
                        <a:pt x="765" y="176"/>
                      </a:lnTo>
                      <a:lnTo>
                        <a:pt x="765" y="178"/>
                      </a:lnTo>
                      <a:lnTo>
                        <a:pt x="766" y="182"/>
                      </a:lnTo>
                      <a:lnTo>
                        <a:pt x="766" y="186"/>
                      </a:lnTo>
                      <a:lnTo>
                        <a:pt x="766" y="192"/>
                      </a:lnTo>
                      <a:lnTo>
                        <a:pt x="767" y="200"/>
                      </a:lnTo>
                      <a:lnTo>
                        <a:pt x="767" y="207"/>
                      </a:lnTo>
                      <a:lnTo>
                        <a:pt x="768" y="214"/>
                      </a:lnTo>
                      <a:lnTo>
                        <a:pt x="768" y="220"/>
                      </a:lnTo>
                      <a:lnTo>
                        <a:pt x="768" y="223"/>
                      </a:lnTo>
                      <a:lnTo>
                        <a:pt x="769" y="226"/>
                      </a:lnTo>
                      <a:lnTo>
                        <a:pt x="769" y="229"/>
                      </a:lnTo>
                      <a:lnTo>
                        <a:pt x="769" y="231"/>
                      </a:lnTo>
                      <a:lnTo>
                        <a:pt x="770" y="232"/>
                      </a:lnTo>
                      <a:lnTo>
                        <a:pt x="770" y="231"/>
                      </a:lnTo>
                      <a:lnTo>
                        <a:pt x="770" y="227"/>
                      </a:lnTo>
                      <a:lnTo>
                        <a:pt x="771" y="221"/>
                      </a:lnTo>
                      <a:lnTo>
                        <a:pt x="771" y="215"/>
                      </a:lnTo>
                      <a:lnTo>
                        <a:pt x="771" y="210"/>
                      </a:lnTo>
                      <a:lnTo>
                        <a:pt x="772" y="209"/>
                      </a:lnTo>
                      <a:lnTo>
                        <a:pt x="772" y="212"/>
                      </a:lnTo>
                      <a:lnTo>
                        <a:pt x="772" y="220"/>
                      </a:lnTo>
                      <a:lnTo>
                        <a:pt x="773" y="231"/>
                      </a:lnTo>
                      <a:lnTo>
                        <a:pt x="773" y="243"/>
                      </a:lnTo>
                      <a:lnTo>
                        <a:pt x="773" y="255"/>
                      </a:lnTo>
                      <a:lnTo>
                        <a:pt x="774" y="265"/>
                      </a:lnTo>
                      <a:lnTo>
                        <a:pt x="774" y="271"/>
                      </a:lnTo>
                      <a:lnTo>
                        <a:pt x="775" y="273"/>
                      </a:lnTo>
                      <a:lnTo>
                        <a:pt x="775" y="271"/>
                      </a:lnTo>
                      <a:lnTo>
                        <a:pt x="775" y="266"/>
                      </a:lnTo>
                      <a:lnTo>
                        <a:pt x="776" y="261"/>
                      </a:lnTo>
                      <a:lnTo>
                        <a:pt x="776" y="257"/>
                      </a:lnTo>
                      <a:lnTo>
                        <a:pt x="776" y="256"/>
                      </a:lnTo>
                      <a:lnTo>
                        <a:pt x="777" y="256"/>
                      </a:lnTo>
                      <a:lnTo>
                        <a:pt x="777" y="256"/>
                      </a:lnTo>
                      <a:lnTo>
                        <a:pt x="777" y="255"/>
                      </a:lnTo>
                      <a:lnTo>
                        <a:pt x="778" y="252"/>
                      </a:lnTo>
                      <a:lnTo>
                        <a:pt x="778" y="247"/>
                      </a:lnTo>
                      <a:lnTo>
                        <a:pt x="778" y="243"/>
                      </a:lnTo>
                      <a:lnTo>
                        <a:pt x="779" y="239"/>
                      </a:lnTo>
                      <a:lnTo>
                        <a:pt x="779" y="237"/>
                      </a:lnTo>
                      <a:lnTo>
                        <a:pt x="779" y="237"/>
                      </a:lnTo>
                      <a:lnTo>
                        <a:pt x="780" y="238"/>
                      </a:lnTo>
                      <a:lnTo>
                        <a:pt x="780" y="240"/>
                      </a:lnTo>
                      <a:lnTo>
                        <a:pt x="780" y="243"/>
                      </a:lnTo>
                      <a:lnTo>
                        <a:pt x="781" y="246"/>
                      </a:lnTo>
                      <a:lnTo>
                        <a:pt x="781" y="251"/>
                      </a:lnTo>
                      <a:lnTo>
                        <a:pt x="782" y="258"/>
                      </a:lnTo>
                      <a:lnTo>
                        <a:pt x="782" y="263"/>
                      </a:lnTo>
                      <a:lnTo>
                        <a:pt x="782" y="265"/>
                      </a:lnTo>
                      <a:lnTo>
                        <a:pt x="783" y="263"/>
                      </a:lnTo>
                      <a:lnTo>
                        <a:pt x="783" y="254"/>
                      </a:lnTo>
                      <a:lnTo>
                        <a:pt x="783" y="242"/>
                      </a:lnTo>
                      <a:lnTo>
                        <a:pt x="784" y="227"/>
                      </a:lnTo>
                      <a:lnTo>
                        <a:pt x="784" y="212"/>
                      </a:lnTo>
                      <a:lnTo>
                        <a:pt x="784" y="197"/>
                      </a:lnTo>
                      <a:lnTo>
                        <a:pt x="785" y="185"/>
                      </a:lnTo>
                      <a:lnTo>
                        <a:pt x="785" y="178"/>
                      </a:lnTo>
                      <a:lnTo>
                        <a:pt x="785" y="178"/>
                      </a:lnTo>
                      <a:lnTo>
                        <a:pt x="786" y="184"/>
                      </a:lnTo>
                      <a:lnTo>
                        <a:pt x="786" y="194"/>
                      </a:lnTo>
                      <a:lnTo>
                        <a:pt x="786" y="203"/>
                      </a:lnTo>
                      <a:lnTo>
                        <a:pt x="787" y="207"/>
                      </a:lnTo>
                      <a:lnTo>
                        <a:pt x="787" y="204"/>
                      </a:lnTo>
                      <a:lnTo>
                        <a:pt x="787" y="194"/>
                      </a:lnTo>
                      <a:lnTo>
                        <a:pt x="788" y="183"/>
                      </a:lnTo>
                      <a:lnTo>
                        <a:pt x="788" y="173"/>
                      </a:lnTo>
                      <a:lnTo>
                        <a:pt x="788" y="170"/>
                      </a:lnTo>
                      <a:lnTo>
                        <a:pt x="789" y="173"/>
                      </a:lnTo>
                      <a:lnTo>
                        <a:pt x="789" y="183"/>
                      </a:lnTo>
                      <a:lnTo>
                        <a:pt x="790" y="196"/>
                      </a:lnTo>
                      <a:lnTo>
                        <a:pt x="790" y="212"/>
                      </a:lnTo>
                      <a:lnTo>
                        <a:pt x="790" y="226"/>
                      </a:lnTo>
                      <a:lnTo>
                        <a:pt x="791" y="239"/>
                      </a:lnTo>
                      <a:lnTo>
                        <a:pt x="791" y="249"/>
                      </a:lnTo>
                      <a:lnTo>
                        <a:pt x="791" y="254"/>
                      </a:lnTo>
                      <a:lnTo>
                        <a:pt x="792" y="255"/>
                      </a:lnTo>
                      <a:lnTo>
                        <a:pt x="792" y="254"/>
                      </a:lnTo>
                      <a:lnTo>
                        <a:pt x="792" y="252"/>
                      </a:lnTo>
                      <a:lnTo>
                        <a:pt x="793" y="252"/>
                      </a:lnTo>
                      <a:lnTo>
                        <a:pt x="793" y="255"/>
                      </a:lnTo>
                      <a:lnTo>
                        <a:pt x="793" y="262"/>
                      </a:lnTo>
                      <a:lnTo>
                        <a:pt x="794" y="270"/>
                      </a:lnTo>
                      <a:lnTo>
                        <a:pt x="794" y="275"/>
                      </a:lnTo>
                      <a:lnTo>
                        <a:pt x="794" y="275"/>
                      </a:lnTo>
                      <a:lnTo>
                        <a:pt x="795" y="270"/>
                      </a:lnTo>
                      <a:lnTo>
                        <a:pt x="795" y="261"/>
                      </a:lnTo>
                      <a:lnTo>
                        <a:pt x="795" y="250"/>
                      </a:lnTo>
                      <a:lnTo>
                        <a:pt x="796" y="240"/>
                      </a:lnTo>
                      <a:lnTo>
                        <a:pt x="796" y="231"/>
                      </a:lnTo>
                      <a:lnTo>
                        <a:pt x="797" y="223"/>
                      </a:lnTo>
                      <a:lnTo>
                        <a:pt x="797" y="216"/>
                      </a:lnTo>
                      <a:lnTo>
                        <a:pt x="797" y="210"/>
                      </a:lnTo>
                      <a:lnTo>
                        <a:pt x="798" y="208"/>
                      </a:lnTo>
                      <a:lnTo>
                        <a:pt x="798" y="210"/>
                      </a:lnTo>
                      <a:lnTo>
                        <a:pt x="798" y="216"/>
                      </a:lnTo>
                      <a:lnTo>
                        <a:pt x="799" y="223"/>
                      </a:lnTo>
                      <a:lnTo>
                        <a:pt x="799" y="229"/>
                      </a:lnTo>
                      <a:lnTo>
                        <a:pt x="799" y="230"/>
                      </a:lnTo>
                      <a:lnTo>
                        <a:pt x="800" y="225"/>
                      </a:lnTo>
                      <a:lnTo>
                        <a:pt x="800" y="217"/>
                      </a:lnTo>
                      <a:lnTo>
                        <a:pt x="800" y="208"/>
                      </a:lnTo>
                      <a:lnTo>
                        <a:pt x="801" y="199"/>
                      </a:lnTo>
                      <a:lnTo>
                        <a:pt x="801" y="193"/>
                      </a:lnTo>
                      <a:lnTo>
                        <a:pt x="801" y="188"/>
                      </a:lnTo>
                      <a:lnTo>
                        <a:pt x="802" y="184"/>
                      </a:lnTo>
                      <a:lnTo>
                        <a:pt x="802" y="180"/>
                      </a:lnTo>
                      <a:lnTo>
                        <a:pt x="802" y="177"/>
                      </a:lnTo>
                      <a:lnTo>
                        <a:pt x="803" y="178"/>
                      </a:lnTo>
                      <a:lnTo>
                        <a:pt x="803" y="183"/>
                      </a:lnTo>
                      <a:lnTo>
                        <a:pt x="804" y="195"/>
                      </a:lnTo>
                      <a:lnTo>
                        <a:pt x="804" y="211"/>
                      </a:lnTo>
                      <a:lnTo>
                        <a:pt x="804" y="227"/>
                      </a:lnTo>
                      <a:lnTo>
                        <a:pt x="805" y="241"/>
                      </a:lnTo>
                      <a:lnTo>
                        <a:pt x="805" y="249"/>
                      </a:lnTo>
                      <a:lnTo>
                        <a:pt x="805" y="251"/>
                      </a:lnTo>
                      <a:lnTo>
                        <a:pt x="806" y="247"/>
                      </a:lnTo>
                      <a:lnTo>
                        <a:pt x="806" y="240"/>
                      </a:lnTo>
                      <a:lnTo>
                        <a:pt x="806" y="232"/>
                      </a:lnTo>
                      <a:lnTo>
                        <a:pt x="807" y="224"/>
                      </a:lnTo>
                      <a:lnTo>
                        <a:pt x="807" y="218"/>
                      </a:lnTo>
                      <a:lnTo>
                        <a:pt x="807" y="215"/>
                      </a:lnTo>
                      <a:lnTo>
                        <a:pt x="808" y="213"/>
                      </a:lnTo>
                      <a:lnTo>
                        <a:pt x="808" y="212"/>
                      </a:lnTo>
                      <a:lnTo>
                        <a:pt x="808" y="210"/>
                      </a:lnTo>
                      <a:lnTo>
                        <a:pt x="809" y="205"/>
                      </a:lnTo>
                      <a:lnTo>
                        <a:pt x="809" y="199"/>
                      </a:lnTo>
                      <a:lnTo>
                        <a:pt x="809" y="192"/>
                      </a:lnTo>
                      <a:lnTo>
                        <a:pt x="810" y="186"/>
                      </a:lnTo>
                      <a:lnTo>
                        <a:pt x="810" y="181"/>
                      </a:lnTo>
                      <a:lnTo>
                        <a:pt x="810" y="179"/>
                      </a:lnTo>
                      <a:lnTo>
                        <a:pt x="811" y="179"/>
                      </a:lnTo>
                      <a:lnTo>
                        <a:pt x="811" y="181"/>
                      </a:lnTo>
                      <a:lnTo>
                        <a:pt x="812" y="184"/>
                      </a:lnTo>
                      <a:lnTo>
                        <a:pt x="812" y="189"/>
                      </a:lnTo>
                      <a:lnTo>
                        <a:pt x="812" y="195"/>
                      </a:lnTo>
                      <a:lnTo>
                        <a:pt x="813" y="202"/>
                      </a:lnTo>
                      <a:lnTo>
                        <a:pt x="813" y="210"/>
                      </a:lnTo>
                      <a:lnTo>
                        <a:pt x="813" y="219"/>
                      </a:lnTo>
                      <a:lnTo>
                        <a:pt x="814" y="228"/>
                      </a:lnTo>
                      <a:lnTo>
                        <a:pt x="814" y="235"/>
                      </a:lnTo>
                      <a:lnTo>
                        <a:pt x="814" y="242"/>
                      </a:lnTo>
                      <a:lnTo>
                        <a:pt x="815" y="246"/>
                      </a:lnTo>
                      <a:lnTo>
                        <a:pt x="815" y="248"/>
                      </a:lnTo>
                      <a:lnTo>
                        <a:pt x="815" y="246"/>
                      </a:lnTo>
                      <a:lnTo>
                        <a:pt x="816" y="239"/>
                      </a:lnTo>
                      <a:lnTo>
                        <a:pt x="816" y="227"/>
                      </a:lnTo>
                      <a:lnTo>
                        <a:pt x="816" y="212"/>
                      </a:lnTo>
                      <a:lnTo>
                        <a:pt x="817" y="194"/>
                      </a:lnTo>
                      <a:lnTo>
                        <a:pt x="817" y="176"/>
                      </a:lnTo>
                      <a:lnTo>
                        <a:pt x="817" y="161"/>
                      </a:lnTo>
                      <a:lnTo>
                        <a:pt x="818" y="148"/>
                      </a:lnTo>
                      <a:lnTo>
                        <a:pt x="818" y="139"/>
                      </a:lnTo>
                      <a:lnTo>
                        <a:pt x="819" y="136"/>
                      </a:lnTo>
                      <a:lnTo>
                        <a:pt x="819" y="138"/>
                      </a:lnTo>
                      <a:lnTo>
                        <a:pt x="819" y="145"/>
                      </a:lnTo>
                      <a:lnTo>
                        <a:pt x="820" y="156"/>
                      </a:lnTo>
                      <a:lnTo>
                        <a:pt x="820" y="169"/>
                      </a:lnTo>
                      <a:lnTo>
                        <a:pt x="820" y="181"/>
                      </a:lnTo>
                      <a:lnTo>
                        <a:pt x="821" y="190"/>
                      </a:lnTo>
                      <a:lnTo>
                        <a:pt x="821" y="195"/>
                      </a:lnTo>
                      <a:lnTo>
                        <a:pt x="821" y="194"/>
                      </a:lnTo>
                      <a:lnTo>
                        <a:pt x="822" y="185"/>
                      </a:lnTo>
                      <a:lnTo>
                        <a:pt x="822" y="170"/>
                      </a:lnTo>
                      <a:lnTo>
                        <a:pt x="822" y="151"/>
                      </a:lnTo>
                      <a:lnTo>
                        <a:pt x="823" y="131"/>
                      </a:lnTo>
                      <a:lnTo>
                        <a:pt x="823" y="116"/>
                      </a:lnTo>
                      <a:lnTo>
                        <a:pt x="823" y="108"/>
                      </a:lnTo>
                      <a:lnTo>
                        <a:pt x="824" y="106"/>
                      </a:lnTo>
                      <a:lnTo>
                        <a:pt x="824" y="111"/>
                      </a:lnTo>
                      <a:lnTo>
                        <a:pt x="824" y="119"/>
                      </a:lnTo>
                      <a:lnTo>
                        <a:pt x="825" y="128"/>
                      </a:lnTo>
                      <a:lnTo>
                        <a:pt x="825" y="138"/>
                      </a:lnTo>
                      <a:lnTo>
                        <a:pt x="826" y="146"/>
                      </a:lnTo>
                      <a:lnTo>
                        <a:pt x="826" y="155"/>
                      </a:lnTo>
                      <a:lnTo>
                        <a:pt x="826" y="164"/>
                      </a:lnTo>
                      <a:lnTo>
                        <a:pt x="827" y="173"/>
                      </a:lnTo>
                      <a:lnTo>
                        <a:pt x="827" y="182"/>
                      </a:lnTo>
                      <a:lnTo>
                        <a:pt x="827" y="193"/>
                      </a:lnTo>
                      <a:lnTo>
                        <a:pt x="828" y="205"/>
                      </a:lnTo>
                      <a:lnTo>
                        <a:pt x="828" y="218"/>
                      </a:lnTo>
                      <a:lnTo>
                        <a:pt x="828" y="230"/>
                      </a:lnTo>
                      <a:lnTo>
                        <a:pt x="829" y="240"/>
                      </a:lnTo>
                      <a:lnTo>
                        <a:pt x="829" y="244"/>
                      </a:lnTo>
                      <a:lnTo>
                        <a:pt x="829" y="239"/>
                      </a:lnTo>
                      <a:lnTo>
                        <a:pt x="830" y="225"/>
                      </a:lnTo>
                      <a:lnTo>
                        <a:pt x="830" y="204"/>
                      </a:lnTo>
                      <a:lnTo>
                        <a:pt x="830" y="179"/>
                      </a:lnTo>
                      <a:lnTo>
                        <a:pt x="831" y="155"/>
                      </a:lnTo>
                      <a:lnTo>
                        <a:pt x="831" y="137"/>
                      </a:lnTo>
                      <a:lnTo>
                        <a:pt x="831" y="125"/>
                      </a:lnTo>
                      <a:lnTo>
                        <a:pt x="832" y="121"/>
                      </a:lnTo>
                      <a:lnTo>
                        <a:pt x="832" y="121"/>
                      </a:lnTo>
                      <a:lnTo>
                        <a:pt x="832" y="123"/>
                      </a:lnTo>
                      <a:lnTo>
                        <a:pt x="833" y="126"/>
                      </a:lnTo>
                      <a:lnTo>
                        <a:pt x="833" y="131"/>
                      </a:lnTo>
                      <a:lnTo>
                        <a:pt x="834" y="138"/>
                      </a:lnTo>
                      <a:lnTo>
                        <a:pt x="834" y="149"/>
                      </a:lnTo>
                      <a:lnTo>
                        <a:pt x="834" y="163"/>
                      </a:lnTo>
                      <a:lnTo>
                        <a:pt x="835" y="180"/>
                      </a:lnTo>
                      <a:lnTo>
                        <a:pt x="835" y="197"/>
                      </a:lnTo>
                      <a:lnTo>
                        <a:pt x="835" y="210"/>
                      </a:lnTo>
                      <a:lnTo>
                        <a:pt x="836" y="219"/>
                      </a:lnTo>
                      <a:lnTo>
                        <a:pt x="836" y="221"/>
                      </a:lnTo>
                      <a:lnTo>
                        <a:pt x="836" y="216"/>
                      </a:lnTo>
                      <a:lnTo>
                        <a:pt x="837" y="205"/>
                      </a:lnTo>
                      <a:lnTo>
                        <a:pt x="837" y="190"/>
                      </a:lnTo>
                      <a:lnTo>
                        <a:pt x="837" y="171"/>
                      </a:lnTo>
                      <a:lnTo>
                        <a:pt x="838" y="152"/>
                      </a:lnTo>
                      <a:lnTo>
                        <a:pt x="838" y="137"/>
                      </a:lnTo>
                      <a:lnTo>
                        <a:pt x="838" y="127"/>
                      </a:lnTo>
                      <a:lnTo>
                        <a:pt x="839" y="123"/>
                      </a:lnTo>
                      <a:lnTo>
                        <a:pt x="839" y="127"/>
                      </a:lnTo>
                      <a:lnTo>
                        <a:pt x="839" y="136"/>
                      </a:lnTo>
                      <a:lnTo>
                        <a:pt x="840" y="149"/>
                      </a:lnTo>
                      <a:lnTo>
                        <a:pt x="840" y="165"/>
                      </a:lnTo>
                      <a:lnTo>
                        <a:pt x="841" y="183"/>
                      </a:lnTo>
                      <a:lnTo>
                        <a:pt x="841" y="200"/>
                      </a:lnTo>
                      <a:lnTo>
                        <a:pt x="841" y="216"/>
                      </a:lnTo>
                      <a:lnTo>
                        <a:pt x="842" y="228"/>
                      </a:lnTo>
                      <a:lnTo>
                        <a:pt x="842" y="233"/>
                      </a:lnTo>
                      <a:lnTo>
                        <a:pt x="842" y="231"/>
                      </a:lnTo>
                      <a:lnTo>
                        <a:pt x="843" y="221"/>
                      </a:lnTo>
                      <a:lnTo>
                        <a:pt x="843" y="207"/>
                      </a:lnTo>
                      <a:lnTo>
                        <a:pt x="843" y="191"/>
                      </a:lnTo>
                      <a:lnTo>
                        <a:pt x="844" y="178"/>
                      </a:lnTo>
                      <a:lnTo>
                        <a:pt x="844" y="169"/>
                      </a:lnTo>
                      <a:lnTo>
                        <a:pt x="844" y="164"/>
                      </a:lnTo>
                      <a:lnTo>
                        <a:pt x="845" y="163"/>
                      </a:lnTo>
                      <a:lnTo>
                        <a:pt x="845" y="160"/>
                      </a:lnTo>
                      <a:lnTo>
                        <a:pt x="845" y="154"/>
                      </a:lnTo>
                      <a:lnTo>
                        <a:pt x="846" y="143"/>
                      </a:lnTo>
                      <a:lnTo>
                        <a:pt x="846" y="129"/>
                      </a:lnTo>
                      <a:lnTo>
                        <a:pt x="846" y="115"/>
                      </a:lnTo>
                      <a:lnTo>
                        <a:pt x="847" y="105"/>
                      </a:lnTo>
                      <a:lnTo>
                        <a:pt x="847" y="102"/>
                      </a:lnTo>
                      <a:lnTo>
                        <a:pt x="847" y="106"/>
                      </a:lnTo>
                      <a:lnTo>
                        <a:pt x="848" y="114"/>
                      </a:lnTo>
                      <a:lnTo>
                        <a:pt x="848" y="124"/>
                      </a:lnTo>
                      <a:lnTo>
                        <a:pt x="849" y="131"/>
                      </a:lnTo>
                      <a:lnTo>
                        <a:pt x="849" y="135"/>
                      </a:lnTo>
                      <a:lnTo>
                        <a:pt x="849" y="135"/>
                      </a:lnTo>
                      <a:lnTo>
                        <a:pt x="850" y="133"/>
                      </a:lnTo>
                      <a:lnTo>
                        <a:pt x="850" y="132"/>
                      </a:lnTo>
                      <a:lnTo>
                        <a:pt x="850" y="133"/>
                      </a:lnTo>
                      <a:lnTo>
                        <a:pt x="851" y="139"/>
                      </a:lnTo>
                      <a:lnTo>
                        <a:pt x="851" y="148"/>
                      </a:lnTo>
                      <a:lnTo>
                        <a:pt x="851" y="162"/>
                      </a:lnTo>
                      <a:lnTo>
                        <a:pt x="852" y="175"/>
                      </a:lnTo>
                      <a:lnTo>
                        <a:pt x="852" y="187"/>
                      </a:lnTo>
                      <a:lnTo>
                        <a:pt x="852" y="193"/>
                      </a:lnTo>
                      <a:lnTo>
                        <a:pt x="853" y="194"/>
                      </a:lnTo>
                      <a:lnTo>
                        <a:pt x="853" y="191"/>
                      </a:lnTo>
                      <a:lnTo>
                        <a:pt x="853" y="184"/>
                      </a:lnTo>
                      <a:lnTo>
                        <a:pt x="854" y="178"/>
                      </a:lnTo>
                      <a:lnTo>
                        <a:pt x="854" y="174"/>
                      </a:lnTo>
                      <a:lnTo>
                        <a:pt x="854" y="173"/>
                      </a:lnTo>
                      <a:lnTo>
                        <a:pt x="855" y="173"/>
                      </a:lnTo>
                      <a:lnTo>
                        <a:pt x="855" y="173"/>
                      </a:lnTo>
                      <a:lnTo>
                        <a:pt x="856" y="171"/>
                      </a:lnTo>
                      <a:lnTo>
                        <a:pt x="856" y="164"/>
                      </a:lnTo>
                      <a:lnTo>
                        <a:pt x="856" y="153"/>
                      </a:lnTo>
                      <a:lnTo>
                        <a:pt x="857" y="138"/>
                      </a:lnTo>
                      <a:lnTo>
                        <a:pt x="857" y="123"/>
                      </a:lnTo>
                      <a:lnTo>
                        <a:pt x="857" y="110"/>
                      </a:lnTo>
                      <a:lnTo>
                        <a:pt x="858" y="102"/>
                      </a:lnTo>
                      <a:lnTo>
                        <a:pt x="858" y="99"/>
                      </a:lnTo>
                      <a:lnTo>
                        <a:pt x="858" y="101"/>
                      </a:lnTo>
                      <a:lnTo>
                        <a:pt x="859" y="105"/>
                      </a:lnTo>
                      <a:lnTo>
                        <a:pt x="859" y="109"/>
                      </a:lnTo>
                      <a:lnTo>
                        <a:pt x="859" y="113"/>
                      </a:lnTo>
                      <a:lnTo>
                        <a:pt x="860" y="117"/>
                      </a:lnTo>
                      <a:lnTo>
                        <a:pt x="860" y="124"/>
                      </a:lnTo>
                      <a:lnTo>
                        <a:pt x="860" y="133"/>
                      </a:lnTo>
                      <a:lnTo>
                        <a:pt x="861" y="144"/>
                      </a:lnTo>
                      <a:lnTo>
                        <a:pt x="861" y="155"/>
                      </a:lnTo>
                      <a:lnTo>
                        <a:pt x="861" y="165"/>
                      </a:lnTo>
                      <a:lnTo>
                        <a:pt x="862" y="169"/>
                      </a:lnTo>
                      <a:lnTo>
                        <a:pt x="862" y="166"/>
                      </a:lnTo>
                      <a:lnTo>
                        <a:pt x="863" y="156"/>
                      </a:lnTo>
                      <a:lnTo>
                        <a:pt x="863" y="140"/>
                      </a:lnTo>
                      <a:lnTo>
                        <a:pt x="863" y="121"/>
                      </a:lnTo>
                      <a:lnTo>
                        <a:pt x="864" y="104"/>
                      </a:lnTo>
                      <a:lnTo>
                        <a:pt x="864" y="93"/>
                      </a:lnTo>
                      <a:lnTo>
                        <a:pt x="864" y="91"/>
                      </a:lnTo>
                      <a:lnTo>
                        <a:pt x="865" y="96"/>
                      </a:lnTo>
                      <a:lnTo>
                        <a:pt x="865" y="107"/>
                      </a:lnTo>
                      <a:lnTo>
                        <a:pt x="865" y="118"/>
                      </a:lnTo>
                      <a:lnTo>
                        <a:pt x="866" y="129"/>
                      </a:lnTo>
                      <a:lnTo>
                        <a:pt x="866" y="135"/>
                      </a:lnTo>
                      <a:lnTo>
                        <a:pt x="866" y="137"/>
                      </a:lnTo>
                      <a:lnTo>
                        <a:pt x="867" y="135"/>
                      </a:lnTo>
                      <a:lnTo>
                        <a:pt x="867" y="133"/>
                      </a:lnTo>
                      <a:lnTo>
                        <a:pt x="867" y="132"/>
                      </a:lnTo>
                      <a:lnTo>
                        <a:pt x="868" y="136"/>
                      </a:lnTo>
                      <a:lnTo>
                        <a:pt x="868" y="143"/>
                      </a:lnTo>
                      <a:lnTo>
                        <a:pt x="868" y="154"/>
                      </a:lnTo>
                      <a:lnTo>
                        <a:pt x="869" y="166"/>
                      </a:lnTo>
                      <a:lnTo>
                        <a:pt x="869" y="177"/>
                      </a:lnTo>
                      <a:lnTo>
                        <a:pt x="869" y="184"/>
                      </a:lnTo>
                      <a:lnTo>
                        <a:pt x="870" y="187"/>
                      </a:lnTo>
                      <a:lnTo>
                        <a:pt x="870" y="185"/>
                      </a:lnTo>
                      <a:lnTo>
                        <a:pt x="871" y="178"/>
                      </a:lnTo>
                      <a:lnTo>
                        <a:pt x="871" y="167"/>
                      </a:lnTo>
                      <a:lnTo>
                        <a:pt x="871" y="155"/>
                      </a:lnTo>
                      <a:lnTo>
                        <a:pt x="872" y="143"/>
                      </a:lnTo>
                      <a:lnTo>
                        <a:pt x="872" y="136"/>
                      </a:lnTo>
                      <a:lnTo>
                        <a:pt x="872" y="133"/>
                      </a:lnTo>
                      <a:lnTo>
                        <a:pt x="873" y="136"/>
                      </a:lnTo>
                      <a:lnTo>
                        <a:pt x="873" y="141"/>
                      </a:lnTo>
                      <a:lnTo>
                        <a:pt x="873" y="144"/>
                      </a:lnTo>
                      <a:lnTo>
                        <a:pt x="874" y="143"/>
                      </a:lnTo>
                      <a:lnTo>
                        <a:pt x="874" y="135"/>
                      </a:lnTo>
                      <a:lnTo>
                        <a:pt x="874" y="123"/>
                      </a:lnTo>
                      <a:lnTo>
                        <a:pt x="875" y="110"/>
                      </a:lnTo>
                      <a:lnTo>
                        <a:pt x="875" y="101"/>
                      </a:lnTo>
                      <a:lnTo>
                        <a:pt x="875" y="99"/>
                      </a:lnTo>
                      <a:lnTo>
                        <a:pt x="876" y="105"/>
                      </a:lnTo>
                      <a:lnTo>
                        <a:pt x="876" y="117"/>
                      </a:lnTo>
                      <a:lnTo>
                        <a:pt x="876" y="132"/>
                      </a:lnTo>
                      <a:lnTo>
                        <a:pt x="877" y="146"/>
                      </a:lnTo>
                      <a:lnTo>
                        <a:pt x="877" y="156"/>
                      </a:lnTo>
                      <a:lnTo>
                        <a:pt x="878" y="159"/>
                      </a:lnTo>
                      <a:lnTo>
                        <a:pt x="878" y="155"/>
                      </a:lnTo>
                      <a:lnTo>
                        <a:pt x="878" y="144"/>
                      </a:lnTo>
                      <a:lnTo>
                        <a:pt x="879" y="128"/>
                      </a:lnTo>
                      <a:lnTo>
                        <a:pt x="879" y="111"/>
                      </a:lnTo>
                      <a:lnTo>
                        <a:pt x="879" y="95"/>
                      </a:lnTo>
                      <a:lnTo>
                        <a:pt x="880" y="85"/>
                      </a:lnTo>
                      <a:lnTo>
                        <a:pt x="880" y="83"/>
                      </a:lnTo>
                      <a:lnTo>
                        <a:pt x="880" y="90"/>
                      </a:lnTo>
                      <a:lnTo>
                        <a:pt x="881" y="104"/>
                      </a:lnTo>
                      <a:lnTo>
                        <a:pt x="881" y="125"/>
                      </a:lnTo>
                      <a:lnTo>
                        <a:pt x="881" y="149"/>
                      </a:lnTo>
                      <a:lnTo>
                        <a:pt x="882" y="172"/>
                      </a:lnTo>
                      <a:lnTo>
                        <a:pt x="882" y="191"/>
                      </a:lnTo>
                      <a:lnTo>
                        <a:pt x="882" y="203"/>
                      </a:lnTo>
                      <a:lnTo>
                        <a:pt x="883" y="206"/>
                      </a:lnTo>
                      <a:lnTo>
                        <a:pt x="883" y="199"/>
                      </a:lnTo>
                      <a:lnTo>
                        <a:pt x="883" y="184"/>
                      </a:lnTo>
                      <a:lnTo>
                        <a:pt x="884" y="164"/>
                      </a:lnTo>
                      <a:lnTo>
                        <a:pt x="884" y="143"/>
                      </a:lnTo>
                      <a:lnTo>
                        <a:pt x="885" y="123"/>
                      </a:lnTo>
                      <a:lnTo>
                        <a:pt x="885" y="109"/>
                      </a:lnTo>
                      <a:lnTo>
                        <a:pt x="885" y="102"/>
                      </a:lnTo>
                      <a:lnTo>
                        <a:pt x="886" y="102"/>
                      </a:lnTo>
                      <a:lnTo>
                        <a:pt x="886" y="107"/>
                      </a:lnTo>
                      <a:lnTo>
                        <a:pt x="886" y="114"/>
                      </a:lnTo>
                      <a:lnTo>
                        <a:pt x="887" y="119"/>
                      </a:lnTo>
                      <a:lnTo>
                        <a:pt x="887" y="117"/>
                      </a:lnTo>
                      <a:lnTo>
                        <a:pt x="887" y="109"/>
                      </a:lnTo>
                      <a:lnTo>
                        <a:pt x="888" y="96"/>
                      </a:lnTo>
                      <a:lnTo>
                        <a:pt x="888" y="81"/>
                      </a:lnTo>
                      <a:lnTo>
                        <a:pt x="888" y="69"/>
                      </a:lnTo>
                      <a:lnTo>
                        <a:pt x="889" y="65"/>
                      </a:lnTo>
                      <a:lnTo>
                        <a:pt x="889" y="69"/>
                      </a:lnTo>
                      <a:lnTo>
                        <a:pt x="889" y="82"/>
                      </a:lnTo>
                      <a:lnTo>
                        <a:pt x="890" y="101"/>
                      </a:lnTo>
                      <a:lnTo>
                        <a:pt x="890" y="122"/>
                      </a:lnTo>
                      <a:lnTo>
                        <a:pt x="890" y="142"/>
                      </a:lnTo>
                      <a:lnTo>
                        <a:pt x="891" y="162"/>
                      </a:lnTo>
                      <a:lnTo>
                        <a:pt x="891" y="179"/>
                      </a:lnTo>
                      <a:lnTo>
                        <a:pt x="891" y="194"/>
                      </a:lnTo>
                      <a:lnTo>
                        <a:pt x="892" y="208"/>
                      </a:lnTo>
                      <a:lnTo>
                        <a:pt x="892" y="217"/>
                      </a:lnTo>
                      <a:lnTo>
                        <a:pt x="893" y="222"/>
                      </a:lnTo>
                      <a:lnTo>
                        <a:pt x="893" y="219"/>
                      </a:lnTo>
                      <a:lnTo>
                        <a:pt x="893" y="209"/>
                      </a:lnTo>
                      <a:lnTo>
                        <a:pt x="894" y="194"/>
                      </a:lnTo>
                      <a:lnTo>
                        <a:pt x="894" y="177"/>
                      </a:lnTo>
                      <a:lnTo>
                        <a:pt x="894" y="161"/>
                      </a:lnTo>
                      <a:lnTo>
                        <a:pt x="895" y="149"/>
                      </a:lnTo>
                      <a:lnTo>
                        <a:pt x="895" y="145"/>
                      </a:lnTo>
                      <a:lnTo>
                        <a:pt x="895" y="147"/>
                      </a:lnTo>
                      <a:lnTo>
                        <a:pt x="896" y="156"/>
                      </a:lnTo>
                      <a:lnTo>
                        <a:pt x="896" y="170"/>
                      </a:lnTo>
                      <a:lnTo>
                        <a:pt x="896" y="186"/>
                      </a:lnTo>
                      <a:lnTo>
                        <a:pt x="897" y="204"/>
                      </a:lnTo>
                      <a:lnTo>
                        <a:pt x="897" y="222"/>
                      </a:lnTo>
                      <a:lnTo>
                        <a:pt x="897" y="239"/>
                      </a:lnTo>
                      <a:lnTo>
                        <a:pt x="898" y="257"/>
                      </a:lnTo>
                      <a:lnTo>
                        <a:pt x="898" y="275"/>
                      </a:lnTo>
                      <a:lnTo>
                        <a:pt x="898" y="295"/>
                      </a:lnTo>
                      <a:lnTo>
                        <a:pt x="899" y="315"/>
                      </a:lnTo>
                      <a:lnTo>
                        <a:pt x="899" y="334"/>
                      </a:lnTo>
                      <a:lnTo>
                        <a:pt x="900" y="348"/>
                      </a:lnTo>
                      <a:lnTo>
                        <a:pt x="900" y="358"/>
                      </a:lnTo>
                      <a:lnTo>
                        <a:pt x="900" y="362"/>
                      </a:lnTo>
                      <a:lnTo>
                        <a:pt x="901" y="363"/>
                      </a:lnTo>
                      <a:lnTo>
                        <a:pt x="901" y="363"/>
                      </a:lnTo>
                      <a:lnTo>
                        <a:pt x="901" y="364"/>
                      </a:lnTo>
                      <a:lnTo>
                        <a:pt x="902" y="366"/>
                      </a:lnTo>
                      <a:lnTo>
                        <a:pt x="902" y="370"/>
                      </a:lnTo>
                      <a:lnTo>
                        <a:pt x="902" y="374"/>
                      </a:lnTo>
                      <a:lnTo>
                        <a:pt x="903" y="378"/>
                      </a:lnTo>
                      <a:lnTo>
                        <a:pt x="903" y="379"/>
                      </a:lnTo>
                      <a:lnTo>
                        <a:pt x="903" y="379"/>
                      </a:lnTo>
                      <a:lnTo>
                        <a:pt x="904" y="380"/>
                      </a:lnTo>
                      <a:lnTo>
                        <a:pt x="904" y="383"/>
                      </a:lnTo>
                      <a:lnTo>
                        <a:pt x="904" y="389"/>
                      </a:lnTo>
                      <a:lnTo>
                        <a:pt x="905" y="399"/>
                      </a:lnTo>
                      <a:lnTo>
                        <a:pt x="905" y="414"/>
                      </a:lnTo>
                      <a:lnTo>
                        <a:pt x="905" y="431"/>
                      </a:lnTo>
                      <a:lnTo>
                        <a:pt x="906" y="451"/>
                      </a:lnTo>
                      <a:lnTo>
                        <a:pt x="906" y="472"/>
                      </a:lnTo>
                      <a:lnTo>
                        <a:pt x="907" y="493"/>
                      </a:lnTo>
                      <a:lnTo>
                        <a:pt x="907" y="514"/>
                      </a:lnTo>
                      <a:lnTo>
                        <a:pt x="907" y="535"/>
                      </a:lnTo>
                      <a:lnTo>
                        <a:pt x="908" y="554"/>
                      </a:lnTo>
                      <a:lnTo>
                        <a:pt x="908" y="571"/>
                      </a:lnTo>
                      <a:lnTo>
                        <a:pt x="908" y="586"/>
                      </a:lnTo>
                      <a:lnTo>
                        <a:pt x="909" y="601"/>
                      </a:lnTo>
                      <a:lnTo>
                        <a:pt x="909" y="616"/>
                      </a:lnTo>
                      <a:lnTo>
                        <a:pt x="909" y="633"/>
                      </a:lnTo>
                      <a:lnTo>
                        <a:pt x="910" y="653"/>
                      </a:lnTo>
                      <a:lnTo>
                        <a:pt x="910" y="675"/>
                      </a:lnTo>
                      <a:lnTo>
                        <a:pt x="910" y="695"/>
                      </a:lnTo>
                      <a:lnTo>
                        <a:pt x="911" y="712"/>
                      </a:lnTo>
                      <a:lnTo>
                        <a:pt x="911" y="724"/>
                      </a:lnTo>
                      <a:lnTo>
                        <a:pt x="911" y="731"/>
                      </a:lnTo>
                      <a:lnTo>
                        <a:pt x="912" y="736"/>
                      </a:lnTo>
                      <a:lnTo>
                        <a:pt x="912" y="742"/>
                      </a:lnTo>
                      <a:lnTo>
                        <a:pt x="912" y="750"/>
                      </a:lnTo>
                      <a:lnTo>
                        <a:pt x="913" y="759"/>
                      </a:lnTo>
                      <a:lnTo>
                        <a:pt x="913" y="768"/>
                      </a:lnTo>
                      <a:lnTo>
                        <a:pt x="913" y="774"/>
                      </a:lnTo>
                      <a:lnTo>
                        <a:pt x="914" y="780"/>
                      </a:lnTo>
                      <a:lnTo>
                        <a:pt x="914" y="785"/>
                      </a:lnTo>
                      <a:lnTo>
                        <a:pt x="915" y="793"/>
                      </a:lnTo>
                      <a:lnTo>
                        <a:pt x="915" y="805"/>
                      </a:lnTo>
                      <a:lnTo>
                        <a:pt x="915" y="825"/>
                      </a:lnTo>
                      <a:lnTo>
                        <a:pt x="916" y="851"/>
                      </a:lnTo>
                      <a:lnTo>
                        <a:pt x="916" y="884"/>
                      </a:lnTo>
                      <a:lnTo>
                        <a:pt x="916" y="921"/>
                      </a:lnTo>
                      <a:lnTo>
                        <a:pt x="917" y="957"/>
                      </a:lnTo>
                      <a:lnTo>
                        <a:pt x="917" y="990"/>
                      </a:lnTo>
                      <a:lnTo>
                        <a:pt x="917" y="1015"/>
                      </a:lnTo>
                      <a:lnTo>
                        <a:pt x="918" y="1031"/>
                      </a:lnTo>
                      <a:lnTo>
                        <a:pt x="918" y="1038"/>
                      </a:lnTo>
                      <a:lnTo>
                        <a:pt x="918" y="1038"/>
                      </a:lnTo>
                      <a:lnTo>
                        <a:pt x="919" y="1033"/>
                      </a:lnTo>
                      <a:lnTo>
                        <a:pt x="919" y="1026"/>
                      </a:lnTo>
                      <a:lnTo>
                        <a:pt x="919" y="1019"/>
                      </a:lnTo>
                      <a:lnTo>
                        <a:pt x="920" y="1014"/>
                      </a:lnTo>
                      <a:lnTo>
                        <a:pt x="920" y="1010"/>
                      </a:lnTo>
                      <a:lnTo>
                        <a:pt x="920" y="1007"/>
                      </a:lnTo>
                      <a:lnTo>
                        <a:pt x="921" y="1005"/>
                      </a:lnTo>
                      <a:lnTo>
                        <a:pt x="921" y="1005"/>
                      </a:lnTo>
                      <a:lnTo>
                        <a:pt x="922" y="1007"/>
                      </a:lnTo>
                      <a:lnTo>
                        <a:pt x="922" y="1013"/>
                      </a:lnTo>
                      <a:lnTo>
                        <a:pt x="922" y="1020"/>
                      </a:lnTo>
                      <a:lnTo>
                        <a:pt x="923" y="1026"/>
                      </a:lnTo>
                      <a:lnTo>
                        <a:pt x="923" y="1031"/>
                      </a:lnTo>
                      <a:lnTo>
                        <a:pt x="923" y="1033"/>
                      </a:lnTo>
                      <a:lnTo>
                        <a:pt x="924" y="1032"/>
                      </a:lnTo>
                      <a:lnTo>
                        <a:pt x="924" y="1030"/>
                      </a:lnTo>
                      <a:lnTo>
                        <a:pt x="924" y="1028"/>
                      </a:lnTo>
                      <a:lnTo>
                        <a:pt x="925" y="1028"/>
                      </a:lnTo>
                      <a:lnTo>
                        <a:pt x="925" y="1030"/>
                      </a:lnTo>
                      <a:lnTo>
                        <a:pt x="925" y="1035"/>
                      </a:lnTo>
                      <a:lnTo>
                        <a:pt x="926" y="1045"/>
                      </a:lnTo>
                      <a:lnTo>
                        <a:pt x="926" y="1059"/>
                      </a:lnTo>
                      <a:lnTo>
                        <a:pt x="926" y="1077"/>
                      </a:lnTo>
                      <a:lnTo>
                        <a:pt x="927" y="1101"/>
                      </a:lnTo>
                      <a:lnTo>
                        <a:pt x="927" y="1128"/>
                      </a:lnTo>
                      <a:lnTo>
                        <a:pt x="927" y="1156"/>
                      </a:lnTo>
                      <a:lnTo>
                        <a:pt x="928" y="1181"/>
                      </a:lnTo>
                      <a:lnTo>
                        <a:pt x="928" y="1201"/>
                      </a:lnTo>
                      <a:lnTo>
                        <a:pt x="929" y="1214"/>
                      </a:lnTo>
                      <a:lnTo>
                        <a:pt x="929" y="1218"/>
                      </a:lnTo>
                      <a:lnTo>
                        <a:pt x="929" y="1217"/>
                      </a:lnTo>
                      <a:lnTo>
                        <a:pt x="930" y="1212"/>
                      </a:lnTo>
                      <a:lnTo>
                        <a:pt x="930" y="1208"/>
                      </a:lnTo>
                      <a:lnTo>
                        <a:pt x="930" y="1206"/>
                      </a:lnTo>
                      <a:lnTo>
                        <a:pt x="931" y="1206"/>
                      </a:lnTo>
                      <a:lnTo>
                        <a:pt x="931" y="1207"/>
                      </a:lnTo>
                      <a:lnTo>
                        <a:pt x="931" y="1210"/>
                      </a:lnTo>
                      <a:lnTo>
                        <a:pt x="932" y="1211"/>
                      </a:lnTo>
                      <a:lnTo>
                        <a:pt x="932" y="1211"/>
                      </a:lnTo>
                      <a:lnTo>
                        <a:pt x="932" y="1208"/>
                      </a:lnTo>
                      <a:lnTo>
                        <a:pt x="933" y="1201"/>
                      </a:lnTo>
                      <a:lnTo>
                        <a:pt x="933" y="1194"/>
                      </a:lnTo>
                      <a:lnTo>
                        <a:pt x="933" y="1187"/>
                      </a:lnTo>
                      <a:lnTo>
                        <a:pt x="934" y="1182"/>
                      </a:lnTo>
                      <a:lnTo>
                        <a:pt x="934" y="1179"/>
                      </a:lnTo>
                      <a:lnTo>
                        <a:pt x="934" y="1176"/>
                      </a:lnTo>
                      <a:lnTo>
                        <a:pt x="935" y="1173"/>
                      </a:lnTo>
                      <a:lnTo>
                        <a:pt x="935" y="1167"/>
                      </a:lnTo>
                      <a:lnTo>
                        <a:pt x="935" y="1163"/>
                      </a:lnTo>
                      <a:lnTo>
                        <a:pt x="936" y="1161"/>
                      </a:lnTo>
                      <a:lnTo>
                        <a:pt x="936" y="1163"/>
                      </a:lnTo>
                      <a:lnTo>
                        <a:pt x="937" y="1169"/>
                      </a:lnTo>
                      <a:lnTo>
                        <a:pt x="937" y="1178"/>
                      </a:lnTo>
                      <a:lnTo>
                        <a:pt x="937" y="1187"/>
                      </a:lnTo>
                      <a:lnTo>
                        <a:pt x="938" y="1198"/>
                      </a:lnTo>
                      <a:lnTo>
                        <a:pt x="938" y="1208"/>
                      </a:lnTo>
                      <a:lnTo>
                        <a:pt x="938" y="1220"/>
                      </a:lnTo>
                      <a:lnTo>
                        <a:pt x="939" y="1230"/>
                      </a:lnTo>
                      <a:lnTo>
                        <a:pt x="939" y="1236"/>
                      </a:lnTo>
                      <a:lnTo>
                        <a:pt x="939" y="1237"/>
                      </a:lnTo>
                      <a:lnTo>
                        <a:pt x="940" y="1234"/>
                      </a:lnTo>
                      <a:lnTo>
                        <a:pt x="940" y="1229"/>
                      </a:lnTo>
                      <a:lnTo>
                        <a:pt x="940" y="1227"/>
                      </a:lnTo>
                      <a:lnTo>
                        <a:pt x="941" y="1230"/>
                      </a:lnTo>
                      <a:lnTo>
                        <a:pt x="941" y="1239"/>
                      </a:lnTo>
                      <a:lnTo>
                        <a:pt x="941" y="1248"/>
                      </a:lnTo>
                      <a:lnTo>
                        <a:pt x="942" y="1255"/>
                      </a:lnTo>
                      <a:lnTo>
                        <a:pt x="942" y="1257"/>
                      </a:lnTo>
                      <a:lnTo>
                        <a:pt x="942" y="1253"/>
                      </a:lnTo>
                      <a:lnTo>
                        <a:pt x="943" y="1247"/>
                      </a:lnTo>
                      <a:lnTo>
                        <a:pt x="943" y="1240"/>
                      </a:lnTo>
                      <a:lnTo>
                        <a:pt x="944" y="1237"/>
                      </a:lnTo>
                      <a:lnTo>
                        <a:pt x="944" y="1236"/>
                      </a:lnTo>
                      <a:lnTo>
                        <a:pt x="944" y="1238"/>
                      </a:lnTo>
                      <a:lnTo>
                        <a:pt x="945" y="1240"/>
                      </a:lnTo>
                      <a:lnTo>
                        <a:pt x="945" y="1242"/>
                      </a:lnTo>
                      <a:lnTo>
                        <a:pt x="945" y="1242"/>
                      </a:lnTo>
                      <a:lnTo>
                        <a:pt x="946" y="1240"/>
                      </a:lnTo>
                      <a:lnTo>
                        <a:pt x="946" y="1237"/>
                      </a:lnTo>
                      <a:lnTo>
                        <a:pt x="946" y="1232"/>
                      </a:lnTo>
                      <a:lnTo>
                        <a:pt x="947" y="1228"/>
                      </a:lnTo>
                      <a:lnTo>
                        <a:pt x="947" y="1226"/>
                      </a:lnTo>
                      <a:lnTo>
                        <a:pt x="947" y="1226"/>
                      </a:lnTo>
                      <a:lnTo>
                        <a:pt x="948" y="1230"/>
                      </a:lnTo>
                      <a:lnTo>
                        <a:pt x="948" y="1236"/>
                      </a:lnTo>
                      <a:lnTo>
                        <a:pt x="948" y="1245"/>
                      </a:lnTo>
                      <a:lnTo>
                        <a:pt x="949" y="1254"/>
                      </a:lnTo>
                      <a:lnTo>
                        <a:pt x="949" y="1265"/>
                      </a:lnTo>
                      <a:lnTo>
                        <a:pt x="949" y="1277"/>
                      </a:lnTo>
                      <a:lnTo>
                        <a:pt x="950" y="1292"/>
                      </a:lnTo>
                      <a:lnTo>
                        <a:pt x="950" y="1310"/>
                      </a:lnTo>
                      <a:lnTo>
                        <a:pt x="951" y="1330"/>
                      </a:lnTo>
                      <a:lnTo>
                        <a:pt x="951" y="1348"/>
                      </a:lnTo>
                      <a:lnTo>
                        <a:pt x="951" y="1363"/>
                      </a:lnTo>
                      <a:lnTo>
                        <a:pt x="952" y="1370"/>
                      </a:lnTo>
                      <a:lnTo>
                        <a:pt x="952" y="1368"/>
                      </a:lnTo>
                      <a:lnTo>
                        <a:pt x="952" y="1356"/>
                      </a:lnTo>
                      <a:lnTo>
                        <a:pt x="953" y="1336"/>
                      </a:lnTo>
                      <a:lnTo>
                        <a:pt x="953" y="1312"/>
                      </a:lnTo>
                      <a:lnTo>
                        <a:pt x="953" y="1288"/>
                      </a:lnTo>
                      <a:lnTo>
                        <a:pt x="954" y="1267"/>
                      </a:lnTo>
                      <a:lnTo>
                        <a:pt x="954" y="1252"/>
                      </a:lnTo>
                      <a:lnTo>
                        <a:pt x="954" y="1243"/>
                      </a:lnTo>
                      <a:lnTo>
                        <a:pt x="955" y="1238"/>
                      </a:lnTo>
                      <a:lnTo>
                        <a:pt x="955" y="1235"/>
                      </a:lnTo>
                      <a:lnTo>
                        <a:pt x="955" y="1231"/>
                      </a:lnTo>
                      <a:lnTo>
                        <a:pt x="956" y="1226"/>
                      </a:lnTo>
                      <a:lnTo>
                        <a:pt x="956" y="1220"/>
                      </a:lnTo>
                      <a:lnTo>
                        <a:pt x="956" y="1215"/>
                      </a:lnTo>
                      <a:lnTo>
                        <a:pt x="957" y="1212"/>
                      </a:lnTo>
                      <a:lnTo>
                        <a:pt x="957" y="1212"/>
                      </a:lnTo>
                      <a:lnTo>
                        <a:pt x="957" y="1215"/>
                      </a:lnTo>
                      <a:lnTo>
                        <a:pt x="958" y="1221"/>
                      </a:lnTo>
                      <a:lnTo>
                        <a:pt x="958" y="1230"/>
                      </a:lnTo>
                      <a:lnTo>
                        <a:pt x="959" y="1243"/>
                      </a:lnTo>
                      <a:lnTo>
                        <a:pt x="959" y="1258"/>
                      </a:lnTo>
                      <a:lnTo>
                        <a:pt x="959" y="1275"/>
                      </a:lnTo>
                      <a:lnTo>
                        <a:pt x="960" y="1292"/>
                      </a:lnTo>
                      <a:lnTo>
                        <a:pt x="960" y="1306"/>
                      </a:lnTo>
                      <a:lnTo>
                        <a:pt x="960" y="1315"/>
                      </a:lnTo>
                      <a:lnTo>
                        <a:pt x="961" y="1318"/>
                      </a:lnTo>
                      <a:lnTo>
                        <a:pt x="961" y="1318"/>
                      </a:lnTo>
                      <a:lnTo>
                        <a:pt x="961" y="1313"/>
                      </a:lnTo>
                      <a:lnTo>
                        <a:pt x="962" y="1305"/>
                      </a:lnTo>
                      <a:lnTo>
                        <a:pt x="962" y="1295"/>
                      </a:lnTo>
                      <a:lnTo>
                        <a:pt x="962" y="1282"/>
                      </a:lnTo>
                      <a:lnTo>
                        <a:pt x="963" y="1268"/>
                      </a:lnTo>
                      <a:lnTo>
                        <a:pt x="963" y="1254"/>
                      </a:lnTo>
                      <a:lnTo>
                        <a:pt x="963" y="1242"/>
                      </a:lnTo>
                      <a:lnTo>
                        <a:pt x="964" y="1235"/>
                      </a:lnTo>
                      <a:lnTo>
                        <a:pt x="964" y="1233"/>
                      </a:lnTo>
                      <a:lnTo>
                        <a:pt x="964" y="1236"/>
                      </a:lnTo>
                      <a:lnTo>
                        <a:pt x="965" y="1241"/>
                      </a:lnTo>
                      <a:lnTo>
                        <a:pt x="965" y="1246"/>
                      </a:lnTo>
                      <a:lnTo>
                        <a:pt x="966" y="1247"/>
                      </a:lnTo>
                      <a:lnTo>
                        <a:pt x="966" y="1244"/>
                      </a:lnTo>
                      <a:lnTo>
                        <a:pt x="966" y="1236"/>
                      </a:lnTo>
                      <a:lnTo>
                        <a:pt x="967" y="1227"/>
                      </a:lnTo>
                      <a:lnTo>
                        <a:pt x="967" y="1218"/>
                      </a:lnTo>
                      <a:lnTo>
                        <a:pt x="967" y="1213"/>
                      </a:lnTo>
                      <a:lnTo>
                        <a:pt x="968" y="1211"/>
                      </a:lnTo>
                      <a:lnTo>
                        <a:pt x="968" y="1214"/>
                      </a:lnTo>
                      <a:lnTo>
                        <a:pt x="968" y="1220"/>
                      </a:lnTo>
                      <a:lnTo>
                        <a:pt x="969" y="1228"/>
                      </a:lnTo>
                      <a:lnTo>
                        <a:pt x="969" y="1237"/>
                      </a:lnTo>
                      <a:lnTo>
                        <a:pt x="969" y="1247"/>
                      </a:lnTo>
                      <a:lnTo>
                        <a:pt x="970" y="1259"/>
                      </a:lnTo>
                      <a:lnTo>
                        <a:pt x="970" y="1272"/>
                      </a:lnTo>
                      <a:lnTo>
                        <a:pt x="970" y="1287"/>
                      </a:lnTo>
                      <a:lnTo>
                        <a:pt x="971" y="1303"/>
                      </a:lnTo>
                      <a:lnTo>
                        <a:pt x="971" y="1315"/>
                      </a:lnTo>
                      <a:lnTo>
                        <a:pt x="971" y="1321"/>
                      </a:lnTo>
                      <a:lnTo>
                        <a:pt x="972" y="1318"/>
                      </a:lnTo>
                      <a:lnTo>
                        <a:pt x="972" y="1305"/>
                      </a:lnTo>
                      <a:lnTo>
                        <a:pt x="973" y="1284"/>
                      </a:lnTo>
                      <a:lnTo>
                        <a:pt x="973" y="1257"/>
                      </a:lnTo>
                      <a:lnTo>
                        <a:pt x="973" y="1232"/>
                      </a:lnTo>
                      <a:lnTo>
                        <a:pt x="974" y="1210"/>
                      </a:lnTo>
                      <a:lnTo>
                        <a:pt x="974" y="1195"/>
                      </a:lnTo>
                      <a:lnTo>
                        <a:pt x="974" y="1188"/>
                      </a:lnTo>
                      <a:lnTo>
                        <a:pt x="975" y="1189"/>
                      </a:lnTo>
                      <a:lnTo>
                        <a:pt x="975" y="1197"/>
                      </a:lnTo>
                      <a:lnTo>
                        <a:pt x="975" y="1210"/>
                      </a:lnTo>
                      <a:lnTo>
                        <a:pt x="976" y="1224"/>
                      </a:lnTo>
                      <a:lnTo>
                        <a:pt x="976" y="1237"/>
                      </a:lnTo>
                      <a:lnTo>
                        <a:pt x="976" y="1247"/>
                      </a:lnTo>
                      <a:lnTo>
                        <a:pt x="977" y="1252"/>
                      </a:lnTo>
                      <a:lnTo>
                        <a:pt x="977" y="1254"/>
                      </a:lnTo>
                      <a:lnTo>
                        <a:pt x="977" y="1251"/>
                      </a:lnTo>
                      <a:lnTo>
                        <a:pt x="978" y="1247"/>
                      </a:lnTo>
                      <a:lnTo>
                        <a:pt x="978" y="1241"/>
                      </a:lnTo>
                      <a:lnTo>
                        <a:pt x="978" y="1238"/>
                      </a:lnTo>
                      <a:lnTo>
                        <a:pt x="979" y="1237"/>
                      </a:lnTo>
                      <a:lnTo>
                        <a:pt x="979" y="1241"/>
                      </a:lnTo>
                      <a:lnTo>
                        <a:pt x="979" y="1248"/>
                      </a:lnTo>
                      <a:lnTo>
                        <a:pt x="980" y="1255"/>
                      </a:lnTo>
                      <a:lnTo>
                        <a:pt x="980" y="1258"/>
                      </a:lnTo>
                      <a:lnTo>
                        <a:pt x="981" y="1255"/>
                      </a:lnTo>
                      <a:lnTo>
                        <a:pt x="981" y="1246"/>
                      </a:lnTo>
                      <a:lnTo>
                        <a:pt x="981" y="1231"/>
                      </a:lnTo>
                      <a:lnTo>
                        <a:pt x="982" y="1214"/>
                      </a:lnTo>
                      <a:lnTo>
                        <a:pt x="982" y="1198"/>
                      </a:lnTo>
                      <a:lnTo>
                        <a:pt x="982" y="1185"/>
                      </a:lnTo>
                      <a:lnTo>
                        <a:pt x="983" y="1179"/>
                      </a:lnTo>
                      <a:lnTo>
                        <a:pt x="983" y="1177"/>
                      </a:lnTo>
                      <a:lnTo>
                        <a:pt x="983" y="1179"/>
                      </a:lnTo>
                      <a:lnTo>
                        <a:pt x="984" y="1182"/>
                      </a:lnTo>
                      <a:lnTo>
                        <a:pt x="984" y="1185"/>
                      </a:lnTo>
                      <a:lnTo>
                        <a:pt x="984" y="1186"/>
                      </a:lnTo>
                      <a:lnTo>
                        <a:pt x="985" y="1184"/>
                      </a:lnTo>
                      <a:lnTo>
                        <a:pt x="985" y="1181"/>
                      </a:lnTo>
                      <a:lnTo>
                        <a:pt x="985" y="1178"/>
                      </a:lnTo>
                      <a:lnTo>
                        <a:pt x="986" y="1175"/>
                      </a:lnTo>
                      <a:lnTo>
                        <a:pt x="986" y="1175"/>
                      </a:lnTo>
                      <a:lnTo>
                        <a:pt x="986" y="1177"/>
                      </a:lnTo>
                      <a:lnTo>
                        <a:pt x="987" y="1182"/>
                      </a:lnTo>
                      <a:lnTo>
                        <a:pt x="987" y="1190"/>
                      </a:lnTo>
                      <a:lnTo>
                        <a:pt x="988" y="1201"/>
                      </a:lnTo>
                      <a:lnTo>
                        <a:pt x="988" y="1213"/>
                      </a:lnTo>
                      <a:lnTo>
                        <a:pt x="988" y="1223"/>
                      </a:lnTo>
                      <a:lnTo>
                        <a:pt x="989" y="1229"/>
                      </a:lnTo>
                      <a:lnTo>
                        <a:pt x="989" y="1228"/>
                      </a:lnTo>
                      <a:lnTo>
                        <a:pt x="989" y="1219"/>
                      </a:lnTo>
                      <a:lnTo>
                        <a:pt x="990" y="1203"/>
                      </a:lnTo>
                      <a:lnTo>
                        <a:pt x="990" y="1181"/>
                      </a:lnTo>
                      <a:lnTo>
                        <a:pt x="990" y="1158"/>
                      </a:lnTo>
                      <a:lnTo>
                        <a:pt x="991" y="1137"/>
                      </a:lnTo>
                      <a:lnTo>
                        <a:pt x="991" y="1119"/>
                      </a:lnTo>
                      <a:lnTo>
                        <a:pt x="991" y="1108"/>
                      </a:lnTo>
                      <a:lnTo>
                        <a:pt x="992" y="1103"/>
                      </a:lnTo>
                      <a:lnTo>
                        <a:pt x="992" y="1106"/>
                      </a:lnTo>
                      <a:lnTo>
                        <a:pt x="992" y="1116"/>
                      </a:lnTo>
                      <a:lnTo>
                        <a:pt x="993" y="1130"/>
                      </a:lnTo>
                      <a:lnTo>
                        <a:pt x="993" y="1145"/>
                      </a:lnTo>
                      <a:lnTo>
                        <a:pt x="993" y="1158"/>
                      </a:lnTo>
                      <a:lnTo>
                        <a:pt x="994" y="1164"/>
                      </a:lnTo>
                      <a:lnTo>
                        <a:pt x="994" y="1164"/>
                      </a:lnTo>
                      <a:lnTo>
                        <a:pt x="995" y="1159"/>
                      </a:lnTo>
                      <a:lnTo>
                        <a:pt x="995" y="1152"/>
                      </a:lnTo>
                      <a:lnTo>
                        <a:pt x="995" y="1148"/>
                      </a:lnTo>
                      <a:lnTo>
                        <a:pt x="996" y="1147"/>
                      </a:lnTo>
                      <a:lnTo>
                        <a:pt x="996" y="1149"/>
                      </a:lnTo>
                      <a:lnTo>
                        <a:pt x="996" y="1152"/>
                      </a:lnTo>
                      <a:lnTo>
                        <a:pt x="997" y="1153"/>
                      </a:lnTo>
                      <a:lnTo>
                        <a:pt x="997" y="1149"/>
                      </a:lnTo>
                      <a:lnTo>
                        <a:pt x="997" y="1140"/>
                      </a:lnTo>
                      <a:lnTo>
                        <a:pt x="998" y="1127"/>
                      </a:lnTo>
                      <a:lnTo>
                        <a:pt x="998" y="1113"/>
                      </a:lnTo>
                      <a:lnTo>
                        <a:pt x="998" y="1100"/>
                      </a:lnTo>
                      <a:lnTo>
                        <a:pt x="999" y="1091"/>
                      </a:lnTo>
                      <a:lnTo>
                        <a:pt x="999" y="1087"/>
                      </a:lnTo>
                      <a:lnTo>
                        <a:pt x="999" y="1087"/>
                      </a:lnTo>
                      <a:lnTo>
                        <a:pt x="1000" y="1090"/>
                      </a:lnTo>
                      <a:lnTo>
                        <a:pt x="1000" y="1094"/>
                      </a:lnTo>
                      <a:lnTo>
                        <a:pt x="1000" y="1095"/>
                      </a:lnTo>
                      <a:lnTo>
                        <a:pt x="1001" y="1093"/>
                      </a:lnTo>
                      <a:lnTo>
                        <a:pt x="1001" y="1086"/>
                      </a:lnTo>
                      <a:lnTo>
                        <a:pt x="1001" y="1077"/>
                      </a:lnTo>
                      <a:lnTo>
                        <a:pt x="1002" y="1070"/>
                      </a:lnTo>
                      <a:lnTo>
                        <a:pt x="1002" y="1069"/>
                      </a:lnTo>
                      <a:lnTo>
                        <a:pt x="1003" y="1076"/>
                      </a:lnTo>
                      <a:lnTo>
                        <a:pt x="1003" y="1089"/>
                      </a:lnTo>
                      <a:lnTo>
                        <a:pt x="1003" y="1106"/>
                      </a:lnTo>
                      <a:lnTo>
                        <a:pt x="1004" y="1123"/>
                      </a:lnTo>
                      <a:lnTo>
                        <a:pt x="1004" y="1135"/>
                      </a:lnTo>
                      <a:lnTo>
                        <a:pt x="1004" y="1141"/>
                      </a:lnTo>
                      <a:lnTo>
                        <a:pt x="1005" y="1138"/>
                      </a:lnTo>
                      <a:lnTo>
                        <a:pt x="1005" y="1129"/>
                      </a:lnTo>
                      <a:lnTo>
                        <a:pt x="1005" y="1117"/>
                      </a:lnTo>
                      <a:lnTo>
                        <a:pt x="1006" y="1104"/>
                      </a:lnTo>
                      <a:lnTo>
                        <a:pt x="1006" y="1095"/>
                      </a:lnTo>
                      <a:lnTo>
                        <a:pt x="1006" y="1092"/>
                      </a:lnTo>
                      <a:lnTo>
                        <a:pt x="1007" y="1095"/>
                      </a:lnTo>
                      <a:lnTo>
                        <a:pt x="1007" y="1104"/>
                      </a:lnTo>
                      <a:lnTo>
                        <a:pt x="1007" y="1118"/>
                      </a:lnTo>
                      <a:lnTo>
                        <a:pt x="1008" y="1133"/>
                      </a:lnTo>
                      <a:lnTo>
                        <a:pt x="1008" y="1145"/>
                      </a:lnTo>
                      <a:lnTo>
                        <a:pt x="1008" y="1151"/>
                      </a:lnTo>
                      <a:lnTo>
                        <a:pt x="1009" y="1148"/>
                      </a:lnTo>
                      <a:lnTo>
                        <a:pt x="1009" y="1139"/>
                      </a:lnTo>
                      <a:lnTo>
                        <a:pt x="1010" y="1125"/>
                      </a:lnTo>
                      <a:lnTo>
                        <a:pt x="1010" y="1109"/>
                      </a:lnTo>
                      <a:lnTo>
                        <a:pt x="1010" y="1092"/>
                      </a:lnTo>
                      <a:lnTo>
                        <a:pt x="1011" y="1073"/>
                      </a:lnTo>
                      <a:lnTo>
                        <a:pt x="1011" y="1054"/>
                      </a:lnTo>
                      <a:lnTo>
                        <a:pt x="1011" y="1033"/>
                      </a:lnTo>
                      <a:lnTo>
                        <a:pt x="1012" y="1013"/>
                      </a:lnTo>
                      <a:lnTo>
                        <a:pt x="1012" y="996"/>
                      </a:lnTo>
                      <a:lnTo>
                        <a:pt x="1012" y="985"/>
                      </a:lnTo>
                      <a:lnTo>
                        <a:pt x="1013" y="980"/>
                      </a:lnTo>
                      <a:lnTo>
                        <a:pt x="1013" y="980"/>
                      </a:lnTo>
                      <a:lnTo>
                        <a:pt x="1013" y="983"/>
                      </a:lnTo>
                      <a:lnTo>
                        <a:pt x="1014" y="985"/>
                      </a:lnTo>
                      <a:lnTo>
                        <a:pt x="1014" y="985"/>
                      </a:lnTo>
                      <a:lnTo>
                        <a:pt x="1014" y="982"/>
                      </a:lnTo>
                      <a:lnTo>
                        <a:pt x="1015" y="979"/>
                      </a:lnTo>
                      <a:lnTo>
                        <a:pt x="1015" y="977"/>
                      </a:lnTo>
                      <a:lnTo>
                        <a:pt x="1015" y="979"/>
                      </a:lnTo>
                      <a:lnTo>
                        <a:pt x="1016" y="984"/>
                      </a:lnTo>
                      <a:lnTo>
                        <a:pt x="1016" y="991"/>
                      </a:lnTo>
                      <a:lnTo>
                        <a:pt x="1017" y="1000"/>
                      </a:lnTo>
                      <a:lnTo>
                        <a:pt x="1017" y="1006"/>
                      </a:lnTo>
                      <a:lnTo>
                        <a:pt x="1017" y="1009"/>
                      </a:lnTo>
                      <a:lnTo>
                        <a:pt x="1018" y="1008"/>
                      </a:lnTo>
                      <a:lnTo>
                        <a:pt x="1018" y="1006"/>
                      </a:lnTo>
                      <a:lnTo>
                        <a:pt x="1018" y="1002"/>
                      </a:lnTo>
                      <a:lnTo>
                        <a:pt x="1019" y="1001"/>
                      </a:lnTo>
                      <a:lnTo>
                        <a:pt x="1019" y="1002"/>
                      </a:lnTo>
                      <a:lnTo>
                        <a:pt x="1019" y="1006"/>
                      </a:lnTo>
                      <a:lnTo>
                        <a:pt x="1020" y="1013"/>
                      </a:lnTo>
                      <a:lnTo>
                        <a:pt x="1020" y="1023"/>
                      </a:lnTo>
                      <a:lnTo>
                        <a:pt x="1020" y="1034"/>
                      </a:lnTo>
                      <a:lnTo>
                        <a:pt x="1021" y="1043"/>
                      </a:lnTo>
                      <a:lnTo>
                        <a:pt x="1021" y="1047"/>
                      </a:lnTo>
                      <a:lnTo>
                        <a:pt x="1021" y="1044"/>
                      </a:lnTo>
                      <a:lnTo>
                        <a:pt x="1022" y="1035"/>
                      </a:lnTo>
                      <a:lnTo>
                        <a:pt x="1022" y="1023"/>
                      </a:lnTo>
                      <a:lnTo>
                        <a:pt x="1022" y="1012"/>
                      </a:lnTo>
                      <a:lnTo>
                        <a:pt x="1023" y="1005"/>
                      </a:lnTo>
                      <a:lnTo>
                        <a:pt x="1023" y="1005"/>
                      </a:lnTo>
                      <a:lnTo>
                        <a:pt x="1023" y="1009"/>
                      </a:lnTo>
                      <a:lnTo>
                        <a:pt x="1024" y="1013"/>
                      </a:lnTo>
                      <a:lnTo>
                        <a:pt x="1024" y="1012"/>
                      </a:lnTo>
                      <a:lnTo>
                        <a:pt x="1025" y="1005"/>
                      </a:lnTo>
                      <a:lnTo>
                        <a:pt x="1025" y="990"/>
                      </a:lnTo>
                      <a:lnTo>
                        <a:pt x="1025" y="971"/>
                      </a:lnTo>
                      <a:lnTo>
                        <a:pt x="1026" y="951"/>
                      </a:lnTo>
                      <a:lnTo>
                        <a:pt x="1026" y="933"/>
                      </a:lnTo>
                      <a:lnTo>
                        <a:pt x="1026" y="918"/>
                      </a:lnTo>
                      <a:lnTo>
                        <a:pt x="1027" y="906"/>
                      </a:lnTo>
                      <a:lnTo>
                        <a:pt x="1027" y="896"/>
                      </a:lnTo>
                      <a:lnTo>
                        <a:pt x="1027" y="887"/>
                      </a:lnTo>
                      <a:lnTo>
                        <a:pt x="1028" y="881"/>
                      </a:lnTo>
                      <a:lnTo>
                        <a:pt x="1028" y="878"/>
                      </a:lnTo>
                      <a:lnTo>
                        <a:pt x="1028" y="879"/>
                      </a:lnTo>
                      <a:lnTo>
                        <a:pt x="1029" y="886"/>
                      </a:lnTo>
                      <a:lnTo>
                        <a:pt x="1029" y="897"/>
                      </a:lnTo>
                      <a:lnTo>
                        <a:pt x="1029" y="912"/>
                      </a:lnTo>
                      <a:lnTo>
                        <a:pt x="1030" y="928"/>
                      </a:lnTo>
                      <a:lnTo>
                        <a:pt x="1030" y="943"/>
                      </a:lnTo>
                      <a:lnTo>
                        <a:pt x="1030" y="957"/>
                      </a:lnTo>
                      <a:lnTo>
                        <a:pt x="1031" y="965"/>
                      </a:lnTo>
                      <a:lnTo>
                        <a:pt x="1031" y="969"/>
                      </a:lnTo>
                      <a:lnTo>
                        <a:pt x="1032" y="967"/>
                      </a:lnTo>
                      <a:lnTo>
                        <a:pt x="1032" y="961"/>
                      </a:lnTo>
                      <a:lnTo>
                        <a:pt x="1032" y="953"/>
                      </a:lnTo>
                      <a:lnTo>
                        <a:pt x="1033" y="944"/>
                      </a:lnTo>
                      <a:lnTo>
                        <a:pt x="1033" y="936"/>
                      </a:lnTo>
                      <a:lnTo>
                        <a:pt x="1033" y="928"/>
                      </a:lnTo>
                      <a:lnTo>
                        <a:pt x="1034" y="920"/>
                      </a:lnTo>
                      <a:lnTo>
                        <a:pt x="1034" y="909"/>
                      </a:lnTo>
                      <a:lnTo>
                        <a:pt x="1034" y="897"/>
                      </a:lnTo>
                      <a:lnTo>
                        <a:pt x="1035" y="886"/>
                      </a:lnTo>
                      <a:lnTo>
                        <a:pt x="1035" y="877"/>
                      </a:lnTo>
                      <a:lnTo>
                        <a:pt x="1035" y="873"/>
                      </a:lnTo>
                      <a:lnTo>
                        <a:pt x="1036" y="873"/>
                      </a:lnTo>
                      <a:lnTo>
                        <a:pt x="1036" y="878"/>
                      </a:lnTo>
                      <a:lnTo>
                        <a:pt x="1036" y="885"/>
                      </a:lnTo>
                      <a:lnTo>
                        <a:pt x="1037" y="893"/>
                      </a:lnTo>
                      <a:lnTo>
                        <a:pt x="1037" y="902"/>
                      </a:lnTo>
                      <a:lnTo>
                        <a:pt x="1037" y="910"/>
                      </a:lnTo>
                      <a:lnTo>
                        <a:pt x="1038" y="917"/>
                      </a:lnTo>
                      <a:lnTo>
                        <a:pt x="1038" y="921"/>
                      </a:lnTo>
                      <a:lnTo>
                        <a:pt x="1039" y="922"/>
                      </a:lnTo>
                      <a:lnTo>
                        <a:pt x="1039" y="918"/>
                      </a:lnTo>
                      <a:lnTo>
                        <a:pt x="1039" y="910"/>
                      </a:lnTo>
                      <a:lnTo>
                        <a:pt x="1040" y="898"/>
                      </a:lnTo>
                      <a:lnTo>
                        <a:pt x="1040" y="882"/>
                      </a:lnTo>
                      <a:lnTo>
                        <a:pt x="1040" y="865"/>
                      </a:lnTo>
                      <a:lnTo>
                        <a:pt x="1041" y="851"/>
                      </a:lnTo>
                      <a:lnTo>
                        <a:pt x="1041" y="843"/>
                      </a:lnTo>
                      <a:lnTo>
                        <a:pt x="1041" y="840"/>
                      </a:lnTo>
                      <a:lnTo>
                        <a:pt x="1042" y="841"/>
                      </a:lnTo>
                      <a:lnTo>
                        <a:pt x="1042" y="842"/>
                      </a:lnTo>
                      <a:lnTo>
                        <a:pt x="1042" y="840"/>
                      </a:lnTo>
                      <a:lnTo>
                        <a:pt x="1043" y="831"/>
                      </a:lnTo>
                      <a:lnTo>
                        <a:pt x="1043" y="819"/>
                      </a:lnTo>
                      <a:lnTo>
                        <a:pt x="1043" y="807"/>
                      </a:lnTo>
                      <a:lnTo>
                        <a:pt x="1044" y="800"/>
                      </a:lnTo>
                      <a:lnTo>
                        <a:pt x="1044" y="802"/>
                      </a:lnTo>
                      <a:lnTo>
                        <a:pt x="1044" y="813"/>
                      </a:lnTo>
                      <a:lnTo>
                        <a:pt x="1045" y="831"/>
                      </a:lnTo>
                      <a:lnTo>
                        <a:pt x="1045" y="851"/>
                      </a:lnTo>
                      <a:lnTo>
                        <a:pt x="1045" y="869"/>
                      </a:lnTo>
                      <a:lnTo>
                        <a:pt x="1046" y="880"/>
                      </a:lnTo>
                      <a:lnTo>
                        <a:pt x="1046" y="884"/>
                      </a:lnTo>
                      <a:lnTo>
                        <a:pt x="1047" y="880"/>
                      </a:lnTo>
                      <a:lnTo>
                        <a:pt x="1047" y="870"/>
                      </a:lnTo>
                      <a:lnTo>
                        <a:pt x="1047" y="855"/>
                      </a:lnTo>
                      <a:lnTo>
                        <a:pt x="1048" y="837"/>
                      </a:lnTo>
                      <a:lnTo>
                        <a:pt x="1048" y="817"/>
                      </a:lnTo>
                      <a:lnTo>
                        <a:pt x="1048" y="799"/>
                      </a:lnTo>
                      <a:lnTo>
                        <a:pt x="1049" y="785"/>
                      </a:lnTo>
                      <a:lnTo>
                        <a:pt x="1049" y="779"/>
                      </a:lnTo>
                      <a:lnTo>
                        <a:pt x="1049" y="781"/>
                      </a:lnTo>
                      <a:lnTo>
                        <a:pt x="1050" y="791"/>
                      </a:lnTo>
                      <a:lnTo>
                        <a:pt x="1050" y="806"/>
                      </a:lnTo>
                      <a:lnTo>
                        <a:pt x="1050" y="822"/>
                      </a:lnTo>
                      <a:lnTo>
                        <a:pt x="1051" y="833"/>
                      </a:lnTo>
                      <a:lnTo>
                        <a:pt x="1051" y="838"/>
                      </a:lnTo>
                      <a:lnTo>
                        <a:pt x="1051" y="836"/>
                      </a:lnTo>
                      <a:lnTo>
                        <a:pt x="1052" y="827"/>
                      </a:lnTo>
                      <a:lnTo>
                        <a:pt x="1052" y="815"/>
                      </a:lnTo>
                      <a:lnTo>
                        <a:pt x="1052" y="802"/>
                      </a:lnTo>
                      <a:lnTo>
                        <a:pt x="1053" y="792"/>
                      </a:lnTo>
                      <a:lnTo>
                        <a:pt x="1053" y="785"/>
                      </a:lnTo>
                      <a:lnTo>
                        <a:pt x="1054" y="781"/>
                      </a:lnTo>
                      <a:lnTo>
                        <a:pt x="1054" y="779"/>
                      </a:lnTo>
                      <a:lnTo>
                        <a:pt x="1054" y="776"/>
                      </a:lnTo>
                      <a:lnTo>
                        <a:pt x="1055" y="772"/>
                      </a:lnTo>
                      <a:lnTo>
                        <a:pt x="1055" y="765"/>
                      </a:lnTo>
                      <a:lnTo>
                        <a:pt x="1055" y="754"/>
                      </a:lnTo>
                      <a:lnTo>
                        <a:pt x="1056" y="741"/>
                      </a:lnTo>
                      <a:lnTo>
                        <a:pt x="1056" y="726"/>
                      </a:lnTo>
                      <a:lnTo>
                        <a:pt x="1056" y="711"/>
                      </a:lnTo>
                      <a:lnTo>
                        <a:pt x="1057" y="699"/>
                      </a:lnTo>
                      <a:lnTo>
                        <a:pt x="1057" y="690"/>
                      </a:lnTo>
                      <a:lnTo>
                        <a:pt x="1057" y="685"/>
                      </a:lnTo>
                      <a:lnTo>
                        <a:pt x="1058" y="682"/>
                      </a:lnTo>
                      <a:lnTo>
                        <a:pt x="1058" y="682"/>
                      </a:lnTo>
                      <a:lnTo>
                        <a:pt x="1058" y="682"/>
                      </a:lnTo>
                      <a:lnTo>
                        <a:pt x="1059" y="680"/>
                      </a:lnTo>
                      <a:lnTo>
                        <a:pt x="1059" y="676"/>
                      </a:lnTo>
                      <a:lnTo>
                        <a:pt x="1059" y="669"/>
                      </a:lnTo>
                      <a:lnTo>
                        <a:pt x="1060" y="659"/>
                      </a:lnTo>
                      <a:lnTo>
                        <a:pt x="1060" y="647"/>
                      </a:lnTo>
                      <a:lnTo>
                        <a:pt x="1061" y="637"/>
                      </a:lnTo>
                      <a:lnTo>
                        <a:pt x="1061" y="633"/>
                      </a:lnTo>
                      <a:lnTo>
                        <a:pt x="1061" y="635"/>
                      </a:lnTo>
                      <a:lnTo>
                        <a:pt x="1062" y="645"/>
                      </a:lnTo>
                      <a:lnTo>
                        <a:pt x="1062" y="660"/>
                      </a:lnTo>
                      <a:lnTo>
                        <a:pt x="1062" y="675"/>
                      </a:lnTo>
                      <a:lnTo>
                        <a:pt x="1063" y="687"/>
                      </a:lnTo>
                      <a:lnTo>
                        <a:pt x="1063" y="693"/>
                      </a:lnTo>
                      <a:lnTo>
                        <a:pt x="1063" y="691"/>
                      </a:lnTo>
                      <a:lnTo>
                        <a:pt x="1064" y="684"/>
                      </a:lnTo>
                      <a:lnTo>
                        <a:pt x="1064" y="673"/>
                      </a:lnTo>
                      <a:lnTo>
                        <a:pt x="1064" y="663"/>
                      </a:lnTo>
                      <a:lnTo>
                        <a:pt x="1065" y="655"/>
                      </a:lnTo>
                      <a:lnTo>
                        <a:pt x="1065" y="653"/>
                      </a:lnTo>
                      <a:lnTo>
                        <a:pt x="1065" y="658"/>
                      </a:lnTo>
                      <a:lnTo>
                        <a:pt x="1066" y="670"/>
                      </a:lnTo>
                      <a:lnTo>
                        <a:pt x="1066" y="687"/>
                      </a:lnTo>
                      <a:lnTo>
                        <a:pt x="1066" y="709"/>
                      </a:lnTo>
                      <a:lnTo>
                        <a:pt x="1067" y="731"/>
                      </a:lnTo>
                      <a:lnTo>
                        <a:pt x="1067" y="750"/>
                      </a:lnTo>
                      <a:lnTo>
                        <a:pt x="1067" y="766"/>
                      </a:lnTo>
                      <a:lnTo>
                        <a:pt x="1068" y="775"/>
                      </a:lnTo>
                      <a:lnTo>
                        <a:pt x="1068" y="779"/>
                      </a:lnTo>
                      <a:lnTo>
                        <a:pt x="1069" y="777"/>
                      </a:lnTo>
                      <a:lnTo>
                        <a:pt x="1069" y="772"/>
                      </a:lnTo>
                      <a:lnTo>
                        <a:pt x="1069" y="764"/>
                      </a:lnTo>
                      <a:lnTo>
                        <a:pt x="1070" y="753"/>
                      </a:lnTo>
                      <a:lnTo>
                        <a:pt x="1070" y="739"/>
                      </a:lnTo>
                      <a:lnTo>
                        <a:pt x="1070" y="721"/>
                      </a:lnTo>
                      <a:lnTo>
                        <a:pt x="1071" y="698"/>
                      </a:lnTo>
                      <a:lnTo>
                        <a:pt x="1071" y="667"/>
                      </a:lnTo>
                      <a:lnTo>
                        <a:pt x="1071" y="631"/>
                      </a:lnTo>
                      <a:lnTo>
                        <a:pt x="1072" y="591"/>
                      </a:lnTo>
                      <a:lnTo>
                        <a:pt x="1072" y="552"/>
                      </a:lnTo>
                      <a:lnTo>
                        <a:pt x="1072" y="519"/>
                      </a:lnTo>
                      <a:lnTo>
                        <a:pt x="1073" y="495"/>
                      </a:lnTo>
                      <a:lnTo>
                        <a:pt x="1073" y="484"/>
                      </a:lnTo>
                      <a:lnTo>
                        <a:pt x="1073" y="487"/>
                      </a:lnTo>
                      <a:lnTo>
                        <a:pt x="1074" y="505"/>
                      </a:lnTo>
                      <a:lnTo>
                        <a:pt x="1074" y="533"/>
                      </a:lnTo>
                      <a:lnTo>
                        <a:pt x="1074" y="566"/>
                      </a:lnTo>
                      <a:lnTo>
                        <a:pt x="1075" y="600"/>
                      </a:lnTo>
                      <a:lnTo>
                        <a:pt x="1075" y="630"/>
                      </a:lnTo>
                      <a:lnTo>
                        <a:pt x="1076" y="653"/>
                      </a:lnTo>
                      <a:lnTo>
                        <a:pt x="1076" y="668"/>
                      </a:lnTo>
                      <a:lnTo>
                        <a:pt x="1076" y="677"/>
                      </a:lnTo>
                      <a:lnTo>
                        <a:pt x="1077" y="680"/>
                      </a:lnTo>
                      <a:lnTo>
                        <a:pt x="1077" y="679"/>
                      </a:lnTo>
                      <a:lnTo>
                        <a:pt x="1077" y="675"/>
                      </a:lnTo>
                      <a:lnTo>
                        <a:pt x="1078" y="669"/>
                      </a:lnTo>
                      <a:lnTo>
                        <a:pt x="1078" y="663"/>
                      </a:lnTo>
                      <a:lnTo>
                        <a:pt x="1078" y="656"/>
                      </a:lnTo>
                      <a:lnTo>
                        <a:pt x="1079" y="651"/>
                      </a:lnTo>
                      <a:lnTo>
                        <a:pt x="1079" y="647"/>
                      </a:lnTo>
                      <a:lnTo>
                        <a:pt x="1079" y="644"/>
                      </a:lnTo>
                      <a:lnTo>
                        <a:pt x="1080" y="641"/>
                      </a:lnTo>
                      <a:lnTo>
                        <a:pt x="1080" y="638"/>
                      </a:lnTo>
                      <a:lnTo>
                        <a:pt x="1080" y="634"/>
                      </a:lnTo>
                      <a:lnTo>
                        <a:pt x="1081" y="627"/>
                      </a:lnTo>
                      <a:lnTo>
                        <a:pt x="1081" y="619"/>
                      </a:lnTo>
                      <a:lnTo>
                        <a:pt x="1081" y="611"/>
                      </a:lnTo>
                      <a:lnTo>
                        <a:pt x="1082" y="604"/>
                      </a:lnTo>
                      <a:lnTo>
                        <a:pt x="1082" y="600"/>
                      </a:lnTo>
                      <a:lnTo>
                        <a:pt x="1083" y="599"/>
                      </a:lnTo>
                      <a:lnTo>
                        <a:pt x="1083" y="600"/>
                      </a:lnTo>
                      <a:lnTo>
                        <a:pt x="1083" y="603"/>
                      </a:lnTo>
                      <a:lnTo>
                        <a:pt x="1084" y="606"/>
                      </a:lnTo>
                      <a:lnTo>
                        <a:pt x="1084" y="609"/>
                      </a:lnTo>
                      <a:lnTo>
                        <a:pt x="1084" y="612"/>
                      </a:lnTo>
                      <a:lnTo>
                        <a:pt x="1085" y="614"/>
                      </a:lnTo>
                      <a:lnTo>
                        <a:pt x="1085" y="614"/>
                      </a:lnTo>
                      <a:lnTo>
                        <a:pt x="1085" y="612"/>
                      </a:lnTo>
                      <a:lnTo>
                        <a:pt x="1086" y="607"/>
                      </a:lnTo>
                      <a:lnTo>
                        <a:pt x="1086" y="599"/>
                      </a:lnTo>
                      <a:lnTo>
                        <a:pt x="1086" y="589"/>
                      </a:lnTo>
                      <a:lnTo>
                        <a:pt x="1087" y="577"/>
                      </a:lnTo>
                      <a:lnTo>
                        <a:pt x="1087" y="564"/>
                      </a:lnTo>
                      <a:lnTo>
                        <a:pt x="1087" y="551"/>
                      </a:lnTo>
                      <a:lnTo>
                        <a:pt x="1088" y="540"/>
                      </a:lnTo>
                      <a:lnTo>
                        <a:pt x="1088" y="533"/>
                      </a:lnTo>
                      <a:lnTo>
                        <a:pt x="1088" y="531"/>
                      </a:lnTo>
                      <a:lnTo>
                        <a:pt x="1089" y="535"/>
                      </a:lnTo>
                      <a:lnTo>
                        <a:pt x="1089" y="542"/>
                      </a:lnTo>
                      <a:lnTo>
                        <a:pt x="1089" y="548"/>
                      </a:lnTo>
                      <a:lnTo>
                        <a:pt x="1090" y="551"/>
                      </a:lnTo>
                      <a:lnTo>
                        <a:pt x="1090" y="547"/>
                      </a:lnTo>
                      <a:lnTo>
                        <a:pt x="1091" y="535"/>
                      </a:lnTo>
                      <a:lnTo>
                        <a:pt x="1091" y="515"/>
                      </a:lnTo>
                      <a:lnTo>
                        <a:pt x="1091" y="491"/>
                      </a:lnTo>
                      <a:lnTo>
                        <a:pt x="1092" y="467"/>
                      </a:lnTo>
                      <a:lnTo>
                        <a:pt x="1092" y="447"/>
                      </a:lnTo>
                      <a:lnTo>
                        <a:pt x="1092" y="435"/>
                      </a:lnTo>
                      <a:lnTo>
                        <a:pt x="1093" y="433"/>
                      </a:lnTo>
                      <a:lnTo>
                        <a:pt x="1093" y="441"/>
                      </a:lnTo>
                      <a:lnTo>
                        <a:pt x="1093" y="456"/>
                      </a:lnTo>
                      <a:lnTo>
                        <a:pt x="1094" y="478"/>
                      </a:lnTo>
                      <a:lnTo>
                        <a:pt x="1094" y="502"/>
                      </a:lnTo>
                      <a:lnTo>
                        <a:pt x="1094" y="524"/>
                      </a:lnTo>
                      <a:lnTo>
                        <a:pt x="1095" y="541"/>
                      </a:lnTo>
                      <a:lnTo>
                        <a:pt x="1095" y="554"/>
                      </a:lnTo>
                      <a:lnTo>
                        <a:pt x="1095" y="562"/>
                      </a:lnTo>
                      <a:lnTo>
                        <a:pt x="1096" y="568"/>
                      </a:lnTo>
                      <a:lnTo>
                        <a:pt x="1096" y="575"/>
                      </a:lnTo>
                      <a:lnTo>
                        <a:pt x="1096" y="581"/>
                      </a:lnTo>
                      <a:lnTo>
                        <a:pt x="1097" y="589"/>
                      </a:lnTo>
                      <a:lnTo>
                        <a:pt x="1097" y="594"/>
                      </a:lnTo>
                      <a:lnTo>
                        <a:pt x="1098" y="599"/>
                      </a:lnTo>
                      <a:lnTo>
                        <a:pt x="1098" y="603"/>
                      </a:lnTo>
                      <a:lnTo>
                        <a:pt x="1098" y="608"/>
                      </a:lnTo>
                      <a:lnTo>
                        <a:pt x="1099" y="615"/>
                      </a:lnTo>
                      <a:lnTo>
                        <a:pt x="1099" y="624"/>
                      </a:lnTo>
                      <a:lnTo>
                        <a:pt x="1099" y="630"/>
                      </a:lnTo>
                      <a:lnTo>
                        <a:pt x="1100" y="631"/>
                      </a:lnTo>
                      <a:lnTo>
                        <a:pt x="1100" y="625"/>
                      </a:lnTo>
                      <a:lnTo>
                        <a:pt x="1100" y="614"/>
                      </a:lnTo>
                      <a:lnTo>
                        <a:pt x="1101" y="599"/>
                      </a:lnTo>
                      <a:lnTo>
                        <a:pt x="1101" y="587"/>
                      </a:lnTo>
                      <a:lnTo>
                        <a:pt x="1101" y="578"/>
                      </a:lnTo>
                      <a:lnTo>
                        <a:pt x="1102" y="574"/>
                      </a:lnTo>
                      <a:lnTo>
                        <a:pt x="1102" y="573"/>
                      </a:lnTo>
                      <a:lnTo>
                        <a:pt x="1102" y="573"/>
                      </a:lnTo>
                      <a:lnTo>
                        <a:pt x="1103" y="572"/>
                      </a:lnTo>
                      <a:lnTo>
                        <a:pt x="1103" y="569"/>
                      </a:lnTo>
                      <a:lnTo>
                        <a:pt x="1103" y="566"/>
                      </a:lnTo>
                      <a:lnTo>
                        <a:pt x="1104" y="563"/>
                      </a:lnTo>
                      <a:lnTo>
                        <a:pt x="1104" y="560"/>
                      </a:lnTo>
                      <a:lnTo>
                        <a:pt x="1104" y="554"/>
                      </a:lnTo>
                      <a:lnTo>
                        <a:pt x="1105" y="545"/>
                      </a:lnTo>
                      <a:lnTo>
                        <a:pt x="1105" y="532"/>
                      </a:lnTo>
                      <a:lnTo>
                        <a:pt x="1106" y="515"/>
                      </a:lnTo>
                      <a:lnTo>
                        <a:pt x="1106" y="499"/>
                      </a:lnTo>
                      <a:lnTo>
                        <a:pt x="1106" y="487"/>
                      </a:lnTo>
                      <a:lnTo>
                        <a:pt x="1107" y="484"/>
                      </a:lnTo>
                      <a:lnTo>
                        <a:pt x="1107" y="489"/>
                      </a:lnTo>
                      <a:lnTo>
                        <a:pt x="1107" y="500"/>
                      </a:lnTo>
                      <a:lnTo>
                        <a:pt x="1108" y="514"/>
                      </a:lnTo>
                      <a:lnTo>
                        <a:pt x="1108" y="525"/>
                      </a:lnTo>
                      <a:lnTo>
                        <a:pt x="1108" y="532"/>
                      </a:lnTo>
                      <a:lnTo>
                        <a:pt x="1109" y="533"/>
                      </a:lnTo>
                      <a:lnTo>
                        <a:pt x="1109" y="529"/>
                      </a:lnTo>
                      <a:lnTo>
                        <a:pt x="1109" y="522"/>
                      </a:lnTo>
                      <a:lnTo>
                        <a:pt x="1110" y="513"/>
                      </a:lnTo>
                      <a:lnTo>
                        <a:pt x="1110" y="506"/>
                      </a:lnTo>
                      <a:lnTo>
                        <a:pt x="1110" y="502"/>
                      </a:lnTo>
                      <a:lnTo>
                        <a:pt x="1111" y="503"/>
                      </a:lnTo>
                      <a:lnTo>
                        <a:pt x="1111" y="509"/>
                      </a:lnTo>
                      <a:lnTo>
                        <a:pt x="1111" y="516"/>
                      </a:lnTo>
                      <a:lnTo>
                        <a:pt x="1112" y="522"/>
                      </a:lnTo>
                      <a:lnTo>
                        <a:pt x="1112" y="526"/>
                      </a:lnTo>
                      <a:lnTo>
                        <a:pt x="1113" y="525"/>
                      </a:lnTo>
                      <a:lnTo>
                        <a:pt x="1113" y="521"/>
                      </a:lnTo>
                      <a:lnTo>
                        <a:pt x="1113" y="513"/>
                      </a:lnTo>
                      <a:lnTo>
                        <a:pt x="1114" y="503"/>
                      </a:lnTo>
                      <a:lnTo>
                        <a:pt x="1114" y="489"/>
                      </a:lnTo>
                      <a:lnTo>
                        <a:pt x="1114" y="474"/>
                      </a:lnTo>
                      <a:lnTo>
                        <a:pt x="1115" y="458"/>
                      </a:lnTo>
                      <a:lnTo>
                        <a:pt x="1115" y="444"/>
                      </a:lnTo>
                      <a:lnTo>
                        <a:pt x="1115" y="434"/>
                      </a:lnTo>
                      <a:lnTo>
                        <a:pt x="1116" y="429"/>
                      </a:lnTo>
                      <a:lnTo>
                        <a:pt x="1116" y="432"/>
                      </a:lnTo>
                      <a:lnTo>
                        <a:pt x="1116" y="440"/>
                      </a:lnTo>
                      <a:lnTo>
                        <a:pt x="1117" y="450"/>
                      </a:lnTo>
                      <a:lnTo>
                        <a:pt x="1117" y="462"/>
                      </a:lnTo>
                      <a:lnTo>
                        <a:pt x="1117" y="471"/>
                      </a:lnTo>
                      <a:lnTo>
                        <a:pt x="1118" y="477"/>
                      </a:lnTo>
                      <a:lnTo>
                        <a:pt x="1118" y="481"/>
                      </a:lnTo>
                      <a:lnTo>
                        <a:pt x="1118" y="486"/>
                      </a:lnTo>
                      <a:lnTo>
                        <a:pt x="1119" y="491"/>
                      </a:lnTo>
                      <a:lnTo>
                        <a:pt x="1119" y="499"/>
                      </a:lnTo>
                      <a:lnTo>
                        <a:pt x="1120" y="508"/>
                      </a:lnTo>
                      <a:lnTo>
                        <a:pt x="1120" y="516"/>
                      </a:lnTo>
                      <a:lnTo>
                        <a:pt x="1120" y="521"/>
                      </a:lnTo>
                      <a:lnTo>
                        <a:pt x="1121" y="521"/>
                      </a:lnTo>
                      <a:lnTo>
                        <a:pt x="1121" y="516"/>
                      </a:lnTo>
                      <a:lnTo>
                        <a:pt x="1121" y="506"/>
                      </a:lnTo>
                      <a:lnTo>
                        <a:pt x="1122" y="493"/>
                      </a:lnTo>
                      <a:lnTo>
                        <a:pt x="1122" y="478"/>
                      </a:lnTo>
                      <a:lnTo>
                        <a:pt x="1122" y="465"/>
                      </a:lnTo>
                      <a:lnTo>
                        <a:pt x="1123" y="455"/>
                      </a:lnTo>
                      <a:lnTo>
                        <a:pt x="1123" y="452"/>
                      </a:lnTo>
                      <a:lnTo>
                        <a:pt x="1123" y="455"/>
                      </a:lnTo>
                      <a:lnTo>
                        <a:pt x="1124" y="462"/>
                      </a:lnTo>
                      <a:lnTo>
                        <a:pt x="1124" y="472"/>
                      </a:lnTo>
                      <a:lnTo>
                        <a:pt x="1124" y="481"/>
                      </a:lnTo>
                      <a:lnTo>
                        <a:pt x="1125" y="486"/>
                      </a:lnTo>
                      <a:lnTo>
                        <a:pt x="1125" y="486"/>
                      </a:lnTo>
                      <a:lnTo>
                        <a:pt x="1125" y="483"/>
                      </a:lnTo>
                      <a:lnTo>
                        <a:pt x="1126" y="476"/>
                      </a:lnTo>
                      <a:lnTo>
                        <a:pt x="1126" y="469"/>
                      </a:lnTo>
                      <a:lnTo>
                        <a:pt x="1126" y="463"/>
                      </a:lnTo>
                      <a:lnTo>
                        <a:pt x="1127" y="460"/>
                      </a:lnTo>
                      <a:lnTo>
                        <a:pt x="1127" y="458"/>
                      </a:lnTo>
                      <a:lnTo>
                        <a:pt x="1128" y="454"/>
                      </a:lnTo>
                      <a:lnTo>
                        <a:pt x="1128" y="447"/>
                      </a:lnTo>
                      <a:lnTo>
                        <a:pt x="1128" y="436"/>
                      </a:lnTo>
                      <a:lnTo>
                        <a:pt x="1129" y="422"/>
                      </a:lnTo>
                      <a:lnTo>
                        <a:pt x="1129" y="410"/>
                      </a:lnTo>
                      <a:lnTo>
                        <a:pt x="1129" y="402"/>
                      </a:lnTo>
                      <a:lnTo>
                        <a:pt x="1130" y="399"/>
                      </a:lnTo>
                      <a:lnTo>
                        <a:pt x="1130" y="401"/>
                      </a:lnTo>
                      <a:lnTo>
                        <a:pt x="1130" y="406"/>
                      </a:lnTo>
                      <a:lnTo>
                        <a:pt x="1131" y="410"/>
                      </a:lnTo>
                      <a:lnTo>
                        <a:pt x="1131" y="412"/>
                      </a:lnTo>
                      <a:lnTo>
                        <a:pt x="1131" y="410"/>
                      </a:lnTo>
                      <a:lnTo>
                        <a:pt x="1132" y="406"/>
                      </a:lnTo>
                      <a:lnTo>
                        <a:pt x="1132" y="401"/>
                      </a:lnTo>
                      <a:lnTo>
                        <a:pt x="1132" y="397"/>
                      </a:lnTo>
                      <a:lnTo>
                        <a:pt x="1133" y="395"/>
                      </a:lnTo>
                      <a:lnTo>
                        <a:pt x="1133" y="394"/>
                      </a:lnTo>
                      <a:lnTo>
                        <a:pt x="1133" y="393"/>
                      </a:lnTo>
                      <a:lnTo>
                        <a:pt x="1134" y="392"/>
                      </a:lnTo>
                      <a:lnTo>
                        <a:pt x="1134" y="393"/>
                      </a:lnTo>
                      <a:lnTo>
                        <a:pt x="1135" y="396"/>
                      </a:lnTo>
                      <a:lnTo>
                        <a:pt x="1135" y="402"/>
                      </a:lnTo>
                      <a:lnTo>
                        <a:pt x="1135" y="411"/>
                      </a:lnTo>
                      <a:lnTo>
                        <a:pt x="1136" y="421"/>
                      </a:lnTo>
                      <a:lnTo>
                        <a:pt x="1136" y="429"/>
                      </a:lnTo>
                      <a:lnTo>
                        <a:pt x="1136" y="433"/>
                      </a:lnTo>
                      <a:lnTo>
                        <a:pt x="1137" y="434"/>
                      </a:lnTo>
                      <a:lnTo>
                        <a:pt x="1137" y="431"/>
                      </a:lnTo>
                      <a:lnTo>
                        <a:pt x="1137" y="427"/>
                      </a:lnTo>
                      <a:lnTo>
                        <a:pt x="1138" y="420"/>
                      </a:lnTo>
                      <a:lnTo>
                        <a:pt x="1138" y="410"/>
                      </a:lnTo>
                      <a:lnTo>
                        <a:pt x="1138" y="399"/>
                      </a:lnTo>
                      <a:lnTo>
                        <a:pt x="1139" y="388"/>
                      </a:lnTo>
                      <a:lnTo>
                        <a:pt x="1139" y="380"/>
                      </a:lnTo>
                      <a:lnTo>
                        <a:pt x="1139" y="380"/>
                      </a:lnTo>
                      <a:lnTo>
                        <a:pt x="1140" y="388"/>
                      </a:lnTo>
                      <a:lnTo>
                        <a:pt x="1140" y="403"/>
                      </a:lnTo>
                      <a:lnTo>
                        <a:pt x="1140" y="419"/>
                      </a:lnTo>
                      <a:lnTo>
                        <a:pt x="1141" y="432"/>
                      </a:lnTo>
                      <a:lnTo>
                        <a:pt x="1141" y="440"/>
                      </a:lnTo>
                      <a:lnTo>
                        <a:pt x="1142" y="441"/>
                      </a:lnTo>
                      <a:lnTo>
                        <a:pt x="1142" y="435"/>
                      </a:lnTo>
                      <a:lnTo>
                        <a:pt x="1142" y="425"/>
                      </a:lnTo>
                      <a:lnTo>
                        <a:pt x="1143" y="413"/>
                      </a:lnTo>
                      <a:lnTo>
                        <a:pt x="1143" y="402"/>
                      </a:lnTo>
                      <a:lnTo>
                        <a:pt x="1143" y="393"/>
                      </a:lnTo>
                      <a:lnTo>
                        <a:pt x="1144" y="390"/>
                      </a:lnTo>
                      <a:lnTo>
                        <a:pt x="1144" y="395"/>
                      </a:lnTo>
                      <a:lnTo>
                        <a:pt x="1144" y="408"/>
                      </a:lnTo>
                      <a:lnTo>
                        <a:pt x="1145" y="425"/>
                      </a:lnTo>
                      <a:lnTo>
                        <a:pt x="1145" y="441"/>
                      </a:lnTo>
                      <a:lnTo>
                        <a:pt x="1145" y="452"/>
                      </a:lnTo>
                      <a:lnTo>
                        <a:pt x="1146" y="454"/>
                      </a:lnTo>
                      <a:lnTo>
                        <a:pt x="1146" y="448"/>
                      </a:lnTo>
                      <a:lnTo>
                        <a:pt x="1146" y="436"/>
                      </a:lnTo>
                      <a:lnTo>
                        <a:pt x="1147" y="425"/>
                      </a:lnTo>
                      <a:lnTo>
                        <a:pt x="1147" y="420"/>
                      </a:lnTo>
                      <a:lnTo>
                        <a:pt x="1147" y="424"/>
                      </a:lnTo>
                      <a:lnTo>
                        <a:pt x="1148" y="435"/>
                      </a:lnTo>
                      <a:lnTo>
                        <a:pt x="1148" y="449"/>
                      </a:lnTo>
                      <a:lnTo>
                        <a:pt x="1148" y="460"/>
                      </a:lnTo>
                      <a:lnTo>
                        <a:pt x="1149" y="464"/>
                      </a:lnTo>
                      <a:lnTo>
                        <a:pt x="1149" y="458"/>
                      </a:lnTo>
                      <a:lnTo>
                        <a:pt x="1150" y="441"/>
                      </a:lnTo>
                      <a:lnTo>
                        <a:pt x="1150" y="417"/>
                      </a:lnTo>
                      <a:lnTo>
                        <a:pt x="1150" y="390"/>
                      </a:lnTo>
                      <a:lnTo>
                        <a:pt x="1151" y="366"/>
                      </a:lnTo>
                      <a:lnTo>
                        <a:pt x="1151" y="349"/>
                      </a:lnTo>
                      <a:lnTo>
                        <a:pt x="1151" y="343"/>
                      </a:lnTo>
                      <a:lnTo>
                        <a:pt x="1152" y="347"/>
                      </a:lnTo>
                      <a:lnTo>
                        <a:pt x="1152" y="360"/>
                      </a:lnTo>
                      <a:lnTo>
                        <a:pt x="1152" y="377"/>
                      </a:lnTo>
                      <a:lnTo>
                        <a:pt x="1153" y="395"/>
                      </a:lnTo>
                      <a:lnTo>
                        <a:pt x="1153" y="407"/>
                      </a:lnTo>
                      <a:lnTo>
                        <a:pt x="1153" y="412"/>
                      </a:lnTo>
                      <a:lnTo>
                        <a:pt x="1154" y="408"/>
                      </a:lnTo>
                      <a:lnTo>
                        <a:pt x="1154" y="394"/>
                      </a:lnTo>
                      <a:lnTo>
                        <a:pt x="1154" y="374"/>
                      </a:lnTo>
                      <a:lnTo>
                        <a:pt x="1155" y="353"/>
                      </a:lnTo>
                      <a:lnTo>
                        <a:pt x="1155" y="334"/>
                      </a:lnTo>
                      <a:lnTo>
                        <a:pt x="1155" y="321"/>
                      </a:lnTo>
                      <a:lnTo>
                        <a:pt x="1156" y="318"/>
                      </a:lnTo>
                      <a:lnTo>
                        <a:pt x="1156" y="323"/>
                      </a:lnTo>
                      <a:lnTo>
                        <a:pt x="1157" y="335"/>
                      </a:lnTo>
                      <a:lnTo>
                        <a:pt x="1157" y="349"/>
                      </a:lnTo>
                      <a:lnTo>
                        <a:pt x="1157" y="363"/>
                      </a:lnTo>
                      <a:lnTo>
                        <a:pt x="1158" y="374"/>
                      </a:lnTo>
                      <a:lnTo>
                        <a:pt x="1158" y="379"/>
                      </a:lnTo>
                      <a:lnTo>
                        <a:pt x="1158" y="379"/>
                      </a:lnTo>
                      <a:lnTo>
                        <a:pt x="1159" y="374"/>
                      </a:lnTo>
                      <a:lnTo>
                        <a:pt x="1159" y="364"/>
                      </a:lnTo>
                      <a:lnTo>
                        <a:pt x="1159" y="354"/>
                      </a:lnTo>
                      <a:lnTo>
                        <a:pt x="1160" y="347"/>
                      </a:lnTo>
                      <a:lnTo>
                        <a:pt x="1160" y="345"/>
                      </a:lnTo>
                      <a:lnTo>
                        <a:pt x="1160" y="350"/>
                      </a:lnTo>
                      <a:lnTo>
                        <a:pt x="1161" y="362"/>
                      </a:lnTo>
                      <a:lnTo>
                        <a:pt x="1161" y="377"/>
                      </a:lnTo>
                      <a:lnTo>
                        <a:pt x="1161" y="393"/>
                      </a:lnTo>
                      <a:lnTo>
                        <a:pt x="1162" y="406"/>
                      </a:lnTo>
                      <a:lnTo>
                        <a:pt x="1162" y="413"/>
                      </a:lnTo>
                      <a:lnTo>
                        <a:pt x="1162" y="414"/>
                      </a:lnTo>
                      <a:lnTo>
                        <a:pt x="1163" y="407"/>
                      </a:lnTo>
                      <a:lnTo>
                        <a:pt x="1163" y="396"/>
                      </a:lnTo>
                      <a:lnTo>
                        <a:pt x="1164" y="383"/>
                      </a:lnTo>
                      <a:lnTo>
                        <a:pt x="1164" y="368"/>
                      </a:lnTo>
                      <a:lnTo>
                        <a:pt x="1164" y="355"/>
                      </a:lnTo>
                      <a:lnTo>
                        <a:pt x="1165" y="343"/>
                      </a:lnTo>
                      <a:lnTo>
                        <a:pt x="1165" y="334"/>
                      </a:lnTo>
                      <a:lnTo>
                        <a:pt x="1165" y="327"/>
                      </a:lnTo>
                      <a:lnTo>
                        <a:pt x="1166" y="323"/>
                      </a:lnTo>
                      <a:lnTo>
                        <a:pt x="1166" y="322"/>
                      </a:lnTo>
                      <a:lnTo>
                        <a:pt x="1166" y="321"/>
                      </a:lnTo>
                      <a:lnTo>
                        <a:pt x="1167" y="321"/>
                      </a:lnTo>
                      <a:lnTo>
                        <a:pt x="1167" y="319"/>
                      </a:lnTo>
                      <a:lnTo>
                        <a:pt x="1167" y="315"/>
                      </a:lnTo>
                      <a:lnTo>
                        <a:pt x="1168" y="311"/>
                      </a:lnTo>
                      <a:lnTo>
                        <a:pt x="1168" y="309"/>
                      </a:lnTo>
                      <a:lnTo>
                        <a:pt x="1168" y="310"/>
                      </a:lnTo>
                      <a:lnTo>
                        <a:pt x="1169" y="314"/>
                      </a:lnTo>
                      <a:lnTo>
                        <a:pt x="1169" y="321"/>
                      </a:lnTo>
                      <a:lnTo>
                        <a:pt x="1169" y="331"/>
                      </a:lnTo>
                      <a:lnTo>
                        <a:pt x="1170" y="341"/>
                      </a:lnTo>
                      <a:lnTo>
                        <a:pt x="1170" y="352"/>
                      </a:lnTo>
                      <a:lnTo>
                        <a:pt x="1170" y="363"/>
                      </a:lnTo>
                      <a:lnTo>
                        <a:pt x="1171" y="372"/>
                      </a:lnTo>
                      <a:lnTo>
                        <a:pt x="1171" y="380"/>
                      </a:lnTo>
                      <a:lnTo>
                        <a:pt x="1172" y="385"/>
                      </a:lnTo>
                      <a:lnTo>
                        <a:pt x="1172" y="391"/>
                      </a:lnTo>
                      <a:lnTo>
                        <a:pt x="1172" y="398"/>
                      </a:lnTo>
                      <a:lnTo>
                        <a:pt x="1173" y="410"/>
                      </a:lnTo>
                      <a:lnTo>
                        <a:pt x="1173" y="425"/>
                      </a:lnTo>
                      <a:lnTo>
                        <a:pt x="1173" y="442"/>
                      </a:lnTo>
                      <a:lnTo>
                        <a:pt x="1174" y="457"/>
                      </a:lnTo>
                      <a:lnTo>
                        <a:pt x="1174" y="465"/>
                      </a:lnTo>
                      <a:lnTo>
                        <a:pt x="1174" y="463"/>
                      </a:lnTo>
                      <a:lnTo>
                        <a:pt x="1175" y="450"/>
                      </a:lnTo>
                      <a:lnTo>
                        <a:pt x="1175" y="427"/>
                      </a:lnTo>
                      <a:lnTo>
                        <a:pt x="1175" y="398"/>
                      </a:lnTo>
                      <a:lnTo>
                        <a:pt x="1176" y="369"/>
                      </a:lnTo>
                      <a:lnTo>
                        <a:pt x="1176" y="345"/>
                      </a:lnTo>
                      <a:lnTo>
                        <a:pt x="1176" y="328"/>
                      </a:lnTo>
                      <a:lnTo>
                        <a:pt x="1177" y="320"/>
                      </a:lnTo>
                      <a:lnTo>
                        <a:pt x="1177" y="317"/>
                      </a:lnTo>
                      <a:lnTo>
                        <a:pt x="1177" y="317"/>
                      </a:lnTo>
                      <a:lnTo>
                        <a:pt x="1178" y="317"/>
                      </a:lnTo>
                      <a:lnTo>
                        <a:pt x="1178" y="316"/>
                      </a:lnTo>
                      <a:lnTo>
                        <a:pt x="1179" y="311"/>
                      </a:lnTo>
                      <a:lnTo>
                        <a:pt x="1179" y="305"/>
                      </a:lnTo>
                      <a:lnTo>
                        <a:pt x="1179" y="296"/>
                      </a:lnTo>
                      <a:lnTo>
                        <a:pt x="1180" y="286"/>
                      </a:lnTo>
                      <a:lnTo>
                        <a:pt x="1180" y="277"/>
                      </a:lnTo>
                      <a:lnTo>
                        <a:pt x="1180" y="271"/>
                      </a:lnTo>
                      <a:lnTo>
                        <a:pt x="1181" y="268"/>
                      </a:lnTo>
                      <a:lnTo>
                        <a:pt x="1181" y="271"/>
                      </a:lnTo>
                      <a:lnTo>
                        <a:pt x="1181" y="277"/>
                      </a:lnTo>
                      <a:lnTo>
                        <a:pt x="1182" y="286"/>
                      </a:lnTo>
                      <a:lnTo>
                        <a:pt x="1182" y="295"/>
                      </a:lnTo>
                      <a:lnTo>
                        <a:pt x="1182" y="302"/>
                      </a:lnTo>
                      <a:lnTo>
                        <a:pt x="1183" y="306"/>
                      </a:lnTo>
                      <a:lnTo>
                        <a:pt x="1183" y="308"/>
                      </a:lnTo>
                      <a:lnTo>
                        <a:pt x="1183" y="309"/>
                      </a:lnTo>
                      <a:lnTo>
                        <a:pt x="1184" y="310"/>
                      </a:lnTo>
                      <a:lnTo>
                        <a:pt x="1184" y="314"/>
                      </a:lnTo>
                      <a:lnTo>
                        <a:pt x="1184" y="323"/>
                      </a:lnTo>
                      <a:lnTo>
                        <a:pt x="1185" y="336"/>
                      </a:lnTo>
                      <a:lnTo>
                        <a:pt x="1185" y="353"/>
                      </a:lnTo>
                      <a:lnTo>
                        <a:pt x="1186" y="371"/>
                      </a:lnTo>
                      <a:lnTo>
                        <a:pt x="1186" y="387"/>
                      </a:lnTo>
                      <a:lnTo>
                        <a:pt x="1186" y="396"/>
                      </a:lnTo>
                      <a:lnTo>
                        <a:pt x="1187" y="394"/>
                      </a:lnTo>
                      <a:lnTo>
                        <a:pt x="1187" y="382"/>
                      </a:lnTo>
                      <a:lnTo>
                        <a:pt x="1187" y="361"/>
                      </a:lnTo>
                      <a:lnTo>
                        <a:pt x="1188" y="335"/>
                      </a:lnTo>
                      <a:lnTo>
                        <a:pt x="1188" y="309"/>
                      </a:lnTo>
                      <a:lnTo>
                        <a:pt x="1188" y="290"/>
                      </a:lnTo>
                      <a:lnTo>
                        <a:pt x="1189" y="281"/>
                      </a:lnTo>
                      <a:lnTo>
                        <a:pt x="1189" y="282"/>
                      </a:lnTo>
                      <a:lnTo>
                        <a:pt x="1189" y="290"/>
                      </a:lnTo>
                      <a:lnTo>
                        <a:pt x="1190" y="303"/>
                      </a:lnTo>
                      <a:lnTo>
                        <a:pt x="1190" y="314"/>
                      </a:lnTo>
                      <a:lnTo>
                        <a:pt x="1190" y="321"/>
                      </a:lnTo>
                      <a:lnTo>
                        <a:pt x="1191" y="324"/>
                      </a:lnTo>
                      <a:lnTo>
                        <a:pt x="1191" y="322"/>
                      </a:lnTo>
                      <a:lnTo>
                        <a:pt x="1191" y="319"/>
                      </a:lnTo>
                      <a:lnTo>
                        <a:pt x="1192" y="316"/>
                      </a:lnTo>
                      <a:lnTo>
                        <a:pt x="1192" y="315"/>
                      </a:lnTo>
                      <a:lnTo>
                        <a:pt x="1192" y="317"/>
                      </a:lnTo>
                      <a:lnTo>
                        <a:pt x="1193" y="320"/>
                      </a:lnTo>
                      <a:lnTo>
                        <a:pt x="1193" y="324"/>
                      </a:lnTo>
                      <a:lnTo>
                        <a:pt x="1194" y="326"/>
                      </a:lnTo>
                      <a:lnTo>
                        <a:pt x="1194" y="326"/>
                      </a:lnTo>
                      <a:lnTo>
                        <a:pt x="1194" y="320"/>
                      </a:lnTo>
                      <a:lnTo>
                        <a:pt x="1195" y="310"/>
                      </a:lnTo>
                      <a:lnTo>
                        <a:pt x="1195" y="294"/>
                      </a:lnTo>
                      <a:lnTo>
                        <a:pt x="1195" y="275"/>
                      </a:lnTo>
                      <a:lnTo>
                        <a:pt x="1196" y="255"/>
                      </a:lnTo>
                      <a:lnTo>
                        <a:pt x="1196" y="238"/>
                      </a:lnTo>
                      <a:lnTo>
                        <a:pt x="1196" y="227"/>
                      </a:lnTo>
                      <a:lnTo>
                        <a:pt x="1197" y="224"/>
                      </a:lnTo>
                      <a:lnTo>
                        <a:pt x="1197" y="228"/>
                      </a:lnTo>
                      <a:lnTo>
                        <a:pt x="1197" y="237"/>
                      </a:lnTo>
                      <a:lnTo>
                        <a:pt x="1198" y="248"/>
                      </a:lnTo>
                      <a:lnTo>
                        <a:pt x="1198" y="257"/>
                      </a:lnTo>
                      <a:lnTo>
                        <a:pt x="1198" y="263"/>
                      </a:lnTo>
                      <a:lnTo>
                        <a:pt x="1199" y="265"/>
                      </a:lnTo>
                      <a:lnTo>
                        <a:pt x="1199" y="265"/>
                      </a:lnTo>
                      <a:lnTo>
                        <a:pt x="1199" y="263"/>
                      </a:lnTo>
                      <a:lnTo>
                        <a:pt x="1200" y="263"/>
                      </a:lnTo>
                      <a:lnTo>
                        <a:pt x="1200" y="266"/>
                      </a:lnTo>
                      <a:lnTo>
                        <a:pt x="1201" y="272"/>
                      </a:lnTo>
                      <a:lnTo>
                        <a:pt x="1201" y="280"/>
                      </a:lnTo>
                      <a:lnTo>
                        <a:pt x="1201" y="290"/>
                      </a:lnTo>
                      <a:lnTo>
                        <a:pt x="1202" y="299"/>
                      </a:lnTo>
                      <a:lnTo>
                        <a:pt x="1202" y="308"/>
                      </a:lnTo>
                      <a:lnTo>
                        <a:pt x="1202" y="313"/>
                      </a:lnTo>
                      <a:lnTo>
                        <a:pt x="1203" y="313"/>
                      </a:lnTo>
                      <a:lnTo>
                        <a:pt x="1203" y="307"/>
                      </a:lnTo>
                      <a:lnTo>
                        <a:pt x="1203" y="295"/>
                      </a:lnTo>
                      <a:lnTo>
                        <a:pt x="1204" y="278"/>
                      </a:lnTo>
                      <a:lnTo>
                        <a:pt x="1204" y="257"/>
                      </a:lnTo>
                      <a:lnTo>
                        <a:pt x="1204" y="236"/>
                      </a:lnTo>
                      <a:lnTo>
                        <a:pt x="1205" y="219"/>
                      </a:lnTo>
                      <a:lnTo>
                        <a:pt x="1205" y="207"/>
                      </a:lnTo>
                      <a:lnTo>
                        <a:pt x="1205" y="205"/>
                      </a:lnTo>
                      <a:lnTo>
                        <a:pt x="1206" y="211"/>
                      </a:lnTo>
                      <a:lnTo>
                        <a:pt x="1206" y="223"/>
                      </a:lnTo>
                      <a:lnTo>
                        <a:pt x="1206" y="238"/>
                      </a:lnTo>
                      <a:lnTo>
                        <a:pt x="1207" y="251"/>
                      </a:lnTo>
                      <a:lnTo>
                        <a:pt x="1207" y="260"/>
                      </a:lnTo>
                      <a:lnTo>
                        <a:pt x="1208" y="265"/>
                      </a:lnTo>
                      <a:lnTo>
                        <a:pt x="1208" y="267"/>
                      </a:lnTo>
                      <a:lnTo>
                        <a:pt x="1208" y="267"/>
                      </a:lnTo>
                      <a:lnTo>
                        <a:pt x="1209" y="264"/>
                      </a:lnTo>
                      <a:lnTo>
                        <a:pt x="1209" y="259"/>
                      </a:lnTo>
                      <a:lnTo>
                        <a:pt x="1209" y="249"/>
                      </a:lnTo>
                      <a:lnTo>
                        <a:pt x="1210" y="235"/>
                      </a:lnTo>
                      <a:lnTo>
                        <a:pt x="1210" y="216"/>
                      </a:lnTo>
                      <a:lnTo>
                        <a:pt x="1210" y="197"/>
                      </a:lnTo>
                      <a:lnTo>
                        <a:pt x="1211" y="180"/>
                      </a:lnTo>
                      <a:lnTo>
                        <a:pt x="1211" y="167"/>
                      </a:lnTo>
                      <a:lnTo>
                        <a:pt x="1211" y="158"/>
                      </a:lnTo>
                      <a:lnTo>
                        <a:pt x="1212" y="154"/>
                      </a:lnTo>
                      <a:lnTo>
                        <a:pt x="1212" y="154"/>
                      </a:lnTo>
                      <a:lnTo>
                        <a:pt x="1212" y="157"/>
                      </a:lnTo>
                      <a:lnTo>
                        <a:pt x="1213" y="167"/>
                      </a:lnTo>
                      <a:lnTo>
                        <a:pt x="1213" y="184"/>
                      </a:lnTo>
                      <a:lnTo>
                        <a:pt x="1213" y="208"/>
                      </a:lnTo>
                      <a:lnTo>
                        <a:pt x="1214" y="239"/>
                      </a:lnTo>
                      <a:lnTo>
                        <a:pt x="1214" y="272"/>
                      </a:lnTo>
                      <a:lnTo>
                        <a:pt x="1214" y="303"/>
                      </a:lnTo>
                      <a:lnTo>
                        <a:pt x="1215" y="326"/>
                      </a:lnTo>
                      <a:lnTo>
                        <a:pt x="1215" y="338"/>
                      </a:lnTo>
                      <a:lnTo>
                        <a:pt x="1216" y="337"/>
                      </a:lnTo>
                      <a:lnTo>
                        <a:pt x="1216" y="327"/>
                      </a:lnTo>
                      <a:lnTo>
                        <a:pt x="1216" y="311"/>
                      </a:lnTo>
                      <a:lnTo>
                        <a:pt x="1217" y="295"/>
                      </a:lnTo>
                      <a:lnTo>
                        <a:pt x="1217" y="281"/>
                      </a:lnTo>
                      <a:lnTo>
                        <a:pt x="1217" y="271"/>
                      </a:lnTo>
                      <a:lnTo>
                        <a:pt x="1218" y="265"/>
                      </a:lnTo>
                      <a:lnTo>
                        <a:pt x="1218" y="263"/>
                      </a:lnTo>
                      <a:lnTo>
                        <a:pt x="1218" y="264"/>
                      </a:lnTo>
                      <a:lnTo>
                        <a:pt x="1219" y="267"/>
                      </a:lnTo>
                      <a:lnTo>
                        <a:pt x="1219" y="269"/>
                      </a:lnTo>
                      <a:lnTo>
                        <a:pt x="1219" y="268"/>
                      </a:lnTo>
                      <a:lnTo>
                        <a:pt x="1220" y="262"/>
                      </a:lnTo>
                      <a:lnTo>
                        <a:pt x="1220" y="249"/>
                      </a:lnTo>
                      <a:lnTo>
                        <a:pt x="1220" y="233"/>
                      </a:lnTo>
                      <a:lnTo>
                        <a:pt x="1221" y="215"/>
                      </a:lnTo>
                      <a:lnTo>
                        <a:pt x="1221" y="201"/>
                      </a:lnTo>
                      <a:lnTo>
                        <a:pt x="1221" y="197"/>
                      </a:lnTo>
                      <a:lnTo>
                        <a:pt x="1222" y="203"/>
                      </a:lnTo>
                      <a:lnTo>
                        <a:pt x="1222" y="222"/>
                      </a:lnTo>
                      <a:lnTo>
                        <a:pt x="1223" y="248"/>
                      </a:lnTo>
                      <a:lnTo>
                        <a:pt x="1223" y="276"/>
                      </a:lnTo>
                      <a:lnTo>
                        <a:pt x="1223" y="301"/>
                      </a:lnTo>
                      <a:lnTo>
                        <a:pt x="1224" y="317"/>
                      </a:lnTo>
                      <a:lnTo>
                        <a:pt x="1224" y="323"/>
                      </a:lnTo>
                      <a:lnTo>
                        <a:pt x="1224" y="319"/>
                      </a:lnTo>
                      <a:lnTo>
                        <a:pt x="1225" y="308"/>
                      </a:lnTo>
                      <a:lnTo>
                        <a:pt x="1225" y="293"/>
                      </a:lnTo>
                      <a:lnTo>
                        <a:pt x="1225" y="280"/>
                      </a:lnTo>
                      <a:lnTo>
                        <a:pt x="1226" y="270"/>
                      </a:lnTo>
                      <a:lnTo>
                        <a:pt x="1226" y="266"/>
                      </a:lnTo>
                      <a:lnTo>
                        <a:pt x="1226" y="265"/>
                      </a:lnTo>
                      <a:lnTo>
                        <a:pt x="1227" y="267"/>
                      </a:lnTo>
                      <a:lnTo>
                        <a:pt x="1227" y="266"/>
                      </a:lnTo>
                      <a:lnTo>
                        <a:pt x="1227" y="260"/>
                      </a:lnTo>
                      <a:lnTo>
                        <a:pt x="1228" y="250"/>
                      </a:lnTo>
                      <a:lnTo>
                        <a:pt x="1228" y="235"/>
                      </a:lnTo>
                      <a:lnTo>
                        <a:pt x="1228" y="220"/>
                      </a:lnTo>
                      <a:lnTo>
                        <a:pt x="1229" y="208"/>
                      </a:lnTo>
                      <a:lnTo>
                        <a:pt x="1229" y="201"/>
                      </a:lnTo>
                      <a:lnTo>
                        <a:pt x="1230" y="201"/>
                      </a:lnTo>
                      <a:lnTo>
                        <a:pt x="1230" y="209"/>
                      </a:lnTo>
                      <a:lnTo>
                        <a:pt x="1230" y="224"/>
                      </a:lnTo>
                      <a:lnTo>
                        <a:pt x="1231" y="244"/>
                      </a:lnTo>
                      <a:lnTo>
                        <a:pt x="1231" y="266"/>
                      </a:lnTo>
                      <a:lnTo>
                        <a:pt x="1231" y="288"/>
                      </a:lnTo>
                      <a:lnTo>
                        <a:pt x="1232" y="307"/>
                      </a:lnTo>
                      <a:lnTo>
                        <a:pt x="1232" y="321"/>
                      </a:lnTo>
                      <a:lnTo>
                        <a:pt x="1232" y="330"/>
                      </a:lnTo>
                      <a:lnTo>
                        <a:pt x="1233" y="333"/>
                      </a:lnTo>
                      <a:lnTo>
                        <a:pt x="1233" y="332"/>
                      </a:lnTo>
                      <a:lnTo>
                        <a:pt x="1233" y="328"/>
                      </a:lnTo>
                      <a:lnTo>
                        <a:pt x="1234" y="323"/>
                      </a:lnTo>
                      <a:lnTo>
                        <a:pt x="1234" y="318"/>
                      </a:lnTo>
                      <a:lnTo>
                        <a:pt x="1234" y="315"/>
                      </a:lnTo>
                      <a:lnTo>
                        <a:pt x="1235" y="313"/>
                      </a:lnTo>
                      <a:lnTo>
                        <a:pt x="1235" y="313"/>
                      </a:lnTo>
                      <a:lnTo>
                        <a:pt x="1235" y="312"/>
                      </a:lnTo>
                      <a:lnTo>
                        <a:pt x="1236" y="310"/>
                      </a:lnTo>
                      <a:lnTo>
                        <a:pt x="1236" y="305"/>
                      </a:lnTo>
                      <a:lnTo>
                        <a:pt x="1236" y="295"/>
                      </a:lnTo>
                      <a:lnTo>
                        <a:pt x="1237" y="282"/>
                      </a:lnTo>
                      <a:lnTo>
                        <a:pt x="1237" y="265"/>
                      </a:lnTo>
                      <a:lnTo>
                        <a:pt x="1238" y="248"/>
                      </a:lnTo>
                      <a:lnTo>
                        <a:pt x="1238" y="233"/>
                      </a:lnTo>
                      <a:lnTo>
                        <a:pt x="1238" y="220"/>
                      </a:lnTo>
                      <a:lnTo>
                        <a:pt x="1239" y="210"/>
                      </a:lnTo>
                      <a:lnTo>
                        <a:pt x="1239" y="199"/>
                      </a:lnTo>
                      <a:lnTo>
                        <a:pt x="1239" y="186"/>
                      </a:lnTo>
                      <a:lnTo>
                        <a:pt x="1240" y="169"/>
                      </a:lnTo>
                      <a:lnTo>
                        <a:pt x="1240" y="149"/>
                      </a:lnTo>
                      <a:lnTo>
                        <a:pt x="1240" y="129"/>
                      </a:lnTo>
                      <a:lnTo>
                        <a:pt x="1241" y="113"/>
                      </a:lnTo>
                      <a:lnTo>
                        <a:pt x="1241" y="105"/>
                      </a:lnTo>
                      <a:lnTo>
                        <a:pt x="1241" y="105"/>
                      </a:lnTo>
                      <a:lnTo>
                        <a:pt x="1242" y="113"/>
                      </a:lnTo>
                      <a:lnTo>
                        <a:pt x="1242" y="126"/>
                      </a:lnTo>
                      <a:lnTo>
                        <a:pt x="1242" y="140"/>
                      </a:lnTo>
                      <a:lnTo>
                        <a:pt x="1243" y="155"/>
                      </a:lnTo>
                      <a:lnTo>
                        <a:pt x="1243" y="170"/>
                      </a:lnTo>
                      <a:lnTo>
                        <a:pt x="1243" y="186"/>
                      </a:lnTo>
                      <a:lnTo>
                        <a:pt x="1244" y="202"/>
                      </a:lnTo>
                      <a:lnTo>
                        <a:pt x="1244" y="219"/>
                      </a:lnTo>
                      <a:lnTo>
                        <a:pt x="1245" y="235"/>
                      </a:lnTo>
                      <a:lnTo>
                        <a:pt x="1245" y="247"/>
                      </a:lnTo>
                      <a:lnTo>
                        <a:pt x="1245" y="253"/>
                      </a:lnTo>
                      <a:lnTo>
                        <a:pt x="1246" y="251"/>
                      </a:lnTo>
                      <a:lnTo>
                        <a:pt x="1246" y="242"/>
                      </a:lnTo>
                      <a:lnTo>
                        <a:pt x="1246" y="226"/>
                      </a:lnTo>
                      <a:lnTo>
                        <a:pt x="1247" y="205"/>
                      </a:lnTo>
                      <a:lnTo>
                        <a:pt x="1247" y="181"/>
                      </a:lnTo>
                      <a:lnTo>
                        <a:pt x="1247" y="155"/>
                      </a:lnTo>
                      <a:lnTo>
                        <a:pt x="1248" y="128"/>
                      </a:lnTo>
                      <a:lnTo>
                        <a:pt x="1248" y="104"/>
                      </a:lnTo>
                      <a:lnTo>
                        <a:pt x="1248" y="83"/>
                      </a:lnTo>
                      <a:lnTo>
                        <a:pt x="1249" y="67"/>
                      </a:lnTo>
                      <a:lnTo>
                        <a:pt x="1249" y="57"/>
                      </a:lnTo>
                      <a:lnTo>
                        <a:pt x="1249" y="52"/>
                      </a:lnTo>
                      <a:lnTo>
                        <a:pt x="1250" y="53"/>
                      </a:lnTo>
                      <a:lnTo>
                        <a:pt x="1250" y="60"/>
                      </a:lnTo>
                      <a:lnTo>
                        <a:pt x="1250" y="72"/>
                      </a:lnTo>
                      <a:lnTo>
                        <a:pt x="1251" y="89"/>
                      </a:lnTo>
                      <a:lnTo>
                        <a:pt x="1251" y="109"/>
                      </a:lnTo>
                      <a:lnTo>
                        <a:pt x="1252" y="129"/>
                      </a:lnTo>
                      <a:lnTo>
                        <a:pt x="1252" y="148"/>
                      </a:lnTo>
                      <a:lnTo>
                        <a:pt x="1252" y="165"/>
                      </a:lnTo>
                      <a:lnTo>
                        <a:pt x="1253" y="178"/>
                      </a:lnTo>
                      <a:lnTo>
                        <a:pt x="1253" y="189"/>
                      </a:lnTo>
                      <a:lnTo>
                        <a:pt x="1253" y="196"/>
                      </a:lnTo>
                      <a:lnTo>
                        <a:pt x="1254" y="200"/>
                      </a:lnTo>
                      <a:lnTo>
                        <a:pt x="1254" y="201"/>
                      </a:lnTo>
                      <a:lnTo>
                        <a:pt x="1254" y="197"/>
                      </a:lnTo>
                      <a:lnTo>
                        <a:pt x="1255" y="190"/>
                      </a:lnTo>
                      <a:lnTo>
                        <a:pt x="1255" y="179"/>
                      </a:lnTo>
                      <a:lnTo>
                        <a:pt x="1255" y="167"/>
                      </a:lnTo>
                      <a:lnTo>
                        <a:pt x="1256" y="154"/>
                      </a:lnTo>
                      <a:lnTo>
                        <a:pt x="1256" y="143"/>
                      </a:lnTo>
                      <a:lnTo>
                        <a:pt x="1256" y="138"/>
                      </a:lnTo>
                      <a:lnTo>
                        <a:pt x="1257" y="139"/>
                      </a:lnTo>
                      <a:lnTo>
                        <a:pt x="1257" y="148"/>
                      </a:lnTo>
                      <a:lnTo>
                        <a:pt x="1257" y="163"/>
                      </a:lnTo>
                      <a:lnTo>
                        <a:pt x="1258" y="180"/>
                      </a:lnTo>
                      <a:lnTo>
                        <a:pt x="1258" y="197"/>
                      </a:lnTo>
                      <a:lnTo>
                        <a:pt x="1258" y="210"/>
                      </a:lnTo>
                      <a:lnTo>
                        <a:pt x="1259" y="218"/>
                      </a:lnTo>
                      <a:lnTo>
                        <a:pt x="1259" y="222"/>
                      </a:lnTo>
                      <a:lnTo>
                        <a:pt x="1260" y="221"/>
                      </a:lnTo>
                      <a:lnTo>
                        <a:pt x="1260" y="217"/>
                      </a:lnTo>
                      <a:lnTo>
                        <a:pt x="1260" y="211"/>
                      </a:lnTo>
                      <a:lnTo>
                        <a:pt x="1261" y="202"/>
                      </a:lnTo>
                      <a:lnTo>
                        <a:pt x="1261" y="194"/>
                      </a:lnTo>
                      <a:lnTo>
                        <a:pt x="1261" y="187"/>
                      </a:lnTo>
                      <a:lnTo>
                        <a:pt x="1262" y="184"/>
                      </a:lnTo>
                      <a:lnTo>
                        <a:pt x="1262" y="186"/>
                      </a:lnTo>
                      <a:lnTo>
                        <a:pt x="1262" y="193"/>
                      </a:lnTo>
                      <a:lnTo>
                        <a:pt x="1263" y="203"/>
                      </a:lnTo>
                      <a:lnTo>
                        <a:pt x="1263" y="212"/>
                      </a:lnTo>
                      <a:lnTo>
                        <a:pt x="1263" y="220"/>
                      </a:lnTo>
                      <a:lnTo>
                        <a:pt x="1264" y="223"/>
                      </a:lnTo>
                      <a:lnTo>
                        <a:pt x="1264" y="222"/>
                      </a:lnTo>
                      <a:lnTo>
                        <a:pt x="1264" y="214"/>
                      </a:lnTo>
                      <a:lnTo>
                        <a:pt x="1265" y="202"/>
                      </a:lnTo>
                      <a:lnTo>
                        <a:pt x="1265" y="186"/>
                      </a:lnTo>
                      <a:lnTo>
                        <a:pt x="1265" y="168"/>
                      </a:lnTo>
                      <a:lnTo>
                        <a:pt x="1266" y="150"/>
                      </a:lnTo>
                      <a:lnTo>
                        <a:pt x="1266" y="136"/>
                      </a:lnTo>
                      <a:lnTo>
                        <a:pt x="1267" y="127"/>
                      </a:lnTo>
                      <a:lnTo>
                        <a:pt x="1267" y="124"/>
                      </a:lnTo>
                      <a:lnTo>
                        <a:pt x="1267" y="125"/>
                      </a:lnTo>
                      <a:lnTo>
                        <a:pt x="1268" y="128"/>
                      </a:lnTo>
                      <a:lnTo>
                        <a:pt x="1268" y="130"/>
                      </a:lnTo>
                      <a:lnTo>
                        <a:pt x="1268" y="130"/>
                      </a:lnTo>
                      <a:lnTo>
                        <a:pt x="1269" y="128"/>
                      </a:lnTo>
                      <a:lnTo>
                        <a:pt x="1269" y="126"/>
                      </a:lnTo>
                      <a:lnTo>
                        <a:pt x="1269" y="125"/>
                      </a:lnTo>
                      <a:lnTo>
                        <a:pt x="1270" y="127"/>
                      </a:lnTo>
                      <a:lnTo>
                        <a:pt x="1270" y="133"/>
                      </a:lnTo>
                      <a:lnTo>
                        <a:pt x="1270" y="143"/>
                      </a:lnTo>
                      <a:lnTo>
                        <a:pt x="1271" y="156"/>
                      </a:lnTo>
                      <a:lnTo>
                        <a:pt x="1271" y="170"/>
                      </a:lnTo>
                      <a:lnTo>
                        <a:pt x="1271" y="182"/>
                      </a:lnTo>
                      <a:lnTo>
                        <a:pt x="1272" y="190"/>
                      </a:lnTo>
                      <a:lnTo>
                        <a:pt x="1272" y="191"/>
                      </a:lnTo>
                      <a:lnTo>
                        <a:pt x="1272" y="187"/>
                      </a:lnTo>
                      <a:lnTo>
                        <a:pt x="1273" y="180"/>
                      </a:lnTo>
                      <a:lnTo>
                        <a:pt x="1273" y="172"/>
                      </a:lnTo>
                      <a:lnTo>
                        <a:pt x="1274" y="167"/>
                      </a:lnTo>
                      <a:lnTo>
                        <a:pt x="1274" y="168"/>
                      </a:lnTo>
                      <a:lnTo>
                        <a:pt x="1274" y="175"/>
                      </a:lnTo>
                      <a:lnTo>
                        <a:pt x="1275" y="187"/>
                      </a:lnTo>
                      <a:lnTo>
                        <a:pt x="1275" y="204"/>
                      </a:lnTo>
                      <a:lnTo>
                        <a:pt x="1275" y="222"/>
                      </a:lnTo>
                      <a:lnTo>
                        <a:pt x="1276" y="238"/>
                      </a:lnTo>
                      <a:lnTo>
                        <a:pt x="1276" y="248"/>
                      </a:lnTo>
                      <a:lnTo>
                        <a:pt x="1276" y="248"/>
                      </a:lnTo>
                      <a:lnTo>
                        <a:pt x="1277" y="239"/>
                      </a:lnTo>
                      <a:lnTo>
                        <a:pt x="1277" y="221"/>
                      </a:lnTo>
                      <a:lnTo>
                        <a:pt x="1277" y="198"/>
                      </a:lnTo>
                      <a:lnTo>
                        <a:pt x="1278" y="174"/>
                      </a:lnTo>
                      <a:lnTo>
                        <a:pt x="1278" y="154"/>
                      </a:lnTo>
                      <a:lnTo>
                        <a:pt x="1278" y="142"/>
                      </a:lnTo>
                      <a:lnTo>
                        <a:pt x="1279" y="138"/>
                      </a:lnTo>
                      <a:lnTo>
                        <a:pt x="1279" y="143"/>
                      </a:lnTo>
                      <a:lnTo>
                        <a:pt x="1279" y="152"/>
                      </a:lnTo>
                      <a:lnTo>
                        <a:pt x="1280" y="163"/>
                      </a:lnTo>
                      <a:lnTo>
                        <a:pt x="1280" y="170"/>
                      </a:lnTo>
                      <a:lnTo>
                        <a:pt x="1280" y="170"/>
                      </a:lnTo>
                      <a:lnTo>
                        <a:pt x="1281" y="163"/>
                      </a:lnTo>
                      <a:lnTo>
                        <a:pt x="1281" y="150"/>
                      </a:lnTo>
                      <a:lnTo>
                        <a:pt x="1282" y="136"/>
                      </a:lnTo>
                      <a:lnTo>
                        <a:pt x="1282" y="126"/>
                      </a:lnTo>
                      <a:lnTo>
                        <a:pt x="1282" y="124"/>
                      </a:lnTo>
                      <a:lnTo>
                        <a:pt x="1283" y="133"/>
                      </a:lnTo>
                      <a:lnTo>
                        <a:pt x="1283" y="149"/>
                      </a:lnTo>
                      <a:lnTo>
                        <a:pt x="1283" y="170"/>
                      </a:lnTo>
                      <a:lnTo>
                        <a:pt x="1284" y="191"/>
                      </a:lnTo>
                      <a:lnTo>
                        <a:pt x="1284" y="206"/>
                      </a:lnTo>
                      <a:lnTo>
                        <a:pt x="1284" y="214"/>
                      </a:lnTo>
                      <a:lnTo>
                        <a:pt x="1285" y="214"/>
                      </a:lnTo>
                      <a:lnTo>
                        <a:pt x="1285" y="208"/>
                      </a:lnTo>
                      <a:lnTo>
                        <a:pt x="1285" y="199"/>
                      </a:lnTo>
                      <a:lnTo>
                        <a:pt x="1286" y="188"/>
                      </a:lnTo>
                      <a:lnTo>
                        <a:pt x="1286" y="179"/>
                      </a:lnTo>
                      <a:lnTo>
                        <a:pt x="1286" y="174"/>
                      </a:lnTo>
                      <a:lnTo>
                        <a:pt x="1287" y="171"/>
                      </a:lnTo>
                      <a:lnTo>
                        <a:pt x="1287" y="171"/>
                      </a:lnTo>
                      <a:lnTo>
                        <a:pt x="1287" y="172"/>
                      </a:lnTo>
                      <a:lnTo>
                        <a:pt x="1288" y="171"/>
                      </a:lnTo>
                      <a:lnTo>
                        <a:pt x="1288" y="166"/>
                      </a:lnTo>
                      <a:lnTo>
                        <a:pt x="1289" y="159"/>
                      </a:lnTo>
                      <a:lnTo>
                        <a:pt x="1289" y="150"/>
                      </a:lnTo>
                      <a:lnTo>
                        <a:pt x="1289" y="143"/>
                      </a:lnTo>
                      <a:lnTo>
                        <a:pt x="1290" y="141"/>
                      </a:lnTo>
                      <a:lnTo>
                        <a:pt x="1290" y="143"/>
                      </a:lnTo>
                      <a:lnTo>
                        <a:pt x="1290" y="149"/>
                      </a:lnTo>
                      <a:lnTo>
                        <a:pt x="1291" y="155"/>
                      </a:lnTo>
                      <a:lnTo>
                        <a:pt x="1291" y="160"/>
                      </a:lnTo>
                      <a:lnTo>
                        <a:pt x="1291" y="161"/>
                      </a:lnTo>
                      <a:lnTo>
                        <a:pt x="1292" y="160"/>
                      </a:lnTo>
                      <a:lnTo>
                        <a:pt x="1292" y="159"/>
                      </a:lnTo>
                      <a:lnTo>
                        <a:pt x="1292" y="162"/>
                      </a:lnTo>
                      <a:lnTo>
                        <a:pt x="1293" y="167"/>
                      </a:lnTo>
                      <a:lnTo>
                        <a:pt x="1293" y="173"/>
                      </a:lnTo>
                      <a:lnTo>
                        <a:pt x="1293" y="177"/>
                      </a:lnTo>
                      <a:lnTo>
                        <a:pt x="1294" y="176"/>
                      </a:lnTo>
                      <a:lnTo>
                        <a:pt x="1294" y="172"/>
                      </a:lnTo>
                      <a:lnTo>
                        <a:pt x="1294" y="166"/>
                      </a:lnTo>
                      <a:lnTo>
                        <a:pt x="1295" y="161"/>
                      </a:lnTo>
                      <a:lnTo>
                        <a:pt x="1295" y="161"/>
                      </a:lnTo>
                      <a:lnTo>
                        <a:pt x="1296" y="168"/>
                      </a:lnTo>
                      <a:lnTo>
                        <a:pt x="1296" y="181"/>
                      </a:lnTo>
                      <a:lnTo>
                        <a:pt x="1296" y="200"/>
                      </a:lnTo>
                      <a:lnTo>
                        <a:pt x="1297" y="220"/>
                      </a:lnTo>
                      <a:lnTo>
                        <a:pt x="1297" y="238"/>
                      </a:lnTo>
                      <a:lnTo>
                        <a:pt x="1297" y="250"/>
                      </a:lnTo>
                      <a:lnTo>
                        <a:pt x="1298" y="253"/>
                      </a:lnTo>
                      <a:lnTo>
                        <a:pt x="1298" y="247"/>
                      </a:lnTo>
                      <a:lnTo>
                        <a:pt x="1298" y="235"/>
                      </a:lnTo>
                      <a:lnTo>
                        <a:pt x="1299" y="218"/>
                      </a:lnTo>
                      <a:lnTo>
                        <a:pt x="1299" y="200"/>
                      </a:lnTo>
                      <a:lnTo>
                        <a:pt x="1299" y="184"/>
                      </a:lnTo>
                      <a:lnTo>
                        <a:pt x="1300" y="172"/>
                      </a:lnTo>
                      <a:lnTo>
                        <a:pt x="1300" y="166"/>
                      </a:lnTo>
                      <a:lnTo>
                        <a:pt x="1300" y="166"/>
                      </a:lnTo>
                      <a:lnTo>
                        <a:pt x="1301" y="171"/>
                      </a:lnTo>
                      <a:lnTo>
                        <a:pt x="1301" y="178"/>
                      </a:lnTo>
                      <a:lnTo>
                        <a:pt x="1301" y="183"/>
                      </a:lnTo>
                      <a:lnTo>
                        <a:pt x="1302" y="184"/>
                      </a:lnTo>
                      <a:lnTo>
                        <a:pt x="1302" y="178"/>
                      </a:lnTo>
                      <a:lnTo>
                        <a:pt x="1302" y="165"/>
                      </a:lnTo>
                      <a:lnTo>
                        <a:pt x="1303" y="148"/>
                      </a:lnTo>
                      <a:lnTo>
                        <a:pt x="1303" y="131"/>
                      </a:lnTo>
                      <a:lnTo>
                        <a:pt x="1304" y="116"/>
                      </a:lnTo>
                      <a:lnTo>
                        <a:pt x="1304" y="105"/>
                      </a:lnTo>
                      <a:lnTo>
                        <a:pt x="1304" y="99"/>
                      </a:lnTo>
                      <a:lnTo>
                        <a:pt x="1305" y="95"/>
                      </a:lnTo>
                      <a:lnTo>
                        <a:pt x="1305" y="91"/>
                      </a:lnTo>
                      <a:lnTo>
                        <a:pt x="1305" y="87"/>
                      </a:lnTo>
                      <a:lnTo>
                        <a:pt x="1306" y="84"/>
                      </a:lnTo>
                      <a:lnTo>
                        <a:pt x="1306" y="85"/>
                      </a:lnTo>
                      <a:lnTo>
                        <a:pt x="1306" y="90"/>
                      </a:lnTo>
                      <a:lnTo>
                        <a:pt x="1307" y="98"/>
                      </a:lnTo>
                      <a:lnTo>
                        <a:pt x="1307" y="108"/>
                      </a:lnTo>
                      <a:lnTo>
                        <a:pt x="1307" y="116"/>
                      </a:lnTo>
                      <a:lnTo>
                        <a:pt x="1308" y="120"/>
                      </a:lnTo>
                      <a:lnTo>
                        <a:pt x="1308" y="121"/>
                      </a:lnTo>
                      <a:lnTo>
                        <a:pt x="1308" y="120"/>
                      </a:lnTo>
                      <a:lnTo>
                        <a:pt x="1309" y="116"/>
                      </a:lnTo>
                      <a:lnTo>
                        <a:pt x="1309" y="110"/>
                      </a:lnTo>
                      <a:lnTo>
                        <a:pt x="1309" y="102"/>
                      </a:lnTo>
                      <a:lnTo>
                        <a:pt x="1310" y="92"/>
                      </a:lnTo>
                      <a:lnTo>
                        <a:pt x="1310" y="80"/>
                      </a:lnTo>
                      <a:lnTo>
                        <a:pt x="1311" y="68"/>
                      </a:lnTo>
                      <a:lnTo>
                        <a:pt x="1311" y="57"/>
                      </a:lnTo>
                      <a:lnTo>
                        <a:pt x="1311" y="49"/>
                      </a:lnTo>
                      <a:lnTo>
                        <a:pt x="1312" y="47"/>
                      </a:lnTo>
                      <a:lnTo>
                        <a:pt x="1312" y="50"/>
                      </a:lnTo>
                      <a:lnTo>
                        <a:pt x="1312" y="59"/>
                      </a:lnTo>
                      <a:lnTo>
                        <a:pt x="1313" y="72"/>
                      </a:lnTo>
                      <a:lnTo>
                        <a:pt x="1313" y="87"/>
                      </a:lnTo>
                      <a:lnTo>
                        <a:pt x="1313" y="102"/>
                      </a:lnTo>
                      <a:lnTo>
                        <a:pt x="1314" y="117"/>
                      </a:lnTo>
                      <a:lnTo>
                        <a:pt x="1314" y="130"/>
                      </a:lnTo>
                      <a:lnTo>
                        <a:pt x="1314" y="143"/>
                      </a:lnTo>
                      <a:lnTo>
                        <a:pt x="1315" y="153"/>
                      </a:lnTo>
                      <a:lnTo>
                        <a:pt x="1315" y="160"/>
                      </a:lnTo>
                      <a:lnTo>
                        <a:pt x="1315" y="160"/>
                      </a:lnTo>
                      <a:lnTo>
                        <a:pt x="1316" y="153"/>
                      </a:lnTo>
                      <a:lnTo>
                        <a:pt x="1316" y="138"/>
                      </a:lnTo>
                      <a:lnTo>
                        <a:pt x="1316" y="119"/>
                      </a:lnTo>
                      <a:lnTo>
                        <a:pt x="1317" y="99"/>
                      </a:lnTo>
                      <a:lnTo>
                        <a:pt x="1317" y="82"/>
                      </a:lnTo>
                      <a:lnTo>
                        <a:pt x="1318" y="70"/>
                      </a:lnTo>
                      <a:lnTo>
                        <a:pt x="1318" y="63"/>
                      </a:lnTo>
                      <a:lnTo>
                        <a:pt x="1318" y="60"/>
                      </a:lnTo>
                      <a:lnTo>
                        <a:pt x="1319" y="57"/>
                      </a:lnTo>
                      <a:lnTo>
                        <a:pt x="1319" y="55"/>
                      </a:lnTo>
                      <a:lnTo>
                        <a:pt x="1319" y="51"/>
                      </a:lnTo>
                      <a:lnTo>
                        <a:pt x="1320" y="46"/>
                      </a:lnTo>
                      <a:lnTo>
                        <a:pt x="1320" y="41"/>
                      </a:lnTo>
                      <a:lnTo>
                        <a:pt x="1320" y="40"/>
                      </a:lnTo>
                      <a:lnTo>
                        <a:pt x="1321" y="44"/>
                      </a:lnTo>
                      <a:lnTo>
                        <a:pt x="1321" y="54"/>
                      </a:lnTo>
                      <a:lnTo>
                        <a:pt x="1321" y="71"/>
                      </a:lnTo>
                      <a:lnTo>
                        <a:pt x="1322" y="90"/>
                      </a:lnTo>
                      <a:lnTo>
                        <a:pt x="1322" y="109"/>
                      </a:lnTo>
                      <a:lnTo>
                        <a:pt x="1322" y="124"/>
                      </a:lnTo>
                      <a:lnTo>
                        <a:pt x="1323" y="134"/>
                      </a:lnTo>
                      <a:lnTo>
                        <a:pt x="1323" y="139"/>
                      </a:lnTo>
                      <a:lnTo>
                        <a:pt x="1323" y="141"/>
                      </a:lnTo>
                      <a:lnTo>
                        <a:pt x="1324" y="143"/>
                      </a:lnTo>
                      <a:lnTo>
                        <a:pt x="1324" y="145"/>
                      </a:lnTo>
                      <a:lnTo>
                        <a:pt x="1324" y="148"/>
                      </a:lnTo>
                      <a:lnTo>
                        <a:pt x="1325" y="153"/>
                      </a:lnTo>
                      <a:lnTo>
                        <a:pt x="1325" y="157"/>
                      </a:lnTo>
                      <a:lnTo>
                        <a:pt x="1326" y="158"/>
                      </a:lnTo>
                      <a:lnTo>
                        <a:pt x="1326" y="156"/>
                      </a:lnTo>
                      <a:lnTo>
                        <a:pt x="1326" y="149"/>
                      </a:lnTo>
                      <a:lnTo>
                        <a:pt x="1327" y="139"/>
                      </a:lnTo>
                      <a:lnTo>
                        <a:pt x="1327" y="127"/>
                      </a:lnTo>
                      <a:lnTo>
                        <a:pt x="1327" y="115"/>
                      </a:lnTo>
                      <a:lnTo>
                        <a:pt x="1328" y="102"/>
                      </a:lnTo>
                      <a:lnTo>
                        <a:pt x="1328" y="90"/>
                      </a:lnTo>
                      <a:lnTo>
                        <a:pt x="1328" y="80"/>
                      </a:lnTo>
                      <a:lnTo>
                        <a:pt x="1329" y="74"/>
                      </a:lnTo>
                      <a:lnTo>
                        <a:pt x="1329" y="73"/>
                      </a:lnTo>
                      <a:lnTo>
                        <a:pt x="1329" y="78"/>
                      </a:lnTo>
                      <a:lnTo>
                        <a:pt x="1330" y="88"/>
                      </a:lnTo>
                      <a:lnTo>
                        <a:pt x="1330" y="102"/>
                      </a:lnTo>
                      <a:lnTo>
                        <a:pt x="1330" y="116"/>
                      </a:lnTo>
                      <a:lnTo>
                        <a:pt x="1331" y="130"/>
                      </a:lnTo>
                      <a:lnTo>
                        <a:pt x="1331" y="143"/>
                      </a:lnTo>
                      <a:lnTo>
                        <a:pt x="1331" y="156"/>
                      </a:lnTo>
                      <a:lnTo>
                        <a:pt x="1332" y="169"/>
                      </a:lnTo>
                      <a:lnTo>
                        <a:pt x="1332" y="183"/>
                      </a:lnTo>
                      <a:lnTo>
                        <a:pt x="1333" y="196"/>
                      </a:lnTo>
                      <a:lnTo>
                        <a:pt x="1333" y="207"/>
                      </a:lnTo>
                      <a:lnTo>
                        <a:pt x="1333" y="214"/>
                      </a:lnTo>
                      <a:lnTo>
                        <a:pt x="1334" y="214"/>
                      </a:lnTo>
                      <a:lnTo>
                        <a:pt x="1334" y="207"/>
                      </a:lnTo>
                      <a:lnTo>
                        <a:pt x="1334" y="193"/>
                      </a:lnTo>
                      <a:lnTo>
                        <a:pt x="1335" y="175"/>
                      </a:lnTo>
                      <a:lnTo>
                        <a:pt x="1335" y="158"/>
                      </a:lnTo>
                      <a:lnTo>
                        <a:pt x="1335" y="149"/>
                      </a:lnTo>
                      <a:lnTo>
                        <a:pt x="1336" y="150"/>
                      </a:lnTo>
                      <a:lnTo>
                        <a:pt x="1336" y="164"/>
                      </a:lnTo>
                      <a:lnTo>
                        <a:pt x="1336" y="188"/>
                      </a:lnTo>
                      <a:lnTo>
                        <a:pt x="1337" y="220"/>
                      </a:lnTo>
                      <a:lnTo>
                        <a:pt x="1337" y="253"/>
                      </a:lnTo>
                      <a:lnTo>
                        <a:pt x="1337" y="285"/>
                      </a:lnTo>
                      <a:lnTo>
                        <a:pt x="1338" y="312"/>
                      </a:lnTo>
                      <a:lnTo>
                        <a:pt x="1338" y="334"/>
                      </a:lnTo>
                      <a:lnTo>
                        <a:pt x="1338" y="349"/>
                      </a:lnTo>
                      <a:lnTo>
                        <a:pt x="1339" y="358"/>
                      </a:lnTo>
                      <a:lnTo>
                        <a:pt x="1339" y="363"/>
                      </a:lnTo>
                      <a:lnTo>
                        <a:pt x="1339" y="365"/>
                      </a:lnTo>
                      <a:lnTo>
                        <a:pt x="1340" y="367"/>
                      </a:lnTo>
                      <a:lnTo>
                        <a:pt x="1340" y="369"/>
                      </a:lnTo>
                      <a:lnTo>
                        <a:pt x="1341" y="373"/>
                      </a:lnTo>
                      <a:lnTo>
                        <a:pt x="1341" y="377"/>
                      </a:lnTo>
                      <a:lnTo>
                        <a:pt x="1341" y="381"/>
                      </a:lnTo>
                      <a:lnTo>
                        <a:pt x="1342" y="386"/>
                      </a:lnTo>
                      <a:lnTo>
                        <a:pt x="1342" y="391"/>
                      </a:lnTo>
                      <a:lnTo>
                        <a:pt x="1342" y="396"/>
                      </a:lnTo>
                      <a:lnTo>
                        <a:pt x="1343" y="401"/>
                      </a:lnTo>
                      <a:lnTo>
                        <a:pt x="1343" y="405"/>
                      </a:lnTo>
                      <a:lnTo>
                        <a:pt x="1343" y="407"/>
                      </a:lnTo>
                      <a:lnTo>
                        <a:pt x="1344" y="407"/>
                      </a:lnTo>
                      <a:lnTo>
                        <a:pt x="1344" y="406"/>
                      </a:lnTo>
                      <a:lnTo>
                        <a:pt x="1344" y="408"/>
                      </a:lnTo>
                      <a:lnTo>
                        <a:pt x="1345" y="413"/>
                      </a:lnTo>
                      <a:lnTo>
                        <a:pt x="1345" y="425"/>
                      </a:lnTo>
                      <a:lnTo>
                        <a:pt x="1345" y="444"/>
                      </a:lnTo>
                      <a:lnTo>
                        <a:pt x="1346" y="467"/>
                      </a:lnTo>
                      <a:lnTo>
                        <a:pt x="1346" y="493"/>
                      </a:lnTo>
                      <a:lnTo>
                        <a:pt x="1346" y="519"/>
                      </a:lnTo>
                      <a:lnTo>
                        <a:pt x="1347" y="543"/>
                      </a:lnTo>
                      <a:lnTo>
                        <a:pt x="1347" y="563"/>
                      </a:lnTo>
                      <a:lnTo>
                        <a:pt x="1348" y="580"/>
                      </a:lnTo>
                      <a:lnTo>
                        <a:pt x="1348" y="595"/>
                      </a:lnTo>
                      <a:lnTo>
                        <a:pt x="1348" y="607"/>
                      </a:lnTo>
                      <a:lnTo>
                        <a:pt x="1349" y="619"/>
                      </a:lnTo>
                      <a:lnTo>
                        <a:pt x="1349" y="630"/>
                      </a:lnTo>
                      <a:lnTo>
                        <a:pt x="1349" y="640"/>
                      </a:lnTo>
                      <a:lnTo>
                        <a:pt x="1350" y="649"/>
                      </a:lnTo>
                      <a:lnTo>
                        <a:pt x="1350" y="657"/>
                      </a:lnTo>
                      <a:lnTo>
                        <a:pt x="1350" y="663"/>
                      </a:lnTo>
                      <a:lnTo>
                        <a:pt x="1351" y="668"/>
                      </a:lnTo>
                      <a:lnTo>
                        <a:pt x="1351" y="673"/>
                      </a:lnTo>
                      <a:lnTo>
                        <a:pt x="1351" y="679"/>
                      </a:lnTo>
                      <a:lnTo>
                        <a:pt x="1352" y="687"/>
                      </a:lnTo>
                      <a:lnTo>
                        <a:pt x="1352" y="698"/>
                      </a:lnTo>
                      <a:lnTo>
                        <a:pt x="1352" y="711"/>
                      </a:lnTo>
                      <a:lnTo>
                        <a:pt x="1353" y="728"/>
                      </a:lnTo>
                      <a:lnTo>
                        <a:pt x="1353" y="746"/>
                      </a:lnTo>
                      <a:lnTo>
                        <a:pt x="1353" y="765"/>
                      </a:lnTo>
                      <a:lnTo>
                        <a:pt x="1354" y="782"/>
                      </a:lnTo>
                      <a:lnTo>
                        <a:pt x="1354" y="797"/>
                      </a:lnTo>
                      <a:lnTo>
                        <a:pt x="1355" y="810"/>
                      </a:lnTo>
                      <a:lnTo>
                        <a:pt x="1355" y="823"/>
                      </a:lnTo>
                      <a:lnTo>
                        <a:pt x="1355" y="837"/>
                      </a:lnTo>
                      <a:lnTo>
                        <a:pt x="1356" y="853"/>
                      </a:lnTo>
                      <a:lnTo>
                        <a:pt x="1356" y="872"/>
                      </a:lnTo>
                      <a:lnTo>
                        <a:pt x="1356" y="895"/>
                      </a:lnTo>
                      <a:lnTo>
                        <a:pt x="1357" y="923"/>
                      </a:lnTo>
                      <a:lnTo>
                        <a:pt x="1357" y="954"/>
                      </a:lnTo>
                      <a:lnTo>
                        <a:pt x="1357" y="986"/>
                      </a:lnTo>
                      <a:lnTo>
                        <a:pt x="1358" y="1016"/>
                      </a:lnTo>
                      <a:lnTo>
                        <a:pt x="1358" y="1040"/>
                      </a:lnTo>
                      <a:lnTo>
                        <a:pt x="1358" y="1057"/>
                      </a:lnTo>
                      <a:lnTo>
                        <a:pt x="1359" y="1065"/>
                      </a:lnTo>
                      <a:lnTo>
                        <a:pt x="1359" y="1066"/>
                      </a:lnTo>
                      <a:lnTo>
                        <a:pt x="1359" y="1063"/>
                      </a:lnTo>
                      <a:lnTo>
                        <a:pt x="1360" y="1058"/>
                      </a:lnTo>
                      <a:lnTo>
                        <a:pt x="1360" y="1053"/>
                      </a:lnTo>
                      <a:lnTo>
                        <a:pt x="1360" y="1048"/>
                      </a:lnTo>
                      <a:lnTo>
                        <a:pt x="1361" y="1045"/>
                      </a:lnTo>
                      <a:lnTo>
                        <a:pt x="1361" y="1044"/>
                      </a:lnTo>
                      <a:lnTo>
                        <a:pt x="1361" y="1044"/>
                      </a:lnTo>
                      <a:lnTo>
                        <a:pt x="1362" y="1045"/>
                      </a:lnTo>
                      <a:lnTo>
                        <a:pt x="1362" y="1048"/>
                      </a:lnTo>
                      <a:lnTo>
                        <a:pt x="1363" y="1053"/>
                      </a:lnTo>
                      <a:lnTo>
                        <a:pt x="1363" y="1061"/>
                      </a:lnTo>
                      <a:lnTo>
                        <a:pt x="1363" y="1071"/>
                      </a:lnTo>
                      <a:lnTo>
                        <a:pt x="1364" y="1083"/>
                      </a:lnTo>
                      <a:lnTo>
                        <a:pt x="1364" y="1096"/>
                      </a:lnTo>
                      <a:lnTo>
                        <a:pt x="1364" y="1108"/>
                      </a:lnTo>
                      <a:lnTo>
                        <a:pt x="1365" y="1116"/>
                      </a:lnTo>
                      <a:lnTo>
                        <a:pt x="1365" y="1121"/>
                      </a:lnTo>
                      <a:lnTo>
                        <a:pt x="1365" y="1120"/>
                      </a:lnTo>
                      <a:lnTo>
                        <a:pt x="1366" y="1115"/>
                      </a:lnTo>
                      <a:lnTo>
                        <a:pt x="1366" y="1109"/>
                      </a:lnTo>
                      <a:lnTo>
                        <a:pt x="1366" y="1106"/>
                      </a:lnTo>
                      <a:lnTo>
                        <a:pt x="1367" y="1107"/>
                      </a:lnTo>
                      <a:lnTo>
                        <a:pt x="1367" y="1116"/>
                      </a:lnTo>
                      <a:lnTo>
                        <a:pt x="1367" y="1131"/>
                      </a:lnTo>
                      <a:lnTo>
                        <a:pt x="1368" y="1150"/>
                      </a:lnTo>
                      <a:lnTo>
                        <a:pt x="1368" y="1169"/>
                      </a:lnTo>
                      <a:lnTo>
                        <a:pt x="1368" y="1185"/>
                      </a:lnTo>
                      <a:lnTo>
                        <a:pt x="1369" y="1195"/>
                      </a:lnTo>
                      <a:lnTo>
                        <a:pt x="1369" y="1201"/>
                      </a:lnTo>
                      <a:lnTo>
                        <a:pt x="1370" y="1201"/>
                      </a:lnTo>
                      <a:lnTo>
                        <a:pt x="1370" y="1199"/>
                      </a:lnTo>
                      <a:lnTo>
                        <a:pt x="1370" y="1195"/>
                      </a:lnTo>
                      <a:lnTo>
                        <a:pt x="1371" y="1189"/>
                      </a:lnTo>
                      <a:lnTo>
                        <a:pt x="1371" y="1182"/>
                      </a:lnTo>
                      <a:lnTo>
                        <a:pt x="1371" y="1176"/>
                      </a:lnTo>
                      <a:lnTo>
                        <a:pt x="1372" y="1172"/>
                      </a:lnTo>
                      <a:lnTo>
                        <a:pt x="1372" y="1171"/>
                      </a:lnTo>
                      <a:lnTo>
                        <a:pt x="1372" y="1174"/>
                      </a:lnTo>
                      <a:lnTo>
                        <a:pt x="1373" y="1180"/>
                      </a:lnTo>
                      <a:lnTo>
                        <a:pt x="1373" y="1190"/>
                      </a:lnTo>
                      <a:lnTo>
                        <a:pt x="1373" y="1200"/>
                      </a:lnTo>
                      <a:lnTo>
                        <a:pt x="1374" y="1210"/>
                      </a:lnTo>
                      <a:lnTo>
                        <a:pt x="1374" y="1217"/>
                      </a:lnTo>
                      <a:lnTo>
                        <a:pt x="1374" y="1222"/>
                      </a:lnTo>
                      <a:lnTo>
                        <a:pt x="1375" y="1224"/>
                      </a:lnTo>
                      <a:lnTo>
                        <a:pt x="1375" y="1225"/>
                      </a:lnTo>
                      <a:lnTo>
                        <a:pt x="1375" y="1228"/>
                      </a:lnTo>
                      <a:lnTo>
                        <a:pt x="1376" y="1233"/>
                      </a:lnTo>
                      <a:lnTo>
                        <a:pt x="1376" y="1240"/>
                      </a:lnTo>
                      <a:lnTo>
                        <a:pt x="1377" y="1249"/>
                      </a:lnTo>
                      <a:lnTo>
                        <a:pt x="1377" y="1256"/>
                      </a:lnTo>
                      <a:lnTo>
                        <a:pt x="1377" y="1259"/>
                      </a:lnTo>
                      <a:lnTo>
                        <a:pt x="1378" y="1256"/>
                      </a:lnTo>
                      <a:lnTo>
                        <a:pt x="1378" y="1250"/>
                      </a:lnTo>
                      <a:lnTo>
                        <a:pt x="1378" y="1243"/>
                      </a:lnTo>
                      <a:lnTo>
                        <a:pt x="1379" y="1239"/>
                      </a:lnTo>
                      <a:lnTo>
                        <a:pt x="1379" y="1238"/>
                      </a:lnTo>
                      <a:lnTo>
                        <a:pt x="1379" y="1239"/>
                      </a:lnTo>
                      <a:lnTo>
                        <a:pt x="1380" y="1239"/>
                      </a:lnTo>
                      <a:lnTo>
                        <a:pt x="1380" y="1234"/>
                      </a:lnTo>
                      <a:lnTo>
                        <a:pt x="1380" y="1223"/>
                      </a:lnTo>
                      <a:lnTo>
                        <a:pt x="1381" y="1208"/>
                      </a:lnTo>
                      <a:lnTo>
                        <a:pt x="1381" y="1191"/>
                      </a:lnTo>
                      <a:lnTo>
                        <a:pt x="1381" y="1176"/>
                      </a:lnTo>
                      <a:lnTo>
                        <a:pt x="1382" y="1165"/>
                      </a:lnTo>
                      <a:lnTo>
                        <a:pt x="1382" y="1156"/>
                      </a:lnTo>
                      <a:lnTo>
                        <a:pt x="1382" y="1151"/>
                      </a:lnTo>
                      <a:lnTo>
                        <a:pt x="1383" y="1146"/>
                      </a:lnTo>
                      <a:lnTo>
                        <a:pt x="1383" y="1142"/>
                      </a:lnTo>
                      <a:lnTo>
                        <a:pt x="1383" y="1138"/>
                      </a:lnTo>
                      <a:lnTo>
                        <a:pt x="1384" y="1134"/>
                      </a:lnTo>
                      <a:lnTo>
                        <a:pt x="1384" y="1133"/>
                      </a:lnTo>
                      <a:lnTo>
                        <a:pt x="1385" y="1133"/>
                      </a:lnTo>
                      <a:lnTo>
                        <a:pt x="1385" y="1135"/>
                      </a:lnTo>
                      <a:lnTo>
                        <a:pt x="1385" y="1139"/>
                      </a:lnTo>
                      <a:lnTo>
                        <a:pt x="1386" y="1145"/>
                      </a:lnTo>
                      <a:lnTo>
                        <a:pt x="1386" y="1156"/>
                      </a:lnTo>
                      <a:lnTo>
                        <a:pt x="1386" y="1171"/>
                      </a:lnTo>
                      <a:lnTo>
                        <a:pt x="1387" y="1189"/>
                      </a:lnTo>
                      <a:lnTo>
                        <a:pt x="1387" y="1209"/>
                      </a:lnTo>
                      <a:lnTo>
                        <a:pt x="1387" y="1227"/>
                      </a:lnTo>
                      <a:lnTo>
                        <a:pt x="1388" y="1242"/>
                      </a:lnTo>
                      <a:lnTo>
                        <a:pt x="1388" y="1250"/>
                      </a:lnTo>
                      <a:lnTo>
                        <a:pt x="1388" y="1250"/>
                      </a:lnTo>
                      <a:lnTo>
                        <a:pt x="1389" y="1243"/>
                      </a:lnTo>
                      <a:lnTo>
                        <a:pt x="1389" y="1230"/>
                      </a:lnTo>
                      <a:lnTo>
                        <a:pt x="1389" y="1216"/>
                      </a:lnTo>
                      <a:lnTo>
                        <a:pt x="1390" y="1205"/>
                      </a:lnTo>
                      <a:lnTo>
                        <a:pt x="1390" y="1200"/>
                      </a:lnTo>
                      <a:lnTo>
                        <a:pt x="1390" y="1202"/>
                      </a:lnTo>
                      <a:lnTo>
                        <a:pt x="1391" y="1207"/>
                      </a:lnTo>
                      <a:lnTo>
                        <a:pt x="1391" y="1212"/>
                      </a:lnTo>
                      <a:lnTo>
                        <a:pt x="1392" y="1213"/>
                      </a:lnTo>
                      <a:lnTo>
                        <a:pt x="1392" y="1209"/>
                      </a:lnTo>
                      <a:lnTo>
                        <a:pt x="1392" y="1203"/>
                      </a:lnTo>
                      <a:lnTo>
                        <a:pt x="1393" y="1197"/>
                      </a:lnTo>
                      <a:lnTo>
                        <a:pt x="1393" y="1194"/>
                      </a:lnTo>
                      <a:lnTo>
                        <a:pt x="1393" y="1194"/>
                      </a:lnTo>
                      <a:lnTo>
                        <a:pt x="1394" y="1196"/>
                      </a:lnTo>
                      <a:lnTo>
                        <a:pt x="1394" y="1200"/>
                      </a:lnTo>
                      <a:lnTo>
                        <a:pt x="1394" y="1203"/>
                      </a:lnTo>
                      <a:lnTo>
                        <a:pt x="1395" y="1207"/>
                      </a:lnTo>
                      <a:lnTo>
                        <a:pt x="1395" y="1209"/>
                      </a:lnTo>
                      <a:lnTo>
                        <a:pt x="1395" y="1209"/>
                      </a:lnTo>
                      <a:lnTo>
                        <a:pt x="1396" y="1204"/>
                      </a:lnTo>
                      <a:lnTo>
                        <a:pt x="1396" y="1195"/>
                      </a:lnTo>
                      <a:lnTo>
                        <a:pt x="1396" y="1186"/>
                      </a:lnTo>
                      <a:lnTo>
                        <a:pt x="1397" y="1182"/>
                      </a:lnTo>
                      <a:lnTo>
                        <a:pt x="1397" y="1187"/>
                      </a:lnTo>
                      <a:lnTo>
                        <a:pt x="1397" y="1202"/>
                      </a:lnTo>
                      <a:lnTo>
                        <a:pt x="1398" y="1225"/>
                      </a:lnTo>
                      <a:lnTo>
                        <a:pt x="1398" y="1250"/>
                      </a:lnTo>
                      <a:lnTo>
                        <a:pt x="1399" y="1269"/>
                      </a:lnTo>
                      <a:lnTo>
                        <a:pt x="1399" y="1278"/>
                      </a:lnTo>
                      <a:lnTo>
                        <a:pt x="1399" y="1273"/>
                      </a:lnTo>
                      <a:lnTo>
                        <a:pt x="1400" y="1257"/>
                      </a:lnTo>
                      <a:lnTo>
                        <a:pt x="1400" y="1235"/>
                      </a:lnTo>
                      <a:lnTo>
                        <a:pt x="1400" y="1211"/>
                      </a:lnTo>
                      <a:lnTo>
                        <a:pt x="1401" y="1192"/>
                      </a:lnTo>
                      <a:lnTo>
                        <a:pt x="1401" y="1180"/>
                      </a:lnTo>
                      <a:lnTo>
                        <a:pt x="1401" y="1176"/>
                      </a:lnTo>
                      <a:lnTo>
                        <a:pt x="1402" y="1180"/>
                      </a:lnTo>
                      <a:lnTo>
                        <a:pt x="1402" y="1189"/>
                      </a:lnTo>
                      <a:lnTo>
                        <a:pt x="1402" y="1203"/>
                      </a:lnTo>
                      <a:lnTo>
                        <a:pt x="1403" y="1218"/>
                      </a:lnTo>
                      <a:lnTo>
                        <a:pt x="1403" y="1231"/>
                      </a:lnTo>
                      <a:lnTo>
                        <a:pt x="1403" y="1240"/>
                      </a:lnTo>
                      <a:lnTo>
                        <a:pt x="1404" y="1244"/>
                      </a:lnTo>
                      <a:lnTo>
                        <a:pt x="1404" y="1243"/>
                      </a:lnTo>
                      <a:lnTo>
                        <a:pt x="1404" y="1240"/>
                      </a:lnTo>
                      <a:lnTo>
                        <a:pt x="1405" y="1237"/>
                      </a:lnTo>
                      <a:lnTo>
                        <a:pt x="1405" y="1238"/>
                      </a:lnTo>
                      <a:lnTo>
                        <a:pt x="1405" y="1243"/>
                      </a:lnTo>
                      <a:lnTo>
                        <a:pt x="1406" y="1249"/>
                      </a:lnTo>
                      <a:lnTo>
                        <a:pt x="1406" y="1252"/>
                      </a:lnTo>
                      <a:lnTo>
                        <a:pt x="1407" y="1251"/>
                      </a:lnTo>
                      <a:lnTo>
                        <a:pt x="1407" y="1243"/>
                      </a:lnTo>
                      <a:lnTo>
                        <a:pt x="1407" y="1229"/>
                      </a:lnTo>
                      <a:lnTo>
                        <a:pt x="1408" y="1212"/>
                      </a:lnTo>
                      <a:lnTo>
                        <a:pt x="1408" y="1195"/>
                      </a:lnTo>
                      <a:lnTo>
                        <a:pt x="1408" y="1184"/>
                      </a:lnTo>
                      <a:lnTo>
                        <a:pt x="1409" y="1181"/>
                      </a:lnTo>
                      <a:lnTo>
                        <a:pt x="1409" y="1187"/>
                      </a:lnTo>
                      <a:lnTo>
                        <a:pt x="1409" y="1199"/>
                      </a:lnTo>
                      <a:lnTo>
                        <a:pt x="1410" y="1211"/>
                      </a:lnTo>
                      <a:lnTo>
                        <a:pt x="1410" y="1216"/>
                      </a:lnTo>
                      <a:lnTo>
                        <a:pt x="1410" y="1208"/>
                      </a:lnTo>
                      <a:lnTo>
                        <a:pt x="1411" y="1187"/>
                      </a:lnTo>
                      <a:lnTo>
                        <a:pt x="1411" y="1156"/>
                      </a:lnTo>
                      <a:lnTo>
                        <a:pt x="1411" y="1124"/>
                      </a:lnTo>
                      <a:lnTo>
                        <a:pt x="1412" y="1097"/>
                      </a:lnTo>
                      <a:lnTo>
                        <a:pt x="1412" y="1080"/>
                      </a:lnTo>
                      <a:lnTo>
                        <a:pt x="1412" y="1072"/>
                      </a:lnTo>
                      <a:lnTo>
                        <a:pt x="1413" y="1071"/>
                      </a:lnTo>
                      <a:lnTo>
                        <a:pt x="1413" y="1074"/>
                      </a:lnTo>
                      <a:lnTo>
                        <a:pt x="1414" y="1079"/>
                      </a:lnTo>
                      <a:lnTo>
                        <a:pt x="1414" y="1087"/>
                      </a:lnTo>
                      <a:lnTo>
                        <a:pt x="1414" y="1097"/>
                      </a:lnTo>
                      <a:lnTo>
                        <a:pt x="1415" y="1111"/>
                      </a:lnTo>
                      <a:lnTo>
                        <a:pt x="1415" y="1128"/>
                      </a:lnTo>
                      <a:lnTo>
                        <a:pt x="1415" y="1146"/>
                      </a:lnTo>
                      <a:lnTo>
                        <a:pt x="1416" y="1162"/>
                      </a:lnTo>
                      <a:lnTo>
                        <a:pt x="1416" y="1170"/>
                      </a:lnTo>
                      <a:lnTo>
                        <a:pt x="1416" y="1169"/>
                      </a:lnTo>
                      <a:lnTo>
                        <a:pt x="1417" y="1158"/>
                      </a:lnTo>
                      <a:lnTo>
                        <a:pt x="1417" y="1141"/>
                      </a:lnTo>
                      <a:lnTo>
                        <a:pt x="1417" y="1120"/>
                      </a:lnTo>
                      <a:lnTo>
                        <a:pt x="1418" y="1101"/>
                      </a:lnTo>
                      <a:lnTo>
                        <a:pt x="1418" y="1085"/>
                      </a:lnTo>
                      <a:lnTo>
                        <a:pt x="1418" y="1075"/>
                      </a:lnTo>
                      <a:lnTo>
                        <a:pt x="1419" y="1072"/>
                      </a:lnTo>
                      <a:lnTo>
                        <a:pt x="1419" y="1074"/>
                      </a:lnTo>
                      <a:lnTo>
                        <a:pt x="1419" y="1079"/>
                      </a:lnTo>
                      <a:lnTo>
                        <a:pt x="1420" y="1082"/>
                      </a:lnTo>
                      <a:lnTo>
                        <a:pt x="1420" y="1081"/>
                      </a:lnTo>
                      <a:lnTo>
                        <a:pt x="1421" y="1073"/>
                      </a:lnTo>
                      <a:lnTo>
                        <a:pt x="1421" y="1060"/>
                      </a:lnTo>
                      <a:lnTo>
                        <a:pt x="1421" y="1045"/>
                      </a:lnTo>
                      <a:lnTo>
                        <a:pt x="1422" y="1032"/>
                      </a:lnTo>
                      <a:lnTo>
                        <a:pt x="1422" y="1024"/>
                      </a:lnTo>
                      <a:lnTo>
                        <a:pt x="1422" y="1021"/>
                      </a:lnTo>
                      <a:lnTo>
                        <a:pt x="1423" y="1023"/>
                      </a:lnTo>
                      <a:lnTo>
                        <a:pt x="1423" y="1028"/>
                      </a:lnTo>
                      <a:lnTo>
                        <a:pt x="1423" y="1035"/>
                      </a:lnTo>
                      <a:lnTo>
                        <a:pt x="1424" y="1041"/>
                      </a:lnTo>
                      <a:lnTo>
                        <a:pt x="1424" y="1046"/>
                      </a:lnTo>
                      <a:lnTo>
                        <a:pt x="1424" y="1047"/>
                      </a:lnTo>
                      <a:lnTo>
                        <a:pt x="1425" y="1044"/>
                      </a:lnTo>
                      <a:lnTo>
                        <a:pt x="1425" y="1038"/>
                      </a:lnTo>
                      <a:lnTo>
                        <a:pt x="1425" y="1032"/>
                      </a:lnTo>
                      <a:lnTo>
                        <a:pt x="1426" y="1031"/>
                      </a:lnTo>
                      <a:lnTo>
                        <a:pt x="1426" y="1037"/>
                      </a:lnTo>
                      <a:lnTo>
                        <a:pt x="1426" y="1052"/>
                      </a:lnTo>
                      <a:lnTo>
                        <a:pt x="1427" y="1073"/>
                      </a:lnTo>
                      <a:lnTo>
                        <a:pt x="1427" y="1097"/>
                      </a:lnTo>
                      <a:lnTo>
                        <a:pt x="1427" y="1121"/>
                      </a:lnTo>
                      <a:lnTo>
                        <a:pt x="1428" y="1142"/>
                      </a:lnTo>
                      <a:lnTo>
                        <a:pt x="1428" y="1158"/>
                      </a:lnTo>
                      <a:lnTo>
                        <a:pt x="1429" y="1168"/>
                      </a:lnTo>
                      <a:lnTo>
                        <a:pt x="1429" y="1172"/>
                      </a:lnTo>
                      <a:lnTo>
                        <a:pt x="1429" y="1171"/>
                      </a:lnTo>
                      <a:lnTo>
                        <a:pt x="1430" y="1163"/>
                      </a:lnTo>
                      <a:lnTo>
                        <a:pt x="1430" y="1149"/>
                      </a:lnTo>
                      <a:lnTo>
                        <a:pt x="1430" y="1131"/>
                      </a:lnTo>
                      <a:lnTo>
                        <a:pt x="1431" y="1111"/>
                      </a:lnTo>
                      <a:lnTo>
                        <a:pt x="1431" y="1094"/>
                      </a:lnTo>
                      <a:lnTo>
                        <a:pt x="1431" y="1082"/>
                      </a:lnTo>
                      <a:lnTo>
                        <a:pt x="1432" y="1073"/>
                      </a:lnTo>
                      <a:lnTo>
                        <a:pt x="1432" y="1066"/>
                      </a:lnTo>
                      <a:lnTo>
                        <a:pt x="1432" y="1060"/>
                      </a:lnTo>
                      <a:lnTo>
                        <a:pt x="1433" y="1050"/>
                      </a:lnTo>
                      <a:lnTo>
                        <a:pt x="1433" y="1035"/>
                      </a:lnTo>
                      <a:lnTo>
                        <a:pt x="1433" y="1015"/>
                      </a:lnTo>
                      <a:lnTo>
                        <a:pt x="1434" y="990"/>
                      </a:lnTo>
                      <a:lnTo>
                        <a:pt x="1434" y="965"/>
                      </a:lnTo>
                      <a:lnTo>
                        <a:pt x="1434" y="944"/>
                      </a:lnTo>
                      <a:lnTo>
                        <a:pt x="1435" y="933"/>
                      </a:lnTo>
                      <a:lnTo>
                        <a:pt x="1435" y="938"/>
                      </a:lnTo>
                      <a:lnTo>
                        <a:pt x="1436" y="959"/>
                      </a:lnTo>
                      <a:lnTo>
                        <a:pt x="1436" y="993"/>
                      </a:lnTo>
                      <a:lnTo>
                        <a:pt x="1436" y="1033"/>
                      </a:lnTo>
                      <a:lnTo>
                        <a:pt x="1437" y="1071"/>
                      </a:lnTo>
                      <a:lnTo>
                        <a:pt x="1437" y="1101"/>
                      </a:lnTo>
                      <a:lnTo>
                        <a:pt x="1437" y="1119"/>
                      </a:lnTo>
                      <a:lnTo>
                        <a:pt x="1438" y="1127"/>
                      </a:lnTo>
                      <a:lnTo>
                        <a:pt x="1438" y="1127"/>
                      </a:lnTo>
                      <a:lnTo>
                        <a:pt x="1438" y="1122"/>
                      </a:lnTo>
                      <a:lnTo>
                        <a:pt x="1439" y="1115"/>
                      </a:lnTo>
                      <a:lnTo>
                        <a:pt x="1439" y="1109"/>
                      </a:lnTo>
                      <a:lnTo>
                        <a:pt x="1439" y="1105"/>
                      </a:lnTo>
                      <a:lnTo>
                        <a:pt x="1440" y="1104"/>
                      </a:lnTo>
                      <a:lnTo>
                        <a:pt x="1440" y="1108"/>
                      </a:lnTo>
                      <a:lnTo>
                        <a:pt x="1440" y="1114"/>
                      </a:lnTo>
                      <a:lnTo>
                        <a:pt x="1441" y="1119"/>
                      </a:lnTo>
                      <a:lnTo>
                        <a:pt x="1441" y="1121"/>
                      </a:lnTo>
                      <a:lnTo>
                        <a:pt x="1441" y="1118"/>
                      </a:lnTo>
                      <a:lnTo>
                        <a:pt x="1442" y="1109"/>
                      </a:lnTo>
                      <a:lnTo>
                        <a:pt x="1442" y="1094"/>
                      </a:lnTo>
                      <a:lnTo>
                        <a:pt x="1443" y="1074"/>
                      </a:lnTo>
                      <a:lnTo>
                        <a:pt x="1443" y="1052"/>
                      </a:lnTo>
                      <a:lnTo>
                        <a:pt x="1443" y="1032"/>
                      </a:lnTo>
                      <a:lnTo>
                        <a:pt x="1444" y="1018"/>
                      </a:lnTo>
                      <a:lnTo>
                        <a:pt x="1444" y="1012"/>
                      </a:lnTo>
                      <a:lnTo>
                        <a:pt x="1444" y="1012"/>
                      </a:lnTo>
                      <a:lnTo>
                        <a:pt x="1445" y="1013"/>
                      </a:lnTo>
                      <a:lnTo>
                        <a:pt x="1445" y="1012"/>
                      </a:lnTo>
                      <a:lnTo>
                        <a:pt x="1445" y="1005"/>
                      </a:lnTo>
                      <a:lnTo>
                        <a:pt x="1446" y="991"/>
                      </a:lnTo>
                      <a:lnTo>
                        <a:pt x="1446" y="973"/>
                      </a:lnTo>
                      <a:lnTo>
                        <a:pt x="1446" y="954"/>
                      </a:lnTo>
                      <a:lnTo>
                        <a:pt x="1447" y="937"/>
                      </a:lnTo>
                      <a:lnTo>
                        <a:pt x="1447" y="926"/>
                      </a:lnTo>
                      <a:lnTo>
                        <a:pt x="1447" y="922"/>
                      </a:lnTo>
                      <a:lnTo>
                        <a:pt x="1448" y="925"/>
                      </a:lnTo>
                      <a:lnTo>
                        <a:pt x="1448" y="933"/>
                      </a:lnTo>
                      <a:lnTo>
                        <a:pt x="1448" y="944"/>
                      </a:lnTo>
                      <a:lnTo>
                        <a:pt x="1449" y="954"/>
                      </a:lnTo>
                      <a:lnTo>
                        <a:pt x="1449" y="962"/>
                      </a:lnTo>
                      <a:lnTo>
                        <a:pt x="1449" y="967"/>
                      </a:lnTo>
                      <a:lnTo>
                        <a:pt x="1450" y="973"/>
                      </a:lnTo>
                      <a:lnTo>
                        <a:pt x="1450" y="980"/>
                      </a:lnTo>
                      <a:lnTo>
                        <a:pt x="1451" y="989"/>
                      </a:lnTo>
                      <a:lnTo>
                        <a:pt x="1451" y="998"/>
                      </a:lnTo>
                      <a:lnTo>
                        <a:pt x="1451" y="1003"/>
                      </a:lnTo>
                      <a:lnTo>
                        <a:pt x="1452" y="1003"/>
                      </a:lnTo>
                      <a:lnTo>
                        <a:pt x="1452" y="998"/>
                      </a:lnTo>
                      <a:lnTo>
                        <a:pt x="1452" y="991"/>
                      </a:lnTo>
                      <a:lnTo>
                        <a:pt x="1453" y="983"/>
                      </a:lnTo>
                      <a:lnTo>
                        <a:pt x="1453" y="976"/>
                      </a:lnTo>
                      <a:lnTo>
                        <a:pt x="1453" y="967"/>
                      </a:lnTo>
                      <a:lnTo>
                        <a:pt x="1454" y="957"/>
                      </a:lnTo>
                      <a:lnTo>
                        <a:pt x="1454" y="942"/>
                      </a:lnTo>
                      <a:lnTo>
                        <a:pt x="1454" y="924"/>
                      </a:lnTo>
                      <a:lnTo>
                        <a:pt x="1455" y="905"/>
                      </a:lnTo>
                      <a:lnTo>
                        <a:pt x="1455" y="890"/>
                      </a:lnTo>
                      <a:lnTo>
                        <a:pt x="1455" y="882"/>
                      </a:lnTo>
                      <a:lnTo>
                        <a:pt x="1456" y="883"/>
                      </a:lnTo>
                      <a:lnTo>
                        <a:pt x="1456" y="891"/>
                      </a:lnTo>
                      <a:lnTo>
                        <a:pt x="1456" y="904"/>
                      </a:lnTo>
                      <a:lnTo>
                        <a:pt x="1457" y="917"/>
                      </a:lnTo>
                      <a:lnTo>
                        <a:pt x="1457" y="926"/>
                      </a:lnTo>
                      <a:lnTo>
                        <a:pt x="1458" y="930"/>
                      </a:lnTo>
                      <a:lnTo>
                        <a:pt x="1458" y="930"/>
                      </a:lnTo>
                      <a:lnTo>
                        <a:pt x="1458" y="927"/>
                      </a:lnTo>
                      <a:lnTo>
                        <a:pt x="1459" y="924"/>
                      </a:lnTo>
                      <a:lnTo>
                        <a:pt x="1459" y="921"/>
                      </a:lnTo>
                      <a:lnTo>
                        <a:pt x="1459" y="919"/>
                      </a:lnTo>
                      <a:lnTo>
                        <a:pt x="1460" y="921"/>
                      </a:lnTo>
                      <a:lnTo>
                        <a:pt x="1460" y="925"/>
                      </a:lnTo>
                      <a:lnTo>
                        <a:pt x="1460" y="931"/>
                      </a:lnTo>
                      <a:lnTo>
                        <a:pt x="1461" y="938"/>
                      </a:lnTo>
                      <a:lnTo>
                        <a:pt x="1461" y="945"/>
                      </a:lnTo>
                      <a:lnTo>
                        <a:pt x="1461" y="950"/>
                      </a:lnTo>
                      <a:lnTo>
                        <a:pt x="1462" y="953"/>
                      </a:lnTo>
                      <a:lnTo>
                        <a:pt x="1462" y="953"/>
                      </a:lnTo>
                      <a:lnTo>
                        <a:pt x="1462" y="950"/>
                      </a:lnTo>
                      <a:lnTo>
                        <a:pt x="1463" y="943"/>
                      </a:lnTo>
                      <a:lnTo>
                        <a:pt x="1463" y="931"/>
                      </a:lnTo>
                      <a:lnTo>
                        <a:pt x="1463" y="916"/>
                      </a:lnTo>
                      <a:lnTo>
                        <a:pt x="1464" y="898"/>
                      </a:lnTo>
                      <a:lnTo>
                        <a:pt x="1464" y="880"/>
                      </a:lnTo>
                      <a:lnTo>
                        <a:pt x="1465" y="862"/>
                      </a:lnTo>
                      <a:lnTo>
                        <a:pt x="1465" y="848"/>
                      </a:lnTo>
                      <a:lnTo>
                        <a:pt x="1465" y="840"/>
                      </a:lnTo>
                      <a:lnTo>
                        <a:pt x="1466" y="837"/>
                      </a:lnTo>
                      <a:lnTo>
                        <a:pt x="1466" y="840"/>
                      </a:lnTo>
                      <a:lnTo>
                        <a:pt x="1466" y="845"/>
                      </a:lnTo>
                      <a:lnTo>
                        <a:pt x="1467" y="850"/>
                      </a:lnTo>
                      <a:lnTo>
                        <a:pt x="1467" y="851"/>
                      </a:lnTo>
                      <a:lnTo>
                        <a:pt x="1467" y="848"/>
                      </a:lnTo>
                      <a:lnTo>
                        <a:pt x="1468" y="842"/>
                      </a:lnTo>
                      <a:lnTo>
                        <a:pt x="1468" y="836"/>
                      </a:lnTo>
                      <a:lnTo>
                        <a:pt x="1468" y="834"/>
                      </a:lnTo>
                      <a:lnTo>
                        <a:pt x="1469" y="840"/>
                      </a:lnTo>
                      <a:lnTo>
                        <a:pt x="1469" y="854"/>
                      </a:lnTo>
                      <a:lnTo>
                        <a:pt x="1469" y="871"/>
                      </a:lnTo>
                      <a:lnTo>
                        <a:pt x="1470" y="888"/>
                      </a:lnTo>
                      <a:lnTo>
                        <a:pt x="1470" y="901"/>
                      </a:lnTo>
                      <a:lnTo>
                        <a:pt x="1470" y="905"/>
                      </a:lnTo>
                      <a:lnTo>
                        <a:pt x="1471" y="902"/>
                      </a:lnTo>
                      <a:lnTo>
                        <a:pt x="1471" y="892"/>
                      </a:lnTo>
                      <a:lnTo>
                        <a:pt x="1471" y="880"/>
                      </a:lnTo>
                      <a:lnTo>
                        <a:pt x="1472" y="869"/>
                      </a:lnTo>
                      <a:lnTo>
                        <a:pt x="1472" y="860"/>
                      </a:lnTo>
                      <a:lnTo>
                        <a:pt x="1473" y="854"/>
                      </a:lnTo>
                      <a:lnTo>
                        <a:pt x="1473" y="852"/>
                      </a:lnTo>
                      <a:lnTo>
                        <a:pt x="1473" y="851"/>
                      </a:lnTo>
                      <a:lnTo>
                        <a:pt x="1474" y="851"/>
                      </a:lnTo>
                      <a:lnTo>
                        <a:pt x="1474" y="850"/>
                      </a:lnTo>
                      <a:lnTo>
                        <a:pt x="1474" y="847"/>
                      </a:lnTo>
                      <a:lnTo>
                        <a:pt x="1475" y="841"/>
                      </a:lnTo>
                      <a:lnTo>
                        <a:pt x="1475" y="832"/>
                      </a:lnTo>
                      <a:lnTo>
                        <a:pt x="1475" y="818"/>
                      </a:lnTo>
                      <a:lnTo>
                        <a:pt x="1476" y="799"/>
                      </a:lnTo>
                      <a:lnTo>
                        <a:pt x="1476" y="779"/>
                      </a:lnTo>
                      <a:lnTo>
                        <a:pt x="1476" y="760"/>
                      </a:lnTo>
                      <a:lnTo>
                        <a:pt x="1477" y="747"/>
                      </a:lnTo>
                      <a:lnTo>
                        <a:pt x="1477" y="744"/>
                      </a:lnTo>
                      <a:lnTo>
                        <a:pt x="1477" y="753"/>
                      </a:lnTo>
                      <a:lnTo>
                        <a:pt x="1478" y="773"/>
                      </a:lnTo>
                      <a:lnTo>
                        <a:pt x="1478" y="800"/>
                      </a:lnTo>
                      <a:lnTo>
                        <a:pt x="1478" y="827"/>
                      </a:lnTo>
                      <a:lnTo>
                        <a:pt x="1479" y="847"/>
                      </a:lnTo>
                      <a:lnTo>
                        <a:pt x="1479" y="855"/>
                      </a:lnTo>
                      <a:lnTo>
                        <a:pt x="1480" y="852"/>
                      </a:lnTo>
                      <a:lnTo>
                        <a:pt x="1480" y="840"/>
                      </a:lnTo>
                      <a:lnTo>
                        <a:pt x="1480" y="823"/>
                      </a:lnTo>
                      <a:lnTo>
                        <a:pt x="1481" y="806"/>
                      </a:lnTo>
                      <a:lnTo>
                        <a:pt x="1481" y="794"/>
                      </a:lnTo>
                      <a:lnTo>
                        <a:pt x="1481" y="788"/>
                      </a:lnTo>
                      <a:lnTo>
                        <a:pt x="1482" y="788"/>
                      </a:lnTo>
                      <a:lnTo>
                        <a:pt x="1482" y="792"/>
                      </a:lnTo>
                      <a:lnTo>
                        <a:pt x="1482" y="796"/>
                      </a:lnTo>
                      <a:lnTo>
                        <a:pt x="1483" y="798"/>
                      </a:lnTo>
                      <a:lnTo>
                        <a:pt x="1483" y="796"/>
                      </a:lnTo>
                      <a:lnTo>
                        <a:pt x="1483" y="790"/>
                      </a:lnTo>
                      <a:lnTo>
                        <a:pt x="1484" y="781"/>
                      </a:lnTo>
                      <a:lnTo>
                        <a:pt x="1484" y="771"/>
                      </a:lnTo>
                      <a:lnTo>
                        <a:pt x="1484" y="762"/>
                      </a:lnTo>
                      <a:lnTo>
                        <a:pt x="1485" y="755"/>
                      </a:lnTo>
                      <a:lnTo>
                        <a:pt x="1485" y="750"/>
                      </a:lnTo>
                      <a:lnTo>
                        <a:pt x="1485" y="745"/>
                      </a:lnTo>
                      <a:lnTo>
                        <a:pt x="1486" y="741"/>
                      </a:lnTo>
                      <a:lnTo>
                        <a:pt x="1486" y="738"/>
                      </a:lnTo>
                      <a:lnTo>
                        <a:pt x="1487" y="736"/>
                      </a:lnTo>
                      <a:lnTo>
                        <a:pt x="1487" y="737"/>
                      </a:lnTo>
                      <a:lnTo>
                        <a:pt x="1487" y="740"/>
                      </a:lnTo>
                      <a:lnTo>
                        <a:pt x="1488" y="746"/>
                      </a:lnTo>
                      <a:lnTo>
                        <a:pt x="1488" y="754"/>
                      </a:lnTo>
                      <a:lnTo>
                        <a:pt x="1488" y="761"/>
                      </a:lnTo>
                      <a:lnTo>
                        <a:pt x="1489" y="765"/>
                      </a:lnTo>
                      <a:lnTo>
                        <a:pt x="1489" y="767"/>
                      </a:lnTo>
                      <a:lnTo>
                        <a:pt x="1489" y="764"/>
                      </a:lnTo>
                      <a:lnTo>
                        <a:pt x="1490" y="758"/>
                      </a:lnTo>
                      <a:lnTo>
                        <a:pt x="1490" y="751"/>
                      </a:lnTo>
                      <a:lnTo>
                        <a:pt x="1490" y="745"/>
                      </a:lnTo>
                      <a:lnTo>
                        <a:pt x="1491" y="741"/>
                      </a:lnTo>
                      <a:lnTo>
                        <a:pt x="1491" y="739"/>
                      </a:lnTo>
                      <a:lnTo>
                        <a:pt x="1491" y="737"/>
                      </a:lnTo>
                      <a:lnTo>
                        <a:pt x="1492" y="735"/>
                      </a:lnTo>
                      <a:lnTo>
                        <a:pt x="1492" y="732"/>
                      </a:lnTo>
                      <a:lnTo>
                        <a:pt x="1492" y="728"/>
                      </a:lnTo>
                      <a:lnTo>
                        <a:pt x="1493" y="726"/>
                      </a:lnTo>
                      <a:lnTo>
                        <a:pt x="1493" y="725"/>
                      </a:lnTo>
                      <a:lnTo>
                        <a:pt x="1493" y="727"/>
                      </a:lnTo>
                      <a:lnTo>
                        <a:pt x="1494" y="728"/>
                      </a:lnTo>
                      <a:lnTo>
                        <a:pt x="1494" y="727"/>
                      </a:lnTo>
                      <a:lnTo>
                        <a:pt x="1495" y="723"/>
                      </a:lnTo>
                      <a:lnTo>
                        <a:pt x="1495" y="717"/>
                      </a:lnTo>
                      <a:lnTo>
                        <a:pt x="1495" y="710"/>
                      </a:lnTo>
                      <a:lnTo>
                        <a:pt x="1496" y="706"/>
                      </a:lnTo>
                      <a:lnTo>
                        <a:pt x="1496" y="706"/>
                      </a:lnTo>
                      <a:lnTo>
                        <a:pt x="1496" y="708"/>
                      </a:lnTo>
                      <a:lnTo>
                        <a:pt x="1497" y="711"/>
                      </a:lnTo>
                      <a:lnTo>
                        <a:pt x="1497" y="712"/>
                      </a:lnTo>
                      <a:lnTo>
                        <a:pt x="1497" y="711"/>
                      </a:lnTo>
                      <a:lnTo>
                        <a:pt x="1498" y="706"/>
                      </a:lnTo>
                      <a:lnTo>
                        <a:pt x="1498" y="699"/>
                      </a:lnTo>
                      <a:lnTo>
                        <a:pt x="1498" y="691"/>
                      </a:lnTo>
                      <a:lnTo>
                        <a:pt x="1499" y="685"/>
                      </a:lnTo>
                      <a:lnTo>
                        <a:pt x="1499" y="681"/>
                      </a:lnTo>
                      <a:lnTo>
                        <a:pt x="1499" y="677"/>
                      </a:lnTo>
                      <a:lnTo>
                        <a:pt x="1500" y="672"/>
                      </a:lnTo>
                      <a:lnTo>
                        <a:pt x="1500" y="666"/>
                      </a:lnTo>
                      <a:lnTo>
                        <a:pt x="1500" y="660"/>
                      </a:lnTo>
                      <a:lnTo>
                        <a:pt x="1501" y="657"/>
                      </a:lnTo>
                      <a:lnTo>
                        <a:pt x="1501" y="658"/>
                      </a:lnTo>
                      <a:lnTo>
                        <a:pt x="1502" y="666"/>
                      </a:lnTo>
                      <a:lnTo>
                        <a:pt x="1502" y="680"/>
                      </a:lnTo>
                      <a:lnTo>
                        <a:pt x="1502" y="696"/>
                      </a:lnTo>
                      <a:lnTo>
                        <a:pt x="1503" y="709"/>
                      </a:lnTo>
                      <a:lnTo>
                        <a:pt x="1503" y="716"/>
                      </a:lnTo>
                      <a:lnTo>
                        <a:pt x="1503" y="716"/>
                      </a:lnTo>
                      <a:lnTo>
                        <a:pt x="1504" y="710"/>
                      </a:lnTo>
                      <a:lnTo>
                        <a:pt x="1504" y="703"/>
                      </a:lnTo>
                      <a:lnTo>
                        <a:pt x="1504" y="696"/>
                      </a:lnTo>
                      <a:lnTo>
                        <a:pt x="1505" y="691"/>
                      </a:lnTo>
                      <a:lnTo>
                        <a:pt x="1505" y="688"/>
                      </a:lnTo>
                      <a:lnTo>
                        <a:pt x="1505" y="685"/>
                      </a:lnTo>
                      <a:lnTo>
                        <a:pt x="1506" y="683"/>
                      </a:lnTo>
                      <a:lnTo>
                        <a:pt x="1506" y="681"/>
                      </a:lnTo>
                      <a:lnTo>
                        <a:pt x="1506" y="680"/>
                      </a:lnTo>
                      <a:lnTo>
                        <a:pt x="1507" y="680"/>
                      </a:lnTo>
                      <a:lnTo>
                        <a:pt x="1507" y="680"/>
                      </a:lnTo>
                      <a:lnTo>
                        <a:pt x="1507" y="678"/>
                      </a:lnTo>
                      <a:lnTo>
                        <a:pt x="1508" y="675"/>
                      </a:lnTo>
                      <a:lnTo>
                        <a:pt x="1508" y="669"/>
                      </a:lnTo>
                      <a:lnTo>
                        <a:pt x="1509" y="661"/>
                      </a:lnTo>
                      <a:lnTo>
                        <a:pt x="1509" y="654"/>
                      </a:lnTo>
                      <a:lnTo>
                        <a:pt x="1509" y="649"/>
                      </a:lnTo>
                      <a:lnTo>
                        <a:pt x="1510" y="647"/>
                      </a:lnTo>
                      <a:lnTo>
                        <a:pt x="1510" y="647"/>
                      </a:lnTo>
                      <a:lnTo>
                        <a:pt x="1510" y="650"/>
                      </a:lnTo>
                      <a:lnTo>
                        <a:pt x="1511" y="653"/>
                      </a:lnTo>
                      <a:lnTo>
                        <a:pt x="1511" y="654"/>
                      </a:lnTo>
                      <a:lnTo>
                        <a:pt x="1511" y="650"/>
                      </a:lnTo>
                      <a:lnTo>
                        <a:pt x="1512" y="640"/>
                      </a:lnTo>
                      <a:lnTo>
                        <a:pt x="1512" y="623"/>
                      </a:lnTo>
                      <a:lnTo>
                        <a:pt x="1512" y="602"/>
                      </a:lnTo>
                      <a:lnTo>
                        <a:pt x="1513" y="580"/>
                      </a:lnTo>
                      <a:lnTo>
                        <a:pt x="1513" y="560"/>
                      </a:lnTo>
                      <a:lnTo>
                        <a:pt x="1513" y="547"/>
                      </a:lnTo>
                      <a:lnTo>
                        <a:pt x="1514" y="542"/>
                      </a:lnTo>
                      <a:lnTo>
                        <a:pt x="1514" y="544"/>
                      </a:lnTo>
                      <a:lnTo>
                        <a:pt x="1514" y="551"/>
                      </a:lnTo>
                      <a:lnTo>
                        <a:pt x="1515" y="559"/>
                      </a:lnTo>
                      <a:lnTo>
                        <a:pt x="1515" y="567"/>
                      </a:lnTo>
                      <a:lnTo>
                        <a:pt x="1515" y="573"/>
                      </a:lnTo>
                      <a:lnTo>
                        <a:pt x="1516" y="577"/>
                      </a:lnTo>
                      <a:lnTo>
                        <a:pt x="1516" y="581"/>
                      </a:lnTo>
                      <a:lnTo>
                        <a:pt x="1517" y="587"/>
                      </a:lnTo>
                      <a:lnTo>
                        <a:pt x="1517" y="597"/>
                      </a:lnTo>
                      <a:lnTo>
                        <a:pt x="1517" y="610"/>
                      </a:lnTo>
                      <a:lnTo>
                        <a:pt x="1518" y="625"/>
                      </a:lnTo>
                      <a:lnTo>
                        <a:pt x="1518" y="639"/>
                      </a:lnTo>
                      <a:lnTo>
                        <a:pt x="1518" y="650"/>
                      </a:lnTo>
                      <a:lnTo>
                        <a:pt x="1519" y="658"/>
                      </a:lnTo>
                      <a:lnTo>
                        <a:pt x="1519" y="664"/>
                      </a:lnTo>
                      <a:lnTo>
                        <a:pt x="1519" y="669"/>
                      </a:lnTo>
                      <a:lnTo>
                        <a:pt x="1520" y="673"/>
                      </a:lnTo>
                      <a:lnTo>
                        <a:pt x="1520" y="674"/>
                      </a:lnTo>
                      <a:lnTo>
                        <a:pt x="1520" y="668"/>
                      </a:lnTo>
                      <a:lnTo>
                        <a:pt x="1521" y="654"/>
                      </a:lnTo>
                      <a:lnTo>
                        <a:pt x="1521" y="632"/>
                      </a:lnTo>
                      <a:lnTo>
                        <a:pt x="1521" y="605"/>
                      </a:lnTo>
                      <a:lnTo>
                        <a:pt x="1522" y="581"/>
                      </a:lnTo>
                      <a:lnTo>
                        <a:pt x="1522" y="566"/>
                      </a:lnTo>
                      <a:lnTo>
                        <a:pt x="1522" y="562"/>
                      </a:lnTo>
                      <a:lnTo>
                        <a:pt x="1523" y="569"/>
                      </a:lnTo>
                      <a:lnTo>
                        <a:pt x="1523" y="583"/>
                      </a:lnTo>
                      <a:lnTo>
                        <a:pt x="1524" y="597"/>
                      </a:lnTo>
                      <a:lnTo>
                        <a:pt x="1524" y="605"/>
                      </a:lnTo>
                      <a:lnTo>
                        <a:pt x="1524" y="603"/>
                      </a:lnTo>
                      <a:lnTo>
                        <a:pt x="1525" y="592"/>
                      </a:lnTo>
                      <a:lnTo>
                        <a:pt x="1525" y="576"/>
                      </a:lnTo>
                      <a:lnTo>
                        <a:pt x="1525" y="561"/>
                      </a:lnTo>
                      <a:lnTo>
                        <a:pt x="1526" y="550"/>
                      </a:lnTo>
                      <a:lnTo>
                        <a:pt x="1526" y="546"/>
                      </a:lnTo>
                      <a:lnTo>
                        <a:pt x="1526" y="546"/>
                      </a:lnTo>
                      <a:lnTo>
                        <a:pt x="1527" y="550"/>
                      </a:lnTo>
                      <a:lnTo>
                        <a:pt x="1527" y="556"/>
                      </a:lnTo>
                      <a:lnTo>
                        <a:pt x="1527" y="564"/>
                      </a:lnTo>
                      <a:lnTo>
                        <a:pt x="1528" y="573"/>
                      </a:lnTo>
                      <a:lnTo>
                        <a:pt x="1528" y="583"/>
                      </a:lnTo>
                      <a:lnTo>
                        <a:pt x="1528" y="592"/>
                      </a:lnTo>
                      <a:lnTo>
                        <a:pt x="1529" y="596"/>
                      </a:lnTo>
                      <a:lnTo>
                        <a:pt x="1529" y="593"/>
                      </a:lnTo>
                      <a:lnTo>
                        <a:pt x="1529" y="585"/>
                      </a:lnTo>
                      <a:lnTo>
                        <a:pt x="1530" y="574"/>
                      </a:lnTo>
                      <a:lnTo>
                        <a:pt x="1530" y="564"/>
                      </a:lnTo>
                      <a:lnTo>
                        <a:pt x="1531" y="560"/>
                      </a:lnTo>
                      <a:lnTo>
                        <a:pt x="1531" y="563"/>
                      </a:lnTo>
                      <a:lnTo>
                        <a:pt x="1531" y="569"/>
                      </a:lnTo>
                      <a:lnTo>
                        <a:pt x="1532" y="575"/>
                      </a:lnTo>
                      <a:lnTo>
                        <a:pt x="1532" y="578"/>
                      </a:lnTo>
                      <a:lnTo>
                        <a:pt x="1532" y="575"/>
                      </a:lnTo>
                      <a:lnTo>
                        <a:pt x="1533" y="567"/>
                      </a:lnTo>
                      <a:lnTo>
                        <a:pt x="1533" y="554"/>
                      </a:lnTo>
                      <a:lnTo>
                        <a:pt x="1533" y="541"/>
                      </a:lnTo>
                      <a:lnTo>
                        <a:pt x="1534" y="529"/>
                      </a:lnTo>
                      <a:lnTo>
                        <a:pt x="1534" y="524"/>
                      </a:lnTo>
                      <a:lnTo>
                        <a:pt x="1534" y="525"/>
                      </a:lnTo>
                      <a:lnTo>
                        <a:pt x="1535" y="534"/>
                      </a:lnTo>
                      <a:lnTo>
                        <a:pt x="1535" y="548"/>
                      </a:lnTo>
                      <a:lnTo>
                        <a:pt x="1535" y="565"/>
                      </a:lnTo>
                      <a:lnTo>
                        <a:pt x="1536" y="582"/>
                      </a:lnTo>
                      <a:lnTo>
                        <a:pt x="1536" y="596"/>
                      </a:lnTo>
                      <a:lnTo>
                        <a:pt x="1536" y="602"/>
                      </a:lnTo>
                      <a:lnTo>
                        <a:pt x="1537" y="599"/>
                      </a:lnTo>
                      <a:lnTo>
                        <a:pt x="1537" y="587"/>
                      </a:lnTo>
                      <a:lnTo>
                        <a:pt x="1537" y="568"/>
                      </a:lnTo>
                      <a:lnTo>
                        <a:pt x="1538" y="544"/>
                      </a:lnTo>
                      <a:lnTo>
                        <a:pt x="1538" y="521"/>
                      </a:lnTo>
                      <a:lnTo>
                        <a:pt x="1539" y="504"/>
                      </a:lnTo>
                      <a:lnTo>
                        <a:pt x="1539" y="496"/>
                      </a:lnTo>
                      <a:lnTo>
                        <a:pt x="1539" y="498"/>
                      </a:lnTo>
                      <a:lnTo>
                        <a:pt x="1540" y="508"/>
                      </a:lnTo>
                      <a:lnTo>
                        <a:pt x="1540" y="522"/>
                      </a:lnTo>
                      <a:lnTo>
                        <a:pt x="1540" y="535"/>
                      </a:lnTo>
                      <a:lnTo>
                        <a:pt x="1541" y="545"/>
                      </a:lnTo>
                      <a:lnTo>
                        <a:pt x="1541" y="548"/>
                      </a:lnTo>
                      <a:lnTo>
                        <a:pt x="1541" y="545"/>
                      </a:lnTo>
                      <a:lnTo>
                        <a:pt x="1542" y="536"/>
                      </a:lnTo>
                      <a:lnTo>
                        <a:pt x="1542" y="523"/>
                      </a:lnTo>
                      <a:lnTo>
                        <a:pt x="1542" y="509"/>
                      </a:lnTo>
                      <a:lnTo>
                        <a:pt x="1543" y="498"/>
                      </a:lnTo>
                      <a:lnTo>
                        <a:pt x="1543" y="490"/>
                      </a:lnTo>
                      <a:lnTo>
                        <a:pt x="1543" y="485"/>
                      </a:lnTo>
                      <a:lnTo>
                        <a:pt x="1544" y="481"/>
                      </a:lnTo>
                      <a:lnTo>
                        <a:pt x="1544" y="475"/>
                      </a:lnTo>
                      <a:lnTo>
                        <a:pt x="1544" y="467"/>
                      </a:lnTo>
                      <a:lnTo>
                        <a:pt x="1545" y="457"/>
                      </a:lnTo>
                      <a:lnTo>
                        <a:pt x="1545" y="445"/>
                      </a:lnTo>
                      <a:lnTo>
                        <a:pt x="1546" y="435"/>
                      </a:lnTo>
                      <a:lnTo>
                        <a:pt x="1546" y="427"/>
                      </a:lnTo>
                      <a:lnTo>
                        <a:pt x="1546" y="422"/>
                      </a:lnTo>
                      <a:lnTo>
                        <a:pt x="1547" y="419"/>
                      </a:lnTo>
                      <a:lnTo>
                        <a:pt x="1547" y="419"/>
                      </a:lnTo>
                      <a:lnTo>
                        <a:pt x="1547" y="422"/>
                      </a:lnTo>
                      <a:lnTo>
                        <a:pt x="1548" y="427"/>
                      </a:lnTo>
                      <a:lnTo>
                        <a:pt x="1548" y="435"/>
                      </a:lnTo>
                      <a:lnTo>
                        <a:pt x="1548" y="443"/>
                      </a:lnTo>
                      <a:lnTo>
                        <a:pt x="1549" y="448"/>
                      </a:lnTo>
                      <a:lnTo>
                        <a:pt x="1549" y="450"/>
                      </a:lnTo>
                      <a:lnTo>
                        <a:pt x="1549" y="448"/>
                      </a:lnTo>
                      <a:lnTo>
                        <a:pt x="1550" y="443"/>
                      </a:lnTo>
                      <a:lnTo>
                        <a:pt x="1550" y="437"/>
                      </a:lnTo>
                      <a:lnTo>
                        <a:pt x="1550" y="432"/>
                      </a:lnTo>
                      <a:lnTo>
                        <a:pt x="1551" y="429"/>
                      </a:lnTo>
                      <a:lnTo>
                        <a:pt x="1551" y="429"/>
                      </a:lnTo>
                      <a:lnTo>
                        <a:pt x="1551" y="434"/>
                      </a:lnTo>
                      <a:lnTo>
                        <a:pt x="1552" y="441"/>
                      </a:lnTo>
                      <a:lnTo>
                        <a:pt x="1552" y="448"/>
                      </a:lnTo>
                      <a:lnTo>
                        <a:pt x="1553" y="452"/>
                      </a:lnTo>
                      <a:lnTo>
                        <a:pt x="1553" y="452"/>
                      </a:lnTo>
                      <a:lnTo>
                        <a:pt x="1553" y="447"/>
                      </a:lnTo>
                      <a:lnTo>
                        <a:pt x="1554" y="440"/>
                      </a:lnTo>
                      <a:lnTo>
                        <a:pt x="1554" y="434"/>
                      </a:lnTo>
                      <a:lnTo>
                        <a:pt x="1554" y="434"/>
                      </a:lnTo>
                      <a:lnTo>
                        <a:pt x="1555" y="442"/>
                      </a:lnTo>
                      <a:lnTo>
                        <a:pt x="1555" y="457"/>
                      </a:lnTo>
                      <a:lnTo>
                        <a:pt x="1555" y="476"/>
                      </a:lnTo>
                      <a:lnTo>
                        <a:pt x="1556" y="495"/>
                      </a:lnTo>
                      <a:lnTo>
                        <a:pt x="1556" y="508"/>
                      </a:lnTo>
                      <a:lnTo>
                        <a:pt x="1556" y="513"/>
                      </a:lnTo>
                      <a:lnTo>
                        <a:pt x="1557" y="509"/>
                      </a:lnTo>
                      <a:lnTo>
                        <a:pt x="1557" y="498"/>
                      </a:lnTo>
                      <a:lnTo>
                        <a:pt x="1557" y="484"/>
                      </a:lnTo>
                      <a:lnTo>
                        <a:pt x="1558" y="470"/>
                      </a:lnTo>
                      <a:lnTo>
                        <a:pt x="1558" y="456"/>
                      </a:lnTo>
                      <a:lnTo>
                        <a:pt x="1558" y="444"/>
                      </a:lnTo>
                      <a:lnTo>
                        <a:pt x="1559" y="432"/>
                      </a:lnTo>
                      <a:lnTo>
                        <a:pt x="1559" y="420"/>
                      </a:lnTo>
                      <a:lnTo>
                        <a:pt x="1559" y="409"/>
                      </a:lnTo>
                      <a:lnTo>
                        <a:pt x="1560" y="400"/>
                      </a:lnTo>
                      <a:lnTo>
                        <a:pt x="1560" y="393"/>
                      </a:lnTo>
                      <a:lnTo>
                        <a:pt x="1561" y="388"/>
                      </a:lnTo>
                      <a:lnTo>
                        <a:pt x="1561" y="386"/>
                      </a:lnTo>
                      <a:lnTo>
                        <a:pt x="1561" y="386"/>
                      </a:lnTo>
                      <a:lnTo>
                        <a:pt x="1562" y="389"/>
                      </a:lnTo>
                      <a:lnTo>
                        <a:pt x="1562" y="395"/>
                      </a:lnTo>
                      <a:lnTo>
                        <a:pt x="1562" y="404"/>
                      </a:lnTo>
                      <a:lnTo>
                        <a:pt x="1563" y="415"/>
                      </a:lnTo>
                      <a:lnTo>
                        <a:pt x="1563" y="430"/>
                      </a:lnTo>
                      <a:lnTo>
                        <a:pt x="1563" y="447"/>
                      </a:lnTo>
                      <a:lnTo>
                        <a:pt x="1564" y="464"/>
                      </a:lnTo>
                      <a:lnTo>
                        <a:pt x="1564" y="479"/>
                      </a:lnTo>
                      <a:lnTo>
                        <a:pt x="1564" y="490"/>
                      </a:lnTo>
                      <a:lnTo>
                        <a:pt x="1565" y="498"/>
                      </a:lnTo>
                      <a:lnTo>
                        <a:pt x="1565" y="501"/>
                      </a:lnTo>
                      <a:lnTo>
                        <a:pt x="1565" y="501"/>
                      </a:lnTo>
                      <a:lnTo>
                        <a:pt x="1566" y="497"/>
                      </a:lnTo>
                      <a:lnTo>
                        <a:pt x="1566" y="491"/>
                      </a:lnTo>
                      <a:lnTo>
                        <a:pt x="1566" y="484"/>
                      </a:lnTo>
                      <a:lnTo>
                        <a:pt x="1567" y="477"/>
                      </a:lnTo>
                      <a:lnTo>
                        <a:pt x="1567" y="474"/>
                      </a:lnTo>
                      <a:lnTo>
                        <a:pt x="1568" y="476"/>
                      </a:lnTo>
                      <a:lnTo>
                        <a:pt x="1568" y="484"/>
                      </a:lnTo>
                      <a:lnTo>
                        <a:pt x="1568" y="494"/>
                      </a:lnTo>
                      <a:lnTo>
                        <a:pt x="1569" y="503"/>
                      </a:lnTo>
                      <a:lnTo>
                        <a:pt x="1569" y="507"/>
                      </a:lnTo>
                      <a:lnTo>
                        <a:pt x="1569" y="507"/>
                      </a:lnTo>
                      <a:lnTo>
                        <a:pt x="1570" y="501"/>
                      </a:lnTo>
                      <a:lnTo>
                        <a:pt x="1570" y="492"/>
                      </a:lnTo>
                      <a:lnTo>
                        <a:pt x="1570" y="483"/>
                      </a:lnTo>
                      <a:lnTo>
                        <a:pt x="1571" y="475"/>
                      </a:lnTo>
                      <a:lnTo>
                        <a:pt x="1571" y="470"/>
                      </a:lnTo>
                      <a:lnTo>
                        <a:pt x="1571" y="466"/>
                      </a:lnTo>
                      <a:lnTo>
                        <a:pt x="1572" y="461"/>
                      </a:lnTo>
                      <a:lnTo>
                        <a:pt x="1572" y="452"/>
                      </a:lnTo>
                      <a:lnTo>
                        <a:pt x="1572" y="437"/>
                      </a:lnTo>
                      <a:lnTo>
                        <a:pt x="1573" y="419"/>
                      </a:lnTo>
                      <a:lnTo>
                        <a:pt x="1573" y="399"/>
                      </a:lnTo>
                      <a:lnTo>
                        <a:pt x="1573" y="381"/>
                      </a:lnTo>
                      <a:lnTo>
                        <a:pt x="1574" y="367"/>
                      </a:lnTo>
                      <a:lnTo>
                        <a:pt x="1574" y="358"/>
                      </a:lnTo>
                      <a:lnTo>
                        <a:pt x="1574" y="353"/>
                      </a:lnTo>
                      <a:lnTo>
                        <a:pt x="1575" y="351"/>
                      </a:lnTo>
                      <a:lnTo>
                        <a:pt x="1575" y="349"/>
                      </a:lnTo>
                      <a:lnTo>
                        <a:pt x="1576" y="347"/>
                      </a:lnTo>
                      <a:lnTo>
                        <a:pt x="1576" y="344"/>
                      </a:lnTo>
                      <a:lnTo>
                        <a:pt x="1576" y="343"/>
                      </a:lnTo>
                      <a:lnTo>
                        <a:pt x="1577" y="345"/>
                      </a:lnTo>
                      <a:lnTo>
                        <a:pt x="1577" y="350"/>
                      </a:lnTo>
                      <a:lnTo>
                        <a:pt x="1577" y="357"/>
                      </a:lnTo>
                      <a:lnTo>
                        <a:pt x="1578" y="363"/>
                      </a:lnTo>
                      <a:lnTo>
                        <a:pt x="1578" y="365"/>
                      </a:lnTo>
                      <a:lnTo>
                        <a:pt x="1578" y="362"/>
                      </a:lnTo>
                      <a:lnTo>
                        <a:pt x="1579" y="355"/>
                      </a:lnTo>
                      <a:lnTo>
                        <a:pt x="1579" y="347"/>
                      </a:lnTo>
                      <a:lnTo>
                        <a:pt x="1579" y="341"/>
                      </a:lnTo>
                      <a:lnTo>
                        <a:pt x="1580" y="339"/>
                      </a:lnTo>
                      <a:lnTo>
                        <a:pt x="1580" y="342"/>
                      </a:lnTo>
                      <a:lnTo>
                        <a:pt x="1580" y="347"/>
                      </a:lnTo>
                      <a:lnTo>
                        <a:pt x="1581" y="352"/>
                      </a:lnTo>
                      <a:lnTo>
                        <a:pt x="1581" y="356"/>
                      </a:lnTo>
                      <a:lnTo>
                        <a:pt x="1581" y="360"/>
                      </a:lnTo>
                      <a:lnTo>
                        <a:pt x="1582" y="364"/>
                      </a:lnTo>
                      <a:lnTo>
                        <a:pt x="1582" y="369"/>
                      </a:lnTo>
                      <a:lnTo>
                        <a:pt x="1583" y="375"/>
                      </a:lnTo>
                      <a:lnTo>
                        <a:pt x="1583" y="380"/>
                      </a:lnTo>
                      <a:lnTo>
                        <a:pt x="1583" y="386"/>
                      </a:lnTo>
                      <a:lnTo>
                        <a:pt x="1584" y="390"/>
                      </a:lnTo>
                      <a:lnTo>
                        <a:pt x="1584" y="392"/>
                      </a:lnTo>
                      <a:lnTo>
                        <a:pt x="1584" y="389"/>
                      </a:lnTo>
                      <a:lnTo>
                        <a:pt x="1585" y="382"/>
                      </a:lnTo>
                      <a:lnTo>
                        <a:pt x="1585" y="368"/>
                      </a:lnTo>
                      <a:lnTo>
                        <a:pt x="1585" y="350"/>
                      </a:lnTo>
                      <a:lnTo>
                        <a:pt x="1586" y="331"/>
                      </a:lnTo>
                      <a:lnTo>
                        <a:pt x="1586" y="312"/>
                      </a:lnTo>
                      <a:lnTo>
                        <a:pt x="1586" y="297"/>
                      </a:lnTo>
                      <a:lnTo>
                        <a:pt x="1587" y="284"/>
                      </a:lnTo>
                      <a:lnTo>
                        <a:pt x="1587" y="276"/>
                      </a:lnTo>
                      <a:lnTo>
                        <a:pt x="1587" y="270"/>
                      </a:lnTo>
                      <a:lnTo>
                        <a:pt x="1588" y="269"/>
                      </a:lnTo>
                      <a:lnTo>
                        <a:pt x="1588" y="271"/>
                      </a:lnTo>
                      <a:lnTo>
                        <a:pt x="1588" y="278"/>
                      </a:lnTo>
                      <a:lnTo>
                        <a:pt x="1589" y="288"/>
                      </a:lnTo>
                      <a:lnTo>
                        <a:pt x="1589" y="300"/>
                      </a:lnTo>
                      <a:lnTo>
                        <a:pt x="1590" y="313"/>
                      </a:lnTo>
                      <a:lnTo>
                        <a:pt x="1590" y="324"/>
                      </a:lnTo>
                      <a:lnTo>
                        <a:pt x="1590" y="332"/>
                      </a:lnTo>
                      <a:lnTo>
                        <a:pt x="1591" y="336"/>
                      </a:lnTo>
                      <a:lnTo>
                        <a:pt x="1591" y="337"/>
                      </a:lnTo>
                      <a:lnTo>
                        <a:pt x="1591" y="338"/>
                      </a:lnTo>
                      <a:lnTo>
                        <a:pt x="1592" y="341"/>
                      </a:lnTo>
                      <a:lnTo>
                        <a:pt x="1592" y="348"/>
                      </a:lnTo>
                      <a:lnTo>
                        <a:pt x="1592" y="359"/>
                      </a:lnTo>
                      <a:lnTo>
                        <a:pt x="1593" y="373"/>
                      </a:lnTo>
                      <a:lnTo>
                        <a:pt x="1593" y="384"/>
                      </a:lnTo>
                      <a:lnTo>
                        <a:pt x="1593" y="390"/>
                      </a:lnTo>
                      <a:lnTo>
                        <a:pt x="1594" y="388"/>
                      </a:lnTo>
                      <a:lnTo>
                        <a:pt x="1594" y="379"/>
                      </a:lnTo>
                      <a:lnTo>
                        <a:pt x="1594" y="366"/>
                      </a:lnTo>
                      <a:lnTo>
                        <a:pt x="1595" y="354"/>
                      </a:lnTo>
                      <a:lnTo>
                        <a:pt x="1595" y="346"/>
                      </a:lnTo>
                      <a:lnTo>
                        <a:pt x="1595" y="344"/>
                      </a:lnTo>
                      <a:lnTo>
                        <a:pt x="1596" y="348"/>
                      </a:lnTo>
                      <a:lnTo>
                        <a:pt x="1596" y="356"/>
                      </a:lnTo>
                      <a:lnTo>
                        <a:pt x="1596" y="369"/>
                      </a:lnTo>
                      <a:lnTo>
                        <a:pt x="1597" y="384"/>
                      </a:lnTo>
                      <a:lnTo>
                        <a:pt x="1597" y="399"/>
                      </a:lnTo>
                      <a:lnTo>
                        <a:pt x="1598" y="413"/>
                      </a:lnTo>
                      <a:lnTo>
                        <a:pt x="1598" y="424"/>
                      </a:lnTo>
                      <a:lnTo>
                        <a:pt x="1598" y="430"/>
                      </a:lnTo>
                      <a:lnTo>
                        <a:pt x="1599" y="430"/>
                      </a:lnTo>
                      <a:lnTo>
                        <a:pt x="1599" y="423"/>
                      </a:lnTo>
                      <a:lnTo>
                        <a:pt x="1599" y="408"/>
                      </a:lnTo>
                      <a:lnTo>
                        <a:pt x="1600" y="388"/>
                      </a:lnTo>
                      <a:lnTo>
                        <a:pt x="1600" y="365"/>
                      </a:lnTo>
                      <a:lnTo>
                        <a:pt x="1600" y="340"/>
                      </a:lnTo>
                      <a:lnTo>
                        <a:pt x="1601" y="317"/>
                      </a:lnTo>
                      <a:lnTo>
                        <a:pt x="1601" y="298"/>
                      </a:lnTo>
                      <a:lnTo>
                        <a:pt x="1601" y="283"/>
                      </a:lnTo>
                      <a:lnTo>
                        <a:pt x="1602" y="274"/>
                      </a:lnTo>
                      <a:lnTo>
                        <a:pt x="1602" y="271"/>
                      </a:lnTo>
                      <a:lnTo>
                        <a:pt x="1602" y="276"/>
                      </a:lnTo>
                      <a:lnTo>
                        <a:pt x="1603" y="287"/>
                      </a:lnTo>
                      <a:lnTo>
                        <a:pt x="1603" y="303"/>
                      </a:lnTo>
                      <a:lnTo>
                        <a:pt x="1603" y="321"/>
                      </a:lnTo>
                      <a:lnTo>
                        <a:pt x="1604" y="335"/>
                      </a:lnTo>
                      <a:lnTo>
                        <a:pt x="1604" y="341"/>
                      </a:lnTo>
                      <a:lnTo>
                        <a:pt x="1605" y="335"/>
                      </a:lnTo>
                      <a:lnTo>
                        <a:pt x="1605" y="319"/>
                      </a:lnTo>
                      <a:lnTo>
                        <a:pt x="1605" y="295"/>
                      </a:lnTo>
                      <a:lnTo>
                        <a:pt x="1606" y="271"/>
                      </a:lnTo>
                      <a:lnTo>
                        <a:pt x="1606" y="252"/>
                      </a:lnTo>
                      <a:lnTo>
                        <a:pt x="1606" y="240"/>
                      </a:lnTo>
                      <a:lnTo>
                        <a:pt x="1607" y="236"/>
                      </a:lnTo>
                      <a:lnTo>
                        <a:pt x="1607" y="238"/>
                      </a:lnTo>
                      <a:lnTo>
                        <a:pt x="1607" y="241"/>
                      </a:lnTo>
                      <a:lnTo>
                        <a:pt x="1608" y="246"/>
                      </a:lnTo>
                      <a:lnTo>
                        <a:pt x="1608" y="250"/>
                      </a:lnTo>
                      <a:lnTo>
                        <a:pt x="1608" y="256"/>
                      </a:lnTo>
                      <a:lnTo>
                        <a:pt x="1609" y="264"/>
                      </a:lnTo>
                      <a:lnTo>
                        <a:pt x="1609" y="273"/>
                      </a:lnTo>
                      <a:lnTo>
                        <a:pt x="1609" y="282"/>
                      </a:lnTo>
                      <a:lnTo>
                        <a:pt x="1610" y="288"/>
                      </a:lnTo>
                      <a:lnTo>
                        <a:pt x="1610" y="290"/>
                      </a:lnTo>
                      <a:lnTo>
                        <a:pt x="1610" y="289"/>
                      </a:lnTo>
                      <a:lnTo>
                        <a:pt x="1611" y="285"/>
                      </a:lnTo>
                      <a:lnTo>
                        <a:pt x="1611" y="280"/>
                      </a:lnTo>
                      <a:lnTo>
                        <a:pt x="1612" y="276"/>
                      </a:lnTo>
                      <a:lnTo>
                        <a:pt x="1612" y="276"/>
                      </a:lnTo>
                      <a:lnTo>
                        <a:pt x="1612" y="280"/>
                      </a:lnTo>
                      <a:lnTo>
                        <a:pt x="1613" y="288"/>
                      </a:lnTo>
                      <a:lnTo>
                        <a:pt x="1613" y="297"/>
                      </a:lnTo>
                      <a:lnTo>
                        <a:pt x="1613" y="305"/>
                      </a:lnTo>
                      <a:lnTo>
                        <a:pt x="1614" y="309"/>
                      </a:lnTo>
                      <a:lnTo>
                        <a:pt x="1614" y="308"/>
                      </a:lnTo>
                      <a:lnTo>
                        <a:pt x="1614" y="303"/>
                      </a:lnTo>
                      <a:lnTo>
                        <a:pt x="1615" y="292"/>
                      </a:lnTo>
                      <a:lnTo>
                        <a:pt x="1615" y="279"/>
                      </a:lnTo>
                      <a:lnTo>
                        <a:pt x="1615" y="261"/>
                      </a:lnTo>
                      <a:lnTo>
                        <a:pt x="1616" y="242"/>
                      </a:lnTo>
                      <a:lnTo>
                        <a:pt x="1616" y="222"/>
                      </a:lnTo>
                      <a:lnTo>
                        <a:pt x="1616" y="205"/>
                      </a:lnTo>
                      <a:lnTo>
                        <a:pt x="1617" y="196"/>
                      </a:lnTo>
                      <a:lnTo>
                        <a:pt x="1617" y="196"/>
                      </a:lnTo>
                      <a:lnTo>
                        <a:pt x="1617" y="206"/>
                      </a:lnTo>
                      <a:lnTo>
                        <a:pt x="1618" y="222"/>
                      </a:lnTo>
                      <a:lnTo>
                        <a:pt x="1618" y="239"/>
                      </a:lnTo>
                      <a:lnTo>
                        <a:pt x="1618" y="253"/>
                      </a:lnTo>
                      <a:lnTo>
                        <a:pt x="1619" y="262"/>
                      </a:lnTo>
                      <a:lnTo>
                        <a:pt x="1619" y="265"/>
                      </a:lnTo>
                      <a:lnTo>
                        <a:pt x="1620" y="264"/>
                      </a:lnTo>
                      <a:lnTo>
                        <a:pt x="1620" y="264"/>
                      </a:lnTo>
                      <a:lnTo>
                        <a:pt x="1620" y="267"/>
                      </a:lnTo>
                      <a:lnTo>
                        <a:pt x="1621" y="274"/>
                      </a:lnTo>
                      <a:lnTo>
                        <a:pt x="1621" y="284"/>
                      </a:lnTo>
                      <a:lnTo>
                        <a:pt x="1621" y="293"/>
                      </a:lnTo>
                      <a:lnTo>
                        <a:pt x="1622" y="298"/>
                      </a:lnTo>
                      <a:lnTo>
                        <a:pt x="1622" y="295"/>
                      </a:lnTo>
                      <a:lnTo>
                        <a:pt x="1622" y="283"/>
                      </a:lnTo>
                      <a:lnTo>
                        <a:pt x="1623" y="264"/>
                      </a:lnTo>
                      <a:lnTo>
                        <a:pt x="1623" y="239"/>
                      </a:lnTo>
                      <a:lnTo>
                        <a:pt x="1623" y="216"/>
                      </a:lnTo>
                      <a:lnTo>
                        <a:pt x="1624" y="197"/>
                      </a:lnTo>
                      <a:lnTo>
                        <a:pt x="1624" y="186"/>
                      </a:lnTo>
                      <a:lnTo>
                        <a:pt x="1624" y="185"/>
                      </a:lnTo>
                      <a:lnTo>
                        <a:pt x="1625" y="193"/>
                      </a:lnTo>
                      <a:lnTo>
                        <a:pt x="1625" y="207"/>
                      </a:lnTo>
                      <a:lnTo>
                        <a:pt x="1625" y="223"/>
                      </a:lnTo>
                      <a:lnTo>
                        <a:pt x="1626" y="238"/>
                      </a:lnTo>
                      <a:lnTo>
                        <a:pt x="1626" y="249"/>
                      </a:lnTo>
                      <a:lnTo>
                        <a:pt x="1627" y="254"/>
                      </a:lnTo>
                      <a:lnTo>
                        <a:pt x="1627" y="255"/>
                      </a:lnTo>
                      <a:lnTo>
                        <a:pt x="1627" y="252"/>
                      </a:lnTo>
                      <a:lnTo>
                        <a:pt x="1628" y="248"/>
                      </a:lnTo>
                      <a:lnTo>
                        <a:pt x="1628" y="243"/>
                      </a:lnTo>
                      <a:lnTo>
                        <a:pt x="1628" y="243"/>
                      </a:lnTo>
                      <a:lnTo>
                        <a:pt x="1629" y="247"/>
                      </a:lnTo>
                      <a:lnTo>
                        <a:pt x="1629" y="258"/>
                      </a:lnTo>
                      <a:lnTo>
                        <a:pt x="1629" y="275"/>
                      </a:lnTo>
                      <a:lnTo>
                        <a:pt x="1630" y="293"/>
                      </a:lnTo>
                      <a:lnTo>
                        <a:pt x="1630" y="309"/>
                      </a:lnTo>
                      <a:lnTo>
                        <a:pt x="1630" y="319"/>
                      </a:lnTo>
                      <a:lnTo>
                        <a:pt x="1631" y="318"/>
                      </a:lnTo>
                      <a:lnTo>
                        <a:pt x="1631" y="307"/>
                      </a:lnTo>
                      <a:lnTo>
                        <a:pt x="1631" y="288"/>
                      </a:lnTo>
                      <a:lnTo>
                        <a:pt x="1632" y="264"/>
                      </a:lnTo>
                      <a:lnTo>
                        <a:pt x="1632" y="241"/>
                      </a:lnTo>
                      <a:lnTo>
                        <a:pt x="1632" y="226"/>
                      </a:lnTo>
                      <a:lnTo>
                        <a:pt x="1633" y="221"/>
                      </a:lnTo>
                      <a:lnTo>
                        <a:pt x="1633" y="227"/>
                      </a:lnTo>
                      <a:lnTo>
                        <a:pt x="1634" y="241"/>
                      </a:lnTo>
                      <a:lnTo>
                        <a:pt x="1634" y="257"/>
                      </a:lnTo>
                      <a:lnTo>
                        <a:pt x="1634" y="271"/>
                      </a:lnTo>
                      <a:lnTo>
                        <a:pt x="1635" y="282"/>
                      </a:lnTo>
                      <a:lnTo>
                        <a:pt x="1635" y="288"/>
                      </a:lnTo>
                      <a:lnTo>
                        <a:pt x="1635" y="290"/>
                      </a:lnTo>
                      <a:lnTo>
                        <a:pt x="1636" y="288"/>
                      </a:lnTo>
                      <a:lnTo>
                        <a:pt x="1636" y="282"/>
                      </a:lnTo>
                      <a:lnTo>
                        <a:pt x="1636" y="272"/>
                      </a:lnTo>
                      <a:lnTo>
                        <a:pt x="1637" y="258"/>
                      </a:lnTo>
                      <a:lnTo>
                        <a:pt x="1637" y="242"/>
                      </a:lnTo>
                      <a:lnTo>
                        <a:pt x="1637" y="227"/>
                      </a:lnTo>
                      <a:lnTo>
                        <a:pt x="1638" y="214"/>
                      </a:lnTo>
                      <a:lnTo>
                        <a:pt x="1638" y="204"/>
                      </a:lnTo>
                      <a:lnTo>
                        <a:pt x="1638" y="196"/>
                      </a:lnTo>
                      <a:lnTo>
                        <a:pt x="1639" y="189"/>
                      </a:lnTo>
                      <a:lnTo>
                        <a:pt x="1639" y="181"/>
                      </a:lnTo>
                      <a:lnTo>
                        <a:pt x="1639" y="174"/>
                      </a:lnTo>
                      <a:lnTo>
                        <a:pt x="1640" y="167"/>
                      </a:lnTo>
                      <a:lnTo>
                        <a:pt x="1640" y="162"/>
                      </a:lnTo>
                      <a:lnTo>
                        <a:pt x="1640" y="158"/>
                      </a:lnTo>
                      <a:lnTo>
                        <a:pt x="1641" y="156"/>
                      </a:lnTo>
                      <a:lnTo>
                        <a:pt x="1641" y="157"/>
                      </a:lnTo>
                      <a:lnTo>
                        <a:pt x="1642" y="160"/>
                      </a:lnTo>
                      <a:lnTo>
                        <a:pt x="1642" y="166"/>
                      </a:lnTo>
                      <a:lnTo>
                        <a:pt x="1642" y="174"/>
                      </a:lnTo>
                      <a:lnTo>
                        <a:pt x="1643" y="184"/>
                      </a:lnTo>
                      <a:lnTo>
                        <a:pt x="1643" y="193"/>
                      </a:lnTo>
                      <a:lnTo>
                        <a:pt x="1643" y="199"/>
                      </a:lnTo>
                      <a:lnTo>
                        <a:pt x="1644" y="203"/>
                      </a:lnTo>
                      <a:lnTo>
                        <a:pt x="1644" y="205"/>
                      </a:lnTo>
                      <a:lnTo>
                        <a:pt x="1644" y="206"/>
                      </a:lnTo>
                      <a:lnTo>
                        <a:pt x="1645" y="209"/>
                      </a:lnTo>
                      <a:lnTo>
                        <a:pt x="1645" y="213"/>
                      </a:lnTo>
                      <a:lnTo>
                        <a:pt x="1645" y="219"/>
                      </a:lnTo>
                      <a:lnTo>
                        <a:pt x="1646" y="224"/>
                      </a:lnTo>
                      <a:lnTo>
                        <a:pt x="1646" y="227"/>
                      </a:lnTo>
                      <a:lnTo>
                        <a:pt x="1646" y="226"/>
                      </a:lnTo>
                      <a:lnTo>
                        <a:pt x="1647" y="223"/>
                      </a:lnTo>
                      <a:lnTo>
                        <a:pt x="1647" y="217"/>
                      </a:lnTo>
                      <a:lnTo>
                        <a:pt x="1647" y="210"/>
                      </a:lnTo>
                      <a:lnTo>
                        <a:pt x="1648" y="202"/>
                      </a:lnTo>
                      <a:lnTo>
                        <a:pt x="1648" y="194"/>
                      </a:lnTo>
                      <a:lnTo>
                        <a:pt x="1649" y="190"/>
                      </a:lnTo>
                      <a:lnTo>
                        <a:pt x="1649" y="191"/>
                      </a:lnTo>
                      <a:lnTo>
                        <a:pt x="1649" y="199"/>
                      </a:lnTo>
                      <a:lnTo>
                        <a:pt x="1650" y="214"/>
                      </a:lnTo>
                      <a:lnTo>
                        <a:pt x="1650" y="234"/>
                      </a:lnTo>
                      <a:lnTo>
                        <a:pt x="1650" y="256"/>
                      </a:lnTo>
                      <a:lnTo>
                        <a:pt x="1651" y="274"/>
                      </a:lnTo>
                      <a:lnTo>
                        <a:pt x="1651" y="283"/>
                      </a:lnTo>
                      <a:lnTo>
                        <a:pt x="1651" y="281"/>
                      </a:lnTo>
                      <a:lnTo>
                        <a:pt x="1652" y="268"/>
                      </a:lnTo>
                      <a:lnTo>
                        <a:pt x="1652" y="247"/>
                      </a:lnTo>
                      <a:lnTo>
                        <a:pt x="1652" y="224"/>
                      </a:lnTo>
                      <a:lnTo>
                        <a:pt x="1653" y="204"/>
                      </a:lnTo>
                      <a:lnTo>
                        <a:pt x="1653" y="189"/>
                      </a:lnTo>
                      <a:lnTo>
                        <a:pt x="1653" y="183"/>
                      </a:lnTo>
                      <a:lnTo>
                        <a:pt x="1654" y="184"/>
                      </a:lnTo>
                      <a:lnTo>
                        <a:pt x="1654" y="191"/>
                      </a:lnTo>
                      <a:lnTo>
                        <a:pt x="1654" y="199"/>
                      </a:lnTo>
                      <a:lnTo>
                        <a:pt x="1655" y="205"/>
                      </a:lnTo>
                      <a:lnTo>
                        <a:pt x="1655" y="207"/>
                      </a:lnTo>
                      <a:lnTo>
                        <a:pt x="1656" y="205"/>
                      </a:lnTo>
                      <a:lnTo>
                        <a:pt x="1656" y="198"/>
                      </a:lnTo>
                      <a:lnTo>
                        <a:pt x="1656" y="187"/>
                      </a:lnTo>
                      <a:lnTo>
                        <a:pt x="1657" y="174"/>
                      </a:lnTo>
                      <a:lnTo>
                        <a:pt x="1657" y="161"/>
                      </a:lnTo>
                      <a:lnTo>
                        <a:pt x="1657" y="150"/>
                      </a:lnTo>
                      <a:lnTo>
                        <a:pt x="1658" y="143"/>
                      </a:lnTo>
                      <a:lnTo>
                        <a:pt x="1658" y="142"/>
                      </a:lnTo>
                      <a:lnTo>
                        <a:pt x="1658" y="147"/>
                      </a:lnTo>
                      <a:lnTo>
                        <a:pt x="1659" y="156"/>
                      </a:lnTo>
                      <a:lnTo>
                        <a:pt x="1659" y="168"/>
                      </a:lnTo>
                      <a:lnTo>
                        <a:pt x="1659" y="180"/>
                      </a:lnTo>
                      <a:lnTo>
                        <a:pt x="1660" y="188"/>
                      </a:lnTo>
                      <a:lnTo>
                        <a:pt x="1660" y="193"/>
                      </a:lnTo>
                      <a:lnTo>
                        <a:pt x="1660" y="192"/>
                      </a:lnTo>
                      <a:lnTo>
                        <a:pt x="1661" y="188"/>
                      </a:lnTo>
                      <a:lnTo>
                        <a:pt x="1661" y="184"/>
                      </a:lnTo>
                      <a:lnTo>
                        <a:pt x="1661" y="182"/>
                      </a:lnTo>
                      <a:lnTo>
                        <a:pt x="1662" y="187"/>
                      </a:lnTo>
                      <a:lnTo>
                        <a:pt x="1662" y="198"/>
                      </a:lnTo>
                      <a:lnTo>
                        <a:pt x="1662" y="216"/>
                      </a:lnTo>
                      <a:lnTo>
                        <a:pt x="1663" y="236"/>
                      </a:lnTo>
                      <a:lnTo>
                        <a:pt x="1663" y="253"/>
                      </a:lnTo>
                      <a:lnTo>
                        <a:pt x="1664" y="265"/>
                      </a:lnTo>
                      <a:lnTo>
                        <a:pt x="1664" y="268"/>
                      </a:lnTo>
                      <a:lnTo>
                        <a:pt x="1664" y="262"/>
                      </a:lnTo>
                      <a:lnTo>
                        <a:pt x="1665" y="250"/>
                      </a:lnTo>
                      <a:lnTo>
                        <a:pt x="1665" y="235"/>
                      </a:lnTo>
                      <a:lnTo>
                        <a:pt x="1665" y="221"/>
                      </a:lnTo>
                      <a:lnTo>
                        <a:pt x="1666" y="215"/>
                      </a:lnTo>
                      <a:lnTo>
                        <a:pt x="1666" y="216"/>
                      </a:lnTo>
                      <a:lnTo>
                        <a:pt x="1666" y="227"/>
                      </a:lnTo>
                      <a:lnTo>
                        <a:pt x="1667" y="243"/>
                      </a:lnTo>
                      <a:lnTo>
                        <a:pt x="1667" y="261"/>
                      </a:lnTo>
                      <a:lnTo>
                        <a:pt x="1667" y="277"/>
                      </a:lnTo>
                      <a:lnTo>
                        <a:pt x="1668" y="288"/>
                      </a:lnTo>
                      <a:lnTo>
                        <a:pt x="1668" y="293"/>
                      </a:lnTo>
                      <a:lnTo>
                        <a:pt x="1668" y="292"/>
                      </a:lnTo>
                      <a:lnTo>
                        <a:pt x="1669" y="285"/>
                      </a:lnTo>
                      <a:lnTo>
                        <a:pt x="1669" y="275"/>
                      </a:lnTo>
                      <a:lnTo>
                        <a:pt x="1669" y="265"/>
                      </a:lnTo>
                      <a:lnTo>
                        <a:pt x="1670" y="258"/>
                      </a:lnTo>
                      <a:lnTo>
                        <a:pt x="1670" y="255"/>
                      </a:lnTo>
                      <a:lnTo>
                        <a:pt x="1671" y="257"/>
                      </a:lnTo>
                      <a:lnTo>
                        <a:pt x="1671" y="258"/>
                      </a:lnTo>
                      <a:lnTo>
                        <a:pt x="1671" y="257"/>
                      </a:lnTo>
                      <a:lnTo>
                        <a:pt x="1672" y="248"/>
                      </a:lnTo>
                      <a:lnTo>
                        <a:pt x="1672" y="233"/>
                      </a:lnTo>
                      <a:lnTo>
                        <a:pt x="1672" y="215"/>
                      </a:lnTo>
                      <a:lnTo>
                        <a:pt x="1673" y="197"/>
                      </a:lnTo>
                      <a:lnTo>
                        <a:pt x="1673" y="184"/>
                      </a:lnTo>
                      <a:lnTo>
                        <a:pt x="1673" y="177"/>
                      </a:lnTo>
                      <a:lnTo>
                        <a:pt x="1674" y="175"/>
                      </a:lnTo>
                      <a:lnTo>
                        <a:pt x="1674" y="175"/>
                      </a:lnTo>
                      <a:lnTo>
                        <a:pt x="1674" y="175"/>
                      </a:lnTo>
                      <a:lnTo>
                        <a:pt x="1675" y="172"/>
                      </a:lnTo>
                      <a:lnTo>
                        <a:pt x="1675" y="168"/>
                      </a:lnTo>
                      <a:lnTo>
                        <a:pt x="1675" y="165"/>
                      </a:lnTo>
                      <a:lnTo>
                        <a:pt x="1676" y="165"/>
                      </a:lnTo>
                      <a:lnTo>
                        <a:pt x="1676" y="168"/>
                      </a:lnTo>
                      <a:lnTo>
                        <a:pt x="1676" y="175"/>
                      </a:lnTo>
                      <a:lnTo>
                        <a:pt x="1677" y="183"/>
                      </a:lnTo>
                      <a:lnTo>
                        <a:pt x="1677" y="190"/>
                      </a:lnTo>
                      <a:lnTo>
                        <a:pt x="1678" y="194"/>
                      </a:lnTo>
                      <a:lnTo>
                        <a:pt x="1678" y="196"/>
                      </a:lnTo>
                      <a:lnTo>
                        <a:pt x="1678" y="196"/>
                      </a:lnTo>
                      <a:lnTo>
                        <a:pt x="1679" y="196"/>
                      </a:lnTo>
                      <a:lnTo>
                        <a:pt x="1679" y="197"/>
                      </a:lnTo>
                      <a:lnTo>
                        <a:pt x="1679" y="200"/>
                      </a:lnTo>
                      <a:lnTo>
                        <a:pt x="1680" y="204"/>
                      </a:lnTo>
                      <a:lnTo>
                        <a:pt x="1680" y="209"/>
                      </a:lnTo>
                      <a:lnTo>
                        <a:pt x="1680" y="213"/>
                      </a:lnTo>
                      <a:lnTo>
                        <a:pt x="1681" y="216"/>
                      </a:lnTo>
                      <a:lnTo>
                        <a:pt x="1681" y="217"/>
                      </a:lnTo>
                      <a:lnTo>
                        <a:pt x="1681" y="216"/>
                      </a:lnTo>
                      <a:lnTo>
                        <a:pt x="1682" y="212"/>
                      </a:lnTo>
                      <a:lnTo>
                        <a:pt x="1682" y="207"/>
                      </a:lnTo>
                      <a:lnTo>
                        <a:pt x="1682" y="202"/>
                      </a:lnTo>
                      <a:lnTo>
                        <a:pt x="1683" y="197"/>
                      </a:lnTo>
                      <a:lnTo>
                        <a:pt x="1683" y="192"/>
                      </a:lnTo>
                      <a:lnTo>
                        <a:pt x="1683" y="187"/>
                      </a:lnTo>
                      <a:lnTo>
                        <a:pt x="1684" y="185"/>
                      </a:lnTo>
                      <a:lnTo>
                        <a:pt x="1684" y="185"/>
                      </a:lnTo>
                      <a:lnTo>
                        <a:pt x="1684" y="189"/>
                      </a:lnTo>
                      <a:lnTo>
                        <a:pt x="1685" y="196"/>
                      </a:lnTo>
                      <a:lnTo>
                        <a:pt x="1685" y="207"/>
                      </a:lnTo>
                      <a:lnTo>
                        <a:pt x="1686" y="221"/>
                      </a:lnTo>
                      <a:lnTo>
                        <a:pt x="1686" y="239"/>
                      </a:lnTo>
                      <a:lnTo>
                        <a:pt x="1686" y="258"/>
                      </a:lnTo>
                      <a:lnTo>
                        <a:pt x="1687" y="278"/>
                      </a:lnTo>
                      <a:lnTo>
                        <a:pt x="1687" y="296"/>
                      </a:lnTo>
                      <a:lnTo>
                        <a:pt x="1687" y="308"/>
                      </a:lnTo>
                      <a:lnTo>
                        <a:pt x="1688" y="313"/>
                      </a:lnTo>
                      <a:lnTo>
                        <a:pt x="1688" y="309"/>
                      </a:lnTo>
                      <a:lnTo>
                        <a:pt x="1688" y="298"/>
                      </a:lnTo>
                      <a:lnTo>
                        <a:pt x="1689" y="279"/>
                      </a:lnTo>
                      <a:lnTo>
                        <a:pt x="1689" y="253"/>
                      </a:lnTo>
                      <a:lnTo>
                        <a:pt x="1689" y="223"/>
                      </a:lnTo>
                      <a:lnTo>
                        <a:pt x="1690" y="191"/>
                      </a:lnTo>
                      <a:lnTo>
                        <a:pt x="1690" y="161"/>
                      </a:lnTo>
                      <a:lnTo>
                        <a:pt x="1690" y="136"/>
                      </a:lnTo>
                      <a:lnTo>
                        <a:pt x="1691" y="118"/>
                      </a:lnTo>
                      <a:lnTo>
                        <a:pt x="1691" y="107"/>
                      </a:lnTo>
                      <a:lnTo>
                        <a:pt x="1691" y="101"/>
                      </a:lnTo>
                      <a:lnTo>
                        <a:pt x="1692" y="98"/>
                      </a:lnTo>
                      <a:lnTo>
                        <a:pt x="1692" y="95"/>
                      </a:lnTo>
                      <a:lnTo>
                        <a:pt x="1693" y="91"/>
                      </a:lnTo>
                      <a:lnTo>
                        <a:pt x="1693" y="87"/>
                      </a:lnTo>
                      <a:lnTo>
                        <a:pt x="1693" y="85"/>
                      </a:lnTo>
                      <a:lnTo>
                        <a:pt x="1694" y="85"/>
                      </a:lnTo>
                      <a:lnTo>
                        <a:pt x="1694" y="91"/>
                      </a:lnTo>
                      <a:lnTo>
                        <a:pt x="1694" y="101"/>
                      </a:lnTo>
                      <a:lnTo>
                        <a:pt x="1695" y="116"/>
                      </a:lnTo>
                      <a:lnTo>
                        <a:pt x="1695" y="135"/>
                      </a:lnTo>
                      <a:lnTo>
                        <a:pt x="1695" y="154"/>
                      </a:lnTo>
                      <a:lnTo>
                        <a:pt x="1696" y="170"/>
                      </a:lnTo>
                      <a:lnTo>
                        <a:pt x="1696" y="181"/>
                      </a:lnTo>
                      <a:lnTo>
                        <a:pt x="1696" y="186"/>
                      </a:lnTo>
                      <a:lnTo>
                        <a:pt x="1697" y="187"/>
                      </a:lnTo>
                      <a:lnTo>
                        <a:pt x="1697" y="183"/>
                      </a:lnTo>
                      <a:lnTo>
                        <a:pt x="1697" y="177"/>
                      </a:lnTo>
                      <a:lnTo>
                        <a:pt x="1698" y="169"/>
                      </a:lnTo>
                      <a:lnTo>
                        <a:pt x="1698" y="159"/>
                      </a:lnTo>
                      <a:lnTo>
                        <a:pt x="1698" y="148"/>
                      </a:lnTo>
                      <a:lnTo>
                        <a:pt x="1699" y="140"/>
                      </a:lnTo>
                      <a:lnTo>
                        <a:pt x="1699" y="137"/>
                      </a:lnTo>
                      <a:lnTo>
                        <a:pt x="1700" y="139"/>
                      </a:lnTo>
                      <a:lnTo>
                        <a:pt x="1700" y="147"/>
                      </a:lnTo>
                      <a:lnTo>
                        <a:pt x="1700" y="157"/>
                      </a:lnTo>
                      <a:lnTo>
                        <a:pt x="1701" y="164"/>
                      </a:lnTo>
                      <a:lnTo>
                        <a:pt x="1701" y="167"/>
                      </a:lnTo>
                      <a:lnTo>
                        <a:pt x="1701" y="163"/>
                      </a:lnTo>
                      <a:lnTo>
                        <a:pt x="1702" y="155"/>
                      </a:lnTo>
                      <a:lnTo>
                        <a:pt x="1702" y="145"/>
                      </a:lnTo>
                      <a:lnTo>
                        <a:pt x="1702" y="140"/>
                      </a:lnTo>
                      <a:lnTo>
                        <a:pt x="1703" y="141"/>
                      </a:lnTo>
                      <a:lnTo>
                        <a:pt x="1703" y="150"/>
                      </a:lnTo>
                      <a:lnTo>
                        <a:pt x="1703" y="165"/>
                      </a:lnTo>
                      <a:lnTo>
                        <a:pt x="1704" y="183"/>
                      </a:lnTo>
                      <a:lnTo>
                        <a:pt x="1704" y="200"/>
                      </a:lnTo>
                      <a:lnTo>
                        <a:pt x="1704" y="210"/>
                      </a:lnTo>
                      <a:lnTo>
                        <a:pt x="1705" y="212"/>
                      </a:lnTo>
                      <a:lnTo>
                        <a:pt x="1705" y="205"/>
                      </a:lnTo>
                      <a:lnTo>
                        <a:pt x="1705" y="192"/>
                      </a:lnTo>
                      <a:lnTo>
                        <a:pt x="1706" y="176"/>
                      </a:lnTo>
                      <a:lnTo>
                        <a:pt x="1706" y="162"/>
                      </a:lnTo>
                      <a:lnTo>
                        <a:pt x="1706" y="153"/>
                      </a:lnTo>
                      <a:lnTo>
                        <a:pt x="1707" y="149"/>
                      </a:lnTo>
                      <a:lnTo>
                        <a:pt x="1707" y="150"/>
                      </a:lnTo>
                      <a:lnTo>
                        <a:pt x="1708" y="151"/>
                      </a:lnTo>
                      <a:lnTo>
                        <a:pt x="1708" y="151"/>
                      </a:lnTo>
                      <a:lnTo>
                        <a:pt x="1708" y="147"/>
                      </a:lnTo>
                      <a:lnTo>
                        <a:pt x="1709" y="141"/>
                      </a:lnTo>
                      <a:lnTo>
                        <a:pt x="1709" y="134"/>
                      </a:lnTo>
                      <a:lnTo>
                        <a:pt x="1709" y="129"/>
                      </a:lnTo>
                      <a:lnTo>
                        <a:pt x="1710" y="127"/>
                      </a:lnTo>
                      <a:lnTo>
                        <a:pt x="1710" y="131"/>
                      </a:lnTo>
                      <a:lnTo>
                        <a:pt x="1710" y="142"/>
                      </a:lnTo>
                      <a:lnTo>
                        <a:pt x="1711" y="158"/>
                      </a:lnTo>
                      <a:lnTo>
                        <a:pt x="1711" y="175"/>
                      </a:lnTo>
                      <a:lnTo>
                        <a:pt x="1711" y="190"/>
                      </a:lnTo>
                      <a:lnTo>
                        <a:pt x="1712" y="201"/>
                      </a:lnTo>
                      <a:lnTo>
                        <a:pt x="1712" y="204"/>
                      </a:lnTo>
                      <a:lnTo>
                        <a:pt x="1712" y="201"/>
                      </a:lnTo>
                      <a:lnTo>
                        <a:pt x="1713" y="192"/>
                      </a:lnTo>
                      <a:lnTo>
                        <a:pt x="1713" y="180"/>
                      </a:lnTo>
                      <a:lnTo>
                        <a:pt x="1713" y="168"/>
                      </a:lnTo>
                      <a:lnTo>
                        <a:pt x="1714" y="159"/>
                      </a:lnTo>
                      <a:lnTo>
                        <a:pt x="1714" y="153"/>
                      </a:lnTo>
                      <a:lnTo>
                        <a:pt x="1715" y="151"/>
                      </a:lnTo>
                      <a:lnTo>
                        <a:pt x="1715" y="151"/>
                      </a:lnTo>
                      <a:lnTo>
                        <a:pt x="1715" y="153"/>
                      </a:lnTo>
                      <a:lnTo>
                        <a:pt x="1716" y="154"/>
                      </a:lnTo>
                      <a:lnTo>
                        <a:pt x="1716" y="155"/>
                      </a:lnTo>
                      <a:lnTo>
                        <a:pt x="1716" y="155"/>
                      </a:lnTo>
                      <a:lnTo>
                        <a:pt x="1717" y="154"/>
                      </a:lnTo>
                      <a:lnTo>
                        <a:pt x="1717" y="151"/>
                      </a:lnTo>
                      <a:lnTo>
                        <a:pt x="1717" y="146"/>
                      </a:lnTo>
                      <a:lnTo>
                        <a:pt x="1718" y="138"/>
                      </a:lnTo>
                      <a:lnTo>
                        <a:pt x="1718" y="126"/>
                      </a:lnTo>
                      <a:lnTo>
                        <a:pt x="1718" y="113"/>
                      </a:lnTo>
                      <a:lnTo>
                        <a:pt x="1719" y="101"/>
                      </a:lnTo>
                      <a:lnTo>
                        <a:pt x="1719" y="94"/>
                      </a:lnTo>
                      <a:lnTo>
                        <a:pt x="1719" y="94"/>
                      </a:lnTo>
                      <a:lnTo>
                        <a:pt x="1720" y="103"/>
                      </a:lnTo>
                      <a:lnTo>
                        <a:pt x="1720" y="119"/>
                      </a:lnTo>
                      <a:lnTo>
                        <a:pt x="1720" y="139"/>
                      </a:lnTo>
                      <a:lnTo>
                        <a:pt x="1721" y="159"/>
                      </a:lnTo>
                      <a:lnTo>
                        <a:pt x="1721" y="177"/>
                      </a:lnTo>
                      <a:lnTo>
                        <a:pt x="1722" y="190"/>
                      </a:lnTo>
                      <a:lnTo>
                        <a:pt x="1722" y="196"/>
                      </a:lnTo>
                      <a:lnTo>
                        <a:pt x="1722" y="197"/>
                      </a:lnTo>
                      <a:lnTo>
                        <a:pt x="1723" y="192"/>
                      </a:lnTo>
                      <a:lnTo>
                        <a:pt x="1723" y="185"/>
                      </a:lnTo>
                      <a:lnTo>
                        <a:pt x="1723" y="176"/>
                      </a:lnTo>
                      <a:lnTo>
                        <a:pt x="1724" y="168"/>
                      </a:lnTo>
                      <a:lnTo>
                        <a:pt x="1724" y="159"/>
                      </a:lnTo>
                      <a:lnTo>
                        <a:pt x="1724" y="150"/>
                      </a:lnTo>
                      <a:lnTo>
                        <a:pt x="1725" y="139"/>
                      </a:lnTo>
                      <a:lnTo>
                        <a:pt x="1725" y="125"/>
                      </a:lnTo>
                      <a:lnTo>
                        <a:pt x="1725" y="112"/>
                      </a:lnTo>
                      <a:lnTo>
                        <a:pt x="1726" y="102"/>
                      </a:lnTo>
                      <a:lnTo>
                        <a:pt x="1726" y="98"/>
                      </a:lnTo>
                      <a:lnTo>
                        <a:pt x="1726" y="102"/>
                      </a:lnTo>
                      <a:lnTo>
                        <a:pt x="1727" y="110"/>
                      </a:lnTo>
                      <a:lnTo>
                        <a:pt x="1727" y="118"/>
                      </a:lnTo>
                      <a:lnTo>
                        <a:pt x="1727" y="122"/>
                      </a:lnTo>
                      <a:lnTo>
                        <a:pt x="1728" y="119"/>
                      </a:lnTo>
                      <a:lnTo>
                        <a:pt x="1728" y="110"/>
                      </a:lnTo>
                      <a:lnTo>
                        <a:pt x="1728" y="99"/>
                      </a:lnTo>
                      <a:lnTo>
                        <a:pt x="1729" y="91"/>
                      </a:lnTo>
                      <a:lnTo>
                        <a:pt x="1729" y="92"/>
                      </a:lnTo>
                      <a:lnTo>
                        <a:pt x="1730" y="103"/>
                      </a:lnTo>
                      <a:lnTo>
                        <a:pt x="1730" y="122"/>
                      </a:lnTo>
                      <a:lnTo>
                        <a:pt x="1730" y="145"/>
                      </a:lnTo>
                      <a:lnTo>
                        <a:pt x="1731" y="165"/>
                      </a:lnTo>
                      <a:lnTo>
                        <a:pt x="1731" y="180"/>
                      </a:lnTo>
                      <a:lnTo>
                        <a:pt x="1731" y="188"/>
                      </a:lnTo>
                      <a:lnTo>
                        <a:pt x="1732" y="191"/>
                      </a:lnTo>
                      <a:lnTo>
                        <a:pt x="1732" y="193"/>
                      </a:lnTo>
                      <a:lnTo>
                        <a:pt x="1732" y="195"/>
                      </a:lnTo>
                      <a:lnTo>
                        <a:pt x="1733" y="197"/>
                      </a:lnTo>
                      <a:lnTo>
                        <a:pt x="1733" y="198"/>
                      </a:lnTo>
                      <a:lnTo>
                        <a:pt x="1733" y="196"/>
                      </a:lnTo>
                      <a:lnTo>
                        <a:pt x="1734" y="187"/>
                      </a:lnTo>
                      <a:lnTo>
                        <a:pt x="1734" y="174"/>
                      </a:lnTo>
                      <a:lnTo>
                        <a:pt x="1734" y="158"/>
                      </a:lnTo>
                      <a:lnTo>
                        <a:pt x="1735" y="142"/>
                      </a:lnTo>
                      <a:lnTo>
                        <a:pt x="1735" y="131"/>
                      </a:lnTo>
                      <a:lnTo>
                        <a:pt x="1735" y="128"/>
                      </a:lnTo>
                      <a:lnTo>
                        <a:pt x="1736" y="131"/>
                      </a:lnTo>
                      <a:lnTo>
                        <a:pt x="1736" y="139"/>
                      </a:lnTo>
                      <a:lnTo>
                        <a:pt x="1737" y="151"/>
                      </a:lnTo>
                      <a:lnTo>
                        <a:pt x="1737" y="162"/>
                      </a:lnTo>
                      <a:lnTo>
                        <a:pt x="1737" y="171"/>
                      </a:lnTo>
                      <a:lnTo>
                        <a:pt x="1738" y="176"/>
                      </a:lnTo>
                      <a:lnTo>
                        <a:pt x="1738" y="174"/>
                      </a:lnTo>
                      <a:lnTo>
                        <a:pt x="1738" y="168"/>
                      </a:lnTo>
                      <a:lnTo>
                        <a:pt x="1739" y="159"/>
                      </a:lnTo>
                      <a:lnTo>
                        <a:pt x="1739" y="149"/>
                      </a:lnTo>
                      <a:lnTo>
                        <a:pt x="1739" y="141"/>
                      </a:lnTo>
                      <a:lnTo>
                        <a:pt x="1740" y="135"/>
                      </a:lnTo>
                      <a:lnTo>
                        <a:pt x="1740" y="132"/>
                      </a:lnTo>
                      <a:lnTo>
                        <a:pt x="1740" y="128"/>
                      </a:lnTo>
                      <a:lnTo>
                        <a:pt x="1741" y="123"/>
                      </a:lnTo>
                      <a:lnTo>
                        <a:pt x="1741" y="117"/>
                      </a:lnTo>
                      <a:lnTo>
                        <a:pt x="1741" y="111"/>
                      </a:lnTo>
                      <a:lnTo>
                        <a:pt x="1742" y="108"/>
                      </a:lnTo>
                      <a:lnTo>
                        <a:pt x="1742" y="107"/>
                      </a:lnTo>
                      <a:lnTo>
                        <a:pt x="1742" y="110"/>
                      </a:lnTo>
                      <a:lnTo>
                        <a:pt x="1743" y="113"/>
                      </a:lnTo>
                      <a:lnTo>
                        <a:pt x="1743" y="116"/>
                      </a:lnTo>
                      <a:lnTo>
                        <a:pt x="1744" y="118"/>
                      </a:lnTo>
                      <a:lnTo>
                        <a:pt x="1744" y="119"/>
                      </a:lnTo>
                      <a:lnTo>
                        <a:pt x="1744" y="120"/>
                      </a:lnTo>
                      <a:lnTo>
                        <a:pt x="1745" y="123"/>
                      </a:lnTo>
                      <a:lnTo>
                        <a:pt x="1745" y="126"/>
                      </a:lnTo>
                      <a:lnTo>
                        <a:pt x="1745" y="131"/>
                      </a:lnTo>
                      <a:lnTo>
                        <a:pt x="1746" y="134"/>
                      </a:lnTo>
                      <a:lnTo>
                        <a:pt x="1746" y="136"/>
                      </a:lnTo>
                      <a:lnTo>
                        <a:pt x="1746" y="137"/>
                      </a:lnTo>
                      <a:lnTo>
                        <a:pt x="1747" y="134"/>
                      </a:lnTo>
                      <a:lnTo>
                        <a:pt x="1747" y="129"/>
                      </a:lnTo>
                      <a:lnTo>
                        <a:pt x="1747" y="123"/>
                      </a:lnTo>
                      <a:lnTo>
                        <a:pt x="1748" y="119"/>
                      </a:lnTo>
                      <a:lnTo>
                        <a:pt x="1748" y="120"/>
                      </a:lnTo>
                      <a:lnTo>
                        <a:pt x="1748" y="128"/>
                      </a:lnTo>
                      <a:lnTo>
                        <a:pt x="1749" y="142"/>
                      </a:lnTo>
                      <a:lnTo>
                        <a:pt x="1749" y="158"/>
                      </a:lnTo>
                      <a:lnTo>
                        <a:pt x="1749" y="174"/>
                      </a:lnTo>
                      <a:lnTo>
                        <a:pt x="1750" y="184"/>
                      </a:lnTo>
                      <a:lnTo>
                        <a:pt x="1750" y="185"/>
                      </a:lnTo>
                      <a:lnTo>
                        <a:pt x="1750" y="179"/>
                      </a:lnTo>
                      <a:lnTo>
                        <a:pt x="1751" y="165"/>
                      </a:lnTo>
                      <a:lnTo>
                        <a:pt x="1751" y="147"/>
                      </a:lnTo>
                      <a:lnTo>
                        <a:pt x="1752" y="129"/>
                      </a:lnTo>
                      <a:lnTo>
                        <a:pt x="1752" y="113"/>
                      </a:lnTo>
                      <a:lnTo>
                        <a:pt x="1752" y="102"/>
                      </a:lnTo>
                      <a:lnTo>
                        <a:pt x="1753" y="95"/>
                      </a:lnTo>
                      <a:lnTo>
                        <a:pt x="1753" y="93"/>
                      </a:lnTo>
                      <a:lnTo>
                        <a:pt x="1753" y="96"/>
                      </a:lnTo>
                      <a:lnTo>
                        <a:pt x="1754" y="101"/>
                      </a:lnTo>
                      <a:lnTo>
                        <a:pt x="1754" y="110"/>
                      </a:lnTo>
                      <a:lnTo>
                        <a:pt x="1754" y="121"/>
                      </a:lnTo>
                      <a:lnTo>
                        <a:pt x="1755" y="133"/>
                      </a:lnTo>
                      <a:lnTo>
                        <a:pt x="1755" y="145"/>
                      </a:lnTo>
                      <a:lnTo>
                        <a:pt x="1755" y="157"/>
                      </a:lnTo>
                      <a:lnTo>
                        <a:pt x="1756" y="167"/>
                      </a:lnTo>
                      <a:lnTo>
                        <a:pt x="1756" y="175"/>
                      </a:lnTo>
                      <a:lnTo>
                        <a:pt x="1756" y="184"/>
                      </a:lnTo>
                      <a:lnTo>
                        <a:pt x="1757" y="192"/>
                      </a:lnTo>
                      <a:lnTo>
                        <a:pt x="1757" y="201"/>
                      </a:lnTo>
                      <a:lnTo>
                        <a:pt x="1757" y="209"/>
                      </a:lnTo>
                      <a:lnTo>
                        <a:pt x="1758" y="212"/>
                      </a:lnTo>
                      <a:lnTo>
                        <a:pt x="1758" y="210"/>
                      </a:lnTo>
                      <a:lnTo>
                        <a:pt x="1759" y="202"/>
                      </a:lnTo>
                      <a:lnTo>
                        <a:pt x="1759" y="187"/>
                      </a:lnTo>
                      <a:lnTo>
                        <a:pt x="1759" y="171"/>
                      </a:lnTo>
                      <a:lnTo>
                        <a:pt x="1760" y="155"/>
                      </a:lnTo>
                      <a:lnTo>
                        <a:pt x="1760" y="145"/>
                      </a:lnTo>
                      <a:lnTo>
                        <a:pt x="1760" y="140"/>
                      </a:lnTo>
                      <a:lnTo>
                        <a:pt x="1761" y="141"/>
                      </a:lnTo>
                      <a:lnTo>
                        <a:pt x="1761" y="143"/>
                      </a:lnTo>
                      <a:lnTo>
                        <a:pt x="1761" y="147"/>
                      </a:lnTo>
                      <a:lnTo>
                        <a:pt x="1762" y="149"/>
                      </a:lnTo>
                      <a:lnTo>
                        <a:pt x="1762" y="150"/>
                      </a:lnTo>
                      <a:lnTo>
                        <a:pt x="1762" y="148"/>
                      </a:lnTo>
                      <a:lnTo>
                        <a:pt x="1763" y="143"/>
                      </a:lnTo>
                      <a:lnTo>
                        <a:pt x="1763" y="135"/>
                      </a:lnTo>
                      <a:lnTo>
                        <a:pt x="1763" y="123"/>
                      </a:lnTo>
                      <a:lnTo>
                        <a:pt x="1764" y="109"/>
                      </a:lnTo>
                      <a:lnTo>
                        <a:pt x="1764" y="95"/>
                      </a:lnTo>
                      <a:lnTo>
                        <a:pt x="1764" y="84"/>
                      </a:lnTo>
                      <a:lnTo>
                        <a:pt x="1765" y="75"/>
                      </a:lnTo>
                      <a:lnTo>
                        <a:pt x="1765" y="70"/>
                      </a:lnTo>
                      <a:lnTo>
                        <a:pt x="1766" y="70"/>
                      </a:lnTo>
                      <a:lnTo>
                        <a:pt x="1766" y="74"/>
                      </a:lnTo>
                      <a:lnTo>
                        <a:pt x="1766" y="84"/>
                      </a:lnTo>
                      <a:lnTo>
                        <a:pt x="1767" y="99"/>
                      </a:lnTo>
                      <a:lnTo>
                        <a:pt x="1767" y="115"/>
                      </a:lnTo>
                      <a:lnTo>
                        <a:pt x="1767" y="129"/>
                      </a:lnTo>
                      <a:lnTo>
                        <a:pt x="1768" y="138"/>
                      </a:lnTo>
                      <a:lnTo>
                        <a:pt x="1768" y="139"/>
                      </a:lnTo>
                      <a:lnTo>
                        <a:pt x="1768" y="132"/>
                      </a:lnTo>
                      <a:lnTo>
                        <a:pt x="1769" y="120"/>
                      </a:lnTo>
                      <a:lnTo>
                        <a:pt x="1769" y="106"/>
                      </a:lnTo>
                      <a:lnTo>
                        <a:pt x="1769" y="91"/>
                      </a:lnTo>
                      <a:lnTo>
                        <a:pt x="1770" y="77"/>
                      </a:lnTo>
                      <a:lnTo>
                        <a:pt x="1770" y="63"/>
                      </a:lnTo>
                      <a:lnTo>
                        <a:pt x="1770" y="48"/>
                      </a:lnTo>
                      <a:lnTo>
                        <a:pt x="1771" y="32"/>
                      </a:lnTo>
                      <a:lnTo>
                        <a:pt x="1771" y="17"/>
                      </a:lnTo>
                      <a:lnTo>
                        <a:pt x="1771" y="5"/>
                      </a:lnTo>
                      <a:lnTo>
                        <a:pt x="1772" y="0"/>
                      </a:lnTo>
                      <a:lnTo>
                        <a:pt x="1772" y="6"/>
                      </a:lnTo>
                      <a:lnTo>
                        <a:pt x="1772" y="24"/>
                      </a:lnTo>
                      <a:lnTo>
                        <a:pt x="1773" y="53"/>
                      </a:lnTo>
                      <a:lnTo>
                        <a:pt x="1773" y="89"/>
                      </a:lnTo>
                      <a:lnTo>
                        <a:pt x="1774" y="124"/>
                      </a:lnTo>
                      <a:lnTo>
                        <a:pt x="1774" y="154"/>
                      </a:lnTo>
                      <a:lnTo>
                        <a:pt x="1774" y="174"/>
                      </a:lnTo>
                      <a:lnTo>
                        <a:pt x="1775" y="182"/>
                      </a:lnTo>
                      <a:lnTo>
                        <a:pt x="1775" y="177"/>
                      </a:lnTo>
                      <a:lnTo>
                        <a:pt x="1775" y="163"/>
                      </a:lnTo>
                      <a:lnTo>
                        <a:pt x="1776" y="143"/>
                      </a:lnTo>
                      <a:lnTo>
                        <a:pt x="1776" y="122"/>
                      </a:lnTo>
                      <a:lnTo>
                        <a:pt x="1776" y="106"/>
                      </a:lnTo>
                      <a:lnTo>
                        <a:pt x="1777" y="99"/>
                      </a:lnTo>
                      <a:lnTo>
                        <a:pt x="1777" y="103"/>
                      </a:lnTo>
                      <a:lnTo>
                        <a:pt x="1777" y="116"/>
                      </a:lnTo>
                      <a:lnTo>
                        <a:pt x="1778" y="135"/>
                      </a:lnTo>
                      <a:lnTo>
                        <a:pt x="1778" y="154"/>
                      </a:lnTo>
                      <a:lnTo>
                        <a:pt x="1778" y="171"/>
                      </a:lnTo>
                      <a:lnTo>
                        <a:pt x="1779" y="183"/>
                      </a:lnTo>
                      <a:lnTo>
                        <a:pt x="1779" y="192"/>
                      </a:lnTo>
                      <a:lnTo>
                        <a:pt x="1779" y="201"/>
                      </a:lnTo>
                      <a:lnTo>
                        <a:pt x="1780" y="210"/>
                      </a:lnTo>
                      <a:lnTo>
                        <a:pt x="1780" y="221"/>
                      </a:lnTo>
                      <a:lnTo>
                        <a:pt x="1781" y="233"/>
                      </a:lnTo>
                      <a:lnTo>
                        <a:pt x="1781" y="247"/>
                      </a:lnTo>
                      <a:lnTo>
                        <a:pt x="1781" y="261"/>
                      </a:lnTo>
                      <a:lnTo>
                        <a:pt x="1782" y="276"/>
                      </a:lnTo>
                      <a:lnTo>
                        <a:pt x="1782" y="293"/>
                      </a:lnTo>
                      <a:lnTo>
                        <a:pt x="1782" y="312"/>
                      </a:lnTo>
                      <a:lnTo>
                        <a:pt x="1783" y="334"/>
                      </a:lnTo>
                      <a:lnTo>
                        <a:pt x="1783" y="357"/>
                      </a:lnTo>
                      <a:lnTo>
                        <a:pt x="1783" y="379"/>
                      </a:lnTo>
                      <a:lnTo>
                        <a:pt x="1784" y="396"/>
                      </a:lnTo>
                      <a:lnTo>
                        <a:pt x="1784" y="408"/>
                      </a:lnTo>
                      <a:lnTo>
                        <a:pt x="1784" y="416"/>
                      </a:lnTo>
                      <a:lnTo>
                        <a:pt x="1785" y="422"/>
                      </a:lnTo>
                      <a:lnTo>
                        <a:pt x="1785" y="430"/>
                      </a:lnTo>
                      <a:lnTo>
                        <a:pt x="1785" y="443"/>
                      </a:lnTo>
                      <a:lnTo>
                        <a:pt x="1786" y="460"/>
                      </a:lnTo>
                      <a:lnTo>
                        <a:pt x="1786" y="481"/>
                      </a:lnTo>
                      <a:lnTo>
                        <a:pt x="1786" y="504"/>
                      </a:lnTo>
                      <a:lnTo>
                        <a:pt x="1787" y="524"/>
                      </a:lnTo>
                      <a:lnTo>
                        <a:pt x="1787" y="542"/>
                      </a:lnTo>
                      <a:lnTo>
                        <a:pt x="1788" y="556"/>
                      </a:lnTo>
                      <a:lnTo>
                        <a:pt x="1788" y="570"/>
                      </a:lnTo>
                      <a:lnTo>
                        <a:pt x="1788" y="585"/>
                      </a:lnTo>
                      <a:lnTo>
                        <a:pt x="1789" y="604"/>
                      </a:lnTo>
                      <a:lnTo>
                        <a:pt x="1789" y="629"/>
                      </a:lnTo>
                      <a:lnTo>
                        <a:pt x="1789" y="657"/>
                      </a:lnTo>
                      <a:lnTo>
                        <a:pt x="1790" y="687"/>
                      </a:lnTo>
                      <a:lnTo>
                        <a:pt x="1790" y="715"/>
                      </a:lnTo>
                      <a:lnTo>
                        <a:pt x="1790" y="737"/>
                      </a:lnTo>
                      <a:lnTo>
                        <a:pt x="1791" y="753"/>
                      </a:lnTo>
                      <a:lnTo>
                        <a:pt x="1791" y="764"/>
                      </a:lnTo>
                      <a:lnTo>
                        <a:pt x="1791" y="771"/>
                      </a:lnTo>
                      <a:lnTo>
                        <a:pt x="1792" y="776"/>
                      </a:lnTo>
                      <a:lnTo>
                        <a:pt x="1792" y="781"/>
                      </a:lnTo>
                      <a:lnTo>
                        <a:pt x="1792" y="791"/>
                      </a:lnTo>
                      <a:lnTo>
                        <a:pt x="1793" y="807"/>
                      </a:lnTo>
                      <a:lnTo>
                        <a:pt x="1793" y="831"/>
                      </a:lnTo>
                      <a:lnTo>
                        <a:pt x="1793" y="863"/>
                      </a:lnTo>
                      <a:lnTo>
                        <a:pt x="1794" y="899"/>
                      </a:lnTo>
                      <a:lnTo>
                        <a:pt x="1794" y="936"/>
                      </a:lnTo>
                      <a:lnTo>
                        <a:pt x="1794" y="970"/>
                      </a:lnTo>
                      <a:lnTo>
                        <a:pt x="1795" y="998"/>
                      </a:lnTo>
                      <a:lnTo>
                        <a:pt x="1795" y="1018"/>
                      </a:lnTo>
                      <a:lnTo>
                        <a:pt x="1796" y="1031"/>
                      </a:lnTo>
                      <a:lnTo>
                        <a:pt x="1796" y="1037"/>
                      </a:lnTo>
                      <a:lnTo>
                        <a:pt x="1796" y="1038"/>
                      </a:lnTo>
                      <a:lnTo>
                        <a:pt x="1797" y="1034"/>
                      </a:lnTo>
                      <a:lnTo>
                        <a:pt x="1797" y="1029"/>
                      </a:lnTo>
                      <a:lnTo>
                        <a:pt x="1797" y="1023"/>
                      </a:lnTo>
                      <a:lnTo>
                        <a:pt x="1798" y="1020"/>
                      </a:lnTo>
                      <a:lnTo>
                        <a:pt x="1798" y="1020"/>
                      </a:lnTo>
                      <a:lnTo>
                        <a:pt x="1798" y="1024"/>
                      </a:lnTo>
                      <a:lnTo>
                        <a:pt x="1799" y="1031"/>
                      </a:lnTo>
                      <a:lnTo>
                        <a:pt x="1799" y="1041"/>
                      </a:lnTo>
                      <a:lnTo>
                        <a:pt x="1799" y="1053"/>
                      </a:lnTo>
                      <a:lnTo>
                        <a:pt x="1800" y="1064"/>
                      </a:lnTo>
                      <a:lnTo>
                        <a:pt x="1800" y="1074"/>
                      </a:lnTo>
                      <a:lnTo>
                        <a:pt x="1800" y="1083"/>
                      </a:lnTo>
                      <a:lnTo>
                        <a:pt x="1801" y="1089"/>
                      </a:lnTo>
                      <a:lnTo>
                        <a:pt x="1801" y="1095"/>
                      </a:lnTo>
                      <a:lnTo>
                        <a:pt x="1801" y="1100"/>
                      </a:lnTo>
                      <a:lnTo>
                        <a:pt x="1802" y="1104"/>
                      </a:lnTo>
                      <a:lnTo>
                        <a:pt x="1802" y="1109"/>
                      </a:lnTo>
                      <a:lnTo>
                        <a:pt x="1803" y="1112"/>
                      </a:lnTo>
                      <a:lnTo>
                        <a:pt x="1803" y="1115"/>
                      </a:lnTo>
                      <a:lnTo>
                        <a:pt x="1803" y="1115"/>
                      </a:lnTo>
                      <a:lnTo>
                        <a:pt x="1804" y="1114"/>
                      </a:lnTo>
                      <a:lnTo>
                        <a:pt x="1804" y="1114"/>
                      </a:lnTo>
                      <a:lnTo>
                        <a:pt x="1804" y="1116"/>
                      </a:lnTo>
                      <a:lnTo>
                        <a:pt x="1805" y="1122"/>
                      </a:lnTo>
                      <a:lnTo>
                        <a:pt x="1805" y="1134"/>
                      </a:lnTo>
                      <a:lnTo>
                        <a:pt x="1805" y="1150"/>
                      </a:lnTo>
                      <a:lnTo>
                        <a:pt x="1806" y="1168"/>
                      </a:lnTo>
                      <a:lnTo>
                        <a:pt x="1806" y="1184"/>
                      </a:lnTo>
                      <a:lnTo>
                        <a:pt x="1806" y="1193"/>
                      </a:lnTo>
                      <a:lnTo>
                        <a:pt x="1807" y="1194"/>
                      </a:lnTo>
                      <a:lnTo>
                        <a:pt x="1807" y="1186"/>
                      </a:lnTo>
                      <a:lnTo>
                        <a:pt x="1807" y="1173"/>
                      </a:lnTo>
                      <a:lnTo>
                        <a:pt x="1808" y="1158"/>
                      </a:lnTo>
                      <a:lnTo>
                        <a:pt x="1808" y="1144"/>
                      </a:lnTo>
                      <a:lnTo>
                        <a:pt x="1808" y="1136"/>
                      </a:lnTo>
                      <a:lnTo>
                        <a:pt x="1809" y="1135"/>
                      </a:lnTo>
                      <a:lnTo>
                        <a:pt x="1809" y="1142"/>
                      </a:lnTo>
                      <a:lnTo>
                        <a:pt x="1810" y="1156"/>
                      </a:lnTo>
                      <a:lnTo>
                        <a:pt x="1810" y="1175"/>
                      </a:lnTo>
                      <a:lnTo>
                        <a:pt x="1810" y="1198"/>
                      </a:lnTo>
                      <a:lnTo>
                        <a:pt x="1811" y="1222"/>
                      </a:lnTo>
                      <a:lnTo>
                        <a:pt x="1811" y="1244"/>
                      </a:lnTo>
                      <a:lnTo>
                        <a:pt x="1811" y="1262"/>
                      </a:lnTo>
                      <a:lnTo>
                        <a:pt x="1812" y="1274"/>
                      </a:lnTo>
                      <a:lnTo>
                        <a:pt x="1812" y="1280"/>
                      </a:lnTo>
                      <a:lnTo>
                        <a:pt x="1812" y="1280"/>
                      </a:lnTo>
                      <a:lnTo>
                        <a:pt x="1813" y="1272"/>
                      </a:lnTo>
                      <a:lnTo>
                        <a:pt x="1813" y="1258"/>
                      </a:lnTo>
                      <a:lnTo>
                        <a:pt x="1813" y="1241"/>
                      </a:lnTo>
                      <a:lnTo>
                        <a:pt x="1814" y="1223"/>
                      </a:lnTo>
                      <a:lnTo>
                        <a:pt x="1814" y="1210"/>
                      </a:lnTo>
                      <a:lnTo>
                        <a:pt x="1814" y="1205"/>
                      </a:lnTo>
                      <a:lnTo>
                        <a:pt x="1815" y="1209"/>
                      </a:lnTo>
                      <a:lnTo>
                        <a:pt x="1815" y="1220"/>
                      </a:lnTo>
                      <a:lnTo>
                        <a:pt x="1815" y="1234"/>
                      </a:lnTo>
                      <a:lnTo>
                        <a:pt x="1816" y="1248"/>
                      </a:lnTo>
                      <a:lnTo>
                        <a:pt x="1816" y="1256"/>
                      </a:lnTo>
                      <a:lnTo>
                        <a:pt x="1816" y="1258"/>
                      </a:lnTo>
                      <a:lnTo>
                        <a:pt x="1817" y="1255"/>
                      </a:lnTo>
                      <a:lnTo>
                        <a:pt x="1817" y="1250"/>
                      </a:lnTo>
                      <a:lnTo>
                        <a:pt x="1818" y="1247"/>
                      </a:lnTo>
                      <a:lnTo>
                        <a:pt x="1818" y="1250"/>
                      </a:lnTo>
                      <a:lnTo>
                        <a:pt x="1818" y="1257"/>
                      </a:lnTo>
                      <a:lnTo>
                        <a:pt x="1819" y="1268"/>
                      </a:lnTo>
                      <a:lnTo>
                        <a:pt x="1819" y="1278"/>
                      </a:lnTo>
                      <a:lnTo>
                        <a:pt x="1819" y="1285"/>
                      </a:lnTo>
                      <a:lnTo>
                        <a:pt x="1820" y="1288"/>
                      </a:lnTo>
                      <a:lnTo>
                        <a:pt x="1820" y="1285"/>
                      </a:lnTo>
                      <a:lnTo>
                        <a:pt x="1820" y="1277"/>
                      </a:lnTo>
                      <a:lnTo>
                        <a:pt x="1821" y="1266"/>
                      </a:lnTo>
                      <a:lnTo>
                        <a:pt x="1821" y="1252"/>
                      </a:lnTo>
                      <a:lnTo>
                        <a:pt x="1821" y="1236"/>
                      </a:lnTo>
                      <a:lnTo>
                        <a:pt x="1822" y="1220"/>
                      </a:lnTo>
                      <a:lnTo>
                        <a:pt x="1822" y="1206"/>
                      </a:lnTo>
                      <a:lnTo>
                        <a:pt x="1822" y="1195"/>
                      </a:lnTo>
                      <a:lnTo>
                        <a:pt x="1823" y="1187"/>
                      </a:lnTo>
                      <a:lnTo>
                        <a:pt x="1823" y="1181"/>
                      </a:lnTo>
                      <a:lnTo>
                        <a:pt x="1823" y="1178"/>
                      </a:lnTo>
                      <a:lnTo>
                        <a:pt x="1824" y="1174"/>
                      </a:lnTo>
                      <a:lnTo>
                        <a:pt x="1824" y="1169"/>
                      </a:lnTo>
                      <a:lnTo>
                        <a:pt x="1825" y="1162"/>
                      </a:lnTo>
                      <a:lnTo>
                        <a:pt x="1825" y="1157"/>
                      </a:lnTo>
                      <a:lnTo>
                        <a:pt x="1825" y="1156"/>
                      </a:lnTo>
                      <a:lnTo>
                        <a:pt x="1826" y="1163"/>
                      </a:lnTo>
                      <a:lnTo>
                        <a:pt x="1826" y="1179"/>
                      </a:lnTo>
                      <a:lnTo>
                        <a:pt x="1826" y="1201"/>
                      </a:lnTo>
                      <a:lnTo>
                        <a:pt x="1827" y="1227"/>
                      </a:lnTo>
                      <a:lnTo>
                        <a:pt x="1827" y="1249"/>
                      </a:lnTo>
                      <a:lnTo>
                        <a:pt x="1827" y="1266"/>
                      </a:lnTo>
                      <a:lnTo>
                        <a:pt x="1828" y="1274"/>
                      </a:lnTo>
                      <a:lnTo>
                        <a:pt x="1828" y="1274"/>
                      </a:lnTo>
                      <a:lnTo>
                        <a:pt x="1828" y="1269"/>
                      </a:lnTo>
                      <a:lnTo>
                        <a:pt x="1829" y="1261"/>
                      </a:lnTo>
                      <a:lnTo>
                        <a:pt x="1829" y="1255"/>
                      </a:lnTo>
                      <a:lnTo>
                        <a:pt x="1829" y="1251"/>
                      </a:lnTo>
                      <a:lnTo>
                        <a:pt x="1830" y="1251"/>
                      </a:lnTo>
                      <a:lnTo>
                        <a:pt x="1830" y="1255"/>
                      </a:lnTo>
                      <a:lnTo>
                        <a:pt x="1830" y="1263"/>
                      </a:lnTo>
                      <a:lnTo>
                        <a:pt x="1831" y="1272"/>
                      </a:lnTo>
                      <a:lnTo>
                        <a:pt x="1831" y="1279"/>
                      </a:lnTo>
                      <a:lnTo>
                        <a:pt x="1831" y="1282"/>
                      </a:lnTo>
                      <a:lnTo>
                        <a:pt x="1832" y="1278"/>
                      </a:lnTo>
                      <a:lnTo>
                        <a:pt x="1832" y="1268"/>
                      </a:lnTo>
                      <a:lnTo>
                        <a:pt x="1833" y="1252"/>
                      </a:lnTo>
                      <a:lnTo>
                        <a:pt x="1833" y="1234"/>
                      </a:lnTo>
                      <a:lnTo>
                        <a:pt x="1833" y="1218"/>
                      </a:lnTo>
                      <a:lnTo>
                        <a:pt x="1834" y="1207"/>
                      </a:lnTo>
                      <a:lnTo>
                        <a:pt x="1834" y="1203"/>
                      </a:lnTo>
                      <a:lnTo>
                        <a:pt x="1834" y="1207"/>
                      </a:lnTo>
                      <a:lnTo>
                        <a:pt x="1835" y="1217"/>
                      </a:lnTo>
                      <a:lnTo>
                        <a:pt x="1835" y="1228"/>
                      </a:lnTo>
                      <a:lnTo>
                        <a:pt x="1835" y="1234"/>
                      </a:lnTo>
                      <a:lnTo>
                        <a:pt x="1836" y="1231"/>
                      </a:lnTo>
                      <a:lnTo>
                        <a:pt x="1836" y="1220"/>
                      </a:lnTo>
                      <a:lnTo>
                        <a:pt x="1836" y="1201"/>
                      </a:lnTo>
                      <a:lnTo>
                        <a:pt x="1837" y="1182"/>
                      </a:lnTo>
                      <a:lnTo>
                        <a:pt x="1837" y="1166"/>
                      </a:lnTo>
                      <a:lnTo>
                        <a:pt x="1837" y="1159"/>
                      </a:lnTo>
                      <a:lnTo>
                        <a:pt x="1838" y="1162"/>
                      </a:lnTo>
                      <a:lnTo>
                        <a:pt x="1838" y="1174"/>
                      </a:lnTo>
                      <a:lnTo>
                        <a:pt x="1838" y="1194"/>
                      </a:lnTo>
                      <a:lnTo>
                        <a:pt x="1839" y="1222"/>
                      </a:lnTo>
                      <a:lnTo>
                        <a:pt x="1839" y="1254"/>
                      </a:lnTo>
                      <a:lnTo>
                        <a:pt x="1840" y="1288"/>
                      </a:lnTo>
                      <a:lnTo>
                        <a:pt x="1840" y="1323"/>
                      </a:lnTo>
                      <a:lnTo>
                        <a:pt x="1840" y="1354"/>
                      </a:lnTo>
                      <a:lnTo>
                        <a:pt x="1841" y="1377"/>
                      </a:lnTo>
                      <a:lnTo>
                        <a:pt x="1841" y="1389"/>
                      </a:lnTo>
                      <a:lnTo>
                        <a:pt x="1841" y="1390"/>
                      </a:lnTo>
                      <a:lnTo>
                        <a:pt x="1842" y="1379"/>
                      </a:lnTo>
                      <a:lnTo>
                        <a:pt x="1842" y="1362"/>
                      </a:lnTo>
                      <a:lnTo>
                        <a:pt x="1842" y="1341"/>
                      </a:lnTo>
                      <a:lnTo>
                        <a:pt x="1843" y="1322"/>
                      </a:lnTo>
                      <a:lnTo>
                        <a:pt x="1843" y="1308"/>
                      </a:lnTo>
                      <a:lnTo>
                        <a:pt x="1843" y="1302"/>
                      </a:lnTo>
                      <a:lnTo>
                        <a:pt x="1844" y="1303"/>
                      </a:lnTo>
                      <a:lnTo>
                        <a:pt x="1844" y="1309"/>
                      </a:lnTo>
                      <a:lnTo>
                        <a:pt x="1844" y="1319"/>
                      </a:lnTo>
                      <a:lnTo>
                        <a:pt x="1845" y="1328"/>
                      </a:lnTo>
                      <a:lnTo>
                        <a:pt x="1845" y="1334"/>
                      </a:lnTo>
                      <a:lnTo>
                        <a:pt x="1845" y="1333"/>
                      </a:lnTo>
                      <a:lnTo>
                        <a:pt x="1846" y="1325"/>
                      </a:lnTo>
                      <a:lnTo>
                        <a:pt x="1846" y="1312"/>
                      </a:lnTo>
                      <a:lnTo>
                        <a:pt x="1847" y="1299"/>
                      </a:lnTo>
                      <a:lnTo>
                        <a:pt x="1847" y="1291"/>
                      </a:lnTo>
                      <a:lnTo>
                        <a:pt x="1847" y="1292"/>
                      </a:lnTo>
                      <a:lnTo>
                        <a:pt x="1848" y="1299"/>
                      </a:lnTo>
                      <a:lnTo>
                        <a:pt x="1848" y="1309"/>
                      </a:lnTo>
                      <a:lnTo>
                        <a:pt x="1848" y="1316"/>
                      </a:lnTo>
                      <a:lnTo>
                        <a:pt x="1849" y="1316"/>
                      </a:lnTo>
                      <a:lnTo>
                        <a:pt x="1849" y="1306"/>
                      </a:lnTo>
                      <a:lnTo>
                        <a:pt x="1849" y="1287"/>
                      </a:lnTo>
                      <a:lnTo>
                        <a:pt x="1850" y="1263"/>
                      </a:lnTo>
                      <a:lnTo>
                        <a:pt x="1850" y="1237"/>
                      </a:lnTo>
                      <a:lnTo>
                        <a:pt x="1850" y="1212"/>
                      </a:lnTo>
                      <a:lnTo>
                        <a:pt x="1851" y="1189"/>
                      </a:lnTo>
                      <a:lnTo>
                        <a:pt x="1851" y="1172"/>
                      </a:lnTo>
                      <a:lnTo>
                        <a:pt x="1851" y="1158"/>
                      </a:lnTo>
                      <a:lnTo>
                        <a:pt x="1852" y="1148"/>
                      </a:lnTo>
                      <a:lnTo>
                        <a:pt x="1852" y="1140"/>
                      </a:lnTo>
                      <a:lnTo>
                        <a:pt x="1852" y="1134"/>
                      </a:lnTo>
                      <a:lnTo>
                        <a:pt x="1853" y="1127"/>
                      </a:lnTo>
                      <a:lnTo>
                        <a:pt x="1853" y="1121"/>
                      </a:lnTo>
                      <a:lnTo>
                        <a:pt x="1853" y="1116"/>
                      </a:lnTo>
                      <a:lnTo>
                        <a:pt x="1854" y="1112"/>
                      </a:lnTo>
                      <a:lnTo>
                        <a:pt x="1854" y="1112"/>
                      </a:lnTo>
                      <a:lnTo>
                        <a:pt x="1855" y="1117"/>
                      </a:lnTo>
                      <a:lnTo>
                        <a:pt x="1855" y="1127"/>
                      </a:lnTo>
                      <a:lnTo>
                        <a:pt x="1855" y="1143"/>
                      </a:lnTo>
                      <a:lnTo>
                        <a:pt x="1856" y="1163"/>
                      </a:lnTo>
                      <a:lnTo>
                        <a:pt x="1856" y="1183"/>
                      </a:lnTo>
                      <a:lnTo>
                        <a:pt x="1856" y="1202"/>
                      </a:lnTo>
                      <a:lnTo>
                        <a:pt x="1857" y="1216"/>
                      </a:lnTo>
                      <a:lnTo>
                        <a:pt x="1857" y="1222"/>
                      </a:lnTo>
                      <a:lnTo>
                        <a:pt x="1857" y="1220"/>
                      </a:lnTo>
                      <a:lnTo>
                        <a:pt x="1858" y="1210"/>
                      </a:lnTo>
                      <a:lnTo>
                        <a:pt x="1858" y="1195"/>
                      </a:lnTo>
                      <a:lnTo>
                        <a:pt x="1858" y="1176"/>
                      </a:lnTo>
                      <a:lnTo>
                        <a:pt x="1859" y="1158"/>
                      </a:lnTo>
                      <a:lnTo>
                        <a:pt x="1859" y="1142"/>
                      </a:lnTo>
                      <a:lnTo>
                        <a:pt x="1859" y="1131"/>
                      </a:lnTo>
                      <a:lnTo>
                        <a:pt x="1860" y="1124"/>
                      </a:lnTo>
                      <a:lnTo>
                        <a:pt x="1860" y="1123"/>
                      </a:lnTo>
                      <a:lnTo>
                        <a:pt x="1860" y="1126"/>
                      </a:lnTo>
                      <a:lnTo>
                        <a:pt x="1861" y="1133"/>
                      </a:lnTo>
                      <a:lnTo>
                        <a:pt x="1861" y="1144"/>
                      </a:lnTo>
                      <a:lnTo>
                        <a:pt x="1862" y="1158"/>
                      </a:lnTo>
                      <a:lnTo>
                        <a:pt x="1862" y="1173"/>
                      </a:lnTo>
                      <a:lnTo>
                        <a:pt x="1862" y="1186"/>
                      </a:lnTo>
                      <a:lnTo>
                        <a:pt x="1863" y="1193"/>
                      </a:lnTo>
                      <a:lnTo>
                        <a:pt x="1863" y="1193"/>
                      </a:lnTo>
                      <a:lnTo>
                        <a:pt x="1863" y="1187"/>
                      </a:lnTo>
                      <a:lnTo>
                        <a:pt x="1864" y="1177"/>
                      </a:lnTo>
                      <a:lnTo>
                        <a:pt x="1864" y="1166"/>
                      </a:lnTo>
                      <a:lnTo>
                        <a:pt x="1864" y="1156"/>
                      </a:lnTo>
                      <a:lnTo>
                        <a:pt x="1865" y="1150"/>
                      </a:lnTo>
                      <a:lnTo>
                        <a:pt x="1865" y="1146"/>
                      </a:lnTo>
                      <a:lnTo>
                        <a:pt x="1865" y="1143"/>
                      </a:lnTo>
                      <a:lnTo>
                        <a:pt x="1866" y="1141"/>
                      </a:lnTo>
                      <a:lnTo>
                        <a:pt x="1866" y="1138"/>
                      </a:lnTo>
                      <a:lnTo>
                        <a:pt x="1866" y="1134"/>
                      </a:lnTo>
                      <a:lnTo>
                        <a:pt x="1867" y="1130"/>
                      </a:lnTo>
                      <a:lnTo>
                        <a:pt x="1867" y="1129"/>
                      </a:lnTo>
                      <a:lnTo>
                        <a:pt x="1867" y="1129"/>
                      </a:lnTo>
                      <a:lnTo>
                        <a:pt x="1868" y="1133"/>
                      </a:lnTo>
                      <a:lnTo>
                        <a:pt x="1868" y="1137"/>
                      </a:lnTo>
                      <a:lnTo>
                        <a:pt x="1869" y="1140"/>
                      </a:lnTo>
                      <a:lnTo>
                        <a:pt x="1869" y="1142"/>
                      </a:lnTo>
                      <a:lnTo>
                        <a:pt x="1869" y="1141"/>
                      </a:lnTo>
                      <a:lnTo>
                        <a:pt x="1870" y="1139"/>
                      </a:lnTo>
                      <a:lnTo>
                        <a:pt x="1870" y="1135"/>
                      </a:lnTo>
                      <a:lnTo>
                        <a:pt x="1870" y="1130"/>
                      </a:lnTo>
                      <a:lnTo>
                        <a:pt x="1871" y="1124"/>
                      </a:lnTo>
                      <a:lnTo>
                        <a:pt x="1871" y="1115"/>
                      </a:lnTo>
                      <a:lnTo>
                        <a:pt x="1871" y="1106"/>
                      </a:lnTo>
                      <a:lnTo>
                        <a:pt x="1872" y="1097"/>
                      </a:lnTo>
                      <a:lnTo>
                        <a:pt x="1872" y="1091"/>
                      </a:lnTo>
                      <a:lnTo>
                        <a:pt x="1872" y="1089"/>
                      </a:lnTo>
                      <a:lnTo>
                        <a:pt x="1873" y="1091"/>
                      </a:lnTo>
                      <a:lnTo>
                        <a:pt x="1873" y="1095"/>
                      </a:lnTo>
                      <a:lnTo>
                        <a:pt x="1873" y="1099"/>
                      </a:lnTo>
                      <a:lnTo>
                        <a:pt x="1874" y="1103"/>
                      </a:lnTo>
                      <a:lnTo>
                        <a:pt x="1874" y="1106"/>
                      </a:lnTo>
                      <a:lnTo>
                        <a:pt x="1874" y="1110"/>
                      </a:lnTo>
                      <a:lnTo>
                        <a:pt x="1875" y="1117"/>
                      </a:lnTo>
                      <a:lnTo>
                        <a:pt x="1875" y="1126"/>
                      </a:lnTo>
                      <a:lnTo>
                        <a:pt x="1875" y="1136"/>
                      </a:lnTo>
                      <a:lnTo>
                        <a:pt x="1876" y="1144"/>
                      </a:lnTo>
                      <a:lnTo>
                        <a:pt x="1876" y="1145"/>
                      </a:lnTo>
                      <a:lnTo>
                        <a:pt x="1877" y="1139"/>
                      </a:lnTo>
                      <a:lnTo>
                        <a:pt x="1877" y="1127"/>
                      </a:lnTo>
                      <a:lnTo>
                        <a:pt x="1877" y="1112"/>
                      </a:lnTo>
                      <a:lnTo>
                        <a:pt x="1878" y="1098"/>
                      </a:lnTo>
                      <a:lnTo>
                        <a:pt x="1878" y="1089"/>
                      </a:lnTo>
                      <a:lnTo>
                        <a:pt x="1878" y="1086"/>
                      </a:lnTo>
                      <a:lnTo>
                        <a:pt x="1879" y="1088"/>
                      </a:lnTo>
                      <a:lnTo>
                        <a:pt x="1879" y="1094"/>
                      </a:lnTo>
                      <a:lnTo>
                        <a:pt x="1879" y="1101"/>
                      </a:lnTo>
                      <a:lnTo>
                        <a:pt x="1880" y="1106"/>
                      </a:lnTo>
                      <a:lnTo>
                        <a:pt x="1880" y="1109"/>
                      </a:lnTo>
                      <a:lnTo>
                        <a:pt x="1880" y="1108"/>
                      </a:lnTo>
                      <a:lnTo>
                        <a:pt x="1881" y="1105"/>
                      </a:lnTo>
                      <a:lnTo>
                        <a:pt x="1881" y="1101"/>
                      </a:lnTo>
                      <a:lnTo>
                        <a:pt x="1881" y="1097"/>
                      </a:lnTo>
                      <a:lnTo>
                        <a:pt x="1882" y="1096"/>
                      </a:lnTo>
                      <a:lnTo>
                        <a:pt x="1882" y="1097"/>
                      </a:lnTo>
                      <a:lnTo>
                        <a:pt x="1882" y="1102"/>
                      </a:lnTo>
                      <a:lnTo>
                        <a:pt x="1883" y="1112"/>
                      </a:lnTo>
                      <a:lnTo>
                        <a:pt x="1883" y="1124"/>
                      </a:lnTo>
                      <a:lnTo>
                        <a:pt x="1884" y="1138"/>
                      </a:lnTo>
                      <a:lnTo>
                        <a:pt x="1884" y="1150"/>
                      </a:lnTo>
                      <a:lnTo>
                        <a:pt x="1884" y="1156"/>
                      </a:lnTo>
                      <a:lnTo>
                        <a:pt x="1885" y="1153"/>
                      </a:lnTo>
                      <a:lnTo>
                        <a:pt x="1885" y="1143"/>
                      </a:lnTo>
                      <a:lnTo>
                        <a:pt x="1885" y="1126"/>
                      </a:lnTo>
                      <a:lnTo>
                        <a:pt x="1886" y="1108"/>
                      </a:lnTo>
                      <a:lnTo>
                        <a:pt x="1886" y="1093"/>
                      </a:lnTo>
                      <a:lnTo>
                        <a:pt x="1886" y="1084"/>
                      </a:lnTo>
                      <a:lnTo>
                        <a:pt x="1887" y="1082"/>
                      </a:lnTo>
                      <a:lnTo>
                        <a:pt x="1887" y="1085"/>
                      </a:lnTo>
                      <a:lnTo>
                        <a:pt x="1887" y="1090"/>
                      </a:lnTo>
                      <a:lnTo>
                        <a:pt x="1888" y="1095"/>
                      </a:lnTo>
                      <a:lnTo>
                        <a:pt x="1888" y="1095"/>
                      </a:lnTo>
                      <a:lnTo>
                        <a:pt x="1888" y="1089"/>
                      </a:lnTo>
                      <a:lnTo>
                        <a:pt x="1889" y="1075"/>
                      </a:lnTo>
                      <a:lnTo>
                        <a:pt x="1889" y="1056"/>
                      </a:lnTo>
                      <a:lnTo>
                        <a:pt x="1889" y="1034"/>
                      </a:lnTo>
                      <a:lnTo>
                        <a:pt x="1890" y="1015"/>
                      </a:lnTo>
                      <a:lnTo>
                        <a:pt x="1890" y="1002"/>
                      </a:lnTo>
                      <a:lnTo>
                        <a:pt x="1891" y="997"/>
                      </a:lnTo>
                      <a:lnTo>
                        <a:pt x="1891" y="999"/>
                      </a:lnTo>
                      <a:lnTo>
                        <a:pt x="1891" y="1004"/>
                      </a:lnTo>
                      <a:lnTo>
                        <a:pt x="1892" y="1009"/>
                      </a:lnTo>
                      <a:lnTo>
                        <a:pt x="1892" y="1010"/>
                      </a:lnTo>
                      <a:lnTo>
                        <a:pt x="1892" y="1004"/>
                      </a:lnTo>
                      <a:lnTo>
                        <a:pt x="1893" y="991"/>
                      </a:lnTo>
                      <a:lnTo>
                        <a:pt x="1893" y="974"/>
                      </a:lnTo>
                      <a:lnTo>
                        <a:pt x="1893" y="956"/>
                      </a:lnTo>
                      <a:lnTo>
                        <a:pt x="1894" y="942"/>
                      </a:lnTo>
                      <a:lnTo>
                        <a:pt x="1894" y="935"/>
                      </a:lnTo>
                      <a:lnTo>
                        <a:pt x="1894" y="937"/>
                      </a:lnTo>
                      <a:lnTo>
                        <a:pt x="1895" y="947"/>
                      </a:lnTo>
                      <a:lnTo>
                        <a:pt x="1895" y="962"/>
                      </a:lnTo>
                      <a:lnTo>
                        <a:pt x="1895" y="977"/>
                      </a:lnTo>
                      <a:lnTo>
                        <a:pt x="1896" y="990"/>
                      </a:lnTo>
                      <a:lnTo>
                        <a:pt x="1896" y="1000"/>
                      </a:lnTo>
                      <a:lnTo>
                        <a:pt x="1896" y="1006"/>
                      </a:lnTo>
                      <a:lnTo>
                        <a:pt x="1897" y="1009"/>
                      </a:lnTo>
                      <a:lnTo>
                        <a:pt x="1897" y="1008"/>
                      </a:lnTo>
                      <a:lnTo>
                        <a:pt x="1897" y="1003"/>
                      </a:lnTo>
                      <a:lnTo>
                        <a:pt x="1898" y="993"/>
                      </a:lnTo>
                      <a:lnTo>
                        <a:pt x="1898" y="978"/>
                      </a:lnTo>
                      <a:lnTo>
                        <a:pt x="1899" y="961"/>
                      </a:lnTo>
                      <a:lnTo>
                        <a:pt x="1899" y="944"/>
                      </a:lnTo>
                      <a:lnTo>
                        <a:pt x="1899" y="930"/>
                      </a:lnTo>
                      <a:lnTo>
                        <a:pt x="1900" y="920"/>
                      </a:lnTo>
                      <a:lnTo>
                        <a:pt x="1900" y="915"/>
                      </a:lnTo>
                      <a:lnTo>
                        <a:pt x="1900" y="915"/>
                      </a:lnTo>
                      <a:lnTo>
                        <a:pt x="1901" y="919"/>
                      </a:lnTo>
                      <a:lnTo>
                        <a:pt x="1901" y="928"/>
                      </a:lnTo>
                      <a:lnTo>
                        <a:pt x="1901" y="940"/>
                      </a:lnTo>
                      <a:lnTo>
                        <a:pt x="1902" y="956"/>
                      </a:lnTo>
                      <a:lnTo>
                        <a:pt x="1902" y="971"/>
                      </a:lnTo>
                      <a:lnTo>
                        <a:pt x="1902" y="985"/>
                      </a:lnTo>
                      <a:lnTo>
                        <a:pt x="1903" y="993"/>
                      </a:lnTo>
                      <a:lnTo>
                        <a:pt x="1903" y="992"/>
                      </a:lnTo>
                      <a:lnTo>
                        <a:pt x="1903" y="983"/>
                      </a:lnTo>
                      <a:lnTo>
                        <a:pt x="1904" y="965"/>
                      </a:lnTo>
                      <a:lnTo>
                        <a:pt x="1904" y="942"/>
                      </a:lnTo>
                      <a:lnTo>
                        <a:pt x="1904" y="917"/>
                      </a:lnTo>
                      <a:lnTo>
                        <a:pt x="1905" y="895"/>
                      </a:lnTo>
                      <a:lnTo>
                        <a:pt x="1905" y="877"/>
                      </a:lnTo>
                      <a:lnTo>
                        <a:pt x="1906" y="864"/>
                      </a:lnTo>
                      <a:lnTo>
                        <a:pt x="1906" y="854"/>
                      </a:lnTo>
                      <a:lnTo>
                        <a:pt x="1906" y="848"/>
                      </a:lnTo>
                      <a:lnTo>
                        <a:pt x="1907" y="845"/>
                      </a:lnTo>
                      <a:lnTo>
                        <a:pt x="1907" y="845"/>
                      </a:lnTo>
                      <a:lnTo>
                        <a:pt x="1907" y="847"/>
                      </a:lnTo>
                      <a:lnTo>
                        <a:pt x="1908" y="853"/>
                      </a:lnTo>
                      <a:lnTo>
                        <a:pt x="1908" y="861"/>
                      </a:lnTo>
                      <a:lnTo>
                        <a:pt x="1908" y="870"/>
                      </a:lnTo>
                      <a:lnTo>
                        <a:pt x="1909" y="880"/>
                      </a:lnTo>
                      <a:lnTo>
                        <a:pt x="1909" y="888"/>
                      </a:lnTo>
                      <a:lnTo>
                        <a:pt x="1909" y="893"/>
                      </a:lnTo>
                      <a:lnTo>
                        <a:pt x="1910" y="896"/>
                      </a:lnTo>
                      <a:lnTo>
                        <a:pt x="1910" y="897"/>
                      </a:lnTo>
                      <a:lnTo>
                        <a:pt x="1910" y="894"/>
                      </a:lnTo>
                      <a:lnTo>
                        <a:pt x="1911" y="889"/>
                      </a:lnTo>
                      <a:lnTo>
                        <a:pt x="1911" y="881"/>
                      </a:lnTo>
                      <a:lnTo>
                        <a:pt x="1911" y="871"/>
                      </a:lnTo>
                      <a:lnTo>
                        <a:pt x="1912" y="860"/>
                      </a:lnTo>
                      <a:lnTo>
                        <a:pt x="1912" y="851"/>
                      </a:lnTo>
                      <a:lnTo>
                        <a:pt x="1913" y="846"/>
                      </a:lnTo>
                      <a:lnTo>
                        <a:pt x="1913" y="848"/>
                      </a:lnTo>
                      <a:lnTo>
                        <a:pt x="1913" y="856"/>
                      </a:lnTo>
                      <a:lnTo>
                        <a:pt x="1914" y="870"/>
                      </a:lnTo>
                      <a:lnTo>
                        <a:pt x="1914" y="885"/>
                      </a:lnTo>
                      <a:lnTo>
                        <a:pt x="1914" y="900"/>
                      </a:lnTo>
                      <a:lnTo>
                        <a:pt x="1915" y="913"/>
                      </a:lnTo>
                      <a:lnTo>
                        <a:pt x="1915" y="923"/>
                      </a:lnTo>
                      <a:lnTo>
                        <a:pt x="1915" y="931"/>
                      </a:lnTo>
                      <a:lnTo>
                        <a:pt x="1916" y="937"/>
                      </a:lnTo>
                      <a:lnTo>
                        <a:pt x="1916" y="939"/>
                      </a:lnTo>
                      <a:lnTo>
                        <a:pt x="1916" y="936"/>
                      </a:lnTo>
                      <a:lnTo>
                        <a:pt x="1917" y="926"/>
                      </a:lnTo>
                      <a:lnTo>
                        <a:pt x="1917" y="907"/>
                      </a:lnTo>
                      <a:lnTo>
                        <a:pt x="1917" y="879"/>
                      </a:lnTo>
                      <a:lnTo>
                        <a:pt x="1918" y="846"/>
                      </a:lnTo>
                      <a:lnTo>
                        <a:pt x="1918" y="811"/>
                      </a:lnTo>
                      <a:lnTo>
                        <a:pt x="1918" y="780"/>
                      </a:lnTo>
                      <a:lnTo>
                        <a:pt x="1919" y="758"/>
                      </a:lnTo>
                      <a:lnTo>
                        <a:pt x="1919" y="748"/>
                      </a:lnTo>
                      <a:lnTo>
                        <a:pt x="1919" y="750"/>
                      </a:lnTo>
                      <a:lnTo>
                        <a:pt x="1920" y="762"/>
                      </a:lnTo>
                      <a:lnTo>
                        <a:pt x="1920" y="780"/>
                      </a:lnTo>
                      <a:lnTo>
                        <a:pt x="1921" y="801"/>
                      </a:lnTo>
                      <a:lnTo>
                        <a:pt x="1921" y="821"/>
                      </a:lnTo>
                      <a:lnTo>
                        <a:pt x="1921" y="839"/>
                      </a:lnTo>
                      <a:lnTo>
                        <a:pt x="1922" y="851"/>
                      </a:lnTo>
                      <a:lnTo>
                        <a:pt x="1922" y="857"/>
                      </a:lnTo>
                      <a:lnTo>
                        <a:pt x="1922" y="855"/>
                      </a:lnTo>
                      <a:lnTo>
                        <a:pt x="1923" y="846"/>
                      </a:lnTo>
                      <a:lnTo>
                        <a:pt x="1923" y="830"/>
                      </a:lnTo>
                      <a:lnTo>
                        <a:pt x="1923" y="809"/>
                      </a:lnTo>
                      <a:lnTo>
                        <a:pt x="1924" y="788"/>
                      </a:lnTo>
                      <a:lnTo>
                        <a:pt x="1924" y="769"/>
                      </a:lnTo>
                      <a:lnTo>
                        <a:pt x="1924" y="756"/>
                      </a:lnTo>
                      <a:lnTo>
                        <a:pt x="1925" y="751"/>
                      </a:lnTo>
                      <a:lnTo>
                        <a:pt x="1925" y="754"/>
                      </a:lnTo>
                      <a:lnTo>
                        <a:pt x="1925" y="766"/>
                      </a:lnTo>
                      <a:lnTo>
                        <a:pt x="1926" y="783"/>
                      </a:lnTo>
                      <a:lnTo>
                        <a:pt x="1926" y="803"/>
                      </a:lnTo>
                      <a:lnTo>
                        <a:pt x="1926" y="821"/>
                      </a:lnTo>
                      <a:lnTo>
                        <a:pt x="1927" y="834"/>
                      </a:lnTo>
                      <a:lnTo>
                        <a:pt x="1927" y="840"/>
                      </a:lnTo>
                      <a:lnTo>
                        <a:pt x="1928" y="840"/>
                      </a:lnTo>
                      <a:lnTo>
                        <a:pt x="1928" y="834"/>
                      </a:lnTo>
                      <a:lnTo>
                        <a:pt x="1928" y="826"/>
                      </a:lnTo>
                      <a:lnTo>
                        <a:pt x="1929" y="817"/>
                      </a:lnTo>
                      <a:lnTo>
                        <a:pt x="1929" y="809"/>
                      </a:lnTo>
                      <a:lnTo>
                        <a:pt x="1929" y="803"/>
                      </a:lnTo>
                      <a:lnTo>
                        <a:pt x="1930" y="797"/>
                      </a:lnTo>
                      <a:lnTo>
                        <a:pt x="1930" y="792"/>
                      </a:lnTo>
                      <a:lnTo>
                        <a:pt x="1930" y="785"/>
                      </a:lnTo>
                      <a:lnTo>
                        <a:pt x="1931" y="777"/>
                      </a:lnTo>
                      <a:lnTo>
                        <a:pt x="1931" y="768"/>
                      </a:lnTo>
                      <a:lnTo>
                        <a:pt x="1931" y="761"/>
                      </a:lnTo>
                      <a:lnTo>
                        <a:pt x="1932" y="755"/>
                      </a:lnTo>
                      <a:lnTo>
                        <a:pt x="1932" y="752"/>
                      </a:lnTo>
                      <a:lnTo>
                        <a:pt x="1932" y="751"/>
                      </a:lnTo>
                      <a:lnTo>
                        <a:pt x="1933" y="753"/>
                      </a:lnTo>
                      <a:lnTo>
                        <a:pt x="1933" y="757"/>
                      </a:lnTo>
                      <a:lnTo>
                        <a:pt x="1933" y="760"/>
                      </a:lnTo>
                      <a:lnTo>
                        <a:pt x="1934" y="761"/>
                      </a:lnTo>
                      <a:lnTo>
                        <a:pt x="1934" y="758"/>
                      </a:lnTo>
                      <a:lnTo>
                        <a:pt x="1935" y="749"/>
                      </a:lnTo>
                      <a:lnTo>
                        <a:pt x="1935" y="737"/>
                      </a:lnTo>
                      <a:lnTo>
                        <a:pt x="1935" y="721"/>
                      </a:lnTo>
                      <a:lnTo>
                        <a:pt x="1936" y="703"/>
                      </a:lnTo>
                      <a:lnTo>
                        <a:pt x="1936" y="683"/>
                      </a:lnTo>
                      <a:lnTo>
                        <a:pt x="1936" y="664"/>
                      </a:lnTo>
                      <a:lnTo>
                        <a:pt x="1937" y="647"/>
                      </a:lnTo>
                      <a:lnTo>
                        <a:pt x="1937" y="635"/>
                      </a:lnTo>
                      <a:lnTo>
                        <a:pt x="1937" y="628"/>
                      </a:lnTo>
                      <a:lnTo>
                        <a:pt x="1938" y="625"/>
                      </a:lnTo>
                      <a:lnTo>
                        <a:pt x="1938" y="626"/>
                      </a:lnTo>
                      <a:lnTo>
                        <a:pt x="1938" y="627"/>
                      </a:lnTo>
                      <a:lnTo>
                        <a:pt x="1939" y="628"/>
                      </a:lnTo>
                      <a:lnTo>
                        <a:pt x="1939" y="628"/>
                      </a:lnTo>
                      <a:lnTo>
                        <a:pt x="1939" y="626"/>
                      </a:lnTo>
                      <a:lnTo>
                        <a:pt x="1940" y="624"/>
                      </a:lnTo>
                      <a:lnTo>
                        <a:pt x="1940" y="622"/>
                      </a:lnTo>
                      <a:lnTo>
                        <a:pt x="1940" y="624"/>
                      </a:lnTo>
                      <a:lnTo>
                        <a:pt x="1941" y="631"/>
                      </a:lnTo>
                      <a:lnTo>
                        <a:pt x="1941" y="645"/>
                      </a:lnTo>
                      <a:lnTo>
                        <a:pt x="1941" y="665"/>
                      </a:lnTo>
                      <a:lnTo>
                        <a:pt x="1942" y="691"/>
                      </a:lnTo>
                      <a:lnTo>
                        <a:pt x="1942" y="721"/>
                      </a:lnTo>
                      <a:lnTo>
                        <a:pt x="1943" y="752"/>
                      </a:lnTo>
                      <a:lnTo>
                        <a:pt x="1943" y="782"/>
                      </a:lnTo>
                      <a:lnTo>
                        <a:pt x="1943" y="809"/>
                      </a:lnTo>
                      <a:lnTo>
                        <a:pt x="1944" y="831"/>
                      </a:lnTo>
                      <a:lnTo>
                        <a:pt x="1944" y="846"/>
                      </a:lnTo>
                      <a:lnTo>
                        <a:pt x="1944" y="856"/>
                      </a:lnTo>
                      <a:lnTo>
                        <a:pt x="1945" y="860"/>
                      </a:lnTo>
                      <a:lnTo>
                        <a:pt x="1945" y="860"/>
                      </a:lnTo>
                      <a:lnTo>
                        <a:pt x="1945" y="855"/>
                      </a:lnTo>
                      <a:lnTo>
                        <a:pt x="1946" y="846"/>
                      </a:lnTo>
                      <a:lnTo>
                        <a:pt x="1946" y="830"/>
                      </a:lnTo>
                      <a:lnTo>
                        <a:pt x="1946" y="809"/>
                      </a:lnTo>
                      <a:lnTo>
                        <a:pt x="1947" y="783"/>
                      </a:lnTo>
                      <a:lnTo>
                        <a:pt x="1947" y="755"/>
                      </a:lnTo>
                      <a:lnTo>
                        <a:pt x="1947" y="729"/>
                      </a:lnTo>
                      <a:lnTo>
                        <a:pt x="1948" y="706"/>
                      </a:lnTo>
                      <a:lnTo>
                        <a:pt x="1948" y="689"/>
                      </a:lnTo>
                      <a:lnTo>
                        <a:pt x="1948" y="677"/>
                      </a:lnTo>
                      <a:lnTo>
                        <a:pt x="1949" y="670"/>
                      </a:lnTo>
                      <a:lnTo>
                        <a:pt x="1949" y="668"/>
                      </a:lnTo>
                      <a:lnTo>
                        <a:pt x="1950" y="671"/>
                      </a:lnTo>
                      <a:lnTo>
                        <a:pt x="1950" y="678"/>
                      </a:lnTo>
                      <a:lnTo>
                        <a:pt x="1950" y="687"/>
                      </a:lnTo>
                      <a:lnTo>
                        <a:pt x="1951" y="695"/>
                      </a:lnTo>
                      <a:lnTo>
                        <a:pt x="1951" y="700"/>
                      </a:lnTo>
                      <a:lnTo>
                        <a:pt x="1951" y="701"/>
                      </a:lnTo>
                      <a:lnTo>
                        <a:pt x="1952" y="696"/>
                      </a:lnTo>
                      <a:lnTo>
                        <a:pt x="1952" y="685"/>
                      </a:lnTo>
                      <a:lnTo>
                        <a:pt x="1952" y="669"/>
                      </a:lnTo>
                      <a:lnTo>
                        <a:pt x="1953" y="652"/>
                      </a:lnTo>
                      <a:lnTo>
                        <a:pt x="1953" y="638"/>
                      </a:lnTo>
                      <a:lnTo>
                        <a:pt x="1953" y="630"/>
                      </a:lnTo>
                      <a:lnTo>
                        <a:pt x="1954" y="631"/>
                      </a:lnTo>
                      <a:lnTo>
                        <a:pt x="1954" y="640"/>
                      </a:lnTo>
                      <a:lnTo>
                        <a:pt x="1954" y="654"/>
                      </a:lnTo>
                      <a:lnTo>
                        <a:pt x="1955" y="666"/>
                      </a:lnTo>
                      <a:lnTo>
                        <a:pt x="1955" y="672"/>
                      </a:lnTo>
                      <a:lnTo>
                        <a:pt x="1955" y="669"/>
                      </a:lnTo>
                      <a:lnTo>
                        <a:pt x="1956" y="657"/>
                      </a:lnTo>
                      <a:lnTo>
                        <a:pt x="1956" y="639"/>
                      </a:lnTo>
                      <a:lnTo>
                        <a:pt x="1957" y="618"/>
                      </a:lnTo>
                      <a:lnTo>
                        <a:pt x="1957" y="597"/>
                      </a:lnTo>
                      <a:lnTo>
                        <a:pt x="1957" y="577"/>
                      </a:lnTo>
                      <a:lnTo>
                        <a:pt x="1958" y="560"/>
                      </a:lnTo>
                      <a:lnTo>
                        <a:pt x="1958" y="546"/>
                      </a:lnTo>
                      <a:lnTo>
                        <a:pt x="1958" y="536"/>
                      </a:lnTo>
                      <a:lnTo>
                        <a:pt x="1959" y="531"/>
                      </a:lnTo>
                      <a:lnTo>
                        <a:pt x="1959" y="529"/>
                      </a:lnTo>
                      <a:lnTo>
                        <a:pt x="1959" y="531"/>
                      </a:lnTo>
                      <a:lnTo>
                        <a:pt x="1960" y="538"/>
                      </a:lnTo>
                      <a:lnTo>
                        <a:pt x="1960" y="549"/>
                      </a:lnTo>
                      <a:lnTo>
                        <a:pt x="1960" y="565"/>
                      </a:lnTo>
                      <a:lnTo>
                        <a:pt x="1961" y="584"/>
                      </a:lnTo>
                      <a:lnTo>
                        <a:pt x="1961" y="603"/>
                      </a:lnTo>
                      <a:lnTo>
                        <a:pt x="1961" y="621"/>
                      </a:lnTo>
                      <a:lnTo>
                        <a:pt x="1962" y="633"/>
                      </a:lnTo>
                      <a:lnTo>
                        <a:pt x="1962" y="639"/>
                      </a:lnTo>
                      <a:lnTo>
                        <a:pt x="1962" y="635"/>
                      </a:lnTo>
                      <a:lnTo>
                        <a:pt x="1963" y="624"/>
                      </a:lnTo>
                      <a:lnTo>
                        <a:pt x="1963" y="605"/>
                      </a:lnTo>
                      <a:lnTo>
                        <a:pt x="1963" y="581"/>
                      </a:lnTo>
                      <a:lnTo>
                        <a:pt x="1964" y="557"/>
                      </a:lnTo>
                      <a:lnTo>
                        <a:pt x="1964" y="535"/>
                      </a:lnTo>
                      <a:lnTo>
                        <a:pt x="1965" y="520"/>
                      </a:lnTo>
                      <a:lnTo>
                        <a:pt x="1965" y="513"/>
                      </a:lnTo>
                      <a:lnTo>
                        <a:pt x="1965" y="514"/>
                      </a:lnTo>
                      <a:lnTo>
                        <a:pt x="1966" y="521"/>
                      </a:lnTo>
                      <a:lnTo>
                        <a:pt x="1966" y="531"/>
                      </a:lnTo>
                      <a:lnTo>
                        <a:pt x="1966" y="542"/>
                      </a:lnTo>
                      <a:lnTo>
                        <a:pt x="1967" y="549"/>
                      </a:lnTo>
                      <a:lnTo>
                        <a:pt x="1967" y="553"/>
                      </a:lnTo>
                      <a:lnTo>
                        <a:pt x="1967" y="552"/>
                      </a:lnTo>
                      <a:lnTo>
                        <a:pt x="1968" y="549"/>
                      </a:lnTo>
                      <a:lnTo>
                        <a:pt x="1968" y="543"/>
                      </a:lnTo>
                      <a:lnTo>
                        <a:pt x="1968" y="535"/>
                      </a:lnTo>
                      <a:lnTo>
                        <a:pt x="1969" y="527"/>
                      </a:lnTo>
                      <a:lnTo>
                        <a:pt x="1969" y="520"/>
                      </a:lnTo>
                      <a:lnTo>
                        <a:pt x="1969" y="514"/>
                      </a:lnTo>
                      <a:lnTo>
                        <a:pt x="1970" y="513"/>
                      </a:lnTo>
                      <a:lnTo>
                        <a:pt x="1970" y="517"/>
                      </a:lnTo>
                      <a:lnTo>
                        <a:pt x="1970" y="527"/>
                      </a:lnTo>
                      <a:lnTo>
                        <a:pt x="1971" y="541"/>
                      </a:lnTo>
                      <a:lnTo>
                        <a:pt x="1971" y="555"/>
                      </a:lnTo>
                      <a:lnTo>
                        <a:pt x="1972" y="564"/>
                      </a:lnTo>
                      <a:lnTo>
                        <a:pt x="1972" y="568"/>
                      </a:lnTo>
                      <a:lnTo>
                        <a:pt x="1972" y="566"/>
                      </a:lnTo>
                      <a:lnTo>
                        <a:pt x="1973" y="561"/>
                      </a:lnTo>
                      <a:lnTo>
                        <a:pt x="1973" y="555"/>
                      </a:lnTo>
                      <a:lnTo>
                        <a:pt x="1973" y="550"/>
                      </a:lnTo>
                      <a:lnTo>
                        <a:pt x="1974" y="546"/>
                      </a:lnTo>
                      <a:lnTo>
                        <a:pt x="1974" y="539"/>
                      </a:lnTo>
                      <a:lnTo>
                        <a:pt x="1974" y="529"/>
                      </a:lnTo>
                      <a:lnTo>
                        <a:pt x="1975" y="516"/>
                      </a:lnTo>
                      <a:lnTo>
                        <a:pt x="1975" y="500"/>
                      </a:lnTo>
                      <a:lnTo>
                        <a:pt x="1975" y="482"/>
                      </a:lnTo>
                      <a:lnTo>
                        <a:pt x="1976" y="466"/>
                      </a:lnTo>
                      <a:lnTo>
                        <a:pt x="1976" y="451"/>
                      </a:lnTo>
                      <a:lnTo>
                        <a:pt x="1976" y="439"/>
                      </a:lnTo>
                      <a:lnTo>
                        <a:pt x="1977" y="431"/>
                      </a:lnTo>
                      <a:lnTo>
                        <a:pt x="1977" y="427"/>
                      </a:lnTo>
                      <a:lnTo>
                        <a:pt x="1977" y="425"/>
                      </a:lnTo>
                      <a:lnTo>
                        <a:pt x="1978" y="424"/>
                      </a:lnTo>
                      <a:lnTo>
                        <a:pt x="1978" y="423"/>
                      </a:lnTo>
                      <a:lnTo>
                        <a:pt x="1979" y="422"/>
                      </a:lnTo>
                      <a:lnTo>
                        <a:pt x="1979" y="423"/>
                      </a:lnTo>
                      <a:lnTo>
                        <a:pt x="1979" y="427"/>
                      </a:lnTo>
                      <a:lnTo>
                        <a:pt x="1980" y="433"/>
                      </a:lnTo>
                      <a:lnTo>
                        <a:pt x="1980" y="443"/>
                      </a:lnTo>
                      <a:lnTo>
                        <a:pt x="1980" y="454"/>
                      </a:lnTo>
                      <a:lnTo>
                        <a:pt x="1981" y="464"/>
                      </a:lnTo>
                      <a:lnTo>
                        <a:pt x="1981" y="472"/>
                      </a:lnTo>
                      <a:lnTo>
                        <a:pt x="1981" y="478"/>
                      </a:lnTo>
                      <a:lnTo>
                        <a:pt x="1982" y="483"/>
                      </a:lnTo>
                      <a:lnTo>
                        <a:pt x="1982" y="488"/>
                      </a:lnTo>
                      <a:lnTo>
                        <a:pt x="1982" y="496"/>
                      </a:lnTo>
                      <a:lnTo>
                        <a:pt x="1983" y="505"/>
                      </a:lnTo>
                      <a:lnTo>
                        <a:pt x="1983" y="516"/>
                      </a:lnTo>
                      <a:lnTo>
                        <a:pt x="1983" y="527"/>
                      </a:lnTo>
                      <a:lnTo>
                        <a:pt x="1984" y="535"/>
                      </a:lnTo>
                      <a:lnTo>
                        <a:pt x="1984" y="538"/>
                      </a:lnTo>
                      <a:lnTo>
                        <a:pt x="1984" y="537"/>
                      </a:lnTo>
                      <a:lnTo>
                        <a:pt x="1985" y="531"/>
                      </a:lnTo>
                      <a:lnTo>
                        <a:pt x="1985" y="522"/>
                      </a:lnTo>
                      <a:lnTo>
                        <a:pt x="1985" y="513"/>
                      </a:lnTo>
                      <a:lnTo>
                        <a:pt x="1986" y="506"/>
                      </a:lnTo>
                      <a:lnTo>
                        <a:pt x="1986" y="501"/>
                      </a:lnTo>
                      <a:lnTo>
                        <a:pt x="1987" y="501"/>
                      </a:lnTo>
                      <a:lnTo>
                        <a:pt x="1987" y="503"/>
                      </a:lnTo>
                      <a:lnTo>
                        <a:pt x="1987" y="505"/>
                      </a:lnTo>
                      <a:lnTo>
                        <a:pt x="1988" y="505"/>
                      </a:lnTo>
                      <a:lnTo>
                        <a:pt x="1988" y="501"/>
                      </a:lnTo>
                      <a:lnTo>
                        <a:pt x="1988" y="493"/>
                      </a:lnTo>
                      <a:lnTo>
                        <a:pt x="1989" y="481"/>
                      </a:lnTo>
                      <a:lnTo>
                        <a:pt x="1989" y="470"/>
                      </a:lnTo>
                      <a:lnTo>
                        <a:pt x="1989" y="462"/>
                      </a:lnTo>
                      <a:lnTo>
                        <a:pt x="1990" y="458"/>
                      </a:lnTo>
                      <a:lnTo>
                        <a:pt x="1990" y="458"/>
                      </a:lnTo>
                      <a:lnTo>
                        <a:pt x="1990" y="459"/>
                      </a:lnTo>
                      <a:lnTo>
                        <a:pt x="1991" y="462"/>
                      </a:lnTo>
                      <a:lnTo>
                        <a:pt x="1991" y="465"/>
                      </a:lnTo>
                      <a:lnTo>
                        <a:pt x="1991" y="468"/>
                      </a:lnTo>
                      <a:lnTo>
                        <a:pt x="1992" y="473"/>
                      </a:lnTo>
                      <a:lnTo>
                        <a:pt x="1992" y="480"/>
                      </a:lnTo>
                      <a:lnTo>
                        <a:pt x="1992" y="487"/>
                      </a:lnTo>
                      <a:lnTo>
                        <a:pt x="1993" y="492"/>
                      </a:lnTo>
                      <a:lnTo>
                        <a:pt x="1993" y="490"/>
                      </a:lnTo>
                      <a:lnTo>
                        <a:pt x="1994" y="482"/>
                      </a:lnTo>
                      <a:lnTo>
                        <a:pt x="1994" y="469"/>
                      </a:lnTo>
                      <a:lnTo>
                        <a:pt x="1994" y="456"/>
                      </a:lnTo>
                      <a:lnTo>
                        <a:pt x="1995" y="449"/>
                      </a:lnTo>
                      <a:lnTo>
                        <a:pt x="1995" y="451"/>
                      </a:lnTo>
                      <a:lnTo>
                        <a:pt x="1995" y="463"/>
                      </a:lnTo>
                      <a:lnTo>
                        <a:pt x="1996" y="482"/>
                      </a:lnTo>
                      <a:lnTo>
                        <a:pt x="1996" y="501"/>
                      </a:lnTo>
                      <a:lnTo>
                        <a:pt x="1996" y="517"/>
                      </a:lnTo>
                      <a:lnTo>
                        <a:pt x="1997" y="525"/>
                      </a:lnTo>
                      <a:lnTo>
                        <a:pt x="1997" y="528"/>
                      </a:lnTo>
                      <a:lnTo>
                        <a:pt x="1997" y="525"/>
                      </a:lnTo>
                      <a:lnTo>
                        <a:pt x="1998" y="522"/>
                      </a:lnTo>
                      <a:lnTo>
                        <a:pt x="1998" y="518"/>
                      </a:lnTo>
                      <a:lnTo>
                        <a:pt x="1998" y="516"/>
                      </a:lnTo>
                      <a:lnTo>
                        <a:pt x="1999" y="513"/>
                      </a:lnTo>
                      <a:lnTo>
                        <a:pt x="1999" y="511"/>
                      </a:lnTo>
                      <a:lnTo>
                        <a:pt x="1999" y="507"/>
                      </a:lnTo>
                      <a:lnTo>
                        <a:pt x="2000" y="501"/>
                      </a:lnTo>
                      <a:lnTo>
                        <a:pt x="2000" y="491"/>
                      </a:lnTo>
                      <a:lnTo>
                        <a:pt x="2001" y="479"/>
                      </a:lnTo>
                      <a:lnTo>
                        <a:pt x="2001" y="463"/>
                      </a:lnTo>
                      <a:lnTo>
                        <a:pt x="2001" y="445"/>
                      </a:lnTo>
                      <a:lnTo>
                        <a:pt x="2002" y="428"/>
                      </a:lnTo>
                      <a:lnTo>
                        <a:pt x="2002" y="413"/>
                      </a:lnTo>
                      <a:lnTo>
                        <a:pt x="2002" y="403"/>
                      </a:lnTo>
                      <a:lnTo>
                        <a:pt x="2003" y="402"/>
                      </a:lnTo>
                      <a:lnTo>
                        <a:pt x="2003" y="408"/>
                      </a:lnTo>
                      <a:lnTo>
                        <a:pt x="2003" y="421"/>
                      </a:lnTo>
                      <a:lnTo>
                        <a:pt x="2004" y="435"/>
                      </a:lnTo>
                      <a:lnTo>
                        <a:pt x="2004" y="446"/>
                      </a:lnTo>
                      <a:lnTo>
                        <a:pt x="2004" y="454"/>
                      </a:lnTo>
                      <a:lnTo>
                        <a:pt x="2005" y="457"/>
                      </a:lnTo>
                      <a:lnTo>
                        <a:pt x="2005" y="458"/>
                      </a:lnTo>
                      <a:lnTo>
                        <a:pt x="2005" y="459"/>
                      </a:lnTo>
                      <a:lnTo>
                        <a:pt x="2006" y="462"/>
                      </a:lnTo>
                      <a:lnTo>
                        <a:pt x="2006" y="466"/>
                      </a:lnTo>
                      <a:lnTo>
                        <a:pt x="2006" y="471"/>
                      </a:lnTo>
                      <a:lnTo>
                        <a:pt x="2007" y="475"/>
                      </a:lnTo>
                      <a:lnTo>
                        <a:pt x="2007" y="478"/>
                      </a:lnTo>
                      <a:lnTo>
                        <a:pt x="2007" y="479"/>
                      </a:lnTo>
                      <a:lnTo>
                        <a:pt x="2008" y="478"/>
                      </a:lnTo>
                      <a:lnTo>
                        <a:pt x="2008" y="476"/>
                      </a:lnTo>
                      <a:lnTo>
                        <a:pt x="2009" y="472"/>
                      </a:lnTo>
                      <a:lnTo>
                        <a:pt x="2009" y="466"/>
                      </a:lnTo>
                      <a:lnTo>
                        <a:pt x="2009" y="460"/>
                      </a:lnTo>
                      <a:lnTo>
                        <a:pt x="2010" y="453"/>
                      </a:lnTo>
                      <a:lnTo>
                        <a:pt x="2010" y="445"/>
                      </a:lnTo>
                      <a:lnTo>
                        <a:pt x="2010" y="437"/>
                      </a:lnTo>
                      <a:lnTo>
                        <a:pt x="2011" y="430"/>
                      </a:lnTo>
                      <a:lnTo>
                        <a:pt x="2011" y="424"/>
                      </a:lnTo>
                      <a:lnTo>
                        <a:pt x="2011" y="420"/>
                      </a:lnTo>
                      <a:lnTo>
                        <a:pt x="2012" y="419"/>
                      </a:lnTo>
                      <a:lnTo>
                        <a:pt x="2012" y="417"/>
                      </a:lnTo>
                      <a:lnTo>
                        <a:pt x="2012" y="415"/>
                      </a:lnTo>
                      <a:lnTo>
                        <a:pt x="2013" y="410"/>
                      </a:lnTo>
                      <a:lnTo>
                        <a:pt x="2013" y="405"/>
                      </a:lnTo>
                      <a:lnTo>
                        <a:pt x="2013" y="399"/>
                      </a:lnTo>
                      <a:lnTo>
                        <a:pt x="2014" y="396"/>
                      </a:lnTo>
                      <a:lnTo>
                        <a:pt x="2014" y="396"/>
                      </a:lnTo>
                      <a:lnTo>
                        <a:pt x="2014" y="399"/>
                      </a:lnTo>
                      <a:lnTo>
                        <a:pt x="2015" y="403"/>
                      </a:lnTo>
                      <a:lnTo>
                        <a:pt x="2015" y="407"/>
                      </a:lnTo>
                      <a:lnTo>
                        <a:pt x="2016" y="410"/>
                      </a:lnTo>
                      <a:lnTo>
                        <a:pt x="2016" y="411"/>
                      </a:lnTo>
                      <a:lnTo>
                        <a:pt x="2016" y="411"/>
                      </a:lnTo>
                      <a:lnTo>
                        <a:pt x="2017" y="412"/>
                      </a:lnTo>
                      <a:lnTo>
                        <a:pt x="2017" y="416"/>
                      </a:lnTo>
                      <a:lnTo>
                        <a:pt x="2017" y="422"/>
                      </a:lnTo>
                      <a:lnTo>
                        <a:pt x="2018" y="428"/>
                      </a:lnTo>
                      <a:lnTo>
                        <a:pt x="2018" y="434"/>
                      </a:lnTo>
                      <a:lnTo>
                        <a:pt x="2018" y="436"/>
                      </a:lnTo>
                      <a:lnTo>
                        <a:pt x="2019" y="435"/>
                      </a:lnTo>
                      <a:lnTo>
                        <a:pt x="2019" y="432"/>
                      </a:lnTo>
                      <a:lnTo>
                        <a:pt x="2019" y="431"/>
                      </a:lnTo>
                      <a:lnTo>
                        <a:pt x="2020" y="433"/>
                      </a:lnTo>
                      <a:lnTo>
                        <a:pt x="2020" y="441"/>
                      </a:lnTo>
                      <a:lnTo>
                        <a:pt x="2020" y="453"/>
                      </a:lnTo>
                      <a:lnTo>
                        <a:pt x="2021" y="464"/>
                      </a:lnTo>
                      <a:lnTo>
                        <a:pt x="2021" y="471"/>
                      </a:lnTo>
                      <a:lnTo>
                        <a:pt x="2021" y="472"/>
                      </a:lnTo>
                      <a:lnTo>
                        <a:pt x="2022" y="468"/>
                      </a:lnTo>
                      <a:lnTo>
                        <a:pt x="2022" y="460"/>
                      </a:lnTo>
                      <a:lnTo>
                        <a:pt x="2023" y="451"/>
                      </a:lnTo>
                      <a:lnTo>
                        <a:pt x="2023" y="444"/>
                      </a:lnTo>
                      <a:lnTo>
                        <a:pt x="2023" y="437"/>
                      </a:lnTo>
                      <a:lnTo>
                        <a:pt x="2024" y="431"/>
                      </a:lnTo>
                      <a:lnTo>
                        <a:pt x="2024" y="424"/>
                      </a:lnTo>
                      <a:lnTo>
                        <a:pt x="2024" y="415"/>
                      </a:lnTo>
                      <a:lnTo>
                        <a:pt x="2025" y="404"/>
                      </a:lnTo>
                      <a:lnTo>
                        <a:pt x="2025" y="390"/>
                      </a:lnTo>
                      <a:lnTo>
                        <a:pt x="2025" y="376"/>
                      </a:lnTo>
                      <a:lnTo>
                        <a:pt x="2026" y="361"/>
                      </a:lnTo>
                      <a:lnTo>
                        <a:pt x="2026" y="346"/>
                      </a:lnTo>
                      <a:lnTo>
                        <a:pt x="2026" y="333"/>
                      </a:lnTo>
                      <a:lnTo>
                        <a:pt x="2027" y="324"/>
                      </a:lnTo>
                      <a:lnTo>
                        <a:pt x="2027" y="321"/>
                      </a:lnTo>
                      <a:lnTo>
                        <a:pt x="2027" y="324"/>
                      </a:lnTo>
                      <a:lnTo>
                        <a:pt x="2028" y="335"/>
                      </a:lnTo>
                      <a:lnTo>
                        <a:pt x="2028" y="351"/>
                      </a:lnTo>
                      <a:lnTo>
                        <a:pt x="2028" y="368"/>
                      </a:lnTo>
                      <a:lnTo>
                        <a:pt x="2029" y="383"/>
                      </a:lnTo>
                      <a:lnTo>
                        <a:pt x="2029" y="393"/>
                      </a:lnTo>
                      <a:lnTo>
                        <a:pt x="2029" y="397"/>
                      </a:lnTo>
                      <a:lnTo>
                        <a:pt x="2030" y="395"/>
                      </a:lnTo>
                      <a:lnTo>
                        <a:pt x="2030" y="388"/>
                      </a:lnTo>
                      <a:lnTo>
                        <a:pt x="2031" y="379"/>
                      </a:lnTo>
                      <a:lnTo>
                        <a:pt x="2031" y="371"/>
                      </a:lnTo>
                      <a:lnTo>
                        <a:pt x="2031" y="366"/>
                      </a:lnTo>
                      <a:lnTo>
                        <a:pt x="2032" y="366"/>
                      </a:lnTo>
                      <a:lnTo>
                        <a:pt x="2032" y="372"/>
                      </a:lnTo>
                      <a:lnTo>
                        <a:pt x="2032" y="382"/>
                      </a:lnTo>
                      <a:lnTo>
                        <a:pt x="2033" y="395"/>
                      </a:lnTo>
                      <a:lnTo>
                        <a:pt x="2033" y="406"/>
                      </a:lnTo>
                      <a:lnTo>
                        <a:pt x="2033" y="413"/>
                      </a:lnTo>
                      <a:lnTo>
                        <a:pt x="2034" y="414"/>
                      </a:lnTo>
                      <a:lnTo>
                        <a:pt x="2034" y="411"/>
                      </a:lnTo>
                      <a:lnTo>
                        <a:pt x="2034" y="403"/>
                      </a:lnTo>
                      <a:lnTo>
                        <a:pt x="2035" y="393"/>
                      </a:lnTo>
                      <a:lnTo>
                        <a:pt x="2035" y="382"/>
                      </a:lnTo>
                      <a:lnTo>
                        <a:pt x="2035" y="370"/>
                      </a:lnTo>
                      <a:lnTo>
                        <a:pt x="2036" y="358"/>
                      </a:lnTo>
                      <a:lnTo>
                        <a:pt x="2036" y="348"/>
                      </a:lnTo>
                      <a:lnTo>
                        <a:pt x="2036" y="341"/>
                      </a:lnTo>
                      <a:lnTo>
                        <a:pt x="2037" y="338"/>
                      </a:lnTo>
                      <a:lnTo>
                        <a:pt x="2037" y="338"/>
                      </a:lnTo>
                      <a:lnTo>
                        <a:pt x="2038" y="341"/>
                      </a:lnTo>
                      <a:lnTo>
                        <a:pt x="2038" y="344"/>
                      </a:lnTo>
                      <a:lnTo>
                        <a:pt x="2038" y="346"/>
                      </a:lnTo>
                      <a:lnTo>
                        <a:pt x="2039" y="344"/>
                      </a:lnTo>
                      <a:lnTo>
                        <a:pt x="2039" y="338"/>
                      </a:lnTo>
                      <a:lnTo>
                        <a:pt x="2039" y="329"/>
                      </a:lnTo>
                      <a:lnTo>
                        <a:pt x="2040" y="319"/>
                      </a:lnTo>
                      <a:lnTo>
                        <a:pt x="2040" y="307"/>
                      </a:lnTo>
                      <a:lnTo>
                        <a:pt x="2040" y="295"/>
                      </a:lnTo>
                      <a:lnTo>
                        <a:pt x="2041" y="284"/>
                      </a:lnTo>
                      <a:lnTo>
                        <a:pt x="2041" y="275"/>
                      </a:lnTo>
                      <a:lnTo>
                        <a:pt x="2041" y="272"/>
                      </a:lnTo>
                      <a:lnTo>
                        <a:pt x="2042" y="277"/>
                      </a:lnTo>
                      <a:lnTo>
                        <a:pt x="2042" y="291"/>
                      </a:lnTo>
                      <a:lnTo>
                        <a:pt x="2042" y="312"/>
                      </a:lnTo>
                      <a:lnTo>
                        <a:pt x="2043" y="337"/>
                      </a:lnTo>
                      <a:lnTo>
                        <a:pt x="2043" y="360"/>
                      </a:lnTo>
                      <a:lnTo>
                        <a:pt x="2043" y="379"/>
                      </a:lnTo>
                      <a:lnTo>
                        <a:pt x="2044" y="389"/>
                      </a:lnTo>
                      <a:lnTo>
                        <a:pt x="2044" y="392"/>
                      </a:lnTo>
                      <a:lnTo>
                        <a:pt x="2045" y="388"/>
                      </a:lnTo>
                      <a:lnTo>
                        <a:pt x="2045" y="380"/>
                      </a:lnTo>
                      <a:lnTo>
                        <a:pt x="2045" y="369"/>
                      </a:lnTo>
                      <a:lnTo>
                        <a:pt x="2046" y="356"/>
                      </a:lnTo>
                      <a:lnTo>
                        <a:pt x="2046" y="341"/>
                      </a:lnTo>
                      <a:lnTo>
                        <a:pt x="2046" y="326"/>
                      </a:lnTo>
                      <a:lnTo>
                        <a:pt x="2047" y="310"/>
                      </a:lnTo>
                      <a:lnTo>
                        <a:pt x="2047" y="298"/>
                      </a:lnTo>
                      <a:lnTo>
                        <a:pt x="2047" y="291"/>
                      </a:lnTo>
                      <a:lnTo>
                        <a:pt x="2048" y="290"/>
                      </a:lnTo>
                      <a:lnTo>
                        <a:pt x="2048" y="291"/>
                      </a:lnTo>
                      <a:lnTo>
                        <a:pt x="2048" y="291"/>
                      </a:lnTo>
                      <a:lnTo>
                        <a:pt x="2049" y="288"/>
                      </a:lnTo>
                      <a:lnTo>
                        <a:pt x="2049" y="279"/>
                      </a:lnTo>
                      <a:lnTo>
                        <a:pt x="2049" y="267"/>
                      </a:lnTo>
                      <a:lnTo>
                        <a:pt x="2050" y="255"/>
                      </a:lnTo>
                      <a:lnTo>
                        <a:pt x="2050" y="249"/>
                      </a:lnTo>
                      <a:lnTo>
                        <a:pt x="2050" y="248"/>
                      </a:lnTo>
                      <a:lnTo>
                        <a:pt x="2051" y="255"/>
                      </a:lnTo>
                      <a:lnTo>
                        <a:pt x="2051" y="265"/>
                      </a:lnTo>
                      <a:lnTo>
                        <a:pt x="2051" y="277"/>
                      </a:lnTo>
                      <a:lnTo>
                        <a:pt x="2052" y="289"/>
                      </a:lnTo>
                      <a:lnTo>
                        <a:pt x="2052" y="301"/>
                      </a:lnTo>
                      <a:lnTo>
                        <a:pt x="2053" y="313"/>
                      </a:lnTo>
                      <a:lnTo>
                        <a:pt x="2053" y="324"/>
                      </a:lnTo>
                      <a:lnTo>
                        <a:pt x="2053" y="332"/>
                      </a:lnTo>
                      <a:lnTo>
                        <a:pt x="2054" y="335"/>
                      </a:lnTo>
                      <a:lnTo>
                        <a:pt x="2054" y="329"/>
                      </a:lnTo>
                      <a:lnTo>
                        <a:pt x="2054" y="315"/>
                      </a:lnTo>
                      <a:lnTo>
                        <a:pt x="2055" y="294"/>
                      </a:lnTo>
                      <a:lnTo>
                        <a:pt x="2055" y="270"/>
                      </a:lnTo>
                      <a:lnTo>
                        <a:pt x="2055" y="244"/>
                      </a:lnTo>
                      <a:lnTo>
                        <a:pt x="2056" y="222"/>
                      </a:lnTo>
                      <a:lnTo>
                        <a:pt x="2056" y="206"/>
                      </a:lnTo>
                      <a:lnTo>
                        <a:pt x="2056" y="197"/>
                      </a:lnTo>
                      <a:lnTo>
                        <a:pt x="2057" y="197"/>
                      </a:lnTo>
                      <a:lnTo>
                        <a:pt x="2057" y="204"/>
                      </a:lnTo>
                      <a:lnTo>
                        <a:pt x="2057" y="217"/>
                      </a:lnTo>
                      <a:lnTo>
                        <a:pt x="2058" y="231"/>
                      </a:lnTo>
                      <a:lnTo>
                        <a:pt x="2058" y="244"/>
                      </a:lnTo>
                      <a:lnTo>
                        <a:pt x="2058" y="253"/>
                      </a:lnTo>
                      <a:lnTo>
                        <a:pt x="2059" y="259"/>
                      </a:lnTo>
                      <a:lnTo>
                        <a:pt x="2059" y="261"/>
                      </a:lnTo>
                      <a:lnTo>
                        <a:pt x="2060" y="260"/>
                      </a:lnTo>
                      <a:lnTo>
                        <a:pt x="2060" y="256"/>
                      </a:lnTo>
                      <a:lnTo>
                        <a:pt x="2060" y="253"/>
                      </a:lnTo>
                      <a:lnTo>
                        <a:pt x="2061" y="252"/>
                      </a:lnTo>
                      <a:lnTo>
                        <a:pt x="2061" y="256"/>
                      </a:lnTo>
                      <a:lnTo>
                        <a:pt x="2061" y="265"/>
                      </a:lnTo>
                      <a:lnTo>
                        <a:pt x="2062" y="279"/>
                      </a:lnTo>
                      <a:lnTo>
                        <a:pt x="2062" y="293"/>
                      </a:lnTo>
                      <a:lnTo>
                        <a:pt x="2062" y="303"/>
                      </a:lnTo>
                      <a:lnTo>
                        <a:pt x="2063" y="305"/>
                      </a:lnTo>
                      <a:lnTo>
                        <a:pt x="2063" y="300"/>
                      </a:lnTo>
                      <a:lnTo>
                        <a:pt x="2063" y="289"/>
                      </a:lnTo>
                      <a:lnTo>
                        <a:pt x="2064" y="274"/>
                      </a:lnTo>
                      <a:lnTo>
                        <a:pt x="2064" y="261"/>
                      </a:lnTo>
                      <a:lnTo>
                        <a:pt x="2064" y="251"/>
                      </a:lnTo>
                      <a:lnTo>
                        <a:pt x="2065" y="246"/>
                      </a:lnTo>
                      <a:lnTo>
                        <a:pt x="2065" y="246"/>
                      </a:lnTo>
                      <a:lnTo>
                        <a:pt x="2065" y="249"/>
                      </a:lnTo>
                      <a:lnTo>
                        <a:pt x="2066" y="252"/>
                      </a:lnTo>
                      <a:lnTo>
                        <a:pt x="2066" y="253"/>
                      </a:lnTo>
                      <a:lnTo>
                        <a:pt x="2066" y="251"/>
                      </a:lnTo>
                      <a:lnTo>
                        <a:pt x="2067" y="244"/>
                      </a:lnTo>
                      <a:lnTo>
                        <a:pt x="2067" y="236"/>
                      </a:lnTo>
                      <a:lnTo>
                        <a:pt x="2068" y="226"/>
                      </a:lnTo>
                      <a:lnTo>
                        <a:pt x="2068" y="219"/>
                      </a:lnTo>
                      <a:lnTo>
                        <a:pt x="2068" y="215"/>
                      </a:lnTo>
                      <a:lnTo>
                        <a:pt x="2069" y="214"/>
                      </a:lnTo>
                      <a:lnTo>
                        <a:pt x="2069" y="215"/>
                      </a:lnTo>
                      <a:lnTo>
                        <a:pt x="2069" y="218"/>
                      </a:lnTo>
                      <a:lnTo>
                        <a:pt x="2070" y="222"/>
                      </a:lnTo>
                      <a:lnTo>
                        <a:pt x="2070" y="229"/>
                      </a:lnTo>
                      <a:lnTo>
                        <a:pt x="2070" y="239"/>
                      </a:lnTo>
                      <a:lnTo>
                        <a:pt x="2071" y="255"/>
                      </a:lnTo>
                      <a:lnTo>
                        <a:pt x="2071" y="274"/>
                      </a:lnTo>
                      <a:lnTo>
                        <a:pt x="2071" y="294"/>
                      </a:lnTo>
                      <a:lnTo>
                        <a:pt x="2072" y="311"/>
                      </a:lnTo>
                      <a:lnTo>
                        <a:pt x="2072" y="321"/>
                      </a:lnTo>
                      <a:lnTo>
                        <a:pt x="2072" y="321"/>
                      </a:lnTo>
                      <a:lnTo>
                        <a:pt x="2073" y="314"/>
                      </a:lnTo>
                      <a:lnTo>
                        <a:pt x="2073" y="301"/>
                      </a:lnTo>
                      <a:lnTo>
                        <a:pt x="2073" y="286"/>
                      </a:lnTo>
                      <a:lnTo>
                        <a:pt x="2074" y="271"/>
                      </a:lnTo>
                      <a:lnTo>
                        <a:pt x="2074" y="258"/>
                      </a:lnTo>
                      <a:lnTo>
                        <a:pt x="2075" y="247"/>
                      </a:lnTo>
                      <a:lnTo>
                        <a:pt x="2075" y="237"/>
                      </a:lnTo>
                      <a:lnTo>
                        <a:pt x="2075" y="231"/>
                      </a:lnTo>
                      <a:lnTo>
                        <a:pt x="2076" y="229"/>
                      </a:lnTo>
                      <a:lnTo>
                        <a:pt x="2076" y="231"/>
                      </a:lnTo>
                      <a:lnTo>
                        <a:pt x="2076" y="236"/>
                      </a:lnTo>
                      <a:lnTo>
                        <a:pt x="2077" y="241"/>
                      </a:lnTo>
                      <a:lnTo>
                        <a:pt x="2077" y="245"/>
                      </a:lnTo>
                      <a:lnTo>
                        <a:pt x="2077" y="247"/>
                      </a:lnTo>
                      <a:lnTo>
                        <a:pt x="2078" y="247"/>
                      </a:lnTo>
                      <a:lnTo>
                        <a:pt x="2078" y="246"/>
                      </a:lnTo>
                      <a:lnTo>
                        <a:pt x="2078" y="244"/>
                      </a:lnTo>
                      <a:lnTo>
                        <a:pt x="2079" y="243"/>
                      </a:lnTo>
                      <a:lnTo>
                        <a:pt x="2079" y="244"/>
                      </a:lnTo>
                      <a:lnTo>
                        <a:pt x="2079" y="248"/>
                      </a:lnTo>
                      <a:lnTo>
                        <a:pt x="2080" y="255"/>
                      </a:lnTo>
                      <a:lnTo>
                        <a:pt x="2080" y="263"/>
                      </a:lnTo>
                      <a:lnTo>
                        <a:pt x="2080" y="272"/>
                      </a:lnTo>
                      <a:lnTo>
                        <a:pt x="2081" y="277"/>
                      </a:lnTo>
                      <a:lnTo>
                        <a:pt x="2081" y="278"/>
                      </a:lnTo>
                      <a:lnTo>
                        <a:pt x="2082" y="274"/>
                      </a:lnTo>
                      <a:lnTo>
                        <a:pt x="2082" y="263"/>
                      </a:lnTo>
                      <a:lnTo>
                        <a:pt x="2082" y="248"/>
                      </a:lnTo>
                      <a:lnTo>
                        <a:pt x="2083" y="230"/>
                      </a:lnTo>
                      <a:lnTo>
                        <a:pt x="2083" y="211"/>
                      </a:lnTo>
                      <a:lnTo>
                        <a:pt x="2083" y="193"/>
                      </a:lnTo>
                      <a:lnTo>
                        <a:pt x="2084" y="179"/>
                      </a:lnTo>
                      <a:lnTo>
                        <a:pt x="2084" y="169"/>
                      </a:lnTo>
                      <a:lnTo>
                        <a:pt x="2084" y="166"/>
                      </a:lnTo>
                      <a:lnTo>
                        <a:pt x="2085" y="168"/>
                      </a:lnTo>
                      <a:lnTo>
                        <a:pt x="2085" y="175"/>
                      </a:lnTo>
                      <a:lnTo>
                        <a:pt x="2085" y="185"/>
                      </a:lnTo>
                      <a:lnTo>
                        <a:pt x="2086" y="198"/>
                      </a:lnTo>
                      <a:lnTo>
                        <a:pt x="2086" y="212"/>
                      </a:lnTo>
                      <a:lnTo>
                        <a:pt x="2086" y="226"/>
                      </a:lnTo>
                      <a:lnTo>
                        <a:pt x="2087" y="237"/>
                      </a:lnTo>
                      <a:lnTo>
                        <a:pt x="2087" y="244"/>
                      </a:lnTo>
                      <a:lnTo>
                        <a:pt x="2087" y="244"/>
                      </a:lnTo>
                      <a:lnTo>
                        <a:pt x="2088" y="236"/>
                      </a:lnTo>
                      <a:lnTo>
                        <a:pt x="2088" y="222"/>
                      </a:lnTo>
                      <a:lnTo>
                        <a:pt x="2088" y="204"/>
                      </a:lnTo>
                      <a:lnTo>
                        <a:pt x="2089" y="187"/>
                      </a:lnTo>
                      <a:lnTo>
                        <a:pt x="2089" y="172"/>
                      </a:lnTo>
                      <a:lnTo>
                        <a:pt x="2090" y="161"/>
                      </a:lnTo>
                      <a:lnTo>
                        <a:pt x="2090" y="155"/>
                      </a:lnTo>
                      <a:lnTo>
                        <a:pt x="2090" y="153"/>
                      </a:lnTo>
                      <a:lnTo>
                        <a:pt x="2091" y="157"/>
                      </a:lnTo>
                      <a:lnTo>
                        <a:pt x="2091" y="168"/>
                      </a:lnTo>
                      <a:lnTo>
                        <a:pt x="2091" y="185"/>
                      </a:lnTo>
                      <a:lnTo>
                        <a:pt x="2092" y="206"/>
                      </a:lnTo>
                      <a:lnTo>
                        <a:pt x="2092" y="228"/>
                      </a:lnTo>
                      <a:lnTo>
                        <a:pt x="2092" y="247"/>
                      </a:lnTo>
                      <a:lnTo>
                        <a:pt x="2093" y="261"/>
                      </a:lnTo>
                      <a:lnTo>
                        <a:pt x="2093" y="269"/>
                      </a:lnTo>
                      <a:lnTo>
                        <a:pt x="2093" y="273"/>
                      </a:lnTo>
                      <a:lnTo>
                        <a:pt x="2094" y="276"/>
                      </a:lnTo>
                      <a:lnTo>
                        <a:pt x="2094" y="278"/>
                      </a:lnTo>
                      <a:lnTo>
                        <a:pt x="2094" y="278"/>
                      </a:lnTo>
                      <a:lnTo>
                        <a:pt x="2095" y="275"/>
                      </a:lnTo>
                      <a:lnTo>
                        <a:pt x="2095" y="267"/>
                      </a:lnTo>
                      <a:lnTo>
                        <a:pt x="2095" y="255"/>
                      </a:lnTo>
                      <a:lnTo>
                        <a:pt x="2096" y="242"/>
                      </a:lnTo>
                      <a:lnTo>
                        <a:pt x="2096" y="232"/>
                      </a:lnTo>
                      <a:lnTo>
                        <a:pt x="2097" y="225"/>
                      </a:lnTo>
                      <a:lnTo>
                        <a:pt x="2097" y="223"/>
                      </a:lnTo>
                      <a:lnTo>
                        <a:pt x="2097" y="225"/>
                      </a:lnTo>
                      <a:lnTo>
                        <a:pt x="2098" y="228"/>
                      </a:lnTo>
                      <a:lnTo>
                        <a:pt x="2098" y="232"/>
                      </a:lnTo>
                      <a:lnTo>
                        <a:pt x="2098" y="235"/>
                      </a:lnTo>
                      <a:lnTo>
                        <a:pt x="2099" y="240"/>
                      </a:lnTo>
                      <a:lnTo>
                        <a:pt x="2099" y="243"/>
                      </a:lnTo>
                      <a:lnTo>
                        <a:pt x="2099" y="245"/>
                      </a:lnTo>
                      <a:lnTo>
                        <a:pt x="2100" y="241"/>
                      </a:lnTo>
                      <a:lnTo>
                        <a:pt x="2100" y="231"/>
                      </a:lnTo>
                      <a:lnTo>
                        <a:pt x="2100" y="216"/>
                      </a:lnTo>
                      <a:lnTo>
                        <a:pt x="2101" y="198"/>
                      </a:lnTo>
                      <a:lnTo>
                        <a:pt x="2101" y="183"/>
                      </a:lnTo>
                      <a:lnTo>
                        <a:pt x="2101" y="176"/>
                      </a:lnTo>
                      <a:lnTo>
                        <a:pt x="2102" y="180"/>
                      </a:lnTo>
                      <a:lnTo>
                        <a:pt x="2102" y="194"/>
                      </a:lnTo>
                      <a:lnTo>
                        <a:pt x="2102" y="214"/>
                      </a:lnTo>
                      <a:lnTo>
                        <a:pt x="2103" y="234"/>
                      </a:lnTo>
                      <a:lnTo>
                        <a:pt x="2103" y="247"/>
                      </a:lnTo>
                      <a:lnTo>
                        <a:pt x="2104" y="249"/>
                      </a:lnTo>
                      <a:lnTo>
                        <a:pt x="2104" y="239"/>
                      </a:lnTo>
                      <a:lnTo>
                        <a:pt x="2104" y="219"/>
                      </a:lnTo>
                      <a:lnTo>
                        <a:pt x="2105" y="195"/>
                      </a:lnTo>
                      <a:lnTo>
                        <a:pt x="2105" y="171"/>
                      </a:lnTo>
                      <a:lnTo>
                        <a:pt x="2105" y="152"/>
                      </a:lnTo>
                      <a:lnTo>
                        <a:pt x="2106" y="141"/>
                      </a:lnTo>
                      <a:lnTo>
                        <a:pt x="2106" y="137"/>
                      </a:lnTo>
                      <a:lnTo>
                        <a:pt x="2106" y="141"/>
                      </a:lnTo>
                      <a:lnTo>
                        <a:pt x="2107" y="150"/>
                      </a:lnTo>
                      <a:lnTo>
                        <a:pt x="2107" y="162"/>
                      </a:lnTo>
                      <a:lnTo>
                        <a:pt x="2107" y="177"/>
                      </a:lnTo>
                      <a:lnTo>
                        <a:pt x="2108" y="194"/>
                      </a:lnTo>
                      <a:lnTo>
                        <a:pt x="2108" y="214"/>
                      </a:lnTo>
                      <a:lnTo>
                        <a:pt x="2108" y="233"/>
                      </a:lnTo>
                      <a:lnTo>
                        <a:pt x="2109" y="252"/>
                      </a:lnTo>
                      <a:lnTo>
                        <a:pt x="2109" y="267"/>
                      </a:lnTo>
                      <a:lnTo>
                        <a:pt x="2109" y="279"/>
                      </a:lnTo>
                      <a:lnTo>
                        <a:pt x="2110" y="287"/>
                      </a:lnTo>
                      <a:lnTo>
                        <a:pt x="2110" y="290"/>
                      </a:lnTo>
                      <a:lnTo>
                        <a:pt x="2110" y="288"/>
                      </a:lnTo>
                      <a:lnTo>
                        <a:pt x="2111" y="281"/>
                      </a:lnTo>
                      <a:lnTo>
                        <a:pt x="2111" y="269"/>
                      </a:lnTo>
                      <a:lnTo>
                        <a:pt x="2112" y="255"/>
                      </a:lnTo>
                      <a:lnTo>
                        <a:pt x="2112" y="241"/>
                      </a:lnTo>
                      <a:lnTo>
                        <a:pt x="2112" y="230"/>
                      </a:lnTo>
                      <a:lnTo>
                        <a:pt x="2113" y="224"/>
                      </a:lnTo>
                      <a:lnTo>
                        <a:pt x="2113" y="224"/>
                      </a:lnTo>
                      <a:lnTo>
                        <a:pt x="2113" y="229"/>
                      </a:lnTo>
                      <a:lnTo>
                        <a:pt x="2114" y="235"/>
                      </a:lnTo>
                      <a:lnTo>
                        <a:pt x="2114" y="242"/>
                      </a:lnTo>
                      <a:lnTo>
                        <a:pt x="2114" y="248"/>
                      </a:lnTo>
                      <a:lnTo>
                        <a:pt x="2115" y="253"/>
                      </a:lnTo>
                      <a:lnTo>
                        <a:pt x="2115" y="256"/>
                      </a:lnTo>
                      <a:lnTo>
                        <a:pt x="2115" y="257"/>
                      </a:lnTo>
                      <a:lnTo>
                        <a:pt x="2116" y="258"/>
                      </a:lnTo>
                      <a:lnTo>
                        <a:pt x="2116" y="259"/>
                      </a:lnTo>
                      <a:lnTo>
                        <a:pt x="2116" y="259"/>
                      </a:lnTo>
                      <a:lnTo>
                        <a:pt x="2117" y="261"/>
                      </a:lnTo>
                      <a:lnTo>
                        <a:pt x="2117" y="263"/>
                      </a:lnTo>
                      <a:lnTo>
                        <a:pt x="2117" y="264"/>
                      </a:lnTo>
                      <a:lnTo>
                        <a:pt x="2118" y="263"/>
                      </a:lnTo>
                      <a:lnTo>
                        <a:pt x="2118" y="260"/>
                      </a:lnTo>
                      <a:lnTo>
                        <a:pt x="2119" y="255"/>
                      </a:lnTo>
                      <a:lnTo>
                        <a:pt x="2119" y="250"/>
                      </a:lnTo>
                      <a:lnTo>
                        <a:pt x="2119" y="247"/>
                      </a:lnTo>
                      <a:lnTo>
                        <a:pt x="2120" y="247"/>
                      </a:lnTo>
                      <a:lnTo>
                        <a:pt x="2120" y="251"/>
                      </a:lnTo>
                      <a:lnTo>
                        <a:pt x="2120" y="256"/>
                      </a:lnTo>
                      <a:lnTo>
                        <a:pt x="2121" y="260"/>
                      </a:lnTo>
                      <a:lnTo>
                        <a:pt x="2121" y="260"/>
                      </a:lnTo>
                      <a:lnTo>
                        <a:pt x="2121" y="252"/>
                      </a:lnTo>
                      <a:lnTo>
                        <a:pt x="2122" y="238"/>
                      </a:lnTo>
                      <a:lnTo>
                        <a:pt x="2122" y="217"/>
                      </a:lnTo>
                      <a:lnTo>
                        <a:pt x="2122" y="195"/>
                      </a:lnTo>
                      <a:lnTo>
                        <a:pt x="2123" y="175"/>
                      </a:lnTo>
                      <a:lnTo>
                        <a:pt x="2123" y="163"/>
                      </a:lnTo>
                      <a:lnTo>
                        <a:pt x="2123" y="159"/>
                      </a:lnTo>
                      <a:lnTo>
                        <a:pt x="2124" y="162"/>
                      </a:lnTo>
                      <a:lnTo>
                        <a:pt x="2124" y="169"/>
                      </a:lnTo>
                      <a:lnTo>
                        <a:pt x="2124" y="177"/>
                      </a:lnTo>
                      <a:lnTo>
                        <a:pt x="2125" y="185"/>
                      </a:lnTo>
                      <a:lnTo>
                        <a:pt x="2125" y="190"/>
                      </a:lnTo>
                      <a:lnTo>
                        <a:pt x="2126" y="194"/>
                      </a:lnTo>
                      <a:lnTo>
                        <a:pt x="2126" y="198"/>
                      </a:lnTo>
                      <a:lnTo>
                        <a:pt x="2126" y="203"/>
                      </a:lnTo>
                      <a:lnTo>
                        <a:pt x="2127" y="211"/>
                      </a:lnTo>
                      <a:lnTo>
                        <a:pt x="2127" y="223"/>
                      </a:lnTo>
                      <a:lnTo>
                        <a:pt x="2127" y="237"/>
                      </a:lnTo>
                      <a:lnTo>
                        <a:pt x="2128" y="253"/>
                      </a:lnTo>
                      <a:lnTo>
                        <a:pt x="2128" y="267"/>
                      </a:lnTo>
                      <a:lnTo>
                        <a:pt x="2128" y="278"/>
                      </a:lnTo>
                      <a:lnTo>
                        <a:pt x="2129" y="285"/>
                      </a:lnTo>
                      <a:lnTo>
                        <a:pt x="2129" y="288"/>
                      </a:lnTo>
                      <a:lnTo>
                        <a:pt x="2129" y="288"/>
                      </a:lnTo>
                      <a:lnTo>
                        <a:pt x="2130" y="285"/>
                      </a:lnTo>
                      <a:lnTo>
                        <a:pt x="2130" y="279"/>
                      </a:lnTo>
                      <a:lnTo>
                        <a:pt x="2130" y="269"/>
                      </a:lnTo>
                      <a:lnTo>
                        <a:pt x="2131" y="252"/>
                      </a:lnTo>
                      <a:lnTo>
                        <a:pt x="2131" y="230"/>
                      </a:lnTo>
                      <a:lnTo>
                        <a:pt x="2131" y="202"/>
                      </a:lnTo>
                      <a:lnTo>
                        <a:pt x="2132" y="172"/>
                      </a:lnTo>
                      <a:lnTo>
                        <a:pt x="2132" y="143"/>
                      </a:lnTo>
                      <a:lnTo>
                        <a:pt x="2132" y="119"/>
                      </a:lnTo>
                      <a:lnTo>
                        <a:pt x="2133" y="102"/>
                      </a:lnTo>
                      <a:lnTo>
                        <a:pt x="2133" y="91"/>
                      </a:lnTo>
                      <a:lnTo>
                        <a:pt x="2134" y="88"/>
                      </a:lnTo>
                      <a:lnTo>
                        <a:pt x="2134" y="91"/>
                      </a:lnTo>
                      <a:lnTo>
                        <a:pt x="2134" y="102"/>
                      </a:lnTo>
                      <a:lnTo>
                        <a:pt x="2135" y="120"/>
                      </a:lnTo>
                      <a:lnTo>
                        <a:pt x="2135" y="144"/>
                      </a:lnTo>
                      <a:lnTo>
                        <a:pt x="2135" y="169"/>
                      </a:lnTo>
                      <a:lnTo>
                        <a:pt x="2136" y="192"/>
                      </a:lnTo>
                      <a:lnTo>
                        <a:pt x="2136" y="210"/>
                      </a:lnTo>
                      <a:lnTo>
                        <a:pt x="2136" y="218"/>
                      </a:lnTo>
                      <a:lnTo>
                        <a:pt x="2137" y="216"/>
                      </a:lnTo>
                      <a:lnTo>
                        <a:pt x="2137" y="204"/>
                      </a:lnTo>
                      <a:lnTo>
                        <a:pt x="2137" y="183"/>
                      </a:lnTo>
                      <a:lnTo>
                        <a:pt x="2138" y="158"/>
                      </a:lnTo>
                      <a:lnTo>
                        <a:pt x="2138" y="131"/>
                      </a:lnTo>
                      <a:lnTo>
                        <a:pt x="2138" y="107"/>
                      </a:lnTo>
                      <a:lnTo>
                        <a:pt x="2139" y="87"/>
                      </a:lnTo>
                      <a:lnTo>
                        <a:pt x="2139" y="72"/>
                      </a:lnTo>
                      <a:lnTo>
                        <a:pt x="2139" y="63"/>
                      </a:lnTo>
                      <a:lnTo>
                        <a:pt x="2140" y="60"/>
                      </a:lnTo>
                      <a:lnTo>
                        <a:pt x="2140" y="63"/>
                      </a:lnTo>
                      <a:lnTo>
                        <a:pt x="2141" y="71"/>
                      </a:lnTo>
                      <a:lnTo>
                        <a:pt x="2141" y="87"/>
                      </a:lnTo>
                      <a:lnTo>
                        <a:pt x="2141" y="109"/>
                      </a:lnTo>
                      <a:lnTo>
                        <a:pt x="2142" y="134"/>
                      </a:lnTo>
                      <a:lnTo>
                        <a:pt x="2142" y="159"/>
                      </a:lnTo>
                      <a:lnTo>
                        <a:pt x="2142" y="179"/>
                      </a:lnTo>
                      <a:lnTo>
                        <a:pt x="2143" y="189"/>
                      </a:lnTo>
                      <a:lnTo>
                        <a:pt x="2143" y="191"/>
                      </a:lnTo>
                      <a:lnTo>
                        <a:pt x="2143" y="186"/>
                      </a:lnTo>
                      <a:lnTo>
                        <a:pt x="2144" y="179"/>
                      </a:lnTo>
                      <a:lnTo>
                        <a:pt x="2144" y="174"/>
                      </a:lnTo>
                      <a:lnTo>
                        <a:pt x="2144" y="173"/>
                      </a:lnTo>
                      <a:lnTo>
                        <a:pt x="2145" y="175"/>
                      </a:lnTo>
                      <a:lnTo>
                        <a:pt x="2145" y="177"/>
                      </a:lnTo>
                      <a:lnTo>
                        <a:pt x="2145" y="176"/>
                      </a:lnTo>
                      <a:lnTo>
                        <a:pt x="2146" y="172"/>
                      </a:lnTo>
                      <a:lnTo>
                        <a:pt x="2146" y="165"/>
                      </a:lnTo>
                      <a:lnTo>
                        <a:pt x="2146" y="157"/>
                      </a:lnTo>
                      <a:lnTo>
                        <a:pt x="2147" y="151"/>
                      </a:lnTo>
                      <a:lnTo>
                        <a:pt x="2147" y="150"/>
                      </a:lnTo>
                      <a:lnTo>
                        <a:pt x="2148" y="152"/>
                      </a:lnTo>
                      <a:lnTo>
                        <a:pt x="2148" y="157"/>
                      </a:lnTo>
                      <a:lnTo>
                        <a:pt x="2148" y="163"/>
                      </a:lnTo>
                      <a:lnTo>
                        <a:pt x="2149" y="166"/>
                      </a:lnTo>
                      <a:lnTo>
                        <a:pt x="2149" y="166"/>
                      </a:lnTo>
                      <a:lnTo>
                        <a:pt x="2149" y="162"/>
                      </a:lnTo>
                      <a:lnTo>
                        <a:pt x="2150" y="155"/>
                      </a:lnTo>
                      <a:lnTo>
                        <a:pt x="2150" y="147"/>
                      </a:lnTo>
                      <a:lnTo>
                        <a:pt x="2150" y="138"/>
                      </a:lnTo>
                      <a:lnTo>
                        <a:pt x="2151" y="133"/>
                      </a:lnTo>
                      <a:lnTo>
                        <a:pt x="2151" y="133"/>
                      </a:lnTo>
                      <a:lnTo>
                        <a:pt x="2151" y="140"/>
                      </a:lnTo>
                      <a:lnTo>
                        <a:pt x="2152" y="153"/>
                      </a:lnTo>
                      <a:lnTo>
                        <a:pt x="2152" y="171"/>
                      </a:lnTo>
                      <a:lnTo>
                        <a:pt x="2152" y="188"/>
                      </a:lnTo>
                      <a:lnTo>
                        <a:pt x="2153" y="200"/>
                      </a:lnTo>
                      <a:lnTo>
                        <a:pt x="2153" y="204"/>
                      </a:lnTo>
                      <a:lnTo>
                        <a:pt x="2153" y="196"/>
                      </a:lnTo>
                      <a:lnTo>
                        <a:pt x="2154" y="180"/>
                      </a:lnTo>
                      <a:lnTo>
                        <a:pt x="2154" y="158"/>
                      </a:lnTo>
                      <a:lnTo>
                        <a:pt x="2154" y="137"/>
                      </a:lnTo>
                      <a:lnTo>
                        <a:pt x="2155" y="122"/>
                      </a:lnTo>
                      <a:lnTo>
                        <a:pt x="2155" y="117"/>
                      </a:lnTo>
                      <a:lnTo>
                        <a:pt x="2156" y="123"/>
                      </a:lnTo>
                      <a:lnTo>
                        <a:pt x="2156" y="137"/>
                      </a:lnTo>
                      <a:lnTo>
                        <a:pt x="2156" y="154"/>
                      </a:lnTo>
                      <a:lnTo>
                        <a:pt x="2157" y="168"/>
                      </a:lnTo>
                      <a:lnTo>
                        <a:pt x="2157" y="177"/>
                      </a:lnTo>
                      <a:lnTo>
                        <a:pt x="2157" y="178"/>
                      </a:lnTo>
                      <a:lnTo>
                        <a:pt x="2158" y="173"/>
                      </a:lnTo>
                      <a:lnTo>
                        <a:pt x="2158" y="164"/>
                      </a:lnTo>
                      <a:lnTo>
                        <a:pt x="2158" y="156"/>
                      </a:lnTo>
                      <a:lnTo>
                        <a:pt x="2159" y="152"/>
                      </a:lnTo>
                      <a:lnTo>
                        <a:pt x="2159" y="155"/>
                      </a:lnTo>
                      <a:lnTo>
                        <a:pt x="2159" y="164"/>
                      </a:lnTo>
                      <a:lnTo>
                        <a:pt x="2160" y="176"/>
                      </a:lnTo>
                      <a:lnTo>
                        <a:pt x="2160" y="187"/>
                      </a:lnTo>
                      <a:lnTo>
                        <a:pt x="2160" y="193"/>
                      </a:lnTo>
                      <a:lnTo>
                        <a:pt x="2161" y="191"/>
                      </a:lnTo>
                      <a:lnTo>
                        <a:pt x="2161" y="181"/>
                      </a:lnTo>
                      <a:lnTo>
                        <a:pt x="2161" y="167"/>
                      </a:lnTo>
                      <a:lnTo>
                        <a:pt x="2162" y="151"/>
                      </a:lnTo>
                      <a:lnTo>
                        <a:pt x="2162" y="138"/>
                      </a:lnTo>
                      <a:lnTo>
                        <a:pt x="2163" y="129"/>
                      </a:lnTo>
                      <a:lnTo>
                        <a:pt x="2163" y="126"/>
                      </a:lnTo>
                      <a:lnTo>
                        <a:pt x="2163" y="129"/>
                      </a:lnTo>
                      <a:lnTo>
                        <a:pt x="2164" y="137"/>
                      </a:lnTo>
                      <a:lnTo>
                        <a:pt x="2164" y="149"/>
                      </a:lnTo>
                      <a:lnTo>
                        <a:pt x="2164" y="163"/>
                      </a:lnTo>
                      <a:lnTo>
                        <a:pt x="2165" y="176"/>
                      </a:lnTo>
                      <a:lnTo>
                        <a:pt x="2165" y="186"/>
                      </a:lnTo>
                      <a:lnTo>
                        <a:pt x="2165" y="190"/>
                      </a:lnTo>
                      <a:lnTo>
                        <a:pt x="2166" y="188"/>
                      </a:lnTo>
                      <a:lnTo>
                        <a:pt x="2166" y="179"/>
                      </a:lnTo>
                      <a:lnTo>
                        <a:pt x="2166" y="166"/>
                      </a:lnTo>
                      <a:lnTo>
                        <a:pt x="2167" y="150"/>
                      </a:lnTo>
                      <a:lnTo>
                        <a:pt x="2167" y="136"/>
                      </a:lnTo>
                      <a:lnTo>
                        <a:pt x="2167" y="124"/>
                      </a:lnTo>
                      <a:lnTo>
                        <a:pt x="2168" y="115"/>
                      </a:lnTo>
                      <a:lnTo>
                        <a:pt x="2168" y="107"/>
                      </a:lnTo>
                      <a:lnTo>
                        <a:pt x="2168" y="98"/>
                      </a:lnTo>
                      <a:lnTo>
                        <a:pt x="2169" y="89"/>
                      </a:lnTo>
                      <a:lnTo>
                        <a:pt x="2169" y="79"/>
                      </a:lnTo>
                      <a:lnTo>
                        <a:pt x="2170" y="73"/>
                      </a:lnTo>
                      <a:lnTo>
                        <a:pt x="2170" y="72"/>
                      </a:lnTo>
                      <a:lnTo>
                        <a:pt x="2170" y="77"/>
                      </a:lnTo>
                      <a:lnTo>
                        <a:pt x="2171" y="86"/>
                      </a:lnTo>
                      <a:lnTo>
                        <a:pt x="2171" y="98"/>
                      </a:lnTo>
                      <a:lnTo>
                        <a:pt x="2171" y="111"/>
                      </a:lnTo>
                      <a:lnTo>
                        <a:pt x="2172" y="121"/>
                      </a:lnTo>
                      <a:lnTo>
                        <a:pt x="2172" y="129"/>
                      </a:lnTo>
                      <a:lnTo>
                        <a:pt x="2172" y="133"/>
                      </a:lnTo>
                      <a:lnTo>
                        <a:pt x="2173" y="134"/>
                      </a:lnTo>
                      <a:lnTo>
                        <a:pt x="2173" y="134"/>
                      </a:lnTo>
                      <a:lnTo>
                        <a:pt x="2173" y="133"/>
                      </a:lnTo>
                      <a:lnTo>
                        <a:pt x="2174" y="132"/>
                      </a:lnTo>
                      <a:lnTo>
                        <a:pt x="2174" y="131"/>
                      </a:lnTo>
                      <a:lnTo>
                        <a:pt x="2174" y="133"/>
                      </a:lnTo>
                      <a:lnTo>
                        <a:pt x="2175" y="135"/>
                      </a:lnTo>
                      <a:lnTo>
                        <a:pt x="2175" y="139"/>
                      </a:lnTo>
                      <a:lnTo>
                        <a:pt x="2175" y="143"/>
                      </a:lnTo>
                      <a:lnTo>
                        <a:pt x="2176" y="145"/>
                      </a:lnTo>
                      <a:lnTo>
                        <a:pt x="2176" y="145"/>
                      </a:lnTo>
                      <a:lnTo>
                        <a:pt x="2176" y="142"/>
                      </a:lnTo>
                      <a:lnTo>
                        <a:pt x="2177" y="136"/>
                      </a:lnTo>
                      <a:lnTo>
                        <a:pt x="2177" y="128"/>
                      </a:lnTo>
                      <a:lnTo>
                        <a:pt x="2178" y="122"/>
                      </a:lnTo>
                      <a:lnTo>
                        <a:pt x="2178" y="119"/>
                      </a:lnTo>
                      <a:lnTo>
                        <a:pt x="2178" y="122"/>
                      </a:lnTo>
                      <a:lnTo>
                        <a:pt x="2179" y="130"/>
                      </a:lnTo>
                      <a:lnTo>
                        <a:pt x="2179" y="141"/>
                      </a:lnTo>
                      <a:lnTo>
                        <a:pt x="2179" y="153"/>
                      </a:lnTo>
                      <a:lnTo>
                        <a:pt x="2180" y="162"/>
                      </a:lnTo>
                      <a:lnTo>
                        <a:pt x="2180" y="166"/>
                      </a:lnTo>
                      <a:lnTo>
                        <a:pt x="2180" y="164"/>
                      </a:lnTo>
                      <a:lnTo>
                        <a:pt x="2181" y="159"/>
                      </a:lnTo>
                      <a:lnTo>
                        <a:pt x="2181" y="153"/>
                      </a:lnTo>
                      <a:lnTo>
                        <a:pt x="2181" y="148"/>
                      </a:lnTo>
                      <a:lnTo>
                        <a:pt x="2182" y="143"/>
                      </a:lnTo>
                      <a:lnTo>
                        <a:pt x="2182" y="140"/>
                      </a:lnTo>
                      <a:lnTo>
                        <a:pt x="2182" y="137"/>
                      </a:lnTo>
                      <a:lnTo>
                        <a:pt x="2183" y="134"/>
                      </a:lnTo>
                      <a:lnTo>
                        <a:pt x="2183" y="130"/>
                      </a:lnTo>
                      <a:lnTo>
                        <a:pt x="2183" y="127"/>
                      </a:lnTo>
                      <a:lnTo>
                        <a:pt x="2184" y="125"/>
                      </a:lnTo>
                      <a:lnTo>
                        <a:pt x="2184" y="122"/>
                      </a:lnTo>
                      <a:lnTo>
                        <a:pt x="2185" y="119"/>
                      </a:lnTo>
                      <a:lnTo>
                        <a:pt x="2185" y="116"/>
                      </a:lnTo>
                      <a:lnTo>
                        <a:pt x="2185" y="110"/>
                      </a:lnTo>
                      <a:lnTo>
                        <a:pt x="2186" y="102"/>
                      </a:lnTo>
                      <a:lnTo>
                        <a:pt x="2186" y="92"/>
                      </a:lnTo>
                      <a:lnTo>
                        <a:pt x="2186" y="79"/>
                      </a:lnTo>
                      <a:lnTo>
                        <a:pt x="2187" y="65"/>
                      </a:lnTo>
                      <a:lnTo>
                        <a:pt x="2187" y="54"/>
                      </a:lnTo>
                      <a:lnTo>
                        <a:pt x="2187" y="47"/>
                      </a:lnTo>
                      <a:lnTo>
                        <a:pt x="2188" y="45"/>
                      </a:lnTo>
                      <a:lnTo>
                        <a:pt x="2188" y="50"/>
                      </a:lnTo>
                      <a:lnTo>
                        <a:pt x="2188" y="61"/>
                      </a:lnTo>
                      <a:lnTo>
                        <a:pt x="2189" y="77"/>
                      </a:lnTo>
                      <a:lnTo>
                        <a:pt x="2189" y="96"/>
                      </a:lnTo>
                      <a:lnTo>
                        <a:pt x="2189" y="115"/>
                      </a:lnTo>
                      <a:lnTo>
                        <a:pt x="2190" y="132"/>
                      </a:lnTo>
                      <a:lnTo>
                        <a:pt x="2190" y="144"/>
                      </a:lnTo>
                      <a:lnTo>
                        <a:pt x="2190" y="148"/>
                      </a:lnTo>
                      <a:lnTo>
                        <a:pt x="2191" y="147"/>
                      </a:lnTo>
                      <a:lnTo>
                        <a:pt x="2191" y="141"/>
                      </a:lnTo>
                      <a:lnTo>
                        <a:pt x="2192" y="135"/>
                      </a:lnTo>
                      <a:lnTo>
                        <a:pt x="2192" y="129"/>
                      </a:lnTo>
                      <a:lnTo>
                        <a:pt x="2192" y="127"/>
                      </a:lnTo>
                      <a:lnTo>
                        <a:pt x="2193" y="128"/>
                      </a:lnTo>
                      <a:lnTo>
                        <a:pt x="2193" y="129"/>
                      </a:lnTo>
                      <a:lnTo>
                        <a:pt x="2193" y="130"/>
                      </a:lnTo>
                      <a:lnTo>
                        <a:pt x="2194" y="126"/>
                      </a:lnTo>
                      <a:lnTo>
                        <a:pt x="2194" y="118"/>
                      </a:lnTo>
                      <a:lnTo>
                        <a:pt x="2194" y="104"/>
                      </a:lnTo>
                      <a:lnTo>
                        <a:pt x="2195" y="86"/>
                      </a:lnTo>
                      <a:lnTo>
                        <a:pt x="2195" y="68"/>
                      </a:lnTo>
                      <a:lnTo>
                        <a:pt x="2195" y="53"/>
                      </a:lnTo>
                      <a:lnTo>
                        <a:pt x="2196" y="42"/>
                      </a:lnTo>
                      <a:lnTo>
                        <a:pt x="2196" y="37"/>
                      </a:lnTo>
                      <a:lnTo>
                        <a:pt x="2196" y="38"/>
                      </a:lnTo>
                      <a:lnTo>
                        <a:pt x="2197" y="44"/>
                      </a:lnTo>
                      <a:lnTo>
                        <a:pt x="2197" y="51"/>
                      </a:lnTo>
                      <a:lnTo>
                        <a:pt x="2197" y="58"/>
                      </a:lnTo>
                      <a:lnTo>
                        <a:pt x="2198" y="63"/>
                      </a:lnTo>
                      <a:lnTo>
                        <a:pt x="2198" y="62"/>
                      </a:lnTo>
                      <a:lnTo>
                        <a:pt x="2198" y="56"/>
                      </a:lnTo>
                      <a:lnTo>
                        <a:pt x="2199" y="46"/>
                      </a:lnTo>
                      <a:lnTo>
                        <a:pt x="2199" y="36"/>
                      </a:lnTo>
                      <a:lnTo>
                        <a:pt x="2200" y="30"/>
                      </a:lnTo>
                      <a:lnTo>
                        <a:pt x="2200" y="31"/>
                      </a:lnTo>
                      <a:lnTo>
                        <a:pt x="2200" y="41"/>
                      </a:lnTo>
                      <a:lnTo>
                        <a:pt x="2201" y="58"/>
                      </a:lnTo>
                      <a:lnTo>
                        <a:pt x="2201" y="78"/>
                      </a:lnTo>
                      <a:lnTo>
                        <a:pt x="2201" y="96"/>
                      </a:lnTo>
                      <a:lnTo>
                        <a:pt x="2202" y="109"/>
                      </a:lnTo>
                      <a:lnTo>
                        <a:pt x="2202" y="117"/>
                      </a:lnTo>
                      <a:lnTo>
                        <a:pt x="2202" y="123"/>
                      </a:lnTo>
                      <a:lnTo>
                        <a:pt x="2203" y="129"/>
                      </a:lnTo>
                      <a:lnTo>
                        <a:pt x="2203" y="137"/>
                      </a:lnTo>
                      <a:lnTo>
                        <a:pt x="2203" y="146"/>
                      </a:lnTo>
                      <a:lnTo>
                        <a:pt x="2204" y="153"/>
                      </a:lnTo>
                      <a:lnTo>
                        <a:pt x="2204" y="156"/>
                      </a:lnTo>
                      <a:lnTo>
                        <a:pt x="2204" y="154"/>
                      </a:lnTo>
                      <a:lnTo>
                        <a:pt x="2205" y="148"/>
                      </a:lnTo>
                      <a:lnTo>
                        <a:pt x="2205" y="141"/>
                      </a:lnTo>
                      <a:lnTo>
                        <a:pt x="2205" y="132"/>
                      </a:lnTo>
                      <a:lnTo>
                        <a:pt x="2206" y="123"/>
                      </a:lnTo>
                      <a:lnTo>
                        <a:pt x="2206" y="115"/>
                      </a:lnTo>
                      <a:lnTo>
                        <a:pt x="2207" y="109"/>
                      </a:lnTo>
                      <a:lnTo>
                        <a:pt x="2207" y="106"/>
                      </a:lnTo>
                      <a:lnTo>
                        <a:pt x="2207" y="105"/>
                      </a:lnTo>
                      <a:lnTo>
                        <a:pt x="2208" y="106"/>
                      </a:lnTo>
                      <a:lnTo>
                        <a:pt x="2208" y="110"/>
                      </a:lnTo>
                      <a:lnTo>
                        <a:pt x="2208" y="115"/>
                      </a:lnTo>
                      <a:lnTo>
                        <a:pt x="2209" y="122"/>
                      </a:lnTo>
                      <a:lnTo>
                        <a:pt x="2209" y="130"/>
                      </a:lnTo>
                      <a:lnTo>
                        <a:pt x="2209" y="138"/>
                      </a:lnTo>
                      <a:lnTo>
                        <a:pt x="2210" y="145"/>
                      </a:lnTo>
                      <a:lnTo>
                        <a:pt x="2210" y="149"/>
                      </a:lnTo>
                      <a:lnTo>
                        <a:pt x="2210" y="148"/>
                      </a:lnTo>
                      <a:lnTo>
                        <a:pt x="2211" y="145"/>
                      </a:lnTo>
                      <a:lnTo>
                        <a:pt x="2211" y="141"/>
                      </a:lnTo>
                      <a:lnTo>
                        <a:pt x="2211" y="139"/>
                      </a:lnTo>
                      <a:lnTo>
                        <a:pt x="2212" y="140"/>
                      </a:lnTo>
                      <a:lnTo>
                        <a:pt x="2212" y="144"/>
                      </a:lnTo>
                      <a:lnTo>
                        <a:pt x="2212" y="149"/>
                      </a:lnTo>
                      <a:lnTo>
                        <a:pt x="2213" y="155"/>
                      </a:lnTo>
                      <a:lnTo>
                        <a:pt x="2213" y="158"/>
                      </a:lnTo>
                      <a:lnTo>
                        <a:pt x="2214" y="160"/>
                      </a:lnTo>
                      <a:lnTo>
                        <a:pt x="2214" y="159"/>
                      </a:lnTo>
                      <a:lnTo>
                        <a:pt x="2214" y="156"/>
                      </a:lnTo>
                      <a:lnTo>
                        <a:pt x="2215" y="149"/>
                      </a:lnTo>
                      <a:lnTo>
                        <a:pt x="2215" y="139"/>
                      </a:lnTo>
                      <a:lnTo>
                        <a:pt x="2215" y="128"/>
                      </a:lnTo>
                      <a:lnTo>
                        <a:pt x="2216" y="119"/>
                      </a:lnTo>
                      <a:lnTo>
                        <a:pt x="2216" y="116"/>
                      </a:lnTo>
                      <a:lnTo>
                        <a:pt x="2216" y="123"/>
                      </a:lnTo>
                      <a:lnTo>
                        <a:pt x="2217" y="140"/>
                      </a:lnTo>
                      <a:lnTo>
                        <a:pt x="2217" y="164"/>
                      </a:lnTo>
                      <a:lnTo>
                        <a:pt x="2217" y="192"/>
                      </a:lnTo>
                      <a:lnTo>
                        <a:pt x="2218" y="222"/>
                      </a:lnTo>
                      <a:lnTo>
                        <a:pt x="2218" y="250"/>
                      </a:lnTo>
                      <a:lnTo>
                        <a:pt x="2218" y="276"/>
                      </a:lnTo>
                      <a:lnTo>
                        <a:pt x="2219" y="300"/>
                      </a:lnTo>
                      <a:lnTo>
                        <a:pt x="2219" y="318"/>
                      </a:lnTo>
                      <a:lnTo>
                        <a:pt x="2219" y="329"/>
                      </a:lnTo>
                      <a:lnTo>
                        <a:pt x="2220" y="329"/>
                      </a:lnTo>
                      <a:lnTo>
                        <a:pt x="2220" y="320"/>
                      </a:lnTo>
                      <a:lnTo>
                        <a:pt x="2220" y="304"/>
                      </a:lnTo>
                      <a:lnTo>
                        <a:pt x="2221" y="288"/>
                      </a:lnTo>
                      <a:lnTo>
                        <a:pt x="2221" y="278"/>
                      </a:lnTo>
                      <a:lnTo>
                        <a:pt x="2222" y="277"/>
                      </a:lnTo>
                      <a:lnTo>
                        <a:pt x="2222" y="287"/>
                      </a:lnTo>
                      <a:lnTo>
                        <a:pt x="2222" y="305"/>
                      </a:lnTo>
                      <a:lnTo>
                        <a:pt x="2223" y="328"/>
                      </a:lnTo>
                      <a:lnTo>
                        <a:pt x="2223" y="351"/>
                      </a:lnTo>
                      <a:lnTo>
                        <a:pt x="2223" y="370"/>
                      </a:lnTo>
                      <a:lnTo>
                        <a:pt x="2224" y="386"/>
                      </a:lnTo>
                      <a:lnTo>
                        <a:pt x="2224" y="396"/>
                      </a:lnTo>
                      <a:lnTo>
                        <a:pt x="2224" y="405"/>
                      </a:lnTo>
                      <a:lnTo>
                        <a:pt x="2225" y="412"/>
                      </a:lnTo>
                      <a:lnTo>
                        <a:pt x="2225" y="419"/>
                      </a:lnTo>
                      <a:lnTo>
                        <a:pt x="2225" y="426"/>
                      </a:lnTo>
                      <a:lnTo>
                        <a:pt x="2226" y="433"/>
                      </a:lnTo>
                      <a:lnTo>
                        <a:pt x="2226" y="440"/>
                      </a:lnTo>
                      <a:lnTo>
                        <a:pt x="2226" y="448"/>
                      </a:lnTo>
                      <a:lnTo>
                        <a:pt x="2227" y="462"/>
                      </a:lnTo>
                      <a:lnTo>
                        <a:pt x="2227" y="481"/>
                      </a:lnTo>
                      <a:lnTo>
                        <a:pt x="2227" y="508"/>
                      </a:lnTo>
                      <a:lnTo>
                        <a:pt x="2228" y="541"/>
                      </a:lnTo>
                      <a:lnTo>
                        <a:pt x="2228" y="578"/>
                      </a:lnTo>
                      <a:lnTo>
                        <a:pt x="2229" y="614"/>
                      </a:lnTo>
                      <a:lnTo>
                        <a:pt x="2229" y="645"/>
                      </a:lnTo>
                      <a:lnTo>
                        <a:pt x="2229" y="669"/>
                      </a:lnTo>
                      <a:lnTo>
                        <a:pt x="2230" y="685"/>
                      </a:lnTo>
                      <a:lnTo>
                        <a:pt x="2230" y="694"/>
                      </a:lnTo>
                      <a:lnTo>
                        <a:pt x="2230" y="699"/>
                      </a:lnTo>
                      <a:lnTo>
                        <a:pt x="2231" y="703"/>
                      </a:lnTo>
                      <a:lnTo>
                        <a:pt x="2231" y="710"/>
                      </a:lnTo>
                      <a:lnTo>
                        <a:pt x="2231" y="721"/>
                      </a:lnTo>
                      <a:lnTo>
                        <a:pt x="2232" y="737"/>
                      </a:lnTo>
                      <a:lnTo>
                        <a:pt x="2232" y="758"/>
                      </a:lnTo>
                      <a:lnTo>
                        <a:pt x="2232" y="782"/>
                      </a:lnTo>
                      <a:lnTo>
                        <a:pt x="2233" y="809"/>
                      </a:lnTo>
                      <a:lnTo>
                        <a:pt x="2233" y="836"/>
                      </a:lnTo>
                      <a:lnTo>
                        <a:pt x="2233" y="863"/>
                      </a:lnTo>
                      <a:lnTo>
                        <a:pt x="2234" y="885"/>
                      </a:lnTo>
                      <a:lnTo>
                        <a:pt x="2234" y="899"/>
                      </a:lnTo>
                      <a:lnTo>
                        <a:pt x="2234" y="906"/>
                      </a:lnTo>
                      <a:lnTo>
                        <a:pt x="2235" y="906"/>
                      </a:lnTo>
                      <a:lnTo>
                        <a:pt x="2235" y="900"/>
                      </a:lnTo>
                      <a:lnTo>
                        <a:pt x="2236" y="894"/>
                      </a:lnTo>
                      <a:lnTo>
                        <a:pt x="2236" y="889"/>
                      </a:lnTo>
                      <a:lnTo>
                        <a:pt x="2236" y="886"/>
                      </a:lnTo>
                      <a:lnTo>
                        <a:pt x="2237" y="885"/>
                      </a:lnTo>
                      <a:lnTo>
                        <a:pt x="2237" y="889"/>
                      </a:lnTo>
                      <a:lnTo>
                        <a:pt x="2237" y="897"/>
                      </a:lnTo>
                      <a:lnTo>
                        <a:pt x="2238" y="912"/>
                      </a:lnTo>
                      <a:lnTo>
                        <a:pt x="2238" y="934"/>
                      </a:lnTo>
                      <a:lnTo>
                        <a:pt x="2238" y="960"/>
                      </a:lnTo>
                      <a:lnTo>
                        <a:pt x="2239" y="988"/>
                      </a:lnTo>
                      <a:lnTo>
                        <a:pt x="2239" y="1013"/>
                      </a:lnTo>
                      <a:lnTo>
                        <a:pt x="2239" y="1033"/>
                      </a:lnTo>
                      <a:lnTo>
                        <a:pt x="2240" y="1046"/>
                      </a:lnTo>
                      <a:lnTo>
                        <a:pt x="2240" y="1053"/>
                      </a:lnTo>
                      <a:lnTo>
                        <a:pt x="2240" y="1056"/>
                      </a:lnTo>
                      <a:lnTo>
                        <a:pt x="2241" y="1055"/>
                      </a:lnTo>
                      <a:lnTo>
                        <a:pt x="2241" y="1053"/>
                      </a:lnTo>
                      <a:lnTo>
                        <a:pt x="2241" y="1053"/>
                      </a:lnTo>
                      <a:lnTo>
                        <a:pt x="2242" y="1054"/>
                      </a:lnTo>
                      <a:lnTo>
                        <a:pt x="2242" y="1058"/>
                      </a:lnTo>
                      <a:lnTo>
                        <a:pt x="2242" y="1062"/>
                      </a:lnTo>
                      <a:lnTo>
                        <a:pt x="2243" y="1067"/>
                      </a:lnTo>
                      <a:lnTo>
                        <a:pt x="2243" y="1070"/>
                      </a:lnTo>
                      <a:lnTo>
                        <a:pt x="2244" y="1072"/>
                      </a:lnTo>
                      <a:lnTo>
                        <a:pt x="2244" y="1072"/>
                      </a:lnTo>
                      <a:lnTo>
                        <a:pt x="2244" y="1071"/>
                      </a:lnTo>
                      <a:lnTo>
                        <a:pt x="2245" y="1071"/>
                      </a:lnTo>
                      <a:lnTo>
                        <a:pt x="2245" y="1074"/>
                      </a:lnTo>
                      <a:lnTo>
                        <a:pt x="2245" y="1080"/>
                      </a:lnTo>
                      <a:lnTo>
                        <a:pt x="2246" y="1090"/>
                      </a:lnTo>
                      <a:lnTo>
                        <a:pt x="2246" y="1105"/>
                      </a:lnTo>
                      <a:lnTo>
                        <a:pt x="2246" y="1123"/>
                      </a:lnTo>
                      <a:lnTo>
                        <a:pt x="2247" y="1145"/>
                      </a:lnTo>
                      <a:lnTo>
                        <a:pt x="2247" y="1167"/>
                      </a:lnTo>
                      <a:lnTo>
                        <a:pt x="2247" y="1189"/>
                      </a:lnTo>
                      <a:lnTo>
                        <a:pt x="2248" y="1208"/>
                      </a:lnTo>
                      <a:lnTo>
                        <a:pt x="2248" y="1222"/>
                      </a:lnTo>
                      <a:lnTo>
                        <a:pt x="2248" y="1231"/>
                      </a:lnTo>
                      <a:lnTo>
                        <a:pt x="2249" y="1233"/>
                      </a:lnTo>
                      <a:lnTo>
                        <a:pt x="2249" y="1229"/>
                      </a:lnTo>
                      <a:lnTo>
                        <a:pt x="2249" y="1219"/>
                      </a:lnTo>
                      <a:lnTo>
                        <a:pt x="2250" y="1205"/>
                      </a:lnTo>
                      <a:lnTo>
                        <a:pt x="2250" y="1188"/>
                      </a:lnTo>
                      <a:lnTo>
                        <a:pt x="2251" y="1170"/>
                      </a:lnTo>
                      <a:lnTo>
                        <a:pt x="2251" y="1153"/>
                      </a:lnTo>
                      <a:lnTo>
                        <a:pt x="2251" y="1141"/>
                      </a:lnTo>
                      <a:lnTo>
                        <a:pt x="2252" y="1134"/>
                      </a:lnTo>
                      <a:lnTo>
                        <a:pt x="2252" y="1135"/>
                      </a:lnTo>
                      <a:lnTo>
                        <a:pt x="2252" y="1142"/>
                      </a:lnTo>
                      <a:lnTo>
                        <a:pt x="2253" y="1155"/>
                      </a:lnTo>
                      <a:lnTo>
                        <a:pt x="2253" y="1173"/>
                      </a:lnTo>
                      <a:lnTo>
                        <a:pt x="2253" y="1192"/>
                      </a:lnTo>
                      <a:lnTo>
                        <a:pt x="2254" y="1209"/>
                      </a:lnTo>
                      <a:lnTo>
                        <a:pt x="2254" y="1221"/>
                      </a:lnTo>
                      <a:lnTo>
                        <a:pt x="2254" y="1228"/>
                      </a:lnTo>
                      <a:lnTo>
                        <a:pt x="2255" y="1228"/>
                      </a:lnTo>
                      <a:lnTo>
                        <a:pt x="2255" y="1222"/>
                      </a:lnTo>
                      <a:lnTo>
                        <a:pt x="2255" y="1211"/>
                      </a:lnTo>
                      <a:lnTo>
                        <a:pt x="2256" y="1199"/>
                      </a:lnTo>
                      <a:lnTo>
                        <a:pt x="2256" y="1187"/>
                      </a:lnTo>
                      <a:lnTo>
                        <a:pt x="2256" y="1181"/>
                      </a:lnTo>
                      <a:lnTo>
                        <a:pt x="2257" y="1183"/>
                      </a:lnTo>
                      <a:lnTo>
                        <a:pt x="2257" y="1193"/>
                      </a:lnTo>
                      <a:lnTo>
                        <a:pt x="2258" y="1209"/>
                      </a:lnTo>
                      <a:lnTo>
                        <a:pt x="2258" y="1225"/>
                      </a:lnTo>
                      <a:lnTo>
                        <a:pt x="2258" y="1237"/>
                      </a:lnTo>
                      <a:lnTo>
                        <a:pt x="2259" y="1240"/>
                      </a:lnTo>
                      <a:lnTo>
                        <a:pt x="2259" y="1234"/>
                      </a:lnTo>
                      <a:lnTo>
                        <a:pt x="2259" y="1219"/>
                      </a:lnTo>
                      <a:lnTo>
                        <a:pt x="2260" y="1199"/>
                      </a:lnTo>
                      <a:lnTo>
                        <a:pt x="2260" y="1175"/>
                      </a:lnTo>
                      <a:lnTo>
                        <a:pt x="2260" y="1152"/>
                      </a:lnTo>
                      <a:lnTo>
                        <a:pt x="2261" y="1132"/>
                      </a:lnTo>
                      <a:lnTo>
                        <a:pt x="2261" y="1116"/>
                      </a:lnTo>
                      <a:lnTo>
                        <a:pt x="2261" y="1107"/>
                      </a:lnTo>
                      <a:lnTo>
                        <a:pt x="2262" y="1108"/>
                      </a:lnTo>
                      <a:lnTo>
                        <a:pt x="2262" y="1117"/>
                      </a:lnTo>
                      <a:lnTo>
                        <a:pt x="2262" y="1133"/>
                      </a:lnTo>
                      <a:lnTo>
                        <a:pt x="2263" y="1152"/>
                      </a:lnTo>
                      <a:lnTo>
                        <a:pt x="2263" y="1169"/>
                      </a:lnTo>
                      <a:lnTo>
                        <a:pt x="2263" y="1182"/>
                      </a:lnTo>
                      <a:lnTo>
                        <a:pt x="2264" y="1192"/>
                      </a:lnTo>
                      <a:lnTo>
                        <a:pt x="2264" y="1200"/>
                      </a:lnTo>
                      <a:lnTo>
                        <a:pt x="2264" y="1209"/>
                      </a:lnTo>
                      <a:lnTo>
                        <a:pt x="2265" y="1221"/>
                      </a:lnTo>
                      <a:lnTo>
                        <a:pt x="2265" y="1237"/>
                      </a:lnTo>
                      <a:lnTo>
                        <a:pt x="2266" y="1255"/>
                      </a:lnTo>
                      <a:lnTo>
                        <a:pt x="2266" y="1275"/>
                      </a:lnTo>
                      <a:lnTo>
                        <a:pt x="2266" y="1294"/>
                      </a:lnTo>
                      <a:lnTo>
                        <a:pt x="2267" y="1309"/>
                      </a:lnTo>
                      <a:lnTo>
                        <a:pt x="2267" y="1319"/>
                      </a:lnTo>
                      <a:lnTo>
                        <a:pt x="2267" y="1321"/>
                      </a:lnTo>
                      <a:lnTo>
                        <a:pt x="2268" y="1314"/>
                      </a:lnTo>
                      <a:lnTo>
                        <a:pt x="2268" y="1298"/>
                      </a:lnTo>
                      <a:lnTo>
                        <a:pt x="2268" y="1274"/>
                      </a:lnTo>
                      <a:lnTo>
                        <a:pt x="2269" y="1247"/>
                      </a:lnTo>
                      <a:lnTo>
                        <a:pt x="2269" y="1218"/>
                      </a:lnTo>
                      <a:lnTo>
                        <a:pt x="2269" y="1191"/>
                      </a:lnTo>
                      <a:lnTo>
                        <a:pt x="2270" y="1167"/>
                      </a:lnTo>
                      <a:lnTo>
                        <a:pt x="2270" y="1149"/>
                      </a:lnTo>
                      <a:lnTo>
                        <a:pt x="2270" y="1138"/>
                      </a:lnTo>
                      <a:lnTo>
                        <a:pt x="2271" y="1135"/>
                      </a:lnTo>
                      <a:lnTo>
                        <a:pt x="2271" y="1138"/>
                      </a:lnTo>
                      <a:lnTo>
                        <a:pt x="2271" y="1146"/>
                      </a:lnTo>
                      <a:lnTo>
                        <a:pt x="2272" y="1155"/>
                      </a:lnTo>
                      <a:lnTo>
                        <a:pt x="2272" y="1162"/>
                      </a:lnTo>
                      <a:lnTo>
                        <a:pt x="2273" y="1164"/>
                      </a:lnTo>
                      <a:lnTo>
                        <a:pt x="2273" y="1161"/>
                      </a:lnTo>
                      <a:lnTo>
                        <a:pt x="2273" y="1153"/>
                      </a:lnTo>
                      <a:lnTo>
                        <a:pt x="2274" y="1143"/>
                      </a:lnTo>
                      <a:lnTo>
                        <a:pt x="2274" y="1134"/>
                      </a:lnTo>
                      <a:lnTo>
                        <a:pt x="2274" y="1128"/>
                      </a:lnTo>
                      <a:lnTo>
                        <a:pt x="2275" y="1128"/>
                      </a:lnTo>
                      <a:lnTo>
                        <a:pt x="2275" y="1133"/>
                      </a:lnTo>
                      <a:lnTo>
                        <a:pt x="2275" y="1143"/>
                      </a:lnTo>
                      <a:lnTo>
                        <a:pt x="2276" y="1156"/>
                      </a:lnTo>
                      <a:lnTo>
                        <a:pt x="2276" y="1169"/>
                      </a:lnTo>
                      <a:lnTo>
                        <a:pt x="2276" y="1183"/>
                      </a:lnTo>
                      <a:lnTo>
                        <a:pt x="2277" y="1196"/>
                      </a:lnTo>
                      <a:lnTo>
                        <a:pt x="2277" y="1208"/>
                      </a:lnTo>
                      <a:lnTo>
                        <a:pt x="2277" y="1220"/>
                      </a:lnTo>
                      <a:lnTo>
                        <a:pt x="2278" y="1231"/>
                      </a:lnTo>
                      <a:lnTo>
                        <a:pt x="2278" y="1242"/>
                      </a:lnTo>
                      <a:lnTo>
                        <a:pt x="2278" y="1252"/>
                      </a:lnTo>
                      <a:lnTo>
                        <a:pt x="2279" y="1260"/>
                      </a:lnTo>
                      <a:lnTo>
                        <a:pt x="2279" y="1266"/>
                      </a:lnTo>
                      <a:lnTo>
                        <a:pt x="2280" y="1268"/>
                      </a:lnTo>
                      <a:lnTo>
                        <a:pt x="2280" y="1267"/>
                      </a:lnTo>
                      <a:lnTo>
                        <a:pt x="2280" y="1260"/>
                      </a:lnTo>
                      <a:lnTo>
                        <a:pt x="2281" y="1247"/>
                      </a:lnTo>
                      <a:lnTo>
                        <a:pt x="2281" y="1228"/>
                      </a:lnTo>
                      <a:lnTo>
                        <a:pt x="2281" y="1206"/>
                      </a:lnTo>
                      <a:lnTo>
                        <a:pt x="2282" y="1184"/>
                      </a:lnTo>
                      <a:lnTo>
                        <a:pt x="2282" y="1168"/>
                      </a:lnTo>
                      <a:lnTo>
                        <a:pt x="2282" y="1161"/>
                      </a:lnTo>
                      <a:lnTo>
                        <a:pt x="2283" y="1166"/>
                      </a:lnTo>
                      <a:lnTo>
                        <a:pt x="2283" y="1181"/>
                      </a:lnTo>
                      <a:lnTo>
                        <a:pt x="2283" y="1204"/>
                      </a:lnTo>
                      <a:lnTo>
                        <a:pt x="2284" y="1228"/>
                      </a:lnTo>
                      <a:lnTo>
                        <a:pt x="2284" y="1248"/>
                      </a:lnTo>
                      <a:lnTo>
                        <a:pt x="2284" y="1259"/>
                      </a:lnTo>
                      <a:lnTo>
                        <a:pt x="2285" y="1258"/>
                      </a:lnTo>
                      <a:lnTo>
                        <a:pt x="2285" y="1246"/>
                      </a:lnTo>
                      <a:lnTo>
                        <a:pt x="2285" y="1226"/>
                      </a:lnTo>
                      <a:lnTo>
                        <a:pt x="2286" y="1205"/>
                      </a:lnTo>
                      <a:lnTo>
                        <a:pt x="2286" y="1187"/>
                      </a:lnTo>
                      <a:lnTo>
                        <a:pt x="2286" y="1175"/>
                      </a:lnTo>
                      <a:lnTo>
                        <a:pt x="2287" y="1171"/>
                      </a:lnTo>
                      <a:lnTo>
                        <a:pt x="2287" y="1172"/>
                      </a:lnTo>
                      <a:lnTo>
                        <a:pt x="2288" y="1177"/>
                      </a:lnTo>
                      <a:lnTo>
                        <a:pt x="2288" y="1185"/>
                      </a:lnTo>
                      <a:lnTo>
                        <a:pt x="2288" y="1193"/>
                      </a:lnTo>
                      <a:lnTo>
                        <a:pt x="2289" y="1202"/>
                      </a:lnTo>
                      <a:lnTo>
                        <a:pt x="2289" y="1208"/>
                      </a:lnTo>
                      <a:lnTo>
                        <a:pt x="2289" y="1210"/>
                      </a:lnTo>
                      <a:lnTo>
                        <a:pt x="2290" y="1204"/>
                      </a:lnTo>
                      <a:lnTo>
                        <a:pt x="2290" y="1190"/>
                      </a:lnTo>
                      <a:lnTo>
                        <a:pt x="2290" y="1170"/>
                      </a:lnTo>
                      <a:lnTo>
                        <a:pt x="2291" y="1147"/>
                      </a:lnTo>
                      <a:lnTo>
                        <a:pt x="2291" y="1125"/>
                      </a:lnTo>
                      <a:lnTo>
                        <a:pt x="2291" y="1108"/>
                      </a:lnTo>
                      <a:lnTo>
                        <a:pt x="2292" y="1098"/>
                      </a:lnTo>
                      <a:lnTo>
                        <a:pt x="2292" y="1094"/>
                      </a:lnTo>
                      <a:lnTo>
                        <a:pt x="2292" y="1093"/>
                      </a:lnTo>
                      <a:lnTo>
                        <a:pt x="2293" y="1095"/>
                      </a:lnTo>
                      <a:lnTo>
                        <a:pt x="2293" y="1099"/>
                      </a:lnTo>
                      <a:lnTo>
                        <a:pt x="2293" y="1104"/>
                      </a:lnTo>
                      <a:lnTo>
                        <a:pt x="2294" y="1112"/>
                      </a:lnTo>
                      <a:lnTo>
                        <a:pt x="2294" y="1122"/>
                      </a:lnTo>
                      <a:lnTo>
                        <a:pt x="2295" y="1135"/>
                      </a:lnTo>
                      <a:lnTo>
                        <a:pt x="2295" y="1150"/>
                      </a:lnTo>
                      <a:lnTo>
                        <a:pt x="2295" y="1168"/>
                      </a:lnTo>
                      <a:lnTo>
                        <a:pt x="2296" y="1184"/>
                      </a:lnTo>
                      <a:lnTo>
                        <a:pt x="2296" y="1199"/>
                      </a:lnTo>
                      <a:lnTo>
                        <a:pt x="2296" y="1209"/>
                      </a:lnTo>
                      <a:lnTo>
                        <a:pt x="2297" y="1212"/>
                      </a:lnTo>
                      <a:lnTo>
                        <a:pt x="2297" y="1208"/>
                      </a:lnTo>
                      <a:lnTo>
                        <a:pt x="2297" y="1198"/>
                      </a:lnTo>
                      <a:lnTo>
                        <a:pt x="2298" y="1184"/>
                      </a:lnTo>
                      <a:lnTo>
                        <a:pt x="2298" y="1168"/>
                      </a:lnTo>
                      <a:lnTo>
                        <a:pt x="2298" y="1153"/>
                      </a:lnTo>
                      <a:lnTo>
                        <a:pt x="2299" y="1141"/>
                      </a:lnTo>
                      <a:lnTo>
                        <a:pt x="2299" y="1134"/>
                      </a:lnTo>
                      <a:lnTo>
                        <a:pt x="2299" y="1131"/>
                      </a:lnTo>
                      <a:lnTo>
                        <a:pt x="2300" y="1130"/>
                      </a:lnTo>
                      <a:lnTo>
                        <a:pt x="2300" y="1130"/>
                      </a:lnTo>
                      <a:lnTo>
                        <a:pt x="2300" y="1128"/>
                      </a:lnTo>
                      <a:lnTo>
                        <a:pt x="2301" y="1125"/>
                      </a:lnTo>
                      <a:lnTo>
                        <a:pt x="2301" y="1121"/>
                      </a:lnTo>
                      <a:lnTo>
                        <a:pt x="2302" y="1117"/>
                      </a:lnTo>
                      <a:lnTo>
                        <a:pt x="2302" y="1115"/>
                      </a:lnTo>
                      <a:lnTo>
                        <a:pt x="2302" y="1113"/>
                      </a:lnTo>
                      <a:lnTo>
                        <a:pt x="2303" y="1113"/>
                      </a:lnTo>
                      <a:lnTo>
                        <a:pt x="2303" y="1113"/>
                      </a:lnTo>
                      <a:lnTo>
                        <a:pt x="2303" y="1113"/>
                      </a:lnTo>
                      <a:lnTo>
                        <a:pt x="2304" y="1113"/>
                      </a:lnTo>
                      <a:lnTo>
                        <a:pt x="2304" y="1110"/>
                      </a:lnTo>
                      <a:lnTo>
                        <a:pt x="2304" y="1106"/>
                      </a:lnTo>
                      <a:lnTo>
                        <a:pt x="2305" y="1099"/>
                      </a:lnTo>
                      <a:lnTo>
                        <a:pt x="2305" y="1088"/>
                      </a:lnTo>
                      <a:lnTo>
                        <a:pt x="2305" y="1074"/>
                      </a:lnTo>
                      <a:lnTo>
                        <a:pt x="2306" y="1057"/>
                      </a:lnTo>
                      <a:lnTo>
                        <a:pt x="2306" y="1037"/>
                      </a:lnTo>
                      <a:lnTo>
                        <a:pt x="2306" y="1016"/>
                      </a:lnTo>
                      <a:lnTo>
                        <a:pt x="2307" y="997"/>
                      </a:lnTo>
                      <a:lnTo>
                        <a:pt x="2307" y="984"/>
                      </a:lnTo>
                      <a:lnTo>
                        <a:pt x="2307" y="978"/>
                      </a:lnTo>
                      <a:lnTo>
                        <a:pt x="2308" y="981"/>
                      </a:lnTo>
                      <a:lnTo>
                        <a:pt x="2308" y="992"/>
                      </a:lnTo>
                      <a:lnTo>
                        <a:pt x="2308" y="1007"/>
                      </a:lnTo>
                      <a:lnTo>
                        <a:pt x="2309" y="1026"/>
                      </a:lnTo>
                      <a:lnTo>
                        <a:pt x="2309" y="1045"/>
                      </a:lnTo>
                      <a:lnTo>
                        <a:pt x="2310" y="1061"/>
                      </a:lnTo>
                      <a:lnTo>
                        <a:pt x="2310" y="1074"/>
                      </a:lnTo>
                      <a:lnTo>
                        <a:pt x="2310" y="1081"/>
                      </a:lnTo>
                      <a:lnTo>
                        <a:pt x="2311" y="1081"/>
                      </a:lnTo>
                      <a:lnTo>
                        <a:pt x="2311" y="1073"/>
                      </a:lnTo>
                      <a:lnTo>
                        <a:pt x="2311" y="1060"/>
                      </a:lnTo>
                      <a:lnTo>
                        <a:pt x="2312" y="1042"/>
                      </a:lnTo>
                      <a:lnTo>
                        <a:pt x="2312" y="1024"/>
                      </a:lnTo>
                      <a:lnTo>
                        <a:pt x="2312" y="1009"/>
                      </a:lnTo>
                      <a:lnTo>
                        <a:pt x="2313" y="998"/>
                      </a:lnTo>
                      <a:lnTo>
                        <a:pt x="2313" y="994"/>
                      </a:lnTo>
                      <a:lnTo>
                        <a:pt x="2313" y="995"/>
                      </a:lnTo>
                      <a:lnTo>
                        <a:pt x="2314" y="999"/>
                      </a:lnTo>
                      <a:lnTo>
                        <a:pt x="2314" y="1004"/>
                      </a:lnTo>
                      <a:lnTo>
                        <a:pt x="2314" y="1010"/>
                      </a:lnTo>
                      <a:lnTo>
                        <a:pt x="2315" y="1015"/>
                      </a:lnTo>
                      <a:lnTo>
                        <a:pt x="2315" y="1020"/>
                      </a:lnTo>
                      <a:lnTo>
                        <a:pt x="2315" y="1024"/>
                      </a:lnTo>
                      <a:lnTo>
                        <a:pt x="2316" y="1027"/>
                      </a:lnTo>
                      <a:lnTo>
                        <a:pt x="2316" y="1027"/>
                      </a:lnTo>
                      <a:lnTo>
                        <a:pt x="2317" y="1024"/>
                      </a:lnTo>
                      <a:lnTo>
                        <a:pt x="2317" y="1017"/>
                      </a:lnTo>
                      <a:lnTo>
                        <a:pt x="2317" y="1007"/>
                      </a:lnTo>
                      <a:lnTo>
                        <a:pt x="2318" y="997"/>
                      </a:lnTo>
                      <a:lnTo>
                        <a:pt x="2318" y="987"/>
                      </a:lnTo>
                      <a:lnTo>
                        <a:pt x="2318" y="979"/>
                      </a:lnTo>
                      <a:lnTo>
                        <a:pt x="2319" y="973"/>
                      </a:lnTo>
                      <a:lnTo>
                        <a:pt x="2319" y="967"/>
                      </a:lnTo>
                      <a:lnTo>
                        <a:pt x="2319" y="964"/>
                      </a:lnTo>
                      <a:lnTo>
                        <a:pt x="2320" y="962"/>
                      </a:lnTo>
                      <a:lnTo>
                        <a:pt x="2320" y="964"/>
                      </a:lnTo>
                      <a:lnTo>
                        <a:pt x="2320" y="969"/>
                      </a:lnTo>
                      <a:lnTo>
                        <a:pt x="2321" y="975"/>
                      </a:lnTo>
                      <a:lnTo>
                        <a:pt x="2321" y="981"/>
                      </a:lnTo>
                      <a:lnTo>
                        <a:pt x="2321" y="983"/>
                      </a:lnTo>
                      <a:lnTo>
                        <a:pt x="2322" y="981"/>
                      </a:lnTo>
                      <a:lnTo>
                        <a:pt x="2322" y="975"/>
                      </a:lnTo>
                      <a:lnTo>
                        <a:pt x="2322" y="967"/>
                      </a:lnTo>
                      <a:lnTo>
                        <a:pt x="2323" y="959"/>
                      </a:lnTo>
                      <a:lnTo>
                        <a:pt x="2323" y="952"/>
                      </a:lnTo>
                      <a:lnTo>
                        <a:pt x="2323" y="950"/>
                      </a:lnTo>
                      <a:lnTo>
                        <a:pt x="2324" y="953"/>
                      </a:lnTo>
                      <a:lnTo>
                        <a:pt x="2324" y="962"/>
                      </a:lnTo>
                      <a:lnTo>
                        <a:pt x="2325" y="975"/>
                      </a:lnTo>
                      <a:lnTo>
                        <a:pt x="2325" y="990"/>
                      </a:lnTo>
                      <a:lnTo>
                        <a:pt x="2325" y="1003"/>
                      </a:lnTo>
                      <a:lnTo>
                        <a:pt x="2326" y="1011"/>
                      </a:lnTo>
                      <a:lnTo>
                        <a:pt x="2326" y="1012"/>
                      </a:lnTo>
                      <a:lnTo>
                        <a:pt x="2326" y="1005"/>
                      </a:lnTo>
                      <a:lnTo>
                        <a:pt x="2327" y="994"/>
                      </a:lnTo>
                      <a:lnTo>
                        <a:pt x="2327" y="981"/>
                      </a:lnTo>
                      <a:lnTo>
                        <a:pt x="2327" y="971"/>
                      </a:lnTo>
                      <a:lnTo>
                        <a:pt x="2328" y="968"/>
                      </a:lnTo>
                      <a:lnTo>
                        <a:pt x="2328" y="972"/>
                      </a:lnTo>
                      <a:lnTo>
                        <a:pt x="2328" y="982"/>
                      </a:lnTo>
                      <a:lnTo>
                        <a:pt x="2329" y="991"/>
                      </a:lnTo>
                      <a:lnTo>
                        <a:pt x="2329" y="995"/>
                      </a:lnTo>
                      <a:lnTo>
                        <a:pt x="2329" y="990"/>
                      </a:lnTo>
                      <a:lnTo>
                        <a:pt x="2330" y="977"/>
                      </a:lnTo>
                      <a:lnTo>
                        <a:pt x="2330" y="960"/>
                      </a:lnTo>
                      <a:lnTo>
                        <a:pt x="2330" y="945"/>
                      </a:lnTo>
                      <a:lnTo>
                        <a:pt x="2331" y="937"/>
                      </a:lnTo>
                      <a:lnTo>
                        <a:pt x="2331" y="942"/>
                      </a:lnTo>
                      <a:lnTo>
                        <a:pt x="2332" y="957"/>
                      </a:lnTo>
                      <a:lnTo>
                        <a:pt x="2332" y="980"/>
                      </a:lnTo>
                      <a:lnTo>
                        <a:pt x="2332" y="1006"/>
                      </a:lnTo>
                      <a:lnTo>
                        <a:pt x="2333" y="1030"/>
                      </a:lnTo>
                      <a:lnTo>
                        <a:pt x="2333" y="1049"/>
                      </a:lnTo>
                      <a:lnTo>
                        <a:pt x="2333" y="1063"/>
                      </a:lnTo>
                      <a:lnTo>
                        <a:pt x="2334" y="1070"/>
                      </a:lnTo>
                      <a:lnTo>
                        <a:pt x="2334" y="1072"/>
                      </a:lnTo>
                      <a:lnTo>
                        <a:pt x="2334" y="1067"/>
                      </a:lnTo>
                      <a:lnTo>
                        <a:pt x="2335" y="1054"/>
                      </a:lnTo>
                      <a:lnTo>
                        <a:pt x="2335" y="1034"/>
                      </a:lnTo>
                      <a:lnTo>
                        <a:pt x="2335" y="1010"/>
                      </a:lnTo>
                      <a:lnTo>
                        <a:pt x="2336" y="985"/>
                      </a:lnTo>
                      <a:lnTo>
                        <a:pt x="2336" y="964"/>
                      </a:lnTo>
                      <a:lnTo>
                        <a:pt x="2336" y="949"/>
                      </a:lnTo>
                      <a:lnTo>
                        <a:pt x="2337" y="942"/>
                      </a:lnTo>
                      <a:lnTo>
                        <a:pt x="2337" y="941"/>
                      </a:lnTo>
                      <a:lnTo>
                        <a:pt x="2337" y="942"/>
                      </a:lnTo>
                      <a:lnTo>
                        <a:pt x="2338" y="942"/>
                      </a:lnTo>
                      <a:lnTo>
                        <a:pt x="2338" y="937"/>
                      </a:lnTo>
                      <a:lnTo>
                        <a:pt x="2339" y="927"/>
                      </a:lnTo>
                      <a:lnTo>
                        <a:pt x="2339" y="913"/>
                      </a:lnTo>
                      <a:lnTo>
                        <a:pt x="2339" y="898"/>
                      </a:lnTo>
                      <a:lnTo>
                        <a:pt x="2340" y="884"/>
                      </a:lnTo>
                      <a:lnTo>
                        <a:pt x="2340" y="876"/>
                      </a:lnTo>
                      <a:lnTo>
                        <a:pt x="2340" y="872"/>
                      </a:lnTo>
                      <a:lnTo>
                        <a:pt x="2341" y="873"/>
                      </a:lnTo>
                      <a:lnTo>
                        <a:pt x="2341" y="874"/>
                      </a:lnTo>
                      <a:lnTo>
                        <a:pt x="2341" y="873"/>
                      </a:lnTo>
                      <a:lnTo>
                        <a:pt x="2342" y="868"/>
                      </a:lnTo>
                      <a:lnTo>
                        <a:pt x="2342" y="858"/>
                      </a:lnTo>
                      <a:lnTo>
                        <a:pt x="2342" y="844"/>
                      </a:lnTo>
                      <a:lnTo>
                        <a:pt x="2343" y="831"/>
                      </a:lnTo>
                      <a:lnTo>
                        <a:pt x="2343" y="820"/>
                      </a:lnTo>
                      <a:lnTo>
                        <a:pt x="2343" y="814"/>
                      </a:lnTo>
                      <a:lnTo>
                        <a:pt x="2344" y="816"/>
                      </a:lnTo>
                      <a:lnTo>
                        <a:pt x="2344" y="825"/>
                      </a:lnTo>
                      <a:lnTo>
                        <a:pt x="2344" y="840"/>
                      </a:lnTo>
                      <a:lnTo>
                        <a:pt x="2345" y="856"/>
                      </a:lnTo>
                      <a:lnTo>
                        <a:pt x="2345" y="869"/>
                      </a:lnTo>
                      <a:lnTo>
                        <a:pt x="2345" y="874"/>
                      </a:lnTo>
                      <a:lnTo>
                        <a:pt x="2346" y="870"/>
                      </a:lnTo>
                      <a:lnTo>
                        <a:pt x="2346" y="858"/>
                      </a:lnTo>
                      <a:lnTo>
                        <a:pt x="2347" y="844"/>
                      </a:lnTo>
                      <a:lnTo>
                        <a:pt x="2347" y="833"/>
                      </a:lnTo>
                      <a:lnTo>
                        <a:pt x="2347" y="830"/>
                      </a:lnTo>
                      <a:lnTo>
                        <a:pt x="2348" y="836"/>
                      </a:lnTo>
                      <a:lnTo>
                        <a:pt x="2348" y="849"/>
                      </a:lnTo>
                      <a:lnTo>
                        <a:pt x="2348" y="862"/>
                      </a:lnTo>
                      <a:lnTo>
                        <a:pt x="2349" y="873"/>
                      </a:lnTo>
                      <a:lnTo>
                        <a:pt x="2349" y="879"/>
                      </a:lnTo>
                      <a:lnTo>
                        <a:pt x="2349" y="878"/>
                      </a:lnTo>
                      <a:lnTo>
                        <a:pt x="2350" y="873"/>
                      </a:lnTo>
                      <a:lnTo>
                        <a:pt x="2350" y="865"/>
                      </a:lnTo>
                      <a:lnTo>
                        <a:pt x="2350" y="857"/>
                      </a:lnTo>
                      <a:lnTo>
                        <a:pt x="2351" y="852"/>
                      </a:lnTo>
                      <a:lnTo>
                        <a:pt x="2351" y="852"/>
                      </a:lnTo>
                      <a:lnTo>
                        <a:pt x="2351" y="858"/>
                      </a:lnTo>
                      <a:lnTo>
                        <a:pt x="2352" y="869"/>
                      </a:lnTo>
                      <a:lnTo>
                        <a:pt x="2352" y="883"/>
                      </a:lnTo>
                      <a:lnTo>
                        <a:pt x="2352" y="896"/>
                      </a:lnTo>
                      <a:lnTo>
                        <a:pt x="2353" y="904"/>
                      </a:lnTo>
                      <a:lnTo>
                        <a:pt x="2353" y="907"/>
                      </a:lnTo>
                      <a:lnTo>
                        <a:pt x="2354" y="904"/>
                      </a:lnTo>
                      <a:lnTo>
                        <a:pt x="2354" y="895"/>
                      </a:lnTo>
                      <a:lnTo>
                        <a:pt x="2354" y="881"/>
                      </a:lnTo>
                      <a:lnTo>
                        <a:pt x="2355" y="864"/>
                      </a:lnTo>
                      <a:lnTo>
                        <a:pt x="2355" y="844"/>
                      </a:lnTo>
                      <a:lnTo>
                        <a:pt x="2355" y="822"/>
                      </a:lnTo>
                      <a:lnTo>
                        <a:pt x="2356" y="800"/>
                      </a:lnTo>
                      <a:lnTo>
                        <a:pt x="2356" y="782"/>
                      </a:lnTo>
                      <a:lnTo>
                        <a:pt x="2356" y="769"/>
                      </a:lnTo>
                      <a:lnTo>
                        <a:pt x="2357" y="764"/>
                      </a:lnTo>
                      <a:lnTo>
                        <a:pt x="2357" y="768"/>
                      </a:lnTo>
                      <a:lnTo>
                        <a:pt x="2357" y="779"/>
                      </a:lnTo>
                      <a:lnTo>
                        <a:pt x="2358" y="794"/>
                      </a:lnTo>
                      <a:lnTo>
                        <a:pt x="2358" y="807"/>
                      </a:lnTo>
                      <a:lnTo>
                        <a:pt x="2358" y="816"/>
                      </a:lnTo>
                      <a:lnTo>
                        <a:pt x="2359" y="818"/>
                      </a:lnTo>
                      <a:lnTo>
                        <a:pt x="2359" y="814"/>
                      </a:lnTo>
                      <a:lnTo>
                        <a:pt x="2359" y="804"/>
                      </a:lnTo>
                      <a:lnTo>
                        <a:pt x="2360" y="794"/>
                      </a:lnTo>
                      <a:lnTo>
                        <a:pt x="2360" y="786"/>
                      </a:lnTo>
                      <a:lnTo>
                        <a:pt x="2361" y="783"/>
                      </a:lnTo>
                      <a:lnTo>
                        <a:pt x="2361" y="786"/>
                      </a:lnTo>
                      <a:lnTo>
                        <a:pt x="2361" y="793"/>
                      </a:lnTo>
                      <a:lnTo>
                        <a:pt x="2362" y="800"/>
                      </a:lnTo>
                      <a:lnTo>
                        <a:pt x="2362" y="804"/>
                      </a:lnTo>
                      <a:lnTo>
                        <a:pt x="2362" y="801"/>
                      </a:lnTo>
                      <a:lnTo>
                        <a:pt x="2363" y="789"/>
                      </a:lnTo>
                      <a:lnTo>
                        <a:pt x="2363" y="770"/>
                      </a:lnTo>
                      <a:lnTo>
                        <a:pt x="2363" y="745"/>
                      </a:lnTo>
                      <a:lnTo>
                        <a:pt x="2364" y="720"/>
                      </a:lnTo>
                      <a:lnTo>
                        <a:pt x="2364" y="699"/>
                      </a:lnTo>
                      <a:lnTo>
                        <a:pt x="2364" y="686"/>
                      </a:lnTo>
                      <a:lnTo>
                        <a:pt x="2365" y="682"/>
                      </a:lnTo>
                      <a:lnTo>
                        <a:pt x="2365" y="689"/>
                      </a:lnTo>
                      <a:lnTo>
                        <a:pt x="2365" y="703"/>
                      </a:lnTo>
                      <a:lnTo>
                        <a:pt x="2366" y="723"/>
                      </a:lnTo>
                      <a:lnTo>
                        <a:pt x="2366" y="744"/>
                      </a:lnTo>
                      <a:lnTo>
                        <a:pt x="2366" y="766"/>
                      </a:lnTo>
                      <a:lnTo>
                        <a:pt x="2367" y="783"/>
                      </a:lnTo>
                      <a:lnTo>
                        <a:pt x="2367" y="795"/>
                      </a:lnTo>
                      <a:lnTo>
                        <a:pt x="2367" y="799"/>
                      </a:lnTo>
                      <a:lnTo>
                        <a:pt x="2368" y="793"/>
                      </a:lnTo>
                      <a:lnTo>
                        <a:pt x="2368" y="781"/>
                      </a:lnTo>
                      <a:lnTo>
                        <a:pt x="2369" y="765"/>
                      </a:lnTo>
                      <a:lnTo>
                        <a:pt x="2369" y="749"/>
                      </a:lnTo>
                      <a:lnTo>
                        <a:pt x="2369" y="737"/>
                      </a:lnTo>
                      <a:lnTo>
                        <a:pt x="2370" y="730"/>
                      </a:lnTo>
                      <a:lnTo>
                        <a:pt x="2370" y="726"/>
                      </a:lnTo>
                      <a:lnTo>
                        <a:pt x="2370" y="723"/>
                      </a:lnTo>
                      <a:lnTo>
                        <a:pt x="2371" y="718"/>
                      </a:lnTo>
                      <a:lnTo>
                        <a:pt x="2371" y="711"/>
                      </a:lnTo>
                      <a:lnTo>
                        <a:pt x="2371" y="704"/>
                      </a:lnTo>
                      <a:lnTo>
                        <a:pt x="2372" y="696"/>
                      </a:lnTo>
                      <a:lnTo>
                        <a:pt x="2372" y="689"/>
                      </a:lnTo>
                      <a:lnTo>
                        <a:pt x="2372" y="682"/>
                      </a:lnTo>
                      <a:lnTo>
                        <a:pt x="2373" y="675"/>
                      </a:lnTo>
                      <a:lnTo>
                        <a:pt x="2373" y="668"/>
                      </a:lnTo>
                      <a:lnTo>
                        <a:pt x="2373" y="663"/>
                      </a:lnTo>
                      <a:lnTo>
                        <a:pt x="2374" y="662"/>
                      </a:lnTo>
                      <a:lnTo>
                        <a:pt x="2374" y="665"/>
                      </a:lnTo>
                      <a:lnTo>
                        <a:pt x="2374" y="674"/>
                      </a:lnTo>
                      <a:lnTo>
                        <a:pt x="2375" y="686"/>
                      </a:lnTo>
                      <a:lnTo>
                        <a:pt x="2375" y="702"/>
                      </a:lnTo>
                      <a:lnTo>
                        <a:pt x="2376" y="720"/>
                      </a:lnTo>
                      <a:lnTo>
                        <a:pt x="2376" y="739"/>
                      </a:lnTo>
                      <a:lnTo>
                        <a:pt x="2376" y="757"/>
                      </a:lnTo>
                      <a:lnTo>
                        <a:pt x="2377" y="774"/>
                      </a:lnTo>
                      <a:lnTo>
                        <a:pt x="2377" y="789"/>
                      </a:lnTo>
                      <a:lnTo>
                        <a:pt x="2377" y="801"/>
                      </a:lnTo>
                      <a:lnTo>
                        <a:pt x="2378" y="809"/>
                      </a:lnTo>
                      <a:lnTo>
                        <a:pt x="2378" y="813"/>
                      </a:lnTo>
                      <a:lnTo>
                        <a:pt x="2378" y="810"/>
                      </a:lnTo>
                      <a:lnTo>
                        <a:pt x="2379" y="800"/>
                      </a:lnTo>
                      <a:lnTo>
                        <a:pt x="2379" y="782"/>
                      </a:lnTo>
                      <a:lnTo>
                        <a:pt x="2379" y="760"/>
                      </a:lnTo>
                      <a:lnTo>
                        <a:pt x="2380" y="736"/>
                      </a:lnTo>
                      <a:lnTo>
                        <a:pt x="2380" y="715"/>
                      </a:lnTo>
                      <a:lnTo>
                        <a:pt x="2380" y="701"/>
                      </a:lnTo>
                      <a:lnTo>
                        <a:pt x="2381" y="692"/>
                      </a:lnTo>
                      <a:lnTo>
                        <a:pt x="2381" y="688"/>
                      </a:lnTo>
                      <a:lnTo>
                        <a:pt x="2381" y="686"/>
                      </a:lnTo>
                      <a:lnTo>
                        <a:pt x="2382" y="682"/>
                      </a:lnTo>
                      <a:lnTo>
                        <a:pt x="2382" y="677"/>
                      </a:lnTo>
                      <a:lnTo>
                        <a:pt x="2383" y="670"/>
                      </a:lnTo>
                      <a:lnTo>
                        <a:pt x="2383" y="665"/>
                      </a:lnTo>
                      <a:lnTo>
                        <a:pt x="2383" y="662"/>
                      </a:lnTo>
                      <a:lnTo>
                        <a:pt x="2384" y="663"/>
                      </a:lnTo>
                      <a:lnTo>
                        <a:pt x="2384" y="667"/>
                      </a:lnTo>
                      <a:lnTo>
                        <a:pt x="2384" y="672"/>
                      </a:lnTo>
                      <a:lnTo>
                        <a:pt x="2385" y="675"/>
                      </a:lnTo>
                      <a:lnTo>
                        <a:pt x="2385" y="676"/>
                      </a:lnTo>
                      <a:lnTo>
                        <a:pt x="2385" y="674"/>
                      </a:lnTo>
                      <a:lnTo>
                        <a:pt x="2386" y="668"/>
                      </a:lnTo>
                      <a:lnTo>
                        <a:pt x="2386" y="659"/>
                      </a:lnTo>
                      <a:lnTo>
                        <a:pt x="2386" y="648"/>
                      </a:lnTo>
                      <a:lnTo>
                        <a:pt x="2387" y="637"/>
                      </a:lnTo>
                      <a:lnTo>
                        <a:pt x="2387" y="629"/>
                      </a:lnTo>
                      <a:lnTo>
                        <a:pt x="2387" y="627"/>
                      </a:lnTo>
                      <a:lnTo>
                        <a:pt x="2388" y="631"/>
                      </a:lnTo>
                      <a:lnTo>
                        <a:pt x="2388" y="641"/>
                      </a:lnTo>
                      <a:lnTo>
                        <a:pt x="2388" y="652"/>
                      </a:lnTo>
                      <a:lnTo>
                        <a:pt x="2389" y="663"/>
                      </a:lnTo>
                      <a:lnTo>
                        <a:pt x="2389" y="669"/>
                      </a:lnTo>
                      <a:lnTo>
                        <a:pt x="2389" y="669"/>
                      </a:lnTo>
                      <a:lnTo>
                        <a:pt x="2390" y="666"/>
                      </a:lnTo>
                      <a:lnTo>
                        <a:pt x="2390" y="661"/>
                      </a:lnTo>
                      <a:lnTo>
                        <a:pt x="2391" y="657"/>
                      </a:lnTo>
                      <a:lnTo>
                        <a:pt x="2391" y="655"/>
                      </a:lnTo>
                      <a:lnTo>
                        <a:pt x="2391" y="655"/>
                      </a:lnTo>
                      <a:lnTo>
                        <a:pt x="2392" y="657"/>
                      </a:lnTo>
                      <a:lnTo>
                        <a:pt x="2392" y="658"/>
                      </a:lnTo>
                      <a:lnTo>
                        <a:pt x="2392" y="658"/>
                      </a:lnTo>
                      <a:lnTo>
                        <a:pt x="2393" y="657"/>
                      </a:lnTo>
                      <a:lnTo>
                        <a:pt x="2393" y="655"/>
                      </a:lnTo>
                      <a:lnTo>
                        <a:pt x="2393" y="652"/>
                      </a:lnTo>
                      <a:lnTo>
                        <a:pt x="2394" y="650"/>
                      </a:lnTo>
                      <a:lnTo>
                        <a:pt x="2394" y="650"/>
                      </a:lnTo>
                      <a:lnTo>
                        <a:pt x="2394" y="652"/>
                      </a:lnTo>
                      <a:lnTo>
                        <a:pt x="2395" y="657"/>
                      </a:lnTo>
                      <a:lnTo>
                        <a:pt x="2395" y="665"/>
                      </a:lnTo>
                      <a:lnTo>
                        <a:pt x="2395" y="674"/>
                      </a:lnTo>
                      <a:lnTo>
                        <a:pt x="2396" y="683"/>
                      </a:lnTo>
                      <a:lnTo>
                        <a:pt x="2396" y="689"/>
                      </a:lnTo>
                      <a:lnTo>
                        <a:pt x="2396" y="691"/>
                      </a:lnTo>
                      <a:lnTo>
                        <a:pt x="2397" y="685"/>
                      </a:lnTo>
                      <a:lnTo>
                        <a:pt x="2397" y="673"/>
                      </a:lnTo>
                      <a:lnTo>
                        <a:pt x="2398" y="656"/>
                      </a:lnTo>
                      <a:lnTo>
                        <a:pt x="2398" y="636"/>
                      </a:lnTo>
                      <a:lnTo>
                        <a:pt x="2398" y="617"/>
                      </a:lnTo>
                      <a:lnTo>
                        <a:pt x="2399" y="599"/>
                      </a:lnTo>
                      <a:lnTo>
                        <a:pt x="2399" y="582"/>
                      </a:lnTo>
                      <a:lnTo>
                        <a:pt x="2399" y="565"/>
                      </a:lnTo>
                      <a:lnTo>
                        <a:pt x="2400" y="549"/>
                      </a:lnTo>
                      <a:lnTo>
                        <a:pt x="2400" y="536"/>
                      </a:lnTo>
                      <a:lnTo>
                        <a:pt x="2400" y="526"/>
                      </a:lnTo>
                      <a:lnTo>
                        <a:pt x="2401" y="520"/>
                      </a:lnTo>
                      <a:lnTo>
                        <a:pt x="2401" y="519"/>
                      </a:lnTo>
                      <a:lnTo>
                        <a:pt x="2401" y="521"/>
                      </a:lnTo>
                      <a:lnTo>
                        <a:pt x="2402" y="525"/>
                      </a:lnTo>
                      <a:lnTo>
                        <a:pt x="2402" y="531"/>
                      </a:lnTo>
                      <a:lnTo>
                        <a:pt x="2402" y="539"/>
                      </a:lnTo>
                      <a:lnTo>
                        <a:pt x="2403" y="552"/>
                      </a:lnTo>
                      <a:lnTo>
                        <a:pt x="2403" y="568"/>
                      </a:lnTo>
                      <a:lnTo>
                        <a:pt x="2403" y="587"/>
                      </a:lnTo>
                      <a:lnTo>
                        <a:pt x="2404" y="605"/>
                      </a:lnTo>
                      <a:lnTo>
                        <a:pt x="2404" y="615"/>
                      </a:lnTo>
                      <a:lnTo>
                        <a:pt x="2405" y="614"/>
                      </a:lnTo>
                      <a:lnTo>
                        <a:pt x="2405" y="598"/>
                      </a:lnTo>
                      <a:lnTo>
                        <a:pt x="2405" y="570"/>
                      </a:lnTo>
                      <a:lnTo>
                        <a:pt x="2406" y="535"/>
                      </a:lnTo>
                      <a:lnTo>
                        <a:pt x="2406" y="502"/>
                      </a:lnTo>
                      <a:lnTo>
                        <a:pt x="2406" y="479"/>
                      </a:lnTo>
                      <a:lnTo>
                        <a:pt x="2407" y="470"/>
                      </a:lnTo>
                      <a:lnTo>
                        <a:pt x="2407" y="476"/>
                      </a:lnTo>
                      <a:lnTo>
                        <a:pt x="2407" y="493"/>
                      </a:lnTo>
                      <a:lnTo>
                        <a:pt x="2408" y="515"/>
                      </a:lnTo>
                      <a:lnTo>
                        <a:pt x="2408" y="536"/>
                      </a:lnTo>
                      <a:lnTo>
                        <a:pt x="2408" y="551"/>
                      </a:lnTo>
                      <a:lnTo>
                        <a:pt x="2409" y="556"/>
                      </a:lnTo>
                      <a:lnTo>
                        <a:pt x="2409" y="552"/>
                      </a:lnTo>
                      <a:lnTo>
                        <a:pt x="2409" y="542"/>
                      </a:lnTo>
                      <a:lnTo>
                        <a:pt x="2410" y="527"/>
                      </a:lnTo>
                      <a:lnTo>
                        <a:pt x="2410" y="513"/>
                      </a:lnTo>
                      <a:lnTo>
                        <a:pt x="2410" y="501"/>
                      </a:lnTo>
                      <a:lnTo>
                        <a:pt x="2411" y="494"/>
                      </a:lnTo>
                      <a:lnTo>
                        <a:pt x="2411" y="493"/>
                      </a:lnTo>
                      <a:lnTo>
                        <a:pt x="2411" y="500"/>
                      </a:lnTo>
                      <a:lnTo>
                        <a:pt x="2412" y="512"/>
                      </a:lnTo>
                      <a:lnTo>
                        <a:pt x="2412" y="528"/>
                      </a:lnTo>
                      <a:lnTo>
                        <a:pt x="2413" y="545"/>
                      </a:lnTo>
                      <a:lnTo>
                        <a:pt x="2413" y="558"/>
                      </a:lnTo>
                      <a:lnTo>
                        <a:pt x="2413" y="568"/>
                      </a:lnTo>
                      <a:lnTo>
                        <a:pt x="2414" y="575"/>
                      </a:lnTo>
                      <a:lnTo>
                        <a:pt x="2414" y="580"/>
                      </a:lnTo>
                      <a:lnTo>
                        <a:pt x="2414" y="586"/>
                      </a:lnTo>
                      <a:lnTo>
                        <a:pt x="2415" y="592"/>
                      </a:lnTo>
                      <a:lnTo>
                        <a:pt x="2415" y="598"/>
                      </a:lnTo>
                      <a:lnTo>
                        <a:pt x="2415" y="600"/>
                      </a:lnTo>
                      <a:lnTo>
                        <a:pt x="2416" y="596"/>
                      </a:lnTo>
                      <a:lnTo>
                        <a:pt x="2416" y="586"/>
                      </a:lnTo>
                      <a:lnTo>
                        <a:pt x="2416" y="572"/>
                      </a:lnTo>
                      <a:lnTo>
                        <a:pt x="2417" y="555"/>
                      </a:lnTo>
                      <a:lnTo>
                        <a:pt x="2417" y="539"/>
                      </a:lnTo>
                      <a:lnTo>
                        <a:pt x="2417" y="528"/>
                      </a:lnTo>
                      <a:lnTo>
                        <a:pt x="2418" y="521"/>
                      </a:lnTo>
                      <a:lnTo>
                        <a:pt x="2418" y="520"/>
                      </a:lnTo>
                      <a:lnTo>
                        <a:pt x="2418" y="521"/>
                      </a:lnTo>
                      <a:lnTo>
                        <a:pt x="2419" y="521"/>
                      </a:lnTo>
                      <a:lnTo>
                        <a:pt x="2419" y="520"/>
                      </a:lnTo>
                      <a:lnTo>
                        <a:pt x="2420" y="514"/>
                      </a:lnTo>
                      <a:lnTo>
                        <a:pt x="2420" y="506"/>
                      </a:lnTo>
                      <a:lnTo>
                        <a:pt x="2420" y="496"/>
                      </a:lnTo>
                      <a:lnTo>
                        <a:pt x="2421" y="487"/>
                      </a:lnTo>
                      <a:lnTo>
                        <a:pt x="2421" y="480"/>
                      </a:lnTo>
                      <a:lnTo>
                        <a:pt x="2421" y="475"/>
                      </a:lnTo>
                      <a:lnTo>
                        <a:pt x="2422" y="470"/>
                      </a:lnTo>
                      <a:lnTo>
                        <a:pt x="2422" y="465"/>
                      </a:lnTo>
                      <a:lnTo>
                        <a:pt x="2422" y="460"/>
                      </a:lnTo>
                      <a:lnTo>
                        <a:pt x="2423" y="456"/>
                      </a:lnTo>
                      <a:lnTo>
                        <a:pt x="2423" y="454"/>
                      </a:lnTo>
                      <a:lnTo>
                        <a:pt x="2423" y="453"/>
                      </a:lnTo>
                      <a:lnTo>
                        <a:pt x="2424" y="453"/>
                      </a:lnTo>
                      <a:lnTo>
                        <a:pt x="2424" y="454"/>
                      </a:lnTo>
                      <a:lnTo>
                        <a:pt x="2424" y="455"/>
                      </a:lnTo>
                      <a:lnTo>
                        <a:pt x="2425" y="456"/>
                      </a:lnTo>
                      <a:lnTo>
                        <a:pt x="2425" y="455"/>
                      </a:lnTo>
                      <a:lnTo>
                        <a:pt x="2425" y="452"/>
                      </a:lnTo>
                      <a:lnTo>
                        <a:pt x="2426" y="447"/>
                      </a:lnTo>
                      <a:lnTo>
                        <a:pt x="2426" y="444"/>
                      </a:lnTo>
                      <a:lnTo>
                        <a:pt x="2427" y="445"/>
                      </a:lnTo>
                      <a:lnTo>
                        <a:pt x="2427" y="452"/>
                      </a:lnTo>
                      <a:lnTo>
                        <a:pt x="2427" y="464"/>
                      </a:lnTo>
                      <a:lnTo>
                        <a:pt x="2428" y="479"/>
                      </a:lnTo>
                      <a:lnTo>
                        <a:pt x="2428" y="492"/>
                      </a:lnTo>
                      <a:lnTo>
                        <a:pt x="2428" y="501"/>
                      </a:lnTo>
                      <a:lnTo>
                        <a:pt x="2429" y="504"/>
                      </a:lnTo>
                      <a:lnTo>
                        <a:pt x="2429" y="503"/>
                      </a:lnTo>
                      <a:lnTo>
                        <a:pt x="2429" y="496"/>
                      </a:lnTo>
                      <a:lnTo>
                        <a:pt x="2430" y="485"/>
                      </a:lnTo>
                      <a:lnTo>
                        <a:pt x="2430" y="472"/>
                      </a:lnTo>
                      <a:lnTo>
                        <a:pt x="2430" y="459"/>
                      </a:lnTo>
                      <a:lnTo>
                        <a:pt x="2431" y="449"/>
                      </a:lnTo>
                      <a:lnTo>
                        <a:pt x="2431" y="444"/>
                      </a:lnTo>
                      <a:lnTo>
                        <a:pt x="2431" y="446"/>
                      </a:lnTo>
                      <a:lnTo>
                        <a:pt x="2432" y="454"/>
                      </a:lnTo>
                      <a:lnTo>
                        <a:pt x="2432" y="462"/>
                      </a:lnTo>
                      <a:lnTo>
                        <a:pt x="2432" y="467"/>
                      </a:lnTo>
                      <a:lnTo>
                        <a:pt x="2433" y="465"/>
                      </a:lnTo>
                      <a:lnTo>
                        <a:pt x="2433" y="455"/>
                      </a:lnTo>
                      <a:lnTo>
                        <a:pt x="2433" y="441"/>
                      </a:lnTo>
                      <a:lnTo>
                        <a:pt x="2434" y="428"/>
                      </a:lnTo>
                      <a:lnTo>
                        <a:pt x="2434" y="422"/>
                      </a:lnTo>
                      <a:lnTo>
                        <a:pt x="2435" y="425"/>
                      </a:lnTo>
                      <a:lnTo>
                        <a:pt x="2435" y="436"/>
                      </a:lnTo>
                      <a:lnTo>
                        <a:pt x="2435" y="453"/>
                      </a:lnTo>
                      <a:lnTo>
                        <a:pt x="2436" y="469"/>
                      </a:lnTo>
                      <a:lnTo>
                        <a:pt x="2436" y="481"/>
                      </a:lnTo>
                      <a:lnTo>
                        <a:pt x="2436" y="484"/>
                      </a:lnTo>
                      <a:lnTo>
                        <a:pt x="2437" y="477"/>
                      </a:lnTo>
                      <a:lnTo>
                        <a:pt x="2437" y="462"/>
                      </a:lnTo>
                      <a:lnTo>
                        <a:pt x="2437" y="445"/>
                      </a:lnTo>
                      <a:lnTo>
                        <a:pt x="2438" y="427"/>
                      </a:lnTo>
                      <a:lnTo>
                        <a:pt x="2438" y="414"/>
                      </a:lnTo>
                      <a:lnTo>
                        <a:pt x="2438" y="408"/>
                      </a:lnTo>
                      <a:lnTo>
                        <a:pt x="2439" y="409"/>
                      </a:lnTo>
                      <a:lnTo>
                        <a:pt x="2439" y="418"/>
                      </a:lnTo>
                      <a:lnTo>
                        <a:pt x="2439" y="432"/>
                      </a:lnTo>
                      <a:lnTo>
                        <a:pt x="2440" y="449"/>
                      </a:lnTo>
                      <a:lnTo>
                        <a:pt x="2440" y="464"/>
                      </a:lnTo>
                      <a:lnTo>
                        <a:pt x="2440" y="474"/>
                      </a:lnTo>
                      <a:lnTo>
                        <a:pt x="2441" y="477"/>
                      </a:lnTo>
                      <a:lnTo>
                        <a:pt x="2441" y="470"/>
                      </a:lnTo>
                      <a:lnTo>
                        <a:pt x="2442" y="457"/>
                      </a:lnTo>
                      <a:lnTo>
                        <a:pt x="2442" y="440"/>
                      </a:lnTo>
                      <a:lnTo>
                        <a:pt x="2442" y="424"/>
                      </a:lnTo>
                      <a:lnTo>
                        <a:pt x="2443" y="412"/>
                      </a:lnTo>
                      <a:lnTo>
                        <a:pt x="2443" y="408"/>
                      </a:lnTo>
                      <a:lnTo>
                        <a:pt x="2443" y="409"/>
                      </a:lnTo>
                      <a:lnTo>
                        <a:pt x="2444" y="413"/>
                      </a:lnTo>
                      <a:lnTo>
                        <a:pt x="2444" y="417"/>
                      </a:lnTo>
                      <a:lnTo>
                        <a:pt x="2444" y="415"/>
                      </a:lnTo>
                      <a:lnTo>
                        <a:pt x="2445" y="409"/>
                      </a:lnTo>
                      <a:lnTo>
                        <a:pt x="2445" y="400"/>
                      </a:lnTo>
                      <a:lnTo>
                        <a:pt x="2445" y="389"/>
                      </a:lnTo>
                      <a:lnTo>
                        <a:pt x="2446" y="380"/>
                      </a:lnTo>
                      <a:lnTo>
                        <a:pt x="2446" y="375"/>
                      </a:lnTo>
                      <a:lnTo>
                        <a:pt x="2446" y="373"/>
                      </a:lnTo>
                      <a:lnTo>
                        <a:pt x="2447" y="376"/>
                      </a:lnTo>
                      <a:lnTo>
                        <a:pt x="2447" y="382"/>
                      </a:lnTo>
                      <a:lnTo>
                        <a:pt x="2447" y="392"/>
                      </a:lnTo>
                      <a:lnTo>
                        <a:pt x="2448" y="403"/>
                      </a:lnTo>
                      <a:lnTo>
                        <a:pt x="2448" y="414"/>
                      </a:lnTo>
                      <a:lnTo>
                        <a:pt x="2449" y="423"/>
                      </a:lnTo>
                      <a:lnTo>
                        <a:pt x="2449" y="430"/>
                      </a:lnTo>
                      <a:lnTo>
                        <a:pt x="2449" y="432"/>
                      </a:lnTo>
                      <a:lnTo>
                        <a:pt x="2450" y="431"/>
                      </a:lnTo>
                      <a:lnTo>
                        <a:pt x="2450" y="429"/>
                      </a:lnTo>
                      <a:lnTo>
                        <a:pt x="2450" y="426"/>
                      </a:lnTo>
                      <a:lnTo>
                        <a:pt x="2451" y="426"/>
                      </a:lnTo>
                      <a:lnTo>
                        <a:pt x="2451" y="427"/>
                      </a:lnTo>
                      <a:lnTo>
                        <a:pt x="2451" y="431"/>
                      </a:lnTo>
                      <a:lnTo>
                        <a:pt x="2452" y="436"/>
                      </a:lnTo>
                      <a:lnTo>
                        <a:pt x="2452" y="441"/>
                      </a:lnTo>
                      <a:lnTo>
                        <a:pt x="2452" y="444"/>
                      </a:lnTo>
                      <a:lnTo>
                        <a:pt x="2453" y="444"/>
                      </a:lnTo>
                      <a:lnTo>
                        <a:pt x="2453" y="440"/>
                      </a:lnTo>
                      <a:lnTo>
                        <a:pt x="2453" y="435"/>
                      </a:lnTo>
                      <a:lnTo>
                        <a:pt x="2454" y="428"/>
                      </a:lnTo>
                      <a:lnTo>
                        <a:pt x="2454" y="423"/>
                      </a:lnTo>
                      <a:lnTo>
                        <a:pt x="2454" y="421"/>
                      </a:lnTo>
                      <a:lnTo>
                        <a:pt x="2455" y="421"/>
                      </a:lnTo>
                      <a:lnTo>
                        <a:pt x="2455" y="423"/>
                      </a:lnTo>
                      <a:lnTo>
                        <a:pt x="2455" y="424"/>
                      </a:lnTo>
                      <a:lnTo>
                        <a:pt x="2456" y="425"/>
                      </a:lnTo>
                      <a:lnTo>
                        <a:pt x="2456" y="423"/>
                      </a:lnTo>
                      <a:lnTo>
                        <a:pt x="2457" y="421"/>
                      </a:lnTo>
                      <a:lnTo>
                        <a:pt x="2457" y="418"/>
                      </a:lnTo>
                      <a:lnTo>
                        <a:pt x="2457" y="415"/>
                      </a:lnTo>
                      <a:lnTo>
                        <a:pt x="2458" y="413"/>
                      </a:lnTo>
                      <a:lnTo>
                        <a:pt x="2458" y="409"/>
                      </a:lnTo>
                      <a:lnTo>
                        <a:pt x="2458" y="405"/>
                      </a:lnTo>
                      <a:lnTo>
                        <a:pt x="2459" y="399"/>
                      </a:lnTo>
                      <a:lnTo>
                        <a:pt x="2459" y="393"/>
                      </a:lnTo>
                      <a:lnTo>
                        <a:pt x="2459" y="386"/>
                      </a:lnTo>
                      <a:lnTo>
                        <a:pt x="2460" y="380"/>
                      </a:lnTo>
                      <a:lnTo>
                        <a:pt x="2460" y="375"/>
                      </a:lnTo>
                      <a:lnTo>
                        <a:pt x="2460" y="372"/>
                      </a:lnTo>
                      <a:lnTo>
                        <a:pt x="2461" y="371"/>
                      </a:lnTo>
                      <a:lnTo>
                        <a:pt x="2461" y="370"/>
                      </a:lnTo>
                      <a:lnTo>
                        <a:pt x="2461" y="370"/>
                      </a:lnTo>
                      <a:lnTo>
                        <a:pt x="2462" y="371"/>
                      </a:lnTo>
                      <a:lnTo>
                        <a:pt x="2462" y="374"/>
                      </a:lnTo>
                      <a:lnTo>
                        <a:pt x="2462" y="378"/>
                      </a:lnTo>
                      <a:lnTo>
                        <a:pt x="2463" y="384"/>
                      </a:lnTo>
                      <a:lnTo>
                        <a:pt x="2463" y="390"/>
                      </a:lnTo>
                      <a:lnTo>
                        <a:pt x="2464" y="392"/>
                      </a:lnTo>
                      <a:lnTo>
                        <a:pt x="2464" y="390"/>
                      </a:lnTo>
                      <a:lnTo>
                        <a:pt x="2464" y="381"/>
                      </a:lnTo>
                      <a:lnTo>
                        <a:pt x="2465" y="368"/>
                      </a:lnTo>
                      <a:lnTo>
                        <a:pt x="2465" y="353"/>
                      </a:lnTo>
                      <a:lnTo>
                        <a:pt x="2465" y="339"/>
                      </a:lnTo>
                      <a:lnTo>
                        <a:pt x="2466" y="330"/>
                      </a:lnTo>
                      <a:lnTo>
                        <a:pt x="2466" y="326"/>
                      </a:lnTo>
                      <a:lnTo>
                        <a:pt x="2466" y="327"/>
                      </a:lnTo>
                      <a:lnTo>
                        <a:pt x="2467" y="332"/>
                      </a:lnTo>
                      <a:lnTo>
                        <a:pt x="2467" y="338"/>
                      </a:lnTo>
                      <a:lnTo>
                        <a:pt x="2467" y="346"/>
                      </a:lnTo>
                      <a:lnTo>
                        <a:pt x="2468" y="353"/>
                      </a:lnTo>
                      <a:lnTo>
                        <a:pt x="2468" y="358"/>
                      </a:lnTo>
                      <a:lnTo>
                        <a:pt x="2468" y="360"/>
                      </a:lnTo>
                      <a:lnTo>
                        <a:pt x="2469" y="360"/>
                      </a:lnTo>
                      <a:lnTo>
                        <a:pt x="2469" y="356"/>
                      </a:lnTo>
                      <a:lnTo>
                        <a:pt x="2469" y="351"/>
                      </a:lnTo>
                      <a:lnTo>
                        <a:pt x="2470" y="347"/>
                      </a:lnTo>
                      <a:lnTo>
                        <a:pt x="2470" y="346"/>
                      </a:lnTo>
                      <a:lnTo>
                        <a:pt x="2471" y="348"/>
                      </a:lnTo>
                      <a:lnTo>
                        <a:pt x="2471" y="354"/>
                      </a:lnTo>
                      <a:lnTo>
                        <a:pt x="2471" y="360"/>
                      </a:lnTo>
                      <a:lnTo>
                        <a:pt x="2472" y="366"/>
                      </a:lnTo>
                      <a:lnTo>
                        <a:pt x="2472" y="368"/>
                      </a:lnTo>
                      <a:lnTo>
                        <a:pt x="2472" y="366"/>
                      </a:lnTo>
                      <a:lnTo>
                        <a:pt x="2473" y="360"/>
                      </a:lnTo>
                      <a:lnTo>
                        <a:pt x="2473" y="354"/>
                      </a:lnTo>
                      <a:lnTo>
                        <a:pt x="2473" y="349"/>
                      </a:lnTo>
                      <a:lnTo>
                        <a:pt x="2474" y="347"/>
                      </a:lnTo>
                      <a:lnTo>
                        <a:pt x="2474" y="350"/>
                      </a:lnTo>
                      <a:lnTo>
                        <a:pt x="2474" y="357"/>
                      </a:lnTo>
                      <a:lnTo>
                        <a:pt x="2475" y="363"/>
                      </a:lnTo>
                      <a:lnTo>
                        <a:pt x="2475" y="369"/>
                      </a:lnTo>
                      <a:lnTo>
                        <a:pt x="2475" y="372"/>
                      </a:lnTo>
                      <a:lnTo>
                        <a:pt x="2476" y="372"/>
                      </a:lnTo>
                      <a:lnTo>
                        <a:pt x="2476" y="372"/>
                      </a:lnTo>
                      <a:lnTo>
                        <a:pt x="2476" y="370"/>
                      </a:lnTo>
                      <a:lnTo>
                        <a:pt x="2477" y="368"/>
                      </a:lnTo>
                      <a:lnTo>
                        <a:pt x="2477" y="363"/>
                      </a:lnTo>
                      <a:lnTo>
                        <a:pt x="2477" y="355"/>
                      </a:lnTo>
                      <a:lnTo>
                        <a:pt x="2478" y="343"/>
                      </a:lnTo>
                      <a:lnTo>
                        <a:pt x="2478" y="329"/>
                      </a:lnTo>
                      <a:lnTo>
                        <a:pt x="2479" y="313"/>
                      </a:lnTo>
                      <a:lnTo>
                        <a:pt x="2479" y="297"/>
                      </a:lnTo>
                      <a:lnTo>
                        <a:pt x="2479" y="280"/>
                      </a:lnTo>
                      <a:lnTo>
                        <a:pt x="2480" y="266"/>
                      </a:lnTo>
                      <a:lnTo>
                        <a:pt x="2480" y="255"/>
                      </a:lnTo>
                      <a:lnTo>
                        <a:pt x="2480" y="251"/>
                      </a:lnTo>
                      <a:lnTo>
                        <a:pt x="2481" y="251"/>
                      </a:lnTo>
                      <a:lnTo>
                        <a:pt x="2481" y="255"/>
                      </a:lnTo>
                      <a:lnTo>
                        <a:pt x="2481" y="260"/>
                      </a:lnTo>
                      <a:lnTo>
                        <a:pt x="2482" y="263"/>
                      </a:lnTo>
                      <a:lnTo>
                        <a:pt x="2482" y="263"/>
                      </a:lnTo>
                      <a:lnTo>
                        <a:pt x="2482" y="263"/>
                      </a:lnTo>
                      <a:lnTo>
                        <a:pt x="2483" y="264"/>
                      </a:lnTo>
                      <a:lnTo>
                        <a:pt x="2483" y="270"/>
                      </a:lnTo>
                      <a:lnTo>
                        <a:pt x="2483" y="283"/>
                      </a:lnTo>
                      <a:lnTo>
                        <a:pt x="2484" y="303"/>
                      </a:lnTo>
                      <a:lnTo>
                        <a:pt x="2484" y="327"/>
                      </a:lnTo>
                      <a:lnTo>
                        <a:pt x="2484" y="350"/>
                      </a:lnTo>
                      <a:lnTo>
                        <a:pt x="2485" y="369"/>
                      </a:lnTo>
                      <a:lnTo>
                        <a:pt x="2485" y="380"/>
                      </a:lnTo>
                      <a:lnTo>
                        <a:pt x="2486" y="384"/>
                      </a:lnTo>
                      <a:lnTo>
                        <a:pt x="2486" y="381"/>
                      </a:lnTo>
                      <a:lnTo>
                        <a:pt x="2486" y="374"/>
                      </a:lnTo>
                      <a:lnTo>
                        <a:pt x="2487" y="363"/>
                      </a:lnTo>
                      <a:lnTo>
                        <a:pt x="2487" y="351"/>
                      </a:lnTo>
                      <a:lnTo>
                        <a:pt x="2487" y="338"/>
                      </a:lnTo>
                      <a:lnTo>
                        <a:pt x="2488" y="328"/>
                      </a:lnTo>
                      <a:lnTo>
                        <a:pt x="2488" y="324"/>
                      </a:lnTo>
                      <a:lnTo>
                        <a:pt x="2488" y="325"/>
                      </a:lnTo>
                      <a:lnTo>
                        <a:pt x="2489" y="333"/>
                      </a:lnTo>
                      <a:lnTo>
                        <a:pt x="2489" y="343"/>
                      </a:lnTo>
                      <a:lnTo>
                        <a:pt x="2489" y="352"/>
                      </a:lnTo>
                      <a:lnTo>
                        <a:pt x="2490" y="357"/>
                      </a:lnTo>
                      <a:lnTo>
                        <a:pt x="2490" y="356"/>
                      </a:lnTo>
                      <a:lnTo>
                        <a:pt x="2490" y="349"/>
                      </a:lnTo>
                      <a:lnTo>
                        <a:pt x="2491" y="339"/>
                      </a:lnTo>
                      <a:lnTo>
                        <a:pt x="2491" y="328"/>
                      </a:lnTo>
                      <a:lnTo>
                        <a:pt x="2491" y="319"/>
                      </a:lnTo>
                      <a:lnTo>
                        <a:pt x="2492" y="314"/>
                      </a:lnTo>
                      <a:lnTo>
                        <a:pt x="2492" y="314"/>
                      </a:lnTo>
                      <a:lnTo>
                        <a:pt x="2493" y="317"/>
                      </a:lnTo>
                      <a:lnTo>
                        <a:pt x="2493" y="321"/>
                      </a:lnTo>
                      <a:lnTo>
                        <a:pt x="2493" y="326"/>
                      </a:lnTo>
                      <a:lnTo>
                        <a:pt x="2494" y="329"/>
                      </a:lnTo>
                      <a:lnTo>
                        <a:pt x="2494" y="330"/>
                      </a:lnTo>
                      <a:lnTo>
                        <a:pt x="2494" y="329"/>
                      </a:lnTo>
                      <a:lnTo>
                        <a:pt x="2495" y="325"/>
                      </a:lnTo>
                      <a:lnTo>
                        <a:pt x="2495" y="320"/>
                      </a:lnTo>
                      <a:lnTo>
                        <a:pt x="2495" y="312"/>
                      </a:lnTo>
                      <a:lnTo>
                        <a:pt x="2496" y="303"/>
                      </a:lnTo>
                      <a:lnTo>
                        <a:pt x="2496" y="294"/>
                      </a:lnTo>
                      <a:lnTo>
                        <a:pt x="2496" y="286"/>
                      </a:lnTo>
                      <a:lnTo>
                        <a:pt x="2497" y="281"/>
                      </a:lnTo>
                      <a:lnTo>
                        <a:pt x="2497" y="277"/>
                      </a:lnTo>
                      <a:lnTo>
                        <a:pt x="2497" y="276"/>
                      </a:lnTo>
                      <a:lnTo>
                        <a:pt x="2498" y="273"/>
                      </a:lnTo>
                      <a:lnTo>
                        <a:pt x="2498" y="268"/>
                      </a:lnTo>
                      <a:lnTo>
                        <a:pt x="2498" y="258"/>
                      </a:lnTo>
                      <a:lnTo>
                        <a:pt x="2499" y="244"/>
                      </a:lnTo>
                      <a:lnTo>
                        <a:pt x="2499" y="227"/>
                      </a:lnTo>
                      <a:lnTo>
                        <a:pt x="2499" y="210"/>
                      </a:lnTo>
                      <a:lnTo>
                        <a:pt x="2500" y="196"/>
                      </a:lnTo>
                      <a:lnTo>
                        <a:pt x="2500" y="187"/>
                      </a:lnTo>
                      <a:lnTo>
                        <a:pt x="2501" y="184"/>
                      </a:lnTo>
                      <a:lnTo>
                        <a:pt x="2501" y="188"/>
                      </a:lnTo>
                      <a:lnTo>
                        <a:pt x="2501" y="194"/>
                      </a:lnTo>
                      <a:lnTo>
                        <a:pt x="2502" y="202"/>
                      </a:lnTo>
                      <a:lnTo>
                        <a:pt x="2502" y="211"/>
                      </a:lnTo>
                      <a:lnTo>
                        <a:pt x="2502" y="220"/>
                      </a:lnTo>
                      <a:lnTo>
                        <a:pt x="2503" y="231"/>
                      </a:lnTo>
                      <a:lnTo>
                        <a:pt x="2503" y="242"/>
                      </a:lnTo>
                      <a:lnTo>
                        <a:pt x="2503" y="253"/>
                      </a:lnTo>
                      <a:lnTo>
                        <a:pt x="2504" y="262"/>
                      </a:lnTo>
                      <a:lnTo>
                        <a:pt x="2504" y="269"/>
                      </a:lnTo>
                      <a:lnTo>
                        <a:pt x="2504" y="275"/>
                      </a:lnTo>
                      <a:lnTo>
                        <a:pt x="2505" y="283"/>
                      </a:lnTo>
                      <a:lnTo>
                        <a:pt x="2505" y="295"/>
                      </a:lnTo>
                      <a:lnTo>
                        <a:pt x="2505" y="312"/>
                      </a:lnTo>
                      <a:lnTo>
                        <a:pt x="2506" y="332"/>
                      </a:lnTo>
                      <a:lnTo>
                        <a:pt x="2506" y="351"/>
                      </a:lnTo>
                      <a:lnTo>
                        <a:pt x="2506" y="364"/>
                      </a:lnTo>
                      <a:lnTo>
                        <a:pt x="2507" y="368"/>
                      </a:lnTo>
                      <a:lnTo>
                        <a:pt x="2507" y="364"/>
                      </a:lnTo>
                      <a:lnTo>
                        <a:pt x="2508" y="353"/>
                      </a:lnTo>
                      <a:lnTo>
                        <a:pt x="2508" y="340"/>
                      </a:lnTo>
                      <a:lnTo>
                        <a:pt x="2508" y="327"/>
                      </a:lnTo>
                      <a:lnTo>
                        <a:pt x="2509" y="316"/>
                      </a:lnTo>
                      <a:lnTo>
                        <a:pt x="2509" y="311"/>
                      </a:lnTo>
                      <a:lnTo>
                        <a:pt x="2509" y="311"/>
                      </a:lnTo>
                      <a:lnTo>
                        <a:pt x="2510" y="316"/>
                      </a:lnTo>
                      <a:lnTo>
                        <a:pt x="2510" y="324"/>
                      </a:lnTo>
                      <a:lnTo>
                        <a:pt x="2510" y="331"/>
                      </a:lnTo>
                      <a:lnTo>
                        <a:pt x="2511" y="335"/>
                      </a:lnTo>
                      <a:lnTo>
                        <a:pt x="2511" y="334"/>
                      </a:lnTo>
                      <a:lnTo>
                        <a:pt x="2511" y="328"/>
                      </a:lnTo>
                      <a:lnTo>
                        <a:pt x="2512" y="320"/>
                      </a:lnTo>
                      <a:lnTo>
                        <a:pt x="2512" y="315"/>
                      </a:lnTo>
                      <a:lnTo>
                        <a:pt x="2512" y="315"/>
                      </a:lnTo>
                      <a:lnTo>
                        <a:pt x="2513" y="320"/>
                      </a:lnTo>
                      <a:lnTo>
                        <a:pt x="2513" y="328"/>
                      </a:lnTo>
                      <a:lnTo>
                        <a:pt x="2513" y="336"/>
                      </a:lnTo>
                      <a:lnTo>
                        <a:pt x="2514" y="341"/>
                      </a:lnTo>
                      <a:lnTo>
                        <a:pt x="2514" y="343"/>
                      </a:lnTo>
                      <a:lnTo>
                        <a:pt x="2515" y="340"/>
                      </a:lnTo>
                      <a:lnTo>
                        <a:pt x="2515" y="337"/>
                      </a:lnTo>
                      <a:lnTo>
                        <a:pt x="2515" y="334"/>
                      </a:lnTo>
                      <a:lnTo>
                        <a:pt x="2516" y="332"/>
                      </a:lnTo>
                      <a:lnTo>
                        <a:pt x="2516" y="331"/>
                      </a:lnTo>
                      <a:lnTo>
                        <a:pt x="2516" y="331"/>
                      </a:lnTo>
                      <a:lnTo>
                        <a:pt x="2517" y="331"/>
                      </a:lnTo>
                      <a:lnTo>
                        <a:pt x="2517" y="333"/>
                      </a:lnTo>
                      <a:lnTo>
                        <a:pt x="2517" y="335"/>
                      </a:lnTo>
                      <a:lnTo>
                        <a:pt x="2518" y="338"/>
                      </a:lnTo>
                      <a:lnTo>
                        <a:pt x="2518" y="341"/>
                      </a:lnTo>
                      <a:lnTo>
                        <a:pt x="2518" y="342"/>
                      </a:lnTo>
                      <a:lnTo>
                        <a:pt x="2519" y="340"/>
                      </a:lnTo>
                      <a:lnTo>
                        <a:pt x="2519" y="334"/>
                      </a:lnTo>
                      <a:lnTo>
                        <a:pt x="2519" y="324"/>
                      </a:lnTo>
                      <a:lnTo>
                        <a:pt x="2520" y="309"/>
                      </a:lnTo>
                      <a:lnTo>
                        <a:pt x="2520" y="290"/>
                      </a:lnTo>
                      <a:lnTo>
                        <a:pt x="2520" y="269"/>
                      </a:lnTo>
                      <a:lnTo>
                        <a:pt x="2521" y="248"/>
                      </a:lnTo>
                      <a:lnTo>
                        <a:pt x="2521" y="231"/>
                      </a:lnTo>
                      <a:lnTo>
                        <a:pt x="2521" y="218"/>
                      </a:lnTo>
                      <a:lnTo>
                        <a:pt x="2522" y="209"/>
                      </a:lnTo>
                      <a:lnTo>
                        <a:pt x="2522" y="204"/>
                      </a:lnTo>
                      <a:lnTo>
                        <a:pt x="2523" y="202"/>
                      </a:lnTo>
                      <a:lnTo>
                        <a:pt x="2523" y="201"/>
                      </a:lnTo>
                      <a:lnTo>
                        <a:pt x="2523" y="202"/>
                      </a:lnTo>
                      <a:lnTo>
                        <a:pt x="2524" y="206"/>
                      </a:lnTo>
                      <a:lnTo>
                        <a:pt x="2524" y="213"/>
                      </a:lnTo>
                      <a:lnTo>
                        <a:pt x="2524" y="221"/>
                      </a:lnTo>
                      <a:lnTo>
                        <a:pt x="2525" y="230"/>
                      </a:lnTo>
                      <a:lnTo>
                        <a:pt x="2525" y="238"/>
                      </a:lnTo>
                      <a:lnTo>
                        <a:pt x="2525" y="243"/>
                      </a:lnTo>
                      <a:lnTo>
                        <a:pt x="2526" y="246"/>
                      </a:lnTo>
                      <a:lnTo>
                        <a:pt x="2526" y="245"/>
                      </a:lnTo>
                      <a:lnTo>
                        <a:pt x="2526" y="240"/>
                      </a:lnTo>
                      <a:lnTo>
                        <a:pt x="2527" y="232"/>
                      </a:lnTo>
                      <a:lnTo>
                        <a:pt x="2527" y="224"/>
                      </a:lnTo>
                      <a:lnTo>
                        <a:pt x="2527" y="217"/>
                      </a:lnTo>
                      <a:lnTo>
                        <a:pt x="2528" y="215"/>
                      </a:lnTo>
                      <a:lnTo>
                        <a:pt x="2528" y="219"/>
                      </a:lnTo>
                      <a:lnTo>
                        <a:pt x="2528" y="229"/>
                      </a:lnTo>
                      <a:lnTo>
                        <a:pt x="2529" y="244"/>
                      </a:lnTo>
                      <a:lnTo>
                        <a:pt x="2529" y="260"/>
                      </a:lnTo>
                      <a:lnTo>
                        <a:pt x="2530" y="274"/>
                      </a:lnTo>
                      <a:lnTo>
                        <a:pt x="2530" y="282"/>
                      </a:lnTo>
                      <a:lnTo>
                        <a:pt x="2530" y="283"/>
                      </a:lnTo>
                      <a:lnTo>
                        <a:pt x="2531" y="278"/>
                      </a:lnTo>
                      <a:lnTo>
                        <a:pt x="2531" y="269"/>
                      </a:lnTo>
                      <a:lnTo>
                        <a:pt x="2531" y="259"/>
                      </a:lnTo>
                      <a:lnTo>
                        <a:pt x="2532" y="252"/>
                      </a:lnTo>
                      <a:lnTo>
                        <a:pt x="2532" y="249"/>
                      </a:lnTo>
                      <a:lnTo>
                        <a:pt x="2532" y="251"/>
                      </a:lnTo>
                      <a:lnTo>
                        <a:pt x="2533" y="254"/>
                      </a:lnTo>
                      <a:lnTo>
                        <a:pt x="2533" y="254"/>
                      </a:lnTo>
                      <a:lnTo>
                        <a:pt x="2533" y="249"/>
                      </a:lnTo>
                      <a:lnTo>
                        <a:pt x="2534" y="239"/>
                      </a:lnTo>
                      <a:lnTo>
                        <a:pt x="2534" y="223"/>
                      </a:lnTo>
                      <a:lnTo>
                        <a:pt x="2534" y="206"/>
                      </a:lnTo>
                      <a:lnTo>
                        <a:pt x="2535" y="191"/>
                      </a:lnTo>
                      <a:lnTo>
                        <a:pt x="2535" y="179"/>
                      </a:lnTo>
                      <a:lnTo>
                        <a:pt x="2535" y="173"/>
                      </a:lnTo>
                      <a:lnTo>
                        <a:pt x="2536" y="170"/>
                      </a:lnTo>
                      <a:lnTo>
                        <a:pt x="2536" y="171"/>
                      </a:lnTo>
                      <a:lnTo>
                        <a:pt x="2537" y="173"/>
                      </a:lnTo>
                      <a:lnTo>
                        <a:pt x="2537" y="175"/>
                      </a:lnTo>
                      <a:lnTo>
                        <a:pt x="2537" y="176"/>
                      </a:lnTo>
                      <a:lnTo>
                        <a:pt x="2538" y="177"/>
                      </a:lnTo>
                      <a:lnTo>
                        <a:pt x="2538" y="180"/>
                      </a:lnTo>
                      <a:lnTo>
                        <a:pt x="2538" y="183"/>
                      </a:lnTo>
                      <a:lnTo>
                        <a:pt x="2539" y="187"/>
                      </a:lnTo>
                      <a:lnTo>
                        <a:pt x="2539" y="191"/>
                      </a:lnTo>
                      <a:lnTo>
                        <a:pt x="2539" y="193"/>
                      </a:lnTo>
                      <a:lnTo>
                        <a:pt x="2540" y="193"/>
                      </a:lnTo>
                      <a:lnTo>
                        <a:pt x="2540" y="192"/>
                      </a:lnTo>
                      <a:lnTo>
                        <a:pt x="2540" y="189"/>
                      </a:lnTo>
                      <a:lnTo>
                        <a:pt x="2541" y="187"/>
                      </a:lnTo>
                      <a:lnTo>
                        <a:pt x="2541" y="185"/>
                      </a:lnTo>
                      <a:lnTo>
                        <a:pt x="2541" y="187"/>
                      </a:lnTo>
                      <a:lnTo>
                        <a:pt x="2542" y="192"/>
                      </a:lnTo>
                      <a:lnTo>
                        <a:pt x="2542" y="201"/>
                      </a:lnTo>
                      <a:lnTo>
                        <a:pt x="2542" y="215"/>
                      </a:lnTo>
                      <a:lnTo>
                        <a:pt x="2543" y="232"/>
                      </a:lnTo>
                      <a:lnTo>
                        <a:pt x="2543" y="249"/>
                      </a:lnTo>
                      <a:lnTo>
                        <a:pt x="2543" y="263"/>
                      </a:lnTo>
                      <a:lnTo>
                        <a:pt x="2544" y="273"/>
                      </a:lnTo>
                      <a:lnTo>
                        <a:pt x="2544" y="277"/>
                      </a:lnTo>
                      <a:lnTo>
                        <a:pt x="2545" y="278"/>
                      </a:lnTo>
                      <a:lnTo>
                        <a:pt x="2545" y="278"/>
                      </a:lnTo>
                      <a:lnTo>
                        <a:pt x="2545" y="281"/>
                      </a:lnTo>
                      <a:lnTo>
                        <a:pt x="2546" y="291"/>
                      </a:lnTo>
                      <a:lnTo>
                        <a:pt x="2546" y="308"/>
                      </a:lnTo>
                      <a:lnTo>
                        <a:pt x="2546" y="331"/>
                      </a:lnTo>
                      <a:lnTo>
                        <a:pt x="2547" y="356"/>
                      </a:lnTo>
                      <a:lnTo>
                        <a:pt x="2547" y="375"/>
                      </a:lnTo>
                      <a:lnTo>
                        <a:pt x="2547" y="383"/>
                      </a:lnTo>
                      <a:lnTo>
                        <a:pt x="2548" y="377"/>
                      </a:lnTo>
                      <a:lnTo>
                        <a:pt x="2548" y="358"/>
                      </a:lnTo>
                      <a:lnTo>
                        <a:pt x="2548" y="329"/>
                      </a:lnTo>
                      <a:lnTo>
                        <a:pt x="2549" y="297"/>
                      </a:lnTo>
                      <a:lnTo>
                        <a:pt x="2549" y="268"/>
                      </a:lnTo>
                      <a:lnTo>
                        <a:pt x="2549" y="244"/>
                      </a:lnTo>
                      <a:lnTo>
                        <a:pt x="2550" y="229"/>
                      </a:lnTo>
                      <a:lnTo>
                        <a:pt x="2550" y="220"/>
                      </a:lnTo>
                      <a:lnTo>
                        <a:pt x="2550" y="215"/>
                      </a:lnTo>
                      <a:lnTo>
                        <a:pt x="2551" y="214"/>
                      </a:lnTo>
                      <a:lnTo>
                        <a:pt x="2551" y="213"/>
                      </a:lnTo>
                      <a:lnTo>
                        <a:pt x="2552" y="215"/>
                      </a:lnTo>
                      <a:lnTo>
                        <a:pt x="2552" y="217"/>
                      </a:lnTo>
                      <a:lnTo>
                        <a:pt x="2552" y="220"/>
                      </a:lnTo>
                      <a:lnTo>
                        <a:pt x="2553" y="225"/>
                      </a:lnTo>
                      <a:lnTo>
                        <a:pt x="2553" y="231"/>
                      </a:lnTo>
                      <a:lnTo>
                        <a:pt x="2553" y="239"/>
                      </a:lnTo>
                      <a:lnTo>
                        <a:pt x="2554" y="251"/>
                      </a:lnTo>
                      <a:lnTo>
                        <a:pt x="2554" y="264"/>
                      </a:lnTo>
                      <a:lnTo>
                        <a:pt x="2554" y="279"/>
                      </a:lnTo>
                      <a:lnTo>
                        <a:pt x="2555" y="292"/>
                      </a:lnTo>
                      <a:lnTo>
                        <a:pt x="2555" y="299"/>
                      </a:lnTo>
                      <a:lnTo>
                        <a:pt x="2555" y="300"/>
                      </a:lnTo>
                      <a:lnTo>
                        <a:pt x="2556" y="292"/>
                      </a:lnTo>
                      <a:lnTo>
                        <a:pt x="2556" y="278"/>
                      </a:lnTo>
                      <a:lnTo>
                        <a:pt x="2556" y="261"/>
                      </a:lnTo>
                      <a:lnTo>
                        <a:pt x="2557" y="246"/>
                      </a:lnTo>
                      <a:lnTo>
                        <a:pt x="2557" y="234"/>
                      </a:lnTo>
                      <a:lnTo>
                        <a:pt x="2557" y="229"/>
                      </a:lnTo>
                      <a:lnTo>
                        <a:pt x="2558" y="228"/>
                      </a:lnTo>
                      <a:lnTo>
                        <a:pt x="2558" y="229"/>
                      </a:lnTo>
                      <a:lnTo>
                        <a:pt x="2558" y="231"/>
                      </a:lnTo>
                      <a:lnTo>
                        <a:pt x="2559" y="230"/>
                      </a:lnTo>
                      <a:lnTo>
                        <a:pt x="2559" y="227"/>
                      </a:lnTo>
                      <a:lnTo>
                        <a:pt x="2560" y="219"/>
                      </a:lnTo>
                      <a:lnTo>
                        <a:pt x="2560" y="206"/>
                      </a:lnTo>
                      <a:lnTo>
                        <a:pt x="2560" y="186"/>
                      </a:lnTo>
                      <a:lnTo>
                        <a:pt x="2561" y="161"/>
                      </a:lnTo>
                      <a:lnTo>
                        <a:pt x="2561" y="135"/>
                      </a:lnTo>
                      <a:lnTo>
                        <a:pt x="2561" y="112"/>
                      </a:lnTo>
                      <a:lnTo>
                        <a:pt x="2562" y="98"/>
                      </a:lnTo>
                      <a:lnTo>
                        <a:pt x="2562" y="96"/>
                      </a:lnTo>
                      <a:lnTo>
                        <a:pt x="2562" y="105"/>
                      </a:lnTo>
                      <a:lnTo>
                        <a:pt x="2563" y="124"/>
                      </a:lnTo>
                      <a:lnTo>
                        <a:pt x="2563" y="146"/>
                      </a:lnTo>
                      <a:lnTo>
                        <a:pt x="2563" y="166"/>
                      </a:lnTo>
                      <a:lnTo>
                        <a:pt x="2564" y="178"/>
                      </a:lnTo>
                      <a:lnTo>
                        <a:pt x="2564" y="181"/>
                      </a:lnTo>
                      <a:lnTo>
                        <a:pt x="2564" y="178"/>
                      </a:lnTo>
                      <a:lnTo>
                        <a:pt x="2565" y="170"/>
                      </a:lnTo>
                      <a:lnTo>
                        <a:pt x="2565" y="162"/>
                      </a:lnTo>
                      <a:lnTo>
                        <a:pt x="2565" y="156"/>
                      </a:lnTo>
                      <a:lnTo>
                        <a:pt x="2566" y="154"/>
                      </a:lnTo>
                      <a:lnTo>
                        <a:pt x="2566" y="155"/>
                      </a:lnTo>
                      <a:lnTo>
                        <a:pt x="2567" y="161"/>
                      </a:lnTo>
                      <a:lnTo>
                        <a:pt x="2567" y="169"/>
                      </a:lnTo>
                      <a:lnTo>
                        <a:pt x="2567" y="178"/>
                      </a:lnTo>
                      <a:lnTo>
                        <a:pt x="2568" y="187"/>
                      </a:lnTo>
                      <a:lnTo>
                        <a:pt x="2568" y="195"/>
                      </a:lnTo>
                      <a:lnTo>
                        <a:pt x="2568" y="200"/>
                      </a:lnTo>
                      <a:lnTo>
                        <a:pt x="2569" y="202"/>
                      </a:lnTo>
                      <a:lnTo>
                        <a:pt x="2569" y="200"/>
                      </a:lnTo>
                      <a:lnTo>
                        <a:pt x="2569" y="192"/>
                      </a:lnTo>
                      <a:lnTo>
                        <a:pt x="2570" y="177"/>
                      </a:lnTo>
                      <a:lnTo>
                        <a:pt x="2570" y="158"/>
                      </a:lnTo>
                      <a:lnTo>
                        <a:pt x="2570" y="139"/>
                      </a:lnTo>
                      <a:lnTo>
                        <a:pt x="2571" y="124"/>
                      </a:lnTo>
                      <a:lnTo>
                        <a:pt x="2571" y="119"/>
                      </a:lnTo>
                      <a:lnTo>
                        <a:pt x="2571" y="127"/>
                      </a:lnTo>
                      <a:lnTo>
                        <a:pt x="2572" y="148"/>
                      </a:lnTo>
                      <a:lnTo>
                        <a:pt x="2572" y="177"/>
                      </a:lnTo>
                      <a:lnTo>
                        <a:pt x="2572" y="210"/>
                      </a:lnTo>
                      <a:lnTo>
                        <a:pt x="2573" y="241"/>
                      </a:lnTo>
                      <a:lnTo>
                        <a:pt x="2573" y="266"/>
                      </a:lnTo>
                      <a:lnTo>
                        <a:pt x="2574" y="285"/>
                      </a:lnTo>
                      <a:lnTo>
                        <a:pt x="2574" y="298"/>
                      </a:lnTo>
                      <a:lnTo>
                        <a:pt x="2574" y="307"/>
                      </a:lnTo>
                      <a:lnTo>
                        <a:pt x="2575" y="311"/>
                      </a:lnTo>
                      <a:lnTo>
                        <a:pt x="2575" y="312"/>
                      </a:lnTo>
                      <a:lnTo>
                        <a:pt x="2575" y="311"/>
                      </a:lnTo>
                      <a:lnTo>
                        <a:pt x="2576" y="305"/>
                      </a:lnTo>
                      <a:lnTo>
                        <a:pt x="2576" y="297"/>
                      </a:lnTo>
                      <a:lnTo>
                        <a:pt x="2576" y="287"/>
                      </a:lnTo>
                      <a:lnTo>
                        <a:pt x="2577" y="275"/>
                      </a:lnTo>
                      <a:lnTo>
                        <a:pt x="2577" y="264"/>
                      </a:lnTo>
                      <a:lnTo>
                        <a:pt x="2577" y="255"/>
                      </a:lnTo>
                      <a:lnTo>
                        <a:pt x="2578" y="252"/>
                      </a:lnTo>
                      <a:lnTo>
                        <a:pt x="2578" y="256"/>
                      </a:lnTo>
                      <a:lnTo>
                        <a:pt x="2578" y="269"/>
                      </a:lnTo>
                      <a:lnTo>
                        <a:pt x="2579" y="287"/>
                      </a:lnTo>
                      <a:lnTo>
                        <a:pt x="2579" y="308"/>
                      </a:lnTo>
                      <a:lnTo>
                        <a:pt x="2579" y="328"/>
                      </a:lnTo>
                      <a:lnTo>
                        <a:pt x="2580" y="342"/>
                      </a:lnTo>
                      <a:lnTo>
                        <a:pt x="2580" y="349"/>
                      </a:lnTo>
                      <a:lnTo>
                        <a:pt x="2580" y="350"/>
                      </a:lnTo>
                      <a:lnTo>
                        <a:pt x="2581" y="344"/>
                      </a:lnTo>
                      <a:lnTo>
                        <a:pt x="2581" y="333"/>
                      </a:lnTo>
                      <a:lnTo>
                        <a:pt x="2582" y="320"/>
                      </a:lnTo>
                      <a:lnTo>
                        <a:pt x="2582" y="306"/>
                      </a:lnTo>
                      <a:lnTo>
                        <a:pt x="2582" y="294"/>
                      </a:lnTo>
                      <a:lnTo>
                        <a:pt x="2583" y="285"/>
                      </a:lnTo>
                      <a:lnTo>
                        <a:pt x="2583" y="277"/>
                      </a:lnTo>
                      <a:lnTo>
                        <a:pt x="2583" y="269"/>
                      </a:lnTo>
                      <a:lnTo>
                        <a:pt x="2584" y="259"/>
                      </a:lnTo>
                      <a:lnTo>
                        <a:pt x="2584" y="243"/>
                      </a:lnTo>
                      <a:lnTo>
                        <a:pt x="2584" y="222"/>
                      </a:lnTo>
                      <a:lnTo>
                        <a:pt x="2585" y="199"/>
                      </a:lnTo>
                      <a:lnTo>
                        <a:pt x="2585" y="178"/>
                      </a:lnTo>
                      <a:lnTo>
                        <a:pt x="2585" y="163"/>
                      </a:lnTo>
                      <a:lnTo>
                        <a:pt x="2586" y="157"/>
                      </a:lnTo>
                      <a:lnTo>
                        <a:pt x="2586" y="161"/>
                      </a:lnTo>
                      <a:lnTo>
                        <a:pt x="2586" y="172"/>
                      </a:lnTo>
                      <a:lnTo>
                        <a:pt x="2587" y="187"/>
                      </a:lnTo>
                      <a:lnTo>
                        <a:pt x="2587" y="202"/>
                      </a:lnTo>
                      <a:lnTo>
                        <a:pt x="2587" y="215"/>
                      </a:lnTo>
                      <a:lnTo>
                        <a:pt x="2588" y="223"/>
                      </a:lnTo>
                      <a:lnTo>
                        <a:pt x="2588" y="227"/>
                      </a:lnTo>
                      <a:lnTo>
                        <a:pt x="2589" y="227"/>
                      </a:lnTo>
                      <a:lnTo>
                        <a:pt x="2589" y="225"/>
                      </a:lnTo>
                      <a:lnTo>
                        <a:pt x="2589" y="220"/>
                      </a:lnTo>
                      <a:lnTo>
                        <a:pt x="2590" y="212"/>
                      </a:lnTo>
                      <a:lnTo>
                        <a:pt x="2590" y="204"/>
                      </a:lnTo>
                      <a:lnTo>
                        <a:pt x="2590" y="195"/>
                      </a:lnTo>
                      <a:lnTo>
                        <a:pt x="2591" y="190"/>
                      </a:lnTo>
                      <a:lnTo>
                        <a:pt x="2591" y="190"/>
                      </a:lnTo>
                      <a:lnTo>
                        <a:pt x="2591" y="196"/>
                      </a:lnTo>
                      <a:lnTo>
                        <a:pt x="2592" y="205"/>
                      </a:lnTo>
                      <a:lnTo>
                        <a:pt x="2592" y="215"/>
                      </a:lnTo>
                      <a:lnTo>
                        <a:pt x="2592" y="223"/>
                      </a:lnTo>
                      <a:lnTo>
                        <a:pt x="2593" y="226"/>
                      </a:lnTo>
                      <a:lnTo>
                        <a:pt x="2593" y="223"/>
                      </a:lnTo>
                      <a:lnTo>
                        <a:pt x="2593" y="216"/>
                      </a:lnTo>
                      <a:lnTo>
                        <a:pt x="2594" y="206"/>
                      </a:lnTo>
                      <a:lnTo>
                        <a:pt x="2594" y="196"/>
                      </a:lnTo>
                      <a:lnTo>
                        <a:pt x="2594" y="187"/>
                      </a:lnTo>
                      <a:lnTo>
                        <a:pt x="2595" y="182"/>
                      </a:lnTo>
                      <a:lnTo>
                        <a:pt x="2595" y="181"/>
                      </a:lnTo>
                      <a:lnTo>
                        <a:pt x="2596" y="184"/>
                      </a:lnTo>
                      <a:lnTo>
                        <a:pt x="2596" y="191"/>
                      </a:lnTo>
                      <a:lnTo>
                        <a:pt x="2596" y="201"/>
                      </a:lnTo>
                      <a:lnTo>
                        <a:pt x="2597" y="212"/>
                      </a:lnTo>
                      <a:lnTo>
                        <a:pt x="2597" y="221"/>
                      </a:lnTo>
                      <a:lnTo>
                        <a:pt x="2597" y="227"/>
                      </a:lnTo>
                      <a:lnTo>
                        <a:pt x="2598" y="227"/>
                      </a:lnTo>
                      <a:lnTo>
                        <a:pt x="2598" y="221"/>
                      </a:lnTo>
                      <a:lnTo>
                        <a:pt x="2598" y="208"/>
                      </a:lnTo>
                      <a:lnTo>
                        <a:pt x="2599" y="192"/>
                      </a:lnTo>
                      <a:lnTo>
                        <a:pt x="2599" y="175"/>
                      </a:lnTo>
                      <a:lnTo>
                        <a:pt x="2599" y="160"/>
                      </a:lnTo>
                      <a:lnTo>
                        <a:pt x="2600" y="148"/>
                      </a:lnTo>
                      <a:lnTo>
                        <a:pt x="2600" y="141"/>
                      </a:lnTo>
                      <a:lnTo>
                        <a:pt x="2600" y="136"/>
                      </a:lnTo>
                      <a:lnTo>
                        <a:pt x="2601" y="130"/>
                      </a:lnTo>
                      <a:lnTo>
                        <a:pt x="2601" y="123"/>
                      </a:lnTo>
                      <a:lnTo>
                        <a:pt x="2601" y="110"/>
                      </a:lnTo>
                      <a:lnTo>
                        <a:pt x="2602" y="93"/>
                      </a:lnTo>
                      <a:lnTo>
                        <a:pt x="2602" y="71"/>
                      </a:lnTo>
                      <a:lnTo>
                        <a:pt x="2602" y="51"/>
                      </a:lnTo>
                      <a:lnTo>
                        <a:pt x="2603" y="36"/>
                      </a:lnTo>
                      <a:lnTo>
                        <a:pt x="2603" y="32"/>
                      </a:lnTo>
                      <a:lnTo>
                        <a:pt x="2604" y="42"/>
                      </a:lnTo>
                      <a:lnTo>
                        <a:pt x="2604" y="63"/>
                      </a:lnTo>
                      <a:lnTo>
                        <a:pt x="2604" y="91"/>
                      </a:lnTo>
                      <a:lnTo>
                        <a:pt x="2605" y="118"/>
                      </a:lnTo>
                      <a:lnTo>
                        <a:pt x="2605" y="137"/>
                      </a:lnTo>
                      <a:lnTo>
                        <a:pt x="2605" y="146"/>
                      </a:lnTo>
                      <a:lnTo>
                        <a:pt x="2606" y="145"/>
                      </a:lnTo>
                      <a:lnTo>
                        <a:pt x="2606" y="139"/>
                      </a:lnTo>
                      <a:lnTo>
                        <a:pt x="2606" y="131"/>
                      </a:lnTo>
                      <a:lnTo>
                        <a:pt x="2607" y="125"/>
                      </a:lnTo>
                      <a:lnTo>
                        <a:pt x="2607" y="122"/>
                      </a:lnTo>
                      <a:lnTo>
                        <a:pt x="2607" y="123"/>
                      </a:lnTo>
                      <a:lnTo>
                        <a:pt x="2608" y="125"/>
                      </a:lnTo>
                      <a:lnTo>
                        <a:pt x="2608" y="126"/>
                      </a:lnTo>
                      <a:lnTo>
                        <a:pt x="2608" y="124"/>
                      </a:lnTo>
                      <a:lnTo>
                        <a:pt x="2609" y="119"/>
                      </a:lnTo>
                      <a:lnTo>
                        <a:pt x="2609" y="110"/>
                      </a:lnTo>
                      <a:lnTo>
                        <a:pt x="2609" y="100"/>
                      </a:lnTo>
                      <a:lnTo>
                        <a:pt x="2610" y="89"/>
                      </a:lnTo>
                      <a:lnTo>
                        <a:pt x="2610" y="80"/>
                      </a:lnTo>
                      <a:lnTo>
                        <a:pt x="2611" y="74"/>
                      </a:lnTo>
                      <a:lnTo>
                        <a:pt x="2611" y="74"/>
                      </a:lnTo>
                      <a:lnTo>
                        <a:pt x="2611" y="80"/>
                      </a:lnTo>
                      <a:lnTo>
                        <a:pt x="2612" y="90"/>
                      </a:lnTo>
                      <a:lnTo>
                        <a:pt x="2612" y="100"/>
                      </a:lnTo>
                      <a:lnTo>
                        <a:pt x="2612" y="107"/>
                      </a:lnTo>
                      <a:lnTo>
                        <a:pt x="2613" y="109"/>
                      </a:lnTo>
                      <a:lnTo>
                        <a:pt x="2613" y="106"/>
                      </a:lnTo>
                      <a:lnTo>
                        <a:pt x="2613" y="101"/>
                      </a:lnTo>
                      <a:lnTo>
                        <a:pt x="2614" y="96"/>
                      </a:lnTo>
                      <a:lnTo>
                        <a:pt x="2614" y="94"/>
                      </a:lnTo>
                      <a:lnTo>
                        <a:pt x="2614" y="95"/>
                      </a:lnTo>
                      <a:lnTo>
                        <a:pt x="2615" y="99"/>
                      </a:lnTo>
                      <a:lnTo>
                        <a:pt x="2615" y="103"/>
                      </a:lnTo>
                      <a:lnTo>
                        <a:pt x="2615" y="106"/>
                      </a:lnTo>
                      <a:lnTo>
                        <a:pt x="2616" y="107"/>
                      </a:lnTo>
                      <a:lnTo>
                        <a:pt x="2616" y="106"/>
                      </a:lnTo>
                      <a:lnTo>
                        <a:pt x="2616" y="105"/>
                      </a:lnTo>
                      <a:lnTo>
                        <a:pt x="2617" y="104"/>
                      </a:lnTo>
                      <a:lnTo>
                        <a:pt x="2617" y="103"/>
                      </a:lnTo>
                      <a:lnTo>
                        <a:pt x="2618" y="101"/>
                      </a:lnTo>
                      <a:lnTo>
                        <a:pt x="2618" y="96"/>
                      </a:lnTo>
                      <a:lnTo>
                        <a:pt x="2618" y="88"/>
                      </a:lnTo>
                      <a:lnTo>
                        <a:pt x="2619" y="77"/>
                      </a:lnTo>
                      <a:lnTo>
                        <a:pt x="2619" y="67"/>
                      </a:lnTo>
                      <a:lnTo>
                        <a:pt x="2619" y="60"/>
                      </a:lnTo>
                      <a:lnTo>
                        <a:pt x="2620" y="59"/>
                      </a:lnTo>
                      <a:lnTo>
                        <a:pt x="2620" y="65"/>
                      </a:lnTo>
                      <a:lnTo>
                        <a:pt x="2620" y="76"/>
                      </a:lnTo>
                      <a:lnTo>
                        <a:pt x="2621" y="90"/>
                      </a:lnTo>
                      <a:lnTo>
                        <a:pt x="2621" y="104"/>
                      </a:lnTo>
                      <a:lnTo>
                        <a:pt x="2621" y="114"/>
                      </a:lnTo>
                      <a:lnTo>
                        <a:pt x="2622" y="119"/>
                      </a:lnTo>
                      <a:lnTo>
                        <a:pt x="2622" y="119"/>
                      </a:lnTo>
                      <a:lnTo>
                        <a:pt x="2622" y="117"/>
                      </a:lnTo>
                      <a:lnTo>
                        <a:pt x="2623" y="115"/>
                      </a:lnTo>
                      <a:lnTo>
                        <a:pt x="2623" y="117"/>
                      </a:lnTo>
                      <a:lnTo>
                        <a:pt x="2623" y="122"/>
                      </a:lnTo>
                      <a:lnTo>
                        <a:pt x="2624" y="132"/>
                      </a:lnTo>
                      <a:lnTo>
                        <a:pt x="2624" y="144"/>
                      </a:lnTo>
                      <a:lnTo>
                        <a:pt x="2624" y="157"/>
                      </a:lnTo>
                      <a:lnTo>
                        <a:pt x="2625" y="171"/>
                      </a:lnTo>
                      <a:lnTo>
                        <a:pt x="2625" y="182"/>
                      </a:lnTo>
                      <a:lnTo>
                        <a:pt x="2626" y="188"/>
                      </a:lnTo>
                      <a:lnTo>
                        <a:pt x="2626" y="186"/>
                      </a:lnTo>
                      <a:lnTo>
                        <a:pt x="2626" y="174"/>
                      </a:lnTo>
                      <a:lnTo>
                        <a:pt x="2627" y="156"/>
                      </a:lnTo>
                      <a:lnTo>
                        <a:pt x="2627" y="135"/>
                      </a:lnTo>
                      <a:lnTo>
                        <a:pt x="2627" y="117"/>
                      </a:lnTo>
                      <a:lnTo>
                        <a:pt x="2628" y="106"/>
                      </a:lnTo>
                      <a:lnTo>
                        <a:pt x="2628" y="101"/>
                      </a:lnTo>
                      <a:lnTo>
                        <a:pt x="2628" y="100"/>
                      </a:lnTo>
                      <a:lnTo>
                        <a:pt x="2629" y="99"/>
                      </a:lnTo>
                      <a:lnTo>
                        <a:pt x="2629" y="95"/>
                      </a:lnTo>
                      <a:lnTo>
                        <a:pt x="2629" y="86"/>
                      </a:lnTo>
                      <a:lnTo>
                        <a:pt x="2630" y="75"/>
                      </a:lnTo>
                      <a:lnTo>
                        <a:pt x="2630" y="65"/>
                      </a:lnTo>
                      <a:lnTo>
                        <a:pt x="2630" y="59"/>
                      </a:lnTo>
                      <a:lnTo>
                        <a:pt x="2631" y="58"/>
                      </a:lnTo>
                      <a:lnTo>
                        <a:pt x="2631" y="62"/>
                      </a:lnTo>
                      <a:lnTo>
                        <a:pt x="2631" y="68"/>
                      </a:lnTo>
                      <a:lnTo>
                        <a:pt x="2632" y="76"/>
                      </a:lnTo>
                      <a:lnTo>
                        <a:pt x="2632" y="84"/>
                      </a:lnTo>
                      <a:lnTo>
                        <a:pt x="2633" y="92"/>
                      </a:lnTo>
                      <a:lnTo>
                        <a:pt x="2633" y="98"/>
                      </a:lnTo>
                      <a:lnTo>
                        <a:pt x="2633" y="102"/>
                      </a:lnTo>
                      <a:lnTo>
                        <a:pt x="2634" y="102"/>
                      </a:lnTo>
                      <a:lnTo>
                        <a:pt x="2634" y="99"/>
                      </a:lnTo>
                      <a:lnTo>
                        <a:pt x="2634" y="93"/>
                      </a:lnTo>
                      <a:lnTo>
                        <a:pt x="2635" y="85"/>
                      </a:lnTo>
                      <a:lnTo>
                        <a:pt x="2635" y="77"/>
                      </a:lnTo>
                      <a:lnTo>
                        <a:pt x="2635" y="68"/>
                      </a:lnTo>
                      <a:lnTo>
                        <a:pt x="2636" y="61"/>
                      </a:lnTo>
                      <a:lnTo>
                        <a:pt x="2636" y="53"/>
                      </a:lnTo>
                      <a:lnTo>
                        <a:pt x="2636" y="47"/>
                      </a:lnTo>
                      <a:lnTo>
                        <a:pt x="2637" y="41"/>
                      </a:lnTo>
                      <a:lnTo>
                        <a:pt x="2637" y="36"/>
                      </a:lnTo>
                      <a:lnTo>
                        <a:pt x="2637" y="33"/>
                      </a:lnTo>
                      <a:lnTo>
                        <a:pt x="2638" y="32"/>
                      </a:lnTo>
                      <a:lnTo>
                        <a:pt x="2638" y="36"/>
                      </a:lnTo>
                      <a:lnTo>
                        <a:pt x="2638" y="44"/>
                      </a:lnTo>
                      <a:lnTo>
                        <a:pt x="2639" y="57"/>
                      </a:lnTo>
                      <a:lnTo>
                        <a:pt x="2639" y="72"/>
                      </a:lnTo>
                      <a:lnTo>
                        <a:pt x="2640" y="87"/>
                      </a:lnTo>
                      <a:lnTo>
                        <a:pt x="2640" y="100"/>
                      </a:lnTo>
                      <a:lnTo>
                        <a:pt x="2640" y="110"/>
                      </a:lnTo>
                      <a:lnTo>
                        <a:pt x="2641" y="118"/>
                      </a:lnTo>
                      <a:lnTo>
                        <a:pt x="2641" y="124"/>
                      </a:lnTo>
                      <a:lnTo>
                        <a:pt x="2641" y="127"/>
                      </a:lnTo>
                      <a:lnTo>
                        <a:pt x="2642" y="126"/>
                      </a:lnTo>
                      <a:lnTo>
                        <a:pt x="2642" y="121"/>
                      </a:lnTo>
                      <a:lnTo>
                        <a:pt x="2642" y="113"/>
                      </a:lnTo>
                      <a:lnTo>
                        <a:pt x="2643" y="101"/>
                      </a:lnTo>
                      <a:lnTo>
                        <a:pt x="2643" y="89"/>
                      </a:lnTo>
                      <a:lnTo>
                        <a:pt x="2643" y="77"/>
                      </a:lnTo>
                      <a:lnTo>
                        <a:pt x="2644" y="68"/>
                      </a:lnTo>
                      <a:lnTo>
                        <a:pt x="2644" y="63"/>
                      </a:lnTo>
                      <a:lnTo>
                        <a:pt x="2644" y="62"/>
                      </a:lnTo>
                      <a:lnTo>
                        <a:pt x="2645" y="66"/>
                      </a:lnTo>
                      <a:lnTo>
                        <a:pt x="2645" y="76"/>
                      </a:lnTo>
                      <a:lnTo>
                        <a:pt x="2645" y="92"/>
                      </a:lnTo>
                      <a:lnTo>
                        <a:pt x="2646" y="110"/>
                      </a:lnTo>
                      <a:lnTo>
                        <a:pt x="2646" y="129"/>
                      </a:lnTo>
                      <a:lnTo>
                        <a:pt x="2646" y="144"/>
                      </a:lnTo>
                      <a:lnTo>
                        <a:pt x="2647" y="155"/>
                      </a:lnTo>
                      <a:lnTo>
                        <a:pt x="2647" y="163"/>
                      </a:lnTo>
                      <a:lnTo>
                        <a:pt x="2648" y="171"/>
                      </a:lnTo>
                      <a:lnTo>
                        <a:pt x="2648" y="181"/>
                      </a:lnTo>
                      <a:lnTo>
                        <a:pt x="2648" y="194"/>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grpSp>
          <p:sp>
            <p:nvSpPr>
              <p:cNvPr id="1892" name="TextBox 1891">
                <a:extLst>
                  <a:ext uri="{FF2B5EF4-FFF2-40B4-BE49-F238E27FC236}">
                    <a16:creationId xmlns:a16="http://schemas.microsoft.com/office/drawing/2014/main" id="{63B99E21-2CEC-461B-AFE3-F90E9E327028}"/>
                  </a:ext>
                </a:extLst>
              </p:cNvPr>
              <p:cNvSpPr txBox="1"/>
              <p:nvPr/>
            </p:nvSpPr>
            <p:spPr>
              <a:xfrm>
                <a:off x="33184608" y="8471258"/>
                <a:ext cx="1096775" cy="461651"/>
              </a:xfrm>
              <a:prstGeom prst="rect">
                <a:avLst/>
              </a:prstGeom>
              <a:noFill/>
            </p:spPr>
            <p:txBody>
              <a:bodyPr wrap="none" rtlCol="0">
                <a:spAutoFit/>
              </a:bodyPr>
              <a:lstStyle/>
              <a:p>
                <a:r>
                  <a:rPr lang="en-US" sz="2000" b="1" dirty="0">
                    <a:latin typeface="Arial" panose="020B0604020202020204" pitchFamily="34" charset="0"/>
                    <a:cs typeface="Arial" pitchFamily="34" charset="0"/>
                  </a:rPr>
                  <a:t>Control</a:t>
                </a:r>
              </a:p>
            </p:txBody>
          </p:sp>
          <p:sp>
            <p:nvSpPr>
              <p:cNvPr id="1893" name="TextBox 1892">
                <a:extLst>
                  <a:ext uri="{FF2B5EF4-FFF2-40B4-BE49-F238E27FC236}">
                    <a16:creationId xmlns:a16="http://schemas.microsoft.com/office/drawing/2014/main" id="{D183925F-3D51-4D27-B6E9-D2D663F5D77F}"/>
                  </a:ext>
                </a:extLst>
              </p:cNvPr>
              <p:cNvSpPr txBox="1"/>
              <p:nvPr/>
            </p:nvSpPr>
            <p:spPr>
              <a:xfrm>
                <a:off x="35245233" y="8471258"/>
                <a:ext cx="1683805" cy="457148"/>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itchFamily="34" charset="0"/>
                  </a:rPr>
                  <a:t>ML277 (500nM)</a:t>
                </a:r>
              </a:p>
            </p:txBody>
          </p:sp>
          <p:sp>
            <p:nvSpPr>
              <p:cNvPr id="1894" name="TextBox 1893">
                <a:extLst>
                  <a:ext uri="{FF2B5EF4-FFF2-40B4-BE49-F238E27FC236}">
                    <a16:creationId xmlns:a16="http://schemas.microsoft.com/office/drawing/2014/main" id="{2AA42C85-60C3-4D9D-BDB1-F621CC370DBA}"/>
                  </a:ext>
                </a:extLst>
              </p:cNvPr>
              <p:cNvSpPr txBox="1"/>
              <p:nvPr/>
            </p:nvSpPr>
            <p:spPr>
              <a:xfrm>
                <a:off x="32561159" y="8182032"/>
                <a:ext cx="343382" cy="668141"/>
              </a:xfrm>
              <a:prstGeom prst="rect">
                <a:avLst/>
              </a:prstGeom>
              <a:noFill/>
            </p:spPr>
            <p:txBody>
              <a:bodyPr wrap="none" rtlCol="0">
                <a:spAutoFit/>
              </a:bodyPr>
              <a:lstStyle/>
              <a:p>
                <a:r>
                  <a:rPr lang="en-US" sz="3200" b="1" dirty="0">
                    <a:latin typeface="Arial" pitchFamily="34" charset="0"/>
                    <a:cs typeface="Arial" pitchFamily="34" charset="0"/>
                  </a:rPr>
                  <a:t>a</a:t>
                </a:r>
              </a:p>
            </p:txBody>
          </p:sp>
          <p:sp>
            <p:nvSpPr>
              <p:cNvPr id="1895" name="TextBox 1894">
                <a:extLst>
                  <a:ext uri="{FF2B5EF4-FFF2-40B4-BE49-F238E27FC236}">
                    <a16:creationId xmlns:a16="http://schemas.microsoft.com/office/drawing/2014/main" id="{595C16F3-F672-4038-92CA-F2D85DE09875}"/>
                  </a:ext>
                </a:extLst>
              </p:cNvPr>
              <p:cNvSpPr txBox="1"/>
              <p:nvPr/>
            </p:nvSpPr>
            <p:spPr>
              <a:xfrm>
                <a:off x="35111102" y="10593508"/>
                <a:ext cx="343382" cy="668141"/>
              </a:xfrm>
              <a:prstGeom prst="rect">
                <a:avLst/>
              </a:prstGeom>
              <a:noFill/>
            </p:spPr>
            <p:txBody>
              <a:bodyPr wrap="none" rtlCol="0">
                <a:spAutoFit/>
              </a:bodyPr>
              <a:lstStyle/>
              <a:p>
                <a:r>
                  <a:rPr lang="en-US" sz="3200" b="1" dirty="0">
                    <a:latin typeface="Arial" pitchFamily="34" charset="0"/>
                    <a:cs typeface="Arial" pitchFamily="34" charset="0"/>
                  </a:rPr>
                  <a:t>c</a:t>
                </a:r>
              </a:p>
            </p:txBody>
          </p:sp>
          <p:sp>
            <p:nvSpPr>
              <p:cNvPr id="1896" name="TextBox 1895">
                <a:extLst>
                  <a:ext uri="{FF2B5EF4-FFF2-40B4-BE49-F238E27FC236}">
                    <a16:creationId xmlns:a16="http://schemas.microsoft.com/office/drawing/2014/main" id="{23B9DE49-3B43-4E09-BF14-88F8B1944C80}"/>
                  </a:ext>
                </a:extLst>
              </p:cNvPr>
              <p:cNvSpPr txBox="1"/>
              <p:nvPr/>
            </p:nvSpPr>
            <p:spPr>
              <a:xfrm>
                <a:off x="32195354" y="10593508"/>
                <a:ext cx="362073" cy="668141"/>
              </a:xfrm>
              <a:prstGeom prst="rect">
                <a:avLst/>
              </a:prstGeom>
              <a:noFill/>
            </p:spPr>
            <p:txBody>
              <a:bodyPr wrap="none" rtlCol="0">
                <a:spAutoFit/>
              </a:bodyPr>
              <a:lstStyle/>
              <a:p>
                <a:r>
                  <a:rPr lang="en-US" sz="3200" b="1" dirty="0">
                    <a:latin typeface="Arial" pitchFamily="34" charset="0"/>
                    <a:cs typeface="Arial" pitchFamily="34" charset="0"/>
                  </a:rPr>
                  <a:t>b</a:t>
                </a:r>
              </a:p>
            </p:txBody>
          </p:sp>
          <p:sp>
            <p:nvSpPr>
              <p:cNvPr id="1897" name="TextBox 1896">
                <a:extLst>
                  <a:ext uri="{FF2B5EF4-FFF2-40B4-BE49-F238E27FC236}">
                    <a16:creationId xmlns:a16="http://schemas.microsoft.com/office/drawing/2014/main" id="{0CBF0613-08BF-4B6E-BBDA-424218A0B526}"/>
                  </a:ext>
                </a:extLst>
              </p:cNvPr>
              <p:cNvSpPr txBox="1"/>
              <p:nvPr/>
            </p:nvSpPr>
            <p:spPr>
              <a:xfrm>
                <a:off x="32015767" y="8103487"/>
                <a:ext cx="481222" cy="674720"/>
              </a:xfrm>
              <a:prstGeom prst="rect">
                <a:avLst/>
              </a:prstGeom>
              <a:noFill/>
            </p:spPr>
            <p:txBody>
              <a:bodyPr wrap="none" rtlCol="0">
                <a:spAutoFit/>
              </a:bodyPr>
              <a:lstStyle/>
              <a:p>
                <a:r>
                  <a:rPr lang="en-US" sz="3200" b="1" dirty="0">
                    <a:latin typeface="Arial" pitchFamily="34" charset="0"/>
                    <a:cs typeface="Arial" pitchFamily="34" charset="0"/>
                  </a:rPr>
                  <a:t>B</a:t>
                </a:r>
              </a:p>
            </p:txBody>
          </p:sp>
          <p:grpSp>
            <p:nvGrpSpPr>
              <p:cNvPr id="1899" name="Group 113">
                <a:extLst>
                  <a:ext uri="{FF2B5EF4-FFF2-40B4-BE49-F238E27FC236}">
                    <a16:creationId xmlns:a16="http://schemas.microsoft.com/office/drawing/2014/main" id="{482210F6-1CF1-4637-ADC9-51D0D7425436}"/>
                  </a:ext>
                </a:extLst>
              </p:cNvPr>
              <p:cNvGrpSpPr/>
              <p:nvPr/>
            </p:nvGrpSpPr>
            <p:grpSpPr>
              <a:xfrm>
                <a:off x="27010858" y="9028219"/>
                <a:ext cx="4314092" cy="1247247"/>
                <a:chOff x="642088" y="486614"/>
                <a:chExt cx="1379178" cy="437147"/>
              </a:xfrm>
            </p:grpSpPr>
            <p:sp>
              <p:nvSpPr>
                <p:cNvPr id="2065" name="Freeform 38">
                  <a:extLst>
                    <a:ext uri="{FF2B5EF4-FFF2-40B4-BE49-F238E27FC236}">
                      <a16:creationId xmlns:a16="http://schemas.microsoft.com/office/drawing/2014/main" id="{80550A7D-9FE8-40FC-88ED-3EA31648E731}"/>
                    </a:ext>
                  </a:extLst>
                </p:cNvPr>
                <p:cNvSpPr>
                  <a:spLocks/>
                </p:cNvSpPr>
                <p:nvPr/>
              </p:nvSpPr>
              <p:spPr bwMode="auto">
                <a:xfrm flipV="1">
                  <a:off x="642088" y="486614"/>
                  <a:ext cx="645872" cy="437147"/>
                </a:xfrm>
                <a:custGeom>
                  <a:avLst/>
                  <a:gdLst/>
                  <a:ahLst/>
                  <a:cxnLst>
                    <a:cxn ang="0">
                      <a:pos x="37" y="1436"/>
                    </a:cxn>
                    <a:cxn ang="0">
                      <a:pos x="74" y="1674"/>
                    </a:cxn>
                    <a:cxn ang="0">
                      <a:pos x="110" y="1741"/>
                    </a:cxn>
                    <a:cxn ang="0">
                      <a:pos x="147" y="1462"/>
                    </a:cxn>
                    <a:cxn ang="0">
                      <a:pos x="184" y="1250"/>
                    </a:cxn>
                    <a:cxn ang="0">
                      <a:pos x="221" y="1014"/>
                    </a:cxn>
                    <a:cxn ang="0">
                      <a:pos x="258" y="687"/>
                    </a:cxn>
                    <a:cxn ang="0">
                      <a:pos x="295" y="495"/>
                    </a:cxn>
                    <a:cxn ang="0">
                      <a:pos x="331" y="432"/>
                    </a:cxn>
                    <a:cxn ang="0">
                      <a:pos x="368" y="270"/>
                    </a:cxn>
                    <a:cxn ang="0">
                      <a:pos x="405" y="219"/>
                    </a:cxn>
                    <a:cxn ang="0">
                      <a:pos x="442" y="1183"/>
                    </a:cxn>
                    <a:cxn ang="0">
                      <a:pos x="479" y="1125"/>
                    </a:cxn>
                    <a:cxn ang="0">
                      <a:pos x="516" y="954"/>
                    </a:cxn>
                    <a:cxn ang="0">
                      <a:pos x="552" y="765"/>
                    </a:cxn>
                    <a:cxn ang="0">
                      <a:pos x="589" y="518"/>
                    </a:cxn>
                    <a:cxn ang="0">
                      <a:pos x="626" y="384"/>
                    </a:cxn>
                    <a:cxn ang="0">
                      <a:pos x="663" y="182"/>
                    </a:cxn>
                    <a:cxn ang="0">
                      <a:pos x="700" y="224"/>
                    </a:cxn>
                    <a:cxn ang="0">
                      <a:pos x="737" y="133"/>
                    </a:cxn>
                    <a:cxn ang="0">
                      <a:pos x="773" y="85"/>
                    </a:cxn>
                    <a:cxn ang="0">
                      <a:pos x="810" y="1072"/>
                    </a:cxn>
                    <a:cxn ang="0">
                      <a:pos x="847" y="1712"/>
                    </a:cxn>
                    <a:cxn ang="0">
                      <a:pos x="884" y="1795"/>
                    </a:cxn>
                    <a:cxn ang="0">
                      <a:pos x="921" y="1491"/>
                    </a:cxn>
                    <a:cxn ang="0">
                      <a:pos x="958" y="1296"/>
                    </a:cxn>
                    <a:cxn ang="0">
                      <a:pos x="995" y="1056"/>
                    </a:cxn>
                    <a:cxn ang="0">
                      <a:pos x="1031" y="805"/>
                    </a:cxn>
                    <a:cxn ang="0">
                      <a:pos x="1068" y="527"/>
                    </a:cxn>
                    <a:cxn ang="0">
                      <a:pos x="1105" y="367"/>
                    </a:cxn>
                    <a:cxn ang="0">
                      <a:pos x="1142" y="271"/>
                    </a:cxn>
                    <a:cxn ang="0">
                      <a:pos x="1179" y="222"/>
                    </a:cxn>
                    <a:cxn ang="0">
                      <a:pos x="1216" y="1076"/>
                    </a:cxn>
                    <a:cxn ang="0">
                      <a:pos x="1252" y="1150"/>
                    </a:cxn>
                    <a:cxn ang="0">
                      <a:pos x="1289" y="948"/>
                    </a:cxn>
                    <a:cxn ang="0">
                      <a:pos x="1326" y="735"/>
                    </a:cxn>
                    <a:cxn ang="0">
                      <a:pos x="1363" y="616"/>
                    </a:cxn>
                    <a:cxn ang="0">
                      <a:pos x="1400" y="340"/>
                    </a:cxn>
                    <a:cxn ang="0">
                      <a:pos x="1437" y="286"/>
                    </a:cxn>
                    <a:cxn ang="0">
                      <a:pos x="1473" y="169"/>
                    </a:cxn>
                    <a:cxn ang="0">
                      <a:pos x="1510" y="122"/>
                    </a:cxn>
                    <a:cxn ang="0">
                      <a:pos x="1547" y="100"/>
                    </a:cxn>
                    <a:cxn ang="0">
                      <a:pos x="1584" y="441"/>
                    </a:cxn>
                    <a:cxn ang="0">
                      <a:pos x="1621" y="1686"/>
                    </a:cxn>
                    <a:cxn ang="0">
                      <a:pos x="1658" y="1758"/>
                    </a:cxn>
                    <a:cxn ang="0">
                      <a:pos x="1694" y="1647"/>
                    </a:cxn>
                    <a:cxn ang="0">
                      <a:pos x="1731" y="1326"/>
                    </a:cxn>
                    <a:cxn ang="0">
                      <a:pos x="1768" y="1047"/>
                    </a:cxn>
                    <a:cxn ang="0">
                      <a:pos x="1805" y="752"/>
                    </a:cxn>
                    <a:cxn ang="0">
                      <a:pos x="1842" y="543"/>
                    </a:cxn>
                    <a:cxn ang="0">
                      <a:pos x="1879" y="509"/>
                    </a:cxn>
                    <a:cxn ang="0">
                      <a:pos x="1915" y="348"/>
                    </a:cxn>
                    <a:cxn ang="0">
                      <a:pos x="1952" y="203"/>
                    </a:cxn>
                    <a:cxn ang="0">
                      <a:pos x="1989" y="901"/>
                    </a:cxn>
                    <a:cxn ang="0">
                      <a:pos x="2026" y="1085"/>
                    </a:cxn>
                    <a:cxn ang="0">
                      <a:pos x="2063" y="1005"/>
                    </a:cxn>
                    <a:cxn ang="0">
                      <a:pos x="2100" y="852"/>
                    </a:cxn>
                    <a:cxn ang="0">
                      <a:pos x="2137" y="688"/>
                    </a:cxn>
                    <a:cxn ang="0">
                      <a:pos x="2173" y="432"/>
                    </a:cxn>
                    <a:cxn ang="0">
                      <a:pos x="2210" y="270"/>
                    </a:cxn>
                    <a:cxn ang="0">
                      <a:pos x="2247" y="263"/>
                    </a:cxn>
                    <a:cxn ang="0">
                      <a:pos x="2284" y="180"/>
                    </a:cxn>
                    <a:cxn ang="0">
                      <a:pos x="2321" y="118"/>
                    </a:cxn>
                  </a:cxnLst>
                  <a:rect l="0" t="0" r="r" b="b"/>
                  <a:pathLst>
                    <a:path w="2352" h="1878">
                      <a:moveTo>
                        <a:pt x="0" y="69"/>
                      </a:moveTo>
                      <a:lnTo>
                        <a:pt x="0" y="72"/>
                      </a:lnTo>
                      <a:lnTo>
                        <a:pt x="0" y="75"/>
                      </a:lnTo>
                      <a:lnTo>
                        <a:pt x="1" y="78"/>
                      </a:lnTo>
                      <a:lnTo>
                        <a:pt x="1" y="80"/>
                      </a:lnTo>
                      <a:lnTo>
                        <a:pt x="1" y="82"/>
                      </a:lnTo>
                      <a:lnTo>
                        <a:pt x="1" y="83"/>
                      </a:lnTo>
                      <a:lnTo>
                        <a:pt x="1" y="84"/>
                      </a:lnTo>
                      <a:lnTo>
                        <a:pt x="1" y="83"/>
                      </a:lnTo>
                      <a:lnTo>
                        <a:pt x="2" y="82"/>
                      </a:lnTo>
                      <a:lnTo>
                        <a:pt x="2" y="79"/>
                      </a:lnTo>
                      <a:lnTo>
                        <a:pt x="2" y="76"/>
                      </a:lnTo>
                      <a:lnTo>
                        <a:pt x="2" y="72"/>
                      </a:lnTo>
                      <a:lnTo>
                        <a:pt x="2" y="68"/>
                      </a:lnTo>
                      <a:lnTo>
                        <a:pt x="2" y="64"/>
                      </a:lnTo>
                      <a:lnTo>
                        <a:pt x="3" y="60"/>
                      </a:lnTo>
                      <a:lnTo>
                        <a:pt x="3" y="57"/>
                      </a:lnTo>
                      <a:lnTo>
                        <a:pt x="3" y="55"/>
                      </a:lnTo>
                      <a:lnTo>
                        <a:pt x="3" y="55"/>
                      </a:lnTo>
                      <a:lnTo>
                        <a:pt x="3" y="55"/>
                      </a:lnTo>
                      <a:lnTo>
                        <a:pt x="4" y="56"/>
                      </a:lnTo>
                      <a:lnTo>
                        <a:pt x="4" y="59"/>
                      </a:lnTo>
                      <a:lnTo>
                        <a:pt x="4" y="62"/>
                      </a:lnTo>
                      <a:lnTo>
                        <a:pt x="4" y="66"/>
                      </a:lnTo>
                      <a:lnTo>
                        <a:pt x="4" y="70"/>
                      </a:lnTo>
                      <a:lnTo>
                        <a:pt x="4" y="74"/>
                      </a:lnTo>
                      <a:lnTo>
                        <a:pt x="5" y="78"/>
                      </a:lnTo>
                      <a:lnTo>
                        <a:pt x="5" y="81"/>
                      </a:lnTo>
                      <a:lnTo>
                        <a:pt x="5" y="84"/>
                      </a:lnTo>
                      <a:lnTo>
                        <a:pt x="5" y="86"/>
                      </a:lnTo>
                      <a:lnTo>
                        <a:pt x="5" y="88"/>
                      </a:lnTo>
                      <a:lnTo>
                        <a:pt x="5" y="90"/>
                      </a:lnTo>
                      <a:lnTo>
                        <a:pt x="6" y="91"/>
                      </a:lnTo>
                      <a:lnTo>
                        <a:pt x="6" y="92"/>
                      </a:lnTo>
                      <a:lnTo>
                        <a:pt x="6" y="93"/>
                      </a:lnTo>
                      <a:lnTo>
                        <a:pt x="6" y="94"/>
                      </a:lnTo>
                      <a:lnTo>
                        <a:pt x="6" y="95"/>
                      </a:lnTo>
                      <a:lnTo>
                        <a:pt x="6" y="96"/>
                      </a:lnTo>
                      <a:lnTo>
                        <a:pt x="7" y="97"/>
                      </a:lnTo>
                      <a:lnTo>
                        <a:pt x="7" y="97"/>
                      </a:lnTo>
                      <a:lnTo>
                        <a:pt x="7" y="97"/>
                      </a:lnTo>
                      <a:lnTo>
                        <a:pt x="7" y="97"/>
                      </a:lnTo>
                      <a:lnTo>
                        <a:pt x="7" y="96"/>
                      </a:lnTo>
                      <a:lnTo>
                        <a:pt x="8" y="96"/>
                      </a:lnTo>
                      <a:lnTo>
                        <a:pt x="8" y="95"/>
                      </a:lnTo>
                      <a:lnTo>
                        <a:pt x="8" y="94"/>
                      </a:lnTo>
                      <a:lnTo>
                        <a:pt x="8" y="94"/>
                      </a:lnTo>
                      <a:lnTo>
                        <a:pt x="8" y="93"/>
                      </a:lnTo>
                      <a:lnTo>
                        <a:pt x="8" y="94"/>
                      </a:lnTo>
                      <a:lnTo>
                        <a:pt x="9" y="95"/>
                      </a:lnTo>
                      <a:lnTo>
                        <a:pt x="9" y="96"/>
                      </a:lnTo>
                      <a:lnTo>
                        <a:pt x="9" y="98"/>
                      </a:lnTo>
                      <a:lnTo>
                        <a:pt x="9" y="101"/>
                      </a:lnTo>
                      <a:lnTo>
                        <a:pt x="9" y="104"/>
                      </a:lnTo>
                      <a:lnTo>
                        <a:pt x="9" y="107"/>
                      </a:lnTo>
                      <a:lnTo>
                        <a:pt x="10" y="110"/>
                      </a:lnTo>
                      <a:lnTo>
                        <a:pt x="10" y="114"/>
                      </a:lnTo>
                      <a:lnTo>
                        <a:pt x="10" y="117"/>
                      </a:lnTo>
                      <a:lnTo>
                        <a:pt x="10" y="121"/>
                      </a:lnTo>
                      <a:lnTo>
                        <a:pt x="10" y="125"/>
                      </a:lnTo>
                      <a:lnTo>
                        <a:pt x="11" y="128"/>
                      </a:lnTo>
                      <a:lnTo>
                        <a:pt x="11" y="132"/>
                      </a:lnTo>
                      <a:lnTo>
                        <a:pt x="11" y="137"/>
                      </a:lnTo>
                      <a:lnTo>
                        <a:pt x="11" y="141"/>
                      </a:lnTo>
                      <a:lnTo>
                        <a:pt x="11" y="146"/>
                      </a:lnTo>
                      <a:lnTo>
                        <a:pt x="11" y="152"/>
                      </a:lnTo>
                      <a:lnTo>
                        <a:pt x="12" y="158"/>
                      </a:lnTo>
                      <a:lnTo>
                        <a:pt x="12" y="164"/>
                      </a:lnTo>
                      <a:lnTo>
                        <a:pt x="12" y="171"/>
                      </a:lnTo>
                      <a:lnTo>
                        <a:pt x="12" y="179"/>
                      </a:lnTo>
                      <a:lnTo>
                        <a:pt x="12" y="187"/>
                      </a:lnTo>
                      <a:lnTo>
                        <a:pt x="12" y="196"/>
                      </a:lnTo>
                      <a:lnTo>
                        <a:pt x="13" y="206"/>
                      </a:lnTo>
                      <a:lnTo>
                        <a:pt x="13" y="217"/>
                      </a:lnTo>
                      <a:lnTo>
                        <a:pt x="13" y="229"/>
                      </a:lnTo>
                      <a:lnTo>
                        <a:pt x="13" y="241"/>
                      </a:lnTo>
                      <a:lnTo>
                        <a:pt x="13" y="254"/>
                      </a:lnTo>
                      <a:lnTo>
                        <a:pt x="13" y="268"/>
                      </a:lnTo>
                      <a:lnTo>
                        <a:pt x="14" y="281"/>
                      </a:lnTo>
                      <a:lnTo>
                        <a:pt x="14" y="295"/>
                      </a:lnTo>
                      <a:lnTo>
                        <a:pt x="14" y="308"/>
                      </a:lnTo>
                      <a:lnTo>
                        <a:pt x="14" y="321"/>
                      </a:lnTo>
                      <a:lnTo>
                        <a:pt x="14" y="334"/>
                      </a:lnTo>
                      <a:lnTo>
                        <a:pt x="15" y="346"/>
                      </a:lnTo>
                      <a:lnTo>
                        <a:pt x="15" y="358"/>
                      </a:lnTo>
                      <a:lnTo>
                        <a:pt x="15" y="369"/>
                      </a:lnTo>
                      <a:lnTo>
                        <a:pt x="15" y="379"/>
                      </a:lnTo>
                      <a:lnTo>
                        <a:pt x="15" y="388"/>
                      </a:lnTo>
                      <a:lnTo>
                        <a:pt x="15" y="397"/>
                      </a:lnTo>
                      <a:lnTo>
                        <a:pt x="16" y="404"/>
                      </a:lnTo>
                      <a:lnTo>
                        <a:pt x="16" y="410"/>
                      </a:lnTo>
                      <a:lnTo>
                        <a:pt x="16" y="414"/>
                      </a:lnTo>
                      <a:lnTo>
                        <a:pt x="16" y="418"/>
                      </a:lnTo>
                      <a:lnTo>
                        <a:pt x="16" y="420"/>
                      </a:lnTo>
                      <a:lnTo>
                        <a:pt x="16" y="422"/>
                      </a:lnTo>
                      <a:lnTo>
                        <a:pt x="17" y="423"/>
                      </a:lnTo>
                      <a:lnTo>
                        <a:pt x="17" y="424"/>
                      </a:lnTo>
                      <a:lnTo>
                        <a:pt x="17" y="424"/>
                      </a:lnTo>
                      <a:lnTo>
                        <a:pt x="17" y="425"/>
                      </a:lnTo>
                      <a:lnTo>
                        <a:pt x="17" y="426"/>
                      </a:lnTo>
                      <a:lnTo>
                        <a:pt x="17" y="428"/>
                      </a:lnTo>
                      <a:lnTo>
                        <a:pt x="18" y="431"/>
                      </a:lnTo>
                      <a:lnTo>
                        <a:pt x="18" y="435"/>
                      </a:lnTo>
                      <a:lnTo>
                        <a:pt x="18" y="440"/>
                      </a:lnTo>
                      <a:lnTo>
                        <a:pt x="18" y="447"/>
                      </a:lnTo>
                      <a:lnTo>
                        <a:pt x="18" y="455"/>
                      </a:lnTo>
                      <a:lnTo>
                        <a:pt x="19" y="464"/>
                      </a:lnTo>
                      <a:lnTo>
                        <a:pt x="19" y="474"/>
                      </a:lnTo>
                      <a:lnTo>
                        <a:pt x="19" y="487"/>
                      </a:lnTo>
                      <a:lnTo>
                        <a:pt x="19" y="500"/>
                      </a:lnTo>
                      <a:lnTo>
                        <a:pt x="19" y="516"/>
                      </a:lnTo>
                      <a:lnTo>
                        <a:pt x="19" y="532"/>
                      </a:lnTo>
                      <a:lnTo>
                        <a:pt x="20" y="549"/>
                      </a:lnTo>
                      <a:lnTo>
                        <a:pt x="20" y="568"/>
                      </a:lnTo>
                      <a:lnTo>
                        <a:pt x="20" y="587"/>
                      </a:lnTo>
                      <a:lnTo>
                        <a:pt x="20" y="606"/>
                      </a:lnTo>
                      <a:lnTo>
                        <a:pt x="20" y="624"/>
                      </a:lnTo>
                      <a:lnTo>
                        <a:pt x="20" y="642"/>
                      </a:lnTo>
                      <a:lnTo>
                        <a:pt x="21" y="660"/>
                      </a:lnTo>
                      <a:lnTo>
                        <a:pt x="21" y="675"/>
                      </a:lnTo>
                      <a:lnTo>
                        <a:pt x="21" y="690"/>
                      </a:lnTo>
                      <a:lnTo>
                        <a:pt x="21" y="702"/>
                      </a:lnTo>
                      <a:lnTo>
                        <a:pt x="21" y="713"/>
                      </a:lnTo>
                      <a:lnTo>
                        <a:pt x="22" y="721"/>
                      </a:lnTo>
                      <a:lnTo>
                        <a:pt x="22" y="728"/>
                      </a:lnTo>
                      <a:lnTo>
                        <a:pt x="22" y="733"/>
                      </a:lnTo>
                      <a:lnTo>
                        <a:pt x="22" y="737"/>
                      </a:lnTo>
                      <a:lnTo>
                        <a:pt x="22" y="741"/>
                      </a:lnTo>
                      <a:lnTo>
                        <a:pt x="22" y="744"/>
                      </a:lnTo>
                      <a:lnTo>
                        <a:pt x="23" y="747"/>
                      </a:lnTo>
                      <a:lnTo>
                        <a:pt x="23" y="751"/>
                      </a:lnTo>
                      <a:lnTo>
                        <a:pt x="23" y="756"/>
                      </a:lnTo>
                      <a:lnTo>
                        <a:pt x="23" y="763"/>
                      </a:lnTo>
                      <a:lnTo>
                        <a:pt x="23" y="772"/>
                      </a:lnTo>
                      <a:lnTo>
                        <a:pt x="23" y="783"/>
                      </a:lnTo>
                      <a:lnTo>
                        <a:pt x="24" y="796"/>
                      </a:lnTo>
                      <a:lnTo>
                        <a:pt x="24" y="810"/>
                      </a:lnTo>
                      <a:lnTo>
                        <a:pt x="24" y="826"/>
                      </a:lnTo>
                      <a:lnTo>
                        <a:pt x="24" y="844"/>
                      </a:lnTo>
                      <a:lnTo>
                        <a:pt x="24" y="861"/>
                      </a:lnTo>
                      <a:lnTo>
                        <a:pt x="24" y="879"/>
                      </a:lnTo>
                      <a:lnTo>
                        <a:pt x="25" y="897"/>
                      </a:lnTo>
                      <a:lnTo>
                        <a:pt x="25" y="913"/>
                      </a:lnTo>
                      <a:lnTo>
                        <a:pt x="25" y="929"/>
                      </a:lnTo>
                      <a:lnTo>
                        <a:pt x="25" y="942"/>
                      </a:lnTo>
                      <a:lnTo>
                        <a:pt x="25" y="954"/>
                      </a:lnTo>
                      <a:lnTo>
                        <a:pt x="26" y="964"/>
                      </a:lnTo>
                      <a:lnTo>
                        <a:pt x="26" y="972"/>
                      </a:lnTo>
                      <a:lnTo>
                        <a:pt x="26" y="977"/>
                      </a:lnTo>
                      <a:lnTo>
                        <a:pt x="26" y="981"/>
                      </a:lnTo>
                      <a:lnTo>
                        <a:pt x="26" y="984"/>
                      </a:lnTo>
                      <a:lnTo>
                        <a:pt x="26" y="986"/>
                      </a:lnTo>
                      <a:lnTo>
                        <a:pt x="27" y="988"/>
                      </a:lnTo>
                      <a:lnTo>
                        <a:pt x="27" y="989"/>
                      </a:lnTo>
                      <a:lnTo>
                        <a:pt x="27" y="992"/>
                      </a:lnTo>
                      <a:lnTo>
                        <a:pt x="27" y="996"/>
                      </a:lnTo>
                      <a:lnTo>
                        <a:pt x="27" y="1001"/>
                      </a:lnTo>
                      <a:lnTo>
                        <a:pt x="27" y="1008"/>
                      </a:lnTo>
                      <a:lnTo>
                        <a:pt x="28" y="1017"/>
                      </a:lnTo>
                      <a:lnTo>
                        <a:pt x="28" y="1027"/>
                      </a:lnTo>
                      <a:lnTo>
                        <a:pt x="28" y="1039"/>
                      </a:lnTo>
                      <a:lnTo>
                        <a:pt x="28" y="1052"/>
                      </a:lnTo>
                      <a:lnTo>
                        <a:pt x="28" y="1066"/>
                      </a:lnTo>
                      <a:lnTo>
                        <a:pt x="28" y="1081"/>
                      </a:lnTo>
                      <a:lnTo>
                        <a:pt x="29" y="1096"/>
                      </a:lnTo>
                      <a:lnTo>
                        <a:pt x="29" y="1111"/>
                      </a:lnTo>
                      <a:lnTo>
                        <a:pt x="29" y="1126"/>
                      </a:lnTo>
                      <a:lnTo>
                        <a:pt x="29" y="1140"/>
                      </a:lnTo>
                      <a:lnTo>
                        <a:pt x="29" y="1153"/>
                      </a:lnTo>
                      <a:lnTo>
                        <a:pt x="30" y="1166"/>
                      </a:lnTo>
                      <a:lnTo>
                        <a:pt x="30" y="1177"/>
                      </a:lnTo>
                      <a:lnTo>
                        <a:pt x="30" y="1186"/>
                      </a:lnTo>
                      <a:lnTo>
                        <a:pt x="30" y="1195"/>
                      </a:lnTo>
                      <a:lnTo>
                        <a:pt x="30" y="1202"/>
                      </a:lnTo>
                      <a:lnTo>
                        <a:pt x="30" y="1208"/>
                      </a:lnTo>
                      <a:lnTo>
                        <a:pt x="31" y="1213"/>
                      </a:lnTo>
                      <a:lnTo>
                        <a:pt x="31" y="1218"/>
                      </a:lnTo>
                      <a:lnTo>
                        <a:pt x="31" y="1223"/>
                      </a:lnTo>
                      <a:lnTo>
                        <a:pt x="31" y="1228"/>
                      </a:lnTo>
                      <a:lnTo>
                        <a:pt x="31" y="1233"/>
                      </a:lnTo>
                      <a:lnTo>
                        <a:pt x="31" y="1239"/>
                      </a:lnTo>
                      <a:lnTo>
                        <a:pt x="32" y="1246"/>
                      </a:lnTo>
                      <a:lnTo>
                        <a:pt x="32" y="1253"/>
                      </a:lnTo>
                      <a:lnTo>
                        <a:pt x="32" y="1261"/>
                      </a:lnTo>
                      <a:lnTo>
                        <a:pt x="32" y="1268"/>
                      </a:lnTo>
                      <a:lnTo>
                        <a:pt x="32" y="1276"/>
                      </a:lnTo>
                      <a:lnTo>
                        <a:pt x="33" y="1284"/>
                      </a:lnTo>
                      <a:lnTo>
                        <a:pt x="33" y="1291"/>
                      </a:lnTo>
                      <a:lnTo>
                        <a:pt x="33" y="1299"/>
                      </a:lnTo>
                      <a:lnTo>
                        <a:pt x="33" y="1307"/>
                      </a:lnTo>
                      <a:lnTo>
                        <a:pt x="33" y="1315"/>
                      </a:lnTo>
                      <a:lnTo>
                        <a:pt x="33" y="1323"/>
                      </a:lnTo>
                      <a:lnTo>
                        <a:pt x="34" y="1332"/>
                      </a:lnTo>
                      <a:lnTo>
                        <a:pt x="34" y="1340"/>
                      </a:lnTo>
                      <a:lnTo>
                        <a:pt x="34" y="1348"/>
                      </a:lnTo>
                      <a:lnTo>
                        <a:pt x="34" y="1355"/>
                      </a:lnTo>
                      <a:lnTo>
                        <a:pt x="34" y="1362"/>
                      </a:lnTo>
                      <a:lnTo>
                        <a:pt x="34" y="1368"/>
                      </a:lnTo>
                      <a:lnTo>
                        <a:pt x="35" y="1373"/>
                      </a:lnTo>
                      <a:lnTo>
                        <a:pt x="35" y="1378"/>
                      </a:lnTo>
                      <a:lnTo>
                        <a:pt x="35" y="1381"/>
                      </a:lnTo>
                      <a:lnTo>
                        <a:pt x="35" y="1384"/>
                      </a:lnTo>
                      <a:lnTo>
                        <a:pt x="35" y="1387"/>
                      </a:lnTo>
                      <a:lnTo>
                        <a:pt x="35" y="1390"/>
                      </a:lnTo>
                      <a:lnTo>
                        <a:pt x="36" y="1394"/>
                      </a:lnTo>
                      <a:lnTo>
                        <a:pt x="36" y="1399"/>
                      </a:lnTo>
                      <a:lnTo>
                        <a:pt x="36" y="1405"/>
                      </a:lnTo>
                      <a:lnTo>
                        <a:pt x="36" y="1412"/>
                      </a:lnTo>
                      <a:lnTo>
                        <a:pt x="36" y="1419"/>
                      </a:lnTo>
                      <a:lnTo>
                        <a:pt x="37" y="1427"/>
                      </a:lnTo>
                      <a:lnTo>
                        <a:pt x="37" y="1436"/>
                      </a:lnTo>
                      <a:lnTo>
                        <a:pt x="37" y="1444"/>
                      </a:lnTo>
                      <a:lnTo>
                        <a:pt x="37" y="1452"/>
                      </a:lnTo>
                      <a:lnTo>
                        <a:pt x="37" y="1459"/>
                      </a:lnTo>
                      <a:lnTo>
                        <a:pt x="37" y="1465"/>
                      </a:lnTo>
                      <a:lnTo>
                        <a:pt x="38" y="1470"/>
                      </a:lnTo>
                      <a:lnTo>
                        <a:pt x="38" y="1474"/>
                      </a:lnTo>
                      <a:lnTo>
                        <a:pt x="38" y="1477"/>
                      </a:lnTo>
                      <a:lnTo>
                        <a:pt x="38" y="1479"/>
                      </a:lnTo>
                      <a:lnTo>
                        <a:pt x="38" y="1480"/>
                      </a:lnTo>
                      <a:lnTo>
                        <a:pt x="38" y="1481"/>
                      </a:lnTo>
                      <a:lnTo>
                        <a:pt x="39" y="1481"/>
                      </a:lnTo>
                      <a:lnTo>
                        <a:pt x="39" y="1482"/>
                      </a:lnTo>
                      <a:lnTo>
                        <a:pt x="39" y="1482"/>
                      </a:lnTo>
                      <a:lnTo>
                        <a:pt x="39" y="1482"/>
                      </a:lnTo>
                      <a:lnTo>
                        <a:pt x="39" y="1483"/>
                      </a:lnTo>
                      <a:lnTo>
                        <a:pt x="39" y="1485"/>
                      </a:lnTo>
                      <a:lnTo>
                        <a:pt x="40" y="1486"/>
                      </a:lnTo>
                      <a:lnTo>
                        <a:pt x="40" y="1489"/>
                      </a:lnTo>
                      <a:lnTo>
                        <a:pt x="40" y="1492"/>
                      </a:lnTo>
                      <a:lnTo>
                        <a:pt x="40" y="1496"/>
                      </a:lnTo>
                      <a:lnTo>
                        <a:pt x="40" y="1501"/>
                      </a:lnTo>
                      <a:lnTo>
                        <a:pt x="41" y="1506"/>
                      </a:lnTo>
                      <a:lnTo>
                        <a:pt x="41" y="1512"/>
                      </a:lnTo>
                      <a:lnTo>
                        <a:pt x="41" y="1519"/>
                      </a:lnTo>
                      <a:lnTo>
                        <a:pt x="41" y="1526"/>
                      </a:lnTo>
                      <a:lnTo>
                        <a:pt x="41" y="1532"/>
                      </a:lnTo>
                      <a:lnTo>
                        <a:pt x="41" y="1539"/>
                      </a:lnTo>
                      <a:lnTo>
                        <a:pt x="42" y="1545"/>
                      </a:lnTo>
                      <a:lnTo>
                        <a:pt x="42" y="1550"/>
                      </a:lnTo>
                      <a:lnTo>
                        <a:pt x="42" y="1554"/>
                      </a:lnTo>
                      <a:lnTo>
                        <a:pt x="42" y="1558"/>
                      </a:lnTo>
                      <a:lnTo>
                        <a:pt x="42" y="1560"/>
                      </a:lnTo>
                      <a:lnTo>
                        <a:pt x="42" y="1562"/>
                      </a:lnTo>
                      <a:lnTo>
                        <a:pt x="43" y="1564"/>
                      </a:lnTo>
                      <a:lnTo>
                        <a:pt x="43" y="1566"/>
                      </a:lnTo>
                      <a:lnTo>
                        <a:pt x="43" y="1568"/>
                      </a:lnTo>
                      <a:lnTo>
                        <a:pt x="43" y="1571"/>
                      </a:lnTo>
                      <a:lnTo>
                        <a:pt x="43" y="1575"/>
                      </a:lnTo>
                      <a:lnTo>
                        <a:pt x="44" y="1580"/>
                      </a:lnTo>
                      <a:lnTo>
                        <a:pt x="44" y="1585"/>
                      </a:lnTo>
                      <a:lnTo>
                        <a:pt x="44" y="1592"/>
                      </a:lnTo>
                      <a:lnTo>
                        <a:pt x="44" y="1598"/>
                      </a:lnTo>
                      <a:lnTo>
                        <a:pt x="44" y="1605"/>
                      </a:lnTo>
                      <a:lnTo>
                        <a:pt x="44" y="1611"/>
                      </a:lnTo>
                      <a:lnTo>
                        <a:pt x="45" y="1617"/>
                      </a:lnTo>
                      <a:lnTo>
                        <a:pt x="45" y="1623"/>
                      </a:lnTo>
                      <a:lnTo>
                        <a:pt x="45" y="1627"/>
                      </a:lnTo>
                      <a:lnTo>
                        <a:pt x="45" y="1631"/>
                      </a:lnTo>
                      <a:lnTo>
                        <a:pt x="45" y="1635"/>
                      </a:lnTo>
                      <a:lnTo>
                        <a:pt x="45" y="1637"/>
                      </a:lnTo>
                      <a:lnTo>
                        <a:pt x="46" y="1639"/>
                      </a:lnTo>
                      <a:lnTo>
                        <a:pt x="46" y="1641"/>
                      </a:lnTo>
                      <a:lnTo>
                        <a:pt x="46" y="1642"/>
                      </a:lnTo>
                      <a:lnTo>
                        <a:pt x="46" y="1643"/>
                      </a:lnTo>
                      <a:lnTo>
                        <a:pt x="46" y="1643"/>
                      </a:lnTo>
                      <a:lnTo>
                        <a:pt x="46" y="1644"/>
                      </a:lnTo>
                      <a:lnTo>
                        <a:pt x="47" y="1645"/>
                      </a:lnTo>
                      <a:lnTo>
                        <a:pt x="47" y="1647"/>
                      </a:lnTo>
                      <a:lnTo>
                        <a:pt x="47" y="1648"/>
                      </a:lnTo>
                      <a:lnTo>
                        <a:pt x="47" y="1650"/>
                      </a:lnTo>
                      <a:lnTo>
                        <a:pt x="47" y="1653"/>
                      </a:lnTo>
                      <a:lnTo>
                        <a:pt x="48" y="1655"/>
                      </a:lnTo>
                      <a:lnTo>
                        <a:pt x="48" y="1657"/>
                      </a:lnTo>
                      <a:lnTo>
                        <a:pt x="48" y="1660"/>
                      </a:lnTo>
                      <a:lnTo>
                        <a:pt x="48" y="1661"/>
                      </a:lnTo>
                      <a:lnTo>
                        <a:pt x="48" y="1662"/>
                      </a:lnTo>
                      <a:lnTo>
                        <a:pt x="48" y="1662"/>
                      </a:lnTo>
                      <a:lnTo>
                        <a:pt x="49" y="1662"/>
                      </a:lnTo>
                      <a:lnTo>
                        <a:pt x="49" y="1660"/>
                      </a:lnTo>
                      <a:lnTo>
                        <a:pt x="49" y="1659"/>
                      </a:lnTo>
                      <a:lnTo>
                        <a:pt x="49" y="1657"/>
                      </a:lnTo>
                      <a:lnTo>
                        <a:pt x="49" y="1654"/>
                      </a:lnTo>
                      <a:lnTo>
                        <a:pt x="49" y="1652"/>
                      </a:lnTo>
                      <a:lnTo>
                        <a:pt x="50" y="1650"/>
                      </a:lnTo>
                      <a:lnTo>
                        <a:pt x="50" y="1648"/>
                      </a:lnTo>
                      <a:lnTo>
                        <a:pt x="50" y="1647"/>
                      </a:lnTo>
                      <a:lnTo>
                        <a:pt x="50" y="1646"/>
                      </a:lnTo>
                      <a:lnTo>
                        <a:pt x="50" y="1646"/>
                      </a:lnTo>
                      <a:lnTo>
                        <a:pt x="50" y="1646"/>
                      </a:lnTo>
                      <a:lnTo>
                        <a:pt x="51" y="1646"/>
                      </a:lnTo>
                      <a:lnTo>
                        <a:pt x="51" y="1648"/>
                      </a:lnTo>
                      <a:lnTo>
                        <a:pt x="51" y="1650"/>
                      </a:lnTo>
                      <a:lnTo>
                        <a:pt x="51" y="1653"/>
                      </a:lnTo>
                      <a:lnTo>
                        <a:pt x="51" y="1658"/>
                      </a:lnTo>
                      <a:lnTo>
                        <a:pt x="52" y="1664"/>
                      </a:lnTo>
                      <a:lnTo>
                        <a:pt x="52" y="1671"/>
                      </a:lnTo>
                      <a:lnTo>
                        <a:pt x="52" y="1679"/>
                      </a:lnTo>
                      <a:lnTo>
                        <a:pt x="52" y="1689"/>
                      </a:lnTo>
                      <a:lnTo>
                        <a:pt x="52" y="1699"/>
                      </a:lnTo>
                      <a:lnTo>
                        <a:pt x="52" y="1709"/>
                      </a:lnTo>
                      <a:lnTo>
                        <a:pt x="53" y="1720"/>
                      </a:lnTo>
                      <a:lnTo>
                        <a:pt x="53" y="1730"/>
                      </a:lnTo>
                      <a:lnTo>
                        <a:pt x="53" y="1739"/>
                      </a:lnTo>
                      <a:lnTo>
                        <a:pt x="53" y="1747"/>
                      </a:lnTo>
                      <a:lnTo>
                        <a:pt x="53" y="1753"/>
                      </a:lnTo>
                      <a:lnTo>
                        <a:pt x="53" y="1757"/>
                      </a:lnTo>
                      <a:lnTo>
                        <a:pt x="54" y="1759"/>
                      </a:lnTo>
                      <a:lnTo>
                        <a:pt x="54" y="1759"/>
                      </a:lnTo>
                      <a:lnTo>
                        <a:pt x="54" y="1757"/>
                      </a:lnTo>
                      <a:lnTo>
                        <a:pt x="54" y="1753"/>
                      </a:lnTo>
                      <a:lnTo>
                        <a:pt x="54" y="1747"/>
                      </a:lnTo>
                      <a:lnTo>
                        <a:pt x="55" y="1740"/>
                      </a:lnTo>
                      <a:lnTo>
                        <a:pt x="55" y="1733"/>
                      </a:lnTo>
                      <a:lnTo>
                        <a:pt x="55" y="1724"/>
                      </a:lnTo>
                      <a:lnTo>
                        <a:pt x="55" y="1715"/>
                      </a:lnTo>
                      <a:lnTo>
                        <a:pt x="55" y="1707"/>
                      </a:lnTo>
                      <a:lnTo>
                        <a:pt x="55" y="1699"/>
                      </a:lnTo>
                      <a:lnTo>
                        <a:pt x="56" y="1692"/>
                      </a:lnTo>
                      <a:lnTo>
                        <a:pt x="56" y="1685"/>
                      </a:lnTo>
                      <a:lnTo>
                        <a:pt x="56" y="1680"/>
                      </a:lnTo>
                      <a:lnTo>
                        <a:pt x="56" y="1676"/>
                      </a:lnTo>
                      <a:lnTo>
                        <a:pt x="56" y="1673"/>
                      </a:lnTo>
                      <a:lnTo>
                        <a:pt x="56" y="1671"/>
                      </a:lnTo>
                      <a:lnTo>
                        <a:pt x="57" y="1670"/>
                      </a:lnTo>
                      <a:lnTo>
                        <a:pt x="57" y="1671"/>
                      </a:lnTo>
                      <a:lnTo>
                        <a:pt x="57" y="1673"/>
                      </a:lnTo>
                      <a:lnTo>
                        <a:pt x="57" y="1675"/>
                      </a:lnTo>
                      <a:lnTo>
                        <a:pt x="57" y="1679"/>
                      </a:lnTo>
                      <a:lnTo>
                        <a:pt x="57" y="1683"/>
                      </a:lnTo>
                      <a:lnTo>
                        <a:pt x="58" y="1688"/>
                      </a:lnTo>
                      <a:lnTo>
                        <a:pt x="58" y="1692"/>
                      </a:lnTo>
                      <a:lnTo>
                        <a:pt x="58" y="1696"/>
                      </a:lnTo>
                      <a:lnTo>
                        <a:pt x="58" y="1699"/>
                      </a:lnTo>
                      <a:lnTo>
                        <a:pt x="58" y="1700"/>
                      </a:lnTo>
                      <a:lnTo>
                        <a:pt x="59" y="1700"/>
                      </a:lnTo>
                      <a:lnTo>
                        <a:pt x="59" y="1697"/>
                      </a:lnTo>
                      <a:lnTo>
                        <a:pt x="59" y="1693"/>
                      </a:lnTo>
                      <a:lnTo>
                        <a:pt x="59" y="1686"/>
                      </a:lnTo>
                      <a:lnTo>
                        <a:pt x="59" y="1679"/>
                      </a:lnTo>
                      <a:lnTo>
                        <a:pt x="59" y="1670"/>
                      </a:lnTo>
                      <a:lnTo>
                        <a:pt x="60" y="1662"/>
                      </a:lnTo>
                      <a:lnTo>
                        <a:pt x="60" y="1653"/>
                      </a:lnTo>
                      <a:lnTo>
                        <a:pt x="60" y="1645"/>
                      </a:lnTo>
                      <a:lnTo>
                        <a:pt x="60" y="1638"/>
                      </a:lnTo>
                      <a:lnTo>
                        <a:pt x="60" y="1633"/>
                      </a:lnTo>
                      <a:lnTo>
                        <a:pt x="60" y="1630"/>
                      </a:lnTo>
                      <a:lnTo>
                        <a:pt x="61" y="1628"/>
                      </a:lnTo>
                      <a:lnTo>
                        <a:pt x="61" y="1629"/>
                      </a:lnTo>
                      <a:lnTo>
                        <a:pt x="61" y="1631"/>
                      </a:lnTo>
                      <a:lnTo>
                        <a:pt x="61" y="1635"/>
                      </a:lnTo>
                      <a:lnTo>
                        <a:pt x="61" y="1641"/>
                      </a:lnTo>
                      <a:lnTo>
                        <a:pt x="61" y="1648"/>
                      </a:lnTo>
                      <a:lnTo>
                        <a:pt x="62" y="1656"/>
                      </a:lnTo>
                      <a:lnTo>
                        <a:pt x="62" y="1665"/>
                      </a:lnTo>
                      <a:lnTo>
                        <a:pt x="62" y="1674"/>
                      </a:lnTo>
                      <a:lnTo>
                        <a:pt x="62" y="1683"/>
                      </a:lnTo>
                      <a:lnTo>
                        <a:pt x="62" y="1692"/>
                      </a:lnTo>
                      <a:lnTo>
                        <a:pt x="63" y="1701"/>
                      </a:lnTo>
                      <a:lnTo>
                        <a:pt x="63" y="1709"/>
                      </a:lnTo>
                      <a:lnTo>
                        <a:pt x="63" y="1717"/>
                      </a:lnTo>
                      <a:lnTo>
                        <a:pt x="63" y="1724"/>
                      </a:lnTo>
                      <a:lnTo>
                        <a:pt x="63" y="1730"/>
                      </a:lnTo>
                      <a:lnTo>
                        <a:pt x="63" y="1736"/>
                      </a:lnTo>
                      <a:lnTo>
                        <a:pt x="64" y="1740"/>
                      </a:lnTo>
                      <a:lnTo>
                        <a:pt x="64" y="1744"/>
                      </a:lnTo>
                      <a:lnTo>
                        <a:pt x="64" y="1746"/>
                      </a:lnTo>
                      <a:lnTo>
                        <a:pt x="64" y="1747"/>
                      </a:lnTo>
                      <a:lnTo>
                        <a:pt x="64" y="1747"/>
                      </a:lnTo>
                      <a:lnTo>
                        <a:pt x="64" y="1746"/>
                      </a:lnTo>
                      <a:lnTo>
                        <a:pt x="65" y="1744"/>
                      </a:lnTo>
                      <a:lnTo>
                        <a:pt x="65" y="1741"/>
                      </a:lnTo>
                      <a:lnTo>
                        <a:pt x="65" y="1738"/>
                      </a:lnTo>
                      <a:lnTo>
                        <a:pt x="65" y="1735"/>
                      </a:lnTo>
                      <a:lnTo>
                        <a:pt x="65" y="1733"/>
                      </a:lnTo>
                      <a:lnTo>
                        <a:pt x="66" y="1731"/>
                      </a:lnTo>
                      <a:lnTo>
                        <a:pt x="66" y="1730"/>
                      </a:lnTo>
                      <a:lnTo>
                        <a:pt x="66" y="1730"/>
                      </a:lnTo>
                      <a:lnTo>
                        <a:pt x="66" y="1731"/>
                      </a:lnTo>
                      <a:lnTo>
                        <a:pt x="66" y="1733"/>
                      </a:lnTo>
                      <a:lnTo>
                        <a:pt x="66" y="1736"/>
                      </a:lnTo>
                      <a:lnTo>
                        <a:pt x="67" y="1739"/>
                      </a:lnTo>
                      <a:lnTo>
                        <a:pt x="67" y="1741"/>
                      </a:lnTo>
                      <a:lnTo>
                        <a:pt x="67" y="1743"/>
                      </a:lnTo>
                      <a:lnTo>
                        <a:pt x="67" y="1745"/>
                      </a:lnTo>
                      <a:lnTo>
                        <a:pt x="67" y="1745"/>
                      </a:lnTo>
                      <a:lnTo>
                        <a:pt x="67" y="1744"/>
                      </a:lnTo>
                      <a:lnTo>
                        <a:pt x="68" y="1743"/>
                      </a:lnTo>
                      <a:lnTo>
                        <a:pt x="68" y="1741"/>
                      </a:lnTo>
                      <a:lnTo>
                        <a:pt x="68" y="1739"/>
                      </a:lnTo>
                      <a:lnTo>
                        <a:pt x="68" y="1738"/>
                      </a:lnTo>
                      <a:lnTo>
                        <a:pt x="68" y="1736"/>
                      </a:lnTo>
                      <a:lnTo>
                        <a:pt x="68" y="1736"/>
                      </a:lnTo>
                      <a:lnTo>
                        <a:pt x="69" y="1736"/>
                      </a:lnTo>
                      <a:lnTo>
                        <a:pt x="69" y="1737"/>
                      </a:lnTo>
                      <a:lnTo>
                        <a:pt x="69" y="1739"/>
                      </a:lnTo>
                      <a:lnTo>
                        <a:pt x="69" y="1741"/>
                      </a:lnTo>
                      <a:lnTo>
                        <a:pt x="69" y="1744"/>
                      </a:lnTo>
                      <a:lnTo>
                        <a:pt x="70" y="1748"/>
                      </a:lnTo>
                      <a:lnTo>
                        <a:pt x="70" y="1751"/>
                      </a:lnTo>
                      <a:lnTo>
                        <a:pt x="70" y="1754"/>
                      </a:lnTo>
                      <a:lnTo>
                        <a:pt x="70" y="1756"/>
                      </a:lnTo>
                      <a:lnTo>
                        <a:pt x="70" y="1757"/>
                      </a:lnTo>
                      <a:lnTo>
                        <a:pt x="70" y="1758"/>
                      </a:lnTo>
                      <a:lnTo>
                        <a:pt x="71" y="1758"/>
                      </a:lnTo>
                      <a:lnTo>
                        <a:pt x="71" y="1756"/>
                      </a:lnTo>
                      <a:lnTo>
                        <a:pt x="71" y="1754"/>
                      </a:lnTo>
                      <a:lnTo>
                        <a:pt x="71" y="1750"/>
                      </a:lnTo>
                      <a:lnTo>
                        <a:pt x="71" y="1746"/>
                      </a:lnTo>
                      <a:lnTo>
                        <a:pt x="71" y="1740"/>
                      </a:lnTo>
                      <a:lnTo>
                        <a:pt x="72" y="1734"/>
                      </a:lnTo>
                      <a:lnTo>
                        <a:pt x="72" y="1727"/>
                      </a:lnTo>
                      <a:lnTo>
                        <a:pt x="72" y="1719"/>
                      </a:lnTo>
                      <a:lnTo>
                        <a:pt x="72" y="1711"/>
                      </a:lnTo>
                      <a:lnTo>
                        <a:pt x="72" y="1703"/>
                      </a:lnTo>
                      <a:lnTo>
                        <a:pt x="72" y="1695"/>
                      </a:lnTo>
                      <a:lnTo>
                        <a:pt x="73" y="1689"/>
                      </a:lnTo>
                      <a:lnTo>
                        <a:pt x="73" y="1683"/>
                      </a:lnTo>
                      <a:lnTo>
                        <a:pt x="73" y="1678"/>
                      </a:lnTo>
                      <a:lnTo>
                        <a:pt x="73" y="1675"/>
                      </a:lnTo>
                      <a:lnTo>
                        <a:pt x="73" y="1674"/>
                      </a:lnTo>
                      <a:lnTo>
                        <a:pt x="74" y="1674"/>
                      </a:lnTo>
                      <a:lnTo>
                        <a:pt x="74" y="1674"/>
                      </a:lnTo>
                      <a:lnTo>
                        <a:pt x="74" y="1676"/>
                      </a:lnTo>
                      <a:lnTo>
                        <a:pt x="74" y="1678"/>
                      </a:lnTo>
                      <a:lnTo>
                        <a:pt x="74" y="1680"/>
                      </a:lnTo>
                      <a:lnTo>
                        <a:pt x="74" y="1682"/>
                      </a:lnTo>
                      <a:lnTo>
                        <a:pt x="75" y="1684"/>
                      </a:lnTo>
                      <a:lnTo>
                        <a:pt x="75" y="1686"/>
                      </a:lnTo>
                      <a:lnTo>
                        <a:pt x="75" y="1689"/>
                      </a:lnTo>
                      <a:lnTo>
                        <a:pt x="75" y="1691"/>
                      </a:lnTo>
                      <a:lnTo>
                        <a:pt x="75" y="1694"/>
                      </a:lnTo>
                      <a:lnTo>
                        <a:pt x="75" y="1697"/>
                      </a:lnTo>
                      <a:lnTo>
                        <a:pt x="76" y="1701"/>
                      </a:lnTo>
                      <a:lnTo>
                        <a:pt x="76" y="1706"/>
                      </a:lnTo>
                      <a:lnTo>
                        <a:pt x="76" y="1712"/>
                      </a:lnTo>
                      <a:lnTo>
                        <a:pt x="76" y="1719"/>
                      </a:lnTo>
                      <a:lnTo>
                        <a:pt x="76" y="1726"/>
                      </a:lnTo>
                      <a:lnTo>
                        <a:pt x="77" y="1734"/>
                      </a:lnTo>
                      <a:lnTo>
                        <a:pt x="77" y="1740"/>
                      </a:lnTo>
                      <a:lnTo>
                        <a:pt x="77" y="1746"/>
                      </a:lnTo>
                      <a:lnTo>
                        <a:pt x="77" y="1750"/>
                      </a:lnTo>
                      <a:lnTo>
                        <a:pt x="77" y="1752"/>
                      </a:lnTo>
                      <a:lnTo>
                        <a:pt x="77" y="1752"/>
                      </a:lnTo>
                      <a:lnTo>
                        <a:pt x="78" y="1749"/>
                      </a:lnTo>
                      <a:lnTo>
                        <a:pt x="78" y="1744"/>
                      </a:lnTo>
                      <a:lnTo>
                        <a:pt x="78" y="1737"/>
                      </a:lnTo>
                      <a:lnTo>
                        <a:pt x="78" y="1728"/>
                      </a:lnTo>
                      <a:lnTo>
                        <a:pt x="78" y="1719"/>
                      </a:lnTo>
                      <a:lnTo>
                        <a:pt x="78" y="1709"/>
                      </a:lnTo>
                      <a:lnTo>
                        <a:pt x="79" y="1699"/>
                      </a:lnTo>
                      <a:lnTo>
                        <a:pt x="79" y="1690"/>
                      </a:lnTo>
                      <a:lnTo>
                        <a:pt x="79" y="1683"/>
                      </a:lnTo>
                      <a:lnTo>
                        <a:pt x="79" y="1678"/>
                      </a:lnTo>
                      <a:lnTo>
                        <a:pt x="79" y="1676"/>
                      </a:lnTo>
                      <a:lnTo>
                        <a:pt x="79" y="1675"/>
                      </a:lnTo>
                      <a:lnTo>
                        <a:pt x="80" y="1677"/>
                      </a:lnTo>
                      <a:lnTo>
                        <a:pt x="80" y="1680"/>
                      </a:lnTo>
                      <a:lnTo>
                        <a:pt x="80" y="1684"/>
                      </a:lnTo>
                      <a:lnTo>
                        <a:pt x="80" y="1689"/>
                      </a:lnTo>
                      <a:lnTo>
                        <a:pt x="80" y="1694"/>
                      </a:lnTo>
                      <a:lnTo>
                        <a:pt x="81" y="1698"/>
                      </a:lnTo>
                      <a:lnTo>
                        <a:pt x="81" y="1702"/>
                      </a:lnTo>
                      <a:lnTo>
                        <a:pt x="81" y="1705"/>
                      </a:lnTo>
                      <a:lnTo>
                        <a:pt x="81" y="1706"/>
                      </a:lnTo>
                      <a:lnTo>
                        <a:pt x="81" y="1707"/>
                      </a:lnTo>
                      <a:lnTo>
                        <a:pt x="81" y="1707"/>
                      </a:lnTo>
                      <a:lnTo>
                        <a:pt x="82" y="1706"/>
                      </a:lnTo>
                      <a:lnTo>
                        <a:pt x="82" y="1706"/>
                      </a:lnTo>
                      <a:lnTo>
                        <a:pt x="82" y="1705"/>
                      </a:lnTo>
                      <a:lnTo>
                        <a:pt x="82" y="1706"/>
                      </a:lnTo>
                      <a:lnTo>
                        <a:pt x="82" y="1707"/>
                      </a:lnTo>
                      <a:lnTo>
                        <a:pt x="82" y="1710"/>
                      </a:lnTo>
                      <a:lnTo>
                        <a:pt x="83" y="1713"/>
                      </a:lnTo>
                      <a:lnTo>
                        <a:pt x="83" y="1717"/>
                      </a:lnTo>
                      <a:lnTo>
                        <a:pt x="83" y="1722"/>
                      </a:lnTo>
                      <a:lnTo>
                        <a:pt x="83" y="1726"/>
                      </a:lnTo>
                      <a:lnTo>
                        <a:pt x="83" y="1731"/>
                      </a:lnTo>
                      <a:lnTo>
                        <a:pt x="83" y="1734"/>
                      </a:lnTo>
                      <a:lnTo>
                        <a:pt x="84" y="1737"/>
                      </a:lnTo>
                      <a:lnTo>
                        <a:pt x="84" y="1739"/>
                      </a:lnTo>
                      <a:lnTo>
                        <a:pt x="84" y="1738"/>
                      </a:lnTo>
                      <a:lnTo>
                        <a:pt x="84" y="1737"/>
                      </a:lnTo>
                      <a:lnTo>
                        <a:pt x="84" y="1734"/>
                      </a:lnTo>
                      <a:lnTo>
                        <a:pt x="85" y="1730"/>
                      </a:lnTo>
                      <a:lnTo>
                        <a:pt x="85" y="1725"/>
                      </a:lnTo>
                      <a:lnTo>
                        <a:pt x="85" y="1719"/>
                      </a:lnTo>
                      <a:lnTo>
                        <a:pt x="85" y="1713"/>
                      </a:lnTo>
                      <a:lnTo>
                        <a:pt x="85" y="1707"/>
                      </a:lnTo>
                      <a:lnTo>
                        <a:pt x="85" y="1700"/>
                      </a:lnTo>
                      <a:lnTo>
                        <a:pt x="86" y="1693"/>
                      </a:lnTo>
                      <a:lnTo>
                        <a:pt x="86" y="1686"/>
                      </a:lnTo>
                      <a:lnTo>
                        <a:pt x="86" y="1678"/>
                      </a:lnTo>
                      <a:lnTo>
                        <a:pt x="86" y="1671"/>
                      </a:lnTo>
                      <a:lnTo>
                        <a:pt x="86" y="1664"/>
                      </a:lnTo>
                      <a:lnTo>
                        <a:pt x="86" y="1657"/>
                      </a:lnTo>
                      <a:lnTo>
                        <a:pt x="87" y="1650"/>
                      </a:lnTo>
                      <a:lnTo>
                        <a:pt x="87" y="1643"/>
                      </a:lnTo>
                      <a:lnTo>
                        <a:pt x="87" y="1637"/>
                      </a:lnTo>
                      <a:lnTo>
                        <a:pt x="87" y="1632"/>
                      </a:lnTo>
                      <a:lnTo>
                        <a:pt x="87" y="1628"/>
                      </a:lnTo>
                      <a:lnTo>
                        <a:pt x="88" y="1625"/>
                      </a:lnTo>
                      <a:lnTo>
                        <a:pt x="88" y="1624"/>
                      </a:lnTo>
                      <a:lnTo>
                        <a:pt x="88" y="1625"/>
                      </a:lnTo>
                      <a:lnTo>
                        <a:pt x="88" y="1628"/>
                      </a:lnTo>
                      <a:lnTo>
                        <a:pt x="88" y="1632"/>
                      </a:lnTo>
                      <a:lnTo>
                        <a:pt x="88" y="1639"/>
                      </a:lnTo>
                      <a:lnTo>
                        <a:pt x="89" y="1647"/>
                      </a:lnTo>
                      <a:lnTo>
                        <a:pt x="89" y="1656"/>
                      </a:lnTo>
                      <a:lnTo>
                        <a:pt x="89" y="1666"/>
                      </a:lnTo>
                      <a:lnTo>
                        <a:pt x="89" y="1677"/>
                      </a:lnTo>
                      <a:lnTo>
                        <a:pt x="89" y="1687"/>
                      </a:lnTo>
                      <a:lnTo>
                        <a:pt x="89" y="1697"/>
                      </a:lnTo>
                      <a:lnTo>
                        <a:pt x="90" y="1705"/>
                      </a:lnTo>
                      <a:lnTo>
                        <a:pt x="90" y="1712"/>
                      </a:lnTo>
                      <a:lnTo>
                        <a:pt x="90" y="1717"/>
                      </a:lnTo>
                      <a:lnTo>
                        <a:pt x="90" y="1721"/>
                      </a:lnTo>
                      <a:lnTo>
                        <a:pt x="90" y="1722"/>
                      </a:lnTo>
                      <a:lnTo>
                        <a:pt x="90" y="1723"/>
                      </a:lnTo>
                      <a:lnTo>
                        <a:pt x="91" y="1723"/>
                      </a:lnTo>
                      <a:lnTo>
                        <a:pt x="91" y="1722"/>
                      </a:lnTo>
                      <a:lnTo>
                        <a:pt x="91" y="1722"/>
                      </a:lnTo>
                      <a:lnTo>
                        <a:pt x="91" y="1723"/>
                      </a:lnTo>
                      <a:lnTo>
                        <a:pt x="91" y="1724"/>
                      </a:lnTo>
                      <a:lnTo>
                        <a:pt x="92" y="1727"/>
                      </a:lnTo>
                      <a:lnTo>
                        <a:pt x="92" y="1731"/>
                      </a:lnTo>
                      <a:lnTo>
                        <a:pt x="92" y="1737"/>
                      </a:lnTo>
                      <a:lnTo>
                        <a:pt x="92" y="1743"/>
                      </a:lnTo>
                      <a:lnTo>
                        <a:pt x="92" y="1749"/>
                      </a:lnTo>
                      <a:lnTo>
                        <a:pt x="92" y="1756"/>
                      </a:lnTo>
                      <a:lnTo>
                        <a:pt x="93" y="1761"/>
                      </a:lnTo>
                      <a:lnTo>
                        <a:pt x="93" y="1765"/>
                      </a:lnTo>
                      <a:lnTo>
                        <a:pt x="93" y="1768"/>
                      </a:lnTo>
                      <a:lnTo>
                        <a:pt x="93" y="1768"/>
                      </a:lnTo>
                      <a:lnTo>
                        <a:pt x="93" y="1767"/>
                      </a:lnTo>
                      <a:lnTo>
                        <a:pt x="93" y="1765"/>
                      </a:lnTo>
                      <a:lnTo>
                        <a:pt x="94" y="1760"/>
                      </a:lnTo>
                      <a:lnTo>
                        <a:pt x="94" y="1755"/>
                      </a:lnTo>
                      <a:lnTo>
                        <a:pt x="94" y="1750"/>
                      </a:lnTo>
                      <a:lnTo>
                        <a:pt x="94" y="1745"/>
                      </a:lnTo>
                      <a:lnTo>
                        <a:pt x="94" y="1740"/>
                      </a:lnTo>
                      <a:lnTo>
                        <a:pt x="94" y="1736"/>
                      </a:lnTo>
                      <a:lnTo>
                        <a:pt x="95" y="1733"/>
                      </a:lnTo>
                      <a:lnTo>
                        <a:pt x="95" y="1731"/>
                      </a:lnTo>
                      <a:lnTo>
                        <a:pt x="95" y="1731"/>
                      </a:lnTo>
                      <a:lnTo>
                        <a:pt x="95" y="1730"/>
                      </a:lnTo>
                      <a:lnTo>
                        <a:pt x="95" y="1730"/>
                      </a:lnTo>
                      <a:lnTo>
                        <a:pt x="96" y="1730"/>
                      </a:lnTo>
                      <a:lnTo>
                        <a:pt x="96" y="1730"/>
                      </a:lnTo>
                      <a:lnTo>
                        <a:pt x="96" y="1729"/>
                      </a:lnTo>
                      <a:lnTo>
                        <a:pt x="96" y="1727"/>
                      </a:lnTo>
                      <a:lnTo>
                        <a:pt x="96" y="1724"/>
                      </a:lnTo>
                      <a:lnTo>
                        <a:pt x="96" y="1720"/>
                      </a:lnTo>
                      <a:lnTo>
                        <a:pt x="97" y="1716"/>
                      </a:lnTo>
                      <a:lnTo>
                        <a:pt x="97" y="1711"/>
                      </a:lnTo>
                      <a:lnTo>
                        <a:pt x="97" y="1708"/>
                      </a:lnTo>
                      <a:lnTo>
                        <a:pt x="97" y="1705"/>
                      </a:lnTo>
                      <a:lnTo>
                        <a:pt x="97" y="1703"/>
                      </a:lnTo>
                      <a:lnTo>
                        <a:pt x="97" y="1704"/>
                      </a:lnTo>
                      <a:lnTo>
                        <a:pt x="98" y="1707"/>
                      </a:lnTo>
                      <a:lnTo>
                        <a:pt x="98" y="1712"/>
                      </a:lnTo>
                      <a:lnTo>
                        <a:pt x="98" y="1719"/>
                      </a:lnTo>
                      <a:lnTo>
                        <a:pt x="98" y="1728"/>
                      </a:lnTo>
                      <a:lnTo>
                        <a:pt x="98" y="1738"/>
                      </a:lnTo>
                      <a:lnTo>
                        <a:pt x="99" y="1750"/>
                      </a:lnTo>
                      <a:lnTo>
                        <a:pt x="99" y="1762"/>
                      </a:lnTo>
                      <a:lnTo>
                        <a:pt x="99" y="1774"/>
                      </a:lnTo>
                      <a:lnTo>
                        <a:pt x="99" y="1786"/>
                      </a:lnTo>
                      <a:lnTo>
                        <a:pt x="99" y="1796"/>
                      </a:lnTo>
                      <a:lnTo>
                        <a:pt x="99" y="1806"/>
                      </a:lnTo>
                      <a:lnTo>
                        <a:pt x="100" y="1815"/>
                      </a:lnTo>
                      <a:lnTo>
                        <a:pt x="100" y="1822"/>
                      </a:lnTo>
                      <a:lnTo>
                        <a:pt x="100" y="1827"/>
                      </a:lnTo>
                      <a:lnTo>
                        <a:pt x="100" y="1830"/>
                      </a:lnTo>
                      <a:lnTo>
                        <a:pt x="100" y="1831"/>
                      </a:lnTo>
                      <a:lnTo>
                        <a:pt x="100" y="1829"/>
                      </a:lnTo>
                      <a:lnTo>
                        <a:pt x="101" y="1826"/>
                      </a:lnTo>
                      <a:lnTo>
                        <a:pt x="101" y="1821"/>
                      </a:lnTo>
                      <a:lnTo>
                        <a:pt x="101" y="1814"/>
                      </a:lnTo>
                      <a:lnTo>
                        <a:pt x="101" y="1806"/>
                      </a:lnTo>
                      <a:lnTo>
                        <a:pt x="101" y="1796"/>
                      </a:lnTo>
                      <a:lnTo>
                        <a:pt x="101" y="1786"/>
                      </a:lnTo>
                      <a:lnTo>
                        <a:pt x="102" y="1776"/>
                      </a:lnTo>
                      <a:lnTo>
                        <a:pt x="102" y="1765"/>
                      </a:lnTo>
                      <a:lnTo>
                        <a:pt x="102" y="1755"/>
                      </a:lnTo>
                      <a:lnTo>
                        <a:pt x="102" y="1746"/>
                      </a:lnTo>
                      <a:lnTo>
                        <a:pt x="102" y="1738"/>
                      </a:lnTo>
                      <a:lnTo>
                        <a:pt x="103" y="1731"/>
                      </a:lnTo>
                      <a:lnTo>
                        <a:pt x="103" y="1725"/>
                      </a:lnTo>
                      <a:lnTo>
                        <a:pt x="103" y="1722"/>
                      </a:lnTo>
                      <a:lnTo>
                        <a:pt x="103" y="1720"/>
                      </a:lnTo>
                      <a:lnTo>
                        <a:pt x="103" y="1719"/>
                      </a:lnTo>
                      <a:lnTo>
                        <a:pt x="103" y="1719"/>
                      </a:lnTo>
                      <a:lnTo>
                        <a:pt x="104" y="1721"/>
                      </a:lnTo>
                      <a:lnTo>
                        <a:pt x="104" y="1722"/>
                      </a:lnTo>
                      <a:lnTo>
                        <a:pt x="104" y="1723"/>
                      </a:lnTo>
                      <a:lnTo>
                        <a:pt x="104" y="1724"/>
                      </a:lnTo>
                      <a:lnTo>
                        <a:pt x="104" y="1724"/>
                      </a:lnTo>
                      <a:lnTo>
                        <a:pt x="104" y="1723"/>
                      </a:lnTo>
                      <a:lnTo>
                        <a:pt x="105" y="1720"/>
                      </a:lnTo>
                      <a:lnTo>
                        <a:pt x="105" y="1717"/>
                      </a:lnTo>
                      <a:lnTo>
                        <a:pt x="105" y="1714"/>
                      </a:lnTo>
                      <a:lnTo>
                        <a:pt x="105" y="1709"/>
                      </a:lnTo>
                      <a:lnTo>
                        <a:pt x="105" y="1706"/>
                      </a:lnTo>
                      <a:lnTo>
                        <a:pt x="105" y="1702"/>
                      </a:lnTo>
                      <a:lnTo>
                        <a:pt x="106" y="1700"/>
                      </a:lnTo>
                      <a:lnTo>
                        <a:pt x="106" y="1698"/>
                      </a:lnTo>
                      <a:lnTo>
                        <a:pt x="106" y="1698"/>
                      </a:lnTo>
                      <a:lnTo>
                        <a:pt x="106" y="1699"/>
                      </a:lnTo>
                      <a:lnTo>
                        <a:pt x="106" y="1700"/>
                      </a:lnTo>
                      <a:lnTo>
                        <a:pt x="107" y="1702"/>
                      </a:lnTo>
                      <a:lnTo>
                        <a:pt x="107" y="1704"/>
                      </a:lnTo>
                      <a:lnTo>
                        <a:pt x="107" y="1706"/>
                      </a:lnTo>
                      <a:lnTo>
                        <a:pt x="107" y="1707"/>
                      </a:lnTo>
                      <a:lnTo>
                        <a:pt x="107" y="1708"/>
                      </a:lnTo>
                      <a:lnTo>
                        <a:pt x="107" y="1708"/>
                      </a:lnTo>
                      <a:lnTo>
                        <a:pt x="108" y="1707"/>
                      </a:lnTo>
                      <a:lnTo>
                        <a:pt x="108" y="1706"/>
                      </a:lnTo>
                      <a:lnTo>
                        <a:pt x="108" y="1704"/>
                      </a:lnTo>
                      <a:lnTo>
                        <a:pt x="108" y="1703"/>
                      </a:lnTo>
                      <a:lnTo>
                        <a:pt x="108" y="1702"/>
                      </a:lnTo>
                      <a:lnTo>
                        <a:pt x="108" y="1701"/>
                      </a:lnTo>
                      <a:lnTo>
                        <a:pt x="109" y="1702"/>
                      </a:lnTo>
                      <a:lnTo>
                        <a:pt x="109" y="1703"/>
                      </a:lnTo>
                      <a:lnTo>
                        <a:pt x="109" y="1706"/>
                      </a:lnTo>
                      <a:lnTo>
                        <a:pt x="109" y="1710"/>
                      </a:lnTo>
                      <a:lnTo>
                        <a:pt x="109" y="1714"/>
                      </a:lnTo>
                      <a:lnTo>
                        <a:pt x="109" y="1720"/>
                      </a:lnTo>
                      <a:lnTo>
                        <a:pt x="110" y="1725"/>
                      </a:lnTo>
                      <a:lnTo>
                        <a:pt x="110" y="1731"/>
                      </a:lnTo>
                      <a:lnTo>
                        <a:pt x="110" y="1735"/>
                      </a:lnTo>
                      <a:lnTo>
                        <a:pt x="110" y="1739"/>
                      </a:lnTo>
                      <a:lnTo>
                        <a:pt x="110" y="1741"/>
                      </a:lnTo>
                      <a:lnTo>
                        <a:pt x="111" y="1742"/>
                      </a:lnTo>
                      <a:lnTo>
                        <a:pt x="111" y="1741"/>
                      </a:lnTo>
                      <a:lnTo>
                        <a:pt x="111" y="1738"/>
                      </a:lnTo>
                      <a:lnTo>
                        <a:pt x="111" y="1734"/>
                      </a:lnTo>
                      <a:lnTo>
                        <a:pt x="111" y="1728"/>
                      </a:lnTo>
                      <a:lnTo>
                        <a:pt x="111" y="1722"/>
                      </a:lnTo>
                      <a:lnTo>
                        <a:pt x="112" y="1715"/>
                      </a:lnTo>
                      <a:lnTo>
                        <a:pt x="112" y="1707"/>
                      </a:lnTo>
                      <a:lnTo>
                        <a:pt x="112" y="1699"/>
                      </a:lnTo>
                      <a:lnTo>
                        <a:pt x="112" y="1691"/>
                      </a:lnTo>
                      <a:lnTo>
                        <a:pt x="112" y="1683"/>
                      </a:lnTo>
                      <a:lnTo>
                        <a:pt x="112" y="1675"/>
                      </a:lnTo>
                      <a:lnTo>
                        <a:pt x="113" y="1668"/>
                      </a:lnTo>
                      <a:lnTo>
                        <a:pt x="113" y="1663"/>
                      </a:lnTo>
                      <a:lnTo>
                        <a:pt x="113" y="1658"/>
                      </a:lnTo>
                      <a:lnTo>
                        <a:pt x="113" y="1655"/>
                      </a:lnTo>
                      <a:lnTo>
                        <a:pt x="113" y="1653"/>
                      </a:lnTo>
                      <a:lnTo>
                        <a:pt x="114" y="1652"/>
                      </a:lnTo>
                      <a:lnTo>
                        <a:pt x="114" y="1653"/>
                      </a:lnTo>
                      <a:lnTo>
                        <a:pt x="114" y="1655"/>
                      </a:lnTo>
                      <a:lnTo>
                        <a:pt x="114" y="1658"/>
                      </a:lnTo>
                      <a:lnTo>
                        <a:pt x="114" y="1662"/>
                      </a:lnTo>
                      <a:lnTo>
                        <a:pt x="114" y="1665"/>
                      </a:lnTo>
                      <a:lnTo>
                        <a:pt x="115" y="1668"/>
                      </a:lnTo>
                      <a:lnTo>
                        <a:pt x="115" y="1670"/>
                      </a:lnTo>
                      <a:lnTo>
                        <a:pt x="115" y="1670"/>
                      </a:lnTo>
                      <a:lnTo>
                        <a:pt x="115" y="1668"/>
                      </a:lnTo>
                      <a:lnTo>
                        <a:pt x="115" y="1665"/>
                      </a:lnTo>
                      <a:lnTo>
                        <a:pt x="115" y="1659"/>
                      </a:lnTo>
                      <a:lnTo>
                        <a:pt x="116" y="1652"/>
                      </a:lnTo>
                      <a:lnTo>
                        <a:pt x="116" y="1644"/>
                      </a:lnTo>
                      <a:lnTo>
                        <a:pt x="116" y="1634"/>
                      </a:lnTo>
                      <a:lnTo>
                        <a:pt x="116" y="1624"/>
                      </a:lnTo>
                      <a:lnTo>
                        <a:pt x="116" y="1614"/>
                      </a:lnTo>
                      <a:lnTo>
                        <a:pt x="116" y="1605"/>
                      </a:lnTo>
                      <a:lnTo>
                        <a:pt x="117" y="1597"/>
                      </a:lnTo>
                      <a:lnTo>
                        <a:pt x="117" y="1590"/>
                      </a:lnTo>
                      <a:lnTo>
                        <a:pt x="117" y="1584"/>
                      </a:lnTo>
                      <a:lnTo>
                        <a:pt x="117" y="1581"/>
                      </a:lnTo>
                      <a:lnTo>
                        <a:pt x="117" y="1580"/>
                      </a:lnTo>
                      <a:lnTo>
                        <a:pt x="118" y="1581"/>
                      </a:lnTo>
                      <a:lnTo>
                        <a:pt x="118" y="1584"/>
                      </a:lnTo>
                      <a:lnTo>
                        <a:pt x="118" y="1589"/>
                      </a:lnTo>
                      <a:lnTo>
                        <a:pt x="118" y="1596"/>
                      </a:lnTo>
                      <a:lnTo>
                        <a:pt x="118" y="1604"/>
                      </a:lnTo>
                      <a:lnTo>
                        <a:pt x="118" y="1613"/>
                      </a:lnTo>
                      <a:lnTo>
                        <a:pt x="119" y="1623"/>
                      </a:lnTo>
                      <a:lnTo>
                        <a:pt x="119" y="1632"/>
                      </a:lnTo>
                      <a:lnTo>
                        <a:pt x="119" y="1641"/>
                      </a:lnTo>
                      <a:lnTo>
                        <a:pt x="119" y="1649"/>
                      </a:lnTo>
                      <a:lnTo>
                        <a:pt x="119" y="1655"/>
                      </a:lnTo>
                      <a:lnTo>
                        <a:pt x="119" y="1660"/>
                      </a:lnTo>
                      <a:lnTo>
                        <a:pt x="120" y="1663"/>
                      </a:lnTo>
                      <a:lnTo>
                        <a:pt x="120" y="1664"/>
                      </a:lnTo>
                      <a:lnTo>
                        <a:pt x="120" y="1663"/>
                      </a:lnTo>
                      <a:lnTo>
                        <a:pt x="120" y="1659"/>
                      </a:lnTo>
                      <a:lnTo>
                        <a:pt x="120" y="1653"/>
                      </a:lnTo>
                      <a:lnTo>
                        <a:pt x="120" y="1646"/>
                      </a:lnTo>
                      <a:lnTo>
                        <a:pt x="121" y="1638"/>
                      </a:lnTo>
                      <a:lnTo>
                        <a:pt x="121" y="1629"/>
                      </a:lnTo>
                      <a:lnTo>
                        <a:pt x="121" y="1620"/>
                      </a:lnTo>
                      <a:lnTo>
                        <a:pt x="121" y="1612"/>
                      </a:lnTo>
                      <a:lnTo>
                        <a:pt x="121" y="1604"/>
                      </a:lnTo>
                      <a:lnTo>
                        <a:pt x="122" y="1598"/>
                      </a:lnTo>
                      <a:lnTo>
                        <a:pt x="122" y="1593"/>
                      </a:lnTo>
                      <a:lnTo>
                        <a:pt x="122" y="1590"/>
                      </a:lnTo>
                      <a:lnTo>
                        <a:pt x="122" y="1589"/>
                      </a:lnTo>
                      <a:lnTo>
                        <a:pt x="122" y="1589"/>
                      </a:lnTo>
                      <a:lnTo>
                        <a:pt x="122" y="1590"/>
                      </a:lnTo>
                      <a:lnTo>
                        <a:pt x="123" y="1591"/>
                      </a:lnTo>
                      <a:lnTo>
                        <a:pt x="123" y="1593"/>
                      </a:lnTo>
                      <a:lnTo>
                        <a:pt x="123" y="1595"/>
                      </a:lnTo>
                      <a:lnTo>
                        <a:pt x="123" y="1596"/>
                      </a:lnTo>
                      <a:lnTo>
                        <a:pt x="123" y="1597"/>
                      </a:lnTo>
                      <a:lnTo>
                        <a:pt x="123" y="1597"/>
                      </a:lnTo>
                      <a:lnTo>
                        <a:pt x="124" y="1596"/>
                      </a:lnTo>
                      <a:lnTo>
                        <a:pt x="124" y="1595"/>
                      </a:lnTo>
                      <a:lnTo>
                        <a:pt x="124" y="1593"/>
                      </a:lnTo>
                      <a:lnTo>
                        <a:pt x="124" y="1591"/>
                      </a:lnTo>
                      <a:lnTo>
                        <a:pt x="124" y="1589"/>
                      </a:lnTo>
                      <a:lnTo>
                        <a:pt x="125" y="1587"/>
                      </a:lnTo>
                      <a:lnTo>
                        <a:pt x="125" y="1585"/>
                      </a:lnTo>
                      <a:lnTo>
                        <a:pt x="125" y="1585"/>
                      </a:lnTo>
                      <a:lnTo>
                        <a:pt x="125" y="1585"/>
                      </a:lnTo>
                      <a:lnTo>
                        <a:pt x="125" y="1587"/>
                      </a:lnTo>
                      <a:lnTo>
                        <a:pt x="125" y="1589"/>
                      </a:lnTo>
                      <a:lnTo>
                        <a:pt x="126" y="1591"/>
                      </a:lnTo>
                      <a:lnTo>
                        <a:pt x="126" y="1594"/>
                      </a:lnTo>
                      <a:lnTo>
                        <a:pt x="126" y="1597"/>
                      </a:lnTo>
                      <a:lnTo>
                        <a:pt x="126" y="1599"/>
                      </a:lnTo>
                      <a:lnTo>
                        <a:pt x="126" y="1600"/>
                      </a:lnTo>
                      <a:lnTo>
                        <a:pt x="126" y="1600"/>
                      </a:lnTo>
                      <a:lnTo>
                        <a:pt x="127" y="1597"/>
                      </a:lnTo>
                      <a:lnTo>
                        <a:pt x="127" y="1592"/>
                      </a:lnTo>
                      <a:lnTo>
                        <a:pt x="127" y="1585"/>
                      </a:lnTo>
                      <a:lnTo>
                        <a:pt x="127" y="1576"/>
                      </a:lnTo>
                      <a:lnTo>
                        <a:pt x="127" y="1564"/>
                      </a:lnTo>
                      <a:lnTo>
                        <a:pt x="127" y="1551"/>
                      </a:lnTo>
                      <a:lnTo>
                        <a:pt x="128" y="1537"/>
                      </a:lnTo>
                      <a:lnTo>
                        <a:pt x="128" y="1523"/>
                      </a:lnTo>
                      <a:lnTo>
                        <a:pt x="128" y="1508"/>
                      </a:lnTo>
                      <a:lnTo>
                        <a:pt x="128" y="1494"/>
                      </a:lnTo>
                      <a:lnTo>
                        <a:pt x="128" y="1481"/>
                      </a:lnTo>
                      <a:lnTo>
                        <a:pt x="129" y="1469"/>
                      </a:lnTo>
                      <a:lnTo>
                        <a:pt x="129" y="1459"/>
                      </a:lnTo>
                      <a:lnTo>
                        <a:pt x="129" y="1452"/>
                      </a:lnTo>
                      <a:lnTo>
                        <a:pt x="129" y="1447"/>
                      </a:lnTo>
                      <a:lnTo>
                        <a:pt x="129" y="1445"/>
                      </a:lnTo>
                      <a:lnTo>
                        <a:pt x="129" y="1446"/>
                      </a:lnTo>
                      <a:lnTo>
                        <a:pt x="130" y="1449"/>
                      </a:lnTo>
                      <a:lnTo>
                        <a:pt x="130" y="1455"/>
                      </a:lnTo>
                      <a:lnTo>
                        <a:pt x="130" y="1463"/>
                      </a:lnTo>
                      <a:lnTo>
                        <a:pt x="130" y="1474"/>
                      </a:lnTo>
                      <a:lnTo>
                        <a:pt x="130" y="1486"/>
                      </a:lnTo>
                      <a:lnTo>
                        <a:pt x="130" y="1500"/>
                      </a:lnTo>
                      <a:lnTo>
                        <a:pt x="131" y="1516"/>
                      </a:lnTo>
                      <a:lnTo>
                        <a:pt x="131" y="1532"/>
                      </a:lnTo>
                      <a:lnTo>
                        <a:pt x="131" y="1549"/>
                      </a:lnTo>
                      <a:lnTo>
                        <a:pt x="131" y="1566"/>
                      </a:lnTo>
                      <a:lnTo>
                        <a:pt x="131" y="1582"/>
                      </a:lnTo>
                      <a:lnTo>
                        <a:pt x="131" y="1597"/>
                      </a:lnTo>
                      <a:lnTo>
                        <a:pt x="132" y="1611"/>
                      </a:lnTo>
                      <a:lnTo>
                        <a:pt x="132" y="1624"/>
                      </a:lnTo>
                      <a:lnTo>
                        <a:pt x="132" y="1634"/>
                      </a:lnTo>
                      <a:lnTo>
                        <a:pt x="132" y="1643"/>
                      </a:lnTo>
                      <a:lnTo>
                        <a:pt x="132" y="1649"/>
                      </a:lnTo>
                      <a:lnTo>
                        <a:pt x="133" y="1652"/>
                      </a:lnTo>
                      <a:lnTo>
                        <a:pt x="133" y="1654"/>
                      </a:lnTo>
                      <a:lnTo>
                        <a:pt x="133" y="1652"/>
                      </a:lnTo>
                      <a:lnTo>
                        <a:pt x="133" y="1649"/>
                      </a:lnTo>
                      <a:lnTo>
                        <a:pt x="133" y="1644"/>
                      </a:lnTo>
                      <a:lnTo>
                        <a:pt x="133" y="1638"/>
                      </a:lnTo>
                      <a:lnTo>
                        <a:pt x="134" y="1630"/>
                      </a:lnTo>
                      <a:lnTo>
                        <a:pt x="134" y="1622"/>
                      </a:lnTo>
                      <a:lnTo>
                        <a:pt x="134" y="1613"/>
                      </a:lnTo>
                      <a:lnTo>
                        <a:pt x="134" y="1604"/>
                      </a:lnTo>
                      <a:lnTo>
                        <a:pt x="134" y="1595"/>
                      </a:lnTo>
                      <a:lnTo>
                        <a:pt x="134" y="1586"/>
                      </a:lnTo>
                      <a:lnTo>
                        <a:pt x="135" y="1577"/>
                      </a:lnTo>
                      <a:lnTo>
                        <a:pt x="135" y="1567"/>
                      </a:lnTo>
                      <a:lnTo>
                        <a:pt x="135" y="1557"/>
                      </a:lnTo>
                      <a:lnTo>
                        <a:pt x="135" y="1546"/>
                      </a:lnTo>
                      <a:lnTo>
                        <a:pt x="135" y="1536"/>
                      </a:lnTo>
                      <a:lnTo>
                        <a:pt x="136" y="1525"/>
                      </a:lnTo>
                      <a:lnTo>
                        <a:pt x="136" y="1516"/>
                      </a:lnTo>
                      <a:lnTo>
                        <a:pt x="136" y="1507"/>
                      </a:lnTo>
                      <a:lnTo>
                        <a:pt x="136" y="1499"/>
                      </a:lnTo>
                      <a:lnTo>
                        <a:pt x="136" y="1492"/>
                      </a:lnTo>
                      <a:lnTo>
                        <a:pt x="136" y="1487"/>
                      </a:lnTo>
                      <a:lnTo>
                        <a:pt x="137" y="1484"/>
                      </a:lnTo>
                      <a:lnTo>
                        <a:pt x="137" y="1482"/>
                      </a:lnTo>
                      <a:lnTo>
                        <a:pt x="137" y="1483"/>
                      </a:lnTo>
                      <a:lnTo>
                        <a:pt x="137" y="1485"/>
                      </a:lnTo>
                      <a:lnTo>
                        <a:pt x="137" y="1488"/>
                      </a:lnTo>
                      <a:lnTo>
                        <a:pt x="137" y="1493"/>
                      </a:lnTo>
                      <a:lnTo>
                        <a:pt x="138" y="1499"/>
                      </a:lnTo>
                      <a:lnTo>
                        <a:pt x="138" y="1506"/>
                      </a:lnTo>
                      <a:lnTo>
                        <a:pt x="138" y="1514"/>
                      </a:lnTo>
                      <a:lnTo>
                        <a:pt x="138" y="1522"/>
                      </a:lnTo>
                      <a:lnTo>
                        <a:pt x="138" y="1531"/>
                      </a:lnTo>
                      <a:lnTo>
                        <a:pt x="138" y="1539"/>
                      </a:lnTo>
                      <a:lnTo>
                        <a:pt x="139" y="1546"/>
                      </a:lnTo>
                      <a:lnTo>
                        <a:pt x="139" y="1553"/>
                      </a:lnTo>
                      <a:lnTo>
                        <a:pt x="139" y="1557"/>
                      </a:lnTo>
                      <a:lnTo>
                        <a:pt x="139" y="1560"/>
                      </a:lnTo>
                      <a:lnTo>
                        <a:pt x="139" y="1561"/>
                      </a:lnTo>
                      <a:lnTo>
                        <a:pt x="140" y="1559"/>
                      </a:lnTo>
                      <a:lnTo>
                        <a:pt x="140" y="1555"/>
                      </a:lnTo>
                      <a:lnTo>
                        <a:pt x="140" y="1549"/>
                      </a:lnTo>
                      <a:lnTo>
                        <a:pt x="140" y="1541"/>
                      </a:lnTo>
                      <a:lnTo>
                        <a:pt x="140" y="1533"/>
                      </a:lnTo>
                      <a:lnTo>
                        <a:pt x="140" y="1523"/>
                      </a:lnTo>
                      <a:lnTo>
                        <a:pt x="141" y="1513"/>
                      </a:lnTo>
                      <a:lnTo>
                        <a:pt x="141" y="1503"/>
                      </a:lnTo>
                      <a:lnTo>
                        <a:pt x="141" y="1494"/>
                      </a:lnTo>
                      <a:lnTo>
                        <a:pt x="141" y="1486"/>
                      </a:lnTo>
                      <a:lnTo>
                        <a:pt x="141" y="1479"/>
                      </a:lnTo>
                      <a:lnTo>
                        <a:pt x="141" y="1472"/>
                      </a:lnTo>
                      <a:lnTo>
                        <a:pt x="142" y="1467"/>
                      </a:lnTo>
                      <a:lnTo>
                        <a:pt x="142" y="1462"/>
                      </a:lnTo>
                      <a:lnTo>
                        <a:pt x="142" y="1457"/>
                      </a:lnTo>
                      <a:lnTo>
                        <a:pt x="142" y="1452"/>
                      </a:lnTo>
                      <a:lnTo>
                        <a:pt x="142" y="1448"/>
                      </a:lnTo>
                      <a:lnTo>
                        <a:pt x="142" y="1444"/>
                      </a:lnTo>
                      <a:lnTo>
                        <a:pt x="143" y="1441"/>
                      </a:lnTo>
                      <a:lnTo>
                        <a:pt x="143" y="1438"/>
                      </a:lnTo>
                      <a:lnTo>
                        <a:pt x="143" y="1437"/>
                      </a:lnTo>
                      <a:lnTo>
                        <a:pt x="143" y="1437"/>
                      </a:lnTo>
                      <a:lnTo>
                        <a:pt x="143" y="1438"/>
                      </a:lnTo>
                      <a:lnTo>
                        <a:pt x="144" y="1442"/>
                      </a:lnTo>
                      <a:lnTo>
                        <a:pt x="144" y="1447"/>
                      </a:lnTo>
                      <a:lnTo>
                        <a:pt x="144" y="1453"/>
                      </a:lnTo>
                      <a:lnTo>
                        <a:pt x="144" y="1461"/>
                      </a:lnTo>
                      <a:lnTo>
                        <a:pt x="144" y="1469"/>
                      </a:lnTo>
                      <a:lnTo>
                        <a:pt x="144" y="1477"/>
                      </a:lnTo>
                      <a:lnTo>
                        <a:pt x="145" y="1484"/>
                      </a:lnTo>
                      <a:lnTo>
                        <a:pt x="145" y="1490"/>
                      </a:lnTo>
                      <a:lnTo>
                        <a:pt x="145" y="1494"/>
                      </a:lnTo>
                      <a:lnTo>
                        <a:pt x="145" y="1496"/>
                      </a:lnTo>
                      <a:lnTo>
                        <a:pt x="145" y="1497"/>
                      </a:lnTo>
                      <a:lnTo>
                        <a:pt x="145" y="1495"/>
                      </a:lnTo>
                      <a:lnTo>
                        <a:pt x="146" y="1492"/>
                      </a:lnTo>
                      <a:lnTo>
                        <a:pt x="146" y="1487"/>
                      </a:lnTo>
                      <a:lnTo>
                        <a:pt x="146" y="1481"/>
                      </a:lnTo>
                      <a:lnTo>
                        <a:pt x="146" y="1475"/>
                      </a:lnTo>
                      <a:lnTo>
                        <a:pt x="146" y="1470"/>
                      </a:lnTo>
                      <a:lnTo>
                        <a:pt x="147" y="1465"/>
                      </a:lnTo>
                      <a:lnTo>
                        <a:pt x="147" y="1462"/>
                      </a:lnTo>
                      <a:lnTo>
                        <a:pt x="147" y="1460"/>
                      </a:lnTo>
                      <a:lnTo>
                        <a:pt x="147" y="1460"/>
                      </a:lnTo>
                      <a:lnTo>
                        <a:pt x="147" y="1462"/>
                      </a:lnTo>
                      <a:lnTo>
                        <a:pt x="147" y="1464"/>
                      </a:lnTo>
                      <a:lnTo>
                        <a:pt x="148" y="1468"/>
                      </a:lnTo>
                      <a:lnTo>
                        <a:pt x="148" y="1471"/>
                      </a:lnTo>
                      <a:lnTo>
                        <a:pt x="148" y="1474"/>
                      </a:lnTo>
                      <a:lnTo>
                        <a:pt x="148" y="1476"/>
                      </a:lnTo>
                      <a:lnTo>
                        <a:pt x="148" y="1477"/>
                      </a:lnTo>
                      <a:lnTo>
                        <a:pt x="148" y="1475"/>
                      </a:lnTo>
                      <a:lnTo>
                        <a:pt x="149" y="1472"/>
                      </a:lnTo>
                      <a:lnTo>
                        <a:pt x="149" y="1467"/>
                      </a:lnTo>
                      <a:lnTo>
                        <a:pt x="149" y="1460"/>
                      </a:lnTo>
                      <a:lnTo>
                        <a:pt x="149" y="1453"/>
                      </a:lnTo>
                      <a:lnTo>
                        <a:pt x="149" y="1444"/>
                      </a:lnTo>
                      <a:lnTo>
                        <a:pt x="149" y="1435"/>
                      </a:lnTo>
                      <a:lnTo>
                        <a:pt x="150" y="1426"/>
                      </a:lnTo>
                      <a:lnTo>
                        <a:pt x="150" y="1419"/>
                      </a:lnTo>
                      <a:lnTo>
                        <a:pt x="150" y="1412"/>
                      </a:lnTo>
                      <a:lnTo>
                        <a:pt x="150" y="1406"/>
                      </a:lnTo>
                      <a:lnTo>
                        <a:pt x="150" y="1402"/>
                      </a:lnTo>
                      <a:lnTo>
                        <a:pt x="151" y="1400"/>
                      </a:lnTo>
                      <a:lnTo>
                        <a:pt x="151" y="1401"/>
                      </a:lnTo>
                      <a:lnTo>
                        <a:pt x="151" y="1403"/>
                      </a:lnTo>
                      <a:lnTo>
                        <a:pt x="151" y="1407"/>
                      </a:lnTo>
                      <a:lnTo>
                        <a:pt x="151" y="1414"/>
                      </a:lnTo>
                      <a:lnTo>
                        <a:pt x="151" y="1422"/>
                      </a:lnTo>
                      <a:lnTo>
                        <a:pt x="152" y="1431"/>
                      </a:lnTo>
                      <a:lnTo>
                        <a:pt x="152" y="1442"/>
                      </a:lnTo>
                      <a:lnTo>
                        <a:pt x="152" y="1452"/>
                      </a:lnTo>
                      <a:lnTo>
                        <a:pt x="152" y="1463"/>
                      </a:lnTo>
                      <a:lnTo>
                        <a:pt x="152" y="1472"/>
                      </a:lnTo>
                      <a:lnTo>
                        <a:pt x="152" y="1479"/>
                      </a:lnTo>
                      <a:lnTo>
                        <a:pt x="153" y="1483"/>
                      </a:lnTo>
                      <a:lnTo>
                        <a:pt x="153" y="1485"/>
                      </a:lnTo>
                      <a:lnTo>
                        <a:pt x="153" y="1484"/>
                      </a:lnTo>
                      <a:lnTo>
                        <a:pt x="153" y="1481"/>
                      </a:lnTo>
                      <a:lnTo>
                        <a:pt x="153" y="1475"/>
                      </a:lnTo>
                      <a:lnTo>
                        <a:pt x="153" y="1467"/>
                      </a:lnTo>
                      <a:lnTo>
                        <a:pt x="154" y="1458"/>
                      </a:lnTo>
                      <a:lnTo>
                        <a:pt x="154" y="1449"/>
                      </a:lnTo>
                      <a:lnTo>
                        <a:pt x="154" y="1441"/>
                      </a:lnTo>
                      <a:lnTo>
                        <a:pt x="154" y="1433"/>
                      </a:lnTo>
                      <a:lnTo>
                        <a:pt x="154" y="1427"/>
                      </a:lnTo>
                      <a:lnTo>
                        <a:pt x="155" y="1423"/>
                      </a:lnTo>
                      <a:lnTo>
                        <a:pt x="155" y="1420"/>
                      </a:lnTo>
                      <a:lnTo>
                        <a:pt x="155" y="1418"/>
                      </a:lnTo>
                      <a:lnTo>
                        <a:pt x="155" y="1418"/>
                      </a:lnTo>
                      <a:lnTo>
                        <a:pt x="155" y="1418"/>
                      </a:lnTo>
                      <a:lnTo>
                        <a:pt x="155" y="1419"/>
                      </a:lnTo>
                      <a:lnTo>
                        <a:pt x="156" y="1420"/>
                      </a:lnTo>
                      <a:lnTo>
                        <a:pt x="156" y="1421"/>
                      </a:lnTo>
                      <a:lnTo>
                        <a:pt x="156" y="1422"/>
                      </a:lnTo>
                      <a:lnTo>
                        <a:pt x="156" y="1422"/>
                      </a:lnTo>
                      <a:lnTo>
                        <a:pt x="156" y="1422"/>
                      </a:lnTo>
                      <a:lnTo>
                        <a:pt x="156" y="1421"/>
                      </a:lnTo>
                      <a:lnTo>
                        <a:pt x="157" y="1419"/>
                      </a:lnTo>
                      <a:lnTo>
                        <a:pt x="157" y="1417"/>
                      </a:lnTo>
                      <a:lnTo>
                        <a:pt x="157" y="1414"/>
                      </a:lnTo>
                      <a:lnTo>
                        <a:pt x="157" y="1409"/>
                      </a:lnTo>
                      <a:lnTo>
                        <a:pt x="157" y="1403"/>
                      </a:lnTo>
                      <a:lnTo>
                        <a:pt x="158" y="1396"/>
                      </a:lnTo>
                      <a:lnTo>
                        <a:pt x="158" y="1388"/>
                      </a:lnTo>
                      <a:lnTo>
                        <a:pt x="158" y="1380"/>
                      </a:lnTo>
                      <a:lnTo>
                        <a:pt x="158" y="1371"/>
                      </a:lnTo>
                      <a:lnTo>
                        <a:pt x="158" y="1363"/>
                      </a:lnTo>
                      <a:lnTo>
                        <a:pt x="158" y="1355"/>
                      </a:lnTo>
                      <a:lnTo>
                        <a:pt x="159" y="1348"/>
                      </a:lnTo>
                      <a:lnTo>
                        <a:pt x="159" y="1343"/>
                      </a:lnTo>
                      <a:lnTo>
                        <a:pt x="159" y="1339"/>
                      </a:lnTo>
                      <a:lnTo>
                        <a:pt x="159" y="1337"/>
                      </a:lnTo>
                      <a:lnTo>
                        <a:pt x="159" y="1337"/>
                      </a:lnTo>
                      <a:lnTo>
                        <a:pt x="159" y="1338"/>
                      </a:lnTo>
                      <a:lnTo>
                        <a:pt x="160" y="1340"/>
                      </a:lnTo>
                      <a:lnTo>
                        <a:pt x="160" y="1343"/>
                      </a:lnTo>
                      <a:lnTo>
                        <a:pt x="160" y="1347"/>
                      </a:lnTo>
                      <a:lnTo>
                        <a:pt x="160" y="1350"/>
                      </a:lnTo>
                      <a:lnTo>
                        <a:pt x="160" y="1354"/>
                      </a:lnTo>
                      <a:lnTo>
                        <a:pt x="160" y="1357"/>
                      </a:lnTo>
                      <a:lnTo>
                        <a:pt x="161" y="1359"/>
                      </a:lnTo>
                      <a:lnTo>
                        <a:pt x="161" y="1361"/>
                      </a:lnTo>
                      <a:lnTo>
                        <a:pt x="161" y="1362"/>
                      </a:lnTo>
                      <a:lnTo>
                        <a:pt x="161" y="1362"/>
                      </a:lnTo>
                      <a:lnTo>
                        <a:pt x="161" y="1361"/>
                      </a:lnTo>
                      <a:lnTo>
                        <a:pt x="162" y="1359"/>
                      </a:lnTo>
                      <a:lnTo>
                        <a:pt x="162" y="1357"/>
                      </a:lnTo>
                      <a:lnTo>
                        <a:pt x="162" y="1353"/>
                      </a:lnTo>
                      <a:lnTo>
                        <a:pt x="162" y="1349"/>
                      </a:lnTo>
                      <a:lnTo>
                        <a:pt x="162" y="1344"/>
                      </a:lnTo>
                      <a:lnTo>
                        <a:pt x="162" y="1339"/>
                      </a:lnTo>
                      <a:lnTo>
                        <a:pt x="163" y="1333"/>
                      </a:lnTo>
                      <a:lnTo>
                        <a:pt x="163" y="1327"/>
                      </a:lnTo>
                      <a:lnTo>
                        <a:pt x="163" y="1321"/>
                      </a:lnTo>
                      <a:lnTo>
                        <a:pt x="163" y="1315"/>
                      </a:lnTo>
                      <a:lnTo>
                        <a:pt x="163" y="1309"/>
                      </a:lnTo>
                      <a:lnTo>
                        <a:pt x="163" y="1305"/>
                      </a:lnTo>
                      <a:lnTo>
                        <a:pt x="164" y="1301"/>
                      </a:lnTo>
                      <a:lnTo>
                        <a:pt x="164" y="1298"/>
                      </a:lnTo>
                      <a:lnTo>
                        <a:pt x="164" y="1296"/>
                      </a:lnTo>
                      <a:lnTo>
                        <a:pt x="164" y="1294"/>
                      </a:lnTo>
                      <a:lnTo>
                        <a:pt x="164" y="1293"/>
                      </a:lnTo>
                      <a:lnTo>
                        <a:pt x="164" y="1292"/>
                      </a:lnTo>
                      <a:lnTo>
                        <a:pt x="165" y="1291"/>
                      </a:lnTo>
                      <a:lnTo>
                        <a:pt x="165" y="1290"/>
                      </a:lnTo>
                      <a:lnTo>
                        <a:pt x="165" y="1289"/>
                      </a:lnTo>
                      <a:lnTo>
                        <a:pt x="165" y="1287"/>
                      </a:lnTo>
                      <a:lnTo>
                        <a:pt x="165" y="1286"/>
                      </a:lnTo>
                      <a:lnTo>
                        <a:pt x="166" y="1285"/>
                      </a:lnTo>
                      <a:lnTo>
                        <a:pt x="166" y="1284"/>
                      </a:lnTo>
                      <a:lnTo>
                        <a:pt x="166" y="1284"/>
                      </a:lnTo>
                      <a:lnTo>
                        <a:pt x="166" y="1284"/>
                      </a:lnTo>
                      <a:lnTo>
                        <a:pt x="166" y="1285"/>
                      </a:lnTo>
                      <a:lnTo>
                        <a:pt x="166" y="1286"/>
                      </a:lnTo>
                      <a:lnTo>
                        <a:pt x="167" y="1288"/>
                      </a:lnTo>
                      <a:lnTo>
                        <a:pt x="167" y="1289"/>
                      </a:lnTo>
                      <a:lnTo>
                        <a:pt x="167" y="1290"/>
                      </a:lnTo>
                      <a:lnTo>
                        <a:pt x="167" y="1291"/>
                      </a:lnTo>
                      <a:lnTo>
                        <a:pt x="167" y="1291"/>
                      </a:lnTo>
                      <a:lnTo>
                        <a:pt x="167" y="1291"/>
                      </a:lnTo>
                      <a:lnTo>
                        <a:pt x="168" y="1291"/>
                      </a:lnTo>
                      <a:lnTo>
                        <a:pt x="168" y="1290"/>
                      </a:lnTo>
                      <a:lnTo>
                        <a:pt x="168" y="1289"/>
                      </a:lnTo>
                      <a:lnTo>
                        <a:pt x="168" y="1289"/>
                      </a:lnTo>
                      <a:lnTo>
                        <a:pt x="168" y="1289"/>
                      </a:lnTo>
                      <a:lnTo>
                        <a:pt x="169" y="1290"/>
                      </a:lnTo>
                      <a:lnTo>
                        <a:pt x="169" y="1291"/>
                      </a:lnTo>
                      <a:lnTo>
                        <a:pt x="169" y="1292"/>
                      </a:lnTo>
                      <a:lnTo>
                        <a:pt x="169" y="1293"/>
                      </a:lnTo>
                      <a:lnTo>
                        <a:pt x="169" y="1294"/>
                      </a:lnTo>
                      <a:lnTo>
                        <a:pt x="169" y="1294"/>
                      </a:lnTo>
                      <a:lnTo>
                        <a:pt x="170" y="1293"/>
                      </a:lnTo>
                      <a:lnTo>
                        <a:pt x="170" y="1291"/>
                      </a:lnTo>
                      <a:lnTo>
                        <a:pt x="170" y="1289"/>
                      </a:lnTo>
                      <a:lnTo>
                        <a:pt x="170" y="1286"/>
                      </a:lnTo>
                      <a:lnTo>
                        <a:pt x="170" y="1282"/>
                      </a:lnTo>
                      <a:lnTo>
                        <a:pt x="170" y="1279"/>
                      </a:lnTo>
                      <a:lnTo>
                        <a:pt x="171" y="1277"/>
                      </a:lnTo>
                      <a:lnTo>
                        <a:pt x="171" y="1275"/>
                      </a:lnTo>
                      <a:lnTo>
                        <a:pt x="171" y="1275"/>
                      </a:lnTo>
                      <a:lnTo>
                        <a:pt x="171" y="1276"/>
                      </a:lnTo>
                      <a:lnTo>
                        <a:pt x="171" y="1279"/>
                      </a:lnTo>
                      <a:lnTo>
                        <a:pt x="171" y="1283"/>
                      </a:lnTo>
                      <a:lnTo>
                        <a:pt x="172" y="1287"/>
                      </a:lnTo>
                      <a:lnTo>
                        <a:pt x="172" y="1292"/>
                      </a:lnTo>
                      <a:lnTo>
                        <a:pt x="172" y="1298"/>
                      </a:lnTo>
                      <a:lnTo>
                        <a:pt x="172" y="1302"/>
                      </a:lnTo>
                      <a:lnTo>
                        <a:pt x="172" y="1306"/>
                      </a:lnTo>
                      <a:lnTo>
                        <a:pt x="173" y="1308"/>
                      </a:lnTo>
                      <a:lnTo>
                        <a:pt x="173" y="1309"/>
                      </a:lnTo>
                      <a:lnTo>
                        <a:pt x="173" y="1307"/>
                      </a:lnTo>
                      <a:lnTo>
                        <a:pt x="173" y="1304"/>
                      </a:lnTo>
                      <a:lnTo>
                        <a:pt x="173" y="1298"/>
                      </a:lnTo>
                      <a:lnTo>
                        <a:pt x="173" y="1290"/>
                      </a:lnTo>
                      <a:lnTo>
                        <a:pt x="174" y="1279"/>
                      </a:lnTo>
                      <a:lnTo>
                        <a:pt x="174" y="1267"/>
                      </a:lnTo>
                      <a:lnTo>
                        <a:pt x="174" y="1253"/>
                      </a:lnTo>
                      <a:lnTo>
                        <a:pt x="174" y="1238"/>
                      </a:lnTo>
                      <a:lnTo>
                        <a:pt x="174" y="1223"/>
                      </a:lnTo>
                      <a:lnTo>
                        <a:pt x="174" y="1209"/>
                      </a:lnTo>
                      <a:lnTo>
                        <a:pt x="175" y="1195"/>
                      </a:lnTo>
                      <a:lnTo>
                        <a:pt x="175" y="1184"/>
                      </a:lnTo>
                      <a:lnTo>
                        <a:pt x="175" y="1175"/>
                      </a:lnTo>
                      <a:lnTo>
                        <a:pt x="175" y="1169"/>
                      </a:lnTo>
                      <a:lnTo>
                        <a:pt x="175" y="1167"/>
                      </a:lnTo>
                      <a:lnTo>
                        <a:pt x="175" y="1168"/>
                      </a:lnTo>
                      <a:lnTo>
                        <a:pt x="176" y="1172"/>
                      </a:lnTo>
                      <a:lnTo>
                        <a:pt x="176" y="1179"/>
                      </a:lnTo>
                      <a:lnTo>
                        <a:pt x="176" y="1188"/>
                      </a:lnTo>
                      <a:lnTo>
                        <a:pt x="176" y="1198"/>
                      </a:lnTo>
                      <a:lnTo>
                        <a:pt x="176" y="1208"/>
                      </a:lnTo>
                      <a:lnTo>
                        <a:pt x="177" y="1219"/>
                      </a:lnTo>
                      <a:lnTo>
                        <a:pt x="177" y="1228"/>
                      </a:lnTo>
                      <a:lnTo>
                        <a:pt x="177" y="1236"/>
                      </a:lnTo>
                      <a:lnTo>
                        <a:pt x="177" y="1241"/>
                      </a:lnTo>
                      <a:lnTo>
                        <a:pt x="177" y="1245"/>
                      </a:lnTo>
                      <a:lnTo>
                        <a:pt x="177" y="1246"/>
                      </a:lnTo>
                      <a:lnTo>
                        <a:pt x="178" y="1245"/>
                      </a:lnTo>
                      <a:lnTo>
                        <a:pt x="178" y="1243"/>
                      </a:lnTo>
                      <a:lnTo>
                        <a:pt x="178" y="1239"/>
                      </a:lnTo>
                      <a:lnTo>
                        <a:pt x="178" y="1234"/>
                      </a:lnTo>
                      <a:lnTo>
                        <a:pt x="178" y="1228"/>
                      </a:lnTo>
                      <a:lnTo>
                        <a:pt x="178" y="1222"/>
                      </a:lnTo>
                      <a:lnTo>
                        <a:pt x="179" y="1217"/>
                      </a:lnTo>
                      <a:lnTo>
                        <a:pt x="179" y="1212"/>
                      </a:lnTo>
                      <a:lnTo>
                        <a:pt x="179" y="1207"/>
                      </a:lnTo>
                      <a:lnTo>
                        <a:pt x="179" y="1204"/>
                      </a:lnTo>
                      <a:lnTo>
                        <a:pt x="179" y="1202"/>
                      </a:lnTo>
                      <a:lnTo>
                        <a:pt x="180" y="1202"/>
                      </a:lnTo>
                      <a:lnTo>
                        <a:pt x="180" y="1202"/>
                      </a:lnTo>
                      <a:lnTo>
                        <a:pt x="180" y="1204"/>
                      </a:lnTo>
                      <a:lnTo>
                        <a:pt x="180" y="1207"/>
                      </a:lnTo>
                      <a:lnTo>
                        <a:pt x="180" y="1212"/>
                      </a:lnTo>
                      <a:lnTo>
                        <a:pt x="180" y="1217"/>
                      </a:lnTo>
                      <a:lnTo>
                        <a:pt x="181" y="1224"/>
                      </a:lnTo>
                      <a:lnTo>
                        <a:pt x="181" y="1231"/>
                      </a:lnTo>
                      <a:lnTo>
                        <a:pt x="181" y="1239"/>
                      </a:lnTo>
                      <a:lnTo>
                        <a:pt x="181" y="1247"/>
                      </a:lnTo>
                      <a:lnTo>
                        <a:pt x="181" y="1256"/>
                      </a:lnTo>
                      <a:lnTo>
                        <a:pt x="181" y="1263"/>
                      </a:lnTo>
                      <a:lnTo>
                        <a:pt x="182" y="1270"/>
                      </a:lnTo>
                      <a:lnTo>
                        <a:pt x="182" y="1276"/>
                      </a:lnTo>
                      <a:lnTo>
                        <a:pt x="182" y="1280"/>
                      </a:lnTo>
                      <a:lnTo>
                        <a:pt x="182" y="1283"/>
                      </a:lnTo>
                      <a:lnTo>
                        <a:pt x="182" y="1284"/>
                      </a:lnTo>
                      <a:lnTo>
                        <a:pt x="182" y="1284"/>
                      </a:lnTo>
                      <a:lnTo>
                        <a:pt x="183" y="1283"/>
                      </a:lnTo>
                      <a:lnTo>
                        <a:pt x="183" y="1280"/>
                      </a:lnTo>
                      <a:lnTo>
                        <a:pt x="183" y="1277"/>
                      </a:lnTo>
                      <a:lnTo>
                        <a:pt x="183" y="1273"/>
                      </a:lnTo>
                      <a:lnTo>
                        <a:pt x="183" y="1269"/>
                      </a:lnTo>
                      <a:lnTo>
                        <a:pt x="184" y="1264"/>
                      </a:lnTo>
                      <a:lnTo>
                        <a:pt x="184" y="1259"/>
                      </a:lnTo>
                      <a:lnTo>
                        <a:pt x="184" y="1255"/>
                      </a:lnTo>
                      <a:lnTo>
                        <a:pt x="184" y="1250"/>
                      </a:lnTo>
                      <a:lnTo>
                        <a:pt x="184" y="1245"/>
                      </a:lnTo>
                      <a:lnTo>
                        <a:pt x="184" y="1241"/>
                      </a:lnTo>
                      <a:lnTo>
                        <a:pt x="185" y="1236"/>
                      </a:lnTo>
                      <a:lnTo>
                        <a:pt x="185" y="1231"/>
                      </a:lnTo>
                      <a:lnTo>
                        <a:pt x="185" y="1226"/>
                      </a:lnTo>
                      <a:lnTo>
                        <a:pt x="185" y="1220"/>
                      </a:lnTo>
                      <a:lnTo>
                        <a:pt x="185" y="1214"/>
                      </a:lnTo>
                      <a:lnTo>
                        <a:pt x="185" y="1208"/>
                      </a:lnTo>
                      <a:lnTo>
                        <a:pt x="186" y="1202"/>
                      </a:lnTo>
                      <a:lnTo>
                        <a:pt x="186" y="1196"/>
                      </a:lnTo>
                      <a:lnTo>
                        <a:pt x="186" y="1190"/>
                      </a:lnTo>
                      <a:lnTo>
                        <a:pt x="186" y="1185"/>
                      </a:lnTo>
                      <a:lnTo>
                        <a:pt x="186" y="1180"/>
                      </a:lnTo>
                      <a:lnTo>
                        <a:pt x="186" y="1176"/>
                      </a:lnTo>
                      <a:lnTo>
                        <a:pt x="187" y="1173"/>
                      </a:lnTo>
                      <a:lnTo>
                        <a:pt x="187" y="1171"/>
                      </a:lnTo>
                      <a:lnTo>
                        <a:pt x="187" y="1170"/>
                      </a:lnTo>
                      <a:lnTo>
                        <a:pt x="187" y="1169"/>
                      </a:lnTo>
                      <a:lnTo>
                        <a:pt x="187" y="1169"/>
                      </a:lnTo>
                      <a:lnTo>
                        <a:pt x="188" y="1170"/>
                      </a:lnTo>
                      <a:lnTo>
                        <a:pt x="188" y="1170"/>
                      </a:lnTo>
                      <a:lnTo>
                        <a:pt x="188" y="1172"/>
                      </a:lnTo>
                      <a:lnTo>
                        <a:pt x="188" y="1173"/>
                      </a:lnTo>
                      <a:lnTo>
                        <a:pt x="188" y="1175"/>
                      </a:lnTo>
                      <a:lnTo>
                        <a:pt x="188" y="1176"/>
                      </a:lnTo>
                      <a:lnTo>
                        <a:pt x="189" y="1178"/>
                      </a:lnTo>
                      <a:lnTo>
                        <a:pt x="189" y="1180"/>
                      </a:lnTo>
                      <a:lnTo>
                        <a:pt x="189" y="1181"/>
                      </a:lnTo>
                      <a:lnTo>
                        <a:pt x="189" y="1182"/>
                      </a:lnTo>
                      <a:lnTo>
                        <a:pt x="189" y="1184"/>
                      </a:lnTo>
                      <a:lnTo>
                        <a:pt x="189" y="1185"/>
                      </a:lnTo>
                      <a:lnTo>
                        <a:pt x="190" y="1185"/>
                      </a:lnTo>
                      <a:lnTo>
                        <a:pt x="190" y="1186"/>
                      </a:lnTo>
                      <a:lnTo>
                        <a:pt x="190" y="1187"/>
                      </a:lnTo>
                      <a:lnTo>
                        <a:pt x="190" y="1187"/>
                      </a:lnTo>
                      <a:lnTo>
                        <a:pt x="190" y="1187"/>
                      </a:lnTo>
                      <a:lnTo>
                        <a:pt x="191" y="1187"/>
                      </a:lnTo>
                      <a:lnTo>
                        <a:pt x="191" y="1186"/>
                      </a:lnTo>
                      <a:lnTo>
                        <a:pt x="191" y="1185"/>
                      </a:lnTo>
                      <a:lnTo>
                        <a:pt x="191" y="1183"/>
                      </a:lnTo>
                      <a:lnTo>
                        <a:pt x="191" y="1180"/>
                      </a:lnTo>
                      <a:lnTo>
                        <a:pt x="191" y="1177"/>
                      </a:lnTo>
                      <a:lnTo>
                        <a:pt x="192" y="1173"/>
                      </a:lnTo>
                      <a:lnTo>
                        <a:pt x="192" y="1169"/>
                      </a:lnTo>
                      <a:lnTo>
                        <a:pt x="192" y="1165"/>
                      </a:lnTo>
                      <a:lnTo>
                        <a:pt x="192" y="1161"/>
                      </a:lnTo>
                      <a:lnTo>
                        <a:pt x="192" y="1157"/>
                      </a:lnTo>
                      <a:lnTo>
                        <a:pt x="192" y="1154"/>
                      </a:lnTo>
                      <a:lnTo>
                        <a:pt x="193" y="1150"/>
                      </a:lnTo>
                      <a:lnTo>
                        <a:pt x="193" y="1147"/>
                      </a:lnTo>
                      <a:lnTo>
                        <a:pt x="193" y="1144"/>
                      </a:lnTo>
                      <a:lnTo>
                        <a:pt x="193" y="1141"/>
                      </a:lnTo>
                      <a:lnTo>
                        <a:pt x="193" y="1137"/>
                      </a:lnTo>
                      <a:lnTo>
                        <a:pt x="193" y="1134"/>
                      </a:lnTo>
                      <a:lnTo>
                        <a:pt x="194" y="1130"/>
                      </a:lnTo>
                      <a:lnTo>
                        <a:pt x="194" y="1125"/>
                      </a:lnTo>
                      <a:lnTo>
                        <a:pt x="194" y="1120"/>
                      </a:lnTo>
                      <a:lnTo>
                        <a:pt x="194" y="1114"/>
                      </a:lnTo>
                      <a:lnTo>
                        <a:pt x="194" y="1107"/>
                      </a:lnTo>
                      <a:lnTo>
                        <a:pt x="195" y="1100"/>
                      </a:lnTo>
                      <a:lnTo>
                        <a:pt x="195" y="1092"/>
                      </a:lnTo>
                      <a:lnTo>
                        <a:pt x="195" y="1084"/>
                      </a:lnTo>
                      <a:lnTo>
                        <a:pt x="195" y="1076"/>
                      </a:lnTo>
                      <a:lnTo>
                        <a:pt x="195" y="1068"/>
                      </a:lnTo>
                      <a:lnTo>
                        <a:pt x="195" y="1060"/>
                      </a:lnTo>
                      <a:lnTo>
                        <a:pt x="196" y="1053"/>
                      </a:lnTo>
                      <a:lnTo>
                        <a:pt x="196" y="1047"/>
                      </a:lnTo>
                      <a:lnTo>
                        <a:pt x="196" y="1041"/>
                      </a:lnTo>
                      <a:lnTo>
                        <a:pt x="196" y="1037"/>
                      </a:lnTo>
                      <a:lnTo>
                        <a:pt x="196" y="1034"/>
                      </a:lnTo>
                      <a:lnTo>
                        <a:pt x="196" y="1032"/>
                      </a:lnTo>
                      <a:lnTo>
                        <a:pt x="197" y="1031"/>
                      </a:lnTo>
                      <a:lnTo>
                        <a:pt x="197" y="1031"/>
                      </a:lnTo>
                      <a:lnTo>
                        <a:pt x="197" y="1031"/>
                      </a:lnTo>
                      <a:lnTo>
                        <a:pt x="197" y="1032"/>
                      </a:lnTo>
                      <a:lnTo>
                        <a:pt x="197" y="1034"/>
                      </a:lnTo>
                      <a:lnTo>
                        <a:pt x="197" y="1035"/>
                      </a:lnTo>
                      <a:lnTo>
                        <a:pt x="198" y="1038"/>
                      </a:lnTo>
                      <a:lnTo>
                        <a:pt x="198" y="1040"/>
                      </a:lnTo>
                      <a:lnTo>
                        <a:pt x="198" y="1043"/>
                      </a:lnTo>
                      <a:lnTo>
                        <a:pt x="198" y="1047"/>
                      </a:lnTo>
                      <a:lnTo>
                        <a:pt x="198" y="1050"/>
                      </a:lnTo>
                      <a:lnTo>
                        <a:pt x="199" y="1055"/>
                      </a:lnTo>
                      <a:lnTo>
                        <a:pt x="199" y="1059"/>
                      </a:lnTo>
                      <a:lnTo>
                        <a:pt x="199" y="1064"/>
                      </a:lnTo>
                      <a:lnTo>
                        <a:pt x="199" y="1069"/>
                      </a:lnTo>
                      <a:lnTo>
                        <a:pt x="199" y="1074"/>
                      </a:lnTo>
                      <a:lnTo>
                        <a:pt x="199" y="1078"/>
                      </a:lnTo>
                      <a:lnTo>
                        <a:pt x="200" y="1083"/>
                      </a:lnTo>
                      <a:lnTo>
                        <a:pt x="200" y="1087"/>
                      </a:lnTo>
                      <a:lnTo>
                        <a:pt x="200" y="1091"/>
                      </a:lnTo>
                      <a:lnTo>
                        <a:pt x="200" y="1095"/>
                      </a:lnTo>
                      <a:lnTo>
                        <a:pt x="200" y="1098"/>
                      </a:lnTo>
                      <a:lnTo>
                        <a:pt x="200" y="1101"/>
                      </a:lnTo>
                      <a:lnTo>
                        <a:pt x="201" y="1104"/>
                      </a:lnTo>
                      <a:lnTo>
                        <a:pt x="201" y="1107"/>
                      </a:lnTo>
                      <a:lnTo>
                        <a:pt x="201" y="1109"/>
                      </a:lnTo>
                      <a:lnTo>
                        <a:pt x="201" y="1110"/>
                      </a:lnTo>
                      <a:lnTo>
                        <a:pt x="201" y="1111"/>
                      </a:lnTo>
                      <a:lnTo>
                        <a:pt x="202" y="1112"/>
                      </a:lnTo>
                      <a:lnTo>
                        <a:pt x="202" y="1111"/>
                      </a:lnTo>
                      <a:lnTo>
                        <a:pt x="202" y="1110"/>
                      </a:lnTo>
                      <a:lnTo>
                        <a:pt x="202" y="1109"/>
                      </a:lnTo>
                      <a:lnTo>
                        <a:pt x="202" y="1106"/>
                      </a:lnTo>
                      <a:lnTo>
                        <a:pt x="202" y="1104"/>
                      </a:lnTo>
                      <a:lnTo>
                        <a:pt x="203" y="1101"/>
                      </a:lnTo>
                      <a:lnTo>
                        <a:pt x="203" y="1098"/>
                      </a:lnTo>
                      <a:lnTo>
                        <a:pt x="203" y="1095"/>
                      </a:lnTo>
                      <a:lnTo>
                        <a:pt x="203" y="1092"/>
                      </a:lnTo>
                      <a:lnTo>
                        <a:pt x="203" y="1088"/>
                      </a:lnTo>
                      <a:lnTo>
                        <a:pt x="203" y="1085"/>
                      </a:lnTo>
                      <a:lnTo>
                        <a:pt x="204" y="1081"/>
                      </a:lnTo>
                      <a:lnTo>
                        <a:pt x="204" y="1076"/>
                      </a:lnTo>
                      <a:lnTo>
                        <a:pt x="204" y="1071"/>
                      </a:lnTo>
                      <a:lnTo>
                        <a:pt x="204" y="1065"/>
                      </a:lnTo>
                      <a:lnTo>
                        <a:pt x="204" y="1059"/>
                      </a:lnTo>
                      <a:lnTo>
                        <a:pt x="204" y="1054"/>
                      </a:lnTo>
                      <a:lnTo>
                        <a:pt x="205" y="1049"/>
                      </a:lnTo>
                      <a:lnTo>
                        <a:pt x="205" y="1044"/>
                      </a:lnTo>
                      <a:lnTo>
                        <a:pt x="205" y="1041"/>
                      </a:lnTo>
                      <a:lnTo>
                        <a:pt x="205" y="1039"/>
                      </a:lnTo>
                      <a:lnTo>
                        <a:pt x="205" y="1039"/>
                      </a:lnTo>
                      <a:lnTo>
                        <a:pt x="206" y="1039"/>
                      </a:lnTo>
                      <a:lnTo>
                        <a:pt x="206" y="1041"/>
                      </a:lnTo>
                      <a:lnTo>
                        <a:pt x="206" y="1043"/>
                      </a:lnTo>
                      <a:lnTo>
                        <a:pt x="206" y="1045"/>
                      </a:lnTo>
                      <a:lnTo>
                        <a:pt x="206" y="1048"/>
                      </a:lnTo>
                      <a:lnTo>
                        <a:pt x="206" y="1049"/>
                      </a:lnTo>
                      <a:lnTo>
                        <a:pt x="207" y="1049"/>
                      </a:lnTo>
                      <a:lnTo>
                        <a:pt x="207" y="1049"/>
                      </a:lnTo>
                      <a:lnTo>
                        <a:pt x="207" y="1047"/>
                      </a:lnTo>
                      <a:lnTo>
                        <a:pt x="207" y="1043"/>
                      </a:lnTo>
                      <a:lnTo>
                        <a:pt x="207" y="1040"/>
                      </a:lnTo>
                      <a:lnTo>
                        <a:pt x="207" y="1036"/>
                      </a:lnTo>
                      <a:lnTo>
                        <a:pt x="208" y="1032"/>
                      </a:lnTo>
                      <a:lnTo>
                        <a:pt x="208" y="1029"/>
                      </a:lnTo>
                      <a:lnTo>
                        <a:pt x="208" y="1027"/>
                      </a:lnTo>
                      <a:lnTo>
                        <a:pt x="208" y="1027"/>
                      </a:lnTo>
                      <a:lnTo>
                        <a:pt x="208" y="1028"/>
                      </a:lnTo>
                      <a:lnTo>
                        <a:pt x="208" y="1030"/>
                      </a:lnTo>
                      <a:lnTo>
                        <a:pt x="209" y="1034"/>
                      </a:lnTo>
                      <a:lnTo>
                        <a:pt x="209" y="1039"/>
                      </a:lnTo>
                      <a:lnTo>
                        <a:pt x="209" y="1044"/>
                      </a:lnTo>
                      <a:lnTo>
                        <a:pt x="209" y="1049"/>
                      </a:lnTo>
                      <a:lnTo>
                        <a:pt x="209" y="1053"/>
                      </a:lnTo>
                      <a:lnTo>
                        <a:pt x="210" y="1055"/>
                      </a:lnTo>
                      <a:lnTo>
                        <a:pt x="210" y="1055"/>
                      </a:lnTo>
                      <a:lnTo>
                        <a:pt x="210" y="1053"/>
                      </a:lnTo>
                      <a:lnTo>
                        <a:pt x="210" y="1048"/>
                      </a:lnTo>
                      <a:lnTo>
                        <a:pt x="210" y="1040"/>
                      </a:lnTo>
                      <a:lnTo>
                        <a:pt x="210" y="1029"/>
                      </a:lnTo>
                      <a:lnTo>
                        <a:pt x="211" y="1016"/>
                      </a:lnTo>
                      <a:lnTo>
                        <a:pt x="211" y="1002"/>
                      </a:lnTo>
                      <a:lnTo>
                        <a:pt x="211" y="986"/>
                      </a:lnTo>
                      <a:lnTo>
                        <a:pt x="211" y="970"/>
                      </a:lnTo>
                      <a:lnTo>
                        <a:pt x="211" y="954"/>
                      </a:lnTo>
                      <a:lnTo>
                        <a:pt x="211" y="939"/>
                      </a:lnTo>
                      <a:lnTo>
                        <a:pt x="212" y="925"/>
                      </a:lnTo>
                      <a:lnTo>
                        <a:pt x="212" y="914"/>
                      </a:lnTo>
                      <a:lnTo>
                        <a:pt x="212" y="906"/>
                      </a:lnTo>
                      <a:lnTo>
                        <a:pt x="212" y="900"/>
                      </a:lnTo>
                      <a:lnTo>
                        <a:pt x="212" y="897"/>
                      </a:lnTo>
                      <a:lnTo>
                        <a:pt x="213" y="896"/>
                      </a:lnTo>
                      <a:lnTo>
                        <a:pt x="213" y="898"/>
                      </a:lnTo>
                      <a:lnTo>
                        <a:pt x="213" y="902"/>
                      </a:lnTo>
                      <a:lnTo>
                        <a:pt x="213" y="907"/>
                      </a:lnTo>
                      <a:lnTo>
                        <a:pt x="213" y="913"/>
                      </a:lnTo>
                      <a:lnTo>
                        <a:pt x="213" y="919"/>
                      </a:lnTo>
                      <a:lnTo>
                        <a:pt x="214" y="925"/>
                      </a:lnTo>
                      <a:lnTo>
                        <a:pt x="214" y="930"/>
                      </a:lnTo>
                      <a:lnTo>
                        <a:pt x="214" y="934"/>
                      </a:lnTo>
                      <a:lnTo>
                        <a:pt x="214" y="937"/>
                      </a:lnTo>
                      <a:lnTo>
                        <a:pt x="214" y="939"/>
                      </a:lnTo>
                      <a:lnTo>
                        <a:pt x="214" y="939"/>
                      </a:lnTo>
                      <a:lnTo>
                        <a:pt x="215" y="938"/>
                      </a:lnTo>
                      <a:lnTo>
                        <a:pt x="215" y="936"/>
                      </a:lnTo>
                      <a:lnTo>
                        <a:pt x="215" y="933"/>
                      </a:lnTo>
                      <a:lnTo>
                        <a:pt x="215" y="929"/>
                      </a:lnTo>
                      <a:lnTo>
                        <a:pt x="215" y="926"/>
                      </a:lnTo>
                      <a:lnTo>
                        <a:pt x="215" y="923"/>
                      </a:lnTo>
                      <a:lnTo>
                        <a:pt x="216" y="920"/>
                      </a:lnTo>
                      <a:lnTo>
                        <a:pt x="216" y="920"/>
                      </a:lnTo>
                      <a:lnTo>
                        <a:pt x="216" y="921"/>
                      </a:lnTo>
                      <a:lnTo>
                        <a:pt x="216" y="923"/>
                      </a:lnTo>
                      <a:lnTo>
                        <a:pt x="216" y="928"/>
                      </a:lnTo>
                      <a:lnTo>
                        <a:pt x="217" y="934"/>
                      </a:lnTo>
                      <a:lnTo>
                        <a:pt x="217" y="942"/>
                      </a:lnTo>
                      <a:lnTo>
                        <a:pt x="217" y="951"/>
                      </a:lnTo>
                      <a:lnTo>
                        <a:pt x="217" y="961"/>
                      </a:lnTo>
                      <a:lnTo>
                        <a:pt x="217" y="970"/>
                      </a:lnTo>
                      <a:lnTo>
                        <a:pt x="217" y="979"/>
                      </a:lnTo>
                      <a:lnTo>
                        <a:pt x="218" y="986"/>
                      </a:lnTo>
                      <a:lnTo>
                        <a:pt x="218" y="992"/>
                      </a:lnTo>
                      <a:lnTo>
                        <a:pt x="218" y="995"/>
                      </a:lnTo>
                      <a:lnTo>
                        <a:pt x="218" y="997"/>
                      </a:lnTo>
                      <a:lnTo>
                        <a:pt x="218" y="996"/>
                      </a:lnTo>
                      <a:lnTo>
                        <a:pt x="218" y="993"/>
                      </a:lnTo>
                      <a:lnTo>
                        <a:pt x="219" y="990"/>
                      </a:lnTo>
                      <a:lnTo>
                        <a:pt x="219" y="985"/>
                      </a:lnTo>
                      <a:lnTo>
                        <a:pt x="219" y="981"/>
                      </a:lnTo>
                      <a:lnTo>
                        <a:pt x="219" y="977"/>
                      </a:lnTo>
                      <a:lnTo>
                        <a:pt x="219" y="974"/>
                      </a:lnTo>
                      <a:lnTo>
                        <a:pt x="219" y="973"/>
                      </a:lnTo>
                      <a:lnTo>
                        <a:pt x="220" y="974"/>
                      </a:lnTo>
                      <a:lnTo>
                        <a:pt x="220" y="976"/>
                      </a:lnTo>
                      <a:lnTo>
                        <a:pt x="220" y="980"/>
                      </a:lnTo>
                      <a:lnTo>
                        <a:pt x="220" y="986"/>
                      </a:lnTo>
                      <a:lnTo>
                        <a:pt x="220" y="993"/>
                      </a:lnTo>
                      <a:lnTo>
                        <a:pt x="221" y="1000"/>
                      </a:lnTo>
                      <a:lnTo>
                        <a:pt x="221" y="1007"/>
                      </a:lnTo>
                      <a:lnTo>
                        <a:pt x="221" y="1014"/>
                      </a:lnTo>
                      <a:lnTo>
                        <a:pt x="221" y="1020"/>
                      </a:lnTo>
                      <a:lnTo>
                        <a:pt x="221" y="1024"/>
                      </a:lnTo>
                      <a:lnTo>
                        <a:pt x="221" y="1027"/>
                      </a:lnTo>
                      <a:lnTo>
                        <a:pt x="222" y="1029"/>
                      </a:lnTo>
                      <a:lnTo>
                        <a:pt x="222" y="1028"/>
                      </a:lnTo>
                      <a:lnTo>
                        <a:pt x="222" y="1026"/>
                      </a:lnTo>
                      <a:lnTo>
                        <a:pt x="222" y="1022"/>
                      </a:lnTo>
                      <a:lnTo>
                        <a:pt x="222" y="1017"/>
                      </a:lnTo>
                      <a:lnTo>
                        <a:pt x="222" y="1010"/>
                      </a:lnTo>
                      <a:lnTo>
                        <a:pt x="223" y="1003"/>
                      </a:lnTo>
                      <a:lnTo>
                        <a:pt x="223" y="994"/>
                      </a:lnTo>
                      <a:lnTo>
                        <a:pt x="223" y="985"/>
                      </a:lnTo>
                      <a:lnTo>
                        <a:pt x="223" y="975"/>
                      </a:lnTo>
                      <a:lnTo>
                        <a:pt x="223" y="965"/>
                      </a:lnTo>
                      <a:lnTo>
                        <a:pt x="224" y="955"/>
                      </a:lnTo>
                      <a:lnTo>
                        <a:pt x="224" y="945"/>
                      </a:lnTo>
                      <a:lnTo>
                        <a:pt x="224" y="936"/>
                      </a:lnTo>
                      <a:lnTo>
                        <a:pt x="224" y="927"/>
                      </a:lnTo>
                      <a:lnTo>
                        <a:pt x="224" y="920"/>
                      </a:lnTo>
                      <a:lnTo>
                        <a:pt x="224" y="914"/>
                      </a:lnTo>
                      <a:lnTo>
                        <a:pt x="225" y="909"/>
                      </a:lnTo>
                      <a:lnTo>
                        <a:pt x="225" y="905"/>
                      </a:lnTo>
                      <a:lnTo>
                        <a:pt x="225" y="903"/>
                      </a:lnTo>
                      <a:lnTo>
                        <a:pt x="225" y="903"/>
                      </a:lnTo>
                      <a:lnTo>
                        <a:pt x="225" y="904"/>
                      </a:lnTo>
                      <a:lnTo>
                        <a:pt x="225" y="906"/>
                      </a:lnTo>
                      <a:lnTo>
                        <a:pt x="226" y="909"/>
                      </a:lnTo>
                      <a:lnTo>
                        <a:pt x="226" y="913"/>
                      </a:lnTo>
                      <a:lnTo>
                        <a:pt x="226" y="917"/>
                      </a:lnTo>
                      <a:lnTo>
                        <a:pt x="226" y="921"/>
                      </a:lnTo>
                      <a:lnTo>
                        <a:pt x="226" y="924"/>
                      </a:lnTo>
                      <a:lnTo>
                        <a:pt x="226" y="927"/>
                      </a:lnTo>
                      <a:lnTo>
                        <a:pt x="227" y="928"/>
                      </a:lnTo>
                      <a:lnTo>
                        <a:pt x="227" y="928"/>
                      </a:lnTo>
                      <a:lnTo>
                        <a:pt x="227" y="927"/>
                      </a:lnTo>
                      <a:lnTo>
                        <a:pt x="227" y="924"/>
                      </a:lnTo>
                      <a:lnTo>
                        <a:pt x="227" y="920"/>
                      </a:lnTo>
                      <a:lnTo>
                        <a:pt x="228" y="916"/>
                      </a:lnTo>
                      <a:lnTo>
                        <a:pt x="228" y="910"/>
                      </a:lnTo>
                      <a:lnTo>
                        <a:pt x="228" y="905"/>
                      </a:lnTo>
                      <a:lnTo>
                        <a:pt x="228" y="900"/>
                      </a:lnTo>
                      <a:lnTo>
                        <a:pt x="228" y="895"/>
                      </a:lnTo>
                      <a:lnTo>
                        <a:pt x="228" y="892"/>
                      </a:lnTo>
                      <a:lnTo>
                        <a:pt x="229" y="890"/>
                      </a:lnTo>
                      <a:lnTo>
                        <a:pt x="229" y="889"/>
                      </a:lnTo>
                      <a:lnTo>
                        <a:pt x="229" y="890"/>
                      </a:lnTo>
                      <a:lnTo>
                        <a:pt x="229" y="893"/>
                      </a:lnTo>
                      <a:lnTo>
                        <a:pt x="229" y="897"/>
                      </a:lnTo>
                      <a:lnTo>
                        <a:pt x="229" y="902"/>
                      </a:lnTo>
                      <a:lnTo>
                        <a:pt x="230" y="908"/>
                      </a:lnTo>
                      <a:lnTo>
                        <a:pt x="230" y="914"/>
                      </a:lnTo>
                      <a:lnTo>
                        <a:pt x="230" y="919"/>
                      </a:lnTo>
                      <a:lnTo>
                        <a:pt x="230" y="924"/>
                      </a:lnTo>
                      <a:lnTo>
                        <a:pt x="230" y="927"/>
                      </a:lnTo>
                      <a:lnTo>
                        <a:pt x="230" y="929"/>
                      </a:lnTo>
                      <a:lnTo>
                        <a:pt x="231" y="929"/>
                      </a:lnTo>
                      <a:lnTo>
                        <a:pt x="231" y="927"/>
                      </a:lnTo>
                      <a:lnTo>
                        <a:pt x="231" y="923"/>
                      </a:lnTo>
                      <a:lnTo>
                        <a:pt x="231" y="917"/>
                      </a:lnTo>
                      <a:lnTo>
                        <a:pt x="231" y="911"/>
                      </a:lnTo>
                      <a:lnTo>
                        <a:pt x="232" y="903"/>
                      </a:lnTo>
                      <a:lnTo>
                        <a:pt x="232" y="895"/>
                      </a:lnTo>
                      <a:lnTo>
                        <a:pt x="232" y="888"/>
                      </a:lnTo>
                      <a:lnTo>
                        <a:pt x="232" y="881"/>
                      </a:lnTo>
                      <a:lnTo>
                        <a:pt x="232" y="875"/>
                      </a:lnTo>
                      <a:lnTo>
                        <a:pt x="232" y="871"/>
                      </a:lnTo>
                      <a:lnTo>
                        <a:pt x="233" y="869"/>
                      </a:lnTo>
                      <a:lnTo>
                        <a:pt x="233" y="868"/>
                      </a:lnTo>
                      <a:lnTo>
                        <a:pt x="233" y="869"/>
                      </a:lnTo>
                      <a:lnTo>
                        <a:pt x="233" y="872"/>
                      </a:lnTo>
                      <a:lnTo>
                        <a:pt x="233" y="876"/>
                      </a:lnTo>
                      <a:lnTo>
                        <a:pt x="233" y="880"/>
                      </a:lnTo>
                      <a:lnTo>
                        <a:pt x="234" y="885"/>
                      </a:lnTo>
                      <a:lnTo>
                        <a:pt x="234" y="890"/>
                      </a:lnTo>
                      <a:lnTo>
                        <a:pt x="234" y="895"/>
                      </a:lnTo>
                      <a:lnTo>
                        <a:pt x="234" y="899"/>
                      </a:lnTo>
                      <a:lnTo>
                        <a:pt x="234" y="902"/>
                      </a:lnTo>
                      <a:lnTo>
                        <a:pt x="235" y="904"/>
                      </a:lnTo>
                      <a:lnTo>
                        <a:pt x="235" y="905"/>
                      </a:lnTo>
                      <a:lnTo>
                        <a:pt x="235" y="905"/>
                      </a:lnTo>
                      <a:lnTo>
                        <a:pt x="235" y="905"/>
                      </a:lnTo>
                      <a:lnTo>
                        <a:pt x="235" y="904"/>
                      </a:lnTo>
                      <a:lnTo>
                        <a:pt x="235" y="903"/>
                      </a:lnTo>
                      <a:lnTo>
                        <a:pt x="236" y="903"/>
                      </a:lnTo>
                      <a:lnTo>
                        <a:pt x="236" y="903"/>
                      </a:lnTo>
                      <a:lnTo>
                        <a:pt x="236" y="903"/>
                      </a:lnTo>
                      <a:lnTo>
                        <a:pt x="236" y="904"/>
                      </a:lnTo>
                      <a:lnTo>
                        <a:pt x="236" y="905"/>
                      </a:lnTo>
                      <a:lnTo>
                        <a:pt x="236" y="907"/>
                      </a:lnTo>
                      <a:lnTo>
                        <a:pt x="237" y="910"/>
                      </a:lnTo>
                      <a:lnTo>
                        <a:pt x="237" y="912"/>
                      </a:lnTo>
                      <a:lnTo>
                        <a:pt x="237" y="915"/>
                      </a:lnTo>
                      <a:lnTo>
                        <a:pt x="237" y="917"/>
                      </a:lnTo>
                      <a:lnTo>
                        <a:pt x="237" y="919"/>
                      </a:lnTo>
                      <a:lnTo>
                        <a:pt x="237" y="921"/>
                      </a:lnTo>
                      <a:lnTo>
                        <a:pt x="238" y="921"/>
                      </a:lnTo>
                      <a:lnTo>
                        <a:pt x="238" y="921"/>
                      </a:lnTo>
                      <a:lnTo>
                        <a:pt x="238" y="919"/>
                      </a:lnTo>
                      <a:lnTo>
                        <a:pt x="238" y="916"/>
                      </a:lnTo>
                      <a:lnTo>
                        <a:pt x="238" y="913"/>
                      </a:lnTo>
                      <a:lnTo>
                        <a:pt x="239" y="908"/>
                      </a:lnTo>
                      <a:lnTo>
                        <a:pt x="239" y="902"/>
                      </a:lnTo>
                      <a:lnTo>
                        <a:pt x="239" y="895"/>
                      </a:lnTo>
                      <a:lnTo>
                        <a:pt x="239" y="887"/>
                      </a:lnTo>
                      <a:lnTo>
                        <a:pt x="239" y="879"/>
                      </a:lnTo>
                      <a:lnTo>
                        <a:pt x="239" y="871"/>
                      </a:lnTo>
                      <a:lnTo>
                        <a:pt x="240" y="862"/>
                      </a:lnTo>
                      <a:lnTo>
                        <a:pt x="240" y="854"/>
                      </a:lnTo>
                      <a:lnTo>
                        <a:pt x="240" y="845"/>
                      </a:lnTo>
                      <a:lnTo>
                        <a:pt x="240" y="837"/>
                      </a:lnTo>
                      <a:lnTo>
                        <a:pt x="240" y="829"/>
                      </a:lnTo>
                      <a:lnTo>
                        <a:pt x="240" y="822"/>
                      </a:lnTo>
                      <a:lnTo>
                        <a:pt x="241" y="815"/>
                      </a:lnTo>
                      <a:lnTo>
                        <a:pt x="241" y="808"/>
                      </a:lnTo>
                      <a:lnTo>
                        <a:pt x="241" y="802"/>
                      </a:lnTo>
                      <a:lnTo>
                        <a:pt x="241" y="796"/>
                      </a:lnTo>
                      <a:lnTo>
                        <a:pt x="241" y="790"/>
                      </a:lnTo>
                      <a:lnTo>
                        <a:pt x="241" y="784"/>
                      </a:lnTo>
                      <a:lnTo>
                        <a:pt x="242" y="778"/>
                      </a:lnTo>
                      <a:lnTo>
                        <a:pt x="242" y="773"/>
                      </a:lnTo>
                      <a:lnTo>
                        <a:pt x="242" y="768"/>
                      </a:lnTo>
                      <a:lnTo>
                        <a:pt x="242" y="764"/>
                      </a:lnTo>
                      <a:lnTo>
                        <a:pt x="242" y="761"/>
                      </a:lnTo>
                      <a:lnTo>
                        <a:pt x="243" y="759"/>
                      </a:lnTo>
                      <a:lnTo>
                        <a:pt x="243" y="757"/>
                      </a:lnTo>
                      <a:lnTo>
                        <a:pt x="243" y="757"/>
                      </a:lnTo>
                      <a:lnTo>
                        <a:pt x="243" y="758"/>
                      </a:lnTo>
                      <a:lnTo>
                        <a:pt x="243" y="759"/>
                      </a:lnTo>
                      <a:lnTo>
                        <a:pt x="243" y="761"/>
                      </a:lnTo>
                      <a:lnTo>
                        <a:pt x="244" y="763"/>
                      </a:lnTo>
                      <a:lnTo>
                        <a:pt x="244" y="765"/>
                      </a:lnTo>
                      <a:lnTo>
                        <a:pt x="244" y="767"/>
                      </a:lnTo>
                      <a:lnTo>
                        <a:pt x="244" y="768"/>
                      </a:lnTo>
                      <a:lnTo>
                        <a:pt x="244" y="767"/>
                      </a:lnTo>
                      <a:lnTo>
                        <a:pt x="244" y="766"/>
                      </a:lnTo>
                      <a:lnTo>
                        <a:pt x="245" y="765"/>
                      </a:lnTo>
                      <a:lnTo>
                        <a:pt x="245" y="762"/>
                      </a:lnTo>
                      <a:lnTo>
                        <a:pt x="245" y="759"/>
                      </a:lnTo>
                      <a:lnTo>
                        <a:pt x="245" y="755"/>
                      </a:lnTo>
                      <a:lnTo>
                        <a:pt x="245" y="752"/>
                      </a:lnTo>
                      <a:lnTo>
                        <a:pt x="246" y="749"/>
                      </a:lnTo>
                      <a:lnTo>
                        <a:pt x="246" y="747"/>
                      </a:lnTo>
                      <a:lnTo>
                        <a:pt x="246" y="745"/>
                      </a:lnTo>
                      <a:lnTo>
                        <a:pt x="246" y="744"/>
                      </a:lnTo>
                      <a:lnTo>
                        <a:pt x="246" y="744"/>
                      </a:lnTo>
                      <a:lnTo>
                        <a:pt x="246" y="745"/>
                      </a:lnTo>
                      <a:lnTo>
                        <a:pt x="247" y="747"/>
                      </a:lnTo>
                      <a:lnTo>
                        <a:pt x="247" y="749"/>
                      </a:lnTo>
                      <a:lnTo>
                        <a:pt x="247" y="752"/>
                      </a:lnTo>
                      <a:lnTo>
                        <a:pt x="247" y="756"/>
                      </a:lnTo>
                      <a:lnTo>
                        <a:pt x="247" y="760"/>
                      </a:lnTo>
                      <a:lnTo>
                        <a:pt x="247" y="765"/>
                      </a:lnTo>
                      <a:lnTo>
                        <a:pt x="248" y="770"/>
                      </a:lnTo>
                      <a:lnTo>
                        <a:pt x="248" y="775"/>
                      </a:lnTo>
                      <a:lnTo>
                        <a:pt x="248" y="780"/>
                      </a:lnTo>
                      <a:lnTo>
                        <a:pt x="248" y="785"/>
                      </a:lnTo>
                      <a:lnTo>
                        <a:pt x="248" y="790"/>
                      </a:lnTo>
                      <a:lnTo>
                        <a:pt x="248" y="794"/>
                      </a:lnTo>
                      <a:lnTo>
                        <a:pt x="249" y="798"/>
                      </a:lnTo>
                      <a:lnTo>
                        <a:pt x="249" y="801"/>
                      </a:lnTo>
                      <a:lnTo>
                        <a:pt x="249" y="803"/>
                      </a:lnTo>
                      <a:lnTo>
                        <a:pt x="249" y="804"/>
                      </a:lnTo>
                      <a:lnTo>
                        <a:pt x="249" y="806"/>
                      </a:lnTo>
                      <a:lnTo>
                        <a:pt x="250" y="807"/>
                      </a:lnTo>
                      <a:lnTo>
                        <a:pt x="250" y="808"/>
                      </a:lnTo>
                      <a:lnTo>
                        <a:pt x="250" y="809"/>
                      </a:lnTo>
                      <a:lnTo>
                        <a:pt x="250" y="810"/>
                      </a:lnTo>
                      <a:lnTo>
                        <a:pt x="250" y="812"/>
                      </a:lnTo>
                      <a:lnTo>
                        <a:pt x="250" y="813"/>
                      </a:lnTo>
                      <a:lnTo>
                        <a:pt x="251" y="814"/>
                      </a:lnTo>
                      <a:lnTo>
                        <a:pt x="251" y="814"/>
                      </a:lnTo>
                      <a:lnTo>
                        <a:pt x="251" y="813"/>
                      </a:lnTo>
                      <a:lnTo>
                        <a:pt x="251" y="810"/>
                      </a:lnTo>
                      <a:lnTo>
                        <a:pt x="251" y="805"/>
                      </a:lnTo>
                      <a:lnTo>
                        <a:pt x="251" y="798"/>
                      </a:lnTo>
                      <a:lnTo>
                        <a:pt x="252" y="789"/>
                      </a:lnTo>
                      <a:lnTo>
                        <a:pt x="252" y="777"/>
                      </a:lnTo>
                      <a:lnTo>
                        <a:pt x="252" y="765"/>
                      </a:lnTo>
                      <a:lnTo>
                        <a:pt x="252" y="751"/>
                      </a:lnTo>
                      <a:lnTo>
                        <a:pt x="252" y="737"/>
                      </a:lnTo>
                      <a:lnTo>
                        <a:pt x="252" y="724"/>
                      </a:lnTo>
                      <a:lnTo>
                        <a:pt x="253" y="712"/>
                      </a:lnTo>
                      <a:lnTo>
                        <a:pt x="253" y="702"/>
                      </a:lnTo>
                      <a:lnTo>
                        <a:pt x="253" y="695"/>
                      </a:lnTo>
                      <a:lnTo>
                        <a:pt x="253" y="690"/>
                      </a:lnTo>
                      <a:lnTo>
                        <a:pt x="253" y="687"/>
                      </a:lnTo>
                      <a:lnTo>
                        <a:pt x="254" y="687"/>
                      </a:lnTo>
                      <a:lnTo>
                        <a:pt x="254" y="687"/>
                      </a:lnTo>
                      <a:lnTo>
                        <a:pt x="254" y="689"/>
                      </a:lnTo>
                      <a:lnTo>
                        <a:pt x="254" y="692"/>
                      </a:lnTo>
                      <a:lnTo>
                        <a:pt x="254" y="694"/>
                      </a:lnTo>
                      <a:lnTo>
                        <a:pt x="254" y="696"/>
                      </a:lnTo>
                      <a:lnTo>
                        <a:pt x="255" y="697"/>
                      </a:lnTo>
                      <a:lnTo>
                        <a:pt x="255" y="697"/>
                      </a:lnTo>
                      <a:lnTo>
                        <a:pt x="255" y="697"/>
                      </a:lnTo>
                      <a:lnTo>
                        <a:pt x="255" y="695"/>
                      </a:lnTo>
                      <a:lnTo>
                        <a:pt x="255" y="693"/>
                      </a:lnTo>
                      <a:lnTo>
                        <a:pt x="255" y="690"/>
                      </a:lnTo>
                      <a:lnTo>
                        <a:pt x="256" y="687"/>
                      </a:lnTo>
                      <a:lnTo>
                        <a:pt x="256" y="684"/>
                      </a:lnTo>
                      <a:lnTo>
                        <a:pt x="256" y="681"/>
                      </a:lnTo>
                      <a:lnTo>
                        <a:pt x="256" y="678"/>
                      </a:lnTo>
                      <a:lnTo>
                        <a:pt x="256" y="676"/>
                      </a:lnTo>
                      <a:lnTo>
                        <a:pt x="257" y="674"/>
                      </a:lnTo>
                      <a:lnTo>
                        <a:pt x="257" y="674"/>
                      </a:lnTo>
                      <a:lnTo>
                        <a:pt x="257" y="674"/>
                      </a:lnTo>
                      <a:lnTo>
                        <a:pt x="257" y="676"/>
                      </a:lnTo>
                      <a:lnTo>
                        <a:pt x="257" y="678"/>
                      </a:lnTo>
                      <a:lnTo>
                        <a:pt x="257" y="681"/>
                      </a:lnTo>
                      <a:lnTo>
                        <a:pt x="258" y="684"/>
                      </a:lnTo>
                      <a:lnTo>
                        <a:pt x="258" y="687"/>
                      </a:lnTo>
                      <a:lnTo>
                        <a:pt x="258" y="690"/>
                      </a:lnTo>
                      <a:lnTo>
                        <a:pt x="258" y="692"/>
                      </a:lnTo>
                      <a:lnTo>
                        <a:pt x="258" y="692"/>
                      </a:lnTo>
                      <a:lnTo>
                        <a:pt x="258" y="692"/>
                      </a:lnTo>
                      <a:lnTo>
                        <a:pt x="259" y="690"/>
                      </a:lnTo>
                      <a:lnTo>
                        <a:pt x="259" y="686"/>
                      </a:lnTo>
                      <a:lnTo>
                        <a:pt x="259" y="682"/>
                      </a:lnTo>
                      <a:lnTo>
                        <a:pt x="259" y="677"/>
                      </a:lnTo>
                      <a:lnTo>
                        <a:pt x="259" y="671"/>
                      </a:lnTo>
                      <a:lnTo>
                        <a:pt x="259" y="666"/>
                      </a:lnTo>
                      <a:lnTo>
                        <a:pt x="260" y="662"/>
                      </a:lnTo>
                      <a:lnTo>
                        <a:pt x="260" y="659"/>
                      </a:lnTo>
                      <a:lnTo>
                        <a:pt x="260" y="657"/>
                      </a:lnTo>
                      <a:lnTo>
                        <a:pt x="260" y="657"/>
                      </a:lnTo>
                      <a:lnTo>
                        <a:pt x="260" y="658"/>
                      </a:lnTo>
                      <a:lnTo>
                        <a:pt x="261" y="662"/>
                      </a:lnTo>
                      <a:lnTo>
                        <a:pt x="261" y="667"/>
                      </a:lnTo>
                      <a:lnTo>
                        <a:pt x="261" y="674"/>
                      </a:lnTo>
                      <a:lnTo>
                        <a:pt x="261" y="681"/>
                      </a:lnTo>
                      <a:lnTo>
                        <a:pt x="261" y="690"/>
                      </a:lnTo>
                      <a:lnTo>
                        <a:pt x="261" y="699"/>
                      </a:lnTo>
                      <a:lnTo>
                        <a:pt x="262" y="708"/>
                      </a:lnTo>
                      <a:lnTo>
                        <a:pt x="262" y="717"/>
                      </a:lnTo>
                      <a:lnTo>
                        <a:pt x="262" y="725"/>
                      </a:lnTo>
                      <a:lnTo>
                        <a:pt x="262" y="732"/>
                      </a:lnTo>
                      <a:lnTo>
                        <a:pt x="262" y="737"/>
                      </a:lnTo>
                      <a:lnTo>
                        <a:pt x="262" y="741"/>
                      </a:lnTo>
                      <a:lnTo>
                        <a:pt x="263" y="743"/>
                      </a:lnTo>
                      <a:lnTo>
                        <a:pt x="263" y="743"/>
                      </a:lnTo>
                      <a:lnTo>
                        <a:pt x="263" y="741"/>
                      </a:lnTo>
                      <a:lnTo>
                        <a:pt x="263" y="737"/>
                      </a:lnTo>
                      <a:lnTo>
                        <a:pt x="263" y="732"/>
                      </a:lnTo>
                      <a:lnTo>
                        <a:pt x="263" y="725"/>
                      </a:lnTo>
                      <a:lnTo>
                        <a:pt x="264" y="717"/>
                      </a:lnTo>
                      <a:lnTo>
                        <a:pt x="264" y="708"/>
                      </a:lnTo>
                      <a:lnTo>
                        <a:pt x="264" y="699"/>
                      </a:lnTo>
                      <a:lnTo>
                        <a:pt x="264" y="690"/>
                      </a:lnTo>
                      <a:lnTo>
                        <a:pt x="264" y="681"/>
                      </a:lnTo>
                      <a:lnTo>
                        <a:pt x="265" y="673"/>
                      </a:lnTo>
                      <a:lnTo>
                        <a:pt x="265" y="664"/>
                      </a:lnTo>
                      <a:lnTo>
                        <a:pt x="265" y="656"/>
                      </a:lnTo>
                      <a:lnTo>
                        <a:pt x="265" y="649"/>
                      </a:lnTo>
                      <a:lnTo>
                        <a:pt x="265" y="642"/>
                      </a:lnTo>
                      <a:lnTo>
                        <a:pt x="265" y="635"/>
                      </a:lnTo>
                      <a:lnTo>
                        <a:pt x="266" y="630"/>
                      </a:lnTo>
                      <a:lnTo>
                        <a:pt x="266" y="624"/>
                      </a:lnTo>
                      <a:lnTo>
                        <a:pt x="266" y="619"/>
                      </a:lnTo>
                      <a:lnTo>
                        <a:pt x="266" y="615"/>
                      </a:lnTo>
                      <a:lnTo>
                        <a:pt x="266" y="612"/>
                      </a:lnTo>
                      <a:lnTo>
                        <a:pt x="266" y="609"/>
                      </a:lnTo>
                      <a:lnTo>
                        <a:pt x="267" y="608"/>
                      </a:lnTo>
                      <a:lnTo>
                        <a:pt x="267" y="607"/>
                      </a:lnTo>
                      <a:lnTo>
                        <a:pt x="267" y="607"/>
                      </a:lnTo>
                      <a:lnTo>
                        <a:pt x="267" y="608"/>
                      </a:lnTo>
                      <a:lnTo>
                        <a:pt x="267" y="610"/>
                      </a:lnTo>
                      <a:lnTo>
                        <a:pt x="268" y="612"/>
                      </a:lnTo>
                      <a:lnTo>
                        <a:pt x="268" y="614"/>
                      </a:lnTo>
                      <a:lnTo>
                        <a:pt x="268" y="615"/>
                      </a:lnTo>
                      <a:lnTo>
                        <a:pt x="268" y="616"/>
                      </a:lnTo>
                      <a:lnTo>
                        <a:pt x="268" y="616"/>
                      </a:lnTo>
                      <a:lnTo>
                        <a:pt x="268" y="615"/>
                      </a:lnTo>
                      <a:lnTo>
                        <a:pt x="269" y="613"/>
                      </a:lnTo>
                      <a:lnTo>
                        <a:pt x="269" y="610"/>
                      </a:lnTo>
                      <a:lnTo>
                        <a:pt x="269" y="606"/>
                      </a:lnTo>
                      <a:lnTo>
                        <a:pt x="269" y="601"/>
                      </a:lnTo>
                      <a:lnTo>
                        <a:pt x="269" y="596"/>
                      </a:lnTo>
                      <a:lnTo>
                        <a:pt x="269" y="590"/>
                      </a:lnTo>
                      <a:lnTo>
                        <a:pt x="270" y="585"/>
                      </a:lnTo>
                      <a:lnTo>
                        <a:pt x="270" y="580"/>
                      </a:lnTo>
                      <a:lnTo>
                        <a:pt x="270" y="577"/>
                      </a:lnTo>
                      <a:lnTo>
                        <a:pt x="270" y="574"/>
                      </a:lnTo>
                      <a:lnTo>
                        <a:pt x="270" y="572"/>
                      </a:lnTo>
                      <a:lnTo>
                        <a:pt x="270" y="571"/>
                      </a:lnTo>
                      <a:lnTo>
                        <a:pt x="271" y="571"/>
                      </a:lnTo>
                      <a:lnTo>
                        <a:pt x="271" y="572"/>
                      </a:lnTo>
                      <a:lnTo>
                        <a:pt x="271" y="574"/>
                      </a:lnTo>
                      <a:lnTo>
                        <a:pt x="271" y="577"/>
                      </a:lnTo>
                      <a:lnTo>
                        <a:pt x="271" y="579"/>
                      </a:lnTo>
                      <a:lnTo>
                        <a:pt x="272" y="582"/>
                      </a:lnTo>
                      <a:lnTo>
                        <a:pt x="272" y="585"/>
                      </a:lnTo>
                      <a:lnTo>
                        <a:pt x="272" y="588"/>
                      </a:lnTo>
                      <a:lnTo>
                        <a:pt x="272" y="590"/>
                      </a:lnTo>
                      <a:lnTo>
                        <a:pt x="272" y="592"/>
                      </a:lnTo>
                      <a:lnTo>
                        <a:pt x="272" y="594"/>
                      </a:lnTo>
                      <a:lnTo>
                        <a:pt x="273" y="595"/>
                      </a:lnTo>
                      <a:lnTo>
                        <a:pt x="273" y="596"/>
                      </a:lnTo>
                      <a:lnTo>
                        <a:pt x="273" y="596"/>
                      </a:lnTo>
                      <a:lnTo>
                        <a:pt x="273" y="596"/>
                      </a:lnTo>
                      <a:lnTo>
                        <a:pt x="273" y="595"/>
                      </a:lnTo>
                      <a:lnTo>
                        <a:pt x="273" y="594"/>
                      </a:lnTo>
                      <a:lnTo>
                        <a:pt x="274" y="593"/>
                      </a:lnTo>
                      <a:lnTo>
                        <a:pt x="274" y="591"/>
                      </a:lnTo>
                      <a:lnTo>
                        <a:pt x="274" y="589"/>
                      </a:lnTo>
                      <a:lnTo>
                        <a:pt x="274" y="586"/>
                      </a:lnTo>
                      <a:lnTo>
                        <a:pt x="274" y="584"/>
                      </a:lnTo>
                      <a:lnTo>
                        <a:pt x="274" y="581"/>
                      </a:lnTo>
                      <a:lnTo>
                        <a:pt x="275" y="579"/>
                      </a:lnTo>
                      <a:lnTo>
                        <a:pt x="275" y="576"/>
                      </a:lnTo>
                      <a:lnTo>
                        <a:pt x="275" y="574"/>
                      </a:lnTo>
                      <a:lnTo>
                        <a:pt x="275" y="572"/>
                      </a:lnTo>
                      <a:lnTo>
                        <a:pt x="275" y="570"/>
                      </a:lnTo>
                      <a:lnTo>
                        <a:pt x="276" y="569"/>
                      </a:lnTo>
                      <a:lnTo>
                        <a:pt x="276" y="568"/>
                      </a:lnTo>
                      <a:lnTo>
                        <a:pt x="276" y="568"/>
                      </a:lnTo>
                      <a:lnTo>
                        <a:pt x="276" y="569"/>
                      </a:lnTo>
                      <a:lnTo>
                        <a:pt x="276" y="570"/>
                      </a:lnTo>
                      <a:lnTo>
                        <a:pt x="276" y="572"/>
                      </a:lnTo>
                      <a:lnTo>
                        <a:pt x="277" y="574"/>
                      </a:lnTo>
                      <a:lnTo>
                        <a:pt x="277" y="577"/>
                      </a:lnTo>
                      <a:lnTo>
                        <a:pt x="277" y="580"/>
                      </a:lnTo>
                      <a:lnTo>
                        <a:pt x="277" y="583"/>
                      </a:lnTo>
                      <a:lnTo>
                        <a:pt x="277" y="586"/>
                      </a:lnTo>
                      <a:lnTo>
                        <a:pt x="277" y="588"/>
                      </a:lnTo>
                      <a:lnTo>
                        <a:pt x="278" y="591"/>
                      </a:lnTo>
                      <a:lnTo>
                        <a:pt x="278" y="593"/>
                      </a:lnTo>
                      <a:lnTo>
                        <a:pt x="278" y="596"/>
                      </a:lnTo>
                      <a:lnTo>
                        <a:pt x="278" y="598"/>
                      </a:lnTo>
                      <a:lnTo>
                        <a:pt x="278" y="601"/>
                      </a:lnTo>
                      <a:lnTo>
                        <a:pt x="279" y="604"/>
                      </a:lnTo>
                      <a:lnTo>
                        <a:pt x="279" y="607"/>
                      </a:lnTo>
                      <a:lnTo>
                        <a:pt x="279" y="611"/>
                      </a:lnTo>
                      <a:lnTo>
                        <a:pt x="279" y="614"/>
                      </a:lnTo>
                      <a:lnTo>
                        <a:pt x="279" y="618"/>
                      </a:lnTo>
                      <a:lnTo>
                        <a:pt x="279" y="621"/>
                      </a:lnTo>
                      <a:lnTo>
                        <a:pt x="280" y="623"/>
                      </a:lnTo>
                      <a:lnTo>
                        <a:pt x="280" y="625"/>
                      </a:lnTo>
                      <a:lnTo>
                        <a:pt x="280" y="625"/>
                      </a:lnTo>
                      <a:lnTo>
                        <a:pt x="280" y="624"/>
                      </a:lnTo>
                      <a:lnTo>
                        <a:pt x="280" y="621"/>
                      </a:lnTo>
                      <a:lnTo>
                        <a:pt x="280" y="616"/>
                      </a:lnTo>
                      <a:lnTo>
                        <a:pt x="281" y="610"/>
                      </a:lnTo>
                      <a:lnTo>
                        <a:pt x="281" y="603"/>
                      </a:lnTo>
                      <a:lnTo>
                        <a:pt x="281" y="596"/>
                      </a:lnTo>
                      <a:lnTo>
                        <a:pt x="281" y="588"/>
                      </a:lnTo>
                      <a:lnTo>
                        <a:pt x="281" y="580"/>
                      </a:lnTo>
                      <a:lnTo>
                        <a:pt x="281" y="573"/>
                      </a:lnTo>
                      <a:lnTo>
                        <a:pt x="282" y="566"/>
                      </a:lnTo>
                      <a:lnTo>
                        <a:pt x="282" y="561"/>
                      </a:lnTo>
                      <a:lnTo>
                        <a:pt x="282" y="558"/>
                      </a:lnTo>
                      <a:lnTo>
                        <a:pt x="282" y="556"/>
                      </a:lnTo>
                      <a:lnTo>
                        <a:pt x="282" y="555"/>
                      </a:lnTo>
                      <a:lnTo>
                        <a:pt x="283" y="556"/>
                      </a:lnTo>
                      <a:lnTo>
                        <a:pt x="283" y="557"/>
                      </a:lnTo>
                      <a:lnTo>
                        <a:pt x="283" y="559"/>
                      </a:lnTo>
                      <a:lnTo>
                        <a:pt x="283" y="561"/>
                      </a:lnTo>
                      <a:lnTo>
                        <a:pt x="283" y="563"/>
                      </a:lnTo>
                      <a:lnTo>
                        <a:pt x="283" y="564"/>
                      </a:lnTo>
                      <a:lnTo>
                        <a:pt x="284" y="564"/>
                      </a:lnTo>
                      <a:lnTo>
                        <a:pt x="284" y="563"/>
                      </a:lnTo>
                      <a:lnTo>
                        <a:pt x="284" y="561"/>
                      </a:lnTo>
                      <a:lnTo>
                        <a:pt x="284" y="558"/>
                      </a:lnTo>
                      <a:lnTo>
                        <a:pt x="284" y="553"/>
                      </a:lnTo>
                      <a:lnTo>
                        <a:pt x="284" y="547"/>
                      </a:lnTo>
                      <a:lnTo>
                        <a:pt x="285" y="541"/>
                      </a:lnTo>
                      <a:lnTo>
                        <a:pt x="285" y="533"/>
                      </a:lnTo>
                      <a:lnTo>
                        <a:pt x="285" y="526"/>
                      </a:lnTo>
                      <a:lnTo>
                        <a:pt x="285" y="519"/>
                      </a:lnTo>
                      <a:lnTo>
                        <a:pt x="285" y="513"/>
                      </a:lnTo>
                      <a:lnTo>
                        <a:pt x="285" y="508"/>
                      </a:lnTo>
                      <a:lnTo>
                        <a:pt x="286" y="504"/>
                      </a:lnTo>
                      <a:lnTo>
                        <a:pt x="286" y="502"/>
                      </a:lnTo>
                      <a:lnTo>
                        <a:pt x="286" y="501"/>
                      </a:lnTo>
                      <a:lnTo>
                        <a:pt x="286" y="503"/>
                      </a:lnTo>
                      <a:lnTo>
                        <a:pt x="286" y="507"/>
                      </a:lnTo>
                      <a:lnTo>
                        <a:pt x="287" y="512"/>
                      </a:lnTo>
                      <a:lnTo>
                        <a:pt x="287" y="518"/>
                      </a:lnTo>
                      <a:lnTo>
                        <a:pt x="287" y="526"/>
                      </a:lnTo>
                      <a:lnTo>
                        <a:pt x="287" y="535"/>
                      </a:lnTo>
                      <a:lnTo>
                        <a:pt x="287" y="544"/>
                      </a:lnTo>
                      <a:lnTo>
                        <a:pt x="287" y="553"/>
                      </a:lnTo>
                      <a:lnTo>
                        <a:pt x="288" y="562"/>
                      </a:lnTo>
                      <a:lnTo>
                        <a:pt x="288" y="572"/>
                      </a:lnTo>
                      <a:lnTo>
                        <a:pt x="288" y="581"/>
                      </a:lnTo>
                      <a:lnTo>
                        <a:pt x="288" y="590"/>
                      </a:lnTo>
                      <a:lnTo>
                        <a:pt x="288" y="598"/>
                      </a:lnTo>
                      <a:lnTo>
                        <a:pt x="288" y="607"/>
                      </a:lnTo>
                      <a:lnTo>
                        <a:pt x="289" y="614"/>
                      </a:lnTo>
                      <a:lnTo>
                        <a:pt x="289" y="621"/>
                      </a:lnTo>
                      <a:lnTo>
                        <a:pt x="289" y="627"/>
                      </a:lnTo>
                      <a:lnTo>
                        <a:pt x="289" y="631"/>
                      </a:lnTo>
                      <a:lnTo>
                        <a:pt x="289" y="635"/>
                      </a:lnTo>
                      <a:lnTo>
                        <a:pt x="290" y="636"/>
                      </a:lnTo>
                      <a:lnTo>
                        <a:pt x="290" y="636"/>
                      </a:lnTo>
                      <a:lnTo>
                        <a:pt x="290" y="634"/>
                      </a:lnTo>
                      <a:lnTo>
                        <a:pt x="290" y="631"/>
                      </a:lnTo>
                      <a:lnTo>
                        <a:pt x="290" y="626"/>
                      </a:lnTo>
                      <a:lnTo>
                        <a:pt x="290" y="620"/>
                      </a:lnTo>
                      <a:lnTo>
                        <a:pt x="291" y="612"/>
                      </a:lnTo>
                      <a:lnTo>
                        <a:pt x="291" y="604"/>
                      </a:lnTo>
                      <a:lnTo>
                        <a:pt x="291" y="594"/>
                      </a:lnTo>
                      <a:lnTo>
                        <a:pt x="291" y="585"/>
                      </a:lnTo>
                      <a:lnTo>
                        <a:pt x="291" y="574"/>
                      </a:lnTo>
                      <a:lnTo>
                        <a:pt x="291" y="564"/>
                      </a:lnTo>
                      <a:lnTo>
                        <a:pt x="292" y="553"/>
                      </a:lnTo>
                      <a:lnTo>
                        <a:pt x="292" y="542"/>
                      </a:lnTo>
                      <a:lnTo>
                        <a:pt x="292" y="531"/>
                      </a:lnTo>
                      <a:lnTo>
                        <a:pt x="292" y="520"/>
                      </a:lnTo>
                      <a:lnTo>
                        <a:pt x="292" y="511"/>
                      </a:lnTo>
                      <a:lnTo>
                        <a:pt x="292" y="502"/>
                      </a:lnTo>
                      <a:lnTo>
                        <a:pt x="293" y="495"/>
                      </a:lnTo>
                      <a:lnTo>
                        <a:pt x="293" y="489"/>
                      </a:lnTo>
                      <a:lnTo>
                        <a:pt x="293" y="484"/>
                      </a:lnTo>
                      <a:lnTo>
                        <a:pt x="293" y="481"/>
                      </a:lnTo>
                      <a:lnTo>
                        <a:pt x="293" y="479"/>
                      </a:lnTo>
                      <a:lnTo>
                        <a:pt x="294" y="478"/>
                      </a:lnTo>
                      <a:lnTo>
                        <a:pt x="294" y="479"/>
                      </a:lnTo>
                      <a:lnTo>
                        <a:pt x="294" y="481"/>
                      </a:lnTo>
                      <a:lnTo>
                        <a:pt x="294" y="484"/>
                      </a:lnTo>
                      <a:lnTo>
                        <a:pt x="294" y="487"/>
                      </a:lnTo>
                      <a:lnTo>
                        <a:pt x="294" y="491"/>
                      </a:lnTo>
                      <a:lnTo>
                        <a:pt x="295" y="495"/>
                      </a:lnTo>
                      <a:lnTo>
                        <a:pt x="295" y="500"/>
                      </a:lnTo>
                      <a:lnTo>
                        <a:pt x="295" y="505"/>
                      </a:lnTo>
                      <a:lnTo>
                        <a:pt x="295" y="511"/>
                      </a:lnTo>
                      <a:lnTo>
                        <a:pt x="295" y="516"/>
                      </a:lnTo>
                      <a:lnTo>
                        <a:pt x="295" y="522"/>
                      </a:lnTo>
                      <a:lnTo>
                        <a:pt x="296" y="528"/>
                      </a:lnTo>
                      <a:lnTo>
                        <a:pt x="296" y="533"/>
                      </a:lnTo>
                      <a:lnTo>
                        <a:pt x="296" y="538"/>
                      </a:lnTo>
                      <a:lnTo>
                        <a:pt x="296" y="541"/>
                      </a:lnTo>
                      <a:lnTo>
                        <a:pt x="296" y="544"/>
                      </a:lnTo>
                      <a:lnTo>
                        <a:pt x="296" y="546"/>
                      </a:lnTo>
                      <a:lnTo>
                        <a:pt x="297" y="546"/>
                      </a:lnTo>
                      <a:lnTo>
                        <a:pt x="297" y="544"/>
                      </a:lnTo>
                      <a:lnTo>
                        <a:pt x="297" y="542"/>
                      </a:lnTo>
                      <a:lnTo>
                        <a:pt x="297" y="537"/>
                      </a:lnTo>
                      <a:lnTo>
                        <a:pt x="297" y="532"/>
                      </a:lnTo>
                      <a:lnTo>
                        <a:pt x="298" y="525"/>
                      </a:lnTo>
                      <a:lnTo>
                        <a:pt x="298" y="517"/>
                      </a:lnTo>
                      <a:lnTo>
                        <a:pt x="298" y="508"/>
                      </a:lnTo>
                      <a:lnTo>
                        <a:pt x="298" y="498"/>
                      </a:lnTo>
                      <a:lnTo>
                        <a:pt x="298" y="487"/>
                      </a:lnTo>
                      <a:lnTo>
                        <a:pt x="298" y="476"/>
                      </a:lnTo>
                      <a:lnTo>
                        <a:pt x="299" y="465"/>
                      </a:lnTo>
                      <a:lnTo>
                        <a:pt x="299" y="453"/>
                      </a:lnTo>
                      <a:lnTo>
                        <a:pt x="299" y="442"/>
                      </a:lnTo>
                      <a:lnTo>
                        <a:pt x="299" y="431"/>
                      </a:lnTo>
                      <a:lnTo>
                        <a:pt x="299" y="421"/>
                      </a:lnTo>
                      <a:lnTo>
                        <a:pt x="299" y="413"/>
                      </a:lnTo>
                      <a:lnTo>
                        <a:pt x="300" y="405"/>
                      </a:lnTo>
                      <a:lnTo>
                        <a:pt x="300" y="399"/>
                      </a:lnTo>
                      <a:lnTo>
                        <a:pt x="300" y="394"/>
                      </a:lnTo>
                      <a:lnTo>
                        <a:pt x="300" y="391"/>
                      </a:lnTo>
                      <a:lnTo>
                        <a:pt x="300" y="389"/>
                      </a:lnTo>
                      <a:lnTo>
                        <a:pt x="301" y="389"/>
                      </a:lnTo>
                      <a:lnTo>
                        <a:pt x="301" y="389"/>
                      </a:lnTo>
                      <a:lnTo>
                        <a:pt x="301" y="390"/>
                      </a:lnTo>
                      <a:lnTo>
                        <a:pt x="301" y="391"/>
                      </a:lnTo>
                      <a:lnTo>
                        <a:pt x="301" y="392"/>
                      </a:lnTo>
                      <a:lnTo>
                        <a:pt x="301" y="393"/>
                      </a:lnTo>
                      <a:lnTo>
                        <a:pt x="302" y="392"/>
                      </a:lnTo>
                      <a:lnTo>
                        <a:pt x="302" y="392"/>
                      </a:lnTo>
                      <a:lnTo>
                        <a:pt x="302" y="391"/>
                      </a:lnTo>
                      <a:lnTo>
                        <a:pt x="302" y="390"/>
                      </a:lnTo>
                      <a:lnTo>
                        <a:pt x="302" y="389"/>
                      </a:lnTo>
                      <a:lnTo>
                        <a:pt x="302" y="388"/>
                      </a:lnTo>
                      <a:lnTo>
                        <a:pt x="303" y="389"/>
                      </a:lnTo>
                      <a:lnTo>
                        <a:pt x="303" y="390"/>
                      </a:lnTo>
                      <a:lnTo>
                        <a:pt x="303" y="393"/>
                      </a:lnTo>
                      <a:lnTo>
                        <a:pt x="303" y="397"/>
                      </a:lnTo>
                      <a:lnTo>
                        <a:pt x="303" y="403"/>
                      </a:lnTo>
                      <a:lnTo>
                        <a:pt x="303" y="409"/>
                      </a:lnTo>
                      <a:lnTo>
                        <a:pt x="304" y="416"/>
                      </a:lnTo>
                      <a:lnTo>
                        <a:pt x="304" y="423"/>
                      </a:lnTo>
                      <a:lnTo>
                        <a:pt x="304" y="430"/>
                      </a:lnTo>
                      <a:lnTo>
                        <a:pt x="304" y="437"/>
                      </a:lnTo>
                      <a:lnTo>
                        <a:pt x="304" y="442"/>
                      </a:lnTo>
                      <a:lnTo>
                        <a:pt x="305" y="447"/>
                      </a:lnTo>
                      <a:lnTo>
                        <a:pt x="305" y="450"/>
                      </a:lnTo>
                      <a:lnTo>
                        <a:pt x="305" y="451"/>
                      </a:lnTo>
                      <a:lnTo>
                        <a:pt x="305" y="451"/>
                      </a:lnTo>
                      <a:lnTo>
                        <a:pt x="305" y="449"/>
                      </a:lnTo>
                      <a:lnTo>
                        <a:pt x="305" y="446"/>
                      </a:lnTo>
                      <a:lnTo>
                        <a:pt x="306" y="441"/>
                      </a:lnTo>
                      <a:lnTo>
                        <a:pt x="306" y="435"/>
                      </a:lnTo>
                      <a:lnTo>
                        <a:pt x="306" y="429"/>
                      </a:lnTo>
                      <a:lnTo>
                        <a:pt x="306" y="423"/>
                      </a:lnTo>
                      <a:lnTo>
                        <a:pt x="306" y="416"/>
                      </a:lnTo>
                      <a:lnTo>
                        <a:pt x="306" y="411"/>
                      </a:lnTo>
                      <a:lnTo>
                        <a:pt x="307" y="406"/>
                      </a:lnTo>
                      <a:lnTo>
                        <a:pt x="307" y="401"/>
                      </a:lnTo>
                      <a:lnTo>
                        <a:pt x="307" y="398"/>
                      </a:lnTo>
                      <a:lnTo>
                        <a:pt x="307" y="396"/>
                      </a:lnTo>
                      <a:lnTo>
                        <a:pt x="307" y="394"/>
                      </a:lnTo>
                      <a:lnTo>
                        <a:pt x="307" y="393"/>
                      </a:lnTo>
                      <a:lnTo>
                        <a:pt x="308" y="393"/>
                      </a:lnTo>
                      <a:lnTo>
                        <a:pt x="308" y="393"/>
                      </a:lnTo>
                      <a:lnTo>
                        <a:pt x="308" y="395"/>
                      </a:lnTo>
                      <a:lnTo>
                        <a:pt x="308" y="397"/>
                      </a:lnTo>
                      <a:lnTo>
                        <a:pt x="308" y="400"/>
                      </a:lnTo>
                      <a:lnTo>
                        <a:pt x="309" y="405"/>
                      </a:lnTo>
                      <a:lnTo>
                        <a:pt x="309" y="411"/>
                      </a:lnTo>
                      <a:lnTo>
                        <a:pt x="309" y="418"/>
                      </a:lnTo>
                      <a:lnTo>
                        <a:pt x="309" y="425"/>
                      </a:lnTo>
                      <a:lnTo>
                        <a:pt x="309" y="434"/>
                      </a:lnTo>
                      <a:lnTo>
                        <a:pt x="309" y="443"/>
                      </a:lnTo>
                      <a:lnTo>
                        <a:pt x="310" y="453"/>
                      </a:lnTo>
                      <a:lnTo>
                        <a:pt x="310" y="462"/>
                      </a:lnTo>
                      <a:lnTo>
                        <a:pt x="310" y="471"/>
                      </a:lnTo>
                      <a:lnTo>
                        <a:pt x="310" y="479"/>
                      </a:lnTo>
                      <a:lnTo>
                        <a:pt x="310" y="486"/>
                      </a:lnTo>
                      <a:lnTo>
                        <a:pt x="310" y="493"/>
                      </a:lnTo>
                      <a:lnTo>
                        <a:pt x="311" y="498"/>
                      </a:lnTo>
                      <a:lnTo>
                        <a:pt x="311" y="502"/>
                      </a:lnTo>
                      <a:lnTo>
                        <a:pt x="311" y="504"/>
                      </a:lnTo>
                      <a:lnTo>
                        <a:pt x="311" y="505"/>
                      </a:lnTo>
                      <a:lnTo>
                        <a:pt x="311" y="505"/>
                      </a:lnTo>
                      <a:lnTo>
                        <a:pt x="312" y="504"/>
                      </a:lnTo>
                      <a:lnTo>
                        <a:pt x="312" y="501"/>
                      </a:lnTo>
                      <a:lnTo>
                        <a:pt x="312" y="497"/>
                      </a:lnTo>
                      <a:lnTo>
                        <a:pt x="312" y="491"/>
                      </a:lnTo>
                      <a:lnTo>
                        <a:pt x="312" y="484"/>
                      </a:lnTo>
                      <a:lnTo>
                        <a:pt x="312" y="476"/>
                      </a:lnTo>
                      <a:lnTo>
                        <a:pt x="313" y="468"/>
                      </a:lnTo>
                      <a:lnTo>
                        <a:pt x="313" y="459"/>
                      </a:lnTo>
                      <a:lnTo>
                        <a:pt x="313" y="451"/>
                      </a:lnTo>
                      <a:lnTo>
                        <a:pt x="313" y="442"/>
                      </a:lnTo>
                      <a:lnTo>
                        <a:pt x="313" y="435"/>
                      </a:lnTo>
                      <a:lnTo>
                        <a:pt x="313" y="428"/>
                      </a:lnTo>
                      <a:lnTo>
                        <a:pt x="314" y="422"/>
                      </a:lnTo>
                      <a:lnTo>
                        <a:pt x="314" y="417"/>
                      </a:lnTo>
                      <a:lnTo>
                        <a:pt x="314" y="414"/>
                      </a:lnTo>
                      <a:lnTo>
                        <a:pt x="314" y="412"/>
                      </a:lnTo>
                      <a:lnTo>
                        <a:pt x="314" y="410"/>
                      </a:lnTo>
                      <a:lnTo>
                        <a:pt x="314" y="411"/>
                      </a:lnTo>
                      <a:lnTo>
                        <a:pt x="315" y="412"/>
                      </a:lnTo>
                      <a:lnTo>
                        <a:pt x="315" y="414"/>
                      </a:lnTo>
                      <a:lnTo>
                        <a:pt x="315" y="417"/>
                      </a:lnTo>
                      <a:lnTo>
                        <a:pt x="315" y="421"/>
                      </a:lnTo>
                      <a:lnTo>
                        <a:pt x="315" y="425"/>
                      </a:lnTo>
                      <a:lnTo>
                        <a:pt x="316" y="430"/>
                      </a:lnTo>
                      <a:lnTo>
                        <a:pt x="316" y="435"/>
                      </a:lnTo>
                      <a:lnTo>
                        <a:pt x="316" y="440"/>
                      </a:lnTo>
                      <a:lnTo>
                        <a:pt x="316" y="444"/>
                      </a:lnTo>
                      <a:lnTo>
                        <a:pt x="316" y="448"/>
                      </a:lnTo>
                      <a:lnTo>
                        <a:pt x="316" y="451"/>
                      </a:lnTo>
                      <a:lnTo>
                        <a:pt x="317" y="454"/>
                      </a:lnTo>
                      <a:lnTo>
                        <a:pt x="317" y="457"/>
                      </a:lnTo>
                      <a:lnTo>
                        <a:pt x="317" y="459"/>
                      </a:lnTo>
                      <a:lnTo>
                        <a:pt x="317" y="461"/>
                      </a:lnTo>
                      <a:lnTo>
                        <a:pt x="317" y="462"/>
                      </a:lnTo>
                      <a:lnTo>
                        <a:pt x="317" y="463"/>
                      </a:lnTo>
                      <a:lnTo>
                        <a:pt x="318" y="464"/>
                      </a:lnTo>
                      <a:lnTo>
                        <a:pt x="318" y="464"/>
                      </a:lnTo>
                      <a:lnTo>
                        <a:pt x="318" y="464"/>
                      </a:lnTo>
                      <a:lnTo>
                        <a:pt x="318" y="463"/>
                      </a:lnTo>
                      <a:lnTo>
                        <a:pt x="318" y="462"/>
                      </a:lnTo>
                      <a:lnTo>
                        <a:pt x="318" y="460"/>
                      </a:lnTo>
                      <a:lnTo>
                        <a:pt x="319" y="458"/>
                      </a:lnTo>
                      <a:lnTo>
                        <a:pt x="319" y="455"/>
                      </a:lnTo>
                      <a:lnTo>
                        <a:pt x="319" y="453"/>
                      </a:lnTo>
                      <a:lnTo>
                        <a:pt x="319" y="451"/>
                      </a:lnTo>
                      <a:lnTo>
                        <a:pt x="319" y="450"/>
                      </a:lnTo>
                      <a:lnTo>
                        <a:pt x="320" y="449"/>
                      </a:lnTo>
                      <a:lnTo>
                        <a:pt x="320" y="450"/>
                      </a:lnTo>
                      <a:lnTo>
                        <a:pt x="320" y="450"/>
                      </a:lnTo>
                      <a:lnTo>
                        <a:pt x="320" y="452"/>
                      </a:lnTo>
                      <a:lnTo>
                        <a:pt x="320" y="454"/>
                      </a:lnTo>
                      <a:lnTo>
                        <a:pt x="320" y="455"/>
                      </a:lnTo>
                      <a:lnTo>
                        <a:pt x="321" y="457"/>
                      </a:lnTo>
                      <a:lnTo>
                        <a:pt x="321" y="459"/>
                      </a:lnTo>
                      <a:lnTo>
                        <a:pt x="321" y="460"/>
                      </a:lnTo>
                      <a:lnTo>
                        <a:pt x="321" y="460"/>
                      </a:lnTo>
                      <a:lnTo>
                        <a:pt x="321" y="460"/>
                      </a:lnTo>
                      <a:lnTo>
                        <a:pt x="321" y="459"/>
                      </a:lnTo>
                      <a:lnTo>
                        <a:pt x="322" y="458"/>
                      </a:lnTo>
                      <a:lnTo>
                        <a:pt x="322" y="456"/>
                      </a:lnTo>
                      <a:lnTo>
                        <a:pt x="322" y="454"/>
                      </a:lnTo>
                      <a:lnTo>
                        <a:pt x="322" y="452"/>
                      </a:lnTo>
                      <a:lnTo>
                        <a:pt x="322" y="449"/>
                      </a:lnTo>
                      <a:lnTo>
                        <a:pt x="323" y="445"/>
                      </a:lnTo>
                      <a:lnTo>
                        <a:pt x="323" y="442"/>
                      </a:lnTo>
                      <a:lnTo>
                        <a:pt x="323" y="438"/>
                      </a:lnTo>
                      <a:lnTo>
                        <a:pt x="323" y="434"/>
                      </a:lnTo>
                      <a:lnTo>
                        <a:pt x="323" y="431"/>
                      </a:lnTo>
                      <a:lnTo>
                        <a:pt x="323" y="428"/>
                      </a:lnTo>
                      <a:lnTo>
                        <a:pt x="324" y="425"/>
                      </a:lnTo>
                      <a:lnTo>
                        <a:pt x="324" y="423"/>
                      </a:lnTo>
                      <a:lnTo>
                        <a:pt x="324" y="422"/>
                      </a:lnTo>
                      <a:lnTo>
                        <a:pt x="324" y="422"/>
                      </a:lnTo>
                      <a:lnTo>
                        <a:pt x="324" y="423"/>
                      </a:lnTo>
                      <a:lnTo>
                        <a:pt x="324" y="425"/>
                      </a:lnTo>
                      <a:lnTo>
                        <a:pt x="325" y="428"/>
                      </a:lnTo>
                      <a:lnTo>
                        <a:pt x="325" y="431"/>
                      </a:lnTo>
                      <a:lnTo>
                        <a:pt x="325" y="434"/>
                      </a:lnTo>
                      <a:lnTo>
                        <a:pt x="325" y="438"/>
                      </a:lnTo>
                      <a:lnTo>
                        <a:pt x="325" y="441"/>
                      </a:lnTo>
                      <a:lnTo>
                        <a:pt x="325" y="443"/>
                      </a:lnTo>
                      <a:lnTo>
                        <a:pt x="326" y="443"/>
                      </a:lnTo>
                      <a:lnTo>
                        <a:pt x="326" y="443"/>
                      </a:lnTo>
                      <a:lnTo>
                        <a:pt x="326" y="441"/>
                      </a:lnTo>
                      <a:lnTo>
                        <a:pt x="326" y="438"/>
                      </a:lnTo>
                      <a:lnTo>
                        <a:pt x="326" y="434"/>
                      </a:lnTo>
                      <a:lnTo>
                        <a:pt x="327" y="429"/>
                      </a:lnTo>
                      <a:lnTo>
                        <a:pt x="327" y="424"/>
                      </a:lnTo>
                      <a:lnTo>
                        <a:pt x="327" y="419"/>
                      </a:lnTo>
                      <a:lnTo>
                        <a:pt x="327" y="414"/>
                      </a:lnTo>
                      <a:lnTo>
                        <a:pt x="327" y="410"/>
                      </a:lnTo>
                      <a:lnTo>
                        <a:pt x="327" y="406"/>
                      </a:lnTo>
                      <a:lnTo>
                        <a:pt x="328" y="403"/>
                      </a:lnTo>
                      <a:lnTo>
                        <a:pt x="328" y="401"/>
                      </a:lnTo>
                      <a:lnTo>
                        <a:pt x="328" y="399"/>
                      </a:lnTo>
                      <a:lnTo>
                        <a:pt x="328" y="398"/>
                      </a:lnTo>
                      <a:lnTo>
                        <a:pt x="328" y="398"/>
                      </a:lnTo>
                      <a:lnTo>
                        <a:pt x="328" y="397"/>
                      </a:lnTo>
                      <a:lnTo>
                        <a:pt x="329" y="396"/>
                      </a:lnTo>
                      <a:lnTo>
                        <a:pt x="329" y="395"/>
                      </a:lnTo>
                      <a:lnTo>
                        <a:pt x="329" y="394"/>
                      </a:lnTo>
                      <a:lnTo>
                        <a:pt x="329" y="392"/>
                      </a:lnTo>
                      <a:lnTo>
                        <a:pt x="329" y="391"/>
                      </a:lnTo>
                      <a:lnTo>
                        <a:pt x="329" y="391"/>
                      </a:lnTo>
                      <a:lnTo>
                        <a:pt x="330" y="391"/>
                      </a:lnTo>
                      <a:lnTo>
                        <a:pt x="330" y="391"/>
                      </a:lnTo>
                      <a:lnTo>
                        <a:pt x="330" y="393"/>
                      </a:lnTo>
                      <a:lnTo>
                        <a:pt x="330" y="396"/>
                      </a:lnTo>
                      <a:lnTo>
                        <a:pt x="330" y="399"/>
                      </a:lnTo>
                      <a:lnTo>
                        <a:pt x="331" y="404"/>
                      </a:lnTo>
                      <a:lnTo>
                        <a:pt x="331" y="409"/>
                      </a:lnTo>
                      <a:lnTo>
                        <a:pt x="331" y="415"/>
                      </a:lnTo>
                      <a:lnTo>
                        <a:pt x="331" y="421"/>
                      </a:lnTo>
                      <a:lnTo>
                        <a:pt x="331" y="427"/>
                      </a:lnTo>
                      <a:lnTo>
                        <a:pt x="331" y="432"/>
                      </a:lnTo>
                      <a:lnTo>
                        <a:pt x="332" y="437"/>
                      </a:lnTo>
                      <a:lnTo>
                        <a:pt x="332" y="441"/>
                      </a:lnTo>
                      <a:lnTo>
                        <a:pt x="332" y="444"/>
                      </a:lnTo>
                      <a:lnTo>
                        <a:pt x="332" y="446"/>
                      </a:lnTo>
                      <a:lnTo>
                        <a:pt x="332" y="447"/>
                      </a:lnTo>
                      <a:lnTo>
                        <a:pt x="332" y="448"/>
                      </a:lnTo>
                      <a:lnTo>
                        <a:pt x="333" y="448"/>
                      </a:lnTo>
                      <a:lnTo>
                        <a:pt x="333" y="448"/>
                      </a:lnTo>
                      <a:lnTo>
                        <a:pt x="333" y="447"/>
                      </a:lnTo>
                      <a:lnTo>
                        <a:pt x="333" y="447"/>
                      </a:lnTo>
                      <a:lnTo>
                        <a:pt x="333" y="446"/>
                      </a:lnTo>
                      <a:lnTo>
                        <a:pt x="334" y="446"/>
                      </a:lnTo>
                      <a:lnTo>
                        <a:pt x="334" y="445"/>
                      </a:lnTo>
                      <a:lnTo>
                        <a:pt x="334" y="444"/>
                      </a:lnTo>
                      <a:lnTo>
                        <a:pt x="334" y="443"/>
                      </a:lnTo>
                      <a:lnTo>
                        <a:pt x="334" y="441"/>
                      </a:lnTo>
                      <a:lnTo>
                        <a:pt x="334" y="438"/>
                      </a:lnTo>
                      <a:lnTo>
                        <a:pt x="335" y="434"/>
                      </a:lnTo>
                      <a:lnTo>
                        <a:pt x="335" y="430"/>
                      </a:lnTo>
                      <a:lnTo>
                        <a:pt x="335" y="424"/>
                      </a:lnTo>
                      <a:lnTo>
                        <a:pt x="335" y="418"/>
                      </a:lnTo>
                      <a:lnTo>
                        <a:pt x="335" y="411"/>
                      </a:lnTo>
                      <a:lnTo>
                        <a:pt x="335" y="403"/>
                      </a:lnTo>
                      <a:lnTo>
                        <a:pt x="336" y="396"/>
                      </a:lnTo>
                      <a:lnTo>
                        <a:pt x="336" y="389"/>
                      </a:lnTo>
                      <a:lnTo>
                        <a:pt x="336" y="384"/>
                      </a:lnTo>
                      <a:lnTo>
                        <a:pt x="336" y="379"/>
                      </a:lnTo>
                      <a:lnTo>
                        <a:pt x="336" y="376"/>
                      </a:lnTo>
                      <a:lnTo>
                        <a:pt x="336" y="374"/>
                      </a:lnTo>
                      <a:lnTo>
                        <a:pt x="337" y="373"/>
                      </a:lnTo>
                      <a:lnTo>
                        <a:pt x="337" y="374"/>
                      </a:lnTo>
                      <a:lnTo>
                        <a:pt x="337" y="377"/>
                      </a:lnTo>
                      <a:lnTo>
                        <a:pt x="337" y="379"/>
                      </a:lnTo>
                      <a:lnTo>
                        <a:pt x="337" y="382"/>
                      </a:lnTo>
                      <a:lnTo>
                        <a:pt x="338" y="385"/>
                      </a:lnTo>
                      <a:lnTo>
                        <a:pt x="338" y="387"/>
                      </a:lnTo>
                      <a:lnTo>
                        <a:pt x="338" y="388"/>
                      </a:lnTo>
                      <a:lnTo>
                        <a:pt x="338" y="387"/>
                      </a:lnTo>
                      <a:lnTo>
                        <a:pt x="338" y="384"/>
                      </a:lnTo>
                      <a:lnTo>
                        <a:pt x="338" y="379"/>
                      </a:lnTo>
                      <a:lnTo>
                        <a:pt x="339" y="372"/>
                      </a:lnTo>
                      <a:lnTo>
                        <a:pt x="339" y="362"/>
                      </a:lnTo>
                      <a:lnTo>
                        <a:pt x="339" y="351"/>
                      </a:lnTo>
                      <a:lnTo>
                        <a:pt x="339" y="338"/>
                      </a:lnTo>
                      <a:lnTo>
                        <a:pt x="339" y="325"/>
                      </a:lnTo>
                      <a:lnTo>
                        <a:pt x="339" y="312"/>
                      </a:lnTo>
                      <a:lnTo>
                        <a:pt x="340" y="299"/>
                      </a:lnTo>
                      <a:lnTo>
                        <a:pt x="340" y="288"/>
                      </a:lnTo>
                      <a:lnTo>
                        <a:pt x="340" y="279"/>
                      </a:lnTo>
                      <a:lnTo>
                        <a:pt x="340" y="272"/>
                      </a:lnTo>
                      <a:lnTo>
                        <a:pt x="340" y="269"/>
                      </a:lnTo>
                      <a:lnTo>
                        <a:pt x="340" y="268"/>
                      </a:lnTo>
                      <a:lnTo>
                        <a:pt x="341" y="270"/>
                      </a:lnTo>
                      <a:lnTo>
                        <a:pt x="341" y="275"/>
                      </a:lnTo>
                      <a:lnTo>
                        <a:pt x="341" y="281"/>
                      </a:lnTo>
                      <a:lnTo>
                        <a:pt x="341" y="289"/>
                      </a:lnTo>
                      <a:lnTo>
                        <a:pt x="341" y="298"/>
                      </a:lnTo>
                      <a:lnTo>
                        <a:pt x="342" y="307"/>
                      </a:lnTo>
                      <a:lnTo>
                        <a:pt x="342" y="314"/>
                      </a:lnTo>
                      <a:lnTo>
                        <a:pt x="342" y="321"/>
                      </a:lnTo>
                      <a:lnTo>
                        <a:pt x="342" y="325"/>
                      </a:lnTo>
                      <a:lnTo>
                        <a:pt x="342" y="328"/>
                      </a:lnTo>
                      <a:lnTo>
                        <a:pt x="342" y="328"/>
                      </a:lnTo>
                      <a:lnTo>
                        <a:pt x="343" y="326"/>
                      </a:lnTo>
                      <a:lnTo>
                        <a:pt x="343" y="323"/>
                      </a:lnTo>
                      <a:lnTo>
                        <a:pt x="343" y="319"/>
                      </a:lnTo>
                      <a:lnTo>
                        <a:pt x="343" y="315"/>
                      </a:lnTo>
                      <a:lnTo>
                        <a:pt x="343" y="311"/>
                      </a:lnTo>
                      <a:lnTo>
                        <a:pt x="343" y="308"/>
                      </a:lnTo>
                      <a:lnTo>
                        <a:pt x="344" y="307"/>
                      </a:lnTo>
                      <a:lnTo>
                        <a:pt x="344" y="309"/>
                      </a:lnTo>
                      <a:lnTo>
                        <a:pt x="344" y="313"/>
                      </a:lnTo>
                      <a:lnTo>
                        <a:pt x="344" y="320"/>
                      </a:lnTo>
                      <a:lnTo>
                        <a:pt x="344" y="329"/>
                      </a:lnTo>
                      <a:lnTo>
                        <a:pt x="345" y="341"/>
                      </a:lnTo>
                      <a:lnTo>
                        <a:pt x="345" y="353"/>
                      </a:lnTo>
                      <a:lnTo>
                        <a:pt x="345" y="366"/>
                      </a:lnTo>
                      <a:lnTo>
                        <a:pt x="345" y="379"/>
                      </a:lnTo>
                      <a:lnTo>
                        <a:pt x="345" y="392"/>
                      </a:lnTo>
                      <a:lnTo>
                        <a:pt x="345" y="402"/>
                      </a:lnTo>
                      <a:lnTo>
                        <a:pt x="346" y="411"/>
                      </a:lnTo>
                      <a:lnTo>
                        <a:pt x="346" y="417"/>
                      </a:lnTo>
                      <a:lnTo>
                        <a:pt x="346" y="421"/>
                      </a:lnTo>
                      <a:lnTo>
                        <a:pt x="346" y="422"/>
                      </a:lnTo>
                      <a:lnTo>
                        <a:pt x="346" y="420"/>
                      </a:lnTo>
                      <a:lnTo>
                        <a:pt x="346" y="417"/>
                      </a:lnTo>
                      <a:lnTo>
                        <a:pt x="347" y="412"/>
                      </a:lnTo>
                      <a:lnTo>
                        <a:pt x="347" y="406"/>
                      </a:lnTo>
                      <a:lnTo>
                        <a:pt x="347" y="400"/>
                      </a:lnTo>
                      <a:lnTo>
                        <a:pt x="347" y="393"/>
                      </a:lnTo>
                      <a:lnTo>
                        <a:pt x="347" y="386"/>
                      </a:lnTo>
                      <a:lnTo>
                        <a:pt x="347" y="380"/>
                      </a:lnTo>
                      <a:lnTo>
                        <a:pt x="348" y="374"/>
                      </a:lnTo>
                      <a:lnTo>
                        <a:pt x="348" y="369"/>
                      </a:lnTo>
                      <a:lnTo>
                        <a:pt x="348" y="365"/>
                      </a:lnTo>
                      <a:lnTo>
                        <a:pt x="348" y="362"/>
                      </a:lnTo>
                      <a:lnTo>
                        <a:pt x="348" y="359"/>
                      </a:lnTo>
                      <a:lnTo>
                        <a:pt x="349" y="358"/>
                      </a:lnTo>
                      <a:lnTo>
                        <a:pt x="349" y="357"/>
                      </a:lnTo>
                      <a:lnTo>
                        <a:pt x="349" y="356"/>
                      </a:lnTo>
                      <a:lnTo>
                        <a:pt x="349" y="355"/>
                      </a:lnTo>
                      <a:lnTo>
                        <a:pt x="349" y="354"/>
                      </a:lnTo>
                      <a:lnTo>
                        <a:pt x="349" y="353"/>
                      </a:lnTo>
                      <a:lnTo>
                        <a:pt x="350" y="351"/>
                      </a:lnTo>
                      <a:lnTo>
                        <a:pt x="350" y="348"/>
                      </a:lnTo>
                      <a:lnTo>
                        <a:pt x="350" y="345"/>
                      </a:lnTo>
                      <a:lnTo>
                        <a:pt x="350" y="340"/>
                      </a:lnTo>
                      <a:lnTo>
                        <a:pt x="350" y="333"/>
                      </a:lnTo>
                      <a:lnTo>
                        <a:pt x="350" y="326"/>
                      </a:lnTo>
                      <a:lnTo>
                        <a:pt x="351" y="317"/>
                      </a:lnTo>
                      <a:lnTo>
                        <a:pt x="351" y="306"/>
                      </a:lnTo>
                      <a:lnTo>
                        <a:pt x="351" y="295"/>
                      </a:lnTo>
                      <a:lnTo>
                        <a:pt x="351" y="284"/>
                      </a:lnTo>
                      <a:lnTo>
                        <a:pt x="351" y="272"/>
                      </a:lnTo>
                      <a:lnTo>
                        <a:pt x="351" y="261"/>
                      </a:lnTo>
                      <a:lnTo>
                        <a:pt x="352" y="251"/>
                      </a:lnTo>
                      <a:lnTo>
                        <a:pt x="352" y="242"/>
                      </a:lnTo>
                      <a:lnTo>
                        <a:pt x="352" y="234"/>
                      </a:lnTo>
                      <a:lnTo>
                        <a:pt x="352" y="228"/>
                      </a:lnTo>
                      <a:lnTo>
                        <a:pt x="352" y="224"/>
                      </a:lnTo>
                      <a:lnTo>
                        <a:pt x="353" y="221"/>
                      </a:lnTo>
                      <a:lnTo>
                        <a:pt x="353" y="220"/>
                      </a:lnTo>
                      <a:lnTo>
                        <a:pt x="353" y="221"/>
                      </a:lnTo>
                      <a:lnTo>
                        <a:pt x="353" y="223"/>
                      </a:lnTo>
                      <a:lnTo>
                        <a:pt x="353" y="226"/>
                      </a:lnTo>
                      <a:lnTo>
                        <a:pt x="353" y="230"/>
                      </a:lnTo>
                      <a:lnTo>
                        <a:pt x="354" y="234"/>
                      </a:lnTo>
                      <a:lnTo>
                        <a:pt x="354" y="239"/>
                      </a:lnTo>
                      <a:lnTo>
                        <a:pt x="354" y="243"/>
                      </a:lnTo>
                      <a:lnTo>
                        <a:pt x="354" y="246"/>
                      </a:lnTo>
                      <a:lnTo>
                        <a:pt x="354" y="248"/>
                      </a:lnTo>
                      <a:lnTo>
                        <a:pt x="354" y="249"/>
                      </a:lnTo>
                      <a:lnTo>
                        <a:pt x="355" y="249"/>
                      </a:lnTo>
                      <a:lnTo>
                        <a:pt x="355" y="248"/>
                      </a:lnTo>
                      <a:lnTo>
                        <a:pt x="355" y="246"/>
                      </a:lnTo>
                      <a:lnTo>
                        <a:pt x="355" y="244"/>
                      </a:lnTo>
                      <a:lnTo>
                        <a:pt x="355" y="241"/>
                      </a:lnTo>
                      <a:lnTo>
                        <a:pt x="355" y="239"/>
                      </a:lnTo>
                      <a:lnTo>
                        <a:pt x="356" y="237"/>
                      </a:lnTo>
                      <a:lnTo>
                        <a:pt x="356" y="237"/>
                      </a:lnTo>
                      <a:lnTo>
                        <a:pt x="356" y="239"/>
                      </a:lnTo>
                      <a:lnTo>
                        <a:pt x="356" y="243"/>
                      </a:lnTo>
                      <a:lnTo>
                        <a:pt x="356" y="249"/>
                      </a:lnTo>
                      <a:lnTo>
                        <a:pt x="357" y="257"/>
                      </a:lnTo>
                      <a:lnTo>
                        <a:pt x="357" y="267"/>
                      </a:lnTo>
                      <a:lnTo>
                        <a:pt x="357" y="278"/>
                      </a:lnTo>
                      <a:lnTo>
                        <a:pt x="357" y="290"/>
                      </a:lnTo>
                      <a:lnTo>
                        <a:pt x="357" y="302"/>
                      </a:lnTo>
                      <a:lnTo>
                        <a:pt x="357" y="313"/>
                      </a:lnTo>
                      <a:lnTo>
                        <a:pt x="358" y="323"/>
                      </a:lnTo>
                      <a:lnTo>
                        <a:pt x="358" y="332"/>
                      </a:lnTo>
                      <a:lnTo>
                        <a:pt x="358" y="339"/>
                      </a:lnTo>
                      <a:lnTo>
                        <a:pt x="358" y="344"/>
                      </a:lnTo>
                      <a:lnTo>
                        <a:pt x="358" y="347"/>
                      </a:lnTo>
                      <a:lnTo>
                        <a:pt x="358" y="349"/>
                      </a:lnTo>
                      <a:lnTo>
                        <a:pt x="359" y="348"/>
                      </a:lnTo>
                      <a:lnTo>
                        <a:pt x="359" y="347"/>
                      </a:lnTo>
                      <a:lnTo>
                        <a:pt x="359" y="344"/>
                      </a:lnTo>
                      <a:lnTo>
                        <a:pt x="359" y="340"/>
                      </a:lnTo>
                      <a:lnTo>
                        <a:pt x="359" y="335"/>
                      </a:lnTo>
                      <a:lnTo>
                        <a:pt x="360" y="330"/>
                      </a:lnTo>
                      <a:lnTo>
                        <a:pt x="360" y="325"/>
                      </a:lnTo>
                      <a:lnTo>
                        <a:pt x="360" y="319"/>
                      </a:lnTo>
                      <a:lnTo>
                        <a:pt x="360" y="314"/>
                      </a:lnTo>
                      <a:lnTo>
                        <a:pt x="360" y="308"/>
                      </a:lnTo>
                      <a:lnTo>
                        <a:pt x="360" y="303"/>
                      </a:lnTo>
                      <a:lnTo>
                        <a:pt x="361" y="298"/>
                      </a:lnTo>
                      <a:lnTo>
                        <a:pt x="361" y="292"/>
                      </a:lnTo>
                      <a:lnTo>
                        <a:pt x="361" y="287"/>
                      </a:lnTo>
                      <a:lnTo>
                        <a:pt x="361" y="282"/>
                      </a:lnTo>
                      <a:lnTo>
                        <a:pt x="361" y="277"/>
                      </a:lnTo>
                      <a:lnTo>
                        <a:pt x="361" y="271"/>
                      </a:lnTo>
                      <a:lnTo>
                        <a:pt x="362" y="266"/>
                      </a:lnTo>
                      <a:lnTo>
                        <a:pt x="362" y="261"/>
                      </a:lnTo>
                      <a:lnTo>
                        <a:pt x="362" y="255"/>
                      </a:lnTo>
                      <a:lnTo>
                        <a:pt x="362" y="250"/>
                      </a:lnTo>
                      <a:lnTo>
                        <a:pt x="362" y="246"/>
                      </a:lnTo>
                      <a:lnTo>
                        <a:pt x="362" y="242"/>
                      </a:lnTo>
                      <a:lnTo>
                        <a:pt x="363" y="239"/>
                      </a:lnTo>
                      <a:lnTo>
                        <a:pt x="363" y="237"/>
                      </a:lnTo>
                      <a:lnTo>
                        <a:pt x="363" y="236"/>
                      </a:lnTo>
                      <a:lnTo>
                        <a:pt x="363" y="238"/>
                      </a:lnTo>
                      <a:lnTo>
                        <a:pt x="363" y="241"/>
                      </a:lnTo>
                      <a:lnTo>
                        <a:pt x="364" y="245"/>
                      </a:lnTo>
                      <a:lnTo>
                        <a:pt x="364" y="252"/>
                      </a:lnTo>
                      <a:lnTo>
                        <a:pt x="364" y="259"/>
                      </a:lnTo>
                      <a:lnTo>
                        <a:pt x="364" y="268"/>
                      </a:lnTo>
                      <a:lnTo>
                        <a:pt x="364" y="277"/>
                      </a:lnTo>
                      <a:lnTo>
                        <a:pt x="364" y="286"/>
                      </a:lnTo>
                      <a:lnTo>
                        <a:pt x="365" y="294"/>
                      </a:lnTo>
                      <a:lnTo>
                        <a:pt x="365" y="302"/>
                      </a:lnTo>
                      <a:lnTo>
                        <a:pt x="365" y="309"/>
                      </a:lnTo>
                      <a:lnTo>
                        <a:pt x="365" y="314"/>
                      </a:lnTo>
                      <a:lnTo>
                        <a:pt x="365" y="317"/>
                      </a:lnTo>
                      <a:lnTo>
                        <a:pt x="365" y="319"/>
                      </a:lnTo>
                      <a:lnTo>
                        <a:pt x="366" y="319"/>
                      </a:lnTo>
                      <a:lnTo>
                        <a:pt x="366" y="318"/>
                      </a:lnTo>
                      <a:lnTo>
                        <a:pt x="366" y="316"/>
                      </a:lnTo>
                      <a:lnTo>
                        <a:pt x="366" y="313"/>
                      </a:lnTo>
                      <a:lnTo>
                        <a:pt x="366" y="310"/>
                      </a:lnTo>
                      <a:lnTo>
                        <a:pt x="366" y="306"/>
                      </a:lnTo>
                      <a:lnTo>
                        <a:pt x="367" y="303"/>
                      </a:lnTo>
                      <a:lnTo>
                        <a:pt x="367" y="300"/>
                      </a:lnTo>
                      <a:lnTo>
                        <a:pt x="367" y="297"/>
                      </a:lnTo>
                      <a:lnTo>
                        <a:pt x="367" y="294"/>
                      </a:lnTo>
                      <a:lnTo>
                        <a:pt x="367" y="291"/>
                      </a:lnTo>
                      <a:lnTo>
                        <a:pt x="368" y="288"/>
                      </a:lnTo>
                      <a:lnTo>
                        <a:pt x="368" y="285"/>
                      </a:lnTo>
                      <a:lnTo>
                        <a:pt x="368" y="281"/>
                      </a:lnTo>
                      <a:lnTo>
                        <a:pt x="368" y="276"/>
                      </a:lnTo>
                      <a:lnTo>
                        <a:pt x="368" y="270"/>
                      </a:lnTo>
                      <a:lnTo>
                        <a:pt x="368" y="264"/>
                      </a:lnTo>
                      <a:lnTo>
                        <a:pt x="369" y="257"/>
                      </a:lnTo>
                      <a:lnTo>
                        <a:pt x="369" y="250"/>
                      </a:lnTo>
                      <a:lnTo>
                        <a:pt x="369" y="244"/>
                      </a:lnTo>
                      <a:lnTo>
                        <a:pt x="369" y="239"/>
                      </a:lnTo>
                      <a:lnTo>
                        <a:pt x="369" y="234"/>
                      </a:lnTo>
                      <a:lnTo>
                        <a:pt x="369" y="231"/>
                      </a:lnTo>
                      <a:lnTo>
                        <a:pt x="370" y="229"/>
                      </a:lnTo>
                      <a:lnTo>
                        <a:pt x="370" y="228"/>
                      </a:lnTo>
                      <a:lnTo>
                        <a:pt x="370" y="228"/>
                      </a:lnTo>
                      <a:lnTo>
                        <a:pt x="370" y="228"/>
                      </a:lnTo>
                      <a:lnTo>
                        <a:pt x="370" y="228"/>
                      </a:lnTo>
                      <a:lnTo>
                        <a:pt x="371" y="228"/>
                      </a:lnTo>
                      <a:lnTo>
                        <a:pt x="371" y="227"/>
                      </a:lnTo>
                      <a:lnTo>
                        <a:pt x="371" y="225"/>
                      </a:lnTo>
                      <a:lnTo>
                        <a:pt x="371" y="222"/>
                      </a:lnTo>
                      <a:lnTo>
                        <a:pt x="371" y="218"/>
                      </a:lnTo>
                      <a:lnTo>
                        <a:pt x="371" y="214"/>
                      </a:lnTo>
                      <a:lnTo>
                        <a:pt x="372" y="211"/>
                      </a:lnTo>
                      <a:lnTo>
                        <a:pt x="372" y="207"/>
                      </a:lnTo>
                      <a:lnTo>
                        <a:pt x="372" y="205"/>
                      </a:lnTo>
                      <a:lnTo>
                        <a:pt x="372" y="205"/>
                      </a:lnTo>
                      <a:lnTo>
                        <a:pt x="372" y="205"/>
                      </a:lnTo>
                      <a:lnTo>
                        <a:pt x="372" y="208"/>
                      </a:lnTo>
                      <a:lnTo>
                        <a:pt x="373" y="213"/>
                      </a:lnTo>
                      <a:lnTo>
                        <a:pt x="373" y="219"/>
                      </a:lnTo>
                      <a:lnTo>
                        <a:pt x="373" y="227"/>
                      </a:lnTo>
                      <a:lnTo>
                        <a:pt x="373" y="236"/>
                      </a:lnTo>
                      <a:lnTo>
                        <a:pt x="373" y="245"/>
                      </a:lnTo>
                      <a:lnTo>
                        <a:pt x="373" y="255"/>
                      </a:lnTo>
                      <a:lnTo>
                        <a:pt x="374" y="264"/>
                      </a:lnTo>
                      <a:lnTo>
                        <a:pt x="374" y="272"/>
                      </a:lnTo>
                      <a:lnTo>
                        <a:pt x="374" y="279"/>
                      </a:lnTo>
                      <a:lnTo>
                        <a:pt x="374" y="284"/>
                      </a:lnTo>
                      <a:lnTo>
                        <a:pt x="374" y="288"/>
                      </a:lnTo>
                      <a:lnTo>
                        <a:pt x="375" y="290"/>
                      </a:lnTo>
                      <a:lnTo>
                        <a:pt x="375" y="290"/>
                      </a:lnTo>
                      <a:lnTo>
                        <a:pt x="375" y="288"/>
                      </a:lnTo>
                      <a:lnTo>
                        <a:pt x="375" y="285"/>
                      </a:lnTo>
                      <a:lnTo>
                        <a:pt x="375" y="281"/>
                      </a:lnTo>
                      <a:lnTo>
                        <a:pt x="375" y="276"/>
                      </a:lnTo>
                      <a:lnTo>
                        <a:pt x="376" y="269"/>
                      </a:lnTo>
                      <a:lnTo>
                        <a:pt x="376" y="262"/>
                      </a:lnTo>
                      <a:lnTo>
                        <a:pt x="376" y="255"/>
                      </a:lnTo>
                      <a:lnTo>
                        <a:pt x="376" y="248"/>
                      </a:lnTo>
                      <a:lnTo>
                        <a:pt x="376" y="241"/>
                      </a:lnTo>
                      <a:lnTo>
                        <a:pt x="376" y="235"/>
                      </a:lnTo>
                      <a:lnTo>
                        <a:pt x="377" y="229"/>
                      </a:lnTo>
                      <a:lnTo>
                        <a:pt x="377" y="225"/>
                      </a:lnTo>
                      <a:lnTo>
                        <a:pt x="377" y="222"/>
                      </a:lnTo>
                      <a:lnTo>
                        <a:pt x="377" y="222"/>
                      </a:lnTo>
                      <a:lnTo>
                        <a:pt x="377" y="223"/>
                      </a:lnTo>
                      <a:lnTo>
                        <a:pt x="377" y="227"/>
                      </a:lnTo>
                      <a:lnTo>
                        <a:pt x="378" y="232"/>
                      </a:lnTo>
                      <a:lnTo>
                        <a:pt x="378" y="240"/>
                      </a:lnTo>
                      <a:lnTo>
                        <a:pt x="378" y="248"/>
                      </a:lnTo>
                      <a:lnTo>
                        <a:pt x="378" y="258"/>
                      </a:lnTo>
                      <a:lnTo>
                        <a:pt x="378" y="267"/>
                      </a:lnTo>
                      <a:lnTo>
                        <a:pt x="379" y="276"/>
                      </a:lnTo>
                      <a:lnTo>
                        <a:pt x="379" y="283"/>
                      </a:lnTo>
                      <a:lnTo>
                        <a:pt x="379" y="289"/>
                      </a:lnTo>
                      <a:lnTo>
                        <a:pt x="379" y="293"/>
                      </a:lnTo>
                      <a:lnTo>
                        <a:pt x="379" y="294"/>
                      </a:lnTo>
                      <a:lnTo>
                        <a:pt x="379" y="294"/>
                      </a:lnTo>
                      <a:lnTo>
                        <a:pt x="380" y="291"/>
                      </a:lnTo>
                      <a:lnTo>
                        <a:pt x="380" y="286"/>
                      </a:lnTo>
                      <a:lnTo>
                        <a:pt x="380" y="279"/>
                      </a:lnTo>
                      <a:lnTo>
                        <a:pt x="380" y="271"/>
                      </a:lnTo>
                      <a:lnTo>
                        <a:pt x="380" y="262"/>
                      </a:lnTo>
                      <a:lnTo>
                        <a:pt x="380" y="252"/>
                      </a:lnTo>
                      <a:lnTo>
                        <a:pt x="381" y="242"/>
                      </a:lnTo>
                      <a:lnTo>
                        <a:pt x="381" y="232"/>
                      </a:lnTo>
                      <a:lnTo>
                        <a:pt x="381" y="222"/>
                      </a:lnTo>
                      <a:lnTo>
                        <a:pt x="381" y="213"/>
                      </a:lnTo>
                      <a:lnTo>
                        <a:pt x="381" y="204"/>
                      </a:lnTo>
                      <a:lnTo>
                        <a:pt x="382" y="197"/>
                      </a:lnTo>
                      <a:lnTo>
                        <a:pt x="382" y="191"/>
                      </a:lnTo>
                      <a:lnTo>
                        <a:pt x="382" y="187"/>
                      </a:lnTo>
                      <a:lnTo>
                        <a:pt x="382" y="184"/>
                      </a:lnTo>
                      <a:lnTo>
                        <a:pt x="382" y="183"/>
                      </a:lnTo>
                      <a:lnTo>
                        <a:pt x="382" y="184"/>
                      </a:lnTo>
                      <a:lnTo>
                        <a:pt x="383" y="187"/>
                      </a:lnTo>
                      <a:lnTo>
                        <a:pt x="383" y="191"/>
                      </a:lnTo>
                      <a:lnTo>
                        <a:pt x="383" y="195"/>
                      </a:lnTo>
                      <a:lnTo>
                        <a:pt x="383" y="200"/>
                      </a:lnTo>
                      <a:lnTo>
                        <a:pt x="383" y="206"/>
                      </a:lnTo>
                      <a:lnTo>
                        <a:pt x="383" y="211"/>
                      </a:lnTo>
                      <a:lnTo>
                        <a:pt x="384" y="216"/>
                      </a:lnTo>
                      <a:lnTo>
                        <a:pt x="384" y="221"/>
                      </a:lnTo>
                      <a:lnTo>
                        <a:pt x="384" y="224"/>
                      </a:lnTo>
                      <a:lnTo>
                        <a:pt x="384" y="228"/>
                      </a:lnTo>
                      <a:lnTo>
                        <a:pt x="384" y="230"/>
                      </a:lnTo>
                      <a:lnTo>
                        <a:pt x="384" y="231"/>
                      </a:lnTo>
                      <a:lnTo>
                        <a:pt x="385" y="232"/>
                      </a:lnTo>
                      <a:lnTo>
                        <a:pt x="385" y="232"/>
                      </a:lnTo>
                      <a:lnTo>
                        <a:pt x="385" y="231"/>
                      </a:lnTo>
                      <a:lnTo>
                        <a:pt x="385" y="229"/>
                      </a:lnTo>
                      <a:lnTo>
                        <a:pt x="385" y="227"/>
                      </a:lnTo>
                      <a:lnTo>
                        <a:pt x="386" y="224"/>
                      </a:lnTo>
                      <a:lnTo>
                        <a:pt x="386" y="221"/>
                      </a:lnTo>
                      <a:lnTo>
                        <a:pt x="386" y="218"/>
                      </a:lnTo>
                      <a:lnTo>
                        <a:pt x="386" y="214"/>
                      </a:lnTo>
                      <a:lnTo>
                        <a:pt x="386" y="211"/>
                      </a:lnTo>
                      <a:lnTo>
                        <a:pt x="386" y="208"/>
                      </a:lnTo>
                      <a:lnTo>
                        <a:pt x="387" y="206"/>
                      </a:lnTo>
                      <a:lnTo>
                        <a:pt x="387" y="204"/>
                      </a:lnTo>
                      <a:lnTo>
                        <a:pt x="387" y="204"/>
                      </a:lnTo>
                      <a:lnTo>
                        <a:pt x="387" y="204"/>
                      </a:lnTo>
                      <a:lnTo>
                        <a:pt x="387" y="205"/>
                      </a:lnTo>
                      <a:lnTo>
                        <a:pt x="387" y="208"/>
                      </a:lnTo>
                      <a:lnTo>
                        <a:pt x="388" y="211"/>
                      </a:lnTo>
                      <a:lnTo>
                        <a:pt x="388" y="215"/>
                      </a:lnTo>
                      <a:lnTo>
                        <a:pt x="388" y="219"/>
                      </a:lnTo>
                      <a:lnTo>
                        <a:pt x="388" y="223"/>
                      </a:lnTo>
                      <a:lnTo>
                        <a:pt x="388" y="228"/>
                      </a:lnTo>
                      <a:lnTo>
                        <a:pt x="388" y="232"/>
                      </a:lnTo>
                      <a:lnTo>
                        <a:pt x="389" y="235"/>
                      </a:lnTo>
                      <a:lnTo>
                        <a:pt x="389" y="237"/>
                      </a:lnTo>
                      <a:lnTo>
                        <a:pt x="389" y="238"/>
                      </a:lnTo>
                      <a:lnTo>
                        <a:pt x="389" y="237"/>
                      </a:lnTo>
                      <a:lnTo>
                        <a:pt x="389" y="234"/>
                      </a:lnTo>
                      <a:lnTo>
                        <a:pt x="390" y="229"/>
                      </a:lnTo>
                      <a:lnTo>
                        <a:pt x="390" y="222"/>
                      </a:lnTo>
                      <a:lnTo>
                        <a:pt x="390" y="213"/>
                      </a:lnTo>
                      <a:lnTo>
                        <a:pt x="390" y="203"/>
                      </a:lnTo>
                      <a:lnTo>
                        <a:pt x="390" y="192"/>
                      </a:lnTo>
                      <a:lnTo>
                        <a:pt x="390" y="181"/>
                      </a:lnTo>
                      <a:lnTo>
                        <a:pt x="391" y="170"/>
                      </a:lnTo>
                      <a:lnTo>
                        <a:pt x="391" y="159"/>
                      </a:lnTo>
                      <a:lnTo>
                        <a:pt x="391" y="149"/>
                      </a:lnTo>
                      <a:lnTo>
                        <a:pt x="391" y="140"/>
                      </a:lnTo>
                      <a:lnTo>
                        <a:pt x="391" y="132"/>
                      </a:lnTo>
                      <a:lnTo>
                        <a:pt x="391" y="127"/>
                      </a:lnTo>
                      <a:lnTo>
                        <a:pt x="392" y="124"/>
                      </a:lnTo>
                      <a:lnTo>
                        <a:pt x="392" y="122"/>
                      </a:lnTo>
                      <a:lnTo>
                        <a:pt x="392" y="123"/>
                      </a:lnTo>
                      <a:lnTo>
                        <a:pt x="392" y="125"/>
                      </a:lnTo>
                      <a:lnTo>
                        <a:pt x="392" y="129"/>
                      </a:lnTo>
                      <a:lnTo>
                        <a:pt x="393" y="134"/>
                      </a:lnTo>
                      <a:lnTo>
                        <a:pt x="393" y="140"/>
                      </a:lnTo>
                      <a:lnTo>
                        <a:pt x="393" y="147"/>
                      </a:lnTo>
                      <a:lnTo>
                        <a:pt x="393" y="154"/>
                      </a:lnTo>
                      <a:lnTo>
                        <a:pt x="393" y="161"/>
                      </a:lnTo>
                      <a:lnTo>
                        <a:pt x="393" y="168"/>
                      </a:lnTo>
                      <a:lnTo>
                        <a:pt x="394" y="175"/>
                      </a:lnTo>
                      <a:lnTo>
                        <a:pt x="394" y="182"/>
                      </a:lnTo>
                      <a:lnTo>
                        <a:pt x="394" y="188"/>
                      </a:lnTo>
                      <a:lnTo>
                        <a:pt x="394" y="194"/>
                      </a:lnTo>
                      <a:lnTo>
                        <a:pt x="394" y="200"/>
                      </a:lnTo>
                      <a:lnTo>
                        <a:pt x="394" y="204"/>
                      </a:lnTo>
                      <a:lnTo>
                        <a:pt x="395" y="208"/>
                      </a:lnTo>
                      <a:lnTo>
                        <a:pt x="395" y="210"/>
                      </a:lnTo>
                      <a:lnTo>
                        <a:pt x="395" y="211"/>
                      </a:lnTo>
                      <a:lnTo>
                        <a:pt x="395" y="210"/>
                      </a:lnTo>
                      <a:lnTo>
                        <a:pt x="395" y="208"/>
                      </a:lnTo>
                      <a:lnTo>
                        <a:pt x="395" y="203"/>
                      </a:lnTo>
                      <a:lnTo>
                        <a:pt x="396" y="197"/>
                      </a:lnTo>
                      <a:lnTo>
                        <a:pt x="396" y="189"/>
                      </a:lnTo>
                      <a:lnTo>
                        <a:pt x="396" y="180"/>
                      </a:lnTo>
                      <a:lnTo>
                        <a:pt x="396" y="171"/>
                      </a:lnTo>
                      <a:lnTo>
                        <a:pt x="396" y="161"/>
                      </a:lnTo>
                      <a:lnTo>
                        <a:pt x="397" y="151"/>
                      </a:lnTo>
                      <a:lnTo>
                        <a:pt x="397" y="142"/>
                      </a:lnTo>
                      <a:lnTo>
                        <a:pt x="397" y="135"/>
                      </a:lnTo>
                      <a:lnTo>
                        <a:pt x="397" y="129"/>
                      </a:lnTo>
                      <a:lnTo>
                        <a:pt x="397" y="126"/>
                      </a:lnTo>
                      <a:lnTo>
                        <a:pt x="397" y="125"/>
                      </a:lnTo>
                      <a:lnTo>
                        <a:pt x="398" y="126"/>
                      </a:lnTo>
                      <a:lnTo>
                        <a:pt x="398" y="130"/>
                      </a:lnTo>
                      <a:lnTo>
                        <a:pt x="398" y="137"/>
                      </a:lnTo>
                      <a:lnTo>
                        <a:pt x="398" y="145"/>
                      </a:lnTo>
                      <a:lnTo>
                        <a:pt x="398" y="155"/>
                      </a:lnTo>
                      <a:lnTo>
                        <a:pt x="398" y="166"/>
                      </a:lnTo>
                      <a:lnTo>
                        <a:pt x="399" y="178"/>
                      </a:lnTo>
                      <a:lnTo>
                        <a:pt x="399" y="189"/>
                      </a:lnTo>
                      <a:lnTo>
                        <a:pt x="399" y="201"/>
                      </a:lnTo>
                      <a:lnTo>
                        <a:pt x="399" y="211"/>
                      </a:lnTo>
                      <a:lnTo>
                        <a:pt x="399" y="220"/>
                      </a:lnTo>
                      <a:lnTo>
                        <a:pt x="399" y="228"/>
                      </a:lnTo>
                      <a:lnTo>
                        <a:pt x="400" y="234"/>
                      </a:lnTo>
                      <a:lnTo>
                        <a:pt x="400" y="239"/>
                      </a:lnTo>
                      <a:lnTo>
                        <a:pt x="400" y="241"/>
                      </a:lnTo>
                      <a:lnTo>
                        <a:pt x="400" y="242"/>
                      </a:lnTo>
                      <a:lnTo>
                        <a:pt x="400" y="241"/>
                      </a:lnTo>
                      <a:lnTo>
                        <a:pt x="401" y="239"/>
                      </a:lnTo>
                      <a:lnTo>
                        <a:pt x="401" y="237"/>
                      </a:lnTo>
                      <a:lnTo>
                        <a:pt x="401" y="234"/>
                      </a:lnTo>
                      <a:lnTo>
                        <a:pt x="401" y="231"/>
                      </a:lnTo>
                      <a:lnTo>
                        <a:pt x="401" y="228"/>
                      </a:lnTo>
                      <a:lnTo>
                        <a:pt x="401" y="226"/>
                      </a:lnTo>
                      <a:lnTo>
                        <a:pt x="402" y="225"/>
                      </a:lnTo>
                      <a:lnTo>
                        <a:pt x="402" y="224"/>
                      </a:lnTo>
                      <a:lnTo>
                        <a:pt x="402" y="225"/>
                      </a:lnTo>
                      <a:lnTo>
                        <a:pt x="402" y="226"/>
                      </a:lnTo>
                      <a:lnTo>
                        <a:pt x="402" y="228"/>
                      </a:lnTo>
                      <a:lnTo>
                        <a:pt x="402" y="229"/>
                      </a:lnTo>
                      <a:lnTo>
                        <a:pt x="403" y="230"/>
                      </a:lnTo>
                      <a:lnTo>
                        <a:pt x="403" y="230"/>
                      </a:lnTo>
                      <a:lnTo>
                        <a:pt x="403" y="230"/>
                      </a:lnTo>
                      <a:lnTo>
                        <a:pt x="403" y="229"/>
                      </a:lnTo>
                      <a:lnTo>
                        <a:pt x="403" y="227"/>
                      </a:lnTo>
                      <a:lnTo>
                        <a:pt x="404" y="225"/>
                      </a:lnTo>
                      <a:lnTo>
                        <a:pt x="404" y="222"/>
                      </a:lnTo>
                      <a:lnTo>
                        <a:pt x="404" y="220"/>
                      </a:lnTo>
                      <a:lnTo>
                        <a:pt x="404" y="218"/>
                      </a:lnTo>
                      <a:lnTo>
                        <a:pt x="404" y="216"/>
                      </a:lnTo>
                      <a:lnTo>
                        <a:pt x="404" y="215"/>
                      </a:lnTo>
                      <a:lnTo>
                        <a:pt x="405" y="215"/>
                      </a:lnTo>
                      <a:lnTo>
                        <a:pt x="405" y="215"/>
                      </a:lnTo>
                      <a:lnTo>
                        <a:pt x="405" y="217"/>
                      </a:lnTo>
                      <a:lnTo>
                        <a:pt x="405" y="219"/>
                      </a:lnTo>
                      <a:lnTo>
                        <a:pt x="405" y="222"/>
                      </a:lnTo>
                      <a:lnTo>
                        <a:pt x="405" y="226"/>
                      </a:lnTo>
                      <a:lnTo>
                        <a:pt x="406" y="231"/>
                      </a:lnTo>
                      <a:lnTo>
                        <a:pt x="406" y="237"/>
                      </a:lnTo>
                      <a:lnTo>
                        <a:pt x="406" y="244"/>
                      </a:lnTo>
                      <a:lnTo>
                        <a:pt x="406" y="251"/>
                      </a:lnTo>
                      <a:lnTo>
                        <a:pt x="406" y="260"/>
                      </a:lnTo>
                      <a:lnTo>
                        <a:pt x="406" y="269"/>
                      </a:lnTo>
                      <a:lnTo>
                        <a:pt x="407" y="279"/>
                      </a:lnTo>
                      <a:lnTo>
                        <a:pt x="407" y="290"/>
                      </a:lnTo>
                      <a:lnTo>
                        <a:pt x="407" y="300"/>
                      </a:lnTo>
                      <a:lnTo>
                        <a:pt x="407" y="311"/>
                      </a:lnTo>
                      <a:lnTo>
                        <a:pt x="407" y="323"/>
                      </a:lnTo>
                      <a:lnTo>
                        <a:pt x="408" y="334"/>
                      </a:lnTo>
                      <a:lnTo>
                        <a:pt x="408" y="346"/>
                      </a:lnTo>
                      <a:lnTo>
                        <a:pt x="408" y="357"/>
                      </a:lnTo>
                      <a:lnTo>
                        <a:pt x="408" y="368"/>
                      </a:lnTo>
                      <a:lnTo>
                        <a:pt x="408" y="379"/>
                      </a:lnTo>
                      <a:lnTo>
                        <a:pt x="408" y="390"/>
                      </a:lnTo>
                      <a:lnTo>
                        <a:pt x="409" y="400"/>
                      </a:lnTo>
                      <a:lnTo>
                        <a:pt x="409" y="410"/>
                      </a:lnTo>
                      <a:lnTo>
                        <a:pt x="409" y="419"/>
                      </a:lnTo>
                      <a:lnTo>
                        <a:pt x="409" y="428"/>
                      </a:lnTo>
                      <a:lnTo>
                        <a:pt x="409" y="437"/>
                      </a:lnTo>
                      <a:lnTo>
                        <a:pt x="409" y="446"/>
                      </a:lnTo>
                      <a:lnTo>
                        <a:pt x="410" y="455"/>
                      </a:lnTo>
                      <a:lnTo>
                        <a:pt x="410" y="465"/>
                      </a:lnTo>
                      <a:lnTo>
                        <a:pt x="410" y="475"/>
                      </a:lnTo>
                      <a:lnTo>
                        <a:pt x="410" y="486"/>
                      </a:lnTo>
                      <a:lnTo>
                        <a:pt x="410" y="497"/>
                      </a:lnTo>
                      <a:lnTo>
                        <a:pt x="410" y="509"/>
                      </a:lnTo>
                      <a:lnTo>
                        <a:pt x="411" y="521"/>
                      </a:lnTo>
                      <a:lnTo>
                        <a:pt x="411" y="533"/>
                      </a:lnTo>
                      <a:lnTo>
                        <a:pt x="411" y="545"/>
                      </a:lnTo>
                      <a:lnTo>
                        <a:pt x="411" y="558"/>
                      </a:lnTo>
                      <a:lnTo>
                        <a:pt x="411" y="569"/>
                      </a:lnTo>
                      <a:lnTo>
                        <a:pt x="412" y="580"/>
                      </a:lnTo>
                      <a:lnTo>
                        <a:pt x="412" y="591"/>
                      </a:lnTo>
                      <a:lnTo>
                        <a:pt x="412" y="601"/>
                      </a:lnTo>
                      <a:lnTo>
                        <a:pt x="412" y="609"/>
                      </a:lnTo>
                      <a:lnTo>
                        <a:pt x="412" y="617"/>
                      </a:lnTo>
                      <a:lnTo>
                        <a:pt x="412" y="623"/>
                      </a:lnTo>
                      <a:lnTo>
                        <a:pt x="413" y="628"/>
                      </a:lnTo>
                      <a:lnTo>
                        <a:pt x="413" y="632"/>
                      </a:lnTo>
                      <a:lnTo>
                        <a:pt x="413" y="634"/>
                      </a:lnTo>
                      <a:lnTo>
                        <a:pt x="413" y="635"/>
                      </a:lnTo>
                      <a:lnTo>
                        <a:pt x="413" y="636"/>
                      </a:lnTo>
                      <a:lnTo>
                        <a:pt x="413" y="636"/>
                      </a:lnTo>
                      <a:lnTo>
                        <a:pt x="414" y="635"/>
                      </a:lnTo>
                      <a:lnTo>
                        <a:pt x="414" y="634"/>
                      </a:lnTo>
                      <a:lnTo>
                        <a:pt x="414" y="633"/>
                      </a:lnTo>
                      <a:lnTo>
                        <a:pt x="414" y="633"/>
                      </a:lnTo>
                      <a:lnTo>
                        <a:pt x="414" y="634"/>
                      </a:lnTo>
                      <a:lnTo>
                        <a:pt x="415" y="635"/>
                      </a:lnTo>
                      <a:lnTo>
                        <a:pt x="415" y="637"/>
                      </a:lnTo>
                      <a:lnTo>
                        <a:pt x="415" y="640"/>
                      </a:lnTo>
                      <a:lnTo>
                        <a:pt x="415" y="643"/>
                      </a:lnTo>
                      <a:lnTo>
                        <a:pt x="415" y="648"/>
                      </a:lnTo>
                      <a:lnTo>
                        <a:pt x="415" y="652"/>
                      </a:lnTo>
                      <a:lnTo>
                        <a:pt x="416" y="657"/>
                      </a:lnTo>
                      <a:lnTo>
                        <a:pt x="416" y="661"/>
                      </a:lnTo>
                      <a:lnTo>
                        <a:pt x="416" y="665"/>
                      </a:lnTo>
                      <a:lnTo>
                        <a:pt x="416" y="669"/>
                      </a:lnTo>
                      <a:lnTo>
                        <a:pt x="416" y="672"/>
                      </a:lnTo>
                      <a:lnTo>
                        <a:pt x="416" y="674"/>
                      </a:lnTo>
                      <a:lnTo>
                        <a:pt x="417" y="676"/>
                      </a:lnTo>
                      <a:lnTo>
                        <a:pt x="417" y="678"/>
                      </a:lnTo>
                      <a:lnTo>
                        <a:pt x="417" y="679"/>
                      </a:lnTo>
                      <a:lnTo>
                        <a:pt x="417" y="680"/>
                      </a:lnTo>
                      <a:lnTo>
                        <a:pt x="417" y="683"/>
                      </a:lnTo>
                      <a:lnTo>
                        <a:pt x="417" y="685"/>
                      </a:lnTo>
                      <a:lnTo>
                        <a:pt x="418" y="689"/>
                      </a:lnTo>
                      <a:lnTo>
                        <a:pt x="418" y="695"/>
                      </a:lnTo>
                      <a:lnTo>
                        <a:pt x="418" y="701"/>
                      </a:lnTo>
                      <a:lnTo>
                        <a:pt x="418" y="709"/>
                      </a:lnTo>
                      <a:lnTo>
                        <a:pt x="418" y="719"/>
                      </a:lnTo>
                      <a:lnTo>
                        <a:pt x="419" y="729"/>
                      </a:lnTo>
                      <a:lnTo>
                        <a:pt x="419" y="741"/>
                      </a:lnTo>
                      <a:lnTo>
                        <a:pt x="419" y="753"/>
                      </a:lnTo>
                      <a:lnTo>
                        <a:pt x="419" y="765"/>
                      </a:lnTo>
                      <a:lnTo>
                        <a:pt x="419" y="778"/>
                      </a:lnTo>
                      <a:lnTo>
                        <a:pt x="419" y="791"/>
                      </a:lnTo>
                      <a:lnTo>
                        <a:pt x="420" y="802"/>
                      </a:lnTo>
                      <a:lnTo>
                        <a:pt x="420" y="813"/>
                      </a:lnTo>
                      <a:lnTo>
                        <a:pt x="420" y="823"/>
                      </a:lnTo>
                      <a:lnTo>
                        <a:pt x="420" y="831"/>
                      </a:lnTo>
                      <a:lnTo>
                        <a:pt x="420" y="837"/>
                      </a:lnTo>
                      <a:lnTo>
                        <a:pt x="420" y="842"/>
                      </a:lnTo>
                      <a:lnTo>
                        <a:pt x="421" y="844"/>
                      </a:lnTo>
                      <a:lnTo>
                        <a:pt x="421" y="846"/>
                      </a:lnTo>
                      <a:lnTo>
                        <a:pt x="421" y="845"/>
                      </a:lnTo>
                      <a:lnTo>
                        <a:pt x="421" y="844"/>
                      </a:lnTo>
                      <a:lnTo>
                        <a:pt x="421" y="842"/>
                      </a:lnTo>
                      <a:lnTo>
                        <a:pt x="421" y="840"/>
                      </a:lnTo>
                      <a:lnTo>
                        <a:pt x="422" y="838"/>
                      </a:lnTo>
                      <a:lnTo>
                        <a:pt x="422" y="837"/>
                      </a:lnTo>
                      <a:lnTo>
                        <a:pt x="422" y="836"/>
                      </a:lnTo>
                      <a:lnTo>
                        <a:pt x="422" y="837"/>
                      </a:lnTo>
                      <a:lnTo>
                        <a:pt x="422" y="838"/>
                      </a:lnTo>
                      <a:lnTo>
                        <a:pt x="423" y="841"/>
                      </a:lnTo>
                      <a:lnTo>
                        <a:pt x="423" y="844"/>
                      </a:lnTo>
                      <a:lnTo>
                        <a:pt x="423" y="849"/>
                      </a:lnTo>
                      <a:lnTo>
                        <a:pt x="423" y="853"/>
                      </a:lnTo>
                      <a:lnTo>
                        <a:pt x="423" y="858"/>
                      </a:lnTo>
                      <a:lnTo>
                        <a:pt x="423" y="863"/>
                      </a:lnTo>
                      <a:lnTo>
                        <a:pt x="424" y="869"/>
                      </a:lnTo>
                      <a:lnTo>
                        <a:pt x="424" y="874"/>
                      </a:lnTo>
                      <a:lnTo>
                        <a:pt x="424" y="880"/>
                      </a:lnTo>
                      <a:lnTo>
                        <a:pt x="424" y="887"/>
                      </a:lnTo>
                      <a:lnTo>
                        <a:pt x="424" y="894"/>
                      </a:lnTo>
                      <a:lnTo>
                        <a:pt x="424" y="902"/>
                      </a:lnTo>
                      <a:lnTo>
                        <a:pt x="425" y="911"/>
                      </a:lnTo>
                      <a:lnTo>
                        <a:pt x="425" y="921"/>
                      </a:lnTo>
                      <a:lnTo>
                        <a:pt x="425" y="932"/>
                      </a:lnTo>
                      <a:lnTo>
                        <a:pt x="425" y="943"/>
                      </a:lnTo>
                      <a:lnTo>
                        <a:pt x="425" y="955"/>
                      </a:lnTo>
                      <a:lnTo>
                        <a:pt x="426" y="968"/>
                      </a:lnTo>
                      <a:lnTo>
                        <a:pt x="426" y="980"/>
                      </a:lnTo>
                      <a:lnTo>
                        <a:pt x="426" y="993"/>
                      </a:lnTo>
                      <a:lnTo>
                        <a:pt x="426" y="1005"/>
                      </a:lnTo>
                      <a:lnTo>
                        <a:pt x="426" y="1018"/>
                      </a:lnTo>
                      <a:lnTo>
                        <a:pt x="426" y="1031"/>
                      </a:lnTo>
                      <a:lnTo>
                        <a:pt x="427" y="1044"/>
                      </a:lnTo>
                      <a:lnTo>
                        <a:pt x="427" y="1057"/>
                      </a:lnTo>
                      <a:lnTo>
                        <a:pt x="427" y="1070"/>
                      </a:lnTo>
                      <a:lnTo>
                        <a:pt x="427" y="1084"/>
                      </a:lnTo>
                      <a:lnTo>
                        <a:pt x="427" y="1098"/>
                      </a:lnTo>
                      <a:lnTo>
                        <a:pt x="427" y="1112"/>
                      </a:lnTo>
                      <a:lnTo>
                        <a:pt x="428" y="1126"/>
                      </a:lnTo>
                      <a:lnTo>
                        <a:pt x="428" y="1140"/>
                      </a:lnTo>
                      <a:lnTo>
                        <a:pt x="428" y="1154"/>
                      </a:lnTo>
                      <a:lnTo>
                        <a:pt x="428" y="1166"/>
                      </a:lnTo>
                      <a:lnTo>
                        <a:pt x="428" y="1178"/>
                      </a:lnTo>
                      <a:lnTo>
                        <a:pt x="428" y="1187"/>
                      </a:lnTo>
                      <a:lnTo>
                        <a:pt x="429" y="1194"/>
                      </a:lnTo>
                      <a:lnTo>
                        <a:pt x="429" y="1199"/>
                      </a:lnTo>
                      <a:lnTo>
                        <a:pt x="429" y="1201"/>
                      </a:lnTo>
                      <a:lnTo>
                        <a:pt x="429" y="1200"/>
                      </a:lnTo>
                      <a:lnTo>
                        <a:pt x="429" y="1197"/>
                      </a:lnTo>
                      <a:lnTo>
                        <a:pt x="430" y="1192"/>
                      </a:lnTo>
                      <a:lnTo>
                        <a:pt x="430" y="1185"/>
                      </a:lnTo>
                      <a:lnTo>
                        <a:pt x="430" y="1176"/>
                      </a:lnTo>
                      <a:lnTo>
                        <a:pt x="430" y="1168"/>
                      </a:lnTo>
                      <a:lnTo>
                        <a:pt x="430" y="1160"/>
                      </a:lnTo>
                      <a:lnTo>
                        <a:pt x="430" y="1153"/>
                      </a:lnTo>
                      <a:lnTo>
                        <a:pt x="431" y="1148"/>
                      </a:lnTo>
                      <a:lnTo>
                        <a:pt x="431" y="1144"/>
                      </a:lnTo>
                      <a:lnTo>
                        <a:pt x="431" y="1141"/>
                      </a:lnTo>
                      <a:lnTo>
                        <a:pt x="431" y="1140"/>
                      </a:lnTo>
                      <a:lnTo>
                        <a:pt x="431" y="1140"/>
                      </a:lnTo>
                      <a:lnTo>
                        <a:pt x="431" y="1140"/>
                      </a:lnTo>
                      <a:lnTo>
                        <a:pt x="432" y="1140"/>
                      </a:lnTo>
                      <a:lnTo>
                        <a:pt x="432" y="1139"/>
                      </a:lnTo>
                      <a:lnTo>
                        <a:pt x="432" y="1136"/>
                      </a:lnTo>
                      <a:lnTo>
                        <a:pt x="432" y="1132"/>
                      </a:lnTo>
                      <a:lnTo>
                        <a:pt x="432" y="1127"/>
                      </a:lnTo>
                      <a:lnTo>
                        <a:pt x="432" y="1119"/>
                      </a:lnTo>
                      <a:lnTo>
                        <a:pt x="433" y="1111"/>
                      </a:lnTo>
                      <a:lnTo>
                        <a:pt x="433" y="1103"/>
                      </a:lnTo>
                      <a:lnTo>
                        <a:pt x="433" y="1094"/>
                      </a:lnTo>
                      <a:lnTo>
                        <a:pt x="433" y="1087"/>
                      </a:lnTo>
                      <a:lnTo>
                        <a:pt x="433" y="1081"/>
                      </a:lnTo>
                      <a:lnTo>
                        <a:pt x="434" y="1078"/>
                      </a:lnTo>
                      <a:lnTo>
                        <a:pt x="434" y="1076"/>
                      </a:lnTo>
                      <a:lnTo>
                        <a:pt x="434" y="1078"/>
                      </a:lnTo>
                      <a:lnTo>
                        <a:pt x="434" y="1081"/>
                      </a:lnTo>
                      <a:lnTo>
                        <a:pt x="434" y="1087"/>
                      </a:lnTo>
                      <a:lnTo>
                        <a:pt x="434" y="1095"/>
                      </a:lnTo>
                      <a:lnTo>
                        <a:pt x="435" y="1104"/>
                      </a:lnTo>
                      <a:lnTo>
                        <a:pt x="435" y="1114"/>
                      </a:lnTo>
                      <a:lnTo>
                        <a:pt x="435" y="1124"/>
                      </a:lnTo>
                      <a:lnTo>
                        <a:pt x="435" y="1135"/>
                      </a:lnTo>
                      <a:lnTo>
                        <a:pt x="435" y="1145"/>
                      </a:lnTo>
                      <a:lnTo>
                        <a:pt x="435" y="1154"/>
                      </a:lnTo>
                      <a:lnTo>
                        <a:pt x="436" y="1163"/>
                      </a:lnTo>
                      <a:lnTo>
                        <a:pt x="436" y="1171"/>
                      </a:lnTo>
                      <a:lnTo>
                        <a:pt x="436" y="1177"/>
                      </a:lnTo>
                      <a:lnTo>
                        <a:pt x="436" y="1182"/>
                      </a:lnTo>
                      <a:lnTo>
                        <a:pt x="436" y="1186"/>
                      </a:lnTo>
                      <a:lnTo>
                        <a:pt x="437" y="1188"/>
                      </a:lnTo>
                      <a:lnTo>
                        <a:pt x="437" y="1190"/>
                      </a:lnTo>
                      <a:lnTo>
                        <a:pt x="437" y="1191"/>
                      </a:lnTo>
                      <a:lnTo>
                        <a:pt x="437" y="1191"/>
                      </a:lnTo>
                      <a:lnTo>
                        <a:pt x="437" y="1190"/>
                      </a:lnTo>
                      <a:lnTo>
                        <a:pt x="437" y="1190"/>
                      </a:lnTo>
                      <a:lnTo>
                        <a:pt x="438" y="1189"/>
                      </a:lnTo>
                      <a:lnTo>
                        <a:pt x="438" y="1189"/>
                      </a:lnTo>
                      <a:lnTo>
                        <a:pt x="438" y="1190"/>
                      </a:lnTo>
                      <a:lnTo>
                        <a:pt x="438" y="1190"/>
                      </a:lnTo>
                      <a:lnTo>
                        <a:pt x="438" y="1191"/>
                      </a:lnTo>
                      <a:lnTo>
                        <a:pt x="438" y="1193"/>
                      </a:lnTo>
                      <a:lnTo>
                        <a:pt x="439" y="1194"/>
                      </a:lnTo>
                      <a:lnTo>
                        <a:pt x="439" y="1196"/>
                      </a:lnTo>
                      <a:lnTo>
                        <a:pt x="439" y="1197"/>
                      </a:lnTo>
                      <a:lnTo>
                        <a:pt x="439" y="1199"/>
                      </a:lnTo>
                      <a:lnTo>
                        <a:pt x="439" y="1199"/>
                      </a:lnTo>
                      <a:lnTo>
                        <a:pt x="439" y="1200"/>
                      </a:lnTo>
                      <a:lnTo>
                        <a:pt x="440" y="1200"/>
                      </a:lnTo>
                      <a:lnTo>
                        <a:pt x="440" y="1199"/>
                      </a:lnTo>
                      <a:lnTo>
                        <a:pt x="440" y="1198"/>
                      </a:lnTo>
                      <a:lnTo>
                        <a:pt x="440" y="1197"/>
                      </a:lnTo>
                      <a:lnTo>
                        <a:pt x="440" y="1196"/>
                      </a:lnTo>
                      <a:lnTo>
                        <a:pt x="441" y="1195"/>
                      </a:lnTo>
                      <a:lnTo>
                        <a:pt x="441" y="1195"/>
                      </a:lnTo>
                      <a:lnTo>
                        <a:pt x="441" y="1194"/>
                      </a:lnTo>
                      <a:lnTo>
                        <a:pt x="441" y="1194"/>
                      </a:lnTo>
                      <a:lnTo>
                        <a:pt x="441" y="1193"/>
                      </a:lnTo>
                      <a:lnTo>
                        <a:pt x="441" y="1192"/>
                      </a:lnTo>
                      <a:lnTo>
                        <a:pt x="442" y="1190"/>
                      </a:lnTo>
                      <a:lnTo>
                        <a:pt x="442" y="1187"/>
                      </a:lnTo>
                      <a:lnTo>
                        <a:pt x="442" y="1183"/>
                      </a:lnTo>
                      <a:lnTo>
                        <a:pt x="442" y="1179"/>
                      </a:lnTo>
                      <a:lnTo>
                        <a:pt x="442" y="1173"/>
                      </a:lnTo>
                      <a:lnTo>
                        <a:pt x="442" y="1167"/>
                      </a:lnTo>
                      <a:lnTo>
                        <a:pt x="443" y="1160"/>
                      </a:lnTo>
                      <a:lnTo>
                        <a:pt x="443" y="1153"/>
                      </a:lnTo>
                      <a:lnTo>
                        <a:pt x="443" y="1146"/>
                      </a:lnTo>
                      <a:lnTo>
                        <a:pt x="443" y="1140"/>
                      </a:lnTo>
                      <a:lnTo>
                        <a:pt x="443" y="1134"/>
                      </a:lnTo>
                      <a:lnTo>
                        <a:pt x="443" y="1129"/>
                      </a:lnTo>
                      <a:lnTo>
                        <a:pt x="444" y="1125"/>
                      </a:lnTo>
                      <a:lnTo>
                        <a:pt x="444" y="1122"/>
                      </a:lnTo>
                      <a:lnTo>
                        <a:pt x="444" y="1120"/>
                      </a:lnTo>
                      <a:lnTo>
                        <a:pt x="444" y="1118"/>
                      </a:lnTo>
                      <a:lnTo>
                        <a:pt x="444" y="1118"/>
                      </a:lnTo>
                      <a:lnTo>
                        <a:pt x="445" y="1118"/>
                      </a:lnTo>
                      <a:lnTo>
                        <a:pt x="445" y="1120"/>
                      </a:lnTo>
                      <a:lnTo>
                        <a:pt x="445" y="1122"/>
                      </a:lnTo>
                      <a:lnTo>
                        <a:pt x="445" y="1126"/>
                      </a:lnTo>
                      <a:lnTo>
                        <a:pt x="445" y="1131"/>
                      </a:lnTo>
                      <a:lnTo>
                        <a:pt x="445" y="1136"/>
                      </a:lnTo>
                      <a:lnTo>
                        <a:pt x="446" y="1143"/>
                      </a:lnTo>
                      <a:lnTo>
                        <a:pt x="446" y="1150"/>
                      </a:lnTo>
                      <a:lnTo>
                        <a:pt x="446" y="1157"/>
                      </a:lnTo>
                      <a:lnTo>
                        <a:pt x="446" y="1165"/>
                      </a:lnTo>
                      <a:lnTo>
                        <a:pt x="446" y="1173"/>
                      </a:lnTo>
                      <a:lnTo>
                        <a:pt x="446" y="1181"/>
                      </a:lnTo>
                      <a:lnTo>
                        <a:pt x="447" y="1189"/>
                      </a:lnTo>
                      <a:lnTo>
                        <a:pt x="447" y="1196"/>
                      </a:lnTo>
                      <a:lnTo>
                        <a:pt x="447" y="1204"/>
                      </a:lnTo>
                      <a:lnTo>
                        <a:pt x="447" y="1211"/>
                      </a:lnTo>
                      <a:lnTo>
                        <a:pt x="447" y="1219"/>
                      </a:lnTo>
                      <a:lnTo>
                        <a:pt x="448" y="1226"/>
                      </a:lnTo>
                      <a:lnTo>
                        <a:pt x="448" y="1233"/>
                      </a:lnTo>
                      <a:lnTo>
                        <a:pt x="448" y="1240"/>
                      </a:lnTo>
                      <a:lnTo>
                        <a:pt x="448" y="1247"/>
                      </a:lnTo>
                      <a:lnTo>
                        <a:pt x="448" y="1254"/>
                      </a:lnTo>
                      <a:lnTo>
                        <a:pt x="448" y="1261"/>
                      </a:lnTo>
                      <a:lnTo>
                        <a:pt x="449" y="1267"/>
                      </a:lnTo>
                      <a:lnTo>
                        <a:pt x="449" y="1273"/>
                      </a:lnTo>
                      <a:lnTo>
                        <a:pt x="449" y="1278"/>
                      </a:lnTo>
                      <a:lnTo>
                        <a:pt x="449" y="1282"/>
                      </a:lnTo>
                      <a:lnTo>
                        <a:pt x="449" y="1285"/>
                      </a:lnTo>
                      <a:lnTo>
                        <a:pt x="449" y="1286"/>
                      </a:lnTo>
                      <a:lnTo>
                        <a:pt x="450" y="1287"/>
                      </a:lnTo>
                      <a:lnTo>
                        <a:pt x="450" y="1286"/>
                      </a:lnTo>
                      <a:lnTo>
                        <a:pt x="450" y="1284"/>
                      </a:lnTo>
                      <a:lnTo>
                        <a:pt x="450" y="1281"/>
                      </a:lnTo>
                      <a:lnTo>
                        <a:pt x="450" y="1277"/>
                      </a:lnTo>
                      <a:lnTo>
                        <a:pt x="450" y="1273"/>
                      </a:lnTo>
                      <a:lnTo>
                        <a:pt x="451" y="1268"/>
                      </a:lnTo>
                      <a:lnTo>
                        <a:pt x="451" y="1264"/>
                      </a:lnTo>
                      <a:lnTo>
                        <a:pt x="451" y="1259"/>
                      </a:lnTo>
                      <a:lnTo>
                        <a:pt x="451" y="1255"/>
                      </a:lnTo>
                      <a:lnTo>
                        <a:pt x="451" y="1250"/>
                      </a:lnTo>
                      <a:lnTo>
                        <a:pt x="452" y="1245"/>
                      </a:lnTo>
                      <a:lnTo>
                        <a:pt x="452" y="1240"/>
                      </a:lnTo>
                      <a:lnTo>
                        <a:pt x="452" y="1234"/>
                      </a:lnTo>
                      <a:lnTo>
                        <a:pt x="452" y="1226"/>
                      </a:lnTo>
                      <a:lnTo>
                        <a:pt x="452" y="1218"/>
                      </a:lnTo>
                      <a:lnTo>
                        <a:pt x="452" y="1210"/>
                      </a:lnTo>
                      <a:lnTo>
                        <a:pt x="453" y="1201"/>
                      </a:lnTo>
                      <a:lnTo>
                        <a:pt x="453" y="1192"/>
                      </a:lnTo>
                      <a:lnTo>
                        <a:pt x="453" y="1184"/>
                      </a:lnTo>
                      <a:lnTo>
                        <a:pt x="453" y="1177"/>
                      </a:lnTo>
                      <a:lnTo>
                        <a:pt x="453" y="1171"/>
                      </a:lnTo>
                      <a:lnTo>
                        <a:pt x="453" y="1168"/>
                      </a:lnTo>
                      <a:lnTo>
                        <a:pt x="454" y="1167"/>
                      </a:lnTo>
                      <a:lnTo>
                        <a:pt x="454" y="1169"/>
                      </a:lnTo>
                      <a:lnTo>
                        <a:pt x="454" y="1172"/>
                      </a:lnTo>
                      <a:lnTo>
                        <a:pt x="454" y="1177"/>
                      </a:lnTo>
                      <a:lnTo>
                        <a:pt x="454" y="1184"/>
                      </a:lnTo>
                      <a:lnTo>
                        <a:pt x="454" y="1192"/>
                      </a:lnTo>
                      <a:lnTo>
                        <a:pt x="455" y="1199"/>
                      </a:lnTo>
                      <a:lnTo>
                        <a:pt x="455" y="1207"/>
                      </a:lnTo>
                      <a:lnTo>
                        <a:pt x="455" y="1214"/>
                      </a:lnTo>
                      <a:lnTo>
                        <a:pt x="455" y="1220"/>
                      </a:lnTo>
                      <a:lnTo>
                        <a:pt x="455" y="1225"/>
                      </a:lnTo>
                      <a:lnTo>
                        <a:pt x="456" y="1228"/>
                      </a:lnTo>
                      <a:lnTo>
                        <a:pt x="456" y="1229"/>
                      </a:lnTo>
                      <a:lnTo>
                        <a:pt x="456" y="1229"/>
                      </a:lnTo>
                      <a:lnTo>
                        <a:pt x="456" y="1227"/>
                      </a:lnTo>
                      <a:lnTo>
                        <a:pt x="456" y="1223"/>
                      </a:lnTo>
                      <a:lnTo>
                        <a:pt x="456" y="1219"/>
                      </a:lnTo>
                      <a:lnTo>
                        <a:pt x="457" y="1213"/>
                      </a:lnTo>
                      <a:lnTo>
                        <a:pt x="457" y="1206"/>
                      </a:lnTo>
                      <a:lnTo>
                        <a:pt x="457" y="1199"/>
                      </a:lnTo>
                      <a:lnTo>
                        <a:pt x="457" y="1192"/>
                      </a:lnTo>
                      <a:lnTo>
                        <a:pt x="457" y="1186"/>
                      </a:lnTo>
                      <a:lnTo>
                        <a:pt x="457" y="1181"/>
                      </a:lnTo>
                      <a:lnTo>
                        <a:pt x="458" y="1177"/>
                      </a:lnTo>
                      <a:lnTo>
                        <a:pt x="458" y="1174"/>
                      </a:lnTo>
                      <a:lnTo>
                        <a:pt x="458" y="1174"/>
                      </a:lnTo>
                      <a:lnTo>
                        <a:pt x="458" y="1174"/>
                      </a:lnTo>
                      <a:lnTo>
                        <a:pt x="458" y="1177"/>
                      </a:lnTo>
                      <a:lnTo>
                        <a:pt x="459" y="1180"/>
                      </a:lnTo>
                      <a:lnTo>
                        <a:pt x="459" y="1185"/>
                      </a:lnTo>
                      <a:lnTo>
                        <a:pt x="459" y="1190"/>
                      </a:lnTo>
                      <a:lnTo>
                        <a:pt x="459" y="1196"/>
                      </a:lnTo>
                      <a:lnTo>
                        <a:pt x="459" y="1202"/>
                      </a:lnTo>
                      <a:lnTo>
                        <a:pt x="459" y="1207"/>
                      </a:lnTo>
                      <a:lnTo>
                        <a:pt x="460" y="1212"/>
                      </a:lnTo>
                      <a:lnTo>
                        <a:pt x="460" y="1215"/>
                      </a:lnTo>
                      <a:lnTo>
                        <a:pt x="460" y="1218"/>
                      </a:lnTo>
                      <a:lnTo>
                        <a:pt x="460" y="1219"/>
                      </a:lnTo>
                      <a:lnTo>
                        <a:pt x="460" y="1218"/>
                      </a:lnTo>
                      <a:lnTo>
                        <a:pt x="460" y="1217"/>
                      </a:lnTo>
                      <a:lnTo>
                        <a:pt x="461" y="1213"/>
                      </a:lnTo>
                      <a:lnTo>
                        <a:pt x="461" y="1208"/>
                      </a:lnTo>
                      <a:lnTo>
                        <a:pt x="461" y="1202"/>
                      </a:lnTo>
                      <a:lnTo>
                        <a:pt x="461" y="1196"/>
                      </a:lnTo>
                      <a:lnTo>
                        <a:pt x="461" y="1188"/>
                      </a:lnTo>
                      <a:lnTo>
                        <a:pt x="461" y="1180"/>
                      </a:lnTo>
                      <a:lnTo>
                        <a:pt x="462" y="1172"/>
                      </a:lnTo>
                      <a:lnTo>
                        <a:pt x="462" y="1163"/>
                      </a:lnTo>
                      <a:lnTo>
                        <a:pt x="462" y="1156"/>
                      </a:lnTo>
                      <a:lnTo>
                        <a:pt x="462" y="1148"/>
                      </a:lnTo>
                      <a:lnTo>
                        <a:pt x="462" y="1142"/>
                      </a:lnTo>
                      <a:lnTo>
                        <a:pt x="463" y="1136"/>
                      </a:lnTo>
                      <a:lnTo>
                        <a:pt x="463" y="1131"/>
                      </a:lnTo>
                      <a:lnTo>
                        <a:pt x="463" y="1128"/>
                      </a:lnTo>
                      <a:lnTo>
                        <a:pt x="463" y="1125"/>
                      </a:lnTo>
                      <a:lnTo>
                        <a:pt x="463" y="1123"/>
                      </a:lnTo>
                      <a:lnTo>
                        <a:pt x="463" y="1122"/>
                      </a:lnTo>
                      <a:lnTo>
                        <a:pt x="464" y="1122"/>
                      </a:lnTo>
                      <a:lnTo>
                        <a:pt x="464" y="1122"/>
                      </a:lnTo>
                      <a:lnTo>
                        <a:pt x="464" y="1123"/>
                      </a:lnTo>
                      <a:lnTo>
                        <a:pt x="464" y="1125"/>
                      </a:lnTo>
                      <a:lnTo>
                        <a:pt x="464" y="1127"/>
                      </a:lnTo>
                      <a:lnTo>
                        <a:pt x="464" y="1130"/>
                      </a:lnTo>
                      <a:lnTo>
                        <a:pt x="465" y="1134"/>
                      </a:lnTo>
                      <a:lnTo>
                        <a:pt x="465" y="1139"/>
                      </a:lnTo>
                      <a:lnTo>
                        <a:pt x="465" y="1145"/>
                      </a:lnTo>
                      <a:lnTo>
                        <a:pt x="465" y="1152"/>
                      </a:lnTo>
                      <a:lnTo>
                        <a:pt x="465" y="1159"/>
                      </a:lnTo>
                      <a:lnTo>
                        <a:pt x="465" y="1166"/>
                      </a:lnTo>
                      <a:lnTo>
                        <a:pt x="466" y="1173"/>
                      </a:lnTo>
                      <a:lnTo>
                        <a:pt x="466" y="1180"/>
                      </a:lnTo>
                      <a:lnTo>
                        <a:pt x="466" y="1186"/>
                      </a:lnTo>
                      <a:lnTo>
                        <a:pt x="466" y="1191"/>
                      </a:lnTo>
                      <a:lnTo>
                        <a:pt x="466" y="1194"/>
                      </a:lnTo>
                      <a:lnTo>
                        <a:pt x="467" y="1195"/>
                      </a:lnTo>
                      <a:lnTo>
                        <a:pt x="467" y="1195"/>
                      </a:lnTo>
                      <a:lnTo>
                        <a:pt x="467" y="1194"/>
                      </a:lnTo>
                      <a:lnTo>
                        <a:pt x="467" y="1191"/>
                      </a:lnTo>
                      <a:lnTo>
                        <a:pt x="467" y="1188"/>
                      </a:lnTo>
                      <a:lnTo>
                        <a:pt x="467" y="1184"/>
                      </a:lnTo>
                      <a:lnTo>
                        <a:pt x="468" y="1179"/>
                      </a:lnTo>
                      <a:lnTo>
                        <a:pt x="468" y="1175"/>
                      </a:lnTo>
                      <a:lnTo>
                        <a:pt x="468" y="1170"/>
                      </a:lnTo>
                      <a:lnTo>
                        <a:pt x="468" y="1166"/>
                      </a:lnTo>
                      <a:lnTo>
                        <a:pt x="468" y="1163"/>
                      </a:lnTo>
                      <a:lnTo>
                        <a:pt x="468" y="1161"/>
                      </a:lnTo>
                      <a:lnTo>
                        <a:pt x="469" y="1159"/>
                      </a:lnTo>
                      <a:lnTo>
                        <a:pt x="469" y="1158"/>
                      </a:lnTo>
                      <a:lnTo>
                        <a:pt x="469" y="1157"/>
                      </a:lnTo>
                      <a:lnTo>
                        <a:pt x="469" y="1157"/>
                      </a:lnTo>
                      <a:lnTo>
                        <a:pt x="469" y="1158"/>
                      </a:lnTo>
                      <a:lnTo>
                        <a:pt x="470" y="1158"/>
                      </a:lnTo>
                      <a:lnTo>
                        <a:pt x="470" y="1157"/>
                      </a:lnTo>
                      <a:lnTo>
                        <a:pt x="470" y="1156"/>
                      </a:lnTo>
                      <a:lnTo>
                        <a:pt x="470" y="1154"/>
                      </a:lnTo>
                      <a:lnTo>
                        <a:pt x="470" y="1152"/>
                      </a:lnTo>
                      <a:lnTo>
                        <a:pt x="470" y="1148"/>
                      </a:lnTo>
                      <a:lnTo>
                        <a:pt x="471" y="1143"/>
                      </a:lnTo>
                      <a:lnTo>
                        <a:pt x="471" y="1138"/>
                      </a:lnTo>
                      <a:lnTo>
                        <a:pt x="471" y="1133"/>
                      </a:lnTo>
                      <a:lnTo>
                        <a:pt x="471" y="1127"/>
                      </a:lnTo>
                      <a:lnTo>
                        <a:pt x="471" y="1122"/>
                      </a:lnTo>
                      <a:lnTo>
                        <a:pt x="471" y="1117"/>
                      </a:lnTo>
                      <a:lnTo>
                        <a:pt x="472" y="1113"/>
                      </a:lnTo>
                      <a:lnTo>
                        <a:pt x="472" y="1111"/>
                      </a:lnTo>
                      <a:lnTo>
                        <a:pt x="472" y="1109"/>
                      </a:lnTo>
                      <a:lnTo>
                        <a:pt x="472" y="1109"/>
                      </a:lnTo>
                      <a:lnTo>
                        <a:pt x="472" y="1109"/>
                      </a:lnTo>
                      <a:lnTo>
                        <a:pt x="472" y="1111"/>
                      </a:lnTo>
                      <a:lnTo>
                        <a:pt x="473" y="1112"/>
                      </a:lnTo>
                      <a:lnTo>
                        <a:pt x="473" y="1115"/>
                      </a:lnTo>
                      <a:lnTo>
                        <a:pt x="473" y="1117"/>
                      </a:lnTo>
                      <a:lnTo>
                        <a:pt x="473" y="1119"/>
                      </a:lnTo>
                      <a:lnTo>
                        <a:pt x="473" y="1120"/>
                      </a:lnTo>
                      <a:lnTo>
                        <a:pt x="474" y="1121"/>
                      </a:lnTo>
                      <a:lnTo>
                        <a:pt x="474" y="1121"/>
                      </a:lnTo>
                      <a:lnTo>
                        <a:pt x="474" y="1119"/>
                      </a:lnTo>
                      <a:lnTo>
                        <a:pt x="474" y="1117"/>
                      </a:lnTo>
                      <a:lnTo>
                        <a:pt x="474" y="1114"/>
                      </a:lnTo>
                      <a:lnTo>
                        <a:pt x="474" y="1109"/>
                      </a:lnTo>
                      <a:lnTo>
                        <a:pt x="475" y="1104"/>
                      </a:lnTo>
                      <a:lnTo>
                        <a:pt x="475" y="1098"/>
                      </a:lnTo>
                      <a:lnTo>
                        <a:pt x="475" y="1092"/>
                      </a:lnTo>
                      <a:lnTo>
                        <a:pt x="475" y="1086"/>
                      </a:lnTo>
                      <a:lnTo>
                        <a:pt x="475" y="1081"/>
                      </a:lnTo>
                      <a:lnTo>
                        <a:pt x="475" y="1077"/>
                      </a:lnTo>
                      <a:lnTo>
                        <a:pt x="476" y="1075"/>
                      </a:lnTo>
                      <a:lnTo>
                        <a:pt x="476" y="1074"/>
                      </a:lnTo>
                      <a:lnTo>
                        <a:pt x="476" y="1075"/>
                      </a:lnTo>
                      <a:lnTo>
                        <a:pt x="476" y="1078"/>
                      </a:lnTo>
                      <a:lnTo>
                        <a:pt x="476" y="1083"/>
                      </a:lnTo>
                      <a:lnTo>
                        <a:pt x="476" y="1089"/>
                      </a:lnTo>
                      <a:lnTo>
                        <a:pt x="477" y="1097"/>
                      </a:lnTo>
                      <a:lnTo>
                        <a:pt x="477" y="1105"/>
                      </a:lnTo>
                      <a:lnTo>
                        <a:pt x="477" y="1113"/>
                      </a:lnTo>
                      <a:lnTo>
                        <a:pt x="477" y="1122"/>
                      </a:lnTo>
                      <a:lnTo>
                        <a:pt x="477" y="1129"/>
                      </a:lnTo>
                      <a:lnTo>
                        <a:pt x="478" y="1134"/>
                      </a:lnTo>
                      <a:lnTo>
                        <a:pt x="478" y="1139"/>
                      </a:lnTo>
                      <a:lnTo>
                        <a:pt x="478" y="1141"/>
                      </a:lnTo>
                      <a:lnTo>
                        <a:pt x="478" y="1141"/>
                      </a:lnTo>
                      <a:lnTo>
                        <a:pt x="478" y="1139"/>
                      </a:lnTo>
                      <a:lnTo>
                        <a:pt x="478" y="1136"/>
                      </a:lnTo>
                      <a:lnTo>
                        <a:pt x="479" y="1131"/>
                      </a:lnTo>
                      <a:lnTo>
                        <a:pt x="479" y="1125"/>
                      </a:lnTo>
                      <a:lnTo>
                        <a:pt x="479" y="1119"/>
                      </a:lnTo>
                      <a:lnTo>
                        <a:pt x="479" y="1113"/>
                      </a:lnTo>
                      <a:lnTo>
                        <a:pt x="479" y="1107"/>
                      </a:lnTo>
                      <a:lnTo>
                        <a:pt x="479" y="1102"/>
                      </a:lnTo>
                      <a:lnTo>
                        <a:pt x="480" y="1099"/>
                      </a:lnTo>
                      <a:lnTo>
                        <a:pt x="480" y="1096"/>
                      </a:lnTo>
                      <a:lnTo>
                        <a:pt x="480" y="1095"/>
                      </a:lnTo>
                      <a:lnTo>
                        <a:pt x="480" y="1094"/>
                      </a:lnTo>
                      <a:lnTo>
                        <a:pt x="480" y="1095"/>
                      </a:lnTo>
                      <a:lnTo>
                        <a:pt x="481" y="1095"/>
                      </a:lnTo>
                      <a:lnTo>
                        <a:pt x="481" y="1096"/>
                      </a:lnTo>
                      <a:lnTo>
                        <a:pt x="481" y="1097"/>
                      </a:lnTo>
                      <a:lnTo>
                        <a:pt x="481" y="1097"/>
                      </a:lnTo>
                      <a:lnTo>
                        <a:pt x="481" y="1097"/>
                      </a:lnTo>
                      <a:lnTo>
                        <a:pt x="481" y="1096"/>
                      </a:lnTo>
                      <a:lnTo>
                        <a:pt x="482" y="1095"/>
                      </a:lnTo>
                      <a:lnTo>
                        <a:pt x="482" y="1094"/>
                      </a:lnTo>
                      <a:lnTo>
                        <a:pt x="482" y="1093"/>
                      </a:lnTo>
                      <a:lnTo>
                        <a:pt x="482" y="1091"/>
                      </a:lnTo>
                      <a:lnTo>
                        <a:pt x="482" y="1089"/>
                      </a:lnTo>
                      <a:lnTo>
                        <a:pt x="482" y="1088"/>
                      </a:lnTo>
                      <a:lnTo>
                        <a:pt x="483" y="1086"/>
                      </a:lnTo>
                      <a:lnTo>
                        <a:pt x="483" y="1085"/>
                      </a:lnTo>
                      <a:lnTo>
                        <a:pt x="483" y="1084"/>
                      </a:lnTo>
                      <a:lnTo>
                        <a:pt x="483" y="1083"/>
                      </a:lnTo>
                      <a:lnTo>
                        <a:pt x="483" y="1083"/>
                      </a:lnTo>
                      <a:lnTo>
                        <a:pt x="483" y="1082"/>
                      </a:lnTo>
                      <a:lnTo>
                        <a:pt x="484" y="1081"/>
                      </a:lnTo>
                      <a:lnTo>
                        <a:pt x="484" y="1081"/>
                      </a:lnTo>
                      <a:lnTo>
                        <a:pt x="484" y="1081"/>
                      </a:lnTo>
                      <a:lnTo>
                        <a:pt x="484" y="1080"/>
                      </a:lnTo>
                      <a:lnTo>
                        <a:pt x="484" y="1080"/>
                      </a:lnTo>
                      <a:lnTo>
                        <a:pt x="485" y="1080"/>
                      </a:lnTo>
                      <a:lnTo>
                        <a:pt x="485" y="1080"/>
                      </a:lnTo>
                      <a:lnTo>
                        <a:pt x="485" y="1081"/>
                      </a:lnTo>
                      <a:lnTo>
                        <a:pt x="485" y="1082"/>
                      </a:lnTo>
                      <a:lnTo>
                        <a:pt x="485" y="1083"/>
                      </a:lnTo>
                      <a:lnTo>
                        <a:pt x="485" y="1084"/>
                      </a:lnTo>
                      <a:lnTo>
                        <a:pt x="486" y="1086"/>
                      </a:lnTo>
                      <a:lnTo>
                        <a:pt x="486" y="1089"/>
                      </a:lnTo>
                      <a:lnTo>
                        <a:pt x="486" y="1092"/>
                      </a:lnTo>
                      <a:lnTo>
                        <a:pt x="486" y="1096"/>
                      </a:lnTo>
                      <a:lnTo>
                        <a:pt x="486" y="1100"/>
                      </a:lnTo>
                      <a:lnTo>
                        <a:pt x="486" y="1105"/>
                      </a:lnTo>
                      <a:lnTo>
                        <a:pt x="487" y="1109"/>
                      </a:lnTo>
                      <a:lnTo>
                        <a:pt x="487" y="1114"/>
                      </a:lnTo>
                      <a:lnTo>
                        <a:pt x="487" y="1119"/>
                      </a:lnTo>
                      <a:lnTo>
                        <a:pt x="487" y="1124"/>
                      </a:lnTo>
                      <a:lnTo>
                        <a:pt x="487" y="1128"/>
                      </a:lnTo>
                      <a:lnTo>
                        <a:pt x="487" y="1131"/>
                      </a:lnTo>
                      <a:lnTo>
                        <a:pt x="488" y="1134"/>
                      </a:lnTo>
                      <a:lnTo>
                        <a:pt x="488" y="1136"/>
                      </a:lnTo>
                      <a:lnTo>
                        <a:pt x="488" y="1137"/>
                      </a:lnTo>
                      <a:lnTo>
                        <a:pt x="488" y="1137"/>
                      </a:lnTo>
                      <a:lnTo>
                        <a:pt x="488" y="1134"/>
                      </a:lnTo>
                      <a:lnTo>
                        <a:pt x="489" y="1130"/>
                      </a:lnTo>
                      <a:lnTo>
                        <a:pt x="489" y="1124"/>
                      </a:lnTo>
                      <a:lnTo>
                        <a:pt x="489" y="1117"/>
                      </a:lnTo>
                      <a:lnTo>
                        <a:pt x="489" y="1108"/>
                      </a:lnTo>
                      <a:lnTo>
                        <a:pt x="489" y="1098"/>
                      </a:lnTo>
                      <a:lnTo>
                        <a:pt x="489" y="1088"/>
                      </a:lnTo>
                      <a:lnTo>
                        <a:pt x="490" y="1078"/>
                      </a:lnTo>
                      <a:lnTo>
                        <a:pt x="490" y="1068"/>
                      </a:lnTo>
                      <a:lnTo>
                        <a:pt x="490" y="1060"/>
                      </a:lnTo>
                      <a:lnTo>
                        <a:pt x="490" y="1052"/>
                      </a:lnTo>
                      <a:lnTo>
                        <a:pt x="490" y="1047"/>
                      </a:lnTo>
                      <a:lnTo>
                        <a:pt x="490" y="1043"/>
                      </a:lnTo>
                      <a:lnTo>
                        <a:pt x="491" y="1040"/>
                      </a:lnTo>
                      <a:lnTo>
                        <a:pt x="491" y="1039"/>
                      </a:lnTo>
                      <a:lnTo>
                        <a:pt x="491" y="1039"/>
                      </a:lnTo>
                      <a:lnTo>
                        <a:pt x="491" y="1040"/>
                      </a:lnTo>
                      <a:lnTo>
                        <a:pt x="491" y="1041"/>
                      </a:lnTo>
                      <a:lnTo>
                        <a:pt x="492" y="1043"/>
                      </a:lnTo>
                      <a:lnTo>
                        <a:pt x="492" y="1045"/>
                      </a:lnTo>
                      <a:lnTo>
                        <a:pt x="492" y="1047"/>
                      </a:lnTo>
                      <a:lnTo>
                        <a:pt x="492" y="1050"/>
                      </a:lnTo>
                      <a:lnTo>
                        <a:pt x="492" y="1053"/>
                      </a:lnTo>
                      <a:lnTo>
                        <a:pt x="492" y="1057"/>
                      </a:lnTo>
                      <a:lnTo>
                        <a:pt x="493" y="1060"/>
                      </a:lnTo>
                      <a:lnTo>
                        <a:pt x="493" y="1065"/>
                      </a:lnTo>
                      <a:lnTo>
                        <a:pt x="493" y="1069"/>
                      </a:lnTo>
                      <a:lnTo>
                        <a:pt x="493" y="1073"/>
                      </a:lnTo>
                      <a:lnTo>
                        <a:pt x="493" y="1077"/>
                      </a:lnTo>
                      <a:lnTo>
                        <a:pt x="493" y="1081"/>
                      </a:lnTo>
                      <a:lnTo>
                        <a:pt x="494" y="1085"/>
                      </a:lnTo>
                      <a:lnTo>
                        <a:pt x="494" y="1088"/>
                      </a:lnTo>
                      <a:lnTo>
                        <a:pt x="494" y="1090"/>
                      </a:lnTo>
                      <a:lnTo>
                        <a:pt x="494" y="1092"/>
                      </a:lnTo>
                      <a:lnTo>
                        <a:pt x="494" y="1092"/>
                      </a:lnTo>
                      <a:lnTo>
                        <a:pt x="494" y="1092"/>
                      </a:lnTo>
                      <a:lnTo>
                        <a:pt x="495" y="1090"/>
                      </a:lnTo>
                      <a:lnTo>
                        <a:pt x="495" y="1088"/>
                      </a:lnTo>
                      <a:lnTo>
                        <a:pt x="495" y="1085"/>
                      </a:lnTo>
                      <a:lnTo>
                        <a:pt x="495" y="1082"/>
                      </a:lnTo>
                      <a:lnTo>
                        <a:pt x="495" y="1078"/>
                      </a:lnTo>
                      <a:lnTo>
                        <a:pt x="496" y="1075"/>
                      </a:lnTo>
                      <a:lnTo>
                        <a:pt x="496" y="1071"/>
                      </a:lnTo>
                      <a:lnTo>
                        <a:pt x="496" y="1067"/>
                      </a:lnTo>
                      <a:lnTo>
                        <a:pt x="496" y="1064"/>
                      </a:lnTo>
                      <a:lnTo>
                        <a:pt x="496" y="1060"/>
                      </a:lnTo>
                      <a:lnTo>
                        <a:pt x="496" y="1056"/>
                      </a:lnTo>
                      <a:lnTo>
                        <a:pt x="497" y="1051"/>
                      </a:lnTo>
                      <a:lnTo>
                        <a:pt x="497" y="1046"/>
                      </a:lnTo>
                      <a:lnTo>
                        <a:pt x="497" y="1040"/>
                      </a:lnTo>
                      <a:lnTo>
                        <a:pt x="497" y="1032"/>
                      </a:lnTo>
                      <a:lnTo>
                        <a:pt x="497" y="1024"/>
                      </a:lnTo>
                      <a:lnTo>
                        <a:pt x="497" y="1016"/>
                      </a:lnTo>
                      <a:lnTo>
                        <a:pt x="498" y="1006"/>
                      </a:lnTo>
                      <a:lnTo>
                        <a:pt x="498" y="996"/>
                      </a:lnTo>
                      <a:lnTo>
                        <a:pt x="498" y="986"/>
                      </a:lnTo>
                      <a:lnTo>
                        <a:pt x="498" y="976"/>
                      </a:lnTo>
                      <a:lnTo>
                        <a:pt x="498" y="967"/>
                      </a:lnTo>
                      <a:lnTo>
                        <a:pt x="498" y="958"/>
                      </a:lnTo>
                      <a:lnTo>
                        <a:pt x="499" y="950"/>
                      </a:lnTo>
                      <a:lnTo>
                        <a:pt x="499" y="943"/>
                      </a:lnTo>
                      <a:lnTo>
                        <a:pt x="499" y="938"/>
                      </a:lnTo>
                      <a:lnTo>
                        <a:pt x="499" y="934"/>
                      </a:lnTo>
                      <a:lnTo>
                        <a:pt x="499" y="932"/>
                      </a:lnTo>
                      <a:lnTo>
                        <a:pt x="500" y="932"/>
                      </a:lnTo>
                      <a:lnTo>
                        <a:pt x="500" y="933"/>
                      </a:lnTo>
                      <a:lnTo>
                        <a:pt x="500" y="936"/>
                      </a:lnTo>
                      <a:lnTo>
                        <a:pt x="500" y="941"/>
                      </a:lnTo>
                      <a:lnTo>
                        <a:pt x="500" y="947"/>
                      </a:lnTo>
                      <a:lnTo>
                        <a:pt x="500" y="954"/>
                      </a:lnTo>
                      <a:lnTo>
                        <a:pt x="501" y="962"/>
                      </a:lnTo>
                      <a:lnTo>
                        <a:pt x="501" y="969"/>
                      </a:lnTo>
                      <a:lnTo>
                        <a:pt x="501" y="977"/>
                      </a:lnTo>
                      <a:lnTo>
                        <a:pt x="501" y="984"/>
                      </a:lnTo>
                      <a:lnTo>
                        <a:pt x="501" y="991"/>
                      </a:lnTo>
                      <a:lnTo>
                        <a:pt x="501" y="996"/>
                      </a:lnTo>
                      <a:lnTo>
                        <a:pt x="502" y="1000"/>
                      </a:lnTo>
                      <a:lnTo>
                        <a:pt x="502" y="1002"/>
                      </a:lnTo>
                      <a:lnTo>
                        <a:pt x="502" y="1003"/>
                      </a:lnTo>
                      <a:lnTo>
                        <a:pt x="502" y="1003"/>
                      </a:lnTo>
                      <a:lnTo>
                        <a:pt x="502" y="1001"/>
                      </a:lnTo>
                      <a:lnTo>
                        <a:pt x="503" y="998"/>
                      </a:lnTo>
                      <a:lnTo>
                        <a:pt x="503" y="994"/>
                      </a:lnTo>
                      <a:lnTo>
                        <a:pt x="503" y="989"/>
                      </a:lnTo>
                      <a:lnTo>
                        <a:pt x="503" y="985"/>
                      </a:lnTo>
                      <a:lnTo>
                        <a:pt x="503" y="980"/>
                      </a:lnTo>
                      <a:lnTo>
                        <a:pt x="503" y="976"/>
                      </a:lnTo>
                      <a:lnTo>
                        <a:pt x="504" y="974"/>
                      </a:lnTo>
                      <a:lnTo>
                        <a:pt x="504" y="972"/>
                      </a:lnTo>
                      <a:lnTo>
                        <a:pt x="504" y="972"/>
                      </a:lnTo>
                      <a:lnTo>
                        <a:pt x="504" y="973"/>
                      </a:lnTo>
                      <a:lnTo>
                        <a:pt x="504" y="976"/>
                      </a:lnTo>
                      <a:lnTo>
                        <a:pt x="504" y="980"/>
                      </a:lnTo>
                      <a:lnTo>
                        <a:pt x="505" y="985"/>
                      </a:lnTo>
                      <a:lnTo>
                        <a:pt x="505" y="991"/>
                      </a:lnTo>
                      <a:lnTo>
                        <a:pt x="505" y="998"/>
                      </a:lnTo>
                      <a:lnTo>
                        <a:pt x="505" y="1005"/>
                      </a:lnTo>
                      <a:lnTo>
                        <a:pt x="505" y="1012"/>
                      </a:lnTo>
                      <a:lnTo>
                        <a:pt x="505" y="1019"/>
                      </a:lnTo>
                      <a:lnTo>
                        <a:pt x="506" y="1025"/>
                      </a:lnTo>
                      <a:lnTo>
                        <a:pt x="506" y="1029"/>
                      </a:lnTo>
                      <a:lnTo>
                        <a:pt x="506" y="1031"/>
                      </a:lnTo>
                      <a:lnTo>
                        <a:pt x="506" y="1031"/>
                      </a:lnTo>
                      <a:lnTo>
                        <a:pt x="506" y="1029"/>
                      </a:lnTo>
                      <a:lnTo>
                        <a:pt x="507" y="1024"/>
                      </a:lnTo>
                      <a:lnTo>
                        <a:pt x="507" y="1017"/>
                      </a:lnTo>
                      <a:lnTo>
                        <a:pt x="507" y="1008"/>
                      </a:lnTo>
                      <a:lnTo>
                        <a:pt x="507" y="998"/>
                      </a:lnTo>
                      <a:lnTo>
                        <a:pt x="507" y="986"/>
                      </a:lnTo>
                      <a:lnTo>
                        <a:pt x="507" y="974"/>
                      </a:lnTo>
                      <a:lnTo>
                        <a:pt x="508" y="963"/>
                      </a:lnTo>
                      <a:lnTo>
                        <a:pt x="508" y="952"/>
                      </a:lnTo>
                      <a:lnTo>
                        <a:pt x="508" y="942"/>
                      </a:lnTo>
                      <a:lnTo>
                        <a:pt x="508" y="934"/>
                      </a:lnTo>
                      <a:lnTo>
                        <a:pt x="508" y="927"/>
                      </a:lnTo>
                      <a:lnTo>
                        <a:pt x="508" y="922"/>
                      </a:lnTo>
                      <a:lnTo>
                        <a:pt x="509" y="919"/>
                      </a:lnTo>
                      <a:lnTo>
                        <a:pt x="509" y="917"/>
                      </a:lnTo>
                      <a:lnTo>
                        <a:pt x="509" y="915"/>
                      </a:lnTo>
                      <a:lnTo>
                        <a:pt x="509" y="915"/>
                      </a:lnTo>
                      <a:lnTo>
                        <a:pt x="509" y="915"/>
                      </a:lnTo>
                      <a:lnTo>
                        <a:pt x="509" y="915"/>
                      </a:lnTo>
                      <a:lnTo>
                        <a:pt x="510" y="915"/>
                      </a:lnTo>
                      <a:lnTo>
                        <a:pt x="510" y="915"/>
                      </a:lnTo>
                      <a:lnTo>
                        <a:pt x="510" y="915"/>
                      </a:lnTo>
                      <a:lnTo>
                        <a:pt x="510" y="916"/>
                      </a:lnTo>
                      <a:lnTo>
                        <a:pt x="510" y="916"/>
                      </a:lnTo>
                      <a:lnTo>
                        <a:pt x="511" y="917"/>
                      </a:lnTo>
                      <a:lnTo>
                        <a:pt x="511" y="918"/>
                      </a:lnTo>
                      <a:lnTo>
                        <a:pt x="511" y="919"/>
                      </a:lnTo>
                      <a:lnTo>
                        <a:pt x="511" y="920"/>
                      </a:lnTo>
                      <a:lnTo>
                        <a:pt x="511" y="922"/>
                      </a:lnTo>
                      <a:lnTo>
                        <a:pt x="511" y="923"/>
                      </a:lnTo>
                      <a:lnTo>
                        <a:pt x="512" y="924"/>
                      </a:lnTo>
                      <a:lnTo>
                        <a:pt x="512" y="925"/>
                      </a:lnTo>
                      <a:lnTo>
                        <a:pt x="512" y="926"/>
                      </a:lnTo>
                      <a:lnTo>
                        <a:pt x="512" y="928"/>
                      </a:lnTo>
                      <a:lnTo>
                        <a:pt x="512" y="929"/>
                      </a:lnTo>
                      <a:lnTo>
                        <a:pt x="512" y="930"/>
                      </a:lnTo>
                      <a:lnTo>
                        <a:pt x="513" y="931"/>
                      </a:lnTo>
                      <a:lnTo>
                        <a:pt x="513" y="933"/>
                      </a:lnTo>
                      <a:lnTo>
                        <a:pt x="513" y="935"/>
                      </a:lnTo>
                      <a:lnTo>
                        <a:pt x="513" y="937"/>
                      </a:lnTo>
                      <a:lnTo>
                        <a:pt x="513" y="939"/>
                      </a:lnTo>
                      <a:lnTo>
                        <a:pt x="514" y="942"/>
                      </a:lnTo>
                      <a:lnTo>
                        <a:pt x="514" y="944"/>
                      </a:lnTo>
                      <a:lnTo>
                        <a:pt x="514" y="947"/>
                      </a:lnTo>
                      <a:lnTo>
                        <a:pt x="514" y="950"/>
                      </a:lnTo>
                      <a:lnTo>
                        <a:pt x="514" y="953"/>
                      </a:lnTo>
                      <a:lnTo>
                        <a:pt x="514" y="956"/>
                      </a:lnTo>
                      <a:lnTo>
                        <a:pt x="515" y="958"/>
                      </a:lnTo>
                      <a:lnTo>
                        <a:pt x="515" y="960"/>
                      </a:lnTo>
                      <a:lnTo>
                        <a:pt x="515" y="960"/>
                      </a:lnTo>
                      <a:lnTo>
                        <a:pt x="515" y="960"/>
                      </a:lnTo>
                      <a:lnTo>
                        <a:pt x="515" y="959"/>
                      </a:lnTo>
                      <a:lnTo>
                        <a:pt x="515" y="957"/>
                      </a:lnTo>
                      <a:lnTo>
                        <a:pt x="516" y="954"/>
                      </a:lnTo>
                      <a:lnTo>
                        <a:pt x="516" y="950"/>
                      </a:lnTo>
                      <a:lnTo>
                        <a:pt x="516" y="947"/>
                      </a:lnTo>
                      <a:lnTo>
                        <a:pt x="516" y="943"/>
                      </a:lnTo>
                      <a:lnTo>
                        <a:pt x="516" y="940"/>
                      </a:lnTo>
                      <a:lnTo>
                        <a:pt x="516" y="937"/>
                      </a:lnTo>
                      <a:lnTo>
                        <a:pt x="517" y="935"/>
                      </a:lnTo>
                      <a:lnTo>
                        <a:pt x="517" y="934"/>
                      </a:lnTo>
                      <a:lnTo>
                        <a:pt x="517" y="933"/>
                      </a:lnTo>
                      <a:lnTo>
                        <a:pt x="517" y="933"/>
                      </a:lnTo>
                      <a:lnTo>
                        <a:pt x="517" y="933"/>
                      </a:lnTo>
                      <a:lnTo>
                        <a:pt x="518" y="932"/>
                      </a:lnTo>
                      <a:lnTo>
                        <a:pt x="518" y="932"/>
                      </a:lnTo>
                      <a:lnTo>
                        <a:pt x="518" y="930"/>
                      </a:lnTo>
                      <a:lnTo>
                        <a:pt x="518" y="928"/>
                      </a:lnTo>
                      <a:lnTo>
                        <a:pt x="518" y="926"/>
                      </a:lnTo>
                      <a:lnTo>
                        <a:pt x="518" y="923"/>
                      </a:lnTo>
                      <a:lnTo>
                        <a:pt x="519" y="919"/>
                      </a:lnTo>
                      <a:lnTo>
                        <a:pt x="519" y="915"/>
                      </a:lnTo>
                      <a:lnTo>
                        <a:pt x="519" y="911"/>
                      </a:lnTo>
                      <a:lnTo>
                        <a:pt x="519" y="907"/>
                      </a:lnTo>
                      <a:lnTo>
                        <a:pt x="519" y="903"/>
                      </a:lnTo>
                      <a:lnTo>
                        <a:pt x="519" y="900"/>
                      </a:lnTo>
                      <a:lnTo>
                        <a:pt x="520" y="897"/>
                      </a:lnTo>
                      <a:lnTo>
                        <a:pt x="520" y="894"/>
                      </a:lnTo>
                      <a:lnTo>
                        <a:pt x="520" y="892"/>
                      </a:lnTo>
                      <a:lnTo>
                        <a:pt x="520" y="889"/>
                      </a:lnTo>
                      <a:lnTo>
                        <a:pt x="520" y="887"/>
                      </a:lnTo>
                      <a:lnTo>
                        <a:pt x="520" y="885"/>
                      </a:lnTo>
                      <a:lnTo>
                        <a:pt x="521" y="883"/>
                      </a:lnTo>
                      <a:lnTo>
                        <a:pt x="521" y="881"/>
                      </a:lnTo>
                      <a:lnTo>
                        <a:pt x="521" y="880"/>
                      </a:lnTo>
                      <a:lnTo>
                        <a:pt x="521" y="878"/>
                      </a:lnTo>
                      <a:lnTo>
                        <a:pt x="521" y="878"/>
                      </a:lnTo>
                      <a:lnTo>
                        <a:pt x="522" y="878"/>
                      </a:lnTo>
                      <a:lnTo>
                        <a:pt x="522" y="879"/>
                      </a:lnTo>
                      <a:lnTo>
                        <a:pt x="522" y="881"/>
                      </a:lnTo>
                      <a:lnTo>
                        <a:pt x="522" y="885"/>
                      </a:lnTo>
                      <a:lnTo>
                        <a:pt x="522" y="890"/>
                      </a:lnTo>
                      <a:lnTo>
                        <a:pt x="522" y="895"/>
                      </a:lnTo>
                      <a:lnTo>
                        <a:pt x="523" y="902"/>
                      </a:lnTo>
                      <a:lnTo>
                        <a:pt x="523" y="908"/>
                      </a:lnTo>
                      <a:lnTo>
                        <a:pt x="523" y="915"/>
                      </a:lnTo>
                      <a:lnTo>
                        <a:pt x="523" y="921"/>
                      </a:lnTo>
                      <a:lnTo>
                        <a:pt x="523" y="927"/>
                      </a:lnTo>
                      <a:lnTo>
                        <a:pt x="523" y="931"/>
                      </a:lnTo>
                      <a:lnTo>
                        <a:pt x="524" y="934"/>
                      </a:lnTo>
                      <a:lnTo>
                        <a:pt x="524" y="935"/>
                      </a:lnTo>
                      <a:lnTo>
                        <a:pt x="524" y="935"/>
                      </a:lnTo>
                      <a:lnTo>
                        <a:pt x="524" y="933"/>
                      </a:lnTo>
                      <a:lnTo>
                        <a:pt x="524" y="929"/>
                      </a:lnTo>
                      <a:lnTo>
                        <a:pt x="525" y="925"/>
                      </a:lnTo>
                      <a:lnTo>
                        <a:pt x="525" y="920"/>
                      </a:lnTo>
                      <a:lnTo>
                        <a:pt x="525" y="914"/>
                      </a:lnTo>
                      <a:lnTo>
                        <a:pt x="525" y="907"/>
                      </a:lnTo>
                      <a:lnTo>
                        <a:pt x="525" y="901"/>
                      </a:lnTo>
                      <a:lnTo>
                        <a:pt x="525" y="895"/>
                      </a:lnTo>
                      <a:lnTo>
                        <a:pt x="526" y="890"/>
                      </a:lnTo>
                      <a:lnTo>
                        <a:pt x="526" y="886"/>
                      </a:lnTo>
                      <a:lnTo>
                        <a:pt x="526" y="882"/>
                      </a:lnTo>
                      <a:lnTo>
                        <a:pt x="526" y="880"/>
                      </a:lnTo>
                      <a:lnTo>
                        <a:pt x="526" y="879"/>
                      </a:lnTo>
                      <a:lnTo>
                        <a:pt x="526" y="878"/>
                      </a:lnTo>
                      <a:lnTo>
                        <a:pt x="527" y="878"/>
                      </a:lnTo>
                      <a:lnTo>
                        <a:pt x="527" y="879"/>
                      </a:lnTo>
                      <a:lnTo>
                        <a:pt x="527" y="880"/>
                      </a:lnTo>
                      <a:lnTo>
                        <a:pt x="527" y="881"/>
                      </a:lnTo>
                      <a:lnTo>
                        <a:pt x="527" y="881"/>
                      </a:lnTo>
                      <a:lnTo>
                        <a:pt x="527" y="881"/>
                      </a:lnTo>
                      <a:lnTo>
                        <a:pt x="528" y="880"/>
                      </a:lnTo>
                      <a:lnTo>
                        <a:pt x="528" y="879"/>
                      </a:lnTo>
                      <a:lnTo>
                        <a:pt x="528" y="876"/>
                      </a:lnTo>
                      <a:lnTo>
                        <a:pt x="528" y="872"/>
                      </a:lnTo>
                      <a:lnTo>
                        <a:pt x="528" y="868"/>
                      </a:lnTo>
                      <a:lnTo>
                        <a:pt x="529" y="863"/>
                      </a:lnTo>
                      <a:lnTo>
                        <a:pt x="529" y="858"/>
                      </a:lnTo>
                      <a:lnTo>
                        <a:pt x="529" y="853"/>
                      </a:lnTo>
                      <a:lnTo>
                        <a:pt x="529" y="848"/>
                      </a:lnTo>
                      <a:lnTo>
                        <a:pt x="529" y="844"/>
                      </a:lnTo>
                      <a:lnTo>
                        <a:pt x="529" y="842"/>
                      </a:lnTo>
                      <a:lnTo>
                        <a:pt x="530" y="841"/>
                      </a:lnTo>
                      <a:lnTo>
                        <a:pt x="530" y="841"/>
                      </a:lnTo>
                      <a:lnTo>
                        <a:pt x="530" y="843"/>
                      </a:lnTo>
                      <a:lnTo>
                        <a:pt x="530" y="846"/>
                      </a:lnTo>
                      <a:lnTo>
                        <a:pt x="530" y="850"/>
                      </a:lnTo>
                      <a:lnTo>
                        <a:pt x="530" y="855"/>
                      </a:lnTo>
                      <a:lnTo>
                        <a:pt x="531" y="859"/>
                      </a:lnTo>
                      <a:lnTo>
                        <a:pt x="531" y="862"/>
                      </a:lnTo>
                      <a:lnTo>
                        <a:pt x="531" y="864"/>
                      </a:lnTo>
                      <a:lnTo>
                        <a:pt x="531" y="865"/>
                      </a:lnTo>
                      <a:lnTo>
                        <a:pt x="531" y="863"/>
                      </a:lnTo>
                      <a:lnTo>
                        <a:pt x="531" y="860"/>
                      </a:lnTo>
                      <a:lnTo>
                        <a:pt x="532" y="856"/>
                      </a:lnTo>
                      <a:lnTo>
                        <a:pt x="532" y="849"/>
                      </a:lnTo>
                      <a:lnTo>
                        <a:pt x="532" y="842"/>
                      </a:lnTo>
                      <a:lnTo>
                        <a:pt x="532" y="834"/>
                      </a:lnTo>
                      <a:lnTo>
                        <a:pt x="532" y="826"/>
                      </a:lnTo>
                      <a:lnTo>
                        <a:pt x="533" y="818"/>
                      </a:lnTo>
                      <a:lnTo>
                        <a:pt x="533" y="810"/>
                      </a:lnTo>
                      <a:lnTo>
                        <a:pt x="533" y="803"/>
                      </a:lnTo>
                      <a:lnTo>
                        <a:pt x="533" y="797"/>
                      </a:lnTo>
                      <a:lnTo>
                        <a:pt x="533" y="791"/>
                      </a:lnTo>
                      <a:lnTo>
                        <a:pt x="533" y="787"/>
                      </a:lnTo>
                      <a:lnTo>
                        <a:pt x="534" y="784"/>
                      </a:lnTo>
                      <a:lnTo>
                        <a:pt x="534" y="782"/>
                      </a:lnTo>
                      <a:lnTo>
                        <a:pt x="534" y="781"/>
                      </a:lnTo>
                      <a:lnTo>
                        <a:pt x="534" y="780"/>
                      </a:lnTo>
                      <a:lnTo>
                        <a:pt x="534" y="780"/>
                      </a:lnTo>
                      <a:lnTo>
                        <a:pt x="534" y="782"/>
                      </a:lnTo>
                      <a:lnTo>
                        <a:pt x="535" y="784"/>
                      </a:lnTo>
                      <a:lnTo>
                        <a:pt x="535" y="787"/>
                      </a:lnTo>
                      <a:lnTo>
                        <a:pt x="535" y="791"/>
                      </a:lnTo>
                      <a:lnTo>
                        <a:pt x="535" y="796"/>
                      </a:lnTo>
                      <a:lnTo>
                        <a:pt x="535" y="803"/>
                      </a:lnTo>
                      <a:lnTo>
                        <a:pt x="536" y="810"/>
                      </a:lnTo>
                      <a:lnTo>
                        <a:pt x="536" y="819"/>
                      </a:lnTo>
                      <a:lnTo>
                        <a:pt x="536" y="829"/>
                      </a:lnTo>
                      <a:lnTo>
                        <a:pt x="536" y="839"/>
                      </a:lnTo>
                      <a:lnTo>
                        <a:pt x="536" y="850"/>
                      </a:lnTo>
                      <a:lnTo>
                        <a:pt x="536" y="861"/>
                      </a:lnTo>
                      <a:lnTo>
                        <a:pt x="537" y="872"/>
                      </a:lnTo>
                      <a:lnTo>
                        <a:pt x="537" y="882"/>
                      </a:lnTo>
                      <a:lnTo>
                        <a:pt x="537" y="891"/>
                      </a:lnTo>
                      <a:lnTo>
                        <a:pt x="537" y="899"/>
                      </a:lnTo>
                      <a:lnTo>
                        <a:pt x="537" y="905"/>
                      </a:lnTo>
                      <a:lnTo>
                        <a:pt x="537" y="911"/>
                      </a:lnTo>
                      <a:lnTo>
                        <a:pt x="538" y="914"/>
                      </a:lnTo>
                      <a:lnTo>
                        <a:pt x="538" y="916"/>
                      </a:lnTo>
                      <a:lnTo>
                        <a:pt x="538" y="917"/>
                      </a:lnTo>
                      <a:lnTo>
                        <a:pt x="538" y="915"/>
                      </a:lnTo>
                      <a:lnTo>
                        <a:pt x="538" y="913"/>
                      </a:lnTo>
                      <a:lnTo>
                        <a:pt x="538" y="909"/>
                      </a:lnTo>
                      <a:lnTo>
                        <a:pt x="539" y="903"/>
                      </a:lnTo>
                      <a:lnTo>
                        <a:pt x="539" y="896"/>
                      </a:lnTo>
                      <a:lnTo>
                        <a:pt x="539" y="887"/>
                      </a:lnTo>
                      <a:lnTo>
                        <a:pt x="539" y="878"/>
                      </a:lnTo>
                      <a:lnTo>
                        <a:pt x="539" y="867"/>
                      </a:lnTo>
                      <a:lnTo>
                        <a:pt x="540" y="856"/>
                      </a:lnTo>
                      <a:lnTo>
                        <a:pt x="540" y="845"/>
                      </a:lnTo>
                      <a:lnTo>
                        <a:pt x="540" y="835"/>
                      </a:lnTo>
                      <a:lnTo>
                        <a:pt x="540" y="825"/>
                      </a:lnTo>
                      <a:lnTo>
                        <a:pt x="540" y="817"/>
                      </a:lnTo>
                      <a:lnTo>
                        <a:pt x="540" y="810"/>
                      </a:lnTo>
                      <a:lnTo>
                        <a:pt x="541" y="805"/>
                      </a:lnTo>
                      <a:lnTo>
                        <a:pt x="541" y="802"/>
                      </a:lnTo>
                      <a:lnTo>
                        <a:pt x="541" y="800"/>
                      </a:lnTo>
                      <a:lnTo>
                        <a:pt x="541" y="799"/>
                      </a:lnTo>
                      <a:lnTo>
                        <a:pt x="541" y="799"/>
                      </a:lnTo>
                      <a:lnTo>
                        <a:pt x="541" y="800"/>
                      </a:lnTo>
                      <a:lnTo>
                        <a:pt x="542" y="800"/>
                      </a:lnTo>
                      <a:lnTo>
                        <a:pt x="542" y="801"/>
                      </a:lnTo>
                      <a:lnTo>
                        <a:pt x="542" y="800"/>
                      </a:lnTo>
                      <a:lnTo>
                        <a:pt x="542" y="798"/>
                      </a:lnTo>
                      <a:lnTo>
                        <a:pt x="542" y="796"/>
                      </a:lnTo>
                      <a:lnTo>
                        <a:pt x="542" y="793"/>
                      </a:lnTo>
                      <a:lnTo>
                        <a:pt x="543" y="789"/>
                      </a:lnTo>
                      <a:lnTo>
                        <a:pt x="543" y="785"/>
                      </a:lnTo>
                      <a:lnTo>
                        <a:pt x="543" y="780"/>
                      </a:lnTo>
                      <a:lnTo>
                        <a:pt x="543" y="775"/>
                      </a:lnTo>
                      <a:lnTo>
                        <a:pt x="543" y="771"/>
                      </a:lnTo>
                      <a:lnTo>
                        <a:pt x="544" y="766"/>
                      </a:lnTo>
                      <a:lnTo>
                        <a:pt x="544" y="762"/>
                      </a:lnTo>
                      <a:lnTo>
                        <a:pt x="544" y="758"/>
                      </a:lnTo>
                      <a:lnTo>
                        <a:pt x="544" y="754"/>
                      </a:lnTo>
                      <a:lnTo>
                        <a:pt x="544" y="750"/>
                      </a:lnTo>
                      <a:lnTo>
                        <a:pt x="544" y="747"/>
                      </a:lnTo>
                      <a:lnTo>
                        <a:pt x="545" y="744"/>
                      </a:lnTo>
                      <a:lnTo>
                        <a:pt x="545" y="741"/>
                      </a:lnTo>
                      <a:lnTo>
                        <a:pt x="545" y="738"/>
                      </a:lnTo>
                      <a:lnTo>
                        <a:pt x="545" y="735"/>
                      </a:lnTo>
                      <a:lnTo>
                        <a:pt x="545" y="733"/>
                      </a:lnTo>
                      <a:lnTo>
                        <a:pt x="545" y="731"/>
                      </a:lnTo>
                      <a:lnTo>
                        <a:pt x="546" y="730"/>
                      </a:lnTo>
                      <a:lnTo>
                        <a:pt x="546" y="728"/>
                      </a:lnTo>
                      <a:lnTo>
                        <a:pt x="546" y="727"/>
                      </a:lnTo>
                      <a:lnTo>
                        <a:pt x="546" y="725"/>
                      </a:lnTo>
                      <a:lnTo>
                        <a:pt x="546" y="723"/>
                      </a:lnTo>
                      <a:lnTo>
                        <a:pt x="547" y="721"/>
                      </a:lnTo>
                      <a:lnTo>
                        <a:pt x="547" y="719"/>
                      </a:lnTo>
                      <a:lnTo>
                        <a:pt x="547" y="717"/>
                      </a:lnTo>
                      <a:lnTo>
                        <a:pt x="547" y="714"/>
                      </a:lnTo>
                      <a:lnTo>
                        <a:pt x="547" y="712"/>
                      </a:lnTo>
                      <a:lnTo>
                        <a:pt x="547" y="710"/>
                      </a:lnTo>
                      <a:lnTo>
                        <a:pt x="548" y="708"/>
                      </a:lnTo>
                      <a:lnTo>
                        <a:pt x="548" y="706"/>
                      </a:lnTo>
                      <a:lnTo>
                        <a:pt x="548" y="705"/>
                      </a:lnTo>
                      <a:lnTo>
                        <a:pt x="548" y="705"/>
                      </a:lnTo>
                      <a:lnTo>
                        <a:pt x="548" y="706"/>
                      </a:lnTo>
                      <a:lnTo>
                        <a:pt x="548" y="708"/>
                      </a:lnTo>
                      <a:lnTo>
                        <a:pt x="549" y="712"/>
                      </a:lnTo>
                      <a:lnTo>
                        <a:pt x="549" y="716"/>
                      </a:lnTo>
                      <a:lnTo>
                        <a:pt x="549" y="721"/>
                      </a:lnTo>
                      <a:lnTo>
                        <a:pt x="549" y="727"/>
                      </a:lnTo>
                      <a:lnTo>
                        <a:pt x="549" y="734"/>
                      </a:lnTo>
                      <a:lnTo>
                        <a:pt x="549" y="742"/>
                      </a:lnTo>
                      <a:lnTo>
                        <a:pt x="550" y="750"/>
                      </a:lnTo>
                      <a:lnTo>
                        <a:pt x="550" y="759"/>
                      </a:lnTo>
                      <a:lnTo>
                        <a:pt x="550" y="767"/>
                      </a:lnTo>
                      <a:lnTo>
                        <a:pt x="550" y="776"/>
                      </a:lnTo>
                      <a:lnTo>
                        <a:pt x="550" y="785"/>
                      </a:lnTo>
                      <a:lnTo>
                        <a:pt x="551" y="793"/>
                      </a:lnTo>
                      <a:lnTo>
                        <a:pt x="551" y="801"/>
                      </a:lnTo>
                      <a:lnTo>
                        <a:pt x="551" y="807"/>
                      </a:lnTo>
                      <a:lnTo>
                        <a:pt x="551" y="811"/>
                      </a:lnTo>
                      <a:lnTo>
                        <a:pt x="551" y="814"/>
                      </a:lnTo>
                      <a:lnTo>
                        <a:pt x="551" y="814"/>
                      </a:lnTo>
                      <a:lnTo>
                        <a:pt x="552" y="811"/>
                      </a:lnTo>
                      <a:lnTo>
                        <a:pt x="552" y="806"/>
                      </a:lnTo>
                      <a:lnTo>
                        <a:pt x="552" y="799"/>
                      </a:lnTo>
                      <a:lnTo>
                        <a:pt x="552" y="789"/>
                      </a:lnTo>
                      <a:lnTo>
                        <a:pt x="552" y="777"/>
                      </a:lnTo>
                      <a:lnTo>
                        <a:pt x="552" y="765"/>
                      </a:lnTo>
                      <a:lnTo>
                        <a:pt x="553" y="751"/>
                      </a:lnTo>
                      <a:lnTo>
                        <a:pt x="553" y="738"/>
                      </a:lnTo>
                      <a:lnTo>
                        <a:pt x="553" y="726"/>
                      </a:lnTo>
                      <a:lnTo>
                        <a:pt x="553" y="714"/>
                      </a:lnTo>
                      <a:lnTo>
                        <a:pt x="553" y="705"/>
                      </a:lnTo>
                      <a:lnTo>
                        <a:pt x="553" y="697"/>
                      </a:lnTo>
                      <a:lnTo>
                        <a:pt x="554" y="692"/>
                      </a:lnTo>
                      <a:lnTo>
                        <a:pt x="554" y="688"/>
                      </a:lnTo>
                      <a:lnTo>
                        <a:pt x="554" y="686"/>
                      </a:lnTo>
                      <a:lnTo>
                        <a:pt x="554" y="686"/>
                      </a:lnTo>
                      <a:lnTo>
                        <a:pt x="554" y="687"/>
                      </a:lnTo>
                      <a:lnTo>
                        <a:pt x="555" y="689"/>
                      </a:lnTo>
                      <a:lnTo>
                        <a:pt x="555" y="691"/>
                      </a:lnTo>
                      <a:lnTo>
                        <a:pt x="555" y="694"/>
                      </a:lnTo>
                      <a:lnTo>
                        <a:pt x="555" y="697"/>
                      </a:lnTo>
                      <a:lnTo>
                        <a:pt x="555" y="699"/>
                      </a:lnTo>
                      <a:lnTo>
                        <a:pt x="555" y="701"/>
                      </a:lnTo>
                      <a:lnTo>
                        <a:pt x="556" y="703"/>
                      </a:lnTo>
                      <a:lnTo>
                        <a:pt x="556" y="704"/>
                      </a:lnTo>
                      <a:lnTo>
                        <a:pt x="556" y="704"/>
                      </a:lnTo>
                      <a:lnTo>
                        <a:pt x="556" y="703"/>
                      </a:lnTo>
                      <a:lnTo>
                        <a:pt x="556" y="701"/>
                      </a:lnTo>
                      <a:lnTo>
                        <a:pt x="556" y="696"/>
                      </a:lnTo>
                      <a:lnTo>
                        <a:pt x="557" y="690"/>
                      </a:lnTo>
                      <a:lnTo>
                        <a:pt x="557" y="682"/>
                      </a:lnTo>
                      <a:lnTo>
                        <a:pt x="557" y="673"/>
                      </a:lnTo>
                      <a:lnTo>
                        <a:pt x="557" y="662"/>
                      </a:lnTo>
                      <a:lnTo>
                        <a:pt x="557" y="650"/>
                      </a:lnTo>
                      <a:lnTo>
                        <a:pt x="558" y="637"/>
                      </a:lnTo>
                      <a:lnTo>
                        <a:pt x="558" y="625"/>
                      </a:lnTo>
                      <a:lnTo>
                        <a:pt x="558" y="614"/>
                      </a:lnTo>
                      <a:lnTo>
                        <a:pt x="558" y="604"/>
                      </a:lnTo>
                      <a:lnTo>
                        <a:pt x="558" y="596"/>
                      </a:lnTo>
                      <a:lnTo>
                        <a:pt x="558" y="591"/>
                      </a:lnTo>
                      <a:lnTo>
                        <a:pt x="559" y="588"/>
                      </a:lnTo>
                      <a:lnTo>
                        <a:pt x="559" y="588"/>
                      </a:lnTo>
                      <a:lnTo>
                        <a:pt x="559" y="590"/>
                      </a:lnTo>
                      <a:lnTo>
                        <a:pt x="559" y="593"/>
                      </a:lnTo>
                      <a:lnTo>
                        <a:pt x="559" y="599"/>
                      </a:lnTo>
                      <a:lnTo>
                        <a:pt x="559" y="604"/>
                      </a:lnTo>
                      <a:lnTo>
                        <a:pt x="560" y="611"/>
                      </a:lnTo>
                      <a:lnTo>
                        <a:pt x="560" y="616"/>
                      </a:lnTo>
                      <a:lnTo>
                        <a:pt x="560" y="621"/>
                      </a:lnTo>
                      <a:lnTo>
                        <a:pt x="560" y="625"/>
                      </a:lnTo>
                      <a:lnTo>
                        <a:pt x="560" y="627"/>
                      </a:lnTo>
                      <a:lnTo>
                        <a:pt x="560" y="629"/>
                      </a:lnTo>
                      <a:lnTo>
                        <a:pt x="561" y="630"/>
                      </a:lnTo>
                      <a:lnTo>
                        <a:pt x="561" y="629"/>
                      </a:lnTo>
                      <a:lnTo>
                        <a:pt x="561" y="629"/>
                      </a:lnTo>
                      <a:lnTo>
                        <a:pt x="561" y="629"/>
                      </a:lnTo>
                      <a:lnTo>
                        <a:pt x="561" y="629"/>
                      </a:lnTo>
                      <a:lnTo>
                        <a:pt x="562" y="630"/>
                      </a:lnTo>
                      <a:lnTo>
                        <a:pt x="562" y="631"/>
                      </a:lnTo>
                      <a:lnTo>
                        <a:pt x="562" y="634"/>
                      </a:lnTo>
                      <a:lnTo>
                        <a:pt x="562" y="637"/>
                      </a:lnTo>
                      <a:lnTo>
                        <a:pt x="562" y="642"/>
                      </a:lnTo>
                      <a:lnTo>
                        <a:pt x="562" y="646"/>
                      </a:lnTo>
                      <a:lnTo>
                        <a:pt x="563" y="651"/>
                      </a:lnTo>
                      <a:lnTo>
                        <a:pt x="563" y="657"/>
                      </a:lnTo>
                      <a:lnTo>
                        <a:pt x="563" y="662"/>
                      </a:lnTo>
                      <a:lnTo>
                        <a:pt x="563" y="666"/>
                      </a:lnTo>
                      <a:lnTo>
                        <a:pt x="563" y="670"/>
                      </a:lnTo>
                      <a:lnTo>
                        <a:pt x="563" y="674"/>
                      </a:lnTo>
                      <a:lnTo>
                        <a:pt x="564" y="676"/>
                      </a:lnTo>
                      <a:lnTo>
                        <a:pt x="564" y="677"/>
                      </a:lnTo>
                      <a:lnTo>
                        <a:pt x="564" y="677"/>
                      </a:lnTo>
                      <a:lnTo>
                        <a:pt x="564" y="676"/>
                      </a:lnTo>
                      <a:lnTo>
                        <a:pt x="564" y="674"/>
                      </a:lnTo>
                      <a:lnTo>
                        <a:pt x="564" y="672"/>
                      </a:lnTo>
                      <a:lnTo>
                        <a:pt x="565" y="669"/>
                      </a:lnTo>
                      <a:lnTo>
                        <a:pt x="565" y="666"/>
                      </a:lnTo>
                      <a:lnTo>
                        <a:pt x="565" y="663"/>
                      </a:lnTo>
                      <a:lnTo>
                        <a:pt x="565" y="660"/>
                      </a:lnTo>
                      <a:lnTo>
                        <a:pt x="565" y="658"/>
                      </a:lnTo>
                      <a:lnTo>
                        <a:pt x="566" y="656"/>
                      </a:lnTo>
                      <a:lnTo>
                        <a:pt x="566" y="656"/>
                      </a:lnTo>
                      <a:lnTo>
                        <a:pt x="566" y="656"/>
                      </a:lnTo>
                      <a:lnTo>
                        <a:pt x="566" y="657"/>
                      </a:lnTo>
                      <a:lnTo>
                        <a:pt x="566" y="659"/>
                      </a:lnTo>
                      <a:lnTo>
                        <a:pt x="566" y="662"/>
                      </a:lnTo>
                      <a:lnTo>
                        <a:pt x="567" y="666"/>
                      </a:lnTo>
                      <a:lnTo>
                        <a:pt x="567" y="670"/>
                      </a:lnTo>
                      <a:lnTo>
                        <a:pt x="567" y="675"/>
                      </a:lnTo>
                      <a:lnTo>
                        <a:pt x="567" y="679"/>
                      </a:lnTo>
                      <a:lnTo>
                        <a:pt x="567" y="683"/>
                      </a:lnTo>
                      <a:lnTo>
                        <a:pt x="567" y="687"/>
                      </a:lnTo>
                      <a:lnTo>
                        <a:pt x="568" y="689"/>
                      </a:lnTo>
                      <a:lnTo>
                        <a:pt x="568" y="691"/>
                      </a:lnTo>
                      <a:lnTo>
                        <a:pt x="568" y="692"/>
                      </a:lnTo>
                      <a:lnTo>
                        <a:pt x="568" y="691"/>
                      </a:lnTo>
                      <a:lnTo>
                        <a:pt x="568" y="690"/>
                      </a:lnTo>
                      <a:lnTo>
                        <a:pt x="569" y="687"/>
                      </a:lnTo>
                      <a:lnTo>
                        <a:pt x="569" y="683"/>
                      </a:lnTo>
                      <a:lnTo>
                        <a:pt x="569" y="678"/>
                      </a:lnTo>
                      <a:lnTo>
                        <a:pt x="569" y="673"/>
                      </a:lnTo>
                      <a:lnTo>
                        <a:pt x="569" y="668"/>
                      </a:lnTo>
                      <a:lnTo>
                        <a:pt x="569" y="662"/>
                      </a:lnTo>
                      <a:lnTo>
                        <a:pt x="570" y="657"/>
                      </a:lnTo>
                      <a:lnTo>
                        <a:pt x="570" y="653"/>
                      </a:lnTo>
                      <a:lnTo>
                        <a:pt x="570" y="650"/>
                      </a:lnTo>
                      <a:lnTo>
                        <a:pt x="570" y="647"/>
                      </a:lnTo>
                      <a:lnTo>
                        <a:pt x="570" y="646"/>
                      </a:lnTo>
                      <a:lnTo>
                        <a:pt x="570" y="646"/>
                      </a:lnTo>
                      <a:lnTo>
                        <a:pt x="571" y="646"/>
                      </a:lnTo>
                      <a:lnTo>
                        <a:pt x="571" y="647"/>
                      </a:lnTo>
                      <a:lnTo>
                        <a:pt x="571" y="649"/>
                      </a:lnTo>
                      <a:lnTo>
                        <a:pt x="571" y="650"/>
                      </a:lnTo>
                      <a:lnTo>
                        <a:pt x="571" y="652"/>
                      </a:lnTo>
                      <a:lnTo>
                        <a:pt x="571" y="653"/>
                      </a:lnTo>
                      <a:lnTo>
                        <a:pt x="572" y="653"/>
                      </a:lnTo>
                      <a:lnTo>
                        <a:pt x="572" y="653"/>
                      </a:lnTo>
                      <a:lnTo>
                        <a:pt x="572" y="652"/>
                      </a:lnTo>
                      <a:lnTo>
                        <a:pt x="572" y="649"/>
                      </a:lnTo>
                      <a:lnTo>
                        <a:pt x="572" y="645"/>
                      </a:lnTo>
                      <a:lnTo>
                        <a:pt x="573" y="640"/>
                      </a:lnTo>
                      <a:lnTo>
                        <a:pt x="573" y="633"/>
                      </a:lnTo>
                      <a:lnTo>
                        <a:pt x="573" y="624"/>
                      </a:lnTo>
                      <a:lnTo>
                        <a:pt x="573" y="614"/>
                      </a:lnTo>
                      <a:lnTo>
                        <a:pt x="573" y="602"/>
                      </a:lnTo>
                      <a:lnTo>
                        <a:pt x="573" y="589"/>
                      </a:lnTo>
                      <a:lnTo>
                        <a:pt x="574" y="576"/>
                      </a:lnTo>
                      <a:lnTo>
                        <a:pt x="574" y="562"/>
                      </a:lnTo>
                      <a:lnTo>
                        <a:pt x="574" y="550"/>
                      </a:lnTo>
                      <a:lnTo>
                        <a:pt x="574" y="539"/>
                      </a:lnTo>
                      <a:lnTo>
                        <a:pt x="574" y="530"/>
                      </a:lnTo>
                      <a:lnTo>
                        <a:pt x="574" y="524"/>
                      </a:lnTo>
                      <a:lnTo>
                        <a:pt x="575" y="520"/>
                      </a:lnTo>
                      <a:lnTo>
                        <a:pt x="575" y="518"/>
                      </a:lnTo>
                      <a:lnTo>
                        <a:pt x="575" y="518"/>
                      </a:lnTo>
                      <a:lnTo>
                        <a:pt x="575" y="520"/>
                      </a:lnTo>
                      <a:lnTo>
                        <a:pt x="575" y="523"/>
                      </a:lnTo>
                      <a:lnTo>
                        <a:pt x="575" y="526"/>
                      </a:lnTo>
                      <a:lnTo>
                        <a:pt x="576" y="530"/>
                      </a:lnTo>
                      <a:lnTo>
                        <a:pt x="576" y="532"/>
                      </a:lnTo>
                      <a:lnTo>
                        <a:pt x="576" y="534"/>
                      </a:lnTo>
                      <a:lnTo>
                        <a:pt x="576" y="535"/>
                      </a:lnTo>
                      <a:lnTo>
                        <a:pt x="576" y="536"/>
                      </a:lnTo>
                      <a:lnTo>
                        <a:pt x="577" y="536"/>
                      </a:lnTo>
                      <a:lnTo>
                        <a:pt x="577" y="536"/>
                      </a:lnTo>
                      <a:lnTo>
                        <a:pt x="577" y="537"/>
                      </a:lnTo>
                      <a:lnTo>
                        <a:pt x="577" y="537"/>
                      </a:lnTo>
                      <a:lnTo>
                        <a:pt x="577" y="538"/>
                      </a:lnTo>
                      <a:lnTo>
                        <a:pt x="577" y="540"/>
                      </a:lnTo>
                      <a:lnTo>
                        <a:pt x="578" y="543"/>
                      </a:lnTo>
                      <a:lnTo>
                        <a:pt x="578" y="547"/>
                      </a:lnTo>
                      <a:lnTo>
                        <a:pt x="578" y="550"/>
                      </a:lnTo>
                      <a:lnTo>
                        <a:pt x="578" y="554"/>
                      </a:lnTo>
                      <a:lnTo>
                        <a:pt x="578" y="558"/>
                      </a:lnTo>
                      <a:lnTo>
                        <a:pt x="578" y="561"/>
                      </a:lnTo>
                      <a:lnTo>
                        <a:pt x="579" y="563"/>
                      </a:lnTo>
                      <a:lnTo>
                        <a:pt x="579" y="564"/>
                      </a:lnTo>
                      <a:lnTo>
                        <a:pt x="579" y="564"/>
                      </a:lnTo>
                      <a:lnTo>
                        <a:pt x="579" y="563"/>
                      </a:lnTo>
                      <a:lnTo>
                        <a:pt x="579" y="561"/>
                      </a:lnTo>
                      <a:lnTo>
                        <a:pt x="580" y="559"/>
                      </a:lnTo>
                      <a:lnTo>
                        <a:pt x="580" y="556"/>
                      </a:lnTo>
                      <a:lnTo>
                        <a:pt x="580" y="554"/>
                      </a:lnTo>
                      <a:lnTo>
                        <a:pt x="580" y="552"/>
                      </a:lnTo>
                      <a:lnTo>
                        <a:pt x="580" y="551"/>
                      </a:lnTo>
                      <a:lnTo>
                        <a:pt x="580" y="552"/>
                      </a:lnTo>
                      <a:lnTo>
                        <a:pt x="581" y="554"/>
                      </a:lnTo>
                      <a:lnTo>
                        <a:pt x="581" y="557"/>
                      </a:lnTo>
                      <a:lnTo>
                        <a:pt x="581" y="562"/>
                      </a:lnTo>
                      <a:lnTo>
                        <a:pt x="581" y="568"/>
                      </a:lnTo>
                      <a:lnTo>
                        <a:pt x="581" y="576"/>
                      </a:lnTo>
                      <a:lnTo>
                        <a:pt x="581" y="584"/>
                      </a:lnTo>
                      <a:lnTo>
                        <a:pt x="582" y="593"/>
                      </a:lnTo>
                      <a:lnTo>
                        <a:pt x="582" y="602"/>
                      </a:lnTo>
                      <a:lnTo>
                        <a:pt x="582" y="611"/>
                      </a:lnTo>
                      <a:lnTo>
                        <a:pt x="582" y="618"/>
                      </a:lnTo>
                      <a:lnTo>
                        <a:pt x="582" y="625"/>
                      </a:lnTo>
                      <a:lnTo>
                        <a:pt x="582" y="630"/>
                      </a:lnTo>
                      <a:lnTo>
                        <a:pt x="583" y="634"/>
                      </a:lnTo>
                      <a:lnTo>
                        <a:pt x="583" y="636"/>
                      </a:lnTo>
                      <a:lnTo>
                        <a:pt x="583" y="637"/>
                      </a:lnTo>
                      <a:lnTo>
                        <a:pt x="583" y="636"/>
                      </a:lnTo>
                      <a:lnTo>
                        <a:pt x="583" y="633"/>
                      </a:lnTo>
                      <a:lnTo>
                        <a:pt x="584" y="630"/>
                      </a:lnTo>
                      <a:lnTo>
                        <a:pt x="584" y="625"/>
                      </a:lnTo>
                      <a:lnTo>
                        <a:pt x="584" y="620"/>
                      </a:lnTo>
                      <a:lnTo>
                        <a:pt x="584" y="613"/>
                      </a:lnTo>
                      <a:lnTo>
                        <a:pt x="584" y="606"/>
                      </a:lnTo>
                      <a:lnTo>
                        <a:pt x="584" y="599"/>
                      </a:lnTo>
                      <a:lnTo>
                        <a:pt x="585" y="591"/>
                      </a:lnTo>
                      <a:lnTo>
                        <a:pt x="585" y="582"/>
                      </a:lnTo>
                      <a:lnTo>
                        <a:pt x="585" y="573"/>
                      </a:lnTo>
                      <a:lnTo>
                        <a:pt x="585" y="564"/>
                      </a:lnTo>
                      <a:lnTo>
                        <a:pt x="585" y="555"/>
                      </a:lnTo>
                      <a:lnTo>
                        <a:pt x="585" y="547"/>
                      </a:lnTo>
                      <a:lnTo>
                        <a:pt x="586" y="538"/>
                      </a:lnTo>
                      <a:lnTo>
                        <a:pt x="586" y="531"/>
                      </a:lnTo>
                      <a:lnTo>
                        <a:pt x="586" y="524"/>
                      </a:lnTo>
                      <a:lnTo>
                        <a:pt x="586" y="519"/>
                      </a:lnTo>
                      <a:lnTo>
                        <a:pt x="586" y="514"/>
                      </a:lnTo>
                      <a:lnTo>
                        <a:pt x="586" y="511"/>
                      </a:lnTo>
                      <a:lnTo>
                        <a:pt x="587" y="509"/>
                      </a:lnTo>
                      <a:lnTo>
                        <a:pt x="587" y="508"/>
                      </a:lnTo>
                      <a:lnTo>
                        <a:pt x="587" y="507"/>
                      </a:lnTo>
                      <a:lnTo>
                        <a:pt x="587" y="508"/>
                      </a:lnTo>
                      <a:lnTo>
                        <a:pt x="587" y="508"/>
                      </a:lnTo>
                      <a:lnTo>
                        <a:pt x="588" y="509"/>
                      </a:lnTo>
                      <a:lnTo>
                        <a:pt x="588" y="511"/>
                      </a:lnTo>
                      <a:lnTo>
                        <a:pt x="588" y="512"/>
                      </a:lnTo>
                      <a:lnTo>
                        <a:pt x="588" y="514"/>
                      </a:lnTo>
                      <a:lnTo>
                        <a:pt x="588" y="515"/>
                      </a:lnTo>
                      <a:lnTo>
                        <a:pt x="588" y="516"/>
                      </a:lnTo>
                      <a:lnTo>
                        <a:pt x="589" y="517"/>
                      </a:lnTo>
                      <a:lnTo>
                        <a:pt x="589" y="518"/>
                      </a:lnTo>
                      <a:lnTo>
                        <a:pt x="589" y="518"/>
                      </a:lnTo>
                      <a:lnTo>
                        <a:pt x="589" y="518"/>
                      </a:lnTo>
                      <a:lnTo>
                        <a:pt x="589" y="518"/>
                      </a:lnTo>
                      <a:lnTo>
                        <a:pt x="589" y="517"/>
                      </a:lnTo>
                      <a:lnTo>
                        <a:pt x="590" y="516"/>
                      </a:lnTo>
                      <a:lnTo>
                        <a:pt x="590" y="515"/>
                      </a:lnTo>
                      <a:lnTo>
                        <a:pt x="590" y="514"/>
                      </a:lnTo>
                      <a:lnTo>
                        <a:pt x="590" y="514"/>
                      </a:lnTo>
                      <a:lnTo>
                        <a:pt x="590" y="514"/>
                      </a:lnTo>
                      <a:lnTo>
                        <a:pt x="591" y="515"/>
                      </a:lnTo>
                      <a:lnTo>
                        <a:pt x="591" y="517"/>
                      </a:lnTo>
                      <a:lnTo>
                        <a:pt x="591" y="519"/>
                      </a:lnTo>
                      <a:lnTo>
                        <a:pt x="591" y="523"/>
                      </a:lnTo>
                      <a:lnTo>
                        <a:pt x="591" y="527"/>
                      </a:lnTo>
                      <a:lnTo>
                        <a:pt x="591" y="531"/>
                      </a:lnTo>
                      <a:lnTo>
                        <a:pt x="592" y="536"/>
                      </a:lnTo>
                      <a:lnTo>
                        <a:pt x="592" y="541"/>
                      </a:lnTo>
                      <a:lnTo>
                        <a:pt x="592" y="545"/>
                      </a:lnTo>
                      <a:lnTo>
                        <a:pt x="592" y="549"/>
                      </a:lnTo>
                      <a:lnTo>
                        <a:pt x="592" y="552"/>
                      </a:lnTo>
                      <a:lnTo>
                        <a:pt x="592" y="555"/>
                      </a:lnTo>
                      <a:lnTo>
                        <a:pt x="593" y="556"/>
                      </a:lnTo>
                      <a:lnTo>
                        <a:pt x="593" y="557"/>
                      </a:lnTo>
                      <a:lnTo>
                        <a:pt x="593" y="556"/>
                      </a:lnTo>
                      <a:lnTo>
                        <a:pt x="593" y="555"/>
                      </a:lnTo>
                      <a:lnTo>
                        <a:pt x="593" y="554"/>
                      </a:lnTo>
                      <a:lnTo>
                        <a:pt x="593" y="552"/>
                      </a:lnTo>
                      <a:lnTo>
                        <a:pt x="594" y="550"/>
                      </a:lnTo>
                      <a:lnTo>
                        <a:pt x="594" y="548"/>
                      </a:lnTo>
                      <a:lnTo>
                        <a:pt x="594" y="546"/>
                      </a:lnTo>
                      <a:lnTo>
                        <a:pt x="594" y="544"/>
                      </a:lnTo>
                      <a:lnTo>
                        <a:pt x="594" y="542"/>
                      </a:lnTo>
                      <a:lnTo>
                        <a:pt x="595" y="541"/>
                      </a:lnTo>
                      <a:lnTo>
                        <a:pt x="595" y="539"/>
                      </a:lnTo>
                      <a:lnTo>
                        <a:pt x="595" y="538"/>
                      </a:lnTo>
                      <a:lnTo>
                        <a:pt x="595" y="538"/>
                      </a:lnTo>
                      <a:lnTo>
                        <a:pt x="595" y="537"/>
                      </a:lnTo>
                      <a:lnTo>
                        <a:pt x="595" y="537"/>
                      </a:lnTo>
                      <a:lnTo>
                        <a:pt x="596" y="537"/>
                      </a:lnTo>
                      <a:lnTo>
                        <a:pt x="596" y="537"/>
                      </a:lnTo>
                      <a:lnTo>
                        <a:pt x="596" y="538"/>
                      </a:lnTo>
                      <a:lnTo>
                        <a:pt x="596" y="539"/>
                      </a:lnTo>
                      <a:lnTo>
                        <a:pt x="596" y="540"/>
                      </a:lnTo>
                      <a:lnTo>
                        <a:pt x="596" y="542"/>
                      </a:lnTo>
                      <a:lnTo>
                        <a:pt x="597" y="543"/>
                      </a:lnTo>
                      <a:lnTo>
                        <a:pt x="597" y="544"/>
                      </a:lnTo>
                      <a:lnTo>
                        <a:pt x="597" y="545"/>
                      </a:lnTo>
                      <a:lnTo>
                        <a:pt x="597" y="546"/>
                      </a:lnTo>
                      <a:lnTo>
                        <a:pt x="597" y="546"/>
                      </a:lnTo>
                      <a:lnTo>
                        <a:pt x="597" y="545"/>
                      </a:lnTo>
                      <a:lnTo>
                        <a:pt x="598" y="543"/>
                      </a:lnTo>
                      <a:lnTo>
                        <a:pt x="598" y="542"/>
                      </a:lnTo>
                      <a:lnTo>
                        <a:pt x="598" y="539"/>
                      </a:lnTo>
                      <a:lnTo>
                        <a:pt x="598" y="537"/>
                      </a:lnTo>
                      <a:lnTo>
                        <a:pt x="598" y="534"/>
                      </a:lnTo>
                      <a:lnTo>
                        <a:pt x="599" y="532"/>
                      </a:lnTo>
                      <a:lnTo>
                        <a:pt x="599" y="530"/>
                      </a:lnTo>
                      <a:lnTo>
                        <a:pt x="599" y="529"/>
                      </a:lnTo>
                      <a:lnTo>
                        <a:pt x="599" y="528"/>
                      </a:lnTo>
                      <a:lnTo>
                        <a:pt x="599" y="528"/>
                      </a:lnTo>
                      <a:lnTo>
                        <a:pt x="599" y="528"/>
                      </a:lnTo>
                      <a:lnTo>
                        <a:pt x="600" y="529"/>
                      </a:lnTo>
                      <a:lnTo>
                        <a:pt x="600" y="530"/>
                      </a:lnTo>
                      <a:lnTo>
                        <a:pt x="600" y="531"/>
                      </a:lnTo>
                      <a:lnTo>
                        <a:pt x="600" y="533"/>
                      </a:lnTo>
                      <a:lnTo>
                        <a:pt x="600" y="534"/>
                      </a:lnTo>
                      <a:lnTo>
                        <a:pt x="600" y="536"/>
                      </a:lnTo>
                      <a:lnTo>
                        <a:pt x="601" y="537"/>
                      </a:lnTo>
                      <a:lnTo>
                        <a:pt x="601" y="539"/>
                      </a:lnTo>
                      <a:lnTo>
                        <a:pt x="601" y="540"/>
                      </a:lnTo>
                      <a:lnTo>
                        <a:pt x="601" y="542"/>
                      </a:lnTo>
                      <a:lnTo>
                        <a:pt x="601" y="542"/>
                      </a:lnTo>
                      <a:lnTo>
                        <a:pt x="601" y="543"/>
                      </a:lnTo>
                      <a:lnTo>
                        <a:pt x="602" y="542"/>
                      </a:lnTo>
                      <a:lnTo>
                        <a:pt x="602" y="541"/>
                      </a:lnTo>
                      <a:lnTo>
                        <a:pt x="602" y="539"/>
                      </a:lnTo>
                      <a:lnTo>
                        <a:pt x="602" y="537"/>
                      </a:lnTo>
                      <a:lnTo>
                        <a:pt x="602" y="534"/>
                      </a:lnTo>
                      <a:lnTo>
                        <a:pt x="603" y="531"/>
                      </a:lnTo>
                      <a:lnTo>
                        <a:pt x="603" y="527"/>
                      </a:lnTo>
                      <a:lnTo>
                        <a:pt x="603" y="524"/>
                      </a:lnTo>
                      <a:lnTo>
                        <a:pt x="603" y="521"/>
                      </a:lnTo>
                      <a:lnTo>
                        <a:pt x="603" y="518"/>
                      </a:lnTo>
                      <a:lnTo>
                        <a:pt x="603" y="515"/>
                      </a:lnTo>
                      <a:lnTo>
                        <a:pt x="604" y="513"/>
                      </a:lnTo>
                      <a:lnTo>
                        <a:pt x="604" y="512"/>
                      </a:lnTo>
                      <a:lnTo>
                        <a:pt x="604" y="511"/>
                      </a:lnTo>
                      <a:lnTo>
                        <a:pt x="604" y="510"/>
                      </a:lnTo>
                      <a:lnTo>
                        <a:pt x="604" y="510"/>
                      </a:lnTo>
                      <a:lnTo>
                        <a:pt x="604" y="510"/>
                      </a:lnTo>
                      <a:lnTo>
                        <a:pt x="605" y="511"/>
                      </a:lnTo>
                      <a:lnTo>
                        <a:pt x="605" y="513"/>
                      </a:lnTo>
                      <a:lnTo>
                        <a:pt x="605" y="514"/>
                      </a:lnTo>
                      <a:lnTo>
                        <a:pt x="605" y="516"/>
                      </a:lnTo>
                      <a:lnTo>
                        <a:pt x="605" y="518"/>
                      </a:lnTo>
                      <a:lnTo>
                        <a:pt x="606" y="519"/>
                      </a:lnTo>
                      <a:lnTo>
                        <a:pt x="606" y="521"/>
                      </a:lnTo>
                      <a:lnTo>
                        <a:pt x="606" y="523"/>
                      </a:lnTo>
                      <a:lnTo>
                        <a:pt x="606" y="524"/>
                      </a:lnTo>
                      <a:lnTo>
                        <a:pt x="606" y="525"/>
                      </a:lnTo>
                      <a:lnTo>
                        <a:pt x="606" y="526"/>
                      </a:lnTo>
                      <a:lnTo>
                        <a:pt x="607" y="527"/>
                      </a:lnTo>
                      <a:lnTo>
                        <a:pt x="607" y="528"/>
                      </a:lnTo>
                      <a:lnTo>
                        <a:pt x="607" y="529"/>
                      </a:lnTo>
                      <a:lnTo>
                        <a:pt x="607" y="529"/>
                      </a:lnTo>
                      <a:lnTo>
                        <a:pt x="607" y="530"/>
                      </a:lnTo>
                      <a:lnTo>
                        <a:pt x="607" y="530"/>
                      </a:lnTo>
                      <a:lnTo>
                        <a:pt x="608" y="530"/>
                      </a:lnTo>
                      <a:lnTo>
                        <a:pt x="608" y="529"/>
                      </a:lnTo>
                      <a:lnTo>
                        <a:pt x="608" y="527"/>
                      </a:lnTo>
                      <a:lnTo>
                        <a:pt x="608" y="524"/>
                      </a:lnTo>
                      <a:lnTo>
                        <a:pt x="608" y="519"/>
                      </a:lnTo>
                      <a:lnTo>
                        <a:pt x="608" y="513"/>
                      </a:lnTo>
                      <a:lnTo>
                        <a:pt x="609" y="504"/>
                      </a:lnTo>
                      <a:lnTo>
                        <a:pt x="609" y="494"/>
                      </a:lnTo>
                      <a:lnTo>
                        <a:pt x="609" y="483"/>
                      </a:lnTo>
                      <a:lnTo>
                        <a:pt x="609" y="470"/>
                      </a:lnTo>
                      <a:lnTo>
                        <a:pt x="609" y="456"/>
                      </a:lnTo>
                      <a:lnTo>
                        <a:pt x="610" y="442"/>
                      </a:lnTo>
                      <a:lnTo>
                        <a:pt x="610" y="428"/>
                      </a:lnTo>
                      <a:lnTo>
                        <a:pt x="610" y="414"/>
                      </a:lnTo>
                      <a:lnTo>
                        <a:pt x="610" y="401"/>
                      </a:lnTo>
                      <a:lnTo>
                        <a:pt x="610" y="389"/>
                      </a:lnTo>
                      <a:lnTo>
                        <a:pt x="610" y="380"/>
                      </a:lnTo>
                      <a:lnTo>
                        <a:pt x="611" y="371"/>
                      </a:lnTo>
                      <a:lnTo>
                        <a:pt x="611" y="365"/>
                      </a:lnTo>
                      <a:lnTo>
                        <a:pt x="611" y="361"/>
                      </a:lnTo>
                      <a:lnTo>
                        <a:pt x="611" y="359"/>
                      </a:lnTo>
                      <a:lnTo>
                        <a:pt x="611" y="358"/>
                      </a:lnTo>
                      <a:lnTo>
                        <a:pt x="611" y="359"/>
                      </a:lnTo>
                      <a:lnTo>
                        <a:pt x="612" y="362"/>
                      </a:lnTo>
                      <a:lnTo>
                        <a:pt x="612" y="366"/>
                      </a:lnTo>
                      <a:lnTo>
                        <a:pt x="612" y="371"/>
                      </a:lnTo>
                      <a:lnTo>
                        <a:pt x="612" y="377"/>
                      </a:lnTo>
                      <a:lnTo>
                        <a:pt x="612" y="384"/>
                      </a:lnTo>
                      <a:lnTo>
                        <a:pt x="612" y="392"/>
                      </a:lnTo>
                      <a:lnTo>
                        <a:pt x="613" y="400"/>
                      </a:lnTo>
                      <a:lnTo>
                        <a:pt x="613" y="409"/>
                      </a:lnTo>
                      <a:lnTo>
                        <a:pt x="613" y="417"/>
                      </a:lnTo>
                      <a:lnTo>
                        <a:pt x="613" y="425"/>
                      </a:lnTo>
                      <a:lnTo>
                        <a:pt x="613" y="432"/>
                      </a:lnTo>
                      <a:lnTo>
                        <a:pt x="614" y="438"/>
                      </a:lnTo>
                      <a:lnTo>
                        <a:pt x="614" y="443"/>
                      </a:lnTo>
                      <a:lnTo>
                        <a:pt x="614" y="446"/>
                      </a:lnTo>
                      <a:lnTo>
                        <a:pt x="614" y="447"/>
                      </a:lnTo>
                      <a:lnTo>
                        <a:pt x="614" y="447"/>
                      </a:lnTo>
                      <a:lnTo>
                        <a:pt x="614" y="445"/>
                      </a:lnTo>
                      <a:lnTo>
                        <a:pt x="615" y="442"/>
                      </a:lnTo>
                      <a:lnTo>
                        <a:pt x="615" y="437"/>
                      </a:lnTo>
                      <a:lnTo>
                        <a:pt x="615" y="433"/>
                      </a:lnTo>
                      <a:lnTo>
                        <a:pt x="615" y="428"/>
                      </a:lnTo>
                      <a:lnTo>
                        <a:pt x="615" y="425"/>
                      </a:lnTo>
                      <a:lnTo>
                        <a:pt x="615" y="423"/>
                      </a:lnTo>
                      <a:lnTo>
                        <a:pt x="616" y="423"/>
                      </a:lnTo>
                      <a:lnTo>
                        <a:pt x="616" y="426"/>
                      </a:lnTo>
                      <a:lnTo>
                        <a:pt x="616" y="430"/>
                      </a:lnTo>
                      <a:lnTo>
                        <a:pt x="616" y="437"/>
                      </a:lnTo>
                      <a:lnTo>
                        <a:pt x="616" y="445"/>
                      </a:lnTo>
                      <a:lnTo>
                        <a:pt x="617" y="453"/>
                      </a:lnTo>
                      <a:lnTo>
                        <a:pt x="617" y="461"/>
                      </a:lnTo>
                      <a:lnTo>
                        <a:pt x="617" y="468"/>
                      </a:lnTo>
                      <a:lnTo>
                        <a:pt x="617" y="473"/>
                      </a:lnTo>
                      <a:lnTo>
                        <a:pt x="617" y="475"/>
                      </a:lnTo>
                      <a:lnTo>
                        <a:pt x="617" y="474"/>
                      </a:lnTo>
                      <a:lnTo>
                        <a:pt x="618" y="471"/>
                      </a:lnTo>
                      <a:lnTo>
                        <a:pt x="618" y="465"/>
                      </a:lnTo>
                      <a:lnTo>
                        <a:pt x="618" y="456"/>
                      </a:lnTo>
                      <a:lnTo>
                        <a:pt x="618" y="446"/>
                      </a:lnTo>
                      <a:lnTo>
                        <a:pt x="618" y="436"/>
                      </a:lnTo>
                      <a:lnTo>
                        <a:pt x="618" y="425"/>
                      </a:lnTo>
                      <a:lnTo>
                        <a:pt x="619" y="416"/>
                      </a:lnTo>
                      <a:lnTo>
                        <a:pt x="619" y="407"/>
                      </a:lnTo>
                      <a:lnTo>
                        <a:pt x="619" y="400"/>
                      </a:lnTo>
                      <a:lnTo>
                        <a:pt x="619" y="395"/>
                      </a:lnTo>
                      <a:lnTo>
                        <a:pt x="619" y="391"/>
                      </a:lnTo>
                      <a:lnTo>
                        <a:pt x="619" y="388"/>
                      </a:lnTo>
                      <a:lnTo>
                        <a:pt x="620" y="387"/>
                      </a:lnTo>
                      <a:lnTo>
                        <a:pt x="620" y="386"/>
                      </a:lnTo>
                      <a:lnTo>
                        <a:pt x="620" y="386"/>
                      </a:lnTo>
                      <a:lnTo>
                        <a:pt x="620" y="387"/>
                      </a:lnTo>
                      <a:lnTo>
                        <a:pt x="620" y="387"/>
                      </a:lnTo>
                      <a:lnTo>
                        <a:pt x="621" y="388"/>
                      </a:lnTo>
                      <a:lnTo>
                        <a:pt x="621" y="389"/>
                      </a:lnTo>
                      <a:lnTo>
                        <a:pt x="621" y="391"/>
                      </a:lnTo>
                      <a:lnTo>
                        <a:pt x="621" y="392"/>
                      </a:lnTo>
                      <a:lnTo>
                        <a:pt x="621" y="392"/>
                      </a:lnTo>
                      <a:lnTo>
                        <a:pt x="621" y="393"/>
                      </a:lnTo>
                      <a:lnTo>
                        <a:pt x="622" y="392"/>
                      </a:lnTo>
                      <a:lnTo>
                        <a:pt x="622" y="392"/>
                      </a:lnTo>
                      <a:lnTo>
                        <a:pt x="622" y="390"/>
                      </a:lnTo>
                      <a:lnTo>
                        <a:pt x="622" y="388"/>
                      </a:lnTo>
                      <a:lnTo>
                        <a:pt x="622" y="384"/>
                      </a:lnTo>
                      <a:lnTo>
                        <a:pt x="622" y="381"/>
                      </a:lnTo>
                      <a:lnTo>
                        <a:pt x="623" y="377"/>
                      </a:lnTo>
                      <a:lnTo>
                        <a:pt x="623" y="372"/>
                      </a:lnTo>
                      <a:lnTo>
                        <a:pt x="623" y="368"/>
                      </a:lnTo>
                      <a:lnTo>
                        <a:pt x="623" y="363"/>
                      </a:lnTo>
                      <a:lnTo>
                        <a:pt x="623" y="359"/>
                      </a:lnTo>
                      <a:lnTo>
                        <a:pt x="623" y="356"/>
                      </a:lnTo>
                      <a:lnTo>
                        <a:pt x="624" y="353"/>
                      </a:lnTo>
                      <a:lnTo>
                        <a:pt x="624" y="350"/>
                      </a:lnTo>
                      <a:lnTo>
                        <a:pt x="624" y="348"/>
                      </a:lnTo>
                      <a:lnTo>
                        <a:pt x="624" y="347"/>
                      </a:lnTo>
                      <a:lnTo>
                        <a:pt x="624" y="347"/>
                      </a:lnTo>
                      <a:lnTo>
                        <a:pt x="625" y="347"/>
                      </a:lnTo>
                      <a:lnTo>
                        <a:pt x="625" y="348"/>
                      </a:lnTo>
                      <a:lnTo>
                        <a:pt x="625" y="350"/>
                      </a:lnTo>
                      <a:lnTo>
                        <a:pt x="625" y="352"/>
                      </a:lnTo>
                      <a:lnTo>
                        <a:pt x="625" y="356"/>
                      </a:lnTo>
                      <a:lnTo>
                        <a:pt x="625" y="360"/>
                      </a:lnTo>
                      <a:lnTo>
                        <a:pt x="626" y="365"/>
                      </a:lnTo>
                      <a:lnTo>
                        <a:pt x="626" y="371"/>
                      </a:lnTo>
                      <a:lnTo>
                        <a:pt x="626" y="377"/>
                      </a:lnTo>
                      <a:lnTo>
                        <a:pt x="626" y="384"/>
                      </a:lnTo>
                      <a:lnTo>
                        <a:pt x="626" y="390"/>
                      </a:lnTo>
                      <a:lnTo>
                        <a:pt x="626" y="397"/>
                      </a:lnTo>
                      <a:lnTo>
                        <a:pt x="627" y="402"/>
                      </a:lnTo>
                      <a:lnTo>
                        <a:pt x="627" y="407"/>
                      </a:lnTo>
                      <a:lnTo>
                        <a:pt x="627" y="411"/>
                      </a:lnTo>
                      <a:lnTo>
                        <a:pt x="627" y="414"/>
                      </a:lnTo>
                      <a:lnTo>
                        <a:pt x="627" y="416"/>
                      </a:lnTo>
                      <a:lnTo>
                        <a:pt x="628" y="416"/>
                      </a:lnTo>
                      <a:lnTo>
                        <a:pt x="628" y="416"/>
                      </a:lnTo>
                      <a:lnTo>
                        <a:pt x="628" y="415"/>
                      </a:lnTo>
                      <a:lnTo>
                        <a:pt x="628" y="414"/>
                      </a:lnTo>
                      <a:lnTo>
                        <a:pt x="628" y="412"/>
                      </a:lnTo>
                      <a:lnTo>
                        <a:pt x="628" y="411"/>
                      </a:lnTo>
                      <a:lnTo>
                        <a:pt x="629" y="409"/>
                      </a:lnTo>
                      <a:lnTo>
                        <a:pt x="629" y="407"/>
                      </a:lnTo>
                      <a:lnTo>
                        <a:pt x="629" y="405"/>
                      </a:lnTo>
                      <a:lnTo>
                        <a:pt x="629" y="403"/>
                      </a:lnTo>
                      <a:lnTo>
                        <a:pt x="629" y="400"/>
                      </a:lnTo>
                      <a:lnTo>
                        <a:pt x="629" y="397"/>
                      </a:lnTo>
                      <a:lnTo>
                        <a:pt x="630" y="394"/>
                      </a:lnTo>
                      <a:lnTo>
                        <a:pt x="630" y="390"/>
                      </a:lnTo>
                      <a:lnTo>
                        <a:pt x="630" y="386"/>
                      </a:lnTo>
                      <a:lnTo>
                        <a:pt x="630" y="382"/>
                      </a:lnTo>
                      <a:lnTo>
                        <a:pt x="630" y="377"/>
                      </a:lnTo>
                      <a:lnTo>
                        <a:pt x="630" y="372"/>
                      </a:lnTo>
                      <a:lnTo>
                        <a:pt x="631" y="367"/>
                      </a:lnTo>
                      <a:lnTo>
                        <a:pt x="631" y="362"/>
                      </a:lnTo>
                      <a:lnTo>
                        <a:pt x="631" y="357"/>
                      </a:lnTo>
                      <a:lnTo>
                        <a:pt x="631" y="352"/>
                      </a:lnTo>
                      <a:lnTo>
                        <a:pt x="631" y="348"/>
                      </a:lnTo>
                      <a:lnTo>
                        <a:pt x="632" y="343"/>
                      </a:lnTo>
                      <a:lnTo>
                        <a:pt x="632" y="339"/>
                      </a:lnTo>
                      <a:lnTo>
                        <a:pt x="632" y="336"/>
                      </a:lnTo>
                      <a:lnTo>
                        <a:pt x="632" y="333"/>
                      </a:lnTo>
                      <a:lnTo>
                        <a:pt x="632" y="330"/>
                      </a:lnTo>
                      <a:lnTo>
                        <a:pt x="632" y="328"/>
                      </a:lnTo>
                      <a:lnTo>
                        <a:pt x="633" y="328"/>
                      </a:lnTo>
                      <a:lnTo>
                        <a:pt x="633" y="328"/>
                      </a:lnTo>
                      <a:lnTo>
                        <a:pt x="633" y="330"/>
                      </a:lnTo>
                      <a:lnTo>
                        <a:pt x="633" y="332"/>
                      </a:lnTo>
                      <a:lnTo>
                        <a:pt x="633" y="336"/>
                      </a:lnTo>
                      <a:lnTo>
                        <a:pt x="633" y="341"/>
                      </a:lnTo>
                      <a:lnTo>
                        <a:pt x="634" y="346"/>
                      </a:lnTo>
                      <a:lnTo>
                        <a:pt x="634" y="352"/>
                      </a:lnTo>
                      <a:lnTo>
                        <a:pt x="634" y="357"/>
                      </a:lnTo>
                      <a:lnTo>
                        <a:pt x="634" y="363"/>
                      </a:lnTo>
                      <a:lnTo>
                        <a:pt x="634" y="367"/>
                      </a:lnTo>
                      <a:lnTo>
                        <a:pt x="634" y="371"/>
                      </a:lnTo>
                      <a:lnTo>
                        <a:pt x="635" y="374"/>
                      </a:lnTo>
                      <a:lnTo>
                        <a:pt x="635" y="376"/>
                      </a:lnTo>
                      <a:lnTo>
                        <a:pt x="635" y="378"/>
                      </a:lnTo>
                      <a:lnTo>
                        <a:pt x="635" y="379"/>
                      </a:lnTo>
                      <a:lnTo>
                        <a:pt x="635" y="381"/>
                      </a:lnTo>
                      <a:lnTo>
                        <a:pt x="636" y="383"/>
                      </a:lnTo>
                      <a:lnTo>
                        <a:pt x="636" y="386"/>
                      </a:lnTo>
                      <a:lnTo>
                        <a:pt x="636" y="389"/>
                      </a:lnTo>
                      <a:lnTo>
                        <a:pt x="636" y="394"/>
                      </a:lnTo>
                      <a:lnTo>
                        <a:pt x="636" y="399"/>
                      </a:lnTo>
                      <a:lnTo>
                        <a:pt x="636" y="405"/>
                      </a:lnTo>
                      <a:lnTo>
                        <a:pt x="637" y="411"/>
                      </a:lnTo>
                      <a:lnTo>
                        <a:pt x="637" y="416"/>
                      </a:lnTo>
                      <a:lnTo>
                        <a:pt x="637" y="421"/>
                      </a:lnTo>
                      <a:lnTo>
                        <a:pt x="637" y="425"/>
                      </a:lnTo>
                      <a:lnTo>
                        <a:pt x="637" y="428"/>
                      </a:lnTo>
                      <a:lnTo>
                        <a:pt x="637" y="429"/>
                      </a:lnTo>
                      <a:lnTo>
                        <a:pt x="638" y="428"/>
                      </a:lnTo>
                      <a:lnTo>
                        <a:pt x="638" y="427"/>
                      </a:lnTo>
                      <a:lnTo>
                        <a:pt x="638" y="424"/>
                      </a:lnTo>
                      <a:lnTo>
                        <a:pt x="638" y="421"/>
                      </a:lnTo>
                      <a:lnTo>
                        <a:pt x="638" y="418"/>
                      </a:lnTo>
                      <a:lnTo>
                        <a:pt x="639" y="416"/>
                      </a:lnTo>
                      <a:lnTo>
                        <a:pt x="639" y="413"/>
                      </a:lnTo>
                      <a:lnTo>
                        <a:pt x="639" y="411"/>
                      </a:lnTo>
                      <a:lnTo>
                        <a:pt x="639" y="410"/>
                      </a:lnTo>
                      <a:lnTo>
                        <a:pt x="639" y="409"/>
                      </a:lnTo>
                      <a:lnTo>
                        <a:pt x="639" y="409"/>
                      </a:lnTo>
                      <a:lnTo>
                        <a:pt x="640" y="409"/>
                      </a:lnTo>
                      <a:lnTo>
                        <a:pt x="640" y="408"/>
                      </a:lnTo>
                      <a:lnTo>
                        <a:pt x="640" y="408"/>
                      </a:lnTo>
                      <a:lnTo>
                        <a:pt x="640" y="408"/>
                      </a:lnTo>
                      <a:lnTo>
                        <a:pt x="640" y="408"/>
                      </a:lnTo>
                      <a:lnTo>
                        <a:pt x="640" y="408"/>
                      </a:lnTo>
                      <a:lnTo>
                        <a:pt x="641" y="408"/>
                      </a:lnTo>
                      <a:lnTo>
                        <a:pt x="641" y="409"/>
                      </a:lnTo>
                      <a:lnTo>
                        <a:pt x="641" y="410"/>
                      </a:lnTo>
                      <a:lnTo>
                        <a:pt x="641" y="411"/>
                      </a:lnTo>
                      <a:lnTo>
                        <a:pt x="641" y="412"/>
                      </a:lnTo>
                      <a:lnTo>
                        <a:pt x="641" y="414"/>
                      </a:lnTo>
                      <a:lnTo>
                        <a:pt x="642" y="415"/>
                      </a:lnTo>
                      <a:lnTo>
                        <a:pt x="642" y="416"/>
                      </a:lnTo>
                      <a:lnTo>
                        <a:pt x="642" y="416"/>
                      </a:lnTo>
                      <a:lnTo>
                        <a:pt x="642" y="416"/>
                      </a:lnTo>
                      <a:lnTo>
                        <a:pt x="642" y="415"/>
                      </a:lnTo>
                      <a:lnTo>
                        <a:pt x="643" y="414"/>
                      </a:lnTo>
                      <a:lnTo>
                        <a:pt x="643" y="413"/>
                      </a:lnTo>
                      <a:lnTo>
                        <a:pt x="643" y="411"/>
                      </a:lnTo>
                      <a:lnTo>
                        <a:pt x="643" y="408"/>
                      </a:lnTo>
                      <a:lnTo>
                        <a:pt x="643" y="405"/>
                      </a:lnTo>
                      <a:lnTo>
                        <a:pt x="643" y="402"/>
                      </a:lnTo>
                      <a:lnTo>
                        <a:pt x="644" y="398"/>
                      </a:lnTo>
                      <a:lnTo>
                        <a:pt x="644" y="394"/>
                      </a:lnTo>
                      <a:lnTo>
                        <a:pt x="644" y="390"/>
                      </a:lnTo>
                      <a:lnTo>
                        <a:pt x="644" y="385"/>
                      </a:lnTo>
                      <a:lnTo>
                        <a:pt x="644" y="381"/>
                      </a:lnTo>
                      <a:lnTo>
                        <a:pt x="644" y="377"/>
                      </a:lnTo>
                      <a:lnTo>
                        <a:pt x="645" y="373"/>
                      </a:lnTo>
                      <a:lnTo>
                        <a:pt x="645" y="370"/>
                      </a:lnTo>
                      <a:lnTo>
                        <a:pt x="645" y="367"/>
                      </a:lnTo>
                      <a:lnTo>
                        <a:pt x="645" y="365"/>
                      </a:lnTo>
                      <a:lnTo>
                        <a:pt x="645" y="364"/>
                      </a:lnTo>
                      <a:lnTo>
                        <a:pt x="645" y="363"/>
                      </a:lnTo>
                      <a:lnTo>
                        <a:pt x="646" y="363"/>
                      </a:lnTo>
                      <a:lnTo>
                        <a:pt x="646" y="364"/>
                      </a:lnTo>
                      <a:lnTo>
                        <a:pt x="646" y="365"/>
                      </a:lnTo>
                      <a:lnTo>
                        <a:pt x="646" y="366"/>
                      </a:lnTo>
                      <a:lnTo>
                        <a:pt x="646" y="368"/>
                      </a:lnTo>
                      <a:lnTo>
                        <a:pt x="647" y="371"/>
                      </a:lnTo>
                      <a:lnTo>
                        <a:pt x="647" y="373"/>
                      </a:lnTo>
                      <a:lnTo>
                        <a:pt x="647" y="377"/>
                      </a:lnTo>
                      <a:lnTo>
                        <a:pt x="647" y="380"/>
                      </a:lnTo>
                      <a:lnTo>
                        <a:pt x="647" y="384"/>
                      </a:lnTo>
                      <a:lnTo>
                        <a:pt x="647" y="387"/>
                      </a:lnTo>
                      <a:lnTo>
                        <a:pt x="648" y="390"/>
                      </a:lnTo>
                      <a:lnTo>
                        <a:pt x="648" y="392"/>
                      </a:lnTo>
                      <a:lnTo>
                        <a:pt x="648" y="392"/>
                      </a:lnTo>
                      <a:lnTo>
                        <a:pt x="648" y="390"/>
                      </a:lnTo>
                      <a:lnTo>
                        <a:pt x="648" y="387"/>
                      </a:lnTo>
                      <a:lnTo>
                        <a:pt x="648" y="382"/>
                      </a:lnTo>
                      <a:lnTo>
                        <a:pt x="649" y="375"/>
                      </a:lnTo>
                      <a:lnTo>
                        <a:pt x="649" y="367"/>
                      </a:lnTo>
                      <a:lnTo>
                        <a:pt x="649" y="357"/>
                      </a:lnTo>
                      <a:lnTo>
                        <a:pt x="649" y="347"/>
                      </a:lnTo>
                      <a:lnTo>
                        <a:pt x="649" y="337"/>
                      </a:lnTo>
                      <a:lnTo>
                        <a:pt x="650" y="326"/>
                      </a:lnTo>
                      <a:lnTo>
                        <a:pt x="650" y="317"/>
                      </a:lnTo>
                      <a:lnTo>
                        <a:pt x="650" y="308"/>
                      </a:lnTo>
                      <a:lnTo>
                        <a:pt x="650" y="300"/>
                      </a:lnTo>
                      <a:lnTo>
                        <a:pt x="650" y="293"/>
                      </a:lnTo>
                      <a:lnTo>
                        <a:pt x="650" y="287"/>
                      </a:lnTo>
                      <a:lnTo>
                        <a:pt x="651" y="282"/>
                      </a:lnTo>
                      <a:lnTo>
                        <a:pt x="651" y="278"/>
                      </a:lnTo>
                      <a:lnTo>
                        <a:pt x="651" y="274"/>
                      </a:lnTo>
                      <a:lnTo>
                        <a:pt x="651" y="270"/>
                      </a:lnTo>
                      <a:lnTo>
                        <a:pt x="651" y="266"/>
                      </a:lnTo>
                      <a:lnTo>
                        <a:pt x="651" y="262"/>
                      </a:lnTo>
                      <a:lnTo>
                        <a:pt x="652" y="258"/>
                      </a:lnTo>
                      <a:lnTo>
                        <a:pt x="652" y="253"/>
                      </a:lnTo>
                      <a:lnTo>
                        <a:pt x="652" y="249"/>
                      </a:lnTo>
                      <a:lnTo>
                        <a:pt x="652" y="244"/>
                      </a:lnTo>
                      <a:lnTo>
                        <a:pt x="652" y="241"/>
                      </a:lnTo>
                      <a:lnTo>
                        <a:pt x="652" y="238"/>
                      </a:lnTo>
                      <a:lnTo>
                        <a:pt x="653" y="236"/>
                      </a:lnTo>
                      <a:lnTo>
                        <a:pt x="653" y="235"/>
                      </a:lnTo>
                      <a:lnTo>
                        <a:pt x="653" y="236"/>
                      </a:lnTo>
                      <a:lnTo>
                        <a:pt x="653" y="239"/>
                      </a:lnTo>
                      <a:lnTo>
                        <a:pt x="653" y="243"/>
                      </a:lnTo>
                      <a:lnTo>
                        <a:pt x="654" y="248"/>
                      </a:lnTo>
                      <a:lnTo>
                        <a:pt x="654" y="254"/>
                      </a:lnTo>
                      <a:lnTo>
                        <a:pt x="654" y="261"/>
                      </a:lnTo>
                      <a:lnTo>
                        <a:pt x="654" y="268"/>
                      </a:lnTo>
                      <a:lnTo>
                        <a:pt x="654" y="275"/>
                      </a:lnTo>
                      <a:lnTo>
                        <a:pt x="654" y="281"/>
                      </a:lnTo>
                      <a:lnTo>
                        <a:pt x="655" y="285"/>
                      </a:lnTo>
                      <a:lnTo>
                        <a:pt x="655" y="287"/>
                      </a:lnTo>
                      <a:lnTo>
                        <a:pt x="655" y="287"/>
                      </a:lnTo>
                      <a:lnTo>
                        <a:pt x="655" y="284"/>
                      </a:lnTo>
                      <a:lnTo>
                        <a:pt x="655" y="279"/>
                      </a:lnTo>
                      <a:lnTo>
                        <a:pt x="655" y="272"/>
                      </a:lnTo>
                      <a:lnTo>
                        <a:pt x="656" y="263"/>
                      </a:lnTo>
                      <a:lnTo>
                        <a:pt x="656" y="254"/>
                      </a:lnTo>
                      <a:lnTo>
                        <a:pt x="656" y="245"/>
                      </a:lnTo>
                      <a:lnTo>
                        <a:pt x="656" y="236"/>
                      </a:lnTo>
                      <a:lnTo>
                        <a:pt x="656" y="230"/>
                      </a:lnTo>
                      <a:lnTo>
                        <a:pt x="656" y="226"/>
                      </a:lnTo>
                      <a:lnTo>
                        <a:pt x="657" y="225"/>
                      </a:lnTo>
                      <a:lnTo>
                        <a:pt x="657" y="227"/>
                      </a:lnTo>
                      <a:lnTo>
                        <a:pt x="657" y="232"/>
                      </a:lnTo>
                      <a:lnTo>
                        <a:pt x="657" y="240"/>
                      </a:lnTo>
                      <a:lnTo>
                        <a:pt x="657" y="251"/>
                      </a:lnTo>
                      <a:lnTo>
                        <a:pt x="658" y="263"/>
                      </a:lnTo>
                      <a:lnTo>
                        <a:pt x="658" y="275"/>
                      </a:lnTo>
                      <a:lnTo>
                        <a:pt x="658" y="288"/>
                      </a:lnTo>
                      <a:lnTo>
                        <a:pt x="658" y="300"/>
                      </a:lnTo>
                      <a:lnTo>
                        <a:pt x="658" y="310"/>
                      </a:lnTo>
                      <a:lnTo>
                        <a:pt x="658" y="318"/>
                      </a:lnTo>
                      <a:lnTo>
                        <a:pt x="659" y="324"/>
                      </a:lnTo>
                      <a:lnTo>
                        <a:pt x="659" y="327"/>
                      </a:lnTo>
                      <a:lnTo>
                        <a:pt x="659" y="329"/>
                      </a:lnTo>
                      <a:lnTo>
                        <a:pt x="659" y="328"/>
                      </a:lnTo>
                      <a:lnTo>
                        <a:pt x="659" y="326"/>
                      </a:lnTo>
                      <a:lnTo>
                        <a:pt x="659" y="323"/>
                      </a:lnTo>
                      <a:lnTo>
                        <a:pt x="660" y="320"/>
                      </a:lnTo>
                      <a:lnTo>
                        <a:pt x="660" y="317"/>
                      </a:lnTo>
                      <a:lnTo>
                        <a:pt x="660" y="313"/>
                      </a:lnTo>
                      <a:lnTo>
                        <a:pt x="660" y="310"/>
                      </a:lnTo>
                      <a:lnTo>
                        <a:pt x="660" y="307"/>
                      </a:lnTo>
                      <a:lnTo>
                        <a:pt x="661" y="303"/>
                      </a:lnTo>
                      <a:lnTo>
                        <a:pt x="661" y="298"/>
                      </a:lnTo>
                      <a:lnTo>
                        <a:pt x="661" y="292"/>
                      </a:lnTo>
                      <a:lnTo>
                        <a:pt x="661" y="285"/>
                      </a:lnTo>
                      <a:lnTo>
                        <a:pt x="661" y="275"/>
                      </a:lnTo>
                      <a:lnTo>
                        <a:pt x="661" y="264"/>
                      </a:lnTo>
                      <a:lnTo>
                        <a:pt x="662" y="252"/>
                      </a:lnTo>
                      <a:lnTo>
                        <a:pt x="662" y="239"/>
                      </a:lnTo>
                      <a:lnTo>
                        <a:pt x="662" y="225"/>
                      </a:lnTo>
                      <a:lnTo>
                        <a:pt x="662" y="212"/>
                      </a:lnTo>
                      <a:lnTo>
                        <a:pt x="662" y="201"/>
                      </a:lnTo>
                      <a:lnTo>
                        <a:pt x="662" y="191"/>
                      </a:lnTo>
                      <a:lnTo>
                        <a:pt x="663" y="185"/>
                      </a:lnTo>
                      <a:lnTo>
                        <a:pt x="663" y="182"/>
                      </a:lnTo>
                      <a:lnTo>
                        <a:pt x="663" y="182"/>
                      </a:lnTo>
                      <a:lnTo>
                        <a:pt x="663" y="185"/>
                      </a:lnTo>
                      <a:lnTo>
                        <a:pt x="663" y="191"/>
                      </a:lnTo>
                      <a:lnTo>
                        <a:pt x="663" y="200"/>
                      </a:lnTo>
                      <a:lnTo>
                        <a:pt x="664" y="210"/>
                      </a:lnTo>
                      <a:lnTo>
                        <a:pt x="664" y="222"/>
                      </a:lnTo>
                      <a:lnTo>
                        <a:pt x="664" y="233"/>
                      </a:lnTo>
                      <a:lnTo>
                        <a:pt x="664" y="244"/>
                      </a:lnTo>
                      <a:lnTo>
                        <a:pt x="664" y="254"/>
                      </a:lnTo>
                      <a:lnTo>
                        <a:pt x="665" y="263"/>
                      </a:lnTo>
                      <a:lnTo>
                        <a:pt x="665" y="270"/>
                      </a:lnTo>
                      <a:lnTo>
                        <a:pt x="665" y="276"/>
                      </a:lnTo>
                      <a:lnTo>
                        <a:pt x="665" y="280"/>
                      </a:lnTo>
                      <a:lnTo>
                        <a:pt x="665" y="282"/>
                      </a:lnTo>
                      <a:lnTo>
                        <a:pt x="665" y="284"/>
                      </a:lnTo>
                      <a:lnTo>
                        <a:pt x="666" y="286"/>
                      </a:lnTo>
                      <a:lnTo>
                        <a:pt x="666" y="287"/>
                      </a:lnTo>
                      <a:lnTo>
                        <a:pt x="666" y="289"/>
                      </a:lnTo>
                      <a:lnTo>
                        <a:pt x="666" y="292"/>
                      </a:lnTo>
                      <a:lnTo>
                        <a:pt x="666" y="295"/>
                      </a:lnTo>
                      <a:lnTo>
                        <a:pt x="666" y="299"/>
                      </a:lnTo>
                      <a:lnTo>
                        <a:pt x="667" y="304"/>
                      </a:lnTo>
                      <a:lnTo>
                        <a:pt x="667" y="309"/>
                      </a:lnTo>
                      <a:lnTo>
                        <a:pt x="667" y="314"/>
                      </a:lnTo>
                      <a:lnTo>
                        <a:pt x="667" y="318"/>
                      </a:lnTo>
                      <a:lnTo>
                        <a:pt x="667" y="321"/>
                      </a:lnTo>
                      <a:lnTo>
                        <a:pt x="667" y="322"/>
                      </a:lnTo>
                      <a:lnTo>
                        <a:pt x="668" y="323"/>
                      </a:lnTo>
                      <a:lnTo>
                        <a:pt x="668" y="321"/>
                      </a:lnTo>
                      <a:lnTo>
                        <a:pt x="668" y="319"/>
                      </a:lnTo>
                      <a:lnTo>
                        <a:pt x="668" y="315"/>
                      </a:lnTo>
                      <a:lnTo>
                        <a:pt x="668" y="310"/>
                      </a:lnTo>
                      <a:lnTo>
                        <a:pt x="669" y="304"/>
                      </a:lnTo>
                      <a:lnTo>
                        <a:pt x="669" y="298"/>
                      </a:lnTo>
                      <a:lnTo>
                        <a:pt x="669" y="292"/>
                      </a:lnTo>
                      <a:lnTo>
                        <a:pt x="669" y="286"/>
                      </a:lnTo>
                      <a:lnTo>
                        <a:pt x="669" y="281"/>
                      </a:lnTo>
                      <a:lnTo>
                        <a:pt x="669" y="275"/>
                      </a:lnTo>
                      <a:lnTo>
                        <a:pt x="670" y="269"/>
                      </a:lnTo>
                      <a:lnTo>
                        <a:pt x="670" y="263"/>
                      </a:lnTo>
                      <a:lnTo>
                        <a:pt x="670" y="258"/>
                      </a:lnTo>
                      <a:lnTo>
                        <a:pt x="670" y="252"/>
                      </a:lnTo>
                      <a:lnTo>
                        <a:pt x="670" y="246"/>
                      </a:lnTo>
                      <a:lnTo>
                        <a:pt x="670" y="240"/>
                      </a:lnTo>
                      <a:lnTo>
                        <a:pt x="671" y="234"/>
                      </a:lnTo>
                      <a:lnTo>
                        <a:pt x="671" y="228"/>
                      </a:lnTo>
                      <a:lnTo>
                        <a:pt x="671" y="222"/>
                      </a:lnTo>
                      <a:lnTo>
                        <a:pt x="671" y="217"/>
                      </a:lnTo>
                      <a:lnTo>
                        <a:pt x="671" y="212"/>
                      </a:lnTo>
                      <a:lnTo>
                        <a:pt x="672" y="207"/>
                      </a:lnTo>
                      <a:lnTo>
                        <a:pt x="672" y="202"/>
                      </a:lnTo>
                      <a:lnTo>
                        <a:pt x="672" y="198"/>
                      </a:lnTo>
                      <a:lnTo>
                        <a:pt x="672" y="193"/>
                      </a:lnTo>
                      <a:lnTo>
                        <a:pt x="672" y="189"/>
                      </a:lnTo>
                      <a:lnTo>
                        <a:pt x="672" y="185"/>
                      </a:lnTo>
                      <a:lnTo>
                        <a:pt x="673" y="182"/>
                      </a:lnTo>
                      <a:lnTo>
                        <a:pt x="673" y="180"/>
                      </a:lnTo>
                      <a:lnTo>
                        <a:pt x="673" y="179"/>
                      </a:lnTo>
                      <a:lnTo>
                        <a:pt x="673" y="181"/>
                      </a:lnTo>
                      <a:lnTo>
                        <a:pt x="673" y="184"/>
                      </a:lnTo>
                      <a:lnTo>
                        <a:pt x="673" y="188"/>
                      </a:lnTo>
                      <a:lnTo>
                        <a:pt x="674" y="195"/>
                      </a:lnTo>
                      <a:lnTo>
                        <a:pt x="674" y="204"/>
                      </a:lnTo>
                      <a:lnTo>
                        <a:pt x="674" y="213"/>
                      </a:lnTo>
                      <a:lnTo>
                        <a:pt x="674" y="223"/>
                      </a:lnTo>
                      <a:lnTo>
                        <a:pt x="674" y="233"/>
                      </a:lnTo>
                      <a:lnTo>
                        <a:pt x="674" y="243"/>
                      </a:lnTo>
                      <a:lnTo>
                        <a:pt x="675" y="251"/>
                      </a:lnTo>
                      <a:lnTo>
                        <a:pt x="675" y="258"/>
                      </a:lnTo>
                      <a:lnTo>
                        <a:pt x="675" y="263"/>
                      </a:lnTo>
                      <a:lnTo>
                        <a:pt x="675" y="267"/>
                      </a:lnTo>
                      <a:lnTo>
                        <a:pt x="675" y="269"/>
                      </a:lnTo>
                      <a:lnTo>
                        <a:pt x="676" y="269"/>
                      </a:lnTo>
                      <a:lnTo>
                        <a:pt x="676" y="268"/>
                      </a:lnTo>
                      <a:lnTo>
                        <a:pt x="676" y="266"/>
                      </a:lnTo>
                      <a:lnTo>
                        <a:pt x="676" y="262"/>
                      </a:lnTo>
                      <a:lnTo>
                        <a:pt x="676" y="259"/>
                      </a:lnTo>
                      <a:lnTo>
                        <a:pt x="676" y="254"/>
                      </a:lnTo>
                      <a:lnTo>
                        <a:pt x="677" y="250"/>
                      </a:lnTo>
                      <a:lnTo>
                        <a:pt x="677" y="246"/>
                      </a:lnTo>
                      <a:lnTo>
                        <a:pt x="677" y="241"/>
                      </a:lnTo>
                      <a:lnTo>
                        <a:pt x="677" y="237"/>
                      </a:lnTo>
                      <a:lnTo>
                        <a:pt x="677" y="234"/>
                      </a:lnTo>
                      <a:lnTo>
                        <a:pt x="677" y="230"/>
                      </a:lnTo>
                      <a:lnTo>
                        <a:pt x="678" y="228"/>
                      </a:lnTo>
                      <a:lnTo>
                        <a:pt x="678" y="225"/>
                      </a:lnTo>
                      <a:lnTo>
                        <a:pt x="678" y="224"/>
                      </a:lnTo>
                      <a:lnTo>
                        <a:pt x="678" y="222"/>
                      </a:lnTo>
                      <a:lnTo>
                        <a:pt x="678" y="221"/>
                      </a:lnTo>
                      <a:lnTo>
                        <a:pt x="678" y="221"/>
                      </a:lnTo>
                      <a:lnTo>
                        <a:pt x="679" y="220"/>
                      </a:lnTo>
                      <a:lnTo>
                        <a:pt x="679" y="219"/>
                      </a:lnTo>
                      <a:lnTo>
                        <a:pt x="679" y="219"/>
                      </a:lnTo>
                      <a:lnTo>
                        <a:pt x="679" y="219"/>
                      </a:lnTo>
                      <a:lnTo>
                        <a:pt x="679" y="219"/>
                      </a:lnTo>
                      <a:lnTo>
                        <a:pt x="680" y="218"/>
                      </a:lnTo>
                      <a:lnTo>
                        <a:pt x="680" y="219"/>
                      </a:lnTo>
                      <a:lnTo>
                        <a:pt x="680" y="219"/>
                      </a:lnTo>
                      <a:lnTo>
                        <a:pt x="680" y="220"/>
                      </a:lnTo>
                      <a:lnTo>
                        <a:pt x="680" y="221"/>
                      </a:lnTo>
                      <a:lnTo>
                        <a:pt x="680" y="223"/>
                      </a:lnTo>
                      <a:lnTo>
                        <a:pt x="681" y="225"/>
                      </a:lnTo>
                      <a:lnTo>
                        <a:pt x="681" y="228"/>
                      </a:lnTo>
                      <a:lnTo>
                        <a:pt x="681" y="232"/>
                      </a:lnTo>
                      <a:lnTo>
                        <a:pt x="681" y="237"/>
                      </a:lnTo>
                      <a:lnTo>
                        <a:pt x="681" y="242"/>
                      </a:lnTo>
                      <a:lnTo>
                        <a:pt x="681" y="248"/>
                      </a:lnTo>
                      <a:lnTo>
                        <a:pt x="682" y="253"/>
                      </a:lnTo>
                      <a:lnTo>
                        <a:pt x="682" y="259"/>
                      </a:lnTo>
                      <a:lnTo>
                        <a:pt x="682" y="264"/>
                      </a:lnTo>
                      <a:lnTo>
                        <a:pt x="682" y="268"/>
                      </a:lnTo>
                      <a:lnTo>
                        <a:pt x="682" y="270"/>
                      </a:lnTo>
                      <a:lnTo>
                        <a:pt x="683" y="270"/>
                      </a:lnTo>
                      <a:lnTo>
                        <a:pt x="683" y="269"/>
                      </a:lnTo>
                      <a:lnTo>
                        <a:pt x="683" y="265"/>
                      </a:lnTo>
                      <a:lnTo>
                        <a:pt x="683" y="260"/>
                      </a:lnTo>
                      <a:lnTo>
                        <a:pt x="683" y="253"/>
                      </a:lnTo>
                      <a:lnTo>
                        <a:pt x="683" y="246"/>
                      </a:lnTo>
                      <a:lnTo>
                        <a:pt x="684" y="238"/>
                      </a:lnTo>
                      <a:lnTo>
                        <a:pt x="684" y="231"/>
                      </a:lnTo>
                      <a:lnTo>
                        <a:pt x="684" y="224"/>
                      </a:lnTo>
                      <a:lnTo>
                        <a:pt x="684" y="219"/>
                      </a:lnTo>
                      <a:lnTo>
                        <a:pt x="684" y="215"/>
                      </a:lnTo>
                      <a:lnTo>
                        <a:pt x="684" y="213"/>
                      </a:lnTo>
                      <a:lnTo>
                        <a:pt x="685" y="212"/>
                      </a:lnTo>
                      <a:lnTo>
                        <a:pt x="685" y="213"/>
                      </a:lnTo>
                      <a:lnTo>
                        <a:pt x="685" y="216"/>
                      </a:lnTo>
                      <a:lnTo>
                        <a:pt x="685" y="219"/>
                      </a:lnTo>
                      <a:lnTo>
                        <a:pt x="685" y="223"/>
                      </a:lnTo>
                      <a:lnTo>
                        <a:pt x="685" y="227"/>
                      </a:lnTo>
                      <a:lnTo>
                        <a:pt x="686" y="232"/>
                      </a:lnTo>
                      <a:lnTo>
                        <a:pt x="686" y="237"/>
                      </a:lnTo>
                      <a:lnTo>
                        <a:pt x="686" y="242"/>
                      </a:lnTo>
                      <a:lnTo>
                        <a:pt x="686" y="247"/>
                      </a:lnTo>
                      <a:lnTo>
                        <a:pt x="686" y="252"/>
                      </a:lnTo>
                      <a:lnTo>
                        <a:pt x="687" y="256"/>
                      </a:lnTo>
                      <a:lnTo>
                        <a:pt x="687" y="261"/>
                      </a:lnTo>
                      <a:lnTo>
                        <a:pt x="687" y="265"/>
                      </a:lnTo>
                      <a:lnTo>
                        <a:pt x="687" y="268"/>
                      </a:lnTo>
                      <a:lnTo>
                        <a:pt x="687" y="270"/>
                      </a:lnTo>
                      <a:lnTo>
                        <a:pt x="687" y="271"/>
                      </a:lnTo>
                      <a:lnTo>
                        <a:pt x="688" y="270"/>
                      </a:lnTo>
                      <a:lnTo>
                        <a:pt x="688" y="269"/>
                      </a:lnTo>
                      <a:lnTo>
                        <a:pt x="688" y="266"/>
                      </a:lnTo>
                      <a:lnTo>
                        <a:pt x="688" y="262"/>
                      </a:lnTo>
                      <a:lnTo>
                        <a:pt x="688" y="257"/>
                      </a:lnTo>
                      <a:lnTo>
                        <a:pt x="688" y="251"/>
                      </a:lnTo>
                      <a:lnTo>
                        <a:pt x="689" y="245"/>
                      </a:lnTo>
                      <a:lnTo>
                        <a:pt x="689" y="239"/>
                      </a:lnTo>
                      <a:lnTo>
                        <a:pt x="689" y="233"/>
                      </a:lnTo>
                      <a:lnTo>
                        <a:pt x="689" y="227"/>
                      </a:lnTo>
                      <a:lnTo>
                        <a:pt x="689" y="222"/>
                      </a:lnTo>
                      <a:lnTo>
                        <a:pt x="689" y="218"/>
                      </a:lnTo>
                      <a:lnTo>
                        <a:pt x="690" y="216"/>
                      </a:lnTo>
                      <a:lnTo>
                        <a:pt x="690" y="215"/>
                      </a:lnTo>
                      <a:lnTo>
                        <a:pt x="690" y="215"/>
                      </a:lnTo>
                      <a:lnTo>
                        <a:pt x="690" y="217"/>
                      </a:lnTo>
                      <a:lnTo>
                        <a:pt x="690" y="221"/>
                      </a:lnTo>
                      <a:lnTo>
                        <a:pt x="691" y="227"/>
                      </a:lnTo>
                      <a:lnTo>
                        <a:pt x="691" y="234"/>
                      </a:lnTo>
                      <a:lnTo>
                        <a:pt x="691" y="242"/>
                      </a:lnTo>
                      <a:lnTo>
                        <a:pt x="691" y="251"/>
                      </a:lnTo>
                      <a:lnTo>
                        <a:pt x="691" y="260"/>
                      </a:lnTo>
                      <a:lnTo>
                        <a:pt x="691" y="268"/>
                      </a:lnTo>
                      <a:lnTo>
                        <a:pt x="692" y="275"/>
                      </a:lnTo>
                      <a:lnTo>
                        <a:pt x="692" y="280"/>
                      </a:lnTo>
                      <a:lnTo>
                        <a:pt x="692" y="282"/>
                      </a:lnTo>
                      <a:lnTo>
                        <a:pt x="692" y="282"/>
                      </a:lnTo>
                      <a:lnTo>
                        <a:pt x="692" y="279"/>
                      </a:lnTo>
                      <a:lnTo>
                        <a:pt x="692" y="274"/>
                      </a:lnTo>
                      <a:lnTo>
                        <a:pt x="693" y="266"/>
                      </a:lnTo>
                      <a:lnTo>
                        <a:pt x="693" y="256"/>
                      </a:lnTo>
                      <a:lnTo>
                        <a:pt x="693" y="244"/>
                      </a:lnTo>
                      <a:lnTo>
                        <a:pt x="693" y="232"/>
                      </a:lnTo>
                      <a:lnTo>
                        <a:pt x="693" y="219"/>
                      </a:lnTo>
                      <a:lnTo>
                        <a:pt x="694" y="207"/>
                      </a:lnTo>
                      <a:lnTo>
                        <a:pt x="694" y="196"/>
                      </a:lnTo>
                      <a:lnTo>
                        <a:pt x="694" y="186"/>
                      </a:lnTo>
                      <a:lnTo>
                        <a:pt x="694" y="177"/>
                      </a:lnTo>
                      <a:lnTo>
                        <a:pt x="694" y="171"/>
                      </a:lnTo>
                      <a:lnTo>
                        <a:pt x="694" y="166"/>
                      </a:lnTo>
                      <a:lnTo>
                        <a:pt x="695" y="162"/>
                      </a:lnTo>
                      <a:lnTo>
                        <a:pt x="695" y="160"/>
                      </a:lnTo>
                      <a:lnTo>
                        <a:pt x="695" y="158"/>
                      </a:lnTo>
                      <a:lnTo>
                        <a:pt x="695" y="157"/>
                      </a:lnTo>
                      <a:lnTo>
                        <a:pt x="695" y="156"/>
                      </a:lnTo>
                      <a:lnTo>
                        <a:pt x="695" y="155"/>
                      </a:lnTo>
                      <a:lnTo>
                        <a:pt x="696" y="154"/>
                      </a:lnTo>
                      <a:lnTo>
                        <a:pt x="696" y="154"/>
                      </a:lnTo>
                      <a:lnTo>
                        <a:pt x="696" y="152"/>
                      </a:lnTo>
                      <a:lnTo>
                        <a:pt x="696" y="151"/>
                      </a:lnTo>
                      <a:lnTo>
                        <a:pt x="696" y="150"/>
                      </a:lnTo>
                      <a:lnTo>
                        <a:pt x="696" y="150"/>
                      </a:lnTo>
                      <a:lnTo>
                        <a:pt x="697" y="149"/>
                      </a:lnTo>
                      <a:lnTo>
                        <a:pt x="697" y="150"/>
                      </a:lnTo>
                      <a:lnTo>
                        <a:pt x="697" y="151"/>
                      </a:lnTo>
                      <a:lnTo>
                        <a:pt x="697" y="152"/>
                      </a:lnTo>
                      <a:lnTo>
                        <a:pt x="697" y="155"/>
                      </a:lnTo>
                      <a:lnTo>
                        <a:pt x="698" y="158"/>
                      </a:lnTo>
                      <a:lnTo>
                        <a:pt x="698" y="161"/>
                      </a:lnTo>
                      <a:lnTo>
                        <a:pt x="698" y="165"/>
                      </a:lnTo>
                      <a:lnTo>
                        <a:pt x="698" y="170"/>
                      </a:lnTo>
                      <a:lnTo>
                        <a:pt x="698" y="175"/>
                      </a:lnTo>
                      <a:lnTo>
                        <a:pt x="698" y="181"/>
                      </a:lnTo>
                      <a:lnTo>
                        <a:pt x="699" y="186"/>
                      </a:lnTo>
                      <a:lnTo>
                        <a:pt x="699" y="192"/>
                      </a:lnTo>
                      <a:lnTo>
                        <a:pt x="699" y="198"/>
                      </a:lnTo>
                      <a:lnTo>
                        <a:pt x="699" y="204"/>
                      </a:lnTo>
                      <a:lnTo>
                        <a:pt x="699" y="209"/>
                      </a:lnTo>
                      <a:lnTo>
                        <a:pt x="699" y="215"/>
                      </a:lnTo>
                      <a:lnTo>
                        <a:pt x="700" y="220"/>
                      </a:lnTo>
                      <a:lnTo>
                        <a:pt x="700" y="224"/>
                      </a:lnTo>
                      <a:lnTo>
                        <a:pt x="700" y="228"/>
                      </a:lnTo>
                      <a:lnTo>
                        <a:pt x="700" y="231"/>
                      </a:lnTo>
                      <a:lnTo>
                        <a:pt x="700" y="233"/>
                      </a:lnTo>
                      <a:lnTo>
                        <a:pt x="700" y="234"/>
                      </a:lnTo>
                      <a:lnTo>
                        <a:pt x="701" y="234"/>
                      </a:lnTo>
                      <a:lnTo>
                        <a:pt x="701" y="233"/>
                      </a:lnTo>
                      <a:lnTo>
                        <a:pt x="701" y="231"/>
                      </a:lnTo>
                      <a:lnTo>
                        <a:pt x="701" y="228"/>
                      </a:lnTo>
                      <a:lnTo>
                        <a:pt x="701" y="225"/>
                      </a:lnTo>
                      <a:lnTo>
                        <a:pt x="702" y="220"/>
                      </a:lnTo>
                      <a:lnTo>
                        <a:pt x="702" y="215"/>
                      </a:lnTo>
                      <a:lnTo>
                        <a:pt x="702" y="210"/>
                      </a:lnTo>
                      <a:lnTo>
                        <a:pt x="702" y="204"/>
                      </a:lnTo>
                      <a:lnTo>
                        <a:pt x="702" y="199"/>
                      </a:lnTo>
                      <a:lnTo>
                        <a:pt x="702" y="193"/>
                      </a:lnTo>
                      <a:lnTo>
                        <a:pt x="703" y="187"/>
                      </a:lnTo>
                      <a:lnTo>
                        <a:pt x="703" y="181"/>
                      </a:lnTo>
                      <a:lnTo>
                        <a:pt x="703" y="175"/>
                      </a:lnTo>
                      <a:lnTo>
                        <a:pt x="703" y="169"/>
                      </a:lnTo>
                      <a:lnTo>
                        <a:pt x="703" y="164"/>
                      </a:lnTo>
                      <a:lnTo>
                        <a:pt x="703" y="159"/>
                      </a:lnTo>
                      <a:lnTo>
                        <a:pt x="704" y="155"/>
                      </a:lnTo>
                      <a:lnTo>
                        <a:pt x="704" y="151"/>
                      </a:lnTo>
                      <a:lnTo>
                        <a:pt x="704" y="147"/>
                      </a:lnTo>
                      <a:lnTo>
                        <a:pt x="704" y="145"/>
                      </a:lnTo>
                      <a:lnTo>
                        <a:pt x="704" y="143"/>
                      </a:lnTo>
                      <a:lnTo>
                        <a:pt x="705" y="141"/>
                      </a:lnTo>
                      <a:lnTo>
                        <a:pt x="705" y="140"/>
                      </a:lnTo>
                      <a:lnTo>
                        <a:pt x="705" y="140"/>
                      </a:lnTo>
                      <a:lnTo>
                        <a:pt x="705" y="139"/>
                      </a:lnTo>
                      <a:lnTo>
                        <a:pt x="705" y="138"/>
                      </a:lnTo>
                      <a:lnTo>
                        <a:pt x="705" y="137"/>
                      </a:lnTo>
                      <a:lnTo>
                        <a:pt x="706" y="136"/>
                      </a:lnTo>
                      <a:lnTo>
                        <a:pt x="706" y="135"/>
                      </a:lnTo>
                      <a:lnTo>
                        <a:pt x="706" y="133"/>
                      </a:lnTo>
                      <a:lnTo>
                        <a:pt x="706" y="131"/>
                      </a:lnTo>
                      <a:lnTo>
                        <a:pt x="706" y="129"/>
                      </a:lnTo>
                      <a:lnTo>
                        <a:pt x="706" y="128"/>
                      </a:lnTo>
                      <a:lnTo>
                        <a:pt x="707" y="127"/>
                      </a:lnTo>
                      <a:lnTo>
                        <a:pt x="707" y="126"/>
                      </a:lnTo>
                      <a:lnTo>
                        <a:pt x="707" y="126"/>
                      </a:lnTo>
                      <a:lnTo>
                        <a:pt x="707" y="128"/>
                      </a:lnTo>
                      <a:lnTo>
                        <a:pt x="707" y="130"/>
                      </a:lnTo>
                      <a:lnTo>
                        <a:pt x="707" y="133"/>
                      </a:lnTo>
                      <a:lnTo>
                        <a:pt x="708" y="137"/>
                      </a:lnTo>
                      <a:lnTo>
                        <a:pt x="708" y="142"/>
                      </a:lnTo>
                      <a:lnTo>
                        <a:pt x="708" y="146"/>
                      </a:lnTo>
                      <a:lnTo>
                        <a:pt x="708" y="151"/>
                      </a:lnTo>
                      <a:lnTo>
                        <a:pt x="708" y="156"/>
                      </a:lnTo>
                      <a:lnTo>
                        <a:pt x="709" y="160"/>
                      </a:lnTo>
                      <a:lnTo>
                        <a:pt x="709" y="163"/>
                      </a:lnTo>
                      <a:lnTo>
                        <a:pt x="709" y="164"/>
                      </a:lnTo>
                      <a:lnTo>
                        <a:pt x="709" y="165"/>
                      </a:lnTo>
                      <a:lnTo>
                        <a:pt x="709" y="165"/>
                      </a:lnTo>
                      <a:lnTo>
                        <a:pt x="709" y="164"/>
                      </a:lnTo>
                      <a:lnTo>
                        <a:pt x="710" y="162"/>
                      </a:lnTo>
                      <a:lnTo>
                        <a:pt x="710" y="160"/>
                      </a:lnTo>
                      <a:lnTo>
                        <a:pt x="710" y="158"/>
                      </a:lnTo>
                      <a:lnTo>
                        <a:pt x="710" y="157"/>
                      </a:lnTo>
                      <a:lnTo>
                        <a:pt x="710" y="156"/>
                      </a:lnTo>
                      <a:lnTo>
                        <a:pt x="710" y="155"/>
                      </a:lnTo>
                      <a:lnTo>
                        <a:pt x="711" y="155"/>
                      </a:lnTo>
                      <a:lnTo>
                        <a:pt x="711" y="155"/>
                      </a:lnTo>
                      <a:lnTo>
                        <a:pt x="711" y="156"/>
                      </a:lnTo>
                      <a:lnTo>
                        <a:pt x="711" y="157"/>
                      </a:lnTo>
                      <a:lnTo>
                        <a:pt x="711" y="158"/>
                      </a:lnTo>
                      <a:lnTo>
                        <a:pt x="711" y="159"/>
                      </a:lnTo>
                      <a:lnTo>
                        <a:pt x="712" y="160"/>
                      </a:lnTo>
                      <a:lnTo>
                        <a:pt x="712" y="161"/>
                      </a:lnTo>
                      <a:lnTo>
                        <a:pt x="712" y="162"/>
                      </a:lnTo>
                      <a:lnTo>
                        <a:pt x="712" y="162"/>
                      </a:lnTo>
                      <a:lnTo>
                        <a:pt x="712" y="162"/>
                      </a:lnTo>
                      <a:lnTo>
                        <a:pt x="713" y="162"/>
                      </a:lnTo>
                      <a:lnTo>
                        <a:pt x="713" y="162"/>
                      </a:lnTo>
                      <a:lnTo>
                        <a:pt x="713" y="161"/>
                      </a:lnTo>
                      <a:lnTo>
                        <a:pt x="713" y="159"/>
                      </a:lnTo>
                      <a:lnTo>
                        <a:pt x="713" y="156"/>
                      </a:lnTo>
                      <a:lnTo>
                        <a:pt x="713" y="153"/>
                      </a:lnTo>
                      <a:lnTo>
                        <a:pt x="714" y="148"/>
                      </a:lnTo>
                      <a:lnTo>
                        <a:pt x="714" y="143"/>
                      </a:lnTo>
                      <a:lnTo>
                        <a:pt x="714" y="137"/>
                      </a:lnTo>
                      <a:lnTo>
                        <a:pt x="714" y="131"/>
                      </a:lnTo>
                      <a:lnTo>
                        <a:pt x="714" y="124"/>
                      </a:lnTo>
                      <a:lnTo>
                        <a:pt x="714" y="117"/>
                      </a:lnTo>
                      <a:lnTo>
                        <a:pt x="715" y="110"/>
                      </a:lnTo>
                      <a:lnTo>
                        <a:pt x="715" y="102"/>
                      </a:lnTo>
                      <a:lnTo>
                        <a:pt x="715" y="95"/>
                      </a:lnTo>
                      <a:lnTo>
                        <a:pt x="715" y="89"/>
                      </a:lnTo>
                      <a:lnTo>
                        <a:pt x="715" y="82"/>
                      </a:lnTo>
                      <a:lnTo>
                        <a:pt x="716" y="76"/>
                      </a:lnTo>
                      <a:lnTo>
                        <a:pt x="716" y="70"/>
                      </a:lnTo>
                      <a:lnTo>
                        <a:pt x="716" y="64"/>
                      </a:lnTo>
                      <a:lnTo>
                        <a:pt x="716" y="59"/>
                      </a:lnTo>
                      <a:lnTo>
                        <a:pt x="716" y="54"/>
                      </a:lnTo>
                      <a:lnTo>
                        <a:pt x="716" y="49"/>
                      </a:lnTo>
                      <a:lnTo>
                        <a:pt x="717" y="46"/>
                      </a:lnTo>
                      <a:lnTo>
                        <a:pt x="717" y="43"/>
                      </a:lnTo>
                      <a:lnTo>
                        <a:pt x="717" y="41"/>
                      </a:lnTo>
                      <a:lnTo>
                        <a:pt x="717" y="40"/>
                      </a:lnTo>
                      <a:lnTo>
                        <a:pt x="717" y="40"/>
                      </a:lnTo>
                      <a:lnTo>
                        <a:pt x="717" y="42"/>
                      </a:lnTo>
                      <a:lnTo>
                        <a:pt x="718" y="45"/>
                      </a:lnTo>
                      <a:lnTo>
                        <a:pt x="718" y="50"/>
                      </a:lnTo>
                      <a:lnTo>
                        <a:pt x="718" y="55"/>
                      </a:lnTo>
                      <a:lnTo>
                        <a:pt x="718" y="62"/>
                      </a:lnTo>
                      <a:lnTo>
                        <a:pt x="718" y="71"/>
                      </a:lnTo>
                      <a:lnTo>
                        <a:pt x="718" y="80"/>
                      </a:lnTo>
                      <a:lnTo>
                        <a:pt x="719" y="91"/>
                      </a:lnTo>
                      <a:lnTo>
                        <a:pt x="719" y="102"/>
                      </a:lnTo>
                      <a:lnTo>
                        <a:pt x="719" y="113"/>
                      </a:lnTo>
                      <a:lnTo>
                        <a:pt x="719" y="124"/>
                      </a:lnTo>
                      <a:lnTo>
                        <a:pt x="719" y="135"/>
                      </a:lnTo>
                      <a:lnTo>
                        <a:pt x="720" y="145"/>
                      </a:lnTo>
                      <a:lnTo>
                        <a:pt x="720" y="153"/>
                      </a:lnTo>
                      <a:lnTo>
                        <a:pt x="720" y="160"/>
                      </a:lnTo>
                      <a:lnTo>
                        <a:pt x="720" y="165"/>
                      </a:lnTo>
                      <a:lnTo>
                        <a:pt x="720" y="169"/>
                      </a:lnTo>
                      <a:lnTo>
                        <a:pt x="720" y="170"/>
                      </a:lnTo>
                      <a:lnTo>
                        <a:pt x="721" y="169"/>
                      </a:lnTo>
                      <a:lnTo>
                        <a:pt x="721" y="167"/>
                      </a:lnTo>
                      <a:lnTo>
                        <a:pt x="721" y="163"/>
                      </a:lnTo>
                      <a:lnTo>
                        <a:pt x="721" y="159"/>
                      </a:lnTo>
                      <a:lnTo>
                        <a:pt x="721" y="154"/>
                      </a:lnTo>
                      <a:lnTo>
                        <a:pt x="721" y="150"/>
                      </a:lnTo>
                      <a:lnTo>
                        <a:pt x="722" y="146"/>
                      </a:lnTo>
                      <a:lnTo>
                        <a:pt x="722" y="143"/>
                      </a:lnTo>
                      <a:lnTo>
                        <a:pt x="722" y="141"/>
                      </a:lnTo>
                      <a:lnTo>
                        <a:pt x="722" y="141"/>
                      </a:lnTo>
                      <a:lnTo>
                        <a:pt x="722" y="142"/>
                      </a:lnTo>
                      <a:lnTo>
                        <a:pt x="722" y="145"/>
                      </a:lnTo>
                      <a:lnTo>
                        <a:pt x="723" y="149"/>
                      </a:lnTo>
                      <a:lnTo>
                        <a:pt x="723" y="154"/>
                      </a:lnTo>
                      <a:lnTo>
                        <a:pt x="723" y="161"/>
                      </a:lnTo>
                      <a:lnTo>
                        <a:pt x="723" y="168"/>
                      </a:lnTo>
                      <a:lnTo>
                        <a:pt x="723" y="175"/>
                      </a:lnTo>
                      <a:lnTo>
                        <a:pt x="724" y="182"/>
                      </a:lnTo>
                      <a:lnTo>
                        <a:pt x="724" y="189"/>
                      </a:lnTo>
                      <a:lnTo>
                        <a:pt x="724" y="196"/>
                      </a:lnTo>
                      <a:lnTo>
                        <a:pt x="724" y="203"/>
                      </a:lnTo>
                      <a:lnTo>
                        <a:pt x="724" y="208"/>
                      </a:lnTo>
                      <a:lnTo>
                        <a:pt x="724" y="213"/>
                      </a:lnTo>
                      <a:lnTo>
                        <a:pt x="725" y="217"/>
                      </a:lnTo>
                      <a:lnTo>
                        <a:pt x="725" y="221"/>
                      </a:lnTo>
                      <a:lnTo>
                        <a:pt x="725" y="223"/>
                      </a:lnTo>
                      <a:lnTo>
                        <a:pt x="725" y="224"/>
                      </a:lnTo>
                      <a:lnTo>
                        <a:pt x="725" y="225"/>
                      </a:lnTo>
                      <a:lnTo>
                        <a:pt x="725" y="225"/>
                      </a:lnTo>
                      <a:lnTo>
                        <a:pt x="726" y="225"/>
                      </a:lnTo>
                      <a:lnTo>
                        <a:pt x="726" y="224"/>
                      </a:lnTo>
                      <a:lnTo>
                        <a:pt x="726" y="224"/>
                      </a:lnTo>
                      <a:lnTo>
                        <a:pt x="726" y="222"/>
                      </a:lnTo>
                      <a:lnTo>
                        <a:pt x="726" y="221"/>
                      </a:lnTo>
                      <a:lnTo>
                        <a:pt x="727" y="219"/>
                      </a:lnTo>
                      <a:lnTo>
                        <a:pt x="727" y="217"/>
                      </a:lnTo>
                      <a:lnTo>
                        <a:pt x="727" y="215"/>
                      </a:lnTo>
                      <a:lnTo>
                        <a:pt x="727" y="212"/>
                      </a:lnTo>
                      <a:lnTo>
                        <a:pt x="727" y="208"/>
                      </a:lnTo>
                      <a:lnTo>
                        <a:pt x="727" y="204"/>
                      </a:lnTo>
                      <a:lnTo>
                        <a:pt x="728" y="200"/>
                      </a:lnTo>
                      <a:lnTo>
                        <a:pt x="728" y="195"/>
                      </a:lnTo>
                      <a:lnTo>
                        <a:pt x="728" y="190"/>
                      </a:lnTo>
                      <a:lnTo>
                        <a:pt x="728" y="185"/>
                      </a:lnTo>
                      <a:lnTo>
                        <a:pt x="728" y="180"/>
                      </a:lnTo>
                      <a:lnTo>
                        <a:pt x="728" y="174"/>
                      </a:lnTo>
                      <a:lnTo>
                        <a:pt x="729" y="169"/>
                      </a:lnTo>
                      <a:lnTo>
                        <a:pt x="729" y="162"/>
                      </a:lnTo>
                      <a:lnTo>
                        <a:pt x="729" y="156"/>
                      </a:lnTo>
                      <a:lnTo>
                        <a:pt x="729" y="149"/>
                      </a:lnTo>
                      <a:lnTo>
                        <a:pt x="729" y="141"/>
                      </a:lnTo>
                      <a:lnTo>
                        <a:pt x="729" y="132"/>
                      </a:lnTo>
                      <a:lnTo>
                        <a:pt x="730" y="123"/>
                      </a:lnTo>
                      <a:lnTo>
                        <a:pt x="730" y="114"/>
                      </a:lnTo>
                      <a:lnTo>
                        <a:pt x="730" y="105"/>
                      </a:lnTo>
                      <a:lnTo>
                        <a:pt x="730" y="96"/>
                      </a:lnTo>
                      <a:lnTo>
                        <a:pt x="730" y="89"/>
                      </a:lnTo>
                      <a:lnTo>
                        <a:pt x="731" y="84"/>
                      </a:lnTo>
                      <a:lnTo>
                        <a:pt x="731" y="80"/>
                      </a:lnTo>
                      <a:lnTo>
                        <a:pt x="731" y="78"/>
                      </a:lnTo>
                      <a:lnTo>
                        <a:pt x="731" y="78"/>
                      </a:lnTo>
                      <a:lnTo>
                        <a:pt x="731" y="79"/>
                      </a:lnTo>
                      <a:lnTo>
                        <a:pt x="731" y="83"/>
                      </a:lnTo>
                      <a:lnTo>
                        <a:pt x="732" y="87"/>
                      </a:lnTo>
                      <a:lnTo>
                        <a:pt x="732" y="93"/>
                      </a:lnTo>
                      <a:lnTo>
                        <a:pt x="732" y="98"/>
                      </a:lnTo>
                      <a:lnTo>
                        <a:pt x="732" y="105"/>
                      </a:lnTo>
                      <a:lnTo>
                        <a:pt x="732" y="111"/>
                      </a:lnTo>
                      <a:lnTo>
                        <a:pt x="732" y="117"/>
                      </a:lnTo>
                      <a:lnTo>
                        <a:pt x="733" y="123"/>
                      </a:lnTo>
                      <a:lnTo>
                        <a:pt x="733" y="129"/>
                      </a:lnTo>
                      <a:lnTo>
                        <a:pt x="733" y="134"/>
                      </a:lnTo>
                      <a:lnTo>
                        <a:pt x="733" y="140"/>
                      </a:lnTo>
                      <a:lnTo>
                        <a:pt x="733" y="145"/>
                      </a:lnTo>
                      <a:lnTo>
                        <a:pt x="733" y="150"/>
                      </a:lnTo>
                      <a:lnTo>
                        <a:pt x="734" y="154"/>
                      </a:lnTo>
                      <a:lnTo>
                        <a:pt x="734" y="159"/>
                      </a:lnTo>
                      <a:lnTo>
                        <a:pt x="734" y="163"/>
                      </a:lnTo>
                      <a:lnTo>
                        <a:pt x="734" y="167"/>
                      </a:lnTo>
                      <a:lnTo>
                        <a:pt x="734" y="170"/>
                      </a:lnTo>
                      <a:lnTo>
                        <a:pt x="735" y="172"/>
                      </a:lnTo>
                      <a:lnTo>
                        <a:pt x="735" y="174"/>
                      </a:lnTo>
                      <a:lnTo>
                        <a:pt x="735" y="174"/>
                      </a:lnTo>
                      <a:lnTo>
                        <a:pt x="735" y="174"/>
                      </a:lnTo>
                      <a:lnTo>
                        <a:pt x="735" y="172"/>
                      </a:lnTo>
                      <a:lnTo>
                        <a:pt x="735" y="169"/>
                      </a:lnTo>
                      <a:lnTo>
                        <a:pt x="736" y="165"/>
                      </a:lnTo>
                      <a:lnTo>
                        <a:pt x="736" y="160"/>
                      </a:lnTo>
                      <a:lnTo>
                        <a:pt x="736" y="155"/>
                      </a:lnTo>
                      <a:lnTo>
                        <a:pt x="736" y="149"/>
                      </a:lnTo>
                      <a:lnTo>
                        <a:pt x="736" y="143"/>
                      </a:lnTo>
                      <a:lnTo>
                        <a:pt x="736" y="138"/>
                      </a:lnTo>
                      <a:lnTo>
                        <a:pt x="737" y="133"/>
                      </a:lnTo>
                      <a:lnTo>
                        <a:pt x="737" y="129"/>
                      </a:lnTo>
                      <a:lnTo>
                        <a:pt x="737" y="126"/>
                      </a:lnTo>
                      <a:lnTo>
                        <a:pt x="737" y="125"/>
                      </a:lnTo>
                      <a:lnTo>
                        <a:pt x="737" y="125"/>
                      </a:lnTo>
                      <a:lnTo>
                        <a:pt x="738" y="127"/>
                      </a:lnTo>
                      <a:lnTo>
                        <a:pt x="738" y="129"/>
                      </a:lnTo>
                      <a:lnTo>
                        <a:pt x="738" y="132"/>
                      </a:lnTo>
                      <a:lnTo>
                        <a:pt x="738" y="135"/>
                      </a:lnTo>
                      <a:lnTo>
                        <a:pt x="738" y="138"/>
                      </a:lnTo>
                      <a:lnTo>
                        <a:pt x="738" y="141"/>
                      </a:lnTo>
                      <a:lnTo>
                        <a:pt x="739" y="143"/>
                      </a:lnTo>
                      <a:lnTo>
                        <a:pt x="739" y="143"/>
                      </a:lnTo>
                      <a:lnTo>
                        <a:pt x="739" y="143"/>
                      </a:lnTo>
                      <a:lnTo>
                        <a:pt x="739" y="141"/>
                      </a:lnTo>
                      <a:lnTo>
                        <a:pt x="739" y="139"/>
                      </a:lnTo>
                      <a:lnTo>
                        <a:pt x="739" y="135"/>
                      </a:lnTo>
                      <a:lnTo>
                        <a:pt x="740" y="131"/>
                      </a:lnTo>
                      <a:lnTo>
                        <a:pt x="740" y="127"/>
                      </a:lnTo>
                      <a:lnTo>
                        <a:pt x="740" y="123"/>
                      </a:lnTo>
                      <a:lnTo>
                        <a:pt x="740" y="119"/>
                      </a:lnTo>
                      <a:lnTo>
                        <a:pt x="740" y="116"/>
                      </a:lnTo>
                      <a:lnTo>
                        <a:pt x="740" y="113"/>
                      </a:lnTo>
                      <a:lnTo>
                        <a:pt x="741" y="111"/>
                      </a:lnTo>
                      <a:lnTo>
                        <a:pt x="741" y="109"/>
                      </a:lnTo>
                      <a:lnTo>
                        <a:pt x="741" y="108"/>
                      </a:lnTo>
                      <a:lnTo>
                        <a:pt x="741" y="106"/>
                      </a:lnTo>
                      <a:lnTo>
                        <a:pt x="741" y="105"/>
                      </a:lnTo>
                      <a:lnTo>
                        <a:pt x="742" y="104"/>
                      </a:lnTo>
                      <a:lnTo>
                        <a:pt x="742" y="102"/>
                      </a:lnTo>
                      <a:lnTo>
                        <a:pt x="742" y="99"/>
                      </a:lnTo>
                      <a:lnTo>
                        <a:pt x="742" y="96"/>
                      </a:lnTo>
                      <a:lnTo>
                        <a:pt x="742" y="93"/>
                      </a:lnTo>
                      <a:lnTo>
                        <a:pt x="742" y="89"/>
                      </a:lnTo>
                      <a:lnTo>
                        <a:pt x="743" y="85"/>
                      </a:lnTo>
                      <a:lnTo>
                        <a:pt x="743" y="80"/>
                      </a:lnTo>
                      <a:lnTo>
                        <a:pt x="743" y="76"/>
                      </a:lnTo>
                      <a:lnTo>
                        <a:pt x="743" y="72"/>
                      </a:lnTo>
                      <a:lnTo>
                        <a:pt x="743" y="69"/>
                      </a:lnTo>
                      <a:lnTo>
                        <a:pt x="743" y="67"/>
                      </a:lnTo>
                      <a:lnTo>
                        <a:pt x="744" y="66"/>
                      </a:lnTo>
                      <a:lnTo>
                        <a:pt x="744" y="66"/>
                      </a:lnTo>
                      <a:lnTo>
                        <a:pt x="744" y="68"/>
                      </a:lnTo>
                      <a:lnTo>
                        <a:pt x="744" y="71"/>
                      </a:lnTo>
                      <a:lnTo>
                        <a:pt x="744" y="75"/>
                      </a:lnTo>
                      <a:lnTo>
                        <a:pt x="744" y="80"/>
                      </a:lnTo>
                      <a:lnTo>
                        <a:pt x="745" y="85"/>
                      </a:lnTo>
                      <a:lnTo>
                        <a:pt x="745" y="91"/>
                      </a:lnTo>
                      <a:lnTo>
                        <a:pt x="745" y="96"/>
                      </a:lnTo>
                      <a:lnTo>
                        <a:pt x="745" y="101"/>
                      </a:lnTo>
                      <a:lnTo>
                        <a:pt x="745" y="105"/>
                      </a:lnTo>
                      <a:lnTo>
                        <a:pt x="746" y="107"/>
                      </a:lnTo>
                      <a:lnTo>
                        <a:pt x="746" y="109"/>
                      </a:lnTo>
                      <a:lnTo>
                        <a:pt x="746" y="110"/>
                      </a:lnTo>
                      <a:lnTo>
                        <a:pt x="746" y="110"/>
                      </a:lnTo>
                      <a:lnTo>
                        <a:pt x="746" y="109"/>
                      </a:lnTo>
                      <a:lnTo>
                        <a:pt x="746" y="109"/>
                      </a:lnTo>
                      <a:lnTo>
                        <a:pt x="747" y="108"/>
                      </a:lnTo>
                      <a:lnTo>
                        <a:pt x="747" y="109"/>
                      </a:lnTo>
                      <a:lnTo>
                        <a:pt x="747" y="109"/>
                      </a:lnTo>
                      <a:lnTo>
                        <a:pt x="747" y="110"/>
                      </a:lnTo>
                      <a:lnTo>
                        <a:pt x="747" y="112"/>
                      </a:lnTo>
                      <a:lnTo>
                        <a:pt x="747" y="114"/>
                      </a:lnTo>
                      <a:lnTo>
                        <a:pt x="748" y="116"/>
                      </a:lnTo>
                      <a:lnTo>
                        <a:pt x="748" y="119"/>
                      </a:lnTo>
                      <a:lnTo>
                        <a:pt x="748" y="121"/>
                      </a:lnTo>
                      <a:lnTo>
                        <a:pt x="748" y="123"/>
                      </a:lnTo>
                      <a:lnTo>
                        <a:pt x="748" y="125"/>
                      </a:lnTo>
                      <a:lnTo>
                        <a:pt x="749" y="127"/>
                      </a:lnTo>
                      <a:lnTo>
                        <a:pt x="749" y="129"/>
                      </a:lnTo>
                      <a:lnTo>
                        <a:pt x="749" y="131"/>
                      </a:lnTo>
                      <a:lnTo>
                        <a:pt x="749" y="134"/>
                      </a:lnTo>
                      <a:lnTo>
                        <a:pt x="749" y="136"/>
                      </a:lnTo>
                      <a:lnTo>
                        <a:pt x="749" y="139"/>
                      </a:lnTo>
                      <a:lnTo>
                        <a:pt x="750" y="142"/>
                      </a:lnTo>
                      <a:lnTo>
                        <a:pt x="750" y="145"/>
                      </a:lnTo>
                      <a:lnTo>
                        <a:pt x="750" y="149"/>
                      </a:lnTo>
                      <a:lnTo>
                        <a:pt x="750" y="151"/>
                      </a:lnTo>
                      <a:lnTo>
                        <a:pt x="750" y="153"/>
                      </a:lnTo>
                      <a:lnTo>
                        <a:pt x="750" y="154"/>
                      </a:lnTo>
                      <a:lnTo>
                        <a:pt x="751" y="154"/>
                      </a:lnTo>
                      <a:lnTo>
                        <a:pt x="751" y="152"/>
                      </a:lnTo>
                      <a:lnTo>
                        <a:pt x="751" y="149"/>
                      </a:lnTo>
                      <a:lnTo>
                        <a:pt x="751" y="144"/>
                      </a:lnTo>
                      <a:lnTo>
                        <a:pt x="751" y="138"/>
                      </a:lnTo>
                      <a:lnTo>
                        <a:pt x="751" y="131"/>
                      </a:lnTo>
                      <a:lnTo>
                        <a:pt x="752" y="123"/>
                      </a:lnTo>
                      <a:lnTo>
                        <a:pt x="752" y="115"/>
                      </a:lnTo>
                      <a:lnTo>
                        <a:pt x="752" y="107"/>
                      </a:lnTo>
                      <a:lnTo>
                        <a:pt x="752" y="100"/>
                      </a:lnTo>
                      <a:lnTo>
                        <a:pt x="752" y="94"/>
                      </a:lnTo>
                      <a:lnTo>
                        <a:pt x="753" y="89"/>
                      </a:lnTo>
                      <a:lnTo>
                        <a:pt x="753" y="85"/>
                      </a:lnTo>
                      <a:lnTo>
                        <a:pt x="753" y="82"/>
                      </a:lnTo>
                      <a:lnTo>
                        <a:pt x="753" y="80"/>
                      </a:lnTo>
                      <a:lnTo>
                        <a:pt x="753" y="79"/>
                      </a:lnTo>
                      <a:lnTo>
                        <a:pt x="753" y="79"/>
                      </a:lnTo>
                      <a:lnTo>
                        <a:pt x="754" y="79"/>
                      </a:lnTo>
                      <a:lnTo>
                        <a:pt x="754" y="78"/>
                      </a:lnTo>
                      <a:lnTo>
                        <a:pt x="754" y="78"/>
                      </a:lnTo>
                      <a:lnTo>
                        <a:pt x="754" y="77"/>
                      </a:lnTo>
                      <a:lnTo>
                        <a:pt x="754" y="76"/>
                      </a:lnTo>
                      <a:lnTo>
                        <a:pt x="754" y="74"/>
                      </a:lnTo>
                      <a:lnTo>
                        <a:pt x="755" y="73"/>
                      </a:lnTo>
                      <a:lnTo>
                        <a:pt x="755" y="70"/>
                      </a:lnTo>
                      <a:lnTo>
                        <a:pt x="755" y="68"/>
                      </a:lnTo>
                      <a:lnTo>
                        <a:pt x="755" y="66"/>
                      </a:lnTo>
                      <a:lnTo>
                        <a:pt x="755" y="64"/>
                      </a:lnTo>
                      <a:lnTo>
                        <a:pt x="755" y="63"/>
                      </a:lnTo>
                      <a:lnTo>
                        <a:pt x="756" y="62"/>
                      </a:lnTo>
                      <a:lnTo>
                        <a:pt x="756" y="62"/>
                      </a:lnTo>
                      <a:lnTo>
                        <a:pt x="756" y="63"/>
                      </a:lnTo>
                      <a:lnTo>
                        <a:pt x="756" y="64"/>
                      </a:lnTo>
                      <a:lnTo>
                        <a:pt x="756" y="67"/>
                      </a:lnTo>
                      <a:lnTo>
                        <a:pt x="757" y="70"/>
                      </a:lnTo>
                      <a:lnTo>
                        <a:pt x="757" y="73"/>
                      </a:lnTo>
                      <a:lnTo>
                        <a:pt x="757" y="77"/>
                      </a:lnTo>
                      <a:lnTo>
                        <a:pt x="757" y="82"/>
                      </a:lnTo>
                      <a:lnTo>
                        <a:pt x="757" y="87"/>
                      </a:lnTo>
                      <a:lnTo>
                        <a:pt x="757" y="93"/>
                      </a:lnTo>
                      <a:lnTo>
                        <a:pt x="758" y="98"/>
                      </a:lnTo>
                      <a:lnTo>
                        <a:pt x="758" y="104"/>
                      </a:lnTo>
                      <a:lnTo>
                        <a:pt x="758" y="109"/>
                      </a:lnTo>
                      <a:lnTo>
                        <a:pt x="758" y="114"/>
                      </a:lnTo>
                      <a:lnTo>
                        <a:pt x="758" y="118"/>
                      </a:lnTo>
                      <a:lnTo>
                        <a:pt x="758" y="123"/>
                      </a:lnTo>
                      <a:lnTo>
                        <a:pt x="759" y="126"/>
                      </a:lnTo>
                      <a:lnTo>
                        <a:pt x="759" y="130"/>
                      </a:lnTo>
                      <a:lnTo>
                        <a:pt x="759" y="134"/>
                      </a:lnTo>
                      <a:lnTo>
                        <a:pt x="759" y="138"/>
                      </a:lnTo>
                      <a:lnTo>
                        <a:pt x="759" y="142"/>
                      </a:lnTo>
                      <a:lnTo>
                        <a:pt x="760" y="148"/>
                      </a:lnTo>
                      <a:lnTo>
                        <a:pt x="760" y="154"/>
                      </a:lnTo>
                      <a:lnTo>
                        <a:pt x="760" y="160"/>
                      </a:lnTo>
                      <a:lnTo>
                        <a:pt x="760" y="168"/>
                      </a:lnTo>
                      <a:lnTo>
                        <a:pt x="760" y="175"/>
                      </a:lnTo>
                      <a:lnTo>
                        <a:pt x="760" y="183"/>
                      </a:lnTo>
                      <a:lnTo>
                        <a:pt x="761" y="191"/>
                      </a:lnTo>
                      <a:lnTo>
                        <a:pt x="761" y="198"/>
                      </a:lnTo>
                      <a:lnTo>
                        <a:pt x="761" y="204"/>
                      </a:lnTo>
                      <a:lnTo>
                        <a:pt x="761" y="209"/>
                      </a:lnTo>
                      <a:lnTo>
                        <a:pt x="761" y="213"/>
                      </a:lnTo>
                      <a:lnTo>
                        <a:pt x="761" y="215"/>
                      </a:lnTo>
                      <a:lnTo>
                        <a:pt x="762" y="215"/>
                      </a:lnTo>
                      <a:lnTo>
                        <a:pt x="762" y="214"/>
                      </a:lnTo>
                      <a:lnTo>
                        <a:pt x="762" y="210"/>
                      </a:lnTo>
                      <a:lnTo>
                        <a:pt x="762" y="206"/>
                      </a:lnTo>
                      <a:lnTo>
                        <a:pt x="762" y="200"/>
                      </a:lnTo>
                      <a:lnTo>
                        <a:pt x="762" y="193"/>
                      </a:lnTo>
                      <a:lnTo>
                        <a:pt x="763" y="186"/>
                      </a:lnTo>
                      <a:lnTo>
                        <a:pt x="763" y="179"/>
                      </a:lnTo>
                      <a:lnTo>
                        <a:pt x="763" y="173"/>
                      </a:lnTo>
                      <a:lnTo>
                        <a:pt x="763" y="168"/>
                      </a:lnTo>
                      <a:lnTo>
                        <a:pt x="763" y="164"/>
                      </a:lnTo>
                      <a:lnTo>
                        <a:pt x="764" y="162"/>
                      </a:lnTo>
                      <a:lnTo>
                        <a:pt x="764" y="161"/>
                      </a:lnTo>
                      <a:lnTo>
                        <a:pt x="764" y="161"/>
                      </a:lnTo>
                      <a:lnTo>
                        <a:pt x="764" y="162"/>
                      </a:lnTo>
                      <a:lnTo>
                        <a:pt x="764" y="163"/>
                      </a:lnTo>
                      <a:lnTo>
                        <a:pt x="764" y="164"/>
                      </a:lnTo>
                      <a:lnTo>
                        <a:pt x="765" y="164"/>
                      </a:lnTo>
                      <a:lnTo>
                        <a:pt x="765" y="163"/>
                      </a:lnTo>
                      <a:lnTo>
                        <a:pt x="765" y="161"/>
                      </a:lnTo>
                      <a:lnTo>
                        <a:pt x="765" y="158"/>
                      </a:lnTo>
                      <a:lnTo>
                        <a:pt x="765" y="153"/>
                      </a:lnTo>
                      <a:lnTo>
                        <a:pt x="765" y="147"/>
                      </a:lnTo>
                      <a:lnTo>
                        <a:pt x="766" y="139"/>
                      </a:lnTo>
                      <a:lnTo>
                        <a:pt x="766" y="130"/>
                      </a:lnTo>
                      <a:lnTo>
                        <a:pt x="766" y="121"/>
                      </a:lnTo>
                      <a:lnTo>
                        <a:pt x="766" y="111"/>
                      </a:lnTo>
                      <a:lnTo>
                        <a:pt x="766" y="102"/>
                      </a:lnTo>
                      <a:lnTo>
                        <a:pt x="766" y="93"/>
                      </a:lnTo>
                      <a:lnTo>
                        <a:pt x="767" y="84"/>
                      </a:lnTo>
                      <a:lnTo>
                        <a:pt x="767" y="78"/>
                      </a:lnTo>
                      <a:lnTo>
                        <a:pt x="767" y="72"/>
                      </a:lnTo>
                      <a:lnTo>
                        <a:pt x="767" y="69"/>
                      </a:lnTo>
                      <a:lnTo>
                        <a:pt x="767" y="67"/>
                      </a:lnTo>
                      <a:lnTo>
                        <a:pt x="768" y="67"/>
                      </a:lnTo>
                      <a:lnTo>
                        <a:pt x="768" y="68"/>
                      </a:lnTo>
                      <a:lnTo>
                        <a:pt x="768" y="71"/>
                      </a:lnTo>
                      <a:lnTo>
                        <a:pt x="768" y="75"/>
                      </a:lnTo>
                      <a:lnTo>
                        <a:pt x="768" y="79"/>
                      </a:lnTo>
                      <a:lnTo>
                        <a:pt x="768" y="83"/>
                      </a:lnTo>
                      <a:lnTo>
                        <a:pt x="769" y="88"/>
                      </a:lnTo>
                      <a:lnTo>
                        <a:pt x="769" y="92"/>
                      </a:lnTo>
                      <a:lnTo>
                        <a:pt x="769" y="95"/>
                      </a:lnTo>
                      <a:lnTo>
                        <a:pt x="769" y="98"/>
                      </a:lnTo>
                      <a:lnTo>
                        <a:pt x="769" y="100"/>
                      </a:lnTo>
                      <a:lnTo>
                        <a:pt x="769" y="101"/>
                      </a:lnTo>
                      <a:lnTo>
                        <a:pt x="770" y="102"/>
                      </a:lnTo>
                      <a:lnTo>
                        <a:pt x="770" y="102"/>
                      </a:lnTo>
                      <a:lnTo>
                        <a:pt x="770" y="102"/>
                      </a:lnTo>
                      <a:lnTo>
                        <a:pt x="770" y="102"/>
                      </a:lnTo>
                      <a:lnTo>
                        <a:pt x="770" y="102"/>
                      </a:lnTo>
                      <a:lnTo>
                        <a:pt x="771" y="103"/>
                      </a:lnTo>
                      <a:lnTo>
                        <a:pt x="771" y="103"/>
                      </a:lnTo>
                      <a:lnTo>
                        <a:pt x="771" y="104"/>
                      </a:lnTo>
                      <a:lnTo>
                        <a:pt x="771" y="106"/>
                      </a:lnTo>
                      <a:lnTo>
                        <a:pt x="771" y="107"/>
                      </a:lnTo>
                      <a:lnTo>
                        <a:pt x="771" y="109"/>
                      </a:lnTo>
                      <a:lnTo>
                        <a:pt x="772" y="110"/>
                      </a:lnTo>
                      <a:lnTo>
                        <a:pt x="772" y="112"/>
                      </a:lnTo>
                      <a:lnTo>
                        <a:pt x="772" y="112"/>
                      </a:lnTo>
                      <a:lnTo>
                        <a:pt x="772" y="112"/>
                      </a:lnTo>
                      <a:lnTo>
                        <a:pt x="772" y="111"/>
                      </a:lnTo>
                      <a:lnTo>
                        <a:pt x="772" y="110"/>
                      </a:lnTo>
                      <a:lnTo>
                        <a:pt x="773" y="107"/>
                      </a:lnTo>
                      <a:lnTo>
                        <a:pt x="773" y="103"/>
                      </a:lnTo>
                      <a:lnTo>
                        <a:pt x="773" y="99"/>
                      </a:lnTo>
                      <a:lnTo>
                        <a:pt x="773" y="95"/>
                      </a:lnTo>
                      <a:lnTo>
                        <a:pt x="773" y="90"/>
                      </a:lnTo>
                      <a:lnTo>
                        <a:pt x="773" y="85"/>
                      </a:lnTo>
                      <a:lnTo>
                        <a:pt x="774" y="81"/>
                      </a:lnTo>
                      <a:lnTo>
                        <a:pt x="774" y="77"/>
                      </a:lnTo>
                      <a:lnTo>
                        <a:pt x="774" y="73"/>
                      </a:lnTo>
                      <a:lnTo>
                        <a:pt x="774" y="70"/>
                      </a:lnTo>
                      <a:lnTo>
                        <a:pt x="774" y="67"/>
                      </a:lnTo>
                      <a:lnTo>
                        <a:pt x="775" y="65"/>
                      </a:lnTo>
                      <a:lnTo>
                        <a:pt x="775" y="63"/>
                      </a:lnTo>
                      <a:lnTo>
                        <a:pt x="775" y="62"/>
                      </a:lnTo>
                      <a:lnTo>
                        <a:pt x="775" y="62"/>
                      </a:lnTo>
                      <a:lnTo>
                        <a:pt x="775" y="63"/>
                      </a:lnTo>
                      <a:lnTo>
                        <a:pt x="775" y="64"/>
                      </a:lnTo>
                      <a:lnTo>
                        <a:pt x="776" y="65"/>
                      </a:lnTo>
                      <a:lnTo>
                        <a:pt x="776" y="68"/>
                      </a:lnTo>
                      <a:lnTo>
                        <a:pt x="776" y="70"/>
                      </a:lnTo>
                      <a:lnTo>
                        <a:pt x="776" y="74"/>
                      </a:lnTo>
                      <a:lnTo>
                        <a:pt x="776" y="77"/>
                      </a:lnTo>
                      <a:lnTo>
                        <a:pt x="776" y="81"/>
                      </a:lnTo>
                      <a:lnTo>
                        <a:pt x="777" y="85"/>
                      </a:lnTo>
                      <a:lnTo>
                        <a:pt x="777" y="90"/>
                      </a:lnTo>
                      <a:lnTo>
                        <a:pt x="777" y="94"/>
                      </a:lnTo>
                      <a:lnTo>
                        <a:pt x="777" y="99"/>
                      </a:lnTo>
                      <a:lnTo>
                        <a:pt x="777" y="105"/>
                      </a:lnTo>
                      <a:lnTo>
                        <a:pt x="777" y="110"/>
                      </a:lnTo>
                      <a:lnTo>
                        <a:pt x="778" y="115"/>
                      </a:lnTo>
                      <a:lnTo>
                        <a:pt x="778" y="120"/>
                      </a:lnTo>
                      <a:lnTo>
                        <a:pt x="778" y="124"/>
                      </a:lnTo>
                      <a:lnTo>
                        <a:pt x="778" y="129"/>
                      </a:lnTo>
                      <a:lnTo>
                        <a:pt x="778" y="132"/>
                      </a:lnTo>
                      <a:lnTo>
                        <a:pt x="779" y="134"/>
                      </a:lnTo>
                      <a:lnTo>
                        <a:pt x="779" y="136"/>
                      </a:lnTo>
                      <a:lnTo>
                        <a:pt x="779" y="137"/>
                      </a:lnTo>
                      <a:lnTo>
                        <a:pt x="779" y="137"/>
                      </a:lnTo>
                      <a:lnTo>
                        <a:pt x="779" y="136"/>
                      </a:lnTo>
                      <a:lnTo>
                        <a:pt x="779" y="135"/>
                      </a:lnTo>
                      <a:lnTo>
                        <a:pt x="780" y="132"/>
                      </a:lnTo>
                      <a:lnTo>
                        <a:pt x="780" y="130"/>
                      </a:lnTo>
                      <a:lnTo>
                        <a:pt x="780" y="127"/>
                      </a:lnTo>
                      <a:lnTo>
                        <a:pt x="780" y="124"/>
                      </a:lnTo>
                      <a:lnTo>
                        <a:pt x="780" y="120"/>
                      </a:lnTo>
                      <a:lnTo>
                        <a:pt x="780" y="117"/>
                      </a:lnTo>
                      <a:lnTo>
                        <a:pt x="781" y="113"/>
                      </a:lnTo>
                      <a:lnTo>
                        <a:pt x="781" y="109"/>
                      </a:lnTo>
                      <a:lnTo>
                        <a:pt x="781" y="105"/>
                      </a:lnTo>
                      <a:lnTo>
                        <a:pt x="781" y="101"/>
                      </a:lnTo>
                      <a:lnTo>
                        <a:pt x="781" y="97"/>
                      </a:lnTo>
                      <a:lnTo>
                        <a:pt x="782" y="93"/>
                      </a:lnTo>
                      <a:lnTo>
                        <a:pt x="782" y="89"/>
                      </a:lnTo>
                      <a:lnTo>
                        <a:pt x="782" y="85"/>
                      </a:lnTo>
                      <a:lnTo>
                        <a:pt x="782" y="82"/>
                      </a:lnTo>
                      <a:lnTo>
                        <a:pt x="782" y="79"/>
                      </a:lnTo>
                      <a:lnTo>
                        <a:pt x="782" y="78"/>
                      </a:lnTo>
                      <a:lnTo>
                        <a:pt x="783" y="77"/>
                      </a:lnTo>
                      <a:lnTo>
                        <a:pt x="783" y="77"/>
                      </a:lnTo>
                      <a:lnTo>
                        <a:pt x="783" y="78"/>
                      </a:lnTo>
                      <a:lnTo>
                        <a:pt x="783" y="80"/>
                      </a:lnTo>
                      <a:lnTo>
                        <a:pt x="783" y="83"/>
                      </a:lnTo>
                      <a:lnTo>
                        <a:pt x="783" y="87"/>
                      </a:lnTo>
                      <a:lnTo>
                        <a:pt x="784" y="91"/>
                      </a:lnTo>
                      <a:lnTo>
                        <a:pt x="784" y="95"/>
                      </a:lnTo>
                      <a:lnTo>
                        <a:pt x="784" y="99"/>
                      </a:lnTo>
                      <a:lnTo>
                        <a:pt x="784" y="102"/>
                      </a:lnTo>
                      <a:lnTo>
                        <a:pt x="784" y="104"/>
                      </a:lnTo>
                      <a:lnTo>
                        <a:pt x="784" y="106"/>
                      </a:lnTo>
                      <a:lnTo>
                        <a:pt x="785" y="106"/>
                      </a:lnTo>
                      <a:lnTo>
                        <a:pt x="785" y="105"/>
                      </a:lnTo>
                      <a:lnTo>
                        <a:pt x="785" y="103"/>
                      </a:lnTo>
                      <a:lnTo>
                        <a:pt x="785" y="100"/>
                      </a:lnTo>
                      <a:lnTo>
                        <a:pt x="785" y="96"/>
                      </a:lnTo>
                      <a:lnTo>
                        <a:pt x="786" y="92"/>
                      </a:lnTo>
                      <a:lnTo>
                        <a:pt x="786" y="87"/>
                      </a:lnTo>
                      <a:lnTo>
                        <a:pt x="786" y="83"/>
                      </a:lnTo>
                      <a:lnTo>
                        <a:pt x="786" y="78"/>
                      </a:lnTo>
                      <a:lnTo>
                        <a:pt x="786" y="74"/>
                      </a:lnTo>
                      <a:lnTo>
                        <a:pt x="786" y="70"/>
                      </a:lnTo>
                      <a:lnTo>
                        <a:pt x="787" y="66"/>
                      </a:lnTo>
                      <a:lnTo>
                        <a:pt x="787" y="63"/>
                      </a:lnTo>
                      <a:lnTo>
                        <a:pt x="787" y="61"/>
                      </a:lnTo>
                      <a:lnTo>
                        <a:pt x="787" y="59"/>
                      </a:lnTo>
                      <a:lnTo>
                        <a:pt x="787" y="58"/>
                      </a:lnTo>
                      <a:lnTo>
                        <a:pt x="787" y="56"/>
                      </a:lnTo>
                      <a:lnTo>
                        <a:pt x="788" y="54"/>
                      </a:lnTo>
                      <a:lnTo>
                        <a:pt x="788" y="52"/>
                      </a:lnTo>
                      <a:lnTo>
                        <a:pt x="788" y="49"/>
                      </a:lnTo>
                      <a:lnTo>
                        <a:pt x="788" y="44"/>
                      </a:lnTo>
                      <a:lnTo>
                        <a:pt x="788" y="39"/>
                      </a:lnTo>
                      <a:lnTo>
                        <a:pt x="788" y="33"/>
                      </a:lnTo>
                      <a:lnTo>
                        <a:pt x="789" y="26"/>
                      </a:lnTo>
                      <a:lnTo>
                        <a:pt x="789" y="19"/>
                      </a:lnTo>
                      <a:lnTo>
                        <a:pt x="789" y="12"/>
                      </a:lnTo>
                      <a:lnTo>
                        <a:pt x="789" y="7"/>
                      </a:lnTo>
                      <a:lnTo>
                        <a:pt x="789" y="3"/>
                      </a:lnTo>
                      <a:lnTo>
                        <a:pt x="790" y="0"/>
                      </a:lnTo>
                      <a:lnTo>
                        <a:pt x="790" y="0"/>
                      </a:lnTo>
                      <a:lnTo>
                        <a:pt x="790" y="2"/>
                      </a:lnTo>
                      <a:lnTo>
                        <a:pt x="790" y="7"/>
                      </a:lnTo>
                      <a:lnTo>
                        <a:pt x="790" y="14"/>
                      </a:lnTo>
                      <a:lnTo>
                        <a:pt x="790" y="22"/>
                      </a:lnTo>
                      <a:lnTo>
                        <a:pt x="791" y="32"/>
                      </a:lnTo>
                      <a:lnTo>
                        <a:pt x="791" y="42"/>
                      </a:lnTo>
                      <a:lnTo>
                        <a:pt x="791" y="52"/>
                      </a:lnTo>
                      <a:lnTo>
                        <a:pt x="791" y="62"/>
                      </a:lnTo>
                      <a:lnTo>
                        <a:pt x="791" y="71"/>
                      </a:lnTo>
                      <a:lnTo>
                        <a:pt x="791" y="79"/>
                      </a:lnTo>
                      <a:lnTo>
                        <a:pt x="792" y="85"/>
                      </a:lnTo>
                      <a:lnTo>
                        <a:pt x="792" y="91"/>
                      </a:lnTo>
                      <a:lnTo>
                        <a:pt x="792" y="95"/>
                      </a:lnTo>
                      <a:lnTo>
                        <a:pt x="792" y="99"/>
                      </a:lnTo>
                      <a:lnTo>
                        <a:pt x="792" y="102"/>
                      </a:lnTo>
                      <a:lnTo>
                        <a:pt x="793" y="105"/>
                      </a:lnTo>
                      <a:lnTo>
                        <a:pt x="793" y="107"/>
                      </a:lnTo>
                      <a:lnTo>
                        <a:pt x="793" y="110"/>
                      </a:lnTo>
                      <a:lnTo>
                        <a:pt x="793" y="112"/>
                      </a:lnTo>
                      <a:lnTo>
                        <a:pt x="793" y="115"/>
                      </a:lnTo>
                      <a:lnTo>
                        <a:pt x="793" y="118"/>
                      </a:lnTo>
                      <a:lnTo>
                        <a:pt x="794" y="120"/>
                      </a:lnTo>
                      <a:lnTo>
                        <a:pt x="794" y="123"/>
                      </a:lnTo>
                      <a:lnTo>
                        <a:pt x="794" y="125"/>
                      </a:lnTo>
                      <a:lnTo>
                        <a:pt x="794" y="128"/>
                      </a:lnTo>
                      <a:lnTo>
                        <a:pt x="794" y="130"/>
                      </a:lnTo>
                      <a:lnTo>
                        <a:pt x="794" y="132"/>
                      </a:lnTo>
                      <a:lnTo>
                        <a:pt x="795" y="134"/>
                      </a:lnTo>
                      <a:lnTo>
                        <a:pt x="795" y="136"/>
                      </a:lnTo>
                      <a:lnTo>
                        <a:pt x="795" y="138"/>
                      </a:lnTo>
                      <a:lnTo>
                        <a:pt x="795" y="141"/>
                      </a:lnTo>
                      <a:lnTo>
                        <a:pt x="795" y="144"/>
                      </a:lnTo>
                      <a:lnTo>
                        <a:pt x="795" y="148"/>
                      </a:lnTo>
                      <a:lnTo>
                        <a:pt x="796" y="153"/>
                      </a:lnTo>
                      <a:lnTo>
                        <a:pt x="796" y="158"/>
                      </a:lnTo>
                      <a:lnTo>
                        <a:pt x="796" y="165"/>
                      </a:lnTo>
                      <a:lnTo>
                        <a:pt x="796" y="172"/>
                      </a:lnTo>
                      <a:lnTo>
                        <a:pt x="796" y="181"/>
                      </a:lnTo>
                      <a:lnTo>
                        <a:pt x="797" y="191"/>
                      </a:lnTo>
                      <a:lnTo>
                        <a:pt x="797" y="201"/>
                      </a:lnTo>
                      <a:lnTo>
                        <a:pt x="797" y="212"/>
                      </a:lnTo>
                      <a:lnTo>
                        <a:pt x="797" y="224"/>
                      </a:lnTo>
                      <a:lnTo>
                        <a:pt x="797" y="236"/>
                      </a:lnTo>
                      <a:lnTo>
                        <a:pt x="797" y="248"/>
                      </a:lnTo>
                      <a:lnTo>
                        <a:pt x="798" y="259"/>
                      </a:lnTo>
                      <a:lnTo>
                        <a:pt x="798" y="271"/>
                      </a:lnTo>
                      <a:lnTo>
                        <a:pt x="798" y="281"/>
                      </a:lnTo>
                      <a:lnTo>
                        <a:pt x="798" y="292"/>
                      </a:lnTo>
                      <a:lnTo>
                        <a:pt x="798" y="301"/>
                      </a:lnTo>
                      <a:lnTo>
                        <a:pt x="798" y="310"/>
                      </a:lnTo>
                      <a:lnTo>
                        <a:pt x="799" y="317"/>
                      </a:lnTo>
                      <a:lnTo>
                        <a:pt x="799" y="325"/>
                      </a:lnTo>
                      <a:lnTo>
                        <a:pt x="799" y="331"/>
                      </a:lnTo>
                      <a:lnTo>
                        <a:pt x="799" y="337"/>
                      </a:lnTo>
                      <a:lnTo>
                        <a:pt x="799" y="342"/>
                      </a:lnTo>
                      <a:lnTo>
                        <a:pt x="799" y="348"/>
                      </a:lnTo>
                      <a:lnTo>
                        <a:pt x="800" y="353"/>
                      </a:lnTo>
                      <a:lnTo>
                        <a:pt x="800" y="360"/>
                      </a:lnTo>
                      <a:lnTo>
                        <a:pt x="800" y="367"/>
                      </a:lnTo>
                      <a:lnTo>
                        <a:pt x="800" y="376"/>
                      </a:lnTo>
                      <a:lnTo>
                        <a:pt x="800" y="386"/>
                      </a:lnTo>
                      <a:lnTo>
                        <a:pt x="801" y="397"/>
                      </a:lnTo>
                      <a:lnTo>
                        <a:pt x="801" y="410"/>
                      </a:lnTo>
                      <a:lnTo>
                        <a:pt x="801" y="425"/>
                      </a:lnTo>
                      <a:lnTo>
                        <a:pt x="801" y="442"/>
                      </a:lnTo>
                      <a:lnTo>
                        <a:pt x="801" y="459"/>
                      </a:lnTo>
                      <a:lnTo>
                        <a:pt x="801" y="477"/>
                      </a:lnTo>
                      <a:lnTo>
                        <a:pt x="802" y="495"/>
                      </a:lnTo>
                      <a:lnTo>
                        <a:pt x="802" y="513"/>
                      </a:lnTo>
                      <a:lnTo>
                        <a:pt x="802" y="530"/>
                      </a:lnTo>
                      <a:lnTo>
                        <a:pt x="802" y="546"/>
                      </a:lnTo>
                      <a:lnTo>
                        <a:pt x="802" y="560"/>
                      </a:lnTo>
                      <a:lnTo>
                        <a:pt x="802" y="572"/>
                      </a:lnTo>
                      <a:lnTo>
                        <a:pt x="803" y="583"/>
                      </a:lnTo>
                      <a:lnTo>
                        <a:pt x="803" y="591"/>
                      </a:lnTo>
                      <a:lnTo>
                        <a:pt x="803" y="598"/>
                      </a:lnTo>
                      <a:lnTo>
                        <a:pt x="803" y="602"/>
                      </a:lnTo>
                      <a:lnTo>
                        <a:pt x="803" y="606"/>
                      </a:lnTo>
                      <a:lnTo>
                        <a:pt x="804" y="608"/>
                      </a:lnTo>
                      <a:lnTo>
                        <a:pt x="804" y="610"/>
                      </a:lnTo>
                      <a:lnTo>
                        <a:pt x="804" y="612"/>
                      </a:lnTo>
                      <a:lnTo>
                        <a:pt x="804" y="614"/>
                      </a:lnTo>
                      <a:lnTo>
                        <a:pt x="804" y="617"/>
                      </a:lnTo>
                      <a:lnTo>
                        <a:pt x="804" y="621"/>
                      </a:lnTo>
                      <a:lnTo>
                        <a:pt x="805" y="627"/>
                      </a:lnTo>
                      <a:lnTo>
                        <a:pt x="805" y="633"/>
                      </a:lnTo>
                      <a:lnTo>
                        <a:pt x="805" y="642"/>
                      </a:lnTo>
                      <a:lnTo>
                        <a:pt x="805" y="651"/>
                      </a:lnTo>
                      <a:lnTo>
                        <a:pt x="805" y="662"/>
                      </a:lnTo>
                      <a:lnTo>
                        <a:pt x="805" y="673"/>
                      </a:lnTo>
                      <a:lnTo>
                        <a:pt x="806" y="685"/>
                      </a:lnTo>
                      <a:lnTo>
                        <a:pt x="806" y="697"/>
                      </a:lnTo>
                      <a:lnTo>
                        <a:pt x="806" y="708"/>
                      </a:lnTo>
                      <a:lnTo>
                        <a:pt x="806" y="719"/>
                      </a:lnTo>
                      <a:lnTo>
                        <a:pt x="806" y="729"/>
                      </a:lnTo>
                      <a:lnTo>
                        <a:pt x="806" y="738"/>
                      </a:lnTo>
                      <a:lnTo>
                        <a:pt x="807" y="745"/>
                      </a:lnTo>
                      <a:lnTo>
                        <a:pt x="807" y="752"/>
                      </a:lnTo>
                      <a:lnTo>
                        <a:pt x="807" y="758"/>
                      </a:lnTo>
                      <a:lnTo>
                        <a:pt x="807" y="764"/>
                      </a:lnTo>
                      <a:lnTo>
                        <a:pt x="807" y="769"/>
                      </a:lnTo>
                      <a:lnTo>
                        <a:pt x="808" y="776"/>
                      </a:lnTo>
                      <a:lnTo>
                        <a:pt x="808" y="783"/>
                      </a:lnTo>
                      <a:lnTo>
                        <a:pt x="808" y="793"/>
                      </a:lnTo>
                      <a:lnTo>
                        <a:pt x="808" y="804"/>
                      </a:lnTo>
                      <a:lnTo>
                        <a:pt x="808" y="818"/>
                      </a:lnTo>
                      <a:lnTo>
                        <a:pt x="808" y="834"/>
                      </a:lnTo>
                      <a:lnTo>
                        <a:pt x="809" y="852"/>
                      </a:lnTo>
                      <a:lnTo>
                        <a:pt x="809" y="873"/>
                      </a:lnTo>
                      <a:lnTo>
                        <a:pt x="809" y="896"/>
                      </a:lnTo>
                      <a:lnTo>
                        <a:pt x="809" y="920"/>
                      </a:lnTo>
                      <a:lnTo>
                        <a:pt x="809" y="944"/>
                      </a:lnTo>
                      <a:lnTo>
                        <a:pt x="809" y="969"/>
                      </a:lnTo>
                      <a:lnTo>
                        <a:pt x="810" y="993"/>
                      </a:lnTo>
                      <a:lnTo>
                        <a:pt x="810" y="1016"/>
                      </a:lnTo>
                      <a:lnTo>
                        <a:pt x="810" y="1037"/>
                      </a:lnTo>
                      <a:lnTo>
                        <a:pt x="810" y="1056"/>
                      </a:lnTo>
                      <a:lnTo>
                        <a:pt x="810" y="1072"/>
                      </a:lnTo>
                      <a:lnTo>
                        <a:pt x="810" y="1085"/>
                      </a:lnTo>
                      <a:lnTo>
                        <a:pt x="811" y="1097"/>
                      </a:lnTo>
                      <a:lnTo>
                        <a:pt x="811" y="1106"/>
                      </a:lnTo>
                      <a:lnTo>
                        <a:pt x="811" y="1112"/>
                      </a:lnTo>
                      <a:lnTo>
                        <a:pt x="811" y="1118"/>
                      </a:lnTo>
                      <a:lnTo>
                        <a:pt x="811" y="1122"/>
                      </a:lnTo>
                      <a:lnTo>
                        <a:pt x="812" y="1126"/>
                      </a:lnTo>
                      <a:lnTo>
                        <a:pt x="812" y="1129"/>
                      </a:lnTo>
                      <a:lnTo>
                        <a:pt x="812" y="1133"/>
                      </a:lnTo>
                      <a:lnTo>
                        <a:pt x="812" y="1137"/>
                      </a:lnTo>
                      <a:lnTo>
                        <a:pt x="812" y="1141"/>
                      </a:lnTo>
                      <a:lnTo>
                        <a:pt x="812" y="1146"/>
                      </a:lnTo>
                      <a:lnTo>
                        <a:pt x="813" y="1152"/>
                      </a:lnTo>
                      <a:lnTo>
                        <a:pt x="813" y="1158"/>
                      </a:lnTo>
                      <a:lnTo>
                        <a:pt x="813" y="1164"/>
                      </a:lnTo>
                      <a:lnTo>
                        <a:pt x="813" y="1171"/>
                      </a:lnTo>
                      <a:lnTo>
                        <a:pt x="813" y="1177"/>
                      </a:lnTo>
                      <a:lnTo>
                        <a:pt x="813" y="1184"/>
                      </a:lnTo>
                      <a:lnTo>
                        <a:pt x="814" y="1191"/>
                      </a:lnTo>
                      <a:lnTo>
                        <a:pt x="814" y="1197"/>
                      </a:lnTo>
                      <a:lnTo>
                        <a:pt x="814" y="1203"/>
                      </a:lnTo>
                      <a:lnTo>
                        <a:pt x="814" y="1210"/>
                      </a:lnTo>
                      <a:lnTo>
                        <a:pt x="814" y="1216"/>
                      </a:lnTo>
                      <a:lnTo>
                        <a:pt x="815" y="1222"/>
                      </a:lnTo>
                      <a:lnTo>
                        <a:pt x="815" y="1228"/>
                      </a:lnTo>
                      <a:lnTo>
                        <a:pt x="815" y="1234"/>
                      </a:lnTo>
                      <a:lnTo>
                        <a:pt x="815" y="1241"/>
                      </a:lnTo>
                      <a:lnTo>
                        <a:pt x="815" y="1247"/>
                      </a:lnTo>
                      <a:lnTo>
                        <a:pt x="815" y="1254"/>
                      </a:lnTo>
                      <a:lnTo>
                        <a:pt x="816" y="1262"/>
                      </a:lnTo>
                      <a:lnTo>
                        <a:pt x="816" y="1270"/>
                      </a:lnTo>
                      <a:lnTo>
                        <a:pt x="816" y="1279"/>
                      </a:lnTo>
                      <a:lnTo>
                        <a:pt x="816" y="1288"/>
                      </a:lnTo>
                      <a:lnTo>
                        <a:pt x="816" y="1299"/>
                      </a:lnTo>
                      <a:lnTo>
                        <a:pt x="816" y="1311"/>
                      </a:lnTo>
                      <a:lnTo>
                        <a:pt x="817" y="1323"/>
                      </a:lnTo>
                      <a:lnTo>
                        <a:pt x="817" y="1337"/>
                      </a:lnTo>
                      <a:lnTo>
                        <a:pt x="817" y="1351"/>
                      </a:lnTo>
                      <a:lnTo>
                        <a:pt x="817" y="1367"/>
                      </a:lnTo>
                      <a:lnTo>
                        <a:pt x="817" y="1383"/>
                      </a:lnTo>
                      <a:lnTo>
                        <a:pt x="817" y="1399"/>
                      </a:lnTo>
                      <a:lnTo>
                        <a:pt x="818" y="1415"/>
                      </a:lnTo>
                      <a:lnTo>
                        <a:pt x="818" y="1431"/>
                      </a:lnTo>
                      <a:lnTo>
                        <a:pt x="818" y="1445"/>
                      </a:lnTo>
                      <a:lnTo>
                        <a:pt x="818" y="1458"/>
                      </a:lnTo>
                      <a:lnTo>
                        <a:pt x="818" y="1469"/>
                      </a:lnTo>
                      <a:lnTo>
                        <a:pt x="819" y="1477"/>
                      </a:lnTo>
                      <a:lnTo>
                        <a:pt x="819" y="1484"/>
                      </a:lnTo>
                      <a:lnTo>
                        <a:pt x="819" y="1487"/>
                      </a:lnTo>
                      <a:lnTo>
                        <a:pt x="819" y="1489"/>
                      </a:lnTo>
                      <a:lnTo>
                        <a:pt x="819" y="1488"/>
                      </a:lnTo>
                      <a:lnTo>
                        <a:pt x="819" y="1486"/>
                      </a:lnTo>
                      <a:lnTo>
                        <a:pt x="820" y="1482"/>
                      </a:lnTo>
                      <a:lnTo>
                        <a:pt x="820" y="1477"/>
                      </a:lnTo>
                      <a:lnTo>
                        <a:pt x="820" y="1471"/>
                      </a:lnTo>
                      <a:lnTo>
                        <a:pt x="820" y="1465"/>
                      </a:lnTo>
                      <a:lnTo>
                        <a:pt x="820" y="1459"/>
                      </a:lnTo>
                      <a:lnTo>
                        <a:pt x="820" y="1454"/>
                      </a:lnTo>
                      <a:lnTo>
                        <a:pt x="821" y="1449"/>
                      </a:lnTo>
                      <a:lnTo>
                        <a:pt x="821" y="1445"/>
                      </a:lnTo>
                      <a:lnTo>
                        <a:pt x="821" y="1442"/>
                      </a:lnTo>
                      <a:lnTo>
                        <a:pt x="821" y="1440"/>
                      </a:lnTo>
                      <a:lnTo>
                        <a:pt x="821" y="1440"/>
                      </a:lnTo>
                      <a:lnTo>
                        <a:pt x="821" y="1442"/>
                      </a:lnTo>
                      <a:lnTo>
                        <a:pt x="822" y="1445"/>
                      </a:lnTo>
                      <a:lnTo>
                        <a:pt x="822" y="1449"/>
                      </a:lnTo>
                      <a:lnTo>
                        <a:pt x="822" y="1455"/>
                      </a:lnTo>
                      <a:lnTo>
                        <a:pt x="822" y="1462"/>
                      </a:lnTo>
                      <a:lnTo>
                        <a:pt x="822" y="1470"/>
                      </a:lnTo>
                      <a:lnTo>
                        <a:pt x="823" y="1479"/>
                      </a:lnTo>
                      <a:lnTo>
                        <a:pt x="823" y="1487"/>
                      </a:lnTo>
                      <a:lnTo>
                        <a:pt x="823" y="1496"/>
                      </a:lnTo>
                      <a:lnTo>
                        <a:pt x="823" y="1505"/>
                      </a:lnTo>
                      <a:lnTo>
                        <a:pt x="823" y="1514"/>
                      </a:lnTo>
                      <a:lnTo>
                        <a:pt x="823" y="1522"/>
                      </a:lnTo>
                      <a:lnTo>
                        <a:pt x="824" y="1529"/>
                      </a:lnTo>
                      <a:lnTo>
                        <a:pt x="824" y="1536"/>
                      </a:lnTo>
                      <a:lnTo>
                        <a:pt x="824" y="1542"/>
                      </a:lnTo>
                      <a:lnTo>
                        <a:pt x="824" y="1548"/>
                      </a:lnTo>
                      <a:lnTo>
                        <a:pt x="824" y="1553"/>
                      </a:lnTo>
                      <a:lnTo>
                        <a:pt x="824" y="1558"/>
                      </a:lnTo>
                      <a:lnTo>
                        <a:pt x="825" y="1563"/>
                      </a:lnTo>
                      <a:lnTo>
                        <a:pt x="825" y="1568"/>
                      </a:lnTo>
                      <a:lnTo>
                        <a:pt x="825" y="1574"/>
                      </a:lnTo>
                      <a:lnTo>
                        <a:pt x="825" y="1581"/>
                      </a:lnTo>
                      <a:lnTo>
                        <a:pt x="825" y="1587"/>
                      </a:lnTo>
                      <a:lnTo>
                        <a:pt x="826" y="1594"/>
                      </a:lnTo>
                      <a:lnTo>
                        <a:pt x="826" y="1602"/>
                      </a:lnTo>
                      <a:lnTo>
                        <a:pt x="826" y="1609"/>
                      </a:lnTo>
                      <a:lnTo>
                        <a:pt x="826" y="1615"/>
                      </a:lnTo>
                      <a:lnTo>
                        <a:pt x="826" y="1621"/>
                      </a:lnTo>
                      <a:lnTo>
                        <a:pt x="826" y="1625"/>
                      </a:lnTo>
                      <a:lnTo>
                        <a:pt x="827" y="1628"/>
                      </a:lnTo>
                      <a:lnTo>
                        <a:pt x="827" y="1629"/>
                      </a:lnTo>
                      <a:lnTo>
                        <a:pt x="827" y="1629"/>
                      </a:lnTo>
                      <a:lnTo>
                        <a:pt x="827" y="1626"/>
                      </a:lnTo>
                      <a:lnTo>
                        <a:pt x="827" y="1623"/>
                      </a:lnTo>
                      <a:lnTo>
                        <a:pt x="827" y="1618"/>
                      </a:lnTo>
                      <a:lnTo>
                        <a:pt x="828" y="1613"/>
                      </a:lnTo>
                      <a:lnTo>
                        <a:pt x="828" y="1607"/>
                      </a:lnTo>
                      <a:lnTo>
                        <a:pt x="828" y="1602"/>
                      </a:lnTo>
                      <a:lnTo>
                        <a:pt x="828" y="1597"/>
                      </a:lnTo>
                      <a:lnTo>
                        <a:pt x="828" y="1594"/>
                      </a:lnTo>
                      <a:lnTo>
                        <a:pt x="828" y="1593"/>
                      </a:lnTo>
                      <a:lnTo>
                        <a:pt x="829" y="1594"/>
                      </a:lnTo>
                      <a:lnTo>
                        <a:pt x="829" y="1597"/>
                      </a:lnTo>
                      <a:lnTo>
                        <a:pt x="829" y="1603"/>
                      </a:lnTo>
                      <a:lnTo>
                        <a:pt x="829" y="1611"/>
                      </a:lnTo>
                      <a:lnTo>
                        <a:pt x="829" y="1621"/>
                      </a:lnTo>
                      <a:lnTo>
                        <a:pt x="830" y="1633"/>
                      </a:lnTo>
                      <a:lnTo>
                        <a:pt x="830" y="1647"/>
                      </a:lnTo>
                      <a:lnTo>
                        <a:pt x="830" y="1662"/>
                      </a:lnTo>
                      <a:lnTo>
                        <a:pt x="830" y="1676"/>
                      </a:lnTo>
                      <a:lnTo>
                        <a:pt x="830" y="1691"/>
                      </a:lnTo>
                      <a:lnTo>
                        <a:pt x="830" y="1703"/>
                      </a:lnTo>
                      <a:lnTo>
                        <a:pt x="831" y="1714"/>
                      </a:lnTo>
                      <a:lnTo>
                        <a:pt x="831" y="1722"/>
                      </a:lnTo>
                      <a:lnTo>
                        <a:pt x="831" y="1728"/>
                      </a:lnTo>
                      <a:lnTo>
                        <a:pt x="831" y="1730"/>
                      </a:lnTo>
                      <a:lnTo>
                        <a:pt x="831" y="1730"/>
                      </a:lnTo>
                      <a:lnTo>
                        <a:pt x="831" y="1726"/>
                      </a:lnTo>
                      <a:lnTo>
                        <a:pt x="832" y="1720"/>
                      </a:lnTo>
                      <a:lnTo>
                        <a:pt x="832" y="1713"/>
                      </a:lnTo>
                      <a:lnTo>
                        <a:pt x="832" y="1703"/>
                      </a:lnTo>
                      <a:lnTo>
                        <a:pt x="832" y="1693"/>
                      </a:lnTo>
                      <a:lnTo>
                        <a:pt x="832" y="1682"/>
                      </a:lnTo>
                      <a:lnTo>
                        <a:pt x="832" y="1672"/>
                      </a:lnTo>
                      <a:lnTo>
                        <a:pt x="833" y="1663"/>
                      </a:lnTo>
                      <a:lnTo>
                        <a:pt x="833" y="1654"/>
                      </a:lnTo>
                      <a:lnTo>
                        <a:pt x="833" y="1648"/>
                      </a:lnTo>
                      <a:lnTo>
                        <a:pt x="833" y="1642"/>
                      </a:lnTo>
                      <a:lnTo>
                        <a:pt x="833" y="1639"/>
                      </a:lnTo>
                      <a:lnTo>
                        <a:pt x="834" y="1638"/>
                      </a:lnTo>
                      <a:lnTo>
                        <a:pt x="834" y="1638"/>
                      </a:lnTo>
                      <a:lnTo>
                        <a:pt x="834" y="1641"/>
                      </a:lnTo>
                      <a:lnTo>
                        <a:pt x="834" y="1645"/>
                      </a:lnTo>
                      <a:lnTo>
                        <a:pt x="834" y="1650"/>
                      </a:lnTo>
                      <a:lnTo>
                        <a:pt x="834" y="1657"/>
                      </a:lnTo>
                      <a:lnTo>
                        <a:pt x="835" y="1665"/>
                      </a:lnTo>
                      <a:lnTo>
                        <a:pt x="835" y="1674"/>
                      </a:lnTo>
                      <a:lnTo>
                        <a:pt x="835" y="1683"/>
                      </a:lnTo>
                      <a:lnTo>
                        <a:pt x="835" y="1692"/>
                      </a:lnTo>
                      <a:lnTo>
                        <a:pt x="835" y="1701"/>
                      </a:lnTo>
                      <a:lnTo>
                        <a:pt x="835" y="1709"/>
                      </a:lnTo>
                      <a:lnTo>
                        <a:pt x="836" y="1716"/>
                      </a:lnTo>
                      <a:lnTo>
                        <a:pt x="836" y="1721"/>
                      </a:lnTo>
                      <a:lnTo>
                        <a:pt x="836" y="1724"/>
                      </a:lnTo>
                      <a:lnTo>
                        <a:pt x="836" y="1726"/>
                      </a:lnTo>
                      <a:lnTo>
                        <a:pt x="836" y="1726"/>
                      </a:lnTo>
                      <a:lnTo>
                        <a:pt x="837" y="1725"/>
                      </a:lnTo>
                      <a:lnTo>
                        <a:pt x="837" y="1723"/>
                      </a:lnTo>
                      <a:lnTo>
                        <a:pt x="837" y="1720"/>
                      </a:lnTo>
                      <a:lnTo>
                        <a:pt x="837" y="1717"/>
                      </a:lnTo>
                      <a:lnTo>
                        <a:pt x="837" y="1714"/>
                      </a:lnTo>
                      <a:lnTo>
                        <a:pt x="837" y="1711"/>
                      </a:lnTo>
                      <a:lnTo>
                        <a:pt x="838" y="1710"/>
                      </a:lnTo>
                      <a:lnTo>
                        <a:pt x="838" y="1709"/>
                      </a:lnTo>
                      <a:lnTo>
                        <a:pt x="838" y="1709"/>
                      </a:lnTo>
                      <a:lnTo>
                        <a:pt x="838" y="1711"/>
                      </a:lnTo>
                      <a:lnTo>
                        <a:pt x="838" y="1713"/>
                      </a:lnTo>
                      <a:lnTo>
                        <a:pt x="838" y="1716"/>
                      </a:lnTo>
                      <a:lnTo>
                        <a:pt x="839" y="1719"/>
                      </a:lnTo>
                      <a:lnTo>
                        <a:pt x="839" y="1723"/>
                      </a:lnTo>
                      <a:lnTo>
                        <a:pt x="839" y="1727"/>
                      </a:lnTo>
                      <a:lnTo>
                        <a:pt x="839" y="1730"/>
                      </a:lnTo>
                      <a:lnTo>
                        <a:pt x="839" y="1733"/>
                      </a:lnTo>
                      <a:lnTo>
                        <a:pt x="839" y="1736"/>
                      </a:lnTo>
                      <a:lnTo>
                        <a:pt x="840" y="1738"/>
                      </a:lnTo>
                      <a:lnTo>
                        <a:pt x="840" y="1740"/>
                      </a:lnTo>
                      <a:lnTo>
                        <a:pt x="840" y="1741"/>
                      </a:lnTo>
                      <a:lnTo>
                        <a:pt x="840" y="1742"/>
                      </a:lnTo>
                      <a:lnTo>
                        <a:pt x="840" y="1743"/>
                      </a:lnTo>
                      <a:lnTo>
                        <a:pt x="841" y="1743"/>
                      </a:lnTo>
                      <a:lnTo>
                        <a:pt x="841" y="1742"/>
                      </a:lnTo>
                      <a:lnTo>
                        <a:pt x="841" y="1742"/>
                      </a:lnTo>
                      <a:lnTo>
                        <a:pt x="841" y="1742"/>
                      </a:lnTo>
                      <a:lnTo>
                        <a:pt x="841" y="1742"/>
                      </a:lnTo>
                      <a:lnTo>
                        <a:pt x="841" y="1742"/>
                      </a:lnTo>
                      <a:lnTo>
                        <a:pt x="842" y="1742"/>
                      </a:lnTo>
                      <a:lnTo>
                        <a:pt x="842" y="1743"/>
                      </a:lnTo>
                      <a:lnTo>
                        <a:pt x="842" y="1745"/>
                      </a:lnTo>
                      <a:lnTo>
                        <a:pt x="842" y="1747"/>
                      </a:lnTo>
                      <a:lnTo>
                        <a:pt x="842" y="1749"/>
                      </a:lnTo>
                      <a:lnTo>
                        <a:pt x="842" y="1751"/>
                      </a:lnTo>
                      <a:lnTo>
                        <a:pt x="843" y="1753"/>
                      </a:lnTo>
                      <a:lnTo>
                        <a:pt x="843" y="1755"/>
                      </a:lnTo>
                      <a:lnTo>
                        <a:pt x="843" y="1756"/>
                      </a:lnTo>
                      <a:lnTo>
                        <a:pt x="843" y="1758"/>
                      </a:lnTo>
                      <a:lnTo>
                        <a:pt x="843" y="1759"/>
                      </a:lnTo>
                      <a:lnTo>
                        <a:pt x="843" y="1759"/>
                      </a:lnTo>
                      <a:lnTo>
                        <a:pt x="844" y="1760"/>
                      </a:lnTo>
                      <a:lnTo>
                        <a:pt x="844" y="1759"/>
                      </a:lnTo>
                      <a:lnTo>
                        <a:pt x="844" y="1758"/>
                      </a:lnTo>
                      <a:lnTo>
                        <a:pt x="844" y="1757"/>
                      </a:lnTo>
                      <a:lnTo>
                        <a:pt x="844" y="1754"/>
                      </a:lnTo>
                      <a:lnTo>
                        <a:pt x="845" y="1751"/>
                      </a:lnTo>
                      <a:lnTo>
                        <a:pt x="845" y="1747"/>
                      </a:lnTo>
                      <a:lnTo>
                        <a:pt x="845" y="1741"/>
                      </a:lnTo>
                      <a:lnTo>
                        <a:pt x="845" y="1735"/>
                      </a:lnTo>
                      <a:lnTo>
                        <a:pt x="845" y="1728"/>
                      </a:lnTo>
                      <a:lnTo>
                        <a:pt x="845" y="1721"/>
                      </a:lnTo>
                      <a:lnTo>
                        <a:pt x="846" y="1714"/>
                      </a:lnTo>
                      <a:lnTo>
                        <a:pt x="846" y="1708"/>
                      </a:lnTo>
                      <a:lnTo>
                        <a:pt x="846" y="1703"/>
                      </a:lnTo>
                      <a:lnTo>
                        <a:pt x="846" y="1699"/>
                      </a:lnTo>
                      <a:lnTo>
                        <a:pt x="846" y="1696"/>
                      </a:lnTo>
                      <a:lnTo>
                        <a:pt x="846" y="1696"/>
                      </a:lnTo>
                      <a:lnTo>
                        <a:pt x="847" y="1698"/>
                      </a:lnTo>
                      <a:lnTo>
                        <a:pt x="847" y="1701"/>
                      </a:lnTo>
                      <a:lnTo>
                        <a:pt x="847" y="1706"/>
                      </a:lnTo>
                      <a:lnTo>
                        <a:pt x="847" y="1712"/>
                      </a:lnTo>
                      <a:lnTo>
                        <a:pt x="847" y="1719"/>
                      </a:lnTo>
                      <a:lnTo>
                        <a:pt x="847" y="1727"/>
                      </a:lnTo>
                      <a:lnTo>
                        <a:pt x="848" y="1734"/>
                      </a:lnTo>
                      <a:lnTo>
                        <a:pt x="848" y="1740"/>
                      </a:lnTo>
                      <a:lnTo>
                        <a:pt x="848" y="1745"/>
                      </a:lnTo>
                      <a:lnTo>
                        <a:pt x="848" y="1750"/>
                      </a:lnTo>
                      <a:lnTo>
                        <a:pt x="848" y="1754"/>
                      </a:lnTo>
                      <a:lnTo>
                        <a:pt x="849" y="1757"/>
                      </a:lnTo>
                      <a:lnTo>
                        <a:pt x="849" y="1759"/>
                      </a:lnTo>
                      <a:lnTo>
                        <a:pt x="849" y="1761"/>
                      </a:lnTo>
                      <a:lnTo>
                        <a:pt x="849" y="1764"/>
                      </a:lnTo>
                      <a:lnTo>
                        <a:pt x="849" y="1767"/>
                      </a:lnTo>
                      <a:lnTo>
                        <a:pt x="849" y="1771"/>
                      </a:lnTo>
                      <a:lnTo>
                        <a:pt x="850" y="1775"/>
                      </a:lnTo>
                      <a:lnTo>
                        <a:pt x="850" y="1781"/>
                      </a:lnTo>
                      <a:lnTo>
                        <a:pt x="850" y="1786"/>
                      </a:lnTo>
                      <a:lnTo>
                        <a:pt x="850" y="1792"/>
                      </a:lnTo>
                      <a:lnTo>
                        <a:pt x="850" y="1798"/>
                      </a:lnTo>
                      <a:lnTo>
                        <a:pt x="850" y="1804"/>
                      </a:lnTo>
                      <a:lnTo>
                        <a:pt x="851" y="1808"/>
                      </a:lnTo>
                      <a:lnTo>
                        <a:pt x="851" y="1812"/>
                      </a:lnTo>
                      <a:lnTo>
                        <a:pt x="851" y="1814"/>
                      </a:lnTo>
                      <a:lnTo>
                        <a:pt x="851" y="1816"/>
                      </a:lnTo>
                      <a:lnTo>
                        <a:pt x="851" y="1816"/>
                      </a:lnTo>
                      <a:lnTo>
                        <a:pt x="852" y="1815"/>
                      </a:lnTo>
                      <a:lnTo>
                        <a:pt x="852" y="1813"/>
                      </a:lnTo>
                      <a:lnTo>
                        <a:pt x="852" y="1811"/>
                      </a:lnTo>
                      <a:lnTo>
                        <a:pt x="852" y="1807"/>
                      </a:lnTo>
                      <a:lnTo>
                        <a:pt x="852" y="1804"/>
                      </a:lnTo>
                      <a:lnTo>
                        <a:pt x="852" y="1799"/>
                      </a:lnTo>
                      <a:lnTo>
                        <a:pt x="853" y="1794"/>
                      </a:lnTo>
                      <a:lnTo>
                        <a:pt x="853" y="1789"/>
                      </a:lnTo>
                      <a:lnTo>
                        <a:pt x="853" y="1783"/>
                      </a:lnTo>
                      <a:lnTo>
                        <a:pt x="853" y="1777"/>
                      </a:lnTo>
                      <a:lnTo>
                        <a:pt x="853" y="1772"/>
                      </a:lnTo>
                      <a:lnTo>
                        <a:pt x="853" y="1767"/>
                      </a:lnTo>
                      <a:lnTo>
                        <a:pt x="854" y="1764"/>
                      </a:lnTo>
                      <a:lnTo>
                        <a:pt x="854" y="1761"/>
                      </a:lnTo>
                      <a:lnTo>
                        <a:pt x="854" y="1759"/>
                      </a:lnTo>
                      <a:lnTo>
                        <a:pt x="854" y="1759"/>
                      </a:lnTo>
                      <a:lnTo>
                        <a:pt x="854" y="1759"/>
                      </a:lnTo>
                      <a:lnTo>
                        <a:pt x="854" y="1761"/>
                      </a:lnTo>
                      <a:lnTo>
                        <a:pt x="855" y="1762"/>
                      </a:lnTo>
                      <a:lnTo>
                        <a:pt x="855" y="1764"/>
                      </a:lnTo>
                      <a:lnTo>
                        <a:pt x="855" y="1766"/>
                      </a:lnTo>
                      <a:lnTo>
                        <a:pt x="855" y="1767"/>
                      </a:lnTo>
                      <a:lnTo>
                        <a:pt x="855" y="1766"/>
                      </a:lnTo>
                      <a:lnTo>
                        <a:pt x="856" y="1765"/>
                      </a:lnTo>
                      <a:lnTo>
                        <a:pt x="856" y="1762"/>
                      </a:lnTo>
                      <a:lnTo>
                        <a:pt x="856" y="1757"/>
                      </a:lnTo>
                      <a:lnTo>
                        <a:pt x="856" y="1752"/>
                      </a:lnTo>
                      <a:lnTo>
                        <a:pt x="856" y="1745"/>
                      </a:lnTo>
                      <a:lnTo>
                        <a:pt x="856" y="1737"/>
                      </a:lnTo>
                      <a:lnTo>
                        <a:pt x="857" y="1730"/>
                      </a:lnTo>
                      <a:lnTo>
                        <a:pt x="857" y="1722"/>
                      </a:lnTo>
                      <a:lnTo>
                        <a:pt x="857" y="1714"/>
                      </a:lnTo>
                      <a:lnTo>
                        <a:pt x="857" y="1707"/>
                      </a:lnTo>
                      <a:lnTo>
                        <a:pt x="857" y="1701"/>
                      </a:lnTo>
                      <a:lnTo>
                        <a:pt x="857" y="1696"/>
                      </a:lnTo>
                      <a:lnTo>
                        <a:pt x="858" y="1693"/>
                      </a:lnTo>
                      <a:lnTo>
                        <a:pt x="858" y="1691"/>
                      </a:lnTo>
                      <a:lnTo>
                        <a:pt x="858" y="1690"/>
                      </a:lnTo>
                      <a:lnTo>
                        <a:pt x="858" y="1692"/>
                      </a:lnTo>
                      <a:lnTo>
                        <a:pt x="858" y="1695"/>
                      </a:lnTo>
                      <a:lnTo>
                        <a:pt x="858" y="1699"/>
                      </a:lnTo>
                      <a:lnTo>
                        <a:pt x="859" y="1704"/>
                      </a:lnTo>
                      <a:lnTo>
                        <a:pt x="859" y="1711"/>
                      </a:lnTo>
                      <a:lnTo>
                        <a:pt x="859" y="1718"/>
                      </a:lnTo>
                      <a:lnTo>
                        <a:pt x="859" y="1726"/>
                      </a:lnTo>
                      <a:lnTo>
                        <a:pt x="859" y="1733"/>
                      </a:lnTo>
                      <a:lnTo>
                        <a:pt x="860" y="1740"/>
                      </a:lnTo>
                      <a:lnTo>
                        <a:pt x="860" y="1745"/>
                      </a:lnTo>
                      <a:lnTo>
                        <a:pt x="860" y="1750"/>
                      </a:lnTo>
                      <a:lnTo>
                        <a:pt x="860" y="1754"/>
                      </a:lnTo>
                      <a:lnTo>
                        <a:pt x="860" y="1756"/>
                      </a:lnTo>
                      <a:lnTo>
                        <a:pt x="860" y="1757"/>
                      </a:lnTo>
                      <a:lnTo>
                        <a:pt x="861" y="1756"/>
                      </a:lnTo>
                      <a:lnTo>
                        <a:pt x="861" y="1755"/>
                      </a:lnTo>
                      <a:lnTo>
                        <a:pt x="861" y="1753"/>
                      </a:lnTo>
                      <a:lnTo>
                        <a:pt x="861" y="1751"/>
                      </a:lnTo>
                      <a:lnTo>
                        <a:pt x="861" y="1749"/>
                      </a:lnTo>
                      <a:lnTo>
                        <a:pt x="861" y="1747"/>
                      </a:lnTo>
                      <a:lnTo>
                        <a:pt x="862" y="1745"/>
                      </a:lnTo>
                      <a:lnTo>
                        <a:pt x="862" y="1745"/>
                      </a:lnTo>
                      <a:lnTo>
                        <a:pt x="862" y="1746"/>
                      </a:lnTo>
                      <a:lnTo>
                        <a:pt x="862" y="1747"/>
                      </a:lnTo>
                      <a:lnTo>
                        <a:pt x="862" y="1750"/>
                      </a:lnTo>
                      <a:lnTo>
                        <a:pt x="863" y="1752"/>
                      </a:lnTo>
                      <a:lnTo>
                        <a:pt x="863" y="1755"/>
                      </a:lnTo>
                      <a:lnTo>
                        <a:pt x="863" y="1758"/>
                      </a:lnTo>
                      <a:lnTo>
                        <a:pt x="863" y="1760"/>
                      </a:lnTo>
                      <a:lnTo>
                        <a:pt x="863" y="1761"/>
                      </a:lnTo>
                      <a:lnTo>
                        <a:pt x="863" y="1762"/>
                      </a:lnTo>
                      <a:lnTo>
                        <a:pt x="864" y="1761"/>
                      </a:lnTo>
                      <a:lnTo>
                        <a:pt x="864" y="1760"/>
                      </a:lnTo>
                      <a:lnTo>
                        <a:pt x="864" y="1757"/>
                      </a:lnTo>
                      <a:lnTo>
                        <a:pt x="864" y="1754"/>
                      </a:lnTo>
                      <a:lnTo>
                        <a:pt x="864" y="1751"/>
                      </a:lnTo>
                      <a:lnTo>
                        <a:pt x="864" y="1747"/>
                      </a:lnTo>
                      <a:lnTo>
                        <a:pt x="865" y="1743"/>
                      </a:lnTo>
                      <a:lnTo>
                        <a:pt x="865" y="1740"/>
                      </a:lnTo>
                      <a:lnTo>
                        <a:pt x="865" y="1737"/>
                      </a:lnTo>
                      <a:lnTo>
                        <a:pt x="865" y="1735"/>
                      </a:lnTo>
                      <a:lnTo>
                        <a:pt x="865" y="1734"/>
                      </a:lnTo>
                      <a:lnTo>
                        <a:pt x="865" y="1734"/>
                      </a:lnTo>
                      <a:lnTo>
                        <a:pt x="866" y="1735"/>
                      </a:lnTo>
                      <a:lnTo>
                        <a:pt x="866" y="1737"/>
                      </a:lnTo>
                      <a:lnTo>
                        <a:pt x="866" y="1740"/>
                      </a:lnTo>
                      <a:lnTo>
                        <a:pt x="866" y="1742"/>
                      </a:lnTo>
                      <a:lnTo>
                        <a:pt x="866" y="1745"/>
                      </a:lnTo>
                      <a:lnTo>
                        <a:pt x="867" y="1747"/>
                      </a:lnTo>
                      <a:lnTo>
                        <a:pt x="867" y="1748"/>
                      </a:lnTo>
                      <a:lnTo>
                        <a:pt x="867" y="1748"/>
                      </a:lnTo>
                      <a:lnTo>
                        <a:pt x="867" y="1746"/>
                      </a:lnTo>
                      <a:lnTo>
                        <a:pt x="867" y="1742"/>
                      </a:lnTo>
                      <a:lnTo>
                        <a:pt x="867" y="1737"/>
                      </a:lnTo>
                      <a:lnTo>
                        <a:pt x="868" y="1730"/>
                      </a:lnTo>
                      <a:lnTo>
                        <a:pt x="868" y="1722"/>
                      </a:lnTo>
                      <a:lnTo>
                        <a:pt x="868" y="1713"/>
                      </a:lnTo>
                      <a:lnTo>
                        <a:pt x="868" y="1703"/>
                      </a:lnTo>
                      <a:lnTo>
                        <a:pt x="868" y="1694"/>
                      </a:lnTo>
                      <a:lnTo>
                        <a:pt x="868" y="1686"/>
                      </a:lnTo>
                      <a:lnTo>
                        <a:pt x="869" y="1678"/>
                      </a:lnTo>
                      <a:lnTo>
                        <a:pt x="869" y="1671"/>
                      </a:lnTo>
                      <a:lnTo>
                        <a:pt x="869" y="1665"/>
                      </a:lnTo>
                      <a:lnTo>
                        <a:pt x="869" y="1660"/>
                      </a:lnTo>
                      <a:lnTo>
                        <a:pt x="869" y="1655"/>
                      </a:lnTo>
                      <a:lnTo>
                        <a:pt x="869" y="1652"/>
                      </a:lnTo>
                      <a:lnTo>
                        <a:pt x="870" y="1649"/>
                      </a:lnTo>
                      <a:lnTo>
                        <a:pt x="870" y="1646"/>
                      </a:lnTo>
                      <a:lnTo>
                        <a:pt x="870" y="1644"/>
                      </a:lnTo>
                      <a:lnTo>
                        <a:pt x="870" y="1643"/>
                      </a:lnTo>
                      <a:lnTo>
                        <a:pt x="870" y="1642"/>
                      </a:lnTo>
                      <a:lnTo>
                        <a:pt x="871" y="1641"/>
                      </a:lnTo>
                      <a:lnTo>
                        <a:pt x="871" y="1641"/>
                      </a:lnTo>
                      <a:lnTo>
                        <a:pt x="871" y="1642"/>
                      </a:lnTo>
                      <a:lnTo>
                        <a:pt x="871" y="1643"/>
                      </a:lnTo>
                      <a:lnTo>
                        <a:pt x="871" y="1645"/>
                      </a:lnTo>
                      <a:lnTo>
                        <a:pt x="871" y="1647"/>
                      </a:lnTo>
                      <a:lnTo>
                        <a:pt x="872" y="1649"/>
                      </a:lnTo>
                      <a:lnTo>
                        <a:pt x="872" y="1652"/>
                      </a:lnTo>
                      <a:lnTo>
                        <a:pt x="872" y="1654"/>
                      </a:lnTo>
                      <a:lnTo>
                        <a:pt x="872" y="1656"/>
                      </a:lnTo>
                      <a:lnTo>
                        <a:pt x="872" y="1658"/>
                      </a:lnTo>
                      <a:lnTo>
                        <a:pt x="872" y="1660"/>
                      </a:lnTo>
                      <a:lnTo>
                        <a:pt x="873" y="1662"/>
                      </a:lnTo>
                      <a:lnTo>
                        <a:pt x="873" y="1663"/>
                      </a:lnTo>
                      <a:lnTo>
                        <a:pt x="873" y="1665"/>
                      </a:lnTo>
                      <a:lnTo>
                        <a:pt x="873" y="1666"/>
                      </a:lnTo>
                      <a:lnTo>
                        <a:pt x="873" y="1667"/>
                      </a:lnTo>
                      <a:lnTo>
                        <a:pt x="874" y="1669"/>
                      </a:lnTo>
                      <a:lnTo>
                        <a:pt x="874" y="1672"/>
                      </a:lnTo>
                      <a:lnTo>
                        <a:pt x="874" y="1675"/>
                      </a:lnTo>
                      <a:lnTo>
                        <a:pt x="874" y="1678"/>
                      </a:lnTo>
                      <a:lnTo>
                        <a:pt x="874" y="1683"/>
                      </a:lnTo>
                      <a:lnTo>
                        <a:pt x="874" y="1689"/>
                      </a:lnTo>
                      <a:lnTo>
                        <a:pt x="875" y="1695"/>
                      </a:lnTo>
                      <a:lnTo>
                        <a:pt x="875" y="1703"/>
                      </a:lnTo>
                      <a:lnTo>
                        <a:pt x="875" y="1711"/>
                      </a:lnTo>
                      <a:lnTo>
                        <a:pt x="875" y="1721"/>
                      </a:lnTo>
                      <a:lnTo>
                        <a:pt x="875" y="1730"/>
                      </a:lnTo>
                      <a:lnTo>
                        <a:pt x="875" y="1739"/>
                      </a:lnTo>
                      <a:lnTo>
                        <a:pt x="876" y="1747"/>
                      </a:lnTo>
                      <a:lnTo>
                        <a:pt x="876" y="1755"/>
                      </a:lnTo>
                      <a:lnTo>
                        <a:pt x="876" y="1760"/>
                      </a:lnTo>
                      <a:lnTo>
                        <a:pt x="876" y="1764"/>
                      </a:lnTo>
                      <a:lnTo>
                        <a:pt x="876" y="1766"/>
                      </a:lnTo>
                      <a:lnTo>
                        <a:pt x="876" y="1765"/>
                      </a:lnTo>
                      <a:lnTo>
                        <a:pt x="877" y="1761"/>
                      </a:lnTo>
                      <a:lnTo>
                        <a:pt x="877" y="1756"/>
                      </a:lnTo>
                      <a:lnTo>
                        <a:pt x="877" y="1749"/>
                      </a:lnTo>
                      <a:lnTo>
                        <a:pt x="877" y="1741"/>
                      </a:lnTo>
                      <a:lnTo>
                        <a:pt x="877" y="1732"/>
                      </a:lnTo>
                      <a:lnTo>
                        <a:pt x="878" y="1722"/>
                      </a:lnTo>
                      <a:lnTo>
                        <a:pt x="878" y="1713"/>
                      </a:lnTo>
                      <a:lnTo>
                        <a:pt x="878" y="1705"/>
                      </a:lnTo>
                      <a:lnTo>
                        <a:pt x="878" y="1697"/>
                      </a:lnTo>
                      <a:lnTo>
                        <a:pt x="878" y="1691"/>
                      </a:lnTo>
                      <a:lnTo>
                        <a:pt x="878" y="1685"/>
                      </a:lnTo>
                      <a:lnTo>
                        <a:pt x="879" y="1682"/>
                      </a:lnTo>
                      <a:lnTo>
                        <a:pt x="879" y="1679"/>
                      </a:lnTo>
                      <a:lnTo>
                        <a:pt x="879" y="1678"/>
                      </a:lnTo>
                      <a:lnTo>
                        <a:pt x="879" y="1679"/>
                      </a:lnTo>
                      <a:lnTo>
                        <a:pt x="879" y="1681"/>
                      </a:lnTo>
                      <a:lnTo>
                        <a:pt x="879" y="1684"/>
                      </a:lnTo>
                      <a:lnTo>
                        <a:pt x="880" y="1688"/>
                      </a:lnTo>
                      <a:lnTo>
                        <a:pt x="880" y="1694"/>
                      </a:lnTo>
                      <a:lnTo>
                        <a:pt x="880" y="1700"/>
                      </a:lnTo>
                      <a:lnTo>
                        <a:pt x="880" y="1708"/>
                      </a:lnTo>
                      <a:lnTo>
                        <a:pt x="880" y="1716"/>
                      </a:lnTo>
                      <a:lnTo>
                        <a:pt x="880" y="1725"/>
                      </a:lnTo>
                      <a:lnTo>
                        <a:pt x="881" y="1735"/>
                      </a:lnTo>
                      <a:lnTo>
                        <a:pt x="881" y="1745"/>
                      </a:lnTo>
                      <a:lnTo>
                        <a:pt x="881" y="1754"/>
                      </a:lnTo>
                      <a:lnTo>
                        <a:pt x="881" y="1763"/>
                      </a:lnTo>
                      <a:lnTo>
                        <a:pt x="881" y="1771"/>
                      </a:lnTo>
                      <a:lnTo>
                        <a:pt x="882" y="1777"/>
                      </a:lnTo>
                      <a:lnTo>
                        <a:pt x="882" y="1783"/>
                      </a:lnTo>
                      <a:lnTo>
                        <a:pt x="882" y="1787"/>
                      </a:lnTo>
                      <a:lnTo>
                        <a:pt x="882" y="1789"/>
                      </a:lnTo>
                      <a:lnTo>
                        <a:pt x="882" y="1790"/>
                      </a:lnTo>
                      <a:lnTo>
                        <a:pt x="882" y="1789"/>
                      </a:lnTo>
                      <a:lnTo>
                        <a:pt x="883" y="1788"/>
                      </a:lnTo>
                      <a:lnTo>
                        <a:pt x="883" y="1787"/>
                      </a:lnTo>
                      <a:lnTo>
                        <a:pt x="883" y="1786"/>
                      </a:lnTo>
                      <a:lnTo>
                        <a:pt x="883" y="1785"/>
                      </a:lnTo>
                      <a:lnTo>
                        <a:pt x="883" y="1785"/>
                      </a:lnTo>
                      <a:lnTo>
                        <a:pt x="883" y="1786"/>
                      </a:lnTo>
                      <a:lnTo>
                        <a:pt x="884" y="1788"/>
                      </a:lnTo>
                      <a:lnTo>
                        <a:pt x="884" y="1792"/>
                      </a:lnTo>
                      <a:lnTo>
                        <a:pt x="884" y="1795"/>
                      </a:lnTo>
                      <a:lnTo>
                        <a:pt x="884" y="1800"/>
                      </a:lnTo>
                      <a:lnTo>
                        <a:pt x="884" y="1804"/>
                      </a:lnTo>
                      <a:lnTo>
                        <a:pt x="885" y="1808"/>
                      </a:lnTo>
                      <a:lnTo>
                        <a:pt x="885" y="1811"/>
                      </a:lnTo>
                      <a:lnTo>
                        <a:pt x="885" y="1814"/>
                      </a:lnTo>
                      <a:lnTo>
                        <a:pt x="885" y="1815"/>
                      </a:lnTo>
                      <a:lnTo>
                        <a:pt x="885" y="1816"/>
                      </a:lnTo>
                      <a:lnTo>
                        <a:pt x="885" y="1816"/>
                      </a:lnTo>
                      <a:lnTo>
                        <a:pt x="886" y="1815"/>
                      </a:lnTo>
                      <a:lnTo>
                        <a:pt x="886" y="1814"/>
                      </a:lnTo>
                      <a:lnTo>
                        <a:pt x="886" y="1811"/>
                      </a:lnTo>
                      <a:lnTo>
                        <a:pt x="886" y="1809"/>
                      </a:lnTo>
                      <a:lnTo>
                        <a:pt x="886" y="1805"/>
                      </a:lnTo>
                      <a:lnTo>
                        <a:pt x="886" y="1801"/>
                      </a:lnTo>
                      <a:lnTo>
                        <a:pt x="887" y="1796"/>
                      </a:lnTo>
                      <a:lnTo>
                        <a:pt x="887" y="1790"/>
                      </a:lnTo>
                      <a:lnTo>
                        <a:pt x="887" y="1783"/>
                      </a:lnTo>
                      <a:lnTo>
                        <a:pt x="887" y="1775"/>
                      </a:lnTo>
                      <a:lnTo>
                        <a:pt x="887" y="1765"/>
                      </a:lnTo>
                      <a:lnTo>
                        <a:pt x="887" y="1753"/>
                      </a:lnTo>
                      <a:lnTo>
                        <a:pt x="888" y="1740"/>
                      </a:lnTo>
                      <a:lnTo>
                        <a:pt x="888" y="1726"/>
                      </a:lnTo>
                      <a:lnTo>
                        <a:pt x="888" y="1711"/>
                      </a:lnTo>
                      <a:lnTo>
                        <a:pt x="888" y="1696"/>
                      </a:lnTo>
                      <a:lnTo>
                        <a:pt x="888" y="1681"/>
                      </a:lnTo>
                      <a:lnTo>
                        <a:pt x="889" y="1666"/>
                      </a:lnTo>
                      <a:lnTo>
                        <a:pt x="889" y="1653"/>
                      </a:lnTo>
                      <a:lnTo>
                        <a:pt x="889" y="1641"/>
                      </a:lnTo>
                      <a:lnTo>
                        <a:pt x="889" y="1631"/>
                      </a:lnTo>
                      <a:lnTo>
                        <a:pt x="889" y="1623"/>
                      </a:lnTo>
                      <a:lnTo>
                        <a:pt x="889" y="1616"/>
                      </a:lnTo>
                      <a:lnTo>
                        <a:pt x="890" y="1611"/>
                      </a:lnTo>
                      <a:lnTo>
                        <a:pt x="890" y="1607"/>
                      </a:lnTo>
                      <a:lnTo>
                        <a:pt x="890" y="1604"/>
                      </a:lnTo>
                      <a:lnTo>
                        <a:pt x="890" y="1602"/>
                      </a:lnTo>
                      <a:lnTo>
                        <a:pt x="890" y="1600"/>
                      </a:lnTo>
                      <a:lnTo>
                        <a:pt x="890" y="1598"/>
                      </a:lnTo>
                      <a:lnTo>
                        <a:pt x="891" y="1597"/>
                      </a:lnTo>
                      <a:lnTo>
                        <a:pt x="891" y="1596"/>
                      </a:lnTo>
                      <a:lnTo>
                        <a:pt x="891" y="1595"/>
                      </a:lnTo>
                      <a:lnTo>
                        <a:pt x="891" y="1595"/>
                      </a:lnTo>
                      <a:lnTo>
                        <a:pt x="891" y="1595"/>
                      </a:lnTo>
                      <a:lnTo>
                        <a:pt x="891" y="1596"/>
                      </a:lnTo>
                      <a:lnTo>
                        <a:pt x="892" y="1598"/>
                      </a:lnTo>
                      <a:lnTo>
                        <a:pt x="892" y="1600"/>
                      </a:lnTo>
                      <a:lnTo>
                        <a:pt x="892" y="1602"/>
                      </a:lnTo>
                      <a:lnTo>
                        <a:pt x="892" y="1604"/>
                      </a:lnTo>
                      <a:lnTo>
                        <a:pt x="892" y="1605"/>
                      </a:lnTo>
                      <a:lnTo>
                        <a:pt x="893" y="1606"/>
                      </a:lnTo>
                      <a:lnTo>
                        <a:pt x="893" y="1605"/>
                      </a:lnTo>
                      <a:lnTo>
                        <a:pt x="893" y="1604"/>
                      </a:lnTo>
                      <a:lnTo>
                        <a:pt x="893" y="1602"/>
                      </a:lnTo>
                      <a:lnTo>
                        <a:pt x="893" y="1600"/>
                      </a:lnTo>
                      <a:lnTo>
                        <a:pt x="893" y="1598"/>
                      </a:lnTo>
                      <a:lnTo>
                        <a:pt x="894" y="1596"/>
                      </a:lnTo>
                      <a:lnTo>
                        <a:pt x="894" y="1595"/>
                      </a:lnTo>
                      <a:lnTo>
                        <a:pt x="894" y="1595"/>
                      </a:lnTo>
                      <a:lnTo>
                        <a:pt x="894" y="1596"/>
                      </a:lnTo>
                      <a:lnTo>
                        <a:pt x="894" y="1598"/>
                      </a:lnTo>
                      <a:lnTo>
                        <a:pt x="894" y="1601"/>
                      </a:lnTo>
                      <a:lnTo>
                        <a:pt x="895" y="1605"/>
                      </a:lnTo>
                      <a:lnTo>
                        <a:pt x="895" y="1610"/>
                      </a:lnTo>
                      <a:lnTo>
                        <a:pt x="895" y="1615"/>
                      </a:lnTo>
                      <a:lnTo>
                        <a:pt x="895" y="1619"/>
                      </a:lnTo>
                      <a:lnTo>
                        <a:pt x="895" y="1624"/>
                      </a:lnTo>
                      <a:lnTo>
                        <a:pt x="896" y="1628"/>
                      </a:lnTo>
                      <a:lnTo>
                        <a:pt x="896" y="1632"/>
                      </a:lnTo>
                      <a:lnTo>
                        <a:pt x="896" y="1635"/>
                      </a:lnTo>
                      <a:lnTo>
                        <a:pt x="896" y="1637"/>
                      </a:lnTo>
                      <a:lnTo>
                        <a:pt x="896" y="1640"/>
                      </a:lnTo>
                      <a:lnTo>
                        <a:pt x="896" y="1642"/>
                      </a:lnTo>
                      <a:lnTo>
                        <a:pt x="897" y="1644"/>
                      </a:lnTo>
                      <a:lnTo>
                        <a:pt x="897" y="1646"/>
                      </a:lnTo>
                      <a:lnTo>
                        <a:pt x="897" y="1648"/>
                      </a:lnTo>
                      <a:lnTo>
                        <a:pt x="897" y="1649"/>
                      </a:lnTo>
                      <a:lnTo>
                        <a:pt x="897" y="1650"/>
                      </a:lnTo>
                      <a:lnTo>
                        <a:pt x="897" y="1651"/>
                      </a:lnTo>
                      <a:lnTo>
                        <a:pt x="898" y="1651"/>
                      </a:lnTo>
                      <a:lnTo>
                        <a:pt x="898" y="1650"/>
                      </a:lnTo>
                      <a:lnTo>
                        <a:pt x="898" y="1648"/>
                      </a:lnTo>
                      <a:lnTo>
                        <a:pt x="898" y="1644"/>
                      </a:lnTo>
                      <a:lnTo>
                        <a:pt x="898" y="1640"/>
                      </a:lnTo>
                      <a:lnTo>
                        <a:pt x="898" y="1634"/>
                      </a:lnTo>
                      <a:lnTo>
                        <a:pt x="899" y="1627"/>
                      </a:lnTo>
                      <a:lnTo>
                        <a:pt x="899" y="1620"/>
                      </a:lnTo>
                      <a:lnTo>
                        <a:pt x="899" y="1613"/>
                      </a:lnTo>
                      <a:lnTo>
                        <a:pt x="899" y="1606"/>
                      </a:lnTo>
                      <a:lnTo>
                        <a:pt x="899" y="1598"/>
                      </a:lnTo>
                      <a:lnTo>
                        <a:pt x="900" y="1592"/>
                      </a:lnTo>
                      <a:lnTo>
                        <a:pt x="900" y="1585"/>
                      </a:lnTo>
                      <a:lnTo>
                        <a:pt x="900" y="1580"/>
                      </a:lnTo>
                      <a:lnTo>
                        <a:pt x="900" y="1575"/>
                      </a:lnTo>
                      <a:lnTo>
                        <a:pt x="900" y="1571"/>
                      </a:lnTo>
                      <a:lnTo>
                        <a:pt x="900" y="1566"/>
                      </a:lnTo>
                      <a:lnTo>
                        <a:pt x="901" y="1562"/>
                      </a:lnTo>
                      <a:lnTo>
                        <a:pt x="901" y="1558"/>
                      </a:lnTo>
                      <a:lnTo>
                        <a:pt x="901" y="1554"/>
                      </a:lnTo>
                      <a:lnTo>
                        <a:pt x="901" y="1549"/>
                      </a:lnTo>
                      <a:lnTo>
                        <a:pt x="901" y="1543"/>
                      </a:lnTo>
                      <a:lnTo>
                        <a:pt x="901" y="1536"/>
                      </a:lnTo>
                      <a:lnTo>
                        <a:pt x="902" y="1528"/>
                      </a:lnTo>
                      <a:lnTo>
                        <a:pt x="902" y="1520"/>
                      </a:lnTo>
                      <a:lnTo>
                        <a:pt x="902" y="1511"/>
                      </a:lnTo>
                      <a:lnTo>
                        <a:pt x="902" y="1502"/>
                      </a:lnTo>
                      <a:lnTo>
                        <a:pt x="902" y="1494"/>
                      </a:lnTo>
                      <a:lnTo>
                        <a:pt x="902" y="1486"/>
                      </a:lnTo>
                      <a:lnTo>
                        <a:pt x="903" y="1481"/>
                      </a:lnTo>
                      <a:lnTo>
                        <a:pt x="903" y="1477"/>
                      </a:lnTo>
                      <a:lnTo>
                        <a:pt x="903" y="1475"/>
                      </a:lnTo>
                      <a:lnTo>
                        <a:pt x="903" y="1475"/>
                      </a:lnTo>
                      <a:lnTo>
                        <a:pt x="903" y="1478"/>
                      </a:lnTo>
                      <a:lnTo>
                        <a:pt x="904" y="1483"/>
                      </a:lnTo>
                      <a:lnTo>
                        <a:pt x="904" y="1489"/>
                      </a:lnTo>
                      <a:lnTo>
                        <a:pt x="904" y="1497"/>
                      </a:lnTo>
                      <a:lnTo>
                        <a:pt x="904" y="1507"/>
                      </a:lnTo>
                      <a:lnTo>
                        <a:pt x="904" y="1517"/>
                      </a:lnTo>
                      <a:lnTo>
                        <a:pt x="904" y="1527"/>
                      </a:lnTo>
                      <a:lnTo>
                        <a:pt x="905" y="1537"/>
                      </a:lnTo>
                      <a:lnTo>
                        <a:pt x="905" y="1547"/>
                      </a:lnTo>
                      <a:lnTo>
                        <a:pt x="905" y="1556"/>
                      </a:lnTo>
                      <a:lnTo>
                        <a:pt x="905" y="1565"/>
                      </a:lnTo>
                      <a:lnTo>
                        <a:pt x="905" y="1573"/>
                      </a:lnTo>
                      <a:lnTo>
                        <a:pt x="905" y="1580"/>
                      </a:lnTo>
                      <a:lnTo>
                        <a:pt x="906" y="1586"/>
                      </a:lnTo>
                      <a:lnTo>
                        <a:pt x="906" y="1591"/>
                      </a:lnTo>
                      <a:lnTo>
                        <a:pt x="906" y="1595"/>
                      </a:lnTo>
                      <a:lnTo>
                        <a:pt x="906" y="1598"/>
                      </a:lnTo>
                      <a:lnTo>
                        <a:pt x="906" y="1599"/>
                      </a:lnTo>
                      <a:lnTo>
                        <a:pt x="907" y="1598"/>
                      </a:lnTo>
                      <a:lnTo>
                        <a:pt x="907" y="1596"/>
                      </a:lnTo>
                      <a:lnTo>
                        <a:pt x="907" y="1593"/>
                      </a:lnTo>
                      <a:lnTo>
                        <a:pt x="907" y="1588"/>
                      </a:lnTo>
                      <a:lnTo>
                        <a:pt x="907" y="1583"/>
                      </a:lnTo>
                      <a:lnTo>
                        <a:pt x="907" y="1578"/>
                      </a:lnTo>
                      <a:lnTo>
                        <a:pt x="908" y="1573"/>
                      </a:lnTo>
                      <a:lnTo>
                        <a:pt x="908" y="1568"/>
                      </a:lnTo>
                      <a:lnTo>
                        <a:pt x="908" y="1564"/>
                      </a:lnTo>
                      <a:lnTo>
                        <a:pt x="908" y="1560"/>
                      </a:lnTo>
                      <a:lnTo>
                        <a:pt x="908" y="1558"/>
                      </a:lnTo>
                      <a:lnTo>
                        <a:pt x="908" y="1557"/>
                      </a:lnTo>
                      <a:lnTo>
                        <a:pt x="909" y="1558"/>
                      </a:lnTo>
                      <a:lnTo>
                        <a:pt x="909" y="1559"/>
                      </a:lnTo>
                      <a:lnTo>
                        <a:pt x="909" y="1561"/>
                      </a:lnTo>
                      <a:lnTo>
                        <a:pt x="909" y="1564"/>
                      </a:lnTo>
                      <a:lnTo>
                        <a:pt x="909" y="1568"/>
                      </a:lnTo>
                      <a:lnTo>
                        <a:pt x="909" y="1573"/>
                      </a:lnTo>
                      <a:lnTo>
                        <a:pt x="910" y="1578"/>
                      </a:lnTo>
                      <a:lnTo>
                        <a:pt x="910" y="1583"/>
                      </a:lnTo>
                      <a:lnTo>
                        <a:pt x="910" y="1587"/>
                      </a:lnTo>
                      <a:lnTo>
                        <a:pt x="910" y="1592"/>
                      </a:lnTo>
                      <a:lnTo>
                        <a:pt x="910" y="1596"/>
                      </a:lnTo>
                      <a:lnTo>
                        <a:pt x="911" y="1600"/>
                      </a:lnTo>
                      <a:lnTo>
                        <a:pt x="911" y="1603"/>
                      </a:lnTo>
                      <a:lnTo>
                        <a:pt x="911" y="1606"/>
                      </a:lnTo>
                      <a:lnTo>
                        <a:pt x="911" y="1608"/>
                      </a:lnTo>
                      <a:lnTo>
                        <a:pt x="911" y="1609"/>
                      </a:lnTo>
                      <a:lnTo>
                        <a:pt x="911" y="1610"/>
                      </a:lnTo>
                      <a:lnTo>
                        <a:pt x="912" y="1609"/>
                      </a:lnTo>
                      <a:lnTo>
                        <a:pt x="912" y="1608"/>
                      </a:lnTo>
                      <a:lnTo>
                        <a:pt x="912" y="1606"/>
                      </a:lnTo>
                      <a:lnTo>
                        <a:pt x="912" y="1603"/>
                      </a:lnTo>
                      <a:lnTo>
                        <a:pt x="912" y="1599"/>
                      </a:lnTo>
                      <a:lnTo>
                        <a:pt x="912" y="1595"/>
                      </a:lnTo>
                      <a:lnTo>
                        <a:pt x="913" y="1591"/>
                      </a:lnTo>
                      <a:lnTo>
                        <a:pt x="913" y="1587"/>
                      </a:lnTo>
                      <a:lnTo>
                        <a:pt x="913" y="1582"/>
                      </a:lnTo>
                      <a:lnTo>
                        <a:pt x="913" y="1578"/>
                      </a:lnTo>
                      <a:lnTo>
                        <a:pt x="913" y="1573"/>
                      </a:lnTo>
                      <a:lnTo>
                        <a:pt x="913" y="1569"/>
                      </a:lnTo>
                      <a:lnTo>
                        <a:pt x="914" y="1565"/>
                      </a:lnTo>
                      <a:lnTo>
                        <a:pt x="914" y="1561"/>
                      </a:lnTo>
                      <a:lnTo>
                        <a:pt x="914" y="1557"/>
                      </a:lnTo>
                      <a:lnTo>
                        <a:pt x="914" y="1553"/>
                      </a:lnTo>
                      <a:lnTo>
                        <a:pt x="914" y="1549"/>
                      </a:lnTo>
                      <a:lnTo>
                        <a:pt x="915" y="1546"/>
                      </a:lnTo>
                      <a:lnTo>
                        <a:pt x="915" y="1542"/>
                      </a:lnTo>
                      <a:lnTo>
                        <a:pt x="915" y="1538"/>
                      </a:lnTo>
                      <a:lnTo>
                        <a:pt x="915" y="1534"/>
                      </a:lnTo>
                      <a:lnTo>
                        <a:pt x="915" y="1530"/>
                      </a:lnTo>
                      <a:lnTo>
                        <a:pt x="915" y="1526"/>
                      </a:lnTo>
                      <a:lnTo>
                        <a:pt x="916" y="1521"/>
                      </a:lnTo>
                      <a:lnTo>
                        <a:pt x="916" y="1516"/>
                      </a:lnTo>
                      <a:lnTo>
                        <a:pt x="916" y="1511"/>
                      </a:lnTo>
                      <a:lnTo>
                        <a:pt x="916" y="1506"/>
                      </a:lnTo>
                      <a:lnTo>
                        <a:pt x="916" y="1502"/>
                      </a:lnTo>
                      <a:lnTo>
                        <a:pt x="916" y="1498"/>
                      </a:lnTo>
                      <a:lnTo>
                        <a:pt x="917" y="1494"/>
                      </a:lnTo>
                      <a:lnTo>
                        <a:pt x="917" y="1491"/>
                      </a:lnTo>
                      <a:lnTo>
                        <a:pt x="917" y="1489"/>
                      </a:lnTo>
                      <a:lnTo>
                        <a:pt x="917" y="1488"/>
                      </a:lnTo>
                      <a:lnTo>
                        <a:pt x="917" y="1488"/>
                      </a:lnTo>
                      <a:lnTo>
                        <a:pt x="918" y="1487"/>
                      </a:lnTo>
                      <a:lnTo>
                        <a:pt x="918" y="1488"/>
                      </a:lnTo>
                      <a:lnTo>
                        <a:pt x="918" y="1488"/>
                      </a:lnTo>
                      <a:lnTo>
                        <a:pt x="918" y="1488"/>
                      </a:lnTo>
                      <a:lnTo>
                        <a:pt x="918" y="1487"/>
                      </a:lnTo>
                      <a:lnTo>
                        <a:pt x="918" y="1487"/>
                      </a:lnTo>
                      <a:lnTo>
                        <a:pt x="919" y="1486"/>
                      </a:lnTo>
                      <a:lnTo>
                        <a:pt x="919" y="1485"/>
                      </a:lnTo>
                      <a:lnTo>
                        <a:pt x="919" y="1484"/>
                      </a:lnTo>
                      <a:lnTo>
                        <a:pt x="919" y="1483"/>
                      </a:lnTo>
                      <a:lnTo>
                        <a:pt x="919" y="1482"/>
                      </a:lnTo>
                      <a:lnTo>
                        <a:pt x="919" y="1482"/>
                      </a:lnTo>
                      <a:lnTo>
                        <a:pt x="920" y="1482"/>
                      </a:lnTo>
                      <a:lnTo>
                        <a:pt x="920" y="1482"/>
                      </a:lnTo>
                      <a:lnTo>
                        <a:pt x="920" y="1483"/>
                      </a:lnTo>
                      <a:lnTo>
                        <a:pt x="920" y="1484"/>
                      </a:lnTo>
                      <a:lnTo>
                        <a:pt x="920" y="1485"/>
                      </a:lnTo>
                      <a:lnTo>
                        <a:pt x="920" y="1487"/>
                      </a:lnTo>
                      <a:lnTo>
                        <a:pt x="921" y="1489"/>
                      </a:lnTo>
                      <a:lnTo>
                        <a:pt x="921" y="1491"/>
                      </a:lnTo>
                      <a:lnTo>
                        <a:pt x="921" y="1494"/>
                      </a:lnTo>
                      <a:lnTo>
                        <a:pt x="921" y="1496"/>
                      </a:lnTo>
                      <a:lnTo>
                        <a:pt x="921" y="1498"/>
                      </a:lnTo>
                      <a:lnTo>
                        <a:pt x="922" y="1499"/>
                      </a:lnTo>
                      <a:lnTo>
                        <a:pt x="922" y="1501"/>
                      </a:lnTo>
                      <a:lnTo>
                        <a:pt x="922" y="1501"/>
                      </a:lnTo>
                      <a:lnTo>
                        <a:pt x="922" y="1502"/>
                      </a:lnTo>
                      <a:lnTo>
                        <a:pt x="922" y="1502"/>
                      </a:lnTo>
                      <a:lnTo>
                        <a:pt x="922" y="1501"/>
                      </a:lnTo>
                      <a:lnTo>
                        <a:pt x="923" y="1500"/>
                      </a:lnTo>
                      <a:lnTo>
                        <a:pt x="923" y="1499"/>
                      </a:lnTo>
                      <a:lnTo>
                        <a:pt x="923" y="1497"/>
                      </a:lnTo>
                      <a:lnTo>
                        <a:pt x="923" y="1496"/>
                      </a:lnTo>
                      <a:lnTo>
                        <a:pt x="923" y="1496"/>
                      </a:lnTo>
                      <a:lnTo>
                        <a:pt x="923" y="1496"/>
                      </a:lnTo>
                      <a:lnTo>
                        <a:pt x="924" y="1496"/>
                      </a:lnTo>
                      <a:lnTo>
                        <a:pt x="924" y="1498"/>
                      </a:lnTo>
                      <a:lnTo>
                        <a:pt x="924" y="1500"/>
                      </a:lnTo>
                      <a:lnTo>
                        <a:pt x="924" y="1502"/>
                      </a:lnTo>
                      <a:lnTo>
                        <a:pt x="924" y="1505"/>
                      </a:lnTo>
                      <a:lnTo>
                        <a:pt x="924" y="1507"/>
                      </a:lnTo>
                      <a:lnTo>
                        <a:pt x="925" y="1509"/>
                      </a:lnTo>
                      <a:lnTo>
                        <a:pt x="925" y="1510"/>
                      </a:lnTo>
                      <a:lnTo>
                        <a:pt x="925" y="1509"/>
                      </a:lnTo>
                      <a:lnTo>
                        <a:pt x="925" y="1506"/>
                      </a:lnTo>
                      <a:lnTo>
                        <a:pt x="925" y="1501"/>
                      </a:lnTo>
                      <a:lnTo>
                        <a:pt x="926" y="1495"/>
                      </a:lnTo>
                      <a:lnTo>
                        <a:pt x="926" y="1487"/>
                      </a:lnTo>
                      <a:lnTo>
                        <a:pt x="926" y="1478"/>
                      </a:lnTo>
                      <a:lnTo>
                        <a:pt x="926" y="1468"/>
                      </a:lnTo>
                      <a:lnTo>
                        <a:pt x="926" y="1459"/>
                      </a:lnTo>
                      <a:lnTo>
                        <a:pt x="926" y="1449"/>
                      </a:lnTo>
                      <a:lnTo>
                        <a:pt x="927" y="1440"/>
                      </a:lnTo>
                      <a:lnTo>
                        <a:pt x="927" y="1432"/>
                      </a:lnTo>
                      <a:lnTo>
                        <a:pt x="927" y="1425"/>
                      </a:lnTo>
                      <a:lnTo>
                        <a:pt x="927" y="1420"/>
                      </a:lnTo>
                      <a:lnTo>
                        <a:pt x="927" y="1415"/>
                      </a:lnTo>
                      <a:lnTo>
                        <a:pt x="927" y="1412"/>
                      </a:lnTo>
                      <a:lnTo>
                        <a:pt x="928" y="1409"/>
                      </a:lnTo>
                      <a:lnTo>
                        <a:pt x="928" y="1407"/>
                      </a:lnTo>
                      <a:lnTo>
                        <a:pt x="928" y="1406"/>
                      </a:lnTo>
                      <a:lnTo>
                        <a:pt x="928" y="1404"/>
                      </a:lnTo>
                      <a:lnTo>
                        <a:pt x="928" y="1402"/>
                      </a:lnTo>
                      <a:lnTo>
                        <a:pt x="929" y="1400"/>
                      </a:lnTo>
                      <a:lnTo>
                        <a:pt x="929" y="1398"/>
                      </a:lnTo>
                      <a:lnTo>
                        <a:pt x="929" y="1394"/>
                      </a:lnTo>
                      <a:lnTo>
                        <a:pt x="929" y="1390"/>
                      </a:lnTo>
                      <a:lnTo>
                        <a:pt x="929" y="1386"/>
                      </a:lnTo>
                      <a:lnTo>
                        <a:pt x="929" y="1381"/>
                      </a:lnTo>
                      <a:lnTo>
                        <a:pt x="930" y="1375"/>
                      </a:lnTo>
                      <a:lnTo>
                        <a:pt x="930" y="1369"/>
                      </a:lnTo>
                      <a:lnTo>
                        <a:pt x="930" y="1364"/>
                      </a:lnTo>
                      <a:lnTo>
                        <a:pt x="930" y="1359"/>
                      </a:lnTo>
                      <a:lnTo>
                        <a:pt x="930" y="1354"/>
                      </a:lnTo>
                      <a:lnTo>
                        <a:pt x="930" y="1351"/>
                      </a:lnTo>
                      <a:lnTo>
                        <a:pt x="931" y="1349"/>
                      </a:lnTo>
                      <a:lnTo>
                        <a:pt x="931" y="1347"/>
                      </a:lnTo>
                      <a:lnTo>
                        <a:pt x="931" y="1347"/>
                      </a:lnTo>
                      <a:lnTo>
                        <a:pt x="931" y="1349"/>
                      </a:lnTo>
                      <a:lnTo>
                        <a:pt x="931" y="1351"/>
                      </a:lnTo>
                      <a:lnTo>
                        <a:pt x="931" y="1354"/>
                      </a:lnTo>
                      <a:lnTo>
                        <a:pt x="932" y="1358"/>
                      </a:lnTo>
                      <a:lnTo>
                        <a:pt x="932" y="1363"/>
                      </a:lnTo>
                      <a:lnTo>
                        <a:pt x="932" y="1368"/>
                      </a:lnTo>
                      <a:lnTo>
                        <a:pt x="932" y="1373"/>
                      </a:lnTo>
                      <a:lnTo>
                        <a:pt x="932" y="1378"/>
                      </a:lnTo>
                      <a:lnTo>
                        <a:pt x="933" y="1383"/>
                      </a:lnTo>
                      <a:lnTo>
                        <a:pt x="933" y="1387"/>
                      </a:lnTo>
                      <a:lnTo>
                        <a:pt x="933" y="1392"/>
                      </a:lnTo>
                      <a:lnTo>
                        <a:pt x="933" y="1395"/>
                      </a:lnTo>
                      <a:lnTo>
                        <a:pt x="933" y="1399"/>
                      </a:lnTo>
                      <a:lnTo>
                        <a:pt x="933" y="1402"/>
                      </a:lnTo>
                      <a:lnTo>
                        <a:pt x="934" y="1404"/>
                      </a:lnTo>
                      <a:lnTo>
                        <a:pt x="934" y="1407"/>
                      </a:lnTo>
                      <a:lnTo>
                        <a:pt x="934" y="1409"/>
                      </a:lnTo>
                      <a:lnTo>
                        <a:pt x="934" y="1412"/>
                      </a:lnTo>
                      <a:lnTo>
                        <a:pt x="934" y="1414"/>
                      </a:lnTo>
                      <a:lnTo>
                        <a:pt x="934" y="1417"/>
                      </a:lnTo>
                      <a:lnTo>
                        <a:pt x="935" y="1419"/>
                      </a:lnTo>
                      <a:lnTo>
                        <a:pt x="935" y="1422"/>
                      </a:lnTo>
                      <a:lnTo>
                        <a:pt x="935" y="1425"/>
                      </a:lnTo>
                      <a:lnTo>
                        <a:pt x="935" y="1429"/>
                      </a:lnTo>
                      <a:lnTo>
                        <a:pt x="935" y="1432"/>
                      </a:lnTo>
                      <a:lnTo>
                        <a:pt x="935" y="1436"/>
                      </a:lnTo>
                      <a:lnTo>
                        <a:pt x="936" y="1440"/>
                      </a:lnTo>
                      <a:lnTo>
                        <a:pt x="936" y="1443"/>
                      </a:lnTo>
                      <a:lnTo>
                        <a:pt x="936" y="1446"/>
                      </a:lnTo>
                      <a:lnTo>
                        <a:pt x="936" y="1449"/>
                      </a:lnTo>
                      <a:lnTo>
                        <a:pt x="936" y="1451"/>
                      </a:lnTo>
                      <a:lnTo>
                        <a:pt x="937" y="1451"/>
                      </a:lnTo>
                      <a:lnTo>
                        <a:pt x="937" y="1451"/>
                      </a:lnTo>
                      <a:lnTo>
                        <a:pt x="937" y="1449"/>
                      </a:lnTo>
                      <a:lnTo>
                        <a:pt x="937" y="1445"/>
                      </a:lnTo>
                      <a:lnTo>
                        <a:pt x="937" y="1439"/>
                      </a:lnTo>
                      <a:lnTo>
                        <a:pt x="937" y="1430"/>
                      </a:lnTo>
                      <a:lnTo>
                        <a:pt x="938" y="1420"/>
                      </a:lnTo>
                      <a:lnTo>
                        <a:pt x="938" y="1408"/>
                      </a:lnTo>
                      <a:lnTo>
                        <a:pt x="938" y="1394"/>
                      </a:lnTo>
                      <a:lnTo>
                        <a:pt x="938" y="1379"/>
                      </a:lnTo>
                      <a:lnTo>
                        <a:pt x="938" y="1363"/>
                      </a:lnTo>
                      <a:lnTo>
                        <a:pt x="938" y="1346"/>
                      </a:lnTo>
                      <a:lnTo>
                        <a:pt x="939" y="1330"/>
                      </a:lnTo>
                      <a:lnTo>
                        <a:pt x="939" y="1316"/>
                      </a:lnTo>
                      <a:lnTo>
                        <a:pt x="939" y="1303"/>
                      </a:lnTo>
                      <a:lnTo>
                        <a:pt x="939" y="1292"/>
                      </a:lnTo>
                      <a:lnTo>
                        <a:pt x="939" y="1284"/>
                      </a:lnTo>
                      <a:lnTo>
                        <a:pt x="940" y="1279"/>
                      </a:lnTo>
                      <a:lnTo>
                        <a:pt x="940" y="1277"/>
                      </a:lnTo>
                      <a:lnTo>
                        <a:pt x="940" y="1278"/>
                      </a:lnTo>
                      <a:lnTo>
                        <a:pt x="940" y="1281"/>
                      </a:lnTo>
                      <a:lnTo>
                        <a:pt x="940" y="1286"/>
                      </a:lnTo>
                      <a:lnTo>
                        <a:pt x="940" y="1293"/>
                      </a:lnTo>
                      <a:lnTo>
                        <a:pt x="941" y="1301"/>
                      </a:lnTo>
                      <a:lnTo>
                        <a:pt x="941" y="1309"/>
                      </a:lnTo>
                      <a:lnTo>
                        <a:pt x="941" y="1317"/>
                      </a:lnTo>
                      <a:lnTo>
                        <a:pt x="941" y="1325"/>
                      </a:lnTo>
                      <a:lnTo>
                        <a:pt x="941" y="1331"/>
                      </a:lnTo>
                      <a:lnTo>
                        <a:pt x="941" y="1336"/>
                      </a:lnTo>
                      <a:lnTo>
                        <a:pt x="942" y="1340"/>
                      </a:lnTo>
                      <a:lnTo>
                        <a:pt x="942" y="1341"/>
                      </a:lnTo>
                      <a:lnTo>
                        <a:pt x="942" y="1341"/>
                      </a:lnTo>
                      <a:lnTo>
                        <a:pt x="942" y="1339"/>
                      </a:lnTo>
                      <a:lnTo>
                        <a:pt x="942" y="1335"/>
                      </a:lnTo>
                      <a:lnTo>
                        <a:pt x="942" y="1330"/>
                      </a:lnTo>
                      <a:lnTo>
                        <a:pt x="943" y="1324"/>
                      </a:lnTo>
                      <a:lnTo>
                        <a:pt x="943" y="1317"/>
                      </a:lnTo>
                      <a:lnTo>
                        <a:pt x="943" y="1310"/>
                      </a:lnTo>
                      <a:lnTo>
                        <a:pt x="943" y="1303"/>
                      </a:lnTo>
                      <a:lnTo>
                        <a:pt x="943" y="1297"/>
                      </a:lnTo>
                      <a:lnTo>
                        <a:pt x="944" y="1292"/>
                      </a:lnTo>
                      <a:lnTo>
                        <a:pt x="944" y="1288"/>
                      </a:lnTo>
                      <a:lnTo>
                        <a:pt x="944" y="1286"/>
                      </a:lnTo>
                      <a:lnTo>
                        <a:pt x="944" y="1286"/>
                      </a:lnTo>
                      <a:lnTo>
                        <a:pt x="944" y="1288"/>
                      </a:lnTo>
                      <a:lnTo>
                        <a:pt x="944" y="1291"/>
                      </a:lnTo>
                      <a:lnTo>
                        <a:pt x="945" y="1297"/>
                      </a:lnTo>
                      <a:lnTo>
                        <a:pt x="945" y="1303"/>
                      </a:lnTo>
                      <a:lnTo>
                        <a:pt x="945" y="1311"/>
                      </a:lnTo>
                      <a:lnTo>
                        <a:pt x="945" y="1319"/>
                      </a:lnTo>
                      <a:lnTo>
                        <a:pt x="945" y="1328"/>
                      </a:lnTo>
                      <a:lnTo>
                        <a:pt x="945" y="1336"/>
                      </a:lnTo>
                      <a:lnTo>
                        <a:pt x="946" y="1344"/>
                      </a:lnTo>
                      <a:lnTo>
                        <a:pt x="946" y="1351"/>
                      </a:lnTo>
                      <a:lnTo>
                        <a:pt x="946" y="1357"/>
                      </a:lnTo>
                      <a:lnTo>
                        <a:pt x="946" y="1361"/>
                      </a:lnTo>
                      <a:lnTo>
                        <a:pt x="946" y="1364"/>
                      </a:lnTo>
                      <a:lnTo>
                        <a:pt x="946" y="1365"/>
                      </a:lnTo>
                      <a:lnTo>
                        <a:pt x="947" y="1364"/>
                      </a:lnTo>
                      <a:lnTo>
                        <a:pt x="947" y="1362"/>
                      </a:lnTo>
                      <a:lnTo>
                        <a:pt x="947" y="1357"/>
                      </a:lnTo>
                      <a:lnTo>
                        <a:pt x="947" y="1351"/>
                      </a:lnTo>
                      <a:lnTo>
                        <a:pt x="947" y="1343"/>
                      </a:lnTo>
                      <a:lnTo>
                        <a:pt x="948" y="1334"/>
                      </a:lnTo>
                      <a:lnTo>
                        <a:pt x="948" y="1324"/>
                      </a:lnTo>
                      <a:lnTo>
                        <a:pt x="948" y="1313"/>
                      </a:lnTo>
                      <a:lnTo>
                        <a:pt x="948" y="1302"/>
                      </a:lnTo>
                      <a:lnTo>
                        <a:pt x="948" y="1291"/>
                      </a:lnTo>
                      <a:lnTo>
                        <a:pt x="948" y="1280"/>
                      </a:lnTo>
                      <a:lnTo>
                        <a:pt x="949" y="1270"/>
                      </a:lnTo>
                      <a:lnTo>
                        <a:pt x="949" y="1261"/>
                      </a:lnTo>
                      <a:lnTo>
                        <a:pt x="949" y="1254"/>
                      </a:lnTo>
                      <a:lnTo>
                        <a:pt x="949" y="1247"/>
                      </a:lnTo>
                      <a:lnTo>
                        <a:pt x="949" y="1242"/>
                      </a:lnTo>
                      <a:lnTo>
                        <a:pt x="949" y="1239"/>
                      </a:lnTo>
                      <a:lnTo>
                        <a:pt x="950" y="1238"/>
                      </a:lnTo>
                      <a:lnTo>
                        <a:pt x="950" y="1239"/>
                      </a:lnTo>
                      <a:lnTo>
                        <a:pt x="950" y="1242"/>
                      </a:lnTo>
                      <a:lnTo>
                        <a:pt x="950" y="1247"/>
                      </a:lnTo>
                      <a:lnTo>
                        <a:pt x="950" y="1255"/>
                      </a:lnTo>
                      <a:lnTo>
                        <a:pt x="951" y="1264"/>
                      </a:lnTo>
                      <a:lnTo>
                        <a:pt x="951" y="1275"/>
                      </a:lnTo>
                      <a:lnTo>
                        <a:pt x="951" y="1286"/>
                      </a:lnTo>
                      <a:lnTo>
                        <a:pt x="951" y="1297"/>
                      </a:lnTo>
                      <a:lnTo>
                        <a:pt x="951" y="1308"/>
                      </a:lnTo>
                      <a:lnTo>
                        <a:pt x="951" y="1317"/>
                      </a:lnTo>
                      <a:lnTo>
                        <a:pt x="952" y="1323"/>
                      </a:lnTo>
                      <a:lnTo>
                        <a:pt x="952" y="1326"/>
                      </a:lnTo>
                      <a:lnTo>
                        <a:pt x="952" y="1326"/>
                      </a:lnTo>
                      <a:lnTo>
                        <a:pt x="952" y="1322"/>
                      </a:lnTo>
                      <a:lnTo>
                        <a:pt x="952" y="1316"/>
                      </a:lnTo>
                      <a:lnTo>
                        <a:pt x="952" y="1307"/>
                      </a:lnTo>
                      <a:lnTo>
                        <a:pt x="953" y="1296"/>
                      </a:lnTo>
                      <a:lnTo>
                        <a:pt x="953" y="1285"/>
                      </a:lnTo>
                      <a:lnTo>
                        <a:pt x="953" y="1273"/>
                      </a:lnTo>
                      <a:lnTo>
                        <a:pt x="953" y="1262"/>
                      </a:lnTo>
                      <a:lnTo>
                        <a:pt x="953" y="1252"/>
                      </a:lnTo>
                      <a:lnTo>
                        <a:pt x="953" y="1243"/>
                      </a:lnTo>
                      <a:lnTo>
                        <a:pt x="954" y="1236"/>
                      </a:lnTo>
                      <a:lnTo>
                        <a:pt x="954" y="1229"/>
                      </a:lnTo>
                      <a:lnTo>
                        <a:pt x="954" y="1225"/>
                      </a:lnTo>
                      <a:lnTo>
                        <a:pt x="954" y="1221"/>
                      </a:lnTo>
                      <a:lnTo>
                        <a:pt x="954" y="1219"/>
                      </a:lnTo>
                      <a:lnTo>
                        <a:pt x="955" y="1217"/>
                      </a:lnTo>
                      <a:lnTo>
                        <a:pt x="955" y="1217"/>
                      </a:lnTo>
                      <a:lnTo>
                        <a:pt x="955" y="1218"/>
                      </a:lnTo>
                      <a:lnTo>
                        <a:pt x="955" y="1221"/>
                      </a:lnTo>
                      <a:lnTo>
                        <a:pt x="955" y="1224"/>
                      </a:lnTo>
                      <a:lnTo>
                        <a:pt x="955" y="1229"/>
                      </a:lnTo>
                      <a:lnTo>
                        <a:pt x="956" y="1234"/>
                      </a:lnTo>
                      <a:lnTo>
                        <a:pt x="956" y="1241"/>
                      </a:lnTo>
                      <a:lnTo>
                        <a:pt x="956" y="1247"/>
                      </a:lnTo>
                      <a:lnTo>
                        <a:pt x="956" y="1254"/>
                      </a:lnTo>
                      <a:lnTo>
                        <a:pt x="956" y="1261"/>
                      </a:lnTo>
                      <a:lnTo>
                        <a:pt x="956" y="1268"/>
                      </a:lnTo>
                      <a:lnTo>
                        <a:pt x="957" y="1274"/>
                      </a:lnTo>
                      <a:lnTo>
                        <a:pt x="957" y="1279"/>
                      </a:lnTo>
                      <a:lnTo>
                        <a:pt x="957" y="1284"/>
                      </a:lnTo>
                      <a:lnTo>
                        <a:pt x="957" y="1288"/>
                      </a:lnTo>
                      <a:lnTo>
                        <a:pt x="957" y="1291"/>
                      </a:lnTo>
                      <a:lnTo>
                        <a:pt x="957" y="1294"/>
                      </a:lnTo>
                      <a:lnTo>
                        <a:pt x="958" y="1296"/>
                      </a:lnTo>
                      <a:lnTo>
                        <a:pt x="958" y="1297"/>
                      </a:lnTo>
                      <a:lnTo>
                        <a:pt x="958" y="1297"/>
                      </a:lnTo>
                      <a:lnTo>
                        <a:pt x="958" y="1296"/>
                      </a:lnTo>
                      <a:lnTo>
                        <a:pt x="958" y="1295"/>
                      </a:lnTo>
                      <a:lnTo>
                        <a:pt x="959" y="1292"/>
                      </a:lnTo>
                      <a:lnTo>
                        <a:pt x="959" y="1287"/>
                      </a:lnTo>
                      <a:lnTo>
                        <a:pt x="959" y="1281"/>
                      </a:lnTo>
                      <a:lnTo>
                        <a:pt x="959" y="1274"/>
                      </a:lnTo>
                      <a:lnTo>
                        <a:pt x="959" y="1266"/>
                      </a:lnTo>
                      <a:lnTo>
                        <a:pt x="959" y="1257"/>
                      </a:lnTo>
                      <a:lnTo>
                        <a:pt x="960" y="1247"/>
                      </a:lnTo>
                      <a:lnTo>
                        <a:pt x="960" y="1237"/>
                      </a:lnTo>
                      <a:lnTo>
                        <a:pt x="960" y="1227"/>
                      </a:lnTo>
                      <a:lnTo>
                        <a:pt x="960" y="1217"/>
                      </a:lnTo>
                      <a:lnTo>
                        <a:pt x="960" y="1209"/>
                      </a:lnTo>
                      <a:lnTo>
                        <a:pt x="960" y="1201"/>
                      </a:lnTo>
                      <a:lnTo>
                        <a:pt x="961" y="1195"/>
                      </a:lnTo>
                      <a:lnTo>
                        <a:pt x="961" y="1190"/>
                      </a:lnTo>
                      <a:lnTo>
                        <a:pt x="961" y="1186"/>
                      </a:lnTo>
                      <a:lnTo>
                        <a:pt x="961" y="1183"/>
                      </a:lnTo>
                      <a:lnTo>
                        <a:pt x="961" y="1180"/>
                      </a:lnTo>
                      <a:lnTo>
                        <a:pt x="962" y="1178"/>
                      </a:lnTo>
                      <a:lnTo>
                        <a:pt x="962" y="1176"/>
                      </a:lnTo>
                      <a:lnTo>
                        <a:pt x="962" y="1174"/>
                      </a:lnTo>
                      <a:lnTo>
                        <a:pt x="962" y="1173"/>
                      </a:lnTo>
                      <a:lnTo>
                        <a:pt x="962" y="1171"/>
                      </a:lnTo>
                      <a:lnTo>
                        <a:pt x="962" y="1169"/>
                      </a:lnTo>
                      <a:lnTo>
                        <a:pt x="963" y="1168"/>
                      </a:lnTo>
                      <a:lnTo>
                        <a:pt x="963" y="1168"/>
                      </a:lnTo>
                      <a:lnTo>
                        <a:pt x="963" y="1168"/>
                      </a:lnTo>
                      <a:lnTo>
                        <a:pt x="963" y="1169"/>
                      </a:lnTo>
                      <a:lnTo>
                        <a:pt x="963" y="1171"/>
                      </a:lnTo>
                      <a:lnTo>
                        <a:pt x="963" y="1174"/>
                      </a:lnTo>
                      <a:lnTo>
                        <a:pt x="964" y="1178"/>
                      </a:lnTo>
                      <a:lnTo>
                        <a:pt x="964" y="1184"/>
                      </a:lnTo>
                      <a:lnTo>
                        <a:pt x="964" y="1190"/>
                      </a:lnTo>
                      <a:lnTo>
                        <a:pt x="964" y="1197"/>
                      </a:lnTo>
                      <a:lnTo>
                        <a:pt x="964" y="1204"/>
                      </a:lnTo>
                      <a:lnTo>
                        <a:pt x="964" y="1211"/>
                      </a:lnTo>
                      <a:lnTo>
                        <a:pt x="965" y="1218"/>
                      </a:lnTo>
                      <a:lnTo>
                        <a:pt x="965" y="1223"/>
                      </a:lnTo>
                      <a:lnTo>
                        <a:pt x="965" y="1228"/>
                      </a:lnTo>
                      <a:lnTo>
                        <a:pt x="965" y="1232"/>
                      </a:lnTo>
                      <a:lnTo>
                        <a:pt x="965" y="1234"/>
                      </a:lnTo>
                      <a:lnTo>
                        <a:pt x="966" y="1235"/>
                      </a:lnTo>
                      <a:lnTo>
                        <a:pt x="966" y="1234"/>
                      </a:lnTo>
                      <a:lnTo>
                        <a:pt x="966" y="1232"/>
                      </a:lnTo>
                      <a:lnTo>
                        <a:pt x="966" y="1229"/>
                      </a:lnTo>
                      <a:lnTo>
                        <a:pt x="966" y="1225"/>
                      </a:lnTo>
                      <a:lnTo>
                        <a:pt x="966" y="1221"/>
                      </a:lnTo>
                      <a:lnTo>
                        <a:pt x="967" y="1216"/>
                      </a:lnTo>
                      <a:lnTo>
                        <a:pt x="967" y="1211"/>
                      </a:lnTo>
                      <a:lnTo>
                        <a:pt x="967" y="1205"/>
                      </a:lnTo>
                      <a:lnTo>
                        <a:pt x="967" y="1199"/>
                      </a:lnTo>
                      <a:lnTo>
                        <a:pt x="967" y="1193"/>
                      </a:lnTo>
                      <a:lnTo>
                        <a:pt x="967" y="1187"/>
                      </a:lnTo>
                      <a:lnTo>
                        <a:pt x="968" y="1180"/>
                      </a:lnTo>
                      <a:lnTo>
                        <a:pt x="968" y="1174"/>
                      </a:lnTo>
                      <a:lnTo>
                        <a:pt x="968" y="1168"/>
                      </a:lnTo>
                      <a:lnTo>
                        <a:pt x="968" y="1162"/>
                      </a:lnTo>
                      <a:lnTo>
                        <a:pt x="968" y="1156"/>
                      </a:lnTo>
                      <a:lnTo>
                        <a:pt x="968" y="1152"/>
                      </a:lnTo>
                      <a:lnTo>
                        <a:pt x="969" y="1148"/>
                      </a:lnTo>
                      <a:lnTo>
                        <a:pt x="969" y="1146"/>
                      </a:lnTo>
                      <a:lnTo>
                        <a:pt x="969" y="1144"/>
                      </a:lnTo>
                      <a:lnTo>
                        <a:pt x="969" y="1142"/>
                      </a:lnTo>
                      <a:lnTo>
                        <a:pt x="969" y="1141"/>
                      </a:lnTo>
                      <a:lnTo>
                        <a:pt x="970" y="1140"/>
                      </a:lnTo>
                      <a:lnTo>
                        <a:pt x="970" y="1138"/>
                      </a:lnTo>
                      <a:lnTo>
                        <a:pt x="970" y="1135"/>
                      </a:lnTo>
                      <a:lnTo>
                        <a:pt x="970" y="1131"/>
                      </a:lnTo>
                      <a:lnTo>
                        <a:pt x="970" y="1126"/>
                      </a:lnTo>
                      <a:lnTo>
                        <a:pt x="970" y="1120"/>
                      </a:lnTo>
                      <a:lnTo>
                        <a:pt x="971" y="1113"/>
                      </a:lnTo>
                      <a:lnTo>
                        <a:pt x="971" y="1105"/>
                      </a:lnTo>
                      <a:lnTo>
                        <a:pt x="971" y="1096"/>
                      </a:lnTo>
                      <a:lnTo>
                        <a:pt x="971" y="1088"/>
                      </a:lnTo>
                      <a:lnTo>
                        <a:pt x="971" y="1081"/>
                      </a:lnTo>
                      <a:lnTo>
                        <a:pt x="971" y="1075"/>
                      </a:lnTo>
                      <a:lnTo>
                        <a:pt x="972" y="1070"/>
                      </a:lnTo>
                      <a:lnTo>
                        <a:pt x="972" y="1067"/>
                      </a:lnTo>
                      <a:lnTo>
                        <a:pt x="972" y="1066"/>
                      </a:lnTo>
                      <a:lnTo>
                        <a:pt x="972" y="1067"/>
                      </a:lnTo>
                      <a:lnTo>
                        <a:pt x="972" y="1070"/>
                      </a:lnTo>
                      <a:lnTo>
                        <a:pt x="973" y="1074"/>
                      </a:lnTo>
                      <a:lnTo>
                        <a:pt x="973" y="1080"/>
                      </a:lnTo>
                      <a:lnTo>
                        <a:pt x="973" y="1086"/>
                      </a:lnTo>
                      <a:lnTo>
                        <a:pt x="973" y="1093"/>
                      </a:lnTo>
                      <a:lnTo>
                        <a:pt x="973" y="1101"/>
                      </a:lnTo>
                      <a:lnTo>
                        <a:pt x="973" y="1107"/>
                      </a:lnTo>
                      <a:lnTo>
                        <a:pt x="974" y="1113"/>
                      </a:lnTo>
                      <a:lnTo>
                        <a:pt x="974" y="1118"/>
                      </a:lnTo>
                      <a:lnTo>
                        <a:pt x="974" y="1121"/>
                      </a:lnTo>
                      <a:lnTo>
                        <a:pt x="974" y="1122"/>
                      </a:lnTo>
                      <a:lnTo>
                        <a:pt x="974" y="1122"/>
                      </a:lnTo>
                      <a:lnTo>
                        <a:pt x="974" y="1119"/>
                      </a:lnTo>
                      <a:lnTo>
                        <a:pt x="975" y="1114"/>
                      </a:lnTo>
                      <a:lnTo>
                        <a:pt x="975" y="1108"/>
                      </a:lnTo>
                      <a:lnTo>
                        <a:pt x="975" y="1100"/>
                      </a:lnTo>
                      <a:lnTo>
                        <a:pt x="975" y="1091"/>
                      </a:lnTo>
                      <a:lnTo>
                        <a:pt x="975" y="1081"/>
                      </a:lnTo>
                      <a:lnTo>
                        <a:pt x="975" y="1071"/>
                      </a:lnTo>
                      <a:lnTo>
                        <a:pt x="976" y="1061"/>
                      </a:lnTo>
                      <a:lnTo>
                        <a:pt x="976" y="1051"/>
                      </a:lnTo>
                      <a:lnTo>
                        <a:pt x="976" y="1042"/>
                      </a:lnTo>
                      <a:lnTo>
                        <a:pt x="976" y="1034"/>
                      </a:lnTo>
                      <a:lnTo>
                        <a:pt x="976" y="1028"/>
                      </a:lnTo>
                      <a:lnTo>
                        <a:pt x="977" y="1023"/>
                      </a:lnTo>
                      <a:lnTo>
                        <a:pt x="977" y="1019"/>
                      </a:lnTo>
                      <a:lnTo>
                        <a:pt x="977" y="1016"/>
                      </a:lnTo>
                      <a:lnTo>
                        <a:pt x="977" y="1014"/>
                      </a:lnTo>
                      <a:lnTo>
                        <a:pt x="977" y="1014"/>
                      </a:lnTo>
                      <a:lnTo>
                        <a:pt x="977" y="1015"/>
                      </a:lnTo>
                      <a:lnTo>
                        <a:pt x="978" y="1017"/>
                      </a:lnTo>
                      <a:lnTo>
                        <a:pt x="978" y="1021"/>
                      </a:lnTo>
                      <a:lnTo>
                        <a:pt x="978" y="1027"/>
                      </a:lnTo>
                      <a:lnTo>
                        <a:pt x="978" y="1033"/>
                      </a:lnTo>
                      <a:lnTo>
                        <a:pt x="978" y="1042"/>
                      </a:lnTo>
                      <a:lnTo>
                        <a:pt x="978" y="1052"/>
                      </a:lnTo>
                      <a:lnTo>
                        <a:pt x="979" y="1063"/>
                      </a:lnTo>
                      <a:lnTo>
                        <a:pt x="979" y="1076"/>
                      </a:lnTo>
                      <a:lnTo>
                        <a:pt x="979" y="1089"/>
                      </a:lnTo>
                      <a:lnTo>
                        <a:pt x="979" y="1102"/>
                      </a:lnTo>
                      <a:lnTo>
                        <a:pt x="979" y="1115"/>
                      </a:lnTo>
                      <a:lnTo>
                        <a:pt x="979" y="1128"/>
                      </a:lnTo>
                      <a:lnTo>
                        <a:pt x="980" y="1139"/>
                      </a:lnTo>
                      <a:lnTo>
                        <a:pt x="980" y="1148"/>
                      </a:lnTo>
                      <a:lnTo>
                        <a:pt x="980" y="1156"/>
                      </a:lnTo>
                      <a:lnTo>
                        <a:pt x="980" y="1162"/>
                      </a:lnTo>
                      <a:lnTo>
                        <a:pt x="980" y="1165"/>
                      </a:lnTo>
                      <a:lnTo>
                        <a:pt x="981" y="1167"/>
                      </a:lnTo>
                      <a:lnTo>
                        <a:pt x="981" y="1166"/>
                      </a:lnTo>
                      <a:lnTo>
                        <a:pt x="981" y="1164"/>
                      </a:lnTo>
                      <a:lnTo>
                        <a:pt x="981" y="1160"/>
                      </a:lnTo>
                      <a:lnTo>
                        <a:pt x="981" y="1155"/>
                      </a:lnTo>
                      <a:lnTo>
                        <a:pt x="981" y="1150"/>
                      </a:lnTo>
                      <a:lnTo>
                        <a:pt x="982" y="1144"/>
                      </a:lnTo>
                      <a:lnTo>
                        <a:pt x="982" y="1139"/>
                      </a:lnTo>
                      <a:lnTo>
                        <a:pt x="982" y="1134"/>
                      </a:lnTo>
                      <a:lnTo>
                        <a:pt x="982" y="1130"/>
                      </a:lnTo>
                      <a:lnTo>
                        <a:pt x="982" y="1127"/>
                      </a:lnTo>
                      <a:lnTo>
                        <a:pt x="982" y="1126"/>
                      </a:lnTo>
                      <a:lnTo>
                        <a:pt x="983" y="1125"/>
                      </a:lnTo>
                      <a:lnTo>
                        <a:pt x="983" y="1126"/>
                      </a:lnTo>
                      <a:lnTo>
                        <a:pt x="983" y="1127"/>
                      </a:lnTo>
                      <a:lnTo>
                        <a:pt x="983" y="1129"/>
                      </a:lnTo>
                      <a:lnTo>
                        <a:pt x="983" y="1130"/>
                      </a:lnTo>
                      <a:lnTo>
                        <a:pt x="984" y="1132"/>
                      </a:lnTo>
                      <a:lnTo>
                        <a:pt x="984" y="1133"/>
                      </a:lnTo>
                      <a:lnTo>
                        <a:pt x="984" y="1134"/>
                      </a:lnTo>
                      <a:lnTo>
                        <a:pt x="984" y="1133"/>
                      </a:lnTo>
                      <a:lnTo>
                        <a:pt x="984" y="1132"/>
                      </a:lnTo>
                      <a:lnTo>
                        <a:pt x="984" y="1129"/>
                      </a:lnTo>
                      <a:lnTo>
                        <a:pt x="985" y="1125"/>
                      </a:lnTo>
                      <a:lnTo>
                        <a:pt x="985" y="1119"/>
                      </a:lnTo>
                      <a:lnTo>
                        <a:pt x="985" y="1113"/>
                      </a:lnTo>
                      <a:lnTo>
                        <a:pt x="985" y="1106"/>
                      </a:lnTo>
                      <a:lnTo>
                        <a:pt x="985" y="1098"/>
                      </a:lnTo>
                      <a:lnTo>
                        <a:pt x="985" y="1089"/>
                      </a:lnTo>
                      <a:lnTo>
                        <a:pt x="986" y="1081"/>
                      </a:lnTo>
                      <a:lnTo>
                        <a:pt x="986" y="1072"/>
                      </a:lnTo>
                      <a:lnTo>
                        <a:pt x="986" y="1063"/>
                      </a:lnTo>
                      <a:lnTo>
                        <a:pt x="986" y="1055"/>
                      </a:lnTo>
                      <a:lnTo>
                        <a:pt x="986" y="1048"/>
                      </a:lnTo>
                      <a:lnTo>
                        <a:pt x="986" y="1041"/>
                      </a:lnTo>
                      <a:lnTo>
                        <a:pt x="987" y="1036"/>
                      </a:lnTo>
                      <a:lnTo>
                        <a:pt x="987" y="1031"/>
                      </a:lnTo>
                      <a:lnTo>
                        <a:pt x="987" y="1027"/>
                      </a:lnTo>
                      <a:lnTo>
                        <a:pt x="987" y="1024"/>
                      </a:lnTo>
                      <a:lnTo>
                        <a:pt x="987" y="1022"/>
                      </a:lnTo>
                      <a:lnTo>
                        <a:pt x="988" y="1021"/>
                      </a:lnTo>
                      <a:lnTo>
                        <a:pt x="988" y="1020"/>
                      </a:lnTo>
                      <a:lnTo>
                        <a:pt x="988" y="1020"/>
                      </a:lnTo>
                      <a:lnTo>
                        <a:pt x="988" y="1020"/>
                      </a:lnTo>
                      <a:lnTo>
                        <a:pt x="988" y="1021"/>
                      </a:lnTo>
                      <a:lnTo>
                        <a:pt x="988" y="1022"/>
                      </a:lnTo>
                      <a:lnTo>
                        <a:pt x="989" y="1024"/>
                      </a:lnTo>
                      <a:lnTo>
                        <a:pt x="989" y="1026"/>
                      </a:lnTo>
                      <a:lnTo>
                        <a:pt x="989" y="1030"/>
                      </a:lnTo>
                      <a:lnTo>
                        <a:pt x="989" y="1034"/>
                      </a:lnTo>
                      <a:lnTo>
                        <a:pt x="989" y="1038"/>
                      </a:lnTo>
                      <a:lnTo>
                        <a:pt x="989" y="1043"/>
                      </a:lnTo>
                      <a:lnTo>
                        <a:pt x="990" y="1048"/>
                      </a:lnTo>
                      <a:lnTo>
                        <a:pt x="990" y="1054"/>
                      </a:lnTo>
                      <a:lnTo>
                        <a:pt x="990" y="1058"/>
                      </a:lnTo>
                      <a:lnTo>
                        <a:pt x="990" y="1063"/>
                      </a:lnTo>
                      <a:lnTo>
                        <a:pt x="990" y="1066"/>
                      </a:lnTo>
                      <a:lnTo>
                        <a:pt x="990" y="1069"/>
                      </a:lnTo>
                      <a:lnTo>
                        <a:pt x="991" y="1070"/>
                      </a:lnTo>
                      <a:lnTo>
                        <a:pt x="991" y="1070"/>
                      </a:lnTo>
                      <a:lnTo>
                        <a:pt x="991" y="1070"/>
                      </a:lnTo>
                      <a:lnTo>
                        <a:pt x="991" y="1068"/>
                      </a:lnTo>
                      <a:lnTo>
                        <a:pt x="991" y="1065"/>
                      </a:lnTo>
                      <a:lnTo>
                        <a:pt x="992" y="1061"/>
                      </a:lnTo>
                      <a:lnTo>
                        <a:pt x="992" y="1057"/>
                      </a:lnTo>
                      <a:lnTo>
                        <a:pt x="992" y="1052"/>
                      </a:lnTo>
                      <a:lnTo>
                        <a:pt x="992" y="1046"/>
                      </a:lnTo>
                      <a:lnTo>
                        <a:pt x="992" y="1041"/>
                      </a:lnTo>
                      <a:lnTo>
                        <a:pt x="992" y="1036"/>
                      </a:lnTo>
                      <a:lnTo>
                        <a:pt x="993" y="1032"/>
                      </a:lnTo>
                      <a:lnTo>
                        <a:pt x="993" y="1028"/>
                      </a:lnTo>
                      <a:lnTo>
                        <a:pt x="993" y="1026"/>
                      </a:lnTo>
                      <a:lnTo>
                        <a:pt x="993" y="1025"/>
                      </a:lnTo>
                      <a:lnTo>
                        <a:pt x="993" y="1026"/>
                      </a:lnTo>
                      <a:lnTo>
                        <a:pt x="993" y="1029"/>
                      </a:lnTo>
                      <a:lnTo>
                        <a:pt x="994" y="1032"/>
                      </a:lnTo>
                      <a:lnTo>
                        <a:pt x="994" y="1037"/>
                      </a:lnTo>
                      <a:lnTo>
                        <a:pt x="994" y="1042"/>
                      </a:lnTo>
                      <a:lnTo>
                        <a:pt x="994" y="1047"/>
                      </a:lnTo>
                      <a:lnTo>
                        <a:pt x="994" y="1052"/>
                      </a:lnTo>
                      <a:lnTo>
                        <a:pt x="995" y="1056"/>
                      </a:lnTo>
                      <a:lnTo>
                        <a:pt x="995" y="1060"/>
                      </a:lnTo>
                      <a:lnTo>
                        <a:pt x="995" y="1061"/>
                      </a:lnTo>
                      <a:lnTo>
                        <a:pt x="995" y="1061"/>
                      </a:lnTo>
                      <a:lnTo>
                        <a:pt x="995" y="1060"/>
                      </a:lnTo>
                      <a:lnTo>
                        <a:pt x="995" y="1057"/>
                      </a:lnTo>
                      <a:lnTo>
                        <a:pt x="996" y="1053"/>
                      </a:lnTo>
                      <a:lnTo>
                        <a:pt x="996" y="1047"/>
                      </a:lnTo>
                      <a:lnTo>
                        <a:pt x="996" y="1040"/>
                      </a:lnTo>
                      <a:lnTo>
                        <a:pt x="996" y="1033"/>
                      </a:lnTo>
                      <a:lnTo>
                        <a:pt x="996" y="1025"/>
                      </a:lnTo>
                      <a:lnTo>
                        <a:pt x="996" y="1017"/>
                      </a:lnTo>
                      <a:lnTo>
                        <a:pt x="997" y="1009"/>
                      </a:lnTo>
                      <a:lnTo>
                        <a:pt x="997" y="1001"/>
                      </a:lnTo>
                      <a:lnTo>
                        <a:pt x="997" y="994"/>
                      </a:lnTo>
                      <a:lnTo>
                        <a:pt x="997" y="986"/>
                      </a:lnTo>
                      <a:lnTo>
                        <a:pt x="997" y="979"/>
                      </a:lnTo>
                      <a:lnTo>
                        <a:pt x="997" y="972"/>
                      </a:lnTo>
                      <a:lnTo>
                        <a:pt x="998" y="964"/>
                      </a:lnTo>
                      <a:lnTo>
                        <a:pt x="998" y="957"/>
                      </a:lnTo>
                      <a:lnTo>
                        <a:pt x="998" y="951"/>
                      </a:lnTo>
                      <a:lnTo>
                        <a:pt x="998" y="944"/>
                      </a:lnTo>
                      <a:lnTo>
                        <a:pt x="998" y="938"/>
                      </a:lnTo>
                      <a:lnTo>
                        <a:pt x="999" y="932"/>
                      </a:lnTo>
                      <a:lnTo>
                        <a:pt x="999" y="926"/>
                      </a:lnTo>
                      <a:lnTo>
                        <a:pt x="999" y="922"/>
                      </a:lnTo>
                      <a:lnTo>
                        <a:pt x="999" y="917"/>
                      </a:lnTo>
                      <a:lnTo>
                        <a:pt x="999" y="914"/>
                      </a:lnTo>
                      <a:lnTo>
                        <a:pt x="999" y="911"/>
                      </a:lnTo>
                      <a:lnTo>
                        <a:pt x="1000" y="908"/>
                      </a:lnTo>
                      <a:lnTo>
                        <a:pt x="1000" y="906"/>
                      </a:lnTo>
                      <a:lnTo>
                        <a:pt x="1000" y="903"/>
                      </a:lnTo>
                      <a:lnTo>
                        <a:pt x="1000" y="899"/>
                      </a:lnTo>
                      <a:lnTo>
                        <a:pt x="1000" y="895"/>
                      </a:lnTo>
                      <a:lnTo>
                        <a:pt x="1000" y="890"/>
                      </a:lnTo>
                      <a:lnTo>
                        <a:pt x="1001" y="884"/>
                      </a:lnTo>
                      <a:lnTo>
                        <a:pt x="1001" y="878"/>
                      </a:lnTo>
                      <a:lnTo>
                        <a:pt x="1001" y="871"/>
                      </a:lnTo>
                      <a:lnTo>
                        <a:pt x="1001" y="864"/>
                      </a:lnTo>
                      <a:lnTo>
                        <a:pt x="1001" y="858"/>
                      </a:lnTo>
                      <a:lnTo>
                        <a:pt x="1001" y="852"/>
                      </a:lnTo>
                      <a:lnTo>
                        <a:pt x="1002" y="847"/>
                      </a:lnTo>
                      <a:lnTo>
                        <a:pt x="1002" y="843"/>
                      </a:lnTo>
                      <a:lnTo>
                        <a:pt x="1002" y="841"/>
                      </a:lnTo>
                      <a:lnTo>
                        <a:pt x="1002" y="840"/>
                      </a:lnTo>
                      <a:lnTo>
                        <a:pt x="1002" y="840"/>
                      </a:lnTo>
                      <a:lnTo>
                        <a:pt x="1003" y="841"/>
                      </a:lnTo>
                      <a:lnTo>
                        <a:pt x="1003" y="844"/>
                      </a:lnTo>
                      <a:lnTo>
                        <a:pt x="1003" y="848"/>
                      </a:lnTo>
                      <a:lnTo>
                        <a:pt x="1003" y="853"/>
                      </a:lnTo>
                      <a:lnTo>
                        <a:pt x="1003" y="859"/>
                      </a:lnTo>
                      <a:lnTo>
                        <a:pt x="1003" y="867"/>
                      </a:lnTo>
                      <a:lnTo>
                        <a:pt x="1004" y="874"/>
                      </a:lnTo>
                      <a:lnTo>
                        <a:pt x="1004" y="883"/>
                      </a:lnTo>
                      <a:lnTo>
                        <a:pt x="1004" y="891"/>
                      </a:lnTo>
                      <a:lnTo>
                        <a:pt x="1004" y="900"/>
                      </a:lnTo>
                      <a:lnTo>
                        <a:pt x="1004" y="908"/>
                      </a:lnTo>
                      <a:lnTo>
                        <a:pt x="1004" y="915"/>
                      </a:lnTo>
                      <a:lnTo>
                        <a:pt x="1005" y="921"/>
                      </a:lnTo>
                      <a:lnTo>
                        <a:pt x="1005" y="927"/>
                      </a:lnTo>
                      <a:lnTo>
                        <a:pt x="1005" y="930"/>
                      </a:lnTo>
                      <a:lnTo>
                        <a:pt x="1005" y="932"/>
                      </a:lnTo>
                      <a:lnTo>
                        <a:pt x="1005" y="933"/>
                      </a:lnTo>
                      <a:lnTo>
                        <a:pt x="1006" y="932"/>
                      </a:lnTo>
                      <a:lnTo>
                        <a:pt x="1006" y="930"/>
                      </a:lnTo>
                      <a:lnTo>
                        <a:pt x="1006" y="927"/>
                      </a:lnTo>
                      <a:lnTo>
                        <a:pt x="1006" y="923"/>
                      </a:lnTo>
                      <a:lnTo>
                        <a:pt x="1006" y="918"/>
                      </a:lnTo>
                      <a:lnTo>
                        <a:pt x="1006" y="914"/>
                      </a:lnTo>
                      <a:lnTo>
                        <a:pt x="1007" y="909"/>
                      </a:lnTo>
                      <a:lnTo>
                        <a:pt x="1007" y="906"/>
                      </a:lnTo>
                      <a:lnTo>
                        <a:pt x="1007" y="903"/>
                      </a:lnTo>
                      <a:lnTo>
                        <a:pt x="1007" y="901"/>
                      </a:lnTo>
                      <a:lnTo>
                        <a:pt x="1007" y="901"/>
                      </a:lnTo>
                      <a:lnTo>
                        <a:pt x="1007" y="901"/>
                      </a:lnTo>
                      <a:lnTo>
                        <a:pt x="1008" y="903"/>
                      </a:lnTo>
                      <a:lnTo>
                        <a:pt x="1008" y="905"/>
                      </a:lnTo>
                      <a:lnTo>
                        <a:pt x="1008" y="908"/>
                      </a:lnTo>
                      <a:lnTo>
                        <a:pt x="1008" y="911"/>
                      </a:lnTo>
                      <a:lnTo>
                        <a:pt x="1008" y="915"/>
                      </a:lnTo>
                      <a:lnTo>
                        <a:pt x="1008" y="919"/>
                      </a:lnTo>
                      <a:lnTo>
                        <a:pt x="1009" y="923"/>
                      </a:lnTo>
                      <a:lnTo>
                        <a:pt x="1009" y="928"/>
                      </a:lnTo>
                      <a:lnTo>
                        <a:pt x="1009" y="931"/>
                      </a:lnTo>
                      <a:lnTo>
                        <a:pt x="1009" y="935"/>
                      </a:lnTo>
                      <a:lnTo>
                        <a:pt x="1009" y="937"/>
                      </a:lnTo>
                      <a:lnTo>
                        <a:pt x="1010" y="939"/>
                      </a:lnTo>
                      <a:lnTo>
                        <a:pt x="1010" y="940"/>
                      </a:lnTo>
                      <a:lnTo>
                        <a:pt x="1010" y="939"/>
                      </a:lnTo>
                      <a:lnTo>
                        <a:pt x="1010" y="938"/>
                      </a:lnTo>
                      <a:lnTo>
                        <a:pt x="1010" y="936"/>
                      </a:lnTo>
                      <a:lnTo>
                        <a:pt x="1010" y="934"/>
                      </a:lnTo>
                      <a:lnTo>
                        <a:pt x="1011" y="931"/>
                      </a:lnTo>
                      <a:lnTo>
                        <a:pt x="1011" y="928"/>
                      </a:lnTo>
                      <a:lnTo>
                        <a:pt x="1011" y="925"/>
                      </a:lnTo>
                      <a:lnTo>
                        <a:pt x="1011" y="922"/>
                      </a:lnTo>
                      <a:lnTo>
                        <a:pt x="1011" y="919"/>
                      </a:lnTo>
                      <a:lnTo>
                        <a:pt x="1011" y="917"/>
                      </a:lnTo>
                      <a:lnTo>
                        <a:pt x="1012" y="915"/>
                      </a:lnTo>
                      <a:lnTo>
                        <a:pt x="1012" y="914"/>
                      </a:lnTo>
                      <a:lnTo>
                        <a:pt x="1012" y="913"/>
                      </a:lnTo>
                      <a:lnTo>
                        <a:pt x="1012" y="912"/>
                      </a:lnTo>
                      <a:lnTo>
                        <a:pt x="1012" y="911"/>
                      </a:lnTo>
                      <a:lnTo>
                        <a:pt x="1012" y="910"/>
                      </a:lnTo>
                      <a:lnTo>
                        <a:pt x="1013" y="909"/>
                      </a:lnTo>
                      <a:lnTo>
                        <a:pt x="1013" y="908"/>
                      </a:lnTo>
                      <a:lnTo>
                        <a:pt x="1013" y="906"/>
                      </a:lnTo>
                      <a:lnTo>
                        <a:pt x="1013" y="904"/>
                      </a:lnTo>
                      <a:lnTo>
                        <a:pt x="1013" y="901"/>
                      </a:lnTo>
                      <a:lnTo>
                        <a:pt x="1014" y="898"/>
                      </a:lnTo>
                      <a:lnTo>
                        <a:pt x="1014" y="894"/>
                      </a:lnTo>
                      <a:lnTo>
                        <a:pt x="1014" y="888"/>
                      </a:lnTo>
                      <a:lnTo>
                        <a:pt x="1014" y="882"/>
                      </a:lnTo>
                      <a:lnTo>
                        <a:pt x="1014" y="875"/>
                      </a:lnTo>
                      <a:lnTo>
                        <a:pt x="1014" y="866"/>
                      </a:lnTo>
                      <a:lnTo>
                        <a:pt x="1015" y="857"/>
                      </a:lnTo>
                      <a:lnTo>
                        <a:pt x="1015" y="847"/>
                      </a:lnTo>
                      <a:lnTo>
                        <a:pt x="1015" y="835"/>
                      </a:lnTo>
                      <a:lnTo>
                        <a:pt x="1015" y="824"/>
                      </a:lnTo>
                      <a:lnTo>
                        <a:pt x="1015" y="811"/>
                      </a:lnTo>
                      <a:lnTo>
                        <a:pt x="1015" y="799"/>
                      </a:lnTo>
                      <a:lnTo>
                        <a:pt x="1016" y="787"/>
                      </a:lnTo>
                      <a:lnTo>
                        <a:pt x="1016" y="776"/>
                      </a:lnTo>
                      <a:lnTo>
                        <a:pt x="1016" y="766"/>
                      </a:lnTo>
                      <a:lnTo>
                        <a:pt x="1016" y="758"/>
                      </a:lnTo>
                      <a:lnTo>
                        <a:pt x="1016" y="752"/>
                      </a:lnTo>
                      <a:lnTo>
                        <a:pt x="1017" y="748"/>
                      </a:lnTo>
                      <a:lnTo>
                        <a:pt x="1017" y="747"/>
                      </a:lnTo>
                      <a:lnTo>
                        <a:pt x="1017" y="748"/>
                      </a:lnTo>
                      <a:lnTo>
                        <a:pt x="1017" y="750"/>
                      </a:lnTo>
                      <a:lnTo>
                        <a:pt x="1017" y="755"/>
                      </a:lnTo>
                      <a:lnTo>
                        <a:pt x="1017" y="761"/>
                      </a:lnTo>
                      <a:lnTo>
                        <a:pt x="1018" y="769"/>
                      </a:lnTo>
                      <a:lnTo>
                        <a:pt x="1018" y="777"/>
                      </a:lnTo>
                      <a:lnTo>
                        <a:pt x="1018" y="785"/>
                      </a:lnTo>
                      <a:lnTo>
                        <a:pt x="1018" y="794"/>
                      </a:lnTo>
                      <a:lnTo>
                        <a:pt x="1018" y="802"/>
                      </a:lnTo>
                      <a:lnTo>
                        <a:pt x="1018" y="810"/>
                      </a:lnTo>
                      <a:lnTo>
                        <a:pt x="1019" y="817"/>
                      </a:lnTo>
                      <a:lnTo>
                        <a:pt x="1019" y="822"/>
                      </a:lnTo>
                      <a:lnTo>
                        <a:pt x="1019" y="827"/>
                      </a:lnTo>
                      <a:lnTo>
                        <a:pt x="1019" y="830"/>
                      </a:lnTo>
                      <a:lnTo>
                        <a:pt x="1019" y="831"/>
                      </a:lnTo>
                      <a:lnTo>
                        <a:pt x="1019" y="831"/>
                      </a:lnTo>
                      <a:lnTo>
                        <a:pt x="1020" y="829"/>
                      </a:lnTo>
                      <a:lnTo>
                        <a:pt x="1020" y="826"/>
                      </a:lnTo>
                      <a:lnTo>
                        <a:pt x="1020" y="823"/>
                      </a:lnTo>
                      <a:lnTo>
                        <a:pt x="1020" y="819"/>
                      </a:lnTo>
                      <a:lnTo>
                        <a:pt x="1020" y="815"/>
                      </a:lnTo>
                      <a:lnTo>
                        <a:pt x="1021" y="810"/>
                      </a:lnTo>
                      <a:lnTo>
                        <a:pt x="1021" y="806"/>
                      </a:lnTo>
                      <a:lnTo>
                        <a:pt x="1021" y="803"/>
                      </a:lnTo>
                      <a:lnTo>
                        <a:pt x="1021" y="800"/>
                      </a:lnTo>
                      <a:lnTo>
                        <a:pt x="1021" y="797"/>
                      </a:lnTo>
                      <a:lnTo>
                        <a:pt x="1021" y="795"/>
                      </a:lnTo>
                      <a:lnTo>
                        <a:pt x="1022" y="794"/>
                      </a:lnTo>
                      <a:lnTo>
                        <a:pt x="1022" y="794"/>
                      </a:lnTo>
                      <a:lnTo>
                        <a:pt x="1022" y="794"/>
                      </a:lnTo>
                      <a:lnTo>
                        <a:pt x="1022" y="795"/>
                      </a:lnTo>
                      <a:lnTo>
                        <a:pt x="1022" y="796"/>
                      </a:lnTo>
                      <a:lnTo>
                        <a:pt x="1022" y="798"/>
                      </a:lnTo>
                      <a:lnTo>
                        <a:pt x="1023" y="800"/>
                      </a:lnTo>
                      <a:lnTo>
                        <a:pt x="1023" y="803"/>
                      </a:lnTo>
                      <a:lnTo>
                        <a:pt x="1023" y="805"/>
                      </a:lnTo>
                      <a:lnTo>
                        <a:pt x="1023" y="807"/>
                      </a:lnTo>
                      <a:lnTo>
                        <a:pt x="1023" y="808"/>
                      </a:lnTo>
                      <a:lnTo>
                        <a:pt x="1023" y="809"/>
                      </a:lnTo>
                      <a:lnTo>
                        <a:pt x="1024" y="809"/>
                      </a:lnTo>
                      <a:lnTo>
                        <a:pt x="1024" y="809"/>
                      </a:lnTo>
                      <a:lnTo>
                        <a:pt x="1024" y="807"/>
                      </a:lnTo>
                      <a:lnTo>
                        <a:pt x="1024" y="806"/>
                      </a:lnTo>
                      <a:lnTo>
                        <a:pt x="1024" y="804"/>
                      </a:lnTo>
                      <a:lnTo>
                        <a:pt x="1025" y="801"/>
                      </a:lnTo>
                      <a:lnTo>
                        <a:pt x="1025" y="798"/>
                      </a:lnTo>
                      <a:lnTo>
                        <a:pt x="1025" y="795"/>
                      </a:lnTo>
                      <a:lnTo>
                        <a:pt x="1025" y="791"/>
                      </a:lnTo>
                      <a:lnTo>
                        <a:pt x="1025" y="787"/>
                      </a:lnTo>
                      <a:lnTo>
                        <a:pt x="1025" y="783"/>
                      </a:lnTo>
                      <a:lnTo>
                        <a:pt x="1026" y="779"/>
                      </a:lnTo>
                      <a:lnTo>
                        <a:pt x="1026" y="776"/>
                      </a:lnTo>
                      <a:lnTo>
                        <a:pt x="1026" y="772"/>
                      </a:lnTo>
                      <a:lnTo>
                        <a:pt x="1026" y="770"/>
                      </a:lnTo>
                      <a:lnTo>
                        <a:pt x="1026" y="768"/>
                      </a:lnTo>
                      <a:lnTo>
                        <a:pt x="1026" y="767"/>
                      </a:lnTo>
                      <a:lnTo>
                        <a:pt x="1027" y="767"/>
                      </a:lnTo>
                      <a:lnTo>
                        <a:pt x="1027" y="769"/>
                      </a:lnTo>
                      <a:lnTo>
                        <a:pt x="1027" y="771"/>
                      </a:lnTo>
                      <a:lnTo>
                        <a:pt x="1027" y="775"/>
                      </a:lnTo>
                      <a:lnTo>
                        <a:pt x="1027" y="780"/>
                      </a:lnTo>
                      <a:lnTo>
                        <a:pt x="1028" y="785"/>
                      </a:lnTo>
                      <a:lnTo>
                        <a:pt x="1028" y="792"/>
                      </a:lnTo>
                      <a:lnTo>
                        <a:pt x="1028" y="798"/>
                      </a:lnTo>
                      <a:lnTo>
                        <a:pt x="1028" y="805"/>
                      </a:lnTo>
                      <a:lnTo>
                        <a:pt x="1028" y="811"/>
                      </a:lnTo>
                      <a:lnTo>
                        <a:pt x="1028" y="818"/>
                      </a:lnTo>
                      <a:lnTo>
                        <a:pt x="1029" y="823"/>
                      </a:lnTo>
                      <a:lnTo>
                        <a:pt x="1029" y="828"/>
                      </a:lnTo>
                      <a:lnTo>
                        <a:pt x="1029" y="833"/>
                      </a:lnTo>
                      <a:lnTo>
                        <a:pt x="1029" y="837"/>
                      </a:lnTo>
                      <a:lnTo>
                        <a:pt x="1029" y="839"/>
                      </a:lnTo>
                      <a:lnTo>
                        <a:pt x="1029" y="841"/>
                      </a:lnTo>
                      <a:lnTo>
                        <a:pt x="1030" y="842"/>
                      </a:lnTo>
                      <a:lnTo>
                        <a:pt x="1030" y="842"/>
                      </a:lnTo>
                      <a:lnTo>
                        <a:pt x="1030" y="841"/>
                      </a:lnTo>
                      <a:lnTo>
                        <a:pt x="1030" y="839"/>
                      </a:lnTo>
                      <a:lnTo>
                        <a:pt x="1030" y="836"/>
                      </a:lnTo>
                      <a:lnTo>
                        <a:pt x="1030" y="832"/>
                      </a:lnTo>
                      <a:lnTo>
                        <a:pt x="1031" y="828"/>
                      </a:lnTo>
                      <a:lnTo>
                        <a:pt x="1031" y="823"/>
                      </a:lnTo>
                      <a:lnTo>
                        <a:pt x="1031" y="818"/>
                      </a:lnTo>
                      <a:lnTo>
                        <a:pt x="1031" y="812"/>
                      </a:lnTo>
                      <a:lnTo>
                        <a:pt x="1031" y="805"/>
                      </a:lnTo>
                      <a:lnTo>
                        <a:pt x="1032" y="798"/>
                      </a:lnTo>
                      <a:lnTo>
                        <a:pt x="1032" y="790"/>
                      </a:lnTo>
                      <a:lnTo>
                        <a:pt x="1032" y="782"/>
                      </a:lnTo>
                      <a:lnTo>
                        <a:pt x="1032" y="774"/>
                      </a:lnTo>
                      <a:lnTo>
                        <a:pt x="1032" y="766"/>
                      </a:lnTo>
                      <a:lnTo>
                        <a:pt x="1032" y="758"/>
                      </a:lnTo>
                      <a:lnTo>
                        <a:pt x="1033" y="749"/>
                      </a:lnTo>
                      <a:lnTo>
                        <a:pt x="1033" y="741"/>
                      </a:lnTo>
                      <a:lnTo>
                        <a:pt x="1033" y="733"/>
                      </a:lnTo>
                      <a:lnTo>
                        <a:pt x="1033" y="725"/>
                      </a:lnTo>
                      <a:lnTo>
                        <a:pt x="1033" y="718"/>
                      </a:lnTo>
                      <a:lnTo>
                        <a:pt x="1033" y="712"/>
                      </a:lnTo>
                      <a:lnTo>
                        <a:pt x="1034" y="706"/>
                      </a:lnTo>
                      <a:lnTo>
                        <a:pt x="1034" y="701"/>
                      </a:lnTo>
                      <a:lnTo>
                        <a:pt x="1034" y="697"/>
                      </a:lnTo>
                      <a:lnTo>
                        <a:pt x="1034" y="693"/>
                      </a:lnTo>
                      <a:lnTo>
                        <a:pt x="1034" y="691"/>
                      </a:lnTo>
                      <a:lnTo>
                        <a:pt x="1034" y="688"/>
                      </a:lnTo>
                      <a:lnTo>
                        <a:pt x="1035" y="687"/>
                      </a:lnTo>
                      <a:lnTo>
                        <a:pt x="1035" y="686"/>
                      </a:lnTo>
                      <a:lnTo>
                        <a:pt x="1035" y="686"/>
                      </a:lnTo>
                      <a:lnTo>
                        <a:pt x="1035" y="686"/>
                      </a:lnTo>
                      <a:lnTo>
                        <a:pt x="1035" y="686"/>
                      </a:lnTo>
                      <a:lnTo>
                        <a:pt x="1036" y="688"/>
                      </a:lnTo>
                      <a:lnTo>
                        <a:pt x="1036" y="689"/>
                      </a:lnTo>
                      <a:lnTo>
                        <a:pt x="1036" y="692"/>
                      </a:lnTo>
                      <a:lnTo>
                        <a:pt x="1036" y="695"/>
                      </a:lnTo>
                      <a:lnTo>
                        <a:pt x="1036" y="698"/>
                      </a:lnTo>
                      <a:lnTo>
                        <a:pt x="1036" y="702"/>
                      </a:lnTo>
                      <a:lnTo>
                        <a:pt x="1037" y="705"/>
                      </a:lnTo>
                      <a:lnTo>
                        <a:pt x="1037" y="708"/>
                      </a:lnTo>
                      <a:lnTo>
                        <a:pt x="1037" y="711"/>
                      </a:lnTo>
                      <a:lnTo>
                        <a:pt x="1037" y="712"/>
                      </a:lnTo>
                      <a:lnTo>
                        <a:pt x="1037" y="712"/>
                      </a:lnTo>
                      <a:lnTo>
                        <a:pt x="1037" y="711"/>
                      </a:lnTo>
                      <a:lnTo>
                        <a:pt x="1038" y="708"/>
                      </a:lnTo>
                      <a:lnTo>
                        <a:pt x="1038" y="703"/>
                      </a:lnTo>
                      <a:lnTo>
                        <a:pt x="1038" y="698"/>
                      </a:lnTo>
                      <a:lnTo>
                        <a:pt x="1038" y="692"/>
                      </a:lnTo>
                      <a:lnTo>
                        <a:pt x="1038" y="686"/>
                      </a:lnTo>
                      <a:lnTo>
                        <a:pt x="1039" y="680"/>
                      </a:lnTo>
                      <a:lnTo>
                        <a:pt x="1039" y="674"/>
                      </a:lnTo>
                      <a:lnTo>
                        <a:pt x="1039" y="670"/>
                      </a:lnTo>
                      <a:lnTo>
                        <a:pt x="1039" y="668"/>
                      </a:lnTo>
                      <a:lnTo>
                        <a:pt x="1039" y="668"/>
                      </a:lnTo>
                      <a:lnTo>
                        <a:pt x="1039" y="669"/>
                      </a:lnTo>
                      <a:lnTo>
                        <a:pt x="1040" y="672"/>
                      </a:lnTo>
                      <a:lnTo>
                        <a:pt x="1040" y="677"/>
                      </a:lnTo>
                      <a:lnTo>
                        <a:pt x="1040" y="683"/>
                      </a:lnTo>
                      <a:lnTo>
                        <a:pt x="1040" y="690"/>
                      </a:lnTo>
                      <a:lnTo>
                        <a:pt x="1040" y="698"/>
                      </a:lnTo>
                      <a:lnTo>
                        <a:pt x="1040" y="706"/>
                      </a:lnTo>
                      <a:lnTo>
                        <a:pt x="1041" y="715"/>
                      </a:lnTo>
                      <a:lnTo>
                        <a:pt x="1041" y="722"/>
                      </a:lnTo>
                      <a:lnTo>
                        <a:pt x="1041" y="730"/>
                      </a:lnTo>
                      <a:lnTo>
                        <a:pt x="1041" y="736"/>
                      </a:lnTo>
                      <a:lnTo>
                        <a:pt x="1041" y="740"/>
                      </a:lnTo>
                      <a:lnTo>
                        <a:pt x="1041" y="744"/>
                      </a:lnTo>
                      <a:lnTo>
                        <a:pt x="1042" y="745"/>
                      </a:lnTo>
                      <a:lnTo>
                        <a:pt x="1042" y="745"/>
                      </a:lnTo>
                      <a:lnTo>
                        <a:pt x="1042" y="743"/>
                      </a:lnTo>
                      <a:lnTo>
                        <a:pt x="1042" y="740"/>
                      </a:lnTo>
                      <a:lnTo>
                        <a:pt x="1042" y="736"/>
                      </a:lnTo>
                      <a:lnTo>
                        <a:pt x="1043" y="731"/>
                      </a:lnTo>
                      <a:lnTo>
                        <a:pt x="1043" y="727"/>
                      </a:lnTo>
                      <a:lnTo>
                        <a:pt x="1043" y="724"/>
                      </a:lnTo>
                      <a:lnTo>
                        <a:pt x="1043" y="721"/>
                      </a:lnTo>
                      <a:lnTo>
                        <a:pt x="1043" y="721"/>
                      </a:lnTo>
                      <a:lnTo>
                        <a:pt x="1043" y="723"/>
                      </a:lnTo>
                      <a:lnTo>
                        <a:pt x="1044" y="727"/>
                      </a:lnTo>
                      <a:lnTo>
                        <a:pt x="1044" y="734"/>
                      </a:lnTo>
                      <a:lnTo>
                        <a:pt x="1044" y="742"/>
                      </a:lnTo>
                      <a:lnTo>
                        <a:pt x="1044" y="751"/>
                      </a:lnTo>
                      <a:lnTo>
                        <a:pt x="1044" y="760"/>
                      </a:lnTo>
                      <a:lnTo>
                        <a:pt x="1044" y="769"/>
                      </a:lnTo>
                      <a:lnTo>
                        <a:pt x="1045" y="777"/>
                      </a:lnTo>
                      <a:lnTo>
                        <a:pt x="1045" y="783"/>
                      </a:lnTo>
                      <a:lnTo>
                        <a:pt x="1045" y="786"/>
                      </a:lnTo>
                      <a:lnTo>
                        <a:pt x="1045" y="787"/>
                      </a:lnTo>
                      <a:lnTo>
                        <a:pt x="1045" y="785"/>
                      </a:lnTo>
                      <a:lnTo>
                        <a:pt x="1045" y="780"/>
                      </a:lnTo>
                      <a:lnTo>
                        <a:pt x="1046" y="773"/>
                      </a:lnTo>
                      <a:lnTo>
                        <a:pt x="1046" y="763"/>
                      </a:lnTo>
                      <a:lnTo>
                        <a:pt x="1046" y="752"/>
                      </a:lnTo>
                      <a:lnTo>
                        <a:pt x="1046" y="740"/>
                      </a:lnTo>
                      <a:lnTo>
                        <a:pt x="1046" y="727"/>
                      </a:lnTo>
                      <a:lnTo>
                        <a:pt x="1047" y="714"/>
                      </a:lnTo>
                      <a:lnTo>
                        <a:pt x="1047" y="700"/>
                      </a:lnTo>
                      <a:lnTo>
                        <a:pt x="1047" y="687"/>
                      </a:lnTo>
                      <a:lnTo>
                        <a:pt x="1047" y="675"/>
                      </a:lnTo>
                      <a:lnTo>
                        <a:pt x="1047" y="663"/>
                      </a:lnTo>
                      <a:lnTo>
                        <a:pt x="1047" y="652"/>
                      </a:lnTo>
                      <a:lnTo>
                        <a:pt x="1048" y="641"/>
                      </a:lnTo>
                      <a:lnTo>
                        <a:pt x="1048" y="631"/>
                      </a:lnTo>
                      <a:lnTo>
                        <a:pt x="1048" y="623"/>
                      </a:lnTo>
                      <a:lnTo>
                        <a:pt x="1048" y="615"/>
                      </a:lnTo>
                      <a:lnTo>
                        <a:pt x="1048" y="608"/>
                      </a:lnTo>
                      <a:lnTo>
                        <a:pt x="1048" y="602"/>
                      </a:lnTo>
                      <a:lnTo>
                        <a:pt x="1049" y="597"/>
                      </a:lnTo>
                      <a:lnTo>
                        <a:pt x="1049" y="594"/>
                      </a:lnTo>
                      <a:lnTo>
                        <a:pt x="1049" y="592"/>
                      </a:lnTo>
                      <a:lnTo>
                        <a:pt x="1049" y="591"/>
                      </a:lnTo>
                      <a:lnTo>
                        <a:pt x="1049" y="592"/>
                      </a:lnTo>
                      <a:lnTo>
                        <a:pt x="1050" y="594"/>
                      </a:lnTo>
                      <a:lnTo>
                        <a:pt x="1050" y="597"/>
                      </a:lnTo>
                      <a:lnTo>
                        <a:pt x="1050" y="600"/>
                      </a:lnTo>
                      <a:lnTo>
                        <a:pt x="1050" y="605"/>
                      </a:lnTo>
                      <a:lnTo>
                        <a:pt x="1050" y="610"/>
                      </a:lnTo>
                      <a:lnTo>
                        <a:pt x="1050" y="614"/>
                      </a:lnTo>
                      <a:lnTo>
                        <a:pt x="1051" y="619"/>
                      </a:lnTo>
                      <a:lnTo>
                        <a:pt x="1051" y="622"/>
                      </a:lnTo>
                      <a:lnTo>
                        <a:pt x="1051" y="625"/>
                      </a:lnTo>
                      <a:lnTo>
                        <a:pt x="1051" y="627"/>
                      </a:lnTo>
                      <a:lnTo>
                        <a:pt x="1051" y="627"/>
                      </a:lnTo>
                      <a:lnTo>
                        <a:pt x="1051" y="626"/>
                      </a:lnTo>
                      <a:lnTo>
                        <a:pt x="1052" y="624"/>
                      </a:lnTo>
                      <a:lnTo>
                        <a:pt x="1052" y="622"/>
                      </a:lnTo>
                      <a:lnTo>
                        <a:pt x="1052" y="618"/>
                      </a:lnTo>
                      <a:lnTo>
                        <a:pt x="1052" y="614"/>
                      </a:lnTo>
                      <a:lnTo>
                        <a:pt x="1052" y="610"/>
                      </a:lnTo>
                      <a:lnTo>
                        <a:pt x="1052" y="606"/>
                      </a:lnTo>
                      <a:lnTo>
                        <a:pt x="1053" y="602"/>
                      </a:lnTo>
                      <a:lnTo>
                        <a:pt x="1053" y="599"/>
                      </a:lnTo>
                      <a:lnTo>
                        <a:pt x="1053" y="597"/>
                      </a:lnTo>
                      <a:lnTo>
                        <a:pt x="1053" y="595"/>
                      </a:lnTo>
                      <a:lnTo>
                        <a:pt x="1053" y="595"/>
                      </a:lnTo>
                      <a:lnTo>
                        <a:pt x="1054" y="596"/>
                      </a:lnTo>
                      <a:lnTo>
                        <a:pt x="1054" y="597"/>
                      </a:lnTo>
                      <a:lnTo>
                        <a:pt x="1054" y="600"/>
                      </a:lnTo>
                      <a:lnTo>
                        <a:pt x="1054" y="603"/>
                      </a:lnTo>
                      <a:lnTo>
                        <a:pt x="1054" y="607"/>
                      </a:lnTo>
                      <a:lnTo>
                        <a:pt x="1054" y="611"/>
                      </a:lnTo>
                      <a:lnTo>
                        <a:pt x="1055" y="614"/>
                      </a:lnTo>
                      <a:lnTo>
                        <a:pt x="1055" y="618"/>
                      </a:lnTo>
                      <a:lnTo>
                        <a:pt x="1055" y="621"/>
                      </a:lnTo>
                      <a:lnTo>
                        <a:pt x="1055" y="623"/>
                      </a:lnTo>
                      <a:lnTo>
                        <a:pt x="1055" y="625"/>
                      </a:lnTo>
                      <a:lnTo>
                        <a:pt x="1055" y="627"/>
                      </a:lnTo>
                      <a:lnTo>
                        <a:pt x="1056" y="628"/>
                      </a:lnTo>
                      <a:lnTo>
                        <a:pt x="1056" y="630"/>
                      </a:lnTo>
                      <a:lnTo>
                        <a:pt x="1056" y="631"/>
                      </a:lnTo>
                      <a:lnTo>
                        <a:pt x="1056" y="633"/>
                      </a:lnTo>
                      <a:lnTo>
                        <a:pt x="1056" y="635"/>
                      </a:lnTo>
                      <a:lnTo>
                        <a:pt x="1056" y="638"/>
                      </a:lnTo>
                      <a:lnTo>
                        <a:pt x="1057" y="641"/>
                      </a:lnTo>
                      <a:lnTo>
                        <a:pt x="1057" y="645"/>
                      </a:lnTo>
                      <a:lnTo>
                        <a:pt x="1057" y="649"/>
                      </a:lnTo>
                      <a:lnTo>
                        <a:pt x="1057" y="653"/>
                      </a:lnTo>
                      <a:lnTo>
                        <a:pt x="1057" y="657"/>
                      </a:lnTo>
                      <a:lnTo>
                        <a:pt x="1058" y="660"/>
                      </a:lnTo>
                      <a:lnTo>
                        <a:pt x="1058" y="662"/>
                      </a:lnTo>
                      <a:lnTo>
                        <a:pt x="1058" y="663"/>
                      </a:lnTo>
                      <a:lnTo>
                        <a:pt x="1058" y="662"/>
                      </a:lnTo>
                      <a:lnTo>
                        <a:pt x="1058" y="661"/>
                      </a:lnTo>
                      <a:lnTo>
                        <a:pt x="1058" y="658"/>
                      </a:lnTo>
                      <a:lnTo>
                        <a:pt x="1059" y="655"/>
                      </a:lnTo>
                      <a:lnTo>
                        <a:pt x="1059" y="652"/>
                      </a:lnTo>
                      <a:lnTo>
                        <a:pt x="1059" y="648"/>
                      </a:lnTo>
                      <a:lnTo>
                        <a:pt x="1059" y="645"/>
                      </a:lnTo>
                      <a:lnTo>
                        <a:pt x="1059" y="642"/>
                      </a:lnTo>
                      <a:lnTo>
                        <a:pt x="1059" y="640"/>
                      </a:lnTo>
                      <a:lnTo>
                        <a:pt x="1060" y="637"/>
                      </a:lnTo>
                      <a:lnTo>
                        <a:pt x="1060" y="635"/>
                      </a:lnTo>
                      <a:lnTo>
                        <a:pt x="1060" y="633"/>
                      </a:lnTo>
                      <a:lnTo>
                        <a:pt x="1060" y="629"/>
                      </a:lnTo>
                      <a:lnTo>
                        <a:pt x="1060" y="626"/>
                      </a:lnTo>
                      <a:lnTo>
                        <a:pt x="1061" y="621"/>
                      </a:lnTo>
                      <a:lnTo>
                        <a:pt x="1061" y="615"/>
                      </a:lnTo>
                      <a:lnTo>
                        <a:pt x="1061" y="609"/>
                      </a:lnTo>
                      <a:lnTo>
                        <a:pt x="1061" y="603"/>
                      </a:lnTo>
                      <a:lnTo>
                        <a:pt x="1061" y="596"/>
                      </a:lnTo>
                      <a:lnTo>
                        <a:pt x="1061" y="590"/>
                      </a:lnTo>
                      <a:lnTo>
                        <a:pt x="1062" y="584"/>
                      </a:lnTo>
                      <a:lnTo>
                        <a:pt x="1062" y="578"/>
                      </a:lnTo>
                      <a:lnTo>
                        <a:pt x="1062" y="573"/>
                      </a:lnTo>
                      <a:lnTo>
                        <a:pt x="1062" y="568"/>
                      </a:lnTo>
                      <a:lnTo>
                        <a:pt x="1062" y="563"/>
                      </a:lnTo>
                      <a:lnTo>
                        <a:pt x="1062" y="559"/>
                      </a:lnTo>
                      <a:lnTo>
                        <a:pt x="1063" y="555"/>
                      </a:lnTo>
                      <a:lnTo>
                        <a:pt x="1063" y="551"/>
                      </a:lnTo>
                      <a:lnTo>
                        <a:pt x="1063" y="547"/>
                      </a:lnTo>
                      <a:lnTo>
                        <a:pt x="1063" y="543"/>
                      </a:lnTo>
                      <a:lnTo>
                        <a:pt x="1063" y="540"/>
                      </a:lnTo>
                      <a:lnTo>
                        <a:pt x="1063" y="536"/>
                      </a:lnTo>
                      <a:lnTo>
                        <a:pt x="1064" y="533"/>
                      </a:lnTo>
                      <a:lnTo>
                        <a:pt x="1064" y="531"/>
                      </a:lnTo>
                      <a:lnTo>
                        <a:pt x="1064" y="529"/>
                      </a:lnTo>
                      <a:lnTo>
                        <a:pt x="1064" y="528"/>
                      </a:lnTo>
                      <a:lnTo>
                        <a:pt x="1064" y="527"/>
                      </a:lnTo>
                      <a:lnTo>
                        <a:pt x="1065" y="527"/>
                      </a:lnTo>
                      <a:lnTo>
                        <a:pt x="1065" y="527"/>
                      </a:lnTo>
                      <a:lnTo>
                        <a:pt x="1065" y="526"/>
                      </a:lnTo>
                      <a:lnTo>
                        <a:pt x="1065" y="525"/>
                      </a:lnTo>
                      <a:lnTo>
                        <a:pt x="1065" y="523"/>
                      </a:lnTo>
                      <a:lnTo>
                        <a:pt x="1065" y="521"/>
                      </a:lnTo>
                      <a:lnTo>
                        <a:pt x="1066" y="518"/>
                      </a:lnTo>
                      <a:lnTo>
                        <a:pt x="1066" y="515"/>
                      </a:lnTo>
                      <a:lnTo>
                        <a:pt x="1066" y="511"/>
                      </a:lnTo>
                      <a:lnTo>
                        <a:pt x="1066" y="508"/>
                      </a:lnTo>
                      <a:lnTo>
                        <a:pt x="1066" y="505"/>
                      </a:lnTo>
                      <a:lnTo>
                        <a:pt x="1066" y="502"/>
                      </a:lnTo>
                      <a:lnTo>
                        <a:pt x="1067" y="500"/>
                      </a:lnTo>
                      <a:lnTo>
                        <a:pt x="1067" y="499"/>
                      </a:lnTo>
                      <a:lnTo>
                        <a:pt x="1067" y="499"/>
                      </a:lnTo>
                      <a:lnTo>
                        <a:pt x="1067" y="500"/>
                      </a:lnTo>
                      <a:lnTo>
                        <a:pt x="1067" y="502"/>
                      </a:lnTo>
                      <a:lnTo>
                        <a:pt x="1067" y="505"/>
                      </a:lnTo>
                      <a:lnTo>
                        <a:pt x="1068" y="509"/>
                      </a:lnTo>
                      <a:lnTo>
                        <a:pt x="1068" y="514"/>
                      </a:lnTo>
                      <a:lnTo>
                        <a:pt x="1068" y="520"/>
                      </a:lnTo>
                      <a:lnTo>
                        <a:pt x="1068" y="527"/>
                      </a:lnTo>
                      <a:lnTo>
                        <a:pt x="1068" y="535"/>
                      </a:lnTo>
                      <a:lnTo>
                        <a:pt x="1069" y="543"/>
                      </a:lnTo>
                      <a:lnTo>
                        <a:pt x="1069" y="552"/>
                      </a:lnTo>
                      <a:lnTo>
                        <a:pt x="1069" y="561"/>
                      </a:lnTo>
                      <a:lnTo>
                        <a:pt x="1069" y="569"/>
                      </a:lnTo>
                      <a:lnTo>
                        <a:pt x="1069" y="577"/>
                      </a:lnTo>
                      <a:lnTo>
                        <a:pt x="1069" y="584"/>
                      </a:lnTo>
                      <a:lnTo>
                        <a:pt x="1070" y="589"/>
                      </a:lnTo>
                      <a:lnTo>
                        <a:pt x="1070" y="594"/>
                      </a:lnTo>
                      <a:lnTo>
                        <a:pt x="1070" y="597"/>
                      </a:lnTo>
                      <a:lnTo>
                        <a:pt x="1070" y="599"/>
                      </a:lnTo>
                      <a:lnTo>
                        <a:pt x="1070" y="601"/>
                      </a:lnTo>
                      <a:lnTo>
                        <a:pt x="1070" y="602"/>
                      </a:lnTo>
                      <a:lnTo>
                        <a:pt x="1071" y="601"/>
                      </a:lnTo>
                      <a:lnTo>
                        <a:pt x="1071" y="601"/>
                      </a:lnTo>
                      <a:lnTo>
                        <a:pt x="1071" y="599"/>
                      </a:lnTo>
                      <a:lnTo>
                        <a:pt x="1071" y="597"/>
                      </a:lnTo>
                      <a:lnTo>
                        <a:pt x="1071" y="595"/>
                      </a:lnTo>
                      <a:lnTo>
                        <a:pt x="1072" y="591"/>
                      </a:lnTo>
                      <a:lnTo>
                        <a:pt x="1072" y="587"/>
                      </a:lnTo>
                      <a:lnTo>
                        <a:pt x="1072" y="583"/>
                      </a:lnTo>
                      <a:lnTo>
                        <a:pt x="1072" y="578"/>
                      </a:lnTo>
                      <a:lnTo>
                        <a:pt x="1072" y="572"/>
                      </a:lnTo>
                      <a:lnTo>
                        <a:pt x="1072" y="567"/>
                      </a:lnTo>
                      <a:lnTo>
                        <a:pt x="1073" y="560"/>
                      </a:lnTo>
                      <a:lnTo>
                        <a:pt x="1073" y="554"/>
                      </a:lnTo>
                      <a:lnTo>
                        <a:pt x="1073" y="548"/>
                      </a:lnTo>
                      <a:lnTo>
                        <a:pt x="1073" y="542"/>
                      </a:lnTo>
                      <a:lnTo>
                        <a:pt x="1073" y="535"/>
                      </a:lnTo>
                      <a:lnTo>
                        <a:pt x="1073" y="529"/>
                      </a:lnTo>
                      <a:lnTo>
                        <a:pt x="1074" y="523"/>
                      </a:lnTo>
                      <a:lnTo>
                        <a:pt x="1074" y="518"/>
                      </a:lnTo>
                      <a:lnTo>
                        <a:pt x="1074" y="513"/>
                      </a:lnTo>
                      <a:lnTo>
                        <a:pt x="1074" y="509"/>
                      </a:lnTo>
                      <a:lnTo>
                        <a:pt x="1074" y="505"/>
                      </a:lnTo>
                      <a:lnTo>
                        <a:pt x="1074" y="503"/>
                      </a:lnTo>
                      <a:lnTo>
                        <a:pt x="1075" y="501"/>
                      </a:lnTo>
                      <a:lnTo>
                        <a:pt x="1075" y="500"/>
                      </a:lnTo>
                      <a:lnTo>
                        <a:pt x="1075" y="500"/>
                      </a:lnTo>
                      <a:lnTo>
                        <a:pt x="1075" y="501"/>
                      </a:lnTo>
                      <a:lnTo>
                        <a:pt x="1075" y="502"/>
                      </a:lnTo>
                      <a:lnTo>
                        <a:pt x="1076" y="503"/>
                      </a:lnTo>
                      <a:lnTo>
                        <a:pt x="1076" y="505"/>
                      </a:lnTo>
                      <a:lnTo>
                        <a:pt x="1076" y="506"/>
                      </a:lnTo>
                      <a:lnTo>
                        <a:pt x="1076" y="506"/>
                      </a:lnTo>
                      <a:lnTo>
                        <a:pt x="1076" y="506"/>
                      </a:lnTo>
                      <a:lnTo>
                        <a:pt x="1076" y="505"/>
                      </a:lnTo>
                      <a:lnTo>
                        <a:pt x="1077" y="504"/>
                      </a:lnTo>
                      <a:lnTo>
                        <a:pt x="1077" y="502"/>
                      </a:lnTo>
                      <a:lnTo>
                        <a:pt x="1077" y="499"/>
                      </a:lnTo>
                      <a:lnTo>
                        <a:pt x="1077" y="496"/>
                      </a:lnTo>
                      <a:lnTo>
                        <a:pt x="1077" y="494"/>
                      </a:lnTo>
                      <a:lnTo>
                        <a:pt x="1077" y="493"/>
                      </a:lnTo>
                      <a:lnTo>
                        <a:pt x="1078" y="492"/>
                      </a:lnTo>
                      <a:lnTo>
                        <a:pt x="1078" y="492"/>
                      </a:lnTo>
                      <a:lnTo>
                        <a:pt x="1078" y="494"/>
                      </a:lnTo>
                      <a:lnTo>
                        <a:pt x="1078" y="497"/>
                      </a:lnTo>
                      <a:lnTo>
                        <a:pt x="1078" y="500"/>
                      </a:lnTo>
                      <a:lnTo>
                        <a:pt x="1078" y="505"/>
                      </a:lnTo>
                      <a:lnTo>
                        <a:pt x="1079" y="511"/>
                      </a:lnTo>
                      <a:lnTo>
                        <a:pt x="1079" y="517"/>
                      </a:lnTo>
                      <a:lnTo>
                        <a:pt x="1079" y="523"/>
                      </a:lnTo>
                      <a:lnTo>
                        <a:pt x="1079" y="528"/>
                      </a:lnTo>
                      <a:lnTo>
                        <a:pt x="1079" y="534"/>
                      </a:lnTo>
                      <a:lnTo>
                        <a:pt x="1080" y="539"/>
                      </a:lnTo>
                      <a:lnTo>
                        <a:pt x="1080" y="544"/>
                      </a:lnTo>
                      <a:lnTo>
                        <a:pt x="1080" y="548"/>
                      </a:lnTo>
                      <a:lnTo>
                        <a:pt x="1080" y="552"/>
                      </a:lnTo>
                      <a:lnTo>
                        <a:pt x="1080" y="554"/>
                      </a:lnTo>
                      <a:lnTo>
                        <a:pt x="1080" y="556"/>
                      </a:lnTo>
                      <a:lnTo>
                        <a:pt x="1081" y="557"/>
                      </a:lnTo>
                      <a:lnTo>
                        <a:pt x="1081" y="558"/>
                      </a:lnTo>
                      <a:lnTo>
                        <a:pt x="1081" y="557"/>
                      </a:lnTo>
                      <a:lnTo>
                        <a:pt x="1081" y="555"/>
                      </a:lnTo>
                      <a:lnTo>
                        <a:pt x="1081" y="552"/>
                      </a:lnTo>
                      <a:lnTo>
                        <a:pt x="1081" y="549"/>
                      </a:lnTo>
                      <a:lnTo>
                        <a:pt x="1082" y="545"/>
                      </a:lnTo>
                      <a:lnTo>
                        <a:pt x="1082" y="540"/>
                      </a:lnTo>
                      <a:lnTo>
                        <a:pt x="1082" y="535"/>
                      </a:lnTo>
                      <a:lnTo>
                        <a:pt x="1082" y="530"/>
                      </a:lnTo>
                      <a:lnTo>
                        <a:pt x="1082" y="525"/>
                      </a:lnTo>
                      <a:lnTo>
                        <a:pt x="1083" y="520"/>
                      </a:lnTo>
                      <a:lnTo>
                        <a:pt x="1083" y="517"/>
                      </a:lnTo>
                      <a:lnTo>
                        <a:pt x="1083" y="514"/>
                      </a:lnTo>
                      <a:lnTo>
                        <a:pt x="1083" y="512"/>
                      </a:lnTo>
                      <a:lnTo>
                        <a:pt x="1083" y="511"/>
                      </a:lnTo>
                      <a:lnTo>
                        <a:pt x="1083" y="512"/>
                      </a:lnTo>
                      <a:lnTo>
                        <a:pt x="1084" y="513"/>
                      </a:lnTo>
                      <a:lnTo>
                        <a:pt x="1084" y="516"/>
                      </a:lnTo>
                      <a:lnTo>
                        <a:pt x="1084" y="519"/>
                      </a:lnTo>
                      <a:lnTo>
                        <a:pt x="1084" y="523"/>
                      </a:lnTo>
                      <a:lnTo>
                        <a:pt x="1084" y="527"/>
                      </a:lnTo>
                      <a:lnTo>
                        <a:pt x="1084" y="530"/>
                      </a:lnTo>
                      <a:lnTo>
                        <a:pt x="1085" y="534"/>
                      </a:lnTo>
                      <a:lnTo>
                        <a:pt x="1085" y="536"/>
                      </a:lnTo>
                      <a:lnTo>
                        <a:pt x="1085" y="538"/>
                      </a:lnTo>
                      <a:lnTo>
                        <a:pt x="1085" y="538"/>
                      </a:lnTo>
                      <a:lnTo>
                        <a:pt x="1085" y="538"/>
                      </a:lnTo>
                      <a:lnTo>
                        <a:pt x="1085" y="535"/>
                      </a:lnTo>
                      <a:lnTo>
                        <a:pt x="1086" y="531"/>
                      </a:lnTo>
                      <a:lnTo>
                        <a:pt x="1086" y="525"/>
                      </a:lnTo>
                      <a:lnTo>
                        <a:pt x="1086" y="518"/>
                      </a:lnTo>
                      <a:lnTo>
                        <a:pt x="1086" y="509"/>
                      </a:lnTo>
                      <a:lnTo>
                        <a:pt x="1086" y="498"/>
                      </a:lnTo>
                      <a:lnTo>
                        <a:pt x="1087" y="487"/>
                      </a:lnTo>
                      <a:lnTo>
                        <a:pt x="1087" y="474"/>
                      </a:lnTo>
                      <a:lnTo>
                        <a:pt x="1087" y="461"/>
                      </a:lnTo>
                      <a:lnTo>
                        <a:pt x="1087" y="448"/>
                      </a:lnTo>
                      <a:lnTo>
                        <a:pt x="1087" y="435"/>
                      </a:lnTo>
                      <a:lnTo>
                        <a:pt x="1087" y="423"/>
                      </a:lnTo>
                      <a:lnTo>
                        <a:pt x="1088" y="413"/>
                      </a:lnTo>
                      <a:lnTo>
                        <a:pt x="1088" y="404"/>
                      </a:lnTo>
                      <a:lnTo>
                        <a:pt x="1088" y="397"/>
                      </a:lnTo>
                      <a:lnTo>
                        <a:pt x="1088" y="391"/>
                      </a:lnTo>
                      <a:lnTo>
                        <a:pt x="1088" y="388"/>
                      </a:lnTo>
                      <a:lnTo>
                        <a:pt x="1088" y="387"/>
                      </a:lnTo>
                      <a:lnTo>
                        <a:pt x="1089" y="388"/>
                      </a:lnTo>
                      <a:lnTo>
                        <a:pt x="1089" y="390"/>
                      </a:lnTo>
                      <a:lnTo>
                        <a:pt x="1089" y="394"/>
                      </a:lnTo>
                      <a:lnTo>
                        <a:pt x="1089" y="400"/>
                      </a:lnTo>
                      <a:lnTo>
                        <a:pt x="1089" y="405"/>
                      </a:lnTo>
                      <a:lnTo>
                        <a:pt x="1089" y="412"/>
                      </a:lnTo>
                      <a:lnTo>
                        <a:pt x="1090" y="418"/>
                      </a:lnTo>
                      <a:lnTo>
                        <a:pt x="1090" y="423"/>
                      </a:lnTo>
                      <a:lnTo>
                        <a:pt x="1090" y="428"/>
                      </a:lnTo>
                      <a:lnTo>
                        <a:pt x="1090" y="432"/>
                      </a:lnTo>
                      <a:lnTo>
                        <a:pt x="1090" y="435"/>
                      </a:lnTo>
                      <a:lnTo>
                        <a:pt x="1091" y="437"/>
                      </a:lnTo>
                      <a:lnTo>
                        <a:pt x="1091" y="438"/>
                      </a:lnTo>
                      <a:lnTo>
                        <a:pt x="1091" y="438"/>
                      </a:lnTo>
                      <a:lnTo>
                        <a:pt x="1091" y="438"/>
                      </a:lnTo>
                      <a:lnTo>
                        <a:pt x="1091" y="437"/>
                      </a:lnTo>
                      <a:lnTo>
                        <a:pt x="1091" y="437"/>
                      </a:lnTo>
                      <a:lnTo>
                        <a:pt x="1092" y="437"/>
                      </a:lnTo>
                      <a:lnTo>
                        <a:pt x="1092" y="437"/>
                      </a:lnTo>
                      <a:lnTo>
                        <a:pt x="1092" y="439"/>
                      </a:lnTo>
                      <a:lnTo>
                        <a:pt x="1092" y="442"/>
                      </a:lnTo>
                      <a:lnTo>
                        <a:pt x="1092" y="447"/>
                      </a:lnTo>
                      <a:lnTo>
                        <a:pt x="1092" y="452"/>
                      </a:lnTo>
                      <a:lnTo>
                        <a:pt x="1093" y="458"/>
                      </a:lnTo>
                      <a:lnTo>
                        <a:pt x="1093" y="465"/>
                      </a:lnTo>
                      <a:lnTo>
                        <a:pt x="1093" y="471"/>
                      </a:lnTo>
                      <a:lnTo>
                        <a:pt x="1093" y="477"/>
                      </a:lnTo>
                      <a:lnTo>
                        <a:pt x="1093" y="481"/>
                      </a:lnTo>
                      <a:lnTo>
                        <a:pt x="1093" y="484"/>
                      </a:lnTo>
                      <a:lnTo>
                        <a:pt x="1094" y="485"/>
                      </a:lnTo>
                      <a:lnTo>
                        <a:pt x="1094" y="484"/>
                      </a:lnTo>
                      <a:lnTo>
                        <a:pt x="1094" y="480"/>
                      </a:lnTo>
                      <a:lnTo>
                        <a:pt x="1094" y="475"/>
                      </a:lnTo>
                      <a:lnTo>
                        <a:pt x="1094" y="468"/>
                      </a:lnTo>
                      <a:lnTo>
                        <a:pt x="1095" y="461"/>
                      </a:lnTo>
                      <a:lnTo>
                        <a:pt x="1095" y="453"/>
                      </a:lnTo>
                      <a:lnTo>
                        <a:pt x="1095" y="445"/>
                      </a:lnTo>
                      <a:lnTo>
                        <a:pt x="1095" y="439"/>
                      </a:lnTo>
                      <a:lnTo>
                        <a:pt x="1095" y="434"/>
                      </a:lnTo>
                      <a:lnTo>
                        <a:pt x="1095" y="430"/>
                      </a:lnTo>
                      <a:lnTo>
                        <a:pt x="1096" y="428"/>
                      </a:lnTo>
                      <a:lnTo>
                        <a:pt x="1096" y="428"/>
                      </a:lnTo>
                      <a:lnTo>
                        <a:pt x="1096" y="430"/>
                      </a:lnTo>
                      <a:lnTo>
                        <a:pt x="1096" y="434"/>
                      </a:lnTo>
                      <a:lnTo>
                        <a:pt x="1096" y="439"/>
                      </a:lnTo>
                      <a:lnTo>
                        <a:pt x="1096" y="446"/>
                      </a:lnTo>
                      <a:lnTo>
                        <a:pt x="1097" y="453"/>
                      </a:lnTo>
                      <a:lnTo>
                        <a:pt x="1097" y="461"/>
                      </a:lnTo>
                      <a:lnTo>
                        <a:pt x="1097" y="469"/>
                      </a:lnTo>
                      <a:lnTo>
                        <a:pt x="1097" y="476"/>
                      </a:lnTo>
                      <a:lnTo>
                        <a:pt x="1097" y="484"/>
                      </a:lnTo>
                      <a:lnTo>
                        <a:pt x="1098" y="491"/>
                      </a:lnTo>
                      <a:lnTo>
                        <a:pt x="1098" y="498"/>
                      </a:lnTo>
                      <a:lnTo>
                        <a:pt x="1098" y="504"/>
                      </a:lnTo>
                      <a:lnTo>
                        <a:pt x="1098" y="510"/>
                      </a:lnTo>
                      <a:lnTo>
                        <a:pt x="1098" y="514"/>
                      </a:lnTo>
                      <a:lnTo>
                        <a:pt x="1098" y="518"/>
                      </a:lnTo>
                      <a:lnTo>
                        <a:pt x="1099" y="521"/>
                      </a:lnTo>
                      <a:lnTo>
                        <a:pt x="1099" y="523"/>
                      </a:lnTo>
                      <a:lnTo>
                        <a:pt x="1099" y="523"/>
                      </a:lnTo>
                      <a:lnTo>
                        <a:pt x="1099" y="522"/>
                      </a:lnTo>
                      <a:lnTo>
                        <a:pt x="1099" y="519"/>
                      </a:lnTo>
                      <a:lnTo>
                        <a:pt x="1099" y="515"/>
                      </a:lnTo>
                      <a:lnTo>
                        <a:pt x="1100" y="509"/>
                      </a:lnTo>
                      <a:lnTo>
                        <a:pt x="1100" y="502"/>
                      </a:lnTo>
                      <a:lnTo>
                        <a:pt x="1100" y="493"/>
                      </a:lnTo>
                      <a:lnTo>
                        <a:pt x="1100" y="483"/>
                      </a:lnTo>
                      <a:lnTo>
                        <a:pt x="1100" y="473"/>
                      </a:lnTo>
                      <a:lnTo>
                        <a:pt x="1100" y="462"/>
                      </a:lnTo>
                      <a:lnTo>
                        <a:pt x="1101" y="451"/>
                      </a:lnTo>
                      <a:lnTo>
                        <a:pt x="1101" y="440"/>
                      </a:lnTo>
                      <a:lnTo>
                        <a:pt x="1101" y="430"/>
                      </a:lnTo>
                      <a:lnTo>
                        <a:pt x="1101" y="421"/>
                      </a:lnTo>
                      <a:lnTo>
                        <a:pt x="1101" y="412"/>
                      </a:lnTo>
                      <a:lnTo>
                        <a:pt x="1102" y="404"/>
                      </a:lnTo>
                      <a:lnTo>
                        <a:pt x="1102" y="396"/>
                      </a:lnTo>
                      <a:lnTo>
                        <a:pt x="1102" y="389"/>
                      </a:lnTo>
                      <a:lnTo>
                        <a:pt x="1102" y="382"/>
                      </a:lnTo>
                      <a:lnTo>
                        <a:pt x="1102" y="375"/>
                      </a:lnTo>
                      <a:lnTo>
                        <a:pt x="1102" y="368"/>
                      </a:lnTo>
                      <a:lnTo>
                        <a:pt x="1103" y="362"/>
                      </a:lnTo>
                      <a:lnTo>
                        <a:pt x="1103" y="356"/>
                      </a:lnTo>
                      <a:lnTo>
                        <a:pt x="1103" y="351"/>
                      </a:lnTo>
                      <a:lnTo>
                        <a:pt x="1103" y="346"/>
                      </a:lnTo>
                      <a:lnTo>
                        <a:pt x="1103" y="343"/>
                      </a:lnTo>
                      <a:lnTo>
                        <a:pt x="1103" y="341"/>
                      </a:lnTo>
                      <a:lnTo>
                        <a:pt x="1104" y="340"/>
                      </a:lnTo>
                      <a:lnTo>
                        <a:pt x="1104" y="340"/>
                      </a:lnTo>
                      <a:lnTo>
                        <a:pt x="1104" y="342"/>
                      </a:lnTo>
                      <a:lnTo>
                        <a:pt x="1104" y="344"/>
                      </a:lnTo>
                      <a:lnTo>
                        <a:pt x="1104" y="348"/>
                      </a:lnTo>
                      <a:lnTo>
                        <a:pt x="1104" y="352"/>
                      </a:lnTo>
                      <a:lnTo>
                        <a:pt x="1105" y="357"/>
                      </a:lnTo>
                      <a:lnTo>
                        <a:pt x="1105" y="362"/>
                      </a:lnTo>
                      <a:lnTo>
                        <a:pt x="1105" y="367"/>
                      </a:lnTo>
                      <a:lnTo>
                        <a:pt x="1105" y="371"/>
                      </a:lnTo>
                      <a:lnTo>
                        <a:pt x="1105" y="375"/>
                      </a:lnTo>
                      <a:lnTo>
                        <a:pt x="1106" y="379"/>
                      </a:lnTo>
                      <a:lnTo>
                        <a:pt x="1106" y="382"/>
                      </a:lnTo>
                      <a:lnTo>
                        <a:pt x="1106" y="384"/>
                      </a:lnTo>
                      <a:lnTo>
                        <a:pt x="1106" y="386"/>
                      </a:lnTo>
                      <a:lnTo>
                        <a:pt x="1106" y="388"/>
                      </a:lnTo>
                      <a:lnTo>
                        <a:pt x="1106" y="388"/>
                      </a:lnTo>
                      <a:lnTo>
                        <a:pt x="1107" y="388"/>
                      </a:lnTo>
                      <a:lnTo>
                        <a:pt x="1107" y="388"/>
                      </a:lnTo>
                      <a:lnTo>
                        <a:pt x="1107" y="387"/>
                      </a:lnTo>
                      <a:lnTo>
                        <a:pt x="1107" y="385"/>
                      </a:lnTo>
                      <a:lnTo>
                        <a:pt x="1107" y="384"/>
                      </a:lnTo>
                      <a:lnTo>
                        <a:pt x="1107" y="381"/>
                      </a:lnTo>
                      <a:lnTo>
                        <a:pt x="1108" y="379"/>
                      </a:lnTo>
                      <a:lnTo>
                        <a:pt x="1108" y="377"/>
                      </a:lnTo>
                      <a:lnTo>
                        <a:pt x="1108" y="374"/>
                      </a:lnTo>
                      <a:lnTo>
                        <a:pt x="1108" y="372"/>
                      </a:lnTo>
                      <a:lnTo>
                        <a:pt x="1108" y="370"/>
                      </a:lnTo>
                      <a:lnTo>
                        <a:pt x="1109" y="367"/>
                      </a:lnTo>
                      <a:lnTo>
                        <a:pt x="1109" y="365"/>
                      </a:lnTo>
                      <a:lnTo>
                        <a:pt x="1109" y="363"/>
                      </a:lnTo>
                      <a:lnTo>
                        <a:pt x="1109" y="360"/>
                      </a:lnTo>
                      <a:lnTo>
                        <a:pt x="1109" y="357"/>
                      </a:lnTo>
                      <a:lnTo>
                        <a:pt x="1109" y="355"/>
                      </a:lnTo>
                      <a:lnTo>
                        <a:pt x="1110" y="352"/>
                      </a:lnTo>
                      <a:lnTo>
                        <a:pt x="1110" y="348"/>
                      </a:lnTo>
                      <a:lnTo>
                        <a:pt x="1110" y="345"/>
                      </a:lnTo>
                      <a:lnTo>
                        <a:pt x="1110" y="341"/>
                      </a:lnTo>
                      <a:lnTo>
                        <a:pt x="1110" y="337"/>
                      </a:lnTo>
                      <a:lnTo>
                        <a:pt x="1110" y="332"/>
                      </a:lnTo>
                      <a:lnTo>
                        <a:pt x="1111" y="327"/>
                      </a:lnTo>
                      <a:lnTo>
                        <a:pt x="1111" y="322"/>
                      </a:lnTo>
                      <a:lnTo>
                        <a:pt x="1111" y="316"/>
                      </a:lnTo>
                      <a:lnTo>
                        <a:pt x="1111" y="310"/>
                      </a:lnTo>
                      <a:lnTo>
                        <a:pt x="1111" y="304"/>
                      </a:lnTo>
                      <a:lnTo>
                        <a:pt x="1111" y="299"/>
                      </a:lnTo>
                      <a:lnTo>
                        <a:pt x="1112" y="295"/>
                      </a:lnTo>
                      <a:lnTo>
                        <a:pt x="1112" y="291"/>
                      </a:lnTo>
                      <a:lnTo>
                        <a:pt x="1112" y="289"/>
                      </a:lnTo>
                      <a:lnTo>
                        <a:pt x="1112" y="289"/>
                      </a:lnTo>
                      <a:lnTo>
                        <a:pt x="1112" y="290"/>
                      </a:lnTo>
                      <a:lnTo>
                        <a:pt x="1113" y="293"/>
                      </a:lnTo>
                      <a:lnTo>
                        <a:pt x="1113" y="298"/>
                      </a:lnTo>
                      <a:lnTo>
                        <a:pt x="1113" y="304"/>
                      </a:lnTo>
                      <a:lnTo>
                        <a:pt x="1113" y="312"/>
                      </a:lnTo>
                      <a:lnTo>
                        <a:pt x="1113" y="321"/>
                      </a:lnTo>
                      <a:lnTo>
                        <a:pt x="1113" y="331"/>
                      </a:lnTo>
                      <a:lnTo>
                        <a:pt x="1114" y="341"/>
                      </a:lnTo>
                      <a:lnTo>
                        <a:pt x="1114" y="351"/>
                      </a:lnTo>
                      <a:lnTo>
                        <a:pt x="1114" y="360"/>
                      </a:lnTo>
                      <a:lnTo>
                        <a:pt x="1114" y="369"/>
                      </a:lnTo>
                      <a:lnTo>
                        <a:pt x="1114" y="376"/>
                      </a:lnTo>
                      <a:lnTo>
                        <a:pt x="1114" y="382"/>
                      </a:lnTo>
                      <a:lnTo>
                        <a:pt x="1115" y="386"/>
                      </a:lnTo>
                      <a:lnTo>
                        <a:pt x="1115" y="388"/>
                      </a:lnTo>
                      <a:lnTo>
                        <a:pt x="1115" y="389"/>
                      </a:lnTo>
                      <a:lnTo>
                        <a:pt x="1115" y="388"/>
                      </a:lnTo>
                      <a:lnTo>
                        <a:pt x="1115" y="385"/>
                      </a:lnTo>
                      <a:lnTo>
                        <a:pt x="1115" y="381"/>
                      </a:lnTo>
                      <a:lnTo>
                        <a:pt x="1116" y="376"/>
                      </a:lnTo>
                      <a:lnTo>
                        <a:pt x="1116" y="371"/>
                      </a:lnTo>
                      <a:lnTo>
                        <a:pt x="1116" y="365"/>
                      </a:lnTo>
                      <a:lnTo>
                        <a:pt x="1116" y="360"/>
                      </a:lnTo>
                      <a:lnTo>
                        <a:pt x="1116" y="355"/>
                      </a:lnTo>
                      <a:lnTo>
                        <a:pt x="1117" y="350"/>
                      </a:lnTo>
                      <a:lnTo>
                        <a:pt x="1117" y="347"/>
                      </a:lnTo>
                      <a:lnTo>
                        <a:pt x="1117" y="346"/>
                      </a:lnTo>
                      <a:lnTo>
                        <a:pt x="1117" y="345"/>
                      </a:lnTo>
                      <a:lnTo>
                        <a:pt x="1117" y="346"/>
                      </a:lnTo>
                      <a:lnTo>
                        <a:pt x="1117" y="349"/>
                      </a:lnTo>
                      <a:lnTo>
                        <a:pt x="1118" y="354"/>
                      </a:lnTo>
                      <a:lnTo>
                        <a:pt x="1118" y="360"/>
                      </a:lnTo>
                      <a:lnTo>
                        <a:pt x="1118" y="368"/>
                      </a:lnTo>
                      <a:lnTo>
                        <a:pt x="1118" y="377"/>
                      </a:lnTo>
                      <a:lnTo>
                        <a:pt x="1118" y="386"/>
                      </a:lnTo>
                      <a:lnTo>
                        <a:pt x="1118" y="397"/>
                      </a:lnTo>
                      <a:lnTo>
                        <a:pt x="1119" y="407"/>
                      </a:lnTo>
                      <a:lnTo>
                        <a:pt x="1119" y="418"/>
                      </a:lnTo>
                      <a:lnTo>
                        <a:pt x="1119" y="427"/>
                      </a:lnTo>
                      <a:lnTo>
                        <a:pt x="1119" y="435"/>
                      </a:lnTo>
                      <a:lnTo>
                        <a:pt x="1119" y="442"/>
                      </a:lnTo>
                      <a:lnTo>
                        <a:pt x="1120" y="446"/>
                      </a:lnTo>
                      <a:lnTo>
                        <a:pt x="1120" y="447"/>
                      </a:lnTo>
                      <a:lnTo>
                        <a:pt x="1120" y="446"/>
                      </a:lnTo>
                      <a:lnTo>
                        <a:pt x="1120" y="442"/>
                      </a:lnTo>
                      <a:lnTo>
                        <a:pt x="1120" y="435"/>
                      </a:lnTo>
                      <a:lnTo>
                        <a:pt x="1120" y="426"/>
                      </a:lnTo>
                      <a:lnTo>
                        <a:pt x="1121" y="415"/>
                      </a:lnTo>
                      <a:lnTo>
                        <a:pt x="1121" y="404"/>
                      </a:lnTo>
                      <a:lnTo>
                        <a:pt x="1121" y="392"/>
                      </a:lnTo>
                      <a:lnTo>
                        <a:pt x="1121" y="380"/>
                      </a:lnTo>
                      <a:lnTo>
                        <a:pt x="1121" y="370"/>
                      </a:lnTo>
                      <a:lnTo>
                        <a:pt x="1121" y="361"/>
                      </a:lnTo>
                      <a:lnTo>
                        <a:pt x="1122" y="354"/>
                      </a:lnTo>
                      <a:lnTo>
                        <a:pt x="1122" y="349"/>
                      </a:lnTo>
                      <a:lnTo>
                        <a:pt x="1122" y="347"/>
                      </a:lnTo>
                      <a:lnTo>
                        <a:pt x="1122" y="346"/>
                      </a:lnTo>
                      <a:lnTo>
                        <a:pt x="1122" y="347"/>
                      </a:lnTo>
                      <a:lnTo>
                        <a:pt x="1122" y="349"/>
                      </a:lnTo>
                      <a:lnTo>
                        <a:pt x="1123" y="351"/>
                      </a:lnTo>
                      <a:lnTo>
                        <a:pt x="1123" y="354"/>
                      </a:lnTo>
                      <a:lnTo>
                        <a:pt x="1123" y="357"/>
                      </a:lnTo>
                      <a:lnTo>
                        <a:pt x="1123" y="360"/>
                      </a:lnTo>
                      <a:lnTo>
                        <a:pt x="1123" y="362"/>
                      </a:lnTo>
                      <a:lnTo>
                        <a:pt x="1124" y="364"/>
                      </a:lnTo>
                      <a:lnTo>
                        <a:pt x="1124" y="364"/>
                      </a:lnTo>
                      <a:lnTo>
                        <a:pt x="1124" y="364"/>
                      </a:lnTo>
                      <a:lnTo>
                        <a:pt x="1124" y="362"/>
                      </a:lnTo>
                      <a:lnTo>
                        <a:pt x="1124" y="360"/>
                      </a:lnTo>
                      <a:lnTo>
                        <a:pt x="1124" y="356"/>
                      </a:lnTo>
                      <a:lnTo>
                        <a:pt x="1125" y="351"/>
                      </a:lnTo>
                      <a:lnTo>
                        <a:pt x="1125" y="346"/>
                      </a:lnTo>
                      <a:lnTo>
                        <a:pt x="1125" y="340"/>
                      </a:lnTo>
                      <a:lnTo>
                        <a:pt x="1125" y="335"/>
                      </a:lnTo>
                      <a:lnTo>
                        <a:pt x="1125" y="330"/>
                      </a:lnTo>
                      <a:lnTo>
                        <a:pt x="1125" y="325"/>
                      </a:lnTo>
                      <a:lnTo>
                        <a:pt x="1126" y="321"/>
                      </a:lnTo>
                      <a:lnTo>
                        <a:pt x="1126" y="317"/>
                      </a:lnTo>
                      <a:lnTo>
                        <a:pt x="1126" y="315"/>
                      </a:lnTo>
                      <a:lnTo>
                        <a:pt x="1126" y="313"/>
                      </a:lnTo>
                      <a:lnTo>
                        <a:pt x="1126" y="312"/>
                      </a:lnTo>
                      <a:lnTo>
                        <a:pt x="1126" y="312"/>
                      </a:lnTo>
                      <a:lnTo>
                        <a:pt x="1127" y="311"/>
                      </a:lnTo>
                      <a:lnTo>
                        <a:pt x="1127" y="312"/>
                      </a:lnTo>
                      <a:lnTo>
                        <a:pt x="1127" y="312"/>
                      </a:lnTo>
                      <a:lnTo>
                        <a:pt x="1127" y="313"/>
                      </a:lnTo>
                      <a:lnTo>
                        <a:pt x="1127" y="314"/>
                      </a:lnTo>
                      <a:lnTo>
                        <a:pt x="1128" y="316"/>
                      </a:lnTo>
                      <a:lnTo>
                        <a:pt x="1128" y="319"/>
                      </a:lnTo>
                      <a:lnTo>
                        <a:pt x="1128" y="322"/>
                      </a:lnTo>
                      <a:lnTo>
                        <a:pt x="1128" y="326"/>
                      </a:lnTo>
                      <a:lnTo>
                        <a:pt x="1128" y="332"/>
                      </a:lnTo>
                      <a:lnTo>
                        <a:pt x="1128" y="339"/>
                      </a:lnTo>
                      <a:lnTo>
                        <a:pt x="1129" y="347"/>
                      </a:lnTo>
                      <a:lnTo>
                        <a:pt x="1129" y="356"/>
                      </a:lnTo>
                      <a:lnTo>
                        <a:pt x="1129" y="365"/>
                      </a:lnTo>
                      <a:lnTo>
                        <a:pt x="1129" y="375"/>
                      </a:lnTo>
                      <a:lnTo>
                        <a:pt x="1129" y="384"/>
                      </a:lnTo>
                      <a:lnTo>
                        <a:pt x="1129" y="393"/>
                      </a:lnTo>
                      <a:lnTo>
                        <a:pt x="1130" y="401"/>
                      </a:lnTo>
                      <a:lnTo>
                        <a:pt x="1130" y="406"/>
                      </a:lnTo>
                      <a:lnTo>
                        <a:pt x="1130" y="409"/>
                      </a:lnTo>
                      <a:lnTo>
                        <a:pt x="1130" y="410"/>
                      </a:lnTo>
                      <a:lnTo>
                        <a:pt x="1130" y="408"/>
                      </a:lnTo>
                      <a:lnTo>
                        <a:pt x="1131" y="403"/>
                      </a:lnTo>
                      <a:lnTo>
                        <a:pt x="1131" y="396"/>
                      </a:lnTo>
                      <a:lnTo>
                        <a:pt x="1131" y="386"/>
                      </a:lnTo>
                      <a:lnTo>
                        <a:pt x="1131" y="375"/>
                      </a:lnTo>
                      <a:lnTo>
                        <a:pt x="1131" y="364"/>
                      </a:lnTo>
                      <a:lnTo>
                        <a:pt x="1131" y="352"/>
                      </a:lnTo>
                      <a:lnTo>
                        <a:pt x="1132" y="341"/>
                      </a:lnTo>
                      <a:lnTo>
                        <a:pt x="1132" y="332"/>
                      </a:lnTo>
                      <a:lnTo>
                        <a:pt x="1132" y="325"/>
                      </a:lnTo>
                      <a:lnTo>
                        <a:pt x="1132" y="320"/>
                      </a:lnTo>
                      <a:lnTo>
                        <a:pt x="1132" y="318"/>
                      </a:lnTo>
                      <a:lnTo>
                        <a:pt x="1132" y="318"/>
                      </a:lnTo>
                      <a:lnTo>
                        <a:pt x="1133" y="320"/>
                      </a:lnTo>
                      <a:lnTo>
                        <a:pt x="1133" y="324"/>
                      </a:lnTo>
                      <a:lnTo>
                        <a:pt x="1133" y="328"/>
                      </a:lnTo>
                      <a:lnTo>
                        <a:pt x="1133" y="333"/>
                      </a:lnTo>
                      <a:lnTo>
                        <a:pt x="1133" y="339"/>
                      </a:lnTo>
                      <a:lnTo>
                        <a:pt x="1133" y="343"/>
                      </a:lnTo>
                      <a:lnTo>
                        <a:pt x="1134" y="348"/>
                      </a:lnTo>
                      <a:lnTo>
                        <a:pt x="1134" y="351"/>
                      </a:lnTo>
                      <a:lnTo>
                        <a:pt x="1134" y="354"/>
                      </a:lnTo>
                      <a:lnTo>
                        <a:pt x="1134" y="356"/>
                      </a:lnTo>
                      <a:lnTo>
                        <a:pt x="1134" y="357"/>
                      </a:lnTo>
                      <a:lnTo>
                        <a:pt x="1135" y="358"/>
                      </a:lnTo>
                      <a:lnTo>
                        <a:pt x="1135" y="359"/>
                      </a:lnTo>
                      <a:lnTo>
                        <a:pt x="1135" y="359"/>
                      </a:lnTo>
                      <a:lnTo>
                        <a:pt x="1135" y="358"/>
                      </a:lnTo>
                      <a:lnTo>
                        <a:pt x="1135" y="358"/>
                      </a:lnTo>
                      <a:lnTo>
                        <a:pt x="1135" y="356"/>
                      </a:lnTo>
                      <a:lnTo>
                        <a:pt x="1136" y="354"/>
                      </a:lnTo>
                      <a:lnTo>
                        <a:pt x="1136" y="351"/>
                      </a:lnTo>
                      <a:lnTo>
                        <a:pt x="1136" y="347"/>
                      </a:lnTo>
                      <a:lnTo>
                        <a:pt x="1136" y="343"/>
                      </a:lnTo>
                      <a:lnTo>
                        <a:pt x="1136" y="338"/>
                      </a:lnTo>
                      <a:lnTo>
                        <a:pt x="1136" y="332"/>
                      </a:lnTo>
                      <a:lnTo>
                        <a:pt x="1137" y="326"/>
                      </a:lnTo>
                      <a:lnTo>
                        <a:pt x="1137" y="320"/>
                      </a:lnTo>
                      <a:lnTo>
                        <a:pt x="1137" y="314"/>
                      </a:lnTo>
                      <a:lnTo>
                        <a:pt x="1137" y="308"/>
                      </a:lnTo>
                      <a:lnTo>
                        <a:pt x="1137" y="303"/>
                      </a:lnTo>
                      <a:lnTo>
                        <a:pt x="1137" y="297"/>
                      </a:lnTo>
                      <a:lnTo>
                        <a:pt x="1138" y="293"/>
                      </a:lnTo>
                      <a:lnTo>
                        <a:pt x="1138" y="289"/>
                      </a:lnTo>
                      <a:lnTo>
                        <a:pt x="1138" y="286"/>
                      </a:lnTo>
                      <a:lnTo>
                        <a:pt x="1138" y="284"/>
                      </a:lnTo>
                      <a:lnTo>
                        <a:pt x="1138" y="283"/>
                      </a:lnTo>
                      <a:lnTo>
                        <a:pt x="1139" y="283"/>
                      </a:lnTo>
                      <a:lnTo>
                        <a:pt x="1139" y="284"/>
                      </a:lnTo>
                      <a:lnTo>
                        <a:pt x="1139" y="287"/>
                      </a:lnTo>
                      <a:lnTo>
                        <a:pt x="1139" y="290"/>
                      </a:lnTo>
                      <a:lnTo>
                        <a:pt x="1139" y="294"/>
                      </a:lnTo>
                      <a:lnTo>
                        <a:pt x="1139" y="297"/>
                      </a:lnTo>
                      <a:lnTo>
                        <a:pt x="1140" y="301"/>
                      </a:lnTo>
                      <a:lnTo>
                        <a:pt x="1140" y="303"/>
                      </a:lnTo>
                      <a:lnTo>
                        <a:pt x="1140" y="304"/>
                      </a:lnTo>
                      <a:lnTo>
                        <a:pt x="1140" y="303"/>
                      </a:lnTo>
                      <a:lnTo>
                        <a:pt x="1140" y="301"/>
                      </a:lnTo>
                      <a:lnTo>
                        <a:pt x="1140" y="297"/>
                      </a:lnTo>
                      <a:lnTo>
                        <a:pt x="1141" y="293"/>
                      </a:lnTo>
                      <a:lnTo>
                        <a:pt x="1141" y="287"/>
                      </a:lnTo>
                      <a:lnTo>
                        <a:pt x="1141" y="282"/>
                      </a:lnTo>
                      <a:lnTo>
                        <a:pt x="1141" y="277"/>
                      </a:lnTo>
                      <a:lnTo>
                        <a:pt x="1141" y="273"/>
                      </a:lnTo>
                      <a:lnTo>
                        <a:pt x="1142" y="271"/>
                      </a:lnTo>
                      <a:lnTo>
                        <a:pt x="1142" y="270"/>
                      </a:lnTo>
                      <a:lnTo>
                        <a:pt x="1142" y="271"/>
                      </a:lnTo>
                      <a:lnTo>
                        <a:pt x="1142" y="273"/>
                      </a:lnTo>
                      <a:lnTo>
                        <a:pt x="1142" y="276"/>
                      </a:lnTo>
                      <a:lnTo>
                        <a:pt x="1142" y="279"/>
                      </a:lnTo>
                      <a:lnTo>
                        <a:pt x="1143" y="282"/>
                      </a:lnTo>
                      <a:lnTo>
                        <a:pt x="1143" y="284"/>
                      </a:lnTo>
                      <a:lnTo>
                        <a:pt x="1143" y="284"/>
                      </a:lnTo>
                      <a:lnTo>
                        <a:pt x="1143" y="283"/>
                      </a:lnTo>
                      <a:lnTo>
                        <a:pt x="1143" y="279"/>
                      </a:lnTo>
                      <a:lnTo>
                        <a:pt x="1143" y="273"/>
                      </a:lnTo>
                      <a:lnTo>
                        <a:pt x="1144" y="265"/>
                      </a:lnTo>
                      <a:lnTo>
                        <a:pt x="1144" y="255"/>
                      </a:lnTo>
                      <a:lnTo>
                        <a:pt x="1144" y="244"/>
                      </a:lnTo>
                      <a:lnTo>
                        <a:pt x="1144" y="232"/>
                      </a:lnTo>
                      <a:lnTo>
                        <a:pt x="1144" y="221"/>
                      </a:lnTo>
                      <a:lnTo>
                        <a:pt x="1144" y="210"/>
                      </a:lnTo>
                      <a:lnTo>
                        <a:pt x="1145" y="201"/>
                      </a:lnTo>
                      <a:lnTo>
                        <a:pt x="1145" y="194"/>
                      </a:lnTo>
                      <a:lnTo>
                        <a:pt x="1145" y="189"/>
                      </a:lnTo>
                      <a:lnTo>
                        <a:pt x="1145" y="187"/>
                      </a:lnTo>
                      <a:lnTo>
                        <a:pt x="1145" y="188"/>
                      </a:lnTo>
                      <a:lnTo>
                        <a:pt x="1146" y="190"/>
                      </a:lnTo>
                      <a:lnTo>
                        <a:pt x="1146" y="195"/>
                      </a:lnTo>
                      <a:lnTo>
                        <a:pt x="1146" y="201"/>
                      </a:lnTo>
                      <a:lnTo>
                        <a:pt x="1146" y="208"/>
                      </a:lnTo>
                      <a:lnTo>
                        <a:pt x="1146" y="216"/>
                      </a:lnTo>
                      <a:lnTo>
                        <a:pt x="1146" y="223"/>
                      </a:lnTo>
                      <a:lnTo>
                        <a:pt x="1147" y="230"/>
                      </a:lnTo>
                      <a:lnTo>
                        <a:pt x="1147" y="235"/>
                      </a:lnTo>
                      <a:lnTo>
                        <a:pt x="1147" y="239"/>
                      </a:lnTo>
                      <a:lnTo>
                        <a:pt x="1147" y="241"/>
                      </a:lnTo>
                      <a:lnTo>
                        <a:pt x="1147" y="241"/>
                      </a:lnTo>
                      <a:lnTo>
                        <a:pt x="1147" y="238"/>
                      </a:lnTo>
                      <a:lnTo>
                        <a:pt x="1148" y="233"/>
                      </a:lnTo>
                      <a:lnTo>
                        <a:pt x="1148" y="227"/>
                      </a:lnTo>
                      <a:lnTo>
                        <a:pt x="1148" y="219"/>
                      </a:lnTo>
                      <a:lnTo>
                        <a:pt x="1148" y="210"/>
                      </a:lnTo>
                      <a:lnTo>
                        <a:pt x="1148" y="201"/>
                      </a:lnTo>
                      <a:lnTo>
                        <a:pt x="1148" y="193"/>
                      </a:lnTo>
                      <a:lnTo>
                        <a:pt x="1149" y="186"/>
                      </a:lnTo>
                      <a:lnTo>
                        <a:pt x="1149" y="180"/>
                      </a:lnTo>
                      <a:lnTo>
                        <a:pt x="1149" y="176"/>
                      </a:lnTo>
                      <a:lnTo>
                        <a:pt x="1149" y="175"/>
                      </a:lnTo>
                      <a:lnTo>
                        <a:pt x="1149" y="176"/>
                      </a:lnTo>
                      <a:lnTo>
                        <a:pt x="1150" y="180"/>
                      </a:lnTo>
                      <a:lnTo>
                        <a:pt x="1150" y="186"/>
                      </a:lnTo>
                      <a:lnTo>
                        <a:pt x="1150" y="193"/>
                      </a:lnTo>
                      <a:lnTo>
                        <a:pt x="1150" y="203"/>
                      </a:lnTo>
                      <a:lnTo>
                        <a:pt x="1150" y="214"/>
                      </a:lnTo>
                      <a:lnTo>
                        <a:pt x="1150" y="226"/>
                      </a:lnTo>
                      <a:lnTo>
                        <a:pt x="1151" y="239"/>
                      </a:lnTo>
                      <a:lnTo>
                        <a:pt x="1151" y="252"/>
                      </a:lnTo>
                      <a:lnTo>
                        <a:pt x="1151" y="265"/>
                      </a:lnTo>
                      <a:lnTo>
                        <a:pt x="1151" y="276"/>
                      </a:lnTo>
                      <a:lnTo>
                        <a:pt x="1151" y="287"/>
                      </a:lnTo>
                      <a:lnTo>
                        <a:pt x="1151" y="295"/>
                      </a:lnTo>
                      <a:lnTo>
                        <a:pt x="1152" y="300"/>
                      </a:lnTo>
                      <a:lnTo>
                        <a:pt x="1152" y="302"/>
                      </a:lnTo>
                      <a:lnTo>
                        <a:pt x="1152" y="301"/>
                      </a:lnTo>
                      <a:lnTo>
                        <a:pt x="1152" y="297"/>
                      </a:lnTo>
                      <a:lnTo>
                        <a:pt x="1152" y="289"/>
                      </a:lnTo>
                      <a:lnTo>
                        <a:pt x="1153" y="279"/>
                      </a:lnTo>
                      <a:lnTo>
                        <a:pt x="1153" y="268"/>
                      </a:lnTo>
                      <a:lnTo>
                        <a:pt x="1153" y="255"/>
                      </a:lnTo>
                      <a:lnTo>
                        <a:pt x="1153" y="242"/>
                      </a:lnTo>
                      <a:lnTo>
                        <a:pt x="1153" y="229"/>
                      </a:lnTo>
                      <a:lnTo>
                        <a:pt x="1153" y="219"/>
                      </a:lnTo>
                      <a:lnTo>
                        <a:pt x="1154" y="210"/>
                      </a:lnTo>
                      <a:lnTo>
                        <a:pt x="1154" y="204"/>
                      </a:lnTo>
                      <a:lnTo>
                        <a:pt x="1154" y="201"/>
                      </a:lnTo>
                      <a:lnTo>
                        <a:pt x="1154" y="200"/>
                      </a:lnTo>
                      <a:lnTo>
                        <a:pt x="1154" y="202"/>
                      </a:lnTo>
                      <a:lnTo>
                        <a:pt x="1154" y="205"/>
                      </a:lnTo>
                      <a:lnTo>
                        <a:pt x="1155" y="211"/>
                      </a:lnTo>
                      <a:lnTo>
                        <a:pt x="1155" y="217"/>
                      </a:lnTo>
                      <a:lnTo>
                        <a:pt x="1155" y="224"/>
                      </a:lnTo>
                      <a:lnTo>
                        <a:pt x="1155" y="230"/>
                      </a:lnTo>
                      <a:lnTo>
                        <a:pt x="1155" y="237"/>
                      </a:lnTo>
                      <a:lnTo>
                        <a:pt x="1155" y="242"/>
                      </a:lnTo>
                      <a:lnTo>
                        <a:pt x="1156" y="245"/>
                      </a:lnTo>
                      <a:lnTo>
                        <a:pt x="1156" y="248"/>
                      </a:lnTo>
                      <a:lnTo>
                        <a:pt x="1156" y="249"/>
                      </a:lnTo>
                      <a:lnTo>
                        <a:pt x="1156" y="248"/>
                      </a:lnTo>
                      <a:lnTo>
                        <a:pt x="1156" y="247"/>
                      </a:lnTo>
                      <a:lnTo>
                        <a:pt x="1157" y="245"/>
                      </a:lnTo>
                      <a:lnTo>
                        <a:pt x="1157" y="243"/>
                      </a:lnTo>
                      <a:lnTo>
                        <a:pt x="1157" y="241"/>
                      </a:lnTo>
                      <a:lnTo>
                        <a:pt x="1157" y="240"/>
                      </a:lnTo>
                      <a:lnTo>
                        <a:pt x="1157" y="240"/>
                      </a:lnTo>
                      <a:lnTo>
                        <a:pt x="1157" y="242"/>
                      </a:lnTo>
                      <a:lnTo>
                        <a:pt x="1158" y="245"/>
                      </a:lnTo>
                      <a:lnTo>
                        <a:pt x="1158" y="250"/>
                      </a:lnTo>
                      <a:lnTo>
                        <a:pt x="1158" y="257"/>
                      </a:lnTo>
                      <a:lnTo>
                        <a:pt x="1158" y="265"/>
                      </a:lnTo>
                      <a:lnTo>
                        <a:pt x="1158" y="274"/>
                      </a:lnTo>
                      <a:lnTo>
                        <a:pt x="1158" y="283"/>
                      </a:lnTo>
                      <a:lnTo>
                        <a:pt x="1159" y="293"/>
                      </a:lnTo>
                      <a:lnTo>
                        <a:pt x="1159" y="302"/>
                      </a:lnTo>
                      <a:lnTo>
                        <a:pt x="1159" y="310"/>
                      </a:lnTo>
                      <a:lnTo>
                        <a:pt x="1159" y="317"/>
                      </a:lnTo>
                      <a:lnTo>
                        <a:pt x="1159" y="323"/>
                      </a:lnTo>
                      <a:lnTo>
                        <a:pt x="1159" y="327"/>
                      </a:lnTo>
                      <a:lnTo>
                        <a:pt x="1160" y="330"/>
                      </a:lnTo>
                      <a:lnTo>
                        <a:pt x="1160" y="332"/>
                      </a:lnTo>
                      <a:lnTo>
                        <a:pt x="1160" y="333"/>
                      </a:lnTo>
                      <a:lnTo>
                        <a:pt x="1160" y="332"/>
                      </a:lnTo>
                      <a:lnTo>
                        <a:pt x="1160" y="331"/>
                      </a:lnTo>
                      <a:lnTo>
                        <a:pt x="1161" y="328"/>
                      </a:lnTo>
                      <a:lnTo>
                        <a:pt x="1161" y="325"/>
                      </a:lnTo>
                      <a:lnTo>
                        <a:pt x="1161" y="320"/>
                      </a:lnTo>
                      <a:lnTo>
                        <a:pt x="1161" y="315"/>
                      </a:lnTo>
                      <a:lnTo>
                        <a:pt x="1161" y="308"/>
                      </a:lnTo>
                      <a:lnTo>
                        <a:pt x="1161" y="300"/>
                      </a:lnTo>
                      <a:lnTo>
                        <a:pt x="1162" y="291"/>
                      </a:lnTo>
                      <a:lnTo>
                        <a:pt x="1162" y="282"/>
                      </a:lnTo>
                      <a:lnTo>
                        <a:pt x="1162" y="272"/>
                      </a:lnTo>
                      <a:lnTo>
                        <a:pt x="1162" y="261"/>
                      </a:lnTo>
                      <a:lnTo>
                        <a:pt x="1162" y="250"/>
                      </a:lnTo>
                      <a:lnTo>
                        <a:pt x="1162" y="239"/>
                      </a:lnTo>
                      <a:lnTo>
                        <a:pt x="1163" y="228"/>
                      </a:lnTo>
                      <a:lnTo>
                        <a:pt x="1163" y="218"/>
                      </a:lnTo>
                      <a:lnTo>
                        <a:pt x="1163" y="209"/>
                      </a:lnTo>
                      <a:lnTo>
                        <a:pt x="1163" y="201"/>
                      </a:lnTo>
                      <a:lnTo>
                        <a:pt x="1163" y="194"/>
                      </a:lnTo>
                      <a:lnTo>
                        <a:pt x="1164" y="188"/>
                      </a:lnTo>
                      <a:lnTo>
                        <a:pt x="1164" y="183"/>
                      </a:lnTo>
                      <a:lnTo>
                        <a:pt x="1164" y="179"/>
                      </a:lnTo>
                      <a:lnTo>
                        <a:pt x="1164" y="175"/>
                      </a:lnTo>
                      <a:lnTo>
                        <a:pt x="1164" y="171"/>
                      </a:lnTo>
                      <a:lnTo>
                        <a:pt x="1164" y="167"/>
                      </a:lnTo>
                      <a:lnTo>
                        <a:pt x="1165" y="163"/>
                      </a:lnTo>
                      <a:lnTo>
                        <a:pt x="1165" y="158"/>
                      </a:lnTo>
                      <a:lnTo>
                        <a:pt x="1165" y="152"/>
                      </a:lnTo>
                      <a:lnTo>
                        <a:pt x="1165" y="146"/>
                      </a:lnTo>
                      <a:lnTo>
                        <a:pt x="1165" y="139"/>
                      </a:lnTo>
                      <a:lnTo>
                        <a:pt x="1165" y="132"/>
                      </a:lnTo>
                      <a:lnTo>
                        <a:pt x="1166" y="126"/>
                      </a:lnTo>
                      <a:lnTo>
                        <a:pt x="1166" y="120"/>
                      </a:lnTo>
                      <a:lnTo>
                        <a:pt x="1166" y="116"/>
                      </a:lnTo>
                      <a:lnTo>
                        <a:pt x="1166" y="113"/>
                      </a:lnTo>
                      <a:lnTo>
                        <a:pt x="1166" y="112"/>
                      </a:lnTo>
                      <a:lnTo>
                        <a:pt x="1166" y="112"/>
                      </a:lnTo>
                      <a:lnTo>
                        <a:pt x="1167" y="114"/>
                      </a:lnTo>
                      <a:lnTo>
                        <a:pt x="1167" y="118"/>
                      </a:lnTo>
                      <a:lnTo>
                        <a:pt x="1167" y="123"/>
                      </a:lnTo>
                      <a:lnTo>
                        <a:pt x="1167" y="128"/>
                      </a:lnTo>
                      <a:lnTo>
                        <a:pt x="1167" y="134"/>
                      </a:lnTo>
                      <a:lnTo>
                        <a:pt x="1168" y="141"/>
                      </a:lnTo>
                      <a:lnTo>
                        <a:pt x="1168" y="148"/>
                      </a:lnTo>
                      <a:lnTo>
                        <a:pt x="1168" y="155"/>
                      </a:lnTo>
                      <a:lnTo>
                        <a:pt x="1168" y="162"/>
                      </a:lnTo>
                      <a:lnTo>
                        <a:pt x="1168" y="170"/>
                      </a:lnTo>
                      <a:lnTo>
                        <a:pt x="1168" y="178"/>
                      </a:lnTo>
                      <a:lnTo>
                        <a:pt x="1169" y="186"/>
                      </a:lnTo>
                      <a:lnTo>
                        <a:pt x="1169" y="195"/>
                      </a:lnTo>
                      <a:lnTo>
                        <a:pt x="1169" y="204"/>
                      </a:lnTo>
                      <a:lnTo>
                        <a:pt x="1169" y="212"/>
                      </a:lnTo>
                      <a:lnTo>
                        <a:pt x="1169" y="220"/>
                      </a:lnTo>
                      <a:lnTo>
                        <a:pt x="1169" y="226"/>
                      </a:lnTo>
                      <a:lnTo>
                        <a:pt x="1170" y="231"/>
                      </a:lnTo>
                      <a:lnTo>
                        <a:pt x="1170" y="234"/>
                      </a:lnTo>
                      <a:lnTo>
                        <a:pt x="1170" y="235"/>
                      </a:lnTo>
                      <a:lnTo>
                        <a:pt x="1170" y="235"/>
                      </a:lnTo>
                      <a:lnTo>
                        <a:pt x="1170" y="233"/>
                      </a:lnTo>
                      <a:lnTo>
                        <a:pt x="1170" y="229"/>
                      </a:lnTo>
                      <a:lnTo>
                        <a:pt x="1171" y="224"/>
                      </a:lnTo>
                      <a:lnTo>
                        <a:pt x="1171" y="218"/>
                      </a:lnTo>
                      <a:lnTo>
                        <a:pt x="1171" y="211"/>
                      </a:lnTo>
                      <a:lnTo>
                        <a:pt x="1171" y="205"/>
                      </a:lnTo>
                      <a:lnTo>
                        <a:pt x="1171" y="198"/>
                      </a:lnTo>
                      <a:lnTo>
                        <a:pt x="1172" y="191"/>
                      </a:lnTo>
                      <a:lnTo>
                        <a:pt x="1172" y="184"/>
                      </a:lnTo>
                      <a:lnTo>
                        <a:pt x="1172" y="177"/>
                      </a:lnTo>
                      <a:lnTo>
                        <a:pt x="1172" y="171"/>
                      </a:lnTo>
                      <a:lnTo>
                        <a:pt x="1172" y="164"/>
                      </a:lnTo>
                      <a:lnTo>
                        <a:pt x="1172" y="158"/>
                      </a:lnTo>
                      <a:lnTo>
                        <a:pt x="1173" y="152"/>
                      </a:lnTo>
                      <a:lnTo>
                        <a:pt x="1173" y="146"/>
                      </a:lnTo>
                      <a:lnTo>
                        <a:pt x="1173" y="141"/>
                      </a:lnTo>
                      <a:lnTo>
                        <a:pt x="1173" y="136"/>
                      </a:lnTo>
                      <a:lnTo>
                        <a:pt x="1173" y="132"/>
                      </a:lnTo>
                      <a:lnTo>
                        <a:pt x="1173" y="130"/>
                      </a:lnTo>
                      <a:lnTo>
                        <a:pt x="1174" y="128"/>
                      </a:lnTo>
                      <a:lnTo>
                        <a:pt x="1174" y="128"/>
                      </a:lnTo>
                      <a:lnTo>
                        <a:pt x="1174" y="128"/>
                      </a:lnTo>
                      <a:lnTo>
                        <a:pt x="1174" y="130"/>
                      </a:lnTo>
                      <a:lnTo>
                        <a:pt x="1174" y="133"/>
                      </a:lnTo>
                      <a:lnTo>
                        <a:pt x="1175" y="137"/>
                      </a:lnTo>
                      <a:lnTo>
                        <a:pt x="1175" y="141"/>
                      </a:lnTo>
                      <a:lnTo>
                        <a:pt x="1175" y="146"/>
                      </a:lnTo>
                      <a:lnTo>
                        <a:pt x="1175" y="151"/>
                      </a:lnTo>
                      <a:lnTo>
                        <a:pt x="1175" y="155"/>
                      </a:lnTo>
                      <a:lnTo>
                        <a:pt x="1175" y="160"/>
                      </a:lnTo>
                      <a:lnTo>
                        <a:pt x="1176" y="165"/>
                      </a:lnTo>
                      <a:lnTo>
                        <a:pt x="1176" y="169"/>
                      </a:lnTo>
                      <a:lnTo>
                        <a:pt x="1176" y="173"/>
                      </a:lnTo>
                      <a:lnTo>
                        <a:pt x="1176" y="177"/>
                      </a:lnTo>
                      <a:lnTo>
                        <a:pt x="1176" y="181"/>
                      </a:lnTo>
                      <a:lnTo>
                        <a:pt x="1176" y="184"/>
                      </a:lnTo>
                      <a:lnTo>
                        <a:pt x="1177" y="187"/>
                      </a:lnTo>
                      <a:lnTo>
                        <a:pt x="1177" y="190"/>
                      </a:lnTo>
                      <a:lnTo>
                        <a:pt x="1177" y="192"/>
                      </a:lnTo>
                      <a:lnTo>
                        <a:pt x="1177" y="194"/>
                      </a:lnTo>
                      <a:lnTo>
                        <a:pt x="1177" y="197"/>
                      </a:lnTo>
                      <a:lnTo>
                        <a:pt x="1177" y="199"/>
                      </a:lnTo>
                      <a:lnTo>
                        <a:pt x="1178" y="202"/>
                      </a:lnTo>
                      <a:lnTo>
                        <a:pt x="1178" y="205"/>
                      </a:lnTo>
                      <a:lnTo>
                        <a:pt x="1178" y="209"/>
                      </a:lnTo>
                      <a:lnTo>
                        <a:pt x="1178" y="212"/>
                      </a:lnTo>
                      <a:lnTo>
                        <a:pt x="1178" y="216"/>
                      </a:lnTo>
                      <a:lnTo>
                        <a:pt x="1179" y="220"/>
                      </a:lnTo>
                      <a:lnTo>
                        <a:pt x="1179" y="222"/>
                      </a:lnTo>
                      <a:lnTo>
                        <a:pt x="1179" y="224"/>
                      </a:lnTo>
                      <a:lnTo>
                        <a:pt x="1179" y="225"/>
                      </a:lnTo>
                      <a:lnTo>
                        <a:pt x="1179" y="223"/>
                      </a:lnTo>
                      <a:lnTo>
                        <a:pt x="1179" y="221"/>
                      </a:lnTo>
                      <a:lnTo>
                        <a:pt x="1180" y="217"/>
                      </a:lnTo>
                      <a:lnTo>
                        <a:pt x="1180" y="211"/>
                      </a:lnTo>
                      <a:lnTo>
                        <a:pt x="1180" y="205"/>
                      </a:lnTo>
                      <a:lnTo>
                        <a:pt x="1180" y="198"/>
                      </a:lnTo>
                      <a:lnTo>
                        <a:pt x="1180" y="190"/>
                      </a:lnTo>
                      <a:lnTo>
                        <a:pt x="1180" y="183"/>
                      </a:lnTo>
                      <a:lnTo>
                        <a:pt x="1181" y="176"/>
                      </a:lnTo>
                      <a:lnTo>
                        <a:pt x="1181" y="171"/>
                      </a:lnTo>
                      <a:lnTo>
                        <a:pt x="1181" y="166"/>
                      </a:lnTo>
                      <a:lnTo>
                        <a:pt x="1181" y="163"/>
                      </a:lnTo>
                      <a:lnTo>
                        <a:pt x="1181" y="161"/>
                      </a:lnTo>
                      <a:lnTo>
                        <a:pt x="1181" y="160"/>
                      </a:lnTo>
                      <a:lnTo>
                        <a:pt x="1182" y="161"/>
                      </a:lnTo>
                      <a:lnTo>
                        <a:pt x="1182" y="164"/>
                      </a:lnTo>
                      <a:lnTo>
                        <a:pt x="1182" y="167"/>
                      </a:lnTo>
                      <a:lnTo>
                        <a:pt x="1182" y="172"/>
                      </a:lnTo>
                      <a:lnTo>
                        <a:pt x="1182" y="177"/>
                      </a:lnTo>
                      <a:lnTo>
                        <a:pt x="1183" y="183"/>
                      </a:lnTo>
                      <a:lnTo>
                        <a:pt x="1183" y="189"/>
                      </a:lnTo>
                      <a:lnTo>
                        <a:pt x="1183" y="195"/>
                      </a:lnTo>
                      <a:lnTo>
                        <a:pt x="1183" y="201"/>
                      </a:lnTo>
                      <a:lnTo>
                        <a:pt x="1183" y="206"/>
                      </a:lnTo>
                      <a:lnTo>
                        <a:pt x="1183" y="211"/>
                      </a:lnTo>
                      <a:lnTo>
                        <a:pt x="1184" y="215"/>
                      </a:lnTo>
                      <a:lnTo>
                        <a:pt x="1184" y="218"/>
                      </a:lnTo>
                      <a:lnTo>
                        <a:pt x="1184" y="221"/>
                      </a:lnTo>
                      <a:lnTo>
                        <a:pt x="1184" y="223"/>
                      </a:lnTo>
                      <a:lnTo>
                        <a:pt x="1184" y="225"/>
                      </a:lnTo>
                      <a:lnTo>
                        <a:pt x="1184" y="226"/>
                      </a:lnTo>
                      <a:lnTo>
                        <a:pt x="1185" y="227"/>
                      </a:lnTo>
                      <a:lnTo>
                        <a:pt x="1185" y="228"/>
                      </a:lnTo>
                      <a:lnTo>
                        <a:pt x="1185" y="229"/>
                      </a:lnTo>
                      <a:lnTo>
                        <a:pt x="1185" y="230"/>
                      </a:lnTo>
                      <a:lnTo>
                        <a:pt x="1185" y="232"/>
                      </a:lnTo>
                      <a:lnTo>
                        <a:pt x="1186" y="234"/>
                      </a:lnTo>
                      <a:lnTo>
                        <a:pt x="1186" y="236"/>
                      </a:lnTo>
                      <a:lnTo>
                        <a:pt x="1186" y="239"/>
                      </a:lnTo>
                      <a:lnTo>
                        <a:pt x="1186" y="242"/>
                      </a:lnTo>
                      <a:lnTo>
                        <a:pt x="1186" y="246"/>
                      </a:lnTo>
                      <a:lnTo>
                        <a:pt x="1186" y="250"/>
                      </a:lnTo>
                      <a:lnTo>
                        <a:pt x="1187" y="254"/>
                      </a:lnTo>
                      <a:lnTo>
                        <a:pt x="1187" y="259"/>
                      </a:lnTo>
                      <a:lnTo>
                        <a:pt x="1187" y="264"/>
                      </a:lnTo>
                      <a:lnTo>
                        <a:pt x="1187" y="270"/>
                      </a:lnTo>
                      <a:lnTo>
                        <a:pt x="1187" y="277"/>
                      </a:lnTo>
                      <a:lnTo>
                        <a:pt x="1187" y="286"/>
                      </a:lnTo>
                      <a:lnTo>
                        <a:pt x="1188" y="295"/>
                      </a:lnTo>
                      <a:lnTo>
                        <a:pt x="1188" y="306"/>
                      </a:lnTo>
                      <a:lnTo>
                        <a:pt x="1188" y="317"/>
                      </a:lnTo>
                      <a:lnTo>
                        <a:pt x="1188" y="330"/>
                      </a:lnTo>
                      <a:lnTo>
                        <a:pt x="1188" y="343"/>
                      </a:lnTo>
                      <a:lnTo>
                        <a:pt x="1188" y="355"/>
                      </a:lnTo>
                      <a:lnTo>
                        <a:pt x="1189" y="367"/>
                      </a:lnTo>
                      <a:lnTo>
                        <a:pt x="1189" y="377"/>
                      </a:lnTo>
                      <a:lnTo>
                        <a:pt x="1189" y="385"/>
                      </a:lnTo>
                      <a:lnTo>
                        <a:pt x="1189" y="391"/>
                      </a:lnTo>
                      <a:lnTo>
                        <a:pt x="1189" y="395"/>
                      </a:lnTo>
                      <a:lnTo>
                        <a:pt x="1190" y="396"/>
                      </a:lnTo>
                      <a:lnTo>
                        <a:pt x="1190" y="395"/>
                      </a:lnTo>
                      <a:lnTo>
                        <a:pt x="1190" y="392"/>
                      </a:lnTo>
                      <a:lnTo>
                        <a:pt x="1190" y="388"/>
                      </a:lnTo>
                      <a:lnTo>
                        <a:pt x="1190" y="383"/>
                      </a:lnTo>
                      <a:lnTo>
                        <a:pt x="1190" y="377"/>
                      </a:lnTo>
                      <a:lnTo>
                        <a:pt x="1191" y="371"/>
                      </a:lnTo>
                      <a:lnTo>
                        <a:pt x="1191" y="366"/>
                      </a:lnTo>
                      <a:lnTo>
                        <a:pt x="1191" y="362"/>
                      </a:lnTo>
                      <a:lnTo>
                        <a:pt x="1191" y="359"/>
                      </a:lnTo>
                      <a:lnTo>
                        <a:pt x="1191" y="358"/>
                      </a:lnTo>
                      <a:lnTo>
                        <a:pt x="1191" y="358"/>
                      </a:lnTo>
                      <a:lnTo>
                        <a:pt x="1192" y="361"/>
                      </a:lnTo>
                      <a:lnTo>
                        <a:pt x="1192" y="365"/>
                      </a:lnTo>
                      <a:lnTo>
                        <a:pt x="1192" y="372"/>
                      </a:lnTo>
                      <a:lnTo>
                        <a:pt x="1192" y="381"/>
                      </a:lnTo>
                      <a:lnTo>
                        <a:pt x="1192" y="391"/>
                      </a:lnTo>
                      <a:lnTo>
                        <a:pt x="1192" y="403"/>
                      </a:lnTo>
                      <a:lnTo>
                        <a:pt x="1193" y="417"/>
                      </a:lnTo>
                      <a:lnTo>
                        <a:pt x="1193" y="431"/>
                      </a:lnTo>
                      <a:lnTo>
                        <a:pt x="1193" y="445"/>
                      </a:lnTo>
                      <a:lnTo>
                        <a:pt x="1193" y="459"/>
                      </a:lnTo>
                      <a:lnTo>
                        <a:pt x="1193" y="472"/>
                      </a:lnTo>
                      <a:lnTo>
                        <a:pt x="1194" y="484"/>
                      </a:lnTo>
                      <a:lnTo>
                        <a:pt x="1194" y="493"/>
                      </a:lnTo>
                      <a:lnTo>
                        <a:pt x="1194" y="501"/>
                      </a:lnTo>
                      <a:lnTo>
                        <a:pt x="1194" y="507"/>
                      </a:lnTo>
                      <a:lnTo>
                        <a:pt x="1194" y="511"/>
                      </a:lnTo>
                      <a:lnTo>
                        <a:pt x="1194" y="513"/>
                      </a:lnTo>
                      <a:lnTo>
                        <a:pt x="1195" y="514"/>
                      </a:lnTo>
                      <a:lnTo>
                        <a:pt x="1195" y="515"/>
                      </a:lnTo>
                      <a:lnTo>
                        <a:pt x="1195" y="515"/>
                      </a:lnTo>
                      <a:lnTo>
                        <a:pt x="1195" y="516"/>
                      </a:lnTo>
                      <a:lnTo>
                        <a:pt x="1195" y="517"/>
                      </a:lnTo>
                      <a:lnTo>
                        <a:pt x="1195" y="519"/>
                      </a:lnTo>
                      <a:lnTo>
                        <a:pt x="1196" y="522"/>
                      </a:lnTo>
                      <a:lnTo>
                        <a:pt x="1196" y="526"/>
                      </a:lnTo>
                      <a:lnTo>
                        <a:pt x="1196" y="530"/>
                      </a:lnTo>
                      <a:lnTo>
                        <a:pt x="1196" y="536"/>
                      </a:lnTo>
                      <a:lnTo>
                        <a:pt x="1196" y="542"/>
                      </a:lnTo>
                      <a:lnTo>
                        <a:pt x="1197" y="548"/>
                      </a:lnTo>
                      <a:lnTo>
                        <a:pt x="1197" y="555"/>
                      </a:lnTo>
                      <a:lnTo>
                        <a:pt x="1197" y="562"/>
                      </a:lnTo>
                      <a:lnTo>
                        <a:pt x="1197" y="568"/>
                      </a:lnTo>
                      <a:lnTo>
                        <a:pt x="1197" y="575"/>
                      </a:lnTo>
                      <a:lnTo>
                        <a:pt x="1197" y="581"/>
                      </a:lnTo>
                      <a:lnTo>
                        <a:pt x="1198" y="587"/>
                      </a:lnTo>
                      <a:lnTo>
                        <a:pt x="1198" y="594"/>
                      </a:lnTo>
                      <a:lnTo>
                        <a:pt x="1198" y="600"/>
                      </a:lnTo>
                      <a:lnTo>
                        <a:pt x="1198" y="606"/>
                      </a:lnTo>
                      <a:lnTo>
                        <a:pt x="1198" y="612"/>
                      </a:lnTo>
                      <a:lnTo>
                        <a:pt x="1198" y="618"/>
                      </a:lnTo>
                      <a:lnTo>
                        <a:pt x="1199" y="625"/>
                      </a:lnTo>
                      <a:lnTo>
                        <a:pt x="1199" y="631"/>
                      </a:lnTo>
                      <a:lnTo>
                        <a:pt x="1199" y="638"/>
                      </a:lnTo>
                      <a:lnTo>
                        <a:pt x="1199" y="645"/>
                      </a:lnTo>
                      <a:lnTo>
                        <a:pt x="1199" y="653"/>
                      </a:lnTo>
                      <a:lnTo>
                        <a:pt x="1199" y="661"/>
                      </a:lnTo>
                      <a:lnTo>
                        <a:pt x="1200" y="670"/>
                      </a:lnTo>
                      <a:lnTo>
                        <a:pt x="1200" y="679"/>
                      </a:lnTo>
                      <a:lnTo>
                        <a:pt x="1200" y="688"/>
                      </a:lnTo>
                      <a:lnTo>
                        <a:pt x="1200" y="697"/>
                      </a:lnTo>
                      <a:lnTo>
                        <a:pt x="1200" y="707"/>
                      </a:lnTo>
                      <a:lnTo>
                        <a:pt x="1201" y="716"/>
                      </a:lnTo>
                      <a:lnTo>
                        <a:pt x="1201" y="725"/>
                      </a:lnTo>
                      <a:lnTo>
                        <a:pt x="1201" y="734"/>
                      </a:lnTo>
                      <a:lnTo>
                        <a:pt x="1201" y="742"/>
                      </a:lnTo>
                      <a:lnTo>
                        <a:pt x="1201" y="750"/>
                      </a:lnTo>
                      <a:lnTo>
                        <a:pt x="1201" y="757"/>
                      </a:lnTo>
                      <a:lnTo>
                        <a:pt x="1202" y="763"/>
                      </a:lnTo>
                      <a:lnTo>
                        <a:pt x="1202" y="769"/>
                      </a:lnTo>
                      <a:lnTo>
                        <a:pt x="1202" y="773"/>
                      </a:lnTo>
                      <a:lnTo>
                        <a:pt x="1202" y="777"/>
                      </a:lnTo>
                      <a:lnTo>
                        <a:pt x="1202" y="780"/>
                      </a:lnTo>
                      <a:lnTo>
                        <a:pt x="1202" y="781"/>
                      </a:lnTo>
                      <a:lnTo>
                        <a:pt x="1203" y="782"/>
                      </a:lnTo>
                      <a:lnTo>
                        <a:pt x="1203" y="782"/>
                      </a:lnTo>
                      <a:lnTo>
                        <a:pt x="1203" y="782"/>
                      </a:lnTo>
                      <a:lnTo>
                        <a:pt x="1203" y="782"/>
                      </a:lnTo>
                      <a:lnTo>
                        <a:pt x="1203" y="781"/>
                      </a:lnTo>
                      <a:lnTo>
                        <a:pt x="1203" y="781"/>
                      </a:lnTo>
                      <a:lnTo>
                        <a:pt x="1204" y="781"/>
                      </a:lnTo>
                      <a:lnTo>
                        <a:pt x="1204" y="782"/>
                      </a:lnTo>
                      <a:lnTo>
                        <a:pt x="1204" y="784"/>
                      </a:lnTo>
                      <a:lnTo>
                        <a:pt x="1204" y="788"/>
                      </a:lnTo>
                      <a:lnTo>
                        <a:pt x="1204" y="793"/>
                      </a:lnTo>
                      <a:lnTo>
                        <a:pt x="1205" y="799"/>
                      </a:lnTo>
                      <a:lnTo>
                        <a:pt x="1205" y="805"/>
                      </a:lnTo>
                      <a:lnTo>
                        <a:pt x="1205" y="813"/>
                      </a:lnTo>
                      <a:lnTo>
                        <a:pt x="1205" y="821"/>
                      </a:lnTo>
                      <a:lnTo>
                        <a:pt x="1205" y="830"/>
                      </a:lnTo>
                      <a:lnTo>
                        <a:pt x="1205" y="837"/>
                      </a:lnTo>
                      <a:lnTo>
                        <a:pt x="1206" y="845"/>
                      </a:lnTo>
                      <a:lnTo>
                        <a:pt x="1206" y="851"/>
                      </a:lnTo>
                      <a:lnTo>
                        <a:pt x="1206" y="857"/>
                      </a:lnTo>
                      <a:lnTo>
                        <a:pt x="1206" y="862"/>
                      </a:lnTo>
                      <a:lnTo>
                        <a:pt x="1206" y="865"/>
                      </a:lnTo>
                      <a:lnTo>
                        <a:pt x="1206" y="869"/>
                      </a:lnTo>
                      <a:lnTo>
                        <a:pt x="1207" y="872"/>
                      </a:lnTo>
                      <a:lnTo>
                        <a:pt x="1207" y="875"/>
                      </a:lnTo>
                      <a:lnTo>
                        <a:pt x="1207" y="879"/>
                      </a:lnTo>
                      <a:lnTo>
                        <a:pt x="1207" y="884"/>
                      </a:lnTo>
                      <a:lnTo>
                        <a:pt x="1207" y="889"/>
                      </a:lnTo>
                      <a:lnTo>
                        <a:pt x="1208" y="896"/>
                      </a:lnTo>
                      <a:lnTo>
                        <a:pt x="1208" y="903"/>
                      </a:lnTo>
                      <a:lnTo>
                        <a:pt x="1208" y="910"/>
                      </a:lnTo>
                      <a:lnTo>
                        <a:pt x="1208" y="918"/>
                      </a:lnTo>
                      <a:lnTo>
                        <a:pt x="1208" y="925"/>
                      </a:lnTo>
                      <a:lnTo>
                        <a:pt x="1208" y="932"/>
                      </a:lnTo>
                      <a:lnTo>
                        <a:pt x="1209" y="939"/>
                      </a:lnTo>
                      <a:lnTo>
                        <a:pt x="1209" y="945"/>
                      </a:lnTo>
                      <a:lnTo>
                        <a:pt x="1209" y="950"/>
                      </a:lnTo>
                      <a:lnTo>
                        <a:pt x="1209" y="954"/>
                      </a:lnTo>
                      <a:lnTo>
                        <a:pt x="1209" y="957"/>
                      </a:lnTo>
                      <a:lnTo>
                        <a:pt x="1209" y="961"/>
                      </a:lnTo>
                      <a:lnTo>
                        <a:pt x="1210" y="963"/>
                      </a:lnTo>
                      <a:lnTo>
                        <a:pt x="1210" y="966"/>
                      </a:lnTo>
                      <a:lnTo>
                        <a:pt x="1210" y="968"/>
                      </a:lnTo>
                      <a:lnTo>
                        <a:pt x="1210" y="970"/>
                      </a:lnTo>
                      <a:lnTo>
                        <a:pt x="1210" y="972"/>
                      </a:lnTo>
                      <a:lnTo>
                        <a:pt x="1210" y="973"/>
                      </a:lnTo>
                      <a:lnTo>
                        <a:pt x="1211" y="973"/>
                      </a:lnTo>
                      <a:lnTo>
                        <a:pt x="1211" y="974"/>
                      </a:lnTo>
                      <a:lnTo>
                        <a:pt x="1211" y="974"/>
                      </a:lnTo>
                      <a:lnTo>
                        <a:pt x="1211" y="973"/>
                      </a:lnTo>
                      <a:lnTo>
                        <a:pt x="1211" y="973"/>
                      </a:lnTo>
                      <a:lnTo>
                        <a:pt x="1212" y="972"/>
                      </a:lnTo>
                      <a:lnTo>
                        <a:pt x="1212" y="972"/>
                      </a:lnTo>
                      <a:lnTo>
                        <a:pt x="1212" y="972"/>
                      </a:lnTo>
                      <a:lnTo>
                        <a:pt x="1212" y="972"/>
                      </a:lnTo>
                      <a:lnTo>
                        <a:pt x="1212" y="974"/>
                      </a:lnTo>
                      <a:lnTo>
                        <a:pt x="1212" y="976"/>
                      </a:lnTo>
                      <a:lnTo>
                        <a:pt x="1213" y="980"/>
                      </a:lnTo>
                      <a:lnTo>
                        <a:pt x="1213" y="985"/>
                      </a:lnTo>
                      <a:lnTo>
                        <a:pt x="1213" y="992"/>
                      </a:lnTo>
                      <a:lnTo>
                        <a:pt x="1213" y="1001"/>
                      </a:lnTo>
                      <a:lnTo>
                        <a:pt x="1213" y="1011"/>
                      </a:lnTo>
                      <a:lnTo>
                        <a:pt x="1213" y="1022"/>
                      </a:lnTo>
                      <a:lnTo>
                        <a:pt x="1214" y="1033"/>
                      </a:lnTo>
                      <a:lnTo>
                        <a:pt x="1214" y="1045"/>
                      </a:lnTo>
                      <a:lnTo>
                        <a:pt x="1214" y="1056"/>
                      </a:lnTo>
                      <a:lnTo>
                        <a:pt x="1214" y="1066"/>
                      </a:lnTo>
                      <a:lnTo>
                        <a:pt x="1214" y="1074"/>
                      </a:lnTo>
                      <a:lnTo>
                        <a:pt x="1214" y="1080"/>
                      </a:lnTo>
                      <a:lnTo>
                        <a:pt x="1215" y="1085"/>
                      </a:lnTo>
                      <a:lnTo>
                        <a:pt x="1215" y="1087"/>
                      </a:lnTo>
                      <a:lnTo>
                        <a:pt x="1215" y="1086"/>
                      </a:lnTo>
                      <a:lnTo>
                        <a:pt x="1215" y="1084"/>
                      </a:lnTo>
                      <a:lnTo>
                        <a:pt x="1215" y="1081"/>
                      </a:lnTo>
                      <a:lnTo>
                        <a:pt x="1216" y="1076"/>
                      </a:lnTo>
                      <a:lnTo>
                        <a:pt x="1216" y="1071"/>
                      </a:lnTo>
                      <a:lnTo>
                        <a:pt x="1216" y="1066"/>
                      </a:lnTo>
                      <a:lnTo>
                        <a:pt x="1216" y="1060"/>
                      </a:lnTo>
                      <a:lnTo>
                        <a:pt x="1216" y="1055"/>
                      </a:lnTo>
                      <a:lnTo>
                        <a:pt x="1216" y="1051"/>
                      </a:lnTo>
                      <a:lnTo>
                        <a:pt x="1217" y="1046"/>
                      </a:lnTo>
                      <a:lnTo>
                        <a:pt x="1217" y="1042"/>
                      </a:lnTo>
                      <a:lnTo>
                        <a:pt x="1217" y="1039"/>
                      </a:lnTo>
                      <a:lnTo>
                        <a:pt x="1217" y="1035"/>
                      </a:lnTo>
                      <a:lnTo>
                        <a:pt x="1217" y="1032"/>
                      </a:lnTo>
                      <a:lnTo>
                        <a:pt x="1217" y="1029"/>
                      </a:lnTo>
                      <a:lnTo>
                        <a:pt x="1218" y="1025"/>
                      </a:lnTo>
                      <a:lnTo>
                        <a:pt x="1218" y="1022"/>
                      </a:lnTo>
                      <a:lnTo>
                        <a:pt x="1218" y="1020"/>
                      </a:lnTo>
                      <a:lnTo>
                        <a:pt x="1218" y="1018"/>
                      </a:lnTo>
                      <a:lnTo>
                        <a:pt x="1218" y="1017"/>
                      </a:lnTo>
                      <a:lnTo>
                        <a:pt x="1219" y="1016"/>
                      </a:lnTo>
                      <a:lnTo>
                        <a:pt x="1219" y="1017"/>
                      </a:lnTo>
                      <a:lnTo>
                        <a:pt x="1219" y="1017"/>
                      </a:lnTo>
                      <a:lnTo>
                        <a:pt x="1219" y="1019"/>
                      </a:lnTo>
                      <a:lnTo>
                        <a:pt x="1219" y="1020"/>
                      </a:lnTo>
                      <a:lnTo>
                        <a:pt x="1219" y="1021"/>
                      </a:lnTo>
                      <a:lnTo>
                        <a:pt x="1220" y="1022"/>
                      </a:lnTo>
                      <a:lnTo>
                        <a:pt x="1220" y="1023"/>
                      </a:lnTo>
                      <a:lnTo>
                        <a:pt x="1220" y="1023"/>
                      </a:lnTo>
                      <a:lnTo>
                        <a:pt x="1220" y="1023"/>
                      </a:lnTo>
                      <a:lnTo>
                        <a:pt x="1220" y="1023"/>
                      </a:lnTo>
                      <a:lnTo>
                        <a:pt x="1220" y="1022"/>
                      </a:lnTo>
                      <a:lnTo>
                        <a:pt x="1221" y="1022"/>
                      </a:lnTo>
                      <a:lnTo>
                        <a:pt x="1221" y="1022"/>
                      </a:lnTo>
                      <a:lnTo>
                        <a:pt x="1221" y="1024"/>
                      </a:lnTo>
                      <a:lnTo>
                        <a:pt x="1221" y="1026"/>
                      </a:lnTo>
                      <a:lnTo>
                        <a:pt x="1221" y="1030"/>
                      </a:lnTo>
                      <a:lnTo>
                        <a:pt x="1221" y="1035"/>
                      </a:lnTo>
                      <a:lnTo>
                        <a:pt x="1222" y="1042"/>
                      </a:lnTo>
                      <a:lnTo>
                        <a:pt x="1222" y="1050"/>
                      </a:lnTo>
                      <a:lnTo>
                        <a:pt x="1222" y="1060"/>
                      </a:lnTo>
                      <a:lnTo>
                        <a:pt x="1222" y="1070"/>
                      </a:lnTo>
                      <a:lnTo>
                        <a:pt x="1222" y="1080"/>
                      </a:lnTo>
                      <a:lnTo>
                        <a:pt x="1223" y="1091"/>
                      </a:lnTo>
                      <a:lnTo>
                        <a:pt x="1223" y="1101"/>
                      </a:lnTo>
                      <a:lnTo>
                        <a:pt x="1223" y="1111"/>
                      </a:lnTo>
                      <a:lnTo>
                        <a:pt x="1223" y="1119"/>
                      </a:lnTo>
                      <a:lnTo>
                        <a:pt x="1223" y="1126"/>
                      </a:lnTo>
                      <a:lnTo>
                        <a:pt x="1223" y="1131"/>
                      </a:lnTo>
                      <a:lnTo>
                        <a:pt x="1224" y="1135"/>
                      </a:lnTo>
                      <a:lnTo>
                        <a:pt x="1224" y="1138"/>
                      </a:lnTo>
                      <a:lnTo>
                        <a:pt x="1224" y="1139"/>
                      </a:lnTo>
                      <a:lnTo>
                        <a:pt x="1224" y="1139"/>
                      </a:lnTo>
                      <a:lnTo>
                        <a:pt x="1224" y="1139"/>
                      </a:lnTo>
                      <a:lnTo>
                        <a:pt x="1224" y="1139"/>
                      </a:lnTo>
                      <a:lnTo>
                        <a:pt x="1225" y="1139"/>
                      </a:lnTo>
                      <a:lnTo>
                        <a:pt x="1225" y="1140"/>
                      </a:lnTo>
                      <a:lnTo>
                        <a:pt x="1225" y="1140"/>
                      </a:lnTo>
                      <a:lnTo>
                        <a:pt x="1225" y="1141"/>
                      </a:lnTo>
                      <a:lnTo>
                        <a:pt x="1225" y="1141"/>
                      </a:lnTo>
                      <a:lnTo>
                        <a:pt x="1225" y="1141"/>
                      </a:lnTo>
                      <a:lnTo>
                        <a:pt x="1226" y="1140"/>
                      </a:lnTo>
                      <a:lnTo>
                        <a:pt x="1226" y="1139"/>
                      </a:lnTo>
                      <a:lnTo>
                        <a:pt x="1226" y="1135"/>
                      </a:lnTo>
                      <a:lnTo>
                        <a:pt x="1226" y="1131"/>
                      </a:lnTo>
                      <a:lnTo>
                        <a:pt x="1226" y="1125"/>
                      </a:lnTo>
                      <a:lnTo>
                        <a:pt x="1227" y="1117"/>
                      </a:lnTo>
                      <a:lnTo>
                        <a:pt x="1227" y="1109"/>
                      </a:lnTo>
                      <a:lnTo>
                        <a:pt x="1227" y="1100"/>
                      </a:lnTo>
                      <a:lnTo>
                        <a:pt x="1227" y="1091"/>
                      </a:lnTo>
                      <a:lnTo>
                        <a:pt x="1227" y="1083"/>
                      </a:lnTo>
                      <a:lnTo>
                        <a:pt x="1227" y="1077"/>
                      </a:lnTo>
                      <a:lnTo>
                        <a:pt x="1228" y="1072"/>
                      </a:lnTo>
                      <a:lnTo>
                        <a:pt x="1228" y="1069"/>
                      </a:lnTo>
                      <a:lnTo>
                        <a:pt x="1228" y="1069"/>
                      </a:lnTo>
                      <a:lnTo>
                        <a:pt x="1228" y="1071"/>
                      </a:lnTo>
                      <a:lnTo>
                        <a:pt x="1228" y="1076"/>
                      </a:lnTo>
                      <a:lnTo>
                        <a:pt x="1228" y="1082"/>
                      </a:lnTo>
                      <a:lnTo>
                        <a:pt x="1229" y="1091"/>
                      </a:lnTo>
                      <a:lnTo>
                        <a:pt x="1229" y="1100"/>
                      </a:lnTo>
                      <a:lnTo>
                        <a:pt x="1229" y="1111"/>
                      </a:lnTo>
                      <a:lnTo>
                        <a:pt x="1229" y="1122"/>
                      </a:lnTo>
                      <a:lnTo>
                        <a:pt x="1229" y="1133"/>
                      </a:lnTo>
                      <a:lnTo>
                        <a:pt x="1230" y="1144"/>
                      </a:lnTo>
                      <a:lnTo>
                        <a:pt x="1230" y="1155"/>
                      </a:lnTo>
                      <a:lnTo>
                        <a:pt x="1230" y="1164"/>
                      </a:lnTo>
                      <a:lnTo>
                        <a:pt x="1230" y="1172"/>
                      </a:lnTo>
                      <a:lnTo>
                        <a:pt x="1230" y="1179"/>
                      </a:lnTo>
                      <a:lnTo>
                        <a:pt x="1230" y="1183"/>
                      </a:lnTo>
                      <a:lnTo>
                        <a:pt x="1231" y="1186"/>
                      </a:lnTo>
                      <a:lnTo>
                        <a:pt x="1231" y="1187"/>
                      </a:lnTo>
                      <a:lnTo>
                        <a:pt x="1231" y="1187"/>
                      </a:lnTo>
                      <a:lnTo>
                        <a:pt x="1231" y="1185"/>
                      </a:lnTo>
                      <a:lnTo>
                        <a:pt x="1231" y="1182"/>
                      </a:lnTo>
                      <a:lnTo>
                        <a:pt x="1231" y="1178"/>
                      </a:lnTo>
                      <a:lnTo>
                        <a:pt x="1232" y="1175"/>
                      </a:lnTo>
                      <a:lnTo>
                        <a:pt x="1232" y="1171"/>
                      </a:lnTo>
                      <a:lnTo>
                        <a:pt x="1232" y="1168"/>
                      </a:lnTo>
                      <a:lnTo>
                        <a:pt x="1232" y="1166"/>
                      </a:lnTo>
                      <a:lnTo>
                        <a:pt x="1232" y="1165"/>
                      </a:lnTo>
                      <a:lnTo>
                        <a:pt x="1232" y="1165"/>
                      </a:lnTo>
                      <a:lnTo>
                        <a:pt x="1233" y="1166"/>
                      </a:lnTo>
                      <a:lnTo>
                        <a:pt x="1233" y="1168"/>
                      </a:lnTo>
                      <a:lnTo>
                        <a:pt x="1233" y="1169"/>
                      </a:lnTo>
                      <a:lnTo>
                        <a:pt x="1233" y="1170"/>
                      </a:lnTo>
                      <a:lnTo>
                        <a:pt x="1233" y="1171"/>
                      </a:lnTo>
                      <a:lnTo>
                        <a:pt x="1234" y="1171"/>
                      </a:lnTo>
                      <a:lnTo>
                        <a:pt x="1234" y="1169"/>
                      </a:lnTo>
                      <a:lnTo>
                        <a:pt x="1234" y="1166"/>
                      </a:lnTo>
                      <a:lnTo>
                        <a:pt x="1234" y="1161"/>
                      </a:lnTo>
                      <a:lnTo>
                        <a:pt x="1234" y="1155"/>
                      </a:lnTo>
                      <a:lnTo>
                        <a:pt x="1234" y="1149"/>
                      </a:lnTo>
                      <a:lnTo>
                        <a:pt x="1235" y="1141"/>
                      </a:lnTo>
                      <a:lnTo>
                        <a:pt x="1235" y="1133"/>
                      </a:lnTo>
                      <a:lnTo>
                        <a:pt x="1235" y="1126"/>
                      </a:lnTo>
                      <a:lnTo>
                        <a:pt x="1235" y="1120"/>
                      </a:lnTo>
                      <a:lnTo>
                        <a:pt x="1235" y="1115"/>
                      </a:lnTo>
                      <a:lnTo>
                        <a:pt x="1235" y="1111"/>
                      </a:lnTo>
                      <a:lnTo>
                        <a:pt x="1236" y="1108"/>
                      </a:lnTo>
                      <a:lnTo>
                        <a:pt x="1236" y="1107"/>
                      </a:lnTo>
                      <a:lnTo>
                        <a:pt x="1236" y="1108"/>
                      </a:lnTo>
                      <a:lnTo>
                        <a:pt x="1236" y="1109"/>
                      </a:lnTo>
                      <a:lnTo>
                        <a:pt x="1236" y="1111"/>
                      </a:lnTo>
                      <a:lnTo>
                        <a:pt x="1236" y="1113"/>
                      </a:lnTo>
                      <a:lnTo>
                        <a:pt x="1237" y="1114"/>
                      </a:lnTo>
                      <a:lnTo>
                        <a:pt x="1237" y="1116"/>
                      </a:lnTo>
                      <a:lnTo>
                        <a:pt x="1237" y="1116"/>
                      </a:lnTo>
                      <a:lnTo>
                        <a:pt x="1237" y="1115"/>
                      </a:lnTo>
                      <a:lnTo>
                        <a:pt x="1237" y="1113"/>
                      </a:lnTo>
                      <a:lnTo>
                        <a:pt x="1238" y="1110"/>
                      </a:lnTo>
                      <a:lnTo>
                        <a:pt x="1238" y="1106"/>
                      </a:lnTo>
                      <a:lnTo>
                        <a:pt x="1238" y="1101"/>
                      </a:lnTo>
                      <a:lnTo>
                        <a:pt x="1238" y="1095"/>
                      </a:lnTo>
                      <a:lnTo>
                        <a:pt x="1238" y="1089"/>
                      </a:lnTo>
                      <a:lnTo>
                        <a:pt x="1238" y="1083"/>
                      </a:lnTo>
                      <a:lnTo>
                        <a:pt x="1239" y="1077"/>
                      </a:lnTo>
                      <a:lnTo>
                        <a:pt x="1239" y="1071"/>
                      </a:lnTo>
                      <a:lnTo>
                        <a:pt x="1239" y="1066"/>
                      </a:lnTo>
                      <a:lnTo>
                        <a:pt x="1239" y="1062"/>
                      </a:lnTo>
                      <a:lnTo>
                        <a:pt x="1239" y="1059"/>
                      </a:lnTo>
                      <a:lnTo>
                        <a:pt x="1239" y="1057"/>
                      </a:lnTo>
                      <a:lnTo>
                        <a:pt x="1240" y="1056"/>
                      </a:lnTo>
                      <a:lnTo>
                        <a:pt x="1240" y="1056"/>
                      </a:lnTo>
                      <a:lnTo>
                        <a:pt x="1240" y="1059"/>
                      </a:lnTo>
                      <a:lnTo>
                        <a:pt x="1240" y="1062"/>
                      </a:lnTo>
                      <a:lnTo>
                        <a:pt x="1240" y="1067"/>
                      </a:lnTo>
                      <a:lnTo>
                        <a:pt x="1241" y="1072"/>
                      </a:lnTo>
                      <a:lnTo>
                        <a:pt x="1241" y="1079"/>
                      </a:lnTo>
                      <a:lnTo>
                        <a:pt x="1241" y="1086"/>
                      </a:lnTo>
                      <a:lnTo>
                        <a:pt x="1241" y="1093"/>
                      </a:lnTo>
                      <a:lnTo>
                        <a:pt x="1241" y="1100"/>
                      </a:lnTo>
                      <a:lnTo>
                        <a:pt x="1241" y="1106"/>
                      </a:lnTo>
                      <a:lnTo>
                        <a:pt x="1242" y="1111"/>
                      </a:lnTo>
                      <a:lnTo>
                        <a:pt x="1242" y="1115"/>
                      </a:lnTo>
                      <a:lnTo>
                        <a:pt x="1242" y="1118"/>
                      </a:lnTo>
                      <a:lnTo>
                        <a:pt x="1242" y="1120"/>
                      </a:lnTo>
                      <a:lnTo>
                        <a:pt x="1242" y="1119"/>
                      </a:lnTo>
                      <a:lnTo>
                        <a:pt x="1242" y="1118"/>
                      </a:lnTo>
                      <a:lnTo>
                        <a:pt x="1243" y="1115"/>
                      </a:lnTo>
                      <a:lnTo>
                        <a:pt x="1243" y="1111"/>
                      </a:lnTo>
                      <a:lnTo>
                        <a:pt x="1243" y="1106"/>
                      </a:lnTo>
                      <a:lnTo>
                        <a:pt x="1243" y="1099"/>
                      </a:lnTo>
                      <a:lnTo>
                        <a:pt x="1243" y="1092"/>
                      </a:lnTo>
                      <a:lnTo>
                        <a:pt x="1243" y="1085"/>
                      </a:lnTo>
                      <a:lnTo>
                        <a:pt x="1244" y="1077"/>
                      </a:lnTo>
                      <a:lnTo>
                        <a:pt x="1244" y="1069"/>
                      </a:lnTo>
                      <a:lnTo>
                        <a:pt x="1244" y="1062"/>
                      </a:lnTo>
                      <a:lnTo>
                        <a:pt x="1244" y="1055"/>
                      </a:lnTo>
                      <a:lnTo>
                        <a:pt x="1244" y="1050"/>
                      </a:lnTo>
                      <a:lnTo>
                        <a:pt x="1245" y="1045"/>
                      </a:lnTo>
                      <a:lnTo>
                        <a:pt x="1245" y="1042"/>
                      </a:lnTo>
                      <a:lnTo>
                        <a:pt x="1245" y="1040"/>
                      </a:lnTo>
                      <a:lnTo>
                        <a:pt x="1245" y="1039"/>
                      </a:lnTo>
                      <a:lnTo>
                        <a:pt x="1245" y="1040"/>
                      </a:lnTo>
                      <a:lnTo>
                        <a:pt x="1245" y="1042"/>
                      </a:lnTo>
                      <a:lnTo>
                        <a:pt x="1246" y="1045"/>
                      </a:lnTo>
                      <a:lnTo>
                        <a:pt x="1246" y="1049"/>
                      </a:lnTo>
                      <a:lnTo>
                        <a:pt x="1246" y="1053"/>
                      </a:lnTo>
                      <a:lnTo>
                        <a:pt x="1246" y="1057"/>
                      </a:lnTo>
                      <a:lnTo>
                        <a:pt x="1246" y="1060"/>
                      </a:lnTo>
                      <a:lnTo>
                        <a:pt x="1246" y="1063"/>
                      </a:lnTo>
                      <a:lnTo>
                        <a:pt x="1247" y="1064"/>
                      </a:lnTo>
                      <a:lnTo>
                        <a:pt x="1247" y="1064"/>
                      </a:lnTo>
                      <a:lnTo>
                        <a:pt x="1247" y="1062"/>
                      </a:lnTo>
                      <a:lnTo>
                        <a:pt x="1247" y="1059"/>
                      </a:lnTo>
                      <a:lnTo>
                        <a:pt x="1247" y="1054"/>
                      </a:lnTo>
                      <a:lnTo>
                        <a:pt x="1247" y="1049"/>
                      </a:lnTo>
                      <a:lnTo>
                        <a:pt x="1248" y="1042"/>
                      </a:lnTo>
                      <a:lnTo>
                        <a:pt x="1248" y="1036"/>
                      </a:lnTo>
                      <a:lnTo>
                        <a:pt x="1248" y="1030"/>
                      </a:lnTo>
                      <a:lnTo>
                        <a:pt x="1248" y="1025"/>
                      </a:lnTo>
                      <a:lnTo>
                        <a:pt x="1248" y="1021"/>
                      </a:lnTo>
                      <a:lnTo>
                        <a:pt x="1249" y="1018"/>
                      </a:lnTo>
                      <a:lnTo>
                        <a:pt x="1249" y="1018"/>
                      </a:lnTo>
                      <a:lnTo>
                        <a:pt x="1249" y="1019"/>
                      </a:lnTo>
                      <a:lnTo>
                        <a:pt x="1249" y="1023"/>
                      </a:lnTo>
                      <a:lnTo>
                        <a:pt x="1249" y="1029"/>
                      </a:lnTo>
                      <a:lnTo>
                        <a:pt x="1249" y="1037"/>
                      </a:lnTo>
                      <a:lnTo>
                        <a:pt x="1250" y="1046"/>
                      </a:lnTo>
                      <a:lnTo>
                        <a:pt x="1250" y="1057"/>
                      </a:lnTo>
                      <a:lnTo>
                        <a:pt x="1250" y="1070"/>
                      </a:lnTo>
                      <a:lnTo>
                        <a:pt x="1250" y="1083"/>
                      </a:lnTo>
                      <a:lnTo>
                        <a:pt x="1250" y="1096"/>
                      </a:lnTo>
                      <a:lnTo>
                        <a:pt x="1250" y="1110"/>
                      </a:lnTo>
                      <a:lnTo>
                        <a:pt x="1251" y="1122"/>
                      </a:lnTo>
                      <a:lnTo>
                        <a:pt x="1251" y="1134"/>
                      </a:lnTo>
                      <a:lnTo>
                        <a:pt x="1251" y="1144"/>
                      </a:lnTo>
                      <a:lnTo>
                        <a:pt x="1251" y="1152"/>
                      </a:lnTo>
                      <a:lnTo>
                        <a:pt x="1251" y="1158"/>
                      </a:lnTo>
                      <a:lnTo>
                        <a:pt x="1252" y="1162"/>
                      </a:lnTo>
                      <a:lnTo>
                        <a:pt x="1252" y="1163"/>
                      </a:lnTo>
                      <a:lnTo>
                        <a:pt x="1252" y="1162"/>
                      </a:lnTo>
                      <a:lnTo>
                        <a:pt x="1252" y="1159"/>
                      </a:lnTo>
                      <a:lnTo>
                        <a:pt x="1252" y="1155"/>
                      </a:lnTo>
                      <a:lnTo>
                        <a:pt x="1252" y="1150"/>
                      </a:lnTo>
                      <a:lnTo>
                        <a:pt x="1253" y="1145"/>
                      </a:lnTo>
                      <a:lnTo>
                        <a:pt x="1253" y="1141"/>
                      </a:lnTo>
                      <a:lnTo>
                        <a:pt x="1253" y="1137"/>
                      </a:lnTo>
                      <a:lnTo>
                        <a:pt x="1253" y="1134"/>
                      </a:lnTo>
                      <a:lnTo>
                        <a:pt x="1253" y="1133"/>
                      </a:lnTo>
                      <a:lnTo>
                        <a:pt x="1253" y="1132"/>
                      </a:lnTo>
                      <a:lnTo>
                        <a:pt x="1254" y="1133"/>
                      </a:lnTo>
                      <a:lnTo>
                        <a:pt x="1254" y="1135"/>
                      </a:lnTo>
                      <a:lnTo>
                        <a:pt x="1254" y="1138"/>
                      </a:lnTo>
                      <a:lnTo>
                        <a:pt x="1254" y="1140"/>
                      </a:lnTo>
                      <a:lnTo>
                        <a:pt x="1254" y="1143"/>
                      </a:lnTo>
                      <a:lnTo>
                        <a:pt x="1254" y="1145"/>
                      </a:lnTo>
                      <a:lnTo>
                        <a:pt x="1255" y="1147"/>
                      </a:lnTo>
                      <a:lnTo>
                        <a:pt x="1255" y="1147"/>
                      </a:lnTo>
                      <a:lnTo>
                        <a:pt x="1255" y="1146"/>
                      </a:lnTo>
                      <a:lnTo>
                        <a:pt x="1255" y="1144"/>
                      </a:lnTo>
                      <a:lnTo>
                        <a:pt x="1255" y="1141"/>
                      </a:lnTo>
                      <a:lnTo>
                        <a:pt x="1256" y="1137"/>
                      </a:lnTo>
                      <a:lnTo>
                        <a:pt x="1256" y="1132"/>
                      </a:lnTo>
                      <a:lnTo>
                        <a:pt x="1256" y="1126"/>
                      </a:lnTo>
                      <a:lnTo>
                        <a:pt x="1256" y="1120"/>
                      </a:lnTo>
                      <a:lnTo>
                        <a:pt x="1256" y="1113"/>
                      </a:lnTo>
                      <a:lnTo>
                        <a:pt x="1256" y="1107"/>
                      </a:lnTo>
                      <a:lnTo>
                        <a:pt x="1257" y="1101"/>
                      </a:lnTo>
                      <a:lnTo>
                        <a:pt x="1257" y="1095"/>
                      </a:lnTo>
                      <a:lnTo>
                        <a:pt x="1257" y="1089"/>
                      </a:lnTo>
                      <a:lnTo>
                        <a:pt x="1257" y="1085"/>
                      </a:lnTo>
                      <a:lnTo>
                        <a:pt x="1257" y="1080"/>
                      </a:lnTo>
                      <a:lnTo>
                        <a:pt x="1257" y="1077"/>
                      </a:lnTo>
                      <a:lnTo>
                        <a:pt x="1258" y="1073"/>
                      </a:lnTo>
                      <a:lnTo>
                        <a:pt x="1258" y="1070"/>
                      </a:lnTo>
                      <a:lnTo>
                        <a:pt x="1258" y="1067"/>
                      </a:lnTo>
                      <a:lnTo>
                        <a:pt x="1258" y="1064"/>
                      </a:lnTo>
                      <a:lnTo>
                        <a:pt x="1258" y="1061"/>
                      </a:lnTo>
                      <a:lnTo>
                        <a:pt x="1258" y="1058"/>
                      </a:lnTo>
                      <a:lnTo>
                        <a:pt x="1259" y="1054"/>
                      </a:lnTo>
                      <a:lnTo>
                        <a:pt x="1259" y="1051"/>
                      </a:lnTo>
                      <a:lnTo>
                        <a:pt x="1259" y="1048"/>
                      </a:lnTo>
                      <a:lnTo>
                        <a:pt x="1259" y="1045"/>
                      </a:lnTo>
                      <a:lnTo>
                        <a:pt x="1259" y="1043"/>
                      </a:lnTo>
                      <a:lnTo>
                        <a:pt x="1260" y="1042"/>
                      </a:lnTo>
                      <a:lnTo>
                        <a:pt x="1260" y="1041"/>
                      </a:lnTo>
                      <a:lnTo>
                        <a:pt x="1260" y="1040"/>
                      </a:lnTo>
                      <a:lnTo>
                        <a:pt x="1260" y="1041"/>
                      </a:lnTo>
                      <a:lnTo>
                        <a:pt x="1260" y="1041"/>
                      </a:lnTo>
                      <a:lnTo>
                        <a:pt x="1260" y="1042"/>
                      </a:lnTo>
                      <a:lnTo>
                        <a:pt x="1261" y="1043"/>
                      </a:lnTo>
                      <a:lnTo>
                        <a:pt x="1261" y="1044"/>
                      </a:lnTo>
                      <a:lnTo>
                        <a:pt x="1261" y="1045"/>
                      </a:lnTo>
                      <a:lnTo>
                        <a:pt x="1261" y="1045"/>
                      </a:lnTo>
                      <a:lnTo>
                        <a:pt x="1261" y="1045"/>
                      </a:lnTo>
                      <a:lnTo>
                        <a:pt x="1261" y="1045"/>
                      </a:lnTo>
                      <a:lnTo>
                        <a:pt x="1262" y="1044"/>
                      </a:lnTo>
                      <a:lnTo>
                        <a:pt x="1262" y="1043"/>
                      </a:lnTo>
                      <a:lnTo>
                        <a:pt x="1262" y="1042"/>
                      </a:lnTo>
                      <a:lnTo>
                        <a:pt x="1262" y="1040"/>
                      </a:lnTo>
                      <a:lnTo>
                        <a:pt x="1262" y="1038"/>
                      </a:lnTo>
                      <a:lnTo>
                        <a:pt x="1263" y="1035"/>
                      </a:lnTo>
                      <a:lnTo>
                        <a:pt x="1263" y="1033"/>
                      </a:lnTo>
                      <a:lnTo>
                        <a:pt x="1263" y="1030"/>
                      </a:lnTo>
                      <a:lnTo>
                        <a:pt x="1263" y="1027"/>
                      </a:lnTo>
                      <a:lnTo>
                        <a:pt x="1263" y="1024"/>
                      </a:lnTo>
                      <a:lnTo>
                        <a:pt x="1263" y="1022"/>
                      </a:lnTo>
                      <a:lnTo>
                        <a:pt x="1264" y="1020"/>
                      </a:lnTo>
                      <a:lnTo>
                        <a:pt x="1264" y="1019"/>
                      </a:lnTo>
                      <a:lnTo>
                        <a:pt x="1264" y="1019"/>
                      </a:lnTo>
                      <a:lnTo>
                        <a:pt x="1264" y="1019"/>
                      </a:lnTo>
                      <a:lnTo>
                        <a:pt x="1264" y="1020"/>
                      </a:lnTo>
                      <a:lnTo>
                        <a:pt x="1264" y="1022"/>
                      </a:lnTo>
                      <a:lnTo>
                        <a:pt x="1265" y="1024"/>
                      </a:lnTo>
                      <a:lnTo>
                        <a:pt x="1265" y="1028"/>
                      </a:lnTo>
                      <a:lnTo>
                        <a:pt x="1265" y="1032"/>
                      </a:lnTo>
                      <a:lnTo>
                        <a:pt x="1265" y="1038"/>
                      </a:lnTo>
                      <a:lnTo>
                        <a:pt x="1265" y="1044"/>
                      </a:lnTo>
                      <a:lnTo>
                        <a:pt x="1265" y="1051"/>
                      </a:lnTo>
                      <a:lnTo>
                        <a:pt x="1266" y="1059"/>
                      </a:lnTo>
                      <a:lnTo>
                        <a:pt x="1266" y="1068"/>
                      </a:lnTo>
                      <a:lnTo>
                        <a:pt x="1266" y="1077"/>
                      </a:lnTo>
                      <a:lnTo>
                        <a:pt x="1266" y="1086"/>
                      </a:lnTo>
                      <a:lnTo>
                        <a:pt x="1266" y="1096"/>
                      </a:lnTo>
                      <a:lnTo>
                        <a:pt x="1267" y="1105"/>
                      </a:lnTo>
                      <a:lnTo>
                        <a:pt x="1267" y="1114"/>
                      </a:lnTo>
                      <a:lnTo>
                        <a:pt x="1267" y="1123"/>
                      </a:lnTo>
                      <a:lnTo>
                        <a:pt x="1267" y="1131"/>
                      </a:lnTo>
                      <a:lnTo>
                        <a:pt x="1267" y="1138"/>
                      </a:lnTo>
                      <a:lnTo>
                        <a:pt x="1267" y="1144"/>
                      </a:lnTo>
                      <a:lnTo>
                        <a:pt x="1268" y="1149"/>
                      </a:lnTo>
                      <a:lnTo>
                        <a:pt x="1268" y="1152"/>
                      </a:lnTo>
                      <a:lnTo>
                        <a:pt x="1268" y="1154"/>
                      </a:lnTo>
                      <a:lnTo>
                        <a:pt x="1268" y="1153"/>
                      </a:lnTo>
                      <a:lnTo>
                        <a:pt x="1268" y="1151"/>
                      </a:lnTo>
                      <a:lnTo>
                        <a:pt x="1268" y="1147"/>
                      </a:lnTo>
                      <a:lnTo>
                        <a:pt x="1269" y="1142"/>
                      </a:lnTo>
                      <a:lnTo>
                        <a:pt x="1269" y="1135"/>
                      </a:lnTo>
                      <a:lnTo>
                        <a:pt x="1269" y="1128"/>
                      </a:lnTo>
                      <a:lnTo>
                        <a:pt x="1269" y="1121"/>
                      </a:lnTo>
                      <a:lnTo>
                        <a:pt x="1269" y="1113"/>
                      </a:lnTo>
                      <a:lnTo>
                        <a:pt x="1269" y="1105"/>
                      </a:lnTo>
                      <a:lnTo>
                        <a:pt x="1270" y="1098"/>
                      </a:lnTo>
                      <a:lnTo>
                        <a:pt x="1270" y="1091"/>
                      </a:lnTo>
                      <a:lnTo>
                        <a:pt x="1270" y="1085"/>
                      </a:lnTo>
                      <a:lnTo>
                        <a:pt x="1270" y="1080"/>
                      </a:lnTo>
                      <a:lnTo>
                        <a:pt x="1270" y="1075"/>
                      </a:lnTo>
                      <a:lnTo>
                        <a:pt x="1271" y="1070"/>
                      </a:lnTo>
                      <a:lnTo>
                        <a:pt x="1271" y="1066"/>
                      </a:lnTo>
                      <a:lnTo>
                        <a:pt x="1271" y="1062"/>
                      </a:lnTo>
                      <a:lnTo>
                        <a:pt x="1271" y="1058"/>
                      </a:lnTo>
                      <a:lnTo>
                        <a:pt x="1271" y="1053"/>
                      </a:lnTo>
                      <a:lnTo>
                        <a:pt x="1271" y="1049"/>
                      </a:lnTo>
                      <a:lnTo>
                        <a:pt x="1272" y="1044"/>
                      </a:lnTo>
                      <a:lnTo>
                        <a:pt x="1272" y="1038"/>
                      </a:lnTo>
                      <a:lnTo>
                        <a:pt x="1272" y="1033"/>
                      </a:lnTo>
                      <a:lnTo>
                        <a:pt x="1272" y="1027"/>
                      </a:lnTo>
                      <a:lnTo>
                        <a:pt x="1272" y="1022"/>
                      </a:lnTo>
                      <a:lnTo>
                        <a:pt x="1272" y="1017"/>
                      </a:lnTo>
                      <a:lnTo>
                        <a:pt x="1273" y="1012"/>
                      </a:lnTo>
                      <a:lnTo>
                        <a:pt x="1273" y="1007"/>
                      </a:lnTo>
                      <a:lnTo>
                        <a:pt x="1273" y="1003"/>
                      </a:lnTo>
                      <a:lnTo>
                        <a:pt x="1273" y="1000"/>
                      </a:lnTo>
                      <a:lnTo>
                        <a:pt x="1273" y="997"/>
                      </a:lnTo>
                      <a:lnTo>
                        <a:pt x="1274" y="995"/>
                      </a:lnTo>
                      <a:lnTo>
                        <a:pt x="1274" y="993"/>
                      </a:lnTo>
                      <a:lnTo>
                        <a:pt x="1274" y="991"/>
                      </a:lnTo>
                      <a:lnTo>
                        <a:pt x="1274" y="990"/>
                      </a:lnTo>
                      <a:lnTo>
                        <a:pt x="1274" y="988"/>
                      </a:lnTo>
                      <a:lnTo>
                        <a:pt x="1274" y="987"/>
                      </a:lnTo>
                      <a:lnTo>
                        <a:pt x="1275" y="986"/>
                      </a:lnTo>
                      <a:lnTo>
                        <a:pt x="1275" y="984"/>
                      </a:lnTo>
                      <a:lnTo>
                        <a:pt x="1275" y="983"/>
                      </a:lnTo>
                      <a:lnTo>
                        <a:pt x="1275" y="982"/>
                      </a:lnTo>
                      <a:lnTo>
                        <a:pt x="1275" y="981"/>
                      </a:lnTo>
                      <a:lnTo>
                        <a:pt x="1275" y="981"/>
                      </a:lnTo>
                      <a:lnTo>
                        <a:pt x="1276" y="981"/>
                      </a:lnTo>
                      <a:lnTo>
                        <a:pt x="1276" y="981"/>
                      </a:lnTo>
                      <a:lnTo>
                        <a:pt x="1276" y="981"/>
                      </a:lnTo>
                      <a:lnTo>
                        <a:pt x="1276" y="982"/>
                      </a:lnTo>
                      <a:lnTo>
                        <a:pt x="1276" y="983"/>
                      </a:lnTo>
                      <a:lnTo>
                        <a:pt x="1276" y="984"/>
                      </a:lnTo>
                      <a:lnTo>
                        <a:pt x="1277" y="985"/>
                      </a:lnTo>
                      <a:lnTo>
                        <a:pt x="1277" y="987"/>
                      </a:lnTo>
                      <a:lnTo>
                        <a:pt x="1277" y="988"/>
                      </a:lnTo>
                      <a:lnTo>
                        <a:pt x="1277" y="990"/>
                      </a:lnTo>
                      <a:lnTo>
                        <a:pt x="1277" y="992"/>
                      </a:lnTo>
                      <a:lnTo>
                        <a:pt x="1278" y="994"/>
                      </a:lnTo>
                      <a:lnTo>
                        <a:pt x="1278" y="997"/>
                      </a:lnTo>
                      <a:lnTo>
                        <a:pt x="1278" y="1000"/>
                      </a:lnTo>
                      <a:lnTo>
                        <a:pt x="1278" y="1004"/>
                      </a:lnTo>
                      <a:lnTo>
                        <a:pt x="1278" y="1007"/>
                      </a:lnTo>
                      <a:lnTo>
                        <a:pt x="1278" y="1011"/>
                      </a:lnTo>
                      <a:lnTo>
                        <a:pt x="1279" y="1015"/>
                      </a:lnTo>
                      <a:lnTo>
                        <a:pt x="1279" y="1019"/>
                      </a:lnTo>
                      <a:lnTo>
                        <a:pt x="1279" y="1023"/>
                      </a:lnTo>
                      <a:lnTo>
                        <a:pt x="1279" y="1026"/>
                      </a:lnTo>
                      <a:lnTo>
                        <a:pt x="1279" y="1029"/>
                      </a:lnTo>
                      <a:lnTo>
                        <a:pt x="1279" y="1030"/>
                      </a:lnTo>
                      <a:lnTo>
                        <a:pt x="1280" y="1031"/>
                      </a:lnTo>
                      <a:lnTo>
                        <a:pt x="1280" y="1031"/>
                      </a:lnTo>
                      <a:lnTo>
                        <a:pt x="1280" y="1030"/>
                      </a:lnTo>
                      <a:lnTo>
                        <a:pt x="1280" y="1028"/>
                      </a:lnTo>
                      <a:lnTo>
                        <a:pt x="1280" y="1024"/>
                      </a:lnTo>
                      <a:lnTo>
                        <a:pt x="1280" y="1021"/>
                      </a:lnTo>
                      <a:lnTo>
                        <a:pt x="1281" y="1016"/>
                      </a:lnTo>
                      <a:lnTo>
                        <a:pt x="1281" y="1012"/>
                      </a:lnTo>
                      <a:lnTo>
                        <a:pt x="1281" y="1008"/>
                      </a:lnTo>
                      <a:lnTo>
                        <a:pt x="1281" y="1005"/>
                      </a:lnTo>
                      <a:lnTo>
                        <a:pt x="1281" y="1002"/>
                      </a:lnTo>
                      <a:lnTo>
                        <a:pt x="1282" y="1000"/>
                      </a:lnTo>
                      <a:lnTo>
                        <a:pt x="1282" y="998"/>
                      </a:lnTo>
                      <a:lnTo>
                        <a:pt x="1282" y="996"/>
                      </a:lnTo>
                      <a:lnTo>
                        <a:pt x="1282" y="995"/>
                      </a:lnTo>
                      <a:lnTo>
                        <a:pt x="1282" y="994"/>
                      </a:lnTo>
                      <a:lnTo>
                        <a:pt x="1282" y="993"/>
                      </a:lnTo>
                      <a:lnTo>
                        <a:pt x="1283" y="992"/>
                      </a:lnTo>
                      <a:lnTo>
                        <a:pt x="1283" y="991"/>
                      </a:lnTo>
                      <a:lnTo>
                        <a:pt x="1283" y="990"/>
                      </a:lnTo>
                      <a:lnTo>
                        <a:pt x="1283" y="989"/>
                      </a:lnTo>
                      <a:lnTo>
                        <a:pt x="1283" y="988"/>
                      </a:lnTo>
                      <a:lnTo>
                        <a:pt x="1283" y="988"/>
                      </a:lnTo>
                      <a:lnTo>
                        <a:pt x="1284" y="986"/>
                      </a:lnTo>
                      <a:lnTo>
                        <a:pt x="1284" y="985"/>
                      </a:lnTo>
                      <a:lnTo>
                        <a:pt x="1284" y="984"/>
                      </a:lnTo>
                      <a:lnTo>
                        <a:pt x="1284" y="982"/>
                      </a:lnTo>
                      <a:lnTo>
                        <a:pt x="1284" y="980"/>
                      </a:lnTo>
                      <a:lnTo>
                        <a:pt x="1285" y="978"/>
                      </a:lnTo>
                      <a:lnTo>
                        <a:pt x="1285" y="975"/>
                      </a:lnTo>
                      <a:lnTo>
                        <a:pt x="1285" y="971"/>
                      </a:lnTo>
                      <a:lnTo>
                        <a:pt x="1285" y="967"/>
                      </a:lnTo>
                      <a:lnTo>
                        <a:pt x="1285" y="963"/>
                      </a:lnTo>
                      <a:lnTo>
                        <a:pt x="1285" y="958"/>
                      </a:lnTo>
                      <a:lnTo>
                        <a:pt x="1286" y="953"/>
                      </a:lnTo>
                      <a:lnTo>
                        <a:pt x="1286" y="947"/>
                      </a:lnTo>
                      <a:lnTo>
                        <a:pt x="1286" y="942"/>
                      </a:lnTo>
                      <a:lnTo>
                        <a:pt x="1286" y="937"/>
                      </a:lnTo>
                      <a:lnTo>
                        <a:pt x="1286" y="931"/>
                      </a:lnTo>
                      <a:lnTo>
                        <a:pt x="1286" y="926"/>
                      </a:lnTo>
                      <a:lnTo>
                        <a:pt x="1287" y="922"/>
                      </a:lnTo>
                      <a:lnTo>
                        <a:pt x="1287" y="918"/>
                      </a:lnTo>
                      <a:lnTo>
                        <a:pt x="1287" y="915"/>
                      </a:lnTo>
                      <a:lnTo>
                        <a:pt x="1287" y="912"/>
                      </a:lnTo>
                      <a:lnTo>
                        <a:pt x="1287" y="911"/>
                      </a:lnTo>
                      <a:lnTo>
                        <a:pt x="1287" y="910"/>
                      </a:lnTo>
                      <a:lnTo>
                        <a:pt x="1288" y="911"/>
                      </a:lnTo>
                      <a:lnTo>
                        <a:pt x="1288" y="913"/>
                      </a:lnTo>
                      <a:lnTo>
                        <a:pt x="1288" y="915"/>
                      </a:lnTo>
                      <a:lnTo>
                        <a:pt x="1288" y="919"/>
                      </a:lnTo>
                      <a:lnTo>
                        <a:pt x="1288" y="924"/>
                      </a:lnTo>
                      <a:lnTo>
                        <a:pt x="1289" y="929"/>
                      </a:lnTo>
                      <a:lnTo>
                        <a:pt x="1289" y="934"/>
                      </a:lnTo>
                      <a:lnTo>
                        <a:pt x="1289" y="939"/>
                      </a:lnTo>
                      <a:lnTo>
                        <a:pt x="1289" y="944"/>
                      </a:lnTo>
                      <a:lnTo>
                        <a:pt x="1289" y="948"/>
                      </a:lnTo>
                      <a:lnTo>
                        <a:pt x="1289" y="951"/>
                      </a:lnTo>
                      <a:lnTo>
                        <a:pt x="1290" y="954"/>
                      </a:lnTo>
                      <a:lnTo>
                        <a:pt x="1290" y="955"/>
                      </a:lnTo>
                      <a:lnTo>
                        <a:pt x="1290" y="955"/>
                      </a:lnTo>
                      <a:lnTo>
                        <a:pt x="1290" y="955"/>
                      </a:lnTo>
                      <a:lnTo>
                        <a:pt x="1290" y="954"/>
                      </a:lnTo>
                      <a:lnTo>
                        <a:pt x="1290" y="952"/>
                      </a:lnTo>
                      <a:lnTo>
                        <a:pt x="1291" y="950"/>
                      </a:lnTo>
                      <a:lnTo>
                        <a:pt x="1291" y="948"/>
                      </a:lnTo>
                      <a:lnTo>
                        <a:pt x="1291" y="946"/>
                      </a:lnTo>
                      <a:lnTo>
                        <a:pt x="1291" y="943"/>
                      </a:lnTo>
                      <a:lnTo>
                        <a:pt x="1291" y="941"/>
                      </a:lnTo>
                      <a:lnTo>
                        <a:pt x="1291" y="938"/>
                      </a:lnTo>
                      <a:lnTo>
                        <a:pt x="1292" y="935"/>
                      </a:lnTo>
                      <a:lnTo>
                        <a:pt x="1292" y="931"/>
                      </a:lnTo>
                      <a:lnTo>
                        <a:pt x="1292" y="928"/>
                      </a:lnTo>
                      <a:lnTo>
                        <a:pt x="1292" y="924"/>
                      </a:lnTo>
                      <a:lnTo>
                        <a:pt x="1292" y="920"/>
                      </a:lnTo>
                      <a:lnTo>
                        <a:pt x="1293" y="916"/>
                      </a:lnTo>
                      <a:lnTo>
                        <a:pt x="1293" y="912"/>
                      </a:lnTo>
                      <a:lnTo>
                        <a:pt x="1293" y="908"/>
                      </a:lnTo>
                      <a:lnTo>
                        <a:pt x="1293" y="904"/>
                      </a:lnTo>
                      <a:lnTo>
                        <a:pt x="1293" y="901"/>
                      </a:lnTo>
                      <a:lnTo>
                        <a:pt x="1293" y="898"/>
                      </a:lnTo>
                      <a:lnTo>
                        <a:pt x="1294" y="894"/>
                      </a:lnTo>
                      <a:lnTo>
                        <a:pt x="1294" y="891"/>
                      </a:lnTo>
                      <a:lnTo>
                        <a:pt x="1294" y="888"/>
                      </a:lnTo>
                      <a:lnTo>
                        <a:pt x="1294" y="885"/>
                      </a:lnTo>
                      <a:lnTo>
                        <a:pt x="1294" y="881"/>
                      </a:lnTo>
                      <a:lnTo>
                        <a:pt x="1294" y="878"/>
                      </a:lnTo>
                      <a:lnTo>
                        <a:pt x="1295" y="874"/>
                      </a:lnTo>
                      <a:lnTo>
                        <a:pt x="1295" y="870"/>
                      </a:lnTo>
                      <a:lnTo>
                        <a:pt x="1295" y="865"/>
                      </a:lnTo>
                      <a:lnTo>
                        <a:pt x="1295" y="860"/>
                      </a:lnTo>
                      <a:lnTo>
                        <a:pt x="1295" y="856"/>
                      </a:lnTo>
                      <a:lnTo>
                        <a:pt x="1296" y="851"/>
                      </a:lnTo>
                      <a:lnTo>
                        <a:pt x="1296" y="846"/>
                      </a:lnTo>
                      <a:lnTo>
                        <a:pt x="1296" y="842"/>
                      </a:lnTo>
                      <a:lnTo>
                        <a:pt x="1296" y="839"/>
                      </a:lnTo>
                      <a:lnTo>
                        <a:pt x="1296" y="836"/>
                      </a:lnTo>
                      <a:lnTo>
                        <a:pt x="1296" y="835"/>
                      </a:lnTo>
                      <a:lnTo>
                        <a:pt x="1297" y="834"/>
                      </a:lnTo>
                      <a:lnTo>
                        <a:pt x="1297" y="835"/>
                      </a:lnTo>
                      <a:lnTo>
                        <a:pt x="1297" y="837"/>
                      </a:lnTo>
                      <a:lnTo>
                        <a:pt x="1297" y="840"/>
                      </a:lnTo>
                      <a:lnTo>
                        <a:pt x="1297" y="844"/>
                      </a:lnTo>
                      <a:lnTo>
                        <a:pt x="1297" y="849"/>
                      </a:lnTo>
                      <a:lnTo>
                        <a:pt x="1298" y="854"/>
                      </a:lnTo>
                      <a:lnTo>
                        <a:pt x="1298" y="859"/>
                      </a:lnTo>
                      <a:lnTo>
                        <a:pt x="1298" y="865"/>
                      </a:lnTo>
                      <a:lnTo>
                        <a:pt x="1298" y="870"/>
                      </a:lnTo>
                      <a:lnTo>
                        <a:pt x="1298" y="874"/>
                      </a:lnTo>
                      <a:lnTo>
                        <a:pt x="1298" y="879"/>
                      </a:lnTo>
                      <a:lnTo>
                        <a:pt x="1299" y="883"/>
                      </a:lnTo>
                      <a:lnTo>
                        <a:pt x="1299" y="886"/>
                      </a:lnTo>
                      <a:lnTo>
                        <a:pt x="1299" y="888"/>
                      </a:lnTo>
                      <a:lnTo>
                        <a:pt x="1299" y="890"/>
                      </a:lnTo>
                      <a:lnTo>
                        <a:pt x="1299" y="892"/>
                      </a:lnTo>
                      <a:lnTo>
                        <a:pt x="1300" y="892"/>
                      </a:lnTo>
                      <a:lnTo>
                        <a:pt x="1300" y="891"/>
                      </a:lnTo>
                      <a:lnTo>
                        <a:pt x="1300" y="890"/>
                      </a:lnTo>
                      <a:lnTo>
                        <a:pt x="1300" y="887"/>
                      </a:lnTo>
                      <a:lnTo>
                        <a:pt x="1300" y="883"/>
                      </a:lnTo>
                      <a:lnTo>
                        <a:pt x="1300" y="879"/>
                      </a:lnTo>
                      <a:lnTo>
                        <a:pt x="1301" y="873"/>
                      </a:lnTo>
                      <a:lnTo>
                        <a:pt x="1301" y="868"/>
                      </a:lnTo>
                      <a:lnTo>
                        <a:pt x="1301" y="863"/>
                      </a:lnTo>
                      <a:lnTo>
                        <a:pt x="1301" y="859"/>
                      </a:lnTo>
                      <a:lnTo>
                        <a:pt x="1301" y="855"/>
                      </a:lnTo>
                      <a:lnTo>
                        <a:pt x="1301" y="853"/>
                      </a:lnTo>
                      <a:lnTo>
                        <a:pt x="1302" y="853"/>
                      </a:lnTo>
                      <a:lnTo>
                        <a:pt x="1302" y="854"/>
                      </a:lnTo>
                      <a:lnTo>
                        <a:pt x="1302" y="857"/>
                      </a:lnTo>
                      <a:lnTo>
                        <a:pt x="1302" y="861"/>
                      </a:lnTo>
                      <a:lnTo>
                        <a:pt x="1302" y="866"/>
                      </a:lnTo>
                      <a:lnTo>
                        <a:pt x="1302" y="872"/>
                      </a:lnTo>
                      <a:lnTo>
                        <a:pt x="1303" y="879"/>
                      </a:lnTo>
                      <a:lnTo>
                        <a:pt x="1303" y="884"/>
                      </a:lnTo>
                      <a:lnTo>
                        <a:pt x="1303" y="889"/>
                      </a:lnTo>
                      <a:lnTo>
                        <a:pt x="1303" y="893"/>
                      </a:lnTo>
                      <a:lnTo>
                        <a:pt x="1303" y="895"/>
                      </a:lnTo>
                      <a:lnTo>
                        <a:pt x="1304" y="894"/>
                      </a:lnTo>
                      <a:lnTo>
                        <a:pt x="1304" y="891"/>
                      </a:lnTo>
                      <a:lnTo>
                        <a:pt x="1304" y="886"/>
                      </a:lnTo>
                      <a:lnTo>
                        <a:pt x="1304" y="878"/>
                      </a:lnTo>
                      <a:lnTo>
                        <a:pt x="1304" y="868"/>
                      </a:lnTo>
                      <a:lnTo>
                        <a:pt x="1304" y="857"/>
                      </a:lnTo>
                      <a:lnTo>
                        <a:pt x="1305" y="844"/>
                      </a:lnTo>
                      <a:lnTo>
                        <a:pt x="1305" y="832"/>
                      </a:lnTo>
                      <a:lnTo>
                        <a:pt x="1305" y="820"/>
                      </a:lnTo>
                      <a:lnTo>
                        <a:pt x="1305" y="809"/>
                      </a:lnTo>
                      <a:lnTo>
                        <a:pt x="1305" y="800"/>
                      </a:lnTo>
                      <a:lnTo>
                        <a:pt x="1305" y="794"/>
                      </a:lnTo>
                      <a:lnTo>
                        <a:pt x="1306" y="791"/>
                      </a:lnTo>
                      <a:lnTo>
                        <a:pt x="1306" y="790"/>
                      </a:lnTo>
                      <a:lnTo>
                        <a:pt x="1306" y="792"/>
                      </a:lnTo>
                      <a:lnTo>
                        <a:pt x="1306" y="796"/>
                      </a:lnTo>
                      <a:lnTo>
                        <a:pt x="1306" y="802"/>
                      </a:lnTo>
                      <a:lnTo>
                        <a:pt x="1307" y="809"/>
                      </a:lnTo>
                      <a:lnTo>
                        <a:pt x="1307" y="816"/>
                      </a:lnTo>
                      <a:lnTo>
                        <a:pt x="1307" y="824"/>
                      </a:lnTo>
                      <a:lnTo>
                        <a:pt x="1307" y="830"/>
                      </a:lnTo>
                      <a:lnTo>
                        <a:pt x="1307" y="835"/>
                      </a:lnTo>
                      <a:lnTo>
                        <a:pt x="1307" y="840"/>
                      </a:lnTo>
                      <a:lnTo>
                        <a:pt x="1308" y="842"/>
                      </a:lnTo>
                      <a:lnTo>
                        <a:pt x="1308" y="844"/>
                      </a:lnTo>
                      <a:lnTo>
                        <a:pt x="1308" y="844"/>
                      </a:lnTo>
                      <a:lnTo>
                        <a:pt x="1308" y="844"/>
                      </a:lnTo>
                      <a:lnTo>
                        <a:pt x="1308" y="843"/>
                      </a:lnTo>
                      <a:lnTo>
                        <a:pt x="1308" y="841"/>
                      </a:lnTo>
                      <a:lnTo>
                        <a:pt x="1309" y="839"/>
                      </a:lnTo>
                      <a:lnTo>
                        <a:pt x="1309" y="837"/>
                      </a:lnTo>
                      <a:lnTo>
                        <a:pt x="1309" y="835"/>
                      </a:lnTo>
                      <a:lnTo>
                        <a:pt x="1309" y="833"/>
                      </a:lnTo>
                      <a:lnTo>
                        <a:pt x="1309" y="832"/>
                      </a:lnTo>
                      <a:lnTo>
                        <a:pt x="1309" y="831"/>
                      </a:lnTo>
                      <a:lnTo>
                        <a:pt x="1310" y="830"/>
                      </a:lnTo>
                      <a:lnTo>
                        <a:pt x="1310" y="831"/>
                      </a:lnTo>
                      <a:lnTo>
                        <a:pt x="1310" y="831"/>
                      </a:lnTo>
                      <a:lnTo>
                        <a:pt x="1310" y="833"/>
                      </a:lnTo>
                      <a:lnTo>
                        <a:pt x="1310" y="834"/>
                      </a:lnTo>
                      <a:lnTo>
                        <a:pt x="1311" y="836"/>
                      </a:lnTo>
                      <a:lnTo>
                        <a:pt x="1311" y="839"/>
                      </a:lnTo>
                      <a:lnTo>
                        <a:pt x="1311" y="841"/>
                      </a:lnTo>
                      <a:lnTo>
                        <a:pt x="1311" y="843"/>
                      </a:lnTo>
                      <a:lnTo>
                        <a:pt x="1311" y="845"/>
                      </a:lnTo>
                      <a:lnTo>
                        <a:pt x="1311" y="846"/>
                      </a:lnTo>
                      <a:lnTo>
                        <a:pt x="1312" y="846"/>
                      </a:lnTo>
                      <a:lnTo>
                        <a:pt x="1312" y="846"/>
                      </a:lnTo>
                      <a:lnTo>
                        <a:pt x="1312" y="845"/>
                      </a:lnTo>
                      <a:lnTo>
                        <a:pt x="1312" y="843"/>
                      </a:lnTo>
                      <a:lnTo>
                        <a:pt x="1312" y="840"/>
                      </a:lnTo>
                      <a:lnTo>
                        <a:pt x="1312" y="836"/>
                      </a:lnTo>
                      <a:lnTo>
                        <a:pt x="1313" y="831"/>
                      </a:lnTo>
                      <a:lnTo>
                        <a:pt x="1313" y="825"/>
                      </a:lnTo>
                      <a:lnTo>
                        <a:pt x="1313" y="819"/>
                      </a:lnTo>
                      <a:lnTo>
                        <a:pt x="1313" y="812"/>
                      </a:lnTo>
                      <a:lnTo>
                        <a:pt x="1313" y="805"/>
                      </a:lnTo>
                      <a:lnTo>
                        <a:pt x="1313" y="797"/>
                      </a:lnTo>
                      <a:lnTo>
                        <a:pt x="1314" y="789"/>
                      </a:lnTo>
                      <a:lnTo>
                        <a:pt x="1314" y="782"/>
                      </a:lnTo>
                      <a:lnTo>
                        <a:pt x="1314" y="774"/>
                      </a:lnTo>
                      <a:lnTo>
                        <a:pt x="1314" y="767"/>
                      </a:lnTo>
                      <a:lnTo>
                        <a:pt x="1314" y="760"/>
                      </a:lnTo>
                      <a:lnTo>
                        <a:pt x="1315" y="754"/>
                      </a:lnTo>
                      <a:lnTo>
                        <a:pt x="1315" y="748"/>
                      </a:lnTo>
                      <a:lnTo>
                        <a:pt x="1315" y="743"/>
                      </a:lnTo>
                      <a:lnTo>
                        <a:pt x="1315" y="739"/>
                      </a:lnTo>
                      <a:lnTo>
                        <a:pt x="1315" y="735"/>
                      </a:lnTo>
                      <a:lnTo>
                        <a:pt x="1315" y="732"/>
                      </a:lnTo>
                      <a:lnTo>
                        <a:pt x="1316" y="729"/>
                      </a:lnTo>
                      <a:lnTo>
                        <a:pt x="1316" y="727"/>
                      </a:lnTo>
                      <a:lnTo>
                        <a:pt x="1316" y="726"/>
                      </a:lnTo>
                      <a:lnTo>
                        <a:pt x="1316" y="725"/>
                      </a:lnTo>
                      <a:lnTo>
                        <a:pt x="1316" y="724"/>
                      </a:lnTo>
                      <a:lnTo>
                        <a:pt x="1316" y="723"/>
                      </a:lnTo>
                      <a:lnTo>
                        <a:pt x="1317" y="722"/>
                      </a:lnTo>
                      <a:lnTo>
                        <a:pt x="1317" y="722"/>
                      </a:lnTo>
                      <a:lnTo>
                        <a:pt x="1317" y="721"/>
                      </a:lnTo>
                      <a:lnTo>
                        <a:pt x="1317" y="720"/>
                      </a:lnTo>
                      <a:lnTo>
                        <a:pt x="1317" y="719"/>
                      </a:lnTo>
                      <a:lnTo>
                        <a:pt x="1318" y="718"/>
                      </a:lnTo>
                      <a:lnTo>
                        <a:pt x="1318" y="718"/>
                      </a:lnTo>
                      <a:lnTo>
                        <a:pt x="1318" y="717"/>
                      </a:lnTo>
                      <a:lnTo>
                        <a:pt x="1318" y="718"/>
                      </a:lnTo>
                      <a:lnTo>
                        <a:pt x="1318" y="719"/>
                      </a:lnTo>
                      <a:lnTo>
                        <a:pt x="1318" y="720"/>
                      </a:lnTo>
                      <a:lnTo>
                        <a:pt x="1319" y="723"/>
                      </a:lnTo>
                      <a:lnTo>
                        <a:pt x="1319" y="727"/>
                      </a:lnTo>
                      <a:lnTo>
                        <a:pt x="1319" y="731"/>
                      </a:lnTo>
                      <a:lnTo>
                        <a:pt x="1319" y="737"/>
                      </a:lnTo>
                      <a:lnTo>
                        <a:pt x="1319" y="743"/>
                      </a:lnTo>
                      <a:lnTo>
                        <a:pt x="1319" y="750"/>
                      </a:lnTo>
                      <a:lnTo>
                        <a:pt x="1320" y="757"/>
                      </a:lnTo>
                      <a:lnTo>
                        <a:pt x="1320" y="763"/>
                      </a:lnTo>
                      <a:lnTo>
                        <a:pt x="1320" y="770"/>
                      </a:lnTo>
                      <a:lnTo>
                        <a:pt x="1320" y="775"/>
                      </a:lnTo>
                      <a:lnTo>
                        <a:pt x="1320" y="779"/>
                      </a:lnTo>
                      <a:lnTo>
                        <a:pt x="1320" y="781"/>
                      </a:lnTo>
                      <a:lnTo>
                        <a:pt x="1321" y="781"/>
                      </a:lnTo>
                      <a:lnTo>
                        <a:pt x="1321" y="780"/>
                      </a:lnTo>
                      <a:lnTo>
                        <a:pt x="1321" y="776"/>
                      </a:lnTo>
                      <a:lnTo>
                        <a:pt x="1321" y="771"/>
                      </a:lnTo>
                      <a:lnTo>
                        <a:pt x="1321" y="765"/>
                      </a:lnTo>
                      <a:lnTo>
                        <a:pt x="1322" y="757"/>
                      </a:lnTo>
                      <a:lnTo>
                        <a:pt x="1322" y="749"/>
                      </a:lnTo>
                      <a:lnTo>
                        <a:pt x="1322" y="741"/>
                      </a:lnTo>
                      <a:lnTo>
                        <a:pt x="1322" y="733"/>
                      </a:lnTo>
                      <a:lnTo>
                        <a:pt x="1322" y="726"/>
                      </a:lnTo>
                      <a:lnTo>
                        <a:pt x="1322" y="720"/>
                      </a:lnTo>
                      <a:lnTo>
                        <a:pt x="1323" y="715"/>
                      </a:lnTo>
                      <a:lnTo>
                        <a:pt x="1323" y="713"/>
                      </a:lnTo>
                      <a:lnTo>
                        <a:pt x="1323" y="712"/>
                      </a:lnTo>
                      <a:lnTo>
                        <a:pt x="1323" y="714"/>
                      </a:lnTo>
                      <a:lnTo>
                        <a:pt x="1323" y="717"/>
                      </a:lnTo>
                      <a:lnTo>
                        <a:pt x="1323" y="723"/>
                      </a:lnTo>
                      <a:lnTo>
                        <a:pt x="1324" y="731"/>
                      </a:lnTo>
                      <a:lnTo>
                        <a:pt x="1324" y="739"/>
                      </a:lnTo>
                      <a:lnTo>
                        <a:pt x="1324" y="749"/>
                      </a:lnTo>
                      <a:lnTo>
                        <a:pt x="1324" y="758"/>
                      </a:lnTo>
                      <a:lnTo>
                        <a:pt x="1324" y="767"/>
                      </a:lnTo>
                      <a:lnTo>
                        <a:pt x="1324" y="775"/>
                      </a:lnTo>
                      <a:lnTo>
                        <a:pt x="1325" y="780"/>
                      </a:lnTo>
                      <a:lnTo>
                        <a:pt x="1325" y="783"/>
                      </a:lnTo>
                      <a:lnTo>
                        <a:pt x="1325" y="784"/>
                      </a:lnTo>
                      <a:lnTo>
                        <a:pt x="1325" y="781"/>
                      </a:lnTo>
                      <a:lnTo>
                        <a:pt x="1325" y="776"/>
                      </a:lnTo>
                      <a:lnTo>
                        <a:pt x="1326" y="768"/>
                      </a:lnTo>
                      <a:lnTo>
                        <a:pt x="1326" y="758"/>
                      </a:lnTo>
                      <a:lnTo>
                        <a:pt x="1326" y="747"/>
                      </a:lnTo>
                      <a:lnTo>
                        <a:pt x="1326" y="735"/>
                      </a:lnTo>
                      <a:lnTo>
                        <a:pt x="1326" y="724"/>
                      </a:lnTo>
                      <a:lnTo>
                        <a:pt x="1326" y="713"/>
                      </a:lnTo>
                      <a:lnTo>
                        <a:pt x="1327" y="705"/>
                      </a:lnTo>
                      <a:lnTo>
                        <a:pt x="1327" y="698"/>
                      </a:lnTo>
                      <a:lnTo>
                        <a:pt x="1327" y="694"/>
                      </a:lnTo>
                      <a:lnTo>
                        <a:pt x="1327" y="693"/>
                      </a:lnTo>
                      <a:lnTo>
                        <a:pt x="1327" y="694"/>
                      </a:lnTo>
                      <a:lnTo>
                        <a:pt x="1327" y="698"/>
                      </a:lnTo>
                      <a:lnTo>
                        <a:pt x="1328" y="704"/>
                      </a:lnTo>
                      <a:lnTo>
                        <a:pt x="1328" y="711"/>
                      </a:lnTo>
                      <a:lnTo>
                        <a:pt x="1328" y="720"/>
                      </a:lnTo>
                      <a:lnTo>
                        <a:pt x="1328" y="729"/>
                      </a:lnTo>
                      <a:lnTo>
                        <a:pt x="1328" y="738"/>
                      </a:lnTo>
                      <a:lnTo>
                        <a:pt x="1328" y="746"/>
                      </a:lnTo>
                      <a:lnTo>
                        <a:pt x="1329" y="752"/>
                      </a:lnTo>
                      <a:lnTo>
                        <a:pt x="1329" y="757"/>
                      </a:lnTo>
                      <a:lnTo>
                        <a:pt x="1329" y="760"/>
                      </a:lnTo>
                      <a:lnTo>
                        <a:pt x="1329" y="760"/>
                      </a:lnTo>
                      <a:lnTo>
                        <a:pt x="1329" y="759"/>
                      </a:lnTo>
                      <a:lnTo>
                        <a:pt x="1330" y="756"/>
                      </a:lnTo>
                      <a:lnTo>
                        <a:pt x="1330" y="751"/>
                      </a:lnTo>
                      <a:lnTo>
                        <a:pt x="1330" y="745"/>
                      </a:lnTo>
                      <a:lnTo>
                        <a:pt x="1330" y="738"/>
                      </a:lnTo>
                      <a:lnTo>
                        <a:pt x="1330" y="731"/>
                      </a:lnTo>
                      <a:lnTo>
                        <a:pt x="1330" y="724"/>
                      </a:lnTo>
                      <a:lnTo>
                        <a:pt x="1331" y="718"/>
                      </a:lnTo>
                      <a:lnTo>
                        <a:pt x="1331" y="711"/>
                      </a:lnTo>
                      <a:lnTo>
                        <a:pt x="1331" y="706"/>
                      </a:lnTo>
                      <a:lnTo>
                        <a:pt x="1331" y="700"/>
                      </a:lnTo>
                      <a:lnTo>
                        <a:pt x="1331" y="695"/>
                      </a:lnTo>
                      <a:lnTo>
                        <a:pt x="1331" y="691"/>
                      </a:lnTo>
                      <a:lnTo>
                        <a:pt x="1332" y="688"/>
                      </a:lnTo>
                      <a:lnTo>
                        <a:pt x="1332" y="685"/>
                      </a:lnTo>
                      <a:lnTo>
                        <a:pt x="1332" y="682"/>
                      </a:lnTo>
                      <a:lnTo>
                        <a:pt x="1332" y="681"/>
                      </a:lnTo>
                      <a:lnTo>
                        <a:pt x="1332" y="681"/>
                      </a:lnTo>
                      <a:lnTo>
                        <a:pt x="1333" y="682"/>
                      </a:lnTo>
                      <a:lnTo>
                        <a:pt x="1333" y="683"/>
                      </a:lnTo>
                      <a:lnTo>
                        <a:pt x="1333" y="685"/>
                      </a:lnTo>
                      <a:lnTo>
                        <a:pt x="1333" y="688"/>
                      </a:lnTo>
                      <a:lnTo>
                        <a:pt x="1333" y="691"/>
                      </a:lnTo>
                      <a:lnTo>
                        <a:pt x="1333" y="694"/>
                      </a:lnTo>
                      <a:lnTo>
                        <a:pt x="1334" y="697"/>
                      </a:lnTo>
                      <a:lnTo>
                        <a:pt x="1334" y="699"/>
                      </a:lnTo>
                      <a:lnTo>
                        <a:pt x="1334" y="700"/>
                      </a:lnTo>
                      <a:lnTo>
                        <a:pt x="1334" y="701"/>
                      </a:lnTo>
                      <a:lnTo>
                        <a:pt x="1334" y="701"/>
                      </a:lnTo>
                      <a:lnTo>
                        <a:pt x="1334" y="701"/>
                      </a:lnTo>
                      <a:lnTo>
                        <a:pt x="1335" y="700"/>
                      </a:lnTo>
                      <a:lnTo>
                        <a:pt x="1335" y="699"/>
                      </a:lnTo>
                      <a:lnTo>
                        <a:pt x="1335" y="698"/>
                      </a:lnTo>
                      <a:lnTo>
                        <a:pt x="1335" y="697"/>
                      </a:lnTo>
                      <a:lnTo>
                        <a:pt x="1335" y="696"/>
                      </a:lnTo>
                      <a:lnTo>
                        <a:pt x="1335" y="694"/>
                      </a:lnTo>
                      <a:lnTo>
                        <a:pt x="1336" y="693"/>
                      </a:lnTo>
                      <a:lnTo>
                        <a:pt x="1336" y="692"/>
                      </a:lnTo>
                      <a:lnTo>
                        <a:pt x="1336" y="690"/>
                      </a:lnTo>
                      <a:lnTo>
                        <a:pt x="1336" y="688"/>
                      </a:lnTo>
                      <a:lnTo>
                        <a:pt x="1336" y="686"/>
                      </a:lnTo>
                      <a:lnTo>
                        <a:pt x="1337" y="683"/>
                      </a:lnTo>
                      <a:lnTo>
                        <a:pt x="1337" y="679"/>
                      </a:lnTo>
                      <a:lnTo>
                        <a:pt x="1337" y="675"/>
                      </a:lnTo>
                      <a:lnTo>
                        <a:pt x="1337" y="671"/>
                      </a:lnTo>
                      <a:lnTo>
                        <a:pt x="1337" y="666"/>
                      </a:lnTo>
                      <a:lnTo>
                        <a:pt x="1337" y="661"/>
                      </a:lnTo>
                      <a:lnTo>
                        <a:pt x="1338" y="657"/>
                      </a:lnTo>
                      <a:lnTo>
                        <a:pt x="1338" y="653"/>
                      </a:lnTo>
                      <a:lnTo>
                        <a:pt x="1338" y="651"/>
                      </a:lnTo>
                      <a:lnTo>
                        <a:pt x="1338" y="650"/>
                      </a:lnTo>
                      <a:lnTo>
                        <a:pt x="1338" y="651"/>
                      </a:lnTo>
                      <a:lnTo>
                        <a:pt x="1338" y="653"/>
                      </a:lnTo>
                      <a:lnTo>
                        <a:pt x="1339" y="658"/>
                      </a:lnTo>
                      <a:lnTo>
                        <a:pt x="1339" y="665"/>
                      </a:lnTo>
                      <a:lnTo>
                        <a:pt x="1339" y="673"/>
                      </a:lnTo>
                      <a:lnTo>
                        <a:pt x="1339" y="682"/>
                      </a:lnTo>
                      <a:lnTo>
                        <a:pt x="1339" y="691"/>
                      </a:lnTo>
                      <a:lnTo>
                        <a:pt x="1339" y="701"/>
                      </a:lnTo>
                      <a:lnTo>
                        <a:pt x="1340" y="710"/>
                      </a:lnTo>
                      <a:lnTo>
                        <a:pt x="1340" y="718"/>
                      </a:lnTo>
                      <a:lnTo>
                        <a:pt x="1340" y="725"/>
                      </a:lnTo>
                      <a:lnTo>
                        <a:pt x="1340" y="730"/>
                      </a:lnTo>
                      <a:lnTo>
                        <a:pt x="1340" y="733"/>
                      </a:lnTo>
                      <a:lnTo>
                        <a:pt x="1341" y="734"/>
                      </a:lnTo>
                      <a:lnTo>
                        <a:pt x="1341" y="734"/>
                      </a:lnTo>
                      <a:lnTo>
                        <a:pt x="1341" y="733"/>
                      </a:lnTo>
                      <a:lnTo>
                        <a:pt x="1341" y="730"/>
                      </a:lnTo>
                      <a:lnTo>
                        <a:pt x="1341" y="727"/>
                      </a:lnTo>
                      <a:lnTo>
                        <a:pt x="1341" y="723"/>
                      </a:lnTo>
                      <a:lnTo>
                        <a:pt x="1342" y="719"/>
                      </a:lnTo>
                      <a:lnTo>
                        <a:pt x="1342" y="714"/>
                      </a:lnTo>
                      <a:lnTo>
                        <a:pt x="1342" y="710"/>
                      </a:lnTo>
                      <a:lnTo>
                        <a:pt x="1342" y="705"/>
                      </a:lnTo>
                      <a:lnTo>
                        <a:pt x="1342" y="699"/>
                      </a:lnTo>
                      <a:lnTo>
                        <a:pt x="1342" y="693"/>
                      </a:lnTo>
                      <a:lnTo>
                        <a:pt x="1343" y="687"/>
                      </a:lnTo>
                      <a:lnTo>
                        <a:pt x="1343" y="680"/>
                      </a:lnTo>
                      <a:lnTo>
                        <a:pt x="1343" y="673"/>
                      </a:lnTo>
                      <a:lnTo>
                        <a:pt x="1343" y="666"/>
                      </a:lnTo>
                      <a:lnTo>
                        <a:pt x="1343" y="658"/>
                      </a:lnTo>
                      <a:lnTo>
                        <a:pt x="1344" y="650"/>
                      </a:lnTo>
                      <a:lnTo>
                        <a:pt x="1344" y="643"/>
                      </a:lnTo>
                      <a:lnTo>
                        <a:pt x="1344" y="636"/>
                      </a:lnTo>
                      <a:lnTo>
                        <a:pt x="1344" y="630"/>
                      </a:lnTo>
                      <a:lnTo>
                        <a:pt x="1344" y="625"/>
                      </a:lnTo>
                      <a:lnTo>
                        <a:pt x="1344" y="621"/>
                      </a:lnTo>
                      <a:lnTo>
                        <a:pt x="1345" y="618"/>
                      </a:lnTo>
                      <a:lnTo>
                        <a:pt x="1345" y="616"/>
                      </a:lnTo>
                      <a:lnTo>
                        <a:pt x="1345" y="615"/>
                      </a:lnTo>
                      <a:lnTo>
                        <a:pt x="1345" y="614"/>
                      </a:lnTo>
                      <a:lnTo>
                        <a:pt x="1345" y="614"/>
                      </a:lnTo>
                      <a:lnTo>
                        <a:pt x="1345" y="614"/>
                      </a:lnTo>
                      <a:lnTo>
                        <a:pt x="1346" y="615"/>
                      </a:lnTo>
                      <a:lnTo>
                        <a:pt x="1346" y="615"/>
                      </a:lnTo>
                      <a:lnTo>
                        <a:pt x="1346" y="616"/>
                      </a:lnTo>
                      <a:lnTo>
                        <a:pt x="1346" y="617"/>
                      </a:lnTo>
                      <a:lnTo>
                        <a:pt x="1346" y="619"/>
                      </a:lnTo>
                      <a:lnTo>
                        <a:pt x="1346" y="621"/>
                      </a:lnTo>
                      <a:lnTo>
                        <a:pt x="1347" y="623"/>
                      </a:lnTo>
                      <a:lnTo>
                        <a:pt x="1347" y="625"/>
                      </a:lnTo>
                      <a:lnTo>
                        <a:pt x="1347" y="628"/>
                      </a:lnTo>
                      <a:lnTo>
                        <a:pt x="1347" y="631"/>
                      </a:lnTo>
                      <a:lnTo>
                        <a:pt x="1347" y="634"/>
                      </a:lnTo>
                      <a:lnTo>
                        <a:pt x="1348" y="637"/>
                      </a:lnTo>
                      <a:lnTo>
                        <a:pt x="1348" y="640"/>
                      </a:lnTo>
                      <a:lnTo>
                        <a:pt x="1348" y="642"/>
                      </a:lnTo>
                      <a:lnTo>
                        <a:pt x="1348" y="645"/>
                      </a:lnTo>
                      <a:lnTo>
                        <a:pt x="1348" y="646"/>
                      </a:lnTo>
                      <a:lnTo>
                        <a:pt x="1348" y="647"/>
                      </a:lnTo>
                      <a:lnTo>
                        <a:pt x="1349" y="647"/>
                      </a:lnTo>
                      <a:lnTo>
                        <a:pt x="1349" y="646"/>
                      </a:lnTo>
                      <a:lnTo>
                        <a:pt x="1349" y="644"/>
                      </a:lnTo>
                      <a:lnTo>
                        <a:pt x="1349" y="641"/>
                      </a:lnTo>
                      <a:lnTo>
                        <a:pt x="1349" y="636"/>
                      </a:lnTo>
                      <a:lnTo>
                        <a:pt x="1349" y="631"/>
                      </a:lnTo>
                      <a:lnTo>
                        <a:pt x="1350" y="625"/>
                      </a:lnTo>
                      <a:lnTo>
                        <a:pt x="1350" y="618"/>
                      </a:lnTo>
                      <a:lnTo>
                        <a:pt x="1350" y="610"/>
                      </a:lnTo>
                      <a:lnTo>
                        <a:pt x="1350" y="603"/>
                      </a:lnTo>
                      <a:lnTo>
                        <a:pt x="1350" y="595"/>
                      </a:lnTo>
                      <a:lnTo>
                        <a:pt x="1350" y="588"/>
                      </a:lnTo>
                      <a:lnTo>
                        <a:pt x="1351" y="581"/>
                      </a:lnTo>
                      <a:lnTo>
                        <a:pt x="1351" y="574"/>
                      </a:lnTo>
                      <a:lnTo>
                        <a:pt x="1351" y="567"/>
                      </a:lnTo>
                      <a:lnTo>
                        <a:pt x="1351" y="560"/>
                      </a:lnTo>
                      <a:lnTo>
                        <a:pt x="1351" y="553"/>
                      </a:lnTo>
                      <a:lnTo>
                        <a:pt x="1352" y="547"/>
                      </a:lnTo>
                      <a:lnTo>
                        <a:pt x="1352" y="541"/>
                      </a:lnTo>
                      <a:lnTo>
                        <a:pt x="1352" y="535"/>
                      </a:lnTo>
                      <a:lnTo>
                        <a:pt x="1352" y="530"/>
                      </a:lnTo>
                      <a:lnTo>
                        <a:pt x="1352" y="525"/>
                      </a:lnTo>
                      <a:lnTo>
                        <a:pt x="1352" y="521"/>
                      </a:lnTo>
                      <a:lnTo>
                        <a:pt x="1353" y="518"/>
                      </a:lnTo>
                      <a:lnTo>
                        <a:pt x="1353" y="517"/>
                      </a:lnTo>
                      <a:lnTo>
                        <a:pt x="1353" y="516"/>
                      </a:lnTo>
                      <a:lnTo>
                        <a:pt x="1353" y="516"/>
                      </a:lnTo>
                      <a:lnTo>
                        <a:pt x="1353" y="517"/>
                      </a:lnTo>
                      <a:lnTo>
                        <a:pt x="1353" y="518"/>
                      </a:lnTo>
                      <a:lnTo>
                        <a:pt x="1354" y="520"/>
                      </a:lnTo>
                      <a:lnTo>
                        <a:pt x="1354" y="522"/>
                      </a:lnTo>
                      <a:lnTo>
                        <a:pt x="1354" y="525"/>
                      </a:lnTo>
                      <a:lnTo>
                        <a:pt x="1354" y="527"/>
                      </a:lnTo>
                      <a:lnTo>
                        <a:pt x="1354" y="530"/>
                      </a:lnTo>
                      <a:lnTo>
                        <a:pt x="1355" y="532"/>
                      </a:lnTo>
                      <a:lnTo>
                        <a:pt x="1355" y="535"/>
                      </a:lnTo>
                      <a:lnTo>
                        <a:pt x="1355" y="538"/>
                      </a:lnTo>
                      <a:lnTo>
                        <a:pt x="1355" y="541"/>
                      </a:lnTo>
                      <a:lnTo>
                        <a:pt x="1355" y="546"/>
                      </a:lnTo>
                      <a:lnTo>
                        <a:pt x="1355" y="551"/>
                      </a:lnTo>
                      <a:lnTo>
                        <a:pt x="1356" y="558"/>
                      </a:lnTo>
                      <a:lnTo>
                        <a:pt x="1356" y="566"/>
                      </a:lnTo>
                      <a:lnTo>
                        <a:pt x="1356" y="575"/>
                      </a:lnTo>
                      <a:lnTo>
                        <a:pt x="1356" y="586"/>
                      </a:lnTo>
                      <a:lnTo>
                        <a:pt x="1356" y="597"/>
                      </a:lnTo>
                      <a:lnTo>
                        <a:pt x="1356" y="609"/>
                      </a:lnTo>
                      <a:lnTo>
                        <a:pt x="1357" y="620"/>
                      </a:lnTo>
                      <a:lnTo>
                        <a:pt x="1357" y="631"/>
                      </a:lnTo>
                      <a:lnTo>
                        <a:pt x="1357" y="640"/>
                      </a:lnTo>
                      <a:lnTo>
                        <a:pt x="1357" y="647"/>
                      </a:lnTo>
                      <a:lnTo>
                        <a:pt x="1357" y="651"/>
                      </a:lnTo>
                      <a:lnTo>
                        <a:pt x="1357" y="653"/>
                      </a:lnTo>
                      <a:lnTo>
                        <a:pt x="1358" y="652"/>
                      </a:lnTo>
                      <a:lnTo>
                        <a:pt x="1358" y="649"/>
                      </a:lnTo>
                      <a:lnTo>
                        <a:pt x="1358" y="643"/>
                      </a:lnTo>
                      <a:lnTo>
                        <a:pt x="1358" y="636"/>
                      </a:lnTo>
                      <a:lnTo>
                        <a:pt x="1358" y="628"/>
                      </a:lnTo>
                      <a:lnTo>
                        <a:pt x="1359" y="619"/>
                      </a:lnTo>
                      <a:lnTo>
                        <a:pt x="1359" y="610"/>
                      </a:lnTo>
                      <a:lnTo>
                        <a:pt x="1359" y="603"/>
                      </a:lnTo>
                      <a:lnTo>
                        <a:pt x="1359" y="596"/>
                      </a:lnTo>
                      <a:lnTo>
                        <a:pt x="1359" y="592"/>
                      </a:lnTo>
                      <a:lnTo>
                        <a:pt x="1359" y="589"/>
                      </a:lnTo>
                      <a:lnTo>
                        <a:pt x="1360" y="588"/>
                      </a:lnTo>
                      <a:lnTo>
                        <a:pt x="1360" y="589"/>
                      </a:lnTo>
                      <a:lnTo>
                        <a:pt x="1360" y="591"/>
                      </a:lnTo>
                      <a:lnTo>
                        <a:pt x="1360" y="595"/>
                      </a:lnTo>
                      <a:lnTo>
                        <a:pt x="1360" y="601"/>
                      </a:lnTo>
                      <a:lnTo>
                        <a:pt x="1360" y="608"/>
                      </a:lnTo>
                      <a:lnTo>
                        <a:pt x="1361" y="615"/>
                      </a:lnTo>
                      <a:lnTo>
                        <a:pt x="1361" y="623"/>
                      </a:lnTo>
                      <a:lnTo>
                        <a:pt x="1361" y="631"/>
                      </a:lnTo>
                      <a:lnTo>
                        <a:pt x="1361" y="639"/>
                      </a:lnTo>
                      <a:lnTo>
                        <a:pt x="1361" y="647"/>
                      </a:lnTo>
                      <a:lnTo>
                        <a:pt x="1361" y="653"/>
                      </a:lnTo>
                      <a:lnTo>
                        <a:pt x="1362" y="657"/>
                      </a:lnTo>
                      <a:lnTo>
                        <a:pt x="1362" y="659"/>
                      </a:lnTo>
                      <a:lnTo>
                        <a:pt x="1362" y="659"/>
                      </a:lnTo>
                      <a:lnTo>
                        <a:pt x="1362" y="656"/>
                      </a:lnTo>
                      <a:lnTo>
                        <a:pt x="1362" y="650"/>
                      </a:lnTo>
                      <a:lnTo>
                        <a:pt x="1363" y="641"/>
                      </a:lnTo>
                      <a:lnTo>
                        <a:pt x="1363" y="630"/>
                      </a:lnTo>
                      <a:lnTo>
                        <a:pt x="1363" y="616"/>
                      </a:lnTo>
                      <a:lnTo>
                        <a:pt x="1363" y="600"/>
                      </a:lnTo>
                      <a:lnTo>
                        <a:pt x="1363" y="583"/>
                      </a:lnTo>
                      <a:lnTo>
                        <a:pt x="1363" y="565"/>
                      </a:lnTo>
                      <a:lnTo>
                        <a:pt x="1364" y="548"/>
                      </a:lnTo>
                      <a:lnTo>
                        <a:pt x="1364" y="530"/>
                      </a:lnTo>
                      <a:lnTo>
                        <a:pt x="1364" y="515"/>
                      </a:lnTo>
                      <a:lnTo>
                        <a:pt x="1364" y="501"/>
                      </a:lnTo>
                      <a:lnTo>
                        <a:pt x="1364" y="489"/>
                      </a:lnTo>
                      <a:lnTo>
                        <a:pt x="1364" y="479"/>
                      </a:lnTo>
                      <a:lnTo>
                        <a:pt x="1365" y="472"/>
                      </a:lnTo>
                      <a:lnTo>
                        <a:pt x="1365" y="466"/>
                      </a:lnTo>
                      <a:lnTo>
                        <a:pt x="1365" y="462"/>
                      </a:lnTo>
                      <a:lnTo>
                        <a:pt x="1365" y="460"/>
                      </a:lnTo>
                      <a:lnTo>
                        <a:pt x="1365" y="458"/>
                      </a:lnTo>
                      <a:lnTo>
                        <a:pt x="1366" y="458"/>
                      </a:lnTo>
                      <a:lnTo>
                        <a:pt x="1366" y="458"/>
                      </a:lnTo>
                      <a:lnTo>
                        <a:pt x="1366" y="458"/>
                      </a:lnTo>
                      <a:lnTo>
                        <a:pt x="1366" y="458"/>
                      </a:lnTo>
                      <a:lnTo>
                        <a:pt x="1366" y="459"/>
                      </a:lnTo>
                      <a:lnTo>
                        <a:pt x="1366" y="461"/>
                      </a:lnTo>
                      <a:lnTo>
                        <a:pt x="1367" y="463"/>
                      </a:lnTo>
                      <a:lnTo>
                        <a:pt x="1367" y="466"/>
                      </a:lnTo>
                      <a:lnTo>
                        <a:pt x="1367" y="470"/>
                      </a:lnTo>
                      <a:lnTo>
                        <a:pt x="1367" y="474"/>
                      </a:lnTo>
                      <a:lnTo>
                        <a:pt x="1367" y="479"/>
                      </a:lnTo>
                      <a:lnTo>
                        <a:pt x="1367" y="484"/>
                      </a:lnTo>
                      <a:lnTo>
                        <a:pt x="1368" y="489"/>
                      </a:lnTo>
                      <a:lnTo>
                        <a:pt x="1368" y="494"/>
                      </a:lnTo>
                      <a:lnTo>
                        <a:pt x="1368" y="498"/>
                      </a:lnTo>
                      <a:lnTo>
                        <a:pt x="1368" y="501"/>
                      </a:lnTo>
                      <a:lnTo>
                        <a:pt x="1368" y="504"/>
                      </a:lnTo>
                      <a:lnTo>
                        <a:pt x="1368" y="506"/>
                      </a:lnTo>
                      <a:lnTo>
                        <a:pt x="1369" y="506"/>
                      </a:lnTo>
                      <a:lnTo>
                        <a:pt x="1369" y="505"/>
                      </a:lnTo>
                      <a:lnTo>
                        <a:pt x="1369" y="504"/>
                      </a:lnTo>
                      <a:lnTo>
                        <a:pt x="1369" y="502"/>
                      </a:lnTo>
                      <a:lnTo>
                        <a:pt x="1369" y="500"/>
                      </a:lnTo>
                      <a:lnTo>
                        <a:pt x="1370" y="498"/>
                      </a:lnTo>
                      <a:lnTo>
                        <a:pt x="1370" y="496"/>
                      </a:lnTo>
                      <a:lnTo>
                        <a:pt x="1370" y="495"/>
                      </a:lnTo>
                      <a:lnTo>
                        <a:pt x="1370" y="494"/>
                      </a:lnTo>
                      <a:lnTo>
                        <a:pt x="1370" y="494"/>
                      </a:lnTo>
                      <a:lnTo>
                        <a:pt x="1370" y="495"/>
                      </a:lnTo>
                      <a:lnTo>
                        <a:pt x="1371" y="496"/>
                      </a:lnTo>
                      <a:lnTo>
                        <a:pt x="1371" y="498"/>
                      </a:lnTo>
                      <a:lnTo>
                        <a:pt x="1371" y="501"/>
                      </a:lnTo>
                      <a:lnTo>
                        <a:pt x="1371" y="504"/>
                      </a:lnTo>
                      <a:lnTo>
                        <a:pt x="1371" y="508"/>
                      </a:lnTo>
                      <a:lnTo>
                        <a:pt x="1371" y="512"/>
                      </a:lnTo>
                      <a:lnTo>
                        <a:pt x="1372" y="516"/>
                      </a:lnTo>
                      <a:lnTo>
                        <a:pt x="1372" y="522"/>
                      </a:lnTo>
                      <a:lnTo>
                        <a:pt x="1372" y="528"/>
                      </a:lnTo>
                      <a:lnTo>
                        <a:pt x="1372" y="535"/>
                      </a:lnTo>
                      <a:lnTo>
                        <a:pt x="1372" y="542"/>
                      </a:lnTo>
                      <a:lnTo>
                        <a:pt x="1372" y="550"/>
                      </a:lnTo>
                      <a:lnTo>
                        <a:pt x="1373" y="557"/>
                      </a:lnTo>
                      <a:lnTo>
                        <a:pt x="1373" y="564"/>
                      </a:lnTo>
                      <a:lnTo>
                        <a:pt x="1373" y="570"/>
                      </a:lnTo>
                      <a:lnTo>
                        <a:pt x="1373" y="575"/>
                      </a:lnTo>
                      <a:lnTo>
                        <a:pt x="1373" y="578"/>
                      </a:lnTo>
                      <a:lnTo>
                        <a:pt x="1374" y="579"/>
                      </a:lnTo>
                      <a:lnTo>
                        <a:pt x="1374" y="578"/>
                      </a:lnTo>
                      <a:lnTo>
                        <a:pt x="1374" y="575"/>
                      </a:lnTo>
                      <a:lnTo>
                        <a:pt x="1374" y="570"/>
                      </a:lnTo>
                      <a:lnTo>
                        <a:pt x="1374" y="564"/>
                      </a:lnTo>
                      <a:lnTo>
                        <a:pt x="1374" y="556"/>
                      </a:lnTo>
                      <a:lnTo>
                        <a:pt x="1375" y="546"/>
                      </a:lnTo>
                      <a:lnTo>
                        <a:pt x="1375" y="536"/>
                      </a:lnTo>
                      <a:lnTo>
                        <a:pt x="1375" y="524"/>
                      </a:lnTo>
                      <a:lnTo>
                        <a:pt x="1375" y="512"/>
                      </a:lnTo>
                      <a:lnTo>
                        <a:pt x="1375" y="499"/>
                      </a:lnTo>
                      <a:lnTo>
                        <a:pt x="1375" y="487"/>
                      </a:lnTo>
                      <a:lnTo>
                        <a:pt x="1376" y="474"/>
                      </a:lnTo>
                      <a:lnTo>
                        <a:pt x="1376" y="462"/>
                      </a:lnTo>
                      <a:lnTo>
                        <a:pt x="1376" y="451"/>
                      </a:lnTo>
                      <a:lnTo>
                        <a:pt x="1376" y="442"/>
                      </a:lnTo>
                      <a:lnTo>
                        <a:pt x="1376" y="434"/>
                      </a:lnTo>
                      <a:lnTo>
                        <a:pt x="1377" y="428"/>
                      </a:lnTo>
                      <a:lnTo>
                        <a:pt x="1377" y="423"/>
                      </a:lnTo>
                      <a:lnTo>
                        <a:pt x="1377" y="421"/>
                      </a:lnTo>
                      <a:lnTo>
                        <a:pt x="1377" y="421"/>
                      </a:lnTo>
                      <a:lnTo>
                        <a:pt x="1377" y="422"/>
                      </a:lnTo>
                      <a:lnTo>
                        <a:pt x="1377" y="425"/>
                      </a:lnTo>
                      <a:lnTo>
                        <a:pt x="1378" y="428"/>
                      </a:lnTo>
                      <a:lnTo>
                        <a:pt x="1378" y="433"/>
                      </a:lnTo>
                      <a:lnTo>
                        <a:pt x="1378" y="438"/>
                      </a:lnTo>
                      <a:lnTo>
                        <a:pt x="1378" y="443"/>
                      </a:lnTo>
                      <a:lnTo>
                        <a:pt x="1378" y="448"/>
                      </a:lnTo>
                      <a:lnTo>
                        <a:pt x="1378" y="453"/>
                      </a:lnTo>
                      <a:lnTo>
                        <a:pt x="1379" y="457"/>
                      </a:lnTo>
                      <a:lnTo>
                        <a:pt x="1379" y="461"/>
                      </a:lnTo>
                      <a:lnTo>
                        <a:pt x="1379" y="464"/>
                      </a:lnTo>
                      <a:lnTo>
                        <a:pt x="1379" y="466"/>
                      </a:lnTo>
                      <a:lnTo>
                        <a:pt x="1379" y="467"/>
                      </a:lnTo>
                      <a:lnTo>
                        <a:pt x="1379" y="467"/>
                      </a:lnTo>
                      <a:lnTo>
                        <a:pt x="1380" y="467"/>
                      </a:lnTo>
                      <a:lnTo>
                        <a:pt x="1380" y="467"/>
                      </a:lnTo>
                      <a:lnTo>
                        <a:pt x="1380" y="466"/>
                      </a:lnTo>
                      <a:lnTo>
                        <a:pt x="1380" y="466"/>
                      </a:lnTo>
                      <a:lnTo>
                        <a:pt x="1380" y="467"/>
                      </a:lnTo>
                      <a:lnTo>
                        <a:pt x="1381" y="468"/>
                      </a:lnTo>
                      <a:lnTo>
                        <a:pt x="1381" y="471"/>
                      </a:lnTo>
                      <a:lnTo>
                        <a:pt x="1381" y="475"/>
                      </a:lnTo>
                      <a:lnTo>
                        <a:pt x="1381" y="479"/>
                      </a:lnTo>
                      <a:lnTo>
                        <a:pt x="1381" y="486"/>
                      </a:lnTo>
                      <a:lnTo>
                        <a:pt x="1381" y="493"/>
                      </a:lnTo>
                      <a:lnTo>
                        <a:pt x="1382" y="500"/>
                      </a:lnTo>
                      <a:lnTo>
                        <a:pt x="1382" y="507"/>
                      </a:lnTo>
                      <a:lnTo>
                        <a:pt x="1382" y="515"/>
                      </a:lnTo>
                      <a:lnTo>
                        <a:pt x="1382" y="521"/>
                      </a:lnTo>
                      <a:lnTo>
                        <a:pt x="1382" y="525"/>
                      </a:lnTo>
                      <a:lnTo>
                        <a:pt x="1382" y="528"/>
                      </a:lnTo>
                      <a:lnTo>
                        <a:pt x="1383" y="528"/>
                      </a:lnTo>
                      <a:lnTo>
                        <a:pt x="1383" y="526"/>
                      </a:lnTo>
                      <a:lnTo>
                        <a:pt x="1383" y="521"/>
                      </a:lnTo>
                      <a:lnTo>
                        <a:pt x="1383" y="514"/>
                      </a:lnTo>
                      <a:lnTo>
                        <a:pt x="1383" y="505"/>
                      </a:lnTo>
                      <a:lnTo>
                        <a:pt x="1383" y="495"/>
                      </a:lnTo>
                      <a:lnTo>
                        <a:pt x="1384" y="484"/>
                      </a:lnTo>
                      <a:lnTo>
                        <a:pt x="1384" y="472"/>
                      </a:lnTo>
                      <a:lnTo>
                        <a:pt x="1384" y="461"/>
                      </a:lnTo>
                      <a:lnTo>
                        <a:pt x="1384" y="451"/>
                      </a:lnTo>
                      <a:lnTo>
                        <a:pt x="1384" y="443"/>
                      </a:lnTo>
                      <a:lnTo>
                        <a:pt x="1385" y="436"/>
                      </a:lnTo>
                      <a:lnTo>
                        <a:pt x="1385" y="432"/>
                      </a:lnTo>
                      <a:lnTo>
                        <a:pt x="1385" y="429"/>
                      </a:lnTo>
                      <a:lnTo>
                        <a:pt x="1385" y="429"/>
                      </a:lnTo>
                      <a:lnTo>
                        <a:pt x="1385" y="430"/>
                      </a:lnTo>
                      <a:lnTo>
                        <a:pt x="1385" y="433"/>
                      </a:lnTo>
                      <a:lnTo>
                        <a:pt x="1386" y="437"/>
                      </a:lnTo>
                      <a:lnTo>
                        <a:pt x="1386" y="441"/>
                      </a:lnTo>
                      <a:lnTo>
                        <a:pt x="1386" y="446"/>
                      </a:lnTo>
                      <a:lnTo>
                        <a:pt x="1386" y="451"/>
                      </a:lnTo>
                      <a:lnTo>
                        <a:pt x="1386" y="454"/>
                      </a:lnTo>
                      <a:lnTo>
                        <a:pt x="1386" y="457"/>
                      </a:lnTo>
                      <a:lnTo>
                        <a:pt x="1387" y="459"/>
                      </a:lnTo>
                      <a:lnTo>
                        <a:pt x="1387" y="460"/>
                      </a:lnTo>
                      <a:lnTo>
                        <a:pt x="1387" y="459"/>
                      </a:lnTo>
                      <a:lnTo>
                        <a:pt x="1387" y="458"/>
                      </a:lnTo>
                      <a:lnTo>
                        <a:pt x="1387" y="456"/>
                      </a:lnTo>
                      <a:lnTo>
                        <a:pt x="1388" y="454"/>
                      </a:lnTo>
                      <a:lnTo>
                        <a:pt x="1388" y="452"/>
                      </a:lnTo>
                      <a:lnTo>
                        <a:pt x="1388" y="450"/>
                      </a:lnTo>
                      <a:lnTo>
                        <a:pt x="1388" y="448"/>
                      </a:lnTo>
                      <a:lnTo>
                        <a:pt x="1388" y="446"/>
                      </a:lnTo>
                      <a:lnTo>
                        <a:pt x="1388" y="445"/>
                      </a:lnTo>
                      <a:lnTo>
                        <a:pt x="1389" y="443"/>
                      </a:lnTo>
                      <a:lnTo>
                        <a:pt x="1389" y="441"/>
                      </a:lnTo>
                      <a:lnTo>
                        <a:pt x="1389" y="439"/>
                      </a:lnTo>
                      <a:lnTo>
                        <a:pt x="1389" y="436"/>
                      </a:lnTo>
                      <a:lnTo>
                        <a:pt x="1389" y="432"/>
                      </a:lnTo>
                      <a:lnTo>
                        <a:pt x="1389" y="427"/>
                      </a:lnTo>
                      <a:lnTo>
                        <a:pt x="1390" y="422"/>
                      </a:lnTo>
                      <a:lnTo>
                        <a:pt x="1390" y="416"/>
                      </a:lnTo>
                      <a:lnTo>
                        <a:pt x="1390" y="410"/>
                      </a:lnTo>
                      <a:lnTo>
                        <a:pt x="1390" y="404"/>
                      </a:lnTo>
                      <a:lnTo>
                        <a:pt x="1390" y="398"/>
                      </a:lnTo>
                      <a:lnTo>
                        <a:pt x="1390" y="393"/>
                      </a:lnTo>
                      <a:lnTo>
                        <a:pt x="1391" y="388"/>
                      </a:lnTo>
                      <a:lnTo>
                        <a:pt x="1391" y="385"/>
                      </a:lnTo>
                      <a:lnTo>
                        <a:pt x="1391" y="383"/>
                      </a:lnTo>
                      <a:lnTo>
                        <a:pt x="1391" y="382"/>
                      </a:lnTo>
                      <a:lnTo>
                        <a:pt x="1391" y="383"/>
                      </a:lnTo>
                      <a:lnTo>
                        <a:pt x="1392" y="385"/>
                      </a:lnTo>
                      <a:lnTo>
                        <a:pt x="1392" y="388"/>
                      </a:lnTo>
                      <a:lnTo>
                        <a:pt x="1392" y="392"/>
                      </a:lnTo>
                      <a:lnTo>
                        <a:pt x="1392" y="397"/>
                      </a:lnTo>
                      <a:lnTo>
                        <a:pt x="1392" y="402"/>
                      </a:lnTo>
                      <a:lnTo>
                        <a:pt x="1392" y="406"/>
                      </a:lnTo>
                      <a:lnTo>
                        <a:pt x="1393" y="410"/>
                      </a:lnTo>
                      <a:lnTo>
                        <a:pt x="1393" y="413"/>
                      </a:lnTo>
                      <a:lnTo>
                        <a:pt x="1393" y="416"/>
                      </a:lnTo>
                      <a:lnTo>
                        <a:pt x="1393" y="417"/>
                      </a:lnTo>
                      <a:lnTo>
                        <a:pt x="1393" y="417"/>
                      </a:lnTo>
                      <a:lnTo>
                        <a:pt x="1393" y="415"/>
                      </a:lnTo>
                      <a:lnTo>
                        <a:pt x="1394" y="413"/>
                      </a:lnTo>
                      <a:lnTo>
                        <a:pt x="1394" y="411"/>
                      </a:lnTo>
                      <a:lnTo>
                        <a:pt x="1394" y="408"/>
                      </a:lnTo>
                      <a:lnTo>
                        <a:pt x="1394" y="406"/>
                      </a:lnTo>
                      <a:lnTo>
                        <a:pt x="1394" y="404"/>
                      </a:lnTo>
                      <a:lnTo>
                        <a:pt x="1394" y="402"/>
                      </a:lnTo>
                      <a:lnTo>
                        <a:pt x="1395" y="402"/>
                      </a:lnTo>
                      <a:lnTo>
                        <a:pt x="1395" y="402"/>
                      </a:lnTo>
                      <a:lnTo>
                        <a:pt x="1395" y="403"/>
                      </a:lnTo>
                      <a:lnTo>
                        <a:pt x="1395" y="404"/>
                      </a:lnTo>
                      <a:lnTo>
                        <a:pt x="1395" y="406"/>
                      </a:lnTo>
                      <a:lnTo>
                        <a:pt x="1396" y="408"/>
                      </a:lnTo>
                      <a:lnTo>
                        <a:pt x="1396" y="410"/>
                      </a:lnTo>
                      <a:lnTo>
                        <a:pt x="1396" y="412"/>
                      </a:lnTo>
                      <a:lnTo>
                        <a:pt x="1396" y="414"/>
                      </a:lnTo>
                      <a:lnTo>
                        <a:pt x="1396" y="415"/>
                      </a:lnTo>
                      <a:lnTo>
                        <a:pt x="1396" y="416"/>
                      </a:lnTo>
                      <a:lnTo>
                        <a:pt x="1397" y="417"/>
                      </a:lnTo>
                      <a:lnTo>
                        <a:pt x="1397" y="417"/>
                      </a:lnTo>
                      <a:lnTo>
                        <a:pt x="1397" y="418"/>
                      </a:lnTo>
                      <a:lnTo>
                        <a:pt x="1397" y="418"/>
                      </a:lnTo>
                      <a:lnTo>
                        <a:pt x="1397" y="417"/>
                      </a:lnTo>
                      <a:lnTo>
                        <a:pt x="1397" y="417"/>
                      </a:lnTo>
                      <a:lnTo>
                        <a:pt x="1398" y="416"/>
                      </a:lnTo>
                      <a:lnTo>
                        <a:pt x="1398" y="414"/>
                      </a:lnTo>
                      <a:lnTo>
                        <a:pt x="1398" y="411"/>
                      </a:lnTo>
                      <a:lnTo>
                        <a:pt x="1398" y="407"/>
                      </a:lnTo>
                      <a:lnTo>
                        <a:pt x="1398" y="402"/>
                      </a:lnTo>
                      <a:lnTo>
                        <a:pt x="1399" y="396"/>
                      </a:lnTo>
                      <a:lnTo>
                        <a:pt x="1399" y="389"/>
                      </a:lnTo>
                      <a:lnTo>
                        <a:pt x="1399" y="381"/>
                      </a:lnTo>
                      <a:lnTo>
                        <a:pt x="1399" y="372"/>
                      </a:lnTo>
                      <a:lnTo>
                        <a:pt x="1399" y="364"/>
                      </a:lnTo>
                      <a:lnTo>
                        <a:pt x="1399" y="355"/>
                      </a:lnTo>
                      <a:lnTo>
                        <a:pt x="1400" y="347"/>
                      </a:lnTo>
                      <a:lnTo>
                        <a:pt x="1400" y="340"/>
                      </a:lnTo>
                      <a:lnTo>
                        <a:pt x="1400" y="334"/>
                      </a:lnTo>
                      <a:lnTo>
                        <a:pt x="1400" y="329"/>
                      </a:lnTo>
                      <a:lnTo>
                        <a:pt x="1400" y="327"/>
                      </a:lnTo>
                      <a:lnTo>
                        <a:pt x="1400" y="325"/>
                      </a:lnTo>
                      <a:lnTo>
                        <a:pt x="1401" y="326"/>
                      </a:lnTo>
                      <a:lnTo>
                        <a:pt x="1401" y="328"/>
                      </a:lnTo>
                      <a:lnTo>
                        <a:pt x="1401" y="332"/>
                      </a:lnTo>
                      <a:lnTo>
                        <a:pt x="1401" y="338"/>
                      </a:lnTo>
                      <a:lnTo>
                        <a:pt x="1401" y="345"/>
                      </a:lnTo>
                      <a:lnTo>
                        <a:pt x="1401" y="353"/>
                      </a:lnTo>
                      <a:lnTo>
                        <a:pt x="1402" y="361"/>
                      </a:lnTo>
                      <a:lnTo>
                        <a:pt x="1402" y="370"/>
                      </a:lnTo>
                      <a:lnTo>
                        <a:pt x="1402" y="379"/>
                      </a:lnTo>
                      <a:lnTo>
                        <a:pt x="1402" y="386"/>
                      </a:lnTo>
                      <a:lnTo>
                        <a:pt x="1402" y="393"/>
                      </a:lnTo>
                      <a:lnTo>
                        <a:pt x="1403" y="398"/>
                      </a:lnTo>
                      <a:lnTo>
                        <a:pt x="1403" y="401"/>
                      </a:lnTo>
                      <a:lnTo>
                        <a:pt x="1403" y="403"/>
                      </a:lnTo>
                      <a:lnTo>
                        <a:pt x="1403" y="402"/>
                      </a:lnTo>
                      <a:lnTo>
                        <a:pt x="1403" y="400"/>
                      </a:lnTo>
                      <a:lnTo>
                        <a:pt x="1403" y="396"/>
                      </a:lnTo>
                      <a:lnTo>
                        <a:pt x="1404" y="390"/>
                      </a:lnTo>
                      <a:lnTo>
                        <a:pt x="1404" y="384"/>
                      </a:lnTo>
                      <a:lnTo>
                        <a:pt x="1404" y="376"/>
                      </a:lnTo>
                      <a:lnTo>
                        <a:pt x="1404" y="369"/>
                      </a:lnTo>
                      <a:lnTo>
                        <a:pt x="1404" y="360"/>
                      </a:lnTo>
                      <a:lnTo>
                        <a:pt x="1404" y="352"/>
                      </a:lnTo>
                      <a:lnTo>
                        <a:pt x="1405" y="344"/>
                      </a:lnTo>
                      <a:lnTo>
                        <a:pt x="1405" y="337"/>
                      </a:lnTo>
                      <a:lnTo>
                        <a:pt x="1405" y="330"/>
                      </a:lnTo>
                      <a:lnTo>
                        <a:pt x="1405" y="323"/>
                      </a:lnTo>
                      <a:lnTo>
                        <a:pt x="1405" y="318"/>
                      </a:lnTo>
                      <a:lnTo>
                        <a:pt x="1405" y="314"/>
                      </a:lnTo>
                      <a:lnTo>
                        <a:pt x="1406" y="311"/>
                      </a:lnTo>
                      <a:lnTo>
                        <a:pt x="1406" y="310"/>
                      </a:lnTo>
                      <a:lnTo>
                        <a:pt x="1406" y="310"/>
                      </a:lnTo>
                      <a:lnTo>
                        <a:pt x="1406" y="312"/>
                      </a:lnTo>
                      <a:lnTo>
                        <a:pt x="1406" y="316"/>
                      </a:lnTo>
                      <a:lnTo>
                        <a:pt x="1407" y="321"/>
                      </a:lnTo>
                      <a:lnTo>
                        <a:pt x="1407" y="328"/>
                      </a:lnTo>
                      <a:lnTo>
                        <a:pt x="1407" y="334"/>
                      </a:lnTo>
                      <a:lnTo>
                        <a:pt x="1407" y="342"/>
                      </a:lnTo>
                      <a:lnTo>
                        <a:pt x="1407" y="349"/>
                      </a:lnTo>
                      <a:lnTo>
                        <a:pt x="1407" y="355"/>
                      </a:lnTo>
                      <a:lnTo>
                        <a:pt x="1408" y="361"/>
                      </a:lnTo>
                      <a:lnTo>
                        <a:pt x="1408" y="366"/>
                      </a:lnTo>
                      <a:lnTo>
                        <a:pt x="1408" y="370"/>
                      </a:lnTo>
                      <a:lnTo>
                        <a:pt x="1408" y="373"/>
                      </a:lnTo>
                      <a:lnTo>
                        <a:pt x="1408" y="376"/>
                      </a:lnTo>
                      <a:lnTo>
                        <a:pt x="1408" y="379"/>
                      </a:lnTo>
                      <a:lnTo>
                        <a:pt x="1409" y="381"/>
                      </a:lnTo>
                      <a:lnTo>
                        <a:pt x="1409" y="384"/>
                      </a:lnTo>
                      <a:lnTo>
                        <a:pt x="1409" y="387"/>
                      </a:lnTo>
                      <a:lnTo>
                        <a:pt x="1409" y="391"/>
                      </a:lnTo>
                      <a:lnTo>
                        <a:pt x="1409" y="396"/>
                      </a:lnTo>
                      <a:lnTo>
                        <a:pt x="1410" y="400"/>
                      </a:lnTo>
                      <a:lnTo>
                        <a:pt x="1410" y="405"/>
                      </a:lnTo>
                      <a:lnTo>
                        <a:pt x="1410" y="410"/>
                      </a:lnTo>
                      <a:lnTo>
                        <a:pt x="1410" y="414"/>
                      </a:lnTo>
                      <a:lnTo>
                        <a:pt x="1410" y="418"/>
                      </a:lnTo>
                      <a:lnTo>
                        <a:pt x="1410" y="421"/>
                      </a:lnTo>
                      <a:lnTo>
                        <a:pt x="1411" y="423"/>
                      </a:lnTo>
                      <a:lnTo>
                        <a:pt x="1411" y="424"/>
                      </a:lnTo>
                      <a:lnTo>
                        <a:pt x="1411" y="424"/>
                      </a:lnTo>
                      <a:lnTo>
                        <a:pt x="1411" y="424"/>
                      </a:lnTo>
                      <a:lnTo>
                        <a:pt x="1411" y="423"/>
                      </a:lnTo>
                      <a:lnTo>
                        <a:pt x="1411" y="422"/>
                      </a:lnTo>
                      <a:lnTo>
                        <a:pt x="1412" y="422"/>
                      </a:lnTo>
                      <a:lnTo>
                        <a:pt x="1412" y="421"/>
                      </a:lnTo>
                      <a:lnTo>
                        <a:pt x="1412" y="421"/>
                      </a:lnTo>
                      <a:lnTo>
                        <a:pt x="1412" y="422"/>
                      </a:lnTo>
                      <a:lnTo>
                        <a:pt x="1412" y="423"/>
                      </a:lnTo>
                      <a:lnTo>
                        <a:pt x="1412" y="423"/>
                      </a:lnTo>
                      <a:lnTo>
                        <a:pt x="1413" y="424"/>
                      </a:lnTo>
                      <a:lnTo>
                        <a:pt x="1413" y="424"/>
                      </a:lnTo>
                      <a:lnTo>
                        <a:pt x="1413" y="423"/>
                      </a:lnTo>
                      <a:lnTo>
                        <a:pt x="1413" y="422"/>
                      </a:lnTo>
                      <a:lnTo>
                        <a:pt x="1413" y="419"/>
                      </a:lnTo>
                      <a:lnTo>
                        <a:pt x="1414" y="416"/>
                      </a:lnTo>
                      <a:lnTo>
                        <a:pt x="1414" y="412"/>
                      </a:lnTo>
                      <a:lnTo>
                        <a:pt x="1414" y="408"/>
                      </a:lnTo>
                      <a:lnTo>
                        <a:pt x="1414" y="403"/>
                      </a:lnTo>
                      <a:lnTo>
                        <a:pt x="1414" y="398"/>
                      </a:lnTo>
                      <a:lnTo>
                        <a:pt x="1414" y="392"/>
                      </a:lnTo>
                      <a:lnTo>
                        <a:pt x="1415" y="386"/>
                      </a:lnTo>
                      <a:lnTo>
                        <a:pt x="1415" y="380"/>
                      </a:lnTo>
                      <a:lnTo>
                        <a:pt x="1415" y="373"/>
                      </a:lnTo>
                      <a:lnTo>
                        <a:pt x="1415" y="366"/>
                      </a:lnTo>
                      <a:lnTo>
                        <a:pt x="1415" y="358"/>
                      </a:lnTo>
                      <a:lnTo>
                        <a:pt x="1415" y="350"/>
                      </a:lnTo>
                      <a:lnTo>
                        <a:pt x="1416" y="341"/>
                      </a:lnTo>
                      <a:lnTo>
                        <a:pt x="1416" y="333"/>
                      </a:lnTo>
                      <a:lnTo>
                        <a:pt x="1416" y="325"/>
                      </a:lnTo>
                      <a:lnTo>
                        <a:pt x="1416" y="318"/>
                      </a:lnTo>
                      <a:lnTo>
                        <a:pt x="1416" y="312"/>
                      </a:lnTo>
                      <a:lnTo>
                        <a:pt x="1416" y="307"/>
                      </a:lnTo>
                      <a:lnTo>
                        <a:pt x="1417" y="304"/>
                      </a:lnTo>
                      <a:lnTo>
                        <a:pt x="1417" y="302"/>
                      </a:lnTo>
                      <a:lnTo>
                        <a:pt x="1417" y="302"/>
                      </a:lnTo>
                      <a:lnTo>
                        <a:pt x="1417" y="304"/>
                      </a:lnTo>
                      <a:lnTo>
                        <a:pt x="1417" y="307"/>
                      </a:lnTo>
                      <a:lnTo>
                        <a:pt x="1418" y="311"/>
                      </a:lnTo>
                      <a:lnTo>
                        <a:pt x="1418" y="316"/>
                      </a:lnTo>
                      <a:lnTo>
                        <a:pt x="1418" y="321"/>
                      </a:lnTo>
                      <a:lnTo>
                        <a:pt x="1418" y="327"/>
                      </a:lnTo>
                      <a:lnTo>
                        <a:pt x="1418" y="332"/>
                      </a:lnTo>
                      <a:lnTo>
                        <a:pt x="1418" y="337"/>
                      </a:lnTo>
                      <a:lnTo>
                        <a:pt x="1419" y="341"/>
                      </a:lnTo>
                      <a:lnTo>
                        <a:pt x="1419" y="344"/>
                      </a:lnTo>
                      <a:lnTo>
                        <a:pt x="1419" y="345"/>
                      </a:lnTo>
                      <a:lnTo>
                        <a:pt x="1419" y="346"/>
                      </a:lnTo>
                      <a:lnTo>
                        <a:pt x="1419" y="345"/>
                      </a:lnTo>
                      <a:lnTo>
                        <a:pt x="1419" y="342"/>
                      </a:lnTo>
                      <a:lnTo>
                        <a:pt x="1420" y="339"/>
                      </a:lnTo>
                      <a:lnTo>
                        <a:pt x="1420" y="334"/>
                      </a:lnTo>
                      <a:lnTo>
                        <a:pt x="1420" y="328"/>
                      </a:lnTo>
                      <a:lnTo>
                        <a:pt x="1420" y="322"/>
                      </a:lnTo>
                      <a:lnTo>
                        <a:pt x="1420" y="315"/>
                      </a:lnTo>
                      <a:lnTo>
                        <a:pt x="1421" y="308"/>
                      </a:lnTo>
                      <a:lnTo>
                        <a:pt x="1421" y="301"/>
                      </a:lnTo>
                      <a:lnTo>
                        <a:pt x="1421" y="294"/>
                      </a:lnTo>
                      <a:lnTo>
                        <a:pt x="1421" y="288"/>
                      </a:lnTo>
                      <a:lnTo>
                        <a:pt x="1421" y="283"/>
                      </a:lnTo>
                      <a:lnTo>
                        <a:pt x="1421" y="278"/>
                      </a:lnTo>
                      <a:lnTo>
                        <a:pt x="1422" y="274"/>
                      </a:lnTo>
                      <a:lnTo>
                        <a:pt x="1422" y="271"/>
                      </a:lnTo>
                      <a:lnTo>
                        <a:pt x="1422" y="269"/>
                      </a:lnTo>
                      <a:lnTo>
                        <a:pt x="1422" y="268"/>
                      </a:lnTo>
                      <a:lnTo>
                        <a:pt x="1422" y="268"/>
                      </a:lnTo>
                      <a:lnTo>
                        <a:pt x="1422" y="269"/>
                      </a:lnTo>
                      <a:lnTo>
                        <a:pt x="1423" y="270"/>
                      </a:lnTo>
                      <a:lnTo>
                        <a:pt x="1423" y="272"/>
                      </a:lnTo>
                      <a:lnTo>
                        <a:pt x="1423" y="275"/>
                      </a:lnTo>
                      <a:lnTo>
                        <a:pt x="1423" y="278"/>
                      </a:lnTo>
                      <a:lnTo>
                        <a:pt x="1423" y="281"/>
                      </a:lnTo>
                      <a:lnTo>
                        <a:pt x="1423" y="285"/>
                      </a:lnTo>
                      <a:lnTo>
                        <a:pt x="1424" y="288"/>
                      </a:lnTo>
                      <a:lnTo>
                        <a:pt x="1424" y="292"/>
                      </a:lnTo>
                      <a:lnTo>
                        <a:pt x="1424" y="295"/>
                      </a:lnTo>
                      <a:lnTo>
                        <a:pt x="1424" y="299"/>
                      </a:lnTo>
                      <a:lnTo>
                        <a:pt x="1424" y="302"/>
                      </a:lnTo>
                      <a:lnTo>
                        <a:pt x="1425" y="306"/>
                      </a:lnTo>
                      <a:lnTo>
                        <a:pt x="1425" y="310"/>
                      </a:lnTo>
                      <a:lnTo>
                        <a:pt x="1425" y="315"/>
                      </a:lnTo>
                      <a:lnTo>
                        <a:pt x="1425" y="319"/>
                      </a:lnTo>
                      <a:lnTo>
                        <a:pt x="1425" y="324"/>
                      </a:lnTo>
                      <a:lnTo>
                        <a:pt x="1425" y="329"/>
                      </a:lnTo>
                      <a:lnTo>
                        <a:pt x="1426" y="333"/>
                      </a:lnTo>
                      <a:lnTo>
                        <a:pt x="1426" y="336"/>
                      </a:lnTo>
                      <a:lnTo>
                        <a:pt x="1426" y="338"/>
                      </a:lnTo>
                      <a:lnTo>
                        <a:pt x="1426" y="338"/>
                      </a:lnTo>
                      <a:lnTo>
                        <a:pt x="1426" y="337"/>
                      </a:lnTo>
                      <a:lnTo>
                        <a:pt x="1426" y="334"/>
                      </a:lnTo>
                      <a:lnTo>
                        <a:pt x="1427" y="329"/>
                      </a:lnTo>
                      <a:lnTo>
                        <a:pt x="1427" y="323"/>
                      </a:lnTo>
                      <a:lnTo>
                        <a:pt x="1427" y="316"/>
                      </a:lnTo>
                      <a:lnTo>
                        <a:pt x="1427" y="308"/>
                      </a:lnTo>
                      <a:lnTo>
                        <a:pt x="1427" y="300"/>
                      </a:lnTo>
                      <a:lnTo>
                        <a:pt x="1427" y="292"/>
                      </a:lnTo>
                      <a:lnTo>
                        <a:pt x="1428" y="284"/>
                      </a:lnTo>
                      <a:lnTo>
                        <a:pt x="1428" y="277"/>
                      </a:lnTo>
                      <a:lnTo>
                        <a:pt x="1428" y="271"/>
                      </a:lnTo>
                      <a:lnTo>
                        <a:pt x="1428" y="267"/>
                      </a:lnTo>
                      <a:lnTo>
                        <a:pt x="1428" y="263"/>
                      </a:lnTo>
                      <a:lnTo>
                        <a:pt x="1429" y="261"/>
                      </a:lnTo>
                      <a:lnTo>
                        <a:pt x="1429" y="259"/>
                      </a:lnTo>
                      <a:lnTo>
                        <a:pt x="1429" y="259"/>
                      </a:lnTo>
                      <a:lnTo>
                        <a:pt x="1429" y="261"/>
                      </a:lnTo>
                      <a:lnTo>
                        <a:pt x="1429" y="263"/>
                      </a:lnTo>
                      <a:lnTo>
                        <a:pt x="1429" y="266"/>
                      </a:lnTo>
                      <a:lnTo>
                        <a:pt x="1430" y="271"/>
                      </a:lnTo>
                      <a:lnTo>
                        <a:pt x="1430" y="276"/>
                      </a:lnTo>
                      <a:lnTo>
                        <a:pt x="1430" y="283"/>
                      </a:lnTo>
                      <a:lnTo>
                        <a:pt x="1430" y="289"/>
                      </a:lnTo>
                      <a:lnTo>
                        <a:pt x="1430" y="296"/>
                      </a:lnTo>
                      <a:lnTo>
                        <a:pt x="1430" y="303"/>
                      </a:lnTo>
                      <a:lnTo>
                        <a:pt x="1431" y="309"/>
                      </a:lnTo>
                      <a:lnTo>
                        <a:pt x="1431" y="314"/>
                      </a:lnTo>
                      <a:lnTo>
                        <a:pt x="1431" y="318"/>
                      </a:lnTo>
                      <a:lnTo>
                        <a:pt x="1431" y="320"/>
                      </a:lnTo>
                      <a:lnTo>
                        <a:pt x="1431" y="321"/>
                      </a:lnTo>
                      <a:lnTo>
                        <a:pt x="1432" y="320"/>
                      </a:lnTo>
                      <a:lnTo>
                        <a:pt x="1432" y="319"/>
                      </a:lnTo>
                      <a:lnTo>
                        <a:pt x="1432" y="318"/>
                      </a:lnTo>
                      <a:lnTo>
                        <a:pt x="1432" y="316"/>
                      </a:lnTo>
                      <a:lnTo>
                        <a:pt x="1432" y="315"/>
                      </a:lnTo>
                      <a:lnTo>
                        <a:pt x="1432" y="314"/>
                      </a:lnTo>
                      <a:lnTo>
                        <a:pt x="1433" y="314"/>
                      </a:lnTo>
                      <a:lnTo>
                        <a:pt x="1433" y="315"/>
                      </a:lnTo>
                      <a:lnTo>
                        <a:pt x="1433" y="317"/>
                      </a:lnTo>
                      <a:lnTo>
                        <a:pt x="1433" y="319"/>
                      </a:lnTo>
                      <a:lnTo>
                        <a:pt x="1433" y="320"/>
                      </a:lnTo>
                      <a:lnTo>
                        <a:pt x="1433" y="322"/>
                      </a:lnTo>
                      <a:lnTo>
                        <a:pt x="1434" y="322"/>
                      </a:lnTo>
                      <a:lnTo>
                        <a:pt x="1434" y="322"/>
                      </a:lnTo>
                      <a:lnTo>
                        <a:pt x="1434" y="320"/>
                      </a:lnTo>
                      <a:lnTo>
                        <a:pt x="1434" y="318"/>
                      </a:lnTo>
                      <a:lnTo>
                        <a:pt x="1434" y="314"/>
                      </a:lnTo>
                      <a:lnTo>
                        <a:pt x="1434" y="310"/>
                      </a:lnTo>
                      <a:lnTo>
                        <a:pt x="1435" y="306"/>
                      </a:lnTo>
                      <a:lnTo>
                        <a:pt x="1435" y="302"/>
                      </a:lnTo>
                      <a:lnTo>
                        <a:pt x="1435" y="298"/>
                      </a:lnTo>
                      <a:lnTo>
                        <a:pt x="1435" y="295"/>
                      </a:lnTo>
                      <a:lnTo>
                        <a:pt x="1435" y="293"/>
                      </a:lnTo>
                      <a:lnTo>
                        <a:pt x="1436" y="291"/>
                      </a:lnTo>
                      <a:lnTo>
                        <a:pt x="1436" y="290"/>
                      </a:lnTo>
                      <a:lnTo>
                        <a:pt x="1436" y="290"/>
                      </a:lnTo>
                      <a:lnTo>
                        <a:pt x="1436" y="289"/>
                      </a:lnTo>
                      <a:lnTo>
                        <a:pt x="1436" y="289"/>
                      </a:lnTo>
                      <a:lnTo>
                        <a:pt x="1436" y="288"/>
                      </a:lnTo>
                      <a:lnTo>
                        <a:pt x="1437" y="286"/>
                      </a:lnTo>
                      <a:lnTo>
                        <a:pt x="1437" y="284"/>
                      </a:lnTo>
                      <a:lnTo>
                        <a:pt x="1437" y="281"/>
                      </a:lnTo>
                      <a:lnTo>
                        <a:pt x="1437" y="276"/>
                      </a:lnTo>
                      <a:lnTo>
                        <a:pt x="1437" y="272"/>
                      </a:lnTo>
                      <a:lnTo>
                        <a:pt x="1437" y="267"/>
                      </a:lnTo>
                      <a:lnTo>
                        <a:pt x="1438" y="262"/>
                      </a:lnTo>
                      <a:lnTo>
                        <a:pt x="1438" y="258"/>
                      </a:lnTo>
                      <a:lnTo>
                        <a:pt x="1438" y="255"/>
                      </a:lnTo>
                      <a:lnTo>
                        <a:pt x="1438" y="253"/>
                      </a:lnTo>
                      <a:lnTo>
                        <a:pt x="1438" y="254"/>
                      </a:lnTo>
                      <a:lnTo>
                        <a:pt x="1438" y="256"/>
                      </a:lnTo>
                      <a:lnTo>
                        <a:pt x="1439" y="260"/>
                      </a:lnTo>
                      <a:lnTo>
                        <a:pt x="1439" y="266"/>
                      </a:lnTo>
                      <a:lnTo>
                        <a:pt x="1439" y="273"/>
                      </a:lnTo>
                      <a:lnTo>
                        <a:pt x="1439" y="281"/>
                      </a:lnTo>
                      <a:lnTo>
                        <a:pt x="1439" y="289"/>
                      </a:lnTo>
                      <a:lnTo>
                        <a:pt x="1440" y="296"/>
                      </a:lnTo>
                      <a:lnTo>
                        <a:pt x="1440" y="302"/>
                      </a:lnTo>
                      <a:lnTo>
                        <a:pt x="1440" y="307"/>
                      </a:lnTo>
                      <a:lnTo>
                        <a:pt x="1440" y="309"/>
                      </a:lnTo>
                      <a:lnTo>
                        <a:pt x="1440" y="309"/>
                      </a:lnTo>
                      <a:lnTo>
                        <a:pt x="1440" y="307"/>
                      </a:lnTo>
                      <a:lnTo>
                        <a:pt x="1441" y="302"/>
                      </a:lnTo>
                      <a:lnTo>
                        <a:pt x="1441" y="296"/>
                      </a:lnTo>
                      <a:lnTo>
                        <a:pt x="1441" y="289"/>
                      </a:lnTo>
                      <a:lnTo>
                        <a:pt x="1441" y="281"/>
                      </a:lnTo>
                      <a:lnTo>
                        <a:pt x="1441" y="273"/>
                      </a:lnTo>
                      <a:lnTo>
                        <a:pt x="1441" y="265"/>
                      </a:lnTo>
                      <a:lnTo>
                        <a:pt x="1442" y="259"/>
                      </a:lnTo>
                      <a:lnTo>
                        <a:pt x="1442" y="254"/>
                      </a:lnTo>
                      <a:lnTo>
                        <a:pt x="1442" y="251"/>
                      </a:lnTo>
                      <a:lnTo>
                        <a:pt x="1442" y="250"/>
                      </a:lnTo>
                      <a:lnTo>
                        <a:pt x="1442" y="250"/>
                      </a:lnTo>
                      <a:lnTo>
                        <a:pt x="1443" y="252"/>
                      </a:lnTo>
                      <a:lnTo>
                        <a:pt x="1443" y="255"/>
                      </a:lnTo>
                      <a:lnTo>
                        <a:pt x="1443" y="259"/>
                      </a:lnTo>
                      <a:lnTo>
                        <a:pt x="1443" y="265"/>
                      </a:lnTo>
                      <a:lnTo>
                        <a:pt x="1443" y="270"/>
                      </a:lnTo>
                      <a:lnTo>
                        <a:pt x="1443" y="277"/>
                      </a:lnTo>
                      <a:lnTo>
                        <a:pt x="1444" y="283"/>
                      </a:lnTo>
                      <a:lnTo>
                        <a:pt x="1444" y="289"/>
                      </a:lnTo>
                      <a:lnTo>
                        <a:pt x="1444" y="295"/>
                      </a:lnTo>
                      <a:lnTo>
                        <a:pt x="1444" y="300"/>
                      </a:lnTo>
                      <a:lnTo>
                        <a:pt x="1444" y="305"/>
                      </a:lnTo>
                      <a:lnTo>
                        <a:pt x="1444" y="309"/>
                      </a:lnTo>
                      <a:lnTo>
                        <a:pt x="1445" y="311"/>
                      </a:lnTo>
                      <a:lnTo>
                        <a:pt x="1445" y="312"/>
                      </a:lnTo>
                      <a:lnTo>
                        <a:pt x="1445" y="311"/>
                      </a:lnTo>
                      <a:lnTo>
                        <a:pt x="1445" y="310"/>
                      </a:lnTo>
                      <a:lnTo>
                        <a:pt x="1445" y="306"/>
                      </a:lnTo>
                      <a:lnTo>
                        <a:pt x="1445" y="302"/>
                      </a:lnTo>
                      <a:lnTo>
                        <a:pt x="1446" y="297"/>
                      </a:lnTo>
                      <a:lnTo>
                        <a:pt x="1446" y="291"/>
                      </a:lnTo>
                      <a:lnTo>
                        <a:pt x="1446" y="286"/>
                      </a:lnTo>
                      <a:lnTo>
                        <a:pt x="1446" y="280"/>
                      </a:lnTo>
                      <a:lnTo>
                        <a:pt x="1446" y="274"/>
                      </a:lnTo>
                      <a:lnTo>
                        <a:pt x="1447" y="270"/>
                      </a:lnTo>
                      <a:lnTo>
                        <a:pt x="1447" y="266"/>
                      </a:lnTo>
                      <a:lnTo>
                        <a:pt x="1447" y="263"/>
                      </a:lnTo>
                      <a:lnTo>
                        <a:pt x="1447" y="261"/>
                      </a:lnTo>
                      <a:lnTo>
                        <a:pt x="1447" y="260"/>
                      </a:lnTo>
                      <a:lnTo>
                        <a:pt x="1447" y="260"/>
                      </a:lnTo>
                      <a:lnTo>
                        <a:pt x="1448" y="260"/>
                      </a:lnTo>
                      <a:lnTo>
                        <a:pt x="1448" y="261"/>
                      </a:lnTo>
                      <a:lnTo>
                        <a:pt x="1448" y="261"/>
                      </a:lnTo>
                      <a:lnTo>
                        <a:pt x="1448" y="262"/>
                      </a:lnTo>
                      <a:lnTo>
                        <a:pt x="1448" y="262"/>
                      </a:lnTo>
                      <a:lnTo>
                        <a:pt x="1448" y="262"/>
                      </a:lnTo>
                      <a:lnTo>
                        <a:pt x="1449" y="261"/>
                      </a:lnTo>
                      <a:lnTo>
                        <a:pt x="1449" y="260"/>
                      </a:lnTo>
                      <a:lnTo>
                        <a:pt x="1449" y="258"/>
                      </a:lnTo>
                      <a:lnTo>
                        <a:pt x="1449" y="256"/>
                      </a:lnTo>
                      <a:lnTo>
                        <a:pt x="1449" y="253"/>
                      </a:lnTo>
                      <a:lnTo>
                        <a:pt x="1449" y="251"/>
                      </a:lnTo>
                      <a:lnTo>
                        <a:pt x="1450" y="247"/>
                      </a:lnTo>
                      <a:lnTo>
                        <a:pt x="1450" y="244"/>
                      </a:lnTo>
                      <a:lnTo>
                        <a:pt x="1450" y="240"/>
                      </a:lnTo>
                      <a:lnTo>
                        <a:pt x="1450" y="236"/>
                      </a:lnTo>
                      <a:lnTo>
                        <a:pt x="1450" y="232"/>
                      </a:lnTo>
                      <a:lnTo>
                        <a:pt x="1451" y="227"/>
                      </a:lnTo>
                      <a:lnTo>
                        <a:pt x="1451" y="223"/>
                      </a:lnTo>
                      <a:lnTo>
                        <a:pt x="1451" y="219"/>
                      </a:lnTo>
                      <a:lnTo>
                        <a:pt x="1451" y="215"/>
                      </a:lnTo>
                      <a:lnTo>
                        <a:pt x="1451" y="212"/>
                      </a:lnTo>
                      <a:lnTo>
                        <a:pt x="1451" y="209"/>
                      </a:lnTo>
                      <a:lnTo>
                        <a:pt x="1452" y="207"/>
                      </a:lnTo>
                      <a:lnTo>
                        <a:pt x="1452" y="205"/>
                      </a:lnTo>
                      <a:lnTo>
                        <a:pt x="1452" y="204"/>
                      </a:lnTo>
                      <a:lnTo>
                        <a:pt x="1452" y="203"/>
                      </a:lnTo>
                      <a:lnTo>
                        <a:pt x="1452" y="203"/>
                      </a:lnTo>
                      <a:lnTo>
                        <a:pt x="1452" y="203"/>
                      </a:lnTo>
                      <a:lnTo>
                        <a:pt x="1453" y="203"/>
                      </a:lnTo>
                      <a:lnTo>
                        <a:pt x="1453" y="203"/>
                      </a:lnTo>
                      <a:lnTo>
                        <a:pt x="1453" y="204"/>
                      </a:lnTo>
                      <a:lnTo>
                        <a:pt x="1453" y="206"/>
                      </a:lnTo>
                      <a:lnTo>
                        <a:pt x="1453" y="208"/>
                      </a:lnTo>
                      <a:lnTo>
                        <a:pt x="1454" y="211"/>
                      </a:lnTo>
                      <a:lnTo>
                        <a:pt x="1454" y="216"/>
                      </a:lnTo>
                      <a:lnTo>
                        <a:pt x="1454" y="221"/>
                      </a:lnTo>
                      <a:lnTo>
                        <a:pt x="1454" y="227"/>
                      </a:lnTo>
                      <a:lnTo>
                        <a:pt x="1454" y="234"/>
                      </a:lnTo>
                      <a:lnTo>
                        <a:pt x="1454" y="242"/>
                      </a:lnTo>
                      <a:lnTo>
                        <a:pt x="1455" y="251"/>
                      </a:lnTo>
                      <a:lnTo>
                        <a:pt x="1455" y="259"/>
                      </a:lnTo>
                      <a:lnTo>
                        <a:pt x="1455" y="267"/>
                      </a:lnTo>
                      <a:lnTo>
                        <a:pt x="1455" y="274"/>
                      </a:lnTo>
                      <a:lnTo>
                        <a:pt x="1455" y="280"/>
                      </a:lnTo>
                      <a:lnTo>
                        <a:pt x="1455" y="285"/>
                      </a:lnTo>
                      <a:lnTo>
                        <a:pt x="1456" y="288"/>
                      </a:lnTo>
                      <a:lnTo>
                        <a:pt x="1456" y="289"/>
                      </a:lnTo>
                      <a:lnTo>
                        <a:pt x="1456" y="289"/>
                      </a:lnTo>
                      <a:lnTo>
                        <a:pt x="1456" y="287"/>
                      </a:lnTo>
                      <a:lnTo>
                        <a:pt x="1456" y="284"/>
                      </a:lnTo>
                      <a:lnTo>
                        <a:pt x="1456" y="280"/>
                      </a:lnTo>
                      <a:lnTo>
                        <a:pt x="1457" y="275"/>
                      </a:lnTo>
                      <a:lnTo>
                        <a:pt x="1457" y="270"/>
                      </a:lnTo>
                      <a:lnTo>
                        <a:pt x="1457" y="263"/>
                      </a:lnTo>
                      <a:lnTo>
                        <a:pt x="1457" y="257"/>
                      </a:lnTo>
                      <a:lnTo>
                        <a:pt x="1457" y="250"/>
                      </a:lnTo>
                      <a:lnTo>
                        <a:pt x="1458" y="243"/>
                      </a:lnTo>
                      <a:lnTo>
                        <a:pt x="1458" y="236"/>
                      </a:lnTo>
                      <a:lnTo>
                        <a:pt x="1458" y="228"/>
                      </a:lnTo>
                      <a:lnTo>
                        <a:pt x="1458" y="221"/>
                      </a:lnTo>
                      <a:lnTo>
                        <a:pt x="1458" y="213"/>
                      </a:lnTo>
                      <a:lnTo>
                        <a:pt x="1458" y="206"/>
                      </a:lnTo>
                      <a:lnTo>
                        <a:pt x="1459" y="198"/>
                      </a:lnTo>
                      <a:lnTo>
                        <a:pt x="1459" y="191"/>
                      </a:lnTo>
                      <a:lnTo>
                        <a:pt x="1459" y="183"/>
                      </a:lnTo>
                      <a:lnTo>
                        <a:pt x="1459" y="176"/>
                      </a:lnTo>
                      <a:lnTo>
                        <a:pt x="1459" y="169"/>
                      </a:lnTo>
                      <a:lnTo>
                        <a:pt x="1459" y="161"/>
                      </a:lnTo>
                      <a:lnTo>
                        <a:pt x="1460" y="154"/>
                      </a:lnTo>
                      <a:lnTo>
                        <a:pt x="1460" y="148"/>
                      </a:lnTo>
                      <a:lnTo>
                        <a:pt x="1460" y="142"/>
                      </a:lnTo>
                      <a:lnTo>
                        <a:pt x="1460" y="136"/>
                      </a:lnTo>
                      <a:lnTo>
                        <a:pt x="1460" y="132"/>
                      </a:lnTo>
                      <a:lnTo>
                        <a:pt x="1460" y="129"/>
                      </a:lnTo>
                      <a:lnTo>
                        <a:pt x="1461" y="128"/>
                      </a:lnTo>
                      <a:lnTo>
                        <a:pt x="1461" y="127"/>
                      </a:lnTo>
                      <a:lnTo>
                        <a:pt x="1461" y="128"/>
                      </a:lnTo>
                      <a:lnTo>
                        <a:pt x="1461" y="131"/>
                      </a:lnTo>
                      <a:lnTo>
                        <a:pt x="1461" y="134"/>
                      </a:lnTo>
                      <a:lnTo>
                        <a:pt x="1462" y="138"/>
                      </a:lnTo>
                      <a:lnTo>
                        <a:pt x="1462" y="143"/>
                      </a:lnTo>
                      <a:lnTo>
                        <a:pt x="1462" y="149"/>
                      </a:lnTo>
                      <a:lnTo>
                        <a:pt x="1462" y="154"/>
                      </a:lnTo>
                      <a:lnTo>
                        <a:pt x="1462" y="160"/>
                      </a:lnTo>
                      <a:lnTo>
                        <a:pt x="1462" y="165"/>
                      </a:lnTo>
                      <a:lnTo>
                        <a:pt x="1463" y="171"/>
                      </a:lnTo>
                      <a:lnTo>
                        <a:pt x="1463" y="175"/>
                      </a:lnTo>
                      <a:lnTo>
                        <a:pt x="1463" y="180"/>
                      </a:lnTo>
                      <a:lnTo>
                        <a:pt x="1463" y="183"/>
                      </a:lnTo>
                      <a:lnTo>
                        <a:pt x="1463" y="186"/>
                      </a:lnTo>
                      <a:lnTo>
                        <a:pt x="1463" y="188"/>
                      </a:lnTo>
                      <a:lnTo>
                        <a:pt x="1464" y="190"/>
                      </a:lnTo>
                      <a:lnTo>
                        <a:pt x="1464" y="190"/>
                      </a:lnTo>
                      <a:lnTo>
                        <a:pt x="1464" y="190"/>
                      </a:lnTo>
                      <a:lnTo>
                        <a:pt x="1464" y="189"/>
                      </a:lnTo>
                      <a:lnTo>
                        <a:pt x="1464" y="187"/>
                      </a:lnTo>
                      <a:lnTo>
                        <a:pt x="1465" y="185"/>
                      </a:lnTo>
                      <a:lnTo>
                        <a:pt x="1465" y="183"/>
                      </a:lnTo>
                      <a:lnTo>
                        <a:pt x="1465" y="182"/>
                      </a:lnTo>
                      <a:lnTo>
                        <a:pt x="1465" y="181"/>
                      </a:lnTo>
                      <a:lnTo>
                        <a:pt x="1465" y="180"/>
                      </a:lnTo>
                      <a:lnTo>
                        <a:pt x="1465" y="180"/>
                      </a:lnTo>
                      <a:lnTo>
                        <a:pt x="1466" y="181"/>
                      </a:lnTo>
                      <a:lnTo>
                        <a:pt x="1466" y="183"/>
                      </a:lnTo>
                      <a:lnTo>
                        <a:pt x="1466" y="186"/>
                      </a:lnTo>
                      <a:lnTo>
                        <a:pt x="1466" y="190"/>
                      </a:lnTo>
                      <a:lnTo>
                        <a:pt x="1466" y="195"/>
                      </a:lnTo>
                      <a:lnTo>
                        <a:pt x="1466" y="200"/>
                      </a:lnTo>
                      <a:lnTo>
                        <a:pt x="1467" y="206"/>
                      </a:lnTo>
                      <a:lnTo>
                        <a:pt x="1467" y="212"/>
                      </a:lnTo>
                      <a:lnTo>
                        <a:pt x="1467" y="219"/>
                      </a:lnTo>
                      <a:lnTo>
                        <a:pt x="1467" y="225"/>
                      </a:lnTo>
                      <a:lnTo>
                        <a:pt x="1467" y="232"/>
                      </a:lnTo>
                      <a:lnTo>
                        <a:pt x="1467" y="238"/>
                      </a:lnTo>
                      <a:lnTo>
                        <a:pt x="1468" y="244"/>
                      </a:lnTo>
                      <a:lnTo>
                        <a:pt x="1468" y="249"/>
                      </a:lnTo>
                      <a:lnTo>
                        <a:pt x="1468" y="254"/>
                      </a:lnTo>
                      <a:lnTo>
                        <a:pt x="1468" y="259"/>
                      </a:lnTo>
                      <a:lnTo>
                        <a:pt x="1468" y="262"/>
                      </a:lnTo>
                      <a:lnTo>
                        <a:pt x="1469" y="265"/>
                      </a:lnTo>
                      <a:lnTo>
                        <a:pt x="1469" y="267"/>
                      </a:lnTo>
                      <a:lnTo>
                        <a:pt x="1469" y="267"/>
                      </a:lnTo>
                      <a:lnTo>
                        <a:pt x="1469" y="267"/>
                      </a:lnTo>
                      <a:lnTo>
                        <a:pt x="1469" y="265"/>
                      </a:lnTo>
                      <a:lnTo>
                        <a:pt x="1469" y="261"/>
                      </a:lnTo>
                      <a:lnTo>
                        <a:pt x="1470" y="256"/>
                      </a:lnTo>
                      <a:lnTo>
                        <a:pt x="1470" y="250"/>
                      </a:lnTo>
                      <a:lnTo>
                        <a:pt x="1470" y="242"/>
                      </a:lnTo>
                      <a:lnTo>
                        <a:pt x="1470" y="232"/>
                      </a:lnTo>
                      <a:lnTo>
                        <a:pt x="1470" y="221"/>
                      </a:lnTo>
                      <a:lnTo>
                        <a:pt x="1470" y="210"/>
                      </a:lnTo>
                      <a:lnTo>
                        <a:pt x="1471" y="199"/>
                      </a:lnTo>
                      <a:lnTo>
                        <a:pt x="1471" y="188"/>
                      </a:lnTo>
                      <a:lnTo>
                        <a:pt x="1471" y="179"/>
                      </a:lnTo>
                      <a:lnTo>
                        <a:pt x="1471" y="170"/>
                      </a:lnTo>
                      <a:lnTo>
                        <a:pt x="1471" y="164"/>
                      </a:lnTo>
                      <a:lnTo>
                        <a:pt x="1471" y="159"/>
                      </a:lnTo>
                      <a:lnTo>
                        <a:pt x="1472" y="156"/>
                      </a:lnTo>
                      <a:lnTo>
                        <a:pt x="1472" y="155"/>
                      </a:lnTo>
                      <a:lnTo>
                        <a:pt x="1472" y="156"/>
                      </a:lnTo>
                      <a:lnTo>
                        <a:pt x="1472" y="158"/>
                      </a:lnTo>
                      <a:lnTo>
                        <a:pt x="1472" y="160"/>
                      </a:lnTo>
                      <a:lnTo>
                        <a:pt x="1473" y="162"/>
                      </a:lnTo>
                      <a:lnTo>
                        <a:pt x="1473" y="164"/>
                      </a:lnTo>
                      <a:lnTo>
                        <a:pt x="1473" y="166"/>
                      </a:lnTo>
                      <a:lnTo>
                        <a:pt x="1473" y="167"/>
                      </a:lnTo>
                      <a:lnTo>
                        <a:pt x="1473" y="168"/>
                      </a:lnTo>
                      <a:lnTo>
                        <a:pt x="1473" y="169"/>
                      </a:lnTo>
                      <a:lnTo>
                        <a:pt x="1474" y="169"/>
                      </a:lnTo>
                      <a:lnTo>
                        <a:pt x="1474" y="170"/>
                      </a:lnTo>
                      <a:lnTo>
                        <a:pt x="1474" y="172"/>
                      </a:lnTo>
                      <a:lnTo>
                        <a:pt x="1474" y="174"/>
                      </a:lnTo>
                      <a:lnTo>
                        <a:pt x="1474" y="178"/>
                      </a:lnTo>
                      <a:lnTo>
                        <a:pt x="1474" y="184"/>
                      </a:lnTo>
                      <a:lnTo>
                        <a:pt x="1475" y="190"/>
                      </a:lnTo>
                      <a:lnTo>
                        <a:pt x="1475" y="199"/>
                      </a:lnTo>
                      <a:lnTo>
                        <a:pt x="1475" y="208"/>
                      </a:lnTo>
                      <a:lnTo>
                        <a:pt x="1475" y="219"/>
                      </a:lnTo>
                      <a:lnTo>
                        <a:pt x="1475" y="230"/>
                      </a:lnTo>
                      <a:lnTo>
                        <a:pt x="1476" y="242"/>
                      </a:lnTo>
                      <a:lnTo>
                        <a:pt x="1476" y="253"/>
                      </a:lnTo>
                      <a:lnTo>
                        <a:pt x="1476" y="264"/>
                      </a:lnTo>
                      <a:lnTo>
                        <a:pt x="1476" y="275"/>
                      </a:lnTo>
                      <a:lnTo>
                        <a:pt x="1476" y="284"/>
                      </a:lnTo>
                      <a:lnTo>
                        <a:pt x="1476" y="291"/>
                      </a:lnTo>
                      <a:lnTo>
                        <a:pt x="1477" y="297"/>
                      </a:lnTo>
                      <a:lnTo>
                        <a:pt x="1477" y="300"/>
                      </a:lnTo>
                      <a:lnTo>
                        <a:pt x="1477" y="301"/>
                      </a:lnTo>
                      <a:lnTo>
                        <a:pt x="1477" y="301"/>
                      </a:lnTo>
                      <a:lnTo>
                        <a:pt x="1477" y="298"/>
                      </a:lnTo>
                      <a:lnTo>
                        <a:pt x="1477" y="293"/>
                      </a:lnTo>
                      <a:lnTo>
                        <a:pt x="1478" y="286"/>
                      </a:lnTo>
                      <a:lnTo>
                        <a:pt x="1478" y="278"/>
                      </a:lnTo>
                      <a:lnTo>
                        <a:pt x="1478" y="269"/>
                      </a:lnTo>
                      <a:lnTo>
                        <a:pt x="1478" y="259"/>
                      </a:lnTo>
                      <a:lnTo>
                        <a:pt x="1478" y="248"/>
                      </a:lnTo>
                      <a:lnTo>
                        <a:pt x="1478" y="237"/>
                      </a:lnTo>
                      <a:lnTo>
                        <a:pt x="1479" y="226"/>
                      </a:lnTo>
                      <a:lnTo>
                        <a:pt x="1479" y="216"/>
                      </a:lnTo>
                      <a:lnTo>
                        <a:pt x="1479" y="206"/>
                      </a:lnTo>
                      <a:lnTo>
                        <a:pt x="1479" y="197"/>
                      </a:lnTo>
                      <a:lnTo>
                        <a:pt x="1479" y="189"/>
                      </a:lnTo>
                      <a:lnTo>
                        <a:pt x="1480" y="181"/>
                      </a:lnTo>
                      <a:lnTo>
                        <a:pt x="1480" y="175"/>
                      </a:lnTo>
                      <a:lnTo>
                        <a:pt x="1480" y="170"/>
                      </a:lnTo>
                      <a:lnTo>
                        <a:pt x="1480" y="165"/>
                      </a:lnTo>
                      <a:lnTo>
                        <a:pt x="1480" y="163"/>
                      </a:lnTo>
                      <a:lnTo>
                        <a:pt x="1480" y="161"/>
                      </a:lnTo>
                      <a:lnTo>
                        <a:pt x="1481" y="161"/>
                      </a:lnTo>
                      <a:lnTo>
                        <a:pt x="1481" y="162"/>
                      </a:lnTo>
                      <a:lnTo>
                        <a:pt x="1481" y="165"/>
                      </a:lnTo>
                      <a:lnTo>
                        <a:pt x="1481" y="170"/>
                      </a:lnTo>
                      <a:lnTo>
                        <a:pt x="1481" y="175"/>
                      </a:lnTo>
                      <a:lnTo>
                        <a:pt x="1481" y="182"/>
                      </a:lnTo>
                      <a:lnTo>
                        <a:pt x="1482" y="190"/>
                      </a:lnTo>
                      <a:lnTo>
                        <a:pt x="1482" y="198"/>
                      </a:lnTo>
                      <a:lnTo>
                        <a:pt x="1482" y="207"/>
                      </a:lnTo>
                      <a:lnTo>
                        <a:pt x="1482" y="216"/>
                      </a:lnTo>
                      <a:lnTo>
                        <a:pt x="1482" y="226"/>
                      </a:lnTo>
                      <a:lnTo>
                        <a:pt x="1482" y="234"/>
                      </a:lnTo>
                      <a:lnTo>
                        <a:pt x="1483" y="243"/>
                      </a:lnTo>
                      <a:lnTo>
                        <a:pt x="1483" y="250"/>
                      </a:lnTo>
                      <a:lnTo>
                        <a:pt x="1483" y="257"/>
                      </a:lnTo>
                      <a:lnTo>
                        <a:pt x="1483" y="263"/>
                      </a:lnTo>
                      <a:lnTo>
                        <a:pt x="1483" y="267"/>
                      </a:lnTo>
                      <a:lnTo>
                        <a:pt x="1484" y="270"/>
                      </a:lnTo>
                      <a:lnTo>
                        <a:pt x="1484" y="271"/>
                      </a:lnTo>
                      <a:lnTo>
                        <a:pt x="1484" y="271"/>
                      </a:lnTo>
                      <a:lnTo>
                        <a:pt x="1484" y="270"/>
                      </a:lnTo>
                      <a:lnTo>
                        <a:pt x="1484" y="267"/>
                      </a:lnTo>
                      <a:lnTo>
                        <a:pt x="1484" y="264"/>
                      </a:lnTo>
                      <a:lnTo>
                        <a:pt x="1485" y="261"/>
                      </a:lnTo>
                      <a:lnTo>
                        <a:pt x="1485" y="257"/>
                      </a:lnTo>
                      <a:lnTo>
                        <a:pt x="1485" y="253"/>
                      </a:lnTo>
                      <a:lnTo>
                        <a:pt x="1485" y="249"/>
                      </a:lnTo>
                      <a:lnTo>
                        <a:pt x="1485" y="246"/>
                      </a:lnTo>
                      <a:lnTo>
                        <a:pt x="1485" y="243"/>
                      </a:lnTo>
                      <a:lnTo>
                        <a:pt x="1486" y="241"/>
                      </a:lnTo>
                      <a:lnTo>
                        <a:pt x="1486" y="238"/>
                      </a:lnTo>
                      <a:lnTo>
                        <a:pt x="1486" y="236"/>
                      </a:lnTo>
                      <a:lnTo>
                        <a:pt x="1486" y="233"/>
                      </a:lnTo>
                      <a:lnTo>
                        <a:pt x="1486" y="230"/>
                      </a:lnTo>
                      <a:lnTo>
                        <a:pt x="1487" y="227"/>
                      </a:lnTo>
                      <a:lnTo>
                        <a:pt x="1487" y="223"/>
                      </a:lnTo>
                      <a:lnTo>
                        <a:pt x="1487" y="219"/>
                      </a:lnTo>
                      <a:lnTo>
                        <a:pt x="1487" y="216"/>
                      </a:lnTo>
                      <a:lnTo>
                        <a:pt x="1487" y="212"/>
                      </a:lnTo>
                      <a:lnTo>
                        <a:pt x="1487" y="208"/>
                      </a:lnTo>
                      <a:lnTo>
                        <a:pt x="1488" y="206"/>
                      </a:lnTo>
                      <a:lnTo>
                        <a:pt x="1488" y="204"/>
                      </a:lnTo>
                      <a:lnTo>
                        <a:pt x="1488" y="203"/>
                      </a:lnTo>
                      <a:lnTo>
                        <a:pt x="1488" y="202"/>
                      </a:lnTo>
                      <a:lnTo>
                        <a:pt x="1488" y="202"/>
                      </a:lnTo>
                      <a:lnTo>
                        <a:pt x="1488" y="201"/>
                      </a:lnTo>
                      <a:lnTo>
                        <a:pt x="1489" y="200"/>
                      </a:lnTo>
                      <a:lnTo>
                        <a:pt x="1489" y="198"/>
                      </a:lnTo>
                      <a:lnTo>
                        <a:pt x="1489" y="194"/>
                      </a:lnTo>
                      <a:lnTo>
                        <a:pt x="1489" y="189"/>
                      </a:lnTo>
                      <a:lnTo>
                        <a:pt x="1489" y="183"/>
                      </a:lnTo>
                      <a:lnTo>
                        <a:pt x="1489" y="174"/>
                      </a:lnTo>
                      <a:lnTo>
                        <a:pt x="1490" y="164"/>
                      </a:lnTo>
                      <a:lnTo>
                        <a:pt x="1490" y="154"/>
                      </a:lnTo>
                      <a:lnTo>
                        <a:pt x="1490" y="143"/>
                      </a:lnTo>
                      <a:lnTo>
                        <a:pt x="1490" y="132"/>
                      </a:lnTo>
                      <a:lnTo>
                        <a:pt x="1490" y="121"/>
                      </a:lnTo>
                      <a:lnTo>
                        <a:pt x="1491" y="112"/>
                      </a:lnTo>
                      <a:lnTo>
                        <a:pt x="1491" y="105"/>
                      </a:lnTo>
                      <a:lnTo>
                        <a:pt x="1491" y="99"/>
                      </a:lnTo>
                      <a:lnTo>
                        <a:pt x="1491" y="96"/>
                      </a:lnTo>
                      <a:lnTo>
                        <a:pt x="1491" y="95"/>
                      </a:lnTo>
                      <a:lnTo>
                        <a:pt x="1491" y="96"/>
                      </a:lnTo>
                      <a:lnTo>
                        <a:pt x="1492" y="99"/>
                      </a:lnTo>
                      <a:lnTo>
                        <a:pt x="1492" y="104"/>
                      </a:lnTo>
                      <a:lnTo>
                        <a:pt x="1492" y="110"/>
                      </a:lnTo>
                      <a:lnTo>
                        <a:pt x="1492" y="119"/>
                      </a:lnTo>
                      <a:lnTo>
                        <a:pt x="1492" y="128"/>
                      </a:lnTo>
                      <a:lnTo>
                        <a:pt x="1492" y="138"/>
                      </a:lnTo>
                      <a:lnTo>
                        <a:pt x="1493" y="148"/>
                      </a:lnTo>
                      <a:lnTo>
                        <a:pt x="1493" y="159"/>
                      </a:lnTo>
                      <a:lnTo>
                        <a:pt x="1493" y="168"/>
                      </a:lnTo>
                      <a:lnTo>
                        <a:pt x="1493" y="177"/>
                      </a:lnTo>
                      <a:lnTo>
                        <a:pt x="1493" y="185"/>
                      </a:lnTo>
                      <a:lnTo>
                        <a:pt x="1493" y="191"/>
                      </a:lnTo>
                      <a:lnTo>
                        <a:pt x="1494" y="196"/>
                      </a:lnTo>
                      <a:lnTo>
                        <a:pt x="1494" y="199"/>
                      </a:lnTo>
                      <a:lnTo>
                        <a:pt x="1494" y="200"/>
                      </a:lnTo>
                      <a:lnTo>
                        <a:pt x="1494" y="200"/>
                      </a:lnTo>
                      <a:lnTo>
                        <a:pt x="1494" y="199"/>
                      </a:lnTo>
                      <a:lnTo>
                        <a:pt x="1495" y="197"/>
                      </a:lnTo>
                      <a:lnTo>
                        <a:pt x="1495" y="195"/>
                      </a:lnTo>
                      <a:lnTo>
                        <a:pt x="1495" y="191"/>
                      </a:lnTo>
                      <a:lnTo>
                        <a:pt x="1495" y="188"/>
                      </a:lnTo>
                      <a:lnTo>
                        <a:pt x="1495" y="184"/>
                      </a:lnTo>
                      <a:lnTo>
                        <a:pt x="1495" y="180"/>
                      </a:lnTo>
                      <a:lnTo>
                        <a:pt x="1496" y="176"/>
                      </a:lnTo>
                      <a:lnTo>
                        <a:pt x="1496" y="172"/>
                      </a:lnTo>
                      <a:lnTo>
                        <a:pt x="1496" y="168"/>
                      </a:lnTo>
                      <a:lnTo>
                        <a:pt x="1496" y="165"/>
                      </a:lnTo>
                      <a:lnTo>
                        <a:pt x="1496" y="161"/>
                      </a:lnTo>
                      <a:lnTo>
                        <a:pt x="1496" y="158"/>
                      </a:lnTo>
                      <a:lnTo>
                        <a:pt x="1497" y="155"/>
                      </a:lnTo>
                      <a:lnTo>
                        <a:pt x="1497" y="153"/>
                      </a:lnTo>
                      <a:lnTo>
                        <a:pt x="1497" y="150"/>
                      </a:lnTo>
                      <a:lnTo>
                        <a:pt x="1497" y="148"/>
                      </a:lnTo>
                      <a:lnTo>
                        <a:pt x="1497" y="145"/>
                      </a:lnTo>
                      <a:lnTo>
                        <a:pt x="1498" y="143"/>
                      </a:lnTo>
                      <a:lnTo>
                        <a:pt x="1498" y="140"/>
                      </a:lnTo>
                      <a:lnTo>
                        <a:pt x="1498" y="137"/>
                      </a:lnTo>
                      <a:lnTo>
                        <a:pt x="1498" y="134"/>
                      </a:lnTo>
                      <a:lnTo>
                        <a:pt x="1498" y="131"/>
                      </a:lnTo>
                      <a:lnTo>
                        <a:pt x="1498" y="129"/>
                      </a:lnTo>
                      <a:lnTo>
                        <a:pt x="1499" y="126"/>
                      </a:lnTo>
                      <a:lnTo>
                        <a:pt x="1499" y="124"/>
                      </a:lnTo>
                      <a:lnTo>
                        <a:pt x="1499" y="122"/>
                      </a:lnTo>
                      <a:lnTo>
                        <a:pt x="1499" y="121"/>
                      </a:lnTo>
                      <a:lnTo>
                        <a:pt x="1499" y="121"/>
                      </a:lnTo>
                      <a:lnTo>
                        <a:pt x="1499" y="122"/>
                      </a:lnTo>
                      <a:lnTo>
                        <a:pt x="1500" y="124"/>
                      </a:lnTo>
                      <a:lnTo>
                        <a:pt x="1500" y="126"/>
                      </a:lnTo>
                      <a:lnTo>
                        <a:pt x="1500" y="129"/>
                      </a:lnTo>
                      <a:lnTo>
                        <a:pt x="1500" y="131"/>
                      </a:lnTo>
                      <a:lnTo>
                        <a:pt x="1500" y="133"/>
                      </a:lnTo>
                      <a:lnTo>
                        <a:pt x="1500" y="134"/>
                      </a:lnTo>
                      <a:lnTo>
                        <a:pt x="1501" y="134"/>
                      </a:lnTo>
                      <a:lnTo>
                        <a:pt x="1501" y="132"/>
                      </a:lnTo>
                      <a:lnTo>
                        <a:pt x="1501" y="129"/>
                      </a:lnTo>
                      <a:lnTo>
                        <a:pt x="1501" y="124"/>
                      </a:lnTo>
                      <a:lnTo>
                        <a:pt x="1501" y="118"/>
                      </a:lnTo>
                      <a:lnTo>
                        <a:pt x="1502" y="112"/>
                      </a:lnTo>
                      <a:lnTo>
                        <a:pt x="1502" y="104"/>
                      </a:lnTo>
                      <a:lnTo>
                        <a:pt x="1502" y="97"/>
                      </a:lnTo>
                      <a:lnTo>
                        <a:pt x="1502" y="91"/>
                      </a:lnTo>
                      <a:lnTo>
                        <a:pt x="1502" y="86"/>
                      </a:lnTo>
                      <a:lnTo>
                        <a:pt x="1502" y="82"/>
                      </a:lnTo>
                      <a:lnTo>
                        <a:pt x="1503" y="80"/>
                      </a:lnTo>
                      <a:lnTo>
                        <a:pt x="1503" y="79"/>
                      </a:lnTo>
                      <a:lnTo>
                        <a:pt x="1503" y="81"/>
                      </a:lnTo>
                      <a:lnTo>
                        <a:pt x="1503" y="84"/>
                      </a:lnTo>
                      <a:lnTo>
                        <a:pt x="1503" y="89"/>
                      </a:lnTo>
                      <a:lnTo>
                        <a:pt x="1503" y="94"/>
                      </a:lnTo>
                      <a:lnTo>
                        <a:pt x="1504" y="100"/>
                      </a:lnTo>
                      <a:lnTo>
                        <a:pt x="1504" y="107"/>
                      </a:lnTo>
                      <a:lnTo>
                        <a:pt x="1504" y="113"/>
                      </a:lnTo>
                      <a:lnTo>
                        <a:pt x="1504" y="120"/>
                      </a:lnTo>
                      <a:lnTo>
                        <a:pt x="1504" y="127"/>
                      </a:lnTo>
                      <a:lnTo>
                        <a:pt x="1504" y="134"/>
                      </a:lnTo>
                      <a:lnTo>
                        <a:pt x="1505" y="141"/>
                      </a:lnTo>
                      <a:lnTo>
                        <a:pt x="1505" y="148"/>
                      </a:lnTo>
                      <a:lnTo>
                        <a:pt x="1505" y="156"/>
                      </a:lnTo>
                      <a:lnTo>
                        <a:pt x="1505" y="164"/>
                      </a:lnTo>
                      <a:lnTo>
                        <a:pt x="1505" y="171"/>
                      </a:lnTo>
                      <a:lnTo>
                        <a:pt x="1506" y="179"/>
                      </a:lnTo>
                      <a:lnTo>
                        <a:pt x="1506" y="186"/>
                      </a:lnTo>
                      <a:lnTo>
                        <a:pt x="1506" y="192"/>
                      </a:lnTo>
                      <a:lnTo>
                        <a:pt x="1506" y="197"/>
                      </a:lnTo>
                      <a:lnTo>
                        <a:pt x="1506" y="200"/>
                      </a:lnTo>
                      <a:lnTo>
                        <a:pt x="1506" y="202"/>
                      </a:lnTo>
                      <a:lnTo>
                        <a:pt x="1507" y="202"/>
                      </a:lnTo>
                      <a:lnTo>
                        <a:pt x="1507" y="199"/>
                      </a:lnTo>
                      <a:lnTo>
                        <a:pt x="1507" y="195"/>
                      </a:lnTo>
                      <a:lnTo>
                        <a:pt x="1507" y="189"/>
                      </a:lnTo>
                      <a:lnTo>
                        <a:pt x="1507" y="182"/>
                      </a:lnTo>
                      <a:lnTo>
                        <a:pt x="1507" y="175"/>
                      </a:lnTo>
                      <a:lnTo>
                        <a:pt x="1508" y="167"/>
                      </a:lnTo>
                      <a:lnTo>
                        <a:pt x="1508" y="159"/>
                      </a:lnTo>
                      <a:lnTo>
                        <a:pt x="1508" y="151"/>
                      </a:lnTo>
                      <a:lnTo>
                        <a:pt x="1508" y="145"/>
                      </a:lnTo>
                      <a:lnTo>
                        <a:pt x="1508" y="139"/>
                      </a:lnTo>
                      <a:lnTo>
                        <a:pt x="1509" y="134"/>
                      </a:lnTo>
                      <a:lnTo>
                        <a:pt x="1509" y="130"/>
                      </a:lnTo>
                      <a:lnTo>
                        <a:pt x="1509" y="127"/>
                      </a:lnTo>
                      <a:lnTo>
                        <a:pt x="1509" y="124"/>
                      </a:lnTo>
                      <a:lnTo>
                        <a:pt x="1509" y="123"/>
                      </a:lnTo>
                      <a:lnTo>
                        <a:pt x="1509" y="121"/>
                      </a:lnTo>
                      <a:lnTo>
                        <a:pt x="1510" y="121"/>
                      </a:lnTo>
                      <a:lnTo>
                        <a:pt x="1510" y="121"/>
                      </a:lnTo>
                      <a:lnTo>
                        <a:pt x="1510" y="121"/>
                      </a:lnTo>
                      <a:lnTo>
                        <a:pt x="1510" y="121"/>
                      </a:lnTo>
                      <a:lnTo>
                        <a:pt x="1510" y="122"/>
                      </a:lnTo>
                      <a:lnTo>
                        <a:pt x="1510" y="123"/>
                      </a:lnTo>
                      <a:lnTo>
                        <a:pt x="1511" y="123"/>
                      </a:lnTo>
                      <a:lnTo>
                        <a:pt x="1511" y="124"/>
                      </a:lnTo>
                      <a:lnTo>
                        <a:pt x="1511" y="124"/>
                      </a:lnTo>
                      <a:lnTo>
                        <a:pt x="1511" y="124"/>
                      </a:lnTo>
                      <a:lnTo>
                        <a:pt x="1511" y="123"/>
                      </a:lnTo>
                      <a:lnTo>
                        <a:pt x="1511" y="122"/>
                      </a:lnTo>
                      <a:lnTo>
                        <a:pt x="1512" y="120"/>
                      </a:lnTo>
                      <a:lnTo>
                        <a:pt x="1512" y="118"/>
                      </a:lnTo>
                      <a:lnTo>
                        <a:pt x="1512" y="116"/>
                      </a:lnTo>
                      <a:lnTo>
                        <a:pt x="1512" y="115"/>
                      </a:lnTo>
                      <a:lnTo>
                        <a:pt x="1512" y="114"/>
                      </a:lnTo>
                      <a:lnTo>
                        <a:pt x="1513" y="115"/>
                      </a:lnTo>
                      <a:lnTo>
                        <a:pt x="1513" y="116"/>
                      </a:lnTo>
                      <a:lnTo>
                        <a:pt x="1513" y="119"/>
                      </a:lnTo>
                      <a:lnTo>
                        <a:pt x="1513" y="123"/>
                      </a:lnTo>
                      <a:lnTo>
                        <a:pt x="1513" y="129"/>
                      </a:lnTo>
                      <a:lnTo>
                        <a:pt x="1513" y="134"/>
                      </a:lnTo>
                      <a:lnTo>
                        <a:pt x="1514" y="141"/>
                      </a:lnTo>
                      <a:lnTo>
                        <a:pt x="1514" y="147"/>
                      </a:lnTo>
                      <a:lnTo>
                        <a:pt x="1514" y="153"/>
                      </a:lnTo>
                      <a:lnTo>
                        <a:pt x="1514" y="158"/>
                      </a:lnTo>
                      <a:lnTo>
                        <a:pt x="1514" y="162"/>
                      </a:lnTo>
                      <a:lnTo>
                        <a:pt x="1514" y="165"/>
                      </a:lnTo>
                      <a:lnTo>
                        <a:pt x="1515" y="166"/>
                      </a:lnTo>
                      <a:lnTo>
                        <a:pt x="1515" y="166"/>
                      </a:lnTo>
                      <a:lnTo>
                        <a:pt x="1515" y="165"/>
                      </a:lnTo>
                      <a:lnTo>
                        <a:pt x="1515" y="163"/>
                      </a:lnTo>
                      <a:lnTo>
                        <a:pt x="1515" y="159"/>
                      </a:lnTo>
                      <a:lnTo>
                        <a:pt x="1515" y="156"/>
                      </a:lnTo>
                      <a:lnTo>
                        <a:pt x="1516" y="151"/>
                      </a:lnTo>
                      <a:lnTo>
                        <a:pt x="1516" y="147"/>
                      </a:lnTo>
                      <a:lnTo>
                        <a:pt x="1516" y="143"/>
                      </a:lnTo>
                      <a:lnTo>
                        <a:pt x="1516" y="138"/>
                      </a:lnTo>
                      <a:lnTo>
                        <a:pt x="1516" y="134"/>
                      </a:lnTo>
                      <a:lnTo>
                        <a:pt x="1517" y="130"/>
                      </a:lnTo>
                      <a:lnTo>
                        <a:pt x="1517" y="125"/>
                      </a:lnTo>
                      <a:lnTo>
                        <a:pt x="1517" y="121"/>
                      </a:lnTo>
                      <a:lnTo>
                        <a:pt x="1517" y="116"/>
                      </a:lnTo>
                      <a:lnTo>
                        <a:pt x="1517" y="112"/>
                      </a:lnTo>
                      <a:lnTo>
                        <a:pt x="1517" y="108"/>
                      </a:lnTo>
                      <a:lnTo>
                        <a:pt x="1518" y="104"/>
                      </a:lnTo>
                      <a:lnTo>
                        <a:pt x="1518" y="101"/>
                      </a:lnTo>
                      <a:lnTo>
                        <a:pt x="1518" y="98"/>
                      </a:lnTo>
                      <a:lnTo>
                        <a:pt x="1518" y="95"/>
                      </a:lnTo>
                      <a:lnTo>
                        <a:pt x="1518" y="93"/>
                      </a:lnTo>
                      <a:lnTo>
                        <a:pt x="1518" y="91"/>
                      </a:lnTo>
                      <a:lnTo>
                        <a:pt x="1519" y="90"/>
                      </a:lnTo>
                      <a:lnTo>
                        <a:pt x="1519" y="90"/>
                      </a:lnTo>
                      <a:lnTo>
                        <a:pt x="1519" y="90"/>
                      </a:lnTo>
                      <a:lnTo>
                        <a:pt x="1519" y="90"/>
                      </a:lnTo>
                      <a:lnTo>
                        <a:pt x="1519" y="91"/>
                      </a:lnTo>
                      <a:lnTo>
                        <a:pt x="1520" y="92"/>
                      </a:lnTo>
                      <a:lnTo>
                        <a:pt x="1520" y="93"/>
                      </a:lnTo>
                      <a:lnTo>
                        <a:pt x="1520" y="94"/>
                      </a:lnTo>
                      <a:lnTo>
                        <a:pt x="1520" y="95"/>
                      </a:lnTo>
                      <a:lnTo>
                        <a:pt x="1520" y="95"/>
                      </a:lnTo>
                      <a:lnTo>
                        <a:pt x="1520" y="96"/>
                      </a:lnTo>
                      <a:lnTo>
                        <a:pt x="1521" y="97"/>
                      </a:lnTo>
                      <a:lnTo>
                        <a:pt x="1521" y="99"/>
                      </a:lnTo>
                      <a:lnTo>
                        <a:pt x="1521" y="100"/>
                      </a:lnTo>
                      <a:lnTo>
                        <a:pt x="1521" y="102"/>
                      </a:lnTo>
                      <a:lnTo>
                        <a:pt x="1521" y="105"/>
                      </a:lnTo>
                      <a:lnTo>
                        <a:pt x="1521" y="108"/>
                      </a:lnTo>
                      <a:lnTo>
                        <a:pt x="1522" y="111"/>
                      </a:lnTo>
                      <a:lnTo>
                        <a:pt x="1522" y="114"/>
                      </a:lnTo>
                      <a:lnTo>
                        <a:pt x="1522" y="117"/>
                      </a:lnTo>
                      <a:lnTo>
                        <a:pt x="1522" y="120"/>
                      </a:lnTo>
                      <a:lnTo>
                        <a:pt x="1522" y="121"/>
                      </a:lnTo>
                      <a:lnTo>
                        <a:pt x="1522" y="122"/>
                      </a:lnTo>
                      <a:lnTo>
                        <a:pt x="1523" y="121"/>
                      </a:lnTo>
                      <a:lnTo>
                        <a:pt x="1523" y="119"/>
                      </a:lnTo>
                      <a:lnTo>
                        <a:pt x="1523" y="115"/>
                      </a:lnTo>
                      <a:lnTo>
                        <a:pt x="1523" y="111"/>
                      </a:lnTo>
                      <a:lnTo>
                        <a:pt x="1523" y="106"/>
                      </a:lnTo>
                      <a:lnTo>
                        <a:pt x="1524" y="101"/>
                      </a:lnTo>
                      <a:lnTo>
                        <a:pt x="1524" y="96"/>
                      </a:lnTo>
                      <a:lnTo>
                        <a:pt x="1524" y="92"/>
                      </a:lnTo>
                      <a:lnTo>
                        <a:pt x="1524" y="90"/>
                      </a:lnTo>
                      <a:lnTo>
                        <a:pt x="1524" y="89"/>
                      </a:lnTo>
                      <a:lnTo>
                        <a:pt x="1524" y="90"/>
                      </a:lnTo>
                      <a:lnTo>
                        <a:pt x="1525" y="92"/>
                      </a:lnTo>
                      <a:lnTo>
                        <a:pt x="1525" y="96"/>
                      </a:lnTo>
                      <a:lnTo>
                        <a:pt x="1525" y="101"/>
                      </a:lnTo>
                      <a:lnTo>
                        <a:pt x="1525" y="106"/>
                      </a:lnTo>
                      <a:lnTo>
                        <a:pt x="1525" y="111"/>
                      </a:lnTo>
                      <a:lnTo>
                        <a:pt x="1525" y="115"/>
                      </a:lnTo>
                      <a:lnTo>
                        <a:pt x="1526" y="118"/>
                      </a:lnTo>
                      <a:lnTo>
                        <a:pt x="1526" y="120"/>
                      </a:lnTo>
                      <a:lnTo>
                        <a:pt x="1526" y="121"/>
                      </a:lnTo>
                      <a:lnTo>
                        <a:pt x="1526" y="119"/>
                      </a:lnTo>
                      <a:lnTo>
                        <a:pt x="1526" y="117"/>
                      </a:lnTo>
                      <a:lnTo>
                        <a:pt x="1526" y="112"/>
                      </a:lnTo>
                      <a:lnTo>
                        <a:pt x="1527" y="107"/>
                      </a:lnTo>
                      <a:lnTo>
                        <a:pt x="1527" y="100"/>
                      </a:lnTo>
                      <a:lnTo>
                        <a:pt x="1527" y="94"/>
                      </a:lnTo>
                      <a:lnTo>
                        <a:pt x="1527" y="87"/>
                      </a:lnTo>
                      <a:lnTo>
                        <a:pt x="1527" y="80"/>
                      </a:lnTo>
                      <a:lnTo>
                        <a:pt x="1528" y="75"/>
                      </a:lnTo>
                      <a:lnTo>
                        <a:pt x="1528" y="71"/>
                      </a:lnTo>
                      <a:lnTo>
                        <a:pt x="1528" y="68"/>
                      </a:lnTo>
                      <a:lnTo>
                        <a:pt x="1528" y="67"/>
                      </a:lnTo>
                      <a:lnTo>
                        <a:pt x="1528" y="67"/>
                      </a:lnTo>
                      <a:lnTo>
                        <a:pt x="1528" y="70"/>
                      </a:lnTo>
                      <a:lnTo>
                        <a:pt x="1529" y="74"/>
                      </a:lnTo>
                      <a:lnTo>
                        <a:pt x="1529" y="79"/>
                      </a:lnTo>
                      <a:lnTo>
                        <a:pt x="1529" y="85"/>
                      </a:lnTo>
                      <a:lnTo>
                        <a:pt x="1529" y="93"/>
                      </a:lnTo>
                      <a:lnTo>
                        <a:pt x="1529" y="100"/>
                      </a:lnTo>
                      <a:lnTo>
                        <a:pt x="1529" y="108"/>
                      </a:lnTo>
                      <a:lnTo>
                        <a:pt x="1530" y="116"/>
                      </a:lnTo>
                      <a:lnTo>
                        <a:pt x="1530" y="123"/>
                      </a:lnTo>
                      <a:lnTo>
                        <a:pt x="1530" y="129"/>
                      </a:lnTo>
                      <a:lnTo>
                        <a:pt x="1530" y="133"/>
                      </a:lnTo>
                      <a:lnTo>
                        <a:pt x="1530" y="136"/>
                      </a:lnTo>
                      <a:lnTo>
                        <a:pt x="1531" y="138"/>
                      </a:lnTo>
                      <a:lnTo>
                        <a:pt x="1531" y="137"/>
                      </a:lnTo>
                      <a:lnTo>
                        <a:pt x="1531" y="135"/>
                      </a:lnTo>
                      <a:lnTo>
                        <a:pt x="1531" y="131"/>
                      </a:lnTo>
                      <a:lnTo>
                        <a:pt x="1531" y="126"/>
                      </a:lnTo>
                      <a:lnTo>
                        <a:pt x="1531" y="119"/>
                      </a:lnTo>
                      <a:lnTo>
                        <a:pt x="1532" y="112"/>
                      </a:lnTo>
                      <a:lnTo>
                        <a:pt x="1532" y="104"/>
                      </a:lnTo>
                      <a:lnTo>
                        <a:pt x="1532" y="97"/>
                      </a:lnTo>
                      <a:lnTo>
                        <a:pt x="1532" y="90"/>
                      </a:lnTo>
                      <a:lnTo>
                        <a:pt x="1532" y="84"/>
                      </a:lnTo>
                      <a:lnTo>
                        <a:pt x="1532" y="79"/>
                      </a:lnTo>
                      <a:lnTo>
                        <a:pt x="1533" y="76"/>
                      </a:lnTo>
                      <a:lnTo>
                        <a:pt x="1533" y="73"/>
                      </a:lnTo>
                      <a:lnTo>
                        <a:pt x="1533" y="72"/>
                      </a:lnTo>
                      <a:lnTo>
                        <a:pt x="1533" y="73"/>
                      </a:lnTo>
                      <a:lnTo>
                        <a:pt x="1533" y="74"/>
                      </a:lnTo>
                      <a:lnTo>
                        <a:pt x="1533" y="76"/>
                      </a:lnTo>
                      <a:lnTo>
                        <a:pt x="1534" y="77"/>
                      </a:lnTo>
                      <a:lnTo>
                        <a:pt x="1534" y="79"/>
                      </a:lnTo>
                      <a:lnTo>
                        <a:pt x="1534" y="80"/>
                      </a:lnTo>
                      <a:lnTo>
                        <a:pt x="1534" y="81"/>
                      </a:lnTo>
                      <a:lnTo>
                        <a:pt x="1534" y="80"/>
                      </a:lnTo>
                      <a:lnTo>
                        <a:pt x="1535" y="78"/>
                      </a:lnTo>
                      <a:lnTo>
                        <a:pt x="1535" y="76"/>
                      </a:lnTo>
                      <a:lnTo>
                        <a:pt x="1535" y="73"/>
                      </a:lnTo>
                      <a:lnTo>
                        <a:pt x="1535" y="69"/>
                      </a:lnTo>
                      <a:lnTo>
                        <a:pt x="1535" y="66"/>
                      </a:lnTo>
                      <a:lnTo>
                        <a:pt x="1535" y="63"/>
                      </a:lnTo>
                      <a:lnTo>
                        <a:pt x="1536" y="62"/>
                      </a:lnTo>
                      <a:lnTo>
                        <a:pt x="1536" y="61"/>
                      </a:lnTo>
                      <a:lnTo>
                        <a:pt x="1536" y="63"/>
                      </a:lnTo>
                      <a:lnTo>
                        <a:pt x="1536" y="65"/>
                      </a:lnTo>
                      <a:lnTo>
                        <a:pt x="1536" y="69"/>
                      </a:lnTo>
                      <a:lnTo>
                        <a:pt x="1536" y="74"/>
                      </a:lnTo>
                      <a:lnTo>
                        <a:pt x="1537" y="79"/>
                      </a:lnTo>
                      <a:lnTo>
                        <a:pt x="1537" y="84"/>
                      </a:lnTo>
                      <a:lnTo>
                        <a:pt x="1537" y="88"/>
                      </a:lnTo>
                      <a:lnTo>
                        <a:pt x="1537" y="91"/>
                      </a:lnTo>
                      <a:lnTo>
                        <a:pt x="1537" y="93"/>
                      </a:lnTo>
                      <a:lnTo>
                        <a:pt x="1537" y="93"/>
                      </a:lnTo>
                      <a:lnTo>
                        <a:pt x="1538" y="91"/>
                      </a:lnTo>
                      <a:lnTo>
                        <a:pt x="1538" y="88"/>
                      </a:lnTo>
                      <a:lnTo>
                        <a:pt x="1538" y="85"/>
                      </a:lnTo>
                      <a:lnTo>
                        <a:pt x="1538" y="80"/>
                      </a:lnTo>
                      <a:lnTo>
                        <a:pt x="1538" y="76"/>
                      </a:lnTo>
                      <a:lnTo>
                        <a:pt x="1539" y="71"/>
                      </a:lnTo>
                      <a:lnTo>
                        <a:pt x="1539" y="67"/>
                      </a:lnTo>
                      <a:lnTo>
                        <a:pt x="1539" y="65"/>
                      </a:lnTo>
                      <a:lnTo>
                        <a:pt x="1539" y="63"/>
                      </a:lnTo>
                      <a:lnTo>
                        <a:pt x="1539" y="62"/>
                      </a:lnTo>
                      <a:lnTo>
                        <a:pt x="1539" y="61"/>
                      </a:lnTo>
                      <a:lnTo>
                        <a:pt x="1540" y="62"/>
                      </a:lnTo>
                      <a:lnTo>
                        <a:pt x="1540" y="63"/>
                      </a:lnTo>
                      <a:lnTo>
                        <a:pt x="1540" y="64"/>
                      </a:lnTo>
                      <a:lnTo>
                        <a:pt x="1540" y="65"/>
                      </a:lnTo>
                      <a:lnTo>
                        <a:pt x="1540" y="67"/>
                      </a:lnTo>
                      <a:lnTo>
                        <a:pt x="1540" y="68"/>
                      </a:lnTo>
                      <a:lnTo>
                        <a:pt x="1541" y="69"/>
                      </a:lnTo>
                      <a:lnTo>
                        <a:pt x="1541" y="70"/>
                      </a:lnTo>
                      <a:lnTo>
                        <a:pt x="1541" y="71"/>
                      </a:lnTo>
                      <a:lnTo>
                        <a:pt x="1541" y="72"/>
                      </a:lnTo>
                      <a:lnTo>
                        <a:pt x="1541" y="75"/>
                      </a:lnTo>
                      <a:lnTo>
                        <a:pt x="1542" y="77"/>
                      </a:lnTo>
                      <a:lnTo>
                        <a:pt x="1542" y="81"/>
                      </a:lnTo>
                      <a:lnTo>
                        <a:pt x="1542" y="86"/>
                      </a:lnTo>
                      <a:lnTo>
                        <a:pt x="1542" y="91"/>
                      </a:lnTo>
                      <a:lnTo>
                        <a:pt x="1542" y="97"/>
                      </a:lnTo>
                      <a:lnTo>
                        <a:pt x="1542" y="103"/>
                      </a:lnTo>
                      <a:lnTo>
                        <a:pt x="1543" y="110"/>
                      </a:lnTo>
                      <a:lnTo>
                        <a:pt x="1543" y="116"/>
                      </a:lnTo>
                      <a:lnTo>
                        <a:pt x="1543" y="122"/>
                      </a:lnTo>
                      <a:lnTo>
                        <a:pt x="1543" y="127"/>
                      </a:lnTo>
                      <a:lnTo>
                        <a:pt x="1543" y="130"/>
                      </a:lnTo>
                      <a:lnTo>
                        <a:pt x="1543" y="133"/>
                      </a:lnTo>
                      <a:lnTo>
                        <a:pt x="1544" y="133"/>
                      </a:lnTo>
                      <a:lnTo>
                        <a:pt x="1544" y="131"/>
                      </a:lnTo>
                      <a:lnTo>
                        <a:pt x="1544" y="127"/>
                      </a:lnTo>
                      <a:lnTo>
                        <a:pt x="1544" y="122"/>
                      </a:lnTo>
                      <a:lnTo>
                        <a:pt x="1544" y="115"/>
                      </a:lnTo>
                      <a:lnTo>
                        <a:pt x="1544" y="107"/>
                      </a:lnTo>
                      <a:lnTo>
                        <a:pt x="1545" y="98"/>
                      </a:lnTo>
                      <a:lnTo>
                        <a:pt x="1545" y="90"/>
                      </a:lnTo>
                      <a:lnTo>
                        <a:pt x="1545" y="82"/>
                      </a:lnTo>
                      <a:lnTo>
                        <a:pt x="1545" y="76"/>
                      </a:lnTo>
                      <a:lnTo>
                        <a:pt x="1545" y="71"/>
                      </a:lnTo>
                      <a:lnTo>
                        <a:pt x="1546" y="68"/>
                      </a:lnTo>
                      <a:lnTo>
                        <a:pt x="1546" y="66"/>
                      </a:lnTo>
                      <a:lnTo>
                        <a:pt x="1546" y="67"/>
                      </a:lnTo>
                      <a:lnTo>
                        <a:pt x="1546" y="70"/>
                      </a:lnTo>
                      <a:lnTo>
                        <a:pt x="1546" y="74"/>
                      </a:lnTo>
                      <a:lnTo>
                        <a:pt x="1546" y="79"/>
                      </a:lnTo>
                      <a:lnTo>
                        <a:pt x="1547" y="84"/>
                      </a:lnTo>
                      <a:lnTo>
                        <a:pt x="1547" y="90"/>
                      </a:lnTo>
                      <a:lnTo>
                        <a:pt x="1547" y="95"/>
                      </a:lnTo>
                      <a:lnTo>
                        <a:pt x="1547" y="100"/>
                      </a:lnTo>
                      <a:lnTo>
                        <a:pt x="1547" y="104"/>
                      </a:lnTo>
                      <a:lnTo>
                        <a:pt x="1547" y="107"/>
                      </a:lnTo>
                      <a:lnTo>
                        <a:pt x="1548" y="109"/>
                      </a:lnTo>
                      <a:lnTo>
                        <a:pt x="1548" y="110"/>
                      </a:lnTo>
                      <a:lnTo>
                        <a:pt x="1548" y="111"/>
                      </a:lnTo>
                      <a:lnTo>
                        <a:pt x="1548" y="110"/>
                      </a:lnTo>
                      <a:lnTo>
                        <a:pt x="1548" y="109"/>
                      </a:lnTo>
                      <a:lnTo>
                        <a:pt x="1548" y="108"/>
                      </a:lnTo>
                      <a:lnTo>
                        <a:pt x="1549" y="106"/>
                      </a:lnTo>
                      <a:lnTo>
                        <a:pt x="1549" y="104"/>
                      </a:lnTo>
                      <a:lnTo>
                        <a:pt x="1549" y="102"/>
                      </a:lnTo>
                      <a:lnTo>
                        <a:pt x="1549" y="100"/>
                      </a:lnTo>
                      <a:lnTo>
                        <a:pt x="1549" y="97"/>
                      </a:lnTo>
                      <a:lnTo>
                        <a:pt x="1550" y="95"/>
                      </a:lnTo>
                      <a:lnTo>
                        <a:pt x="1550" y="92"/>
                      </a:lnTo>
                      <a:lnTo>
                        <a:pt x="1550" y="88"/>
                      </a:lnTo>
                      <a:lnTo>
                        <a:pt x="1550" y="85"/>
                      </a:lnTo>
                      <a:lnTo>
                        <a:pt x="1550" y="82"/>
                      </a:lnTo>
                      <a:lnTo>
                        <a:pt x="1550" y="78"/>
                      </a:lnTo>
                      <a:lnTo>
                        <a:pt x="1551" y="75"/>
                      </a:lnTo>
                      <a:lnTo>
                        <a:pt x="1551" y="72"/>
                      </a:lnTo>
                      <a:lnTo>
                        <a:pt x="1551" y="70"/>
                      </a:lnTo>
                      <a:lnTo>
                        <a:pt x="1551" y="69"/>
                      </a:lnTo>
                      <a:lnTo>
                        <a:pt x="1551" y="69"/>
                      </a:lnTo>
                      <a:lnTo>
                        <a:pt x="1551" y="70"/>
                      </a:lnTo>
                      <a:lnTo>
                        <a:pt x="1552" y="73"/>
                      </a:lnTo>
                      <a:lnTo>
                        <a:pt x="1552" y="75"/>
                      </a:lnTo>
                      <a:lnTo>
                        <a:pt x="1552" y="79"/>
                      </a:lnTo>
                      <a:lnTo>
                        <a:pt x="1552" y="83"/>
                      </a:lnTo>
                      <a:lnTo>
                        <a:pt x="1552" y="87"/>
                      </a:lnTo>
                      <a:lnTo>
                        <a:pt x="1553" y="90"/>
                      </a:lnTo>
                      <a:lnTo>
                        <a:pt x="1553" y="93"/>
                      </a:lnTo>
                      <a:lnTo>
                        <a:pt x="1553" y="96"/>
                      </a:lnTo>
                      <a:lnTo>
                        <a:pt x="1553" y="97"/>
                      </a:lnTo>
                      <a:lnTo>
                        <a:pt x="1553" y="98"/>
                      </a:lnTo>
                      <a:lnTo>
                        <a:pt x="1553" y="98"/>
                      </a:lnTo>
                      <a:lnTo>
                        <a:pt x="1554" y="97"/>
                      </a:lnTo>
                      <a:lnTo>
                        <a:pt x="1554" y="95"/>
                      </a:lnTo>
                      <a:lnTo>
                        <a:pt x="1554" y="93"/>
                      </a:lnTo>
                      <a:lnTo>
                        <a:pt x="1554" y="90"/>
                      </a:lnTo>
                      <a:lnTo>
                        <a:pt x="1554" y="86"/>
                      </a:lnTo>
                      <a:lnTo>
                        <a:pt x="1554" y="83"/>
                      </a:lnTo>
                      <a:lnTo>
                        <a:pt x="1555" y="79"/>
                      </a:lnTo>
                      <a:lnTo>
                        <a:pt x="1555" y="75"/>
                      </a:lnTo>
                      <a:lnTo>
                        <a:pt x="1555" y="71"/>
                      </a:lnTo>
                      <a:lnTo>
                        <a:pt x="1555" y="67"/>
                      </a:lnTo>
                      <a:lnTo>
                        <a:pt x="1555" y="64"/>
                      </a:lnTo>
                      <a:lnTo>
                        <a:pt x="1555" y="60"/>
                      </a:lnTo>
                      <a:lnTo>
                        <a:pt x="1556" y="57"/>
                      </a:lnTo>
                      <a:lnTo>
                        <a:pt x="1556" y="53"/>
                      </a:lnTo>
                      <a:lnTo>
                        <a:pt x="1556" y="50"/>
                      </a:lnTo>
                      <a:lnTo>
                        <a:pt x="1556" y="47"/>
                      </a:lnTo>
                      <a:lnTo>
                        <a:pt x="1556" y="44"/>
                      </a:lnTo>
                      <a:lnTo>
                        <a:pt x="1557" y="42"/>
                      </a:lnTo>
                      <a:lnTo>
                        <a:pt x="1557" y="40"/>
                      </a:lnTo>
                      <a:lnTo>
                        <a:pt x="1557" y="39"/>
                      </a:lnTo>
                      <a:lnTo>
                        <a:pt x="1557" y="39"/>
                      </a:lnTo>
                      <a:lnTo>
                        <a:pt x="1557" y="40"/>
                      </a:lnTo>
                      <a:lnTo>
                        <a:pt x="1557" y="42"/>
                      </a:lnTo>
                      <a:lnTo>
                        <a:pt x="1558" y="45"/>
                      </a:lnTo>
                      <a:lnTo>
                        <a:pt x="1558" y="48"/>
                      </a:lnTo>
                      <a:lnTo>
                        <a:pt x="1558" y="53"/>
                      </a:lnTo>
                      <a:lnTo>
                        <a:pt x="1558" y="58"/>
                      </a:lnTo>
                      <a:lnTo>
                        <a:pt x="1558" y="62"/>
                      </a:lnTo>
                      <a:lnTo>
                        <a:pt x="1558" y="67"/>
                      </a:lnTo>
                      <a:lnTo>
                        <a:pt x="1559" y="70"/>
                      </a:lnTo>
                      <a:lnTo>
                        <a:pt x="1559" y="73"/>
                      </a:lnTo>
                      <a:lnTo>
                        <a:pt x="1559" y="74"/>
                      </a:lnTo>
                      <a:lnTo>
                        <a:pt x="1559" y="74"/>
                      </a:lnTo>
                      <a:lnTo>
                        <a:pt x="1559" y="72"/>
                      </a:lnTo>
                      <a:lnTo>
                        <a:pt x="1559" y="69"/>
                      </a:lnTo>
                      <a:lnTo>
                        <a:pt x="1560" y="65"/>
                      </a:lnTo>
                      <a:lnTo>
                        <a:pt x="1560" y="61"/>
                      </a:lnTo>
                      <a:lnTo>
                        <a:pt x="1560" y="57"/>
                      </a:lnTo>
                      <a:lnTo>
                        <a:pt x="1560" y="53"/>
                      </a:lnTo>
                      <a:lnTo>
                        <a:pt x="1560" y="49"/>
                      </a:lnTo>
                      <a:lnTo>
                        <a:pt x="1561" y="46"/>
                      </a:lnTo>
                      <a:lnTo>
                        <a:pt x="1561" y="44"/>
                      </a:lnTo>
                      <a:lnTo>
                        <a:pt x="1561" y="43"/>
                      </a:lnTo>
                      <a:lnTo>
                        <a:pt x="1561" y="43"/>
                      </a:lnTo>
                      <a:lnTo>
                        <a:pt x="1561" y="45"/>
                      </a:lnTo>
                      <a:lnTo>
                        <a:pt x="1561" y="47"/>
                      </a:lnTo>
                      <a:lnTo>
                        <a:pt x="1562" y="50"/>
                      </a:lnTo>
                      <a:lnTo>
                        <a:pt x="1562" y="54"/>
                      </a:lnTo>
                      <a:lnTo>
                        <a:pt x="1562" y="57"/>
                      </a:lnTo>
                      <a:lnTo>
                        <a:pt x="1562" y="60"/>
                      </a:lnTo>
                      <a:lnTo>
                        <a:pt x="1562" y="62"/>
                      </a:lnTo>
                      <a:lnTo>
                        <a:pt x="1562" y="63"/>
                      </a:lnTo>
                      <a:lnTo>
                        <a:pt x="1563" y="63"/>
                      </a:lnTo>
                      <a:lnTo>
                        <a:pt x="1563" y="62"/>
                      </a:lnTo>
                      <a:lnTo>
                        <a:pt x="1563" y="59"/>
                      </a:lnTo>
                      <a:lnTo>
                        <a:pt x="1563" y="56"/>
                      </a:lnTo>
                      <a:lnTo>
                        <a:pt x="1563" y="52"/>
                      </a:lnTo>
                      <a:lnTo>
                        <a:pt x="1564" y="49"/>
                      </a:lnTo>
                      <a:lnTo>
                        <a:pt x="1564" y="47"/>
                      </a:lnTo>
                      <a:lnTo>
                        <a:pt x="1564" y="46"/>
                      </a:lnTo>
                      <a:lnTo>
                        <a:pt x="1564" y="47"/>
                      </a:lnTo>
                      <a:lnTo>
                        <a:pt x="1564" y="51"/>
                      </a:lnTo>
                      <a:lnTo>
                        <a:pt x="1564" y="57"/>
                      </a:lnTo>
                      <a:lnTo>
                        <a:pt x="1565" y="64"/>
                      </a:lnTo>
                      <a:lnTo>
                        <a:pt x="1565" y="74"/>
                      </a:lnTo>
                      <a:lnTo>
                        <a:pt x="1565" y="85"/>
                      </a:lnTo>
                      <a:lnTo>
                        <a:pt x="1565" y="96"/>
                      </a:lnTo>
                      <a:lnTo>
                        <a:pt x="1565" y="107"/>
                      </a:lnTo>
                      <a:lnTo>
                        <a:pt x="1565" y="117"/>
                      </a:lnTo>
                      <a:lnTo>
                        <a:pt x="1566" y="127"/>
                      </a:lnTo>
                      <a:lnTo>
                        <a:pt x="1566" y="135"/>
                      </a:lnTo>
                      <a:lnTo>
                        <a:pt x="1566" y="141"/>
                      </a:lnTo>
                      <a:lnTo>
                        <a:pt x="1566" y="145"/>
                      </a:lnTo>
                      <a:lnTo>
                        <a:pt x="1566" y="148"/>
                      </a:lnTo>
                      <a:lnTo>
                        <a:pt x="1566" y="148"/>
                      </a:lnTo>
                      <a:lnTo>
                        <a:pt x="1567" y="148"/>
                      </a:lnTo>
                      <a:lnTo>
                        <a:pt x="1567" y="146"/>
                      </a:lnTo>
                      <a:lnTo>
                        <a:pt x="1567" y="143"/>
                      </a:lnTo>
                      <a:lnTo>
                        <a:pt x="1567" y="139"/>
                      </a:lnTo>
                      <a:lnTo>
                        <a:pt x="1567" y="135"/>
                      </a:lnTo>
                      <a:lnTo>
                        <a:pt x="1568" y="131"/>
                      </a:lnTo>
                      <a:lnTo>
                        <a:pt x="1568" y="127"/>
                      </a:lnTo>
                      <a:lnTo>
                        <a:pt x="1568" y="123"/>
                      </a:lnTo>
                      <a:lnTo>
                        <a:pt x="1568" y="118"/>
                      </a:lnTo>
                      <a:lnTo>
                        <a:pt x="1568" y="114"/>
                      </a:lnTo>
                      <a:lnTo>
                        <a:pt x="1568" y="110"/>
                      </a:lnTo>
                      <a:lnTo>
                        <a:pt x="1569" y="105"/>
                      </a:lnTo>
                      <a:lnTo>
                        <a:pt x="1569" y="100"/>
                      </a:lnTo>
                      <a:lnTo>
                        <a:pt x="1569" y="95"/>
                      </a:lnTo>
                      <a:lnTo>
                        <a:pt x="1569" y="90"/>
                      </a:lnTo>
                      <a:lnTo>
                        <a:pt x="1569" y="84"/>
                      </a:lnTo>
                      <a:lnTo>
                        <a:pt x="1569" y="78"/>
                      </a:lnTo>
                      <a:lnTo>
                        <a:pt x="1570" y="73"/>
                      </a:lnTo>
                      <a:lnTo>
                        <a:pt x="1570" y="68"/>
                      </a:lnTo>
                      <a:lnTo>
                        <a:pt x="1570" y="63"/>
                      </a:lnTo>
                      <a:lnTo>
                        <a:pt x="1570" y="60"/>
                      </a:lnTo>
                      <a:lnTo>
                        <a:pt x="1570" y="56"/>
                      </a:lnTo>
                      <a:lnTo>
                        <a:pt x="1570" y="54"/>
                      </a:lnTo>
                      <a:lnTo>
                        <a:pt x="1571" y="53"/>
                      </a:lnTo>
                      <a:lnTo>
                        <a:pt x="1571" y="52"/>
                      </a:lnTo>
                      <a:lnTo>
                        <a:pt x="1571" y="51"/>
                      </a:lnTo>
                      <a:lnTo>
                        <a:pt x="1571" y="52"/>
                      </a:lnTo>
                      <a:lnTo>
                        <a:pt x="1571" y="53"/>
                      </a:lnTo>
                      <a:lnTo>
                        <a:pt x="1572" y="54"/>
                      </a:lnTo>
                      <a:lnTo>
                        <a:pt x="1572" y="55"/>
                      </a:lnTo>
                      <a:lnTo>
                        <a:pt x="1572" y="57"/>
                      </a:lnTo>
                      <a:lnTo>
                        <a:pt x="1572" y="59"/>
                      </a:lnTo>
                      <a:lnTo>
                        <a:pt x="1572" y="62"/>
                      </a:lnTo>
                      <a:lnTo>
                        <a:pt x="1572" y="65"/>
                      </a:lnTo>
                      <a:lnTo>
                        <a:pt x="1573" y="68"/>
                      </a:lnTo>
                      <a:lnTo>
                        <a:pt x="1573" y="72"/>
                      </a:lnTo>
                      <a:lnTo>
                        <a:pt x="1573" y="76"/>
                      </a:lnTo>
                      <a:lnTo>
                        <a:pt x="1573" y="80"/>
                      </a:lnTo>
                      <a:lnTo>
                        <a:pt x="1573" y="83"/>
                      </a:lnTo>
                      <a:lnTo>
                        <a:pt x="1573" y="86"/>
                      </a:lnTo>
                      <a:lnTo>
                        <a:pt x="1574" y="88"/>
                      </a:lnTo>
                      <a:lnTo>
                        <a:pt x="1574" y="89"/>
                      </a:lnTo>
                      <a:lnTo>
                        <a:pt x="1574" y="89"/>
                      </a:lnTo>
                      <a:lnTo>
                        <a:pt x="1574" y="88"/>
                      </a:lnTo>
                      <a:lnTo>
                        <a:pt x="1574" y="85"/>
                      </a:lnTo>
                      <a:lnTo>
                        <a:pt x="1574" y="81"/>
                      </a:lnTo>
                      <a:lnTo>
                        <a:pt x="1575" y="78"/>
                      </a:lnTo>
                      <a:lnTo>
                        <a:pt x="1575" y="73"/>
                      </a:lnTo>
                      <a:lnTo>
                        <a:pt x="1575" y="70"/>
                      </a:lnTo>
                      <a:lnTo>
                        <a:pt x="1575" y="66"/>
                      </a:lnTo>
                      <a:lnTo>
                        <a:pt x="1575" y="64"/>
                      </a:lnTo>
                      <a:lnTo>
                        <a:pt x="1576" y="62"/>
                      </a:lnTo>
                      <a:lnTo>
                        <a:pt x="1576" y="61"/>
                      </a:lnTo>
                      <a:lnTo>
                        <a:pt x="1576" y="61"/>
                      </a:lnTo>
                      <a:lnTo>
                        <a:pt x="1576" y="62"/>
                      </a:lnTo>
                      <a:lnTo>
                        <a:pt x="1576" y="63"/>
                      </a:lnTo>
                      <a:lnTo>
                        <a:pt x="1576" y="65"/>
                      </a:lnTo>
                      <a:lnTo>
                        <a:pt x="1577" y="68"/>
                      </a:lnTo>
                      <a:lnTo>
                        <a:pt x="1577" y="72"/>
                      </a:lnTo>
                      <a:lnTo>
                        <a:pt x="1577" y="77"/>
                      </a:lnTo>
                      <a:lnTo>
                        <a:pt x="1577" y="83"/>
                      </a:lnTo>
                      <a:lnTo>
                        <a:pt x="1577" y="91"/>
                      </a:lnTo>
                      <a:lnTo>
                        <a:pt x="1577" y="101"/>
                      </a:lnTo>
                      <a:lnTo>
                        <a:pt x="1578" y="111"/>
                      </a:lnTo>
                      <a:lnTo>
                        <a:pt x="1578" y="124"/>
                      </a:lnTo>
                      <a:lnTo>
                        <a:pt x="1578" y="137"/>
                      </a:lnTo>
                      <a:lnTo>
                        <a:pt x="1578" y="151"/>
                      </a:lnTo>
                      <a:lnTo>
                        <a:pt x="1578" y="166"/>
                      </a:lnTo>
                      <a:lnTo>
                        <a:pt x="1579" y="180"/>
                      </a:lnTo>
                      <a:lnTo>
                        <a:pt x="1579" y="194"/>
                      </a:lnTo>
                      <a:lnTo>
                        <a:pt x="1579" y="206"/>
                      </a:lnTo>
                      <a:lnTo>
                        <a:pt x="1579" y="217"/>
                      </a:lnTo>
                      <a:lnTo>
                        <a:pt x="1579" y="226"/>
                      </a:lnTo>
                      <a:lnTo>
                        <a:pt x="1579" y="234"/>
                      </a:lnTo>
                      <a:lnTo>
                        <a:pt x="1580" y="240"/>
                      </a:lnTo>
                      <a:lnTo>
                        <a:pt x="1580" y="244"/>
                      </a:lnTo>
                      <a:lnTo>
                        <a:pt x="1580" y="247"/>
                      </a:lnTo>
                      <a:lnTo>
                        <a:pt x="1580" y="249"/>
                      </a:lnTo>
                      <a:lnTo>
                        <a:pt x="1580" y="250"/>
                      </a:lnTo>
                      <a:lnTo>
                        <a:pt x="1580" y="251"/>
                      </a:lnTo>
                      <a:lnTo>
                        <a:pt x="1581" y="252"/>
                      </a:lnTo>
                      <a:lnTo>
                        <a:pt x="1581" y="254"/>
                      </a:lnTo>
                      <a:lnTo>
                        <a:pt x="1581" y="256"/>
                      </a:lnTo>
                      <a:lnTo>
                        <a:pt x="1581" y="259"/>
                      </a:lnTo>
                      <a:lnTo>
                        <a:pt x="1581" y="264"/>
                      </a:lnTo>
                      <a:lnTo>
                        <a:pt x="1581" y="270"/>
                      </a:lnTo>
                      <a:lnTo>
                        <a:pt x="1582" y="277"/>
                      </a:lnTo>
                      <a:lnTo>
                        <a:pt x="1582" y="286"/>
                      </a:lnTo>
                      <a:lnTo>
                        <a:pt x="1582" y="296"/>
                      </a:lnTo>
                      <a:lnTo>
                        <a:pt x="1582" y="307"/>
                      </a:lnTo>
                      <a:lnTo>
                        <a:pt x="1582" y="319"/>
                      </a:lnTo>
                      <a:lnTo>
                        <a:pt x="1583" y="331"/>
                      </a:lnTo>
                      <a:lnTo>
                        <a:pt x="1583" y="344"/>
                      </a:lnTo>
                      <a:lnTo>
                        <a:pt x="1583" y="358"/>
                      </a:lnTo>
                      <a:lnTo>
                        <a:pt x="1583" y="371"/>
                      </a:lnTo>
                      <a:lnTo>
                        <a:pt x="1583" y="385"/>
                      </a:lnTo>
                      <a:lnTo>
                        <a:pt x="1583" y="399"/>
                      </a:lnTo>
                      <a:lnTo>
                        <a:pt x="1584" y="413"/>
                      </a:lnTo>
                      <a:lnTo>
                        <a:pt x="1584" y="427"/>
                      </a:lnTo>
                      <a:lnTo>
                        <a:pt x="1584" y="441"/>
                      </a:lnTo>
                      <a:lnTo>
                        <a:pt x="1584" y="454"/>
                      </a:lnTo>
                      <a:lnTo>
                        <a:pt x="1584" y="467"/>
                      </a:lnTo>
                      <a:lnTo>
                        <a:pt x="1584" y="480"/>
                      </a:lnTo>
                      <a:lnTo>
                        <a:pt x="1585" y="492"/>
                      </a:lnTo>
                      <a:lnTo>
                        <a:pt x="1585" y="503"/>
                      </a:lnTo>
                      <a:lnTo>
                        <a:pt x="1585" y="514"/>
                      </a:lnTo>
                      <a:lnTo>
                        <a:pt x="1585" y="524"/>
                      </a:lnTo>
                      <a:lnTo>
                        <a:pt x="1585" y="533"/>
                      </a:lnTo>
                      <a:lnTo>
                        <a:pt x="1585" y="542"/>
                      </a:lnTo>
                      <a:lnTo>
                        <a:pt x="1586" y="551"/>
                      </a:lnTo>
                      <a:lnTo>
                        <a:pt x="1586" y="560"/>
                      </a:lnTo>
                      <a:lnTo>
                        <a:pt x="1586" y="569"/>
                      </a:lnTo>
                      <a:lnTo>
                        <a:pt x="1586" y="579"/>
                      </a:lnTo>
                      <a:lnTo>
                        <a:pt x="1586" y="590"/>
                      </a:lnTo>
                      <a:lnTo>
                        <a:pt x="1587" y="601"/>
                      </a:lnTo>
                      <a:lnTo>
                        <a:pt x="1587" y="613"/>
                      </a:lnTo>
                      <a:lnTo>
                        <a:pt x="1587" y="626"/>
                      </a:lnTo>
                      <a:lnTo>
                        <a:pt x="1587" y="638"/>
                      </a:lnTo>
                      <a:lnTo>
                        <a:pt x="1587" y="651"/>
                      </a:lnTo>
                      <a:lnTo>
                        <a:pt x="1587" y="662"/>
                      </a:lnTo>
                      <a:lnTo>
                        <a:pt x="1588" y="673"/>
                      </a:lnTo>
                      <a:lnTo>
                        <a:pt x="1588" y="683"/>
                      </a:lnTo>
                      <a:lnTo>
                        <a:pt x="1588" y="692"/>
                      </a:lnTo>
                      <a:lnTo>
                        <a:pt x="1588" y="700"/>
                      </a:lnTo>
                      <a:lnTo>
                        <a:pt x="1588" y="707"/>
                      </a:lnTo>
                      <a:lnTo>
                        <a:pt x="1588" y="714"/>
                      </a:lnTo>
                      <a:lnTo>
                        <a:pt x="1589" y="721"/>
                      </a:lnTo>
                      <a:lnTo>
                        <a:pt x="1589" y="729"/>
                      </a:lnTo>
                      <a:lnTo>
                        <a:pt x="1589" y="737"/>
                      </a:lnTo>
                      <a:lnTo>
                        <a:pt x="1589" y="746"/>
                      </a:lnTo>
                      <a:lnTo>
                        <a:pt x="1589" y="755"/>
                      </a:lnTo>
                      <a:lnTo>
                        <a:pt x="1590" y="765"/>
                      </a:lnTo>
                      <a:lnTo>
                        <a:pt x="1590" y="776"/>
                      </a:lnTo>
                      <a:lnTo>
                        <a:pt x="1590" y="787"/>
                      </a:lnTo>
                      <a:lnTo>
                        <a:pt x="1590" y="798"/>
                      </a:lnTo>
                      <a:lnTo>
                        <a:pt x="1590" y="808"/>
                      </a:lnTo>
                      <a:lnTo>
                        <a:pt x="1590" y="819"/>
                      </a:lnTo>
                      <a:lnTo>
                        <a:pt x="1591" y="829"/>
                      </a:lnTo>
                      <a:lnTo>
                        <a:pt x="1591" y="839"/>
                      </a:lnTo>
                      <a:lnTo>
                        <a:pt x="1591" y="849"/>
                      </a:lnTo>
                      <a:lnTo>
                        <a:pt x="1591" y="859"/>
                      </a:lnTo>
                      <a:lnTo>
                        <a:pt x="1591" y="868"/>
                      </a:lnTo>
                      <a:lnTo>
                        <a:pt x="1591" y="878"/>
                      </a:lnTo>
                      <a:lnTo>
                        <a:pt x="1592" y="887"/>
                      </a:lnTo>
                      <a:lnTo>
                        <a:pt x="1592" y="895"/>
                      </a:lnTo>
                      <a:lnTo>
                        <a:pt x="1592" y="904"/>
                      </a:lnTo>
                      <a:lnTo>
                        <a:pt x="1592" y="912"/>
                      </a:lnTo>
                      <a:lnTo>
                        <a:pt x="1592" y="920"/>
                      </a:lnTo>
                      <a:lnTo>
                        <a:pt x="1592" y="927"/>
                      </a:lnTo>
                      <a:lnTo>
                        <a:pt x="1593" y="935"/>
                      </a:lnTo>
                      <a:lnTo>
                        <a:pt x="1593" y="942"/>
                      </a:lnTo>
                      <a:lnTo>
                        <a:pt x="1593" y="949"/>
                      </a:lnTo>
                      <a:lnTo>
                        <a:pt x="1593" y="956"/>
                      </a:lnTo>
                      <a:lnTo>
                        <a:pt x="1593" y="962"/>
                      </a:lnTo>
                      <a:lnTo>
                        <a:pt x="1594" y="969"/>
                      </a:lnTo>
                      <a:lnTo>
                        <a:pt x="1594" y="975"/>
                      </a:lnTo>
                      <a:lnTo>
                        <a:pt x="1594" y="982"/>
                      </a:lnTo>
                      <a:lnTo>
                        <a:pt x="1594" y="988"/>
                      </a:lnTo>
                      <a:lnTo>
                        <a:pt x="1594" y="995"/>
                      </a:lnTo>
                      <a:lnTo>
                        <a:pt x="1594" y="1002"/>
                      </a:lnTo>
                      <a:lnTo>
                        <a:pt x="1595" y="1009"/>
                      </a:lnTo>
                      <a:lnTo>
                        <a:pt x="1595" y="1017"/>
                      </a:lnTo>
                      <a:lnTo>
                        <a:pt x="1595" y="1025"/>
                      </a:lnTo>
                      <a:lnTo>
                        <a:pt x="1595" y="1034"/>
                      </a:lnTo>
                      <a:lnTo>
                        <a:pt x="1595" y="1044"/>
                      </a:lnTo>
                      <a:lnTo>
                        <a:pt x="1595" y="1055"/>
                      </a:lnTo>
                      <a:lnTo>
                        <a:pt x="1596" y="1067"/>
                      </a:lnTo>
                      <a:lnTo>
                        <a:pt x="1596" y="1080"/>
                      </a:lnTo>
                      <a:lnTo>
                        <a:pt x="1596" y="1093"/>
                      </a:lnTo>
                      <a:lnTo>
                        <a:pt x="1596" y="1107"/>
                      </a:lnTo>
                      <a:lnTo>
                        <a:pt x="1596" y="1121"/>
                      </a:lnTo>
                      <a:lnTo>
                        <a:pt x="1596" y="1136"/>
                      </a:lnTo>
                      <a:lnTo>
                        <a:pt x="1597" y="1151"/>
                      </a:lnTo>
                      <a:lnTo>
                        <a:pt x="1597" y="1165"/>
                      </a:lnTo>
                      <a:lnTo>
                        <a:pt x="1597" y="1179"/>
                      </a:lnTo>
                      <a:lnTo>
                        <a:pt x="1597" y="1193"/>
                      </a:lnTo>
                      <a:lnTo>
                        <a:pt x="1597" y="1206"/>
                      </a:lnTo>
                      <a:lnTo>
                        <a:pt x="1598" y="1219"/>
                      </a:lnTo>
                      <a:lnTo>
                        <a:pt x="1598" y="1230"/>
                      </a:lnTo>
                      <a:lnTo>
                        <a:pt x="1598" y="1240"/>
                      </a:lnTo>
                      <a:lnTo>
                        <a:pt x="1598" y="1250"/>
                      </a:lnTo>
                      <a:lnTo>
                        <a:pt x="1598" y="1258"/>
                      </a:lnTo>
                      <a:lnTo>
                        <a:pt x="1598" y="1266"/>
                      </a:lnTo>
                      <a:lnTo>
                        <a:pt x="1599" y="1273"/>
                      </a:lnTo>
                      <a:lnTo>
                        <a:pt x="1599" y="1280"/>
                      </a:lnTo>
                      <a:lnTo>
                        <a:pt x="1599" y="1287"/>
                      </a:lnTo>
                      <a:lnTo>
                        <a:pt x="1599" y="1294"/>
                      </a:lnTo>
                      <a:lnTo>
                        <a:pt x="1599" y="1301"/>
                      </a:lnTo>
                      <a:lnTo>
                        <a:pt x="1599" y="1307"/>
                      </a:lnTo>
                      <a:lnTo>
                        <a:pt x="1600" y="1314"/>
                      </a:lnTo>
                      <a:lnTo>
                        <a:pt x="1600" y="1321"/>
                      </a:lnTo>
                      <a:lnTo>
                        <a:pt x="1600" y="1327"/>
                      </a:lnTo>
                      <a:lnTo>
                        <a:pt x="1600" y="1334"/>
                      </a:lnTo>
                      <a:lnTo>
                        <a:pt x="1600" y="1339"/>
                      </a:lnTo>
                      <a:lnTo>
                        <a:pt x="1601" y="1345"/>
                      </a:lnTo>
                      <a:lnTo>
                        <a:pt x="1601" y="1350"/>
                      </a:lnTo>
                      <a:lnTo>
                        <a:pt x="1601" y="1355"/>
                      </a:lnTo>
                      <a:lnTo>
                        <a:pt x="1601" y="1360"/>
                      </a:lnTo>
                      <a:lnTo>
                        <a:pt x="1601" y="1365"/>
                      </a:lnTo>
                      <a:lnTo>
                        <a:pt x="1601" y="1370"/>
                      </a:lnTo>
                      <a:lnTo>
                        <a:pt x="1602" y="1375"/>
                      </a:lnTo>
                      <a:lnTo>
                        <a:pt x="1602" y="1380"/>
                      </a:lnTo>
                      <a:lnTo>
                        <a:pt x="1602" y="1385"/>
                      </a:lnTo>
                      <a:lnTo>
                        <a:pt x="1602" y="1389"/>
                      </a:lnTo>
                      <a:lnTo>
                        <a:pt x="1602" y="1393"/>
                      </a:lnTo>
                      <a:lnTo>
                        <a:pt x="1602" y="1396"/>
                      </a:lnTo>
                      <a:lnTo>
                        <a:pt x="1603" y="1398"/>
                      </a:lnTo>
                      <a:lnTo>
                        <a:pt x="1603" y="1400"/>
                      </a:lnTo>
                      <a:lnTo>
                        <a:pt x="1603" y="1400"/>
                      </a:lnTo>
                      <a:lnTo>
                        <a:pt x="1603" y="1401"/>
                      </a:lnTo>
                      <a:lnTo>
                        <a:pt x="1603" y="1401"/>
                      </a:lnTo>
                      <a:lnTo>
                        <a:pt x="1603" y="1401"/>
                      </a:lnTo>
                      <a:lnTo>
                        <a:pt x="1604" y="1401"/>
                      </a:lnTo>
                      <a:lnTo>
                        <a:pt x="1604" y="1402"/>
                      </a:lnTo>
                      <a:lnTo>
                        <a:pt x="1604" y="1404"/>
                      </a:lnTo>
                      <a:lnTo>
                        <a:pt x="1604" y="1408"/>
                      </a:lnTo>
                      <a:lnTo>
                        <a:pt x="1604" y="1412"/>
                      </a:lnTo>
                      <a:lnTo>
                        <a:pt x="1605" y="1418"/>
                      </a:lnTo>
                      <a:lnTo>
                        <a:pt x="1605" y="1426"/>
                      </a:lnTo>
                      <a:lnTo>
                        <a:pt x="1605" y="1435"/>
                      </a:lnTo>
                      <a:lnTo>
                        <a:pt x="1605" y="1445"/>
                      </a:lnTo>
                      <a:lnTo>
                        <a:pt x="1605" y="1456"/>
                      </a:lnTo>
                      <a:lnTo>
                        <a:pt x="1605" y="1467"/>
                      </a:lnTo>
                      <a:lnTo>
                        <a:pt x="1606" y="1480"/>
                      </a:lnTo>
                      <a:lnTo>
                        <a:pt x="1606" y="1493"/>
                      </a:lnTo>
                      <a:lnTo>
                        <a:pt x="1606" y="1506"/>
                      </a:lnTo>
                      <a:lnTo>
                        <a:pt x="1606" y="1519"/>
                      </a:lnTo>
                      <a:lnTo>
                        <a:pt x="1606" y="1532"/>
                      </a:lnTo>
                      <a:lnTo>
                        <a:pt x="1606" y="1544"/>
                      </a:lnTo>
                      <a:lnTo>
                        <a:pt x="1607" y="1555"/>
                      </a:lnTo>
                      <a:lnTo>
                        <a:pt x="1607" y="1565"/>
                      </a:lnTo>
                      <a:lnTo>
                        <a:pt x="1607" y="1573"/>
                      </a:lnTo>
                      <a:lnTo>
                        <a:pt x="1607" y="1580"/>
                      </a:lnTo>
                      <a:lnTo>
                        <a:pt x="1607" y="1585"/>
                      </a:lnTo>
                      <a:lnTo>
                        <a:pt x="1607" y="1587"/>
                      </a:lnTo>
                      <a:lnTo>
                        <a:pt x="1608" y="1588"/>
                      </a:lnTo>
                      <a:lnTo>
                        <a:pt x="1608" y="1587"/>
                      </a:lnTo>
                      <a:lnTo>
                        <a:pt x="1608" y="1585"/>
                      </a:lnTo>
                      <a:lnTo>
                        <a:pt x="1608" y="1581"/>
                      </a:lnTo>
                      <a:lnTo>
                        <a:pt x="1608" y="1576"/>
                      </a:lnTo>
                      <a:lnTo>
                        <a:pt x="1609" y="1571"/>
                      </a:lnTo>
                      <a:lnTo>
                        <a:pt x="1609" y="1566"/>
                      </a:lnTo>
                      <a:lnTo>
                        <a:pt x="1609" y="1560"/>
                      </a:lnTo>
                      <a:lnTo>
                        <a:pt x="1609" y="1555"/>
                      </a:lnTo>
                      <a:lnTo>
                        <a:pt x="1609" y="1551"/>
                      </a:lnTo>
                      <a:lnTo>
                        <a:pt x="1609" y="1549"/>
                      </a:lnTo>
                      <a:lnTo>
                        <a:pt x="1610" y="1549"/>
                      </a:lnTo>
                      <a:lnTo>
                        <a:pt x="1610" y="1550"/>
                      </a:lnTo>
                      <a:lnTo>
                        <a:pt x="1610" y="1554"/>
                      </a:lnTo>
                      <a:lnTo>
                        <a:pt x="1610" y="1560"/>
                      </a:lnTo>
                      <a:lnTo>
                        <a:pt x="1610" y="1567"/>
                      </a:lnTo>
                      <a:lnTo>
                        <a:pt x="1610" y="1577"/>
                      </a:lnTo>
                      <a:lnTo>
                        <a:pt x="1611" y="1587"/>
                      </a:lnTo>
                      <a:lnTo>
                        <a:pt x="1611" y="1598"/>
                      </a:lnTo>
                      <a:lnTo>
                        <a:pt x="1611" y="1610"/>
                      </a:lnTo>
                      <a:lnTo>
                        <a:pt x="1611" y="1620"/>
                      </a:lnTo>
                      <a:lnTo>
                        <a:pt x="1611" y="1629"/>
                      </a:lnTo>
                      <a:lnTo>
                        <a:pt x="1612" y="1637"/>
                      </a:lnTo>
                      <a:lnTo>
                        <a:pt x="1612" y="1643"/>
                      </a:lnTo>
                      <a:lnTo>
                        <a:pt x="1612" y="1646"/>
                      </a:lnTo>
                      <a:lnTo>
                        <a:pt x="1612" y="1647"/>
                      </a:lnTo>
                      <a:lnTo>
                        <a:pt x="1612" y="1646"/>
                      </a:lnTo>
                      <a:lnTo>
                        <a:pt x="1612" y="1642"/>
                      </a:lnTo>
                      <a:lnTo>
                        <a:pt x="1613" y="1637"/>
                      </a:lnTo>
                      <a:lnTo>
                        <a:pt x="1613" y="1630"/>
                      </a:lnTo>
                      <a:lnTo>
                        <a:pt x="1613" y="1622"/>
                      </a:lnTo>
                      <a:lnTo>
                        <a:pt x="1613" y="1613"/>
                      </a:lnTo>
                      <a:lnTo>
                        <a:pt x="1613" y="1604"/>
                      </a:lnTo>
                      <a:lnTo>
                        <a:pt x="1613" y="1596"/>
                      </a:lnTo>
                      <a:lnTo>
                        <a:pt x="1614" y="1588"/>
                      </a:lnTo>
                      <a:lnTo>
                        <a:pt x="1614" y="1581"/>
                      </a:lnTo>
                      <a:lnTo>
                        <a:pt x="1614" y="1576"/>
                      </a:lnTo>
                      <a:lnTo>
                        <a:pt x="1614" y="1573"/>
                      </a:lnTo>
                      <a:lnTo>
                        <a:pt x="1614" y="1571"/>
                      </a:lnTo>
                      <a:lnTo>
                        <a:pt x="1614" y="1570"/>
                      </a:lnTo>
                      <a:lnTo>
                        <a:pt x="1615" y="1571"/>
                      </a:lnTo>
                      <a:lnTo>
                        <a:pt x="1615" y="1573"/>
                      </a:lnTo>
                      <a:lnTo>
                        <a:pt x="1615" y="1576"/>
                      </a:lnTo>
                      <a:lnTo>
                        <a:pt x="1615" y="1580"/>
                      </a:lnTo>
                      <a:lnTo>
                        <a:pt x="1615" y="1584"/>
                      </a:lnTo>
                      <a:lnTo>
                        <a:pt x="1616" y="1588"/>
                      </a:lnTo>
                      <a:lnTo>
                        <a:pt x="1616" y="1593"/>
                      </a:lnTo>
                      <a:lnTo>
                        <a:pt x="1616" y="1597"/>
                      </a:lnTo>
                      <a:lnTo>
                        <a:pt x="1616" y="1602"/>
                      </a:lnTo>
                      <a:lnTo>
                        <a:pt x="1616" y="1607"/>
                      </a:lnTo>
                      <a:lnTo>
                        <a:pt x="1616" y="1613"/>
                      </a:lnTo>
                      <a:lnTo>
                        <a:pt x="1617" y="1618"/>
                      </a:lnTo>
                      <a:lnTo>
                        <a:pt x="1617" y="1624"/>
                      </a:lnTo>
                      <a:lnTo>
                        <a:pt x="1617" y="1630"/>
                      </a:lnTo>
                      <a:lnTo>
                        <a:pt x="1617" y="1636"/>
                      </a:lnTo>
                      <a:lnTo>
                        <a:pt x="1617" y="1642"/>
                      </a:lnTo>
                      <a:lnTo>
                        <a:pt x="1617" y="1647"/>
                      </a:lnTo>
                      <a:lnTo>
                        <a:pt x="1618" y="1652"/>
                      </a:lnTo>
                      <a:lnTo>
                        <a:pt x="1618" y="1656"/>
                      </a:lnTo>
                      <a:lnTo>
                        <a:pt x="1618" y="1659"/>
                      </a:lnTo>
                      <a:lnTo>
                        <a:pt x="1618" y="1661"/>
                      </a:lnTo>
                      <a:lnTo>
                        <a:pt x="1618" y="1662"/>
                      </a:lnTo>
                      <a:lnTo>
                        <a:pt x="1618" y="1663"/>
                      </a:lnTo>
                      <a:lnTo>
                        <a:pt x="1619" y="1664"/>
                      </a:lnTo>
                      <a:lnTo>
                        <a:pt x="1619" y="1664"/>
                      </a:lnTo>
                      <a:lnTo>
                        <a:pt x="1619" y="1665"/>
                      </a:lnTo>
                      <a:lnTo>
                        <a:pt x="1619" y="1667"/>
                      </a:lnTo>
                      <a:lnTo>
                        <a:pt x="1619" y="1668"/>
                      </a:lnTo>
                      <a:lnTo>
                        <a:pt x="1620" y="1671"/>
                      </a:lnTo>
                      <a:lnTo>
                        <a:pt x="1620" y="1673"/>
                      </a:lnTo>
                      <a:lnTo>
                        <a:pt x="1620" y="1676"/>
                      </a:lnTo>
                      <a:lnTo>
                        <a:pt x="1620" y="1679"/>
                      </a:lnTo>
                      <a:lnTo>
                        <a:pt x="1620" y="1682"/>
                      </a:lnTo>
                      <a:lnTo>
                        <a:pt x="1620" y="1684"/>
                      </a:lnTo>
                      <a:lnTo>
                        <a:pt x="1621" y="1685"/>
                      </a:lnTo>
                      <a:lnTo>
                        <a:pt x="1621" y="1686"/>
                      </a:lnTo>
                      <a:lnTo>
                        <a:pt x="1621" y="1686"/>
                      </a:lnTo>
                      <a:lnTo>
                        <a:pt x="1621" y="1685"/>
                      </a:lnTo>
                      <a:lnTo>
                        <a:pt x="1621" y="1683"/>
                      </a:lnTo>
                      <a:lnTo>
                        <a:pt x="1621" y="1681"/>
                      </a:lnTo>
                      <a:lnTo>
                        <a:pt x="1622" y="1679"/>
                      </a:lnTo>
                      <a:lnTo>
                        <a:pt x="1622" y="1677"/>
                      </a:lnTo>
                      <a:lnTo>
                        <a:pt x="1622" y="1676"/>
                      </a:lnTo>
                      <a:lnTo>
                        <a:pt x="1622" y="1676"/>
                      </a:lnTo>
                      <a:lnTo>
                        <a:pt x="1622" y="1678"/>
                      </a:lnTo>
                      <a:lnTo>
                        <a:pt x="1623" y="1683"/>
                      </a:lnTo>
                      <a:lnTo>
                        <a:pt x="1623" y="1689"/>
                      </a:lnTo>
                      <a:lnTo>
                        <a:pt x="1623" y="1698"/>
                      </a:lnTo>
                      <a:lnTo>
                        <a:pt x="1623" y="1709"/>
                      </a:lnTo>
                      <a:lnTo>
                        <a:pt x="1623" y="1722"/>
                      </a:lnTo>
                      <a:lnTo>
                        <a:pt x="1623" y="1736"/>
                      </a:lnTo>
                      <a:lnTo>
                        <a:pt x="1624" y="1752"/>
                      </a:lnTo>
                      <a:lnTo>
                        <a:pt x="1624" y="1768"/>
                      </a:lnTo>
                      <a:lnTo>
                        <a:pt x="1624" y="1784"/>
                      </a:lnTo>
                      <a:lnTo>
                        <a:pt x="1624" y="1799"/>
                      </a:lnTo>
                      <a:lnTo>
                        <a:pt x="1624" y="1813"/>
                      </a:lnTo>
                      <a:lnTo>
                        <a:pt x="1624" y="1825"/>
                      </a:lnTo>
                      <a:lnTo>
                        <a:pt x="1625" y="1836"/>
                      </a:lnTo>
                      <a:lnTo>
                        <a:pt x="1625" y="1844"/>
                      </a:lnTo>
                      <a:lnTo>
                        <a:pt x="1625" y="1850"/>
                      </a:lnTo>
                      <a:lnTo>
                        <a:pt x="1625" y="1853"/>
                      </a:lnTo>
                      <a:lnTo>
                        <a:pt x="1625" y="1854"/>
                      </a:lnTo>
                      <a:lnTo>
                        <a:pt x="1625" y="1853"/>
                      </a:lnTo>
                      <a:lnTo>
                        <a:pt x="1626" y="1849"/>
                      </a:lnTo>
                      <a:lnTo>
                        <a:pt x="1626" y="1844"/>
                      </a:lnTo>
                      <a:lnTo>
                        <a:pt x="1626" y="1836"/>
                      </a:lnTo>
                      <a:lnTo>
                        <a:pt x="1626" y="1828"/>
                      </a:lnTo>
                      <a:lnTo>
                        <a:pt x="1626" y="1819"/>
                      </a:lnTo>
                      <a:lnTo>
                        <a:pt x="1627" y="1809"/>
                      </a:lnTo>
                      <a:lnTo>
                        <a:pt x="1627" y="1800"/>
                      </a:lnTo>
                      <a:lnTo>
                        <a:pt x="1627" y="1793"/>
                      </a:lnTo>
                      <a:lnTo>
                        <a:pt x="1627" y="1786"/>
                      </a:lnTo>
                      <a:lnTo>
                        <a:pt x="1627" y="1781"/>
                      </a:lnTo>
                      <a:lnTo>
                        <a:pt x="1627" y="1778"/>
                      </a:lnTo>
                      <a:lnTo>
                        <a:pt x="1628" y="1778"/>
                      </a:lnTo>
                      <a:lnTo>
                        <a:pt x="1628" y="1778"/>
                      </a:lnTo>
                      <a:lnTo>
                        <a:pt x="1628" y="1781"/>
                      </a:lnTo>
                      <a:lnTo>
                        <a:pt x="1628" y="1784"/>
                      </a:lnTo>
                      <a:lnTo>
                        <a:pt x="1628" y="1788"/>
                      </a:lnTo>
                      <a:lnTo>
                        <a:pt x="1628" y="1793"/>
                      </a:lnTo>
                      <a:lnTo>
                        <a:pt x="1629" y="1797"/>
                      </a:lnTo>
                      <a:lnTo>
                        <a:pt x="1629" y="1800"/>
                      </a:lnTo>
                      <a:lnTo>
                        <a:pt x="1629" y="1803"/>
                      </a:lnTo>
                      <a:lnTo>
                        <a:pt x="1629" y="1805"/>
                      </a:lnTo>
                      <a:lnTo>
                        <a:pt x="1629" y="1805"/>
                      </a:lnTo>
                      <a:lnTo>
                        <a:pt x="1629" y="1804"/>
                      </a:lnTo>
                      <a:lnTo>
                        <a:pt x="1630" y="1802"/>
                      </a:lnTo>
                      <a:lnTo>
                        <a:pt x="1630" y="1800"/>
                      </a:lnTo>
                      <a:lnTo>
                        <a:pt x="1630" y="1796"/>
                      </a:lnTo>
                      <a:lnTo>
                        <a:pt x="1630" y="1792"/>
                      </a:lnTo>
                      <a:lnTo>
                        <a:pt x="1630" y="1788"/>
                      </a:lnTo>
                      <a:lnTo>
                        <a:pt x="1631" y="1784"/>
                      </a:lnTo>
                      <a:lnTo>
                        <a:pt x="1631" y="1780"/>
                      </a:lnTo>
                      <a:lnTo>
                        <a:pt x="1631" y="1775"/>
                      </a:lnTo>
                      <a:lnTo>
                        <a:pt x="1631" y="1771"/>
                      </a:lnTo>
                      <a:lnTo>
                        <a:pt x="1631" y="1767"/>
                      </a:lnTo>
                      <a:lnTo>
                        <a:pt x="1631" y="1764"/>
                      </a:lnTo>
                      <a:lnTo>
                        <a:pt x="1632" y="1761"/>
                      </a:lnTo>
                      <a:lnTo>
                        <a:pt x="1632" y="1758"/>
                      </a:lnTo>
                      <a:lnTo>
                        <a:pt x="1632" y="1757"/>
                      </a:lnTo>
                      <a:lnTo>
                        <a:pt x="1632" y="1757"/>
                      </a:lnTo>
                      <a:lnTo>
                        <a:pt x="1632" y="1758"/>
                      </a:lnTo>
                      <a:lnTo>
                        <a:pt x="1632" y="1761"/>
                      </a:lnTo>
                      <a:lnTo>
                        <a:pt x="1633" y="1765"/>
                      </a:lnTo>
                      <a:lnTo>
                        <a:pt x="1633" y="1772"/>
                      </a:lnTo>
                      <a:lnTo>
                        <a:pt x="1633" y="1780"/>
                      </a:lnTo>
                      <a:lnTo>
                        <a:pt x="1633" y="1790"/>
                      </a:lnTo>
                      <a:lnTo>
                        <a:pt x="1633" y="1801"/>
                      </a:lnTo>
                      <a:lnTo>
                        <a:pt x="1634" y="1812"/>
                      </a:lnTo>
                      <a:lnTo>
                        <a:pt x="1634" y="1824"/>
                      </a:lnTo>
                      <a:lnTo>
                        <a:pt x="1634" y="1837"/>
                      </a:lnTo>
                      <a:lnTo>
                        <a:pt x="1634" y="1848"/>
                      </a:lnTo>
                      <a:lnTo>
                        <a:pt x="1634" y="1858"/>
                      </a:lnTo>
                      <a:lnTo>
                        <a:pt x="1634" y="1866"/>
                      </a:lnTo>
                      <a:lnTo>
                        <a:pt x="1635" y="1873"/>
                      </a:lnTo>
                      <a:lnTo>
                        <a:pt x="1635" y="1877"/>
                      </a:lnTo>
                      <a:lnTo>
                        <a:pt x="1635" y="1878"/>
                      </a:lnTo>
                      <a:lnTo>
                        <a:pt x="1635" y="1877"/>
                      </a:lnTo>
                      <a:lnTo>
                        <a:pt x="1635" y="1874"/>
                      </a:lnTo>
                      <a:lnTo>
                        <a:pt x="1635" y="1868"/>
                      </a:lnTo>
                      <a:lnTo>
                        <a:pt x="1636" y="1861"/>
                      </a:lnTo>
                      <a:lnTo>
                        <a:pt x="1636" y="1852"/>
                      </a:lnTo>
                      <a:lnTo>
                        <a:pt x="1636" y="1842"/>
                      </a:lnTo>
                      <a:lnTo>
                        <a:pt x="1636" y="1832"/>
                      </a:lnTo>
                      <a:lnTo>
                        <a:pt x="1636" y="1823"/>
                      </a:lnTo>
                      <a:lnTo>
                        <a:pt x="1636" y="1813"/>
                      </a:lnTo>
                      <a:lnTo>
                        <a:pt x="1637" y="1806"/>
                      </a:lnTo>
                      <a:lnTo>
                        <a:pt x="1637" y="1800"/>
                      </a:lnTo>
                      <a:lnTo>
                        <a:pt x="1637" y="1795"/>
                      </a:lnTo>
                      <a:lnTo>
                        <a:pt x="1637" y="1794"/>
                      </a:lnTo>
                      <a:lnTo>
                        <a:pt x="1637" y="1794"/>
                      </a:lnTo>
                      <a:lnTo>
                        <a:pt x="1638" y="1796"/>
                      </a:lnTo>
                      <a:lnTo>
                        <a:pt x="1638" y="1800"/>
                      </a:lnTo>
                      <a:lnTo>
                        <a:pt x="1638" y="1805"/>
                      </a:lnTo>
                      <a:lnTo>
                        <a:pt x="1638" y="1811"/>
                      </a:lnTo>
                      <a:lnTo>
                        <a:pt x="1638" y="1818"/>
                      </a:lnTo>
                      <a:lnTo>
                        <a:pt x="1638" y="1824"/>
                      </a:lnTo>
                      <a:lnTo>
                        <a:pt x="1639" y="1829"/>
                      </a:lnTo>
                      <a:lnTo>
                        <a:pt x="1639" y="1833"/>
                      </a:lnTo>
                      <a:lnTo>
                        <a:pt x="1639" y="1837"/>
                      </a:lnTo>
                      <a:lnTo>
                        <a:pt x="1639" y="1839"/>
                      </a:lnTo>
                      <a:lnTo>
                        <a:pt x="1639" y="1841"/>
                      </a:lnTo>
                      <a:lnTo>
                        <a:pt x="1639" y="1842"/>
                      </a:lnTo>
                      <a:lnTo>
                        <a:pt x="1640" y="1842"/>
                      </a:lnTo>
                      <a:lnTo>
                        <a:pt x="1640" y="1842"/>
                      </a:lnTo>
                      <a:lnTo>
                        <a:pt x="1640" y="1842"/>
                      </a:lnTo>
                      <a:lnTo>
                        <a:pt x="1640" y="1841"/>
                      </a:lnTo>
                      <a:lnTo>
                        <a:pt x="1640" y="1840"/>
                      </a:lnTo>
                      <a:lnTo>
                        <a:pt x="1640" y="1839"/>
                      </a:lnTo>
                      <a:lnTo>
                        <a:pt x="1641" y="1838"/>
                      </a:lnTo>
                      <a:lnTo>
                        <a:pt x="1641" y="1836"/>
                      </a:lnTo>
                      <a:lnTo>
                        <a:pt x="1641" y="1833"/>
                      </a:lnTo>
                      <a:lnTo>
                        <a:pt x="1641" y="1830"/>
                      </a:lnTo>
                      <a:lnTo>
                        <a:pt x="1641" y="1826"/>
                      </a:lnTo>
                      <a:lnTo>
                        <a:pt x="1642" y="1822"/>
                      </a:lnTo>
                      <a:lnTo>
                        <a:pt x="1642" y="1817"/>
                      </a:lnTo>
                      <a:lnTo>
                        <a:pt x="1642" y="1813"/>
                      </a:lnTo>
                      <a:lnTo>
                        <a:pt x="1642" y="1808"/>
                      </a:lnTo>
                      <a:lnTo>
                        <a:pt x="1642" y="1803"/>
                      </a:lnTo>
                      <a:lnTo>
                        <a:pt x="1642" y="1799"/>
                      </a:lnTo>
                      <a:lnTo>
                        <a:pt x="1643" y="1795"/>
                      </a:lnTo>
                      <a:lnTo>
                        <a:pt x="1643" y="1792"/>
                      </a:lnTo>
                      <a:lnTo>
                        <a:pt x="1643" y="1790"/>
                      </a:lnTo>
                      <a:lnTo>
                        <a:pt x="1643" y="1789"/>
                      </a:lnTo>
                      <a:lnTo>
                        <a:pt x="1643" y="1789"/>
                      </a:lnTo>
                      <a:lnTo>
                        <a:pt x="1643" y="1789"/>
                      </a:lnTo>
                      <a:lnTo>
                        <a:pt x="1644" y="1790"/>
                      </a:lnTo>
                      <a:lnTo>
                        <a:pt x="1644" y="1792"/>
                      </a:lnTo>
                      <a:lnTo>
                        <a:pt x="1644" y="1794"/>
                      </a:lnTo>
                      <a:lnTo>
                        <a:pt x="1644" y="1797"/>
                      </a:lnTo>
                      <a:lnTo>
                        <a:pt x="1644" y="1799"/>
                      </a:lnTo>
                      <a:lnTo>
                        <a:pt x="1645" y="1801"/>
                      </a:lnTo>
                      <a:lnTo>
                        <a:pt x="1645" y="1802"/>
                      </a:lnTo>
                      <a:lnTo>
                        <a:pt x="1645" y="1803"/>
                      </a:lnTo>
                      <a:lnTo>
                        <a:pt x="1645" y="1803"/>
                      </a:lnTo>
                      <a:lnTo>
                        <a:pt x="1645" y="1802"/>
                      </a:lnTo>
                      <a:lnTo>
                        <a:pt x="1645" y="1800"/>
                      </a:lnTo>
                      <a:lnTo>
                        <a:pt x="1646" y="1798"/>
                      </a:lnTo>
                      <a:lnTo>
                        <a:pt x="1646" y="1796"/>
                      </a:lnTo>
                      <a:lnTo>
                        <a:pt x="1646" y="1794"/>
                      </a:lnTo>
                      <a:lnTo>
                        <a:pt x="1646" y="1792"/>
                      </a:lnTo>
                      <a:lnTo>
                        <a:pt x="1646" y="1791"/>
                      </a:lnTo>
                      <a:lnTo>
                        <a:pt x="1646" y="1790"/>
                      </a:lnTo>
                      <a:lnTo>
                        <a:pt x="1647" y="1789"/>
                      </a:lnTo>
                      <a:lnTo>
                        <a:pt x="1647" y="1790"/>
                      </a:lnTo>
                      <a:lnTo>
                        <a:pt x="1647" y="1790"/>
                      </a:lnTo>
                      <a:lnTo>
                        <a:pt x="1647" y="1790"/>
                      </a:lnTo>
                      <a:lnTo>
                        <a:pt x="1647" y="1790"/>
                      </a:lnTo>
                      <a:lnTo>
                        <a:pt x="1647" y="1789"/>
                      </a:lnTo>
                      <a:lnTo>
                        <a:pt x="1648" y="1787"/>
                      </a:lnTo>
                      <a:lnTo>
                        <a:pt x="1648" y="1784"/>
                      </a:lnTo>
                      <a:lnTo>
                        <a:pt x="1648" y="1779"/>
                      </a:lnTo>
                      <a:lnTo>
                        <a:pt x="1648" y="1774"/>
                      </a:lnTo>
                      <a:lnTo>
                        <a:pt x="1648" y="1769"/>
                      </a:lnTo>
                      <a:lnTo>
                        <a:pt x="1649" y="1762"/>
                      </a:lnTo>
                      <a:lnTo>
                        <a:pt x="1649" y="1756"/>
                      </a:lnTo>
                      <a:lnTo>
                        <a:pt x="1649" y="1749"/>
                      </a:lnTo>
                      <a:lnTo>
                        <a:pt x="1649" y="1742"/>
                      </a:lnTo>
                      <a:lnTo>
                        <a:pt x="1649" y="1736"/>
                      </a:lnTo>
                      <a:lnTo>
                        <a:pt x="1649" y="1730"/>
                      </a:lnTo>
                      <a:lnTo>
                        <a:pt x="1650" y="1725"/>
                      </a:lnTo>
                      <a:lnTo>
                        <a:pt x="1650" y="1721"/>
                      </a:lnTo>
                      <a:lnTo>
                        <a:pt x="1650" y="1717"/>
                      </a:lnTo>
                      <a:lnTo>
                        <a:pt x="1650" y="1714"/>
                      </a:lnTo>
                      <a:lnTo>
                        <a:pt x="1650" y="1713"/>
                      </a:lnTo>
                      <a:lnTo>
                        <a:pt x="1650" y="1712"/>
                      </a:lnTo>
                      <a:lnTo>
                        <a:pt x="1651" y="1712"/>
                      </a:lnTo>
                      <a:lnTo>
                        <a:pt x="1651" y="1712"/>
                      </a:lnTo>
                      <a:lnTo>
                        <a:pt x="1651" y="1713"/>
                      </a:lnTo>
                      <a:lnTo>
                        <a:pt x="1651" y="1715"/>
                      </a:lnTo>
                      <a:lnTo>
                        <a:pt x="1651" y="1717"/>
                      </a:lnTo>
                      <a:lnTo>
                        <a:pt x="1651" y="1719"/>
                      </a:lnTo>
                      <a:lnTo>
                        <a:pt x="1652" y="1722"/>
                      </a:lnTo>
                      <a:lnTo>
                        <a:pt x="1652" y="1725"/>
                      </a:lnTo>
                      <a:lnTo>
                        <a:pt x="1652" y="1728"/>
                      </a:lnTo>
                      <a:lnTo>
                        <a:pt x="1652" y="1730"/>
                      </a:lnTo>
                      <a:lnTo>
                        <a:pt x="1652" y="1733"/>
                      </a:lnTo>
                      <a:lnTo>
                        <a:pt x="1653" y="1735"/>
                      </a:lnTo>
                      <a:lnTo>
                        <a:pt x="1653" y="1736"/>
                      </a:lnTo>
                      <a:lnTo>
                        <a:pt x="1653" y="1737"/>
                      </a:lnTo>
                      <a:lnTo>
                        <a:pt x="1653" y="1737"/>
                      </a:lnTo>
                      <a:lnTo>
                        <a:pt x="1653" y="1736"/>
                      </a:lnTo>
                      <a:lnTo>
                        <a:pt x="1653" y="1733"/>
                      </a:lnTo>
                      <a:lnTo>
                        <a:pt x="1654" y="1730"/>
                      </a:lnTo>
                      <a:lnTo>
                        <a:pt x="1654" y="1726"/>
                      </a:lnTo>
                      <a:lnTo>
                        <a:pt x="1654" y="1722"/>
                      </a:lnTo>
                      <a:lnTo>
                        <a:pt x="1654" y="1717"/>
                      </a:lnTo>
                      <a:lnTo>
                        <a:pt x="1654" y="1712"/>
                      </a:lnTo>
                      <a:lnTo>
                        <a:pt x="1654" y="1709"/>
                      </a:lnTo>
                      <a:lnTo>
                        <a:pt x="1655" y="1706"/>
                      </a:lnTo>
                      <a:lnTo>
                        <a:pt x="1655" y="1704"/>
                      </a:lnTo>
                      <a:lnTo>
                        <a:pt x="1655" y="1703"/>
                      </a:lnTo>
                      <a:lnTo>
                        <a:pt x="1655" y="1703"/>
                      </a:lnTo>
                      <a:lnTo>
                        <a:pt x="1655" y="1704"/>
                      </a:lnTo>
                      <a:lnTo>
                        <a:pt x="1656" y="1707"/>
                      </a:lnTo>
                      <a:lnTo>
                        <a:pt x="1656" y="1710"/>
                      </a:lnTo>
                      <a:lnTo>
                        <a:pt x="1656" y="1714"/>
                      </a:lnTo>
                      <a:lnTo>
                        <a:pt x="1656" y="1718"/>
                      </a:lnTo>
                      <a:lnTo>
                        <a:pt x="1656" y="1722"/>
                      </a:lnTo>
                      <a:lnTo>
                        <a:pt x="1656" y="1727"/>
                      </a:lnTo>
                      <a:lnTo>
                        <a:pt x="1657" y="1732"/>
                      </a:lnTo>
                      <a:lnTo>
                        <a:pt x="1657" y="1737"/>
                      </a:lnTo>
                      <a:lnTo>
                        <a:pt x="1657" y="1742"/>
                      </a:lnTo>
                      <a:lnTo>
                        <a:pt x="1657" y="1746"/>
                      </a:lnTo>
                      <a:lnTo>
                        <a:pt x="1657" y="1750"/>
                      </a:lnTo>
                      <a:lnTo>
                        <a:pt x="1657" y="1754"/>
                      </a:lnTo>
                      <a:lnTo>
                        <a:pt x="1658" y="1758"/>
                      </a:lnTo>
                      <a:lnTo>
                        <a:pt x="1658" y="1762"/>
                      </a:lnTo>
                      <a:lnTo>
                        <a:pt x="1658" y="1766"/>
                      </a:lnTo>
                      <a:lnTo>
                        <a:pt x="1658" y="1770"/>
                      </a:lnTo>
                      <a:lnTo>
                        <a:pt x="1658" y="1774"/>
                      </a:lnTo>
                      <a:lnTo>
                        <a:pt x="1658" y="1779"/>
                      </a:lnTo>
                      <a:lnTo>
                        <a:pt x="1659" y="1785"/>
                      </a:lnTo>
                      <a:lnTo>
                        <a:pt x="1659" y="1791"/>
                      </a:lnTo>
                      <a:lnTo>
                        <a:pt x="1659" y="1797"/>
                      </a:lnTo>
                      <a:lnTo>
                        <a:pt x="1659" y="1803"/>
                      </a:lnTo>
                      <a:lnTo>
                        <a:pt x="1659" y="1809"/>
                      </a:lnTo>
                      <a:lnTo>
                        <a:pt x="1660" y="1814"/>
                      </a:lnTo>
                      <a:lnTo>
                        <a:pt x="1660" y="1818"/>
                      </a:lnTo>
                      <a:lnTo>
                        <a:pt x="1660" y="1821"/>
                      </a:lnTo>
                      <a:lnTo>
                        <a:pt x="1660" y="1822"/>
                      </a:lnTo>
                      <a:lnTo>
                        <a:pt x="1660" y="1821"/>
                      </a:lnTo>
                      <a:lnTo>
                        <a:pt x="1660" y="1818"/>
                      </a:lnTo>
                      <a:lnTo>
                        <a:pt x="1661" y="1815"/>
                      </a:lnTo>
                      <a:lnTo>
                        <a:pt x="1661" y="1810"/>
                      </a:lnTo>
                      <a:lnTo>
                        <a:pt x="1661" y="1804"/>
                      </a:lnTo>
                      <a:lnTo>
                        <a:pt x="1661" y="1797"/>
                      </a:lnTo>
                      <a:lnTo>
                        <a:pt x="1661" y="1790"/>
                      </a:lnTo>
                      <a:lnTo>
                        <a:pt x="1661" y="1783"/>
                      </a:lnTo>
                      <a:lnTo>
                        <a:pt x="1662" y="1776"/>
                      </a:lnTo>
                      <a:lnTo>
                        <a:pt x="1662" y="1769"/>
                      </a:lnTo>
                      <a:lnTo>
                        <a:pt x="1662" y="1761"/>
                      </a:lnTo>
                      <a:lnTo>
                        <a:pt x="1662" y="1753"/>
                      </a:lnTo>
                      <a:lnTo>
                        <a:pt x="1662" y="1746"/>
                      </a:lnTo>
                      <a:lnTo>
                        <a:pt x="1662" y="1738"/>
                      </a:lnTo>
                      <a:lnTo>
                        <a:pt x="1663" y="1731"/>
                      </a:lnTo>
                      <a:lnTo>
                        <a:pt x="1663" y="1724"/>
                      </a:lnTo>
                      <a:lnTo>
                        <a:pt x="1663" y="1718"/>
                      </a:lnTo>
                      <a:lnTo>
                        <a:pt x="1663" y="1712"/>
                      </a:lnTo>
                      <a:lnTo>
                        <a:pt x="1663" y="1709"/>
                      </a:lnTo>
                      <a:lnTo>
                        <a:pt x="1664" y="1707"/>
                      </a:lnTo>
                      <a:lnTo>
                        <a:pt x="1664" y="1706"/>
                      </a:lnTo>
                      <a:lnTo>
                        <a:pt x="1664" y="1707"/>
                      </a:lnTo>
                      <a:lnTo>
                        <a:pt x="1664" y="1710"/>
                      </a:lnTo>
                      <a:lnTo>
                        <a:pt x="1664" y="1715"/>
                      </a:lnTo>
                      <a:lnTo>
                        <a:pt x="1664" y="1720"/>
                      </a:lnTo>
                      <a:lnTo>
                        <a:pt x="1665" y="1726"/>
                      </a:lnTo>
                      <a:lnTo>
                        <a:pt x="1665" y="1731"/>
                      </a:lnTo>
                      <a:lnTo>
                        <a:pt x="1665" y="1736"/>
                      </a:lnTo>
                      <a:lnTo>
                        <a:pt x="1665" y="1739"/>
                      </a:lnTo>
                      <a:lnTo>
                        <a:pt x="1665" y="1741"/>
                      </a:lnTo>
                      <a:lnTo>
                        <a:pt x="1665" y="1741"/>
                      </a:lnTo>
                      <a:lnTo>
                        <a:pt x="1666" y="1739"/>
                      </a:lnTo>
                      <a:lnTo>
                        <a:pt x="1666" y="1734"/>
                      </a:lnTo>
                      <a:lnTo>
                        <a:pt x="1666" y="1728"/>
                      </a:lnTo>
                      <a:lnTo>
                        <a:pt x="1666" y="1719"/>
                      </a:lnTo>
                      <a:lnTo>
                        <a:pt x="1666" y="1709"/>
                      </a:lnTo>
                      <a:lnTo>
                        <a:pt x="1667" y="1699"/>
                      </a:lnTo>
                      <a:lnTo>
                        <a:pt x="1667" y="1687"/>
                      </a:lnTo>
                      <a:lnTo>
                        <a:pt x="1667" y="1676"/>
                      </a:lnTo>
                      <a:lnTo>
                        <a:pt x="1667" y="1665"/>
                      </a:lnTo>
                      <a:lnTo>
                        <a:pt x="1667" y="1656"/>
                      </a:lnTo>
                      <a:lnTo>
                        <a:pt x="1667" y="1648"/>
                      </a:lnTo>
                      <a:lnTo>
                        <a:pt x="1668" y="1643"/>
                      </a:lnTo>
                      <a:lnTo>
                        <a:pt x="1668" y="1641"/>
                      </a:lnTo>
                      <a:lnTo>
                        <a:pt x="1668" y="1642"/>
                      </a:lnTo>
                      <a:lnTo>
                        <a:pt x="1668" y="1647"/>
                      </a:lnTo>
                      <a:lnTo>
                        <a:pt x="1668" y="1654"/>
                      </a:lnTo>
                      <a:lnTo>
                        <a:pt x="1668" y="1664"/>
                      </a:lnTo>
                      <a:lnTo>
                        <a:pt x="1669" y="1677"/>
                      </a:lnTo>
                      <a:lnTo>
                        <a:pt x="1669" y="1692"/>
                      </a:lnTo>
                      <a:lnTo>
                        <a:pt x="1669" y="1708"/>
                      </a:lnTo>
                      <a:lnTo>
                        <a:pt x="1669" y="1724"/>
                      </a:lnTo>
                      <a:lnTo>
                        <a:pt x="1669" y="1740"/>
                      </a:lnTo>
                      <a:lnTo>
                        <a:pt x="1669" y="1754"/>
                      </a:lnTo>
                      <a:lnTo>
                        <a:pt x="1670" y="1767"/>
                      </a:lnTo>
                      <a:lnTo>
                        <a:pt x="1670" y="1777"/>
                      </a:lnTo>
                      <a:lnTo>
                        <a:pt x="1670" y="1784"/>
                      </a:lnTo>
                      <a:lnTo>
                        <a:pt x="1670" y="1789"/>
                      </a:lnTo>
                      <a:lnTo>
                        <a:pt x="1670" y="1790"/>
                      </a:lnTo>
                      <a:lnTo>
                        <a:pt x="1671" y="1789"/>
                      </a:lnTo>
                      <a:lnTo>
                        <a:pt x="1671" y="1785"/>
                      </a:lnTo>
                      <a:lnTo>
                        <a:pt x="1671" y="1779"/>
                      </a:lnTo>
                      <a:lnTo>
                        <a:pt x="1671" y="1772"/>
                      </a:lnTo>
                      <a:lnTo>
                        <a:pt x="1671" y="1764"/>
                      </a:lnTo>
                      <a:lnTo>
                        <a:pt x="1671" y="1756"/>
                      </a:lnTo>
                      <a:lnTo>
                        <a:pt x="1672" y="1748"/>
                      </a:lnTo>
                      <a:lnTo>
                        <a:pt x="1672" y="1741"/>
                      </a:lnTo>
                      <a:lnTo>
                        <a:pt x="1672" y="1735"/>
                      </a:lnTo>
                      <a:lnTo>
                        <a:pt x="1672" y="1731"/>
                      </a:lnTo>
                      <a:lnTo>
                        <a:pt x="1672" y="1727"/>
                      </a:lnTo>
                      <a:lnTo>
                        <a:pt x="1672" y="1724"/>
                      </a:lnTo>
                      <a:lnTo>
                        <a:pt x="1673" y="1721"/>
                      </a:lnTo>
                      <a:lnTo>
                        <a:pt x="1673" y="1719"/>
                      </a:lnTo>
                      <a:lnTo>
                        <a:pt x="1673" y="1717"/>
                      </a:lnTo>
                      <a:lnTo>
                        <a:pt x="1673" y="1714"/>
                      </a:lnTo>
                      <a:lnTo>
                        <a:pt x="1673" y="1711"/>
                      </a:lnTo>
                      <a:lnTo>
                        <a:pt x="1673" y="1708"/>
                      </a:lnTo>
                      <a:lnTo>
                        <a:pt x="1674" y="1704"/>
                      </a:lnTo>
                      <a:lnTo>
                        <a:pt x="1674" y="1699"/>
                      </a:lnTo>
                      <a:lnTo>
                        <a:pt x="1674" y="1694"/>
                      </a:lnTo>
                      <a:lnTo>
                        <a:pt x="1674" y="1688"/>
                      </a:lnTo>
                      <a:lnTo>
                        <a:pt x="1674" y="1682"/>
                      </a:lnTo>
                      <a:lnTo>
                        <a:pt x="1675" y="1677"/>
                      </a:lnTo>
                      <a:lnTo>
                        <a:pt x="1675" y="1672"/>
                      </a:lnTo>
                      <a:lnTo>
                        <a:pt x="1675" y="1668"/>
                      </a:lnTo>
                      <a:lnTo>
                        <a:pt x="1675" y="1665"/>
                      </a:lnTo>
                      <a:lnTo>
                        <a:pt x="1675" y="1664"/>
                      </a:lnTo>
                      <a:lnTo>
                        <a:pt x="1675" y="1663"/>
                      </a:lnTo>
                      <a:lnTo>
                        <a:pt x="1676" y="1665"/>
                      </a:lnTo>
                      <a:lnTo>
                        <a:pt x="1676" y="1667"/>
                      </a:lnTo>
                      <a:lnTo>
                        <a:pt x="1676" y="1672"/>
                      </a:lnTo>
                      <a:lnTo>
                        <a:pt x="1676" y="1677"/>
                      </a:lnTo>
                      <a:lnTo>
                        <a:pt x="1676" y="1683"/>
                      </a:lnTo>
                      <a:lnTo>
                        <a:pt x="1676" y="1690"/>
                      </a:lnTo>
                      <a:lnTo>
                        <a:pt x="1677" y="1696"/>
                      </a:lnTo>
                      <a:lnTo>
                        <a:pt x="1677" y="1703"/>
                      </a:lnTo>
                      <a:lnTo>
                        <a:pt x="1677" y="1708"/>
                      </a:lnTo>
                      <a:lnTo>
                        <a:pt x="1677" y="1712"/>
                      </a:lnTo>
                      <a:lnTo>
                        <a:pt x="1677" y="1714"/>
                      </a:lnTo>
                      <a:lnTo>
                        <a:pt x="1678" y="1714"/>
                      </a:lnTo>
                      <a:lnTo>
                        <a:pt x="1678" y="1712"/>
                      </a:lnTo>
                      <a:lnTo>
                        <a:pt x="1678" y="1707"/>
                      </a:lnTo>
                      <a:lnTo>
                        <a:pt x="1678" y="1700"/>
                      </a:lnTo>
                      <a:lnTo>
                        <a:pt x="1678" y="1691"/>
                      </a:lnTo>
                      <a:lnTo>
                        <a:pt x="1678" y="1681"/>
                      </a:lnTo>
                      <a:lnTo>
                        <a:pt x="1679" y="1670"/>
                      </a:lnTo>
                      <a:lnTo>
                        <a:pt x="1679" y="1658"/>
                      </a:lnTo>
                      <a:lnTo>
                        <a:pt x="1679" y="1646"/>
                      </a:lnTo>
                      <a:lnTo>
                        <a:pt x="1679" y="1635"/>
                      </a:lnTo>
                      <a:lnTo>
                        <a:pt x="1679" y="1624"/>
                      </a:lnTo>
                      <a:lnTo>
                        <a:pt x="1679" y="1615"/>
                      </a:lnTo>
                      <a:lnTo>
                        <a:pt x="1680" y="1608"/>
                      </a:lnTo>
                      <a:lnTo>
                        <a:pt x="1680" y="1603"/>
                      </a:lnTo>
                      <a:lnTo>
                        <a:pt x="1680" y="1598"/>
                      </a:lnTo>
                      <a:lnTo>
                        <a:pt x="1680" y="1596"/>
                      </a:lnTo>
                      <a:lnTo>
                        <a:pt x="1680" y="1595"/>
                      </a:lnTo>
                      <a:lnTo>
                        <a:pt x="1680" y="1594"/>
                      </a:lnTo>
                      <a:lnTo>
                        <a:pt x="1681" y="1595"/>
                      </a:lnTo>
                      <a:lnTo>
                        <a:pt x="1681" y="1596"/>
                      </a:lnTo>
                      <a:lnTo>
                        <a:pt x="1681" y="1598"/>
                      </a:lnTo>
                      <a:lnTo>
                        <a:pt x="1681" y="1600"/>
                      </a:lnTo>
                      <a:lnTo>
                        <a:pt x="1681" y="1602"/>
                      </a:lnTo>
                      <a:lnTo>
                        <a:pt x="1682" y="1604"/>
                      </a:lnTo>
                      <a:lnTo>
                        <a:pt x="1682" y="1606"/>
                      </a:lnTo>
                      <a:lnTo>
                        <a:pt x="1682" y="1608"/>
                      </a:lnTo>
                      <a:lnTo>
                        <a:pt x="1682" y="1610"/>
                      </a:lnTo>
                      <a:lnTo>
                        <a:pt x="1682" y="1612"/>
                      </a:lnTo>
                      <a:lnTo>
                        <a:pt x="1682" y="1614"/>
                      </a:lnTo>
                      <a:lnTo>
                        <a:pt x="1683" y="1615"/>
                      </a:lnTo>
                      <a:lnTo>
                        <a:pt x="1683" y="1616"/>
                      </a:lnTo>
                      <a:lnTo>
                        <a:pt x="1683" y="1617"/>
                      </a:lnTo>
                      <a:lnTo>
                        <a:pt x="1683" y="1617"/>
                      </a:lnTo>
                      <a:lnTo>
                        <a:pt x="1683" y="1617"/>
                      </a:lnTo>
                      <a:lnTo>
                        <a:pt x="1683" y="1616"/>
                      </a:lnTo>
                      <a:lnTo>
                        <a:pt x="1684" y="1614"/>
                      </a:lnTo>
                      <a:lnTo>
                        <a:pt x="1684" y="1612"/>
                      </a:lnTo>
                      <a:lnTo>
                        <a:pt x="1684" y="1609"/>
                      </a:lnTo>
                      <a:lnTo>
                        <a:pt x="1684" y="1605"/>
                      </a:lnTo>
                      <a:lnTo>
                        <a:pt x="1684" y="1600"/>
                      </a:lnTo>
                      <a:lnTo>
                        <a:pt x="1684" y="1595"/>
                      </a:lnTo>
                      <a:lnTo>
                        <a:pt x="1685" y="1590"/>
                      </a:lnTo>
                      <a:lnTo>
                        <a:pt x="1685" y="1585"/>
                      </a:lnTo>
                      <a:lnTo>
                        <a:pt x="1685" y="1582"/>
                      </a:lnTo>
                      <a:lnTo>
                        <a:pt x="1685" y="1579"/>
                      </a:lnTo>
                      <a:lnTo>
                        <a:pt x="1685" y="1578"/>
                      </a:lnTo>
                      <a:lnTo>
                        <a:pt x="1686" y="1579"/>
                      </a:lnTo>
                      <a:lnTo>
                        <a:pt x="1686" y="1582"/>
                      </a:lnTo>
                      <a:lnTo>
                        <a:pt x="1686" y="1588"/>
                      </a:lnTo>
                      <a:lnTo>
                        <a:pt x="1686" y="1594"/>
                      </a:lnTo>
                      <a:lnTo>
                        <a:pt x="1686" y="1602"/>
                      </a:lnTo>
                      <a:lnTo>
                        <a:pt x="1686" y="1610"/>
                      </a:lnTo>
                      <a:lnTo>
                        <a:pt x="1687" y="1619"/>
                      </a:lnTo>
                      <a:lnTo>
                        <a:pt x="1687" y="1626"/>
                      </a:lnTo>
                      <a:lnTo>
                        <a:pt x="1687" y="1633"/>
                      </a:lnTo>
                      <a:lnTo>
                        <a:pt x="1687" y="1638"/>
                      </a:lnTo>
                      <a:lnTo>
                        <a:pt x="1687" y="1641"/>
                      </a:lnTo>
                      <a:lnTo>
                        <a:pt x="1687" y="1643"/>
                      </a:lnTo>
                      <a:lnTo>
                        <a:pt x="1688" y="1643"/>
                      </a:lnTo>
                      <a:lnTo>
                        <a:pt x="1688" y="1643"/>
                      </a:lnTo>
                      <a:lnTo>
                        <a:pt x="1688" y="1641"/>
                      </a:lnTo>
                      <a:lnTo>
                        <a:pt x="1688" y="1640"/>
                      </a:lnTo>
                      <a:lnTo>
                        <a:pt x="1688" y="1639"/>
                      </a:lnTo>
                      <a:lnTo>
                        <a:pt x="1689" y="1639"/>
                      </a:lnTo>
                      <a:lnTo>
                        <a:pt x="1689" y="1640"/>
                      </a:lnTo>
                      <a:lnTo>
                        <a:pt x="1689" y="1643"/>
                      </a:lnTo>
                      <a:lnTo>
                        <a:pt x="1689" y="1647"/>
                      </a:lnTo>
                      <a:lnTo>
                        <a:pt x="1689" y="1653"/>
                      </a:lnTo>
                      <a:lnTo>
                        <a:pt x="1689" y="1659"/>
                      </a:lnTo>
                      <a:lnTo>
                        <a:pt x="1690" y="1666"/>
                      </a:lnTo>
                      <a:lnTo>
                        <a:pt x="1690" y="1673"/>
                      </a:lnTo>
                      <a:lnTo>
                        <a:pt x="1690" y="1679"/>
                      </a:lnTo>
                      <a:lnTo>
                        <a:pt x="1690" y="1684"/>
                      </a:lnTo>
                      <a:lnTo>
                        <a:pt x="1690" y="1687"/>
                      </a:lnTo>
                      <a:lnTo>
                        <a:pt x="1690" y="1687"/>
                      </a:lnTo>
                      <a:lnTo>
                        <a:pt x="1691" y="1684"/>
                      </a:lnTo>
                      <a:lnTo>
                        <a:pt x="1691" y="1679"/>
                      </a:lnTo>
                      <a:lnTo>
                        <a:pt x="1691" y="1671"/>
                      </a:lnTo>
                      <a:lnTo>
                        <a:pt x="1691" y="1662"/>
                      </a:lnTo>
                      <a:lnTo>
                        <a:pt x="1691" y="1651"/>
                      </a:lnTo>
                      <a:lnTo>
                        <a:pt x="1691" y="1640"/>
                      </a:lnTo>
                      <a:lnTo>
                        <a:pt x="1692" y="1628"/>
                      </a:lnTo>
                      <a:lnTo>
                        <a:pt x="1692" y="1618"/>
                      </a:lnTo>
                      <a:lnTo>
                        <a:pt x="1692" y="1609"/>
                      </a:lnTo>
                      <a:lnTo>
                        <a:pt x="1692" y="1602"/>
                      </a:lnTo>
                      <a:lnTo>
                        <a:pt x="1692" y="1596"/>
                      </a:lnTo>
                      <a:lnTo>
                        <a:pt x="1693" y="1593"/>
                      </a:lnTo>
                      <a:lnTo>
                        <a:pt x="1693" y="1592"/>
                      </a:lnTo>
                      <a:lnTo>
                        <a:pt x="1693" y="1593"/>
                      </a:lnTo>
                      <a:lnTo>
                        <a:pt x="1693" y="1596"/>
                      </a:lnTo>
                      <a:lnTo>
                        <a:pt x="1693" y="1600"/>
                      </a:lnTo>
                      <a:lnTo>
                        <a:pt x="1693" y="1605"/>
                      </a:lnTo>
                      <a:lnTo>
                        <a:pt x="1694" y="1611"/>
                      </a:lnTo>
                      <a:lnTo>
                        <a:pt x="1694" y="1618"/>
                      </a:lnTo>
                      <a:lnTo>
                        <a:pt x="1694" y="1625"/>
                      </a:lnTo>
                      <a:lnTo>
                        <a:pt x="1694" y="1633"/>
                      </a:lnTo>
                      <a:lnTo>
                        <a:pt x="1694" y="1640"/>
                      </a:lnTo>
                      <a:lnTo>
                        <a:pt x="1694" y="1647"/>
                      </a:lnTo>
                      <a:lnTo>
                        <a:pt x="1695" y="1653"/>
                      </a:lnTo>
                      <a:lnTo>
                        <a:pt x="1695" y="1657"/>
                      </a:lnTo>
                      <a:lnTo>
                        <a:pt x="1695" y="1661"/>
                      </a:lnTo>
                      <a:lnTo>
                        <a:pt x="1695" y="1663"/>
                      </a:lnTo>
                      <a:lnTo>
                        <a:pt x="1695" y="1663"/>
                      </a:lnTo>
                      <a:lnTo>
                        <a:pt x="1695" y="1662"/>
                      </a:lnTo>
                      <a:lnTo>
                        <a:pt x="1696" y="1659"/>
                      </a:lnTo>
                      <a:lnTo>
                        <a:pt x="1696" y="1656"/>
                      </a:lnTo>
                      <a:lnTo>
                        <a:pt x="1696" y="1652"/>
                      </a:lnTo>
                      <a:lnTo>
                        <a:pt x="1696" y="1648"/>
                      </a:lnTo>
                      <a:lnTo>
                        <a:pt x="1696" y="1644"/>
                      </a:lnTo>
                      <a:lnTo>
                        <a:pt x="1697" y="1641"/>
                      </a:lnTo>
                      <a:lnTo>
                        <a:pt x="1697" y="1639"/>
                      </a:lnTo>
                      <a:lnTo>
                        <a:pt x="1697" y="1638"/>
                      </a:lnTo>
                      <a:lnTo>
                        <a:pt x="1697" y="1639"/>
                      </a:lnTo>
                      <a:lnTo>
                        <a:pt x="1697" y="1641"/>
                      </a:lnTo>
                      <a:lnTo>
                        <a:pt x="1697" y="1644"/>
                      </a:lnTo>
                      <a:lnTo>
                        <a:pt x="1698" y="1648"/>
                      </a:lnTo>
                      <a:lnTo>
                        <a:pt x="1698" y="1653"/>
                      </a:lnTo>
                      <a:lnTo>
                        <a:pt x="1698" y="1657"/>
                      </a:lnTo>
                      <a:lnTo>
                        <a:pt x="1698" y="1660"/>
                      </a:lnTo>
                      <a:lnTo>
                        <a:pt x="1698" y="1662"/>
                      </a:lnTo>
                      <a:lnTo>
                        <a:pt x="1698" y="1663"/>
                      </a:lnTo>
                      <a:lnTo>
                        <a:pt x="1699" y="1661"/>
                      </a:lnTo>
                      <a:lnTo>
                        <a:pt x="1699" y="1658"/>
                      </a:lnTo>
                      <a:lnTo>
                        <a:pt x="1699" y="1652"/>
                      </a:lnTo>
                      <a:lnTo>
                        <a:pt x="1699" y="1645"/>
                      </a:lnTo>
                      <a:lnTo>
                        <a:pt x="1699" y="1635"/>
                      </a:lnTo>
                      <a:lnTo>
                        <a:pt x="1700" y="1624"/>
                      </a:lnTo>
                      <a:lnTo>
                        <a:pt x="1700" y="1612"/>
                      </a:lnTo>
                      <a:lnTo>
                        <a:pt x="1700" y="1599"/>
                      </a:lnTo>
                      <a:lnTo>
                        <a:pt x="1700" y="1585"/>
                      </a:lnTo>
                      <a:lnTo>
                        <a:pt x="1700" y="1571"/>
                      </a:lnTo>
                      <a:lnTo>
                        <a:pt x="1700" y="1556"/>
                      </a:lnTo>
                      <a:lnTo>
                        <a:pt x="1701" y="1542"/>
                      </a:lnTo>
                      <a:lnTo>
                        <a:pt x="1701" y="1529"/>
                      </a:lnTo>
                      <a:lnTo>
                        <a:pt x="1701" y="1517"/>
                      </a:lnTo>
                      <a:lnTo>
                        <a:pt x="1701" y="1506"/>
                      </a:lnTo>
                      <a:lnTo>
                        <a:pt x="1701" y="1496"/>
                      </a:lnTo>
                      <a:lnTo>
                        <a:pt x="1701" y="1488"/>
                      </a:lnTo>
                      <a:lnTo>
                        <a:pt x="1702" y="1482"/>
                      </a:lnTo>
                      <a:lnTo>
                        <a:pt x="1702" y="1477"/>
                      </a:lnTo>
                      <a:lnTo>
                        <a:pt x="1702" y="1474"/>
                      </a:lnTo>
                      <a:lnTo>
                        <a:pt x="1702" y="1473"/>
                      </a:lnTo>
                      <a:lnTo>
                        <a:pt x="1702" y="1472"/>
                      </a:lnTo>
                      <a:lnTo>
                        <a:pt x="1702" y="1473"/>
                      </a:lnTo>
                      <a:lnTo>
                        <a:pt x="1703" y="1474"/>
                      </a:lnTo>
                      <a:lnTo>
                        <a:pt x="1703" y="1476"/>
                      </a:lnTo>
                      <a:lnTo>
                        <a:pt x="1703" y="1477"/>
                      </a:lnTo>
                      <a:lnTo>
                        <a:pt x="1703" y="1478"/>
                      </a:lnTo>
                      <a:lnTo>
                        <a:pt x="1703" y="1478"/>
                      </a:lnTo>
                      <a:lnTo>
                        <a:pt x="1704" y="1478"/>
                      </a:lnTo>
                      <a:lnTo>
                        <a:pt x="1704" y="1477"/>
                      </a:lnTo>
                      <a:lnTo>
                        <a:pt x="1704" y="1476"/>
                      </a:lnTo>
                      <a:lnTo>
                        <a:pt x="1704" y="1474"/>
                      </a:lnTo>
                      <a:lnTo>
                        <a:pt x="1704" y="1473"/>
                      </a:lnTo>
                      <a:lnTo>
                        <a:pt x="1704" y="1472"/>
                      </a:lnTo>
                      <a:lnTo>
                        <a:pt x="1705" y="1471"/>
                      </a:lnTo>
                      <a:lnTo>
                        <a:pt x="1705" y="1471"/>
                      </a:lnTo>
                      <a:lnTo>
                        <a:pt x="1705" y="1473"/>
                      </a:lnTo>
                      <a:lnTo>
                        <a:pt x="1705" y="1475"/>
                      </a:lnTo>
                      <a:lnTo>
                        <a:pt x="1705" y="1478"/>
                      </a:lnTo>
                      <a:lnTo>
                        <a:pt x="1705" y="1482"/>
                      </a:lnTo>
                      <a:lnTo>
                        <a:pt x="1706" y="1486"/>
                      </a:lnTo>
                      <a:lnTo>
                        <a:pt x="1706" y="1491"/>
                      </a:lnTo>
                      <a:lnTo>
                        <a:pt x="1706" y="1496"/>
                      </a:lnTo>
                      <a:lnTo>
                        <a:pt x="1706" y="1501"/>
                      </a:lnTo>
                      <a:lnTo>
                        <a:pt x="1706" y="1504"/>
                      </a:lnTo>
                      <a:lnTo>
                        <a:pt x="1706" y="1507"/>
                      </a:lnTo>
                      <a:lnTo>
                        <a:pt x="1707" y="1509"/>
                      </a:lnTo>
                      <a:lnTo>
                        <a:pt x="1707" y="1509"/>
                      </a:lnTo>
                      <a:lnTo>
                        <a:pt x="1707" y="1508"/>
                      </a:lnTo>
                      <a:lnTo>
                        <a:pt x="1707" y="1504"/>
                      </a:lnTo>
                      <a:lnTo>
                        <a:pt x="1707" y="1500"/>
                      </a:lnTo>
                      <a:lnTo>
                        <a:pt x="1708" y="1494"/>
                      </a:lnTo>
                      <a:lnTo>
                        <a:pt x="1708" y="1487"/>
                      </a:lnTo>
                      <a:lnTo>
                        <a:pt x="1708" y="1479"/>
                      </a:lnTo>
                      <a:lnTo>
                        <a:pt x="1708" y="1471"/>
                      </a:lnTo>
                      <a:lnTo>
                        <a:pt x="1708" y="1464"/>
                      </a:lnTo>
                      <a:lnTo>
                        <a:pt x="1708" y="1457"/>
                      </a:lnTo>
                      <a:lnTo>
                        <a:pt x="1709" y="1452"/>
                      </a:lnTo>
                      <a:lnTo>
                        <a:pt x="1709" y="1448"/>
                      </a:lnTo>
                      <a:lnTo>
                        <a:pt x="1709" y="1446"/>
                      </a:lnTo>
                      <a:lnTo>
                        <a:pt x="1709" y="1446"/>
                      </a:lnTo>
                      <a:lnTo>
                        <a:pt x="1709" y="1449"/>
                      </a:lnTo>
                      <a:lnTo>
                        <a:pt x="1709" y="1453"/>
                      </a:lnTo>
                      <a:lnTo>
                        <a:pt x="1710" y="1458"/>
                      </a:lnTo>
                      <a:lnTo>
                        <a:pt x="1710" y="1465"/>
                      </a:lnTo>
                      <a:lnTo>
                        <a:pt x="1710" y="1473"/>
                      </a:lnTo>
                      <a:lnTo>
                        <a:pt x="1710" y="1480"/>
                      </a:lnTo>
                      <a:lnTo>
                        <a:pt x="1710" y="1487"/>
                      </a:lnTo>
                      <a:lnTo>
                        <a:pt x="1711" y="1493"/>
                      </a:lnTo>
                      <a:lnTo>
                        <a:pt x="1711" y="1498"/>
                      </a:lnTo>
                      <a:lnTo>
                        <a:pt x="1711" y="1502"/>
                      </a:lnTo>
                      <a:lnTo>
                        <a:pt x="1711" y="1503"/>
                      </a:lnTo>
                      <a:lnTo>
                        <a:pt x="1711" y="1503"/>
                      </a:lnTo>
                      <a:lnTo>
                        <a:pt x="1711" y="1501"/>
                      </a:lnTo>
                      <a:lnTo>
                        <a:pt x="1712" y="1499"/>
                      </a:lnTo>
                      <a:lnTo>
                        <a:pt x="1712" y="1495"/>
                      </a:lnTo>
                      <a:lnTo>
                        <a:pt x="1712" y="1491"/>
                      </a:lnTo>
                      <a:lnTo>
                        <a:pt x="1712" y="1488"/>
                      </a:lnTo>
                      <a:lnTo>
                        <a:pt x="1712" y="1485"/>
                      </a:lnTo>
                      <a:lnTo>
                        <a:pt x="1712" y="1482"/>
                      </a:lnTo>
                      <a:lnTo>
                        <a:pt x="1713" y="1480"/>
                      </a:lnTo>
                      <a:lnTo>
                        <a:pt x="1713" y="1479"/>
                      </a:lnTo>
                      <a:lnTo>
                        <a:pt x="1713" y="1479"/>
                      </a:lnTo>
                      <a:lnTo>
                        <a:pt x="1713" y="1478"/>
                      </a:lnTo>
                      <a:lnTo>
                        <a:pt x="1713" y="1478"/>
                      </a:lnTo>
                      <a:lnTo>
                        <a:pt x="1713" y="1477"/>
                      </a:lnTo>
                      <a:lnTo>
                        <a:pt x="1714" y="1475"/>
                      </a:lnTo>
                      <a:lnTo>
                        <a:pt x="1714" y="1473"/>
                      </a:lnTo>
                      <a:lnTo>
                        <a:pt x="1714" y="1470"/>
                      </a:lnTo>
                      <a:lnTo>
                        <a:pt x="1714" y="1467"/>
                      </a:lnTo>
                      <a:lnTo>
                        <a:pt x="1714" y="1463"/>
                      </a:lnTo>
                      <a:lnTo>
                        <a:pt x="1715" y="1460"/>
                      </a:lnTo>
                      <a:lnTo>
                        <a:pt x="1715" y="1456"/>
                      </a:lnTo>
                      <a:lnTo>
                        <a:pt x="1715" y="1454"/>
                      </a:lnTo>
                      <a:lnTo>
                        <a:pt x="1715" y="1452"/>
                      </a:lnTo>
                      <a:lnTo>
                        <a:pt x="1715" y="1450"/>
                      </a:lnTo>
                      <a:lnTo>
                        <a:pt x="1715" y="1449"/>
                      </a:lnTo>
                      <a:lnTo>
                        <a:pt x="1716" y="1448"/>
                      </a:lnTo>
                      <a:lnTo>
                        <a:pt x="1716" y="1448"/>
                      </a:lnTo>
                      <a:lnTo>
                        <a:pt x="1716" y="1447"/>
                      </a:lnTo>
                      <a:lnTo>
                        <a:pt x="1716" y="1447"/>
                      </a:lnTo>
                      <a:lnTo>
                        <a:pt x="1716" y="1446"/>
                      </a:lnTo>
                      <a:lnTo>
                        <a:pt x="1716" y="1444"/>
                      </a:lnTo>
                      <a:lnTo>
                        <a:pt x="1717" y="1442"/>
                      </a:lnTo>
                      <a:lnTo>
                        <a:pt x="1717" y="1441"/>
                      </a:lnTo>
                      <a:lnTo>
                        <a:pt x="1717" y="1439"/>
                      </a:lnTo>
                      <a:lnTo>
                        <a:pt x="1717" y="1437"/>
                      </a:lnTo>
                      <a:lnTo>
                        <a:pt x="1717" y="1435"/>
                      </a:lnTo>
                      <a:lnTo>
                        <a:pt x="1717" y="1434"/>
                      </a:lnTo>
                      <a:lnTo>
                        <a:pt x="1718" y="1432"/>
                      </a:lnTo>
                      <a:lnTo>
                        <a:pt x="1718" y="1432"/>
                      </a:lnTo>
                      <a:lnTo>
                        <a:pt x="1718" y="1431"/>
                      </a:lnTo>
                      <a:lnTo>
                        <a:pt x="1718" y="1430"/>
                      </a:lnTo>
                      <a:lnTo>
                        <a:pt x="1718" y="1429"/>
                      </a:lnTo>
                      <a:lnTo>
                        <a:pt x="1719" y="1427"/>
                      </a:lnTo>
                      <a:lnTo>
                        <a:pt x="1719" y="1425"/>
                      </a:lnTo>
                      <a:lnTo>
                        <a:pt x="1719" y="1422"/>
                      </a:lnTo>
                      <a:lnTo>
                        <a:pt x="1719" y="1418"/>
                      </a:lnTo>
                      <a:lnTo>
                        <a:pt x="1719" y="1415"/>
                      </a:lnTo>
                      <a:lnTo>
                        <a:pt x="1719" y="1412"/>
                      </a:lnTo>
                      <a:lnTo>
                        <a:pt x="1720" y="1409"/>
                      </a:lnTo>
                      <a:lnTo>
                        <a:pt x="1720" y="1406"/>
                      </a:lnTo>
                      <a:lnTo>
                        <a:pt x="1720" y="1405"/>
                      </a:lnTo>
                      <a:lnTo>
                        <a:pt x="1720" y="1405"/>
                      </a:lnTo>
                      <a:lnTo>
                        <a:pt x="1720" y="1407"/>
                      </a:lnTo>
                      <a:lnTo>
                        <a:pt x="1720" y="1410"/>
                      </a:lnTo>
                      <a:lnTo>
                        <a:pt x="1721" y="1414"/>
                      </a:lnTo>
                      <a:lnTo>
                        <a:pt x="1721" y="1420"/>
                      </a:lnTo>
                      <a:lnTo>
                        <a:pt x="1721" y="1426"/>
                      </a:lnTo>
                      <a:lnTo>
                        <a:pt x="1721" y="1433"/>
                      </a:lnTo>
                      <a:lnTo>
                        <a:pt x="1721" y="1440"/>
                      </a:lnTo>
                      <a:lnTo>
                        <a:pt x="1722" y="1446"/>
                      </a:lnTo>
                      <a:lnTo>
                        <a:pt x="1722" y="1453"/>
                      </a:lnTo>
                      <a:lnTo>
                        <a:pt x="1722" y="1459"/>
                      </a:lnTo>
                      <a:lnTo>
                        <a:pt x="1722" y="1465"/>
                      </a:lnTo>
                      <a:lnTo>
                        <a:pt x="1722" y="1469"/>
                      </a:lnTo>
                      <a:lnTo>
                        <a:pt x="1722" y="1473"/>
                      </a:lnTo>
                      <a:lnTo>
                        <a:pt x="1723" y="1475"/>
                      </a:lnTo>
                      <a:lnTo>
                        <a:pt x="1723" y="1477"/>
                      </a:lnTo>
                      <a:lnTo>
                        <a:pt x="1723" y="1477"/>
                      </a:lnTo>
                      <a:lnTo>
                        <a:pt x="1723" y="1475"/>
                      </a:lnTo>
                      <a:lnTo>
                        <a:pt x="1723" y="1473"/>
                      </a:lnTo>
                      <a:lnTo>
                        <a:pt x="1723" y="1469"/>
                      </a:lnTo>
                      <a:lnTo>
                        <a:pt x="1724" y="1464"/>
                      </a:lnTo>
                      <a:lnTo>
                        <a:pt x="1724" y="1458"/>
                      </a:lnTo>
                      <a:lnTo>
                        <a:pt x="1724" y="1452"/>
                      </a:lnTo>
                      <a:lnTo>
                        <a:pt x="1724" y="1445"/>
                      </a:lnTo>
                      <a:lnTo>
                        <a:pt x="1724" y="1438"/>
                      </a:lnTo>
                      <a:lnTo>
                        <a:pt x="1724" y="1430"/>
                      </a:lnTo>
                      <a:lnTo>
                        <a:pt x="1725" y="1424"/>
                      </a:lnTo>
                      <a:lnTo>
                        <a:pt x="1725" y="1417"/>
                      </a:lnTo>
                      <a:lnTo>
                        <a:pt x="1725" y="1411"/>
                      </a:lnTo>
                      <a:lnTo>
                        <a:pt x="1725" y="1405"/>
                      </a:lnTo>
                      <a:lnTo>
                        <a:pt x="1725" y="1400"/>
                      </a:lnTo>
                      <a:lnTo>
                        <a:pt x="1726" y="1396"/>
                      </a:lnTo>
                      <a:lnTo>
                        <a:pt x="1726" y="1392"/>
                      </a:lnTo>
                      <a:lnTo>
                        <a:pt x="1726" y="1389"/>
                      </a:lnTo>
                      <a:lnTo>
                        <a:pt x="1726" y="1386"/>
                      </a:lnTo>
                      <a:lnTo>
                        <a:pt x="1726" y="1383"/>
                      </a:lnTo>
                      <a:lnTo>
                        <a:pt x="1726" y="1381"/>
                      </a:lnTo>
                      <a:lnTo>
                        <a:pt x="1727" y="1379"/>
                      </a:lnTo>
                      <a:lnTo>
                        <a:pt x="1727" y="1378"/>
                      </a:lnTo>
                      <a:lnTo>
                        <a:pt x="1727" y="1376"/>
                      </a:lnTo>
                      <a:lnTo>
                        <a:pt x="1727" y="1375"/>
                      </a:lnTo>
                      <a:lnTo>
                        <a:pt x="1727" y="1374"/>
                      </a:lnTo>
                      <a:lnTo>
                        <a:pt x="1727" y="1372"/>
                      </a:lnTo>
                      <a:lnTo>
                        <a:pt x="1728" y="1370"/>
                      </a:lnTo>
                      <a:lnTo>
                        <a:pt x="1728" y="1368"/>
                      </a:lnTo>
                      <a:lnTo>
                        <a:pt x="1728" y="1366"/>
                      </a:lnTo>
                      <a:lnTo>
                        <a:pt x="1728" y="1363"/>
                      </a:lnTo>
                      <a:lnTo>
                        <a:pt x="1728" y="1359"/>
                      </a:lnTo>
                      <a:lnTo>
                        <a:pt x="1728" y="1354"/>
                      </a:lnTo>
                      <a:lnTo>
                        <a:pt x="1729" y="1348"/>
                      </a:lnTo>
                      <a:lnTo>
                        <a:pt x="1729" y="1341"/>
                      </a:lnTo>
                      <a:lnTo>
                        <a:pt x="1729" y="1334"/>
                      </a:lnTo>
                      <a:lnTo>
                        <a:pt x="1729" y="1325"/>
                      </a:lnTo>
                      <a:lnTo>
                        <a:pt x="1729" y="1317"/>
                      </a:lnTo>
                      <a:lnTo>
                        <a:pt x="1730" y="1309"/>
                      </a:lnTo>
                      <a:lnTo>
                        <a:pt x="1730" y="1301"/>
                      </a:lnTo>
                      <a:lnTo>
                        <a:pt x="1730" y="1295"/>
                      </a:lnTo>
                      <a:lnTo>
                        <a:pt x="1730" y="1291"/>
                      </a:lnTo>
                      <a:lnTo>
                        <a:pt x="1730" y="1289"/>
                      </a:lnTo>
                      <a:lnTo>
                        <a:pt x="1730" y="1290"/>
                      </a:lnTo>
                      <a:lnTo>
                        <a:pt x="1731" y="1293"/>
                      </a:lnTo>
                      <a:lnTo>
                        <a:pt x="1731" y="1299"/>
                      </a:lnTo>
                      <a:lnTo>
                        <a:pt x="1731" y="1307"/>
                      </a:lnTo>
                      <a:lnTo>
                        <a:pt x="1731" y="1316"/>
                      </a:lnTo>
                      <a:lnTo>
                        <a:pt x="1731" y="1326"/>
                      </a:lnTo>
                      <a:lnTo>
                        <a:pt x="1731" y="1337"/>
                      </a:lnTo>
                      <a:lnTo>
                        <a:pt x="1732" y="1347"/>
                      </a:lnTo>
                      <a:lnTo>
                        <a:pt x="1732" y="1356"/>
                      </a:lnTo>
                      <a:lnTo>
                        <a:pt x="1732" y="1363"/>
                      </a:lnTo>
                      <a:lnTo>
                        <a:pt x="1732" y="1369"/>
                      </a:lnTo>
                      <a:lnTo>
                        <a:pt x="1732" y="1372"/>
                      </a:lnTo>
                      <a:lnTo>
                        <a:pt x="1733" y="1372"/>
                      </a:lnTo>
                      <a:lnTo>
                        <a:pt x="1733" y="1371"/>
                      </a:lnTo>
                      <a:lnTo>
                        <a:pt x="1733" y="1369"/>
                      </a:lnTo>
                      <a:lnTo>
                        <a:pt x="1733" y="1365"/>
                      </a:lnTo>
                      <a:lnTo>
                        <a:pt x="1733" y="1361"/>
                      </a:lnTo>
                      <a:lnTo>
                        <a:pt x="1733" y="1357"/>
                      </a:lnTo>
                      <a:lnTo>
                        <a:pt x="1734" y="1353"/>
                      </a:lnTo>
                      <a:lnTo>
                        <a:pt x="1734" y="1349"/>
                      </a:lnTo>
                      <a:lnTo>
                        <a:pt x="1734" y="1346"/>
                      </a:lnTo>
                      <a:lnTo>
                        <a:pt x="1734" y="1344"/>
                      </a:lnTo>
                      <a:lnTo>
                        <a:pt x="1734" y="1343"/>
                      </a:lnTo>
                      <a:lnTo>
                        <a:pt x="1734" y="1342"/>
                      </a:lnTo>
                      <a:lnTo>
                        <a:pt x="1735" y="1342"/>
                      </a:lnTo>
                      <a:lnTo>
                        <a:pt x="1735" y="1343"/>
                      </a:lnTo>
                      <a:lnTo>
                        <a:pt x="1735" y="1344"/>
                      </a:lnTo>
                      <a:lnTo>
                        <a:pt x="1735" y="1345"/>
                      </a:lnTo>
                      <a:lnTo>
                        <a:pt x="1735" y="1347"/>
                      </a:lnTo>
                      <a:lnTo>
                        <a:pt x="1735" y="1349"/>
                      </a:lnTo>
                      <a:lnTo>
                        <a:pt x="1736" y="1351"/>
                      </a:lnTo>
                      <a:lnTo>
                        <a:pt x="1736" y="1352"/>
                      </a:lnTo>
                      <a:lnTo>
                        <a:pt x="1736" y="1354"/>
                      </a:lnTo>
                      <a:lnTo>
                        <a:pt x="1736" y="1355"/>
                      </a:lnTo>
                      <a:lnTo>
                        <a:pt x="1736" y="1356"/>
                      </a:lnTo>
                      <a:lnTo>
                        <a:pt x="1737" y="1356"/>
                      </a:lnTo>
                      <a:lnTo>
                        <a:pt x="1737" y="1354"/>
                      </a:lnTo>
                      <a:lnTo>
                        <a:pt x="1737" y="1352"/>
                      </a:lnTo>
                      <a:lnTo>
                        <a:pt x="1737" y="1348"/>
                      </a:lnTo>
                      <a:lnTo>
                        <a:pt x="1737" y="1343"/>
                      </a:lnTo>
                      <a:lnTo>
                        <a:pt x="1737" y="1337"/>
                      </a:lnTo>
                      <a:lnTo>
                        <a:pt x="1738" y="1331"/>
                      </a:lnTo>
                      <a:lnTo>
                        <a:pt x="1738" y="1324"/>
                      </a:lnTo>
                      <a:lnTo>
                        <a:pt x="1738" y="1318"/>
                      </a:lnTo>
                      <a:lnTo>
                        <a:pt x="1738" y="1312"/>
                      </a:lnTo>
                      <a:lnTo>
                        <a:pt x="1738" y="1308"/>
                      </a:lnTo>
                      <a:lnTo>
                        <a:pt x="1738" y="1304"/>
                      </a:lnTo>
                      <a:lnTo>
                        <a:pt x="1739" y="1301"/>
                      </a:lnTo>
                      <a:lnTo>
                        <a:pt x="1739" y="1299"/>
                      </a:lnTo>
                      <a:lnTo>
                        <a:pt x="1739" y="1297"/>
                      </a:lnTo>
                      <a:lnTo>
                        <a:pt x="1739" y="1296"/>
                      </a:lnTo>
                      <a:lnTo>
                        <a:pt x="1739" y="1295"/>
                      </a:lnTo>
                      <a:lnTo>
                        <a:pt x="1739" y="1293"/>
                      </a:lnTo>
                      <a:lnTo>
                        <a:pt x="1740" y="1291"/>
                      </a:lnTo>
                      <a:lnTo>
                        <a:pt x="1740" y="1287"/>
                      </a:lnTo>
                      <a:lnTo>
                        <a:pt x="1740" y="1283"/>
                      </a:lnTo>
                      <a:lnTo>
                        <a:pt x="1740" y="1277"/>
                      </a:lnTo>
                      <a:lnTo>
                        <a:pt x="1740" y="1272"/>
                      </a:lnTo>
                      <a:lnTo>
                        <a:pt x="1741" y="1266"/>
                      </a:lnTo>
                      <a:lnTo>
                        <a:pt x="1741" y="1260"/>
                      </a:lnTo>
                      <a:lnTo>
                        <a:pt x="1741" y="1255"/>
                      </a:lnTo>
                      <a:lnTo>
                        <a:pt x="1741" y="1251"/>
                      </a:lnTo>
                      <a:lnTo>
                        <a:pt x="1741" y="1248"/>
                      </a:lnTo>
                      <a:lnTo>
                        <a:pt x="1741" y="1247"/>
                      </a:lnTo>
                      <a:lnTo>
                        <a:pt x="1742" y="1248"/>
                      </a:lnTo>
                      <a:lnTo>
                        <a:pt x="1742" y="1250"/>
                      </a:lnTo>
                      <a:lnTo>
                        <a:pt x="1742" y="1253"/>
                      </a:lnTo>
                      <a:lnTo>
                        <a:pt x="1742" y="1257"/>
                      </a:lnTo>
                      <a:lnTo>
                        <a:pt x="1742" y="1260"/>
                      </a:lnTo>
                      <a:lnTo>
                        <a:pt x="1742" y="1264"/>
                      </a:lnTo>
                      <a:lnTo>
                        <a:pt x="1743" y="1267"/>
                      </a:lnTo>
                      <a:lnTo>
                        <a:pt x="1743" y="1269"/>
                      </a:lnTo>
                      <a:lnTo>
                        <a:pt x="1743" y="1271"/>
                      </a:lnTo>
                      <a:lnTo>
                        <a:pt x="1743" y="1271"/>
                      </a:lnTo>
                      <a:lnTo>
                        <a:pt x="1743" y="1270"/>
                      </a:lnTo>
                      <a:lnTo>
                        <a:pt x="1744" y="1269"/>
                      </a:lnTo>
                      <a:lnTo>
                        <a:pt x="1744" y="1266"/>
                      </a:lnTo>
                      <a:lnTo>
                        <a:pt x="1744" y="1264"/>
                      </a:lnTo>
                      <a:lnTo>
                        <a:pt x="1744" y="1261"/>
                      </a:lnTo>
                      <a:lnTo>
                        <a:pt x="1744" y="1259"/>
                      </a:lnTo>
                      <a:lnTo>
                        <a:pt x="1744" y="1256"/>
                      </a:lnTo>
                      <a:lnTo>
                        <a:pt x="1745" y="1254"/>
                      </a:lnTo>
                      <a:lnTo>
                        <a:pt x="1745" y="1253"/>
                      </a:lnTo>
                      <a:lnTo>
                        <a:pt x="1745" y="1252"/>
                      </a:lnTo>
                      <a:lnTo>
                        <a:pt x="1745" y="1252"/>
                      </a:lnTo>
                      <a:lnTo>
                        <a:pt x="1745" y="1253"/>
                      </a:lnTo>
                      <a:lnTo>
                        <a:pt x="1745" y="1256"/>
                      </a:lnTo>
                      <a:lnTo>
                        <a:pt x="1746" y="1259"/>
                      </a:lnTo>
                      <a:lnTo>
                        <a:pt x="1746" y="1263"/>
                      </a:lnTo>
                      <a:lnTo>
                        <a:pt x="1746" y="1268"/>
                      </a:lnTo>
                      <a:lnTo>
                        <a:pt x="1746" y="1274"/>
                      </a:lnTo>
                      <a:lnTo>
                        <a:pt x="1746" y="1280"/>
                      </a:lnTo>
                      <a:lnTo>
                        <a:pt x="1746" y="1287"/>
                      </a:lnTo>
                      <a:lnTo>
                        <a:pt x="1747" y="1293"/>
                      </a:lnTo>
                      <a:lnTo>
                        <a:pt x="1747" y="1298"/>
                      </a:lnTo>
                      <a:lnTo>
                        <a:pt x="1747" y="1303"/>
                      </a:lnTo>
                      <a:lnTo>
                        <a:pt x="1747" y="1306"/>
                      </a:lnTo>
                      <a:lnTo>
                        <a:pt x="1747" y="1307"/>
                      </a:lnTo>
                      <a:lnTo>
                        <a:pt x="1748" y="1307"/>
                      </a:lnTo>
                      <a:lnTo>
                        <a:pt x="1748" y="1304"/>
                      </a:lnTo>
                      <a:lnTo>
                        <a:pt x="1748" y="1301"/>
                      </a:lnTo>
                      <a:lnTo>
                        <a:pt x="1748" y="1295"/>
                      </a:lnTo>
                      <a:lnTo>
                        <a:pt x="1748" y="1289"/>
                      </a:lnTo>
                      <a:lnTo>
                        <a:pt x="1748" y="1281"/>
                      </a:lnTo>
                      <a:lnTo>
                        <a:pt x="1749" y="1273"/>
                      </a:lnTo>
                      <a:lnTo>
                        <a:pt x="1749" y="1264"/>
                      </a:lnTo>
                      <a:lnTo>
                        <a:pt x="1749" y="1254"/>
                      </a:lnTo>
                      <a:lnTo>
                        <a:pt x="1749" y="1244"/>
                      </a:lnTo>
                      <a:lnTo>
                        <a:pt x="1749" y="1234"/>
                      </a:lnTo>
                      <a:lnTo>
                        <a:pt x="1749" y="1224"/>
                      </a:lnTo>
                      <a:lnTo>
                        <a:pt x="1750" y="1215"/>
                      </a:lnTo>
                      <a:lnTo>
                        <a:pt x="1750" y="1206"/>
                      </a:lnTo>
                      <a:lnTo>
                        <a:pt x="1750" y="1198"/>
                      </a:lnTo>
                      <a:lnTo>
                        <a:pt x="1750" y="1191"/>
                      </a:lnTo>
                      <a:lnTo>
                        <a:pt x="1750" y="1185"/>
                      </a:lnTo>
                      <a:lnTo>
                        <a:pt x="1750" y="1181"/>
                      </a:lnTo>
                      <a:lnTo>
                        <a:pt x="1751" y="1179"/>
                      </a:lnTo>
                      <a:lnTo>
                        <a:pt x="1751" y="1179"/>
                      </a:lnTo>
                      <a:lnTo>
                        <a:pt x="1751" y="1181"/>
                      </a:lnTo>
                      <a:lnTo>
                        <a:pt x="1751" y="1184"/>
                      </a:lnTo>
                      <a:lnTo>
                        <a:pt x="1751" y="1190"/>
                      </a:lnTo>
                      <a:lnTo>
                        <a:pt x="1752" y="1196"/>
                      </a:lnTo>
                      <a:lnTo>
                        <a:pt x="1752" y="1204"/>
                      </a:lnTo>
                      <a:lnTo>
                        <a:pt x="1752" y="1212"/>
                      </a:lnTo>
                      <a:lnTo>
                        <a:pt x="1752" y="1221"/>
                      </a:lnTo>
                      <a:lnTo>
                        <a:pt x="1752" y="1231"/>
                      </a:lnTo>
                      <a:lnTo>
                        <a:pt x="1752" y="1240"/>
                      </a:lnTo>
                      <a:lnTo>
                        <a:pt x="1753" y="1248"/>
                      </a:lnTo>
                      <a:lnTo>
                        <a:pt x="1753" y="1256"/>
                      </a:lnTo>
                      <a:lnTo>
                        <a:pt x="1753" y="1263"/>
                      </a:lnTo>
                      <a:lnTo>
                        <a:pt x="1753" y="1267"/>
                      </a:lnTo>
                      <a:lnTo>
                        <a:pt x="1753" y="1271"/>
                      </a:lnTo>
                      <a:lnTo>
                        <a:pt x="1753" y="1272"/>
                      </a:lnTo>
                      <a:lnTo>
                        <a:pt x="1754" y="1271"/>
                      </a:lnTo>
                      <a:lnTo>
                        <a:pt x="1754" y="1268"/>
                      </a:lnTo>
                      <a:lnTo>
                        <a:pt x="1754" y="1263"/>
                      </a:lnTo>
                      <a:lnTo>
                        <a:pt x="1754" y="1256"/>
                      </a:lnTo>
                      <a:lnTo>
                        <a:pt x="1754" y="1247"/>
                      </a:lnTo>
                      <a:lnTo>
                        <a:pt x="1755" y="1237"/>
                      </a:lnTo>
                      <a:lnTo>
                        <a:pt x="1755" y="1226"/>
                      </a:lnTo>
                      <a:lnTo>
                        <a:pt x="1755" y="1214"/>
                      </a:lnTo>
                      <a:lnTo>
                        <a:pt x="1755" y="1203"/>
                      </a:lnTo>
                      <a:lnTo>
                        <a:pt x="1755" y="1191"/>
                      </a:lnTo>
                      <a:lnTo>
                        <a:pt x="1755" y="1181"/>
                      </a:lnTo>
                      <a:lnTo>
                        <a:pt x="1756" y="1171"/>
                      </a:lnTo>
                      <a:lnTo>
                        <a:pt x="1756" y="1163"/>
                      </a:lnTo>
                      <a:lnTo>
                        <a:pt x="1756" y="1156"/>
                      </a:lnTo>
                      <a:lnTo>
                        <a:pt x="1756" y="1150"/>
                      </a:lnTo>
                      <a:lnTo>
                        <a:pt x="1756" y="1146"/>
                      </a:lnTo>
                      <a:lnTo>
                        <a:pt x="1756" y="1142"/>
                      </a:lnTo>
                      <a:lnTo>
                        <a:pt x="1757" y="1140"/>
                      </a:lnTo>
                      <a:lnTo>
                        <a:pt x="1757" y="1138"/>
                      </a:lnTo>
                      <a:lnTo>
                        <a:pt x="1757" y="1137"/>
                      </a:lnTo>
                      <a:lnTo>
                        <a:pt x="1757" y="1137"/>
                      </a:lnTo>
                      <a:lnTo>
                        <a:pt x="1757" y="1137"/>
                      </a:lnTo>
                      <a:lnTo>
                        <a:pt x="1757" y="1138"/>
                      </a:lnTo>
                      <a:lnTo>
                        <a:pt x="1758" y="1139"/>
                      </a:lnTo>
                      <a:lnTo>
                        <a:pt x="1758" y="1141"/>
                      </a:lnTo>
                      <a:lnTo>
                        <a:pt x="1758" y="1143"/>
                      </a:lnTo>
                      <a:lnTo>
                        <a:pt x="1758" y="1146"/>
                      </a:lnTo>
                      <a:lnTo>
                        <a:pt x="1758" y="1150"/>
                      </a:lnTo>
                      <a:lnTo>
                        <a:pt x="1759" y="1154"/>
                      </a:lnTo>
                      <a:lnTo>
                        <a:pt x="1759" y="1159"/>
                      </a:lnTo>
                      <a:lnTo>
                        <a:pt x="1759" y="1164"/>
                      </a:lnTo>
                      <a:lnTo>
                        <a:pt x="1759" y="1170"/>
                      </a:lnTo>
                      <a:lnTo>
                        <a:pt x="1759" y="1176"/>
                      </a:lnTo>
                      <a:lnTo>
                        <a:pt x="1759" y="1182"/>
                      </a:lnTo>
                      <a:lnTo>
                        <a:pt x="1760" y="1188"/>
                      </a:lnTo>
                      <a:lnTo>
                        <a:pt x="1760" y="1194"/>
                      </a:lnTo>
                      <a:lnTo>
                        <a:pt x="1760" y="1198"/>
                      </a:lnTo>
                      <a:lnTo>
                        <a:pt x="1760" y="1202"/>
                      </a:lnTo>
                      <a:lnTo>
                        <a:pt x="1760" y="1204"/>
                      </a:lnTo>
                      <a:lnTo>
                        <a:pt x="1760" y="1205"/>
                      </a:lnTo>
                      <a:lnTo>
                        <a:pt x="1761" y="1204"/>
                      </a:lnTo>
                      <a:lnTo>
                        <a:pt x="1761" y="1202"/>
                      </a:lnTo>
                      <a:lnTo>
                        <a:pt x="1761" y="1199"/>
                      </a:lnTo>
                      <a:lnTo>
                        <a:pt x="1761" y="1195"/>
                      </a:lnTo>
                      <a:lnTo>
                        <a:pt x="1761" y="1191"/>
                      </a:lnTo>
                      <a:lnTo>
                        <a:pt x="1761" y="1187"/>
                      </a:lnTo>
                      <a:lnTo>
                        <a:pt x="1762" y="1183"/>
                      </a:lnTo>
                      <a:lnTo>
                        <a:pt x="1762" y="1179"/>
                      </a:lnTo>
                      <a:lnTo>
                        <a:pt x="1762" y="1176"/>
                      </a:lnTo>
                      <a:lnTo>
                        <a:pt x="1762" y="1173"/>
                      </a:lnTo>
                      <a:lnTo>
                        <a:pt x="1762" y="1171"/>
                      </a:lnTo>
                      <a:lnTo>
                        <a:pt x="1763" y="1169"/>
                      </a:lnTo>
                      <a:lnTo>
                        <a:pt x="1763" y="1168"/>
                      </a:lnTo>
                      <a:lnTo>
                        <a:pt x="1763" y="1166"/>
                      </a:lnTo>
                      <a:lnTo>
                        <a:pt x="1763" y="1165"/>
                      </a:lnTo>
                      <a:lnTo>
                        <a:pt x="1763" y="1164"/>
                      </a:lnTo>
                      <a:lnTo>
                        <a:pt x="1763" y="1162"/>
                      </a:lnTo>
                      <a:lnTo>
                        <a:pt x="1764" y="1160"/>
                      </a:lnTo>
                      <a:lnTo>
                        <a:pt x="1764" y="1158"/>
                      </a:lnTo>
                      <a:lnTo>
                        <a:pt x="1764" y="1155"/>
                      </a:lnTo>
                      <a:lnTo>
                        <a:pt x="1764" y="1151"/>
                      </a:lnTo>
                      <a:lnTo>
                        <a:pt x="1764" y="1146"/>
                      </a:lnTo>
                      <a:lnTo>
                        <a:pt x="1764" y="1139"/>
                      </a:lnTo>
                      <a:lnTo>
                        <a:pt x="1765" y="1131"/>
                      </a:lnTo>
                      <a:lnTo>
                        <a:pt x="1765" y="1121"/>
                      </a:lnTo>
                      <a:lnTo>
                        <a:pt x="1765" y="1110"/>
                      </a:lnTo>
                      <a:lnTo>
                        <a:pt x="1765" y="1098"/>
                      </a:lnTo>
                      <a:lnTo>
                        <a:pt x="1765" y="1085"/>
                      </a:lnTo>
                      <a:lnTo>
                        <a:pt x="1766" y="1071"/>
                      </a:lnTo>
                      <a:lnTo>
                        <a:pt x="1766" y="1058"/>
                      </a:lnTo>
                      <a:lnTo>
                        <a:pt x="1766" y="1046"/>
                      </a:lnTo>
                      <a:lnTo>
                        <a:pt x="1766" y="1036"/>
                      </a:lnTo>
                      <a:lnTo>
                        <a:pt x="1766" y="1027"/>
                      </a:lnTo>
                      <a:lnTo>
                        <a:pt x="1766" y="1021"/>
                      </a:lnTo>
                      <a:lnTo>
                        <a:pt x="1767" y="1017"/>
                      </a:lnTo>
                      <a:lnTo>
                        <a:pt x="1767" y="1015"/>
                      </a:lnTo>
                      <a:lnTo>
                        <a:pt x="1767" y="1015"/>
                      </a:lnTo>
                      <a:lnTo>
                        <a:pt x="1767" y="1018"/>
                      </a:lnTo>
                      <a:lnTo>
                        <a:pt x="1767" y="1021"/>
                      </a:lnTo>
                      <a:lnTo>
                        <a:pt x="1767" y="1026"/>
                      </a:lnTo>
                      <a:lnTo>
                        <a:pt x="1768" y="1031"/>
                      </a:lnTo>
                      <a:lnTo>
                        <a:pt x="1768" y="1037"/>
                      </a:lnTo>
                      <a:lnTo>
                        <a:pt x="1768" y="1042"/>
                      </a:lnTo>
                      <a:lnTo>
                        <a:pt x="1768" y="1047"/>
                      </a:lnTo>
                      <a:lnTo>
                        <a:pt x="1768" y="1050"/>
                      </a:lnTo>
                      <a:lnTo>
                        <a:pt x="1768" y="1053"/>
                      </a:lnTo>
                      <a:lnTo>
                        <a:pt x="1769" y="1055"/>
                      </a:lnTo>
                      <a:lnTo>
                        <a:pt x="1769" y="1056"/>
                      </a:lnTo>
                      <a:lnTo>
                        <a:pt x="1769" y="1055"/>
                      </a:lnTo>
                      <a:lnTo>
                        <a:pt x="1769" y="1053"/>
                      </a:lnTo>
                      <a:lnTo>
                        <a:pt x="1769" y="1050"/>
                      </a:lnTo>
                      <a:lnTo>
                        <a:pt x="1770" y="1046"/>
                      </a:lnTo>
                      <a:lnTo>
                        <a:pt x="1770" y="1041"/>
                      </a:lnTo>
                      <a:lnTo>
                        <a:pt x="1770" y="1036"/>
                      </a:lnTo>
                      <a:lnTo>
                        <a:pt x="1770" y="1030"/>
                      </a:lnTo>
                      <a:lnTo>
                        <a:pt x="1770" y="1024"/>
                      </a:lnTo>
                      <a:lnTo>
                        <a:pt x="1770" y="1018"/>
                      </a:lnTo>
                      <a:lnTo>
                        <a:pt x="1771" y="1012"/>
                      </a:lnTo>
                      <a:lnTo>
                        <a:pt x="1771" y="1006"/>
                      </a:lnTo>
                      <a:lnTo>
                        <a:pt x="1771" y="1002"/>
                      </a:lnTo>
                      <a:lnTo>
                        <a:pt x="1771" y="997"/>
                      </a:lnTo>
                      <a:lnTo>
                        <a:pt x="1771" y="994"/>
                      </a:lnTo>
                      <a:lnTo>
                        <a:pt x="1771" y="991"/>
                      </a:lnTo>
                      <a:lnTo>
                        <a:pt x="1772" y="989"/>
                      </a:lnTo>
                      <a:lnTo>
                        <a:pt x="1772" y="987"/>
                      </a:lnTo>
                      <a:lnTo>
                        <a:pt x="1772" y="986"/>
                      </a:lnTo>
                      <a:lnTo>
                        <a:pt x="1772" y="986"/>
                      </a:lnTo>
                      <a:lnTo>
                        <a:pt x="1772" y="986"/>
                      </a:lnTo>
                      <a:lnTo>
                        <a:pt x="1772" y="986"/>
                      </a:lnTo>
                      <a:lnTo>
                        <a:pt x="1773" y="987"/>
                      </a:lnTo>
                      <a:lnTo>
                        <a:pt x="1773" y="988"/>
                      </a:lnTo>
                      <a:lnTo>
                        <a:pt x="1773" y="990"/>
                      </a:lnTo>
                      <a:lnTo>
                        <a:pt x="1773" y="993"/>
                      </a:lnTo>
                      <a:lnTo>
                        <a:pt x="1773" y="997"/>
                      </a:lnTo>
                      <a:lnTo>
                        <a:pt x="1774" y="1002"/>
                      </a:lnTo>
                      <a:lnTo>
                        <a:pt x="1774" y="1007"/>
                      </a:lnTo>
                      <a:lnTo>
                        <a:pt x="1774" y="1013"/>
                      </a:lnTo>
                      <a:lnTo>
                        <a:pt x="1774" y="1019"/>
                      </a:lnTo>
                      <a:lnTo>
                        <a:pt x="1774" y="1024"/>
                      </a:lnTo>
                      <a:lnTo>
                        <a:pt x="1774" y="1030"/>
                      </a:lnTo>
                      <a:lnTo>
                        <a:pt x="1775" y="1035"/>
                      </a:lnTo>
                      <a:lnTo>
                        <a:pt x="1775" y="1039"/>
                      </a:lnTo>
                      <a:lnTo>
                        <a:pt x="1775" y="1042"/>
                      </a:lnTo>
                      <a:lnTo>
                        <a:pt x="1775" y="1043"/>
                      </a:lnTo>
                      <a:lnTo>
                        <a:pt x="1775" y="1044"/>
                      </a:lnTo>
                      <a:lnTo>
                        <a:pt x="1775" y="1044"/>
                      </a:lnTo>
                      <a:lnTo>
                        <a:pt x="1776" y="1042"/>
                      </a:lnTo>
                      <a:lnTo>
                        <a:pt x="1776" y="1040"/>
                      </a:lnTo>
                      <a:lnTo>
                        <a:pt x="1776" y="1037"/>
                      </a:lnTo>
                      <a:lnTo>
                        <a:pt x="1776" y="1034"/>
                      </a:lnTo>
                      <a:lnTo>
                        <a:pt x="1776" y="1030"/>
                      </a:lnTo>
                      <a:lnTo>
                        <a:pt x="1777" y="1025"/>
                      </a:lnTo>
                      <a:lnTo>
                        <a:pt x="1777" y="1020"/>
                      </a:lnTo>
                      <a:lnTo>
                        <a:pt x="1777" y="1013"/>
                      </a:lnTo>
                      <a:lnTo>
                        <a:pt x="1777" y="1006"/>
                      </a:lnTo>
                      <a:lnTo>
                        <a:pt x="1777" y="999"/>
                      </a:lnTo>
                      <a:lnTo>
                        <a:pt x="1777" y="991"/>
                      </a:lnTo>
                      <a:lnTo>
                        <a:pt x="1778" y="983"/>
                      </a:lnTo>
                      <a:lnTo>
                        <a:pt x="1778" y="975"/>
                      </a:lnTo>
                      <a:lnTo>
                        <a:pt x="1778" y="968"/>
                      </a:lnTo>
                      <a:lnTo>
                        <a:pt x="1778" y="962"/>
                      </a:lnTo>
                      <a:lnTo>
                        <a:pt x="1778" y="957"/>
                      </a:lnTo>
                      <a:lnTo>
                        <a:pt x="1778" y="953"/>
                      </a:lnTo>
                      <a:lnTo>
                        <a:pt x="1779" y="952"/>
                      </a:lnTo>
                      <a:lnTo>
                        <a:pt x="1779" y="952"/>
                      </a:lnTo>
                      <a:lnTo>
                        <a:pt x="1779" y="954"/>
                      </a:lnTo>
                      <a:lnTo>
                        <a:pt x="1779" y="958"/>
                      </a:lnTo>
                      <a:lnTo>
                        <a:pt x="1779" y="963"/>
                      </a:lnTo>
                      <a:lnTo>
                        <a:pt x="1779" y="969"/>
                      </a:lnTo>
                      <a:lnTo>
                        <a:pt x="1780" y="976"/>
                      </a:lnTo>
                      <a:lnTo>
                        <a:pt x="1780" y="983"/>
                      </a:lnTo>
                      <a:lnTo>
                        <a:pt x="1780" y="990"/>
                      </a:lnTo>
                      <a:lnTo>
                        <a:pt x="1780" y="996"/>
                      </a:lnTo>
                      <a:lnTo>
                        <a:pt x="1780" y="1002"/>
                      </a:lnTo>
                      <a:lnTo>
                        <a:pt x="1781" y="1006"/>
                      </a:lnTo>
                      <a:lnTo>
                        <a:pt x="1781" y="1010"/>
                      </a:lnTo>
                      <a:lnTo>
                        <a:pt x="1781" y="1012"/>
                      </a:lnTo>
                      <a:lnTo>
                        <a:pt x="1781" y="1014"/>
                      </a:lnTo>
                      <a:lnTo>
                        <a:pt x="1781" y="1014"/>
                      </a:lnTo>
                      <a:lnTo>
                        <a:pt x="1781" y="1014"/>
                      </a:lnTo>
                      <a:lnTo>
                        <a:pt x="1782" y="1013"/>
                      </a:lnTo>
                      <a:lnTo>
                        <a:pt x="1782" y="1011"/>
                      </a:lnTo>
                      <a:lnTo>
                        <a:pt x="1782" y="1010"/>
                      </a:lnTo>
                      <a:lnTo>
                        <a:pt x="1782" y="1008"/>
                      </a:lnTo>
                      <a:lnTo>
                        <a:pt x="1782" y="1005"/>
                      </a:lnTo>
                      <a:lnTo>
                        <a:pt x="1782" y="1003"/>
                      </a:lnTo>
                      <a:lnTo>
                        <a:pt x="1783" y="1001"/>
                      </a:lnTo>
                      <a:lnTo>
                        <a:pt x="1783" y="998"/>
                      </a:lnTo>
                      <a:lnTo>
                        <a:pt x="1783" y="996"/>
                      </a:lnTo>
                      <a:lnTo>
                        <a:pt x="1783" y="993"/>
                      </a:lnTo>
                      <a:lnTo>
                        <a:pt x="1783" y="991"/>
                      </a:lnTo>
                      <a:lnTo>
                        <a:pt x="1783" y="989"/>
                      </a:lnTo>
                      <a:lnTo>
                        <a:pt x="1784" y="987"/>
                      </a:lnTo>
                      <a:lnTo>
                        <a:pt x="1784" y="986"/>
                      </a:lnTo>
                      <a:lnTo>
                        <a:pt x="1784" y="985"/>
                      </a:lnTo>
                      <a:lnTo>
                        <a:pt x="1784" y="984"/>
                      </a:lnTo>
                      <a:lnTo>
                        <a:pt x="1784" y="984"/>
                      </a:lnTo>
                      <a:lnTo>
                        <a:pt x="1785" y="983"/>
                      </a:lnTo>
                      <a:lnTo>
                        <a:pt x="1785" y="983"/>
                      </a:lnTo>
                      <a:lnTo>
                        <a:pt x="1785" y="982"/>
                      </a:lnTo>
                      <a:lnTo>
                        <a:pt x="1785" y="981"/>
                      </a:lnTo>
                      <a:lnTo>
                        <a:pt x="1785" y="978"/>
                      </a:lnTo>
                      <a:lnTo>
                        <a:pt x="1785" y="975"/>
                      </a:lnTo>
                      <a:lnTo>
                        <a:pt x="1786" y="971"/>
                      </a:lnTo>
                      <a:lnTo>
                        <a:pt x="1786" y="966"/>
                      </a:lnTo>
                      <a:lnTo>
                        <a:pt x="1786" y="959"/>
                      </a:lnTo>
                      <a:lnTo>
                        <a:pt x="1786" y="952"/>
                      </a:lnTo>
                      <a:lnTo>
                        <a:pt x="1786" y="943"/>
                      </a:lnTo>
                      <a:lnTo>
                        <a:pt x="1786" y="934"/>
                      </a:lnTo>
                      <a:lnTo>
                        <a:pt x="1787" y="925"/>
                      </a:lnTo>
                      <a:lnTo>
                        <a:pt x="1787" y="917"/>
                      </a:lnTo>
                      <a:lnTo>
                        <a:pt x="1787" y="909"/>
                      </a:lnTo>
                      <a:lnTo>
                        <a:pt x="1787" y="902"/>
                      </a:lnTo>
                      <a:lnTo>
                        <a:pt x="1787" y="898"/>
                      </a:lnTo>
                      <a:lnTo>
                        <a:pt x="1788" y="895"/>
                      </a:lnTo>
                      <a:lnTo>
                        <a:pt x="1788" y="894"/>
                      </a:lnTo>
                      <a:lnTo>
                        <a:pt x="1788" y="894"/>
                      </a:lnTo>
                      <a:lnTo>
                        <a:pt x="1788" y="897"/>
                      </a:lnTo>
                      <a:lnTo>
                        <a:pt x="1788" y="900"/>
                      </a:lnTo>
                      <a:lnTo>
                        <a:pt x="1788" y="904"/>
                      </a:lnTo>
                      <a:lnTo>
                        <a:pt x="1789" y="908"/>
                      </a:lnTo>
                      <a:lnTo>
                        <a:pt x="1789" y="912"/>
                      </a:lnTo>
                      <a:lnTo>
                        <a:pt x="1789" y="915"/>
                      </a:lnTo>
                      <a:lnTo>
                        <a:pt x="1789" y="916"/>
                      </a:lnTo>
                      <a:lnTo>
                        <a:pt x="1789" y="915"/>
                      </a:lnTo>
                      <a:lnTo>
                        <a:pt x="1789" y="912"/>
                      </a:lnTo>
                      <a:lnTo>
                        <a:pt x="1790" y="907"/>
                      </a:lnTo>
                      <a:lnTo>
                        <a:pt x="1790" y="901"/>
                      </a:lnTo>
                      <a:lnTo>
                        <a:pt x="1790" y="893"/>
                      </a:lnTo>
                      <a:lnTo>
                        <a:pt x="1790" y="884"/>
                      </a:lnTo>
                      <a:lnTo>
                        <a:pt x="1790" y="875"/>
                      </a:lnTo>
                      <a:lnTo>
                        <a:pt x="1790" y="866"/>
                      </a:lnTo>
                      <a:lnTo>
                        <a:pt x="1791" y="858"/>
                      </a:lnTo>
                      <a:lnTo>
                        <a:pt x="1791" y="850"/>
                      </a:lnTo>
                      <a:lnTo>
                        <a:pt x="1791" y="844"/>
                      </a:lnTo>
                      <a:lnTo>
                        <a:pt x="1791" y="840"/>
                      </a:lnTo>
                      <a:lnTo>
                        <a:pt x="1791" y="837"/>
                      </a:lnTo>
                      <a:lnTo>
                        <a:pt x="1792" y="836"/>
                      </a:lnTo>
                      <a:lnTo>
                        <a:pt x="1792" y="836"/>
                      </a:lnTo>
                      <a:lnTo>
                        <a:pt x="1792" y="837"/>
                      </a:lnTo>
                      <a:lnTo>
                        <a:pt x="1792" y="839"/>
                      </a:lnTo>
                      <a:lnTo>
                        <a:pt x="1792" y="841"/>
                      </a:lnTo>
                      <a:lnTo>
                        <a:pt x="1792" y="844"/>
                      </a:lnTo>
                      <a:lnTo>
                        <a:pt x="1793" y="846"/>
                      </a:lnTo>
                      <a:lnTo>
                        <a:pt x="1793" y="849"/>
                      </a:lnTo>
                      <a:lnTo>
                        <a:pt x="1793" y="850"/>
                      </a:lnTo>
                      <a:lnTo>
                        <a:pt x="1793" y="852"/>
                      </a:lnTo>
                      <a:lnTo>
                        <a:pt x="1793" y="853"/>
                      </a:lnTo>
                      <a:lnTo>
                        <a:pt x="1793" y="853"/>
                      </a:lnTo>
                      <a:lnTo>
                        <a:pt x="1794" y="853"/>
                      </a:lnTo>
                      <a:lnTo>
                        <a:pt x="1794" y="853"/>
                      </a:lnTo>
                      <a:lnTo>
                        <a:pt x="1794" y="852"/>
                      </a:lnTo>
                      <a:lnTo>
                        <a:pt x="1794" y="852"/>
                      </a:lnTo>
                      <a:lnTo>
                        <a:pt x="1794" y="851"/>
                      </a:lnTo>
                      <a:lnTo>
                        <a:pt x="1794" y="851"/>
                      </a:lnTo>
                      <a:lnTo>
                        <a:pt x="1795" y="850"/>
                      </a:lnTo>
                      <a:lnTo>
                        <a:pt x="1795" y="851"/>
                      </a:lnTo>
                      <a:lnTo>
                        <a:pt x="1795" y="851"/>
                      </a:lnTo>
                      <a:lnTo>
                        <a:pt x="1795" y="852"/>
                      </a:lnTo>
                      <a:lnTo>
                        <a:pt x="1795" y="854"/>
                      </a:lnTo>
                      <a:lnTo>
                        <a:pt x="1796" y="856"/>
                      </a:lnTo>
                      <a:lnTo>
                        <a:pt x="1796" y="858"/>
                      </a:lnTo>
                      <a:lnTo>
                        <a:pt x="1796" y="861"/>
                      </a:lnTo>
                      <a:lnTo>
                        <a:pt x="1796" y="863"/>
                      </a:lnTo>
                      <a:lnTo>
                        <a:pt x="1796" y="865"/>
                      </a:lnTo>
                      <a:lnTo>
                        <a:pt x="1796" y="867"/>
                      </a:lnTo>
                      <a:lnTo>
                        <a:pt x="1797" y="868"/>
                      </a:lnTo>
                      <a:lnTo>
                        <a:pt x="1797" y="868"/>
                      </a:lnTo>
                      <a:lnTo>
                        <a:pt x="1797" y="867"/>
                      </a:lnTo>
                      <a:lnTo>
                        <a:pt x="1797" y="867"/>
                      </a:lnTo>
                      <a:lnTo>
                        <a:pt x="1797" y="865"/>
                      </a:lnTo>
                      <a:lnTo>
                        <a:pt x="1797" y="864"/>
                      </a:lnTo>
                      <a:lnTo>
                        <a:pt x="1798" y="864"/>
                      </a:lnTo>
                      <a:lnTo>
                        <a:pt x="1798" y="864"/>
                      </a:lnTo>
                      <a:lnTo>
                        <a:pt x="1798" y="864"/>
                      </a:lnTo>
                      <a:lnTo>
                        <a:pt x="1798" y="866"/>
                      </a:lnTo>
                      <a:lnTo>
                        <a:pt x="1798" y="868"/>
                      </a:lnTo>
                      <a:lnTo>
                        <a:pt x="1799" y="871"/>
                      </a:lnTo>
                      <a:lnTo>
                        <a:pt x="1799" y="875"/>
                      </a:lnTo>
                      <a:lnTo>
                        <a:pt x="1799" y="878"/>
                      </a:lnTo>
                      <a:lnTo>
                        <a:pt x="1799" y="881"/>
                      </a:lnTo>
                      <a:lnTo>
                        <a:pt x="1799" y="884"/>
                      </a:lnTo>
                      <a:lnTo>
                        <a:pt x="1799" y="886"/>
                      </a:lnTo>
                      <a:lnTo>
                        <a:pt x="1800" y="887"/>
                      </a:lnTo>
                      <a:lnTo>
                        <a:pt x="1800" y="887"/>
                      </a:lnTo>
                      <a:lnTo>
                        <a:pt x="1800" y="886"/>
                      </a:lnTo>
                      <a:lnTo>
                        <a:pt x="1800" y="884"/>
                      </a:lnTo>
                      <a:lnTo>
                        <a:pt x="1800" y="881"/>
                      </a:lnTo>
                      <a:lnTo>
                        <a:pt x="1800" y="877"/>
                      </a:lnTo>
                      <a:lnTo>
                        <a:pt x="1801" y="873"/>
                      </a:lnTo>
                      <a:lnTo>
                        <a:pt x="1801" y="869"/>
                      </a:lnTo>
                      <a:lnTo>
                        <a:pt x="1801" y="864"/>
                      </a:lnTo>
                      <a:lnTo>
                        <a:pt x="1801" y="860"/>
                      </a:lnTo>
                      <a:lnTo>
                        <a:pt x="1801" y="856"/>
                      </a:lnTo>
                      <a:lnTo>
                        <a:pt x="1801" y="853"/>
                      </a:lnTo>
                      <a:lnTo>
                        <a:pt x="1802" y="850"/>
                      </a:lnTo>
                      <a:lnTo>
                        <a:pt x="1802" y="848"/>
                      </a:lnTo>
                      <a:lnTo>
                        <a:pt x="1802" y="846"/>
                      </a:lnTo>
                      <a:lnTo>
                        <a:pt x="1802" y="844"/>
                      </a:lnTo>
                      <a:lnTo>
                        <a:pt x="1802" y="841"/>
                      </a:lnTo>
                      <a:lnTo>
                        <a:pt x="1803" y="839"/>
                      </a:lnTo>
                      <a:lnTo>
                        <a:pt x="1803" y="836"/>
                      </a:lnTo>
                      <a:lnTo>
                        <a:pt x="1803" y="833"/>
                      </a:lnTo>
                      <a:lnTo>
                        <a:pt x="1803" y="829"/>
                      </a:lnTo>
                      <a:lnTo>
                        <a:pt x="1803" y="823"/>
                      </a:lnTo>
                      <a:lnTo>
                        <a:pt x="1803" y="817"/>
                      </a:lnTo>
                      <a:lnTo>
                        <a:pt x="1804" y="810"/>
                      </a:lnTo>
                      <a:lnTo>
                        <a:pt x="1804" y="802"/>
                      </a:lnTo>
                      <a:lnTo>
                        <a:pt x="1804" y="794"/>
                      </a:lnTo>
                      <a:lnTo>
                        <a:pt x="1804" y="785"/>
                      </a:lnTo>
                      <a:lnTo>
                        <a:pt x="1804" y="777"/>
                      </a:lnTo>
                      <a:lnTo>
                        <a:pt x="1804" y="769"/>
                      </a:lnTo>
                      <a:lnTo>
                        <a:pt x="1805" y="762"/>
                      </a:lnTo>
                      <a:lnTo>
                        <a:pt x="1805" y="756"/>
                      </a:lnTo>
                      <a:lnTo>
                        <a:pt x="1805" y="752"/>
                      </a:lnTo>
                      <a:lnTo>
                        <a:pt x="1805" y="750"/>
                      </a:lnTo>
                      <a:lnTo>
                        <a:pt x="1805" y="751"/>
                      </a:lnTo>
                      <a:lnTo>
                        <a:pt x="1805" y="753"/>
                      </a:lnTo>
                      <a:lnTo>
                        <a:pt x="1806" y="757"/>
                      </a:lnTo>
                      <a:lnTo>
                        <a:pt x="1806" y="763"/>
                      </a:lnTo>
                      <a:lnTo>
                        <a:pt x="1806" y="770"/>
                      </a:lnTo>
                      <a:lnTo>
                        <a:pt x="1806" y="778"/>
                      </a:lnTo>
                      <a:lnTo>
                        <a:pt x="1806" y="786"/>
                      </a:lnTo>
                      <a:lnTo>
                        <a:pt x="1807" y="794"/>
                      </a:lnTo>
                      <a:lnTo>
                        <a:pt x="1807" y="802"/>
                      </a:lnTo>
                      <a:lnTo>
                        <a:pt x="1807" y="810"/>
                      </a:lnTo>
                      <a:lnTo>
                        <a:pt x="1807" y="817"/>
                      </a:lnTo>
                      <a:lnTo>
                        <a:pt x="1807" y="822"/>
                      </a:lnTo>
                      <a:lnTo>
                        <a:pt x="1807" y="828"/>
                      </a:lnTo>
                      <a:lnTo>
                        <a:pt x="1808" y="832"/>
                      </a:lnTo>
                      <a:lnTo>
                        <a:pt x="1808" y="835"/>
                      </a:lnTo>
                      <a:lnTo>
                        <a:pt x="1808" y="838"/>
                      </a:lnTo>
                      <a:lnTo>
                        <a:pt x="1808" y="840"/>
                      </a:lnTo>
                      <a:lnTo>
                        <a:pt x="1808" y="841"/>
                      </a:lnTo>
                      <a:lnTo>
                        <a:pt x="1808" y="842"/>
                      </a:lnTo>
                      <a:lnTo>
                        <a:pt x="1809" y="842"/>
                      </a:lnTo>
                      <a:lnTo>
                        <a:pt x="1809" y="842"/>
                      </a:lnTo>
                      <a:lnTo>
                        <a:pt x="1809" y="842"/>
                      </a:lnTo>
                      <a:lnTo>
                        <a:pt x="1809" y="842"/>
                      </a:lnTo>
                      <a:lnTo>
                        <a:pt x="1809" y="843"/>
                      </a:lnTo>
                      <a:lnTo>
                        <a:pt x="1810" y="843"/>
                      </a:lnTo>
                      <a:lnTo>
                        <a:pt x="1810" y="844"/>
                      </a:lnTo>
                      <a:lnTo>
                        <a:pt x="1810" y="846"/>
                      </a:lnTo>
                      <a:lnTo>
                        <a:pt x="1810" y="847"/>
                      </a:lnTo>
                      <a:lnTo>
                        <a:pt x="1810" y="849"/>
                      </a:lnTo>
                      <a:lnTo>
                        <a:pt x="1810" y="850"/>
                      </a:lnTo>
                      <a:lnTo>
                        <a:pt x="1811" y="851"/>
                      </a:lnTo>
                      <a:lnTo>
                        <a:pt x="1811" y="851"/>
                      </a:lnTo>
                      <a:lnTo>
                        <a:pt x="1811" y="850"/>
                      </a:lnTo>
                      <a:lnTo>
                        <a:pt x="1811" y="847"/>
                      </a:lnTo>
                      <a:lnTo>
                        <a:pt x="1811" y="843"/>
                      </a:lnTo>
                      <a:lnTo>
                        <a:pt x="1811" y="837"/>
                      </a:lnTo>
                      <a:lnTo>
                        <a:pt x="1812" y="830"/>
                      </a:lnTo>
                      <a:lnTo>
                        <a:pt x="1812" y="821"/>
                      </a:lnTo>
                      <a:lnTo>
                        <a:pt x="1812" y="812"/>
                      </a:lnTo>
                      <a:lnTo>
                        <a:pt x="1812" y="802"/>
                      </a:lnTo>
                      <a:lnTo>
                        <a:pt x="1812" y="793"/>
                      </a:lnTo>
                      <a:lnTo>
                        <a:pt x="1812" y="785"/>
                      </a:lnTo>
                      <a:lnTo>
                        <a:pt x="1813" y="777"/>
                      </a:lnTo>
                      <a:lnTo>
                        <a:pt x="1813" y="771"/>
                      </a:lnTo>
                      <a:lnTo>
                        <a:pt x="1813" y="765"/>
                      </a:lnTo>
                      <a:lnTo>
                        <a:pt x="1813" y="762"/>
                      </a:lnTo>
                      <a:lnTo>
                        <a:pt x="1813" y="759"/>
                      </a:lnTo>
                      <a:lnTo>
                        <a:pt x="1814" y="757"/>
                      </a:lnTo>
                      <a:lnTo>
                        <a:pt x="1814" y="756"/>
                      </a:lnTo>
                      <a:lnTo>
                        <a:pt x="1814" y="755"/>
                      </a:lnTo>
                      <a:lnTo>
                        <a:pt x="1814" y="755"/>
                      </a:lnTo>
                      <a:lnTo>
                        <a:pt x="1814" y="755"/>
                      </a:lnTo>
                      <a:lnTo>
                        <a:pt x="1814" y="754"/>
                      </a:lnTo>
                      <a:lnTo>
                        <a:pt x="1815" y="754"/>
                      </a:lnTo>
                      <a:lnTo>
                        <a:pt x="1815" y="753"/>
                      </a:lnTo>
                      <a:lnTo>
                        <a:pt x="1815" y="752"/>
                      </a:lnTo>
                      <a:lnTo>
                        <a:pt x="1815" y="751"/>
                      </a:lnTo>
                      <a:lnTo>
                        <a:pt x="1815" y="749"/>
                      </a:lnTo>
                      <a:lnTo>
                        <a:pt x="1815" y="748"/>
                      </a:lnTo>
                      <a:lnTo>
                        <a:pt x="1816" y="746"/>
                      </a:lnTo>
                      <a:lnTo>
                        <a:pt x="1816" y="744"/>
                      </a:lnTo>
                      <a:lnTo>
                        <a:pt x="1816" y="743"/>
                      </a:lnTo>
                      <a:lnTo>
                        <a:pt x="1816" y="743"/>
                      </a:lnTo>
                      <a:lnTo>
                        <a:pt x="1816" y="743"/>
                      </a:lnTo>
                      <a:lnTo>
                        <a:pt x="1816" y="745"/>
                      </a:lnTo>
                      <a:lnTo>
                        <a:pt x="1817" y="747"/>
                      </a:lnTo>
                      <a:lnTo>
                        <a:pt x="1817" y="750"/>
                      </a:lnTo>
                      <a:lnTo>
                        <a:pt x="1817" y="754"/>
                      </a:lnTo>
                      <a:lnTo>
                        <a:pt x="1817" y="758"/>
                      </a:lnTo>
                      <a:lnTo>
                        <a:pt x="1817" y="763"/>
                      </a:lnTo>
                      <a:lnTo>
                        <a:pt x="1818" y="767"/>
                      </a:lnTo>
                      <a:lnTo>
                        <a:pt x="1818" y="770"/>
                      </a:lnTo>
                      <a:lnTo>
                        <a:pt x="1818" y="772"/>
                      </a:lnTo>
                      <a:lnTo>
                        <a:pt x="1818" y="774"/>
                      </a:lnTo>
                      <a:lnTo>
                        <a:pt x="1818" y="774"/>
                      </a:lnTo>
                      <a:lnTo>
                        <a:pt x="1818" y="773"/>
                      </a:lnTo>
                      <a:lnTo>
                        <a:pt x="1819" y="770"/>
                      </a:lnTo>
                      <a:lnTo>
                        <a:pt x="1819" y="767"/>
                      </a:lnTo>
                      <a:lnTo>
                        <a:pt x="1819" y="763"/>
                      </a:lnTo>
                      <a:lnTo>
                        <a:pt x="1819" y="758"/>
                      </a:lnTo>
                      <a:lnTo>
                        <a:pt x="1819" y="754"/>
                      </a:lnTo>
                      <a:lnTo>
                        <a:pt x="1819" y="749"/>
                      </a:lnTo>
                      <a:lnTo>
                        <a:pt x="1820" y="745"/>
                      </a:lnTo>
                      <a:lnTo>
                        <a:pt x="1820" y="742"/>
                      </a:lnTo>
                      <a:lnTo>
                        <a:pt x="1820" y="740"/>
                      </a:lnTo>
                      <a:lnTo>
                        <a:pt x="1820" y="739"/>
                      </a:lnTo>
                      <a:lnTo>
                        <a:pt x="1820" y="739"/>
                      </a:lnTo>
                      <a:lnTo>
                        <a:pt x="1820" y="741"/>
                      </a:lnTo>
                      <a:lnTo>
                        <a:pt x="1821" y="743"/>
                      </a:lnTo>
                      <a:lnTo>
                        <a:pt x="1821" y="745"/>
                      </a:lnTo>
                      <a:lnTo>
                        <a:pt x="1821" y="747"/>
                      </a:lnTo>
                      <a:lnTo>
                        <a:pt x="1821" y="748"/>
                      </a:lnTo>
                      <a:lnTo>
                        <a:pt x="1821" y="749"/>
                      </a:lnTo>
                      <a:lnTo>
                        <a:pt x="1822" y="747"/>
                      </a:lnTo>
                      <a:lnTo>
                        <a:pt x="1822" y="745"/>
                      </a:lnTo>
                      <a:lnTo>
                        <a:pt x="1822" y="740"/>
                      </a:lnTo>
                      <a:lnTo>
                        <a:pt x="1822" y="734"/>
                      </a:lnTo>
                      <a:lnTo>
                        <a:pt x="1822" y="726"/>
                      </a:lnTo>
                      <a:lnTo>
                        <a:pt x="1822" y="716"/>
                      </a:lnTo>
                      <a:lnTo>
                        <a:pt x="1823" y="706"/>
                      </a:lnTo>
                      <a:lnTo>
                        <a:pt x="1823" y="695"/>
                      </a:lnTo>
                      <a:lnTo>
                        <a:pt x="1823" y="685"/>
                      </a:lnTo>
                      <a:lnTo>
                        <a:pt x="1823" y="675"/>
                      </a:lnTo>
                      <a:lnTo>
                        <a:pt x="1823" y="665"/>
                      </a:lnTo>
                      <a:lnTo>
                        <a:pt x="1823" y="658"/>
                      </a:lnTo>
                      <a:lnTo>
                        <a:pt x="1824" y="652"/>
                      </a:lnTo>
                      <a:lnTo>
                        <a:pt x="1824" y="648"/>
                      </a:lnTo>
                      <a:lnTo>
                        <a:pt x="1824" y="646"/>
                      </a:lnTo>
                      <a:lnTo>
                        <a:pt x="1824" y="647"/>
                      </a:lnTo>
                      <a:lnTo>
                        <a:pt x="1824" y="650"/>
                      </a:lnTo>
                      <a:lnTo>
                        <a:pt x="1825" y="655"/>
                      </a:lnTo>
                      <a:lnTo>
                        <a:pt x="1825" y="661"/>
                      </a:lnTo>
                      <a:lnTo>
                        <a:pt x="1825" y="669"/>
                      </a:lnTo>
                      <a:lnTo>
                        <a:pt x="1825" y="677"/>
                      </a:lnTo>
                      <a:lnTo>
                        <a:pt x="1825" y="685"/>
                      </a:lnTo>
                      <a:lnTo>
                        <a:pt x="1825" y="693"/>
                      </a:lnTo>
                      <a:lnTo>
                        <a:pt x="1826" y="700"/>
                      </a:lnTo>
                      <a:lnTo>
                        <a:pt x="1826" y="706"/>
                      </a:lnTo>
                      <a:lnTo>
                        <a:pt x="1826" y="710"/>
                      </a:lnTo>
                      <a:lnTo>
                        <a:pt x="1826" y="711"/>
                      </a:lnTo>
                      <a:lnTo>
                        <a:pt x="1826" y="711"/>
                      </a:lnTo>
                      <a:lnTo>
                        <a:pt x="1826" y="708"/>
                      </a:lnTo>
                      <a:lnTo>
                        <a:pt x="1827" y="703"/>
                      </a:lnTo>
                      <a:lnTo>
                        <a:pt x="1827" y="696"/>
                      </a:lnTo>
                      <a:lnTo>
                        <a:pt x="1827" y="688"/>
                      </a:lnTo>
                      <a:lnTo>
                        <a:pt x="1827" y="680"/>
                      </a:lnTo>
                      <a:lnTo>
                        <a:pt x="1827" y="671"/>
                      </a:lnTo>
                      <a:lnTo>
                        <a:pt x="1827" y="664"/>
                      </a:lnTo>
                      <a:lnTo>
                        <a:pt x="1828" y="657"/>
                      </a:lnTo>
                      <a:lnTo>
                        <a:pt x="1828" y="652"/>
                      </a:lnTo>
                      <a:lnTo>
                        <a:pt x="1828" y="648"/>
                      </a:lnTo>
                      <a:lnTo>
                        <a:pt x="1828" y="646"/>
                      </a:lnTo>
                      <a:lnTo>
                        <a:pt x="1828" y="646"/>
                      </a:lnTo>
                      <a:lnTo>
                        <a:pt x="1829" y="648"/>
                      </a:lnTo>
                      <a:lnTo>
                        <a:pt x="1829" y="651"/>
                      </a:lnTo>
                      <a:lnTo>
                        <a:pt x="1829" y="656"/>
                      </a:lnTo>
                      <a:lnTo>
                        <a:pt x="1829" y="662"/>
                      </a:lnTo>
                      <a:lnTo>
                        <a:pt x="1829" y="668"/>
                      </a:lnTo>
                      <a:lnTo>
                        <a:pt x="1829" y="675"/>
                      </a:lnTo>
                      <a:lnTo>
                        <a:pt x="1830" y="682"/>
                      </a:lnTo>
                      <a:lnTo>
                        <a:pt x="1830" y="690"/>
                      </a:lnTo>
                      <a:lnTo>
                        <a:pt x="1830" y="697"/>
                      </a:lnTo>
                      <a:lnTo>
                        <a:pt x="1830" y="705"/>
                      </a:lnTo>
                      <a:lnTo>
                        <a:pt x="1830" y="712"/>
                      </a:lnTo>
                      <a:lnTo>
                        <a:pt x="1830" y="718"/>
                      </a:lnTo>
                      <a:lnTo>
                        <a:pt x="1831" y="724"/>
                      </a:lnTo>
                      <a:lnTo>
                        <a:pt x="1831" y="729"/>
                      </a:lnTo>
                      <a:lnTo>
                        <a:pt x="1831" y="734"/>
                      </a:lnTo>
                      <a:lnTo>
                        <a:pt x="1831" y="737"/>
                      </a:lnTo>
                      <a:lnTo>
                        <a:pt x="1831" y="738"/>
                      </a:lnTo>
                      <a:lnTo>
                        <a:pt x="1831" y="739"/>
                      </a:lnTo>
                      <a:lnTo>
                        <a:pt x="1832" y="737"/>
                      </a:lnTo>
                      <a:lnTo>
                        <a:pt x="1832" y="733"/>
                      </a:lnTo>
                      <a:lnTo>
                        <a:pt x="1832" y="727"/>
                      </a:lnTo>
                      <a:lnTo>
                        <a:pt x="1832" y="720"/>
                      </a:lnTo>
                      <a:lnTo>
                        <a:pt x="1832" y="711"/>
                      </a:lnTo>
                      <a:lnTo>
                        <a:pt x="1833" y="702"/>
                      </a:lnTo>
                      <a:lnTo>
                        <a:pt x="1833" y="692"/>
                      </a:lnTo>
                      <a:lnTo>
                        <a:pt x="1833" y="682"/>
                      </a:lnTo>
                      <a:lnTo>
                        <a:pt x="1833" y="674"/>
                      </a:lnTo>
                      <a:lnTo>
                        <a:pt x="1833" y="666"/>
                      </a:lnTo>
                      <a:lnTo>
                        <a:pt x="1833" y="661"/>
                      </a:lnTo>
                      <a:lnTo>
                        <a:pt x="1834" y="657"/>
                      </a:lnTo>
                      <a:lnTo>
                        <a:pt x="1834" y="656"/>
                      </a:lnTo>
                      <a:lnTo>
                        <a:pt x="1834" y="656"/>
                      </a:lnTo>
                      <a:lnTo>
                        <a:pt x="1834" y="658"/>
                      </a:lnTo>
                      <a:lnTo>
                        <a:pt x="1834" y="661"/>
                      </a:lnTo>
                      <a:lnTo>
                        <a:pt x="1834" y="664"/>
                      </a:lnTo>
                      <a:lnTo>
                        <a:pt x="1835" y="667"/>
                      </a:lnTo>
                      <a:lnTo>
                        <a:pt x="1835" y="670"/>
                      </a:lnTo>
                      <a:lnTo>
                        <a:pt x="1835" y="672"/>
                      </a:lnTo>
                      <a:lnTo>
                        <a:pt x="1835" y="674"/>
                      </a:lnTo>
                      <a:lnTo>
                        <a:pt x="1835" y="673"/>
                      </a:lnTo>
                      <a:lnTo>
                        <a:pt x="1836" y="672"/>
                      </a:lnTo>
                      <a:lnTo>
                        <a:pt x="1836" y="669"/>
                      </a:lnTo>
                      <a:lnTo>
                        <a:pt x="1836" y="665"/>
                      </a:lnTo>
                      <a:lnTo>
                        <a:pt x="1836" y="660"/>
                      </a:lnTo>
                      <a:lnTo>
                        <a:pt x="1836" y="655"/>
                      </a:lnTo>
                      <a:lnTo>
                        <a:pt x="1836" y="649"/>
                      </a:lnTo>
                      <a:lnTo>
                        <a:pt x="1837" y="644"/>
                      </a:lnTo>
                      <a:lnTo>
                        <a:pt x="1837" y="639"/>
                      </a:lnTo>
                      <a:lnTo>
                        <a:pt x="1837" y="635"/>
                      </a:lnTo>
                      <a:lnTo>
                        <a:pt x="1837" y="631"/>
                      </a:lnTo>
                      <a:lnTo>
                        <a:pt x="1837" y="629"/>
                      </a:lnTo>
                      <a:lnTo>
                        <a:pt x="1837" y="629"/>
                      </a:lnTo>
                      <a:lnTo>
                        <a:pt x="1838" y="629"/>
                      </a:lnTo>
                      <a:lnTo>
                        <a:pt x="1838" y="631"/>
                      </a:lnTo>
                      <a:lnTo>
                        <a:pt x="1838" y="633"/>
                      </a:lnTo>
                      <a:lnTo>
                        <a:pt x="1838" y="637"/>
                      </a:lnTo>
                      <a:lnTo>
                        <a:pt x="1838" y="641"/>
                      </a:lnTo>
                      <a:lnTo>
                        <a:pt x="1838" y="644"/>
                      </a:lnTo>
                      <a:lnTo>
                        <a:pt x="1839" y="647"/>
                      </a:lnTo>
                      <a:lnTo>
                        <a:pt x="1839" y="649"/>
                      </a:lnTo>
                      <a:lnTo>
                        <a:pt x="1839" y="650"/>
                      </a:lnTo>
                      <a:lnTo>
                        <a:pt x="1839" y="649"/>
                      </a:lnTo>
                      <a:lnTo>
                        <a:pt x="1839" y="647"/>
                      </a:lnTo>
                      <a:lnTo>
                        <a:pt x="1840" y="642"/>
                      </a:lnTo>
                      <a:lnTo>
                        <a:pt x="1840" y="636"/>
                      </a:lnTo>
                      <a:lnTo>
                        <a:pt x="1840" y="628"/>
                      </a:lnTo>
                      <a:lnTo>
                        <a:pt x="1840" y="620"/>
                      </a:lnTo>
                      <a:lnTo>
                        <a:pt x="1840" y="610"/>
                      </a:lnTo>
                      <a:lnTo>
                        <a:pt x="1840" y="600"/>
                      </a:lnTo>
                      <a:lnTo>
                        <a:pt x="1841" y="590"/>
                      </a:lnTo>
                      <a:lnTo>
                        <a:pt x="1841" y="580"/>
                      </a:lnTo>
                      <a:lnTo>
                        <a:pt x="1841" y="571"/>
                      </a:lnTo>
                      <a:lnTo>
                        <a:pt x="1841" y="563"/>
                      </a:lnTo>
                      <a:lnTo>
                        <a:pt x="1841" y="557"/>
                      </a:lnTo>
                      <a:lnTo>
                        <a:pt x="1841" y="551"/>
                      </a:lnTo>
                      <a:lnTo>
                        <a:pt x="1842" y="546"/>
                      </a:lnTo>
                      <a:lnTo>
                        <a:pt x="1842" y="543"/>
                      </a:lnTo>
                      <a:lnTo>
                        <a:pt x="1842" y="540"/>
                      </a:lnTo>
                      <a:lnTo>
                        <a:pt x="1842" y="538"/>
                      </a:lnTo>
                      <a:lnTo>
                        <a:pt x="1842" y="537"/>
                      </a:lnTo>
                      <a:lnTo>
                        <a:pt x="1842" y="535"/>
                      </a:lnTo>
                      <a:lnTo>
                        <a:pt x="1843" y="534"/>
                      </a:lnTo>
                      <a:lnTo>
                        <a:pt x="1843" y="533"/>
                      </a:lnTo>
                      <a:lnTo>
                        <a:pt x="1843" y="532"/>
                      </a:lnTo>
                      <a:lnTo>
                        <a:pt x="1843" y="531"/>
                      </a:lnTo>
                      <a:lnTo>
                        <a:pt x="1843" y="530"/>
                      </a:lnTo>
                      <a:lnTo>
                        <a:pt x="1844" y="529"/>
                      </a:lnTo>
                      <a:lnTo>
                        <a:pt x="1844" y="528"/>
                      </a:lnTo>
                      <a:lnTo>
                        <a:pt x="1844" y="526"/>
                      </a:lnTo>
                      <a:lnTo>
                        <a:pt x="1844" y="525"/>
                      </a:lnTo>
                      <a:lnTo>
                        <a:pt x="1844" y="523"/>
                      </a:lnTo>
                      <a:lnTo>
                        <a:pt x="1844" y="521"/>
                      </a:lnTo>
                      <a:lnTo>
                        <a:pt x="1845" y="519"/>
                      </a:lnTo>
                      <a:lnTo>
                        <a:pt x="1845" y="518"/>
                      </a:lnTo>
                      <a:lnTo>
                        <a:pt x="1845" y="516"/>
                      </a:lnTo>
                      <a:lnTo>
                        <a:pt x="1845" y="516"/>
                      </a:lnTo>
                      <a:lnTo>
                        <a:pt x="1845" y="516"/>
                      </a:lnTo>
                      <a:lnTo>
                        <a:pt x="1845" y="518"/>
                      </a:lnTo>
                      <a:lnTo>
                        <a:pt x="1846" y="522"/>
                      </a:lnTo>
                      <a:lnTo>
                        <a:pt x="1846" y="528"/>
                      </a:lnTo>
                      <a:lnTo>
                        <a:pt x="1846" y="535"/>
                      </a:lnTo>
                      <a:lnTo>
                        <a:pt x="1846" y="545"/>
                      </a:lnTo>
                      <a:lnTo>
                        <a:pt x="1846" y="556"/>
                      </a:lnTo>
                      <a:lnTo>
                        <a:pt x="1847" y="568"/>
                      </a:lnTo>
                      <a:lnTo>
                        <a:pt x="1847" y="582"/>
                      </a:lnTo>
                      <a:lnTo>
                        <a:pt x="1847" y="595"/>
                      </a:lnTo>
                      <a:lnTo>
                        <a:pt x="1847" y="609"/>
                      </a:lnTo>
                      <a:lnTo>
                        <a:pt x="1847" y="622"/>
                      </a:lnTo>
                      <a:lnTo>
                        <a:pt x="1847" y="634"/>
                      </a:lnTo>
                      <a:lnTo>
                        <a:pt x="1848" y="644"/>
                      </a:lnTo>
                      <a:lnTo>
                        <a:pt x="1848" y="653"/>
                      </a:lnTo>
                      <a:lnTo>
                        <a:pt x="1848" y="660"/>
                      </a:lnTo>
                      <a:lnTo>
                        <a:pt x="1848" y="665"/>
                      </a:lnTo>
                      <a:lnTo>
                        <a:pt x="1848" y="668"/>
                      </a:lnTo>
                      <a:lnTo>
                        <a:pt x="1848" y="669"/>
                      </a:lnTo>
                      <a:lnTo>
                        <a:pt x="1849" y="668"/>
                      </a:lnTo>
                      <a:lnTo>
                        <a:pt x="1849" y="665"/>
                      </a:lnTo>
                      <a:lnTo>
                        <a:pt x="1849" y="660"/>
                      </a:lnTo>
                      <a:lnTo>
                        <a:pt x="1849" y="654"/>
                      </a:lnTo>
                      <a:lnTo>
                        <a:pt x="1849" y="646"/>
                      </a:lnTo>
                      <a:lnTo>
                        <a:pt x="1849" y="637"/>
                      </a:lnTo>
                      <a:lnTo>
                        <a:pt x="1850" y="627"/>
                      </a:lnTo>
                      <a:lnTo>
                        <a:pt x="1850" y="616"/>
                      </a:lnTo>
                      <a:lnTo>
                        <a:pt x="1850" y="605"/>
                      </a:lnTo>
                      <a:lnTo>
                        <a:pt x="1850" y="594"/>
                      </a:lnTo>
                      <a:lnTo>
                        <a:pt x="1850" y="583"/>
                      </a:lnTo>
                      <a:lnTo>
                        <a:pt x="1851" y="573"/>
                      </a:lnTo>
                      <a:lnTo>
                        <a:pt x="1851" y="564"/>
                      </a:lnTo>
                      <a:lnTo>
                        <a:pt x="1851" y="556"/>
                      </a:lnTo>
                      <a:lnTo>
                        <a:pt x="1851" y="549"/>
                      </a:lnTo>
                      <a:lnTo>
                        <a:pt x="1851" y="543"/>
                      </a:lnTo>
                      <a:lnTo>
                        <a:pt x="1851" y="539"/>
                      </a:lnTo>
                      <a:lnTo>
                        <a:pt x="1852" y="537"/>
                      </a:lnTo>
                      <a:lnTo>
                        <a:pt x="1852" y="536"/>
                      </a:lnTo>
                      <a:lnTo>
                        <a:pt x="1852" y="536"/>
                      </a:lnTo>
                      <a:lnTo>
                        <a:pt x="1852" y="538"/>
                      </a:lnTo>
                      <a:lnTo>
                        <a:pt x="1852" y="542"/>
                      </a:lnTo>
                      <a:lnTo>
                        <a:pt x="1852" y="547"/>
                      </a:lnTo>
                      <a:lnTo>
                        <a:pt x="1853" y="553"/>
                      </a:lnTo>
                      <a:lnTo>
                        <a:pt x="1853" y="560"/>
                      </a:lnTo>
                      <a:lnTo>
                        <a:pt x="1853" y="568"/>
                      </a:lnTo>
                      <a:lnTo>
                        <a:pt x="1853" y="577"/>
                      </a:lnTo>
                      <a:lnTo>
                        <a:pt x="1853" y="587"/>
                      </a:lnTo>
                      <a:lnTo>
                        <a:pt x="1853" y="597"/>
                      </a:lnTo>
                      <a:lnTo>
                        <a:pt x="1854" y="606"/>
                      </a:lnTo>
                      <a:lnTo>
                        <a:pt x="1854" y="615"/>
                      </a:lnTo>
                      <a:lnTo>
                        <a:pt x="1854" y="623"/>
                      </a:lnTo>
                      <a:lnTo>
                        <a:pt x="1854" y="630"/>
                      </a:lnTo>
                      <a:lnTo>
                        <a:pt x="1854" y="635"/>
                      </a:lnTo>
                      <a:lnTo>
                        <a:pt x="1855" y="637"/>
                      </a:lnTo>
                      <a:lnTo>
                        <a:pt x="1855" y="638"/>
                      </a:lnTo>
                      <a:lnTo>
                        <a:pt x="1855" y="636"/>
                      </a:lnTo>
                      <a:lnTo>
                        <a:pt x="1855" y="632"/>
                      </a:lnTo>
                      <a:lnTo>
                        <a:pt x="1855" y="626"/>
                      </a:lnTo>
                      <a:lnTo>
                        <a:pt x="1855" y="619"/>
                      </a:lnTo>
                      <a:lnTo>
                        <a:pt x="1856" y="612"/>
                      </a:lnTo>
                      <a:lnTo>
                        <a:pt x="1856" y="604"/>
                      </a:lnTo>
                      <a:lnTo>
                        <a:pt x="1856" y="597"/>
                      </a:lnTo>
                      <a:lnTo>
                        <a:pt x="1856" y="591"/>
                      </a:lnTo>
                      <a:lnTo>
                        <a:pt x="1856" y="586"/>
                      </a:lnTo>
                      <a:lnTo>
                        <a:pt x="1856" y="582"/>
                      </a:lnTo>
                      <a:lnTo>
                        <a:pt x="1857" y="580"/>
                      </a:lnTo>
                      <a:lnTo>
                        <a:pt x="1857" y="578"/>
                      </a:lnTo>
                      <a:lnTo>
                        <a:pt x="1857" y="578"/>
                      </a:lnTo>
                      <a:lnTo>
                        <a:pt x="1857" y="578"/>
                      </a:lnTo>
                      <a:lnTo>
                        <a:pt x="1857" y="578"/>
                      </a:lnTo>
                      <a:lnTo>
                        <a:pt x="1858" y="578"/>
                      </a:lnTo>
                      <a:lnTo>
                        <a:pt x="1858" y="577"/>
                      </a:lnTo>
                      <a:lnTo>
                        <a:pt x="1858" y="576"/>
                      </a:lnTo>
                      <a:lnTo>
                        <a:pt x="1858" y="573"/>
                      </a:lnTo>
                      <a:lnTo>
                        <a:pt x="1858" y="570"/>
                      </a:lnTo>
                      <a:lnTo>
                        <a:pt x="1858" y="566"/>
                      </a:lnTo>
                      <a:lnTo>
                        <a:pt x="1859" y="561"/>
                      </a:lnTo>
                      <a:lnTo>
                        <a:pt x="1859" y="556"/>
                      </a:lnTo>
                      <a:lnTo>
                        <a:pt x="1859" y="552"/>
                      </a:lnTo>
                      <a:lnTo>
                        <a:pt x="1859" y="547"/>
                      </a:lnTo>
                      <a:lnTo>
                        <a:pt x="1859" y="542"/>
                      </a:lnTo>
                      <a:lnTo>
                        <a:pt x="1859" y="537"/>
                      </a:lnTo>
                      <a:lnTo>
                        <a:pt x="1860" y="533"/>
                      </a:lnTo>
                      <a:lnTo>
                        <a:pt x="1860" y="529"/>
                      </a:lnTo>
                      <a:lnTo>
                        <a:pt x="1860" y="526"/>
                      </a:lnTo>
                      <a:lnTo>
                        <a:pt x="1860" y="522"/>
                      </a:lnTo>
                      <a:lnTo>
                        <a:pt x="1860" y="519"/>
                      </a:lnTo>
                      <a:lnTo>
                        <a:pt x="1860" y="515"/>
                      </a:lnTo>
                      <a:lnTo>
                        <a:pt x="1861" y="512"/>
                      </a:lnTo>
                      <a:lnTo>
                        <a:pt x="1861" y="508"/>
                      </a:lnTo>
                      <a:lnTo>
                        <a:pt x="1861" y="504"/>
                      </a:lnTo>
                      <a:lnTo>
                        <a:pt x="1861" y="499"/>
                      </a:lnTo>
                      <a:lnTo>
                        <a:pt x="1861" y="495"/>
                      </a:lnTo>
                      <a:lnTo>
                        <a:pt x="1862" y="490"/>
                      </a:lnTo>
                      <a:lnTo>
                        <a:pt x="1862" y="484"/>
                      </a:lnTo>
                      <a:lnTo>
                        <a:pt x="1862" y="479"/>
                      </a:lnTo>
                      <a:lnTo>
                        <a:pt x="1862" y="474"/>
                      </a:lnTo>
                      <a:lnTo>
                        <a:pt x="1862" y="469"/>
                      </a:lnTo>
                      <a:lnTo>
                        <a:pt x="1862" y="465"/>
                      </a:lnTo>
                      <a:lnTo>
                        <a:pt x="1863" y="462"/>
                      </a:lnTo>
                      <a:lnTo>
                        <a:pt x="1863" y="460"/>
                      </a:lnTo>
                      <a:lnTo>
                        <a:pt x="1863" y="459"/>
                      </a:lnTo>
                      <a:lnTo>
                        <a:pt x="1863" y="460"/>
                      </a:lnTo>
                      <a:lnTo>
                        <a:pt x="1863" y="462"/>
                      </a:lnTo>
                      <a:lnTo>
                        <a:pt x="1863" y="465"/>
                      </a:lnTo>
                      <a:lnTo>
                        <a:pt x="1864" y="469"/>
                      </a:lnTo>
                      <a:lnTo>
                        <a:pt x="1864" y="473"/>
                      </a:lnTo>
                      <a:lnTo>
                        <a:pt x="1864" y="478"/>
                      </a:lnTo>
                      <a:lnTo>
                        <a:pt x="1864" y="483"/>
                      </a:lnTo>
                      <a:lnTo>
                        <a:pt x="1864" y="487"/>
                      </a:lnTo>
                      <a:lnTo>
                        <a:pt x="1864" y="491"/>
                      </a:lnTo>
                      <a:lnTo>
                        <a:pt x="1865" y="494"/>
                      </a:lnTo>
                      <a:lnTo>
                        <a:pt x="1865" y="496"/>
                      </a:lnTo>
                      <a:lnTo>
                        <a:pt x="1865" y="498"/>
                      </a:lnTo>
                      <a:lnTo>
                        <a:pt x="1865" y="500"/>
                      </a:lnTo>
                      <a:lnTo>
                        <a:pt x="1865" y="503"/>
                      </a:lnTo>
                      <a:lnTo>
                        <a:pt x="1866" y="506"/>
                      </a:lnTo>
                      <a:lnTo>
                        <a:pt x="1866" y="511"/>
                      </a:lnTo>
                      <a:lnTo>
                        <a:pt x="1866" y="517"/>
                      </a:lnTo>
                      <a:lnTo>
                        <a:pt x="1866" y="524"/>
                      </a:lnTo>
                      <a:lnTo>
                        <a:pt x="1866" y="533"/>
                      </a:lnTo>
                      <a:lnTo>
                        <a:pt x="1866" y="543"/>
                      </a:lnTo>
                      <a:lnTo>
                        <a:pt x="1867" y="554"/>
                      </a:lnTo>
                      <a:lnTo>
                        <a:pt x="1867" y="565"/>
                      </a:lnTo>
                      <a:lnTo>
                        <a:pt x="1867" y="575"/>
                      </a:lnTo>
                      <a:lnTo>
                        <a:pt x="1867" y="584"/>
                      </a:lnTo>
                      <a:lnTo>
                        <a:pt x="1867" y="591"/>
                      </a:lnTo>
                      <a:lnTo>
                        <a:pt x="1867" y="595"/>
                      </a:lnTo>
                      <a:lnTo>
                        <a:pt x="1868" y="597"/>
                      </a:lnTo>
                      <a:lnTo>
                        <a:pt x="1868" y="596"/>
                      </a:lnTo>
                      <a:lnTo>
                        <a:pt x="1868" y="593"/>
                      </a:lnTo>
                      <a:lnTo>
                        <a:pt x="1868" y="587"/>
                      </a:lnTo>
                      <a:lnTo>
                        <a:pt x="1868" y="579"/>
                      </a:lnTo>
                      <a:lnTo>
                        <a:pt x="1869" y="570"/>
                      </a:lnTo>
                      <a:lnTo>
                        <a:pt x="1869" y="560"/>
                      </a:lnTo>
                      <a:lnTo>
                        <a:pt x="1869" y="549"/>
                      </a:lnTo>
                      <a:lnTo>
                        <a:pt x="1869" y="539"/>
                      </a:lnTo>
                      <a:lnTo>
                        <a:pt x="1869" y="530"/>
                      </a:lnTo>
                      <a:lnTo>
                        <a:pt x="1869" y="521"/>
                      </a:lnTo>
                      <a:lnTo>
                        <a:pt x="1870" y="513"/>
                      </a:lnTo>
                      <a:lnTo>
                        <a:pt x="1870" y="507"/>
                      </a:lnTo>
                      <a:lnTo>
                        <a:pt x="1870" y="502"/>
                      </a:lnTo>
                      <a:lnTo>
                        <a:pt x="1870" y="497"/>
                      </a:lnTo>
                      <a:lnTo>
                        <a:pt x="1870" y="494"/>
                      </a:lnTo>
                      <a:lnTo>
                        <a:pt x="1870" y="492"/>
                      </a:lnTo>
                      <a:lnTo>
                        <a:pt x="1871" y="489"/>
                      </a:lnTo>
                      <a:lnTo>
                        <a:pt x="1871" y="488"/>
                      </a:lnTo>
                      <a:lnTo>
                        <a:pt x="1871" y="486"/>
                      </a:lnTo>
                      <a:lnTo>
                        <a:pt x="1871" y="484"/>
                      </a:lnTo>
                      <a:lnTo>
                        <a:pt x="1871" y="481"/>
                      </a:lnTo>
                      <a:lnTo>
                        <a:pt x="1871" y="479"/>
                      </a:lnTo>
                      <a:lnTo>
                        <a:pt x="1872" y="476"/>
                      </a:lnTo>
                      <a:lnTo>
                        <a:pt x="1872" y="473"/>
                      </a:lnTo>
                      <a:lnTo>
                        <a:pt x="1872" y="470"/>
                      </a:lnTo>
                      <a:lnTo>
                        <a:pt x="1872" y="467"/>
                      </a:lnTo>
                      <a:lnTo>
                        <a:pt x="1872" y="464"/>
                      </a:lnTo>
                      <a:lnTo>
                        <a:pt x="1873" y="461"/>
                      </a:lnTo>
                      <a:lnTo>
                        <a:pt x="1873" y="458"/>
                      </a:lnTo>
                      <a:lnTo>
                        <a:pt x="1873" y="454"/>
                      </a:lnTo>
                      <a:lnTo>
                        <a:pt x="1873" y="451"/>
                      </a:lnTo>
                      <a:lnTo>
                        <a:pt x="1873" y="448"/>
                      </a:lnTo>
                      <a:lnTo>
                        <a:pt x="1873" y="445"/>
                      </a:lnTo>
                      <a:lnTo>
                        <a:pt x="1874" y="442"/>
                      </a:lnTo>
                      <a:lnTo>
                        <a:pt x="1874" y="439"/>
                      </a:lnTo>
                      <a:lnTo>
                        <a:pt x="1874" y="436"/>
                      </a:lnTo>
                      <a:lnTo>
                        <a:pt x="1874" y="434"/>
                      </a:lnTo>
                      <a:lnTo>
                        <a:pt x="1874" y="432"/>
                      </a:lnTo>
                      <a:lnTo>
                        <a:pt x="1874" y="430"/>
                      </a:lnTo>
                      <a:lnTo>
                        <a:pt x="1875" y="430"/>
                      </a:lnTo>
                      <a:lnTo>
                        <a:pt x="1875" y="430"/>
                      </a:lnTo>
                      <a:lnTo>
                        <a:pt x="1875" y="430"/>
                      </a:lnTo>
                      <a:lnTo>
                        <a:pt x="1875" y="432"/>
                      </a:lnTo>
                      <a:lnTo>
                        <a:pt x="1875" y="434"/>
                      </a:lnTo>
                      <a:lnTo>
                        <a:pt x="1875" y="437"/>
                      </a:lnTo>
                      <a:lnTo>
                        <a:pt x="1876" y="440"/>
                      </a:lnTo>
                      <a:lnTo>
                        <a:pt x="1876" y="444"/>
                      </a:lnTo>
                      <a:lnTo>
                        <a:pt x="1876" y="448"/>
                      </a:lnTo>
                      <a:lnTo>
                        <a:pt x="1876" y="453"/>
                      </a:lnTo>
                      <a:lnTo>
                        <a:pt x="1876" y="458"/>
                      </a:lnTo>
                      <a:lnTo>
                        <a:pt x="1877" y="463"/>
                      </a:lnTo>
                      <a:lnTo>
                        <a:pt x="1877" y="468"/>
                      </a:lnTo>
                      <a:lnTo>
                        <a:pt x="1877" y="474"/>
                      </a:lnTo>
                      <a:lnTo>
                        <a:pt x="1877" y="479"/>
                      </a:lnTo>
                      <a:lnTo>
                        <a:pt x="1877" y="485"/>
                      </a:lnTo>
                      <a:lnTo>
                        <a:pt x="1877" y="490"/>
                      </a:lnTo>
                      <a:lnTo>
                        <a:pt x="1878" y="494"/>
                      </a:lnTo>
                      <a:lnTo>
                        <a:pt x="1878" y="498"/>
                      </a:lnTo>
                      <a:lnTo>
                        <a:pt x="1878" y="502"/>
                      </a:lnTo>
                      <a:lnTo>
                        <a:pt x="1878" y="505"/>
                      </a:lnTo>
                      <a:lnTo>
                        <a:pt x="1878" y="507"/>
                      </a:lnTo>
                      <a:lnTo>
                        <a:pt x="1878" y="508"/>
                      </a:lnTo>
                      <a:lnTo>
                        <a:pt x="1879" y="509"/>
                      </a:lnTo>
                      <a:lnTo>
                        <a:pt x="1879" y="510"/>
                      </a:lnTo>
                      <a:lnTo>
                        <a:pt x="1879" y="510"/>
                      </a:lnTo>
                      <a:lnTo>
                        <a:pt x="1879" y="511"/>
                      </a:lnTo>
                      <a:lnTo>
                        <a:pt x="1879" y="511"/>
                      </a:lnTo>
                      <a:lnTo>
                        <a:pt x="1880" y="511"/>
                      </a:lnTo>
                      <a:lnTo>
                        <a:pt x="1880" y="512"/>
                      </a:lnTo>
                      <a:lnTo>
                        <a:pt x="1880" y="513"/>
                      </a:lnTo>
                      <a:lnTo>
                        <a:pt x="1880" y="514"/>
                      </a:lnTo>
                      <a:lnTo>
                        <a:pt x="1880" y="515"/>
                      </a:lnTo>
                      <a:lnTo>
                        <a:pt x="1880" y="517"/>
                      </a:lnTo>
                      <a:lnTo>
                        <a:pt x="1881" y="519"/>
                      </a:lnTo>
                      <a:lnTo>
                        <a:pt x="1881" y="521"/>
                      </a:lnTo>
                      <a:lnTo>
                        <a:pt x="1881" y="522"/>
                      </a:lnTo>
                      <a:lnTo>
                        <a:pt x="1881" y="523"/>
                      </a:lnTo>
                      <a:lnTo>
                        <a:pt x="1881" y="524"/>
                      </a:lnTo>
                      <a:lnTo>
                        <a:pt x="1881" y="524"/>
                      </a:lnTo>
                      <a:lnTo>
                        <a:pt x="1882" y="524"/>
                      </a:lnTo>
                      <a:lnTo>
                        <a:pt x="1882" y="523"/>
                      </a:lnTo>
                      <a:lnTo>
                        <a:pt x="1882" y="522"/>
                      </a:lnTo>
                      <a:lnTo>
                        <a:pt x="1882" y="520"/>
                      </a:lnTo>
                      <a:lnTo>
                        <a:pt x="1882" y="519"/>
                      </a:lnTo>
                      <a:lnTo>
                        <a:pt x="1882" y="518"/>
                      </a:lnTo>
                      <a:lnTo>
                        <a:pt x="1883" y="516"/>
                      </a:lnTo>
                      <a:lnTo>
                        <a:pt x="1883" y="515"/>
                      </a:lnTo>
                      <a:lnTo>
                        <a:pt x="1883" y="514"/>
                      </a:lnTo>
                      <a:lnTo>
                        <a:pt x="1883" y="512"/>
                      </a:lnTo>
                      <a:lnTo>
                        <a:pt x="1883" y="510"/>
                      </a:lnTo>
                      <a:lnTo>
                        <a:pt x="1884" y="507"/>
                      </a:lnTo>
                      <a:lnTo>
                        <a:pt x="1884" y="503"/>
                      </a:lnTo>
                      <a:lnTo>
                        <a:pt x="1884" y="498"/>
                      </a:lnTo>
                      <a:lnTo>
                        <a:pt x="1884" y="492"/>
                      </a:lnTo>
                      <a:lnTo>
                        <a:pt x="1884" y="484"/>
                      </a:lnTo>
                      <a:lnTo>
                        <a:pt x="1884" y="476"/>
                      </a:lnTo>
                      <a:lnTo>
                        <a:pt x="1885" y="467"/>
                      </a:lnTo>
                      <a:lnTo>
                        <a:pt x="1885" y="458"/>
                      </a:lnTo>
                      <a:lnTo>
                        <a:pt x="1885" y="450"/>
                      </a:lnTo>
                      <a:lnTo>
                        <a:pt x="1885" y="442"/>
                      </a:lnTo>
                      <a:lnTo>
                        <a:pt x="1885" y="434"/>
                      </a:lnTo>
                      <a:lnTo>
                        <a:pt x="1885" y="429"/>
                      </a:lnTo>
                      <a:lnTo>
                        <a:pt x="1886" y="424"/>
                      </a:lnTo>
                      <a:lnTo>
                        <a:pt x="1886" y="421"/>
                      </a:lnTo>
                      <a:lnTo>
                        <a:pt x="1886" y="420"/>
                      </a:lnTo>
                      <a:lnTo>
                        <a:pt x="1886" y="420"/>
                      </a:lnTo>
                      <a:lnTo>
                        <a:pt x="1886" y="420"/>
                      </a:lnTo>
                      <a:lnTo>
                        <a:pt x="1886" y="422"/>
                      </a:lnTo>
                      <a:lnTo>
                        <a:pt x="1887" y="424"/>
                      </a:lnTo>
                      <a:lnTo>
                        <a:pt x="1887" y="427"/>
                      </a:lnTo>
                      <a:lnTo>
                        <a:pt x="1887" y="429"/>
                      </a:lnTo>
                      <a:lnTo>
                        <a:pt x="1887" y="431"/>
                      </a:lnTo>
                      <a:lnTo>
                        <a:pt x="1887" y="431"/>
                      </a:lnTo>
                      <a:lnTo>
                        <a:pt x="1888" y="431"/>
                      </a:lnTo>
                      <a:lnTo>
                        <a:pt x="1888" y="430"/>
                      </a:lnTo>
                      <a:lnTo>
                        <a:pt x="1888" y="428"/>
                      </a:lnTo>
                      <a:lnTo>
                        <a:pt x="1888" y="424"/>
                      </a:lnTo>
                      <a:lnTo>
                        <a:pt x="1888" y="419"/>
                      </a:lnTo>
                      <a:lnTo>
                        <a:pt x="1888" y="413"/>
                      </a:lnTo>
                      <a:lnTo>
                        <a:pt x="1889" y="406"/>
                      </a:lnTo>
                      <a:lnTo>
                        <a:pt x="1889" y="399"/>
                      </a:lnTo>
                      <a:lnTo>
                        <a:pt x="1889" y="392"/>
                      </a:lnTo>
                      <a:lnTo>
                        <a:pt x="1889" y="384"/>
                      </a:lnTo>
                      <a:lnTo>
                        <a:pt x="1889" y="378"/>
                      </a:lnTo>
                      <a:lnTo>
                        <a:pt x="1889" y="372"/>
                      </a:lnTo>
                      <a:lnTo>
                        <a:pt x="1890" y="368"/>
                      </a:lnTo>
                      <a:lnTo>
                        <a:pt x="1890" y="364"/>
                      </a:lnTo>
                      <a:lnTo>
                        <a:pt x="1890" y="362"/>
                      </a:lnTo>
                      <a:lnTo>
                        <a:pt x="1890" y="362"/>
                      </a:lnTo>
                      <a:lnTo>
                        <a:pt x="1890" y="363"/>
                      </a:lnTo>
                      <a:lnTo>
                        <a:pt x="1891" y="365"/>
                      </a:lnTo>
                      <a:lnTo>
                        <a:pt x="1891" y="368"/>
                      </a:lnTo>
                      <a:lnTo>
                        <a:pt x="1891" y="371"/>
                      </a:lnTo>
                      <a:lnTo>
                        <a:pt x="1891" y="375"/>
                      </a:lnTo>
                      <a:lnTo>
                        <a:pt x="1891" y="379"/>
                      </a:lnTo>
                      <a:lnTo>
                        <a:pt x="1891" y="384"/>
                      </a:lnTo>
                      <a:lnTo>
                        <a:pt x="1892" y="388"/>
                      </a:lnTo>
                      <a:lnTo>
                        <a:pt x="1892" y="393"/>
                      </a:lnTo>
                      <a:lnTo>
                        <a:pt x="1892" y="397"/>
                      </a:lnTo>
                      <a:lnTo>
                        <a:pt x="1892" y="401"/>
                      </a:lnTo>
                      <a:lnTo>
                        <a:pt x="1892" y="406"/>
                      </a:lnTo>
                      <a:lnTo>
                        <a:pt x="1892" y="409"/>
                      </a:lnTo>
                      <a:lnTo>
                        <a:pt x="1893" y="413"/>
                      </a:lnTo>
                      <a:lnTo>
                        <a:pt x="1893" y="415"/>
                      </a:lnTo>
                      <a:lnTo>
                        <a:pt x="1893" y="417"/>
                      </a:lnTo>
                      <a:lnTo>
                        <a:pt x="1893" y="418"/>
                      </a:lnTo>
                      <a:lnTo>
                        <a:pt x="1893" y="419"/>
                      </a:lnTo>
                      <a:lnTo>
                        <a:pt x="1893" y="419"/>
                      </a:lnTo>
                      <a:lnTo>
                        <a:pt x="1894" y="418"/>
                      </a:lnTo>
                      <a:lnTo>
                        <a:pt x="1894" y="416"/>
                      </a:lnTo>
                      <a:lnTo>
                        <a:pt x="1894" y="414"/>
                      </a:lnTo>
                      <a:lnTo>
                        <a:pt x="1894" y="412"/>
                      </a:lnTo>
                      <a:lnTo>
                        <a:pt x="1894" y="409"/>
                      </a:lnTo>
                      <a:lnTo>
                        <a:pt x="1895" y="405"/>
                      </a:lnTo>
                      <a:lnTo>
                        <a:pt x="1895" y="401"/>
                      </a:lnTo>
                      <a:lnTo>
                        <a:pt x="1895" y="397"/>
                      </a:lnTo>
                      <a:lnTo>
                        <a:pt x="1895" y="392"/>
                      </a:lnTo>
                      <a:lnTo>
                        <a:pt x="1895" y="387"/>
                      </a:lnTo>
                      <a:lnTo>
                        <a:pt x="1895" y="380"/>
                      </a:lnTo>
                      <a:lnTo>
                        <a:pt x="1896" y="373"/>
                      </a:lnTo>
                      <a:lnTo>
                        <a:pt x="1896" y="365"/>
                      </a:lnTo>
                      <a:lnTo>
                        <a:pt x="1896" y="357"/>
                      </a:lnTo>
                      <a:lnTo>
                        <a:pt x="1896" y="348"/>
                      </a:lnTo>
                      <a:lnTo>
                        <a:pt x="1896" y="338"/>
                      </a:lnTo>
                      <a:lnTo>
                        <a:pt x="1896" y="329"/>
                      </a:lnTo>
                      <a:lnTo>
                        <a:pt x="1897" y="320"/>
                      </a:lnTo>
                      <a:lnTo>
                        <a:pt x="1897" y="311"/>
                      </a:lnTo>
                      <a:lnTo>
                        <a:pt x="1897" y="303"/>
                      </a:lnTo>
                      <a:lnTo>
                        <a:pt x="1897" y="296"/>
                      </a:lnTo>
                      <a:lnTo>
                        <a:pt x="1897" y="290"/>
                      </a:lnTo>
                      <a:lnTo>
                        <a:pt x="1897" y="285"/>
                      </a:lnTo>
                      <a:lnTo>
                        <a:pt x="1898" y="281"/>
                      </a:lnTo>
                      <a:lnTo>
                        <a:pt x="1898" y="279"/>
                      </a:lnTo>
                      <a:lnTo>
                        <a:pt x="1898" y="277"/>
                      </a:lnTo>
                      <a:lnTo>
                        <a:pt x="1898" y="277"/>
                      </a:lnTo>
                      <a:lnTo>
                        <a:pt x="1898" y="278"/>
                      </a:lnTo>
                      <a:lnTo>
                        <a:pt x="1899" y="279"/>
                      </a:lnTo>
                      <a:lnTo>
                        <a:pt x="1899" y="282"/>
                      </a:lnTo>
                      <a:lnTo>
                        <a:pt x="1899" y="286"/>
                      </a:lnTo>
                      <a:lnTo>
                        <a:pt x="1899" y="291"/>
                      </a:lnTo>
                      <a:lnTo>
                        <a:pt x="1899" y="297"/>
                      </a:lnTo>
                      <a:lnTo>
                        <a:pt x="1899" y="303"/>
                      </a:lnTo>
                      <a:lnTo>
                        <a:pt x="1900" y="311"/>
                      </a:lnTo>
                      <a:lnTo>
                        <a:pt x="1900" y="318"/>
                      </a:lnTo>
                      <a:lnTo>
                        <a:pt x="1900" y="326"/>
                      </a:lnTo>
                      <a:lnTo>
                        <a:pt x="1900" y="334"/>
                      </a:lnTo>
                      <a:lnTo>
                        <a:pt x="1900" y="342"/>
                      </a:lnTo>
                      <a:lnTo>
                        <a:pt x="1900" y="349"/>
                      </a:lnTo>
                      <a:lnTo>
                        <a:pt x="1901" y="355"/>
                      </a:lnTo>
                      <a:lnTo>
                        <a:pt x="1901" y="361"/>
                      </a:lnTo>
                      <a:lnTo>
                        <a:pt x="1901" y="367"/>
                      </a:lnTo>
                      <a:lnTo>
                        <a:pt x="1901" y="372"/>
                      </a:lnTo>
                      <a:lnTo>
                        <a:pt x="1901" y="378"/>
                      </a:lnTo>
                      <a:lnTo>
                        <a:pt x="1902" y="383"/>
                      </a:lnTo>
                      <a:lnTo>
                        <a:pt x="1902" y="389"/>
                      </a:lnTo>
                      <a:lnTo>
                        <a:pt x="1902" y="394"/>
                      </a:lnTo>
                      <a:lnTo>
                        <a:pt x="1902" y="400"/>
                      </a:lnTo>
                      <a:lnTo>
                        <a:pt x="1902" y="405"/>
                      </a:lnTo>
                      <a:lnTo>
                        <a:pt x="1902" y="409"/>
                      </a:lnTo>
                      <a:lnTo>
                        <a:pt x="1903" y="413"/>
                      </a:lnTo>
                      <a:lnTo>
                        <a:pt x="1903" y="415"/>
                      </a:lnTo>
                      <a:lnTo>
                        <a:pt x="1903" y="416"/>
                      </a:lnTo>
                      <a:lnTo>
                        <a:pt x="1903" y="415"/>
                      </a:lnTo>
                      <a:lnTo>
                        <a:pt x="1903" y="412"/>
                      </a:lnTo>
                      <a:lnTo>
                        <a:pt x="1903" y="408"/>
                      </a:lnTo>
                      <a:lnTo>
                        <a:pt x="1904" y="403"/>
                      </a:lnTo>
                      <a:lnTo>
                        <a:pt x="1904" y="396"/>
                      </a:lnTo>
                      <a:lnTo>
                        <a:pt x="1904" y="388"/>
                      </a:lnTo>
                      <a:lnTo>
                        <a:pt x="1904" y="379"/>
                      </a:lnTo>
                      <a:lnTo>
                        <a:pt x="1904" y="370"/>
                      </a:lnTo>
                      <a:lnTo>
                        <a:pt x="1904" y="360"/>
                      </a:lnTo>
                      <a:lnTo>
                        <a:pt x="1905" y="350"/>
                      </a:lnTo>
                      <a:lnTo>
                        <a:pt x="1905" y="340"/>
                      </a:lnTo>
                      <a:lnTo>
                        <a:pt x="1905" y="329"/>
                      </a:lnTo>
                      <a:lnTo>
                        <a:pt x="1905" y="319"/>
                      </a:lnTo>
                      <a:lnTo>
                        <a:pt x="1905" y="309"/>
                      </a:lnTo>
                      <a:lnTo>
                        <a:pt x="1906" y="300"/>
                      </a:lnTo>
                      <a:lnTo>
                        <a:pt x="1906" y="292"/>
                      </a:lnTo>
                      <a:lnTo>
                        <a:pt x="1906" y="286"/>
                      </a:lnTo>
                      <a:lnTo>
                        <a:pt x="1906" y="281"/>
                      </a:lnTo>
                      <a:lnTo>
                        <a:pt x="1906" y="279"/>
                      </a:lnTo>
                      <a:lnTo>
                        <a:pt x="1906" y="280"/>
                      </a:lnTo>
                      <a:lnTo>
                        <a:pt x="1907" y="283"/>
                      </a:lnTo>
                      <a:lnTo>
                        <a:pt x="1907" y="288"/>
                      </a:lnTo>
                      <a:lnTo>
                        <a:pt x="1907" y="295"/>
                      </a:lnTo>
                      <a:lnTo>
                        <a:pt x="1907" y="304"/>
                      </a:lnTo>
                      <a:lnTo>
                        <a:pt x="1907" y="314"/>
                      </a:lnTo>
                      <a:lnTo>
                        <a:pt x="1907" y="324"/>
                      </a:lnTo>
                      <a:lnTo>
                        <a:pt x="1908" y="334"/>
                      </a:lnTo>
                      <a:lnTo>
                        <a:pt x="1908" y="342"/>
                      </a:lnTo>
                      <a:lnTo>
                        <a:pt x="1908" y="349"/>
                      </a:lnTo>
                      <a:lnTo>
                        <a:pt x="1908" y="354"/>
                      </a:lnTo>
                      <a:lnTo>
                        <a:pt x="1908" y="357"/>
                      </a:lnTo>
                      <a:lnTo>
                        <a:pt x="1908" y="357"/>
                      </a:lnTo>
                      <a:lnTo>
                        <a:pt x="1909" y="355"/>
                      </a:lnTo>
                      <a:lnTo>
                        <a:pt x="1909" y="351"/>
                      </a:lnTo>
                      <a:lnTo>
                        <a:pt x="1909" y="346"/>
                      </a:lnTo>
                      <a:lnTo>
                        <a:pt x="1909" y="339"/>
                      </a:lnTo>
                      <a:lnTo>
                        <a:pt x="1909" y="331"/>
                      </a:lnTo>
                      <a:lnTo>
                        <a:pt x="1910" y="323"/>
                      </a:lnTo>
                      <a:lnTo>
                        <a:pt x="1910" y="316"/>
                      </a:lnTo>
                      <a:lnTo>
                        <a:pt x="1910" y="308"/>
                      </a:lnTo>
                      <a:lnTo>
                        <a:pt x="1910" y="302"/>
                      </a:lnTo>
                      <a:lnTo>
                        <a:pt x="1910" y="296"/>
                      </a:lnTo>
                      <a:lnTo>
                        <a:pt x="1910" y="292"/>
                      </a:lnTo>
                      <a:lnTo>
                        <a:pt x="1911" y="288"/>
                      </a:lnTo>
                      <a:lnTo>
                        <a:pt x="1911" y="286"/>
                      </a:lnTo>
                      <a:lnTo>
                        <a:pt x="1911" y="285"/>
                      </a:lnTo>
                      <a:lnTo>
                        <a:pt x="1911" y="285"/>
                      </a:lnTo>
                      <a:lnTo>
                        <a:pt x="1911" y="285"/>
                      </a:lnTo>
                      <a:lnTo>
                        <a:pt x="1911" y="286"/>
                      </a:lnTo>
                      <a:lnTo>
                        <a:pt x="1912" y="288"/>
                      </a:lnTo>
                      <a:lnTo>
                        <a:pt x="1912" y="290"/>
                      </a:lnTo>
                      <a:lnTo>
                        <a:pt x="1912" y="292"/>
                      </a:lnTo>
                      <a:lnTo>
                        <a:pt x="1912" y="293"/>
                      </a:lnTo>
                      <a:lnTo>
                        <a:pt x="1912" y="294"/>
                      </a:lnTo>
                      <a:lnTo>
                        <a:pt x="1913" y="294"/>
                      </a:lnTo>
                      <a:lnTo>
                        <a:pt x="1913" y="294"/>
                      </a:lnTo>
                      <a:lnTo>
                        <a:pt x="1913" y="294"/>
                      </a:lnTo>
                      <a:lnTo>
                        <a:pt x="1913" y="292"/>
                      </a:lnTo>
                      <a:lnTo>
                        <a:pt x="1913" y="291"/>
                      </a:lnTo>
                      <a:lnTo>
                        <a:pt x="1913" y="290"/>
                      </a:lnTo>
                      <a:lnTo>
                        <a:pt x="1914" y="289"/>
                      </a:lnTo>
                      <a:lnTo>
                        <a:pt x="1914" y="289"/>
                      </a:lnTo>
                      <a:lnTo>
                        <a:pt x="1914" y="289"/>
                      </a:lnTo>
                      <a:lnTo>
                        <a:pt x="1914" y="291"/>
                      </a:lnTo>
                      <a:lnTo>
                        <a:pt x="1914" y="294"/>
                      </a:lnTo>
                      <a:lnTo>
                        <a:pt x="1914" y="299"/>
                      </a:lnTo>
                      <a:lnTo>
                        <a:pt x="1915" y="305"/>
                      </a:lnTo>
                      <a:lnTo>
                        <a:pt x="1915" y="312"/>
                      </a:lnTo>
                      <a:lnTo>
                        <a:pt x="1915" y="321"/>
                      </a:lnTo>
                      <a:lnTo>
                        <a:pt x="1915" y="330"/>
                      </a:lnTo>
                      <a:lnTo>
                        <a:pt x="1915" y="339"/>
                      </a:lnTo>
                      <a:lnTo>
                        <a:pt x="1915" y="348"/>
                      </a:lnTo>
                      <a:lnTo>
                        <a:pt x="1916" y="357"/>
                      </a:lnTo>
                      <a:lnTo>
                        <a:pt x="1916" y="364"/>
                      </a:lnTo>
                      <a:lnTo>
                        <a:pt x="1916" y="371"/>
                      </a:lnTo>
                      <a:lnTo>
                        <a:pt x="1916" y="375"/>
                      </a:lnTo>
                      <a:lnTo>
                        <a:pt x="1916" y="378"/>
                      </a:lnTo>
                      <a:lnTo>
                        <a:pt x="1917" y="380"/>
                      </a:lnTo>
                      <a:lnTo>
                        <a:pt x="1917" y="380"/>
                      </a:lnTo>
                      <a:lnTo>
                        <a:pt x="1917" y="379"/>
                      </a:lnTo>
                      <a:lnTo>
                        <a:pt x="1917" y="376"/>
                      </a:lnTo>
                      <a:lnTo>
                        <a:pt x="1917" y="373"/>
                      </a:lnTo>
                      <a:lnTo>
                        <a:pt x="1917" y="370"/>
                      </a:lnTo>
                      <a:lnTo>
                        <a:pt x="1918" y="367"/>
                      </a:lnTo>
                      <a:lnTo>
                        <a:pt x="1918" y="363"/>
                      </a:lnTo>
                      <a:lnTo>
                        <a:pt x="1918" y="360"/>
                      </a:lnTo>
                      <a:lnTo>
                        <a:pt x="1918" y="356"/>
                      </a:lnTo>
                      <a:lnTo>
                        <a:pt x="1918" y="353"/>
                      </a:lnTo>
                      <a:lnTo>
                        <a:pt x="1918" y="350"/>
                      </a:lnTo>
                      <a:lnTo>
                        <a:pt x="1919" y="348"/>
                      </a:lnTo>
                      <a:lnTo>
                        <a:pt x="1919" y="345"/>
                      </a:lnTo>
                      <a:lnTo>
                        <a:pt x="1919" y="342"/>
                      </a:lnTo>
                      <a:lnTo>
                        <a:pt x="1919" y="338"/>
                      </a:lnTo>
                      <a:lnTo>
                        <a:pt x="1919" y="335"/>
                      </a:lnTo>
                      <a:lnTo>
                        <a:pt x="1919" y="332"/>
                      </a:lnTo>
                      <a:lnTo>
                        <a:pt x="1920" y="329"/>
                      </a:lnTo>
                      <a:lnTo>
                        <a:pt x="1920" y="327"/>
                      </a:lnTo>
                      <a:lnTo>
                        <a:pt x="1920" y="325"/>
                      </a:lnTo>
                      <a:lnTo>
                        <a:pt x="1920" y="323"/>
                      </a:lnTo>
                      <a:lnTo>
                        <a:pt x="1920" y="322"/>
                      </a:lnTo>
                      <a:lnTo>
                        <a:pt x="1921" y="321"/>
                      </a:lnTo>
                      <a:lnTo>
                        <a:pt x="1921" y="320"/>
                      </a:lnTo>
                      <a:lnTo>
                        <a:pt x="1921" y="320"/>
                      </a:lnTo>
                      <a:lnTo>
                        <a:pt x="1921" y="319"/>
                      </a:lnTo>
                      <a:lnTo>
                        <a:pt x="1921" y="319"/>
                      </a:lnTo>
                      <a:lnTo>
                        <a:pt x="1921" y="317"/>
                      </a:lnTo>
                      <a:lnTo>
                        <a:pt x="1922" y="316"/>
                      </a:lnTo>
                      <a:lnTo>
                        <a:pt x="1922" y="313"/>
                      </a:lnTo>
                      <a:lnTo>
                        <a:pt x="1922" y="311"/>
                      </a:lnTo>
                      <a:lnTo>
                        <a:pt x="1922" y="309"/>
                      </a:lnTo>
                      <a:lnTo>
                        <a:pt x="1922" y="306"/>
                      </a:lnTo>
                      <a:lnTo>
                        <a:pt x="1922" y="305"/>
                      </a:lnTo>
                      <a:lnTo>
                        <a:pt x="1923" y="304"/>
                      </a:lnTo>
                      <a:lnTo>
                        <a:pt x="1923" y="304"/>
                      </a:lnTo>
                      <a:lnTo>
                        <a:pt x="1923" y="304"/>
                      </a:lnTo>
                      <a:lnTo>
                        <a:pt x="1923" y="306"/>
                      </a:lnTo>
                      <a:lnTo>
                        <a:pt x="1923" y="307"/>
                      </a:lnTo>
                      <a:lnTo>
                        <a:pt x="1924" y="309"/>
                      </a:lnTo>
                      <a:lnTo>
                        <a:pt x="1924" y="311"/>
                      </a:lnTo>
                      <a:lnTo>
                        <a:pt x="1924" y="312"/>
                      </a:lnTo>
                      <a:lnTo>
                        <a:pt x="1924" y="312"/>
                      </a:lnTo>
                      <a:lnTo>
                        <a:pt x="1924" y="311"/>
                      </a:lnTo>
                      <a:lnTo>
                        <a:pt x="1924" y="308"/>
                      </a:lnTo>
                      <a:lnTo>
                        <a:pt x="1925" y="305"/>
                      </a:lnTo>
                      <a:lnTo>
                        <a:pt x="1925" y="300"/>
                      </a:lnTo>
                      <a:lnTo>
                        <a:pt x="1925" y="294"/>
                      </a:lnTo>
                      <a:lnTo>
                        <a:pt x="1925" y="288"/>
                      </a:lnTo>
                      <a:lnTo>
                        <a:pt x="1925" y="282"/>
                      </a:lnTo>
                      <a:lnTo>
                        <a:pt x="1925" y="276"/>
                      </a:lnTo>
                      <a:lnTo>
                        <a:pt x="1926" y="270"/>
                      </a:lnTo>
                      <a:lnTo>
                        <a:pt x="1926" y="265"/>
                      </a:lnTo>
                      <a:lnTo>
                        <a:pt x="1926" y="261"/>
                      </a:lnTo>
                      <a:lnTo>
                        <a:pt x="1926" y="258"/>
                      </a:lnTo>
                      <a:lnTo>
                        <a:pt x="1926" y="257"/>
                      </a:lnTo>
                      <a:lnTo>
                        <a:pt x="1926" y="257"/>
                      </a:lnTo>
                      <a:lnTo>
                        <a:pt x="1927" y="258"/>
                      </a:lnTo>
                      <a:lnTo>
                        <a:pt x="1927" y="261"/>
                      </a:lnTo>
                      <a:lnTo>
                        <a:pt x="1927" y="264"/>
                      </a:lnTo>
                      <a:lnTo>
                        <a:pt x="1927" y="268"/>
                      </a:lnTo>
                      <a:lnTo>
                        <a:pt x="1927" y="273"/>
                      </a:lnTo>
                      <a:lnTo>
                        <a:pt x="1928" y="278"/>
                      </a:lnTo>
                      <a:lnTo>
                        <a:pt x="1928" y="283"/>
                      </a:lnTo>
                      <a:lnTo>
                        <a:pt x="1928" y="288"/>
                      </a:lnTo>
                      <a:lnTo>
                        <a:pt x="1928" y="292"/>
                      </a:lnTo>
                      <a:lnTo>
                        <a:pt x="1928" y="295"/>
                      </a:lnTo>
                      <a:lnTo>
                        <a:pt x="1928" y="298"/>
                      </a:lnTo>
                      <a:lnTo>
                        <a:pt x="1929" y="298"/>
                      </a:lnTo>
                      <a:lnTo>
                        <a:pt x="1929" y="297"/>
                      </a:lnTo>
                      <a:lnTo>
                        <a:pt x="1929" y="294"/>
                      </a:lnTo>
                      <a:lnTo>
                        <a:pt x="1929" y="290"/>
                      </a:lnTo>
                      <a:lnTo>
                        <a:pt x="1929" y="284"/>
                      </a:lnTo>
                      <a:lnTo>
                        <a:pt x="1929" y="276"/>
                      </a:lnTo>
                      <a:lnTo>
                        <a:pt x="1930" y="266"/>
                      </a:lnTo>
                      <a:lnTo>
                        <a:pt x="1930" y="256"/>
                      </a:lnTo>
                      <a:lnTo>
                        <a:pt x="1930" y="245"/>
                      </a:lnTo>
                      <a:lnTo>
                        <a:pt x="1930" y="233"/>
                      </a:lnTo>
                      <a:lnTo>
                        <a:pt x="1930" y="222"/>
                      </a:lnTo>
                      <a:lnTo>
                        <a:pt x="1930" y="212"/>
                      </a:lnTo>
                      <a:lnTo>
                        <a:pt x="1931" y="202"/>
                      </a:lnTo>
                      <a:lnTo>
                        <a:pt x="1931" y="194"/>
                      </a:lnTo>
                      <a:lnTo>
                        <a:pt x="1931" y="188"/>
                      </a:lnTo>
                      <a:lnTo>
                        <a:pt x="1931" y="184"/>
                      </a:lnTo>
                      <a:lnTo>
                        <a:pt x="1931" y="182"/>
                      </a:lnTo>
                      <a:lnTo>
                        <a:pt x="1932" y="183"/>
                      </a:lnTo>
                      <a:lnTo>
                        <a:pt x="1932" y="186"/>
                      </a:lnTo>
                      <a:lnTo>
                        <a:pt x="1932" y="191"/>
                      </a:lnTo>
                      <a:lnTo>
                        <a:pt x="1932" y="198"/>
                      </a:lnTo>
                      <a:lnTo>
                        <a:pt x="1932" y="206"/>
                      </a:lnTo>
                      <a:lnTo>
                        <a:pt x="1932" y="215"/>
                      </a:lnTo>
                      <a:lnTo>
                        <a:pt x="1933" y="223"/>
                      </a:lnTo>
                      <a:lnTo>
                        <a:pt x="1933" y="231"/>
                      </a:lnTo>
                      <a:lnTo>
                        <a:pt x="1933" y="237"/>
                      </a:lnTo>
                      <a:lnTo>
                        <a:pt x="1933" y="242"/>
                      </a:lnTo>
                      <a:lnTo>
                        <a:pt x="1933" y="244"/>
                      </a:lnTo>
                      <a:lnTo>
                        <a:pt x="1933" y="243"/>
                      </a:lnTo>
                      <a:lnTo>
                        <a:pt x="1934" y="239"/>
                      </a:lnTo>
                      <a:lnTo>
                        <a:pt x="1934" y="232"/>
                      </a:lnTo>
                      <a:lnTo>
                        <a:pt x="1934" y="224"/>
                      </a:lnTo>
                      <a:lnTo>
                        <a:pt x="1934" y="213"/>
                      </a:lnTo>
                      <a:lnTo>
                        <a:pt x="1934" y="202"/>
                      </a:lnTo>
                      <a:lnTo>
                        <a:pt x="1935" y="191"/>
                      </a:lnTo>
                      <a:lnTo>
                        <a:pt x="1935" y="180"/>
                      </a:lnTo>
                      <a:lnTo>
                        <a:pt x="1935" y="171"/>
                      </a:lnTo>
                      <a:lnTo>
                        <a:pt x="1935" y="165"/>
                      </a:lnTo>
                      <a:lnTo>
                        <a:pt x="1935" y="161"/>
                      </a:lnTo>
                      <a:lnTo>
                        <a:pt x="1935" y="160"/>
                      </a:lnTo>
                      <a:lnTo>
                        <a:pt x="1936" y="162"/>
                      </a:lnTo>
                      <a:lnTo>
                        <a:pt x="1936" y="167"/>
                      </a:lnTo>
                      <a:lnTo>
                        <a:pt x="1936" y="175"/>
                      </a:lnTo>
                      <a:lnTo>
                        <a:pt x="1936" y="184"/>
                      </a:lnTo>
                      <a:lnTo>
                        <a:pt x="1936" y="196"/>
                      </a:lnTo>
                      <a:lnTo>
                        <a:pt x="1936" y="207"/>
                      </a:lnTo>
                      <a:lnTo>
                        <a:pt x="1937" y="219"/>
                      </a:lnTo>
                      <a:lnTo>
                        <a:pt x="1937" y="231"/>
                      </a:lnTo>
                      <a:lnTo>
                        <a:pt x="1937" y="241"/>
                      </a:lnTo>
                      <a:lnTo>
                        <a:pt x="1937" y="250"/>
                      </a:lnTo>
                      <a:lnTo>
                        <a:pt x="1937" y="257"/>
                      </a:lnTo>
                      <a:lnTo>
                        <a:pt x="1937" y="263"/>
                      </a:lnTo>
                      <a:lnTo>
                        <a:pt x="1938" y="267"/>
                      </a:lnTo>
                      <a:lnTo>
                        <a:pt x="1938" y="270"/>
                      </a:lnTo>
                      <a:lnTo>
                        <a:pt x="1938" y="272"/>
                      </a:lnTo>
                      <a:lnTo>
                        <a:pt x="1938" y="273"/>
                      </a:lnTo>
                      <a:lnTo>
                        <a:pt x="1938" y="274"/>
                      </a:lnTo>
                      <a:lnTo>
                        <a:pt x="1939" y="275"/>
                      </a:lnTo>
                      <a:lnTo>
                        <a:pt x="1939" y="276"/>
                      </a:lnTo>
                      <a:lnTo>
                        <a:pt x="1939" y="277"/>
                      </a:lnTo>
                      <a:lnTo>
                        <a:pt x="1939" y="279"/>
                      </a:lnTo>
                      <a:lnTo>
                        <a:pt x="1939" y="281"/>
                      </a:lnTo>
                      <a:lnTo>
                        <a:pt x="1939" y="282"/>
                      </a:lnTo>
                      <a:lnTo>
                        <a:pt x="1940" y="283"/>
                      </a:lnTo>
                      <a:lnTo>
                        <a:pt x="1940" y="283"/>
                      </a:lnTo>
                      <a:lnTo>
                        <a:pt x="1940" y="282"/>
                      </a:lnTo>
                      <a:lnTo>
                        <a:pt x="1940" y="281"/>
                      </a:lnTo>
                      <a:lnTo>
                        <a:pt x="1940" y="278"/>
                      </a:lnTo>
                      <a:lnTo>
                        <a:pt x="1940" y="275"/>
                      </a:lnTo>
                      <a:lnTo>
                        <a:pt x="1941" y="271"/>
                      </a:lnTo>
                      <a:lnTo>
                        <a:pt x="1941" y="267"/>
                      </a:lnTo>
                      <a:lnTo>
                        <a:pt x="1941" y="262"/>
                      </a:lnTo>
                      <a:lnTo>
                        <a:pt x="1941" y="258"/>
                      </a:lnTo>
                      <a:lnTo>
                        <a:pt x="1941" y="255"/>
                      </a:lnTo>
                      <a:lnTo>
                        <a:pt x="1941" y="252"/>
                      </a:lnTo>
                      <a:lnTo>
                        <a:pt x="1942" y="250"/>
                      </a:lnTo>
                      <a:lnTo>
                        <a:pt x="1942" y="248"/>
                      </a:lnTo>
                      <a:lnTo>
                        <a:pt x="1942" y="247"/>
                      </a:lnTo>
                      <a:lnTo>
                        <a:pt x="1942" y="247"/>
                      </a:lnTo>
                      <a:lnTo>
                        <a:pt x="1942" y="246"/>
                      </a:lnTo>
                      <a:lnTo>
                        <a:pt x="1943" y="246"/>
                      </a:lnTo>
                      <a:lnTo>
                        <a:pt x="1943" y="245"/>
                      </a:lnTo>
                      <a:lnTo>
                        <a:pt x="1943" y="245"/>
                      </a:lnTo>
                      <a:lnTo>
                        <a:pt x="1943" y="244"/>
                      </a:lnTo>
                      <a:lnTo>
                        <a:pt x="1943" y="243"/>
                      </a:lnTo>
                      <a:lnTo>
                        <a:pt x="1943" y="242"/>
                      </a:lnTo>
                      <a:lnTo>
                        <a:pt x="1944" y="242"/>
                      </a:lnTo>
                      <a:lnTo>
                        <a:pt x="1944" y="242"/>
                      </a:lnTo>
                      <a:lnTo>
                        <a:pt x="1944" y="242"/>
                      </a:lnTo>
                      <a:lnTo>
                        <a:pt x="1944" y="242"/>
                      </a:lnTo>
                      <a:lnTo>
                        <a:pt x="1944" y="244"/>
                      </a:lnTo>
                      <a:lnTo>
                        <a:pt x="1944" y="245"/>
                      </a:lnTo>
                      <a:lnTo>
                        <a:pt x="1945" y="246"/>
                      </a:lnTo>
                      <a:lnTo>
                        <a:pt x="1945" y="247"/>
                      </a:lnTo>
                      <a:lnTo>
                        <a:pt x="1945" y="248"/>
                      </a:lnTo>
                      <a:lnTo>
                        <a:pt x="1945" y="248"/>
                      </a:lnTo>
                      <a:lnTo>
                        <a:pt x="1945" y="246"/>
                      </a:lnTo>
                      <a:lnTo>
                        <a:pt x="1946" y="244"/>
                      </a:lnTo>
                      <a:lnTo>
                        <a:pt x="1946" y="241"/>
                      </a:lnTo>
                      <a:lnTo>
                        <a:pt x="1946" y="237"/>
                      </a:lnTo>
                      <a:lnTo>
                        <a:pt x="1946" y="233"/>
                      </a:lnTo>
                      <a:lnTo>
                        <a:pt x="1946" y="228"/>
                      </a:lnTo>
                      <a:lnTo>
                        <a:pt x="1946" y="224"/>
                      </a:lnTo>
                      <a:lnTo>
                        <a:pt x="1947" y="220"/>
                      </a:lnTo>
                      <a:lnTo>
                        <a:pt x="1947" y="216"/>
                      </a:lnTo>
                      <a:lnTo>
                        <a:pt x="1947" y="214"/>
                      </a:lnTo>
                      <a:lnTo>
                        <a:pt x="1947" y="214"/>
                      </a:lnTo>
                      <a:lnTo>
                        <a:pt x="1947" y="216"/>
                      </a:lnTo>
                      <a:lnTo>
                        <a:pt x="1947" y="219"/>
                      </a:lnTo>
                      <a:lnTo>
                        <a:pt x="1948" y="224"/>
                      </a:lnTo>
                      <a:lnTo>
                        <a:pt x="1948" y="230"/>
                      </a:lnTo>
                      <a:lnTo>
                        <a:pt x="1948" y="238"/>
                      </a:lnTo>
                      <a:lnTo>
                        <a:pt x="1948" y="247"/>
                      </a:lnTo>
                      <a:lnTo>
                        <a:pt x="1948" y="256"/>
                      </a:lnTo>
                      <a:lnTo>
                        <a:pt x="1948" y="264"/>
                      </a:lnTo>
                      <a:lnTo>
                        <a:pt x="1949" y="272"/>
                      </a:lnTo>
                      <a:lnTo>
                        <a:pt x="1949" y="279"/>
                      </a:lnTo>
                      <a:lnTo>
                        <a:pt x="1949" y="284"/>
                      </a:lnTo>
                      <a:lnTo>
                        <a:pt x="1949" y="288"/>
                      </a:lnTo>
                      <a:lnTo>
                        <a:pt x="1949" y="289"/>
                      </a:lnTo>
                      <a:lnTo>
                        <a:pt x="1950" y="288"/>
                      </a:lnTo>
                      <a:lnTo>
                        <a:pt x="1950" y="286"/>
                      </a:lnTo>
                      <a:lnTo>
                        <a:pt x="1950" y="282"/>
                      </a:lnTo>
                      <a:lnTo>
                        <a:pt x="1950" y="276"/>
                      </a:lnTo>
                      <a:lnTo>
                        <a:pt x="1950" y="269"/>
                      </a:lnTo>
                      <a:lnTo>
                        <a:pt x="1950" y="261"/>
                      </a:lnTo>
                      <a:lnTo>
                        <a:pt x="1951" y="252"/>
                      </a:lnTo>
                      <a:lnTo>
                        <a:pt x="1951" y="244"/>
                      </a:lnTo>
                      <a:lnTo>
                        <a:pt x="1951" y="235"/>
                      </a:lnTo>
                      <a:lnTo>
                        <a:pt x="1951" y="226"/>
                      </a:lnTo>
                      <a:lnTo>
                        <a:pt x="1951" y="218"/>
                      </a:lnTo>
                      <a:lnTo>
                        <a:pt x="1951" y="212"/>
                      </a:lnTo>
                      <a:lnTo>
                        <a:pt x="1952" y="207"/>
                      </a:lnTo>
                      <a:lnTo>
                        <a:pt x="1952" y="204"/>
                      </a:lnTo>
                      <a:lnTo>
                        <a:pt x="1952" y="202"/>
                      </a:lnTo>
                      <a:lnTo>
                        <a:pt x="1952" y="202"/>
                      </a:lnTo>
                      <a:lnTo>
                        <a:pt x="1952" y="203"/>
                      </a:lnTo>
                      <a:lnTo>
                        <a:pt x="1952" y="206"/>
                      </a:lnTo>
                      <a:lnTo>
                        <a:pt x="1953" y="209"/>
                      </a:lnTo>
                      <a:lnTo>
                        <a:pt x="1953" y="212"/>
                      </a:lnTo>
                      <a:lnTo>
                        <a:pt x="1953" y="215"/>
                      </a:lnTo>
                      <a:lnTo>
                        <a:pt x="1953" y="218"/>
                      </a:lnTo>
                      <a:lnTo>
                        <a:pt x="1953" y="220"/>
                      </a:lnTo>
                      <a:lnTo>
                        <a:pt x="1954" y="221"/>
                      </a:lnTo>
                      <a:lnTo>
                        <a:pt x="1954" y="222"/>
                      </a:lnTo>
                      <a:lnTo>
                        <a:pt x="1954" y="222"/>
                      </a:lnTo>
                      <a:lnTo>
                        <a:pt x="1954" y="221"/>
                      </a:lnTo>
                      <a:lnTo>
                        <a:pt x="1954" y="220"/>
                      </a:lnTo>
                      <a:lnTo>
                        <a:pt x="1954" y="220"/>
                      </a:lnTo>
                      <a:lnTo>
                        <a:pt x="1955" y="218"/>
                      </a:lnTo>
                      <a:lnTo>
                        <a:pt x="1955" y="217"/>
                      </a:lnTo>
                      <a:lnTo>
                        <a:pt x="1955" y="215"/>
                      </a:lnTo>
                      <a:lnTo>
                        <a:pt x="1955" y="213"/>
                      </a:lnTo>
                      <a:lnTo>
                        <a:pt x="1955" y="210"/>
                      </a:lnTo>
                      <a:lnTo>
                        <a:pt x="1955" y="207"/>
                      </a:lnTo>
                      <a:lnTo>
                        <a:pt x="1956" y="203"/>
                      </a:lnTo>
                      <a:lnTo>
                        <a:pt x="1956" y="199"/>
                      </a:lnTo>
                      <a:lnTo>
                        <a:pt x="1956" y="195"/>
                      </a:lnTo>
                      <a:lnTo>
                        <a:pt x="1956" y="190"/>
                      </a:lnTo>
                      <a:lnTo>
                        <a:pt x="1956" y="186"/>
                      </a:lnTo>
                      <a:lnTo>
                        <a:pt x="1957" y="182"/>
                      </a:lnTo>
                      <a:lnTo>
                        <a:pt x="1957" y="179"/>
                      </a:lnTo>
                      <a:lnTo>
                        <a:pt x="1957" y="177"/>
                      </a:lnTo>
                      <a:lnTo>
                        <a:pt x="1957" y="176"/>
                      </a:lnTo>
                      <a:lnTo>
                        <a:pt x="1957" y="175"/>
                      </a:lnTo>
                      <a:lnTo>
                        <a:pt x="1957" y="175"/>
                      </a:lnTo>
                      <a:lnTo>
                        <a:pt x="1958" y="176"/>
                      </a:lnTo>
                      <a:lnTo>
                        <a:pt x="1958" y="177"/>
                      </a:lnTo>
                      <a:lnTo>
                        <a:pt x="1958" y="179"/>
                      </a:lnTo>
                      <a:lnTo>
                        <a:pt x="1958" y="182"/>
                      </a:lnTo>
                      <a:lnTo>
                        <a:pt x="1958" y="184"/>
                      </a:lnTo>
                      <a:lnTo>
                        <a:pt x="1958" y="187"/>
                      </a:lnTo>
                      <a:lnTo>
                        <a:pt x="1959" y="190"/>
                      </a:lnTo>
                      <a:lnTo>
                        <a:pt x="1959" y="193"/>
                      </a:lnTo>
                      <a:lnTo>
                        <a:pt x="1959" y="196"/>
                      </a:lnTo>
                      <a:lnTo>
                        <a:pt x="1959" y="199"/>
                      </a:lnTo>
                      <a:lnTo>
                        <a:pt x="1959" y="202"/>
                      </a:lnTo>
                      <a:lnTo>
                        <a:pt x="1959" y="204"/>
                      </a:lnTo>
                      <a:lnTo>
                        <a:pt x="1960" y="207"/>
                      </a:lnTo>
                      <a:lnTo>
                        <a:pt x="1960" y="211"/>
                      </a:lnTo>
                      <a:lnTo>
                        <a:pt x="1960" y="214"/>
                      </a:lnTo>
                      <a:lnTo>
                        <a:pt x="1960" y="218"/>
                      </a:lnTo>
                      <a:lnTo>
                        <a:pt x="1960" y="222"/>
                      </a:lnTo>
                      <a:lnTo>
                        <a:pt x="1961" y="226"/>
                      </a:lnTo>
                      <a:lnTo>
                        <a:pt x="1961" y="231"/>
                      </a:lnTo>
                      <a:lnTo>
                        <a:pt x="1961" y="235"/>
                      </a:lnTo>
                      <a:lnTo>
                        <a:pt x="1961" y="239"/>
                      </a:lnTo>
                      <a:lnTo>
                        <a:pt x="1961" y="242"/>
                      </a:lnTo>
                      <a:lnTo>
                        <a:pt x="1961" y="245"/>
                      </a:lnTo>
                      <a:lnTo>
                        <a:pt x="1962" y="247"/>
                      </a:lnTo>
                      <a:lnTo>
                        <a:pt x="1962" y="248"/>
                      </a:lnTo>
                      <a:lnTo>
                        <a:pt x="1962" y="248"/>
                      </a:lnTo>
                      <a:lnTo>
                        <a:pt x="1962" y="247"/>
                      </a:lnTo>
                      <a:lnTo>
                        <a:pt x="1962" y="245"/>
                      </a:lnTo>
                      <a:lnTo>
                        <a:pt x="1962" y="243"/>
                      </a:lnTo>
                      <a:lnTo>
                        <a:pt x="1963" y="239"/>
                      </a:lnTo>
                      <a:lnTo>
                        <a:pt x="1963" y="235"/>
                      </a:lnTo>
                      <a:lnTo>
                        <a:pt x="1963" y="230"/>
                      </a:lnTo>
                      <a:lnTo>
                        <a:pt x="1963" y="225"/>
                      </a:lnTo>
                      <a:lnTo>
                        <a:pt x="1963" y="220"/>
                      </a:lnTo>
                      <a:lnTo>
                        <a:pt x="1963" y="216"/>
                      </a:lnTo>
                      <a:lnTo>
                        <a:pt x="1964" y="213"/>
                      </a:lnTo>
                      <a:lnTo>
                        <a:pt x="1964" y="211"/>
                      </a:lnTo>
                      <a:lnTo>
                        <a:pt x="1964" y="210"/>
                      </a:lnTo>
                      <a:lnTo>
                        <a:pt x="1964" y="210"/>
                      </a:lnTo>
                      <a:lnTo>
                        <a:pt x="1964" y="212"/>
                      </a:lnTo>
                      <a:lnTo>
                        <a:pt x="1965" y="216"/>
                      </a:lnTo>
                      <a:lnTo>
                        <a:pt x="1965" y="220"/>
                      </a:lnTo>
                      <a:lnTo>
                        <a:pt x="1965" y="225"/>
                      </a:lnTo>
                      <a:lnTo>
                        <a:pt x="1965" y="230"/>
                      </a:lnTo>
                      <a:lnTo>
                        <a:pt x="1965" y="234"/>
                      </a:lnTo>
                      <a:lnTo>
                        <a:pt x="1965" y="238"/>
                      </a:lnTo>
                      <a:lnTo>
                        <a:pt x="1966" y="240"/>
                      </a:lnTo>
                      <a:lnTo>
                        <a:pt x="1966" y="240"/>
                      </a:lnTo>
                      <a:lnTo>
                        <a:pt x="1966" y="238"/>
                      </a:lnTo>
                      <a:lnTo>
                        <a:pt x="1966" y="234"/>
                      </a:lnTo>
                      <a:lnTo>
                        <a:pt x="1966" y="227"/>
                      </a:lnTo>
                      <a:lnTo>
                        <a:pt x="1966" y="219"/>
                      </a:lnTo>
                      <a:lnTo>
                        <a:pt x="1967" y="209"/>
                      </a:lnTo>
                      <a:lnTo>
                        <a:pt x="1967" y="199"/>
                      </a:lnTo>
                      <a:lnTo>
                        <a:pt x="1967" y="187"/>
                      </a:lnTo>
                      <a:lnTo>
                        <a:pt x="1967" y="176"/>
                      </a:lnTo>
                      <a:lnTo>
                        <a:pt x="1967" y="165"/>
                      </a:lnTo>
                      <a:lnTo>
                        <a:pt x="1968" y="156"/>
                      </a:lnTo>
                      <a:lnTo>
                        <a:pt x="1968" y="147"/>
                      </a:lnTo>
                      <a:lnTo>
                        <a:pt x="1968" y="140"/>
                      </a:lnTo>
                      <a:lnTo>
                        <a:pt x="1968" y="135"/>
                      </a:lnTo>
                      <a:lnTo>
                        <a:pt x="1968" y="132"/>
                      </a:lnTo>
                      <a:lnTo>
                        <a:pt x="1968" y="131"/>
                      </a:lnTo>
                      <a:lnTo>
                        <a:pt x="1969" y="133"/>
                      </a:lnTo>
                      <a:lnTo>
                        <a:pt x="1969" y="136"/>
                      </a:lnTo>
                      <a:lnTo>
                        <a:pt x="1969" y="142"/>
                      </a:lnTo>
                      <a:lnTo>
                        <a:pt x="1969" y="149"/>
                      </a:lnTo>
                      <a:lnTo>
                        <a:pt x="1969" y="158"/>
                      </a:lnTo>
                      <a:lnTo>
                        <a:pt x="1969" y="168"/>
                      </a:lnTo>
                      <a:lnTo>
                        <a:pt x="1970" y="179"/>
                      </a:lnTo>
                      <a:lnTo>
                        <a:pt x="1970" y="191"/>
                      </a:lnTo>
                      <a:lnTo>
                        <a:pt x="1970" y="204"/>
                      </a:lnTo>
                      <a:lnTo>
                        <a:pt x="1970" y="217"/>
                      </a:lnTo>
                      <a:lnTo>
                        <a:pt x="1970" y="230"/>
                      </a:lnTo>
                      <a:lnTo>
                        <a:pt x="1970" y="243"/>
                      </a:lnTo>
                      <a:lnTo>
                        <a:pt x="1971" y="256"/>
                      </a:lnTo>
                      <a:lnTo>
                        <a:pt x="1971" y="269"/>
                      </a:lnTo>
                      <a:lnTo>
                        <a:pt x="1971" y="280"/>
                      </a:lnTo>
                      <a:lnTo>
                        <a:pt x="1971" y="291"/>
                      </a:lnTo>
                      <a:lnTo>
                        <a:pt x="1971" y="301"/>
                      </a:lnTo>
                      <a:lnTo>
                        <a:pt x="1972" y="310"/>
                      </a:lnTo>
                      <a:lnTo>
                        <a:pt x="1972" y="317"/>
                      </a:lnTo>
                      <a:lnTo>
                        <a:pt x="1972" y="323"/>
                      </a:lnTo>
                      <a:lnTo>
                        <a:pt x="1972" y="328"/>
                      </a:lnTo>
                      <a:lnTo>
                        <a:pt x="1972" y="332"/>
                      </a:lnTo>
                      <a:lnTo>
                        <a:pt x="1972" y="334"/>
                      </a:lnTo>
                      <a:lnTo>
                        <a:pt x="1973" y="336"/>
                      </a:lnTo>
                      <a:lnTo>
                        <a:pt x="1973" y="338"/>
                      </a:lnTo>
                      <a:lnTo>
                        <a:pt x="1973" y="339"/>
                      </a:lnTo>
                      <a:lnTo>
                        <a:pt x="1973" y="341"/>
                      </a:lnTo>
                      <a:lnTo>
                        <a:pt x="1973" y="342"/>
                      </a:lnTo>
                      <a:lnTo>
                        <a:pt x="1973" y="345"/>
                      </a:lnTo>
                      <a:lnTo>
                        <a:pt x="1974" y="349"/>
                      </a:lnTo>
                      <a:lnTo>
                        <a:pt x="1974" y="354"/>
                      </a:lnTo>
                      <a:lnTo>
                        <a:pt x="1974" y="359"/>
                      </a:lnTo>
                      <a:lnTo>
                        <a:pt x="1974" y="366"/>
                      </a:lnTo>
                      <a:lnTo>
                        <a:pt x="1974" y="375"/>
                      </a:lnTo>
                      <a:lnTo>
                        <a:pt x="1974" y="383"/>
                      </a:lnTo>
                      <a:lnTo>
                        <a:pt x="1975" y="393"/>
                      </a:lnTo>
                      <a:lnTo>
                        <a:pt x="1975" y="402"/>
                      </a:lnTo>
                      <a:lnTo>
                        <a:pt x="1975" y="411"/>
                      </a:lnTo>
                      <a:lnTo>
                        <a:pt x="1975" y="420"/>
                      </a:lnTo>
                      <a:lnTo>
                        <a:pt x="1975" y="428"/>
                      </a:lnTo>
                      <a:lnTo>
                        <a:pt x="1976" y="436"/>
                      </a:lnTo>
                      <a:lnTo>
                        <a:pt x="1976" y="442"/>
                      </a:lnTo>
                      <a:lnTo>
                        <a:pt x="1976" y="447"/>
                      </a:lnTo>
                      <a:lnTo>
                        <a:pt x="1976" y="452"/>
                      </a:lnTo>
                      <a:lnTo>
                        <a:pt x="1976" y="457"/>
                      </a:lnTo>
                      <a:lnTo>
                        <a:pt x="1976" y="462"/>
                      </a:lnTo>
                      <a:lnTo>
                        <a:pt x="1977" y="467"/>
                      </a:lnTo>
                      <a:lnTo>
                        <a:pt x="1977" y="473"/>
                      </a:lnTo>
                      <a:lnTo>
                        <a:pt x="1977" y="480"/>
                      </a:lnTo>
                      <a:lnTo>
                        <a:pt x="1977" y="488"/>
                      </a:lnTo>
                      <a:lnTo>
                        <a:pt x="1977" y="498"/>
                      </a:lnTo>
                      <a:lnTo>
                        <a:pt x="1977" y="509"/>
                      </a:lnTo>
                      <a:lnTo>
                        <a:pt x="1978" y="520"/>
                      </a:lnTo>
                      <a:lnTo>
                        <a:pt x="1978" y="531"/>
                      </a:lnTo>
                      <a:lnTo>
                        <a:pt x="1978" y="542"/>
                      </a:lnTo>
                      <a:lnTo>
                        <a:pt x="1978" y="552"/>
                      </a:lnTo>
                      <a:lnTo>
                        <a:pt x="1978" y="561"/>
                      </a:lnTo>
                      <a:lnTo>
                        <a:pt x="1979" y="567"/>
                      </a:lnTo>
                      <a:lnTo>
                        <a:pt x="1979" y="572"/>
                      </a:lnTo>
                      <a:lnTo>
                        <a:pt x="1979" y="573"/>
                      </a:lnTo>
                      <a:lnTo>
                        <a:pt x="1979" y="572"/>
                      </a:lnTo>
                      <a:lnTo>
                        <a:pt x="1979" y="569"/>
                      </a:lnTo>
                      <a:lnTo>
                        <a:pt x="1979" y="564"/>
                      </a:lnTo>
                      <a:lnTo>
                        <a:pt x="1980" y="557"/>
                      </a:lnTo>
                      <a:lnTo>
                        <a:pt x="1980" y="550"/>
                      </a:lnTo>
                      <a:lnTo>
                        <a:pt x="1980" y="542"/>
                      </a:lnTo>
                      <a:lnTo>
                        <a:pt x="1980" y="535"/>
                      </a:lnTo>
                      <a:lnTo>
                        <a:pt x="1980" y="529"/>
                      </a:lnTo>
                      <a:lnTo>
                        <a:pt x="1980" y="526"/>
                      </a:lnTo>
                      <a:lnTo>
                        <a:pt x="1981" y="524"/>
                      </a:lnTo>
                      <a:lnTo>
                        <a:pt x="1981" y="525"/>
                      </a:lnTo>
                      <a:lnTo>
                        <a:pt x="1981" y="529"/>
                      </a:lnTo>
                      <a:lnTo>
                        <a:pt x="1981" y="536"/>
                      </a:lnTo>
                      <a:lnTo>
                        <a:pt x="1981" y="546"/>
                      </a:lnTo>
                      <a:lnTo>
                        <a:pt x="1981" y="559"/>
                      </a:lnTo>
                      <a:lnTo>
                        <a:pt x="1982" y="574"/>
                      </a:lnTo>
                      <a:lnTo>
                        <a:pt x="1982" y="591"/>
                      </a:lnTo>
                      <a:lnTo>
                        <a:pt x="1982" y="610"/>
                      </a:lnTo>
                      <a:lnTo>
                        <a:pt x="1982" y="631"/>
                      </a:lnTo>
                      <a:lnTo>
                        <a:pt x="1982" y="652"/>
                      </a:lnTo>
                      <a:lnTo>
                        <a:pt x="1983" y="673"/>
                      </a:lnTo>
                      <a:lnTo>
                        <a:pt x="1983" y="694"/>
                      </a:lnTo>
                      <a:lnTo>
                        <a:pt x="1983" y="714"/>
                      </a:lnTo>
                      <a:lnTo>
                        <a:pt x="1983" y="732"/>
                      </a:lnTo>
                      <a:lnTo>
                        <a:pt x="1983" y="748"/>
                      </a:lnTo>
                      <a:lnTo>
                        <a:pt x="1983" y="761"/>
                      </a:lnTo>
                      <a:lnTo>
                        <a:pt x="1984" y="771"/>
                      </a:lnTo>
                      <a:lnTo>
                        <a:pt x="1984" y="778"/>
                      </a:lnTo>
                      <a:lnTo>
                        <a:pt x="1984" y="781"/>
                      </a:lnTo>
                      <a:lnTo>
                        <a:pt x="1984" y="781"/>
                      </a:lnTo>
                      <a:lnTo>
                        <a:pt x="1984" y="779"/>
                      </a:lnTo>
                      <a:lnTo>
                        <a:pt x="1984" y="773"/>
                      </a:lnTo>
                      <a:lnTo>
                        <a:pt x="1985" y="766"/>
                      </a:lnTo>
                      <a:lnTo>
                        <a:pt x="1985" y="759"/>
                      </a:lnTo>
                      <a:lnTo>
                        <a:pt x="1985" y="751"/>
                      </a:lnTo>
                      <a:lnTo>
                        <a:pt x="1985" y="743"/>
                      </a:lnTo>
                      <a:lnTo>
                        <a:pt x="1985" y="737"/>
                      </a:lnTo>
                      <a:lnTo>
                        <a:pt x="1985" y="733"/>
                      </a:lnTo>
                      <a:lnTo>
                        <a:pt x="1986" y="732"/>
                      </a:lnTo>
                      <a:lnTo>
                        <a:pt x="1986" y="733"/>
                      </a:lnTo>
                      <a:lnTo>
                        <a:pt x="1986" y="738"/>
                      </a:lnTo>
                      <a:lnTo>
                        <a:pt x="1986" y="745"/>
                      </a:lnTo>
                      <a:lnTo>
                        <a:pt x="1986" y="755"/>
                      </a:lnTo>
                      <a:lnTo>
                        <a:pt x="1987" y="767"/>
                      </a:lnTo>
                      <a:lnTo>
                        <a:pt x="1987" y="781"/>
                      </a:lnTo>
                      <a:lnTo>
                        <a:pt x="1987" y="796"/>
                      </a:lnTo>
                      <a:lnTo>
                        <a:pt x="1987" y="810"/>
                      </a:lnTo>
                      <a:lnTo>
                        <a:pt x="1987" y="825"/>
                      </a:lnTo>
                      <a:lnTo>
                        <a:pt x="1987" y="839"/>
                      </a:lnTo>
                      <a:lnTo>
                        <a:pt x="1988" y="851"/>
                      </a:lnTo>
                      <a:lnTo>
                        <a:pt x="1988" y="862"/>
                      </a:lnTo>
                      <a:lnTo>
                        <a:pt x="1988" y="872"/>
                      </a:lnTo>
                      <a:lnTo>
                        <a:pt x="1988" y="879"/>
                      </a:lnTo>
                      <a:lnTo>
                        <a:pt x="1988" y="886"/>
                      </a:lnTo>
                      <a:lnTo>
                        <a:pt x="1988" y="891"/>
                      </a:lnTo>
                      <a:lnTo>
                        <a:pt x="1989" y="895"/>
                      </a:lnTo>
                      <a:lnTo>
                        <a:pt x="1989" y="897"/>
                      </a:lnTo>
                      <a:lnTo>
                        <a:pt x="1989" y="899"/>
                      </a:lnTo>
                      <a:lnTo>
                        <a:pt x="1989" y="901"/>
                      </a:lnTo>
                      <a:lnTo>
                        <a:pt x="1989" y="901"/>
                      </a:lnTo>
                      <a:lnTo>
                        <a:pt x="1990" y="901"/>
                      </a:lnTo>
                      <a:lnTo>
                        <a:pt x="1990" y="900"/>
                      </a:lnTo>
                      <a:lnTo>
                        <a:pt x="1990" y="898"/>
                      </a:lnTo>
                      <a:lnTo>
                        <a:pt x="1990" y="896"/>
                      </a:lnTo>
                      <a:lnTo>
                        <a:pt x="1990" y="893"/>
                      </a:lnTo>
                      <a:lnTo>
                        <a:pt x="1990" y="891"/>
                      </a:lnTo>
                      <a:lnTo>
                        <a:pt x="1991" y="889"/>
                      </a:lnTo>
                      <a:lnTo>
                        <a:pt x="1991" y="887"/>
                      </a:lnTo>
                      <a:lnTo>
                        <a:pt x="1991" y="886"/>
                      </a:lnTo>
                      <a:lnTo>
                        <a:pt x="1991" y="885"/>
                      </a:lnTo>
                      <a:lnTo>
                        <a:pt x="1991" y="886"/>
                      </a:lnTo>
                      <a:lnTo>
                        <a:pt x="1991" y="888"/>
                      </a:lnTo>
                      <a:lnTo>
                        <a:pt x="1992" y="890"/>
                      </a:lnTo>
                      <a:lnTo>
                        <a:pt x="1992" y="894"/>
                      </a:lnTo>
                      <a:lnTo>
                        <a:pt x="1992" y="899"/>
                      </a:lnTo>
                      <a:lnTo>
                        <a:pt x="1992" y="905"/>
                      </a:lnTo>
                      <a:lnTo>
                        <a:pt x="1992" y="913"/>
                      </a:lnTo>
                      <a:lnTo>
                        <a:pt x="1992" y="921"/>
                      </a:lnTo>
                      <a:lnTo>
                        <a:pt x="1993" y="930"/>
                      </a:lnTo>
                      <a:lnTo>
                        <a:pt x="1993" y="940"/>
                      </a:lnTo>
                      <a:lnTo>
                        <a:pt x="1993" y="952"/>
                      </a:lnTo>
                      <a:lnTo>
                        <a:pt x="1993" y="964"/>
                      </a:lnTo>
                      <a:lnTo>
                        <a:pt x="1993" y="977"/>
                      </a:lnTo>
                      <a:lnTo>
                        <a:pt x="1994" y="990"/>
                      </a:lnTo>
                      <a:lnTo>
                        <a:pt x="1994" y="1003"/>
                      </a:lnTo>
                      <a:lnTo>
                        <a:pt x="1994" y="1015"/>
                      </a:lnTo>
                      <a:lnTo>
                        <a:pt x="1994" y="1027"/>
                      </a:lnTo>
                      <a:lnTo>
                        <a:pt x="1994" y="1036"/>
                      </a:lnTo>
                      <a:lnTo>
                        <a:pt x="1994" y="1044"/>
                      </a:lnTo>
                      <a:lnTo>
                        <a:pt x="1995" y="1050"/>
                      </a:lnTo>
                      <a:lnTo>
                        <a:pt x="1995" y="1053"/>
                      </a:lnTo>
                      <a:lnTo>
                        <a:pt x="1995" y="1055"/>
                      </a:lnTo>
                      <a:lnTo>
                        <a:pt x="1995" y="1055"/>
                      </a:lnTo>
                      <a:lnTo>
                        <a:pt x="1995" y="1054"/>
                      </a:lnTo>
                      <a:lnTo>
                        <a:pt x="1995" y="1052"/>
                      </a:lnTo>
                      <a:lnTo>
                        <a:pt x="1996" y="1051"/>
                      </a:lnTo>
                      <a:lnTo>
                        <a:pt x="1996" y="1050"/>
                      </a:lnTo>
                      <a:lnTo>
                        <a:pt x="1996" y="1050"/>
                      </a:lnTo>
                      <a:lnTo>
                        <a:pt x="1996" y="1051"/>
                      </a:lnTo>
                      <a:lnTo>
                        <a:pt x="1996" y="1054"/>
                      </a:lnTo>
                      <a:lnTo>
                        <a:pt x="1996" y="1059"/>
                      </a:lnTo>
                      <a:lnTo>
                        <a:pt x="1997" y="1065"/>
                      </a:lnTo>
                      <a:lnTo>
                        <a:pt x="1997" y="1072"/>
                      </a:lnTo>
                      <a:lnTo>
                        <a:pt x="1997" y="1080"/>
                      </a:lnTo>
                      <a:lnTo>
                        <a:pt x="1997" y="1088"/>
                      </a:lnTo>
                      <a:lnTo>
                        <a:pt x="1997" y="1095"/>
                      </a:lnTo>
                      <a:lnTo>
                        <a:pt x="1998" y="1102"/>
                      </a:lnTo>
                      <a:lnTo>
                        <a:pt x="1998" y="1107"/>
                      </a:lnTo>
                      <a:lnTo>
                        <a:pt x="1998" y="1111"/>
                      </a:lnTo>
                      <a:lnTo>
                        <a:pt x="1998" y="1113"/>
                      </a:lnTo>
                      <a:lnTo>
                        <a:pt x="1998" y="1113"/>
                      </a:lnTo>
                      <a:lnTo>
                        <a:pt x="1998" y="1112"/>
                      </a:lnTo>
                      <a:lnTo>
                        <a:pt x="1999" y="1109"/>
                      </a:lnTo>
                      <a:lnTo>
                        <a:pt x="1999" y="1105"/>
                      </a:lnTo>
                      <a:lnTo>
                        <a:pt x="1999" y="1101"/>
                      </a:lnTo>
                      <a:lnTo>
                        <a:pt x="1999" y="1098"/>
                      </a:lnTo>
                      <a:lnTo>
                        <a:pt x="1999" y="1094"/>
                      </a:lnTo>
                      <a:lnTo>
                        <a:pt x="1999" y="1092"/>
                      </a:lnTo>
                      <a:lnTo>
                        <a:pt x="2000" y="1090"/>
                      </a:lnTo>
                      <a:lnTo>
                        <a:pt x="2000" y="1090"/>
                      </a:lnTo>
                      <a:lnTo>
                        <a:pt x="2000" y="1090"/>
                      </a:lnTo>
                      <a:lnTo>
                        <a:pt x="2000" y="1092"/>
                      </a:lnTo>
                      <a:lnTo>
                        <a:pt x="2000" y="1095"/>
                      </a:lnTo>
                      <a:lnTo>
                        <a:pt x="2001" y="1099"/>
                      </a:lnTo>
                      <a:lnTo>
                        <a:pt x="2001" y="1104"/>
                      </a:lnTo>
                      <a:lnTo>
                        <a:pt x="2001" y="1110"/>
                      </a:lnTo>
                      <a:lnTo>
                        <a:pt x="2001" y="1117"/>
                      </a:lnTo>
                      <a:lnTo>
                        <a:pt x="2001" y="1124"/>
                      </a:lnTo>
                      <a:lnTo>
                        <a:pt x="2001" y="1133"/>
                      </a:lnTo>
                      <a:lnTo>
                        <a:pt x="2002" y="1141"/>
                      </a:lnTo>
                      <a:lnTo>
                        <a:pt x="2002" y="1151"/>
                      </a:lnTo>
                      <a:lnTo>
                        <a:pt x="2002" y="1160"/>
                      </a:lnTo>
                      <a:lnTo>
                        <a:pt x="2002" y="1168"/>
                      </a:lnTo>
                      <a:lnTo>
                        <a:pt x="2002" y="1177"/>
                      </a:lnTo>
                      <a:lnTo>
                        <a:pt x="2002" y="1184"/>
                      </a:lnTo>
                      <a:lnTo>
                        <a:pt x="2003" y="1190"/>
                      </a:lnTo>
                      <a:lnTo>
                        <a:pt x="2003" y="1195"/>
                      </a:lnTo>
                      <a:lnTo>
                        <a:pt x="2003" y="1199"/>
                      </a:lnTo>
                      <a:lnTo>
                        <a:pt x="2003" y="1201"/>
                      </a:lnTo>
                      <a:lnTo>
                        <a:pt x="2003" y="1202"/>
                      </a:lnTo>
                      <a:lnTo>
                        <a:pt x="2003" y="1201"/>
                      </a:lnTo>
                      <a:lnTo>
                        <a:pt x="2004" y="1199"/>
                      </a:lnTo>
                      <a:lnTo>
                        <a:pt x="2004" y="1195"/>
                      </a:lnTo>
                      <a:lnTo>
                        <a:pt x="2004" y="1190"/>
                      </a:lnTo>
                      <a:lnTo>
                        <a:pt x="2004" y="1183"/>
                      </a:lnTo>
                      <a:lnTo>
                        <a:pt x="2004" y="1176"/>
                      </a:lnTo>
                      <a:lnTo>
                        <a:pt x="2005" y="1167"/>
                      </a:lnTo>
                      <a:lnTo>
                        <a:pt x="2005" y="1159"/>
                      </a:lnTo>
                      <a:lnTo>
                        <a:pt x="2005" y="1150"/>
                      </a:lnTo>
                      <a:lnTo>
                        <a:pt x="2005" y="1141"/>
                      </a:lnTo>
                      <a:lnTo>
                        <a:pt x="2005" y="1133"/>
                      </a:lnTo>
                      <a:lnTo>
                        <a:pt x="2005" y="1126"/>
                      </a:lnTo>
                      <a:lnTo>
                        <a:pt x="2006" y="1121"/>
                      </a:lnTo>
                      <a:lnTo>
                        <a:pt x="2006" y="1117"/>
                      </a:lnTo>
                      <a:lnTo>
                        <a:pt x="2006" y="1115"/>
                      </a:lnTo>
                      <a:lnTo>
                        <a:pt x="2006" y="1114"/>
                      </a:lnTo>
                      <a:lnTo>
                        <a:pt x="2006" y="1114"/>
                      </a:lnTo>
                      <a:lnTo>
                        <a:pt x="2006" y="1115"/>
                      </a:lnTo>
                      <a:lnTo>
                        <a:pt x="2007" y="1117"/>
                      </a:lnTo>
                      <a:lnTo>
                        <a:pt x="2007" y="1119"/>
                      </a:lnTo>
                      <a:lnTo>
                        <a:pt x="2007" y="1120"/>
                      </a:lnTo>
                      <a:lnTo>
                        <a:pt x="2007" y="1121"/>
                      </a:lnTo>
                      <a:lnTo>
                        <a:pt x="2007" y="1121"/>
                      </a:lnTo>
                      <a:lnTo>
                        <a:pt x="2007" y="1122"/>
                      </a:lnTo>
                      <a:lnTo>
                        <a:pt x="2008" y="1122"/>
                      </a:lnTo>
                      <a:lnTo>
                        <a:pt x="2008" y="1122"/>
                      </a:lnTo>
                      <a:lnTo>
                        <a:pt x="2008" y="1122"/>
                      </a:lnTo>
                      <a:lnTo>
                        <a:pt x="2008" y="1123"/>
                      </a:lnTo>
                      <a:lnTo>
                        <a:pt x="2008" y="1124"/>
                      </a:lnTo>
                      <a:lnTo>
                        <a:pt x="2009" y="1127"/>
                      </a:lnTo>
                      <a:lnTo>
                        <a:pt x="2009" y="1130"/>
                      </a:lnTo>
                      <a:lnTo>
                        <a:pt x="2009" y="1135"/>
                      </a:lnTo>
                      <a:lnTo>
                        <a:pt x="2009" y="1140"/>
                      </a:lnTo>
                      <a:lnTo>
                        <a:pt x="2009" y="1145"/>
                      </a:lnTo>
                      <a:lnTo>
                        <a:pt x="2009" y="1151"/>
                      </a:lnTo>
                      <a:lnTo>
                        <a:pt x="2010" y="1156"/>
                      </a:lnTo>
                      <a:lnTo>
                        <a:pt x="2010" y="1162"/>
                      </a:lnTo>
                      <a:lnTo>
                        <a:pt x="2010" y="1166"/>
                      </a:lnTo>
                      <a:lnTo>
                        <a:pt x="2010" y="1170"/>
                      </a:lnTo>
                      <a:lnTo>
                        <a:pt x="2010" y="1173"/>
                      </a:lnTo>
                      <a:lnTo>
                        <a:pt x="2010" y="1175"/>
                      </a:lnTo>
                      <a:lnTo>
                        <a:pt x="2011" y="1176"/>
                      </a:lnTo>
                      <a:lnTo>
                        <a:pt x="2011" y="1176"/>
                      </a:lnTo>
                      <a:lnTo>
                        <a:pt x="2011" y="1176"/>
                      </a:lnTo>
                      <a:lnTo>
                        <a:pt x="2011" y="1174"/>
                      </a:lnTo>
                      <a:lnTo>
                        <a:pt x="2011" y="1172"/>
                      </a:lnTo>
                      <a:lnTo>
                        <a:pt x="2012" y="1170"/>
                      </a:lnTo>
                      <a:lnTo>
                        <a:pt x="2012" y="1168"/>
                      </a:lnTo>
                      <a:lnTo>
                        <a:pt x="2012" y="1166"/>
                      </a:lnTo>
                      <a:lnTo>
                        <a:pt x="2012" y="1164"/>
                      </a:lnTo>
                      <a:lnTo>
                        <a:pt x="2012" y="1162"/>
                      </a:lnTo>
                      <a:lnTo>
                        <a:pt x="2012" y="1160"/>
                      </a:lnTo>
                      <a:lnTo>
                        <a:pt x="2013" y="1159"/>
                      </a:lnTo>
                      <a:lnTo>
                        <a:pt x="2013" y="1158"/>
                      </a:lnTo>
                      <a:lnTo>
                        <a:pt x="2013" y="1157"/>
                      </a:lnTo>
                      <a:lnTo>
                        <a:pt x="2013" y="1156"/>
                      </a:lnTo>
                      <a:lnTo>
                        <a:pt x="2013" y="1156"/>
                      </a:lnTo>
                      <a:lnTo>
                        <a:pt x="2013" y="1156"/>
                      </a:lnTo>
                      <a:lnTo>
                        <a:pt x="2014" y="1157"/>
                      </a:lnTo>
                      <a:lnTo>
                        <a:pt x="2014" y="1157"/>
                      </a:lnTo>
                      <a:lnTo>
                        <a:pt x="2014" y="1158"/>
                      </a:lnTo>
                      <a:lnTo>
                        <a:pt x="2014" y="1159"/>
                      </a:lnTo>
                      <a:lnTo>
                        <a:pt x="2014" y="1160"/>
                      </a:lnTo>
                      <a:lnTo>
                        <a:pt x="2014" y="1161"/>
                      </a:lnTo>
                      <a:lnTo>
                        <a:pt x="2015" y="1162"/>
                      </a:lnTo>
                      <a:lnTo>
                        <a:pt x="2015" y="1162"/>
                      </a:lnTo>
                      <a:lnTo>
                        <a:pt x="2015" y="1161"/>
                      </a:lnTo>
                      <a:lnTo>
                        <a:pt x="2015" y="1160"/>
                      </a:lnTo>
                      <a:lnTo>
                        <a:pt x="2015" y="1159"/>
                      </a:lnTo>
                      <a:lnTo>
                        <a:pt x="2016" y="1158"/>
                      </a:lnTo>
                      <a:lnTo>
                        <a:pt x="2016" y="1156"/>
                      </a:lnTo>
                      <a:lnTo>
                        <a:pt x="2016" y="1154"/>
                      </a:lnTo>
                      <a:lnTo>
                        <a:pt x="2016" y="1153"/>
                      </a:lnTo>
                      <a:lnTo>
                        <a:pt x="2016" y="1152"/>
                      </a:lnTo>
                      <a:lnTo>
                        <a:pt x="2016" y="1152"/>
                      </a:lnTo>
                      <a:lnTo>
                        <a:pt x="2017" y="1153"/>
                      </a:lnTo>
                      <a:lnTo>
                        <a:pt x="2017" y="1154"/>
                      </a:lnTo>
                      <a:lnTo>
                        <a:pt x="2017" y="1156"/>
                      </a:lnTo>
                      <a:lnTo>
                        <a:pt x="2017" y="1159"/>
                      </a:lnTo>
                      <a:lnTo>
                        <a:pt x="2017" y="1161"/>
                      </a:lnTo>
                      <a:lnTo>
                        <a:pt x="2017" y="1164"/>
                      </a:lnTo>
                      <a:lnTo>
                        <a:pt x="2018" y="1166"/>
                      </a:lnTo>
                      <a:lnTo>
                        <a:pt x="2018" y="1167"/>
                      </a:lnTo>
                      <a:lnTo>
                        <a:pt x="2018" y="1168"/>
                      </a:lnTo>
                      <a:lnTo>
                        <a:pt x="2018" y="1168"/>
                      </a:lnTo>
                      <a:lnTo>
                        <a:pt x="2018" y="1168"/>
                      </a:lnTo>
                      <a:lnTo>
                        <a:pt x="2018" y="1166"/>
                      </a:lnTo>
                      <a:lnTo>
                        <a:pt x="2019" y="1164"/>
                      </a:lnTo>
                      <a:lnTo>
                        <a:pt x="2019" y="1161"/>
                      </a:lnTo>
                      <a:lnTo>
                        <a:pt x="2019" y="1158"/>
                      </a:lnTo>
                      <a:lnTo>
                        <a:pt x="2019" y="1156"/>
                      </a:lnTo>
                      <a:lnTo>
                        <a:pt x="2019" y="1154"/>
                      </a:lnTo>
                      <a:lnTo>
                        <a:pt x="2020" y="1152"/>
                      </a:lnTo>
                      <a:lnTo>
                        <a:pt x="2020" y="1152"/>
                      </a:lnTo>
                      <a:lnTo>
                        <a:pt x="2020" y="1152"/>
                      </a:lnTo>
                      <a:lnTo>
                        <a:pt x="2020" y="1154"/>
                      </a:lnTo>
                      <a:lnTo>
                        <a:pt x="2020" y="1155"/>
                      </a:lnTo>
                      <a:lnTo>
                        <a:pt x="2020" y="1157"/>
                      </a:lnTo>
                      <a:lnTo>
                        <a:pt x="2021" y="1159"/>
                      </a:lnTo>
                      <a:lnTo>
                        <a:pt x="2021" y="1161"/>
                      </a:lnTo>
                      <a:lnTo>
                        <a:pt x="2021" y="1162"/>
                      </a:lnTo>
                      <a:lnTo>
                        <a:pt x="2021" y="1163"/>
                      </a:lnTo>
                      <a:lnTo>
                        <a:pt x="2021" y="1163"/>
                      </a:lnTo>
                      <a:lnTo>
                        <a:pt x="2021" y="1163"/>
                      </a:lnTo>
                      <a:lnTo>
                        <a:pt x="2022" y="1162"/>
                      </a:lnTo>
                      <a:lnTo>
                        <a:pt x="2022" y="1161"/>
                      </a:lnTo>
                      <a:lnTo>
                        <a:pt x="2022" y="1161"/>
                      </a:lnTo>
                      <a:lnTo>
                        <a:pt x="2022" y="1161"/>
                      </a:lnTo>
                      <a:lnTo>
                        <a:pt x="2022" y="1162"/>
                      </a:lnTo>
                      <a:lnTo>
                        <a:pt x="2023" y="1164"/>
                      </a:lnTo>
                      <a:lnTo>
                        <a:pt x="2023" y="1166"/>
                      </a:lnTo>
                      <a:lnTo>
                        <a:pt x="2023" y="1169"/>
                      </a:lnTo>
                      <a:lnTo>
                        <a:pt x="2023" y="1173"/>
                      </a:lnTo>
                      <a:lnTo>
                        <a:pt x="2023" y="1177"/>
                      </a:lnTo>
                      <a:lnTo>
                        <a:pt x="2023" y="1180"/>
                      </a:lnTo>
                      <a:lnTo>
                        <a:pt x="2024" y="1183"/>
                      </a:lnTo>
                      <a:lnTo>
                        <a:pt x="2024" y="1186"/>
                      </a:lnTo>
                      <a:lnTo>
                        <a:pt x="2024" y="1186"/>
                      </a:lnTo>
                      <a:lnTo>
                        <a:pt x="2024" y="1186"/>
                      </a:lnTo>
                      <a:lnTo>
                        <a:pt x="2024" y="1183"/>
                      </a:lnTo>
                      <a:lnTo>
                        <a:pt x="2024" y="1178"/>
                      </a:lnTo>
                      <a:lnTo>
                        <a:pt x="2025" y="1171"/>
                      </a:lnTo>
                      <a:lnTo>
                        <a:pt x="2025" y="1162"/>
                      </a:lnTo>
                      <a:lnTo>
                        <a:pt x="2025" y="1152"/>
                      </a:lnTo>
                      <a:lnTo>
                        <a:pt x="2025" y="1141"/>
                      </a:lnTo>
                      <a:lnTo>
                        <a:pt x="2025" y="1129"/>
                      </a:lnTo>
                      <a:lnTo>
                        <a:pt x="2025" y="1116"/>
                      </a:lnTo>
                      <a:lnTo>
                        <a:pt x="2026" y="1105"/>
                      </a:lnTo>
                      <a:lnTo>
                        <a:pt x="2026" y="1094"/>
                      </a:lnTo>
                      <a:lnTo>
                        <a:pt x="2026" y="1085"/>
                      </a:lnTo>
                      <a:lnTo>
                        <a:pt x="2026" y="1077"/>
                      </a:lnTo>
                      <a:lnTo>
                        <a:pt x="2026" y="1071"/>
                      </a:lnTo>
                      <a:lnTo>
                        <a:pt x="2027" y="1068"/>
                      </a:lnTo>
                      <a:lnTo>
                        <a:pt x="2027" y="1067"/>
                      </a:lnTo>
                      <a:lnTo>
                        <a:pt x="2027" y="1067"/>
                      </a:lnTo>
                      <a:lnTo>
                        <a:pt x="2027" y="1070"/>
                      </a:lnTo>
                      <a:lnTo>
                        <a:pt x="2027" y="1075"/>
                      </a:lnTo>
                      <a:lnTo>
                        <a:pt x="2027" y="1082"/>
                      </a:lnTo>
                      <a:lnTo>
                        <a:pt x="2028" y="1090"/>
                      </a:lnTo>
                      <a:lnTo>
                        <a:pt x="2028" y="1099"/>
                      </a:lnTo>
                      <a:lnTo>
                        <a:pt x="2028" y="1109"/>
                      </a:lnTo>
                      <a:lnTo>
                        <a:pt x="2028" y="1121"/>
                      </a:lnTo>
                      <a:lnTo>
                        <a:pt x="2028" y="1132"/>
                      </a:lnTo>
                      <a:lnTo>
                        <a:pt x="2028" y="1144"/>
                      </a:lnTo>
                      <a:lnTo>
                        <a:pt x="2029" y="1155"/>
                      </a:lnTo>
                      <a:lnTo>
                        <a:pt x="2029" y="1165"/>
                      </a:lnTo>
                      <a:lnTo>
                        <a:pt x="2029" y="1174"/>
                      </a:lnTo>
                      <a:lnTo>
                        <a:pt x="2029" y="1183"/>
                      </a:lnTo>
                      <a:lnTo>
                        <a:pt x="2029" y="1189"/>
                      </a:lnTo>
                      <a:lnTo>
                        <a:pt x="2029" y="1195"/>
                      </a:lnTo>
                      <a:lnTo>
                        <a:pt x="2030" y="1199"/>
                      </a:lnTo>
                      <a:lnTo>
                        <a:pt x="2030" y="1202"/>
                      </a:lnTo>
                      <a:lnTo>
                        <a:pt x="2030" y="1204"/>
                      </a:lnTo>
                      <a:lnTo>
                        <a:pt x="2030" y="1206"/>
                      </a:lnTo>
                      <a:lnTo>
                        <a:pt x="2030" y="1208"/>
                      </a:lnTo>
                      <a:lnTo>
                        <a:pt x="2031" y="1210"/>
                      </a:lnTo>
                      <a:lnTo>
                        <a:pt x="2031" y="1211"/>
                      </a:lnTo>
                      <a:lnTo>
                        <a:pt x="2031" y="1212"/>
                      </a:lnTo>
                      <a:lnTo>
                        <a:pt x="2031" y="1213"/>
                      </a:lnTo>
                      <a:lnTo>
                        <a:pt x="2031" y="1213"/>
                      </a:lnTo>
                      <a:lnTo>
                        <a:pt x="2031" y="1212"/>
                      </a:lnTo>
                      <a:lnTo>
                        <a:pt x="2032" y="1210"/>
                      </a:lnTo>
                      <a:lnTo>
                        <a:pt x="2032" y="1206"/>
                      </a:lnTo>
                      <a:lnTo>
                        <a:pt x="2032" y="1200"/>
                      </a:lnTo>
                      <a:lnTo>
                        <a:pt x="2032" y="1193"/>
                      </a:lnTo>
                      <a:lnTo>
                        <a:pt x="2032" y="1185"/>
                      </a:lnTo>
                      <a:lnTo>
                        <a:pt x="2032" y="1176"/>
                      </a:lnTo>
                      <a:lnTo>
                        <a:pt x="2033" y="1167"/>
                      </a:lnTo>
                      <a:lnTo>
                        <a:pt x="2033" y="1158"/>
                      </a:lnTo>
                      <a:lnTo>
                        <a:pt x="2033" y="1150"/>
                      </a:lnTo>
                      <a:lnTo>
                        <a:pt x="2033" y="1144"/>
                      </a:lnTo>
                      <a:lnTo>
                        <a:pt x="2033" y="1139"/>
                      </a:lnTo>
                      <a:lnTo>
                        <a:pt x="2034" y="1137"/>
                      </a:lnTo>
                      <a:lnTo>
                        <a:pt x="2034" y="1137"/>
                      </a:lnTo>
                      <a:lnTo>
                        <a:pt x="2034" y="1139"/>
                      </a:lnTo>
                      <a:lnTo>
                        <a:pt x="2034" y="1143"/>
                      </a:lnTo>
                      <a:lnTo>
                        <a:pt x="2034" y="1148"/>
                      </a:lnTo>
                      <a:lnTo>
                        <a:pt x="2034" y="1154"/>
                      </a:lnTo>
                      <a:lnTo>
                        <a:pt x="2035" y="1161"/>
                      </a:lnTo>
                      <a:lnTo>
                        <a:pt x="2035" y="1166"/>
                      </a:lnTo>
                      <a:lnTo>
                        <a:pt x="2035" y="1171"/>
                      </a:lnTo>
                      <a:lnTo>
                        <a:pt x="2035" y="1174"/>
                      </a:lnTo>
                      <a:lnTo>
                        <a:pt x="2035" y="1174"/>
                      </a:lnTo>
                      <a:lnTo>
                        <a:pt x="2035" y="1172"/>
                      </a:lnTo>
                      <a:lnTo>
                        <a:pt x="2036" y="1169"/>
                      </a:lnTo>
                      <a:lnTo>
                        <a:pt x="2036" y="1163"/>
                      </a:lnTo>
                      <a:lnTo>
                        <a:pt x="2036" y="1155"/>
                      </a:lnTo>
                      <a:lnTo>
                        <a:pt x="2036" y="1146"/>
                      </a:lnTo>
                      <a:lnTo>
                        <a:pt x="2036" y="1137"/>
                      </a:lnTo>
                      <a:lnTo>
                        <a:pt x="2036" y="1127"/>
                      </a:lnTo>
                      <a:lnTo>
                        <a:pt x="2037" y="1118"/>
                      </a:lnTo>
                      <a:lnTo>
                        <a:pt x="2037" y="1110"/>
                      </a:lnTo>
                      <a:lnTo>
                        <a:pt x="2037" y="1103"/>
                      </a:lnTo>
                      <a:lnTo>
                        <a:pt x="2037" y="1096"/>
                      </a:lnTo>
                      <a:lnTo>
                        <a:pt x="2037" y="1091"/>
                      </a:lnTo>
                      <a:lnTo>
                        <a:pt x="2038" y="1087"/>
                      </a:lnTo>
                      <a:lnTo>
                        <a:pt x="2038" y="1084"/>
                      </a:lnTo>
                      <a:lnTo>
                        <a:pt x="2038" y="1082"/>
                      </a:lnTo>
                      <a:lnTo>
                        <a:pt x="2038" y="1080"/>
                      </a:lnTo>
                      <a:lnTo>
                        <a:pt x="2038" y="1079"/>
                      </a:lnTo>
                      <a:lnTo>
                        <a:pt x="2038" y="1080"/>
                      </a:lnTo>
                      <a:lnTo>
                        <a:pt x="2039" y="1081"/>
                      </a:lnTo>
                      <a:lnTo>
                        <a:pt x="2039" y="1082"/>
                      </a:lnTo>
                      <a:lnTo>
                        <a:pt x="2039" y="1085"/>
                      </a:lnTo>
                      <a:lnTo>
                        <a:pt x="2039" y="1089"/>
                      </a:lnTo>
                      <a:lnTo>
                        <a:pt x="2039" y="1093"/>
                      </a:lnTo>
                      <a:lnTo>
                        <a:pt x="2039" y="1099"/>
                      </a:lnTo>
                      <a:lnTo>
                        <a:pt x="2040" y="1105"/>
                      </a:lnTo>
                      <a:lnTo>
                        <a:pt x="2040" y="1111"/>
                      </a:lnTo>
                      <a:lnTo>
                        <a:pt x="2040" y="1117"/>
                      </a:lnTo>
                      <a:lnTo>
                        <a:pt x="2040" y="1124"/>
                      </a:lnTo>
                      <a:lnTo>
                        <a:pt x="2040" y="1130"/>
                      </a:lnTo>
                      <a:lnTo>
                        <a:pt x="2040" y="1135"/>
                      </a:lnTo>
                      <a:lnTo>
                        <a:pt x="2041" y="1140"/>
                      </a:lnTo>
                      <a:lnTo>
                        <a:pt x="2041" y="1144"/>
                      </a:lnTo>
                      <a:lnTo>
                        <a:pt x="2041" y="1147"/>
                      </a:lnTo>
                      <a:lnTo>
                        <a:pt x="2041" y="1149"/>
                      </a:lnTo>
                      <a:lnTo>
                        <a:pt x="2041" y="1150"/>
                      </a:lnTo>
                      <a:lnTo>
                        <a:pt x="2042" y="1151"/>
                      </a:lnTo>
                      <a:lnTo>
                        <a:pt x="2042" y="1150"/>
                      </a:lnTo>
                      <a:lnTo>
                        <a:pt x="2042" y="1149"/>
                      </a:lnTo>
                      <a:lnTo>
                        <a:pt x="2042" y="1147"/>
                      </a:lnTo>
                      <a:lnTo>
                        <a:pt x="2042" y="1146"/>
                      </a:lnTo>
                      <a:lnTo>
                        <a:pt x="2042" y="1144"/>
                      </a:lnTo>
                      <a:lnTo>
                        <a:pt x="2043" y="1143"/>
                      </a:lnTo>
                      <a:lnTo>
                        <a:pt x="2043" y="1143"/>
                      </a:lnTo>
                      <a:lnTo>
                        <a:pt x="2043" y="1143"/>
                      </a:lnTo>
                      <a:lnTo>
                        <a:pt x="2043" y="1143"/>
                      </a:lnTo>
                      <a:lnTo>
                        <a:pt x="2043" y="1143"/>
                      </a:lnTo>
                      <a:lnTo>
                        <a:pt x="2043" y="1144"/>
                      </a:lnTo>
                      <a:lnTo>
                        <a:pt x="2044" y="1145"/>
                      </a:lnTo>
                      <a:lnTo>
                        <a:pt x="2044" y="1146"/>
                      </a:lnTo>
                      <a:lnTo>
                        <a:pt x="2044" y="1147"/>
                      </a:lnTo>
                      <a:lnTo>
                        <a:pt x="2044" y="1147"/>
                      </a:lnTo>
                      <a:lnTo>
                        <a:pt x="2044" y="1147"/>
                      </a:lnTo>
                      <a:lnTo>
                        <a:pt x="2045" y="1147"/>
                      </a:lnTo>
                      <a:lnTo>
                        <a:pt x="2045" y="1147"/>
                      </a:lnTo>
                      <a:lnTo>
                        <a:pt x="2045" y="1147"/>
                      </a:lnTo>
                      <a:lnTo>
                        <a:pt x="2045" y="1147"/>
                      </a:lnTo>
                      <a:lnTo>
                        <a:pt x="2045" y="1147"/>
                      </a:lnTo>
                      <a:lnTo>
                        <a:pt x="2045" y="1146"/>
                      </a:lnTo>
                      <a:lnTo>
                        <a:pt x="2046" y="1146"/>
                      </a:lnTo>
                      <a:lnTo>
                        <a:pt x="2046" y="1145"/>
                      </a:lnTo>
                      <a:lnTo>
                        <a:pt x="2046" y="1145"/>
                      </a:lnTo>
                      <a:lnTo>
                        <a:pt x="2046" y="1144"/>
                      </a:lnTo>
                      <a:lnTo>
                        <a:pt x="2046" y="1143"/>
                      </a:lnTo>
                      <a:lnTo>
                        <a:pt x="2046" y="1142"/>
                      </a:lnTo>
                      <a:lnTo>
                        <a:pt x="2047" y="1141"/>
                      </a:lnTo>
                      <a:lnTo>
                        <a:pt x="2047" y="1140"/>
                      </a:lnTo>
                      <a:lnTo>
                        <a:pt x="2047" y="1139"/>
                      </a:lnTo>
                      <a:lnTo>
                        <a:pt x="2047" y="1138"/>
                      </a:lnTo>
                      <a:lnTo>
                        <a:pt x="2047" y="1137"/>
                      </a:lnTo>
                      <a:lnTo>
                        <a:pt x="2047" y="1136"/>
                      </a:lnTo>
                      <a:lnTo>
                        <a:pt x="2048" y="1135"/>
                      </a:lnTo>
                      <a:lnTo>
                        <a:pt x="2048" y="1133"/>
                      </a:lnTo>
                      <a:lnTo>
                        <a:pt x="2048" y="1131"/>
                      </a:lnTo>
                      <a:lnTo>
                        <a:pt x="2048" y="1129"/>
                      </a:lnTo>
                      <a:lnTo>
                        <a:pt x="2048" y="1127"/>
                      </a:lnTo>
                      <a:lnTo>
                        <a:pt x="2049" y="1124"/>
                      </a:lnTo>
                      <a:lnTo>
                        <a:pt x="2049" y="1121"/>
                      </a:lnTo>
                      <a:lnTo>
                        <a:pt x="2049" y="1118"/>
                      </a:lnTo>
                      <a:lnTo>
                        <a:pt x="2049" y="1115"/>
                      </a:lnTo>
                      <a:lnTo>
                        <a:pt x="2049" y="1112"/>
                      </a:lnTo>
                      <a:lnTo>
                        <a:pt x="2049" y="1110"/>
                      </a:lnTo>
                      <a:lnTo>
                        <a:pt x="2050" y="1109"/>
                      </a:lnTo>
                      <a:lnTo>
                        <a:pt x="2050" y="1108"/>
                      </a:lnTo>
                      <a:lnTo>
                        <a:pt x="2050" y="1109"/>
                      </a:lnTo>
                      <a:lnTo>
                        <a:pt x="2050" y="1111"/>
                      </a:lnTo>
                      <a:lnTo>
                        <a:pt x="2050" y="1114"/>
                      </a:lnTo>
                      <a:lnTo>
                        <a:pt x="2050" y="1118"/>
                      </a:lnTo>
                      <a:lnTo>
                        <a:pt x="2051" y="1123"/>
                      </a:lnTo>
                      <a:lnTo>
                        <a:pt x="2051" y="1129"/>
                      </a:lnTo>
                      <a:lnTo>
                        <a:pt x="2051" y="1136"/>
                      </a:lnTo>
                      <a:lnTo>
                        <a:pt x="2051" y="1144"/>
                      </a:lnTo>
                      <a:lnTo>
                        <a:pt x="2051" y="1152"/>
                      </a:lnTo>
                      <a:lnTo>
                        <a:pt x="2051" y="1160"/>
                      </a:lnTo>
                      <a:lnTo>
                        <a:pt x="2052" y="1167"/>
                      </a:lnTo>
                      <a:lnTo>
                        <a:pt x="2052" y="1174"/>
                      </a:lnTo>
                      <a:lnTo>
                        <a:pt x="2052" y="1180"/>
                      </a:lnTo>
                      <a:lnTo>
                        <a:pt x="2052" y="1185"/>
                      </a:lnTo>
                      <a:lnTo>
                        <a:pt x="2052" y="1188"/>
                      </a:lnTo>
                      <a:lnTo>
                        <a:pt x="2053" y="1190"/>
                      </a:lnTo>
                      <a:lnTo>
                        <a:pt x="2053" y="1190"/>
                      </a:lnTo>
                      <a:lnTo>
                        <a:pt x="2053" y="1189"/>
                      </a:lnTo>
                      <a:lnTo>
                        <a:pt x="2053" y="1187"/>
                      </a:lnTo>
                      <a:lnTo>
                        <a:pt x="2053" y="1184"/>
                      </a:lnTo>
                      <a:lnTo>
                        <a:pt x="2053" y="1180"/>
                      </a:lnTo>
                      <a:lnTo>
                        <a:pt x="2054" y="1176"/>
                      </a:lnTo>
                      <a:lnTo>
                        <a:pt x="2054" y="1171"/>
                      </a:lnTo>
                      <a:lnTo>
                        <a:pt x="2054" y="1166"/>
                      </a:lnTo>
                      <a:lnTo>
                        <a:pt x="2054" y="1161"/>
                      </a:lnTo>
                      <a:lnTo>
                        <a:pt x="2054" y="1156"/>
                      </a:lnTo>
                      <a:lnTo>
                        <a:pt x="2054" y="1151"/>
                      </a:lnTo>
                      <a:lnTo>
                        <a:pt x="2055" y="1146"/>
                      </a:lnTo>
                      <a:lnTo>
                        <a:pt x="2055" y="1141"/>
                      </a:lnTo>
                      <a:lnTo>
                        <a:pt x="2055" y="1136"/>
                      </a:lnTo>
                      <a:lnTo>
                        <a:pt x="2055" y="1131"/>
                      </a:lnTo>
                      <a:lnTo>
                        <a:pt x="2055" y="1126"/>
                      </a:lnTo>
                      <a:lnTo>
                        <a:pt x="2056" y="1121"/>
                      </a:lnTo>
                      <a:lnTo>
                        <a:pt x="2056" y="1116"/>
                      </a:lnTo>
                      <a:lnTo>
                        <a:pt x="2056" y="1111"/>
                      </a:lnTo>
                      <a:lnTo>
                        <a:pt x="2056" y="1105"/>
                      </a:lnTo>
                      <a:lnTo>
                        <a:pt x="2056" y="1099"/>
                      </a:lnTo>
                      <a:lnTo>
                        <a:pt x="2056" y="1093"/>
                      </a:lnTo>
                      <a:lnTo>
                        <a:pt x="2057" y="1086"/>
                      </a:lnTo>
                      <a:lnTo>
                        <a:pt x="2057" y="1080"/>
                      </a:lnTo>
                      <a:lnTo>
                        <a:pt x="2057" y="1074"/>
                      </a:lnTo>
                      <a:lnTo>
                        <a:pt x="2057" y="1068"/>
                      </a:lnTo>
                      <a:lnTo>
                        <a:pt x="2057" y="1062"/>
                      </a:lnTo>
                      <a:lnTo>
                        <a:pt x="2057" y="1056"/>
                      </a:lnTo>
                      <a:lnTo>
                        <a:pt x="2058" y="1050"/>
                      </a:lnTo>
                      <a:lnTo>
                        <a:pt x="2058" y="1043"/>
                      </a:lnTo>
                      <a:lnTo>
                        <a:pt x="2058" y="1037"/>
                      </a:lnTo>
                      <a:lnTo>
                        <a:pt x="2058" y="1029"/>
                      </a:lnTo>
                      <a:lnTo>
                        <a:pt x="2058" y="1022"/>
                      </a:lnTo>
                      <a:lnTo>
                        <a:pt x="2058" y="1014"/>
                      </a:lnTo>
                      <a:lnTo>
                        <a:pt x="2059" y="1006"/>
                      </a:lnTo>
                      <a:lnTo>
                        <a:pt x="2059" y="998"/>
                      </a:lnTo>
                      <a:lnTo>
                        <a:pt x="2059" y="991"/>
                      </a:lnTo>
                      <a:lnTo>
                        <a:pt x="2059" y="986"/>
                      </a:lnTo>
                      <a:lnTo>
                        <a:pt x="2059" y="981"/>
                      </a:lnTo>
                      <a:lnTo>
                        <a:pt x="2060" y="978"/>
                      </a:lnTo>
                      <a:lnTo>
                        <a:pt x="2060" y="977"/>
                      </a:lnTo>
                      <a:lnTo>
                        <a:pt x="2060" y="978"/>
                      </a:lnTo>
                      <a:lnTo>
                        <a:pt x="2060" y="980"/>
                      </a:lnTo>
                      <a:lnTo>
                        <a:pt x="2060" y="983"/>
                      </a:lnTo>
                      <a:lnTo>
                        <a:pt x="2060" y="987"/>
                      </a:lnTo>
                      <a:lnTo>
                        <a:pt x="2061" y="992"/>
                      </a:lnTo>
                      <a:lnTo>
                        <a:pt x="2061" y="996"/>
                      </a:lnTo>
                      <a:lnTo>
                        <a:pt x="2061" y="1000"/>
                      </a:lnTo>
                      <a:lnTo>
                        <a:pt x="2061" y="1003"/>
                      </a:lnTo>
                      <a:lnTo>
                        <a:pt x="2061" y="1006"/>
                      </a:lnTo>
                      <a:lnTo>
                        <a:pt x="2061" y="1007"/>
                      </a:lnTo>
                      <a:lnTo>
                        <a:pt x="2062" y="1008"/>
                      </a:lnTo>
                      <a:lnTo>
                        <a:pt x="2062" y="1008"/>
                      </a:lnTo>
                      <a:lnTo>
                        <a:pt x="2062" y="1008"/>
                      </a:lnTo>
                      <a:lnTo>
                        <a:pt x="2062" y="1007"/>
                      </a:lnTo>
                      <a:lnTo>
                        <a:pt x="2062" y="1006"/>
                      </a:lnTo>
                      <a:lnTo>
                        <a:pt x="2062" y="1006"/>
                      </a:lnTo>
                      <a:lnTo>
                        <a:pt x="2063" y="1005"/>
                      </a:lnTo>
                      <a:lnTo>
                        <a:pt x="2063" y="1005"/>
                      </a:lnTo>
                      <a:lnTo>
                        <a:pt x="2063" y="1005"/>
                      </a:lnTo>
                      <a:lnTo>
                        <a:pt x="2063" y="1004"/>
                      </a:lnTo>
                      <a:lnTo>
                        <a:pt x="2063" y="1004"/>
                      </a:lnTo>
                      <a:lnTo>
                        <a:pt x="2064" y="1003"/>
                      </a:lnTo>
                      <a:lnTo>
                        <a:pt x="2064" y="1002"/>
                      </a:lnTo>
                      <a:lnTo>
                        <a:pt x="2064" y="1001"/>
                      </a:lnTo>
                      <a:lnTo>
                        <a:pt x="2064" y="998"/>
                      </a:lnTo>
                      <a:lnTo>
                        <a:pt x="2064" y="995"/>
                      </a:lnTo>
                      <a:lnTo>
                        <a:pt x="2064" y="992"/>
                      </a:lnTo>
                      <a:lnTo>
                        <a:pt x="2065" y="988"/>
                      </a:lnTo>
                      <a:lnTo>
                        <a:pt x="2065" y="984"/>
                      </a:lnTo>
                      <a:lnTo>
                        <a:pt x="2065" y="980"/>
                      </a:lnTo>
                      <a:lnTo>
                        <a:pt x="2065" y="977"/>
                      </a:lnTo>
                      <a:lnTo>
                        <a:pt x="2065" y="974"/>
                      </a:lnTo>
                      <a:lnTo>
                        <a:pt x="2065" y="972"/>
                      </a:lnTo>
                      <a:lnTo>
                        <a:pt x="2066" y="971"/>
                      </a:lnTo>
                      <a:lnTo>
                        <a:pt x="2066" y="971"/>
                      </a:lnTo>
                      <a:lnTo>
                        <a:pt x="2066" y="971"/>
                      </a:lnTo>
                      <a:lnTo>
                        <a:pt x="2066" y="972"/>
                      </a:lnTo>
                      <a:lnTo>
                        <a:pt x="2066" y="973"/>
                      </a:lnTo>
                      <a:lnTo>
                        <a:pt x="2066" y="973"/>
                      </a:lnTo>
                      <a:lnTo>
                        <a:pt x="2067" y="973"/>
                      </a:lnTo>
                      <a:lnTo>
                        <a:pt x="2067" y="972"/>
                      </a:lnTo>
                      <a:lnTo>
                        <a:pt x="2067" y="971"/>
                      </a:lnTo>
                      <a:lnTo>
                        <a:pt x="2067" y="970"/>
                      </a:lnTo>
                      <a:lnTo>
                        <a:pt x="2067" y="968"/>
                      </a:lnTo>
                      <a:lnTo>
                        <a:pt x="2068" y="966"/>
                      </a:lnTo>
                      <a:lnTo>
                        <a:pt x="2068" y="965"/>
                      </a:lnTo>
                      <a:lnTo>
                        <a:pt x="2068" y="965"/>
                      </a:lnTo>
                      <a:lnTo>
                        <a:pt x="2068" y="966"/>
                      </a:lnTo>
                      <a:lnTo>
                        <a:pt x="2068" y="968"/>
                      </a:lnTo>
                      <a:lnTo>
                        <a:pt x="2068" y="972"/>
                      </a:lnTo>
                      <a:lnTo>
                        <a:pt x="2069" y="977"/>
                      </a:lnTo>
                      <a:lnTo>
                        <a:pt x="2069" y="983"/>
                      </a:lnTo>
                      <a:lnTo>
                        <a:pt x="2069" y="990"/>
                      </a:lnTo>
                      <a:lnTo>
                        <a:pt x="2069" y="998"/>
                      </a:lnTo>
                      <a:lnTo>
                        <a:pt x="2069" y="1005"/>
                      </a:lnTo>
                      <a:lnTo>
                        <a:pt x="2069" y="1012"/>
                      </a:lnTo>
                      <a:lnTo>
                        <a:pt x="2070" y="1017"/>
                      </a:lnTo>
                      <a:lnTo>
                        <a:pt x="2070" y="1022"/>
                      </a:lnTo>
                      <a:lnTo>
                        <a:pt x="2070" y="1024"/>
                      </a:lnTo>
                      <a:lnTo>
                        <a:pt x="2070" y="1025"/>
                      </a:lnTo>
                      <a:lnTo>
                        <a:pt x="2070" y="1024"/>
                      </a:lnTo>
                      <a:lnTo>
                        <a:pt x="2071" y="1021"/>
                      </a:lnTo>
                      <a:lnTo>
                        <a:pt x="2071" y="1017"/>
                      </a:lnTo>
                      <a:lnTo>
                        <a:pt x="2071" y="1013"/>
                      </a:lnTo>
                      <a:lnTo>
                        <a:pt x="2071" y="1009"/>
                      </a:lnTo>
                      <a:lnTo>
                        <a:pt x="2071" y="1006"/>
                      </a:lnTo>
                      <a:lnTo>
                        <a:pt x="2071" y="1004"/>
                      </a:lnTo>
                      <a:lnTo>
                        <a:pt x="2072" y="1004"/>
                      </a:lnTo>
                      <a:lnTo>
                        <a:pt x="2072" y="1006"/>
                      </a:lnTo>
                      <a:lnTo>
                        <a:pt x="2072" y="1010"/>
                      </a:lnTo>
                      <a:lnTo>
                        <a:pt x="2072" y="1017"/>
                      </a:lnTo>
                      <a:lnTo>
                        <a:pt x="2072" y="1025"/>
                      </a:lnTo>
                      <a:lnTo>
                        <a:pt x="2072" y="1035"/>
                      </a:lnTo>
                      <a:lnTo>
                        <a:pt x="2073" y="1045"/>
                      </a:lnTo>
                      <a:lnTo>
                        <a:pt x="2073" y="1056"/>
                      </a:lnTo>
                      <a:lnTo>
                        <a:pt x="2073" y="1065"/>
                      </a:lnTo>
                      <a:lnTo>
                        <a:pt x="2073" y="1073"/>
                      </a:lnTo>
                      <a:lnTo>
                        <a:pt x="2073" y="1080"/>
                      </a:lnTo>
                      <a:lnTo>
                        <a:pt x="2073" y="1084"/>
                      </a:lnTo>
                      <a:lnTo>
                        <a:pt x="2074" y="1085"/>
                      </a:lnTo>
                      <a:lnTo>
                        <a:pt x="2074" y="1084"/>
                      </a:lnTo>
                      <a:lnTo>
                        <a:pt x="2074" y="1081"/>
                      </a:lnTo>
                      <a:lnTo>
                        <a:pt x="2074" y="1076"/>
                      </a:lnTo>
                      <a:lnTo>
                        <a:pt x="2074" y="1069"/>
                      </a:lnTo>
                      <a:lnTo>
                        <a:pt x="2075" y="1060"/>
                      </a:lnTo>
                      <a:lnTo>
                        <a:pt x="2075" y="1051"/>
                      </a:lnTo>
                      <a:lnTo>
                        <a:pt x="2075" y="1040"/>
                      </a:lnTo>
                      <a:lnTo>
                        <a:pt x="2075" y="1029"/>
                      </a:lnTo>
                      <a:lnTo>
                        <a:pt x="2075" y="1018"/>
                      </a:lnTo>
                      <a:lnTo>
                        <a:pt x="2075" y="1007"/>
                      </a:lnTo>
                      <a:lnTo>
                        <a:pt x="2076" y="997"/>
                      </a:lnTo>
                      <a:lnTo>
                        <a:pt x="2076" y="987"/>
                      </a:lnTo>
                      <a:lnTo>
                        <a:pt x="2076" y="979"/>
                      </a:lnTo>
                      <a:lnTo>
                        <a:pt x="2076" y="972"/>
                      </a:lnTo>
                      <a:lnTo>
                        <a:pt x="2076" y="967"/>
                      </a:lnTo>
                      <a:lnTo>
                        <a:pt x="2076" y="964"/>
                      </a:lnTo>
                      <a:lnTo>
                        <a:pt x="2077" y="962"/>
                      </a:lnTo>
                      <a:lnTo>
                        <a:pt x="2077" y="962"/>
                      </a:lnTo>
                      <a:lnTo>
                        <a:pt x="2077" y="963"/>
                      </a:lnTo>
                      <a:lnTo>
                        <a:pt x="2077" y="965"/>
                      </a:lnTo>
                      <a:lnTo>
                        <a:pt x="2077" y="968"/>
                      </a:lnTo>
                      <a:lnTo>
                        <a:pt x="2077" y="971"/>
                      </a:lnTo>
                      <a:lnTo>
                        <a:pt x="2078" y="974"/>
                      </a:lnTo>
                      <a:lnTo>
                        <a:pt x="2078" y="976"/>
                      </a:lnTo>
                      <a:lnTo>
                        <a:pt x="2078" y="978"/>
                      </a:lnTo>
                      <a:lnTo>
                        <a:pt x="2078" y="979"/>
                      </a:lnTo>
                      <a:lnTo>
                        <a:pt x="2078" y="978"/>
                      </a:lnTo>
                      <a:lnTo>
                        <a:pt x="2079" y="977"/>
                      </a:lnTo>
                      <a:lnTo>
                        <a:pt x="2079" y="974"/>
                      </a:lnTo>
                      <a:lnTo>
                        <a:pt x="2079" y="971"/>
                      </a:lnTo>
                      <a:lnTo>
                        <a:pt x="2079" y="967"/>
                      </a:lnTo>
                      <a:lnTo>
                        <a:pt x="2079" y="963"/>
                      </a:lnTo>
                      <a:lnTo>
                        <a:pt x="2079" y="959"/>
                      </a:lnTo>
                      <a:lnTo>
                        <a:pt x="2080" y="955"/>
                      </a:lnTo>
                      <a:lnTo>
                        <a:pt x="2080" y="952"/>
                      </a:lnTo>
                      <a:lnTo>
                        <a:pt x="2080" y="949"/>
                      </a:lnTo>
                      <a:lnTo>
                        <a:pt x="2080" y="947"/>
                      </a:lnTo>
                      <a:lnTo>
                        <a:pt x="2080" y="945"/>
                      </a:lnTo>
                      <a:lnTo>
                        <a:pt x="2080" y="943"/>
                      </a:lnTo>
                      <a:lnTo>
                        <a:pt x="2081" y="942"/>
                      </a:lnTo>
                      <a:lnTo>
                        <a:pt x="2081" y="941"/>
                      </a:lnTo>
                      <a:lnTo>
                        <a:pt x="2081" y="940"/>
                      </a:lnTo>
                      <a:lnTo>
                        <a:pt x="2081" y="939"/>
                      </a:lnTo>
                      <a:lnTo>
                        <a:pt x="2081" y="937"/>
                      </a:lnTo>
                      <a:lnTo>
                        <a:pt x="2082" y="935"/>
                      </a:lnTo>
                      <a:lnTo>
                        <a:pt x="2082" y="933"/>
                      </a:lnTo>
                      <a:lnTo>
                        <a:pt x="2082" y="930"/>
                      </a:lnTo>
                      <a:lnTo>
                        <a:pt x="2082" y="927"/>
                      </a:lnTo>
                      <a:lnTo>
                        <a:pt x="2082" y="924"/>
                      </a:lnTo>
                      <a:lnTo>
                        <a:pt x="2082" y="922"/>
                      </a:lnTo>
                      <a:lnTo>
                        <a:pt x="2083" y="919"/>
                      </a:lnTo>
                      <a:lnTo>
                        <a:pt x="2083" y="917"/>
                      </a:lnTo>
                      <a:lnTo>
                        <a:pt x="2083" y="916"/>
                      </a:lnTo>
                      <a:lnTo>
                        <a:pt x="2083" y="916"/>
                      </a:lnTo>
                      <a:lnTo>
                        <a:pt x="2083" y="917"/>
                      </a:lnTo>
                      <a:lnTo>
                        <a:pt x="2083" y="919"/>
                      </a:lnTo>
                      <a:lnTo>
                        <a:pt x="2084" y="922"/>
                      </a:lnTo>
                      <a:lnTo>
                        <a:pt x="2084" y="925"/>
                      </a:lnTo>
                      <a:lnTo>
                        <a:pt x="2084" y="930"/>
                      </a:lnTo>
                      <a:lnTo>
                        <a:pt x="2084" y="934"/>
                      </a:lnTo>
                      <a:lnTo>
                        <a:pt x="2084" y="938"/>
                      </a:lnTo>
                      <a:lnTo>
                        <a:pt x="2084" y="943"/>
                      </a:lnTo>
                      <a:lnTo>
                        <a:pt x="2085" y="946"/>
                      </a:lnTo>
                      <a:lnTo>
                        <a:pt x="2085" y="949"/>
                      </a:lnTo>
                      <a:lnTo>
                        <a:pt x="2085" y="951"/>
                      </a:lnTo>
                      <a:lnTo>
                        <a:pt x="2085" y="952"/>
                      </a:lnTo>
                      <a:lnTo>
                        <a:pt x="2085" y="951"/>
                      </a:lnTo>
                      <a:lnTo>
                        <a:pt x="2086" y="949"/>
                      </a:lnTo>
                      <a:lnTo>
                        <a:pt x="2086" y="946"/>
                      </a:lnTo>
                      <a:lnTo>
                        <a:pt x="2086" y="942"/>
                      </a:lnTo>
                      <a:lnTo>
                        <a:pt x="2086" y="937"/>
                      </a:lnTo>
                      <a:lnTo>
                        <a:pt x="2086" y="932"/>
                      </a:lnTo>
                      <a:lnTo>
                        <a:pt x="2086" y="926"/>
                      </a:lnTo>
                      <a:lnTo>
                        <a:pt x="2087" y="919"/>
                      </a:lnTo>
                      <a:lnTo>
                        <a:pt x="2087" y="913"/>
                      </a:lnTo>
                      <a:lnTo>
                        <a:pt x="2087" y="907"/>
                      </a:lnTo>
                      <a:lnTo>
                        <a:pt x="2087" y="901"/>
                      </a:lnTo>
                      <a:lnTo>
                        <a:pt x="2087" y="895"/>
                      </a:lnTo>
                      <a:lnTo>
                        <a:pt x="2087" y="889"/>
                      </a:lnTo>
                      <a:lnTo>
                        <a:pt x="2088" y="884"/>
                      </a:lnTo>
                      <a:lnTo>
                        <a:pt x="2088" y="878"/>
                      </a:lnTo>
                      <a:lnTo>
                        <a:pt x="2088" y="873"/>
                      </a:lnTo>
                      <a:lnTo>
                        <a:pt x="2088" y="867"/>
                      </a:lnTo>
                      <a:lnTo>
                        <a:pt x="2088" y="862"/>
                      </a:lnTo>
                      <a:lnTo>
                        <a:pt x="2088" y="857"/>
                      </a:lnTo>
                      <a:lnTo>
                        <a:pt x="2089" y="852"/>
                      </a:lnTo>
                      <a:lnTo>
                        <a:pt x="2089" y="848"/>
                      </a:lnTo>
                      <a:lnTo>
                        <a:pt x="2089" y="844"/>
                      </a:lnTo>
                      <a:lnTo>
                        <a:pt x="2089" y="840"/>
                      </a:lnTo>
                      <a:lnTo>
                        <a:pt x="2089" y="838"/>
                      </a:lnTo>
                      <a:lnTo>
                        <a:pt x="2090" y="836"/>
                      </a:lnTo>
                      <a:lnTo>
                        <a:pt x="2090" y="835"/>
                      </a:lnTo>
                      <a:lnTo>
                        <a:pt x="2090" y="834"/>
                      </a:lnTo>
                      <a:lnTo>
                        <a:pt x="2090" y="833"/>
                      </a:lnTo>
                      <a:lnTo>
                        <a:pt x="2090" y="833"/>
                      </a:lnTo>
                      <a:lnTo>
                        <a:pt x="2090" y="833"/>
                      </a:lnTo>
                      <a:lnTo>
                        <a:pt x="2091" y="833"/>
                      </a:lnTo>
                      <a:lnTo>
                        <a:pt x="2091" y="833"/>
                      </a:lnTo>
                      <a:lnTo>
                        <a:pt x="2091" y="833"/>
                      </a:lnTo>
                      <a:lnTo>
                        <a:pt x="2091" y="833"/>
                      </a:lnTo>
                      <a:lnTo>
                        <a:pt x="2091" y="833"/>
                      </a:lnTo>
                      <a:lnTo>
                        <a:pt x="2091" y="833"/>
                      </a:lnTo>
                      <a:lnTo>
                        <a:pt x="2092" y="833"/>
                      </a:lnTo>
                      <a:lnTo>
                        <a:pt x="2092" y="834"/>
                      </a:lnTo>
                      <a:lnTo>
                        <a:pt x="2092" y="835"/>
                      </a:lnTo>
                      <a:lnTo>
                        <a:pt x="2092" y="837"/>
                      </a:lnTo>
                      <a:lnTo>
                        <a:pt x="2092" y="840"/>
                      </a:lnTo>
                      <a:lnTo>
                        <a:pt x="2093" y="843"/>
                      </a:lnTo>
                      <a:lnTo>
                        <a:pt x="2093" y="847"/>
                      </a:lnTo>
                      <a:lnTo>
                        <a:pt x="2093" y="852"/>
                      </a:lnTo>
                      <a:lnTo>
                        <a:pt x="2093" y="857"/>
                      </a:lnTo>
                      <a:lnTo>
                        <a:pt x="2093" y="862"/>
                      </a:lnTo>
                      <a:lnTo>
                        <a:pt x="2093" y="867"/>
                      </a:lnTo>
                      <a:lnTo>
                        <a:pt x="2094" y="871"/>
                      </a:lnTo>
                      <a:lnTo>
                        <a:pt x="2094" y="875"/>
                      </a:lnTo>
                      <a:lnTo>
                        <a:pt x="2094" y="878"/>
                      </a:lnTo>
                      <a:lnTo>
                        <a:pt x="2094" y="880"/>
                      </a:lnTo>
                      <a:lnTo>
                        <a:pt x="2094" y="881"/>
                      </a:lnTo>
                      <a:lnTo>
                        <a:pt x="2094" y="880"/>
                      </a:lnTo>
                      <a:lnTo>
                        <a:pt x="2095" y="879"/>
                      </a:lnTo>
                      <a:lnTo>
                        <a:pt x="2095" y="877"/>
                      </a:lnTo>
                      <a:lnTo>
                        <a:pt x="2095" y="875"/>
                      </a:lnTo>
                      <a:lnTo>
                        <a:pt x="2095" y="872"/>
                      </a:lnTo>
                      <a:lnTo>
                        <a:pt x="2095" y="870"/>
                      </a:lnTo>
                      <a:lnTo>
                        <a:pt x="2095" y="868"/>
                      </a:lnTo>
                      <a:lnTo>
                        <a:pt x="2096" y="867"/>
                      </a:lnTo>
                      <a:lnTo>
                        <a:pt x="2096" y="867"/>
                      </a:lnTo>
                      <a:lnTo>
                        <a:pt x="2096" y="867"/>
                      </a:lnTo>
                      <a:lnTo>
                        <a:pt x="2096" y="869"/>
                      </a:lnTo>
                      <a:lnTo>
                        <a:pt x="2096" y="871"/>
                      </a:lnTo>
                      <a:lnTo>
                        <a:pt x="2097" y="874"/>
                      </a:lnTo>
                      <a:lnTo>
                        <a:pt x="2097" y="877"/>
                      </a:lnTo>
                      <a:lnTo>
                        <a:pt x="2097" y="880"/>
                      </a:lnTo>
                      <a:lnTo>
                        <a:pt x="2097" y="882"/>
                      </a:lnTo>
                      <a:lnTo>
                        <a:pt x="2097" y="883"/>
                      </a:lnTo>
                      <a:lnTo>
                        <a:pt x="2097" y="883"/>
                      </a:lnTo>
                      <a:lnTo>
                        <a:pt x="2098" y="882"/>
                      </a:lnTo>
                      <a:lnTo>
                        <a:pt x="2098" y="879"/>
                      </a:lnTo>
                      <a:lnTo>
                        <a:pt x="2098" y="876"/>
                      </a:lnTo>
                      <a:lnTo>
                        <a:pt x="2098" y="872"/>
                      </a:lnTo>
                      <a:lnTo>
                        <a:pt x="2098" y="868"/>
                      </a:lnTo>
                      <a:lnTo>
                        <a:pt x="2098" y="864"/>
                      </a:lnTo>
                      <a:lnTo>
                        <a:pt x="2099" y="860"/>
                      </a:lnTo>
                      <a:lnTo>
                        <a:pt x="2099" y="857"/>
                      </a:lnTo>
                      <a:lnTo>
                        <a:pt x="2099" y="854"/>
                      </a:lnTo>
                      <a:lnTo>
                        <a:pt x="2099" y="852"/>
                      </a:lnTo>
                      <a:lnTo>
                        <a:pt x="2099" y="851"/>
                      </a:lnTo>
                      <a:lnTo>
                        <a:pt x="2099" y="851"/>
                      </a:lnTo>
                      <a:lnTo>
                        <a:pt x="2100" y="852"/>
                      </a:lnTo>
                      <a:lnTo>
                        <a:pt x="2100" y="852"/>
                      </a:lnTo>
                      <a:lnTo>
                        <a:pt x="2100" y="853"/>
                      </a:lnTo>
                      <a:lnTo>
                        <a:pt x="2100" y="853"/>
                      </a:lnTo>
                      <a:lnTo>
                        <a:pt x="2100" y="852"/>
                      </a:lnTo>
                      <a:lnTo>
                        <a:pt x="2101" y="850"/>
                      </a:lnTo>
                      <a:lnTo>
                        <a:pt x="2101" y="848"/>
                      </a:lnTo>
                      <a:lnTo>
                        <a:pt x="2101" y="845"/>
                      </a:lnTo>
                      <a:lnTo>
                        <a:pt x="2101" y="841"/>
                      </a:lnTo>
                      <a:lnTo>
                        <a:pt x="2101" y="836"/>
                      </a:lnTo>
                      <a:lnTo>
                        <a:pt x="2101" y="831"/>
                      </a:lnTo>
                      <a:lnTo>
                        <a:pt x="2102" y="825"/>
                      </a:lnTo>
                      <a:lnTo>
                        <a:pt x="2102" y="819"/>
                      </a:lnTo>
                      <a:lnTo>
                        <a:pt x="2102" y="813"/>
                      </a:lnTo>
                      <a:lnTo>
                        <a:pt x="2102" y="807"/>
                      </a:lnTo>
                      <a:lnTo>
                        <a:pt x="2102" y="801"/>
                      </a:lnTo>
                      <a:lnTo>
                        <a:pt x="2102" y="795"/>
                      </a:lnTo>
                      <a:lnTo>
                        <a:pt x="2103" y="788"/>
                      </a:lnTo>
                      <a:lnTo>
                        <a:pt x="2103" y="781"/>
                      </a:lnTo>
                      <a:lnTo>
                        <a:pt x="2103" y="774"/>
                      </a:lnTo>
                      <a:lnTo>
                        <a:pt x="2103" y="768"/>
                      </a:lnTo>
                      <a:lnTo>
                        <a:pt x="2103" y="762"/>
                      </a:lnTo>
                      <a:lnTo>
                        <a:pt x="2104" y="756"/>
                      </a:lnTo>
                      <a:lnTo>
                        <a:pt x="2104" y="752"/>
                      </a:lnTo>
                      <a:lnTo>
                        <a:pt x="2104" y="749"/>
                      </a:lnTo>
                      <a:lnTo>
                        <a:pt x="2104" y="748"/>
                      </a:lnTo>
                      <a:lnTo>
                        <a:pt x="2104" y="749"/>
                      </a:lnTo>
                      <a:lnTo>
                        <a:pt x="2104" y="752"/>
                      </a:lnTo>
                      <a:lnTo>
                        <a:pt x="2105" y="757"/>
                      </a:lnTo>
                      <a:lnTo>
                        <a:pt x="2105" y="764"/>
                      </a:lnTo>
                      <a:lnTo>
                        <a:pt x="2105" y="771"/>
                      </a:lnTo>
                      <a:lnTo>
                        <a:pt x="2105" y="779"/>
                      </a:lnTo>
                      <a:lnTo>
                        <a:pt x="2105" y="788"/>
                      </a:lnTo>
                      <a:lnTo>
                        <a:pt x="2105" y="795"/>
                      </a:lnTo>
                      <a:lnTo>
                        <a:pt x="2106" y="801"/>
                      </a:lnTo>
                      <a:lnTo>
                        <a:pt x="2106" y="806"/>
                      </a:lnTo>
                      <a:lnTo>
                        <a:pt x="2106" y="809"/>
                      </a:lnTo>
                      <a:lnTo>
                        <a:pt x="2106" y="810"/>
                      </a:lnTo>
                      <a:lnTo>
                        <a:pt x="2106" y="809"/>
                      </a:lnTo>
                      <a:lnTo>
                        <a:pt x="2106" y="807"/>
                      </a:lnTo>
                      <a:lnTo>
                        <a:pt x="2107" y="804"/>
                      </a:lnTo>
                      <a:lnTo>
                        <a:pt x="2107" y="801"/>
                      </a:lnTo>
                      <a:lnTo>
                        <a:pt x="2107" y="797"/>
                      </a:lnTo>
                      <a:lnTo>
                        <a:pt x="2107" y="794"/>
                      </a:lnTo>
                      <a:lnTo>
                        <a:pt x="2107" y="792"/>
                      </a:lnTo>
                      <a:lnTo>
                        <a:pt x="2108" y="791"/>
                      </a:lnTo>
                      <a:lnTo>
                        <a:pt x="2108" y="790"/>
                      </a:lnTo>
                      <a:lnTo>
                        <a:pt x="2108" y="791"/>
                      </a:lnTo>
                      <a:lnTo>
                        <a:pt x="2108" y="793"/>
                      </a:lnTo>
                      <a:lnTo>
                        <a:pt x="2108" y="796"/>
                      </a:lnTo>
                      <a:lnTo>
                        <a:pt x="2108" y="799"/>
                      </a:lnTo>
                      <a:lnTo>
                        <a:pt x="2109" y="802"/>
                      </a:lnTo>
                      <a:lnTo>
                        <a:pt x="2109" y="804"/>
                      </a:lnTo>
                      <a:lnTo>
                        <a:pt x="2109" y="806"/>
                      </a:lnTo>
                      <a:lnTo>
                        <a:pt x="2109" y="806"/>
                      </a:lnTo>
                      <a:lnTo>
                        <a:pt x="2109" y="804"/>
                      </a:lnTo>
                      <a:lnTo>
                        <a:pt x="2109" y="801"/>
                      </a:lnTo>
                      <a:lnTo>
                        <a:pt x="2110" y="797"/>
                      </a:lnTo>
                      <a:lnTo>
                        <a:pt x="2110" y="792"/>
                      </a:lnTo>
                      <a:lnTo>
                        <a:pt x="2110" y="787"/>
                      </a:lnTo>
                      <a:lnTo>
                        <a:pt x="2110" y="780"/>
                      </a:lnTo>
                      <a:lnTo>
                        <a:pt x="2110" y="774"/>
                      </a:lnTo>
                      <a:lnTo>
                        <a:pt x="2110" y="769"/>
                      </a:lnTo>
                      <a:lnTo>
                        <a:pt x="2111" y="764"/>
                      </a:lnTo>
                      <a:lnTo>
                        <a:pt x="2111" y="759"/>
                      </a:lnTo>
                      <a:lnTo>
                        <a:pt x="2111" y="756"/>
                      </a:lnTo>
                      <a:lnTo>
                        <a:pt x="2111" y="753"/>
                      </a:lnTo>
                      <a:lnTo>
                        <a:pt x="2111" y="751"/>
                      </a:lnTo>
                      <a:lnTo>
                        <a:pt x="2112" y="750"/>
                      </a:lnTo>
                      <a:lnTo>
                        <a:pt x="2112" y="749"/>
                      </a:lnTo>
                      <a:lnTo>
                        <a:pt x="2112" y="749"/>
                      </a:lnTo>
                      <a:lnTo>
                        <a:pt x="2112" y="750"/>
                      </a:lnTo>
                      <a:lnTo>
                        <a:pt x="2112" y="751"/>
                      </a:lnTo>
                      <a:lnTo>
                        <a:pt x="2112" y="753"/>
                      </a:lnTo>
                      <a:lnTo>
                        <a:pt x="2113" y="754"/>
                      </a:lnTo>
                      <a:lnTo>
                        <a:pt x="2113" y="756"/>
                      </a:lnTo>
                      <a:lnTo>
                        <a:pt x="2113" y="757"/>
                      </a:lnTo>
                      <a:lnTo>
                        <a:pt x="2113" y="758"/>
                      </a:lnTo>
                      <a:lnTo>
                        <a:pt x="2113" y="758"/>
                      </a:lnTo>
                      <a:lnTo>
                        <a:pt x="2113" y="758"/>
                      </a:lnTo>
                      <a:lnTo>
                        <a:pt x="2114" y="756"/>
                      </a:lnTo>
                      <a:lnTo>
                        <a:pt x="2114" y="753"/>
                      </a:lnTo>
                      <a:lnTo>
                        <a:pt x="2114" y="750"/>
                      </a:lnTo>
                      <a:lnTo>
                        <a:pt x="2114" y="746"/>
                      </a:lnTo>
                      <a:lnTo>
                        <a:pt x="2114" y="742"/>
                      </a:lnTo>
                      <a:lnTo>
                        <a:pt x="2115" y="738"/>
                      </a:lnTo>
                      <a:lnTo>
                        <a:pt x="2115" y="733"/>
                      </a:lnTo>
                      <a:lnTo>
                        <a:pt x="2115" y="730"/>
                      </a:lnTo>
                      <a:lnTo>
                        <a:pt x="2115" y="727"/>
                      </a:lnTo>
                      <a:lnTo>
                        <a:pt x="2115" y="724"/>
                      </a:lnTo>
                      <a:lnTo>
                        <a:pt x="2115" y="723"/>
                      </a:lnTo>
                      <a:lnTo>
                        <a:pt x="2116" y="722"/>
                      </a:lnTo>
                      <a:lnTo>
                        <a:pt x="2116" y="722"/>
                      </a:lnTo>
                      <a:lnTo>
                        <a:pt x="2116" y="722"/>
                      </a:lnTo>
                      <a:lnTo>
                        <a:pt x="2116" y="722"/>
                      </a:lnTo>
                      <a:lnTo>
                        <a:pt x="2116" y="723"/>
                      </a:lnTo>
                      <a:lnTo>
                        <a:pt x="2116" y="722"/>
                      </a:lnTo>
                      <a:lnTo>
                        <a:pt x="2117" y="722"/>
                      </a:lnTo>
                      <a:lnTo>
                        <a:pt x="2117" y="721"/>
                      </a:lnTo>
                      <a:lnTo>
                        <a:pt x="2117" y="720"/>
                      </a:lnTo>
                      <a:lnTo>
                        <a:pt x="2117" y="718"/>
                      </a:lnTo>
                      <a:lnTo>
                        <a:pt x="2117" y="716"/>
                      </a:lnTo>
                      <a:lnTo>
                        <a:pt x="2117" y="714"/>
                      </a:lnTo>
                      <a:lnTo>
                        <a:pt x="2118" y="712"/>
                      </a:lnTo>
                      <a:lnTo>
                        <a:pt x="2118" y="710"/>
                      </a:lnTo>
                      <a:lnTo>
                        <a:pt x="2118" y="709"/>
                      </a:lnTo>
                      <a:lnTo>
                        <a:pt x="2118" y="708"/>
                      </a:lnTo>
                      <a:lnTo>
                        <a:pt x="2118" y="708"/>
                      </a:lnTo>
                      <a:lnTo>
                        <a:pt x="2119" y="707"/>
                      </a:lnTo>
                      <a:lnTo>
                        <a:pt x="2119" y="707"/>
                      </a:lnTo>
                      <a:lnTo>
                        <a:pt x="2119" y="707"/>
                      </a:lnTo>
                      <a:lnTo>
                        <a:pt x="2119" y="706"/>
                      </a:lnTo>
                      <a:lnTo>
                        <a:pt x="2119" y="705"/>
                      </a:lnTo>
                      <a:lnTo>
                        <a:pt x="2119" y="703"/>
                      </a:lnTo>
                      <a:lnTo>
                        <a:pt x="2120" y="700"/>
                      </a:lnTo>
                      <a:lnTo>
                        <a:pt x="2120" y="697"/>
                      </a:lnTo>
                      <a:lnTo>
                        <a:pt x="2120" y="693"/>
                      </a:lnTo>
                      <a:lnTo>
                        <a:pt x="2120" y="689"/>
                      </a:lnTo>
                      <a:lnTo>
                        <a:pt x="2120" y="684"/>
                      </a:lnTo>
                      <a:lnTo>
                        <a:pt x="2120" y="680"/>
                      </a:lnTo>
                      <a:lnTo>
                        <a:pt x="2121" y="675"/>
                      </a:lnTo>
                      <a:lnTo>
                        <a:pt x="2121" y="672"/>
                      </a:lnTo>
                      <a:lnTo>
                        <a:pt x="2121" y="668"/>
                      </a:lnTo>
                      <a:lnTo>
                        <a:pt x="2121" y="665"/>
                      </a:lnTo>
                      <a:lnTo>
                        <a:pt x="2121" y="663"/>
                      </a:lnTo>
                      <a:lnTo>
                        <a:pt x="2121" y="662"/>
                      </a:lnTo>
                      <a:lnTo>
                        <a:pt x="2122" y="661"/>
                      </a:lnTo>
                      <a:lnTo>
                        <a:pt x="2122" y="660"/>
                      </a:lnTo>
                      <a:lnTo>
                        <a:pt x="2122" y="661"/>
                      </a:lnTo>
                      <a:lnTo>
                        <a:pt x="2122" y="661"/>
                      </a:lnTo>
                      <a:lnTo>
                        <a:pt x="2122" y="663"/>
                      </a:lnTo>
                      <a:lnTo>
                        <a:pt x="2123" y="664"/>
                      </a:lnTo>
                      <a:lnTo>
                        <a:pt x="2123" y="665"/>
                      </a:lnTo>
                      <a:lnTo>
                        <a:pt x="2123" y="666"/>
                      </a:lnTo>
                      <a:lnTo>
                        <a:pt x="2123" y="667"/>
                      </a:lnTo>
                      <a:lnTo>
                        <a:pt x="2123" y="667"/>
                      </a:lnTo>
                      <a:lnTo>
                        <a:pt x="2123" y="666"/>
                      </a:lnTo>
                      <a:lnTo>
                        <a:pt x="2124" y="664"/>
                      </a:lnTo>
                      <a:lnTo>
                        <a:pt x="2124" y="662"/>
                      </a:lnTo>
                      <a:lnTo>
                        <a:pt x="2124" y="659"/>
                      </a:lnTo>
                      <a:lnTo>
                        <a:pt x="2124" y="655"/>
                      </a:lnTo>
                      <a:lnTo>
                        <a:pt x="2124" y="652"/>
                      </a:lnTo>
                      <a:lnTo>
                        <a:pt x="2124" y="648"/>
                      </a:lnTo>
                      <a:lnTo>
                        <a:pt x="2125" y="644"/>
                      </a:lnTo>
                      <a:lnTo>
                        <a:pt x="2125" y="641"/>
                      </a:lnTo>
                      <a:lnTo>
                        <a:pt x="2125" y="639"/>
                      </a:lnTo>
                      <a:lnTo>
                        <a:pt x="2125" y="637"/>
                      </a:lnTo>
                      <a:lnTo>
                        <a:pt x="2125" y="635"/>
                      </a:lnTo>
                      <a:lnTo>
                        <a:pt x="2126" y="634"/>
                      </a:lnTo>
                      <a:lnTo>
                        <a:pt x="2126" y="634"/>
                      </a:lnTo>
                      <a:lnTo>
                        <a:pt x="2126" y="634"/>
                      </a:lnTo>
                      <a:lnTo>
                        <a:pt x="2126" y="634"/>
                      </a:lnTo>
                      <a:lnTo>
                        <a:pt x="2126" y="634"/>
                      </a:lnTo>
                      <a:lnTo>
                        <a:pt x="2126" y="634"/>
                      </a:lnTo>
                      <a:lnTo>
                        <a:pt x="2127" y="633"/>
                      </a:lnTo>
                      <a:lnTo>
                        <a:pt x="2127" y="632"/>
                      </a:lnTo>
                      <a:lnTo>
                        <a:pt x="2127" y="630"/>
                      </a:lnTo>
                      <a:lnTo>
                        <a:pt x="2127" y="628"/>
                      </a:lnTo>
                      <a:lnTo>
                        <a:pt x="2127" y="625"/>
                      </a:lnTo>
                      <a:lnTo>
                        <a:pt x="2127" y="621"/>
                      </a:lnTo>
                      <a:lnTo>
                        <a:pt x="2128" y="618"/>
                      </a:lnTo>
                      <a:lnTo>
                        <a:pt x="2128" y="613"/>
                      </a:lnTo>
                      <a:lnTo>
                        <a:pt x="2128" y="609"/>
                      </a:lnTo>
                      <a:lnTo>
                        <a:pt x="2128" y="606"/>
                      </a:lnTo>
                      <a:lnTo>
                        <a:pt x="2128" y="603"/>
                      </a:lnTo>
                      <a:lnTo>
                        <a:pt x="2128" y="600"/>
                      </a:lnTo>
                      <a:lnTo>
                        <a:pt x="2129" y="599"/>
                      </a:lnTo>
                      <a:lnTo>
                        <a:pt x="2129" y="598"/>
                      </a:lnTo>
                      <a:lnTo>
                        <a:pt x="2129" y="599"/>
                      </a:lnTo>
                      <a:lnTo>
                        <a:pt x="2129" y="600"/>
                      </a:lnTo>
                      <a:lnTo>
                        <a:pt x="2129" y="601"/>
                      </a:lnTo>
                      <a:lnTo>
                        <a:pt x="2130" y="603"/>
                      </a:lnTo>
                      <a:lnTo>
                        <a:pt x="2130" y="605"/>
                      </a:lnTo>
                      <a:lnTo>
                        <a:pt x="2130" y="607"/>
                      </a:lnTo>
                      <a:lnTo>
                        <a:pt x="2130" y="609"/>
                      </a:lnTo>
                      <a:lnTo>
                        <a:pt x="2130" y="610"/>
                      </a:lnTo>
                      <a:lnTo>
                        <a:pt x="2130" y="611"/>
                      </a:lnTo>
                      <a:lnTo>
                        <a:pt x="2131" y="611"/>
                      </a:lnTo>
                      <a:lnTo>
                        <a:pt x="2131" y="611"/>
                      </a:lnTo>
                      <a:lnTo>
                        <a:pt x="2131" y="609"/>
                      </a:lnTo>
                      <a:lnTo>
                        <a:pt x="2131" y="608"/>
                      </a:lnTo>
                      <a:lnTo>
                        <a:pt x="2131" y="606"/>
                      </a:lnTo>
                      <a:lnTo>
                        <a:pt x="2131" y="603"/>
                      </a:lnTo>
                      <a:lnTo>
                        <a:pt x="2132" y="601"/>
                      </a:lnTo>
                      <a:lnTo>
                        <a:pt x="2132" y="598"/>
                      </a:lnTo>
                      <a:lnTo>
                        <a:pt x="2132" y="596"/>
                      </a:lnTo>
                      <a:lnTo>
                        <a:pt x="2132" y="594"/>
                      </a:lnTo>
                      <a:lnTo>
                        <a:pt x="2132" y="593"/>
                      </a:lnTo>
                      <a:lnTo>
                        <a:pt x="2132" y="592"/>
                      </a:lnTo>
                      <a:lnTo>
                        <a:pt x="2133" y="592"/>
                      </a:lnTo>
                      <a:lnTo>
                        <a:pt x="2133" y="593"/>
                      </a:lnTo>
                      <a:lnTo>
                        <a:pt x="2133" y="595"/>
                      </a:lnTo>
                      <a:lnTo>
                        <a:pt x="2133" y="597"/>
                      </a:lnTo>
                      <a:lnTo>
                        <a:pt x="2133" y="601"/>
                      </a:lnTo>
                      <a:lnTo>
                        <a:pt x="2134" y="605"/>
                      </a:lnTo>
                      <a:lnTo>
                        <a:pt x="2134" y="611"/>
                      </a:lnTo>
                      <a:lnTo>
                        <a:pt x="2134" y="617"/>
                      </a:lnTo>
                      <a:lnTo>
                        <a:pt x="2134" y="624"/>
                      </a:lnTo>
                      <a:lnTo>
                        <a:pt x="2134" y="632"/>
                      </a:lnTo>
                      <a:lnTo>
                        <a:pt x="2134" y="641"/>
                      </a:lnTo>
                      <a:lnTo>
                        <a:pt x="2135" y="649"/>
                      </a:lnTo>
                      <a:lnTo>
                        <a:pt x="2135" y="659"/>
                      </a:lnTo>
                      <a:lnTo>
                        <a:pt x="2135" y="668"/>
                      </a:lnTo>
                      <a:lnTo>
                        <a:pt x="2135" y="676"/>
                      </a:lnTo>
                      <a:lnTo>
                        <a:pt x="2135" y="684"/>
                      </a:lnTo>
                      <a:lnTo>
                        <a:pt x="2135" y="690"/>
                      </a:lnTo>
                      <a:lnTo>
                        <a:pt x="2136" y="695"/>
                      </a:lnTo>
                      <a:lnTo>
                        <a:pt x="2136" y="698"/>
                      </a:lnTo>
                      <a:lnTo>
                        <a:pt x="2136" y="699"/>
                      </a:lnTo>
                      <a:lnTo>
                        <a:pt x="2136" y="697"/>
                      </a:lnTo>
                      <a:lnTo>
                        <a:pt x="2136" y="694"/>
                      </a:lnTo>
                      <a:lnTo>
                        <a:pt x="2137" y="688"/>
                      </a:lnTo>
                      <a:lnTo>
                        <a:pt x="2137" y="681"/>
                      </a:lnTo>
                      <a:lnTo>
                        <a:pt x="2137" y="672"/>
                      </a:lnTo>
                      <a:lnTo>
                        <a:pt x="2137" y="663"/>
                      </a:lnTo>
                      <a:lnTo>
                        <a:pt x="2137" y="652"/>
                      </a:lnTo>
                      <a:lnTo>
                        <a:pt x="2137" y="642"/>
                      </a:lnTo>
                      <a:lnTo>
                        <a:pt x="2138" y="632"/>
                      </a:lnTo>
                      <a:lnTo>
                        <a:pt x="2138" y="622"/>
                      </a:lnTo>
                      <a:lnTo>
                        <a:pt x="2138" y="612"/>
                      </a:lnTo>
                      <a:lnTo>
                        <a:pt x="2138" y="603"/>
                      </a:lnTo>
                      <a:lnTo>
                        <a:pt x="2138" y="594"/>
                      </a:lnTo>
                      <a:lnTo>
                        <a:pt x="2138" y="586"/>
                      </a:lnTo>
                      <a:lnTo>
                        <a:pt x="2139" y="579"/>
                      </a:lnTo>
                      <a:lnTo>
                        <a:pt x="2139" y="573"/>
                      </a:lnTo>
                      <a:lnTo>
                        <a:pt x="2139" y="568"/>
                      </a:lnTo>
                      <a:lnTo>
                        <a:pt x="2139" y="564"/>
                      </a:lnTo>
                      <a:lnTo>
                        <a:pt x="2139" y="562"/>
                      </a:lnTo>
                      <a:lnTo>
                        <a:pt x="2139" y="562"/>
                      </a:lnTo>
                      <a:lnTo>
                        <a:pt x="2140" y="563"/>
                      </a:lnTo>
                      <a:lnTo>
                        <a:pt x="2140" y="566"/>
                      </a:lnTo>
                      <a:lnTo>
                        <a:pt x="2140" y="570"/>
                      </a:lnTo>
                      <a:lnTo>
                        <a:pt x="2140" y="576"/>
                      </a:lnTo>
                      <a:lnTo>
                        <a:pt x="2140" y="581"/>
                      </a:lnTo>
                      <a:lnTo>
                        <a:pt x="2141" y="587"/>
                      </a:lnTo>
                      <a:lnTo>
                        <a:pt x="2141" y="592"/>
                      </a:lnTo>
                      <a:lnTo>
                        <a:pt x="2141" y="597"/>
                      </a:lnTo>
                      <a:lnTo>
                        <a:pt x="2141" y="601"/>
                      </a:lnTo>
                      <a:lnTo>
                        <a:pt x="2141" y="604"/>
                      </a:lnTo>
                      <a:lnTo>
                        <a:pt x="2141" y="606"/>
                      </a:lnTo>
                      <a:lnTo>
                        <a:pt x="2142" y="607"/>
                      </a:lnTo>
                      <a:lnTo>
                        <a:pt x="2142" y="609"/>
                      </a:lnTo>
                      <a:lnTo>
                        <a:pt x="2142" y="610"/>
                      </a:lnTo>
                      <a:lnTo>
                        <a:pt x="2142" y="612"/>
                      </a:lnTo>
                      <a:lnTo>
                        <a:pt x="2142" y="615"/>
                      </a:lnTo>
                      <a:lnTo>
                        <a:pt x="2142" y="618"/>
                      </a:lnTo>
                      <a:lnTo>
                        <a:pt x="2143" y="622"/>
                      </a:lnTo>
                      <a:lnTo>
                        <a:pt x="2143" y="626"/>
                      </a:lnTo>
                      <a:lnTo>
                        <a:pt x="2143" y="630"/>
                      </a:lnTo>
                      <a:lnTo>
                        <a:pt x="2143" y="634"/>
                      </a:lnTo>
                      <a:lnTo>
                        <a:pt x="2143" y="637"/>
                      </a:lnTo>
                      <a:lnTo>
                        <a:pt x="2143" y="638"/>
                      </a:lnTo>
                      <a:lnTo>
                        <a:pt x="2144" y="638"/>
                      </a:lnTo>
                      <a:lnTo>
                        <a:pt x="2144" y="635"/>
                      </a:lnTo>
                      <a:lnTo>
                        <a:pt x="2144" y="630"/>
                      </a:lnTo>
                      <a:lnTo>
                        <a:pt x="2144" y="622"/>
                      </a:lnTo>
                      <a:lnTo>
                        <a:pt x="2144" y="613"/>
                      </a:lnTo>
                      <a:lnTo>
                        <a:pt x="2145" y="602"/>
                      </a:lnTo>
                      <a:lnTo>
                        <a:pt x="2145" y="590"/>
                      </a:lnTo>
                      <a:lnTo>
                        <a:pt x="2145" y="577"/>
                      </a:lnTo>
                      <a:lnTo>
                        <a:pt x="2145" y="565"/>
                      </a:lnTo>
                      <a:lnTo>
                        <a:pt x="2145" y="554"/>
                      </a:lnTo>
                      <a:lnTo>
                        <a:pt x="2145" y="545"/>
                      </a:lnTo>
                      <a:lnTo>
                        <a:pt x="2146" y="538"/>
                      </a:lnTo>
                      <a:lnTo>
                        <a:pt x="2146" y="532"/>
                      </a:lnTo>
                      <a:lnTo>
                        <a:pt x="2146" y="529"/>
                      </a:lnTo>
                      <a:lnTo>
                        <a:pt x="2146" y="527"/>
                      </a:lnTo>
                      <a:lnTo>
                        <a:pt x="2146" y="527"/>
                      </a:lnTo>
                      <a:lnTo>
                        <a:pt x="2146" y="528"/>
                      </a:lnTo>
                      <a:lnTo>
                        <a:pt x="2147" y="530"/>
                      </a:lnTo>
                      <a:lnTo>
                        <a:pt x="2147" y="532"/>
                      </a:lnTo>
                      <a:lnTo>
                        <a:pt x="2147" y="534"/>
                      </a:lnTo>
                      <a:lnTo>
                        <a:pt x="2147" y="537"/>
                      </a:lnTo>
                      <a:lnTo>
                        <a:pt x="2147" y="538"/>
                      </a:lnTo>
                      <a:lnTo>
                        <a:pt x="2148" y="540"/>
                      </a:lnTo>
                      <a:lnTo>
                        <a:pt x="2148" y="541"/>
                      </a:lnTo>
                      <a:lnTo>
                        <a:pt x="2148" y="541"/>
                      </a:lnTo>
                      <a:lnTo>
                        <a:pt x="2148" y="541"/>
                      </a:lnTo>
                      <a:lnTo>
                        <a:pt x="2148" y="540"/>
                      </a:lnTo>
                      <a:lnTo>
                        <a:pt x="2148" y="538"/>
                      </a:lnTo>
                      <a:lnTo>
                        <a:pt x="2149" y="535"/>
                      </a:lnTo>
                      <a:lnTo>
                        <a:pt x="2149" y="532"/>
                      </a:lnTo>
                      <a:lnTo>
                        <a:pt x="2149" y="528"/>
                      </a:lnTo>
                      <a:lnTo>
                        <a:pt x="2149" y="525"/>
                      </a:lnTo>
                      <a:lnTo>
                        <a:pt x="2149" y="521"/>
                      </a:lnTo>
                      <a:lnTo>
                        <a:pt x="2149" y="518"/>
                      </a:lnTo>
                      <a:lnTo>
                        <a:pt x="2150" y="516"/>
                      </a:lnTo>
                      <a:lnTo>
                        <a:pt x="2150" y="515"/>
                      </a:lnTo>
                      <a:lnTo>
                        <a:pt x="2150" y="515"/>
                      </a:lnTo>
                      <a:lnTo>
                        <a:pt x="2150" y="515"/>
                      </a:lnTo>
                      <a:lnTo>
                        <a:pt x="2150" y="516"/>
                      </a:lnTo>
                      <a:lnTo>
                        <a:pt x="2150" y="518"/>
                      </a:lnTo>
                      <a:lnTo>
                        <a:pt x="2151" y="519"/>
                      </a:lnTo>
                      <a:lnTo>
                        <a:pt x="2151" y="520"/>
                      </a:lnTo>
                      <a:lnTo>
                        <a:pt x="2151" y="520"/>
                      </a:lnTo>
                      <a:lnTo>
                        <a:pt x="2151" y="519"/>
                      </a:lnTo>
                      <a:lnTo>
                        <a:pt x="2151" y="517"/>
                      </a:lnTo>
                      <a:lnTo>
                        <a:pt x="2152" y="514"/>
                      </a:lnTo>
                      <a:lnTo>
                        <a:pt x="2152" y="509"/>
                      </a:lnTo>
                      <a:lnTo>
                        <a:pt x="2152" y="505"/>
                      </a:lnTo>
                      <a:lnTo>
                        <a:pt x="2152" y="499"/>
                      </a:lnTo>
                      <a:lnTo>
                        <a:pt x="2152" y="494"/>
                      </a:lnTo>
                      <a:lnTo>
                        <a:pt x="2152" y="489"/>
                      </a:lnTo>
                      <a:lnTo>
                        <a:pt x="2153" y="484"/>
                      </a:lnTo>
                      <a:lnTo>
                        <a:pt x="2153" y="480"/>
                      </a:lnTo>
                      <a:lnTo>
                        <a:pt x="2153" y="477"/>
                      </a:lnTo>
                      <a:lnTo>
                        <a:pt x="2153" y="476"/>
                      </a:lnTo>
                      <a:lnTo>
                        <a:pt x="2153" y="476"/>
                      </a:lnTo>
                      <a:lnTo>
                        <a:pt x="2153" y="477"/>
                      </a:lnTo>
                      <a:lnTo>
                        <a:pt x="2154" y="480"/>
                      </a:lnTo>
                      <a:lnTo>
                        <a:pt x="2154" y="483"/>
                      </a:lnTo>
                      <a:lnTo>
                        <a:pt x="2154" y="488"/>
                      </a:lnTo>
                      <a:lnTo>
                        <a:pt x="2154" y="494"/>
                      </a:lnTo>
                      <a:lnTo>
                        <a:pt x="2154" y="500"/>
                      </a:lnTo>
                      <a:lnTo>
                        <a:pt x="2154" y="506"/>
                      </a:lnTo>
                      <a:lnTo>
                        <a:pt x="2155" y="511"/>
                      </a:lnTo>
                      <a:lnTo>
                        <a:pt x="2155" y="516"/>
                      </a:lnTo>
                      <a:lnTo>
                        <a:pt x="2155" y="519"/>
                      </a:lnTo>
                      <a:lnTo>
                        <a:pt x="2155" y="521"/>
                      </a:lnTo>
                      <a:lnTo>
                        <a:pt x="2155" y="522"/>
                      </a:lnTo>
                      <a:lnTo>
                        <a:pt x="2156" y="521"/>
                      </a:lnTo>
                      <a:lnTo>
                        <a:pt x="2156" y="519"/>
                      </a:lnTo>
                      <a:lnTo>
                        <a:pt x="2156" y="516"/>
                      </a:lnTo>
                      <a:lnTo>
                        <a:pt x="2156" y="512"/>
                      </a:lnTo>
                      <a:lnTo>
                        <a:pt x="2156" y="508"/>
                      </a:lnTo>
                      <a:lnTo>
                        <a:pt x="2156" y="504"/>
                      </a:lnTo>
                      <a:lnTo>
                        <a:pt x="2157" y="501"/>
                      </a:lnTo>
                      <a:lnTo>
                        <a:pt x="2157" y="499"/>
                      </a:lnTo>
                      <a:lnTo>
                        <a:pt x="2157" y="498"/>
                      </a:lnTo>
                      <a:lnTo>
                        <a:pt x="2157" y="499"/>
                      </a:lnTo>
                      <a:lnTo>
                        <a:pt x="2157" y="502"/>
                      </a:lnTo>
                      <a:lnTo>
                        <a:pt x="2157" y="506"/>
                      </a:lnTo>
                      <a:lnTo>
                        <a:pt x="2158" y="511"/>
                      </a:lnTo>
                      <a:lnTo>
                        <a:pt x="2158" y="517"/>
                      </a:lnTo>
                      <a:lnTo>
                        <a:pt x="2158" y="522"/>
                      </a:lnTo>
                      <a:lnTo>
                        <a:pt x="2158" y="527"/>
                      </a:lnTo>
                      <a:lnTo>
                        <a:pt x="2158" y="531"/>
                      </a:lnTo>
                      <a:lnTo>
                        <a:pt x="2159" y="533"/>
                      </a:lnTo>
                      <a:lnTo>
                        <a:pt x="2159" y="534"/>
                      </a:lnTo>
                      <a:lnTo>
                        <a:pt x="2159" y="532"/>
                      </a:lnTo>
                      <a:lnTo>
                        <a:pt x="2159" y="528"/>
                      </a:lnTo>
                      <a:lnTo>
                        <a:pt x="2159" y="522"/>
                      </a:lnTo>
                      <a:lnTo>
                        <a:pt x="2159" y="515"/>
                      </a:lnTo>
                      <a:lnTo>
                        <a:pt x="2160" y="507"/>
                      </a:lnTo>
                      <a:lnTo>
                        <a:pt x="2160" y="498"/>
                      </a:lnTo>
                      <a:lnTo>
                        <a:pt x="2160" y="490"/>
                      </a:lnTo>
                      <a:lnTo>
                        <a:pt x="2160" y="482"/>
                      </a:lnTo>
                      <a:lnTo>
                        <a:pt x="2160" y="476"/>
                      </a:lnTo>
                      <a:lnTo>
                        <a:pt x="2160" y="472"/>
                      </a:lnTo>
                      <a:lnTo>
                        <a:pt x="2161" y="470"/>
                      </a:lnTo>
                      <a:lnTo>
                        <a:pt x="2161" y="471"/>
                      </a:lnTo>
                      <a:lnTo>
                        <a:pt x="2161" y="474"/>
                      </a:lnTo>
                      <a:lnTo>
                        <a:pt x="2161" y="479"/>
                      </a:lnTo>
                      <a:lnTo>
                        <a:pt x="2161" y="487"/>
                      </a:lnTo>
                      <a:lnTo>
                        <a:pt x="2161" y="496"/>
                      </a:lnTo>
                      <a:lnTo>
                        <a:pt x="2162" y="506"/>
                      </a:lnTo>
                      <a:lnTo>
                        <a:pt x="2162" y="516"/>
                      </a:lnTo>
                      <a:lnTo>
                        <a:pt x="2162" y="526"/>
                      </a:lnTo>
                      <a:lnTo>
                        <a:pt x="2162" y="536"/>
                      </a:lnTo>
                      <a:lnTo>
                        <a:pt x="2162" y="543"/>
                      </a:lnTo>
                      <a:lnTo>
                        <a:pt x="2163" y="550"/>
                      </a:lnTo>
                      <a:lnTo>
                        <a:pt x="2163" y="554"/>
                      </a:lnTo>
                      <a:lnTo>
                        <a:pt x="2163" y="556"/>
                      </a:lnTo>
                      <a:lnTo>
                        <a:pt x="2163" y="556"/>
                      </a:lnTo>
                      <a:lnTo>
                        <a:pt x="2163" y="554"/>
                      </a:lnTo>
                      <a:lnTo>
                        <a:pt x="2163" y="550"/>
                      </a:lnTo>
                      <a:lnTo>
                        <a:pt x="2164" y="546"/>
                      </a:lnTo>
                      <a:lnTo>
                        <a:pt x="2164" y="540"/>
                      </a:lnTo>
                      <a:lnTo>
                        <a:pt x="2164" y="534"/>
                      </a:lnTo>
                      <a:lnTo>
                        <a:pt x="2164" y="528"/>
                      </a:lnTo>
                      <a:lnTo>
                        <a:pt x="2164" y="522"/>
                      </a:lnTo>
                      <a:lnTo>
                        <a:pt x="2164" y="516"/>
                      </a:lnTo>
                      <a:lnTo>
                        <a:pt x="2165" y="511"/>
                      </a:lnTo>
                      <a:lnTo>
                        <a:pt x="2165" y="506"/>
                      </a:lnTo>
                      <a:lnTo>
                        <a:pt x="2165" y="502"/>
                      </a:lnTo>
                      <a:lnTo>
                        <a:pt x="2165" y="498"/>
                      </a:lnTo>
                      <a:lnTo>
                        <a:pt x="2165" y="495"/>
                      </a:lnTo>
                      <a:lnTo>
                        <a:pt x="2165" y="493"/>
                      </a:lnTo>
                      <a:lnTo>
                        <a:pt x="2166" y="492"/>
                      </a:lnTo>
                      <a:lnTo>
                        <a:pt x="2166" y="491"/>
                      </a:lnTo>
                      <a:lnTo>
                        <a:pt x="2166" y="491"/>
                      </a:lnTo>
                      <a:lnTo>
                        <a:pt x="2166" y="491"/>
                      </a:lnTo>
                      <a:lnTo>
                        <a:pt x="2166" y="491"/>
                      </a:lnTo>
                      <a:lnTo>
                        <a:pt x="2167" y="491"/>
                      </a:lnTo>
                      <a:lnTo>
                        <a:pt x="2167" y="491"/>
                      </a:lnTo>
                      <a:lnTo>
                        <a:pt x="2167" y="490"/>
                      </a:lnTo>
                      <a:lnTo>
                        <a:pt x="2167" y="490"/>
                      </a:lnTo>
                      <a:lnTo>
                        <a:pt x="2167" y="490"/>
                      </a:lnTo>
                      <a:lnTo>
                        <a:pt x="2167" y="489"/>
                      </a:lnTo>
                      <a:lnTo>
                        <a:pt x="2168" y="489"/>
                      </a:lnTo>
                      <a:lnTo>
                        <a:pt x="2168" y="490"/>
                      </a:lnTo>
                      <a:lnTo>
                        <a:pt x="2168" y="490"/>
                      </a:lnTo>
                      <a:lnTo>
                        <a:pt x="2168" y="491"/>
                      </a:lnTo>
                      <a:lnTo>
                        <a:pt x="2168" y="491"/>
                      </a:lnTo>
                      <a:lnTo>
                        <a:pt x="2168" y="492"/>
                      </a:lnTo>
                      <a:lnTo>
                        <a:pt x="2169" y="492"/>
                      </a:lnTo>
                      <a:lnTo>
                        <a:pt x="2169" y="491"/>
                      </a:lnTo>
                      <a:lnTo>
                        <a:pt x="2169" y="490"/>
                      </a:lnTo>
                      <a:lnTo>
                        <a:pt x="2169" y="489"/>
                      </a:lnTo>
                      <a:lnTo>
                        <a:pt x="2169" y="487"/>
                      </a:lnTo>
                      <a:lnTo>
                        <a:pt x="2170" y="485"/>
                      </a:lnTo>
                      <a:lnTo>
                        <a:pt x="2170" y="483"/>
                      </a:lnTo>
                      <a:lnTo>
                        <a:pt x="2170" y="480"/>
                      </a:lnTo>
                      <a:lnTo>
                        <a:pt x="2170" y="478"/>
                      </a:lnTo>
                      <a:lnTo>
                        <a:pt x="2170" y="476"/>
                      </a:lnTo>
                      <a:lnTo>
                        <a:pt x="2170" y="475"/>
                      </a:lnTo>
                      <a:lnTo>
                        <a:pt x="2171" y="474"/>
                      </a:lnTo>
                      <a:lnTo>
                        <a:pt x="2171" y="473"/>
                      </a:lnTo>
                      <a:lnTo>
                        <a:pt x="2171" y="472"/>
                      </a:lnTo>
                      <a:lnTo>
                        <a:pt x="2171" y="471"/>
                      </a:lnTo>
                      <a:lnTo>
                        <a:pt x="2171" y="469"/>
                      </a:lnTo>
                      <a:lnTo>
                        <a:pt x="2171" y="468"/>
                      </a:lnTo>
                      <a:lnTo>
                        <a:pt x="2172" y="466"/>
                      </a:lnTo>
                      <a:lnTo>
                        <a:pt x="2172" y="463"/>
                      </a:lnTo>
                      <a:lnTo>
                        <a:pt x="2172" y="461"/>
                      </a:lnTo>
                      <a:lnTo>
                        <a:pt x="2172" y="458"/>
                      </a:lnTo>
                      <a:lnTo>
                        <a:pt x="2172" y="454"/>
                      </a:lnTo>
                      <a:lnTo>
                        <a:pt x="2172" y="451"/>
                      </a:lnTo>
                      <a:lnTo>
                        <a:pt x="2173" y="447"/>
                      </a:lnTo>
                      <a:lnTo>
                        <a:pt x="2173" y="444"/>
                      </a:lnTo>
                      <a:lnTo>
                        <a:pt x="2173" y="440"/>
                      </a:lnTo>
                      <a:lnTo>
                        <a:pt x="2173" y="436"/>
                      </a:lnTo>
                      <a:lnTo>
                        <a:pt x="2173" y="432"/>
                      </a:lnTo>
                      <a:lnTo>
                        <a:pt x="2174" y="427"/>
                      </a:lnTo>
                      <a:lnTo>
                        <a:pt x="2174" y="423"/>
                      </a:lnTo>
                      <a:lnTo>
                        <a:pt x="2174" y="419"/>
                      </a:lnTo>
                      <a:lnTo>
                        <a:pt x="2174" y="415"/>
                      </a:lnTo>
                      <a:lnTo>
                        <a:pt x="2174" y="411"/>
                      </a:lnTo>
                      <a:lnTo>
                        <a:pt x="2174" y="407"/>
                      </a:lnTo>
                      <a:lnTo>
                        <a:pt x="2175" y="403"/>
                      </a:lnTo>
                      <a:lnTo>
                        <a:pt x="2175" y="400"/>
                      </a:lnTo>
                      <a:lnTo>
                        <a:pt x="2175" y="396"/>
                      </a:lnTo>
                      <a:lnTo>
                        <a:pt x="2175" y="394"/>
                      </a:lnTo>
                      <a:lnTo>
                        <a:pt x="2175" y="392"/>
                      </a:lnTo>
                      <a:lnTo>
                        <a:pt x="2175" y="391"/>
                      </a:lnTo>
                      <a:lnTo>
                        <a:pt x="2176" y="390"/>
                      </a:lnTo>
                      <a:lnTo>
                        <a:pt x="2176" y="391"/>
                      </a:lnTo>
                      <a:lnTo>
                        <a:pt x="2176" y="393"/>
                      </a:lnTo>
                      <a:lnTo>
                        <a:pt x="2176" y="396"/>
                      </a:lnTo>
                      <a:lnTo>
                        <a:pt x="2176" y="400"/>
                      </a:lnTo>
                      <a:lnTo>
                        <a:pt x="2176" y="405"/>
                      </a:lnTo>
                      <a:lnTo>
                        <a:pt x="2177" y="411"/>
                      </a:lnTo>
                      <a:lnTo>
                        <a:pt x="2177" y="416"/>
                      </a:lnTo>
                      <a:lnTo>
                        <a:pt x="2177" y="423"/>
                      </a:lnTo>
                      <a:lnTo>
                        <a:pt x="2177" y="429"/>
                      </a:lnTo>
                      <a:lnTo>
                        <a:pt x="2177" y="435"/>
                      </a:lnTo>
                      <a:lnTo>
                        <a:pt x="2178" y="441"/>
                      </a:lnTo>
                      <a:lnTo>
                        <a:pt x="2178" y="447"/>
                      </a:lnTo>
                      <a:lnTo>
                        <a:pt x="2178" y="454"/>
                      </a:lnTo>
                      <a:lnTo>
                        <a:pt x="2178" y="460"/>
                      </a:lnTo>
                      <a:lnTo>
                        <a:pt x="2178" y="466"/>
                      </a:lnTo>
                      <a:lnTo>
                        <a:pt x="2178" y="472"/>
                      </a:lnTo>
                      <a:lnTo>
                        <a:pt x="2179" y="478"/>
                      </a:lnTo>
                      <a:lnTo>
                        <a:pt x="2179" y="484"/>
                      </a:lnTo>
                      <a:lnTo>
                        <a:pt x="2179" y="488"/>
                      </a:lnTo>
                      <a:lnTo>
                        <a:pt x="2179" y="493"/>
                      </a:lnTo>
                      <a:lnTo>
                        <a:pt x="2179" y="496"/>
                      </a:lnTo>
                      <a:lnTo>
                        <a:pt x="2179" y="499"/>
                      </a:lnTo>
                      <a:lnTo>
                        <a:pt x="2180" y="500"/>
                      </a:lnTo>
                      <a:lnTo>
                        <a:pt x="2180" y="501"/>
                      </a:lnTo>
                      <a:lnTo>
                        <a:pt x="2180" y="500"/>
                      </a:lnTo>
                      <a:lnTo>
                        <a:pt x="2180" y="498"/>
                      </a:lnTo>
                      <a:lnTo>
                        <a:pt x="2180" y="495"/>
                      </a:lnTo>
                      <a:lnTo>
                        <a:pt x="2181" y="492"/>
                      </a:lnTo>
                      <a:lnTo>
                        <a:pt x="2181" y="487"/>
                      </a:lnTo>
                      <a:lnTo>
                        <a:pt x="2181" y="481"/>
                      </a:lnTo>
                      <a:lnTo>
                        <a:pt x="2181" y="475"/>
                      </a:lnTo>
                      <a:lnTo>
                        <a:pt x="2181" y="468"/>
                      </a:lnTo>
                      <a:lnTo>
                        <a:pt x="2181" y="461"/>
                      </a:lnTo>
                      <a:lnTo>
                        <a:pt x="2182" y="453"/>
                      </a:lnTo>
                      <a:lnTo>
                        <a:pt x="2182" y="446"/>
                      </a:lnTo>
                      <a:lnTo>
                        <a:pt x="2182" y="439"/>
                      </a:lnTo>
                      <a:lnTo>
                        <a:pt x="2182" y="433"/>
                      </a:lnTo>
                      <a:lnTo>
                        <a:pt x="2182" y="427"/>
                      </a:lnTo>
                      <a:lnTo>
                        <a:pt x="2182" y="422"/>
                      </a:lnTo>
                      <a:lnTo>
                        <a:pt x="2183" y="418"/>
                      </a:lnTo>
                      <a:lnTo>
                        <a:pt x="2183" y="415"/>
                      </a:lnTo>
                      <a:lnTo>
                        <a:pt x="2183" y="412"/>
                      </a:lnTo>
                      <a:lnTo>
                        <a:pt x="2183" y="411"/>
                      </a:lnTo>
                      <a:lnTo>
                        <a:pt x="2183" y="411"/>
                      </a:lnTo>
                      <a:lnTo>
                        <a:pt x="2183" y="411"/>
                      </a:lnTo>
                      <a:lnTo>
                        <a:pt x="2184" y="413"/>
                      </a:lnTo>
                      <a:lnTo>
                        <a:pt x="2184" y="417"/>
                      </a:lnTo>
                      <a:lnTo>
                        <a:pt x="2184" y="422"/>
                      </a:lnTo>
                      <a:lnTo>
                        <a:pt x="2184" y="427"/>
                      </a:lnTo>
                      <a:lnTo>
                        <a:pt x="2184" y="434"/>
                      </a:lnTo>
                      <a:lnTo>
                        <a:pt x="2185" y="441"/>
                      </a:lnTo>
                      <a:lnTo>
                        <a:pt x="2185" y="447"/>
                      </a:lnTo>
                      <a:lnTo>
                        <a:pt x="2185" y="453"/>
                      </a:lnTo>
                      <a:lnTo>
                        <a:pt x="2185" y="457"/>
                      </a:lnTo>
                      <a:lnTo>
                        <a:pt x="2185" y="460"/>
                      </a:lnTo>
                      <a:lnTo>
                        <a:pt x="2185" y="460"/>
                      </a:lnTo>
                      <a:lnTo>
                        <a:pt x="2186" y="458"/>
                      </a:lnTo>
                      <a:lnTo>
                        <a:pt x="2186" y="454"/>
                      </a:lnTo>
                      <a:lnTo>
                        <a:pt x="2186" y="449"/>
                      </a:lnTo>
                      <a:lnTo>
                        <a:pt x="2186" y="442"/>
                      </a:lnTo>
                      <a:lnTo>
                        <a:pt x="2186" y="435"/>
                      </a:lnTo>
                      <a:lnTo>
                        <a:pt x="2186" y="427"/>
                      </a:lnTo>
                      <a:lnTo>
                        <a:pt x="2187" y="420"/>
                      </a:lnTo>
                      <a:lnTo>
                        <a:pt x="2187" y="413"/>
                      </a:lnTo>
                      <a:lnTo>
                        <a:pt x="2187" y="407"/>
                      </a:lnTo>
                      <a:lnTo>
                        <a:pt x="2187" y="402"/>
                      </a:lnTo>
                      <a:lnTo>
                        <a:pt x="2187" y="397"/>
                      </a:lnTo>
                      <a:lnTo>
                        <a:pt x="2187" y="393"/>
                      </a:lnTo>
                      <a:lnTo>
                        <a:pt x="2188" y="388"/>
                      </a:lnTo>
                      <a:lnTo>
                        <a:pt x="2188" y="385"/>
                      </a:lnTo>
                      <a:lnTo>
                        <a:pt x="2188" y="381"/>
                      </a:lnTo>
                      <a:lnTo>
                        <a:pt x="2188" y="378"/>
                      </a:lnTo>
                      <a:lnTo>
                        <a:pt x="2188" y="376"/>
                      </a:lnTo>
                      <a:lnTo>
                        <a:pt x="2189" y="375"/>
                      </a:lnTo>
                      <a:lnTo>
                        <a:pt x="2189" y="376"/>
                      </a:lnTo>
                      <a:lnTo>
                        <a:pt x="2189" y="378"/>
                      </a:lnTo>
                      <a:lnTo>
                        <a:pt x="2189" y="382"/>
                      </a:lnTo>
                      <a:lnTo>
                        <a:pt x="2189" y="389"/>
                      </a:lnTo>
                      <a:lnTo>
                        <a:pt x="2189" y="397"/>
                      </a:lnTo>
                      <a:lnTo>
                        <a:pt x="2190" y="406"/>
                      </a:lnTo>
                      <a:lnTo>
                        <a:pt x="2190" y="417"/>
                      </a:lnTo>
                      <a:lnTo>
                        <a:pt x="2190" y="428"/>
                      </a:lnTo>
                      <a:lnTo>
                        <a:pt x="2190" y="439"/>
                      </a:lnTo>
                      <a:lnTo>
                        <a:pt x="2190" y="450"/>
                      </a:lnTo>
                      <a:lnTo>
                        <a:pt x="2190" y="459"/>
                      </a:lnTo>
                      <a:lnTo>
                        <a:pt x="2191" y="468"/>
                      </a:lnTo>
                      <a:lnTo>
                        <a:pt x="2191" y="475"/>
                      </a:lnTo>
                      <a:lnTo>
                        <a:pt x="2191" y="481"/>
                      </a:lnTo>
                      <a:lnTo>
                        <a:pt x="2191" y="486"/>
                      </a:lnTo>
                      <a:lnTo>
                        <a:pt x="2191" y="490"/>
                      </a:lnTo>
                      <a:lnTo>
                        <a:pt x="2192" y="492"/>
                      </a:lnTo>
                      <a:lnTo>
                        <a:pt x="2192" y="493"/>
                      </a:lnTo>
                      <a:lnTo>
                        <a:pt x="2192" y="493"/>
                      </a:lnTo>
                      <a:lnTo>
                        <a:pt x="2192" y="491"/>
                      </a:lnTo>
                      <a:lnTo>
                        <a:pt x="2192" y="489"/>
                      </a:lnTo>
                      <a:lnTo>
                        <a:pt x="2192" y="486"/>
                      </a:lnTo>
                      <a:lnTo>
                        <a:pt x="2193" y="481"/>
                      </a:lnTo>
                      <a:lnTo>
                        <a:pt x="2193" y="476"/>
                      </a:lnTo>
                      <a:lnTo>
                        <a:pt x="2193" y="470"/>
                      </a:lnTo>
                      <a:lnTo>
                        <a:pt x="2193" y="463"/>
                      </a:lnTo>
                      <a:lnTo>
                        <a:pt x="2193" y="456"/>
                      </a:lnTo>
                      <a:lnTo>
                        <a:pt x="2193" y="448"/>
                      </a:lnTo>
                      <a:lnTo>
                        <a:pt x="2194" y="440"/>
                      </a:lnTo>
                      <a:lnTo>
                        <a:pt x="2194" y="433"/>
                      </a:lnTo>
                      <a:lnTo>
                        <a:pt x="2194" y="426"/>
                      </a:lnTo>
                      <a:lnTo>
                        <a:pt x="2194" y="419"/>
                      </a:lnTo>
                      <a:lnTo>
                        <a:pt x="2194" y="414"/>
                      </a:lnTo>
                      <a:lnTo>
                        <a:pt x="2194" y="410"/>
                      </a:lnTo>
                      <a:lnTo>
                        <a:pt x="2195" y="407"/>
                      </a:lnTo>
                      <a:lnTo>
                        <a:pt x="2195" y="406"/>
                      </a:lnTo>
                      <a:lnTo>
                        <a:pt x="2195" y="407"/>
                      </a:lnTo>
                      <a:lnTo>
                        <a:pt x="2195" y="409"/>
                      </a:lnTo>
                      <a:lnTo>
                        <a:pt x="2195" y="412"/>
                      </a:lnTo>
                      <a:lnTo>
                        <a:pt x="2196" y="416"/>
                      </a:lnTo>
                      <a:lnTo>
                        <a:pt x="2196" y="421"/>
                      </a:lnTo>
                      <a:lnTo>
                        <a:pt x="2196" y="425"/>
                      </a:lnTo>
                      <a:lnTo>
                        <a:pt x="2196" y="429"/>
                      </a:lnTo>
                      <a:lnTo>
                        <a:pt x="2196" y="431"/>
                      </a:lnTo>
                      <a:lnTo>
                        <a:pt x="2196" y="432"/>
                      </a:lnTo>
                      <a:lnTo>
                        <a:pt x="2197" y="431"/>
                      </a:lnTo>
                      <a:lnTo>
                        <a:pt x="2197" y="427"/>
                      </a:lnTo>
                      <a:lnTo>
                        <a:pt x="2197" y="421"/>
                      </a:lnTo>
                      <a:lnTo>
                        <a:pt x="2197" y="413"/>
                      </a:lnTo>
                      <a:lnTo>
                        <a:pt x="2197" y="404"/>
                      </a:lnTo>
                      <a:lnTo>
                        <a:pt x="2197" y="394"/>
                      </a:lnTo>
                      <a:lnTo>
                        <a:pt x="2198" y="384"/>
                      </a:lnTo>
                      <a:lnTo>
                        <a:pt x="2198" y="375"/>
                      </a:lnTo>
                      <a:lnTo>
                        <a:pt x="2198" y="368"/>
                      </a:lnTo>
                      <a:lnTo>
                        <a:pt x="2198" y="363"/>
                      </a:lnTo>
                      <a:lnTo>
                        <a:pt x="2198" y="360"/>
                      </a:lnTo>
                      <a:lnTo>
                        <a:pt x="2198" y="360"/>
                      </a:lnTo>
                      <a:lnTo>
                        <a:pt x="2199" y="364"/>
                      </a:lnTo>
                      <a:lnTo>
                        <a:pt x="2199" y="370"/>
                      </a:lnTo>
                      <a:lnTo>
                        <a:pt x="2199" y="378"/>
                      </a:lnTo>
                      <a:lnTo>
                        <a:pt x="2199" y="389"/>
                      </a:lnTo>
                      <a:lnTo>
                        <a:pt x="2199" y="401"/>
                      </a:lnTo>
                      <a:lnTo>
                        <a:pt x="2200" y="413"/>
                      </a:lnTo>
                      <a:lnTo>
                        <a:pt x="2200" y="424"/>
                      </a:lnTo>
                      <a:lnTo>
                        <a:pt x="2200" y="435"/>
                      </a:lnTo>
                      <a:lnTo>
                        <a:pt x="2200" y="444"/>
                      </a:lnTo>
                      <a:lnTo>
                        <a:pt x="2200" y="452"/>
                      </a:lnTo>
                      <a:lnTo>
                        <a:pt x="2200" y="457"/>
                      </a:lnTo>
                      <a:lnTo>
                        <a:pt x="2201" y="460"/>
                      </a:lnTo>
                      <a:lnTo>
                        <a:pt x="2201" y="462"/>
                      </a:lnTo>
                      <a:lnTo>
                        <a:pt x="2201" y="462"/>
                      </a:lnTo>
                      <a:lnTo>
                        <a:pt x="2201" y="461"/>
                      </a:lnTo>
                      <a:lnTo>
                        <a:pt x="2201" y="459"/>
                      </a:lnTo>
                      <a:lnTo>
                        <a:pt x="2201" y="457"/>
                      </a:lnTo>
                      <a:lnTo>
                        <a:pt x="2202" y="455"/>
                      </a:lnTo>
                      <a:lnTo>
                        <a:pt x="2202" y="453"/>
                      </a:lnTo>
                      <a:lnTo>
                        <a:pt x="2202" y="452"/>
                      </a:lnTo>
                      <a:lnTo>
                        <a:pt x="2202" y="450"/>
                      </a:lnTo>
                      <a:lnTo>
                        <a:pt x="2202" y="449"/>
                      </a:lnTo>
                      <a:lnTo>
                        <a:pt x="2203" y="447"/>
                      </a:lnTo>
                      <a:lnTo>
                        <a:pt x="2203" y="446"/>
                      </a:lnTo>
                      <a:lnTo>
                        <a:pt x="2203" y="445"/>
                      </a:lnTo>
                      <a:lnTo>
                        <a:pt x="2203" y="443"/>
                      </a:lnTo>
                      <a:lnTo>
                        <a:pt x="2203" y="442"/>
                      </a:lnTo>
                      <a:lnTo>
                        <a:pt x="2203" y="441"/>
                      </a:lnTo>
                      <a:lnTo>
                        <a:pt x="2204" y="440"/>
                      </a:lnTo>
                      <a:lnTo>
                        <a:pt x="2204" y="440"/>
                      </a:lnTo>
                      <a:lnTo>
                        <a:pt x="2204" y="440"/>
                      </a:lnTo>
                      <a:lnTo>
                        <a:pt x="2204" y="440"/>
                      </a:lnTo>
                      <a:lnTo>
                        <a:pt x="2204" y="441"/>
                      </a:lnTo>
                      <a:lnTo>
                        <a:pt x="2204" y="441"/>
                      </a:lnTo>
                      <a:lnTo>
                        <a:pt x="2205" y="441"/>
                      </a:lnTo>
                      <a:lnTo>
                        <a:pt x="2205" y="439"/>
                      </a:lnTo>
                      <a:lnTo>
                        <a:pt x="2205" y="436"/>
                      </a:lnTo>
                      <a:lnTo>
                        <a:pt x="2205" y="432"/>
                      </a:lnTo>
                      <a:lnTo>
                        <a:pt x="2205" y="425"/>
                      </a:lnTo>
                      <a:lnTo>
                        <a:pt x="2205" y="416"/>
                      </a:lnTo>
                      <a:lnTo>
                        <a:pt x="2206" y="406"/>
                      </a:lnTo>
                      <a:lnTo>
                        <a:pt x="2206" y="394"/>
                      </a:lnTo>
                      <a:lnTo>
                        <a:pt x="2206" y="382"/>
                      </a:lnTo>
                      <a:lnTo>
                        <a:pt x="2206" y="369"/>
                      </a:lnTo>
                      <a:lnTo>
                        <a:pt x="2206" y="355"/>
                      </a:lnTo>
                      <a:lnTo>
                        <a:pt x="2207" y="343"/>
                      </a:lnTo>
                      <a:lnTo>
                        <a:pt x="2207" y="331"/>
                      </a:lnTo>
                      <a:lnTo>
                        <a:pt x="2207" y="320"/>
                      </a:lnTo>
                      <a:lnTo>
                        <a:pt x="2207" y="311"/>
                      </a:lnTo>
                      <a:lnTo>
                        <a:pt x="2207" y="303"/>
                      </a:lnTo>
                      <a:lnTo>
                        <a:pt x="2207" y="297"/>
                      </a:lnTo>
                      <a:lnTo>
                        <a:pt x="2208" y="292"/>
                      </a:lnTo>
                      <a:lnTo>
                        <a:pt x="2208" y="289"/>
                      </a:lnTo>
                      <a:lnTo>
                        <a:pt x="2208" y="286"/>
                      </a:lnTo>
                      <a:lnTo>
                        <a:pt x="2208" y="285"/>
                      </a:lnTo>
                      <a:lnTo>
                        <a:pt x="2208" y="284"/>
                      </a:lnTo>
                      <a:lnTo>
                        <a:pt x="2208" y="284"/>
                      </a:lnTo>
                      <a:lnTo>
                        <a:pt x="2209" y="284"/>
                      </a:lnTo>
                      <a:lnTo>
                        <a:pt x="2209" y="283"/>
                      </a:lnTo>
                      <a:lnTo>
                        <a:pt x="2209" y="282"/>
                      </a:lnTo>
                      <a:lnTo>
                        <a:pt x="2209" y="281"/>
                      </a:lnTo>
                      <a:lnTo>
                        <a:pt x="2209" y="279"/>
                      </a:lnTo>
                      <a:lnTo>
                        <a:pt x="2209" y="278"/>
                      </a:lnTo>
                      <a:lnTo>
                        <a:pt x="2210" y="275"/>
                      </a:lnTo>
                      <a:lnTo>
                        <a:pt x="2210" y="273"/>
                      </a:lnTo>
                      <a:lnTo>
                        <a:pt x="2210" y="272"/>
                      </a:lnTo>
                      <a:lnTo>
                        <a:pt x="2210" y="270"/>
                      </a:lnTo>
                      <a:lnTo>
                        <a:pt x="2210" y="270"/>
                      </a:lnTo>
                      <a:lnTo>
                        <a:pt x="2211" y="270"/>
                      </a:lnTo>
                      <a:lnTo>
                        <a:pt x="2211" y="271"/>
                      </a:lnTo>
                      <a:lnTo>
                        <a:pt x="2211" y="274"/>
                      </a:lnTo>
                      <a:lnTo>
                        <a:pt x="2211" y="279"/>
                      </a:lnTo>
                      <a:lnTo>
                        <a:pt x="2211" y="285"/>
                      </a:lnTo>
                      <a:lnTo>
                        <a:pt x="2211" y="292"/>
                      </a:lnTo>
                      <a:lnTo>
                        <a:pt x="2212" y="299"/>
                      </a:lnTo>
                      <a:lnTo>
                        <a:pt x="2212" y="308"/>
                      </a:lnTo>
                      <a:lnTo>
                        <a:pt x="2212" y="317"/>
                      </a:lnTo>
                      <a:lnTo>
                        <a:pt x="2212" y="325"/>
                      </a:lnTo>
                      <a:lnTo>
                        <a:pt x="2212" y="332"/>
                      </a:lnTo>
                      <a:lnTo>
                        <a:pt x="2212" y="337"/>
                      </a:lnTo>
                      <a:lnTo>
                        <a:pt x="2213" y="341"/>
                      </a:lnTo>
                      <a:lnTo>
                        <a:pt x="2213" y="342"/>
                      </a:lnTo>
                      <a:lnTo>
                        <a:pt x="2213" y="342"/>
                      </a:lnTo>
                      <a:lnTo>
                        <a:pt x="2213" y="340"/>
                      </a:lnTo>
                      <a:lnTo>
                        <a:pt x="2213" y="336"/>
                      </a:lnTo>
                      <a:lnTo>
                        <a:pt x="2214" y="330"/>
                      </a:lnTo>
                      <a:lnTo>
                        <a:pt x="2214" y="324"/>
                      </a:lnTo>
                      <a:lnTo>
                        <a:pt x="2214" y="318"/>
                      </a:lnTo>
                      <a:lnTo>
                        <a:pt x="2214" y="312"/>
                      </a:lnTo>
                      <a:lnTo>
                        <a:pt x="2214" y="307"/>
                      </a:lnTo>
                      <a:lnTo>
                        <a:pt x="2214" y="304"/>
                      </a:lnTo>
                      <a:lnTo>
                        <a:pt x="2215" y="301"/>
                      </a:lnTo>
                      <a:lnTo>
                        <a:pt x="2215" y="301"/>
                      </a:lnTo>
                      <a:lnTo>
                        <a:pt x="2215" y="302"/>
                      </a:lnTo>
                      <a:lnTo>
                        <a:pt x="2215" y="305"/>
                      </a:lnTo>
                      <a:lnTo>
                        <a:pt x="2215" y="309"/>
                      </a:lnTo>
                      <a:lnTo>
                        <a:pt x="2215" y="314"/>
                      </a:lnTo>
                      <a:lnTo>
                        <a:pt x="2216" y="320"/>
                      </a:lnTo>
                      <a:lnTo>
                        <a:pt x="2216" y="326"/>
                      </a:lnTo>
                      <a:lnTo>
                        <a:pt x="2216" y="332"/>
                      </a:lnTo>
                      <a:lnTo>
                        <a:pt x="2216" y="337"/>
                      </a:lnTo>
                      <a:lnTo>
                        <a:pt x="2216" y="342"/>
                      </a:lnTo>
                      <a:lnTo>
                        <a:pt x="2216" y="345"/>
                      </a:lnTo>
                      <a:lnTo>
                        <a:pt x="2217" y="347"/>
                      </a:lnTo>
                      <a:lnTo>
                        <a:pt x="2217" y="348"/>
                      </a:lnTo>
                      <a:lnTo>
                        <a:pt x="2217" y="348"/>
                      </a:lnTo>
                      <a:lnTo>
                        <a:pt x="2217" y="346"/>
                      </a:lnTo>
                      <a:lnTo>
                        <a:pt x="2217" y="344"/>
                      </a:lnTo>
                      <a:lnTo>
                        <a:pt x="2218" y="341"/>
                      </a:lnTo>
                      <a:lnTo>
                        <a:pt x="2218" y="338"/>
                      </a:lnTo>
                      <a:lnTo>
                        <a:pt x="2218" y="335"/>
                      </a:lnTo>
                      <a:lnTo>
                        <a:pt x="2218" y="332"/>
                      </a:lnTo>
                      <a:lnTo>
                        <a:pt x="2218" y="329"/>
                      </a:lnTo>
                      <a:lnTo>
                        <a:pt x="2218" y="326"/>
                      </a:lnTo>
                      <a:lnTo>
                        <a:pt x="2219" y="324"/>
                      </a:lnTo>
                      <a:lnTo>
                        <a:pt x="2219" y="323"/>
                      </a:lnTo>
                      <a:lnTo>
                        <a:pt x="2219" y="322"/>
                      </a:lnTo>
                      <a:lnTo>
                        <a:pt x="2219" y="321"/>
                      </a:lnTo>
                      <a:lnTo>
                        <a:pt x="2219" y="321"/>
                      </a:lnTo>
                      <a:lnTo>
                        <a:pt x="2219" y="321"/>
                      </a:lnTo>
                      <a:lnTo>
                        <a:pt x="2220" y="321"/>
                      </a:lnTo>
                      <a:lnTo>
                        <a:pt x="2220" y="320"/>
                      </a:lnTo>
                      <a:lnTo>
                        <a:pt x="2220" y="319"/>
                      </a:lnTo>
                      <a:lnTo>
                        <a:pt x="2220" y="316"/>
                      </a:lnTo>
                      <a:lnTo>
                        <a:pt x="2220" y="313"/>
                      </a:lnTo>
                      <a:lnTo>
                        <a:pt x="2220" y="309"/>
                      </a:lnTo>
                      <a:lnTo>
                        <a:pt x="2221" y="303"/>
                      </a:lnTo>
                      <a:lnTo>
                        <a:pt x="2221" y="297"/>
                      </a:lnTo>
                      <a:lnTo>
                        <a:pt x="2221" y="290"/>
                      </a:lnTo>
                      <a:lnTo>
                        <a:pt x="2221" y="283"/>
                      </a:lnTo>
                      <a:lnTo>
                        <a:pt x="2221" y="276"/>
                      </a:lnTo>
                      <a:lnTo>
                        <a:pt x="2222" y="269"/>
                      </a:lnTo>
                      <a:lnTo>
                        <a:pt x="2222" y="263"/>
                      </a:lnTo>
                      <a:lnTo>
                        <a:pt x="2222" y="258"/>
                      </a:lnTo>
                      <a:lnTo>
                        <a:pt x="2222" y="255"/>
                      </a:lnTo>
                      <a:lnTo>
                        <a:pt x="2222" y="252"/>
                      </a:lnTo>
                      <a:lnTo>
                        <a:pt x="2222" y="252"/>
                      </a:lnTo>
                      <a:lnTo>
                        <a:pt x="2223" y="252"/>
                      </a:lnTo>
                      <a:lnTo>
                        <a:pt x="2223" y="254"/>
                      </a:lnTo>
                      <a:lnTo>
                        <a:pt x="2223" y="256"/>
                      </a:lnTo>
                      <a:lnTo>
                        <a:pt x="2223" y="260"/>
                      </a:lnTo>
                      <a:lnTo>
                        <a:pt x="2223" y="265"/>
                      </a:lnTo>
                      <a:lnTo>
                        <a:pt x="2223" y="270"/>
                      </a:lnTo>
                      <a:lnTo>
                        <a:pt x="2224" y="276"/>
                      </a:lnTo>
                      <a:lnTo>
                        <a:pt x="2224" y="281"/>
                      </a:lnTo>
                      <a:lnTo>
                        <a:pt x="2224" y="288"/>
                      </a:lnTo>
                      <a:lnTo>
                        <a:pt x="2224" y="293"/>
                      </a:lnTo>
                      <a:lnTo>
                        <a:pt x="2224" y="299"/>
                      </a:lnTo>
                      <a:lnTo>
                        <a:pt x="2225" y="303"/>
                      </a:lnTo>
                      <a:lnTo>
                        <a:pt x="2225" y="307"/>
                      </a:lnTo>
                      <a:lnTo>
                        <a:pt x="2225" y="310"/>
                      </a:lnTo>
                      <a:lnTo>
                        <a:pt x="2225" y="311"/>
                      </a:lnTo>
                      <a:lnTo>
                        <a:pt x="2225" y="311"/>
                      </a:lnTo>
                      <a:lnTo>
                        <a:pt x="2225" y="309"/>
                      </a:lnTo>
                      <a:lnTo>
                        <a:pt x="2226" y="306"/>
                      </a:lnTo>
                      <a:lnTo>
                        <a:pt x="2226" y="302"/>
                      </a:lnTo>
                      <a:lnTo>
                        <a:pt x="2226" y="297"/>
                      </a:lnTo>
                      <a:lnTo>
                        <a:pt x="2226" y="292"/>
                      </a:lnTo>
                      <a:lnTo>
                        <a:pt x="2226" y="286"/>
                      </a:lnTo>
                      <a:lnTo>
                        <a:pt x="2226" y="281"/>
                      </a:lnTo>
                      <a:lnTo>
                        <a:pt x="2227" y="277"/>
                      </a:lnTo>
                      <a:lnTo>
                        <a:pt x="2227" y="274"/>
                      </a:lnTo>
                      <a:lnTo>
                        <a:pt x="2227" y="272"/>
                      </a:lnTo>
                      <a:lnTo>
                        <a:pt x="2227" y="271"/>
                      </a:lnTo>
                      <a:lnTo>
                        <a:pt x="2227" y="272"/>
                      </a:lnTo>
                      <a:lnTo>
                        <a:pt x="2227" y="275"/>
                      </a:lnTo>
                      <a:lnTo>
                        <a:pt x="2228" y="279"/>
                      </a:lnTo>
                      <a:lnTo>
                        <a:pt x="2228" y="285"/>
                      </a:lnTo>
                      <a:lnTo>
                        <a:pt x="2228" y="291"/>
                      </a:lnTo>
                      <a:lnTo>
                        <a:pt x="2228" y="298"/>
                      </a:lnTo>
                      <a:lnTo>
                        <a:pt x="2228" y="304"/>
                      </a:lnTo>
                      <a:lnTo>
                        <a:pt x="2229" y="310"/>
                      </a:lnTo>
                      <a:lnTo>
                        <a:pt x="2229" y="316"/>
                      </a:lnTo>
                      <a:lnTo>
                        <a:pt x="2229" y="321"/>
                      </a:lnTo>
                      <a:lnTo>
                        <a:pt x="2229" y="325"/>
                      </a:lnTo>
                      <a:lnTo>
                        <a:pt x="2229" y="327"/>
                      </a:lnTo>
                      <a:lnTo>
                        <a:pt x="2229" y="329"/>
                      </a:lnTo>
                      <a:lnTo>
                        <a:pt x="2230" y="330"/>
                      </a:lnTo>
                      <a:lnTo>
                        <a:pt x="2230" y="329"/>
                      </a:lnTo>
                      <a:lnTo>
                        <a:pt x="2230" y="328"/>
                      </a:lnTo>
                      <a:lnTo>
                        <a:pt x="2230" y="326"/>
                      </a:lnTo>
                      <a:lnTo>
                        <a:pt x="2230" y="323"/>
                      </a:lnTo>
                      <a:lnTo>
                        <a:pt x="2230" y="320"/>
                      </a:lnTo>
                      <a:lnTo>
                        <a:pt x="2231" y="315"/>
                      </a:lnTo>
                      <a:lnTo>
                        <a:pt x="2231" y="309"/>
                      </a:lnTo>
                      <a:lnTo>
                        <a:pt x="2231" y="303"/>
                      </a:lnTo>
                      <a:lnTo>
                        <a:pt x="2231" y="295"/>
                      </a:lnTo>
                      <a:lnTo>
                        <a:pt x="2231" y="287"/>
                      </a:lnTo>
                      <a:lnTo>
                        <a:pt x="2231" y="279"/>
                      </a:lnTo>
                      <a:lnTo>
                        <a:pt x="2232" y="271"/>
                      </a:lnTo>
                      <a:lnTo>
                        <a:pt x="2232" y="264"/>
                      </a:lnTo>
                      <a:lnTo>
                        <a:pt x="2232" y="257"/>
                      </a:lnTo>
                      <a:lnTo>
                        <a:pt x="2232" y="251"/>
                      </a:lnTo>
                      <a:lnTo>
                        <a:pt x="2232" y="247"/>
                      </a:lnTo>
                      <a:lnTo>
                        <a:pt x="2233" y="243"/>
                      </a:lnTo>
                      <a:lnTo>
                        <a:pt x="2233" y="241"/>
                      </a:lnTo>
                      <a:lnTo>
                        <a:pt x="2233" y="240"/>
                      </a:lnTo>
                      <a:lnTo>
                        <a:pt x="2233" y="239"/>
                      </a:lnTo>
                      <a:lnTo>
                        <a:pt x="2233" y="239"/>
                      </a:lnTo>
                      <a:lnTo>
                        <a:pt x="2233" y="238"/>
                      </a:lnTo>
                      <a:lnTo>
                        <a:pt x="2234" y="238"/>
                      </a:lnTo>
                      <a:lnTo>
                        <a:pt x="2234" y="237"/>
                      </a:lnTo>
                      <a:lnTo>
                        <a:pt x="2234" y="236"/>
                      </a:lnTo>
                      <a:lnTo>
                        <a:pt x="2234" y="235"/>
                      </a:lnTo>
                      <a:lnTo>
                        <a:pt x="2234" y="233"/>
                      </a:lnTo>
                      <a:lnTo>
                        <a:pt x="2234" y="231"/>
                      </a:lnTo>
                      <a:lnTo>
                        <a:pt x="2235" y="229"/>
                      </a:lnTo>
                      <a:lnTo>
                        <a:pt x="2235" y="227"/>
                      </a:lnTo>
                      <a:lnTo>
                        <a:pt x="2235" y="225"/>
                      </a:lnTo>
                      <a:lnTo>
                        <a:pt x="2235" y="224"/>
                      </a:lnTo>
                      <a:lnTo>
                        <a:pt x="2235" y="224"/>
                      </a:lnTo>
                      <a:lnTo>
                        <a:pt x="2236" y="224"/>
                      </a:lnTo>
                      <a:lnTo>
                        <a:pt x="2236" y="225"/>
                      </a:lnTo>
                      <a:lnTo>
                        <a:pt x="2236" y="227"/>
                      </a:lnTo>
                      <a:lnTo>
                        <a:pt x="2236" y="230"/>
                      </a:lnTo>
                      <a:lnTo>
                        <a:pt x="2236" y="235"/>
                      </a:lnTo>
                      <a:lnTo>
                        <a:pt x="2236" y="240"/>
                      </a:lnTo>
                      <a:lnTo>
                        <a:pt x="2237" y="246"/>
                      </a:lnTo>
                      <a:lnTo>
                        <a:pt x="2237" y="253"/>
                      </a:lnTo>
                      <a:lnTo>
                        <a:pt x="2237" y="260"/>
                      </a:lnTo>
                      <a:lnTo>
                        <a:pt x="2237" y="268"/>
                      </a:lnTo>
                      <a:lnTo>
                        <a:pt x="2237" y="275"/>
                      </a:lnTo>
                      <a:lnTo>
                        <a:pt x="2237" y="282"/>
                      </a:lnTo>
                      <a:lnTo>
                        <a:pt x="2238" y="289"/>
                      </a:lnTo>
                      <a:lnTo>
                        <a:pt x="2238" y="294"/>
                      </a:lnTo>
                      <a:lnTo>
                        <a:pt x="2238" y="297"/>
                      </a:lnTo>
                      <a:lnTo>
                        <a:pt x="2238" y="300"/>
                      </a:lnTo>
                      <a:lnTo>
                        <a:pt x="2238" y="300"/>
                      </a:lnTo>
                      <a:lnTo>
                        <a:pt x="2238" y="299"/>
                      </a:lnTo>
                      <a:lnTo>
                        <a:pt x="2239" y="296"/>
                      </a:lnTo>
                      <a:lnTo>
                        <a:pt x="2239" y="291"/>
                      </a:lnTo>
                      <a:lnTo>
                        <a:pt x="2239" y="286"/>
                      </a:lnTo>
                      <a:lnTo>
                        <a:pt x="2239" y="281"/>
                      </a:lnTo>
                      <a:lnTo>
                        <a:pt x="2239" y="275"/>
                      </a:lnTo>
                      <a:lnTo>
                        <a:pt x="2240" y="269"/>
                      </a:lnTo>
                      <a:lnTo>
                        <a:pt x="2240" y="265"/>
                      </a:lnTo>
                      <a:lnTo>
                        <a:pt x="2240" y="261"/>
                      </a:lnTo>
                      <a:lnTo>
                        <a:pt x="2240" y="259"/>
                      </a:lnTo>
                      <a:lnTo>
                        <a:pt x="2240" y="258"/>
                      </a:lnTo>
                      <a:lnTo>
                        <a:pt x="2240" y="258"/>
                      </a:lnTo>
                      <a:lnTo>
                        <a:pt x="2241" y="260"/>
                      </a:lnTo>
                      <a:lnTo>
                        <a:pt x="2241" y="263"/>
                      </a:lnTo>
                      <a:lnTo>
                        <a:pt x="2241" y="267"/>
                      </a:lnTo>
                      <a:lnTo>
                        <a:pt x="2241" y="271"/>
                      </a:lnTo>
                      <a:lnTo>
                        <a:pt x="2241" y="276"/>
                      </a:lnTo>
                      <a:lnTo>
                        <a:pt x="2241" y="280"/>
                      </a:lnTo>
                      <a:lnTo>
                        <a:pt x="2242" y="283"/>
                      </a:lnTo>
                      <a:lnTo>
                        <a:pt x="2242" y="285"/>
                      </a:lnTo>
                      <a:lnTo>
                        <a:pt x="2242" y="286"/>
                      </a:lnTo>
                      <a:lnTo>
                        <a:pt x="2242" y="286"/>
                      </a:lnTo>
                      <a:lnTo>
                        <a:pt x="2242" y="284"/>
                      </a:lnTo>
                      <a:lnTo>
                        <a:pt x="2242" y="281"/>
                      </a:lnTo>
                      <a:lnTo>
                        <a:pt x="2243" y="276"/>
                      </a:lnTo>
                      <a:lnTo>
                        <a:pt x="2243" y="270"/>
                      </a:lnTo>
                      <a:lnTo>
                        <a:pt x="2243" y="262"/>
                      </a:lnTo>
                      <a:lnTo>
                        <a:pt x="2243" y="254"/>
                      </a:lnTo>
                      <a:lnTo>
                        <a:pt x="2243" y="245"/>
                      </a:lnTo>
                      <a:lnTo>
                        <a:pt x="2244" y="236"/>
                      </a:lnTo>
                      <a:lnTo>
                        <a:pt x="2244" y="228"/>
                      </a:lnTo>
                      <a:lnTo>
                        <a:pt x="2244" y="220"/>
                      </a:lnTo>
                      <a:lnTo>
                        <a:pt x="2244" y="213"/>
                      </a:lnTo>
                      <a:lnTo>
                        <a:pt x="2244" y="208"/>
                      </a:lnTo>
                      <a:lnTo>
                        <a:pt x="2244" y="204"/>
                      </a:lnTo>
                      <a:lnTo>
                        <a:pt x="2245" y="202"/>
                      </a:lnTo>
                      <a:lnTo>
                        <a:pt x="2245" y="201"/>
                      </a:lnTo>
                      <a:lnTo>
                        <a:pt x="2245" y="203"/>
                      </a:lnTo>
                      <a:lnTo>
                        <a:pt x="2245" y="206"/>
                      </a:lnTo>
                      <a:lnTo>
                        <a:pt x="2245" y="210"/>
                      </a:lnTo>
                      <a:lnTo>
                        <a:pt x="2245" y="215"/>
                      </a:lnTo>
                      <a:lnTo>
                        <a:pt x="2246" y="220"/>
                      </a:lnTo>
                      <a:lnTo>
                        <a:pt x="2246" y="227"/>
                      </a:lnTo>
                      <a:lnTo>
                        <a:pt x="2246" y="233"/>
                      </a:lnTo>
                      <a:lnTo>
                        <a:pt x="2246" y="239"/>
                      </a:lnTo>
                      <a:lnTo>
                        <a:pt x="2246" y="245"/>
                      </a:lnTo>
                      <a:lnTo>
                        <a:pt x="2247" y="251"/>
                      </a:lnTo>
                      <a:lnTo>
                        <a:pt x="2247" y="255"/>
                      </a:lnTo>
                      <a:lnTo>
                        <a:pt x="2247" y="259"/>
                      </a:lnTo>
                      <a:lnTo>
                        <a:pt x="2247" y="263"/>
                      </a:lnTo>
                      <a:lnTo>
                        <a:pt x="2247" y="265"/>
                      </a:lnTo>
                      <a:lnTo>
                        <a:pt x="2247" y="266"/>
                      </a:lnTo>
                      <a:lnTo>
                        <a:pt x="2248" y="266"/>
                      </a:lnTo>
                      <a:lnTo>
                        <a:pt x="2248" y="266"/>
                      </a:lnTo>
                      <a:lnTo>
                        <a:pt x="2248" y="265"/>
                      </a:lnTo>
                      <a:lnTo>
                        <a:pt x="2248" y="264"/>
                      </a:lnTo>
                      <a:lnTo>
                        <a:pt x="2248" y="262"/>
                      </a:lnTo>
                      <a:lnTo>
                        <a:pt x="2248" y="261"/>
                      </a:lnTo>
                      <a:lnTo>
                        <a:pt x="2249" y="261"/>
                      </a:lnTo>
                      <a:lnTo>
                        <a:pt x="2249" y="261"/>
                      </a:lnTo>
                      <a:lnTo>
                        <a:pt x="2249" y="262"/>
                      </a:lnTo>
                      <a:lnTo>
                        <a:pt x="2249" y="264"/>
                      </a:lnTo>
                      <a:lnTo>
                        <a:pt x="2249" y="266"/>
                      </a:lnTo>
                      <a:lnTo>
                        <a:pt x="2249" y="270"/>
                      </a:lnTo>
                      <a:lnTo>
                        <a:pt x="2250" y="273"/>
                      </a:lnTo>
                      <a:lnTo>
                        <a:pt x="2250" y="277"/>
                      </a:lnTo>
                      <a:lnTo>
                        <a:pt x="2250" y="280"/>
                      </a:lnTo>
                      <a:lnTo>
                        <a:pt x="2250" y="282"/>
                      </a:lnTo>
                      <a:lnTo>
                        <a:pt x="2250" y="283"/>
                      </a:lnTo>
                      <a:lnTo>
                        <a:pt x="2251" y="283"/>
                      </a:lnTo>
                      <a:lnTo>
                        <a:pt x="2251" y="282"/>
                      </a:lnTo>
                      <a:lnTo>
                        <a:pt x="2251" y="280"/>
                      </a:lnTo>
                      <a:lnTo>
                        <a:pt x="2251" y="277"/>
                      </a:lnTo>
                      <a:lnTo>
                        <a:pt x="2251" y="272"/>
                      </a:lnTo>
                      <a:lnTo>
                        <a:pt x="2251" y="268"/>
                      </a:lnTo>
                      <a:lnTo>
                        <a:pt x="2252" y="263"/>
                      </a:lnTo>
                      <a:lnTo>
                        <a:pt x="2252" y="257"/>
                      </a:lnTo>
                      <a:lnTo>
                        <a:pt x="2252" y="251"/>
                      </a:lnTo>
                      <a:lnTo>
                        <a:pt x="2252" y="246"/>
                      </a:lnTo>
                      <a:lnTo>
                        <a:pt x="2252" y="240"/>
                      </a:lnTo>
                      <a:lnTo>
                        <a:pt x="2252" y="234"/>
                      </a:lnTo>
                      <a:lnTo>
                        <a:pt x="2253" y="227"/>
                      </a:lnTo>
                      <a:lnTo>
                        <a:pt x="2253" y="221"/>
                      </a:lnTo>
                      <a:lnTo>
                        <a:pt x="2253" y="214"/>
                      </a:lnTo>
                      <a:lnTo>
                        <a:pt x="2253" y="207"/>
                      </a:lnTo>
                      <a:lnTo>
                        <a:pt x="2253" y="199"/>
                      </a:lnTo>
                      <a:lnTo>
                        <a:pt x="2253" y="192"/>
                      </a:lnTo>
                      <a:lnTo>
                        <a:pt x="2254" y="186"/>
                      </a:lnTo>
                      <a:lnTo>
                        <a:pt x="2254" y="179"/>
                      </a:lnTo>
                      <a:lnTo>
                        <a:pt x="2254" y="174"/>
                      </a:lnTo>
                      <a:lnTo>
                        <a:pt x="2254" y="169"/>
                      </a:lnTo>
                      <a:lnTo>
                        <a:pt x="2254" y="166"/>
                      </a:lnTo>
                      <a:lnTo>
                        <a:pt x="2255" y="163"/>
                      </a:lnTo>
                      <a:lnTo>
                        <a:pt x="2255" y="162"/>
                      </a:lnTo>
                      <a:lnTo>
                        <a:pt x="2255" y="163"/>
                      </a:lnTo>
                      <a:lnTo>
                        <a:pt x="2255" y="164"/>
                      </a:lnTo>
                      <a:lnTo>
                        <a:pt x="2255" y="167"/>
                      </a:lnTo>
                      <a:lnTo>
                        <a:pt x="2255" y="170"/>
                      </a:lnTo>
                      <a:lnTo>
                        <a:pt x="2256" y="174"/>
                      </a:lnTo>
                      <a:lnTo>
                        <a:pt x="2256" y="179"/>
                      </a:lnTo>
                      <a:lnTo>
                        <a:pt x="2256" y="183"/>
                      </a:lnTo>
                      <a:lnTo>
                        <a:pt x="2256" y="188"/>
                      </a:lnTo>
                      <a:lnTo>
                        <a:pt x="2256" y="192"/>
                      </a:lnTo>
                      <a:lnTo>
                        <a:pt x="2256" y="196"/>
                      </a:lnTo>
                      <a:lnTo>
                        <a:pt x="2257" y="199"/>
                      </a:lnTo>
                      <a:lnTo>
                        <a:pt x="2257" y="202"/>
                      </a:lnTo>
                      <a:lnTo>
                        <a:pt x="2257" y="204"/>
                      </a:lnTo>
                      <a:lnTo>
                        <a:pt x="2257" y="206"/>
                      </a:lnTo>
                      <a:lnTo>
                        <a:pt x="2257" y="208"/>
                      </a:lnTo>
                      <a:lnTo>
                        <a:pt x="2258" y="210"/>
                      </a:lnTo>
                      <a:lnTo>
                        <a:pt x="2258" y="212"/>
                      </a:lnTo>
                      <a:lnTo>
                        <a:pt x="2258" y="214"/>
                      </a:lnTo>
                      <a:lnTo>
                        <a:pt x="2258" y="216"/>
                      </a:lnTo>
                      <a:lnTo>
                        <a:pt x="2258" y="218"/>
                      </a:lnTo>
                      <a:lnTo>
                        <a:pt x="2258" y="221"/>
                      </a:lnTo>
                      <a:lnTo>
                        <a:pt x="2259" y="223"/>
                      </a:lnTo>
                      <a:lnTo>
                        <a:pt x="2259" y="225"/>
                      </a:lnTo>
                      <a:lnTo>
                        <a:pt x="2259" y="227"/>
                      </a:lnTo>
                      <a:lnTo>
                        <a:pt x="2259" y="228"/>
                      </a:lnTo>
                      <a:lnTo>
                        <a:pt x="2259" y="229"/>
                      </a:lnTo>
                      <a:lnTo>
                        <a:pt x="2259" y="229"/>
                      </a:lnTo>
                      <a:lnTo>
                        <a:pt x="2260" y="229"/>
                      </a:lnTo>
                      <a:lnTo>
                        <a:pt x="2260" y="228"/>
                      </a:lnTo>
                      <a:lnTo>
                        <a:pt x="2260" y="227"/>
                      </a:lnTo>
                      <a:lnTo>
                        <a:pt x="2260" y="226"/>
                      </a:lnTo>
                      <a:lnTo>
                        <a:pt x="2260" y="224"/>
                      </a:lnTo>
                      <a:lnTo>
                        <a:pt x="2260" y="221"/>
                      </a:lnTo>
                      <a:lnTo>
                        <a:pt x="2261" y="218"/>
                      </a:lnTo>
                      <a:lnTo>
                        <a:pt x="2261" y="215"/>
                      </a:lnTo>
                      <a:lnTo>
                        <a:pt x="2261" y="211"/>
                      </a:lnTo>
                      <a:lnTo>
                        <a:pt x="2261" y="207"/>
                      </a:lnTo>
                      <a:lnTo>
                        <a:pt x="2261" y="203"/>
                      </a:lnTo>
                      <a:lnTo>
                        <a:pt x="2262" y="198"/>
                      </a:lnTo>
                      <a:lnTo>
                        <a:pt x="2262" y="194"/>
                      </a:lnTo>
                      <a:lnTo>
                        <a:pt x="2262" y="189"/>
                      </a:lnTo>
                      <a:lnTo>
                        <a:pt x="2262" y="185"/>
                      </a:lnTo>
                      <a:lnTo>
                        <a:pt x="2262" y="180"/>
                      </a:lnTo>
                      <a:lnTo>
                        <a:pt x="2262" y="176"/>
                      </a:lnTo>
                      <a:lnTo>
                        <a:pt x="2263" y="172"/>
                      </a:lnTo>
                      <a:lnTo>
                        <a:pt x="2263" y="168"/>
                      </a:lnTo>
                      <a:lnTo>
                        <a:pt x="2263" y="164"/>
                      </a:lnTo>
                      <a:lnTo>
                        <a:pt x="2263" y="161"/>
                      </a:lnTo>
                      <a:lnTo>
                        <a:pt x="2263" y="159"/>
                      </a:lnTo>
                      <a:lnTo>
                        <a:pt x="2263" y="157"/>
                      </a:lnTo>
                      <a:lnTo>
                        <a:pt x="2264" y="157"/>
                      </a:lnTo>
                      <a:lnTo>
                        <a:pt x="2264" y="158"/>
                      </a:lnTo>
                      <a:lnTo>
                        <a:pt x="2264" y="161"/>
                      </a:lnTo>
                      <a:lnTo>
                        <a:pt x="2264" y="165"/>
                      </a:lnTo>
                      <a:lnTo>
                        <a:pt x="2264" y="170"/>
                      </a:lnTo>
                      <a:lnTo>
                        <a:pt x="2264" y="177"/>
                      </a:lnTo>
                      <a:lnTo>
                        <a:pt x="2265" y="184"/>
                      </a:lnTo>
                      <a:lnTo>
                        <a:pt x="2265" y="192"/>
                      </a:lnTo>
                      <a:lnTo>
                        <a:pt x="2265" y="199"/>
                      </a:lnTo>
                      <a:lnTo>
                        <a:pt x="2265" y="206"/>
                      </a:lnTo>
                      <a:lnTo>
                        <a:pt x="2265" y="213"/>
                      </a:lnTo>
                      <a:lnTo>
                        <a:pt x="2266" y="217"/>
                      </a:lnTo>
                      <a:lnTo>
                        <a:pt x="2266" y="220"/>
                      </a:lnTo>
                      <a:lnTo>
                        <a:pt x="2266" y="222"/>
                      </a:lnTo>
                      <a:lnTo>
                        <a:pt x="2266" y="221"/>
                      </a:lnTo>
                      <a:lnTo>
                        <a:pt x="2266" y="219"/>
                      </a:lnTo>
                      <a:lnTo>
                        <a:pt x="2266" y="215"/>
                      </a:lnTo>
                      <a:lnTo>
                        <a:pt x="2267" y="209"/>
                      </a:lnTo>
                      <a:lnTo>
                        <a:pt x="2267" y="203"/>
                      </a:lnTo>
                      <a:lnTo>
                        <a:pt x="2267" y="196"/>
                      </a:lnTo>
                      <a:lnTo>
                        <a:pt x="2267" y="189"/>
                      </a:lnTo>
                      <a:lnTo>
                        <a:pt x="2267" y="183"/>
                      </a:lnTo>
                      <a:lnTo>
                        <a:pt x="2267" y="177"/>
                      </a:lnTo>
                      <a:lnTo>
                        <a:pt x="2268" y="172"/>
                      </a:lnTo>
                      <a:lnTo>
                        <a:pt x="2268" y="168"/>
                      </a:lnTo>
                      <a:lnTo>
                        <a:pt x="2268" y="166"/>
                      </a:lnTo>
                      <a:lnTo>
                        <a:pt x="2268" y="165"/>
                      </a:lnTo>
                      <a:lnTo>
                        <a:pt x="2268" y="166"/>
                      </a:lnTo>
                      <a:lnTo>
                        <a:pt x="2269" y="168"/>
                      </a:lnTo>
                      <a:lnTo>
                        <a:pt x="2269" y="172"/>
                      </a:lnTo>
                      <a:lnTo>
                        <a:pt x="2269" y="177"/>
                      </a:lnTo>
                      <a:lnTo>
                        <a:pt x="2269" y="184"/>
                      </a:lnTo>
                      <a:lnTo>
                        <a:pt x="2269" y="192"/>
                      </a:lnTo>
                      <a:lnTo>
                        <a:pt x="2269" y="201"/>
                      </a:lnTo>
                      <a:lnTo>
                        <a:pt x="2270" y="211"/>
                      </a:lnTo>
                      <a:lnTo>
                        <a:pt x="2270" y="220"/>
                      </a:lnTo>
                      <a:lnTo>
                        <a:pt x="2270" y="230"/>
                      </a:lnTo>
                      <a:lnTo>
                        <a:pt x="2270" y="239"/>
                      </a:lnTo>
                      <a:lnTo>
                        <a:pt x="2270" y="246"/>
                      </a:lnTo>
                      <a:lnTo>
                        <a:pt x="2270" y="253"/>
                      </a:lnTo>
                      <a:lnTo>
                        <a:pt x="2271" y="258"/>
                      </a:lnTo>
                      <a:lnTo>
                        <a:pt x="2271" y="260"/>
                      </a:lnTo>
                      <a:lnTo>
                        <a:pt x="2271" y="261"/>
                      </a:lnTo>
                      <a:lnTo>
                        <a:pt x="2271" y="260"/>
                      </a:lnTo>
                      <a:lnTo>
                        <a:pt x="2271" y="258"/>
                      </a:lnTo>
                      <a:lnTo>
                        <a:pt x="2271" y="255"/>
                      </a:lnTo>
                      <a:lnTo>
                        <a:pt x="2272" y="251"/>
                      </a:lnTo>
                      <a:lnTo>
                        <a:pt x="2272" y="247"/>
                      </a:lnTo>
                      <a:lnTo>
                        <a:pt x="2272" y="243"/>
                      </a:lnTo>
                      <a:lnTo>
                        <a:pt x="2272" y="241"/>
                      </a:lnTo>
                      <a:lnTo>
                        <a:pt x="2272" y="240"/>
                      </a:lnTo>
                      <a:lnTo>
                        <a:pt x="2273" y="240"/>
                      </a:lnTo>
                      <a:lnTo>
                        <a:pt x="2273" y="241"/>
                      </a:lnTo>
                      <a:lnTo>
                        <a:pt x="2273" y="244"/>
                      </a:lnTo>
                      <a:lnTo>
                        <a:pt x="2273" y="248"/>
                      </a:lnTo>
                      <a:lnTo>
                        <a:pt x="2273" y="251"/>
                      </a:lnTo>
                      <a:lnTo>
                        <a:pt x="2273" y="254"/>
                      </a:lnTo>
                      <a:lnTo>
                        <a:pt x="2274" y="257"/>
                      </a:lnTo>
                      <a:lnTo>
                        <a:pt x="2274" y="258"/>
                      </a:lnTo>
                      <a:lnTo>
                        <a:pt x="2274" y="258"/>
                      </a:lnTo>
                      <a:lnTo>
                        <a:pt x="2274" y="257"/>
                      </a:lnTo>
                      <a:lnTo>
                        <a:pt x="2274" y="254"/>
                      </a:lnTo>
                      <a:lnTo>
                        <a:pt x="2274" y="251"/>
                      </a:lnTo>
                      <a:lnTo>
                        <a:pt x="2275" y="246"/>
                      </a:lnTo>
                      <a:lnTo>
                        <a:pt x="2275" y="241"/>
                      </a:lnTo>
                      <a:lnTo>
                        <a:pt x="2275" y="236"/>
                      </a:lnTo>
                      <a:lnTo>
                        <a:pt x="2275" y="231"/>
                      </a:lnTo>
                      <a:lnTo>
                        <a:pt x="2275" y="226"/>
                      </a:lnTo>
                      <a:lnTo>
                        <a:pt x="2275" y="221"/>
                      </a:lnTo>
                      <a:lnTo>
                        <a:pt x="2276" y="216"/>
                      </a:lnTo>
                      <a:lnTo>
                        <a:pt x="2276" y="211"/>
                      </a:lnTo>
                      <a:lnTo>
                        <a:pt x="2276" y="207"/>
                      </a:lnTo>
                      <a:lnTo>
                        <a:pt x="2276" y="202"/>
                      </a:lnTo>
                      <a:lnTo>
                        <a:pt x="2276" y="198"/>
                      </a:lnTo>
                      <a:lnTo>
                        <a:pt x="2277" y="193"/>
                      </a:lnTo>
                      <a:lnTo>
                        <a:pt x="2277" y="189"/>
                      </a:lnTo>
                      <a:lnTo>
                        <a:pt x="2277" y="185"/>
                      </a:lnTo>
                      <a:lnTo>
                        <a:pt x="2277" y="182"/>
                      </a:lnTo>
                      <a:lnTo>
                        <a:pt x="2277" y="180"/>
                      </a:lnTo>
                      <a:lnTo>
                        <a:pt x="2277" y="178"/>
                      </a:lnTo>
                      <a:lnTo>
                        <a:pt x="2278" y="178"/>
                      </a:lnTo>
                      <a:lnTo>
                        <a:pt x="2278" y="178"/>
                      </a:lnTo>
                      <a:lnTo>
                        <a:pt x="2278" y="179"/>
                      </a:lnTo>
                      <a:lnTo>
                        <a:pt x="2278" y="180"/>
                      </a:lnTo>
                      <a:lnTo>
                        <a:pt x="2278" y="182"/>
                      </a:lnTo>
                      <a:lnTo>
                        <a:pt x="2278" y="184"/>
                      </a:lnTo>
                      <a:lnTo>
                        <a:pt x="2279" y="187"/>
                      </a:lnTo>
                      <a:lnTo>
                        <a:pt x="2279" y="189"/>
                      </a:lnTo>
                      <a:lnTo>
                        <a:pt x="2279" y="191"/>
                      </a:lnTo>
                      <a:lnTo>
                        <a:pt x="2279" y="193"/>
                      </a:lnTo>
                      <a:lnTo>
                        <a:pt x="2279" y="194"/>
                      </a:lnTo>
                      <a:lnTo>
                        <a:pt x="2280" y="196"/>
                      </a:lnTo>
                      <a:lnTo>
                        <a:pt x="2280" y="197"/>
                      </a:lnTo>
                      <a:lnTo>
                        <a:pt x="2280" y="198"/>
                      </a:lnTo>
                      <a:lnTo>
                        <a:pt x="2280" y="199"/>
                      </a:lnTo>
                      <a:lnTo>
                        <a:pt x="2280" y="200"/>
                      </a:lnTo>
                      <a:lnTo>
                        <a:pt x="2280" y="201"/>
                      </a:lnTo>
                      <a:lnTo>
                        <a:pt x="2281" y="203"/>
                      </a:lnTo>
                      <a:lnTo>
                        <a:pt x="2281" y="204"/>
                      </a:lnTo>
                      <a:lnTo>
                        <a:pt x="2281" y="206"/>
                      </a:lnTo>
                      <a:lnTo>
                        <a:pt x="2281" y="207"/>
                      </a:lnTo>
                      <a:lnTo>
                        <a:pt x="2281" y="209"/>
                      </a:lnTo>
                      <a:lnTo>
                        <a:pt x="2281" y="211"/>
                      </a:lnTo>
                      <a:lnTo>
                        <a:pt x="2282" y="213"/>
                      </a:lnTo>
                      <a:lnTo>
                        <a:pt x="2282" y="215"/>
                      </a:lnTo>
                      <a:lnTo>
                        <a:pt x="2282" y="217"/>
                      </a:lnTo>
                      <a:lnTo>
                        <a:pt x="2282" y="218"/>
                      </a:lnTo>
                      <a:lnTo>
                        <a:pt x="2282" y="219"/>
                      </a:lnTo>
                      <a:lnTo>
                        <a:pt x="2282" y="219"/>
                      </a:lnTo>
                      <a:lnTo>
                        <a:pt x="2283" y="218"/>
                      </a:lnTo>
                      <a:lnTo>
                        <a:pt x="2283" y="217"/>
                      </a:lnTo>
                      <a:lnTo>
                        <a:pt x="2283" y="213"/>
                      </a:lnTo>
                      <a:lnTo>
                        <a:pt x="2283" y="209"/>
                      </a:lnTo>
                      <a:lnTo>
                        <a:pt x="2283" y="203"/>
                      </a:lnTo>
                      <a:lnTo>
                        <a:pt x="2284" y="196"/>
                      </a:lnTo>
                      <a:lnTo>
                        <a:pt x="2284" y="188"/>
                      </a:lnTo>
                      <a:lnTo>
                        <a:pt x="2284" y="180"/>
                      </a:lnTo>
                      <a:lnTo>
                        <a:pt x="2284" y="171"/>
                      </a:lnTo>
                      <a:lnTo>
                        <a:pt x="2284" y="164"/>
                      </a:lnTo>
                      <a:lnTo>
                        <a:pt x="2284" y="157"/>
                      </a:lnTo>
                      <a:lnTo>
                        <a:pt x="2285" y="151"/>
                      </a:lnTo>
                      <a:lnTo>
                        <a:pt x="2285" y="148"/>
                      </a:lnTo>
                      <a:lnTo>
                        <a:pt x="2285" y="145"/>
                      </a:lnTo>
                      <a:lnTo>
                        <a:pt x="2285" y="145"/>
                      </a:lnTo>
                      <a:lnTo>
                        <a:pt x="2285" y="146"/>
                      </a:lnTo>
                      <a:lnTo>
                        <a:pt x="2285" y="149"/>
                      </a:lnTo>
                      <a:lnTo>
                        <a:pt x="2286" y="153"/>
                      </a:lnTo>
                      <a:lnTo>
                        <a:pt x="2286" y="157"/>
                      </a:lnTo>
                      <a:lnTo>
                        <a:pt x="2286" y="162"/>
                      </a:lnTo>
                      <a:lnTo>
                        <a:pt x="2286" y="167"/>
                      </a:lnTo>
                      <a:lnTo>
                        <a:pt x="2286" y="170"/>
                      </a:lnTo>
                      <a:lnTo>
                        <a:pt x="2286" y="173"/>
                      </a:lnTo>
                      <a:lnTo>
                        <a:pt x="2287" y="175"/>
                      </a:lnTo>
                      <a:lnTo>
                        <a:pt x="2287" y="174"/>
                      </a:lnTo>
                      <a:lnTo>
                        <a:pt x="2287" y="173"/>
                      </a:lnTo>
                      <a:lnTo>
                        <a:pt x="2287" y="170"/>
                      </a:lnTo>
                      <a:lnTo>
                        <a:pt x="2287" y="166"/>
                      </a:lnTo>
                      <a:lnTo>
                        <a:pt x="2288" y="161"/>
                      </a:lnTo>
                      <a:lnTo>
                        <a:pt x="2288" y="156"/>
                      </a:lnTo>
                      <a:lnTo>
                        <a:pt x="2288" y="151"/>
                      </a:lnTo>
                      <a:lnTo>
                        <a:pt x="2288" y="147"/>
                      </a:lnTo>
                      <a:lnTo>
                        <a:pt x="2288" y="143"/>
                      </a:lnTo>
                      <a:lnTo>
                        <a:pt x="2288" y="140"/>
                      </a:lnTo>
                      <a:lnTo>
                        <a:pt x="2289" y="139"/>
                      </a:lnTo>
                      <a:lnTo>
                        <a:pt x="2289" y="138"/>
                      </a:lnTo>
                      <a:lnTo>
                        <a:pt x="2289" y="138"/>
                      </a:lnTo>
                      <a:lnTo>
                        <a:pt x="2289" y="138"/>
                      </a:lnTo>
                      <a:lnTo>
                        <a:pt x="2289" y="138"/>
                      </a:lnTo>
                      <a:lnTo>
                        <a:pt x="2289" y="138"/>
                      </a:lnTo>
                      <a:lnTo>
                        <a:pt x="2290" y="138"/>
                      </a:lnTo>
                      <a:lnTo>
                        <a:pt x="2290" y="137"/>
                      </a:lnTo>
                      <a:lnTo>
                        <a:pt x="2290" y="136"/>
                      </a:lnTo>
                      <a:lnTo>
                        <a:pt x="2290" y="133"/>
                      </a:lnTo>
                      <a:lnTo>
                        <a:pt x="2290" y="131"/>
                      </a:lnTo>
                      <a:lnTo>
                        <a:pt x="2291" y="128"/>
                      </a:lnTo>
                      <a:lnTo>
                        <a:pt x="2291" y="125"/>
                      </a:lnTo>
                      <a:lnTo>
                        <a:pt x="2291" y="123"/>
                      </a:lnTo>
                      <a:lnTo>
                        <a:pt x="2291" y="121"/>
                      </a:lnTo>
                      <a:lnTo>
                        <a:pt x="2291" y="119"/>
                      </a:lnTo>
                      <a:lnTo>
                        <a:pt x="2291" y="118"/>
                      </a:lnTo>
                      <a:lnTo>
                        <a:pt x="2292" y="117"/>
                      </a:lnTo>
                      <a:lnTo>
                        <a:pt x="2292" y="117"/>
                      </a:lnTo>
                      <a:lnTo>
                        <a:pt x="2292" y="117"/>
                      </a:lnTo>
                      <a:lnTo>
                        <a:pt x="2292" y="117"/>
                      </a:lnTo>
                      <a:lnTo>
                        <a:pt x="2292" y="117"/>
                      </a:lnTo>
                      <a:lnTo>
                        <a:pt x="2292" y="116"/>
                      </a:lnTo>
                      <a:lnTo>
                        <a:pt x="2293" y="116"/>
                      </a:lnTo>
                      <a:lnTo>
                        <a:pt x="2293" y="115"/>
                      </a:lnTo>
                      <a:lnTo>
                        <a:pt x="2293" y="114"/>
                      </a:lnTo>
                      <a:lnTo>
                        <a:pt x="2293" y="113"/>
                      </a:lnTo>
                      <a:lnTo>
                        <a:pt x="2293" y="112"/>
                      </a:lnTo>
                      <a:lnTo>
                        <a:pt x="2293" y="112"/>
                      </a:lnTo>
                      <a:lnTo>
                        <a:pt x="2294" y="112"/>
                      </a:lnTo>
                      <a:lnTo>
                        <a:pt x="2294" y="112"/>
                      </a:lnTo>
                      <a:lnTo>
                        <a:pt x="2294" y="113"/>
                      </a:lnTo>
                      <a:lnTo>
                        <a:pt x="2294" y="115"/>
                      </a:lnTo>
                      <a:lnTo>
                        <a:pt x="2294" y="118"/>
                      </a:lnTo>
                      <a:lnTo>
                        <a:pt x="2295" y="121"/>
                      </a:lnTo>
                      <a:lnTo>
                        <a:pt x="2295" y="125"/>
                      </a:lnTo>
                      <a:lnTo>
                        <a:pt x="2295" y="130"/>
                      </a:lnTo>
                      <a:lnTo>
                        <a:pt x="2295" y="135"/>
                      </a:lnTo>
                      <a:lnTo>
                        <a:pt x="2295" y="140"/>
                      </a:lnTo>
                      <a:lnTo>
                        <a:pt x="2295" y="145"/>
                      </a:lnTo>
                      <a:lnTo>
                        <a:pt x="2296" y="149"/>
                      </a:lnTo>
                      <a:lnTo>
                        <a:pt x="2296" y="152"/>
                      </a:lnTo>
                      <a:lnTo>
                        <a:pt x="2296" y="154"/>
                      </a:lnTo>
                      <a:lnTo>
                        <a:pt x="2296" y="155"/>
                      </a:lnTo>
                      <a:lnTo>
                        <a:pt x="2296" y="154"/>
                      </a:lnTo>
                      <a:lnTo>
                        <a:pt x="2296" y="151"/>
                      </a:lnTo>
                      <a:lnTo>
                        <a:pt x="2297" y="147"/>
                      </a:lnTo>
                      <a:lnTo>
                        <a:pt x="2297" y="141"/>
                      </a:lnTo>
                      <a:lnTo>
                        <a:pt x="2297" y="135"/>
                      </a:lnTo>
                      <a:lnTo>
                        <a:pt x="2297" y="127"/>
                      </a:lnTo>
                      <a:lnTo>
                        <a:pt x="2297" y="119"/>
                      </a:lnTo>
                      <a:lnTo>
                        <a:pt x="2297" y="110"/>
                      </a:lnTo>
                      <a:lnTo>
                        <a:pt x="2298" y="102"/>
                      </a:lnTo>
                      <a:lnTo>
                        <a:pt x="2298" y="94"/>
                      </a:lnTo>
                      <a:lnTo>
                        <a:pt x="2298" y="87"/>
                      </a:lnTo>
                      <a:lnTo>
                        <a:pt x="2298" y="81"/>
                      </a:lnTo>
                      <a:lnTo>
                        <a:pt x="2298" y="77"/>
                      </a:lnTo>
                      <a:lnTo>
                        <a:pt x="2299" y="74"/>
                      </a:lnTo>
                      <a:lnTo>
                        <a:pt x="2299" y="72"/>
                      </a:lnTo>
                      <a:lnTo>
                        <a:pt x="2299" y="72"/>
                      </a:lnTo>
                      <a:lnTo>
                        <a:pt x="2299" y="73"/>
                      </a:lnTo>
                      <a:lnTo>
                        <a:pt x="2299" y="74"/>
                      </a:lnTo>
                      <a:lnTo>
                        <a:pt x="2299" y="77"/>
                      </a:lnTo>
                      <a:lnTo>
                        <a:pt x="2300" y="79"/>
                      </a:lnTo>
                      <a:lnTo>
                        <a:pt x="2300" y="82"/>
                      </a:lnTo>
                      <a:lnTo>
                        <a:pt x="2300" y="84"/>
                      </a:lnTo>
                      <a:lnTo>
                        <a:pt x="2300" y="85"/>
                      </a:lnTo>
                      <a:lnTo>
                        <a:pt x="2300" y="85"/>
                      </a:lnTo>
                      <a:lnTo>
                        <a:pt x="2300" y="84"/>
                      </a:lnTo>
                      <a:lnTo>
                        <a:pt x="2301" y="83"/>
                      </a:lnTo>
                      <a:lnTo>
                        <a:pt x="2301" y="81"/>
                      </a:lnTo>
                      <a:lnTo>
                        <a:pt x="2301" y="78"/>
                      </a:lnTo>
                      <a:lnTo>
                        <a:pt x="2301" y="77"/>
                      </a:lnTo>
                      <a:lnTo>
                        <a:pt x="2301" y="75"/>
                      </a:lnTo>
                      <a:lnTo>
                        <a:pt x="2302" y="75"/>
                      </a:lnTo>
                      <a:lnTo>
                        <a:pt x="2302" y="76"/>
                      </a:lnTo>
                      <a:lnTo>
                        <a:pt x="2302" y="79"/>
                      </a:lnTo>
                      <a:lnTo>
                        <a:pt x="2302" y="83"/>
                      </a:lnTo>
                      <a:lnTo>
                        <a:pt x="2302" y="88"/>
                      </a:lnTo>
                      <a:lnTo>
                        <a:pt x="2302" y="93"/>
                      </a:lnTo>
                      <a:lnTo>
                        <a:pt x="2303" y="99"/>
                      </a:lnTo>
                      <a:lnTo>
                        <a:pt x="2303" y="104"/>
                      </a:lnTo>
                      <a:lnTo>
                        <a:pt x="2303" y="109"/>
                      </a:lnTo>
                      <a:lnTo>
                        <a:pt x="2303" y="112"/>
                      </a:lnTo>
                      <a:lnTo>
                        <a:pt x="2303" y="114"/>
                      </a:lnTo>
                      <a:lnTo>
                        <a:pt x="2303" y="115"/>
                      </a:lnTo>
                      <a:lnTo>
                        <a:pt x="2304" y="114"/>
                      </a:lnTo>
                      <a:lnTo>
                        <a:pt x="2304" y="113"/>
                      </a:lnTo>
                      <a:lnTo>
                        <a:pt x="2304" y="110"/>
                      </a:lnTo>
                      <a:lnTo>
                        <a:pt x="2304" y="107"/>
                      </a:lnTo>
                      <a:lnTo>
                        <a:pt x="2304" y="104"/>
                      </a:lnTo>
                      <a:lnTo>
                        <a:pt x="2304" y="101"/>
                      </a:lnTo>
                      <a:lnTo>
                        <a:pt x="2305" y="99"/>
                      </a:lnTo>
                      <a:lnTo>
                        <a:pt x="2305" y="96"/>
                      </a:lnTo>
                      <a:lnTo>
                        <a:pt x="2305" y="93"/>
                      </a:lnTo>
                      <a:lnTo>
                        <a:pt x="2305" y="90"/>
                      </a:lnTo>
                      <a:lnTo>
                        <a:pt x="2305" y="87"/>
                      </a:lnTo>
                      <a:lnTo>
                        <a:pt x="2306" y="83"/>
                      </a:lnTo>
                      <a:lnTo>
                        <a:pt x="2306" y="80"/>
                      </a:lnTo>
                      <a:lnTo>
                        <a:pt x="2306" y="75"/>
                      </a:lnTo>
                      <a:lnTo>
                        <a:pt x="2306" y="71"/>
                      </a:lnTo>
                      <a:lnTo>
                        <a:pt x="2306" y="67"/>
                      </a:lnTo>
                      <a:lnTo>
                        <a:pt x="2306" y="63"/>
                      </a:lnTo>
                      <a:lnTo>
                        <a:pt x="2307" y="59"/>
                      </a:lnTo>
                      <a:lnTo>
                        <a:pt x="2307" y="57"/>
                      </a:lnTo>
                      <a:lnTo>
                        <a:pt x="2307" y="55"/>
                      </a:lnTo>
                      <a:lnTo>
                        <a:pt x="2307" y="54"/>
                      </a:lnTo>
                      <a:lnTo>
                        <a:pt x="2307" y="55"/>
                      </a:lnTo>
                      <a:lnTo>
                        <a:pt x="2307" y="56"/>
                      </a:lnTo>
                      <a:lnTo>
                        <a:pt x="2308" y="59"/>
                      </a:lnTo>
                      <a:lnTo>
                        <a:pt x="2308" y="62"/>
                      </a:lnTo>
                      <a:lnTo>
                        <a:pt x="2308" y="66"/>
                      </a:lnTo>
                      <a:lnTo>
                        <a:pt x="2308" y="69"/>
                      </a:lnTo>
                      <a:lnTo>
                        <a:pt x="2308" y="73"/>
                      </a:lnTo>
                      <a:lnTo>
                        <a:pt x="2308" y="77"/>
                      </a:lnTo>
                      <a:lnTo>
                        <a:pt x="2309" y="80"/>
                      </a:lnTo>
                      <a:lnTo>
                        <a:pt x="2309" y="83"/>
                      </a:lnTo>
                      <a:lnTo>
                        <a:pt x="2309" y="85"/>
                      </a:lnTo>
                      <a:lnTo>
                        <a:pt x="2309" y="86"/>
                      </a:lnTo>
                      <a:lnTo>
                        <a:pt x="2309" y="86"/>
                      </a:lnTo>
                      <a:lnTo>
                        <a:pt x="2310" y="85"/>
                      </a:lnTo>
                      <a:lnTo>
                        <a:pt x="2310" y="84"/>
                      </a:lnTo>
                      <a:lnTo>
                        <a:pt x="2310" y="83"/>
                      </a:lnTo>
                      <a:lnTo>
                        <a:pt x="2310" y="81"/>
                      </a:lnTo>
                      <a:lnTo>
                        <a:pt x="2310" y="80"/>
                      </a:lnTo>
                      <a:lnTo>
                        <a:pt x="2310" y="80"/>
                      </a:lnTo>
                      <a:lnTo>
                        <a:pt x="2311" y="81"/>
                      </a:lnTo>
                      <a:lnTo>
                        <a:pt x="2311" y="82"/>
                      </a:lnTo>
                      <a:lnTo>
                        <a:pt x="2311" y="84"/>
                      </a:lnTo>
                      <a:lnTo>
                        <a:pt x="2311" y="88"/>
                      </a:lnTo>
                      <a:lnTo>
                        <a:pt x="2311" y="91"/>
                      </a:lnTo>
                      <a:lnTo>
                        <a:pt x="2311" y="95"/>
                      </a:lnTo>
                      <a:lnTo>
                        <a:pt x="2312" y="99"/>
                      </a:lnTo>
                      <a:lnTo>
                        <a:pt x="2312" y="102"/>
                      </a:lnTo>
                      <a:lnTo>
                        <a:pt x="2312" y="103"/>
                      </a:lnTo>
                      <a:lnTo>
                        <a:pt x="2312" y="103"/>
                      </a:lnTo>
                      <a:lnTo>
                        <a:pt x="2312" y="101"/>
                      </a:lnTo>
                      <a:lnTo>
                        <a:pt x="2312" y="98"/>
                      </a:lnTo>
                      <a:lnTo>
                        <a:pt x="2313" y="92"/>
                      </a:lnTo>
                      <a:lnTo>
                        <a:pt x="2313" y="84"/>
                      </a:lnTo>
                      <a:lnTo>
                        <a:pt x="2313" y="75"/>
                      </a:lnTo>
                      <a:lnTo>
                        <a:pt x="2313" y="65"/>
                      </a:lnTo>
                      <a:lnTo>
                        <a:pt x="2313" y="55"/>
                      </a:lnTo>
                      <a:lnTo>
                        <a:pt x="2314" y="46"/>
                      </a:lnTo>
                      <a:lnTo>
                        <a:pt x="2314" y="38"/>
                      </a:lnTo>
                      <a:lnTo>
                        <a:pt x="2314" y="31"/>
                      </a:lnTo>
                      <a:lnTo>
                        <a:pt x="2314" y="26"/>
                      </a:lnTo>
                      <a:lnTo>
                        <a:pt x="2314" y="24"/>
                      </a:lnTo>
                      <a:lnTo>
                        <a:pt x="2314" y="24"/>
                      </a:lnTo>
                      <a:lnTo>
                        <a:pt x="2315" y="26"/>
                      </a:lnTo>
                      <a:lnTo>
                        <a:pt x="2315" y="29"/>
                      </a:lnTo>
                      <a:lnTo>
                        <a:pt x="2315" y="34"/>
                      </a:lnTo>
                      <a:lnTo>
                        <a:pt x="2315" y="39"/>
                      </a:lnTo>
                      <a:lnTo>
                        <a:pt x="2315" y="45"/>
                      </a:lnTo>
                      <a:lnTo>
                        <a:pt x="2315" y="50"/>
                      </a:lnTo>
                      <a:lnTo>
                        <a:pt x="2316" y="55"/>
                      </a:lnTo>
                      <a:lnTo>
                        <a:pt x="2316" y="59"/>
                      </a:lnTo>
                      <a:lnTo>
                        <a:pt x="2316" y="63"/>
                      </a:lnTo>
                      <a:lnTo>
                        <a:pt x="2316" y="65"/>
                      </a:lnTo>
                      <a:lnTo>
                        <a:pt x="2316" y="66"/>
                      </a:lnTo>
                      <a:lnTo>
                        <a:pt x="2317" y="67"/>
                      </a:lnTo>
                      <a:lnTo>
                        <a:pt x="2317" y="67"/>
                      </a:lnTo>
                      <a:lnTo>
                        <a:pt x="2317" y="67"/>
                      </a:lnTo>
                      <a:lnTo>
                        <a:pt x="2317" y="67"/>
                      </a:lnTo>
                      <a:lnTo>
                        <a:pt x="2317" y="68"/>
                      </a:lnTo>
                      <a:lnTo>
                        <a:pt x="2317" y="69"/>
                      </a:lnTo>
                      <a:lnTo>
                        <a:pt x="2318" y="71"/>
                      </a:lnTo>
                      <a:lnTo>
                        <a:pt x="2318" y="74"/>
                      </a:lnTo>
                      <a:lnTo>
                        <a:pt x="2318" y="79"/>
                      </a:lnTo>
                      <a:lnTo>
                        <a:pt x="2318" y="84"/>
                      </a:lnTo>
                      <a:lnTo>
                        <a:pt x="2318" y="91"/>
                      </a:lnTo>
                      <a:lnTo>
                        <a:pt x="2318" y="98"/>
                      </a:lnTo>
                      <a:lnTo>
                        <a:pt x="2319" y="106"/>
                      </a:lnTo>
                      <a:lnTo>
                        <a:pt x="2319" y="113"/>
                      </a:lnTo>
                      <a:lnTo>
                        <a:pt x="2319" y="120"/>
                      </a:lnTo>
                      <a:lnTo>
                        <a:pt x="2319" y="125"/>
                      </a:lnTo>
                      <a:lnTo>
                        <a:pt x="2319" y="130"/>
                      </a:lnTo>
                      <a:lnTo>
                        <a:pt x="2319" y="132"/>
                      </a:lnTo>
                      <a:lnTo>
                        <a:pt x="2320" y="134"/>
                      </a:lnTo>
                      <a:lnTo>
                        <a:pt x="2320" y="133"/>
                      </a:lnTo>
                      <a:lnTo>
                        <a:pt x="2320" y="132"/>
                      </a:lnTo>
                      <a:lnTo>
                        <a:pt x="2320" y="129"/>
                      </a:lnTo>
                      <a:lnTo>
                        <a:pt x="2320" y="126"/>
                      </a:lnTo>
                      <a:lnTo>
                        <a:pt x="2321" y="122"/>
                      </a:lnTo>
                      <a:lnTo>
                        <a:pt x="2321" y="118"/>
                      </a:lnTo>
                      <a:lnTo>
                        <a:pt x="2321" y="114"/>
                      </a:lnTo>
                      <a:lnTo>
                        <a:pt x="2321" y="111"/>
                      </a:lnTo>
                      <a:lnTo>
                        <a:pt x="2321" y="109"/>
                      </a:lnTo>
                      <a:lnTo>
                        <a:pt x="2321" y="108"/>
                      </a:lnTo>
                      <a:lnTo>
                        <a:pt x="2322" y="107"/>
                      </a:lnTo>
                      <a:lnTo>
                        <a:pt x="2322" y="108"/>
                      </a:lnTo>
                      <a:lnTo>
                        <a:pt x="2322" y="110"/>
                      </a:lnTo>
                      <a:lnTo>
                        <a:pt x="2322" y="112"/>
                      </a:lnTo>
                      <a:lnTo>
                        <a:pt x="2322" y="115"/>
                      </a:lnTo>
                      <a:lnTo>
                        <a:pt x="2322" y="119"/>
                      </a:lnTo>
                      <a:lnTo>
                        <a:pt x="2323" y="122"/>
                      </a:lnTo>
                      <a:lnTo>
                        <a:pt x="2323" y="125"/>
                      </a:lnTo>
                      <a:lnTo>
                        <a:pt x="2323" y="127"/>
                      </a:lnTo>
                      <a:lnTo>
                        <a:pt x="2323" y="128"/>
                      </a:lnTo>
                      <a:lnTo>
                        <a:pt x="2323" y="128"/>
                      </a:lnTo>
                      <a:lnTo>
                        <a:pt x="2323" y="127"/>
                      </a:lnTo>
                      <a:lnTo>
                        <a:pt x="2324" y="125"/>
                      </a:lnTo>
                      <a:lnTo>
                        <a:pt x="2324" y="121"/>
                      </a:lnTo>
                      <a:lnTo>
                        <a:pt x="2324" y="115"/>
                      </a:lnTo>
                      <a:lnTo>
                        <a:pt x="2324" y="109"/>
                      </a:lnTo>
                      <a:lnTo>
                        <a:pt x="2324" y="102"/>
                      </a:lnTo>
                      <a:lnTo>
                        <a:pt x="2325" y="93"/>
                      </a:lnTo>
                      <a:lnTo>
                        <a:pt x="2325" y="85"/>
                      </a:lnTo>
                      <a:lnTo>
                        <a:pt x="2325" y="76"/>
                      </a:lnTo>
                      <a:lnTo>
                        <a:pt x="2325" y="68"/>
                      </a:lnTo>
                      <a:lnTo>
                        <a:pt x="2325" y="60"/>
                      </a:lnTo>
                      <a:lnTo>
                        <a:pt x="2325" y="54"/>
                      </a:lnTo>
                      <a:lnTo>
                        <a:pt x="2326" y="50"/>
                      </a:lnTo>
                      <a:lnTo>
                        <a:pt x="2326" y="48"/>
                      </a:lnTo>
                      <a:lnTo>
                        <a:pt x="2326" y="48"/>
                      </a:lnTo>
                      <a:lnTo>
                        <a:pt x="2326" y="50"/>
                      </a:lnTo>
                      <a:lnTo>
                        <a:pt x="2326" y="56"/>
                      </a:lnTo>
                      <a:lnTo>
                        <a:pt x="2326" y="64"/>
                      </a:lnTo>
                      <a:lnTo>
                        <a:pt x="2327" y="74"/>
                      </a:lnTo>
                      <a:lnTo>
                        <a:pt x="2327" y="87"/>
                      </a:lnTo>
                      <a:lnTo>
                        <a:pt x="2327" y="100"/>
                      </a:lnTo>
                      <a:lnTo>
                        <a:pt x="2327" y="115"/>
                      </a:lnTo>
                      <a:lnTo>
                        <a:pt x="2327" y="130"/>
                      </a:lnTo>
                      <a:lnTo>
                        <a:pt x="2328" y="144"/>
                      </a:lnTo>
                      <a:lnTo>
                        <a:pt x="2328" y="157"/>
                      </a:lnTo>
                      <a:lnTo>
                        <a:pt x="2328" y="168"/>
                      </a:lnTo>
                      <a:lnTo>
                        <a:pt x="2328" y="177"/>
                      </a:lnTo>
                      <a:lnTo>
                        <a:pt x="2328" y="183"/>
                      </a:lnTo>
                      <a:lnTo>
                        <a:pt x="2328" y="185"/>
                      </a:lnTo>
                      <a:lnTo>
                        <a:pt x="2329" y="184"/>
                      </a:lnTo>
                      <a:lnTo>
                        <a:pt x="2329" y="179"/>
                      </a:lnTo>
                      <a:lnTo>
                        <a:pt x="2329" y="170"/>
                      </a:lnTo>
                      <a:lnTo>
                        <a:pt x="2329" y="158"/>
                      </a:lnTo>
                      <a:lnTo>
                        <a:pt x="2329" y="144"/>
                      </a:lnTo>
                      <a:lnTo>
                        <a:pt x="2329" y="128"/>
                      </a:lnTo>
                      <a:lnTo>
                        <a:pt x="2330" y="111"/>
                      </a:lnTo>
                      <a:lnTo>
                        <a:pt x="2330" y="93"/>
                      </a:lnTo>
                      <a:lnTo>
                        <a:pt x="2330" y="77"/>
                      </a:lnTo>
                      <a:lnTo>
                        <a:pt x="2330" y="63"/>
                      </a:lnTo>
                      <a:lnTo>
                        <a:pt x="2330" y="50"/>
                      </a:lnTo>
                      <a:lnTo>
                        <a:pt x="2330" y="41"/>
                      </a:lnTo>
                      <a:lnTo>
                        <a:pt x="2331" y="35"/>
                      </a:lnTo>
                      <a:lnTo>
                        <a:pt x="2331" y="32"/>
                      </a:lnTo>
                      <a:lnTo>
                        <a:pt x="2331" y="31"/>
                      </a:lnTo>
                      <a:lnTo>
                        <a:pt x="2331" y="32"/>
                      </a:lnTo>
                      <a:lnTo>
                        <a:pt x="2331" y="35"/>
                      </a:lnTo>
                      <a:lnTo>
                        <a:pt x="2332" y="39"/>
                      </a:lnTo>
                      <a:lnTo>
                        <a:pt x="2332" y="43"/>
                      </a:lnTo>
                      <a:lnTo>
                        <a:pt x="2332" y="47"/>
                      </a:lnTo>
                      <a:lnTo>
                        <a:pt x="2332" y="51"/>
                      </a:lnTo>
                      <a:lnTo>
                        <a:pt x="2332" y="54"/>
                      </a:lnTo>
                      <a:lnTo>
                        <a:pt x="2332" y="57"/>
                      </a:lnTo>
                      <a:lnTo>
                        <a:pt x="2333" y="59"/>
                      </a:lnTo>
                      <a:lnTo>
                        <a:pt x="2333" y="60"/>
                      </a:lnTo>
                      <a:lnTo>
                        <a:pt x="2333" y="62"/>
                      </a:lnTo>
                      <a:lnTo>
                        <a:pt x="2333" y="63"/>
                      </a:lnTo>
                      <a:lnTo>
                        <a:pt x="2333" y="64"/>
                      </a:lnTo>
                      <a:lnTo>
                        <a:pt x="2333" y="65"/>
                      </a:lnTo>
                      <a:lnTo>
                        <a:pt x="2334" y="65"/>
                      </a:lnTo>
                      <a:lnTo>
                        <a:pt x="2334" y="66"/>
                      </a:lnTo>
                      <a:lnTo>
                        <a:pt x="2334" y="67"/>
                      </a:lnTo>
                      <a:lnTo>
                        <a:pt x="2334" y="67"/>
                      </a:lnTo>
                      <a:lnTo>
                        <a:pt x="2334" y="67"/>
                      </a:lnTo>
                      <a:lnTo>
                        <a:pt x="2334" y="68"/>
                      </a:lnTo>
                      <a:lnTo>
                        <a:pt x="2335" y="69"/>
                      </a:lnTo>
                      <a:lnTo>
                        <a:pt x="2335" y="70"/>
                      </a:lnTo>
                      <a:lnTo>
                        <a:pt x="2335" y="72"/>
                      </a:lnTo>
                      <a:lnTo>
                        <a:pt x="2335" y="75"/>
                      </a:lnTo>
                      <a:lnTo>
                        <a:pt x="2335" y="78"/>
                      </a:lnTo>
                      <a:lnTo>
                        <a:pt x="2336" y="82"/>
                      </a:lnTo>
                      <a:lnTo>
                        <a:pt x="2336" y="87"/>
                      </a:lnTo>
                      <a:lnTo>
                        <a:pt x="2336" y="91"/>
                      </a:lnTo>
                      <a:lnTo>
                        <a:pt x="2336" y="96"/>
                      </a:lnTo>
                      <a:lnTo>
                        <a:pt x="2336" y="101"/>
                      </a:lnTo>
                      <a:lnTo>
                        <a:pt x="2336" y="106"/>
                      </a:lnTo>
                      <a:lnTo>
                        <a:pt x="2337" y="110"/>
                      </a:lnTo>
                      <a:lnTo>
                        <a:pt x="2337" y="113"/>
                      </a:lnTo>
                      <a:lnTo>
                        <a:pt x="2337" y="115"/>
                      </a:lnTo>
                      <a:lnTo>
                        <a:pt x="2337" y="116"/>
                      </a:lnTo>
                      <a:lnTo>
                        <a:pt x="2337" y="116"/>
                      </a:lnTo>
                      <a:lnTo>
                        <a:pt x="2337" y="114"/>
                      </a:lnTo>
                      <a:lnTo>
                        <a:pt x="2338" y="111"/>
                      </a:lnTo>
                      <a:lnTo>
                        <a:pt x="2338" y="107"/>
                      </a:lnTo>
                      <a:lnTo>
                        <a:pt x="2338" y="102"/>
                      </a:lnTo>
                      <a:lnTo>
                        <a:pt x="2338" y="97"/>
                      </a:lnTo>
                      <a:lnTo>
                        <a:pt x="2338" y="91"/>
                      </a:lnTo>
                      <a:lnTo>
                        <a:pt x="2339" y="85"/>
                      </a:lnTo>
                      <a:lnTo>
                        <a:pt x="2339" y="79"/>
                      </a:lnTo>
                      <a:lnTo>
                        <a:pt x="2339" y="73"/>
                      </a:lnTo>
                      <a:lnTo>
                        <a:pt x="2339" y="68"/>
                      </a:lnTo>
                      <a:lnTo>
                        <a:pt x="2339" y="64"/>
                      </a:lnTo>
                      <a:lnTo>
                        <a:pt x="2339" y="60"/>
                      </a:lnTo>
                      <a:lnTo>
                        <a:pt x="2340" y="57"/>
                      </a:lnTo>
                      <a:lnTo>
                        <a:pt x="2340" y="54"/>
                      </a:lnTo>
                      <a:lnTo>
                        <a:pt x="2340" y="52"/>
                      </a:lnTo>
                      <a:lnTo>
                        <a:pt x="2340" y="50"/>
                      </a:lnTo>
                      <a:lnTo>
                        <a:pt x="2340" y="47"/>
                      </a:lnTo>
                      <a:lnTo>
                        <a:pt x="2340" y="45"/>
                      </a:lnTo>
                      <a:lnTo>
                        <a:pt x="2341" y="42"/>
                      </a:lnTo>
                      <a:lnTo>
                        <a:pt x="2341" y="39"/>
                      </a:lnTo>
                      <a:lnTo>
                        <a:pt x="2341" y="35"/>
                      </a:lnTo>
                      <a:lnTo>
                        <a:pt x="2341" y="31"/>
                      </a:lnTo>
                      <a:lnTo>
                        <a:pt x="2341" y="28"/>
                      </a:lnTo>
                      <a:lnTo>
                        <a:pt x="2341" y="24"/>
                      </a:lnTo>
                      <a:lnTo>
                        <a:pt x="2342" y="21"/>
                      </a:lnTo>
                      <a:lnTo>
                        <a:pt x="2342" y="18"/>
                      </a:lnTo>
                      <a:lnTo>
                        <a:pt x="2342" y="16"/>
                      </a:lnTo>
                      <a:lnTo>
                        <a:pt x="2342" y="15"/>
                      </a:lnTo>
                      <a:lnTo>
                        <a:pt x="2342" y="15"/>
                      </a:lnTo>
                      <a:lnTo>
                        <a:pt x="2343" y="17"/>
                      </a:lnTo>
                      <a:lnTo>
                        <a:pt x="2343" y="20"/>
                      </a:lnTo>
                      <a:lnTo>
                        <a:pt x="2343" y="24"/>
                      </a:lnTo>
                      <a:lnTo>
                        <a:pt x="2343" y="29"/>
                      </a:lnTo>
                      <a:lnTo>
                        <a:pt x="2343" y="35"/>
                      </a:lnTo>
                      <a:lnTo>
                        <a:pt x="2343" y="41"/>
                      </a:lnTo>
                      <a:lnTo>
                        <a:pt x="2344" y="48"/>
                      </a:lnTo>
                      <a:lnTo>
                        <a:pt x="2344" y="54"/>
                      </a:lnTo>
                      <a:lnTo>
                        <a:pt x="2344" y="61"/>
                      </a:lnTo>
                      <a:lnTo>
                        <a:pt x="2344" y="67"/>
                      </a:lnTo>
                      <a:lnTo>
                        <a:pt x="2344" y="73"/>
                      </a:lnTo>
                      <a:lnTo>
                        <a:pt x="2344" y="78"/>
                      </a:lnTo>
                      <a:lnTo>
                        <a:pt x="2345" y="83"/>
                      </a:lnTo>
                      <a:lnTo>
                        <a:pt x="2345" y="87"/>
                      </a:lnTo>
                      <a:lnTo>
                        <a:pt x="2345" y="91"/>
                      </a:lnTo>
                      <a:lnTo>
                        <a:pt x="2345" y="94"/>
                      </a:lnTo>
                      <a:lnTo>
                        <a:pt x="2345" y="96"/>
                      </a:lnTo>
                      <a:lnTo>
                        <a:pt x="2345" y="97"/>
                      </a:lnTo>
                      <a:lnTo>
                        <a:pt x="2346" y="98"/>
                      </a:lnTo>
                      <a:lnTo>
                        <a:pt x="2346" y="98"/>
                      </a:lnTo>
                      <a:lnTo>
                        <a:pt x="2346" y="98"/>
                      </a:lnTo>
                      <a:lnTo>
                        <a:pt x="2346" y="98"/>
                      </a:lnTo>
                      <a:lnTo>
                        <a:pt x="2346" y="97"/>
                      </a:lnTo>
                      <a:lnTo>
                        <a:pt x="2347" y="97"/>
                      </a:lnTo>
                      <a:lnTo>
                        <a:pt x="2347" y="97"/>
                      </a:lnTo>
                      <a:lnTo>
                        <a:pt x="2347" y="98"/>
                      </a:lnTo>
                      <a:lnTo>
                        <a:pt x="2347" y="98"/>
                      </a:lnTo>
                      <a:lnTo>
                        <a:pt x="2347" y="99"/>
                      </a:lnTo>
                      <a:lnTo>
                        <a:pt x="2347" y="101"/>
                      </a:lnTo>
                      <a:lnTo>
                        <a:pt x="2348" y="101"/>
                      </a:lnTo>
                      <a:lnTo>
                        <a:pt x="2348" y="102"/>
                      </a:lnTo>
                      <a:lnTo>
                        <a:pt x="2348" y="101"/>
                      </a:lnTo>
                      <a:lnTo>
                        <a:pt x="2348" y="99"/>
                      </a:lnTo>
                      <a:lnTo>
                        <a:pt x="2348" y="96"/>
                      </a:lnTo>
                      <a:lnTo>
                        <a:pt x="2348" y="92"/>
                      </a:lnTo>
                      <a:lnTo>
                        <a:pt x="2349" y="85"/>
                      </a:lnTo>
                      <a:lnTo>
                        <a:pt x="2349" y="78"/>
                      </a:lnTo>
                      <a:lnTo>
                        <a:pt x="2349" y="69"/>
                      </a:lnTo>
                      <a:lnTo>
                        <a:pt x="2349" y="60"/>
                      </a:lnTo>
                      <a:lnTo>
                        <a:pt x="2349" y="51"/>
                      </a:lnTo>
                      <a:lnTo>
                        <a:pt x="2350" y="41"/>
                      </a:lnTo>
                      <a:lnTo>
                        <a:pt x="2350" y="33"/>
                      </a:lnTo>
                      <a:lnTo>
                        <a:pt x="2350" y="26"/>
                      </a:lnTo>
                      <a:lnTo>
                        <a:pt x="2350" y="21"/>
                      </a:lnTo>
                      <a:lnTo>
                        <a:pt x="2350" y="18"/>
                      </a:lnTo>
                      <a:lnTo>
                        <a:pt x="2350" y="16"/>
                      </a:lnTo>
                      <a:lnTo>
                        <a:pt x="2351" y="17"/>
                      </a:lnTo>
                      <a:lnTo>
                        <a:pt x="2351" y="19"/>
                      </a:lnTo>
                      <a:lnTo>
                        <a:pt x="2351" y="22"/>
                      </a:lnTo>
                      <a:lnTo>
                        <a:pt x="2351" y="26"/>
                      </a:lnTo>
                      <a:lnTo>
                        <a:pt x="2351" y="31"/>
                      </a:lnTo>
                      <a:lnTo>
                        <a:pt x="2351" y="35"/>
                      </a:lnTo>
                      <a:lnTo>
                        <a:pt x="2352" y="38"/>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066" name="Freeform 106">
                  <a:extLst>
                    <a:ext uri="{FF2B5EF4-FFF2-40B4-BE49-F238E27FC236}">
                      <a16:creationId xmlns:a16="http://schemas.microsoft.com/office/drawing/2014/main" id="{D5CFE188-B093-43DE-9DE4-9D6B88700B2F}"/>
                    </a:ext>
                  </a:extLst>
                </p:cNvPr>
                <p:cNvSpPr>
                  <a:spLocks/>
                </p:cNvSpPr>
                <p:nvPr/>
              </p:nvSpPr>
              <p:spPr bwMode="auto">
                <a:xfrm flipV="1">
                  <a:off x="1375394" y="540208"/>
                  <a:ext cx="645872" cy="363617"/>
                </a:xfrm>
                <a:custGeom>
                  <a:avLst/>
                  <a:gdLst/>
                  <a:ahLst/>
                  <a:cxnLst>
                    <a:cxn ang="0">
                      <a:pos x="37" y="1131"/>
                    </a:cxn>
                    <a:cxn ang="0">
                      <a:pos x="74" y="1460"/>
                    </a:cxn>
                    <a:cxn ang="0">
                      <a:pos x="110" y="1328"/>
                    </a:cxn>
                    <a:cxn ang="0">
                      <a:pos x="147" y="1023"/>
                    </a:cxn>
                    <a:cxn ang="0">
                      <a:pos x="184" y="939"/>
                    </a:cxn>
                    <a:cxn ang="0">
                      <a:pos x="221" y="702"/>
                    </a:cxn>
                    <a:cxn ang="0">
                      <a:pos x="258" y="519"/>
                    </a:cxn>
                    <a:cxn ang="0">
                      <a:pos x="295" y="436"/>
                    </a:cxn>
                    <a:cxn ang="0">
                      <a:pos x="331" y="313"/>
                    </a:cxn>
                    <a:cxn ang="0">
                      <a:pos x="368" y="201"/>
                    </a:cxn>
                    <a:cxn ang="0">
                      <a:pos x="405" y="260"/>
                    </a:cxn>
                    <a:cxn ang="0">
                      <a:pos x="442" y="1347"/>
                    </a:cxn>
                    <a:cxn ang="0">
                      <a:pos x="479" y="1314"/>
                    </a:cxn>
                    <a:cxn ang="0">
                      <a:pos x="516" y="1099"/>
                    </a:cxn>
                    <a:cxn ang="0">
                      <a:pos x="552" y="990"/>
                    </a:cxn>
                    <a:cxn ang="0">
                      <a:pos x="589" y="684"/>
                    </a:cxn>
                    <a:cxn ang="0">
                      <a:pos x="626" y="555"/>
                    </a:cxn>
                    <a:cxn ang="0">
                      <a:pos x="663" y="461"/>
                    </a:cxn>
                    <a:cxn ang="0">
                      <a:pos x="700" y="378"/>
                    </a:cxn>
                    <a:cxn ang="0">
                      <a:pos x="737" y="219"/>
                    </a:cxn>
                    <a:cxn ang="0">
                      <a:pos x="773" y="100"/>
                    </a:cxn>
                    <a:cxn ang="0">
                      <a:pos x="810" y="757"/>
                    </a:cxn>
                    <a:cxn ang="0">
                      <a:pos x="847" y="1374"/>
                    </a:cxn>
                    <a:cxn ang="0">
                      <a:pos x="884" y="1297"/>
                    </a:cxn>
                    <a:cxn ang="0">
                      <a:pos x="921" y="1120"/>
                    </a:cxn>
                    <a:cxn ang="0">
                      <a:pos x="958" y="953"/>
                    </a:cxn>
                    <a:cxn ang="0">
                      <a:pos x="995" y="738"/>
                    </a:cxn>
                    <a:cxn ang="0">
                      <a:pos x="1031" y="495"/>
                    </a:cxn>
                    <a:cxn ang="0">
                      <a:pos x="1068" y="424"/>
                    </a:cxn>
                    <a:cxn ang="0">
                      <a:pos x="1105" y="420"/>
                    </a:cxn>
                    <a:cxn ang="0">
                      <a:pos x="1142" y="304"/>
                    </a:cxn>
                    <a:cxn ang="0">
                      <a:pos x="1179" y="189"/>
                    </a:cxn>
                    <a:cxn ang="0">
                      <a:pos x="1216" y="1214"/>
                    </a:cxn>
                    <a:cxn ang="0">
                      <a:pos x="1252" y="1293"/>
                    </a:cxn>
                    <a:cxn ang="0">
                      <a:pos x="1289" y="1103"/>
                    </a:cxn>
                    <a:cxn ang="0">
                      <a:pos x="1326" y="848"/>
                    </a:cxn>
                    <a:cxn ang="0">
                      <a:pos x="1363" y="731"/>
                    </a:cxn>
                    <a:cxn ang="0">
                      <a:pos x="1400" y="514"/>
                    </a:cxn>
                    <a:cxn ang="0">
                      <a:pos x="1437" y="385"/>
                    </a:cxn>
                    <a:cxn ang="0">
                      <a:pos x="1473" y="359"/>
                    </a:cxn>
                    <a:cxn ang="0">
                      <a:pos x="1510" y="277"/>
                    </a:cxn>
                    <a:cxn ang="0">
                      <a:pos x="1547" y="171"/>
                    </a:cxn>
                    <a:cxn ang="0">
                      <a:pos x="1584" y="245"/>
                    </a:cxn>
                    <a:cxn ang="0">
                      <a:pos x="1621" y="1383"/>
                    </a:cxn>
                    <a:cxn ang="0">
                      <a:pos x="1658" y="1338"/>
                    </a:cxn>
                    <a:cxn ang="0">
                      <a:pos x="1694" y="1215"/>
                    </a:cxn>
                    <a:cxn ang="0">
                      <a:pos x="1731" y="999"/>
                    </a:cxn>
                    <a:cxn ang="0">
                      <a:pos x="1768" y="762"/>
                    </a:cxn>
                    <a:cxn ang="0">
                      <a:pos x="1805" y="679"/>
                    </a:cxn>
                    <a:cxn ang="0">
                      <a:pos x="1842" y="512"/>
                    </a:cxn>
                    <a:cxn ang="0">
                      <a:pos x="1879" y="318"/>
                    </a:cxn>
                    <a:cxn ang="0">
                      <a:pos x="1915" y="267"/>
                    </a:cxn>
                    <a:cxn ang="0">
                      <a:pos x="1952" y="197"/>
                    </a:cxn>
                    <a:cxn ang="0">
                      <a:pos x="1989" y="950"/>
                    </a:cxn>
                    <a:cxn ang="0">
                      <a:pos x="2026" y="1382"/>
                    </a:cxn>
                    <a:cxn ang="0">
                      <a:pos x="2063" y="1323"/>
                    </a:cxn>
                    <a:cxn ang="0">
                      <a:pos x="2100" y="1076"/>
                    </a:cxn>
                    <a:cxn ang="0">
                      <a:pos x="2137" y="921"/>
                    </a:cxn>
                    <a:cxn ang="0">
                      <a:pos x="2173" y="697"/>
                    </a:cxn>
                    <a:cxn ang="0">
                      <a:pos x="2210" y="606"/>
                    </a:cxn>
                    <a:cxn ang="0">
                      <a:pos x="2247" y="376"/>
                    </a:cxn>
                    <a:cxn ang="0">
                      <a:pos x="2284" y="304"/>
                    </a:cxn>
                    <a:cxn ang="0">
                      <a:pos x="2321" y="156"/>
                    </a:cxn>
                  </a:cxnLst>
                  <a:rect l="0" t="0" r="r" b="b"/>
                  <a:pathLst>
                    <a:path w="2352" h="1561">
                      <a:moveTo>
                        <a:pt x="0" y="177"/>
                      </a:moveTo>
                      <a:lnTo>
                        <a:pt x="0" y="175"/>
                      </a:lnTo>
                      <a:lnTo>
                        <a:pt x="0" y="172"/>
                      </a:lnTo>
                      <a:lnTo>
                        <a:pt x="1" y="167"/>
                      </a:lnTo>
                      <a:lnTo>
                        <a:pt x="1" y="161"/>
                      </a:lnTo>
                      <a:lnTo>
                        <a:pt x="1" y="154"/>
                      </a:lnTo>
                      <a:lnTo>
                        <a:pt x="1" y="145"/>
                      </a:lnTo>
                      <a:lnTo>
                        <a:pt x="1" y="136"/>
                      </a:lnTo>
                      <a:lnTo>
                        <a:pt x="1" y="125"/>
                      </a:lnTo>
                      <a:lnTo>
                        <a:pt x="2" y="115"/>
                      </a:lnTo>
                      <a:lnTo>
                        <a:pt x="2" y="104"/>
                      </a:lnTo>
                      <a:lnTo>
                        <a:pt x="2" y="94"/>
                      </a:lnTo>
                      <a:lnTo>
                        <a:pt x="2" y="84"/>
                      </a:lnTo>
                      <a:lnTo>
                        <a:pt x="2" y="76"/>
                      </a:lnTo>
                      <a:lnTo>
                        <a:pt x="2" y="69"/>
                      </a:lnTo>
                      <a:lnTo>
                        <a:pt x="3" y="63"/>
                      </a:lnTo>
                      <a:lnTo>
                        <a:pt x="3" y="59"/>
                      </a:lnTo>
                      <a:lnTo>
                        <a:pt x="3" y="55"/>
                      </a:lnTo>
                      <a:lnTo>
                        <a:pt x="3" y="53"/>
                      </a:lnTo>
                      <a:lnTo>
                        <a:pt x="3" y="52"/>
                      </a:lnTo>
                      <a:lnTo>
                        <a:pt x="4" y="51"/>
                      </a:lnTo>
                      <a:lnTo>
                        <a:pt x="4" y="50"/>
                      </a:lnTo>
                      <a:lnTo>
                        <a:pt x="4" y="50"/>
                      </a:lnTo>
                      <a:lnTo>
                        <a:pt x="4" y="49"/>
                      </a:lnTo>
                      <a:lnTo>
                        <a:pt x="4" y="49"/>
                      </a:lnTo>
                      <a:lnTo>
                        <a:pt x="4" y="50"/>
                      </a:lnTo>
                      <a:lnTo>
                        <a:pt x="5" y="51"/>
                      </a:lnTo>
                      <a:lnTo>
                        <a:pt x="5" y="53"/>
                      </a:lnTo>
                      <a:lnTo>
                        <a:pt x="5" y="56"/>
                      </a:lnTo>
                      <a:lnTo>
                        <a:pt x="5" y="61"/>
                      </a:lnTo>
                      <a:lnTo>
                        <a:pt x="5" y="67"/>
                      </a:lnTo>
                      <a:lnTo>
                        <a:pt x="5" y="74"/>
                      </a:lnTo>
                      <a:lnTo>
                        <a:pt x="6" y="82"/>
                      </a:lnTo>
                      <a:lnTo>
                        <a:pt x="6" y="91"/>
                      </a:lnTo>
                      <a:lnTo>
                        <a:pt x="6" y="100"/>
                      </a:lnTo>
                      <a:lnTo>
                        <a:pt x="6" y="108"/>
                      </a:lnTo>
                      <a:lnTo>
                        <a:pt x="6" y="115"/>
                      </a:lnTo>
                      <a:lnTo>
                        <a:pt x="6" y="121"/>
                      </a:lnTo>
                      <a:lnTo>
                        <a:pt x="7" y="124"/>
                      </a:lnTo>
                      <a:lnTo>
                        <a:pt x="7" y="125"/>
                      </a:lnTo>
                      <a:lnTo>
                        <a:pt x="7" y="124"/>
                      </a:lnTo>
                      <a:lnTo>
                        <a:pt x="7" y="119"/>
                      </a:lnTo>
                      <a:lnTo>
                        <a:pt x="7" y="112"/>
                      </a:lnTo>
                      <a:lnTo>
                        <a:pt x="8" y="103"/>
                      </a:lnTo>
                      <a:lnTo>
                        <a:pt x="8" y="92"/>
                      </a:lnTo>
                      <a:lnTo>
                        <a:pt x="8" y="81"/>
                      </a:lnTo>
                      <a:lnTo>
                        <a:pt x="8" y="69"/>
                      </a:lnTo>
                      <a:lnTo>
                        <a:pt x="8" y="58"/>
                      </a:lnTo>
                      <a:lnTo>
                        <a:pt x="8" y="49"/>
                      </a:lnTo>
                      <a:lnTo>
                        <a:pt x="9" y="41"/>
                      </a:lnTo>
                      <a:lnTo>
                        <a:pt x="9" y="35"/>
                      </a:lnTo>
                      <a:lnTo>
                        <a:pt x="9" y="31"/>
                      </a:lnTo>
                      <a:lnTo>
                        <a:pt x="9" y="29"/>
                      </a:lnTo>
                      <a:lnTo>
                        <a:pt x="9" y="28"/>
                      </a:lnTo>
                      <a:lnTo>
                        <a:pt x="9" y="30"/>
                      </a:lnTo>
                      <a:lnTo>
                        <a:pt x="10" y="33"/>
                      </a:lnTo>
                      <a:lnTo>
                        <a:pt x="10" y="37"/>
                      </a:lnTo>
                      <a:lnTo>
                        <a:pt x="10" y="42"/>
                      </a:lnTo>
                      <a:lnTo>
                        <a:pt x="10" y="48"/>
                      </a:lnTo>
                      <a:lnTo>
                        <a:pt x="10" y="54"/>
                      </a:lnTo>
                      <a:lnTo>
                        <a:pt x="11" y="61"/>
                      </a:lnTo>
                      <a:lnTo>
                        <a:pt x="11" y="69"/>
                      </a:lnTo>
                      <a:lnTo>
                        <a:pt x="11" y="76"/>
                      </a:lnTo>
                      <a:lnTo>
                        <a:pt x="11" y="84"/>
                      </a:lnTo>
                      <a:lnTo>
                        <a:pt x="11" y="92"/>
                      </a:lnTo>
                      <a:lnTo>
                        <a:pt x="11" y="99"/>
                      </a:lnTo>
                      <a:lnTo>
                        <a:pt x="12" y="107"/>
                      </a:lnTo>
                      <a:lnTo>
                        <a:pt x="12" y="114"/>
                      </a:lnTo>
                      <a:lnTo>
                        <a:pt x="12" y="121"/>
                      </a:lnTo>
                      <a:lnTo>
                        <a:pt x="12" y="128"/>
                      </a:lnTo>
                      <a:lnTo>
                        <a:pt x="12" y="136"/>
                      </a:lnTo>
                      <a:lnTo>
                        <a:pt x="12" y="144"/>
                      </a:lnTo>
                      <a:lnTo>
                        <a:pt x="13" y="153"/>
                      </a:lnTo>
                      <a:lnTo>
                        <a:pt x="13" y="164"/>
                      </a:lnTo>
                      <a:lnTo>
                        <a:pt x="13" y="176"/>
                      </a:lnTo>
                      <a:lnTo>
                        <a:pt x="13" y="189"/>
                      </a:lnTo>
                      <a:lnTo>
                        <a:pt x="13" y="202"/>
                      </a:lnTo>
                      <a:lnTo>
                        <a:pt x="13" y="217"/>
                      </a:lnTo>
                      <a:lnTo>
                        <a:pt x="14" y="231"/>
                      </a:lnTo>
                      <a:lnTo>
                        <a:pt x="14" y="244"/>
                      </a:lnTo>
                      <a:lnTo>
                        <a:pt x="14" y="257"/>
                      </a:lnTo>
                      <a:lnTo>
                        <a:pt x="14" y="268"/>
                      </a:lnTo>
                      <a:lnTo>
                        <a:pt x="14" y="277"/>
                      </a:lnTo>
                      <a:lnTo>
                        <a:pt x="15" y="284"/>
                      </a:lnTo>
                      <a:lnTo>
                        <a:pt x="15" y="289"/>
                      </a:lnTo>
                      <a:lnTo>
                        <a:pt x="15" y="291"/>
                      </a:lnTo>
                      <a:lnTo>
                        <a:pt x="15" y="291"/>
                      </a:lnTo>
                      <a:lnTo>
                        <a:pt x="15" y="289"/>
                      </a:lnTo>
                      <a:lnTo>
                        <a:pt x="15" y="286"/>
                      </a:lnTo>
                      <a:lnTo>
                        <a:pt x="16" y="283"/>
                      </a:lnTo>
                      <a:lnTo>
                        <a:pt x="16" y="278"/>
                      </a:lnTo>
                      <a:lnTo>
                        <a:pt x="16" y="274"/>
                      </a:lnTo>
                      <a:lnTo>
                        <a:pt x="16" y="270"/>
                      </a:lnTo>
                      <a:lnTo>
                        <a:pt x="16" y="267"/>
                      </a:lnTo>
                      <a:lnTo>
                        <a:pt x="16" y="266"/>
                      </a:lnTo>
                      <a:lnTo>
                        <a:pt x="17" y="265"/>
                      </a:lnTo>
                      <a:lnTo>
                        <a:pt x="17" y="267"/>
                      </a:lnTo>
                      <a:lnTo>
                        <a:pt x="17" y="270"/>
                      </a:lnTo>
                      <a:lnTo>
                        <a:pt x="17" y="274"/>
                      </a:lnTo>
                      <a:lnTo>
                        <a:pt x="17" y="280"/>
                      </a:lnTo>
                      <a:lnTo>
                        <a:pt x="17" y="287"/>
                      </a:lnTo>
                      <a:lnTo>
                        <a:pt x="18" y="296"/>
                      </a:lnTo>
                      <a:lnTo>
                        <a:pt x="18" y="305"/>
                      </a:lnTo>
                      <a:lnTo>
                        <a:pt x="18" y="316"/>
                      </a:lnTo>
                      <a:lnTo>
                        <a:pt x="18" y="327"/>
                      </a:lnTo>
                      <a:lnTo>
                        <a:pt x="18" y="339"/>
                      </a:lnTo>
                      <a:lnTo>
                        <a:pt x="19" y="351"/>
                      </a:lnTo>
                      <a:lnTo>
                        <a:pt x="19" y="364"/>
                      </a:lnTo>
                      <a:lnTo>
                        <a:pt x="19" y="376"/>
                      </a:lnTo>
                      <a:lnTo>
                        <a:pt x="19" y="389"/>
                      </a:lnTo>
                      <a:lnTo>
                        <a:pt x="19" y="401"/>
                      </a:lnTo>
                      <a:lnTo>
                        <a:pt x="19" y="412"/>
                      </a:lnTo>
                      <a:lnTo>
                        <a:pt x="20" y="423"/>
                      </a:lnTo>
                      <a:lnTo>
                        <a:pt x="20" y="433"/>
                      </a:lnTo>
                      <a:lnTo>
                        <a:pt x="20" y="442"/>
                      </a:lnTo>
                      <a:lnTo>
                        <a:pt x="20" y="450"/>
                      </a:lnTo>
                      <a:lnTo>
                        <a:pt x="20" y="456"/>
                      </a:lnTo>
                      <a:lnTo>
                        <a:pt x="20" y="461"/>
                      </a:lnTo>
                      <a:lnTo>
                        <a:pt x="21" y="466"/>
                      </a:lnTo>
                      <a:lnTo>
                        <a:pt x="21" y="469"/>
                      </a:lnTo>
                      <a:lnTo>
                        <a:pt x="21" y="472"/>
                      </a:lnTo>
                      <a:lnTo>
                        <a:pt x="21" y="475"/>
                      </a:lnTo>
                      <a:lnTo>
                        <a:pt x="21" y="478"/>
                      </a:lnTo>
                      <a:lnTo>
                        <a:pt x="22" y="483"/>
                      </a:lnTo>
                      <a:lnTo>
                        <a:pt x="22" y="489"/>
                      </a:lnTo>
                      <a:lnTo>
                        <a:pt x="22" y="496"/>
                      </a:lnTo>
                      <a:lnTo>
                        <a:pt x="22" y="505"/>
                      </a:lnTo>
                      <a:lnTo>
                        <a:pt x="22" y="516"/>
                      </a:lnTo>
                      <a:lnTo>
                        <a:pt x="22" y="528"/>
                      </a:lnTo>
                      <a:lnTo>
                        <a:pt x="23" y="542"/>
                      </a:lnTo>
                      <a:lnTo>
                        <a:pt x="23" y="557"/>
                      </a:lnTo>
                      <a:lnTo>
                        <a:pt x="23" y="572"/>
                      </a:lnTo>
                      <a:lnTo>
                        <a:pt x="23" y="588"/>
                      </a:lnTo>
                      <a:lnTo>
                        <a:pt x="23" y="604"/>
                      </a:lnTo>
                      <a:lnTo>
                        <a:pt x="23" y="620"/>
                      </a:lnTo>
                      <a:lnTo>
                        <a:pt x="24" y="635"/>
                      </a:lnTo>
                      <a:lnTo>
                        <a:pt x="24" y="649"/>
                      </a:lnTo>
                      <a:lnTo>
                        <a:pt x="24" y="662"/>
                      </a:lnTo>
                      <a:lnTo>
                        <a:pt x="24" y="674"/>
                      </a:lnTo>
                      <a:lnTo>
                        <a:pt x="24" y="684"/>
                      </a:lnTo>
                      <a:lnTo>
                        <a:pt x="24" y="693"/>
                      </a:lnTo>
                      <a:lnTo>
                        <a:pt x="25" y="701"/>
                      </a:lnTo>
                      <a:lnTo>
                        <a:pt x="25" y="706"/>
                      </a:lnTo>
                      <a:lnTo>
                        <a:pt x="25" y="711"/>
                      </a:lnTo>
                      <a:lnTo>
                        <a:pt x="25" y="714"/>
                      </a:lnTo>
                      <a:lnTo>
                        <a:pt x="25" y="716"/>
                      </a:lnTo>
                      <a:lnTo>
                        <a:pt x="26" y="717"/>
                      </a:lnTo>
                      <a:lnTo>
                        <a:pt x="26" y="718"/>
                      </a:lnTo>
                      <a:lnTo>
                        <a:pt x="26" y="719"/>
                      </a:lnTo>
                      <a:lnTo>
                        <a:pt x="26" y="721"/>
                      </a:lnTo>
                      <a:lnTo>
                        <a:pt x="26" y="723"/>
                      </a:lnTo>
                      <a:lnTo>
                        <a:pt x="26" y="725"/>
                      </a:lnTo>
                      <a:lnTo>
                        <a:pt x="27" y="728"/>
                      </a:lnTo>
                      <a:lnTo>
                        <a:pt x="27" y="732"/>
                      </a:lnTo>
                      <a:lnTo>
                        <a:pt x="27" y="736"/>
                      </a:lnTo>
                      <a:lnTo>
                        <a:pt x="27" y="740"/>
                      </a:lnTo>
                      <a:lnTo>
                        <a:pt x="27" y="744"/>
                      </a:lnTo>
                      <a:lnTo>
                        <a:pt x="27" y="747"/>
                      </a:lnTo>
                      <a:lnTo>
                        <a:pt x="28" y="749"/>
                      </a:lnTo>
                      <a:lnTo>
                        <a:pt x="28" y="750"/>
                      </a:lnTo>
                      <a:lnTo>
                        <a:pt x="28" y="750"/>
                      </a:lnTo>
                      <a:lnTo>
                        <a:pt x="28" y="749"/>
                      </a:lnTo>
                      <a:lnTo>
                        <a:pt x="28" y="749"/>
                      </a:lnTo>
                      <a:lnTo>
                        <a:pt x="28" y="748"/>
                      </a:lnTo>
                      <a:lnTo>
                        <a:pt x="29" y="748"/>
                      </a:lnTo>
                      <a:lnTo>
                        <a:pt x="29" y="749"/>
                      </a:lnTo>
                      <a:lnTo>
                        <a:pt x="29" y="752"/>
                      </a:lnTo>
                      <a:lnTo>
                        <a:pt x="29" y="756"/>
                      </a:lnTo>
                      <a:lnTo>
                        <a:pt x="29" y="763"/>
                      </a:lnTo>
                      <a:lnTo>
                        <a:pt x="30" y="771"/>
                      </a:lnTo>
                      <a:lnTo>
                        <a:pt x="30" y="781"/>
                      </a:lnTo>
                      <a:lnTo>
                        <a:pt x="30" y="793"/>
                      </a:lnTo>
                      <a:lnTo>
                        <a:pt x="30" y="806"/>
                      </a:lnTo>
                      <a:lnTo>
                        <a:pt x="30" y="820"/>
                      </a:lnTo>
                      <a:lnTo>
                        <a:pt x="30" y="834"/>
                      </a:lnTo>
                      <a:lnTo>
                        <a:pt x="31" y="848"/>
                      </a:lnTo>
                      <a:lnTo>
                        <a:pt x="31" y="862"/>
                      </a:lnTo>
                      <a:lnTo>
                        <a:pt x="31" y="875"/>
                      </a:lnTo>
                      <a:lnTo>
                        <a:pt x="31" y="887"/>
                      </a:lnTo>
                      <a:lnTo>
                        <a:pt x="31" y="898"/>
                      </a:lnTo>
                      <a:lnTo>
                        <a:pt x="31" y="907"/>
                      </a:lnTo>
                      <a:lnTo>
                        <a:pt x="32" y="914"/>
                      </a:lnTo>
                      <a:lnTo>
                        <a:pt x="32" y="919"/>
                      </a:lnTo>
                      <a:lnTo>
                        <a:pt x="32" y="923"/>
                      </a:lnTo>
                      <a:lnTo>
                        <a:pt x="32" y="924"/>
                      </a:lnTo>
                      <a:lnTo>
                        <a:pt x="32" y="923"/>
                      </a:lnTo>
                      <a:lnTo>
                        <a:pt x="33" y="921"/>
                      </a:lnTo>
                      <a:lnTo>
                        <a:pt x="33" y="918"/>
                      </a:lnTo>
                      <a:lnTo>
                        <a:pt x="33" y="915"/>
                      </a:lnTo>
                      <a:lnTo>
                        <a:pt x="33" y="911"/>
                      </a:lnTo>
                      <a:lnTo>
                        <a:pt x="33" y="908"/>
                      </a:lnTo>
                      <a:lnTo>
                        <a:pt x="33" y="906"/>
                      </a:lnTo>
                      <a:lnTo>
                        <a:pt x="34" y="906"/>
                      </a:lnTo>
                      <a:lnTo>
                        <a:pt x="34" y="908"/>
                      </a:lnTo>
                      <a:lnTo>
                        <a:pt x="34" y="912"/>
                      </a:lnTo>
                      <a:lnTo>
                        <a:pt x="34" y="917"/>
                      </a:lnTo>
                      <a:lnTo>
                        <a:pt x="34" y="925"/>
                      </a:lnTo>
                      <a:lnTo>
                        <a:pt x="34" y="935"/>
                      </a:lnTo>
                      <a:lnTo>
                        <a:pt x="35" y="946"/>
                      </a:lnTo>
                      <a:lnTo>
                        <a:pt x="35" y="959"/>
                      </a:lnTo>
                      <a:lnTo>
                        <a:pt x="35" y="973"/>
                      </a:lnTo>
                      <a:lnTo>
                        <a:pt x="35" y="989"/>
                      </a:lnTo>
                      <a:lnTo>
                        <a:pt x="35" y="1005"/>
                      </a:lnTo>
                      <a:lnTo>
                        <a:pt x="35" y="1022"/>
                      </a:lnTo>
                      <a:lnTo>
                        <a:pt x="36" y="1039"/>
                      </a:lnTo>
                      <a:lnTo>
                        <a:pt x="36" y="1056"/>
                      </a:lnTo>
                      <a:lnTo>
                        <a:pt x="36" y="1073"/>
                      </a:lnTo>
                      <a:lnTo>
                        <a:pt x="36" y="1089"/>
                      </a:lnTo>
                      <a:lnTo>
                        <a:pt x="36" y="1104"/>
                      </a:lnTo>
                      <a:lnTo>
                        <a:pt x="37" y="1118"/>
                      </a:lnTo>
                      <a:lnTo>
                        <a:pt x="37" y="1131"/>
                      </a:lnTo>
                      <a:lnTo>
                        <a:pt x="37" y="1142"/>
                      </a:lnTo>
                      <a:lnTo>
                        <a:pt x="37" y="1151"/>
                      </a:lnTo>
                      <a:lnTo>
                        <a:pt x="37" y="1159"/>
                      </a:lnTo>
                      <a:lnTo>
                        <a:pt x="37" y="1165"/>
                      </a:lnTo>
                      <a:lnTo>
                        <a:pt x="38" y="1170"/>
                      </a:lnTo>
                      <a:lnTo>
                        <a:pt x="38" y="1174"/>
                      </a:lnTo>
                      <a:lnTo>
                        <a:pt x="38" y="1178"/>
                      </a:lnTo>
                      <a:lnTo>
                        <a:pt x="38" y="1180"/>
                      </a:lnTo>
                      <a:lnTo>
                        <a:pt x="38" y="1183"/>
                      </a:lnTo>
                      <a:lnTo>
                        <a:pt x="38" y="1186"/>
                      </a:lnTo>
                      <a:lnTo>
                        <a:pt x="39" y="1189"/>
                      </a:lnTo>
                      <a:lnTo>
                        <a:pt x="39" y="1193"/>
                      </a:lnTo>
                      <a:lnTo>
                        <a:pt x="39" y="1196"/>
                      </a:lnTo>
                      <a:lnTo>
                        <a:pt x="39" y="1201"/>
                      </a:lnTo>
                      <a:lnTo>
                        <a:pt x="39" y="1205"/>
                      </a:lnTo>
                      <a:lnTo>
                        <a:pt x="39" y="1210"/>
                      </a:lnTo>
                      <a:lnTo>
                        <a:pt x="40" y="1215"/>
                      </a:lnTo>
                      <a:lnTo>
                        <a:pt x="40" y="1219"/>
                      </a:lnTo>
                      <a:lnTo>
                        <a:pt x="40" y="1223"/>
                      </a:lnTo>
                      <a:lnTo>
                        <a:pt x="40" y="1226"/>
                      </a:lnTo>
                      <a:lnTo>
                        <a:pt x="40" y="1229"/>
                      </a:lnTo>
                      <a:lnTo>
                        <a:pt x="41" y="1231"/>
                      </a:lnTo>
                      <a:lnTo>
                        <a:pt x="41" y="1234"/>
                      </a:lnTo>
                      <a:lnTo>
                        <a:pt x="41" y="1236"/>
                      </a:lnTo>
                      <a:lnTo>
                        <a:pt x="41" y="1240"/>
                      </a:lnTo>
                      <a:lnTo>
                        <a:pt x="41" y="1243"/>
                      </a:lnTo>
                      <a:lnTo>
                        <a:pt x="41" y="1248"/>
                      </a:lnTo>
                      <a:lnTo>
                        <a:pt x="42" y="1253"/>
                      </a:lnTo>
                      <a:lnTo>
                        <a:pt x="42" y="1259"/>
                      </a:lnTo>
                      <a:lnTo>
                        <a:pt x="42" y="1265"/>
                      </a:lnTo>
                      <a:lnTo>
                        <a:pt x="42" y="1272"/>
                      </a:lnTo>
                      <a:lnTo>
                        <a:pt x="42" y="1279"/>
                      </a:lnTo>
                      <a:lnTo>
                        <a:pt x="42" y="1286"/>
                      </a:lnTo>
                      <a:lnTo>
                        <a:pt x="43" y="1292"/>
                      </a:lnTo>
                      <a:lnTo>
                        <a:pt x="43" y="1298"/>
                      </a:lnTo>
                      <a:lnTo>
                        <a:pt x="43" y="1303"/>
                      </a:lnTo>
                      <a:lnTo>
                        <a:pt x="43" y="1308"/>
                      </a:lnTo>
                      <a:lnTo>
                        <a:pt x="43" y="1312"/>
                      </a:lnTo>
                      <a:lnTo>
                        <a:pt x="44" y="1315"/>
                      </a:lnTo>
                      <a:lnTo>
                        <a:pt x="44" y="1318"/>
                      </a:lnTo>
                      <a:lnTo>
                        <a:pt x="44" y="1322"/>
                      </a:lnTo>
                      <a:lnTo>
                        <a:pt x="44" y="1325"/>
                      </a:lnTo>
                      <a:lnTo>
                        <a:pt x="44" y="1329"/>
                      </a:lnTo>
                      <a:lnTo>
                        <a:pt x="44" y="1334"/>
                      </a:lnTo>
                      <a:lnTo>
                        <a:pt x="45" y="1340"/>
                      </a:lnTo>
                      <a:lnTo>
                        <a:pt x="45" y="1347"/>
                      </a:lnTo>
                      <a:lnTo>
                        <a:pt x="45" y="1354"/>
                      </a:lnTo>
                      <a:lnTo>
                        <a:pt x="45" y="1362"/>
                      </a:lnTo>
                      <a:lnTo>
                        <a:pt x="45" y="1369"/>
                      </a:lnTo>
                      <a:lnTo>
                        <a:pt x="45" y="1376"/>
                      </a:lnTo>
                      <a:lnTo>
                        <a:pt x="46" y="1383"/>
                      </a:lnTo>
                      <a:lnTo>
                        <a:pt x="46" y="1388"/>
                      </a:lnTo>
                      <a:lnTo>
                        <a:pt x="46" y="1392"/>
                      </a:lnTo>
                      <a:lnTo>
                        <a:pt x="46" y="1394"/>
                      </a:lnTo>
                      <a:lnTo>
                        <a:pt x="46" y="1396"/>
                      </a:lnTo>
                      <a:lnTo>
                        <a:pt x="46" y="1397"/>
                      </a:lnTo>
                      <a:lnTo>
                        <a:pt x="47" y="1397"/>
                      </a:lnTo>
                      <a:lnTo>
                        <a:pt x="47" y="1397"/>
                      </a:lnTo>
                      <a:lnTo>
                        <a:pt x="47" y="1397"/>
                      </a:lnTo>
                      <a:lnTo>
                        <a:pt x="47" y="1397"/>
                      </a:lnTo>
                      <a:lnTo>
                        <a:pt x="47" y="1397"/>
                      </a:lnTo>
                      <a:lnTo>
                        <a:pt x="48" y="1398"/>
                      </a:lnTo>
                      <a:lnTo>
                        <a:pt x="48" y="1398"/>
                      </a:lnTo>
                      <a:lnTo>
                        <a:pt x="48" y="1398"/>
                      </a:lnTo>
                      <a:lnTo>
                        <a:pt x="48" y="1398"/>
                      </a:lnTo>
                      <a:lnTo>
                        <a:pt x="48" y="1398"/>
                      </a:lnTo>
                      <a:lnTo>
                        <a:pt x="48" y="1396"/>
                      </a:lnTo>
                      <a:lnTo>
                        <a:pt x="49" y="1395"/>
                      </a:lnTo>
                      <a:lnTo>
                        <a:pt x="49" y="1393"/>
                      </a:lnTo>
                      <a:lnTo>
                        <a:pt x="49" y="1391"/>
                      </a:lnTo>
                      <a:lnTo>
                        <a:pt x="49" y="1389"/>
                      </a:lnTo>
                      <a:lnTo>
                        <a:pt x="49" y="1387"/>
                      </a:lnTo>
                      <a:lnTo>
                        <a:pt x="49" y="1386"/>
                      </a:lnTo>
                      <a:lnTo>
                        <a:pt x="50" y="1386"/>
                      </a:lnTo>
                      <a:lnTo>
                        <a:pt x="50" y="1387"/>
                      </a:lnTo>
                      <a:lnTo>
                        <a:pt x="50" y="1389"/>
                      </a:lnTo>
                      <a:lnTo>
                        <a:pt x="50" y="1391"/>
                      </a:lnTo>
                      <a:lnTo>
                        <a:pt x="50" y="1394"/>
                      </a:lnTo>
                      <a:lnTo>
                        <a:pt x="50" y="1397"/>
                      </a:lnTo>
                      <a:lnTo>
                        <a:pt x="51" y="1401"/>
                      </a:lnTo>
                      <a:lnTo>
                        <a:pt x="51" y="1405"/>
                      </a:lnTo>
                      <a:lnTo>
                        <a:pt x="51" y="1409"/>
                      </a:lnTo>
                      <a:lnTo>
                        <a:pt x="51" y="1414"/>
                      </a:lnTo>
                      <a:lnTo>
                        <a:pt x="51" y="1419"/>
                      </a:lnTo>
                      <a:lnTo>
                        <a:pt x="52" y="1425"/>
                      </a:lnTo>
                      <a:lnTo>
                        <a:pt x="52" y="1431"/>
                      </a:lnTo>
                      <a:lnTo>
                        <a:pt x="52" y="1437"/>
                      </a:lnTo>
                      <a:lnTo>
                        <a:pt x="52" y="1444"/>
                      </a:lnTo>
                      <a:lnTo>
                        <a:pt x="52" y="1450"/>
                      </a:lnTo>
                      <a:lnTo>
                        <a:pt x="52" y="1457"/>
                      </a:lnTo>
                      <a:lnTo>
                        <a:pt x="53" y="1463"/>
                      </a:lnTo>
                      <a:lnTo>
                        <a:pt x="53" y="1469"/>
                      </a:lnTo>
                      <a:lnTo>
                        <a:pt x="53" y="1473"/>
                      </a:lnTo>
                      <a:lnTo>
                        <a:pt x="53" y="1477"/>
                      </a:lnTo>
                      <a:lnTo>
                        <a:pt x="53" y="1479"/>
                      </a:lnTo>
                      <a:lnTo>
                        <a:pt x="53" y="1480"/>
                      </a:lnTo>
                      <a:lnTo>
                        <a:pt x="54" y="1479"/>
                      </a:lnTo>
                      <a:lnTo>
                        <a:pt x="54" y="1476"/>
                      </a:lnTo>
                      <a:lnTo>
                        <a:pt x="54" y="1471"/>
                      </a:lnTo>
                      <a:lnTo>
                        <a:pt x="54" y="1465"/>
                      </a:lnTo>
                      <a:lnTo>
                        <a:pt x="54" y="1458"/>
                      </a:lnTo>
                      <a:lnTo>
                        <a:pt x="55" y="1449"/>
                      </a:lnTo>
                      <a:lnTo>
                        <a:pt x="55" y="1440"/>
                      </a:lnTo>
                      <a:lnTo>
                        <a:pt x="55" y="1431"/>
                      </a:lnTo>
                      <a:lnTo>
                        <a:pt x="55" y="1423"/>
                      </a:lnTo>
                      <a:lnTo>
                        <a:pt x="55" y="1416"/>
                      </a:lnTo>
                      <a:lnTo>
                        <a:pt x="55" y="1410"/>
                      </a:lnTo>
                      <a:lnTo>
                        <a:pt x="56" y="1406"/>
                      </a:lnTo>
                      <a:lnTo>
                        <a:pt x="56" y="1404"/>
                      </a:lnTo>
                      <a:lnTo>
                        <a:pt x="56" y="1404"/>
                      </a:lnTo>
                      <a:lnTo>
                        <a:pt x="56" y="1405"/>
                      </a:lnTo>
                      <a:lnTo>
                        <a:pt x="56" y="1408"/>
                      </a:lnTo>
                      <a:lnTo>
                        <a:pt x="56" y="1412"/>
                      </a:lnTo>
                      <a:lnTo>
                        <a:pt x="57" y="1417"/>
                      </a:lnTo>
                      <a:lnTo>
                        <a:pt x="57" y="1423"/>
                      </a:lnTo>
                      <a:lnTo>
                        <a:pt x="57" y="1428"/>
                      </a:lnTo>
                      <a:lnTo>
                        <a:pt x="57" y="1434"/>
                      </a:lnTo>
                      <a:lnTo>
                        <a:pt x="57" y="1440"/>
                      </a:lnTo>
                      <a:lnTo>
                        <a:pt x="57" y="1445"/>
                      </a:lnTo>
                      <a:lnTo>
                        <a:pt x="58" y="1450"/>
                      </a:lnTo>
                      <a:lnTo>
                        <a:pt x="58" y="1455"/>
                      </a:lnTo>
                      <a:lnTo>
                        <a:pt x="58" y="1458"/>
                      </a:lnTo>
                      <a:lnTo>
                        <a:pt x="58" y="1461"/>
                      </a:lnTo>
                      <a:lnTo>
                        <a:pt x="58" y="1463"/>
                      </a:lnTo>
                      <a:lnTo>
                        <a:pt x="59" y="1465"/>
                      </a:lnTo>
                      <a:lnTo>
                        <a:pt x="59" y="1466"/>
                      </a:lnTo>
                      <a:lnTo>
                        <a:pt x="59" y="1467"/>
                      </a:lnTo>
                      <a:lnTo>
                        <a:pt x="59" y="1466"/>
                      </a:lnTo>
                      <a:lnTo>
                        <a:pt x="59" y="1466"/>
                      </a:lnTo>
                      <a:lnTo>
                        <a:pt x="59" y="1465"/>
                      </a:lnTo>
                      <a:lnTo>
                        <a:pt x="60" y="1463"/>
                      </a:lnTo>
                      <a:lnTo>
                        <a:pt x="60" y="1461"/>
                      </a:lnTo>
                      <a:lnTo>
                        <a:pt x="60" y="1459"/>
                      </a:lnTo>
                      <a:lnTo>
                        <a:pt x="60" y="1457"/>
                      </a:lnTo>
                      <a:lnTo>
                        <a:pt x="60" y="1455"/>
                      </a:lnTo>
                      <a:lnTo>
                        <a:pt x="60" y="1453"/>
                      </a:lnTo>
                      <a:lnTo>
                        <a:pt x="61" y="1452"/>
                      </a:lnTo>
                      <a:lnTo>
                        <a:pt x="61" y="1452"/>
                      </a:lnTo>
                      <a:lnTo>
                        <a:pt x="61" y="1452"/>
                      </a:lnTo>
                      <a:lnTo>
                        <a:pt x="61" y="1454"/>
                      </a:lnTo>
                      <a:lnTo>
                        <a:pt x="61" y="1457"/>
                      </a:lnTo>
                      <a:lnTo>
                        <a:pt x="61" y="1461"/>
                      </a:lnTo>
                      <a:lnTo>
                        <a:pt x="62" y="1465"/>
                      </a:lnTo>
                      <a:lnTo>
                        <a:pt x="62" y="1470"/>
                      </a:lnTo>
                      <a:lnTo>
                        <a:pt x="62" y="1475"/>
                      </a:lnTo>
                      <a:lnTo>
                        <a:pt x="62" y="1480"/>
                      </a:lnTo>
                      <a:lnTo>
                        <a:pt x="62" y="1485"/>
                      </a:lnTo>
                      <a:lnTo>
                        <a:pt x="63" y="1489"/>
                      </a:lnTo>
                      <a:lnTo>
                        <a:pt x="63" y="1492"/>
                      </a:lnTo>
                      <a:lnTo>
                        <a:pt x="63" y="1494"/>
                      </a:lnTo>
                      <a:lnTo>
                        <a:pt x="63" y="1496"/>
                      </a:lnTo>
                      <a:lnTo>
                        <a:pt x="63" y="1497"/>
                      </a:lnTo>
                      <a:lnTo>
                        <a:pt x="63" y="1498"/>
                      </a:lnTo>
                      <a:lnTo>
                        <a:pt x="64" y="1498"/>
                      </a:lnTo>
                      <a:lnTo>
                        <a:pt x="64" y="1499"/>
                      </a:lnTo>
                      <a:lnTo>
                        <a:pt x="64" y="1500"/>
                      </a:lnTo>
                      <a:lnTo>
                        <a:pt x="64" y="1501"/>
                      </a:lnTo>
                      <a:lnTo>
                        <a:pt x="64" y="1502"/>
                      </a:lnTo>
                      <a:lnTo>
                        <a:pt x="64" y="1504"/>
                      </a:lnTo>
                      <a:lnTo>
                        <a:pt x="65" y="1506"/>
                      </a:lnTo>
                      <a:lnTo>
                        <a:pt x="65" y="1508"/>
                      </a:lnTo>
                      <a:lnTo>
                        <a:pt x="65" y="1510"/>
                      </a:lnTo>
                      <a:lnTo>
                        <a:pt x="65" y="1511"/>
                      </a:lnTo>
                      <a:lnTo>
                        <a:pt x="65" y="1512"/>
                      </a:lnTo>
                      <a:lnTo>
                        <a:pt x="66" y="1512"/>
                      </a:lnTo>
                      <a:lnTo>
                        <a:pt x="66" y="1512"/>
                      </a:lnTo>
                      <a:lnTo>
                        <a:pt x="66" y="1511"/>
                      </a:lnTo>
                      <a:lnTo>
                        <a:pt x="66" y="1510"/>
                      </a:lnTo>
                      <a:lnTo>
                        <a:pt x="66" y="1508"/>
                      </a:lnTo>
                      <a:lnTo>
                        <a:pt x="66" y="1505"/>
                      </a:lnTo>
                      <a:lnTo>
                        <a:pt x="67" y="1502"/>
                      </a:lnTo>
                      <a:lnTo>
                        <a:pt x="67" y="1498"/>
                      </a:lnTo>
                      <a:lnTo>
                        <a:pt x="67" y="1495"/>
                      </a:lnTo>
                      <a:lnTo>
                        <a:pt x="67" y="1491"/>
                      </a:lnTo>
                      <a:lnTo>
                        <a:pt x="67" y="1487"/>
                      </a:lnTo>
                      <a:lnTo>
                        <a:pt x="67" y="1482"/>
                      </a:lnTo>
                      <a:lnTo>
                        <a:pt x="68" y="1478"/>
                      </a:lnTo>
                      <a:lnTo>
                        <a:pt x="68" y="1473"/>
                      </a:lnTo>
                      <a:lnTo>
                        <a:pt x="68" y="1468"/>
                      </a:lnTo>
                      <a:lnTo>
                        <a:pt x="68" y="1463"/>
                      </a:lnTo>
                      <a:lnTo>
                        <a:pt x="68" y="1457"/>
                      </a:lnTo>
                      <a:lnTo>
                        <a:pt x="68" y="1452"/>
                      </a:lnTo>
                      <a:lnTo>
                        <a:pt x="69" y="1446"/>
                      </a:lnTo>
                      <a:lnTo>
                        <a:pt x="69" y="1441"/>
                      </a:lnTo>
                      <a:lnTo>
                        <a:pt x="69" y="1437"/>
                      </a:lnTo>
                      <a:lnTo>
                        <a:pt x="69" y="1434"/>
                      </a:lnTo>
                      <a:lnTo>
                        <a:pt x="69" y="1431"/>
                      </a:lnTo>
                      <a:lnTo>
                        <a:pt x="70" y="1431"/>
                      </a:lnTo>
                      <a:lnTo>
                        <a:pt x="70" y="1432"/>
                      </a:lnTo>
                      <a:lnTo>
                        <a:pt x="70" y="1435"/>
                      </a:lnTo>
                      <a:lnTo>
                        <a:pt x="70" y="1439"/>
                      </a:lnTo>
                      <a:lnTo>
                        <a:pt x="70" y="1446"/>
                      </a:lnTo>
                      <a:lnTo>
                        <a:pt x="70" y="1454"/>
                      </a:lnTo>
                      <a:lnTo>
                        <a:pt x="71" y="1463"/>
                      </a:lnTo>
                      <a:lnTo>
                        <a:pt x="71" y="1474"/>
                      </a:lnTo>
                      <a:lnTo>
                        <a:pt x="71" y="1484"/>
                      </a:lnTo>
                      <a:lnTo>
                        <a:pt x="71" y="1495"/>
                      </a:lnTo>
                      <a:lnTo>
                        <a:pt x="71" y="1504"/>
                      </a:lnTo>
                      <a:lnTo>
                        <a:pt x="71" y="1512"/>
                      </a:lnTo>
                      <a:lnTo>
                        <a:pt x="72" y="1519"/>
                      </a:lnTo>
                      <a:lnTo>
                        <a:pt x="72" y="1523"/>
                      </a:lnTo>
                      <a:lnTo>
                        <a:pt x="72" y="1524"/>
                      </a:lnTo>
                      <a:lnTo>
                        <a:pt x="72" y="1523"/>
                      </a:lnTo>
                      <a:lnTo>
                        <a:pt x="72" y="1519"/>
                      </a:lnTo>
                      <a:lnTo>
                        <a:pt x="72" y="1513"/>
                      </a:lnTo>
                      <a:lnTo>
                        <a:pt x="73" y="1506"/>
                      </a:lnTo>
                      <a:lnTo>
                        <a:pt x="73" y="1497"/>
                      </a:lnTo>
                      <a:lnTo>
                        <a:pt x="73" y="1487"/>
                      </a:lnTo>
                      <a:lnTo>
                        <a:pt x="73" y="1478"/>
                      </a:lnTo>
                      <a:lnTo>
                        <a:pt x="73" y="1469"/>
                      </a:lnTo>
                      <a:lnTo>
                        <a:pt x="74" y="1460"/>
                      </a:lnTo>
                      <a:lnTo>
                        <a:pt x="74" y="1454"/>
                      </a:lnTo>
                      <a:lnTo>
                        <a:pt x="74" y="1450"/>
                      </a:lnTo>
                      <a:lnTo>
                        <a:pt x="74" y="1447"/>
                      </a:lnTo>
                      <a:lnTo>
                        <a:pt x="74" y="1447"/>
                      </a:lnTo>
                      <a:lnTo>
                        <a:pt x="74" y="1449"/>
                      </a:lnTo>
                      <a:lnTo>
                        <a:pt x="75" y="1453"/>
                      </a:lnTo>
                      <a:lnTo>
                        <a:pt x="75" y="1459"/>
                      </a:lnTo>
                      <a:lnTo>
                        <a:pt x="75" y="1466"/>
                      </a:lnTo>
                      <a:lnTo>
                        <a:pt x="75" y="1474"/>
                      </a:lnTo>
                      <a:lnTo>
                        <a:pt x="75" y="1481"/>
                      </a:lnTo>
                      <a:lnTo>
                        <a:pt x="75" y="1489"/>
                      </a:lnTo>
                      <a:lnTo>
                        <a:pt x="76" y="1495"/>
                      </a:lnTo>
                      <a:lnTo>
                        <a:pt x="76" y="1500"/>
                      </a:lnTo>
                      <a:lnTo>
                        <a:pt x="76" y="1504"/>
                      </a:lnTo>
                      <a:lnTo>
                        <a:pt x="76" y="1507"/>
                      </a:lnTo>
                      <a:lnTo>
                        <a:pt x="76" y="1508"/>
                      </a:lnTo>
                      <a:lnTo>
                        <a:pt x="77" y="1507"/>
                      </a:lnTo>
                      <a:lnTo>
                        <a:pt x="77" y="1505"/>
                      </a:lnTo>
                      <a:lnTo>
                        <a:pt x="77" y="1501"/>
                      </a:lnTo>
                      <a:lnTo>
                        <a:pt x="77" y="1496"/>
                      </a:lnTo>
                      <a:lnTo>
                        <a:pt x="77" y="1490"/>
                      </a:lnTo>
                      <a:lnTo>
                        <a:pt x="77" y="1484"/>
                      </a:lnTo>
                      <a:lnTo>
                        <a:pt x="78" y="1476"/>
                      </a:lnTo>
                      <a:lnTo>
                        <a:pt x="78" y="1468"/>
                      </a:lnTo>
                      <a:lnTo>
                        <a:pt x="78" y="1460"/>
                      </a:lnTo>
                      <a:lnTo>
                        <a:pt x="78" y="1451"/>
                      </a:lnTo>
                      <a:lnTo>
                        <a:pt x="78" y="1442"/>
                      </a:lnTo>
                      <a:lnTo>
                        <a:pt x="78" y="1433"/>
                      </a:lnTo>
                      <a:lnTo>
                        <a:pt x="79" y="1423"/>
                      </a:lnTo>
                      <a:lnTo>
                        <a:pt x="79" y="1414"/>
                      </a:lnTo>
                      <a:lnTo>
                        <a:pt x="79" y="1404"/>
                      </a:lnTo>
                      <a:lnTo>
                        <a:pt x="79" y="1395"/>
                      </a:lnTo>
                      <a:lnTo>
                        <a:pt x="79" y="1387"/>
                      </a:lnTo>
                      <a:lnTo>
                        <a:pt x="79" y="1379"/>
                      </a:lnTo>
                      <a:lnTo>
                        <a:pt x="80" y="1373"/>
                      </a:lnTo>
                      <a:lnTo>
                        <a:pt x="80" y="1367"/>
                      </a:lnTo>
                      <a:lnTo>
                        <a:pt x="80" y="1363"/>
                      </a:lnTo>
                      <a:lnTo>
                        <a:pt x="80" y="1360"/>
                      </a:lnTo>
                      <a:lnTo>
                        <a:pt x="80" y="1359"/>
                      </a:lnTo>
                      <a:lnTo>
                        <a:pt x="81" y="1358"/>
                      </a:lnTo>
                      <a:lnTo>
                        <a:pt x="81" y="1358"/>
                      </a:lnTo>
                      <a:lnTo>
                        <a:pt x="81" y="1359"/>
                      </a:lnTo>
                      <a:lnTo>
                        <a:pt x="81" y="1361"/>
                      </a:lnTo>
                      <a:lnTo>
                        <a:pt x="81" y="1364"/>
                      </a:lnTo>
                      <a:lnTo>
                        <a:pt x="81" y="1367"/>
                      </a:lnTo>
                      <a:lnTo>
                        <a:pt x="82" y="1370"/>
                      </a:lnTo>
                      <a:lnTo>
                        <a:pt x="82" y="1374"/>
                      </a:lnTo>
                      <a:lnTo>
                        <a:pt x="82" y="1378"/>
                      </a:lnTo>
                      <a:lnTo>
                        <a:pt x="82" y="1383"/>
                      </a:lnTo>
                      <a:lnTo>
                        <a:pt x="82" y="1387"/>
                      </a:lnTo>
                      <a:lnTo>
                        <a:pt x="82" y="1390"/>
                      </a:lnTo>
                      <a:lnTo>
                        <a:pt x="83" y="1393"/>
                      </a:lnTo>
                      <a:lnTo>
                        <a:pt x="83" y="1394"/>
                      </a:lnTo>
                      <a:lnTo>
                        <a:pt x="83" y="1394"/>
                      </a:lnTo>
                      <a:lnTo>
                        <a:pt x="83" y="1392"/>
                      </a:lnTo>
                      <a:lnTo>
                        <a:pt x="83" y="1388"/>
                      </a:lnTo>
                      <a:lnTo>
                        <a:pt x="83" y="1382"/>
                      </a:lnTo>
                      <a:lnTo>
                        <a:pt x="84" y="1375"/>
                      </a:lnTo>
                      <a:lnTo>
                        <a:pt x="84" y="1366"/>
                      </a:lnTo>
                      <a:lnTo>
                        <a:pt x="84" y="1356"/>
                      </a:lnTo>
                      <a:lnTo>
                        <a:pt x="84" y="1346"/>
                      </a:lnTo>
                      <a:lnTo>
                        <a:pt x="84" y="1336"/>
                      </a:lnTo>
                      <a:lnTo>
                        <a:pt x="85" y="1326"/>
                      </a:lnTo>
                      <a:lnTo>
                        <a:pt x="85" y="1318"/>
                      </a:lnTo>
                      <a:lnTo>
                        <a:pt x="85" y="1311"/>
                      </a:lnTo>
                      <a:lnTo>
                        <a:pt x="85" y="1308"/>
                      </a:lnTo>
                      <a:lnTo>
                        <a:pt x="85" y="1307"/>
                      </a:lnTo>
                      <a:lnTo>
                        <a:pt x="85" y="1310"/>
                      </a:lnTo>
                      <a:lnTo>
                        <a:pt x="86" y="1316"/>
                      </a:lnTo>
                      <a:lnTo>
                        <a:pt x="86" y="1325"/>
                      </a:lnTo>
                      <a:lnTo>
                        <a:pt x="86" y="1338"/>
                      </a:lnTo>
                      <a:lnTo>
                        <a:pt x="86" y="1353"/>
                      </a:lnTo>
                      <a:lnTo>
                        <a:pt x="86" y="1371"/>
                      </a:lnTo>
                      <a:lnTo>
                        <a:pt x="86" y="1389"/>
                      </a:lnTo>
                      <a:lnTo>
                        <a:pt x="87" y="1407"/>
                      </a:lnTo>
                      <a:lnTo>
                        <a:pt x="87" y="1424"/>
                      </a:lnTo>
                      <a:lnTo>
                        <a:pt x="87" y="1440"/>
                      </a:lnTo>
                      <a:lnTo>
                        <a:pt x="87" y="1453"/>
                      </a:lnTo>
                      <a:lnTo>
                        <a:pt x="87" y="1464"/>
                      </a:lnTo>
                      <a:lnTo>
                        <a:pt x="88" y="1472"/>
                      </a:lnTo>
                      <a:lnTo>
                        <a:pt x="88" y="1476"/>
                      </a:lnTo>
                      <a:lnTo>
                        <a:pt x="88" y="1478"/>
                      </a:lnTo>
                      <a:lnTo>
                        <a:pt x="88" y="1477"/>
                      </a:lnTo>
                      <a:lnTo>
                        <a:pt x="88" y="1474"/>
                      </a:lnTo>
                      <a:lnTo>
                        <a:pt x="88" y="1468"/>
                      </a:lnTo>
                      <a:lnTo>
                        <a:pt x="89" y="1461"/>
                      </a:lnTo>
                      <a:lnTo>
                        <a:pt x="89" y="1452"/>
                      </a:lnTo>
                      <a:lnTo>
                        <a:pt x="89" y="1442"/>
                      </a:lnTo>
                      <a:lnTo>
                        <a:pt x="89" y="1432"/>
                      </a:lnTo>
                      <a:lnTo>
                        <a:pt x="89" y="1420"/>
                      </a:lnTo>
                      <a:lnTo>
                        <a:pt x="89" y="1408"/>
                      </a:lnTo>
                      <a:lnTo>
                        <a:pt x="90" y="1396"/>
                      </a:lnTo>
                      <a:lnTo>
                        <a:pt x="90" y="1384"/>
                      </a:lnTo>
                      <a:lnTo>
                        <a:pt x="90" y="1373"/>
                      </a:lnTo>
                      <a:lnTo>
                        <a:pt x="90" y="1362"/>
                      </a:lnTo>
                      <a:lnTo>
                        <a:pt x="90" y="1351"/>
                      </a:lnTo>
                      <a:lnTo>
                        <a:pt x="90" y="1342"/>
                      </a:lnTo>
                      <a:lnTo>
                        <a:pt x="91" y="1333"/>
                      </a:lnTo>
                      <a:lnTo>
                        <a:pt x="91" y="1326"/>
                      </a:lnTo>
                      <a:lnTo>
                        <a:pt x="91" y="1319"/>
                      </a:lnTo>
                      <a:lnTo>
                        <a:pt x="91" y="1314"/>
                      </a:lnTo>
                      <a:lnTo>
                        <a:pt x="91" y="1310"/>
                      </a:lnTo>
                      <a:lnTo>
                        <a:pt x="92" y="1308"/>
                      </a:lnTo>
                      <a:lnTo>
                        <a:pt x="92" y="1307"/>
                      </a:lnTo>
                      <a:lnTo>
                        <a:pt x="92" y="1308"/>
                      </a:lnTo>
                      <a:lnTo>
                        <a:pt x="92" y="1311"/>
                      </a:lnTo>
                      <a:lnTo>
                        <a:pt x="92" y="1315"/>
                      </a:lnTo>
                      <a:lnTo>
                        <a:pt x="92" y="1321"/>
                      </a:lnTo>
                      <a:lnTo>
                        <a:pt x="93" y="1328"/>
                      </a:lnTo>
                      <a:lnTo>
                        <a:pt x="93" y="1335"/>
                      </a:lnTo>
                      <a:lnTo>
                        <a:pt x="93" y="1343"/>
                      </a:lnTo>
                      <a:lnTo>
                        <a:pt x="93" y="1350"/>
                      </a:lnTo>
                      <a:lnTo>
                        <a:pt x="93" y="1356"/>
                      </a:lnTo>
                      <a:lnTo>
                        <a:pt x="93" y="1361"/>
                      </a:lnTo>
                      <a:lnTo>
                        <a:pt x="94" y="1365"/>
                      </a:lnTo>
                      <a:lnTo>
                        <a:pt x="94" y="1368"/>
                      </a:lnTo>
                      <a:lnTo>
                        <a:pt x="94" y="1370"/>
                      </a:lnTo>
                      <a:lnTo>
                        <a:pt x="94" y="1370"/>
                      </a:lnTo>
                      <a:lnTo>
                        <a:pt x="94" y="1370"/>
                      </a:lnTo>
                      <a:lnTo>
                        <a:pt x="94" y="1369"/>
                      </a:lnTo>
                      <a:lnTo>
                        <a:pt x="95" y="1367"/>
                      </a:lnTo>
                      <a:lnTo>
                        <a:pt x="95" y="1364"/>
                      </a:lnTo>
                      <a:lnTo>
                        <a:pt x="95" y="1361"/>
                      </a:lnTo>
                      <a:lnTo>
                        <a:pt x="95" y="1356"/>
                      </a:lnTo>
                      <a:lnTo>
                        <a:pt x="95" y="1350"/>
                      </a:lnTo>
                      <a:lnTo>
                        <a:pt x="96" y="1343"/>
                      </a:lnTo>
                      <a:lnTo>
                        <a:pt x="96" y="1335"/>
                      </a:lnTo>
                      <a:lnTo>
                        <a:pt x="96" y="1326"/>
                      </a:lnTo>
                      <a:lnTo>
                        <a:pt x="96" y="1316"/>
                      </a:lnTo>
                      <a:lnTo>
                        <a:pt x="96" y="1307"/>
                      </a:lnTo>
                      <a:lnTo>
                        <a:pt x="96" y="1299"/>
                      </a:lnTo>
                      <a:lnTo>
                        <a:pt x="97" y="1293"/>
                      </a:lnTo>
                      <a:lnTo>
                        <a:pt x="97" y="1289"/>
                      </a:lnTo>
                      <a:lnTo>
                        <a:pt x="97" y="1287"/>
                      </a:lnTo>
                      <a:lnTo>
                        <a:pt x="97" y="1288"/>
                      </a:lnTo>
                      <a:lnTo>
                        <a:pt x="97" y="1292"/>
                      </a:lnTo>
                      <a:lnTo>
                        <a:pt x="97" y="1298"/>
                      </a:lnTo>
                      <a:lnTo>
                        <a:pt x="98" y="1306"/>
                      </a:lnTo>
                      <a:lnTo>
                        <a:pt x="98" y="1316"/>
                      </a:lnTo>
                      <a:lnTo>
                        <a:pt x="98" y="1327"/>
                      </a:lnTo>
                      <a:lnTo>
                        <a:pt x="98" y="1338"/>
                      </a:lnTo>
                      <a:lnTo>
                        <a:pt x="98" y="1349"/>
                      </a:lnTo>
                      <a:lnTo>
                        <a:pt x="99" y="1361"/>
                      </a:lnTo>
                      <a:lnTo>
                        <a:pt x="99" y="1373"/>
                      </a:lnTo>
                      <a:lnTo>
                        <a:pt x="99" y="1384"/>
                      </a:lnTo>
                      <a:lnTo>
                        <a:pt x="99" y="1396"/>
                      </a:lnTo>
                      <a:lnTo>
                        <a:pt x="99" y="1407"/>
                      </a:lnTo>
                      <a:lnTo>
                        <a:pt x="99" y="1418"/>
                      </a:lnTo>
                      <a:lnTo>
                        <a:pt x="100" y="1429"/>
                      </a:lnTo>
                      <a:lnTo>
                        <a:pt x="100" y="1438"/>
                      </a:lnTo>
                      <a:lnTo>
                        <a:pt x="100" y="1445"/>
                      </a:lnTo>
                      <a:lnTo>
                        <a:pt x="100" y="1451"/>
                      </a:lnTo>
                      <a:lnTo>
                        <a:pt x="100" y="1455"/>
                      </a:lnTo>
                      <a:lnTo>
                        <a:pt x="100" y="1455"/>
                      </a:lnTo>
                      <a:lnTo>
                        <a:pt x="101" y="1453"/>
                      </a:lnTo>
                      <a:lnTo>
                        <a:pt x="101" y="1447"/>
                      </a:lnTo>
                      <a:lnTo>
                        <a:pt x="101" y="1439"/>
                      </a:lnTo>
                      <a:lnTo>
                        <a:pt x="101" y="1428"/>
                      </a:lnTo>
                      <a:lnTo>
                        <a:pt x="101" y="1415"/>
                      </a:lnTo>
                      <a:lnTo>
                        <a:pt x="101" y="1401"/>
                      </a:lnTo>
                      <a:lnTo>
                        <a:pt x="102" y="1386"/>
                      </a:lnTo>
                      <a:lnTo>
                        <a:pt x="102" y="1372"/>
                      </a:lnTo>
                      <a:lnTo>
                        <a:pt x="102" y="1359"/>
                      </a:lnTo>
                      <a:lnTo>
                        <a:pt x="102" y="1347"/>
                      </a:lnTo>
                      <a:lnTo>
                        <a:pt x="102" y="1338"/>
                      </a:lnTo>
                      <a:lnTo>
                        <a:pt x="103" y="1331"/>
                      </a:lnTo>
                      <a:lnTo>
                        <a:pt x="103" y="1327"/>
                      </a:lnTo>
                      <a:lnTo>
                        <a:pt x="103" y="1325"/>
                      </a:lnTo>
                      <a:lnTo>
                        <a:pt x="103" y="1326"/>
                      </a:lnTo>
                      <a:lnTo>
                        <a:pt x="103" y="1329"/>
                      </a:lnTo>
                      <a:lnTo>
                        <a:pt x="103" y="1333"/>
                      </a:lnTo>
                      <a:lnTo>
                        <a:pt x="104" y="1339"/>
                      </a:lnTo>
                      <a:lnTo>
                        <a:pt x="104" y="1345"/>
                      </a:lnTo>
                      <a:lnTo>
                        <a:pt x="104" y="1352"/>
                      </a:lnTo>
                      <a:lnTo>
                        <a:pt x="104" y="1359"/>
                      </a:lnTo>
                      <a:lnTo>
                        <a:pt x="104" y="1366"/>
                      </a:lnTo>
                      <a:lnTo>
                        <a:pt x="104" y="1373"/>
                      </a:lnTo>
                      <a:lnTo>
                        <a:pt x="105" y="1379"/>
                      </a:lnTo>
                      <a:lnTo>
                        <a:pt x="105" y="1385"/>
                      </a:lnTo>
                      <a:lnTo>
                        <a:pt x="105" y="1390"/>
                      </a:lnTo>
                      <a:lnTo>
                        <a:pt x="105" y="1394"/>
                      </a:lnTo>
                      <a:lnTo>
                        <a:pt x="105" y="1398"/>
                      </a:lnTo>
                      <a:lnTo>
                        <a:pt x="105" y="1401"/>
                      </a:lnTo>
                      <a:lnTo>
                        <a:pt x="106" y="1402"/>
                      </a:lnTo>
                      <a:lnTo>
                        <a:pt x="106" y="1402"/>
                      </a:lnTo>
                      <a:lnTo>
                        <a:pt x="106" y="1401"/>
                      </a:lnTo>
                      <a:lnTo>
                        <a:pt x="106" y="1399"/>
                      </a:lnTo>
                      <a:lnTo>
                        <a:pt x="106" y="1394"/>
                      </a:lnTo>
                      <a:lnTo>
                        <a:pt x="107" y="1389"/>
                      </a:lnTo>
                      <a:lnTo>
                        <a:pt x="107" y="1382"/>
                      </a:lnTo>
                      <a:lnTo>
                        <a:pt x="107" y="1375"/>
                      </a:lnTo>
                      <a:lnTo>
                        <a:pt x="107" y="1367"/>
                      </a:lnTo>
                      <a:lnTo>
                        <a:pt x="107" y="1360"/>
                      </a:lnTo>
                      <a:lnTo>
                        <a:pt x="107" y="1353"/>
                      </a:lnTo>
                      <a:lnTo>
                        <a:pt x="108" y="1347"/>
                      </a:lnTo>
                      <a:lnTo>
                        <a:pt x="108" y="1343"/>
                      </a:lnTo>
                      <a:lnTo>
                        <a:pt x="108" y="1340"/>
                      </a:lnTo>
                      <a:lnTo>
                        <a:pt x="108" y="1339"/>
                      </a:lnTo>
                      <a:lnTo>
                        <a:pt x="108" y="1339"/>
                      </a:lnTo>
                      <a:lnTo>
                        <a:pt x="108" y="1341"/>
                      </a:lnTo>
                      <a:lnTo>
                        <a:pt x="109" y="1343"/>
                      </a:lnTo>
                      <a:lnTo>
                        <a:pt x="109" y="1345"/>
                      </a:lnTo>
                      <a:lnTo>
                        <a:pt x="109" y="1346"/>
                      </a:lnTo>
                      <a:lnTo>
                        <a:pt x="109" y="1348"/>
                      </a:lnTo>
                      <a:lnTo>
                        <a:pt x="109" y="1348"/>
                      </a:lnTo>
                      <a:lnTo>
                        <a:pt x="109" y="1347"/>
                      </a:lnTo>
                      <a:lnTo>
                        <a:pt x="110" y="1345"/>
                      </a:lnTo>
                      <a:lnTo>
                        <a:pt x="110" y="1342"/>
                      </a:lnTo>
                      <a:lnTo>
                        <a:pt x="110" y="1338"/>
                      </a:lnTo>
                      <a:lnTo>
                        <a:pt x="110" y="1333"/>
                      </a:lnTo>
                      <a:lnTo>
                        <a:pt x="110" y="1328"/>
                      </a:lnTo>
                      <a:lnTo>
                        <a:pt x="111" y="1323"/>
                      </a:lnTo>
                      <a:lnTo>
                        <a:pt x="111" y="1317"/>
                      </a:lnTo>
                      <a:lnTo>
                        <a:pt x="111" y="1312"/>
                      </a:lnTo>
                      <a:lnTo>
                        <a:pt x="111" y="1307"/>
                      </a:lnTo>
                      <a:lnTo>
                        <a:pt x="111" y="1302"/>
                      </a:lnTo>
                      <a:lnTo>
                        <a:pt x="111" y="1298"/>
                      </a:lnTo>
                      <a:lnTo>
                        <a:pt x="112" y="1295"/>
                      </a:lnTo>
                      <a:lnTo>
                        <a:pt x="112" y="1292"/>
                      </a:lnTo>
                      <a:lnTo>
                        <a:pt x="112" y="1290"/>
                      </a:lnTo>
                      <a:lnTo>
                        <a:pt x="112" y="1288"/>
                      </a:lnTo>
                      <a:lnTo>
                        <a:pt x="112" y="1288"/>
                      </a:lnTo>
                      <a:lnTo>
                        <a:pt x="112" y="1288"/>
                      </a:lnTo>
                      <a:lnTo>
                        <a:pt x="113" y="1289"/>
                      </a:lnTo>
                      <a:lnTo>
                        <a:pt x="113" y="1290"/>
                      </a:lnTo>
                      <a:lnTo>
                        <a:pt x="113" y="1293"/>
                      </a:lnTo>
                      <a:lnTo>
                        <a:pt x="113" y="1295"/>
                      </a:lnTo>
                      <a:lnTo>
                        <a:pt x="113" y="1298"/>
                      </a:lnTo>
                      <a:lnTo>
                        <a:pt x="114" y="1302"/>
                      </a:lnTo>
                      <a:lnTo>
                        <a:pt x="114" y="1305"/>
                      </a:lnTo>
                      <a:lnTo>
                        <a:pt x="114" y="1308"/>
                      </a:lnTo>
                      <a:lnTo>
                        <a:pt x="114" y="1310"/>
                      </a:lnTo>
                      <a:lnTo>
                        <a:pt x="114" y="1311"/>
                      </a:lnTo>
                      <a:lnTo>
                        <a:pt x="114" y="1311"/>
                      </a:lnTo>
                      <a:lnTo>
                        <a:pt x="115" y="1310"/>
                      </a:lnTo>
                      <a:lnTo>
                        <a:pt x="115" y="1308"/>
                      </a:lnTo>
                      <a:lnTo>
                        <a:pt x="115" y="1305"/>
                      </a:lnTo>
                      <a:lnTo>
                        <a:pt x="115" y="1302"/>
                      </a:lnTo>
                      <a:lnTo>
                        <a:pt x="115" y="1298"/>
                      </a:lnTo>
                      <a:lnTo>
                        <a:pt x="115" y="1295"/>
                      </a:lnTo>
                      <a:lnTo>
                        <a:pt x="116" y="1292"/>
                      </a:lnTo>
                      <a:lnTo>
                        <a:pt x="116" y="1289"/>
                      </a:lnTo>
                      <a:lnTo>
                        <a:pt x="116" y="1287"/>
                      </a:lnTo>
                      <a:lnTo>
                        <a:pt x="116" y="1286"/>
                      </a:lnTo>
                      <a:lnTo>
                        <a:pt x="116" y="1285"/>
                      </a:lnTo>
                      <a:lnTo>
                        <a:pt x="116" y="1284"/>
                      </a:lnTo>
                      <a:lnTo>
                        <a:pt x="117" y="1282"/>
                      </a:lnTo>
                      <a:lnTo>
                        <a:pt x="117" y="1280"/>
                      </a:lnTo>
                      <a:lnTo>
                        <a:pt x="117" y="1277"/>
                      </a:lnTo>
                      <a:lnTo>
                        <a:pt x="117" y="1273"/>
                      </a:lnTo>
                      <a:lnTo>
                        <a:pt x="117" y="1267"/>
                      </a:lnTo>
                      <a:lnTo>
                        <a:pt x="118" y="1260"/>
                      </a:lnTo>
                      <a:lnTo>
                        <a:pt x="118" y="1252"/>
                      </a:lnTo>
                      <a:lnTo>
                        <a:pt x="118" y="1243"/>
                      </a:lnTo>
                      <a:lnTo>
                        <a:pt x="118" y="1234"/>
                      </a:lnTo>
                      <a:lnTo>
                        <a:pt x="118" y="1226"/>
                      </a:lnTo>
                      <a:lnTo>
                        <a:pt x="118" y="1219"/>
                      </a:lnTo>
                      <a:lnTo>
                        <a:pt x="119" y="1214"/>
                      </a:lnTo>
                      <a:lnTo>
                        <a:pt x="119" y="1210"/>
                      </a:lnTo>
                      <a:lnTo>
                        <a:pt x="119" y="1210"/>
                      </a:lnTo>
                      <a:lnTo>
                        <a:pt x="119" y="1211"/>
                      </a:lnTo>
                      <a:lnTo>
                        <a:pt x="119" y="1215"/>
                      </a:lnTo>
                      <a:lnTo>
                        <a:pt x="119" y="1221"/>
                      </a:lnTo>
                      <a:lnTo>
                        <a:pt x="120" y="1228"/>
                      </a:lnTo>
                      <a:lnTo>
                        <a:pt x="120" y="1236"/>
                      </a:lnTo>
                      <a:lnTo>
                        <a:pt x="120" y="1245"/>
                      </a:lnTo>
                      <a:lnTo>
                        <a:pt x="120" y="1253"/>
                      </a:lnTo>
                      <a:lnTo>
                        <a:pt x="120" y="1259"/>
                      </a:lnTo>
                      <a:lnTo>
                        <a:pt x="120" y="1265"/>
                      </a:lnTo>
                      <a:lnTo>
                        <a:pt x="121" y="1269"/>
                      </a:lnTo>
                      <a:lnTo>
                        <a:pt x="121" y="1271"/>
                      </a:lnTo>
                      <a:lnTo>
                        <a:pt x="121" y="1272"/>
                      </a:lnTo>
                      <a:lnTo>
                        <a:pt x="121" y="1270"/>
                      </a:lnTo>
                      <a:lnTo>
                        <a:pt x="121" y="1268"/>
                      </a:lnTo>
                      <a:lnTo>
                        <a:pt x="122" y="1264"/>
                      </a:lnTo>
                      <a:lnTo>
                        <a:pt x="122" y="1260"/>
                      </a:lnTo>
                      <a:lnTo>
                        <a:pt x="122" y="1255"/>
                      </a:lnTo>
                      <a:lnTo>
                        <a:pt x="122" y="1251"/>
                      </a:lnTo>
                      <a:lnTo>
                        <a:pt x="122" y="1246"/>
                      </a:lnTo>
                      <a:lnTo>
                        <a:pt x="122" y="1242"/>
                      </a:lnTo>
                      <a:lnTo>
                        <a:pt x="123" y="1239"/>
                      </a:lnTo>
                      <a:lnTo>
                        <a:pt x="123" y="1236"/>
                      </a:lnTo>
                      <a:lnTo>
                        <a:pt x="123" y="1233"/>
                      </a:lnTo>
                      <a:lnTo>
                        <a:pt x="123" y="1231"/>
                      </a:lnTo>
                      <a:lnTo>
                        <a:pt x="123" y="1230"/>
                      </a:lnTo>
                      <a:lnTo>
                        <a:pt x="123" y="1228"/>
                      </a:lnTo>
                      <a:lnTo>
                        <a:pt x="124" y="1227"/>
                      </a:lnTo>
                      <a:lnTo>
                        <a:pt x="124" y="1226"/>
                      </a:lnTo>
                      <a:lnTo>
                        <a:pt x="124" y="1224"/>
                      </a:lnTo>
                      <a:lnTo>
                        <a:pt x="124" y="1223"/>
                      </a:lnTo>
                      <a:lnTo>
                        <a:pt x="124" y="1221"/>
                      </a:lnTo>
                      <a:lnTo>
                        <a:pt x="125" y="1220"/>
                      </a:lnTo>
                      <a:lnTo>
                        <a:pt x="125" y="1219"/>
                      </a:lnTo>
                      <a:lnTo>
                        <a:pt x="125" y="1218"/>
                      </a:lnTo>
                      <a:lnTo>
                        <a:pt x="125" y="1218"/>
                      </a:lnTo>
                      <a:lnTo>
                        <a:pt x="125" y="1219"/>
                      </a:lnTo>
                      <a:lnTo>
                        <a:pt x="125" y="1221"/>
                      </a:lnTo>
                      <a:lnTo>
                        <a:pt x="126" y="1224"/>
                      </a:lnTo>
                      <a:lnTo>
                        <a:pt x="126" y="1228"/>
                      </a:lnTo>
                      <a:lnTo>
                        <a:pt x="126" y="1233"/>
                      </a:lnTo>
                      <a:lnTo>
                        <a:pt x="126" y="1239"/>
                      </a:lnTo>
                      <a:lnTo>
                        <a:pt x="126" y="1245"/>
                      </a:lnTo>
                      <a:lnTo>
                        <a:pt x="126" y="1252"/>
                      </a:lnTo>
                      <a:lnTo>
                        <a:pt x="127" y="1258"/>
                      </a:lnTo>
                      <a:lnTo>
                        <a:pt x="127" y="1264"/>
                      </a:lnTo>
                      <a:lnTo>
                        <a:pt x="127" y="1268"/>
                      </a:lnTo>
                      <a:lnTo>
                        <a:pt x="127" y="1272"/>
                      </a:lnTo>
                      <a:lnTo>
                        <a:pt x="127" y="1274"/>
                      </a:lnTo>
                      <a:lnTo>
                        <a:pt x="127" y="1274"/>
                      </a:lnTo>
                      <a:lnTo>
                        <a:pt x="128" y="1273"/>
                      </a:lnTo>
                      <a:lnTo>
                        <a:pt x="128" y="1270"/>
                      </a:lnTo>
                      <a:lnTo>
                        <a:pt x="128" y="1266"/>
                      </a:lnTo>
                      <a:lnTo>
                        <a:pt x="128" y="1261"/>
                      </a:lnTo>
                      <a:lnTo>
                        <a:pt x="128" y="1255"/>
                      </a:lnTo>
                      <a:lnTo>
                        <a:pt x="129" y="1250"/>
                      </a:lnTo>
                      <a:lnTo>
                        <a:pt x="129" y="1244"/>
                      </a:lnTo>
                      <a:lnTo>
                        <a:pt x="129" y="1239"/>
                      </a:lnTo>
                      <a:lnTo>
                        <a:pt x="129" y="1235"/>
                      </a:lnTo>
                      <a:lnTo>
                        <a:pt x="129" y="1231"/>
                      </a:lnTo>
                      <a:lnTo>
                        <a:pt x="129" y="1228"/>
                      </a:lnTo>
                      <a:lnTo>
                        <a:pt x="130" y="1225"/>
                      </a:lnTo>
                      <a:lnTo>
                        <a:pt x="130" y="1222"/>
                      </a:lnTo>
                      <a:lnTo>
                        <a:pt x="130" y="1220"/>
                      </a:lnTo>
                      <a:lnTo>
                        <a:pt x="130" y="1216"/>
                      </a:lnTo>
                      <a:lnTo>
                        <a:pt x="130" y="1212"/>
                      </a:lnTo>
                      <a:lnTo>
                        <a:pt x="130" y="1206"/>
                      </a:lnTo>
                      <a:lnTo>
                        <a:pt x="131" y="1200"/>
                      </a:lnTo>
                      <a:lnTo>
                        <a:pt x="131" y="1192"/>
                      </a:lnTo>
                      <a:lnTo>
                        <a:pt x="131" y="1183"/>
                      </a:lnTo>
                      <a:lnTo>
                        <a:pt x="131" y="1174"/>
                      </a:lnTo>
                      <a:lnTo>
                        <a:pt x="131" y="1165"/>
                      </a:lnTo>
                      <a:lnTo>
                        <a:pt x="131" y="1156"/>
                      </a:lnTo>
                      <a:lnTo>
                        <a:pt x="132" y="1147"/>
                      </a:lnTo>
                      <a:lnTo>
                        <a:pt x="132" y="1140"/>
                      </a:lnTo>
                      <a:lnTo>
                        <a:pt x="132" y="1135"/>
                      </a:lnTo>
                      <a:lnTo>
                        <a:pt x="132" y="1131"/>
                      </a:lnTo>
                      <a:lnTo>
                        <a:pt x="132" y="1130"/>
                      </a:lnTo>
                      <a:lnTo>
                        <a:pt x="133" y="1130"/>
                      </a:lnTo>
                      <a:lnTo>
                        <a:pt x="133" y="1132"/>
                      </a:lnTo>
                      <a:lnTo>
                        <a:pt x="133" y="1136"/>
                      </a:lnTo>
                      <a:lnTo>
                        <a:pt x="133" y="1140"/>
                      </a:lnTo>
                      <a:lnTo>
                        <a:pt x="133" y="1145"/>
                      </a:lnTo>
                      <a:lnTo>
                        <a:pt x="133" y="1151"/>
                      </a:lnTo>
                      <a:lnTo>
                        <a:pt x="134" y="1157"/>
                      </a:lnTo>
                      <a:lnTo>
                        <a:pt x="134" y="1162"/>
                      </a:lnTo>
                      <a:lnTo>
                        <a:pt x="134" y="1166"/>
                      </a:lnTo>
                      <a:lnTo>
                        <a:pt x="134" y="1170"/>
                      </a:lnTo>
                      <a:lnTo>
                        <a:pt x="134" y="1173"/>
                      </a:lnTo>
                      <a:lnTo>
                        <a:pt x="134" y="1174"/>
                      </a:lnTo>
                      <a:lnTo>
                        <a:pt x="135" y="1174"/>
                      </a:lnTo>
                      <a:lnTo>
                        <a:pt x="135" y="1173"/>
                      </a:lnTo>
                      <a:lnTo>
                        <a:pt x="135" y="1172"/>
                      </a:lnTo>
                      <a:lnTo>
                        <a:pt x="135" y="1169"/>
                      </a:lnTo>
                      <a:lnTo>
                        <a:pt x="135" y="1167"/>
                      </a:lnTo>
                      <a:lnTo>
                        <a:pt x="136" y="1164"/>
                      </a:lnTo>
                      <a:lnTo>
                        <a:pt x="136" y="1161"/>
                      </a:lnTo>
                      <a:lnTo>
                        <a:pt x="136" y="1158"/>
                      </a:lnTo>
                      <a:lnTo>
                        <a:pt x="136" y="1155"/>
                      </a:lnTo>
                      <a:lnTo>
                        <a:pt x="136" y="1152"/>
                      </a:lnTo>
                      <a:lnTo>
                        <a:pt x="136" y="1149"/>
                      </a:lnTo>
                      <a:lnTo>
                        <a:pt x="137" y="1145"/>
                      </a:lnTo>
                      <a:lnTo>
                        <a:pt x="137" y="1141"/>
                      </a:lnTo>
                      <a:lnTo>
                        <a:pt x="137" y="1136"/>
                      </a:lnTo>
                      <a:lnTo>
                        <a:pt x="137" y="1131"/>
                      </a:lnTo>
                      <a:lnTo>
                        <a:pt x="137" y="1124"/>
                      </a:lnTo>
                      <a:lnTo>
                        <a:pt x="137" y="1117"/>
                      </a:lnTo>
                      <a:lnTo>
                        <a:pt x="138" y="1108"/>
                      </a:lnTo>
                      <a:lnTo>
                        <a:pt x="138" y="1098"/>
                      </a:lnTo>
                      <a:lnTo>
                        <a:pt x="138" y="1088"/>
                      </a:lnTo>
                      <a:lnTo>
                        <a:pt x="138" y="1077"/>
                      </a:lnTo>
                      <a:lnTo>
                        <a:pt x="138" y="1066"/>
                      </a:lnTo>
                      <a:lnTo>
                        <a:pt x="138" y="1055"/>
                      </a:lnTo>
                      <a:lnTo>
                        <a:pt x="139" y="1044"/>
                      </a:lnTo>
                      <a:lnTo>
                        <a:pt x="139" y="1033"/>
                      </a:lnTo>
                      <a:lnTo>
                        <a:pt x="139" y="1024"/>
                      </a:lnTo>
                      <a:lnTo>
                        <a:pt x="139" y="1015"/>
                      </a:lnTo>
                      <a:lnTo>
                        <a:pt x="139" y="1007"/>
                      </a:lnTo>
                      <a:lnTo>
                        <a:pt x="140" y="1002"/>
                      </a:lnTo>
                      <a:lnTo>
                        <a:pt x="140" y="997"/>
                      </a:lnTo>
                      <a:lnTo>
                        <a:pt x="140" y="994"/>
                      </a:lnTo>
                      <a:lnTo>
                        <a:pt x="140" y="993"/>
                      </a:lnTo>
                      <a:lnTo>
                        <a:pt x="140" y="993"/>
                      </a:lnTo>
                      <a:lnTo>
                        <a:pt x="140" y="994"/>
                      </a:lnTo>
                      <a:lnTo>
                        <a:pt x="141" y="997"/>
                      </a:lnTo>
                      <a:lnTo>
                        <a:pt x="141" y="1000"/>
                      </a:lnTo>
                      <a:lnTo>
                        <a:pt x="141" y="1004"/>
                      </a:lnTo>
                      <a:lnTo>
                        <a:pt x="141" y="1009"/>
                      </a:lnTo>
                      <a:lnTo>
                        <a:pt x="141" y="1014"/>
                      </a:lnTo>
                      <a:lnTo>
                        <a:pt x="141" y="1020"/>
                      </a:lnTo>
                      <a:lnTo>
                        <a:pt x="142" y="1027"/>
                      </a:lnTo>
                      <a:lnTo>
                        <a:pt x="142" y="1034"/>
                      </a:lnTo>
                      <a:lnTo>
                        <a:pt x="142" y="1042"/>
                      </a:lnTo>
                      <a:lnTo>
                        <a:pt x="142" y="1050"/>
                      </a:lnTo>
                      <a:lnTo>
                        <a:pt x="142" y="1059"/>
                      </a:lnTo>
                      <a:lnTo>
                        <a:pt x="142" y="1068"/>
                      </a:lnTo>
                      <a:lnTo>
                        <a:pt x="143" y="1078"/>
                      </a:lnTo>
                      <a:lnTo>
                        <a:pt x="143" y="1087"/>
                      </a:lnTo>
                      <a:lnTo>
                        <a:pt x="143" y="1096"/>
                      </a:lnTo>
                      <a:lnTo>
                        <a:pt x="143" y="1105"/>
                      </a:lnTo>
                      <a:lnTo>
                        <a:pt x="143" y="1112"/>
                      </a:lnTo>
                      <a:lnTo>
                        <a:pt x="144" y="1117"/>
                      </a:lnTo>
                      <a:lnTo>
                        <a:pt x="144" y="1122"/>
                      </a:lnTo>
                      <a:lnTo>
                        <a:pt x="144" y="1124"/>
                      </a:lnTo>
                      <a:lnTo>
                        <a:pt x="144" y="1124"/>
                      </a:lnTo>
                      <a:lnTo>
                        <a:pt x="144" y="1122"/>
                      </a:lnTo>
                      <a:lnTo>
                        <a:pt x="144" y="1119"/>
                      </a:lnTo>
                      <a:lnTo>
                        <a:pt x="145" y="1114"/>
                      </a:lnTo>
                      <a:lnTo>
                        <a:pt x="145" y="1108"/>
                      </a:lnTo>
                      <a:lnTo>
                        <a:pt x="145" y="1101"/>
                      </a:lnTo>
                      <a:lnTo>
                        <a:pt x="145" y="1094"/>
                      </a:lnTo>
                      <a:lnTo>
                        <a:pt x="145" y="1087"/>
                      </a:lnTo>
                      <a:lnTo>
                        <a:pt x="145" y="1080"/>
                      </a:lnTo>
                      <a:lnTo>
                        <a:pt x="146" y="1074"/>
                      </a:lnTo>
                      <a:lnTo>
                        <a:pt x="146" y="1068"/>
                      </a:lnTo>
                      <a:lnTo>
                        <a:pt x="146" y="1063"/>
                      </a:lnTo>
                      <a:lnTo>
                        <a:pt x="146" y="1058"/>
                      </a:lnTo>
                      <a:lnTo>
                        <a:pt x="146" y="1054"/>
                      </a:lnTo>
                      <a:lnTo>
                        <a:pt x="147" y="1049"/>
                      </a:lnTo>
                      <a:lnTo>
                        <a:pt x="147" y="1044"/>
                      </a:lnTo>
                      <a:lnTo>
                        <a:pt x="147" y="1038"/>
                      </a:lnTo>
                      <a:lnTo>
                        <a:pt x="147" y="1031"/>
                      </a:lnTo>
                      <a:lnTo>
                        <a:pt x="147" y="1023"/>
                      </a:lnTo>
                      <a:lnTo>
                        <a:pt x="147" y="1014"/>
                      </a:lnTo>
                      <a:lnTo>
                        <a:pt x="148" y="1004"/>
                      </a:lnTo>
                      <a:lnTo>
                        <a:pt x="148" y="995"/>
                      </a:lnTo>
                      <a:lnTo>
                        <a:pt x="148" y="986"/>
                      </a:lnTo>
                      <a:lnTo>
                        <a:pt x="148" y="977"/>
                      </a:lnTo>
                      <a:lnTo>
                        <a:pt x="148" y="970"/>
                      </a:lnTo>
                      <a:lnTo>
                        <a:pt x="148" y="963"/>
                      </a:lnTo>
                      <a:lnTo>
                        <a:pt x="149" y="957"/>
                      </a:lnTo>
                      <a:lnTo>
                        <a:pt x="149" y="953"/>
                      </a:lnTo>
                      <a:lnTo>
                        <a:pt x="149" y="949"/>
                      </a:lnTo>
                      <a:lnTo>
                        <a:pt x="149" y="947"/>
                      </a:lnTo>
                      <a:lnTo>
                        <a:pt x="149" y="945"/>
                      </a:lnTo>
                      <a:lnTo>
                        <a:pt x="149" y="945"/>
                      </a:lnTo>
                      <a:lnTo>
                        <a:pt x="150" y="947"/>
                      </a:lnTo>
                      <a:lnTo>
                        <a:pt x="150" y="950"/>
                      </a:lnTo>
                      <a:lnTo>
                        <a:pt x="150" y="955"/>
                      </a:lnTo>
                      <a:lnTo>
                        <a:pt x="150" y="962"/>
                      </a:lnTo>
                      <a:lnTo>
                        <a:pt x="150" y="970"/>
                      </a:lnTo>
                      <a:lnTo>
                        <a:pt x="151" y="980"/>
                      </a:lnTo>
                      <a:lnTo>
                        <a:pt x="151" y="991"/>
                      </a:lnTo>
                      <a:lnTo>
                        <a:pt x="151" y="1002"/>
                      </a:lnTo>
                      <a:lnTo>
                        <a:pt x="151" y="1013"/>
                      </a:lnTo>
                      <a:lnTo>
                        <a:pt x="151" y="1024"/>
                      </a:lnTo>
                      <a:lnTo>
                        <a:pt x="151" y="1033"/>
                      </a:lnTo>
                      <a:lnTo>
                        <a:pt x="152" y="1041"/>
                      </a:lnTo>
                      <a:lnTo>
                        <a:pt x="152" y="1046"/>
                      </a:lnTo>
                      <a:lnTo>
                        <a:pt x="152" y="1050"/>
                      </a:lnTo>
                      <a:lnTo>
                        <a:pt x="152" y="1052"/>
                      </a:lnTo>
                      <a:lnTo>
                        <a:pt x="152" y="1052"/>
                      </a:lnTo>
                      <a:lnTo>
                        <a:pt x="152" y="1050"/>
                      </a:lnTo>
                      <a:lnTo>
                        <a:pt x="153" y="1048"/>
                      </a:lnTo>
                      <a:lnTo>
                        <a:pt x="153" y="1045"/>
                      </a:lnTo>
                      <a:lnTo>
                        <a:pt x="153" y="1042"/>
                      </a:lnTo>
                      <a:lnTo>
                        <a:pt x="153" y="1040"/>
                      </a:lnTo>
                      <a:lnTo>
                        <a:pt x="153" y="1038"/>
                      </a:lnTo>
                      <a:lnTo>
                        <a:pt x="153" y="1038"/>
                      </a:lnTo>
                      <a:lnTo>
                        <a:pt x="154" y="1038"/>
                      </a:lnTo>
                      <a:lnTo>
                        <a:pt x="154" y="1040"/>
                      </a:lnTo>
                      <a:lnTo>
                        <a:pt x="154" y="1042"/>
                      </a:lnTo>
                      <a:lnTo>
                        <a:pt x="154" y="1045"/>
                      </a:lnTo>
                      <a:lnTo>
                        <a:pt x="154" y="1048"/>
                      </a:lnTo>
                      <a:lnTo>
                        <a:pt x="155" y="1050"/>
                      </a:lnTo>
                      <a:lnTo>
                        <a:pt x="155" y="1053"/>
                      </a:lnTo>
                      <a:lnTo>
                        <a:pt x="155" y="1054"/>
                      </a:lnTo>
                      <a:lnTo>
                        <a:pt x="155" y="1055"/>
                      </a:lnTo>
                      <a:lnTo>
                        <a:pt x="155" y="1055"/>
                      </a:lnTo>
                      <a:lnTo>
                        <a:pt x="155" y="1054"/>
                      </a:lnTo>
                      <a:lnTo>
                        <a:pt x="156" y="1053"/>
                      </a:lnTo>
                      <a:lnTo>
                        <a:pt x="156" y="1052"/>
                      </a:lnTo>
                      <a:lnTo>
                        <a:pt x="156" y="1050"/>
                      </a:lnTo>
                      <a:lnTo>
                        <a:pt x="156" y="1048"/>
                      </a:lnTo>
                      <a:lnTo>
                        <a:pt x="156" y="1046"/>
                      </a:lnTo>
                      <a:lnTo>
                        <a:pt x="156" y="1043"/>
                      </a:lnTo>
                      <a:lnTo>
                        <a:pt x="157" y="1041"/>
                      </a:lnTo>
                      <a:lnTo>
                        <a:pt x="157" y="1040"/>
                      </a:lnTo>
                      <a:lnTo>
                        <a:pt x="157" y="1038"/>
                      </a:lnTo>
                      <a:lnTo>
                        <a:pt x="157" y="1037"/>
                      </a:lnTo>
                      <a:lnTo>
                        <a:pt x="157" y="1036"/>
                      </a:lnTo>
                      <a:lnTo>
                        <a:pt x="158" y="1035"/>
                      </a:lnTo>
                      <a:lnTo>
                        <a:pt x="158" y="1035"/>
                      </a:lnTo>
                      <a:lnTo>
                        <a:pt x="158" y="1035"/>
                      </a:lnTo>
                      <a:lnTo>
                        <a:pt x="158" y="1035"/>
                      </a:lnTo>
                      <a:lnTo>
                        <a:pt x="158" y="1035"/>
                      </a:lnTo>
                      <a:lnTo>
                        <a:pt x="158" y="1036"/>
                      </a:lnTo>
                      <a:lnTo>
                        <a:pt x="159" y="1036"/>
                      </a:lnTo>
                      <a:lnTo>
                        <a:pt x="159" y="1035"/>
                      </a:lnTo>
                      <a:lnTo>
                        <a:pt x="159" y="1034"/>
                      </a:lnTo>
                      <a:lnTo>
                        <a:pt x="159" y="1032"/>
                      </a:lnTo>
                      <a:lnTo>
                        <a:pt x="159" y="1030"/>
                      </a:lnTo>
                      <a:lnTo>
                        <a:pt x="159" y="1026"/>
                      </a:lnTo>
                      <a:lnTo>
                        <a:pt x="160" y="1021"/>
                      </a:lnTo>
                      <a:lnTo>
                        <a:pt x="160" y="1016"/>
                      </a:lnTo>
                      <a:lnTo>
                        <a:pt x="160" y="1010"/>
                      </a:lnTo>
                      <a:lnTo>
                        <a:pt x="160" y="1003"/>
                      </a:lnTo>
                      <a:lnTo>
                        <a:pt x="160" y="995"/>
                      </a:lnTo>
                      <a:lnTo>
                        <a:pt x="160" y="987"/>
                      </a:lnTo>
                      <a:lnTo>
                        <a:pt x="161" y="978"/>
                      </a:lnTo>
                      <a:lnTo>
                        <a:pt x="161" y="970"/>
                      </a:lnTo>
                      <a:lnTo>
                        <a:pt x="161" y="961"/>
                      </a:lnTo>
                      <a:lnTo>
                        <a:pt x="161" y="954"/>
                      </a:lnTo>
                      <a:lnTo>
                        <a:pt x="161" y="947"/>
                      </a:lnTo>
                      <a:lnTo>
                        <a:pt x="162" y="942"/>
                      </a:lnTo>
                      <a:lnTo>
                        <a:pt x="162" y="938"/>
                      </a:lnTo>
                      <a:lnTo>
                        <a:pt x="162" y="936"/>
                      </a:lnTo>
                      <a:lnTo>
                        <a:pt x="162" y="935"/>
                      </a:lnTo>
                      <a:lnTo>
                        <a:pt x="162" y="936"/>
                      </a:lnTo>
                      <a:lnTo>
                        <a:pt x="162" y="937"/>
                      </a:lnTo>
                      <a:lnTo>
                        <a:pt x="163" y="940"/>
                      </a:lnTo>
                      <a:lnTo>
                        <a:pt x="163" y="942"/>
                      </a:lnTo>
                      <a:lnTo>
                        <a:pt x="163" y="945"/>
                      </a:lnTo>
                      <a:lnTo>
                        <a:pt x="163" y="947"/>
                      </a:lnTo>
                      <a:lnTo>
                        <a:pt x="163" y="949"/>
                      </a:lnTo>
                      <a:lnTo>
                        <a:pt x="163" y="950"/>
                      </a:lnTo>
                      <a:lnTo>
                        <a:pt x="164" y="950"/>
                      </a:lnTo>
                      <a:lnTo>
                        <a:pt x="164" y="948"/>
                      </a:lnTo>
                      <a:lnTo>
                        <a:pt x="164" y="946"/>
                      </a:lnTo>
                      <a:lnTo>
                        <a:pt x="164" y="942"/>
                      </a:lnTo>
                      <a:lnTo>
                        <a:pt x="164" y="937"/>
                      </a:lnTo>
                      <a:lnTo>
                        <a:pt x="164" y="932"/>
                      </a:lnTo>
                      <a:lnTo>
                        <a:pt x="165" y="926"/>
                      </a:lnTo>
                      <a:lnTo>
                        <a:pt x="165" y="919"/>
                      </a:lnTo>
                      <a:lnTo>
                        <a:pt x="165" y="912"/>
                      </a:lnTo>
                      <a:lnTo>
                        <a:pt x="165" y="906"/>
                      </a:lnTo>
                      <a:lnTo>
                        <a:pt x="165" y="900"/>
                      </a:lnTo>
                      <a:lnTo>
                        <a:pt x="166" y="894"/>
                      </a:lnTo>
                      <a:lnTo>
                        <a:pt x="166" y="890"/>
                      </a:lnTo>
                      <a:lnTo>
                        <a:pt x="166" y="888"/>
                      </a:lnTo>
                      <a:lnTo>
                        <a:pt x="166" y="887"/>
                      </a:lnTo>
                      <a:lnTo>
                        <a:pt x="166" y="888"/>
                      </a:lnTo>
                      <a:lnTo>
                        <a:pt x="166" y="891"/>
                      </a:lnTo>
                      <a:lnTo>
                        <a:pt x="167" y="895"/>
                      </a:lnTo>
                      <a:lnTo>
                        <a:pt x="167" y="901"/>
                      </a:lnTo>
                      <a:lnTo>
                        <a:pt x="167" y="907"/>
                      </a:lnTo>
                      <a:lnTo>
                        <a:pt x="167" y="914"/>
                      </a:lnTo>
                      <a:lnTo>
                        <a:pt x="167" y="921"/>
                      </a:lnTo>
                      <a:lnTo>
                        <a:pt x="167" y="927"/>
                      </a:lnTo>
                      <a:lnTo>
                        <a:pt x="168" y="932"/>
                      </a:lnTo>
                      <a:lnTo>
                        <a:pt x="168" y="937"/>
                      </a:lnTo>
                      <a:lnTo>
                        <a:pt x="168" y="941"/>
                      </a:lnTo>
                      <a:lnTo>
                        <a:pt x="168" y="943"/>
                      </a:lnTo>
                      <a:lnTo>
                        <a:pt x="168" y="945"/>
                      </a:lnTo>
                      <a:lnTo>
                        <a:pt x="169" y="947"/>
                      </a:lnTo>
                      <a:lnTo>
                        <a:pt x="169" y="948"/>
                      </a:lnTo>
                      <a:lnTo>
                        <a:pt x="169" y="948"/>
                      </a:lnTo>
                      <a:lnTo>
                        <a:pt x="169" y="948"/>
                      </a:lnTo>
                      <a:lnTo>
                        <a:pt x="169" y="948"/>
                      </a:lnTo>
                      <a:lnTo>
                        <a:pt x="169" y="948"/>
                      </a:lnTo>
                      <a:lnTo>
                        <a:pt x="170" y="947"/>
                      </a:lnTo>
                      <a:lnTo>
                        <a:pt x="170" y="947"/>
                      </a:lnTo>
                      <a:lnTo>
                        <a:pt x="170" y="946"/>
                      </a:lnTo>
                      <a:lnTo>
                        <a:pt x="170" y="946"/>
                      </a:lnTo>
                      <a:lnTo>
                        <a:pt x="170" y="946"/>
                      </a:lnTo>
                      <a:lnTo>
                        <a:pt x="170" y="946"/>
                      </a:lnTo>
                      <a:lnTo>
                        <a:pt x="171" y="947"/>
                      </a:lnTo>
                      <a:lnTo>
                        <a:pt x="171" y="949"/>
                      </a:lnTo>
                      <a:lnTo>
                        <a:pt x="171" y="951"/>
                      </a:lnTo>
                      <a:lnTo>
                        <a:pt x="171" y="954"/>
                      </a:lnTo>
                      <a:lnTo>
                        <a:pt x="171" y="958"/>
                      </a:lnTo>
                      <a:lnTo>
                        <a:pt x="171" y="962"/>
                      </a:lnTo>
                      <a:lnTo>
                        <a:pt x="172" y="967"/>
                      </a:lnTo>
                      <a:lnTo>
                        <a:pt x="172" y="973"/>
                      </a:lnTo>
                      <a:lnTo>
                        <a:pt x="172" y="978"/>
                      </a:lnTo>
                      <a:lnTo>
                        <a:pt x="172" y="984"/>
                      </a:lnTo>
                      <a:lnTo>
                        <a:pt x="172" y="989"/>
                      </a:lnTo>
                      <a:lnTo>
                        <a:pt x="173" y="993"/>
                      </a:lnTo>
                      <a:lnTo>
                        <a:pt x="173" y="995"/>
                      </a:lnTo>
                      <a:lnTo>
                        <a:pt x="173" y="997"/>
                      </a:lnTo>
                      <a:lnTo>
                        <a:pt x="173" y="996"/>
                      </a:lnTo>
                      <a:lnTo>
                        <a:pt x="173" y="994"/>
                      </a:lnTo>
                      <a:lnTo>
                        <a:pt x="173" y="990"/>
                      </a:lnTo>
                      <a:lnTo>
                        <a:pt x="174" y="984"/>
                      </a:lnTo>
                      <a:lnTo>
                        <a:pt x="174" y="978"/>
                      </a:lnTo>
                      <a:lnTo>
                        <a:pt x="174" y="971"/>
                      </a:lnTo>
                      <a:lnTo>
                        <a:pt x="174" y="963"/>
                      </a:lnTo>
                      <a:lnTo>
                        <a:pt x="174" y="956"/>
                      </a:lnTo>
                      <a:lnTo>
                        <a:pt x="174" y="948"/>
                      </a:lnTo>
                      <a:lnTo>
                        <a:pt x="175" y="941"/>
                      </a:lnTo>
                      <a:lnTo>
                        <a:pt x="175" y="934"/>
                      </a:lnTo>
                      <a:lnTo>
                        <a:pt x="175" y="928"/>
                      </a:lnTo>
                      <a:lnTo>
                        <a:pt x="175" y="921"/>
                      </a:lnTo>
                      <a:lnTo>
                        <a:pt x="175" y="914"/>
                      </a:lnTo>
                      <a:lnTo>
                        <a:pt x="175" y="907"/>
                      </a:lnTo>
                      <a:lnTo>
                        <a:pt x="176" y="899"/>
                      </a:lnTo>
                      <a:lnTo>
                        <a:pt x="176" y="890"/>
                      </a:lnTo>
                      <a:lnTo>
                        <a:pt x="176" y="881"/>
                      </a:lnTo>
                      <a:lnTo>
                        <a:pt x="176" y="872"/>
                      </a:lnTo>
                      <a:lnTo>
                        <a:pt x="176" y="862"/>
                      </a:lnTo>
                      <a:lnTo>
                        <a:pt x="177" y="853"/>
                      </a:lnTo>
                      <a:lnTo>
                        <a:pt x="177" y="844"/>
                      </a:lnTo>
                      <a:lnTo>
                        <a:pt x="177" y="836"/>
                      </a:lnTo>
                      <a:lnTo>
                        <a:pt x="177" y="829"/>
                      </a:lnTo>
                      <a:lnTo>
                        <a:pt x="177" y="824"/>
                      </a:lnTo>
                      <a:lnTo>
                        <a:pt x="177" y="819"/>
                      </a:lnTo>
                      <a:lnTo>
                        <a:pt x="178" y="817"/>
                      </a:lnTo>
                      <a:lnTo>
                        <a:pt x="178" y="815"/>
                      </a:lnTo>
                      <a:lnTo>
                        <a:pt x="178" y="815"/>
                      </a:lnTo>
                      <a:lnTo>
                        <a:pt x="178" y="815"/>
                      </a:lnTo>
                      <a:lnTo>
                        <a:pt x="178" y="815"/>
                      </a:lnTo>
                      <a:lnTo>
                        <a:pt x="178" y="816"/>
                      </a:lnTo>
                      <a:lnTo>
                        <a:pt x="179" y="816"/>
                      </a:lnTo>
                      <a:lnTo>
                        <a:pt x="179" y="816"/>
                      </a:lnTo>
                      <a:lnTo>
                        <a:pt x="179" y="817"/>
                      </a:lnTo>
                      <a:lnTo>
                        <a:pt x="179" y="818"/>
                      </a:lnTo>
                      <a:lnTo>
                        <a:pt x="179" y="819"/>
                      </a:lnTo>
                      <a:lnTo>
                        <a:pt x="180" y="821"/>
                      </a:lnTo>
                      <a:lnTo>
                        <a:pt x="180" y="823"/>
                      </a:lnTo>
                      <a:lnTo>
                        <a:pt x="180" y="828"/>
                      </a:lnTo>
                      <a:lnTo>
                        <a:pt x="180" y="834"/>
                      </a:lnTo>
                      <a:lnTo>
                        <a:pt x="180" y="841"/>
                      </a:lnTo>
                      <a:lnTo>
                        <a:pt x="180" y="850"/>
                      </a:lnTo>
                      <a:lnTo>
                        <a:pt x="181" y="861"/>
                      </a:lnTo>
                      <a:lnTo>
                        <a:pt x="181" y="872"/>
                      </a:lnTo>
                      <a:lnTo>
                        <a:pt x="181" y="885"/>
                      </a:lnTo>
                      <a:lnTo>
                        <a:pt x="181" y="897"/>
                      </a:lnTo>
                      <a:lnTo>
                        <a:pt x="181" y="910"/>
                      </a:lnTo>
                      <a:lnTo>
                        <a:pt x="181" y="921"/>
                      </a:lnTo>
                      <a:lnTo>
                        <a:pt x="182" y="932"/>
                      </a:lnTo>
                      <a:lnTo>
                        <a:pt x="182" y="940"/>
                      </a:lnTo>
                      <a:lnTo>
                        <a:pt x="182" y="948"/>
                      </a:lnTo>
                      <a:lnTo>
                        <a:pt x="182" y="953"/>
                      </a:lnTo>
                      <a:lnTo>
                        <a:pt x="182" y="958"/>
                      </a:lnTo>
                      <a:lnTo>
                        <a:pt x="182" y="960"/>
                      </a:lnTo>
                      <a:lnTo>
                        <a:pt x="183" y="962"/>
                      </a:lnTo>
                      <a:lnTo>
                        <a:pt x="183" y="963"/>
                      </a:lnTo>
                      <a:lnTo>
                        <a:pt x="183" y="963"/>
                      </a:lnTo>
                      <a:lnTo>
                        <a:pt x="183" y="962"/>
                      </a:lnTo>
                      <a:lnTo>
                        <a:pt x="183" y="960"/>
                      </a:lnTo>
                      <a:lnTo>
                        <a:pt x="184" y="957"/>
                      </a:lnTo>
                      <a:lnTo>
                        <a:pt x="184" y="953"/>
                      </a:lnTo>
                      <a:lnTo>
                        <a:pt x="184" y="947"/>
                      </a:lnTo>
                      <a:lnTo>
                        <a:pt x="184" y="939"/>
                      </a:lnTo>
                      <a:lnTo>
                        <a:pt x="184" y="931"/>
                      </a:lnTo>
                      <a:lnTo>
                        <a:pt x="184" y="920"/>
                      </a:lnTo>
                      <a:lnTo>
                        <a:pt x="185" y="909"/>
                      </a:lnTo>
                      <a:lnTo>
                        <a:pt x="185" y="897"/>
                      </a:lnTo>
                      <a:lnTo>
                        <a:pt x="185" y="884"/>
                      </a:lnTo>
                      <a:lnTo>
                        <a:pt x="185" y="872"/>
                      </a:lnTo>
                      <a:lnTo>
                        <a:pt x="185" y="859"/>
                      </a:lnTo>
                      <a:lnTo>
                        <a:pt x="185" y="847"/>
                      </a:lnTo>
                      <a:lnTo>
                        <a:pt x="186" y="836"/>
                      </a:lnTo>
                      <a:lnTo>
                        <a:pt x="186" y="826"/>
                      </a:lnTo>
                      <a:lnTo>
                        <a:pt x="186" y="816"/>
                      </a:lnTo>
                      <a:lnTo>
                        <a:pt x="186" y="807"/>
                      </a:lnTo>
                      <a:lnTo>
                        <a:pt x="186" y="799"/>
                      </a:lnTo>
                      <a:lnTo>
                        <a:pt x="186" y="793"/>
                      </a:lnTo>
                      <a:lnTo>
                        <a:pt x="187" y="786"/>
                      </a:lnTo>
                      <a:lnTo>
                        <a:pt x="187" y="781"/>
                      </a:lnTo>
                      <a:lnTo>
                        <a:pt x="187" y="777"/>
                      </a:lnTo>
                      <a:lnTo>
                        <a:pt x="187" y="773"/>
                      </a:lnTo>
                      <a:lnTo>
                        <a:pt x="187" y="770"/>
                      </a:lnTo>
                      <a:lnTo>
                        <a:pt x="188" y="767"/>
                      </a:lnTo>
                      <a:lnTo>
                        <a:pt x="188" y="765"/>
                      </a:lnTo>
                      <a:lnTo>
                        <a:pt x="188" y="764"/>
                      </a:lnTo>
                      <a:lnTo>
                        <a:pt x="188" y="763"/>
                      </a:lnTo>
                      <a:lnTo>
                        <a:pt x="188" y="762"/>
                      </a:lnTo>
                      <a:lnTo>
                        <a:pt x="188" y="762"/>
                      </a:lnTo>
                      <a:lnTo>
                        <a:pt x="189" y="762"/>
                      </a:lnTo>
                      <a:lnTo>
                        <a:pt x="189" y="761"/>
                      </a:lnTo>
                      <a:lnTo>
                        <a:pt x="189" y="761"/>
                      </a:lnTo>
                      <a:lnTo>
                        <a:pt x="189" y="760"/>
                      </a:lnTo>
                      <a:lnTo>
                        <a:pt x="189" y="759"/>
                      </a:lnTo>
                      <a:lnTo>
                        <a:pt x="189" y="757"/>
                      </a:lnTo>
                      <a:lnTo>
                        <a:pt x="190" y="754"/>
                      </a:lnTo>
                      <a:lnTo>
                        <a:pt x="190" y="752"/>
                      </a:lnTo>
                      <a:lnTo>
                        <a:pt x="190" y="748"/>
                      </a:lnTo>
                      <a:lnTo>
                        <a:pt x="190" y="745"/>
                      </a:lnTo>
                      <a:lnTo>
                        <a:pt x="190" y="742"/>
                      </a:lnTo>
                      <a:lnTo>
                        <a:pt x="191" y="740"/>
                      </a:lnTo>
                      <a:lnTo>
                        <a:pt x="191" y="739"/>
                      </a:lnTo>
                      <a:lnTo>
                        <a:pt x="191" y="739"/>
                      </a:lnTo>
                      <a:lnTo>
                        <a:pt x="191" y="741"/>
                      </a:lnTo>
                      <a:lnTo>
                        <a:pt x="191" y="745"/>
                      </a:lnTo>
                      <a:lnTo>
                        <a:pt x="191" y="750"/>
                      </a:lnTo>
                      <a:lnTo>
                        <a:pt x="192" y="757"/>
                      </a:lnTo>
                      <a:lnTo>
                        <a:pt x="192" y="766"/>
                      </a:lnTo>
                      <a:lnTo>
                        <a:pt x="192" y="775"/>
                      </a:lnTo>
                      <a:lnTo>
                        <a:pt x="192" y="785"/>
                      </a:lnTo>
                      <a:lnTo>
                        <a:pt x="192" y="795"/>
                      </a:lnTo>
                      <a:lnTo>
                        <a:pt x="192" y="805"/>
                      </a:lnTo>
                      <a:lnTo>
                        <a:pt x="193" y="814"/>
                      </a:lnTo>
                      <a:lnTo>
                        <a:pt x="193" y="821"/>
                      </a:lnTo>
                      <a:lnTo>
                        <a:pt x="193" y="828"/>
                      </a:lnTo>
                      <a:lnTo>
                        <a:pt x="193" y="833"/>
                      </a:lnTo>
                      <a:lnTo>
                        <a:pt x="193" y="837"/>
                      </a:lnTo>
                      <a:lnTo>
                        <a:pt x="193" y="839"/>
                      </a:lnTo>
                      <a:lnTo>
                        <a:pt x="194" y="840"/>
                      </a:lnTo>
                      <a:lnTo>
                        <a:pt x="194" y="841"/>
                      </a:lnTo>
                      <a:lnTo>
                        <a:pt x="194" y="841"/>
                      </a:lnTo>
                      <a:lnTo>
                        <a:pt x="194" y="841"/>
                      </a:lnTo>
                      <a:lnTo>
                        <a:pt x="194" y="840"/>
                      </a:lnTo>
                      <a:lnTo>
                        <a:pt x="195" y="839"/>
                      </a:lnTo>
                      <a:lnTo>
                        <a:pt x="195" y="837"/>
                      </a:lnTo>
                      <a:lnTo>
                        <a:pt x="195" y="836"/>
                      </a:lnTo>
                      <a:lnTo>
                        <a:pt x="195" y="833"/>
                      </a:lnTo>
                      <a:lnTo>
                        <a:pt x="195" y="830"/>
                      </a:lnTo>
                      <a:lnTo>
                        <a:pt x="195" y="827"/>
                      </a:lnTo>
                      <a:lnTo>
                        <a:pt x="196" y="823"/>
                      </a:lnTo>
                      <a:lnTo>
                        <a:pt x="196" y="819"/>
                      </a:lnTo>
                      <a:lnTo>
                        <a:pt x="196" y="814"/>
                      </a:lnTo>
                      <a:lnTo>
                        <a:pt x="196" y="810"/>
                      </a:lnTo>
                      <a:lnTo>
                        <a:pt x="196" y="805"/>
                      </a:lnTo>
                      <a:lnTo>
                        <a:pt x="196" y="801"/>
                      </a:lnTo>
                      <a:lnTo>
                        <a:pt x="197" y="797"/>
                      </a:lnTo>
                      <a:lnTo>
                        <a:pt x="197" y="792"/>
                      </a:lnTo>
                      <a:lnTo>
                        <a:pt x="197" y="787"/>
                      </a:lnTo>
                      <a:lnTo>
                        <a:pt x="197" y="783"/>
                      </a:lnTo>
                      <a:lnTo>
                        <a:pt x="197" y="777"/>
                      </a:lnTo>
                      <a:lnTo>
                        <a:pt x="197" y="771"/>
                      </a:lnTo>
                      <a:lnTo>
                        <a:pt x="198" y="765"/>
                      </a:lnTo>
                      <a:lnTo>
                        <a:pt x="198" y="759"/>
                      </a:lnTo>
                      <a:lnTo>
                        <a:pt x="198" y="753"/>
                      </a:lnTo>
                      <a:lnTo>
                        <a:pt x="198" y="747"/>
                      </a:lnTo>
                      <a:lnTo>
                        <a:pt x="198" y="742"/>
                      </a:lnTo>
                      <a:lnTo>
                        <a:pt x="199" y="737"/>
                      </a:lnTo>
                      <a:lnTo>
                        <a:pt x="199" y="733"/>
                      </a:lnTo>
                      <a:lnTo>
                        <a:pt x="199" y="730"/>
                      </a:lnTo>
                      <a:lnTo>
                        <a:pt x="199" y="728"/>
                      </a:lnTo>
                      <a:lnTo>
                        <a:pt x="199" y="726"/>
                      </a:lnTo>
                      <a:lnTo>
                        <a:pt x="199" y="726"/>
                      </a:lnTo>
                      <a:lnTo>
                        <a:pt x="200" y="726"/>
                      </a:lnTo>
                      <a:lnTo>
                        <a:pt x="200" y="726"/>
                      </a:lnTo>
                      <a:lnTo>
                        <a:pt x="200" y="727"/>
                      </a:lnTo>
                      <a:lnTo>
                        <a:pt x="200" y="729"/>
                      </a:lnTo>
                      <a:lnTo>
                        <a:pt x="200" y="730"/>
                      </a:lnTo>
                      <a:lnTo>
                        <a:pt x="200" y="732"/>
                      </a:lnTo>
                      <a:lnTo>
                        <a:pt x="201" y="735"/>
                      </a:lnTo>
                      <a:lnTo>
                        <a:pt x="201" y="737"/>
                      </a:lnTo>
                      <a:lnTo>
                        <a:pt x="201" y="741"/>
                      </a:lnTo>
                      <a:lnTo>
                        <a:pt x="201" y="745"/>
                      </a:lnTo>
                      <a:lnTo>
                        <a:pt x="201" y="750"/>
                      </a:lnTo>
                      <a:lnTo>
                        <a:pt x="202" y="755"/>
                      </a:lnTo>
                      <a:lnTo>
                        <a:pt x="202" y="761"/>
                      </a:lnTo>
                      <a:lnTo>
                        <a:pt x="202" y="767"/>
                      </a:lnTo>
                      <a:lnTo>
                        <a:pt x="202" y="774"/>
                      </a:lnTo>
                      <a:lnTo>
                        <a:pt x="202" y="780"/>
                      </a:lnTo>
                      <a:lnTo>
                        <a:pt x="202" y="786"/>
                      </a:lnTo>
                      <a:lnTo>
                        <a:pt x="203" y="791"/>
                      </a:lnTo>
                      <a:lnTo>
                        <a:pt x="203" y="796"/>
                      </a:lnTo>
                      <a:lnTo>
                        <a:pt x="203" y="799"/>
                      </a:lnTo>
                      <a:lnTo>
                        <a:pt x="203" y="800"/>
                      </a:lnTo>
                      <a:lnTo>
                        <a:pt x="203" y="800"/>
                      </a:lnTo>
                      <a:lnTo>
                        <a:pt x="203" y="798"/>
                      </a:lnTo>
                      <a:lnTo>
                        <a:pt x="204" y="795"/>
                      </a:lnTo>
                      <a:lnTo>
                        <a:pt x="204" y="791"/>
                      </a:lnTo>
                      <a:lnTo>
                        <a:pt x="204" y="785"/>
                      </a:lnTo>
                      <a:lnTo>
                        <a:pt x="204" y="779"/>
                      </a:lnTo>
                      <a:lnTo>
                        <a:pt x="204" y="773"/>
                      </a:lnTo>
                      <a:lnTo>
                        <a:pt x="204" y="767"/>
                      </a:lnTo>
                      <a:lnTo>
                        <a:pt x="205" y="762"/>
                      </a:lnTo>
                      <a:lnTo>
                        <a:pt x="205" y="758"/>
                      </a:lnTo>
                      <a:lnTo>
                        <a:pt x="205" y="755"/>
                      </a:lnTo>
                      <a:lnTo>
                        <a:pt x="205" y="754"/>
                      </a:lnTo>
                      <a:lnTo>
                        <a:pt x="205" y="755"/>
                      </a:lnTo>
                      <a:lnTo>
                        <a:pt x="206" y="757"/>
                      </a:lnTo>
                      <a:lnTo>
                        <a:pt x="206" y="762"/>
                      </a:lnTo>
                      <a:lnTo>
                        <a:pt x="206" y="768"/>
                      </a:lnTo>
                      <a:lnTo>
                        <a:pt x="206" y="776"/>
                      </a:lnTo>
                      <a:lnTo>
                        <a:pt x="206" y="785"/>
                      </a:lnTo>
                      <a:lnTo>
                        <a:pt x="206" y="796"/>
                      </a:lnTo>
                      <a:lnTo>
                        <a:pt x="207" y="808"/>
                      </a:lnTo>
                      <a:lnTo>
                        <a:pt x="207" y="820"/>
                      </a:lnTo>
                      <a:lnTo>
                        <a:pt x="207" y="832"/>
                      </a:lnTo>
                      <a:lnTo>
                        <a:pt x="207" y="843"/>
                      </a:lnTo>
                      <a:lnTo>
                        <a:pt x="207" y="853"/>
                      </a:lnTo>
                      <a:lnTo>
                        <a:pt x="207" y="860"/>
                      </a:lnTo>
                      <a:lnTo>
                        <a:pt x="208" y="866"/>
                      </a:lnTo>
                      <a:lnTo>
                        <a:pt x="208" y="868"/>
                      </a:lnTo>
                      <a:lnTo>
                        <a:pt x="208" y="867"/>
                      </a:lnTo>
                      <a:lnTo>
                        <a:pt x="208" y="864"/>
                      </a:lnTo>
                      <a:lnTo>
                        <a:pt x="208" y="857"/>
                      </a:lnTo>
                      <a:lnTo>
                        <a:pt x="208" y="848"/>
                      </a:lnTo>
                      <a:lnTo>
                        <a:pt x="209" y="838"/>
                      </a:lnTo>
                      <a:lnTo>
                        <a:pt x="209" y="826"/>
                      </a:lnTo>
                      <a:lnTo>
                        <a:pt x="209" y="814"/>
                      </a:lnTo>
                      <a:lnTo>
                        <a:pt x="209" y="801"/>
                      </a:lnTo>
                      <a:lnTo>
                        <a:pt x="209" y="788"/>
                      </a:lnTo>
                      <a:lnTo>
                        <a:pt x="210" y="776"/>
                      </a:lnTo>
                      <a:lnTo>
                        <a:pt x="210" y="766"/>
                      </a:lnTo>
                      <a:lnTo>
                        <a:pt x="210" y="756"/>
                      </a:lnTo>
                      <a:lnTo>
                        <a:pt x="210" y="748"/>
                      </a:lnTo>
                      <a:lnTo>
                        <a:pt x="210" y="741"/>
                      </a:lnTo>
                      <a:lnTo>
                        <a:pt x="210" y="735"/>
                      </a:lnTo>
                      <a:lnTo>
                        <a:pt x="211" y="731"/>
                      </a:lnTo>
                      <a:lnTo>
                        <a:pt x="211" y="729"/>
                      </a:lnTo>
                      <a:lnTo>
                        <a:pt x="211" y="728"/>
                      </a:lnTo>
                      <a:lnTo>
                        <a:pt x="211" y="728"/>
                      </a:lnTo>
                      <a:lnTo>
                        <a:pt x="211" y="728"/>
                      </a:lnTo>
                      <a:lnTo>
                        <a:pt x="211" y="729"/>
                      </a:lnTo>
                      <a:lnTo>
                        <a:pt x="212" y="731"/>
                      </a:lnTo>
                      <a:lnTo>
                        <a:pt x="212" y="732"/>
                      </a:lnTo>
                      <a:lnTo>
                        <a:pt x="212" y="733"/>
                      </a:lnTo>
                      <a:lnTo>
                        <a:pt x="212" y="733"/>
                      </a:lnTo>
                      <a:lnTo>
                        <a:pt x="212" y="732"/>
                      </a:lnTo>
                      <a:lnTo>
                        <a:pt x="213" y="730"/>
                      </a:lnTo>
                      <a:lnTo>
                        <a:pt x="213" y="726"/>
                      </a:lnTo>
                      <a:lnTo>
                        <a:pt x="213" y="720"/>
                      </a:lnTo>
                      <a:lnTo>
                        <a:pt x="213" y="714"/>
                      </a:lnTo>
                      <a:lnTo>
                        <a:pt x="213" y="706"/>
                      </a:lnTo>
                      <a:lnTo>
                        <a:pt x="213" y="698"/>
                      </a:lnTo>
                      <a:lnTo>
                        <a:pt x="214" y="689"/>
                      </a:lnTo>
                      <a:lnTo>
                        <a:pt x="214" y="682"/>
                      </a:lnTo>
                      <a:lnTo>
                        <a:pt x="214" y="675"/>
                      </a:lnTo>
                      <a:lnTo>
                        <a:pt x="214" y="671"/>
                      </a:lnTo>
                      <a:lnTo>
                        <a:pt x="214" y="669"/>
                      </a:lnTo>
                      <a:lnTo>
                        <a:pt x="214" y="670"/>
                      </a:lnTo>
                      <a:lnTo>
                        <a:pt x="215" y="675"/>
                      </a:lnTo>
                      <a:lnTo>
                        <a:pt x="215" y="682"/>
                      </a:lnTo>
                      <a:lnTo>
                        <a:pt x="215" y="693"/>
                      </a:lnTo>
                      <a:lnTo>
                        <a:pt x="215" y="706"/>
                      </a:lnTo>
                      <a:lnTo>
                        <a:pt x="215" y="722"/>
                      </a:lnTo>
                      <a:lnTo>
                        <a:pt x="215" y="738"/>
                      </a:lnTo>
                      <a:lnTo>
                        <a:pt x="216" y="755"/>
                      </a:lnTo>
                      <a:lnTo>
                        <a:pt x="216" y="771"/>
                      </a:lnTo>
                      <a:lnTo>
                        <a:pt x="216" y="786"/>
                      </a:lnTo>
                      <a:lnTo>
                        <a:pt x="216" y="798"/>
                      </a:lnTo>
                      <a:lnTo>
                        <a:pt x="216" y="808"/>
                      </a:lnTo>
                      <a:lnTo>
                        <a:pt x="217" y="816"/>
                      </a:lnTo>
                      <a:lnTo>
                        <a:pt x="217" y="820"/>
                      </a:lnTo>
                      <a:lnTo>
                        <a:pt x="217" y="821"/>
                      </a:lnTo>
                      <a:lnTo>
                        <a:pt x="217" y="819"/>
                      </a:lnTo>
                      <a:lnTo>
                        <a:pt x="217" y="815"/>
                      </a:lnTo>
                      <a:lnTo>
                        <a:pt x="217" y="808"/>
                      </a:lnTo>
                      <a:lnTo>
                        <a:pt x="218" y="799"/>
                      </a:lnTo>
                      <a:lnTo>
                        <a:pt x="218" y="789"/>
                      </a:lnTo>
                      <a:lnTo>
                        <a:pt x="218" y="778"/>
                      </a:lnTo>
                      <a:lnTo>
                        <a:pt x="218" y="765"/>
                      </a:lnTo>
                      <a:lnTo>
                        <a:pt x="218" y="753"/>
                      </a:lnTo>
                      <a:lnTo>
                        <a:pt x="218" y="740"/>
                      </a:lnTo>
                      <a:lnTo>
                        <a:pt x="219" y="728"/>
                      </a:lnTo>
                      <a:lnTo>
                        <a:pt x="219" y="717"/>
                      </a:lnTo>
                      <a:lnTo>
                        <a:pt x="219" y="707"/>
                      </a:lnTo>
                      <a:lnTo>
                        <a:pt x="219" y="698"/>
                      </a:lnTo>
                      <a:lnTo>
                        <a:pt x="219" y="691"/>
                      </a:lnTo>
                      <a:lnTo>
                        <a:pt x="219" y="686"/>
                      </a:lnTo>
                      <a:lnTo>
                        <a:pt x="220" y="682"/>
                      </a:lnTo>
                      <a:lnTo>
                        <a:pt x="220" y="681"/>
                      </a:lnTo>
                      <a:lnTo>
                        <a:pt x="220" y="682"/>
                      </a:lnTo>
                      <a:lnTo>
                        <a:pt x="220" y="684"/>
                      </a:lnTo>
                      <a:lnTo>
                        <a:pt x="220" y="687"/>
                      </a:lnTo>
                      <a:lnTo>
                        <a:pt x="221" y="691"/>
                      </a:lnTo>
                      <a:lnTo>
                        <a:pt x="221" y="696"/>
                      </a:lnTo>
                      <a:lnTo>
                        <a:pt x="221" y="702"/>
                      </a:lnTo>
                      <a:lnTo>
                        <a:pt x="221" y="707"/>
                      </a:lnTo>
                      <a:lnTo>
                        <a:pt x="221" y="713"/>
                      </a:lnTo>
                      <a:lnTo>
                        <a:pt x="221" y="718"/>
                      </a:lnTo>
                      <a:lnTo>
                        <a:pt x="222" y="722"/>
                      </a:lnTo>
                      <a:lnTo>
                        <a:pt x="222" y="726"/>
                      </a:lnTo>
                      <a:lnTo>
                        <a:pt x="222" y="729"/>
                      </a:lnTo>
                      <a:lnTo>
                        <a:pt x="222" y="730"/>
                      </a:lnTo>
                      <a:lnTo>
                        <a:pt x="222" y="731"/>
                      </a:lnTo>
                      <a:lnTo>
                        <a:pt x="222" y="732"/>
                      </a:lnTo>
                      <a:lnTo>
                        <a:pt x="223" y="731"/>
                      </a:lnTo>
                      <a:lnTo>
                        <a:pt x="223" y="729"/>
                      </a:lnTo>
                      <a:lnTo>
                        <a:pt x="223" y="727"/>
                      </a:lnTo>
                      <a:lnTo>
                        <a:pt x="223" y="724"/>
                      </a:lnTo>
                      <a:lnTo>
                        <a:pt x="223" y="720"/>
                      </a:lnTo>
                      <a:lnTo>
                        <a:pt x="224" y="715"/>
                      </a:lnTo>
                      <a:lnTo>
                        <a:pt x="224" y="710"/>
                      </a:lnTo>
                      <a:lnTo>
                        <a:pt x="224" y="704"/>
                      </a:lnTo>
                      <a:lnTo>
                        <a:pt x="224" y="698"/>
                      </a:lnTo>
                      <a:lnTo>
                        <a:pt x="224" y="692"/>
                      </a:lnTo>
                      <a:lnTo>
                        <a:pt x="224" y="686"/>
                      </a:lnTo>
                      <a:lnTo>
                        <a:pt x="225" y="680"/>
                      </a:lnTo>
                      <a:lnTo>
                        <a:pt x="225" y="675"/>
                      </a:lnTo>
                      <a:lnTo>
                        <a:pt x="225" y="671"/>
                      </a:lnTo>
                      <a:lnTo>
                        <a:pt x="225" y="668"/>
                      </a:lnTo>
                      <a:lnTo>
                        <a:pt x="225" y="665"/>
                      </a:lnTo>
                      <a:lnTo>
                        <a:pt x="225" y="664"/>
                      </a:lnTo>
                      <a:lnTo>
                        <a:pt x="226" y="664"/>
                      </a:lnTo>
                      <a:lnTo>
                        <a:pt x="226" y="665"/>
                      </a:lnTo>
                      <a:lnTo>
                        <a:pt x="226" y="667"/>
                      </a:lnTo>
                      <a:lnTo>
                        <a:pt x="226" y="670"/>
                      </a:lnTo>
                      <a:lnTo>
                        <a:pt x="226" y="675"/>
                      </a:lnTo>
                      <a:lnTo>
                        <a:pt x="226" y="680"/>
                      </a:lnTo>
                      <a:lnTo>
                        <a:pt x="227" y="685"/>
                      </a:lnTo>
                      <a:lnTo>
                        <a:pt x="227" y="690"/>
                      </a:lnTo>
                      <a:lnTo>
                        <a:pt x="227" y="695"/>
                      </a:lnTo>
                      <a:lnTo>
                        <a:pt x="227" y="700"/>
                      </a:lnTo>
                      <a:lnTo>
                        <a:pt x="227" y="704"/>
                      </a:lnTo>
                      <a:lnTo>
                        <a:pt x="228" y="708"/>
                      </a:lnTo>
                      <a:lnTo>
                        <a:pt x="228" y="712"/>
                      </a:lnTo>
                      <a:lnTo>
                        <a:pt x="228" y="716"/>
                      </a:lnTo>
                      <a:lnTo>
                        <a:pt x="228" y="719"/>
                      </a:lnTo>
                      <a:lnTo>
                        <a:pt x="228" y="724"/>
                      </a:lnTo>
                      <a:lnTo>
                        <a:pt x="228" y="728"/>
                      </a:lnTo>
                      <a:lnTo>
                        <a:pt x="229" y="733"/>
                      </a:lnTo>
                      <a:lnTo>
                        <a:pt x="229" y="738"/>
                      </a:lnTo>
                      <a:lnTo>
                        <a:pt x="229" y="742"/>
                      </a:lnTo>
                      <a:lnTo>
                        <a:pt x="229" y="746"/>
                      </a:lnTo>
                      <a:lnTo>
                        <a:pt x="229" y="747"/>
                      </a:lnTo>
                      <a:lnTo>
                        <a:pt x="229" y="747"/>
                      </a:lnTo>
                      <a:lnTo>
                        <a:pt x="230" y="744"/>
                      </a:lnTo>
                      <a:lnTo>
                        <a:pt x="230" y="739"/>
                      </a:lnTo>
                      <a:lnTo>
                        <a:pt x="230" y="730"/>
                      </a:lnTo>
                      <a:lnTo>
                        <a:pt x="230" y="719"/>
                      </a:lnTo>
                      <a:lnTo>
                        <a:pt x="230" y="705"/>
                      </a:lnTo>
                      <a:lnTo>
                        <a:pt x="230" y="690"/>
                      </a:lnTo>
                      <a:lnTo>
                        <a:pt x="231" y="673"/>
                      </a:lnTo>
                      <a:lnTo>
                        <a:pt x="231" y="655"/>
                      </a:lnTo>
                      <a:lnTo>
                        <a:pt x="231" y="636"/>
                      </a:lnTo>
                      <a:lnTo>
                        <a:pt x="231" y="618"/>
                      </a:lnTo>
                      <a:lnTo>
                        <a:pt x="231" y="600"/>
                      </a:lnTo>
                      <a:lnTo>
                        <a:pt x="232" y="583"/>
                      </a:lnTo>
                      <a:lnTo>
                        <a:pt x="232" y="567"/>
                      </a:lnTo>
                      <a:lnTo>
                        <a:pt x="232" y="553"/>
                      </a:lnTo>
                      <a:lnTo>
                        <a:pt x="232" y="541"/>
                      </a:lnTo>
                      <a:lnTo>
                        <a:pt x="232" y="532"/>
                      </a:lnTo>
                      <a:lnTo>
                        <a:pt x="232" y="525"/>
                      </a:lnTo>
                      <a:lnTo>
                        <a:pt x="233" y="521"/>
                      </a:lnTo>
                      <a:lnTo>
                        <a:pt x="233" y="520"/>
                      </a:lnTo>
                      <a:lnTo>
                        <a:pt x="233" y="522"/>
                      </a:lnTo>
                      <a:lnTo>
                        <a:pt x="233" y="528"/>
                      </a:lnTo>
                      <a:lnTo>
                        <a:pt x="233" y="536"/>
                      </a:lnTo>
                      <a:lnTo>
                        <a:pt x="233" y="546"/>
                      </a:lnTo>
                      <a:lnTo>
                        <a:pt x="234" y="559"/>
                      </a:lnTo>
                      <a:lnTo>
                        <a:pt x="234" y="574"/>
                      </a:lnTo>
                      <a:lnTo>
                        <a:pt x="234" y="591"/>
                      </a:lnTo>
                      <a:lnTo>
                        <a:pt x="234" y="608"/>
                      </a:lnTo>
                      <a:lnTo>
                        <a:pt x="234" y="626"/>
                      </a:lnTo>
                      <a:lnTo>
                        <a:pt x="235" y="643"/>
                      </a:lnTo>
                      <a:lnTo>
                        <a:pt x="235" y="660"/>
                      </a:lnTo>
                      <a:lnTo>
                        <a:pt x="235" y="675"/>
                      </a:lnTo>
                      <a:lnTo>
                        <a:pt x="235" y="689"/>
                      </a:lnTo>
                      <a:lnTo>
                        <a:pt x="235" y="700"/>
                      </a:lnTo>
                      <a:lnTo>
                        <a:pt x="235" y="709"/>
                      </a:lnTo>
                      <a:lnTo>
                        <a:pt x="236" y="716"/>
                      </a:lnTo>
                      <a:lnTo>
                        <a:pt x="236" y="720"/>
                      </a:lnTo>
                      <a:lnTo>
                        <a:pt x="236" y="723"/>
                      </a:lnTo>
                      <a:lnTo>
                        <a:pt x="236" y="723"/>
                      </a:lnTo>
                      <a:lnTo>
                        <a:pt x="236" y="721"/>
                      </a:lnTo>
                      <a:lnTo>
                        <a:pt x="236" y="718"/>
                      </a:lnTo>
                      <a:lnTo>
                        <a:pt x="237" y="714"/>
                      </a:lnTo>
                      <a:lnTo>
                        <a:pt x="237" y="708"/>
                      </a:lnTo>
                      <a:lnTo>
                        <a:pt x="237" y="702"/>
                      </a:lnTo>
                      <a:lnTo>
                        <a:pt x="237" y="695"/>
                      </a:lnTo>
                      <a:lnTo>
                        <a:pt x="237" y="687"/>
                      </a:lnTo>
                      <a:lnTo>
                        <a:pt x="237" y="679"/>
                      </a:lnTo>
                      <a:lnTo>
                        <a:pt x="238" y="672"/>
                      </a:lnTo>
                      <a:lnTo>
                        <a:pt x="238" y="664"/>
                      </a:lnTo>
                      <a:lnTo>
                        <a:pt x="238" y="658"/>
                      </a:lnTo>
                      <a:lnTo>
                        <a:pt x="238" y="653"/>
                      </a:lnTo>
                      <a:lnTo>
                        <a:pt x="238" y="648"/>
                      </a:lnTo>
                      <a:lnTo>
                        <a:pt x="239" y="646"/>
                      </a:lnTo>
                      <a:lnTo>
                        <a:pt x="239" y="644"/>
                      </a:lnTo>
                      <a:lnTo>
                        <a:pt x="239" y="645"/>
                      </a:lnTo>
                      <a:lnTo>
                        <a:pt x="239" y="646"/>
                      </a:lnTo>
                      <a:lnTo>
                        <a:pt x="239" y="648"/>
                      </a:lnTo>
                      <a:lnTo>
                        <a:pt x="239" y="651"/>
                      </a:lnTo>
                      <a:lnTo>
                        <a:pt x="240" y="655"/>
                      </a:lnTo>
                      <a:lnTo>
                        <a:pt x="240" y="659"/>
                      </a:lnTo>
                      <a:lnTo>
                        <a:pt x="240" y="663"/>
                      </a:lnTo>
                      <a:lnTo>
                        <a:pt x="240" y="667"/>
                      </a:lnTo>
                      <a:lnTo>
                        <a:pt x="240" y="671"/>
                      </a:lnTo>
                      <a:lnTo>
                        <a:pt x="240" y="674"/>
                      </a:lnTo>
                      <a:lnTo>
                        <a:pt x="241" y="676"/>
                      </a:lnTo>
                      <a:lnTo>
                        <a:pt x="241" y="678"/>
                      </a:lnTo>
                      <a:lnTo>
                        <a:pt x="241" y="680"/>
                      </a:lnTo>
                      <a:lnTo>
                        <a:pt x="241" y="680"/>
                      </a:lnTo>
                      <a:lnTo>
                        <a:pt x="241" y="678"/>
                      </a:lnTo>
                      <a:lnTo>
                        <a:pt x="241" y="675"/>
                      </a:lnTo>
                      <a:lnTo>
                        <a:pt x="242" y="671"/>
                      </a:lnTo>
                      <a:lnTo>
                        <a:pt x="242" y="665"/>
                      </a:lnTo>
                      <a:lnTo>
                        <a:pt x="242" y="657"/>
                      </a:lnTo>
                      <a:lnTo>
                        <a:pt x="242" y="648"/>
                      </a:lnTo>
                      <a:lnTo>
                        <a:pt x="242" y="638"/>
                      </a:lnTo>
                      <a:lnTo>
                        <a:pt x="243" y="627"/>
                      </a:lnTo>
                      <a:lnTo>
                        <a:pt x="243" y="616"/>
                      </a:lnTo>
                      <a:lnTo>
                        <a:pt x="243" y="605"/>
                      </a:lnTo>
                      <a:lnTo>
                        <a:pt x="243" y="595"/>
                      </a:lnTo>
                      <a:lnTo>
                        <a:pt x="243" y="586"/>
                      </a:lnTo>
                      <a:lnTo>
                        <a:pt x="243" y="578"/>
                      </a:lnTo>
                      <a:lnTo>
                        <a:pt x="244" y="571"/>
                      </a:lnTo>
                      <a:lnTo>
                        <a:pt x="244" y="566"/>
                      </a:lnTo>
                      <a:lnTo>
                        <a:pt x="244" y="562"/>
                      </a:lnTo>
                      <a:lnTo>
                        <a:pt x="244" y="560"/>
                      </a:lnTo>
                      <a:lnTo>
                        <a:pt x="244" y="558"/>
                      </a:lnTo>
                      <a:lnTo>
                        <a:pt x="244" y="557"/>
                      </a:lnTo>
                      <a:lnTo>
                        <a:pt x="245" y="556"/>
                      </a:lnTo>
                      <a:lnTo>
                        <a:pt x="245" y="555"/>
                      </a:lnTo>
                      <a:lnTo>
                        <a:pt x="245" y="554"/>
                      </a:lnTo>
                      <a:lnTo>
                        <a:pt x="245" y="553"/>
                      </a:lnTo>
                      <a:lnTo>
                        <a:pt x="245" y="551"/>
                      </a:lnTo>
                      <a:lnTo>
                        <a:pt x="246" y="547"/>
                      </a:lnTo>
                      <a:lnTo>
                        <a:pt x="246" y="544"/>
                      </a:lnTo>
                      <a:lnTo>
                        <a:pt x="246" y="539"/>
                      </a:lnTo>
                      <a:lnTo>
                        <a:pt x="246" y="534"/>
                      </a:lnTo>
                      <a:lnTo>
                        <a:pt x="246" y="528"/>
                      </a:lnTo>
                      <a:lnTo>
                        <a:pt x="246" y="523"/>
                      </a:lnTo>
                      <a:lnTo>
                        <a:pt x="247" y="517"/>
                      </a:lnTo>
                      <a:lnTo>
                        <a:pt x="247" y="513"/>
                      </a:lnTo>
                      <a:lnTo>
                        <a:pt x="247" y="510"/>
                      </a:lnTo>
                      <a:lnTo>
                        <a:pt x="247" y="507"/>
                      </a:lnTo>
                      <a:lnTo>
                        <a:pt x="247" y="506"/>
                      </a:lnTo>
                      <a:lnTo>
                        <a:pt x="247" y="506"/>
                      </a:lnTo>
                      <a:lnTo>
                        <a:pt x="248" y="507"/>
                      </a:lnTo>
                      <a:lnTo>
                        <a:pt x="248" y="509"/>
                      </a:lnTo>
                      <a:lnTo>
                        <a:pt x="248" y="510"/>
                      </a:lnTo>
                      <a:lnTo>
                        <a:pt x="248" y="512"/>
                      </a:lnTo>
                      <a:lnTo>
                        <a:pt x="248" y="513"/>
                      </a:lnTo>
                      <a:lnTo>
                        <a:pt x="248" y="513"/>
                      </a:lnTo>
                      <a:lnTo>
                        <a:pt x="249" y="512"/>
                      </a:lnTo>
                      <a:lnTo>
                        <a:pt x="249" y="511"/>
                      </a:lnTo>
                      <a:lnTo>
                        <a:pt x="249" y="508"/>
                      </a:lnTo>
                      <a:lnTo>
                        <a:pt x="249" y="505"/>
                      </a:lnTo>
                      <a:lnTo>
                        <a:pt x="249" y="503"/>
                      </a:lnTo>
                      <a:lnTo>
                        <a:pt x="250" y="500"/>
                      </a:lnTo>
                      <a:lnTo>
                        <a:pt x="250" y="499"/>
                      </a:lnTo>
                      <a:lnTo>
                        <a:pt x="250" y="500"/>
                      </a:lnTo>
                      <a:lnTo>
                        <a:pt x="250" y="502"/>
                      </a:lnTo>
                      <a:lnTo>
                        <a:pt x="250" y="506"/>
                      </a:lnTo>
                      <a:lnTo>
                        <a:pt x="250" y="512"/>
                      </a:lnTo>
                      <a:lnTo>
                        <a:pt x="251" y="519"/>
                      </a:lnTo>
                      <a:lnTo>
                        <a:pt x="251" y="528"/>
                      </a:lnTo>
                      <a:lnTo>
                        <a:pt x="251" y="537"/>
                      </a:lnTo>
                      <a:lnTo>
                        <a:pt x="251" y="545"/>
                      </a:lnTo>
                      <a:lnTo>
                        <a:pt x="251" y="552"/>
                      </a:lnTo>
                      <a:lnTo>
                        <a:pt x="251" y="557"/>
                      </a:lnTo>
                      <a:lnTo>
                        <a:pt x="252" y="560"/>
                      </a:lnTo>
                      <a:lnTo>
                        <a:pt x="252" y="561"/>
                      </a:lnTo>
                      <a:lnTo>
                        <a:pt x="252" y="558"/>
                      </a:lnTo>
                      <a:lnTo>
                        <a:pt x="252" y="553"/>
                      </a:lnTo>
                      <a:lnTo>
                        <a:pt x="252" y="546"/>
                      </a:lnTo>
                      <a:lnTo>
                        <a:pt x="252" y="537"/>
                      </a:lnTo>
                      <a:lnTo>
                        <a:pt x="253" y="526"/>
                      </a:lnTo>
                      <a:lnTo>
                        <a:pt x="253" y="514"/>
                      </a:lnTo>
                      <a:lnTo>
                        <a:pt x="253" y="502"/>
                      </a:lnTo>
                      <a:lnTo>
                        <a:pt x="253" y="489"/>
                      </a:lnTo>
                      <a:lnTo>
                        <a:pt x="253" y="478"/>
                      </a:lnTo>
                      <a:lnTo>
                        <a:pt x="254" y="468"/>
                      </a:lnTo>
                      <a:lnTo>
                        <a:pt x="254" y="459"/>
                      </a:lnTo>
                      <a:lnTo>
                        <a:pt x="254" y="453"/>
                      </a:lnTo>
                      <a:lnTo>
                        <a:pt x="254" y="448"/>
                      </a:lnTo>
                      <a:lnTo>
                        <a:pt x="254" y="446"/>
                      </a:lnTo>
                      <a:lnTo>
                        <a:pt x="254" y="445"/>
                      </a:lnTo>
                      <a:lnTo>
                        <a:pt x="255" y="446"/>
                      </a:lnTo>
                      <a:lnTo>
                        <a:pt x="255" y="447"/>
                      </a:lnTo>
                      <a:lnTo>
                        <a:pt x="255" y="450"/>
                      </a:lnTo>
                      <a:lnTo>
                        <a:pt x="255" y="452"/>
                      </a:lnTo>
                      <a:lnTo>
                        <a:pt x="255" y="455"/>
                      </a:lnTo>
                      <a:lnTo>
                        <a:pt x="255" y="458"/>
                      </a:lnTo>
                      <a:lnTo>
                        <a:pt x="256" y="460"/>
                      </a:lnTo>
                      <a:lnTo>
                        <a:pt x="256" y="463"/>
                      </a:lnTo>
                      <a:lnTo>
                        <a:pt x="256" y="466"/>
                      </a:lnTo>
                      <a:lnTo>
                        <a:pt x="256" y="470"/>
                      </a:lnTo>
                      <a:lnTo>
                        <a:pt x="256" y="474"/>
                      </a:lnTo>
                      <a:lnTo>
                        <a:pt x="257" y="479"/>
                      </a:lnTo>
                      <a:lnTo>
                        <a:pt x="257" y="485"/>
                      </a:lnTo>
                      <a:lnTo>
                        <a:pt x="257" y="492"/>
                      </a:lnTo>
                      <a:lnTo>
                        <a:pt x="257" y="499"/>
                      </a:lnTo>
                      <a:lnTo>
                        <a:pt x="257" y="506"/>
                      </a:lnTo>
                      <a:lnTo>
                        <a:pt x="257" y="512"/>
                      </a:lnTo>
                      <a:lnTo>
                        <a:pt x="258" y="516"/>
                      </a:lnTo>
                      <a:lnTo>
                        <a:pt x="258" y="519"/>
                      </a:lnTo>
                      <a:lnTo>
                        <a:pt x="258" y="521"/>
                      </a:lnTo>
                      <a:lnTo>
                        <a:pt x="258" y="520"/>
                      </a:lnTo>
                      <a:lnTo>
                        <a:pt x="258" y="517"/>
                      </a:lnTo>
                      <a:lnTo>
                        <a:pt x="258" y="512"/>
                      </a:lnTo>
                      <a:lnTo>
                        <a:pt x="259" y="506"/>
                      </a:lnTo>
                      <a:lnTo>
                        <a:pt x="259" y="499"/>
                      </a:lnTo>
                      <a:lnTo>
                        <a:pt x="259" y="492"/>
                      </a:lnTo>
                      <a:lnTo>
                        <a:pt x="259" y="486"/>
                      </a:lnTo>
                      <a:lnTo>
                        <a:pt x="259" y="480"/>
                      </a:lnTo>
                      <a:lnTo>
                        <a:pt x="259" y="476"/>
                      </a:lnTo>
                      <a:lnTo>
                        <a:pt x="260" y="474"/>
                      </a:lnTo>
                      <a:lnTo>
                        <a:pt x="260" y="474"/>
                      </a:lnTo>
                      <a:lnTo>
                        <a:pt x="260" y="476"/>
                      </a:lnTo>
                      <a:lnTo>
                        <a:pt x="260" y="480"/>
                      </a:lnTo>
                      <a:lnTo>
                        <a:pt x="260" y="486"/>
                      </a:lnTo>
                      <a:lnTo>
                        <a:pt x="261" y="494"/>
                      </a:lnTo>
                      <a:lnTo>
                        <a:pt x="261" y="502"/>
                      </a:lnTo>
                      <a:lnTo>
                        <a:pt x="261" y="512"/>
                      </a:lnTo>
                      <a:lnTo>
                        <a:pt x="261" y="523"/>
                      </a:lnTo>
                      <a:lnTo>
                        <a:pt x="261" y="533"/>
                      </a:lnTo>
                      <a:lnTo>
                        <a:pt x="261" y="544"/>
                      </a:lnTo>
                      <a:lnTo>
                        <a:pt x="262" y="554"/>
                      </a:lnTo>
                      <a:lnTo>
                        <a:pt x="262" y="564"/>
                      </a:lnTo>
                      <a:lnTo>
                        <a:pt x="262" y="572"/>
                      </a:lnTo>
                      <a:lnTo>
                        <a:pt x="262" y="580"/>
                      </a:lnTo>
                      <a:lnTo>
                        <a:pt x="262" y="587"/>
                      </a:lnTo>
                      <a:lnTo>
                        <a:pt x="262" y="593"/>
                      </a:lnTo>
                      <a:lnTo>
                        <a:pt x="263" y="598"/>
                      </a:lnTo>
                      <a:lnTo>
                        <a:pt x="263" y="602"/>
                      </a:lnTo>
                      <a:lnTo>
                        <a:pt x="263" y="605"/>
                      </a:lnTo>
                      <a:lnTo>
                        <a:pt x="263" y="607"/>
                      </a:lnTo>
                      <a:lnTo>
                        <a:pt x="263" y="609"/>
                      </a:lnTo>
                      <a:lnTo>
                        <a:pt x="263" y="609"/>
                      </a:lnTo>
                      <a:lnTo>
                        <a:pt x="264" y="609"/>
                      </a:lnTo>
                      <a:lnTo>
                        <a:pt x="264" y="608"/>
                      </a:lnTo>
                      <a:lnTo>
                        <a:pt x="264" y="607"/>
                      </a:lnTo>
                      <a:lnTo>
                        <a:pt x="264" y="604"/>
                      </a:lnTo>
                      <a:lnTo>
                        <a:pt x="264" y="601"/>
                      </a:lnTo>
                      <a:lnTo>
                        <a:pt x="265" y="596"/>
                      </a:lnTo>
                      <a:lnTo>
                        <a:pt x="265" y="591"/>
                      </a:lnTo>
                      <a:lnTo>
                        <a:pt x="265" y="584"/>
                      </a:lnTo>
                      <a:lnTo>
                        <a:pt x="265" y="576"/>
                      </a:lnTo>
                      <a:lnTo>
                        <a:pt x="265" y="567"/>
                      </a:lnTo>
                      <a:lnTo>
                        <a:pt x="265" y="556"/>
                      </a:lnTo>
                      <a:lnTo>
                        <a:pt x="266" y="545"/>
                      </a:lnTo>
                      <a:lnTo>
                        <a:pt x="266" y="532"/>
                      </a:lnTo>
                      <a:lnTo>
                        <a:pt x="266" y="520"/>
                      </a:lnTo>
                      <a:lnTo>
                        <a:pt x="266" y="508"/>
                      </a:lnTo>
                      <a:lnTo>
                        <a:pt x="266" y="497"/>
                      </a:lnTo>
                      <a:lnTo>
                        <a:pt x="266" y="488"/>
                      </a:lnTo>
                      <a:lnTo>
                        <a:pt x="267" y="480"/>
                      </a:lnTo>
                      <a:lnTo>
                        <a:pt x="267" y="475"/>
                      </a:lnTo>
                      <a:lnTo>
                        <a:pt x="267" y="473"/>
                      </a:lnTo>
                      <a:lnTo>
                        <a:pt x="267" y="473"/>
                      </a:lnTo>
                      <a:lnTo>
                        <a:pt x="267" y="477"/>
                      </a:lnTo>
                      <a:lnTo>
                        <a:pt x="268" y="484"/>
                      </a:lnTo>
                      <a:lnTo>
                        <a:pt x="268" y="493"/>
                      </a:lnTo>
                      <a:lnTo>
                        <a:pt x="268" y="505"/>
                      </a:lnTo>
                      <a:lnTo>
                        <a:pt x="268" y="517"/>
                      </a:lnTo>
                      <a:lnTo>
                        <a:pt x="268" y="531"/>
                      </a:lnTo>
                      <a:lnTo>
                        <a:pt x="268" y="544"/>
                      </a:lnTo>
                      <a:lnTo>
                        <a:pt x="269" y="557"/>
                      </a:lnTo>
                      <a:lnTo>
                        <a:pt x="269" y="569"/>
                      </a:lnTo>
                      <a:lnTo>
                        <a:pt x="269" y="580"/>
                      </a:lnTo>
                      <a:lnTo>
                        <a:pt x="269" y="589"/>
                      </a:lnTo>
                      <a:lnTo>
                        <a:pt x="269" y="596"/>
                      </a:lnTo>
                      <a:lnTo>
                        <a:pt x="269" y="601"/>
                      </a:lnTo>
                      <a:lnTo>
                        <a:pt x="270" y="605"/>
                      </a:lnTo>
                      <a:lnTo>
                        <a:pt x="270" y="607"/>
                      </a:lnTo>
                      <a:lnTo>
                        <a:pt x="270" y="608"/>
                      </a:lnTo>
                      <a:lnTo>
                        <a:pt x="270" y="607"/>
                      </a:lnTo>
                      <a:lnTo>
                        <a:pt x="270" y="604"/>
                      </a:lnTo>
                      <a:lnTo>
                        <a:pt x="270" y="600"/>
                      </a:lnTo>
                      <a:lnTo>
                        <a:pt x="271" y="594"/>
                      </a:lnTo>
                      <a:lnTo>
                        <a:pt x="271" y="587"/>
                      </a:lnTo>
                      <a:lnTo>
                        <a:pt x="271" y="578"/>
                      </a:lnTo>
                      <a:lnTo>
                        <a:pt x="271" y="569"/>
                      </a:lnTo>
                      <a:lnTo>
                        <a:pt x="271" y="559"/>
                      </a:lnTo>
                      <a:lnTo>
                        <a:pt x="272" y="549"/>
                      </a:lnTo>
                      <a:lnTo>
                        <a:pt x="272" y="539"/>
                      </a:lnTo>
                      <a:lnTo>
                        <a:pt x="272" y="529"/>
                      </a:lnTo>
                      <a:lnTo>
                        <a:pt x="272" y="521"/>
                      </a:lnTo>
                      <a:lnTo>
                        <a:pt x="272" y="513"/>
                      </a:lnTo>
                      <a:lnTo>
                        <a:pt x="272" y="506"/>
                      </a:lnTo>
                      <a:lnTo>
                        <a:pt x="273" y="501"/>
                      </a:lnTo>
                      <a:lnTo>
                        <a:pt x="273" y="496"/>
                      </a:lnTo>
                      <a:lnTo>
                        <a:pt x="273" y="492"/>
                      </a:lnTo>
                      <a:lnTo>
                        <a:pt x="273" y="488"/>
                      </a:lnTo>
                      <a:lnTo>
                        <a:pt x="273" y="484"/>
                      </a:lnTo>
                      <a:lnTo>
                        <a:pt x="273" y="480"/>
                      </a:lnTo>
                      <a:lnTo>
                        <a:pt x="274" y="476"/>
                      </a:lnTo>
                      <a:lnTo>
                        <a:pt x="274" y="471"/>
                      </a:lnTo>
                      <a:lnTo>
                        <a:pt x="274" y="465"/>
                      </a:lnTo>
                      <a:lnTo>
                        <a:pt x="274" y="458"/>
                      </a:lnTo>
                      <a:lnTo>
                        <a:pt x="274" y="450"/>
                      </a:lnTo>
                      <a:lnTo>
                        <a:pt x="274" y="441"/>
                      </a:lnTo>
                      <a:lnTo>
                        <a:pt x="275" y="432"/>
                      </a:lnTo>
                      <a:lnTo>
                        <a:pt x="275" y="422"/>
                      </a:lnTo>
                      <a:lnTo>
                        <a:pt x="275" y="413"/>
                      </a:lnTo>
                      <a:lnTo>
                        <a:pt x="275" y="405"/>
                      </a:lnTo>
                      <a:lnTo>
                        <a:pt x="275" y="399"/>
                      </a:lnTo>
                      <a:lnTo>
                        <a:pt x="276" y="394"/>
                      </a:lnTo>
                      <a:lnTo>
                        <a:pt x="276" y="392"/>
                      </a:lnTo>
                      <a:lnTo>
                        <a:pt x="276" y="392"/>
                      </a:lnTo>
                      <a:lnTo>
                        <a:pt x="276" y="395"/>
                      </a:lnTo>
                      <a:lnTo>
                        <a:pt x="276" y="401"/>
                      </a:lnTo>
                      <a:lnTo>
                        <a:pt x="276" y="410"/>
                      </a:lnTo>
                      <a:lnTo>
                        <a:pt x="277" y="420"/>
                      </a:lnTo>
                      <a:lnTo>
                        <a:pt x="277" y="432"/>
                      </a:lnTo>
                      <a:lnTo>
                        <a:pt x="277" y="445"/>
                      </a:lnTo>
                      <a:lnTo>
                        <a:pt x="277" y="458"/>
                      </a:lnTo>
                      <a:lnTo>
                        <a:pt x="277" y="470"/>
                      </a:lnTo>
                      <a:lnTo>
                        <a:pt x="277" y="482"/>
                      </a:lnTo>
                      <a:lnTo>
                        <a:pt x="278" y="492"/>
                      </a:lnTo>
                      <a:lnTo>
                        <a:pt x="278" y="500"/>
                      </a:lnTo>
                      <a:lnTo>
                        <a:pt x="278" y="506"/>
                      </a:lnTo>
                      <a:lnTo>
                        <a:pt x="278" y="510"/>
                      </a:lnTo>
                      <a:lnTo>
                        <a:pt x="278" y="512"/>
                      </a:lnTo>
                      <a:lnTo>
                        <a:pt x="279" y="512"/>
                      </a:lnTo>
                      <a:lnTo>
                        <a:pt x="279" y="510"/>
                      </a:lnTo>
                      <a:lnTo>
                        <a:pt x="279" y="507"/>
                      </a:lnTo>
                      <a:lnTo>
                        <a:pt x="279" y="504"/>
                      </a:lnTo>
                      <a:lnTo>
                        <a:pt x="279" y="500"/>
                      </a:lnTo>
                      <a:lnTo>
                        <a:pt x="279" y="497"/>
                      </a:lnTo>
                      <a:lnTo>
                        <a:pt x="280" y="493"/>
                      </a:lnTo>
                      <a:lnTo>
                        <a:pt x="280" y="489"/>
                      </a:lnTo>
                      <a:lnTo>
                        <a:pt x="280" y="486"/>
                      </a:lnTo>
                      <a:lnTo>
                        <a:pt x="280" y="482"/>
                      </a:lnTo>
                      <a:lnTo>
                        <a:pt x="280" y="478"/>
                      </a:lnTo>
                      <a:lnTo>
                        <a:pt x="280" y="474"/>
                      </a:lnTo>
                      <a:lnTo>
                        <a:pt x="281" y="469"/>
                      </a:lnTo>
                      <a:lnTo>
                        <a:pt x="281" y="465"/>
                      </a:lnTo>
                      <a:lnTo>
                        <a:pt x="281" y="460"/>
                      </a:lnTo>
                      <a:lnTo>
                        <a:pt x="281" y="455"/>
                      </a:lnTo>
                      <a:lnTo>
                        <a:pt x="281" y="450"/>
                      </a:lnTo>
                      <a:lnTo>
                        <a:pt x="281" y="446"/>
                      </a:lnTo>
                      <a:lnTo>
                        <a:pt x="282" y="443"/>
                      </a:lnTo>
                      <a:lnTo>
                        <a:pt x="282" y="441"/>
                      </a:lnTo>
                      <a:lnTo>
                        <a:pt x="282" y="439"/>
                      </a:lnTo>
                      <a:lnTo>
                        <a:pt x="282" y="439"/>
                      </a:lnTo>
                      <a:lnTo>
                        <a:pt x="282" y="439"/>
                      </a:lnTo>
                      <a:lnTo>
                        <a:pt x="283" y="439"/>
                      </a:lnTo>
                      <a:lnTo>
                        <a:pt x="283" y="440"/>
                      </a:lnTo>
                      <a:lnTo>
                        <a:pt x="283" y="440"/>
                      </a:lnTo>
                      <a:lnTo>
                        <a:pt x="283" y="440"/>
                      </a:lnTo>
                      <a:lnTo>
                        <a:pt x="283" y="439"/>
                      </a:lnTo>
                      <a:lnTo>
                        <a:pt x="283" y="438"/>
                      </a:lnTo>
                      <a:lnTo>
                        <a:pt x="284" y="435"/>
                      </a:lnTo>
                      <a:lnTo>
                        <a:pt x="284" y="433"/>
                      </a:lnTo>
                      <a:lnTo>
                        <a:pt x="284" y="430"/>
                      </a:lnTo>
                      <a:lnTo>
                        <a:pt x="284" y="428"/>
                      </a:lnTo>
                      <a:lnTo>
                        <a:pt x="284" y="426"/>
                      </a:lnTo>
                      <a:lnTo>
                        <a:pt x="284" y="426"/>
                      </a:lnTo>
                      <a:lnTo>
                        <a:pt x="285" y="427"/>
                      </a:lnTo>
                      <a:lnTo>
                        <a:pt x="285" y="429"/>
                      </a:lnTo>
                      <a:lnTo>
                        <a:pt x="285" y="434"/>
                      </a:lnTo>
                      <a:lnTo>
                        <a:pt x="285" y="440"/>
                      </a:lnTo>
                      <a:lnTo>
                        <a:pt x="285" y="448"/>
                      </a:lnTo>
                      <a:lnTo>
                        <a:pt x="285" y="456"/>
                      </a:lnTo>
                      <a:lnTo>
                        <a:pt x="286" y="465"/>
                      </a:lnTo>
                      <a:lnTo>
                        <a:pt x="286" y="475"/>
                      </a:lnTo>
                      <a:lnTo>
                        <a:pt x="286" y="483"/>
                      </a:lnTo>
                      <a:lnTo>
                        <a:pt x="286" y="491"/>
                      </a:lnTo>
                      <a:lnTo>
                        <a:pt x="286" y="497"/>
                      </a:lnTo>
                      <a:lnTo>
                        <a:pt x="287" y="502"/>
                      </a:lnTo>
                      <a:lnTo>
                        <a:pt x="287" y="505"/>
                      </a:lnTo>
                      <a:lnTo>
                        <a:pt x="287" y="506"/>
                      </a:lnTo>
                      <a:lnTo>
                        <a:pt x="287" y="506"/>
                      </a:lnTo>
                      <a:lnTo>
                        <a:pt x="287" y="505"/>
                      </a:lnTo>
                      <a:lnTo>
                        <a:pt x="287" y="503"/>
                      </a:lnTo>
                      <a:lnTo>
                        <a:pt x="288" y="500"/>
                      </a:lnTo>
                      <a:lnTo>
                        <a:pt x="288" y="498"/>
                      </a:lnTo>
                      <a:lnTo>
                        <a:pt x="288" y="496"/>
                      </a:lnTo>
                      <a:lnTo>
                        <a:pt x="288" y="494"/>
                      </a:lnTo>
                      <a:lnTo>
                        <a:pt x="288" y="494"/>
                      </a:lnTo>
                      <a:lnTo>
                        <a:pt x="288" y="495"/>
                      </a:lnTo>
                      <a:lnTo>
                        <a:pt x="289" y="497"/>
                      </a:lnTo>
                      <a:lnTo>
                        <a:pt x="289" y="500"/>
                      </a:lnTo>
                      <a:lnTo>
                        <a:pt x="289" y="504"/>
                      </a:lnTo>
                      <a:lnTo>
                        <a:pt x="289" y="508"/>
                      </a:lnTo>
                      <a:lnTo>
                        <a:pt x="289" y="512"/>
                      </a:lnTo>
                      <a:lnTo>
                        <a:pt x="290" y="516"/>
                      </a:lnTo>
                      <a:lnTo>
                        <a:pt x="290" y="519"/>
                      </a:lnTo>
                      <a:lnTo>
                        <a:pt x="290" y="520"/>
                      </a:lnTo>
                      <a:lnTo>
                        <a:pt x="290" y="520"/>
                      </a:lnTo>
                      <a:lnTo>
                        <a:pt x="290" y="518"/>
                      </a:lnTo>
                      <a:lnTo>
                        <a:pt x="290" y="516"/>
                      </a:lnTo>
                      <a:lnTo>
                        <a:pt x="291" y="511"/>
                      </a:lnTo>
                      <a:lnTo>
                        <a:pt x="291" y="506"/>
                      </a:lnTo>
                      <a:lnTo>
                        <a:pt x="291" y="501"/>
                      </a:lnTo>
                      <a:lnTo>
                        <a:pt x="291" y="495"/>
                      </a:lnTo>
                      <a:lnTo>
                        <a:pt x="291" y="490"/>
                      </a:lnTo>
                      <a:lnTo>
                        <a:pt x="291" y="485"/>
                      </a:lnTo>
                      <a:lnTo>
                        <a:pt x="292" y="481"/>
                      </a:lnTo>
                      <a:lnTo>
                        <a:pt x="292" y="478"/>
                      </a:lnTo>
                      <a:lnTo>
                        <a:pt x="292" y="475"/>
                      </a:lnTo>
                      <a:lnTo>
                        <a:pt x="292" y="473"/>
                      </a:lnTo>
                      <a:lnTo>
                        <a:pt x="292" y="471"/>
                      </a:lnTo>
                      <a:lnTo>
                        <a:pt x="292" y="469"/>
                      </a:lnTo>
                      <a:lnTo>
                        <a:pt x="293" y="467"/>
                      </a:lnTo>
                      <a:lnTo>
                        <a:pt x="293" y="464"/>
                      </a:lnTo>
                      <a:lnTo>
                        <a:pt x="293" y="461"/>
                      </a:lnTo>
                      <a:lnTo>
                        <a:pt x="293" y="458"/>
                      </a:lnTo>
                      <a:lnTo>
                        <a:pt x="293" y="454"/>
                      </a:lnTo>
                      <a:lnTo>
                        <a:pt x="294" y="451"/>
                      </a:lnTo>
                      <a:lnTo>
                        <a:pt x="294" y="448"/>
                      </a:lnTo>
                      <a:lnTo>
                        <a:pt x="294" y="445"/>
                      </a:lnTo>
                      <a:lnTo>
                        <a:pt x="294" y="442"/>
                      </a:lnTo>
                      <a:lnTo>
                        <a:pt x="294" y="440"/>
                      </a:lnTo>
                      <a:lnTo>
                        <a:pt x="294" y="438"/>
                      </a:lnTo>
                      <a:lnTo>
                        <a:pt x="295" y="436"/>
                      </a:lnTo>
                      <a:lnTo>
                        <a:pt x="295" y="434"/>
                      </a:lnTo>
                      <a:lnTo>
                        <a:pt x="295" y="432"/>
                      </a:lnTo>
                      <a:lnTo>
                        <a:pt x="295" y="430"/>
                      </a:lnTo>
                      <a:lnTo>
                        <a:pt x="295" y="428"/>
                      </a:lnTo>
                      <a:lnTo>
                        <a:pt x="295" y="425"/>
                      </a:lnTo>
                      <a:lnTo>
                        <a:pt x="296" y="423"/>
                      </a:lnTo>
                      <a:lnTo>
                        <a:pt x="296" y="420"/>
                      </a:lnTo>
                      <a:lnTo>
                        <a:pt x="296" y="417"/>
                      </a:lnTo>
                      <a:lnTo>
                        <a:pt x="296" y="414"/>
                      </a:lnTo>
                      <a:lnTo>
                        <a:pt x="296" y="410"/>
                      </a:lnTo>
                      <a:lnTo>
                        <a:pt x="296" y="407"/>
                      </a:lnTo>
                      <a:lnTo>
                        <a:pt x="297" y="404"/>
                      </a:lnTo>
                      <a:lnTo>
                        <a:pt x="297" y="401"/>
                      </a:lnTo>
                      <a:lnTo>
                        <a:pt x="297" y="397"/>
                      </a:lnTo>
                      <a:lnTo>
                        <a:pt x="297" y="394"/>
                      </a:lnTo>
                      <a:lnTo>
                        <a:pt x="297" y="391"/>
                      </a:lnTo>
                      <a:lnTo>
                        <a:pt x="298" y="387"/>
                      </a:lnTo>
                      <a:lnTo>
                        <a:pt x="298" y="383"/>
                      </a:lnTo>
                      <a:lnTo>
                        <a:pt x="298" y="379"/>
                      </a:lnTo>
                      <a:lnTo>
                        <a:pt x="298" y="375"/>
                      </a:lnTo>
                      <a:lnTo>
                        <a:pt x="298" y="370"/>
                      </a:lnTo>
                      <a:lnTo>
                        <a:pt x="298" y="366"/>
                      </a:lnTo>
                      <a:lnTo>
                        <a:pt x="299" y="361"/>
                      </a:lnTo>
                      <a:lnTo>
                        <a:pt x="299" y="356"/>
                      </a:lnTo>
                      <a:lnTo>
                        <a:pt x="299" y="352"/>
                      </a:lnTo>
                      <a:lnTo>
                        <a:pt x="299" y="349"/>
                      </a:lnTo>
                      <a:lnTo>
                        <a:pt x="299" y="347"/>
                      </a:lnTo>
                      <a:lnTo>
                        <a:pt x="299" y="345"/>
                      </a:lnTo>
                      <a:lnTo>
                        <a:pt x="300" y="345"/>
                      </a:lnTo>
                      <a:lnTo>
                        <a:pt x="300" y="347"/>
                      </a:lnTo>
                      <a:lnTo>
                        <a:pt x="300" y="349"/>
                      </a:lnTo>
                      <a:lnTo>
                        <a:pt x="300" y="353"/>
                      </a:lnTo>
                      <a:lnTo>
                        <a:pt x="300" y="358"/>
                      </a:lnTo>
                      <a:lnTo>
                        <a:pt x="301" y="364"/>
                      </a:lnTo>
                      <a:lnTo>
                        <a:pt x="301" y="370"/>
                      </a:lnTo>
                      <a:lnTo>
                        <a:pt x="301" y="376"/>
                      </a:lnTo>
                      <a:lnTo>
                        <a:pt x="301" y="383"/>
                      </a:lnTo>
                      <a:lnTo>
                        <a:pt x="301" y="390"/>
                      </a:lnTo>
                      <a:lnTo>
                        <a:pt x="301" y="397"/>
                      </a:lnTo>
                      <a:lnTo>
                        <a:pt x="302" y="403"/>
                      </a:lnTo>
                      <a:lnTo>
                        <a:pt x="302" y="409"/>
                      </a:lnTo>
                      <a:lnTo>
                        <a:pt x="302" y="415"/>
                      </a:lnTo>
                      <a:lnTo>
                        <a:pt x="302" y="420"/>
                      </a:lnTo>
                      <a:lnTo>
                        <a:pt x="302" y="424"/>
                      </a:lnTo>
                      <a:lnTo>
                        <a:pt x="302" y="427"/>
                      </a:lnTo>
                      <a:lnTo>
                        <a:pt x="303" y="429"/>
                      </a:lnTo>
                      <a:lnTo>
                        <a:pt x="303" y="430"/>
                      </a:lnTo>
                      <a:lnTo>
                        <a:pt x="303" y="429"/>
                      </a:lnTo>
                      <a:lnTo>
                        <a:pt x="303" y="427"/>
                      </a:lnTo>
                      <a:lnTo>
                        <a:pt x="303" y="424"/>
                      </a:lnTo>
                      <a:lnTo>
                        <a:pt x="303" y="419"/>
                      </a:lnTo>
                      <a:lnTo>
                        <a:pt x="304" y="413"/>
                      </a:lnTo>
                      <a:lnTo>
                        <a:pt x="304" y="407"/>
                      </a:lnTo>
                      <a:lnTo>
                        <a:pt x="304" y="400"/>
                      </a:lnTo>
                      <a:lnTo>
                        <a:pt x="304" y="394"/>
                      </a:lnTo>
                      <a:lnTo>
                        <a:pt x="304" y="388"/>
                      </a:lnTo>
                      <a:lnTo>
                        <a:pt x="305" y="383"/>
                      </a:lnTo>
                      <a:lnTo>
                        <a:pt x="305" y="379"/>
                      </a:lnTo>
                      <a:lnTo>
                        <a:pt x="305" y="376"/>
                      </a:lnTo>
                      <a:lnTo>
                        <a:pt x="305" y="374"/>
                      </a:lnTo>
                      <a:lnTo>
                        <a:pt x="305" y="375"/>
                      </a:lnTo>
                      <a:lnTo>
                        <a:pt x="305" y="376"/>
                      </a:lnTo>
                      <a:lnTo>
                        <a:pt x="306" y="379"/>
                      </a:lnTo>
                      <a:lnTo>
                        <a:pt x="306" y="383"/>
                      </a:lnTo>
                      <a:lnTo>
                        <a:pt x="306" y="388"/>
                      </a:lnTo>
                      <a:lnTo>
                        <a:pt x="306" y="393"/>
                      </a:lnTo>
                      <a:lnTo>
                        <a:pt x="306" y="399"/>
                      </a:lnTo>
                      <a:lnTo>
                        <a:pt x="306" y="405"/>
                      </a:lnTo>
                      <a:lnTo>
                        <a:pt x="307" y="410"/>
                      </a:lnTo>
                      <a:lnTo>
                        <a:pt x="307" y="415"/>
                      </a:lnTo>
                      <a:lnTo>
                        <a:pt x="307" y="419"/>
                      </a:lnTo>
                      <a:lnTo>
                        <a:pt x="307" y="422"/>
                      </a:lnTo>
                      <a:lnTo>
                        <a:pt x="307" y="423"/>
                      </a:lnTo>
                      <a:lnTo>
                        <a:pt x="307" y="424"/>
                      </a:lnTo>
                      <a:lnTo>
                        <a:pt x="308" y="424"/>
                      </a:lnTo>
                      <a:lnTo>
                        <a:pt x="308" y="423"/>
                      </a:lnTo>
                      <a:lnTo>
                        <a:pt x="308" y="421"/>
                      </a:lnTo>
                      <a:lnTo>
                        <a:pt x="308" y="420"/>
                      </a:lnTo>
                      <a:lnTo>
                        <a:pt x="308" y="418"/>
                      </a:lnTo>
                      <a:lnTo>
                        <a:pt x="309" y="417"/>
                      </a:lnTo>
                      <a:lnTo>
                        <a:pt x="309" y="416"/>
                      </a:lnTo>
                      <a:lnTo>
                        <a:pt x="309" y="416"/>
                      </a:lnTo>
                      <a:lnTo>
                        <a:pt x="309" y="416"/>
                      </a:lnTo>
                      <a:lnTo>
                        <a:pt x="309" y="417"/>
                      </a:lnTo>
                      <a:lnTo>
                        <a:pt x="309" y="418"/>
                      </a:lnTo>
                      <a:lnTo>
                        <a:pt x="310" y="420"/>
                      </a:lnTo>
                      <a:lnTo>
                        <a:pt x="310" y="421"/>
                      </a:lnTo>
                      <a:lnTo>
                        <a:pt x="310" y="422"/>
                      </a:lnTo>
                      <a:lnTo>
                        <a:pt x="310" y="423"/>
                      </a:lnTo>
                      <a:lnTo>
                        <a:pt x="310" y="423"/>
                      </a:lnTo>
                      <a:lnTo>
                        <a:pt x="310" y="423"/>
                      </a:lnTo>
                      <a:lnTo>
                        <a:pt x="311" y="422"/>
                      </a:lnTo>
                      <a:lnTo>
                        <a:pt x="311" y="420"/>
                      </a:lnTo>
                      <a:lnTo>
                        <a:pt x="311" y="418"/>
                      </a:lnTo>
                      <a:lnTo>
                        <a:pt x="311" y="416"/>
                      </a:lnTo>
                      <a:lnTo>
                        <a:pt x="311" y="413"/>
                      </a:lnTo>
                      <a:lnTo>
                        <a:pt x="312" y="411"/>
                      </a:lnTo>
                      <a:lnTo>
                        <a:pt x="312" y="410"/>
                      </a:lnTo>
                      <a:lnTo>
                        <a:pt x="312" y="410"/>
                      </a:lnTo>
                      <a:lnTo>
                        <a:pt x="312" y="411"/>
                      </a:lnTo>
                      <a:lnTo>
                        <a:pt x="312" y="414"/>
                      </a:lnTo>
                      <a:lnTo>
                        <a:pt x="312" y="418"/>
                      </a:lnTo>
                      <a:lnTo>
                        <a:pt x="313" y="423"/>
                      </a:lnTo>
                      <a:lnTo>
                        <a:pt x="313" y="429"/>
                      </a:lnTo>
                      <a:lnTo>
                        <a:pt x="313" y="435"/>
                      </a:lnTo>
                      <a:lnTo>
                        <a:pt x="313" y="441"/>
                      </a:lnTo>
                      <a:lnTo>
                        <a:pt x="313" y="446"/>
                      </a:lnTo>
                      <a:lnTo>
                        <a:pt x="313" y="449"/>
                      </a:lnTo>
                      <a:lnTo>
                        <a:pt x="314" y="450"/>
                      </a:lnTo>
                      <a:lnTo>
                        <a:pt x="314" y="449"/>
                      </a:lnTo>
                      <a:lnTo>
                        <a:pt x="314" y="447"/>
                      </a:lnTo>
                      <a:lnTo>
                        <a:pt x="314" y="442"/>
                      </a:lnTo>
                      <a:lnTo>
                        <a:pt x="314" y="436"/>
                      </a:lnTo>
                      <a:lnTo>
                        <a:pt x="314" y="428"/>
                      </a:lnTo>
                      <a:lnTo>
                        <a:pt x="315" y="419"/>
                      </a:lnTo>
                      <a:lnTo>
                        <a:pt x="315" y="410"/>
                      </a:lnTo>
                      <a:lnTo>
                        <a:pt x="315" y="400"/>
                      </a:lnTo>
                      <a:lnTo>
                        <a:pt x="315" y="390"/>
                      </a:lnTo>
                      <a:lnTo>
                        <a:pt x="315" y="379"/>
                      </a:lnTo>
                      <a:lnTo>
                        <a:pt x="316" y="369"/>
                      </a:lnTo>
                      <a:lnTo>
                        <a:pt x="316" y="358"/>
                      </a:lnTo>
                      <a:lnTo>
                        <a:pt x="316" y="346"/>
                      </a:lnTo>
                      <a:lnTo>
                        <a:pt x="316" y="335"/>
                      </a:lnTo>
                      <a:lnTo>
                        <a:pt x="316" y="323"/>
                      </a:lnTo>
                      <a:lnTo>
                        <a:pt x="316" y="312"/>
                      </a:lnTo>
                      <a:lnTo>
                        <a:pt x="317" y="301"/>
                      </a:lnTo>
                      <a:lnTo>
                        <a:pt x="317" y="291"/>
                      </a:lnTo>
                      <a:lnTo>
                        <a:pt x="317" y="282"/>
                      </a:lnTo>
                      <a:lnTo>
                        <a:pt x="317" y="274"/>
                      </a:lnTo>
                      <a:lnTo>
                        <a:pt x="317" y="268"/>
                      </a:lnTo>
                      <a:lnTo>
                        <a:pt x="317" y="262"/>
                      </a:lnTo>
                      <a:lnTo>
                        <a:pt x="318" y="258"/>
                      </a:lnTo>
                      <a:lnTo>
                        <a:pt x="318" y="255"/>
                      </a:lnTo>
                      <a:lnTo>
                        <a:pt x="318" y="252"/>
                      </a:lnTo>
                      <a:lnTo>
                        <a:pt x="318" y="251"/>
                      </a:lnTo>
                      <a:lnTo>
                        <a:pt x="318" y="250"/>
                      </a:lnTo>
                      <a:lnTo>
                        <a:pt x="318" y="249"/>
                      </a:lnTo>
                      <a:lnTo>
                        <a:pt x="319" y="249"/>
                      </a:lnTo>
                      <a:lnTo>
                        <a:pt x="319" y="250"/>
                      </a:lnTo>
                      <a:lnTo>
                        <a:pt x="319" y="251"/>
                      </a:lnTo>
                      <a:lnTo>
                        <a:pt x="319" y="253"/>
                      </a:lnTo>
                      <a:lnTo>
                        <a:pt x="319" y="256"/>
                      </a:lnTo>
                      <a:lnTo>
                        <a:pt x="320" y="260"/>
                      </a:lnTo>
                      <a:lnTo>
                        <a:pt x="320" y="264"/>
                      </a:lnTo>
                      <a:lnTo>
                        <a:pt x="320" y="269"/>
                      </a:lnTo>
                      <a:lnTo>
                        <a:pt x="320" y="274"/>
                      </a:lnTo>
                      <a:lnTo>
                        <a:pt x="320" y="280"/>
                      </a:lnTo>
                      <a:lnTo>
                        <a:pt x="320" y="286"/>
                      </a:lnTo>
                      <a:lnTo>
                        <a:pt x="321" y="292"/>
                      </a:lnTo>
                      <a:lnTo>
                        <a:pt x="321" y="298"/>
                      </a:lnTo>
                      <a:lnTo>
                        <a:pt x="321" y="305"/>
                      </a:lnTo>
                      <a:lnTo>
                        <a:pt x="321" y="311"/>
                      </a:lnTo>
                      <a:lnTo>
                        <a:pt x="321" y="317"/>
                      </a:lnTo>
                      <a:lnTo>
                        <a:pt x="321" y="323"/>
                      </a:lnTo>
                      <a:lnTo>
                        <a:pt x="322" y="329"/>
                      </a:lnTo>
                      <a:lnTo>
                        <a:pt x="322" y="335"/>
                      </a:lnTo>
                      <a:lnTo>
                        <a:pt x="322" y="340"/>
                      </a:lnTo>
                      <a:lnTo>
                        <a:pt x="322" y="344"/>
                      </a:lnTo>
                      <a:lnTo>
                        <a:pt x="322" y="348"/>
                      </a:lnTo>
                      <a:lnTo>
                        <a:pt x="323" y="351"/>
                      </a:lnTo>
                      <a:lnTo>
                        <a:pt x="323" y="353"/>
                      </a:lnTo>
                      <a:lnTo>
                        <a:pt x="323" y="354"/>
                      </a:lnTo>
                      <a:lnTo>
                        <a:pt x="323" y="354"/>
                      </a:lnTo>
                      <a:lnTo>
                        <a:pt x="323" y="353"/>
                      </a:lnTo>
                      <a:lnTo>
                        <a:pt x="323" y="352"/>
                      </a:lnTo>
                      <a:lnTo>
                        <a:pt x="324" y="350"/>
                      </a:lnTo>
                      <a:lnTo>
                        <a:pt x="324" y="348"/>
                      </a:lnTo>
                      <a:lnTo>
                        <a:pt x="324" y="346"/>
                      </a:lnTo>
                      <a:lnTo>
                        <a:pt x="324" y="344"/>
                      </a:lnTo>
                      <a:lnTo>
                        <a:pt x="324" y="343"/>
                      </a:lnTo>
                      <a:lnTo>
                        <a:pt x="324" y="341"/>
                      </a:lnTo>
                      <a:lnTo>
                        <a:pt x="325" y="341"/>
                      </a:lnTo>
                      <a:lnTo>
                        <a:pt x="325" y="341"/>
                      </a:lnTo>
                      <a:lnTo>
                        <a:pt x="325" y="341"/>
                      </a:lnTo>
                      <a:lnTo>
                        <a:pt x="325" y="342"/>
                      </a:lnTo>
                      <a:lnTo>
                        <a:pt x="325" y="343"/>
                      </a:lnTo>
                      <a:lnTo>
                        <a:pt x="325" y="343"/>
                      </a:lnTo>
                      <a:lnTo>
                        <a:pt x="326" y="344"/>
                      </a:lnTo>
                      <a:lnTo>
                        <a:pt x="326" y="345"/>
                      </a:lnTo>
                      <a:lnTo>
                        <a:pt x="326" y="345"/>
                      </a:lnTo>
                      <a:lnTo>
                        <a:pt x="326" y="344"/>
                      </a:lnTo>
                      <a:lnTo>
                        <a:pt x="326" y="344"/>
                      </a:lnTo>
                      <a:lnTo>
                        <a:pt x="327" y="343"/>
                      </a:lnTo>
                      <a:lnTo>
                        <a:pt x="327" y="342"/>
                      </a:lnTo>
                      <a:lnTo>
                        <a:pt x="327" y="341"/>
                      </a:lnTo>
                      <a:lnTo>
                        <a:pt x="327" y="341"/>
                      </a:lnTo>
                      <a:lnTo>
                        <a:pt x="327" y="340"/>
                      </a:lnTo>
                      <a:lnTo>
                        <a:pt x="327" y="340"/>
                      </a:lnTo>
                      <a:lnTo>
                        <a:pt x="328" y="340"/>
                      </a:lnTo>
                      <a:lnTo>
                        <a:pt x="328" y="341"/>
                      </a:lnTo>
                      <a:lnTo>
                        <a:pt x="328" y="341"/>
                      </a:lnTo>
                      <a:lnTo>
                        <a:pt x="328" y="342"/>
                      </a:lnTo>
                      <a:lnTo>
                        <a:pt x="328" y="342"/>
                      </a:lnTo>
                      <a:lnTo>
                        <a:pt x="328" y="342"/>
                      </a:lnTo>
                      <a:lnTo>
                        <a:pt x="329" y="342"/>
                      </a:lnTo>
                      <a:lnTo>
                        <a:pt x="329" y="342"/>
                      </a:lnTo>
                      <a:lnTo>
                        <a:pt x="329" y="341"/>
                      </a:lnTo>
                      <a:lnTo>
                        <a:pt x="329" y="340"/>
                      </a:lnTo>
                      <a:lnTo>
                        <a:pt x="329" y="339"/>
                      </a:lnTo>
                      <a:lnTo>
                        <a:pt x="329" y="339"/>
                      </a:lnTo>
                      <a:lnTo>
                        <a:pt x="330" y="338"/>
                      </a:lnTo>
                      <a:lnTo>
                        <a:pt x="330" y="337"/>
                      </a:lnTo>
                      <a:lnTo>
                        <a:pt x="330" y="336"/>
                      </a:lnTo>
                      <a:lnTo>
                        <a:pt x="330" y="335"/>
                      </a:lnTo>
                      <a:lnTo>
                        <a:pt x="330" y="333"/>
                      </a:lnTo>
                      <a:lnTo>
                        <a:pt x="331" y="331"/>
                      </a:lnTo>
                      <a:lnTo>
                        <a:pt x="331" y="328"/>
                      </a:lnTo>
                      <a:lnTo>
                        <a:pt x="331" y="325"/>
                      </a:lnTo>
                      <a:lnTo>
                        <a:pt x="331" y="321"/>
                      </a:lnTo>
                      <a:lnTo>
                        <a:pt x="331" y="317"/>
                      </a:lnTo>
                      <a:lnTo>
                        <a:pt x="331" y="313"/>
                      </a:lnTo>
                      <a:lnTo>
                        <a:pt x="332" y="308"/>
                      </a:lnTo>
                      <a:lnTo>
                        <a:pt x="332" y="304"/>
                      </a:lnTo>
                      <a:lnTo>
                        <a:pt x="332" y="300"/>
                      </a:lnTo>
                      <a:lnTo>
                        <a:pt x="332" y="297"/>
                      </a:lnTo>
                      <a:lnTo>
                        <a:pt x="332" y="295"/>
                      </a:lnTo>
                      <a:lnTo>
                        <a:pt x="332" y="293"/>
                      </a:lnTo>
                      <a:lnTo>
                        <a:pt x="333" y="293"/>
                      </a:lnTo>
                      <a:lnTo>
                        <a:pt x="333" y="293"/>
                      </a:lnTo>
                      <a:lnTo>
                        <a:pt x="333" y="294"/>
                      </a:lnTo>
                      <a:lnTo>
                        <a:pt x="333" y="297"/>
                      </a:lnTo>
                      <a:lnTo>
                        <a:pt x="333" y="300"/>
                      </a:lnTo>
                      <a:lnTo>
                        <a:pt x="334" y="303"/>
                      </a:lnTo>
                      <a:lnTo>
                        <a:pt x="334" y="307"/>
                      </a:lnTo>
                      <a:lnTo>
                        <a:pt x="334" y="312"/>
                      </a:lnTo>
                      <a:lnTo>
                        <a:pt x="334" y="317"/>
                      </a:lnTo>
                      <a:lnTo>
                        <a:pt x="334" y="323"/>
                      </a:lnTo>
                      <a:lnTo>
                        <a:pt x="334" y="328"/>
                      </a:lnTo>
                      <a:lnTo>
                        <a:pt x="335" y="334"/>
                      </a:lnTo>
                      <a:lnTo>
                        <a:pt x="335" y="340"/>
                      </a:lnTo>
                      <a:lnTo>
                        <a:pt x="335" y="346"/>
                      </a:lnTo>
                      <a:lnTo>
                        <a:pt x="335" y="351"/>
                      </a:lnTo>
                      <a:lnTo>
                        <a:pt x="335" y="355"/>
                      </a:lnTo>
                      <a:lnTo>
                        <a:pt x="335" y="358"/>
                      </a:lnTo>
                      <a:lnTo>
                        <a:pt x="336" y="360"/>
                      </a:lnTo>
                      <a:lnTo>
                        <a:pt x="336" y="360"/>
                      </a:lnTo>
                      <a:lnTo>
                        <a:pt x="336" y="359"/>
                      </a:lnTo>
                      <a:lnTo>
                        <a:pt x="336" y="355"/>
                      </a:lnTo>
                      <a:lnTo>
                        <a:pt x="336" y="350"/>
                      </a:lnTo>
                      <a:lnTo>
                        <a:pt x="336" y="344"/>
                      </a:lnTo>
                      <a:lnTo>
                        <a:pt x="337" y="336"/>
                      </a:lnTo>
                      <a:lnTo>
                        <a:pt x="337" y="328"/>
                      </a:lnTo>
                      <a:lnTo>
                        <a:pt x="337" y="319"/>
                      </a:lnTo>
                      <a:lnTo>
                        <a:pt x="337" y="310"/>
                      </a:lnTo>
                      <a:lnTo>
                        <a:pt x="337" y="302"/>
                      </a:lnTo>
                      <a:lnTo>
                        <a:pt x="338" y="294"/>
                      </a:lnTo>
                      <a:lnTo>
                        <a:pt x="338" y="286"/>
                      </a:lnTo>
                      <a:lnTo>
                        <a:pt x="338" y="279"/>
                      </a:lnTo>
                      <a:lnTo>
                        <a:pt x="338" y="272"/>
                      </a:lnTo>
                      <a:lnTo>
                        <a:pt x="338" y="265"/>
                      </a:lnTo>
                      <a:lnTo>
                        <a:pt x="338" y="259"/>
                      </a:lnTo>
                      <a:lnTo>
                        <a:pt x="339" y="254"/>
                      </a:lnTo>
                      <a:lnTo>
                        <a:pt x="339" y="248"/>
                      </a:lnTo>
                      <a:lnTo>
                        <a:pt x="339" y="243"/>
                      </a:lnTo>
                      <a:lnTo>
                        <a:pt x="339" y="238"/>
                      </a:lnTo>
                      <a:lnTo>
                        <a:pt x="339" y="234"/>
                      </a:lnTo>
                      <a:lnTo>
                        <a:pt x="339" y="231"/>
                      </a:lnTo>
                      <a:lnTo>
                        <a:pt x="340" y="228"/>
                      </a:lnTo>
                      <a:lnTo>
                        <a:pt x="340" y="227"/>
                      </a:lnTo>
                      <a:lnTo>
                        <a:pt x="340" y="226"/>
                      </a:lnTo>
                      <a:lnTo>
                        <a:pt x="340" y="226"/>
                      </a:lnTo>
                      <a:lnTo>
                        <a:pt x="340" y="228"/>
                      </a:lnTo>
                      <a:lnTo>
                        <a:pt x="340" y="230"/>
                      </a:lnTo>
                      <a:lnTo>
                        <a:pt x="341" y="233"/>
                      </a:lnTo>
                      <a:lnTo>
                        <a:pt x="341" y="237"/>
                      </a:lnTo>
                      <a:lnTo>
                        <a:pt x="341" y="241"/>
                      </a:lnTo>
                      <a:lnTo>
                        <a:pt x="341" y="247"/>
                      </a:lnTo>
                      <a:lnTo>
                        <a:pt x="341" y="252"/>
                      </a:lnTo>
                      <a:lnTo>
                        <a:pt x="342" y="258"/>
                      </a:lnTo>
                      <a:lnTo>
                        <a:pt x="342" y="264"/>
                      </a:lnTo>
                      <a:lnTo>
                        <a:pt x="342" y="269"/>
                      </a:lnTo>
                      <a:lnTo>
                        <a:pt x="342" y="274"/>
                      </a:lnTo>
                      <a:lnTo>
                        <a:pt x="342" y="279"/>
                      </a:lnTo>
                      <a:lnTo>
                        <a:pt x="342" y="283"/>
                      </a:lnTo>
                      <a:lnTo>
                        <a:pt x="343" y="286"/>
                      </a:lnTo>
                      <a:lnTo>
                        <a:pt x="343" y="288"/>
                      </a:lnTo>
                      <a:lnTo>
                        <a:pt x="343" y="290"/>
                      </a:lnTo>
                      <a:lnTo>
                        <a:pt x="343" y="291"/>
                      </a:lnTo>
                      <a:lnTo>
                        <a:pt x="343" y="292"/>
                      </a:lnTo>
                      <a:lnTo>
                        <a:pt x="343" y="292"/>
                      </a:lnTo>
                      <a:lnTo>
                        <a:pt x="344" y="292"/>
                      </a:lnTo>
                      <a:lnTo>
                        <a:pt x="344" y="291"/>
                      </a:lnTo>
                      <a:lnTo>
                        <a:pt x="344" y="291"/>
                      </a:lnTo>
                      <a:lnTo>
                        <a:pt x="344" y="290"/>
                      </a:lnTo>
                      <a:lnTo>
                        <a:pt x="344" y="290"/>
                      </a:lnTo>
                      <a:lnTo>
                        <a:pt x="345" y="290"/>
                      </a:lnTo>
                      <a:lnTo>
                        <a:pt x="345" y="291"/>
                      </a:lnTo>
                      <a:lnTo>
                        <a:pt x="345" y="293"/>
                      </a:lnTo>
                      <a:lnTo>
                        <a:pt x="345" y="295"/>
                      </a:lnTo>
                      <a:lnTo>
                        <a:pt x="345" y="297"/>
                      </a:lnTo>
                      <a:lnTo>
                        <a:pt x="345" y="301"/>
                      </a:lnTo>
                      <a:lnTo>
                        <a:pt x="346" y="304"/>
                      </a:lnTo>
                      <a:lnTo>
                        <a:pt x="346" y="308"/>
                      </a:lnTo>
                      <a:lnTo>
                        <a:pt x="346" y="311"/>
                      </a:lnTo>
                      <a:lnTo>
                        <a:pt x="346" y="315"/>
                      </a:lnTo>
                      <a:lnTo>
                        <a:pt x="346" y="317"/>
                      </a:lnTo>
                      <a:lnTo>
                        <a:pt x="346" y="318"/>
                      </a:lnTo>
                      <a:lnTo>
                        <a:pt x="347" y="319"/>
                      </a:lnTo>
                      <a:lnTo>
                        <a:pt x="347" y="318"/>
                      </a:lnTo>
                      <a:lnTo>
                        <a:pt x="347" y="316"/>
                      </a:lnTo>
                      <a:lnTo>
                        <a:pt x="347" y="313"/>
                      </a:lnTo>
                      <a:lnTo>
                        <a:pt x="347" y="309"/>
                      </a:lnTo>
                      <a:lnTo>
                        <a:pt x="347" y="304"/>
                      </a:lnTo>
                      <a:lnTo>
                        <a:pt x="348" y="299"/>
                      </a:lnTo>
                      <a:lnTo>
                        <a:pt x="348" y="294"/>
                      </a:lnTo>
                      <a:lnTo>
                        <a:pt x="348" y="289"/>
                      </a:lnTo>
                      <a:lnTo>
                        <a:pt x="348" y="284"/>
                      </a:lnTo>
                      <a:lnTo>
                        <a:pt x="348" y="279"/>
                      </a:lnTo>
                      <a:lnTo>
                        <a:pt x="349" y="275"/>
                      </a:lnTo>
                      <a:lnTo>
                        <a:pt x="349" y="272"/>
                      </a:lnTo>
                      <a:lnTo>
                        <a:pt x="349" y="270"/>
                      </a:lnTo>
                      <a:lnTo>
                        <a:pt x="349" y="269"/>
                      </a:lnTo>
                      <a:lnTo>
                        <a:pt x="349" y="268"/>
                      </a:lnTo>
                      <a:lnTo>
                        <a:pt x="349" y="268"/>
                      </a:lnTo>
                      <a:lnTo>
                        <a:pt x="350" y="269"/>
                      </a:lnTo>
                      <a:lnTo>
                        <a:pt x="350" y="271"/>
                      </a:lnTo>
                      <a:lnTo>
                        <a:pt x="350" y="272"/>
                      </a:lnTo>
                      <a:lnTo>
                        <a:pt x="350" y="274"/>
                      </a:lnTo>
                      <a:lnTo>
                        <a:pt x="350" y="276"/>
                      </a:lnTo>
                      <a:lnTo>
                        <a:pt x="350" y="277"/>
                      </a:lnTo>
                      <a:lnTo>
                        <a:pt x="351" y="278"/>
                      </a:lnTo>
                      <a:lnTo>
                        <a:pt x="351" y="279"/>
                      </a:lnTo>
                      <a:lnTo>
                        <a:pt x="351" y="278"/>
                      </a:lnTo>
                      <a:lnTo>
                        <a:pt x="351" y="277"/>
                      </a:lnTo>
                      <a:lnTo>
                        <a:pt x="351" y="275"/>
                      </a:lnTo>
                      <a:lnTo>
                        <a:pt x="351" y="273"/>
                      </a:lnTo>
                      <a:lnTo>
                        <a:pt x="352" y="269"/>
                      </a:lnTo>
                      <a:lnTo>
                        <a:pt x="352" y="265"/>
                      </a:lnTo>
                      <a:lnTo>
                        <a:pt x="352" y="260"/>
                      </a:lnTo>
                      <a:lnTo>
                        <a:pt x="352" y="254"/>
                      </a:lnTo>
                      <a:lnTo>
                        <a:pt x="352" y="249"/>
                      </a:lnTo>
                      <a:lnTo>
                        <a:pt x="353" y="243"/>
                      </a:lnTo>
                      <a:lnTo>
                        <a:pt x="353" y="237"/>
                      </a:lnTo>
                      <a:lnTo>
                        <a:pt x="353" y="233"/>
                      </a:lnTo>
                      <a:lnTo>
                        <a:pt x="353" y="228"/>
                      </a:lnTo>
                      <a:lnTo>
                        <a:pt x="353" y="225"/>
                      </a:lnTo>
                      <a:lnTo>
                        <a:pt x="353" y="223"/>
                      </a:lnTo>
                      <a:lnTo>
                        <a:pt x="354" y="221"/>
                      </a:lnTo>
                      <a:lnTo>
                        <a:pt x="354" y="220"/>
                      </a:lnTo>
                      <a:lnTo>
                        <a:pt x="354" y="220"/>
                      </a:lnTo>
                      <a:lnTo>
                        <a:pt x="354" y="221"/>
                      </a:lnTo>
                      <a:lnTo>
                        <a:pt x="354" y="222"/>
                      </a:lnTo>
                      <a:lnTo>
                        <a:pt x="354" y="224"/>
                      </a:lnTo>
                      <a:lnTo>
                        <a:pt x="355" y="226"/>
                      </a:lnTo>
                      <a:lnTo>
                        <a:pt x="355" y="228"/>
                      </a:lnTo>
                      <a:lnTo>
                        <a:pt x="355" y="230"/>
                      </a:lnTo>
                      <a:lnTo>
                        <a:pt x="355" y="232"/>
                      </a:lnTo>
                      <a:lnTo>
                        <a:pt x="355" y="234"/>
                      </a:lnTo>
                      <a:lnTo>
                        <a:pt x="355" y="236"/>
                      </a:lnTo>
                      <a:lnTo>
                        <a:pt x="356" y="239"/>
                      </a:lnTo>
                      <a:lnTo>
                        <a:pt x="356" y="241"/>
                      </a:lnTo>
                      <a:lnTo>
                        <a:pt x="356" y="244"/>
                      </a:lnTo>
                      <a:lnTo>
                        <a:pt x="356" y="247"/>
                      </a:lnTo>
                      <a:lnTo>
                        <a:pt x="356" y="250"/>
                      </a:lnTo>
                      <a:lnTo>
                        <a:pt x="357" y="252"/>
                      </a:lnTo>
                      <a:lnTo>
                        <a:pt x="357" y="254"/>
                      </a:lnTo>
                      <a:lnTo>
                        <a:pt x="357" y="256"/>
                      </a:lnTo>
                      <a:lnTo>
                        <a:pt x="357" y="258"/>
                      </a:lnTo>
                      <a:lnTo>
                        <a:pt x="357" y="259"/>
                      </a:lnTo>
                      <a:lnTo>
                        <a:pt x="357" y="260"/>
                      </a:lnTo>
                      <a:lnTo>
                        <a:pt x="358" y="261"/>
                      </a:lnTo>
                      <a:lnTo>
                        <a:pt x="358" y="261"/>
                      </a:lnTo>
                      <a:lnTo>
                        <a:pt x="358" y="261"/>
                      </a:lnTo>
                      <a:lnTo>
                        <a:pt x="358" y="261"/>
                      </a:lnTo>
                      <a:lnTo>
                        <a:pt x="358" y="261"/>
                      </a:lnTo>
                      <a:lnTo>
                        <a:pt x="358" y="261"/>
                      </a:lnTo>
                      <a:lnTo>
                        <a:pt x="359" y="261"/>
                      </a:lnTo>
                      <a:lnTo>
                        <a:pt x="359" y="261"/>
                      </a:lnTo>
                      <a:lnTo>
                        <a:pt x="359" y="260"/>
                      </a:lnTo>
                      <a:lnTo>
                        <a:pt x="359" y="260"/>
                      </a:lnTo>
                      <a:lnTo>
                        <a:pt x="359" y="260"/>
                      </a:lnTo>
                      <a:lnTo>
                        <a:pt x="360" y="260"/>
                      </a:lnTo>
                      <a:lnTo>
                        <a:pt x="360" y="260"/>
                      </a:lnTo>
                      <a:lnTo>
                        <a:pt x="360" y="261"/>
                      </a:lnTo>
                      <a:lnTo>
                        <a:pt x="360" y="263"/>
                      </a:lnTo>
                      <a:lnTo>
                        <a:pt x="360" y="266"/>
                      </a:lnTo>
                      <a:lnTo>
                        <a:pt x="360" y="270"/>
                      </a:lnTo>
                      <a:lnTo>
                        <a:pt x="361" y="276"/>
                      </a:lnTo>
                      <a:lnTo>
                        <a:pt x="361" y="281"/>
                      </a:lnTo>
                      <a:lnTo>
                        <a:pt x="361" y="288"/>
                      </a:lnTo>
                      <a:lnTo>
                        <a:pt x="361" y="295"/>
                      </a:lnTo>
                      <a:lnTo>
                        <a:pt x="361" y="302"/>
                      </a:lnTo>
                      <a:lnTo>
                        <a:pt x="361" y="308"/>
                      </a:lnTo>
                      <a:lnTo>
                        <a:pt x="362" y="314"/>
                      </a:lnTo>
                      <a:lnTo>
                        <a:pt x="362" y="319"/>
                      </a:lnTo>
                      <a:lnTo>
                        <a:pt x="362" y="323"/>
                      </a:lnTo>
                      <a:lnTo>
                        <a:pt x="362" y="325"/>
                      </a:lnTo>
                      <a:lnTo>
                        <a:pt x="362" y="326"/>
                      </a:lnTo>
                      <a:lnTo>
                        <a:pt x="362" y="325"/>
                      </a:lnTo>
                      <a:lnTo>
                        <a:pt x="363" y="323"/>
                      </a:lnTo>
                      <a:lnTo>
                        <a:pt x="363" y="320"/>
                      </a:lnTo>
                      <a:lnTo>
                        <a:pt x="363" y="316"/>
                      </a:lnTo>
                      <a:lnTo>
                        <a:pt x="363" y="310"/>
                      </a:lnTo>
                      <a:lnTo>
                        <a:pt x="363" y="304"/>
                      </a:lnTo>
                      <a:lnTo>
                        <a:pt x="364" y="296"/>
                      </a:lnTo>
                      <a:lnTo>
                        <a:pt x="364" y="288"/>
                      </a:lnTo>
                      <a:lnTo>
                        <a:pt x="364" y="280"/>
                      </a:lnTo>
                      <a:lnTo>
                        <a:pt x="364" y="271"/>
                      </a:lnTo>
                      <a:lnTo>
                        <a:pt x="364" y="262"/>
                      </a:lnTo>
                      <a:lnTo>
                        <a:pt x="364" y="253"/>
                      </a:lnTo>
                      <a:lnTo>
                        <a:pt x="365" y="245"/>
                      </a:lnTo>
                      <a:lnTo>
                        <a:pt x="365" y="237"/>
                      </a:lnTo>
                      <a:lnTo>
                        <a:pt x="365" y="230"/>
                      </a:lnTo>
                      <a:lnTo>
                        <a:pt x="365" y="224"/>
                      </a:lnTo>
                      <a:lnTo>
                        <a:pt x="365" y="219"/>
                      </a:lnTo>
                      <a:lnTo>
                        <a:pt x="365" y="214"/>
                      </a:lnTo>
                      <a:lnTo>
                        <a:pt x="366" y="211"/>
                      </a:lnTo>
                      <a:lnTo>
                        <a:pt x="366" y="208"/>
                      </a:lnTo>
                      <a:lnTo>
                        <a:pt x="366" y="206"/>
                      </a:lnTo>
                      <a:lnTo>
                        <a:pt x="366" y="205"/>
                      </a:lnTo>
                      <a:lnTo>
                        <a:pt x="366" y="204"/>
                      </a:lnTo>
                      <a:lnTo>
                        <a:pt x="366" y="204"/>
                      </a:lnTo>
                      <a:lnTo>
                        <a:pt x="367" y="204"/>
                      </a:lnTo>
                      <a:lnTo>
                        <a:pt x="367" y="204"/>
                      </a:lnTo>
                      <a:lnTo>
                        <a:pt x="367" y="204"/>
                      </a:lnTo>
                      <a:lnTo>
                        <a:pt x="367" y="204"/>
                      </a:lnTo>
                      <a:lnTo>
                        <a:pt x="367" y="203"/>
                      </a:lnTo>
                      <a:lnTo>
                        <a:pt x="368" y="202"/>
                      </a:lnTo>
                      <a:lnTo>
                        <a:pt x="368" y="201"/>
                      </a:lnTo>
                      <a:lnTo>
                        <a:pt x="368" y="201"/>
                      </a:lnTo>
                      <a:lnTo>
                        <a:pt x="368" y="200"/>
                      </a:lnTo>
                      <a:lnTo>
                        <a:pt x="368" y="201"/>
                      </a:lnTo>
                      <a:lnTo>
                        <a:pt x="368" y="203"/>
                      </a:lnTo>
                      <a:lnTo>
                        <a:pt x="369" y="206"/>
                      </a:lnTo>
                      <a:lnTo>
                        <a:pt x="369" y="211"/>
                      </a:lnTo>
                      <a:lnTo>
                        <a:pt x="369" y="217"/>
                      </a:lnTo>
                      <a:lnTo>
                        <a:pt x="369" y="225"/>
                      </a:lnTo>
                      <a:lnTo>
                        <a:pt x="369" y="235"/>
                      </a:lnTo>
                      <a:lnTo>
                        <a:pt x="369" y="246"/>
                      </a:lnTo>
                      <a:lnTo>
                        <a:pt x="370" y="259"/>
                      </a:lnTo>
                      <a:lnTo>
                        <a:pt x="370" y="272"/>
                      </a:lnTo>
                      <a:lnTo>
                        <a:pt x="370" y="287"/>
                      </a:lnTo>
                      <a:lnTo>
                        <a:pt x="370" y="301"/>
                      </a:lnTo>
                      <a:lnTo>
                        <a:pt x="370" y="314"/>
                      </a:lnTo>
                      <a:lnTo>
                        <a:pt x="371" y="327"/>
                      </a:lnTo>
                      <a:lnTo>
                        <a:pt x="371" y="337"/>
                      </a:lnTo>
                      <a:lnTo>
                        <a:pt x="371" y="345"/>
                      </a:lnTo>
                      <a:lnTo>
                        <a:pt x="371" y="351"/>
                      </a:lnTo>
                      <a:lnTo>
                        <a:pt x="371" y="353"/>
                      </a:lnTo>
                      <a:lnTo>
                        <a:pt x="371" y="353"/>
                      </a:lnTo>
                      <a:lnTo>
                        <a:pt x="372" y="351"/>
                      </a:lnTo>
                      <a:lnTo>
                        <a:pt x="372" y="346"/>
                      </a:lnTo>
                      <a:lnTo>
                        <a:pt x="372" y="339"/>
                      </a:lnTo>
                      <a:lnTo>
                        <a:pt x="372" y="331"/>
                      </a:lnTo>
                      <a:lnTo>
                        <a:pt x="372" y="322"/>
                      </a:lnTo>
                      <a:lnTo>
                        <a:pt x="372" y="313"/>
                      </a:lnTo>
                      <a:lnTo>
                        <a:pt x="373" y="303"/>
                      </a:lnTo>
                      <a:lnTo>
                        <a:pt x="373" y="292"/>
                      </a:lnTo>
                      <a:lnTo>
                        <a:pt x="373" y="280"/>
                      </a:lnTo>
                      <a:lnTo>
                        <a:pt x="373" y="268"/>
                      </a:lnTo>
                      <a:lnTo>
                        <a:pt x="373" y="255"/>
                      </a:lnTo>
                      <a:lnTo>
                        <a:pt x="373" y="242"/>
                      </a:lnTo>
                      <a:lnTo>
                        <a:pt x="374" y="227"/>
                      </a:lnTo>
                      <a:lnTo>
                        <a:pt x="374" y="212"/>
                      </a:lnTo>
                      <a:lnTo>
                        <a:pt x="374" y="197"/>
                      </a:lnTo>
                      <a:lnTo>
                        <a:pt x="374" y="183"/>
                      </a:lnTo>
                      <a:lnTo>
                        <a:pt x="374" y="171"/>
                      </a:lnTo>
                      <a:lnTo>
                        <a:pt x="375" y="161"/>
                      </a:lnTo>
                      <a:lnTo>
                        <a:pt x="375" y="153"/>
                      </a:lnTo>
                      <a:lnTo>
                        <a:pt x="375" y="149"/>
                      </a:lnTo>
                      <a:lnTo>
                        <a:pt x="375" y="149"/>
                      </a:lnTo>
                      <a:lnTo>
                        <a:pt x="375" y="152"/>
                      </a:lnTo>
                      <a:lnTo>
                        <a:pt x="375" y="158"/>
                      </a:lnTo>
                      <a:lnTo>
                        <a:pt x="376" y="167"/>
                      </a:lnTo>
                      <a:lnTo>
                        <a:pt x="376" y="178"/>
                      </a:lnTo>
                      <a:lnTo>
                        <a:pt x="376" y="190"/>
                      </a:lnTo>
                      <a:lnTo>
                        <a:pt x="376" y="203"/>
                      </a:lnTo>
                      <a:lnTo>
                        <a:pt x="376" y="214"/>
                      </a:lnTo>
                      <a:lnTo>
                        <a:pt x="376" y="225"/>
                      </a:lnTo>
                      <a:lnTo>
                        <a:pt x="377" y="233"/>
                      </a:lnTo>
                      <a:lnTo>
                        <a:pt x="377" y="239"/>
                      </a:lnTo>
                      <a:lnTo>
                        <a:pt x="377" y="243"/>
                      </a:lnTo>
                      <a:lnTo>
                        <a:pt x="377" y="244"/>
                      </a:lnTo>
                      <a:lnTo>
                        <a:pt x="377" y="242"/>
                      </a:lnTo>
                      <a:lnTo>
                        <a:pt x="377" y="238"/>
                      </a:lnTo>
                      <a:lnTo>
                        <a:pt x="378" y="233"/>
                      </a:lnTo>
                      <a:lnTo>
                        <a:pt x="378" y="226"/>
                      </a:lnTo>
                      <a:lnTo>
                        <a:pt x="378" y="218"/>
                      </a:lnTo>
                      <a:lnTo>
                        <a:pt x="378" y="211"/>
                      </a:lnTo>
                      <a:lnTo>
                        <a:pt x="378" y="204"/>
                      </a:lnTo>
                      <a:lnTo>
                        <a:pt x="379" y="198"/>
                      </a:lnTo>
                      <a:lnTo>
                        <a:pt x="379" y="194"/>
                      </a:lnTo>
                      <a:lnTo>
                        <a:pt x="379" y="191"/>
                      </a:lnTo>
                      <a:lnTo>
                        <a:pt x="379" y="191"/>
                      </a:lnTo>
                      <a:lnTo>
                        <a:pt x="379" y="192"/>
                      </a:lnTo>
                      <a:lnTo>
                        <a:pt x="379" y="195"/>
                      </a:lnTo>
                      <a:lnTo>
                        <a:pt x="380" y="200"/>
                      </a:lnTo>
                      <a:lnTo>
                        <a:pt x="380" y="205"/>
                      </a:lnTo>
                      <a:lnTo>
                        <a:pt x="380" y="211"/>
                      </a:lnTo>
                      <a:lnTo>
                        <a:pt x="380" y="218"/>
                      </a:lnTo>
                      <a:lnTo>
                        <a:pt x="380" y="224"/>
                      </a:lnTo>
                      <a:lnTo>
                        <a:pt x="380" y="229"/>
                      </a:lnTo>
                      <a:lnTo>
                        <a:pt x="381" y="234"/>
                      </a:lnTo>
                      <a:lnTo>
                        <a:pt x="381" y="237"/>
                      </a:lnTo>
                      <a:lnTo>
                        <a:pt x="381" y="239"/>
                      </a:lnTo>
                      <a:lnTo>
                        <a:pt x="381" y="240"/>
                      </a:lnTo>
                      <a:lnTo>
                        <a:pt x="381" y="239"/>
                      </a:lnTo>
                      <a:lnTo>
                        <a:pt x="382" y="237"/>
                      </a:lnTo>
                      <a:lnTo>
                        <a:pt x="382" y="233"/>
                      </a:lnTo>
                      <a:lnTo>
                        <a:pt x="382" y="228"/>
                      </a:lnTo>
                      <a:lnTo>
                        <a:pt x="382" y="222"/>
                      </a:lnTo>
                      <a:lnTo>
                        <a:pt x="382" y="215"/>
                      </a:lnTo>
                      <a:lnTo>
                        <a:pt x="382" y="207"/>
                      </a:lnTo>
                      <a:lnTo>
                        <a:pt x="383" y="200"/>
                      </a:lnTo>
                      <a:lnTo>
                        <a:pt x="383" y="193"/>
                      </a:lnTo>
                      <a:lnTo>
                        <a:pt x="383" y="186"/>
                      </a:lnTo>
                      <a:lnTo>
                        <a:pt x="383" y="180"/>
                      </a:lnTo>
                      <a:lnTo>
                        <a:pt x="383" y="175"/>
                      </a:lnTo>
                      <a:lnTo>
                        <a:pt x="383" y="172"/>
                      </a:lnTo>
                      <a:lnTo>
                        <a:pt x="384" y="171"/>
                      </a:lnTo>
                      <a:lnTo>
                        <a:pt x="384" y="171"/>
                      </a:lnTo>
                      <a:lnTo>
                        <a:pt x="384" y="173"/>
                      </a:lnTo>
                      <a:lnTo>
                        <a:pt x="384" y="177"/>
                      </a:lnTo>
                      <a:lnTo>
                        <a:pt x="384" y="181"/>
                      </a:lnTo>
                      <a:lnTo>
                        <a:pt x="384" y="186"/>
                      </a:lnTo>
                      <a:lnTo>
                        <a:pt x="385" y="192"/>
                      </a:lnTo>
                      <a:lnTo>
                        <a:pt x="385" y="197"/>
                      </a:lnTo>
                      <a:lnTo>
                        <a:pt x="385" y="202"/>
                      </a:lnTo>
                      <a:lnTo>
                        <a:pt x="385" y="206"/>
                      </a:lnTo>
                      <a:lnTo>
                        <a:pt x="385" y="210"/>
                      </a:lnTo>
                      <a:lnTo>
                        <a:pt x="386" y="213"/>
                      </a:lnTo>
                      <a:lnTo>
                        <a:pt x="386" y="216"/>
                      </a:lnTo>
                      <a:lnTo>
                        <a:pt x="386" y="217"/>
                      </a:lnTo>
                      <a:lnTo>
                        <a:pt x="386" y="219"/>
                      </a:lnTo>
                      <a:lnTo>
                        <a:pt x="386" y="221"/>
                      </a:lnTo>
                      <a:lnTo>
                        <a:pt x="386" y="222"/>
                      </a:lnTo>
                      <a:lnTo>
                        <a:pt x="387" y="225"/>
                      </a:lnTo>
                      <a:lnTo>
                        <a:pt x="387" y="227"/>
                      </a:lnTo>
                      <a:lnTo>
                        <a:pt x="387" y="231"/>
                      </a:lnTo>
                      <a:lnTo>
                        <a:pt x="387" y="235"/>
                      </a:lnTo>
                      <a:lnTo>
                        <a:pt x="387" y="240"/>
                      </a:lnTo>
                      <a:lnTo>
                        <a:pt x="387" y="246"/>
                      </a:lnTo>
                      <a:lnTo>
                        <a:pt x="388" y="252"/>
                      </a:lnTo>
                      <a:lnTo>
                        <a:pt x="388" y="259"/>
                      </a:lnTo>
                      <a:lnTo>
                        <a:pt x="388" y="265"/>
                      </a:lnTo>
                      <a:lnTo>
                        <a:pt x="388" y="272"/>
                      </a:lnTo>
                      <a:lnTo>
                        <a:pt x="388" y="277"/>
                      </a:lnTo>
                      <a:lnTo>
                        <a:pt x="388" y="281"/>
                      </a:lnTo>
                      <a:lnTo>
                        <a:pt x="389" y="284"/>
                      </a:lnTo>
                      <a:lnTo>
                        <a:pt x="389" y="285"/>
                      </a:lnTo>
                      <a:lnTo>
                        <a:pt x="389" y="284"/>
                      </a:lnTo>
                      <a:lnTo>
                        <a:pt x="389" y="280"/>
                      </a:lnTo>
                      <a:lnTo>
                        <a:pt x="389" y="274"/>
                      </a:lnTo>
                      <a:lnTo>
                        <a:pt x="390" y="266"/>
                      </a:lnTo>
                      <a:lnTo>
                        <a:pt x="390" y="256"/>
                      </a:lnTo>
                      <a:lnTo>
                        <a:pt x="390" y="245"/>
                      </a:lnTo>
                      <a:lnTo>
                        <a:pt x="390" y="233"/>
                      </a:lnTo>
                      <a:lnTo>
                        <a:pt x="390" y="221"/>
                      </a:lnTo>
                      <a:lnTo>
                        <a:pt x="390" y="209"/>
                      </a:lnTo>
                      <a:lnTo>
                        <a:pt x="391" y="199"/>
                      </a:lnTo>
                      <a:lnTo>
                        <a:pt x="391" y="190"/>
                      </a:lnTo>
                      <a:lnTo>
                        <a:pt x="391" y="182"/>
                      </a:lnTo>
                      <a:lnTo>
                        <a:pt x="391" y="177"/>
                      </a:lnTo>
                      <a:lnTo>
                        <a:pt x="391" y="174"/>
                      </a:lnTo>
                      <a:lnTo>
                        <a:pt x="391" y="174"/>
                      </a:lnTo>
                      <a:lnTo>
                        <a:pt x="392" y="175"/>
                      </a:lnTo>
                      <a:lnTo>
                        <a:pt x="392" y="177"/>
                      </a:lnTo>
                      <a:lnTo>
                        <a:pt x="392" y="181"/>
                      </a:lnTo>
                      <a:lnTo>
                        <a:pt x="392" y="185"/>
                      </a:lnTo>
                      <a:lnTo>
                        <a:pt x="392" y="190"/>
                      </a:lnTo>
                      <a:lnTo>
                        <a:pt x="393" y="195"/>
                      </a:lnTo>
                      <a:lnTo>
                        <a:pt x="393" y="199"/>
                      </a:lnTo>
                      <a:lnTo>
                        <a:pt x="393" y="203"/>
                      </a:lnTo>
                      <a:lnTo>
                        <a:pt x="393" y="206"/>
                      </a:lnTo>
                      <a:lnTo>
                        <a:pt x="393" y="207"/>
                      </a:lnTo>
                      <a:lnTo>
                        <a:pt x="393" y="208"/>
                      </a:lnTo>
                      <a:lnTo>
                        <a:pt x="394" y="207"/>
                      </a:lnTo>
                      <a:lnTo>
                        <a:pt x="394" y="205"/>
                      </a:lnTo>
                      <a:lnTo>
                        <a:pt x="394" y="203"/>
                      </a:lnTo>
                      <a:lnTo>
                        <a:pt x="394" y="199"/>
                      </a:lnTo>
                      <a:lnTo>
                        <a:pt x="394" y="196"/>
                      </a:lnTo>
                      <a:lnTo>
                        <a:pt x="394" y="192"/>
                      </a:lnTo>
                      <a:lnTo>
                        <a:pt x="395" y="188"/>
                      </a:lnTo>
                      <a:lnTo>
                        <a:pt x="395" y="184"/>
                      </a:lnTo>
                      <a:lnTo>
                        <a:pt x="395" y="181"/>
                      </a:lnTo>
                      <a:lnTo>
                        <a:pt x="395" y="179"/>
                      </a:lnTo>
                      <a:lnTo>
                        <a:pt x="395" y="178"/>
                      </a:lnTo>
                      <a:lnTo>
                        <a:pt x="395" y="178"/>
                      </a:lnTo>
                      <a:lnTo>
                        <a:pt x="396" y="180"/>
                      </a:lnTo>
                      <a:lnTo>
                        <a:pt x="396" y="183"/>
                      </a:lnTo>
                      <a:lnTo>
                        <a:pt x="396" y="188"/>
                      </a:lnTo>
                      <a:lnTo>
                        <a:pt x="396" y="194"/>
                      </a:lnTo>
                      <a:lnTo>
                        <a:pt x="396" y="201"/>
                      </a:lnTo>
                      <a:lnTo>
                        <a:pt x="397" y="210"/>
                      </a:lnTo>
                      <a:lnTo>
                        <a:pt x="397" y="220"/>
                      </a:lnTo>
                      <a:lnTo>
                        <a:pt x="397" y="230"/>
                      </a:lnTo>
                      <a:lnTo>
                        <a:pt x="397" y="239"/>
                      </a:lnTo>
                      <a:lnTo>
                        <a:pt x="397" y="248"/>
                      </a:lnTo>
                      <a:lnTo>
                        <a:pt x="397" y="256"/>
                      </a:lnTo>
                      <a:lnTo>
                        <a:pt x="398" y="262"/>
                      </a:lnTo>
                      <a:lnTo>
                        <a:pt x="398" y="266"/>
                      </a:lnTo>
                      <a:lnTo>
                        <a:pt x="398" y="268"/>
                      </a:lnTo>
                      <a:lnTo>
                        <a:pt x="398" y="267"/>
                      </a:lnTo>
                      <a:lnTo>
                        <a:pt x="398" y="264"/>
                      </a:lnTo>
                      <a:lnTo>
                        <a:pt x="398" y="260"/>
                      </a:lnTo>
                      <a:lnTo>
                        <a:pt x="399" y="254"/>
                      </a:lnTo>
                      <a:lnTo>
                        <a:pt x="399" y="247"/>
                      </a:lnTo>
                      <a:lnTo>
                        <a:pt x="399" y="239"/>
                      </a:lnTo>
                      <a:lnTo>
                        <a:pt x="399" y="231"/>
                      </a:lnTo>
                      <a:lnTo>
                        <a:pt x="399" y="224"/>
                      </a:lnTo>
                      <a:lnTo>
                        <a:pt x="399" y="216"/>
                      </a:lnTo>
                      <a:lnTo>
                        <a:pt x="400" y="208"/>
                      </a:lnTo>
                      <a:lnTo>
                        <a:pt x="400" y="201"/>
                      </a:lnTo>
                      <a:lnTo>
                        <a:pt x="400" y="195"/>
                      </a:lnTo>
                      <a:lnTo>
                        <a:pt x="400" y="188"/>
                      </a:lnTo>
                      <a:lnTo>
                        <a:pt x="400" y="183"/>
                      </a:lnTo>
                      <a:lnTo>
                        <a:pt x="401" y="178"/>
                      </a:lnTo>
                      <a:lnTo>
                        <a:pt x="401" y="174"/>
                      </a:lnTo>
                      <a:lnTo>
                        <a:pt x="401" y="170"/>
                      </a:lnTo>
                      <a:lnTo>
                        <a:pt x="401" y="167"/>
                      </a:lnTo>
                      <a:lnTo>
                        <a:pt x="401" y="165"/>
                      </a:lnTo>
                      <a:lnTo>
                        <a:pt x="401" y="164"/>
                      </a:lnTo>
                      <a:lnTo>
                        <a:pt x="402" y="163"/>
                      </a:lnTo>
                      <a:lnTo>
                        <a:pt x="402" y="163"/>
                      </a:lnTo>
                      <a:lnTo>
                        <a:pt x="402" y="163"/>
                      </a:lnTo>
                      <a:lnTo>
                        <a:pt x="402" y="164"/>
                      </a:lnTo>
                      <a:lnTo>
                        <a:pt x="402" y="166"/>
                      </a:lnTo>
                      <a:lnTo>
                        <a:pt x="402" y="169"/>
                      </a:lnTo>
                      <a:lnTo>
                        <a:pt x="403" y="172"/>
                      </a:lnTo>
                      <a:lnTo>
                        <a:pt x="403" y="177"/>
                      </a:lnTo>
                      <a:lnTo>
                        <a:pt x="403" y="183"/>
                      </a:lnTo>
                      <a:lnTo>
                        <a:pt x="403" y="191"/>
                      </a:lnTo>
                      <a:lnTo>
                        <a:pt x="403" y="199"/>
                      </a:lnTo>
                      <a:lnTo>
                        <a:pt x="404" y="207"/>
                      </a:lnTo>
                      <a:lnTo>
                        <a:pt x="404" y="216"/>
                      </a:lnTo>
                      <a:lnTo>
                        <a:pt x="404" y="225"/>
                      </a:lnTo>
                      <a:lnTo>
                        <a:pt x="404" y="233"/>
                      </a:lnTo>
                      <a:lnTo>
                        <a:pt x="404" y="241"/>
                      </a:lnTo>
                      <a:lnTo>
                        <a:pt x="404" y="247"/>
                      </a:lnTo>
                      <a:lnTo>
                        <a:pt x="405" y="252"/>
                      </a:lnTo>
                      <a:lnTo>
                        <a:pt x="405" y="256"/>
                      </a:lnTo>
                      <a:lnTo>
                        <a:pt x="405" y="259"/>
                      </a:lnTo>
                      <a:lnTo>
                        <a:pt x="405" y="260"/>
                      </a:lnTo>
                      <a:lnTo>
                        <a:pt x="405" y="260"/>
                      </a:lnTo>
                      <a:lnTo>
                        <a:pt x="405" y="259"/>
                      </a:lnTo>
                      <a:lnTo>
                        <a:pt x="406" y="257"/>
                      </a:lnTo>
                      <a:lnTo>
                        <a:pt x="406" y="255"/>
                      </a:lnTo>
                      <a:lnTo>
                        <a:pt x="406" y="252"/>
                      </a:lnTo>
                      <a:lnTo>
                        <a:pt x="406" y="248"/>
                      </a:lnTo>
                      <a:lnTo>
                        <a:pt x="406" y="245"/>
                      </a:lnTo>
                      <a:lnTo>
                        <a:pt x="406" y="241"/>
                      </a:lnTo>
                      <a:lnTo>
                        <a:pt x="407" y="238"/>
                      </a:lnTo>
                      <a:lnTo>
                        <a:pt x="407" y="235"/>
                      </a:lnTo>
                      <a:lnTo>
                        <a:pt x="407" y="232"/>
                      </a:lnTo>
                      <a:lnTo>
                        <a:pt x="407" y="230"/>
                      </a:lnTo>
                      <a:lnTo>
                        <a:pt x="407" y="230"/>
                      </a:lnTo>
                      <a:lnTo>
                        <a:pt x="408" y="230"/>
                      </a:lnTo>
                      <a:lnTo>
                        <a:pt x="408" y="232"/>
                      </a:lnTo>
                      <a:lnTo>
                        <a:pt x="408" y="235"/>
                      </a:lnTo>
                      <a:lnTo>
                        <a:pt x="408" y="241"/>
                      </a:lnTo>
                      <a:lnTo>
                        <a:pt x="408" y="249"/>
                      </a:lnTo>
                      <a:lnTo>
                        <a:pt x="408" y="258"/>
                      </a:lnTo>
                      <a:lnTo>
                        <a:pt x="409" y="271"/>
                      </a:lnTo>
                      <a:lnTo>
                        <a:pt x="409" y="285"/>
                      </a:lnTo>
                      <a:lnTo>
                        <a:pt x="409" y="302"/>
                      </a:lnTo>
                      <a:lnTo>
                        <a:pt x="409" y="320"/>
                      </a:lnTo>
                      <a:lnTo>
                        <a:pt x="409" y="340"/>
                      </a:lnTo>
                      <a:lnTo>
                        <a:pt x="409" y="360"/>
                      </a:lnTo>
                      <a:lnTo>
                        <a:pt x="410" y="380"/>
                      </a:lnTo>
                      <a:lnTo>
                        <a:pt x="410" y="399"/>
                      </a:lnTo>
                      <a:lnTo>
                        <a:pt x="410" y="417"/>
                      </a:lnTo>
                      <a:lnTo>
                        <a:pt x="410" y="434"/>
                      </a:lnTo>
                      <a:lnTo>
                        <a:pt x="410" y="447"/>
                      </a:lnTo>
                      <a:lnTo>
                        <a:pt x="410" y="458"/>
                      </a:lnTo>
                      <a:lnTo>
                        <a:pt x="411" y="467"/>
                      </a:lnTo>
                      <a:lnTo>
                        <a:pt x="411" y="473"/>
                      </a:lnTo>
                      <a:lnTo>
                        <a:pt x="411" y="477"/>
                      </a:lnTo>
                      <a:lnTo>
                        <a:pt x="411" y="479"/>
                      </a:lnTo>
                      <a:lnTo>
                        <a:pt x="411" y="481"/>
                      </a:lnTo>
                      <a:lnTo>
                        <a:pt x="412" y="482"/>
                      </a:lnTo>
                      <a:lnTo>
                        <a:pt x="412" y="484"/>
                      </a:lnTo>
                      <a:lnTo>
                        <a:pt x="412" y="487"/>
                      </a:lnTo>
                      <a:lnTo>
                        <a:pt x="412" y="491"/>
                      </a:lnTo>
                      <a:lnTo>
                        <a:pt x="412" y="497"/>
                      </a:lnTo>
                      <a:lnTo>
                        <a:pt x="412" y="505"/>
                      </a:lnTo>
                      <a:lnTo>
                        <a:pt x="413" y="514"/>
                      </a:lnTo>
                      <a:lnTo>
                        <a:pt x="413" y="525"/>
                      </a:lnTo>
                      <a:lnTo>
                        <a:pt x="413" y="536"/>
                      </a:lnTo>
                      <a:lnTo>
                        <a:pt x="413" y="549"/>
                      </a:lnTo>
                      <a:lnTo>
                        <a:pt x="413" y="561"/>
                      </a:lnTo>
                      <a:lnTo>
                        <a:pt x="413" y="573"/>
                      </a:lnTo>
                      <a:lnTo>
                        <a:pt x="414" y="586"/>
                      </a:lnTo>
                      <a:lnTo>
                        <a:pt x="414" y="598"/>
                      </a:lnTo>
                      <a:lnTo>
                        <a:pt x="414" y="609"/>
                      </a:lnTo>
                      <a:lnTo>
                        <a:pt x="414" y="620"/>
                      </a:lnTo>
                      <a:lnTo>
                        <a:pt x="414" y="631"/>
                      </a:lnTo>
                      <a:lnTo>
                        <a:pt x="415" y="642"/>
                      </a:lnTo>
                      <a:lnTo>
                        <a:pt x="415" y="653"/>
                      </a:lnTo>
                      <a:lnTo>
                        <a:pt x="415" y="665"/>
                      </a:lnTo>
                      <a:lnTo>
                        <a:pt x="415" y="677"/>
                      </a:lnTo>
                      <a:lnTo>
                        <a:pt x="415" y="689"/>
                      </a:lnTo>
                      <a:lnTo>
                        <a:pt x="415" y="702"/>
                      </a:lnTo>
                      <a:lnTo>
                        <a:pt x="416" y="714"/>
                      </a:lnTo>
                      <a:lnTo>
                        <a:pt x="416" y="727"/>
                      </a:lnTo>
                      <a:lnTo>
                        <a:pt x="416" y="740"/>
                      </a:lnTo>
                      <a:lnTo>
                        <a:pt x="416" y="752"/>
                      </a:lnTo>
                      <a:lnTo>
                        <a:pt x="416" y="763"/>
                      </a:lnTo>
                      <a:lnTo>
                        <a:pt x="416" y="774"/>
                      </a:lnTo>
                      <a:lnTo>
                        <a:pt x="417" y="783"/>
                      </a:lnTo>
                      <a:lnTo>
                        <a:pt x="417" y="792"/>
                      </a:lnTo>
                      <a:lnTo>
                        <a:pt x="417" y="800"/>
                      </a:lnTo>
                      <a:lnTo>
                        <a:pt x="417" y="807"/>
                      </a:lnTo>
                      <a:lnTo>
                        <a:pt x="417" y="814"/>
                      </a:lnTo>
                      <a:lnTo>
                        <a:pt x="417" y="820"/>
                      </a:lnTo>
                      <a:lnTo>
                        <a:pt x="418" y="826"/>
                      </a:lnTo>
                      <a:lnTo>
                        <a:pt x="418" y="831"/>
                      </a:lnTo>
                      <a:lnTo>
                        <a:pt x="418" y="837"/>
                      </a:lnTo>
                      <a:lnTo>
                        <a:pt x="418" y="842"/>
                      </a:lnTo>
                      <a:lnTo>
                        <a:pt x="418" y="847"/>
                      </a:lnTo>
                      <a:lnTo>
                        <a:pt x="419" y="852"/>
                      </a:lnTo>
                      <a:lnTo>
                        <a:pt x="419" y="856"/>
                      </a:lnTo>
                      <a:lnTo>
                        <a:pt x="419" y="860"/>
                      </a:lnTo>
                      <a:lnTo>
                        <a:pt x="419" y="864"/>
                      </a:lnTo>
                      <a:lnTo>
                        <a:pt x="419" y="868"/>
                      </a:lnTo>
                      <a:lnTo>
                        <a:pt x="419" y="872"/>
                      </a:lnTo>
                      <a:lnTo>
                        <a:pt x="420" y="876"/>
                      </a:lnTo>
                      <a:lnTo>
                        <a:pt x="420" y="880"/>
                      </a:lnTo>
                      <a:lnTo>
                        <a:pt x="420" y="884"/>
                      </a:lnTo>
                      <a:lnTo>
                        <a:pt x="420" y="889"/>
                      </a:lnTo>
                      <a:lnTo>
                        <a:pt x="420" y="894"/>
                      </a:lnTo>
                      <a:lnTo>
                        <a:pt x="420" y="900"/>
                      </a:lnTo>
                      <a:lnTo>
                        <a:pt x="421" y="906"/>
                      </a:lnTo>
                      <a:lnTo>
                        <a:pt x="421" y="912"/>
                      </a:lnTo>
                      <a:lnTo>
                        <a:pt x="421" y="919"/>
                      </a:lnTo>
                      <a:lnTo>
                        <a:pt x="421" y="926"/>
                      </a:lnTo>
                      <a:lnTo>
                        <a:pt x="421" y="934"/>
                      </a:lnTo>
                      <a:lnTo>
                        <a:pt x="421" y="942"/>
                      </a:lnTo>
                      <a:lnTo>
                        <a:pt x="422" y="951"/>
                      </a:lnTo>
                      <a:lnTo>
                        <a:pt x="422" y="961"/>
                      </a:lnTo>
                      <a:lnTo>
                        <a:pt x="422" y="971"/>
                      </a:lnTo>
                      <a:lnTo>
                        <a:pt x="422" y="982"/>
                      </a:lnTo>
                      <a:lnTo>
                        <a:pt x="422" y="993"/>
                      </a:lnTo>
                      <a:lnTo>
                        <a:pt x="423" y="1004"/>
                      </a:lnTo>
                      <a:lnTo>
                        <a:pt x="423" y="1016"/>
                      </a:lnTo>
                      <a:lnTo>
                        <a:pt x="423" y="1029"/>
                      </a:lnTo>
                      <a:lnTo>
                        <a:pt x="423" y="1042"/>
                      </a:lnTo>
                      <a:lnTo>
                        <a:pt x="423" y="1055"/>
                      </a:lnTo>
                      <a:lnTo>
                        <a:pt x="423" y="1068"/>
                      </a:lnTo>
                      <a:lnTo>
                        <a:pt x="424" y="1083"/>
                      </a:lnTo>
                      <a:lnTo>
                        <a:pt x="424" y="1098"/>
                      </a:lnTo>
                      <a:lnTo>
                        <a:pt x="424" y="1113"/>
                      </a:lnTo>
                      <a:lnTo>
                        <a:pt x="424" y="1130"/>
                      </a:lnTo>
                      <a:lnTo>
                        <a:pt x="424" y="1147"/>
                      </a:lnTo>
                      <a:lnTo>
                        <a:pt x="424" y="1165"/>
                      </a:lnTo>
                      <a:lnTo>
                        <a:pt x="425" y="1184"/>
                      </a:lnTo>
                      <a:lnTo>
                        <a:pt x="425" y="1203"/>
                      </a:lnTo>
                      <a:lnTo>
                        <a:pt x="425" y="1223"/>
                      </a:lnTo>
                      <a:lnTo>
                        <a:pt x="425" y="1242"/>
                      </a:lnTo>
                      <a:lnTo>
                        <a:pt x="425" y="1262"/>
                      </a:lnTo>
                      <a:lnTo>
                        <a:pt x="426" y="1280"/>
                      </a:lnTo>
                      <a:lnTo>
                        <a:pt x="426" y="1298"/>
                      </a:lnTo>
                      <a:lnTo>
                        <a:pt x="426" y="1313"/>
                      </a:lnTo>
                      <a:lnTo>
                        <a:pt x="426" y="1326"/>
                      </a:lnTo>
                      <a:lnTo>
                        <a:pt x="426" y="1337"/>
                      </a:lnTo>
                      <a:lnTo>
                        <a:pt x="426" y="1344"/>
                      </a:lnTo>
                      <a:lnTo>
                        <a:pt x="427" y="1349"/>
                      </a:lnTo>
                      <a:lnTo>
                        <a:pt x="427" y="1350"/>
                      </a:lnTo>
                      <a:lnTo>
                        <a:pt x="427" y="1348"/>
                      </a:lnTo>
                      <a:lnTo>
                        <a:pt x="427" y="1343"/>
                      </a:lnTo>
                      <a:lnTo>
                        <a:pt x="427" y="1336"/>
                      </a:lnTo>
                      <a:lnTo>
                        <a:pt x="427" y="1327"/>
                      </a:lnTo>
                      <a:lnTo>
                        <a:pt x="428" y="1316"/>
                      </a:lnTo>
                      <a:lnTo>
                        <a:pt x="428" y="1305"/>
                      </a:lnTo>
                      <a:lnTo>
                        <a:pt x="428" y="1293"/>
                      </a:lnTo>
                      <a:lnTo>
                        <a:pt x="428" y="1281"/>
                      </a:lnTo>
                      <a:lnTo>
                        <a:pt x="428" y="1269"/>
                      </a:lnTo>
                      <a:lnTo>
                        <a:pt x="428" y="1258"/>
                      </a:lnTo>
                      <a:lnTo>
                        <a:pt x="429" y="1247"/>
                      </a:lnTo>
                      <a:lnTo>
                        <a:pt x="429" y="1238"/>
                      </a:lnTo>
                      <a:lnTo>
                        <a:pt x="429" y="1230"/>
                      </a:lnTo>
                      <a:lnTo>
                        <a:pt x="429" y="1223"/>
                      </a:lnTo>
                      <a:lnTo>
                        <a:pt x="429" y="1218"/>
                      </a:lnTo>
                      <a:lnTo>
                        <a:pt x="430" y="1215"/>
                      </a:lnTo>
                      <a:lnTo>
                        <a:pt x="430" y="1213"/>
                      </a:lnTo>
                      <a:lnTo>
                        <a:pt x="430" y="1213"/>
                      </a:lnTo>
                      <a:lnTo>
                        <a:pt x="430" y="1216"/>
                      </a:lnTo>
                      <a:lnTo>
                        <a:pt x="430" y="1219"/>
                      </a:lnTo>
                      <a:lnTo>
                        <a:pt x="430" y="1225"/>
                      </a:lnTo>
                      <a:lnTo>
                        <a:pt x="431" y="1231"/>
                      </a:lnTo>
                      <a:lnTo>
                        <a:pt x="431" y="1237"/>
                      </a:lnTo>
                      <a:lnTo>
                        <a:pt x="431" y="1244"/>
                      </a:lnTo>
                      <a:lnTo>
                        <a:pt x="431" y="1250"/>
                      </a:lnTo>
                      <a:lnTo>
                        <a:pt x="431" y="1255"/>
                      </a:lnTo>
                      <a:lnTo>
                        <a:pt x="431" y="1260"/>
                      </a:lnTo>
                      <a:lnTo>
                        <a:pt x="432" y="1263"/>
                      </a:lnTo>
                      <a:lnTo>
                        <a:pt x="432" y="1266"/>
                      </a:lnTo>
                      <a:lnTo>
                        <a:pt x="432" y="1268"/>
                      </a:lnTo>
                      <a:lnTo>
                        <a:pt x="432" y="1270"/>
                      </a:lnTo>
                      <a:lnTo>
                        <a:pt x="432" y="1272"/>
                      </a:lnTo>
                      <a:lnTo>
                        <a:pt x="432" y="1275"/>
                      </a:lnTo>
                      <a:lnTo>
                        <a:pt x="433" y="1278"/>
                      </a:lnTo>
                      <a:lnTo>
                        <a:pt x="433" y="1282"/>
                      </a:lnTo>
                      <a:lnTo>
                        <a:pt x="433" y="1287"/>
                      </a:lnTo>
                      <a:lnTo>
                        <a:pt x="433" y="1293"/>
                      </a:lnTo>
                      <a:lnTo>
                        <a:pt x="433" y="1299"/>
                      </a:lnTo>
                      <a:lnTo>
                        <a:pt x="434" y="1306"/>
                      </a:lnTo>
                      <a:lnTo>
                        <a:pt x="434" y="1313"/>
                      </a:lnTo>
                      <a:lnTo>
                        <a:pt x="434" y="1320"/>
                      </a:lnTo>
                      <a:lnTo>
                        <a:pt x="434" y="1325"/>
                      </a:lnTo>
                      <a:lnTo>
                        <a:pt x="434" y="1329"/>
                      </a:lnTo>
                      <a:lnTo>
                        <a:pt x="434" y="1332"/>
                      </a:lnTo>
                      <a:lnTo>
                        <a:pt x="435" y="1332"/>
                      </a:lnTo>
                      <a:lnTo>
                        <a:pt x="435" y="1331"/>
                      </a:lnTo>
                      <a:lnTo>
                        <a:pt x="435" y="1329"/>
                      </a:lnTo>
                      <a:lnTo>
                        <a:pt x="435" y="1325"/>
                      </a:lnTo>
                      <a:lnTo>
                        <a:pt x="435" y="1321"/>
                      </a:lnTo>
                      <a:lnTo>
                        <a:pt x="435" y="1317"/>
                      </a:lnTo>
                      <a:lnTo>
                        <a:pt x="436" y="1314"/>
                      </a:lnTo>
                      <a:lnTo>
                        <a:pt x="436" y="1312"/>
                      </a:lnTo>
                      <a:lnTo>
                        <a:pt x="436" y="1311"/>
                      </a:lnTo>
                      <a:lnTo>
                        <a:pt x="436" y="1312"/>
                      </a:lnTo>
                      <a:lnTo>
                        <a:pt x="436" y="1315"/>
                      </a:lnTo>
                      <a:lnTo>
                        <a:pt x="437" y="1320"/>
                      </a:lnTo>
                      <a:lnTo>
                        <a:pt x="437" y="1326"/>
                      </a:lnTo>
                      <a:lnTo>
                        <a:pt x="437" y="1334"/>
                      </a:lnTo>
                      <a:lnTo>
                        <a:pt x="437" y="1342"/>
                      </a:lnTo>
                      <a:lnTo>
                        <a:pt x="437" y="1350"/>
                      </a:lnTo>
                      <a:lnTo>
                        <a:pt x="437" y="1358"/>
                      </a:lnTo>
                      <a:lnTo>
                        <a:pt x="438" y="1365"/>
                      </a:lnTo>
                      <a:lnTo>
                        <a:pt x="438" y="1371"/>
                      </a:lnTo>
                      <a:lnTo>
                        <a:pt x="438" y="1375"/>
                      </a:lnTo>
                      <a:lnTo>
                        <a:pt x="438" y="1378"/>
                      </a:lnTo>
                      <a:lnTo>
                        <a:pt x="438" y="1380"/>
                      </a:lnTo>
                      <a:lnTo>
                        <a:pt x="438" y="1381"/>
                      </a:lnTo>
                      <a:lnTo>
                        <a:pt x="439" y="1380"/>
                      </a:lnTo>
                      <a:lnTo>
                        <a:pt x="439" y="1379"/>
                      </a:lnTo>
                      <a:lnTo>
                        <a:pt x="439" y="1376"/>
                      </a:lnTo>
                      <a:lnTo>
                        <a:pt x="439" y="1374"/>
                      </a:lnTo>
                      <a:lnTo>
                        <a:pt x="439" y="1371"/>
                      </a:lnTo>
                      <a:lnTo>
                        <a:pt x="439" y="1367"/>
                      </a:lnTo>
                      <a:lnTo>
                        <a:pt x="440" y="1364"/>
                      </a:lnTo>
                      <a:lnTo>
                        <a:pt x="440" y="1361"/>
                      </a:lnTo>
                      <a:lnTo>
                        <a:pt x="440" y="1359"/>
                      </a:lnTo>
                      <a:lnTo>
                        <a:pt x="440" y="1356"/>
                      </a:lnTo>
                      <a:lnTo>
                        <a:pt x="440" y="1354"/>
                      </a:lnTo>
                      <a:lnTo>
                        <a:pt x="441" y="1352"/>
                      </a:lnTo>
                      <a:lnTo>
                        <a:pt x="441" y="1351"/>
                      </a:lnTo>
                      <a:lnTo>
                        <a:pt x="441" y="1350"/>
                      </a:lnTo>
                      <a:lnTo>
                        <a:pt x="441" y="1350"/>
                      </a:lnTo>
                      <a:lnTo>
                        <a:pt x="441" y="1349"/>
                      </a:lnTo>
                      <a:lnTo>
                        <a:pt x="441" y="1349"/>
                      </a:lnTo>
                      <a:lnTo>
                        <a:pt x="442" y="1349"/>
                      </a:lnTo>
                      <a:lnTo>
                        <a:pt x="442" y="1348"/>
                      </a:lnTo>
                      <a:lnTo>
                        <a:pt x="442" y="1347"/>
                      </a:lnTo>
                      <a:lnTo>
                        <a:pt x="442" y="1345"/>
                      </a:lnTo>
                      <a:lnTo>
                        <a:pt x="442" y="1343"/>
                      </a:lnTo>
                      <a:lnTo>
                        <a:pt x="442" y="1340"/>
                      </a:lnTo>
                      <a:lnTo>
                        <a:pt x="443" y="1336"/>
                      </a:lnTo>
                      <a:lnTo>
                        <a:pt x="443" y="1332"/>
                      </a:lnTo>
                      <a:lnTo>
                        <a:pt x="443" y="1328"/>
                      </a:lnTo>
                      <a:lnTo>
                        <a:pt x="443" y="1325"/>
                      </a:lnTo>
                      <a:lnTo>
                        <a:pt x="443" y="1321"/>
                      </a:lnTo>
                      <a:lnTo>
                        <a:pt x="443" y="1319"/>
                      </a:lnTo>
                      <a:lnTo>
                        <a:pt x="444" y="1318"/>
                      </a:lnTo>
                      <a:lnTo>
                        <a:pt x="444" y="1319"/>
                      </a:lnTo>
                      <a:lnTo>
                        <a:pt x="444" y="1321"/>
                      </a:lnTo>
                      <a:lnTo>
                        <a:pt x="444" y="1325"/>
                      </a:lnTo>
                      <a:lnTo>
                        <a:pt x="444" y="1329"/>
                      </a:lnTo>
                      <a:lnTo>
                        <a:pt x="445" y="1334"/>
                      </a:lnTo>
                      <a:lnTo>
                        <a:pt x="445" y="1339"/>
                      </a:lnTo>
                      <a:lnTo>
                        <a:pt x="445" y="1343"/>
                      </a:lnTo>
                      <a:lnTo>
                        <a:pt x="445" y="1346"/>
                      </a:lnTo>
                      <a:lnTo>
                        <a:pt x="445" y="1348"/>
                      </a:lnTo>
                      <a:lnTo>
                        <a:pt x="445" y="1348"/>
                      </a:lnTo>
                      <a:lnTo>
                        <a:pt x="446" y="1347"/>
                      </a:lnTo>
                      <a:lnTo>
                        <a:pt x="446" y="1344"/>
                      </a:lnTo>
                      <a:lnTo>
                        <a:pt x="446" y="1341"/>
                      </a:lnTo>
                      <a:lnTo>
                        <a:pt x="446" y="1337"/>
                      </a:lnTo>
                      <a:lnTo>
                        <a:pt x="446" y="1333"/>
                      </a:lnTo>
                      <a:lnTo>
                        <a:pt x="446" y="1329"/>
                      </a:lnTo>
                      <a:lnTo>
                        <a:pt x="447" y="1327"/>
                      </a:lnTo>
                      <a:lnTo>
                        <a:pt x="447" y="1325"/>
                      </a:lnTo>
                      <a:lnTo>
                        <a:pt x="447" y="1326"/>
                      </a:lnTo>
                      <a:lnTo>
                        <a:pt x="447" y="1327"/>
                      </a:lnTo>
                      <a:lnTo>
                        <a:pt x="447" y="1330"/>
                      </a:lnTo>
                      <a:lnTo>
                        <a:pt x="448" y="1333"/>
                      </a:lnTo>
                      <a:lnTo>
                        <a:pt x="448" y="1336"/>
                      </a:lnTo>
                      <a:lnTo>
                        <a:pt x="448" y="1340"/>
                      </a:lnTo>
                      <a:lnTo>
                        <a:pt x="448" y="1343"/>
                      </a:lnTo>
                      <a:lnTo>
                        <a:pt x="448" y="1346"/>
                      </a:lnTo>
                      <a:lnTo>
                        <a:pt x="448" y="1349"/>
                      </a:lnTo>
                      <a:lnTo>
                        <a:pt x="449" y="1350"/>
                      </a:lnTo>
                      <a:lnTo>
                        <a:pt x="449" y="1351"/>
                      </a:lnTo>
                      <a:lnTo>
                        <a:pt x="449" y="1352"/>
                      </a:lnTo>
                      <a:lnTo>
                        <a:pt x="449" y="1353"/>
                      </a:lnTo>
                      <a:lnTo>
                        <a:pt x="449" y="1353"/>
                      </a:lnTo>
                      <a:lnTo>
                        <a:pt x="449" y="1354"/>
                      </a:lnTo>
                      <a:lnTo>
                        <a:pt x="450" y="1355"/>
                      </a:lnTo>
                      <a:lnTo>
                        <a:pt x="450" y="1355"/>
                      </a:lnTo>
                      <a:lnTo>
                        <a:pt x="450" y="1356"/>
                      </a:lnTo>
                      <a:lnTo>
                        <a:pt x="450" y="1356"/>
                      </a:lnTo>
                      <a:lnTo>
                        <a:pt x="450" y="1356"/>
                      </a:lnTo>
                      <a:lnTo>
                        <a:pt x="450" y="1356"/>
                      </a:lnTo>
                      <a:lnTo>
                        <a:pt x="451" y="1355"/>
                      </a:lnTo>
                      <a:lnTo>
                        <a:pt x="451" y="1355"/>
                      </a:lnTo>
                      <a:lnTo>
                        <a:pt x="451" y="1354"/>
                      </a:lnTo>
                      <a:lnTo>
                        <a:pt x="451" y="1353"/>
                      </a:lnTo>
                      <a:lnTo>
                        <a:pt x="451" y="1352"/>
                      </a:lnTo>
                      <a:lnTo>
                        <a:pt x="452" y="1352"/>
                      </a:lnTo>
                      <a:lnTo>
                        <a:pt x="452" y="1353"/>
                      </a:lnTo>
                      <a:lnTo>
                        <a:pt x="452" y="1354"/>
                      </a:lnTo>
                      <a:lnTo>
                        <a:pt x="452" y="1355"/>
                      </a:lnTo>
                      <a:lnTo>
                        <a:pt x="452" y="1357"/>
                      </a:lnTo>
                      <a:lnTo>
                        <a:pt x="452" y="1359"/>
                      </a:lnTo>
                      <a:lnTo>
                        <a:pt x="453" y="1360"/>
                      </a:lnTo>
                      <a:lnTo>
                        <a:pt x="453" y="1360"/>
                      </a:lnTo>
                      <a:lnTo>
                        <a:pt x="453" y="1360"/>
                      </a:lnTo>
                      <a:lnTo>
                        <a:pt x="453" y="1358"/>
                      </a:lnTo>
                      <a:lnTo>
                        <a:pt x="453" y="1355"/>
                      </a:lnTo>
                      <a:lnTo>
                        <a:pt x="453" y="1351"/>
                      </a:lnTo>
                      <a:lnTo>
                        <a:pt x="454" y="1346"/>
                      </a:lnTo>
                      <a:lnTo>
                        <a:pt x="454" y="1341"/>
                      </a:lnTo>
                      <a:lnTo>
                        <a:pt x="454" y="1336"/>
                      </a:lnTo>
                      <a:lnTo>
                        <a:pt x="454" y="1332"/>
                      </a:lnTo>
                      <a:lnTo>
                        <a:pt x="454" y="1329"/>
                      </a:lnTo>
                      <a:lnTo>
                        <a:pt x="454" y="1327"/>
                      </a:lnTo>
                      <a:lnTo>
                        <a:pt x="455" y="1327"/>
                      </a:lnTo>
                      <a:lnTo>
                        <a:pt x="455" y="1329"/>
                      </a:lnTo>
                      <a:lnTo>
                        <a:pt x="455" y="1332"/>
                      </a:lnTo>
                      <a:lnTo>
                        <a:pt x="455" y="1335"/>
                      </a:lnTo>
                      <a:lnTo>
                        <a:pt x="455" y="1340"/>
                      </a:lnTo>
                      <a:lnTo>
                        <a:pt x="456" y="1344"/>
                      </a:lnTo>
                      <a:lnTo>
                        <a:pt x="456" y="1349"/>
                      </a:lnTo>
                      <a:lnTo>
                        <a:pt x="456" y="1353"/>
                      </a:lnTo>
                      <a:lnTo>
                        <a:pt x="456" y="1356"/>
                      </a:lnTo>
                      <a:lnTo>
                        <a:pt x="456" y="1359"/>
                      </a:lnTo>
                      <a:lnTo>
                        <a:pt x="456" y="1361"/>
                      </a:lnTo>
                      <a:lnTo>
                        <a:pt x="457" y="1362"/>
                      </a:lnTo>
                      <a:lnTo>
                        <a:pt x="457" y="1363"/>
                      </a:lnTo>
                      <a:lnTo>
                        <a:pt x="457" y="1362"/>
                      </a:lnTo>
                      <a:lnTo>
                        <a:pt x="457" y="1362"/>
                      </a:lnTo>
                      <a:lnTo>
                        <a:pt x="457" y="1361"/>
                      </a:lnTo>
                      <a:lnTo>
                        <a:pt x="457" y="1360"/>
                      </a:lnTo>
                      <a:lnTo>
                        <a:pt x="458" y="1358"/>
                      </a:lnTo>
                      <a:lnTo>
                        <a:pt x="458" y="1355"/>
                      </a:lnTo>
                      <a:lnTo>
                        <a:pt x="458" y="1352"/>
                      </a:lnTo>
                      <a:lnTo>
                        <a:pt x="458" y="1347"/>
                      </a:lnTo>
                      <a:lnTo>
                        <a:pt x="458" y="1341"/>
                      </a:lnTo>
                      <a:lnTo>
                        <a:pt x="459" y="1335"/>
                      </a:lnTo>
                      <a:lnTo>
                        <a:pt x="459" y="1327"/>
                      </a:lnTo>
                      <a:lnTo>
                        <a:pt x="459" y="1319"/>
                      </a:lnTo>
                      <a:lnTo>
                        <a:pt x="459" y="1310"/>
                      </a:lnTo>
                      <a:lnTo>
                        <a:pt x="459" y="1302"/>
                      </a:lnTo>
                      <a:lnTo>
                        <a:pt x="459" y="1294"/>
                      </a:lnTo>
                      <a:lnTo>
                        <a:pt x="460" y="1288"/>
                      </a:lnTo>
                      <a:lnTo>
                        <a:pt x="460" y="1283"/>
                      </a:lnTo>
                      <a:lnTo>
                        <a:pt x="460" y="1280"/>
                      </a:lnTo>
                      <a:lnTo>
                        <a:pt x="460" y="1280"/>
                      </a:lnTo>
                      <a:lnTo>
                        <a:pt x="460" y="1282"/>
                      </a:lnTo>
                      <a:lnTo>
                        <a:pt x="460" y="1287"/>
                      </a:lnTo>
                      <a:lnTo>
                        <a:pt x="461" y="1293"/>
                      </a:lnTo>
                      <a:lnTo>
                        <a:pt x="461" y="1301"/>
                      </a:lnTo>
                      <a:lnTo>
                        <a:pt x="461" y="1309"/>
                      </a:lnTo>
                      <a:lnTo>
                        <a:pt x="461" y="1318"/>
                      </a:lnTo>
                      <a:lnTo>
                        <a:pt x="461" y="1327"/>
                      </a:lnTo>
                      <a:lnTo>
                        <a:pt x="461" y="1335"/>
                      </a:lnTo>
                      <a:lnTo>
                        <a:pt x="462" y="1343"/>
                      </a:lnTo>
                      <a:lnTo>
                        <a:pt x="462" y="1350"/>
                      </a:lnTo>
                      <a:lnTo>
                        <a:pt x="462" y="1356"/>
                      </a:lnTo>
                      <a:lnTo>
                        <a:pt x="462" y="1361"/>
                      </a:lnTo>
                      <a:lnTo>
                        <a:pt x="462" y="1365"/>
                      </a:lnTo>
                      <a:lnTo>
                        <a:pt x="463" y="1368"/>
                      </a:lnTo>
                      <a:lnTo>
                        <a:pt x="463" y="1370"/>
                      </a:lnTo>
                      <a:lnTo>
                        <a:pt x="463" y="1371"/>
                      </a:lnTo>
                      <a:lnTo>
                        <a:pt x="463" y="1370"/>
                      </a:lnTo>
                      <a:lnTo>
                        <a:pt x="463" y="1369"/>
                      </a:lnTo>
                      <a:lnTo>
                        <a:pt x="463" y="1366"/>
                      </a:lnTo>
                      <a:lnTo>
                        <a:pt x="464" y="1363"/>
                      </a:lnTo>
                      <a:lnTo>
                        <a:pt x="464" y="1359"/>
                      </a:lnTo>
                      <a:lnTo>
                        <a:pt x="464" y="1355"/>
                      </a:lnTo>
                      <a:lnTo>
                        <a:pt x="464" y="1350"/>
                      </a:lnTo>
                      <a:lnTo>
                        <a:pt x="464" y="1346"/>
                      </a:lnTo>
                      <a:lnTo>
                        <a:pt x="464" y="1342"/>
                      </a:lnTo>
                      <a:lnTo>
                        <a:pt x="465" y="1339"/>
                      </a:lnTo>
                      <a:lnTo>
                        <a:pt x="465" y="1337"/>
                      </a:lnTo>
                      <a:lnTo>
                        <a:pt x="465" y="1335"/>
                      </a:lnTo>
                      <a:lnTo>
                        <a:pt x="465" y="1335"/>
                      </a:lnTo>
                      <a:lnTo>
                        <a:pt x="465" y="1335"/>
                      </a:lnTo>
                      <a:lnTo>
                        <a:pt x="465" y="1335"/>
                      </a:lnTo>
                      <a:lnTo>
                        <a:pt x="466" y="1335"/>
                      </a:lnTo>
                      <a:lnTo>
                        <a:pt x="466" y="1335"/>
                      </a:lnTo>
                      <a:lnTo>
                        <a:pt x="466" y="1334"/>
                      </a:lnTo>
                      <a:lnTo>
                        <a:pt x="466" y="1332"/>
                      </a:lnTo>
                      <a:lnTo>
                        <a:pt x="466" y="1328"/>
                      </a:lnTo>
                      <a:lnTo>
                        <a:pt x="467" y="1324"/>
                      </a:lnTo>
                      <a:lnTo>
                        <a:pt x="467" y="1320"/>
                      </a:lnTo>
                      <a:lnTo>
                        <a:pt x="467" y="1314"/>
                      </a:lnTo>
                      <a:lnTo>
                        <a:pt x="467" y="1308"/>
                      </a:lnTo>
                      <a:lnTo>
                        <a:pt x="467" y="1302"/>
                      </a:lnTo>
                      <a:lnTo>
                        <a:pt x="467" y="1297"/>
                      </a:lnTo>
                      <a:lnTo>
                        <a:pt x="468" y="1293"/>
                      </a:lnTo>
                      <a:lnTo>
                        <a:pt x="468" y="1289"/>
                      </a:lnTo>
                      <a:lnTo>
                        <a:pt x="468" y="1287"/>
                      </a:lnTo>
                      <a:lnTo>
                        <a:pt x="468" y="1287"/>
                      </a:lnTo>
                      <a:lnTo>
                        <a:pt x="468" y="1288"/>
                      </a:lnTo>
                      <a:lnTo>
                        <a:pt x="468" y="1291"/>
                      </a:lnTo>
                      <a:lnTo>
                        <a:pt x="469" y="1296"/>
                      </a:lnTo>
                      <a:lnTo>
                        <a:pt x="469" y="1303"/>
                      </a:lnTo>
                      <a:lnTo>
                        <a:pt x="469" y="1311"/>
                      </a:lnTo>
                      <a:lnTo>
                        <a:pt x="469" y="1320"/>
                      </a:lnTo>
                      <a:lnTo>
                        <a:pt x="469" y="1330"/>
                      </a:lnTo>
                      <a:lnTo>
                        <a:pt x="470" y="1341"/>
                      </a:lnTo>
                      <a:lnTo>
                        <a:pt x="470" y="1351"/>
                      </a:lnTo>
                      <a:lnTo>
                        <a:pt x="470" y="1361"/>
                      </a:lnTo>
                      <a:lnTo>
                        <a:pt x="470" y="1370"/>
                      </a:lnTo>
                      <a:lnTo>
                        <a:pt x="470" y="1378"/>
                      </a:lnTo>
                      <a:lnTo>
                        <a:pt x="470" y="1383"/>
                      </a:lnTo>
                      <a:lnTo>
                        <a:pt x="471" y="1388"/>
                      </a:lnTo>
                      <a:lnTo>
                        <a:pt x="471" y="1390"/>
                      </a:lnTo>
                      <a:lnTo>
                        <a:pt x="471" y="1391"/>
                      </a:lnTo>
                      <a:lnTo>
                        <a:pt x="471" y="1390"/>
                      </a:lnTo>
                      <a:lnTo>
                        <a:pt x="471" y="1388"/>
                      </a:lnTo>
                      <a:lnTo>
                        <a:pt x="471" y="1385"/>
                      </a:lnTo>
                      <a:lnTo>
                        <a:pt x="472" y="1383"/>
                      </a:lnTo>
                      <a:lnTo>
                        <a:pt x="472" y="1380"/>
                      </a:lnTo>
                      <a:lnTo>
                        <a:pt x="472" y="1378"/>
                      </a:lnTo>
                      <a:lnTo>
                        <a:pt x="472" y="1377"/>
                      </a:lnTo>
                      <a:lnTo>
                        <a:pt x="472" y="1377"/>
                      </a:lnTo>
                      <a:lnTo>
                        <a:pt x="472" y="1377"/>
                      </a:lnTo>
                      <a:lnTo>
                        <a:pt x="473" y="1379"/>
                      </a:lnTo>
                      <a:lnTo>
                        <a:pt x="473" y="1381"/>
                      </a:lnTo>
                      <a:lnTo>
                        <a:pt x="473" y="1384"/>
                      </a:lnTo>
                      <a:lnTo>
                        <a:pt x="473" y="1387"/>
                      </a:lnTo>
                      <a:lnTo>
                        <a:pt x="473" y="1390"/>
                      </a:lnTo>
                      <a:lnTo>
                        <a:pt x="474" y="1392"/>
                      </a:lnTo>
                      <a:lnTo>
                        <a:pt x="474" y="1395"/>
                      </a:lnTo>
                      <a:lnTo>
                        <a:pt x="474" y="1396"/>
                      </a:lnTo>
                      <a:lnTo>
                        <a:pt x="474" y="1397"/>
                      </a:lnTo>
                      <a:lnTo>
                        <a:pt x="474" y="1398"/>
                      </a:lnTo>
                      <a:lnTo>
                        <a:pt x="474" y="1398"/>
                      </a:lnTo>
                      <a:lnTo>
                        <a:pt x="475" y="1398"/>
                      </a:lnTo>
                      <a:lnTo>
                        <a:pt x="475" y="1398"/>
                      </a:lnTo>
                      <a:lnTo>
                        <a:pt x="475" y="1398"/>
                      </a:lnTo>
                      <a:lnTo>
                        <a:pt x="475" y="1397"/>
                      </a:lnTo>
                      <a:lnTo>
                        <a:pt x="475" y="1397"/>
                      </a:lnTo>
                      <a:lnTo>
                        <a:pt x="475" y="1396"/>
                      </a:lnTo>
                      <a:lnTo>
                        <a:pt x="476" y="1395"/>
                      </a:lnTo>
                      <a:lnTo>
                        <a:pt x="476" y="1394"/>
                      </a:lnTo>
                      <a:lnTo>
                        <a:pt x="476" y="1393"/>
                      </a:lnTo>
                      <a:lnTo>
                        <a:pt x="476" y="1391"/>
                      </a:lnTo>
                      <a:lnTo>
                        <a:pt x="476" y="1388"/>
                      </a:lnTo>
                      <a:lnTo>
                        <a:pt x="476" y="1385"/>
                      </a:lnTo>
                      <a:lnTo>
                        <a:pt x="477" y="1382"/>
                      </a:lnTo>
                      <a:lnTo>
                        <a:pt x="477" y="1379"/>
                      </a:lnTo>
                      <a:lnTo>
                        <a:pt x="477" y="1375"/>
                      </a:lnTo>
                      <a:lnTo>
                        <a:pt x="477" y="1371"/>
                      </a:lnTo>
                      <a:lnTo>
                        <a:pt x="477" y="1366"/>
                      </a:lnTo>
                      <a:lnTo>
                        <a:pt x="478" y="1361"/>
                      </a:lnTo>
                      <a:lnTo>
                        <a:pt x="478" y="1354"/>
                      </a:lnTo>
                      <a:lnTo>
                        <a:pt x="478" y="1348"/>
                      </a:lnTo>
                      <a:lnTo>
                        <a:pt x="478" y="1341"/>
                      </a:lnTo>
                      <a:lnTo>
                        <a:pt x="478" y="1334"/>
                      </a:lnTo>
                      <a:lnTo>
                        <a:pt x="478" y="1326"/>
                      </a:lnTo>
                      <a:lnTo>
                        <a:pt x="479" y="1320"/>
                      </a:lnTo>
                      <a:lnTo>
                        <a:pt x="479" y="1314"/>
                      </a:lnTo>
                      <a:lnTo>
                        <a:pt x="479" y="1309"/>
                      </a:lnTo>
                      <a:lnTo>
                        <a:pt x="479" y="1305"/>
                      </a:lnTo>
                      <a:lnTo>
                        <a:pt x="479" y="1302"/>
                      </a:lnTo>
                      <a:lnTo>
                        <a:pt x="479" y="1300"/>
                      </a:lnTo>
                      <a:lnTo>
                        <a:pt x="480" y="1300"/>
                      </a:lnTo>
                      <a:lnTo>
                        <a:pt x="480" y="1300"/>
                      </a:lnTo>
                      <a:lnTo>
                        <a:pt x="480" y="1301"/>
                      </a:lnTo>
                      <a:lnTo>
                        <a:pt x="480" y="1302"/>
                      </a:lnTo>
                      <a:lnTo>
                        <a:pt x="480" y="1304"/>
                      </a:lnTo>
                      <a:lnTo>
                        <a:pt x="481" y="1307"/>
                      </a:lnTo>
                      <a:lnTo>
                        <a:pt x="481" y="1310"/>
                      </a:lnTo>
                      <a:lnTo>
                        <a:pt x="481" y="1315"/>
                      </a:lnTo>
                      <a:lnTo>
                        <a:pt x="481" y="1319"/>
                      </a:lnTo>
                      <a:lnTo>
                        <a:pt x="481" y="1325"/>
                      </a:lnTo>
                      <a:lnTo>
                        <a:pt x="481" y="1331"/>
                      </a:lnTo>
                      <a:lnTo>
                        <a:pt x="482" y="1338"/>
                      </a:lnTo>
                      <a:lnTo>
                        <a:pt x="482" y="1345"/>
                      </a:lnTo>
                      <a:lnTo>
                        <a:pt x="482" y="1353"/>
                      </a:lnTo>
                      <a:lnTo>
                        <a:pt x="482" y="1359"/>
                      </a:lnTo>
                      <a:lnTo>
                        <a:pt x="482" y="1365"/>
                      </a:lnTo>
                      <a:lnTo>
                        <a:pt x="482" y="1370"/>
                      </a:lnTo>
                      <a:lnTo>
                        <a:pt x="483" y="1373"/>
                      </a:lnTo>
                      <a:lnTo>
                        <a:pt x="483" y="1374"/>
                      </a:lnTo>
                      <a:lnTo>
                        <a:pt x="483" y="1374"/>
                      </a:lnTo>
                      <a:lnTo>
                        <a:pt x="483" y="1371"/>
                      </a:lnTo>
                      <a:lnTo>
                        <a:pt x="483" y="1366"/>
                      </a:lnTo>
                      <a:lnTo>
                        <a:pt x="483" y="1360"/>
                      </a:lnTo>
                      <a:lnTo>
                        <a:pt x="484" y="1352"/>
                      </a:lnTo>
                      <a:lnTo>
                        <a:pt x="484" y="1343"/>
                      </a:lnTo>
                      <a:lnTo>
                        <a:pt x="484" y="1334"/>
                      </a:lnTo>
                      <a:lnTo>
                        <a:pt x="484" y="1325"/>
                      </a:lnTo>
                      <a:lnTo>
                        <a:pt x="484" y="1317"/>
                      </a:lnTo>
                      <a:lnTo>
                        <a:pt x="485" y="1309"/>
                      </a:lnTo>
                      <a:lnTo>
                        <a:pt x="485" y="1303"/>
                      </a:lnTo>
                      <a:lnTo>
                        <a:pt x="485" y="1298"/>
                      </a:lnTo>
                      <a:lnTo>
                        <a:pt x="485" y="1295"/>
                      </a:lnTo>
                      <a:lnTo>
                        <a:pt x="485" y="1293"/>
                      </a:lnTo>
                      <a:lnTo>
                        <a:pt x="485" y="1293"/>
                      </a:lnTo>
                      <a:lnTo>
                        <a:pt x="486" y="1293"/>
                      </a:lnTo>
                      <a:lnTo>
                        <a:pt x="486" y="1294"/>
                      </a:lnTo>
                      <a:lnTo>
                        <a:pt x="486" y="1294"/>
                      </a:lnTo>
                      <a:lnTo>
                        <a:pt x="486" y="1295"/>
                      </a:lnTo>
                      <a:lnTo>
                        <a:pt x="486" y="1294"/>
                      </a:lnTo>
                      <a:lnTo>
                        <a:pt x="486" y="1293"/>
                      </a:lnTo>
                      <a:lnTo>
                        <a:pt x="487" y="1292"/>
                      </a:lnTo>
                      <a:lnTo>
                        <a:pt x="487" y="1290"/>
                      </a:lnTo>
                      <a:lnTo>
                        <a:pt x="487" y="1287"/>
                      </a:lnTo>
                      <a:lnTo>
                        <a:pt x="487" y="1284"/>
                      </a:lnTo>
                      <a:lnTo>
                        <a:pt x="487" y="1282"/>
                      </a:lnTo>
                      <a:lnTo>
                        <a:pt x="487" y="1280"/>
                      </a:lnTo>
                      <a:lnTo>
                        <a:pt x="488" y="1279"/>
                      </a:lnTo>
                      <a:lnTo>
                        <a:pt x="488" y="1278"/>
                      </a:lnTo>
                      <a:lnTo>
                        <a:pt x="488" y="1279"/>
                      </a:lnTo>
                      <a:lnTo>
                        <a:pt x="488" y="1281"/>
                      </a:lnTo>
                      <a:lnTo>
                        <a:pt x="488" y="1283"/>
                      </a:lnTo>
                      <a:lnTo>
                        <a:pt x="489" y="1287"/>
                      </a:lnTo>
                      <a:lnTo>
                        <a:pt x="489" y="1291"/>
                      </a:lnTo>
                      <a:lnTo>
                        <a:pt x="489" y="1295"/>
                      </a:lnTo>
                      <a:lnTo>
                        <a:pt x="489" y="1299"/>
                      </a:lnTo>
                      <a:lnTo>
                        <a:pt x="489" y="1303"/>
                      </a:lnTo>
                      <a:lnTo>
                        <a:pt x="489" y="1306"/>
                      </a:lnTo>
                      <a:lnTo>
                        <a:pt x="490" y="1309"/>
                      </a:lnTo>
                      <a:lnTo>
                        <a:pt x="490" y="1311"/>
                      </a:lnTo>
                      <a:lnTo>
                        <a:pt x="490" y="1313"/>
                      </a:lnTo>
                      <a:lnTo>
                        <a:pt x="490" y="1314"/>
                      </a:lnTo>
                      <a:lnTo>
                        <a:pt x="490" y="1316"/>
                      </a:lnTo>
                      <a:lnTo>
                        <a:pt x="490" y="1317"/>
                      </a:lnTo>
                      <a:lnTo>
                        <a:pt x="491" y="1318"/>
                      </a:lnTo>
                      <a:lnTo>
                        <a:pt x="491" y="1320"/>
                      </a:lnTo>
                      <a:lnTo>
                        <a:pt x="491" y="1322"/>
                      </a:lnTo>
                      <a:lnTo>
                        <a:pt x="491" y="1325"/>
                      </a:lnTo>
                      <a:lnTo>
                        <a:pt x="491" y="1328"/>
                      </a:lnTo>
                      <a:lnTo>
                        <a:pt x="492" y="1333"/>
                      </a:lnTo>
                      <a:lnTo>
                        <a:pt x="492" y="1338"/>
                      </a:lnTo>
                      <a:lnTo>
                        <a:pt x="492" y="1344"/>
                      </a:lnTo>
                      <a:lnTo>
                        <a:pt x="492" y="1350"/>
                      </a:lnTo>
                      <a:lnTo>
                        <a:pt x="492" y="1356"/>
                      </a:lnTo>
                      <a:lnTo>
                        <a:pt x="492" y="1362"/>
                      </a:lnTo>
                      <a:lnTo>
                        <a:pt x="493" y="1367"/>
                      </a:lnTo>
                      <a:lnTo>
                        <a:pt x="493" y="1370"/>
                      </a:lnTo>
                      <a:lnTo>
                        <a:pt x="493" y="1371"/>
                      </a:lnTo>
                      <a:lnTo>
                        <a:pt x="493" y="1369"/>
                      </a:lnTo>
                      <a:lnTo>
                        <a:pt x="493" y="1364"/>
                      </a:lnTo>
                      <a:lnTo>
                        <a:pt x="493" y="1355"/>
                      </a:lnTo>
                      <a:lnTo>
                        <a:pt x="494" y="1344"/>
                      </a:lnTo>
                      <a:lnTo>
                        <a:pt x="494" y="1330"/>
                      </a:lnTo>
                      <a:lnTo>
                        <a:pt x="494" y="1314"/>
                      </a:lnTo>
                      <a:lnTo>
                        <a:pt x="494" y="1297"/>
                      </a:lnTo>
                      <a:lnTo>
                        <a:pt x="494" y="1280"/>
                      </a:lnTo>
                      <a:lnTo>
                        <a:pt x="494" y="1264"/>
                      </a:lnTo>
                      <a:lnTo>
                        <a:pt x="495" y="1250"/>
                      </a:lnTo>
                      <a:lnTo>
                        <a:pt x="495" y="1238"/>
                      </a:lnTo>
                      <a:lnTo>
                        <a:pt x="495" y="1230"/>
                      </a:lnTo>
                      <a:lnTo>
                        <a:pt x="495" y="1224"/>
                      </a:lnTo>
                      <a:lnTo>
                        <a:pt x="495" y="1222"/>
                      </a:lnTo>
                      <a:lnTo>
                        <a:pt x="496" y="1223"/>
                      </a:lnTo>
                      <a:lnTo>
                        <a:pt x="496" y="1225"/>
                      </a:lnTo>
                      <a:lnTo>
                        <a:pt x="496" y="1230"/>
                      </a:lnTo>
                      <a:lnTo>
                        <a:pt x="496" y="1236"/>
                      </a:lnTo>
                      <a:lnTo>
                        <a:pt x="496" y="1241"/>
                      </a:lnTo>
                      <a:lnTo>
                        <a:pt x="496" y="1247"/>
                      </a:lnTo>
                      <a:lnTo>
                        <a:pt x="497" y="1251"/>
                      </a:lnTo>
                      <a:lnTo>
                        <a:pt x="497" y="1255"/>
                      </a:lnTo>
                      <a:lnTo>
                        <a:pt x="497" y="1256"/>
                      </a:lnTo>
                      <a:lnTo>
                        <a:pt x="497" y="1257"/>
                      </a:lnTo>
                      <a:lnTo>
                        <a:pt x="497" y="1255"/>
                      </a:lnTo>
                      <a:lnTo>
                        <a:pt x="497" y="1253"/>
                      </a:lnTo>
                      <a:lnTo>
                        <a:pt x="498" y="1249"/>
                      </a:lnTo>
                      <a:lnTo>
                        <a:pt x="498" y="1245"/>
                      </a:lnTo>
                      <a:lnTo>
                        <a:pt x="498" y="1239"/>
                      </a:lnTo>
                      <a:lnTo>
                        <a:pt x="498" y="1234"/>
                      </a:lnTo>
                      <a:lnTo>
                        <a:pt x="498" y="1229"/>
                      </a:lnTo>
                      <a:lnTo>
                        <a:pt x="498" y="1224"/>
                      </a:lnTo>
                      <a:lnTo>
                        <a:pt x="499" y="1220"/>
                      </a:lnTo>
                      <a:lnTo>
                        <a:pt x="499" y="1217"/>
                      </a:lnTo>
                      <a:lnTo>
                        <a:pt x="499" y="1215"/>
                      </a:lnTo>
                      <a:lnTo>
                        <a:pt x="499" y="1214"/>
                      </a:lnTo>
                      <a:lnTo>
                        <a:pt x="499" y="1214"/>
                      </a:lnTo>
                      <a:lnTo>
                        <a:pt x="500" y="1215"/>
                      </a:lnTo>
                      <a:lnTo>
                        <a:pt x="500" y="1216"/>
                      </a:lnTo>
                      <a:lnTo>
                        <a:pt x="500" y="1219"/>
                      </a:lnTo>
                      <a:lnTo>
                        <a:pt x="500" y="1222"/>
                      </a:lnTo>
                      <a:lnTo>
                        <a:pt x="500" y="1225"/>
                      </a:lnTo>
                      <a:lnTo>
                        <a:pt x="500" y="1229"/>
                      </a:lnTo>
                      <a:lnTo>
                        <a:pt x="501" y="1233"/>
                      </a:lnTo>
                      <a:lnTo>
                        <a:pt x="501" y="1236"/>
                      </a:lnTo>
                      <a:lnTo>
                        <a:pt x="501" y="1240"/>
                      </a:lnTo>
                      <a:lnTo>
                        <a:pt x="501" y="1244"/>
                      </a:lnTo>
                      <a:lnTo>
                        <a:pt x="501" y="1247"/>
                      </a:lnTo>
                      <a:lnTo>
                        <a:pt x="501" y="1249"/>
                      </a:lnTo>
                      <a:lnTo>
                        <a:pt x="502" y="1251"/>
                      </a:lnTo>
                      <a:lnTo>
                        <a:pt x="502" y="1253"/>
                      </a:lnTo>
                      <a:lnTo>
                        <a:pt x="502" y="1254"/>
                      </a:lnTo>
                      <a:lnTo>
                        <a:pt x="502" y="1255"/>
                      </a:lnTo>
                      <a:lnTo>
                        <a:pt x="502" y="1255"/>
                      </a:lnTo>
                      <a:lnTo>
                        <a:pt x="503" y="1255"/>
                      </a:lnTo>
                      <a:lnTo>
                        <a:pt x="503" y="1255"/>
                      </a:lnTo>
                      <a:lnTo>
                        <a:pt x="503" y="1256"/>
                      </a:lnTo>
                      <a:lnTo>
                        <a:pt x="503" y="1256"/>
                      </a:lnTo>
                      <a:lnTo>
                        <a:pt x="503" y="1256"/>
                      </a:lnTo>
                      <a:lnTo>
                        <a:pt x="503" y="1256"/>
                      </a:lnTo>
                      <a:lnTo>
                        <a:pt x="504" y="1255"/>
                      </a:lnTo>
                      <a:lnTo>
                        <a:pt x="504" y="1254"/>
                      </a:lnTo>
                      <a:lnTo>
                        <a:pt x="504" y="1252"/>
                      </a:lnTo>
                      <a:lnTo>
                        <a:pt x="504" y="1248"/>
                      </a:lnTo>
                      <a:lnTo>
                        <a:pt x="504" y="1243"/>
                      </a:lnTo>
                      <a:lnTo>
                        <a:pt x="504" y="1236"/>
                      </a:lnTo>
                      <a:lnTo>
                        <a:pt x="505" y="1229"/>
                      </a:lnTo>
                      <a:lnTo>
                        <a:pt x="505" y="1220"/>
                      </a:lnTo>
                      <a:lnTo>
                        <a:pt x="505" y="1210"/>
                      </a:lnTo>
                      <a:lnTo>
                        <a:pt x="505" y="1200"/>
                      </a:lnTo>
                      <a:lnTo>
                        <a:pt x="505" y="1190"/>
                      </a:lnTo>
                      <a:lnTo>
                        <a:pt x="505" y="1181"/>
                      </a:lnTo>
                      <a:lnTo>
                        <a:pt x="506" y="1172"/>
                      </a:lnTo>
                      <a:lnTo>
                        <a:pt x="506" y="1163"/>
                      </a:lnTo>
                      <a:lnTo>
                        <a:pt x="506" y="1155"/>
                      </a:lnTo>
                      <a:lnTo>
                        <a:pt x="506" y="1148"/>
                      </a:lnTo>
                      <a:lnTo>
                        <a:pt x="506" y="1141"/>
                      </a:lnTo>
                      <a:lnTo>
                        <a:pt x="507" y="1135"/>
                      </a:lnTo>
                      <a:lnTo>
                        <a:pt x="507" y="1129"/>
                      </a:lnTo>
                      <a:lnTo>
                        <a:pt x="507" y="1123"/>
                      </a:lnTo>
                      <a:lnTo>
                        <a:pt x="507" y="1118"/>
                      </a:lnTo>
                      <a:lnTo>
                        <a:pt x="507" y="1113"/>
                      </a:lnTo>
                      <a:lnTo>
                        <a:pt x="507" y="1109"/>
                      </a:lnTo>
                      <a:lnTo>
                        <a:pt x="508" y="1106"/>
                      </a:lnTo>
                      <a:lnTo>
                        <a:pt x="508" y="1103"/>
                      </a:lnTo>
                      <a:lnTo>
                        <a:pt x="508" y="1102"/>
                      </a:lnTo>
                      <a:lnTo>
                        <a:pt x="508" y="1102"/>
                      </a:lnTo>
                      <a:lnTo>
                        <a:pt x="508" y="1103"/>
                      </a:lnTo>
                      <a:lnTo>
                        <a:pt x="508" y="1105"/>
                      </a:lnTo>
                      <a:lnTo>
                        <a:pt x="509" y="1108"/>
                      </a:lnTo>
                      <a:lnTo>
                        <a:pt x="509" y="1111"/>
                      </a:lnTo>
                      <a:lnTo>
                        <a:pt x="509" y="1113"/>
                      </a:lnTo>
                      <a:lnTo>
                        <a:pt x="509" y="1116"/>
                      </a:lnTo>
                      <a:lnTo>
                        <a:pt x="509" y="1117"/>
                      </a:lnTo>
                      <a:lnTo>
                        <a:pt x="509" y="1118"/>
                      </a:lnTo>
                      <a:lnTo>
                        <a:pt x="510" y="1118"/>
                      </a:lnTo>
                      <a:lnTo>
                        <a:pt x="510" y="1117"/>
                      </a:lnTo>
                      <a:lnTo>
                        <a:pt x="510" y="1116"/>
                      </a:lnTo>
                      <a:lnTo>
                        <a:pt x="510" y="1113"/>
                      </a:lnTo>
                      <a:lnTo>
                        <a:pt x="510" y="1111"/>
                      </a:lnTo>
                      <a:lnTo>
                        <a:pt x="511" y="1108"/>
                      </a:lnTo>
                      <a:lnTo>
                        <a:pt x="511" y="1106"/>
                      </a:lnTo>
                      <a:lnTo>
                        <a:pt x="511" y="1104"/>
                      </a:lnTo>
                      <a:lnTo>
                        <a:pt x="511" y="1102"/>
                      </a:lnTo>
                      <a:lnTo>
                        <a:pt x="511" y="1102"/>
                      </a:lnTo>
                      <a:lnTo>
                        <a:pt x="511" y="1102"/>
                      </a:lnTo>
                      <a:lnTo>
                        <a:pt x="512" y="1104"/>
                      </a:lnTo>
                      <a:lnTo>
                        <a:pt x="512" y="1106"/>
                      </a:lnTo>
                      <a:lnTo>
                        <a:pt x="512" y="1110"/>
                      </a:lnTo>
                      <a:lnTo>
                        <a:pt x="512" y="1115"/>
                      </a:lnTo>
                      <a:lnTo>
                        <a:pt x="512" y="1119"/>
                      </a:lnTo>
                      <a:lnTo>
                        <a:pt x="512" y="1125"/>
                      </a:lnTo>
                      <a:lnTo>
                        <a:pt x="513" y="1130"/>
                      </a:lnTo>
                      <a:lnTo>
                        <a:pt x="513" y="1134"/>
                      </a:lnTo>
                      <a:lnTo>
                        <a:pt x="513" y="1138"/>
                      </a:lnTo>
                      <a:lnTo>
                        <a:pt x="513" y="1141"/>
                      </a:lnTo>
                      <a:lnTo>
                        <a:pt x="513" y="1143"/>
                      </a:lnTo>
                      <a:lnTo>
                        <a:pt x="514" y="1144"/>
                      </a:lnTo>
                      <a:lnTo>
                        <a:pt x="514" y="1144"/>
                      </a:lnTo>
                      <a:lnTo>
                        <a:pt x="514" y="1143"/>
                      </a:lnTo>
                      <a:lnTo>
                        <a:pt x="514" y="1141"/>
                      </a:lnTo>
                      <a:lnTo>
                        <a:pt x="514" y="1139"/>
                      </a:lnTo>
                      <a:lnTo>
                        <a:pt x="514" y="1136"/>
                      </a:lnTo>
                      <a:lnTo>
                        <a:pt x="515" y="1133"/>
                      </a:lnTo>
                      <a:lnTo>
                        <a:pt x="515" y="1129"/>
                      </a:lnTo>
                      <a:lnTo>
                        <a:pt x="515" y="1124"/>
                      </a:lnTo>
                      <a:lnTo>
                        <a:pt x="515" y="1119"/>
                      </a:lnTo>
                      <a:lnTo>
                        <a:pt x="515" y="1113"/>
                      </a:lnTo>
                      <a:lnTo>
                        <a:pt x="515" y="1106"/>
                      </a:lnTo>
                      <a:lnTo>
                        <a:pt x="516" y="1099"/>
                      </a:lnTo>
                      <a:lnTo>
                        <a:pt x="516" y="1091"/>
                      </a:lnTo>
                      <a:lnTo>
                        <a:pt x="516" y="1083"/>
                      </a:lnTo>
                      <a:lnTo>
                        <a:pt x="516" y="1076"/>
                      </a:lnTo>
                      <a:lnTo>
                        <a:pt x="516" y="1068"/>
                      </a:lnTo>
                      <a:lnTo>
                        <a:pt x="516" y="1062"/>
                      </a:lnTo>
                      <a:lnTo>
                        <a:pt x="517" y="1057"/>
                      </a:lnTo>
                      <a:lnTo>
                        <a:pt x="517" y="1053"/>
                      </a:lnTo>
                      <a:lnTo>
                        <a:pt x="517" y="1050"/>
                      </a:lnTo>
                      <a:lnTo>
                        <a:pt x="517" y="1048"/>
                      </a:lnTo>
                      <a:lnTo>
                        <a:pt x="517" y="1048"/>
                      </a:lnTo>
                      <a:lnTo>
                        <a:pt x="518" y="1049"/>
                      </a:lnTo>
                      <a:lnTo>
                        <a:pt x="518" y="1051"/>
                      </a:lnTo>
                      <a:lnTo>
                        <a:pt x="518" y="1054"/>
                      </a:lnTo>
                      <a:lnTo>
                        <a:pt x="518" y="1059"/>
                      </a:lnTo>
                      <a:lnTo>
                        <a:pt x="518" y="1064"/>
                      </a:lnTo>
                      <a:lnTo>
                        <a:pt x="518" y="1071"/>
                      </a:lnTo>
                      <a:lnTo>
                        <a:pt x="519" y="1078"/>
                      </a:lnTo>
                      <a:lnTo>
                        <a:pt x="519" y="1086"/>
                      </a:lnTo>
                      <a:lnTo>
                        <a:pt x="519" y="1095"/>
                      </a:lnTo>
                      <a:lnTo>
                        <a:pt x="519" y="1103"/>
                      </a:lnTo>
                      <a:lnTo>
                        <a:pt x="519" y="1111"/>
                      </a:lnTo>
                      <a:lnTo>
                        <a:pt x="519" y="1118"/>
                      </a:lnTo>
                      <a:lnTo>
                        <a:pt x="520" y="1125"/>
                      </a:lnTo>
                      <a:lnTo>
                        <a:pt x="520" y="1130"/>
                      </a:lnTo>
                      <a:lnTo>
                        <a:pt x="520" y="1133"/>
                      </a:lnTo>
                      <a:lnTo>
                        <a:pt x="520" y="1135"/>
                      </a:lnTo>
                      <a:lnTo>
                        <a:pt x="520" y="1136"/>
                      </a:lnTo>
                      <a:lnTo>
                        <a:pt x="520" y="1135"/>
                      </a:lnTo>
                      <a:lnTo>
                        <a:pt x="521" y="1133"/>
                      </a:lnTo>
                      <a:lnTo>
                        <a:pt x="521" y="1130"/>
                      </a:lnTo>
                      <a:lnTo>
                        <a:pt x="521" y="1127"/>
                      </a:lnTo>
                      <a:lnTo>
                        <a:pt x="521" y="1124"/>
                      </a:lnTo>
                      <a:lnTo>
                        <a:pt x="521" y="1121"/>
                      </a:lnTo>
                      <a:lnTo>
                        <a:pt x="522" y="1119"/>
                      </a:lnTo>
                      <a:lnTo>
                        <a:pt x="522" y="1116"/>
                      </a:lnTo>
                      <a:lnTo>
                        <a:pt x="522" y="1114"/>
                      </a:lnTo>
                      <a:lnTo>
                        <a:pt x="522" y="1111"/>
                      </a:lnTo>
                      <a:lnTo>
                        <a:pt x="522" y="1109"/>
                      </a:lnTo>
                      <a:lnTo>
                        <a:pt x="522" y="1107"/>
                      </a:lnTo>
                      <a:lnTo>
                        <a:pt x="523" y="1104"/>
                      </a:lnTo>
                      <a:lnTo>
                        <a:pt x="523" y="1101"/>
                      </a:lnTo>
                      <a:lnTo>
                        <a:pt x="523" y="1098"/>
                      </a:lnTo>
                      <a:lnTo>
                        <a:pt x="523" y="1094"/>
                      </a:lnTo>
                      <a:lnTo>
                        <a:pt x="523" y="1091"/>
                      </a:lnTo>
                      <a:lnTo>
                        <a:pt x="523" y="1087"/>
                      </a:lnTo>
                      <a:lnTo>
                        <a:pt x="524" y="1084"/>
                      </a:lnTo>
                      <a:lnTo>
                        <a:pt x="524" y="1080"/>
                      </a:lnTo>
                      <a:lnTo>
                        <a:pt x="524" y="1077"/>
                      </a:lnTo>
                      <a:lnTo>
                        <a:pt x="524" y="1074"/>
                      </a:lnTo>
                      <a:lnTo>
                        <a:pt x="524" y="1071"/>
                      </a:lnTo>
                      <a:lnTo>
                        <a:pt x="525" y="1069"/>
                      </a:lnTo>
                      <a:lnTo>
                        <a:pt x="525" y="1066"/>
                      </a:lnTo>
                      <a:lnTo>
                        <a:pt x="525" y="1063"/>
                      </a:lnTo>
                      <a:lnTo>
                        <a:pt x="525" y="1060"/>
                      </a:lnTo>
                      <a:lnTo>
                        <a:pt x="525" y="1057"/>
                      </a:lnTo>
                      <a:lnTo>
                        <a:pt x="525" y="1054"/>
                      </a:lnTo>
                      <a:lnTo>
                        <a:pt x="526" y="1052"/>
                      </a:lnTo>
                      <a:lnTo>
                        <a:pt x="526" y="1049"/>
                      </a:lnTo>
                      <a:lnTo>
                        <a:pt x="526" y="1048"/>
                      </a:lnTo>
                      <a:lnTo>
                        <a:pt x="526" y="1047"/>
                      </a:lnTo>
                      <a:lnTo>
                        <a:pt x="526" y="1047"/>
                      </a:lnTo>
                      <a:lnTo>
                        <a:pt x="526" y="1048"/>
                      </a:lnTo>
                      <a:lnTo>
                        <a:pt x="527" y="1050"/>
                      </a:lnTo>
                      <a:lnTo>
                        <a:pt x="527" y="1052"/>
                      </a:lnTo>
                      <a:lnTo>
                        <a:pt x="527" y="1055"/>
                      </a:lnTo>
                      <a:lnTo>
                        <a:pt x="527" y="1058"/>
                      </a:lnTo>
                      <a:lnTo>
                        <a:pt x="527" y="1061"/>
                      </a:lnTo>
                      <a:lnTo>
                        <a:pt x="527" y="1065"/>
                      </a:lnTo>
                      <a:lnTo>
                        <a:pt x="528" y="1068"/>
                      </a:lnTo>
                      <a:lnTo>
                        <a:pt x="528" y="1071"/>
                      </a:lnTo>
                      <a:lnTo>
                        <a:pt x="528" y="1074"/>
                      </a:lnTo>
                      <a:lnTo>
                        <a:pt x="528" y="1076"/>
                      </a:lnTo>
                      <a:lnTo>
                        <a:pt x="528" y="1077"/>
                      </a:lnTo>
                      <a:lnTo>
                        <a:pt x="529" y="1078"/>
                      </a:lnTo>
                      <a:lnTo>
                        <a:pt x="529" y="1077"/>
                      </a:lnTo>
                      <a:lnTo>
                        <a:pt x="529" y="1075"/>
                      </a:lnTo>
                      <a:lnTo>
                        <a:pt x="529" y="1072"/>
                      </a:lnTo>
                      <a:lnTo>
                        <a:pt x="529" y="1067"/>
                      </a:lnTo>
                      <a:lnTo>
                        <a:pt x="529" y="1062"/>
                      </a:lnTo>
                      <a:lnTo>
                        <a:pt x="530" y="1054"/>
                      </a:lnTo>
                      <a:lnTo>
                        <a:pt x="530" y="1046"/>
                      </a:lnTo>
                      <a:lnTo>
                        <a:pt x="530" y="1037"/>
                      </a:lnTo>
                      <a:lnTo>
                        <a:pt x="530" y="1028"/>
                      </a:lnTo>
                      <a:lnTo>
                        <a:pt x="530" y="1018"/>
                      </a:lnTo>
                      <a:lnTo>
                        <a:pt x="530" y="1008"/>
                      </a:lnTo>
                      <a:lnTo>
                        <a:pt x="531" y="999"/>
                      </a:lnTo>
                      <a:lnTo>
                        <a:pt x="531" y="990"/>
                      </a:lnTo>
                      <a:lnTo>
                        <a:pt x="531" y="983"/>
                      </a:lnTo>
                      <a:lnTo>
                        <a:pt x="531" y="977"/>
                      </a:lnTo>
                      <a:lnTo>
                        <a:pt x="531" y="973"/>
                      </a:lnTo>
                      <a:lnTo>
                        <a:pt x="531" y="971"/>
                      </a:lnTo>
                      <a:lnTo>
                        <a:pt x="532" y="971"/>
                      </a:lnTo>
                      <a:lnTo>
                        <a:pt x="532" y="974"/>
                      </a:lnTo>
                      <a:lnTo>
                        <a:pt x="532" y="978"/>
                      </a:lnTo>
                      <a:lnTo>
                        <a:pt x="532" y="984"/>
                      </a:lnTo>
                      <a:lnTo>
                        <a:pt x="532" y="991"/>
                      </a:lnTo>
                      <a:lnTo>
                        <a:pt x="533" y="998"/>
                      </a:lnTo>
                      <a:lnTo>
                        <a:pt x="533" y="1005"/>
                      </a:lnTo>
                      <a:lnTo>
                        <a:pt x="533" y="1012"/>
                      </a:lnTo>
                      <a:lnTo>
                        <a:pt x="533" y="1018"/>
                      </a:lnTo>
                      <a:lnTo>
                        <a:pt x="533" y="1022"/>
                      </a:lnTo>
                      <a:lnTo>
                        <a:pt x="533" y="1025"/>
                      </a:lnTo>
                      <a:lnTo>
                        <a:pt x="534" y="1026"/>
                      </a:lnTo>
                      <a:lnTo>
                        <a:pt x="534" y="1027"/>
                      </a:lnTo>
                      <a:lnTo>
                        <a:pt x="534" y="1026"/>
                      </a:lnTo>
                      <a:lnTo>
                        <a:pt x="534" y="1026"/>
                      </a:lnTo>
                      <a:lnTo>
                        <a:pt x="534" y="1026"/>
                      </a:lnTo>
                      <a:lnTo>
                        <a:pt x="534" y="1027"/>
                      </a:lnTo>
                      <a:lnTo>
                        <a:pt x="535" y="1029"/>
                      </a:lnTo>
                      <a:lnTo>
                        <a:pt x="535" y="1032"/>
                      </a:lnTo>
                      <a:lnTo>
                        <a:pt x="535" y="1037"/>
                      </a:lnTo>
                      <a:lnTo>
                        <a:pt x="535" y="1043"/>
                      </a:lnTo>
                      <a:lnTo>
                        <a:pt x="535" y="1050"/>
                      </a:lnTo>
                      <a:lnTo>
                        <a:pt x="536" y="1057"/>
                      </a:lnTo>
                      <a:lnTo>
                        <a:pt x="536" y="1064"/>
                      </a:lnTo>
                      <a:lnTo>
                        <a:pt x="536" y="1070"/>
                      </a:lnTo>
                      <a:lnTo>
                        <a:pt x="536" y="1075"/>
                      </a:lnTo>
                      <a:lnTo>
                        <a:pt x="536" y="1078"/>
                      </a:lnTo>
                      <a:lnTo>
                        <a:pt x="536" y="1079"/>
                      </a:lnTo>
                      <a:lnTo>
                        <a:pt x="537" y="1078"/>
                      </a:lnTo>
                      <a:lnTo>
                        <a:pt x="537" y="1074"/>
                      </a:lnTo>
                      <a:lnTo>
                        <a:pt x="537" y="1068"/>
                      </a:lnTo>
                      <a:lnTo>
                        <a:pt x="537" y="1061"/>
                      </a:lnTo>
                      <a:lnTo>
                        <a:pt x="537" y="1052"/>
                      </a:lnTo>
                      <a:lnTo>
                        <a:pt x="537" y="1042"/>
                      </a:lnTo>
                      <a:lnTo>
                        <a:pt x="538" y="1032"/>
                      </a:lnTo>
                      <a:lnTo>
                        <a:pt x="538" y="1022"/>
                      </a:lnTo>
                      <a:lnTo>
                        <a:pt x="538" y="1011"/>
                      </a:lnTo>
                      <a:lnTo>
                        <a:pt x="538" y="1001"/>
                      </a:lnTo>
                      <a:lnTo>
                        <a:pt x="538" y="991"/>
                      </a:lnTo>
                      <a:lnTo>
                        <a:pt x="538" y="983"/>
                      </a:lnTo>
                      <a:lnTo>
                        <a:pt x="539" y="975"/>
                      </a:lnTo>
                      <a:lnTo>
                        <a:pt x="539" y="968"/>
                      </a:lnTo>
                      <a:lnTo>
                        <a:pt x="539" y="964"/>
                      </a:lnTo>
                      <a:lnTo>
                        <a:pt x="539" y="961"/>
                      </a:lnTo>
                      <a:lnTo>
                        <a:pt x="539" y="960"/>
                      </a:lnTo>
                      <a:lnTo>
                        <a:pt x="540" y="961"/>
                      </a:lnTo>
                      <a:lnTo>
                        <a:pt x="540" y="964"/>
                      </a:lnTo>
                      <a:lnTo>
                        <a:pt x="540" y="969"/>
                      </a:lnTo>
                      <a:lnTo>
                        <a:pt x="540" y="976"/>
                      </a:lnTo>
                      <a:lnTo>
                        <a:pt x="540" y="983"/>
                      </a:lnTo>
                      <a:lnTo>
                        <a:pt x="540" y="991"/>
                      </a:lnTo>
                      <a:lnTo>
                        <a:pt x="541" y="1000"/>
                      </a:lnTo>
                      <a:lnTo>
                        <a:pt x="541" y="1007"/>
                      </a:lnTo>
                      <a:lnTo>
                        <a:pt x="541" y="1014"/>
                      </a:lnTo>
                      <a:lnTo>
                        <a:pt x="541" y="1020"/>
                      </a:lnTo>
                      <a:lnTo>
                        <a:pt x="541" y="1024"/>
                      </a:lnTo>
                      <a:lnTo>
                        <a:pt x="541" y="1027"/>
                      </a:lnTo>
                      <a:lnTo>
                        <a:pt x="542" y="1027"/>
                      </a:lnTo>
                      <a:lnTo>
                        <a:pt x="542" y="1026"/>
                      </a:lnTo>
                      <a:lnTo>
                        <a:pt x="542" y="1023"/>
                      </a:lnTo>
                      <a:lnTo>
                        <a:pt x="542" y="1019"/>
                      </a:lnTo>
                      <a:lnTo>
                        <a:pt x="542" y="1012"/>
                      </a:lnTo>
                      <a:lnTo>
                        <a:pt x="542" y="1005"/>
                      </a:lnTo>
                      <a:lnTo>
                        <a:pt x="543" y="997"/>
                      </a:lnTo>
                      <a:lnTo>
                        <a:pt x="543" y="988"/>
                      </a:lnTo>
                      <a:lnTo>
                        <a:pt x="543" y="979"/>
                      </a:lnTo>
                      <a:lnTo>
                        <a:pt x="543" y="971"/>
                      </a:lnTo>
                      <a:lnTo>
                        <a:pt x="543" y="963"/>
                      </a:lnTo>
                      <a:lnTo>
                        <a:pt x="544" y="956"/>
                      </a:lnTo>
                      <a:lnTo>
                        <a:pt x="544" y="950"/>
                      </a:lnTo>
                      <a:lnTo>
                        <a:pt x="544" y="946"/>
                      </a:lnTo>
                      <a:lnTo>
                        <a:pt x="544" y="943"/>
                      </a:lnTo>
                      <a:lnTo>
                        <a:pt x="544" y="942"/>
                      </a:lnTo>
                      <a:lnTo>
                        <a:pt x="544" y="942"/>
                      </a:lnTo>
                      <a:lnTo>
                        <a:pt x="545" y="943"/>
                      </a:lnTo>
                      <a:lnTo>
                        <a:pt x="545" y="945"/>
                      </a:lnTo>
                      <a:lnTo>
                        <a:pt x="545" y="948"/>
                      </a:lnTo>
                      <a:lnTo>
                        <a:pt x="545" y="950"/>
                      </a:lnTo>
                      <a:lnTo>
                        <a:pt x="545" y="951"/>
                      </a:lnTo>
                      <a:lnTo>
                        <a:pt x="545" y="951"/>
                      </a:lnTo>
                      <a:lnTo>
                        <a:pt x="546" y="950"/>
                      </a:lnTo>
                      <a:lnTo>
                        <a:pt x="546" y="948"/>
                      </a:lnTo>
                      <a:lnTo>
                        <a:pt x="546" y="944"/>
                      </a:lnTo>
                      <a:lnTo>
                        <a:pt x="546" y="939"/>
                      </a:lnTo>
                      <a:lnTo>
                        <a:pt x="546" y="934"/>
                      </a:lnTo>
                      <a:lnTo>
                        <a:pt x="547" y="929"/>
                      </a:lnTo>
                      <a:lnTo>
                        <a:pt x="547" y="923"/>
                      </a:lnTo>
                      <a:lnTo>
                        <a:pt x="547" y="919"/>
                      </a:lnTo>
                      <a:lnTo>
                        <a:pt x="547" y="916"/>
                      </a:lnTo>
                      <a:lnTo>
                        <a:pt x="547" y="915"/>
                      </a:lnTo>
                      <a:lnTo>
                        <a:pt x="547" y="915"/>
                      </a:lnTo>
                      <a:lnTo>
                        <a:pt x="548" y="917"/>
                      </a:lnTo>
                      <a:lnTo>
                        <a:pt x="548" y="921"/>
                      </a:lnTo>
                      <a:lnTo>
                        <a:pt x="548" y="927"/>
                      </a:lnTo>
                      <a:lnTo>
                        <a:pt x="548" y="933"/>
                      </a:lnTo>
                      <a:lnTo>
                        <a:pt x="548" y="941"/>
                      </a:lnTo>
                      <a:lnTo>
                        <a:pt x="548" y="948"/>
                      </a:lnTo>
                      <a:lnTo>
                        <a:pt x="549" y="954"/>
                      </a:lnTo>
                      <a:lnTo>
                        <a:pt x="549" y="960"/>
                      </a:lnTo>
                      <a:lnTo>
                        <a:pt x="549" y="964"/>
                      </a:lnTo>
                      <a:lnTo>
                        <a:pt x="549" y="967"/>
                      </a:lnTo>
                      <a:lnTo>
                        <a:pt x="549" y="968"/>
                      </a:lnTo>
                      <a:lnTo>
                        <a:pt x="549" y="968"/>
                      </a:lnTo>
                      <a:lnTo>
                        <a:pt x="550" y="967"/>
                      </a:lnTo>
                      <a:lnTo>
                        <a:pt x="550" y="965"/>
                      </a:lnTo>
                      <a:lnTo>
                        <a:pt x="550" y="963"/>
                      </a:lnTo>
                      <a:lnTo>
                        <a:pt x="550" y="961"/>
                      </a:lnTo>
                      <a:lnTo>
                        <a:pt x="550" y="959"/>
                      </a:lnTo>
                      <a:lnTo>
                        <a:pt x="551" y="957"/>
                      </a:lnTo>
                      <a:lnTo>
                        <a:pt x="551" y="957"/>
                      </a:lnTo>
                      <a:lnTo>
                        <a:pt x="551" y="958"/>
                      </a:lnTo>
                      <a:lnTo>
                        <a:pt x="551" y="960"/>
                      </a:lnTo>
                      <a:lnTo>
                        <a:pt x="551" y="963"/>
                      </a:lnTo>
                      <a:lnTo>
                        <a:pt x="551" y="967"/>
                      </a:lnTo>
                      <a:lnTo>
                        <a:pt x="552" y="972"/>
                      </a:lnTo>
                      <a:lnTo>
                        <a:pt x="552" y="976"/>
                      </a:lnTo>
                      <a:lnTo>
                        <a:pt x="552" y="981"/>
                      </a:lnTo>
                      <a:lnTo>
                        <a:pt x="552" y="985"/>
                      </a:lnTo>
                      <a:lnTo>
                        <a:pt x="552" y="988"/>
                      </a:lnTo>
                      <a:lnTo>
                        <a:pt x="552" y="990"/>
                      </a:lnTo>
                      <a:lnTo>
                        <a:pt x="553" y="991"/>
                      </a:lnTo>
                      <a:lnTo>
                        <a:pt x="553" y="991"/>
                      </a:lnTo>
                      <a:lnTo>
                        <a:pt x="553" y="990"/>
                      </a:lnTo>
                      <a:lnTo>
                        <a:pt x="553" y="988"/>
                      </a:lnTo>
                      <a:lnTo>
                        <a:pt x="553" y="985"/>
                      </a:lnTo>
                      <a:lnTo>
                        <a:pt x="553" y="982"/>
                      </a:lnTo>
                      <a:lnTo>
                        <a:pt x="554" y="978"/>
                      </a:lnTo>
                      <a:lnTo>
                        <a:pt x="554" y="975"/>
                      </a:lnTo>
                      <a:lnTo>
                        <a:pt x="554" y="972"/>
                      </a:lnTo>
                      <a:lnTo>
                        <a:pt x="554" y="969"/>
                      </a:lnTo>
                      <a:lnTo>
                        <a:pt x="554" y="966"/>
                      </a:lnTo>
                      <a:lnTo>
                        <a:pt x="555" y="962"/>
                      </a:lnTo>
                      <a:lnTo>
                        <a:pt x="555" y="958"/>
                      </a:lnTo>
                      <a:lnTo>
                        <a:pt x="555" y="954"/>
                      </a:lnTo>
                      <a:lnTo>
                        <a:pt x="555" y="949"/>
                      </a:lnTo>
                      <a:lnTo>
                        <a:pt x="555" y="942"/>
                      </a:lnTo>
                      <a:lnTo>
                        <a:pt x="555" y="935"/>
                      </a:lnTo>
                      <a:lnTo>
                        <a:pt x="556" y="928"/>
                      </a:lnTo>
                      <a:lnTo>
                        <a:pt x="556" y="919"/>
                      </a:lnTo>
                      <a:lnTo>
                        <a:pt x="556" y="911"/>
                      </a:lnTo>
                      <a:lnTo>
                        <a:pt x="556" y="902"/>
                      </a:lnTo>
                      <a:lnTo>
                        <a:pt x="556" y="894"/>
                      </a:lnTo>
                      <a:lnTo>
                        <a:pt x="556" y="886"/>
                      </a:lnTo>
                      <a:lnTo>
                        <a:pt x="557" y="880"/>
                      </a:lnTo>
                      <a:lnTo>
                        <a:pt x="557" y="875"/>
                      </a:lnTo>
                      <a:lnTo>
                        <a:pt x="557" y="872"/>
                      </a:lnTo>
                      <a:lnTo>
                        <a:pt x="557" y="871"/>
                      </a:lnTo>
                      <a:lnTo>
                        <a:pt x="557" y="871"/>
                      </a:lnTo>
                      <a:lnTo>
                        <a:pt x="558" y="873"/>
                      </a:lnTo>
                      <a:lnTo>
                        <a:pt x="558" y="876"/>
                      </a:lnTo>
                      <a:lnTo>
                        <a:pt x="558" y="880"/>
                      </a:lnTo>
                      <a:lnTo>
                        <a:pt x="558" y="884"/>
                      </a:lnTo>
                      <a:lnTo>
                        <a:pt x="558" y="889"/>
                      </a:lnTo>
                      <a:lnTo>
                        <a:pt x="558" y="893"/>
                      </a:lnTo>
                      <a:lnTo>
                        <a:pt x="559" y="896"/>
                      </a:lnTo>
                      <a:lnTo>
                        <a:pt x="559" y="898"/>
                      </a:lnTo>
                      <a:lnTo>
                        <a:pt x="559" y="898"/>
                      </a:lnTo>
                      <a:lnTo>
                        <a:pt x="559" y="897"/>
                      </a:lnTo>
                      <a:lnTo>
                        <a:pt x="559" y="895"/>
                      </a:lnTo>
                      <a:lnTo>
                        <a:pt x="559" y="892"/>
                      </a:lnTo>
                      <a:lnTo>
                        <a:pt x="560" y="888"/>
                      </a:lnTo>
                      <a:lnTo>
                        <a:pt x="560" y="885"/>
                      </a:lnTo>
                      <a:lnTo>
                        <a:pt x="560" y="882"/>
                      </a:lnTo>
                      <a:lnTo>
                        <a:pt x="560" y="880"/>
                      </a:lnTo>
                      <a:lnTo>
                        <a:pt x="560" y="878"/>
                      </a:lnTo>
                      <a:lnTo>
                        <a:pt x="560" y="878"/>
                      </a:lnTo>
                      <a:lnTo>
                        <a:pt x="561" y="879"/>
                      </a:lnTo>
                      <a:lnTo>
                        <a:pt x="561" y="881"/>
                      </a:lnTo>
                      <a:lnTo>
                        <a:pt x="561" y="882"/>
                      </a:lnTo>
                      <a:lnTo>
                        <a:pt x="561" y="884"/>
                      </a:lnTo>
                      <a:lnTo>
                        <a:pt x="561" y="885"/>
                      </a:lnTo>
                      <a:lnTo>
                        <a:pt x="562" y="885"/>
                      </a:lnTo>
                      <a:lnTo>
                        <a:pt x="562" y="884"/>
                      </a:lnTo>
                      <a:lnTo>
                        <a:pt x="562" y="882"/>
                      </a:lnTo>
                      <a:lnTo>
                        <a:pt x="562" y="879"/>
                      </a:lnTo>
                      <a:lnTo>
                        <a:pt x="562" y="876"/>
                      </a:lnTo>
                      <a:lnTo>
                        <a:pt x="562" y="872"/>
                      </a:lnTo>
                      <a:lnTo>
                        <a:pt x="563" y="868"/>
                      </a:lnTo>
                      <a:lnTo>
                        <a:pt x="563" y="864"/>
                      </a:lnTo>
                      <a:lnTo>
                        <a:pt x="563" y="860"/>
                      </a:lnTo>
                      <a:lnTo>
                        <a:pt x="563" y="856"/>
                      </a:lnTo>
                      <a:lnTo>
                        <a:pt x="563" y="852"/>
                      </a:lnTo>
                      <a:lnTo>
                        <a:pt x="563" y="849"/>
                      </a:lnTo>
                      <a:lnTo>
                        <a:pt x="564" y="846"/>
                      </a:lnTo>
                      <a:lnTo>
                        <a:pt x="564" y="842"/>
                      </a:lnTo>
                      <a:lnTo>
                        <a:pt x="564" y="838"/>
                      </a:lnTo>
                      <a:lnTo>
                        <a:pt x="564" y="834"/>
                      </a:lnTo>
                      <a:lnTo>
                        <a:pt x="564" y="830"/>
                      </a:lnTo>
                      <a:lnTo>
                        <a:pt x="564" y="826"/>
                      </a:lnTo>
                      <a:lnTo>
                        <a:pt x="565" y="822"/>
                      </a:lnTo>
                      <a:lnTo>
                        <a:pt x="565" y="818"/>
                      </a:lnTo>
                      <a:lnTo>
                        <a:pt x="565" y="815"/>
                      </a:lnTo>
                      <a:lnTo>
                        <a:pt x="565" y="812"/>
                      </a:lnTo>
                      <a:lnTo>
                        <a:pt x="565" y="811"/>
                      </a:lnTo>
                      <a:lnTo>
                        <a:pt x="566" y="811"/>
                      </a:lnTo>
                      <a:lnTo>
                        <a:pt x="566" y="813"/>
                      </a:lnTo>
                      <a:lnTo>
                        <a:pt x="566" y="816"/>
                      </a:lnTo>
                      <a:lnTo>
                        <a:pt x="566" y="820"/>
                      </a:lnTo>
                      <a:lnTo>
                        <a:pt x="566" y="826"/>
                      </a:lnTo>
                      <a:lnTo>
                        <a:pt x="566" y="832"/>
                      </a:lnTo>
                      <a:lnTo>
                        <a:pt x="567" y="839"/>
                      </a:lnTo>
                      <a:lnTo>
                        <a:pt x="567" y="846"/>
                      </a:lnTo>
                      <a:lnTo>
                        <a:pt x="567" y="854"/>
                      </a:lnTo>
                      <a:lnTo>
                        <a:pt x="567" y="861"/>
                      </a:lnTo>
                      <a:lnTo>
                        <a:pt x="567" y="868"/>
                      </a:lnTo>
                      <a:lnTo>
                        <a:pt x="567" y="875"/>
                      </a:lnTo>
                      <a:lnTo>
                        <a:pt x="568" y="882"/>
                      </a:lnTo>
                      <a:lnTo>
                        <a:pt x="568" y="889"/>
                      </a:lnTo>
                      <a:lnTo>
                        <a:pt x="568" y="895"/>
                      </a:lnTo>
                      <a:lnTo>
                        <a:pt x="568" y="902"/>
                      </a:lnTo>
                      <a:lnTo>
                        <a:pt x="568" y="909"/>
                      </a:lnTo>
                      <a:lnTo>
                        <a:pt x="569" y="916"/>
                      </a:lnTo>
                      <a:lnTo>
                        <a:pt x="569" y="922"/>
                      </a:lnTo>
                      <a:lnTo>
                        <a:pt x="569" y="929"/>
                      </a:lnTo>
                      <a:lnTo>
                        <a:pt x="569" y="935"/>
                      </a:lnTo>
                      <a:lnTo>
                        <a:pt x="569" y="940"/>
                      </a:lnTo>
                      <a:lnTo>
                        <a:pt x="569" y="944"/>
                      </a:lnTo>
                      <a:lnTo>
                        <a:pt x="570" y="947"/>
                      </a:lnTo>
                      <a:lnTo>
                        <a:pt x="570" y="949"/>
                      </a:lnTo>
                      <a:lnTo>
                        <a:pt x="570" y="949"/>
                      </a:lnTo>
                      <a:lnTo>
                        <a:pt x="570" y="948"/>
                      </a:lnTo>
                      <a:lnTo>
                        <a:pt x="570" y="945"/>
                      </a:lnTo>
                      <a:lnTo>
                        <a:pt x="570" y="942"/>
                      </a:lnTo>
                      <a:lnTo>
                        <a:pt x="571" y="938"/>
                      </a:lnTo>
                      <a:lnTo>
                        <a:pt x="571" y="933"/>
                      </a:lnTo>
                      <a:lnTo>
                        <a:pt x="571" y="929"/>
                      </a:lnTo>
                      <a:lnTo>
                        <a:pt x="571" y="925"/>
                      </a:lnTo>
                      <a:lnTo>
                        <a:pt x="571" y="922"/>
                      </a:lnTo>
                      <a:lnTo>
                        <a:pt x="571" y="919"/>
                      </a:lnTo>
                      <a:lnTo>
                        <a:pt x="572" y="918"/>
                      </a:lnTo>
                      <a:lnTo>
                        <a:pt x="572" y="917"/>
                      </a:lnTo>
                      <a:lnTo>
                        <a:pt x="572" y="916"/>
                      </a:lnTo>
                      <a:lnTo>
                        <a:pt x="572" y="916"/>
                      </a:lnTo>
                      <a:lnTo>
                        <a:pt x="572" y="915"/>
                      </a:lnTo>
                      <a:lnTo>
                        <a:pt x="573" y="913"/>
                      </a:lnTo>
                      <a:lnTo>
                        <a:pt x="573" y="910"/>
                      </a:lnTo>
                      <a:lnTo>
                        <a:pt x="573" y="906"/>
                      </a:lnTo>
                      <a:lnTo>
                        <a:pt x="573" y="899"/>
                      </a:lnTo>
                      <a:lnTo>
                        <a:pt x="573" y="891"/>
                      </a:lnTo>
                      <a:lnTo>
                        <a:pt x="573" y="880"/>
                      </a:lnTo>
                      <a:lnTo>
                        <a:pt x="574" y="868"/>
                      </a:lnTo>
                      <a:lnTo>
                        <a:pt x="574" y="855"/>
                      </a:lnTo>
                      <a:lnTo>
                        <a:pt x="574" y="841"/>
                      </a:lnTo>
                      <a:lnTo>
                        <a:pt x="574" y="826"/>
                      </a:lnTo>
                      <a:lnTo>
                        <a:pt x="574" y="812"/>
                      </a:lnTo>
                      <a:lnTo>
                        <a:pt x="574" y="798"/>
                      </a:lnTo>
                      <a:lnTo>
                        <a:pt x="575" y="786"/>
                      </a:lnTo>
                      <a:lnTo>
                        <a:pt x="575" y="775"/>
                      </a:lnTo>
                      <a:lnTo>
                        <a:pt x="575" y="766"/>
                      </a:lnTo>
                      <a:lnTo>
                        <a:pt x="575" y="759"/>
                      </a:lnTo>
                      <a:lnTo>
                        <a:pt x="575" y="753"/>
                      </a:lnTo>
                      <a:lnTo>
                        <a:pt x="575" y="750"/>
                      </a:lnTo>
                      <a:lnTo>
                        <a:pt x="576" y="748"/>
                      </a:lnTo>
                      <a:lnTo>
                        <a:pt x="576" y="747"/>
                      </a:lnTo>
                      <a:lnTo>
                        <a:pt x="576" y="748"/>
                      </a:lnTo>
                      <a:lnTo>
                        <a:pt x="576" y="750"/>
                      </a:lnTo>
                      <a:lnTo>
                        <a:pt x="576" y="753"/>
                      </a:lnTo>
                      <a:lnTo>
                        <a:pt x="577" y="757"/>
                      </a:lnTo>
                      <a:lnTo>
                        <a:pt x="577" y="761"/>
                      </a:lnTo>
                      <a:lnTo>
                        <a:pt x="577" y="767"/>
                      </a:lnTo>
                      <a:lnTo>
                        <a:pt x="577" y="774"/>
                      </a:lnTo>
                      <a:lnTo>
                        <a:pt x="577" y="781"/>
                      </a:lnTo>
                      <a:lnTo>
                        <a:pt x="577" y="790"/>
                      </a:lnTo>
                      <a:lnTo>
                        <a:pt x="578" y="799"/>
                      </a:lnTo>
                      <a:lnTo>
                        <a:pt x="578" y="808"/>
                      </a:lnTo>
                      <a:lnTo>
                        <a:pt x="578" y="817"/>
                      </a:lnTo>
                      <a:lnTo>
                        <a:pt x="578" y="825"/>
                      </a:lnTo>
                      <a:lnTo>
                        <a:pt x="578" y="833"/>
                      </a:lnTo>
                      <a:lnTo>
                        <a:pt x="578" y="840"/>
                      </a:lnTo>
                      <a:lnTo>
                        <a:pt x="579" y="846"/>
                      </a:lnTo>
                      <a:lnTo>
                        <a:pt x="579" y="849"/>
                      </a:lnTo>
                      <a:lnTo>
                        <a:pt x="579" y="852"/>
                      </a:lnTo>
                      <a:lnTo>
                        <a:pt x="579" y="852"/>
                      </a:lnTo>
                      <a:lnTo>
                        <a:pt x="579" y="851"/>
                      </a:lnTo>
                      <a:lnTo>
                        <a:pt x="580" y="849"/>
                      </a:lnTo>
                      <a:lnTo>
                        <a:pt x="580" y="847"/>
                      </a:lnTo>
                      <a:lnTo>
                        <a:pt x="580" y="843"/>
                      </a:lnTo>
                      <a:lnTo>
                        <a:pt x="580" y="840"/>
                      </a:lnTo>
                      <a:lnTo>
                        <a:pt x="580" y="836"/>
                      </a:lnTo>
                      <a:lnTo>
                        <a:pt x="580" y="833"/>
                      </a:lnTo>
                      <a:lnTo>
                        <a:pt x="581" y="830"/>
                      </a:lnTo>
                      <a:lnTo>
                        <a:pt x="581" y="828"/>
                      </a:lnTo>
                      <a:lnTo>
                        <a:pt x="581" y="825"/>
                      </a:lnTo>
                      <a:lnTo>
                        <a:pt x="581" y="823"/>
                      </a:lnTo>
                      <a:lnTo>
                        <a:pt x="581" y="820"/>
                      </a:lnTo>
                      <a:lnTo>
                        <a:pt x="581" y="817"/>
                      </a:lnTo>
                      <a:lnTo>
                        <a:pt x="582" y="814"/>
                      </a:lnTo>
                      <a:lnTo>
                        <a:pt x="582" y="810"/>
                      </a:lnTo>
                      <a:lnTo>
                        <a:pt x="582" y="806"/>
                      </a:lnTo>
                      <a:lnTo>
                        <a:pt x="582" y="802"/>
                      </a:lnTo>
                      <a:lnTo>
                        <a:pt x="582" y="798"/>
                      </a:lnTo>
                      <a:lnTo>
                        <a:pt x="582" y="794"/>
                      </a:lnTo>
                      <a:lnTo>
                        <a:pt x="583" y="790"/>
                      </a:lnTo>
                      <a:lnTo>
                        <a:pt x="583" y="786"/>
                      </a:lnTo>
                      <a:lnTo>
                        <a:pt x="583" y="783"/>
                      </a:lnTo>
                      <a:lnTo>
                        <a:pt x="583" y="780"/>
                      </a:lnTo>
                      <a:lnTo>
                        <a:pt x="583" y="777"/>
                      </a:lnTo>
                      <a:lnTo>
                        <a:pt x="584" y="775"/>
                      </a:lnTo>
                      <a:lnTo>
                        <a:pt x="584" y="773"/>
                      </a:lnTo>
                      <a:lnTo>
                        <a:pt x="584" y="772"/>
                      </a:lnTo>
                      <a:lnTo>
                        <a:pt x="584" y="771"/>
                      </a:lnTo>
                      <a:lnTo>
                        <a:pt x="584" y="771"/>
                      </a:lnTo>
                      <a:lnTo>
                        <a:pt x="584" y="771"/>
                      </a:lnTo>
                      <a:lnTo>
                        <a:pt x="585" y="771"/>
                      </a:lnTo>
                      <a:lnTo>
                        <a:pt x="585" y="771"/>
                      </a:lnTo>
                      <a:lnTo>
                        <a:pt x="585" y="771"/>
                      </a:lnTo>
                      <a:lnTo>
                        <a:pt x="585" y="770"/>
                      </a:lnTo>
                      <a:lnTo>
                        <a:pt x="585" y="769"/>
                      </a:lnTo>
                      <a:lnTo>
                        <a:pt x="585" y="767"/>
                      </a:lnTo>
                      <a:lnTo>
                        <a:pt x="586" y="764"/>
                      </a:lnTo>
                      <a:lnTo>
                        <a:pt x="586" y="760"/>
                      </a:lnTo>
                      <a:lnTo>
                        <a:pt x="586" y="754"/>
                      </a:lnTo>
                      <a:lnTo>
                        <a:pt x="586" y="748"/>
                      </a:lnTo>
                      <a:lnTo>
                        <a:pt x="586" y="740"/>
                      </a:lnTo>
                      <a:lnTo>
                        <a:pt x="586" y="731"/>
                      </a:lnTo>
                      <a:lnTo>
                        <a:pt x="587" y="722"/>
                      </a:lnTo>
                      <a:lnTo>
                        <a:pt x="587" y="712"/>
                      </a:lnTo>
                      <a:lnTo>
                        <a:pt x="587" y="702"/>
                      </a:lnTo>
                      <a:lnTo>
                        <a:pt x="587" y="692"/>
                      </a:lnTo>
                      <a:lnTo>
                        <a:pt x="587" y="683"/>
                      </a:lnTo>
                      <a:lnTo>
                        <a:pt x="588" y="675"/>
                      </a:lnTo>
                      <a:lnTo>
                        <a:pt x="588" y="668"/>
                      </a:lnTo>
                      <a:lnTo>
                        <a:pt x="588" y="663"/>
                      </a:lnTo>
                      <a:lnTo>
                        <a:pt x="588" y="659"/>
                      </a:lnTo>
                      <a:lnTo>
                        <a:pt x="588" y="657"/>
                      </a:lnTo>
                      <a:lnTo>
                        <a:pt x="588" y="658"/>
                      </a:lnTo>
                      <a:lnTo>
                        <a:pt x="589" y="660"/>
                      </a:lnTo>
                      <a:lnTo>
                        <a:pt x="589" y="663"/>
                      </a:lnTo>
                      <a:lnTo>
                        <a:pt x="589" y="669"/>
                      </a:lnTo>
                      <a:lnTo>
                        <a:pt x="589" y="676"/>
                      </a:lnTo>
                      <a:lnTo>
                        <a:pt x="589" y="684"/>
                      </a:lnTo>
                      <a:lnTo>
                        <a:pt x="589" y="692"/>
                      </a:lnTo>
                      <a:lnTo>
                        <a:pt x="590" y="702"/>
                      </a:lnTo>
                      <a:lnTo>
                        <a:pt x="590" y="711"/>
                      </a:lnTo>
                      <a:lnTo>
                        <a:pt x="590" y="719"/>
                      </a:lnTo>
                      <a:lnTo>
                        <a:pt x="590" y="727"/>
                      </a:lnTo>
                      <a:lnTo>
                        <a:pt x="590" y="732"/>
                      </a:lnTo>
                      <a:lnTo>
                        <a:pt x="591" y="736"/>
                      </a:lnTo>
                      <a:lnTo>
                        <a:pt x="591" y="737"/>
                      </a:lnTo>
                      <a:lnTo>
                        <a:pt x="591" y="735"/>
                      </a:lnTo>
                      <a:lnTo>
                        <a:pt x="591" y="730"/>
                      </a:lnTo>
                      <a:lnTo>
                        <a:pt x="591" y="723"/>
                      </a:lnTo>
                      <a:lnTo>
                        <a:pt x="591" y="714"/>
                      </a:lnTo>
                      <a:lnTo>
                        <a:pt x="592" y="703"/>
                      </a:lnTo>
                      <a:lnTo>
                        <a:pt x="592" y="691"/>
                      </a:lnTo>
                      <a:lnTo>
                        <a:pt x="592" y="679"/>
                      </a:lnTo>
                      <a:lnTo>
                        <a:pt x="592" y="667"/>
                      </a:lnTo>
                      <a:lnTo>
                        <a:pt x="592" y="656"/>
                      </a:lnTo>
                      <a:lnTo>
                        <a:pt x="592" y="647"/>
                      </a:lnTo>
                      <a:lnTo>
                        <a:pt x="593" y="639"/>
                      </a:lnTo>
                      <a:lnTo>
                        <a:pt x="593" y="632"/>
                      </a:lnTo>
                      <a:lnTo>
                        <a:pt x="593" y="628"/>
                      </a:lnTo>
                      <a:lnTo>
                        <a:pt x="593" y="627"/>
                      </a:lnTo>
                      <a:lnTo>
                        <a:pt x="593" y="627"/>
                      </a:lnTo>
                      <a:lnTo>
                        <a:pt x="593" y="630"/>
                      </a:lnTo>
                      <a:lnTo>
                        <a:pt x="594" y="635"/>
                      </a:lnTo>
                      <a:lnTo>
                        <a:pt x="594" y="641"/>
                      </a:lnTo>
                      <a:lnTo>
                        <a:pt x="594" y="649"/>
                      </a:lnTo>
                      <a:lnTo>
                        <a:pt x="594" y="657"/>
                      </a:lnTo>
                      <a:lnTo>
                        <a:pt x="594" y="666"/>
                      </a:lnTo>
                      <a:lnTo>
                        <a:pt x="595" y="675"/>
                      </a:lnTo>
                      <a:lnTo>
                        <a:pt x="595" y="683"/>
                      </a:lnTo>
                      <a:lnTo>
                        <a:pt x="595" y="689"/>
                      </a:lnTo>
                      <a:lnTo>
                        <a:pt x="595" y="694"/>
                      </a:lnTo>
                      <a:lnTo>
                        <a:pt x="595" y="697"/>
                      </a:lnTo>
                      <a:lnTo>
                        <a:pt x="595" y="698"/>
                      </a:lnTo>
                      <a:lnTo>
                        <a:pt x="596" y="696"/>
                      </a:lnTo>
                      <a:lnTo>
                        <a:pt x="596" y="693"/>
                      </a:lnTo>
                      <a:lnTo>
                        <a:pt x="596" y="688"/>
                      </a:lnTo>
                      <a:lnTo>
                        <a:pt x="596" y="681"/>
                      </a:lnTo>
                      <a:lnTo>
                        <a:pt x="596" y="675"/>
                      </a:lnTo>
                      <a:lnTo>
                        <a:pt x="596" y="668"/>
                      </a:lnTo>
                      <a:lnTo>
                        <a:pt x="597" y="662"/>
                      </a:lnTo>
                      <a:lnTo>
                        <a:pt x="597" y="657"/>
                      </a:lnTo>
                      <a:lnTo>
                        <a:pt x="597" y="652"/>
                      </a:lnTo>
                      <a:lnTo>
                        <a:pt x="597" y="649"/>
                      </a:lnTo>
                      <a:lnTo>
                        <a:pt x="597" y="647"/>
                      </a:lnTo>
                      <a:lnTo>
                        <a:pt x="597" y="646"/>
                      </a:lnTo>
                      <a:lnTo>
                        <a:pt x="598" y="647"/>
                      </a:lnTo>
                      <a:lnTo>
                        <a:pt x="598" y="648"/>
                      </a:lnTo>
                      <a:lnTo>
                        <a:pt x="598" y="650"/>
                      </a:lnTo>
                      <a:lnTo>
                        <a:pt x="598" y="652"/>
                      </a:lnTo>
                      <a:lnTo>
                        <a:pt x="598" y="655"/>
                      </a:lnTo>
                      <a:lnTo>
                        <a:pt x="599" y="658"/>
                      </a:lnTo>
                      <a:lnTo>
                        <a:pt x="599" y="661"/>
                      </a:lnTo>
                      <a:lnTo>
                        <a:pt x="599" y="663"/>
                      </a:lnTo>
                      <a:lnTo>
                        <a:pt x="599" y="665"/>
                      </a:lnTo>
                      <a:lnTo>
                        <a:pt x="599" y="665"/>
                      </a:lnTo>
                      <a:lnTo>
                        <a:pt x="599" y="665"/>
                      </a:lnTo>
                      <a:lnTo>
                        <a:pt x="600" y="665"/>
                      </a:lnTo>
                      <a:lnTo>
                        <a:pt x="600" y="663"/>
                      </a:lnTo>
                      <a:lnTo>
                        <a:pt x="600" y="660"/>
                      </a:lnTo>
                      <a:lnTo>
                        <a:pt x="600" y="657"/>
                      </a:lnTo>
                      <a:lnTo>
                        <a:pt x="600" y="653"/>
                      </a:lnTo>
                      <a:lnTo>
                        <a:pt x="600" y="649"/>
                      </a:lnTo>
                      <a:lnTo>
                        <a:pt x="601" y="645"/>
                      </a:lnTo>
                      <a:lnTo>
                        <a:pt x="601" y="641"/>
                      </a:lnTo>
                      <a:lnTo>
                        <a:pt x="601" y="638"/>
                      </a:lnTo>
                      <a:lnTo>
                        <a:pt x="601" y="635"/>
                      </a:lnTo>
                      <a:lnTo>
                        <a:pt x="601" y="634"/>
                      </a:lnTo>
                      <a:lnTo>
                        <a:pt x="601" y="633"/>
                      </a:lnTo>
                      <a:lnTo>
                        <a:pt x="602" y="633"/>
                      </a:lnTo>
                      <a:lnTo>
                        <a:pt x="602" y="634"/>
                      </a:lnTo>
                      <a:lnTo>
                        <a:pt x="602" y="636"/>
                      </a:lnTo>
                      <a:lnTo>
                        <a:pt x="602" y="639"/>
                      </a:lnTo>
                      <a:lnTo>
                        <a:pt x="602" y="642"/>
                      </a:lnTo>
                      <a:lnTo>
                        <a:pt x="603" y="645"/>
                      </a:lnTo>
                      <a:lnTo>
                        <a:pt x="603" y="648"/>
                      </a:lnTo>
                      <a:lnTo>
                        <a:pt x="603" y="651"/>
                      </a:lnTo>
                      <a:lnTo>
                        <a:pt x="603" y="653"/>
                      </a:lnTo>
                      <a:lnTo>
                        <a:pt x="603" y="655"/>
                      </a:lnTo>
                      <a:lnTo>
                        <a:pt x="603" y="656"/>
                      </a:lnTo>
                      <a:lnTo>
                        <a:pt x="604" y="655"/>
                      </a:lnTo>
                      <a:lnTo>
                        <a:pt x="604" y="655"/>
                      </a:lnTo>
                      <a:lnTo>
                        <a:pt x="604" y="653"/>
                      </a:lnTo>
                      <a:lnTo>
                        <a:pt x="604" y="651"/>
                      </a:lnTo>
                      <a:lnTo>
                        <a:pt x="604" y="648"/>
                      </a:lnTo>
                      <a:lnTo>
                        <a:pt x="604" y="644"/>
                      </a:lnTo>
                      <a:lnTo>
                        <a:pt x="605" y="641"/>
                      </a:lnTo>
                      <a:lnTo>
                        <a:pt x="605" y="637"/>
                      </a:lnTo>
                      <a:lnTo>
                        <a:pt x="605" y="633"/>
                      </a:lnTo>
                      <a:lnTo>
                        <a:pt x="605" y="628"/>
                      </a:lnTo>
                      <a:lnTo>
                        <a:pt x="605" y="624"/>
                      </a:lnTo>
                      <a:lnTo>
                        <a:pt x="606" y="621"/>
                      </a:lnTo>
                      <a:lnTo>
                        <a:pt x="606" y="618"/>
                      </a:lnTo>
                      <a:lnTo>
                        <a:pt x="606" y="615"/>
                      </a:lnTo>
                      <a:lnTo>
                        <a:pt x="606" y="614"/>
                      </a:lnTo>
                      <a:lnTo>
                        <a:pt x="606" y="613"/>
                      </a:lnTo>
                      <a:lnTo>
                        <a:pt x="606" y="613"/>
                      </a:lnTo>
                      <a:lnTo>
                        <a:pt x="607" y="615"/>
                      </a:lnTo>
                      <a:lnTo>
                        <a:pt x="607" y="618"/>
                      </a:lnTo>
                      <a:lnTo>
                        <a:pt x="607" y="621"/>
                      </a:lnTo>
                      <a:lnTo>
                        <a:pt x="607" y="626"/>
                      </a:lnTo>
                      <a:lnTo>
                        <a:pt x="607" y="631"/>
                      </a:lnTo>
                      <a:lnTo>
                        <a:pt x="607" y="637"/>
                      </a:lnTo>
                      <a:lnTo>
                        <a:pt x="608" y="643"/>
                      </a:lnTo>
                      <a:lnTo>
                        <a:pt x="608" y="649"/>
                      </a:lnTo>
                      <a:lnTo>
                        <a:pt x="608" y="655"/>
                      </a:lnTo>
                      <a:lnTo>
                        <a:pt x="608" y="661"/>
                      </a:lnTo>
                      <a:lnTo>
                        <a:pt x="608" y="666"/>
                      </a:lnTo>
                      <a:lnTo>
                        <a:pt x="608" y="670"/>
                      </a:lnTo>
                      <a:lnTo>
                        <a:pt x="609" y="674"/>
                      </a:lnTo>
                      <a:lnTo>
                        <a:pt x="609" y="676"/>
                      </a:lnTo>
                      <a:lnTo>
                        <a:pt x="609" y="676"/>
                      </a:lnTo>
                      <a:lnTo>
                        <a:pt x="609" y="675"/>
                      </a:lnTo>
                      <a:lnTo>
                        <a:pt x="609" y="672"/>
                      </a:lnTo>
                      <a:lnTo>
                        <a:pt x="610" y="668"/>
                      </a:lnTo>
                      <a:lnTo>
                        <a:pt x="610" y="662"/>
                      </a:lnTo>
                      <a:lnTo>
                        <a:pt x="610" y="655"/>
                      </a:lnTo>
                      <a:lnTo>
                        <a:pt x="610" y="648"/>
                      </a:lnTo>
                      <a:lnTo>
                        <a:pt x="610" y="641"/>
                      </a:lnTo>
                      <a:lnTo>
                        <a:pt x="610" y="633"/>
                      </a:lnTo>
                      <a:lnTo>
                        <a:pt x="611" y="626"/>
                      </a:lnTo>
                      <a:lnTo>
                        <a:pt x="611" y="620"/>
                      </a:lnTo>
                      <a:lnTo>
                        <a:pt x="611" y="615"/>
                      </a:lnTo>
                      <a:lnTo>
                        <a:pt x="611" y="611"/>
                      </a:lnTo>
                      <a:lnTo>
                        <a:pt x="611" y="608"/>
                      </a:lnTo>
                      <a:lnTo>
                        <a:pt x="611" y="607"/>
                      </a:lnTo>
                      <a:lnTo>
                        <a:pt x="612" y="607"/>
                      </a:lnTo>
                      <a:lnTo>
                        <a:pt x="612" y="609"/>
                      </a:lnTo>
                      <a:lnTo>
                        <a:pt x="612" y="612"/>
                      </a:lnTo>
                      <a:lnTo>
                        <a:pt x="612" y="615"/>
                      </a:lnTo>
                      <a:lnTo>
                        <a:pt x="612" y="620"/>
                      </a:lnTo>
                      <a:lnTo>
                        <a:pt x="612" y="625"/>
                      </a:lnTo>
                      <a:lnTo>
                        <a:pt x="613" y="630"/>
                      </a:lnTo>
                      <a:lnTo>
                        <a:pt x="613" y="635"/>
                      </a:lnTo>
                      <a:lnTo>
                        <a:pt x="613" y="641"/>
                      </a:lnTo>
                      <a:lnTo>
                        <a:pt x="613" y="646"/>
                      </a:lnTo>
                      <a:lnTo>
                        <a:pt x="613" y="650"/>
                      </a:lnTo>
                      <a:lnTo>
                        <a:pt x="614" y="654"/>
                      </a:lnTo>
                      <a:lnTo>
                        <a:pt x="614" y="658"/>
                      </a:lnTo>
                      <a:lnTo>
                        <a:pt x="614" y="662"/>
                      </a:lnTo>
                      <a:lnTo>
                        <a:pt x="614" y="665"/>
                      </a:lnTo>
                      <a:lnTo>
                        <a:pt x="614" y="668"/>
                      </a:lnTo>
                      <a:lnTo>
                        <a:pt x="614" y="671"/>
                      </a:lnTo>
                      <a:lnTo>
                        <a:pt x="615" y="674"/>
                      </a:lnTo>
                      <a:lnTo>
                        <a:pt x="615" y="677"/>
                      </a:lnTo>
                      <a:lnTo>
                        <a:pt x="615" y="679"/>
                      </a:lnTo>
                      <a:lnTo>
                        <a:pt x="615" y="682"/>
                      </a:lnTo>
                      <a:lnTo>
                        <a:pt x="615" y="684"/>
                      </a:lnTo>
                      <a:lnTo>
                        <a:pt x="615" y="685"/>
                      </a:lnTo>
                      <a:lnTo>
                        <a:pt x="616" y="686"/>
                      </a:lnTo>
                      <a:lnTo>
                        <a:pt x="616" y="685"/>
                      </a:lnTo>
                      <a:lnTo>
                        <a:pt x="616" y="684"/>
                      </a:lnTo>
                      <a:lnTo>
                        <a:pt x="616" y="682"/>
                      </a:lnTo>
                      <a:lnTo>
                        <a:pt x="616" y="678"/>
                      </a:lnTo>
                      <a:lnTo>
                        <a:pt x="617" y="673"/>
                      </a:lnTo>
                      <a:lnTo>
                        <a:pt x="617" y="668"/>
                      </a:lnTo>
                      <a:lnTo>
                        <a:pt x="617" y="661"/>
                      </a:lnTo>
                      <a:lnTo>
                        <a:pt x="617" y="653"/>
                      </a:lnTo>
                      <a:lnTo>
                        <a:pt x="617" y="645"/>
                      </a:lnTo>
                      <a:lnTo>
                        <a:pt x="617" y="636"/>
                      </a:lnTo>
                      <a:lnTo>
                        <a:pt x="618" y="626"/>
                      </a:lnTo>
                      <a:lnTo>
                        <a:pt x="618" y="617"/>
                      </a:lnTo>
                      <a:lnTo>
                        <a:pt x="618" y="608"/>
                      </a:lnTo>
                      <a:lnTo>
                        <a:pt x="618" y="599"/>
                      </a:lnTo>
                      <a:lnTo>
                        <a:pt x="618" y="592"/>
                      </a:lnTo>
                      <a:lnTo>
                        <a:pt x="618" y="586"/>
                      </a:lnTo>
                      <a:lnTo>
                        <a:pt x="619" y="581"/>
                      </a:lnTo>
                      <a:lnTo>
                        <a:pt x="619" y="579"/>
                      </a:lnTo>
                      <a:lnTo>
                        <a:pt x="619" y="578"/>
                      </a:lnTo>
                      <a:lnTo>
                        <a:pt x="619" y="580"/>
                      </a:lnTo>
                      <a:lnTo>
                        <a:pt x="619" y="583"/>
                      </a:lnTo>
                      <a:lnTo>
                        <a:pt x="619" y="588"/>
                      </a:lnTo>
                      <a:lnTo>
                        <a:pt x="620" y="595"/>
                      </a:lnTo>
                      <a:lnTo>
                        <a:pt x="620" y="601"/>
                      </a:lnTo>
                      <a:lnTo>
                        <a:pt x="620" y="608"/>
                      </a:lnTo>
                      <a:lnTo>
                        <a:pt x="620" y="615"/>
                      </a:lnTo>
                      <a:lnTo>
                        <a:pt x="620" y="621"/>
                      </a:lnTo>
                      <a:lnTo>
                        <a:pt x="621" y="625"/>
                      </a:lnTo>
                      <a:lnTo>
                        <a:pt x="621" y="629"/>
                      </a:lnTo>
                      <a:lnTo>
                        <a:pt x="621" y="630"/>
                      </a:lnTo>
                      <a:lnTo>
                        <a:pt x="621" y="630"/>
                      </a:lnTo>
                      <a:lnTo>
                        <a:pt x="621" y="628"/>
                      </a:lnTo>
                      <a:lnTo>
                        <a:pt x="621" y="625"/>
                      </a:lnTo>
                      <a:lnTo>
                        <a:pt x="622" y="621"/>
                      </a:lnTo>
                      <a:lnTo>
                        <a:pt x="622" y="616"/>
                      </a:lnTo>
                      <a:lnTo>
                        <a:pt x="622" y="611"/>
                      </a:lnTo>
                      <a:lnTo>
                        <a:pt x="622" y="606"/>
                      </a:lnTo>
                      <a:lnTo>
                        <a:pt x="622" y="601"/>
                      </a:lnTo>
                      <a:lnTo>
                        <a:pt x="622" y="597"/>
                      </a:lnTo>
                      <a:lnTo>
                        <a:pt x="623" y="594"/>
                      </a:lnTo>
                      <a:lnTo>
                        <a:pt x="623" y="592"/>
                      </a:lnTo>
                      <a:lnTo>
                        <a:pt x="623" y="590"/>
                      </a:lnTo>
                      <a:lnTo>
                        <a:pt x="623" y="588"/>
                      </a:lnTo>
                      <a:lnTo>
                        <a:pt x="623" y="587"/>
                      </a:lnTo>
                      <a:lnTo>
                        <a:pt x="623" y="585"/>
                      </a:lnTo>
                      <a:lnTo>
                        <a:pt x="624" y="583"/>
                      </a:lnTo>
                      <a:lnTo>
                        <a:pt x="624" y="580"/>
                      </a:lnTo>
                      <a:lnTo>
                        <a:pt x="624" y="576"/>
                      </a:lnTo>
                      <a:lnTo>
                        <a:pt x="624" y="572"/>
                      </a:lnTo>
                      <a:lnTo>
                        <a:pt x="624" y="567"/>
                      </a:lnTo>
                      <a:lnTo>
                        <a:pt x="625" y="562"/>
                      </a:lnTo>
                      <a:lnTo>
                        <a:pt x="625" y="558"/>
                      </a:lnTo>
                      <a:lnTo>
                        <a:pt x="625" y="554"/>
                      </a:lnTo>
                      <a:lnTo>
                        <a:pt x="625" y="551"/>
                      </a:lnTo>
                      <a:lnTo>
                        <a:pt x="625" y="550"/>
                      </a:lnTo>
                      <a:lnTo>
                        <a:pt x="625" y="549"/>
                      </a:lnTo>
                      <a:lnTo>
                        <a:pt x="626" y="550"/>
                      </a:lnTo>
                      <a:lnTo>
                        <a:pt x="626" y="551"/>
                      </a:lnTo>
                      <a:lnTo>
                        <a:pt x="626" y="553"/>
                      </a:lnTo>
                      <a:lnTo>
                        <a:pt x="626" y="555"/>
                      </a:lnTo>
                      <a:lnTo>
                        <a:pt x="626" y="557"/>
                      </a:lnTo>
                      <a:lnTo>
                        <a:pt x="626" y="559"/>
                      </a:lnTo>
                      <a:lnTo>
                        <a:pt x="627" y="560"/>
                      </a:lnTo>
                      <a:lnTo>
                        <a:pt x="627" y="561"/>
                      </a:lnTo>
                      <a:lnTo>
                        <a:pt x="627" y="561"/>
                      </a:lnTo>
                      <a:lnTo>
                        <a:pt x="627" y="561"/>
                      </a:lnTo>
                      <a:lnTo>
                        <a:pt x="627" y="560"/>
                      </a:lnTo>
                      <a:lnTo>
                        <a:pt x="628" y="559"/>
                      </a:lnTo>
                      <a:lnTo>
                        <a:pt x="628" y="557"/>
                      </a:lnTo>
                      <a:lnTo>
                        <a:pt x="628" y="555"/>
                      </a:lnTo>
                      <a:lnTo>
                        <a:pt x="628" y="553"/>
                      </a:lnTo>
                      <a:lnTo>
                        <a:pt x="628" y="550"/>
                      </a:lnTo>
                      <a:lnTo>
                        <a:pt x="628" y="548"/>
                      </a:lnTo>
                      <a:lnTo>
                        <a:pt x="629" y="546"/>
                      </a:lnTo>
                      <a:lnTo>
                        <a:pt x="629" y="545"/>
                      </a:lnTo>
                      <a:lnTo>
                        <a:pt x="629" y="545"/>
                      </a:lnTo>
                      <a:lnTo>
                        <a:pt x="629" y="546"/>
                      </a:lnTo>
                      <a:lnTo>
                        <a:pt x="629" y="548"/>
                      </a:lnTo>
                      <a:lnTo>
                        <a:pt x="629" y="552"/>
                      </a:lnTo>
                      <a:lnTo>
                        <a:pt x="630" y="557"/>
                      </a:lnTo>
                      <a:lnTo>
                        <a:pt x="630" y="563"/>
                      </a:lnTo>
                      <a:lnTo>
                        <a:pt x="630" y="570"/>
                      </a:lnTo>
                      <a:lnTo>
                        <a:pt x="630" y="576"/>
                      </a:lnTo>
                      <a:lnTo>
                        <a:pt x="630" y="581"/>
                      </a:lnTo>
                      <a:lnTo>
                        <a:pt x="630" y="586"/>
                      </a:lnTo>
                      <a:lnTo>
                        <a:pt x="631" y="589"/>
                      </a:lnTo>
                      <a:lnTo>
                        <a:pt x="631" y="590"/>
                      </a:lnTo>
                      <a:lnTo>
                        <a:pt x="631" y="590"/>
                      </a:lnTo>
                      <a:lnTo>
                        <a:pt x="631" y="587"/>
                      </a:lnTo>
                      <a:lnTo>
                        <a:pt x="631" y="584"/>
                      </a:lnTo>
                      <a:lnTo>
                        <a:pt x="632" y="579"/>
                      </a:lnTo>
                      <a:lnTo>
                        <a:pt x="632" y="572"/>
                      </a:lnTo>
                      <a:lnTo>
                        <a:pt x="632" y="566"/>
                      </a:lnTo>
                      <a:lnTo>
                        <a:pt x="632" y="558"/>
                      </a:lnTo>
                      <a:lnTo>
                        <a:pt x="632" y="551"/>
                      </a:lnTo>
                      <a:lnTo>
                        <a:pt x="632" y="545"/>
                      </a:lnTo>
                      <a:lnTo>
                        <a:pt x="633" y="538"/>
                      </a:lnTo>
                      <a:lnTo>
                        <a:pt x="633" y="533"/>
                      </a:lnTo>
                      <a:lnTo>
                        <a:pt x="633" y="528"/>
                      </a:lnTo>
                      <a:lnTo>
                        <a:pt x="633" y="524"/>
                      </a:lnTo>
                      <a:lnTo>
                        <a:pt x="633" y="520"/>
                      </a:lnTo>
                      <a:lnTo>
                        <a:pt x="633" y="517"/>
                      </a:lnTo>
                      <a:lnTo>
                        <a:pt x="634" y="514"/>
                      </a:lnTo>
                      <a:lnTo>
                        <a:pt x="634" y="511"/>
                      </a:lnTo>
                      <a:lnTo>
                        <a:pt x="634" y="508"/>
                      </a:lnTo>
                      <a:lnTo>
                        <a:pt x="634" y="506"/>
                      </a:lnTo>
                      <a:lnTo>
                        <a:pt x="634" y="503"/>
                      </a:lnTo>
                      <a:lnTo>
                        <a:pt x="634" y="500"/>
                      </a:lnTo>
                      <a:lnTo>
                        <a:pt x="635" y="498"/>
                      </a:lnTo>
                      <a:lnTo>
                        <a:pt x="635" y="496"/>
                      </a:lnTo>
                      <a:lnTo>
                        <a:pt x="635" y="495"/>
                      </a:lnTo>
                      <a:lnTo>
                        <a:pt x="635" y="494"/>
                      </a:lnTo>
                      <a:lnTo>
                        <a:pt x="635" y="494"/>
                      </a:lnTo>
                      <a:lnTo>
                        <a:pt x="636" y="495"/>
                      </a:lnTo>
                      <a:lnTo>
                        <a:pt x="636" y="497"/>
                      </a:lnTo>
                      <a:lnTo>
                        <a:pt x="636" y="500"/>
                      </a:lnTo>
                      <a:lnTo>
                        <a:pt x="636" y="503"/>
                      </a:lnTo>
                      <a:lnTo>
                        <a:pt x="636" y="506"/>
                      </a:lnTo>
                      <a:lnTo>
                        <a:pt x="636" y="509"/>
                      </a:lnTo>
                      <a:lnTo>
                        <a:pt x="637" y="512"/>
                      </a:lnTo>
                      <a:lnTo>
                        <a:pt x="637" y="515"/>
                      </a:lnTo>
                      <a:lnTo>
                        <a:pt x="637" y="518"/>
                      </a:lnTo>
                      <a:lnTo>
                        <a:pt x="637" y="521"/>
                      </a:lnTo>
                      <a:lnTo>
                        <a:pt x="637" y="523"/>
                      </a:lnTo>
                      <a:lnTo>
                        <a:pt x="637" y="525"/>
                      </a:lnTo>
                      <a:lnTo>
                        <a:pt x="638" y="526"/>
                      </a:lnTo>
                      <a:lnTo>
                        <a:pt x="638" y="528"/>
                      </a:lnTo>
                      <a:lnTo>
                        <a:pt x="638" y="529"/>
                      </a:lnTo>
                      <a:lnTo>
                        <a:pt x="638" y="530"/>
                      </a:lnTo>
                      <a:lnTo>
                        <a:pt x="638" y="531"/>
                      </a:lnTo>
                      <a:lnTo>
                        <a:pt x="639" y="531"/>
                      </a:lnTo>
                      <a:lnTo>
                        <a:pt x="639" y="532"/>
                      </a:lnTo>
                      <a:lnTo>
                        <a:pt x="639" y="532"/>
                      </a:lnTo>
                      <a:lnTo>
                        <a:pt x="639" y="531"/>
                      </a:lnTo>
                      <a:lnTo>
                        <a:pt x="639" y="531"/>
                      </a:lnTo>
                      <a:lnTo>
                        <a:pt x="639" y="530"/>
                      </a:lnTo>
                      <a:lnTo>
                        <a:pt x="640" y="529"/>
                      </a:lnTo>
                      <a:lnTo>
                        <a:pt x="640" y="527"/>
                      </a:lnTo>
                      <a:lnTo>
                        <a:pt x="640" y="526"/>
                      </a:lnTo>
                      <a:lnTo>
                        <a:pt x="640" y="524"/>
                      </a:lnTo>
                      <a:lnTo>
                        <a:pt x="640" y="521"/>
                      </a:lnTo>
                      <a:lnTo>
                        <a:pt x="640" y="518"/>
                      </a:lnTo>
                      <a:lnTo>
                        <a:pt x="641" y="515"/>
                      </a:lnTo>
                      <a:lnTo>
                        <a:pt x="641" y="512"/>
                      </a:lnTo>
                      <a:lnTo>
                        <a:pt x="641" y="507"/>
                      </a:lnTo>
                      <a:lnTo>
                        <a:pt x="641" y="503"/>
                      </a:lnTo>
                      <a:lnTo>
                        <a:pt x="641" y="498"/>
                      </a:lnTo>
                      <a:lnTo>
                        <a:pt x="641" y="493"/>
                      </a:lnTo>
                      <a:lnTo>
                        <a:pt x="642" y="489"/>
                      </a:lnTo>
                      <a:lnTo>
                        <a:pt x="642" y="484"/>
                      </a:lnTo>
                      <a:lnTo>
                        <a:pt x="642" y="480"/>
                      </a:lnTo>
                      <a:lnTo>
                        <a:pt x="642" y="477"/>
                      </a:lnTo>
                      <a:lnTo>
                        <a:pt x="642" y="475"/>
                      </a:lnTo>
                      <a:lnTo>
                        <a:pt x="643" y="474"/>
                      </a:lnTo>
                      <a:lnTo>
                        <a:pt x="643" y="474"/>
                      </a:lnTo>
                      <a:lnTo>
                        <a:pt x="643" y="475"/>
                      </a:lnTo>
                      <a:lnTo>
                        <a:pt x="643" y="476"/>
                      </a:lnTo>
                      <a:lnTo>
                        <a:pt x="643" y="479"/>
                      </a:lnTo>
                      <a:lnTo>
                        <a:pt x="643" y="482"/>
                      </a:lnTo>
                      <a:lnTo>
                        <a:pt x="644" y="486"/>
                      </a:lnTo>
                      <a:lnTo>
                        <a:pt x="644" y="489"/>
                      </a:lnTo>
                      <a:lnTo>
                        <a:pt x="644" y="493"/>
                      </a:lnTo>
                      <a:lnTo>
                        <a:pt x="644" y="496"/>
                      </a:lnTo>
                      <a:lnTo>
                        <a:pt x="644" y="499"/>
                      </a:lnTo>
                      <a:lnTo>
                        <a:pt x="644" y="502"/>
                      </a:lnTo>
                      <a:lnTo>
                        <a:pt x="645" y="504"/>
                      </a:lnTo>
                      <a:lnTo>
                        <a:pt x="645" y="505"/>
                      </a:lnTo>
                      <a:lnTo>
                        <a:pt x="645" y="506"/>
                      </a:lnTo>
                      <a:lnTo>
                        <a:pt x="645" y="506"/>
                      </a:lnTo>
                      <a:lnTo>
                        <a:pt x="645" y="506"/>
                      </a:lnTo>
                      <a:lnTo>
                        <a:pt x="645" y="505"/>
                      </a:lnTo>
                      <a:lnTo>
                        <a:pt x="646" y="504"/>
                      </a:lnTo>
                      <a:lnTo>
                        <a:pt x="646" y="503"/>
                      </a:lnTo>
                      <a:lnTo>
                        <a:pt x="646" y="501"/>
                      </a:lnTo>
                      <a:lnTo>
                        <a:pt x="646" y="499"/>
                      </a:lnTo>
                      <a:lnTo>
                        <a:pt x="646" y="497"/>
                      </a:lnTo>
                      <a:lnTo>
                        <a:pt x="647" y="495"/>
                      </a:lnTo>
                      <a:lnTo>
                        <a:pt x="647" y="493"/>
                      </a:lnTo>
                      <a:lnTo>
                        <a:pt x="647" y="492"/>
                      </a:lnTo>
                      <a:lnTo>
                        <a:pt x="647" y="491"/>
                      </a:lnTo>
                      <a:lnTo>
                        <a:pt x="647" y="490"/>
                      </a:lnTo>
                      <a:lnTo>
                        <a:pt x="647" y="489"/>
                      </a:lnTo>
                      <a:lnTo>
                        <a:pt x="648" y="489"/>
                      </a:lnTo>
                      <a:lnTo>
                        <a:pt x="648" y="489"/>
                      </a:lnTo>
                      <a:lnTo>
                        <a:pt x="648" y="489"/>
                      </a:lnTo>
                      <a:lnTo>
                        <a:pt x="648" y="489"/>
                      </a:lnTo>
                      <a:lnTo>
                        <a:pt x="648" y="489"/>
                      </a:lnTo>
                      <a:lnTo>
                        <a:pt x="648" y="488"/>
                      </a:lnTo>
                      <a:lnTo>
                        <a:pt x="649" y="487"/>
                      </a:lnTo>
                      <a:lnTo>
                        <a:pt x="649" y="485"/>
                      </a:lnTo>
                      <a:lnTo>
                        <a:pt x="649" y="482"/>
                      </a:lnTo>
                      <a:lnTo>
                        <a:pt x="649" y="479"/>
                      </a:lnTo>
                      <a:lnTo>
                        <a:pt x="649" y="476"/>
                      </a:lnTo>
                      <a:lnTo>
                        <a:pt x="650" y="472"/>
                      </a:lnTo>
                      <a:lnTo>
                        <a:pt x="650" y="468"/>
                      </a:lnTo>
                      <a:lnTo>
                        <a:pt x="650" y="464"/>
                      </a:lnTo>
                      <a:lnTo>
                        <a:pt x="650" y="461"/>
                      </a:lnTo>
                      <a:lnTo>
                        <a:pt x="650" y="458"/>
                      </a:lnTo>
                      <a:lnTo>
                        <a:pt x="650" y="455"/>
                      </a:lnTo>
                      <a:lnTo>
                        <a:pt x="651" y="452"/>
                      </a:lnTo>
                      <a:lnTo>
                        <a:pt x="651" y="450"/>
                      </a:lnTo>
                      <a:lnTo>
                        <a:pt x="651" y="448"/>
                      </a:lnTo>
                      <a:lnTo>
                        <a:pt x="651" y="447"/>
                      </a:lnTo>
                      <a:lnTo>
                        <a:pt x="651" y="446"/>
                      </a:lnTo>
                      <a:lnTo>
                        <a:pt x="651" y="447"/>
                      </a:lnTo>
                      <a:lnTo>
                        <a:pt x="652" y="448"/>
                      </a:lnTo>
                      <a:lnTo>
                        <a:pt x="652" y="451"/>
                      </a:lnTo>
                      <a:lnTo>
                        <a:pt x="652" y="455"/>
                      </a:lnTo>
                      <a:lnTo>
                        <a:pt x="652" y="460"/>
                      </a:lnTo>
                      <a:lnTo>
                        <a:pt x="652" y="466"/>
                      </a:lnTo>
                      <a:lnTo>
                        <a:pt x="652" y="473"/>
                      </a:lnTo>
                      <a:lnTo>
                        <a:pt x="653" y="481"/>
                      </a:lnTo>
                      <a:lnTo>
                        <a:pt x="653" y="489"/>
                      </a:lnTo>
                      <a:lnTo>
                        <a:pt x="653" y="497"/>
                      </a:lnTo>
                      <a:lnTo>
                        <a:pt x="653" y="504"/>
                      </a:lnTo>
                      <a:lnTo>
                        <a:pt x="653" y="510"/>
                      </a:lnTo>
                      <a:lnTo>
                        <a:pt x="654" y="515"/>
                      </a:lnTo>
                      <a:lnTo>
                        <a:pt x="654" y="519"/>
                      </a:lnTo>
                      <a:lnTo>
                        <a:pt x="654" y="520"/>
                      </a:lnTo>
                      <a:lnTo>
                        <a:pt x="654" y="520"/>
                      </a:lnTo>
                      <a:lnTo>
                        <a:pt x="654" y="518"/>
                      </a:lnTo>
                      <a:lnTo>
                        <a:pt x="654" y="514"/>
                      </a:lnTo>
                      <a:lnTo>
                        <a:pt x="655" y="509"/>
                      </a:lnTo>
                      <a:lnTo>
                        <a:pt x="655" y="503"/>
                      </a:lnTo>
                      <a:lnTo>
                        <a:pt x="655" y="496"/>
                      </a:lnTo>
                      <a:lnTo>
                        <a:pt x="655" y="489"/>
                      </a:lnTo>
                      <a:lnTo>
                        <a:pt x="655" y="482"/>
                      </a:lnTo>
                      <a:lnTo>
                        <a:pt x="655" y="475"/>
                      </a:lnTo>
                      <a:lnTo>
                        <a:pt x="656" y="470"/>
                      </a:lnTo>
                      <a:lnTo>
                        <a:pt x="656" y="465"/>
                      </a:lnTo>
                      <a:lnTo>
                        <a:pt x="656" y="462"/>
                      </a:lnTo>
                      <a:lnTo>
                        <a:pt x="656" y="460"/>
                      </a:lnTo>
                      <a:lnTo>
                        <a:pt x="656" y="460"/>
                      </a:lnTo>
                      <a:lnTo>
                        <a:pt x="656" y="460"/>
                      </a:lnTo>
                      <a:lnTo>
                        <a:pt x="657" y="462"/>
                      </a:lnTo>
                      <a:lnTo>
                        <a:pt x="657" y="464"/>
                      </a:lnTo>
                      <a:lnTo>
                        <a:pt x="657" y="466"/>
                      </a:lnTo>
                      <a:lnTo>
                        <a:pt x="657" y="468"/>
                      </a:lnTo>
                      <a:lnTo>
                        <a:pt x="657" y="469"/>
                      </a:lnTo>
                      <a:lnTo>
                        <a:pt x="658" y="470"/>
                      </a:lnTo>
                      <a:lnTo>
                        <a:pt x="658" y="470"/>
                      </a:lnTo>
                      <a:lnTo>
                        <a:pt x="658" y="469"/>
                      </a:lnTo>
                      <a:lnTo>
                        <a:pt x="658" y="466"/>
                      </a:lnTo>
                      <a:lnTo>
                        <a:pt x="658" y="462"/>
                      </a:lnTo>
                      <a:lnTo>
                        <a:pt x="658" y="457"/>
                      </a:lnTo>
                      <a:lnTo>
                        <a:pt x="659" y="451"/>
                      </a:lnTo>
                      <a:lnTo>
                        <a:pt x="659" y="445"/>
                      </a:lnTo>
                      <a:lnTo>
                        <a:pt x="659" y="438"/>
                      </a:lnTo>
                      <a:lnTo>
                        <a:pt x="659" y="431"/>
                      </a:lnTo>
                      <a:lnTo>
                        <a:pt x="659" y="425"/>
                      </a:lnTo>
                      <a:lnTo>
                        <a:pt x="659" y="419"/>
                      </a:lnTo>
                      <a:lnTo>
                        <a:pt x="660" y="414"/>
                      </a:lnTo>
                      <a:lnTo>
                        <a:pt x="660" y="410"/>
                      </a:lnTo>
                      <a:lnTo>
                        <a:pt x="660" y="406"/>
                      </a:lnTo>
                      <a:lnTo>
                        <a:pt x="660" y="404"/>
                      </a:lnTo>
                      <a:lnTo>
                        <a:pt x="660" y="403"/>
                      </a:lnTo>
                      <a:lnTo>
                        <a:pt x="661" y="402"/>
                      </a:lnTo>
                      <a:lnTo>
                        <a:pt x="661" y="403"/>
                      </a:lnTo>
                      <a:lnTo>
                        <a:pt x="661" y="405"/>
                      </a:lnTo>
                      <a:lnTo>
                        <a:pt x="661" y="408"/>
                      </a:lnTo>
                      <a:lnTo>
                        <a:pt x="661" y="411"/>
                      </a:lnTo>
                      <a:lnTo>
                        <a:pt x="661" y="415"/>
                      </a:lnTo>
                      <a:lnTo>
                        <a:pt x="662" y="420"/>
                      </a:lnTo>
                      <a:lnTo>
                        <a:pt x="662" y="425"/>
                      </a:lnTo>
                      <a:lnTo>
                        <a:pt x="662" y="430"/>
                      </a:lnTo>
                      <a:lnTo>
                        <a:pt x="662" y="436"/>
                      </a:lnTo>
                      <a:lnTo>
                        <a:pt x="662" y="441"/>
                      </a:lnTo>
                      <a:lnTo>
                        <a:pt x="662" y="446"/>
                      </a:lnTo>
                      <a:lnTo>
                        <a:pt x="663" y="451"/>
                      </a:lnTo>
                      <a:lnTo>
                        <a:pt x="663" y="456"/>
                      </a:lnTo>
                      <a:lnTo>
                        <a:pt x="663" y="461"/>
                      </a:lnTo>
                      <a:lnTo>
                        <a:pt x="663" y="466"/>
                      </a:lnTo>
                      <a:lnTo>
                        <a:pt x="663" y="470"/>
                      </a:lnTo>
                      <a:lnTo>
                        <a:pt x="663" y="474"/>
                      </a:lnTo>
                      <a:lnTo>
                        <a:pt x="664" y="477"/>
                      </a:lnTo>
                      <a:lnTo>
                        <a:pt x="664" y="478"/>
                      </a:lnTo>
                      <a:lnTo>
                        <a:pt x="664" y="478"/>
                      </a:lnTo>
                      <a:lnTo>
                        <a:pt x="664" y="476"/>
                      </a:lnTo>
                      <a:lnTo>
                        <a:pt x="664" y="471"/>
                      </a:lnTo>
                      <a:lnTo>
                        <a:pt x="665" y="463"/>
                      </a:lnTo>
                      <a:lnTo>
                        <a:pt x="665" y="453"/>
                      </a:lnTo>
                      <a:lnTo>
                        <a:pt x="665" y="440"/>
                      </a:lnTo>
                      <a:lnTo>
                        <a:pt x="665" y="425"/>
                      </a:lnTo>
                      <a:lnTo>
                        <a:pt x="665" y="407"/>
                      </a:lnTo>
                      <a:lnTo>
                        <a:pt x="665" y="388"/>
                      </a:lnTo>
                      <a:lnTo>
                        <a:pt x="666" y="368"/>
                      </a:lnTo>
                      <a:lnTo>
                        <a:pt x="666" y="347"/>
                      </a:lnTo>
                      <a:lnTo>
                        <a:pt x="666" y="327"/>
                      </a:lnTo>
                      <a:lnTo>
                        <a:pt x="666" y="308"/>
                      </a:lnTo>
                      <a:lnTo>
                        <a:pt x="666" y="290"/>
                      </a:lnTo>
                      <a:lnTo>
                        <a:pt x="666" y="275"/>
                      </a:lnTo>
                      <a:lnTo>
                        <a:pt x="667" y="262"/>
                      </a:lnTo>
                      <a:lnTo>
                        <a:pt x="667" y="253"/>
                      </a:lnTo>
                      <a:lnTo>
                        <a:pt x="667" y="246"/>
                      </a:lnTo>
                      <a:lnTo>
                        <a:pt x="667" y="242"/>
                      </a:lnTo>
                      <a:lnTo>
                        <a:pt x="667" y="241"/>
                      </a:lnTo>
                      <a:lnTo>
                        <a:pt x="667" y="243"/>
                      </a:lnTo>
                      <a:lnTo>
                        <a:pt x="668" y="248"/>
                      </a:lnTo>
                      <a:lnTo>
                        <a:pt x="668" y="255"/>
                      </a:lnTo>
                      <a:lnTo>
                        <a:pt x="668" y="264"/>
                      </a:lnTo>
                      <a:lnTo>
                        <a:pt x="668" y="274"/>
                      </a:lnTo>
                      <a:lnTo>
                        <a:pt x="668" y="285"/>
                      </a:lnTo>
                      <a:lnTo>
                        <a:pt x="669" y="297"/>
                      </a:lnTo>
                      <a:lnTo>
                        <a:pt x="669" y="308"/>
                      </a:lnTo>
                      <a:lnTo>
                        <a:pt x="669" y="320"/>
                      </a:lnTo>
                      <a:lnTo>
                        <a:pt x="669" y="331"/>
                      </a:lnTo>
                      <a:lnTo>
                        <a:pt x="669" y="342"/>
                      </a:lnTo>
                      <a:lnTo>
                        <a:pt x="669" y="352"/>
                      </a:lnTo>
                      <a:lnTo>
                        <a:pt x="670" y="362"/>
                      </a:lnTo>
                      <a:lnTo>
                        <a:pt x="670" y="372"/>
                      </a:lnTo>
                      <a:lnTo>
                        <a:pt x="670" y="382"/>
                      </a:lnTo>
                      <a:lnTo>
                        <a:pt x="670" y="393"/>
                      </a:lnTo>
                      <a:lnTo>
                        <a:pt x="670" y="404"/>
                      </a:lnTo>
                      <a:lnTo>
                        <a:pt x="670" y="416"/>
                      </a:lnTo>
                      <a:lnTo>
                        <a:pt x="671" y="429"/>
                      </a:lnTo>
                      <a:lnTo>
                        <a:pt x="671" y="442"/>
                      </a:lnTo>
                      <a:lnTo>
                        <a:pt x="671" y="454"/>
                      </a:lnTo>
                      <a:lnTo>
                        <a:pt x="671" y="466"/>
                      </a:lnTo>
                      <a:lnTo>
                        <a:pt x="671" y="475"/>
                      </a:lnTo>
                      <a:lnTo>
                        <a:pt x="672" y="483"/>
                      </a:lnTo>
                      <a:lnTo>
                        <a:pt x="672" y="488"/>
                      </a:lnTo>
                      <a:lnTo>
                        <a:pt x="672" y="489"/>
                      </a:lnTo>
                      <a:lnTo>
                        <a:pt x="672" y="488"/>
                      </a:lnTo>
                      <a:lnTo>
                        <a:pt x="672" y="484"/>
                      </a:lnTo>
                      <a:lnTo>
                        <a:pt x="672" y="478"/>
                      </a:lnTo>
                      <a:lnTo>
                        <a:pt x="673" y="470"/>
                      </a:lnTo>
                      <a:lnTo>
                        <a:pt x="673" y="461"/>
                      </a:lnTo>
                      <a:lnTo>
                        <a:pt x="673" y="452"/>
                      </a:lnTo>
                      <a:lnTo>
                        <a:pt x="673" y="443"/>
                      </a:lnTo>
                      <a:lnTo>
                        <a:pt x="673" y="434"/>
                      </a:lnTo>
                      <a:lnTo>
                        <a:pt x="673" y="427"/>
                      </a:lnTo>
                      <a:lnTo>
                        <a:pt x="674" y="420"/>
                      </a:lnTo>
                      <a:lnTo>
                        <a:pt x="674" y="416"/>
                      </a:lnTo>
                      <a:lnTo>
                        <a:pt x="674" y="412"/>
                      </a:lnTo>
                      <a:lnTo>
                        <a:pt x="674" y="411"/>
                      </a:lnTo>
                      <a:lnTo>
                        <a:pt x="674" y="410"/>
                      </a:lnTo>
                      <a:lnTo>
                        <a:pt x="674" y="411"/>
                      </a:lnTo>
                      <a:lnTo>
                        <a:pt x="675" y="412"/>
                      </a:lnTo>
                      <a:lnTo>
                        <a:pt x="675" y="414"/>
                      </a:lnTo>
                      <a:lnTo>
                        <a:pt x="675" y="417"/>
                      </a:lnTo>
                      <a:lnTo>
                        <a:pt x="675" y="420"/>
                      </a:lnTo>
                      <a:lnTo>
                        <a:pt x="675" y="423"/>
                      </a:lnTo>
                      <a:lnTo>
                        <a:pt x="676" y="425"/>
                      </a:lnTo>
                      <a:lnTo>
                        <a:pt x="676" y="427"/>
                      </a:lnTo>
                      <a:lnTo>
                        <a:pt x="676" y="429"/>
                      </a:lnTo>
                      <a:lnTo>
                        <a:pt x="676" y="430"/>
                      </a:lnTo>
                      <a:lnTo>
                        <a:pt x="676" y="429"/>
                      </a:lnTo>
                      <a:lnTo>
                        <a:pt x="676" y="429"/>
                      </a:lnTo>
                      <a:lnTo>
                        <a:pt x="677" y="427"/>
                      </a:lnTo>
                      <a:lnTo>
                        <a:pt x="677" y="424"/>
                      </a:lnTo>
                      <a:lnTo>
                        <a:pt x="677" y="421"/>
                      </a:lnTo>
                      <a:lnTo>
                        <a:pt x="677" y="418"/>
                      </a:lnTo>
                      <a:lnTo>
                        <a:pt x="677" y="414"/>
                      </a:lnTo>
                      <a:lnTo>
                        <a:pt x="677" y="410"/>
                      </a:lnTo>
                      <a:lnTo>
                        <a:pt x="678" y="406"/>
                      </a:lnTo>
                      <a:lnTo>
                        <a:pt x="678" y="401"/>
                      </a:lnTo>
                      <a:lnTo>
                        <a:pt x="678" y="397"/>
                      </a:lnTo>
                      <a:lnTo>
                        <a:pt x="678" y="394"/>
                      </a:lnTo>
                      <a:lnTo>
                        <a:pt x="678" y="390"/>
                      </a:lnTo>
                      <a:lnTo>
                        <a:pt x="678" y="387"/>
                      </a:lnTo>
                      <a:lnTo>
                        <a:pt x="679" y="385"/>
                      </a:lnTo>
                      <a:lnTo>
                        <a:pt x="679" y="383"/>
                      </a:lnTo>
                      <a:lnTo>
                        <a:pt x="679" y="382"/>
                      </a:lnTo>
                      <a:lnTo>
                        <a:pt x="679" y="381"/>
                      </a:lnTo>
                      <a:lnTo>
                        <a:pt x="679" y="380"/>
                      </a:lnTo>
                      <a:lnTo>
                        <a:pt x="680" y="380"/>
                      </a:lnTo>
                      <a:lnTo>
                        <a:pt x="680" y="380"/>
                      </a:lnTo>
                      <a:lnTo>
                        <a:pt x="680" y="381"/>
                      </a:lnTo>
                      <a:lnTo>
                        <a:pt x="680" y="382"/>
                      </a:lnTo>
                      <a:lnTo>
                        <a:pt x="680" y="383"/>
                      </a:lnTo>
                      <a:lnTo>
                        <a:pt x="680" y="385"/>
                      </a:lnTo>
                      <a:lnTo>
                        <a:pt x="681" y="387"/>
                      </a:lnTo>
                      <a:lnTo>
                        <a:pt x="681" y="390"/>
                      </a:lnTo>
                      <a:lnTo>
                        <a:pt x="681" y="393"/>
                      </a:lnTo>
                      <a:lnTo>
                        <a:pt x="681" y="397"/>
                      </a:lnTo>
                      <a:lnTo>
                        <a:pt x="681" y="401"/>
                      </a:lnTo>
                      <a:lnTo>
                        <a:pt x="681" y="405"/>
                      </a:lnTo>
                      <a:lnTo>
                        <a:pt x="682" y="409"/>
                      </a:lnTo>
                      <a:lnTo>
                        <a:pt x="682" y="412"/>
                      </a:lnTo>
                      <a:lnTo>
                        <a:pt x="682" y="414"/>
                      </a:lnTo>
                      <a:lnTo>
                        <a:pt x="682" y="416"/>
                      </a:lnTo>
                      <a:lnTo>
                        <a:pt x="682" y="417"/>
                      </a:lnTo>
                      <a:lnTo>
                        <a:pt x="683" y="417"/>
                      </a:lnTo>
                      <a:lnTo>
                        <a:pt x="683" y="417"/>
                      </a:lnTo>
                      <a:lnTo>
                        <a:pt x="683" y="416"/>
                      </a:lnTo>
                      <a:lnTo>
                        <a:pt x="683" y="415"/>
                      </a:lnTo>
                      <a:lnTo>
                        <a:pt x="683" y="415"/>
                      </a:lnTo>
                      <a:lnTo>
                        <a:pt x="683" y="415"/>
                      </a:lnTo>
                      <a:lnTo>
                        <a:pt x="684" y="416"/>
                      </a:lnTo>
                      <a:lnTo>
                        <a:pt x="684" y="418"/>
                      </a:lnTo>
                      <a:lnTo>
                        <a:pt x="684" y="421"/>
                      </a:lnTo>
                      <a:lnTo>
                        <a:pt x="684" y="425"/>
                      </a:lnTo>
                      <a:lnTo>
                        <a:pt x="684" y="430"/>
                      </a:lnTo>
                      <a:lnTo>
                        <a:pt x="684" y="434"/>
                      </a:lnTo>
                      <a:lnTo>
                        <a:pt x="685" y="438"/>
                      </a:lnTo>
                      <a:lnTo>
                        <a:pt x="685" y="441"/>
                      </a:lnTo>
                      <a:lnTo>
                        <a:pt x="685" y="443"/>
                      </a:lnTo>
                      <a:lnTo>
                        <a:pt x="685" y="444"/>
                      </a:lnTo>
                      <a:lnTo>
                        <a:pt x="685" y="444"/>
                      </a:lnTo>
                      <a:lnTo>
                        <a:pt x="685" y="442"/>
                      </a:lnTo>
                      <a:lnTo>
                        <a:pt x="686" y="440"/>
                      </a:lnTo>
                      <a:lnTo>
                        <a:pt x="686" y="436"/>
                      </a:lnTo>
                      <a:lnTo>
                        <a:pt x="686" y="433"/>
                      </a:lnTo>
                      <a:lnTo>
                        <a:pt x="686" y="429"/>
                      </a:lnTo>
                      <a:lnTo>
                        <a:pt x="686" y="425"/>
                      </a:lnTo>
                      <a:lnTo>
                        <a:pt x="687" y="422"/>
                      </a:lnTo>
                      <a:lnTo>
                        <a:pt x="687" y="420"/>
                      </a:lnTo>
                      <a:lnTo>
                        <a:pt x="687" y="418"/>
                      </a:lnTo>
                      <a:lnTo>
                        <a:pt x="687" y="418"/>
                      </a:lnTo>
                      <a:lnTo>
                        <a:pt x="687" y="419"/>
                      </a:lnTo>
                      <a:lnTo>
                        <a:pt x="687" y="422"/>
                      </a:lnTo>
                      <a:lnTo>
                        <a:pt x="688" y="426"/>
                      </a:lnTo>
                      <a:lnTo>
                        <a:pt x="688" y="431"/>
                      </a:lnTo>
                      <a:lnTo>
                        <a:pt x="688" y="438"/>
                      </a:lnTo>
                      <a:lnTo>
                        <a:pt x="688" y="446"/>
                      </a:lnTo>
                      <a:lnTo>
                        <a:pt x="688" y="454"/>
                      </a:lnTo>
                      <a:lnTo>
                        <a:pt x="688" y="463"/>
                      </a:lnTo>
                      <a:lnTo>
                        <a:pt x="689" y="473"/>
                      </a:lnTo>
                      <a:lnTo>
                        <a:pt x="689" y="481"/>
                      </a:lnTo>
                      <a:lnTo>
                        <a:pt x="689" y="489"/>
                      </a:lnTo>
                      <a:lnTo>
                        <a:pt x="689" y="495"/>
                      </a:lnTo>
                      <a:lnTo>
                        <a:pt x="689" y="500"/>
                      </a:lnTo>
                      <a:lnTo>
                        <a:pt x="689" y="502"/>
                      </a:lnTo>
                      <a:lnTo>
                        <a:pt x="690" y="502"/>
                      </a:lnTo>
                      <a:lnTo>
                        <a:pt x="690" y="499"/>
                      </a:lnTo>
                      <a:lnTo>
                        <a:pt x="690" y="494"/>
                      </a:lnTo>
                      <a:lnTo>
                        <a:pt x="690" y="486"/>
                      </a:lnTo>
                      <a:lnTo>
                        <a:pt x="690" y="475"/>
                      </a:lnTo>
                      <a:lnTo>
                        <a:pt x="691" y="463"/>
                      </a:lnTo>
                      <a:lnTo>
                        <a:pt x="691" y="448"/>
                      </a:lnTo>
                      <a:lnTo>
                        <a:pt x="691" y="432"/>
                      </a:lnTo>
                      <a:lnTo>
                        <a:pt x="691" y="415"/>
                      </a:lnTo>
                      <a:lnTo>
                        <a:pt x="691" y="398"/>
                      </a:lnTo>
                      <a:lnTo>
                        <a:pt x="691" y="380"/>
                      </a:lnTo>
                      <a:lnTo>
                        <a:pt x="692" y="363"/>
                      </a:lnTo>
                      <a:lnTo>
                        <a:pt x="692" y="346"/>
                      </a:lnTo>
                      <a:lnTo>
                        <a:pt x="692" y="331"/>
                      </a:lnTo>
                      <a:lnTo>
                        <a:pt x="692" y="317"/>
                      </a:lnTo>
                      <a:lnTo>
                        <a:pt x="692" y="305"/>
                      </a:lnTo>
                      <a:lnTo>
                        <a:pt x="692" y="295"/>
                      </a:lnTo>
                      <a:lnTo>
                        <a:pt x="693" y="287"/>
                      </a:lnTo>
                      <a:lnTo>
                        <a:pt x="693" y="280"/>
                      </a:lnTo>
                      <a:lnTo>
                        <a:pt x="693" y="276"/>
                      </a:lnTo>
                      <a:lnTo>
                        <a:pt x="693" y="273"/>
                      </a:lnTo>
                      <a:lnTo>
                        <a:pt x="693" y="271"/>
                      </a:lnTo>
                      <a:lnTo>
                        <a:pt x="694" y="269"/>
                      </a:lnTo>
                      <a:lnTo>
                        <a:pt x="694" y="268"/>
                      </a:lnTo>
                      <a:lnTo>
                        <a:pt x="694" y="267"/>
                      </a:lnTo>
                      <a:lnTo>
                        <a:pt x="694" y="267"/>
                      </a:lnTo>
                      <a:lnTo>
                        <a:pt x="694" y="267"/>
                      </a:lnTo>
                      <a:lnTo>
                        <a:pt x="694" y="268"/>
                      </a:lnTo>
                      <a:lnTo>
                        <a:pt x="695" y="269"/>
                      </a:lnTo>
                      <a:lnTo>
                        <a:pt x="695" y="272"/>
                      </a:lnTo>
                      <a:lnTo>
                        <a:pt x="695" y="275"/>
                      </a:lnTo>
                      <a:lnTo>
                        <a:pt x="695" y="281"/>
                      </a:lnTo>
                      <a:lnTo>
                        <a:pt x="695" y="287"/>
                      </a:lnTo>
                      <a:lnTo>
                        <a:pt x="695" y="295"/>
                      </a:lnTo>
                      <a:lnTo>
                        <a:pt x="696" y="304"/>
                      </a:lnTo>
                      <a:lnTo>
                        <a:pt x="696" y="314"/>
                      </a:lnTo>
                      <a:lnTo>
                        <a:pt x="696" y="323"/>
                      </a:lnTo>
                      <a:lnTo>
                        <a:pt x="696" y="332"/>
                      </a:lnTo>
                      <a:lnTo>
                        <a:pt x="696" y="340"/>
                      </a:lnTo>
                      <a:lnTo>
                        <a:pt x="696" y="346"/>
                      </a:lnTo>
                      <a:lnTo>
                        <a:pt x="697" y="351"/>
                      </a:lnTo>
                      <a:lnTo>
                        <a:pt x="697" y="353"/>
                      </a:lnTo>
                      <a:lnTo>
                        <a:pt x="697" y="353"/>
                      </a:lnTo>
                      <a:lnTo>
                        <a:pt x="697" y="351"/>
                      </a:lnTo>
                      <a:lnTo>
                        <a:pt x="697" y="348"/>
                      </a:lnTo>
                      <a:lnTo>
                        <a:pt x="698" y="344"/>
                      </a:lnTo>
                      <a:lnTo>
                        <a:pt x="698" y="340"/>
                      </a:lnTo>
                      <a:lnTo>
                        <a:pt x="698" y="337"/>
                      </a:lnTo>
                      <a:lnTo>
                        <a:pt x="698" y="335"/>
                      </a:lnTo>
                      <a:lnTo>
                        <a:pt x="698" y="334"/>
                      </a:lnTo>
                      <a:lnTo>
                        <a:pt x="698" y="336"/>
                      </a:lnTo>
                      <a:lnTo>
                        <a:pt x="699" y="339"/>
                      </a:lnTo>
                      <a:lnTo>
                        <a:pt x="699" y="343"/>
                      </a:lnTo>
                      <a:lnTo>
                        <a:pt x="699" y="349"/>
                      </a:lnTo>
                      <a:lnTo>
                        <a:pt x="699" y="356"/>
                      </a:lnTo>
                      <a:lnTo>
                        <a:pt x="699" y="362"/>
                      </a:lnTo>
                      <a:lnTo>
                        <a:pt x="699" y="369"/>
                      </a:lnTo>
                      <a:lnTo>
                        <a:pt x="700" y="374"/>
                      </a:lnTo>
                      <a:lnTo>
                        <a:pt x="700" y="378"/>
                      </a:lnTo>
                      <a:lnTo>
                        <a:pt x="700" y="381"/>
                      </a:lnTo>
                      <a:lnTo>
                        <a:pt x="700" y="383"/>
                      </a:lnTo>
                      <a:lnTo>
                        <a:pt x="700" y="384"/>
                      </a:lnTo>
                      <a:lnTo>
                        <a:pt x="700" y="383"/>
                      </a:lnTo>
                      <a:lnTo>
                        <a:pt x="701" y="382"/>
                      </a:lnTo>
                      <a:lnTo>
                        <a:pt x="701" y="381"/>
                      </a:lnTo>
                      <a:lnTo>
                        <a:pt x="701" y="379"/>
                      </a:lnTo>
                      <a:lnTo>
                        <a:pt x="701" y="378"/>
                      </a:lnTo>
                      <a:lnTo>
                        <a:pt x="701" y="377"/>
                      </a:lnTo>
                      <a:lnTo>
                        <a:pt x="702" y="375"/>
                      </a:lnTo>
                      <a:lnTo>
                        <a:pt x="702" y="375"/>
                      </a:lnTo>
                      <a:lnTo>
                        <a:pt x="702" y="374"/>
                      </a:lnTo>
                      <a:lnTo>
                        <a:pt x="702" y="373"/>
                      </a:lnTo>
                      <a:lnTo>
                        <a:pt x="702" y="372"/>
                      </a:lnTo>
                      <a:lnTo>
                        <a:pt x="702" y="370"/>
                      </a:lnTo>
                      <a:lnTo>
                        <a:pt x="703" y="368"/>
                      </a:lnTo>
                      <a:lnTo>
                        <a:pt x="703" y="366"/>
                      </a:lnTo>
                      <a:lnTo>
                        <a:pt x="703" y="363"/>
                      </a:lnTo>
                      <a:lnTo>
                        <a:pt x="703" y="359"/>
                      </a:lnTo>
                      <a:lnTo>
                        <a:pt x="703" y="356"/>
                      </a:lnTo>
                      <a:lnTo>
                        <a:pt x="703" y="352"/>
                      </a:lnTo>
                      <a:lnTo>
                        <a:pt x="704" y="348"/>
                      </a:lnTo>
                      <a:lnTo>
                        <a:pt x="704" y="345"/>
                      </a:lnTo>
                      <a:lnTo>
                        <a:pt x="704" y="342"/>
                      </a:lnTo>
                      <a:lnTo>
                        <a:pt x="704" y="340"/>
                      </a:lnTo>
                      <a:lnTo>
                        <a:pt x="704" y="339"/>
                      </a:lnTo>
                      <a:lnTo>
                        <a:pt x="705" y="339"/>
                      </a:lnTo>
                      <a:lnTo>
                        <a:pt x="705" y="340"/>
                      </a:lnTo>
                      <a:lnTo>
                        <a:pt x="705" y="342"/>
                      </a:lnTo>
                      <a:lnTo>
                        <a:pt x="705" y="344"/>
                      </a:lnTo>
                      <a:lnTo>
                        <a:pt x="705" y="347"/>
                      </a:lnTo>
                      <a:lnTo>
                        <a:pt x="705" y="351"/>
                      </a:lnTo>
                      <a:lnTo>
                        <a:pt x="706" y="354"/>
                      </a:lnTo>
                      <a:lnTo>
                        <a:pt x="706" y="357"/>
                      </a:lnTo>
                      <a:lnTo>
                        <a:pt x="706" y="360"/>
                      </a:lnTo>
                      <a:lnTo>
                        <a:pt x="706" y="361"/>
                      </a:lnTo>
                      <a:lnTo>
                        <a:pt x="706" y="362"/>
                      </a:lnTo>
                      <a:lnTo>
                        <a:pt x="706" y="361"/>
                      </a:lnTo>
                      <a:lnTo>
                        <a:pt x="707" y="358"/>
                      </a:lnTo>
                      <a:lnTo>
                        <a:pt x="707" y="354"/>
                      </a:lnTo>
                      <a:lnTo>
                        <a:pt x="707" y="349"/>
                      </a:lnTo>
                      <a:lnTo>
                        <a:pt x="707" y="343"/>
                      </a:lnTo>
                      <a:lnTo>
                        <a:pt x="707" y="336"/>
                      </a:lnTo>
                      <a:lnTo>
                        <a:pt x="707" y="329"/>
                      </a:lnTo>
                      <a:lnTo>
                        <a:pt x="708" y="322"/>
                      </a:lnTo>
                      <a:lnTo>
                        <a:pt x="708" y="316"/>
                      </a:lnTo>
                      <a:lnTo>
                        <a:pt x="708" y="309"/>
                      </a:lnTo>
                      <a:lnTo>
                        <a:pt x="708" y="303"/>
                      </a:lnTo>
                      <a:lnTo>
                        <a:pt x="708" y="298"/>
                      </a:lnTo>
                      <a:lnTo>
                        <a:pt x="709" y="293"/>
                      </a:lnTo>
                      <a:lnTo>
                        <a:pt x="709" y="289"/>
                      </a:lnTo>
                      <a:lnTo>
                        <a:pt x="709" y="286"/>
                      </a:lnTo>
                      <a:lnTo>
                        <a:pt x="709" y="283"/>
                      </a:lnTo>
                      <a:lnTo>
                        <a:pt x="709" y="281"/>
                      </a:lnTo>
                      <a:lnTo>
                        <a:pt x="709" y="280"/>
                      </a:lnTo>
                      <a:lnTo>
                        <a:pt x="710" y="279"/>
                      </a:lnTo>
                      <a:lnTo>
                        <a:pt x="710" y="280"/>
                      </a:lnTo>
                      <a:lnTo>
                        <a:pt x="710" y="281"/>
                      </a:lnTo>
                      <a:lnTo>
                        <a:pt x="710" y="283"/>
                      </a:lnTo>
                      <a:lnTo>
                        <a:pt x="710" y="285"/>
                      </a:lnTo>
                      <a:lnTo>
                        <a:pt x="710" y="289"/>
                      </a:lnTo>
                      <a:lnTo>
                        <a:pt x="711" y="292"/>
                      </a:lnTo>
                      <a:lnTo>
                        <a:pt x="711" y="297"/>
                      </a:lnTo>
                      <a:lnTo>
                        <a:pt x="711" y="301"/>
                      </a:lnTo>
                      <a:lnTo>
                        <a:pt x="711" y="306"/>
                      </a:lnTo>
                      <a:lnTo>
                        <a:pt x="711" y="311"/>
                      </a:lnTo>
                      <a:lnTo>
                        <a:pt x="711" y="315"/>
                      </a:lnTo>
                      <a:lnTo>
                        <a:pt x="712" y="319"/>
                      </a:lnTo>
                      <a:lnTo>
                        <a:pt x="712" y="323"/>
                      </a:lnTo>
                      <a:lnTo>
                        <a:pt x="712" y="326"/>
                      </a:lnTo>
                      <a:lnTo>
                        <a:pt x="712" y="327"/>
                      </a:lnTo>
                      <a:lnTo>
                        <a:pt x="712" y="328"/>
                      </a:lnTo>
                      <a:lnTo>
                        <a:pt x="713" y="326"/>
                      </a:lnTo>
                      <a:lnTo>
                        <a:pt x="713" y="324"/>
                      </a:lnTo>
                      <a:lnTo>
                        <a:pt x="713" y="319"/>
                      </a:lnTo>
                      <a:lnTo>
                        <a:pt x="713" y="312"/>
                      </a:lnTo>
                      <a:lnTo>
                        <a:pt x="713" y="304"/>
                      </a:lnTo>
                      <a:lnTo>
                        <a:pt x="713" y="294"/>
                      </a:lnTo>
                      <a:lnTo>
                        <a:pt x="714" y="283"/>
                      </a:lnTo>
                      <a:lnTo>
                        <a:pt x="714" y="271"/>
                      </a:lnTo>
                      <a:lnTo>
                        <a:pt x="714" y="259"/>
                      </a:lnTo>
                      <a:lnTo>
                        <a:pt x="714" y="247"/>
                      </a:lnTo>
                      <a:lnTo>
                        <a:pt x="714" y="235"/>
                      </a:lnTo>
                      <a:lnTo>
                        <a:pt x="714" y="225"/>
                      </a:lnTo>
                      <a:lnTo>
                        <a:pt x="715" y="216"/>
                      </a:lnTo>
                      <a:lnTo>
                        <a:pt x="715" y="209"/>
                      </a:lnTo>
                      <a:lnTo>
                        <a:pt x="715" y="204"/>
                      </a:lnTo>
                      <a:lnTo>
                        <a:pt x="715" y="200"/>
                      </a:lnTo>
                      <a:lnTo>
                        <a:pt x="715" y="199"/>
                      </a:lnTo>
                      <a:lnTo>
                        <a:pt x="716" y="198"/>
                      </a:lnTo>
                      <a:lnTo>
                        <a:pt x="716" y="199"/>
                      </a:lnTo>
                      <a:lnTo>
                        <a:pt x="716" y="200"/>
                      </a:lnTo>
                      <a:lnTo>
                        <a:pt x="716" y="202"/>
                      </a:lnTo>
                      <a:lnTo>
                        <a:pt x="716" y="203"/>
                      </a:lnTo>
                      <a:lnTo>
                        <a:pt x="716" y="205"/>
                      </a:lnTo>
                      <a:lnTo>
                        <a:pt x="717" y="205"/>
                      </a:lnTo>
                      <a:lnTo>
                        <a:pt x="717" y="205"/>
                      </a:lnTo>
                      <a:lnTo>
                        <a:pt x="717" y="203"/>
                      </a:lnTo>
                      <a:lnTo>
                        <a:pt x="717" y="201"/>
                      </a:lnTo>
                      <a:lnTo>
                        <a:pt x="717" y="197"/>
                      </a:lnTo>
                      <a:lnTo>
                        <a:pt x="717" y="193"/>
                      </a:lnTo>
                      <a:lnTo>
                        <a:pt x="718" y="187"/>
                      </a:lnTo>
                      <a:lnTo>
                        <a:pt x="718" y="181"/>
                      </a:lnTo>
                      <a:lnTo>
                        <a:pt x="718" y="174"/>
                      </a:lnTo>
                      <a:lnTo>
                        <a:pt x="718" y="167"/>
                      </a:lnTo>
                      <a:lnTo>
                        <a:pt x="718" y="159"/>
                      </a:lnTo>
                      <a:lnTo>
                        <a:pt x="718" y="152"/>
                      </a:lnTo>
                      <a:lnTo>
                        <a:pt x="719" y="146"/>
                      </a:lnTo>
                      <a:lnTo>
                        <a:pt x="719" y="141"/>
                      </a:lnTo>
                      <a:lnTo>
                        <a:pt x="719" y="136"/>
                      </a:lnTo>
                      <a:lnTo>
                        <a:pt x="719" y="134"/>
                      </a:lnTo>
                      <a:lnTo>
                        <a:pt x="719" y="133"/>
                      </a:lnTo>
                      <a:lnTo>
                        <a:pt x="720" y="135"/>
                      </a:lnTo>
                      <a:lnTo>
                        <a:pt x="720" y="139"/>
                      </a:lnTo>
                      <a:lnTo>
                        <a:pt x="720" y="145"/>
                      </a:lnTo>
                      <a:lnTo>
                        <a:pt x="720" y="153"/>
                      </a:lnTo>
                      <a:lnTo>
                        <a:pt x="720" y="164"/>
                      </a:lnTo>
                      <a:lnTo>
                        <a:pt x="720" y="177"/>
                      </a:lnTo>
                      <a:lnTo>
                        <a:pt x="721" y="191"/>
                      </a:lnTo>
                      <a:lnTo>
                        <a:pt x="721" y="207"/>
                      </a:lnTo>
                      <a:lnTo>
                        <a:pt x="721" y="224"/>
                      </a:lnTo>
                      <a:lnTo>
                        <a:pt x="721" y="242"/>
                      </a:lnTo>
                      <a:lnTo>
                        <a:pt x="721" y="260"/>
                      </a:lnTo>
                      <a:lnTo>
                        <a:pt x="721" y="277"/>
                      </a:lnTo>
                      <a:lnTo>
                        <a:pt x="722" y="294"/>
                      </a:lnTo>
                      <a:lnTo>
                        <a:pt x="722" y="310"/>
                      </a:lnTo>
                      <a:lnTo>
                        <a:pt x="722" y="324"/>
                      </a:lnTo>
                      <a:lnTo>
                        <a:pt x="722" y="337"/>
                      </a:lnTo>
                      <a:lnTo>
                        <a:pt x="722" y="348"/>
                      </a:lnTo>
                      <a:lnTo>
                        <a:pt x="722" y="357"/>
                      </a:lnTo>
                      <a:lnTo>
                        <a:pt x="723" y="364"/>
                      </a:lnTo>
                      <a:lnTo>
                        <a:pt x="723" y="369"/>
                      </a:lnTo>
                      <a:lnTo>
                        <a:pt x="723" y="373"/>
                      </a:lnTo>
                      <a:lnTo>
                        <a:pt x="723" y="375"/>
                      </a:lnTo>
                      <a:lnTo>
                        <a:pt x="723" y="376"/>
                      </a:lnTo>
                      <a:lnTo>
                        <a:pt x="724" y="376"/>
                      </a:lnTo>
                      <a:lnTo>
                        <a:pt x="724" y="376"/>
                      </a:lnTo>
                      <a:lnTo>
                        <a:pt x="724" y="375"/>
                      </a:lnTo>
                      <a:lnTo>
                        <a:pt x="724" y="374"/>
                      </a:lnTo>
                      <a:lnTo>
                        <a:pt x="724" y="373"/>
                      </a:lnTo>
                      <a:lnTo>
                        <a:pt x="724" y="371"/>
                      </a:lnTo>
                      <a:lnTo>
                        <a:pt x="725" y="369"/>
                      </a:lnTo>
                      <a:lnTo>
                        <a:pt x="725" y="367"/>
                      </a:lnTo>
                      <a:lnTo>
                        <a:pt x="725" y="364"/>
                      </a:lnTo>
                      <a:lnTo>
                        <a:pt x="725" y="361"/>
                      </a:lnTo>
                      <a:lnTo>
                        <a:pt x="725" y="357"/>
                      </a:lnTo>
                      <a:lnTo>
                        <a:pt x="725" y="352"/>
                      </a:lnTo>
                      <a:lnTo>
                        <a:pt x="726" y="346"/>
                      </a:lnTo>
                      <a:lnTo>
                        <a:pt x="726" y="340"/>
                      </a:lnTo>
                      <a:lnTo>
                        <a:pt x="726" y="334"/>
                      </a:lnTo>
                      <a:lnTo>
                        <a:pt x="726" y="327"/>
                      </a:lnTo>
                      <a:lnTo>
                        <a:pt x="726" y="320"/>
                      </a:lnTo>
                      <a:lnTo>
                        <a:pt x="727" y="313"/>
                      </a:lnTo>
                      <a:lnTo>
                        <a:pt x="727" y="306"/>
                      </a:lnTo>
                      <a:lnTo>
                        <a:pt x="727" y="299"/>
                      </a:lnTo>
                      <a:lnTo>
                        <a:pt x="727" y="293"/>
                      </a:lnTo>
                      <a:lnTo>
                        <a:pt x="727" y="287"/>
                      </a:lnTo>
                      <a:lnTo>
                        <a:pt x="727" y="283"/>
                      </a:lnTo>
                      <a:lnTo>
                        <a:pt x="728" y="279"/>
                      </a:lnTo>
                      <a:lnTo>
                        <a:pt x="728" y="276"/>
                      </a:lnTo>
                      <a:lnTo>
                        <a:pt x="728" y="274"/>
                      </a:lnTo>
                      <a:lnTo>
                        <a:pt x="728" y="272"/>
                      </a:lnTo>
                      <a:lnTo>
                        <a:pt x="728" y="270"/>
                      </a:lnTo>
                      <a:lnTo>
                        <a:pt x="728" y="268"/>
                      </a:lnTo>
                      <a:lnTo>
                        <a:pt x="729" y="265"/>
                      </a:lnTo>
                      <a:lnTo>
                        <a:pt x="729" y="262"/>
                      </a:lnTo>
                      <a:lnTo>
                        <a:pt x="729" y="257"/>
                      </a:lnTo>
                      <a:lnTo>
                        <a:pt x="729" y="251"/>
                      </a:lnTo>
                      <a:lnTo>
                        <a:pt x="729" y="245"/>
                      </a:lnTo>
                      <a:lnTo>
                        <a:pt x="729" y="238"/>
                      </a:lnTo>
                      <a:lnTo>
                        <a:pt x="730" y="232"/>
                      </a:lnTo>
                      <a:lnTo>
                        <a:pt x="730" y="226"/>
                      </a:lnTo>
                      <a:lnTo>
                        <a:pt x="730" y="221"/>
                      </a:lnTo>
                      <a:lnTo>
                        <a:pt x="730" y="218"/>
                      </a:lnTo>
                      <a:lnTo>
                        <a:pt x="730" y="217"/>
                      </a:lnTo>
                      <a:lnTo>
                        <a:pt x="731" y="218"/>
                      </a:lnTo>
                      <a:lnTo>
                        <a:pt x="731" y="221"/>
                      </a:lnTo>
                      <a:lnTo>
                        <a:pt x="731" y="224"/>
                      </a:lnTo>
                      <a:lnTo>
                        <a:pt x="731" y="229"/>
                      </a:lnTo>
                      <a:lnTo>
                        <a:pt x="731" y="233"/>
                      </a:lnTo>
                      <a:lnTo>
                        <a:pt x="731" y="237"/>
                      </a:lnTo>
                      <a:lnTo>
                        <a:pt x="732" y="241"/>
                      </a:lnTo>
                      <a:lnTo>
                        <a:pt x="732" y="243"/>
                      </a:lnTo>
                      <a:lnTo>
                        <a:pt x="732" y="244"/>
                      </a:lnTo>
                      <a:lnTo>
                        <a:pt x="732" y="244"/>
                      </a:lnTo>
                      <a:lnTo>
                        <a:pt x="732" y="244"/>
                      </a:lnTo>
                      <a:lnTo>
                        <a:pt x="732" y="242"/>
                      </a:lnTo>
                      <a:lnTo>
                        <a:pt x="733" y="241"/>
                      </a:lnTo>
                      <a:lnTo>
                        <a:pt x="733" y="239"/>
                      </a:lnTo>
                      <a:lnTo>
                        <a:pt x="733" y="237"/>
                      </a:lnTo>
                      <a:lnTo>
                        <a:pt x="733" y="236"/>
                      </a:lnTo>
                      <a:lnTo>
                        <a:pt x="733" y="234"/>
                      </a:lnTo>
                      <a:lnTo>
                        <a:pt x="733" y="233"/>
                      </a:lnTo>
                      <a:lnTo>
                        <a:pt x="734" y="231"/>
                      </a:lnTo>
                      <a:lnTo>
                        <a:pt x="734" y="229"/>
                      </a:lnTo>
                      <a:lnTo>
                        <a:pt x="734" y="227"/>
                      </a:lnTo>
                      <a:lnTo>
                        <a:pt x="734" y="225"/>
                      </a:lnTo>
                      <a:lnTo>
                        <a:pt x="734" y="222"/>
                      </a:lnTo>
                      <a:lnTo>
                        <a:pt x="735" y="219"/>
                      </a:lnTo>
                      <a:lnTo>
                        <a:pt x="735" y="215"/>
                      </a:lnTo>
                      <a:lnTo>
                        <a:pt x="735" y="211"/>
                      </a:lnTo>
                      <a:lnTo>
                        <a:pt x="735" y="208"/>
                      </a:lnTo>
                      <a:lnTo>
                        <a:pt x="735" y="205"/>
                      </a:lnTo>
                      <a:lnTo>
                        <a:pt x="735" y="203"/>
                      </a:lnTo>
                      <a:lnTo>
                        <a:pt x="736" y="201"/>
                      </a:lnTo>
                      <a:lnTo>
                        <a:pt x="736" y="201"/>
                      </a:lnTo>
                      <a:lnTo>
                        <a:pt x="736" y="202"/>
                      </a:lnTo>
                      <a:lnTo>
                        <a:pt x="736" y="205"/>
                      </a:lnTo>
                      <a:lnTo>
                        <a:pt x="736" y="209"/>
                      </a:lnTo>
                      <a:lnTo>
                        <a:pt x="736" y="213"/>
                      </a:lnTo>
                      <a:lnTo>
                        <a:pt x="737" y="219"/>
                      </a:lnTo>
                      <a:lnTo>
                        <a:pt x="737" y="225"/>
                      </a:lnTo>
                      <a:lnTo>
                        <a:pt x="737" y="232"/>
                      </a:lnTo>
                      <a:lnTo>
                        <a:pt x="737" y="238"/>
                      </a:lnTo>
                      <a:lnTo>
                        <a:pt x="737" y="244"/>
                      </a:lnTo>
                      <a:lnTo>
                        <a:pt x="738" y="249"/>
                      </a:lnTo>
                      <a:lnTo>
                        <a:pt x="738" y="254"/>
                      </a:lnTo>
                      <a:lnTo>
                        <a:pt x="738" y="258"/>
                      </a:lnTo>
                      <a:lnTo>
                        <a:pt x="738" y="262"/>
                      </a:lnTo>
                      <a:lnTo>
                        <a:pt x="738" y="266"/>
                      </a:lnTo>
                      <a:lnTo>
                        <a:pt x="738" y="269"/>
                      </a:lnTo>
                      <a:lnTo>
                        <a:pt x="739" y="272"/>
                      </a:lnTo>
                      <a:lnTo>
                        <a:pt x="739" y="274"/>
                      </a:lnTo>
                      <a:lnTo>
                        <a:pt x="739" y="277"/>
                      </a:lnTo>
                      <a:lnTo>
                        <a:pt x="739" y="278"/>
                      </a:lnTo>
                      <a:lnTo>
                        <a:pt x="739" y="279"/>
                      </a:lnTo>
                      <a:lnTo>
                        <a:pt x="739" y="279"/>
                      </a:lnTo>
                      <a:lnTo>
                        <a:pt x="740" y="277"/>
                      </a:lnTo>
                      <a:lnTo>
                        <a:pt x="740" y="273"/>
                      </a:lnTo>
                      <a:lnTo>
                        <a:pt x="740" y="268"/>
                      </a:lnTo>
                      <a:lnTo>
                        <a:pt x="740" y="261"/>
                      </a:lnTo>
                      <a:lnTo>
                        <a:pt x="740" y="253"/>
                      </a:lnTo>
                      <a:lnTo>
                        <a:pt x="740" y="244"/>
                      </a:lnTo>
                      <a:lnTo>
                        <a:pt x="741" y="234"/>
                      </a:lnTo>
                      <a:lnTo>
                        <a:pt x="741" y="224"/>
                      </a:lnTo>
                      <a:lnTo>
                        <a:pt x="741" y="214"/>
                      </a:lnTo>
                      <a:lnTo>
                        <a:pt x="741" y="204"/>
                      </a:lnTo>
                      <a:lnTo>
                        <a:pt x="741" y="196"/>
                      </a:lnTo>
                      <a:lnTo>
                        <a:pt x="742" y="188"/>
                      </a:lnTo>
                      <a:lnTo>
                        <a:pt x="742" y="182"/>
                      </a:lnTo>
                      <a:lnTo>
                        <a:pt x="742" y="177"/>
                      </a:lnTo>
                      <a:lnTo>
                        <a:pt x="742" y="173"/>
                      </a:lnTo>
                      <a:lnTo>
                        <a:pt x="742" y="170"/>
                      </a:lnTo>
                      <a:lnTo>
                        <a:pt x="742" y="168"/>
                      </a:lnTo>
                      <a:lnTo>
                        <a:pt x="743" y="166"/>
                      </a:lnTo>
                      <a:lnTo>
                        <a:pt x="743" y="165"/>
                      </a:lnTo>
                      <a:lnTo>
                        <a:pt x="743" y="164"/>
                      </a:lnTo>
                      <a:lnTo>
                        <a:pt x="743" y="163"/>
                      </a:lnTo>
                      <a:lnTo>
                        <a:pt x="743" y="161"/>
                      </a:lnTo>
                      <a:lnTo>
                        <a:pt x="743" y="160"/>
                      </a:lnTo>
                      <a:lnTo>
                        <a:pt x="744" y="159"/>
                      </a:lnTo>
                      <a:lnTo>
                        <a:pt x="744" y="158"/>
                      </a:lnTo>
                      <a:lnTo>
                        <a:pt x="744" y="157"/>
                      </a:lnTo>
                      <a:lnTo>
                        <a:pt x="744" y="156"/>
                      </a:lnTo>
                      <a:lnTo>
                        <a:pt x="744" y="155"/>
                      </a:lnTo>
                      <a:lnTo>
                        <a:pt x="744" y="155"/>
                      </a:lnTo>
                      <a:lnTo>
                        <a:pt x="745" y="156"/>
                      </a:lnTo>
                      <a:lnTo>
                        <a:pt x="745" y="157"/>
                      </a:lnTo>
                      <a:lnTo>
                        <a:pt x="745" y="159"/>
                      </a:lnTo>
                      <a:lnTo>
                        <a:pt x="745" y="162"/>
                      </a:lnTo>
                      <a:lnTo>
                        <a:pt x="745" y="166"/>
                      </a:lnTo>
                      <a:lnTo>
                        <a:pt x="746" y="171"/>
                      </a:lnTo>
                      <a:lnTo>
                        <a:pt x="746" y="176"/>
                      </a:lnTo>
                      <a:lnTo>
                        <a:pt x="746" y="183"/>
                      </a:lnTo>
                      <a:lnTo>
                        <a:pt x="746" y="190"/>
                      </a:lnTo>
                      <a:lnTo>
                        <a:pt x="746" y="198"/>
                      </a:lnTo>
                      <a:lnTo>
                        <a:pt x="746" y="206"/>
                      </a:lnTo>
                      <a:lnTo>
                        <a:pt x="747" y="214"/>
                      </a:lnTo>
                      <a:lnTo>
                        <a:pt x="747" y="221"/>
                      </a:lnTo>
                      <a:lnTo>
                        <a:pt x="747" y="228"/>
                      </a:lnTo>
                      <a:lnTo>
                        <a:pt x="747" y="233"/>
                      </a:lnTo>
                      <a:lnTo>
                        <a:pt x="747" y="236"/>
                      </a:lnTo>
                      <a:lnTo>
                        <a:pt x="747" y="239"/>
                      </a:lnTo>
                      <a:lnTo>
                        <a:pt x="748" y="239"/>
                      </a:lnTo>
                      <a:lnTo>
                        <a:pt x="748" y="239"/>
                      </a:lnTo>
                      <a:lnTo>
                        <a:pt x="748" y="237"/>
                      </a:lnTo>
                      <a:lnTo>
                        <a:pt x="748" y="235"/>
                      </a:lnTo>
                      <a:lnTo>
                        <a:pt x="748" y="232"/>
                      </a:lnTo>
                      <a:lnTo>
                        <a:pt x="749" y="228"/>
                      </a:lnTo>
                      <a:lnTo>
                        <a:pt x="749" y="225"/>
                      </a:lnTo>
                      <a:lnTo>
                        <a:pt x="749" y="221"/>
                      </a:lnTo>
                      <a:lnTo>
                        <a:pt x="749" y="218"/>
                      </a:lnTo>
                      <a:lnTo>
                        <a:pt x="749" y="216"/>
                      </a:lnTo>
                      <a:lnTo>
                        <a:pt x="749" y="213"/>
                      </a:lnTo>
                      <a:lnTo>
                        <a:pt x="750" y="211"/>
                      </a:lnTo>
                      <a:lnTo>
                        <a:pt x="750" y="210"/>
                      </a:lnTo>
                      <a:lnTo>
                        <a:pt x="750" y="209"/>
                      </a:lnTo>
                      <a:lnTo>
                        <a:pt x="750" y="208"/>
                      </a:lnTo>
                      <a:lnTo>
                        <a:pt x="750" y="207"/>
                      </a:lnTo>
                      <a:lnTo>
                        <a:pt x="750" y="207"/>
                      </a:lnTo>
                      <a:lnTo>
                        <a:pt x="751" y="207"/>
                      </a:lnTo>
                      <a:lnTo>
                        <a:pt x="751" y="207"/>
                      </a:lnTo>
                      <a:lnTo>
                        <a:pt x="751" y="207"/>
                      </a:lnTo>
                      <a:lnTo>
                        <a:pt x="751" y="208"/>
                      </a:lnTo>
                      <a:lnTo>
                        <a:pt x="751" y="208"/>
                      </a:lnTo>
                      <a:lnTo>
                        <a:pt x="751" y="208"/>
                      </a:lnTo>
                      <a:lnTo>
                        <a:pt x="752" y="208"/>
                      </a:lnTo>
                      <a:lnTo>
                        <a:pt x="752" y="208"/>
                      </a:lnTo>
                      <a:lnTo>
                        <a:pt x="752" y="207"/>
                      </a:lnTo>
                      <a:lnTo>
                        <a:pt x="752" y="207"/>
                      </a:lnTo>
                      <a:lnTo>
                        <a:pt x="752" y="206"/>
                      </a:lnTo>
                      <a:lnTo>
                        <a:pt x="753" y="205"/>
                      </a:lnTo>
                      <a:lnTo>
                        <a:pt x="753" y="204"/>
                      </a:lnTo>
                      <a:lnTo>
                        <a:pt x="753" y="204"/>
                      </a:lnTo>
                      <a:lnTo>
                        <a:pt x="753" y="203"/>
                      </a:lnTo>
                      <a:lnTo>
                        <a:pt x="753" y="203"/>
                      </a:lnTo>
                      <a:lnTo>
                        <a:pt x="753" y="203"/>
                      </a:lnTo>
                      <a:lnTo>
                        <a:pt x="754" y="202"/>
                      </a:lnTo>
                      <a:lnTo>
                        <a:pt x="754" y="202"/>
                      </a:lnTo>
                      <a:lnTo>
                        <a:pt x="754" y="202"/>
                      </a:lnTo>
                      <a:lnTo>
                        <a:pt x="754" y="202"/>
                      </a:lnTo>
                      <a:lnTo>
                        <a:pt x="754" y="201"/>
                      </a:lnTo>
                      <a:lnTo>
                        <a:pt x="754" y="201"/>
                      </a:lnTo>
                      <a:lnTo>
                        <a:pt x="755" y="200"/>
                      </a:lnTo>
                      <a:lnTo>
                        <a:pt x="755" y="199"/>
                      </a:lnTo>
                      <a:lnTo>
                        <a:pt x="755" y="198"/>
                      </a:lnTo>
                      <a:lnTo>
                        <a:pt x="755" y="197"/>
                      </a:lnTo>
                      <a:lnTo>
                        <a:pt x="755" y="196"/>
                      </a:lnTo>
                      <a:lnTo>
                        <a:pt x="755" y="195"/>
                      </a:lnTo>
                      <a:lnTo>
                        <a:pt x="756" y="193"/>
                      </a:lnTo>
                      <a:lnTo>
                        <a:pt x="756" y="190"/>
                      </a:lnTo>
                      <a:lnTo>
                        <a:pt x="756" y="187"/>
                      </a:lnTo>
                      <a:lnTo>
                        <a:pt x="756" y="183"/>
                      </a:lnTo>
                      <a:lnTo>
                        <a:pt x="756" y="178"/>
                      </a:lnTo>
                      <a:lnTo>
                        <a:pt x="757" y="172"/>
                      </a:lnTo>
                      <a:lnTo>
                        <a:pt x="757" y="165"/>
                      </a:lnTo>
                      <a:lnTo>
                        <a:pt x="757" y="157"/>
                      </a:lnTo>
                      <a:lnTo>
                        <a:pt x="757" y="149"/>
                      </a:lnTo>
                      <a:lnTo>
                        <a:pt x="757" y="141"/>
                      </a:lnTo>
                      <a:lnTo>
                        <a:pt x="757" y="133"/>
                      </a:lnTo>
                      <a:lnTo>
                        <a:pt x="758" y="125"/>
                      </a:lnTo>
                      <a:lnTo>
                        <a:pt x="758" y="119"/>
                      </a:lnTo>
                      <a:lnTo>
                        <a:pt x="758" y="114"/>
                      </a:lnTo>
                      <a:lnTo>
                        <a:pt x="758" y="110"/>
                      </a:lnTo>
                      <a:lnTo>
                        <a:pt x="758" y="109"/>
                      </a:lnTo>
                      <a:lnTo>
                        <a:pt x="758" y="110"/>
                      </a:lnTo>
                      <a:lnTo>
                        <a:pt x="759" y="113"/>
                      </a:lnTo>
                      <a:lnTo>
                        <a:pt x="759" y="118"/>
                      </a:lnTo>
                      <a:lnTo>
                        <a:pt x="759" y="124"/>
                      </a:lnTo>
                      <a:lnTo>
                        <a:pt x="759" y="133"/>
                      </a:lnTo>
                      <a:lnTo>
                        <a:pt x="759" y="142"/>
                      </a:lnTo>
                      <a:lnTo>
                        <a:pt x="760" y="153"/>
                      </a:lnTo>
                      <a:lnTo>
                        <a:pt x="760" y="163"/>
                      </a:lnTo>
                      <a:lnTo>
                        <a:pt x="760" y="173"/>
                      </a:lnTo>
                      <a:lnTo>
                        <a:pt x="760" y="183"/>
                      </a:lnTo>
                      <a:lnTo>
                        <a:pt x="760" y="192"/>
                      </a:lnTo>
                      <a:lnTo>
                        <a:pt x="760" y="199"/>
                      </a:lnTo>
                      <a:lnTo>
                        <a:pt x="761" y="206"/>
                      </a:lnTo>
                      <a:lnTo>
                        <a:pt x="761" y="210"/>
                      </a:lnTo>
                      <a:lnTo>
                        <a:pt x="761" y="214"/>
                      </a:lnTo>
                      <a:lnTo>
                        <a:pt x="761" y="215"/>
                      </a:lnTo>
                      <a:lnTo>
                        <a:pt x="761" y="216"/>
                      </a:lnTo>
                      <a:lnTo>
                        <a:pt x="761" y="215"/>
                      </a:lnTo>
                      <a:lnTo>
                        <a:pt x="762" y="214"/>
                      </a:lnTo>
                      <a:lnTo>
                        <a:pt x="762" y="211"/>
                      </a:lnTo>
                      <a:lnTo>
                        <a:pt x="762" y="207"/>
                      </a:lnTo>
                      <a:lnTo>
                        <a:pt x="762" y="203"/>
                      </a:lnTo>
                      <a:lnTo>
                        <a:pt x="762" y="197"/>
                      </a:lnTo>
                      <a:lnTo>
                        <a:pt x="762" y="192"/>
                      </a:lnTo>
                      <a:lnTo>
                        <a:pt x="763" y="185"/>
                      </a:lnTo>
                      <a:lnTo>
                        <a:pt x="763" y="179"/>
                      </a:lnTo>
                      <a:lnTo>
                        <a:pt x="763" y="173"/>
                      </a:lnTo>
                      <a:lnTo>
                        <a:pt x="763" y="168"/>
                      </a:lnTo>
                      <a:lnTo>
                        <a:pt x="763" y="164"/>
                      </a:lnTo>
                      <a:lnTo>
                        <a:pt x="764" y="161"/>
                      </a:lnTo>
                      <a:lnTo>
                        <a:pt x="764" y="159"/>
                      </a:lnTo>
                      <a:lnTo>
                        <a:pt x="764" y="158"/>
                      </a:lnTo>
                      <a:lnTo>
                        <a:pt x="764" y="160"/>
                      </a:lnTo>
                      <a:lnTo>
                        <a:pt x="764" y="162"/>
                      </a:lnTo>
                      <a:lnTo>
                        <a:pt x="764" y="166"/>
                      </a:lnTo>
                      <a:lnTo>
                        <a:pt x="765" y="170"/>
                      </a:lnTo>
                      <a:lnTo>
                        <a:pt x="765" y="175"/>
                      </a:lnTo>
                      <a:lnTo>
                        <a:pt x="765" y="181"/>
                      </a:lnTo>
                      <a:lnTo>
                        <a:pt x="765" y="186"/>
                      </a:lnTo>
                      <a:lnTo>
                        <a:pt x="765" y="190"/>
                      </a:lnTo>
                      <a:lnTo>
                        <a:pt x="765" y="194"/>
                      </a:lnTo>
                      <a:lnTo>
                        <a:pt x="766" y="197"/>
                      </a:lnTo>
                      <a:lnTo>
                        <a:pt x="766" y="199"/>
                      </a:lnTo>
                      <a:lnTo>
                        <a:pt x="766" y="201"/>
                      </a:lnTo>
                      <a:lnTo>
                        <a:pt x="766" y="201"/>
                      </a:lnTo>
                      <a:lnTo>
                        <a:pt x="766" y="200"/>
                      </a:lnTo>
                      <a:lnTo>
                        <a:pt x="766" y="198"/>
                      </a:lnTo>
                      <a:lnTo>
                        <a:pt x="767" y="195"/>
                      </a:lnTo>
                      <a:lnTo>
                        <a:pt x="767" y="191"/>
                      </a:lnTo>
                      <a:lnTo>
                        <a:pt x="767" y="187"/>
                      </a:lnTo>
                      <a:lnTo>
                        <a:pt x="767" y="182"/>
                      </a:lnTo>
                      <a:lnTo>
                        <a:pt x="767" y="178"/>
                      </a:lnTo>
                      <a:lnTo>
                        <a:pt x="768" y="173"/>
                      </a:lnTo>
                      <a:lnTo>
                        <a:pt x="768" y="168"/>
                      </a:lnTo>
                      <a:lnTo>
                        <a:pt x="768" y="163"/>
                      </a:lnTo>
                      <a:lnTo>
                        <a:pt x="768" y="158"/>
                      </a:lnTo>
                      <a:lnTo>
                        <a:pt x="768" y="154"/>
                      </a:lnTo>
                      <a:lnTo>
                        <a:pt x="768" y="149"/>
                      </a:lnTo>
                      <a:lnTo>
                        <a:pt x="769" y="145"/>
                      </a:lnTo>
                      <a:lnTo>
                        <a:pt x="769" y="141"/>
                      </a:lnTo>
                      <a:lnTo>
                        <a:pt x="769" y="137"/>
                      </a:lnTo>
                      <a:lnTo>
                        <a:pt x="769" y="134"/>
                      </a:lnTo>
                      <a:lnTo>
                        <a:pt x="769" y="130"/>
                      </a:lnTo>
                      <a:lnTo>
                        <a:pt x="769" y="127"/>
                      </a:lnTo>
                      <a:lnTo>
                        <a:pt x="770" y="124"/>
                      </a:lnTo>
                      <a:lnTo>
                        <a:pt x="770" y="122"/>
                      </a:lnTo>
                      <a:lnTo>
                        <a:pt x="770" y="121"/>
                      </a:lnTo>
                      <a:lnTo>
                        <a:pt x="770" y="121"/>
                      </a:lnTo>
                      <a:lnTo>
                        <a:pt x="770" y="122"/>
                      </a:lnTo>
                      <a:lnTo>
                        <a:pt x="771" y="125"/>
                      </a:lnTo>
                      <a:lnTo>
                        <a:pt x="771" y="128"/>
                      </a:lnTo>
                      <a:lnTo>
                        <a:pt x="771" y="132"/>
                      </a:lnTo>
                      <a:lnTo>
                        <a:pt x="771" y="137"/>
                      </a:lnTo>
                      <a:lnTo>
                        <a:pt x="771" y="141"/>
                      </a:lnTo>
                      <a:lnTo>
                        <a:pt x="771" y="146"/>
                      </a:lnTo>
                      <a:lnTo>
                        <a:pt x="772" y="149"/>
                      </a:lnTo>
                      <a:lnTo>
                        <a:pt x="772" y="152"/>
                      </a:lnTo>
                      <a:lnTo>
                        <a:pt x="772" y="154"/>
                      </a:lnTo>
                      <a:lnTo>
                        <a:pt x="772" y="154"/>
                      </a:lnTo>
                      <a:lnTo>
                        <a:pt x="772" y="152"/>
                      </a:lnTo>
                      <a:lnTo>
                        <a:pt x="772" y="148"/>
                      </a:lnTo>
                      <a:lnTo>
                        <a:pt x="773" y="143"/>
                      </a:lnTo>
                      <a:lnTo>
                        <a:pt x="773" y="137"/>
                      </a:lnTo>
                      <a:lnTo>
                        <a:pt x="773" y="128"/>
                      </a:lnTo>
                      <a:lnTo>
                        <a:pt x="773" y="119"/>
                      </a:lnTo>
                      <a:lnTo>
                        <a:pt x="773" y="110"/>
                      </a:lnTo>
                      <a:lnTo>
                        <a:pt x="773" y="100"/>
                      </a:lnTo>
                      <a:lnTo>
                        <a:pt x="774" y="90"/>
                      </a:lnTo>
                      <a:lnTo>
                        <a:pt x="774" y="82"/>
                      </a:lnTo>
                      <a:lnTo>
                        <a:pt x="774" y="74"/>
                      </a:lnTo>
                      <a:lnTo>
                        <a:pt x="774" y="68"/>
                      </a:lnTo>
                      <a:lnTo>
                        <a:pt x="774" y="64"/>
                      </a:lnTo>
                      <a:lnTo>
                        <a:pt x="775" y="61"/>
                      </a:lnTo>
                      <a:lnTo>
                        <a:pt x="775" y="61"/>
                      </a:lnTo>
                      <a:lnTo>
                        <a:pt x="775" y="63"/>
                      </a:lnTo>
                      <a:lnTo>
                        <a:pt x="775" y="67"/>
                      </a:lnTo>
                      <a:lnTo>
                        <a:pt x="775" y="73"/>
                      </a:lnTo>
                      <a:lnTo>
                        <a:pt x="775" y="81"/>
                      </a:lnTo>
                      <a:lnTo>
                        <a:pt x="776" y="89"/>
                      </a:lnTo>
                      <a:lnTo>
                        <a:pt x="776" y="99"/>
                      </a:lnTo>
                      <a:lnTo>
                        <a:pt x="776" y="109"/>
                      </a:lnTo>
                      <a:lnTo>
                        <a:pt x="776" y="119"/>
                      </a:lnTo>
                      <a:lnTo>
                        <a:pt x="776" y="129"/>
                      </a:lnTo>
                      <a:lnTo>
                        <a:pt x="776" y="139"/>
                      </a:lnTo>
                      <a:lnTo>
                        <a:pt x="777" y="149"/>
                      </a:lnTo>
                      <a:lnTo>
                        <a:pt x="777" y="159"/>
                      </a:lnTo>
                      <a:lnTo>
                        <a:pt x="777" y="168"/>
                      </a:lnTo>
                      <a:lnTo>
                        <a:pt x="777" y="177"/>
                      </a:lnTo>
                      <a:lnTo>
                        <a:pt x="777" y="184"/>
                      </a:lnTo>
                      <a:lnTo>
                        <a:pt x="777" y="192"/>
                      </a:lnTo>
                      <a:lnTo>
                        <a:pt x="778" y="198"/>
                      </a:lnTo>
                      <a:lnTo>
                        <a:pt x="778" y="203"/>
                      </a:lnTo>
                      <a:lnTo>
                        <a:pt x="778" y="206"/>
                      </a:lnTo>
                      <a:lnTo>
                        <a:pt x="778" y="208"/>
                      </a:lnTo>
                      <a:lnTo>
                        <a:pt x="778" y="209"/>
                      </a:lnTo>
                      <a:lnTo>
                        <a:pt x="779" y="208"/>
                      </a:lnTo>
                      <a:lnTo>
                        <a:pt x="779" y="205"/>
                      </a:lnTo>
                      <a:lnTo>
                        <a:pt x="779" y="202"/>
                      </a:lnTo>
                      <a:lnTo>
                        <a:pt x="779" y="196"/>
                      </a:lnTo>
                      <a:lnTo>
                        <a:pt x="779" y="190"/>
                      </a:lnTo>
                      <a:lnTo>
                        <a:pt x="779" y="184"/>
                      </a:lnTo>
                      <a:lnTo>
                        <a:pt x="780" y="176"/>
                      </a:lnTo>
                      <a:lnTo>
                        <a:pt x="780" y="169"/>
                      </a:lnTo>
                      <a:lnTo>
                        <a:pt x="780" y="161"/>
                      </a:lnTo>
                      <a:lnTo>
                        <a:pt x="780" y="153"/>
                      </a:lnTo>
                      <a:lnTo>
                        <a:pt x="780" y="145"/>
                      </a:lnTo>
                      <a:lnTo>
                        <a:pt x="780" y="137"/>
                      </a:lnTo>
                      <a:lnTo>
                        <a:pt x="781" y="130"/>
                      </a:lnTo>
                      <a:lnTo>
                        <a:pt x="781" y="124"/>
                      </a:lnTo>
                      <a:lnTo>
                        <a:pt x="781" y="118"/>
                      </a:lnTo>
                      <a:lnTo>
                        <a:pt x="781" y="114"/>
                      </a:lnTo>
                      <a:lnTo>
                        <a:pt x="781" y="112"/>
                      </a:lnTo>
                      <a:lnTo>
                        <a:pt x="782" y="112"/>
                      </a:lnTo>
                      <a:lnTo>
                        <a:pt x="782" y="114"/>
                      </a:lnTo>
                      <a:lnTo>
                        <a:pt x="782" y="118"/>
                      </a:lnTo>
                      <a:lnTo>
                        <a:pt x="782" y="124"/>
                      </a:lnTo>
                      <a:lnTo>
                        <a:pt x="782" y="131"/>
                      </a:lnTo>
                      <a:lnTo>
                        <a:pt x="782" y="139"/>
                      </a:lnTo>
                      <a:lnTo>
                        <a:pt x="783" y="147"/>
                      </a:lnTo>
                      <a:lnTo>
                        <a:pt x="783" y="155"/>
                      </a:lnTo>
                      <a:lnTo>
                        <a:pt x="783" y="162"/>
                      </a:lnTo>
                      <a:lnTo>
                        <a:pt x="783" y="168"/>
                      </a:lnTo>
                      <a:lnTo>
                        <a:pt x="783" y="172"/>
                      </a:lnTo>
                      <a:lnTo>
                        <a:pt x="783" y="174"/>
                      </a:lnTo>
                      <a:lnTo>
                        <a:pt x="784" y="175"/>
                      </a:lnTo>
                      <a:lnTo>
                        <a:pt x="784" y="174"/>
                      </a:lnTo>
                      <a:lnTo>
                        <a:pt x="784" y="173"/>
                      </a:lnTo>
                      <a:lnTo>
                        <a:pt x="784" y="172"/>
                      </a:lnTo>
                      <a:lnTo>
                        <a:pt x="784" y="171"/>
                      </a:lnTo>
                      <a:lnTo>
                        <a:pt x="784" y="171"/>
                      </a:lnTo>
                      <a:lnTo>
                        <a:pt x="785" y="172"/>
                      </a:lnTo>
                      <a:lnTo>
                        <a:pt x="785" y="175"/>
                      </a:lnTo>
                      <a:lnTo>
                        <a:pt x="785" y="179"/>
                      </a:lnTo>
                      <a:lnTo>
                        <a:pt x="785" y="184"/>
                      </a:lnTo>
                      <a:lnTo>
                        <a:pt x="785" y="191"/>
                      </a:lnTo>
                      <a:lnTo>
                        <a:pt x="786" y="198"/>
                      </a:lnTo>
                      <a:lnTo>
                        <a:pt x="786" y="205"/>
                      </a:lnTo>
                      <a:lnTo>
                        <a:pt x="786" y="212"/>
                      </a:lnTo>
                      <a:lnTo>
                        <a:pt x="786" y="218"/>
                      </a:lnTo>
                      <a:lnTo>
                        <a:pt x="786" y="224"/>
                      </a:lnTo>
                      <a:lnTo>
                        <a:pt x="786" y="227"/>
                      </a:lnTo>
                      <a:lnTo>
                        <a:pt x="787" y="230"/>
                      </a:lnTo>
                      <a:lnTo>
                        <a:pt x="787" y="230"/>
                      </a:lnTo>
                      <a:lnTo>
                        <a:pt x="787" y="230"/>
                      </a:lnTo>
                      <a:lnTo>
                        <a:pt x="787" y="229"/>
                      </a:lnTo>
                      <a:lnTo>
                        <a:pt x="787" y="226"/>
                      </a:lnTo>
                      <a:lnTo>
                        <a:pt x="787" y="223"/>
                      </a:lnTo>
                      <a:lnTo>
                        <a:pt x="788" y="219"/>
                      </a:lnTo>
                      <a:lnTo>
                        <a:pt x="788" y="215"/>
                      </a:lnTo>
                      <a:lnTo>
                        <a:pt x="788" y="211"/>
                      </a:lnTo>
                      <a:lnTo>
                        <a:pt x="788" y="206"/>
                      </a:lnTo>
                      <a:lnTo>
                        <a:pt x="788" y="202"/>
                      </a:lnTo>
                      <a:lnTo>
                        <a:pt x="788" y="197"/>
                      </a:lnTo>
                      <a:lnTo>
                        <a:pt x="789" y="192"/>
                      </a:lnTo>
                      <a:lnTo>
                        <a:pt x="789" y="187"/>
                      </a:lnTo>
                      <a:lnTo>
                        <a:pt x="789" y="183"/>
                      </a:lnTo>
                      <a:lnTo>
                        <a:pt x="789" y="178"/>
                      </a:lnTo>
                      <a:lnTo>
                        <a:pt x="789" y="172"/>
                      </a:lnTo>
                      <a:lnTo>
                        <a:pt x="790" y="167"/>
                      </a:lnTo>
                      <a:lnTo>
                        <a:pt x="790" y="161"/>
                      </a:lnTo>
                      <a:lnTo>
                        <a:pt x="790" y="153"/>
                      </a:lnTo>
                      <a:lnTo>
                        <a:pt x="790" y="146"/>
                      </a:lnTo>
                      <a:lnTo>
                        <a:pt x="790" y="137"/>
                      </a:lnTo>
                      <a:lnTo>
                        <a:pt x="790" y="127"/>
                      </a:lnTo>
                      <a:lnTo>
                        <a:pt x="791" y="116"/>
                      </a:lnTo>
                      <a:lnTo>
                        <a:pt x="791" y="105"/>
                      </a:lnTo>
                      <a:lnTo>
                        <a:pt x="791" y="93"/>
                      </a:lnTo>
                      <a:lnTo>
                        <a:pt x="791" y="82"/>
                      </a:lnTo>
                      <a:lnTo>
                        <a:pt x="791" y="71"/>
                      </a:lnTo>
                      <a:lnTo>
                        <a:pt x="791" y="61"/>
                      </a:lnTo>
                      <a:lnTo>
                        <a:pt x="792" y="53"/>
                      </a:lnTo>
                      <a:lnTo>
                        <a:pt x="792" y="46"/>
                      </a:lnTo>
                      <a:lnTo>
                        <a:pt x="792" y="41"/>
                      </a:lnTo>
                      <a:lnTo>
                        <a:pt x="792" y="38"/>
                      </a:lnTo>
                      <a:lnTo>
                        <a:pt x="792" y="37"/>
                      </a:lnTo>
                      <a:lnTo>
                        <a:pt x="793" y="38"/>
                      </a:lnTo>
                      <a:lnTo>
                        <a:pt x="793" y="39"/>
                      </a:lnTo>
                      <a:lnTo>
                        <a:pt x="793" y="41"/>
                      </a:lnTo>
                      <a:lnTo>
                        <a:pt x="793" y="44"/>
                      </a:lnTo>
                      <a:lnTo>
                        <a:pt x="793" y="47"/>
                      </a:lnTo>
                      <a:lnTo>
                        <a:pt x="793" y="49"/>
                      </a:lnTo>
                      <a:lnTo>
                        <a:pt x="794" y="51"/>
                      </a:lnTo>
                      <a:lnTo>
                        <a:pt x="794" y="53"/>
                      </a:lnTo>
                      <a:lnTo>
                        <a:pt x="794" y="55"/>
                      </a:lnTo>
                      <a:lnTo>
                        <a:pt x="794" y="56"/>
                      </a:lnTo>
                      <a:lnTo>
                        <a:pt x="794" y="58"/>
                      </a:lnTo>
                      <a:lnTo>
                        <a:pt x="794" y="60"/>
                      </a:lnTo>
                      <a:lnTo>
                        <a:pt x="795" y="63"/>
                      </a:lnTo>
                      <a:lnTo>
                        <a:pt x="795" y="67"/>
                      </a:lnTo>
                      <a:lnTo>
                        <a:pt x="795" y="72"/>
                      </a:lnTo>
                      <a:lnTo>
                        <a:pt x="795" y="78"/>
                      </a:lnTo>
                      <a:lnTo>
                        <a:pt x="795" y="85"/>
                      </a:lnTo>
                      <a:lnTo>
                        <a:pt x="795" y="93"/>
                      </a:lnTo>
                      <a:lnTo>
                        <a:pt x="796" y="101"/>
                      </a:lnTo>
                      <a:lnTo>
                        <a:pt x="796" y="109"/>
                      </a:lnTo>
                      <a:lnTo>
                        <a:pt x="796" y="118"/>
                      </a:lnTo>
                      <a:lnTo>
                        <a:pt x="796" y="126"/>
                      </a:lnTo>
                      <a:lnTo>
                        <a:pt x="796" y="134"/>
                      </a:lnTo>
                      <a:lnTo>
                        <a:pt x="797" y="140"/>
                      </a:lnTo>
                      <a:lnTo>
                        <a:pt x="797" y="147"/>
                      </a:lnTo>
                      <a:lnTo>
                        <a:pt x="797" y="152"/>
                      </a:lnTo>
                      <a:lnTo>
                        <a:pt x="797" y="156"/>
                      </a:lnTo>
                      <a:lnTo>
                        <a:pt x="797" y="160"/>
                      </a:lnTo>
                      <a:lnTo>
                        <a:pt x="797" y="163"/>
                      </a:lnTo>
                      <a:lnTo>
                        <a:pt x="798" y="167"/>
                      </a:lnTo>
                      <a:lnTo>
                        <a:pt x="798" y="170"/>
                      </a:lnTo>
                      <a:lnTo>
                        <a:pt x="798" y="174"/>
                      </a:lnTo>
                      <a:lnTo>
                        <a:pt x="798" y="179"/>
                      </a:lnTo>
                      <a:lnTo>
                        <a:pt x="798" y="184"/>
                      </a:lnTo>
                      <a:lnTo>
                        <a:pt x="798" y="190"/>
                      </a:lnTo>
                      <a:lnTo>
                        <a:pt x="799" y="198"/>
                      </a:lnTo>
                      <a:lnTo>
                        <a:pt x="799" y="206"/>
                      </a:lnTo>
                      <a:lnTo>
                        <a:pt x="799" y="216"/>
                      </a:lnTo>
                      <a:lnTo>
                        <a:pt x="799" y="227"/>
                      </a:lnTo>
                      <a:lnTo>
                        <a:pt x="799" y="239"/>
                      </a:lnTo>
                      <a:lnTo>
                        <a:pt x="799" y="253"/>
                      </a:lnTo>
                      <a:lnTo>
                        <a:pt x="800" y="267"/>
                      </a:lnTo>
                      <a:lnTo>
                        <a:pt x="800" y="283"/>
                      </a:lnTo>
                      <a:lnTo>
                        <a:pt x="800" y="300"/>
                      </a:lnTo>
                      <a:lnTo>
                        <a:pt x="800" y="318"/>
                      </a:lnTo>
                      <a:lnTo>
                        <a:pt x="800" y="336"/>
                      </a:lnTo>
                      <a:lnTo>
                        <a:pt x="801" y="354"/>
                      </a:lnTo>
                      <a:lnTo>
                        <a:pt x="801" y="372"/>
                      </a:lnTo>
                      <a:lnTo>
                        <a:pt x="801" y="388"/>
                      </a:lnTo>
                      <a:lnTo>
                        <a:pt x="801" y="404"/>
                      </a:lnTo>
                      <a:lnTo>
                        <a:pt x="801" y="417"/>
                      </a:lnTo>
                      <a:lnTo>
                        <a:pt x="801" y="429"/>
                      </a:lnTo>
                      <a:lnTo>
                        <a:pt x="802" y="439"/>
                      </a:lnTo>
                      <a:lnTo>
                        <a:pt x="802" y="446"/>
                      </a:lnTo>
                      <a:lnTo>
                        <a:pt x="802" y="452"/>
                      </a:lnTo>
                      <a:lnTo>
                        <a:pt x="802" y="456"/>
                      </a:lnTo>
                      <a:lnTo>
                        <a:pt x="802" y="459"/>
                      </a:lnTo>
                      <a:lnTo>
                        <a:pt x="802" y="461"/>
                      </a:lnTo>
                      <a:lnTo>
                        <a:pt x="803" y="461"/>
                      </a:lnTo>
                      <a:lnTo>
                        <a:pt x="803" y="460"/>
                      </a:lnTo>
                      <a:lnTo>
                        <a:pt x="803" y="459"/>
                      </a:lnTo>
                      <a:lnTo>
                        <a:pt x="803" y="457"/>
                      </a:lnTo>
                      <a:lnTo>
                        <a:pt x="803" y="456"/>
                      </a:lnTo>
                      <a:lnTo>
                        <a:pt x="804" y="455"/>
                      </a:lnTo>
                      <a:lnTo>
                        <a:pt x="804" y="454"/>
                      </a:lnTo>
                      <a:lnTo>
                        <a:pt x="804" y="455"/>
                      </a:lnTo>
                      <a:lnTo>
                        <a:pt x="804" y="458"/>
                      </a:lnTo>
                      <a:lnTo>
                        <a:pt x="804" y="463"/>
                      </a:lnTo>
                      <a:lnTo>
                        <a:pt x="804" y="469"/>
                      </a:lnTo>
                      <a:lnTo>
                        <a:pt x="805" y="476"/>
                      </a:lnTo>
                      <a:lnTo>
                        <a:pt x="805" y="485"/>
                      </a:lnTo>
                      <a:lnTo>
                        <a:pt x="805" y="495"/>
                      </a:lnTo>
                      <a:lnTo>
                        <a:pt x="805" y="504"/>
                      </a:lnTo>
                      <a:lnTo>
                        <a:pt x="805" y="513"/>
                      </a:lnTo>
                      <a:lnTo>
                        <a:pt x="805" y="521"/>
                      </a:lnTo>
                      <a:lnTo>
                        <a:pt x="806" y="527"/>
                      </a:lnTo>
                      <a:lnTo>
                        <a:pt x="806" y="530"/>
                      </a:lnTo>
                      <a:lnTo>
                        <a:pt x="806" y="532"/>
                      </a:lnTo>
                      <a:lnTo>
                        <a:pt x="806" y="531"/>
                      </a:lnTo>
                      <a:lnTo>
                        <a:pt x="806" y="529"/>
                      </a:lnTo>
                      <a:lnTo>
                        <a:pt x="806" y="525"/>
                      </a:lnTo>
                      <a:lnTo>
                        <a:pt x="807" y="521"/>
                      </a:lnTo>
                      <a:lnTo>
                        <a:pt x="807" y="516"/>
                      </a:lnTo>
                      <a:lnTo>
                        <a:pt x="807" y="512"/>
                      </a:lnTo>
                      <a:lnTo>
                        <a:pt x="807" y="509"/>
                      </a:lnTo>
                      <a:lnTo>
                        <a:pt x="807" y="508"/>
                      </a:lnTo>
                      <a:lnTo>
                        <a:pt x="808" y="509"/>
                      </a:lnTo>
                      <a:lnTo>
                        <a:pt x="808" y="513"/>
                      </a:lnTo>
                      <a:lnTo>
                        <a:pt x="808" y="519"/>
                      </a:lnTo>
                      <a:lnTo>
                        <a:pt x="808" y="527"/>
                      </a:lnTo>
                      <a:lnTo>
                        <a:pt x="808" y="538"/>
                      </a:lnTo>
                      <a:lnTo>
                        <a:pt x="808" y="552"/>
                      </a:lnTo>
                      <a:lnTo>
                        <a:pt x="809" y="566"/>
                      </a:lnTo>
                      <a:lnTo>
                        <a:pt x="809" y="583"/>
                      </a:lnTo>
                      <a:lnTo>
                        <a:pt x="809" y="601"/>
                      </a:lnTo>
                      <a:lnTo>
                        <a:pt x="809" y="620"/>
                      </a:lnTo>
                      <a:lnTo>
                        <a:pt x="809" y="639"/>
                      </a:lnTo>
                      <a:lnTo>
                        <a:pt x="809" y="659"/>
                      </a:lnTo>
                      <a:lnTo>
                        <a:pt x="810" y="679"/>
                      </a:lnTo>
                      <a:lnTo>
                        <a:pt x="810" y="699"/>
                      </a:lnTo>
                      <a:lnTo>
                        <a:pt x="810" y="719"/>
                      </a:lnTo>
                      <a:lnTo>
                        <a:pt x="810" y="739"/>
                      </a:lnTo>
                      <a:lnTo>
                        <a:pt x="810" y="757"/>
                      </a:lnTo>
                      <a:lnTo>
                        <a:pt x="810" y="774"/>
                      </a:lnTo>
                      <a:lnTo>
                        <a:pt x="811" y="789"/>
                      </a:lnTo>
                      <a:lnTo>
                        <a:pt x="811" y="803"/>
                      </a:lnTo>
                      <a:lnTo>
                        <a:pt x="811" y="815"/>
                      </a:lnTo>
                      <a:lnTo>
                        <a:pt x="811" y="826"/>
                      </a:lnTo>
                      <a:lnTo>
                        <a:pt x="811" y="835"/>
                      </a:lnTo>
                      <a:lnTo>
                        <a:pt x="812" y="843"/>
                      </a:lnTo>
                      <a:lnTo>
                        <a:pt x="812" y="851"/>
                      </a:lnTo>
                      <a:lnTo>
                        <a:pt x="812" y="859"/>
                      </a:lnTo>
                      <a:lnTo>
                        <a:pt x="812" y="867"/>
                      </a:lnTo>
                      <a:lnTo>
                        <a:pt x="812" y="876"/>
                      </a:lnTo>
                      <a:lnTo>
                        <a:pt x="812" y="886"/>
                      </a:lnTo>
                      <a:lnTo>
                        <a:pt x="813" y="896"/>
                      </a:lnTo>
                      <a:lnTo>
                        <a:pt x="813" y="908"/>
                      </a:lnTo>
                      <a:lnTo>
                        <a:pt x="813" y="920"/>
                      </a:lnTo>
                      <a:lnTo>
                        <a:pt x="813" y="932"/>
                      </a:lnTo>
                      <a:lnTo>
                        <a:pt x="813" y="944"/>
                      </a:lnTo>
                      <a:lnTo>
                        <a:pt x="813" y="956"/>
                      </a:lnTo>
                      <a:lnTo>
                        <a:pt x="814" y="967"/>
                      </a:lnTo>
                      <a:lnTo>
                        <a:pt x="814" y="977"/>
                      </a:lnTo>
                      <a:lnTo>
                        <a:pt x="814" y="986"/>
                      </a:lnTo>
                      <a:lnTo>
                        <a:pt x="814" y="994"/>
                      </a:lnTo>
                      <a:lnTo>
                        <a:pt x="814" y="999"/>
                      </a:lnTo>
                      <a:lnTo>
                        <a:pt x="815" y="1003"/>
                      </a:lnTo>
                      <a:lnTo>
                        <a:pt x="815" y="1004"/>
                      </a:lnTo>
                      <a:lnTo>
                        <a:pt x="815" y="1004"/>
                      </a:lnTo>
                      <a:lnTo>
                        <a:pt x="815" y="1002"/>
                      </a:lnTo>
                      <a:lnTo>
                        <a:pt x="815" y="999"/>
                      </a:lnTo>
                      <a:lnTo>
                        <a:pt x="815" y="994"/>
                      </a:lnTo>
                      <a:lnTo>
                        <a:pt x="816" y="990"/>
                      </a:lnTo>
                      <a:lnTo>
                        <a:pt x="816" y="985"/>
                      </a:lnTo>
                      <a:lnTo>
                        <a:pt x="816" y="981"/>
                      </a:lnTo>
                      <a:lnTo>
                        <a:pt x="816" y="978"/>
                      </a:lnTo>
                      <a:lnTo>
                        <a:pt x="816" y="976"/>
                      </a:lnTo>
                      <a:lnTo>
                        <a:pt x="816" y="976"/>
                      </a:lnTo>
                      <a:lnTo>
                        <a:pt x="817" y="978"/>
                      </a:lnTo>
                      <a:lnTo>
                        <a:pt x="817" y="982"/>
                      </a:lnTo>
                      <a:lnTo>
                        <a:pt x="817" y="987"/>
                      </a:lnTo>
                      <a:lnTo>
                        <a:pt x="817" y="994"/>
                      </a:lnTo>
                      <a:lnTo>
                        <a:pt x="817" y="1001"/>
                      </a:lnTo>
                      <a:lnTo>
                        <a:pt x="817" y="1009"/>
                      </a:lnTo>
                      <a:lnTo>
                        <a:pt x="818" y="1018"/>
                      </a:lnTo>
                      <a:lnTo>
                        <a:pt x="818" y="1028"/>
                      </a:lnTo>
                      <a:lnTo>
                        <a:pt x="818" y="1037"/>
                      </a:lnTo>
                      <a:lnTo>
                        <a:pt x="818" y="1047"/>
                      </a:lnTo>
                      <a:lnTo>
                        <a:pt x="818" y="1057"/>
                      </a:lnTo>
                      <a:lnTo>
                        <a:pt x="819" y="1068"/>
                      </a:lnTo>
                      <a:lnTo>
                        <a:pt x="819" y="1078"/>
                      </a:lnTo>
                      <a:lnTo>
                        <a:pt x="819" y="1089"/>
                      </a:lnTo>
                      <a:lnTo>
                        <a:pt x="819" y="1099"/>
                      </a:lnTo>
                      <a:lnTo>
                        <a:pt x="819" y="1110"/>
                      </a:lnTo>
                      <a:lnTo>
                        <a:pt x="819" y="1120"/>
                      </a:lnTo>
                      <a:lnTo>
                        <a:pt x="820" y="1129"/>
                      </a:lnTo>
                      <a:lnTo>
                        <a:pt x="820" y="1138"/>
                      </a:lnTo>
                      <a:lnTo>
                        <a:pt x="820" y="1147"/>
                      </a:lnTo>
                      <a:lnTo>
                        <a:pt x="820" y="1155"/>
                      </a:lnTo>
                      <a:lnTo>
                        <a:pt x="820" y="1162"/>
                      </a:lnTo>
                      <a:lnTo>
                        <a:pt x="820" y="1169"/>
                      </a:lnTo>
                      <a:lnTo>
                        <a:pt x="821" y="1175"/>
                      </a:lnTo>
                      <a:lnTo>
                        <a:pt x="821" y="1180"/>
                      </a:lnTo>
                      <a:lnTo>
                        <a:pt x="821" y="1185"/>
                      </a:lnTo>
                      <a:lnTo>
                        <a:pt x="821" y="1189"/>
                      </a:lnTo>
                      <a:lnTo>
                        <a:pt x="821" y="1192"/>
                      </a:lnTo>
                      <a:lnTo>
                        <a:pt x="821" y="1195"/>
                      </a:lnTo>
                      <a:lnTo>
                        <a:pt x="822" y="1198"/>
                      </a:lnTo>
                      <a:lnTo>
                        <a:pt x="822" y="1201"/>
                      </a:lnTo>
                      <a:lnTo>
                        <a:pt x="822" y="1204"/>
                      </a:lnTo>
                      <a:lnTo>
                        <a:pt x="822" y="1207"/>
                      </a:lnTo>
                      <a:lnTo>
                        <a:pt x="822" y="1210"/>
                      </a:lnTo>
                      <a:lnTo>
                        <a:pt x="823" y="1214"/>
                      </a:lnTo>
                      <a:lnTo>
                        <a:pt x="823" y="1218"/>
                      </a:lnTo>
                      <a:lnTo>
                        <a:pt x="823" y="1222"/>
                      </a:lnTo>
                      <a:lnTo>
                        <a:pt x="823" y="1226"/>
                      </a:lnTo>
                      <a:lnTo>
                        <a:pt x="823" y="1230"/>
                      </a:lnTo>
                      <a:lnTo>
                        <a:pt x="823" y="1233"/>
                      </a:lnTo>
                      <a:lnTo>
                        <a:pt x="824" y="1237"/>
                      </a:lnTo>
                      <a:lnTo>
                        <a:pt x="824" y="1240"/>
                      </a:lnTo>
                      <a:lnTo>
                        <a:pt x="824" y="1243"/>
                      </a:lnTo>
                      <a:lnTo>
                        <a:pt x="824" y="1246"/>
                      </a:lnTo>
                      <a:lnTo>
                        <a:pt x="824" y="1249"/>
                      </a:lnTo>
                      <a:lnTo>
                        <a:pt x="824" y="1253"/>
                      </a:lnTo>
                      <a:lnTo>
                        <a:pt x="825" y="1256"/>
                      </a:lnTo>
                      <a:lnTo>
                        <a:pt x="825" y="1260"/>
                      </a:lnTo>
                      <a:lnTo>
                        <a:pt x="825" y="1263"/>
                      </a:lnTo>
                      <a:lnTo>
                        <a:pt x="825" y="1266"/>
                      </a:lnTo>
                      <a:lnTo>
                        <a:pt x="825" y="1268"/>
                      </a:lnTo>
                      <a:lnTo>
                        <a:pt x="826" y="1269"/>
                      </a:lnTo>
                      <a:lnTo>
                        <a:pt x="826" y="1269"/>
                      </a:lnTo>
                      <a:lnTo>
                        <a:pt x="826" y="1267"/>
                      </a:lnTo>
                      <a:lnTo>
                        <a:pt x="826" y="1264"/>
                      </a:lnTo>
                      <a:lnTo>
                        <a:pt x="826" y="1260"/>
                      </a:lnTo>
                      <a:lnTo>
                        <a:pt x="826" y="1255"/>
                      </a:lnTo>
                      <a:lnTo>
                        <a:pt x="827" y="1250"/>
                      </a:lnTo>
                      <a:lnTo>
                        <a:pt x="827" y="1244"/>
                      </a:lnTo>
                      <a:lnTo>
                        <a:pt x="827" y="1239"/>
                      </a:lnTo>
                      <a:lnTo>
                        <a:pt x="827" y="1235"/>
                      </a:lnTo>
                      <a:lnTo>
                        <a:pt x="827" y="1232"/>
                      </a:lnTo>
                      <a:lnTo>
                        <a:pt x="827" y="1231"/>
                      </a:lnTo>
                      <a:lnTo>
                        <a:pt x="828" y="1232"/>
                      </a:lnTo>
                      <a:lnTo>
                        <a:pt x="828" y="1235"/>
                      </a:lnTo>
                      <a:lnTo>
                        <a:pt x="828" y="1240"/>
                      </a:lnTo>
                      <a:lnTo>
                        <a:pt x="828" y="1247"/>
                      </a:lnTo>
                      <a:lnTo>
                        <a:pt x="828" y="1256"/>
                      </a:lnTo>
                      <a:lnTo>
                        <a:pt x="828" y="1266"/>
                      </a:lnTo>
                      <a:lnTo>
                        <a:pt x="829" y="1277"/>
                      </a:lnTo>
                      <a:lnTo>
                        <a:pt x="829" y="1288"/>
                      </a:lnTo>
                      <a:lnTo>
                        <a:pt x="829" y="1300"/>
                      </a:lnTo>
                      <a:lnTo>
                        <a:pt x="829" y="1312"/>
                      </a:lnTo>
                      <a:lnTo>
                        <a:pt x="829" y="1323"/>
                      </a:lnTo>
                      <a:lnTo>
                        <a:pt x="830" y="1334"/>
                      </a:lnTo>
                      <a:lnTo>
                        <a:pt x="830" y="1345"/>
                      </a:lnTo>
                      <a:lnTo>
                        <a:pt x="830" y="1354"/>
                      </a:lnTo>
                      <a:lnTo>
                        <a:pt x="830" y="1362"/>
                      </a:lnTo>
                      <a:lnTo>
                        <a:pt x="830" y="1369"/>
                      </a:lnTo>
                      <a:lnTo>
                        <a:pt x="830" y="1374"/>
                      </a:lnTo>
                      <a:lnTo>
                        <a:pt x="831" y="1378"/>
                      </a:lnTo>
                      <a:lnTo>
                        <a:pt x="831" y="1381"/>
                      </a:lnTo>
                      <a:lnTo>
                        <a:pt x="831" y="1381"/>
                      </a:lnTo>
                      <a:lnTo>
                        <a:pt x="831" y="1381"/>
                      </a:lnTo>
                      <a:lnTo>
                        <a:pt x="831" y="1379"/>
                      </a:lnTo>
                      <a:lnTo>
                        <a:pt x="831" y="1376"/>
                      </a:lnTo>
                      <a:lnTo>
                        <a:pt x="832" y="1372"/>
                      </a:lnTo>
                      <a:lnTo>
                        <a:pt x="832" y="1368"/>
                      </a:lnTo>
                      <a:lnTo>
                        <a:pt x="832" y="1364"/>
                      </a:lnTo>
                      <a:lnTo>
                        <a:pt x="832" y="1359"/>
                      </a:lnTo>
                      <a:lnTo>
                        <a:pt x="832" y="1355"/>
                      </a:lnTo>
                      <a:lnTo>
                        <a:pt x="832" y="1352"/>
                      </a:lnTo>
                      <a:lnTo>
                        <a:pt x="833" y="1350"/>
                      </a:lnTo>
                      <a:lnTo>
                        <a:pt x="833" y="1350"/>
                      </a:lnTo>
                      <a:lnTo>
                        <a:pt x="833" y="1351"/>
                      </a:lnTo>
                      <a:lnTo>
                        <a:pt x="833" y="1353"/>
                      </a:lnTo>
                      <a:lnTo>
                        <a:pt x="833" y="1358"/>
                      </a:lnTo>
                      <a:lnTo>
                        <a:pt x="834" y="1364"/>
                      </a:lnTo>
                      <a:lnTo>
                        <a:pt x="834" y="1371"/>
                      </a:lnTo>
                      <a:lnTo>
                        <a:pt x="834" y="1379"/>
                      </a:lnTo>
                      <a:lnTo>
                        <a:pt x="834" y="1388"/>
                      </a:lnTo>
                      <a:lnTo>
                        <a:pt x="834" y="1397"/>
                      </a:lnTo>
                      <a:lnTo>
                        <a:pt x="834" y="1405"/>
                      </a:lnTo>
                      <a:lnTo>
                        <a:pt x="835" y="1412"/>
                      </a:lnTo>
                      <a:lnTo>
                        <a:pt x="835" y="1417"/>
                      </a:lnTo>
                      <a:lnTo>
                        <a:pt x="835" y="1420"/>
                      </a:lnTo>
                      <a:lnTo>
                        <a:pt x="835" y="1422"/>
                      </a:lnTo>
                      <a:lnTo>
                        <a:pt x="835" y="1420"/>
                      </a:lnTo>
                      <a:lnTo>
                        <a:pt x="835" y="1417"/>
                      </a:lnTo>
                      <a:lnTo>
                        <a:pt x="836" y="1413"/>
                      </a:lnTo>
                      <a:lnTo>
                        <a:pt x="836" y="1407"/>
                      </a:lnTo>
                      <a:lnTo>
                        <a:pt x="836" y="1402"/>
                      </a:lnTo>
                      <a:lnTo>
                        <a:pt x="836" y="1396"/>
                      </a:lnTo>
                      <a:lnTo>
                        <a:pt x="836" y="1391"/>
                      </a:lnTo>
                      <a:lnTo>
                        <a:pt x="837" y="1387"/>
                      </a:lnTo>
                      <a:lnTo>
                        <a:pt x="837" y="1385"/>
                      </a:lnTo>
                      <a:lnTo>
                        <a:pt x="837" y="1384"/>
                      </a:lnTo>
                      <a:lnTo>
                        <a:pt x="837" y="1383"/>
                      </a:lnTo>
                      <a:lnTo>
                        <a:pt x="837" y="1384"/>
                      </a:lnTo>
                      <a:lnTo>
                        <a:pt x="837" y="1385"/>
                      </a:lnTo>
                      <a:lnTo>
                        <a:pt x="838" y="1386"/>
                      </a:lnTo>
                      <a:lnTo>
                        <a:pt x="838" y="1386"/>
                      </a:lnTo>
                      <a:lnTo>
                        <a:pt x="838" y="1385"/>
                      </a:lnTo>
                      <a:lnTo>
                        <a:pt x="838" y="1383"/>
                      </a:lnTo>
                      <a:lnTo>
                        <a:pt x="838" y="1381"/>
                      </a:lnTo>
                      <a:lnTo>
                        <a:pt x="838" y="1377"/>
                      </a:lnTo>
                      <a:lnTo>
                        <a:pt x="839" y="1373"/>
                      </a:lnTo>
                      <a:lnTo>
                        <a:pt x="839" y="1370"/>
                      </a:lnTo>
                      <a:lnTo>
                        <a:pt x="839" y="1366"/>
                      </a:lnTo>
                      <a:lnTo>
                        <a:pt x="839" y="1364"/>
                      </a:lnTo>
                      <a:lnTo>
                        <a:pt x="839" y="1362"/>
                      </a:lnTo>
                      <a:lnTo>
                        <a:pt x="839" y="1362"/>
                      </a:lnTo>
                      <a:lnTo>
                        <a:pt x="840" y="1362"/>
                      </a:lnTo>
                      <a:lnTo>
                        <a:pt x="840" y="1362"/>
                      </a:lnTo>
                      <a:lnTo>
                        <a:pt x="840" y="1363"/>
                      </a:lnTo>
                      <a:lnTo>
                        <a:pt x="840" y="1364"/>
                      </a:lnTo>
                      <a:lnTo>
                        <a:pt x="840" y="1364"/>
                      </a:lnTo>
                      <a:lnTo>
                        <a:pt x="841" y="1364"/>
                      </a:lnTo>
                      <a:lnTo>
                        <a:pt x="841" y="1363"/>
                      </a:lnTo>
                      <a:lnTo>
                        <a:pt x="841" y="1361"/>
                      </a:lnTo>
                      <a:lnTo>
                        <a:pt x="841" y="1359"/>
                      </a:lnTo>
                      <a:lnTo>
                        <a:pt x="841" y="1356"/>
                      </a:lnTo>
                      <a:lnTo>
                        <a:pt x="841" y="1353"/>
                      </a:lnTo>
                      <a:lnTo>
                        <a:pt x="842" y="1350"/>
                      </a:lnTo>
                      <a:lnTo>
                        <a:pt x="842" y="1347"/>
                      </a:lnTo>
                      <a:lnTo>
                        <a:pt x="842" y="1344"/>
                      </a:lnTo>
                      <a:lnTo>
                        <a:pt x="842" y="1342"/>
                      </a:lnTo>
                      <a:lnTo>
                        <a:pt x="842" y="1340"/>
                      </a:lnTo>
                      <a:lnTo>
                        <a:pt x="842" y="1338"/>
                      </a:lnTo>
                      <a:lnTo>
                        <a:pt x="843" y="1336"/>
                      </a:lnTo>
                      <a:lnTo>
                        <a:pt x="843" y="1333"/>
                      </a:lnTo>
                      <a:lnTo>
                        <a:pt x="843" y="1331"/>
                      </a:lnTo>
                      <a:lnTo>
                        <a:pt x="843" y="1327"/>
                      </a:lnTo>
                      <a:lnTo>
                        <a:pt x="843" y="1324"/>
                      </a:lnTo>
                      <a:lnTo>
                        <a:pt x="843" y="1320"/>
                      </a:lnTo>
                      <a:lnTo>
                        <a:pt x="844" y="1317"/>
                      </a:lnTo>
                      <a:lnTo>
                        <a:pt x="844" y="1314"/>
                      </a:lnTo>
                      <a:lnTo>
                        <a:pt x="844" y="1312"/>
                      </a:lnTo>
                      <a:lnTo>
                        <a:pt x="844" y="1310"/>
                      </a:lnTo>
                      <a:lnTo>
                        <a:pt x="844" y="1310"/>
                      </a:lnTo>
                      <a:lnTo>
                        <a:pt x="845" y="1311"/>
                      </a:lnTo>
                      <a:lnTo>
                        <a:pt x="845" y="1312"/>
                      </a:lnTo>
                      <a:lnTo>
                        <a:pt x="845" y="1315"/>
                      </a:lnTo>
                      <a:lnTo>
                        <a:pt x="845" y="1319"/>
                      </a:lnTo>
                      <a:lnTo>
                        <a:pt x="845" y="1324"/>
                      </a:lnTo>
                      <a:lnTo>
                        <a:pt x="845" y="1329"/>
                      </a:lnTo>
                      <a:lnTo>
                        <a:pt x="846" y="1334"/>
                      </a:lnTo>
                      <a:lnTo>
                        <a:pt x="846" y="1340"/>
                      </a:lnTo>
                      <a:lnTo>
                        <a:pt x="846" y="1345"/>
                      </a:lnTo>
                      <a:lnTo>
                        <a:pt x="846" y="1350"/>
                      </a:lnTo>
                      <a:lnTo>
                        <a:pt x="846" y="1355"/>
                      </a:lnTo>
                      <a:lnTo>
                        <a:pt x="846" y="1359"/>
                      </a:lnTo>
                      <a:lnTo>
                        <a:pt x="847" y="1363"/>
                      </a:lnTo>
                      <a:lnTo>
                        <a:pt x="847" y="1367"/>
                      </a:lnTo>
                      <a:lnTo>
                        <a:pt x="847" y="1371"/>
                      </a:lnTo>
                      <a:lnTo>
                        <a:pt x="847" y="1374"/>
                      </a:lnTo>
                      <a:lnTo>
                        <a:pt x="847" y="1378"/>
                      </a:lnTo>
                      <a:lnTo>
                        <a:pt x="847" y="1382"/>
                      </a:lnTo>
                      <a:lnTo>
                        <a:pt x="848" y="1386"/>
                      </a:lnTo>
                      <a:lnTo>
                        <a:pt x="848" y="1390"/>
                      </a:lnTo>
                      <a:lnTo>
                        <a:pt x="848" y="1394"/>
                      </a:lnTo>
                      <a:lnTo>
                        <a:pt x="848" y="1397"/>
                      </a:lnTo>
                      <a:lnTo>
                        <a:pt x="848" y="1401"/>
                      </a:lnTo>
                      <a:lnTo>
                        <a:pt x="849" y="1404"/>
                      </a:lnTo>
                      <a:lnTo>
                        <a:pt x="849" y="1406"/>
                      </a:lnTo>
                      <a:lnTo>
                        <a:pt x="849" y="1408"/>
                      </a:lnTo>
                      <a:lnTo>
                        <a:pt x="849" y="1409"/>
                      </a:lnTo>
                      <a:lnTo>
                        <a:pt x="849" y="1409"/>
                      </a:lnTo>
                      <a:lnTo>
                        <a:pt x="849" y="1408"/>
                      </a:lnTo>
                      <a:lnTo>
                        <a:pt x="850" y="1407"/>
                      </a:lnTo>
                      <a:lnTo>
                        <a:pt x="850" y="1404"/>
                      </a:lnTo>
                      <a:lnTo>
                        <a:pt x="850" y="1402"/>
                      </a:lnTo>
                      <a:lnTo>
                        <a:pt x="850" y="1399"/>
                      </a:lnTo>
                      <a:lnTo>
                        <a:pt x="850" y="1397"/>
                      </a:lnTo>
                      <a:lnTo>
                        <a:pt x="850" y="1394"/>
                      </a:lnTo>
                      <a:lnTo>
                        <a:pt x="851" y="1393"/>
                      </a:lnTo>
                      <a:lnTo>
                        <a:pt x="851" y="1391"/>
                      </a:lnTo>
                      <a:lnTo>
                        <a:pt x="851" y="1391"/>
                      </a:lnTo>
                      <a:lnTo>
                        <a:pt x="851" y="1392"/>
                      </a:lnTo>
                      <a:lnTo>
                        <a:pt x="851" y="1393"/>
                      </a:lnTo>
                      <a:lnTo>
                        <a:pt x="852" y="1395"/>
                      </a:lnTo>
                      <a:lnTo>
                        <a:pt x="852" y="1397"/>
                      </a:lnTo>
                      <a:lnTo>
                        <a:pt x="852" y="1400"/>
                      </a:lnTo>
                      <a:lnTo>
                        <a:pt x="852" y="1403"/>
                      </a:lnTo>
                      <a:lnTo>
                        <a:pt x="852" y="1406"/>
                      </a:lnTo>
                      <a:lnTo>
                        <a:pt x="852" y="1408"/>
                      </a:lnTo>
                      <a:lnTo>
                        <a:pt x="853" y="1411"/>
                      </a:lnTo>
                      <a:lnTo>
                        <a:pt x="853" y="1413"/>
                      </a:lnTo>
                      <a:lnTo>
                        <a:pt x="853" y="1414"/>
                      </a:lnTo>
                      <a:lnTo>
                        <a:pt x="853" y="1415"/>
                      </a:lnTo>
                      <a:lnTo>
                        <a:pt x="853" y="1415"/>
                      </a:lnTo>
                      <a:lnTo>
                        <a:pt x="853" y="1414"/>
                      </a:lnTo>
                      <a:lnTo>
                        <a:pt x="854" y="1413"/>
                      </a:lnTo>
                      <a:lnTo>
                        <a:pt x="854" y="1411"/>
                      </a:lnTo>
                      <a:lnTo>
                        <a:pt x="854" y="1409"/>
                      </a:lnTo>
                      <a:lnTo>
                        <a:pt x="854" y="1407"/>
                      </a:lnTo>
                      <a:lnTo>
                        <a:pt x="854" y="1405"/>
                      </a:lnTo>
                      <a:lnTo>
                        <a:pt x="854" y="1403"/>
                      </a:lnTo>
                      <a:lnTo>
                        <a:pt x="855" y="1402"/>
                      </a:lnTo>
                      <a:lnTo>
                        <a:pt x="855" y="1403"/>
                      </a:lnTo>
                      <a:lnTo>
                        <a:pt x="855" y="1405"/>
                      </a:lnTo>
                      <a:lnTo>
                        <a:pt x="855" y="1410"/>
                      </a:lnTo>
                      <a:lnTo>
                        <a:pt x="855" y="1416"/>
                      </a:lnTo>
                      <a:lnTo>
                        <a:pt x="856" y="1425"/>
                      </a:lnTo>
                      <a:lnTo>
                        <a:pt x="856" y="1435"/>
                      </a:lnTo>
                      <a:lnTo>
                        <a:pt x="856" y="1447"/>
                      </a:lnTo>
                      <a:lnTo>
                        <a:pt x="856" y="1460"/>
                      </a:lnTo>
                      <a:lnTo>
                        <a:pt x="856" y="1473"/>
                      </a:lnTo>
                      <a:lnTo>
                        <a:pt x="856" y="1486"/>
                      </a:lnTo>
                      <a:lnTo>
                        <a:pt x="857" y="1497"/>
                      </a:lnTo>
                      <a:lnTo>
                        <a:pt x="857" y="1506"/>
                      </a:lnTo>
                      <a:lnTo>
                        <a:pt x="857" y="1513"/>
                      </a:lnTo>
                      <a:lnTo>
                        <a:pt x="857" y="1516"/>
                      </a:lnTo>
                      <a:lnTo>
                        <a:pt x="857" y="1516"/>
                      </a:lnTo>
                      <a:lnTo>
                        <a:pt x="857" y="1513"/>
                      </a:lnTo>
                      <a:lnTo>
                        <a:pt x="858" y="1506"/>
                      </a:lnTo>
                      <a:lnTo>
                        <a:pt x="858" y="1495"/>
                      </a:lnTo>
                      <a:lnTo>
                        <a:pt x="858" y="1481"/>
                      </a:lnTo>
                      <a:lnTo>
                        <a:pt x="858" y="1465"/>
                      </a:lnTo>
                      <a:lnTo>
                        <a:pt x="858" y="1446"/>
                      </a:lnTo>
                      <a:lnTo>
                        <a:pt x="858" y="1427"/>
                      </a:lnTo>
                      <a:lnTo>
                        <a:pt x="859" y="1407"/>
                      </a:lnTo>
                      <a:lnTo>
                        <a:pt x="859" y="1388"/>
                      </a:lnTo>
                      <a:lnTo>
                        <a:pt x="859" y="1370"/>
                      </a:lnTo>
                      <a:lnTo>
                        <a:pt x="859" y="1354"/>
                      </a:lnTo>
                      <a:lnTo>
                        <a:pt x="859" y="1341"/>
                      </a:lnTo>
                      <a:lnTo>
                        <a:pt x="860" y="1330"/>
                      </a:lnTo>
                      <a:lnTo>
                        <a:pt x="860" y="1322"/>
                      </a:lnTo>
                      <a:lnTo>
                        <a:pt x="860" y="1317"/>
                      </a:lnTo>
                      <a:lnTo>
                        <a:pt x="860" y="1314"/>
                      </a:lnTo>
                      <a:lnTo>
                        <a:pt x="860" y="1315"/>
                      </a:lnTo>
                      <a:lnTo>
                        <a:pt x="860" y="1317"/>
                      </a:lnTo>
                      <a:lnTo>
                        <a:pt x="861" y="1321"/>
                      </a:lnTo>
                      <a:lnTo>
                        <a:pt x="861" y="1327"/>
                      </a:lnTo>
                      <a:lnTo>
                        <a:pt x="861" y="1335"/>
                      </a:lnTo>
                      <a:lnTo>
                        <a:pt x="861" y="1343"/>
                      </a:lnTo>
                      <a:lnTo>
                        <a:pt x="861" y="1353"/>
                      </a:lnTo>
                      <a:lnTo>
                        <a:pt x="861" y="1363"/>
                      </a:lnTo>
                      <a:lnTo>
                        <a:pt x="862" y="1373"/>
                      </a:lnTo>
                      <a:lnTo>
                        <a:pt x="862" y="1383"/>
                      </a:lnTo>
                      <a:lnTo>
                        <a:pt x="862" y="1393"/>
                      </a:lnTo>
                      <a:lnTo>
                        <a:pt x="862" y="1402"/>
                      </a:lnTo>
                      <a:lnTo>
                        <a:pt x="862" y="1411"/>
                      </a:lnTo>
                      <a:lnTo>
                        <a:pt x="863" y="1418"/>
                      </a:lnTo>
                      <a:lnTo>
                        <a:pt x="863" y="1423"/>
                      </a:lnTo>
                      <a:lnTo>
                        <a:pt x="863" y="1428"/>
                      </a:lnTo>
                      <a:lnTo>
                        <a:pt x="863" y="1431"/>
                      </a:lnTo>
                      <a:lnTo>
                        <a:pt x="863" y="1433"/>
                      </a:lnTo>
                      <a:lnTo>
                        <a:pt x="863" y="1434"/>
                      </a:lnTo>
                      <a:lnTo>
                        <a:pt x="864" y="1434"/>
                      </a:lnTo>
                      <a:lnTo>
                        <a:pt x="864" y="1434"/>
                      </a:lnTo>
                      <a:lnTo>
                        <a:pt x="864" y="1433"/>
                      </a:lnTo>
                      <a:lnTo>
                        <a:pt x="864" y="1432"/>
                      </a:lnTo>
                      <a:lnTo>
                        <a:pt x="864" y="1430"/>
                      </a:lnTo>
                      <a:lnTo>
                        <a:pt x="864" y="1428"/>
                      </a:lnTo>
                      <a:lnTo>
                        <a:pt x="865" y="1425"/>
                      </a:lnTo>
                      <a:lnTo>
                        <a:pt x="865" y="1422"/>
                      </a:lnTo>
                      <a:lnTo>
                        <a:pt x="865" y="1418"/>
                      </a:lnTo>
                      <a:lnTo>
                        <a:pt x="865" y="1413"/>
                      </a:lnTo>
                      <a:lnTo>
                        <a:pt x="865" y="1408"/>
                      </a:lnTo>
                      <a:lnTo>
                        <a:pt x="865" y="1403"/>
                      </a:lnTo>
                      <a:lnTo>
                        <a:pt x="866" y="1398"/>
                      </a:lnTo>
                      <a:lnTo>
                        <a:pt x="866" y="1395"/>
                      </a:lnTo>
                      <a:lnTo>
                        <a:pt x="866" y="1393"/>
                      </a:lnTo>
                      <a:lnTo>
                        <a:pt x="866" y="1393"/>
                      </a:lnTo>
                      <a:lnTo>
                        <a:pt x="866" y="1394"/>
                      </a:lnTo>
                      <a:lnTo>
                        <a:pt x="867" y="1397"/>
                      </a:lnTo>
                      <a:lnTo>
                        <a:pt x="867" y="1402"/>
                      </a:lnTo>
                      <a:lnTo>
                        <a:pt x="867" y="1407"/>
                      </a:lnTo>
                      <a:lnTo>
                        <a:pt x="867" y="1413"/>
                      </a:lnTo>
                      <a:lnTo>
                        <a:pt x="867" y="1418"/>
                      </a:lnTo>
                      <a:lnTo>
                        <a:pt x="867" y="1422"/>
                      </a:lnTo>
                      <a:lnTo>
                        <a:pt x="868" y="1425"/>
                      </a:lnTo>
                      <a:lnTo>
                        <a:pt x="868" y="1426"/>
                      </a:lnTo>
                      <a:lnTo>
                        <a:pt x="868" y="1426"/>
                      </a:lnTo>
                      <a:lnTo>
                        <a:pt x="868" y="1424"/>
                      </a:lnTo>
                      <a:lnTo>
                        <a:pt x="868" y="1421"/>
                      </a:lnTo>
                      <a:lnTo>
                        <a:pt x="868" y="1418"/>
                      </a:lnTo>
                      <a:lnTo>
                        <a:pt x="869" y="1414"/>
                      </a:lnTo>
                      <a:lnTo>
                        <a:pt x="869" y="1411"/>
                      </a:lnTo>
                      <a:lnTo>
                        <a:pt x="869" y="1410"/>
                      </a:lnTo>
                      <a:lnTo>
                        <a:pt x="869" y="1409"/>
                      </a:lnTo>
                      <a:lnTo>
                        <a:pt x="869" y="1411"/>
                      </a:lnTo>
                      <a:lnTo>
                        <a:pt x="869" y="1413"/>
                      </a:lnTo>
                      <a:lnTo>
                        <a:pt x="870" y="1417"/>
                      </a:lnTo>
                      <a:lnTo>
                        <a:pt x="870" y="1421"/>
                      </a:lnTo>
                      <a:lnTo>
                        <a:pt x="870" y="1426"/>
                      </a:lnTo>
                      <a:lnTo>
                        <a:pt x="870" y="1430"/>
                      </a:lnTo>
                      <a:lnTo>
                        <a:pt x="870" y="1432"/>
                      </a:lnTo>
                      <a:lnTo>
                        <a:pt x="871" y="1434"/>
                      </a:lnTo>
                      <a:lnTo>
                        <a:pt x="871" y="1433"/>
                      </a:lnTo>
                      <a:lnTo>
                        <a:pt x="871" y="1431"/>
                      </a:lnTo>
                      <a:lnTo>
                        <a:pt x="871" y="1427"/>
                      </a:lnTo>
                      <a:lnTo>
                        <a:pt x="871" y="1422"/>
                      </a:lnTo>
                      <a:lnTo>
                        <a:pt x="871" y="1416"/>
                      </a:lnTo>
                      <a:lnTo>
                        <a:pt x="872" y="1410"/>
                      </a:lnTo>
                      <a:lnTo>
                        <a:pt x="872" y="1405"/>
                      </a:lnTo>
                      <a:lnTo>
                        <a:pt x="872" y="1401"/>
                      </a:lnTo>
                      <a:lnTo>
                        <a:pt x="872" y="1398"/>
                      </a:lnTo>
                      <a:lnTo>
                        <a:pt x="872" y="1398"/>
                      </a:lnTo>
                      <a:lnTo>
                        <a:pt x="872" y="1399"/>
                      </a:lnTo>
                      <a:lnTo>
                        <a:pt x="873" y="1402"/>
                      </a:lnTo>
                      <a:lnTo>
                        <a:pt x="873" y="1407"/>
                      </a:lnTo>
                      <a:lnTo>
                        <a:pt x="873" y="1412"/>
                      </a:lnTo>
                      <a:lnTo>
                        <a:pt x="873" y="1419"/>
                      </a:lnTo>
                      <a:lnTo>
                        <a:pt x="873" y="1426"/>
                      </a:lnTo>
                      <a:lnTo>
                        <a:pt x="874" y="1432"/>
                      </a:lnTo>
                      <a:lnTo>
                        <a:pt x="874" y="1438"/>
                      </a:lnTo>
                      <a:lnTo>
                        <a:pt x="874" y="1442"/>
                      </a:lnTo>
                      <a:lnTo>
                        <a:pt x="874" y="1445"/>
                      </a:lnTo>
                      <a:lnTo>
                        <a:pt x="874" y="1446"/>
                      </a:lnTo>
                      <a:lnTo>
                        <a:pt x="874" y="1446"/>
                      </a:lnTo>
                      <a:lnTo>
                        <a:pt x="875" y="1443"/>
                      </a:lnTo>
                      <a:lnTo>
                        <a:pt x="875" y="1438"/>
                      </a:lnTo>
                      <a:lnTo>
                        <a:pt x="875" y="1432"/>
                      </a:lnTo>
                      <a:lnTo>
                        <a:pt x="875" y="1425"/>
                      </a:lnTo>
                      <a:lnTo>
                        <a:pt x="875" y="1416"/>
                      </a:lnTo>
                      <a:lnTo>
                        <a:pt x="875" y="1407"/>
                      </a:lnTo>
                      <a:lnTo>
                        <a:pt x="876" y="1398"/>
                      </a:lnTo>
                      <a:lnTo>
                        <a:pt x="876" y="1389"/>
                      </a:lnTo>
                      <a:lnTo>
                        <a:pt x="876" y="1380"/>
                      </a:lnTo>
                      <a:lnTo>
                        <a:pt x="876" y="1371"/>
                      </a:lnTo>
                      <a:lnTo>
                        <a:pt x="876" y="1362"/>
                      </a:lnTo>
                      <a:lnTo>
                        <a:pt x="876" y="1354"/>
                      </a:lnTo>
                      <a:lnTo>
                        <a:pt x="877" y="1346"/>
                      </a:lnTo>
                      <a:lnTo>
                        <a:pt x="877" y="1338"/>
                      </a:lnTo>
                      <a:lnTo>
                        <a:pt x="877" y="1329"/>
                      </a:lnTo>
                      <a:lnTo>
                        <a:pt x="877" y="1320"/>
                      </a:lnTo>
                      <a:lnTo>
                        <a:pt x="877" y="1310"/>
                      </a:lnTo>
                      <a:lnTo>
                        <a:pt x="878" y="1299"/>
                      </a:lnTo>
                      <a:lnTo>
                        <a:pt x="878" y="1287"/>
                      </a:lnTo>
                      <a:lnTo>
                        <a:pt x="878" y="1276"/>
                      </a:lnTo>
                      <a:lnTo>
                        <a:pt x="878" y="1264"/>
                      </a:lnTo>
                      <a:lnTo>
                        <a:pt x="878" y="1253"/>
                      </a:lnTo>
                      <a:lnTo>
                        <a:pt x="878" y="1242"/>
                      </a:lnTo>
                      <a:lnTo>
                        <a:pt x="879" y="1233"/>
                      </a:lnTo>
                      <a:lnTo>
                        <a:pt x="879" y="1226"/>
                      </a:lnTo>
                      <a:lnTo>
                        <a:pt x="879" y="1220"/>
                      </a:lnTo>
                      <a:lnTo>
                        <a:pt x="879" y="1217"/>
                      </a:lnTo>
                      <a:lnTo>
                        <a:pt x="879" y="1215"/>
                      </a:lnTo>
                      <a:lnTo>
                        <a:pt x="879" y="1216"/>
                      </a:lnTo>
                      <a:lnTo>
                        <a:pt x="880" y="1219"/>
                      </a:lnTo>
                      <a:lnTo>
                        <a:pt x="880" y="1224"/>
                      </a:lnTo>
                      <a:lnTo>
                        <a:pt x="880" y="1230"/>
                      </a:lnTo>
                      <a:lnTo>
                        <a:pt x="880" y="1237"/>
                      </a:lnTo>
                      <a:lnTo>
                        <a:pt x="880" y="1245"/>
                      </a:lnTo>
                      <a:lnTo>
                        <a:pt x="880" y="1253"/>
                      </a:lnTo>
                      <a:lnTo>
                        <a:pt x="881" y="1261"/>
                      </a:lnTo>
                      <a:lnTo>
                        <a:pt x="881" y="1269"/>
                      </a:lnTo>
                      <a:lnTo>
                        <a:pt x="881" y="1277"/>
                      </a:lnTo>
                      <a:lnTo>
                        <a:pt x="881" y="1284"/>
                      </a:lnTo>
                      <a:lnTo>
                        <a:pt x="881" y="1290"/>
                      </a:lnTo>
                      <a:lnTo>
                        <a:pt x="882" y="1296"/>
                      </a:lnTo>
                      <a:lnTo>
                        <a:pt x="882" y="1302"/>
                      </a:lnTo>
                      <a:lnTo>
                        <a:pt x="882" y="1307"/>
                      </a:lnTo>
                      <a:lnTo>
                        <a:pt x="882" y="1311"/>
                      </a:lnTo>
                      <a:lnTo>
                        <a:pt x="882" y="1315"/>
                      </a:lnTo>
                      <a:lnTo>
                        <a:pt x="882" y="1317"/>
                      </a:lnTo>
                      <a:lnTo>
                        <a:pt x="883" y="1319"/>
                      </a:lnTo>
                      <a:lnTo>
                        <a:pt x="883" y="1319"/>
                      </a:lnTo>
                      <a:lnTo>
                        <a:pt x="883" y="1318"/>
                      </a:lnTo>
                      <a:lnTo>
                        <a:pt x="883" y="1316"/>
                      </a:lnTo>
                      <a:lnTo>
                        <a:pt x="883" y="1313"/>
                      </a:lnTo>
                      <a:lnTo>
                        <a:pt x="883" y="1309"/>
                      </a:lnTo>
                      <a:lnTo>
                        <a:pt x="884" y="1305"/>
                      </a:lnTo>
                      <a:lnTo>
                        <a:pt x="884" y="1301"/>
                      </a:lnTo>
                      <a:lnTo>
                        <a:pt x="884" y="1297"/>
                      </a:lnTo>
                      <a:lnTo>
                        <a:pt x="884" y="1294"/>
                      </a:lnTo>
                      <a:lnTo>
                        <a:pt x="884" y="1293"/>
                      </a:lnTo>
                      <a:lnTo>
                        <a:pt x="885" y="1293"/>
                      </a:lnTo>
                      <a:lnTo>
                        <a:pt x="885" y="1295"/>
                      </a:lnTo>
                      <a:lnTo>
                        <a:pt x="885" y="1299"/>
                      </a:lnTo>
                      <a:lnTo>
                        <a:pt x="885" y="1304"/>
                      </a:lnTo>
                      <a:lnTo>
                        <a:pt x="885" y="1310"/>
                      </a:lnTo>
                      <a:lnTo>
                        <a:pt x="885" y="1317"/>
                      </a:lnTo>
                      <a:lnTo>
                        <a:pt x="886" y="1325"/>
                      </a:lnTo>
                      <a:lnTo>
                        <a:pt x="886" y="1331"/>
                      </a:lnTo>
                      <a:lnTo>
                        <a:pt x="886" y="1337"/>
                      </a:lnTo>
                      <a:lnTo>
                        <a:pt x="886" y="1342"/>
                      </a:lnTo>
                      <a:lnTo>
                        <a:pt x="886" y="1344"/>
                      </a:lnTo>
                      <a:lnTo>
                        <a:pt x="886" y="1345"/>
                      </a:lnTo>
                      <a:lnTo>
                        <a:pt x="887" y="1344"/>
                      </a:lnTo>
                      <a:lnTo>
                        <a:pt x="887" y="1341"/>
                      </a:lnTo>
                      <a:lnTo>
                        <a:pt x="887" y="1337"/>
                      </a:lnTo>
                      <a:lnTo>
                        <a:pt x="887" y="1332"/>
                      </a:lnTo>
                      <a:lnTo>
                        <a:pt x="887" y="1327"/>
                      </a:lnTo>
                      <a:lnTo>
                        <a:pt x="887" y="1322"/>
                      </a:lnTo>
                      <a:lnTo>
                        <a:pt x="888" y="1318"/>
                      </a:lnTo>
                      <a:lnTo>
                        <a:pt x="888" y="1315"/>
                      </a:lnTo>
                      <a:lnTo>
                        <a:pt x="888" y="1314"/>
                      </a:lnTo>
                      <a:lnTo>
                        <a:pt x="888" y="1315"/>
                      </a:lnTo>
                      <a:lnTo>
                        <a:pt x="888" y="1318"/>
                      </a:lnTo>
                      <a:lnTo>
                        <a:pt x="889" y="1321"/>
                      </a:lnTo>
                      <a:lnTo>
                        <a:pt x="889" y="1326"/>
                      </a:lnTo>
                      <a:lnTo>
                        <a:pt x="889" y="1331"/>
                      </a:lnTo>
                      <a:lnTo>
                        <a:pt x="889" y="1337"/>
                      </a:lnTo>
                      <a:lnTo>
                        <a:pt x="889" y="1341"/>
                      </a:lnTo>
                      <a:lnTo>
                        <a:pt x="889" y="1345"/>
                      </a:lnTo>
                      <a:lnTo>
                        <a:pt x="890" y="1348"/>
                      </a:lnTo>
                      <a:lnTo>
                        <a:pt x="890" y="1350"/>
                      </a:lnTo>
                      <a:lnTo>
                        <a:pt x="890" y="1351"/>
                      </a:lnTo>
                      <a:lnTo>
                        <a:pt x="890" y="1350"/>
                      </a:lnTo>
                      <a:lnTo>
                        <a:pt x="890" y="1348"/>
                      </a:lnTo>
                      <a:lnTo>
                        <a:pt x="890" y="1345"/>
                      </a:lnTo>
                      <a:lnTo>
                        <a:pt x="891" y="1340"/>
                      </a:lnTo>
                      <a:lnTo>
                        <a:pt x="891" y="1336"/>
                      </a:lnTo>
                      <a:lnTo>
                        <a:pt x="891" y="1330"/>
                      </a:lnTo>
                      <a:lnTo>
                        <a:pt x="891" y="1325"/>
                      </a:lnTo>
                      <a:lnTo>
                        <a:pt x="891" y="1319"/>
                      </a:lnTo>
                      <a:lnTo>
                        <a:pt x="891" y="1314"/>
                      </a:lnTo>
                      <a:lnTo>
                        <a:pt x="892" y="1309"/>
                      </a:lnTo>
                      <a:lnTo>
                        <a:pt x="892" y="1306"/>
                      </a:lnTo>
                      <a:lnTo>
                        <a:pt x="892" y="1303"/>
                      </a:lnTo>
                      <a:lnTo>
                        <a:pt x="892" y="1301"/>
                      </a:lnTo>
                      <a:lnTo>
                        <a:pt x="892" y="1300"/>
                      </a:lnTo>
                      <a:lnTo>
                        <a:pt x="893" y="1299"/>
                      </a:lnTo>
                      <a:lnTo>
                        <a:pt x="893" y="1298"/>
                      </a:lnTo>
                      <a:lnTo>
                        <a:pt x="893" y="1297"/>
                      </a:lnTo>
                      <a:lnTo>
                        <a:pt x="893" y="1296"/>
                      </a:lnTo>
                      <a:lnTo>
                        <a:pt x="893" y="1294"/>
                      </a:lnTo>
                      <a:lnTo>
                        <a:pt x="893" y="1291"/>
                      </a:lnTo>
                      <a:lnTo>
                        <a:pt x="894" y="1287"/>
                      </a:lnTo>
                      <a:lnTo>
                        <a:pt x="894" y="1282"/>
                      </a:lnTo>
                      <a:lnTo>
                        <a:pt x="894" y="1276"/>
                      </a:lnTo>
                      <a:lnTo>
                        <a:pt x="894" y="1269"/>
                      </a:lnTo>
                      <a:lnTo>
                        <a:pt x="894" y="1262"/>
                      </a:lnTo>
                      <a:lnTo>
                        <a:pt x="894" y="1255"/>
                      </a:lnTo>
                      <a:lnTo>
                        <a:pt x="895" y="1249"/>
                      </a:lnTo>
                      <a:lnTo>
                        <a:pt x="895" y="1243"/>
                      </a:lnTo>
                      <a:lnTo>
                        <a:pt x="895" y="1237"/>
                      </a:lnTo>
                      <a:lnTo>
                        <a:pt x="895" y="1233"/>
                      </a:lnTo>
                      <a:lnTo>
                        <a:pt x="895" y="1230"/>
                      </a:lnTo>
                      <a:lnTo>
                        <a:pt x="896" y="1228"/>
                      </a:lnTo>
                      <a:lnTo>
                        <a:pt x="896" y="1227"/>
                      </a:lnTo>
                      <a:lnTo>
                        <a:pt x="896" y="1228"/>
                      </a:lnTo>
                      <a:lnTo>
                        <a:pt x="896" y="1230"/>
                      </a:lnTo>
                      <a:lnTo>
                        <a:pt x="896" y="1233"/>
                      </a:lnTo>
                      <a:lnTo>
                        <a:pt x="896" y="1237"/>
                      </a:lnTo>
                      <a:lnTo>
                        <a:pt x="897" y="1242"/>
                      </a:lnTo>
                      <a:lnTo>
                        <a:pt x="897" y="1247"/>
                      </a:lnTo>
                      <a:lnTo>
                        <a:pt x="897" y="1252"/>
                      </a:lnTo>
                      <a:lnTo>
                        <a:pt x="897" y="1257"/>
                      </a:lnTo>
                      <a:lnTo>
                        <a:pt x="897" y="1262"/>
                      </a:lnTo>
                      <a:lnTo>
                        <a:pt x="897" y="1265"/>
                      </a:lnTo>
                      <a:lnTo>
                        <a:pt x="898" y="1266"/>
                      </a:lnTo>
                      <a:lnTo>
                        <a:pt x="898" y="1267"/>
                      </a:lnTo>
                      <a:lnTo>
                        <a:pt x="898" y="1265"/>
                      </a:lnTo>
                      <a:lnTo>
                        <a:pt x="898" y="1262"/>
                      </a:lnTo>
                      <a:lnTo>
                        <a:pt x="898" y="1258"/>
                      </a:lnTo>
                      <a:lnTo>
                        <a:pt x="898" y="1253"/>
                      </a:lnTo>
                      <a:lnTo>
                        <a:pt x="899" y="1246"/>
                      </a:lnTo>
                      <a:lnTo>
                        <a:pt x="899" y="1240"/>
                      </a:lnTo>
                      <a:lnTo>
                        <a:pt x="899" y="1233"/>
                      </a:lnTo>
                      <a:lnTo>
                        <a:pt x="899" y="1227"/>
                      </a:lnTo>
                      <a:lnTo>
                        <a:pt x="899" y="1222"/>
                      </a:lnTo>
                      <a:lnTo>
                        <a:pt x="900" y="1218"/>
                      </a:lnTo>
                      <a:lnTo>
                        <a:pt x="900" y="1216"/>
                      </a:lnTo>
                      <a:lnTo>
                        <a:pt x="900" y="1215"/>
                      </a:lnTo>
                      <a:lnTo>
                        <a:pt x="900" y="1216"/>
                      </a:lnTo>
                      <a:lnTo>
                        <a:pt x="900" y="1219"/>
                      </a:lnTo>
                      <a:lnTo>
                        <a:pt x="900" y="1223"/>
                      </a:lnTo>
                      <a:lnTo>
                        <a:pt x="901" y="1228"/>
                      </a:lnTo>
                      <a:lnTo>
                        <a:pt x="901" y="1235"/>
                      </a:lnTo>
                      <a:lnTo>
                        <a:pt x="901" y="1242"/>
                      </a:lnTo>
                      <a:lnTo>
                        <a:pt x="901" y="1250"/>
                      </a:lnTo>
                      <a:lnTo>
                        <a:pt x="901" y="1259"/>
                      </a:lnTo>
                      <a:lnTo>
                        <a:pt x="901" y="1268"/>
                      </a:lnTo>
                      <a:lnTo>
                        <a:pt x="902" y="1277"/>
                      </a:lnTo>
                      <a:lnTo>
                        <a:pt x="902" y="1285"/>
                      </a:lnTo>
                      <a:lnTo>
                        <a:pt x="902" y="1293"/>
                      </a:lnTo>
                      <a:lnTo>
                        <a:pt x="902" y="1299"/>
                      </a:lnTo>
                      <a:lnTo>
                        <a:pt x="902" y="1305"/>
                      </a:lnTo>
                      <a:lnTo>
                        <a:pt x="902" y="1310"/>
                      </a:lnTo>
                      <a:lnTo>
                        <a:pt x="903" y="1313"/>
                      </a:lnTo>
                      <a:lnTo>
                        <a:pt x="903" y="1315"/>
                      </a:lnTo>
                      <a:lnTo>
                        <a:pt x="903" y="1316"/>
                      </a:lnTo>
                      <a:lnTo>
                        <a:pt x="903" y="1316"/>
                      </a:lnTo>
                      <a:lnTo>
                        <a:pt x="903" y="1315"/>
                      </a:lnTo>
                      <a:lnTo>
                        <a:pt x="904" y="1313"/>
                      </a:lnTo>
                      <a:lnTo>
                        <a:pt x="904" y="1310"/>
                      </a:lnTo>
                      <a:lnTo>
                        <a:pt x="904" y="1307"/>
                      </a:lnTo>
                      <a:lnTo>
                        <a:pt x="904" y="1303"/>
                      </a:lnTo>
                      <a:lnTo>
                        <a:pt x="904" y="1298"/>
                      </a:lnTo>
                      <a:lnTo>
                        <a:pt x="904" y="1293"/>
                      </a:lnTo>
                      <a:lnTo>
                        <a:pt x="905" y="1288"/>
                      </a:lnTo>
                      <a:lnTo>
                        <a:pt x="905" y="1282"/>
                      </a:lnTo>
                      <a:lnTo>
                        <a:pt x="905" y="1276"/>
                      </a:lnTo>
                      <a:lnTo>
                        <a:pt x="905" y="1270"/>
                      </a:lnTo>
                      <a:lnTo>
                        <a:pt x="905" y="1265"/>
                      </a:lnTo>
                      <a:lnTo>
                        <a:pt x="905" y="1261"/>
                      </a:lnTo>
                      <a:lnTo>
                        <a:pt x="906" y="1257"/>
                      </a:lnTo>
                      <a:lnTo>
                        <a:pt x="906" y="1254"/>
                      </a:lnTo>
                      <a:lnTo>
                        <a:pt x="906" y="1252"/>
                      </a:lnTo>
                      <a:lnTo>
                        <a:pt x="906" y="1251"/>
                      </a:lnTo>
                      <a:lnTo>
                        <a:pt x="906" y="1249"/>
                      </a:lnTo>
                      <a:lnTo>
                        <a:pt x="907" y="1248"/>
                      </a:lnTo>
                      <a:lnTo>
                        <a:pt x="907" y="1246"/>
                      </a:lnTo>
                      <a:lnTo>
                        <a:pt x="907" y="1244"/>
                      </a:lnTo>
                      <a:lnTo>
                        <a:pt x="907" y="1241"/>
                      </a:lnTo>
                      <a:lnTo>
                        <a:pt x="907" y="1237"/>
                      </a:lnTo>
                      <a:lnTo>
                        <a:pt x="907" y="1232"/>
                      </a:lnTo>
                      <a:lnTo>
                        <a:pt x="908" y="1226"/>
                      </a:lnTo>
                      <a:lnTo>
                        <a:pt x="908" y="1220"/>
                      </a:lnTo>
                      <a:lnTo>
                        <a:pt x="908" y="1213"/>
                      </a:lnTo>
                      <a:lnTo>
                        <a:pt x="908" y="1206"/>
                      </a:lnTo>
                      <a:lnTo>
                        <a:pt x="908" y="1199"/>
                      </a:lnTo>
                      <a:lnTo>
                        <a:pt x="908" y="1192"/>
                      </a:lnTo>
                      <a:lnTo>
                        <a:pt x="909" y="1185"/>
                      </a:lnTo>
                      <a:lnTo>
                        <a:pt x="909" y="1178"/>
                      </a:lnTo>
                      <a:lnTo>
                        <a:pt x="909" y="1170"/>
                      </a:lnTo>
                      <a:lnTo>
                        <a:pt x="909" y="1164"/>
                      </a:lnTo>
                      <a:lnTo>
                        <a:pt x="909" y="1157"/>
                      </a:lnTo>
                      <a:lnTo>
                        <a:pt x="909" y="1150"/>
                      </a:lnTo>
                      <a:lnTo>
                        <a:pt x="910" y="1144"/>
                      </a:lnTo>
                      <a:lnTo>
                        <a:pt x="910" y="1138"/>
                      </a:lnTo>
                      <a:lnTo>
                        <a:pt x="910" y="1133"/>
                      </a:lnTo>
                      <a:lnTo>
                        <a:pt x="910" y="1129"/>
                      </a:lnTo>
                      <a:lnTo>
                        <a:pt x="910" y="1126"/>
                      </a:lnTo>
                      <a:lnTo>
                        <a:pt x="911" y="1125"/>
                      </a:lnTo>
                      <a:lnTo>
                        <a:pt x="911" y="1125"/>
                      </a:lnTo>
                      <a:lnTo>
                        <a:pt x="911" y="1128"/>
                      </a:lnTo>
                      <a:lnTo>
                        <a:pt x="911" y="1132"/>
                      </a:lnTo>
                      <a:lnTo>
                        <a:pt x="911" y="1137"/>
                      </a:lnTo>
                      <a:lnTo>
                        <a:pt x="911" y="1145"/>
                      </a:lnTo>
                      <a:lnTo>
                        <a:pt x="912" y="1153"/>
                      </a:lnTo>
                      <a:lnTo>
                        <a:pt x="912" y="1162"/>
                      </a:lnTo>
                      <a:lnTo>
                        <a:pt x="912" y="1172"/>
                      </a:lnTo>
                      <a:lnTo>
                        <a:pt x="912" y="1182"/>
                      </a:lnTo>
                      <a:lnTo>
                        <a:pt x="912" y="1191"/>
                      </a:lnTo>
                      <a:lnTo>
                        <a:pt x="912" y="1199"/>
                      </a:lnTo>
                      <a:lnTo>
                        <a:pt x="913" y="1205"/>
                      </a:lnTo>
                      <a:lnTo>
                        <a:pt x="913" y="1210"/>
                      </a:lnTo>
                      <a:lnTo>
                        <a:pt x="913" y="1212"/>
                      </a:lnTo>
                      <a:lnTo>
                        <a:pt x="913" y="1213"/>
                      </a:lnTo>
                      <a:lnTo>
                        <a:pt x="913" y="1211"/>
                      </a:lnTo>
                      <a:lnTo>
                        <a:pt x="913" y="1206"/>
                      </a:lnTo>
                      <a:lnTo>
                        <a:pt x="914" y="1199"/>
                      </a:lnTo>
                      <a:lnTo>
                        <a:pt x="914" y="1190"/>
                      </a:lnTo>
                      <a:lnTo>
                        <a:pt x="914" y="1178"/>
                      </a:lnTo>
                      <a:lnTo>
                        <a:pt x="914" y="1165"/>
                      </a:lnTo>
                      <a:lnTo>
                        <a:pt x="914" y="1151"/>
                      </a:lnTo>
                      <a:lnTo>
                        <a:pt x="915" y="1137"/>
                      </a:lnTo>
                      <a:lnTo>
                        <a:pt x="915" y="1123"/>
                      </a:lnTo>
                      <a:lnTo>
                        <a:pt x="915" y="1109"/>
                      </a:lnTo>
                      <a:lnTo>
                        <a:pt x="915" y="1096"/>
                      </a:lnTo>
                      <a:lnTo>
                        <a:pt x="915" y="1085"/>
                      </a:lnTo>
                      <a:lnTo>
                        <a:pt x="915" y="1076"/>
                      </a:lnTo>
                      <a:lnTo>
                        <a:pt x="916" y="1069"/>
                      </a:lnTo>
                      <a:lnTo>
                        <a:pt x="916" y="1064"/>
                      </a:lnTo>
                      <a:lnTo>
                        <a:pt x="916" y="1061"/>
                      </a:lnTo>
                      <a:lnTo>
                        <a:pt x="916" y="1059"/>
                      </a:lnTo>
                      <a:lnTo>
                        <a:pt x="916" y="1059"/>
                      </a:lnTo>
                      <a:lnTo>
                        <a:pt x="916" y="1059"/>
                      </a:lnTo>
                      <a:lnTo>
                        <a:pt x="917" y="1060"/>
                      </a:lnTo>
                      <a:lnTo>
                        <a:pt x="917" y="1061"/>
                      </a:lnTo>
                      <a:lnTo>
                        <a:pt x="917" y="1062"/>
                      </a:lnTo>
                      <a:lnTo>
                        <a:pt x="917" y="1064"/>
                      </a:lnTo>
                      <a:lnTo>
                        <a:pt x="917" y="1065"/>
                      </a:lnTo>
                      <a:lnTo>
                        <a:pt x="918" y="1067"/>
                      </a:lnTo>
                      <a:lnTo>
                        <a:pt x="918" y="1069"/>
                      </a:lnTo>
                      <a:lnTo>
                        <a:pt x="918" y="1070"/>
                      </a:lnTo>
                      <a:lnTo>
                        <a:pt x="918" y="1073"/>
                      </a:lnTo>
                      <a:lnTo>
                        <a:pt x="918" y="1075"/>
                      </a:lnTo>
                      <a:lnTo>
                        <a:pt x="918" y="1078"/>
                      </a:lnTo>
                      <a:lnTo>
                        <a:pt x="919" y="1082"/>
                      </a:lnTo>
                      <a:lnTo>
                        <a:pt x="919" y="1087"/>
                      </a:lnTo>
                      <a:lnTo>
                        <a:pt x="919" y="1092"/>
                      </a:lnTo>
                      <a:lnTo>
                        <a:pt x="919" y="1098"/>
                      </a:lnTo>
                      <a:lnTo>
                        <a:pt x="919" y="1105"/>
                      </a:lnTo>
                      <a:lnTo>
                        <a:pt x="919" y="1111"/>
                      </a:lnTo>
                      <a:lnTo>
                        <a:pt x="920" y="1117"/>
                      </a:lnTo>
                      <a:lnTo>
                        <a:pt x="920" y="1123"/>
                      </a:lnTo>
                      <a:lnTo>
                        <a:pt x="920" y="1127"/>
                      </a:lnTo>
                      <a:lnTo>
                        <a:pt x="920" y="1130"/>
                      </a:lnTo>
                      <a:lnTo>
                        <a:pt x="920" y="1130"/>
                      </a:lnTo>
                      <a:lnTo>
                        <a:pt x="920" y="1129"/>
                      </a:lnTo>
                      <a:lnTo>
                        <a:pt x="921" y="1125"/>
                      </a:lnTo>
                      <a:lnTo>
                        <a:pt x="921" y="1120"/>
                      </a:lnTo>
                      <a:lnTo>
                        <a:pt x="921" y="1113"/>
                      </a:lnTo>
                      <a:lnTo>
                        <a:pt x="921" y="1105"/>
                      </a:lnTo>
                      <a:lnTo>
                        <a:pt x="921" y="1097"/>
                      </a:lnTo>
                      <a:lnTo>
                        <a:pt x="922" y="1089"/>
                      </a:lnTo>
                      <a:lnTo>
                        <a:pt x="922" y="1083"/>
                      </a:lnTo>
                      <a:lnTo>
                        <a:pt x="922" y="1078"/>
                      </a:lnTo>
                      <a:lnTo>
                        <a:pt x="922" y="1075"/>
                      </a:lnTo>
                      <a:lnTo>
                        <a:pt x="922" y="1074"/>
                      </a:lnTo>
                      <a:lnTo>
                        <a:pt x="922" y="1076"/>
                      </a:lnTo>
                      <a:lnTo>
                        <a:pt x="923" y="1080"/>
                      </a:lnTo>
                      <a:lnTo>
                        <a:pt x="923" y="1087"/>
                      </a:lnTo>
                      <a:lnTo>
                        <a:pt x="923" y="1095"/>
                      </a:lnTo>
                      <a:lnTo>
                        <a:pt x="923" y="1104"/>
                      </a:lnTo>
                      <a:lnTo>
                        <a:pt x="923" y="1114"/>
                      </a:lnTo>
                      <a:lnTo>
                        <a:pt x="923" y="1123"/>
                      </a:lnTo>
                      <a:lnTo>
                        <a:pt x="924" y="1132"/>
                      </a:lnTo>
                      <a:lnTo>
                        <a:pt x="924" y="1139"/>
                      </a:lnTo>
                      <a:lnTo>
                        <a:pt x="924" y="1145"/>
                      </a:lnTo>
                      <a:lnTo>
                        <a:pt x="924" y="1149"/>
                      </a:lnTo>
                      <a:lnTo>
                        <a:pt x="924" y="1153"/>
                      </a:lnTo>
                      <a:lnTo>
                        <a:pt x="924" y="1155"/>
                      </a:lnTo>
                      <a:lnTo>
                        <a:pt x="925" y="1156"/>
                      </a:lnTo>
                      <a:lnTo>
                        <a:pt x="925" y="1158"/>
                      </a:lnTo>
                      <a:lnTo>
                        <a:pt x="925" y="1159"/>
                      </a:lnTo>
                      <a:lnTo>
                        <a:pt x="925" y="1161"/>
                      </a:lnTo>
                      <a:lnTo>
                        <a:pt x="925" y="1164"/>
                      </a:lnTo>
                      <a:lnTo>
                        <a:pt x="926" y="1167"/>
                      </a:lnTo>
                      <a:lnTo>
                        <a:pt x="926" y="1171"/>
                      </a:lnTo>
                      <a:lnTo>
                        <a:pt x="926" y="1175"/>
                      </a:lnTo>
                      <a:lnTo>
                        <a:pt x="926" y="1180"/>
                      </a:lnTo>
                      <a:lnTo>
                        <a:pt x="926" y="1186"/>
                      </a:lnTo>
                      <a:lnTo>
                        <a:pt x="926" y="1191"/>
                      </a:lnTo>
                      <a:lnTo>
                        <a:pt x="927" y="1196"/>
                      </a:lnTo>
                      <a:lnTo>
                        <a:pt x="927" y="1201"/>
                      </a:lnTo>
                      <a:lnTo>
                        <a:pt x="927" y="1205"/>
                      </a:lnTo>
                      <a:lnTo>
                        <a:pt x="927" y="1208"/>
                      </a:lnTo>
                      <a:lnTo>
                        <a:pt x="927" y="1209"/>
                      </a:lnTo>
                      <a:lnTo>
                        <a:pt x="927" y="1210"/>
                      </a:lnTo>
                      <a:lnTo>
                        <a:pt x="928" y="1208"/>
                      </a:lnTo>
                      <a:lnTo>
                        <a:pt x="928" y="1206"/>
                      </a:lnTo>
                      <a:lnTo>
                        <a:pt x="928" y="1202"/>
                      </a:lnTo>
                      <a:lnTo>
                        <a:pt x="928" y="1196"/>
                      </a:lnTo>
                      <a:lnTo>
                        <a:pt x="928" y="1190"/>
                      </a:lnTo>
                      <a:lnTo>
                        <a:pt x="929" y="1182"/>
                      </a:lnTo>
                      <a:lnTo>
                        <a:pt x="929" y="1174"/>
                      </a:lnTo>
                      <a:lnTo>
                        <a:pt x="929" y="1166"/>
                      </a:lnTo>
                      <a:lnTo>
                        <a:pt x="929" y="1158"/>
                      </a:lnTo>
                      <a:lnTo>
                        <a:pt x="929" y="1150"/>
                      </a:lnTo>
                      <a:lnTo>
                        <a:pt x="929" y="1142"/>
                      </a:lnTo>
                      <a:lnTo>
                        <a:pt x="930" y="1135"/>
                      </a:lnTo>
                      <a:lnTo>
                        <a:pt x="930" y="1128"/>
                      </a:lnTo>
                      <a:lnTo>
                        <a:pt x="930" y="1121"/>
                      </a:lnTo>
                      <a:lnTo>
                        <a:pt x="930" y="1114"/>
                      </a:lnTo>
                      <a:lnTo>
                        <a:pt x="930" y="1107"/>
                      </a:lnTo>
                      <a:lnTo>
                        <a:pt x="930" y="1100"/>
                      </a:lnTo>
                      <a:lnTo>
                        <a:pt x="931" y="1093"/>
                      </a:lnTo>
                      <a:lnTo>
                        <a:pt x="931" y="1086"/>
                      </a:lnTo>
                      <a:lnTo>
                        <a:pt x="931" y="1079"/>
                      </a:lnTo>
                      <a:lnTo>
                        <a:pt x="931" y="1072"/>
                      </a:lnTo>
                      <a:lnTo>
                        <a:pt x="931" y="1067"/>
                      </a:lnTo>
                      <a:lnTo>
                        <a:pt x="931" y="1062"/>
                      </a:lnTo>
                      <a:lnTo>
                        <a:pt x="932" y="1057"/>
                      </a:lnTo>
                      <a:lnTo>
                        <a:pt x="932" y="1054"/>
                      </a:lnTo>
                      <a:lnTo>
                        <a:pt x="932" y="1051"/>
                      </a:lnTo>
                      <a:lnTo>
                        <a:pt x="932" y="1050"/>
                      </a:lnTo>
                      <a:lnTo>
                        <a:pt x="932" y="1048"/>
                      </a:lnTo>
                      <a:lnTo>
                        <a:pt x="933" y="1047"/>
                      </a:lnTo>
                      <a:lnTo>
                        <a:pt x="933" y="1046"/>
                      </a:lnTo>
                      <a:lnTo>
                        <a:pt x="933" y="1045"/>
                      </a:lnTo>
                      <a:lnTo>
                        <a:pt x="933" y="1043"/>
                      </a:lnTo>
                      <a:lnTo>
                        <a:pt x="933" y="1041"/>
                      </a:lnTo>
                      <a:lnTo>
                        <a:pt x="933" y="1039"/>
                      </a:lnTo>
                      <a:lnTo>
                        <a:pt x="934" y="1037"/>
                      </a:lnTo>
                      <a:lnTo>
                        <a:pt x="934" y="1035"/>
                      </a:lnTo>
                      <a:lnTo>
                        <a:pt x="934" y="1033"/>
                      </a:lnTo>
                      <a:lnTo>
                        <a:pt x="934" y="1032"/>
                      </a:lnTo>
                      <a:lnTo>
                        <a:pt x="934" y="1031"/>
                      </a:lnTo>
                      <a:lnTo>
                        <a:pt x="934" y="1031"/>
                      </a:lnTo>
                      <a:lnTo>
                        <a:pt x="935" y="1032"/>
                      </a:lnTo>
                      <a:lnTo>
                        <a:pt x="935" y="1033"/>
                      </a:lnTo>
                      <a:lnTo>
                        <a:pt x="935" y="1034"/>
                      </a:lnTo>
                      <a:lnTo>
                        <a:pt x="935" y="1036"/>
                      </a:lnTo>
                      <a:lnTo>
                        <a:pt x="935" y="1036"/>
                      </a:lnTo>
                      <a:lnTo>
                        <a:pt x="935" y="1037"/>
                      </a:lnTo>
                      <a:lnTo>
                        <a:pt x="936" y="1036"/>
                      </a:lnTo>
                      <a:lnTo>
                        <a:pt x="936" y="1036"/>
                      </a:lnTo>
                      <a:lnTo>
                        <a:pt x="936" y="1034"/>
                      </a:lnTo>
                      <a:lnTo>
                        <a:pt x="936" y="1033"/>
                      </a:lnTo>
                      <a:lnTo>
                        <a:pt x="936" y="1032"/>
                      </a:lnTo>
                      <a:lnTo>
                        <a:pt x="937" y="1031"/>
                      </a:lnTo>
                      <a:lnTo>
                        <a:pt x="937" y="1031"/>
                      </a:lnTo>
                      <a:lnTo>
                        <a:pt x="937" y="1031"/>
                      </a:lnTo>
                      <a:lnTo>
                        <a:pt x="937" y="1032"/>
                      </a:lnTo>
                      <a:lnTo>
                        <a:pt x="937" y="1034"/>
                      </a:lnTo>
                      <a:lnTo>
                        <a:pt x="937" y="1036"/>
                      </a:lnTo>
                      <a:lnTo>
                        <a:pt x="938" y="1038"/>
                      </a:lnTo>
                      <a:lnTo>
                        <a:pt x="938" y="1040"/>
                      </a:lnTo>
                      <a:lnTo>
                        <a:pt x="938" y="1042"/>
                      </a:lnTo>
                      <a:lnTo>
                        <a:pt x="938" y="1042"/>
                      </a:lnTo>
                      <a:lnTo>
                        <a:pt x="938" y="1042"/>
                      </a:lnTo>
                      <a:lnTo>
                        <a:pt x="938" y="1041"/>
                      </a:lnTo>
                      <a:lnTo>
                        <a:pt x="939" y="1039"/>
                      </a:lnTo>
                      <a:lnTo>
                        <a:pt x="939" y="1036"/>
                      </a:lnTo>
                      <a:lnTo>
                        <a:pt x="939" y="1032"/>
                      </a:lnTo>
                      <a:lnTo>
                        <a:pt x="939" y="1029"/>
                      </a:lnTo>
                      <a:lnTo>
                        <a:pt x="939" y="1025"/>
                      </a:lnTo>
                      <a:lnTo>
                        <a:pt x="940" y="1021"/>
                      </a:lnTo>
                      <a:lnTo>
                        <a:pt x="940" y="1018"/>
                      </a:lnTo>
                      <a:lnTo>
                        <a:pt x="940" y="1014"/>
                      </a:lnTo>
                      <a:lnTo>
                        <a:pt x="940" y="1011"/>
                      </a:lnTo>
                      <a:lnTo>
                        <a:pt x="940" y="1008"/>
                      </a:lnTo>
                      <a:lnTo>
                        <a:pt x="940" y="1006"/>
                      </a:lnTo>
                      <a:lnTo>
                        <a:pt x="941" y="1004"/>
                      </a:lnTo>
                      <a:lnTo>
                        <a:pt x="941" y="1003"/>
                      </a:lnTo>
                      <a:lnTo>
                        <a:pt x="941" y="1003"/>
                      </a:lnTo>
                      <a:lnTo>
                        <a:pt x="941" y="1003"/>
                      </a:lnTo>
                      <a:lnTo>
                        <a:pt x="941" y="1005"/>
                      </a:lnTo>
                      <a:lnTo>
                        <a:pt x="941" y="1007"/>
                      </a:lnTo>
                      <a:lnTo>
                        <a:pt x="942" y="1010"/>
                      </a:lnTo>
                      <a:lnTo>
                        <a:pt x="942" y="1013"/>
                      </a:lnTo>
                      <a:lnTo>
                        <a:pt x="942" y="1017"/>
                      </a:lnTo>
                      <a:lnTo>
                        <a:pt x="942" y="1021"/>
                      </a:lnTo>
                      <a:lnTo>
                        <a:pt x="942" y="1024"/>
                      </a:lnTo>
                      <a:lnTo>
                        <a:pt x="942" y="1026"/>
                      </a:lnTo>
                      <a:lnTo>
                        <a:pt x="943" y="1028"/>
                      </a:lnTo>
                      <a:lnTo>
                        <a:pt x="943" y="1029"/>
                      </a:lnTo>
                      <a:lnTo>
                        <a:pt x="943" y="1028"/>
                      </a:lnTo>
                      <a:lnTo>
                        <a:pt x="943" y="1027"/>
                      </a:lnTo>
                      <a:lnTo>
                        <a:pt x="943" y="1026"/>
                      </a:lnTo>
                      <a:lnTo>
                        <a:pt x="944" y="1024"/>
                      </a:lnTo>
                      <a:lnTo>
                        <a:pt x="944" y="1022"/>
                      </a:lnTo>
                      <a:lnTo>
                        <a:pt x="944" y="1020"/>
                      </a:lnTo>
                      <a:lnTo>
                        <a:pt x="944" y="1019"/>
                      </a:lnTo>
                      <a:lnTo>
                        <a:pt x="944" y="1019"/>
                      </a:lnTo>
                      <a:lnTo>
                        <a:pt x="944" y="1019"/>
                      </a:lnTo>
                      <a:lnTo>
                        <a:pt x="945" y="1019"/>
                      </a:lnTo>
                      <a:lnTo>
                        <a:pt x="945" y="1020"/>
                      </a:lnTo>
                      <a:lnTo>
                        <a:pt x="945" y="1021"/>
                      </a:lnTo>
                      <a:lnTo>
                        <a:pt x="945" y="1022"/>
                      </a:lnTo>
                      <a:lnTo>
                        <a:pt x="945" y="1023"/>
                      </a:lnTo>
                      <a:lnTo>
                        <a:pt x="945" y="1024"/>
                      </a:lnTo>
                      <a:lnTo>
                        <a:pt x="946" y="1025"/>
                      </a:lnTo>
                      <a:lnTo>
                        <a:pt x="946" y="1026"/>
                      </a:lnTo>
                      <a:lnTo>
                        <a:pt x="946" y="1026"/>
                      </a:lnTo>
                      <a:lnTo>
                        <a:pt x="946" y="1027"/>
                      </a:lnTo>
                      <a:lnTo>
                        <a:pt x="946" y="1027"/>
                      </a:lnTo>
                      <a:lnTo>
                        <a:pt x="946" y="1027"/>
                      </a:lnTo>
                      <a:lnTo>
                        <a:pt x="947" y="1026"/>
                      </a:lnTo>
                      <a:lnTo>
                        <a:pt x="947" y="1026"/>
                      </a:lnTo>
                      <a:lnTo>
                        <a:pt x="947" y="1025"/>
                      </a:lnTo>
                      <a:lnTo>
                        <a:pt x="947" y="1025"/>
                      </a:lnTo>
                      <a:lnTo>
                        <a:pt x="947" y="1025"/>
                      </a:lnTo>
                      <a:lnTo>
                        <a:pt x="948" y="1025"/>
                      </a:lnTo>
                      <a:lnTo>
                        <a:pt x="948" y="1025"/>
                      </a:lnTo>
                      <a:lnTo>
                        <a:pt x="948" y="1026"/>
                      </a:lnTo>
                      <a:lnTo>
                        <a:pt x="948" y="1028"/>
                      </a:lnTo>
                      <a:lnTo>
                        <a:pt x="948" y="1029"/>
                      </a:lnTo>
                      <a:lnTo>
                        <a:pt x="948" y="1031"/>
                      </a:lnTo>
                      <a:lnTo>
                        <a:pt x="949" y="1033"/>
                      </a:lnTo>
                      <a:lnTo>
                        <a:pt x="949" y="1034"/>
                      </a:lnTo>
                      <a:lnTo>
                        <a:pt x="949" y="1034"/>
                      </a:lnTo>
                      <a:lnTo>
                        <a:pt x="949" y="1032"/>
                      </a:lnTo>
                      <a:lnTo>
                        <a:pt x="949" y="1029"/>
                      </a:lnTo>
                      <a:lnTo>
                        <a:pt x="949" y="1024"/>
                      </a:lnTo>
                      <a:lnTo>
                        <a:pt x="950" y="1017"/>
                      </a:lnTo>
                      <a:lnTo>
                        <a:pt x="950" y="1008"/>
                      </a:lnTo>
                      <a:lnTo>
                        <a:pt x="950" y="997"/>
                      </a:lnTo>
                      <a:lnTo>
                        <a:pt x="950" y="984"/>
                      </a:lnTo>
                      <a:lnTo>
                        <a:pt x="950" y="970"/>
                      </a:lnTo>
                      <a:lnTo>
                        <a:pt x="951" y="955"/>
                      </a:lnTo>
                      <a:lnTo>
                        <a:pt x="951" y="939"/>
                      </a:lnTo>
                      <a:lnTo>
                        <a:pt x="951" y="924"/>
                      </a:lnTo>
                      <a:lnTo>
                        <a:pt x="951" y="908"/>
                      </a:lnTo>
                      <a:lnTo>
                        <a:pt x="951" y="894"/>
                      </a:lnTo>
                      <a:lnTo>
                        <a:pt x="951" y="881"/>
                      </a:lnTo>
                      <a:lnTo>
                        <a:pt x="952" y="870"/>
                      </a:lnTo>
                      <a:lnTo>
                        <a:pt x="952" y="862"/>
                      </a:lnTo>
                      <a:lnTo>
                        <a:pt x="952" y="856"/>
                      </a:lnTo>
                      <a:lnTo>
                        <a:pt x="952" y="853"/>
                      </a:lnTo>
                      <a:lnTo>
                        <a:pt x="952" y="852"/>
                      </a:lnTo>
                      <a:lnTo>
                        <a:pt x="952" y="854"/>
                      </a:lnTo>
                      <a:lnTo>
                        <a:pt x="953" y="859"/>
                      </a:lnTo>
                      <a:lnTo>
                        <a:pt x="953" y="866"/>
                      </a:lnTo>
                      <a:lnTo>
                        <a:pt x="953" y="874"/>
                      </a:lnTo>
                      <a:lnTo>
                        <a:pt x="953" y="884"/>
                      </a:lnTo>
                      <a:lnTo>
                        <a:pt x="953" y="894"/>
                      </a:lnTo>
                      <a:lnTo>
                        <a:pt x="953" y="904"/>
                      </a:lnTo>
                      <a:lnTo>
                        <a:pt x="954" y="914"/>
                      </a:lnTo>
                      <a:lnTo>
                        <a:pt x="954" y="924"/>
                      </a:lnTo>
                      <a:lnTo>
                        <a:pt x="954" y="933"/>
                      </a:lnTo>
                      <a:lnTo>
                        <a:pt x="954" y="940"/>
                      </a:lnTo>
                      <a:lnTo>
                        <a:pt x="954" y="947"/>
                      </a:lnTo>
                      <a:lnTo>
                        <a:pt x="955" y="952"/>
                      </a:lnTo>
                      <a:lnTo>
                        <a:pt x="955" y="955"/>
                      </a:lnTo>
                      <a:lnTo>
                        <a:pt x="955" y="958"/>
                      </a:lnTo>
                      <a:lnTo>
                        <a:pt x="955" y="959"/>
                      </a:lnTo>
                      <a:lnTo>
                        <a:pt x="955" y="959"/>
                      </a:lnTo>
                      <a:lnTo>
                        <a:pt x="955" y="959"/>
                      </a:lnTo>
                      <a:lnTo>
                        <a:pt x="956" y="958"/>
                      </a:lnTo>
                      <a:lnTo>
                        <a:pt x="956" y="956"/>
                      </a:lnTo>
                      <a:lnTo>
                        <a:pt x="956" y="955"/>
                      </a:lnTo>
                      <a:lnTo>
                        <a:pt x="956" y="954"/>
                      </a:lnTo>
                      <a:lnTo>
                        <a:pt x="956" y="953"/>
                      </a:lnTo>
                      <a:lnTo>
                        <a:pt x="956" y="953"/>
                      </a:lnTo>
                      <a:lnTo>
                        <a:pt x="957" y="952"/>
                      </a:lnTo>
                      <a:lnTo>
                        <a:pt x="957" y="953"/>
                      </a:lnTo>
                      <a:lnTo>
                        <a:pt x="957" y="953"/>
                      </a:lnTo>
                      <a:lnTo>
                        <a:pt x="957" y="953"/>
                      </a:lnTo>
                      <a:lnTo>
                        <a:pt x="957" y="953"/>
                      </a:lnTo>
                      <a:lnTo>
                        <a:pt x="957" y="954"/>
                      </a:lnTo>
                      <a:lnTo>
                        <a:pt x="958" y="953"/>
                      </a:lnTo>
                      <a:lnTo>
                        <a:pt x="958" y="953"/>
                      </a:lnTo>
                      <a:lnTo>
                        <a:pt x="958" y="952"/>
                      </a:lnTo>
                      <a:lnTo>
                        <a:pt x="958" y="952"/>
                      </a:lnTo>
                      <a:lnTo>
                        <a:pt x="958" y="951"/>
                      </a:lnTo>
                      <a:lnTo>
                        <a:pt x="959" y="950"/>
                      </a:lnTo>
                      <a:lnTo>
                        <a:pt x="959" y="949"/>
                      </a:lnTo>
                      <a:lnTo>
                        <a:pt x="959" y="948"/>
                      </a:lnTo>
                      <a:lnTo>
                        <a:pt x="959" y="947"/>
                      </a:lnTo>
                      <a:lnTo>
                        <a:pt x="959" y="945"/>
                      </a:lnTo>
                      <a:lnTo>
                        <a:pt x="959" y="944"/>
                      </a:lnTo>
                      <a:lnTo>
                        <a:pt x="960" y="942"/>
                      </a:lnTo>
                      <a:lnTo>
                        <a:pt x="960" y="940"/>
                      </a:lnTo>
                      <a:lnTo>
                        <a:pt x="960" y="938"/>
                      </a:lnTo>
                      <a:lnTo>
                        <a:pt x="960" y="936"/>
                      </a:lnTo>
                      <a:lnTo>
                        <a:pt x="960" y="933"/>
                      </a:lnTo>
                      <a:lnTo>
                        <a:pt x="960" y="930"/>
                      </a:lnTo>
                      <a:lnTo>
                        <a:pt x="961" y="926"/>
                      </a:lnTo>
                      <a:lnTo>
                        <a:pt x="961" y="921"/>
                      </a:lnTo>
                      <a:lnTo>
                        <a:pt x="961" y="916"/>
                      </a:lnTo>
                      <a:lnTo>
                        <a:pt x="961" y="910"/>
                      </a:lnTo>
                      <a:lnTo>
                        <a:pt x="961" y="903"/>
                      </a:lnTo>
                      <a:lnTo>
                        <a:pt x="962" y="897"/>
                      </a:lnTo>
                      <a:lnTo>
                        <a:pt x="962" y="891"/>
                      </a:lnTo>
                      <a:lnTo>
                        <a:pt x="962" y="886"/>
                      </a:lnTo>
                      <a:lnTo>
                        <a:pt x="962" y="882"/>
                      </a:lnTo>
                      <a:lnTo>
                        <a:pt x="962" y="879"/>
                      </a:lnTo>
                      <a:lnTo>
                        <a:pt x="962" y="880"/>
                      </a:lnTo>
                      <a:lnTo>
                        <a:pt x="963" y="882"/>
                      </a:lnTo>
                      <a:lnTo>
                        <a:pt x="963" y="887"/>
                      </a:lnTo>
                      <a:lnTo>
                        <a:pt x="963" y="893"/>
                      </a:lnTo>
                      <a:lnTo>
                        <a:pt x="963" y="902"/>
                      </a:lnTo>
                      <a:lnTo>
                        <a:pt x="963" y="911"/>
                      </a:lnTo>
                      <a:lnTo>
                        <a:pt x="963" y="921"/>
                      </a:lnTo>
                      <a:lnTo>
                        <a:pt x="964" y="930"/>
                      </a:lnTo>
                      <a:lnTo>
                        <a:pt x="964" y="939"/>
                      </a:lnTo>
                      <a:lnTo>
                        <a:pt x="964" y="945"/>
                      </a:lnTo>
                      <a:lnTo>
                        <a:pt x="964" y="950"/>
                      </a:lnTo>
                      <a:lnTo>
                        <a:pt x="964" y="952"/>
                      </a:lnTo>
                      <a:lnTo>
                        <a:pt x="964" y="951"/>
                      </a:lnTo>
                      <a:lnTo>
                        <a:pt x="965" y="948"/>
                      </a:lnTo>
                      <a:lnTo>
                        <a:pt x="965" y="942"/>
                      </a:lnTo>
                      <a:lnTo>
                        <a:pt x="965" y="933"/>
                      </a:lnTo>
                      <a:lnTo>
                        <a:pt x="965" y="923"/>
                      </a:lnTo>
                      <a:lnTo>
                        <a:pt x="965" y="910"/>
                      </a:lnTo>
                      <a:lnTo>
                        <a:pt x="966" y="897"/>
                      </a:lnTo>
                      <a:lnTo>
                        <a:pt x="966" y="883"/>
                      </a:lnTo>
                      <a:lnTo>
                        <a:pt x="966" y="869"/>
                      </a:lnTo>
                      <a:lnTo>
                        <a:pt x="966" y="855"/>
                      </a:lnTo>
                      <a:lnTo>
                        <a:pt x="966" y="843"/>
                      </a:lnTo>
                      <a:lnTo>
                        <a:pt x="966" y="833"/>
                      </a:lnTo>
                      <a:lnTo>
                        <a:pt x="967" y="825"/>
                      </a:lnTo>
                      <a:lnTo>
                        <a:pt x="967" y="820"/>
                      </a:lnTo>
                      <a:lnTo>
                        <a:pt x="967" y="817"/>
                      </a:lnTo>
                      <a:lnTo>
                        <a:pt x="967" y="817"/>
                      </a:lnTo>
                      <a:lnTo>
                        <a:pt x="967" y="820"/>
                      </a:lnTo>
                      <a:lnTo>
                        <a:pt x="967" y="825"/>
                      </a:lnTo>
                      <a:lnTo>
                        <a:pt x="968" y="831"/>
                      </a:lnTo>
                      <a:lnTo>
                        <a:pt x="968" y="839"/>
                      </a:lnTo>
                      <a:lnTo>
                        <a:pt x="968" y="846"/>
                      </a:lnTo>
                      <a:lnTo>
                        <a:pt x="968" y="853"/>
                      </a:lnTo>
                      <a:lnTo>
                        <a:pt x="968" y="860"/>
                      </a:lnTo>
                      <a:lnTo>
                        <a:pt x="968" y="864"/>
                      </a:lnTo>
                      <a:lnTo>
                        <a:pt x="969" y="866"/>
                      </a:lnTo>
                      <a:lnTo>
                        <a:pt x="969" y="866"/>
                      </a:lnTo>
                      <a:lnTo>
                        <a:pt x="969" y="863"/>
                      </a:lnTo>
                      <a:lnTo>
                        <a:pt x="969" y="857"/>
                      </a:lnTo>
                      <a:lnTo>
                        <a:pt x="969" y="848"/>
                      </a:lnTo>
                      <a:lnTo>
                        <a:pt x="970" y="837"/>
                      </a:lnTo>
                      <a:lnTo>
                        <a:pt x="970" y="825"/>
                      </a:lnTo>
                      <a:lnTo>
                        <a:pt x="970" y="811"/>
                      </a:lnTo>
                      <a:lnTo>
                        <a:pt x="970" y="797"/>
                      </a:lnTo>
                      <a:lnTo>
                        <a:pt x="970" y="783"/>
                      </a:lnTo>
                      <a:lnTo>
                        <a:pt x="970" y="770"/>
                      </a:lnTo>
                      <a:lnTo>
                        <a:pt x="971" y="760"/>
                      </a:lnTo>
                      <a:lnTo>
                        <a:pt x="971" y="753"/>
                      </a:lnTo>
                      <a:lnTo>
                        <a:pt x="971" y="748"/>
                      </a:lnTo>
                      <a:lnTo>
                        <a:pt x="971" y="748"/>
                      </a:lnTo>
                      <a:lnTo>
                        <a:pt x="971" y="751"/>
                      </a:lnTo>
                      <a:lnTo>
                        <a:pt x="971" y="757"/>
                      </a:lnTo>
                      <a:lnTo>
                        <a:pt x="972" y="766"/>
                      </a:lnTo>
                      <a:lnTo>
                        <a:pt x="972" y="777"/>
                      </a:lnTo>
                      <a:lnTo>
                        <a:pt x="972" y="790"/>
                      </a:lnTo>
                      <a:lnTo>
                        <a:pt x="972" y="804"/>
                      </a:lnTo>
                      <a:lnTo>
                        <a:pt x="972" y="817"/>
                      </a:lnTo>
                      <a:lnTo>
                        <a:pt x="973" y="830"/>
                      </a:lnTo>
                      <a:lnTo>
                        <a:pt x="973" y="842"/>
                      </a:lnTo>
                      <a:lnTo>
                        <a:pt x="973" y="853"/>
                      </a:lnTo>
                      <a:lnTo>
                        <a:pt x="973" y="862"/>
                      </a:lnTo>
                      <a:lnTo>
                        <a:pt x="973" y="869"/>
                      </a:lnTo>
                      <a:lnTo>
                        <a:pt x="973" y="874"/>
                      </a:lnTo>
                      <a:lnTo>
                        <a:pt x="974" y="877"/>
                      </a:lnTo>
                      <a:lnTo>
                        <a:pt x="974" y="877"/>
                      </a:lnTo>
                      <a:lnTo>
                        <a:pt x="974" y="876"/>
                      </a:lnTo>
                      <a:lnTo>
                        <a:pt x="974" y="872"/>
                      </a:lnTo>
                      <a:lnTo>
                        <a:pt x="974" y="867"/>
                      </a:lnTo>
                      <a:lnTo>
                        <a:pt x="974" y="859"/>
                      </a:lnTo>
                      <a:lnTo>
                        <a:pt x="975" y="849"/>
                      </a:lnTo>
                      <a:lnTo>
                        <a:pt x="975" y="838"/>
                      </a:lnTo>
                      <a:lnTo>
                        <a:pt x="975" y="826"/>
                      </a:lnTo>
                      <a:lnTo>
                        <a:pt x="975" y="813"/>
                      </a:lnTo>
                      <a:lnTo>
                        <a:pt x="975" y="800"/>
                      </a:lnTo>
                      <a:lnTo>
                        <a:pt x="975" y="788"/>
                      </a:lnTo>
                      <a:lnTo>
                        <a:pt x="976" y="777"/>
                      </a:lnTo>
                      <a:lnTo>
                        <a:pt x="976" y="767"/>
                      </a:lnTo>
                      <a:lnTo>
                        <a:pt x="976" y="759"/>
                      </a:lnTo>
                      <a:lnTo>
                        <a:pt x="976" y="753"/>
                      </a:lnTo>
                      <a:lnTo>
                        <a:pt x="976" y="749"/>
                      </a:lnTo>
                      <a:lnTo>
                        <a:pt x="977" y="746"/>
                      </a:lnTo>
                      <a:lnTo>
                        <a:pt x="977" y="745"/>
                      </a:lnTo>
                      <a:lnTo>
                        <a:pt x="977" y="744"/>
                      </a:lnTo>
                      <a:lnTo>
                        <a:pt x="977" y="744"/>
                      </a:lnTo>
                      <a:lnTo>
                        <a:pt x="977" y="744"/>
                      </a:lnTo>
                      <a:lnTo>
                        <a:pt x="977" y="744"/>
                      </a:lnTo>
                      <a:lnTo>
                        <a:pt x="978" y="743"/>
                      </a:lnTo>
                      <a:lnTo>
                        <a:pt x="978" y="742"/>
                      </a:lnTo>
                      <a:lnTo>
                        <a:pt x="978" y="740"/>
                      </a:lnTo>
                      <a:lnTo>
                        <a:pt x="978" y="738"/>
                      </a:lnTo>
                      <a:lnTo>
                        <a:pt x="978" y="735"/>
                      </a:lnTo>
                      <a:lnTo>
                        <a:pt x="978" y="733"/>
                      </a:lnTo>
                      <a:lnTo>
                        <a:pt x="979" y="731"/>
                      </a:lnTo>
                      <a:lnTo>
                        <a:pt x="979" y="730"/>
                      </a:lnTo>
                      <a:lnTo>
                        <a:pt x="979" y="730"/>
                      </a:lnTo>
                      <a:lnTo>
                        <a:pt x="979" y="731"/>
                      </a:lnTo>
                      <a:lnTo>
                        <a:pt x="979" y="732"/>
                      </a:lnTo>
                      <a:lnTo>
                        <a:pt x="979" y="734"/>
                      </a:lnTo>
                      <a:lnTo>
                        <a:pt x="980" y="737"/>
                      </a:lnTo>
                      <a:lnTo>
                        <a:pt x="980" y="740"/>
                      </a:lnTo>
                      <a:lnTo>
                        <a:pt x="980" y="743"/>
                      </a:lnTo>
                      <a:lnTo>
                        <a:pt x="980" y="747"/>
                      </a:lnTo>
                      <a:lnTo>
                        <a:pt x="980" y="750"/>
                      </a:lnTo>
                      <a:lnTo>
                        <a:pt x="981" y="753"/>
                      </a:lnTo>
                      <a:lnTo>
                        <a:pt x="981" y="756"/>
                      </a:lnTo>
                      <a:lnTo>
                        <a:pt x="981" y="758"/>
                      </a:lnTo>
                      <a:lnTo>
                        <a:pt x="981" y="760"/>
                      </a:lnTo>
                      <a:lnTo>
                        <a:pt x="981" y="761"/>
                      </a:lnTo>
                      <a:lnTo>
                        <a:pt x="981" y="762"/>
                      </a:lnTo>
                      <a:lnTo>
                        <a:pt x="982" y="762"/>
                      </a:lnTo>
                      <a:lnTo>
                        <a:pt x="982" y="761"/>
                      </a:lnTo>
                      <a:lnTo>
                        <a:pt x="982" y="760"/>
                      </a:lnTo>
                      <a:lnTo>
                        <a:pt x="982" y="759"/>
                      </a:lnTo>
                      <a:lnTo>
                        <a:pt x="982" y="757"/>
                      </a:lnTo>
                      <a:lnTo>
                        <a:pt x="982" y="755"/>
                      </a:lnTo>
                      <a:lnTo>
                        <a:pt x="983" y="753"/>
                      </a:lnTo>
                      <a:lnTo>
                        <a:pt x="983" y="750"/>
                      </a:lnTo>
                      <a:lnTo>
                        <a:pt x="983" y="748"/>
                      </a:lnTo>
                      <a:lnTo>
                        <a:pt x="983" y="745"/>
                      </a:lnTo>
                      <a:lnTo>
                        <a:pt x="983" y="744"/>
                      </a:lnTo>
                      <a:lnTo>
                        <a:pt x="984" y="743"/>
                      </a:lnTo>
                      <a:lnTo>
                        <a:pt x="984" y="744"/>
                      </a:lnTo>
                      <a:lnTo>
                        <a:pt x="984" y="746"/>
                      </a:lnTo>
                      <a:lnTo>
                        <a:pt x="984" y="750"/>
                      </a:lnTo>
                      <a:lnTo>
                        <a:pt x="984" y="755"/>
                      </a:lnTo>
                      <a:lnTo>
                        <a:pt x="984" y="762"/>
                      </a:lnTo>
                      <a:lnTo>
                        <a:pt x="985" y="769"/>
                      </a:lnTo>
                      <a:lnTo>
                        <a:pt x="985" y="778"/>
                      </a:lnTo>
                      <a:lnTo>
                        <a:pt x="985" y="786"/>
                      </a:lnTo>
                      <a:lnTo>
                        <a:pt x="985" y="794"/>
                      </a:lnTo>
                      <a:lnTo>
                        <a:pt x="985" y="801"/>
                      </a:lnTo>
                      <a:lnTo>
                        <a:pt x="985" y="806"/>
                      </a:lnTo>
                      <a:lnTo>
                        <a:pt x="986" y="810"/>
                      </a:lnTo>
                      <a:lnTo>
                        <a:pt x="986" y="811"/>
                      </a:lnTo>
                      <a:lnTo>
                        <a:pt x="986" y="811"/>
                      </a:lnTo>
                      <a:lnTo>
                        <a:pt x="986" y="808"/>
                      </a:lnTo>
                      <a:lnTo>
                        <a:pt x="986" y="804"/>
                      </a:lnTo>
                      <a:lnTo>
                        <a:pt x="986" y="799"/>
                      </a:lnTo>
                      <a:lnTo>
                        <a:pt x="987" y="792"/>
                      </a:lnTo>
                      <a:lnTo>
                        <a:pt x="987" y="785"/>
                      </a:lnTo>
                      <a:lnTo>
                        <a:pt x="987" y="777"/>
                      </a:lnTo>
                      <a:lnTo>
                        <a:pt x="987" y="770"/>
                      </a:lnTo>
                      <a:lnTo>
                        <a:pt x="987" y="763"/>
                      </a:lnTo>
                      <a:lnTo>
                        <a:pt x="988" y="757"/>
                      </a:lnTo>
                      <a:lnTo>
                        <a:pt x="988" y="752"/>
                      </a:lnTo>
                      <a:lnTo>
                        <a:pt x="988" y="749"/>
                      </a:lnTo>
                      <a:lnTo>
                        <a:pt x="988" y="747"/>
                      </a:lnTo>
                      <a:lnTo>
                        <a:pt x="988" y="746"/>
                      </a:lnTo>
                      <a:lnTo>
                        <a:pt x="988" y="747"/>
                      </a:lnTo>
                      <a:lnTo>
                        <a:pt x="989" y="749"/>
                      </a:lnTo>
                      <a:lnTo>
                        <a:pt x="989" y="751"/>
                      </a:lnTo>
                      <a:lnTo>
                        <a:pt x="989" y="755"/>
                      </a:lnTo>
                      <a:lnTo>
                        <a:pt x="989" y="759"/>
                      </a:lnTo>
                      <a:lnTo>
                        <a:pt x="989" y="763"/>
                      </a:lnTo>
                      <a:lnTo>
                        <a:pt x="989" y="766"/>
                      </a:lnTo>
                      <a:lnTo>
                        <a:pt x="990" y="769"/>
                      </a:lnTo>
                      <a:lnTo>
                        <a:pt x="990" y="771"/>
                      </a:lnTo>
                      <a:lnTo>
                        <a:pt x="990" y="773"/>
                      </a:lnTo>
                      <a:lnTo>
                        <a:pt x="990" y="773"/>
                      </a:lnTo>
                      <a:lnTo>
                        <a:pt x="990" y="773"/>
                      </a:lnTo>
                      <a:lnTo>
                        <a:pt x="990" y="772"/>
                      </a:lnTo>
                      <a:lnTo>
                        <a:pt x="991" y="770"/>
                      </a:lnTo>
                      <a:lnTo>
                        <a:pt x="991" y="768"/>
                      </a:lnTo>
                      <a:lnTo>
                        <a:pt x="991" y="765"/>
                      </a:lnTo>
                      <a:lnTo>
                        <a:pt x="991" y="762"/>
                      </a:lnTo>
                      <a:lnTo>
                        <a:pt x="991" y="759"/>
                      </a:lnTo>
                      <a:lnTo>
                        <a:pt x="992" y="756"/>
                      </a:lnTo>
                      <a:lnTo>
                        <a:pt x="992" y="753"/>
                      </a:lnTo>
                      <a:lnTo>
                        <a:pt x="992" y="751"/>
                      </a:lnTo>
                      <a:lnTo>
                        <a:pt x="992" y="748"/>
                      </a:lnTo>
                      <a:lnTo>
                        <a:pt x="992" y="746"/>
                      </a:lnTo>
                      <a:lnTo>
                        <a:pt x="992" y="744"/>
                      </a:lnTo>
                      <a:lnTo>
                        <a:pt x="993" y="743"/>
                      </a:lnTo>
                      <a:lnTo>
                        <a:pt x="993" y="742"/>
                      </a:lnTo>
                      <a:lnTo>
                        <a:pt x="993" y="742"/>
                      </a:lnTo>
                      <a:lnTo>
                        <a:pt x="993" y="742"/>
                      </a:lnTo>
                      <a:lnTo>
                        <a:pt x="993" y="743"/>
                      </a:lnTo>
                      <a:lnTo>
                        <a:pt x="993" y="743"/>
                      </a:lnTo>
                      <a:lnTo>
                        <a:pt x="994" y="743"/>
                      </a:lnTo>
                      <a:lnTo>
                        <a:pt x="994" y="743"/>
                      </a:lnTo>
                      <a:lnTo>
                        <a:pt x="994" y="742"/>
                      </a:lnTo>
                      <a:lnTo>
                        <a:pt x="994" y="741"/>
                      </a:lnTo>
                      <a:lnTo>
                        <a:pt x="994" y="739"/>
                      </a:lnTo>
                      <a:lnTo>
                        <a:pt x="995" y="738"/>
                      </a:lnTo>
                      <a:lnTo>
                        <a:pt x="995" y="736"/>
                      </a:lnTo>
                      <a:lnTo>
                        <a:pt x="995" y="735"/>
                      </a:lnTo>
                      <a:lnTo>
                        <a:pt x="995" y="734"/>
                      </a:lnTo>
                      <a:lnTo>
                        <a:pt x="995" y="734"/>
                      </a:lnTo>
                      <a:lnTo>
                        <a:pt x="995" y="734"/>
                      </a:lnTo>
                      <a:lnTo>
                        <a:pt x="996" y="735"/>
                      </a:lnTo>
                      <a:lnTo>
                        <a:pt x="996" y="735"/>
                      </a:lnTo>
                      <a:lnTo>
                        <a:pt x="996" y="736"/>
                      </a:lnTo>
                      <a:lnTo>
                        <a:pt x="996" y="737"/>
                      </a:lnTo>
                      <a:lnTo>
                        <a:pt x="996" y="737"/>
                      </a:lnTo>
                      <a:lnTo>
                        <a:pt x="996" y="737"/>
                      </a:lnTo>
                      <a:lnTo>
                        <a:pt x="997" y="736"/>
                      </a:lnTo>
                      <a:lnTo>
                        <a:pt x="997" y="736"/>
                      </a:lnTo>
                      <a:lnTo>
                        <a:pt x="997" y="735"/>
                      </a:lnTo>
                      <a:lnTo>
                        <a:pt x="997" y="735"/>
                      </a:lnTo>
                      <a:lnTo>
                        <a:pt x="997" y="735"/>
                      </a:lnTo>
                      <a:lnTo>
                        <a:pt x="997" y="736"/>
                      </a:lnTo>
                      <a:lnTo>
                        <a:pt x="998" y="739"/>
                      </a:lnTo>
                      <a:lnTo>
                        <a:pt x="998" y="741"/>
                      </a:lnTo>
                      <a:lnTo>
                        <a:pt x="998" y="745"/>
                      </a:lnTo>
                      <a:lnTo>
                        <a:pt x="998" y="749"/>
                      </a:lnTo>
                      <a:lnTo>
                        <a:pt x="998" y="753"/>
                      </a:lnTo>
                      <a:lnTo>
                        <a:pt x="999" y="756"/>
                      </a:lnTo>
                      <a:lnTo>
                        <a:pt x="999" y="759"/>
                      </a:lnTo>
                      <a:lnTo>
                        <a:pt x="999" y="761"/>
                      </a:lnTo>
                      <a:lnTo>
                        <a:pt x="999" y="761"/>
                      </a:lnTo>
                      <a:lnTo>
                        <a:pt x="999" y="761"/>
                      </a:lnTo>
                      <a:lnTo>
                        <a:pt x="999" y="759"/>
                      </a:lnTo>
                      <a:lnTo>
                        <a:pt x="1000" y="756"/>
                      </a:lnTo>
                      <a:lnTo>
                        <a:pt x="1000" y="752"/>
                      </a:lnTo>
                      <a:lnTo>
                        <a:pt x="1000" y="747"/>
                      </a:lnTo>
                      <a:lnTo>
                        <a:pt x="1000" y="742"/>
                      </a:lnTo>
                      <a:lnTo>
                        <a:pt x="1000" y="736"/>
                      </a:lnTo>
                      <a:lnTo>
                        <a:pt x="1000" y="730"/>
                      </a:lnTo>
                      <a:lnTo>
                        <a:pt x="1001" y="724"/>
                      </a:lnTo>
                      <a:lnTo>
                        <a:pt x="1001" y="719"/>
                      </a:lnTo>
                      <a:lnTo>
                        <a:pt x="1001" y="715"/>
                      </a:lnTo>
                      <a:lnTo>
                        <a:pt x="1001" y="711"/>
                      </a:lnTo>
                      <a:lnTo>
                        <a:pt x="1001" y="709"/>
                      </a:lnTo>
                      <a:lnTo>
                        <a:pt x="1001" y="708"/>
                      </a:lnTo>
                      <a:lnTo>
                        <a:pt x="1002" y="707"/>
                      </a:lnTo>
                      <a:lnTo>
                        <a:pt x="1002" y="706"/>
                      </a:lnTo>
                      <a:lnTo>
                        <a:pt x="1002" y="705"/>
                      </a:lnTo>
                      <a:lnTo>
                        <a:pt x="1002" y="704"/>
                      </a:lnTo>
                      <a:lnTo>
                        <a:pt x="1002" y="703"/>
                      </a:lnTo>
                      <a:lnTo>
                        <a:pt x="1003" y="700"/>
                      </a:lnTo>
                      <a:lnTo>
                        <a:pt x="1003" y="696"/>
                      </a:lnTo>
                      <a:lnTo>
                        <a:pt x="1003" y="692"/>
                      </a:lnTo>
                      <a:lnTo>
                        <a:pt x="1003" y="687"/>
                      </a:lnTo>
                      <a:lnTo>
                        <a:pt x="1003" y="681"/>
                      </a:lnTo>
                      <a:lnTo>
                        <a:pt x="1003" y="676"/>
                      </a:lnTo>
                      <a:lnTo>
                        <a:pt x="1004" y="671"/>
                      </a:lnTo>
                      <a:lnTo>
                        <a:pt x="1004" y="666"/>
                      </a:lnTo>
                      <a:lnTo>
                        <a:pt x="1004" y="662"/>
                      </a:lnTo>
                      <a:lnTo>
                        <a:pt x="1004" y="660"/>
                      </a:lnTo>
                      <a:lnTo>
                        <a:pt x="1004" y="658"/>
                      </a:lnTo>
                      <a:lnTo>
                        <a:pt x="1004" y="657"/>
                      </a:lnTo>
                      <a:lnTo>
                        <a:pt x="1005" y="657"/>
                      </a:lnTo>
                      <a:lnTo>
                        <a:pt x="1005" y="657"/>
                      </a:lnTo>
                      <a:lnTo>
                        <a:pt x="1005" y="658"/>
                      </a:lnTo>
                      <a:lnTo>
                        <a:pt x="1005" y="660"/>
                      </a:lnTo>
                      <a:lnTo>
                        <a:pt x="1005" y="661"/>
                      </a:lnTo>
                      <a:lnTo>
                        <a:pt x="1006" y="663"/>
                      </a:lnTo>
                      <a:lnTo>
                        <a:pt x="1006" y="664"/>
                      </a:lnTo>
                      <a:lnTo>
                        <a:pt x="1006" y="665"/>
                      </a:lnTo>
                      <a:lnTo>
                        <a:pt x="1006" y="665"/>
                      </a:lnTo>
                      <a:lnTo>
                        <a:pt x="1006" y="664"/>
                      </a:lnTo>
                      <a:lnTo>
                        <a:pt x="1006" y="662"/>
                      </a:lnTo>
                      <a:lnTo>
                        <a:pt x="1007" y="658"/>
                      </a:lnTo>
                      <a:lnTo>
                        <a:pt x="1007" y="654"/>
                      </a:lnTo>
                      <a:lnTo>
                        <a:pt x="1007" y="648"/>
                      </a:lnTo>
                      <a:lnTo>
                        <a:pt x="1007" y="642"/>
                      </a:lnTo>
                      <a:lnTo>
                        <a:pt x="1007" y="634"/>
                      </a:lnTo>
                      <a:lnTo>
                        <a:pt x="1007" y="627"/>
                      </a:lnTo>
                      <a:lnTo>
                        <a:pt x="1008" y="620"/>
                      </a:lnTo>
                      <a:lnTo>
                        <a:pt x="1008" y="613"/>
                      </a:lnTo>
                      <a:lnTo>
                        <a:pt x="1008" y="608"/>
                      </a:lnTo>
                      <a:lnTo>
                        <a:pt x="1008" y="605"/>
                      </a:lnTo>
                      <a:lnTo>
                        <a:pt x="1008" y="604"/>
                      </a:lnTo>
                      <a:lnTo>
                        <a:pt x="1008" y="605"/>
                      </a:lnTo>
                      <a:lnTo>
                        <a:pt x="1009" y="608"/>
                      </a:lnTo>
                      <a:lnTo>
                        <a:pt x="1009" y="614"/>
                      </a:lnTo>
                      <a:lnTo>
                        <a:pt x="1009" y="621"/>
                      </a:lnTo>
                      <a:lnTo>
                        <a:pt x="1009" y="630"/>
                      </a:lnTo>
                      <a:lnTo>
                        <a:pt x="1009" y="639"/>
                      </a:lnTo>
                      <a:lnTo>
                        <a:pt x="1010" y="649"/>
                      </a:lnTo>
                      <a:lnTo>
                        <a:pt x="1010" y="658"/>
                      </a:lnTo>
                      <a:lnTo>
                        <a:pt x="1010" y="667"/>
                      </a:lnTo>
                      <a:lnTo>
                        <a:pt x="1010" y="674"/>
                      </a:lnTo>
                      <a:lnTo>
                        <a:pt x="1010" y="680"/>
                      </a:lnTo>
                      <a:lnTo>
                        <a:pt x="1010" y="683"/>
                      </a:lnTo>
                      <a:lnTo>
                        <a:pt x="1011" y="685"/>
                      </a:lnTo>
                      <a:lnTo>
                        <a:pt x="1011" y="684"/>
                      </a:lnTo>
                      <a:lnTo>
                        <a:pt x="1011" y="683"/>
                      </a:lnTo>
                      <a:lnTo>
                        <a:pt x="1011" y="681"/>
                      </a:lnTo>
                      <a:lnTo>
                        <a:pt x="1011" y="678"/>
                      </a:lnTo>
                      <a:lnTo>
                        <a:pt x="1011" y="676"/>
                      </a:lnTo>
                      <a:lnTo>
                        <a:pt x="1012" y="674"/>
                      </a:lnTo>
                      <a:lnTo>
                        <a:pt x="1012" y="674"/>
                      </a:lnTo>
                      <a:lnTo>
                        <a:pt x="1012" y="674"/>
                      </a:lnTo>
                      <a:lnTo>
                        <a:pt x="1012" y="676"/>
                      </a:lnTo>
                      <a:lnTo>
                        <a:pt x="1012" y="679"/>
                      </a:lnTo>
                      <a:lnTo>
                        <a:pt x="1012" y="684"/>
                      </a:lnTo>
                      <a:lnTo>
                        <a:pt x="1013" y="688"/>
                      </a:lnTo>
                      <a:lnTo>
                        <a:pt x="1013" y="693"/>
                      </a:lnTo>
                      <a:lnTo>
                        <a:pt x="1013" y="697"/>
                      </a:lnTo>
                      <a:lnTo>
                        <a:pt x="1013" y="701"/>
                      </a:lnTo>
                      <a:lnTo>
                        <a:pt x="1013" y="704"/>
                      </a:lnTo>
                      <a:lnTo>
                        <a:pt x="1014" y="706"/>
                      </a:lnTo>
                      <a:lnTo>
                        <a:pt x="1014" y="707"/>
                      </a:lnTo>
                      <a:lnTo>
                        <a:pt x="1014" y="707"/>
                      </a:lnTo>
                      <a:lnTo>
                        <a:pt x="1014" y="705"/>
                      </a:lnTo>
                      <a:lnTo>
                        <a:pt x="1014" y="703"/>
                      </a:lnTo>
                      <a:lnTo>
                        <a:pt x="1014" y="700"/>
                      </a:lnTo>
                      <a:lnTo>
                        <a:pt x="1015" y="697"/>
                      </a:lnTo>
                      <a:lnTo>
                        <a:pt x="1015" y="693"/>
                      </a:lnTo>
                      <a:lnTo>
                        <a:pt x="1015" y="689"/>
                      </a:lnTo>
                      <a:lnTo>
                        <a:pt x="1015" y="686"/>
                      </a:lnTo>
                      <a:lnTo>
                        <a:pt x="1015" y="683"/>
                      </a:lnTo>
                      <a:lnTo>
                        <a:pt x="1015" y="680"/>
                      </a:lnTo>
                      <a:lnTo>
                        <a:pt x="1016" y="678"/>
                      </a:lnTo>
                      <a:lnTo>
                        <a:pt x="1016" y="676"/>
                      </a:lnTo>
                      <a:lnTo>
                        <a:pt x="1016" y="674"/>
                      </a:lnTo>
                      <a:lnTo>
                        <a:pt x="1016" y="673"/>
                      </a:lnTo>
                      <a:lnTo>
                        <a:pt x="1016" y="671"/>
                      </a:lnTo>
                      <a:lnTo>
                        <a:pt x="1017" y="669"/>
                      </a:lnTo>
                      <a:lnTo>
                        <a:pt x="1017" y="666"/>
                      </a:lnTo>
                      <a:lnTo>
                        <a:pt x="1017" y="663"/>
                      </a:lnTo>
                      <a:lnTo>
                        <a:pt x="1017" y="659"/>
                      </a:lnTo>
                      <a:lnTo>
                        <a:pt x="1017" y="654"/>
                      </a:lnTo>
                      <a:lnTo>
                        <a:pt x="1017" y="650"/>
                      </a:lnTo>
                      <a:lnTo>
                        <a:pt x="1018" y="645"/>
                      </a:lnTo>
                      <a:lnTo>
                        <a:pt x="1018" y="640"/>
                      </a:lnTo>
                      <a:lnTo>
                        <a:pt x="1018" y="636"/>
                      </a:lnTo>
                      <a:lnTo>
                        <a:pt x="1018" y="633"/>
                      </a:lnTo>
                      <a:lnTo>
                        <a:pt x="1018" y="631"/>
                      </a:lnTo>
                      <a:lnTo>
                        <a:pt x="1018" y="629"/>
                      </a:lnTo>
                      <a:lnTo>
                        <a:pt x="1019" y="629"/>
                      </a:lnTo>
                      <a:lnTo>
                        <a:pt x="1019" y="629"/>
                      </a:lnTo>
                      <a:lnTo>
                        <a:pt x="1019" y="629"/>
                      </a:lnTo>
                      <a:lnTo>
                        <a:pt x="1019" y="629"/>
                      </a:lnTo>
                      <a:lnTo>
                        <a:pt x="1019" y="629"/>
                      </a:lnTo>
                      <a:lnTo>
                        <a:pt x="1019" y="628"/>
                      </a:lnTo>
                      <a:lnTo>
                        <a:pt x="1020" y="626"/>
                      </a:lnTo>
                      <a:lnTo>
                        <a:pt x="1020" y="623"/>
                      </a:lnTo>
                      <a:lnTo>
                        <a:pt x="1020" y="618"/>
                      </a:lnTo>
                      <a:lnTo>
                        <a:pt x="1020" y="613"/>
                      </a:lnTo>
                      <a:lnTo>
                        <a:pt x="1020" y="607"/>
                      </a:lnTo>
                      <a:lnTo>
                        <a:pt x="1021" y="601"/>
                      </a:lnTo>
                      <a:lnTo>
                        <a:pt x="1021" y="594"/>
                      </a:lnTo>
                      <a:lnTo>
                        <a:pt x="1021" y="588"/>
                      </a:lnTo>
                      <a:lnTo>
                        <a:pt x="1021" y="582"/>
                      </a:lnTo>
                      <a:lnTo>
                        <a:pt x="1021" y="577"/>
                      </a:lnTo>
                      <a:lnTo>
                        <a:pt x="1021" y="573"/>
                      </a:lnTo>
                      <a:lnTo>
                        <a:pt x="1022" y="570"/>
                      </a:lnTo>
                      <a:lnTo>
                        <a:pt x="1022" y="568"/>
                      </a:lnTo>
                      <a:lnTo>
                        <a:pt x="1022" y="566"/>
                      </a:lnTo>
                      <a:lnTo>
                        <a:pt x="1022" y="566"/>
                      </a:lnTo>
                      <a:lnTo>
                        <a:pt x="1022" y="567"/>
                      </a:lnTo>
                      <a:lnTo>
                        <a:pt x="1022" y="567"/>
                      </a:lnTo>
                      <a:lnTo>
                        <a:pt x="1023" y="569"/>
                      </a:lnTo>
                      <a:lnTo>
                        <a:pt x="1023" y="570"/>
                      </a:lnTo>
                      <a:lnTo>
                        <a:pt x="1023" y="572"/>
                      </a:lnTo>
                      <a:lnTo>
                        <a:pt x="1023" y="575"/>
                      </a:lnTo>
                      <a:lnTo>
                        <a:pt x="1023" y="578"/>
                      </a:lnTo>
                      <a:lnTo>
                        <a:pt x="1023" y="582"/>
                      </a:lnTo>
                      <a:lnTo>
                        <a:pt x="1024" y="587"/>
                      </a:lnTo>
                      <a:lnTo>
                        <a:pt x="1024" y="594"/>
                      </a:lnTo>
                      <a:lnTo>
                        <a:pt x="1024" y="602"/>
                      </a:lnTo>
                      <a:lnTo>
                        <a:pt x="1024" y="612"/>
                      </a:lnTo>
                      <a:lnTo>
                        <a:pt x="1024" y="623"/>
                      </a:lnTo>
                      <a:lnTo>
                        <a:pt x="1025" y="634"/>
                      </a:lnTo>
                      <a:lnTo>
                        <a:pt x="1025" y="646"/>
                      </a:lnTo>
                      <a:lnTo>
                        <a:pt x="1025" y="657"/>
                      </a:lnTo>
                      <a:lnTo>
                        <a:pt x="1025" y="668"/>
                      </a:lnTo>
                      <a:lnTo>
                        <a:pt x="1025" y="677"/>
                      </a:lnTo>
                      <a:lnTo>
                        <a:pt x="1025" y="683"/>
                      </a:lnTo>
                      <a:lnTo>
                        <a:pt x="1026" y="687"/>
                      </a:lnTo>
                      <a:lnTo>
                        <a:pt x="1026" y="688"/>
                      </a:lnTo>
                      <a:lnTo>
                        <a:pt x="1026" y="686"/>
                      </a:lnTo>
                      <a:lnTo>
                        <a:pt x="1026" y="681"/>
                      </a:lnTo>
                      <a:lnTo>
                        <a:pt x="1026" y="674"/>
                      </a:lnTo>
                      <a:lnTo>
                        <a:pt x="1026" y="665"/>
                      </a:lnTo>
                      <a:lnTo>
                        <a:pt x="1027" y="655"/>
                      </a:lnTo>
                      <a:lnTo>
                        <a:pt x="1027" y="644"/>
                      </a:lnTo>
                      <a:lnTo>
                        <a:pt x="1027" y="633"/>
                      </a:lnTo>
                      <a:lnTo>
                        <a:pt x="1027" y="621"/>
                      </a:lnTo>
                      <a:lnTo>
                        <a:pt x="1027" y="610"/>
                      </a:lnTo>
                      <a:lnTo>
                        <a:pt x="1028" y="600"/>
                      </a:lnTo>
                      <a:lnTo>
                        <a:pt x="1028" y="589"/>
                      </a:lnTo>
                      <a:lnTo>
                        <a:pt x="1028" y="580"/>
                      </a:lnTo>
                      <a:lnTo>
                        <a:pt x="1028" y="571"/>
                      </a:lnTo>
                      <a:lnTo>
                        <a:pt x="1028" y="563"/>
                      </a:lnTo>
                      <a:lnTo>
                        <a:pt x="1028" y="556"/>
                      </a:lnTo>
                      <a:lnTo>
                        <a:pt x="1029" y="550"/>
                      </a:lnTo>
                      <a:lnTo>
                        <a:pt x="1029" y="544"/>
                      </a:lnTo>
                      <a:lnTo>
                        <a:pt x="1029" y="539"/>
                      </a:lnTo>
                      <a:lnTo>
                        <a:pt x="1029" y="534"/>
                      </a:lnTo>
                      <a:lnTo>
                        <a:pt x="1029" y="529"/>
                      </a:lnTo>
                      <a:lnTo>
                        <a:pt x="1029" y="525"/>
                      </a:lnTo>
                      <a:lnTo>
                        <a:pt x="1030" y="520"/>
                      </a:lnTo>
                      <a:lnTo>
                        <a:pt x="1030" y="516"/>
                      </a:lnTo>
                      <a:lnTo>
                        <a:pt x="1030" y="511"/>
                      </a:lnTo>
                      <a:lnTo>
                        <a:pt x="1030" y="507"/>
                      </a:lnTo>
                      <a:lnTo>
                        <a:pt x="1030" y="503"/>
                      </a:lnTo>
                      <a:lnTo>
                        <a:pt x="1030" y="499"/>
                      </a:lnTo>
                      <a:lnTo>
                        <a:pt x="1031" y="496"/>
                      </a:lnTo>
                      <a:lnTo>
                        <a:pt x="1031" y="494"/>
                      </a:lnTo>
                      <a:lnTo>
                        <a:pt x="1031" y="493"/>
                      </a:lnTo>
                      <a:lnTo>
                        <a:pt x="1031" y="493"/>
                      </a:lnTo>
                      <a:lnTo>
                        <a:pt x="1031" y="495"/>
                      </a:lnTo>
                      <a:lnTo>
                        <a:pt x="1032" y="496"/>
                      </a:lnTo>
                      <a:lnTo>
                        <a:pt x="1032" y="499"/>
                      </a:lnTo>
                      <a:lnTo>
                        <a:pt x="1032" y="502"/>
                      </a:lnTo>
                      <a:lnTo>
                        <a:pt x="1032" y="505"/>
                      </a:lnTo>
                      <a:lnTo>
                        <a:pt x="1032" y="508"/>
                      </a:lnTo>
                      <a:lnTo>
                        <a:pt x="1032" y="511"/>
                      </a:lnTo>
                      <a:lnTo>
                        <a:pt x="1033" y="514"/>
                      </a:lnTo>
                      <a:lnTo>
                        <a:pt x="1033" y="518"/>
                      </a:lnTo>
                      <a:lnTo>
                        <a:pt x="1033" y="521"/>
                      </a:lnTo>
                      <a:lnTo>
                        <a:pt x="1033" y="526"/>
                      </a:lnTo>
                      <a:lnTo>
                        <a:pt x="1033" y="530"/>
                      </a:lnTo>
                      <a:lnTo>
                        <a:pt x="1033" y="536"/>
                      </a:lnTo>
                      <a:lnTo>
                        <a:pt x="1034" y="542"/>
                      </a:lnTo>
                      <a:lnTo>
                        <a:pt x="1034" y="549"/>
                      </a:lnTo>
                      <a:lnTo>
                        <a:pt x="1034" y="556"/>
                      </a:lnTo>
                      <a:lnTo>
                        <a:pt x="1034" y="563"/>
                      </a:lnTo>
                      <a:lnTo>
                        <a:pt x="1034" y="569"/>
                      </a:lnTo>
                      <a:lnTo>
                        <a:pt x="1034" y="575"/>
                      </a:lnTo>
                      <a:lnTo>
                        <a:pt x="1035" y="579"/>
                      </a:lnTo>
                      <a:lnTo>
                        <a:pt x="1035" y="581"/>
                      </a:lnTo>
                      <a:lnTo>
                        <a:pt x="1035" y="581"/>
                      </a:lnTo>
                      <a:lnTo>
                        <a:pt x="1035" y="579"/>
                      </a:lnTo>
                      <a:lnTo>
                        <a:pt x="1035" y="575"/>
                      </a:lnTo>
                      <a:lnTo>
                        <a:pt x="1036" y="569"/>
                      </a:lnTo>
                      <a:lnTo>
                        <a:pt x="1036" y="562"/>
                      </a:lnTo>
                      <a:lnTo>
                        <a:pt x="1036" y="555"/>
                      </a:lnTo>
                      <a:lnTo>
                        <a:pt x="1036" y="548"/>
                      </a:lnTo>
                      <a:lnTo>
                        <a:pt x="1036" y="541"/>
                      </a:lnTo>
                      <a:lnTo>
                        <a:pt x="1036" y="536"/>
                      </a:lnTo>
                      <a:lnTo>
                        <a:pt x="1037" y="532"/>
                      </a:lnTo>
                      <a:lnTo>
                        <a:pt x="1037" y="529"/>
                      </a:lnTo>
                      <a:lnTo>
                        <a:pt x="1037" y="528"/>
                      </a:lnTo>
                      <a:lnTo>
                        <a:pt x="1037" y="529"/>
                      </a:lnTo>
                      <a:lnTo>
                        <a:pt x="1037" y="529"/>
                      </a:lnTo>
                      <a:lnTo>
                        <a:pt x="1037" y="530"/>
                      </a:lnTo>
                      <a:lnTo>
                        <a:pt x="1038" y="531"/>
                      </a:lnTo>
                      <a:lnTo>
                        <a:pt x="1038" y="531"/>
                      </a:lnTo>
                      <a:lnTo>
                        <a:pt x="1038" y="530"/>
                      </a:lnTo>
                      <a:lnTo>
                        <a:pt x="1038" y="529"/>
                      </a:lnTo>
                      <a:lnTo>
                        <a:pt x="1038" y="528"/>
                      </a:lnTo>
                      <a:lnTo>
                        <a:pt x="1039" y="526"/>
                      </a:lnTo>
                      <a:lnTo>
                        <a:pt x="1039" y="524"/>
                      </a:lnTo>
                      <a:lnTo>
                        <a:pt x="1039" y="522"/>
                      </a:lnTo>
                      <a:lnTo>
                        <a:pt x="1039" y="521"/>
                      </a:lnTo>
                      <a:lnTo>
                        <a:pt x="1039" y="520"/>
                      </a:lnTo>
                      <a:lnTo>
                        <a:pt x="1039" y="520"/>
                      </a:lnTo>
                      <a:lnTo>
                        <a:pt x="1040" y="521"/>
                      </a:lnTo>
                      <a:lnTo>
                        <a:pt x="1040" y="523"/>
                      </a:lnTo>
                      <a:lnTo>
                        <a:pt x="1040" y="526"/>
                      </a:lnTo>
                      <a:lnTo>
                        <a:pt x="1040" y="528"/>
                      </a:lnTo>
                      <a:lnTo>
                        <a:pt x="1040" y="531"/>
                      </a:lnTo>
                      <a:lnTo>
                        <a:pt x="1040" y="534"/>
                      </a:lnTo>
                      <a:lnTo>
                        <a:pt x="1041" y="536"/>
                      </a:lnTo>
                      <a:lnTo>
                        <a:pt x="1041" y="538"/>
                      </a:lnTo>
                      <a:lnTo>
                        <a:pt x="1041" y="539"/>
                      </a:lnTo>
                      <a:lnTo>
                        <a:pt x="1041" y="540"/>
                      </a:lnTo>
                      <a:lnTo>
                        <a:pt x="1041" y="539"/>
                      </a:lnTo>
                      <a:lnTo>
                        <a:pt x="1041" y="539"/>
                      </a:lnTo>
                      <a:lnTo>
                        <a:pt x="1042" y="538"/>
                      </a:lnTo>
                      <a:lnTo>
                        <a:pt x="1042" y="536"/>
                      </a:lnTo>
                      <a:lnTo>
                        <a:pt x="1042" y="534"/>
                      </a:lnTo>
                      <a:lnTo>
                        <a:pt x="1042" y="531"/>
                      </a:lnTo>
                      <a:lnTo>
                        <a:pt x="1042" y="528"/>
                      </a:lnTo>
                      <a:lnTo>
                        <a:pt x="1043" y="524"/>
                      </a:lnTo>
                      <a:lnTo>
                        <a:pt x="1043" y="520"/>
                      </a:lnTo>
                      <a:lnTo>
                        <a:pt x="1043" y="515"/>
                      </a:lnTo>
                      <a:lnTo>
                        <a:pt x="1043" y="509"/>
                      </a:lnTo>
                      <a:lnTo>
                        <a:pt x="1043" y="503"/>
                      </a:lnTo>
                      <a:lnTo>
                        <a:pt x="1043" y="497"/>
                      </a:lnTo>
                      <a:lnTo>
                        <a:pt x="1044" y="491"/>
                      </a:lnTo>
                      <a:lnTo>
                        <a:pt x="1044" y="485"/>
                      </a:lnTo>
                      <a:lnTo>
                        <a:pt x="1044" y="480"/>
                      </a:lnTo>
                      <a:lnTo>
                        <a:pt x="1044" y="476"/>
                      </a:lnTo>
                      <a:lnTo>
                        <a:pt x="1044" y="473"/>
                      </a:lnTo>
                      <a:lnTo>
                        <a:pt x="1044" y="472"/>
                      </a:lnTo>
                      <a:lnTo>
                        <a:pt x="1045" y="472"/>
                      </a:lnTo>
                      <a:lnTo>
                        <a:pt x="1045" y="473"/>
                      </a:lnTo>
                      <a:lnTo>
                        <a:pt x="1045" y="475"/>
                      </a:lnTo>
                      <a:lnTo>
                        <a:pt x="1045" y="477"/>
                      </a:lnTo>
                      <a:lnTo>
                        <a:pt x="1045" y="480"/>
                      </a:lnTo>
                      <a:lnTo>
                        <a:pt x="1045" y="483"/>
                      </a:lnTo>
                      <a:lnTo>
                        <a:pt x="1046" y="486"/>
                      </a:lnTo>
                      <a:lnTo>
                        <a:pt x="1046" y="489"/>
                      </a:lnTo>
                      <a:lnTo>
                        <a:pt x="1046" y="493"/>
                      </a:lnTo>
                      <a:lnTo>
                        <a:pt x="1046" y="496"/>
                      </a:lnTo>
                      <a:lnTo>
                        <a:pt x="1046" y="499"/>
                      </a:lnTo>
                      <a:lnTo>
                        <a:pt x="1047" y="503"/>
                      </a:lnTo>
                      <a:lnTo>
                        <a:pt x="1047" y="507"/>
                      </a:lnTo>
                      <a:lnTo>
                        <a:pt x="1047" y="512"/>
                      </a:lnTo>
                      <a:lnTo>
                        <a:pt x="1047" y="516"/>
                      </a:lnTo>
                      <a:lnTo>
                        <a:pt x="1047" y="521"/>
                      </a:lnTo>
                      <a:lnTo>
                        <a:pt x="1047" y="524"/>
                      </a:lnTo>
                      <a:lnTo>
                        <a:pt x="1048" y="527"/>
                      </a:lnTo>
                      <a:lnTo>
                        <a:pt x="1048" y="529"/>
                      </a:lnTo>
                      <a:lnTo>
                        <a:pt x="1048" y="529"/>
                      </a:lnTo>
                      <a:lnTo>
                        <a:pt x="1048" y="528"/>
                      </a:lnTo>
                      <a:lnTo>
                        <a:pt x="1048" y="526"/>
                      </a:lnTo>
                      <a:lnTo>
                        <a:pt x="1048" y="523"/>
                      </a:lnTo>
                      <a:lnTo>
                        <a:pt x="1049" y="520"/>
                      </a:lnTo>
                      <a:lnTo>
                        <a:pt x="1049" y="516"/>
                      </a:lnTo>
                      <a:lnTo>
                        <a:pt x="1049" y="512"/>
                      </a:lnTo>
                      <a:lnTo>
                        <a:pt x="1049" y="509"/>
                      </a:lnTo>
                      <a:lnTo>
                        <a:pt x="1049" y="507"/>
                      </a:lnTo>
                      <a:lnTo>
                        <a:pt x="1050" y="505"/>
                      </a:lnTo>
                      <a:lnTo>
                        <a:pt x="1050" y="504"/>
                      </a:lnTo>
                      <a:lnTo>
                        <a:pt x="1050" y="504"/>
                      </a:lnTo>
                      <a:lnTo>
                        <a:pt x="1050" y="504"/>
                      </a:lnTo>
                      <a:lnTo>
                        <a:pt x="1050" y="504"/>
                      </a:lnTo>
                      <a:lnTo>
                        <a:pt x="1050" y="504"/>
                      </a:lnTo>
                      <a:lnTo>
                        <a:pt x="1051" y="503"/>
                      </a:lnTo>
                      <a:lnTo>
                        <a:pt x="1051" y="502"/>
                      </a:lnTo>
                      <a:lnTo>
                        <a:pt x="1051" y="500"/>
                      </a:lnTo>
                      <a:lnTo>
                        <a:pt x="1051" y="498"/>
                      </a:lnTo>
                      <a:lnTo>
                        <a:pt x="1051" y="494"/>
                      </a:lnTo>
                      <a:lnTo>
                        <a:pt x="1051" y="490"/>
                      </a:lnTo>
                      <a:lnTo>
                        <a:pt x="1052" y="486"/>
                      </a:lnTo>
                      <a:lnTo>
                        <a:pt x="1052" y="482"/>
                      </a:lnTo>
                      <a:lnTo>
                        <a:pt x="1052" y="478"/>
                      </a:lnTo>
                      <a:lnTo>
                        <a:pt x="1052" y="474"/>
                      </a:lnTo>
                      <a:lnTo>
                        <a:pt x="1052" y="471"/>
                      </a:lnTo>
                      <a:lnTo>
                        <a:pt x="1052" y="468"/>
                      </a:lnTo>
                      <a:lnTo>
                        <a:pt x="1053" y="464"/>
                      </a:lnTo>
                      <a:lnTo>
                        <a:pt x="1053" y="461"/>
                      </a:lnTo>
                      <a:lnTo>
                        <a:pt x="1053" y="458"/>
                      </a:lnTo>
                      <a:lnTo>
                        <a:pt x="1053" y="454"/>
                      </a:lnTo>
                      <a:lnTo>
                        <a:pt x="1053" y="449"/>
                      </a:lnTo>
                      <a:lnTo>
                        <a:pt x="1054" y="444"/>
                      </a:lnTo>
                      <a:lnTo>
                        <a:pt x="1054" y="438"/>
                      </a:lnTo>
                      <a:lnTo>
                        <a:pt x="1054" y="431"/>
                      </a:lnTo>
                      <a:lnTo>
                        <a:pt x="1054" y="423"/>
                      </a:lnTo>
                      <a:lnTo>
                        <a:pt x="1054" y="415"/>
                      </a:lnTo>
                      <a:lnTo>
                        <a:pt x="1054" y="407"/>
                      </a:lnTo>
                      <a:lnTo>
                        <a:pt x="1055" y="400"/>
                      </a:lnTo>
                      <a:lnTo>
                        <a:pt x="1055" y="393"/>
                      </a:lnTo>
                      <a:lnTo>
                        <a:pt x="1055" y="387"/>
                      </a:lnTo>
                      <a:lnTo>
                        <a:pt x="1055" y="383"/>
                      </a:lnTo>
                      <a:lnTo>
                        <a:pt x="1055" y="381"/>
                      </a:lnTo>
                      <a:lnTo>
                        <a:pt x="1055" y="380"/>
                      </a:lnTo>
                      <a:lnTo>
                        <a:pt x="1056" y="382"/>
                      </a:lnTo>
                      <a:lnTo>
                        <a:pt x="1056" y="386"/>
                      </a:lnTo>
                      <a:lnTo>
                        <a:pt x="1056" y="391"/>
                      </a:lnTo>
                      <a:lnTo>
                        <a:pt x="1056" y="398"/>
                      </a:lnTo>
                      <a:lnTo>
                        <a:pt x="1056" y="407"/>
                      </a:lnTo>
                      <a:lnTo>
                        <a:pt x="1056" y="416"/>
                      </a:lnTo>
                      <a:lnTo>
                        <a:pt x="1057" y="426"/>
                      </a:lnTo>
                      <a:lnTo>
                        <a:pt x="1057" y="437"/>
                      </a:lnTo>
                      <a:lnTo>
                        <a:pt x="1057" y="448"/>
                      </a:lnTo>
                      <a:lnTo>
                        <a:pt x="1057" y="458"/>
                      </a:lnTo>
                      <a:lnTo>
                        <a:pt x="1057" y="469"/>
                      </a:lnTo>
                      <a:lnTo>
                        <a:pt x="1058" y="478"/>
                      </a:lnTo>
                      <a:lnTo>
                        <a:pt x="1058" y="488"/>
                      </a:lnTo>
                      <a:lnTo>
                        <a:pt x="1058" y="496"/>
                      </a:lnTo>
                      <a:lnTo>
                        <a:pt x="1058" y="503"/>
                      </a:lnTo>
                      <a:lnTo>
                        <a:pt x="1058" y="509"/>
                      </a:lnTo>
                      <a:lnTo>
                        <a:pt x="1058" y="514"/>
                      </a:lnTo>
                      <a:lnTo>
                        <a:pt x="1059" y="516"/>
                      </a:lnTo>
                      <a:lnTo>
                        <a:pt x="1059" y="517"/>
                      </a:lnTo>
                      <a:lnTo>
                        <a:pt x="1059" y="515"/>
                      </a:lnTo>
                      <a:lnTo>
                        <a:pt x="1059" y="512"/>
                      </a:lnTo>
                      <a:lnTo>
                        <a:pt x="1059" y="507"/>
                      </a:lnTo>
                      <a:lnTo>
                        <a:pt x="1059" y="501"/>
                      </a:lnTo>
                      <a:lnTo>
                        <a:pt x="1060" y="493"/>
                      </a:lnTo>
                      <a:lnTo>
                        <a:pt x="1060" y="485"/>
                      </a:lnTo>
                      <a:lnTo>
                        <a:pt x="1060" y="477"/>
                      </a:lnTo>
                      <a:lnTo>
                        <a:pt x="1060" y="468"/>
                      </a:lnTo>
                      <a:lnTo>
                        <a:pt x="1060" y="460"/>
                      </a:lnTo>
                      <a:lnTo>
                        <a:pt x="1061" y="452"/>
                      </a:lnTo>
                      <a:lnTo>
                        <a:pt x="1061" y="444"/>
                      </a:lnTo>
                      <a:lnTo>
                        <a:pt x="1061" y="438"/>
                      </a:lnTo>
                      <a:lnTo>
                        <a:pt x="1061" y="432"/>
                      </a:lnTo>
                      <a:lnTo>
                        <a:pt x="1061" y="427"/>
                      </a:lnTo>
                      <a:lnTo>
                        <a:pt x="1061" y="423"/>
                      </a:lnTo>
                      <a:lnTo>
                        <a:pt x="1062" y="420"/>
                      </a:lnTo>
                      <a:lnTo>
                        <a:pt x="1062" y="419"/>
                      </a:lnTo>
                      <a:lnTo>
                        <a:pt x="1062" y="419"/>
                      </a:lnTo>
                      <a:lnTo>
                        <a:pt x="1062" y="420"/>
                      </a:lnTo>
                      <a:lnTo>
                        <a:pt x="1062" y="422"/>
                      </a:lnTo>
                      <a:lnTo>
                        <a:pt x="1062" y="425"/>
                      </a:lnTo>
                      <a:lnTo>
                        <a:pt x="1063" y="429"/>
                      </a:lnTo>
                      <a:lnTo>
                        <a:pt x="1063" y="434"/>
                      </a:lnTo>
                      <a:lnTo>
                        <a:pt x="1063" y="438"/>
                      </a:lnTo>
                      <a:lnTo>
                        <a:pt x="1063" y="442"/>
                      </a:lnTo>
                      <a:lnTo>
                        <a:pt x="1063" y="445"/>
                      </a:lnTo>
                      <a:lnTo>
                        <a:pt x="1063" y="447"/>
                      </a:lnTo>
                      <a:lnTo>
                        <a:pt x="1064" y="448"/>
                      </a:lnTo>
                      <a:lnTo>
                        <a:pt x="1064" y="448"/>
                      </a:lnTo>
                      <a:lnTo>
                        <a:pt x="1064" y="446"/>
                      </a:lnTo>
                      <a:lnTo>
                        <a:pt x="1064" y="443"/>
                      </a:lnTo>
                      <a:lnTo>
                        <a:pt x="1064" y="439"/>
                      </a:lnTo>
                      <a:lnTo>
                        <a:pt x="1065" y="433"/>
                      </a:lnTo>
                      <a:lnTo>
                        <a:pt x="1065" y="427"/>
                      </a:lnTo>
                      <a:lnTo>
                        <a:pt x="1065" y="420"/>
                      </a:lnTo>
                      <a:lnTo>
                        <a:pt x="1065" y="414"/>
                      </a:lnTo>
                      <a:lnTo>
                        <a:pt x="1065" y="407"/>
                      </a:lnTo>
                      <a:lnTo>
                        <a:pt x="1065" y="401"/>
                      </a:lnTo>
                      <a:lnTo>
                        <a:pt x="1066" y="396"/>
                      </a:lnTo>
                      <a:lnTo>
                        <a:pt x="1066" y="392"/>
                      </a:lnTo>
                      <a:lnTo>
                        <a:pt x="1066" y="390"/>
                      </a:lnTo>
                      <a:lnTo>
                        <a:pt x="1066" y="390"/>
                      </a:lnTo>
                      <a:lnTo>
                        <a:pt x="1066" y="391"/>
                      </a:lnTo>
                      <a:lnTo>
                        <a:pt x="1066" y="394"/>
                      </a:lnTo>
                      <a:lnTo>
                        <a:pt x="1067" y="399"/>
                      </a:lnTo>
                      <a:lnTo>
                        <a:pt x="1067" y="405"/>
                      </a:lnTo>
                      <a:lnTo>
                        <a:pt x="1067" y="412"/>
                      </a:lnTo>
                      <a:lnTo>
                        <a:pt x="1067" y="418"/>
                      </a:lnTo>
                      <a:lnTo>
                        <a:pt x="1067" y="424"/>
                      </a:lnTo>
                      <a:lnTo>
                        <a:pt x="1067" y="428"/>
                      </a:lnTo>
                      <a:lnTo>
                        <a:pt x="1068" y="431"/>
                      </a:lnTo>
                      <a:lnTo>
                        <a:pt x="1068" y="431"/>
                      </a:lnTo>
                      <a:lnTo>
                        <a:pt x="1068" y="428"/>
                      </a:lnTo>
                      <a:lnTo>
                        <a:pt x="1068" y="424"/>
                      </a:lnTo>
                      <a:lnTo>
                        <a:pt x="1068" y="417"/>
                      </a:lnTo>
                      <a:lnTo>
                        <a:pt x="1069" y="409"/>
                      </a:lnTo>
                      <a:lnTo>
                        <a:pt x="1069" y="401"/>
                      </a:lnTo>
                      <a:lnTo>
                        <a:pt x="1069" y="393"/>
                      </a:lnTo>
                      <a:lnTo>
                        <a:pt x="1069" y="385"/>
                      </a:lnTo>
                      <a:lnTo>
                        <a:pt x="1069" y="379"/>
                      </a:lnTo>
                      <a:lnTo>
                        <a:pt x="1069" y="376"/>
                      </a:lnTo>
                      <a:lnTo>
                        <a:pt x="1070" y="374"/>
                      </a:lnTo>
                      <a:lnTo>
                        <a:pt x="1070" y="375"/>
                      </a:lnTo>
                      <a:lnTo>
                        <a:pt x="1070" y="378"/>
                      </a:lnTo>
                      <a:lnTo>
                        <a:pt x="1070" y="384"/>
                      </a:lnTo>
                      <a:lnTo>
                        <a:pt x="1070" y="391"/>
                      </a:lnTo>
                      <a:lnTo>
                        <a:pt x="1070" y="399"/>
                      </a:lnTo>
                      <a:lnTo>
                        <a:pt x="1071" y="409"/>
                      </a:lnTo>
                      <a:lnTo>
                        <a:pt x="1071" y="418"/>
                      </a:lnTo>
                      <a:lnTo>
                        <a:pt x="1071" y="428"/>
                      </a:lnTo>
                      <a:lnTo>
                        <a:pt x="1071" y="437"/>
                      </a:lnTo>
                      <a:lnTo>
                        <a:pt x="1071" y="445"/>
                      </a:lnTo>
                      <a:lnTo>
                        <a:pt x="1072" y="453"/>
                      </a:lnTo>
                      <a:lnTo>
                        <a:pt x="1072" y="459"/>
                      </a:lnTo>
                      <a:lnTo>
                        <a:pt x="1072" y="463"/>
                      </a:lnTo>
                      <a:lnTo>
                        <a:pt x="1072" y="466"/>
                      </a:lnTo>
                      <a:lnTo>
                        <a:pt x="1072" y="468"/>
                      </a:lnTo>
                      <a:lnTo>
                        <a:pt x="1072" y="468"/>
                      </a:lnTo>
                      <a:lnTo>
                        <a:pt x="1073" y="467"/>
                      </a:lnTo>
                      <a:lnTo>
                        <a:pt x="1073" y="465"/>
                      </a:lnTo>
                      <a:lnTo>
                        <a:pt x="1073" y="463"/>
                      </a:lnTo>
                      <a:lnTo>
                        <a:pt x="1073" y="460"/>
                      </a:lnTo>
                      <a:lnTo>
                        <a:pt x="1073" y="456"/>
                      </a:lnTo>
                      <a:lnTo>
                        <a:pt x="1073" y="452"/>
                      </a:lnTo>
                      <a:lnTo>
                        <a:pt x="1074" y="447"/>
                      </a:lnTo>
                      <a:lnTo>
                        <a:pt x="1074" y="442"/>
                      </a:lnTo>
                      <a:lnTo>
                        <a:pt x="1074" y="437"/>
                      </a:lnTo>
                      <a:lnTo>
                        <a:pt x="1074" y="433"/>
                      </a:lnTo>
                      <a:lnTo>
                        <a:pt x="1074" y="428"/>
                      </a:lnTo>
                      <a:lnTo>
                        <a:pt x="1074" y="424"/>
                      </a:lnTo>
                      <a:lnTo>
                        <a:pt x="1075" y="420"/>
                      </a:lnTo>
                      <a:lnTo>
                        <a:pt x="1075" y="417"/>
                      </a:lnTo>
                      <a:lnTo>
                        <a:pt x="1075" y="415"/>
                      </a:lnTo>
                      <a:lnTo>
                        <a:pt x="1075" y="413"/>
                      </a:lnTo>
                      <a:lnTo>
                        <a:pt x="1075" y="411"/>
                      </a:lnTo>
                      <a:lnTo>
                        <a:pt x="1076" y="410"/>
                      </a:lnTo>
                      <a:lnTo>
                        <a:pt x="1076" y="408"/>
                      </a:lnTo>
                      <a:lnTo>
                        <a:pt x="1076" y="406"/>
                      </a:lnTo>
                      <a:lnTo>
                        <a:pt x="1076" y="403"/>
                      </a:lnTo>
                      <a:lnTo>
                        <a:pt x="1076" y="401"/>
                      </a:lnTo>
                      <a:lnTo>
                        <a:pt x="1076" y="397"/>
                      </a:lnTo>
                      <a:lnTo>
                        <a:pt x="1077" y="394"/>
                      </a:lnTo>
                      <a:lnTo>
                        <a:pt x="1077" y="390"/>
                      </a:lnTo>
                      <a:lnTo>
                        <a:pt x="1077" y="387"/>
                      </a:lnTo>
                      <a:lnTo>
                        <a:pt x="1077" y="384"/>
                      </a:lnTo>
                      <a:lnTo>
                        <a:pt x="1077" y="381"/>
                      </a:lnTo>
                      <a:lnTo>
                        <a:pt x="1077" y="379"/>
                      </a:lnTo>
                      <a:lnTo>
                        <a:pt x="1078" y="377"/>
                      </a:lnTo>
                      <a:lnTo>
                        <a:pt x="1078" y="375"/>
                      </a:lnTo>
                      <a:lnTo>
                        <a:pt x="1078" y="375"/>
                      </a:lnTo>
                      <a:lnTo>
                        <a:pt x="1078" y="374"/>
                      </a:lnTo>
                      <a:lnTo>
                        <a:pt x="1078" y="375"/>
                      </a:lnTo>
                      <a:lnTo>
                        <a:pt x="1078" y="375"/>
                      </a:lnTo>
                      <a:lnTo>
                        <a:pt x="1079" y="376"/>
                      </a:lnTo>
                      <a:lnTo>
                        <a:pt x="1079" y="378"/>
                      </a:lnTo>
                      <a:lnTo>
                        <a:pt x="1079" y="379"/>
                      </a:lnTo>
                      <a:lnTo>
                        <a:pt x="1079" y="381"/>
                      </a:lnTo>
                      <a:lnTo>
                        <a:pt x="1079" y="382"/>
                      </a:lnTo>
                      <a:lnTo>
                        <a:pt x="1080" y="384"/>
                      </a:lnTo>
                      <a:lnTo>
                        <a:pt x="1080" y="385"/>
                      </a:lnTo>
                      <a:lnTo>
                        <a:pt x="1080" y="385"/>
                      </a:lnTo>
                      <a:lnTo>
                        <a:pt x="1080" y="385"/>
                      </a:lnTo>
                      <a:lnTo>
                        <a:pt x="1080" y="384"/>
                      </a:lnTo>
                      <a:lnTo>
                        <a:pt x="1080" y="381"/>
                      </a:lnTo>
                      <a:lnTo>
                        <a:pt x="1081" y="378"/>
                      </a:lnTo>
                      <a:lnTo>
                        <a:pt x="1081" y="373"/>
                      </a:lnTo>
                      <a:lnTo>
                        <a:pt x="1081" y="368"/>
                      </a:lnTo>
                      <a:lnTo>
                        <a:pt x="1081" y="363"/>
                      </a:lnTo>
                      <a:lnTo>
                        <a:pt x="1081" y="357"/>
                      </a:lnTo>
                      <a:lnTo>
                        <a:pt x="1081" y="353"/>
                      </a:lnTo>
                      <a:lnTo>
                        <a:pt x="1082" y="349"/>
                      </a:lnTo>
                      <a:lnTo>
                        <a:pt x="1082" y="347"/>
                      </a:lnTo>
                      <a:lnTo>
                        <a:pt x="1082" y="347"/>
                      </a:lnTo>
                      <a:lnTo>
                        <a:pt x="1082" y="349"/>
                      </a:lnTo>
                      <a:lnTo>
                        <a:pt x="1082" y="353"/>
                      </a:lnTo>
                      <a:lnTo>
                        <a:pt x="1083" y="358"/>
                      </a:lnTo>
                      <a:lnTo>
                        <a:pt x="1083" y="365"/>
                      </a:lnTo>
                      <a:lnTo>
                        <a:pt x="1083" y="373"/>
                      </a:lnTo>
                      <a:lnTo>
                        <a:pt x="1083" y="381"/>
                      </a:lnTo>
                      <a:lnTo>
                        <a:pt x="1083" y="391"/>
                      </a:lnTo>
                      <a:lnTo>
                        <a:pt x="1083" y="400"/>
                      </a:lnTo>
                      <a:lnTo>
                        <a:pt x="1084" y="409"/>
                      </a:lnTo>
                      <a:lnTo>
                        <a:pt x="1084" y="418"/>
                      </a:lnTo>
                      <a:lnTo>
                        <a:pt x="1084" y="426"/>
                      </a:lnTo>
                      <a:lnTo>
                        <a:pt x="1084" y="434"/>
                      </a:lnTo>
                      <a:lnTo>
                        <a:pt x="1084" y="441"/>
                      </a:lnTo>
                      <a:lnTo>
                        <a:pt x="1084" y="447"/>
                      </a:lnTo>
                      <a:lnTo>
                        <a:pt x="1085" y="452"/>
                      </a:lnTo>
                      <a:lnTo>
                        <a:pt x="1085" y="456"/>
                      </a:lnTo>
                      <a:lnTo>
                        <a:pt x="1085" y="458"/>
                      </a:lnTo>
                      <a:lnTo>
                        <a:pt x="1085" y="460"/>
                      </a:lnTo>
                      <a:lnTo>
                        <a:pt x="1085" y="460"/>
                      </a:lnTo>
                      <a:lnTo>
                        <a:pt x="1085" y="459"/>
                      </a:lnTo>
                      <a:lnTo>
                        <a:pt x="1086" y="457"/>
                      </a:lnTo>
                      <a:lnTo>
                        <a:pt x="1086" y="453"/>
                      </a:lnTo>
                      <a:lnTo>
                        <a:pt x="1086" y="449"/>
                      </a:lnTo>
                      <a:lnTo>
                        <a:pt x="1086" y="444"/>
                      </a:lnTo>
                      <a:lnTo>
                        <a:pt x="1086" y="438"/>
                      </a:lnTo>
                      <a:lnTo>
                        <a:pt x="1087" y="432"/>
                      </a:lnTo>
                      <a:lnTo>
                        <a:pt x="1087" y="427"/>
                      </a:lnTo>
                      <a:lnTo>
                        <a:pt x="1087" y="421"/>
                      </a:lnTo>
                      <a:lnTo>
                        <a:pt x="1087" y="416"/>
                      </a:lnTo>
                      <a:lnTo>
                        <a:pt x="1087" y="411"/>
                      </a:lnTo>
                      <a:lnTo>
                        <a:pt x="1087" y="406"/>
                      </a:lnTo>
                      <a:lnTo>
                        <a:pt x="1088" y="401"/>
                      </a:lnTo>
                      <a:lnTo>
                        <a:pt x="1088" y="396"/>
                      </a:lnTo>
                      <a:lnTo>
                        <a:pt x="1088" y="390"/>
                      </a:lnTo>
                      <a:lnTo>
                        <a:pt x="1088" y="383"/>
                      </a:lnTo>
                      <a:lnTo>
                        <a:pt x="1088" y="376"/>
                      </a:lnTo>
                      <a:lnTo>
                        <a:pt x="1088" y="369"/>
                      </a:lnTo>
                      <a:lnTo>
                        <a:pt x="1089" y="360"/>
                      </a:lnTo>
                      <a:lnTo>
                        <a:pt x="1089" y="351"/>
                      </a:lnTo>
                      <a:lnTo>
                        <a:pt x="1089" y="343"/>
                      </a:lnTo>
                      <a:lnTo>
                        <a:pt x="1089" y="334"/>
                      </a:lnTo>
                      <a:lnTo>
                        <a:pt x="1089" y="326"/>
                      </a:lnTo>
                      <a:lnTo>
                        <a:pt x="1089" y="320"/>
                      </a:lnTo>
                      <a:lnTo>
                        <a:pt x="1090" y="314"/>
                      </a:lnTo>
                      <a:lnTo>
                        <a:pt x="1090" y="310"/>
                      </a:lnTo>
                      <a:lnTo>
                        <a:pt x="1090" y="308"/>
                      </a:lnTo>
                      <a:lnTo>
                        <a:pt x="1090" y="308"/>
                      </a:lnTo>
                      <a:lnTo>
                        <a:pt x="1090" y="309"/>
                      </a:lnTo>
                      <a:lnTo>
                        <a:pt x="1091" y="312"/>
                      </a:lnTo>
                      <a:lnTo>
                        <a:pt x="1091" y="316"/>
                      </a:lnTo>
                      <a:lnTo>
                        <a:pt x="1091" y="321"/>
                      </a:lnTo>
                      <a:lnTo>
                        <a:pt x="1091" y="327"/>
                      </a:lnTo>
                      <a:lnTo>
                        <a:pt x="1091" y="334"/>
                      </a:lnTo>
                      <a:lnTo>
                        <a:pt x="1091" y="341"/>
                      </a:lnTo>
                      <a:lnTo>
                        <a:pt x="1092" y="347"/>
                      </a:lnTo>
                      <a:lnTo>
                        <a:pt x="1092" y="354"/>
                      </a:lnTo>
                      <a:lnTo>
                        <a:pt x="1092" y="360"/>
                      </a:lnTo>
                      <a:lnTo>
                        <a:pt x="1092" y="365"/>
                      </a:lnTo>
                      <a:lnTo>
                        <a:pt x="1092" y="369"/>
                      </a:lnTo>
                      <a:lnTo>
                        <a:pt x="1092" y="372"/>
                      </a:lnTo>
                      <a:lnTo>
                        <a:pt x="1093" y="374"/>
                      </a:lnTo>
                      <a:lnTo>
                        <a:pt x="1093" y="375"/>
                      </a:lnTo>
                      <a:lnTo>
                        <a:pt x="1093" y="375"/>
                      </a:lnTo>
                      <a:lnTo>
                        <a:pt x="1093" y="376"/>
                      </a:lnTo>
                      <a:lnTo>
                        <a:pt x="1093" y="376"/>
                      </a:lnTo>
                      <a:lnTo>
                        <a:pt x="1093" y="378"/>
                      </a:lnTo>
                      <a:lnTo>
                        <a:pt x="1094" y="381"/>
                      </a:lnTo>
                      <a:lnTo>
                        <a:pt x="1094" y="385"/>
                      </a:lnTo>
                      <a:lnTo>
                        <a:pt x="1094" y="391"/>
                      </a:lnTo>
                      <a:lnTo>
                        <a:pt x="1094" y="399"/>
                      </a:lnTo>
                      <a:lnTo>
                        <a:pt x="1094" y="408"/>
                      </a:lnTo>
                      <a:lnTo>
                        <a:pt x="1095" y="418"/>
                      </a:lnTo>
                      <a:lnTo>
                        <a:pt x="1095" y="428"/>
                      </a:lnTo>
                      <a:lnTo>
                        <a:pt x="1095" y="438"/>
                      </a:lnTo>
                      <a:lnTo>
                        <a:pt x="1095" y="447"/>
                      </a:lnTo>
                      <a:lnTo>
                        <a:pt x="1095" y="454"/>
                      </a:lnTo>
                      <a:lnTo>
                        <a:pt x="1095" y="458"/>
                      </a:lnTo>
                      <a:lnTo>
                        <a:pt x="1096" y="460"/>
                      </a:lnTo>
                      <a:lnTo>
                        <a:pt x="1096" y="459"/>
                      </a:lnTo>
                      <a:lnTo>
                        <a:pt x="1096" y="455"/>
                      </a:lnTo>
                      <a:lnTo>
                        <a:pt x="1096" y="449"/>
                      </a:lnTo>
                      <a:lnTo>
                        <a:pt x="1096" y="441"/>
                      </a:lnTo>
                      <a:lnTo>
                        <a:pt x="1096" y="431"/>
                      </a:lnTo>
                      <a:lnTo>
                        <a:pt x="1097" y="421"/>
                      </a:lnTo>
                      <a:lnTo>
                        <a:pt x="1097" y="411"/>
                      </a:lnTo>
                      <a:lnTo>
                        <a:pt x="1097" y="401"/>
                      </a:lnTo>
                      <a:lnTo>
                        <a:pt x="1097" y="392"/>
                      </a:lnTo>
                      <a:lnTo>
                        <a:pt x="1097" y="385"/>
                      </a:lnTo>
                      <a:lnTo>
                        <a:pt x="1098" y="378"/>
                      </a:lnTo>
                      <a:lnTo>
                        <a:pt x="1098" y="373"/>
                      </a:lnTo>
                      <a:lnTo>
                        <a:pt x="1098" y="369"/>
                      </a:lnTo>
                      <a:lnTo>
                        <a:pt x="1098" y="366"/>
                      </a:lnTo>
                      <a:lnTo>
                        <a:pt x="1098" y="365"/>
                      </a:lnTo>
                      <a:lnTo>
                        <a:pt x="1098" y="364"/>
                      </a:lnTo>
                      <a:lnTo>
                        <a:pt x="1099" y="364"/>
                      </a:lnTo>
                      <a:lnTo>
                        <a:pt x="1099" y="364"/>
                      </a:lnTo>
                      <a:lnTo>
                        <a:pt x="1099" y="365"/>
                      </a:lnTo>
                      <a:lnTo>
                        <a:pt x="1099" y="365"/>
                      </a:lnTo>
                      <a:lnTo>
                        <a:pt x="1099" y="365"/>
                      </a:lnTo>
                      <a:lnTo>
                        <a:pt x="1099" y="365"/>
                      </a:lnTo>
                      <a:lnTo>
                        <a:pt x="1100" y="365"/>
                      </a:lnTo>
                      <a:lnTo>
                        <a:pt x="1100" y="365"/>
                      </a:lnTo>
                      <a:lnTo>
                        <a:pt x="1100" y="363"/>
                      </a:lnTo>
                      <a:lnTo>
                        <a:pt x="1100" y="362"/>
                      </a:lnTo>
                      <a:lnTo>
                        <a:pt x="1100" y="359"/>
                      </a:lnTo>
                      <a:lnTo>
                        <a:pt x="1100" y="356"/>
                      </a:lnTo>
                      <a:lnTo>
                        <a:pt x="1101" y="352"/>
                      </a:lnTo>
                      <a:lnTo>
                        <a:pt x="1101" y="346"/>
                      </a:lnTo>
                      <a:lnTo>
                        <a:pt x="1101" y="341"/>
                      </a:lnTo>
                      <a:lnTo>
                        <a:pt x="1101" y="334"/>
                      </a:lnTo>
                      <a:lnTo>
                        <a:pt x="1101" y="327"/>
                      </a:lnTo>
                      <a:lnTo>
                        <a:pt x="1102" y="321"/>
                      </a:lnTo>
                      <a:lnTo>
                        <a:pt x="1102" y="315"/>
                      </a:lnTo>
                      <a:lnTo>
                        <a:pt x="1102" y="310"/>
                      </a:lnTo>
                      <a:lnTo>
                        <a:pt x="1102" y="307"/>
                      </a:lnTo>
                      <a:lnTo>
                        <a:pt x="1102" y="305"/>
                      </a:lnTo>
                      <a:lnTo>
                        <a:pt x="1102" y="305"/>
                      </a:lnTo>
                      <a:lnTo>
                        <a:pt x="1103" y="308"/>
                      </a:lnTo>
                      <a:lnTo>
                        <a:pt x="1103" y="313"/>
                      </a:lnTo>
                      <a:lnTo>
                        <a:pt x="1103" y="319"/>
                      </a:lnTo>
                      <a:lnTo>
                        <a:pt x="1103" y="328"/>
                      </a:lnTo>
                      <a:lnTo>
                        <a:pt x="1103" y="338"/>
                      </a:lnTo>
                      <a:lnTo>
                        <a:pt x="1103" y="349"/>
                      </a:lnTo>
                      <a:lnTo>
                        <a:pt x="1104" y="360"/>
                      </a:lnTo>
                      <a:lnTo>
                        <a:pt x="1104" y="372"/>
                      </a:lnTo>
                      <a:lnTo>
                        <a:pt x="1104" y="383"/>
                      </a:lnTo>
                      <a:lnTo>
                        <a:pt x="1104" y="394"/>
                      </a:lnTo>
                      <a:lnTo>
                        <a:pt x="1104" y="403"/>
                      </a:lnTo>
                      <a:lnTo>
                        <a:pt x="1104" y="410"/>
                      </a:lnTo>
                      <a:lnTo>
                        <a:pt x="1105" y="416"/>
                      </a:lnTo>
                      <a:lnTo>
                        <a:pt x="1105" y="419"/>
                      </a:lnTo>
                      <a:lnTo>
                        <a:pt x="1105" y="420"/>
                      </a:lnTo>
                      <a:lnTo>
                        <a:pt x="1105" y="419"/>
                      </a:lnTo>
                      <a:lnTo>
                        <a:pt x="1105" y="417"/>
                      </a:lnTo>
                      <a:lnTo>
                        <a:pt x="1106" y="412"/>
                      </a:lnTo>
                      <a:lnTo>
                        <a:pt x="1106" y="407"/>
                      </a:lnTo>
                      <a:lnTo>
                        <a:pt x="1106" y="400"/>
                      </a:lnTo>
                      <a:lnTo>
                        <a:pt x="1106" y="394"/>
                      </a:lnTo>
                      <a:lnTo>
                        <a:pt x="1106" y="387"/>
                      </a:lnTo>
                      <a:lnTo>
                        <a:pt x="1106" y="380"/>
                      </a:lnTo>
                      <a:lnTo>
                        <a:pt x="1107" y="375"/>
                      </a:lnTo>
                      <a:lnTo>
                        <a:pt x="1107" y="369"/>
                      </a:lnTo>
                      <a:lnTo>
                        <a:pt x="1107" y="365"/>
                      </a:lnTo>
                      <a:lnTo>
                        <a:pt x="1107" y="362"/>
                      </a:lnTo>
                      <a:lnTo>
                        <a:pt x="1107" y="359"/>
                      </a:lnTo>
                      <a:lnTo>
                        <a:pt x="1107" y="358"/>
                      </a:lnTo>
                      <a:lnTo>
                        <a:pt x="1108" y="356"/>
                      </a:lnTo>
                      <a:lnTo>
                        <a:pt x="1108" y="356"/>
                      </a:lnTo>
                      <a:lnTo>
                        <a:pt x="1108" y="355"/>
                      </a:lnTo>
                      <a:lnTo>
                        <a:pt x="1108" y="355"/>
                      </a:lnTo>
                      <a:lnTo>
                        <a:pt x="1108" y="354"/>
                      </a:lnTo>
                      <a:lnTo>
                        <a:pt x="1109" y="354"/>
                      </a:lnTo>
                      <a:lnTo>
                        <a:pt x="1109" y="353"/>
                      </a:lnTo>
                      <a:lnTo>
                        <a:pt x="1109" y="352"/>
                      </a:lnTo>
                      <a:lnTo>
                        <a:pt x="1109" y="351"/>
                      </a:lnTo>
                      <a:lnTo>
                        <a:pt x="1109" y="349"/>
                      </a:lnTo>
                      <a:lnTo>
                        <a:pt x="1109" y="346"/>
                      </a:lnTo>
                      <a:lnTo>
                        <a:pt x="1110" y="343"/>
                      </a:lnTo>
                      <a:lnTo>
                        <a:pt x="1110" y="338"/>
                      </a:lnTo>
                      <a:lnTo>
                        <a:pt x="1110" y="333"/>
                      </a:lnTo>
                      <a:lnTo>
                        <a:pt x="1110" y="327"/>
                      </a:lnTo>
                      <a:lnTo>
                        <a:pt x="1110" y="319"/>
                      </a:lnTo>
                      <a:lnTo>
                        <a:pt x="1110" y="311"/>
                      </a:lnTo>
                      <a:lnTo>
                        <a:pt x="1111" y="303"/>
                      </a:lnTo>
                      <a:lnTo>
                        <a:pt x="1111" y="294"/>
                      </a:lnTo>
                      <a:lnTo>
                        <a:pt x="1111" y="286"/>
                      </a:lnTo>
                      <a:lnTo>
                        <a:pt x="1111" y="278"/>
                      </a:lnTo>
                      <a:lnTo>
                        <a:pt x="1111" y="272"/>
                      </a:lnTo>
                      <a:lnTo>
                        <a:pt x="1111" y="266"/>
                      </a:lnTo>
                      <a:lnTo>
                        <a:pt x="1112" y="262"/>
                      </a:lnTo>
                      <a:lnTo>
                        <a:pt x="1112" y="260"/>
                      </a:lnTo>
                      <a:lnTo>
                        <a:pt x="1112" y="259"/>
                      </a:lnTo>
                      <a:lnTo>
                        <a:pt x="1112" y="259"/>
                      </a:lnTo>
                      <a:lnTo>
                        <a:pt x="1112" y="260"/>
                      </a:lnTo>
                      <a:lnTo>
                        <a:pt x="1113" y="261"/>
                      </a:lnTo>
                      <a:lnTo>
                        <a:pt x="1113" y="262"/>
                      </a:lnTo>
                      <a:lnTo>
                        <a:pt x="1113" y="263"/>
                      </a:lnTo>
                      <a:lnTo>
                        <a:pt x="1113" y="263"/>
                      </a:lnTo>
                      <a:lnTo>
                        <a:pt x="1113" y="263"/>
                      </a:lnTo>
                      <a:lnTo>
                        <a:pt x="1113" y="262"/>
                      </a:lnTo>
                      <a:lnTo>
                        <a:pt x="1114" y="261"/>
                      </a:lnTo>
                      <a:lnTo>
                        <a:pt x="1114" y="259"/>
                      </a:lnTo>
                      <a:lnTo>
                        <a:pt x="1114" y="257"/>
                      </a:lnTo>
                      <a:lnTo>
                        <a:pt x="1114" y="255"/>
                      </a:lnTo>
                      <a:lnTo>
                        <a:pt x="1114" y="253"/>
                      </a:lnTo>
                      <a:lnTo>
                        <a:pt x="1114" y="253"/>
                      </a:lnTo>
                      <a:lnTo>
                        <a:pt x="1115" y="254"/>
                      </a:lnTo>
                      <a:lnTo>
                        <a:pt x="1115" y="256"/>
                      </a:lnTo>
                      <a:lnTo>
                        <a:pt x="1115" y="260"/>
                      </a:lnTo>
                      <a:lnTo>
                        <a:pt x="1115" y="266"/>
                      </a:lnTo>
                      <a:lnTo>
                        <a:pt x="1115" y="273"/>
                      </a:lnTo>
                      <a:lnTo>
                        <a:pt x="1115" y="283"/>
                      </a:lnTo>
                      <a:lnTo>
                        <a:pt x="1116" y="293"/>
                      </a:lnTo>
                      <a:lnTo>
                        <a:pt x="1116" y="305"/>
                      </a:lnTo>
                      <a:lnTo>
                        <a:pt x="1116" y="317"/>
                      </a:lnTo>
                      <a:lnTo>
                        <a:pt x="1116" y="330"/>
                      </a:lnTo>
                      <a:lnTo>
                        <a:pt x="1116" y="341"/>
                      </a:lnTo>
                      <a:lnTo>
                        <a:pt x="1117" y="351"/>
                      </a:lnTo>
                      <a:lnTo>
                        <a:pt x="1117" y="359"/>
                      </a:lnTo>
                      <a:lnTo>
                        <a:pt x="1117" y="365"/>
                      </a:lnTo>
                      <a:lnTo>
                        <a:pt x="1117" y="368"/>
                      </a:lnTo>
                      <a:lnTo>
                        <a:pt x="1117" y="368"/>
                      </a:lnTo>
                      <a:lnTo>
                        <a:pt x="1117" y="366"/>
                      </a:lnTo>
                      <a:lnTo>
                        <a:pt x="1118" y="361"/>
                      </a:lnTo>
                      <a:lnTo>
                        <a:pt x="1118" y="355"/>
                      </a:lnTo>
                      <a:lnTo>
                        <a:pt x="1118" y="348"/>
                      </a:lnTo>
                      <a:lnTo>
                        <a:pt x="1118" y="340"/>
                      </a:lnTo>
                      <a:lnTo>
                        <a:pt x="1118" y="334"/>
                      </a:lnTo>
                      <a:lnTo>
                        <a:pt x="1118" y="328"/>
                      </a:lnTo>
                      <a:lnTo>
                        <a:pt x="1119" y="323"/>
                      </a:lnTo>
                      <a:lnTo>
                        <a:pt x="1119" y="321"/>
                      </a:lnTo>
                      <a:lnTo>
                        <a:pt x="1119" y="320"/>
                      </a:lnTo>
                      <a:lnTo>
                        <a:pt x="1119" y="321"/>
                      </a:lnTo>
                      <a:lnTo>
                        <a:pt x="1119" y="323"/>
                      </a:lnTo>
                      <a:lnTo>
                        <a:pt x="1120" y="326"/>
                      </a:lnTo>
                      <a:lnTo>
                        <a:pt x="1120" y="329"/>
                      </a:lnTo>
                      <a:lnTo>
                        <a:pt x="1120" y="332"/>
                      </a:lnTo>
                      <a:lnTo>
                        <a:pt x="1120" y="334"/>
                      </a:lnTo>
                      <a:lnTo>
                        <a:pt x="1120" y="336"/>
                      </a:lnTo>
                      <a:lnTo>
                        <a:pt x="1120" y="337"/>
                      </a:lnTo>
                      <a:lnTo>
                        <a:pt x="1121" y="337"/>
                      </a:lnTo>
                      <a:lnTo>
                        <a:pt x="1121" y="336"/>
                      </a:lnTo>
                      <a:lnTo>
                        <a:pt x="1121" y="336"/>
                      </a:lnTo>
                      <a:lnTo>
                        <a:pt x="1121" y="334"/>
                      </a:lnTo>
                      <a:lnTo>
                        <a:pt x="1121" y="333"/>
                      </a:lnTo>
                      <a:lnTo>
                        <a:pt x="1121" y="332"/>
                      </a:lnTo>
                      <a:lnTo>
                        <a:pt x="1122" y="332"/>
                      </a:lnTo>
                      <a:lnTo>
                        <a:pt x="1122" y="331"/>
                      </a:lnTo>
                      <a:lnTo>
                        <a:pt x="1122" y="331"/>
                      </a:lnTo>
                      <a:lnTo>
                        <a:pt x="1122" y="330"/>
                      </a:lnTo>
                      <a:lnTo>
                        <a:pt x="1122" y="329"/>
                      </a:lnTo>
                      <a:lnTo>
                        <a:pt x="1122" y="327"/>
                      </a:lnTo>
                      <a:lnTo>
                        <a:pt x="1123" y="325"/>
                      </a:lnTo>
                      <a:lnTo>
                        <a:pt x="1123" y="321"/>
                      </a:lnTo>
                      <a:lnTo>
                        <a:pt x="1123" y="316"/>
                      </a:lnTo>
                      <a:lnTo>
                        <a:pt x="1123" y="311"/>
                      </a:lnTo>
                      <a:lnTo>
                        <a:pt x="1123" y="304"/>
                      </a:lnTo>
                      <a:lnTo>
                        <a:pt x="1124" y="297"/>
                      </a:lnTo>
                      <a:lnTo>
                        <a:pt x="1124" y="290"/>
                      </a:lnTo>
                      <a:lnTo>
                        <a:pt x="1124" y="283"/>
                      </a:lnTo>
                      <a:lnTo>
                        <a:pt x="1124" y="277"/>
                      </a:lnTo>
                      <a:lnTo>
                        <a:pt x="1124" y="273"/>
                      </a:lnTo>
                      <a:lnTo>
                        <a:pt x="1124" y="271"/>
                      </a:lnTo>
                      <a:lnTo>
                        <a:pt x="1125" y="272"/>
                      </a:lnTo>
                      <a:lnTo>
                        <a:pt x="1125" y="275"/>
                      </a:lnTo>
                      <a:lnTo>
                        <a:pt x="1125" y="280"/>
                      </a:lnTo>
                      <a:lnTo>
                        <a:pt x="1125" y="288"/>
                      </a:lnTo>
                      <a:lnTo>
                        <a:pt x="1125" y="297"/>
                      </a:lnTo>
                      <a:lnTo>
                        <a:pt x="1125" y="307"/>
                      </a:lnTo>
                      <a:lnTo>
                        <a:pt x="1126" y="317"/>
                      </a:lnTo>
                      <a:lnTo>
                        <a:pt x="1126" y="327"/>
                      </a:lnTo>
                      <a:lnTo>
                        <a:pt x="1126" y="336"/>
                      </a:lnTo>
                      <a:lnTo>
                        <a:pt x="1126" y="343"/>
                      </a:lnTo>
                      <a:lnTo>
                        <a:pt x="1126" y="349"/>
                      </a:lnTo>
                      <a:lnTo>
                        <a:pt x="1126" y="353"/>
                      </a:lnTo>
                      <a:lnTo>
                        <a:pt x="1127" y="355"/>
                      </a:lnTo>
                      <a:lnTo>
                        <a:pt x="1127" y="354"/>
                      </a:lnTo>
                      <a:lnTo>
                        <a:pt x="1127" y="352"/>
                      </a:lnTo>
                      <a:lnTo>
                        <a:pt x="1127" y="348"/>
                      </a:lnTo>
                      <a:lnTo>
                        <a:pt x="1127" y="343"/>
                      </a:lnTo>
                      <a:lnTo>
                        <a:pt x="1128" y="335"/>
                      </a:lnTo>
                      <a:lnTo>
                        <a:pt x="1128" y="327"/>
                      </a:lnTo>
                      <a:lnTo>
                        <a:pt x="1128" y="318"/>
                      </a:lnTo>
                      <a:lnTo>
                        <a:pt x="1128" y="309"/>
                      </a:lnTo>
                      <a:lnTo>
                        <a:pt x="1128" y="299"/>
                      </a:lnTo>
                      <a:lnTo>
                        <a:pt x="1128" y="290"/>
                      </a:lnTo>
                      <a:lnTo>
                        <a:pt x="1129" y="281"/>
                      </a:lnTo>
                      <a:lnTo>
                        <a:pt x="1129" y="274"/>
                      </a:lnTo>
                      <a:lnTo>
                        <a:pt x="1129" y="267"/>
                      </a:lnTo>
                      <a:lnTo>
                        <a:pt x="1129" y="262"/>
                      </a:lnTo>
                      <a:lnTo>
                        <a:pt x="1129" y="258"/>
                      </a:lnTo>
                      <a:lnTo>
                        <a:pt x="1129" y="255"/>
                      </a:lnTo>
                      <a:lnTo>
                        <a:pt x="1130" y="253"/>
                      </a:lnTo>
                      <a:lnTo>
                        <a:pt x="1130" y="253"/>
                      </a:lnTo>
                      <a:lnTo>
                        <a:pt x="1130" y="252"/>
                      </a:lnTo>
                      <a:lnTo>
                        <a:pt x="1130" y="253"/>
                      </a:lnTo>
                      <a:lnTo>
                        <a:pt x="1130" y="254"/>
                      </a:lnTo>
                      <a:lnTo>
                        <a:pt x="1131" y="256"/>
                      </a:lnTo>
                      <a:lnTo>
                        <a:pt x="1131" y="258"/>
                      </a:lnTo>
                      <a:lnTo>
                        <a:pt x="1131" y="261"/>
                      </a:lnTo>
                      <a:lnTo>
                        <a:pt x="1131" y="264"/>
                      </a:lnTo>
                      <a:lnTo>
                        <a:pt x="1131" y="267"/>
                      </a:lnTo>
                      <a:lnTo>
                        <a:pt x="1131" y="271"/>
                      </a:lnTo>
                      <a:lnTo>
                        <a:pt x="1132" y="275"/>
                      </a:lnTo>
                      <a:lnTo>
                        <a:pt x="1132" y="279"/>
                      </a:lnTo>
                      <a:lnTo>
                        <a:pt x="1132" y="282"/>
                      </a:lnTo>
                      <a:lnTo>
                        <a:pt x="1132" y="284"/>
                      </a:lnTo>
                      <a:lnTo>
                        <a:pt x="1132" y="286"/>
                      </a:lnTo>
                      <a:lnTo>
                        <a:pt x="1132" y="287"/>
                      </a:lnTo>
                      <a:lnTo>
                        <a:pt x="1133" y="286"/>
                      </a:lnTo>
                      <a:lnTo>
                        <a:pt x="1133" y="284"/>
                      </a:lnTo>
                      <a:lnTo>
                        <a:pt x="1133" y="281"/>
                      </a:lnTo>
                      <a:lnTo>
                        <a:pt x="1133" y="276"/>
                      </a:lnTo>
                      <a:lnTo>
                        <a:pt x="1133" y="270"/>
                      </a:lnTo>
                      <a:lnTo>
                        <a:pt x="1133" y="262"/>
                      </a:lnTo>
                      <a:lnTo>
                        <a:pt x="1134" y="254"/>
                      </a:lnTo>
                      <a:lnTo>
                        <a:pt x="1134" y="244"/>
                      </a:lnTo>
                      <a:lnTo>
                        <a:pt x="1134" y="235"/>
                      </a:lnTo>
                      <a:lnTo>
                        <a:pt x="1134" y="225"/>
                      </a:lnTo>
                      <a:lnTo>
                        <a:pt x="1134" y="216"/>
                      </a:lnTo>
                      <a:lnTo>
                        <a:pt x="1135" y="207"/>
                      </a:lnTo>
                      <a:lnTo>
                        <a:pt x="1135" y="200"/>
                      </a:lnTo>
                      <a:lnTo>
                        <a:pt x="1135" y="195"/>
                      </a:lnTo>
                      <a:lnTo>
                        <a:pt x="1135" y="191"/>
                      </a:lnTo>
                      <a:lnTo>
                        <a:pt x="1135" y="189"/>
                      </a:lnTo>
                      <a:lnTo>
                        <a:pt x="1135" y="190"/>
                      </a:lnTo>
                      <a:lnTo>
                        <a:pt x="1136" y="192"/>
                      </a:lnTo>
                      <a:lnTo>
                        <a:pt x="1136" y="196"/>
                      </a:lnTo>
                      <a:lnTo>
                        <a:pt x="1136" y="202"/>
                      </a:lnTo>
                      <a:lnTo>
                        <a:pt x="1136" y="209"/>
                      </a:lnTo>
                      <a:lnTo>
                        <a:pt x="1136" y="216"/>
                      </a:lnTo>
                      <a:lnTo>
                        <a:pt x="1136" y="225"/>
                      </a:lnTo>
                      <a:lnTo>
                        <a:pt x="1137" y="233"/>
                      </a:lnTo>
                      <a:lnTo>
                        <a:pt x="1137" y="241"/>
                      </a:lnTo>
                      <a:lnTo>
                        <a:pt x="1137" y="248"/>
                      </a:lnTo>
                      <a:lnTo>
                        <a:pt x="1137" y="254"/>
                      </a:lnTo>
                      <a:lnTo>
                        <a:pt x="1137" y="259"/>
                      </a:lnTo>
                      <a:lnTo>
                        <a:pt x="1137" y="262"/>
                      </a:lnTo>
                      <a:lnTo>
                        <a:pt x="1138" y="264"/>
                      </a:lnTo>
                      <a:lnTo>
                        <a:pt x="1138" y="265"/>
                      </a:lnTo>
                      <a:lnTo>
                        <a:pt x="1138" y="265"/>
                      </a:lnTo>
                      <a:lnTo>
                        <a:pt x="1138" y="265"/>
                      </a:lnTo>
                      <a:lnTo>
                        <a:pt x="1138" y="265"/>
                      </a:lnTo>
                      <a:lnTo>
                        <a:pt x="1139" y="264"/>
                      </a:lnTo>
                      <a:lnTo>
                        <a:pt x="1139" y="265"/>
                      </a:lnTo>
                      <a:lnTo>
                        <a:pt x="1139" y="267"/>
                      </a:lnTo>
                      <a:lnTo>
                        <a:pt x="1139" y="270"/>
                      </a:lnTo>
                      <a:lnTo>
                        <a:pt x="1139" y="274"/>
                      </a:lnTo>
                      <a:lnTo>
                        <a:pt x="1139" y="279"/>
                      </a:lnTo>
                      <a:lnTo>
                        <a:pt x="1140" y="285"/>
                      </a:lnTo>
                      <a:lnTo>
                        <a:pt x="1140" y="292"/>
                      </a:lnTo>
                      <a:lnTo>
                        <a:pt x="1140" y="298"/>
                      </a:lnTo>
                      <a:lnTo>
                        <a:pt x="1140" y="304"/>
                      </a:lnTo>
                      <a:lnTo>
                        <a:pt x="1140" y="310"/>
                      </a:lnTo>
                      <a:lnTo>
                        <a:pt x="1140" y="314"/>
                      </a:lnTo>
                      <a:lnTo>
                        <a:pt x="1141" y="317"/>
                      </a:lnTo>
                      <a:lnTo>
                        <a:pt x="1141" y="318"/>
                      </a:lnTo>
                      <a:lnTo>
                        <a:pt x="1141" y="318"/>
                      </a:lnTo>
                      <a:lnTo>
                        <a:pt x="1141" y="317"/>
                      </a:lnTo>
                      <a:lnTo>
                        <a:pt x="1141" y="315"/>
                      </a:lnTo>
                      <a:lnTo>
                        <a:pt x="1142" y="312"/>
                      </a:lnTo>
                      <a:lnTo>
                        <a:pt x="1142" y="308"/>
                      </a:lnTo>
                      <a:lnTo>
                        <a:pt x="1142" y="304"/>
                      </a:lnTo>
                      <a:lnTo>
                        <a:pt x="1142" y="300"/>
                      </a:lnTo>
                      <a:lnTo>
                        <a:pt x="1142" y="295"/>
                      </a:lnTo>
                      <a:lnTo>
                        <a:pt x="1142" y="291"/>
                      </a:lnTo>
                      <a:lnTo>
                        <a:pt x="1143" y="287"/>
                      </a:lnTo>
                      <a:lnTo>
                        <a:pt x="1143" y="283"/>
                      </a:lnTo>
                      <a:lnTo>
                        <a:pt x="1143" y="279"/>
                      </a:lnTo>
                      <a:lnTo>
                        <a:pt x="1143" y="275"/>
                      </a:lnTo>
                      <a:lnTo>
                        <a:pt x="1143" y="271"/>
                      </a:lnTo>
                      <a:lnTo>
                        <a:pt x="1143" y="267"/>
                      </a:lnTo>
                      <a:lnTo>
                        <a:pt x="1144" y="263"/>
                      </a:lnTo>
                      <a:lnTo>
                        <a:pt x="1144" y="258"/>
                      </a:lnTo>
                      <a:lnTo>
                        <a:pt x="1144" y="253"/>
                      </a:lnTo>
                      <a:lnTo>
                        <a:pt x="1144" y="248"/>
                      </a:lnTo>
                      <a:lnTo>
                        <a:pt x="1144" y="242"/>
                      </a:lnTo>
                      <a:lnTo>
                        <a:pt x="1144" y="236"/>
                      </a:lnTo>
                      <a:lnTo>
                        <a:pt x="1145" y="230"/>
                      </a:lnTo>
                      <a:lnTo>
                        <a:pt x="1145" y="223"/>
                      </a:lnTo>
                      <a:lnTo>
                        <a:pt x="1145" y="216"/>
                      </a:lnTo>
                      <a:lnTo>
                        <a:pt x="1145" y="210"/>
                      </a:lnTo>
                      <a:lnTo>
                        <a:pt x="1145" y="204"/>
                      </a:lnTo>
                      <a:lnTo>
                        <a:pt x="1146" y="200"/>
                      </a:lnTo>
                      <a:lnTo>
                        <a:pt x="1146" y="196"/>
                      </a:lnTo>
                      <a:lnTo>
                        <a:pt x="1146" y="194"/>
                      </a:lnTo>
                      <a:lnTo>
                        <a:pt x="1146" y="193"/>
                      </a:lnTo>
                      <a:lnTo>
                        <a:pt x="1146" y="194"/>
                      </a:lnTo>
                      <a:lnTo>
                        <a:pt x="1146" y="196"/>
                      </a:lnTo>
                      <a:lnTo>
                        <a:pt x="1147" y="200"/>
                      </a:lnTo>
                      <a:lnTo>
                        <a:pt x="1147" y="205"/>
                      </a:lnTo>
                      <a:lnTo>
                        <a:pt x="1147" y="211"/>
                      </a:lnTo>
                      <a:lnTo>
                        <a:pt x="1147" y="219"/>
                      </a:lnTo>
                      <a:lnTo>
                        <a:pt x="1147" y="228"/>
                      </a:lnTo>
                      <a:lnTo>
                        <a:pt x="1147" y="237"/>
                      </a:lnTo>
                      <a:lnTo>
                        <a:pt x="1148" y="247"/>
                      </a:lnTo>
                      <a:lnTo>
                        <a:pt x="1148" y="256"/>
                      </a:lnTo>
                      <a:lnTo>
                        <a:pt x="1148" y="265"/>
                      </a:lnTo>
                      <a:lnTo>
                        <a:pt x="1148" y="273"/>
                      </a:lnTo>
                      <a:lnTo>
                        <a:pt x="1148" y="279"/>
                      </a:lnTo>
                      <a:lnTo>
                        <a:pt x="1148" y="284"/>
                      </a:lnTo>
                      <a:lnTo>
                        <a:pt x="1149" y="287"/>
                      </a:lnTo>
                      <a:lnTo>
                        <a:pt x="1149" y="288"/>
                      </a:lnTo>
                      <a:lnTo>
                        <a:pt x="1149" y="286"/>
                      </a:lnTo>
                      <a:lnTo>
                        <a:pt x="1149" y="283"/>
                      </a:lnTo>
                      <a:lnTo>
                        <a:pt x="1149" y="278"/>
                      </a:lnTo>
                      <a:lnTo>
                        <a:pt x="1150" y="272"/>
                      </a:lnTo>
                      <a:lnTo>
                        <a:pt x="1150" y="265"/>
                      </a:lnTo>
                      <a:lnTo>
                        <a:pt x="1150" y="258"/>
                      </a:lnTo>
                      <a:lnTo>
                        <a:pt x="1150" y="250"/>
                      </a:lnTo>
                      <a:lnTo>
                        <a:pt x="1150" y="244"/>
                      </a:lnTo>
                      <a:lnTo>
                        <a:pt x="1150" y="237"/>
                      </a:lnTo>
                      <a:lnTo>
                        <a:pt x="1151" y="232"/>
                      </a:lnTo>
                      <a:lnTo>
                        <a:pt x="1151" y="228"/>
                      </a:lnTo>
                      <a:lnTo>
                        <a:pt x="1151" y="225"/>
                      </a:lnTo>
                      <a:lnTo>
                        <a:pt x="1151" y="221"/>
                      </a:lnTo>
                      <a:lnTo>
                        <a:pt x="1151" y="218"/>
                      </a:lnTo>
                      <a:lnTo>
                        <a:pt x="1151" y="215"/>
                      </a:lnTo>
                      <a:lnTo>
                        <a:pt x="1152" y="211"/>
                      </a:lnTo>
                      <a:lnTo>
                        <a:pt x="1152" y="207"/>
                      </a:lnTo>
                      <a:lnTo>
                        <a:pt x="1152" y="202"/>
                      </a:lnTo>
                      <a:lnTo>
                        <a:pt x="1152" y="196"/>
                      </a:lnTo>
                      <a:lnTo>
                        <a:pt x="1152" y="190"/>
                      </a:lnTo>
                      <a:lnTo>
                        <a:pt x="1153" y="183"/>
                      </a:lnTo>
                      <a:lnTo>
                        <a:pt x="1153" y="177"/>
                      </a:lnTo>
                      <a:lnTo>
                        <a:pt x="1153" y="171"/>
                      </a:lnTo>
                      <a:lnTo>
                        <a:pt x="1153" y="165"/>
                      </a:lnTo>
                      <a:lnTo>
                        <a:pt x="1153" y="161"/>
                      </a:lnTo>
                      <a:lnTo>
                        <a:pt x="1153" y="159"/>
                      </a:lnTo>
                      <a:lnTo>
                        <a:pt x="1154" y="157"/>
                      </a:lnTo>
                      <a:lnTo>
                        <a:pt x="1154" y="157"/>
                      </a:lnTo>
                      <a:lnTo>
                        <a:pt x="1154" y="157"/>
                      </a:lnTo>
                      <a:lnTo>
                        <a:pt x="1154" y="158"/>
                      </a:lnTo>
                      <a:lnTo>
                        <a:pt x="1154" y="159"/>
                      </a:lnTo>
                      <a:lnTo>
                        <a:pt x="1154" y="160"/>
                      </a:lnTo>
                      <a:lnTo>
                        <a:pt x="1155" y="161"/>
                      </a:lnTo>
                      <a:lnTo>
                        <a:pt x="1155" y="160"/>
                      </a:lnTo>
                      <a:lnTo>
                        <a:pt x="1155" y="159"/>
                      </a:lnTo>
                      <a:lnTo>
                        <a:pt x="1155" y="156"/>
                      </a:lnTo>
                      <a:lnTo>
                        <a:pt x="1155" y="154"/>
                      </a:lnTo>
                      <a:lnTo>
                        <a:pt x="1155" y="150"/>
                      </a:lnTo>
                      <a:lnTo>
                        <a:pt x="1156" y="147"/>
                      </a:lnTo>
                      <a:lnTo>
                        <a:pt x="1156" y="144"/>
                      </a:lnTo>
                      <a:lnTo>
                        <a:pt x="1156" y="142"/>
                      </a:lnTo>
                      <a:lnTo>
                        <a:pt x="1156" y="141"/>
                      </a:lnTo>
                      <a:lnTo>
                        <a:pt x="1156" y="141"/>
                      </a:lnTo>
                      <a:lnTo>
                        <a:pt x="1157" y="142"/>
                      </a:lnTo>
                      <a:lnTo>
                        <a:pt x="1157" y="145"/>
                      </a:lnTo>
                      <a:lnTo>
                        <a:pt x="1157" y="148"/>
                      </a:lnTo>
                      <a:lnTo>
                        <a:pt x="1157" y="152"/>
                      </a:lnTo>
                      <a:lnTo>
                        <a:pt x="1157" y="157"/>
                      </a:lnTo>
                      <a:lnTo>
                        <a:pt x="1157" y="162"/>
                      </a:lnTo>
                      <a:lnTo>
                        <a:pt x="1158" y="168"/>
                      </a:lnTo>
                      <a:lnTo>
                        <a:pt x="1158" y="173"/>
                      </a:lnTo>
                      <a:lnTo>
                        <a:pt x="1158" y="178"/>
                      </a:lnTo>
                      <a:lnTo>
                        <a:pt x="1158" y="182"/>
                      </a:lnTo>
                      <a:lnTo>
                        <a:pt x="1158" y="187"/>
                      </a:lnTo>
                      <a:lnTo>
                        <a:pt x="1158" y="191"/>
                      </a:lnTo>
                      <a:lnTo>
                        <a:pt x="1159" y="195"/>
                      </a:lnTo>
                      <a:lnTo>
                        <a:pt x="1159" y="200"/>
                      </a:lnTo>
                      <a:lnTo>
                        <a:pt x="1159" y="204"/>
                      </a:lnTo>
                      <a:lnTo>
                        <a:pt x="1159" y="208"/>
                      </a:lnTo>
                      <a:lnTo>
                        <a:pt x="1159" y="213"/>
                      </a:lnTo>
                      <a:lnTo>
                        <a:pt x="1159" y="217"/>
                      </a:lnTo>
                      <a:lnTo>
                        <a:pt x="1160" y="222"/>
                      </a:lnTo>
                      <a:lnTo>
                        <a:pt x="1160" y="228"/>
                      </a:lnTo>
                      <a:lnTo>
                        <a:pt x="1160" y="233"/>
                      </a:lnTo>
                      <a:lnTo>
                        <a:pt x="1160" y="239"/>
                      </a:lnTo>
                      <a:lnTo>
                        <a:pt x="1160" y="245"/>
                      </a:lnTo>
                      <a:lnTo>
                        <a:pt x="1161" y="250"/>
                      </a:lnTo>
                      <a:lnTo>
                        <a:pt x="1161" y="255"/>
                      </a:lnTo>
                      <a:lnTo>
                        <a:pt x="1161" y="260"/>
                      </a:lnTo>
                      <a:lnTo>
                        <a:pt x="1161" y="264"/>
                      </a:lnTo>
                      <a:lnTo>
                        <a:pt x="1161" y="267"/>
                      </a:lnTo>
                      <a:lnTo>
                        <a:pt x="1161" y="269"/>
                      </a:lnTo>
                      <a:lnTo>
                        <a:pt x="1162" y="271"/>
                      </a:lnTo>
                      <a:lnTo>
                        <a:pt x="1162" y="271"/>
                      </a:lnTo>
                      <a:lnTo>
                        <a:pt x="1162" y="271"/>
                      </a:lnTo>
                      <a:lnTo>
                        <a:pt x="1162" y="269"/>
                      </a:lnTo>
                      <a:lnTo>
                        <a:pt x="1162" y="267"/>
                      </a:lnTo>
                      <a:lnTo>
                        <a:pt x="1162" y="263"/>
                      </a:lnTo>
                      <a:lnTo>
                        <a:pt x="1163" y="259"/>
                      </a:lnTo>
                      <a:lnTo>
                        <a:pt x="1163" y="254"/>
                      </a:lnTo>
                      <a:lnTo>
                        <a:pt x="1163" y="248"/>
                      </a:lnTo>
                      <a:lnTo>
                        <a:pt x="1163" y="241"/>
                      </a:lnTo>
                      <a:lnTo>
                        <a:pt x="1163" y="235"/>
                      </a:lnTo>
                      <a:lnTo>
                        <a:pt x="1164" y="228"/>
                      </a:lnTo>
                      <a:lnTo>
                        <a:pt x="1164" y="221"/>
                      </a:lnTo>
                      <a:lnTo>
                        <a:pt x="1164" y="214"/>
                      </a:lnTo>
                      <a:lnTo>
                        <a:pt x="1164" y="207"/>
                      </a:lnTo>
                      <a:lnTo>
                        <a:pt x="1164" y="202"/>
                      </a:lnTo>
                      <a:lnTo>
                        <a:pt x="1164" y="197"/>
                      </a:lnTo>
                      <a:lnTo>
                        <a:pt x="1165" y="192"/>
                      </a:lnTo>
                      <a:lnTo>
                        <a:pt x="1165" y="189"/>
                      </a:lnTo>
                      <a:lnTo>
                        <a:pt x="1165" y="187"/>
                      </a:lnTo>
                      <a:lnTo>
                        <a:pt x="1165" y="185"/>
                      </a:lnTo>
                      <a:lnTo>
                        <a:pt x="1165" y="184"/>
                      </a:lnTo>
                      <a:lnTo>
                        <a:pt x="1165" y="184"/>
                      </a:lnTo>
                      <a:lnTo>
                        <a:pt x="1166" y="185"/>
                      </a:lnTo>
                      <a:lnTo>
                        <a:pt x="1166" y="186"/>
                      </a:lnTo>
                      <a:lnTo>
                        <a:pt x="1166" y="187"/>
                      </a:lnTo>
                      <a:lnTo>
                        <a:pt x="1166" y="188"/>
                      </a:lnTo>
                      <a:lnTo>
                        <a:pt x="1166" y="189"/>
                      </a:lnTo>
                      <a:lnTo>
                        <a:pt x="1166" y="190"/>
                      </a:lnTo>
                      <a:lnTo>
                        <a:pt x="1167" y="191"/>
                      </a:lnTo>
                      <a:lnTo>
                        <a:pt x="1167" y="192"/>
                      </a:lnTo>
                      <a:lnTo>
                        <a:pt x="1167" y="192"/>
                      </a:lnTo>
                      <a:lnTo>
                        <a:pt x="1167" y="191"/>
                      </a:lnTo>
                      <a:lnTo>
                        <a:pt x="1167" y="190"/>
                      </a:lnTo>
                      <a:lnTo>
                        <a:pt x="1168" y="188"/>
                      </a:lnTo>
                      <a:lnTo>
                        <a:pt x="1168" y="186"/>
                      </a:lnTo>
                      <a:lnTo>
                        <a:pt x="1168" y="184"/>
                      </a:lnTo>
                      <a:lnTo>
                        <a:pt x="1168" y="181"/>
                      </a:lnTo>
                      <a:lnTo>
                        <a:pt x="1168" y="178"/>
                      </a:lnTo>
                      <a:lnTo>
                        <a:pt x="1168" y="176"/>
                      </a:lnTo>
                      <a:lnTo>
                        <a:pt x="1169" y="173"/>
                      </a:lnTo>
                      <a:lnTo>
                        <a:pt x="1169" y="171"/>
                      </a:lnTo>
                      <a:lnTo>
                        <a:pt x="1169" y="169"/>
                      </a:lnTo>
                      <a:lnTo>
                        <a:pt x="1169" y="168"/>
                      </a:lnTo>
                      <a:lnTo>
                        <a:pt x="1169" y="168"/>
                      </a:lnTo>
                      <a:lnTo>
                        <a:pt x="1169" y="168"/>
                      </a:lnTo>
                      <a:lnTo>
                        <a:pt x="1170" y="170"/>
                      </a:lnTo>
                      <a:lnTo>
                        <a:pt x="1170" y="173"/>
                      </a:lnTo>
                      <a:lnTo>
                        <a:pt x="1170" y="176"/>
                      </a:lnTo>
                      <a:lnTo>
                        <a:pt x="1170" y="181"/>
                      </a:lnTo>
                      <a:lnTo>
                        <a:pt x="1170" y="185"/>
                      </a:lnTo>
                      <a:lnTo>
                        <a:pt x="1170" y="191"/>
                      </a:lnTo>
                      <a:lnTo>
                        <a:pt x="1171" y="196"/>
                      </a:lnTo>
                      <a:lnTo>
                        <a:pt x="1171" y="201"/>
                      </a:lnTo>
                      <a:lnTo>
                        <a:pt x="1171" y="206"/>
                      </a:lnTo>
                      <a:lnTo>
                        <a:pt x="1171" y="210"/>
                      </a:lnTo>
                      <a:lnTo>
                        <a:pt x="1171" y="213"/>
                      </a:lnTo>
                      <a:lnTo>
                        <a:pt x="1172" y="217"/>
                      </a:lnTo>
                      <a:lnTo>
                        <a:pt x="1172" y="219"/>
                      </a:lnTo>
                      <a:lnTo>
                        <a:pt x="1172" y="221"/>
                      </a:lnTo>
                      <a:lnTo>
                        <a:pt x="1172" y="223"/>
                      </a:lnTo>
                      <a:lnTo>
                        <a:pt x="1172" y="224"/>
                      </a:lnTo>
                      <a:lnTo>
                        <a:pt x="1172" y="225"/>
                      </a:lnTo>
                      <a:lnTo>
                        <a:pt x="1173" y="225"/>
                      </a:lnTo>
                      <a:lnTo>
                        <a:pt x="1173" y="224"/>
                      </a:lnTo>
                      <a:lnTo>
                        <a:pt x="1173" y="223"/>
                      </a:lnTo>
                      <a:lnTo>
                        <a:pt x="1173" y="221"/>
                      </a:lnTo>
                      <a:lnTo>
                        <a:pt x="1173" y="218"/>
                      </a:lnTo>
                      <a:lnTo>
                        <a:pt x="1173" y="214"/>
                      </a:lnTo>
                      <a:lnTo>
                        <a:pt x="1174" y="209"/>
                      </a:lnTo>
                      <a:lnTo>
                        <a:pt x="1174" y="204"/>
                      </a:lnTo>
                      <a:lnTo>
                        <a:pt x="1174" y="198"/>
                      </a:lnTo>
                      <a:lnTo>
                        <a:pt x="1174" y="192"/>
                      </a:lnTo>
                      <a:lnTo>
                        <a:pt x="1174" y="186"/>
                      </a:lnTo>
                      <a:lnTo>
                        <a:pt x="1175" y="181"/>
                      </a:lnTo>
                      <a:lnTo>
                        <a:pt x="1175" y="175"/>
                      </a:lnTo>
                      <a:lnTo>
                        <a:pt x="1175" y="171"/>
                      </a:lnTo>
                      <a:lnTo>
                        <a:pt x="1175" y="167"/>
                      </a:lnTo>
                      <a:lnTo>
                        <a:pt x="1175" y="164"/>
                      </a:lnTo>
                      <a:lnTo>
                        <a:pt x="1175" y="162"/>
                      </a:lnTo>
                      <a:lnTo>
                        <a:pt x="1176" y="160"/>
                      </a:lnTo>
                      <a:lnTo>
                        <a:pt x="1176" y="159"/>
                      </a:lnTo>
                      <a:lnTo>
                        <a:pt x="1176" y="159"/>
                      </a:lnTo>
                      <a:lnTo>
                        <a:pt x="1176" y="159"/>
                      </a:lnTo>
                      <a:lnTo>
                        <a:pt x="1176" y="159"/>
                      </a:lnTo>
                      <a:lnTo>
                        <a:pt x="1176" y="159"/>
                      </a:lnTo>
                      <a:lnTo>
                        <a:pt x="1177" y="160"/>
                      </a:lnTo>
                      <a:lnTo>
                        <a:pt x="1177" y="160"/>
                      </a:lnTo>
                      <a:lnTo>
                        <a:pt x="1177" y="161"/>
                      </a:lnTo>
                      <a:lnTo>
                        <a:pt x="1177" y="162"/>
                      </a:lnTo>
                      <a:lnTo>
                        <a:pt x="1177" y="164"/>
                      </a:lnTo>
                      <a:lnTo>
                        <a:pt x="1177" y="166"/>
                      </a:lnTo>
                      <a:lnTo>
                        <a:pt x="1178" y="168"/>
                      </a:lnTo>
                      <a:lnTo>
                        <a:pt x="1178" y="171"/>
                      </a:lnTo>
                      <a:lnTo>
                        <a:pt x="1178" y="174"/>
                      </a:lnTo>
                      <a:lnTo>
                        <a:pt x="1178" y="177"/>
                      </a:lnTo>
                      <a:lnTo>
                        <a:pt x="1178" y="181"/>
                      </a:lnTo>
                      <a:lnTo>
                        <a:pt x="1179" y="185"/>
                      </a:lnTo>
                      <a:lnTo>
                        <a:pt x="1179" y="189"/>
                      </a:lnTo>
                      <a:lnTo>
                        <a:pt x="1179" y="192"/>
                      </a:lnTo>
                      <a:lnTo>
                        <a:pt x="1179" y="195"/>
                      </a:lnTo>
                      <a:lnTo>
                        <a:pt x="1179" y="196"/>
                      </a:lnTo>
                      <a:lnTo>
                        <a:pt x="1179" y="197"/>
                      </a:lnTo>
                      <a:lnTo>
                        <a:pt x="1180" y="196"/>
                      </a:lnTo>
                      <a:lnTo>
                        <a:pt x="1180" y="193"/>
                      </a:lnTo>
                      <a:lnTo>
                        <a:pt x="1180" y="190"/>
                      </a:lnTo>
                      <a:lnTo>
                        <a:pt x="1180" y="184"/>
                      </a:lnTo>
                      <a:lnTo>
                        <a:pt x="1180" y="178"/>
                      </a:lnTo>
                      <a:lnTo>
                        <a:pt x="1180" y="171"/>
                      </a:lnTo>
                      <a:lnTo>
                        <a:pt x="1181" y="164"/>
                      </a:lnTo>
                      <a:lnTo>
                        <a:pt x="1181" y="157"/>
                      </a:lnTo>
                      <a:lnTo>
                        <a:pt x="1181" y="150"/>
                      </a:lnTo>
                      <a:lnTo>
                        <a:pt x="1181" y="144"/>
                      </a:lnTo>
                      <a:lnTo>
                        <a:pt x="1181" y="139"/>
                      </a:lnTo>
                      <a:lnTo>
                        <a:pt x="1181" y="135"/>
                      </a:lnTo>
                      <a:lnTo>
                        <a:pt x="1182" y="131"/>
                      </a:lnTo>
                      <a:lnTo>
                        <a:pt x="1182" y="129"/>
                      </a:lnTo>
                      <a:lnTo>
                        <a:pt x="1182" y="126"/>
                      </a:lnTo>
                      <a:lnTo>
                        <a:pt x="1182" y="125"/>
                      </a:lnTo>
                      <a:lnTo>
                        <a:pt x="1182" y="123"/>
                      </a:lnTo>
                      <a:lnTo>
                        <a:pt x="1183" y="121"/>
                      </a:lnTo>
                      <a:lnTo>
                        <a:pt x="1183" y="120"/>
                      </a:lnTo>
                      <a:lnTo>
                        <a:pt x="1183" y="118"/>
                      </a:lnTo>
                      <a:lnTo>
                        <a:pt x="1183" y="116"/>
                      </a:lnTo>
                      <a:lnTo>
                        <a:pt x="1183" y="113"/>
                      </a:lnTo>
                      <a:lnTo>
                        <a:pt x="1183" y="111"/>
                      </a:lnTo>
                      <a:lnTo>
                        <a:pt x="1184" y="109"/>
                      </a:lnTo>
                      <a:lnTo>
                        <a:pt x="1184" y="107"/>
                      </a:lnTo>
                      <a:lnTo>
                        <a:pt x="1184" y="106"/>
                      </a:lnTo>
                      <a:lnTo>
                        <a:pt x="1184" y="105"/>
                      </a:lnTo>
                      <a:lnTo>
                        <a:pt x="1184" y="105"/>
                      </a:lnTo>
                      <a:lnTo>
                        <a:pt x="1184" y="105"/>
                      </a:lnTo>
                      <a:lnTo>
                        <a:pt x="1185" y="107"/>
                      </a:lnTo>
                      <a:lnTo>
                        <a:pt x="1185" y="109"/>
                      </a:lnTo>
                      <a:lnTo>
                        <a:pt x="1185" y="111"/>
                      </a:lnTo>
                      <a:lnTo>
                        <a:pt x="1185" y="114"/>
                      </a:lnTo>
                      <a:lnTo>
                        <a:pt x="1185" y="118"/>
                      </a:lnTo>
                      <a:lnTo>
                        <a:pt x="1186" y="121"/>
                      </a:lnTo>
                      <a:lnTo>
                        <a:pt x="1186" y="125"/>
                      </a:lnTo>
                      <a:lnTo>
                        <a:pt x="1186" y="130"/>
                      </a:lnTo>
                      <a:lnTo>
                        <a:pt x="1186" y="135"/>
                      </a:lnTo>
                      <a:lnTo>
                        <a:pt x="1186" y="141"/>
                      </a:lnTo>
                      <a:lnTo>
                        <a:pt x="1186" y="147"/>
                      </a:lnTo>
                      <a:lnTo>
                        <a:pt x="1187" y="154"/>
                      </a:lnTo>
                      <a:lnTo>
                        <a:pt x="1187" y="162"/>
                      </a:lnTo>
                      <a:lnTo>
                        <a:pt x="1187" y="169"/>
                      </a:lnTo>
                      <a:lnTo>
                        <a:pt x="1187" y="176"/>
                      </a:lnTo>
                      <a:lnTo>
                        <a:pt x="1187" y="183"/>
                      </a:lnTo>
                      <a:lnTo>
                        <a:pt x="1187" y="188"/>
                      </a:lnTo>
                      <a:lnTo>
                        <a:pt x="1188" y="193"/>
                      </a:lnTo>
                      <a:lnTo>
                        <a:pt x="1188" y="197"/>
                      </a:lnTo>
                      <a:lnTo>
                        <a:pt x="1188" y="200"/>
                      </a:lnTo>
                      <a:lnTo>
                        <a:pt x="1188" y="202"/>
                      </a:lnTo>
                      <a:lnTo>
                        <a:pt x="1188" y="203"/>
                      </a:lnTo>
                      <a:lnTo>
                        <a:pt x="1188" y="204"/>
                      </a:lnTo>
                      <a:lnTo>
                        <a:pt x="1189" y="206"/>
                      </a:lnTo>
                      <a:lnTo>
                        <a:pt x="1189" y="208"/>
                      </a:lnTo>
                      <a:lnTo>
                        <a:pt x="1189" y="211"/>
                      </a:lnTo>
                      <a:lnTo>
                        <a:pt x="1189" y="214"/>
                      </a:lnTo>
                      <a:lnTo>
                        <a:pt x="1189" y="218"/>
                      </a:lnTo>
                      <a:lnTo>
                        <a:pt x="1190" y="222"/>
                      </a:lnTo>
                      <a:lnTo>
                        <a:pt x="1190" y="227"/>
                      </a:lnTo>
                      <a:lnTo>
                        <a:pt x="1190" y="232"/>
                      </a:lnTo>
                      <a:lnTo>
                        <a:pt x="1190" y="237"/>
                      </a:lnTo>
                      <a:lnTo>
                        <a:pt x="1190" y="241"/>
                      </a:lnTo>
                      <a:lnTo>
                        <a:pt x="1190" y="244"/>
                      </a:lnTo>
                      <a:lnTo>
                        <a:pt x="1191" y="247"/>
                      </a:lnTo>
                      <a:lnTo>
                        <a:pt x="1191" y="249"/>
                      </a:lnTo>
                      <a:lnTo>
                        <a:pt x="1191" y="251"/>
                      </a:lnTo>
                      <a:lnTo>
                        <a:pt x="1191" y="252"/>
                      </a:lnTo>
                      <a:lnTo>
                        <a:pt x="1191" y="254"/>
                      </a:lnTo>
                      <a:lnTo>
                        <a:pt x="1191" y="256"/>
                      </a:lnTo>
                      <a:lnTo>
                        <a:pt x="1192" y="259"/>
                      </a:lnTo>
                      <a:lnTo>
                        <a:pt x="1192" y="263"/>
                      </a:lnTo>
                      <a:lnTo>
                        <a:pt x="1192" y="268"/>
                      </a:lnTo>
                      <a:lnTo>
                        <a:pt x="1192" y="273"/>
                      </a:lnTo>
                      <a:lnTo>
                        <a:pt x="1192" y="280"/>
                      </a:lnTo>
                      <a:lnTo>
                        <a:pt x="1192" y="288"/>
                      </a:lnTo>
                      <a:lnTo>
                        <a:pt x="1193" y="296"/>
                      </a:lnTo>
                      <a:lnTo>
                        <a:pt x="1193" y="305"/>
                      </a:lnTo>
                      <a:lnTo>
                        <a:pt x="1193" y="314"/>
                      </a:lnTo>
                      <a:lnTo>
                        <a:pt x="1193" y="323"/>
                      </a:lnTo>
                      <a:lnTo>
                        <a:pt x="1193" y="332"/>
                      </a:lnTo>
                      <a:lnTo>
                        <a:pt x="1194" y="341"/>
                      </a:lnTo>
                      <a:lnTo>
                        <a:pt x="1194" y="350"/>
                      </a:lnTo>
                      <a:lnTo>
                        <a:pt x="1194" y="357"/>
                      </a:lnTo>
                      <a:lnTo>
                        <a:pt x="1194" y="364"/>
                      </a:lnTo>
                      <a:lnTo>
                        <a:pt x="1194" y="371"/>
                      </a:lnTo>
                      <a:lnTo>
                        <a:pt x="1194" y="376"/>
                      </a:lnTo>
                      <a:lnTo>
                        <a:pt x="1195" y="381"/>
                      </a:lnTo>
                      <a:lnTo>
                        <a:pt x="1195" y="385"/>
                      </a:lnTo>
                      <a:lnTo>
                        <a:pt x="1195" y="389"/>
                      </a:lnTo>
                      <a:lnTo>
                        <a:pt x="1195" y="392"/>
                      </a:lnTo>
                      <a:lnTo>
                        <a:pt x="1195" y="396"/>
                      </a:lnTo>
                      <a:lnTo>
                        <a:pt x="1195" y="401"/>
                      </a:lnTo>
                      <a:lnTo>
                        <a:pt x="1196" y="407"/>
                      </a:lnTo>
                      <a:lnTo>
                        <a:pt x="1196" y="414"/>
                      </a:lnTo>
                      <a:lnTo>
                        <a:pt x="1196" y="422"/>
                      </a:lnTo>
                      <a:lnTo>
                        <a:pt x="1196" y="432"/>
                      </a:lnTo>
                      <a:lnTo>
                        <a:pt x="1196" y="444"/>
                      </a:lnTo>
                      <a:lnTo>
                        <a:pt x="1197" y="457"/>
                      </a:lnTo>
                      <a:lnTo>
                        <a:pt x="1197" y="471"/>
                      </a:lnTo>
                      <a:lnTo>
                        <a:pt x="1197" y="485"/>
                      </a:lnTo>
                      <a:lnTo>
                        <a:pt x="1197" y="500"/>
                      </a:lnTo>
                      <a:lnTo>
                        <a:pt x="1197" y="515"/>
                      </a:lnTo>
                      <a:lnTo>
                        <a:pt x="1197" y="529"/>
                      </a:lnTo>
                      <a:lnTo>
                        <a:pt x="1198" y="543"/>
                      </a:lnTo>
                      <a:lnTo>
                        <a:pt x="1198" y="557"/>
                      </a:lnTo>
                      <a:lnTo>
                        <a:pt x="1198" y="570"/>
                      </a:lnTo>
                      <a:lnTo>
                        <a:pt x="1198" y="582"/>
                      </a:lnTo>
                      <a:lnTo>
                        <a:pt x="1198" y="594"/>
                      </a:lnTo>
                      <a:lnTo>
                        <a:pt x="1198" y="605"/>
                      </a:lnTo>
                      <a:lnTo>
                        <a:pt x="1199" y="614"/>
                      </a:lnTo>
                      <a:lnTo>
                        <a:pt x="1199" y="623"/>
                      </a:lnTo>
                      <a:lnTo>
                        <a:pt x="1199" y="630"/>
                      </a:lnTo>
                      <a:lnTo>
                        <a:pt x="1199" y="636"/>
                      </a:lnTo>
                      <a:lnTo>
                        <a:pt x="1199" y="640"/>
                      </a:lnTo>
                      <a:lnTo>
                        <a:pt x="1199" y="643"/>
                      </a:lnTo>
                      <a:lnTo>
                        <a:pt x="1200" y="645"/>
                      </a:lnTo>
                      <a:lnTo>
                        <a:pt x="1200" y="647"/>
                      </a:lnTo>
                      <a:lnTo>
                        <a:pt x="1200" y="648"/>
                      </a:lnTo>
                      <a:lnTo>
                        <a:pt x="1200" y="650"/>
                      </a:lnTo>
                      <a:lnTo>
                        <a:pt x="1200" y="652"/>
                      </a:lnTo>
                      <a:lnTo>
                        <a:pt x="1201" y="655"/>
                      </a:lnTo>
                      <a:lnTo>
                        <a:pt x="1201" y="659"/>
                      </a:lnTo>
                      <a:lnTo>
                        <a:pt x="1201" y="665"/>
                      </a:lnTo>
                      <a:lnTo>
                        <a:pt x="1201" y="672"/>
                      </a:lnTo>
                      <a:lnTo>
                        <a:pt x="1201" y="680"/>
                      </a:lnTo>
                      <a:lnTo>
                        <a:pt x="1201" y="689"/>
                      </a:lnTo>
                      <a:lnTo>
                        <a:pt x="1202" y="698"/>
                      </a:lnTo>
                      <a:lnTo>
                        <a:pt x="1202" y="708"/>
                      </a:lnTo>
                      <a:lnTo>
                        <a:pt x="1202" y="717"/>
                      </a:lnTo>
                      <a:lnTo>
                        <a:pt x="1202" y="727"/>
                      </a:lnTo>
                      <a:lnTo>
                        <a:pt x="1202" y="736"/>
                      </a:lnTo>
                      <a:lnTo>
                        <a:pt x="1202" y="745"/>
                      </a:lnTo>
                      <a:lnTo>
                        <a:pt x="1203" y="754"/>
                      </a:lnTo>
                      <a:lnTo>
                        <a:pt x="1203" y="762"/>
                      </a:lnTo>
                      <a:lnTo>
                        <a:pt x="1203" y="771"/>
                      </a:lnTo>
                      <a:lnTo>
                        <a:pt x="1203" y="779"/>
                      </a:lnTo>
                      <a:lnTo>
                        <a:pt x="1203" y="788"/>
                      </a:lnTo>
                      <a:lnTo>
                        <a:pt x="1203" y="796"/>
                      </a:lnTo>
                      <a:lnTo>
                        <a:pt x="1204" y="804"/>
                      </a:lnTo>
                      <a:lnTo>
                        <a:pt x="1204" y="812"/>
                      </a:lnTo>
                      <a:lnTo>
                        <a:pt x="1204" y="820"/>
                      </a:lnTo>
                      <a:lnTo>
                        <a:pt x="1204" y="827"/>
                      </a:lnTo>
                      <a:lnTo>
                        <a:pt x="1204" y="834"/>
                      </a:lnTo>
                      <a:lnTo>
                        <a:pt x="1205" y="841"/>
                      </a:lnTo>
                      <a:lnTo>
                        <a:pt x="1205" y="849"/>
                      </a:lnTo>
                      <a:lnTo>
                        <a:pt x="1205" y="856"/>
                      </a:lnTo>
                      <a:lnTo>
                        <a:pt x="1205" y="863"/>
                      </a:lnTo>
                      <a:lnTo>
                        <a:pt x="1205" y="871"/>
                      </a:lnTo>
                      <a:lnTo>
                        <a:pt x="1205" y="880"/>
                      </a:lnTo>
                      <a:lnTo>
                        <a:pt x="1206" y="888"/>
                      </a:lnTo>
                      <a:lnTo>
                        <a:pt x="1206" y="898"/>
                      </a:lnTo>
                      <a:lnTo>
                        <a:pt x="1206" y="908"/>
                      </a:lnTo>
                      <a:lnTo>
                        <a:pt x="1206" y="918"/>
                      </a:lnTo>
                      <a:lnTo>
                        <a:pt x="1206" y="928"/>
                      </a:lnTo>
                      <a:lnTo>
                        <a:pt x="1206" y="939"/>
                      </a:lnTo>
                      <a:lnTo>
                        <a:pt x="1207" y="948"/>
                      </a:lnTo>
                      <a:lnTo>
                        <a:pt x="1207" y="958"/>
                      </a:lnTo>
                      <a:lnTo>
                        <a:pt x="1207" y="967"/>
                      </a:lnTo>
                      <a:lnTo>
                        <a:pt x="1207" y="974"/>
                      </a:lnTo>
                      <a:lnTo>
                        <a:pt x="1207" y="982"/>
                      </a:lnTo>
                      <a:lnTo>
                        <a:pt x="1208" y="988"/>
                      </a:lnTo>
                      <a:lnTo>
                        <a:pt x="1208" y="993"/>
                      </a:lnTo>
                      <a:lnTo>
                        <a:pt x="1208" y="997"/>
                      </a:lnTo>
                      <a:lnTo>
                        <a:pt x="1208" y="1000"/>
                      </a:lnTo>
                      <a:lnTo>
                        <a:pt x="1208" y="1003"/>
                      </a:lnTo>
                      <a:lnTo>
                        <a:pt x="1208" y="1004"/>
                      </a:lnTo>
                      <a:lnTo>
                        <a:pt x="1209" y="1004"/>
                      </a:lnTo>
                      <a:lnTo>
                        <a:pt x="1209" y="1003"/>
                      </a:lnTo>
                      <a:lnTo>
                        <a:pt x="1209" y="1002"/>
                      </a:lnTo>
                      <a:lnTo>
                        <a:pt x="1209" y="999"/>
                      </a:lnTo>
                      <a:lnTo>
                        <a:pt x="1209" y="996"/>
                      </a:lnTo>
                      <a:lnTo>
                        <a:pt x="1209" y="993"/>
                      </a:lnTo>
                      <a:lnTo>
                        <a:pt x="1210" y="990"/>
                      </a:lnTo>
                      <a:lnTo>
                        <a:pt x="1210" y="988"/>
                      </a:lnTo>
                      <a:lnTo>
                        <a:pt x="1210" y="985"/>
                      </a:lnTo>
                      <a:lnTo>
                        <a:pt x="1210" y="984"/>
                      </a:lnTo>
                      <a:lnTo>
                        <a:pt x="1210" y="985"/>
                      </a:lnTo>
                      <a:lnTo>
                        <a:pt x="1210" y="986"/>
                      </a:lnTo>
                      <a:lnTo>
                        <a:pt x="1211" y="990"/>
                      </a:lnTo>
                      <a:lnTo>
                        <a:pt x="1211" y="995"/>
                      </a:lnTo>
                      <a:lnTo>
                        <a:pt x="1211" y="1002"/>
                      </a:lnTo>
                      <a:lnTo>
                        <a:pt x="1211" y="1011"/>
                      </a:lnTo>
                      <a:lnTo>
                        <a:pt x="1211" y="1022"/>
                      </a:lnTo>
                      <a:lnTo>
                        <a:pt x="1212" y="1034"/>
                      </a:lnTo>
                      <a:lnTo>
                        <a:pt x="1212" y="1047"/>
                      </a:lnTo>
                      <a:lnTo>
                        <a:pt x="1212" y="1061"/>
                      </a:lnTo>
                      <a:lnTo>
                        <a:pt x="1212" y="1074"/>
                      </a:lnTo>
                      <a:lnTo>
                        <a:pt x="1212" y="1088"/>
                      </a:lnTo>
                      <a:lnTo>
                        <a:pt x="1212" y="1102"/>
                      </a:lnTo>
                      <a:lnTo>
                        <a:pt x="1213" y="1114"/>
                      </a:lnTo>
                      <a:lnTo>
                        <a:pt x="1213" y="1126"/>
                      </a:lnTo>
                      <a:lnTo>
                        <a:pt x="1213" y="1137"/>
                      </a:lnTo>
                      <a:lnTo>
                        <a:pt x="1213" y="1147"/>
                      </a:lnTo>
                      <a:lnTo>
                        <a:pt x="1213" y="1157"/>
                      </a:lnTo>
                      <a:lnTo>
                        <a:pt x="1213" y="1165"/>
                      </a:lnTo>
                      <a:lnTo>
                        <a:pt x="1214" y="1172"/>
                      </a:lnTo>
                      <a:lnTo>
                        <a:pt x="1214" y="1179"/>
                      </a:lnTo>
                      <a:lnTo>
                        <a:pt x="1214" y="1185"/>
                      </a:lnTo>
                      <a:lnTo>
                        <a:pt x="1214" y="1190"/>
                      </a:lnTo>
                      <a:lnTo>
                        <a:pt x="1214" y="1195"/>
                      </a:lnTo>
                      <a:lnTo>
                        <a:pt x="1214" y="1199"/>
                      </a:lnTo>
                      <a:lnTo>
                        <a:pt x="1215" y="1202"/>
                      </a:lnTo>
                      <a:lnTo>
                        <a:pt x="1215" y="1205"/>
                      </a:lnTo>
                      <a:lnTo>
                        <a:pt x="1215" y="1208"/>
                      </a:lnTo>
                      <a:lnTo>
                        <a:pt x="1215" y="1210"/>
                      </a:lnTo>
                      <a:lnTo>
                        <a:pt x="1215" y="1212"/>
                      </a:lnTo>
                      <a:lnTo>
                        <a:pt x="1216" y="1214"/>
                      </a:lnTo>
                      <a:lnTo>
                        <a:pt x="1216" y="1216"/>
                      </a:lnTo>
                      <a:lnTo>
                        <a:pt x="1216" y="1218"/>
                      </a:lnTo>
                      <a:lnTo>
                        <a:pt x="1216" y="1220"/>
                      </a:lnTo>
                      <a:lnTo>
                        <a:pt x="1216" y="1222"/>
                      </a:lnTo>
                      <a:lnTo>
                        <a:pt x="1216" y="1224"/>
                      </a:lnTo>
                      <a:lnTo>
                        <a:pt x="1217" y="1227"/>
                      </a:lnTo>
                      <a:lnTo>
                        <a:pt x="1217" y="1229"/>
                      </a:lnTo>
                      <a:lnTo>
                        <a:pt x="1217" y="1232"/>
                      </a:lnTo>
                      <a:lnTo>
                        <a:pt x="1217" y="1235"/>
                      </a:lnTo>
                      <a:lnTo>
                        <a:pt x="1217" y="1238"/>
                      </a:lnTo>
                      <a:lnTo>
                        <a:pt x="1217" y="1240"/>
                      </a:lnTo>
                      <a:lnTo>
                        <a:pt x="1218" y="1244"/>
                      </a:lnTo>
                      <a:lnTo>
                        <a:pt x="1218" y="1247"/>
                      </a:lnTo>
                      <a:lnTo>
                        <a:pt x="1218" y="1251"/>
                      </a:lnTo>
                      <a:lnTo>
                        <a:pt x="1218" y="1256"/>
                      </a:lnTo>
                      <a:lnTo>
                        <a:pt x="1218" y="1261"/>
                      </a:lnTo>
                      <a:lnTo>
                        <a:pt x="1219" y="1268"/>
                      </a:lnTo>
                      <a:lnTo>
                        <a:pt x="1219" y="1274"/>
                      </a:lnTo>
                      <a:lnTo>
                        <a:pt x="1219" y="1282"/>
                      </a:lnTo>
                      <a:lnTo>
                        <a:pt x="1219" y="1289"/>
                      </a:lnTo>
                      <a:lnTo>
                        <a:pt x="1219" y="1297"/>
                      </a:lnTo>
                      <a:lnTo>
                        <a:pt x="1219" y="1305"/>
                      </a:lnTo>
                      <a:lnTo>
                        <a:pt x="1220" y="1313"/>
                      </a:lnTo>
                      <a:lnTo>
                        <a:pt x="1220" y="1321"/>
                      </a:lnTo>
                      <a:lnTo>
                        <a:pt x="1220" y="1327"/>
                      </a:lnTo>
                      <a:lnTo>
                        <a:pt x="1220" y="1333"/>
                      </a:lnTo>
                      <a:lnTo>
                        <a:pt x="1220" y="1338"/>
                      </a:lnTo>
                      <a:lnTo>
                        <a:pt x="1220" y="1341"/>
                      </a:lnTo>
                      <a:lnTo>
                        <a:pt x="1221" y="1344"/>
                      </a:lnTo>
                      <a:lnTo>
                        <a:pt x="1221" y="1345"/>
                      </a:lnTo>
                      <a:lnTo>
                        <a:pt x="1221" y="1346"/>
                      </a:lnTo>
                      <a:lnTo>
                        <a:pt x="1221" y="1345"/>
                      </a:lnTo>
                      <a:lnTo>
                        <a:pt x="1221" y="1344"/>
                      </a:lnTo>
                      <a:lnTo>
                        <a:pt x="1221" y="1342"/>
                      </a:lnTo>
                      <a:lnTo>
                        <a:pt x="1222" y="1339"/>
                      </a:lnTo>
                      <a:lnTo>
                        <a:pt x="1222" y="1336"/>
                      </a:lnTo>
                      <a:lnTo>
                        <a:pt x="1222" y="1333"/>
                      </a:lnTo>
                      <a:lnTo>
                        <a:pt x="1222" y="1330"/>
                      </a:lnTo>
                      <a:lnTo>
                        <a:pt x="1222" y="1326"/>
                      </a:lnTo>
                      <a:lnTo>
                        <a:pt x="1223" y="1323"/>
                      </a:lnTo>
                      <a:lnTo>
                        <a:pt x="1223" y="1320"/>
                      </a:lnTo>
                      <a:lnTo>
                        <a:pt x="1223" y="1318"/>
                      </a:lnTo>
                      <a:lnTo>
                        <a:pt x="1223" y="1317"/>
                      </a:lnTo>
                      <a:lnTo>
                        <a:pt x="1223" y="1317"/>
                      </a:lnTo>
                      <a:lnTo>
                        <a:pt x="1223" y="1317"/>
                      </a:lnTo>
                      <a:lnTo>
                        <a:pt x="1224" y="1318"/>
                      </a:lnTo>
                      <a:lnTo>
                        <a:pt x="1224" y="1320"/>
                      </a:lnTo>
                      <a:lnTo>
                        <a:pt x="1224" y="1323"/>
                      </a:lnTo>
                      <a:lnTo>
                        <a:pt x="1224" y="1327"/>
                      </a:lnTo>
                      <a:lnTo>
                        <a:pt x="1224" y="1331"/>
                      </a:lnTo>
                      <a:lnTo>
                        <a:pt x="1224" y="1335"/>
                      </a:lnTo>
                      <a:lnTo>
                        <a:pt x="1225" y="1339"/>
                      </a:lnTo>
                      <a:lnTo>
                        <a:pt x="1225" y="1343"/>
                      </a:lnTo>
                      <a:lnTo>
                        <a:pt x="1225" y="1346"/>
                      </a:lnTo>
                      <a:lnTo>
                        <a:pt x="1225" y="1348"/>
                      </a:lnTo>
                      <a:lnTo>
                        <a:pt x="1225" y="1349"/>
                      </a:lnTo>
                      <a:lnTo>
                        <a:pt x="1225" y="1348"/>
                      </a:lnTo>
                      <a:lnTo>
                        <a:pt x="1226" y="1346"/>
                      </a:lnTo>
                      <a:lnTo>
                        <a:pt x="1226" y="1342"/>
                      </a:lnTo>
                      <a:lnTo>
                        <a:pt x="1226" y="1337"/>
                      </a:lnTo>
                      <a:lnTo>
                        <a:pt x="1226" y="1330"/>
                      </a:lnTo>
                      <a:lnTo>
                        <a:pt x="1226" y="1323"/>
                      </a:lnTo>
                      <a:lnTo>
                        <a:pt x="1227" y="1315"/>
                      </a:lnTo>
                      <a:lnTo>
                        <a:pt x="1227" y="1307"/>
                      </a:lnTo>
                      <a:lnTo>
                        <a:pt x="1227" y="1301"/>
                      </a:lnTo>
                      <a:lnTo>
                        <a:pt x="1227" y="1295"/>
                      </a:lnTo>
                      <a:lnTo>
                        <a:pt x="1227" y="1290"/>
                      </a:lnTo>
                      <a:lnTo>
                        <a:pt x="1227" y="1288"/>
                      </a:lnTo>
                      <a:lnTo>
                        <a:pt x="1228" y="1287"/>
                      </a:lnTo>
                      <a:lnTo>
                        <a:pt x="1228" y="1289"/>
                      </a:lnTo>
                      <a:lnTo>
                        <a:pt x="1228" y="1292"/>
                      </a:lnTo>
                      <a:lnTo>
                        <a:pt x="1228" y="1297"/>
                      </a:lnTo>
                      <a:lnTo>
                        <a:pt x="1228" y="1303"/>
                      </a:lnTo>
                      <a:lnTo>
                        <a:pt x="1228" y="1311"/>
                      </a:lnTo>
                      <a:lnTo>
                        <a:pt x="1229" y="1320"/>
                      </a:lnTo>
                      <a:lnTo>
                        <a:pt x="1229" y="1328"/>
                      </a:lnTo>
                      <a:lnTo>
                        <a:pt x="1229" y="1336"/>
                      </a:lnTo>
                      <a:lnTo>
                        <a:pt x="1229" y="1344"/>
                      </a:lnTo>
                      <a:lnTo>
                        <a:pt x="1229" y="1351"/>
                      </a:lnTo>
                      <a:lnTo>
                        <a:pt x="1230" y="1356"/>
                      </a:lnTo>
                      <a:lnTo>
                        <a:pt x="1230" y="1360"/>
                      </a:lnTo>
                      <a:lnTo>
                        <a:pt x="1230" y="1361"/>
                      </a:lnTo>
                      <a:lnTo>
                        <a:pt x="1230" y="1361"/>
                      </a:lnTo>
                      <a:lnTo>
                        <a:pt x="1230" y="1360"/>
                      </a:lnTo>
                      <a:lnTo>
                        <a:pt x="1230" y="1356"/>
                      </a:lnTo>
                      <a:lnTo>
                        <a:pt x="1231" y="1352"/>
                      </a:lnTo>
                      <a:lnTo>
                        <a:pt x="1231" y="1346"/>
                      </a:lnTo>
                      <a:lnTo>
                        <a:pt x="1231" y="1340"/>
                      </a:lnTo>
                      <a:lnTo>
                        <a:pt x="1231" y="1334"/>
                      </a:lnTo>
                      <a:lnTo>
                        <a:pt x="1231" y="1328"/>
                      </a:lnTo>
                      <a:lnTo>
                        <a:pt x="1231" y="1323"/>
                      </a:lnTo>
                      <a:lnTo>
                        <a:pt x="1232" y="1319"/>
                      </a:lnTo>
                      <a:lnTo>
                        <a:pt x="1232" y="1317"/>
                      </a:lnTo>
                      <a:lnTo>
                        <a:pt x="1232" y="1317"/>
                      </a:lnTo>
                      <a:lnTo>
                        <a:pt x="1232" y="1319"/>
                      </a:lnTo>
                      <a:lnTo>
                        <a:pt x="1232" y="1323"/>
                      </a:lnTo>
                      <a:lnTo>
                        <a:pt x="1232" y="1329"/>
                      </a:lnTo>
                      <a:lnTo>
                        <a:pt x="1233" y="1338"/>
                      </a:lnTo>
                      <a:lnTo>
                        <a:pt x="1233" y="1348"/>
                      </a:lnTo>
                      <a:lnTo>
                        <a:pt x="1233" y="1359"/>
                      </a:lnTo>
                      <a:lnTo>
                        <a:pt x="1233" y="1371"/>
                      </a:lnTo>
                      <a:lnTo>
                        <a:pt x="1233" y="1383"/>
                      </a:lnTo>
                      <a:lnTo>
                        <a:pt x="1234" y="1394"/>
                      </a:lnTo>
                      <a:lnTo>
                        <a:pt x="1234" y="1405"/>
                      </a:lnTo>
                      <a:lnTo>
                        <a:pt x="1234" y="1415"/>
                      </a:lnTo>
                      <a:lnTo>
                        <a:pt x="1234" y="1424"/>
                      </a:lnTo>
                      <a:lnTo>
                        <a:pt x="1234" y="1431"/>
                      </a:lnTo>
                      <a:lnTo>
                        <a:pt x="1234" y="1437"/>
                      </a:lnTo>
                      <a:lnTo>
                        <a:pt x="1235" y="1441"/>
                      </a:lnTo>
                      <a:lnTo>
                        <a:pt x="1235" y="1444"/>
                      </a:lnTo>
                      <a:lnTo>
                        <a:pt x="1235" y="1446"/>
                      </a:lnTo>
                      <a:lnTo>
                        <a:pt x="1235" y="1446"/>
                      </a:lnTo>
                      <a:lnTo>
                        <a:pt x="1235" y="1445"/>
                      </a:lnTo>
                      <a:lnTo>
                        <a:pt x="1235" y="1442"/>
                      </a:lnTo>
                      <a:lnTo>
                        <a:pt x="1236" y="1438"/>
                      </a:lnTo>
                      <a:lnTo>
                        <a:pt x="1236" y="1432"/>
                      </a:lnTo>
                      <a:lnTo>
                        <a:pt x="1236" y="1425"/>
                      </a:lnTo>
                      <a:lnTo>
                        <a:pt x="1236" y="1416"/>
                      </a:lnTo>
                      <a:lnTo>
                        <a:pt x="1236" y="1406"/>
                      </a:lnTo>
                      <a:lnTo>
                        <a:pt x="1236" y="1394"/>
                      </a:lnTo>
                      <a:lnTo>
                        <a:pt x="1237" y="1382"/>
                      </a:lnTo>
                      <a:lnTo>
                        <a:pt x="1237" y="1369"/>
                      </a:lnTo>
                      <a:lnTo>
                        <a:pt x="1237" y="1355"/>
                      </a:lnTo>
                      <a:lnTo>
                        <a:pt x="1237" y="1342"/>
                      </a:lnTo>
                      <a:lnTo>
                        <a:pt x="1237" y="1329"/>
                      </a:lnTo>
                      <a:lnTo>
                        <a:pt x="1238" y="1317"/>
                      </a:lnTo>
                      <a:lnTo>
                        <a:pt x="1238" y="1306"/>
                      </a:lnTo>
                      <a:lnTo>
                        <a:pt x="1238" y="1297"/>
                      </a:lnTo>
                      <a:lnTo>
                        <a:pt x="1238" y="1290"/>
                      </a:lnTo>
                      <a:lnTo>
                        <a:pt x="1238" y="1286"/>
                      </a:lnTo>
                      <a:lnTo>
                        <a:pt x="1238" y="1285"/>
                      </a:lnTo>
                      <a:lnTo>
                        <a:pt x="1239" y="1286"/>
                      </a:lnTo>
                      <a:lnTo>
                        <a:pt x="1239" y="1290"/>
                      </a:lnTo>
                      <a:lnTo>
                        <a:pt x="1239" y="1297"/>
                      </a:lnTo>
                      <a:lnTo>
                        <a:pt x="1239" y="1306"/>
                      </a:lnTo>
                      <a:lnTo>
                        <a:pt x="1239" y="1316"/>
                      </a:lnTo>
                      <a:lnTo>
                        <a:pt x="1239" y="1328"/>
                      </a:lnTo>
                      <a:lnTo>
                        <a:pt x="1240" y="1340"/>
                      </a:lnTo>
                      <a:lnTo>
                        <a:pt x="1240" y="1352"/>
                      </a:lnTo>
                      <a:lnTo>
                        <a:pt x="1240" y="1364"/>
                      </a:lnTo>
                      <a:lnTo>
                        <a:pt x="1240" y="1376"/>
                      </a:lnTo>
                      <a:lnTo>
                        <a:pt x="1240" y="1386"/>
                      </a:lnTo>
                      <a:lnTo>
                        <a:pt x="1241" y="1395"/>
                      </a:lnTo>
                      <a:lnTo>
                        <a:pt x="1241" y="1403"/>
                      </a:lnTo>
                      <a:lnTo>
                        <a:pt x="1241" y="1410"/>
                      </a:lnTo>
                      <a:lnTo>
                        <a:pt x="1241" y="1415"/>
                      </a:lnTo>
                      <a:lnTo>
                        <a:pt x="1241" y="1420"/>
                      </a:lnTo>
                      <a:lnTo>
                        <a:pt x="1241" y="1423"/>
                      </a:lnTo>
                      <a:lnTo>
                        <a:pt x="1242" y="1425"/>
                      </a:lnTo>
                      <a:lnTo>
                        <a:pt x="1242" y="1427"/>
                      </a:lnTo>
                      <a:lnTo>
                        <a:pt x="1242" y="1427"/>
                      </a:lnTo>
                      <a:lnTo>
                        <a:pt x="1242" y="1427"/>
                      </a:lnTo>
                      <a:lnTo>
                        <a:pt x="1242" y="1426"/>
                      </a:lnTo>
                      <a:lnTo>
                        <a:pt x="1242" y="1424"/>
                      </a:lnTo>
                      <a:lnTo>
                        <a:pt x="1243" y="1420"/>
                      </a:lnTo>
                      <a:lnTo>
                        <a:pt x="1243" y="1416"/>
                      </a:lnTo>
                      <a:lnTo>
                        <a:pt x="1243" y="1411"/>
                      </a:lnTo>
                      <a:lnTo>
                        <a:pt x="1243" y="1405"/>
                      </a:lnTo>
                      <a:lnTo>
                        <a:pt x="1243" y="1398"/>
                      </a:lnTo>
                      <a:lnTo>
                        <a:pt x="1243" y="1391"/>
                      </a:lnTo>
                      <a:lnTo>
                        <a:pt x="1244" y="1383"/>
                      </a:lnTo>
                      <a:lnTo>
                        <a:pt x="1244" y="1375"/>
                      </a:lnTo>
                      <a:lnTo>
                        <a:pt x="1244" y="1367"/>
                      </a:lnTo>
                      <a:lnTo>
                        <a:pt x="1244" y="1358"/>
                      </a:lnTo>
                      <a:lnTo>
                        <a:pt x="1244" y="1350"/>
                      </a:lnTo>
                      <a:lnTo>
                        <a:pt x="1245" y="1341"/>
                      </a:lnTo>
                      <a:lnTo>
                        <a:pt x="1245" y="1333"/>
                      </a:lnTo>
                      <a:lnTo>
                        <a:pt x="1245" y="1324"/>
                      </a:lnTo>
                      <a:lnTo>
                        <a:pt x="1245" y="1317"/>
                      </a:lnTo>
                      <a:lnTo>
                        <a:pt x="1245" y="1310"/>
                      </a:lnTo>
                      <a:lnTo>
                        <a:pt x="1245" y="1304"/>
                      </a:lnTo>
                      <a:lnTo>
                        <a:pt x="1246" y="1298"/>
                      </a:lnTo>
                      <a:lnTo>
                        <a:pt x="1246" y="1295"/>
                      </a:lnTo>
                      <a:lnTo>
                        <a:pt x="1246" y="1292"/>
                      </a:lnTo>
                      <a:lnTo>
                        <a:pt x="1246" y="1291"/>
                      </a:lnTo>
                      <a:lnTo>
                        <a:pt x="1246" y="1291"/>
                      </a:lnTo>
                      <a:lnTo>
                        <a:pt x="1246" y="1293"/>
                      </a:lnTo>
                      <a:lnTo>
                        <a:pt x="1247" y="1295"/>
                      </a:lnTo>
                      <a:lnTo>
                        <a:pt x="1247" y="1298"/>
                      </a:lnTo>
                      <a:lnTo>
                        <a:pt x="1247" y="1301"/>
                      </a:lnTo>
                      <a:lnTo>
                        <a:pt x="1247" y="1304"/>
                      </a:lnTo>
                      <a:lnTo>
                        <a:pt x="1247" y="1306"/>
                      </a:lnTo>
                      <a:lnTo>
                        <a:pt x="1247" y="1308"/>
                      </a:lnTo>
                      <a:lnTo>
                        <a:pt x="1248" y="1309"/>
                      </a:lnTo>
                      <a:lnTo>
                        <a:pt x="1248" y="1309"/>
                      </a:lnTo>
                      <a:lnTo>
                        <a:pt x="1248" y="1308"/>
                      </a:lnTo>
                      <a:lnTo>
                        <a:pt x="1248" y="1307"/>
                      </a:lnTo>
                      <a:lnTo>
                        <a:pt x="1248" y="1306"/>
                      </a:lnTo>
                      <a:lnTo>
                        <a:pt x="1249" y="1305"/>
                      </a:lnTo>
                      <a:lnTo>
                        <a:pt x="1249" y="1304"/>
                      </a:lnTo>
                      <a:lnTo>
                        <a:pt x="1249" y="1304"/>
                      </a:lnTo>
                      <a:lnTo>
                        <a:pt x="1249" y="1304"/>
                      </a:lnTo>
                      <a:lnTo>
                        <a:pt x="1249" y="1305"/>
                      </a:lnTo>
                      <a:lnTo>
                        <a:pt x="1249" y="1307"/>
                      </a:lnTo>
                      <a:lnTo>
                        <a:pt x="1250" y="1310"/>
                      </a:lnTo>
                      <a:lnTo>
                        <a:pt x="1250" y="1313"/>
                      </a:lnTo>
                      <a:lnTo>
                        <a:pt x="1250" y="1316"/>
                      </a:lnTo>
                      <a:lnTo>
                        <a:pt x="1250" y="1319"/>
                      </a:lnTo>
                      <a:lnTo>
                        <a:pt x="1250" y="1323"/>
                      </a:lnTo>
                      <a:lnTo>
                        <a:pt x="1250" y="1325"/>
                      </a:lnTo>
                      <a:lnTo>
                        <a:pt x="1251" y="1327"/>
                      </a:lnTo>
                      <a:lnTo>
                        <a:pt x="1251" y="1327"/>
                      </a:lnTo>
                      <a:lnTo>
                        <a:pt x="1251" y="1327"/>
                      </a:lnTo>
                      <a:lnTo>
                        <a:pt x="1251" y="1326"/>
                      </a:lnTo>
                      <a:lnTo>
                        <a:pt x="1251" y="1323"/>
                      </a:lnTo>
                      <a:lnTo>
                        <a:pt x="1252" y="1320"/>
                      </a:lnTo>
                      <a:lnTo>
                        <a:pt x="1252" y="1316"/>
                      </a:lnTo>
                      <a:lnTo>
                        <a:pt x="1252" y="1311"/>
                      </a:lnTo>
                      <a:lnTo>
                        <a:pt x="1252" y="1306"/>
                      </a:lnTo>
                      <a:lnTo>
                        <a:pt x="1252" y="1300"/>
                      </a:lnTo>
                      <a:lnTo>
                        <a:pt x="1252" y="1293"/>
                      </a:lnTo>
                      <a:lnTo>
                        <a:pt x="1253" y="1287"/>
                      </a:lnTo>
                      <a:lnTo>
                        <a:pt x="1253" y="1280"/>
                      </a:lnTo>
                      <a:lnTo>
                        <a:pt x="1253" y="1274"/>
                      </a:lnTo>
                      <a:lnTo>
                        <a:pt x="1253" y="1268"/>
                      </a:lnTo>
                      <a:lnTo>
                        <a:pt x="1253" y="1263"/>
                      </a:lnTo>
                      <a:lnTo>
                        <a:pt x="1253" y="1259"/>
                      </a:lnTo>
                      <a:lnTo>
                        <a:pt x="1254" y="1256"/>
                      </a:lnTo>
                      <a:lnTo>
                        <a:pt x="1254" y="1255"/>
                      </a:lnTo>
                      <a:lnTo>
                        <a:pt x="1254" y="1255"/>
                      </a:lnTo>
                      <a:lnTo>
                        <a:pt x="1254" y="1257"/>
                      </a:lnTo>
                      <a:lnTo>
                        <a:pt x="1254" y="1261"/>
                      </a:lnTo>
                      <a:lnTo>
                        <a:pt x="1254" y="1265"/>
                      </a:lnTo>
                      <a:lnTo>
                        <a:pt x="1255" y="1271"/>
                      </a:lnTo>
                      <a:lnTo>
                        <a:pt x="1255" y="1277"/>
                      </a:lnTo>
                      <a:lnTo>
                        <a:pt x="1255" y="1283"/>
                      </a:lnTo>
                      <a:lnTo>
                        <a:pt x="1255" y="1289"/>
                      </a:lnTo>
                      <a:lnTo>
                        <a:pt x="1255" y="1294"/>
                      </a:lnTo>
                      <a:lnTo>
                        <a:pt x="1256" y="1298"/>
                      </a:lnTo>
                      <a:lnTo>
                        <a:pt x="1256" y="1300"/>
                      </a:lnTo>
                      <a:lnTo>
                        <a:pt x="1256" y="1301"/>
                      </a:lnTo>
                      <a:lnTo>
                        <a:pt x="1256" y="1300"/>
                      </a:lnTo>
                      <a:lnTo>
                        <a:pt x="1256" y="1298"/>
                      </a:lnTo>
                      <a:lnTo>
                        <a:pt x="1256" y="1293"/>
                      </a:lnTo>
                      <a:lnTo>
                        <a:pt x="1257" y="1287"/>
                      </a:lnTo>
                      <a:lnTo>
                        <a:pt x="1257" y="1279"/>
                      </a:lnTo>
                      <a:lnTo>
                        <a:pt x="1257" y="1270"/>
                      </a:lnTo>
                      <a:lnTo>
                        <a:pt x="1257" y="1259"/>
                      </a:lnTo>
                      <a:lnTo>
                        <a:pt x="1257" y="1247"/>
                      </a:lnTo>
                      <a:lnTo>
                        <a:pt x="1257" y="1234"/>
                      </a:lnTo>
                      <a:lnTo>
                        <a:pt x="1258" y="1222"/>
                      </a:lnTo>
                      <a:lnTo>
                        <a:pt x="1258" y="1211"/>
                      </a:lnTo>
                      <a:lnTo>
                        <a:pt x="1258" y="1202"/>
                      </a:lnTo>
                      <a:lnTo>
                        <a:pt x="1258" y="1195"/>
                      </a:lnTo>
                      <a:lnTo>
                        <a:pt x="1258" y="1191"/>
                      </a:lnTo>
                      <a:lnTo>
                        <a:pt x="1258" y="1190"/>
                      </a:lnTo>
                      <a:lnTo>
                        <a:pt x="1259" y="1193"/>
                      </a:lnTo>
                      <a:lnTo>
                        <a:pt x="1259" y="1199"/>
                      </a:lnTo>
                      <a:lnTo>
                        <a:pt x="1259" y="1207"/>
                      </a:lnTo>
                      <a:lnTo>
                        <a:pt x="1259" y="1218"/>
                      </a:lnTo>
                      <a:lnTo>
                        <a:pt x="1259" y="1231"/>
                      </a:lnTo>
                      <a:lnTo>
                        <a:pt x="1260" y="1244"/>
                      </a:lnTo>
                      <a:lnTo>
                        <a:pt x="1260" y="1257"/>
                      </a:lnTo>
                      <a:lnTo>
                        <a:pt x="1260" y="1270"/>
                      </a:lnTo>
                      <a:lnTo>
                        <a:pt x="1260" y="1281"/>
                      </a:lnTo>
                      <a:lnTo>
                        <a:pt x="1260" y="1292"/>
                      </a:lnTo>
                      <a:lnTo>
                        <a:pt x="1260" y="1301"/>
                      </a:lnTo>
                      <a:lnTo>
                        <a:pt x="1261" y="1309"/>
                      </a:lnTo>
                      <a:lnTo>
                        <a:pt x="1261" y="1316"/>
                      </a:lnTo>
                      <a:lnTo>
                        <a:pt x="1261" y="1322"/>
                      </a:lnTo>
                      <a:lnTo>
                        <a:pt x="1261" y="1326"/>
                      </a:lnTo>
                      <a:lnTo>
                        <a:pt x="1261" y="1330"/>
                      </a:lnTo>
                      <a:lnTo>
                        <a:pt x="1261" y="1333"/>
                      </a:lnTo>
                      <a:lnTo>
                        <a:pt x="1262" y="1334"/>
                      </a:lnTo>
                      <a:lnTo>
                        <a:pt x="1262" y="1335"/>
                      </a:lnTo>
                      <a:lnTo>
                        <a:pt x="1262" y="1335"/>
                      </a:lnTo>
                      <a:lnTo>
                        <a:pt x="1262" y="1333"/>
                      </a:lnTo>
                      <a:lnTo>
                        <a:pt x="1262" y="1331"/>
                      </a:lnTo>
                      <a:lnTo>
                        <a:pt x="1263" y="1328"/>
                      </a:lnTo>
                      <a:lnTo>
                        <a:pt x="1263" y="1325"/>
                      </a:lnTo>
                      <a:lnTo>
                        <a:pt x="1263" y="1321"/>
                      </a:lnTo>
                      <a:lnTo>
                        <a:pt x="1263" y="1316"/>
                      </a:lnTo>
                      <a:lnTo>
                        <a:pt x="1263" y="1312"/>
                      </a:lnTo>
                      <a:lnTo>
                        <a:pt x="1263" y="1307"/>
                      </a:lnTo>
                      <a:lnTo>
                        <a:pt x="1264" y="1303"/>
                      </a:lnTo>
                      <a:lnTo>
                        <a:pt x="1264" y="1299"/>
                      </a:lnTo>
                      <a:lnTo>
                        <a:pt x="1264" y="1295"/>
                      </a:lnTo>
                      <a:lnTo>
                        <a:pt x="1264" y="1292"/>
                      </a:lnTo>
                      <a:lnTo>
                        <a:pt x="1264" y="1290"/>
                      </a:lnTo>
                      <a:lnTo>
                        <a:pt x="1264" y="1288"/>
                      </a:lnTo>
                      <a:lnTo>
                        <a:pt x="1265" y="1286"/>
                      </a:lnTo>
                      <a:lnTo>
                        <a:pt x="1265" y="1285"/>
                      </a:lnTo>
                      <a:lnTo>
                        <a:pt x="1265" y="1285"/>
                      </a:lnTo>
                      <a:lnTo>
                        <a:pt x="1265" y="1284"/>
                      </a:lnTo>
                      <a:lnTo>
                        <a:pt x="1265" y="1284"/>
                      </a:lnTo>
                      <a:lnTo>
                        <a:pt x="1265" y="1284"/>
                      </a:lnTo>
                      <a:lnTo>
                        <a:pt x="1266" y="1284"/>
                      </a:lnTo>
                      <a:lnTo>
                        <a:pt x="1266" y="1283"/>
                      </a:lnTo>
                      <a:lnTo>
                        <a:pt x="1266" y="1282"/>
                      </a:lnTo>
                      <a:lnTo>
                        <a:pt x="1266" y="1280"/>
                      </a:lnTo>
                      <a:lnTo>
                        <a:pt x="1266" y="1277"/>
                      </a:lnTo>
                      <a:lnTo>
                        <a:pt x="1267" y="1274"/>
                      </a:lnTo>
                      <a:lnTo>
                        <a:pt x="1267" y="1270"/>
                      </a:lnTo>
                      <a:lnTo>
                        <a:pt x="1267" y="1266"/>
                      </a:lnTo>
                      <a:lnTo>
                        <a:pt x="1267" y="1261"/>
                      </a:lnTo>
                      <a:lnTo>
                        <a:pt x="1267" y="1257"/>
                      </a:lnTo>
                      <a:lnTo>
                        <a:pt x="1267" y="1253"/>
                      </a:lnTo>
                      <a:lnTo>
                        <a:pt x="1268" y="1249"/>
                      </a:lnTo>
                      <a:lnTo>
                        <a:pt x="1268" y="1245"/>
                      </a:lnTo>
                      <a:lnTo>
                        <a:pt x="1268" y="1241"/>
                      </a:lnTo>
                      <a:lnTo>
                        <a:pt x="1268" y="1237"/>
                      </a:lnTo>
                      <a:lnTo>
                        <a:pt x="1268" y="1233"/>
                      </a:lnTo>
                      <a:lnTo>
                        <a:pt x="1268" y="1228"/>
                      </a:lnTo>
                      <a:lnTo>
                        <a:pt x="1269" y="1222"/>
                      </a:lnTo>
                      <a:lnTo>
                        <a:pt x="1269" y="1215"/>
                      </a:lnTo>
                      <a:lnTo>
                        <a:pt x="1269" y="1207"/>
                      </a:lnTo>
                      <a:lnTo>
                        <a:pt x="1269" y="1199"/>
                      </a:lnTo>
                      <a:lnTo>
                        <a:pt x="1269" y="1189"/>
                      </a:lnTo>
                      <a:lnTo>
                        <a:pt x="1269" y="1179"/>
                      </a:lnTo>
                      <a:lnTo>
                        <a:pt x="1270" y="1170"/>
                      </a:lnTo>
                      <a:lnTo>
                        <a:pt x="1270" y="1161"/>
                      </a:lnTo>
                      <a:lnTo>
                        <a:pt x="1270" y="1153"/>
                      </a:lnTo>
                      <a:lnTo>
                        <a:pt x="1270" y="1147"/>
                      </a:lnTo>
                      <a:lnTo>
                        <a:pt x="1270" y="1142"/>
                      </a:lnTo>
                      <a:lnTo>
                        <a:pt x="1271" y="1140"/>
                      </a:lnTo>
                      <a:lnTo>
                        <a:pt x="1271" y="1139"/>
                      </a:lnTo>
                      <a:lnTo>
                        <a:pt x="1271" y="1140"/>
                      </a:lnTo>
                      <a:lnTo>
                        <a:pt x="1271" y="1142"/>
                      </a:lnTo>
                      <a:lnTo>
                        <a:pt x="1271" y="1145"/>
                      </a:lnTo>
                      <a:lnTo>
                        <a:pt x="1271" y="1148"/>
                      </a:lnTo>
                      <a:lnTo>
                        <a:pt x="1272" y="1151"/>
                      </a:lnTo>
                      <a:lnTo>
                        <a:pt x="1272" y="1153"/>
                      </a:lnTo>
                      <a:lnTo>
                        <a:pt x="1272" y="1153"/>
                      </a:lnTo>
                      <a:lnTo>
                        <a:pt x="1272" y="1152"/>
                      </a:lnTo>
                      <a:lnTo>
                        <a:pt x="1272" y="1150"/>
                      </a:lnTo>
                      <a:lnTo>
                        <a:pt x="1272" y="1146"/>
                      </a:lnTo>
                      <a:lnTo>
                        <a:pt x="1273" y="1141"/>
                      </a:lnTo>
                      <a:lnTo>
                        <a:pt x="1273" y="1135"/>
                      </a:lnTo>
                      <a:lnTo>
                        <a:pt x="1273" y="1129"/>
                      </a:lnTo>
                      <a:lnTo>
                        <a:pt x="1273" y="1124"/>
                      </a:lnTo>
                      <a:lnTo>
                        <a:pt x="1273" y="1120"/>
                      </a:lnTo>
                      <a:lnTo>
                        <a:pt x="1274" y="1117"/>
                      </a:lnTo>
                      <a:lnTo>
                        <a:pt x="1274" y="1115"/>
                      </a:lnTo>
                      <a:lnTo>
                        <a:pt x="1274" y="1116"/>
                      </a:lnTo>
                      <a:lnTo>
                        <a:pt x="1274" y="1120"/>
                      </a:lnTo>
                      <a:lnTo>
                        <a:pt x="1274" y="1125"/>
                      </a:lnTo>
                      <a:lnTo>
                        <a:pt x="1274" y="1131"/>
                      </a:lnTo>
                      <a:lnTo>
                        <a:pt x="1275" y="1139"/>
                      </a:lnTo>
                      <a:lnTo>
                        <a:pt x="1275" y="1148"/>
                      </a:lnTo>
                      <a:lnTo>
                        <a:pt x="1275" y="1156"/>
                      </a:lnTo>
                      <a:lnTo>
                        <a:pt x="1275" y="1164"/>
                      </a:lnTo>
                      <a:lnTo>
                        <a:pt x="1275" y="1170"/>
                      </a:lnTo>
                      <a:lnTo>
                        <a:pt x="1275" y="1174"/>
                      </a:lnTo>
                      <a:lnTo>
                        <a:pt x="1276" y="1176"/>
                      </a:lnTo>
                      <a:lnTo>
                        <a:pt x="1276" y="1175"/>
                      </a:lnTo>
                      <a:lnTo>
                        <a:pt x="1276" y="1171"/>
                      </a:lnTo>
                      <a:lnTo>
                        <a:pt x="1276" y="1166"/>
                      </a:lnTo>
                      <a:lnTo>
                        <a:pt x="1276" y="1159"/>
                      </a:lnTo>
                      <a:lnTo>
                        <a:pt x="1276" y="1152"/>
                      </a:lnTo>
                      <a:lnTo>
                        <a:pt x="1277" y="1144"/>
                      </a:lnTo>
                      <a:lnTo>
                        <a:pt x="1277" y="1138"/>
                      </a:lnTo>
                      <a:lnTo>
                        <a:pt x="1277" y="1133"/>
                      </a:lnTo>
                      <a:lnTo>
                        <a:pt x="1277" y="1130"/>
                      </a:lnTo>
                      <a:lnTo>
                        <a:pt x="1277" y="1130"/>
                      </a:lnTo>
                      <a:lnTo>
                        <a:pt x="1278" y="1132"/>
                      </a:lnTo>
                      <a:lnTo>
                        <a:pt x="1278" y="1137"/>
                      </a:lnTo>
                      <a:lnTo>
                        <a:pt x="1278" y="1143"/>
                      </a:lnTo>
                      <a:lnTo>
                        <a:pt x="1278" y="1152"/>
                      </a:lnTo>
                      <a:lnTo>
                        <a:pt x="1278" y="1161"/>
                      </a:lnTo>
                      <a:lnTo>
                        <a:pt x="1278" y="1171"/>
                      </a:lnTo>
                      <a:lnTo>
                        <a:pt x="1279" y="1182"/>
                      </a:lnTo>
                      <a:lnTo>
                        <a:pt x="1279" y="1192"/>
                      </a:lnTo>
                      <a:lnTo>
                        <a:pt x="1279" y="1202"/>
                      </a:lnTo>
                      <a:lnTo>
                        <a:pt x="1279" y="1211"/>
                      </a:lnTo>
                      <a:lnTo>
                        <a:pt x="1279" y="1220"/>
                      </a:lnTo>
                      <a:lnTo>
                        <a:pt x="1279" y="1227"/>
                      </a:lnTo>
                      <a:lnTo>
                        <a:pt x="1280" y="1234"/>
                      </a:lnTo>
                      <a:lnTo>
                        <a:pt x="1280" y="1239"/>
                      </a:lnTo>
                      <a:lnTo>
                        <a:pt x="1280" y="1243"/>
                      </a:lnTo>
                      <a:lnTo>
                        <a:pt x="1280" y="1245"/>
                      </a:lnTo>
                      <a:lnTo>
                        <a:pt x="1280" y="1246"/>
                      </a:lnTo>
                      <a:lnTo>
                        <a:pt x="1280" y="1245"/>
                      </a:lnTo>
                      <a:lnTo>
                        <a:pt x="1281" y="1243"/>
                      </a:lnTo>
                      <a:lnTo>
                        <a:pt x="1281" y="1239"/>
                      </a:lnTo>
                      <a:lnTo>
                        <a:pt x="1281" y="1235"/>
                      </a:lnTo>
                      <a:lnTo>
                        <a:pt x="1281" y="1230"/>
                      </a:lnTo>
                      <a:lnTo>
                        <a:pt x="1281" y="1224"/>
                      </a:lnTo>
                      <a:lnTo>
                        <a:pt x="1282" y="1217"/>
                      </a:lnTo>
                      <a:lnTo>
                        <a:pt x="1282" y="1211"/>
                      </a:lnTo>
                      <a:lnTo>
                        <a:pt x="1282" y="1204"/>
                      </a:lnTo>
                      <a:lnTo>
                        <a:pt x="1282" y="1198"/>
                      </a:lnTo>
                      <a:lnTo>
                        <a:pt x="1282" y="1193"/>
                      </a:lnTo>
                      <a:lnTo>
                        <a:pt x="1282" y="1190"/>
                      </a:lnTo>
                      <a:lnTo>
                        <a:pt x="1283" y="1187"/>
                      </a:lnTo>
                      <a:lnTo>
                        <a:pt x="1283" y="1185"/>
                      </a:lnTo>
                      <a:lnTo>
                        <a:pt x="1283" y="1185"/>
                      </a:lnTo>
                      <a:lnTo>
                        <a:pt x="1283" y="1186"/>
                      </a:lnTo>
                      <a:lnTo>
                        <a:pt x="1283" y="1187"/>
                      </a:lnTo>
                      <a:lnTo>
                        <a:pt x="1283" y="1190"/>
                      </a:lnTo>
                      <a:lnTo>
                        <a:pt x="1284" y="1192"/>
                      </a:lnTo>
                      <a:lnTo>
                        <a:pt x="1284" y="1194"/>
                      </a:lnTo>
                      <a:lnTo>
                        <a:pt x="1284" y="1195"/>
                      </a:lnTo>
                      <a:lnTo>
                        <a:pt x="1284" y="1196"/>
                      </a:lnTo>
                      <a:lnTo>
                        <a:pt x="1284" y="1196"/>
                      </a:lnTo>
                      <a:lnTo>
                        <a:pt x="1285" y="1195"/>
                      </a:lnTo>
                      <a:lnTo>
                        <a:pt x="1285" y="1193"/>
                      </a:lnTo>
                      <a:lnTo>
                        <a:pt x="1285" y="1191"/>
                      </a:lnTo>
                      <a:lnTo>
                        <a:pt x="1285" y="1188"/>
                      </a:lnTo>
                      <a:lnTo>
                        <a:pt x="1285" y="1186"/>
                      </a:lnTo>
                      <a:lnTo>
                        <a:pt x="1285" y="1184"/>
                      </a:lnTo>
                      <a:lnTo>
                        <a:pt x="1286" y="1182"/>
                      </a:lnTo>
                      <a:lnTo>
                        <a:pt x="1286" y="1180"/>
                      </a:lnTo>
                      <a:lnTo>
                        <a:pt x="1286" y="1179"/>
                      </a:lnTo>
                      <a:lnTo>
                        <a:pt x="1286" y="1178"/>
                      </a:lnTo>
                      <a:lnTo>
                        <a:pt x="1286" y="1176"/>
                      </a:lnTo>
                      <a:lnTo>
                        <a:pt x="1286" y="1174"/>
                      </a:lnTo>
                      <a:lnTo>
                        <a:pt x="1287" y="1172"/>
                      </a:lnTo>
                      <a:lnTo>
                        <a:pt x="1287" y="1169"/>
                      </a:lnTo>
                      <a:lnTo>
                        <a:pt x="1287" y="1165"/>
                      </a:lnTo>
                      <a:lnTo>
                        <a:pt x="1287" y="1161"/>
                      </a:lnTo>
                      <a:lnTo>
                        <a:pt x="1287" y="1157"/>
                      </a:lnTo>
                      <a:lnTo>
                        <a:pt x="1287" y="1153"/>
                      </a:lnTo>
                      <a:lnTo>
                        <a:pt x="1288" y="1148"/>
                      </a:lnTo>
                      <a:lnTo>
                        <a:pt x="1288" y="1143"/>
                      </a:lnTo>
                      <a:lnTo>
                        <a:pt x="1288" y="1138"/>
                      </a:lnTo>
                      <a:lnTo>
                        <a:pt x="1288" y="1133"/>
                      </a:lnTo>
                      <a:lnTo>
                        <a:pt x="1288" y="1128"/>
                      </a:lnTo>
                      <a:lnTo>
                        <a:pt x="1289" y="1122"/>
                      </a:lnTo>
                      <a:lnTo>
                        <a:pt x="1289" y="1117"/>
                      </a:lnTo>
                      <a:lnTo>
                        <a:pt x="1289" y="1112"/>
                      </a:lnTo>
                      <a:lnTo>
                        <a:pt x="1289" y="1107"/>
                      </a:lnTo>
                      <a:lnTo>
                        <a:pt x="1289" y="1103"/>
                      </a:lnTo>
                      <a:lnTo>
                        <a:pt x="1289" y="1100"/>
                      </a:lnTo>
                      <a:lnTo>
                        <a:pt x="1290" y="1097"/>
                      </a:lnTo>
                      <a:lnTo>
                        <a:pt x="1290" y="1096"/>
                      </a:lnTo>
                      <a:lnTo>
                        <a:pt x="1290" y="1097"/>
                      </a:lnTo>
                      <a:lnTo>
                        <a:pt x="1290" y="1098"/>
                      </a:lnTo>
                      <a:lnTo>
                        <a:pt x="1290" y="1101"/>
                      </a:lnTo>
                      <a:lnTo>
                        <a:pt x="1290" y="1105"/>
                      </a:lnTo>
                      <a:lnTo>
                        <a:pt x="1291" y="1110"/>
                      </a:lnTo>
                      <a:lnTo>
                        <a:pt x="1291" y="1115"/>
                      </a:lnTo>
                      <a:lnTo>
                        <a:pt x="1291" y="1121"/>
                      </a:lnTo>
                      <a:lnTo>
                        <a:pt x="1291" y="1127"/>
                      </a:lnTo>
                      <a:lnTo>
                        <a:pt x="1291" y="1133"/>
                      </a:lnTo>
                      <a:lnTo>
                        <a:pt x="1291" y="1139"/>
                      </a:lnTo>
                      <a:lnTo>
                        <a:pt x="1292" y="1143"/>
                      </a:lnTo>
                      <a:lnTo>
                        <a:pt x="1292" y="1148"/>
                      </a:lnTo>
                      <a:lnTo>
                        <a:pt x="1292" y="1151"/>
                      </a:lnTo>
                      <a:lnTo>
                        <a:pt x="1292" y="1152"/>
                      </a:lnTo>
                      <a:lnTo>
                        <a:pt x="1292" y="1153"/>
                      </a:lnTo>
                      <a:lnTo>
                        <a:pt x="1293" y="1152"/>
                      </a:lnTo>
                      <a:lnTo>
                        <a:pt x="1293" y="1150"/>
                      </a:lnTo>
                      <a:lnTo>
                        <a:pt x="1293" y="1148"/>
                      </a:lnTo>
                      <a:lnTo>
                        <a:pt x="1293" y="1144"/>
                      </a:lnTo>
                      <a:lnTo>
                        <a:pt x="1293" y="1140"/>
                      </a:lnTo>
                      <a:lnTo>
                        <a:pt x="1293" y="1136"/>
                      </a:lnTo>
                      <a:lnTo>
                        <a:pt x="1294" y="1131"/>
                      </a:lnTo>
                      <a:lnTo>
                        <a:pt x="1294" y="1127"/>
                      </a:lnTo>
                      <a:lnTo>
                        <a:pt x="1294" y="1123"/>
                      </a:lnTo>
                      <a:lnTo>
                        <a:pt x="1294" y="1120"/>
                      </a:lnTo>
                      <a:lnTo>
                        <a:pt x="1294" y="1117"/>
                      </a:lnTo>
                      <a:lnTo>
                        <a:pt x="1294" y="1115"/>
                      </a:lnTo>
                      <a:lnTo>
                        <a:pt x="1295" y="1114"/>
                      </a:lnTo>
                      <a:lnTo>
                        <a:pt x="1295" y="1113"/>
                      </a:lnTo>
                      <a:lnTo>
                        <a:pt x="1295" y="1112"/>
                      </a:lnTo>
                      <a:lnTo>
                        <a:pt x="1295" y="1112"/>
                      </a:lnTo>
                      <a:lnTo>
                        <a:pt x="1295" y="1112"/>
                      </a:lnTo>
                      <a:lnTo>
                        <a:pt x="1296" y="1111"/>
                      </a:lnTo>
                      <a:lnTo>
                        <a:pt x="1296" y="1110"/>
                      </a:lnTo>
                      <a:lnTo>
                        <a:pt x="1296" y="1108"/>
                      </a:lnTo>
                      <a:lnTo>
                        <a:pt x="1296" y="1105"/>
                      </a:lnTo>
                      <a:lnTo>
                        <a:pt x="1296" y="1100"/>
                      </a:lnTo>
                      <a:lnTo>
                        <a:pt x="1296" y="1094"/>
                      </a:lnTo>
                      <a:lnTo>
                        <a:pt x="1297" y="1087"/>
                      </a:lnTo>
                      <a:lnTo>
                        <a:pt x="1297" y="1079"/>
                      </a:lnTo>
                      <a:lnTo>
                        <a:pt x="1297" y="1070"/>
                      </a:lnTo>
                      <a:lnTo>
                        <a:pt x="1297" y="1060"/>
                      </a:lnTo>
                      <a:lnTo>
                        <a:pt x="1297" y="1051"/>
                      </a:lnTo>
                      <a:lnTo>
                        <a:pt x="1297" y="1042"/>
                      </a:lnTo>
                      <a:lnTo>
                        <a:pt x="1298" y="1034"/>
                      </a:lnTo>
                      <a:lnTo>
                        <a:pt x="1298" y="1027"/>
                      </a:lnTo>
                      <a:lnTo>
                        <a:pt x="1298" y="1022"/>
                      </a:lnTo>
                      <a:lnTo>
                        <a:pt x="1298" y="1020"/>
                      </a:lnTo>
                      <a:lnTo>
                        <a:pt x="1298" y="1020"/>
                      </a:lnTo>
                      <a:lnTo>
                        <a:pt x="1298" y="1023"/>
                      </a:lnTo>
                      <a:lnTo>
                        <a:pt x="1299" y="1029"/>
                      </a:lnTo>
                      <a:lnTo>
                        <a:pt x="1299" y="1037"/>
                      </a:lnTo>
                      <a:lnTo>
                        <a:pt x="1299" y="1047"/>
                      </a:lnTo>
                      <a:lnTo>
                        <a:pt x="1299" y="1059"/>
                      </a:lnTo>
                      <a:lnTo>
                        <a:pt x="1299" y="1072"/>
                      </a:lnTo>
                      <a:lnTo>
                        <a:pt x="1300" y="1086"/>
                      </a:lnTo>
                      <a:lnTo>
                        <a:pt x="1300" y="1098"/>
                      </a:lnTo>
                      <a:lnTo>
                        <a:pt x="1300" y="1110"/>
                      </a:lnTo>
                      <a:lnTo>
                        <a:pt x="1300" y="1120"/>
                      </a:lnTo>
                      <a:lnTo>
                        <a:pt x="1300" y="1127"/>
                      </a:lnTo>
                      <a:lnTo>
                        <a:pt x="1300" y="1131"/>
                      </a:lnTo>
                      <a:lnTo>
                        <a:pt x="1301" y="1133"/>
                      </a:lnTo>
                      <a:lnTo>
                        <a:pt x="1301" y="1131"/>
                      </a:lnTo>
                      <a:lnTo>
                        <a:pt x="1301" y="1127"/>
                      </a:lnTo>
                      <a:lnTo>
                        <a:pt x="1301" y="1120"/>
                      </a:lnTo>
                      <a:lnTo>
                        <a:pt x="1301" y="1112"/>
                      </a:lnTo>
                      <a:lnTo>
                        <a:pt x="1301" y="1102"/>
                      </a:lnTo>
                      <a:lnTo>
                        <a:pt x="1302" y="1092"/>
                      </a:lnTo>
                      <a:lnTo>
                        <a:pt x="1302" y="1081"/>
                      </a:lnTo>
                      <a:lnTo>
                        <a:pt x="1302" y="1072"/>
                      </a:lnTo>
                      <a:lnTo>
                        <a:pt x="1302" y="1063"/>
                      </a:lnTo>
                      <a:lnTo>
                        <a:pt x="1302" y="1056"/>
                      </a:lnTo>
                      <a:lnTo>
                        <a:pt x="1302" y="1050"/>
                      </a:lnTo>
                      <a:lnTo>
                        <a:pt x="1303" y="1047"/>
                      </a:lnTo>
                      <a:lnTo>
                        <a:pt x="1303" y="1044"/>
                      </a:lnTo>
                      <a:lnTo>
                        <a:pt x="1303" y="1044"/>
                      </a:lnTo>
                      <a:lnTo>
                        <a:pt x="1303" y="1045"/>
                      </a:lnTo>
                      <a:lnTo>
                        <a:pt x="1303" y="1047"/>
                      </a:lnTo>
                      <a:lnTo>
                        <a:pt x="1304" y="1049"/>
                      </a:lnTo>
                      <a:lnTo>
                        <a:pt x="1304" y="1052"/>
                      </a:lnTo>
                      <a:lnTo>
                        <a:pt x="1304" y="1055"/>
                      </a:lnTo>
                      <a:lnTo>
                        <a:pt x="1304" y="1058"/>
                      </a:lnTo>
                      <a:lnTo>
                        <a:pt x="1304" y="1061"/>
                      </a:lnTo>
                      <a:lnTo>
                        <a:pt x="1304" y="1063"/>
                      </a:lnTo>
                      <a:lnTo>
                        <a:pt x="1305" y="1064"/>
                      </a:lnTo>
                      <a:lnTo>
                        <a:pt x="1305" y="1064"/>
                      </a:lnTo>
                      <a:lnTo>
                        <a:pt x="1305" y="1064"/>
                      </a:lnTo>
                      <a:lnTo>
                        <a:pt x="1305" y="1063"/>
                      </a:lnTo>
                      <a:lnTo>
                        <a:pt x="1305" y="1062"/>
                      </a:lnTo>
                      <a:lnTo>
                        <a:pt x="1305" y="1060"/>
                      </a:lnTo>
                      <a:lnTo>
                        <a:pt x="1306" y="1058"/>
                      </a:lnTo>
                      <a:lnTo>
                        <a:pt x="1306" y="1055"/>
                      </a:lnTo>
                      <a:lnTo>
                        <a:pt x="1306" y="1052"/>
                      </a:lnTo>
                      <a:lnTo>
                        <a:pt x="1306" y="1048"/>
                      </a:lnTo>
                      <a:lnTo>
                        <a:pt x="1306" y="1042"/>
                      </a:lnTo>
                      <a:lnTo>
                        <a:pt x="1307" y="1036"/>
                      </a:lnTo>
                      <a:lnTo>
                        <a:pt x="1307" y="1029"/>
                      </a:lnTo>
                      <a:lnTo>
                        <a:pt x="1307" y="1021"/>
                      </a:lnTo>
                      <a:lnTo>
                        <a:pt x="1307" y="1012"/>
                      </a:lnTo>
                      <a:lnTo>
                        <a:pt x="1307" y="1003"/>
                      </a:lnTo>
                      <a:lnTo>
                        <a:pt x="1307" y="993"/>
                      </a:lnTo>
                      <a:lnTo>
                        <a:pt x="1308" y="984"/>
                      </a:lnTo>
                      <a:lnTo>
                        <a:pt x="1308" y="976"/>
                      </a:lnTo>
                      <a:lnTo>
                        <a:pt x="1308" y="968"/>
                      </a:lnTo>
                      <a:lnTo>
                        <a:pt x="1308" y="961"/>
                      </a:lnTo>
                      <a:lnTo>
                        <a:pt x="1308" y="956"/>
                      </a:lnTo>
                      <a:lnTo>
                        <a:pt x="1308" y="951"/>
                      </a:lnTo>
                      <a:lnTo>
                        <a:pt x="1309" y="947"/>
                      </a:lnTo>
                      <a:lnTo>
                        <a:pt x="1309" y="945"/>
                      </a:lnTo>
                      <a:lnTo>
                        <a:pt x="1309" y="943"/>
                      </a:lnTo>
                      <a:lnTo>
                        <a:pt x="1309" y="942"/>
                      </a:lnTo>
                      <a:lnTo>
                        <a:pt x="1309" y="941"/>
                      </a:lnTo>
                      <a:lnTo>
                        <a:pt x="1309" y="942"/>
                      </a:lnTo>
                      <a:lnTo>
                        <a:pt x="1310" y="943"/>
                      </a:lnTo>
                      <a:lnTo>
                        <a:pt x="1310" y="944"/>
                      </a:lnTo>
                      <a:lnTo>
                        <a:pt x="1310" y="946"/>
                      </a:lnTo>
                      <a:lnTo>
                        <a:pt x="1310" y="948"/>
                      </a:lnTo>
                      <a:lnTo>
                        <a:pt x="1310" y="949"/>
                      </a:lnTo>
                      <a:lnTo>
                        <a:pt x="1311" y="951"/>
                      </a:lnTo>
                      <a:lnTo>
                        <a:pt x="1311" y="952"/>
                      </a:lnTo>
                      <a:lnTo>
                        <a:pt x="1311" y="953"/>
                      </a:lnTo>
                      <a:lnTo>
                        <a:pt x="1311" y="954"/>
                      </a:lnTo>
                      <a:lnTo>
                        <a:pt x="1311" y="954"/>
                      </a:lnTo>
                      <a:lnTo>
                        <a:pt x="1311" y="953"/>
                      </a:lnTo>
                      <a:lnTo>
                        <a:pt x="1312" y="953"/>
                      </a:lnTo>
                      <a:lnTo>
                        <a:pt x="1312" y="952"/>
                      </a:lnTo>
                      <a:lnTo>
                        <a:pt x="1312" y="953"/>
                      </a:lnTo>
                      <a:lnTo>
                        <a:pt x="1312" y="954"/>
                      </a:lnTo>
                      <a:lnTo>
                        <a:pt x="1312" y="956"/>
                      </a:lnTo>
                      <a:lnTo>
                        <a:pt x="1312" y="960"/>
                      </a:lnTo>
                      <a:lnTo>
                        <a:pt x="1313" y="965"/>
                      </a:lnTo>
                      <a:lnTo>
                        <a:pt x="1313" y="972"/>
                      </a:lnTo>
                      <a:lnTo>
                        <a:pt x="1313" y="980"/>
                      </a:lnTo>
                      <a:lnTo>
                        <a:pt x="1313" y="988"/>
                      </a:lnTo>
                      <a:lnTo>
                        <a:pt x="1313" y="997"/>
                      </a:lnTo>
                      <a:lnTo>
                        <a:pt x="1313" y="1005"/>
                      </a:lnTo>
                      <a:lnTo>
                        <a:pt x="1314" y="1011"/>
                      </a:lnTo>
                      <a:lnTo>
                        <a:pt x="1314" y="1016"/>
                      </a:lnTo>
                      <a:lnTo>
                        <a:pt x="1314" y="1019"/>
                      </a:lnTo>
                      <a:lnTo>
                        <a:pt x="1314" y="1019"/>
                      </a:lnTo>
                      <a:lnTo>
                        <a:pt x="1314" y="1015"/>
                      </a:lnTo>
                      <a:lnTo>
                        <a:pt x="1315" y="1010"/>
                      </a:lnTo>
                      <a:lnTo>
                        <a:pt x="1315" y="1001"/>
                      </a:lnTo>
                      <a:lnTo>
                        <a:pt x="1315" y="991"/>
                      </a:lnTo>
                      <a:lnTo>
                        <a:pt x="1315" y="980"/>
                      </a:lnTo>
                      <a:lnTo>
                        <a:pt x="1315" y="968"/>
                      </a:lnTo>
                      <a:lnTo>
                        <a:pt x="1315" y="956"/>
                      </a:lnTo>
                      <a:lnTo>
                        <a:pt x="1316" y="945"/>
                      </a:lnTo>
                      <a:lnTo>
                        <a:pt x="1316" y="934"/>
                      </a:lnTo>
                      <a:lnTo>
                        <a:pt x="1316" y="926"/>
                      </a:lnTo>
                      <a:lnTo>
                        <a:pt x="1316" y="918"/>
                      </a:lnTo>
                      <a:lnTo>
                        <a:pt x="1316" y="912"/>
                      </a:lnTo>
                      <a:lnTo>
                        <a:pt x="1316" y="907"/>
                      </a:lnTo>
                      <a:lnTo>
                        <a:pt x="1317" y="902"/>
                      </a:lnTo>
                      <a:lnTo>
                        <a:pt x="1317" y="898"/>
                      </a:lnTo>
                      <a:lnTo>
                        <a:pt x="1317" y="893"/>
                      </a:lnTo>
                      <a:lnTo>
                        <a:pt x="1317" y="889"/>
                      </a:lnTo>
                      <a:lnTo>
                        <a:pt x="1317" y="884"/>
                      </a:lnTo>
                      <a:lnTo>
                        <a:pt x="1318" y="880"/>
                      </a:lnTo>
                      <a:lnTo>
                        <a:pt x="1318" y="875"/>
                      </a:lnTo>
                      <a:lnTo>
                        <a:pt x="1318" y="872"/>
                      </a:lnTo>
                      <a:lnTo>
                        <a:pt x="1318" y="870"/>
                      </a:lnTo>
                      <a:lnTo>
                        <a:pt x="1318" y="870"/>
                      </a:lnTo>
                      <a:lnTo>
                        <a:pt x="1318" y="871"/>
                      </a:lnTo>
                      <a:lnTo>
                        <a:pt x="1319" y="875"/>
                      </a:lnTo>
                      <a:lnTo>
                        <a:pt x="1319" y="881"/>
                      </a:lnTo>
                      <a:lnTo>
                        <a:pt x="1319" y="889"/>
                      </a:lnTo>
                      <a:lnTo>
                        <a:pt x="1319" y="899"/>
                      </a:lnTo>
                      <a:lnTo>
                        <a:pt x="1319" y="910"/>
                      </a:lnTo>
                      <a:lnTo>
                        <a:pt x="1319" y="922"/>
                      </a:lnTo>
                      <a:lnTo>
                        <a:pt x="1320" y="934"/>
                      </a:lnTo>
                      <a:lnTo>
                        <a:pt x="1320" y="945"/>
                      </a:lnTo>
                      <a:lnTo>
                        <a:pt x="1320" y="956"/>
                      </a:lnTo>
                      <a:lnTo>
                        <a:pt x="1320" y="964"/>
                      </a:lnTo>
                      <a:lnTo>
                        <a:pt x="1320" y="971"/>
                      </a:lnTo>
                      <a:lnTo>
                        <a:pt x="1320" y="974"/>
                      </a:lnTo>
                      <a:lnTo>
                        <a:pt x="1321" y="975"/>
                      </a:lnTo>
                      <a:lnTo>
                        <a:pt x="1321" y="974"/>
                      </a:lnTo>
                      <a:lnTo>
                        <a:pt x="1321" y="970"/>
                      </a:lnTo>
                      <a:lnTo>
                        <a:pt x="1321" y="965"/>
                      </a:lnTo>
                      <a:lnTo>
                        <a:pt x="1321" y="958"/>
                      </a:lnTo>
                      <a:lnTo>
                        <a:pt x="1322" y="950"/>
                      </a:lnTo>
                      <a:lnTo>
                        <a:pt x="1322" y="942"/>
                      </a:lnTo>
                      <a:lnTo>
                        <a:pt x="1322" y="934"/>
                      </a:lnTo>
                      <a:lnTo>
                        <a:pt x="1322" y="927"/>
                      </a:lnTo>
                      <a:lnTo>
                        <a:pt x="1322" y="920"/>
                      </a:lnTo>
                      <a:lnTo>
                        <a:pt x="1322" y="915"/>
                      </a:lnTo>
                      <a:lnTo>
                        <a:pt x="1323" y="910"/>
                      </a:lnTo>
                      <a:lnTo>
                        <a:pt x="1323" y="907"/>
                      </a:lnTo>
                      <a:lnTo>
                        <a:pt x="1323" y="904"/>
                      </a:lnTo>
                      <a:lnTo>
                        <a:pt x="1323" y="902"/>
                      </a:lnTo>
                      <a:lnTo>
                        <a:pt x="1323" y="900"/>
                      </a:lnTo>
                      <a:lnTo>
                        <a:pt x="1323" y="899"/>
                      </a:lnTo>
                      <a:lnTo>
                        <a:pt x="1324" y="897"/>
                      </a:lnTo>
                      <a:lnTo>
                        <a:pt x="1324" y="896"/>
                      </a:lnTo>
                      <a:lnTo>
                        <a:pt x="1324" y="895"/>
                      </a:lnTo>
                      <a:lnTo>
                        <a:pt x="1324" y="893"/>
                      </a:lnTo>
                      <a:lnTo>
                        <a:pt x="1324" y="891"/>
                      </a:lnTo>
                      <a:lnTo>
                        <a:pt x="1324" y="888"/>
                      </a:lnTo>
                      <a:lnTo>
                        <a:pt x="1325" y="885"/>
                      </a:lnTo>
                      <a:lnTo>
                        <a:pt x="1325" y="882"/>
                      </a:lnTo>
                      <a:lnTo>
                        <a:pt x="1325" y="878"/>
                      </a:lnTo>
                      <a:lnTo>
                        <a:pt x="1325" y="873"/>
                      </a:lnTo>
                      <a:lnTo>
                        <a:pt x="1325" y="868"/>
                      </a:lnTo>
                      <a:lnTo>
                        <a:pt x="1326" y="863"/>
                      </a:lnTo>
                      <a:lnTo>
                        <a:pt x="1326" y="857"/>
                      </a:lnTo>
                      <a:lnTo>
                        <a:pt x="1326" y="852"/>
                      </a:lnTo>
                      <a:lnTo>
                        <a:pt x="1326" y="848"/>
                      </a:lnTo>
                      <a:lnTo>
                        <a:pt x="1326" y="845"/>
                      </a:lnTo>
                      <a:lnTo>
                        <a:pt x="1326" y="843"/>
                      </a:lnTo>
                      <a:lnTo>
                        <a:pt x="1327" y="842"/>
                      </a:lnTo>
                      <a:lnTo>
                        <a:pt x="1327" y="843"/>
                      </a:lnTo>
                      <a:lnTo>
                        <a:pt x="1327" y="846"/>
                      </a:lnTo>
                      <a:lnTo>
                        <a:pt x="1327" y="849"/>
                      </a:lnTo>
                      <a:lnTo>
                        <a:pt x="1327" y="854"/>
                      </a:lnTo>
                      <a:lnTo>
                        <a:pt x="1327" y="860"/>
                      </a:lnTo>
                      <a:lnTo>
                        <a:pt x="1328" y="866"/>
                      </a:lnTo>
                      <a:lnTo>
                        <a:pt x="1328" y="873"/>
                      </a:lnTo>
                      <a:lnTo>
                        <a:pt x="1328" y="880"/>
                      </a:lnTo>
                      <a:lnTo>
                        <a:pt x="1328" y="887"/>
                      </a:lnTo>
                      <a:lnTo>
                        <a:pt x="1328" y="894"/>
                      </a:lnTo>
                      <a:lnTo>
                        <a:pt x="1328" y="901"/>
                      </a:lnTo>
                      <a:lnTo>
                        <a:pt x="1329" y="908"/>
                      </a:lnTo>
                      <a:lnTo>
                        <a:pt x="1329" y="915"/>
                      </a:lnTo>
                      <a:lnTo>
                        <a:pt x="1329" y="923"/>
                      </a:lnTo>
                      <a:lnTo>
                        <a:pt x="1329" y="931"/>
                      </a:lnTo>
                      <a:lnTo>
                        <a:pt x="1329" y="938"/>
                      </a:lnTo>
                      <a:lnTo>
                        <a:pt x="1330" y="946"/>
                      </a:lnTo>
                      <a:lnTo>
                        <a:pt x="1330" y="953"/>
                      </a:lnTo>
                      <a:lnTo>
                        <a:pt x="1330" y="960"/>
                      </a:lnTo>
                      <a:lnTo>
                        <a:pt x="1330" y="965"/>
                      </a:lnTo>
                      <a:lnTo>
                        <a:pt x="1330" y="970"/>
                      </a:lnTo>
                      <a:lnTo>
                        <a:pt x="1330" y="973"/>
                      </a:lnTo>
                      <a:lnTo>
                        <a:pt x="1331" y="975"/>
                      </a:lnTo>
                      <a:lnTo>
                        <a:pt x="1331" y="975"/>
                      </a:lnTo>
                      <a:lnTo>
                        <a:pt x="1331" y="973"/>
                      </a:lnTo>
                      <a:lnTo>
                        <a:pt x="1331" y="969"/>
                      </a:lnTo>
                      <a:lnTo>
                        <a:pt x="1331" y="964"/>
                      </a:lnTo>
                      <a:lnTo>
                        <a:pt x="1331" y="958"/>
                      </a:lnTo>
                      <a:lnTo>
                        <a:pt x="1332" y="951"/>
                      </a:lnTo>
                      <a:lnTo>
                        <a:pt x="1332" y="944"/>
                      </a:lnTo>
                      <a:lnTo>
                        <a:pt x="1332" y="938"/>
                      </a:lnTo>
                      <a:lnTo>
                        <a:pt x="1332" y="932"/>
                      </a:lnTo>
                      <a:lnTo>
                        <a:pt x="1332" y="928"/>
                      </a:lnTo>
                      <a:lnTo>
                        <a:pt x="1333" y="925"/>
                      </a:lnTo>
                      <a:lnTo>
                        <a:pt x="1333" y="924"/>
                      </a:lnTo>
                      <a:lnTo>
                        <a:pt x="1333" y="925"/>
                      </a:lnTo>
                      <a:lnTo>
                        <a:pt x="1333" y="928"/>
                      </a:lnTo>
                      <a:lnTo>
                        <a:pt x="1333" y="932"/>
                      </a:lnTo>
                      <a:lnTo>
                        <a:pt x="1333" y="936"/>
                      </a:lnTo>
                      <a:lnTo>
                        <a:pt x="1334" y="941"/>
                      </a:lnTo>
                      <a:lnTo>
                        <a:pt x="1334" y="945"/>
                      </a:lnTo>
                      <a:lnTo>
                        <a:pt x="1334" y="948"/>
                      </a:lnTo>
                      <a:lnTo>
                        <a:pt x="1334" y="951"/>
                      </a:lnTo>
                      <a:lnTo>
                        <a:pt x="1334" y="952"/>
                      </a:lnTo>
                      <a:lnTo>
                        <a:pt x="1334" y="952"/>
                      </a:lnTo>
                      <a:lnTo>
                        <a:pt x="1335" y="951"/>
                      </a:lnTo>
                      <a:lnTo>
                        <a:pt x="1335" y="949"/>
                      </a:lnTo>
                      <a:lnTo>
                        <a:pt x="1335" y="947"/>
                      </a:lnTo>
                      <a:lnTo>
                        <a:pt x="1335" y="945"/>
                      </a:lnTo>
                      <a:lnTo>
                        <a:pt x="1335" y="943"/>
                      </a:lnTo>
                      <a:lnTo>
                        <a:pt x="1335" y="941"/>
                      </a:lnTo>
                      <a:lnTo>
                        <a:pt x="1336" y="939"/>
                      </a:lnTo>
                      <a:lnTo>
                        <a:pt x="1336" y="938"/>
                      </a:lnTo>
                      <a:lnTo>
                        <a:pt x="1336" y="936"/>
                      </a:lnTo>
                      <a:lnTo>
                        <a:pt x="1336" y="935"/>
                      </a:lnTo>
                      <a:lnTo>
                        <a:pt x="1336" y="934"/>
                      </a:lnTo>
                      <a:lnTo>
                        <a:pt x="1337" y="932"/>
                      </a:lnTo>
                      <a:lnTo>
                        <a:pt x="1337" y="930"/>
                      </a:lnTo>
                      <a:lnTo>
                        <a:pt x="1337" y="928"/>
                      </a:lnTo>
                      <a:lnTo>
                        <a:pt x="1337" y="925"/>
                      </a:lnTo>
                      <a:lnTo>
                        <a:pt x="1337" y="923"/>
                      </a:lnTo>
                      <a:lnTo>
                        <a:pt x="1337" y="919"/>
                      </a:lnTo>
                      <a:lnTo>
                        <a:pt x="1338" y="916"/>
                      </a:lnTo>
                      <a:lnTo>
                        <a:pt x="1338" y="911"/>
                      </a:lnTo>
                      <a:lnTo>
                        <a:pt x="1338" y="906"/>
                      </a:lnTo>
                      <a:lnTo>
                        <a:pt x="1338" y="900"/>
                      </a:lnTo>
                      <a:lnTo>
                        <a:pt x="1338" y="893"/>
                      </a:lnTo>
                      <a:lnTo>
                        <a:pt x="1338" y="885"/>
                      </a:lnTo>
                      <a:lnTo>
                        <a:pt x="1339" y="877"/>
                      </a:lnTo>
                      <a:lnTo>
                        <a:pt x="1339" y="868"/>
                      </a:lnTo>
                      <a:lnTo>
                        <a:pt x="1339" y="859"/>
                      </a:lnTo>
                      <a:lnTo>
                        <a:pt x="1339" y="849"/>
                      </a:lnTo>
                      <a:lnTo>
                        <a:pt x="1339" y="840"/>
                      </a:lnTo>
                      <a:lnTo>
                        <a:pt x="1339" y="831"/>
                      </a:lnTo>
                      <a:lnTo>
                        <a:pt x="1340" y="823"/>
                      </a:lnTo>
                      <a:lnTo>
                        <a:pt x="1340" y="815"/>
                      </a:lnTo>
                      <a:lnTo>
                        <a:pt x="1340" y="808"/>
                      </a:lnTo>
                      <a:lnTo>
                        <a:pt x="1340" y="802"/>
                      </a:lnTo>
                      <a:lnTo>
                        <a:pt x="1340" y="796"/>
                      </a:lnTo>
                      <a:lnTo>
                        <a:pt x="1341" y="791"/>
                      </a:lnTo>
                      <a:lnTo>
                        <a:pt x="1341" y="787"/>
                      </a:lnTo>
                      <a:lnTo>
                        <a:pt x="1341" y="784"/>
                      </a:lnTo>
                      <a:lnTo>
                        <a:pt x="1341" y="782"/>
                      </a:lnTo>
                      <a:lnTo>
                        <a:pt x="1341" y="781"/>
                      </a:lnTo>
                      <a:lnTo>
                        <a:pt x="1341" y="782"/>
                      </a:lnTo>
                      <a:lnTo>
                        <a:pt x="1342" y="784"/>
                      </a:lnTo>
                      <a:lnTo>
                        <a:pt x="1342" y="787"/>
                      </a:lnTo>
                      <a:lnTo>
                        <a:pt x="1342" y="793"/>
                      </a:lnTo>
                      <a:lnTo>
                        <a:pt x="1342" y="800"/>
                      </a:lnTo>
                      <a:lnTo>
                        <a:pt x="1342" y="809"/>
                      </a:lnTo>
                      <a:lnTo>
                        <a:pt x="1342" y="819"/>
                      </a:lnTo>
                      <a:lnTo>
                        <a:pt x="1343" y="831"/>
                      </a:lnTo>
                      <a:lnTo>
                        <a:pt x="1343" y="842"/>
                      </a:lnTo>
                      <a:lnTo>
                        <a:pt x="1343" y="854"/>
                      </a:lnTo>
                      <a:lnTo>
                        <a:pt x="1343" y="866"/>
                      </a:lnTo>
                      <a:lnTo>
                        <a:pt x="1343" y="876"/>
                      </a:lnTo>
                      <a:lnTo>
                        <a:pt x="1344" y="885"/>
                      </a:lnTo>
                      <a:lnTo>
                        <a:pt x="1344" y="893"/>
                      </a:lnTo>
                      <a:lnTo>
                        <a:pt x="1344" y="898"/>
                      </a:lnTo>
                      <a:lnTo>
                        <a:pt x="1344" y="902"/>
                      </a:lnTo>
                      <a:lnTo>
                        <a:pt x="1344" y="904"/>
                      </a:lnTo>
                      <a:lnTo>
                        <a:pt x="1344" y="904"/>
                      </a:lnTo>
                      <a:lnTo>
                        <a:pt x="1345" y="903"/>
                      </a:lnTo>
                      <a:lnTo>
                        <a:pt x="1345" y="902"/>
                      </a:lnTo>
                      <a:lnTo>
                        <a:pt x="1345" y="899"/>
                      </a:lnTo>
                      <a:lnTo>
                        <a:pt x="1345" y="897"/>
                      </a:lnTo>
                      <a:lnTo>
                        <a:pt x="1345" y="894"/>
                      </a:lnTo>
                      <a:lnTo>
                        <a:pt x="1345" y="892"/>
                      </a:lnTo>
                      <a:lnTo>
                        <a:pt x="1346" y="890"/>
                      </a:lnTo>
                      <a:lnTo>
                        <a:pt x="1346" y="888"/>
                      </a:lnTo>
                      <a:lnTo>
                        <a:pt x="1346" y="887"/>
                      </a:lnTo>
                      <a:lnTo>
                        <a:pt x="1346" y="886"/>
                      </a:lnTo>
                      <a:lnTo>
                        <a:pt x="1346" y="885"/>
                      </a:lnTo>
                      <a:lnTo>
                        <a:pt x="1346" y="883"/>
                      </a:lnTo>
                      <a:lnTo>
                        <a:pt x="1347" y="881"/>
                      </a:lnTo>
                      <a:lnTo>
                        <a:pt x="1347" y="879"/>
                      </a:lnTo>
                      <a:lnTo>
                        <a:pt x="1347" y="875"/>
                      </a:lnTo>
                      <a:lnTo>
                        <a:pt x="1347" y="871"/>
                      </a:lnTo>
                      <a:lnTo>
                        <a:pt x="1347" y="865"/>
                      </a:lnTo>
                      <a:lnTo>
                        <a:pt x="1348" y="858"/>
                      </a:lnTo>
                      <a:lnTo>
                        <a:pt x="1348" y="850"/>
                      </a:lnTo>
                      <a:lnTo>
                        <a:pt x="1348" y="840"/>
                      </a:lnTo>
                      <a:lnTo>
                        <a:pt x="1348" y="830"/>
                      </a:lnTo>
                      <a:lnTo>
                        <a:pt x="1348" y="818"/>
                      </a:lnTo>
                      <a:lnTo>
                        <a:pt x="1348" y="806"/>
                      </a:lnTo>
                      <a:lnTo>
                        <a:pt x="1349" y="794"/>
                      </a:lnTo>
                      <a:lnTo>
                        <a:pt x="1349" y="782"/>
                      </a:lnTo>
                      <a:lnTo>
                        <a:pt x="1349" y="770"/>
                      </a:lnTo>
                      <a:lnTo>
                        <a:pt x="1349" y="759"/>
                      </a:lnTo>
                      <a:lnTo>
                        <a:pt x="1349" y="748"/>
                      </a:lnTo>
                      <a:lnTo>
                        <a:pt x="1349" y="739"/>
                      </a:lnTo>
                      <a:lnTo>
                        <a:pt x="1350" y="730"/>
                      </a:lnTo>
                      <a:lnTo>
                        <a:pt x="1350" y="723"/>
                      </a:lnTo>
                      <a:lnTo>
                        <a:pt x="1350" y="716"/>
                      </a:lnTo>
                      <a:lnTo>
                        <a:pt x="1350" y="710"/>
                      </a:lnTo>
                      <a:lnTo>
                        <a:pt x="1350" y="705"/>
                      </a:lnTo>
                      <a:lnTo>
                        <a:pt x="1350" y="701"/>
                      </a:lnTo>
                      <a:lnTo>
                        <a:pt x="1351" y="697"/>
                      </a:lnTo>
                      <a:lnTo>
                        <a:pt x="1351" y="694"/>
                      </a:lnTo>
                      <a:lnTo>
                        <a:pt x="1351" y="691"/>
                      </a:lnTo>
                      <a:lnTo>
                        <a:pt x="1351" y="689"/>
                      </a:lnTo>
                      <a:lnTo>
                        <a:pt x="1351" y="688"/>
                      </a:lnTo>
                      <a:lnTo>
                        <a:pt x="1352" y="688"/>
                      </a:lnTo>
                      <a:lnTo>
                        <a:pt x="1352" y="690"/>
                      </a:lnTo>
                      <a:lnTo>
                        <a:pt x="1352" y="693"/>
                      </a:lnTo>
                      <a:lnTo>
                        <a:pt x="1352" y="698"/>
                      </a:lnTo>
                      <a:lnTo>
                        <a:pt x="1352" y="705"/>
                      </a:lnTo>
                      <a:lnTo>
                        <a:pt x="1352" y="713"/>
                      </a:lnTo>
                      <a:lnTo>
                        <a:pt x="1353" y="722"/>
                      </a:lnTo>
                      <a:lnTo>
                        <a:pt x="1353" y="731"/>
                      </a:lnTo>
                      <a:lnTo>
                        <a:pt x="1353" y="740"/>
                      </a:lnTo>
                      <a:lnTo>
                        <a:pt x="1353" y="748"/>
                      </a:lnTo>
                      <a:lnTo>
                        <a:pt x="1353" y="754"/>
                      </a:lnTo>
                      <a:lnTo>
                        <a:pt x="1353" y="758"/>
                      </a:lnTo>
                      <a:lnTo>
                        <a:pt x="1354" y="761"/>
                      </a:lnTo>
                      <a:lnTo>
                        <a:pt x="1354" y="760"/>
                      </a:lnTo>
                      <a:lnTo>
                        <a:pt x="1354" y="758"/>
                      </a:lnTo>
                      <a:lnTo>
                        <a:pt x="1354" y="754"/>
                      </a:lnTo>
                      <a:lnTo>
                        <a:pt x="1354" y="748"/>
                      </a:lnTo>
                      <a:lnTo>
                        <a:pt x="1355" y="742"/>
                      </a:lnTo>
                      <a:lnTo>
                        <a:pt x="1355" y="736"/>
                      </a:lnTo>
                      <a:lnTo>
                        <a:pt x="1355" y="730"/>
                      </a:lnTo>
                      <a:lnTo>
                        <a:pt x="1355" y="726"/>
                      </a:lnTo>
                      <a:lnTo>
                        <a:pt x="1355" y="723"/>
                      </a:lnTo>
                      <a:lnTo>
                        <a:pt x="1355" y="721"/>
                      </a:lnTo>
                      <a:lnTo>
                        <a:pt x="1356" y="722"/>
                      </a:lnTo>
                      <a:lnTo>
                        <a:pt x="1356" y="724"/>
                      </a:lnTo>
                      <a:lnTo>
                        <a:pt x="1356" y="728"/>
                      </a:lnTo>
                      <a:lnTo>
                        <a:pt x="1356" y="734"/>
                      </a:lnTo>
                      <a:lnTo>
                        <a:pt x="1356" y="740"/>
                      </a:lnTo>
                      <a:lnTo>
                        <a:pt x="1356" y="747"/>
                      </a:lnTo>
                      <a:lnTo>
                        <a:pt x="1357" y="754"/>
                      </a:lnTo>
                      <a:lnTo>
                        <a:pt x="1357" y="760"/>
                      </a:lnTo>
                      <a:lnTo>
                        <a:pt x="1357" y="765"/>
                      </a:lnTo>
                      <a:lnTo>
                        <a:pt x="1357" y="768"/>
                      </a:lnTo>
                      <a:lnTo>
                        <a:pt x="1357" y="769"/>
                      </a:lnTo>
                      <a:lnTo>
                        <a:pt x="1357" y="769"/>
                      </a:lnTo>
                      <a:lnTo>
                        <a:pt x="1358" y="766"/>
                      </a:lnTo>
                      <a:lnTo>
                        <a:pt x="1358" y="762"/>
                      </a:lnTo>
                      <a:lnTo>
                        <a:pt x="1358" y="756"/>
                      </a:lnTo>
                      <a:lnTo>
                        <a:pt x="1358" y="749"/>
                      </a:lnTo>
                      <a:lnTo>
                        <a:pt x="1358" y="743"/>
                      </a:lnTo>
                      <a:lnTo>
                        <a:pt x="1359" y="736"/>
                      </a:lnTo>
                      <a:lnTo>
                        <a:pt x="1359" y="730"/>
                      </a:lnTo>
                      <a:lnTo>
                        <a:pt x="1359" y="725"/>
                      </a:lnTo>
                      <a:lnTo>
                        <a:pt x="1359" y="722"/>
                      </a:lnTo>
                      <a:lnTo>
                        <a:pt x="1359" y="719"/>
                      </a:lnTo>
                      <a:lnTo>
                        <a:pt x="1359" y="718"/>
                      </a:lnTo>
                      <a:lnTo>
                        <a:pt x="1360" y="718"/>
                      </a:lnTo>
                      <a:lnTo>
                        <a:pt x="1360" y="718"/>
                      </a:lnTo>
                      <a:lnTo>
                        <a:pt x="1360" y="720"/>
                      </a:lnTo>
                      <a:lnTo>
                        <a:pt x="1360" y="721"/>
                      </a:lnTo>
                      <a:lnTo>
                        <a:pt x="1360" y="723"/>
                      </a:lnTo>
                      <a:lnTo>
                        <a:pt x="1360" y="725"/>
                      </a:lnTo>
                      <a:lnTo>
                        <a:pt x="1361" y="728"/>
                      </a:lnTo>
                      <a:lnTo>
                        <a:pt x="1361" y="730"/>
                      </a:lnTo>
                      <a:lnTo>
                        <a:pt x="1361" y="732"/>
                      </a:lnTo>
                      <a:lnTo>
                        <a:pt x="1361" y="734"/>
                      </a:lnTo>
                      <a:lnTo>
                        <a:pt x="1361" y="736"/>
                      </a:lnTo>
                      <a:lnTo>
                        <a:pt x="1361" y="738"/>
                      </a:lnTo>
                      <a:lnTo>
                        <a:pt x="1362" y="739"/>
                      </a:lnTo>
                      <a:lnTo>
                        <a:pt x="1362" y="740"/>
                      </a:lnTo>
                      <a:lnTo>
                        <a:pt x="1362" y="741"/>
                      </a:lnTo>
                      <a:lnTo>
                        <a:pt x="1362" y="740"/>
                      </a:lnTo>
                      <a:lnTo>
                        <a:pt x="1362" y="739"/>
                      </a:lnTo>
                      <a:lnTo>
                        <a:pt x="1363" y="737"/>
                      </a:lnTo>
                      <a:lnTo>
                        <a:pt x="1363" y="734"/>
                      </a:lnTo>
                      <a:lnTo>
                        <a:pt x="1363" y="731"/>
                      </a:lnTo>
                      <a:lnTo>
                        <a:pt x="1363" y="727"/>
                      </a:lnTo>
                      <a:lnTo>
                        <a:pt x="1363" y="724"/>
                      </a:lnTo>
                      <a:lnTo>
                        <a:pt x="1363" y="722"/>
                      </a:lnTo>
                      <a:lnTo>
                        <a:pt x="1364" y="720"/>
                      </a:lnTo>
                      <a:lnTo>
                        <a:pt x="1364" y="719"/>
                      </a:lnTo>
                      <a:lnTo>
                        <a:pt x="1364" y="720"/>
                      </a:lnTo>
                      <a:lnTo>
                        <a:pt x="1364" y="721"/>
                      </a:lnTo>
                      <a:lnTo>
                        <a:pt x="1364" y="724"/>
                      </a:lnTo>
                      <a:lnTo>
                        <a:pt x="1364" y="728"/>
                      </a:lnTo>
                      <a:lnTo>
                        <a:pt x="1365" y="732"/>
                      </a:lnTo>
                      <a:lnTo>
                        <a:pt x="1365" y="736"/>
                      </a:lnTo>
                      <a:lnTo>
                        <a:pt x="1365" y="740"/>
                      </a:lnTo>
                      <a:lnTo>
                        <a:pt x="1365" y="743"/>
                      </a:lnTo>
                      <a:lnTo>
                        <a:pt x="1365" y="746"/>
                      </a:lnTo>
                      <a:lnTo>
                        <a:pt x="1366" y="748"/>
                      </a:lnTo>
                      <a:lnTo>
                        <a:pt x="1366" y="749"/>
                      </a:lnTo>
                      <a:lnTo>
                        <a:pt x="1366" y="748"/>
                      </a:lnTo>
                      <a:lnTo>
                        <a:pt x="1366" y="746"/>
                      </a:lnTo>
                      <a:lnTo>
                        <a:pt x="1366" y="744"/>
                      </a:lnTo>
                      <a:lnTo>
                        <a:pt x="1366" y="740"/>
                      </a:lnTo>
                      <a:lnTo>
                        <a:pt x="1367" y="735"/>
                      </a:lnTo>
                      <a:lnTo>
                        <a:pt x="1367" y="730"/>
                      </a:lnTo>
                      <a:lnTo>
                        <a:pt x="1367" y="725"/>
                      </a:lnTo>
                      <a:lnTo>
                        <a:pt x="1367" y="719"/>
                      </a:lnTo>
                      <a:lnTo>
                        <a:pt x="1367" y="714"/>
                      </a:lnTo>
                      <a:lnTo>
                        <a:pt x="1367" y="709"/>
                      </a:lnTo>
                      <a:lnTo>
                        <a:pt x="1368" y="705"/>
                      </a:lnTo>
                      <a:lnTo>
                        <a:pt x="1368" y="700"/>
                      </a:lnTo>
                      <a:lnTo>
                        <a:pt x="1368" y="696"/>
                      </a:lnTo>
                      <a:lnTo>
                        <a:pt x="1368" y="692"/>
                      </a:lnTo>
                      <a:lnTo>
                        <a:pt x="1368" y="688"/>
                      </a:lnTo>
                      <a:lnTo>
                        <a:pt x="1368" y="685"/>
                      </a:lnTo>
                      <a:lnTo>
                        <a:pt x="1369" y="681"/>
                      </a:lnTo>
                      <a:lnTo>
                        <a:pt x="1369" y="678"/>
                      </a:lnTo>
                      <a:lnTo>
                        <a:pt x="1369" y="676"/>
                      </a:lnTo>
                      <a:lnTo>
                        <a:pt x="1369" y="674"/>
                      </a:lnTo>
                      <a:lnTo>
                        <a:pt x="1369" y="672"/>
                      </a:lnTo>
                      <a:lnTo>
                        <a:pt x="1370" y="672"/>
                      </a:lnTo>
                      <a:lnTo>
                        <a:pt x="1370" y="672"/>
                      </a:lnTo>
                      <a:lnTo>
                        <a:pt x="1370" y="673"/>
                      </a:lnTo>
                      <a:lnTo>
                        <a:pt x="1370" y="675"/>
                      </a:lnTo>
                      <a:lnTo>
                        <a:pt x="1370" y="676"/>
                      </a:lnTo>
                      <a:lnTo>
                        <a:pt x="1370" y="678"/>
                      </a:lnTo>
                      <a:lnTo>
                        <a:pt x="1371" y="679"/>
                      </a:lnTo>
                      <a:lnTo>
                        <a:pt x="1371" y="679"/>
                      </a:lnTo>
                      <a:lnTo>
                        <a:pt x="1371" y="678"/>
                      </a:lnTo>
                      <a:lnTo>
                        <a:pt x="1371" y="676"/>
                      </a:lnTo>
                      <a:lnTo>
                        <a:pt x="1371" y="673"/>
                      </a:lnTo>
                      <a:lnTo>
                        <a:pt x="1371" y="669"/>
                      </a:lnTo>
                      <a:lnTo>
                        <a:pt x="1372" y="664"/>
                      </a:lnTo>
                      <a:lnTo>
                        <a:pt x="1372" y="659"/>
                      </a:lnTo>
                      <a:lnTo>
                        <a:pt x="1372" y="652"/>
                      </a:lnTo>
                      <a:lnTo>
                        <a:pt x="1372" y="646"/>
                      </a:lnTo>
                      <a:lnTo>
                        <a:pt x="1372" y="639"/>
                      </a:lnTo>
                      <a:lnTo>
                        <a:pt x="1372" y="632"/>
                      </a:lnTo>
                      <a:lnTo>
                        <a:pt x="1373" y="626"/>
                      </a:lnTo>
                      <a:lnTo>
                        <a:pt x="1373" y="620"/>
                      </a:lnTo>
                      <a:lnTo>
                        <a:pt x="1373" y="615"/>
                      </a:lnTo>
                      <a:lnTo>
                        <a:pt x="1373" y="610"/>
                      </a:lnTo>
                      <a:lnTo>
                        <a:pt x="1373" y="605"/>
                      </a:lnTo>
                      <a:lnTo>
                        <a:pt x="1374" y="600"/>
                      </a:lnTo>
                      <a:lnTo>
                        <a:pt x="1374" y="594"/>
                      </a:lnTo>
                      <a:lnTo>
                        <a:pt x="1374" y="589"/>
                      </a:lnTo>
                      <a:lnTo>
                        <a:pt x="1374" y="583"/>
                      </a:lnTo>
                      <a:lnTo>
                        <a:pt x="1374" y="576"/>
                      </a:lnTo>
                      <a:lnTo>
                        <a:pt x="1374" y="569"/>
                      </a:lnTo>
                      <a:lnTo>
                        <a:pt x="1375" y="562"/>
                      </a:lnTo>
                      <a:lnTo>
                        <a:pt x="1375" y="555"/>
                      </a:lnTo>
                      <a:lnTo>
                        <a:pt x="1375" y="547"/>
                      </a:lnTo>
                      <a:lnTo>
                        <a:pt x="1375" y="541"/>
                      </a:lnTo>
                      <a:lnTo>
                        <a:pt x="1375" y="535"/>
                      </a:lnTo>
                      <a:lnTo>
                        <a:pt x="1375" y="529"/>
                      </a:lnTo>
                      <a:lnTo>
                        <a:pt x="1376" y="524"/>
                      </a:lnTo>
                      <a:lnTo>
                        <a:pt x="1376" y="520"/>
                      </a:lnTo>
                      <a:lnTo>
                        <a:pt x="1376" y="517"/>
                      </a:lnTo>
                      <a:lnTo>
                        <a:pt x="1376" y="514"/>
                      </a:lnTo>
                      <a:lnTo>
                        <a:pt x="1376" y="511"/>
                      </a:lnTo>
                      <a:lnTo>
                        <a:pt x="1377" y="509"/>
                      </a:lnTo>
                      <a:lnTo>
                        <a:pt x="1377" y="507"/>
                      </a:lnTo>
                      <a:lnTo>
                        <a:pt x="1377" y="506"/>
                      </a:lnTo>
                      <a:lnTo>
                        <a:pt x="1377" y="506"/>
                      </a:lnTo>
                      <a:lnTo>
                        <a:pt x="1377" y="507"/>
                      </a:lnTo>
                      <a:lnTo>
                        <a:pt x="1377" y="508"/>
                      </a:lnTo>
                      <a:lnTo>
                        <a:pt x="1378" y="511"/>
                      </a:lnTo>
                      <a:lnTo>
                        <a:pt x="1378" y="515"/>
                      </a:lnTo>
                      <a:lnTo>
                        <a:pt x="1378" y="520"/>
                      </a:lnTo>
                      <a:lnTo>
                        <a:pt x="1378" y="527"/>
                      </a:lnTo>
                      <a:lnTo>
                        <a:pt x="1378" y="534"/>
                      </a:lnTo>
                      <a:lnTo>
                        <a:pt x="1378" y="541"/>
                      </a:lnTo>
                      <a:lnTo>
                        <a:pt x="1379" y="548"/>
                      </a:lnTo>
                      <a:lnTo>
                        <a:pt x="1379" y="555"/>
                      </a:lnTo>
                      <a:lnTo>
                        <a:pt x="1379" y="562"/>
                      </a:lnTo>
                      <a:lnTo>
                        <a:pt x="1379" y="568"/>
                      </a:lnTo>
                      <a:lnTo>
                        <a:pt x="1379" y="574"/>
                      </a:lnTo>
                      <a:lnTo>
                        <a:pt x="1379" y="580"/>
                      </a:lnTo>
                      <a:lnTo>
                        <a:pt x="1380" y="585"/>
                      </a:lnTo>
                      <a:lnTo>
                        <a:pt x="1380" y="590"/>
                      </a:lnTo>
                      <a:lnTo>
                        <a:pt x="1380" y="596"/>
                      </a:lnTo>
                      <a:lnTo>
                        <a:pt x="1380" y="602"/>
                      </a:lnTo>
                      <a:lnTo>
                        <a:pt x="1380" y="608"/>
                      </a:lnTo>
                      <a:lnTo>
                        <a:pt x="1381" y="614"/>
                      </a:lnTo>
                      <a:lnTo>
                        <a:pt x="1381" y="620"/>
                      </a:lnTo>
                      <a:lnTo>
                        <a:pt x="1381" y="626"/>
                      </a:lnTo>
                      <a:lnTo>
                        <a:pt x="1381" y="632"/>
                      </a:lnTo>
                      <a:lnTo>
                        <a:pt x="1381" y="637"/>
                      </a:lnTo>
                      <a:lnTo>
                        <a:pt x="1381" y="641"/>
                      </a:lnTo>
                      <a:lnTo>
                        <a:pt x="1382" y="644"/>
                      </a:lnTo>
                      <a:lnTo>
                        <a:pt x="1382" y="646"/>
                      </a:lnTo>
                      <a:lnTo>
                        <a:pt x="1382" y="646"/>
                      </a:lnTo>
                      <a:lnTo>
                        <a:pt x="1382" y="646"/>
                      </a:lnTo>
                      <a:lnTo>
                        <a:pt x="1382" y="645"/>
                      </a:lnTo>
                      <a:lnTo>
                        <a:pt x="1382" y="643"/>
                      </a:lnTo>
                      <a:lnTo>
                        <a:pt x="1383" y="639"/>
                      </a:lnTo>
                      <a:lnTo>
                        <a:pt x="1383" y="635"/>
                      </a:lnTo>
                      <a:lnTo>
                        <a:pt x="1383" y="631"/>
                      </a:lnTo>
                      <a:lnTo>
                        <a:pt x="1383" y="626"/>
                      </a:lnTo>
                      <a:lnTo>
                        <a:pt x="1383" y="620"/>
                      </a:lnTo>
                      <a:lnTo>
                        <a:pt x="1383" y="615"/>
                      </a:lnTo>
                      <a:lnTo>
                        <a:pt x="1384" y="610"/>
                      </a:lnTo>
                      <a:lnTo>
                        <a:pt x="1384" y="605"/>
                      </a:lnTo>
                      <a:lnTo>
                        <a:pt x="1384" y="602"/>
                      </a:lnTo>
                      <a:lnTo>
                        <a:pt x="1384" y="599"/>
                      </a:lnTo>
                      <a:lnTo>
                        <a:pt x="1384" y="597"/>
                      </a:lnTo>
                      <a:lnTo>
                        <a:pt x="1385" y="596"/>
                      </a:lnTo>
                      <a:lnTo>
                        <a:pt x="1385" y="596"/>
                      </a:lnTo>
                      <a:lnTo>
                        <a:pt x="1385" y="597"/>
                      </a:lnTo>
                      <a:lnTo>
                        <a:pt x="1385" y="598"/>
                      </a:lnTo>
                      <a:lnTo>
                        <a:pt x="1385" y="599"/>
                      </a:lnTo>
                      <a:lnTo>
                        <a:pt x="1385" y="601"/>
                      </a:lnTo>
                      <a:lnTo>
                        <a:pt x="1386" y="602"/>
                      </a:lnTo>
                      <a:lnTo>
                        <a:pt x="1386" y="604"/>
                      </a:lnTo>
                      <a:lnTo>
                        <a:pt x="1386" y="605"/>
                      </a:lnTo>
                      <a:lnTo>
                        <a:pt x="1386" y="607"/>
                      </a:lnTo>
                      <a:lnTo>
                        <a:pt x="1386" y="608"/>
                      </a:lnTo>
                      <a:lnTo>
                        <a:pt x="1386" y="608"/>
                      </a:lnTo>
                      <a:lnTo>
                        <a:pt x="1387" y="609"/>
                      </a:lnTo>
                      <a:lnTo>
                        <a:pt x="1387" y="609"/>
                      </a:lnTo>
                      <a:lnTo>
                        <a:pt x="1387" y="608"/>
                      </a:lnTo>
                      <a:lnTo>
                        <a:pt x="1387" y="606"/>
                      </a:lnTo>
                      <a:lnTo>
                        <a:pt x="1387" y="603"/>
                      </a:lnTo>
                      <a:lnTo>
                        <a:pt x="1388" y="600"/>
                      </a:lnTo>
                      <a:lnTo>
                        <a:pt x="1388" y="595"/>
                      </a:lnTo>
                      <a:lnTo>
                        <a:pt x="1388" y="590"/>
                      </a:lnTo>
                      <a:lnTo>
                        <a:pt x="1388" y="584"/>
                      </a:lnTo>
                      <a:lnTo>
                        <a:pt x="1388" y="578"/>
                      </a:lnTo>
                      <a:lnTo>
                        <a:pt x="1388" y="572"/>
                      </a:lnTo>
                      <a:lnTo>
                        <a:pt x="1389" y="566"/>
                      </a:lnTo>
                      <a:lnTo>
                        <a:pt x="1389" y="561"/>
                      </a:lnTo>
                      <a:lnTo>
                        <a:pt x="1389" y="556"/>
                      </a:lnTo>
                      <a:lnTo>
                        <a:pt x="1389" y="552"/>
                      </a:lnTo>
                      <a:lnTo>
                        <a:pt x="1389" y="549"/>
                      </a:lnTo>
                      <a:lnTo>
                        <a:pt x="1389" y="547"/>
                      </a:lnTo>
                      <a:lnTo>
                        <a:pt x="1390" y="545"/>
                      </a:lnTo>
                      <a:lnTo>
                        <a:pt x="1390" y="544"/>
                      </a:lnTo>
                      <a:lnTo>
                        <a:pt x="1390" y="543"/>
                      </a:lnTo>
                      <a:lnTo>
                        <a:pt x="1390" y="543"/>
                      </a:lnTo>
                      <a:lnTo>
                        <a:pt x="1390" y="542"/>
                      </a:lnTo>
                      <a:lnTo>
                        <a:pt x="1390" y="542"/>
                      </a:lnTo>
                      <a:lnTo>
                        <a:pt x="1391" y="541"/>
                      </a:lnTo>
                      <a:lnTo>
                        <a:pt x="1391" y="540"/>
                      </a:lnTo>
                      <a:lnTo>
                        <a:pt x="1391" y="538"/>
                      </a:lnTo>
                      <a:lnTo>
                        <a:pt x="1391" y="536"/>
                      </a:lnTo>
                      <a:lnTo>
                        <a:pt x="1391" y="535"/>
                      </a:lnTo>
                      <a:lnTo>
                        <a:pt x="1392" y="534"/>
                      </a:lnTo>
                      <a:lnTo>
                        <a:pt x="1392" y="533"/>
                      </a:lnTo>
                      <a:lnTo>
                        <a:pt x="1392" y="533"/>
                      </a:lnTo>
                      <a:lnTo>
                        <a:pt x="1392" y="534"/>
                      </a:lnTo>
                      <a:lnTo>
                        <a:pt x="1392" y="537"/>
                      </a:lnTo>
                      <a:lnTo>
                        <a:pt x="1392" y="540"/>
                      </a:lnTo>
                      <a:lnTo>
                        <a:pt x="1393" y="545"/>
                      </a:lnTo>
                      <a:lnTo>
                        <a:pt x="1393" y="551"/>
                      </a:lnTo>
                      <a:lnTo>
                        <a:pt x="1393" y="558"/>
                      </a:lnTo>
                      <a:lnTo>
                        <a:pt x="1393" y="566"/>
                      </a:lnTo>
                      <a:lnTo>
                        <a:pt x="1393" y="574"/>
                      </a:lnTo>
                      <a:lnTo>
                        <a:pt x="1393" y="583"/>
                      </a:lnTo>
                      <a:lnTo>
                        <a:pt x="1394" y="592"/>
                      </a:lnTo>
                      <a:lnTo>
                        <a:pt x="1394" y="601"/>
                      </a:lnTo>
                      <a:lnTo>
                        <a:pt x="1394" y="609"/>
                      </a:lnTo>
                      <a:lnTo>
                        <a:pt x="1394" y="616"/>
                      </a:lnTo>
                      <a:lnTo>
                        <a:pt x="1394" y="622"/>
                      </a:lnTo>
                      <a:lnTo>
                        <a:pt x="1394" y="628"/>
                      </a:lnTo>
                      <a:lnTo>
                        <a:pt x="1395" y="632"/>
                      </a:lnTo>
                      <a:lnTo>
                        <a:pt x="1395" y="634"/>
                      </a:lnTo>
                      <a:lnTo>
                        <a:pt x="1395" y="635"/>
                      </a:lnTo>
                      <a:lnTo>
                        <a:pt x="1395" y="635"/>
                      </a:lnTo>
                      <a:lnTo>
                        <a:pt x="1395" y="633"/>
                      </a:lnTo>
                      <a:lnTo>
                        <a:pt x="1396" y="630"/>
                      </a:lnTo>
                      <a:lnTo>
                        <a:pt x="1396" y="626"/>
                      </a:lnTo>
                      <a:lnTo>
                        <a:pt x="1396" y="621"/>
                      </a:lnTo>
                      <a:lnTo>
                        <a:pt x="1396" y="615"/>
                      </a:lnTo>
                      <a:lnTo>
                        <a:pt x="1396" y="609"/>
                      </a:lnTo>
                      <a:lnTo>
                        <a:pt x="1396" y="603"/>
                      </a:lnTo>
                      <a:lnTo>
                        <a:pt x="1397" y="597"/>
                      </a:lnTo>
                      <a:lnTo>
                        <a:pt x="1397" y="592"/>
                      </a:lnTo>
                      <a:lnTo>
                        <a:pt x="1397" y="586"/>
                      </a:lnTo>
                      <a:lnTo>
                        <a:pt x="1397" y="581"/>
                      </a:lnTo>
                      <a:lnTo>
                        <a:pt x="1397" y="576"/>
                      </a:lnTo>
                      <a:lnTo>
                        <a:pt x="1397" y="571"/>
                      </a:lnTo>
                      <a:lnTo>
                        <a:pt x="1398" y="566"/>
                      </a:lnTo>
                      <a:lnTo>
                        <a:pt x="1398" y="560"/>
                      </a:lnTo>
                      <a:lnTo>
                        <a:pt x="1398" y="555"/>
                      </a:lnTo>
                      <a:lnTo>
                        <a:pt x="1398" y="550"/>
                      </a:lnTo>
                      <a:lnTo>
                        <a:pt x="1398" y="544"/>
                      </a:lnTo>
                      <a:lnTo>
                        <a:pt x="1399" y="538"/>
                      </a:lnTo>
                      <a:lnTo>
                        <a:pt x="1399" y="533"/>
                      </a:lnTo>
                      <a:lnTo>
                        <a:pt x="1399" y="528"/>
                      </a:lnTo>
                      <a:lnTo>
                        <a:pt x="1399" y="523"/>
                      </a:lnTo>
                      <a:lnTo>
                        <a:pt x="1399" y="519"/>
                      </a:lnTo>
                      <a:lnTo>
                        <a:pt x="1399" y="516"/>
                      </a:lnTo>
                      <a:lnTo>
                        <a:pt x="1400" y="514"/>
                      </a:lnTo>
                      <a:lnTo>
                        <a:pt x="1400" y="514"/>
                      </a:lnTo>
                      <a:lnTo>
                        <a:pt x="1400" y="514"/>
                      </a:lnTo>
                      <a:lnTo>
                        <a:pt x="1400" y="516"/>
                      </a:lnTo>
                      <a:lnTo>
                        <a:pt x="1400" y="519"/>
                      </a:lnTo>
                      <a:lnTo>
                        <a:pt x="1400" y="522"/>
                      </a:lnTo>
                      <a:lnTo>
                        <a:pt x="1401" y="526"/>
                      </a:lnTo>
                      <a:lnTo>
                        <a:pt x="1401" y="530"/>
                      </a:lnTo>
                      <a:lnTo>
                        <a:pt x="1401" y="534"/>
                      </a:lnTo>
                      <a:lnTo>
                        <a:pt x="1401" y="538"/>
                      </a:lnTo>
                      <a:lnTo>
                        <a:pt x="1401" y="541"/>
                      </a:lnTo>
                      <a:lnTo>
                        <a:pt x="1401" y="542"/>
                      </a:lnTo>
                      <a:lnTo>
                        <a:pt x="1402" y="543"/>
                      </a:lnTo>
                      <a:lnTo>
                        <a:pt x="1402" y="543"/>
                      </a:lnTo>
                      <a:lnTo>
                        <a:pt x="1402" y="542"/>
                      </a:lnTo>
                      <a:lnTo>
                        <a:pt x="1402" y="540"/>
                      </a:lnTo>
                      <a:lnTo>
                        <a:pt x="1402" y="538"/>
                      </a:lnTo>
                      <a:lnTo>
                        <a:pt x="1403" y="535"/>
                      </a:lnTo>
                      <a:lnTo>
                        <a:pt x="1403" y="533"/>
                      </a:lnTo>
                      <a:lnTo>
                        <a:pt x="1403" y="530"/>
                      </a:lnTo>
                      <a:lnTo>
                        <a:pt x="1403" y="528"/>
                      </a:lnTo>
                      <a:lnTo>
                        <a:pt x="1403" y="526"/>
                      </a:lnTo>
                      <a:lnTo>
                        <a:pt x="1403" y="524"/>
                      </a:lnTo>
                      <a:lnTo>
                        <a:pt x="1404" y="522"/>
                      </a:lnTo>
                      <a:lnTo>
                        <a:pt x="1404" y="521"/>
                      </a:lnTo>
                      <a:lnTo>
                        <a:pt x="1404" y="520"/>
                      </a:lnTo>
                      <a:lnTo>
                        <a:pt x="1404" y="518"/>
                      </a:lnTo>
                      <a:lnTo>
                        <a:pt x="1404" y="516"/>
                      </a:lnTo>
                      <a:lnTo>
                        <a:pt x="1404" y="514"/>
                      </a:lnTo>
                      <a:lnTo>
                        <a:pt x="1405" y="511"/>
                      </a:lnTo>
                      <a:lnTo>
                        <a:pt x="1405" y="507"/>
                      </a:lnTo>
                      <a:lnTo>
                        <a:pt x="1405" y="503"/>
                      </a:lnTo>
                      <a:lnTo>
                        <a:pt x="1405" y="498"/>
                      </a:lnTo>
                      <a:lnTo>
                        <a:pt x="1405" y="492"/>
                      </a:lnTo>
                      <a:lnTo>
                        <a:pt x="1405" y="486"/>
                      </a:lnTo>
                      <a:lnTo>
                        <a:pt x="1406" y="479"/>
                      </a:lnTo>
                      <a:lnTo>
                        <a:pt x="1406" y="472"/>
                      </a:lnTo>
                      <a:lnTo>
                        <a:pt x="1406" y="464"/>
                      </a:lnTo>
                      <a:lnTo>
                        <a:pt x="1406" y="456"/>
                      </a:lnTo>
                      <a:lnTo>
                        <a:pt x="1406" y="448"/>
                      </a:lnTo>
                      <a:lnTo>
                        <a:pt x="1407" y="440"/>
                      </a:lnTo>
                      <a:lnTo>
                        <a:pt x="1407" y="431"/>
                      </a:lnTo>
                      <a:lnTo>
                        <a:pt x="1407" y="423"/>
                      </a:lnTo>
                      <a:lnTo>
                        <a:pt x="1407" y="416"/>
                      </a:lnTo>
                      <a:lnTo>
                        <a:pt x="1407" y="409"/>
                      </a:lnTo>
                      <a:lnTo>
                        <a:pt x="1407" y="402"/>
                      </a:lnTo>
                      <a:lnTo>
                        <a:pt x="1408" y="396"/>
                      </a:lnTo>
                      <a:lnTo>
                        <a:pt x="1408" y="391"/>
                      </a:lnTo>
                      <a:lnTo>
                        <a:pt x="1408" y="388"/>
                      </a:lnTo>
                      <a:lnTo>
                        <a:pt x="1408" y="385"/>
                      </a:lnTo>
                      <a:lnTo>
                        <a:pt x="1408" y="384"/>
                      </a:lnTo>
                      <a:lnTo>
                        <a:pt x="1408" y="385"/>
                      </a:lnTo>
                      <a:lnTo>
                        <a:pt x="1409" y="388"/>
                      </a:lnTo>
                      <a:lnTo>
                        <a:pt x="1409" y="393"/>
                      </a:lnTo>
                      <a:lnTo>
                        <a:pt x="1409" y="399"/>
                      </a:lnTo>
                      <a:lnTo>
                        <a:pt x="1409" y="408"/>
                      </a:lnTo>
                      <a:lnTo>
                        <a:pt x="1409" y="419"/>
                      </a:lnTo>
                      <a:lnTo>
                        <a:pt x="1410" y="432"/>
                      </a:lnTo>
                      <a:lnTo>
                        <a:pt x="1410" y="445"/>
                      </a:lnTo>
                      <a:lnTo>
                        <a:pt x="1410" y="460"/>
                      </a:lnTo>
                      <a:lnTo>
                        <a:pt x="1410" y="475"/>
                      </a:lnTo>
                      <a:lnTo>
                        <a:pt x="1410" y="489"/>
                      </a:lnTo>
                      <a:lnTo>
                        <a:pt x="1410" y="503"/>
                      </a:lnTo>
                      <a:lnTo>
                        <a:pt x="1411" y="516"/>
                      </a:lnTo>
                      <a:lnTo>
                        <a:pt x="1411" y="527"/>
                      </a:lnTo>
                      <a:lnTo>
                        <a:pt x="1411" y="537"/>
                      </a:lnTo>
                      <a:lnTo>
                        <a:pt x="1411" y="546"/>
                      </a:lnTo>
                      <a:lnTo>
                        <a:pt x="1411" y="553"/>
                      </a:lnTo>
                      <a:lnTo>
                        <a:pt x="1411" y="560"/>
                      </a:lnTo>
                      <a:lnTo>
                        <a:pt x="1412" y="565"/>
                      </a:lnTo>
                      <a:lnTo>
                        <a:pt x="1412" y="570"/>
                      </a:lnTo>
                      <a:lnTo>
                        <a:pt x="1412" y="575"/>
                      </a:lnTo>
                      <a:lnTo>
                        <a:pt x="1412" y="579"/>
                      </a:lnTo>
                      <a:lnTo>
                        <a:pt x="1412" y="583"/>
                      </a:lnTo>
                      <a:lnTo>
                        <a:pt x="1412" y="586"/>
                      </a:lnTo>
                      <a:lnTo>
                        <a:pt x="1413" y="590"/>
                      </a:lnTo>
                      <a:lnTo>
                        <a:pt x="1413" y="592"/>
                      </a:lnTo>
                      <a:lnTo>
                        <a:pt x="1413" y="593"/>
                      </a:lnTo>
                      <a:lnTo>
                        <a:pt x="1413" y="593"/>
                      </a:lnTo>
                      <a:lnTo>
                        <a:pt x="1413" y="592"/>
                      </a:lnTo>
                      <a:lnTo>
                        <a:pt x="1414" y="588"/>
                      </a:lnTo>
                      <a:lnTo>
                        <a:pt x="1414" y="583"/>
                      </a:lnTo>
                      <a:lnTo>
                        <a:pt x="1414" y="576"/>
                      </a:lnTo>
                      <a:lnTo>
                        <a:pt x="1414" y="568"/>
                      </a:lnTo>
                      <a:lnTo>
                        <a:pt x="1414" y="559"/>
                      </a:lnTo>
                      <a:lnTo>
                        <a:pt x="1414" y="549"/>
                      </a:lnTo>
                      <a:lnTo>
                        <a:pt x="1415" y="540"/>
                      </a:lnTo>
                      <a:lnTo>
                        <a:pt x="1415" y="532"/>
                      </a:lnTo>
                      <a:lnTo>
                        <a:pt x="1415" y="525"/>
                      </a:lnTo>
                      <a:lnTo>
                        <a:pt x="1415" y="520"/>
                      </a:lnTo>
                      <a:lnTo>
                        <a:pt x="1415" y="517"/>
                      </a:lnTo>
                      <a:lnTo>
                        <a:pt x="1415" y="516"/>
                      </a:lnTo>
                      <a:lnTo>
                        <a:pt x="1416" y="518"/>
                      </a:lnTo>
                      <a:lnTo>
                        <a:pt x="1416" y="522"/>
                      </a:lnTo>
                      <a:lnTo>
                        <a:pt x="1416" y="527"/>
                      </a:lnTo>
                      <a:lnTo>
                        <a:pt x="1416" y="533"/>
                      </a:lnTo>
                      <a:lnTo>
                        <a:pt x="1416" y="541"/>
                      </a:lnTo>
                      <a:lnTo>
                        <a:pt x="1416" y="548"/>
                      </a:lnTo>
                      <a:lnTo>
                        <a:pt x="1417" y="555"/>
                      </a:lnTo>
                      <a:lnTo>
                        <a:pt x="1417" y="561"/>
                      </a:lnTo>
                      <a:lnTo>
                        <a:pt x="1417" y="566"/>
                      </a:lnTo>
                      <a:lnTo>
                        <a:pt x="1417" y="570"/>
                      </a:lnTo>
                      <a:lnTo>
                        <a:pt x="1417" y="573"/>
                      </a:lnTo>
                      <a:lnTo>
                        <a:pt x="1418" y="573"/>
                      </a:lnTo>
                      <a:lnTo>
                        <a:pt x="1418" y="573"/>
                      </a:lnTo>
                      <a:lnTo>
                        <a:pt x="1418" y="571"/>
                      </a:lnTo>
                      <a:lnTo>
                        <a:pt x="1418" y="569"/>
                      </a:lnTo>
                      <a:lnTo>
                        <a:pt x="1418" y="566"/>
                      </a:lnTo>
                      <a:lnTo>
                        <a:pt x="1418" y="563"/>
                      </a:lnTo>
                      <a:lnTo>
                        <a:pt x="1419" y="560"/>
                      </a:lnTo>
                      <a:lnTo>
                        <a:pt x="1419" y="557"/>
                      </a:lnTo>
                      <a:lnTo>
                        <a:pt x="1419" y="554"/>
                      </a:lnTo>
                      <a:lnTo>
                        <a:pt x="1419" y="553"/>
                      </a:lnTo>
                      <a:lnTo>
                        <a:pt x="1419" y="551"/>
                      </a:lnTo>
                      <a:lnTo>
                        <a:pt x="1419" y="549"/>
                      </a:lnTo>
                      <a:lnTo>
                        <a:pt x="1420" y="548"/>
                      </a:lnTo>
                      <a:lnTo>
                        <a:pt x="1420" y="546"/>
                      </a:lnTo>
                      <a:lnTo>
                        <a:pt x="1420" y="543"/>
                      </a:lnTo>
                      <a:lnTo>
                        <a:pt x="1420" y="538"/>
                      </a:lnTo>
                      <a:lnTo>
                        <a:pt x="1420" y="532"/>
                      </a:lnTo>
                      <a:lnTo>
                        <a:pt x="1421" y="525"/>
                      </a:lnTo>
                      <a:lnTo>
                        <a:pt x="1421" y="516"/>
                      </a:lnTo>
                      <a:lnTo>
                        <a:pt x="1421" y="505"/>
                      </a:lnTo>
                      <a:lnTo>
                        <a:pt x="1421" y="493"/>
                      </a:lnTo>
                      <a:lnTo>
                        <a:pt x="1421" y="481"/>
                      </a:lnTo>
                      <a:lnTo>
                        <a:pt x="1421" y="468"/>
                      </a:lnTo>
                      <a:lnTo>
                        <a:pt x="1422" y="455"/>
                      </a:lnTo>
                      <a:lnTo>
                        <a:pt x="1422" y="444"/>
                      </a:lnTo>
                      <a:lnTo>
                        <a:pt x="1422" y="434"/>
                      </a:lnTo>
                      <a:lnTo>
                        <a:pt x="1422" y="427"/>
                      </a:lnTo>
                      <a:lnTo>
                        <a:pt x="1422" y="421"/>
                      </a:lnTo>
                      <a:lnTo>
                        <a:pt x="1422" y="419"/>
                      </a:lnTo>
                      <a:lnTo>
                        <a:pt x="1423" y="418"/>
                      </a:lnTo>
                      <a:lnTo>
                        <a:pt x="1423" y="419"/>
                      </a:lnTo>
                      <a:lnTo>
                        <a:pt x="1423" y="422"/>
                      </a:lnTo>
                      <a:lnTo>
                        <a:pt x="1423" y="426"/>
                      </a:lnTo>
                      <a:lnTo>
                        <a:pt x="1423" y="430"/>
                      </a:lnTo>
                      <a:lnTo>
                        <a:pt x="1423" y="435"/>
                      </a:lnTo>
                      <a:lnTo>
                        <a:pt x="1424" y="439"/>
                      </a:lnTo>
                      <a:lnTo>
                        <a:pt x="1424" y="444"/>
                      </a:lnTo>
                      <a:lnTo>
                        <a:pt x="1424" y="447"/>
                      </a:lnTo>
                      <a:lnTo>
                        <a:pt x="1424" y="451"/>
                      </a:lnTo>
                      <a:lnTo>
                        <a:pt x="1424" y="455"/>
                      </a:lnTo>
                      <a:lnTo>
                        <a:pt x="1425" y="459"/>
                      </a:lnTo>
                      <a:lnTo>
                        <a:pt x="1425" y="463"/>
                      </a:lnTo>
                      <a:lnTo>
                        <a:pt x="1425" y="467"/>
                      </a:lnTo>
                      <a:lnTo>
                        <a:pt x="1425" y="472"/>
                      </a:lnTo>
                      <a:lnTo>
                        <a:pt x="1425" y="476"/>
                      </a:lnTo>
                      <a:lnTo>
                        <a:pt x="1425" y="480"/>
                      </a:lnTo>
                      <a:lnTo>
                        <a:pt x="1426" y="484"/>
                      </a:lnTo>
                      <a:lnTo>
                        <a:pt x="1426" y="486"/>
                      </a:lnTo>
                      <a:lnTo>
                        <a:pt x="1426" y="488"/>
                      </a:lnTo>
                      <a:lnTo>
                        <a:pt x="1426" y="487"/>
                      </a:lnTo>
                      <a:lnTo>
                        <a:pt x="1426" y="486"/>
                      </a:lnTo>
                      <a:lnTo>
                        <a:pt x="1426" y="483"/>
                      </a:lnTo>
                      <a:lnTo>
                        <a:pt x="1427" y="478"/>
                      </a:lnTo>
                      <a:lnTo>
                        <a:pt x="1427" y="473"/>
                      </a:lnTo>
                      <a:lnTo>
                        <a:pt x="1427" y="468"/>
                      </a:lnTo>
                      <a:lnTo>
                        <a:pt x="1427" y="463"/>
                      </a:lnTo>
                      <a:lnTo>
                        <a:pt x="1427" y="458"/>
                      </a:lnTo>
                      <a:lnTo>
                        <a:pt x="1427" y="455"/>
                      </a:lnTo>
                      <a:lnTo>
                        <a:pt x="1428" y="453"/>
                      </a:lnTo>
                      <a:lnTo>
                        <a:pt x="1428" y="453"/>
                      </a:lnTo>
                      <a:lnTo>
                        <a:pt x="1428" y="455"/>
                      </a:lnTo>
                      <a:lnTo>
                        <a:pt x="1428" y="458"/>
                      </a:lnTo>
                      <a:lnTo>
                        <a:pt x="1428" y="463"/>
                      </a:lnTo>
                      <a:lnTo>
                        <a:pt x="1429" y="469"/>
                      </a:lnTo>
                      <a:lnTo>
                        <a:pt x="1429" y="477"/>
                      </a:lnTo>
                      <a:lnTo>
                        <a:pt x="1429" y="484"/>
                      </a:lnTo>
                      <a:lnTo>
                        <a:pt x="1429" y="491"/>
                      </a:lnTo>
                      <a:lnTo>
                        <a:pt x="1429" y="497"/>
                      </a:lnTo>
                      <a:lnTo>
                        <a:pt x="1429" y="501"/>
                      </a:lnTo>
                      <a:lnTo>
                        <a:pt x="1430" y="503"/>
                      </a:lnTo>
                      <a:lnTo>
                        <a:pt x="1430" y="503"/>
                      </a:lnTo>
                      <a:lnTo>
                        <a:pt x="1430" y="500"/>
                      </a:lnTo>
                      <a:lnTo>
                        <a:pt x="1430" y="495"/>
                      </a:lnTo>
                      <a:lnTo>
                        <a:pt x="1430" y="487"/>
                      </a:lnTo>
                      <a:lnTo>
                        <a:pt x="1430" y="477"/>
                      </a:lnTo>
                      <a:lnTo>
                        <a:pt x="1431" y="466"/>
                      </a:lnTo>
                      <a:lnTo>
                        <a:pt x="1431" y="453"/>
                      </a:lnTo>
                      <a:lnTo>
                        <a:pt x="1431" y="441"/>
                      </a:lnTo>
                      <a:lnTo>
                        <a:pt x="1431" y="429"/>
                      </a:lnTo>
                      <a:lnTo>
                        <a:pt x="1431" y="417"/>
                      </a:lnTo>
                      <a:lnTo>
                        <a:pt x="1432" y="407"/>
                      </a:lnTo>
                      <a:lnTo>
                        <a:pt x="1432" y="398"/>
                      </a:lnTo>
                      <a:lnTo>
                        <a:pt x="1432" y="390"/>
                      </a:lnTo>
                      <a:lnTo>
                        <a:pt x="1432" y="384"/>
                      </a:lnTo>
                      <a:lnTo>
                        <a:pt x="1432" y="380"/>
                      </a:lnTo>
                      <a:lnTo>
                        <a:pt x="1432" y="376"/>
                      </a:lnTo>
                      <a:lnTo>
                        <a:pt x="1433" y="373"/>
                      </a:lnTo>
                      <a:lnTo>
                        <a:pt x="1433" y="371"/>
                      </a:lnTo>
                      <a:lnTo>
                        <a:pt x="1433" y="369"/>
                      </a:lnTo>
                      <a:lnTo>
                        <a:pt x="1433" y="366"/>
                      </a:lnTo>
                      <a:lnTo>
                        <a:pt x="1433" y="364"/>
                      </a:lnTo>
                      <a:lnTo>
                        <a:pt x="1433" y="361"/>
                      </a:lnTo>
                      <a:lnTo>
                        <a:pt x="1434" y="357"/>
                      </a:lnTo>
                      <a:lnTo>
                        <a:pt x="1434" y="353"/>
                      </a:lnTo>
                      <a:lnTo>
                        <a:pt x="1434" y="349"/>
                      </a:lnTo>
                      <a:lnTo>
                        <a:pt x="1434" y="344"/>
                      </a:lnTo>
                      <a:lnTo>
                        <a:pt x="1434" y="339"/>
                      </a:lnTo>
                      <a:lnTo>
                        <a:pt x="1434" y="335"/>
                      </a:lnTo>
                      <a:lnTo>
                        <a:pt x="1435" y="331"/>
                      </a:lnTo>
                      <a:lnTo>
                        <a:pt x="1435" y="328"/>
                      </a:lnTo>
                      <a:lnTo>
                        <a:pt x="1435" y="327"/>
                      </a:lnTo>
                      <a:lnTo>
                        <a:pt x="1435" y="327"/>
                      </a:lnTo>
                      <a:lnTo>
                        <a:pt x="1435" y="329"/>
                      </a:lnTo>
                      <a:lnTo>
                        <a:pt x="1436" y="333"/>
                      </a:lnTo>
                      <a:lnTo>
                        <a:pt x="1436" y="338"/>
                      </a:lnTo>
                      <a:lnTo>
                        <a:pt x="1436" y="345"/>
                      </a:lnTo>
                      <a:lnTo>
                        <a:pt x="1436" y="354"/>
                      </a:lnTo>
                      <a:lnTo>
                        <a:pt x="1436" y="363"/>
                      </a:lnTo>
                      <a:lnTo>
                        <a:pt x="1436" y="374"/>
                      </a:lnTo>
                      <a:lnTo>
                        <a:pt x="1437" y="385"/>
                      </a:lnTo>
                      <a:lnTo>
                        <a:pt x="1437" y="396"/>
                      </a:lnTo>
                      <a:lnTo>
                        <a:pt x="1437" y="406"/>
                      </a:lnTo>
                      <a:lnTo>
                        <a:pt x="1437" y="416"/>
                      </a:lnTo>
                      <a:lnTo>
                        <a:pt x="1437" y="425"/>
                      </a:lnTo>
                      <a:lnTo>
                        <a:pt x="1437" y="432"/>
                      </a:lnTo>
                      <a:lnTo>
                        <a:pt x="1438" y="438"/>
                      </a:lnTo>
                      <a:lnTo>
                        <a:pt x="1438" y="442"/>
                      </a:lnTo>
                      <a:lnTo>
                        <a:pt x="1438" y="444"/>
                      </a:lnTo>
                      <a:lnTo>
                        <a:pt x="1438" y="444"/>
                      </a:lnTo>
                      <a:lnTo>
                        <a:pt x="1438" y="443"/>
                      </a:lnTo>
                      <a:lnTo>
                        <a:pt x="1438" y="441"/>
                      </a:lnTo>
                      <a:lnTo>
                        <a:pt x="1439" y="438"/>
                      </a:lnTo>
                      <a:lnTo>
                        <a:pt x="1439" y="434"/>
                      </a:lnTo>
                      <a:lnTo>
                        <a:pt x="1439" y="430"/>
                      </a:lnTo>
                      <a:lnTo>
                        <a:pt x="1439" y="426"/>
                      </a:lnTo>
                      <a:lnTo>
                        <a:pt x="1439" y="423"/>
                      </a:lnTo>
                      <a:lnTo>
                        <a:pt x="1440" y="419"/>
                      </a:lnTo>
                      <a:lnTo>
                        <a:pt x="1440" y="416"/>
                      </a:lnTo>
                      <a:lnTo>
                        <a:pt x="1440" y="413"/>
                      </a:lnTo>
                      <a:lnTo>
                        <a:pt x="1440" y="410"/>
                      </a:lnTo>
                      <a:lnTo>
                        <a:pt x="1440" y="407"/>
                      </a:lnTo>
                      <a:lnTo>
                        <a:pt x="1440" y="404"/>
                      </a:lnTo>
                      <a:lnTo>
                        <a:pt x="1441" y="401"/>
                      </a:lnTo>
                      <a:lnTo>
                        <a:pt x="1441" y="398"/>
                      </a:lnTo>
                      <a:lnTo>
                        <a:pt x="1441" y="394"/>
                      </a:lnTo>
                      <a:lnTo>
                        <a:pt x="1441" y="390"/>
                      </a:lnTo>
                      <a:lnTo>
                        <a:pt x="1441" y="386"/>
                      </a:lnTo>
                      <a:lnTo>
                        <a:pt x="1441" y="381"/>
                      </a:lnTo>
                      <a:lnTo>
                        <a:pt x="1442" y="376"/>
                      </a:lnTo>
                      <a:lnTo>
                        <a:pt x="1442" y="369"/>
                      </a:lnTo>
                      <a:lnTo>
                        <a:pt x="1442" y="362"/>
                      </a:lnTo>
                      <a:lnTo>
                        <a:pt x="1442" y="353"/>
                      </a:lnTo>
                      <a:lnTo>
                        <a:pt x="1442" y="344"/>
                      </a:lnTo>
                      <a:lnTo>
                        <a:pt x="1443" y="334"/>
                      </a:lnTo>
                      <a:lnTo>
                        <a:pt x="1443" y="323"/>
                      </a:lnTo>
                      <a:lnTo>
                        <a:pt x="1443" y="312"/>
                      </a:lnTo>
                      <a:lnTo>
                        <a:pt x="1443" y="302"/>
                      </a:lnTo>
                      <a:lnTo>
                        <a:pt x="1443" y="291"/>
                      </a:lnTo>
                      <a:lnTo>
                        <a:pt x="1443" y="281"/>
                      </a:lnTo>
                      <a:lnTo>
                        <a:pt x="1444" y="273"/>
                      </a:lnTo>
                      <a:lnTo>
                        <a:pt x="1444" y="265"/>
                      </a:lnTo>
                      <a:lnTo>
                        <a:pt x="1444" y="259"/>
                      </a:lnTo>
                      <a:lnTo>
                        <a:pt x="1444" y="254"/>
                      </a:lnTo>
                      <a:lnTo>
                        <a:pt x="1444" y="251"/>
                      </a:lnTo>
                      <a:lnTo>
                        <a:pt x="1444" y="249"/>
                      </a:lnTo>
                      <a:lnTo>
                        <a:pt x="1445" y="249"/>
                      </a:lnTo>
                      <a:lnTo>
                        <a:pt x="1445" y="251"/>
                      </a:lnTo>
                      <a:lnTo>
                        <a:pt x="1445" y="254"/>
                      </a:lnTo>
                      <a:lnTo>
                        <a:pt x="1445" y="259"/>
                      </a:lnTo>
                      <a:lnTo>
                        <a:pt x="1445" y="265"/>
                      </a:lnTo>
                      <a:lnTo>
                        <a:pt x="1445" y="273"/>
                      </a:lnTo>
                      <a:lnTo>
                        <a:pt x="1446" y="282"/>
                      </a:lnTo>
                      <a:lnTo>
                        <a:pt x="1446" y="292"/>
                      </a:lnTo>
                      <a:lnTo>
                        <a:pt x="1446" y="302"/>
                      </a:lnTo>
                      <a:lnTo>
                        <a:pt x="1446" y="313"/>
                      </a:lnTo>
                      <a:lnTo>
                        <a:pt x="1446" y="323"/>
                      </a:lnTo>
                      <a:lnTo>
                        <a:pt x="1447" y="333"/>
                      </a:lnTo>
                      <a:lnTo>
                        <a:pt x="1447" y="343"/>
                      </a:lnTo>
                      <a:lnTo>
                        <a:pt x="1447" y="352"/>
                      </a:lnTo>
                      <a:lnTo>
                        <a:pt x="1447" y="359"/>
                      </a:lnTo>
                      <a:lnTo>
                        <a:pt x="1447" y="366"/>
                      </a:lnTo>
                      <a:lnTo>
                        <a:pt x="1447" y="371"/>
                      </a:lnTo>
                      <a:lnTo>
                        <a:pt x="1448" y="376"/>
                      </a:lnTo>
                      <a:lnTo>
                        <a:pt x="1448" y="379"/>
                      </a:lnTo>
                      <a:lnTo>
                        <a:pt x="1448" y="381"/>
                      </a:lnTo>
                      <a:lnTo>
                        <a:pt x="1448" y="382"/>
                      </a:lnTo>
                      <a:lnTo>
                        <a:pt x="1448" y="382"/>
                      </a:lnTo>
                      <a:lnTo>
                        <a:pt x="1448" y="382"/>
                      </a:lnTo>
                      <a:lnTo>
                        <a:pt x="1449" y="382"/>
                      </a:lnTo>
                      <a:lnTo>
                        <a:pt x="1449" y="381"/>
                      </a:lnTo>
                      <a:lnTo>
                        <a:pt x="1449" y="380"/>
                      </a:lnTo>
                      <a:lnTo>
                        <a:pt x="1449" y="380"/>
                      </a:lnTo>
                      <a:lnTo>
                        <a:pt x="1449" y="381"/>
                      </a:lnTo>
                      <a:lnTo>
                        <a:pt x="1449" y="383"/>
                      </a:lnTo>
                      <a:lnTo>
                        <a:pt x="1450" y="385"/>
                      </a:lnTo>
                      <a:lnTo>
                        <a:pt x="1450" y="388"/>
                      </a:lnTo>
                      <a:lnTo>
                        <a:pt x="1450" y="392"/>
                      </a:lnTo>
                      <a:lnTo>
                        <a:pt x="1450" y="396"/>
                      </a:lnTo>
                      <a:lnTo>
                        <a:pt x="1450" y="400"/>
                      </a:lnTo>
                      <a:lnTo>
                        <a:pt x="1451" y="404"/>
                      </a:lnTo>
                      <a:lnTo>
                        <a:pt x="1451" y="407"/>
                      </a:lnTo>
                      <a:lnTo>
                        <a:pt x="1451" y="409"/>
                      </a:lnTo>
                      <a:lnTo>
                        <a:pt x="1451" y="410"/>
                      </a:lnTo>
                      <a:lnTo>
                        <a:pt x="1451" y="409"/>
                      </a:lnTo>
                      <a:lnTo>
                        <a:pt x="1451" y="407"/>
                      </a:lnTo>
                      <a:lnTo>
                        <a:pt x="1452" y="403"/>
                      </a:lnTo>
                      <a:lnTo>
                        <a:pt x="1452" y="399"/>
                      </a:lnTo>
                      <a:lnTo>
                        <a:pt x="1452" y="393"/>
                      </a:lnTo>
                      <a:lnTo>
                        <a:pt x="1452" y="387"/>
                      </a:lnTo>
                      <a:lnTo>
                        <a:pt x="1452" y="382"/>
                      </a:lnTo>
                      <a:lnTo>
                        <a:pt x="1452" y="376"/>
                      </a:lnTo>
                      <a:lnTo>
                        <a:pt x="1453" y="371"/>
                      </a:lnTo>
                      <a:lnTo>
                        <a:pt x="1453" y="367"/>
                      </a:lnTo>
                      <a:lnTo>
                        <a:pt x="1453" y="364"/>
                      </a:lnTo>
                      <a:lnTo>
                        <a:pt x="1453" y="363"/>
                      </a:lnTo>
                      <a:lnTo>
                        <a:pt x="1453" y="362"/>
                      </a:lnTo>
                      <a:lnTo>
                        <a:pt x="1454" y="363"/>
                      </a:lnTo>
                      <a:lnTo>
                        <a:pt x="1454" y="365"/>
                      </a:lnTo>
                      <a:lnTo>
                        <a:pt x="1454" y="367"/>
                      </a:lnTo>
                      <a:lnTo>
                        <a:pt x="1454" y="369"/>
                      </a:lnTo>
                      <a:lnTo>
                        <a:pt x="1454" y="372"/>
                      </a:lnTo>
                      <a:lnTo>
                        <a:pt x="1454" y="375"/>
                      </a:lnTo>
                      <a:lnTo>
                        <a:pt x="1455" y="377"/>
                      </a:lnTo>
                      <a:lnTo>
                        <a:pt x="1455" y="379"/>
                      </a:lnTo>
                      <a:lnTo>
                        <a:pt x="1455" y="380"/>
                      </a:lnTo>
                      <a:lnTo>
                        <a:pt x="1455" y="381"/>
                      </a:lnTo>
                      <a:lnTo>
                        <a:pt x="1455" y="381"/>
                      </a:lnTo>
                      <a:lnTo>
                        <a:pt x="1455" y="381"/>
                      </a:lnTo>
                      <a:lnTo>
                        <a:pt x="1456" y="381"/>
                      </a:lnTo>
                      <a:lnTo>
                        <a:pt x="1456" y="380"/>
                      </a:lnTo>
                      <a:lnTo>
                        <a:pt x="1456" y="379"/>
                      </a:lnTo>
                      <a:lnTo>
                        <a:pt x="1456" y="378"/>
                      </a:lnTo>
                      <a:lnTo>
                        <a:pt x="1456" y="377"/>
                      </a:lnTo>
                      <a:lnTo>
                        <a:pt x="1456" y="376"/>
                      </a:lnTo>
                      <a:lnTo>
                        <a:pt x="1457" y="375"/>
                      </a:lnTo>
                      <a:lnTo>
                        <a:pt x="1457" y="375"/>
                      </a:lnTo>
                      <a:lnTo>
                        <a:pt x="1457" y="376"/>
                      </a:lnTo>
                      <a:lnTo>
                        <a:pt x="1457" y="377"/>
                      </a:lnTo>
                      <a:lnTo>
                        <a:pt x="1457" y="379"/>
                      </a:lnTo>
                      <a:lnTo>
                        <a:pt x="1458" y="382"/>
                      </a:lnTo>
                      <a:lnTo>
                        <a:pt x="1458" y="385"/>
                      </a:lnTo>
                      <a:lnTo>
                        <a:pt x="1458" y="388"/>
                      </a:lnTo>
                      <a:lnTo>
                        <a:pt x="1458" y="392"/>
                      </a:lnTo>
                      <a:lnTo>
                        <a:pt x="1458" y="395"/>
                      </a:lnTo>
                      <a:lnTo>
                        <a:pt x="1458" y="399"/>
                      </a:lnTo>
                      <a:lnTo>
                        <a:pt x="1459" y="401"/>
                      </a:lnTo>
                      <a:lnTo>
                        <a:pt x="1459" y="404"/>
                      </a:lnTo>
                      <a:lnTo>
                        <a:pt x="1459" y="405"/>
                      </a:lnTo>
                      <a:lnTo>
                        <a:pt x="1459" y="406"/>
                      </a:lnTo>
                      <a:lnTo>
                        <a:pt x="1459" y="407"/>
                      </a:lnTo>
                      <a:lnTo>
                        <a:pt x="1459" y="407"/>
                      </a:lnTo>
                      <a:lnTo>
                        <a:pt x="1460" y="407"/>
                      </a:lnTo>
                      <a:lnTo>
                        <a:pt x="1460" y="407"/>
                      </a:lnTo>
                      <a:lnTo>
                        <a:pt x="1460" y="407"/>
                      </a:lnTo>
                      <a:lnTo>
                        <a:pt x="1460" y="407"/>
                      </a:lnTo>
                      <a:lnTo>
                        <a:pt x="1460" y="407"/>
                      </a:lnTo>
                      <a:lnTo>
                        <a:pt x="1460" y="408"/>
                      </a:lnTo>
                      <a:lnTo>
                        <a:pt x="1461" y="409"/>
                      </a:lnTo>
                      <a:lnTo>
                        <a:pt x="1461" y="409"/>
                      </a:lnTo>
                      <a:lnTo>
                        <a:pt x="1461" y="410"/>
                      </a:lnTo>
                      <a:lnTo>
                        <a:pt x="1461" y="411"/>
                      </a:lnTo>
                      <a:lnTo>
                        <a:pt x="1461" y="412"/>
                      </a:lnTo>
                      <a:lnTo>
                        <a:pt x="1462" y="412"/>
                      </a:lnTo>
                      <a:lnTo>
                        <a:pt x="1462" y="412"/>
                      </a:lnTo>
                      <a:lnTo>
                        <a:pt x="1462" y="411"/>
                      </a:lnTo>
                      <a:lnTo>
                        <a:pt x="1462" y="410"/>
                      </a:lnTo>
                      <a:lnTo>
                        <a:pt x="1462" y="409"/>
                      </a:lnTo>
                      <a:lnTo>
                        <a:pt x="1462" y="406"/>
                      </a:lnTo>
                      <a:lnTo>
                        <a:pt x="1463" y="403"/>
                      </a:lnTo>
                      <a:lnTo>
                        <a:pt x="1463" y="398"/>
                      </a:lnTo>
                      <a:lnTo>
                        <a:pt x="1463" y="393"/>
                      </a:lnTo>
                      <a:lnTo>
                        <a:pt x="1463" y="387"/>
                      </a:lnTo>
                      <a:lnTo>
                        <a:pt x="1463" y="379"/>
                      </a:lnTo>
                      <a:lnTo>
                        <a:pt x="1463" y="371"/>
                      </a:lnTo>
                      <a:lnTo>
                        <a:pt x="1464" y="362"/>
                      </a:lnTo>
                      <a:lnTo>
                        <a:pt x="1464" y="353"/>
                      </a:lnTo>
                      <a:lnTo>
                        <a:pt x="1464" y="343"/>
                      </a:lnTo>
                      <a:lnTo>
                        <a:pt x="1464" y="333"/>
                      </a:lnTo>
                      <a:lnTo>
                        <a:pt x="1464" y="324"/>
                      </a:lnTo>
                      <a:lnTo>
                        <a:pt x="1465" y="315"/>
                      </a:lnTo>
                      <a:lnTo>
                        <a:pt x="1465" y="307"/>
                      </a:lnTo>
                      <a:lnTo>
                        <a:pt x="1465" y="300"/>
                      </a:lnTo>
                      <a:lnTo>
                        <a:pt x="1465" y="294"/>
                      </a:lnTo>
                      <a:lnTo>
                        <a:pt x="1465" y="290"/>
                      </a:lnTo>
                      <a:lnTo>
                        <a:pt x="1465" y="287"/>
                      </a:lnTo>
                      <a:lnTo>
                        <a:pt x="1466" y="284"/>
                      </a:lnTo>
                      <a:lnTo>
                        <a:pt x="1466" y="282"/>
                      </a:lnTo>
                      <a:lnTo>
                        <a:pt x="1466" y="280"/>
                      </a:lnTo>
                      <a:lnTo>
                        <a:pt x="1466" y="278"/>
                      </a:lnTo>
                      <a:lnTo>
                        <a:pt x="1466" y="276"/>
                      </a:lnTo>
                      <a:lnTo>
                        <a:pt x="1466" y="273"/>
                      </a:lnTo>
                      <a:lnTo>
                        <a:pt x="1467" y="268"/>
                      </a:lnTo>
                      <a:lnTo>
                        <a:pt x="1467" y="263"/>
                      </a:lnTo>
                      <a:lnTo>
                        <a:pt x="1467" y="257"/>
                      </a:lnTo>
                      <a:lnTo>
                        <a:pt x="1467" y="250"/>
                      </a:lnTo>
                      <a:lnTo>
                        <a:pt x="1467" y="243"/>
                      </a:lnTo>
                      <a:lnTo>
                        <a:pt x="1467" y="237"/>
                      </a:lnTo>
                      <a:lnTo>
                        <a:pt x="1468" y="231"/>
                      </a:lnTo>
                      <a:lnTo>
                        <a:pt x="1468" y="226"/>
                      </a:lnTo>
                      <a:lnTo>
                        <a:pt x="1468" y="223"/>
                      </a:lnTo>
                      <a:lnTo>
                        <a:pt x="1468" y="221"/>
                      </a:lnTo>
                      <a:lnTo>
                        <a:pt x="1468" y="221"/>
                      </a:lnTo>
                      <a:lnTo>
                        <a:pt x="1469" y="223"/>
                      </a:lnTo>
                      <a:lnTo>
                        <a:pt x="1469" y="227"/>
                      </a:lnTo>
                      <a:lnTo>
                        <a:pt x="1469" y="233"/>
                      </a:lnTo>
                      <a:lnTo>
                        <a:pt x="1469" y="239"/>
                      </a:lnTo>
                      <a:lnTo>
                        <a:pt x="1469" y="247"/>
                      </a:lnTo>
                      <a:lnTo>
                        <a:pt x="1469" y="256"/>
                      </a:lnTo>
                      <a:lnTo>
                        <a:pt x="1470" y="265"/>
                      </a:lnTo>
                      <a:lnTo>
                        <a:pt x="1470" y="274"/>
                      </a:lnTo>
                      <a:lnTo>
                        <a:pt x="1470" y="282"/>
                      </a:lnTo>
                      <a:lnTo>
                        <a:pt x="1470" y="291"/>
                      </a:lnTo>
                      <a:lnTo>
                        <a:pt x="1470" y="299"/>
                      </a:lnTo>
                      <a:lnTo>
                        <a:pt x="1470" y="306"/>
                      </a:lnTo>
                      <a:lnTo>
                        <a:pt x="1471" y="313"/>
                      </a:lnTo>
                      <a:lnTo>
                        <a:pt x="1471" y="319"/>
                      </a:lnTo>
                      <a:lnTo>
                        <a:pt x="1471" y="325"/>
                      </a:lnTo>
                      <a:lnTo>
                        <a:pt x="1471" y="331"/>
                      </a:lnTo>
                      <a:lnTo>
                        <a:pt x="1471" y="337"/>
                      </a:lnTo>
                      <a:lnTo>
                        <a:pt x="1471" y="342"/>
                      </a:lnTo>
                      <a:lnTo>
                        <a:pt x="1472" y="347"/>
                      </a:lnTo>
                      <a:lnTo>
                        <a:pt x="1472" y="352"/>
                      </a:lnTo>
                      <a:lnTo>
                        <a:pt x="1472" y="356"/>
                      </a:lnTo>
                      <a:lnTo>
                        <a:pt x="1472" y="360"/>
                      </a:lnTo>
                      <a:lnTo>
                        <a:pt x="1472" y="363"/>
                      </a:lnTo>
                      <a:lnTo>
                        <a:pt x="1473" y="365"/>
                      </a:lnTo>
                      <a:lnTo>
                        <a:pt x="1473" y="366"/>
                      </a:lnTo>
                      <a:lnTo>
                        <a:pt x="1473" y="366"/>
                      </a:lnTo>
                      <a:lnTo>
                        <a:pt x="1473" y="365"/>
                      </a:lnTo>
                      <a:lnTo>
                        <a:pt x="1473" y="362"/>
                      </a:lnTo>
                      <a:lnTo>
                        <a:pt x="1473" y="359"/>
                      </a:lnTo>
                      <a:lnTo>
                        <a:pt x="1474" y="354"/>
                      </a:lnTo>
                      <a:lnTo>
                        <a:pt x="1474" y="349"/>
                      </a:lnTo>
                      <a:lnTo>
                        <a:pt x="1474" y="344"/>
                      </a:lnTo>
                      <a:lnTo>
                        <a:pt x="1474" y="337"/>
                      </a:lnTo>
                      <a:lnTo>
                        <a:pt x="1474" y="331"/>
                      </a:lnTo>
                      <a:lnTo>
                        <a:pt x="1474" y="324"/>
                      </a:lnTo>
                      <a:lnTo>
                        <a:pt x="1475" y="317"/>
                      </a:lnTo>
                      <a:lnTo>
                        <a:pt x="1475" y="310"/>
                      </a:lnTo>
                      <a:lnTo>
                        <a:pt x="1475" y="303"/>
                      </a:lnTo>
                      <a:lnTo>
                        <a:pt x="1475" y="295"/>
                      </a:lnTo>
                      <a:lnTo>
                        <a:pt x="1475" y="288"/>
                      </a:lnTo>
                      <a:lnTo>
                        <a:pt x="1476" y="280"/>
                      </a:lnTo>
                      <a:lnTo>
                        <a:pt x="1476" y="273"/>
                      </a:lnTo>
                      <a:lnTo>
                        <a:pt x="1476" y="266"/>
                      </a:lnTo>
                      <a:lnTo>
                        <a:pt x="1476" y="258"/>
                      </a:lnTo>
                      <a:lnTo>
                        <a:pt x="1476" y="252"/>
                      </a:lnTo>
                      <a:lnTo>
                        <a:pt x="1476" y="245"/>
                      </a:lnTo>
                      <a:lnTo>
                        <a:pt x="1477" y="239"/>
                      </a:lnTo>
                      <a:lnTo>
                        <a:pt x="1477" y="233"/>
                      </a:lnTo>
                      <a:lnTo>
                        <a:pt x="1477" y="228"/>
                      </a:lnTo>
                      <a:lnTo>
                        <a:pt x="1477" y="224"/>
                      </a:lnTo>
                      <a:lnTo>
                        <a:pt x="1477" y="220"/>
                      </a:lnTo>
                      <a:lnTo>
                        <a:pt x="1477" y="218"/>
                      </a:lnTo>
                      <a:lnTo>
                        <a:pt x="1478" y="216"/>
                      </a:lnTo>
                      <a:lnTo>
                        <a:pt x="1478" y="216"/>
                      </a:lnTo>
                      <a:lnTo>
                        <a:pt x="1478" y="218"/>
                      </a:lnTo>
                      <a:lnTo>
                        <a:pt x="1478" y="220"/>
                      </a:lnTo>
                      <a:lnTo>
                        <a:pt x="1478" y="225"/>
                      </a:lnTo>
                      <a:lnTo>
                        <a:pt x="1478" y="231"/>
                      </a:lnTo>
                      <a:lnTo>
                        <a:pt x="1479" y="238"/>
                      </a:lnTo>
                      <a:lnTo>
                        <a:pt x="1479" y="246"/>
                      </a:lnTo>
                      <a:lnTo>
                        <a:pt x="1479" y="254"/>
                      </a:lnTo>
                      <a:lnTo>
                        <a:pt x="1479" y="263"/>
                      </a:lnTo>
                      <a:lnTo>
                        <a:pt x="1479" y="272"/>
                      </a:lnTo>
                      <a:lnTo>
                        <a:pt x="1480" y="280"/>
                      </a:lnTo>
                      <a:lnTo>
                        <a:pt x="1480" y="288"/>
                      </a:lnTo>
                      <a:lnTo>
                        <a:pt x="1480" y="295"/>
                      </a:lnTo>
                      <a:lnTo>
                        <a:pt x="1480" y="300"/>
                      </a:lnTo>
                      <a:lnTo>
                        <a:pt x="1480" y="305"/>
                      </a:lnTo>
                      <a:lnTo>
                        <a:pt x="1480" y="309"/>
                      </a:lnTo>
                      <a:lnTo>
                        <a:pt x="1481" y="312"/>
                      </a:lnTo>
                      <a:lnTo>
                        <a:pt x="1481" y="313"/>
                      </a:lnTo>
                      <a:lnTo>
                        <a:pt x="1481" y="314"/>
                      </a:lnTo>
                      <a:lnTo>
                        <a:pt x="1481" y="313"/>
                      </a:lnTo>
                      <a:lnTo>
                        <a:pt x="1481" y="311"/>
                      </a:lnTo>
                      <a:lnTo>
                        <a:pt x="1481" y="308"/>
                      </a:lnTo>
                      <a:lnTo>
                        <a:pt x="1482" y="305"/>
                      </a:lnTo>
                      <a:lnTo>
                        <a:pt x="1482" y="301"/>
                      </a:lnTo>
                      <a:lnTo>
                        <a:pt x="1482" y="296"/>
                      </a:lnTo>
                      <a:lnTo>
                        <a:pt x="1482" y="292"/>
                      </a:lnTo>
                      <a:lnTo>
                        <a:pt x="1482" y="287"/>
                      </a:lnTo>
                      <a:lnTo>
                        <a:pt x="1482" y="284"/>
                      </a:lnTo>
                      <a:lnTo>
                        <a:pt x="1483" y="281"/>
                      </a:lnTo>
                      <a:lnTo>
                        <a:pt x="1483" y="279"/>
                      </a:lnTo>
                      <a:lnTo>
                        <a:pt x="1483" y="278"/>
                      </a:lnTo>
                      <a:lnTo>
                        <a:pt x="1483" y="279"/>
                      </a:lnTo>
                      <a:lnTo>
                        <a:pt x="1483" y="280"/>
                      </a:lnTo>
                      <a:lnTo>
                        <a:pt x="1484" y="282"/>
                      </a:lnTo>
                      <a:lnTo>
                        <a:pt x="1484" y="285"/>
                      </a:lnTo>
                      <a:lnTo>
                        <a:pt x="1484" y="288"/>
                      </a:lnTo>
                      <a:lnTo>
                        <a:pt x="1484" y="291"/>
                      </a:lnTo>
                      <a:lnTo>
                        <a:pt x="1484" y="293"/>
                      </a:lnTo>
                      <a:lnTo>
                        <a:pt x="1484" y="295"/>
                      </a:lnTo>
                      <a:lnTo>
                        <a:pt x="1485" y="296"/>
                      </a:lnTo>
                      <a:lnTo>
                        <a:pt x="1485" y="296"/>
                      </a:lnTo>
                      <a:lnTo>
                        <a:pt x="1485" y="294"/>
                      </a:lnTo>
                      <a:lnTo>
                        <a:pt x="1485" y="291"/>
                      </a:lnTo>
                      <a:lnTo>
                        <a:pt x="1485" y="286"/>
                      </a:lnTo>
                      <a:lnTo>
                        <a:pt x="1485" y="280"/>
                      </a:lnTo>
                      <a:lnTo>
                        <a:pt x="1486" y="273"/>
                      </a:lnTo>
                      <a:lnTo>
                        <a:pt x="1486" y="265"/>
                      </a:lnTo>
                      <a:lnTo>
                        <a:pt x="1486" y="256"/>
                      </a:lnTo>
                      <a:lnTo>
                        <a:pt x="1486" y="246"/>
                      </a:lnTo>
                      <a:lnTo>
                        <a:pt x="1486" y="237"/>
                      </a:lnTo>
                      <a:lnTo>
                        <a:pt x="1487" y="228"/>
                      </a:lnTo>
                      <a:lnTo>
                        <a:pt x="1487" y="219"/>
                      </a:lnTo>
                      <a:lnTo>
                        <a:pt x="1487" y="212"/>
                      </a:lnTo>
                      <a:lnTo>
                        <a:pt x="1487" y="206"/>
                      </a:lnTo>
                      <a:lnTo>
                        <a:pt x="1487" y="202"/>
                      </a:lnTo>
                      <a:lnTo>
                        <a:pt x="1487" y="200"/>
                      </a:lnTo>
                      <a:lnTo>
                        <a:pt x="1488" y="199"/>
                      </a:lnTo>
                      <a:lnTo>
                        <a:pt x="1488" y="200"/>
                      </a:lnTo>
                      <a:lnTo>
                        <a:pt x="1488" y="202"/>
                      </a:lnTo>
                      <a:lnTo>
                        <a:pt x="1488" y="204"/>
                      </a:lnTo>
                      <a:lnTo>
                        <a:pt x="1488" y="208"/>
                      </a:lnTo>
                      <a:lnTo>
                        <a:pt x="1488" y="211"/>
                      </a:lnTo>
                      <a:lnTo>
                        <a:pt x="1489" y="215"/>
                      </a:lnTo>
                      <a:lnTo>
                        <a:pt x="1489" y="219"/>
                      </a:lnTo>
                      <a:lnTo>
                        <a:pt x="1489" y="222"/>
                      </a:lnTo>
                      <a:lnTo>
                        <a:pt x="1489" y="226"/>
                      </a:lnTo>
                      <a:lnTo>
                        <a:pt x="1489" y="229"/>
                      </a:lnTo>
                      <a:lnTo>
                        <a:pt x="1489" y="233"/>
                      </a:lnTo>
                      <a:lnTo>
                        <a:pt x="1490" y="236"/>
                      </a:lnTo>
                      <a:lnTo>
                        <a:pt x="1490" y="239"/>
                      </a:lnTo>
                      <a:lnTo>
                        <a:pt x="1490" y="242"/>
                      </a:lnTo>
                      <a:lnTo>
                        <a:pt x="1490" y="245"/>
                      </a:lnTo>
                      <a:lnTo>
                        <a:pt x="1490" y="248"/>
                      </a:lnTo>
                      <a:lnTo>
                        <a:pt x="1491" y="250"/>
                      </a:lnTo>
                      <a:lnTo>
                        <a:pt x="1491" y="251"/>
                      </a:lnTo>
                      <a:lnTo>
                        <a:pt x="1491" y="252"/>
                      </a:lnTo>
                      <a:lnTo>
                        <a:pt x="1491" y="253"/>
                      </a:lnTo>
                      <a:lnTo>
                        <a:pt x="1491" y="253"/>
                      </a:lnTo>
                      <a:lnTo>
                        <a:pt x="1491" y="253"/>
                      </a:lnTo>
                      <a:lnTo>
                        <a:pt x="1492" y="254"/>
                      </a:lnTo>
                      <a:lnTo>
                        <a:pt x="1492" y="255"/>
                      </a:lnTo>
                      <a:lnTo>
                        <a:pt x="1492" y="256"/>
                      </a:lnTo>
                      <a:lnTo>
                        <a:pt x="1492" y="258"/>
                      </a:lnTo>
                      <a:lnTo>
                        <a:pt x="1492" y="261"/>
                      </a:lnTo>
                      <a:lnTo>
                        <a:pt x="1492" y="263"/>
                      </a:lnTo>
                      <a:lnTo>
                        <a:pt x="1493" y="266"/>
                      </a:lnTo>
                      <a:lnTo>
                        <a:pt x="1493" y="268"/>
                      </a:lnTo>
                      <a:lnTo>
                        <a:pt x="1493" y="270"/>
                      </a:lnTo>
                      <a:lnTo>
                        <a:pt x="1493" y="271"/>
                      </a:lnTo>
                      <a:lnTo>
                        <a:pt x="1493" y="270"/>
                      </a:lnTo>
                      <a:lnTo>
                        <a:pt x="1493" y="269"/>
                      </a:lnTo>
                      <a:lnTo>
                        <a:pt x="1494" y="267"/>
                      </a:lnTo>
                      <a:lnTo>
                        <a:pt x="1494" y="263"/>
                      </a:lnTo>
                      <a:lnTo>
                        <a:pt x="1494" y="260"/>
                      </a:lnTo>
                      <a:lnTo>
                        <a:pt x="1494" y="256"/>
                      </a:lnTo>
                      <a:lnTo>
                        <a:pt x="1494" y="253"/>
                      </a:lnTo>
                      <a:lnTo>
                        <a:pt x="1495" y="251"/>
                      </a:lnTo>
                      <a:lnTo>
                        <a:pt x="1495" y="249"/>
                      </a:lnTo>
                      <a:lnTo>
                        <a:pt x="1495" y="249"/>
                      </a:lnTo>
                      <a:lnTo>
                        <a:pt x="1495" y="251"/>
                      </a:lnTo>
                      <a:lnTo>
                        <a:pt x="1495" y="253"/>
                      </a:lnTo>
                      <a:lnTo>
                        <a:pt x="1495" y="256"/>
                      </a:lnTo>
                      <a:lnTo>
                        <a:pt x="1496" y="260"/>
                      </a:lnTo>
                      <a:lnTo>
                        <a:pt x="1496" y="263"/>
                      </a:lnTo>
                      <a:lnTo>
                        <a:pt x="1496" y="266"/>
                      </a:lnTo>
                      <a:lnTo>
                        <a:pt x="1496" y="269"/>
                      </a:lnTo>
                      <a:lnTo>
                        <a:pt x="1496" y="270"/>
                      </a:lnTo>
                      <a:lnTo>
                        <a:pt x="1496" y="271"/>
                      </a:lnTo>
                      <a:lnTo>
                        <a:pt x="1497" y="270"/>
                      </a:lnTo>
                      <a:lnTo>
                        <a:pt x="1497" y="269"/>
                      </a:lnTo>
                      <a:lnTo>
                        <a:pt x="1497" y="268"/>
                      </a:lnTo>
                      <a:lnTo>
                        <a:pt x="1497" y="267"/>
                      </a:lnTo>
                      <a:lnTo>
                        <a:pt x="1497" y="265"/>
                      </a:lnTo>
                      <a:lnTo>
                        <a:pt x="1498" y="264"/>
                      </a:lnTo>
                      <a:lnTo>
                        <a:pt x="1498" y="264"/>
                      </a:lnTo>
                      <a:lnTo>
                        <a:pt x="1498" y="265"/>
                      </a:lnTo>
                      <a:lnTo>
                        <a:pt x="1498" y="266"/>
                      </a:lnTo>
                      <a:lnTo>
                        <a:pt x="1498" y="268"/>
                      </a:lnTo>
                      <a:lnTo>
                        <a:pt x="1498" y="270"/>
                      </a:lnTo>
                      <a:lnTo>
                        <a:pt x="1499" y="273"/>
                      </a:lnTo>
                      <a:lnTo>
                        <a:pt x="1499" y="274"/>
                      </a:lnTo>
                      <a:lnTo>
                        <a:pt x="1499" y="275"/>
                      </a:lnTo>
                      <a:lnTo>
                        <a:pt x="1499" y="274"/>
                      </a:lnTo>
                      <a:lnTo>
                        <a:pt x="1499" y="272"/>
                      </a:lnTo>
                      <a:lnTo>
                        <a:pt x="1499" y="268"/>
                      </a:lnTo>
                      <a:lnTo>
                        <a:pt x="1500" y="263"/>
                      </a:lnTo>
                      <a:lnTo>
                        <a:pt x="1500" y="257"/>
                      </a:lnTo>
                      <a:lnTo>
                        <a:pt x="1500" y="249"/>
                      </a:lnTo>
                      <a:lnTo>
                        <a:pt x="1500" y="242"/>
                      </a:lnTo>
                      <a:lnTo>
                        <a:pt x="1500" y="235"/>
                      </a:lnTo>
                      <a:lnTo>
                        <a:pt x="1500" y="228"/>
                      </a:lnTo>
                      <a:lnTo>
                        <a:pt x="1501" y="223"/>
                      </a:lnTo>
                      <a:lnTo>
                        <a:pt x="1501" y="220"/>
                      </a:lnTo>
                      <a:lnTo>
                        <a:pt x="1501" y="218"/>
                      </a:lnTo>
                      <a:lnTo>
                        <a:pt x="1501" y="218"/>
                      </a:lnTo>
                      <a:lnTo>
                        <a:pt x="1501" y="220"/>
                      </a:lnTo>
                      <a:lnTo>
                        <a:pt x="1502" y="223"/>
                      </a:lnTo>
                      <a:lnTo>
                        <a:pt x="1502" y="227"/>
                      </a:lnTo>
                      <a:lnTo>
                        <a:pt x="1502" y="231"/>
                      </a:lnTo>
                      <a:lnTo>
                        <a:pt x="1502" y="236"/>
                      </a:lnTo>
                      <a:lnTo>
                        <a:pt x="1502" y="241"/>
                      </a:lnTo>
                      <a:lnTo>
                        <a:pt x="1502" y="245"/>
                      </a:lnTo>
                      <a:lnTo>
                        <a:pt x="1503" y="248"/>
                      </a:lnTo>
                      <a:lnTo>
                        <a:pt x="1503" y="250"/>
                      </a:lnTo>
                      <a:lnTo>
                        <a:pt x="1503" y="252"/>
                      </a:lnTo>
                      <a:lnTo>
                        <a:pt x="1503" y="253"/>
                      </a:lnTo>
                      <a:lnTo>
                        <a:pt x="1503" y="252"/>
                      </a:lnTo>
                      <a:lnTo>
                        <a:pt x="1503" y="252"/>
                      </a:lnTo>
                      <a:lnTo>
                        <a:pt x="1504" y="250"/>
                      </a:lnTo>
                      <a:lnTo>
                        <a:pt x="1504" y="249"/>
                      </a:lnTo>
                      <a:lnTo>
                        <a:pt x="1504" y="248"/>
                      </a:lnTo>
                      <a:lnTo>
                        <a:pt x="1504" y="246"/>
                      </a:lnTo>
                      <a:lnTo>
                        <a:pt x="1504" y="246"/>
                      </a:lnTo>
                      <a:lnTo>
                        <a:pt x="1504" y="245"/>
                      </a:lnTo>
                      <a:lnTo>
                        <a:pt x="1505" y="246"/>
                      </a:lnTo>
                      <a:lnTo>
                        <a:pt x="1505" y="247"/>
                      </a:lnTo>
                      <a:lnTo>
                        <a:pt x="1505" y="249"/>
                      </a:lnTo>
                      <a:lnTo>
                        <a:pt x="1505" y="251"/>
                      </a:lnTo>
                      <a:lnTo>
                        <a:pt x="1505" y="254"/>
                      </a:lnTo>
                      <a:lnTo>
                        <a:pt x="1506" y="257"/>
                      </a:lnTo>
                      <a:lnTo>
                        <a:pt x="1506" y="259"/>
                      </a:lnTo>
                      <a:lnTo>
                        <a:pt x="1506" y="262"/>
                      </a:lnTo>
                      <a:lnTo>
                        <a:pt x="1506" y="263"/>
                      </a:lnTo>
                      <a:lnTo>
                        <a:pt x="1506" y="264"/>
                      </a:lnTo>
                      <a:lnTo>
                        <a:pt x="1506" y="264"/>
                      </a:lnTo>
                      <a:lnTo>
                        <a:pt x="1507" y="262"/>
                      </a:lnTo>
                      <a:lnTo>
                        <a:pt x="1507" y="260"/>
                      </a:lnTo>
                      <a:lnTo>
                        <a:pt x="1507" y="256"/>
                      </a:lnTo>
                      <a:lnTo>
                        <a:pt x="1507" y="252"/>
                      </a:lnTo>
                      <a:lnTo>
                        <a:pt x="1507" y="247"/>
                      </a:lnTo>
                      <a:lnTo>
                        <a:pt x="1507" y="241"/>
                      </a:lnTo>
                      <a:lnTo>
                        <a:pt x="1508" y="235"/>
                      </a:lnTo>
                      <a:lnTo>
                        <a:pt x="1508" y="230"/>
                      </a:lnTo>
                      <a:lnTo>
                        <a:pt x="1508" y="224"/>
                      </a:lnTo>
                      <a:lnTo>
                        <a:pt x="1508" y="220"/>
                      </a:lnTo>
                      <a:lnTo>
                        <a:pt x="1508" y="217"/>
                      </a:lnTo>
                      <a:lnTo>
                        <a:pt x="1509" y="216"/>
                      </a:lnTo>
                      <a:lnTo>
                        <a:pt x="1509" y="217"/>
                      </a:lnTo>
                      <a:lnTo>
                        <a:pt x="1509" y="220"/>
                      </a:lnTo>
                      <a:lnTo>
                        <a:pt x="1509" y="225"/>
                      </a:lnTo>
                      <a:lnTo>
                        <a:pt x="1509" y="232"/>
                      </a:lnTo>
                      <a:lnTo>
                        <a:pt x="1509" y="239"/>
                      </a:lnTo>
                      <a:lnTo>
                        <a:pt x="1510" y="248"/>
                      </a:lnTo>
                      <a:lnTo>
                        <a:pt x="1510" y="257"/>
                      </a:lnTo>
                      <a:lnTo>
                        <a:pt x="1510" y="265"/>
                      </a:lnTo>
                      <a:lnTo>
                        <a:pt x="1510" y="272"/>
                      </a:lnTo>
                      <a:lnTo>
                        <a:pt x="1510" y="277"/>
                      </a:lnTo>
                      <a:lnTo>
                        <a:pt x="1510" y="280"/>
                      </a:lnTo>
                      <a:lnTo>
                        <a:pt x="1511" y="281"/>
                      </a:lnTo>
                      <a:lnTo>
                        <a:pt x="1511" y="280"/>
                      </a:lnTo>
                      <a:lnTo>
                        <a:pt x="1511" y="278"/>
                      </a:lnTo>
                      <a:lnTo>
                        <a:pt x="1511" y="274"/>
                      </a:lnTo>
                      <a:lnTo>
                        <a:pt x="1511" y="270"/>
                      </a:lnTo>
                      <a:lnTo>
                        <a:pt x="1511" y="266"/>
                      </a:lnTo>
                      <a:lnTo>
                        <a:pt x="1512" y="262"/>
                      </a:lnTo>
                      <a:lnTo>
                        <a:pt x="1512" y="259"/>
                      </a:lnTo>
                      <a:lnTo>
                        <a:pt x="1512" y="255"/>
                      </a:lnTo>
                      <a:lnTo>
                        <a:pt x="1512" y="253"/>
                      </a:lnTo>
                      <a:lnTo>
                        <a:pt x="1512" y="250"/>
                      </a:lnTo>
                      <a:lnTo>
                        <a:pt x="1513" y="246"/>
                      </a:lnTo>
                      <a:lnTo>
                        <a:pt x="1513" y="243"/>
                      </a:lnTo>
                      <a:lnTo>
                        <a:pt x="1513" y="239"/>
                      </a:lnTo>
                      <a:lnTo>
                        <a:pt x="1513" y="234"/>
                      </a:lnTo>
                      <a:lnTo>
                        <a:pt x="1513" y="229"/>
                      </a:lnTo>
                      <a:lnTo>
                        <a:pt x="1513" y="223"/>
                      </a:lnTo>
                      <a:lnTo>
                        <a:pt x="1514" y="218"/>
                      </a:lnTo>
                      <a:lnTo>
                        <a:pt x="1514" y="213"/>
                      </a:lnTo>
                      <a:lnTo>
                        <a:pt x="1514" y="209"/>
                      </a:lnTo>
                      <a:lnTo>
                        <a:pt x="1514" y="205"/>
                      </a:lnTo>
                      <a:lnTo>
                        <a:pt x="1514" y="203"/>
                      </a:lnTo>
                      <a:lnTo>
                        <a:pt x="1514" y="202"/>
                      </a:lnTo>
                      <a:lnTo>
                        <a:pt x="1515" y="202"/>
                      </a:lnTo>
                      <a:lnTo>
                        <a:pt x="1515" y="204"/>
                      </a:lnTo>
                      <a:lnTo>
                        <a:pt x="1515" y="206"/>
                      </a:lnTo>
                      <a:lnTo>
                        <a:pt x="1515" y="210"/>
                      </a:lnTo>
                      <a:lnTo>
                        <a:pt x="1515" y="214"/>
                      </a:lnTo>
                      <a:lnTo>
                        <a:pt x="1515" y="218"/>
                      </a:lnTo>
                      <a:lnTo>
                        <a:pt x="1516" y="223"/>
                      </a:lnTo>
                      <a:lnTo>
                        <a:pt x="1516" y="227"/>
                      </a:lnTo>
                      <a:lnTo>
                        <a:pt x="1516" y="232"/>
                      </a:lnTo>
                      <a:lnTo>
                        <a:pt x="1516" y="236"/>
                      </a:lnTo>
                      <a:lnTo>
                        <a:pt x="1516" y="240"/>
                      </a:lnTo>
                      <a:lnTo>
                        <a:pt x="1517" y="243"/>
                      </a:lnTo>
                      <a:lnTo>
                        <a:pt x="1517" y="246"/>
                      </a:lnTo>
                      <a:lnTo>
                        <a:pt x="1517" y="249"/>
                      </a:lnTo>
                      <a:lnTo>
                        <a:pt x="1517" y="251"/>
                      </a:lnTo>
                      <a:lnTo>
                        <a:pt x="1517" y="253"/>
                      </a:lnTo>
                      <a:lnTo>
                        <a:pt x="1517" y="255"/>
                      </a:lnTo>
                      <a:lnTo>
                        <a:pt x="1518" y="257"/>
                      </a:lnTo>
                      <a:lnTo>
                        <a:pt x="1518" y="259"/>
                      </a:lnTo>
                      <a:lnTo>
                        <a:pt x="1518" y="261"/>
                      </a:lnTo>
                      <a:lnTo>
                        <a:pt x="1518" y="262"/>
                      </a:lnTo>
                      <a:lnTo>
                        <a:pt x="1518" y="264"/>
                      </a:lnTo>
                      <a:lnTo>
                        <a:pt x="1518" y="267"/>
                      </a:lnTo>
                      <a:lnTo>
                        <a:pt x="1519" y="269"/>
                      </a:lnTo>
                      <a:lnTo>
                        <a:pt x="1519" y="271"/>
                      </a:lnTo>
                      <a:lnTo>
                        <a:pt x="1519" y="274"/>
                      </a:lnTo>
                      <a:lnTo>
                        <a:pt x="1519" y="276"/>
                      </a:lnTo>
                      <a:lnTo>
                        <a:pt x="1519" y="279"/>
                      </a:lnTo>
                      <a:lnTo>
                        <a:pt x="1520" y="281"/>
                      </a:lnTo>
                      <a:lnTo>
                        <a:pt x="1520" y="282"/>
                      </a:lnTo>
                      <a:lnTo>
                        <a:pt x="1520" y="283"/>
                      </a:lnTo>
                      <a:lnTo>
                        <a:pt x="1520" y="284"/>
                      </a:lnTo>
                      <a:lnTo>
                        <a:pt x="1520" y="284"/>
                      </a:lnTo>
                      <a:lnTo>
                        <a:pt x="1520" y="283"/>
                      </a:lnTo>
                      <a:lnTo>
                        <a:pt x="1521" y="281"/>
                      </a:lnTo>
                      <a:lnTo>
                        <a:pt x="1521" y="279"/>
                      </a:lnTo>
                      <a:lnTo>
                        <a:pt x="1521" y="276"/>
                      </a:lnTo>
                      <a:lnTo>
                        <a:pt x="1521" y="273"/>
                      </a:lnTo>
                      <a:lnTo>
                        <a:pt x="1521" y="270"/>
                      </a:lnTo>
                      <a:lnTo>
                        <a:pt x="1521" y="266"/>
                      </a:lnTo>
                      <a:lnTo>
                        <a:pt x="1522" y="263"/>
                      </a:lnTo>
                      <a:lnTo>
                        <a:pt x="1522" y="260"/>
                      </a:lnTo>
                      <a:lnTo>
                        <a:pt x="1522" y="258"/>
                      </a:lnTo>
                      <a:lnTo>
                        <a:pt x="1522" y="257"/>
                      </a:lnTo>
                      <a:lnTo>
                        <a:pt x="1522" y="257"/>
                      </a:lnTo>
                      <a:lnTo>
                        <a:pt x="1522" y="258"/>
                      </a:lnTo>
                      <a:lnTo>
                        <a:pt x="1523" y="260"/>
                      </a:lnTo>
                      <a:lnTo>
                        <a:pt x="1523" y="262"/>
                      </a:lnTo>
                      <a:lnTo>
                        <a:pt x="1523" y="265"/>
                      </a:lnTo>
                      <a:lnTo>
                        <a:pt x="1523" y="269"/>
                      </a:lnTo>
                      <a:lnTo>
                        <a:pt x="1523" y="272"/>
                      </a:lnTo>
                      <a:lnTo>
                        <a:pt x="1524" y="275"/>
                      </a:lnTo>
                      <a:lnTo>
                        <a:pt x="1524" y="277"/>
                      </a:lnTo>
                      <a:lnTo>
                        <a:pt x="1524" y="279"/>
                      </a:lnTo>
                      <a:lnTo>
                        <a:pt x="1524" y="280"/>
                      </a:lnTo>
                      <a:lnTo>
                        <a:pt x="1524" y="280"/>
                      </a:lnTo>
                      <a:lnTo>
                        <a:pt x="1524" y="279"/>
                      </a:lnTo>
                      <a:lnTo>
                        <a:pt x="1525" y="277"/>
                      </a:lnTo>
                      <a:lnTo>
                        <a:pt x="1525" y="274"/>
                      </a:lnTo>
                      <a:lnTo>
                        <a:pt x="1525" y="271"/>
                      </a:lnTo>
                      <a:lnTo>
                        <a:pt x="1525" y="267"/>
                      </a:lnTo>
                      <a:lnTo>
                        <a:pt x="1525" y="262"/>
                      </a:lnTo>
                      <a:lnTo>
                        <a:pt x="1525" y="257"/>
                      </a:lnTo>
                      <a:lnTo>
                        <a:pt x="1526" y="251"/>
                      </a:lnTo>
                      <a:lnTo>
                        <a:pt x="1526" y="244"/>
                      </a:lnTo>
                      <a:lnTo>
                        <a:pt x="1526" y="237"/>
                      </a:lnTo>
                      <a:lnTo>
                        <a:pt x="1526" y="229"/>
                      </a:lnTo>
                      <a:lnTo>
                        <a:pt x="1526" y="221"/>
                      </a:lnTo>
                      <a:lnTo>
                        <a:pt x="1526" y="212"/>
                      </a:lnTo>
                      <a:lnTo>
                        <a:pt x="1527" y="204"/>
                      </a:lnTo>
                      <a:lnTo>
                        <a:pt x="1527" y="197"/>
                      </a:lnTo>
                      <a:lnTo>
                        <a:pt x="1527" y="191"/>
                      </a:lnTo>
                      <a:lnTo>
                        <a:pt x="1527" y="186"/>
                      </a:lnTo>
                      <a:lnTo>
                        <a:pt x="1527" y="184"/>
                      </a:lnTo>
                      <a:lnTo>
                        <a:pt x="1528" y="183"/>
                      </a:lnTo>
                      <a:lnTo>
                        <a:pt x="1528" y="184"/>
                      </a:lnTo>
                      <a:lnTo>
                        <a:pt x="1528" y="187"/>
                      </a:lnTo>
                      <a:lnTo>
                        <a:pt x="1528" y="191"/>
                      </a:lnTo>
                      <a:lnTo>
                        <a:pt x="1528" y="196"/>
                      </a:lnTo>
                      <a:lnTo>
                        <a:pt x="1528" y="201"/>
                      </a:lnTo>
                      <a:lnTo>
                        <a:pt x="1529" y="206"/>
                      </a:lnTo>
                      <a:lnTo>
                        <a:pt x="1529" y="209"/>
                      </a:lnTo>
                      <a:lnTo>
                        <a:pt x="1529" y="211"/>
                      </a:lnTo>
                      <a:lnTo>
                        <a:pt x="1529" y="211"/>
                      </a:lnTo>
                      <a:lnTo>
                        <a:pt x="1529" y="209"/>
                      </a:lnTo>
                      <a:lnTo>
                        <a:pt x="1529" y="205"/>
                      </a:lnTo>
                      <a:lnTo>
                        <a:pt x="1530" y="199"/>
                      </a:lnTo>
                      <a:lnTo>
                        <a:pt x="1530" y="192"/>
                      </a:lnTo>
                      <a:lnTo>
                        <a:pt x="1530" y="184"/>
                      </a:lnTo>
                      <a:lnTo>
                        <a:pt x="1530" y="176"/>
                      </a:lnTo>
                      <a:lnTo>
                        <a:pt x="1530" y="168"/>
                      </a:lnTo>
                      <a:lnTo>
                        <a:pt x="1531" y="162"/>
                      </a:lnTo>
                      <a:lnTo>
                        <a:pt x="1531" y="156"/>
                      </a:lnTo>
                      <a:lnTo>
                        <a:pt x="1531" y="152"/>
                      </a:lnTo>
                      <a:lnTo>
                        <a:pt x="1531" y="150"/>
                      </a:lnTo>
                      <a:lnTo>
                        <a:pt x="1531" y="148"/>
                      </a:lnTo>
                      <a:lnTo>
                        <a:pt x="1531" y="148"/>
                      </a:lnTo>
                      <a:lnTo>
                        <a:pt x="1532" y="149"/>
                      </a:lnTo>
                      <a:lnTo>
                        <a:pt x="1532" y="151"/>
                      </a:lnTo>
                      <a:lnTo>
                        <a:pt x="1532" y="153"/>
                      </a:lnTo>
                      <a:lnTo>
                        <a:pt x="1532" y="155"/>
                      </a:lnTo>
                      <a:lnTo>
                        <a:pt x="1532" y="157"/>
                      </a:lnTo>
                      <a:lnTo>
                        <a:pt x="1532" y="159"/>
                      </a:lnTo>
                      <a:lnTo>
                        <a:pt x="1533" y="160"/>
                      </a:lnTo>
                      <a:lnTo>
                        <a:pt x="1533" y="161"/>
                      </a:lnTo>
                      <a:lnTo>
                        <a:pt x="1533" y="161"/>
                      </a:lnTo>
                      <a:lnTo>
                        <a:pt x="1533" y="160"/>
                      </a:lnTo>
                      <a:lnTo>
                        <a:pt x="1533" y="158"/>
                      </a:lnTo>
                      <a:lnTo>
                        <a:pt x="1533" y="155"/>
                      </a:lnTo>
                      <a:lnTo>
                        <a:pt x="1534" y="152"/>
                      </a:lnTo>
                      <a:lnTo>
                        <a:pt x="1534" y="148"/>
                      </a:lnTo>
                      <a:lnTo>
                        <a:pt x="1534" y="144"/>
                      </a:lnTo>
                      <a:lnTo>
                        <a:pt x="1534" y="140"/>
                      </a:lnTo>
                      <a:lnTo>
                        <a:pt x="1534" y="135"/>
                      </a:lnTo>
                      <a:lnTo>
                        <a:pt x="1535" y="131"/>
                      </a:lnTo>
                      <a:lnTo>
                        <a:pt x="1535" y="128"/>
                      </a:lnTo>
                      <a:lnTo>
                        <a:pt x="1535" y="125"/>
                      </a:lnTo>
                      <a:lnTo>
                        <a:pt x="1535" y="123"/>
                      </a:lnTo>
                      <a:lnTo>
                        <a:pt x="1535" y="122"/>
                      </a:lnTo>
                      <a:lnTo>
                        <a:pt x="1535" y="122"/>
                      </a:lnTo>
                      <a:lnTo>
                        <a:pt x="1536" y="124"/>
                      </a:lnTo>
                      <a:lnTo>
                        <a:pt x="1536" y="126"/>
                      </a:lnTo>
                      <a:lnTo>
                        <a:pt x="1536" y="128"/>
                      </a:lnTo>
                      <a:lnTo>
                        <a:pt x="1536" y="132"/>
                      </a:lnTo>
                      <a:lnTo>
                        <a:pt x="1536" y="136"/>
                      </a:lnTo>
                      <a:lnTo>
                        <a:pt x="1536" y="141"/>
                      </a:lnTo>
                      <a:lnTo>
                        <a:pt x="1537" y="146"/>
                      </a:lnTo>
                      <a:lnTo>
                        <a:pt x="1537" y="152"/>
                      </a:lnTo>
                      <a:lnTo>
                        <a:pt x="1537" y="157"/>
                      </a:lnTo>
                      <a:lnTo>
                        <a:pt x="1537" y="163"/>
                      </a:lnTo>
                      <a:lnTo>
                        <a:pt x="1537" y="168"/>
                      </a:lnTo>
                      <a:lnTo>
                        <a:pt x="1537" y="173"/>
                      </a:lnTo>
                      <a:lnTo>
                        <a:pt x="1538" y="178"/>
                      </a:lnTo>
                      <a:lnTo>
                        <a:pt x="1538" y="183"/>
                      </a:lnTo>
                      <a:lnTo>
                        <a:pt x="1538" y="186"/>
                      </a:lnTo>
                      <a:lnTo>
                        <a:pt x="1538" y="189"/>
                      </a:lnTo>
                      <a:lnTo>
                        <a:pt x="1538" y="191"/>
                      </a:lnTo>
                      <a:lnTo>
                        <a:pt x="1539" y="193"/>
                      </a:lnTo>
                      <a:lnTo>
                        <a:pt x="1539" y="193"/>
                      </a:lnTo>
                      <a:lnTo>
                        <a:pt x="1539" y="193"/>
                      </a:lnTo>
                      <a:lnTo>
                        <a:pt x="1539" y="192"/>
                      </a:lnTo>
                      <a:lnTo>
                        <a:pt x="1539" y="191"/>
                      </a:lnTo>
                      <a:lnTo>
                        <a:pt x="1539" y="190"/>
                      </a:lnTo>
                      <a:lnTo>
                        <a:pt x="1540" y="188"/>
                      </a:lnTo>
                      <a:lnTo>
                        <a:pt x="1540" y="187"/>
                      </a:lnTo>
                      <a:lnTo>
                        <a:pt x="1540" y="186"/>
                      </a:lnTo>
                      <a:lnTo>
                        <a:pt x="1540" y="185"/>
                      </a:lnTo>
                      <a:lnTo>
                        <a:pt x="1540" y="184"/>
                      </a:lnTo>
                      <a:lnTo>
                        <a:pt x="1540" y="183"/>
                      </a:lnTo>
                      <a:lnTo>
                        <a:pt x="1541" y="181"/>
                      </a:lnTo>
                      <a:lnTo>
                        <a:pt x="1541" y="179"/>
                      </a:lnTo>
                      <a:lnTo>
                        <a:pt x="1541" y="176"/>
                      </a:lnTo>
                      <a:lnTo>
                        <a:pt x="1541" y="172"/>
                      </a:lnTo>
                      <a:lnTo>
                        <a:pt x="1541" y="167"/>
                      </a:lnTo>
                      <a:lnTo>
                        <a:pt x="1542" y="161"/>
                      </a:lnTo>
                      <a:lnTo>
                        <a:pt x="1542" y="154"/>
                      </a:lnTo>
                      <a:lnTo>
                        <a:pt x="1542" y="146"/>
                      </a:lnTo>
                      <a:lnTo>
                        <a:pt x="1542" y="139"/>
                      </a:lnTo>
                      <a:lnTo>
                        <a:pt x="1542" y="132"/>
                      </a:lnTo>
                      <a:lnTo>
                        <a:pt x="1542" y="126"/>
                      </a:lnTo>
                      <a:lnTo>
                        <a:pt x="1543" y="122"/>
                      </a:lnTo>
                      <a:lnTo>
                        <a:pt x="1543" y="120"/>
                      </a:lnTo>
                      <a:lnTo>
                        <a:pt x="1543" y="120"/>
                      </a:lnTo>
                      <a:lnTo>
                        <a:pt x="1543" y="123"/>
                      </a:lnTo>
                      <a:lnTo>
                        <a:pt x="1543" y="128"/>
                      </a:lnTo>
                      <a:lnTo>
                        <a:pt x="1543" y="135"/>
                      </a:lnTo>
                      <a:lnTo>
                        <a:pt x="1544" y="143"/>
                      </a:lnTo>
                      <a:lnTo>
                        <a:pt x="1544" y="153"/>
                      </a:lnTo>
                      <a:lnTo>
                        <a:pt x="1544" y="163"/>
                      </a:lnTo>
                      <a:lnTo>
                        <a:pt x="1544" y="173"/>
                      </a:lnTo>
                      <a:lnTo>
                        <a:pt x="1544" y="183"/>
                      </a:lnTo>
                      <a:lnTo>
                        <a:pt x="1544" y="191"/>
                      </a:lnTo>
                      <a:lnTo>
                        <a:pt x="1545" y="199"/>
                      </a:lnTo>
                      <a:lnTo>
                        <a:pt x="1545" y="204"/>
                      </a:lnTo>
                      <a:lnTo>
                        <a:pt x="1545" y="208"/>
                      </a:lnTo>
                      <a:lnTo>
                        <a:pt x="1545" y="210"/>
                      </a:lnTo>
                      <a:lnTo>
                        <a:pt x="1545" y="211"/>
                      </a:lnTo>
                      <a:lnTo>
                        <a:pt x="1546" y="209"/>
                      </a:lnTo>
                      <a:lnTo>
                        <a:pt x="1546" y="206"/>
                      </a:lnTo>
                      <a:lnTo>
                        <a:pt x="1546" y="202"/>
                      </a:lnTo>
                      <a:lnTo>
                        <a:pt x="1546" y="196"/>
                      </a:lnTo>
                      <a:lnTo>
                        <a:pt x="1546" y="191"/>
                      </a:lnTo>
                      <a:lnTo>
                        <a:pt x="1546" y="185"/>
                      </a:lnTo>
                      <a:lnTo>
                        <a:pt x="1547" y="180"/>
                      </a:lnTo>
                      <a:lnTo>
                        <a:pt x="1547" y="175"/>
                      </a:lnTo>
                      <a:lnTo>
                        <a:pt x="1547" y="172"/>
                      </a:lnTo>
                      <a:lnTo>
                        <a:pt x="1547" y="171"/>
                      </a:lnTo>
                      <a:lnTo>
                        <a:pt x="1547" y="171"/>
                      </a:lnTo>
                      <a:lnTo>
                        <a:pt x="1547" y="172"/>
                      </a:lnTo>
                      <a:lnTo>
                        <a:pt x="1548" y="175"/>
                      </a:lnTo>
                      <a:lnTo>
                        <a:pt x="1548" y="179"/>
                      </a:lnTo>
                      <a:lnTo>
                        <a:pt x="1548" y="183"/>
                      </a:lnTo>
                      <a:lnTo>
                        <a:pt x="1548" y="188"/>
                      </a:lnTo>
                      <a:lnTo>
                        <a:pt x="1548" y="194"/>
                      </a:lnTo>
                      <a:lnTo>
                        <a:pt x="1548" y="199"/>
                      </a:lnTo>
                      <a:lnTo>
                        <a:pt x="1549" y="204"/>
                      </a:lnTo>
                      <a:lnTo>
                        <a:pt x="1549" y="208"/>
                      </a:lnTo>
                      <a:lnTo>
                        <a:pt x="1549" y="211"/>
                      </a:lnTo>
                      <a:lnTo>
                        <a:pt x="1549" y="213"/>
                      </a:lnTo>
                      <a:lnTo>
                        <a:pt x="1549" y="214"/>
                      </a:lnTo>
                      <a:lnTo>
                        <a:pt x="1550" y="214"/>
                      </a:lnTo>
                      <a:lnTo>
                        <a:pt x="1550" y="213"/>
                      </a:lnTo>
                      <a:lnTo>
                        <a:pt x="1550" y="211"/>
                      </a:lnTo>
                      <a:lnTo>
                        <a:pt x="1550" y="207"/>
                      </a:lnTo>
                      <a:lnTo>
                        <a:pt x="1550" y="204"/>
                      </a:lnTo>
                      <a:lnTo>
                        <a:pt x="1550" y="200"/>
                      </a:lnTo>
                      <a:lnTo>
                        <a:pt x="1551" y="196"/>
                      </a:lnTo>
                      <a:lnTo>
                        <a:pt x="1551" y="192"/>
                      </a:lnTo>
                      <a:lnTo>
                        <a:pt x="1551" y="189"/>
                      </a:lnTo>
                      <a:lnTo>
                        <a:pt x="1551" y="186"/>
                      </a:lnTo>
                      <a:lnTo>
                        <a:pt x="1551" y="183"/>
                      </a:lnTo>
                      <a:lnTo>
                        <a:pt x="1551" y="181"/>
                      </a:lnTo>
                      <a:lnTo>
                        <a:pt x="1552" y="178"/>
                      </a:lnTo>
                      <a:lnTo>
                        <a:pt x="1552" y="176"/>
                      </a:lnTo>
                      <a:lnTo>
                        <a:pt x="1552" y="174"/>
                      </a:lnTo>
                      <a:lnTo>
                        <a:pt x="1552" y="172"/>
                      </a:lnTo>
                      <a:lnTo>
                        <a:pt x="1552" y="170"/>
                      </a:lnTo>
                      <a:lnTo>
                        <a:pt x="1553" y="168"/>
                      </a:lnTo>
                      <a:lnTo>
                        <a:pt x="1553" y="166"/>
                      </a:lnTo>
                      <a:lnTo>
                        <a:pt x="1553" y="164"/>
                      </a:lnTo>
                      <a:lnTo>
                        <a:pt x="1553" y="162"/>
                      </a:lnTo>
                      <a:lnTo>
                        <a:pt x="1553" y="161"/>
                      </a:lnTo>
                      <a:lnTo>
                        <a:pt x="1553" y="160"/>
                      </a:lnTo>
                      <a:lnTo>
                        <a:pt x="1554" y="160"/>
                      </a:lnTo>
                      <a:lnTo>
                        <a:pt x="1554" y="161"/>
                      </a:lnTo>
                      <a:lnTo>
                        <a:pt x="1554" y="162"/>
                      </a:lnTo>
                      <a:lnTo>
                        <a:pt x="1554" y="164"/>
                      </a:lnTo>
                      <a:lnTo>
                        <a:pt x="1554" y="167"/>
                      </a:lnTo>
                      <a:lnTo>
                        <a:pt x="1554" y="170"/>
                      </a:lnTo>
                      <a:lnTo>
                        <a:pt x="1555" y="174"/>
                      </a:lnTo>
                      <a:lnTo>
                        <a:pt x="1555" y="179"/>
                      </a:lnTo>
                      <a:lnTo>
                        <a:pt x="1555" y="183"/>
                      </a:lnTo>
                      <a:lnTo>
                        <a:pt x="1555" y="188"/>
                      </a:lnTo>
                      <a:lnTo>
                        <a:pt x="1555" y="193"/>
                      </a:lnTo>
                      <a:lnTo>
                        <a:pt x="1555" y="197"/>
                      </a:lnTo>
                      <a:lnTo>
                        <a:pt x="1556" y="199"/>
                      </a:lnTo>
                      <a:lnTo>
                        <a:pt x="1556" y="201"/>
                      </a:lnTo>
                      <a:lnTo>
                        <a:pt x="1556" y="201"/>
                      </a:lnTo>
                      <a:lnTo>
                        <a:pt x="1556" y="199"/>
                      </a:lnTo>
                      <a:lnTo>
                        <a:pt x="1556" y="195"/>
                      </a:lnTo>
                      <a:lnTo>
                        <a:pt x="1557" y="190"/>
                      </a:lnTo>
                      <a:lnTo>
                        <a:pt x="1557" y="184"/>
                      </a:lnTo>
                      <a:lnTo>
                        <a:pt x="1557" y="177"/>
                      </a:lnTo>
                      <a:lnTo>
                        <a:pt x="1557" y="169"/>
                      </a:lnTo>
                      <a:lnTo>
                        <a:pt x="1557" y="162"/>
                      </a:lnTo>
                      <a:lnTo>
                        <a:pt x="1557" y="156"/>
                      </a:lnTo>
                      <a:lnTo>
                        <a:pt x="1558" y="151"/>
                      </a:lnTo>
                      <a:lnTo>
                        <a:pt x="1558" y="147"/>
                      </a:lnTo>
                      <a:lnTo>
                        <a:pt x="1558" y="144"/>
                      </a:lnTo>
                      <a:lnTo>
                        <a:pt x="1558" y="142"/>
                      </a:lnTo>
                      <a:lnTo>
                        <a:pt x="1558" y="140"/>
                      </a:lnTo>
                      <a:lnTo>
                        <a:pt x="1558" y="139"/>
                      </a:lnTo>
                      <a:lnTo>
                        <a:pt x="1559" y="138"/>
                      </a:lnTo>
                      <a:lnTo>
                        <a:pt x="1559" y="136"/>
                      </a:lnTo>
                      <a:lnTo>
                        <a:pt x="1559" y="134"/>
                      </a:lnTo>
                      <a:lnTo>
                        <a:pt x="1559" y="131"/>
                      </a:lnTo>
                      <a:lnTo>
                        <a:pt x="1559" y="127"/>
                      </a:lnTo>
                      <a:lnTo>
                        <a:pt x="1559" y="123"/>
                      </a:lnTo>
                      <a:lnTo>
                        <a:pt x="1560" y="118"/>
                      </a:lnTo>
                      <a:lnTo>
                        <a:pt x="1560" y="114"/>
                      </a:lnTo>
                      <a:lnTo>
                        <a:pt x="1560" y="110"/>
                      </a:lnTo>
                      <a:lnTo>
                        <a:pt x="1560" y="106"/>
                      </a:lnTo>
                      <a:lnTo>
                        <a:pt x="1560" y="102"/>
                      </a:lnTo>
                      <a:lnTo>
                        <a:pt x="1561" y="97"/>
                      </a:lnTo>
                      <a:lnTo>
                        <a:pt x="1561" y="93"/>
                      </a:lnTo>
                      <a:lnTo>
                        <a:pt x="1561" y="87"/>
                      </a:lnTo>
                      <a:lnTo>
                        <a:pt x="1561" y="81"/>
                      </a:lnTo>
                      <a:lnTo>
                        <a:pt x="1561" y="74"/>
                      </a:lnTo>
                      <a:lnTo>
                        <a:pt x="1561" y="65"/>
                      </a:lnTo>
                      <a:lnTo>
                        <a:pt x="1562" y="56"/>
                      </a:lnTo>
                      <a:lnTo>
                        <a:pt x="1562" y="46"/>
                      </a:lnTo>
                      <a:lnTo>
                        <a:pt x="1562" y="36"/>
                      </a:lnTo>
                      <a:lnTo>
                        <a:pt x="1562" y="27"/>
                      </a:lnTo>
                      <a:lnTo>
                        <a:pt x="1562" y="18"/>
                      </a:lnTo>
                      <a:lnTo>
                        <a:pt x="1562" y="10"/>
                      </a:lnTo>
                      <a:lnTo>
                        <a:pt x="1563" y="5"/>
                      </a:lnTo>
                      <a:lnTo>
                        <a:pt x="1563" y="1"/>
                      </a:lnTo>
                      <a:lnTo>
                        <a:pt x="1563" y="0"/>
                      </a:lnTo>
                      <a:lnTo>
                        <a:pt x="1563" y="1"/>
                      </a:lnTo>
                      <a:lnTo>
                        <a:pt x="1563" y="4"/>
                      </a:lnTo>
                      <a:lnTo>
                        <a:pt x="1564" y="9"/>
                      </a:lnTo>
                      <a:lnTo>
                        <a:pt x="1564" y="16"/>
                      </a:lnTo>
                      <a:lnTo>
                        <a:pt x="1564" y="24"/>
                      </a:lnTo>
                      <a:lnTo>
                        <a:pt x="1564" y="33"/>
                      </a:lnTo>
                      <a:lnTo>
                        <a:pt x="1564" y="43"/>
                      </a:lnTo>
                      <a:lnTo>
                        <a:pt x="1564" y="53"/>
                      </a:lnTo>
                      <a:lnTo>
                        <a:pt x="1565" y="62"/>
                      </a:lnTo>
                      <a:lnTo>
                        <a:pt x="1565" y="71"/>
                      </a:lnTo>
                      <a:lnTo>
                        <a:pt x="1565" y="79"/>
                      </a:lnTo>
                      <a:lnTo>
                        <a:pt x="1565" y="86"/>
                      </a:lnTo>
                      <a:lnTo>
                        <a:pt x="1565" y="92"/>
                      </a:lnTo>
                      <a:lnTo>
                        <a:pt x="1565" y="97"/>
                      </a:lnTo>
                      <a:lnTo>
                        <a:pt x="1566" y="101"/>
                      </a:lnTo>
                      <a:lnTo>
                        <a:pt x="1566" y="103"/>
                      </a:lnTo>
                      <a:lnTo>
                        <a:pt x="1566" y="106"/>
                      </a:lnTo>
                      <a:lnTo>
                        <a:pt x="1566" y="108"/>
                      </a:lnTo>
                      <a:lnTo>
                        <a:pt x="1566" y="110"/>
                      </a:lnTo>
                      <a:lnTo>
                        <a:pt x="1566" y="112"/>
                      </a:lnTo>
                      <a:lnTo>
                        <a:pt x="1567" y="115"/>
                      </a:lnTo>
                      <a:lnTo>
                        <a:pt x="1567" y="119"/>
                      </a:lnTo>
                      <a:lnTo>
                        <a:pt x="1567" y="124"/>
                      </a:lnTo>
                      <a:lnTo>
                        <a:pt x="1567" y="129"/>
                      </a:lnTo>
                      <a:lnTo>
                        <a:pt x="1567" y="136"/>
                      </a:lnTo>
                      <a:lnTo>
                        <a:pt x="1568" y="143"/>
                      </a:lnTo>
                      <a:lnTo>
                        <a:pt x="1568" y="150"/>
                      </a:lnTo>
                      <a:lnTo>
                        <a:pt x="1568" y="158"/>
                      </a:lnTo>
                      <a:lnTo>
                        <a:pt x="1568" y="165"/>
                      </a:lnTo>
                      <a:lnTo>
                        <a:pt x="1568" y="171"/>
                      </a:lnTo>
                      <a:lnTo>
                        <a:pt x="1568" y="177"/>
                      </a:lnTo>
                      <a:lnTo>
                        <a:pt x="1569" y="181"/>
                      </a:lnTo>
                      <a:lnTo>
                        <a:pt x="1569" y="185"/>
                      </a:lnTo>
                      <a:lnTo>
                        <a:pt x="1569" y="187"/>
                      </a:lnTo>
                      <a:lnTo>
                        <a:pt x="1569" y="188"/>
                      </a:lnTo>
                      <a:lnTo>
                        <a:pt x="1569" y="188"/>
                      </a:lnTo>
                      <a:lnTo>
                        <a:pt x="1569" y="187"/>
                      </a:lnTo>
                      <a:lnTo>
                        <a:pt x="1570" y="185"/>
                      </a:lnTo>
                      <a:lnTo>
                        <a:pt x="1570" y="182"/>
                      </a:lnTo>
                      <a:lnTo>
                        <a:pt x="1570" y="179"/>
                      </a:lnTo>
                      <a:lnTo>
                        <a:pt x="1570" y="176"/>
                      </a:lnTo>
                      <a:lnTo>
                        <a:pt x="1570" y="172"/>
                      </a:lnTo>
                      <a:lnTo>
                        <a:pt x="1570" y="168"/>
                      </a:lnTo>
                      <a:lnTo>
                        <a:pt x="1571" y="164"/>
                      </a:lnTo>
                      <a:lnTo>
                        <a:pt x="1571" y="161"/>
                      </a:lnTo>
                      <a:lnTo>
                        <a:pt x="1571" y="158"/>
                      </a:lnTo>
                      <a:lnTo>
                        <a:pt x="1571" y="155"/>
                      </a:lnTo>
                      <a:lnTo>
                        <a:pt x="1571" y="153"/>
                      </a:lnTo>
                      <a:lnTo>
                        <a:pt x="1572" y="153"/>
                      </a:lnTo>
                      <a:lnTo>
                        <a:pt x="1572" y="153"/>
                      </a:lnTo>
                      <a:lnTo>
                        <a:pt x="1572" y="154"/>
                      </a:lnTo>
                      <a:lnTo>
                        <a:pt x="1572" y="156"/>
                      </a:lnTo>
                      <a:lnTo>
                        <a:pt x="1572" y="160"/>
                      </a:lnTo>
                      <a:lnTo>
                        <a:pt x="1572" y="164"/>
                      </a:lnTo>
                      <a:lnTo>
                        <a:pt x="1573" y="168"/>
                      </a:lnTo>
                      <a:lnTo>
                        <a:pt x="1573" y="172"/>
                      </a:lnTo>
                      <a:lnTo>
                        <a:pt x="1573" y="177"/>
                      </a:lnTo>
                      <a:lnTo>
                        <a:pt x="1573" y="181"/>
                      </a:lnTo>
                      <a:lnTo>
                        <a:pt x="1573" y="184"/>
                      </a:lnTo>
                      <a:lnTo>
                        <a:pt x="1573" y="187"/>
                      </a:lnTo>
                      <a:lnTo>
                        <a:pt x="1574" y="189"/>
                      </a:lnTo>
                      <a:lnTo>
                        <a:pt x="1574" y="189"/>
                      </a:lnTo>
                      <a:lnTo>
                        <a:pt x="1574" y="189"/>
                      </a:lnTo>
                      <a:lnTo>
                        <a:pt x="1574" y="188"/>
                      </a:lnTo>
                      <a:lnTo>
                        <a:pt x="1574" y="186"/>
                      </a:lnTo>
                      <a:lnTo>
                        <a:pt x="1574" y="185"/>
                      </a:lnTo>
                      <a:lnTo>
                        <a:pt x="1575" y="183"/>
                      </a:lnTo>
                      <a:lnTo>
                        <a:pt x="1575" y="182"/>
                      </a:lnTo>
                      <a:lnTo>
                        <a:pt x="1575" y="181"/>
                      </a:lnTo>
                      <a:lnTo>
                        <a:pt x="1575" y="182"/>
                      </a:lnTo>
                      <a:lnTo>
                        <a:pt x="1575" y="183"/>
                      </a:lnTo>
                      <a:lnTo>
                        <a:pt x="1576" y="185"/>
                      </a:lnTo>
                      <a:lnTo>
                        <a:pt x="1576" y="187"/>
                      </a:lnTo>
                      <a:lnTo>
                        <a:pt x="1576" y="190"/>
                      </a:lnTo>
                      <a:lnTo>
                        <a:pt x="1576" y="192"/>
                      </a:lnTo>
                      <a:lnTo>
                        <a:pt x="1576" y="193"/>
                      </a:lnTo>
                      <a:lnTo>
                        <a:pt x="1576" y="194"/>
                      </a:lnTo>
                      <a:lnTo>
                        <a:pt x="1577" y="192"/>
                      </a:lnTo>
                      <a:lnTo>
                        <a:pt x="1577" y="190"/>
                      </a:lnTo>
                      <a:lnTo>
                        <a:pt x="1577" y="187"/>
                      </a:lnTo>
                      <a:lnTo>
                        <a:pt x="1577" y="182"/>
                      </a:lnTo>
                      <a:lnTo>
                        <a:pt x="1577" y="177"/>
                      </a:lnTo>
                      <a:lnTo>
                        <a:pt x="1577" y="172"/>
                      </a:lnTo>
                      <a:lnTo>
                        <a:pt x="1578" y="167"/>
                      </a:lnTo>
                      <a:lnTo>
                        <a:pt x="1578" y="164"/>
                      </a:lnTo>
                      <a:lnTo>
                        <a:pt x="1578" y="161"/>
                      </a:lnTo>
                      <a:lnTo>
                        <a:pt x="1578" y="160"/>
                      </a:lnTo>
                      <a:lnTo>
                        <a:pt x="1578" y="161"/>
                      </a:lnTo>
                      <a:lnTo>
                        <a:pt x="1579" y="162"/>
                      </a:lnTo>
                      <a:lnTo>
                        <a:pt x="1579" y="166"/>
                      </a:lnTo>
                      <a:lnTo>
                        <a:pt x="1579" y="170"/>
                      </a:lnTo>
                      <a:lnTo>
                        <a:pt x="1579" y="175"/>
                      </a:lnTo>
                      <a:lnTo>
                        <a:pt x="1579" y="181"/>
                      </a:lnTo>
                      <a:lnTo>
                        <a:pt x="1579" y="187"/>
                      </a:lnTo>
                      <a:lnTo>
                        <a:pt x="1580" y="193"/>
                      </a:lnTo>
                      <a:lnTo>
                        <a:pt x="1580" y="199"/>
                      </a:lnTo>
                      <a:lnTo>
                        <a:pt x="1580" y="205"/>
                      </a:lnTo>
                      <a:lnTo>
                        <a:pt x="1580" y="210"/>
                      </a:lnTo>
                      <a:lnTo>
                        <a:pt x="1580" y="215"/>
                      </a:lnTo>
                      <a:lnTo>
                        <a:pt x="1580" y="220"/>
                      </a:lnTo>
                      <a:lnTo>
                        <a:pt x="1581" y="224"/>
                      </a:lnTo>
                      <a:lnTo>
                        <a:pt x="1581" y="228"/>
                      </a:lnTo>
                      <a:lnTo>
                        <a:pt x="1581" y="232"/>
                      </a:lnTo>
                      <a:lnTo>
                        <a:pt x="1581" y="235"/>
                      </a:lnTo>
                      <a:lnTo>
                        <a:pt x="1581" y="237"/>
                      </a:lnTo>
                      <a:lnTo>
                        <a:pt x="1581" y="239"/>
                      </a:lnTo>
                      <a:lnTo>
                        <a:pt x="1582" y="240"/>
                      </a:lnTo>
                      <a:lnTo>
                        <a:pt x="1582" y="240"/>
                      </a:lnTo>
                      <a:lnTo>
                        <a:pt x="1582" y="240"/>
                      </a:lnTo>
                      <a:lnTo>
                        <a:pt x="1582" y="239"/>
                      </a:lnTo>
                      <a:lnTo>
                        <a:pt x="1582" y="238"/>
                      </a:lnTo>
                      <a:lnTo>
                        <a:pt x="1583" y="236"/>
                      </a:lnTo>
                      <a:lnTo>
                        <a:pt x="1583" y="234"/>
                      </a:lnTo>
                      <a:lnTo>
                        <a:pt x="1583" y="233"/>
                      </a:lnTo>
                      <a:lnTo>
                        <a:pt x="1583" y="232"/>
                      </a:lnTo>
                      <a:lnTo>
                        <a:pt x="1583" y="232"/>
                      </a:lnTo>
                      <a:lnTo>
                        <a:pt x="1583" y="233"/>
                      </a:lnTo>
                      <a:lnTo>
                        <a:pt x="1584" y="236"/>
                      </a:lnTo>
                      <a:lnTo>
                        <a:pt x="1584" y="240"/>
                      </a:lnTo>
                      <a:lnTo>
                        <a:pt x="1584" y="245"/>
                      </a:lnTo>
                      <a:lnTo>
                        <a:pt x="1584" y="253"/>
                      </a:lnTo>
                      <a:lnTo>
                        <a:pt x="1584" y="261"/>
                      </a:lnTo>
                      <a:lnTo>
                        <a:pt x="1584" y="272"/>
                      </a:lnTo>
                      <a:lnTo>
                        <a:pt x="1585" y="283"/>
                      </a:lnTo>
                      <a:lnTo>
                        <a:pt x="1585" y="295"/>
                      </a:lnTo>
                      <a:lnTo>
                        <a:pt x="1585" y="308"/>
                      </a:lnTo>
                      <a:lnTo>
                        <a:pt x="1585" y="321"/>
                      </a:lnTo>
                      <a:lnTo>
                        <a:pt x="1585" y="334"/>
                      </a:lnTo>
                      <a:lnTo>
                        <a:pt x="1585" y="346"/>
                      </a:lnTo>
                      <a:lnTo>
                        <a:pt x="1586" y="358"/>
                      </a:lnTo>
                      <a:lnTo>
                        <a:pt x="1586" y="369"/>
                      </a:lnTo>
                      <a:lnTo>
                        <a:pt x="1586" y="378"/>
                      </a:lnTo>
                      <a:lnTo>
                        <a:pt x="1586" y="386"/>
                      </a:lnTo>
                      <a:lnTo>
                        <a:pt x="1586" y="392"/>
                      </a:lnTo>
                      <a:lnTo>
                        <a:pt x="1587" y="398"/>
                      </a:lnTo>
                      <a:lnTo>
                        <a:pt x="1587" y="402"/>
                      </a:lnTo>
                      <a:lnTo>
                        <a:pt x="1587" y="405"/>
                      </a:lnTo>
                      <a:lnTo>
                        <a:pt x="1587" y="408"/>
                      </a:lnTo>
                      <a:lnTo>
                        <a:pt x="1587" y="411"/>
                      </a:lnTo>
                      <a:lnTo>
                        <a:pt x="1587" y="414"/>
                      </a:lnTo>
                      <a:lnTo>
                        <a:pt x="1588" y="417"/>
                      </a:lnTo>
                      <a:lnTo>
                        <a:pt x="1588" y="421"/>
                      </a:lnTo>
                      <a:lnTo>
                        <a:pt x="1588" y="426"/>
                      </a:lnTo>
                      <a:lnTo>
                        <a:pt x="1588" y="431"/>
                      </a:lnTo>
                      <a:lnTo>
                        <a:pt x="1588" y="437"/>
                      </a:lnTo>
                      <a:lnTo>
                        <a:pt x="1588" y="443"/>
                      </a:lnTo>
                      <a:lnTo>
                        <a:pt x="1589" y="450"/>
                      </a:lnTo>
                      <a:lnTo>
                        <a:pt x="1589" y="457"/>
                      </a:lnTo>
                      <a:lnTo>
                        <a:pt x="1589" y="463"/>
                      </a:lnTo>
                      <a:lnTo>
                        <a:pt x="1589" y="470"/>
                      </a:lnTo>
                      <a:lnTo>
                        <a:pt x="1589" y="477"/>
                      </a:lnTo>
                      <a:lnTo>
                        <a:pt x="1590" y="483"/>
                      </a:lnTo>
                      <a:lnTo>
                        <a:pt x="1590" y="490"/>
                      </a:lnTo>
                      <a:lnTo>
                        <a:pt x="1590" y="495"/>
                      </a:lnTo>
                      <a:lnTo>
                        <a:pt x="1590" y="501"/>
                      </a:lnTo>
                      <a:lnTo>
                        <a:pt x="1590" y="505"/>
                      </a:lnTo>
                      <a:lnTo>
                        <a:pt x="1590" y="509"/>
                      </a:lnTo>
                      <a:lnTo>
                        <a:pt x="1591" y="512"/>
                      </a:lnTo>
                      <a:lnTo>
                        <a:pt x="1591" y="515"/>
                      </a:lnTo>
                      <a:lnTo>
                        <a:pt x="1591" y="517"/>
                      </a:lnTo>
                      <a:lnTo>
                        <a:pt x="1591" y="518"/>
                      </a:lnTo>
                      <a:lnTo>
                        <a:pt x="1591" y="519"/>
                      </a:lnTo>
                      <a:lnTo>
                        <a:pt x="1591" y="520"/>
                      </a:lnTo>
                      <a:lnTo>
                        <a:pt x="1592" y="521"/>
                      </a:lnTo>
                      <a:lnTo>
                        <a:pt x="1592" y="522"/>
                      </a:lnTo>
                      <a:lnTo>
                        <a:pt x="1592" y="524"/>
                      </a:lnTo>
                      <a:lnTo>
                        <a:pt x="1592" y="527"/>
                      </a:lnTo>
                      <a:lnTo>
                        <a:pt x="1592" y="530"/>
                      </a:lnTo>
                      <a:lnTo>
                        <a:pt x="1592" y="534"/>
                      </a:lnTo>
                      <a:lnTo>
                        <a:pt x="1593" y="539"/>
                      </a:lnTo>
                      <a:lnTo>
                        <a:pt x="1593" y="546"/>
                      </a:lnTo>
                      <a:lnTo>
                        <a:pt x="1593" y="553"/>
                      </a:lnTo>
                      <a:lnTo>
                        <a:pt x="1593" y="561"/>
                      </a:lnTo>
                      <a:lnTo>
                        <a:pt x="1593" y="571"/>
                      </a:lnTo>
                      <a:lnTo>
                        <a:pt x="1594" y="581"/>
                      </a:lnTo>
                      <a:lnTo>
                        <a:pt x="1594" y="593"/>
                      </a:lnTo>
                      <a:lnTo>
                        <a:pt x="1594" y="605"/>
                      </a:lnTo>
                      <a:lnTo>
                        <a:pt x="1594" y="617"/>
                      </a:lnTo>
                      <a:lnTo>
                        <a:pt x="1594" y="630"/>
                      </a:lnTo>
                      <a:lnTo>
                        <a:pt x="1594" y="642"/>
                      </a:lnTo>
                      <a:lnTo>
                        <a:pt x="1595" y="655"/>
                      </a:lnTo>
                      <a:lnTo>
                        <a:pt x="1595" y="666"/>
                      </a:lnTo>
                      <a:lnTo>
                        <a:pt x="1595" y="676"/>
                      </a:lnTo>
                      <a:lnTo>
                        <a:pt x="1595" y="685"/>
                      </a:lnTo>
                      <a:lnTo>
                        <a:pt x="1595" y="693"/>
                      </a:lnTo>
                      <a:lnTo>
                        <a:pt x="1595" y="699"/>
                      </a:lnTo>
                      <a:lnTo>
                        <a:pt x="1596" y="704"/>
                      </a:lnTo>
                      <a:lnTo>
                        <a:pt x="1596" y="708"/>
                      </a:lnTo>
                      <a:lnTo>
                        <a:pt x="1596" y="711"/>
                      </a:lnTo>
                      <a:lnTo>
                        <a:pt x="1596" y="713"/>
                      </a:lnTo>
                      <a:lnTo>
                        <a:pt x="1596" y="715"/>
                      </a:lnTo>
                      <a:lnTo>
                        <a:pt x="1596" y="717"/>
                      </a:lnTo>
                      <a:lnTo>
                        <a:pt x="1597" y="720"/>
                      </a:lnTo>
                      <a:lnTo>
                        <a:pt x="1597" y="723"/>
                      </a:lnTo>
                      <a:lnTo>
                        <a:pt x="1597" y="728"/>
                      </a:lnTo>
                      <a:lnTo>
                        <a:pt x="1597" y="734"/>
                      </a:lnTo>
                      <a:lnTo>
                        <a:pt x="1597" y="741"/>
                      </a:lnTo>
                      <a:lnTo>
                        <a:pt x="1598" y="750"/>
                      </a:lnTo>
                      <a:lnTo>
                        <a:pt x="1598" y="761"/>
                      </a:lnTo>
                      <a:lnTo>
                        <a:pt x="1598" y="772"/>
                      </a:lnTo>
                      <a:lnTo>
                        <a:pt x="1598" y="784"/>
                      </a:lnTo>
                      <a:lnTo>
                        <a:pt x="1598" y="797"/>
                      </a:lnTo>
                      <a:lnTo>
                        <a:pt x="1598" y="809"/>
                      </a:lnTo>
                      <a:lnTo>
                        <a:pt x="1599" y="821"/>
                      </a:lnTo>
                      <a:lnTo>
                        <a:pt x="1599" y="832"/>
                      </a:lnTo>
                      <a:lnTo>
                        <a:pt x="1599" y="842"/>
                      </a:lnTo>
                      <a:lnTo>
                        <a:pt x="1599" y="851"/>
                      </a:lnTo>
                      <a:lnTo>
                        <a:pt x="1599" y="859"/>
                      </a:lnTo>
                      <a:lnTo>
                        <a:pt x="1599" y="866"/>
                      </a:lnTo>
                      <a:lnTo>
                        <a:pt x="1600" y="872"/>
                      </a:lnTo>
                      <a:lnTo>
                        <a:pt x="1600" y="878"/>
                      </a:lnTo>
                      <a:lnTo>
                        <a:pt x="1600" y="884"/>
                      </a:lnTo>
                      <a:lnTo>
                        <a:pt x="1600" y="890"/>
                      </a:lnTo>
                      <a:lnTo>
                        <a:pt x="1600" y="896"/>
                      </a:lnTo>
                      <a:lnTo>
                        <a:pt x="1601" y="903"/>
                      </a:lnTo>
                      <a:lnTo>
                        <a:pt x="1601" y="910"/>
                      </a:lnTo>
                      <a:lnTo>
                        <a:pt x="1601" y="919"/>
                      </a:lnTo>
                      <a:lnTo>
                        <a:pt x="1601" y="929"/>
                      </a:lnTo>
                      <a:lnTo>
                        <a:pt x="1601" y="940"/>
                      </a:lnTo>
                      <a:lnTo>
                        <a:pt x="1601" y="952"/>
                      </a:lnTo>
                      <a:lnTo>
                        <a:pt x="1602" y="965"/>
                      </a:lnTo>
                      <a:lnTo>
                        <a:pt x="1602" y="979"/>
                      </a:lnTo>
                      <a:lnTo>
                        <a:pt x="1602" y="993"/>
                      </a:lnTo>
                      <a:lnTo>
                        <a:pt x="1602" y="1007"/>
                      </a:lnTo>
                      <a:lnTo>
                        <a:pt x="1602" y="1020"/>
                      </a:lnTo>
                      <a:lnTo>
                        <a:pt x="1602" y="1033"/>
                      </a:lnTo>
                      <a:lnTo>
                        <a:pt x="1603" y="1044"/>
                      </a:lnTo>
                      <a:lnTo>
                        <a:pt x="1603" y="1055"/>
                      </a:lnTo>
                      <a:lnTo>
                        <a:pt x="1603" y="1064"/>
                      </a:lnTo>
                      <a:lnTo>
                        <a:pt x="1603" y="1073"/>
                      </a:lnTo>
                      <a:lnTo>
                        <a:pt x="1603" y="1080"/>
                      </a:lnTo>
                      <a:lnTo>
                        <a:pt x="1603" y="1087"/>
                      </a:lnTo>
                      <a:lnTo>
                        <a:pt x="1604" y="1093"/>
                      </a:lnTo>
                      <a:lnTo>
                        <a:pt x="1604" y="1098"/>
                      </a:lnTo>
                      <a:lnTo>
                        <a:pt x="1604" y="1102"/>
                      </a:lnTo>
                      <a:lnTo>
                        <a:pt x="1604" y="1107"/>
                      </a:lnTo>
                      <a:lnTo>
                        <a:pt x="1604" y="1110"/>
                      </a:lnTo>
                      <a:lnTo>
                        <a:pt x="1605" y="1113"/>
                      </a:lnTo>
                      <a:lnTo>
                        <a:pt x="1605" y="1116"/>
                      </a:lnTo>
                      <a:lnTo>
                        <a:pt x="1605" y="1117"/>
                      </a:lnTo>
                      <a:lnTo>
                        <a:pt x="1605" y="1119"/>
                      </a:lnTo>
                      <a:lnTo>
                        <a:pt x="1605" y="1119"/>
                      </a:lnTo>
                      <a:lnTo>
                        <a:pt x="1605" y="1119"/>
                      </a:lnTo>
                      <a:lnTo>
                        <a:pt x="1606" y="1118"/>
                      </a:lnTo>
                      <a:lnTo>
                        <a:pt x="1606" y="1117"/>
                      </a:lnTo>
                      <a:lnTo>
                        <a:pt x="1606" y="1115"/>
                      </a:lnTo>
                      <a:lnTo>
                        <a:pt x="1606" y="1112"/>
                      </a:lnTo>
                      <a:lnTo>
                        <a:pt x="1606" y="1108"/>
                      </a:lnTo>
                      <a:lnTo>
                        <a:pt x="1606" y="1104"/>
                      </a:lnTo>
                      <a:lnTo>
                        <a:pt x="1607" y="1100"/>
                      </a:lnTo>
                      <a:lnTo>
                        <a:pt x="1607" y="1094"/>
                      </a:lnTo>
                      <a:lnTo>
                        <a:pt x="1607" y="1089"/>
                      </a:lnTo>
                      <a:lnTo>
                        <a:pt x="1607" y="1083"/>
                      </a:lnTo>
                      <a:lnTo>
                        <a:pt x="1607" y="1078"/>
                      </a:lnTo>
                      <a:lnTo>
                        <a:pt x="1607" y="1074"/>
                      </a:lnTo>
                      <a:lnTo>
                        <a:pt x="1608" y="1071"/>
                      </a:lnTo>
                      <a:lnTo>
                        <a:pt x="1608" y="1069"/>
                      </a:lnTo>
                      <a:lnTo>
                        <a:pt x="1608" y="1068"/>
                      </a:lnTo>
                      <a:lnTo>
                        <a:pt x="1608" y="1069"/>
                      </a:lnTo>
                      <a:lnTo>
                        <a:pt x="1608" y="1072"/>
                      </a:lnTo>
                      <a:lnTo>
                        <a:pt x="1609" y="1077"/>
                      </a:lnTo>
                      <a:lnTo>
                        <a:pt x="1609" y="1083"/>
                      </a:lnTo>
                      <a:lnTo>
                        <a:pt x="1609" y="1091"/>
                      </a:lnTo>
                      <a:lnTo>
                        <a:pt x="1609" y="1101"/>
                      </a:lnTo>
                      <a:lnTo>
                        <a:pt x="1609" y="1112"/>
                      </a:lnTo>
                      <a:lnTo>
                        <a:pt x="1609" y="1124"/>
                      </a:lnTo>
                      <a:lnTo>
                        <a:pt x="1610" y="1138"/>
                      </a:lnTo>
                      <a:lnTo>
                        <a:pt x="1610" y="1153"/>
                      </a:lnTo>
                      <a:lnTo>
                        <a:pt x="1610" y="1169"/>
                      </a:lnTo>
                      <a:lnTo>
                        <a:pt x="1610" y="1185"/>
                      </a:lnTo>
                      <a:lnTo>
                        <a:pt x="1610" y="1202"/>
                      </a:lnTo>
                      <a:lnTo>
                        <a:pt x="1610" y="1219"/>
                      </a:lnTo>
                      <a:lnTo>
                        <a:pt x="1611" y="1235"/>
                      </a:lnTo>
                      <a:lnTo>
                        <a:pt x="1611" y="1249"/>
                      </a:lnTo>
                      <a:lnTo>
                        <a:pt x="1611" y="1262"/>
                      </a:lnTo>
                      <a:lnTo>
                        <a:pt x="1611" y="1272"/>
                      </a:lnTo>
                      <a:lnTo>
                        <a:pt x="1611" y="1280"/>
                      </a:lnTo>
                      <a:lnTo>
                        <a:pt x="1612" y="1284"/>
                      </a:lnTo>
                      <a:lnTo>
                        <a:pt x="1612" y="1286"/>
                      </a:lnTo>
                      <a:lnTo>
                        <a:pt x="1612" y="1285"/>
                      </a:lnTo>
                      <a:lnTo>
                        <a:pt x="1612" y="1282"/>
                      </a:lnTo>
                      <a:lnTo>
                        <a:pt x="1612" y="1278"/>
                      </a:lnTo>
                      <a:lnTo>
                        <a:pt x="1612" y="1273"/>
                      </a:lnTo>
                      <a:lnTo>
                        <a:pt x="1613" y="1268"/>
                      </a:lnTo>
                      <a:lnTo>
                        <a:pt x="1613" y="1263"/>
                      </a:lnTo>
                      <a:lnTo>
                        <a:pt x="1613" y="1260"/>
                      </a:lnTo>
                      <a:lnTo>
                        <a:pt x="1613" y="1258"/>
                      </a:lnTo>
                      <a:lnTo>
                        <a:pt x="1613" y="1258"/>
                      </a:lnTo>
                      <a:lnTo>
                        <a:pt x="1613" y="1260"/>
                      </a:lnTo>
                      <a:lnTo>
                        <a:pt x="1614" y="1263"/>
                      </a:lnTo>
                      <a:lnTo>
                        <a:pt x="1614" y="1268"/>
                      </a:lnTo>
                      <a:lnTo>
                        <a:pt x="1614" y="1275"/>
                      </a:lnTo>
                      <a:lnTo>
                        <a:pt x="1614" y="1282"/>
                      </a:lnTo>
                      <a:lnTo>
                        <a:pt x="1614" y="1291"/>
                      </a:lnTo>
                      <a:lnTo>
                        <a:pt x="1614" y="1300"/>
                      </a:lnTo>
                      <a:lnTo>
                        <a:pt x="1615" y="1311"/>
                      </a:lnTo>
                      <a:lnTo>
                        <a:pt x="1615" y="1321"/>
                      </a:lnTo>
                      <a:lnTo>
                        <a:pt x="1615" y="1332"/>
                      </a:lnTo>
                      <a:lnTo>
                        <a:pt x="1615" y="1344"/>
                      </a:lnTo>
                      <a:lnTo>
                        <a:pt x="1615" y="1356"/>
                      </a:lnTo>
                      <a:lnTo>
                        <a:pt x="1616" y="1368"/>
                      </a:lnTo>
                      <a:lnTo>
                        <a:pt x="1616" y="1379"/>
                      </a:lnTo>
                      <a:lnTo>
                        <a:pt x="1616" y="1391"/>
                      </a:lnTo>
                      <a:lnTo>
                        <a:pt x="1616" y="1401"/>
                      </a:lnTo>
                      <a:lnTo>
                        <a:pt x="1616" y="1410"/>
                      </a:lnTo>
                      <a:lnTo>
                        <a:pt x="1616" y="1418"/>
                      </a:lnTo>
                      <a:lnTo>
                        <a:pt x="1617" y="1425"/>
                      </a:lnTo>
                      <a:lnTo>
                        <a:pt x="1617" y="1429"/>
                      </a:lnTo>
                      <a:lnTo>
                        <a:pt x="1617" y="1432"/>
                      </a:lnTo>
                      <a:lnTo>
                        <a:pt x="1617" y="1433"/>
                      </a:lnTo>
                      <a:lnTo>
                        <a:pt x="1617" y="1432"/>
                      </a:lnTo>
                      <a:lnTo>
                        <a:pt x="1617" y="1430"/>
                      </a:lnTo>
                      <a:lnTo>
                        <a:pt x="1618" y="1427"/>
                      </a:lnTo>
                      <a:lnTo>
                        <a:pt x="1618" y="1423"/>
                      </a:lnTo>
                      <a:lnTo>
                        <a:pt x="1618" y="1418"/>
                      </a:lnTo>
                      <a:lnTo>
                        <a:pt x="1618" y="1413"/>
                      </a:lnTo>
                      <a:lnTo>
                        <a:pt x="1618" y="1407"/>
                      </a:lnTo>
                      <a:lnTo>
                        <a:pt x="1618" y="1401"/>
                      </a:lnTo>
                      <a:lnTo>
                        <a:pt x="1619" y="1396"/>
                      </a:lnTo>
                      <a:lnTo>
                        <a:pt x="1619" y="1390"/>
                      </a:lnTo>
                      <a:lnTo>
                        <a:pt x="1619" y="1385"/>
                      </a:lnTo>
                      <a:lnTo>
                        <a:pt x="1619" y="1380"/>
                      </a:lnTo>
                      <a:lnTo>
                        <a:pt x="1619" y="1375"/>
                      </a:lnTo>
                      <a:lnTo>
                        <a:pt x="1620" y="1372"/>
                      </a:lnTo>
                      <a:lnTo>
                        <a:pt x="1620" y="1369"/>
                      </a:lnTo>
                      <a:lnTo>
                        <a:pt x="1620" y="1367"/>
                      </a:lnTo>
                      <a:lnTo>
                        <a:pt x="1620" y="1367"/>
                      </a:lnTo>
                      <a:lnTo>
                        <a:pt x="1620" y="1369"/>
                      </a:lnTo>
                      <a:lnTo>
                        <a:pt x="1620" y="1372"/>
                      </a:lnTo>
                      <a:lnTo>
                        <a:pt x="1621" y="1377"/>
                      </a:lnTo>
                      <a:lnTo>
                        <a:pt x="1621" y="1383"/>
                      </a:lnTo>
                      <a:lnTo>
                        <a:pt x="1621" y="1390"/>
                      </a:lnTo>
                      <a:lnTo>
                        <a:pt x="1621" y="1398"/>
                      </a:lnTo>
                      <a:lnTo>
                        <a:pt x="1621" y="1406"/>
                      </a:lnTo>
                      <a:lnTo>
                        <a:pt x="1621" y="1414"/>
                      </a:lnTo>
                      <a:lnTo>
                        <a:pt x="1622" y="1421"/>
                      </a:lnTo>
                      <a:lnTo>
                        <a:pt x="1622" y="1427"/>
                      </a:lnTo>
                      <a:lnTo>
                        <a:pt x="1622" y="1432"/>
                      </a:lnTo>
                      <a:lnTo>
                        <a:pt x="1622" y="1436"/>
                      </a:lnTo>
                      <a:lnTo>
                        <a:pt x="1622" y="1439"/>
                      </a:lnTo>
                      <a:lnTo>
                        <a:pt x="1623" y="1441"/>
                      </a:lnTo>
                      <a:lnTo>
                        <a:pt x="1623" y="1443"/>
                      </a:lnTo>
                      <a:lnTo>
                        <a:pt x="1623" y="1445"/>
                      </a:lnTo>
                      <a:lnTo>
                        <a:pt x="1623" y="1447"/>
                      </a:lnTo>
                      <a:lnTo>
                        <a:pt x="1623" y="1450"/>
                      </a:lnTo>
                      <a:lnTo>
                        <a:pt x="1623" y="1453"/>
                      </a:lnTo>
                      <a:lnTo>
                        <a:pt x="1624" y="1458"/>
                      </a:lnTo>
                      <a:lnTo>
                        <a:pt x="1624" y="1464"/>
                      </a:lnTo>
                      <a:lnTo>
                        <a:pt x="1624" y="1471"/>
                      </a:lnTo>
                      <a:lnTo>
                        <a:pt x="1624" y="1479"/>
                      </a:lnTo>
                      <a:lnTo>
                        <a:pt x="1624" y="1487"/>
                      </a:lnTo>
                      <a:lnTo>
                        <a:pt x="1624" y="1496"/>
                      </a:lnTo>
                      <a:lnTo>
                        <a:pt x="1625" y="1504"/>
                      </a:lnTo>
                      <a:lnTo>
                        <a:pt x="1625" y="1512"/>
                      </a:lnTo>
                      <a:lnTo>
                        <a:pt x="1625" y="1519"/>
                      </a:lnTo>
                      <a:lnTo>
                        <a:pt x="1625" y="1525"/>
                      </a:lnTo>
                      <a:lnTo>
                        <a:pt x="1625" y="1529"/>
                      </a:lnTo>
                      <a:lnTo>
                        <a:pt x="1625" y="1532"/>
                      </a:lnTo>
                      <a:lnTo>
                        <a:pt x="1626" y="1533"/>
                      </a:lnTo>
                      <a:lnTo>
                        <a:pt x="1626" y="1534"/>
                      </a:lnTo>
                      <a:lnTo>
                        <a:pt x="1626" y="1533"/>
                      </a:lnTo>
                      <a:lnTo>
                        <a:pt x="1626" y="1531"/>
                      </a:lnTo>
                      <a:lnTo>
                        <a:pt x="1626" y="1528"/>
                      </a:lnTo>
                      <a:lnTo>
                        <a:pt x="1627" y="1524"/>
                      </a:lnTo>
                      <a:lnTo>
                        <a:pt x="1627" y="1520"/>
                      </a:lnTo>
                      <a:lnTo>
                        <a:pt x="1627" y="1515"/>
                      </a:lnTo>
                      <a:lnTo>
                        <a:pt x="1627" y="1510"/>
                      </a:lnTo>
                      <a:lnTo>
                        <a:pt x="1627" y="1504"/>
                      </a:lnTo>
                      <a:lnTo>
                        <a:pt x="1627" y="1498"/>
                      </a:lnTo>
                      <a:lnTo>
                        <a:pt x="1628" y="1492"/>
                      </a:lnTo>
                      <a:lnTo>
                        <a:pt x="1628" y="1485"/>
                      </a:lnTo>
                      <a:lnTo>
                        <a:pt x="1628" y="1478"/>
                      </a:lnTo>
                      <a:lnTo>
                        <a:pt x="1628" y="1470"/>
                      </a:lnTo>
                      <a:lnTo>
                        <a:pt x="1628" y="1462"/>
                      </a:lnTo>
                      <a:lnTo>
                        <a:pt x="1628" y="1453"/>
                      </a:lnTo>
                      <a:lnTo>
                        <a:pt x="1629" y="1444"/>
                      </a:lnTo>
                      <a:lnTo>
                        <a:pt x="1629" y="1435"/>
                      </a:lnTo>
                      <a:lnTo>
                        <a:pt x="1629" y="1425"/>
                      </a:lnTo>
                      <a:lnTo>
                        <a:pt x="1629" y="1416"/>
                      </a:lnTo>
                      <a:lnTo>
                        <a:pt x="1629" y="1406"/>
                      </a:lnTo>
                      <a:lnTo>
                        <a:pt x="1629" y="1397"/>
                      </a:lnTo>
                      <a:lnTo>
                        <a:pt x="1630" y="1389"/>
                      </a:lnTo>
                      <a:lnTo>
                        <a:pt x="1630" y="1381"/>
                      </a:lnTo>
                      <a:lnTo>
                        <a:pt x="1630" y="1374"/>
                      </a:lnTo>
                      <a:lnTo>
                        <a:pt x="1630" y="1367"/>
                      </a:lnTo>
                      <a:lnTo>
                        <a:pt x="1630" y="1361"/>
                      </a:lnTo>
                      <a:lnTo>
                        <a:pt x="1631" y="1356"/>
                      </a:lnTo>
                      <a:lnTo>
                        <a:pt x="1631" y="1352"/>
                      </a:lnTo>
                      <a:lnTo>
                        <a:pt x="1631" y="1349"/>
                      </a:lnTo>
                      <a:lnTo>
                        <a:pt x="1631" y="1347"/>
                      </a:lnTo>
                      <a:lnTo>
                        <a:pt x="1631" y="1347"/>
                      </a:lnTo>
                      <a:lnTo>
                        <a:pt x="1631" y="1348"/>
                      </a:lnTo>
                      <a:lnTo>
                        <a:pt x="1632" y="1351"/>
                      </a:lnTo>
                      <a:lnTo>
                        <a:pt x="1632" y="1356"/>
                      </a:lnTo>
                      <a:lnTo>
                        <a:pt x="1632" y="1363"/>
                      </a:lnTo>
                      <a:lnTo>
                        <a:pt x="1632" y="1372"/>
                      </a:lnTo>
                      <a:lnTo>
                        <a:pt x="1632" y="1383"/>
                      </a:lnTo>
                      <a:lnTo>
                        <a:pt x="1632" y="1394"/>
                      </a:lnTo>
                      <a:lnTo>
                        <a:pt x="1633" y="1406"/>
                      </a:lnTo>
                      <a:lnTo>
                        <a:pt x="1633" y="1419"/>
                      </a:lnTo>
                      <a:lnTo>
                        <a:pt x="1633" y="1431"/>
                      </a:lnTo>
                      <a:lnTo>
                        <a:pt x="1633" y="1442"/>
                      </a:lnTo>
                      <a:lnTo>
                        <a:pt x="1633" y="1453"/>
                      </a:lnTo>
                      <a:lnTo>
                        <a:pt x="1634" y="1462"/>
                      </a:lnTo>
                      <a:lnTo>
                        <a:pt x="1634" y="1470"/>
                      </a:lnTo>
                      <a:lnTo>
                        <a:pt x="1634" y="1477"/>
                      </a:lnTo>
                      <a:lnTo>
                        <a:pt x="1634" y="1483"/>
                      </a:lnTo>
                      <a:lnTo>
                        <a:pt x="1634" y="1487"/>
                      </a:lnTo>
                      <a:lnTo>
                        <a:pt x="1634" y="1491"/>
                      </a:lnTo>
                      <a:lnTo>
                        <a:pt x="1635" y="1495"/>
                      </a:lnTo>
                      <a:lnTo>
                        <a:pt x="1635" y="1497"/>
                      </a:lnTo>
                      <a:lnTo>
                        <a:pt x="1635" y="1499"/>
                      </a:lnTo>
                      <a:lnTo>
                        <a:pt x="1635" y="1500"/>
                      </a:lnTo>
                      <a:lnTo>
                        <a:pt x="1635" y="1500"/>
                      </a:lnTo>
                      <a:lnTo>
                        <a:pt x="1635" y="1499"/>
                      </a:lnTo>
                      <a:lnTo>
                        <a:pt x="1636" y="1497"/>
                      </a:lnTo>
                      <a:lnTo>
                        <a:pt x="1636" y="1494"/>
                      </a:lnTo>
                      <a:lnTo>
                        <a:pt x="1636" y="1491"/>
                      </a:lnTo>
                      <a:lnTo>
                        <a:pt x="1636" y="1487"/>
                      </a:lnTo>
                      <a:lnTo>
                        <a:pt x="1636" y="1483"/>
                      </a:lnTo>
                      <a:lnTo>
                        <a:pt x="1636" y="1480"/>
                      </a:lnTo>
                      <a:lnTo>
                        <a:pt x="1637" y="1477"/>
                      </a:lnTo>
                      <a:lnTo>
                        <a:pt x="1637" y="1476"/>
                      </a:lnTo>
                      <a:lnTo>
                        <a:pt x="1637" y="1476"/>
                      </a:lnTo>
                      <a:lnTo>
                        <a:pt x="1637" y="1477"/>
                      </a:lnTo>
                      <a:lnTo>
                        <a:pt x="1637" y="1478"/>
                      </a:lnTo>
                      <a:lnTo>
                        <a:pt x="1638" y="1481"/>
                      </a:lnTo>
                      <a:lnTo>
                        <a:pt x="1638" y="1484"/>
                      </a:lnTo>
                      <a:lnTo>
                        <a:pt x="1638" y="1486"/>
                      </a:lnTo>
                      <a:lnTo>
                        <a:pt x="1638" y="1488"/>
                      </a:lnTo>
                      <a:lnTo>
                        <a:pt x="1638" y="1489"/>
                      </a:lnTo>
                      <a:lnTo>
                        <a:pt x="1638" y="1489"/>
                      </a:lnTo>
                      <a:lnTo>
                        <a:pt x="1639" y="1488"/>
                      </a:lnTo>
                      <a:lnTo>
                        <a:pt x="1639" y="1484"/>
                      </a:lnTo>
                      <a:lnTo>
                        <a:pt x="1639" y="1480"/>
                      </a:lnTo>
                      <a:lnTo>
                        <a:pt x="1639" y="1474"/>
                      </a:lnTo>
                      <a:lnTo>
                        <a:pt x="1639" y="1467"/>
                      </a:lnTo>
                      <a:lnTo>
                        <a:pt x="1639" y="1459"/>
                      </a:lnTo>
                      <a:lnTo>
                        <a:pt x="1640" y="1451"/>
                      </a:lnTo>
                      <a:lnTo>
                        <a:pt x="1640" y="1443"/>
                      </a:lnTo>
                      <a:lnTo>
                        <a:pt x="1640" y="1435"/>
                      </a:lnTo>
                      <a:lnTo>
                        <a:pt x="1640" y="1428"/>
                      </a:lnTo>
                      <a:lnTo>
                        <a:pt x="1640" y="1422"/>
                      </a:lnTo>
                      <a:lnTo>
                        <a:pt x="1640" y="1417"/>
                      </a:lnTo>
                      <a:lnTo>
                        <a:pt x="1641" y="1414"/>
                      </a:lnTo>
                      <a:lnTo>
                        <a:pt x="1641" y="1412"/>
                      </a:lnTo>
                      <a:lnTo>
                        <a:pt x="1641" y="1412"/>
                      </a:lnTo>
                      <a:lnTo>
                        <a:pt x="1641" y="1414"/>
                      </a:lnTo>
                      <a:lnTo>
                        <a:pt x="1641" y="1416"/>
                      </a:lnTo>
                      <a:lnTo>
                        <a:pt x="1642" y="1419"/>
                      </a:lnTo>
                      <a:lnTo>
                        <a:pt x="1642" y="1423"/>
                      </a:lnTo>
                      <a:lnTo>
                        <a:pt x="1642" y="1426"/>
                      </a:lnTo>
                      <a:lnTo>
                        <a:pt x="1642" y="1430"/>
                      </a:lnTo>
                      <a:lnTo>
                        <a:pt x="1642" y="1432"/>
                      </a:lnTo>
                      <a:lnTo>
                        <a:pt x="1642" y="1433"/>
                      </a:lnTo>
                      <a:lnTo>
                        <a:pt x="1643" y="1434"/>
                      </a:lnTo>
                      <a:lnTo>
                        <a:pt x="1643" y="1434"/>
                      </a:lnTo>
                      <a:lnTo>
                        <a:pt x="1643" y="1432"/>
                      </a:lnTo>
                      <a:lnTo>
                        <a:pt x="1643" y="1430"/>
                      </a:lnTo>
                      <a:lnTo>
                        <a:pt x="1643" y="1427"/>
                      </a:lnTo>
                      <a:lnTo>
                        <a:pt x="1643" y="1423"/>
                      </a:lnTo>
                      <a:lnTo>
                        <a:pt x="1644" y="1419"/>
                      </a:lnTo>
                      <a:lnTo>
                        <a:pt x="1644" y="1414"/>
                      </a:lnTo>
                      <a:lnTo>
                        <a:pt x="1644" y="1408"/>
                      </a:lnTo>
                      <a:lnTo>
                        <a:pt x="1644" y="1402"/>
                      </a:lnTo>
                      <a:lnTo>
                        <a:pt x="1644" y="1395"/>
                      </a:lnTo>
                      <a:lnTo>
                        <a:pt x="1645" y="1389"/>
                      </a:lnTo>
                      <a:lnTo>
                        <a:pt x="1645" y="1382"/>
                      </a:lnTo>
                      <a:lnTo>
                        <a:pt x="1645" y="1376"/>
                      </a:lnTo>
                      <a:lnTo>
                        <a:pt x="1645" y="1370"/>
                      </a:lnTo>
                      <a:lnTo>
                        <a:pt x="1645" y="1366"/>
                      </a:lnTo>
                      <a:lnTo>
                        <a:pt x="1645" y="1362"/>
                      </a:lnTo>
                      <a:lnTo>
                        <a:pt x="1646" y="1360"/>
                      </a:lnTo>
                      <a:lnTo>
                        <a:pt x="1646" y="1360"/>
                      </a:lnTo>
                      <a:lnTo>
                        <a:pt x="1646" y="1361"/>
                      </a:lnTo>
                      <a:lnTo>
                        <a:pt x="1646" y="1364"/>
                      </a:lnTo>
                      <a:lnTo>
                        <a:pt x="1646" y="1369"/>
                      </a:lnTo>
                      <a:lnTo>
                        <a:pt x="1646" y="1376"/>
                      </a:lnTo>
                      <a:lnTo>
                        <a:pt x="1647" y="1384"/>
                      </a:lnTo>
                      <a:lnTo>
                        <a:pt x="1647" y="1393"/>
                      </a:lnTo>
                      <a:lnTo>
                        <a:pt x="1647" y="1403"/>
                      </a:lnTo>
                      <a:lnTo>
                        <a:pt x="1647" y="1413"/>
                      </a:lnTo>
                      <a:lnTo>
                        <a:pt x="1647" y="1423"/>
                      </a:lnTo>
                      <a:lnTo>
                        <a:pt x="1647" y="1433"/>
                      </a:lnTo>
                      <a:lnTo>
                        <a:pt x="1648" y="1441"/>
                      </a:lnTo>
                      <a:lnTo>
                        <a:pt x="1648" y="1449"/>
                      </a:lnTo>
                      <a:lnTo>
                        <a:pt x="1648" y="1455"/>
                      </a:lnTo>
                      <a:lnTo>
                        <a:pt x="1648" y="1460"/>
                      </a:lnTo>
                      <a:lnTo>
                        <a:pt x="1648" y="1464"/>
                      </a:lnTo>
                      <a:lnTo>
                        <a:pt x="1649" y="1467"/>
                      </a:lnTo>
                      <a:lnTo>
                        <a:pt x="1649" y="1468"/>
                      </a:lnTo>
                      <a:lnTo>
                        <a:pt x="1649" y="1469"/>
                      </a:lnTo>
                      <a:lnTo>
                        <a:pt x="1649" y="1469"/>
                      </a:lnTo>
                      <a:lnTo>
                        <a:pt x="1649" y="1469"/>
                      </a:lnTo>
                      <a:lnTo>
                        <a:pt x="1649" y="1470"/>
                      </a:lnTo>
                      <a:lnTo>
                        <a:pt x="1650" y="1470"/>
                      </a:lnTo>
                      <a:lnTo>
                        <a:pt x="1650" y="1472"/>
                      </a:lnTo>
                      <a:lnTo>
                        <a:pt x="1650" y="1474"/>
                      </a:lnTo>
                      <a:lnTo>
                        <a:pt x="1650" y="1478"/>
                      </a:lnTo>
                      <a:lnTo>
                        <a:pt x="1650" y="1482"/>
                      </a:lnTo>
                      <a:lnTo>
                        <a:pt x="1650" y="1486"/>
                      </a:lnTo>
                      <a:lnTo>
                        <a:pt x="1651" y="1491"/>
                      </a:lnTo>
                      <a:lnTo>
                        <a:pt x="1651" y="1495"/>
                      </a:lnTo>
                      <a:lnTo>
                        <a:pt x="1651" y="1498"/>
                      </a:lnTo>
                      <a:lnTo>
                        <a:pt x="1651" y="1499"/>
                      </a:lnTo>
                      <a:lnTo>
                        <a:pt x="1651" y="1498"/>
                      </a:lnTo>
                      <a:lnTo>
                        <a:pt x="1651" y="1494"/>
                      </a:lnTo>
                      <a:lnTo>
                        <a:pt x="1652" y="1488"/>
                      </a:lnTo>
                      <a:lnTo>
                        <a:pt x="1652" y="1479"/>
                      </a:lnTo>
                      <a:lnTo>
                        <a:pt x="1652" y="1467"/>
                      </a:lnTo>
                      <a:lnTo>
                        <a:pt x="1652" y="1452"/>
                      </a:lnTo>
                      <a:lnTo>
                        <a:pt x="1652" y="1436"/>
                      </a:lnTo>
                      <a:lnTo>
                        <a:pt x="1653" y="1418"/>
                      </a:lnTo>
                      <a:lnTo>
                        <a:pt x="1653" y="1399"/>
                      </a:lnTo>
                      <a:lnTo>
                        <a:pt x="1653" y="1380"/>
                      </a:lnTo>
                      <a:lnTo>
                        <a:pt x="1653" y="1361"/>
                      </a:lnTo>
                      <a:lnTo>
                        <a:pt x="1653" y="1343"/>
                      </a:lnTo>
                      <a:lnTo>
                        <a:pt x="1653" y="1325"/>
                      </a:lnTo>
                      <a:lnTo>
                        <a:pt x="1654" y="1309"/>
                      </a:lnTo>
                      <a:lnTo>
                        <a:pt x="1654" y="1294"/>
                      </a:lnTo>
                      <a:lnTo>
                        <a:pt x="1654" y="1280"/>
                      </a:lnTo>
                      <a:lnTo>
                        <a:pt x="1654" y="1269"/>
                      </a:lnTo>
                      <a:lnTo>
                        <a:pt x="1654" y="1258"/>
                      </a:lnTo>
                      <a:lnTo>
                        <a:pt x="1654" y="1250"/>
                      </a:lnTo>
                      <a:lnTo>
                        <a:pt x="1655" y="1244"/>
                      </a:lnTo>
                      <a:lnTo>
                        <a:pt x="1655" y="1239"/>
                      </a:lnTo>
                      <a:lnTo>
                        <a:pt x="1655" y="1236"/>
                      </a:lnTo>
                      <a:lnTo>
                        <a:pt x="1655" y="1235"/>
                      </a:lnTo>
                      <a:lnTo>
                        <a:pt x="1655" y="1235"/>
                      </a:lnTo>
                      <a:lnTo>
                        <a:pt x="1656" y="1238"/>
                      </a:lnTo>
                      <a:lnTo>
                        <a:pt x="1656" y="1242"/>
                      </a:lnTo>
                      <a:lnTo>
                        <a:pt x="1656" y="1248"/>
                      </a:lnTo>
                      <a:lnTo>
                        <a:pt x="1656" y="1255"/>
                      </a:lnTo>
                      <a:lnTo>
                        <a:pt x="1656" y="1263"/>
                      </a:lnTo>
                      <a:lnTo>
                        <a:pt x="1656" y="1272"/>
                      </a:lnTo>
                      <a:lnTo>
                        <a:pt x="1657" y="1281"/>
                      </a:lnTo>
                      <a:lnTo>
                        <a:pt x="1657" y="1291"/>
                      </a:lnTo>
                      <a:lnTo>
                        <a:pt x="1657" y="1301"/>
                      </a:lnTo>
                      <a:lnTo>
                        <a:pt x="1657" y="1311"/>
                      </a:lnTo>
                      <a:lnTo>
                        <a:pt x="1657" y="1320"/>
                      </a:lnTo>
                      <a:lnTo>
                        <a:pt x="1657" y="1329"/>
                      </a:lnTo>
                      <a:lnTo>
                        <a:pt x="1658" y="1338"/>
                      </a:lnTo>
                      <a:lnTo>
                        <a:pt x="1658" y="1346"/>
                      </a:lnTo>
                      <a:lnTo>
                        <a:pt x="1658" y="1354"/>
                      </a:lnTo>
                      <a:lnTo>
                        <a:pt x="1658" y="1361"/>
                      </a:lnTo>
                      <a:lnTo>
                        <a:pt x="1658" y="1369"/>
                      </a:lnTo>
                      <a:lnTo>
                        <a:pt x="1658" y="1375"/>
                      </a:lnTo>
                      <a:lnTo>
                        <a:pt x="1659" y="1381"/>
                      </a:lnTo>
                      <a:lnTo>
                        <a:pt x="1659" y="1386"/>
                      </a:lnTo>
                      <a:lnTo>
                        <a:pt x="1659" y="1389"/>
                      </a:lnTo>
                      <a:lnTo>
                        <a:pt x="1659" y="1392"/>
                      </a:lnTo>
                      <a:lnTo>
                        <a:pt x="1659" y="1393"/>
                      </a:lnTo>
                      <a:lnTo>
                        <a:pt x="1660" y="1393"/>
                      </a:lnTo>
                      <a:lnTo>
                        <a:pt x="1660" y="1391"/>
                      </a:lnTo>
                      <a:lnTo>
                        <a:pt x="1660" y="1388"/>
                      </a:lnTo>
                      <a:lnTo>
                        <a:pt x="1660" y="1385"/>
                      </a:lnTo>
                      <a:lnTo>
                        <a:pt x="1660" y="1380"/>
                      </a:lnTo>
                      <a:lnTo>
                        <a:pt x="1660" y="1375"/>
                      </a:lnTo>
                      <a:lnTo>
                        <a:pt x="1661" y="1370"/>
                      </a:lnTo>
                      <a:lnTo>
                        <a:pt x="1661" y="1365"/>
                      </a:lnTo>
                      <a:lnTo>
                        <a:pt x="1661" y="1361"/>
                      </a:lnTo>
                      <a:lnTo>
                        <a:pt x="1661" y="1357"/>
                      </a:lnTo>
                      <a:lnTo>
                        <a:pt x="1661" y="1354"/>
                      </a:lnTo>
                      <a:lnTo>
                        <a:pt x="1661" y="1352"/>
                      </a:lnTo>
                      <a:lnTo>
                        <a:pt x="1662" y="1352"/>
                      </a:lnTo>
                      <a:lnTo>
                        <a:pt x="1662" y="1354"/>
                      </a:lnTo>
                      <a:lnTo>
                        <a:pt x="1662" y="1356"/>
                      </a:lnTo>
                      <a:lnTo>
                        <a:pt x="1662" y="1360"/>
                      </a:lnTo>
                      <a:lnTo>
                        <a:pt x="1662" y="1365"/>
                      </a:lnTo>
                      <a:lnTo>
                        <a:pt x="1662" y="1371"/>
                      </a:lnTo>
                      <a:lnTo>
                        <a:pt x="1663" y="1378"/>
                      </a:lnTo>
                      <a:lnTo>
                        <a:pt x="1663" y="1384"/>
                      </a:lnTo>
                      <a:lnTo>
                        <a:pt x="1663" y="1389"/>
                      </a:lnTo>
                      <a:lnTo>
                        <a:pt x="1663" y="1394"/>
                      </a:lnTo>
                      <a:lnTo>
                        <a:pt x="1663" y="1398"/>
                      </a:lnTo>
                      <a:lnTo>
                        <a:pt x="1664" y="1401"/>
                      </a:lnTo>
                      <a:lnTo>
                        <a:pt x="1664" y="1402"/>
                      </a:lnTo>
                      <a:lnTo>
                        <a:pt x="1664" y="1403"/>
                      </a:lnTo>
                      <a:lnTo>
                        <a:pt x="1664" y="1402"/>
                      </a:lnTo>
                      <a:lnTo>
                        <a:pt x="1664" y="1401"/>
                      </a:lnTo>
                      <a:lnTo>
                        <a:pt x="1664" y="1399"/>
                      </a:lnTo>
                      <a:lnTo>
                        <a:pt x="1665" y="1397"/>
                      </a:lnTo>
                      <a:lnTo>
                        <a:pt x="1665" y="1395"/>
                      </a:lnTo>
                      <a:lnTo>
                        <a:pt x="1665" y="1393"/>
                      </a:lnTo>
                      <a:lnTo>
                        <a:pt x="1665" y="1392"/>
                      </a:lnTo>
                      <a:lnTo>
                        <a:pt x="1665" y="1391"/>
                      </a:lnTo>
                      <a:lnTo>
                        <a:pt x="1665" y="1391"/>
                      </a:lnTo>
                      <a:lnTo>
                        <a:pt x="1666" y="1391"/>
                      </a:lnTo>
                      <a:lnTo>
                        <a:pt x="1666" y="1391"/>
                      </a:lnTo>
                      <a:lnTo>
                        <a:pt x="1666" y="1391"/>
                      </a:lnTo>
                      <a:lnTo>
                        <a:pt x="1666" y="1390"/>
                      </a:lnTo>
                      <a:lnTo>
                        <a:pt x="1666" y="1389"/>
                      </a:lnTo>
                      <a:lnTo>
                        <a:pt x="1667" y="1386"/>
                      </a:lnTo>
                      <a:lnTo>
                        <a:pt x="1667" y="1383"/>
                      </a:lnTo>
                      <a:lnTo>
                        <a:pt x="1667" y="1378"/>
                      </a:lnTo>
                      <a:lnTo>
                        <a:pt x="1667" y="1373"/>
                      </a:lnTo>
                      <a:lnTo>
                        <a:pt x="1667" y="1367"/>
                      </a:lnTo>
                      <a:lnTo>
                        <a:pt x="1667" y="1360"/>
                      </a:lnTo>
                      <a:lnTo>
                        <a:pt x="1668" y="1354"/>
                      </a:lnTo>
                      <a:lnTo>
                        <a:pt x="1668" y="1347"/>
                      </a:lnTo>
                      <a:lnTo>
                        <a:pt x="1668" y="1340"/>
                      </a:lnTo>
                      <a:lnTo>
                        <a:pt x="1668" y="1333"/>
                      </a:lnTo>
                      <a:lnTo>
                        <a:pt x="1668" y="1327"/>
                      </a:lnTo>
                      <a:lnTo>
                        <a:pt x="1668" y="1320"/>
                      </a:lnTo>
                      <a:lnTo>
                        <a:pt x="1669" y="1314"/>
                      </a:lnTo>
                      <a:lnTo>
                        <a:pt x="1669" y="1307"/>
                      </a:lnTo>
                      <a:lnTo>
                        <a:pt x="1669" y="1300"/>
                      </a:lnTo>
                      <a:lnTo>
                        <a:pt x="1669" y="1294"/>
                      </a:lnTo>
                      <a:lnTo>
                        <a:pt x="1669" y="1288"/>
                      </a:lnTo>
                      <a:lnTo>
                        <a:pt x="1669" y="1282"/>
                      </a:lnTo>
                      <a:lnTo>
                        <a:pt x="1670" y="1278"/>
                      </a:lnTo>
                      <a:lnTo>
                        <a:pt x="1670" y="1274"/>
                      </a:lnTo>
                      <a:lnTo>
                        <a:pt x="1670" y="1273"/>
                      </a:lnTo>
                      <a:lnTo>
                        <a:pt x="1670" y="1272"/>
                      </a:lnTo>
                      <a:lnTo>
                        <a:pt x="1670" y="1274"/>
                      </a:lnTo>
                      <a:lnTo>
                        <a:pt x="1671" y="1277"/>
                      </a:lnTo>
                      <a:lnTo>
                        <a:pt x="1671" y="1282"/>
                      </a:lnTo>
                      <a:lnTo>
                        <a:pt x="1671" y="1289"/>
                      </a:lnTo>
                      <a:lnTo>
                        <a:pt x="1671" y="1298"/>
                      </a:lnTo>
                      <a:lnTo>
                        <a:pt x="1671" y="1309"/>
                      </a:lnTo>
                      <a:lnTo>
                        <a:pt x="1671" y="1321"/>
                      </a:lnTo>
                      <a:lnTo>
                        <a:pt x="1672" y="1334"/>
                      </a:lnTo>
                      <a:lnTo>
                        <a:pt x="1672" y="1348"/>
                      </a:lnTo>
                      <a:lnTo>
                        <a:pt x="1672" y="1362"/>
                      </a:lnTo>
                      <a:lnTo>
                        <a:pt x="1672" y="1375"/>
                      </a:lnTo>
                      <a:lnTo>
                        <a:pt x="1672" y="1388"/>
                      </a:lnTo>
                      <a:lnTo>
                        <a:pt x="1672" y="1399"/>
                      </a:lnTo>
                      <a:lnTo>
                        <a:pt x="1673" y="1408"/>
                      </a:lnTo>
                      <a:lnTo>
                        <a:pt x="1673" y="1414"/>
                      </a:lnTo>
                      <a:lnTo>
                        <a:pt x="1673" y="1418"/>
                      </a:lnTo>
                      <a:lnTo>
                        <a:pt x="1673" y="1419"/>
                      </a:lnTo>
                      <a:lnTo>
                        <a:pt x="1673" y="1418"/>
                      </a:lnTo>
                      <a:lnTo>
                        <a:pt x="1673" y="1413"/>
                      </a:lnTo>
                      <a:lnTo>
                        <a:pt x="1674" y="1407"/>
                      </a:lnTo>
                      <a:lnTo>
                        <a:pt x="1674" y="1399"/>
                      </a:lnTo>
                      <a:lnTo>
                        <a:pt x="1674" y="1388"/>
                      </a:lnTo>
                      <a:lnTo>
                        <a:pt x="1674" y="1377"/>
                      </a:lnTo>
                      <a:lnTo>
                        <a:pt x="1674" y="1365"/>
                      </a:lnTo>
                      <a:lnTo>
                        <a:pt x="1675" y="1352"/>
                      </a:lnTo>
                      <a:lnTo>
                        <a:pt x="1675" y="1339"/>
                      </a:lnTo>
                      <a:lnTo>
                        <a:pt x="1675" y="1326"/>
                      </a:lnTo>
                      <a:lnTo>
                        <a:pt x="1675" y="1314"/>
                      </a:lnTo>
                      <a:lnTo>
                        <a:pt x="1675" y="1302"/>
                      </a:lnTo>
                      <a:lnTo>
                        <a:pt x="1675" y="1291"/>
                      </a:lnTo>
                      <a:lnTo>
                        <a:pt x="1676" y="1282"/>
                      </a:lnTo>
                      <a:lnTo>
                        <a:pt x="1676" y="1274"/>
                      </a:lnTo>
                      <a:lnTo>
                        <a:pt x="1676" y="1268"/>
                      </a:lnTo>
                      <a:lnTo>
                        <a:pt x="1676" y="1264"/>
                      </a:lnTo>
                      <a:lnTo>
                        <a:pt x="1676" y="1262"/>
                      </a:lnTo>
                      <a:lnTo>
                        <a:pt x="1676" y="1262"/>
                      </a:lnTo>
                      <a:lnTo>
                        <a:pt x="1677" y="1264"/>
                      </a:lnTo>
                      <a:lnTo>
                        <a:pt x="1677" y="1267"/>
                      </a:lnTo>
                      <a:lnTo>
                        <a:pt x="1677" y="1271"/>
                      </a:lnTo>
                      <a:lnTo>
                        <a:pt x="1677" y="1276"/>
                      </a:lnTo>
                      <a:lnTo>
                        <a:pt x="1677" y="1281"/>
                      </a:lnTo>
                      <a:lnTo>
                        <a:pt x="1678" y="1286"/>
                      </a:lnTo>
                      <a:lnTo>
                        <a:pt x="1678" y="1291"/>
                      </a:lnTo>
                      <a:lnTo>
                        <a:pt x="1678" y="1296"/>
                      </a:lnTo>
                      <a:lnTo>
                        <a:pt x="1678" y="1300"/>
                      </a:lnTo>
                      <a:lnTo>
                        <a:pt x="1678" y="1304"/>
                      </a:lnTo>
                      <a:lnTo>
                        <a:pt x="1678" y="1307"/>
                      </a:lnTo>
                      <a:lnTo>
                        <a:pt x="1679" y="1310"/>
                      </a:lnTo>
                      <a:lnTo>
                        <a:pt x="1679" y="1313"/>
                      </a:lnTo>
                      <a:lnTo>
                        <a:pt x="1679" y="1316"/>
                      </a:lnTo>
                      <a:lnTo>
                        <a:pt x="1679" y="1320"/>
                      </a:lnTo>
                      <a:lnTo>
                        <a:pt x="1679" y="1324"/>
                      </a:lnTo>
                      <a:lnTo>
                        <a:pt x="1679" y="1328"/>
                      </a:lnTo>
                      <a:lnTo>
                        <a:pt x="1680" y="1333"/>
                      </a:lnTo>
                      <a:lnTo>
                        <a:pt x="1680" y="1339"/>
                      </a:lnTo>
                      <a:lnTo>
                        <a:pt x="1680" y="1346"/>
                      </a:lnTo>
                      <a:lnTo>
                        <a:pt x="1680" y="1353"/>
                      </a:lnTo>
                      <a:lnTo>
                        <a:pt x="1680" y="1359"/>
                      </a:lnTo>
                      <a:lnTo>
                        <a:pt x="1680" y="1365"/>
                      </a:lnTo>
                      <a:lnTo>
                        <a:pt x="1681" y="1370"/>
                      </a:lnTo>
                      <a:lnTo>
                        <a:pt x="1681" y="1374"/>
                      </a:lnTo>
                      <a:lnTo>
                        <a:pt x="1681" y="1376"/>
                      </a:lnTo>
                      <a:lnTo>
                        <a:pt x="1681" y="1376"/>
                      </a:lnTo>
                      <a:lnTo>
                        <a:pt x="1681" y="1374"/>
                      </a:lnTo>
                      <a:lnTo>
                        <a:pt x="1682" y="1370"/>
                      </a:lnTo>
                      <a:lnTo>
                        <a:pt x="1682" y="1365"/>
                      </a:lnTo>
                      <a:lnTo>
                        <a:pt x="1682" y="1359"/>
                      </a:lnTo>
                      <a:lnTo>
                        <a:pt x="1682" y="1351"/>
                      </a:lnTo>
                      <a:lnTo>
                        <a:pt x="1682" y="1344"/>
                      </a:lnTo>
                      <a:lnTo>
                        <a:pt x="1682" y="1336"/>
                      </a:lnTo>
                      <a:lnTo>
                        <a:pt x="1683" y="1329"/>
                      </a:lnTo>
                      <a:lnTo>
                        <a:pt x="1683" y="1322"/>
                      </a:lnTo>
                      <a:lnTo>
                        <a:pt x="1683" y="1316"/>
                      </a:lnTo>
                      <a:lnTo>
                        <a:pt x="1683" y="1311"/>
                      </a:lnTo>
                      <a:lnTo>
                        <a:pt x="1683" y="1306"/>
                      </a:lnTo>
                      <a:lnTo>
                        <a:pt x="1683" y="1302"/>
                      </a:lnTo>
                      <a:lnTo>
                        <a:pt x="1684" y="1299"/>
                      </a:lnTo>
                      <a:lnTo>
                        <a:pt x="1684" y="1296"/>
                      </a:lnTo>
                      <a:lnTo>
                        <a:pt x="1684" y="1293"/>
                      </a:lnTo>
                      <a:lnTo>
                        <a:pt x="1684" y="1291"/>
                      </a:lnTo>
                      <a:lnTo>
                        <a:pt x="1684" y="1290"/>
                      </a:lnTo>
                      <a:lnTo>
                        <a:pt x="1684" y="1288"/>
                      </a:lnTo>
                      <a:lnTo>
                        <a:pt x="1685" y="1288"/>
                      </a:lnTo>
                      <a:lnTo>
                        <a:pt x="1685" y="1287"/>
                      </a:lnTo>
                      <a:lnTo>
                        <a:pt x="1685" y="1287"/>
                      </a:lnTo>
                      <a:lnTo>
                        <a:pt x="1685" y="1287"/>
                      </a:lnTo>
                      <a:lnTo>
                        <a:pt x="1685" y="1287"/>
                      </a:lnTo>
                      <a:lnTo>
                        <a:pt x="1686" y="1287"/>
                      </a:lnTo>
                      <a:lnTo>
                        <a:pt x="1686" y="1288"/>
                      </a:lnTo>
                      <a:lnTo>
                        <a:pt x="1686" y="1289"/>
                      </a:lnTo>
                      <a:lnTo>
                        <a:pt x="1686" y="1292"/>
                      </a:lnTo>
                      <a:lnTo>
                        <a:pt x="1686" y="1296"/>
                      </a:lnTo>
                      <a:lnTo>
                        <a:pt x="1686" y="1302"/>
                      </a:lnTo>
                      <a:lnTo>
                        <a:pt x="1687" y="1309"/>
                      </a:lnTo>
                      <a:lnTo>
                        <a:pt x="1687" y="1318"/>
                      </a:lnTo>
                      <a:lnTo>
                        <a:pt x="1687" y="1329"/>
                      </a:lnTo>
                      <a:lnTo>
                        <a:pt x="1687" y="1341"/>
                      </a:lnTo>
                      <a:lnTo>
                        <a:pt x="1687" y="1353"/>
                      </a:lnTo>
                      <a:lnTo>
                        <a:pt x="1687" y="1366"/>
                      </a:lnTo>
                      <a:lnTo>
                        <a:pt x="1688" y="1378"/>
                      </a:lnTo>
                      <a:lnTo>
                        <a:pt x="1688" y="1390"/>
                      </a:lnTo>
                      <a:lnTo>
                        <a:pt x="1688" y="1399"/>
                      </a:lnTo>
                      <a:lnTo>
                        <a:pt x="1688" y="1406"/>
                      </a:lnTo>
                      <a:lnTo>
                        <a:pt x="1688" y="1410"/>
                      </a:lnTo>
                      <a:lnTo>
                        <a:pt x="1689" y="1412"/>
                      </a:lnTo>
                      <a:lnTo>
                        <a:pt x="1689" y="1411"/>
                      </a:lnTo>
                      <a:lnTo>
                        <a:pt x="1689" y="1407"/>
                      </a:lnTo>
                      <a:lnTo>
                        <a:pt x="1689" y="1401"/>
                      </a:lnTo>
                      <a:lnTo>
                        <a:pt x="1689" y="1394"/>
                      </a:lnTo>
                      <a:lnTo>
                        <a:pt x="1689" y="1385"/>
                      </a:lnTo>
                      <a:lnTo>
                        <a:pt x="1690" y="1375"/>
                      </a:lnTo>
                      <a:lnTo>
                        <a:pt x="1690" y="1365"/>
                      </a:lnTo>
                      <a:lnTo>
                        <a:pt x="1690" y="1354"/>
                      </a:lnTo>
                      <a:lnTo>
                        <a:pt x="1690" y="1344"/>
                      </a:lnTo>
                      <a:lnTo>
                        <a:pt x="1690" y="1333"/>
                      </a:lnTo>
                      <a:lnTo>
                        <a:pt x="1690" y="1323"/>
                      </a:lnTo>
                      <a:lnTo>
                        <a:pt x="1691" y="1312"/>
                      </a:lnTo>
                      <a:lnTo>
                        <a:pt x="1691" y="1302"/>
                      </a:lnTo>
                      <a:lnTo>
                        <a:pt x="1691" y="1291"/>
                      </a:lnTo>
                      <a:lnTo>
                        <a:pt x="1691" y="1281"/>
                      </a:lnTo>
                      <a:lnTo>
                        <a:pt x="1691" y="1271"/>
                      </a:lnTo>
                      <a:lnTo>
                        <a:pt x="1691" y="1261"/>
                      </a:lnTo>
                      <a:lnTo>
                        <a:pt x="1692" y="1251"/>
                      </a:lnTo>
                      <a:lnTo>
                        <a:pt x="1692" y="1243"/>
                      </a:lnTo>
                      <a:lnTo>
                        <a:pt x="1692" y="1235"/>
                      </a:lnTo>
                      <a:lnTo>
                        <a:pt x="1692" y="1229"/>
                      </a:lnTo>
                      <a:lnTo>
                        <a:pt x="1692" y="1225"/>
                      </a:lnTo>
                      <a:lnTo>
                        <a:pt x="1693" y="1222"/>
                      </a:lnTo>
                      <a:lnTo>
                        <a:pt x="1693" y="1221"/>
                      </a:lnTo>
                      <a:lnTo>
                        <a:pt x="1693" y="1221"/>
                      </a:lnTo>
                      <a:lnTo>
                        <a:pt x="1693" y="1223"/>
                      </a:lnTo>
                      <a:lnTo>
                        <a:pt x="1693" y="1224"/>
                      </a:lnTo>
                      <a:lnTo>
                        <a:pt x="1693" y="1226"/>
                      </a:lnTo>
                      <a:lnTo>
                        <a:pt x="1694" y="1227"/>
                      </a:lnTo>
                      <a:lnTo>
                        <a:pt x="1694" y="1227"/>
                      </a:lnTo>
                      <a:lnTo>
                        <a:pt x="1694" y="1225"/>
                      </a:lnTo>
                      <a:lnTo>
                        <a:pt x="1694" y="1223"/>
                      </a:lnTo>
                      <a:lnTo>
                        <a:pt x="1694" y="1219"/>
                      </a:lnTo>
                      <a:lnTo>
                        <a:pt x="1694" y="1215"/>
                      </a:lnTo>
                      <a:lnTo>
                        <a:pt x="1695" y="1211"/>
                      </a:lnTo>
                      <a:lnTo>
                        <a:pt x="1695" y="1206"/>
                      </a:lnTo>
                      <a:lnTo>
                        <a:pt x="1695" y="1203"/>
                      </a:lnTo>
                      <a:lnTo>
                        <a:pt x="1695" y="1201"/>
                      </a:lnTo>
                      <a:lnTo>
                        <a:pt x="1695" y="1200"/>
                      </a:lnTo>
                      <a:lnTo>
                        <a:pt x="1695" y="1201"/>
                      </a:lnTo>
                      <a:lnTo>
                        <a:pt x="1696" y="1203"/>
                      </a:lnTo>
                      <a:lnTo>
                        <a:pt x="1696" y="1207"/>
                      </a:lnTo>
                      <a:lnTo>
                        <a:pt x="1696" y="1211"/>
                      </a:lnTo>
                      <a:lnTo>
                        <a:pt x="1696" y="1216"/>
                      </a:lnTo>
                      <a:lnTo>
                        <a:pt x="1696" y="1222"/>
                      </a:lnTo>
                      <a:lnTo>
                        <a:pt x="1697" y="1227"/>
                      </a:lnTo>
                      <a:lnTo>
                        <a:pt x="1697" y="1233"/>
                      </a:lnTo>
                      <a:lnTo>
                        <a:pt x="1697" y="1237"/>
                      </a:lnTo>
                      <a:lnTo>
                        <a:pt x="1697" y="1241"/>
                      </a:lnTo>
                      <a:lnTo>
                        <a:pt x="1697" y="1243"/>
                      </a:lnTo>
                      <a:lnTo>
                        <a:pt x="1697" y="1244"/>
                      </a:lnTo>
                      <a:lnTo>
                        <a:pt x="1698" y="1244"/>
                      </a:lnTo>
                      <a:lnTo>
                        <a:pt x="1698" y="1243"/>
                      </a:lnTo>
                      <a:lnTo>
                        <a:pt x="1698" y="1240"/>
                      </a:lnTo>
                      <a:lnTo>
                        <a:pt x="1698" y="1236"/>
                      </a:lnTo>
                      <a:lnTo>
                        <a:pt x="1698" y="1231"/>
                      </a:lnTo>
                      <a:lnTo>
                        <a:pt x="1698" y="1225"/>
                      </a:lnTo>
                      <a:lnTo>
                        <a:pt x="1699" y="1219"/>
                      </a:lnTo>
                      <a:lnTo>
                        <a:pt x="1699" y="1212"/>
                      </a:lnTo>
                      <a:lnTo>
                        <a:pt x="1699" y="1206"/>
                      </a:lnTo>
                      <a:lnTo>
                        <a:pt x="1699" y="1200"/>
                      </a:lnTo>
                      <a:lnTo>
                        <a:pt x="1699" y="1194"/>
                      </a:lnTo>
                      <a:lnTo>
                        <a:pt x="1700" y="1189"/>
                      </a:lnTo>
                      <a:lnTo>
                        <a:pt x="1700" y="1185"/>
                      </a:lnTo>
                      <a:lnTo>
                        <a:pt x="1700" y="1182"/>
                      </a:lnTo>
                      <a:lnTo>
                        <a:pt x="1700" y="1179"/>
                      </a:lnTo>
                      <a:lnTo>
                        <a:pt x="1700" y="1178"/>
                      </a:lnTo>
                      <a:lnTo>
                        <a:pt x="1700" y="1178"/>
                      </a:lnTo>
                      <a:lnTo>
                        <a:pt x="1701" y="1180"/>
                      </a:lnTo>
                      <a:lnTo>
                        <a:pt x="1701" y="1182"/>
                      </a:lnTo>
                      <a:lnTo>
                        <a:pt x="1701" y="1186"/>
                      </a:lnTo>
                      <a:lnTo>
                        <a:pt x="1701" y="1190"/>
                      </a:lnTo>
                      <a:lnTo>
                        <a:pt x="1701" y="1195"/>
                      </a:lnTo>
                      <a:lnTo>
                        <a:pt x="1701" y="1200"/>
                      </a:lnTo>
                      <a:lnTo>
                        <a:pt x="1702" y="1204"/>
                      </a:lnTo>
                      <a:lnTo>
                        <a:pt x="1702" y="1208"/>
                      </a:lnTo>
                      <a:lnTo>
                        <a:pt x="1702" y="1210"/>
                      </a:lnTo>
                      <a:lnTo>
                        <a:pt x="1702" y="1210"/>
                      </a:lnTo>
                      <a:lnTo>
                        <a:pt x="1702" y="1209"/>
                      </a:lnTo>
                      <a:lnTo>
                        <a:pt x="1702" y="1205"/>
                      </a:lnTo>
                      <a:lnTo>
                        <a:pt x="1703" y="1199"/>
                      </a:lnTo>
                      <a:lnTo>
                        <a:pt x="1703" y="1191"/>
                      </a:lnTo>
                      <a:lnTo>
                        <a:pt x="1703" y="1181"/>
                      </a:lnTo>
                      <a:lnTo>
                        <a:pt x="1703" y="1170"/>
                      </a:lnTo>
                      <a:lnTo>
                        <a:pt x="1703" y="1158"/>
                      </a:lnTo>
                      <a:lnTo>
                        <a:pt x="1704" y="1146"/>
                      </a:lnTo>
                      <a:lnTo>
                        <a:pt x="1704" y="1134"/>
                      </a:lnTo>
                      <a:lnTo>
                        <a:pt x="1704" y="1123"/>
                      </a:lnTo>
                      <a:lnTo>
                        <a:pt x="1704" y="1113"/>
                      </a:lnTo>
                      <a:lnTo>
                        <a:pt x="1704" y="1104"/>
                      </a:lnTo>
                      <a:lnTo>
                        <a:pt x="1704" y="1098"/>
                      </a:lnTo>
                      <a:lnTo>
                        <a:pt x="1705" y="1093"/>
                      </a:lnTo>
                      <a:lnTo>
                        <a:pt x="1705" y="1090"/>
                      </a:lnTo>
                      <a:lnTo>
                        <a:pt x="1705" y="1089"/>
                      </a:lnTo>
                      <a:lnTo>
                        <a:pt x="1705" y="1089"/>
                      </a:lnTo>
                      <a:lnTo>
                        <a:pt x="1705" y="1091"/>
                      </a:lnTo>
                      <a:lnTo>
                        <a:pt x="1705" y="1094"/>
                      </a:lnTo>
                      <a:lnTo>
                        <a:pt x="1706" y="1098"/>
                      </a:lnTo>
                      <a:lnTo>
                        <a:pt x="1706" y="1103"/>
                      </a:lnTo>
                      <a:lnTo>
                        <a:pt x="1706" y="1108"/>
                      </a:lnTo>
                      <a:lnTo>
                        <a:pt x="1706" y="1113"/>
                      </a:lnTo>
                      <a:lnTo>
                        <a:pt x="1706" y="1119"/>
                      </a:lnTo>
                      <a:lnTo>
                        <a:pt x="1706" y="1125"/>
                      </a:lnTo>
                      <a:lnTo>
                        <a:pt x="1707" y="1132"/>
                      </a:lnTo>
                      <a:lnTo>
                        <a:pt x="1707" y="1138"/>
                      </a:lnTo>
                      <a:lnTo>
                        <a:pt x="1707" y="1145"/>
                      </a:lnTo>
                      <a:lnTo>
                        <a:pt x="1707" y="1152"/>
                      </a:lnTo>
                      <a:lnTo>
                        <a:pt x="1707" y="1159"/>
                      </a:lnTo>
                      <a:lnTo>
                        <a:pt x="1708" y="1167"/>
                      </a:lnTo>
                      <a:lnTo>
                        <a:pt x="1708" y="1174"/>
                      </a:lnTo>
                      <a:lnTo>
                        <a:pt x="1708" y="1182"/>
                      </a:lnTo>
                      <a:lnTo>
                        <a:pt x="1708" y="1189"/>
                      </a:lnTo>
                      <a:lnTo>
                        <a:pt x="1708" y="1196"/>
                      </a:lnTo>
                      <a:lnTo>
                        <a:pt x="1708" y="1202"/>
                      </a:lnTo>
                      <a:lnTo>
                        <a:pt x="1709" y="1206"/>
                      </a:lnTo>
                      <a:lnTo>
                        <a:pt x="1709" y="1210"/>
                      </a:lnTo>
                      <a:lnTo>
                        <a:pt x="1709" y="1211"/>
                      </a:lnTo>
                      <a:lnTo>
                        <a:pt x="1709" y="1210"/>
                      </a:lnTo>
                      <a:lnTo>
                        <a:pt x="1709" y="1208"/>
                      </a:lnTo>
                      <a:lnTo>
                        <a:pt x="1709" y="1203"/>
                      </a:lnTo>
                      <a:lnTo>
                        <a:pt x="1710" y="1197"/>
                      </a:lnTo>
                      <a:lnTo>
                        <a:pt x="1710" y="1189"/>
                      </a:lnTo>
                      <a:lnTo>
                        <a:pt x="1710" y="1179"/>
                      </a:lnTo>
                      <a:lnTo>
                        <a:pt x="1710" y="1169"/>
                      </a:lnTo>
                      <a:lnTo>
                        <a:pt x="1710" y="1159"/>
                      </a:lnTo>
                      <a:lnTo>
                        <a:pt x="1711" y="1148"/>
                      </a:lnTo>
                      <a:lnTo>
                        <a:pt x="1711" y="1139"/>
                      </a:lnTo>
                      <a:lnTo>
                        <a:pt x="1711" y="1131"/>
                      </a:lnTo>
                      <a:lnTo>
                        <a:pt x="1711" y="1124"/>
                      </a:lnTo>
                      <a:lnTo>
                        <a:pt x="1711" y="1119"/>
                      </a:lnTo>
                      <a:lnTo>
                        <a:pt x="1711" y="1117"/>
                      </a:lnTo>
                      <a:lnTo>
                        <a:pt x="1712" y="1116"/>
                      </a:lnTo>
                      <a:lnTo>
                        <a:pt x="1712" y="1118"/>
                      </a:lnTo>
                      <a:lnTo>
                        <a:pt x="1712" y="1121"/>
                      </a:lnTo>
                      <a:lnTo>
                        <a:pt x="1712" y="1126"/>
                      </a:lnTo>
                      <a:lnTo>
                        <a:pt x="1712" y="1132"/>
                      </a:lnTo>
                      <a:lnTo>
                        <a:pt x="1712" y="1138"/>
                      </a:lnTo>
                      <a:lnTo>
                        <a:pt x="1713" y="1145"/>
                      </a:lnTo>
                      <a:lnTo>
                        <a:pt x="1713" y="1152"/>
                      </a:lnTo>
                      <a:lnTo>
                        <a:pt x="1713" y="1157"/>
                      </a:lnTo>
                      <a:lnTo>
                        <a:pt x="1713" y="1161"/>
                      </a:lnTo>
                      <a:lnTo>
                        <a:pt x="1713" y="1164"/>
                      </a:lnTo>
                      <a:lnTo>
                        <a:pt x="1713" y="1165"/>
                      </a:lnTo>
                      <a:lnTo>
                        <a:pt x="1714" y="1165"/>
                      </a:lnTo>
                      <a:lnTo>
                        <a:pt x="1714" y="1163"/>
                      </a:lnTo>
                      <a:lnTo>
                        <a:pt x="1714" y="1160"/>
                      </a:lnTo>
                      <a:lnTo>
                        <a:pt x="1714" y="1156"/>
                      </a:lnTo>
                      <a:lnTo>
                        <a:pt x="1714" y="1152"/>
                      </a:lnTo>
                      <a:lnTo>
                        <a:pt x="1715" y="1146"/>
                      </a:lnTo>
                      <a:lnTo>
                        <a:pt x="1715" y="1141"/>
                      </a:lnTo>
                      <a:lnTo>
                        <a:pt x="1715" y="1135"/>
                      </a:lnTo>
                      <a:lnTo>
                        <a:pt x="1715" y="1129"/>
                      </a:lnTo>
                      <a:lnTo>
                        <a:pt x="1715" y="1122"/>
                      </a:lnTo>
                      <a:lnTo>
                        <a:pt x="1715" y="1115"/>
                      </a:lnTo>
                      <a:lnTo>
                        <a:pt x="1716" y="1108"/>
                      </a:lnTo>
                      <a:lnTo>
                        <a:pt x="1716" y="1100"/>
                      </a:lnTo>
                      <a:lnTo>
                        <a:pt x="1716" y="1092"/>
                      </a:lnTo>
                      <a:lnTo>
                        <a:pt x="1716" y="1084"/>
                      </a:lnTo>
                      <a:lnTo>
                        <a:pt x="1716" y="1076"/>
                      </a:lnTo>
                      <a:lnTo>
                        <a:pt x="1716" y="1069"/>
                      </a:lnTo>
                      <a:lnTo>
                        <a:pt x="1717" y="1063"/>
                      </a:lnTo>
                      <a:lnTo>
                        <a:pt x="1717" y="1058"/>
                      </a:lnTo>
                      <a:lnTo>
                        <a:pt x="1717" y="1055"/>
                      </a:lnTo>
                      <a:lnTo>
                        <a:pt x="1717" y="1053"/>
                      </a:lnTo>
                      <a:lnTo>
                        <a:pt x="1717" y="1053"/>
                      </a:lnTo>
                      <a:lnTo>
                        <a:pt x="1717" y="1054"/>
                      </a:lnTo>
                      <a:lnTo>
                        <a:pt x="1718" y="1056"/>
                      </a:lnTo>
                      <a:lnTo>
                        <a:pt x="1718" y="1059"/>
                      </a:lnTo>
                      <a:lnTo>
                        <a:pt x="1718" y="1062"/>
                      </a:lnTo>
                      <a:lnTo>
                        <a:pt x="1718" y="1064"/>
                      </a:lnTo>
                      <a:lnTo>
                        <a:pt x="1718" y="1066"/>
                      </a:lnTo>
                      <a:lnTo>
                        <a:pt x="1719" y="1067"/>
                      </a:lnTo>
                      <a:lnTo>
                        <a:pt x="1719" y="1066"/>
                      </a:lnTo>
                      <a:lnTo>
                        <a:pt x="1719" y="1065"/>
                      </a:lnTo>
                      <a:lnTo>
                        <a:pt x="1719" y="1062"/>
                      </a:lnTo>
                      <a:lnTo>
                        <a:pt x="1719" y="1059"/>
                      </a:lnTo>
                      <a:lnTo>
                        <a:pt x="1719" y="1055"/>
                      </a:lnTo>
                      <a:lnTo>
                        <a:pt x="1720" y="1050"/>
                      </a:lnTo>
                      <a:lnTo>
                        <a:pt x="1720" y="1047"/>
                      </a:lnTo>
                      <a:lnTo>
                        <a:pt x="1720" y="1044"/>
                      </a:lnTo>
                      <a:lnTo>
                        <a:pt x="1720" y="1042"/>
                      </a:lnTo>
                      <a:lnTo>
                        <a:pt x="1720" y="1041"/>
                      </a:lnTo>
                      <a:lnTo>
                        <a:pt x="1720" y="1043"/>
                      </a:lnTo>
                      <a:lnTo>
                        <a:pt x="1721" y="1046"/>
                      </a:lnTo>
                      <a:lnTo>
                        <a:pt x="1721" y="1050"/>
                      </a:lnTo>
                      <a:lnTo>
                        <a:pt x="1721" y="1056"/>
                      </a:lnTo>
                      <a:lnTo>
                        <a:pt x="1721" y="1063"/>
                      </a:lnTo>
                      <a:lnTo>
                        <a:pt x="1721" y="1070"/>
                      </a:lnTo>
                      <a:lnTo>
                        <a:pt x="1722" y="1078"/>
                      </a:lnTo>
                      <a:lnTo>
                        <a:pt x="1722" y="1085"/>
                      </a:lnTo>
                      <a:lnTo>
                        <a:pt x="1722" y="1092"/>
                      </a:lnTo>
                      <a:lnTo>
                        <a:pt x="1722" y="1097"/>
                      </a:lnTo>
                      <a:lnTo>
                        <a:pt x="1722" y="1101"/>
                      </a:lnTo>
                      <a:lnTo>
                        <a:pt x="1722" y="1104"/>
                      </a:lnTo>
                      <a:lnTo>
                        <a:pt x="1723" y="1105"/>
                      </a:lnTo>
                      <a:lnTo>
                        <a:pt x="1723" y="1105"/>
                      </a:lnTo>
                      <a:lnTo>
                        <a:pt x="1723" y="1105"/>
                      </a:lnTo>
                      <a:lnTo>
                        <a:pt x="1723" y="1103"/>
                      </a:lnTo>
                      <a:lnTo>
                        <a:pt x="1723" y="1101"/>
                      </a:lnTo>
                      <a:lnTo>
                        <a:pt x="1723" y="1099"/>
                      </a:lnTo>
                      <a:lnTo>
                        <a:pt x="1724" y="1098"/>
                      </a:lnTo>
                      <a:lnTo>
                        <a:pt x="1724" y="1096"/>
                      </a:lnTo>
                      <a:lnTo>
                        <a:pt x="1724" y="1095"/>
                      </a:lnTo>
                      <a:lnTo>
                        <a:pt x="1724" y="1095"/>
                      </a:lnTo>
                      <a:lnTo>
                        <a:pt x="1724" y="1095"/>
                      </a:lnTo>
                      <a:lnTo>
                        <a:pt x="1724" y="1095"/>
                      </a:lnTo>
                      <a:lnTo>
                        <a:pt x="1725" y="1096"/>
                      </a:lnTo>
                      <a:lnTo>
                        <a:pt x="1725" y="1097"/>
                      </a:lnTo>
                      <a:lnTo>
                        <a:pt x="1725" y="1098"/>
                      </a:lnTo>
                      <a:lnTo>
                        <a:pt x="1725" y="1099"/>
                      </a:lnTo>
                      <a:lnTo>
                        <a:pt x="1725" y="1100"/>
                      </a:lnTo>
                      <a:lnTo>
                        <a:pt x="1726" y="1100"/>
                      </a:lnTo>
                      <a:lnTo>
                        <a:pt x="1726" y="1101"/>
                      </a:lnTo>
                      <a:lnTo>
                        <a:pt x="1726" y="1102"/>
                      </a:lnTo>
                      <a:lnTo>
                        <a:pt x="1726" y="1103"/>
                      </a:lnTo>
                      <a:lnTo>
                        <a:pt x="1726" y="1103"/>
                      </a:lnTo>
                      <a:lnTo>
                        <a:pt x="1726" y="1103"/>
                      </a:lnTo>
                      <a:lnTo>
                        <a:pt x="1727" y="1104"/>
                      </a:lnTo>
                      <a:lnTo>
                        <a:pt x="1727" y="1104"/>
                      </a:lnTo>
                      <a:lnTo>
                        <a:pt x="1727" y="1104"/>
                      </a:lnTo>
                      <a:lnTo>
                        <a:pt x="1727" y="1105"/>
                      </a:lnTo>
                      <a:lnTo>
                        <a:pt x="1727" y="1105"/>
                      </a:lnTo>
                      <a:lnTo>
                        <a:pt x="1727" y="1105"/>
                      </a:lnTo>
                      <a:lnTo>
                        <a:pt x="1728" y="1105"/>
                      </a:lnTo>
                      <a:lnTo>
                        <a:pt x="1728" y="1105"/>
                      </a:lnTo>
                      <a:lnTo>
                        <a:pt x="1728" y="1104"/>
                      </a:lnTo>
                      <a:lnTo>
                        <a:pt x="1728" y="1102"/>
                      </a:lnTo>
                      <a:lnTo>
                        <a:pt x="1728" y="1099"/>
                      </a:lnTo>
                      <a:lnTo>
                        <a:pt x="1728" y="1095"/>
                      </a:lnTo>
                      <a:lnTo>
                        <a:pt x="1729" y="1090"/>
                      </a:lnTo>
                      <a:lnTo>
                        <a:pt x="1729" y="1084"/>
                      </a:lnTo>
                      <a:lnTo>
                        <a:pt x="1729" y="1077"/>
                      </a:lnTo>
                      <a:lnTo>
                        <a:pt x="1729" y="1069"/>
                      </a:lnTo>
                      <a:lnTo>
                        <a:pt x="1729" y="1060"/>
                      </a:lnTo>
                      <a:lnTo>
                        <a:pt x="1730" y="1051"/>
                      </a:lnTo>
                      <a:lnTo>
                        <a:pt x="1730" y="1042"/>
                      </a:lnTo>
                      <a:lnTo>
                        <a:pt x="1730" y="1033"/>
                      </a:lnTo>
                      <a:lnTo>
                        <a:pt x="1730" y="1025"/>
                      </a:lnTo>
                      <a:lnTo>
                        <a:pt x="1730" y="1018"/>
                      </a:lnTo>
                      <a:lnTo>
                        <a:pt x="1730" y="1012"/>
                      </a:lnTo>
                      <a:lnTo>
                        <a:pt x="1731" y="1007"/>
                      </a:lnTo>
                      <a:lnTo>
                        <a:pt x="1731" y="1003"/>
                      </a:lnTo>
                      <a:lnTo>
                        <a:pt x="1731" y="1000"/>
                      </a:lnTo>
                      <a:lnTo>
                        <a:pt x="1731" y="999"/>
                      </a:lnTo>
                      <a:lnTo>
                        <a:pt x="1731" y="999"/>
                      </a:lnTo>
                      <a:lnTo>
                        <a:pt x="1731" y="1000"/>
                      </a:lnTo>
                      <a:lnTo>
                        <a:pt x="1732" y="1002"/>
                      </a:lnTo>
                      <a:lnTo>
                        <a:pt x="1732" y="1004"/>
                      </a:lnTo>
                      <a:lnTo>
                        <a:pt x="1732" y="1007"/>
                      </a:lnTo>
                      <a:lnTo>
                        <a:pt x="1732" y="1010"/>
                      </a:lnTo>
                      <a:lnTo>
                        <a:pt x="1732" y="1012"/>
                      </a:lnTo>
                      <a:lnTo>
                        <a:pt x="1733" y="1014"/>
                      </a:lnTo>
                      <a:lnTo>
                        <a:pt x="1733" y="1016"/>
                      </a:lnTo>
                      <a:lnTo>
                        <a:pt x="1733" y="1016"/>
                      </a:lnTo>
                      <a:lnTo>
                        <a:pt x="1733" y="1015"/>
                      </a:lnTo>
                      <a:lnTo>
                        <a:pt x="1733" y="1013"/>
                      </a:lnTo>
                      <a:lnTo>
                        <a:pt x="1733" y="1009"/>
                      </a:lnTo>
                      <a:lnTo>
                        <a:pt x="1734" y="1004"/>
                      </a:lnTo>
                      <a:lnTo>
                        <a:pt x="1734" y="998"/>
                      </a:lnTo>
                      <a:lnTo>
                        <a:pt x="1734" y="991"/>
                      </a:lnTo>
                      <a:lnTo>
                        <a:pt x="1734" y="983"/>
                      </a:lnTo>
                      <a:lnTo>
                        <a:pt x="1734" y="973"/>
                      </a:lnTo>
                      <a:lnTo>
                        <a:pt x="1734" y="964"/>
                      </a:lnTo>
                      <a:lnTo>
                        <a:pt x="1735" y="954"/>
                      </a:lnTo>
                      <a:lnTo>
                        <a:pt x="1735" y="944"/>
                      </a:lnTo>
                      <a:lnTo>
                        <a:pt x="1735" y="934"/>
                      </a:lnTo>
                      <a:lnTo>
                        <a:pt x="1735" y="925"/>
                      </a:lnTo>
                      <a:lnTo>
                        <a:pt x="1735" y="916"/>
                      </a:lnTo>
                      <a:lnTo>
                        <a:pt x="1735" y="909"/>
                      </a:lnTo>
                      <a:lnTo>
                        <a:pt x="1736" y="903"/>
                      </a:lnTo>
                      <a:lnTo>
                        <a:pt x="1736" y="898"/>
                      </a:lnTo>
                      <a:lnTo>
                        <a:pt x="1736" y="894"/>
                      </a:lnTo>
                      <a:lnTo>
                        <a:pt x="1736" y="892"/>
                      </a:lnTo>
                      <a:lnTo>
                        <a:pt x="1736" y="890"/>
                      </a:lnTo>
                      <a:lnTo>
                        <a:pt x="1737" y="890"/>
                      </a:lnTo>
                      <a:lnTo>
                        <a:pt x="1737" y="890"/>
                      </a:lnTo>
                      <a:lnTo>
                        <a:pt x="1737" y="892"/>
                      </a:lnTo>
                      <a:lnTo>
                        <a:pt x="1737" y="894"/>
                      </a:lnTo>
                      <a:lnTo>
                        <a:pt x="1737" y="898"/>
                      </a:lnTo>
                      <a:lnTo>
                        <a:pt x="1737" y="902"/>
                      </a:lnTo>
                      <a:lnTo>
                        <a:pt x="1738" y="908"/>
                      </a:lnTo>
                      <a:lnTo>
                        <a:pt x="1738" y="915"/>
                      </a:lnTo>
                      <a:lnTo>
                        <a:pt x="1738" y="922"/>
                      </a:lnTo>
                      <a:lnTo>
                        <a:pt x="1738" y="931"/>
                      </a:lnTo>
                      <a:lnTo>
                        <a:pt x="1738" y="940"/>
                      </a:lnTo>
                      <a:lnTo>
                        <a:pt x="1738" y="949"/>
                      </a:lnTo>
                      <a:lnTo>
                        <a:pt x="1739" y="958"/>
                      </a:lnTo>
                      <a:lnTo>
                        <a:pt x="1739" y="967"/>
                      </a:lnTo>
                      <a:lnTo>
                        <a:pt x="1739" y="975"/>
                      </a:lnTo>
                      <a:lnTo>
                        <a:pt x="1739" y="982"/>
                      </a:lnTo>
                      <a:lnTo>
                        <a:pt x="1739" y="987"/>
                      </a:lnTo>
                      <a:lnTo>
                        <a:pt x="1739" y="991"/>
                      </a:lnTo>
                      <a:lnTo>
                        <a:pt x="1740" y="994"/>
                      </a:lnTo>
                      <a:lnTo>
                        <a:pt x="1740" y="996"/>
                      </a:lnTo>
                      <a:lnTo>
                        <a:pt x="1740" y="996"/>
                      </a:lnTo>
                      <a:lnTo>
                        <a:pt x="1740" y="996"/>
                      </a:lnTo>
                      <a:lnTo>
                        <a:pt x="1740" y="995"/>
                      </a:lnTo>
                      <a:lnTo>
                        <a:pt x="1741" y="994"/>
                      </a:lnTo>
                      <a:lnTo>
                        <a:pt x="1741" y="993"/>
                      </a:lnTo>
                      <a:lnTo>
                        <a:pt x="1741" y="993"/>
                      </a:lnTo>
                      <a:lnTo>
                        <a:pt x="1741" y="993"/>
                      </a:lnTo>
                      <a:lnTo>
                        <a:pt x="1741" y="994"/>
                      </a:lnTo>
                      <a:lnTo>
                        <a:pt x="1741" y="996"/>
                      </a:lnTo>
                      <a:lnTo>
                        <a:pt x="1742" y="998"/>
                      </a:lnTo>
                      <a:lnTo>
                        <a:pt x="1742" y="1000"/>
                      </a:lnTo>
                      <a:lnTo>
                        <a:pt x="1742" y="1003"/>
                      </a:lnTo>
                      <a:lnTo>
                        <a:pt x="1742" y="1005"/>
                      </a:lnTo>
                      <a:lnTo>
                        <a:pt x="1742" y="1007"/>
                      </a:lnTo>
                      <a:lnTo>
                        <a:pt x="1742" y="1008"/>
                      </a:lnTo>
                      <a:lnTo>
                        <a:pt x="1743" y="1008"/>
                      </a:lnTo>
                      <a:lnTo>
                        <a:pt x="1743" y="1007"/>
                      </a:lnTo>
                      <a:lnTo>
                        <a:pt x="1743" y="1005"/>
                      </a:lnTo>
                      <a:lnTo>
                        <a:pt x="1743" y="1003"/>
                      </a:lnTo>
                      <a:lnTo>
                        <a:pt x="1743" y="1000"/>
                      </a:lnTo>
                      <a:lnTo>
                        <a:pt x="1744" y="997"/>
                      </a:lnTo>
                      <a:lnTo>
                        <a:pt x="1744" y="993"/>
                      </a:lnTo>
                      <a:lnTo>
                        <a:pt x="1744" y="990"/>
                      </a:lnTo>
                      <a:lnTo>
                        <a:pt x="1744" y="986"/>
                      </a:lnTo>
                      <a:lnTo>
                        <a:pt x="1744" y="981"/>
                      </a:lnTo>
                      <a:lnTo>
                        <a:pt x="1744" y="975"/>
                      </a:lnTo>
                      <a:lnTo>
                        <a:pt x="1745" y="969"/>
                      </a:lnTo>
                      <a:lnTo>
                        <a:pt x="1745" y="960"/>
                      </a:lnTo>
                      <a:lnTo>
                        <a:pt x="1745" y="951"/>
                      </a:lnTo>
                      <a:lnTo>
                        <a:pt x="1745" y="939"/>
                      </a:lnTo>
                      <a:lnTo>
                        <a:pt x="1745" y="926"/>
                      </a:lnTo>
                      <a:lnTo>
                        <a:pt x="1745" y="912"/>
                      </a:lnTo>
                      <a:lnTo>
                        <a:pt x="1746" y="898"/>
                      </a:lnTo>
                      <a:lnTo>
                        <a:pt x="1746" y="885"/>
                      </a:lnTo>
                      <a:lnTo>
                        <a:pt x="1746" y="872"/>
                      </a:lnTo>
                      <a:lnTo>
                        <a:pt x="1746" y="861"/>
                      </a:lnTo>
                      <a:lnTo>
                        <a:pt x="1746" y="853"/>
                      </a:lnTo>
                      <a:lnTo>
                        <a:pt x="1746" y="848"/>
                      </a:lnTo>
                      <a:lnTo>
                        <a:pt x="1747" y="846"/>
                      </a:lnTo>
                      <a:lnTo>
                        <a:pt x="1747" y="847"/>
                      </a:lnTo>
                      <a:lnTo>
                        <a:pt x="1747" y="851"/>
                      </a:lnTo>
                      <a:lnTo>
                        <a:pt x="1747" y="857"/>
                      </a:lnTo>
                      <a:lnTo>
                        <a:pt x="1747" y="864"/>
                      </a:lnTo>
                      <a:lnTo>
                        <a:pt x="1748" y="873"/>
                      </a:lnTo>
                      <a:lnTo>
                        <a:pt x="1748" y="882"/>
                      </a:lnTo>
                      <a:lnTo>
                        <a:pt x="1748" y="890"/>
                      </a:lnTo>
                      <a:lnTo>
                        <a:pt x="1748" y="898"/>
                      </a:lnTo>
                      <a:lnTo>
                        <a:pt x="1748" y="905"/>
                      </a:lnTo>
                      <a:lnTo>
                        <a:pt x="1748" y="912"/>
                      </a:lnTo>
                      <a:lnTo>
                        <a:pt x="1749" y="918"/>
                      </a:lnTo>
                      <a:lnTo>
                        <a:pt x="1749" y="923"/>
                      </a:lnTo>
                      <a:lnTo>
                        <a:pt x="1749" y="927"/>
                      </a:lnTo>
                      <a:lnTo>
                        <a:pt x="1749" y="932"/>
                      </a:lnTo>
                      <a:lnTo>
                        <a:pt x="1749" y="936"/>
                      </a:lnTo>
                      <a:lnTo>
                        <a:pt x="1749" y="940"/>
                      </a:lnTo>
                      <a:lnTo>
                        <a:pt x="1750" y="944"/>
                      </a:lnTo>
                      <a:lnTo>
                        <a:pt x="1750" y="947"/>
                      </a:lnTo>
                      <a:lnTo>
                        <a:pt x="1750" y="950"/>
                      </a:lnTo>
                      <a:lnTo>
                        <a:pt x="1750" y="951"/>
                      </a:lnTo>
                      <a:lnTo>
                        <a:pt x="1750" y="951"/>
                      </a:lnTo>
                      <a:lnTo>
                        <a:pt x="1750" y="949"/>
                      </a:lnTo>
                      <a:lnTo>
                        <a:pt x="1751" y="945"/>
                      </a:lnTo>
                      <a:lnTo>
                        <a:pt x="1751" y="939"/>
                      </a:lnTo>
                      <a:lnTo>
                        <a:pt x="1751" y="932"/>
                      </a:lnTo>
                      <a:lnTo>
                        <a:pt x="1751" y="924"/>
                      </a:lnTo>
                      <a:lnTo>
                        <a:pt x="1751" y="914"/>
                      </a:lnTo>
                      <a:lnTo>
                        <a:pt x="1752" y="904"/>
                      </a:lnTo>
                      <a:lnTo>
                        <a:pt x="1752" y="893"/>
                      </a:lnTo>
                      <a:lnTo>
                        <a:pt x="1752" y="883"/>
                      </a:lnTo>
                      <a:lnTo>
                        <a:pt x="1752" y="874"/>
                      </a:lnTo>
                      <a:lnTo>
                        <a:pt x="1752" y="866"/>
                      </a:lnTo>
                      <a:lnTo>
                        <a:pt x="1752" y="860"/>
                      </a:lnTo>
                      <a:lnTo>
                        <a:pt x="1753" y="856"/>
                      </a:lnTo>
                      <a:lnTo>
                        <a:pt x="1753" y="854"/>
                      </a:lnTo>
                      <a:lnTo>
                        <a:pt x="1753" y="854"/>
                      </a:lnTo>
                      <a:lnTo>
                        <a:pt x="1753" y="856"/>
                      </a:lnTo>
                      <a:lnTo>
                        <a:pt x="1753" y="859"/>
                      </a:lnTo>
                      <a:lnTo>
                        <a:pt x="1753" y="863"/>
                      </a:lnTo>
                      <a:lnTo>
                        <a:pt x="1754" y="868"/>
                      </a:lnTo>
                      <a:lnTo>
                        <a:pt x="1754" y="874"/>
                      </a:lnTo>
                      <a:lnTo>
                        <a:pt x="1754" y="879"/>
                      </a:lnTo>
                      <a:lnTo>
                        <a:pt x="1754" y="884"/>
                      </a:lnTo>
                      <a:lnTo>
                        <a:pt x="1754" y="887"/>
                      </a:lnTo>
                      <a:lnTo>
                        <a:pt x="1755" y="890"/>
                      </a:lnTo>
                      <a:lnTo>
                        <a:pt x="1755" y="890"/>
                      </a:lnTo>
                      <a:lnTo>
                        <a:pt x="1755" y="889"/>
                      </a:lnTo>
                      <a:lnTo>
                        <a:pt x="1755" y="887"/>
                      </a:lnTo>
                      <a:lnTo>
                        <a:pt x="1755" y="882"/>
                      </a:lnTo>
                      <a:lnTo>
                        <a:pt x="1755" y="876"/>
                      </a:lnTo>
                      <a:lnTo>
                        <a:pt x="1756" y="868"/>
                      </a:lnTo>
                      <a:lnTo>
                        <a:pt x="1756" y="858"/>
                      </a:lnTo>
                      <a:lnTo>
                        <a:pt x="1756" y="848"/>
                      </a:lnTo>
                      <a:lnTo>
                        <a:pt x="1756" y="837"/>
                      </a:lnTo>
                      <a:lnTo>
                        <a:pt x="1756" y="825"/>
                      </a:lnTo>
                      <a:lnTo>
                        <a:pt x="1756" y="814"/>
                      </a:lnTo>
                      <a:lnTo>
                        <a:pt x="1757" y="803"/>
                      </a:lnTo>
                      <a:lnTo>
                        <a:pt x="1757" y="792"/>
                      </a:lnTo>
                      <a:lnTo>
                        <a:pt x="1757" y="783"/>
                      </a:lnTo>
                      <a:lnTo>
                        <a:pt x="1757" y="774"/>
                      </a:lnTo>
                      <a:lnTo>
                        <a:pt x="1757" y="768"/>
                      </a:lnTo>
                      <a:lnTo>
                        <a:pt x="1757" y="763"/>
                      </a:lnTo>
                      <a:lnTo>
                        <a:pt x="1758" y="760"/>
                      </a:lnTo>
                      <a:lnTo>
                        <a:pt x="1758" y="759"/>
                      </a:lnTo>
                      <a:lnTo>
                        <a:pt x="1758" y="759"/>
                      </a:lnTo>
                      <a:lnTo>
                        <a:pt x="1758" y="761"/>
                      </a:lnTo>
                      <a:lnTo>
                        <a:pt x="1758" y="764"/>
                      </a:lnTo>
                      <a:lnTo>
                        <a:pt x="1759" y="768"/>
                      </a:lnTo>
                      <a:lnTo>
                        <a:pt x="1759" y="772"/>
                      </a:lnTo>
                      <a:lnTo>
                        <a:pt x="1759" y="777"/>
                      </a:lnTo>
                      <a:lnTo>
                        <a:pt x="1759" y="781"/>
                      </a:lnTo>
                      <a:lnTo>
                        <a:pt x="1759" y="785"/>
                      </a:lnTo>
                      <a:lnTo>
                        <a:pt x="1759" y="789"/>
                      </a:lnTo>
                      <a:lnTo>
                        <a:pt x="1760" y="792"/>
                      </a:lnTo>
                      <a:lnTo>
                        <a:pt x="1760" y="795"/>
                      </a:lnTo>
                      <a:lnTo>
                        <a:pt x="1760" y="798"/>
                      </a:lnTo>
                      <a:lnTo>
                        <a:pt x="1760" y="800"/>
                      </a:lnTo>
                      <a:lnTo>
                        <a:pt x="1760" y="803"/>
                      </a:lnTo>
                      <a:lnTo>
                        <a:pt x="1760" y="805"/>
                      </a:lnTo>
                      <a:lnTo>
                        <a:pt x="1761" y="807"/>
                      </a:lnTo>
                      <a:lnTo>
                        <a:pt x="1761" y="808"/>
                      </a:lnTo>
                      <a:lnTo>
                        <a:pt x="1761" y="810"/>
                      </a:lnTo>
                      <a:lnTo>
                        <a:pt x="1761" y="810"/>
                      </a:lnTo>
                      <a:lnTo>
                        <a:pt x="1761" y="811"/>
                      </a:lnTo>
                      <a:lnTo>
                        <a:pt x="1761" y="811"/>
                      </a:lnTo>
                      <a:lnTo>
                        <a:pt x="1762" y="811"/>
                      </a:lnTo>
                      <a:lnTo>
                        <a:pt x="1762" y="810"/>
                      </a:lnTo>
                      <a:lnTo>
                        <a:pt x="1762" y="810"/>
                      </a:lnTo>
                      <a:lnTo>
                        <a:pt x="1762" y="810"/>
                      </a:lnTo>
                      <a:lnTo>
                        <a:pt x="1762" y="810"/>
                      </a:lnTo>
                      <a:lnTo>
                        <a:pt x="1763" y="811"/>
                      </a:lnTo>
                      <a:lnTo>
                        <a:pt x="1763" y="812"/>
                      </a:lnTo>
                      <a:lnTo>
                        <a:pt x="1763" y="813"/>
                      </a:lnTo>
                      <a:lnTo>
                        <a:pt x="1763" y="814"/>
                      </a:lnTo>
                      <a:lnTo>
                        <a:pt x="1763" y="816"/>
                      </a:lnTo>
                      <a:lnTo>
                        <a:pt x="1763" y="818"/>
                      </a:lnTo>
                      <a:lnTo>
                        <a:pt x="1764" y="821"/>
                      </a:lnTo>
                      <a:lnTo>
                        <a:pt x="1764" y="824"/>
                      </a:lnTo>
                      <a:lnTo>
                        <a:pt x="1764" y="827"/>
                      </a:lnTo>
                      <a:lnTo>
                        <a:pt x="1764" y="831"/>
                      </a:lnTo>
                      <a:lnTo>
                        <a:pt x="1764" y="835"/>
                      </a:lnTo>
                      <a:lnTo>
                        <a:pt x="1764" y="838"/>
                      </a:lnTo>
                      <a:lnTo>
                        <a:pt x="1765" y="842"/>
                      </a:lnTo>
                      <a:lnTo>
                        <a:pt x="1765" y="845"/>
                      </a:lnTo>
                      <a:lnTo>
                        <a:pt x="1765" y="847"/>
                      </a:lnTo>
                      <a:lnTo>
                        <a:pt x="1765" y="847"/>
                      </a:lnTo>
                      <a:lnTo>
                        <a:pt x="1765" y="847"/>
                      </a:lnTo>
                      <a:lnTo>
                        <a:pt x="1766" y="844"/>
                      </a:lnTo>
                      <a:lnTo>
                        <a:pt x="1766" y="840"/>
                      </a:lnTo>
                      <a:lnTo>
                        <a:pt x="1766" y="835"/>
                      </a:lnTo>
                      <a:lnTo>
                        <a:pt x="1766" y="828"/>
                      </a:lnTo>
                      <a:lnTo>
                        <a:pt x="1766" y="820"/>
                      </a:lnTo>
                      <a:lnTo>
                        <a:pt x="1766" y="811"/>
                      </a:lnTo>
                      <a:lnTo>
                        <a:pt x="1767" y="802"/>
                      </a:lnTo>
                      <a:lnTo>
                        <a:pt x="1767" y="793"/>
                      </a:lnTo>
                      <a:lnTo>
                        <a:pt x="1767" y="785"/>
                      </a:lnTo>
                      <a:lnTo>
                        <a:pt x="1767" y="777"/>
                      </a:lnTo>
                      <a:lnTo>
                        <a:pt x="1767" y="770"/>
                      </a:lnTo>
                      <a:lnTo>
                        <a:pt x="1767" y="765"/>
                      </a:lnTo>
                      <a:lnTo>
                        <a:pt x="1768" y="762"/>
                      </a:lnTo>
                      <a:lnTo>
                        <a:pt x="1768" y="761"/>
                      </a:lnTo>
                      <a:lnTo>
                        <a:pt x="1768" y="761"/>
                      </a:lnTo>
                      <a:lnTo>
                        <a:pt x="1768" y="762"/>
                      </a:lnTo>
                      <a:lnTo>
                        <a:pt x="1768" y="764"/>
                      </a:lnTo>
                      <a:lnTo>
                        <a:pt x="1768" y="768"/>
                      </a:lnTo>
                      <a:lnTo>
                        <a:pt x="1769" y="771"/>
                      </a:lnTo>
                      <a:lnTo>
                        <a:pt x="1769" y="774"/>
                      </a:lnTo>
                      <a:lnTo>
                        <a:pt x="1769" y="777"/>
                      </a:lnTo>
                      <a:lnTo>
                        <a:pt x="1769" y="779"/>
                      </a:lnTo>
                      <a:lnTo>
                        <a:pt x="1769" y="780"/>
                      </a:lnTo>
                      <a:lnTo>
                        <a:pt x="1770" y="780"/>
                      </a:lnTo>
                      <a:lnTo>
                        <a:pt x="1770" y="778"/>
                      </a:lnTo>
                      <a:lnTo>
                        <a:pt x="1770" y="777"/>
                      </a:lnTo>
                      <a:lnTo>
                        <a:pt x="1770" y="775"/>
                      </a:lnTo>
                      <a:lnTo>
                        <a:pt x="1770" y="772"/>
                      </a:lnTo>
                      <a:lnTo>
                        <a:pt x="1770" y="770"/>
                      </a:lnTo>
                      <a:lnTo>
                        <a:pt x="1771" y="768"/>
                      </a:lnTo>
                      <a:lnTo>
                        <a:pt x="1771" y="767"/>
                      </a:lnTo>
                      <a:lnTo>
                        <a:pt x="1771" y="767"/>
                      </a:lnTo>
                      <a:lnTo>
                        <a:pt x="1771" y="767"/>
                      </a:lnTo>
                      <a:lnTo>
                        <a:pt x="1771" y="767"/>
                      </a:lnTo>
                      <a:lnTo>
                        <a:pt x="1771" y="769"/>
                      </a:lnTo>
                      <a:lnTo>
                        <a:pt x="1772" y="771"/>
                      </a:lnTo>
                      <a:lnTo>
                        <a:pt x="1772" y="773"/>
                      </a:lnTo>
                      <a:lnTo>
                        <a:pt x="1772" y="776"/>
                      </a:lnTo>
                      <a:lnTo>
                        <a:pt x="1772" y="780"/>
                      </a:lnTo>
                      <a:lnTo>
                        <a:pt x="1772" y="784"/>
                      </a:lnTo>
                      <a:lnTo>
                        <a:pt x="1772" y="788"/>
                      </a:lnTo>
                      <a:lnTo>
                        <a:pt x="1773" y="792"/>
                      </a:lnTo>
                      <a:lnTo>
                        <a:pt x="1773" y="796"/>
                      </a:lnTo>
                      <a:lnTo>
                        <a:pt x="1773" y="801"/>
                      </a:lnTo>
                      <a:lnTo>
                        <a:pt x="1773" y="804"/>
                      </a:lnTo>
                      <a:lnTo>
                        <a:pt x="1773" y="808"/>
                      </a:lnTo>
                      <a:lnTo>
                        <a:pt x="1774" y="810"/>
                      </a:lnTo>
                      <a:lnTo>
                        <a:pt x="1774" y="812"/>
                      </a:lnTo>
                      <a:lnTo>
                        <a:pt x="1774" y="812"/>
                      </a:lnTo>
                      <a:lnTo>
                        <a:pt x="1774" y="812"/>
                      </a:lnTo>
                      <a:lnTo>
                        <a:pt x="1774" y="810"/>
                      </a:lnTo>
                      <a:lnTo>
                        <a:pt x="1774" y="806"/>
                      </a:lnTo>
                      <a:lnTo>
                        <a:pt x="1775" y="802"/>
                      </a:lnTo>
                      <a:lnTo>
                        <a:pt x="1775" y="797"/>
                      </a:lnTo>
                      <a:lnTo>
                        <a:pt x="1775" y="791"/>
                      </a:lnTo>
                      <a:lnTo>
                        <a:pt x="1775" y="784"/>
                      </a:lnTo>
                      <a:lnTo>
                        <a:pt x="1775" y="777"/>
                      </a:lnTo>
                      <a:lnTo>
                        <a:pt x="1775" y="771"/>
                      </a:lnTo>
                      <a:lnTo>
                        <a:pt x="1776" y="765"/>
                      </a:lnTo>
                      <a:lnTo>
                        <a:pt x="1776" y="759"/>
                      </a:lnTo>
                      <a:lnTo>
                        <a:pt x="1776" y="754"/>
                      </a:lnTo>
                      <a:lnTo>
                        <a:pt x="1776" y="750"/>
                      </a:lnTo>
                      <a:lnTo>
                        <a:pt x="1776" y="748"/>
                      </a:lnTo>
                      <a:lnTo>
                        <a:pt x="1777" y="746"/>
                      </a:lnTo>
                      <a:lnTo>
                        <a:pt x="1777" y="746"/>
                      </a:lnTo>
                      <a:lnTo>
                        <a:pt x="1777" y="747"/>
                      </a:lnTo>
                      <a:lnTo>
                        <a:pt x="1777" y="749"/>
                      </a:lnTo>
                      <a:lnTo>
                        <a:pt x="1777" y="751"/>
                      </a:lnTo>
                      <a:lnTo>
                        <a:pt x="1777" y="753"/>
                      </a:lnTo>
                      <a:lnTo>
                        <a:pt x="1778" y="755"/>
                      </a:lnTo>
                      <a:lnTo>
                        <a:pt x="1778" y="757"/>
                      </a:lnTo>
                      <a:lnTo>
                        <a:pt x="1778" y="759"/>
                      </a:lnTo>
                      <a:lnTo>
                        <a:pt x="1778" y="759"/>
                      </a:lnTo>
                      <a:lnTo>
                        <a:pt x="1778" y="759"/>
                      </a:lnTo>
                      <a:lnTo>
                        <a:pt x="1778" y="758"/>
                      </a:lnTo>
                      <a:lnTo>
                        <a:pt x="1779" y="756"/>
                      </a:lnTo>
                      <a:lnTo>
                        <a:pt x="1779" y="754"/>
                      </a:lnTo>
                      <a:lnTo>
                        <a:pt x="1779" y="750"/>
                      </a:lnTo>
                      <a:lnTo>
                        <a:pt x="1779" y="744"/>
                      </a:lnTo>
                      <a:lnTo>
                        <a:pt x="1779" y="738"/>
                      </a:lnTo>
                      <a:lnTo>
                        <a:pt x="1779" y="731"/>
                      </a:lnTo>
                      <a:lnTo>
                        <a:pt x="1780" y="723"/>
                      </a:lnTo>
                      <a:lnTo>
                        <a:pt x="1780" y="714"/>
                      </a:lnTo>
                      <a:lnTo>
                        <a:pt x="1780" y="705"/>
                      </a:lnTo>
                      <a:lnTo>
                        <a:pt x="1780" y="696"/>
                      </a:lnTo>
                      <a:lnTo>
                        <a:pt x="1780" y="688"/>
                      </a:lnTo>
                      <a:lnTo>
                        <a:pt x="1781" y="681"/>
                      </a:lnTo>
                      <a:lnTo>
                        <a:pt x="1781" y="675"/>
                      </a:lnTo>
                      <a:lnTo>
                        <a:pt x="1781" y="671"/>
                      </a:lnTo>
                      <a:lnTo>
                        <a:pt x="1781" y="669"/>
                      </a:lnTo>
                      <a:lnTo>
                        <a:pt x="1781" y="670"/>
                      </a:lnTo>
                      <a:lnTo>
                        <a:pt x="1781" y="672"/>
                      </a:lnTo>
                      <a:lnTo>
                        <a:pt x="1782" y="676"/>
                      </a:lnTo>
                      <a:lnTo>
                        <a:pt x="1782" y="682"/>
                      </a:lnTo>
                      <a:lnTo>
                        <a:pt x="1782" y="689"/>
                      </a:lnTo>
                      <a:lnTo>
                        <a:pt x="1782" y="697"/>
                      </a:lnTo>
                      <a:lnTo>
                        <a:pt x="1782" y="705"/>
                      </a:lnTo>
                      <a:lnTo>
                        <a:pt x="1782" y="714"/>
                      </a:lnTo>
                      <a:lnTo>
                        <a:pt x="1783" y="722"/>
                      </a:lnTo>
                      <a:lnTo>
                        <a:pt x="1783" y="729"/>
                      </a:lnTo>
                      <a:lnTo>
                        <a:pt x="1783" y="735"/>
                      </a:lnTo>
                      <a:lnTo>
                        <a:pt x="1783" y="740"/>
                      </a:lnTo>
                      <a:lnTo>
                        <a:pt x="1783" y="744"/>
                      </a:lnTo>
                      <a:lnTo>
                        <a:pt x="1783" y="746"/>
                      </a:lnTo>
                      <a:lnTo>
                        <a:pt x="1784" y="747"/>
                      </a:lnTo>
                      <a:lnTo>
                        <a:pt x="1784" y="746"/>
                      </a:lnTo>
                      <a:lnTo>
                        <a:pt x="1784" y="744"/>
                      </a:lnTo>
                      <a:lnTo>
                        <a:pt x="1784" y="741"/>
                      </a:lnTo>
                      <a:lnTo>
                        <a:pt x="1784" y="738"/>
                      </a:lnTo>
                      <a:lnTo>
                        <a:pt x="1785" y="734"/>
                      </a:lnTo>
                      <a:lnTo>
                        <a:pt x="1785" y="731"/>
                      </a:lnTo>
                      <a:lnTo>
                        <a:pt x="1785" y="727"/>
                      </a:lnTo>
                      <a:lnTo>
                        <a:pt x="1785" y="724"/>
                      </a:lnTo>
                      <a:lnTo>
                        <a:pt x="1785" y="721"/>
                      </a:lnTo>
                      <a:lnTo>
                        <a:pt x="1785" y="718"/>
                      </a:lnTo>
                      <a:lnTo>
                        <a:pt x="1786" y="716"/>
                      </a:lnTo>
                      <a:lnTo>
                        <a:pt x="1786" y="715"/>
                      </a:lnTo>
                      <a:lnTo>
                        <a:pt x="1786" y="714"/>
                      </a:lnTo>
                      <a:lnTo>
                        <a:pt x="1786" y="714"/>
                      </a:lnTo>
                      <a:lnTo>
                        <a:pt x="1786" y="715"/>
                      </a:lnTo>
                      <a:lnTo>
                        <a:pt x="1786" y="717"/>
                      </a:lnTo>
                      <a:lnTo>
                        <a:pt x="1787" y="720"/>
                      </a:lnTo>
                      <a:lnTo>
                        <a:pt x="1787" y="724"/>
                      </a:lnTo>
                      <a:lnTo>
                        <a:pt x="1787" y="730"/>
                      </a:lnTo>
                      <a:lnTo>
                        <a:pt x="1787" y="737"/>
                      </a:lnTo>
                      <a:lnTo>
                        <a:pt x="1787" y="745"/>
                      </a:lnTo>
                      <a:lnTo>
                        <a:pt x="1788" y="754"/>
                      </a:lnTo>
                      <a:lnTo>
                        <a:pt x="1788" y="763"/>
                      </a:lnTo>
                      <a:lnTo>
                        <a:pt x="1788" y="771"/>
                      </a:lnTo>
                      <a:lnTo>
                        <a:pt x="1788" y="778"/>
                      </a:lnTo>
                      <a:lnTo>
                        <a:pt x="1788" y="783"/>
                      </a:lnTo>
                      <a:lnTo>
                        <a:pt x="1788" y="787"/>
                      </a:lnTo>
                      <a:lnTo>
                        <a:pt x="1789" y="788"/>
                      </a:lnTo>
                      <a:lnTo>
                        <a:pt x="1789" y="787"/>
                      </a:lnTo>
                      <a:lnTo>
                        <a:pt x="1789" y="785"/>
                      </a:lnTo>
                      <a:lnTo>
                        <a:pt x="1789" y="781"/>
                      </a:lnTo>
                      <a:lnTo>
                        <a:pt x="1789" y="775"/>
                      </a:lnTo>
                      <a:lnTo>
                        <a:pt x="1789" y="769"/>
                      </a:lnTo>
                      <a:lnTo>
                        <a:pt x="1790" y="762"/>
                      </a:lnTo>
                      <a:lnTo>
                        <a:pt x="1790" y="755"/>
                      </a:lnTo>
                      <a:lnTo>
                        <a:pt x="1790" y="748"/>
                      </a:lnTo>
                      <a:lnTo>
                        <a:pt x="1790" y="742"/>
                      </a:lnTo>
                      <a:lnTo>
                        <a:pt x="1790" y="735"/>
                      </a:lnTo>
                      <a:lnTo>
                        <a:pt x="1790" y="728"/>
                      </a:lnTo>
                      <a:lnTo>
                        <a:pt x="1791" y="722"/>
                      </a:lnTo>
                      <a:lnTo>
                        <a:pt x="1791" y="715"/>
                      </a:lnTo>
                      <a:lnTo>
                        <a:pt x="1791" y="708"/>
                      </a:lnTo>
                      <a:lnTo>
                        <a:pt x="1791" y="701"/>
                      </a:lnTo>
                      <a:lnTo>
                        <a:pt x="1791" y="695"/>
                      </a:lnTo>
                      <a:lnTo>
                        <a:pt x="1792" y="688"/>
                      </a:lnTo>
                      <a:lnTo>
                        <a:pt x="1792" y="682"/>
                      </a:lnTo>
                      <a:lnTo>
                        <a:pt x="1792" y="676"/>
                      </a:lnTo>
                      <a:lnTo>
                        <a:pt x="1792" y="671"/>
                      </a:lnTo>
                      <a:lnTo>
                        <a:pt x="1792" y="666"/>
                      </a:lnTo>
                      <a:lnTo>
                        <a:pt x="1792" y="662"/>
                      </a:lnTo>
                      <a:lnTo>
                        <a:pt x="1793" y="659"/>
                      </a:lnTo>
                      <a:lnTo>
                        <a:pt x="1793" y="656"/>
                      </a:lnTo>
                      <a:lnTo>
                        <a:pt x="1793" y="653"/>
                      </a:lnTo>
                      <a:lnTo>
                        <a:pt x="1793" y="651"/>
                      </a:lnTo>
                      <a:lnTo>
                        <a:pt x="1793" y="649"/>
                      </a:lnTo>
                      <a:lnTo>
                        <a:pt x="1793" y="647"/>
                      </a:lnTo>
                      <a:lnTo>
                        <a:pt x="1794" y="645"/>
                      </a:lnTo>
                      <a:lnTo>
                        <a:pt x="1794" y="644"/>
                      </a:lnTo>
                      <a:lnTo>
                        <a:pt x="1794" y="644"/>
                      </a:lnTo>
                      <a:lnTo>
                        <a:pt x="1794" y="644"/>
                      </a:lnTo>
                      <a:lnTo>
                        <a:pt x="1794" y="645"/>
                      </a:lnTo>
                      <a:lnTo>
                        <a:pt x="1794" y="647"/>
                      </a:lnTo>
                      <a:lnTo>
                        <a:pt x="1795" y="650"/>
                      </a:lnTo>
                      <a:lnTo>
                        <a:pt x="1795" y="653"/>
                      </a:lnTo>
                      <a:lnTo>
                        <a:pt x="1795" y="656"/>
                      </a:lnTo>
                      <a:lnTo>
                        <a:pt x="1795" y="658"/>
                      </a:lnTo>
                      <a:lnTo>
                        <a:pt x="1795" y="661"/>
                      </a:lnTo>
                      <a:lnTo>
                        <a:pt x="1796" y="662"/>
                      </a:lnTo>
                      <a:lnTo>
                        <a:pt x="1796" y="662"/>
                      </a:lnTo>
                      <a:lnTo>
                        <a:pt x="1796" y="661"/>
                      </a:lnTo>
                      <a:lnTo>
                        <a:pt x="1796" y="659"/>
                      </a:lnTo>
                      <a:lnTo>
                        <a:pt x="1796" y="656"/>
                      </a:lnTo>
                      <a:lnTo>
                        <a:pt x="1796" y="651"/>
                      </a:lnTo>
                      <a:lnTo>
                        <a:pt x="1797" y="646"/>
                      </a:lnTo>
                      <a:lnTo>
                        <a:pt x="1797" y="641"/>
                      </a:lnTo>
                      <a:lnTo>
                        <a:pt x="1797" y="635"/>
                      </a:lnTo>
                      <a:lnTo>
                        <a:pt x="1797" y="631"/>
                      </a:lnTo>
                      <a:lnTo>
                        <a:pt x="1797" y="627"/>
                      </a:lnTo>
                      <a:lnTo>
                        <a:pt x="1797" y="624"/>
                      </a:lnTo>
                      <a:lnTo>
                        <a:pt x="1798" y="622"/>
                      </a:lnTo>
                      <a:lnTo>
                        <a:pt x="1798" y="622"/>
                      </a:lnTo>
                      <a:lnTo>
                        <a:pt x="1798" y="623"/>
                      </a:lnTo>
                      <a:lnTo>
                        <a:pt x="1798" y="626"/>
                      </a:lnTo>
                      <a:lnTo>
                        <a:pt x="1798" y="629"/>
                      </a:lnTo>
                      <a:lnTo>
                        <a:pt x="1799" y="633"/>
                      </a:lnTo>
                      <a:lnTo>
                        <a:pt x="1799" y="638"/>
                      </a:lnTo>
                      <a:lnTo>
                        <a:pt x="1799" y="642"/>
                      </a:lnTo>
                      <a:lnTo>
                        <a:pt x="1799" y="647"/>
                      </a:lnTo>
                      <a:lnTo>
                        <a:pt x="1799" y="651"/>
                      </a:lnTo>
                      <a:lnTo>
                        <a:pt x="1799" y="655"/>
                      </a:lnTo>
                      <a:lnTo>
                        <a:pt x="1800" y="658"/>
                      </a:lnTo>
                      <a:lnTo>
                        <a:pt x="1800" y="661"/>
                      </a:lnTo>
                      <a:lnTo>
                        <a:pt x="1800" y="664"/>
                      </a:lnTo>
                      <a:lnTo>
                        <a:pt x="1800" y="667"/>
                      </a:lnTo>
                      <a:lnTo>
                        <a:pt x="1800" y="670"/>
                      </a:lnTo>
                      <a:lnTo>
                        <a:pt x="1800" y="674"/>
                      </a:lnTo>
                      <a:lnTo>
                        <a:pt x="1801" y="677"/>
                      </a:lnTo>
                      <a:lnTo>
                        <a:pt x="1801" y="682"/>
                      </a:lnTo>
                      <a:lnTo>
                        <a:pt x="1801" y="686"/>
                      </a:lnTo>
                      <a:lnTo>
                        <a:pt x="1801" y="691"/>
                      </a:lnTo>
                      <a:lnTo>
                        <a:pt x="1801" y="696"/>
                      </a:lnTo>
                      <a:lnTo>
                        <a:pt x="1801" y="700"/>
                      </a:lnTo>
                      <a:lnTo>
                        <a:pt x="1802" y="704"/>
                      </a:lnTo>
                      <a:lnTo>
                        <a:pt x="1802" y="708"/>
                      </a:lnTo>
                      <a:lnTo>
                        <a:pt x="1802" y="710"/>
                      </a:lnTo>
                      <a:lnTo>
                        <a:pt x="1802" y="711"/>
                      </a:lnTo>
                      <a:lnTo>
                        <a:pt x="1802" y="711"/>
                      </a:lnTo>
                      <a:lnTo>
                        <a:pt x="1803" y="710"/>
                      </a:lnTo>
                      <a:lnTo>
                        <a:pt x="1803" y="709"/>
                      </a:lnTo>
                      <a:lnTo>
                        <a:pt x="1803" y="706"/>
                      </a:lnTo>
                      <a:lnTo>
                        <a:pt x="1803" y="703"/>
                      </a:lnTo>
                      <a:lnTo>
                        <a:pt x="1803" y="701"/>
                      </a:lnTo>
                      <a:lnTo>
                        <a:pt x="1803" y="698"/>
                      </a:lnTo>
                      <a:lnTo>
                        <a:pt x="1804" y="695"/>
                      </a:lnTo>
                      <a:lnTo>
                        <a:pt x="1804" y="693"/>
                      </a:lnTo>
                      <a:lnTo>
                        <a:pt x="1804" y="690"/>
                      </a:lnTo>
                      <a:lnTo>
                        <a:pt x="1804" y="689"/>
                      </a:lnTo>
                      <a:lnTo>
                        <a:pt x="1804" y="687"/>
                      </a:lnTo>
                      <a:lnTo>
                        <a:pt x="1804" y="685"/>
                      </a:lnTo>
                      <a:lnTo>
                        <a:pt x="1805" y="684"/>
                      </a:lnTo>
                      <a:lnTo>
                        <a:pt x="1805" y="682"/>
                      </a:lnTo>
                      <a:lnTo>
                        <a:pt x="1805" y="679"/>
                      </a:lnTo>
                      <a:lnTo>
                        <a:pt x="1805" y="677"/>
                      </a:lnTo>
                      <a:lnTo>
                        <a:pt x="1805" y="675"/>
                      </a:lnTo>
                      <a:lnTo>
                        <a:pt x="1805" y="673"/>
                      </a:lnTo>
                      <a:lnTo>
                        <a:pt x="1806" y="671"/>
                      </a:lnTo>
                      <a:lnTo>
                        <a:pt x="1806" y="669"/>
                      </a:lnTo>
                      <a:lnTo>
                        <a:pt x="1806" y="669"/>
                      </a:lnTo>
                      <a:lnTo>
                        <a:pt x="1806" y="668"/>
                      </a:lnTo>
                      <a:lnTo>
                        <a:pt x="1806" y="669"/>
                      </a:lnTo>
                      <a:lnTo>
                        <a:pt x="1807" y="670"/>
                      </a:lnTo>
                      <a:lnTo>
                        <a:pt x="1807" y="671"/>
                      </a:lnTo>
                      <a:lnTo>
                        <a:pt x="1807" y="672"/>
                      </a:lnTo>
                      <a:lnTo>
                        <a:pt x="1807" y="672"/>
                      </a:lnTo>
                      <a:lnTo>
                        <a:pt x="1807" y="672"/>
                      </a:lnTo>
                      <a:lnTo>
                        <a:pt x="1807" y="672"/>
                      </a:lnTo>
                      <a:lnTo>
                        <a:pt x="1808" y="670"/>
                      </a:lnTo>
                      <a:lnTo>
                        <a:pt x="1808" y="668"/>
                      </a:lnTo>
                      <a:lnTo>
                        <a:pt x="1808" y="665"/>
                      </a:lnTo>
                      <a:lnTo>
                        <a:pt x="1808" y="660"/>
                      </a:lnTo>
                      <a:lnTo>
                        <a:pt x="1808" y="656"/>
                      </a:lnTo>
                      <a:lnTo>
                        <a:pt x="1808" y="650"/>
                      </a:lnTo>
                      <a:lnTo>
                        <a:pt x="1809" y="644"/>
                      </a:lnTo>
                      <a:lnTo>
                        <a:pt x="1809" y="638"/>
                      </a:lnTo>
                      <a:lnTo>
                        <a:pt x="1809" y="632"/>
                      </a:lnTo>
                      <a:lnTo>
                        <a:pt x="1809" y="627"/>
                      </a:lnTo>
                      <a:lnTo>
                        <a:pt x="1809" y="623"/>
                      </a:lnTo>
                      <a:lnTo>
                        <a:pt x="1810" y="620"/>
                      </a:lnTo>
                      <a:lnTo>
                        <a:pt x="1810" y="618"/>
                      </a:lnTo>
                      <a:lnTo>
                        <a:pt x="1810" y="619"/>
                      </a:lnTo>
                      <a:lnTo>
                        <a:pt x="1810" y="621"/>
                      </a:lnTo>
                      <a:lnTo>
                        <a:pt x="1810" y="624"/>
                      </a:lnTo>
                      <a:lnTo>
                        <a:pt x="1810" y="630"/>
                      </a:lnTo>
                      <a:lnTo>
                        <a:pt x="1811" y="637"/>
                      </a:lnTo>
                      <a:lnTo>
                        <a:pt x="1811" y="646"/>
                      </a:lnTo>
                      <a:lnTo>
                        <a:pt x="1811" y="656"/>
                      </a:lnTo>
                      <a:lnTo>
                        <a:pt x="1811" y="667"/>
                      </a:lnTo>
                      <a:lnTo>
                        <a:pt x="1811" y="678"/>
                      </a:lnTo>
                      <a:lnTo>
                        <a:pt x="1811" y="689"/>
                      </a:lnTo>
                      <a:lnTo>
                        <a:pt x="1812" y="699"/>
                      </a:lnTo>
                      <a:lnTo>
                        <a:pt x="1812" y="708"/>
                      </a:lnTo>
                      <a:lnTo>
                        <a:pt x="1812" y="716"/>
                      </a:lnTo>
                      <a:lnTo>
                        <a:pt x="1812" y="721"/>
                      </a:lnTo>
                      <a:lnTo>
                        <a:pt x="1812" y="724"/>
                      </a:lnTo>
                      <a:lnTo>
                        <a:pt x="1812" y="725"/>
                      </a:lnTo>
                      <a:lnTo>
                        <a:pt x="1813" y="724"/>
                      </a:lnTo>
                      <a:lnTo>
                        <a:pt x="1813" y="720"/>
                      </a:lnTo>
                      <a:lnTo>
                        <a:pt x="1813" y="715"/>
                      </a:lnTo>
                      <a:lnTo>
                        <a:pt x="1813" y="709"/>
                      </a:lnTo>
                      <a:lnTo>
                        <a:pt x="1813" y="702"/>
                      </a:lnTo>
                      <a:lnTo>
                        <a:pt x="1814" y="694"/>
                      </a:lnTo>
                      <a:lnTo>
                        <a:pt x="1814" y="686"/>
                      </a:lnTo>
                      <a:lnTo>
                        <a:pt x="1814" y="677"/>
                      </a:lnTo>
                      <a:lnTo>
                        <a:pt x="1814" y="669"/>
                      </a:lnTo>
                      <a:lnTo>
                        <a:pt x="1814" y="660"/>
                      </a:lnTo>
                      <a:lnTo>
                        <a:pt x="1814" y="650"/>
                      </a:lnTo>
                      <a:lnTo>
                        <a:pt x="1815" y="640"/>
                      </a:lnTo>
                      <a:lnTo>
                        <a:pt x="1815" y="629"/>
                      </a:lnTo>
                      <a:lnTo>
                        <a:pt x="1815" y="617"/>
                      </a:lnTo>
                      <a:lnTo>
                        <a:pt x="1815" y="604"/>
                      </a:lnTo>
                      <a:lnTo>
                        <a:pt x="1815" y="591"/>
                      </a:lnTo>
                      <a:lnTo>
                        <a:pt x="1815" y="578"/>
                      </a:lnTo>
                      <a:lnTo>
                        <a:pt x="1816" y="565"/>
                      </a:lnTo>
                      <a:lnTo>
                        <a:pt x="1816" y="553"/>
                      </a:lnTo>
                      <a:lnTo>
                        <a:pt x="1816" y="541"/>
                      </a:lnTo>
                      <a:lnTo>
                        <a:pt x="1816" y="531"/>
                      </a:lnTo>
                      <a:lnTo>
                        <a:pt x="1816" y="521"/>
                      </a:lnTo>
                      <a:lnTo>
                        <a:pt x="1816" y="514"/>
                      </a:lnTo>
                      <a:lnTo>
                        <a:pt x="1817" y="508"/>
                      </a:lnTo>
                      <a:lnTo>
                        <a:pt x="1817" y="503"/>
                      </a:lnTo>
                      <a:lnTo>
                        <a:pt x="1817" y="500"/>
                      </a:lnTo>
                      <a:lnTo>
                        <a:pt x="1817" y="498"/>
                      </a:lnTo>
                      <a:lnTo>
                        <a:pt x="1817" y="498"/>
                      </a:lnTo>
                      <a:lnTo>
                        <a:pt x="1818" y="499"/>
                      </a:lnTo>
                      <a:lnTo>
                        <a:pt x="1818" y="500"/>
                      </a:lnTo>
                      <a:lnTo>
                        <a:pt x="1818" y="503"/>
                      </a:lnTo>
                      <a:lnTo>
                        <a:pt x="1818" y="506"/>
                      </a:lnTo>
                      <a:lnTo>
                        <a:pt x="1818" y="509"/>
                      </a:lnTo>
                      <a:lnTo>
                        <a:pt x="1818" y="513"/>
                      </a:lnTo>
                      <a:lnTo>
                        <a:pt x="1819" y="517"/>
                      </a:lnTo>
                      <a:lnTo>
                        <a:pt x="1819" y="520"/>
                      </a:lnTo>
                      <a:lnTo>
                        <a:pt x="1819" y="523"/>
                      </a:lnTo>
                      <a:lnTo>
                        <a:pt x="1819" y="526"/>
                      </a:lnTo>
                      <a:lnTo>
                        <a:pt x="1819" y="529"/>
                      </a:lnTo>
                      <a:lnTo>
                        <a:pt x="1819" y="532"/>
                      </a:lnTo>
                      <a:lnTo>
                        <a:pt x="1820" y="534"/>
                      </a:lnTo>
                      <a:lnTo>
                        <a:pt x="1820" y="536"/>
                      </a:lnTo>
                      <a:lnTo>
                        <a:pt x="1820" y="538"/>
                      </a:lnTo>
                      <a:lnTo>
                        <a:pt x="1820" y="540"/>
                      </a:lnTo>
                      <a:lnTo>
                        <a:pt x="1820" y="542"/>
                      </a:lnTo>
                      <a:lnTo>
                        <a:pt x="1820" y="543"/>
                      </a:lnTo>
                      <a:lnTo>
                        <a:pt x="1821" y="544"/>
                      </a:lnTo>
                      <a:lnTo>
                        <a:pt x="1821" y="545"/>
                      </a:lnTo>
                      <a:lnTo>
                        <a:pt x="1821" y="547"/>
                      </a:lnTo>
                      <a:lnTo>
                        <a:pt x="1821" y="548"/>
                      </a:lnTo>
                      <a:lnTo>
                        <a:pt x="1821" y="550"/>
                      </a:lnTo>
                      <a:lnTo>
                        <a:pt x="1822" y="552"/>
                      </a:lnTo>
                      <a:lnTo>
                        <a:pt x="1822" y="554"/>
                      </a:lnTo>
                      <a:lnTo>
                        <a:pt x="1822" y="558"/>
                      </a:lnTo>
                      <a:lnTo>
                        <a:pt x="1822" y="562"/>
                      </a:lnTo>
                      <a:lnTo>
                        <a:pt x="1822" y="567"/>
                      </a:lnTo>
                      <a:lnTo>
                        <a:pt x="1822" y="572"/>
                      </a:lnTo>
                      <a:lnTo>
                        <a:pt x="1823" y="578"/>
                      </a:lnTo>
                      <a:lnTo>
                        <a:pt x="1823" y="585"/>
                      </a:lnTo>
                      <a:lnTo>
                        <a:pt x="1823" y="592"/>
                      </a:lnTo>
                      <a:lnTo>
                        <a:pt x="1823" y="598"/>
                      </a:lnTo>
                      <a:lnTo>
                        <a:pt x="1823" y="604"/>
                      </a:lnTo>
                      <a:lnTo>
                        <a:pt x="1823" y="610"/>
                      </a:lnTo>
                      <a:lnTo>
                        <a:pt x="1824" y="615"/>
                      </a:lnTo>
                      <a:lnTo>
                        <a:pt x="1824" y="618"/>
                      </a:lnTo>
                      <a:lnTo>
                        <a:pt x="1824" y="619"/>
                      </a:lnTo>
                      <a:lnTo>
                        <a:pt x="1824" y="619"/>
                      </a:lnTo>
                      <a:lnTo>
                        <a:pt x="1824" y="617"/>
                      </a:lnTo>
                      <a:lnTo>
                        <a:pt x="1825" y="613"/>
                      </a:lnTo>
                      <a:lnTo>
                        <a:pt x="1825" y="608"/>
                      </a:lnTo>
                      <a:lnTo>
                        <a:pt x="1825" y="601"/>
                      </a:lnTo>
                      <a:lnTo>
                        <a:pt x="1825" y="593"/>
                      </a:lnTo>
                      <a:lnTo>
                        <a:pt x="1825" y="585"/>
                      </a:lnTo>
                      <a:lnTo>
                        <a:pt x="1825" y="577"/>
                      </a:lnTo>
                      <a:lnTo>
                        <a:pt x="1826" y="570"/>
                      </a:lnTo>
                      <a:lnTo>
                        <a:pt x="1826" y="563"/>
                      </a:lnTo>
                      <a:lnTo>
                        <a:pt x="1826" y="558"/>
                      </a:lnTo>
                      <a:lnTo>
                        <a:pt x="1826" y="555"/>
                      </a:lnTo>
                      <a:lnTo>
                        <a:pt x="1826" y="552"/>
                      </a:lnTo>
                      <a:lnTo>
                        <a:pt x="1826" y="551"/>
                      </a:lnTo>
                      <a:lnTo>
                        <a:pt x="1827" y="552"/>
                      </a:lnTo>
                      <a:lnTo>
                        <a:pt x="1827" y="553"/>
                      </a:lnTo>
                      <a:lnTo>
                        <a:pt x="1827" y="555"/>
                      </a:lnTo>
                      <a:lnTo>
                        <a:pt x="1827" y="557"/>
                      </a:lnTo>
                      <a:lnTo>
                        <a:pt x="1827" y="560"/>
                      </a:lnTo>
                      <a:lnTo>
                        <a:pt x="1827" y="563"/>
                      </a:lnTo>
                      <a:lnTo>
                        <a:pt x="1828" y="565"/>
                      </a:lnTo>
                      <a:lnTo>
                        <a:pt x="1828" y="567"/>
                      </a:lnTo>
                      <a:lnTo>
                        <a:pt x="1828" y="568"/>
                      </a:lnTo>
                      <a:lnTo>
                        <a:pt x="1828" y="569"/>
                      </a:lnTo>
                      <a:lnTo>
                        <a:pt x="1828" y="570"/>
                      </a:lnTo>
                      <a:lnTo>
                        <a:pt x="1829" y="570"/>
                      </a:lnTo>
                      <a:lnTo>
                        <a:pt x="1829" y="569"/>
                      </a:lnTo>
                      <a:lnTo>
                        <a:pt x="1829" y="568"/>
                      </a:lnTo>
                      <a:lnTo>
                        <a:pt x="1829" y="567"/>
                      </a:lnTo>
                      <a:lnTo>
                        <a:pt x="1829" y="566"/>
                      </a:lnTo>
                      <a:lnTo>
                        <a:pt x="1829" y="564"/>
                      </a:lnTo>
                      <a:lnTo>
                        <a:pt x="1830" y="564"/>
                      </a:lnTo>
                      <a:lnTo>
                        <a:pt x="1830" y="563"/>
                      </a:lnTo>
                      <a:lnTo>
                        <a:pt x="1830" y="564"/>
                      </a:lnTo>
                      <a:lnTo>
                        <a:pt x="1830" y="565"/>
                      </a:lnTo>
                      <a:lnTo>
                        <a:pt x="1830" y="566"/>
                      </a:lnTo>
                      <a:lnTo>
                        <a:pt x="1830" y="569"/>
                      </a:lnTo>
                      <a:lnTo>
                        <a:pt x="1831" y="571"/>
                      </a:lnTo>
                      <a:lnTo>
                        <a:pt x="1831" y="575"/>
                      </a:lnTo>
                      <a:lnTo>
                        <a:pt x="1831" y="578"/>
                      </a:lnTo>
                      <a:lnTo>
                        <a:pt x="1831" y="582"/>
                      </a:lnTo>
                      <a:lnTo>
                        <a:pt x="1831" y="586"/>
                      </a:lnTo>
                      <a:lnTo>
                        <a:pt x="1831" y="590"/>
                      </a:lnTo>
                      <a:lnTo>
                        <a:pt x="1832" y="593"/>
                      </a:lnTo>
                      <a:lnTo>
                        <a:pt x="1832" y="596"/>
                      </a:lnTo>
                      <a:lnTo>
                        <a:pt x="1832" y="600"/>
                      </a:lnTo>
                      <a:lnTo>
                        <a:pt x="1832" y="602"/>
                      </a:lnTo>
                      <a:lnTo>
                        <a:pt x="1832" y="604"/>
                      </a:lnTo>
                      <a:lnTo>
                        <a:pt x="1833" y="606"/>
                      </a:lnTo>
                      <a:lnTo>
                        <a:pt x="1833" y="606"/>
                      </a:lnTo>
                      <a:lnTo>
                        <a:pt x="1833" y="605"/>
                      </a:lnTo>
                      <a:lnTo>
                        <a:pt x="1833" y="604"/>
                      </a:lnTo>
                      <a:lnTo>
                        <a:pt x="1833" y="601"/>
                      </a:lnTo>
                      <a:lnTo>
                        <a:pt x="1833" y="597"/>
                      </a:lnTo>
                      <a:lnTo>
                        <a:pt x="1834" y="592"/>
                      </a:lnTo>
                      <a:lnTo>
                        <a:pt x="1834" y="586"/>
                      </a:lnTo>
                      <a:lnTo>
                        <a:pt x="1834" y="580"/>
                      </a:lnTo>
                      <a:lnTo>
                        <a:pt x="1834" y="574"/>
                      </a:lnTo>
                      <a:lnTo>
                        <a:pt x="1834" y="568"/>
                      </a:lnTo>
                      <a:lnTo>
                        <a:pt x="1834" y="562"/>
                      </a:lnTo>
                      <a:lnTo>
                        <a:pt x="1835" y="558"/>
                      </a:lnTo>
                      <a:lnTo>
                        <a:pt x="1835" y="554"/>
                      </a:lnTo>
                      <a:lnTo>
                        <a:pt x="1835" y="551"/>
                      </a:lnTo>
                      <a:lnTo>
                        <a:pt x="1835" y="549"/>
                      </a:lnTo>
                      <a:lnTo>
                        <a:pt x="1835" y="549"/>
                      </a:lnTo>
                      <a:lnTo>
                        <a:pt x="1836" y="549"/>
                      </a:lnTo>
                      <a:lnTo>
                        <a:pt x="1836" y="551"/>
                      </a:lnTo>
                      <a:lnTo>
                        <a:pt x="1836" y="553"/>
                      </a:lnTo>
                      <a:lnTo>
                        <a:pt x="1836" y="556"/>
                      </a:lnTo>
                      <a:lnTo>
                        <a:pt x="1836" y="559"/>
                      </a:lnTo>
                      <a:lnTo>
                        <a:pt x="1836" y="562"/>
                      </a:lnTo>
                      <a:lnTo>
                        <a:pt x="1837" y="565"/>
                      </a:lnTo>
                      <a:lnTo>
                        <a:pt x="1837" y="566"/>
                      </a:lnTo>
                      <a:lnTo>
                        <a:pt x="1837" y="567"/>
                      </a:lnTo>
                      <a:lnTo>
                        <a:pt x="1837" y="566"/>
                      </a:lnTo>
                      <a:lnTo>
                        <a:pt x="1837" y="563"/>
                      </a:lnTo>
                      <a:lnTo>
                        <a:pt x="1837" y="559"/>
                      </a:lnTo>
                      <a:lnTo>
                        <a:pt x="1838" y="554"/>
                      </a:lnTo>
                      <a:lnTo>
                        <a:pt x="1838" y="548"/>
                      </a:lnTo>
                      <a:lnTo>
                        <a:pt x="1838" y="542"/>
                      </a:lnTo>
                      <a:lnTo>
                        <a:pt x="1838" y="535"/>
                      </a:lnTo>
                      <a:lnTo>
                        <a:pt x="1838" y="529"/>
                      </a:lnTo>
                      <a:lnTo>
                        <a:pt x="1838" y="523"/>
                      </a:lnTo>
                      <a:lnTo>
                        <a:pt x="1839" y="519"/>
                      </a:lnTo>
                      <a:lnTo>
                        <a:pt x="1839" y="515"/>
                      </a:lnTo>
                      <a:lnTo>
                        <a:pt x="1839" y="513"/>
                      </a:lnTo>
                      <a:lnTo>
                        <a:pt x="1839" y="511"/>
                      </a:lnTo>
                      <a:lnTo>
                        <a:pt x="1839" y="511"/>
                      </a:lnTo>
                      <a:lnTo>
                        <a:pt x="1840" y="512"/>
                      </a:lnTo>
                      <a:lnTo>
                        <a:pt x="1840" y="514"/>
                      </a:lnTo>
                      <a:lnTo>
                        <a:pt x="1840" y="516"/>
                      </a:lnTo>
                      <a:lnTo>
                        <a:pt x="1840" y="518"/>
                      </a:lnTo>
                      <a:lnTo>
                        <a:pt x="1840" y="521"/>
                      </a:lnTo>
                      <a:lnTo>
                        <a:pt x="1840" y="524"/>
                      </a:lnTo>
                      <a:lnTo>
                        <a:pt x="1841" y="526"/>
                      </a:lnTo>
                      <a:lnTo>
                        <a:pt x="1841" y="527"/>
                      </a:lnTo>
                      <a:lnTo>
                        <a:pt x="1841" y="527"/>
                      </a:lnTo>
                      <a:lnTo>
                        <a:pt x="1841" y="527"/>
                      </a:lnTo>
                      <a:lnTo>
                        <a:pt x="1841" y="525"/>
                      </a:lnTo>
                      <a:lnTo>
                        <a:pt x="1841" y="521"/>
                      </a:lnTo>
                      <a:lnTo>
                        <a:pt x="1842" y="517"/>
                      </a:lnTo>
                      <a:lnTo>
                        <a:pt x="1842" y="512"/>
                      </a:lnTo>
                      <a:lnTo>
                        <a:pt x="1842" y="506"/>
                      </a:lnTo>
                      <a:lnTo>
                        <a:pt x="1842" y="499"/>
                      </a:lnTo>
                      <a:lnTo>
                        <a:pt x="1842" y="493"/>
                      </a:lnTo>
                      <a:lnTo>
                        <a:pt x="1842" y="486"/>
                      </a:lnTo>
                      <a:lnTo>
                        <a:pt x="1843" y="479"/>
                      </a:lnTo>
                      <a:lnTo>
                        <a:pt x="1843" y="473"/>
                      </a:lnTo>
                      <a:lnTo>
                        <a:pt x="1843" y="468"/>
                      </a:lnTo>
                      <a:lnTo>
                        <a:pt x="1843" y="463"/>
                      </a:lnTo>
                      <a:lnTo>
                        <a:pt x="1843" y="459"/>
                      </a:lnTo>
                      <a:lnTo>
                        <a:pt x="1844" y="456"/>
                      </a:lnTo>
                      <a:lnTo>
                        <a:pt x="1844" y="454"/>
                      </a:lnTo>
                      <a:lnTo>
                        <a:pt x="1844" y="453"/>
                      </a:lnTo>
                      <a:lnTo>
                        <a:pt x="1844" y="453"/>
                      </a:lnTo>
                      <a:lnTo>
                        <a:pt x="1844" y="454"/>
                      </a:lnTo>
                      <a:lnTo>
                        <a:pt x="1844" y="455"/>
                      </a:lnTo>
                      <a:lnTo>
                        <a:pt x="1845" y="457"/>
                      </a:lnTo>
                      <a:lnTo>
                        <a:pt x="1845" y="460"/>
                      </a:lnTo>
                      <a:lnTo>
                        <a:pt x="1845" y="463"/>
                      </a:lnTo>
                      <a:lnTo>
                        <a:pt x="1845" y="466"/>
                      </a:lnTo>
                      <a:lnTo>
                        <a:pt x="1845" y="470"/>
                      </a:lnTo>
                      <a:lnTo>
                        <a:pt x="1845" y="474"/>
                      </a:lnTo>
                      <a:lnTo>
                        <a:pt x="1846" y="478"/>
                      </a:lnTo>
                      <a:lnTo>
                        <a:pt x="1846" y="482"/>
                      </a:lnTo>
                      <a:lnTo>
                        <a:pt x="1846" y="487"/>
                      </a:lnTo>
                      <a:lnTo>
                        <a:pt x="1846" y="491"/>
                      </a:lnTo>
                      <a:lnTo>
                        <a:pt x="1846" y="495"/>
                      </a:lnTo>
                      <a:lnTo>
                        <a:pt x="1847" y="500"/>
                      </a:lnTo>
                      <a:lnTo>
                        <a:pt x="1847" y="504"/>
                      </a:lnTo>
                      <a:lnTo>
                        <a:pt x="1847" y="507"/>
                      </a:lnTo>
                      <a:lnTo>
                        <a:pt x="1847" y="510"/>
                      </a:lnTo>
                      <a:lnTo>
                        <a:pt x="1847" y="512"/>
                      </a:lnTo>
                      <a:lnTo>
                        <a:pt x="1847" y="514"/>
                      </a:lnTo>
                      <a:lnTo>
                        <a:pt x="1848" y="516"/>
                      </a:lnTo>
                      <a:lnTo>
                        <a:pt x="1848" y="517"/>
                      </a:lnTo>
                      <a:lnTo>
                        <a:pt x="1848" y="517"/>
                      </a:lnTo>
                      <a:lnTo>
                        <a:pt x="1848" y="517"/>
                      </a:lnTo>
                      <a:lnTo>
                        <a:pt x="1848" y="516"/>
                      </a:lnTo>
                      <a:lnTo>
                        <a:pt x="1848" y="514"/>
                      </a:lnTo>
                      <a:lnTo>
                        <a:pt x="1849" y="512"/>
                      </a:lnTo>
                      <a:lnTo>
                        <a:pt x="1849" y="509"/>
                      </a:lnTo>
                      <a:lnTo>
                        <a:pt x="1849" y="506"/>
                      </a:lnTo>
                      <a:lnTo>
                        <a:pt x="1849" y="502"/>
                      </a:lnTo>
                      <a:lnTo>
                        <a:pt x="1849" y="497"/>
                      </a:lnTo>
                      <a:lnTo>
                        <a:pt x="1849" y="492"/>
                      </a:lnTo>
                      <a:lnTo>
                        <a:pt x="1850" y="488"/>
                      </a:lnTo>
                      <a:lnTo>
                        <a:pt x="1850" y="483"/>
                      </a:lnTo>
                      <a:lnTo>
                        <a:pt x="1850" y="479"/>
                      </a:lnTo>
                      <a:lnTo>
                        <a:pt x="1850" y="475"/>
                      </a:lnTo>
                      <a:lnTo>
                        <a:pt x="1850" y="471"/>
                      </a:lnTo>
                      <a:lnTo>
                        <a:pt x="1851" y="469"/>
                      </a:lnTo>
                      <a:lnTo>
                        <a:pt x="1851" y="467"/>
                      </a:lnTo>
                      <a:lnTo>
                        <a:pt x="1851" y="465"/>
                      </a:lnTo>
                      <a:lnTo>
                        <a:pt x="1851" y="464"/>
                      </a:lnTo>
                      <a:lnTo>
                        <a:pt x="1851" y="463"/>
                      </a:lnTo>
                      <a:lnTo>
                        <a:pt x="1851" y="463"/>
                      </a:lnTo>
                      <a:lnTo>
                        <a:pt x="1852" y="463"/>
                      </a:lnTo>
                      <a:lnTo>
                        <a:pt x="1852" y="463"/>
                      </a:lnTo>
                      <a:lnTo>
                        <a:pt x="1852" y="464"/>
                      </a:lnTo>
                      <a:lnTo>
                        <a:pt x="1852" y="464"/>
                      </a:lnTo>
                      <a:lnTo>
                        <a:pt x="1852" y="465"/>
                      </a:lnTo>
                      <a:lnTo>
                        <a:pt x="1852" y="465"/>
                      </a:lnTo>
                      <a:lnTo>
                        <a:pt x="1853" y="465"/>
                      </a:lnTo>
                      <a:lnTo>
                        <a:pt x="1853" y="464"/>
                      </a:lnTo>
                      <a:lnTo>
                        <a:pt x="1853" y="463"/>
                      </a:lnTo>
                      <a:lnTo>
                        <a:pt x="1853" y="460"/>
                      </a:lnTo>
                      <a:lnTo>
                        <a:pt x="1853" y="456"/>
                      </a:lnTo>
                      <a:lnTo>
                        <a:pt x="1853" y="451"/>
                      </a:lnTo>
                      <a:lnTo>
                        <a:pt x="1854" y="444"/>
                      </a:lnTo>
                      <a:lnTo>
                        <a:pt x="1854" y="436"/>
                      </a:lnTo>
                      <a:lnTo>
                        <a:pt x="1854" y="427"/>
                      </a:lnTo>
                      <a:lnTo>
                        <a:pt x="1854" y="417"/>
                      </a:lnTo>
                      <a:lnTo>
                        <a:pt x="1854" y="407"/>
                      </a:lnTo>
                      <a:lnTo>
                        <a:pt x="1855" y="398"/>
                      </a:lnTo>
                      <a:lnTo>
                        <a:pt x="1855" y="389"/>
                      </a:lnTo>
                      <a:lnTo>
                        <a:pt x="1855" y="381"/>
                      </a:lnTo>
                      <a:lnTo>
                        <a:pt x="1855" y="375"/>
                      </a:lnTo>
                      <a:lnTo>
                        <a:pt x="1855" y="370"/>
                      </a:lnTo>
                      <a:lnTo>
                        <a:pt x="1855" y="368"/>
                      </a:lnTo>
                      <a:lnTo>
                        <a:pt x="1856" y="368"/>
                      </a:lnTo>
                      <a:lnTo>
                        <a:pt x="1856" y="370"/>
                      </a:lnTo>
                      <a:lnTo>
                        <a:pt x="1856" y="374"/>
                      </a:lnTo>
                      <a:lnTo>
                        <a:pt x="1856" y="380"/>
                      </a:lnTo>
                      <a:lnTo>
                        <a:pt x="1856" y="387"/>
                      </a:lnTo>
                      <a:lnTo>
                        <a:pt x="1856" y="395"/>
                      </a:lnTo>
                      <a:lnTo>
                        <a:pt x="1857" y="404"/>
                      </a:lnTo>
                      <a:lnTo>
                        <a:pt x="1857" y="412"/>
                      </a:lnTo>
                      <a:lnTo>
                        <a:pt x="1857" y="420"/>
                      </a:lnTo>
                      <a:lnTo>
                        <a:pt x="1857" y="426"/>
                      </a:lnTo>
                      <a:lnTo>
                        <a:pt x="1857" y="431"/>
                      </a:lnTo>
                      <a:lnTo>
                        <a:pt x="1858" y="434"/>
                      </a:lnTo>
                      <a:lnTo>
                        <a:pt x="1858" y="435"/>
                      </a:lnTo>
                      <a:lnTo>
                        <a:pt x="1858" y="433"/>
                      </a:lnTo>
                      <a:lnTo>
                        <a:pt x="1858" y="428"/>
                      </a:lnTo>
                      <a:lnTo>
                        <a:pt x="1858" y="422"/>
                      </a:lnTo>
                      <a:lnTo>
                        <a:pt x="1858" y="414"/>
                      </a:lnTo>
                      <a:lnTo>
                        <a:pt x="1859" y="404"/>
                      </a:lnTo>
                      <a:lnTo>
                        <a:pt x="1859" y="393"/>
                      </a:lnTo>
                      <a:lnTo>
                        <a:pt x="1859" y="382"/>
                      </a:lnTo>
                      <a:lnTo>
                        <a:pt x="1859" y="371"/>
                      </a:lnTo>
                      <a:lnTo>
                        <a:pt x="1859" y="361"/>
                      </a:lnTo>
                      <a:lnTo>
                        <a:pt x="1859" y="353"/>
                      </a:lnTo>
                      <a:lnTo>
                        <a:pt x="1860" y="345"/>
                      </a:lnTo>
                      <a:lnTo>
                        <a:pt x="1860" y="339"/>
                      </a:lnTo>
                      <a:lnTo>
                        <a:pt x="1860" y="335"/>
                      </a:lnTo>
                      <a:lnTo>
                        <a:pt x="1860" y="332"/>
                      </a:lnTo>
                      <a:lnTo>
                        <a:pt x="1860" y="330"/>
                      </a:lnTo>
                      <a:lnTo>
                        <a:pt x="1860" y="329"/>
                      </a:lnTo>
                      <a:lnTo>
                        <a:pt x="1861" y="329"/>
                      </a:lnTo>
                      <a:lnTo>
                        <a:pt x="1861" y="329"/>
                      </a:lnTo>
                      <a:lnTo>
                        <a:pt x="1861" y="330"/>
                      </a:lnTo>
                      <a:lnTo>
                        <a:pt x="1861" y="332"/>
                      </a:lnTo>
                      <a:lnTo>
                        <a:pt x="1861" y="334"/>
                      </a:lnTo>
                      <a:lnTo>
                        <a:pt x="1862" y="337"/>
                      </a:lnTo>
                      <a:lnTo>
                        <a:pt x="1862" y="341"/>
                      </a:lnTo>
                      <a:lnTo>
                        <a:pt x="1862" y="346"/>
                      </a:lnTo>
                      <a:lnTo>
                        <a:pt x="1862" y="352"/>
                      </a:lnTo>
                      <a:lnTo>
                        <a:pt x="1862" y="359"/>
                      </a:lnTo>
                      <a:lnTo>
                        <a:pt x="1862" y="367"/>
                      </a:lnTo>
                      <a:lnTo>
                        <a:pt x="1863" y="375"/>
                      </a:lnTo>
                      <a:lnTo>
                        <a:pt x="1863" y="382"/>
                      </a:lnTo>
                      <a:lnTo>
                        <a:pt x="1863" y="390"/>
                      </a:lnTo>
                      <a:lnTo>
                        <a:pt x="1863" y="396"/>
                      </a:lnTo>
                      <a:lnTo>
                        <a:pt x="1863" y="402"/>
                      </a:lnTo>
                      <a:lnTo>
                        <a:pt x="1863" y="406"/>
                      </a:lnTo>
                      <a:lnTo>
                        <a:pt x="1864" y="408"/>
                      </a:lnTo>
                      <a:lnTo>
                        <a:pt x="1864" y="409"/>
                      </a:lnTo>
                      <a:lnTo>
                        <a:pt x="1864" y="409"/>
                      </a:lnTo>
                      <a:lnTo>
                        <a:pt x="1864" y="408"/>
                      </a:lnTo>
                      <a:lnTo>
                        <a:pt x="1864" y="407"/>
                      </a:lnTo>
                      <a:lnTo>
                        <a:pt x="1864" y="405"/>
                      </a:lnTo>
                      <a:lnTo>
                        <a:pt x="1865" y="405"/>
                      </a:lnTo>
                      <a:lnTo>
                        <a:pt x="1865" y="405"/>
                      </a:lnTo>
                      <a:lnTo>
                        <a:pt x="1865" y="407"/>
                      </a:lnTo>
                      <a:lnTo>
                        <a:pt x="1865" y="410"/>
                      </a:lnTo>
                      <a:lnTo>
                        <a:pt x="1865" y="414"/>
                      </a:lnTo>
                      <a:lnTo>
                        <a:pt x="1866" y="419"/>
                      </a:lnTo>
                      <a:lnTo>
                        <a:pt x="1866" y="424"/>
                      </a:lnTo>
                      <a:lnTo>
                        <a:pt x="1866" y="429"/>
                      </a:lnTo>
                      <a:lnTo>
                        <a:pt x="1866" y="434"/>
                      </a:lnTo>
                      <a:lnTo>
                        <a:pt x="1866" y="438"/>
                      </a:lnTo>
                      <a:lnTo>
                        <a:pt x="1866" y="441"/>
                      </a:lnTo>
                      <a:lnTo>
                        <a:pt x="1867" y="443"/>
                      </a:lnTo>
                      <a:lnTo>
                        <a:pt x="1867" y="444"/>
                      </a:lnTo>
                      <a:lnTo>
                        <a:pt x="1867" y="444"/>
                      </a:lnTo>
                      <a:lnTo>
                        <a:pt x="1867" y="442"/>
                      </a:lnTo>
                      <a:lnTo>
                        <a:pt x="1867" y="441"/>
                      </a:lnTo>
                      <a:lnTo>
                        <a:pt x="1867" y="439"/>
                      </a:lnTo>
                      <a:lnTo>
                        <a:pt x="1868" y="438"/>
                      </a:lnTo>
                      <a:lnTo>
                        <a:pt x="1868" y="437"/>
                      </a:lnTo>
                      <a:lnTo>
                        <a:pt x="1868" y="438"/>
                      </a:lnTo>
                      <a:lnTo>
                        <a:pt x="1868" y="439"/>
                      </a:lnTo>
                      <a:lnTo>
                        <a:pt x="1868" y="442"/>
                      </a:lnTo>
                      <a:lnTo>
                        <a:pt x="1869" y="446"/>
                      </a:lnTo>
                      <a:lnTo>
                        <a:pt x="1869" y="451"/>
                      </a:lnTo>
                      <a:lnTo>
                        <a:pt x="1869" y="456"/>
                      </a:lnTo>
                      <a:lnTo>
                        <a:pt x="1869" y="461"/>
                      </a:lnTo>
                      <a:lnTo>
                        <a:pt x="1869" y="466"/>
                      </a:lnTo>
                      <a:lnTo>
                        <a:pt x="1869" y="469"/>
                      </a:lnTo>
                      <a:lnTo>
                        <a:pt x="1870" y="470"/>
                      </a:lnTo>
                      <a:lnTo>
                        <a:pt x="1870" y="470"/>
                      </a:lnTo>
                      <a:lnTo>
                        <a:pt x="1870" y="467"/>
                      </a:lnTo>
                      <a:lnTo>
                        <a:pt x="1870" y="462"/>
                      </a:lnTo>
                      <a:lnTo>
                        <a:pt x="1870" y="455"/>
                      </a:lnTo>
                      <a:lnTo>
                        <a:pt x="1870" y="446"/>
                      </a:lnTo>
                      <a:lnTo>
                        <a:pt x="1871" y="436"/>
                      </a:lnTo>
                      <a:lnTo>
                        <a:pt x="1871" y="425"/>
                      </a:lnTo>
                      <a:lnTo>
                        <a:pt x="1871" y="415"/>
                      </a:lnTo>
                      <a:lnTo>
                        <a:pt x="1871" y="405"/>
                      </a:lnTo>
                      <a:lnTo>
                        <a:pt x="1871" y="396"/>
                      </a:lnTo>
                      <a:lnTo>
                        <a:pt x="1871" y="389"/>
                      </a:lnTo>
                      <a:lnTo>
                        <a:pt x="1872" y="384"/>
                      </a:lnTo>
                      <a:lnTo>
                        <a:pt x="1872" y="382"/>
                      </a:lnTo>
                      <a:lnTo>
                        <a:pt x="1872" y="382"/>
                      </a:lnTo>
                      <a:lnTo>
                        <a:pt x="1872" y="386"/>
                      </a:lnTo>
                      <a:lnTo>
                        <a:pt x="1872" y="391"/>
                      </a:lnTo>
                      <a:lnTo>
                        <a:pt x="1873" y="400"/>
                      </a:lnTo>
                      <a:lnTo>
                        <a:pt x="1873" y="410"/>
                      </a:lnTo>
                      <a:lnTo>
                        <a:pt x="1873" y="421"/>
                      </a:lnTo>
                      <a:lnTo>
                        <a:pt x="1873" y="434"/>
                      </a:lnTo>
                      <a:lnTo>
                        <a:pt x="1873" y="447"/>
                      </a:lnTo>
                      <a:lnTo>
                        <a:pt x="1873" y="460"/>
                      </a:lnTo>
                      <a:lnTo>
                        <a:pt x="1874" y="472"/>
                      </a:lnTo>
                      <a:lnTo>
                        <a:pt x="1874" y="482"/>
                      </a:lnTo>
                      <a:lnTo>
                        <a:pt x="1874" y="490"/>
                      </a:lnTo>
                      <a:lnTo>
                        <a:pt x="1874" y="495"/>
                      </a:lnTo>
                      <a:lnTo>
                        <a:pt x="1874" y="497"/>
                      </a:lnTo>
                      <a:lnTo>
                        <a:pt x="1874" y="495"/>
                      </a:lnTo>
                      <a:lnTo>
                        <a:pt x="1875" y="490"/>
                      </a:lnTo>
                      <a:lnTo>
                        <a:pt x="1875" y="481"/>
                      </a:lnTo>
                      <a:lnTo>
                        <a:pt x="1875" y="469"/>
                      </a:lnTo>
                      <a:lnTo>
                        <a:pt x="1875" y="454"/>
                      </a:lnTo>
                      <a:lnTo>
                        <a:pt x="1875" y="438"/>
                      </a:lnTo>
                      <a:lnTo>
                        <a:pt x="1875" y="420"/>
                      </a:lnTo>
                      <a:lnTo>
                        <a:pt x="1876" y="402"/>
                      </a:lnTo>
                      <a:lnTo>
                        <a:pt x="1876" y="384"/>
                      </a:lnTo>
                      <a:lnTo>
                        <a:pt x="1876" y="366"/>
                      </a:lnTo>
                      <a:lnTo>
                        <a:pt x="1876" y="350"/>
                      </a:lnTo>
                      <a:lnTo>
                        <a:pt x="1876" y="335"/>
                      </a:lnTo>
                      <a:lnTo>
                        <a:pt x="1877" y="322"/>
                      </a:lnTo>
                      <a:lnTo>
                        <a:pt x="1877" y="312"/>
                      </a:lnTo>
                      <a:lnTo>
                        <a:pt x="1877" y="303"/>
                      </a:lnTo>
                      <a:lnTo>
                        <a:pt x="1877" y="297"/>
                      </a:lnTo>
                      <a:lnTo>
                        <a:pt x="1877" y="293"/>
                      </a:lnTo>
                      <a:lnTo>
                        <a:pt x="1877" y="291"/>
                      </a:lnTo>
                      <a:lnTo>
                        <a:pt x="1878" y="290"/>
                      </a:lnTo>
                      <a:lnTo>
                        <a:pt x="1878" y="291"/>
                      </a:lnTo>
                      <a:lnTo>
                        <a:pt x="1878" y="294"/>
                      </a:lnTo>
                      <a:lnTo>
                        <a:pt x="1878" y="298"/>
                      </a:lnTo>
                      <a:lnTo>
                        <a:pt x="1878" y="304"/>
                      </a:lnTo>
                      <a:lnTo>
                        <a:pt x="1878" y="310"/>
                      </a:lnTo>
                      <a:lnTo>
                        <a:pt x="1879" y="318"/>
                      </a:lnTo>
                      <a:lnTo>
                        <a:pt x="1879" y="327"/>
                      </a:lnTo>
                      <a:lnTo>
                        <a:pt x="1879" y="338"/>
                      </a:lnTo>
                      <a:lnTo>
                        <a:pt x="1879" y="349"/>
                      </a:lnTo>
                      <a:lnTo>
                        <a:pt x="1879" y="362"/>
                      </a:lnTo>
                      <a:lnTo>
                        <a:pt x="1880" y="375"/>
                      </a:lnTo>
                      <a:lnTo>
                        <a:pt x="1880" y="389"/>
                      </a:lnTo>
                      <a:lnTo>
                        <a:pt x="1880" y="402"/>
                      </a:lnTo>
                      <a:lnTo>
                        <a:pt x="1880" y="415"/>
                      </a:lnTo>
                      <a:lnTo>
                        <a:pt x="1880" y="427"/>
                      </a:lnTo>
                      <a:lnTo>
                        <a:pt x="1880" y="437"/>
                      </a:lnTo>
                      <a:lnTo>
                        <a:pt x="1881" y="446"/>
                      </a:lnTo>
                      <a:lnTo>
                        <a:pt x="1881" y="452"/>
                      </a:lnTo>
                      <a:lnTo>
                        <a:pt x="1881" y="456"/>
                      </a:lnTo>
                      <a:lnTo>
                        <a:pt x="1881" y="458"/>
                      </a:lnTo>
                      <a:lnTo>
                        <a:pt x="1881" y="457"/>
                      </a:lnTo>
                      <a:lnTo>
                        <a:pt x="1881" y="455"/>
                      </a:lnTo>
                      <a:lnTo>
                        <a:pt x="1882" y="450"/>
                      </a:lnTo>
                      <a:lnTo>
                        <a:pt x="1882" y="444"/>
                      </a:lnTo>
                      <a:lnTo>
                        <a:pt x="1882" y="437"/>
                      </a:lnTo>
                      <a:lnTo>
                        <a:pt x="1882" y="429"/>
                      </a:lnTo>
                      <a:lnTo>
                        <a:pt x="1882" y="421"/>
                      </a:lnTo>
                      <a:lnTo>
                        <a:pt x="1882" y="412"/>
                      </a:lnTo>
                      <a:lnTo>
                        <a:pt x="1883" y="403"/>
                      </a:lnTo>
                      <a:lnTo>
                        <a:pt x="1883" y="396"/>
                      </a:lnTo>
                      <a:lnTo>
                        <a:pt x="1883" y="388"/>
                      </a:lnTo>
                      <a:lnTo>
                        <a:pt x="1883" y="382"/>
                      </a:lnTo>
                      <a:lnTo>
                        <a:pt x="1883" y="376"/>
                      </a:lnTo>
                      <a:lnTo>
                        <a:pt x="1884" y="372"/>
                      </a:lnTo>
                      <a:lnTo>
                        <a:pt x="1884" y="368"/>
                      </a:lnTo>
                      <a:lnTo>
                        <a:pt x="1884" y="365"/>
                      </a:lnTo>
                      <a:lnTo>
                        <a:pt x="1884" y="362"/>
                      </a:lnTo>
                      <a:lnTo>
                        <a:pt x="1884" y="360"/>
                      </a:lnTo>
                      <a:lnTo>
                        <a:pt x="1884" y="358"/>
                      </a:lnTo>
                      <a:lnTo>
                        <a:pt x="1885" y="356"/>
                      </a:lnTo>
                      <a:lnTo>
                        <a:pt x="1885" y="353"/>
                      </a:lnTo>
                      <a:lnTo>
                        <a:pt x="1885" y="351"/>
                      </a:lnTo>
                      <a:lnTo>
                        <a:pt x="1885" y="348"/>
                      </a:lnTo>
                      <a:lnTo>
                        <a:pt x="1885" y="345"/>
                      </a:lnTo>
                      <a:lnTo>
                        <a:pt x="1885" y="342"/>
                      </a:lnTo>
                      <a:lnTo>
                        <a:pt x="1886" y="339"/>
                      </a:lnTo>
                      <a:lnTo>
                        <a:pt x="1886" y="336"/>
                      </a:lnTo>
                      <a:lnTo>
                        <a:pt x="1886" y="333"/>
                      </a:lnTo>
                      <a:lnTo>
                        <a:pt x="1886" y="330"/>
                      </a:lnTo>
                      <a:lnTo>
                        <a:pt x="1886" y="327"/>
                      </a:lnTo>
                      <a:lnTo>
                        <a:pt x="1886" y="324"/>
                      </a:lnTo>
                      <a:lnTo>
                        <a:pt x="1887" y="321"/>
                      </a:lnTo>
                      <a:lnTo>
                        <a:pt x="1887" y="319"/>
                      </a:lnTo>
                      <a:lnTo>
                        <a:pt x="1887" y="317"/>
                      </a:lnTo>
                      <a:lnTo>
                        <a:pt x="1887" y="315"/>
                      </a:lnTo>
                      <a:lnTo>
                        <a:pt x="1887" y="314"/>
                      </a:lnTo>
                      <a:lnTo>
                        <a:pt x="1888" y="313"/>
                      </a:lnTo>
                      <a:lnTo>
                        <a:pt x="1888" y="314"/>
                      </a:lnTo>
                      <a:lnTo>
                        <a:pt x="1888" y="314"/>
                      </a:lnTo>
                      <a:lnTo>
                        <a:pt x="1888" y="315"/>
                      </a:lnTo>
                      <a:lnTo>
                        <a:pt x="1888" y="317"/>
                      </a:lnTo>
                      <a:lnTo>
                        <a:pt x="1888" y="319"/>
                      </a:lnTo>
                      <a:lnTo>
                        <a:pt x="1889" y="321"/>
                      </a:lnTo>
                      <a:lnTo>
                        <a:pt x="1889" y="324"/>
                      </a:lnTo>
                      <a:lnTo>
                        <a:pt x="1889" y="326"/>
                      </a:lnTo>
                      <a:lnTo>
                        <a:pt x="1889" y="329"/>
                      </a:lnTo>
                      <a:lnTo>
                        <a:pt x="1889" y="331"/>
                      </a:lnTo>
                      <a:lnTo>
                        <a:pt x="1889" y="333"/>
                      </a:lnTo>
                      <a:lnTo>
                        <a:pt x="1890" y="334"/>
                      </a:lnTo>
                      <a:lnTo>
                        <a:pt x="1890" y="335"/>
                      </a:lnTo>
                      <a:lnTo>
                        <a:pt x="1890" y="335"/>
                      </a:lnTo>
                      <a:lnTo>
                        <a:pt x="1890" y="335"/>
                      </a:lnTo>
                      <a:lnTo>
                        <a:pt x="1890" y="334"/>
                      </a:lnTo>
                      <a:lnTo>
                        <a:pt x="1891" y="333"/>
                      </a:lnTo>
                      <a:lnTo>
                        <a:pt x="1891" y="332"/>
                      </a:lnTo>
                      <a:lnTo>
                        <a:pt x="1891" y="331"/>
                      </a:lnTo>
                      <a:lnTo>
                        <a:pt x="1891" y="331"/>
                      </a:lnTo>
                      <a:lnTo>
                        <a:pt x="1891" y="331"/>
                      </a:lnTo>
                      <a:lnTo>
                        <a:pt x="1891" y="333"/>
                      </a:lnTo>
                      <a:lnTo>
                        <a:pt x="1892" y="335"/>
                      </a:lnTo>
                      <a:lnTo>
                        <a:pt x="1892" y="338"/>
                      </a:lnTo>
                      <a:lnTo>
                        <a:pt x="1892" y="342"/>
                      </a:lnTo>
                      <a:lnTo>
                        <a:pt x="1892" y="348"/>
                      </a:lnTo>
                      <a:lnTo>
                        <a:pt x="1892" y="354"/>
                      </a:lnTo>
                      <a:lnTo>
                        <a:pt x="1892" y="360"/>
                      </a:lnTo>
                      <a:lnTo>
                        <a:pt x="1893" y="367"/>
                      </a:lnTo>
                      <a:lnTo>
                        <a:pt x="1893" y="373"/>
                      </a:lnTo>
                      <a:lnTo>
                        <a:pt x="1893" y="380"/>
                      </a:lnTo>
                      <a:lnTo>
                        <a:pt x="1893" y="385"/>
                      </a:lnTo>
                      <a:lnTo>
                        <a:pt x="1893" y="389"/>
                      </a:lnTo>
                      <a:lnTo>
                        <a:pt x="1893" y="393"/>
                      </a:lnTo>
                      <a:lnTo>
                        <a:pt x="1894" y="395"/>
                      </a:lnTo>
                      <a:lnTo>
                        <a:pt x="1894" y="395"/>
                      </a:lnTo>
                      <a:lnTo>
                        <a:pt x="1894" y="394"/>
                      </a:lnTo>
                      <a:lnTo>
                        <a:pt x="1894" y="392"/>
                      </a:lnTo>
                      <a:lnTo>
                        <a:pt x="1894" y="389"/>
                      </a:lnTo>
                      <a:lnTo>
                        <a:pt x="1895" y="385"/>
                      </a:lnTo>
                      <a:lnTo>
                        <a:pt x="1895" y="381"/>
                      </a:lnTo>
                      <a:lnTo>
                        <a:pt x="1895" y="377"/>
                      </a:lnTo>
                      <a:lnTo>
                        <a:pt x="1895" y="373"/>
                      </a:lnTo>
                      <a:lnTo>
                        <a:pt x="1895" y="368"/>
                      </a:lnTo>
                      <a:lnTo>
                        <a:pt x="1895" y="365"/>
                      </a:lnTo>
                      <a:lnTo>
                        <a:pt x="1896" y="361"/>
                      </a:lnTo>
                      <a:lnTo>
                        <a:pt x="1896" y="357"/>
                      </a:lnTo>
                      <a:lnTo>
                        <a:pt x="1896" y="352"/>
                      </a:lnTo>
                      <a:lnTo>
                        <a:pt x="1896" y="348"/>
                      </a:lnTo>
                      <a:lnTo>
                        <a:pt x="1896" y="343"/>
                      </a:lnTo>
                      <a:lnTo>
                        <a:pt x="1896" y="337"/>
                      </a:lnTo>
                      <a:lnTo>
                        <a:pt x="1897" y="332"/>
                      </a:lnTo>
                      <a:lnTo>
                        <a:pt x="1897" y="326"/>
                      </a:lnTo>
                      <a:lnTo>
                        <a:pt x="1897" y="320"/>
                      </a:lnTo>
                      <a:lnTo>
                        <a:pt x="1897" y="315"/>
                      </a:lnTo>
                      <a:lnTo>
                        <a:pt x="1897" y="310"/>
                      </a:lnTo>
                      <a:lnTo>
                        <a:pt x="1897" y="306"/>
                      </a:lnTo>
                      <a:lnTo>
                        <a:pt x="1898" y="303"/>
                      </a:lnTo>
                      <a:lnTo>
                        <a:pt x="1898" y="301"/>
                      </a:lnTo>
                      <a:lnTo>
                        <a:pt x="1898" y="299"/>
                      </a:lnTo>
                      <a:lnTo>
                        <a:pt x="1898" y="298"/>
                      </a:lnTo>
                      <a:lnTo>
                        <a:pt x="1898" y="297"/>
                      </a:lnTo>
                      <a:lnTo>
                        <a:pt x="1899" y="296"/>
                      </a:lnTo>
                      <a:lnTo>
                        <a:pt x="1899" y="295"/>
                      </a:lnTo>
                      <a:lnTo>
                        <a:pt x="1899" y="295"/>
                      </a:lnTo>
                      <a:lnTo>
                        <a:pt x="1899" y="293"/>
                      </a:lnTo>
                      <a:lnTo>
                        <a:pt x="1899" y="292"/>
                      </a:lnTo>
                      <a:lnTo>
                        <a:pt x="1899" y="290"/>
                      </a:lnTo>
                      <a:lnTo>
                        <a:pt x="1900" y="287"/>
                      </a:lnTo>
                      <a:lnTo>
                        <a:pt x="1900" y="285"/>
                      </a:lnTo>
                      <a:lnTo>
                        <a:pt x="1900" y="282"/>
                      </a:lnTo>
                      <a:lnTo>
                        <a:pt x="1900" y="279"/>
                      </a:lnTo>
                      <a:lnTo>
                        <a:pt x="1900" y="277"/>
                      </a:lnTo>
                      <a:lnTo>
                        <a:pt x="1900" y="275"/>
                      </a:lnTo>
                      <a:lnTo>
                        <a:pt x="1901" y="274"/>
                      </a:lnTo>
                      <a:lnTo>
                        <a:pt x="1901" y="274"/>
                      </a:lnTo>
                      <a:lnTo>
                        <a:pt x="1901" y="275"/>
                      </a:lnTo>
                      <a:lnTo>
                        <a:pt x="1901" y="278"/>
                      </a:lnTo>
                      <a:lnTo>
                        <a:pt x="1901" y="282"/>
                      </a:lnTo>
                      <a:lnTo>
                        <a:pt x="1902" y="287"/>
                      </a:lnTo>
                      <a:lnTo>
                        <a:pt x="1902" y="294"/>
                      </a:lnTo>
                      <a:lnTo>
                        <a:pt x="1902" y="302"/>
                      </a:lnTo>
                      <a:lnTo>
                        <a:pt x="1902" y="311"/>
                      </a:lnTo>
                      <a:lnTo>
                        <a:pt x="1902" y="321"/>
                      </a:lnTo>
                      <a:lnTo>
                        <a:pt x="1902" y="330"/>
                      </a:lnTo>
                      <a:lnTo>
                        <a:pt x="1903" y="339"/>
                      </a:lnTo>
                      <a:lnTo>
                        <a:pt x="1903" y="347"/>
                      </a:lnTo>
                      <a:lnTo>
                        <a:pt x="1903" y="353"/>
                      </a:lnTo>
                      <a:lnTo>
                        <a:pt x="1903" y="358"/>
                      </a:lnTo>
                      <a:lnTo>
                        <a:pt x="1903" y="362"/>
                      </a:lnTo>
                      <a:lnTo>
                        <a:pt x="1903" y="363"/>
                      </a:lnTo>
                      <a:lnTo>
                        <a:pt x="1904" y="363"/>
                      </a:lnTo>
                      <a:lnTo>
                        <a:pt x="1904" y="361"/>
                      </a:lnTo>
                      <a:lnTo>
                        <a:pt x="1904" y="358"/>
                      </a:lnTo>
                      <a:lnTo>
                        <a:pt x="1904" y="353"/>
                      </a:lnTo>
                      <a:lnTo>
                        <a:pt x="1904" y="347"/>
                      </a:lnTo>
                      <a:lnTo>
                        <a:pt x="1904" y="340"/>
                      </a:lnTo>
                      <a:lnTo>
                        <a:pt x="1905" y="332"/>
                      </a:lnTo>
                      <a:lnTo>
                        <a:pt x="1905" y="324"/>
                      </a:lnTo>
                      <a:lnTo>
                        <a:pt x="1905" y="316"/>
                      </a:lnTo>
                      <a:lnTo>
                        <a:pt x="1905" y="307"/>
                      </a:lnTo>
                      <a:lnTo>
                        <a:pt x="1905" y="299"/>
                      </a:lnTo>
                      <a:lnTo>
                        <a:pt x="1906" y="291"/>
                      </a:lnTo>
                      <a:lnTo>
                        <a:pt x="1906" y="283"/>
                      </a:lnTo>
                      <a:lnTo>
                        <a:pt x="1906" y="276"/>
                      </a:lnTo>
                      <a:lnTo>
                        <a:pt x="1906" y="270"/>
                      </a:lnTo>
                      <a:lnTo>
                        <a:pt x="1906" y="265"/>
                      </a:lnTo>
                      <a:lnTo>
                        <a:pt x="1906" y="262"/>
                      </a:lnTo>
                      <a:lnTo>
                        <a:pt x="1907" y="261"/>
                      </a:lnTo>
                      <a:lnTo>
                        <a:pt x="1907" y="262"/>
                      </a:lnTo>
                      <a:lnTo>
                        <a:pt x="1907" y="265"/>
                      </a:lnTo>
                      <a:lnTo>
                        <a:pt x="1907" y="270"/>
                      </a:lnTo>
                      <a:lnTo>
                        <a:pt x="1907" y="278"/>
                      </a:lnTo>
                      <a:lnTo>
                        <a:pt x="1907" y="288"/>
                      </a:lnTo>
                      <a:lnTo>
                        <a:pt x="1908" y="300"/>
                      </a:lnTo>
                      <a:lnTo>
                        <a:pt x="1908" y="314"/>
                      </a:lnTo>
                      <a:lnTo>
                        <a:pt x="1908" y="329"/>
                      </a:lnTo>
                      <a:lnTo>
                        <a:pt x="1908" y="345"/>
                      </a:lnTo>
                      <a:lnTo>
                        <a:pt x="1908" y="360"/>
                      </a:lnTo>
                      <a:lnTo>
                        <a:pt x="1908" y="375"/>
                      </a:lnTo>
                      <a:lnTo>
                        <a:pt x="1909" y="389"/>
                      </a:lnTo>
                      <a:lnTo>
                        <a:pt x="1909" y="400"/>
                      </a:lnTo>
                      <a:lnTo>
                        <a:pt x="1909" y="409"/>
                      </a:lnTo>
                      <a:lnTo>
                        <a:pt x="1909" y="415"/>
                      </a:lnTo>
                      <a:lnTo>
                        <a:pt x="1909" y="417"/>
                      </a:lnTo>
                      <a:lnTo>
                        <a:pt x="1910" y="417"/>
                      </a:lnTo>
                      <a:lnTo>
                        <a:pt x="1910" y="413"/>
                      </a:lnTo>
                      <a:lnTo>
                        <a:pt x="1910" y="408"/>
                      </a:lnTo>
                      <a:lnTo>
                        <a:pt x="1910" y="400"/>
                      </a:lnTo>
                      <a:lnTo>
                        <a:pt x="1910" y="392"/>
                      </a:lnTo>
                      <a:lnTo>
                        <a:pt x="1910" y="383"/>
                      </a:lnTo>
                      <a:lnTo>
                        <a:pt x="1911" y="374"/>
                      </a:lnTo>
                      <a:lnTo>
                        <a:pt x="1911" y="367"/>
                      </a:lnTo>
                      <a:lnTo>
                        <a:pt x="1911" y="360"/>
                      </a:lnTo>
                      <a:lnTo>
                        <a:pt x="1911" y="355"/>
                      </a:lnTo>
                      <a:lnTo>
                        <a:pt x="1911" y="351"/>
                      </a:lnTo>
                      <a:lnTo>
                        <a:pt x="1911" y="347"/>
                      </a:lnTo>
                      <a:lnTo>
                        <a:pt x="1912" y="344"/>
                      </a:lnTo>
                      <a:lnTo>
                        <a:pt x="1912" y="340"/>
                      </a:lnTo>
                      <a:lnTo>
                        <a:pt x="1912" y="336"/>
                      </a:lnTo>
                      <a:lnTo>
                        <a:pt x="1912" y="331"/>
                      </a:lnTo>
                      <a:lnTo>
                        <a:pt x="1912" y="325"/>
                      </a:lnTo>
                      <a:lnTo>
                        <a:pt x="1913" y="319"/>
                      </a:lnTo>
                      <a:lnTo>
                        <a:pt x="1913" y="312"/>
                      </a:lnTo>
                      <a:lnTo>
                        <a:pt x="1913" y="305"/>
                      </a:lnTo>
                      <a:lnTo>
                        <a:pt x="1913" y="299"/>
                      </a:lnTo>
                      <a:lnTo>
                        <a:pt x="1913" y="293"/>
                      </a:lnTo>
                      <a:lnTo>
                        <a:pt x="1913" y="288"/>
                      </a:lnTo>
                      <a:lnTo>
                        <a:pt x="1914" y="285"/>
                      </a:lnTo>
                      <a:lnTo>
                        <a:pt x="1914" y="283"/>
                      </a:lnTo>
                      <a:lnTo>
                        <a:pt x="1914" y="282"/>
                      </a:lnTo>
                      <a:lnTo>
                        <a:pt x="1914" y="281"/>
                      </a:lnTo>
                      <a:lnTo>
                        <a:pt x="1914" y="282"/>
                      </a:lnTo>
                      <a:lnTo>
                        <a:pt x="1914" y="282"/>
                      </a:lnTo>
                      <a:lnTo>
                        <a:pt x="1915" y="281"/>
                      </a:lnTo>
                      <a:lnTo>
                        <a:pt x="1915" y="280"/>
                      </a:lnTo>
                      <a:lnTo>
                        <a:pt x="1915" y="279"/>
                      </a:lnTo>
                      <a:lnTo>
                        <a:pt x="1915" y="276"/>
                      </a:lnTo>
                      <a:lnTo>
                        <a:pt x="1915" y="272"/>
                      </a:lnTo>
                      <a:lnTo>
                        <a:pt x="1915" y="267"/>
                      </a:lnTo>
                      <a:lnTo>
                        <a:pt x="1916" y="262"/>
                      </a:lnTo>
                      <a:lnTo>
                        <a:pt x="1916" y="257"/>
                      </a:lnTo>
                      <a:lnTo>
                        <a:pt x="1916" y="251"/>
                      </a:lnTo>
                      <a:lnTo>
                        <a:pt x="1916" y="246"/>
                      </a:lnTo>
                      <a:lnTo>
                        <a:pt x="1916" y="241"/>
                      </a:lnTo>
                      <a:lnTo>
                        <a:pt x="1917" y="237"/>
                      </a:lnTo>
                      <a:lnTo>
                        <a:pt x="1917" y="235"/>
                      </a:lnTo>
                      <a:lnTo>
                        <a:pt x="1917" y="234"/>
                      </a:lnTo>
                      <a:lnTo>
                        <a:pt x="1917" y="235"/>
                      </a:lnTo>
                      <a:lnTo>
                        <a:pt x="1917" y="237"/>
                      </a:lnTo>
                      <a:lnTo>
                        <a:pt x="1917" y="240"/>
                      </a:lnTo>
                      <a:lnTo>
                        <a:pt x="1918" y="243"/>
                      </a:lnTo>
                      <a:lnTo>
                        <a:pt x="1918" y="247"/>
                      </a:lnTo>
                      <a:lnTo>
                        <a:pt x="1918" y="251"/>
                      </a:lnTo>
                      <a:lnTo>
                        <a:pt x="1918" y="255"/>
                      </a:lnTo>
                      <a:lnTo>
                        <a:pt x="1918" y="257"/>
                      </a:lnTo>
                      <a:lnTo>
                        <a:pt x="1918" y="259"/>
                      </a:lnTo>
                      <a:lnTo>
                        <a:pt x="1919" y="259"/>
                      </a:lnTo>
                      <a:lnTo>
                        <a:pt x="1919" y="257"/>
                      </a:lnTo>
                      <a:lnTo>
                        <a:pt x="1919" y="255"/>
                      </a:lnTo>
                      <a:lnTo>
                        <a:pt x="1919" y="252"/>
                      </a:lnTo>
                      <a:lnTo>
                        <a:pt x="1919" y="248"/>
                      </a:lnTo>
                      <a:lnTo>
                        <a:pt x="1919" y="244"/>
                      </a:lnTo>
                      <a:lnTo>
                        <a:pt x="1920" y="241"/>
                      </a:lnTo>
                      <a:lnTo>
                        <a:pt x="1920" y="238"/>
                      </a:lnTo>
                      <a:lnTo>
                        <a:pt x="1920" y="236"/>
                      </a:lnTo>
                      <a:lnTo>
                        <a:pt x="1920" y="234"/>
                      </a:lnTo>
                      <a:lnTo>
                        <a:pt x="1920" y="233"/>
                      </a:lnTo>
                      <a:lnTo>
                        <a:pt x="1921" y="232"/>
                      </a:lnTo>
                      <a:lnTo>
                        <a:pt x="1921" y="231"/>
                      </a:lnTo>
                      <a:lnTo>
                        <a:pt x="1921" y="230"/>
                      </a:lnTo>
                      <a:lnTo>
                        <a:pt x="1921" y="228"/>
                      </a:lnTo>
                      <a:lnTo>
                        <a:pt x="1921" y="227"/>
                      </a:lnTo>
                      <a:lnTo>
                        <a:pt x="1921" y="225"/>
                      </a:lnTo>
                      <a:lnTo>
                        <a:pt x="1922" y="223"/>
                      </a:lnTo>
                      <a:lnTo>
                        <a:pt x="1922" y="222"/>
                      </a:lnTo>
                      <a:lnTo>
                        <a:pt x="1922" y="222"/>
                      </a:lnTo>
                      <a:lnTo>
                        <a:pt x="1922" y="224"/>
                      </a:lnTo>
                      <a:lnTo>
                        <a:pt x="1922" y="227"/>
                      </a:lnTo>
                      <a:lnTo>
                        <a:pt x="1922" y="232"/>
                      </a:lnTo>
                      <a:lnTo>
                        <a:pt x="1923" y="239"/>
                      </a:lnTo>
                      <a:lnTo>
                        <a:pt x="1923" y="247"/>
                      </a:lnTo>
                      <a:lnTo>
                        <a:pt x="1923" y="256"/>
                      </a:lnTo>
                      <a:lnTo>
                        <a:pt x="1923" y="266"/>
                      </a:lnTo>
                      <a:lnTo>
                        <a:pt x="1923" y="275"/>
                      </a:lnTo>
                      <a:lnTo>
                        <a:pt x="1924" y="284"/>
                      </a:lnTo>
                      <a:lnTo>
                        <a:pt x="1924" y="291"/>
                      </a:lnTo>
                      <a:lnTo>
                        <a:pt x="1924" y="295"/>
                      </a:lnTo>
                      <a:lnTo>
                        <a:pt x="1924" y="298"/>
                      </a:lnTo>
                      <a:lnTo>
                        <a:pt x="1924" y="298"/>
                      </a:lnTo>
                      <a:lnTo>
                        <a:pt x="1924" y="295"/>
                      </a:lnTo>
                      <a:lnTo>
                        <a:pt x="1925" y="291"/>
                      </a:lnTo>
                      <a:lnTo>
                        <a:pt x="1925" y="285"/>
                      </a:lnTo>
                      <a:lnTo>
                        <a:pt x="1925" y="278"/>
                      </a:lnTo>
                      <a:lnTo>
                        <a:pt x="1925" y="270"/>
                      </a:lnTo>
                      <a:lnTo>
                        <a:pt x="1925" y="263"/>
                      </a:lnTo>
                      <a:lnTo>
                        <a:pt x="1925" y="255"/>
                      </a:lnTo>
                      <a:lnTo>
                        <a:pt x="1926" y="248"/>
                      </a:lnTo>
                      <a:lnTo>
                        <a:pt x="1926" y="242"/>
                      </a:lnTo>
                      <a:lnTo>
                        <a:pt x="1926" y="237"/>
                      </a:lnTo>
                      <a:lnTo>
                        <a:pt x="1926" y="233"/>
                      </a:lnTo>
                      <a:lnTo>
                        <a:pt x="1926" y="231"/>
                      </a:lnTo>
                      <a:lnTo>
                        <a:pt x="1926" y="230"/>
                      </a:lnTo>
                      <a:lnTo>
                        <a:pt x="1927" y="231"/>
                      </a:lnTo>
                      <a:lnTo>
                        <a:pt x="1927" y="234"/>
                      </a:lnTo>
                      <a:lnTo>
                        <a:pt x="1927" y="238"/>
                      </a:lnTo>
                      <a:lnTo>
                        <a:pt x="1927" y="244"/>
                      </a:lnTo>
                      <a:lnTo>
                        <a:pt x="1927" y="251"/>
                      </a:lnTo>
                      <a:lnTo>
                        <a:pt x="1928" y="259"/>
                      </a:lnTo>
                      <a:lnTo>
                        <a:pt x="1928" y="267"/>
                      </a:lnTo>
                      <a:lnTo>
                        <a:pt x="1928" y="276"/>
                      </a:lnTo>
                      <a:lnTo>
                        <a:pt x="1928" y="285"/>
                      </a:lnTo>
                      <a:lnTo>
                        <a:pt x="1928" y="293"/>
                      </a:lnTo>
                      <a:lnTo>
                        <a:pt x="1928" y="301"/>
                      </a:lnTo>
                      <a:lnTo>
                        <a:pt x="1929" y="308"/>
                      </a:lnTo>
                      <a:lnTo>
                        <a:pt x="1929" y="313"/>
                      </a:lnTo>
                      <a:lnTo>
                        <a:pt x="1929" y="318"/>
                      </a:lnTo>
                      <a:lnTo>
                        <a:pt x="1929" y="322"/>
                      </a:lnTo>
                      <a:lnTo>
                        <a:pt x="1929" y="326"/>
                      </a:lnTo>
                      <a:lnTo>
                        <a:pt x="1929" y="328"/>
                      </a:lnTo>
                      <a:lnTo>
                        <a:pt x="1930" y="331"/>
                      </a:lnTo>
                      <a:lnTo>
                        <a:pt x="1930" y="333"/>
                      </a:lnTo>
                      <a:lnTo>
                        <a:pt x="1930" y="335"/>
                      </a:lnTo>
                      <a:lnTo>
                        <a:pt x="1930" y="337"/>
                      </a:lnTo>
                      <a:lnTo>
                        <a:pt x="1930" y="340"/>
                      </a:lnTo>
                      <a:lnTo>
                        <a:pt x="1930" y="343"/>
                      </a:lnTo>
                      <a:lnTo>
                        <a:pt x="1931" y="346"/>
                      </a:lnTo>
                      <a:lnTo>
                        <a:pt x="1931" y="349"/>
                      </a:lnTo>
                      <a:lnTo>
                        <a:pt x="1931" y="352"/>
                      </a:lnTo>
                      <a:lnTo>
                        <a:pt x="1931" y="354"/>
                      </a:lnTo>
                      <a:lnTo>
                        <a:pt x="1931" y="356"/>
                      </a:lnTo>
                      <a:lnTo>
                        <a:pt x="1932" y="357"/>
                      </a:lnTo>
                      <a:lnTo>
                        <a:pt x="1932" y="357"/>
                      </a:lnTo>
                      <a:lnTo>
                        <a:pt x="1932" y="356"/>
                      </a:lnTo>
                      <a:lnTo>
                        <a:pt x="1932" y="355"/>
                      </a:lnTo>
                      <a:lnTo>
                        <a:pt x="1932" y="351"/>
                      </a:lnTo>
                      <a:lnTo>
                        <a:pt x="1932" y="347"/>
                      </a:lnTo>
                      <a:lnTo>
                        <a:pt x="1933" y="341"/>
                      </a:lnTo>
                      <a:lnTo>
                        <a:pt x="1933" y="334"/>
                      </a:lnTo>
                      <a:lnTo>
                        <a:pt x="1933" y="326"/>
                      </a:lnTo>
                      <a:lnTo>
                        <a:pt x="1933" y="316"/>
                      </a:lnTo>
                      <a:lnTo>
                        <a:pt x="1933" y="305"/>
                      </a:lnTo>
                      <a:lnTo>
                        <a:pt x="1933" y="293"/>
                      </a:lnTo>
                      <a:lnTo>
                        <a:pt x="1934" y="279"/>
                      </a:lnTo>
                      <a:lnTo>
                        <a:pt x="1934" y="265"/>
                      </a:lnTo>
                      <a:lnTo>
                        <a:pt x="1934" y="250"/>
                      </a:lnTo>
                      <a:lnTo>
                        <a:pt x="1934" y="234"/>
                      </a:lnTo>
                      <a:lnTo>
                        <a:pt x="1934" y="217"/>
                      </a:lnTo>
                      <a:lnTo>
                        <a:pt x="1935" y="201"/>
                      </a:lnTo>
                      <a:lnTo>
                        <a:pt x="1935" y="186"/>
                      </a:lnTo>
                      <a:lnTo>
                        <a:pt x="1935" y="172"/>
                      </a:lnTo>
                      <a:lnTo>
                        <a:pt x="1935" y="159"/>
                      </a:lnTo>
                      <a:lnTo>
                        <a:pt x="1935" y="149"/>
                      </a:lnTo>
                      <a:lnTo>
                        <a:pt x="1935" y="141"/>
                      </a:lnTo>
                      <a:lnTo>
                        <a:pt x="1936" y="136"/>
                      </a:lnTo>
                      <a:lnTo>
                        <a:pt x="1936" y="135"/>
                      </a:lnTo>
                      <a:lnTo>
                        <a:pt x="1936" y="138"/>
                      </a:lnTo>
                      <a:lnTo>
                        <a:pt x="1936" y="144"/>
                      </a:lnTo>
                      <a:lnTo>
                        <a:pt x="1936" y="153"/>
                      </a:lnTo>
                      <a:lnTo>
                        <a:pt x="1936" y="164"/>
                      </a:lnTo>
                      <a:lnTo>
                        <a:pt x="1937" y="178"/>
                      </a:lnTo>
                      <a:lnTo>
                        <a:pt x="1937" y="193"/>
                      </a:lnTo>
                      <a:lnTo>
                        <a:pt x="1937" y="208"/>
                      </a:lnTo>
                      <a:lnTo>
                        <a:pt x="1937" y="223"/>
                      </a:lnTo>
                      <a:lnTo>
                        <a:pt x="1937" y="238"/>
                      </a:lnTo>
                      <a:lnTo>
                        <a:pt x="1937" y="251"/>
                      </a:lnTo>
                      <a:lnTo>
                        <a:pt x="1938" y="263"/>
                      </a:lnTo>
                      <a:lnTo>
                        <a:pt x="1938" y="272"/>
                      </a:lnTo>
                      <a:lnTo>
                        <a:pt x="1938" y="280"/>
                      </a:lnTo>
                      <a:lnTo>
                        <a:pt x="1938" y="285"/>
                      </a:lnTo>
                      <a:lnTo>
                        <a:pt x="1938" y="289"/>
                      </a:lnTo>
                      <a:lnTo>
                        <a:pt x="1939" y="291"/>
                      </a:lnTo>
                      <a:lnTo>
                        <a:pt x="1939" y="292"/>
                      </a:lnTo>
                      <a:lnTo>
                        <a:pt x="1939" y="293"/>
                      </a:lnTo>
                      <a:lnTo>
                        <a:pt x="1939" y="292"/>
                      </a:lnTo>
                      <a:lnTo>
                        <a:pt x="1939" y="291"/>
                      </a:lnTo>
                      <a:lnTo>
                        <a:pt x="1939" y="291"/>
                      </a:lnTo>
                      <a:lnTo>
                        <a:pt x="1940" y="290"/>
                      </a:lnTo>
                      <a:lnTo>
                        <a:pt x="1940" y="289"/>
                      </a:lnTo>
                      <a:lnTo>
                        <a:pt x="1940" y="289"/>
                      </a:lnTo>
                      <a:lnTo>
                        <a:pt x="1940" y="289"/>
                      </a:lnTo>
                      <a:lnTo>
                        <a:pt x="1940" y="288"/>
                      </a:lnTo>
                      <a:lnTo>
                        <a:pt x="1940" y="288"/>
                      </a:lnTo>
                      <a:lnTo>
                        <a:pt x="1941" y="288"/>
                      </a:lnTo>
                      <a:lnTo>
                        <a:pt x="1941" y="287"/>
                      </a:lnTo>
                      <a:lnTo>
                        <a:pt x="1941" y="285"/>
                      </a:lnTo>
                      <a:lnTo>
                        <a:pt x="1941" y="283"/>
                      </a:lnTo>
                      <a:lnTo>
                        <a:pt x="1941" y="280"/>
                      </a:lnTo>
                      <a:lnTo>
                        <a:pt x="1941" y="275"/>
                      </a:lnTo>
                      <a:lnTo>
                        <a:pt x="1942" y="270"/>
                      </a:lnTo>
                      <a:lnTo>
                        <a:pt x="1942" y="265"/>
                      </a:lnTo>
                      <a:lnTo>
                        <a:pt x="1942" y="258"/>
                      </a:lnTo>
                      <a:lnTo>
                        <a:pt x="1942" y="250"/>
                      </a:lnTo>
                      <a:lnTo>
                        <a:pt x="1942" y="243"/>
                      </a:lnTo>
                      <a:lnTo>
                        <a:pt x="1943" y="235"/>
                      </a:lnTo>
                      <a:lnTo>
                        <a:pt x="1943" y="227"/>
                      </a:lnTo>
                      <a:lnTo>
                        <a:pt x="1943" y="220"/>
                      </a:lnTo>
                      <a:lnTo>
                        <a:pt x="1943" y="214"/>
                      </a:lnTo>
                      <a:lnTo>
                        <a:pt x="1943" y="209"/>
                      </a:lnTo>
                      <a:lnTo>
                        <a:pt x="1943" y="205"/>
                      </a:lnTo>
                      <a:lnTo>
                        <a:pt x="1944" y="202"/>
                      </a:lnTo>
                      <a:lnTo>
                        <a:pt x="1944" y="202"/>
                      </a:lnTo>
                      <a:lnTo>
                        <a:pt x="1944" y="202"/>
                      </a:lnTo>
                      <a:lnTo>
                        <a:pt x="1944" y="204"/>
                      </a:lnTo>
                      <a:lnTo>
                        <a:pt x="1944" y="207"/>
                      </a:lnTo>
                      <a:lnTo>
                        <a:pt x="1944" y="211"/>
                      </a:lnTo>
                      <a:lnTo>
                        <a:pt x="1945" y="215"/>
                      </a:lnTo>
                      <a:lnTo>
                        <a:pt x="1945" y="220"/>
                      </a:lnTo>
                      <a:lnTo>
                        <a:pt x="1945" y="225"/>
                      </a:lnTo>
                      <a:lnTo>
                        <a:pt x="1945" y="230"/>
                      </a:lnTo>
                      <a:lnTo>
                        <a:pt x="1945" y="235"/>
                      </a:lnTo>
                      <a:lnTo>
                        <a:pt x="1946" y="240"/>
                      </a:lnTo>
                      <a:lnTo>
                        <a:pt x="1946" y="245"/>
                      </a:lnTo>
                      <a:lnTo>
                        <a:pt x="1946" y="250"/>
                      </a:lnTo>
                      <a:lnTo>
                        <a:pt x="1946" y="255"/>
                      </a:lnTo>
                      <a:lnTo>
                        <a:pt x="1946" y="260"/>
                      </a:lnTo>
                      <a:lnTo>
                        <a:pt x="1946" y="266"/>
                      </a:lnTo>
                      <a:lnTo>
                        <a:pt x="1947" y="271"/>
                      </a:lnTo>
                      <a:lnTo>
                        <a:pt x="1947" y="277"/>
                      </a:lnTo>
                      <a:lnTo>
                        <a:pt x="1947" y="283"/>
                      </a:lnTo>
                      <a:lnTo>
                        <a:pt x="1947" y="289"/>
                      </a:lnTo>
                      <a:lnTo>
                        <a:pt x="1947" y="294"/>
                      </a:lnTo>
                      <a:lnTo>
                        <a:pt x="1947" y="299"/>
                      </a:lnTo>
                      <a:lnTo>
                        <a:pt x="1948" y="304"/>
                      </a:lnTo>
                      <a:lnTo>
                        <a:pt x="1948" y="307"/>
                      </a:lnTo>
                      <a:lnTo>
                        <a:pt x="1948" y="308"/>
                      </a:lnTo>
                      <a:lnTo>
                        <a:pt x="1948" y="308"/>
                      </a:lnTo>
                      <a:lnTo>
                        <a:pt x="1948" y="307"/>
                      </a:lnTo>
                      <a:lnTo>
                        <a:pt x="1948" y="304"/>
                      </a:lnTo>
                      <a:lnTo>
                        <a:pt x="1949" y="299"/>
                      </a:lnTo>
                      <a:lnTo>
                        <a:pt x="1949" y="292"/>
                      </a:lnTo>
                      <a:lnTo>
                        <a:pt x="1949" y="285"/>
                      </a:lnTo>
                      <a:lnTo>
                        <a:pt x="1949" y="277"/>
                      </a:lnTo>
                      <a:lnTo>
                        <a:pt x="1949" y="269"/>
                      </a:lnTo>
                      <a:lnTo>
                        <a:pt x="1950" y="262"/>
                      </a:lnTo>
                      <a:lnTo>
                        <a:pt x="1950" y="255"/>
                      </a:lnTo>
                      <a:lnTo>
                        <a:pt x="1950" y="249"/>
                      </a:lnTo>
                      <a:lnTo>
                        <a:pt x="1950" y="244"/>
                      </a:lnTo>
                      <a:lnTo>
                        <a:pt x="1950" y="240"/>
                      </a:lnTo>
                      <a:lnTo>
                        <a:pt x="1950" y="237"/>
                      </a:lnTo>
                      <a:lnTo>
                        <a:pt x="1951" y="235"/>
                      </a:lnTo>
                      <a:lnTo>
                        <a:pt x="1951" y="233"/>
                      </a:lnTo>
                      <a:lnTo>
                        <a:pt x="1951" y="231"/>
                      </a:lnTo>
                      <a:lnTo>
                        <a:pt x="1951" y="228"/>
                      </a:lnTo>
                      <a:lnTo>
                        <a:pt x="1951" y="226"/>
                      </a:lnTo>
                      <a:lnTo>
                        <a:pt x="1951" y="222"/>
                      </a:lnTo>
                      <a:lnTo>
                        <a:pt x="1952" y="218"/>
                      </a:lnTo>
                      <a:lnTo>
                        <a:pt x="1952" y="214"/>
                      </a:lnTo>
                      <a:lnTo>
                        <a:pt x="1952" y="209"/>
                      </a:lnTo>
                      <a:lnTo>
                        <a:pt x="1952" y="203"/>
                      </a:lnTo>
                      <a:lnTo>
                        <a:pt x="1952" y="197"/>
                      </a:lnTo>
                      <a:lnTo>
                        <a:pt x="1952" y="190"/>
                      </a:lnTo>
                      <a:lnTo>
                        <a:pt x="1953" y="183"/>
                      </a:lnTo>
                      <a:lnTo>
                        <a:pt x="1953" y="176"/>
                      </a:lnTo>
                      <a:lnTo>
                        <a:pt x="1953" y="169"/>
                      </a:lnTo>
                      <a:lnTo>
                        <a:pt x="1953" y="162"/>
                      </a:lnTo>
                      <a:lnTo>
                        <a:pt x="1953" y="156"/>
                      </a:lnTo>
                      <a:lnTo>
                        <a:pt x="1954" y="151"/>
                      </a:lnTo>
                      <a:lnTo>
                        <a:pt x="1954" y="147"/>
                      </a:lnTo>
                      <a:lnTo>
                        <a:pt x="1954" y="144"/>
                      </a:lnTo>
                      <a:lnTo>
                        <a:pt x="1954" y="143"/>
                      </a:lnTo>
                      <a:lnTo>
                        <a:pt x="1954" y="144"/>
                      </a:lnTo>
                      <a:lnTo>
                        <a:pt x="1954" y="146"/>
                      </a:lnTo>
                      <a:lnTo>
                        <a:pt x="1955" y="150"/>
                      </a:lnTo>
                      <a:lnTo>
                        <a:pt x="1955" y="155"/>
                      </a:lnTo>
                      <a:lnTo>
                        <a:pt x="1955" y="162"/>
                      </a:lnTo>
                      <a:lnTo>
                        <a:pt x="1955" y="169"/>
                      </a:lnTo>
                      <a:lnTo>
                        <a:pt x="1955" y="176"/>
                      </a:lnTo>
                      <a:lnTo>
                        <a:pt x="1955" y="184"/>
                      </a:lnTo>
                      <a:lnTo>
                        <a:pt x="1956" y="191"/>
                      </a:lnTo>
                      <a:lnTo>
                        <a:pt x="1956" y="197"/>
                      </a:lnTo>
                      <a:lnTo>
                        <a:pt x="1956" y="202"/>
                      </a:lnTo>
                      <a:lnTo>
                        <a:pt x="1956" y="205"/>
                      </a:lnTo>
                      <a:lnTo>
                        <a:pt x="1956" y="207"/>
                      </a:lnTo>
                      <a:lnTo>
                        <a:pt x="1957" y="207"/>
                      </a:lnTo>
                      <a:lnTo>
                        <a:pt x="1957" y="205"/>
                      </a:lnTo>
                      <a:lnTo>
                        <a:pt x="1957" y="202"/>
                      </a:lnTo>
                      <a:lnTo>
                        <a:pt x="1957" y="198"/>
                      </a:lnTo>
                      <a:lnTo>
                        <a:pt x="1957" y="192"/>
                      </a:lnTo>
                      <a:lnTo>
                        <a:pt x="1957" y="186"/>
                      </a:lnTo>
                      <a:lnTo>
                        <a:pt x="1958" y="180"/>
                      </a:lnTo>
                      <a:lnTo>
                        <a:pt x="1958" y="174"/>
                      </a:lnTo>
                      <a:lnTo>
                        <a:pt x="1958" y="168"/>
                      </a:lnTo>
                      <a:lnTo>
                        <a:pt x="1958" y="163"/>
                      </a:lnTo>
                      <a:lnTo>
                        <a:pt x="1958" y="159"/>
                      </a:lnTo>
                      <a:lnTo>
                        <a:pt x="1958" y="156"/>
                      </a:lnTo>
                      <a:lnTo>
                        <a:pt x="1959" y="155"/>
                      </a:lnTo>
                      <a:lnTo>
                        <a:pt x="1959" y="154"/>
                      </a:lnTo>
                      <a:lnTo>
                        <a:pt x="1959" y="154"/>
                      </a:lnTo>
                      <a:lnTo>
                        <a:pt x="1959" y="155"/>
                      </a:lnTo>
                      <a:lnTo>
                        <a:pt x="1959" y="156"/>
                      </a:lnTo>
                      <a:lnTo>
                        <a:pt x="1959" y="157"/>
                      </a:lnTo>
                      <a:lnTo>
                        <a:pt x="1960" y="159"/>
                      </a:lnTo>
                      <a:lnTo>
                        <a:pt x="1960" y="160"/>
                      </a:lnTo>
                      <a:lnTo>
                        <a:pt x="1960" y="161"/>
                      </a:lnTo>
                      <a:lnTo>
                        <a:pt x="1960" y="162"/>
                      </a:lnTo>
                      <a:lnTo>
                        <a:pt x="1960" y="163"/>
                      </a:lnTo>
                      <a:lnTo>
                        <a:pt x="1961" y="165"/>
                      </a:lnTo>
                      <a:lnTo>
                        <a:pt x="1961" y="167"/>
                      </a:lnTo>
                      <a:lnTo>
                        <a:pt x="1961" y="170"/>
                      </a:lnTo>
                      <a:lnTo>
                        <a:pt x="1961" y="174"/>
                      </a:lnTo>
                      <a:lnTo>
                        <a:pt x="1961" y="180"/>
                      </a:lnTo>
                      <a:lnTo>
                        <a:pt x="1961" y="188"/>
                      </a:lnTo>
                      <a:lnTo>
                        <a:pt x="1962" y="197"/>
                      </a:lnTo>
                      <a:lnTo>
                        <a:pt x="1962" y="207"/>
                      </a:lnTo>
                      <a:lnTo>
                        <a:pt x="1962" y="217"/>
                      </a:lnTo>
                      <a:lnTo>
                        <a:pt x="1962" y="227"/>
                      </a:lnTo>
                      <a:lnTo>
                        <a:pt x="1962" y="237"/>
                      </a:lnTo>
                      <a:lnTo>
                        <a:pt x="1962" y="246"/>
                      </a:lnTo>
                      <a:lnTo>
                        <a:pt x="1963" y="253"/>
                      </a:lnTo>
                      <a:lnTo>
                        <a:pt x="1963" y="258"/>
                      </a:lnTo>
                      <a:lnTo>
                        <a:pt x="1963" y="261"/>
                      </a:lnTo>
                      <a:lnTo>
                        <a:pt x="1963" y="263"/>
                      </a:lnTo>
                      <a:lnTo>
                        <a:pt x="1963" y="262"/>
                      </a:lnTo>
                      <a:lnTo>
                        <a:pt x="1963" y="259"/>
                      </a:lnTo>
                      <a:lnTo>
                        <a:pt x="1964" y="255"/>
                      </a:lnTo>
                      <a:lnTo>
                        <a:pt x="1964" y="249"/>
                      </a:lnTo>
                      <a:lnTo>
                        <a:pt x="1964" y="241"/>
                      </a:lnTo>
                      <a:lnTo>
                        <a:pt x="1964" y="231"/>
                      </a:lnTo>
                      <a:lnTo>
                        <a:pt x="1964" y="219"/>
                      </a:lnTo>
                      <a:lnTo>
                        <a:pt x="1965" y="205"/>
                      </a:lnTo>
                      <a:lnTo>
                        <a:pt x="1965" y="190"/>
                      </a:lnTo>
                      <a:lnTo>
                        <a:pt x="1965" y="172"/>
                      </a:lnTo>
                      <a:lnTo>
                        <a:pt x="1965" y="155"/>
                      </a:lnTo>
                      <a:lnTo>
                        <a:pt x="1965" y="136"/>
                      </a:lnTo>
                      <a:lnTo>
                        <a:pt x="1965" y="119"/>
                      </a:lnTo>
                      <a:lnTo>
                        <a:pt x="1966" y="102"/>
                      </a:lnTo>
                      <a:lnTo>
                        <a:pt x="1966" y="88"/>
                      </a:lnTo>
                      <a:lnTo>
                        <a:pt x="1966" y="76"/>
                      </a:lnTo>
                      <a:lnTo>
                        <a:pt x="1966" y="68"/>
                      </a:lnTo>
                      <a:lnTo>
                        <a:pt x="1966" y="63"/>
                      </a:lnTo>
                      <a:lnTo>
                        <a:pt x="1966" y="62"/>
                      </a:lnTo>
                      <a:lnTo>
                        <a:pt x="1967" y="64"/>
                      </a:lnTo>
                      <a:lnTo>
                        <a:pt x="1967" y="69"/>
                      </a:lnTo>
                      <a:lnTo>
                        <a:pt x="1967" y="77"/>
                      </a:lnTo>
                      <a:lnTo>
                        <a:pt x="1967" y="86"/>
                      </a:lnTo>
                      <a:lnTo>
                        <a:pt x="1967" y="97"/>
                      </a:lnTo>
                      <a:lnTo>
                        <a:pt x="1968" y="108"/>
                      </a:lnTo>
                      <a:lnTo>
                        <a:pt x="1968" y="118"/>
                      </a:lnTo>
                      <a:lnTo>
                        <a:pt x="1968" y="128"/>
                      </a:lnTo>
                      <a:lnTo>
                        <a:pt x="1968" y="137"/>
                      </a:lnTo>
                      <a:lnTo>
                        <a:pt x="1968" y="145"/>
                      </a:lnTo>
                      <a:lnTo>
                        <a:pt x="1968" y="151"/>
                      </a:lnTo>
                      <a:lnTo>
                        <a:pt x="1969" y="156"/>
                      </a:lnTo>
                      <a:lnTo>
                        <a:pt x="1969" y="160"/>
                      </a:lnTo>
                      <a:lnTo>
                        <a:pt x="1969" y="162"/>
                      </a:lnTo>
                      <a:lnTo>
                        <a:pt x="1969" y="164"/>
                      </a:lnTo>
                      <a:lnTo>
                        <a:pt x="1969" y="165"/>
                      </a:lnTo>
                      <a:lnTo>
                        <a:pt x="1969" y="166"/>
                      </a:lnTo>
                      <a:lnTo>
                        <a:pt x="1970" y="166"/>
                      </a:lnTo>
                      <a:lnTo>
                        <a:pt x="1970" y="167"/>
                      </a:lnTo>
                      <a:lnTo>
                        <a:pt x="1970" y="169"/>
                      </a:lnTo>
                      <a:lnTo>
                        <a:pt x="1970" y="172"/>
                      </a:lnTo>
                      <a:lnTo>
                        <a:pt x="1970" y="176"/>
                      </a:lnTo>
                      <a:lnTo>
                        <a:pt x="1970" y="182"/>
                      </a:lnTo>
                      <a:lnTo>
                        <a:pt x="1971" y="190"/>
                      </a:lnTo>
                      <a:lnTo>
                        <a:pt x="1971" y="199"/>
                      </a:lnTo>
                      <a:lnTo>
                        <a:pt x="1971" y="210"/>
                      </a:lnTo>
                      <a:lnTo>
                        <a:pt x="1971" y="223"/>
                      </a:lnTo>
                      <a:lnTo>
                        <a:pt x="1971" y="237"/>
                      </a:lnTo>
                      <a:lnTo>
                        <a:pt x="1972" y="251"/>
                      </a:lnTo>
                      <a:lnTo>
                        <a:pt x="1972" y="265"/>
                      </a:lnTo>
                      <a:lnTo>
                        <a:pt x="1972" y="279"/>
                      </a:lnTo>
                      <a:lnTo>
                        <a:pt x="1972" y="291"/>
                      </a:lnTo>
                      <a:lnTo>
                        <a:pt x="1972" y="301"/>
                      </a:lnTo>
                      <a:lnTo>
                        <a:pt x="1972" y="309"/>
                      </a:lnTo>
                      <a:lnTo>
                        <a:pt x="1973" y="315"/>
                      </a:lnTo>
                      <a:lnTo>
                        <a:pt x="1973" y="318"/>
                      </a:lnTo>
                      <a:lnTo>
                        <a:pt x="1973" y="319"/>
                      </a:lnTo>
                      <a:lnTo>
                        <a:pt x="1973" y="317"/>
                      </a:lnTo>
                      <a:lnTo>
                        <a:pt x="1973" y="314"/>
                      </a:lnTo>
                      <a:lnTo>
                        <a:pt x="1973" y="310"/>
                      </a:lnTo>
                      <a:lnTo>
                        <a:pt x="1974" y="306"/>
                      </a:lnTo>
                      <a:lnTo>
                        <a:pt x="1974" y="301"/>
                      </a:lnTo>
                      <a:lnTo>
                        <a:pt x="1974" y="298"/>
                      </a:lnTo>
                      <a:lnTo>
                        <a:pt x="1974" y="296"/>
                      </a:lnTo>
                      <a:lnTo>
                        <a:pt x="1974" y="295"/>
                      </a:lnTo>
                      <a:lnTo>
                        <a:pt x="1974" y="295"/>
                      </a:lnTo>
                      <a:lnTo>
                        <a:pt x="1975" y="297"/>
                      </a:lnTo>
                      <a:lnTo>
                        <a:pt x="1975" y="300"/>
                      </a:lnTo>
                      <a:lnTo>
                        <a:pt x="1975" y="303"/>
                      </a:lnTo>
                      <a:lnTo>
                        <a:pt x="1975" y="307"/>
                      </a:lnTo>
                      <a:lnTo>
                        <a:pt x="1975" y="310"/>
                      </a:lnTo>
                      <a:lnTo>
                        <a:pt x="1976" y="314"/>
                      </a:lnTo>
                      <a:lnTo>
                        <a:pt x="1976" y="317"/>
                      </a:lnTo>
                      <a:lnTo>
                        <a:pt x="1976" y="319"/>
                      </a:lnTo>
                      <a:lnTo>
                        <a:pt x="1976" y="321"/>
                      </a:lnTo>
                      <a:lnTo>
                        <a:pt x="1976" y="322"/>
                      </a:lnTo>
                      <a:lnTo>
                        <a:pt x="1976" y="324"/>
                      </a:lnTo>
                      <a:lnTo>
                        <a:pt x="1977" y="326"/>
                      </a:lnTo>
                      <a:lnTo>
                        <a:pt x="1977" y="329"/>
                      </a:lnTo>
                      <a:lnTo>
                        <a:pt x="1977" y="332"/>
                      </a:lnTo>
                      <a:lnTo>
                        <a:pt x="1977" y="336"/>
                      </a:lnTo>
                      <a:lnTo>
                        <a:pt x="1977" y="341"/>
                      </a:lnTo>
                      <a:lnTo>
                        <a:pt x="1977" y="347"/>
                      </a:lnTo>
                      <a:lnTo>
                        <a:pt x="1978" y="354"/>
                      </a:lnTo>
                      <a:lnTo>
                        <a:pt x="1978" y="362"/>
                      </a:lnTo>
                      <a:lnTo>
                        <a:pt x="1978" y="371"/>
                      </a:lnTo>
                      <a:lnTo>
                        <a:pt x="1978" y="380"/>
                      </a:lnTo>
                      <a:lnTo>
                        <a:pt x="1978" y="390"/>
                      </a:lnTo>
                      <a:lnTo>
                        <a:pt x="1979" y="401"/>
                      </a:lnTo>
                      <a:lnTo>
                        <a:pt x="1979" y="412"/>
                      </a:lnTo>
                      <a:lnTo>
                        <a:pt x="1979" y="424"/>
                      </a:lnTo>
                      <a:lnTo>
                        <a:pt x="1979" y="436"/>
                      </a:lnTo>
                      <a:lnTo>
                        <a:pt x="1979" y="448"/>
                      </a:lnTo>
                      <a:lnTo>
                        <a:pt x="1979" y="459"/>
                      </a:lnTo>
                      <a:lnTo>
                        <a:pt x="1980" y="471"/>
                      </a:lnTo>
                      <a:lnTo>
                        <a:pt x="1980" y="481"/>
                      </a:lnTo>
                      <a:lnTo>
                        <a:pt x="1980" y="490"/>
                      </a:lnTo>
                      <a:lnTo>
                        <a:pt x="1980" y="499"/>
                      </a:lnTo>
                      <a:lnTo>
                        <a:pt x="1980" y="507"/>
                      </a:lnTo>
                      <a:lnTo>
                        <a:pt x="1980" y="514"/>
                      </a:lnTo>
                      <a:lnTo>
                        <a:pt x="1981" y="520"/>
                      </a:lnTo>
                      <a:lnTo>
                        <a:pt x="1981" y="526"/>
                      </a:lnTo>
                      <a:lnTo>
                        <a:pt x="1981" y="531"/>
                      </a:lnTo>
                      <a:lnTo>
                        <a:pt x="1981" y="537"/>
                      </a:lnTo>
                      <a:lnTo>
                        <a:pt x="1981" y="542"/>
                      </a:lnTo>
                      <a:lnTo>
                        <a:pt x="1981" y="549"/>
                      </a:lnTo>
                      <a:lnTo>
                        <a:pt x="1982" y="556"/>
                      </a:lnTo>
                      <a:lnTo>
                        <a:pt x="1982" y="563"/>
                      </a:lnTo>
                      <a:lnTo>
                        <a:pt x="1982" y="572"/>
                      </a:lnTo>
                      <a:lnTo>
                        <a:pt x="1982" y="581"/>
                      </a:lnTo>
                      <a:lnTo>
                        <a:pt x="1982" y="591"/>
                      </a:lnTo>
                      <a:lnTo>
                        <a:pt x="1983" y="601"/>
                      </a:lnTo>
                      <a:lnTo>
                        <a:pt x="1983" y="612"/>
                      </a:lnTo>
                      <a:lnTo>
                        <a:pt x="1983" y="623"/>
                      </a:lnTo>
                      <a:lnTo>
                        <a:pt x="1983" y="633"/>
                      </a:lnTo>
                      <a:lnTo>
                        <a:pt x="1983" y="644"/>
                      </a:lnTo>
                      <a:lnTo>
                        <a:pt x="1983" y="654"/>
                      </a:lnTo>
                      <a:lnTo>
                        <a:pt x="1984" y="664"/>
                      </a:lnTo>
                      <a:lnTo>
                        <a:pt x="1984" y="675"/>
                      </a:lnTo>
                      <a:lnTo>
                        <a:pt x="1984" y="685"/>
                      </a:lnTo>
                      <a:lnTo>
                        <a:pt x="1984" y="695"/>
                      </a:lnTo>
                      <a:lnTo>
                        <a:pt x="1984" y="706"/>
                      </a:lnTo>
                      <a:lnTo>
                        <a:pt x="1984" y="716"/>
                      </a:lnTo>
                      <a:lnTo>
                        <a:pt x="1985" y="727"/>
                      </a:lnTo>
                      <a:lnTo>
                        <a:pt x="1985" y="736"/>
                      </a:lnTo>
                      <a:lnTo>
                        <a:pt x="1985" y="746"/>
                      </a:lnTo>
                      <a:lnTo>
                        <a:pt x="1985" y="754"/>
                      </a:lnTo>
                      <a:lnTo>
                        <a:pt x="1985" y="762"/>
                      </a:lnTo>
                      <a:lnTo>
                        <a:pt x="1985" y="769"/>
                      </a:lnTo>
                      <a:lnTo>
                        <a:pt x="1986" y="775"/>
                      </a:lnTo>
                      <a:lnTo>
                        <a:pt x="1986" y="780"/>
                      </a:lnTo>
                      <a:lnTo>
                        <a:pt x="1986" y="786"/>
                      </a:lnTo>
                      <a:lnTo>
                        <a:pt x="1986" y="791"/>
                      </a:lnTo>
                      <a:lnTo>
                        <a:pt x="1986" y="797"/>
                      </a:lnTo>
                      <a:lnTo>
                        <a:pt x="1987" y="802"/>
                      </a:lnTo>
                      <a:lnTo>
                        <a:pt x="1987" y="808"/>
                      </a:lnTo>
                      <a:lnTo>
                        <a:pt x="1987" y="815"/>
                      </a:lnTo>
                      <a:lnTo>
                        <a:pt x="1987" y="822"/>
                      </a:lnTo>
                      <a:lnTo>
                        <a:pt x="1987" y="830"/>
                      </a:lnTo>
                      <a:lnTo>
                        <a:pt x="1987" y="839"/>
                      </a:lnTo>
                      <a:lnTo>
                        <a:pt x="1988" y="848"/>
                      </a:lnTo>
                      <a:lnTo>
                        <a:pt x="1988" y="859"/>
                      </a:lnTo>
                      <a:lnTo>
                        <a:pt x="1988" y="870"/>
                      </a:lnTo>
                      <a:lnTo>
                        <a:pt x="1988" y="881"/>
                      </a:lnTo>
                      <a:lnTo>
                        <a:pt x="1988" y="893"/>
                      </a:lnTo>
                      <a:lnTo>
                        <a:pt x="1988" y="905"/>
                      </a:lnTo>
                      <a:lnTo>
                        <a:pt x="1989" y="917"/>
                      </a:lnTo>
                      <a:lnTo>
                        <a:pt x="1989" y="929"/>
                      </a:lnTo>
                      <a:lnTo>
                        <a:pt x="1989" y="940"/>
                      </a:lnTo>
                      <a:lnTo>
                        <a:pt x="1989" y="950"/>
                      </a:lnTo>
                      <a:lnTo>
                        <a:pt x="1989" y="960"/>
                      </a:lnTo>
                      <a:lnTo>
                        <a:pt x="1990" y="969"/>
                      </a:lnTo>
                      <a:lnTo>
                        <a:pt x="1990" y="978"/>
                      </a:lnTo>
                      <a:lnTo>
                        <a:pt x="1990" y="987"/>
                      </a:lnTo>
                      <a:lnTo>
                        <a:pt x="1990" y="997"/>
                      </a:lnTo>
                      <a:lnTo>
                        <a:pt x="1990" y="1007"/>
                      </a:lnTo>
                      <a:lnTo>
                        <a:pt x="1990" y="1018"/>
                      </a:lnTo>
                      <a:lnTo>
                        <a:pt x="1991" y="1030"/>
                      </a:lnTo>
                      <a:lnTo>
                        <a:pt x="1991" y="1044"/>
                      </a:lnTo>
                      <a:lnTo>
                        <a:pt x="1991" y="1058"/>
                      </a:lnTo>
                      <a:lnTo>
                        <a:pt x="1991" y="1072"/>
                      </a:lnTo>
                      <a:lnTo>
                        <a:pt x="1991" y="1087"/>
                      </a:lnTo>
                      <a:lnTo>
                        <a:pt x="1991" y="1101"/>
                      </a:lnTo>
                      <a:lnTo>
                        <a:pt x="1992" y="1114"/>
                      </a:lnTo>
                      <a:lnTo>
                        <a:pt x="1992" y="1124"/>
                      </a:lnTo>
                      <a:lnTo>
                        <a:pt x="1992" y="1133"/>
                      </a:lnTo>
                      <a:lnTo>
                        <a:pt x="1992" y="1138"/>
                      </a:lnTo>
                      <a:lnTo>
                        <a:pt x="1992" y="1141"/>
                      </a:lnTo>
                      <a:lnTo>
                        <a:pt x="1992" y="1140"/>
                      </a:lnTo>
                      <a:lnTo>
                        <a:pt x="1993" y="1138"/>
                      </a:lnTo>
                      <a:lnTo>
                        <a:pt x="1993" y="1133"/>
                      </a:lnTo>
                      <a:lnTo>
                        <a:pt x="1993" y="1127"/>
                      </a:lnTo>
                      <a:lnTo>
                        <a:pt x="1993" y="1120"/>
                      </a:lnTo>
                      <a:lnTo>
                        <a:pt x="1993" y="1113"/>
                      </a:lnTo>
                      <a:lnTo>
                        <a:pt x="1994" y="1107"/>
                      </a:lnTo>
                      <a:lnTo>
                        <a:pt x="1994" y="1102"/>
                      </a:lnTo>
                      <a:lnTo>
                        <a:pt x="1994" y="1100"/>
                      </a:lnTo>
                      <a:lnTo>
                        <a:pt x="1994" y="1100"/>
                      </a:lnTo>
                      <a:lnTo>
                        <a:pt x="1994" y="1103"/>
                      </a:lnTo>
                      <a:lnTo>
                        <a:pt x="1994" y="1108"/>
                      </a:lnTo>
                      <a:lnTo>
                        <a:pt x="1995" y="1117"/>
                      </a:lnTo>
                      <a:lnTo>
                        <a:pt x="1995" y="1128"/>
                      </a:lnTo>
                      <a:lnTo>
                        <a:pt x="1995" y="1141"/>
                      </a:lnTo>
                      <a:lnTo>
                        <a:pt x="1995" y="1157"/>
                      </a:lnTo>
                      <a:lnTo>
                        <a:pt x="1995" y="1174"/>
                      </a:lnTo>
                      <a:lnTo>
                        <a:pt x="1995" y="1193"/>
                      </a:lnTo>
                      <a:lnTo>
                        <a:pt x="1996" y="1213"/>
                      </a:lnTo>
                      <a:lnTo>
                        <a:pt x="1996" y="1234"/>
                      </a:lnTo>
                      <a:lnTo>
                        <a:pt x="1996" y="1255"/>
                      </a:lnTo>
                      <a:lnTo>
                        <a:pt x="1996" y="1276"/>
                      </a:lnTo>
                      <a:lnTo>
                        <a:pt x="1996" y="1297"/>
                      </a:lnTo>
                      <a:lnTo>
                        <a:pt x="1996" y="1316"/>
                      </a:lnTo>
                      <a:lnTo>
                        <a:pt x="1997" y="1335"/>
                      </a:lnTo>
                      <a:lnTo>
                        <a:pt x="1997" y="1353"/>
                      </a:lnTo>
                      <a:lnTo>
                        <a:pt x="1997" y="1369"/>
                      </a:lnTo>
                      <a:lnTo>
                        <a:pt x="1997" y="1383"/>
                      </a:lnTo>
                      <a:lnTo>
                        <a:pt x="1997" y="1395"/>
                      </a:lnTo>
                      <a:lnTo>
                        <a:pt x="1998" y="1406"/>
                      </a:lnTo>
                      <a:lnTo>
                        <a:pt x="1998" y="1414"/>
                      </a:lnTo>
                      <a:lnTo>
                        <a:pt x="1998" y="1420"/>
                      </a:lnTo>
                      <a:lnTo>
                        <a:pt x="1998" y="1425"/>
                      </a:lnTo>
                      <a:lnTo>
                        <a:pt x="1998" y="1428"/>
                      </a:lnTo>
                      <a:lnTo>
                        <a:pt x="1998" y="1430"/>
                      </a:lnTo>
                      <a:lnTo>
                        <a:pt x="1999" y="1430"/>
                      </a:lnTo>
                      <a:lnTo>
                        <a:pt x="1999" y="1430"/>
                      </a:lnTo>
                      <a:lnTo>
                        <a:pt x="1999" y="1429"/>
                      </a:lnTo>
                      <a:lnTo>
                        <a:pt x="1999" y="1428"/>
                      </a:lnTo>
                      <a:lnTo>
                        <a:pt x="1999" y="1426"/>
                      </a:lnTo>
                      <a:lnTo>
                        <a:pt x="1999" y="1424"/>
                      </a:lnTo>
                      <a:lnTo>
                        <a:pt x="2000" y="1422"/>
                      </a:lnTo>
                      <a:lnTo>
                        <a:pt x="2000" y="1419"/>
                      </a:lnTo>
                      <a:lnTo>
                        <a:pt x="2000" y="1417"/>
                      </a:lnTo>
                      <a:lnTo>
                        <a:pt x="2000" y="1415"/>
                      </a:lnTo>
                      <a:lnTo>
                        <a:pt x="2000" y="1414"/>
                      </a:lnTo>
                      <a:lnTo>
                        <a:pt x="2001" y="1413"/>
                      </a:lnTo>
                      <a:lnTo>
                        <a:pt x="2001" y="1413"/>
                      </a:lnTo>
                      <a:lnTo>
                        <a:pt x="2001" y="1413"/>
                      </a:lnTo>
                      <a:lnTo>
                        <a:pt x="2001" y="1413"/>
                      </a:lnTo>
                      <a:lnTo>
                        <a:pt x="2001" y="1413"/>
                      </a:lnTo>
                      <a:lnTo>
                        <a:pt x="2001" y="1413"/>
                      </a:lnTo>
                      <a:lnTo>
                        <a:pt x="2002" y="1414"/>
                      </a:lnTo>
                      <a:lnTo>
                        <a:pt x="2002" y="1413"/>
                      </a:lnTo>
                      <a:lnTo>
                        <a:pt x="2002" y="1412"/>
                      </a:lnTo>
                      <a:lnTo>
                        <a:pt x="2002" y="1411"/>
                      </a:lnTo>
                      <a:lnTo>
                        <a:pt x="2002" y="1409"/>
                      </a:lnTo>
                      <a:lnTo>
                        <a:pt x="2002" y="1407"/>
                      </a:lnTo>
                      <a:lnTo>
                        <a:pt x="2003" y="1405"/>
                      </a:lnTo>
                      <a:lnTo>
                        <a:pt x="2003" y="1402"/>
                      </a:lnTo>
                      <a:lnTo>
                        <a:pt x="2003" y="1400"/>
                      </a:lnTo>
                      <a:lnTo>
                        <a:pt x="2003" y="1397"/>
                      </a:lnTo>
                      <a:lnTo>
                        <a:pt x="2003" y="1395"/>
                      </a:lnTo>
                      <a:lnTo>
                        <a:pt x="2003" y="1393"/>
                      </a:lnTo>
                      <a:lnTo>
                        <a:pt x="2004" y="1392"/>
                      </a:lnTo>
                      <a:lnTo>
                        <a:pt x="2004" y="1391"/>
                      </a:lnTo>
                      <a:lnTo>
                        <a:pt x="2004" y="1391"/>
                      </a:lnTo>
                      <a:lnTo>
                        <a:pt x="2004" y="1391"/>
                      </a:lnTo>
                      <a:lnTo>
                        <a:pt x="2004" y="1391"/>
                      </a:lnTo>
                      <a:lnTo>
                        <a:pt x="2005" y="1392"/>
                      </a:lnTo>
                      <a:lnTo>
                        <a:pt x="2005" y="1393"/>
                      </a:lnTo>
                      <a:lnTo>
                        <a:pt x="2005" y="1393"/>
                      </a:lnTo>
                      <a:lnTo>
                        <a:pt x="2005" y="1394"/>
                      </a:lnTo>
                      <a:lnTo>
                        <a:pt x="2005" y="1395"/>
                      </a:lnTo>
                      <a:lnTo>
                        <a:pt x="2005" y="1395"/>
                      </a:lnTo>
                      <a:lnTo>
                        <a:pt x="2006" y="1395"/>
                      </a:lnTo>
                      <a:lnTo>
                        <a:pt x="2006" y="1394"/>
                      </a:lnTo>
                      <a:lnTo>
                        <a:pt x="2006" y="1393"/>
                      </a:lnTo>
                      <a:lnTo>
                        <a:pt x="2006" y="1392"/>
                      </a:lnTo>
                      <a:lnTo>
                        <a:pt x="2006" y="1391"/>
                      </a:lnTo>
                      <a:lnTo>
                        <a:pt x="2006" y="1389"/>
                      </a:lnTo>
                      <a:lnTo>
                        <a:pt x="2007" y="1387"/>
                      </a:lnTo>
                      <a:lnTo>
                        <a:pt x="2007" y="1385"/>
                      </a:lnTo>
                      <a:lnTo>
                        <a:pt x="2007" y="1384"/>
                      </a:lnTo>
                      <a:lnTo>
                        <a:pt x="2007" y="1383"/>
                      </a:lnTo>
                      <a:lnTo>
                        <a:pt x="2007" y="1383"/>
                      </a:lnTo>
                      <a:lnTo>
                        <a:pt x="2007" y="1384"/>
                      </a:lnTo>
                      <a:lnTo>
                        <a:pt x="2008" y="1386"/>
                      </a:lnTo>
                      <a:lnTo>
                        <a:pt x="2008" y="1389"/>
                      </a:lnTo>
                      <a:lnTo>
                        <a:pt x="2008" y="1393"/>
                      </a:lnTo>
                      <a:lnTo>
                        <a:pt x="2008" y="1399"/>
                      </a:lnTo>
                      <a:lnTo>
                        <a:pt x="2008" y="1406"/>
                      </a:lnTo>
                      <a:lnTo>
                        <a:pt x="2009" y="1414"/>
                      </a:lnTo>
                      <a:lnTo>
                        <a:pt x="2009" y="1423"/>
                      </a:lnTo>
                      <a:lnTo>
                        <a:pt x="2009" y="1433"/>
                      </a:lnTo>
                      <a:lnTo>
                        <a:pt x="2009" y="1443"/>
                      </a:lnTo>
                      <a:lnTo>
                        <a:pt x="2009" y="1454"/>
                      </a:lnTo>
                      <a:lnTo>
                        <a:pt x="2009" y="1465"/>
                      </a:lnTo>
                      <a:lnTo>
                        <a:pt x="2010" y="1475"/>
                      </a:lnTo>
                      <a:lnTo>
                        <a:pt x="2010" y="1485"/>
                      </a:lnTo>
                      <a:lnTo>
                        <a:pt x="2010" y="1495"/>
                      </a:lnTo>
                      <a:lnTo>
                        <a:pt x="2010" y="1503"/>
                      </a:lnTo>
                      <a:lnTo>
                        <a:pt x="2010" y="1510"/>
                      </a:lnTo>
                      <a:lnTo>
                        <a:pt x="2010" y="1516"/>
                      </a:lnTo>
                      <a:lnTo>
                        <a:pt x="2011" y="1521"/>
                      </a:lnTo>
                      <a:lnTo>
                        <a:pt x="2011" y="1525"/>
                      </a:lnTo>
                      <a:lnTo>
                        <a:pt x="2011" y="1527"/>
                      </a:lnTo>
                      <a:lnTo>
                        <a:pt x="2011" y="1529"/>
                      </a:lnTo>
                      <a:lnTo>
                        <a:pt x="2011" y="1529"/>
                      </a:lnTo>
                      <a:lnTo>
                        <a:pt x="2012" y="1529"/>
                      </a:lnTo>
                      <a:lnTo>
                        <a:pt x="2012" y="1528"/>
                      </a:lnTo>
                      <a:lnTo>
                        <a:pt x="2012" y="1527"/>
                      </a:lnTo>
                      <a:lnTo>
                        <a:pt x="2012" y="1525"/>
                      </a:lnTo>
                      <a:lnTo>
                        <a:pt x="2012" y="1523"/>
                      </a:lnTo>
                      <a:lnTo>
                        <a:pt x="2012" y="1520"/>
                      </a:lnTo>
                      <a:lnTo>
                        <a:pt x="2013" y="1518"/>
                      </a:lnTo>
                      <a:lnTo>
                        <a:pt x="2013" y="1515"/>
                      </a:lnTo>
                      <a:lnTo>
                        <a:pt x="2013" y="1512"/>
                      </a:lnTo>
                      <a:lnTo>
                        <a:pt x="2013" y="1509"/>
                      </a:lnTo>
                      <a:lnTo>
                        <a:pt x="2013" y="1506"/>
                      </a:lnTo>
                      <a:lnTo>
                        <a:pt x="2013" y="1502"/>
                      </a:lnTo>
                      <a:lnTo>
                        <a:pt x="2014" y="1499"/>
                      </a:lnTo>
                      <a:lnTo>
                        <a:pt x="2014" y="1495"/>
                      </a:lnTo>
                      <a:lnTo>
                        <a:pt x="2014" y="1491"/>
                      </a:lnTo>
                      <a:lnTo>
                        <a:pt x="2014" y="1487"/>
                      </a:lnTo>
                      <a:lnTo>
                        <a:pt x="2014" y="1484"/>
                      </a:lnTo>
                      <a:lnTo>
                        <a:pt x="2014" y="1482"/>
                      </a:lnTo>
                      <a:lnTo>
                        <a:pt x="2015" y="1480"/>
                      </a:lnTo>
                      <a:lnTo>
                        <a:pt x="2015" y="1479"/>
                      </a:lnTo>
                      <a:lnTo>
                        <a:pt x="2015" y="1480"/>
                      </a:lnTo>
                      <a:lnTo>
                        <a:pt x="2015" y="1483"/>
                      </a:lnTo>
                      <a:lnTo>
                        <a:pt x="2015" y="1487"/>
                      </a:lnTo>
                      <a:lnTo>
                        <a:pt x="2016" y="1492"/>
                      </a:lnTo>
                      <a:lnTo>
                        <a:pt x="2016" y="1499"/>
                      </a:lnTo>
                      <a:lnTo>
                        <a:pt x="2016" y="1506"/>
                      </a:lnTo>
                      <a:lnTo>
                        <a:pt x="2016" y="1515"/>
                      </a:lnTo>
                      <a:lnTo>
                        <a:pt x="2016" y="1523"/>
                      </a:lnTo>
                      <a:lnTo>
                        <a:pt x="2016" y="1531"/>
                      </a:lnTo>
                      <a:lnTo>
                        <a:pt x="2017" y="1539"/>
                      </a:lnTo>
                      <a:lnTo>
                        <a:pt x="2017" y="1545"/>
                      </a:lnTo>
                      <a:lnTo>
                        <a:pt x="2017" y="1550"/>
                      </a:lnTo>
                      <a:lnTo>
                        <a:pt x="2017" y="1555"/>
                      </a:lnTo>
                      <a:lnTo>
                        <a:pt x="2017" y="1558"/>
                      </a:lnTo>
                      <a:lnTo>
                        <a:pt x="2017" y="1560"/>
                      </a:lnTo>
                      <a:lnTo>
                        <a:pt x="2018" y="1561"/>
                      </a:lnTo>
                      <a:lnTo>
                        <a:pt x="2018" y="1561"/>
                      </a:lnTo>
                      <a:lnTo>
                        <a:pt x="2018" y="1561"/>
                      </a:lnTo>
                      <a:lnTo>
                        <a:pt x="2018" y="1561"/>
                      </a:lnTo>
                      <a:lnTo>
                        <a:pt x="2018" y="1560"/>
                      </a:lnTo>
                      <a:lnTo>
                        <a:pt x="2018" y="1559"/>
                      </a:lnTo>
                      <a:lnTo>
                        <a:pt x="2019" y="1559"/>
                      </a:lnTo>
                      <a:lnTo>
                        <a:pt x="2019" y="1558"/>
                      </a:lnTo>
                      <a:lnTo>
                        <a:pt x="2019" y="1557"/>
                      </a:lnTo>
                      <a:lnTo>
                        <a:pt x="2019" y="1557"/>
                      </a:lnTo>
                      <a:lnTo>
                        <a:pt x="2019" y="1556"/>
                      </a:lnTo>
                      <a:lnTo>
                        <a:pt x="2020" y="1554"/>
                      </a:lnTo>
                      <a:lnTo>
                        <a:pt x="2020" y="1553"/>
                      </a:lnTo>
                      <a:lnTo>
                        <a:pt x="2020" y="1551"/>
                      </a:lnTo>
                      <a:lnTo>
                        <a:pt x="2020" y="1548"/>
                      </a:lnTo>
                      <a:lnTo>
                        <a:pt x="2020" y="1545"/>
                      </a:lnTo>
                      <a:lnTo>
                        <a:pt x="2020" y="1541"/>
                      </a:lnTo>
                      <a:lnTo>
                        <a:pt x="2021" y="1537"/>
                      </a:lnTo>
                      <a:lnTo>
                        <a:pt x="2021" y="1532"/>
                      </a:lnTo>
                      <a:lnTo>
                        <a:pt x="2021" y="1528"/>
                      </a:lnTo>
                      <a:lnTo>
                        <a:pt x="2021" y="1523"/>
                      </a:lnTo>
                      <a:lnTo>
                        <a:pt x="2021" y="1519"/>
                      </a:lnTo>
                      <a:lnTo>
                        <a:pt x="2021" y="1514"/>
                      </a:lnTo>
                      <a:lnTo>
                        <a:pt x="2022" y="1509"/>
                      </a:lnTo>
                      <a:lnTo>
                        <a:pt x="2022" y="1503"/>
                      </a:lnTo>
                      <a:lnTo>
                        <a:pt x="2022" y="1498"/>
                      </a:lnTo>
                      <a:lnTo>
                        <a:pt x="2022" y="1491"/>
                      </a:lnTo>
                      <a:lnTo>
                        <a:pt x="2022" y="1485"/>
                      </a:lnTo>
                      <a:lnTo>
                        <a:pt x="2023" y="1477"/>
                      </a:lnTo>
                      <a:lnTo>
                        <a:pt x="2023" y="1470"/>
                      </a:lnTo>
                      <a:lnTo>
                        <a:pt x="2023" y="1463"/>
                      </a:lnTo>
                      <a:lnTo>
                        <a:pt x="2023" y="1455"/>
                      </a:lnTo>
                      <a:lnTo>
                        <a:pt x="2023" y="1449"/>
                      </a:lnTo>
                      <a:lnTo>
                        <a:pt x="2023" y="1443"/>
                      </a:lnTo>
                      <a:lnTo>
                        <a:pt x="2024" y="1439"/>
                      </a:lnTo>
                      <a:lnTo>
                        <a:pt x="2024" y="1435"/>
                      </a:lnTo>
                      <a:lnTo>
                        <a:pt x="2024" y="1433"/>
                      </a:lnTo>
                      <a:lnTo>
                        <a:pt x="2024" y="1431"/>
                      </a:lnTo>
                      <a:lnTo>
                        <a:pt x="2024" y="1429"/>
                      </a:lnTo>
                      <a:lnTo>
                        <a:pt x="2024" y="1428"/>
                      </a:lnTo>
                      <a:lnTo>
                        <a:pt x="2025" y="1426"/>
                      </a:lnTo>
                      <a:lnTo>
                        <a:pt x="2025" y="1424"/>
                      </a:lnTo>
                      <a:lnTo>
                        <a:pt x="2025" y="1421"/>
                      </a:lnTo>
                      <a:lnTo>
                        <a:pt x="2025" y="1416"/>
                      </a:lnTo>
                      <a:lnTo>
                        <a:pt x="2025" y="1410"/>
                      </a:lnTo>
                      <a:lnTo>
                        <a:pt x="2025" y="1403"/>
                      </a:lnTo>
                      <a:lnTo>
                        <a:pt x="2026" y="1396"/>
                      </a:lnTo>
                      <a:lnTo>
                        <a:pt x="2026" y="1389"/>
                      </a:lnTo>
                      <a:lnTo>
                        <a:pt x="2026" y="1382"/>
                      </a:lnTo>
                      <a:lnTo>
                        <a:pt x="2026" y="1376"/>
                      </a:lnTo>
                      <a:lnTo>
                        <a:pt x="2026" y="1372"/>
                      </a:lnTo>
                      <a:lnTo>
                        <a:pt x="2027" y="1370"/>
                      </a:lnTo>
                      <a:lnTo>
                        <a:pt x="2027" y="1370"/>
                      </a:lnTo>
                      <a:lnTo>
                        <a:pt x="2027" y="1372"/>
                      </a:lnTo>
                      <a:lnTo>
                        <a:pt x="2027" y="1377"/>
                      </a:lnTo>
                      <a:lnTo>
                        <a:pt x="2027" y="1384"/>
                      </a:lnTo>
                      <a:lnTo>
                        <a:pt x="2027" y="1392"/>
                      </a:lnTo>
                      <a:lnTo>
                        <a:pt x="2028" y="1401"/>
                      </a:lnTo>
                      <a:lnTo>
                        <a:pt x="2028" y="1411"/>
                      </a:lnTo>
                      <a:lnTo>
                        <a:pt x="2028" y="1420"/>
                      </a:lnTo>
                      <a:lnTo>
                        <a:pt x="2028" y="1428"/>
                      </a:lnTo>
                      <a:lnTo>
                        <a:pt x="2028" y="1435"/>
                      </a:lnTo>
                      <a:lnTo>
                        <a:pt x="2028" y="1441"/>
                      </a:lnTo>
                      <a:lnTo>
                        <a:pt x="2029" y="1445"/>
                      </a:lnTo>
                      <a:lnTo>
                        <a:pt x="2029" y="1448"/>
                      </a:lnTo>
                      <a:lnTo>
                        <a:pt x="2029" y="1449"/>
                      </a:lnTo>
                      <a:lnTo>
                        <a:pt x="2029" y="1449"/>
                      </a:lnTo>
                      <a:lnTo>
                        <a:pt x="2029" y="1449"/>
                      </a:lnTo>
                      <a:lnTo>
                        <a:pt x="2029" y="1447"/>
                      </a:lnTo>
                      <a:lnTo>
                        <a:pt x="2030" y="1446"/>
                      </a:lnTo>
                      <a:lnTo>
                        <a:pt x="2030" y="1444"/>
                      </a:lnTo>
                      <a:lnTo>
                        <a:pt x="2030" y="1442"/>
                      </a:lnTo>
                      <a:lnTo>
                        <a:pt x="2030" y="1440"/>
                      </a:lnTo>
                      <a:lnTo>
                        <a:pt x="2030" y="1438"/>
                      </a:lnTo>
                      <a:lnTo>
                        <a:pt x="2031" y="1437"/>
                      </a:lnTo>
                      <a:lnTo>
                        <a:pt x="2031" y="1436"/>
                      </a:lnTo>
                      <a:lnTo>
                        <a:pt x="2031" y="1435"/>
                      </a:lnTo>
                      <a:lnTo>
                        <a:pt x="2031" y="1435"/>
                      </a:lnTo>
                      <a:lnTo>
                        <a:pt x="2031" y="1435"/>
                      </a:lnTo>
                      <a:lnTo>
                        <a:pt x="2031" y="1437"/>
                      </a:lnTo>
                      <a:lnTo>
                        <a:pt x="2032" y="1439"/>
                      </a:lnTo>
                      <a:lnTo>
                        <a:pt x="2032" y="1443"/>
                      </a:lnTo>
                      <a:lnTo>
                        <a:pt x="2032" y="1448"/>
                      </a:lnTo>
                      <a:lnTo>
                        <a:pt x="2032" y="1453"/>
                      </a:lnTo>
                      <a:lnTo>
                        <a:pt x="2032" y="1459"/>
                      </a:lnTo>
                      <a:lnTo>
                        <a:pt x="2032" y="1465"/>
                      </a:lnTo>
                      <a:lnTo>
                        <a:pt x="2033" y="1471"/>
                      </a:lnTo>
                      <a:lnTo>
                        <a:pt x="2033" y="1476"/>
                      </a:lnTo>
                      <a:lnTo>
                        <a:pt x="2033" y="1480"/>
                      </a:lnTo>
                      <a:lnTo>
                        <a:pt x="2033" y="1482"/>
                      </a:lnTo>
                      <a:lnTo>
                        <a:pt x="2033" y="1482"/>
                      </a:lnTo>
                      <a:lnTo>
                        <a:pt x="2034" y="1481"/>
                      </a:lnTo>
                      <a:lnTo>
                        <a:pt x="2034" y="1477"/>
                      </a:lnTo>
                      <a:lnTo>
                        <a:pt x="2034" y="1472"/>
                      </a:lnTo>
                      <a:lnTo>
                        <a:pt x="2034" y="1466"/>
                      </a:lnTo>
                      <a:lnTo>
                        <a:pt x="2034" y="1458"/>
                      </a:lnTo>
                      <a:lnTo>
                        <a:pt x="2034" y="1451"/>
                      </a:lnTo>
                      <a:lnTo>
                        <a:pt x="2035" y="1442"/>
                      </a:lnTo>
                      <a:lnTo>
                        <a:pt x="2035" y="1434"/>
                      </a:lnTo>
                      <a:lnTo>
                        <a:pt x="2035" y="1426"/>
                      </a:lnTo>
                      <a:lnTo>
                        <a:pt x="2035" y="1418"/>
                      </a:lnTo>
                      <a:lnTo>
                        <a:pt x="2035" y="1410"/>
                      </a:lnTo>
                      <a:lnTo>
                        <a:pt x="2035" y="1402"/>
                      </a:lnTo>
                      <a:lnTo>
                        <a:pt x="2036" y="1394"/>
                      </a:lnTo>
                      <a:lnTo>
                        <a:pt x="2036" y="1387"/>
                      </a:lnTo>
                      <a:lnTo>
                        <a:pt x="2036" y="1380"/>
                      </a:lnTo>
                      <a:lnTo>
                        <a:pt x="2036" y="1374"/>
                      </a:lnTo>
                      <a:lnTo>
                        <a:pt x="2036" y="1369"/>
                      </a:lnTo>
                      <a:lnTo>
                        <a:pt x="2036" y="1365"/>
                      </a:lnTo>
                      <a:lnTo>
                        <a:pt x="2037" y="1362"/>
                      </a:lnTo>
                      <a:lnTo>
                        <a:pt x="2037" y="1361"/>
                      </a:lnTo>
                      <a:lnTo>
                        <a:pt x="2037" y="1360"/>
                      </a:lnTo>
                      <a:lnTo>
                        <a:pt x="2037" y="1360"/>
                      </a:lnTo>
                      <a:lnTo>
                        <a:pt x="2037" y="1361"/>
                      </a:lnTo>
                      <a:lnTo>
                        <a:pt x="2038" y="1362"/>
                      </a:lnTo>
                      <a:lnTo>
                        <a:pt x="2038" y="1363"/>
                      </a:lnTo>
                      <a:lnTo>
                        <a:pt x="2038" y="1363"/>
                      </a:lnTo>
                      <a:lnTo>
                        <a:pt x="2038" y="1363"/>
                      </a:lnTo>
                      <a:lnTo>
                        <a:pt x="2038" y="1361"/>
                      </a:lnTo>
                      <a:lnTo>
                        <a:pt x="2038" y="1359"/>
                      </a:lnTo>
                      <a:lnTo>
                        <a:pt x="2039" y="1356"/>
                      </a:lnTo>
                      <a:lnTo>
                        <a:pt x="2039" y="1353"/>
                      </a:lnTo>
                      <a:lnTo>
                        <a:pt x="2039" y="1348"/>
                      </a:lnTo>
                      <a:lnTo>
                        <a:pt x="2039" y="1343"/>
                      </a:lnTo>
                      <a:lnTo>
                        <a:pt x="2039" y="1338"/>
                      </a:lnTo>
                      <a:lnTo>
                        <a:pt x="2039" y="1332"/>
                      </a:lnTo>
                      <a:lnTo>
                        <a:pt x="2040" y="1326"/>
                      </a:lnTo>
                      <a:lnTo>
                        <a:pt x="2040" y="1320"/>
                      </a:lnTo>
                      <a:lnTo>
                        <a:pt x="2040" y="1314"/>
                      </a:lnTo>
                      <a:lnTo>
                        <a:pt x="2040" y="1308"/>
                      </a:lnTo>
                      <a:lnTo>
                        <a:pt x="2040" y="1302"/>
                      </a:lnTo>
                      <a:lnTo>
                        <a:pt x="2040" y="1296"/>
                      </a:lnTo>
                      <a:lnTo>
                        <a:pt x="2041" y="1291"/>
                      </a:lnTo>
                      <a:lnTo>
                        <a:pt x="2041" y="1286"/>
                      </a:lnTo>
                      <a:lnTo>
                        <a:pt x="2041" y="1281"/>
                      </a:lnTo>
                      <a:lnTo>
                        <a:pt x="2041" y="1277"/>
                      </a:lnTo>
                      <a:lnTo>
                        <a:pt x="2041" y="1274"/>
                      </a:lnTo>
                      <a:lnTo>
                        <a:pt x="2042" y="1272"/>
                      </a:lnTo>
                      <a:lnTo>
                        <a:pt x="2042" y="1270"/>
                      </a:lnTo>
                      <a:lnTo>
                        <a:pt x="2042" y="1269"/>
                      </a:lnTo>
                      <a:lnTo>
                        <a:pt x="2042" y="1269"/>
                      </a:lnTo>
                      <a:lnTo>
                        <a:pt x="2042" y="1270"/>
                      </a:lnTo>
                      <a:lnTo>
                        <a:pt x="2042" y="1271"/>
                      </a:lnTo>
                      <a:lnTo>
                        <a:pt x="2043" y="1273"/>
                      </a:lnTo>
                      <a:lnTo>
                        <a:pt x="2043" y="1276"/>
                      </a:lnTo>
                      <a:lnTo>
                        <a:pt x="2043" y="1278"/>
                      </a:lnTo>
                      <a:lnTo>
                        <a:pt x="2043" y="1281"/>
                      </a:lnTo>
                      <a:lnTo>
                        <a:pt x="2043" y="1284"/>
                      </a:lnTo>
                      <a:lnTo>
                        <a:pt x="2043" y="1286"/>
                      </a:lnTo>
                      <a:lnTo>
                        <a:pt x="2044" y="1289"/>
                      </a:lnTo>
                      <a:lnTo>
                        <a:pt x="2044" y="1292"/>
                      </a:lnTo>
                      <a:lnTo>
                        <a:pt x="2044" y="1294"/>
                      </a:lnTo>
                      <a:lnTo>
                        <a:pt x="2044" y="1297"/>
                      </a:lnTo>
                      <a:lnTo>
                        <a:pt x="2044" y="1299"/>
                      </a:lnTo>
                      <a:lnTo>
                        <a:pt x="2045" y="1301"/>
                      </a:lnTo>
                      <a:lnTo>
                        <a:pt x="2045" y="1302"/>
                      </a:lnTo>
                      <a:lnTo>
                        <a:pt x="2045" y="1303"/>
                      </a:lnTo>
                      <a:lnTo>
                        <a:pt x="2045" y="1304"/>
                      </a:lnTo>
                      <a:lnTo>
                        <a:pt x="2045" y="1305"/>
                      </a:lnTo>
                      <a:lnTo>
                        <a:pt x="2045" y="1306"/>
                      </a:lnTo>
                      <a:lnTo>
                        <a:pt x="2046" y="1308"/>
                      </a:lnTo>
                      <a:lnTo>
                        <a:pt x="2046" y="1309"/>
                      </a:lnTo>
                      <a:lnTo>
                        <a:pt x="2046" y="1311"/>
                      </a:lnTo>
                      <a:lnTo>
                        <a:pt x="2046" y="1313"/>
                      </a:lnTo>
                      <a:lnTo>
                        <a:pt x="2046" y="1315"/>
                      </a:lnTo>
                      <a:lnTo>
                        <a:pt x="2046" y="1317"/>
                      </a:lnTo>
                      <a:lnTo>
                        <a:pt x="2047" y="1319"/>
                      </a:lnTo>
                      <a:lnTo>
                        <a:pt x="2047" y="1321"/>
                      </a:lnTo>
                      <a:lnTo>
                        <a:pt x="2047" y="1322"/>
                      </a:lnTo>
                      <a:lnTo>
                        <a:pt x="2047" y="1323"/>
                      </a:lnTo>
                      <a:lnTo>
                        <a:pt x="2047" y="1323"/>
                      </a:lnTo>
                      <a:lnTo>
                        <a:pt x="2047" y="1323"/>
                      </a:lnTo>
                      <a:lnTo>
                        <a:pt x="2048" y="1322"/>
                      </a:lnTo>
                      <a:lnTo>
                        <a:pt x="2048" y="1322"/>
                      </a:lnTo>
                      <a:lnTo>
                        <a:pt x="2048" y="1323"/>
                      </a:lnTo>
                      <a:lnTo>
                        <a:pt x="2048" y="1323"/>
                      </a:lnTo>
                      <a:lnTo>
                        <a:pt x="2048" y="1324"/>
                      </a:lnTo>
                      <a:lnTo>
                        <a:pt x="2049" y="1326"/>
                      </a:lnTo>
                      <a:lnTo>
                        <a:pt x="2049" y="1328"/>
                      </a:lnTo>
                      <a:lnTo>
                        <a:pt x="2049" y="1331"/>
                      </a:lnTo>
                      <a:lnTo>
                        <a:pt x="2049" y="1333"/>
                      </a:lnTo>
                      <a:lnTo>
                        <a:pt x="2049" y="1336"/>
                      </a:lnTo>
                      <a:lnTo>
                        <a:pt x="2049" y="1338"/>
                      </a:lnTo>
                      <a:lnTo>
                        <a:pt x="2050" y="1339"/>
                      </a:lnTo>
                      <a:lnTo>
                        <a:pt x="2050" y="1339"/>
                      </a:lnTo>
                      <a:lnTo>
                        <a:pt x="2050" y="1339"/>
                      </a:lnTo>
                      <a:lnTo>
                        <a:pt x="2050" y="1337"/>
                      </a:lnTo>
                      <a:lnTo>
                        <a:pt x="2050" y="1334"/>
                      </a:lnTo>
                      <a:lnTo>
                        <a:pt x="2050" y="1329"/>
                      </a:lnTo>
                      <a:lnTo>
                        <a:pt x="2051" y="1324"/>
                      </a:lnTo>
                      <a:lnTo>
                        <a:pt x="2051" y="1317"/>
                      </a:lnTo>
                      <a:lnTo>
                        <a:pt x="2051" y="1310"/>
                      </a:lnTo>
                      <a:lnTo>
                        <a:pt x="2051" y="1302"/>
                      </a:lnTo>
                      <a:lnTo>
                        <a:pt x="2051" y="1295"/>
                      </a:lnTo>
                      <a:lnTo>
                        <a:pt x="2051" y="1288"/>
                      </a:lnTo>
                      <a:lnTo>
                        <a:pt x="2052" y="1281"/>
                      </a:lnTo>
                      <a:lnTo>
                        <a:pt x="2052" y="1276"/>
                      </a:lnTo>
                      <a:lnTo>
                        <a:pt x="2052" y="1272"/>
                      </a:lnTo>
                      <a:lnTo>
                        <a:pt x="2052" y="1269"/>
                      </a:lnTo>
                      <a:lnTo>
                        <a:pt x="2052" y="1267"/>
                      </a:lnTo>
                      <a:lnTo>
                        <a:pt x="2053" y="1267"/>
                      </a:lnTo>
                      <a:lnTo>
                        <a:pt x="2053" y="1267"/>
                      </a:lnTo>
                      <a:lnTo>
                        <a:pt x="2053" y="1268"/>
                      </a:lnTo>
                      <a:lnTo>
                        <a:pt x="2053" y="1270"/>
                      </a:lnTo>
                      <a:lnTo>
                        <a:pt x="2053" y="1272"/>
                      </a:lnTo>
                      <a:lnTo>
                        <a:pt x="2053" y="1274"/>
                      </a:lnTo>
                      <a:lnTo>
                        <a:pt x="2054" y="1277"/>
                      </a:lnTo>
                      <a:lnTo>
                        <a:pt x="2054" y="1279"/>
                      </a:lnTo>
                      <a:lnTo>
                        <a:pt x="2054" y="1282"/>
                      </a:lnTo>
                      <a:lnTo>
                        <a:pt x="2054" y="1285"/>
                      </a:lnTo>
                      <a:lnTo>
                        <a:pt x="2054" y="1288"/>
                      </a:lnTo>
                      <a:lnTo>
                        <a:pt x="2054" y="1292"/>
                      </a:lnTo>
                      <a:lnTo>
                        <a:pt x="2055" y="1296"/>
                      </a:lnTo>
                      <a:lnTo>
                        <a:pt x="2055" y="1301"/>
                      </a:lnTo>
                      <a:lnTo>
                        <a:pt x="2055" y="1307"/>
                      </a:lnTo>
                      <a:lnTo>
                        <a:pt x="2055" y="1314"/>
                      </a:lnTo>
                      <a:lnTo>
                        <a:pt x="2055" y="1321"/>
                      </a:lnTo>
                      <a:lnTo>
                        <a:pt x="2056" y="1328"/>
                      </a:lnTo>
                      <a:lnTo>
                        <a:pt x="2056" y="1336"/>
                      </a:lnTo>
                      <a:lnTo>
                        <a:pt x="2056" y="1343"/>
                      </a:lnTo>
                      <a:lnTo>
                        <a:pt x="2056" y="1350"/>
                      </a:lnTo>
                      <a:lnTo>
                        <a:pt x="2056" y="1357"/>
                      </a:lnTo>
                      <a:lnTo>
                        <a:pt x="2056" y="1364"/>
                      </a:lnTo>
                      <a:lnTo>
                        <a:pt x="2057" y="1370"/>
                      </a:lnTo>
                      <a:lnTo>
                        <a:pt x="2057" y="1376"/>
                      </a:lnTo>
                      <a:lnTo>
                        <a:pt x="2057" y="1382"/>
                      </a:lnTo>
                      <a:lnTo>
                        <a:pt x="2057" y="1387"/>
                      </a:lnTo>
                      <a:lnTo>
                        <a:pt x="2057" y="1393"/>
                      </a:lnTo>
                      <a:lnTo>
                        <a:pt x="2057" y="1398"/>
                      </a:lnTo>
                      <a:lnTo>
                        <a:pt x="2058" y="1402"/>
                      </a:lnTo>
                      <a:lnTo>
                        <a:pt x="2058" y="1406"/>
                      </a:lnTo>
                      <a:lnTo>
                        <a:pt x="2058" y="1408"/>
                      </a:lnTo>
                      <a:lnTo>
                        <a:pt x="2058" y="1410"/>
                      </a:lnTo>
                      <a:lnTo>
                        <a:pt x="2058" y="1410"/>
                      </a:lnTo>
                      <a:lnTo>
                        <a:pt x="2058" y="1408"/>
                      </a:lnTo>
                      <a:lnTo>
                        <a:pt x="2059" y="1405"/>
                      </a:lnTo>
                      <a:lnTo>
                        <a:pt x="2059" y="1400"/>
                      </a:lnTo>
                      <a:lnTo>
                        <a:pt x="2059" y="1394"/>
                      </a:lnTo>
                      <a:lnTo>
                        <a:pt x="2059" y="1387"/>
                      </a:lnTo>
                      <a:lnTo>
                        <a:pt x="2059" y="1378"/>
                      </a:lnTo>
                      <a:lnTo>
                        <a:pt x="2060" y="1370"/>
                      </a:lnTo>
                      <a:lnTo>
                        <a:pt x="2060" y="1361"/>
                      </a:lnTo>
                      <a:lnTo>
                        <a:pt x="2060" y="1353"/>
                      </a:lnTo>
                      <a:lnTo>
                        <a:pt x="2060" y="1345"/>
                      </a:lnTo>
                      <a:lnTo>
                        <a:pt x="2060" y="1337"/>
                      </a:lnTo>
                      <a:lnTo>
                        <a:pt x="2060" y="1330"/>
                      </a:lnTo>
                      <a:lnTo>
                        <a:pt x="2061" y="1324"/>
                      </a:lnTo>
                      <a:lnTo>
                        <a:pt x="2061" y="1319"/>
                      </a:lnTo>
                      <a:lnTo>
                        <a:pt x="2061" y="1314"/>
                      </a:lnTo>
                      <a:lnTo>
                        <a:pt x="2061" y="1310"/>
                      </a:lnTo>
                      <a:lnTo>
                        <a:pt x="2061" y="1307"/>
                      </a:lnTo>
                      <a:lnTo>
                        <a:pt x="2061" y="1304"/>
                      </a:lnTo>
                      <a:lnTo>
                        <a:pt x="2062" y="1303"/>
                      </a:lnTo>
                      <a:lnTo>
                        <a:pt x="2062" y="1303"/>
                      </a:lnTo>
                      <a:lnTo>
                        <a:pt x="2062" y="1304"/>
                      </a:lnTo>
                      <a:lnTo>
                        <a:pt x="2062" y="1307"/>
                      </a:lnTo>
                      <a:lnTo>
                        <a:pt x="2062" y="1310"/>
                      </a:lnTo>
                      <a:lnTo>
                        <a:pt x="2062" y="1314"/>
                      </a:lnTo>
                      <a:lnTo>
                        <a:pt x="2063" y="1319"/>
                      </a:lnTo>
                      <a:lnTo>
                        <a:pt x="2063" y="1323"/>
                      </a:lnTo>
                      <a:lnTo>
                        <a:pt x="2063" y="1328"/>
                      </a:lnTo>
                      <a:lnTo>
                        <a:pt x="2063" y="1331"/>
                      </a:lnTo>
                      <a:lnTo>
                        <a:pt x="2063" y="1335"/>
                      </a:lnTo>
                      <a:lnTo>
                        <a:pt x="2064" y="1337"/>
                      </a:lnTo>
                      <a:lnTo>
                        <a:pt x="2064" y="1338"/>
                      </a:lnTo>
                      <a:lnTo>
                        <a:pt x="2064" y="1339"/>
                      </a:lnTo>
                      <a:lnTo>
                        <a:pt x="2064" y="1340"/>
                      </a:lnTo>
                      <a:lnTo>
                        <a:pt x="2064" y="1340"/>
                      </a:lnTo>
                      <a:lnTo>
                        <a:pt x="2064" y="1340"/>
                      </a:lnTo>
                      <a:lnTo>
                        <a:pt x="2065" y="1340"/>
                      </a:lnTo>
                      <a:lnTo>
                        <a:pt x="2065" y="1340"/>
                      </a:lnTo>
                      <a:lnTo>
                        <a:pt x="2065" y="1341"/>
                      </a:lnTo>
                      <a:lnTo>
                        <a:pt x="2065" y="1341"/>
                      </a:lnTo>
                      <a:lnTo>
                        <a:pt x="2065" y="1342"/>
                      </a:lnTo>
                      <a:lnTo>
                        <a:pt x="2065" y="1342"/>
                      </a:lnTo>
                      <a:lnTo>
                        <a:pt x="2066" y="1343"/>
                      </a:lnTo>
                      <a:lnTo>
                        <a:pt x="2066" y="1343"/>
                      </a:lnTo>
                      <a:lnTo>
                        <a:pt x="2066" y="1344"/>
                      </a:lnTo>
                      <a:lnTo>
                        <a:pt x="2066" y="1344"/>
                      </a:lnTo>
                      <a:lnTo>
                        <a:pt x="2066" y="1344"/>
                      </a:lnTo>
                      <a:lnTo>
                        <a:pt x="2066" y="1343"/>
                      </a:lnTo>
                      <a:lnTo>
                        <a:pt x="2067" y="1342"/>
                      </a:lnTo>
                      <a:lnTo>
                        <a:pt x="2067" y="1341"/>
                      </a:lnTo>
                      <a:lnTo>
                        <a:pt x="2067" y="1339"/>
                      </a:lnTo>
                      <a:lnTo>
                        <a:pt x="2067" y="1336"/>
                      </a:lnTo>
                      <a:lnTo>
                        <a:pt x="2067" y="1334"/>
                      </a:lnTo>
                      <a:lnTo>
                        <a:pt x="2068" y="1331"/>
                      </a:lnTo>
                      <a:lnTo>
                        <a:pt x="2068" y="1328"/>
                      </a:lnTo>
                      <a:lnTo>
                        <a:pt x="2068" y="1325"/>
                      </a:lnTo>
                      <a:lnTo>
                        <a:pt x="2068" y="1323"/>
                      </a:lnTo>
                      <a:lnTo>
                        <a:pt x="2068" y="1321"/>
                      </a:lnTo>
                      <a:lnTo>
                        <a:pt x="2068" y="1319"/>
                      </a:lnTo>
                      <a:lnTo>
                        <a:pt x="2069" y="1319"/>
                      </a:lnTo>
                      <a:lnTo>
                        <a:pt x="2069" y="1319"/>
                      </a:lnTo>
                      <a:lnTo>
                        <a:pt x="2069" y="1319"/>
                      </a:lnTo>
                      <a:lnTo>
                        <a:pt x="2069" y="1320"/>
                      </a:lnTo>
                      <a:lnTo>
                        <a:pt x="2069" y="1321"/>
                      </a:lnTo>
                      <a:lnTo>
                        <a:pt x="2069" y="1322"/>
                      </a:lnTo>
                      <a:lnTo>
                        <a:pt x="2070" y="1322"/>
                      </a:lnTo>
                      <a:lnTo>
                        <a:pt x="2070" y="1321"/>
                      </a:lnTo>
                      <a:lnTo>
                        <a:pt x="2070" y="1319"/>
                      </a:lnTo>
                      <a:lnTo>
                        <a:pt x="2070" y="1315"/>
                      </a:lnTo>
                      <a:lnTo>
                        <a:pt x="2070" y="1310"/>
                      </a:lnTo>
                      <a:lnTo>
                        <a:pt x="2071" y="1302"/>
                      </a:lnTo>
                      <a:lnTo>
                        <a:pt x="2071" y="1293"/>
                      </a:lnTo>
                      <a:lnTo>
                        <a:pt x="2071" y="1282"/>
                      </a:lnTo>
                      <a:lnTo>
                        <a:pt x="2071" y="1270"/>
                      </a:lnTo>
                      <a:lnTo>
                        <a:pt x="2071" y="1258"/>
                      </a:lnTo>
                      <a:lnTo>
                        <a:pt x="2071" y="1245"/>
                      </a:lnTo>
                      <a:lnTo>
                        <a:pt x="2072" y="1234"/>
                      </a:lnTo>
                      <a:lnTo>
                        <a:pt x="2072" y="1223"/>
                      </a:lnTo>
                      <a:lnTo>
                        <a:pt x="2072" y="1214"/>
                      </a:lnTo>
                      <a:lnTo>
                        <a:pt x="2072" y="1206"/>
                      </a:lnTo>
                      <a:lnTo>
                        <a:pt x="2072" y="1201"/>
                      </a:lnTo>
                      <a:lnTo>
                        <a:pt x="2072" y="1198"/>
                      </a:lnTo>
                      <a:lnTo>
                        <a:pt x="2073" y="1197"/>
                      </a:lnTo>
                      <a:lnTo>
                        <a:pt x="2073" y="1198"/>
                      </a:lnTo>
                      <a:lnTo>
                        <a:pt x="2073" y="1201"/>
                      </a:lnTo>
                      <a:lnTo>
                        <a:pt x="2073" y="1205"/>
                      </a:lnTo>
                      <a:lnTo>
                        <a:pt x="2073" y="1211"/>
                      </a:lnTo>
                      <a:lnTo>
                        <a:pt x="2073" y="1216"/>
                      </a:lnTo>
                      <a:lnTo>
                        <a:pt x="2074" y="1221"/>
                      </a:lnTo>
                      <a:lnTo>
                        <a:pt x="2074" y="1226"/>
                      </a:lnTo>
                      <a:lnTo>
                        <a:pt x="2074" y="1231"/>
                      </a:lnTo>
                      <a:lnTo>
                        <a:pt x="2074" y="1235"/>
                      </a:lnTo>
                      <a:lnTo>
                        <a:pt x="2074" y="1238"/>
                      </a:lnTo>
                      <a:lnTo>
                        <a:pt x="2075" y="1241"/>
                      </a:lnTo>
                      <a:lnTo>
                        <a:pt x="2075" y="1243"/>
                      </a:lnTo>
                      <a:lnTo>
                        <a:pt x="2075" y="1244"/>
                      </a:lnTo>
                      <a:lnTo>
                        <a:pt x="2075" y="1246"/>
                      </a:lnTo>
                      <a:lnTo>
                        <a:pt x="2075" y="1247"/>
                      </a:lnTo>
                      <a:lnTo>
                        <a:pt x="2075" y="1247"/>
                      </a:lnTo>
                      <a:lnTo>
                        <a:pt x="2076" y="1248"/>
                      </a:lnTo>
                      <a:lnTo>
                        <a:pt x="2076" y="1248"/>
                      </a:lnTo>
                      <a:lnTo>
                        <a:pt x="2076" y="1248"/>
                      </a:lnTo>
                      <a:lnTo>
                        <a:pt x="2076" y="1248"/>
                      </a:lnTo>
                      <a:lnTo>
                        <a:pt x="2076" y="1248"/>
                      </a:lnTo>
                      <a:lnTo>
                        <a:pt x="2076" y="1247"/>
                      </a:lnTo>
                      <a:lnTo>
                        <a:pt x="2077" y="1246"/>
                      </a:lnTo>
                      <a:lnTo>
                        <a:pt x="2077" y="1245"/>
                      </a:lnTo>
                      <a:lnTo>
                        <a:pt x="2077" y="1244"/>
                      </a:lnTo>
                      <a:lnTo>
                        <a:pt x="2077" y="1243"/>
                      </a:lnTo>
                      <a:lnTo>
                        <a:pt x="2077" y="1242"/>
                      </a:lnTo>
                      <a:lnTo>
                        <a:pt x="2077" y="1241"/>
                      </a:lnTo>
                      <a:lnTo>
                        <a:pt x="2078" y="1240"/>
                      </a:lnTo>
                      <a:lnTo>
                        <a:pt x="2078" y="1239"/>
                      </a:lnTo>
                      <a:lnTo>
                        <a:pt x="2078" y="1238"/>
                      </a:lnTo>
                      <a:lnTo>
                        <a:pt x="2078" y="1237"/>
                      </a:lnTo>
                      <a:lnTo>
                        <a:pt x="2078" y="1237"/>
                      </a:lnTo>
                      <a:lnTo>
                        <a:pt x="2079" y="1236"/>
                      </a:lnTo>
                      <a:lnTo>
                        <a:pt x="2079" y="1237"/>
                      </a:lnTo>
                      <a:lnTo>
                        <a:pt x="2079" y="1238"/>
                      </a:lnTo>
                      <a:lnTo>
                        <a:pt x="2079" y="1240"/>
                      </a:lnTo>
                      <a:lnTo>
                        <a:pt x="2079" y="1243"/>
                      </a:lnTo>
                      <a:lnTo>
                        <a:pt x="2079" y="1246"/>
                      </a:lnTo>
                      <a:lnTo>
                        <a:pt x="2080" y="1249"/>
                      </a:lnTo>
                      <a:lnTo>
                        <a:pt x="2080" y="1251"/>
                      </a:lnTo>
                      <a:lnTo>
                        <a:pt x="2080" y="1254"/>
                      </a:lnTo>
                      <a:lnTo>
                        <a:pt x="2080" y="1255"/>
                      </a:lnTo>
                      <a:lnTo>
                        <a:pt x="2080" y="1255"/>
                      </a:lnTo>
                      <a:lnTo>
                        <a:pt x="2080" y="1254"/>
                      </a:lnTo>
                      <a:lnTo>
                        <a:pt x="2081" y="1252"/>
                      </a:lnTo>
                      <a:lnTo>
                        <a:pt x="2081" y="1248"/>
                      </a:lnTo>
                      <a:lnTo>
                        <a:pt x="2081" y="1244"/>
                      </a:lnTo>
                      <a:lnTo>
                        <a:pt x="2081" y="1239"/>
                      </a:lnTo>
                      <a:lnTo>
                        <a:pt x="2081" y="1233"/>
                      </a:lnTo>
                      <a:lnTo>
                        <a:pt x="2082" y="1228"/>
                      </a:lnTo>
                      <a:lnTo>
                        <a:pt x="2082" y="1221"/>
                      </a:lnTo>
                      <a:lnTo>
                        <a:pt x="2082" y="1215"/>
                      </a:lnTo>
                      <a:lnTo>
                        <a:pt x="2082" y="1209"/>
                      </a:lnTo>
                      <a:lnTo>
                        <a:pt x="2082" y="1202"/>
                      </a:lnTo>
                      <a:lnTo>
                        <a:pt x="2082" y="1195"/>
                      </a:lnTo>
                      <a:lnTo>
                        <a:pt x="2083" y="1189"/>
                      </a:lnTo>
                      <a:lnTo>
                        <a:pt x="2083" y="1182"/>
                      </a:lnTo>
                      <a:lnTo>
                        <a:pt x="2083" y="1175"/>
                      </a:lnTo>
                      <a:lnTo>
                        <a:pt x="2083" y="1169"/>
                      </a:lnTo>
                      <a:lnTo>
                        <a:pt x="2083" y="1163"/>
                      </a:lnTo>
                      <a:lnTo>
                        <a:pt x="2083" y="1158"/>
                      </a:lnTo>
                      <a:lnTo>
                        <a:pt x="2084" y="1153"/>
                      </a:lnTo>
                      <a:lnTo>
                        <a:pt x="2084" y="1150"/>
                      </a:lnTo>
                      <a:lnTo>
                        <a:pt x="2084" y="1148"/>
                      </a:lnTo>
                      <a:lnTo>
                        <a:pt x="2084" y="1147"/>
                      </a:lnTo>
                      <a:lnTo>
                        <a:pt x="2084" y="1147"/>
                      </a:lnTo>
                      <a:lnTo>
                        <a:pt x="2084" y="1149"/>
                      </a:lnTo>
                      <a:lnTo>
                        <a:pt x="2085" y="1151"/>
                      </a:lnTo>
                      <a:lnTo>
                        <a:pt x="2085" y="1153"/>
                      </a:lnTo>
                      <a:lnTo>
                        <a:pt x="2085" y="1156"/>
                      </a:lnTo>
                      <a:lnTo>
                        <a:pt x="2085" y="1160"/>
                      </a:lnTo>
                      <a:lnTo>
                        <a:pt x="2085" y="1163"/>
                      </a:lnTo>
                      <a:lnTo>
                        <a:pt x="2086" y="1166"/>
                      </a:lnTo>
                      <a:lnTo>
                        <a:pt x="2086" y="1169"/>
                      </a:lnTo>
                      <a:lnTo>
                        <a:pt x="2086" y="1172"/>
                      </a:lnTo>
                      <a:lnTo>
                        <a:pt x="2086" y="1175"/>
                      </a:lnTo>
                      <a:lnTo>
                        <a:pt x="2086" y="1178"/>
                      </a:lnTo>
                      <a:lnTo>
                        <a:pt x="2086" y="1181"/>
                      </a:lnTo>
                      <a:lnTo>
                        <a:pt x="2087" y="1184"/>
                      </a:lnTo>
                      <a:lnTo>
                        <a:pt x="2087" y="1187"/>
                      </a:lnTo>
                      <a:lnTo>
                        <a:pt x="2087" y="1190"/>
                      </a:lnTo>
                      <a:lnTo>
                        <a:pt x="2087" y="1193"/>
                      </a:lnTo>
                      <a:lnTo>
                        <a:pt x="2087" y="1195"/>
                      </a:lnTo>
                      <a:lnTo>
                        <a:pt x="2087" y="1196"/>
                      </a:lnTo>
                      <a:lnTo>
                        <a:pt x="2088" y="1196"/>
                      </a:lnTo>
                      <a:lnTo>
                        <a:pt x="2088" y="1195"/>
                      </a:lnTo>
                      <a:lnTo>
                        <a:pt x="2088" y="1193"/>
                      </a:lnTo>
                      <a:lnTo>
                        <a:pt x="2088" y="1190"/>
                      </a:lnTo>
                      <a:lnTo>
                        <a:pt x="2088" y="1186"/>
                      </a:lnTo>
                      <a:lnTo>
                        <a:pt x="2088" y="1182"/>
                      </a:lnTo>
                      <a:lnTo>
                        <a:pt x="2089" y="1177"/>
                      </a:lnTo>
                      <a:lnTo>
                        <a:pt x="2089" y="1171"/>
                      </a:lnTo>
                      <a:lnTo>
                        <a:pt x="2089" y="1165"/>
                      </a:lnTo>
                      <a:lnTo>
                        <a:pt x="2089" y="1159"/>
                      </a:lnTo>
                      <a:lnTo>
                        <a:pt x="2089" y="1153"/>
                      </a:lnTo>
                      <a:lnTo>
                        <a:pt x="2090" y="1146"/>
                      </a:lnTo>
                      <a:lnTo>
                        <a:pt x="2090" y="1139"/>
                      </a:lnTo>
                      <a:lnTo>
                        <a:pt x="2090" y="1133"/>
                      </a:lnTo>
                      <a:lnTo>
                        <a:pt x="2090" y="1127"/>
                      </a:lnTo>
                      <a:lnTo>
                        <a:pt x="2090" y="1122"/>
                      </a:lnTo>
                      <a:lnTo>
                        <a:pt x="2090" y="1118"/>
                      </a:lnTo>
                      <a:lnTo>
                        <a:pt x="2091" y="1116"/>
                      </a:lnTo>
                      <a:lnTo>
                        <a:pt x="2091" y="1114"/>
                      </a:lnTo>
                      <a:lnTo>
                        <a:pt x="2091" y="1115"/>
                      </a:lnTo>
                      <a:lnTo>
                        <a:pt x="2091" y="1116"/>
                      </a:lnTo>
                      <a:lnTo>
                        <a:pt x="2091" y="1119"/>
                      </a:lnTo>
                      <a:lnTo>
                        <a:pt x="2091" y="1123"/>
                      </a:lnTo>
                      <a:lnTo>
                        <a:pt x="2092" y="1127"/>
                      </a:lnTo>
                      <a:lnTo>
                        <a:pt x="2092" y="1132"/>
                      </a:lnTo>
                      <a:lnTo>
                        <a:pt x="2092" y="1135"/>
                      </a:lnTo>
                      <a:lnTo>
                        <a:pt x="2092" y="1139"/>
                      </a:lnTo>
                      <a:lnTo>
                        <a:pt x="2092" y="1141"/>
                      </a:lnTo>
                      <a:lnTo>
                        <a:pt x="2093" y="1141"/>
                      </a:lnTo>
                      <a:lnTo>
                        <a:pt x="2093" y="1141"/>
                      </a:lnTo>
                      <a:lnTo>
                        <a:pt x="2093" y="1138"/>
                      </a:lnTo>
                      <a:lnTo>
                        <a:pt x="2093" y="1135"/>
                      </a:lnTo>
                      <a:lnTo>
                        <a:pt x="2093" y="1129"/>
                      </a:lnTo>
                      <a:lnTo>
                        <a:pt x="2093" y="1123"/>
                      </a:lnTo>
                      <a:lnTo>
                        <a:pt x="2094" y="1116"/>
                      </a:lnTo>
                      <a:lnTo>
                        <a:pt x="2094" y="1108"/>
                      </a:lnTo>
                      <a:lnTo>
                        <a:pt x="2094" y="1099"/>
                      </a:lnTo>
                      <a:lnTo>
                        <a:pt x="2094" y="1091"/>
                      </a:lnTo>
                      <a:lnTo>
                        <a:pt x="2094" y="1084"/>
                      </a:lnTo>
                      <a:lnTo>
                        <a:pt x="2094" y="1077"/>
                      </a:lnTo>
                      <a:lnTo>
                        <a:pt x="2095" y="1071"/>
                      </a:lnTo>
                      <a:lnTo>
                        <a:pt x="2095" y="1067"/>
                      </a:lnTo>
                      <a:lnTo>
                        <a:pt x="2095" y="1064"/>
                      </a:lnTo>
                      <a:lnTo>
                        <a:pt x="2095" y="1062"/>
                      </a:lnTo>
                      <a:lnTo>
                        <a:pt x="2095" y="1061"/>
                      </a:lnTo>
                      <a:lnTo>
                        <a:pt x="2095" y="1061"/>
                      </a:lnTo>
                      <a:lnTo>
                        <a:pt x="2096" y="1061"/>
                      </a:lnTo>
                      <a:lnTo>
                        <a:pt x="2096" y="1061"/>
                      </a:lnTo>
                      <a:lnTo>
                        <a:pt x="2096" y="1061"/>
                      </a:lnTo>
                      <a:lnTo>
                        <a:pt x="2096" y="1062"/>
                      </a:lnTo>
                      <a:lnTo>
                        <a:pt x="2096" y="1062"/>
                      </a:lnTo>
                      <a:lnTo>
                        <a:pt x="2097" y="1062"/>
                      </a:lnTo>
                      <a:lnTo>
                        <a:pt x="2097" y="1063"/>
                      </a:lnTo>
                      <a:lnTo>
                        <a:pt x="2097" y="1064"/>
                      </a:lnTo>
                      <a:lnTo>
                        <a:pt x="2097" y="1067"/>
                      </a:lnTo>
                      <a:lnTo>
                        <a:pt x="2097" y="1070"/>
                      </a:lnTo>
                      <a:lnTo>
                        <a:pt x="2097" y="1074"/>
                      </a:lnTo>
                      <a:lnTo>
                        <a:pt x="2098" y="1079"/>
                      </a:lnTo>
                      <a:lnTo>
                        <a:pt x="2098" y="1085"/>
                      </a:lnTo>
                      <a:lnTo>
                        <a:pt x="2098" y="1090"/>
                      </a:lnTo>
                      <a:lnTo>
                        <a:pt x="2098" y="1095"/>
                      </a:lnTo>
                      <a:lnTo>
                        <a:pt x="2098" y="1100"/>
                      </a:lnTo>
                      <a:lnTo>
                        <a:pt x="2098" y="1103"/>
                      </a:lnTo>
                      <a:lnTo>
                        <a:pt x="2099" y="1104"/>
                      </a:lnTo>
                      <a:lnTo>
                        <a:pt x="2099" y="1103"/>
                      </a:lnTo>
                      <a:lnTo>
                        <a:pt x="2099" y="1101"/>
                      </a:lnTo>
                      <a:lnTo>
                        <a:pt x="2099" y="1096"/>
                      </a:lnTo>
                      <a:lnTo>
                        <a:pt x="2099" y="1090"/>
                      </a:lnTo>
                      <a:lnTo>
                        <a:pt x="2099" y="1083"/>
                      </a:lnTo>
                      <a:lnTo>
                        <a:pt x="2100" y="1076"/>
                      </a:lnTo>
                      <a:lnTo>
                        <a:pt x="2100" y="1069"/>
                      </a:lnTo>
                      <a:lnTo>
                        <a:pt x="2100" y="1063"/>
                      </a:lnTo>
                      <a:lnTo>
                        <a:pt x="2100" y="1059"/>
                      </a:lnTo>
                      <a:lnTo>
                        <a:pt x="2100" y="1056"/>
                      </a:lnTo>
                      <a:lnTo>
                        <a:pt x="2101" y="1055"/>
                      </a:lnTo>
                      <a:lnTo>
                        <a:pt x="2101" y="1057"/>
                      </a:lnTo>
                      <a:lnTo>
                        <a:pt x="2101" y="1060"/>
                      </a:lnTo>
                      <a:lnTo>
                        <a:pt x="2101" y="1064"/>
                      </a:lnTo>
                      <a:lnTo>
                        <a:pt x="2101" y="1070"/>
                      </a:lnTo>
                      <a:lnTo>
                        <a:pt x="2101" y="1076"/>
                      </a:lnTo>
                      <a:lnTo>
                        <a:pt x="2102" y="1082"/>
                      </a:lnTo>
                      <a:lnTo>
                        <a:pt x="2102" y="1087"/>
                      </a:lnTo>
                      <a:lnTo>
                        <a:pt x="2102" y="1092"/>
                      </a:lnTo>
                      <a:lnTo>
                        <a:pt x="2102" y="1095"/>
                      </a:lnTo>
                      <a:lnTo>
                        <a:pt x="2102" y="1097"/>
                      </a:lnTo>
                      <a:lnTo>
                        <a:pt x="2102" y="1098"/>
                      </a:lnTo>
                      <a:lnTo>
                        <a:pt x="2103" y="1098"/>
                      </a:lnTo>
                      <a:lnTo>
                        <a:pt x="2103" y="1097"/>
                      </a:lnTo>
                      <a:lnTo>
                        <a:pt x="2103" y="1096"/>
                      </a:lnTo>
                      <a:lnTo>
                        <a:pt x="2103" y="1094"/>
                      </a:lnTo>
                      <a:lnTo>
                        <a:pt x="2103" y="1092"/>
                      </a:lnTo>
                      <a:lnTo>
                        <a:pt x="2104" y="1090"/>
                      </a:lnTo>
                      <a:lnTo>
                        <a:pt x="2104" y="1088"/>
                      </a:lnTo>
                      <a:lnTo>
                        <a:pt x="2104" y="1087"/>
                      </a:lnTo>
                      <a:lnTo>
                        <a:pt x="2104" y="1086"/>
                      </a:lnTo>
                      <a:lnTo>
                        <a:pt x="2104" y="1086"/>
                      </a:lnTo>
                      <a:lnTo>
                        <a:pt x="2104" y="1087"/>
                      </a:lnTo>
                      <a:lnTo>
                        <a:pt x="2105" y="1089"/>
                      </a:lnTo>
                      <a:lnTo>
                        <a:pt x="2105" y="1092"/>
                      </a:lnTo>
                      <a:lnTo>
                        <a:pt x="2105" y="1096"/>
                      </a:lnTo>
                      <a:lnTo>
                        <a:pt x="2105" y="1101"/>
                      </a:lnTo>
                      <a:lnTo>
                        <a:pt x="2105" y="1106"/>
                      </a:lnTo>
                      <a:lnTo>
                        <a:pt x="2105" y="1112"/>
                      </a:lnTo>
                      <a:lnTo>
                        <a:pt x="2106" y="1117"/>
                      </a:lnTo>
                      <a:lnTo>
                        <a:pt x="2106" y="1121"/>
                      </a:lnTo>
                      <a:lnTo>
                        <a:pt x="2106" y="1124"/>
                      </a:lnTo>
                      <a:lnTo>
                        <a:pt x="2106" y="1126"/>
                      </a:lnTo>
                      <a:lnTo>
                        <a:pt x="2106" y="1126"/>
                      </a:lnTo>
                      <a:lnTo>
                        <a:pt x="2106" y="1125"/>
                      </a:lnTo>
                      <a:lnTo>
                        <a:pt x="2107" y="1122"/>
                      </a:lnTo>
                      <a:lnTo>
                        <a:pt x="2107" y="1119"/>
                      </a:lnTo>
                      <a:lnTo>
                        <a:pt x="2107" y="1115"/>
                      </a:lnTo>
                      <a:lnTo>
                        <a:pt x="2107" y="1112"/>
                      </a:lnTo>
                      <a:lnTo>
                        <a:pt x="2107" y="1109"/>
                      </a:lnTo>
                      <a:lnTo>
                        <a:pt x="2108" y="1107"/>
                      </a:lnTo>
                      <a:lnTo>
                        <a:pt x="2108" y="1106"/>
                      </a:lnTo>
                      <a:lnTo>
                        <a:pt x="2108" y="1107"/>
                      </a:lnTo>
                      <a:lnTo>
                        <a:pt x="2108" y="1108"/>
                      </a:lnTo>
                      <a:lnTo>
                        <a:pt x="2108" y="1110"/>
                      </a:lnTo>
                      <a:lnTo>
                        <a:pt x="2108" y="1113"/>
                      </a:lnTo>
                      <a:lnTo>
                        <a:pt x="2109" y="1116"/>
                      </a:lnTo>
                      <a:lnTo>
                        <a:pt x="2109" y="1119"/>
                      </a:lnTo>
                      <a:lnTo>
                        <a:pt x="2109" y="1122"/>
                      </a:lnTo>
                      <a:lnTo>
                        <a:pt x="2109" y="1124"/>
                      </a:lnTo>
                      <a:lnTo>
                        <a:pt x="2109" y="1126"/>
                      </a:lnTo>
                      <a:lnTo>
                        <a:pt x="2109" y="1127"/>
                      </a:lnTo>
                      <a:lnTo>
                        <a:pt x="2110" y="1127"/>
                      </a:lnTo>
                      <a:lnTo>
                        <a:pt x="2110" y="1126"/>
                      </a:lnTo>
                      <a:lnTo>
                        <a:pt x="2110" y="1124"/>
                      </a:lnTo>
                      <a:lnTo>
                        <a:pt x="2110" y="1121"/>
                      </a:lnTo>
                      <a:lnTo>
                        <a:pt x="2110" y="1116"/>
                      </a:lnTo>
                      <a:lnTo>
                        <a:pt x="2110" y="1109"/>
                      </a:lnTo>
                      <a:lnTo>
                        <a:pt x="2111" y="1101"/>
                      </a:lnTo>
                      <a:lnTo>
                        <a:pt x="2111" y="1092"/>
                      </a:lnTo>
                      <a:lnTo>
                        <a:pt x="2111" y="1081"/>
                      </a:lnTo>
                      <a:lnTo>
                        <a:pt x="2111" y="1069"/>
                      </a:lnTo>
                      <a:lnTo>
                        <a:pt x="2111" y="1056"/>
                      </a:lnTo>
                      <a:lnTo>
                        <a:pt x="2112" y="1042"/>
                      </a:lnTo>
                      <a:lnTo>
                        <a:pt x="2112" y="1028"/>
                      </a:lnTo>
                      <a:lnTo>
                        <a:pt x="2112" y="1014"/>
                      </a:lnTo>
                      <a:lnTo>
                        <a:pt x="2112" y="1000"/>
                      </a:lnTo>
                      <a:lnTo>
                        <a:pt x="2112" y="986"/>
                      </a:lnTo>
                      <a:lnTo>
                        <a:pt x="2112" y="972"/>
                      </a:lnTo>
                      <a:lnTo>
                        <a:pt x="2113" y="960"/>
                      </a:lnTo>
                      <a:lnTo>
                        <a:pt x="2113" y="949"/>
                      </a:lnTo>
                      <a:lnTo>
                        <a:pt x="2113" y="939"/>
                      </a:lnTo>
                      <a:lnTo>
                        <a:pt x="2113" y="932"/>
                      </a:lnTo>
                      <a:lnTo>
                        <a:pt x="2113" y="926"/>
                      </a:lnTo>
                      <a:lnTo>
                        <a:pt x="2113" y="924"/>
                      </a:lnTo>
                      <a:lnTo>
                        <a:pt x="2114" y="924"/>
                      </a:lnTo>
                      <a:lnTo>
                        <a:pt x="2114" y="927"/>
                      </a:lnTo>
                      <a:lnTo>
                        <a:pt x="2114" y="933"/>
                      </a:lnTo>
                      <a:lnTo>
                        <a:pt x="2114" y="942"/>
                      </a:lnTo>
                      <a:lnTo>
                        <a:pt x="2114" y="952"/>
                      </a:lnTo>
                      <a:lnTo>
                        <a:pt x="2115" y="963"/>
                      </a:lnTo>
                      <a:lnTo>
                        <a:pt x="2115" y="974"/>
                      </a:lnTo>
                      <a:lnTo>
                        <a:pt x="2115" y="984"/>
                      </a:lnTo>
                      <a:lnTo>
                        <a:pt x="2115" y="994"/>
                      </a:lnTo>
                      <a:lnTo>
                        <a:pt x="2115" y="1001"/>
                      </a:lnTo>
                      <a:lnTo>
                        <a:pt x="2115" y="1007"/>
                      </a:lnTo>
                      <a:lnTo>
                        <a:pt x="2116" y="1010"/>
                      </a:lnTo>
                      <a:lnTo>
                        <a:pt x="2116" y="1011"/>
                      </a:lnTo>
                      <a:lnTo>
                        <a:pt x="2116" y="1010"/>
                      </a:lnTo>
                      <a:lnTo>
                        <a:pt x="2116" y="1009"/>
                      </a:lnTo>
                      <a:lnTo>
                        <a:pt x="2116" y="1006"/>
                      </a:lnTo>
                      <a:lnTo>
                        <a:pt x="2116" y="1003"/>
                      </a:lnTo>
                      <a:lnTo>
                        <a:pt x="2117" y="1001"/>
                      </a:lnTo>
                      <a:lnTo>
                        <a:pt x="2117" y="999"/>
                      </a:lnTo>
                      <a:lnTo>
                        <a:pt x="2117" y="998"/>
                      </a:lnTo>
                      <a:lnTo>
                        <a:pt x="2117" y="997"/>
                      </a:lnTo>
                      <a:lnTo>
                        <a:pt x="2117" y="997"/>
                      </a:lnTo>
                      <a:lnTo>
                        <a:pt x="2117" y="997"/>
                      </a:lnTo>
                      <a:lnTo>
                        <a:pt x="2118" y="998"/>
                      </a:lnTo>
                      <a:lnTo>
                        <a:pt x="2118" y="997"/>
                      </a:lnTo>
                      <a:lnTo>
                        <a:pt x="2118" y="996"/>
                      </a:lnTo>
                      <a:lnTo>
                        <a:pt x="2118" y="994"/>
                      </a:lnTo>
                      <a:lnTo>
                        <a:pt x="2118" y="990"/>
                      </a:lnTo>
                      <a:lnTo>
                        <a:pt x="2119" y="984"/>
                      </a:lnTo>
                      <a:lnTo>
                        <a:pt x="2119" y="976"/>
                      </a:lnTo>
                      <a:lnTo>
                        <a:pt x="2119" y="967"/>
                      </a:lnTo>
                      <a:lnTo>
                        <a:pt x="2119" y="956"/>
                      </a:lnTo>
                      <a:lnTo>
                        <a:pt x="2119" y="943"/>
                      </a:lnTo>
                      <a:lnTo>
                        <a:pt x="2119" y="931"/>
                      </a:lnTo>
                      <a:lnTo>
                        <a:pt x="2120" y="918"/>
                      </a:lnTo>
                      <a:lnTo>
                        <a:pt x="2120" y="905"/>
                      </a:lnTo>
                      <a:lnTo>
                        <a:pt x="2120" y="894"/>
                      </a:lnTo>
                      <a:lnTo>
                        <a:pt x="2120" y="885"/>
                      </a:lnTo>
                      <a:lnTo>
                        <a:pt x="2120" y="879"/>
                      </a:lnTo>
                      <a:lnTo>
                        <a:pt x="2120" y="876"/>
                      </a:lnTo>
                      <a:lnTo>
                        <a:pt x="2121" y="875"/>
                      </a:lnTo>
                      <a:lnTo>
                        <a:pt x="2121" y="877"/>
                      </a:lnTo>
                      <a:lnTo>
                        <a:pt x="2121" y="881"/>
                      </a:lnTo>
                      <a:lnTo>
                        <a:pt x="2121" y="886"/>
                      </a:lnTo>
                      <a:lnTo>
                        <a:pt x="2121" y="892"/>
                      </a:lnTo>
                      <a:lnTo>
                        <a:pt x="2121" y="897"/>
                      </a:lnTo>
                      <a:lnTo>
                        <a:pt x="2122" y="901"/>
                      </a:lnTo>
                      <a:lnTo>
                        <a:pt x="2122" y="904"/>
                      </a:lnTo>
                      <a:lnTo>
                        <a:pt x="2122" y="904"/>
                      </a:lnTo>
                      <a:lnTo>
                        <a:pt x="2122" y="901"/>
                      </a:lnTo>
                      <a:lnTo>
                        <a:pt x="2122" y="897"/>
                      </a:lnTo>
                      <a:lnTo>
                        <a:pt x="2123" y="890"/>
                      </a:lnTo>
                      <a:lnTo>
                        <a:pt x="2123" y="882"/>
                      </a:lnTo>
                      <a:lnTo>
                        <a:pt x="2123" y="873"/>
                      </a:lnTo>
                      <a:lnTo>
                        <a:pt x="2123" y="865"/>
                      </a:lnTo>
                      <a:lnTo>
                        <a:pt x="2123" y="857"/>
                      </a:lnTo>
                      <a:lnTo>
                        <a:pt x="2123" y="851"/>
                      </a:lnTo>
                      <a:lnTo>
                        <a:pt x="2124" y="847"/>
                      </a:lnTo>
                      <a:lnTo>
                        <a:pt x="2124" y="845"/>
                      </a:lnTo>
                      <a:lnTo>
                        <a:pt x="2124" y="844"/>
                      </a:lnTo>
                      <a:lnTo>
                        <a:pt x="2124" y="846"/>
                      </a:lnTo>
                      <a:lnTo>
                        <a:pt x="2124" y="848"/>
                      </a:lnTo>
                      <a:lnTo>
                        <a:pt x="2124" y="851"/>
                      </a:lnTo>
                      <a:lnTo>
                        <a:pt x="2125" y="854"/>
                      </a:lnTo>
                      <a:lnTo>
                        <a:pt x="2125" y="857"/>
                      </a:lnTo>
                      <a:lnTo>
                        <a:pt x="2125" y="858"/>
                      </a:lnTo>
                      <a:lnTo>
                        <a:pt x="2125" y="859"/>
                      </a:lnTo>
                      <a:lnTo>
                        <a:pt x="2125" y="858"/>
                      </a:lnTo>
                      <a:lnTo>
                        <a:pt x="2126" y="856"/>
                      </a:lnTo>
                      <a:lnTo>
                        <a:pt x="2126" y="853"/>
                      </a:lnTo>
                      <a:lnTo>
                        <a:pt x="2126" y="849"/>
                      </a:lnTo>
                      <a:lnTo>
                        <a:pt x="2126" y="846"/>
                      </a:lnTo>
                      <a:lnTo>
                        <a:pt x="2126" y="844"/>
                      </a:lnTo>
                      <a:lnTo>
                        <a:pt x="2126" y="842"/>
                      </a:lnTo>
                      <a:lnTo>
                        <a:pt x="2127" y="841"/>
                      </a:lnTo>
                      <a:lnTo>
                        <a:pt x="2127" y="842"/>
                      </a:lnTo>
                      <a:lnTo>
                        <a:pt x="2127" y="844"/>
                      </a:lnTo>
                      <a:lnTo>
                        <a:pt x="2127" y="847"/>
                      </a:lnTo>
                      <a:lnTo>
                        <a:pt x="2127" y="852"/>
                      </a:lnTo>
                      <a:lnTo>
                        <a:pt x="2127" y="857"/>
                      </a:lnTo>
                      <a:lnTo>
                        <a:pt x="2128" y="863"/>
                      </a:lnTo>
                      <a:lnTo>
                        <a:pt x="2128" y="869"/>
                      </a:lnTo>
                      <a:lnTo>
                        <a:pt x="2128" y="874"/>
                      </a:lnTo>
                      <a:lnTo>
                        <a:pt x="2128" y="879"/>
                      </a:lnTo>
                      <a:lnTo>
                        <a:pt x="2128" y="883"/>
                      </a:lnTo>
                      <a:lnTo>
                        <a:pt x="2128" y="885"/>
                      </a:lnTo>
                      <a:lnTo>
                        <a:pt x="2129" y="885"/>
                      </a:lnTo>
                      <a:lnTo>
                        <a:pt x="2129" y="884"/>
                      </a:lnTo>
                      <a:lnTo>
                        <a:pt x="2129" y="882"/>
                      </a:lnTo>
                      <a:lnTo>
                        <a:pt x="2129" y="878"/>
                      </a:lnTo>
                      <a:lnTo>
                        <a:pt x="2129" y="873"/>
                      </a:lnTo>
                      <a:lnTo>
                        <a:pt x="2130" y="867"/>
                      </a:lnTo>
                      <a:lnTo>
                        <a:pt x="2130" y="861"/>
                      </a:lnTo>
                      <a:lnTo>
                        <a:pt x="2130" y="854"/>
                      </a:lnTo>
                      <a:lnTo>
                        <a:pt x="2130" y="848"/>
                      </a:lnTo>
                      <a:lnTo>
                        <a:pt x="2130" y="843"/>
                      </a:lnTo>
                      <a:lnTo>
                        <a:pt x="2130" y="838"/>
                      </a:lnTo>
                      <a:lnTo>
                        <a:pt x="2131" y="834"/>
                      </a:lnTo>
                      <a:lnTo>
                        <a:pt x="2131" y="831"/>
                      </a:lnTo>
                      <a:lnTo>
                        <a:pt x="2131" y="830"/>
                      </a:lnTo>
                      <a:lnTo>
                        <a:pt x="2131" y="829"/>
                      </a:lnTo>
                      <a:lnTo>
                        <a:pt x="2131" y="829"/>
                      </a:lnTo>
                      <a:lnTo>
                        <a:pt x="2131" y="829"/>
                      </a:lnTo>
                      <a:lnTo>
                        <a:pt x="2132" y="830"/>
                      </a:lnTo>
                      <a:lnTo>
                        <a:pt x="2132" y="831"/>
                      </a:lnTo>
                      <a:lnTo>
                        <a:pt x="2132" y="831"/>
                      </a:lnTo>
                      <a:lnTo>
                        <a:pt x="2132" y="831"/>
                      </a:lnTo>
                      <a:lnTo>
                        <a:pt x="2132" y="830"/>
                      </a:lnTo>
                      <a:lnTo>
                        <a:pt x="2132" y="830"/>
                      </a:lnTo>
                      <a:lnTo>
                        <a:pt x="2133" y="829"/>
                      </a:lnTo>
                      <a:lnTo>
                        <a:pt x="2133" y="828"/>
                      </a:lnTo>
                      <a:lnTo>
                        <a:pt x="2133" y="827"/>
                      </a:lnTo>
                      <a:lnTo>
                        <a:pt x="2133" y="826"/>
                      </a:lnTo>
                      <a:lnTo>
                        <a:pt x="2133" y="827"/>
                      </a:lnTo>
                      <a:lnTo>
                        <a:pt x="2134" y="828"/>
                      </a:lnTo>
                      <a:lnTo>
                        <a:pt x="2134" y="829"/>
                      </a:lnTo>
                      <a:lnTo>
                        <a:pt x="2134" y="832"/>
                      </a:lnTo>
                      <a:lnTo>
                        <a:pt x="2134" y="835"/>
                      </a:lnTo>
                      <a:lnTo>
                        <a:pt x="2134" y="839"/>
                      </a:lnTo>
                      <a:lnTo>
                        <a:pt x="2134" y="844"/>
                      </a:lnTo>
                      <a:lnTo>
                        <a:pt x="2135" y="849"/>
                      </a:lnTo>
                      <a:lnTo>
                        <a:pt x="2135" y="854"/>
                      </a:lnTo>
                      <a:lnTo>
                        <a:pt x="2135" y="860"/>
                      </a:lnTo>
                      <a:lnTo>
                        <a:pt x="2135" y="866"/>
                      </a:lnTo>
                      <a:lnTo>
                        <a:pt x="2135" y="873"/>
                      </a:lnTo>
                      <a:lnTo>
                        <a:pt x="2135" y="879"/>
                      </a:lnTo>
                      <a:lnTo>
                        <a:pt x="2136" y="886"/>
                      </a:lnTo>
                      <a:lnTo>
                        <a:pt x="2136" y="893"/>
                      </a:lnTo>
                      <a:lnTo>
                        <a:pt x="2136" y="900"/>
                      </a:lnTo>
                      <a:lnTo>
                        <a:pt x="2136" y="907"/>
                      </a:lnTo>
                      <a:lnTo>
                        <a:pt x="2136" y="914"/>
                      </a:lnTo>
                      <a:lnTo>
                        <a:pt x="2137" y="921"/>
                      </a:lnTo>
                      <a:lnTo>
                        <a:pt x="2137" y="928"/>
                      </a:lnTo>
                      <a:lnTo>
                        <a:pt x="2137" y="934"/>
                      </a:lnTo>
                      <a:lnTo>
                        <a:pt x="2137" y="939"/>
                      </a:lnTo>
                      <a:lnTo>
                        <a:pt x="2137" y="943"/>
                      </a:lnTo>
                      <a:lnTo>
                        <a:pt x="2137" y="947"/>
                      </a:lnTo>
                      <a:lnTo>
                        <a:pt x="2138" y="949"/>
                      </a:lnTo>
                      <a:lnTo>
                        <a:pt x="2138" y="950"/>
                      </a:lnTo>
                      <a:lnTo>
                        <a:pt x="2138" y="949"/>
                      </a:lnTo>
                      <a:lnTo>
                        <a:pt x="2138" y="947"/>
                      </a:lnTo>
                      <a:lnTo>
                        <a:pt x="2138" y="944"/>
                      </a:lnTo>
                      <a:lnTo>
                        <a:pt x="2138" y="938"/>
                      </a:lnTo>
                      <a:lnTo>
                        <a:pt x="2139" y="931"/>
                      </a:lnTo>
                      <a:lnTo>
                        <a:pt x="2139" y="922"/>
                      </a:lnTo>
                      <a:lnTo>
                        <a:pt x="2139" y="911"/>
                      </a:lnTo>
                      <a:lnTo>
                        <a:pt x="2139" y="899"/>
                      </a:lnTo>
                      <a:lnTo>
                        <a:pt x="2139" y="886"/>
                      </a:lnTo>
                      <a:lnTo>
                        <a:pt x="2139" y="872"/>
                      </a:lnTo>
                      <a:lnTo>
                        <a:pt x="2140" y="857"/>
                      </a:lnTo>
                      <a:lnTo>
                        <a:pt x="2140" y="844"/>
                      </a:lnTo>
                      <a:lnTo>
                        <a:pt x="2140" y="830"/>
                      </a:lnTo>
                      <a:lnTo>
                        <a:pt x="2140" y="818"/>
                      </a:lnTo>
                      <a:lnTo>
                        <a:pt x="2140" y="808"/>
                      </a:lnTo>
                      <a:lnTo>
                        <a:pt x="2141" y="799"/>
                      </a:lnTo>
                      <a:lnTo>
                        <a:pt x="2141" y="791"/>
                      </a:lnTo>
                      <a:lnTo>
                        <a:pt x="2141" y="785"/>
                      </a:lnTo>
                      <a:lnTo>
                        <a:pt x="2141" y="781"/>
                      </a:lnTo>
                      <a:lnTo>
                        <a:pt x="2141" y="777"/>
                      </a:lnTo>
                      <a:lnTo>
                        <a:pt x="2141" y="775"/>
                      </a:lnTo>
                      <a:lnTo>
                        <a:pt x="2142" y="773"/>
                      </a:lnTo>
                      <a:lnTo>
                        <a:pt x="2142" y="772"/>
                      </a:lnTo>
                      <a:lnTo>
                        <a:pt x="2142" y="771"/>
                      </a:lnTo>
                      <a:lnTo>
                        <a:pt x="2142" y="771"/>
                      </a:lnTo>
                      <a:lnTo>
                        <a:pt x="2142" y="771"/>
                      </a:lnTo>
                      <a:lnTo>
                        <a:pt x="2142" y="772"/>
                      </a:lnTo>
                      <a:lnTo>
                        <a:pt x="2143" y="774"/>
                      </a:lnTo>
                      <a:lnTo>
                        <a:pt x="2143" y="777"/>
                      </a:lnTo>
                      <a:lnTo>
                        <a:pt x="2143" y="781"/>
                      </a:lnTo>
                      <a:lnTo>
                        <a:pt x="2143" y="786"/>
                      </a:lnTo>
                      <a:lnTo>
                        <a:pt x="2143" y="791"/>
                      </a:lnTo>
                      <a:lnTo>
                        <a:pt x="2143" y="797"/>
                      </a:lnTo>
                      <a:lnTo>
                        <a:pt x="2144" y="803"/>
                      </a:lnTo>
                      <a:lnTo>
                        <a:pt x="2144" y="809"/>
                      </a:lnTo>
                      <a:lnTo>
                        <a:pt x="2144" y="813"/>
                      </a:lnTo>
                      <a:lnTo>
                        <a:pt x="2144" y="817"/>
                      </a:lnTo>
                      <a:lnTo>
                        <a:pt x="2144" y="819"/>
                      </a:lnTo>
                      <a:lnTo>
                        <a:pt x="2145" y="820"/>
                      </a:lnTo>
                      <a:lnTo>
                        <a:pt x="2145" y="819"/>
                      </a:lnTo>
                      <a:lnTo>
                        <a:pt x="2145" y="817"/>
                      </a:lnTo>
                      <a:lnTo>
                        <a:pt x="2145" y="813"/>
                      </a:lnTo>
                      <a:lnTo>
                        <a:pt x="2145" y="808"/>
                      </a:lnTo>
                      <a:lnTo>
                        <a:pt x="2145" y="802"/>
                      </a:lnTo>
                      <a:lnTo>
                        <a:pt x="2146" y="796"/>
                      </a:lnTo>
                      <a:lnTo>
                        <a:pt x="2146" y="789"/>
                      </a:lnTo>
                      <a:lnTo>
                        <a:pt x="2146" y="781"/>
                      </a:lnTo>
                      <a:lnTo>
                        <a:pt x="2146" y="774"/>
                      </a:lnTo>
                      <a:lnTo>
                        <a:pt x="2146" y="766"/>
                      </a:lnTo>
                      <a:lnTo>
                        <a:pt x="2146" y="759"/>
                      </a:lnTo>
                      <a:lnTo>
                        <a:pt x="2147" y="752"/>
                      </a:lnTo>
                      <a:lnTo>
                        <a:pt x="2147" y="745"/>
                      </a:lnTo>
                      <a:lnTo>
                        <a:pt x="2147" y="738"/>
                      </a:lnTo>
                      <a:lnTo>
                        <a:pt x="2147" y="733"/>
                      </a:lnTo>
                      <a:lnTo>
                        <a:pt x="2147" y="727"/>
                      </a:lnTo>
                      <a:lnTo>
                        <a:pt x="2148" y="723"/>
                      </a:lnTo>
                      <a:lnTo>
                        <a:pt x="2148" y="719"/>
                      </a:lnTo>
                      <a:lnTo>
                        <a:pt x="2148" y="716"/>
                      </a:lnTo>
                      <a:lnTo>
                        <a:pt x="2148" y="713"/>
                      </a:lnTo>
                      <a:lnTo>
                        <a:pt x="2148" y="711"/>
                      </a:lnTo>
                      <a:lnTo>
                        <a:pt x="2148" y="709"/>
                      </a:lnTo>
                      <a:lnTo>
                        <a:pt x="2149" y="708"/>
                      </a:lnTo>
                      <a:lnTo>
                        <a:pt x="2149" y="707"/>
                      </a:lnTo>
                      <a:lnTo>
                        <a:pt x="2149" y="707"/>
                      </a:lnTo>
                      <a:lnTo>
                        <a:pt x="2149" y="706"/>
                      </a:lnTo>
                      <a:lnTo>
                        <a:pt x="2149" y="705"/>
                      </a:lnTo>
                      <a:lnTo>
                        <a:pt x="2149" y="705"/>
                      </a:lnTo>
                      <a:lnTo>
                        <a:pt x="2150" y="704"/>
                      </a:lnTo>
                      <a:lnTo>
                        <a:pt x="2150" y="703"/>
                      </a:lnTo>
                      <a:lnTo>
                        <a:pt x="2150" y="702"/>
                      </a:lnTo>
                      <a:lnTo>
                        <a:pt x="2150" y="702"/>
                      </a:lnTo>
                      <a:lnTo>
                        <a:pt x="2150" y="702"/>
                      </a:lnTo>
                      <a:lnTo>
                        <a:pt x="2150" y="703"/>
                      </a:lnTo>
                      <a:lnTo>
                        <a:pt x="2151" y="705"/>
                      </a:lnTo>
                      <a:lnTo>
                        <a:pt x="2151" y="708"/>
                      </a:lnTo>
                      <a:lnTo>
                        <a:pt x="2151" y="712"/>
                      </a:lnTo>
                      <a:lnTo>
                        <a:pt x="2151" y="718"/>
                      </a:lnTo>
                      <a:lnTo>
                        <a:pt x="2151" y="724"/>
                      </a:lnTo>
                      <a:lnTo>
                        <a:pt x="2152" y="731"/>
                      </a:lnTo>
                      <a:lnTo>
                        <a:pt x="2152" y="739"/>
                      </a:lnTo>
                      <a:lnTo>
                        <a:pt x="2152" y="747"/>
                      </a:lnTo>
                      <a:lnTo>
                        <a:pt x="2152" y="754"/>
                      </a:lnTo>
                      <a:lnTo>
                        <a:pt x="2152" y="761"/>
                      </a:lnTo>
                      <a:lnTo>
                        <a:pt x="2152" y="767"/>
                      </a:lnTo>
                      <a:lnTo>
                        <a:pt x="2153" y="772"/>
                      </a:lnTo>
                      <a:lnTo>
                        <a:pt x="2153" y="776"/>
                      </a:lnTo>
                      <a:lnTo>
                        <a:pt x="2153" y="779"/>
                      </a:lnTo>
                      <a:lnTo>
                        <a:pt x="2153" y="781"/>
                      </a:lnTo>
                      <a:lnTo>
                        <a:pt x="2153" y="781"/>
                      </a:lnTo>
                      <a:lnTo>
                        <a:pt x="2153" y="781"/>
                      </a:lnTo>
                      <a:lnTo>
                        <a:pt x="2154" y="779"/>
                      </a:lnTo>
                      <a:lnTo>
                        <a:pt x="2154" y="777"/>
                      </a:lnTo>
                      <a:lnTo>
                        <a:pt x="2154" y="775"/>
                      </a:lnTo>
                      <a:lnTo>
                        <a:pt x="2154" y="772"/>
                      </a:lnTo>
                      <a:lnTo>
                        <a:pt x="2154" y="769"/>
                      </a:lnTo>
                      <a:lnTo>
                        <a:pt x="2154" y="766"/>
                      </a:lnTo>
                      <a:lnTo>
                        <a:pt x="2155" y="763"/>
                      </a:lnTo>
                      <a:lnTo>
                        <a:pt x="2155" y="759"/>
                      </a:lnTo>
                      <a:lnTo>
                        <a:pt x="2155" y="756"/>
                      </a:lnTo>
                      <a:lnTo>
                        <a:pt x="2155" y="752"/>
                      </a:lnTo>
                      <a:lnTo>
                        <a:pt x="2155" y="748"/>
                      </a:lnTo>
                      <a:lnTo>
                        <a:pt x="2156" y="744"/>
                      </a:lnTo>
                      <a:lnTo>
                        <a:pt x="2156" y="740"/>
                      </a:lnTo>
                      <a:lnTo>
                        <a:pt x="2156" y="736"/>
                      </a:lnTo>
                      <a:lnTo>
                        <a:pt x="2156" y="733"/>
                      </a:lnTo>
                      <a:lnTo>
                        <a:pt x="2156" y="731"/>
                      </a:lnTo>
                      <a:lnTo>
                        <a:pt x="2156" y="730"/>
                      </a:lnTo>
                      <a:lnTo>
                        <a:pt x="2157" y="730"/>
                      </a:lnTo>
                      <a:lnTo>
                        <a:pt x="2157" y="731"/>
                      </a:lnTo>
                      <a:lnTo>
                        <a:pt x="2157" y="734"/>
                      </a:lnTo>
                      <a:lnTo>
                        <a:pt x="2157" y="739"/>
                      </a:lnTo>
                      <a:lnTo>
                        <a:pt x="2157" y="744"/>
                      </a:lnTo>
                      <a:lnTo>
                        <a:pt x="2157" y="751"/>
                      </a:lnTo>
                      <a:lnTo>
                        <a:pt x="2158" y="758"/>
                      </a:lnTo>
                      <a:lnTo>
                        <a:pt x="2158" y="764"/>
                      </a:lnTo>
                      <a:lnTo>
                        <a:pt x="2158" y="771"/>
                      </a:lnTo>
                      <a:lnTo>
                        <a:pt x="2158" y="776"/>
                      </a:lnTo>
                      <a:lnTo>
                        <a:pt x="2158" y="781"/>
                      </a:lnTo>
                      <a:lnTo>
                        <a:pt x="2159" y="784"/>
                      </a:lnTo>
                      <a:lnTo>
                        <a:pt x="2159" y="786"/>
                      </a:lnTo>
                      <a:lnTo>
                        <a:pt x="2159" y="786"/>
                      </a:lnTo>
                      <a:lnTo>
                        <a:pt x="2159" y="784"/>
                      </a:lnTo>
                      <a:lnTo>
                        <a:pt x="2159" y="781"/>
                      </a:lnTo>
                      <a:lnTo>
                        <a:pt x="2159" y="777"/>
                      </a:lnTo>
                      <a:lnTo>
                        <a:pt x="2160" y="772"/>
                      </a:lnTo>
                      <a:lnTo>
                        <a:pt x="2160" y="766"/>
                      </a:lnTo>
                      <a:lnTo>
                        <a:pt x="2160" y="760"/>
                      </a:lnTo>
                      <a:lnTo>
                        <a:pt x="2160" y="754"/>
                      </a:lnTo>
                      <a:lnTo>
                        <a:pt x="2160" y="748"/>
                      </a:lnTo>
                      <a:lnTo>
                        <a:pt x="2160" y="743"/>
                      </a:lnTo>
                      <a:lnTo>
                        <a:pt x="2161" y="739"/>
                      </a:lnTo>
                      <a:lnTo>
                        <a:pt x="2161" y="736"/>
                      </a:lnTo>
                      <a:lnTo>
                        <a:pt x="2161" y="733"/>
                      </a:lnTo>
                      <a:lnTo>
                        <a:pt x="2161" y="732"/>
                      </a:lnTo>
                      <a:lnTo>
                        <a:pt x="2161" y="731"/>
                      </a:lnTo>
                      <a:lnTo>
                        <a:pt x="2161" y="730"/>
                      </a:lnTo>
                      <a:lnTo>
                        <a:pt x="2162" y="730"/>
                      </a:lnTo>
                      <a:lnTo>
                        <a:pt x="2162" y="730"/>
                      </a:lnTo>
                      <a:lnTo>
                        <a:pt x="2162" y="731"/>
                      </a:lnTo>
                      <a:lnTo>
                        <a:pt x="2162" y="730"/>
                      </a:lnTo>
                      <a:lnTo>
                        <a:pt x="2162" y="730"/>
                      </a:lnTo>
                      <a:lnTo>
                        <a:pt x="2163" y="729"/>
                      </a:lnTo>
                      <a:lnTo>
                        <a:pt x="2163" y="728"/>
                      </a:lnTo>
                      <a:lnTo>
                        <a:pt x="2163" y="727"/>
                      </a:lnTo>
                      <a:lnTo>
                        <a:pt x="2163" y="725"/>
                      </a:lnTo>
                      <a:lnTo>
                        <a:pt x="2163" y="723"/>
                      </a:lnTo>
                      <a:lnTo>
                        <a:pt x="2163" y="721"/>
                      </a:lnTo>
                      <a:lnTo>
                        <a:pt x="2164" y="719"/>
                      </a:lnTo>
                      <a:lnTo>
                        <a:pt x="2164" y="717"/>
                      </a:lnTo>
                      <a:lnTo>
                        <a:pt x="2164" y="715"/>
                      </a:lnTo>
                      <a:lnTo>
                        <a:pt x="2164" y="713"/>
                      </a:lnTo>
                      <a:lnTo>
                        <a:pt x="2164" y="710"/>
                      </a:lnTo>
                      <a:lnTo>
                        <a:pt x="2164" y="708"/>
                      </a:lnTo>
                      <a:lnTo>
                        <a:pt x="2165" y="706"/>
                      </a:lnTo>
                      <a:lnTo>
                        <a:pt x="2165" y="704"/>
                      </a:lnTo>
                      <a:lnTo>
                        <a:pt x="2165" y="703"/>
                      </a:lnTo>
                      <a:lnTo>
                        <a:pt x="2165" y="702"/>
                      </a:lnTo>
                      <a:lnTo>
                        <a:pt x="2165" y="701"/>
                      </a:lnTo>
                      <a:lnTo>
                        <a:pt x="2165" y="700"/>
                      </a:lnTo>
                      <a:lnTo>
                        <a:pt x="2166" y="698"/>
                      </a:lnTo>
                      <a:lnTo>
                        <a:pt x="2166" y="697"/>
                      </a:lnTo>
                      <a:lnTo>
                        <a:pt x="2166" y="694"/>
                      </a:lnTo>
                      <a:lnTo>
                        <a:pt x="2166" y="691"/>
                      </a:lnTo>
                      <a:lnTo>
                        <a:pt x="2166" y="686"/>
                      </a:lnTo>
                      <a:lnTo>
                        <a:pt x="2167" y="680"/>
                      </a:lnTo>
                      <a:lnTo>
                        <a:pt x="2167" y="673"/>
                      </a:lnTo>
                      <a:lnTo>
                        <a:pt x="2167" y="664"/>
                      </a:lnTo>
                      <a:lnTo>
                        <a:pt x="2167" y="655"/>
                      </a:lnTo>
                      <a:lnTo>
                        <a:pt x="2167" y="646"/>
                      </a:lnTo>
                      <a:lnTo>
                        <a:pt x="2167" y="637"/>
                      </a:lnTo>
                      <a:lnTo>
                        <a:pt x="2168" y="629"/>
                      </a:lnTo>
                      <a:lnTo>
                        <a:pt x="2168" y="622"/>
                      </a:lnTo>
                      <a:lnTo>
                        <a:pt x="2168" y="616"/>
                      </a:lnTo>
                      <a:lnTo>
                        <a:pt x="2168" y="612"/>
                      </a:lnTo>
                      <a:lnTo>
                        <a:pt x="2168" y="610"/>
                      </a:lnTo>
                      <a:lnTo>
                        <a:pt x="2168" y="610"/>
                      </a:lnTo>
                      <a:lnTo>
                        <a:pt x="2169" y="613"/>
                      </a:lnTo>
                      <a:lnTo>
                        <a:pt x="2169" y="617"/>
                      </a:lnTo>
                      <a:lnTo>
                        <a:pt x="2169" y="623"/>
                      </a:lnTo>
                      <a:lnTo>
                        <a:pt x="2169" y="631"/>
                      </a:lnTo>
                      <a:lnTo>
                        <a:pt x="2169" y="639"/>
                      </a:lnTo>
                      <a:lnTo>
                        <a:pt x="2170" y="647"/>
                      </a:lnTo>
                      <a:lnTo>
                        <a:pt x="2170" y="655"/>
                      </a:lnTo>
                      <a:lnTo>
                        <a:pt x="2170" y="663"/>
                      </a:lnTo>
                      <a:lnTo>
                        <a:pt x="2170" y="669"/>
                      </a:lnTo>
                      <a:lnTo>
                        <a:pt x="2170" y="673"/>
                      </a:lnTo>
                      <a:lnTo>
                        <a:pt x="2170" y="676"/>
                      </a:lnTo>
                      <a:lnTo>
                        <a:pt x="2171" y="677"/>
                      </a:lnTo>
                      <a:lnTo>
                        <a:pt x="2171" y="676"/>
                      </a:lnTo>
                      <a:lnTo>
                        <a:pt x="2171" y="674"/>
                      </a:lnTo>
                      <a:lnTo>
                        <a:pt x="2171" y="671"/>
                      </a:lnTo>
                      <a:lnTo>
                        <a:pt x="2171" y="668"/>
                      </a:lnTo>
                      <a:lnTo>
                        <a:pt x="2171" y="664"/>
                      </a:lnTo>
                      <a:lnTo>
                        <a:pt x="2172" y="662"/>
                      </a:lnTo>
                      <a:lnTo>
                        <a:pt x="2172" y="660"/>
                      </a:lnTo>
                      <a:lnTo>
                        <a:pt x="2172" y="659"/>
                      </a:lnTo>
                      <a:lnTo>
                        <a:pt x="2172" y="660"/>
                      </a:lnTo>
                      <a:lnTo>
                        <a:pt x="2172" y="662"/>
                      </a:lnTo>
                      <a:lnTo>
                        <a:pt x="2172" y="666"/>
                      </a:lnTo>
                      <a:lnTo>
                        <a:pt x="2173" y="671"/>
                      </a:lnTo>
                      <a:lnTo>
                        <a:pt x="2173" y="678"/>
                      </a:lnTo>
                      <a:lnTo>
                        <a:pt x="2173" y="684"/>
                      </a:lnTo>
                      <a:lnTo>
                        <a:pt x="2173" y="691"/>
                      </a:lnTo>
                      <a:lnTo>
                        <a:pt x="2173" y="697"/>
                      </a:lnTo>
                      <a:lnTo>
                        <a:pt x="2174" y="702"/>
                      </a:lnTo>
                      <a:lnTo>
                        <a:pt x="2174" y="705"/>
                      </a:lnTo>
                      <a:lnTo>
                        <a:pt x="2174" y="708"/>
                      </a:lnTo>
                      <a:lnTo>
                        <a:pt x="2174" y="708"/>
                      </a:lnTo>
                      <a:lnTo>
                        <a:pt x="2174" y="708"/>
                      </a:lnTo>
                      <a:lnTo>
                        <a:pt x="2174" y="706"/>
                      </a:lnTo>
                      <a:lnTo>
                        <a:pt x="2175" y="703"/>
                      </a:lnTo>
                      <a:lnTo>
                        <a:pt x="2175" y="700"/>
                      </a:lnTo>
                      <a:lnTo>
                        <a:pt x="2175" y="696"/>
                      </a:lnTo>
                      <a:lnTo>
                        <a:pt x="2175" y="692"/>
                      </a:lnTo>
                      <a:lnTo>
                        <a:pt x="2175" y="688"/>
                      </a:lnTo>
                      <a:lnTo>
                        <a:pt x="2175" y="684"/>
                      </a:lnTo>
                      <a:lnTo>
                        <a:pt x="2176" y="681"/>
                      </a:lnTo>
                      <a:lnTo>
                        <a:pt x="2176" y="677"/>
                      </a:lnTo>
                      <a:lnTo>
                        <a:pt x="2176" y="673"/>
                      </a:lnTo>
                      <a:lnTo>
                        <a:pt x="2176" y="669"/>
                      </a:lnTo>
                      <a:lnTo>
                        <a:pt x="2176" y="664"/>
                      </a:lnTo>
                      <a:lnTo>
                        <a:pt x="2176" y="659"/>
                      </a:lnTo>
                      <a:lnTo>
                        <a:pt x="2177" y="653"/>
                      </a:lnTo>
                      <a:lnTo>
                        <a:pt x="2177" y="647"/>
                      </a:lnTo>
                      <a:lnTo>
                        <a:pt x="2177" y="641"/>
                      </a:lnTo>
                      <a:lnTo>
                        <a:pt x="2177" y="635"/>
                      </a:lnTo>
                      <a:lnTo>
                        <a:pt x="2177" y="629"/>
                      </a:lnTo>
                      <a:lnTo>
                        <a:pt x="2178" y="623"/>
                      </a:lnTo>
                      <a:lnTo>
                        <a:pt x="2178" y="617"/>
                      </a:lnTo>
                      <a:lnTo>
                        <a:pt x="2178" y="612"/>
                      </a:lnTo>
                      <a:lnTo>
                        <a:pt x="2178" y="607"/>
                      </a:lnTo>
                      <a:lnTo>
                        <a:pt x="2178" y="603"/>
                      </a:lnTo>
                      <a:lnTo>
                        <a:pt x="2178" y="600"/>
                      </a:lnTo>
                      <a:lnTo>
                        <a:pt x="2179" y="598"/>
                      </a:lnTo>
                      <a:lnTo>
                        <a:pt x="2179" y="597"/>
                      </a:lnTo>
                      <a:lnTo>
                        <a:pt x="2179" y="597"/>
                      </a:lnTo>
                      <a:lnTo>
                        <a:pt x="2179" y="598"/>
                      </a:lnTo>
                      <a:lnTo>
                        <a:pt x="2179" y="600"/>
                      </a:lnTo>
                      <a:lnTo>
                        <a:pt x="2179" y="603"/>
                      </a:lnTo>
                      <a:lnTo>
                        <a:pt x="2180" y="607"/>
                      </a:lnTo>
                      <a:lnTo>
                        <a:pt x="2180" y="611"/>
                      </a:lnTo>
                      <a:lnTo>
                        <a:pt x="2180" y="616"/>
                      </a:lnTo>
                      <a:lnTo>
                        <a:pt x="2180" y="621"/>
                      </a:lnTo>
                      <a:lnTo>
                        <a:pt x="2180" y="627"/>
                      </a:lnTo>
                      <a:lnTo>
                        <a:pt x="2181" y="633"/>
                      </a:lnTo>
                      <a:lnTo>
                        <a:pt x="2181" y="640"/>
                      </a:lnTo>
                      <a:lnTo>
                        <a:pt x="2181" y="647"/>
                      </a:lnTo>
                      <a:lnTo>
                        <a:pt x="2181" y="655"/>
                      </a:lnTo>
                      <a:lnTo>
                        <a:pt x="2181" y="663"/>
                      </a:lnTo>
                      <a:lnTo>
                        <a:pt x="2181" y="671"/>
                      </a:lnTo>
                      <a:lnTo>
                        <a:pt x="2182" y="679"/>
                      </a:lnTo>
                      <a:lnTo>
                        <a:pt x="2182" y="687"/>
                      </a:lnTo>
                      <a:lnTo>
                        <a:pt x="2182" y="694"/>
                      </a:lnTo>
                      <a:lnTo>
                        <a:pt x="2182" y="701"/>
                      </a:lnTo>
                      <a:lnTo>
                        <a:pt x="2182" y="707"/>
                      </a:lnTo>
                      <a:lnTo>
                        <a:pt x="2182" y="712"/>
                      </a:lnTo>
                      <a:lnTo>
                        <a:pt x="2183" y="716"/>
                      </a:lnTo>
                      <a:lnTo>
                        <a:pt x="2183" y="718"/>
                      </a:lnTo>
                      <a:lnTo>
                        <a:pt x="2183" y="718"/>
                      </a:lnTo>
                      <a:lnTo>
                        <a:pt x="2183" y="716"/>
                      </a:lnTo>
                      <a:lnTo>
                        <a:pt x="2183" y="712"/>
                      </a:lnTo>
                      <a:lnTo>
                        <a:pt x="2183" y="707"/>
                      </a:lnTo>
                      <a:lnTo>
                        <a:pt x="2184" y="700"/>
                      </a:lnTo>
                      <a:lnTo>
                        <a:pt x="2184" y="692"/>
                      </a:lnTo>
                      <a:lnTo>
                        <a:pt x="2184" y="685"/>
                      </a:lnTo>
                      <a:lnTo>
                        <a:pt x="2184" y="677"/>
                      </a:lnTo>
                      <a:lnTo>
                        <a:pt x="2184" y="670"/>
                      </a:lnTo>
                      <a:lnTo>
                        <a:pt x="2185" y="663"/>
                      </a:lnTo>
                      <a:lnTo>
                        <a:pt x="2185" y="658"/>
                      </a:lnTo>
                      <a:lnTo>
                        <a:pt x="2185" y="654"/>
                      </a:lnTo>
                      <a:lnTo>
                        <a:pt x="2185" y="652"/>
                      </a:lnTo>
                      <a:lnTo>
                        <a:pt x="2185" y="650"/>
                      </a:lnTo>
                      <a:lnTo>
                        <a:pt x="2185" y="650"/>
                      </a:lnTo>
                      <a:lnTo>
                        <a:pt x="2186" y="650"/>
                      </a:lnTo>
                      <a:lnTo>
                        <a:pt x="2186" y="651"/>
                      </a:lnTo>
                      <a:lnTo>
                        <a:pt x="2186" y="651"/>
                      </a:lnTo>
                      <a:lnTo>
                        <a:pt x="2186" y="652"/>
                      </a:lnTo>
                      <a:lnTo>
                        <a:pt x="2186" y="652"/>
                      </a:lnTo>
                      <a:lnTo>
                        <a:pt x="2186" y="652"/>
                      </a:lnTo>
                      <a:lnTo>
                        <a:pt x="2187" y="651"/>
                      </a:lnTo>
                      <a:lnTo>
                        <a:pt x="2187" y="649"/>
                      </a:lnTo>
                      <a:lnTo>
                        <a:pt x="2187" y="647"/>
                      </a:lnTo>
                      <a:lnTo>
                        <a:pt x="2187" y="643"/>
                      </a:lnTo>
                      <a:lnTo>
                        <a:pt x="2187" y="638"/>
                      </a:lnTo>
                      <a:lnTo>
                        <a:pt x="2187" y="632"/>
                      </a:lnTo>
                      <a:lnTo>
                        <a:pt x="2188" y="625"/>
                      </a:lnTo>
                      <a:lnTo>
                        <a:pt x="2188" y="616"/>
                      </a:lnTo>
                      <a:lnTo>
                        <a:pt x="2188" y="605"/>
                      </a:lnTo>
                      <a:lnTo>
                        <a:pt x="2188" y="593"/>
                      </a:lnTo>
                      <a:lnTo>
                        <a:pt x="2188" y="581"/>
                      </a:lnTo>
                      <a:lnTo>
                        <a:pt x="2189" y="567"/>
                      </a:lnTo>
                      <a:lnTo>
                        <a:pt x="2189" y="554"/>
                      </a:lnTo>
                      <a:lnTo>
                        <a:pt x="2189" y="541"/>
                      </a:lnTo>
                      <a:lnTo>
                        <a:pt x="2189" y="528"/>
                      </a:lnTo>
                      <a:lnTo>
                        <a:pt x="2189" y="517"/>
                      </a:lnTo>
                      <a:lnTo>
                        <a:pt x="2189" y="509"/>
                      </a:lnTo>
                      <a:lnTo>
                        <a:pt x="2190" y="502"/>
                      </a:lnTo>
                      <a:lnTo>
                        <a:pt x="2190" y="499"/>
                      </a:lnTo>
                      <a:lnTo>
                        <a:pt x="2190" y="498"/>
                      </a:lnTo>
                      <a:lnTo>
                        <a:pt x="2190" y="500"/>
                      </a:lnTo>
                      <a:lnTo>
                        <a:pt x="2190" y="506"/>
                      </a:lnTo>
                      <a:lnTo>
                        <a:pt x="2190" y="513"/>
                      </a:lnTo>
                      <a:lnTo>
                        <a:pt x="2191" y="523"/>
                      </a:lnTo>
                      <a:lnTo>
                        <a:pt x="2191" y="533"/>
                      </a:lnTo>
                      <a:lnTo>
                        <a:pt x="2191" y="544"/>
                      </a:lnTo>
                      <a:lnTo>
                        <a:pt x="2191" y="555"/>
                      </a:lnTo>
                      <a:lnTo>
                        <a:pt x="2191" y="565"/>
                      </a:lnTo>
                      <a:lnTo>
                        <a:pt x="2192" y="573"/>
                      </a:lnTo>
                      <a:lnTo>
                        <a:pt x="2192" y="578"/>
                      </a:lnTo>
                      <a:lnTo>
                        <a:pt x="2192" y="581"/>
                      </a:lnTo>
                      <a:lnTo>
                        <a:pt x="2192" y="582"/>
                      </a:lnTo>
                      <a:lnTo>
                        <a:pt x="2192" y="580"/>
                      </a:lnTo>
                      <a:lnTo>
                        <a:pt x="2192" y="575"/>
                      </a:lnTo>
                      <a:lnTo>
                        <a:pt x="2193" y="570"/>
                      </a:lnTo>
                      <a:lnTo>
                        <a:pt x="2193" y="564"/>
                      </a:lnTo>
                      <a:lnTo>
                        <a:pt x="2193" y="557"/>
                      </a:lnTo>
                      <a:lnTo>
                        <a:pt x="2193" y="552"/>
                      </a:lnTo>
                      <a:lnTo>
                        <a:pt x="2193" y="547"/>
                      </a:lnTo>
                      <a:lnTo>
                        <a:pt x="2193" y="544"/>
                      </a:lnTo>
                      <a:lnTo>
                        <a:pt x="2194" y="543"/>
                      </a:lnTo>
                      <a:lnTo>
                        <a:pt x="2194" y="544"/>
                      </a:lnTo>
                      <a:lnTo>
                        <a:pt x="2194" y="547"/>
                      </a:lnTo>
                      <a:lnTo>
                        <a:pt x="2194" y="550"/>
                      </a:lnTo>
                      <a:lnTo>
                        <a:pt x="2194" y="554"/>
                      </a:lnTo>
                      <a:lnTo>
                        <a:pt x="2194" y="558"/>
                      </a:lnTo>
                      <a:lnTo>
                        <a:pt x="2195" y="562"/>
                      </a:lnTo>
                      <a:lnTo>
                        <a:pt x="2195" y="564"/>
                      </a:lnTo>
                      <a:lnTo>
                        <a:pt x="2195" y="565"/>
                      </a:lnTo>
                      <a:lnTo>
                        <a:pt x="2195" y="563"/>
                      </a:lnTo>
                      <a:lnTo>
                        <a:pt x="2195" y="560"/>
                      </a:lnTo>
                      <a:lnTo>
                        <a:pt x="2196" y="555"/>
                      </a:lnTo>
                      <a:lnTo>
                        <a:pt x="2196" y="549"/>
                      </a:lnTo>
                      <a:lnTo>
                        <a:pt x="2196" y="542"/>
                      </a:lnTo>
                      <a:lnTo>
                        <a:pt x="2196" y="535"/>
                      </a:lnTo>
                      <a:lnTo>
                        <a:pt x="2196" y="528"/>
                      </a:lnTo>
                      <a:lnTo>
                        <a:pt x="2196" y="521"/>
                      </a:lnTo>
                      <a:lnTo>
                        <a:pt x="2197" y="514"/>
                      </a:lnTo>
                      <a:lnTo>
                        <a:pt x="2197" y="509"/>
                      </a:lnTo>
                      <a:lnTo>
                        <a:pt x="2197" y="505"/>
                      </a:lnTo>
                      <a:lnTo>
                        <a:pt x="2197" y="502"/>
                      </a:lnTo>
                      <a:lnTo>
                        <a:pt x="2197" y="500"/>
                      </a:lnTo>
                      <a:lnTo>
                        <a:pt x="2197" y="500"/>
                      </a:lnTo>
                      <a:lnTo>
                        <a:pt x="2198" y="501"/>
                      </a:lnTo>
                      <a:lnTo>
                        <a:pt x="2198" y="503"/>
                      </a:lnTo>
                      <a:lnTo>
                        <a:pt x="2198" y="507"/>
                      </a:lnTo>
                      <a:lnTo>
                        <a:pt x="2198" y="512"/>
                      </a:lnTo>
                      <a:lnTo>
                        <a:pt x="2198" y="517"/>
                      </a:lnTo>
                      <a:lnTo>
                        <a:pt x="2198" y="525"/>
                      </a:lnTo>
                      <a:lnTo>
                        <a:pt x="2199" y="532"/>
                      </a:lnTo>
                      <a:lnTo>
                        <a:pt x="2199" y="541"/>
                      </a:lnTo>
                      <a:lnTo>
                        <a:pt x="2199" y="550"/>
                      </a:lnTo>
                      <a:lnTo>
                        <a:pt x="2199" y="558"/>
                      </a:lnTo>
                      <a:lnTo>
                        <a:pt x="2199" y="566"/>
                      </a:lnTo>
                      <a:lnTo>
                        <a:pt x="2200" y="574"/>
                      </a:lnTo>
                      <a:lnTo>
                        <a:pt x="2200" y="580"/>
                      </a:lnTo>
                      <a:lnTo>
                        <a:pt x="2200" y="585"/>
                      </a:lnTo>
                      <a:lnTo>
                        <a:pt x="2200" y="588"/>
                      </a:lnTo>
                      <a:lnTo>
                        <a:pt x="2200" y="590"/>
                      </a:lnTo>
                      <a:lnTo>
                        <a:pt x="2200" y="591"/>
                      </a:lnTo>
                      <a:lnTo>
                        <a:pt x="2201" y="591"/>
                      </a:lnTo>
                      <a:lnTo>
                        <a:pt x="2201" y="590"/>
                      </a:lnTo>
                      <a:lnTo>
                        <a:pt x="2201" y="589"/>
                      </a:lnTo>
                      <a:lnTo>
                        <a:pt x="2201" y="587"/>
                      </a:lnTo>
                      <a:lnTo>
                        <a:pt x="2201" y="585"/>
                      </a:lnTo>
                      <a:lnTo>
                        <a:pt x="2201" y="584"/>
                      </a:lnTo>
                      <a:lnTo>
                        <a:pt x="2202" y="583"/>
                      </a:lnTo>
                      <a:lnTo>
                        <a:pt x="2202" y="583"/>
                      </a:lnTo>
                      <a:lnTo>
                        <a:pt x="2202" y="584"/>
                      </a:lnTo>
                      <a:lnTo>
                        <a:pt x="2202" y="587"/>
                      </a:lnTo>
                      <a:lnTo>
                        <a:pt x="2202" y="590"/>
                      </a:lnTo>
                      <a:lnTo>
                        <a:pt x="2203" y="595"/>
                      </a:lnTo>
                      <a:lnTo>
                        <a:pt x="2203" y="600"/>
                      </a:lnTo>
                      <a:lnTo>
                        <a:pt x="2203" y="605"/>
                      </a:lnTo>
                      <a:lnTo>
                        <a:pt x="2203" y="611"/>
                      </a:lnTo>
                      <a:lnTo>
                        <a:pt x="2203" y="615"/>
                      </a:lnTo>
                      <a:lnTo>
                        <a:pt x="2203" y="618"/>
                      </a:lnTo>
                      <a:lnTo>
                        <a:pt x="2204" y="619"/>
                      </a:lnTo>
                      <a:lnTo>
                        <a:pt x="2204" y="618"/>
                      </a:lnTo>
                      <a:lnTo>
                        <a:pt x="2204" y="614"/>
                      </a:lnTo>
                      <a:lnTo>
                        <a:pt x="2204" y="607"/>
                      </a:lnTo>
                      <a:lnTo>
                        <a:pt x="2204" y="598"/>
                      </a:lnTo>
                      <a:lnTo>
                        <a:pt x="2204" y="587"/>
                      </a:lnTo>
                      <a:lnTo>
                        <a:pt x="2205" y="574"/>
                      </a:lnTo>
                      <a:lnTo>
                        <a:pt x="2205" y="560"/>
                      </a:lnTo>
                      <a:lnTo>
                        <a:pt x="2205" y="547"/>
                      </a:lnTo>
                      <a:lnTo>
                        <a:pt x="2205" y="534"/>
                      </a:lnTo>
                      <a:lnTo>
                        <a:pt x="2205" y="522"/>
                      </a:lnTo>
                      <a:lnTo>
                        <a:pt x="2205" y="512"/>
                      </a:lnTo>
                      <a:lnTo>
                        <a:pt x="2206" y="503"/>
                      </a:lnTo>
                      <a:lnTo>
                        <a:pt x="2206" y="497"/>
                      </a:lnTo>
                      <a:lnTo>
                        <a:pt x="2206" y="494"/>
                      </a:lnTo>
                      <a:lnTo>
                        <a:pt x="2206" y="492"/>
                      </a:lnTo>
                      <a:lnTo>
                        <a:pt x="2206" y="493"/>
                      </a:lnTo>
                      <a:lnTo>
                        <a:pt x="2207" y="495"/>
                      </a:lnTo>
                      <a:lnTo>
                        <a:pt x="2207" y="499"/>
                      </a:lnTo>
                      <a:lnTo>
                        <a:pt x="2207" y="504"/>
                      </a:lnTo>
                      <a:lnTo>
                        <a:pt x="2207" y="510"/>
                      </a:lnTo>
                      <a:lnTo>
                        <a:pt x="2207" y="517"/>
                      </a:lnTo>
                      <a:lnTo>
                        <a:pt x="2207" y="523"/>
                      </a:lnTo>
                      <a:lnTo>
                        <a:pt x="2208" y="530"/>
                      </a:lnTo>
                      <a:lnTo>
                        <a:pt x="2208" y="537"/>
                      </a:lnTo>
                      <a:lnTo>
                        <a:pt x="2208" y="543"/>
                      </a:lnTo>
                      <a:lnTo>
                        <a:pt x="2208" y="549"/>
                      </a:lnTo>
                      <a:lnTo>
                        <a:pt x="2208" y="556"/>
                      </a:lnTo>
                      <a:lnTo>
                        <a:pt x="2208" y="562"/>
                      </a:lnTo>
                      <a:lnTo>
                        <a:pt x="2209" y="567"/>
                      </a:lnTo>
                      <a:lnTo>
                        <a:pt x="2209" y="573"/>
                      </a:lnTo>
                      <a:lnTo>
                        <a:pt x="2209" y="579"/>
                      </a:lnTo>
                      <a:lnTo>
                        <a:pt x="2209" y="585"/>
                      </a:lnTo>
                      <a:lnTo>
                        <a:pt x="2209" y="590"/>
                      </a:lnTo>
                      <a:lnTo>
                        <a:pt x="2209" y="596"/>
                      </a:lnTo>
                      <a:lnTo>
                        <a:pt x="2210" y="600"/>
                      </a:lnTo>
                      <a:lnTo>
                        <a:pt x="2210" y="603"/>
                      </a:lnTo>
                      <a:lnTo>
                        <a:pt x="2210" y="606"/>
                      </a:lnTo>
                      <a:lnTo>
                        <a:pt x="2210" y="606"/>
                      </a:lnTo>
                      <a:lnTo>
                        <a:pt x="2210" y="605"/>
                      </a:lnTo>
                      <a:lnTo>
                        <a:pt x="2211" y="602"/>
                      </a:lnTo>
                      <a:lnTo>
                        <a:pt x="2211" y="597"/>
                      </a:lnTo>
                      <a:lnTo>
                        <a:pt x="2211" y="590"/>
                      </a:lnTo>
                      <a:lnTo>
                        <a:pt x="2211" y="582"/>
                      </a:lnTo>
                      <a:lnTo>
                        <a:pt x="2211" y="573"/>
                      </a:lnTo>
                      <a:lnTo>
                        <a:pt x="2211" y="563"/>
                      </a:lnTo>
                      <a:lnTo>
                        <a:pt x="2212" y="554"/>
                      </a:lnTo>
                      <a:lnTo>
                        <a:pt x="2212" y="544"/>
                      </a:lnTo>
                      <a:lnTo>
                        <a:pt x="2212" y="534"/>
                      </a:lnTo>
                      <a:lnTo>
                        <a:pt x="2212" y="525"/>
                      </a:lnTo>
                      <a:lnTo>
                        <a:pt x="2212" y="516"/>
                      </a:lnTo>
                      <a:lnTo>
                        <a:pt x="2212" y="508"/>
                      </a:lnTo>
                      <a:lnTo>
                        <a:pt x="2213" y="501"/>
                      </a:lnTo>
                      <a:lnTo>
                        <a:pt x="2213" y="494"/>
                      </a:lnTo>
                      <a:lnTo>
                        <a:pt x="2213" y="488"/>
                      </a:lnTo>
                      <a:lnTo>
                        <a:pt x="2213" y="482"/>
                      </a:lnTo>
                      <a:lnTo>
                        <a:pt x="2213" y="477"/>
                      </a:lnTo>
                      <a:lnTo>
                        <a:pt x="2214" y="474"/>
                      </a:lnTo>
                      <a:lnTo>
                        <a:pt x="2214" y="472"/>
                      </a:lnTo>
                      <a:lnTo>
                        <a:pt x="2214" y="471"/>
                      </a:lnTo>
                      <a:lnTo>
                        <a:pt x="2214" y="473"/>
                      </a:lnTo>
                      <a:lnTo>
                        <a:pt x="2214" y="476"/>
                      </a:lnTo>
                      <a:lnTo>
                        <a:pt x="2214" y="482"/>
                      </a:lnTo>
                      <a:lnTo>
                        <a:pt x="2215" y="489"/>
                      </a:lnTo>
                      <a:lnTo>
                        <a:pt x="2215" y="497"/>
                      </a:lnTo>
                      <a:lnTo>
                        <a:pt x="2215" y="507"/>
                      </a:lnTo>
                      <a:lnTo>
                        <a:pt x="2215" y="516"/>
                      </a:lnTo>
                      <a:lnTo>
                        <a:pt x="2215" y="525"/>
                      </a:lnTo>
                      <a:lnTo>
                        <a:pt x="2215" y="533"/>
                      </a:lnTo>
                      <a:lnTo>
                        <a:pt x="2216" y="540"/>
                      </a:lnTo>
                      <a:lnTo>
                        <a:pt x="2216" y="544"/>
                      </a:lnTo>
                      <a:lnTo>
                        <a:pt x="2216" y="546"/>
                      </a:lnTo>
                      <a:lnTo>
                        <a:pt x="2216" y="546"/>
                      </a:lnTo>
                      <a:lnTo>
                        <a:pt x="2216" y="545"/>
                      </a:lnTo>
                      <a:lnTo>
                        <a:pt x="2216" y="542"/>
                      </a:lnTo>
                      <a:lnTo>
                        <a:pt x="2217" y="538"/>
                      </a:lnTo>
                      <a:lnTo>
                        <a:pt x="2217" y="533"/>
                      </a:lnTo>
                      <a:lnTo>
                        <a:pt x="2217" y="528"/>
                      </a:lnTo>
                      <a:lnTo>
                        <a:pt x="2217" y="524"/>
                      </a:lnTo>
                      <a:lnTo>
                        <a:pt x="2217" y="520"/>
                      </a:lnTo>
                      <a:lnTo>
                        <a:pt x="2218" y="517"/>
                      </a:lnTo>
                      <a:lnTo>
                        <a:pt x="2218" y="515"/>
                      </a:lnTo>
                      <a:lnTo>
                        <a:pt x="2218" y="513"/>
                      </a:lnTo>
                      <a:lnTo>
                        <a:pt x="2218" y="512"/>
                      </a:lnTo>
                      <a:lnTo>
                        <a:pt x="2218" y="510"/>
                      </a:lnTo>
                      <a:lnTo>
                        <a:pt x="2218" y="509"/>
                      </a:lnTo>
                      <a:lnTo>
                        <a:pt x="2219" y="507"/>
                      </a:lnTo>
                      <a:lnTo>
                        <a:pt x="2219" y="505"/>
                      </a:lnTo>
                      <a:lnTo>
                        <a:pt x="2219" y="502"/>
                      </a:lnTo>
                      <a:lnTo>
                        <a:pt x="2219" y="499"/>
                      </a:lnTo>
                      <a:lnTo>
                        <a:pt x="2219" y="496"/>
                      </a:lnTo>
                      <a:lnTo>
                        <a:pt x="2219" y="493"/>
                      </a:lnTo>
                      <a:lnTo>
                        <a:pt x="2220" y="491"/>
                      </a:lnTo>
                      <a:lnTo>
                        <a:pt x="2220" y="490"/>
                      </a:lnTo>
                      <a:lnTo>
                        <a:pt x="2220" y="490"/>
                      </a:lnTo>
                      <a:lnTo>
                        <a:pt x="2220" y="491"/>
                      </a:lnTo>
                      <a:lnTo>
                        <a:pt x="2220" y="493"/>
                      </a:lnTo>
                      <a:lnTo>
                        <a:pt x="2220" y="496"/>
                      </a:lnTo>
                      <a:lnTo>
                        <a:pt x="2221" y="500"/>
                      </a:lnTo>
                      <a:lnTo>
                        <a:pt x="2221" y="504"/>
                      </a:lnTo>
                      <a:lnTo>
                        <a:pt x="2221" y="509"/>
                      </a:lnTo>
                      <a:lnTo>
                        <a:pt x="2221" y="513"/>
                      </a:lnTo>
                      <a:lnTo>
                        <a:pt x="2221" y="517"/>
                      </a:lnTo>
                      <a:lnTo>
                        <a:pt x="2222" y="521"/>
                      </a:lnTo>
                      <a:lnTo>
                        <a:pt x="2222" y="524"/>
                      </a:lnTo>
                      <a:lnTo>
                        <a:pt x="2222" y="525"/>
                      </a:lnTo>
                      <a:lnTo>
                        <a:pt x="2222" y="527"/>
                      </a:lnTo>
                      <a:lnTo>
                        <a:pt x="2222" y="527"/>
                      </a:lnTo>
                      <a:lnTo>
                        <a:pt x="2222" y="527"/>
                      </a:lnTo>
                      <a:lnTo>
                        <a:pt x="2223" y="526"/>
                      </a:lnTo>
                      <a:lnTo>
                        <a:pt x="2223" y="525"/>
                      </a:lnTo>
                      <a:lnTo>
                        <a:pt x="2223" y="524"/>
                      </a:lnTo>
                      <a:lnTo>
                        <a:pt x="2223" y="522"/>
                      </a:lnTo>
                      <a:lnTo>
                        <a:pt x="2223" y="520"/>
                      </a:lnTo>
                      <a:lnTo>
                        <a:pt x="2223" y="518"/>
                      </a:lnTo>
                      <a:lnTo>
                        <a:pt x="2224" y="515"/>
                      </a:lnTo>
                      <a:lnTo>
                        <a:pt x="2224" y="512"/>
                      </a:lnTo>
                      <a:lnTo>
                        <a:pt x="2224" y="509"/>
                      </a:lnTo>
                      <a:lnTo>
                        <a:pt x="2224" y="505"/>
                      </a:lnTo>
                      <a:lnTo>
                        <a:pt x="2224" y="501"/>
                      </a:lnTo>
                      <a:lnTo>
                        <a:pt x="2225" y="498"/>
                      </a:lnTo>
                      <a:lnTo>
                        <a:pt x="2225" y="494"/>
                      </a:lnTo>
                      <a:lnTo>
                        <a:pt x="2225" y="491"/>
                      </a:lnTo>
                      <a:lnTo>
                        <a:pt x="2225" y="488"/>
                      </a:lnTo>
                      <a:lnTo>
                        <a:pt x="2225" y="486"/>
                      </a:lnTo>
                      <a:lnTo>
                        <a:pt x="2225" y="482"/>
                      </a:lnTo>
                      <a:lnTo>
                        <a:pt x="2226" y="478"/>
                      </a:lnTo>
                      <a:lnTo>
                        <a:pt x="2226" y="473"/>
                      </a:lnTo>
                      <a:lnTo>
                        <a:pt x="2226" y="467"/>
                      </a:lnTo>
                      <a:lnTo>
                        <a:pt x="2226" y="459"/>
                      </a:lnTo>
                      <a:lnTo>
                        <a:pt x="2226" y="450"/>
                      </a:lnTo>
                      <a:lnTo>
                        <a:pt x="2226" y="439"/>
                      </a:lnTo>
                      <a:lnTo>
                        <a:pt x="2227" y="427"/>
                      </a:lnTo>
                      <a:lnTo>
                        <a:pt x="2227" y="414"/>
                      </a:lnTo>
                      <a:lnTo>
                        <a:pt x="2227" y="401"/>
                      </a:lnTo>
                      <a:lnTo>
                        <a:pt x="2227" y="389"/>
                      </a:lnTo>
                      <a:lnTo>
                        <a:pt x="2227" y="378"/>
                      </a:lnTo>
                      <a:lnTo>
                        <a:pt x="2227" y="369"/>
                      </a:lnTo>
                      <a:lnTo>
                        <a:pt x="2228" y="362"/>
                      </a:lnTo>
                      <a:lnTo>
                        <a:pt x="2228" y="357"/>
                      </a:lnTo>
                      <a:lnTo>
                        <a:pt x="2228" y="354"/>
                      </a:lnTo>
                      <a:lnTo>
                        <a:pt x="2228" y="353"/>
                      </a:lnTo>
                      <a:lnTo>
                        <a:pt x="2228" y="355"/>
                      </a:lnTo>
                      <a:lnTo>
                        <a:pt x="2229" y="358"/>
                      </a:lnTo>
                      <a:lnTo>
                        <a:pt x="2229" y="362"/>
                      </a:lnTo>
                      <a:lnTo>
                        <a:pt x="2229" y="368"/>
                      </a:lnTo>
                      <a:lnTo>
                        <a:pt x="2229" y="374"/>
                      </a:lnTo>
                      <a:lnTo>
                        <a:pt x="2229" y="380"/>
                      </a:lnTo>
                      <a:lnTo>
                        <a:pt x="2229" y="387"/>
                      </a:lnTo>
                      <a:lnTo>
                        <a:pt x="2230" y="394"/>
                      </a:lnTo>
                      <a:lnTo>
                        <a:pt x="2230" y="400"/>
                      </a:lnTo>
                      <a:lnTo>
                        <a:pt x="2230" y="406"/>
                      </a:lnTo>
                      <a:lnTo>
                        <a:pt x="2230" y="412"/>
                      </a:lnTo>
                      <a:lnTo>
                        <a:pt x="2230" y="418"/>
                      </a:lnTo>
                      <a:lnTo>
                        <a:pt x="2230" y="423"/>
                      </a:lnTo>
                      <a:lnTo>
                        <a:pt x="2231" y="428"/>
                      </a:lnTo>
                      <a:lnTo>
                        <a:pt x="2231" y="433"/>
                      </a:lnTo>
                      <a:lnTo>
                        <a:pt x="2231" y="437"/>
                      </a:lnTo>
                      <a:lnTo>
                        <a:pt x="2231" y="441"/>
                      </a:lnTo>
                      <a:lnTo>
                        <a:pt x="2231" y="444"/>
                      </a:lnTo>
                      <a:lnTo>
                        <a:pt x="2231" y="446"/>
                      </a:lnTo>
                      <a:lnTo>
                        <a:pt x="2232" y="448"/>
                      </a:lnTo>
                      <a:lnTo>
                        <a:pt x="2232" y="449"/>
                      </a:lnTo>
                      <a:lnTo>
                        <a:pt x="2232" y="450"/>
                      </a:lnTo>
                      <a:lnTo>
                        <a:pt x="2232" y="451"/>
                      </a:lnTo>
                      <a:lnTo>
                        <a:pt x="2232" y="452"/>
                      </a:lnTo>
                      <a:lnTo>
                        <a:pt x="2233" y="454"/>
                      </a:lnTo>
                      <a:lnTo>
                        <a:pt x="2233" y="457"/>
                      </a:lnTo>
                      <a:lnTo>
                        <a:pt x="2233" y="462"/>
                      </a:lnTo>
                      <a:lnTo>
                        <a:pt x="2233" y="467"/>
                      </a:lnTo>
                      <a:lnTo>
                        <a:pt x="2233" y="474"/>
                      </a:lnTo>
                      <a:lnTo>
                        <a:pt x="2233" y="482"/>
                      </a:lnTo>
                      <a:lnTo>
                        <a:pt x="2234" y="490"/>
                      </a:lnTo>
                      <a:lnTo>
                        <a:pt x="2234" y="498"/>
                      </a:lnTo>
                      <a:lnTo>
                        <a:pt x="2234" y="505"/>
                      </a:lnTo>
                      <a:lnTo>
                        <a:pt x="2234" y="511"/>
                      </a:lnTo>
                      <a:lnTo>
                        <a:pt x="2234" y="515"/>
                      </a:lnTo>
                      <a:lnTo>
                        <a:pt x="2234" y="518"/>
                      </a:lnTo>
                      <a:lnTo>
                        <a:pt x="2235" y="518"/>
                      </a:lnTo>
                      <a:lnTo>
                        <a:pt x="2235" y="516"/>
                      </a:lnTo>
                      <a:lnTo>
                        <a:pt x="2235" y="513"/>
                      </a:lnTo>
                      <a:lnTo>
                        <a:pt x="2235" y="508"/>
                      </a:lnTo>
                      <a:lnTo>
                        <a:pt x="2235" y="501"/>
                      </a:lnTo>
                      <a:lnTo>
                        <a:pt x="2236" y="494"/>
                      </a:lnTo>
                      <a:lnTo>
                        <a:pt x="2236" y="486"/>
                      </a:lnTo>
                      <a:lnTo>
                        <a:pt x="2236" y="477"/>
                      </a:lnTo>
                      <a:lnTo>
                        <a:pt x="2236" y="469"/>
                      </a:lnTo>
                      <a:lnTo>
                        <a:pt x="2236" y="462"/>
                      </a:lnTo>
                      <a:lnTo>
                        <a:pt x="2236" y="455"/>
                      </a:lnTo>
                      <a:lnTo>
                        <a:pt x="2237" y="449"/>
                      </a:lnTo>
                      <a:lnTo>
                        <a:pt x="2237" y="445"/>
                      </a:lnTo>
                      <a:lnTo>
                        <a:pt x="2237" y="442"/>
                      </a:lnTo>
                      <a:lnTo>
                        <a:pt x="2237" y="440"/>
                      </a:lnTo>
                      <a:lnTo>
                        <a:pt x="2237" y="440"/>
                      </a:lnTo>
                      <a:lnTo>
                        <a:pt x="2237" y="441"/>
                      </a:lnTo>
                      <a:lnTo>
                        <a:pt x="2238" y="444"/>
                      </a:lnTo>
                      <a:lnTo>
                        <a:pt x="2238" y="447"/>
                      </a:lnTo>
                      <a:lnTo>
                        <a:pt x="2238" y="451"/>
                      </a:lnTo>
                      <a:lnTo>
                        <a:pt x="2238" y="454"/>
                      </a:lnTo>
                      <a:lnTo>
                        <a:pt x="2238" y="457"/>
                      </a:lnTo>
                      <a:lnTo>
                        <a:pt x="2238" y="459"/>
                      </a:lnTo>
                      <a:lnTo>
                        <a:pt x="2239" y="460"/>
                      </a:lnTo>
                      <a:lnTo>
                        <a:pt x="2239" y="458"/>
                      </a:lnTo>
                      <a:lnTo>
                        <a:pt x="2239" y="455"/>
                      </a:lnTo>
                      <a:lnTo>
                        <a:pt x="2239" y="450"/>
                      </a:lnTo>
                      <a:lnTo>
                        <a:pt x="2239" y="442"/>
                      </a:lnTo>
                      <a:lnTo>
                        <a:pt x="2240" y="432"/>
                      </a:lnTo>
                      <a:lnTo>
                        <a:pt x="2240" y="419"/>
                      </a:lnTo>
                      <a:lnTo>
                        <a:pt x="2240" y="405"/>
                      </a:lnTo>
                      <a:lnTo>
                        <a:pt x="2240" y="390"/>
                      </a:lnTo>
                      <a:lnTo>
                        <a:pt x="2240" y="374"/>
                      </a:lnTo>
                      <a:lnTo>
                        <a:pt x="2240" y="358"/>
                      </a:lnTo>
                      <a:lnTo>
                        <a:pt x="2241" y="343"/>
                      </a:lnTo>
                      <a:lnTo>
                        <a:pt x="2241" y="328"/>
                      </a:lnTo>
                      <a:lnTo>
                        <a:pt x="2241" y="316"/>
                      </a:lnTo>
                      <a:lnTo>
                        <a:pt x="2241" y="306"/>
                      </a:lnTo>
                      <a:lnTo>
                        <a:pt x="2241" y="299"/>
                      </a:lnTo>
                      <a:lnTo>
                        <a:pt x="2241" y="294"/>
                      </a:lnTo>
                      <a:lnTo>
                        <a:pt x="2242" y="292"/>
                      </a:lnTo>
                      <a:lnTo>
                        <a:pt x="2242" y="292"/>
                      </a:lnTo>
                      <a:lnTo>
                        <a:pt x="2242" y="295"/>
                      </a:lnTo>
                      <a:lnTo>
                        <a:pt x="2242" y="299"/>
                      </a:lnTo>
                      <a:lnTo>
                        <a:pt x="2242" y="305"/>
                      </a:lnTo>
                      <a:lnTo>
                        <a:pt x="2242" y="311"/>
                      </a:lnTo>
                      <a:lnTo>
                        <a:pt x="2243" y="318"/>
                      </a:lnTo>
                      <a:lnTo>
                        <a:pt x="2243" y="325"/>
                      </a:lnTo>
                      <a:lnTo>
                        <a:pt x="2243" y="332"/>
                      </a:lnTo>
                      <a:lnTo>
                        <a:pt x="2243" y="338"/>
                      </a:lnTo>
                      <a:lnTo>
                        <a:pt x="2243" y="342"/>
                      </a:lnTo>
                      <a:lnTo>
                        <a:pt x="2244" y="345"/>
                      </a:lnTo>
                      <a:lnTo>
                        <a:pt x="2244" y="346"/>
                      </a:lnTo>
                      <a:lnTo>
                        <a:pt x="2244" y="345"/>
                      </a:lnTo>
                      <a:lnTo>
                        <a:pt x="2244" y="342"/>
                      </a:lnTo>
                      <a:lnTo>
                        <a:pt x="2244" y="337"/>
                      </a:lnTo>
                      <a:lnTo>
                        <a:pt x="2244" y="331"/>
                      </a:lnTo>
                      <a:lnTo>
                        <a:pt x="2245" y="325"/>
                      </a:lnTo>
                      <a:lnTo>
                        <a:pt x="2245" y="319"/>
                      </a:lnTo>
                      <a:lnTo>
                        <a:pt x="2245" y="313"/>
                      </a:lnTo>
                      <a:lnTo>
                        <a:pt x="2245" y="309"/>
                      </a:lnTo>
                      <a:lnTo>
                        <a:pt x="2245" y="306"/>
                      </a:lnTo>
                      <a:lnTo>
                        <a:pt x="2245" y="306"/>
                      </a:lnTo>
                      <a:lnTo>
                        <a:pt x="2246" y="308"/>
                      </a:lnTo>
                      <a:lnTo>
                        <a:pt x="2246" y="313"/>
                      </a:lnTo>
                      <a:lnTo>
                        <a:pt x="2246" y="320"/>
                      </a:lnTo>
                      <a:lnTo>
                        <a:pt x="2246" y="328"/>
                      </a:lnTo>
                      <a:lnTo>
                        <a:pt x="2246" y="338"/>
                      </a:lnTo>
                      <a:lnTo>
                        <a:pt x="2247" y="348"/>
                      </a:lnTo>
                      <a:lnTo>
                        <a:pt x="2247" y="358"/>
                      </a:lnTo>
                      <a:lnTo>
                        <a:pt x="2247" y="367"/>
                      </a:lnTo>
                      <a:lnTo>
                        <a:pt x="2247" y="376"/>
                      </a:lnTo>
                      <a:lnTo>
                        <a:pt x="2247" y="383"/>
                      </a:lnTo>
                      <a:lnTo>
                        <a:pt x="2247" y="388"/>
                      </a:lnTo>
                      <a:lnTo>
                        <a:pt x="2248" y="391"/>
                      </a:lnTo>
                      <a:lnTo>
                        <a:pt x="2248" y="392"/>
                      </a:lnTo>
                      <a:lnTo>
                        <a:pt x="2248" y="390"/>
                      </a:lnTo>
                      <a:lnTo>
                        <a:pt x="2248" y="388"/>
                      </a:lnTo>
                      <a:lnTo>
                        <a:pt x="2248" y="383"/>
                      </a:lnTo>
                      <a:lnTo>
                        <a:pt x="2248" y="378"/>
                      </a:lnTo>
                      <a:lnTo>
                        <a:pt x="2249" y="372"/>
                      </a:lnTo>
                      <a:lnTo>
                        <a:pt x="2249" y="365"/>
                      </a:lnTo>
                      <a:lnTo>
                        <a:pt x="2249" y="359"/>
                      </a:lnTo>
                      <a:lnTo>
                        <a:pt x="2249" y="353"/>
                      </a:lnTo>
                      <a:lnTo>
                        <a:pt x="2249" y="347"/>
                      </a:lnTo>
                      <a:lnTo>
                        <a:pt x="2249" y="343"/>
                      </a:lnTo>
                      <a:lnTo>
                        <a:pt x="2250" y="339"/>
                      </a:lnTo>
                      <a:lnTo>
                        <a:pt x="2250" y="336"/>
                      </a:lnTo>
                      <a:lnTo>
                        <a:pt x="2250" y="334"/>
                      </a:lnTo>
                      <a:lnTo>
                        <a:pt x="2250" y="333"/>
                      </a:lnTo>
                      <a:lnTo>
                        <a:pt x="2250" y="332"/>
                      </a:lnTo>
                      <a:lnTo>
                        <a:pt x="2251" y="332"/>
                      </a:lnTo>
                      <a:lnTo>
                        <a:pt x="2251" y="332"/>
                      </a:lnTo>
                      <a:lnTo>
                        <a:pt x="2251" y="332"/>
                      </a:lnTo>
                      <a:lnTo>
                        <a:pt x="2251" y="332"/>
                      </a:lnTo>
                      <a:lnTo>
                        <a:pt x="2251" y="333"/>
                      </a:lnTo>
                      <a:lnTo>
                        <a:pt x="2251" y="333"/>
                      </a:lnTo>
                      <a:lnTo>
                        <a:pt x="2252" y="333"/>
                      </a:lnTo>
                      <a:lnTo>
                        <a:pt x="2252" y="334"/>
                      </a:lnTo>
                      <a:lnTo>
                        <a:pt x="2252" y="335"/>
                      </a:lnTo>
                      <a:lnTo>
                        <a:pt x="2252" y="336"/>
                      </a:lnTo>
                      <a:lnTo>
                        <a:pt x="2252" y="337"/>
                      </a:lnTo>
                      <a:lnTo>
                        <a:pt x="2252" y="339"/>
                      </a:lnTo>
                      <a:lnTo>
                        <a:pt x="2253" y="340"/>
                      </a:lnTo>
                      <a:lnTo>
                        <a:pt x="2253" y="342"/>
                      </a:lnTo>
                      <a:lnTo>
                        <a:pt x="2253" y="344"/>
                      </a:lnTo>
                      <a:lnTo>
                        <a:pt x="2253" y="345"/>
                      </a:lnTo>
                      <a:lnTo>
                        <a:pt x="2253" y="346"/>
                      </a:lnTo>
                      <a:lnTo>
                        <a:pt x="2253" y="346"/>
                      </a:lnTo>
                      <a:lnTo>
                        <a:pt x="2254" y="345"/>
                      </a:lnTo>
                      <a:lnTo>
                        <a:pt x="2254" y="343"/>
                      </a:lnTo>
                      <a:lnTo>
                        <a:pt x="2254" y="340"/>
                      </a:lnTo>
                      <a:lnTo>
                        <a:pt x="2254" y="337"/>
                      </a:lnTo>
                      <a:lnTo>
                        <a:pt x="2254" y="333"/>
                      </a:lnTo>
                      <a:lnTo>
                        <a:pt x="2255" y="330"/>
                      </a:lnTo>
                      <a:lnTo>
                        <a:pt x="2255" y="327"/>
                      </a:lnTo>
                      <a:lnTo>
                        <a:pt x="2255" y="325"/>
                      </a:lnTo>
                      <a:lnTo>
                        <a:pt x="2255" y="324"/>
                      </a:lnTo>
                      <a:lnTo>
                        <a:pt x="2255" y="324"/>
                      </a:lnTo>
                      <a:lnTo>
                        <a:pt x="2255" y="325"/>
                      </a:lnTo>
                      <a:lnTo>
                        <a:pt x="2256" y="327"/>
                      </a:lnTo>
                      <a:lnTo>
                        <a:pt x="2256" y="330"/>
                      </a:lnTo>
                      <a:lnTo>
                        <a:pt x="2256" y="334"/>
                      </a:lnTo>
                      <a:lnTo>
                        <a:pt x="2256" y="339"/>
                      </a:lnTo>
                      <a:lnTo>
                        <a:pt x="2256" y="343"/>
                      </a:lnTo>
                      <a:lnTo>
                        <a:pt x="2256" y="348"/>
                      </a:lnTo>
                      <a:lnTo>
                        <a:pt x="2257" y="353"/>
                      </a:lnTo>
                      <a:lnTo>
                        <a:pt x="2257" y="358"/>
                      </a:lnTo>
                      <a:lnTo>
                        <a:pt x="2257" y="363"/>
                      </a:lnTo>
                      <a:lnTo>
                        <a:pt x="2257" y="369"/>
                      </a:lnTo>
                      <a:lnTo>
                        <a:pt x="2257" y="374"/>
                      </a:lnTo>
                      <a:lnTo>
                        <a:pt x="2258" y="380"/>
                      </a:lnTo>
                      <a:lnTo>
                        <a:pt x="2258" y="386"/>
                      </a:lnTo>
                      <a:lnTo>
                        <a:pt x="2258" y="391"/>
                      </a:lnTo>
                      <a:lnTo>
                        <a:pt x="2258" y="396"/>
                      </a:lnTo>
                      <a:lnTo>
                        <a:pt x="2258" y="400"/>
                      </a:lnTo>
                      <a:lnTo>
                        <a:pt x="2258" y="403"/>
                      </a:lnTo>
                      <a:lnTo>
                        <a:pt x="2259" y="405"/>
                      </a:lnTo>
                      <a:lnTo>
                        <a:pt x="2259" y="406"/>
                      </a:lnTo>
                      <a:lnTo>
                        <a:pt x="2259" y="406"/>
                      </a:lnTo>
                      <a:lnTo>
                        <a:pt x="2259" y="405"/>
                      </a:lnTo>
                      <a:lnTo>
                        <a:pt x="2259" y="403"/>
                      </a:lnTo>
                      <a:lnTo>
                        <a:pt x="2259" y="400"/>
                      </a:lnTo>
                      <a:lnTo>
                        <a:pt x="2260" y="398"/>
                      </a:lnTo>
                      <a:lnTo>
                        <a:pt x="2260" y="395"/>
                      </a:lnTo>
                      <a:lnTo>
                        <a:pt x="2260" y="393"/>
                      </a:lnTo>
                      <a:lnTo>
                        <a:pt x="2260" y="392"/>
                      </a:lnTo>
                      <a:lnTo>
                        <a:pt x="2260" y="391"/>
                      </a:lnTo>
                      <a:lnTo>
                        <a:pt x="2260" y="391"/>
                      </a:lnTo>
                      <a:lnTo>
                        <a:pt x="2261" y="390"/>
                      </a:lnTo>
                      <a:lnTo>
                        <a:pt x="2261" y="390"/>
                      </a:lnTo>
                      <a:lnTo>
                        <a:pt x="2261" y="390"/>
                      </a:lnTo>
                      <a:lnTo>
                        <a:pt x="2261" y="389"/>
                      </a:lnTo>
                      <a:lnTo>
                        <a:pt x="2261" y="387"/>
                      </a:lnTo>
                      <a:lnTo>
                        <a:pt x="2262" y="385"/>
                      </a:lnTo>
                      <a:lnTo>
                        <a:pt x="2262" y="382"/>
                      </a:lnTo>
                      <a:lnTo>
                        <a:pt x="2262" y="379"/>
                      </a:lnTo>
                      <a:lnTo>
                        <a:pt x="2262" y="376"/>
                      </a:lnTo>
                      <a:lnTo>
                        <a:pt x="2262" y="373"/>
                      </a:lnTo>
                      <a:lnTo>
                        <a:pt x="2262" y="370"/>
                      </a:lnTo>
                      <a:lnTo>
                        <a:pt x="2263" y="369"/>
                      </a:lnTo>
                      <a:lnTo>
                        <a:pt x="2263" y="368"/>
                      </a:lnTo>
                      <a:lnTo>
                        <a:pt x="2263" y="368"/>
                      </a:lnTo>
                      <a:lnTo>
                        <a:pt x="2263" y="370"/>
                      </a:lnTo>
                      <a:lnTo>
                        <a:pt x="2263" y="372"/>
                      </a:lnTo>
                      <a:lnTo>
                        <a:pt x="2263" y="375"/>
                      </a:lnTo>
                      <a:lnTo>
                        <a:pt x="2264" y="378"/>
                      </a:lnTo>
                      <a:lnTo>
                        <a:pt x="2264" y="381"/>
                      </a:lnTo>
                      <a:lnTo>
                        <a:pt x="2264" y="385"/>
                      </a:lnTo>
                      <a:lnTo>
                        <a:pt x="2264" y="387"/>
                      </a:lnTo>
                      <a:lnTo>
                        <a:pt x="2264" y="389"/>
                      </a:lnTo>
                      <a:lnTo>
                        <a:pt x="2264" y="389"/>
                      </a:lnTo>
                      <a:lnTo>
                        <a:pt x="2265" y="389"/>
                      </a:lnTo>
                      <a:lnTo>
                        <a:pt x="2265" y="388"/>
                      </a:lnTo>
                      <a:lnTo>
                        <a:pt x="2265" y="386"/>
                      </a:lnTo>
                      <a:lnTo>
                        <a:pt x="2265" y="383"/>
                      </a:lnTo>
                      <a:lnTo>
                        <a:pt x="2265" y="381"/>
                      </a:lnTo>
                      <a:lnTo>
                        <a:pt x="2266" y="378"/>
                      </a:lnTo>
                      <a:lnTo>
                        <a:pt x="2266" y="376"/>
                      </a:lnTo>
                      <a:lnTo>
                        <a:pt x="2266" y="374"/>
                      </a:lnTo>
                      <a:lnTo>
                        <a:pt x="2266" y="373"/>
                      </a:lnTo>
                      <a:lnTo>
                        <a:pt x="2266" y="373"/>
                      </a:lnTo>
                      <a:lnTo>
                        <a:pt x="2266" y="373"/>
                      </a:lnTo>
                      <a:lnTo>
                        <a:pt x="2267" y="373"/>
                      </a:lnTo>
                      <a:lnTo>
                        <a:pt x="2267" y="373"/>
                      </a:lnTo>
                      <a:lnTo>
                        <a:pt x="2267" y="373"/>
                      </a:lnTo>
                      <a:lnTo>
                        <a:pt x="2267" y="373"/>
                      </a:lnTo>
                      <a:lnTo>
                        <a:pt x="2267" y="372"/>
                      </a:lnTo>
                      <a:lnTo>
                        <a:pt x="2267" y="371"/>
                      </a:lnTo>
                      <a:lnTo>
                        <a:pt x="2268" y="370"/>
                      </a:lnTo>
                      <a:lnTo>
                        <a:pt x="2268" y="368"/>
                      </a:lnTo>
                      <a:lnTo>
                        <a:pt x="2268" y="367"/>
                      </a:lnTo>
                      <a:lnTo>
                        <a:pt x="2268" y="366"/>
                      </a:lnTo>
                      <a:lnTo>
                        <a:pt x="2268" y="365"/>
                      </a:lnTo>
                      <a:lnTo>
                        <a:pt x="2269" y="365"/>
                      </a:lnTo>
                      <a:lnTo>
                        <a:pt x="2269" y="366"/>
                      </a:lnTo>
                      <a:lnTo>
                        <a:pt x="2269" y="368"/>
                      </a:lnTo>
                      <a:lnTo>
                        <a:pt x="2269" y="371"/>
                      </a:lnTo>
                      <a:lnTo>
                        <a:pt x="2269" y="374"/>
                      </a:lnTo>
                      <a:lnTo>
                        <a:pt x="2269" y="377"/>
                      </a:lnTo>
                      <a:lnTo>
                        <a:pt x="2270" y="379"/>
                      </a:lnTo>
                      <a:lnTo>
                        <a:pt x="2270" y="382"/>
                      </a:lnTo>
                      <a:lnTo>
                        <a:pt x="2270" y="383"/>
                      </a:lnTo>
                      <a:lnTo>
                        <a:pt x="2270" y="382"/>
                      </a:lnTo>
                      <a:lnTo>
                        <a:pt x="2270" y="381"/>
                      </a:lnTo>
                      <a:lnTo>
                        <a:pt x="2270" y="377"/>
                      </a:lnTo>
                      <a:lnTo>
                        <a:pt x="2271" y="373"/>
                      </a:lnTo>
                      <a:lnTo>
                        <a:pt x="2271" y="367"/>
                      </a:lnTo>
                      <a:lnTo>
                        <a:pt x="2271" y="361"/>
                      </a:lnTo>
                      <a:lnTo>
                        <a:pt x="2271" y="354"/>
                      </a:lnTo>
                      <a:lnTo>
                        <a:pt x="2271" y="348"/>
                      </a:lnTo>
                      <a:lnTo>
                        <a:pt x="2271" y="343"/>
                      </a:lnTo>
                      <a:lnTo>
                        <a:pt x="2272" y="339"/>
                      </a:lnTo>
                      <a:lnTo>
                        <a:pt x="2272" y="336"/>
                      </a:lnTo>
                      <a:lnTo>
                        <a:pt x="2272" y="335"/>
                      </a:lnTo>
                      <a:lnTo>
                        <a:pt x="2272" y="335"/>
                      </a:lnTo>
                      <a:lnTo>
                        <a:pt x="2272" y="336"/>
                      </a:lnTo>
                      <a:lnTo>
                        <a:pt x="2273" y="338"/>
                      </a:lnTo>
                      <a:lnTo>
                        <a:pt x="2273" y="341"/>
                      </a:lnTo>
                      <a:lnTo>
                        <a:pt x="2273" y="343"/>
                      </a:lnTo>
                      <a:lnTo>
                        <a:pt x="2273" y="346"/>
                      </a:lnTo>
                      <a:lnTo>
                        <a:pt x="2273" y="348"/>
                      </a:lnTo>
                      <a:lnTo>
                        <a:pt x="2273" y="350"/>
                      </a:lnTo>
                      <a:lnTo>
                        <a:pt x="2274" y="352"/>
                      </a:lnTo>
                      <a:lnTo>
                        <a:pt x="2274" y="354"/>
                      </a:lnTo>
                      <a:lnTo>
                        <a:pt x="2274" y="355"/>
                      </a:lnTo>
                      <a:lnTo>
                        <a:pt x="2274" y="356"/>
                      </a:lnTo>
                      <a:lnTo>
                        <a:pt x="2274" y="357"/>
                      </a:lnTo>
                      <a:lnTo>
                        <a:pt x="2274" y="358"/>
                      </a:lnTo>
                      <a:lnTo>
                        <a:pt x="2275" y="358"/>
                      </a:lnTo>
                      <a:lnTo>
                        <a:pt x="2275" y="359"/>
                      </a:lnTo>
                      <a:lnTo>
                        <a:pt x="2275" y="358"/>
                      </a:lnTo>
                      <a:lnTo>
                        <a:pt x="2275" y="357"/>
                      </a:lnTo>
                      <a:lnTo>
                        <a:pt x="2275" y="356"/>
                      </a:lnTo>
                      <a:lnTo>
                        <a:pt x="2275" y="354"/>
                      </a:lnTo>
                      <a:lnTo>
                        <a:pt x="2276" y="352"/>
                      </a:lnTo>
                      <a:lnTo>
                        <a:pt x="2276" y="349"/>
                      </a:lnTo>
                      <a:lnTo>
                        <a:pt x="2276" y="346"/>
                      </a:lnTo>
                      <a:lnTo>
                        <a:pt x="2276" y="343"/>
                      </a:lnTo>
                      <a:lnTo>
                        <a:pt x="2276" y="339"/>
                      </a:lnTo>
                      <a:lnTo>
                        <a:pt x="2277" y="335"/>
                      </a:lnTo>
                      <a:lnTo>
                        <a:pt x="2277" y="330"/>
                      </a:lnTo>
                      <a:lnTo>
                        <a:pt x="2277" y="324"/>
                      </a:lnTo>
                      <a:lnTo>
                        <a:pt x="2277" y="317"/>
                      </a:lnTo>
                      <a:lnTo>
                        <a:pt x="2277" y="310"/>
                      </a:lnTo>
                      <a:lnTo>
                        <a:pt x="2277" y="301"/>
                      </a:lnTo>
                      <a:lnTo>
                        <a:pt x="2278" y="292"/>
                      </a:lnTo>
                      <a:lnTo>
                        <a:pt x="2278" y="284"/>
                      </a:lnTo>
                      <a:lnTo>
                        <a:pt x="2278" y="275"/>
                      </a:lnTo>
                      <a:lnTo>
                        <a:pt x="2278" y="268"/>
                      </a:lnTo>
                      <a:lnTo>
                        <a:pt x="2278" y="263"/>
                      </a:lnTo>
                      <a:lnTo>
                        <a:pt x="2278" y="259"/>
                      </a:lnTo>
                      <a:lnTo>
                        <a:pt x="2279" y="258"/>
                      </a:lnTo>
                      <a:lnTo>
                        <a:pt x="2279" y="258"/>
                      </a:lnTo>
                      <a:lnTo>
                        <a:pt x="2279" y="260"/>
                      </a:lnTo>
                      <a:lnTo>
                        <a:pt x="2279" y="263"/>
                      </a:lnTo>
                      <a:lnTo>
                        <a:pt x="2279" y="266"/>
                      </a:lnTo>
                      <a:lnTo>
                        <a:pt x="2280" y="271"/>
                      </a:lnTo>
                      <a:lnTo>
                        <a:pt x="2280" y="275"/>
                      </a:lnTo>
                      <a:lnTo>
                        <a:pt x="2280" y="278"/>
                      </a:lnTo>
                      <a:lnTo>
                        <a:pt x="2280" y="281"/>
                      </a:lnTo>
                      <a:lnTo>
                        <a:pt x="2280" y="284"/>
                      </a:lnTo>
                      <a:lnTo>
                        <a:pt x="2280" y="286"/>
                      </a:lnTo>
                      <a:lnTo>
                        <a:pt x="2281" y="288"/>
                      </a:lnTo>
                      <a:lnTo>
                        <a:pt x="2281" y="290"/>
                      </a:lnTo>
                      <a:lnTo>
                        <a:pt x="2281" y="292"/>
                      </a:lnTo>
                      <a:lnTo>
                        <a:pt x="2281" y="295"/>
                      </a:lnTo>
                      <a:lnTo>
                        <a:pt x="2281" y="298"/>
                      </a:lnTo>
                      <a:lnTo>
                        <a:pt x="2281" y="302"/>
                      </a:lnTo>
                      <a:lnTo>
                        <a:pt x="2282" y="306"/>
                      </a:lnTo>
                      <a:lnTo>
                        <a:pt x="2282" y="310"/>
                      </a:lnTo>
                      <a:lnTo>
                        <a:pt x="2282" y="314"/>
                      </a:lnTo>
                      <a:lnTo>
                        <a:pt x="2282" y="316"/>
                      </a:lnTo>
                      <a:lnTo>
                        <a:pt x="2282" y="318"/>
                      </a:lnTo>
                      <a:lnTo>
                        <a:pt x="2282" y="319"/>
                      </a:lnTo>
                      <a:lnTo>
                        <a:pt x="2283" y="318"/>
                      </a:lnTo>
                      <a:lnTo>
                        <a:pt x="2283" y="316"/>
                      </a:lnTo>
                      <a:lnTo>
                        <a:pt x="2283" y="314"/>
                      </a:lnTo>
                      <a:lnTo>
                        <a:pt x="2283" y="311"/>
                      </a:lnTo>
                      <a:lnTo>
                        <a:pt x="2283" y="309"/>
                      </a:lnTo>
                      <a:lnTo>
                        <a:pt x="2284" y="306"/>
                      </a:lnTo>
                      <a:lnTo>
                        <a:pt x="2284" y="305"/>
                      </a:lnTo>
                      <a:lnTo>
                        <a:pt x="2284" y="304"/>
                      </a:lnTo>
                      <a:lnTo>
                        <a:pt x="2284" y="305"/>
                      </a:lnTo>
                      <a:lnTo>
                        <a:pt x="2284" y="307"/>
                      </a:lnTo>
                      <a:lnTo>
                        <a:pt x="2284" y="309"/>
                      </a:lnTo>
                      <a:lnTo>
                        <a:pt x="2285" y="312"/>
                      </a:lnTo>
                      <a:lnTo>
                        <a:pt x="2285" y="315"/>
                      </a:lnTo>
                      <a:lnTo>
                        <a:pt x="2285" y="317"/>
                      </a:lnTo>
                      <a:lnTo>
                        <a:pt x="2285" y="319"/>
                      </a:lnTo>
                      <a:lnTo>
                        <a:pt x="2285" y="320"/>
                      </a:lnTo>
                      <a:lnTo>
                        <a:pt x="2285" y="320"/>
                      </a:lnTo>
                      <a:lnTo>
                        <a:pt x="2286" y="318"/>
                      </a:lnTo>
                      <a:lnTo>
                        <a:pt x="2286" y="316"/>
                      </a:lnTo>
                      <a:lnTo>
                        <a:pt x="2286" y="312"/>
                      </a:lnTo>
                      <a:lnTo>
                        <a:pt x="2286" y="308"/>
                      </a:lnTo>
                      <a:lnTo>
                        <a:pt x="2286" y="304"/>
                      </a:lnTo>
                      <a:lnTo>
                        <a:pt x="2286" y="300"/>
                      </a:lnTo>
                      <a:lnTo>
                        <a:pt x="2287" y="296"/>
                      </a:lnTo>
                      <a:lnTo>
                        <a:pt x="2287" y="293"/>
                      </a:lnTo>
                      <a:lnTo>
                        <a:pt x="2287" y="290"/>
                      </a:lnTo>
                      <a:lnTo>
                        <a:pt x="2287" y="288"/>
                      </a:lnTo>
                      <a:lnTo>
                        <a:pt x="2287" y="287"/>
                      </a:lnTo>
                      <a:lnTo>
                        <a:pt x="2288" y="286"/>
                      </a:lnTo>
                      <a:lnTo>
                        <a:pt x="2288" y="285"/>
                      </a:lnTo>
                      <a:lnTo>
                        <a:pt x="2288" y="285"/>
                      </a:lnTo>
                      <a:lnTo>
                        <a:pt x="2288" y="284"/>
                      </a:lnTo>
                      <a:lnTo>
                        <a:pt x="2288" y="282"/>
                      </a:lnTo>
                      <a:lnTo>
                        <a:pt x="2288" y="281"/>
                      </a:lnTo>
                      <a:lnTo>
                        <a:pt x="2289" y="278"/>
                      </a:lnTo>
                      <a:lnTo>
                        <a:pt x="2289" y="275"/>
                      </a:lnTo>
                      <a:lnTo>
                        <a:pt x="2289" y="271"/>
                      </a:lnTo>
                      <a:lnTo>
                        <a:pt x="2289" y="266"/>
                      </a:lnTo>
                      <a:lnTo>
                        <a:pt x="2289" y="261"/>
                      </a:lnTo>
                      <a:lnTo>
                        <a:pt x="2289" y="255"/>
                      </a:lnTo>
                      <a:lnTo>
                        <a:pt x="2290" y="248"/>
                      </a:lnTo>
                      <a:lnTo>
                        <a:pt x="2290" y="242"/>
                      </a:lnTo>
                      <a:lnTo>
                        <a:pt x="2290" y="235"/>
                      </a:lnTo>
                      <a:lnTo>
                        <a:pt x="2290" y="229"/>
                      </a:lnTo>
                      <a:lnTo>
                        <a:pt x="2290" y="223"/>
                      </a:lnTo>
                      <a:lnTo>
                        <a:pt x="2291" y="217"/>
                      </a:lnTo>
                      <a:lnTo>
                        <a:pt x="2291" y="212"/>
                      </a:lnTo>
                      <a:lnTo>
                        <a:pt x="2291" y="208"/>
                      </a:lnTo>
                      <a:lnTo>
                        <a:pt x="2291" y="205"/>
                      </a:lnTo>
                      <a:lnTo>
                        <a:pt x="2291" y="203"/>
                      </a:lnTo>
                      <a:lnTo>
                        <a:pt x="2291" y="202"/>
                      </a:lnTo>
                      <a:lnTo>
                        <a:pt x="2292" y="202"/>
                      </a:lnTo>
                      <a:lnTo>
                        <a:pt x="2292" y="202"/>
                      </a:lnTo>
                      <a:lnTo>
                        <a:pt x="2292" y="204"/>
                      </a:lnTo>
                      <a:lnTo>
                        <a:pt x="2292" y="205"/>
                      </a:lnTo>
                      <a:lnTo>
                        <a:pt x="2292" y="208"/>
                      </a:lnTo>
                      <a:lnTo>
                        <a:pt x="2292" y="210"/>
                      </a:lnTo>
                      <a:lnTo>
                        <a:pt x="2293" y="213"/>
                      </a:lnTo>
                      <a:lnTo>
                        <a:pt x="2293" y="217"/>
                      </a:lnTo>
                      <a:lnTo>
                        <a:pt x="2293" y="221"/>
                      </a:lnTo>
                      <a:lnTo>
                        <a:pt x="2293" y="225"/>
                      </a:lnTo>
                      <a:lnTo>
                        <a:pt x="2293" y="230"/>
                      </a:lnTo>
                      <a:lnTo>
                        <a:pt x="2293" y="235"/>
                      </a:lnTo>
                      <a:lnTo>
                        <a:pt x="2294" y="241"/>
                      </a:lnTo>
                      <a:lnTo>
                        <a:pt x="2294" y="246"/>
                      </a:lnTo>
                      <a:lnTo>
                        <a:pt x="2294" y="252"/>
                      </a:lnTo>
                      <a:lnTo>
                        <a:pt x="2294" y="258"/>
                      </a:lnTo>
                      <a:lnTo>
                        <a:pt x="2294" y="264"/>
                      </a:lnTo>
                      <a:lnTo>
                        <a:pt x="2295" y="269"/>
                      </a:lnTo>
                      <a:lnTo>
                        <a:pt x="2295" y="274"/>
                      </a:lnTo>
                      <a:lnTo>
                        <a:pt x="2295" y="278"/>
                      </a:lnTo>
                      <a:lnTo>
                        <a:pt x="2295" y="282"/>
                      </a:lnTo>
                      <a:lnTo>
                        <a:pt x="2295" y="286"/>
                      </a:lnTo>
                      <a:lnTo>
                        <a:pt x="2295" y="289"/>
                      </a:lnTo>
                      <a:lnTo>
                        <a:pt x="2296" y="291"/>
                      </a:lnTo>
                      <a:lnTo>
                        <a:pt x="2296" y="294"/>
                      </a:lnTo>
                      <a:lnTo>
                        <a:pt x="2296" y="296"/>
                      </a:lnTo>
                      <a:lnTo>
                        <a:pt x="2296" y="298"/>
                      </a:lnTo>
                      <a:lnTo>
                        <a:pt x="2296" y="300"/>
                      </a:lnTo>
                      <a:lnTo>
                        <a:pt x="2296" y="303"/>
                      </a:lnTo>
                      <a:lnTo>
                        <a:pt x="2297" y="305"/>
                      </a:lnTo>
                      <a:lnTo>
                        <a:pt x="2297" y="308"/>
                      </a:lnTo>
                      <a:lnTo>
                        <a:pt x="2297" y="310"/>
                      </a:lnTo>
                      <a:lnTo>
                        <a:pt x="2297" y="313"/>
                      </a:lnTo>
                      <a:lnTo>
                        <a:pt x="2297" y="316"/>
                      </a:lnTo>
                      <a:lnTo>
                        <a:pt x="2297" y="319"/>
                      </a:lnTo>
                      <a:lnTo>
                        <a:pt x="2298" y="322"/>
                      </a:lnTo>
                      <a:lnTo>
                        <a:pt x="2298" y="324"/>
                      </a:lnTo>
                      <a:lnTo>
                        <a:pt x="2298" y="327"/>
                      </a:lnTo>
                      <a:lnTo>
                        <a:pt x="2298" y="329"/>
                      </a:lnTo>
                      <a:lnTo>
                        <a:pt x="2298" y="330"/>
                      </a:lnTo>
                      <a:lnTo>
                        <a:pt x="2299" y="330"/>
                      </a:lnTo>
                      <a:lnTo>
                        <a:pt x="2299" y="329"/>
                      </a:lnTo>
                      <a:lnTo>
                        <a:pt x="2299" y="327"/>
                      </a:lnTo>
                      <a:lnTo>
                        <a:pt x="2299" y="323"/>
                      </a:lnTo>
                      <a:lnTo>
                        <a:pt x="2299" y="318"/>
                      </a:lnTo>
                      <a:lnTo>
                        <a:pt x="2299" y="312"/>
                      </a:lnTo>
                      <a:lnTo>
                        <a:pt x="2300" y="305"/>
                      </a:lnTo>
                      <a:lnTo>
                        <a:pt x="2300" y="296"/>
                      </a:lnTo>
                      <a:lnTo>
                        <a:pt x="2300" y="288"/>
                      </a:lnTo>
                      <a:lnTo>
                        <a:pt x="2300" y="279"/>
                      </a:lnTo>
                      <a:lnTo>
                        <a:pt x="2300" y="271"/>
                      </a:lnTo>
                      <a:lnTo>
                        <a:pt x="2300" y="264"/>
                      </a:lnTo>
                      <a:lnTo>
                        <a:pt x="2301" y="257"/>
                      </a:lnTo>
                      <a:lnTo>
                        <a:pt x="2301" y="252"/>
                      </a:lnTo>
                      <a:lnTo>
                        <a:pt x="2301" y="248"/>
                      </a:lnTo>
                      <a:lnTo>
                        <a:pt x="2301" y="246"/>
                      </a:lnTo>
                      <a:lnTo>
                        <a:pt x="2301" y="245"/>
                      </a:lnTo>
                      <a:lnTo>
                        <a:pt x="2302" y="245"/>
                      </a:lnTo>
                      <a:lnTo>
                        <a:pt x="2302" y="246"/>
                      </a:lnTo>
                      <a:lnTo>
                        <a:pt x="2302" y="248"/>
                      </a:lnTo>
                      <a:lnTo>
                        <a:pt x="2302" y="251"/>
                      </a:lnTo>
                      <a:lnTo>
                        <a:pt x="2302" y="254"/>
                      </a:lnTo>
                      <a:lnTo>
                        <a:pt x="2302" y="258"/>
                      </a:lnTo>
                      <a:lnTo>
                        <a:pt x="2303" y="261"/>
                      </a:lnTo>
                      <a:lnTo>
                        <a:pt x="2303" y="265"/>
                      </a:lnTo>
                      <a:lnTo>
                        <a:pt x="2303" y="268"/>
                      </a:lnTo>
                      <a:lnTo>
                        <a:pt x="2303" y="270"/>
                      </a:lnTo>
                      <a:lnTo>
                        <a:pt x="2303" y="272"/>
                      </a:lnTo>
                      <a:lnTo>
                        <a:pt x="2303" y="273"/>
                      </a:lnTo>
                      <a:lnTo>
                        <a:pt x="2304" y="273"/>
                      </a:lnTo>
                      <a:lnTo>
                        <a:pt x="2304" y="273"/>
                      </a:lnTo>
                      <a:lnTo>
                        <a:pt x="2304" y="272"/>
                      </a:lnTo>
                      <a:lnTo>
                        <a:pt x="2304" y="271"/>
                      </a:lnTo>
                      <a:lnTo>
                        <a:pt x="2304" y="270"/>
                      </a:lnTo>
                      <a:lnTo>
                        <a:pt x="2304" y="270"/>
                      </a:lnTo>
                      <a:lnTo>
                        <a:pt x="2305" y="270"/>
                      </a:lnTo>
                      <a:lnTo>
                        <a:pt x="2305" y="271"/>
                      </a:lnTo>
                      <a:lnTo>
                        <a:pt x="2305" y="271"/>
                      </a:lnTo>
                      <a:lnTo>
                        <a:pt x="2305" y="272"/>
                      </a:lnTo>
                      <a:lnTo>
                        <a:pt x="2305" y="272"/>
                      </a:lnTo>
                      <a:lnTo>
                        <a:pt x="2306" y="272"/>
                      </a:lnTo>
                      <a:lnTo>
                        <a:pt x="2306" y="271"/>
                      </a:lnTo>
                      <a:lnTo>
                        <a:pt x="2306" y="269"/>
                      </a:lnTo>
                      <a:lnTo>
                        <a:pt x="2306" y="266"/>
                      </a:lnTo>
                      <a:lnTo>
                        <a:pt x="2306" y="261"/>
                      </a:lnTo>
                      <a:lnTo>
                        <a:pt x="2306" y="256"/>
                      </a:lnTo>
                      <a:lnTo>
                        <a:pt x="2307" y="250"/>
                      </a:lnTo>
                      <a:lnTo>
                        <a:pt x="2307" y="244"/>
                      </a:lnTo>
                      <a:lnTo>
                        <a:pt x="2307" y="239"/>
                      </a:lnTo>
                      <a:lnTo>
                        <a:pt x="2307" y="235"/>
                      </a:lnTo>
                      <a:lnTo>
                        <a:pt x="2307" y="233"/>
                      </a:lnTo>
                      <a:lnTo>
                        <a:pt x="2307" y="233"/>
                      </a:lnTo>
                      <a:lnTo>
                        <a:pt x="2308" y="236"/>
                      </a:lnTo>
                      <a:lnTo>
                        <a:pt x="2308" y="240"/>
                      </a:lnTo>
                      <a:lnTo>
                        <a:pt x="2308" y="247"/>
                      </a:lnTo>
                      <a:lnTo>
                        <a:pt x="2308" y="254"/>
                      </a:lnTo>
                      <a:lnTo>
                        <a:pt x="2308" y="263"/>
                      </a:lnTo>
                      <a:lnTo>
                        <a:pt x="2308" y="271"/>
                      </a:lnTo>
                      <a:lnTo>
                        <a:pt x="2309" y="280"/>
                      </a:lnTo>
                      <a:lnTo>
                        <a:pt x="2309" y="288"/>
                      </a:lnTo>
                      <a:lnTo>
                        <a:pt x="2309" y="296"/>
                      </a:lnTo>
                      <a:lnTo>
                        <a:pt x="2309" y="302"/>
                      </a:lnTo>
                      <a:lnTo>
                        <a:pt x="2309" y="309"/>
                      </a:lnTo>
                      <a:lnTo>
                        <a:pt x="2310" y="315"/>
                      </a:lnTo>
                      <a:lnTo>
                        <a:pt x="2310" y="320"/>
                      </a:lnTo>
                      <a:lnTo>
                        <a:pt x="2310" y="325"/>
                      </a:lnTo>
                      <a:lnTo>
                        <a:pt x="2310" y="329"/>
                      </a:lnTo>
                      <a:lnTo>
                        <a:pt x="2310" y="333"/>
                      </a:lnTo>
                      <a:lnTo>
                        <a:pt x="2310" y="337"/>
                      </a:lnTo>
                      <a:lnTo>
                        <a:pt x="2311" y="339"/>
                      </a:lnTo>
                      <a:lnTo>
                        <a:pt x="2311" y="340"/>
                      </a:lnTo>
                      <a:lnTo>
                        <a:pt x="2311" y="340"/>
                      </a:lnTo>
                      <a:lnTo>
                        <a:pt x="2311" y="339"/>
                      </a:lnTo>
                      <a:lnTo>
                        <a:pt x="2311" y="336"/>
                      </a:lnTo>
                      <a:lnTo>
                        <a:pt x="2311" y="331"/>
                      </a:lnTo>
                      <a:lnTo>
                        <a:pt x="2312" y="326"/>
                      </a:lnTo>
                      <a:lnTo>
                        <a:pt x="2312" y="319"/>
                      </a:lnTo>
                      <a:lnTo>
                        <a:pt x="2312" y="312"/>
                      </a:lnTo>
                      <a:lnTo>
                        <a:pt x="2312" y="304"/>
                      </a:lnTo>
                      <a:lnTo>
                        <a:pt x="2312" y="297"/>
                      </a:lnTo>
                      <a:lnTo>
                        <a:pt x="2312" y="290"/>
                      </a:lnTo>
                      <a:lnTo>
                        <a:pt x="2313" y="285"/>
                      </a:lnTo>
                      <a:lnTo>
                        <a:pt x="2313" y="281"/>
                      </a:lnTo>
                      <a:lnTo>
                        <a:pt x="2313" y="278"/>
                      </a:lnTo>
                      <a:lnTo>
                        <a:pt x="2313" y="277"/>
                      </a:lnTo>
                      <a:lnTo>
                        <a:pt x="2313" y="278"/>
                      </a:lnTo>
                      <a:lnTo>
                        <a:pt x="2314" y="280"/>
                      </a:lnTo>
                      <a:lnTo>
                        <a:pt x="2314" y="283"/>
                      </a:lnTo>
                      <a:lnTo>
                        <a:pt x="2314" y="286"/>
                      </a:lnTo>
                      <a:lnTo>
                        <a:pt x="2314" y="289"/>
                      </a:lnTo>
                      <a:lnTo>
                        <a:pt x="2314" y="292"/>
                      </a:lnTo>
                      <a:lnTo>
                        <a:pt x="2314" y="294"/>
                      </a:lnTo>
                      <a:lnTo>
                        <a:pt x="2315" y="294"/>
                      </a:lnTo>
                      <a:lnTo>
                        <a:pt x="2315" y="293"/>
                      </a:lnTo>
                      <a:lnTo>
                        <a:pt x="2315" y="290"/>
                      </a:lnTo>
                      <a:lnTo>
                        <a:pt x="2315" y="286"/>
                      </a:lnTo>
                      <a:lnTo>
                        <a:pt x="2315" y="281"/>
                      </a:lnTo>
                      <a:lnTo>
                        <a:pt x="2315" y="274"/>
                      </a:lnTo>
                      <a:lnTo>
                        <a:pt x="2316" y="268"/>
                      </a:lnTo>
                      <a:lnTo>
                        <a:pt x="2316" y="261"/>
                      </a:lnTo>
                      <a:lnTo>
                        <a:pt x="2316" y="255"/>
                      </a:lnTo>
                      <a:lnTo>
                        <a:pt x="2316" y="249"/>
                      </a:lnTo>
                      <a:lnTo>
                        <a:pt x="2316" y="244"/>
                      </a:lnTo>
                      <a:lnTo>
                        <a:pt x="2317" y="240"/>
                      </a:lnTo>
                      <a:lnTo>
                        <a:pt x="2317" y="238"/>
                      </a:lnTo>
                      <a:lnTo>
                        <a:pt x="2317" y="237"/>
                      </a:lnTo>
                      <a:lnTo>
                        <a:pt x="2317" y="237"/>
                      </a:lnTo>
                      <a:lnTo>
                        <a:pt x="2317" y="240"/>
                      </a:lnTo>
                      <a:lnTo>
                        <a:pt x="2317" y="243"/>
                      </a:lnTo>
                      <a:lnTo>
                        <a:pt x="2318" y="247"/>
                      </a:lnTo>
                      <a:lnTo>
                        <a:pt x="2318" y="251"/>
                      </a:lnTo>
                      <a:lnTo>
                        <a:pt x="2318" y="255"/>
                      </a:lnTo>
                      <a:lnTo>
                        <a:pt x="2318" y="258"/>
                      </a:lnTo>
                      <a:lnTo>
                        <a:pt x="2318" y="260"/>
                      </a:lnTo>
                      <a:lnTo>
                        <a:pt x="2318" y="260"/>
                      </a:lnTo>
                      <a:lnTo>
                        <a:pt x="2319" y="258"/>
                      </a:lnTo>
                      <a:lnTo>
                        <a:pt x="2319" y="253"/>
                      </a:lnTo>
                      <a:lnTo>
                        <a:pt x="2319" y="246"/>
                      </a:lnTo>
                      <a:lnTo>
                        <a:pt x="2319" y="238"/>
                      </a:lnTo>
                      <a:lnTo>
                        <a:pt x="2319" y="228"/>
                      </a:lnTo>
                      <a:lnTo>
                        <a:pt x="2319" y="217"/>
                      </a:lnTo>
                      <a:lnTo>
                        <a:pt x="2320" y="205"/>
                      </a:lnTo>
                      <a:lnTo>
                        <a:pt x="2320" y="194"/>
                      </a:lnTo>
                      <a:lnTo>
                        <a:pt x="2320" y="183"/>
                      </a:lnTo>
                      <a:lnTo>
                        <a:pt x="2320" y="174"/>
                      </a:lnTo>
                      <a:lnTo>
                        <a:pt x="2320" y="166"/>
                      </a:lnTo>
                      <a:lnTo>
                        <a:pt x="2321" y="160"/>
                      </a:lnTo>
                      <a:lnTo>
                        <a:pt x="2321" y="156"/>
                      </a:lnTo>
                      <a:lnTo>
                        <a:pt x="2321" y="154"/>
                      </a:lnTo>
                      <a:lnTo>
                        <a:pt x="2321" y="154"/>
                      </a:lnTo>
                      <a:lnTo>
                        <a:pt x="2321" y="156"/>
                      </a:lnTo>
                      <a:lnTo>
                        <a:pt x="2321" y="159"/>
                      </a:lnTo>
                      <a:lnTo>
                        <a:pt x="2322" y="163"/>
                      </a:lnTo>
                      <a:lnTo>
                        <a:pt x="2322" y="168"/>
                      </a:lnTo>
                      <a:lnTo>
                        <a:pt x="2322" y="174"/>
                      </a:lnTo>
                      <a:lnTo>
                        <a:pt x="2322" y="179"/>
                      </a:lnTo>
                      <a:lnTo>
                        <a:pt x="2322" y="184"/>
                      </a:lnTo>
                      <a:lnTo>
                        <a:pt x="2322" y="188"/>
                      </a:lnTo>
                      <a:lnTo>
                        <a:pt x="2323" y="192"/>
                      </a:lnTo>
                      <a:lnTo>
                        <a:pt x="2323" y="194"/>
                      </a:lnTo>
                      <a:lnTo>
                        <a:pt x="2323" y="196"/>
                      </a:lnTo>
                      <a:lnTo>
                        <a:pt x="2323" y="196"/>
                      </a:lnTo>
                      <a:lnTo>
                        <a:pt x="2323" y="195"/>
                      </a:lnTo>
                      <a:lnTo>
                        <a:pt x="2323" y="194"/>
                      </a:lnTo>
                      <a:lnTo>
                        <a:pt x="2324" y="192"/>
                      </a:lnTo>
                      <a:lnTo>
                        <a:pt x="2324" y="190"/>
                      </a:lnTo>
                      <a:lnTo>
                        <a:pt x="2324" y="187"/>
                      </a:lnTo>
                      <a:lnTo>
                        <a:pt x="2324" y="185"/>
                      </a:lnTo>
                      <a:lnTo>
                        <a:pt x="2324" y="181"/>
                      </a:lnTo>
                      <a:lnTo>
                        <a:pt x="2325" y="179"/>
                      </a:lnTo>
                      <a:lnTo>
                        <a:pt x="2325" y="176"/>
                      </a:lnTo>
                      <a:lnTo>
                        <a:pt x="2325" y="174"/>
                      </a:lnTo>
                      <a:lnTo>
                        <a:pt x="2325" y="173"/>
                      </a:lnTo>
                      <a:lnTo>
                        <a:pt x="2325" y="172"/>
                      </a:lnTo>
                      <a:lnTo>
                        <a:pt x="2325" y="173"/>
                      </a:lnTo>
                      <a:lnTo>
                        <a:pt x="2326" y="175"/>
                      </a:lnTo>
                      <a:lnTo>
                        <a:pt x="2326" y="178"/>
                      </a:lnTo>
                      <a:lnTo>
                        <a:pt x="2326" y="181"/>
                      </a:lnTo>
                      <a:lnTo>
                        <a:pt x="2326" y="185"/>
                      </a:lnTo>
                      <a:lnTo>
                        <a:pt x="2326" y="189"/>
                      </a:lnTo>
                      <a:lnTo>
                        <a:pt x="2326" y="193"/>
                      </a:lnTo>
                      <a:lnTo>
                        <a:pt x="2327" y="197"/>
                      </a:lnTo>
                      <a:lnTo>
                        <a:pt x="2327" y="199"/>
                      </a:lnTo>
                      <a:lnTo>
                        <a:pt x="2327" y="200"/>
                      </a:lnTo>
                      <a:lnTo>
                        <a:pt x="2327" y="200"/>
                      </a:lnTo>
                      <a:lnTo>
                        <a:pt x="2327" y="198"/>
                      </a:lnTo>
                      <a:lnTo>
                        <a:pt x="2328" y="196"/>
                      </a:lnTo>
                      <a:lnTo>
                        <a:pt x="2328" y="192"/>
                      </a:lnTo>
                      <a:lnTo>
                        <a:pt x="2328" y="187"/>
                      </a:lnTo>
                      <a:lnTo>
                        <a:pt x="2328" y="182"/>
                      </a:lnTo>
                      <a:lnTo>
                        <a:pt x="2328" y="177"/>
                      </a:lnTo>
                      <a:lnTo>
                        <a:pt x="2328" y="172"/>
                      </a:lnTo>
                      <a:lnTo>
                        <a:pt x="2329" y="169"/>
                      </a:lnTo>
                      <a:lnTo>
                        <a:pt x="2329" y="168"/>
                      </a:lnTo>
                      <a:lnTo>
                        <a:pt x="2329" y="169"/>
                      </a:lnTo>
                      <a:lnTo>
                        <a:pt x="2329" y="173"/>
                      </a:lnTo>
                      <a:lnTo>
                        <a:pt x="2329" y="179"/>
                      </a:lnTo>
                      <a:lnTo>
                        <a:pt x="2329" y="187"/>
                      </a:lnTo>
                      <a:lnTo>
                        <a:pt x="2330" y="197"/>
                      </a:lnTo>
                      <a:lnTo>
                        <a:pt x="2330" y="209"/>
                      </a:lnTo>
                      <a:lnTo>
                        <a:pt x="2330" y="222"/>
                      </a:lnTo>
                      <a:lnTo>
                        <a:pt x="2330" y="234"/>
                      </a:lnTo>
                      <a:lnTo>
                        <a:pt x="2330" y="245"/>
                      </a:lnTo>
                      <a:lnTo>
                        <a:pt x="2330" y="255"/>
                      </a:lnTo>
                      <a:lnTo>
                        <a:pt x="2331" y="263"/>
                      </a:lnTo>
                      <a:lnTo>
                        <a:pt x="2331" y="268"/>
                      </a:lnTo>
                      <a:lnTo>
                        <a:pt x="2331" y="271"/>
                      </a:lnTo>
                      <a:lnTo>
                        <a:pt x="2331" y="272"/>
                      </a:lnTo>
                      <a:lnTo>
                        <a:pt x="2331" y="271"/>
                      </a:lnTo>
                      <a:lnTo>
                        <a:pt x="2332" y="268"/>
                      </a:lnTo>
                      <a:lnTo>
                        <a:pt x="2332" y="265"/>
                      </a:lnTo>
                      <a:lnTo>
                        <a:pt x="2332" y="262"/>
                      </a:lnTo>
                      <a:lnTo>
                        <a:pt x="2332" y="259"/>
                      </a:lnTo>
                      <a:lnTo>
                        <a:pt x="2332" y="257"/>
                      </a:lnTo>
                      <a:lnTo>
                        <a:pt x="2332" y="255"/>
                      </a:lnTo>
                      <a:lnTo>
                        <a:pt x="2333" y="254"/>
                      </a:lnTo>
                      <a:lnTo>
                        <a:pt x="2333" y="253"/>
                      </a:lnTo>
                      <a:lnTo>
                        <a:pt x="2333" y="252"/>
                      </a:lnTo>
                      <a:lnTo>
                        <a:pt x="2333" y="251"/>
                      </a:lnTo>
                      <a:lnTo>
                        <a:pt x="2333" y="250"/>
                      </a:lnTo>
                      <a:lnTo>
                        <a:pt x="2333" y="247"/>
                      </a:lnTo>
                      <a:lnTo>
                        <a:pt x="2334" y="244"/>
                      </a:lnTo>
                      <a:lnTo>
                        <a:pt x="2334" y="241"/>
                      </a:lnTo>
                      <a:lnTo>
                        <a:pt x="2334" y="236"/>
                      </a:lnTo>
                      <a:lnTo>
                        <a:pt x="2334" y="232"/>
                      </a:lnTo>
                      <a:lnTo>
                        <a:pt x="2334" y="226"/>
                      </a:lnTo>
                      <a:lnTo>
                        <a:pt x="2334" y="221"/>
                      </a:lnTo>
                      <a:lnTo>
                        <a:pt x="2335" y="215"/>
                      </a:lnTo>
                      <a:lnTo>
                        <a:pt x="2335" y="209"/>
                      </a:lnTo>
                      <a:lnTo>
                        <a:pt x="2335" y="203"/>
                      </a:lnTo>
                      <a:lnTo>
                        <a:pt x="2335" y="197"/>
                      </a:lnTo>
                      <a:lnTo>
                        <a:pt x="2335" y="191"/>
                      </a:lnTo>
                      <a:lnTo>
                        <a:pt x="2336" y="185"/>
                      </a:lnTo>
                      <a:lnTo>
                        <a:pt x="2336" y="180"/>
                      </a:lnTo>
                      <a:lnTo>
                        <a:pt x="2336" y="176"/>
                      </a:lnTo>
                      <a:lnTo>
                        <a:pt x="2336" y="173"/>
                      </a:lnTo>
                      <a:lnTo>
                        <a:pt x="2336" y="171"/>
                      </a:lnTo>
                      <a:lnTo>
                        <a:pt x="2336" y="170"/>
                      </a:lnTo>
                      <a:lnTo>
                        <a:pt x="2337" y="171"/>
                      </a:lnTo>
                      <a:lnTo>
                        <a:pt x="2337" y="173"/>
                      </a:lnTo>
                      <a:lnTo>
                        <a:pt x="2337" y="176"/>
                      </a:lnTo>
                      <a:lnTo>
                        <a:pt x="2337" y="180"/>
                      </a:lnTo>
                      <a:lnTo>
                        <a:pt x="2337" y="185"/>
                      </a:lnTo>
                      <a:lnTo>
                        <a:pt x="2337" y="189"/>
                      </a:lnTo>
                      <a:lnTo>
                        <a:pt x="2338" y="194"/>
                      </a:lnTo>
                      <a:lnTo>
                        <a:pt x="2338" y="198"/>
                      </a:lnTo>
                      <a:lnTo>
                        <a:pt x="2338" y="201"/>
                      </a:lnTo>
                      <a:lnTo>
                        <a:pt x="2338" y="204"/>
                      </a:lnTo>
                      <a:lnTo>
                        <a:pt x="2338" y="207"/>
                      </a:lnTo>
                      <a:lnTo>
                        <a:pt x="2339" y="208"/>
                      </a:lnTo>
                      <a:lnTo>
                        <a:pt x="2339" y="209"/>
                      </a:lnTo>
                      <a:lnTo>
                        <a:pt x="2339" y="209"/>
                      </a:lnTo>
                      <a:lnTo>
                        <a:pt x="2339" y="209"/>
                      </a:lnTo>
                      <a:lnTo>
                        <a:pt x="2339" y="207"/>
                      </a:lnTo>
                      <a:lnTo>
                        <a:pt x="2339" y="205"/>
                      </a:lnTo>
                      <a:lnTo>
                        <a:pt x="2340" y="203"/>
                      </a:lnTo>
                      <a:lnTo>
                        <a:pt x="2340" y="199"/>
                      </a:lnTo>
                      <a:lnTo>
                        <a:pt x="2340" y="194"/>
                      </a:lnTo>
                      <a:lnTo>
                        <a:pt x="2340" y="189"/>
                      </a:lnTo>
                      <a:lnTo>
                        <a:pt x="2340" y="183"/>
                      </a:lnTo>
                      <a:lnTo>
                        <a:pt x="2340" y="176"/>
                      </a:lnTo>
                      <a:lnTo>
                        <a:pt x="2341" y="168"/>
                      </a:lnTo>
                      <a:lnTo>
                        <a:pt x="2341" y="160"/>
                      </a:lnTo>
                      <a:lnTo>
                        <a:pt x="2341" y="152"/>
                      </a:lnTo>
                      <a:lnTo>
                        <a:pt x="2341" y="144"/>
                      </a:lnTo>
                      <a:lnTo>
                        <a:pt x="2341" y="137"/>
                      </a:lnTo>
                      <a:lnTo>
                        <a:pt x="2341" y="131"/>
                      </a:lnTo>
                      <a:lnTo>
                        <a:pt x="2342" y="125"/>
                      </a:lnTo>
                      <a:lnTo>
                        <a:pt x="2342" y="121"/>
                      </a:lnTo>
                      <a:lnTo>
                        <a:pt x="2342" y="118"/>
                      </a:lnTo>
                      <a:lnTo>
                        <a:pt x="2342" y="116"/>
                      </a:lnTo>
                      <a:lnTo>
                        <a:pt x="2342" y="115"/>
                      </a:lnTo>
                      <a:lnTo>
                        <a:pt x="2343" y="116"/>
                      </a:lnTo>
                      <a:lnTo>
                        <a:pt x="2343" y="117"/>
                      </a:lnTo>
                      <a:lnTo>
                        <a:pt x="2343" y="119"/>
                      </a:lnTo>
                      <a:lnTo>
                        <a:pt x="2343" y="121"/>
                      </a:lnTo>
                      <a:lnTo>
                        <a:pt x="2343" y="123"/>
                      </a:lnTo>
                      <a:lnTo>
                        <a:pt x="2343" y="125"/>
                      </a:lnTo>
                      <a:lnTo>
                        <a:pt x="2344" y="126"/>
                      </a:lnTo>
                      <a:lnTo>
                        <a:pt x="2344" y="127"/>
                      </a:lnTo>
                      <a:lnTo>
                        <a:pt x="2344" y="127"/>
                      </a:lnTo>
                      <a:lnTo>
                        <a:pt x="2344" y="126"/>
                      </a:lnTo>
                      <a:lnTo>
                        <a:pt x="2344" y="124"/>
                      </a:lnTo>
                      <a:lnTo>
                        <a:pt x="2344" y="123"/>
                      </a:lnTo>
                      <a:lnTo>
                        <a:pt x="2345" y="121"/>
                      </a:lnTo>
                      <a:lnTo>
                        <a:pt x="2345" y="120"/>
                      </a:lnTo>
                      <a:lnTo>
                        <a:pt x="2345" y="119"/>
                      </a:lnTo>
                      <a:lnTo>
                        <a:pt x="2345" y="119"/>
                      </a:lnTo>
                      <a:lnTo>
                        <a:pt x="2345" y="121"/>
                      </a:lnTo>
                      <a:lnTo>
                        <a:pt x="2345" y="124"/>
                      </a:lnTo>
                      <a:lnTo>
                        <a:pt x="2346" y="127"/>
                      </a:lnTo>
                      <a:lnTo>
                        <a:pt x="2346" y="132"/>
                      </a:lnTo>
                      <a:lnTo>
                        <a:pt x="2346" y="137"/>
                      </a:lnTo>
                      <a:lnTo>
                        <a:pt x="2346" y="143"/>
                      </a:lnTo>
                      <a:lnTo>
                        <a:pt x="2346" y="149"/>
                      </a:lnTo>
                      <a:lnTo>
                        <a:pt x="2347" y="154"/>
                      </a:lnTo>
                      <a:lnTo>
                        <a:pt x="2347" y="159"/>
                      </a:lnTo>
                      <a:lnTo>
                        <a:pt x="2347" y="164"/>
                      </a:lnTo>
                      <a:lnTo>
                        <a:pt x="2347" y="168"/>
                      </a:lnTo>
                      <a:lnTo>
                        <a:pt x="2347" y="172"/>
                      </a:lnTo>
                      <a:lnTo>
                        <a:pt x="2347" y="176"/>
                      </a:lnTo>
                      <a:lnTo>
                        <a:pt x="2348" y="179"/>
                      </a:lnTo>
                      <a:lnTo>
                        <a:pt x="2348" y="182"/>
                      </a:lnTo>
                      <a:lnTo>
                        <a:pt x="2348" y="185"/>
                      </a:lnTo>
                      <a:lnTo>
                        <a:pt x="2348" y="188"/>
                      </a:lnTo>
                      <a:lnTo>
                        <a:pt x="2348" y="191"/>
                      </a:lnTo>
                      <a:lnTo>
                        <a:pt x="2348" y="194"/>
                      </a:lnTo>
                      <a:lnTo>
                        <a:pt x="2349" y="196"/>
                      </a:lnTo>
                      <a:lnTo>
                        <a:pt x="2349" y="197"/>
                      </a:lnTo>
                      <a:lnTo>
                        <a:pt x="2349" y="198"/>
                      </a:lnTo>
                      <a:lnTo>
                        <a:pt x="2349" y="198"/>
                      </a:lnTo>
                      <a:lnTo>
                        <a:pt x="2349" y="197"/>
                      </a:lnTo>
                      <a:lnTo>
                        <a:pt x="2350" y="195"/>
                      </a:lnTo>
                      <a:lnTo>
                        <a:pt x="2350" y="192"/>
                      </a:lnTo>
                      <a:lnTo>
                        <a:pt x="2350" y="188"/>
                      </a:lnTo>
                      <a:lnTo>
                        <a:pt x="2350" y="183"/>
                      </a:lnTo>
                      <a:lnTo>
                        <a:pt x="2350" y="178"/>
                      </a:lnTo>
                      <a:lnTo>
                        <a:pt x="2350" y="173"/>
                      </a:lnTo>
                      <a:lnTo>
                        <a:pt x="2351" y="168"/>
                      </a:lnTo>
                      <a:lnTo>
                        <a:pt x="2351" y="164"/>
                      </a:lnTo>
                      <a:lnTo>
                        <a:pt x="2351" y="160"/>
                      </a:lnTo>
                      <a:lnTo>
                        <a:pt x="2351" y="158"/>
                      </a:lnTo>
                      <a:lnTo>
                        <a:pt x="2351" y="157"/>
                      </a:lnTo>
                      <a:lnTo>
                        <a:pt x="2351" y="157"/>
                      </a:lnTo>
                      <a:lnTo>
                        <a:pt x="2352" y="158"/>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grpSp>
          <p:sp>
            <p:nvSpPr>
              <p:cNvPr id="1900" name="TextBox 1899">
                <a:extLst>
                  <a:ext uri="{FF2B5EF4-FFF2-40B4-BE49-F238E27FC236}">
                    <a16:creationId xmlns:a16="http://schemas.microsoft.com/office/drawing/2014/main" id="{D88B6F7D-C4AF-4C04-898E-15D5761D3A9F}"/>
                  </a:ext>
                </a:extLst>
              </p:cNvPr>
              <p:cNvSpPr txBox="1"/>
              <p:nvPr/>
            </p:nvSpPr>
            <p:spPr>
              <a:xfrm>
                <a:off x="27170001" y="8471258"/>
                <a:ext cx="1096775" cy="461651"/>
              </a:xfrm>
              <a:prstGeom prst="rect">
                <a:avLst/>
              </a:prstGeom>
              <a:noFill/>
            </p:spPr>
            <p:txBody>
              <a:bodyPr wrap="none" rtlCol="0">
                <a:spAutoFit/>
              </a:bodyPr>
              <a:lstStyle/>
              <a:p>
                <a:r>
                  <a:rPr lang="en-US" sz="2000" b="1" dirty="0">
                    <a:latin typeface="Arial" panose="020B0604020202020204" pitchFamily="34" charset="0"/>
                    <a:cs typeface="Arial" pitchFamily="34" charset="0"/>
                  </a:rPr>
                  <a:t>Control</a:t>
                </a:r>
              </a:p>
            </p:txBody>
          </p:sp>
          <p:sp>
            <p:nvSpPr>
              <p:cNvPr id="1901" name="TextBox 1900">
                <a:extLst>
                  <a:ext uri="{FF2B5EF4-FFF2-40B4-BE49-F238E27FC236}">
                    <a16:creationId xmlns:a16="http://schemas.microsoft.com/office/drawing/2014/main" id="{C4E73858-6136-4C8D-9074-010358C18152}"/>
                  </a:ext>
                </a:extLst>
              </p:cNvPr>
              <p:cNvSpPr txBox="1"/>
              <p:nvPr/>
            </p:nvSpPr>
            <p:spPr>
              <a:xfrm>
                <a:off x="29198759" y="8471258"/>
                <a:ext cx="1735872" cy="457148"/>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itchFamily="34" charset="0"/>
                  </a:rPr>
                  <a:t>NS-1643 (20µM)</a:t>
                </a:r>
              </a:p>
            </p:txBody>
          </p:sp>
          <p:sp>
            <p:nvSpPr>
              <p:cNvPr id="1902" name="TextBox 1901">
                <a:extLst>
                  <a:ext uri="{FF2B5EF4-FFF2-40B4-BE49-F238E27FC236}">
                    <a16:creationId xmlns:a16="http://schemas.microsoft.com/office/drawing/2014/main" id="{E9DD3B99-DD9C-4A45-AD06-17CA0E261EBA}"/>
                  </a:ext>
                </a:extLst>
              </p:cNvPr>
              <p:cNvSpPr txBox="1"/>
              <p:nvPr/>
            </p:nvSpPr>
            <p:spPr>
              <a:xfrm>
                <a:off x="26669072" y="8182032"/>
                <a:ext cx="343382" cy="668141"/>
              </a:xfrm>
              <a:prstGeom prst="rect">
                <a:avLst/>
              </a:prstGeom>
              <a:noFill/>
            </p:spPr>
            <p:txBody>
              <a:bodyPr wrap="none" rtlCol="0">
                <a:spAutoFit/>
              </a:bodyPr>
              <a:lstStyle/>
              <a:p>
                <a:r>
                  <a:rPr lang="en-US" sz="3200" b="1" dirty="0">
                    <a:latin typeface="Arial" pitchFamily="34" charset="0"/>
                    <a:cs typeface="Arial" pitchFamily="34" charset="0"/>
                  </a:rPr>
                  <a:t>a</a:t>
                </a:r>
              </a:p>
            </p:txBody>
          </p:sp>
          <p:sp>
            <p:nvSpPr>
              <p:cNvPr id="1903" name="TextBox 1902">
                <a:extLst>
                  <a:ext uri="{FF2B5EF4-FFF2-40B4-BE49-F238E27FC236}">
                    <a16:creationId xmlns:a16="http://schemas.microsoft.com/office/drawing/2014/main" id="{E22AAF4D-2CB5-4D09-AE89-ECD314A725C9}"/>
                  </a:ext>
                </a:extLst>
              </p:cNvPr>
              <p:cNvSpPr txBox="1"/>
              <p:nvPr/>
            </p:nvSpPr>
            <p:spPr>
              <a:xfrm>
                <a:off x="26085703" y="10593508"/>
                <a:ext cx="362073" cy="668141"/>
              </a:xfrm>
              <a:prstGeom prst="rect">
                <a:avLst/>
              </a:prstGeom>
              <a:noFill/>
            </p:spPr>
            <p:txBody>
              <a:bodyPr wrap="none" rtlCol="0">
                <a:spAutoFit/>
              </a:bodyPr>
              <a:lstStyle/>
              <a:p>
                <a:r>
                  <a:rPr lang="en-US" sz="3200" b="1" dirty="0">
                    <a:latin typeface="Arial" pitchFamily="34" charset="0"/>
                    <a:cs typeface="Arial" pitchFamily="34" charset="0"/>
                  </a:rPr>
                  <a:t>b</a:t>
                </a:r>
              </a:p>
            </p:txBody>
          </p:sp>
          <p:sp>
            <p:nvSpPr>
              <p:cNvPr id="1904" name="TextBox 1903">
                <a:extLst>
                  <a:ext uri="{FF2B5EF4-FFF2-40B4-BE49-F238E27FC236}">
                    <a16:creationId xmlns:a16="http://schemas.microsoft.com/office/drawing/2014/main" id="{1C7EE01D-8741-4FE7-9AEE-62892FFF6890}"/>
                  </a:ext>
                </a:extLst>
              </p:cNvPr>
              <p:cNvSpPr txBox="1"/>
              <p:nvPr/>
            </p:nvSpPr>
            <p:spPr>
              <a:xfrm>
                <a:off x="26006201" y="8049383"/>
                <a:ext cx="481222" cy="674720"/>
              </a:xfrm>
              <a:prstGeom prst="rect">
                <a:avLst/>
              </a:prstGeom>
              <a:noFill/>
            </p:spPr>
            <p:txBody>
              <a:bodyPr wrap="none" rtlCol="0">
                <a:spAutoFit/>
              </a:bodyPr>
              <a:lstStyle/>
              <a:p>
                <a:r>
                  <a:rPr lang="en-US" sz="3200" b="1" dirty="0">
                    <a:latin typeface="Arial" pitchFamily="34" charset="0"/>
                    <a:cs typeface="Arial" pitchFamily="34" charset="0"/>
                  </a:rPr>
                  <a:t>A</a:t>
                </a:r>
              </a:p>
            </p:txBody>
          </p:sp>
          <p:sp>
            <p:nvSpPr>
              <p:cNvPr id="1905" name="TextBox 1904">
                <a:extLst>
                  <a:ext uri="{FF2B5EF4-FFF2-40B4-BE49-F238E27FC236}">
                    <a16:creationId xmlns:a16="http://schemas.microsoft.com/office/drawing/2014/main" id="{BBCD5E22-E863-4606-A977-E04258162026}"/>
                  </a:ext>
                </a:extLst>
              </p:cNvPr>
              <p:cNvSpPr txBox="1"/>
              <p:nvPr/>
            </p:nvSpPr>
            <p:spPr>
              <a:xfrm>
                <a:off x="29056866" y="10593508"/>
                <a:ext cx="318407" cy="668141"/>
              </a:xfrm>
              <a:prstGeom prst="rect">
                <a:avLst/>
              </a:prstGeom>
              <a:noFill/>
            </p:spPr>
            <p:txBody>
              <a:bodyPr wrap="none" rtlCol="0">
                <a:spAutoFit/>
              </a:bodyPr>
              <a:lstStyle/>
              <a:p>
                <a:r>
                  <a:rPr lang="en-US" sz="3200" b="1" dirty="0">
                    <a:latin typeface="Arial" pitchFamily="34" charset="0"/>
                    <a:cs typeface="Arial" pitchFamily="34" charset="0"/>
                  </a:rPr>
                  <a:t>c</a:t>
                </a:r>
              </a:p>
            </p:txBody>
          </p:sp>
          <p:sp>
            <p:nvSpPr>
              <p:cNvPr id="1906" name="Line 7">
                <a:extLst>
                  <a:ext uri="{FF2B5EF4-FFF2-40B4-BE49-F238E27FC236}">
                    <a16:creationId xmlns:a16="http://schemas.microsoft.com/office/drawing/2014/main" id="{F3E95BD9-BFAC-4CF1-B789-554D42326BF0}"/>
                  </a:ext>
                </a:extLst>
              </p:cNvPr>
              <p:cNvSpPr>
                <a:spLocks noChangeShapeType="1"/>
              </p:cNvSpPr>
              <p:nvPr/>
            </p:nvSpPr>
            <p:spPr bwMode="auto">
              <a:xfrm>
                <a:off x="26987988" y="14391819"/>
                <a:ext cx="2026899" cy="0"/>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07" name="Line 8">
                <a:extLst>
                  <a:ext uri="{FF2B5EF4-FFF2-40B4-BE49-F238E27FC236}">
                    <a16:creationId xmlns:a16="http://schemas.microsoft.com/office/drawing/2014/main" id="{37625FAB-7416-4B5C-A9F2-587DAAEB8F7C}"/>
                  </a:ext>
                </a:extLst>
              </p:cNvPr>
              <p:cNvSpPr>
                <a:spLocks noChangeShapeType="1"/>
              </p:cNvSpPr>
              <p:nvPr/>
            </p:nvSpPr>
            <p:spPr bwMode="auto">
              <a:xfrm>
                <a:off x="27179974" y="11315221"/>
                <a:ext cx="1632694" cy="2807113"/>
              </a:xfrm>
              <a:prstGeom prst="line">
                <a:avLst/>
              </a:prstGeom>
              <a:noFill/>
              <a:ln w="38100" cap="rnd">
                <a:solidFill>
                  <a:srgbClr val="4472C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08" name="Oval 9">
                <a:extLst>
                  <a:ext uri="{FF2B5EF4-FFF2-40B4-BE49-F238E27FC236}">
                    <a16:creationId xmlns:a16="http://schemas.microsoft.com/office/drawing/2014/main" id="{7D730F40-80C3-4AAC-8704-27C009E08DBB}"/>
                  </a:ext>
                </a:extLst>
              </p:cNvPr>
              <p:cNvSpPr>
                <a:spLocks noChangeArrowheads="1"/>
              </p:cNvSpPr>
              <p:nvPr/>
            </p:nvSpPr>
            <p:spPr bwMode="auto">
              <a:xfrm>
                <a:off x="27164288" y="11294807"/>
                <a:ext cx="31373" cy="48997"/>
              </a:xfrm>
              <a:prstGeom prst="ellipse">
                <a:avLst/>
              </a:prstGeom>
              <a:solidFill>
                <a:srgbClr val="4472C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09" name="Oval 10">
                <a:extLst>
                  <a:ext uri="{FF2B5EF4-FFF2-40B4-BE49-F238E27FC236}">
                    <a16:creationId xmlns:a16="http://schemas.microsoft.com/office/drawing/2014/main" id="{50AF7796-63BF-42B6-9990-1D51A85713A5}"/>
                  </a:ext>
                </a:extLst>
              </p:cNvPr>
              <p:cNvSpPr>
                <a:spLocks noChangeArrowheads="1"/>
              </p:cNvSpPr>
              <p:nvPr/>
            </p:nvSpPr>
            <p:spPr bwMode="auto">
              <a:xfrm>
                <a:off x="27164288" y="11294807"/>
                <a:ext cx="31373" cy="48997"/>
              </a:xfrm>
              <a:prstGeom prst="ellipse">
                <a:avLst/>
              </a:prstGeom>
              <a:noFill/>
              <a:ln w="38100"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10" name="Oval 11">
                <a:extLst>
                  <a:ext uri="{FF2B5EF4-FFF2-40B4-BE49-F238E27FC236}">
                    <a16:creationId xmlns:a16="http://schemas.microsoft.com/office/drawing/2014/main" id="{FF631764-E1DD-4E89-A9EC-E137E2D539B5}"/>
                  </a:ext>
                </a:extLst>
              </p:cNvPr>
              <p:cNvSpPr>
                <a:spLocks noChangeArrowheads="1"/>
              </p:cNvSpPr>
              <p:nvPr/>
            </p:nvSpPr>
            <p:spPr bwMode="auto">
              <a:xfrm>
                <a:off x="28796981" y="14101920"/>
                <a:ext cx="31373" cy="48997"/>
              </a:xfrm>
              <a:prstGeom prst="ellipse">
                <a:avLst/>
              </a:prstGeom>
              <a:solidFill>
                <a:srgbClr val="4472C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11" name="Oval 12">
                <a:extLst>
                  <a:ext uri="{FF2B5EF4-FFF2-40B4-BE49-F238E27FC236}">
                    <a16:creationId xmlns:a16="http://schemas.microsoft.com/office/drawing/2014/main" id="{0B340C83-DF51-4C13-A559-C93D23FF09AB}"/>
                  </a:ext>
                </a:extLst>
              </p:cNvPr>
              <p:cNvSpPr>
                <a:spLocks noChangeArrowheads="1"/>
              </p:cNvSpPr>
              <p:nvPr/>
            </p:nvSpPr>
            <p:spPr bwMode="auto">
              <a:xfrm>
                <a:off x="28796981" y="14101920"/>
                <a:ext cx="31373" cy="48997"/>
              </a:xfrm>
              <a:prstGeom prst="ellipse">
                <a:avLst/>
              </a:prstGeom>
              <a:noFill/>
              <a:ln w="38100"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12" name="Line 13">
                <a:extLst>
                  <a:ext uri="{FF2B5EF4-FFF2-40B4-BE49-F238E27FC236}">
                    <a16:creationId xmlns:a16="http://schemas.microsoft.com/office/drawing/2014/main" id="{7D2D3189-5E35-407B-9952-04E7D85D49B9}"/>
                  </a:ext>
                </a:extLst>
              </p:cNvPr>
              <p:cNvSpPr>
                <a:spLocks noChangeShapeType="1"/>
              </p:cNvSpPr>
              <p:nvPr/>
            </p:nvSpPr>
            <p:spPr bwMode="auto">
              <a:xfrm>
                <a:off x="27179974" y="12902517"/>
                <a:ext cx="1632694" cy="1195321"/>
              </a:xfrm>
              <a:prstGeom prst="line">
                <a:avLst/>
              </a:prstGeom>
              <a:noFill/>
              <a:ln w="38100" cap="rnd">
                <a:solidFill>
                  <a:srgbClr val="ED7D3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13" name="Oval 14">
                <a:extLst>
                  <a:ext uri="{FF2B5EF4-FFF2-40B4-BE49-F238E27FC236}">
                    <a16:creationId xmlns:a16="http://schemas.microsoft.com/office/drawing/2014/main" id="{CA792A0A-853D-409A-B617-56573AC8CE96}"/>
                  </a:ext>
                </a:extLst>
              </p:cNvPr>
              <p:cNvSpPr>
                <a:spLocks noChangeArrowheads="1"/>
              </p:cNvSpPr>
              <p:nvPr/>
            </p:nvSpPr>
            <p:spPr bwMode="auto">
              <a:xfrm>
                <a:off x="27164288" y="12882101"/>
                <a:ext cx="31373" cy="48997"/>
              </a:xfrm>
              <a:prstGeom prst="ellipse">
                <a:avLst/>
              </a:prstGeom>
              <a:solidFill>
                <a:srgbClr val="ED7D3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14" name="Oval 15">
                <a:extLst>
                  <a:ext uri="{FF2B5EF4-FFF2-40B4-BE49-F238E27FC236}">
                    <a16:creationId xmlns:a16="http://schemas.microsoft.com/office/drawing/2014/main" id="{9D5476D7-E43F-4A85-A12D-185FB38EB326}"/>
                  </a:ext>
                </a:extLst>
              </p:cNvPr>
              <p:cNvSpPr>
                <a:spLocks noChangeArrowheads="1"/>
              </p:cNvSpPr>
              <p:nvPr/>
            </p:nvSpPr>
            <p:spPr bwMode="auto">
              <a:xfrm>
                <a:off x="27164288" y="12882101"/>
                <a:ext cx="31373" cy="48997"/>
              </a:xfrm>
              <a:prstGeom prst="ellipse">
                <a:avLst/>
              </a:prstGeom>
              <a:noFill/>
              <a:ln w="38100"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15" name="Oval 16">
                <a:extLst>
                  <a:ext uri="{FF2B5EF4-FFF2-40B4-BE49-F238E27FC236}">
                    <a16:creationId xmlns:a16="http://schemas.microsoft.com/office/drawing/2014/main" id="{D968AD67-F5E3-4FA1-9368-D2399E9DF743}"/>
                  </a:ext>
                </a:extLst>
              </p:cNvPr>
              <p:cNvSpPr>
                <a:spLocks noChangeArrowheads="1"/>
              </p:cNvSpPr>
              <p:nvPr/>
            </p:nvSpPr>
            <p:spPr bwMode="auto">
              <a:xfrm>
                <a:off x="28796981" y="14077422"/>
                <a:ext cx="31373" cy="48997"/>
              </a:xfrm>
              <a:prstGeom prst="ellipse">
                <a:avLst/>
              </a:prstGeom>
              <a:solidFill>
                <a:srgbClr val="ED7D3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16" name="Oval 17">
                <a:extLst>
                  <a:ext uri="{FF2B5EF4-FFF2-40B4-BE49-F238E27FC236}">
                    <a16:creationId xmlns:a16="http://schemas.microsoft.com/office/drawing/2014/main" id="{4854214D-CADC-420A-B195-AA6B1A1CD646}"/>
                  </a:ext>
                </a:extLst>
              </p:cNvPr>
              <p:cNvSpPr>
                <a:spLocks noChangeArrowheads="1"/>
              </p:cNvSpPr>
              <p:nvPr/>
            </p:nvSpPr>
            <p:spPr bwMode="auto">
              <a:xfrm>
                <a:off x="28796981" y="14077422"/>
                <a:ext cx="31373" cy="48997"/>
              </a:xfrm>
              <a:prstGeom prst="ellipse">
                <a:avLst/>
              </a:prstGeom>
              <a:noFill/>
              <a:ln w="38100"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17" name="Line 18">
                <a:extLst>
                  <a:ext uri="{FF2B5EF4-FFF2-40B4-BE49-F238E27FC236}">
                    <a16:creationId xmlns:a16="http://schemas.microsoft.com/office/drawing/2014/main" id="{5E31081E-E465-4001-8F3B-C1021F2106C3}"/>
                  </a:ext>
                </a:extLst>
              </p:cNvPr>
              <p:cNvSpPr>
                <a:spLocks noChangeShapeType="1"/>
              </p:cNvSpPr>
              <p:nvPr/>
            </p:nvSpPr>
            <p:spPr bwMode="auto">
              <a:xfrm>
                <a:off x="27179974" y="13058694"/>
                <a:ext cx="1632694" cy="931961"/>
              </a:xfrm>
              <a:prstGeom prst="line">
                <a:avLst/>
              </a:prstGeom>
              <a:noFill/>
              <a:ln w="38100" cap="rnd">
                <a:solidFill>
                  <a:srgbClr val="A5A5A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18" name="Oval 19">
                <a:extLst>
                  <a:ext uri="{FF2B5EF4-FFF2-40B4-BE49-F238E27FC236}">
                    <a16:creationId xmlns:a16="http://schemas.microsoft.com/office/drawing/2014/main" id="{C9017285-DE26-4355-980F-19A598203F9E}"/>
                  </a:ext>
                </a:extLst>
              </p:cNvPr>
              <p:cNvSpPr>
                <a:spLocks noChangeArrowheads="1"/>
              </p:cNvSpPr>
              <p:nvPr/>
            </p:nvSpPr>
            <p:spPr bwMode="auto">
              <a:xfrm>
                <a:off x="27164288" y="13038279"/>
                <a:ext cx="31373" cy="48997"/>
              </a:xfrm>
              <a:prstGeom prst="ellipse">
                <a:avLst/>
              </a:prstGeom>
              <a:solidFill>
                <a:srgbClr val="A5A5A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19" name="Oval 20">
                <a:extLst>
                  <a:ext uri="{FF2B5EF4-FFF2-40B4-BE49-F238E27FC236}">
                    <a16:creationId xmlns:a16="http://schemas.microsoft.com/office/drawing/2014/main" id="{E3346C79-A997-4866-90F2-2E618D38DFAC}"/>
                  </a:ext>
                </a:extLst>
              </p:cNvPr>
              <p:cNvSpPr>
                <a:spLocks noChangeArrowheads="1"/>
              </p:cNvSpPr>
              <p:nvPr/>
            </p:nvSpPr>
            <p:spPr bwMode="auto">
              <a:xfrm>
                <a:off x="27164288" y="13038279"/>
                <a:ext cx="31373" cy="48997"/>
              </a:xfrm>
              <a:prstGeom prst="ellipse">
                <a:avLst/>
              </a:prstGeom>
              <a:noFill/>
              <a:ln w="38100"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20" name="Oval 21">
                <a:extLst>
                  <a:ext uri="{FF2B5EF4-FFF2-40B4-BE49-F238E27FC236}">
                    <a16:creationId xmlns:a16="http://schemas.microsoft.com/office/drawing/2014/main" id="{7DD164EC-7771-4C8B-84EB-42A023F35DE1}"/>
                  </a:ext>
                </a:extLst>
              </p:cNvPr>
              <p:cNvSpPr>
                <a:spLocks noChangeArrowheads="1"/>
              </p:cNvSpPr>
              <p:nvPr/>
            </p:nvSpPr>
            <p:spPr bwMode="auto">
              <a:xfrm>
                <a:off x="28796981" y="13970241"/>
                <a:ext cx="31373" cy="48997"/>
              </a:xfrm>
              <a:prstGeom prst="ellipse">
                <a:avLst/>
              </a:prstGeom>
              <a:solidFill>
                <a:srgbClr val="A5A5A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21" name="Oval 22">
                <a:extLst>
                  <a:ext uri="{FF2B5EF4-FFF2-40B4-BE49-F238E27FC236}">
                    <a16:creationId xmlns:a16="http://schemas.microsoft.com/office/drawing/2014/main" id="{37658E3C-21CC-45A0-A926-418843A38B18}"/>
                  </a:ext>
                </a:extLst>
              </p:cNvPr>
              <p:cNvSpPr>
                <a:spLocks noChangeArrowheads="1"/>
              </p:cNvSpPr>
              <p:nvPr/>
            </p:nvSpPr>
            <p:spPr bwMode="auto">
              <a:xfrm>
                <a:off x="28796981" y="13970241"/>
                <a:ext cx="31373" cy="48997"/>
              </a:xfrm>
              <a:prstGeom prst="ellipse">
                <a:avLst/>
              </a:prstGeom>
              <a:noFill/>
              <a:ln w="38100"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22" name="Line 23">
                <a:extLst>
                  <a:ext uri="{FF2B5EF4-FFF2-40B4-BE49-F238E27FC236}">
                    <a16:creationId xmlns:a16="http://schemas.microsoft.com/office/drawing/2014/main" id="{AEC90945-1A3A-400A-B968-30243922ED5E}"/>
                  </a:ext>
                </a:extLst>
              </p:cNvPr>
              <p:cNvSpPr>
                <a:spLocks noChangeShapeType="1"/>
              </p:cNvSpPr>
              <p:nvPr/>
            </p:nvSpPr>
            <p:spPr bwMode="auto">
              <a:xfrm>
                <a:off x="27179974" y="11364218"/>
                <a:ext cx="1632694" cy="2577440"/>
              </a:xfrm>
              <a:prstGeom prst="line">
                <a:avLst/>
              </a:prstGeom>
              <a:noFill/>
              <a:ln w="38100" cap="rnd">
                <a:solidFill>
                  <a:srgbClr val="FFC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23" name="Oval 24">
                <a:extLst>
                  <a:ext uri="{FF2B5EF4-FFF2-40B4-BE49-F238E27FC236}">
                    <a16:creationId xmlns:a16="http://schemas.microsoft.com/office/drawing/2014/main" id="{91E4B885-37AE-4074-9036-1A47E0805CF5}"/>
                  </a:ext>
                </a:extLst>
              </p:cNvPr>
              <p:cNvSpPr>
                <a:spLocks noChangeArrowheads="1"/>
              </p:cNvSpPr>
              <p:nvPr/>
            </p:nvSpPr>
            <p:spPr bwMode="auto">
              <a:xfrm>
                <a:off x="27161673" y="11347887"/>
                <a:ext cx="36602" cy="57163"/>
              </a:xfrm>
              <a:prstGeom prst="ellipse">
                <a:avLst/>
              </a:prstGeom>
              <a:solidFill>
                <a:srgbClr val="FFC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24" name="Oval 25">
                <a:extLst>
                  <a:ext uri="{FF2B5EF4-FFF2-40B4-BE49-F238E27FC236}">
                    <a16:creationId xmlns:a16="http://schemas.microsoft.com/office/drawing/2014/main" id="{B5EC23EA-AB4F-47C9-8BD6-C001CA1C00A6}"/>
                  </a:ext>
                </a:extLst>
              </p:cNvPr>
              <p:cNvSpPr>
                <a:spLocks noChangeArrowheads="1"/>
              </p:cNvSpPr>
              <p:nvPr/>
            </p:nvSpPr>
            <p:spPr bwMode="auto">
              <a:xfrm>
                <a:off x="27161673" y="11347887"/>
                <a:ext cx="36602" cy="57163"/>
              </a:xfrm>
              <a:prstGeom prst="ellipse">
                <a:avLst/>
              </a:prstGeom>
              <a:noFill/>
              <a:ln w="25400"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25" name="Oval 26">
                <a:extLst>
                  <a:ext uri="{FF2B5EF4-FFF2-40B4-BE49-F238E27FC236}">
                    <a16:creationId xmlns:a16="http://schemas.microsoft.com/office/drawing/2014/main" id="{7D262245-7D28-4805-BED5-9B9BA816C897}"/>
                  </a:ext>
                </a:extLst>
              </p:cNvPr>
              <p:cNvSpPr>
                <a:spLocks noChangeArrowheads="1"/>
              </p:cNvSpPr>
              <p:nvPr/>
            </p:nvSpPr>
            <p:spPr bwMode="auto">
              <a:xfrm>
                <a:off x="28794367" y="13913077"/>
                <a:ext cx="36602" cy="57163"/>
              </a:xfrm>
              <a:prstGeom prst="ellipse">
                <a:avLst/>
              </a:prstGeom>
              <a:solidFill>
                <a:srgbClr val="FFC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26" name="Oval 27">
                <a:extLst>
                  <a:ext uri="{FF2B5EF4-FFF2-40B4-BE49-F238E27FC236}">
                    <a16:creationId xmlns:a16="http://schemas.microsoft.com/office/drawing/2014/main" id="{040AA8EE-BF31-42E9-8901-EF330BD689D7}"/>
                  </a:ext>
                </a:extLst>
              </p:cNvPr>
              <p:cNvSpPr>
                <a:spLocks noChangeArrowheads="1"/>
              </p:cNvSpPr>
              <p:nvPr/>
            </p:nvSpPr>
            <p:spPr bwMode="auto">
              <a:xfrm>
                <a:off x="28794367" y="13913077"/>
                <a:ext cx="36602" cy="57163"/>
              </a:xfrm>
              <a:prstGeom prst="ellipse">
                <a:avLst/>
              </a:prstGeom>
              <a:noFill/>
              <a:ln w="25400"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27" name="Line 28">
                <a:extLst>
                  <a:ext uri="{FF2B5EF4-FFF2-40B4-BE49-F238E27FC236}">
                    <a16:creationId xmlns:a16="http://schemas.microsoft.com/office/drawing/2014/main" id="{D538B70A-95A4-4367-863C-9092FD579590}"/>
                  </a:ext>
                </a:extLst>
              </p:cNvPr>
              <p:cNvSpPr>
                <a:spLocks noChangeShapeType="1"/>
              </p:cNvSpPr>
              <p:nvPr/>
            </p:nvSpPr>
            <p:spPr bwMode="auto">
              <a:xfrm>
                <a:off x="27179974" y="12788191"/>
                <a:ext cx="1632694" cy="900318"/>
              </a:xfrm>
              <a:prstGeom prst="line">
                <a:avLst/>
              </a:prstGeom>
              <a:noFill/>
              <a:ln w="38100" cap="rnd">
                <a:solidFill>
                  <a:srgbClr val="5B9BD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28" name="Oval 29">
                <a:extLst>
                  <a:ext uri="{FF2B5EF4-FFF2-40B4-BE49-F238E27FC236}">
                    <a16:creationId xmlns:a16="http://schemas.microsoft.com/office/drawing/2014/main" id="{E2D90B68-AD50-47D9-9A72-D4F4935BEF29}"/>
                  </a:ext>
                </a:extLst>
              </p:cNvPr>
              <p:cNvSpPr>
                <a:spLocks noChangeArrowheads="1"/>
              </p:cNvSpPr>
              <p:nvPr/>
            </p:nvSpPr>
            <p:spPr bwMode="auto">
              <a:xfrm>
                <a:off x="27164288" y="12767775"/>
                <a:ext cx="31373" cy="48997"/>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29" name="Oval 30">
                <a:extLst>
                  <a:ext uri="{FF2B5EF4-FFF2-40B4-BE49-F238E27FC236}">
                    <a16:creationId xmlns:a16="http://schemas.microsoft.com/office/drawing/2014/main" id="{CC6D9295-4E10-49C8-898F-68B894B883DD}"/>
                  </a:ext>
                </a:extLst>
              </p:cNvPr>
              <p:cNvSpPr>
                <a:spLocks noChangeArrowheads="1"/>
              </p:cNvSpPr>
              <p:nvPr/>
            </p:nvSpPr>
            <p:spPr bwMode="auto">
              <a:xfrm>
                <a:off x="27164288" y="12767775"/>
                <a:ext cx="31373" cy="48997"/>
              </a:xfrm>
              <a:prstGeom prst="ellipse">
                <a:avLst/>
              </a:prstGeom>
              <a:noFill/>
              <a:ln w="38100"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30" name="Oval 31">
                <a:extLst>
                  <a:ext uri="{FF2B5EF4-FFF2-40B4-BE49-F238E27FC236}">
                    <a16:creationId xmlns:a16="http://schemas.microsoft.com/office/drawing/2014/main" id="{E39202F4-338F-43B8-8151-F70399B19688}"/>
                  </a:ext>
                </a:extLst>
              </p:cNvPr>
              <p:cNvSpPr>
                <a:spLocks noChangeArrowheads="1"/>
              </p:cNvSpPr>
              <p:nvPr/>
            </p:nvSpPr>
            <p:spPr bwMode="auto">
              <a:xfrm>
                <a:off x="28796981" y="13668093"/>
                <a:ext cx="31373" cy="48997"/>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31" name="Oval 32">
                <a:extLst>
                  <a:ext uri="{FF2B5EF4-FFF2-40B4-BE49-F238E27FC236}">
                    <a16:creationId xmlns:a16="http://schemas.microsoft.com/office/drawing/2014/main" id="{4BDA03D4-F8C0-4ACF-9F3F-0C5B851EAB3A}"/>
                  </a:ext>
                </a:extLst>
              </p:cNvPr>
              <p:cNvSpPr>
                <a:spLocks noChangeArrowheads="1"/>
              </p:cNvSpPr>
              <p:nvPr/>
            </p:nvSpPr>
            <p:spPr bwMode="auto">
              <a:xfrm>
                <a:off x="28796981" y="13668093"/>
                <a:ext cx="31373" cy="48997"/>
              </a:xfrm>
              <a:prstGeom prst="ellipse">
                <a:avLst/>
              </a:prstGeom>
              <a:noFill/>
              <a:ln w="38100"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32" name="Line 33">
                <a:extLst>
                  <a:ext uri="{FF2B5EF4-FFF2-40B4-BE49-F238E27FC236}">
                    <a16:creationId xmlns:a16="http://schemas.microsoft.com/office/drawing/2014/main" id="{2A6CBD4C-D4BE-451D-A2DE-B0E883251274}"/>
                  </a:ext>
                </a:extLst>
              </p:cNvPr>
              <p:cNvSpPr>
                <a:spLocks noChangeShapeType="1"/>
              </p:cNvSpPr>
              <p:nvPr/>
            </p:nvSpPr>
            <p:spPr bwMode="auto">
              <a:xfrm>
                <a:off x="27179974" y="12305367"/>
                <a:ext cx="1632694" cy="1644459"/>
              </a:xfrm>
              <a:prstGeom prst="line">
                <a:avLst/>
              </a:prstGeom>
              <a:noFill/>
              <a:ln w="38100" cap="rnd">
                <a:solidFill>
                  <a:srgbClr val="70AD4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33" name="Oval 34">
                <a:extLst>
                  <a:ext uri="{FF2B5EF4-FFF2-40B4-BE49-F238E27FC236}">
                    <a16:creationId xmlns:a16="http://schemas.microsoft.com/office/drawing/2014/main" id="{D84E97B5-C610-4732-965E-8436420F958B}"/>
                  </a:ext>
                </a:extLst>
              </p:cNvPr>
              <p:cNvSpPr>
                <a:spLocks noChangeArrowheads="1"/>
              </p:cNvSpPr>
              <p:nvPr/>
            </p:nvSpPr>
            <p:spPr bwMode="auto">
              <a:xfrm>
                <a:off x="27164288" y="12284953"/>
                <a:ext cx="31373" cy="48997"/>
              </a:xfrm>
              <a:prstGeom prst="ellipse">
                <a:avLst/>
              </a:prstGeom>
              <a:solidFill>
                <a:srgbClr val="70AD47"/>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34" name="Oval 35">
                <a:extLst>
                  <a:ext uri="{FF2B5EF4-FFF2-40B4-BE49-F238E27FC236}">
                    <a16:creationId xmlns:a16="http://schemas.microsoft.com/office/drawing/2014/main" id="{018998B4-75CE-4494-936D-6B3BC294D1DC}"/>
                  </a:ext>
                </a:extLst>
              </p:cNvPr>
              <p:cNvSpPr>
                <a:spLocks noChangeArrowheads="1"/>
              </p:cNvSpPr>
              <p:nvPr/>
            </p:nvSpPr>
            <p:spPr bwMode="auto">
              <a:xfrm>
                <a:off x="27164288" y="12284953"/>
                <a:ext cx="31373" cy="48997"/>
              </a:xfrm>
              <a:prstGeom prst="ellipse">
                <a:avLst/>
              </a:prstGeom>
              <a:noFill/>
              <a:ln w="38100" cap="flat">
                <a:solidFill>
                  <a:srgbClr val="70AD4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35" name="Oval 36">
                <a:extLst>
                  <a:ext uri="{FF2B5EF4-FFF2-40B4-BE49-F238E27FC236}">
                    <a16:creationId xmlns:a16="http://schemas.microsoft.com/office/drawing/2014/main" id="{351C21CB-3851-4BAC-A07E-1EB2CA1AAA91}"/>
                  </a:ext>
                </a:extLst>
              </p:cNvPr>
              <p:cNvSpPr>
                <a:spLocks noChangeArrowheads="1"/>
              </p:cNvSpPr>
              <p:nvPr/>
            </p:nvSpPr>
            <p:spPr bwMode="auto">
              <a:xfrm>
                <a:off x="28796981" y="13929409"/>
                <a:ext cx="31373" cy="48997"/>
              </a:xfrm>
              <a:prstGeom prst="ellipse">
                <a:avLst/>
              </a:prstGeom>
              <a:solidFill>
                <a:srgbClr val="70AD47"/>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36" name="Oval 37">
                <a:extLst>
                  <a:ext uri="{FF2B5EF4-FFF2-40B4-BE49-F238E27FC236}">
                    <a16:creationId xmlns:a16="http://schemas.microsoft.com/office/drawing/2014/main" id="{9676C0E8-F878-4040-B41E-F498C29512CD}"/>
                  </a:ext>
                </a:extLst>
              </p:cNvPr>
              <p:cNvSpPr>
                <a:spLocks noChangeArrowheads="1"/>
              </p:cNvSpPr>
              <p:nvPr/>
            </p:nvSpPr>
            <p:spPr bwMode="auto">
              <a:xfrm>
                <a:off x="28796981" y="13929409"/>
                <a:ext cx="31373" cy="48997"/>
              </a:xfrm>
              <a:prstGeom prst="ellipse">
                <a:avLst/>
              </a:prstGeom>
              <a:noFill/>
              <a:ln w="38100" cap="flat">
                <a:solidFill>
                  <a:srgbClr val="70AD4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37" name="Line 38">
                <a:extLst>
                  <a:ext uri="{FF2B5EF4-FFF2-40B4-BE49-F238E27FC236}">
                    <a16:creationId xmlns:a16="http://schemas.microsoft.com/office/drawing/2014/main" id="{B1D4D6A9-B801-4782-8DD4-AA9A5301F017}"/>
                  </a:ext>
                </a:extLst>
              </p:cNvPr>
              <p:cNvSpPr>
                <a:spLocks noChangeShapeType="1"/>
              </p:cNvSpPr>
              <p:nvPr/>
            </p:nvSpPr>
            <p:spPr bwMode="auto">
              <a:xfrm>
                <a:off x="27179974" y="12837186"/>
                <a:ext cx="1632694" cy="1293314"/>
              </a:xfrm>
              <a:prstGeom prst="line">
                <a:avLst/>
              </a:prstGeom>
              <a:noFill/>
              <a:ln w="38100" cap="rnd">
                <a:solidFill>
                  <a:srgbClr val="26447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38" name="Oval 39">
                <a:extLst>
                  <a:ext uri="{FF2B5EF4-FFF2-40B4-BE49-F238E27FC236}">
                    <a16:creationId xmlns:a16="http://schemas.microsoft.com/office/drawing/2014/main" id="{F90C1B8A-1DC5-498B-B8C3-0177D8D88529}"/>
                  </a:ext>
                </a:extLst>
              </p:cNvPr>
              <p:cNvSpPr>
                <a:spLocks noChangeArrowheads="1"/>
              </p:cNvSpPr>
              <p:nvPr/>
            </p:nvSpPr>
            <p:spPr bwMode="auto">
              <a:xfrm>
                <a:off x="27164288" y="12816772"/>
                <a:ext cx="31373" cy="48997"/>
              </a:xfrm>
              <a:prstGeom prst="ellipse">
                <a:avLst/>
              </a:prstGeom>
              <a:solidFill>
                <a:srgbClr val="264478"/>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39" name="Oval 40">
                <a:extLst>
                  <a:ext uri="{FF2B5EF4-FFF2-40B4-BE49-F238E27FC236}">
                    <a16:creationId xmlns:a16="http://schemas.microsoft.com/office/drawing/2014/main" id="{BCD61068-22C3-4FD9-8B44-1E865E845167}"/>
                  </a:ext>
                </a:extLst>
              </p:cNvPr>
              <p:cNvSpPr>
                <a:spLocks noChangeArrowheads="1"/>
              </p:cNvSpPr>
              <p:nvPr/>
            </p:nvSpPr>
            <p:spPr bwMode="auto">
              <a:xfrm>
                <a:off x="27164288" y="12816772"/>
                <a:ext cx="31373" cy="48997"/>
              </a:xfrm>
              <a:prstGeom prst="ellipse">
                <a:avLst/>
              </a:prstGeom>
              <a:noFill/>
              <a:ln w="38100" cap="flat">
                <a:solidFill>
                  <a:srgbClr val="26447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40" name="Oval 41">
                <a:extLst>
                  <a:ext uri="{FF2B5EF4-FFF2-40B4-BE49-F238E27FC236}">
                    <a16:creationId xmlns:a16="http://schemas.microsoft.com/office/drawing/2014/main" id="{25C3E0F8-FCA9-48C1-96F4-B5DDF29DB7A8}"/>
                  </a:ext>
                </a:extLst>
              </p:cNvPr>
              <p:cNvSpPr>
                <a:spLocks noChangeArrowheads="1"/>
              </p:cNvSpPr>
              <p:nvPr/>
            </p:nvSpPr>
            <p:spPr bwMode="auto">
              <a:xfrm>
                <a:off x="28796981" y="14110086"/>
                <a:ext cx="31373" cy="48997"/>
              </a:xfrm>
              <a:prstGeom prst="ellipse">
                <a:avLst/>
              </a:prstGeom>
              <a:solidFill>
                <a:srgbClr val="264478"/>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41" name="Oval 42">
                <a:extLst>
                  <a:ext uri="{FF2B5EF4-FFF2-40B4-BE49-F238E27FC236}">
                    <a16:creationId xmlns:a16="http://schemas.microsoft.com/office/drawing/2014/main" id="{18F4BBDA-EBFC-4CAF-ACE1-8E7EC697EDCC}"/>
                  </a:ext>
                </a:extLst>
              </p:cNvPr>
              <p:cNvSpPr>
                <a:spLocks noChangeArrowheads="1"/>
              </p:cNvSpPr>
              <p:nvPr/>
            </p:nvSpPr>
            <p:spPr bwMode="auto">
              <a:xfrm>
                <a:off x="28796981" y="14110086"/>
                <a:ext cx="31373" cy="48997"/>
              </a:xfrm>
              <a:prstGeom prst="ellipse">
                <a:avLst/>
              </a:prstGeom>
              <a:noFill/>
              <a:ln w="38100" cap="flat">
                <a:solidFill>
                  <a:srgbClr val="26447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42" name="Line 43">
                <a:extLst>
                  <a:ext uri="{FF2B5EF4-FFF2-40B4-BE49-F238E27FC236}">
                    <a16:creationId xmlns:a16="http://schemas.microsoft.com/office/drawing/2014/main" id="{7EF0350F-BC88-4D9A-8F1F-D3EB51020494}"/>
                  </a:ext>
                </a:extLst>
              </p:cNvPr>
              <p:cNvSpPr>
                <a:spLocks noChangeShapeType="1"/>
              </p:cNvSpPr>
              <p:nvPr/>
            </p:nvSpPr>
            <p:spPr bwMode="auto">
              <a:xfrm>
                <a:off x="27179974" y="11789879"/>
                <a:ext cx="1632694" cy="2512112"/>
              </a:xfrm>
              <a:prstGeom prst="line">
                <a:avLst/>
              </a:prstGeom>
              <a:noFill/>
              <a:ln w="38100" cap="rnd">
                <a:solidFill>
                  <a:srgbClr val="9E480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43" name="Oval 44">
                <a:extLst>
                  <a:ext uri="{FF2B5EF4-FFF2-40B4-BE49-F238E27FC236}">
                    <a16:creationId xmlns:a16="http://schemas.microsoft.com/office/drawing/2014/main" id="{79F12223-515E-4C77-8A1C-08B2495D65D5}"/>
                  </a:ext>
                </a:extLst>
              </p:cNvPr>
              <p:cNvSpPr>
                <a:spLocks noChangeArrowheads="1"/>
              </p:cNvSpPr>
              <p:nvPr/>
            </p:nvSpPr>
            <p:spPr bwMode="auto">
              <a:xfrm>
                <a:off x="27166902" y="11769463"/>
                <a:ext cx="31373" cy="48997"/>
              </a:xfrm>
              <a:prstGeom prst="ellipse">
                <a:avLst/>
              </a:prstGeom>
              <a:solidFill>
                <a:srgbClr val="9E480E"/>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44" name="Oval 45">
                <a:extLst>
                  <a:ext uri="{FF2B5EF4-FFF2-40B4-BE49-F238E27FC236}">
                    <a16:creationId xmlns:a16="http://schemas.microsoft.com/office/drawing/2014/main" id="{6557933E-437E-4AFD-93D8-2EFA3AF1C2F9}"/>
                  </a:ext>
                </a:extLst>
              </p:cNvPr>
              <p:cNvSpPr>
                <a:spLocks noChangeArrowheads="1"/>
              </p:cNvSpPr>
              <p:nvPr/>
            </p:nvSpPr>
            <p:spPr bwMode="auto">
              <a:xfrm>
                <a:off x="27166902" y="11769463"/>
                <a:ext cx="31373" cy="48997"/>
              </a:xfrm>
              <a:prstGeom prst="ellipse">
                <a:avLst/>
              </a:prstGeom>
              <a:noFill/>
              <a:ln w="38100" cap="flat">
                <a:solidFill>
                  <a:srgbClr val="9E480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45" name="Oval 46">
                <a:extLst>
                  <a:ext uri="{FF2B5EF4-FFF2-40B4-BE49-F238E27FC236}">
                    <a16:creationId xmlns:a16="http://schemas.microsoft.com/office/drawing/2014/main" id="{F99E36F6-F607-49FF-B030-70E3F3CF3009}"/>
                  </a:ext>
                </a:extLst>
              </p:cNvPr>
              <p:cNvSpPr>
                <a:spLocks noChangeArrowheads="1"/>
              </p:cNvSpPr>
              <p:nvPr/>
            </p:nvSpPr>
            <p:spPr bwMode="auto">
              <a:xfrm>
                <a:off x="28796981" y="14281576"/>
                <a:ext cx="31373" cy="48997"/>
              </a:xfrm>
              <a:prstGeom prst="ellipse">
                <a:avLst/>
              </a:prstGeom>
              <a:solidFill>
                <a:srgbClr val="9E480E"/>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46" name="Oval 47">
                <a:extLst>
                  <a:ext uri="{FF2B5EF4-FFF2-40B4-BE49-F238E27FC236}">
                    <a16:creationId xmlns:a16="http://schemas.microsoft.com/office/drawing/2014/main" id="{25E83072-BA12-4ACE-A268-BFCD120FAEAC}"/>
                  </a:ext>
                </a:extLst>
              </p:cNvPr>
              <p:cNvSpPr>
                <a:spLocks noChangeArrowheads="1"/>
              </p:cNvSpPr>
              <p:nvPr/>
            </p:nvSpPr>
            <p:spPr bwMode="auto">
              <a:xfrm>
                <a:off x="28796981" y="14281576"/>
                <a:ext cx="31373" cy="48997"/>
              </a:xfrm>
              <a:prstGeom prst="ellipse">
                <a:avLst/>
              </a:prstGeom>
              <a:noFill/>
              <a:ln w="12700" cap="flat">
                <a:solidFill>
                  <a:srgbClr val="9E480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47" name="Line 48">
                <a:extLst>
                  <a:ext uri="{FF2B5EF4-FFF2-40B4-BE49-F238E27FC236}">
                    <a16:creationId xmlns:a16="http://schemas.microsoft.com/office/drawing/2014/main" id="{F49597F7-7E56-4F4A-BE2E-FD300140F97F}"/>
                  </a:ext>
                </a:extLst>
              </p:cNvPr>
              <p:cNvSpPr>
                <a:spLocks noChangeShapeType="1"/>
              </p:cNvSpPr>
              <p:nvPr/>
            </p:nvSpPr>
            <p:spPr bwMode="auto">
              <a:xfrm>
                <a:off x="27179974" y="12338031"/>
                <a:ext cx="1632694" cy="1955792"/>
              </a:xfrm>
              <a:prstGeom prst="line">
                <a:avLst/>
              </a:prstGeom>
              <a:noFill/>
              <a:ln w="38100" cap="rnd">
                <a:solidFill>
                  <a:srgbClr val="636363"/>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48" name="Oval 49">
                <a:extLst>
                  <a:ext uri="{FF2B5EF4-FFF2-40B4-BE49-F238E27FC236}">
                    <a16:creationId xmlns:a16="http://schemas.microsoft.com/office/drawing/2014/main" id="{16A2C5E3-78B4-44F4-A798-E9B166208AFA}"/>
                  </a:ext>
                </a:extLst>
              </p:cNvPr>
              <p:cNvSpPr>
                <a:spLocks noChangeArrowheads="1"/>
              </p:cNvSpPr>
              <p:nvPr/>
            </p:nvSpPr>
            <p:spPr bwMode="auto">
              <a:xfrm>
                <a:off x="27164288" y="12317616"/>
                <a:ext cx="31373" cy="48997"/>
              </a:xfrm>
              <a:prstGeom prst="ellipse">
                <a:avLst/>
              </a:prstGeom>
              <a:solidFill>
                <a:srgbClr val="636363"/>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49" name="Oval 50">
                <a:extLst>
                  <a:ext uri="{FF2B5EF4-FFF2-40B4-BE49-F238E27FC236}">
                    <a16:creationId xmlns:a16="http://schemas.microsoft.com/office/drawing/2014/main" id="{3454CD79-BF88-45B6-9C7E-90505774F4EA}"/>
                  </a:ext>
                </a:extLst>
              </p:cNvPr>
              <p:cNvSpPr>
                <a:spLocks noChangeArrowheads="1"/>
              </p:cNvSpPr>
              <p:nvPr/>
            </p:nvSpPr>
            <p:spPr bwMode="auto">
              <a:xfrm>
                <a:off x="27164288" y="12317616"/>
                <a:ext cx="31373" cy="48997"/>
              </a:xfrm>
              <a:prstGeom prst="ellipse">
                <a:avLst/>
              </a:prstGeom>
              <a:noFill/>
              <a:ln w="38100" cap="flat">
                <a:solidFill>
                  <a:srgbClr val="63636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50" name="Oval 51">
                <a:extLst>
                  <a:ext uri="{FF2B5EF4-FFF2-40B4-BE49-F238E27FC236}">
                    <a16:creationId xmlns:a16="http://schemas.microsoft.com/office/drawing/2014/main" id="{DFDA4820-8640-4F07-AC08-8E5217A82CAA}"/>
                  </a:ext>
                </a:extLst>
              </p:cNvPr>
              <p:cNvSpPr>
                <a:spLocks noChangeArrowheads="1"/>
              </p:cNvSpPr>
              <p:nvPr/>
            </p:nvSpPr>
            <p:spPr bwMode="auto">
              <a:xfrm>
                <a:off x="28796981" y="14273409"/>
                <a:ext cx="31373" cy="48997"/>
              </a:xfrm>
              <a:prstGeom prst="ellipse">
                <a:avLst/>
              </a:prstGeom>
              <a:solidFill>
                <a:srgbClr val="636363"/>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51" name="Oval 52">
                <a:extLst>
                  <a:ext uri="{FF2B5EF4-FFF2-40B4-BE49-F238E27FC236}">
                    <a16:creationId xmlns:a16="http://schemas.microsoft.com/office/drawing/2014/main" id="{0EFB6345-9DFD-4F9D-9DB6-D2ACABA09266}"/>
                  </a:ext>
                </a:extLst>
              </p:cNvPr>
              <p:cNvSpPr>
                <a:spLocks noChangeArrowheads="1"/>
              </p:cNvSpPr>
              <p:nvPr/>
            </p:nvSpPr>
            <p:spPr bwMode="auto">
              <a:xfrm>
                <a:off x="28796981" y="14273409"/>
                <a:ext cx="31373" cy="48997"/>
              </a:xfrm>
              <a:prstGeom prst="ellipse">
                <a:avLst/>
              </a:prstGeom>
              <a:noFill/>
              <a:ln w="38100" cap="flat">
                <a:solidFill>
                  <a:srgbClr val="63636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52" name="Line 53">
                <a:extLst>
                  <a:ext uri="{FF2B5EF4-FFF2-40B4-BE49-F238E27FC236}">
                    <a16:creationId xmlns:a16="http://schemas.microsoft.com/office/drawing/2014/main" id="{1321F173-A9A1-4538-9D61-C7D7DDF83CFF}"/>
                  </a:ext>
                </a:extLst>
              </p:cNvPr>
              <p:cNvSpPr>
                <a:spLocks noChangeShapeType="1"/>
              </p:cNvSpPr>
              <p:nvPr/>
            </p:nvSpPr>
            <p:spPr bwMode="auto">
              <a:xfrm>
                <a:off x="27179974" y="12264536"/>
                <a:ext cx="1632694" cy="1841467"/>
              </a:xfrm>
              <a:prstGeom prst="line">
                <a:avLst/>
              </a:prstGeom>
              <a:noFill/>
              <a:ln w="38100" cap="rnd">
                <a:solidFill>
                  <a:srgbClr val="9973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53" name="Oval 54">
                <a:extLst>
                  <a:ext uri="{FF2B5EF4-FFF2-40B4-BE49-F238E27FC236}">
                    <a16:creationId xmlns:a16="http://schemas.microsoft.com/office/drawing/2014/main" id="{43D4C1CE-1DF9-4A5A-9856-62B8F6FFF590}"/>
                  </a:ext>
                </a:extLst>
              </p:cNvPr>
              <p:cNvSpPr>
                <a:spLocks noChangeArrowheads="1"/>
              </p:cNvSpPr>
              <p:nvPr/>
            </p:nvSpPr>
            <p:spPr bwMode="auto">
              <a:xfrm>
                <a:off x="27164288" y="12244121"/>
                <a:ext cx="31373" cy="48997"/>
              </a:xfrm>
              <a:prstGeom prst="ellipse">
                <a:avLst/>
              </a:prstGeom>
              <a:solidFill>
                <a:srgbClr val="9973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54" name="Oval 55">
                <a:extLst>
                  <a:ext uri="{FF2B5EF4-FFF2-40B4-BE49-F238E27FC236}">
                    <a16:creationId xmlns:a16="http://schemas.microsoft.com/office/drawing/2014/main" id="{A5E47499-7543-4BDA-9A15-A16E72B9CD46}"/>
                  </a:ext>
                </a:extLst>
              </p:cNvPr>
              <p:cNvSpPr>
                <a:spLocks noChangeArrowheads="1"/>
              </p:cNvSpPr>
              <p:nvPr/>
            </p:nvSpPr>
            <p:spPr bwMode="auto">
              <a:xfrm>
                <a:off x="27164288" y="12244121"/>
                <a:ext cx="31373" cy="48997"/>
              </a:xfrm>
              <a:prstGeom prst="ellipse">
                <a:avLst/>
              </a:prstGeom>
              <a:noFill/>
              <a:ln w="38100" cap="flat">
                <a:solidFill>
                  <a:srgbClr val="9973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55" name="Oval 56">
                <a:extLst>
                  <a:ext uri="{FF2B5EF4-FFF2-40B4-BE49-F238E27FC236}">
                    <a16:creationId xmlns:a16="http://schemas.microsoft.com/office/drawing/2014/main" id="{181FA3A3-F813-40BE-B869-E65351A8B0F9}"/>
                  </a:ext>
                </a:extLst>
              </p:cNvPr>
              <p:cNvSpPr>
                <a:spLocks noChangeArrowheads="1"/>
              </p:cNvSpPr>
              <p:nvPr/>
            </p:nvSpPr>
            <p:spPr bwMode="auto">
              <a:xfrm>
                <a:off x="28796981" y="14085588"/>
                <a:ext cx="31373" cy="48997"/>
              </a:xfrm>
              <a:prstGeom prst="ellipse">
                <a:avLst/>
              </a:prstGeom>
              <a:solidFill>
                <a:srgbClr val="9973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56" name="Oval 57">
                <a:extLst>
                  <a:ext uri="{FF2B5EF4-FFF2-40B4-BE49-F238E27FC236}">
                    <a16:creationId xmlns:a16="http://schemas.microsoft.com/office/drawing/2014/main" id="{D7AA07A8-E331-49E5-BAE3-B08BBA490419}"/>
                  </a:ext>
                </a:extLst>
              </p:cNvPr>
              <p:cNvSpPr>
                <a:spLocks noChangeArrowheads="1"/>
              </p:cNvSpPr>
              <p:nvPr/>
            </p:nvSpPr>
            <p:spPr bwMode="auto">
              <a:xfrm>
                <a:off x="28796981" y="14085588"/>
                <a:ext cx="31373" cy="48997"/>
              </a:xfrm>
              <a:prstGeom prst="ellipse">
                <a:avLst/>
              </a:prstGeom>
              <a:noFill/>
              <a:ln w="38100" cap="flat">
                <a:solidFill>
                  <a:srgbClr val="9973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57" name="Line 58">
                <a:extLst>
                  <a:ext uri="{FF2B5EF4-FFF2-40B4-BE49-F238E27FC236}">
                    <a16:creationId xmlns:a16="http://schemas.microsoft.com/office/drawing/2014/main" id="{E77AD2EA-C2F4-47D3-B79A-A71167C93C91}"/>
                  </a:ext>
                </a:extLst>
              </p:cNvPr>
              <p:cNvSpPr>
                <a:spLocks noChangeShapeType="1"/>
              </p:cNvSpPr>
              <p:nvPr/>
            </p:nvSpPr>
            <p:spPr bwMode="auto">
              <a:xfrm>
                <a:off x="27179974" y="12321699"/>
                <a:ext cx="1632694" cy="1882298"/>
              </a:xfrm>
              <a:prstGeom prst="line">
                <a:avLst/>
              </a:prstGeom>
              <a:noFill/>
              <a:ln w="38100" cap="rnd">
                <a:solidFill>
                  <a:srgbClr val="255E9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58" name="Oval 59">
                <a:extLst>
                  <a:ext uri="{FF2B5EF4-FFF2-40B4-BE49-F238E27FC236}">
                    <a16:creationId xmlns:a16="http://schemas.microsoft.com/office/drawing/2014/main" id="{1730C9C4-6177-4795-989D-2FB66D5B5146}"/>
                  </a:ext>
                </a:extLst>
              </p:cNvPr>
              <p:cNvSpPr>
                <a:spLocks noChangeArrowheads="1"/>
              </p:cNvSpPr>
              <p:nvPr/>
            </p:nvSpPr>
            <p:spPr bwMode="auto">
              <a:xfrm>
                <a:off x="27164288" y="12301284"/>
                <a:ext cx="31373" cy="48997"/>
              </a:xfrm>
              <a:prstGeom prst="ellipse">
                <a:avLst/>
              </a:prstGeom>
              <a:solidFill>
                <a:srgbClr val="255E9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59" name="Oval 60">
                <a:extLst>
                  <a:ext uri="{FF2B5EF4-FFF2-40B4-BE49-F238E27FC236}">
                    <a16:creationId xmlns:a16="http://schemas.microsoft.com/office/drawing/2014/main" id="{6AA2A802-53A6-4952-8DA5-0E1083DD478E}"/>
                  </a:ext>
                </a:extLst>
              </p:cNvPr>
              <p:cNvSpPr>
                <a:spLocks noChangeArrowheads="1"/>
              </p:cNvSpPr>
              <p:nvPr/>
            </p:nvSpPr>
            <p:spPr bwMode="auto">
              <a:xfrm>
                <a:off x="27164288" y="12301284"/>
                <a:ext cx="31373" cy="48997"/>
              </a:xfrm>
              <a:prstGeom prst="ellipse">
                <a:avLst/>
              </a:prstGeom>
              <a:noFill/>
              <a:ln w="38100" cap="flat">
                <a:solidFill>
                  <a:srgbClr val="255E9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60" name="Oval 61">
                <a:extLst>
                  <a:ext uri="{FF2B5EF4-FFF2-40B4-BE49-F238E27FC236}">
                    <a16:creationId xmlns:a16="http://schemas.microsoft.com/office/drawing/2014/main" id="{78EB8D9F-E65E-4609-BB5F-B31A354C0173}"/>
                  </a:ext>
                </a:extLst>
              </p:cNvPr>
              <p:cNvSpPr>
                <a:spLocks noChangeArrowheads="1"/>
              </p:cNvSpPr>
              <p:nvPr/>
            </p:nvSpPr>
            <p:spPr bwMode="auto">
              <a:xfrm>
                <a:off x="28796981" y="14183581"/>
                <a:ext cx="31373" cy="48997"/>
              </a:xfrm>
              <a:prstGeom prst="ellipse">
                <a:avLst/>
              </a:prstGeom>
              <a:solidFill>
                <a:srgbClr val="255E9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61" name="Oval 62">
                <a:extLst>
                  <a:ext uri="{FF2B5EF4-FFF2-40B4-BE49-F238E27FC236}">
                    <a16:creationId xmlns:a16="http://schemas.microsoft.com/office/drawing/2014/main" id="{EF92C8B2-6781-4896-A1F8-216B2BC350E2}"/>
                  </a:ext>
                </a:extLst>
              </p:cNvPr>
              <p:cNvSpPr>
                <a:spLocks noChangeArrowheads="1"/>
              </p:cNvSpPr>
              <p:nvPr/>
            </p:nvSpPr>
            <p:spPr bwMode="auto">
              <a:xfrm>
                <a:off x="28796981" y="14183581"/>
                <a:ext cx="31373" cy="48997"/>
              </a:xfrm>
              <a:prstGeom prst="ellipse">
                <a:avLst/>
              </a:prstGeom>
              <a:noFill/>
              <a:ln w="38100" cap="flat">
                <a:solidFill>
                  <a:srgbClr val="255E9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62" name="Line 5">
                <a:extLst>
                  <a:ext uri="{FF2B5EF4-FFF2-40B4-BE49-F238E27FC236}">
                    <a16:creationId xmlns:a16="http://schemas.microsoft.com/office/drawing/2014/main" id="{D32ACE74-1E6D-47C7-86D4-C4333B3A10DF}"/>
                  </a:ext>
                </a:extLst>
              </p:cNvPr>
              <p:cNvSpPr>
                <a:spLocks noChangeShapeType="1"/>
              </p:cNvSpPr>
              <p:nvPr/>
            </p:nvSpPr>
            <p:spPr bwMode="auto">
              <a:xfrm flipV="1">
                <a:off x="26988009" y="11152121"/>
                <a:ext cx="0" cy="3245346"/>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63" name="Freeform 6">
                <a:extLst>
                  <a:ext uri="{FF2B5EF4-FFF2-40B4-BE49-F238E27FC236}">
                    <a16:creationId xmlns:a16="http://schemas.microsoft.com/office/drawing/2014/main" id="{2347258F-94AB-4331-9440-AEEDFC424BCE}"/>
                  </a:ext>
                </a:extLst>
              </p:cNvPr>
              <p:cNvSpPr>
                <a:spLocks noEditPoints="1"/>
              </p:cNvSpPr>
              <p:nvPr/>
            </p:nvSpPr>
            <p:spPr bwMode="auto">
              <a:xfrm>
                <a:off x="26940296" y="11160065"/>
                <a:ext cx="47712" cy="3231754"/>
              </a:xfrm>
              <a:custGeom>
                <a:avLst/>
                <a:gdLst>
                  <a:gd name="T0" fmla="*/ 0 w 73"/>
                  <a:gd name="T1" fmla="*/ 3166 h 3166"/>
                  <a:gd name="T2" fmla="*/ 73 w 73"/>
                  <a:gd name="T3" fmla="*/ 3166 h 3166"/>
                  <a:gd name="T4" fmla="*/ 0 w 73"/>
                  <a:gd name="T5" fmla="*/ 2813 h 3166"/>
                  <a:gd name="T6" fmla="*/ 73 w 73"/>
                  <a:gd name="T7" fmla="*/ 2813 h 3166"/>
                  <a:gd name="T8" fmla="*/ 0 w 73"/>
                  <a:gd name="T9" fmla="*/ 2461 h 3166"/>
                  <a:gd name="T10" fmla="*/ 73 w 73"/>
                  <a:gd name="T11" fmla="*/ 2461 h 3166"/>
                  <a:gd name="T12" fmla="*/ 0 w 73"/>
                  <a:gd name="T13" fmla="*/ 2108 h 3166"/>
                  <a:gd name="T14" fmla="*/ 73 w 73"/>
                  <a:gd name="T15" fmla="*/ 2108 h 3166"/>
                  <a:gd name="T16" fmla="*/ 0 w 73"/>
                  <a:gd name="T17" fmla="*/ 1755 h 3166"/>
                  <a:gd name="T18" fmla="*/ 73 w 73"/>
                  <a:gd name="T19" fmla="*/ 1755 h 3166"/>
                  <a:gd name="T20" fmla="*/ 0 w 73"/>
                  <a:gd name="T21" fmla="*/ 1403 h 3166"/>
                  <a:gd name="T22" fmla="*/ 73 w 73"/>
                  <a:gd name="T23" fmla="*/ 1403 h 3166"/>
                  <a:gd name="T24" fmla="*/ 0 w 73"/>
                  <a:gd name="T25" fmla="*/ 1050 h 3166"/>
                  <a:gd name="T26" fmla="*/ 73 w 73"/>
                  <a:gd name="T27" fmla="*/ 1050 h 3166"/>
                  <a:gd name="T28" fmla="*/ 0 w 73"/>
                  <a:gd name="T29" fmla="*/ 697 h 3166"/>
                  <a:gd name="T30" fmla="*/ 73 w 73"/>
                  <a:gd name="T31" fmla="*/ 697 h 3166"/>
                  <a:gd name="T32" fmla="*/ 0 w 73"/>
                  <a:gd name="T33" fmla="*/ 353 h 3166"/>
                  <a:gd name="T34" fmla="*/ 73 w 73"/>
                  <a:gd name="T35" fmla="*/ 353 h 3166"/>
                  <a:gd name="T36" fmla="*/ 0 w 73"/>
                  <a:gd name="T37" fmla="*/ 0 h 3166"/>
                  <a:gd name="T38" fmla="*/ 73 w 73"/>
                  <a:gd name="T39" fmla="*/ 0 h 3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3" h="3166">
                    <a:moveTo>
                      <a:pt x="0" y="3166"/>
                    </a:moveTo>
                    <a:lnTo>
                      <a:pt x="73" y="3166"/>
                    </a:lnTo>
                    <a:moveTo>
                      <a:pt x="0" y="2813"/>
                    </a:moveTo>
                    <a:lnTo>
                      <a:pt x="73" y="2813"/>
                    </a:lnTo>
                    <a:moveTo>
                      <a:pt x="0" y="2461"/>
                    </a:moveTo>
                    <a:lnTo>
                      <a:pt x="73" y="2461"/>
                    </a:lnTo>
                    <a:moveTo>
                      <a:pt x="0" y="2108"/>
                    </a:moveTo>
                    <a:lnTo>
                      <a:pt x="73" y="2108"/>
                    </a:lnTo>
                    <a:moveTo>
                      <a:pt x="0" y="1755"/>
                    </a:moveTo>
                    <a:lnTo>
                      <a:pt x="73" y="1755"/>
                    </a:lnTo>
                    <a:moveTo>
                      <a:pt x="0" y="1403"/>
                    </a:moveTo>
                    <a:lnTo>
                      <a:pt x="73" y="1403"/>
                    </a:lnTo>
                    <a:moveTo>
                      <a:pt x="0" y="1050"/>
                    </a:moveTo>
                    <a:lnTo>
                      <a:pt x="73" y="1050"/>
                    </a:lnTo>
                    <a:moveTo>
                      <a:pt x="0" y="697"/>
                    </a:moveTo>
                    <a:lnTo>
                      <a:pt x="73" y="697"/>
                    </a:lnTo>
                    <a:moveTo>
                      <a:pt x="0" y="353"/>
                    </a:moveTo>
                    <a:lnTo>
                      <a:pt x="73" y="353"/>
                    </a:lnTo>
                    <a:moveTo>
                      <a:pt x="0" y="0"/>
                    </a:moveTo>
                    <a:lnTo>
                      <a:pt x="73" y="0"/>
                    </a:lnTo>
                  </a:path>
                </a:pathLst>
              </a:cu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grpSp>
            <p:nvGrpSpPr>
              <p:cNvPr id="1964" name="Group 1963">
                <a:extLst>
                  <a:ext uri="{FF2B5EF4-FFF2-40B4-BE49-F238E27FC236}">
                    <a16:creationId xmlns:a16="http://schemas.microsoft.com/office/drawing/2014/main" id="{88A0B81D-A9D7-4A7D-A331-EC8E2B861E6C}"/>
                  </a:ext>
                </a:extLst>
              </p:cNvPr>
              <p:cNvGrpSpPr/>
              <p:nvPr/>
            </p:nvGrpSpPr>
            <p:grpSpPr>
              <a:xfrm>
                <a:off x="26680189" y="11349139"/>
                <a:ext cx="224633" cy="3203759"/>
                <a:chOff x="533215" y="1328400"/>
                <a:chExt cx="524793" cy="4829924"/>
              </a:xfrm>
            </p:grpSpPr>
            <p:sp>
              <p:nvSpPr>
                <p:cNvPr id="2060" name="Rectangle 63">
                  <a:extLst>
                    <a:ext uri="{FF2B5EF4-FFF2-40B4-BE49-F238E27FC236}">
                      <a16:creationId xmlns:a16="http://schemas.microsoft.com/office/drawing/2014/main" id="{89C84F69-D59F-4558-B06D-B9A79F81AA60}"/>
                    </a:ext>
                  </a:extLst>
                </p:cNvPr>
                <p:cNvSpPr>
                  <a:spLocks noChangeArrowheads="1"/>
                </p:cNvSpPr>
                <p:nvPr/>
              </p:nvSpPr>
              <p:spPr bwMode="auto">
                <a:xfrm>
                  <a:off x="845942" y="5660375"/>
                  <a:ext cx="210391" cy="497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2061" name="Rectangle 65">
                  <a:extLst>
                    <a:ext uri="{FF2B5EF4-FFF2-40B4-BE49-F238E27FC236}">
                      <a16:creationId xmlns:a16="http://schemas.microsoft.com/office/drawing/2014/main" id="{DBD223F2-2533-4370-BA84-8973D0D3E484}"/>
                    </a:ext>
                  </a:extLst>
                </p:cNvPr>
                <p:cNvSpPr>
                  <a:spLocks noChangeArrowheads="1"/>
                </p:cNvSpPr>
                <p:nvPr/>
              </p:nvSpPr>
              <p:spPr bwMode="auto">
                <a:xfrm>
                  <a:off x="533215" y="4578537"/>
                  <a:ext cx="524793" cy="497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0.2</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062" name="Rectangle 67">
                  <a:extLst>
                    <a:ext uri="{FF2B5EF4-FFF2-40B4-BE49-F238E27FC236}">
                      <a16:creationId xmlns:a16="http://schemas.microsoft.com/office/drawing/2014/main" id="{59825059-E0EC-46EF-8D9B-2F5EC8FFF590}"/>
                    </a:ext>
                  </a:extLst>
                </p:cNvPr>
                <p:cNvSpPr>
                  <a:spLocks noChangeArrowheads="1"/>
                </p:cNvSpPr>
                <p:nvPr/>
              </p:nvSpPr>
              <p:spPr bwMode="auto">
                <a:xfrm>
                  <a:off x="533215" y="3493618"/>
                  <a:ext cx="524793" cy="497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0.4</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063" name="Rectangle 69">
                  <a:extLst>
                    <a:ext uri="{FF2B5EF4-FFF2-40B4-BE49-F238E27FC236}">
                      <a16:creationId xmlns:a16="http://schemas.microsoft.com/office/drawing/2014/main" id="{A28B187E-85C3-4183-A4E3-F7471EC911A8}"/>
                    </a:ext>
                  </a:extLst>
                </p:cNvPr>
                <p:cNvSpPr>
                  <a:spLocks noChangeArrowheads="1"/>
                </p:cNvSpPr>
                <p:nvPr/>
              </p:nvSpPr>
              <p:spPr bwMode="auto">
                <a:xfrm>
                  <a:off x="533215" y="2413315"/>
                  <a:ext cx="524793" cy="497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0.6</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064" name="Rectangle 71">
                  <a:extLst>
                    <a:ext uri="{FF2B5EF4-FFF2-40B4-BE49-F238E27FC236}">
                      <a16:creationId xmlns:a16="http://schemas.microsoft.com/office/drawing/2014/main" id="{5A7C627C-D212-49F5-89A6-F0E735A2830B}"/>
                    </a:ext>
                  </a:extLst>
                </p:cNvPr>
                <p:cNvSpPr>
                  <a:spLocks noChangeArrowheads="1"/>
                </p:cNvSpPr>
                <p:nvPr/>
              </p:nvSpPr>
              <p:spPr bwMode="auto">
                <a:xfrm>
                  <a:off x="533215" y="1328400"/>
                  <a:ext cx="524793" cy="497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0.8</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grpSp>
          <p:sp>
            <p:nvSpPr>
              <p:cNvPr id="1965" name="Rectangle 73">
                <a:extLst>
                  <a:ext uri="{FF2B5EF4-FFF2-40B4-BE49-F238E27FC236}">
                    <a16:creationId xmlns:a16="http://schemas.microsoft.com/office/drawing/2014/main" id="{859FC392-FDD6-457B-B493-38C1009588D0}"/>
                  </a:ext>
                </a:extLst>
              </p:cNvPr>
              <p:cNvSpPr>
                <a:spLocks noChangeArrowheads="1"/>
              </p:cNvSpPr>
              <p:nvPr/>
            </p:nvSpPr>
            <p:spPr bwMode="auto">
              <a:xfrm>
                <a:off x="26863428" y="14497395"/>
                <a:ext cx="575746" cy="330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Control</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1966" name="Rectangle 74">
                <a:extLst>
                  <a:ext uri="{FF2B5EF4-FFF2-40B4-BE49-F238E27FC236}">
                    <a16:creationId xmlns:a16="http://schemas.microsoft.com/office/drawing/2014/main" id="{E4021FD8-626D-45AB-B497-3042B5220A70}"/>
                  </a:ext>
                </a:extLst>
              </p:cNvPr>
              <p:cNvSpPr>
                <a:spLocks noChangeArrowheads="1"/>
              </p:cNvSpPr>
              <p:nvPr/>
            </p:nvSpPr>
            <p:spPr bwMode="auto">
              <a:xfrm>
                <a:off x="28345567" y="14497395"/>
                <a:ext cx="585864" cy="330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FF0000"/>
                    </a:solidFill>
                    <a:effectLst/>
                    <a:cs typeface="Arial" panose="020B0604020202020204" pitchFamily="34" charset="0"/>
                  </a:rPr>
                  <a:t>NS1643</a:t>
                </a:r>
                <a:endParaRPr kumimoji="0" lang="en-US" altLang="en-US" sz="2000" b="0" i="0" u="none" strike="noStrike" cap="none" normalizeH="0" baseline="0" dirty="0">
                  <a:ln>
                    <a:noFill/>
                  </a:ln>
                  <a:solidFill>
                    <a:srgbClr val="FF0000"/>
                  </a:solidFill>
                  <a:effectLst/>
                  <a:cs typeface="Arial" panose="020B0604020202020204" pitchFamily="34" charset="0"/>
                </a:endParaRPr>
              </a:p>
            </p:txBody>
          </p:sp>
          <p:sp>
            <p:nvSpPr>
              <p:cNvPr id="1967" name="Rectangle 73">
                <a:extLst>
                  <a:ext uri="{FF2B5EF4-FFF2-40B4-BE49-F238E27FC236}">
                    <a16:creationId xmlns:a16="http://schemas.microsoft.com/office/drawing/2014/main" id="{FB42A12E-349F-47FC-924D-E0E8C17BBD5D}"/>
                  </a:ext>
                </a:extLst>
              </p:cNvPr>
              <p:cNvSpPr>
                <a:spLocks noChangeArrowheads="1"/>
              </p:cNvSpPr>
              <p:nvPr/>
            </p:nvSpPr>
            <p:spPr bwMode="auto">
              <a:xfrm rot="16200000">
                <a:off x="25066433" y="12696512"/>
                <a:ext cx="2490984" cy="1942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rgbClr val="000000"/>
                    </a:solidFill>
                    <a:effectLst/>
                    <a:cs typeface="Arial" panose="020B0604020202020204" pitchFamily="34" charset="0"/>
                  </a:rPr>
                  <a:t>CaT</a:t>
                </a:r>
                <a:r>
                  <a:rPr kumimoji="0" lang="en-US" altLang="en-US" sz="2000" b="1" i="0" u="none" strike="noStrike" cap="none" normalizeH="0" baseline="0" dirty="0">
                    <a:ln>
                      <a:noFill/>
                    </a:ln>
                    <a:solidFill>
                      <a:srgbClr val="000000"/>
                    </a:solidFill>
                    <a:effectLst/>
                    <a:cs typeface="Arial" panose="020B0604020202020204" pitchFamily="34" charset="0"/>
                  </a:rPr>
                  <a:t> alternans ratio</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1968" name="Rectangle 36">
                <a:extLst>
                  <a:ext uri="{FF2B5EF4-FFF2-40B4-BE49-F238E27FC236}">
                    <a16:creationId xmlns:a16="http://schemas.microsoft.com/office/drawing/2014/main" id="{05ED75D8-9A4D-407E-9D00-6924B15A5E50}"/>
                  </a:ext>
                </a:extLst>
              </p:cNvPr>
              <p:cNvSpPr>
                <a:spLocks noChangeArrowheads="1"/>
              </p:cNvSpPr>
              <p:nvPr/>
            </p:nvSpPr>
            <p:spPr bwMode="auto">
              <a:xfrm>
                <a:off x="30176977" y="11705162"/>
                <a:ext cx="452453" cy="2682007"/>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69" name="Freeform 37">
                <a:extLst>
                  <a:ext uri="{FF2B5EF4-FFF2-40B4-BE49-F238E27FC236}">
                    <a16:creationId xmlns:a16="http://schemas.microsoft.com/office/drawing/2014/main" id="{3B39597D-C480-42B9-9D7E-00335667FAA5}"/>
                  </a:ext>
                </a:extLst>
              </p:cNvPr>
              <p:cNvSpPr>
                <a:spLocks noEditPoints="1"/>
              </p:cNvSpPr>
              <p:nvPr/>
            </p:nvSpPr>
            <p:spPr bwMode="auto">
              <a:xfrm>
                <a:off x="30378067" y="11474012"/>
                <a:ext cx="50273" cy="231149"/>
              </a:xfrm>
              <a:custGeom>
                <a:avLst/>
                <a:gdLst>
                  <a:gd name="T0" fmla="*/ 36 w 72"/>
                  <a:gd name="T1" fmla="*/ 204 h 204"/>
                  <a:gd name="T2" fmla="*/ 36 w 72"/>
                  <a:gd name="T3" fmla="*/ 0 h 204"/>
                  <a:gd name="T4" fmla="*/ 0 w 72"/>
                  <a:gd name="T5" fmla="*/ 0 h 204"/>
                  <a:gd name="T6" fmla="*/ 72 w 72"/>
                  <a:gd name="T7" fmla="*/ 0 h 204"/>
                </a:gdLst>
                <a:ahLst/>
                <a:cxnLst>
                  <a:cxn ang="0">
                    <a:pos x="T0" y="T1"/>
                  </a:cxn>
                  <a:cxn ang="0">
                    <a:pos x="T2" y="T3"/>
                  </a:cxn>
                  <a:cxn ang="0">
                    <a:pos x="T4" y="T5"/>
                  </a:cxn>
                  <a:cxn ang="0">
                    <a:pos x="T6" y="T7"/>
                  </a:cxn>
                </a:cxnLst>
                <a:rect l="0" t="0" r="r" b="b"/>
                <a:pathLst>
                  <a:path w="72" h="204">
                    <a:moveTo>
                      <a:pt x="36" y="204"/>
                    </a:moveTo>
                    <a:lnTo>
                      <a:pt x="36" y="0"/>
                    </a:lnTo>
                    <a:moveTo>
                      <a:pt x="0" y="0"/>
                    </a:moveTo>
                    <a:lnTo>
                      <a:pt x="72" y="0"/>
                    </a:lnTo>
                  </a:path>
                </a:pathLst>
              </a:custGeom>
              <a:noFill/>
              <a:ln w="28575" cap="sq">
                <a:solidFill>
                  <a:srgbClr val="0000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70" name="Rectangle 34">
                <a:extLst>
                  <a:ext uri="{FF2B5EF4-FFF2-40B4-BE49-F238E27FC236}">
                    <a16:creationId xmlns:a16="http://schemas.microsoft.com/office/drawing/2014/main" id="{1EFA10CB-0EE2-444D-AB1A-90D242F92230}"/>
                  </a:ext>
                </a:extLst>
              </p:cNvPr>
              <p:cNvSpPr>
                <a:spLocks noChangeArrowheads="1"/>
              </p:cNvSpPr>
              <p:nvPr/>
            </p:nvSpPr>
            <p:spPr bwMode="auto">
              <a:xfrm>
                <a:off x="30983317" y="13979260"/>
                <a:ext cx="444773" cy="407910"/>
              </a:xfrm>
              <a:prstGeom prst="rect">
                <a:avLst/>
              </a:prstGeom>
              <a:solidFill>
                <a:srgbClr val="FF0000"/>
              </a:solidFill>
              <a:ln w="9525">
                <a:solidFill>
                  <a:srgbClr val="000000"/>
                </a:solidFill>
                <a:miter lim="800000"/>
                <a:headEnd/>
                <a:tailEnd/>
              </a:ln>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71" name="Rectangle 35">
                <a:extLst>
                  <a:ext uri="{FF2B5EF4-FFF2-40B4-BE49-F238E27FC236}">
                    <a16:creationId xmlns:a16="http://schemas.microsoft.com/office/drawing/2014/main" id="{61151D69-1237-4809-B781-1A9C67CEAA52}"/>
                  </a:ext>
                </a:extLst>
              </p:cNvPr>
              <p:cNvSpPr>
                <a:spLocks noChangeArrowheads="1"/>
              </p:cNvSpPr>
              <p:nvPr/>
            </p:nvSpPr>
            <p:spPr bwMode="auto">
              <a:xfrm>
                <a:off x="30983317" y="13979260"/>
                <a:ext cx="444773" cy="407910"/>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72" name="Freeform 38">
                <a:extLst>
                  <a:ext uri="{FF2B5EF4-FFF2-40B4-BE49-F238E27FC236}">
                    <a16:creationId xmlns:a16="http://schemas.microsoft.com/office/drawing/2014/main" id="{C9F5664E-4D8E-460C-B3C3-BDE5DBF4B08D}"/>
                  </a:ext>
                </a:extLst>
              </p:cNvPr>
              <p:cNvSpPr>
                <a:spLocks noEditPoints="1"/>
              </p:cNvSpPr>
              <p:nvPr/>
            </p:nvSpPr>
            <p:spPr bwMode="auto">
              <a:xfrm>
                <a:off x="31185105" y="13911275"/>
                <a:ext cx="50273" cy="67985"/>
              </a:xfrm>
              <a:custGeom>
                <a:avLst/>
                <a:gdLst>
                  <a:gd name="T0" fmla="*/ 36 w 72"/>
                  <a:gd name="T1" fmla="*/ 60 h 60"/>
                  <a:gd name="T2" fmla="*/ 36 w 72"/>
                  <a:gd name="T3" fmla="*/ 0 h 60"/>
                  <a:gd name="T4" fmla="*/ 0 w 72"/>
                  <a:gd name="T5" fmla="*/ 0 h 60"/>
                  <a:gd name="T6" fmla="*/ 72 w 72"/>
                  <a:gd name="T7" fmla="*/ 0 h 60"/>
                </a:gdLst>
                <a:ahLst/>
                <a:cxnLst>
                  <a:cxn ang="0">
                    <a:pos x="T0" y="T1"/>
                  </a:cxn>
                  <a:cxn ang="0">
                    <a:pos x="T2" y="T3"/>
                  </a:cxn>
                  <a:cxn ang="0">
                    <a:pos x="T4" y="T5"/>
                  </a:cxn>
                  <a:cxn ang="0">
                    <a:pos x="T6" y="T7"/>
                  </a:cxn>
                </a:cxnLst>
                <a:rect l="0" t="0" r="r" b="b"/>
                <a:pathLst>
                  <a:path w="72" h="60">
                    <a:moveTo>
                      <a:pt x="36" y="60"/>
                    </a:moveTo>
                    <a:lnTo>
                      <a:pt x="36" y="0"/>
                    </a:lnTo>
                    <a:moveTo>
                      <a:pt x="0" y="0"/>
                    </a:moveTo>
                    <a:lnTo>
                      <a:pt x="72" y="0"/>
                    </a:lnTo>
                  </a:path>
                </a:pathLst>
              </a:custGeom>
              <a:noFill/>
              <a:ln w="28575" cap="sq">
                <a:solidFill>
                  <a:srgbClr val="0000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73" name="Line 39">
                <a:extLst>
                  <a:ext uri="{FF2B5EF4-FFF2-40B4-BE49-F238E27FC236}">
                    <a16:creationId xmlns:a16="http://schemas.microsoft.com/office/drawing/2014/main" id="{9BC66A15-2159-4C82-88CD-FF72F86AC371}"/>
                  </a:ext>
                </a:extLst>
              </p:cNvPr>
              <p:cNvSpPr>
                <a:spLocks noChangeShapeType="1"/>
              </p:cNvSpPr>
              <p:nvPr/>
            </p:nvSpPr>
            <p:spPr bwMode="auto">
              <a:xfrm flipV="1">
                <a:off x="30047007" y="11160149"/>
                <a:ext cx="0" cy="3227021"/>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74" name="Freeform 40">
                <a:extLst>
                  <a:ext uri="{FF2B5EF4-FFF2-40B4-BE49-F238E27FC236}">
                    <a16:creationId xmlns:a16="http://schemas.microsoft.com/office/drawing/2014/main" id="{3246C16A-873D-414D-B26D-9E005B4926A2}"/>
                  </a:ext>
                </a:extLst>
              </p:cNvPr>
              <p:cNvSpPr>
                <a:spLocks noEditPoints="1"/>
              </p:cNvSpPr>
              <p:nvPr/>
            </p:nvSpPr>
            <p:spPr bwMode="auto">
              <a:xfrm>
                <a:off x="30005352" y="11178509"/>
                <a:ext cx="41656" cy="3208661"/>
              </a:xfrm>
              <a:custGeom>
                <a:avLst/>
                <a:gdLst>
                  <a:gd name="T0" fmla="*/ 0 w 60"/>
                  <a:gd name="T1" fmla="*/ 2848 h 2848"/>
                  <a:gd name="T2" fmla="*/ 60 w 60"/>
                  <a:gd name="T3" fmla="*/ 2848 h 2848"/>
                  <a:gd name="T4" fmla="*/ 0 w 60"/>
                  <a:gd name="T5" fmla="*/ 2440 h 2848"/>
                  <a:gd name="T6" fmla="*/ 60 w 60"/>
                  <a:gd name="T7" fmla="*/ 2440 h 2848"/>
                  <a:gd name="T8" fmla="*/ 0 w 60"/>
                  <a:gd name="T9" fmla="*/ 2031 h 2848"/>
                  <a:gd name="T10" fmla="*/ 60 w 60"/>
                  <a:gd name="T11" fmla="*/ 2031 h 2848"/>
                  <a:gd name="T12" fmla="*/ 0 w 60"/>
                  <a:gd name="T13" fmla="*/ 1623 h 2848"/>
                  <a:gd name="T14" fmla="*/ 60 w 60"/>
                  <a:gd name="T15" fmla="*/ 1623 h 2848"/>
                  <a:gd name="T16" fmla="*/ 0 w 60"/>
                  <a:gd name="T17" fmla="*/ 1226 h 2848"/>
                  <a:gd name="T18" fmla="*/ 60 w 60"/>
                  <a:gd name="T19" fmla="*/ 1226 h 2848"/>
                  <a:gd name="T20" fmla="*/ 0 w 60"/>
                  <a:gd name="T21" fmla="*/ 817 h 2848"/>
                  <a:gd name="T22" fmla="*/ 60 w 60"/>
                  <a:gd name="T23" fmla="*/ 817 h 2848"/>
                  <a:gd name="T24" fmla="*/ 0 w 60"/>
                  <a:gd name="T25" fmla="*/ 409 h 2848"/>
                  <a:gd name="T26" fmla="*/ 60 w 60"/>
                  <a:gd name="T27" fmla="*/ 409 h 2848"/>
                  <a:gd name="T28" fmla="*/ 0 w 60"/>
                  <a:gd name="T29" fmla="*/ 0 h 2848"/>
                  <a:gd name="T30" fmla="*/ 60 w 60"/>
                  <a:gd name="T31" fmla="*/ 0 h 28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0" h="2848">
                    <a:moveTo>
                      <a:pt x="0" y="2848"/>
                    </a:moveTo>
                    <a:lnTo>
                      <a:pt x="60" y="2848"/>
                    </a:lnTo>
                    <a:moveTo>
                      <a:pt x="0" y="2440"/>
                    </a:moveTo>
                    <a:lnTo>
                      <a:pt x="60" y="2440"/>
                    </a:lnTo>
                    <a:moveTo>
                      <a:pt x="0" y="2031"/>
                    </a:moveTo>
                    <a:lnTo>
                      <a:pt x="60" y="2031"/>
                    </a:lnTo>
                    <a:moveTo>
                      <a:pt x="0" y="1623"/>
                    </a:moveTo>
                    <a:lnTo>
                      <a:pt x="60" y="1623"/>
                    </a:lnTo>
                    <a:moveTo>
                      <a:pt x="0" y="1226"/>
                    </a:moveTo>
                    <a:lnTo>
                      <a:pt x="60" y="1226"/>
                    </a:lnTo>
                    <a:moveTo>
                      <a:pt x="0" y="817"/>
                    </a:moveTo>
                    <a:lnTo>
                      <a:pt x="60" y="817"/>
                    </a:lnTo>
                    <a:moveTo>
                      <a:pt x="0" y="409"/>
                    </a:moveTo>
                    <a:lnTo>
                      <a:pt x="60" y="409"/>
                    </a:lnTo>
                    <a:moveTo>
                      <a:pt x="0" y="0"/>
                    </a:moveTo>
                    <a:lnTo>
                      <a:pt x="60" y="0"/>
                    </a:lnTo>
                  </a:path>
                </a:pathLst>
              </a:cu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75" name="Line 41">
                <a:extLst>
                  <a:ext uri="{FF2B5EF4-FFF2-40B4-BE49-F238E27FC236}">
                    <a16:creationId xmlns:a16="http://schemas.microsoft.com/office/drawing/2014/main" id="{DA288596-A284-41D3-95DF-43FBEDFC9B7F}"/>
                  </a:ext>
                </a:extLst>
              </p:cNvPr>
              <p:cNvSpPr>
                <a:spLocks noChangeShapeType="1"/>
              </p:cNvSpPr>
              <p:nvPr/>
            </p:nvSpPr>
            <p:spPr bwMode="auto">
              <a:xfrm>
                <a:off x="30047007" y="14387170"/>
                <a:ext cx="1463092" cy="0"/>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76" name="Rectangle 42">
                <a:extLst>
                  <a:ext uri="{FF2B5EF4-FFF2-40B4-BE49-F238E27FC236}">
                    <a16:creationId xmlns:a16="http://schemas.microsoft.com/office/drawing/2014/main" id="{5E6B47C4-64D5-4D7E-B276-0BD6BF2BA479}"/>
                  </a:ext>
                </a:extLst>
              </p:cNvPr>
              <p:cNvSpPr>
                <a:spLocks noChangeArrowheads="1"/>
              </p:cNvSpPr>
              <p:nvPr/>
            </p:nvSpPr>
            <p:spPr bwMode="auto">
              <a:xfrm>
                <a:off x="29804064" y="14176025"/>
                <a:ext cx="92641" cy="338697"/>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1977" name="Rectangle 44">
                <a:extLst>
                  <a:ext uri="{FF2B5EF4-FFF2-40B4-BE49-F238E27FC236}">
                    <a16:creationId xmlns:a16="http://schemas.microsoft.com/office/drawing/2014/main" id="{DC3D5398-549B-47FE-A41F-2EEC6F5737FA}"/>
                  </a:ext>
                </a:extLst>
              </p:cNvPr>
              <p:cNvSpPr>
                <a:spLocks noChangeArrowheads="1"/>
              </p:cNvSpPr>
              <p:nvPr/>
            </p:nvSpPr>
            <p:spPr bwMode="auto">
              <a:xfrm>
                <a:off x="29625909" y="13300718"/>
                <a:ext cx="231080" cy="33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0.2</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1978" name="Rectangle 46">
                <a:extLst>
                  <a:ext uri="{FF2B5EF4-FFF2-40B4-BE49-F238E27FC236}">
                    <a16:creationId xmlns:a16="http://schemas.microsoft.com/office/drawing/2014/main" id="{D64B404E-2ABF-45B6-BF33-19C8E14468C5}"/>
                  </a:ext>
                </a:extLst>
              </p:cNvPr>
              <p:cNvSpPr>
                <a:spLocks noChangeArrowheads="1"/>
              </p:cNvSpPr>
              <p:nvPr/>
            </p:nvSpPr>
            <p:spPr bwMode="auto">
              <a:xfrm>
                <a:off x="29625909" y="12377255"/>
                <a:ext cx="231080" cy="33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0.4</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1979" name="Rectangle 48">
                <a:extLst>
                  <a:ext uri="{FF2B5EF4-FFF2-40B4-BE49-F238E27FC236}">
                    <a16:creationId xmlns:a16="http://schemas.microsoft.com/office/drawing/2014/main" id="{CD62F446-C2A4-40AF-9F36-079275239D45}"/>
                  </a:ext>
                </a:extLst>
              </p:cNvPr>
              <p:cNvSpPr>
                <a:spLocks noChangeArrowheads="1"/>
              </p:cNvSpPr>
              <p:nvPr/>
            </p:nvSpPr>
            <p:spPr bwMode="auto">
              <a:xfrm>
                <a:off x="29625909" y="11452660"/>
                <a:ext cx="231080" cy="33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0.6</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1980" name="Rectangle 50">
                <a:extLst>
                  <a:ext uri="{FF2B5EF4-FFF2-40B4-BE49-F238E27FC236}">
                    <a16:creationId xmlns:a16="http://schemas.microsoft.com/office/drawing/2014/main" id="{FA02F8FD-53B2-45F6-AC44-C9924698C415}"/>
                  </a:ext>
                </a:extLst>
              </p:cNvPr>
              <p:cNvSpPr>
                <a:spLocks noChangeArrowheads="1"/>
              </p:cNvSpPr>
              <p:nvPr/>
            </p:nvSpPr>
            <p:spPr bwMode="auto">
              <a:xfrm>
                <a:off x="29818054" y="14488995"/>
                <a:ext cx="638069" cy="33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Control </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1981" name="Rectangle 51">
                <a:extLst>
                  <a:ext uri="{FF2B5EF4-FFF2-40B4-BE49-F238E27FC236}">
                    <a16:creationId xmlns:a16="http://schemas.microsoft.com/office/drawing/2014/main" id="{ACAF54C0-3B13-4704-BD02-9CD3C54673C8}"/>
                  </a:ext>
                </a:extLst>
              </p:cNvPr>
              <p:cNvSpPr>
                <a:spLocks noChangeArrowheads="1"/>
              </p:cNvSpPr>
              <p:nvPr/>
            </p:nvSpPr>
            <p:spPr bwMode="auto">
              <a:xfrm>
                <a:off x="30903549" y="14488995"/>
                <a:ext cx="820102" cy="33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FF0000"/>
                    </a:solidFill>
                    <a:effectLst/>
                    <a:cs typeface="Arial" panose="020B0604020202020204" pitchFamily="34" charset="0"/>
                  </a:rPr>
                  <a:t>NS1643</a:t>
                </a:r>
                <a:endParaRPr kumimoji="0" lang="en-US" altLang="en-US" sz="2000" b="0" i="0" u="none" strike="noStrike" cap="none" normalizeH="0" baseline="0" dirty="0">
                  <a:ln>
                    <a:noFill/>
                  </a:ln>
                  <a:solidFill>
                    <a:srgbClr val="FF0000"/>
                  </a:solidFill>
                  <a:effectLst/>
                  <a:cs typeface="Arial" panose="020B0604020202020204" pitchFamily="34" charset="0"/>
                </a:endParaRPr>
              </a:p>
            </p:txBody>
          </p:sp>
          <p:sp>
            <p:nvSpPr>
              <p:cNvPr id="1982" name="Rectangle 73">
                <a:extLst>
                  <a:ext uri="{FF2B5EF4-FFF2-40B4-BE49-F238E27FC236}">
                    <a16:creationId xmlns:a16="http://schemas.microsoft.com/office/drawing/2014/main" id="{CE6FE727-5484-430D-9838-1487F641CA0F}"/>
                  </a:ext>
                </a:extLst>
              </p:cNvPr>
              <p:cNvSpPr>
                <a:spLocks noChangeArrowheads="1"/>
              </p:cNvSpPr>
              <p:nvPr/>
            </p:nvSpPr>
            <p:spPr bwMode="auto">
              <a:xfrm rot="16200000">
                <a:off x="28106880" y="12656735"/>
                <a:ext cx="2554333" cy="1998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rgbClr val="000000"/>
                    </a:solidFill>
                    <a:effectLst/>
                    <a:cs typeface="Arial" panose="020B0604020202020204" pitchFamily="34" charset="0"/>
                  </a:rPr>
                  <a:t>CaT</a:t>
                </a:r>
                <a:r>
                  <a:rPr kumimoji="0" lang="en-US" altLang="en-US" sz="2000" b="1" i="0" u="none" strike="noStrike" cap="none" normalizeH="0" baseline="0" dirty="0">
                    <a:ln>
                      <a:noFill/>
                    </a:ln>
                    <a:solidFill>
                      <a:srgbClr val="000000"/>
                    </a:solidFill>
                    <a:effectLst/>
                    <a:cs typeface="Arial" panose="020B0604020202020204" pitchFamily="34" charset="0"/>
                  </a:rPr>
                  <a:t> alternans ratio</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1983" name="Line 7">
                <a:extLst>
                  <a:ext uri="{FF2B5EF4-FFF2-40B4-BE49-F238E27FC236}">
                    <a16:creationId xmlns:a16="http://schemas.microsoft.com/office/drawing/2014/main" id="{F6E30329-202D-46D9-B088-946992930745}"/>
                  </a:ext>
                </a:extLst>
              </p:cNvPr>
              <p:cNvSpPr>
                <a:spLocks noChangeShapeType="1"/>
              </p:cNvSpPr>
              <p:nvPr/>
            </p:nvSpPr>
            <p:spPr bwMode="auto">
              <a:xfrm>
                <a:off x="33141367" y="14390146"/>
                <a:ext cx="2083152" cy="0"/>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grpSp>
            <p:nvGrpSpPr>
              <p:cNvPr id="1984" name="Group 1983">
                <a:extLst>
                  <a:ext uri="{FF2B5EF4-FFF2-40B4-BE49-F238E27FC236}">
                    <a16:creationId xmlns:a16="http://schemas.microsoft.com/office/drawing/2014/main" id="{979DD7B6-DD0A-4D53-B89C-9E2F16F84B12}"/>
                  </a:ext>
                </a:extLst>
              </p:cNvPr>
              <p:cNvGrpSpPr/>
              <p:nvPr/>
            </p:nvGrpSpPr>
            <p:grpSpPr>
              <a:xfrm>
                <a:off x="33293440" y="11401539"/>
                <a:ext cx="1807285" cy="2967979"/>
                <a:chOff x="33153701" y="11461495"/>
                <a:chExt cx="1686338" cy="2572326"/>
              </a:xfrm>
            </p:grpSpPr>
            <p:sp>
              <p:nvSpPr>
                <p:cNvPr id="2025" name="Line 9">
                  <a:extLst>
                    <a:ext uri="{FF2B5EF4-FFF2-40B4-BE49-F238E27FC236}">
                      <a16:creationId xmlns:a16="http://schemas.microsoft.com/office/drawing/2014/main" id="{9023A455-E413-499A-892B-7BB02E134F67}"/>
                    </a:ext>
                  </a:extLst>
                </p:cNvPr>
                <p:cNvSpPr>
                  <a:spLocks noChangeShapeType="1"/>
                </p:cNvSpPr>
                <p:nvPr/>
              </p:nvSpPr>
              <p:spPr bwMode="auto">
                <a:xfrm>
                  <a:off x="33168840" y="12175562"/>
                  <a:ext cx="1655218" cy="1802522"/>
                </a:xfrm>
                <a:prstGeom prst="line">
                  <a:avLst/>
                </a:prstGeom>
                <a:noFill/>
                <a:ln w="38100" cap="rnd">
                  <a:solidFill>
                    <a:srgbClr val="4472C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26" name="Oval 10">
                  <a:extLst>
                    <a:ext uri="{FF2B5EF4-FFF2-40B4-BE49-F238E27FC236}">
                      <a16:creationId xmlns:a16="http://schemas.microsoft.com/office/drawing/2014/main" id="{1F4323D3-1AA4-4D03-9D04-0D14114479AF}"/>
                    </a:ext>
                  </a:extLst>
                </p:cNvPr>
                <p:cNvSpPr>
                  <a:spLocks noChangeArrowheads="1"/>
                </p:cNvSpPr>
                <p:nvPr/>
              </p:nvSpPr>
              <p:spPr bwMode="auto">
                <a:xfrm>
                  <a:off x="33153701" y="12154529"/>
                  <a:ext cx="31120" cy="37859"/>
                </a:xfrm>
                <a:prstGeom prst="ellipse">
                  <a:avLst/>
                </a:prstGeom>
                <a:solidFill>
                  <a:srgbClr val="4472C4"/>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27" name="Oval 11">
                  <a:extLst>
                    <a:ext uri="{FF2B5EF4-FFF2-40B4-BE49-F238E27FC236}">
                      <a16:creationId xmlns:a16="http://schemas.microsoft.com/office/drawing/2014/main" id="{36719BA9-F332-40F9-B78C-8630E3FF0FD4}"/>
                    </a:ext>
                  </a:extLst>
                </p:cNvPr>
                <p:cNvSpPr>
                  <a:spLocks noChangeArrowheads="1"/>
                </p:cNvSpPr>
                <p:nvPr/>
              </p:nvSpPr>
              <p:spPr bwMode="auto">
                <a:xfrm>
                  <a:off x="33153701" y="12154529"/>
                  <a:ext cx="31120" cy="37859"/>
                </a:xfrm>
                <a:prstGeom prst="ellipse">
                  <a:avLst/>
                </a:prstGeom>
                <a:noFill/>
                <a:ln w="38100"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28" name="Oval 12">
                  <a:extLst>
                    <a:ext uri="{FF2B5EF4-FFF2-40B4-BE49-F238E27FC236}">
                      <a16:creationId xmlns:a16="http://schemas.microsoft.com/office/drawing/2014/main" id="{35CE1573-7506-495F-B88A-CD2462EC2ED1}"/>
                    </a:ext>
                  </a:extLst>
                </p:cNvPr>
                <p:cNvSpPr>
                  <a:spLocks noChangeArrowheads="1"/>
                </p:cNvSpPr>
                <p:nvPr/>
              </p:nvSpPr>
              <p:spPr bwMode="auto">
                <a:xfrm>
                  <a:off x="34808919" y="13957051"/>
                  <a:ext cx="31120" cy="37859"/>
                </a:xfrm>
                <a:prstGeom prst="ellipse">
                  <a:avLst/>
                </a:prstGeom>
                <a:solidFill>
                  <a:srgbClr val="4472C4"/>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29" name="Oval 13">
                  <a:extLst>
                    <a:ext uri="{FF2B5EF4-FFF2-40B4-BE49-F238E27FC236}">
                      <a16:creationId xmlns:a16="http://schemas.microsoft.com/office/drawing/2014/main" id="{DAC8DC88-B7EE-469F-BEDD-70EDB573653D}"/>
                    </a:ext>
                  </a:extLst>
                </p:cNvPr>
                <p:cNvSpPr>
                  <a:spLocks noChangeArrowheads="1"/>
                </p:cNvSpPr>
                <p:nvPr/>
              </p:nvSpPr>
              <p:spPr bwMode="auto">
                <a:xfrm>
                  <a:off x="34808919" y="13956000"/>
                  <a:ext cx="31120" cy="38911"/>
                </a:xfrm>
                <a:prstGeom prst="ellipse">
                  <a:avLst/>
                </a:prstGeom>
                <a:noFill/>
                <a:ln w="38100"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30" name="Line 14">
                  <a:extLst>
                    <a:ext uri="{FF2B5EF4-FFF2-40B4-BE49-F238E27FC236}">
                      <a16:creationId xmlns:a16="http://schemas.microsoft.com/office/drawing/2014/main" id="{13E2DAEE-29E3-4494-A9E9-7E10A7B156A4}"/>
                    </a:ext>
                  </a:extLst>
                </p:cNvPr>
                <p:cNvSpPr>
                  <a:spLocks noChangeShapeType="1"/>
                </p:cNvSpPr>
                <p:nvPr/>
              </p:nvSpPr>
              <p:spPr bwMode="auto">
                <a:xfrm>
                  <a:off x="33168840" y="11483579"/>
                  <a:ext cx="1655218" cy="2500815"/>
                </a:xfrm>
                <a:prstGeom prst="line">
                  <a:avLst/>
                </a:prstGeom>
                <a:noFill/>
                <a:ln w="38100" cap="rnd">
                  <a:solidFill>
                    <a:srgbClr val="ED7D3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31" name="Oval 15">
                  <a:extLst>
                    <a:ext uri="{FF2B5EF4-FFF2-40B4-BE49-F238E27FC236}">
                      <a16:creationId xmlns:a16="http://schemas.microsoft.com/office/drawing/2014/main" id="{F28BEE09-371E-417A-B13A-D1CEA4856C15}"/>
                    </a:ext>
                  </a:extLst>
                </p:cNvPr>
                <p:cNvSpPr>
                  <a:spLocks noChangeArrowheads="1"/>
                </p:cNvSpPr>
                <p:nvPr/>
              </p:nvSpPr>
              <p:spPr bwMode="auto">
                <a:xfrm>
                  <a:off x="33153701" y="11461495"/>
                  <a:ext cx="31120" cy="38911"/>
                </a:xfrm>
                <a:prstGeom prst="ellipse">
                  <a:avLst/>
                </a:prstGeom>
                <a:solidFill>
                  <a:srgbClr val="ED7D31"/>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32" name="Freeform 16">
                  <a:extLst>
                    <a:ext uri="{FF2B5EF4-FFF2-40B4-BE49-F238E27FC236}">
                      <a16:creationId xmlns:a16="http://schemas.microsoft.com/office/drawing/2014/main" id="{DF2385E9-18C5-49B7-A1B4-A4409FD2857A}"/>
                    </a:ext>
                  </a:extLst>
                </p:cNvPr>
                <p:cNvSpPr>
                  <a:spLocks/>
                </p:cNvSpPr>
                <p:nvPr/>
              </p:nvSpPr>
              <p:spPr bwMode="auto">
                <a:xfrm>
                  <a:off x="33153701" y="11461495"/>
                  <a:ext cx="31120" cy="38911"/>
                </a:xfrm>
                <a:custGeom>
                  <a:avLst/>
                  <a:gdLst>
                    <a:gd name="T0" fmla="*/ 37 w 37"/>
                    <a:gd name="T1" fmla="*/ 19 h 37"/>
                    <a:gd name="T2" fmla="*/ 19 w 37"/>
                    <a:gd name="T3" fmla="*/ 37 h 37"/>
                    <a:gd name="T4" fmla="*/ 0 w 37"/>
                    <a:gd name="T5" fmla="*/ 19 h 37"/>
                    <a:gd name="T6" fmla="*/ 19 w 37"/>
                    <a:gd name="T7" fmla="*/ 0 h 37"/>
                    <a:gd name="T8" fmla="*/ 37 w 37"/>
                    <a:gd name="T9" fmla="*/ 19 h 37"/>
                  </a:gdLst>
                  <a:ahLst/>
                  <a:cxnLst>
                    <a:cxn ang="0">
                      <a:pos x="T0" y="T1"/>
                    </a:cxn>
                    <a:cxn ang="0">
                      <a:pos x="T2" y="T3"/>
                    </a:cxn>
                    <a:cxn ang="0">
                      <a:pos x="T4" y="T5"/>
                    </a:cxn>
                    <a:cxn ang="0">
                      <a:pos x="T6" y="T7"/>
                    </a:cxn>
                    <a:cxn ang="0">
                      <a:pos x="T8" y="T9"/>
                    </a:cxn>
                  </a:cxnLst>
                  <a:rect l="0" t="0" r="r" b="b"/>
                  <a:pathLst>
                    <a:path w="37" h="37">
                      <a:moveTo>
                        <a:pt x="37" y="19"/>
                      </a:moveTo>
                      <a:cubicBezTo>
                        <a:pt x="37" y="28"/>
                        <a:pt x="29" y="37"/>
                        <a:pt x="19" y="37"/>
                      </a:cubicBezTo>
                      <a:cubicBezTo>
                        <a:pt x="9" y="37"/>
                        <a:pt x="0" y="28"/>
                        <a:pt x="0" y="19"/>
                      </a:cubicBezTo>
                      <a:cubicBezTo>
                        <a:pt x="0" y="8"/>
                        <a:pt x="9" y="0"/>
                        <a:pt x="19" y="0"/>
                      </a:cubicBezTo>
                      <a:cubicBezTo>
                        <a:pt x="29" y="0"/>
                        <a:pt x="37" y="8"/>
                        <a:pt x="37" y="19"/>
                      </a:cubicBezTo>
                    </a:path>
                  </a:pathLst>
                </a:custGeom>
                <a:noFill/>
                <a:ln w="38100"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33" name="Oval 17">
                  <a:extLst>
                    <a:ext uri="{FF2B5EF4-FFF2-40B4-BE49-F238E27FC236}">
                      <a16:creationId xmlns:a16="http://schemas.microsoft.com/office/drawing/2014/main" id="{86563785-922A-4E9D-A807-534D11C1D062}"/>
                    </a:ext>
                  </a:extLst>
                </p:cNvPr>
                <p:cNvSpPr>
                  <a:spLocks noChangeArrowheads="1"/>
                </p:cNvSpPr>
                <p:nvPr/>
              </p:nvSpPr>
              <p:spPr bwMode="auto">
                <a:xfrm>
                  <a:off x="34808919" y="13963361"/>
                  <a:ext cx="31120" cy="37859"/>
                </a:xfrm>
                <a:prstGeom prst="ellipse">
                  <a:avLst/>
                </a:prstGeom>
                <a:solidFill>
                  <a:srgbClr val="ED7D31"/>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34" name="Oval 18">
                  <a:extLst>
                    <a:ext uri="{FF2B5EF4-FFF2-40B4-BE49-F238E27FC236}">
                      <a16:creationId xmlns:a16="http://schemas.microsoft.com/office/drawing/2014/main" id="{9F43D871-1A44-424D-8643-3DC107FD90A3}"/>
                    </a:ext>
                  </a:extLst>
                </p:cNvPr>
                <p:cNvSpPr>
                  <a:spLocks noChangeArrowheads="1"/>
                </p:cNvSpPr>
                <p:nvPr/>
              </p:nvSpPr>
              <p:spPr bwMode="auto">
                <a:xfrm>
                  <a:off x="34808919" y="13963361"/>
                  <a:ext cx="31120" cy="37859"/>
                </a:xfrm>
                <a:prstGeom prst="ellipse">
                  <a:avLst/>
                </a:prstGeom>
                <a:noFill/>
                <a:ln w="38100"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35" name="Line 19">
                  <a:extLst>
                    <a:ext uri="{FF2B5EF4-FFF2-40B4-BE49-F238E27FC236}">
                      <a16:creationId xmlns:a16="http://schemas.microsoft.com/office/drawing/2014/main" id="{4959F972-715B-4DF1-80B8-0829ED3AE29E}"/>
                    </a:ext>
                  </a:extLst>
                </p:cNvPr>
                <p:cNvSpPr>
                  <a:spLocks noChangeShapeType="1"/>
                </p:cNvSpPr>
                <p:nvPr/>
              </p:nvSpPr>
              <p:spPr bwMode="auto">
                <a:xfrm>
                  <a:off x="33168840" y="12759226"/>
                  <a:ext cx="1655218" cy="988548"/>
                </a:xfrm>
                <a:prstGeom prst="line">
                  <a:avLst/>
                </a:prstGeom>
                <a:noFill/>
                <a:ln w="38100" cap="rnd">
                  <a:solidFill>
                    <a:srgbClr val="A5A5A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36" name="Oval 20">
                  <a:extLst>
                    <a:ext uri="{FF2B5EF4-FFF2-40B4-BE49-F238E27FC236}">
                      <a16:creationId xmlns:a16="http://schemas.microsoft.com/office/drawing/2014/main" id="{618F2D24-69BD-48F2-868A-F7D16CC10382}"/>
                    </a:ext>
                  </a:extLst>
                </p:cNvPr>
                <p:cNvSpPr>
                  <a:spLocks noChangeArrowheads="1"/>
                </p:cNvSpPr>
                <p:nvPr/>
              </p:nvSpPr>
              <p:spPr bwMode="auto">
                <a:xfrm>
                  <a:off x="33153701" y="12738193"/>
                  <a:ext cx="31120" cy="37859"/>
                </a:xfrm>
                <a:prstGeom prst="ellipse">
                  <a:avLst/>
                </a:prstGeom>
                <a:solidFill>
                  <a:srgbClr val="A5A5A5"/>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37" name="Oval 21">
                  <a:extLst>
                    <a:ext uri="{FF2B5EF4-FFF2-40B4-BE49-F238E27FC236}">
                      <a16:creationId xmlns:a16="http://schemas.microsoft.com/office/drawing/2014/main" id="{F4096048-DCB4-48B8-8F32-152084B3BFA9}"/>
                    </a:ext>
                  </a:extLst>
                </p:cNvPr>
                <p:cNvSpPr>
                  <a:spLocks noChangeArrowheads="1"/>
                </p:cNvSpPr>
                <p:nvPr/>
              </p:nvSpPr>
              <p:spPr bwMode="auto">
                <a:xfrm>
                  <a:off x="33153701" y="12738193"/>
                  <a:ext cx="31120" cy="37859"/>
                </a:xfrm>
                <a:prstGeom prst="ellipse">
                  <a:avLst/>
                </a:prstGeom>
                <a:noFill/>
                <a:ln w="38100"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38" name="Oval 22">
                  <a:extLst>
                    <a:ext uri="{FF2B5EF4-FFF2-40B4-BE49-F238E27FC236}">
                      <a16:creationId xmlns:a16="http://schemas.microsoft.com/office/drawing/2014/main" id="{9F550F35-DBFE-4C00-82F4-9557F05FB5EE}"/>
                    </a:ext>
                  </a:extLst>
                </p:cNvPr>
                <p:cNvSpPr>
                  <a:spLocks noChangeArrowheads="1"/>
                </p:cNvSpPr>
                <p:nvPr/>
              </p:nvSpPr>
              <p:spPr bwMode="auto">
                <a:xfrm>
                  <a:off x="34808919" y="13725689"/>
                  <a:ext cx="31120" cy="38911"/>
                </a:xfrm>
                <a:prstGeom prst="ellipse">
                  <a:avLst/>
                </a:prstGeom>
                <a:solidFill>
                  <a:srgbClr val="A5A5A5"/>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39" name="Oval 23">
                  <a:extLst>
                    <a:ext uri="{FF2B5EF4-FFF2-40B4-BE49-F238E27FC236}">
                      <a16:creationId xmlns:a16="http://schemas.microsoft.com/office/drawing/2014/main" id="{E426838C-A30F-4B1D-BB13-431019F7EDF7}"/>
                    </a:ext>
                  </a:extLst>
                </p:cNvPr>
                <p:cNvSpPr>
                  <a:spLocks noChangeArrowheads="1"/>
                </p:cNvSpPr>
                <p:nvPr/>
              </p:nvSpPr>
              <p:spPr bwMode="auto">
                <a:xfrm>
                  <a:off x="34808919" y="13725689"/>
                  <a:ext cx="31120" cy="38911"/>
                </a:xfrm>
                <a:prstGeom prst="ellipse">
                  <a:avLst/>
                </a:prstGeom>
                <a:noFill/>
                <a:ln w="38100"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40" name="Line 24">
                  <a:extLst>
                    <a:ext uri="{FF2B5EF4-FFF2-40B4-BE49-F238E27FC236}">
                      <a16:creationId xmlns:a16="http://schemas.microsoft.com/office/drawing/2014/main" id="{CE74B2A2-2DE2-4CC9-9A3E-E9EA67FD87B8}"/>
                    </a:ext>
                  </a:extLst>
                </p:cNvPr>
                <p:cNvSpPr>
                  <a:spLocks noChangeShapeType="1"/>
                </p:cNvSpPr>
                <p:nvPr/>
              </p:nvSpPr>
              <p:spPr bwMode="auto">
                <a:xfrm>
                  <a:off x="33168840" y="12580446"/>
                  <a:ext cx="1655218" cy="756134"/>
                </a:xfrm>
                <a:prstGeom prst="line">
                  <a:avLst/>
                </a:prstGeom>
                <a:noFill/>
                <a:ln w="38100" cap="rnd">
                  <a:solidFill>
                    <a:srgbClr val="FFC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41" name="Oval 25">
                  <a:extLst>
                    <a:ext uri="{FF2B5EF4-FFF2-40B4-BE49-F238E27FC236}">
                      <a16:creationId xmlns:a16="http://schemas.microsoft.com/office/drawing/2014/main" id="{0B6102C5-688F-404D-BED5-A7EB5547EA0F}"/>
                    </a:ext>
                  </a:extLst>
                </p:cNvPr>
                <p:cNvSpPr>
                  <a:spLocks noChangeArrowheads="1"/>
                </p:cNvSpPr>
                <p:nvPr/>
              </p:nvSpPr>
              <p:spPr bwMode="auto">
                <a:xfrm>
                  <a:off x="33153701" y="12558361"/>
                  <a:ext cx="31120" cy="38911"/>
                </a:xfrm>
                <a:prstGeom prst="ellipse">
                  <a:avLst/>
                </a:prstGeom>
                <a:solidFill>
                  <a:srgbClr val="FFC000"/>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42" name="Oval 26">
                  <a:extLst>
                    <a:ext uri="{FF2B5EF4-FFF2-40B4-BE49-F238E27FC236}">
                      <a16:creationId xmlns:a16="http://schemas.microsoft.com/office/drawing/2014/main" id="{B3F242D6-DEBF-4752-B4A3-BC4892644B5B}"/>
                    </a:ext>
                  </a:extLst>
                </p:cNvPr>
                <p:cNvSpPr>
                  <a:spLocks noChangeArrowheads="1"/>
                </p:cNvSpPr>
                <p:nvPr/>
              </p:nvSpPr>
              <p:spPr bwMode="auto">
                <a:xfrm>
                  <a:off x="33153701" y="12558361"/>
                  <a:ext cx="31120" cy="38911"/>
                </a:xfrm>
                <a:prstGeom prst="ellipse">
                  <a:avLst/>
                </a:prstGeom>
                <a:noFill/>
                <a:ln w="38100"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43" name="Oval 27">
                  <a:extLst>
                    <a:ext uri="{FF2B5EF4-FFF2-40B4-BE49-F238E27FC236}">
                      <a16:creationId xmlns:a16="http://schemas.microsoft.com/office/drawing/2014/main" id="{B430FAF4-FEB0-4179-B898-D55ECB206C25}"/>
                    </a:ext>
                  </a:extLst>
                </p:cNvPr>
                <p:cNvSpPr>
                  <a:spLocks noChangeArrowheads="1"/>
                </p:cNvSpPr>
                <p:nvPr/>
              </p:nvSpPr>
              <p:spPr bwMode="auto">
                <a:xfrm>
                  <a:off x="34808919" y="13315547"/>
                  <a:ext cx="31120" cy="37859"/>
                </a:xfrm>
                <a:prstGeom prst="ellipse">
                  <a:avLst/>
                </a:prstGeom>
                <a:solidFill>
                  <a:srgbClr val="FFC000"/>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44" name="Oval 28">
                  <a:extLst>
                    <a:ext uri="{FF2B5EF4-FFF2-40B4-BE49-F238E27FC236}">
                      <a16:creationId xmlns:a16="http://schemas.microsoft.com/office/drawing/2014/main" id="{F82BB896-F17D-4F9E-AD71-CF47B359A6B7}"/>
                    </a:ext>
                  </a:extLst>
                </p:cNvPr>
                <p:cNvSpPr>
                  <a:spLocks noChangeArrowheads="1"/>
                </p:cNvSpPr>
                <p:nvPr/>
              </p:nvSpPr>
              <p:spPr bwMode="auto">
                <a:xfrm>
                  <a:off x="34808919" y="13315547"/>
                  <a:ext cx="31120" cy="37859"/>
                </a:xfrm>
                <a:prstGeom prst="ellipse">
                  <a:avLst/>
                </a:prstGeom>
                <a:noFill/>
                <a:ln w="38100"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45" name="Line 29">
                  <a:extLst>
                    <a:ext uri="{FF2B5EF4-FFF2-40B4-BE49-F238E27FC236}">
                      <a16:creationId xmlns:a16="http://schemas.microsoft.com/office/drawing/2014/main" id="{56F3FBBB-016B-4CE3-B070-CCF0B7DFFB08}"/>
                    </a:ext>
                  </a:extLst>
                </p:cNvPr>
                <p:cNvSpPr>
                  <a:spLocks noChangeShapeType="1"/>
                </p:cNvSpPr>
                <p:nvPr/>
              </p:nvSpPr>
              <p:spPr bwMode="auto">
                <a:xfrm>
                  <a:off x="33168840" y="12669836"/>
                  <a:ext cx="1655218" cy="718275"/>
                </a:xfrm>
                <a:prstGeom prst="line">
                  <a:avLst/>
                </a:prstGeom>
                <a:noFill/>
                <a:ln w="38100" cap="rnd">
                  <a:solidFill>
                    <a:srgbClr val="5B9BD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46" name="Oval 30">
                  <a:extLst>
                    <a:ext uri="{FF2B5EF4-FFF2-40B4-BE49-F238E27FC236}">
                      <a16:creationId xmlns:a16="http://schemas.microsoft.com/office/drawing/2014/main" id="{D5246B34-54C6-45E5-97FA-CA6763A6C251}"/>
                    </a:ext>
                  </a:extLst>
                </p:cNvPr>
                <p:cNvSpPr>
                  <a:spLocks noChangeArrowheads="1"/>
                </p:cNvSpPr>
                <p:nvPr/>
              </p:nvSpPr>
              <p:spPr bwMode="auto">
                <a:xfrm>
                  <a:off x="33153701" y="12647752"/>
                  <a:ext cx="31120" cy="38911"/>
                </a:xfrm>
                <a:prstGeom prst="ellipse">
                  <a:avLst/>
                </a:prstGeom>
                <a:solidFill>
                  <a:srgbClr val="5B9BD5"/>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47" name="Oval 31">
                  <a:extLst>
                    <a:ext uri="{FF2B5EF4-FFF2-40B4-BE49-F238E27FC236}">
                      <a16:creationId xmlns:a16="http://schemas.microsoft.com/office/drawing/2014/main" id="{170D7F52-54CB-4DD0-B694-C9AA651AA089}"/>
                    </a:ext>
                  </a:extLst>
                </p:cNvPr>
                <p:cNvSpPr>
                  <a:spLocks noChangeArrowheads="1"/>
                </p:cNvSpPr>
                <p:nvPr/>
              </p:nvSpPr>
              <p:spPr bwMode="auto">
                <a:xfrm>
                  <a:off x="33153701" y="12647752"/>
                  <a:ext cx="31120" cy="38911"/>
                </a:xfrm>
                <a:prstGeom prst="ellipse">
                  <a:avLst/>
                </a:prstGeom>
                <a:noFill/>
                <a:ln w="38100"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48" name="Oval 32">
                  <a:extLst>
                    <a:ext uri="{FF2B5EF4-FFF2-40B4-BE49-F238E27FC236}">
                      <a16:creationId xmlns:a16="http://schemas.microsoft.com/office/drawing/2014/main" id="{D972B761-92CE-4560-8760-D41925685C10}"/>
                    </a:ext>
                  </a:extLst>
                </p:cNvPr>
                <p:cNvSpPr>
                  <a:spLocks noChangeArrowheads="1"/>
                </p:cNvSpPr>
                <p:nvPr/>
              </p:nvSpPr>
              <p:spPr bwMode="auto">
                <a:xfrm>
                  <a:off x="34808919" y="13366026"/>
                  <a:ext cx="31120" cy="38911"/>
                </a:xfrm>
                <a:prstGeom prst="ellipse">
                  <a:avLst/>
                </a:prstGeom>
                <a:solidFill>
                  <a:srgbClr val="5B9BD5"/>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49" name="Oval 33">
                  <a:extLst>
                    <a:ext uri="{FF2B5EF4-FFF2-40B4-BE49-F238E27FC236}">
                      <a16:creationId xmlns:a16="http://schemas.microsoft.com/office/drawing/2014/main" id="{5002365F-83E3-483C-B341-124ED8E9FAE0}"/>
                    </a:ext>
                  </a:extLst>
                </p:cNvPr>
                <p:cNvSpPr>
                  <a:spLocks noChangeArrowheads="1"/>
                </p:cNvSpPr>
                <p:nvPr/>
              </p:nvSpPr>
              <p:spPr bwMode="auto">
                <a:xfrm>
                  <a:off x="34808919" y="13366026"/>
                  <a:ext cx="31120" cy="38911"/>
                </a:xfrm>
                <a:prstGeom prst="ellipse">
                  <a:avLst/>
                </a:prstGeom>
                <a:noFill/>
                <a:ln w="38100"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50" name="Line 34">
                  <a:extLst>
                    <a:ext uri="{FF2B5EF4-FFF2-40B4-BE49-F238E27FC236}">
                      <a16:creationId xmlns:a16="http://schemas.microsoft.com/office/drawing/2014/main" id="{99526519-B5FC-4200-857F-4EFC1EA530AD}"/>
                    </a:ext>
                  </a:extLst>
                </p:cNvPr>
                <p:cNvSpPr>
                  <a:spLocks noChangeShapeType="1"/>
                </p:cNvSpPr>
                <p:nvPr/>
              </p:nvSpPr>
              <p:spPr bwMode="auto">
                <a:xfrm>
                  <a:off x="33168840" y="13042119"/>
                  <a:ext cx="1655218" cy="974877"/>
                </a:xfrm>
                <a:prstGeom prst="line">
                  <a:avLst/>
                </a:prstGeom>
                <a:noFill/>
                <a:ln w="38100" cap="rnd">
                  <a:solidFill>
                    <a:srgbClr val="26447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51" name="Oval 35">
                  <a:extLst>
                    <a:ext uri="{FF2B5EF4-FFF2-40B4-BE49-F238E27FC236}">
                      <a16:creationId xmlns:a16="http://schemas.microsoft.com/office/drawing/2014/main" id="{7524C0D4-F1E8-4000-8868-1192D602A504}"/>
                    </a:ext>
                  </a:extLst>
                </p:cNvPr>
                <p:cNvSpPr>
                  <a:spLocks noChangeArrowheads="1"/>
                </p:cNvSpPr>
                <p:nvPr/>
              </p:nvSpPr>
              <p:spPr bwMode="auto">
                <a:xfrm>
                  <a:off x="33153701" y="13020035"/>
                  <a:ext cx="31120" cy="38911"/>
                </a:xfrm>
                <a:prstGeom prst="ellipse">
                  <a:avLst/>
                </a:prstGeom>
                <a:solidFill>
                  <a:srgbClr val="264478"/>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52" name="Oval 36">
                  <a:extLst>
                    <a:ext uri="{FF2B5EF4-FFF2-40B4-BE49-F238E27FC236}">
                      <a16:creationId xmlns:a16="http://schemas.microsoft.com/office/drawing/2014/main" id="{4DA49339-2482-485A-80D4-C0E64300BB74}"/>
                    </a:ext>
                  </a:extLst>
                </p:cNvPr>
                <p:cNvSpPr>
                  <a:spLocks noChangeArrowheads="1"/>
                </p:cNvSpPr>
                <p:nvPr/>
              </p:nvSpPr>
              <p:spPr bwMode="auto">
                <a:xfrm>
                  <a:off x="33153701" y="13020035"/>
                  <a:ext cx="31120" cy="38911"/>
                </a:xfrm>
                <a:prstGeom prst="ellipse">
                  <a:avLst/>
                </a:prstGeom>
                <a:noFill/>
                <a:ln w="38100" cap="flat">
                  <a:solidFill>
                    <a:srgbClr val="26447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53" name="Oval 37">
                  <a:extLst>
                    <a:ext uri="{FF2B5EF4-FFF2-40B4-BE49-F238E27FC236}">
                      <a16:creationId xmlns:a16="http://schemas.microsoft.com/office/drawing/2014/main" id="{D1C49424-C356-4634-9734-F29F37E83194}"/>
                    </a:ext>
                  </a:extLst>
                </p:cNvPr>
                <p:cNvSpPr>
                  <a:spLocks noChangeArrowheads="1"/>
                </p:cNvSpPr>
                <p:nvPr/>
              </p:nvSpPr>
              <p:spPr bwMode="auto">
                <a:xfrm>
                  <a:off x="34808919" y="13994910"/>
                  <a:ext cx="31120" cy="38911"/>
                </a:xfrm>
                <a:prstGeom prst="ellipse">
                  <a:avLst/>
                </a:prstGeom>
                <a:solidFill>
                  <a:srgbClr val="264478"/>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54" name="Oval 38">
                  <a:extLst>
                    <a:ext uri="{FF2B5EF4-FFF2-40B4-BE49-F238E27FC236}">
                      <a16:creationId xmlns:a16="http://schemas.microsoft.com/office/drawing/2014/main" id="{27AFA49D-F5EE-4157-9DAD-D884FAAF3C46}"/>
                    </a:ext>
                  </a:extLst>
                </p:cNvPr>
                <p:cNvSpPr>
                  <a:spLocks noChangeArrowheads="1"/>
                </p:cNvSpPr>
                <p:nvPr/>
              </p:nvSpPr>
              <p:spPr bwMode="auto">
                <a:xfrm>
                  <a:off x="34808919" y="13994910"/>
                  <a:ext cx="31120" cy="38911"/>
                </a:xfrm>
                <a:prstGeom prst="ellipse">
                  <a:avLst/>
                </a:prstGeom>
                <a:noFill/>
                <a:ln w="38100" cap="flat">
                  <a:solidFill>
                    <a:srgbClr val="26447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55" name="Line 39">
                  <a:extLst>
                    <a:ext uri="{FF2B5EF4-FFF2-40B4-BE49-F238E27FC236}">
                      <a16:creationId xmlns:a16="http://schemas.microsoft.com/office/drawing/2014/main" id="{8CBDE632-35A4-4694-A8A9-4D16206684C7}"/>
                    </a:ext>
                  </a:extLst>
                </p:cNvPr>
                <p:cNvSpPr>
                  <a:spLocks noChangeShapeType="1"/>
                </p:cNvSpPr>
                <p:nvPr/>
              </p:nvSpPr>
              <p:spPr bwMode="auto">
                <a:xfrm>
                  <a:off x="33168840" y="11938942"/>
                  <a:ext cx="1655218" cy="1936081"/>
                </a:xfrm>
                <a:prstGeom prst="line">
                  <a:avLst/>
                </a:prstGeom>
                <a:noFill/>
                <a:ln w="38100" cap="rnd">
                  <a:solidFill>
                    <a:srgbClr val="9E480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56" name="Oval 40">
                  <a:extLst>
                    <a:ext uri="{FF2B5EF4-FFF2-40B4-BE49-F238E27FC236}">
                      <a16:creationId xmlns:a16="http://schemas.microsoft.com/office/drawing/2014/main" id="{B148F3B0-B082-4BB6-938F-41657DC2DD1B}"/>
                    </a:ext>
                  </a:extLst>
                </p:cNvPr>
                <p:cNvSpPr>
                  <a:spLocks noChangeArrowheads="1"/>
                </p:cNvSpPr>
                <p:nvPr/>
              </p:nvSpPr>
              <p:spPr bwMode="auto">
                <a:xfrm>
                  <a:off x="33153701" y="11916857"/>
                  <a:ext cx="31120" cy="38911"/>
                </a:xfrm>
                <a:prstGeom prst="ellipse">
                  <a:avLst/>
                </a:prstGeom>
                <a:solidFill>
                  <a:srgbClr val="9E480E"/>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57" name="Freeform 41">
                  <a:extLst>
                    <a:ext uri="{FF2B5EF4-FFF2-40B4-BE49-F238E27FC236}">
                      <a16:creationId xmlns:a16="http://schemas.microsoft.com/office/drawing/2014/main" id="{F2E51E46-6BB4-4CD6-B230-AB6637A1E6E3}"/>
                    </a:ext>
                  </a:extLst>
                </p:cNvPr>
                <p:cNvSpPr>
                  <a:spLocks/>
                </p:cNvSpPr>
                <p:nvPr/>
              </p:nvSpPr>
              <p:spPr bwMode="auto">
                <a:xfrm>
                  <a:off x="33153701" y="11916857"/>
                  <a:ext cx="31120" cy="38911"/>
                </a:xfrm>
                <a:custGeom>
                  <a:avLst/>
                  <a:gdLst>
                    <a:gd name="T0" fmla="*/ 37 w 37"/>
                    <a:gd name="T1" fmla="*/ 19 h 37"/>
                    <a:gd name="T2" fmla="*/ 19 w 37"/>
                    <a:gd name="T3" fmla="*/ 37 h 37"/>
                    <a:gd name="T4" fmla="*/ 0 w 37"/>
                    <a:gd name="T5" fmla="*/ 19 h 37"/>
                    <a:gd name="T6" fmla="*/ 19 w 37"/>
                    <a:gd name="T7" fmla="*/ 0 h 37"/>
                    <a:gd name="T8" fmla="*/ 37 w 37"/>
                    <a:gd name="T9" fmla="*/ 19 h 37"/>
                  </a:gdLst>
                  <a:ahLst/>
                  <a:cxnLst>
                    <a:cxn ang="0">
                      <a:pos x="T0" y="T1"/>
                    </a:cxn>
                    <a:cxn ang="0">
                      <a:pos x="T2" y="T3"/>
                    </a:cxn>
                    <a:cxn ang="0">
                      <a:pos x="T4" y="T5"/>
                    </a:cxn>
                    <a:cxn ang="0">
                      <a:pos x="T6" y="T7"/>
                    </a:cxn>
                    <a:cxn ang="0">
                      <a:pos x="T8" y="T9"/>
                    </a:cxn>
                  </a:cxnLst>
                  <a:rect l="0" t="0" r="r" b="b"/>
                  <a:pathLst>
                    <a:path w="37" h="37">
                      <a:moveTo>
                        <a:pt x="37" y="19"/>
                      </a:moveTo>
                      <a:cubicBezTo>
                        <a:pt x="37" y="28"/>
                        <a:pt x="29" y="37"/>
                        <a:pt x="19" y="37"/>
                      </a:cubicBezTo>
                      <a:cubicBezTo>
                        <a:pt x="9" y="37"/>
                        <a:pt x="0" y="28"/>
                        <a:pt x="0" y="19"/>
                      </a:cubicBezTo>
                      <a:cubicBezTo>
                        <a:pt x="0" y="8"/>
                        <a:pt x="9" y="0"/>
                        <a:pt x="19" y="0"/>
                      </a:cubicBezTo>
                      <a:cubicBezTo>
                        <a:pt x="29" y="0"/>
                        <a:pt x="37" y="8"/>
                        <a:pt x="37" y="19"/>
                      </a:cubicBezTo>
                    </a:path>
                  </a:pathLst>
                </a:custGeom>
                <a:noFill/>
                <a:ln w="38100" cap="flat">
                  <a:solidFill>
                    <a:srgbClr val="9E480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58" name="Oval 42">
                  <a:extLst>
                    <a:ext uri="{FF2B5EF4-FFF2-40B4-BE49-F238E27FC236}">
                      <a16:creationId xmlns:a16="http://schemas.microsoft.com/office/drawing/2014/main" id="{DC6671E0-C395-421A-B034-EEE50BF855A2}"/>
                    </a:ext>
                  </a:extLst>
                </p:cNvPr>
                <p:cNvSpPr>
                  <a:spLocks noChangeArrowheads="1"/>
                </p:cNvSpPr>
                <p:nvPr/>
              </p:nvSpPr>
              <p:spPr bwMode="auto">
                <a:xfrm>
                  <a:off x="34808919" y="13853990"/>
                  <a:ext cx="31120" cy="38911"/>
                </a:xfrm>
                <a:prstGeom prst="ellipse">
                  <a:avLst/>
                </a:prstGeom>
                <a:solidFill>
                  <a:srgbClr val="9E480E"/>
                </a:solidFill>
                <a:ln w="3810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59" name="Oval 43">
                  <a:extLst>
                    <a:ext uri="{FF2B5EF4-FFF2-40B4-BE49-F238E27FC236}">
                      <a16:creationId xmlns:a16="http://schemas.microsoft.com/office/drawing/2014/main" id="{AA665716-9B9F-4B2D-9BD1-0B838E84E857}"/>
                    </a:ext>
                  </a:extLst>
                </p:cNvPr>
                <p:cNvSpPr>
                  <a:spLocks noChangeArrowheads="1"/>
                </p:cNvSpPr>
                <p:nvPr/>
              </p:nvSpPr>
              <p:spPr bwMode="auto">
                <a:xfrm>
                  <a:off x="34808919" y="13853990"/>
                  <a:ext cx="31120" cy="38911"/>
                </a:xfrm>
                <a:prstGeom prst="ellipse">
                  <a:avLst/>
                </a:prstGeom>
                <a:noFill/>
                <a:ln w="38100" cap="flat">
                  <a:solidFill>
                    <a:srgbClr val="9E480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grpSp>
          <p:grpSp>
            <p:nvGrpSpPr>
              <p:cNvPr id="1985" name="Group 1984">
                <a:extLst>
                  <a:ext uri="{FF2B5EF4-FFF2-40B4-BE49-F238E27FC236}">
                    <a16:creationId xmlns:a16="http://schemas.microsoft.com/office/drawing/2014/main" id="{9086768C-459D-4D1F-8AF8-D86CAAF0C611}"/>
                  </a:ext>
                </a:extLst>
              </p:cNvPr>
              <p:cNvGrpSpPr/>
              <p:nvPr/>
            </p:nvGrpSpPr>
            <p:grpSpPr>
              <a:xfrm>
                <a:off x="32714536" y="10970314"/>
                <a:ext cx="428575" cy="3604607"/>
                <a:chOff x="815343" y="1287889"/>
                <a:chExt cx="808929" cy="4715927"/>
              </a:xfrm>
            </p:grpSpPr>
            <p:sp>
              <p:nvSpPr>
                <p:cNvPr id="2017" name="Line 5">
                  <a:extLst>
                    <a:ext uri="{FF2B5EF4-FFF2-40B4-BE49-F238E27FC236}">
                      <a16:creationId xmlns:a16="http://schemas.microsoft.com/office/drawing/2014/main" id="{3B000C4D-04B6-4C7D-AA64-8C0813E1F82D}"/>
                    </a:ext>
                  </a:extLst>
                </p:cNvPr>
                <p:cNvSpPr>
                  <a:spLocks noChangeShapeType="1"/>
                </p:cNvSpPr>
                <p:nvPr/>
              </p:nvSpPr>
              <p:spPr bwMode="auto">
                <a:xfrm flipV="1">
                  <a:off x="1624272" y="1512340"/>
                  <a:ext cx="0" cy="4249738"/>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18" name="Freeform 6">
                  <a:extLst>
                    <a:ext uri="{FF2B5EF4-FFF2-40B4-BE49-F238E27FC236}">
                      <a16:creationId xmlns:a16="http://schemas.microsoft.com/office/drawing/2014/main" id="{05555F47-C46D-4C4C-B575-48C52BB7B4C3}"/>
                    </a:ext>
                  </a:extLst>
                </p:cNvPr>
                <p:cNvSpPr>
                  <a:spLocks noEditPoints="1"/>
                </p:cNvSpPr>
                <p:nvPr/>
              </p:nvSpPr>
              <p:spPr bwMode="auto">
                <a:xfrm>
                  <a:off x="1537978" y="1530023"/>
                  <a:ext cx="86294" cy="4236330"/>
                </a:xfrm>
                <a:custGeom>
                  <a:avLst/>
                  <a:gdLst>
                    <a:gd name="T0" fmla="*/ 0 w 42"/>
                    <a:gd name="T1" fmla="*/ 2677 h 2677"/>
                    <a:gd name="T2" fmla="*/ 42 w 42"/>
                    <a:gd name="T3" fmla="*/ 2677 h 2677"/>
                    <a:gd name="T4" fmla="*/ 0 w 42"/>
                    <a:gd name="T5" fmla="*/ 2409 h 2677"/>
                    <a:gd name="T6" fmla="*/ 42 w 42"/>
                    <a:gd name="T7" fmla="*/ 2409 h 2677"/>
                    <a:gd name="T8" fmla="*/ 0 w 42"/>
                    <a:gd name="T9" fmla="*/ 2141 h 2677"/>
                    <a:gd name="T10" fmla="*/ 42 w 42"/>
                    <a:gd name="T11" fmla="*/ 2141 h 2677"/>
                    <a:gd name="T12" fmla="*/ 0 w 42"/>
                    <a:gd name="T13" fmla="*/ 1872 h 2677"/>
                    <a:gd name="T14" fmla="*/ 42 w 42"/>
                    <a:gd name="T15" fmla="*/ 1872 h 2677"/>
                    <a:gd name="T16" fmla="*/ 0 w 42"/>
                    <a:gd name="T17" fmla="*/ 1604 h 2677"/>
                    <a:gd name="T18" fmla="*/ 42 w 42"/>
                    <a:gd name="T19" fmla="*/ 1604 h 2677"/>
                    <a:gd name="T20" fmla="*/ 0 w 42"/>
                    <a:gd name="T21" fmla="*/ 1336 h 2677"/>
                    <a:gd name="T22" fmla="*/ 42 w 42"/>
                    <a:gd name="T23" fmla="*/ 1336 h 2677"/>
                    <a:gd name="T24" fmla="*/ 0 w 42"/>
                    <a:gd name="T25" fmla="*/ 1067 h 2677"/>
                    <a:gd name="T26" fmla="*/ 42 w 42"/>
                    <a:gd name="T27" fmla="*/ 1067 h 2677"/>
                    <a:gd name="T28" fmla="*/ 0 w 42"/>
                    <a:gd name="T29" fmla="*/ 799 h 2677"/>
                    <a:gd name="T30" fmla="*/ 42 w 42"/>
                    <a:gd name="T31" fmla="*/ 799 h 2677"/>
                    <a:gd name="T32" fmla="*/ 0 w 42"/>
                    <a:gd name="T33" fmla="*/ 531 h 2677"/>
                    <a:gd name="T34" fmla="*/ 42 w 42"/>
                    <a:gd name="T35" fmla="*/ 531 h 2677"/>
                    <a:gd name="T36" fmla="*/ 0 w 42"/>
                    <a:gd name="T37" fmla="*/ 268 h 2677"/>
                    <a:gd name="T38" fmla="*/ 42 w 42"/>
                    <a:gd name="T39" fmla="*/ 268 h 2677"/>
                    <a:gd name="T40" fmla="*/ 0 w 42"/>
                    <a:gd name="T41" fmla="*/ 0 h 2677"/>
                    <a:gd name="T42" fmla="*/ 42 w 42"/>
                    <a:gd name="T43" fmla="*/ 0 h 26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2677">
                      <a:moveTo>
                        <a:pt x="0" y="2677"/>
                      </a:moveTo>
                      <a:lnTo>
                        <a:pt x="42" y="2677"/>
                      </a:lnTo>
                      <a:moveTo>
                        <a:pt x="0" y="2409"/>
                      </a:moveTo>
                      <a:lnTo>
                        <a:pt x="42" y="2409"/>
                      </a:lnTo>
                      <a:moveTo>
                        <a:pt x="0" y="2141"/>
                      </a:moveTo>
                      <a:lnTo>
                        <a:pt x="42" y="2141"/>
                      </a:lnTo>
                      <a:moveTo>
                        <a:pt x="0" y="1872"/>
                      </a:moveTo>
                      <a:lnTo>
                        <a:pt x="42" y="1872"/>
                      </a:lnTo>
                      <a:moveTo>
                        <a:pt x="0" y="1604"/>
                      </a:moveTo>
                      <a:lnTo>
                        <a:pt x="42" y="1604"/>
                      </a:lnTo>
                      <a:moveTo>
                        <a:pt x="0" y="1336"/>
                      </a:moveTo>
                      <a:lnTo>
                        <a:pt x="42" y="1336"/>
                      </a:lnTo>
                      <a:moveTo>
                        <a:pt x="0" y="1067"/>
                      </a:moveTo>
                      <a:lnTo>
                        <a:pt x="42" y="1067"/>
                      </a:lnTo>
                      <a:moveTo>
                        <a:pt x="0" y="799"/>
                      </a:moveTo>
                      <a:lnTo>
                        <a:pt x="42" y="799"/>
                      </a:lnTo>
                      <a:moveTo>
                        <a:pt x="0" y="531"/>
                      </a:moveTo>
                      <a:lnTo>
                        <a:pt x="42" y="531"/>
                      </a:lnTo>
                      <a:moveTo>
                        <a:pt x="0" y="268"/>
                      </a:moveTo>
                      <a:lnTo>
                        <a:pt x="42" y="268"/>
                      </a:lnTo>
                      <a:moveTo>
                        <a:pt x="0" y="0"/>
                      </a:moveTo>
                      <a:lnTo>
                        <a:pt x="42" y="0"/>
                      </a:lnTo>
                    </a:path>
                  </a:pathLst>
                </a:cu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19" name="Rectangle 44">
                  <a:extLst>
                    <a:ext uri="{FF2B5EF4-FFF2-40B4-BE49-F238E27FC236}">
                      <a16:creationId xmlns:a16="http://schemas.microsoft.com/office/drawing/2014/main" id="{18E14591-B8F6-4428-97EC-30F94B0C3EF2}"/>
                    </a:ext>
                  </a:extLst>
                </p:cNvPr>
                <p:cNvSpPr>
                  <a:spLocks noChangeArrowheads="1"/>
                </p:cNvSpPr>
                <p:nvPr/>
              </p:nvSpPr>
              <p:spPr bwMode="auto">
                <a:xfrm>
                  <a:off x="1217755" y="5539215"/>
                  <a:ext cx="269284" cy="464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020" name="Rectangle 46">
                  <a:extLst>
                    <a:ext uri="{FF2B5EF4-FFF2-40B4-BE49-F238E27FC236}">
                      <a16:creationId xmlns:a16="http://schemas.microsoft.com/office/drawing/2014/main" id="{6C6F1969-DE55-44AC-BCF3-B9466E43D48B}"/>
                    </a:ext>
                  </a:extLst>
                </p:cNvPr>
                <p:cNvSpPr>
                  <a:spLocks noChangeArrowheads="1"/>
                </p:cNvSpPr>
                <p:nvPr/>
              </p:nvSpPr>
              <p:spPr bwMode="auto">
                <a:xfrm>
                  <a:off x="815343" y="4686728"/>
                  <a:ext cx="671696" cy="464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0.2</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021" name="Rectangle 48">
                  <a:extLst>
                    <a:ext uri="{FF2B5EF4-FFF2-40B4-BE49-F238E27FC236}">
                      <a16:creationId xmlns:a16="http://schemas.microsoft.com/office/drawing/2014/main" id="{904C4E36-D329-4CA6-B1C4-E18F0A238F2A}"/>
                    </a:ext>
                  </a:extLst>
                </p:cNvPr>
                <p:cNvSpPr>
                  <a:spLocks noChangeArrowheads="1"/>
                </p:cNvSpPr>
                <p:nvPr/>
              </p:nvSpPr>
              <p:spPr bwMode="auto">
                <a:xfrm>
                  <a:off x="815343" y="3839002"/>
                  <a:ext cx="671696" cy="464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0.4</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022" name="Rectangle 50">
                  <a:extLst>
                    <a:ext uri="{FF2B5EF4-FFF2-40B4-BE49-F238E27FC236}">
                      <a16:creationId xmlns:a16="http://schemas.microsoft.com/office/drawing/2014/main" id="{8D3C5ED2-6FB6-4084-9590-C1B03E66D910}"/>
                    </a:ext>
                  </a:extLst>
                </p:cNvPr>
                <p:cNvSpPr>
                  <a:spLocks noChangeArrowheads="1"/>
                </p:cNvSpPr>
                <p:nvPr/>
              </p:nvSpPr>
              <p:spPr bwMode="auto">
                <a:xfrm>
                  <a:off x="815343" y="2988103"/>
                  <a:ext cx="671696" cy="464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0.6</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2023" name="Rectangle 52">
                  <a:extLst>
                    <a:ext uri="{FF2B5EF4-FFF2-40B4-BE49-F238E27FC236}">
                      <a16:creationId xmlns:a16="http://schemas.microsoft.com/office/drawing/2014/main" id="{151ED565-CC4B-4A2C-ACF6-20278B1AACCB}"/>
                    </a:ext>
                  </a:extLst>
                </p:cNvPr>
                <p:cNvSpPr>
                  <a:spLocks noChangeArrowheads="1"/>
                </p:cNvSpPr>
                <p:nvPr/>
              </p:nvSpPr>
              <p:spPr bwMode="auto">
                <a:xfrm>
                  <a:off x="815343" y="2138790"/>
                  <a:ext cx="671696" cy="464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0.8</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2024" name="Rectangle 54">
                  <a:extLst>
                    <a:ext uri="{FF2B5EF4-FFF2-40B4-BE49-F238E27FC236}">
                      <a16:creationId xmlns:a16="http://schemas.microsoft.com/office/drawing/2014/main" id="{13A8E171-04FF-4389-AEF6-28F02218C9CB}"/>
                    </a:ext>
                  </a:extLst>
                </p:cNvPr>
                <p:cNvSpPr>
                  <a:spLocks noChangeArrowheads="1"/>
                </p:cNvSpPr>
                <p:nvPr/>
              </p:nvSpPr>
              <p:spPr bwMode="auto">
                <a:xfrm>
                  <a:off x="1217755" y="1287889"/>
                  <a:ext cx="269284" cy="4646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1</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grpSp>
          <p:sp>
            <p:nvSpPr>
              <p:cNvPr id="1986" name="Rectangle 55">
                <a:extLst>
                  <a:ext uri="{FF2B5EF4-FFF2-40B4-BE49-F238E27FC236}">
                    <a16:creationId xmlns:a16="http://schemas.microsoft.com/office/drawing/2014/main" id="{0619D6B6-AAE6-431F-9AB9-1DC52C08FCBB}"/>
                  </a:ext>
                </a:extLst>
              </p:cNvPr>
              <p:cNvSpPr>
                <a:spLocks noChangeArrowheads="1"/>
              </p:cNvSpPr>
              <p:nvPr/>
            </p:nvSpPr>
            <p:spPr bwMode="auto">
              <a:xfrm>
                <a:off x="33013413" y="14489531"/>
                <a:ext cx="584978" cy="338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Control</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1987" name="Rectangle 56">
                <a:extLst>
                  <a:ext uri="{FF2B5EF4-FFF2-40B4-BE49-F238E27FC236}">
                    <a16:creationId xmlns:a16="http://schemas.microsoft.com/office/drawing/2014/main" id="{6E961C1F-08F7-4310-93F9-4D6ED7B8344F}"/>
                  </a:ext>
                </a:extLst>
              </p:cNvPr>
              <p:cNvSpPr>
                <a:spLocks noChangeArrowheads="1"/>
              </p:cNvSpPr>
              <p:nvPr/>
            </p:nvSpPr>
            <p:spPr bwMode="auto">
              <a:xfrm>
                <a:off x="34577144" y="14489531"/>
                <a:ext cx="511984" cy="338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FF0000"/>
                    </a:solidFill>
                    <a:effectLst/>
                    <a:cs typeface="Arial" panose="020B0604020202020204" pitchFamily="34" charset="0"/>
                  </a:rPr>
                  <a:t>ML277</a:t>
                </a:r>
                <a:endParaRPr kumimoji="0" lang="en-US" altLang="en-US" sz="2000" b="0" i="0" u="none" strike="noStrike" cap="none" normalizeH="0" baseline="0" dirty="0">
                  <a:ln>
                    <a:noFill/>
                  </a:ln>
                  <a:solidFill>
                    <a:srgbClr val="FF0000"/>
                  </a:solidFill>
                  <a:effectLst/>
                  <a:cs typeface="Arial" panose="020B0604020202020204" pitchFamily="34" charset="0"/>
                </a:endParaRPr>
              </a:p>
            </p:txBody>
          </p:sp>
          <p:sp>
            <p:nvSpPr>
              <p:cNvPr id="1988" name="Rectangle 73">
                <a:extLst>
                  <a:ext uri="{FF2B5EF4-FFF2-40B4-BE49-F238E27FC236}">
                    <a16:creationId xmlns:a16="http://schemas.microsoft.com/office/drawing/2014/main" id="{15A62953-FCEF-49F3-8800-FBC81A210EB0}"/>
                  </a:ext>
                </a:extLst>
              </p:cNvPr>
              <p:cNvSpPr>
                <a:spLocks noChangeArrowheads="1"/>
              </p:cNvSpPr>
              <p:nvPr/>
            </p:nvSpPr>
            <p:spPr bwMode="auto">
              <a:xfrm rot="16200000">
                <a:off x="31026990" y="12476907"/>
                <a:ext cx="2927076" cy="19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rgbClr val="000000"/>
                    </a:solidFill>
                    <a:effectLst/>
                    <a:cs typeface="Arial" panose="020B0604020202020204" pitchFamily="34" charset="0"/>
                  </a:rPr>
                  <a:t>CaT</a:t>
                </a:r>
                <a:r>
                  <a:rPr kumimoji="0" lang="en-US" altLang="en-US" sz="2000" b="1" i="0" u="none" strike="noStrike" cap="none" normalizeH="0" baseline="0" dirty="0">
                    <a:ln>
                      <a:noFill/>
                    </a:ln>
                    <a:solidFill>
                      <a:srgbClr val="000000"/>
                    </a:solidFill>
                    <a:effectLst/>
                    <a:cs typeface="Arial" panose="020B0604020202020204" pitchFamily="34" charset="0"/>
                  </a:rPr>
                  <a:t> alternans ratio</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1989" name="Rectangle 8">
                <a:extLst>
                  <a:ext uri="{FF2B5EF4-FFF2-40B4-BE49-F238E27FC236}">
                    <a16:creationId xmlns:a16="http://schemas.microsoft.com/office/drawing/2014/main" id="{F2AA5065-A905-4F1B-8E05-6A02DC683776}"/>
                  </a:ext>
                </a:extLst>
              </p:cNvPr>
              <p:cNvSpPr>
                <a:spLocks noChangeArrowheads="1"/>
              </p:cNvSpPr>
              <p:nvPr/>
            </p:nvSpPr>
            <p:spPr bwMode="auto">
              <a:xfrm>
                <a:off x="36350575" y="11633544"/>
                <a:ext cx="461390" cy="2744623"/>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90" name="Freeform 9">
                <a:extLst>
                  <a:ext uri="{FF2B5EF4-FFF2-40B4-BE49-F238E27FC236}">
                    <a16:creationId xmlns:a16="http://schemas.microsoft.com/office/drawing/2014/main" id="{5A6397DF-698F-46B9-B4AD-C448CEFEB4CA}"/>
                  </a:ext>
                </a:extLst>
              </p:cNvPr>
              <p:cNvSpPr>
                <a:spLocks noEditPoints="1"/>
              </p:cNvSpPr>
              <p:nvPr/>
            </p:nvSpPr>
            <p:spPr bwMode="auto">
              <a:xfrm>
                <a:off x="36559571" y="11301414"/>
                <a:ext cx="43398" cy="332132"/>
              </a:xfrm>
              <a:custGeom>
                <a:avLst/>
                <a:gdLst>
                  <a:gd name="T0" fmla="*/ 19 w 38"/>
                  <a:gd name="T1" fmla="*/ 201 h 201"/>
                  <a:gd name="T2" fmla="*/ 19 w 38"/>
                  <a:gd name="T3" fmla="*/ 0 h 201"/>
                  <a:gd name="T4" fmla="*/ 0 w 38"/>
                  <a:gd name="T5" fmla="*/ 0 h 201"/>
                  <a:gd name="T6" fmla="*/ 38 w 38"/>
                  <a:gd name="T7" fmla="*/ 0 h 201"/>
                </a:gdLst>
                <a:ahLst/>
                <a:cxnLst>
                  <a:cxn ang="0">
                    <a:pos x="T0" y="T1"/>
                  </a:cxn>
                  <a:cxn ang="0">
                    <a:pos x="T2" y="T3"/>
                  </a:cxn>
                  <a:cxn ang="0">
                    <a:pos x="T4" y="T5"/>
                  </a:cxn>
                  <a:cxn ang="0">
                    <a:pos x="T6" y="T7"/>
                  </a:cxn>
                </a:cxnLst>
                <a:rect l="0" t="0" r="r" b="b"/>
                <a:pathLst>
                  <a:path w="38" h="201">
                    <a:moveTo>
                      <a:pt x="19" y="201"/>
                    </a:moveTo>
                    <a:lnTo>
                      <a:pt x="19" y="0"/>
                    </a:lnTo>
                    <a:moveTo>
                      <a:pt x="0" y="0"/>
                    </a:moveTo>
                    <a:lnTo>
                      <a:pt x="38" y="0"/>
                    </a:lnTo>
                  </a:path>
                </a:pathLst>
              </a:custGeom>
              <a:noFill/>
              <a:ln w="28575" cap="sq">
                <a:solidFill>
                  <a:srgbClr val="0000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grpSp>
            <p:nvGrpSpPr>
              <p:cNvPr id="1991" name="Group 1990">
                <a:extLst>
                  <a:ext uri="{FF2B5EF4-FFF2-40B4-BE49-F238E27FC236}">
                    <a16:creationId xmlns:a16="http://schemas.microsoft.com/office/drawing/2014/main" id="{3F89B0CB-128D-40B2-95C5-8EF707A1FD33}"/>
                  </a:ext>
                </a:extLst>
              </p:cNvPr>
              <p:cNvGrpSpPr/>
              <p:nvPr/>
            </p:nvGrpSpPr>
            <p:grpSpPr>
              <a:xfrm>
                <a:off x="37154047" y="13715559"/>
                <a:ext cx="461390" cy="662610"/>
                <a:chOff x="2804512" y="3932531"/>
                <a:chExt cx="517646" cy="620435"/>
              </a:xfrm>
            </p:grpSpPr>
            <p:sp>
              <p:nvSpPr>
                <p:cNvPr id="2014" name="Rectangle 6">
                  <a:extLst>
                    <a:ext uri="{FF2B5EF4-FFF2-40B4-BE49-F238E27FC236}">
                      <a16:creationId xmlns:a16="http://schemas.microsoft.com/office/drawing/2014/main" id="{2BFDB8B9-B978-4AB2-91EB-B28B72E8CFA7}"/>
                    </a:ext>
                  </a:extLst>
                </p:cNvPr>
                <p:cNvSpPr>
                  <a:spLocks noChangeArrowheads="1"/>
                </p:cNvSpPr>
                <p:nvPr/>
              </p:nvSpPr>
              <p:spPr bwMode="auto">
                <a:xfrm>
                  <a:off x="2804512" y="4105819"/>
                  <a:ext cx="517646" cy="447147"/>
                </a:xfrm>
                <a:prstGeom prst="rect">
                  <a:avLst/>
                </a:prstGeom>
                <a:solidFill>
                  <a:srgbClr val="FF0000"/>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15" name="Rectangle 7">
                  <a:extLst>
                    <a:ext uri="{FF2B5EF4-FFF2-40B4-BE49-F238E27FC236}">
                      <a16:creationId xmlns:a16="http://schemas.microsoft.com/office/drawing/2014/main" id="{32CC4093-C193-436D-B472-8A76E212F34B}"/>
                    </a:ext>
                  </a:extLst>
                </p:cNvPr>
                <p:cNvSpPr>
                  <a:spLocks noChangeArrowheads="1"/>
                </p:cNvSpPr>
                <p:nvPr/>
              </p:nvSpPr>
              <p:spPr bwMode="auto">
                <a:xfrm>
                  <a:off x="2804512" y="4105819"/>
                  <a:ext cx="517646" cy="447147"/>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016" name="Freeform 10">
                  <a:extLst>
                    <a:ext uri="{FF2B5EF4-FFF2-40B4-BE49-F238E27FC236}">
                      <a16:creationId xmlns:a16="http://schemas.microsoft.com/office/drawing/2014/main" id="{41DFD4F3-F381-4386-8D39-EC299041B64D}"/>
                    </a:ext>
                  </a:extLst>
                </p:cNvPr>
                <p:cNvSpPr>
                  <a:spLocks noEditPoints="1"/>
                </p:cNvSpPr>
                <p:nvPr/>
              </p:nvSpPr>
              <p:spPr bwMode="auto">
                <a:xfrm>
                  <a:off x="3038990" y="3932531"/>
                  <a:ext cx="48689" cy="173289"/>
                </a:xfrm>
                <a:custGeom>
                  <a:avLst/>
                  <a:gdLst>
                    <a:gd name="T0" fmla="*/ 19 w 38"/>
                    <a:gd name="T1" fmla="*/ 112 h 112"/>
                    <a:gd name="T2" fmla="*/ 19 w 38"/>
                    <a:gd name="T3" fmla="*/ 0 h 112"/>
                    <a:gd name="T4" fmla="*/ 0 w 38"/>
                    <a:gd name="T5" fmla="*/ 0 h 112"/>
                    <a:gd name="T6" fmla="*/ 38 w 38"/>
                    <a:gd name="T7" fmla="*/ 0 h 112"/>
                  </a:gdLst>
                  <a:ahLst/>
                  <a:cxnLst>
                    <a:cxn ang="0">
                      <a:pos x="T0" y="T1"/>
                    </a:cxn>
                    <a:cxn ang="0">
                      <a:pos x="T2" y="T3"/>
                    </a:cxn>
                    <a:cxn ang="0">
                      <a:pos x="T4" y="T5"/>
                    </a:cxn>
                    <a:cxn ang="0">
                      <a:pos x="T6" y="T7"/>
                    </a:cxn>
                  </a:cxnLst>
                  <a:rect l="0" t="0" r="r" b="b"/>
                  <a:pathLst>
                    <a:path w="38" h="112">
                      <a:moveTo>
                        <a:pt x="19" y="112"/>
                      </a:moveTo>
                      <a:lnTo>
                        <a:pt x="19" y="0"/>
                      </a:lnTo>
                      <a:moveTo>
                        <a:pt x="0" y="0"/>
                      </a:moveTo>
                      <a:lnTo>
                        <a:pt x="38" y="0"/>
                      </a:lnTo>
                    </a:path>
                  </a:pathLst>
                </a:custGeom>
                <a:noFill/>
                <a:ln w="28575" cap="sq">
                  <a:solidFill>
                    <a:srgbClr val="000000"/>
                  </a:solidFill>
                  <a:prstDash val="solid"/>
                  <a:bevel/>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grpSp>
          <p:sp>
            <p:nvSpPr>
              <p:cNvPr id="1992" name="Line 11">
                <a:extLst>
                  <a:ext uri="{FF2B5EF4-FFF2-40B4-BE49-F238E27FC236}">
                    <a16:creationId xmlns:a16="http://schemas.microsoft.com/office/drawing/2014/main" id="{BF46A35C-8333-4C3F-962C-4F36F224E00C}"/>
                  </a:ext>
                </a:extLst>
              </p:cNvPr>
              <p:cNvSpPr>
                <a:spLocks noChangeShapeType="1"/>
              </p:cNvSpPr>
              <p:nvPr/>
            </p:nvSpPr>
            <p:spPr bwMode="auto">
              <a:xfrm flipV="1">
                <a:off x="36207858" y="11142784"/>
                <a:ext cx="0" cy="3235383"/>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93" name="Freeform 12">
                <a:extLst>
                  <a:ext uri="{FF2B5EF4-FFF2-40B4-BE49-F238E27FC236}">
                    <a16:creationId xmlns:a16="http://schemas.microsoft.com/office/drawing/2014/main" id="{1DB0505E-DC63-4425-807C-6E98CA1F7107}"/>
                  </a:ext>
                </a:extLst>
              </p:cNvPr>
              <p:cNvSpPr>
                <a:spLocks noEditPoints="1"/>
              </p:cNvSpPr>
              <p:nvPr/>
            </p:nvSpPr>
            <p:spPr bwMode="auto">
              <a:xfrm>
                <a:off x="36171311" y="11160065"/>
                <a:ext cx="45719" cy="3218102"/>
              </a:xfrm>
              <a:custGeom>
                <a:avLst/>
                <a:gdLst>
                  <a:gd name="T0" fmla="*/ 0 w 32"/>
                  <a:gd name="T1" fmla="*/ 1958 h 1958"/>
                  <a:gd name="T2" fmla="*/ 32 w 32"/>
                  <a:gd name="T3" fmla="*/ 1958 h 1958"/>
                  <a:gd name="T4" fmla="*/ 0 w 32"/>
                  <a:gd name="T5" fmla="*/ 1677 h 1958"/>
                  <a:gd name="T6" fmla="*/ 32 w 32"/>
                  <a:gd name="T7" fmla="*/ 1677 h 1958"/>
                  <a:gd name="T8" fmla="*/ 0 w 32"/>
                  <a:gd name="T9" fmla="*/ 1396 h 1958"/>
                  <a:gd name="T10" fmla="*/ 32 w 32"/>
                  <a:gd name="T11" fmla="*/ 1396 h 1958"/>
                  <a:gd name="T12" fmla="*/ 0 w 32"/>
                  <a:gd name="T13" fmla="*/ 1116 h 1958"/>
                  <a:gd name="T14" fmla="*/ 32 w 32"/>
                  <a:gd name="T15" fmla="*/ 1116 h 1958"/>
                  <a:gd name="T16" fmla="*/ 0 w 32"/>
                  <a:gd name="T17" fmla="*/ 835 h 1958"/>
                  <a:gd name="T18" fmla="*/ 32 w 32"/>
                  <a:gd name="T19" fmla="*/ 835 h 1958"/>
                  <a:gd name="T20" fmla="*/ 0 w 32"/>
                  <a:gd name="T21" fmla="*/ 562 h 1958"/>
                  <a:gd name="T22" fmla="*/ 32 w 32"/>
                  <a:gd name="T23" fmla="*/ 562 h 1958"/>
                  <a:gd name="T24" fmla="*/ 0 w 32"/>
                  <a:gd name="T25" fmla="*/ 281 h 1958"/>
                  <a:gd name="T26" fmla="*/ 32 w 32"/>
                  <a:gd name="T27" fmla="*/ 281 h 1958"/>
                  <a:gd name="T28" fmla="*/ 0 w 32"/>
                  <a:gd name="T29" fmla="*/ 0 h 1958"/>
                  <a:gd name="T30" fmla="*/ 32 w 32"/>
                  <a:gd name="T31" fmla="*/ 0 h 1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2" h="1958">
                    <a:moveTo>
                      <a:pt x="0" y="1958"/>
                    </a:moveTo>
                    <a:lnTo>
                      <a:pt x="32" y="1958"/>
                    </a:lnTo>
                    <a:moveTo>
                      <a:pt x="0" y="1677"/>
                    </a:moveTo>
                    <a:lnTo>
                      <a:pt x="32" y="1677"/>
                    </a:lnTo>
                    <a:moveTo>
                      <a:pt x="0" y="1396"/>
                    </a:moveTo>
                    <a:lnTo>
                      <a:pt x="32" y="1396"/>
                    </a:lnTo>
                    <a:moveTo>
                      <a:pt x="0" y="1116"/>
                    </a:moveTo>
                    <a:lnTo>
                      <a:pt x="32" y="1116"/>
                    </a:lnTo>
                    <a:moveTo>
                      <a:pt x="0" y="835"/>
                    </a:moveTo>
                    <a:lnTo>
                      <a:pt x="32" y="835"/>
                    </a:lnTo>
                    <a:moveTo>
                      <a:pt x="0" y="562"/>
                    </a:moveTo>
                    <a:lnTo>
                      <a:pt x="32" y="562"/>
                    </a:lnTo>
                    <a:moveTo>
                      <a:pt x="0" y="281"/>
                    </a:moveTo>
                    <a:lnTo>
                      <a:pt x="32" y="281"/>
                    </a:lnTo>
                    <a:moveTo>
                      <a:pt x="0" y="0"/>
                    </a:moveTo>
                    <a:lnTo>
                      <a:pt x="32" y="0"/>
                    </a:lnTo>
                  </a:path>
                </a:pathLst>
              </a:cu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94" name="Line 13">
                <a:extLst>
                  <a:ext uri="{FF2B5EF4-FFF2-40B4-BE49-F238E27FC236}">
                    <a16:creationId xmlns:a16="http://schemas.microsoft.com/office/drawing/2014/main" id="{1F7E5E90-71C0-498B-A232-4740D298A8E9}"/>
                  </a:ext>
                </a:extLst>
              </p:cNvPr>
              <p:cNvSpPr>
                <a:spLocks noChangeShapeType="1"/>
              </p:cNvSpPr>
              <p:nvPr/>
            </p:nvSpPr>
            <p:spPr bwMode="auto">
              <a:xfrm>
                <a:off x="36178221" y="14378166"/>
                <a:ext cx="1506511" cy="11449"/>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1995" name="Rectangle 14">
                <a:extLst>
                  <a:ext uri="{FF2B5EF4-FFF2-40B4-BE49-F238E27FC236}">
                    <a16:creationId xmlns:a16="http://schemas.microsoft.com/office/drawing/2014/main" id="{3151511F-D63D-4F61-A000-9C2F76A13211}"/>
                  </a:ext>
                </a:extLst>
              </p:cNvPr>
              <p:cNvSpPr>
                <a:spLocks noChangeArrowheads="1"/>
              </p:cNvSpPr>
              <p:nvPr/>
            </p:nvSpPr>
            <p:spPr bwMode="auto">
              <a:xfrm>
                <a:off x="36004937" y="14209322"/>
                <a:ext cx="116341" cy="3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1996" name="Rectangle 15">
                <a:extLst>
                  <a:ext uri="{FF2B5EF4-FFF2-40B4-BE49-F238E27FC236}">
                    <a16:creationId xmlns:a16="http://schemas.microsoft.com/office/drawing/2014/main" id="{402CC736-2F2D-4476-A221-96E6147DACDE}"/>
                  </a:ext>
                </a:extLst>
              </p:cNvPr>
              <p:cNvSpPr>
                <a:spLocks noChangeArrowheads="1"/>
              </p:cNvSpPr>
              <p:nvPr/>
            </p:nvSpPr>
            <p:spPr bwMode="auto">
              <a:xfrm>
                <a:off x="35831079" y="13748304"/>
                <a:ext cx="290199" cy="3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0.1</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1997" name="Rectangle 16">
                <a:extLst>
                  <a:ext uri="{FF2B5EF4-FFF2-40B4-BE49-F238E27FC236}">
                    <a16:creationId xmlns:a16="http://schemas.microsoft.com/office/drawing/2014/main" id="{3AC7717D-0838-4848-BB4E-A24004D6ED6F}"/>
                  </a:ext>
                </a:extLst>
              </p:cNvPr>
              <p:cNvSpPr>
                <a:spLocks noChangeArrowheads="1"/>
              </p:cNvSpPr>
              <p:nvPr/>
            </p:nvSpPr>
            <p:spPr bwMode="auto">
              <a:xfrm>
                <a:off x="35831079" y="13287288"/>
                <a:ext cx="290199" cy="3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0.2</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1998" name="Rectangle 17">
                <a:extLst>
                  <a:ext uri="{FF2B5EF4-FFF2-40B4-BE49-F238E27FC236}">
                    <a16:creationId xmlns:a16="http://schemas.microsoft.com/office/drawing/2014/main" id="{1C0FEDB2-FF84-4590-B4E1-4F5B0FA9F464}"/>
                  </a:ext>
                </a:extLst>
              </p:cNvPr>
              <p:cNvSpPr>
                <a:spLocks noChangeArrowheads="1"/>
              </p:cNvSpPr>
              <p:nvPr/>
            </p:nvSpPr>
            <p:spPr bwMode="auto">
              <a:xfrm>
                <a:off x="35831079" y="12826269"/>
                <a:ext cx="290199" cy="3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0.3</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1999" name="Rectangle 18">
                <a:extLst>
                  <a:ext uri="{FF2B5EF4-FFF2-40B4-BE49-F238E27FC236}">
                    <a16:creationId xmlns:a16="http://schemas.microsoft.com/office/drawing/2014/main" id="{9475A063-F476-46AE-8633-C03B7BE2969A}"/>
                  </a:ext>
                </a:extLst>
              </p:cNvPr>
              <p:cNvSpPr>
                <a:spLocks noChangeArrowheads="1"/>
              </p:cNvSpPr>
              <p:nvPr/>
            </p:nvSpPr>
            <p:spPr bwMode="auto">
              <a:xfrm>
                <a:off x="35831079" y="12361948"/>
                <a:ext cx="290199" cy="3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0.4</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000" name="Rectangle 19">
                <a:extLst>
                  <a:ext uri="{FF2B5EF4-FFF2-40B4-BE49-F238E27FC236}">
                    <a16:creationId xmlns:a16="http://schemas.microsoft.com/office/drawing/2014/main" id="{416EEEC9-7104-4AEB-AA26-DAAC7939DB4C}"/>
                  </a:ext>
                </a:extLst>
              </p:cNvPr>
              <p:cNvSpPr>
                <a:spLocks noChangeArrowheads="1"/>
              </p:cNvSpPr>
              <p:nvPr/>
            </p:nvSpPr>
            <p:spPr bwMode="auto">
              <a:xfrm>
                <a:off x="35831079" y="11900930"/>
                <a:ext cx="290199" cy="3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0.5</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001" name="Rectangle 20">
                <a:extLst>
                  <a:ext uri="{FF2B5EF4-FFF2-40B4-BE49-F238E27FC236}">
                    <a16:creationId xmlns:a16="http://schemas.microsoft.com/office/drawing/2014/main" id="{F19A3A67-2960-4BA7-849E-69011275E4A4}"/>
                  </a:ext>
                </a:extLst>
              </p:cNvPr>
              <p:cNvSpPr>
                <a:spLocks noChangeArrowheads="1"/>
              </p:cNvSpPr>
              <p:nvPr/>
            </p:nvSpPr>
            <p:spPr bwMode="auto">
              <a:xfrm>
                <a:off x="35831079" y="11439913"/>
                <a:ext cx="290199" cy="3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0.6</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002" name="Rectangle 21">
                <a:extLst>
                  <a:ext uri="{FF2B5EF4-FFF2-40B4-BE49-F238E27FC236}">
                    <a16:creationId xmlns:a16="http://schemas.microsoft.com/office/drawing/2014/main" id="{04A9BC09-A92D-4870-B90A-6068DC1F4D36}"/>
                  </a:ext>
                </a:extLst>
              </p:cNvPr>
              <p:cNvSpPr>
                <a:spLocks noChangeArrowheads="1"/>
              </p:cNvSpPr>
              <p:nvPr/>
            </p:nvSpPr>
            <p:spPr bwMode="auto">
              <a:xfrm>
                <a:off x="35831079" y="10980548"/>
                <a:ext cx="290199" cy="3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0.7</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2003" name="Rectangle 22">
                <a:extLst>
                  <a:ext uri="{FF2B5EF4-FFF2-40B4-BE49-F238E27FC236}">
                    <a16:creationId xmlns:a16="http://schemas.microsoft.com/office/drawing/2014/main" id="{1755977C-17BC-459C-84EC-968EFE868D79}"/>
                  </a:ext>
                </a:extLst>
              </p:cNvPr>
              <p:cNvSpPr>
                <a:spLocks noChangeArrowheads="1"/>
              </p:cNvSpPr>
              <p:nvPr/>
            </p:nvSpPr>
            <p:spPr bwMode="auto">
              <a:xfrm>
                <a:off x="35956540" y="14498994"/>
                <a:ext cx="743798" cy="3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Control</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2004" name="Rectangle 23">
                <a:extLst>
                  <a:ext uri="{FF2B5EF4-FFF2-40B4-BE49-F238E27FC236}">
                    <a16:creationId xmlns:a16="http://schemas.microsoft.com/office/drawing/2014/main" id="{302CC11B-EF66-4293-8B92-EE6AFB74A13C}"/>
                  </a:ext>
                </a:extLst>
              </p:cNvPr>
              <p:cNvSpPr>
                <a:spLocks noChangeArrowheads="1"/>
              </p:cNvSpPr>
              <p:nvPr/>
            </p:nvSpPr>
            <p:spPr bwMode="auto">
              <a:xfrm>
                <a:off x="37077644" y="14498994"/>
                <a:ext cx="650986" cy="3286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FF0000"/>
                    </a:solidFill>
                    <a:effectLst/>
                    <a:cs typeface="Arial" panose="020B0604020202020204" pitchFamily="34" charset="0"/>
                  </a:rPr>
                  <a:t>ML277</a:t>
                </a:r>
                <a:endParaRPr kumimoji="0" lang="en-US" altLang="en-US" sz="2000" b="0" i="0" u="none" strike="noStrike" cap="none" normalizeH="0" baseline="0" dirty="0">
                  <a:ln>
                    <a:noFill/>
                  </a:ln>
                  <a:solidFill>
                    <a:srgbClr val="FF0000"/>
                  </a:solidFill>
                  <a:effectLst/>
                  <a:cs typeface="Arial" panose="020B0604020202020204" pitchFamily="34" charset="0"/>
                </a:endParaRPr>
              </a:p>
            </p:txBody>
          </p:sp>
          <p:sp>
            <p:nvSpPr>
              <p:cNvPr id="2005" name="Rectangle 73">
                <a:extLst>
                  <a:ext uri="{FF2B5EF4-FFF2-40B4-BE49-F238E27FC236}">
                    <a16:creationId xmlns:a16="http://schemas.microsoft.com/office/drawing/2014/main" id="{C95CF44D-4807-483E-BE0E-60E4BCCF2B94}"/>
                  </a:ext>
                </a:extLst>
              </p:cNvPr>
              <p:cNvSpPr>
                <a:spLocks noChangeArrowheads="1"/>
              </p:cNvSpPr>
              <p:nvPr/>
            </p:nvSpPr>
            <p:spPr bwMode="auto">
              <a:xfrm rot="16200000">
                <a:off x="34321509" y="12674186"/>
                <a:ext cx="2478928" cy="2509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rgbClr val="000000"/>
                    </a:solidFill>
                    <a:effectLst/>
                    <a:cs typeface="Arial" panose="020B0604020202020204" pitchFamily="34" charset="0"/>
                  </a:rPr>
                  <a:t>CaT</a:t>
                </a:r>
                <a:r>
                  <a:rPr kumimoji="0" lang="en-US" altLang="en-US" sz="2000" b="1" i="0" u="none" strike="noStrike" cap="none" normalizeH="0" baseline="0" dirty="0">
                    <a:ln>
                      <a:noFill/>
                    </a:ln>
                    <a:solidFill>
                      <a:srgbClr val="000000"/>
                    </a:solidFill>
                    <a:effectLst/>
                    <a:cs typeface="Arial" panose="020B0604020202020204" pitchFamily="34" charset="0"/>
                  </a:rPr>
                  <a:t> alternans ratio</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grpSp>
            <p:nvGrpSpPr>
              <p:cNvPr id="2006" name="Group 2005">
                <a:extLst>
                  <a:ext uri="{FF2B5EF4-FFF2-40B4-BE49-F238E27FC236}">
                    <a16:creationId xmlns:a16="http://schemas.microsoft.com/office/drawing/2014/main" id="{2BD677DE-5248-4647-8DE2-44BE78D82E34}"/>
                  </a:ext>
                </a:extLst>
              </p:cNvPr>
              <p:cNvGrpSpPr/>
              <p:nvPr/>
            </p:nvGrpSpPr>
            <p:grpSpPr>
              <a:xfrm>
                <a:off x="30400083" y="10969558"/>
                <a:ext cx="804863" cy="208951"/>
                <a:chOff x="4699000" y="3924300"/>
                <a:chExt cx="804863" cy="181096"/>
              </a:xfrm>
            </p:grpSpPr>
            <p:cxnSp>
              <p:nvCxnSpPr>
                <p:cNvPr id="2011" name="Straight Connector 2010">
                  <a:extLst>
                    <a:ext uri="{FF2B5EF4-FFF2-40B4-BE49-F238E27FC236}">
                      <a16:creationId xmlns:a16="http://schemas.microsoft.com/office/drawing/2014/main" id="{C7876967-5489-4D83-A187-25875F469E42}"/>
                    </a:ext>
                  </a:extLst>
                </p:cNvPr>
                <p:cNvCxnSpPr/>
                <p:nvPr/>
              </p:nvCxnSpPr>
              <p:spPr>
                <a:xfrm flipV="1">
                  <a:off x="4699000" y="3924300"/>
                  <a:ext cx="0" cy="1810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2" name="Straight Connector 2011">
                  <a:extLst>
                    <a:ext uri="{FF2B5EF4-FFF2-40B4-BE49-F238E27FC236}">
                      <a16:creationId xmlns:a16="http://schemas.microsoft.com/office/drawing/2014/main" id="{D94F173A-1C5C-4B07-A928-949EA6C5D363}"/>
                    </a:ext>
                  </a:extLst>
                </p:cNvPr>
                <p:cNvCxnSpPr/>
                <p:nvPr/>
              </p:nvCxnSpPr>
              <p:spPr>
                <a:xfrm>
                  <a:off x="4699000" y="3924955"/>
                  <a:ext cx="80486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3" name="Straight Connector 2012">
                  <a:extLst>
                    <a:ext uri="{FF2B5EF4-FFF2-40B4-BE49-F238E27FC236}">
                      <a16:creationId xmlns:a16="http://schemas.microsoft.com/office/drawing/2014/main" id="{73ACF89F-16BC-4569-BF9E-8C61683A0F0F}"/>
                    </a:ext>
                  </a:extLst>
                </p:cNvPr>
                <p:cNvCxnSpPr/>
                <p:nvPr/>
              </p:nvCxnSpPr>
              <p:spPr>
                <a:xfrm>
                  <a:off x="5503863" y="3933825"/>
                  <a:ext cx="0" cy="15875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007" name="Group 2006">
                <a:extLst>
                  <a:ext uri="{FF2B5EF4-FFF2-40B4-BE49-F238E27FC236}">
                    <a16:creationId xmlns:a16="http://schemas.microsoft.com/office/drawing/2014/main" id="{FADAA605-D914-4F17-9BE7-2091098B370D}"/>
                  </a:ext>
                </a:extLst>
              </p:cNvPr>
              <p:cNvGrpSpPr/>
              <p:nvPr/>
            </p:nvGrpSpPr>
            <p:grpSpPr>
              <a:xfrm>
                <a:off x="36578036" y="10979183"/>
                <a:ext cx="804863" cy="208951"/>
                <a:chOff x="4699000" y="3924300"/>
                <a:chExt cx="804863" cy="181096"/>
              </a:xfrm>
            </p:grpSpPr>
            <p:cxnSp>
              <p:nvCxnSpPr>
                <p:cNvPr id="2008" name="Straight Connector 2007">
                  <a:extLst>
                    <a:ext uri="{FF2B5EF4-FFF2-40B4-BE49-F238E27FC236}">
                      <a16:creationId xmlns:a16="http://schemas.microsoft.com/office/drawing/2014/main" id="{6AD607A0-CABE-49F9-8AE0-D2CCEDB6B669}"/>
                    </a:ext>
                  </a:extLst>
                </p:cNvPr>
                <p:cNvCxnSpPr/>
                <p:nvPr/>
              </p:nvCxnSpPr>
              <p:spPr>
                <a:xfrm flipV="1">
                  <a:off x="4699000" y="3924300"/>
                  <a:ext cx="0" cy="181096"/>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9" name="Straight Connector 2008">
                  <a:extLst>
                    <a:ext uri="{FF2B5EF4-FFF2-40B4-BE49-F238E27FC236}">
                      <a16:creationId xmlns:a16="http://schemas.microsoft.com/office/drawing/2014/main" id="{8021F6CB-8727-43DD-9707-978032EE1ADC}"/>
                    </a:ext>
                  </a:extLst>
                </p:cNvPr>
                <p:cNvCxnSpPr/>
                <p:nvPr/>
              </p:nvCxnSpPr>
              <p:spPr>
                <a:xfrm>
                  <a:off x="4699000" y="3924955"/>
                  <a:ext cx="804863"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0" name="Straight Connector 2009">
                  <a:extLst>
                    <a:ext uri="{FF2B5EF4-FFF2-40B4-BE49-F238E27FC236}">
                      <a16:creationId xmlns:a16="http://schemas.microsoft.com/office/drawing/2014/main" id="{37CC1441-ED76-40E4-B7FF-FFB9C26A2EF0}"/>
                    </a:ext>
                  </a:extLst>
                </p:cNvPr>
                <p:cNvCxnSpPr/>
                <p:nvPr/>
              </p:nvCxnSpPr>
              <p:spPr>
                <a:xfrm>
                  <a:off x="5503863" y="3933825"/>
                  <a:ext cx="0" cy="171571"/>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87" name="TextBox 1886">
                <a:extLst>
                  <a:ext uri="{FF2B5EF4-FFF2-40B4-BE49-F238E27FC236}">
                    <a16:creationId xmlns:a16="http://schemas.microsoft.com/office/drawing/2014/main" id="{74D16CEE-6956-45E5-B9BD-E046463C9B4E}"/>
                  </a:ext>
                </a:extLst>
              </p:cNvPr>
              <p:cNvSpPr txBox="1"/>
              <p:nvPr/>
            </p:nvSpPr>
            <p:spPr>
              <a:xfrm>
                <a:off x="30021466" y="10548010"/>
                <a:ext cx="1545616" cy="461651"/>
              </a:xfrm>
              <a:prstGeom prst="rect">
                <a:avLst/>
              </a:prstGeom>
              <a:noFill/>
            </p:spPr>
            <p:txBody>
              <a:bodyPr wrap="none" rtlCol="0">
                <a:spAutoFit/>
              </a:bodyPr>
              <a:lstStyle/>
              <a:p>
                <a:r>
                  <a:rPr lang="en-US" sz="2000" dirty="0">
                    <a:latin typeface="Arial" panose="020B0604020202020204" pitchFamily="34" charset="0"/>
                    <a:cs typeface="Arial" panose="020B0604020202020204" pitchFamily="34" charset="0"/>
                  </a:rPr>
                  <a:t>p=0.000004</a:t>
                </a:r>
              </a:p>
            </p:txBody>
          </p:sp>
          <p:sp>
            <p:nvSpPr>
              <p:cNvPr id="1888" name="TextBox 1887">
                <a:extLst>
                  <a:ext uri="{FF2B5EF4-FFF2-40B4-BE49-F238E27FC236}">
                    <a16:creationId xmlns:a16="http://schemas.microsoft.com/office/drawing/2014/main" id="{64D63B07-3D55-4947-ADF4-BCF33AE155C6}"/>
                  </a:ext>
                </a:extLst>
              </p:cNvPr>
              <p:cNvSpPr txBox="1"/>
              <p:nvPr/>
            </p:nvSpPr>
            <p:spPr>
              <a:xfrm>
                <a:off x="36295843" y="10551270"/>
                <a:ext cx="1260281" cy="461651"/>
              </a:xfrm>
              <a:prstGeom prst="rect">
                <a:avLst/>
              </a:prstGeom>
              <a:noFill/>
            </p:spPr>
            <p:txBody>
              <a:bodyPr wrap="none" rtlCol="0">
                <a:spAutoFit/>
              </a:bodyPr>
              <a:lstStyle/>
              <a:p>
                <a:r>
                  <a:rPr lang="en-US" sz="2000" dirty="0">
                    <a:latin typeface="Arial" panose="020B0604020202020204" pitchFamily="34" charset="0"/>
                    <a:cs typeface="Arial" panose="020B0604020202020204" pitchFamily="34" charset="0"/>
                  </a:rPr>
                  <a:t>p=0.0018</a:t>
                </a:r>
              </a:p>
            </p:txBody>
          </p:sp>
          <p:sp>
            <p:nvSpPr>
              <p:cNvPr id="1889" name="Title 1">
                <a:extLst>
                  <a:ext uri="{FF2B5EF4-FFF2-40B4-BE49-F238E27FC236}">
                    <a16:creationId xmlns:a16="http://schemas.microsoft.com/office/drawing/2014/main" id="{DD014E95-7F2D-4923-81C7-4D87D2596F18}"/>
                  </a:ext>
                </a:extLst>
              </p:cNvPr>
              <p:cNvSpPr txBox="1">
                <a:spLocks/>
              </p:cNvSpPr>
              <p:nvPr/>
            </p:nvSpPr>
            <p:spPr>
              <a:xfrm>
                <a:off x="26120183" y="6908798"/>
                <a:ext cx="11620500" cy="1020831"/>
              </a:xfrm>
              <a:prstGeom prst="rect">
                <a:avLst/>
              </a:prstGeom>
              <a:solidFill>
                <a:srgbClr val="006600">
                  <a:alpha val="15000"/>
                </a:srgbClr>
              </a:solidFill>
              <a:ln>
                <a:solidFill>
                  <a:schemeClr val="accent2"/>
                </a:solidFill>
              </a:ln>
            </p:spPr>
            <p:txBody>
              <a:bodyPr vert="horz" lIns="156746" tIns="78373" rIns="156746" bIns="78373" rtlCol="0" anchor="ctr">
                <a:noAutofit/>
              </a:bodyPr>
              <a:lstStyle/>
              <a:p>
                <a:pPr lvl="0" algn="ctr" defTabSz="5013590">
                  <a:spcBef>
                    <a:spcPct val="0"/>
                  </a:spcBef>
                  <a:defRPr/>
                </a:pPr>
                <a:r>
                  <a:rPr lang="en-US" sz="3200" b="1" dirty="0">
                    <a:latin typeface="Arial" pitchFamily="34" charset="0"/>
                    <a:cs typeface="Arial" pitchFamily="34" charset="0"/>
                  </a:rPr>
                  <a:t>K channel agonists reduce degree of </a:t>
                </a:r>
                <a:r>
                  <a:rPr lang="en-US" sz="3200" b="1" dirty="0" err="1">
                    <a:latin typeface="Arial" pitchFamily="34" charset="0"/>
                    <a:cs typeface="Arial" pitchFamily="34" charset="0"/>
                  </a:rPr>
                  <a:t>CaT</a:t>
                </a:r>
                <a:r>
                  <a:rPr lang="en-US" sz="3200" b="1" dirty="0">
                    <a:latin typeface="Arial" pitchFamily="34" charset="0"/>
                    <a:cs typeface="Arial" pitchFamily="34" charset="0"/>
                  </a:rPr>
                  <a:t> alternans in field stimulated atrial myocytes</a:t>
                </a:r>
              </a:p>
            </p:txBody>
          </p:sp>
        </p:grpSp>
        <p:grpSp>
          <p:nvGrpSpPr>
            <p:cNvPr id="5" name="Group 4">
              <a:extLst>
                <a:ext uri="{FF2B5EF4-FFF2-40B4-BE49-F238E27FC236}">
                  <a16:creationId xmlns:a16="http://schemas.microsoft.com/office/drawing/2014/main" id="{514CA18A-69AE-46B0-8CBF-A088F1A6FCF7}"/>
                </a:ext>
              </a:extLst>
            </p:cNvPr>
            <p:cNvGrpSpPr/>
            <p:nvPr/>
          </p:nvGrpSpPr>
          <p:grpSpPr>
            <a:xfrm>
              <a:off x="38549070" y="6694806"/>
              <a:ext cx="12123930" cy="12964793"/>
              <a:chOff x="38549070" y="6694807"/>
              <a:chExt cx="12123930" cy="12850586"/>
            </a:xfrm>
          </p:grpSpPr>
          <p:sp>
            <p:nvSpPr>
              <p:cNvPr id="2637" name="Rectangle 16007">
                <a:extLst>
                  <a:ext uri="{FF2B5EF4-FFF2-40B4-BE49-F238E27FC236}">
                    <a16:creationId xmlns:a16="http://schemas.microsoft.com/office/drawing/2014/main" id="{F27DCC3D-F903-471B-8E6D-D064BC08164E}"/>
                  </a:ext>
                </a:extLst>
              </p:cNvPr>
              <p:cNvSpPr>
                <a:spLocks noChangeArrowheads="1"/>
              </p:cNvSpPr>
              <p:nvPr/>
            </p:nvSpPr>
            <p:spPr bwMode="auto">
              <a:xfrm>
                <a:off x="38549070" y="6694807"/>
                <a:ext cx="12123930" cy="12850586"/>
              </a:xfrm>
              <a:prstGeom prst="rect">
                <a:avLst/>
              </a:prstGeom>
              <a:solidFill>
                <a:schemeClr val="bg1"/>
              </a:solidFill>
              <a:ln w="57150">
                <a:solidFill>
                  <a:schemeClr val="tx1"/>
                </a:solidFill>
                <a:miter lim="800000"/>
                <a:headEnd/>
                <a:tailEnd/>
              </a:ln>
            </p:spPr>
            <p:txBody>
              <a:bodyPr wrap="none" anchor="ctr"/>
              <a:lstStyle/>
              <a:p>
                <a:pPr eaLnBrk="0" hangingPunct="0"/>
                <a:endParaRPr lang="en-US"/>
              </a:p>
            </p:txBody>
          </p:sp>
          <p:sp>
            <p:nvSpPr>
              <p:cNvPr id="2641" name="Rectangle 1">
                <a:extLst>
                  <a:ext uri="{FF2B5EF4-FFF2-40B4-BE49-F238E27FC236}">
                    <a16:creationId xmlns:a16="http://schemas.microsoft.com/office/drawing/2014/main" id="{4EBC55C5-7DCF-405A-B144-04E53AEC56FB}"/>
                  </a:ext>
                </a:extLst>
              </p:cNvPr>
              <p:cNvSpPr>
                <a:spLocks noChangeArrowheads="1"/>
              </p:cNvSpPr>
              <p:nvPr/>
            </p:nvSpPr>
            <p:spPr bwMode="auto">
              <a:xfrm>
                <a:off x="38817756" y="16880205"/>
                <a:ext cx="11621728" cy="2462213"/>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algn="just" defTabSz="914400" fontAlgn="base">
                  <a:spcBef>
                    <a:spcPct val="0"/>
                  </a:spcBef>
                  <a:spcAft>
                    <a:spcPct val="0"/>
                  </a:spcAft>
                </a:pPr>
                <a:r>
                  <a:rPr lang="en-US" sz="2200" b="1" dirty="0">
                    <a:latin typeface="Arial" pitchFamily="34" charset="0"/>
                    <a:cs typeface="Arial" pitchFamily="34" charset="0"/>
                  </a:rPr>
                  <a:t>Fig.8  </a:t>
                </a:r>
                <a:r>
                  <a:rPr lang="en-US" sz="2200" dirty="0">
                    <a:latin typeface="Arial" pitchFamily="34" charset="0"/>
                    <a:cs typeface="Arial" pitchFamily="34" charset="0"/>
                  </a:rPr>
                  <a:t>Application of NS1643 (</a:t>
                </a:r>
                <a:r>
                  <a:rPr lang="en-US" sz="2200" b="1" dirty="0">
                    <a:latin typeface="Arial" pitchFamily="34" charset="0"/>
                    <a:cs typeface="Arial" pitchFamily="34" charset="0"/>
                  </a:rPr>
                  <a:t>A</a:t>
                </a:r>
                <a:r>
                  <a:rPr lang="en-US" sz="2200" dirty="0">
                    <a:latin typeface="Arial" pitchFamily="34" charset="0"/>
                    <a:cs typeface="Arial" pitchFamily="34" charset="0"/>
                  </a:rPr>
                  <a:t>) and ML277 (</a:t>
                </a:r>
                <a:r>
                  <a:rPr lang="en-US" sz="2200" b="1" dirty="0">
                    <a:latin typeface="Arial" pitchFamily="34" charset="0"/>
                    <a:cs typeface="Arial" pitchFamily="34" charset="0"/>
                  </a:rPr>
                  <a:t>B</a:t>
                </a:r>
                <a:r>
                  <a:rPr lang="en-US" sz="2200" dirty="0">
                    <a:latin typeface="Arial" pitchFamily="34" charset="0"/>
                    <a:cs typeface="Arial" pitchFamily="34" charset="0"/>
                  </a:rPr>
                  <a:t>) has no effect on the degree of </a:t>
                </a:r>
                <a:r>
                  <a:rPr lang="en-US" sz="2200" dirty="0" err="1">
                    <a:latin typeface="Arial" pitchFamily="34" charset="0"/>
                    <a:cs typeface="Arial" pitchFamily="34" charset="0"/>
                  </a:rPr>
                  <a:t>CaT</a:t>
                </a:r>
                <a:r>
                  <a:rPr lang="en-US" sz="2200" dirty="0">
                    <a:latin typeface="Arial" pitchFamily="34" charset="0"/>
                    <a:cs typeface="Arial" pitchFamily="34" charset="0"/>
                  </a:rPr>
                  <a:t> alternans in AP voltage-clamped atrial myocytes, demonstrating that the effect of these compounds is caused by shortening of APD. Panels </a:t>
                </a:r>
                <a:r>
                  <a:rPr lang="en-US" sz="2200" b="1" dirty="0">
                    <a:latin typeface="Arial" pitchFamily="34" charset="0"/>
                    <a:cs typeface="Arial" pitchFamily="34" charset="0"/>
                  </a:rPr>
                  <a:t>a</a:t>
                </a:r>
                <a:r>
                  <a:rPr lang="en-US" sz="2200" dirty="0">
                    <a:latin typeface="Arial" pitchFamily="34" charset="0"/>
                    <a:cs typeface="Arial" pitchFamily="34" charset="0"/>
                  </a:rPr>
                  <a:t>: </a:t>
                </a:r>
                <a:r>
                  <a:rPr lang="en-US" sz="2200" dirty="0" err="1">
                    <a:latin typeface="Arial" pitchFamily="34" charset="0"/>
                    <a:cs typeface="Arial" pitchFamily="34" charset="0"/>
                  </a:rPr>
                  <a:t>CaT</a:t>
                </a:r>
                <a:r>
                  <a:rPr lang="en-US" sz="2200" dirty="0">
                    <a:latin typeface="Arial" pitchFamily="34" charset="0"/>
                    <a:cs typeface="Arial" pitchFamily="34" charset="0"/>
                  </a:rPr>
                  <a:t> alternans ratio before and after application of agonists of K channels observed during alternans-AP stimulation protocol. Panels </a:t>
                </a:r>
                <a:r>
                  <a:rPr lang="en-US" sz="2200" b="1" dirty="0">
                    <a:latin typeface="Arial" pitchFamily="34" charset="0"/>
                    <a:cs typeface="Arial" pitchFamily="34" charset="0"/>
                  </a:rPr>
                  <a:t>b</a:t>
                </a:r>
                <a:r>
                  <a:rPr lang="en-US" sz="2200" dirty="0">
                    <a:latin typeface="Arial" pitchFamily="34" charset="0"/>
                    <a:cs typeface="Arial" pitchFamily="34" charset="0"/>
                  </a:rPr>
                  <a:t>: mean </a:t>
                </a:r>
                <a:r>
                  <a:rPr lang="en-US" sz="2200" dirty="0" err="1">
                    <a:latin typeface="Arial" pitchFamily="34" charset="0"/>
                    <a:cs typeface="Arial" pitchFamily="34" charset="0"/>
                  </a:rPr>
                  <a:t>CaT</a:t>
                </a:r>
                <a:r>
                  <a:rPr lang="en-US" sz="2200" dirty="0">
                    <a:latin typeface="Arial" pitchFamily="34" charset="0"/>
                    <a:cs typeface="Arial" pitchFamily="34" charset="0"/>
                  </a:rPr>
                  <a:t> alternans ratios in the absence and presence of the drugs during same-shape </a:t>
                </a:r>
                <a:r>
                  <a:rPr lang="en-US" sz="2200" dirty="0" err="1">
                    <a:latin typeface="Arial" pitchFamily="34" charset="0"/>
                    <a:cs typeface="Arial" pitchFamily="34" charset="0"/>
                  </a:rPr>
                  <a:t>AP</a:t>
                </a:r>
                <a:r>
                  <a:rPr lang="en-US" sz="2200" baseline="-25000" dirty="0" err="1">
                    <a:latin typeface="Arial" pitchFamily="34" charset="0"/>
                    <a:cs typeface="Arial" pitchFamily="34" charset="0"/>
                  </a:rPr>
                  <a:t>CaT_Small</a:t>
                </a:r>
                <a:r>
                  <a:rPr lang="en-US" sz="2200" dirty="0">
                    <a:latin typeface="Arial" pitchFamily="34" charset="0"/>
                    <a:cs typeface="Arial" pitchFamily="34" charset="0"/>
                  </a:rPr>
                  <a:t>, same-shape </a:t>
                </a:r>
                <a:r>
                  <a:rPr lang="en-US" sz="2200" dirty="0" err="1">
                    <a:latin typeface="Arial" pitchFamily="34" charset="0"/>
                    <a:cs typeface="Arial" pitchFamily="34" charset="0"/>
                  </a:rPr>
                  <a:t>AP</a:t>
                </a:r>
                <a:r>
                  <a:rPr lang="en-US" sz="2200" baseline="-25000" dirty="0" err="1">
                    <a:latin typeface="Arial" pitchFamily="34" charset="0"/>
                    <a:cs typeface="Arial" pitchFamily="34" charset="0"/>
                  </a:rPr>
                  <a:t>CaT_Large</a:t>
                </a:r>
                <a:r>
                  <a:rPr lang="en-US" sz="2200" dirty="0">
                    <a:latin typeface="Arial" pitchFamily="34" charset="0"/>
                    <a:cs typeface="Arial" pitchFamily="34" charset="0"/>
                  </a:rPr>
                  <a:t> and alternans-AP protocol. In all groups mean </a:t>
                </a:r>
                <a:r>
                  <a:rPr lang="en-US" sz="2200" dirty="0" err="1">
                    <a:latin typeface="Arial" pitchFamily="34" charset="0"/>
                    <a:cs typeface="Arial" pitchFamily="34" charset="0"/>
                  </a:rPr>
                  <a:t>CaT</a:t>
                </a:r>
                <a:r>
                  <a:rPr lang="en-US" sz="2200" dirty="0">
                    <a:latin typeface="Arial" pitchFamily="34" charset="0"/>
                    <a:cs typeface="Arial" pitchFamily="34" charset="0"/>
                  </a:rPr>
                  <a:t> alternans ratios are not statistically different.</a:t>
                </a:r>
              </a:p>
            </p:txBody>
          </p:sp>
          <p:grpSp>
            <p:nvGrpSpPr>
              <p:cNvPr id="28" name="Group 27">
                <a:extLst>
                  <a:ext uri="{FF2B5EF4-FFF2-40B4-BE49-F238E27FC236}">
                    <a16:creationId xmlns:a16="http://schemas.microsoft.com/office/drawing/2014/main" id="{1BC62DD9-FE06-4664-A127-98D97C9246D7}"/>
                  </a:ext>
                </a:extLst>
              </p:cNvPr>
              <p:cNvGrpSpPr/>
              <p:nvPr/>
            </p:nvGrpSpPr>
            <p:grpSpPr>
              <a:xfrm>
                <a:off x="38803712" y="8080794"/>
                <a:ext cx="11522862" cy="8590769"/>
                <a:chOff x="38803712" y="7672488"/>
                <a:chExt cx="11522862" cy="8083170"/>
              </a:xfrm>
            </p:grpSpPr>
            <p:grpSp>
              <p:nvGrpSpPr>
                <p:cNvPr id="2638" name="Group 2637">
                  <a:extLst>
                    <a:ext uri="{FF2B5EF4-FFF2-40B4-BE49-F238E27FC236}">
                      <a16:creationId xmlns:a16="http://schemas.microsoft.com/office/drawing/2014/main" id="{D0DF3BA9-4F7A-4473-9F0E-DAC2A15D3C0E}"/>
                    </a:ext>
                  </a:extLst>
                </p:cNvPr>
                <p:cNvGrpSpPr/>
                <p:nvPr/>
              </p:nvGrpSpPr>
              <p:grpSpPr>
                <a:xfrm>
                  <a:off x="39573481" y="12265173"/>
                  <a:ext cx="4629795" cy="3308346"/>
                  <a:chOff x="1176811" y="6203463"/>
                  <a:chExt cx="4629795" cy="3308346"/>
                </a:xfrm>
              </p:grpSpPr>
              <p:sp>
                <p:nvSpPr>
                  <p:cNvPr id="2792" name="Line 5">
                    <a:extLst>
                      <a:ext uri="{FF2B5EF4-FFF2-40B4-BE49-F238E27FC236}">
                        <a16:creationId xmlns:a16="http://schemas.microsoft.com/office/drawing/2014/main" id="{79FDD60D-FA12-4507-BCEB-12C2694181C4}"/>
                      </a:ext>
                    </a:extLst>
                  </p:cNvPr>
                  <p:cNvSpPr>
                    <a:spLocks noChangeShapeType="1"/>
                  </p:cNvSpPr>
                  <p:nvPr/>
                </p:nvSpPr>
                <p:spPr bwMode="auto">
                  <a:xfrm flipV="1">
                    <a:off x="2051855" y="6360354"/>
                    <a:ext cx="0" cy="2795980"/>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793" name="Freeform 6">
                    <a:extLst>
                      <a:ext uri="{FF2B5EF4-FFF2-40B4-BE49-F238E27FC236}">
                        <a16:creationId xmlns:a16="http://schemas.microsoft.com/office/drawing/2014/main" id="{78823924-61A1-464F-954E-AF572CD9A9AE}"/>
                      </a:ext>
                    </a:extLst>
                  </p:cNvPr>
                  <p:cNvSpPr>
                    <a:spLocks noEditPoints="1"/>
                  </p:cNvSpPr>
                  <p:nvPr/>
                </p:nvSpPr>
                <p:spPr bwMode="auto">
                  <a:xfrm>
                    <a:off x="1984664" y="6360354"/>
                    <a:ext cx="67191" cy="2795980"/>
                  </a:xfrm>
                  <a:custGeom>
                    <a:avLst/>
                    <a:gdLst>
                      <a:gd name="T0" fmla="*/ 0 w 56"/>
                      <a:gd name="T1" fmla="*/ 2463 h 2463"/>
                      <a:gd name="T2" fmla="*/ 56 w 56"/>
                      <a:gd name="T3" fmla="*/ 2463 h 2463"/>
                      <a:gd name="T4" fmla="*/ 0 w 56"/>
                      <a:gd name="T5" fmla="*/ 2214 h 2463"/>
                      <a:gd name="T6" fmla="*/ 56 w 56"/>
                      <a:gd name="T7" fmla="*/ 2214 h 2463"/>
                      <a:gd name="T8" fmla="*/ 0 w 56"/>
                      <a:gd name="T9" fmla="*/ 1966 h 2463"/>
                      <a:gd name="T10" fmla="*/ 56 w 56"/>
                      <a:gd name="T11" fmla="*/ 1966 h 2463"/>
                      <a:gd name="T12" fmla="*/ 0 w 56"/>
                      <a:gd name="T13" fmla="*/ 1725 h 2463"/>
                      <a:gd name="T14" fmla="*/ 56 w 56"/>
                      <a:gd name="T15" fmla="*/ 1725 h 2463"/>
                      <a:gd name="T16" fmla="*/ 0 w 56"/>
                      <a:gd name="T17" fmla="*/ 1476 h 2463"/>
                      <a:gd name="T18" fmla="*/ 56 w 56"/>
                      <a:gd name="T19" fmla="*/ 1476 h 2463"/>
                      <a:gd name="T20" fmla="*/ 0 w 56"/>
                      <a:gd name="T21" fmla="*/ 1228 h 2463"/>
                      <a:gd name="T22" fmla="*/ 56 w 56"/>
                      <a:gd name="T23" fmla="*/ 1228 h 2463"/>
                      <a:gd name="T24" fmla="*/ 0 w 56"/>
                      <a:gd name="T25" fmla="*/ 987 h 2463"/>
                      <a:gd name="T26" fmla="*/ 56 w 56"/>
                      <a:gd name="T27" fmla="*/ 987 h 2463"/>
                      <a:gd name="T28" fmla="*/ 0 w 56"/>
                      <a:gd name="T29" fmla="*/ 738 h 2463"/>
                      <a:gd name="T30" fmla="*/ 56 w 56"/>
                      <a:gd name="T31" fmla="*/ 738 h 2463"/>
                      <a:gd name="T32" fmla="*/ 0 w 56"/>
                      <a:gd name="T33" fmla="*/ 490 h 2463"/>
                      <a:gd name="T34" fmla="*/ 56 w 56"/>
                      <a:gd name="T35" fmla="*/ 490 h 2463"/>
                      <a:gd name="T36" fmla="*/ 0 w 56"/>
                      <a:gd name="T37" fmla="*/ 249 h 2463"/>
                      <a:gd name="T38" fmla="*/ 56 w 56"/>
                      <a:gd name="T39" fmla="*/ 249 h 2463"/>
                      <a:gd name="T40" fmla="*/ 0 w 56"/>
                      <a:gd name="T41" fmla="*/ 0 h 2463"/>
                      <a:gd name="T42" fmla="*/ 56 w 56"/>
                      <a:gd name="T43" fmla="*/ 0 h 2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2463">
                        <a:moveTo>
                          <a:pt x="0" y="2463"/>
                        </a:moveTo>
                        <a:lnTo>
                          <a:pt x="56" y="2463"/>
                        </a:lnTo>
                        <a:moveTo>
                          <a:pt x="0" y="2214"/>
                        </a:moveTo>
                        <a:lnTo>
                          <a:pt x="56" y="2214"/>
                        </a:lnTo>
                        <a:moveTo>
                          <a:pt x="0" y="1966"/>
                        </a:moveTo>
                        <a:lnTo>
                          <a:pt x="56" y="1966"/>
                        </a:lnTo>
                        <a:moveTo>
                          <a:pt x="0" y="1725"/>
                        </a:moveTo>
                        <a:lnTo>
                          <a:pt x="56" y="1725"/>
                        </a:lnTo>
                        <a:moveTo>
                          <a:pt x="0" y="1476"/>
                        </a:moveTo>
                        <a:lnTo>
                          <a:pt x="56" y="1476"/>
                        </a:lnTo>
                        <a:moveTo>
                          <a:pt x="0" y="1228"/>
                        </a:moveTo>
                        <a:lnTo>
                          <a:pt x="56" y="1228"/>
                        </a:lnTo>
                        <a:moveTo>
                          <a:pt x="0" y="987"/>
                        </a:moveTo>
                        <a:lnTo>
                          <a:pt x="56" y="987"/>
                        </a:lnTo>
                        <a:moveTo>
                          <a:pt x="0" y="738"/>
                        </a:moveTo>
                        <a:lnTo>
                          <a:pt x="56" y="738"/>
                        </a:lnTo>
                        <a:moveTo>
                          <a:pt x="0" y="490"/>
                        </a:moveTo>
                        <a:lnTo>
                          <a:pt x="56" y="490"/>
                        </a:lnTo>
                        <a:moveTo>
                          <a:pt x="0" y="249"/>
                        </a:moveTo>
                        <a:lnTo>
                          <a:pt x="56" y="249"/>
                        </a:lnTo>
                        <a:moveTo>
                          <a:pt x="0" y="0"/>
                        </a:moveTo>
                        <a:lnTo>
                          <a:pt x="56" y="0"/>
                        </a:lnTo>
                      </a:path>
                    </a:pathLst>
                  </a:cu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794" name="Line 7">
                    <a:extLst>
                      <a:ext uri="{FF2B5EF4-FFF2-40B4-BE49-F238E27FC236}">
                        <a16:creationId xmlns:a16="http://schemas.microsoft.com/office/drawing/2014/main" id="{8D9FEC12-4D65-4C19-8CE2-6487710508B5}"/>
                      </a:ext>
                    </a:extLst>
                  </p:cNvPr>
                  <p:cNvSpPr>
                    <a:spLocks noChangeShapeType="1"/>
                  </p:cNvSpPr>
                  <p:nvPr/>
                </p:nvSpPr>
                <p:spPr bwMode="auto">
                  <a:xfrm>
                    <a:off x="2051855" y="9156334"/>
                    <a:ext cx="3685659" cy="0"/>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grpSp>
                <p:nvGrpSpPr>
                  <p:cNvPr id="2795" name="Group 2794">
                    <a:extLst>
                      <a:ext uri="{FF2B5EF4-FFF2-40B4-BE49-F238E27FC236}">
                        <a16:creationId xmlns:a16="http://schemas.microsoft.com/office/drawing/2014/main" id="{C9433BA5-36DB-42F3-9127-D482901206F7}"/>
                      </a:ext>
                    </a:extLst>
                  </p:cNvPr>
                  <p:cNvGrpSpPr/>
                  <p:nvPr/>
                </p:nvGrpSpPr>
                <p:grpSpPr>
                  <a:xfrm>
                    <a:off x="2526321" y="6521551"/>
                    <a:ext cx="2925443" cy="1611975"/>
                    <a:chOff x="2599057" y="6521551"/>
                    <a:chExt cx="2874077" cy="1611975"/>
                  </a:xfrm>
                </p:grpSpPr>
                <p:sp>
                  <p:nvSpPr>
                    <p:cNvPr id="2805" name="Line 8">
                      <a:extLst>
                        <a:ext uri="{FF2B5EF4-FFF2-40B4-BE49-F238E27FC236}">
                          <a16:creationId xmlns:a16="http://schemas.microsoft.com/office/drawing/2014/main" id="{ABFFE14F-B512-44F5-9DD4-3D8C111CD5B0}"/>
                        </a:ext>
                      </a:extLst>
                    </p:cNvPr>
                    <p:cNvSpPr>
                      <a:spLocks noChangeShapeType="1"/>
                    </p:cNvSpPr>
                    <p:nvPr/>
                  </p:nvSpPr>
                  <p:spPr bwMode="auto">
                    <a:xfrm flipV="1">
                      <a:off x="2629454" y="7686259"/>
                      <a:ext cx="2801123" cy="154386"/>
                    </a:xfrm>
                    <a:prstGeom prst="line">
                      <a:avLst/>
                    </a:prstGeom>
                    <a:noFill/>
                    <a:ln w="38100" cap="rnd">
                      <a:solidFill>
                        <a:srgbClr val="4472C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06" name="Oval 9">
                      <a:extLst>
                        <a:ext uri="{FF2B5EF4-FFF2-40B4-BE49-F238E27FC236}">
                          <a16:creationId xmlns:a16="http://schemas.microsoft.com/office/drawing/2014/main" id="{70B1CF64-C943-4A85-B702-1AD7588A8DBE}"/>
                        </a:ext>
                      </a:extLst>
                    </p:cNvPr>
                    <p:cNvSpPr>
                      <a:spLocks noChangeArrowheads="1"/>
                    </p:cNvSpPr>
                    <p:nvPr/>
                  </p:nvSpPr>
                  <p:spPr bwMode="auto">
                    <a:xfrm>
                      <a:off x="2599057" y="7814536"/>
                      <a:ext cx="72954" cy="54489"/>
                    </a:xfrm>
                    <a:prstGeom prst="ellipse">
                      <a:avLst/>
                    </a:prstGeom>
                    <a:solidFill>
                      <a:srgbClr val="4472C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07" name="Oval 10">
                      <a:extLst>
                        <a:ext uri="{FF2B5EF4-FFF2-40B4-BE49-F238E27FC236}">
                          <a16:creationId xmlns:a16="http://schemas.microsoft.com/office/drawing/2014/main" id="{E8621F7F-8D7A-4DCD-882A-033921C5D2C6}"/>
                        </a:ext>
                      </a:extLst>
                    </p:cNvPr>
                    <p:cNvSpPr>
                      <a:spLocks noChangeArrowheads="1"/>
                    </p:cNvSpPr>
                    <p:nvPr/>
                  </p:nvSpPr>
                  <p:spPr bwMode="auto">
                    <a:xfrm>
                      <a:off x="2599057" y="7814536"/>
                      <a:ext cx="72954" cy="54489"/>
                    </a:xfrm>
                    <a:prstGeom prst="ellipse">
                      <a:avLst/>
                    </a:prstGeom>
                    <a:noFill/>
                    <a:ln w="38100"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08" name="Oval 11">
                      <a:extLst>
                        <a:ext uri="{FF2B5EF4-FFF2-40B4-BE49-F238E27FC236}">
                          <a16:creationId xmlns:a16="http://schemas.microsoft.com/office/drawing/2014/main" id="{26CCFFFD-505F-4E88-B7C9-DCE4288DB872}"/>
                        </a:ext>
                      </a:extLst>
                    </p:cNvPr>
                    <p:cNvSpPr>
                      <a:spLocks noChangeArrowheads="1"/>
                    </p:cNvSpPr>
                    <p:nvPr/>
                  </p:nvSpPr>
                  <p:spPr bwMode="auto">
                    <a:xfrm>
                      <a:off x="5400180" y="7660150"/>
                      <a:ext cx="72954" cy="54489"/>
                    </a:xfrm>
                    <a:prstGeom prst="ellipse">
                      <a:avLst/>
                    </a:prstGeom>
                    <a:solidFill>
                      <a:srgbClr val="4472C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09" name="Oval 12">
                      <a:extLst>
                        <a:ext uri="{FF2B5EF4-FFF2-40B4-BE49-F238E27FC236}">
                          <a16:creationId xmlns:a16="http://schemas.microsoft.com/office/drawing/2014/main" id="{FE5579A7-A941-45D4-8721-23B8633A9F25}"/>
                        </a:ext>
                      </a:extLst>
                    </p:cNvPr>
                    <p:cNvSpPr>
                      <a:spLocks noChangeArrowheads="1"/>
                    </p:cNvSpPr>
                    <p:nvPr/>
                  </p:nvSpPr>
                  <p:spPr bwMode="auto">
                    <a:xfrm>
                      <a:off x="5400180" y="7659014"/>
                      <a:ext cx="72954" cy="55625"/>
                    </a:xfrm>
                    <a:prstGeom prst="ellipse">
                      <a:avLst/>
                    </a:prstGeom>
                    <a:noFill/>
                    <a:ln w="38100"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10" name="Line 13">
                      <a:extLst>
                        <a:ext uri="{FF2B5EF4-FFF2-40B4-BE49-F238E27FC236}">
                          <a16:creationId xmlns:a16="http://schemas.microsoft.com/office/drawing/2014/main" id="{428B2411-3EB0-4CE2-9F13-59E901964154}"/>
                        </a:ext>
                      </a:extLst>
                    </p:cNvPr>
                    <p:cNvSpPr>
                      <a:spLocks noChangeShapeType="1"/>
                    </p:cNvSpPr>
                    <p:nvPr/>
                  </p:nvSpPr>
                  <p:spPr bwMode="auto">
                    <a:xfrm>
                      <a:off x="2629454" y="7211748"/>
                      <a:ext cx="2801123" cy="574408"/>
                    </a:xfrm>
                    <a:prstGeom prst="line">
                      <a:avLst/>
                    </a:prstGeom>
                    <a:noFill/>
                    <a:ln w="38100" cap="rnd">
                      <a:solidFill>
                        <a:srgbClr val="ED7D3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11" name="Oval 14">
                      <a:extLst>
                        <a:ext uri="{FF2B5EF4-FFF2-40B4-BE49-F238E27FC236}">
                          <a16:creationId xmlns:a16="http://schemas.microsoft.com/office/drawing/2014/main" id="{A2BEBD2F-8D2C-4D73-A258-8FE45B54122A}"/>
                        </a:ext>
                      </a:extLst>
                    </p:cNvPr>
                    <p:cNvSpPr>
                      <a:spLocks noChangeArrowheads="1"/>
                    </p:cNvSpPr>
                    <p:nvPr/>
                  </p:nvSpPr>
                  <p:spPr bwMode="auto">
                    <a:xfrm>
                      <a:off x="2599057" y="7185639"/>
                      <a:ext cx="72954" cy="55625"/>
                    </a:xfrm>
                    <a:prstGeom prst="ellipse">
                      <a:avLst/>
                    </a:prstGeom>
                    <a:solidFill>
                      <a:srgbClr val="ED7D3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12" name="Oval 15">
                      <a:extLst>
                        <a:ext uri="{FF2B5EF4-FFF2-40B4-BE49-F238E27FC236}">
                          <a16:creationId xmlns:a16="http://schemas.microsoft.com/office/drawing/2014/main" id="{5C9DEE9F-8EC2-417B-AD63-909A5452A25F}"/>
                        </a:ext>
                      </a:extLst>
                    </p:cNvPr>
                    <p:cNvSpPr>
                      <a:spLocks noChangeArrowheads="1"/>
                    </p:cNvSpPr>
                    <p:nvPr/>
                  </p:nvSpPr>
                  <p:spPr bwMode="auto">
                    <a:xfrm>
                      <a:off x="2599057" y="7185639"/>
                      <a:ext cx="72954" cy="55625"/>
                    </a:xfrm>
                    <a:prstGeom prst="ellipse">
                      <a:avLst/>
                    </a:prstGeom>
                    <a:noFill/>
                    <a:ln w="38100"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13" name="Oval 16">
                      <a:extLst>
                        <a:ext uri="{FF2B5EF4-FFF2-40B4-BE49-F238E27FC236}">
                          <a16:creationId xmlns:a16="http://schemas.microsoft.com/office/drawing/2014/main" id="{E8A44AF5-959D-4EA5-BC1D-C24580CF9771}"/>
                        </a:ext>
                      </a:extLst>
                    </p:cNvPr>
                    <p:cNvSpPr>
                      <a:spLocks noChangeArrowheads="1"/>
                    </p:cNvSpPr>
                    <p:nvPr/>
                  </p:nvSpPr>
                  <p:spPr bwMode="auto">
                    <a:xfrm>
                      <a:off x="5400180" y="7760047"/>
                      <a:ext cx="72954" cy="54489"/>
                    </a:xfrm>
                    <a:prstGeom prst="ellipse">
                      <a:avLst/>
                    </a:prstGeom>
                    <a:solidFill>
                      <a:srgbClr val="ED7D3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14" name="Oval 17">
                      <a:extLst>
                        <a:ext uri="{FF2B5EF4-FFF2-40B4-BE49-F238E27FC236}">
                          <a16:creationId xmlns:a16="http://schemas.microsoft.com/office/drawing/2014/main" id="{FCA0A641-4976-40E9-8284-B6BC2C8771E1}"/>
                        </a:ext>
                      </a:extLst>
                    </p:cNvPr>
                    <p:cNvSpPr>
                      <a:spLocks noChangeArrowheads="1"/>
                    </p:cNvSpPr>
                    <p:nvPr/>
                  </p:nvSpPr>
                  <p:spPr bwMode="auto">
                    <a:xfrm>
                      <a:off x="5400180" y="7760047"/>
                      <a:ext cx="72954" cy="54489"/>
                    </a:xfrm>
                    <a:prstGeom prst="ellipse">
                      <a:avLst/>
                    </a:prstGeom>
                    <a:noFill/>
                    <a:ln w="38100"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15" name="Line 18">
                      <a:extLst>
                        <a:ext uri="{FF2B5EF4-FFF2-40B4-BE49-F238E27FC236}">
                          <a16:creationId xmlns:a16="http://schemas.microsoft.com/office/drawing/2014/main" id="{F047366D-5089-47DE-9C39-08442325BEA3}"/>
                        </a:ext>
                      </a:extLst>
                    </p:cNvPr>
                    <p:cNvSpPr>
                      <a:spLocks noChangeShapeType="1"/>
                    </p:cNvSpPr>
                    <p:nvPr/>
                  </p:nvSpPr>
                  <p:spPr bwMode="auto">
                    <a:xfrm>
                      <a:off x="2629454" y="8013195"/>
                      <a:ext cx="2801123" cy="91951"/>
                    </a:xfrm>
                    <a:prstGeom prst="line">
                      <a:avLst/>
                    </a:prstGeom>
                    <a:noFill/>
                    <a:ln w="38100" cap="rnd">
                      <a:solidFill>
                        <a:srgbClr val="A5A5A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16" name="Oval 19">
                      <a:extLst>
                        <a:ext uri="{FF2B5EF4-FFF2-40B4-BE49-F238E27FC236}">
                          <a16:creationId xmlns:a16="http://schemas.microsoft.com/office/drawing/2014/main" id="{C9558E6E-D349-4E67-B067-0D3C0B147631}"/>
                        </a:ext>
                      </a:extLst>
                    </p:cNvPr>
                    <p:cNvSpPr>
                      <a:spLocks noChangeArrowheads="1"/>
                    </p:cNvSpPr>
                    <p:nvPr/>
                  </p:nvSpPr>
                  <p:spPr bwMode="auto">
                    <a:xfrm>
                      <a:off x="2599057" y="7987086"/>
                      <a:ext cx="72954" cy="54489"/>
                    </a:xfrm>
                    <a:prstGeom prst="ellipse">
                      <a:avLst/>
                    </a:prstGeom>
                    <a:solidFill>
                      <a:srgbClr val="A5A5A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17" name="Oval 20">
                      <a:extLst>
                        <a:ext uri="{FF2B5EF4-FFF2-40B4-BE49-F238E27FC236}">
                          <a16:creationId xmlns:a16="http://schemas.microsoft.com/office/drawing/2014/main" id="{3FD0EE0D-EBC3-400F-8A5E-CC9BEF0D2E87}"/>
                        </a:ext>
                      </a:extLst>
                    </p:cNvPr>
                    <p:cNvSpPr>
                      <a:spLocks noChangeArrowheads="1"/>
                    </p:cNvSpPr>
                    <p:nvPr/>
                  </p:nvSpPr>
                  <p:spPr bwMode="auto">
                    <a:xfrm>
                      <a:off x="2599057" y="7987086"/>
                      <a:ext cx="72954" cy="54489"/>
                    </a:xfrm>
                    <a:prstGeom prst="ellipse">
                      <a:avLst/>
                    </a:prstGeom>
                    <a:noFill/>
                    <a:ln w="38100"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18" name="Oval 21">
                      <a:extLst>
                        <a:ext uri="{FF2B5EF4-FFF2-40B4-BE49-F238E27FC236}">
                          <a16:creationId xmlns:a16="http://schemas.microsoft.com/office/drawing/2014/main" id="{6C036C35-0499-422C-822E-AA6BDAC7A363}"/>
                        </a:ext>
                      </a:extLst>
                    </p:cNvPr>
                    <p:cNvSpPr>
                      <a:spLocks noChangeArrowheads="1"/>
                    </p:cNvSpPr>
                    <p:nvPr/>
                  </p:nvSpPr>
                  <p:spPr bwMode="auto">
                    <a:xfrm>
                      <a:off x="5400180" y="8079036"/>
                      <a:ext cx="72954" cy="54489"/>
                    </a:xfrm>
                    <a:prstGeom prst="ellipse">
                      <a:avLst/>
                    </a:prstGeom>
                    <a:solidFill>
                      <a:srgbClr val="A5A5A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19" name="Oval 22">
                      <a:extLst>
                        <a:ext uri="{FF2B5EF4-FFF2-40B4-BE49-F238E27FC236}">
                          <a16:creationId xmlns:a16="http://schemas.microsoft.com/office/drawing/2014/main" id="{8E0A88F6-5B21-4A45-B7B4-47CF15724711}"/>
                        </a:ext>
                      </a:extLst>
                    </p:cNvPr>
                    <p:cNvSpPr>
                      <a:spLocks noChangeArrowheads="1"/>
                    </p:cNvSpPr>
                    <p:nvPr/>
                  </p:nvSpPr>
                  <p:spPr bwMode="auto">
                    <a:xfrm>
                      <a:off x="5400180" y="8077901"/>
                      <a:ext cx="72954" cy="55625"/>
                    </a:xfrm>
                    <a:prstGeom prst="ellipse">
                      <a:avLst/>
                    </a:prstGeom>
                    <a:noFill/>
                    <a:ln w="38100"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20" name="Line 23">
                      <a:extLst>
                        <a:ext uri="{FF2B5EF4-FFF2-40B4-BE49-F238E27FC236}">
                          <a16:creationId xmlns:a16="http://schemas.microsoft.com/office/drawing/2014/main" id="{F0A287B6-3335-45E4-812E-3B65513A235C}"/>
                        </a:ext>
                      </a:extLst>
                    </p:cNvPr>
                    <p:cNvSpPr>
                      <a:spLocks noChangeShapeType="1"/>
                    </p:cNvSpPr>
                    <p:nvPr/>
                  </p:nvSpPr>
                  <p:spPr bwMode="auto">
                    <a:xfrm>
                      <a:off x="2629454" y="6547661"/>
                      <a:ext cx="2801123" cy="145305"/>
                    </a:xfrm>
                    <a:prstGeom prst="line">
                      <a:avLst/>
                    </a:prstGeom>
                    <a:noFill/>
                    <a:ln w="38100" cap="rnd">
                      <a:solidFill>
                        <a:srgbClr val="FFC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21" name="Oval 24">
                      <a:extLst>
                        <a:ext uri="{FF2B5EF4-FFF2-40B4-BE49-F238E27FC236}">
                          <a16:creationId xmlns:a16="http://schemas.microsoft.com/office/drawing/2014/main" id="{164722E7-504D-4558-BAEE-D8252CD1B096}"/>
                        </a:ext>
                      </a:extLst>
                    </p:cNvPr>
                    <p:cNvSpPr>
                      <a:spLocks noChangeArrowheads="1"/>
                    </p:cNvSpPr>
                    <p:nvPr/>
                  </p:nvSpPr>
                  <p:spPr bwMode="auto">
                    <a:xfrm>
                      <a:off x="2599057" y="6521551"/>
                      <a:ext cx="72954" cy="54489"/>
                    </a:xfrm>
                    <a:prstGeom prst="ellipse">
                      <a:avLst/>
                    </a:prstGeom>
                    <a:solidFill>
                      <a:srgbClr val="FFC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22" name="Oval 25">
                      <a:extLst>
                        <a:ext uri="{FF2B5EF4-FFF2-40B4-BE49-F238E27FC236}">
                          <a16:creationId xmlns:a16="http://schemas.microsoft.com/office/drawing/2014/main" id="{E6E4A9A5-3C13-4A5F-B86B-E7CB308BFD9D}"/>
                        </a:ext>
                      </a:extLst>
                    </p:cNvPr>
                    <p:cNvSpPr>
                      <a:spLocks noChangeArrowheads="1"/>
                    </p:cNvSpPr>
                    <p:nvPr/>
                  </p:nvSpPr>
                  <p:spPr bwMode="auto">
                    <a:xfrm>
                      <a:off x="2599057" y="6521551"/>
                      <a:ext cx="72954" cy="54489"/>
                    </a:xfrm>
                    <a:prstGeom prst="ellipse">
                      <a:avLst/>
                    </a:prstGeom>
                    <a:noFill/>
                    <a:ln w="38100"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23" name="Oval 26">
                      <a:extLst>
                        <a:ext uri="{FF2B5EF4-FFF2-40B4-BE49-F238E27FC236}">
                          <a16:creationId xmlns:a16="http://schemas.microsoft.com/office/drawing/2014/main" id="{738D32C9-4763-4083-BCB1-70B40E0DB5AA}"/>
                        </a:ext>
                      </a:extLst>
                    </p:cNvPr>
                    <p:cNvSpPr>
                      <a:spLocks noChangeArrowheads="1"/>
                    </p:cNvSpPr>
                    <p:nvPr/>
                  </p:nvSpPr>
                  <p:spPr bwMode="auto">
                    <a:xfrm>
                      <a:off x="5400180" y="6666856"/>
                      <a:ext cx="72954" cy="54489"/>
                    </a:xfrm>
                    <a:prstGeom prst="ellipse">
                      <a:avLst/>
                    </a:prstGeom>
                    <a:solidFill>
                      <a:srgbClr val="FFC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24" name="Oval 27">
                      <a:extLst>
                        <a:ext uri="{FF2B5EF4-FFF2-40B4-BE49-F238E27FC236}">
                          <a16:creationId xmlns:a16="http://schemas.microsoft.com/office/drawing/2014/main" id="{F7452805-6F8C-4780-8D69-8EB1688EAC16}"/>
                        </a:ext>
                      </a:extLst>
                    </p:cNvPr>
                    <p:cNvSpPr>
                      <a:spLocks noChangeArrowheads="1"/>
                    </p:cNvSpPr>
                    <p:nvPr/>
                  </p:nvSpPr>
                  <p:spPr bwMode="auto">
                    <a:xfrm>
                      <a:off x="5400180" y="6666856"/>
                      <a:ext cx="72954" cy="54489"/>
                    </a:xfrm>
                    <a:prstGeom prst="ellipse">
                      <a:avLst/>
                    </a:prstGeom>
                    <a:noFill/>
                    <a:ln w="38100"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25" name="Line 28">
                      <a:extLst>
                        <a:ext uri="{FF2B5EF4-FFF2-40B4-BE49-F238E27FC236}">
                          <a16:creationId xmlns:a16="http://schemas.microsoft.com/office/drawing/2014/main" id="{E940AACD-A982-4BDD-8556-3A96B3EC098C}"/>
                        </a:ext>
                      </a:extLst>
                    </p:cNvPr>
                    <p:cNvSpPr>
                      <a:spLocks noChangeShapeType="1"/>
                    </p:cNvSpPr>
                    <p:nvPr/>
                  </p:nvSpPr>
                  <p:spPr bwMode="auto">
                    <a:xfrm>
                      <a:off x="2629454" y="6912058"/>
                      <a:ext cx="2801123" cy="281528"/>
                    </a:xfrm>
                    <a:prstGeom prst="line">
                      <a:avLst/>
                    </a:prstGeom>
                    <a:noFill/>
                    <a:ln w="38100" cap="rnd">
                      <a:solidFill>
                        <a:srgbClr val="5B9BD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26" name="Oval 29">
                      <a:extLst>
                        <a:ext uri="{FF2B5EF4-FFF2-40B4-BE49-F238E27FC236}">
                          <a16:creationId xmlns:a16="http://schemas.microsoft.com/office/drawing/2014/main" id="{06BF61F2-1D69-4AFF-8A7F-A61D58D16EC1}"/>
                        </a:ext>
                      </a:extLst>
                    </p:cNvPr>
                    <p:cNvSpPr>
                      <a:spLocks noChangeArrowheads="1"/>
                    </p:cNvSpPr>
                    <p:nvPr/>
                  </p:nvSpPr>
                  <p:spPr bwMode="auto">
                    <a:xfrm>
                      <a:off x="2599057" y="6885948"/>
                      <a:ext cx="72954" cy="54489"/>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27" name="Oval 30">
                      <a:extLst>
                        <a:ext uri="{FF2B5EF4-FFF2-40B4-BE49-F238E27FC236}">
                          <a16:creationId xmlns:a16="http://schemas.microsoft.com/office/drawing/2014/main" id="{2550D994-5F03-4231-873C-580E0294A2FA}"/>
                        </a:ext>
                      </a:extLst>
                    </p:cNvPr>
                    <p:cNvSpPr>
                      <a:spLocks noChangeArrowheads="1"/>
                    </p:cNvSpPr>
                    <p:nvPr/>
                  </p:nvSpPr>
                  <p:spPr bwMode="auto">
                    <a:xfrm>
                      <a:off x="2599057" y="6885948"/>
                      <a:ext cx="72954" cy="54489"/>
                    </a:xfrm>
                    <a:prstGeom prst="ellipse">
                      <a:avLst/>
                    </a:prstGeom>
                    <a:noFill/>
                    <a:ln w="38100"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28" name="Oval 31">
                      <a:extLst>
                        <a:ext uri="{FF2B5EF4-FFF2-40B4-BE49-F238E27FC236}">
                          <a16:creationId xmlns:a16="http://schemas.microsoft.com/office/drawing/2014/main" id="{6A82F42F-217C-4FFC-98BA-09CF8C1FB1AF}"/>
                        </a:ext>
                      </a:extLst>
                    </p:cNvPr>
                    <p:cNvSpPr>
                      <a:spLocks noChangeArrowheads="1"/>
                    </p:cNvSpPr>
                    <p:nvPr/>
                  </p:nvSpPr>
                  <p:spPr bwMode="auto">
                    <a:xfrm>
                      <a:off x="5400180" y="7167476"/>
                      <a:ext cx="72954" cy="54489"/>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sp>
                  <p:nvSpPr>
                    <p:cNvPr id="2829" name="Oval 32">
                      <a:extLst>
                        <a:ext uri="{FF2B5EF4-FFF2-40B4-BE49-F238E27FC236}">
                          <a16:creationId xmlns:a16="http://schemas.microsoft.com/office/drawing/2014/main" id="{1D6A130C-B958-43E3-801A-775ED2E2C99A}"/>
                        </a:ext>
                      </a:extLst>
                    </p:cNvPr>
                    <p:cNvSpPr>
                      <a:spLocks noChangeArrowheads="1"/>
                    </p:cNvSpPr>
                    <p:nvPr/>
                  </p:nvSpPr>
                  <p:spPr bwMode="auto">
                    <a:xfrm>
                      <a:off x="5400180" y="7167476"/>
                      <a:ext cx="72954" cy="54489"/>
                    </a:xfrm>
                    <a:prstGeom prst="ellipse">
                      <a:avLst/>
                    </a:prstGeom>
                    <a:noFill/>
                    <a:ln w="38100"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b="1">
                        <a:latin typeface="Arial" panose="020B0604020202020204" pitchFamily="34" charset="0"/>
                        <a:cs typeface="Arial" panose="020B0604020202020204" pitchFamily="34" charset="0"/>
                      </a:endParaRPr>
                    </a:p>
                  </p:txBody>
                </p:sp>
              </p:grpSp>
              <p:sp>
                <p:nvSpPr>
                  <p:cNvPr id="2796" name="Rectangle 33">
                    <a:extLst>
                      <a:ext uri="{FF2B5EF4-FFF2-40B4-BE49-F238E27FC236}">
                        <a16:creationId xmlns:a16="http://schemas.microsoft.com/office/drawing/2014/main" id="{9D79EA30-EE75-425F-919C-45249969927A}"/>
                      </a:ext>
                    </a:extLst>
                  </p:cNvPr>
                  <p:cNvSpPr>
                    <a:spLocks noChangeArrowheads="1"/>
                  </p:cNvSpPr>
                  <p:nvPr/>
                </p:nvSpPr>
                <p:spPr bwMode="auto">
                  <a:xfrm>
                    <a:off x="1796587" y="8993767"/>
                    <a:ext cx="1426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effectLst/>
                        <a:cs typeface="Arial" panose="020B0604020202020204" pitchFamily="34" charset="0"/>
                      </a:rPr>
                      <a:t>0</a:t>
                    </a:r>
                  </a:p>
                </p:txBody>
              </p:sp>
              <p:sp>
                <p:nvSpPr>
                  <p:cNvPr id="2797" name="Rectangle 35">
                    <a:extLst>
                      <a:ext uri="{FF2B5EF4-FFF2-40B4-BE49-F238E27FC236}">
                        <a16:creationId xmlns:a16="http://schemas.microsoft.com/office/drawing/2014/main" id="{FC8E390E-0493-4A85-84B2-858454E78A6F}"/>
                      </a:ext>
                    </a:extLst>
                  </p:cNvPr>
                  <p:cNvSpPr>
                    <a:spLocks noChangeArrowheads="1"/>
                  </p:cNvSpPr>
                  <p:nvPr/>
                </p:nvSpPr>
                <p:spPr bwMode="auto">
                  <a:xfrm>
                    <a:off x="1583387" y="8437523"/>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0.2</a:t>
                    </a:r>
                  </a:p>
                </p:txBody>
              </p:sp>
              <p:sp>
                <p:nvSpPr>
                  <p:cNvPr id="2798" name="Rectangle 37">
                    <a:extLst>
                      <a:ext uri="{FF2B5EF4-FFF2-40B4-BE49-F238E27FC236}">
                        <a16:creationId xmlns:a16="http://schemas.microsoft.com/office/drawing/2014/main" id="{E590AEE4-4738-4B42-AA4E-AC3086AAC79A}"/>
                      </a:ext>
                    </a:extLst>
                  </p:cNvPr>
                  <p:cNvSpPr>
                    <a:spLocks noChangeArrowheads="1"/>
                  </p:cNvSpPr>
                  <p:nvPr/>
                </p:nvSpPr>
                <p:spPr bwMode="auto">
                  <a:xfrm>
                    <a:off x="1583387" y="7879008"/>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0.4</a:t>
                    </a:r>
                  </a:p>
                </p:txBody>
              </p:sp>
              <p:sp>
                <p:nvSpPr>
                  <p:cNvPr id="2799" name="Rectangle 39">
                    <a:extLst>
                      <a:ext uri="{FF2B5EF4-FFF2-40B4-BE49-F238E27FC236}">
                        <a16:creationId xmlns:a16="http://schemas.microsoft.com/office/drawing/2014/main" id="{17A365DC-1902-4001-8CFF-F81897DD82F0}"/>
                      </a:ext>
                    </a:extLst>
                  </p:cNvPr>
                  <p:cNvSpPr>
                    <a:spLocks noChangeArrowheads="1"/>
                  </p:cNvSpPr>
                  <p:nvPr/>
                </p:nvSpPr>
                <p:spPr bwMode="auto">
                  <a:xfrm>
                    <a:off x="1583387" y="7319358"/>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0.6</a:t>
                    </a:r>
                  </a:p>
                </p:txBody>
              </p:sp>
              <p:sp>
                <p:nvSpPr>
                  <p:cNvPr id="2800" name="Rectangle 41">
                    <a:extLst>
                      <a:ext uri="{FF2B5EF4-FFF2-40B4-BE49-F238E27FC236}">
                        <a16:creationId xmlns:a16="http://schemas.microsoft.com/office/drawing/2014/main" id="{2147BD6D-6132-4C9E-8358-299A25DD2111}"/>
                      </a:ext>
                    </a:extLst>
                  </p:cNvPr>
                  <p:cNvSpPr>
                    <a:spLocks noChangeArrowheads="1"/>
                  </p:cNvSpPr>
                  <p:nvPr/>
                </p:nvSpPr>
                <p:spPr bwMode="auto">
                  <a:xfrm>
                    <a:off x="1583387" y="6763113"/>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0.8</a:t>
                    </a:r>
                  </a:p>
                </p:txBody>
              </p:sp>
              <p:sp>
                <p:nvSpPr>
                  <p:cNvPr id="2801" name="Rectangle 43">
                    <a:extLst>
                      <a:ext uri="{FF2B5EF4-FFF2-40B4-BE49-F238E27FC236}">
                        <a16:creationId xmlns:a16="http://schemas.microsoft.com/office/drawing/2014/main" id="{D19BA5C8-8E87-434F-8A0A-D3D3AF749A41}"/>
                      </a:ext>
                    </a:extLst>
                  </p:cNvPr>
                  <p:cNvSpPr>
                    <a:spLocks noChangeArrowheads="1"/>
                  </p:cNvSpPr>
                  <p:nvPr/>
                </p:nvSpPr>
                <p:spPr bwMode="auto">
                  <a:xfrm>
                    <a:off x="1796587" y="6203463"/>
                    <a:ext cx="1426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effectLst/>
                        <a:cs typeface="Arial" panose="020B0604020202020204" pitchFamily="34" charset="0"/>
                      </a:rPr>
                      <a:t>1</a:t>
                    </a:r>
                  </a:p>
                </p:txBody>
              </p:sp>
              <p:sp>
                <p:nvSpPr>
                  <p:cNvPr id="2802" name="Rectangle 55">
                    <a:extLst>
                      <a:ext uri="{FF2B5EF4-FFF2-40B4-BE49-F238E27FC236}">
                        <a16:creationId xmlns:a16="http://schemas.microsoft.com/office/drawing/2014/main" id="{9E3CDBCB-2C2A-44E9-9459-B9097CB1A27B}"/>
                      </a:ext>
                    </a:extLst>
                  </p:cNvPr>
                  <p:cNvSpPr>
                    <a:spLocks noChangeArrowheads="1"/>
                  </p:cNvSpPr>
                  <p:nvPr/>
                </p:nvSpPr>
                <p:spPr bwMode="auto">
                  <a:xfrm>
                    <a:off x="2129549" y="9197320"/>
                    <a:ext cx="91210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effectLst/>
                        <a:cs typeface="Arial" panose="020B0604020202020204" pitchFamily="34" charset="0"/>
                      </a:rPr>
                      <a:t>Control</a:t>
                    </a:r>
                    <a:endParaRPr kumimoji="0" lang="en-US" altLang="en-US" sz="2000" b="0" i="0" u="none" strike="noStrike" cap="none" normalizeH="0" baseline="0" dirty="0">
                      <a:ln>
                        <a:noFill/>
                      </a:ln>
                      <a:effectLst/>
                      <a:cs typeface="Arial" panose="020B0604020202020204" pitchFamily="34" charset="0"/>
                    </a:endParaRPr>
                  </a:p>
                </p:txBody>
              </p:sp>
              <p:sp>
                <p:nvSpPr>
                  <p:cNvPr id="2803" name="Rectangle 56">
                    <a:extLst>
                      <a:ext uri="{FF2B5EF4-FFF2-40B4-BE49-F238E27FC236}">
                        <a16:creationId xmlns:a16="http://schemas.microsoft.com/office/drawing/2014/main" id="{3CA63E7F-E93E-4F53-BC72-F76F0365E55E}"/>
                      </a:ext>
                    </a:extLst>
                  </p:cNvPr>
                  <p:cNvSpPr>
                    <a:spLocks noChangeArrowheads="1"/>
                  </p:cNvSpPr>
                  <p:nvPr/>
                </p:nvSpPr>
                <p:spPr bwMode="auto">
                  <a:xfrm>
                    <a:off x="5008311" y="9204032"/>
                    <a:ext cx="79829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FF0000"/>
                        </a:solidFill>
                        <a:effectLst/>
                        <a:cs typeface="Arial" panose="020B0604020202020204" pitchFamily="34" charset="0"/>
                      </a:rPr>
                      <a:t>ML277</a:t>
                    </a:r>
                    <a:endParaRPr kumimoji="0" lang="en-US" altLang="en-US" sz="2000" b="0" i="0" u="none" strike="noStrike" cap="none" normalizeH="0" baseline="0" dirty="0">
                      <a:ln>
                        <a:noFill/>
                      </a:ln>
                      <a:solidFill>
                        <a:srgbClr val="FF0000"/>
                      </a:solidFill>
                      <a:effectLst/>
                      <a:cs typeface="Arial" panose="020B0604020202020204" pitchFamily="34" charset="0"/>
                    </a:endParaRPr>
                  </a:p>
                </p:txBody>
              </p:sp>
              <p:sp>
                <p:nvSpPr>
                  <p:cNvPr id="2804" name="Rectangle 73">
                    <a:extLst>
                      <a:ext uri="{FF2B5EF4-FFF2-40B4-BE49-F238E27FC236}">
                        <a16:creationId xmlns:a16="http://schemas.microsoft.com/office/drawing/2014/main" id="{27349351-0681-46C4-A18B-D72B284117E1}"/>
                      </a:ext>
                    </a:extLst>
                  </p:cNvPr>
                  <p:cNvSpPr>
                    <a:spLocks noChangeArrowheads="1"/>
                  </p:cNvSpPr>
                  <p:nvPr/>
                </p:nvSpPr>
                <p:spPr bwMode="auto">
                  <a:xfrm rot="16200000">
                    <a:off x="170125" y="7555128"/>
                    <a:ext cx="23211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rgbClr val="000000"/>
                        </a:solidFill>
                        <a:effectLst/>
                        <a:cs typeface="Arial" panose="020B0604020202020204" pitchFamily="34" charset="0"/>
                      </a:rPr>
                      <a:t>CaT</a:t>
                    </a:r>
                    <a:r>
                      <a:rPr kumimoji="0" lang="en-US" altLang="en-US" sz="2000" b="1" i="0" u="none" strike="noStrike" cap="none" normalizeH="0" baseline="0" dirty="0">
                        <a:ln>
                          <a:noFill/>
                        </a:ln>
                        <a:solidFill>
                          <a:srgbClr val="000000"/>
                        </a:solidFill>
                        <a:effectLst/>
                        <a:cs typeface="Arial" panose="020B0604020202020204" pitchFamily="34" charset="0"/>
                      </a:rPr>
                      <a:t> alternans ratio</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grpSp>
            <p:sp>
              <p:nvSpPr>
                <p:cNvPr id="2639" name="TextBox 2638">
                  <a:extLst>
                    <a:ext uri="{FF2B5EF4-FFF2-40B4-BE49-F238E27FC236}">
                      <a16:creationId xmlns:a16="http://schemas.microsoft.com/office/drawing/2014/main" id="{6EDD18F2-A2D3-46BE-9344-3C8174DFA57D}"/>
                    </a:ext>
                  </a:extLst>
                </p:cNvPr>
                <p:cNvSpPr txBox="1"/>
                <p:nvPr/>
              </p:nvSpPr>
              <p:spPr>
                <a:xfrm>
                  <a:off x="38803712" y="11492579"/>
                  <a:ext cx="405058" cy="536231"/>
                </a:xfrm>
                <a:prstGeom prst="rect">
                  <a:avLst/>
                </a:prstGeom>
                <a:noFill/>
              </p:spPr>
              <p:txBody>
                <a:bodyPr wrap="none" rtlCol="0">
                  <a:spAutoFit/>
                </a:bodyPr>
                <a:lstStyle/>
                <a:p>
                  <a:r>
                    <a:rPr lang="en-US" sz="3200" b="1" dirty="0">
                      <a:latin typeface="Arial" pitchFamily="34" charset="0"/>
                      <a:cs typeface="Arial" pitchFamily="34" charset="0"/>
                    </a:rPr>
                    <a:t>B</a:t>
                  </a:r>
                </a:p>
              </p:txBody>
            </p:sp>
            <p:sp>
              <p:nvSpPr>
                <p:cNvPr id="2640" name="TextBox 2639">
                  <a:extLst>
                    <a:ext uri="{FF2B5EF4-FFF2-40B4-BE49-F238E27FC236}">
                      <a16:creationId xmlns:a16="http://schemas.microsoft.com/office/drawing/2014/main" id="{30DC3EA0-9D35-4FCD-8482-1CDC9EBEE822}"/>
                    </a:ext>
                  </a:extLst>
                </p:cNvPr>
                <p:cNvSpPr txBox="1"/>
                <p:nvPr/>
              </p:nvSpPr>
              <p:spPr>
                <a:xfrm>
                  <a:off x="38803712" y="7672488"/>
                  <a:ext cx="405058" cy="536231"/>
                </a:xfrm>
                <a:prstGeom prst="rect">
                  <a:avLst/>
                </a:prstGeom>
                <a:noFill/>
              </p:spPr>
              <p:txBody>
                <a:bodyPr wrap="none" rtlCol="0">
                  <a:spAutoFit/>
                </a:bodyPr>
                <a:lstStyle/>
                <a:p>
                  <a:r>
                    <a:rPr lang="en-US" sz="3200" b="1" dirty="0">
                      <a:latin typeface="Arial" pitchFamily="34" charset="0"/>
                      <a:cs typeface="Arial" pitchFamily="34" charset="0"/>
                    </a:rPr>
                    <a:t>A</a:t>
                  </a:r>
                </a:p>
              </p:txBody>
            </p:sp>
            <p:grpSp>
              <p:nvGrpSpPr>
                <p:cNvPr id="2642" name="Group 2641">
                  <a:extLst>
                    <a:ext uri="{FF2B5EF4-FFF2-40B4-BE49-F238E27FC236}">
                      <a16:creationId xmlns:a16="http://schemas.microsoft.com/office/drawing/2014/main" id="{AFC0EF8D-5C05-43B3-8615-0B92A60951E0}"/>
                    </a:ext>
                  </a:extLst>
                </p:cNvPr>
                <p:cNvGrpSpPr/>
                <p:nvPr/>
              </p:nvGrpSpPr>
              <p:grpSpPr>
                <a:xfrm>
                  <a:off x="45233805" y="8057861"/>
                  <a:ext cx="4924395" cy="3579255"/>
                  <a:chOff x="499399" y="12430156"/>
                  <a:chExt cx="4924395" cy="3579255"/>
                </a:xfrm>
              </p:grpSpPr>
              <p:grpSp>
                <p:nvGrpSpPr>
                  <p:cNvPr id="2749" name="Group 2748">
                    <a:extLst>
                      <a:ext uri="{FF2B5EF4-FFF2-40B4-BE49-F238E27FC236}">
                        <a16:creationId xmlns:a16="http://schemas.microsoft.com/office/drawing/2014/main" id="{3E19916A-DF23-4C43-8063-F8EA0617F1ED}"/>
                      </a:ext>
                    </a:extLst>
                  </p:cNvPr>
                  <p:cNvGrpSpPr/>
                  <p:nvPr/>
                </p:nvGrpSpPr>
                <p:grpSpPr>
                  <a:xfrm>
                    <a:off x="3279476" y="13022202"/>
                    <a:ext cx="274638" cy="2353173"/>
                    <a:chOff x="4240213" y="13285788"/>
                    <a:chExt cx="274638" cy="2106612"/>
                  </a:xfrm>
                </p:grpSpPr>
                <p:sp>
                  <p:nvSpPr>
                    <p:cNvPr id="2789" name="Rectangle 10">
                      <a:extLst>
                        <a:ext uri="{FF2B5EF4-FFF2-40B4-BE49-F238E27FC236}">
                          <a16:creationId xmlns:a16="http://schemas.microsoft.com/office/drawing/2014/main" id="{689D24F3-8014-4539-B378-D67C2DC6309F}"/>
                        </a:ext>
                      </a:extLst>
                    </p:cNvPr>
                    <p:cNvSpPr>
                      <a:spLocks noChangeArrowheads="1"/>
                    </p:cNvSpPr>
                    <p:nvPr/>
                  </p:nvSpPr>
                  <p:spPr bwMode="auto">
                    <a:xfrm>
                      <a:off x="4240213" y="13760450"/>
                      <a:ext cx="274638" cy="1631950"/>
                    </a:xfrm>
                    <a:prstGeom prst="rect">
                      <a:avLst/>
                    </a:prstGeom>
                    <a:solidFill>
                      <a:srgbClr val="FF0000"/>
                    </a:solidFill>
                    <a:ln w="2857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90" name="Rectangle 11">
                      <a:extLst>
                        <a:ext uri="{FF2B5EF4-FFF2-40B4-BE49-F238E27FC236}">
                          <a16:creationId xmlns:a16="http://schemas.microsoft.com/office/drawing/2014/main" id="{D7037FC1-80F9-44C3-B38D-968B1030AD55}"/>
                        </a:ext>
                      </a:extLst>
                    </p:cNvPr>
                    <p:cNvSpPr>
                      <a:spLocks noChangeArrowheads="1"/>
                    </p:cNvSpPr>
                    <p:nvPr/>
                  </p:nvSpPr>
                  <p:spPr bwMode="auto">
                    <a:xfrm>
                      <a:off x="4240213" y="13760450"/>
                      <a:ext cx="274638" cy="1631950"/>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91" name="Freeform 20">
                      <a:extLst>
                        <a:ext uri="{FF2B5EF4-FFF2-40B4-BE49-F238E27FC236}">
                          <a16:creationId xmlns:a16="http://schemas.microsoft.com/office/drawing/2014/main" id="{F135BDED-297C-4C47-A1D4-82E92C25C7D1}"/>
                        </a:ext>
                      </a:extLst>
                    </p:cNvPr>
                    <p:cNvSpPr>
                      <a:spLocks noEditPoints="1"/>
                    </p:cNvSpPr>
                    <p:nvPr/>
                  </p:nvSpPr>
                  <p:spPr bwMode="auto">
                    <a:xfrm>
                      <a:off x="4364038" y="13285788"/>
                      <a:ext cx="26988" cy="474662"/>
                    </a:xfrm>
                    <a:custGeom>
                      <a:avLst/>
                      <a:gdLst>
                        <a:gd name="T0" fmla="*/ 9 w 17"/>
                        <a:gd name="T1" fmla="*/ 299 h 299"/>
                        <a:gd name="T2" fmla="*/ 9 w 17"/>
                        <a:gd name="T3" fmla="*/ 0 h 299"/>
                        <a:gd name="T4" fmla="*/ 0 w 17"/>
                        <a:gd name="T5" fmla="*/ 0 h 299"/>
                        <a:gd name="T6" fmla="*/ 17 w 17"/>
                        <a:gd name="T7" fmla="*/ 0 h 299"/>
                      </a:gdLst>
                      <a:ahLst/>
                      <a:cxnLst>
                        <a:cxn ang="0">
                          <a:pos x="T0" y="T1"/>
                        </a:cxn>
                        <a:cxn ang="0">
                          <a:pos x="T2" y="T3"/>
                        </a:cxn>
                        <a:cxn ang="0">
                          <a:pos x="T4" y="T5"/>
                        </a:cxn>
                        <a:cxn ang="0">
                          <a:pos x="T6" y="T7"/>
                        </a:cxn>
                      </a:cxnLst>
                      <a:rect l="0" t="0" r="r" b="b"/>
                      <a:pathLst>
                        <a:path w="17" h="299">
                          <a:moveTo>
                            <a:pt x="9" y="299"/>
                          </a:moveTo>
                          <a:lnTo>
                            <a:pt x="9" y="0"/>
                          </a:lnTo>
                          <a:moveTo>
                            <a:pt x="0" y="0"/>
                          </a:moveTo>
                          <a:lnTo>
                            <a:pt x="17"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grpSp>
              <p:grpSp>
                <p:nvGrpSpPr>
                  <p:cNvPr id="2750" name="Group 2749">
                    <a:extLst>
                      <a:ext uri="{FF2B5EF4-FFF2-40B4-BE49-F238E27FC236}">
                        <a16:creationId xmlns:a16="http://schemas.microsoft.com/office/drawing/2014/main" id="{05602B75-862D-4B64-844E-1867C7899A1A}"/>
                      </a:ext>
                    </a:extLst>
                  </p:cNvPr>
                  <p:cNvGrpSpPr/>
                  <p:nvPr/>
                </p:nvGrpSpPr>
                <p:grpSpPr>
                  <a:xfrm>
                    <a:off x="2903979" y="13476168"/>
                    <a:ext cx="274638" cy="1899207"/>
                    <a:chOff x="2025650" y="13692188"/>
                    <a:chExt cx="274638" cy="1700212"/>
                  </a:xfrm>
                </p:grpSpPr>
                <p:sp>
                  <p:nvSpPr>
                    <p:cNvPr id="2786" name="Rectangle 6">
                      <a:extLst>
                        <a:ext uri="{FF2B5EF4-FFF2-40B4-BE49-F238E27FC236}">
                          <a16:creationId xmlns:a16="http://schemas.microsoft.com/office/drawing/2014/main" id="{F2432261-FE8F-493D-98C9-242FFFF900C6}"/>
                        </a:ext>
                      </a:extLst>
                    </p:cNvPr>
                    <p:cNvSpPr>
                      <a:spLocks noChangeArrowheads="1"/>
                    </p:cNvSpPr>
                    <p:nvPr/>
                  </p:nvSpPr>
                  <p:spPr bwMode="auto">
                    <a:xfrm>
                      <a:off x="2025650" y="14030325"/>
                      <a:ext cx="274638" cy="1362075"/>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87" name="Rectangle 7">
                      <a:extLst>
                        <a:ext uri="{FF2B5EF4-FFF2-40B4-BE49-F238E27FC236}">
                          <a16:creationId xmlns:a16="http://schemas.microsoft.com/office/drawing/2014/main" id="{76C4B704-A5D9-4C50-A0AD-7274DE98D7AC}"/>
                        </a:ext>
                      </a:extLst>
                    </p:cNvPr>
                    <p:cNvSpPr>
                      <a:spLocks noChangeArrowheads="1"/>
                    </p:cNvSpPr>
                    <p:nvPr/>
                  </p:nvSpPr>
                  <p:spPr bwMode="auto">
                    <a:xfrm>
                      <a:off x="2025650" y="14030325"/>
                      <a:ext cx="274638" cy="1362075"/>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88" name="Freeform 17">
                      <a:extLst>
                        <a:ext uri="{FF2B5EF4-FFF2-40B4-BE49-F238E27FC236}">
                          <a16:creationId xmlns:a16="http://schemas.microsoft.com/office/drawing/2014/main" id="{2CA31BF7-6CEA-4CC6-A085-E8A6FFB72193}"/>
                        </a:ext>
                      </a:extLst>
                    </p:cNvPr>
                    <p:cNvSpPr>
                      <a:spLocks noEditPoints="1"/>
                    </p:cNvSpPr>
                    <p:nvPr/>
                  </p:nvSpPr>
                  <p:spPr bwMode="auto">
                    <a:xfrm>
                      <a:off x="2149475" y="13692188"/>
                      <a:ext cx="26988" cy="338137"/>
                    </a:xfrm>
                    <a:custGeom>
                      <a:avLst/>
                      <a:gdLst>
                        <a:gd name="T0" fmla="*/ 9 w 17"/>
                        <a:gd name="T1" fmla="*/ 213 h 213"/>
                        <a:gd name="T2" fmla="*/ 9 w 17"/>
                        <a:gd name="T3" fmla="*/ 0 h 213"/>
                        <a:gd name="T4" fmla="*/ 0 w 17"/>
                        <a:gd name="T5" fmla="*/ 0 h 213"/>
                        <a:gd name="T6" fmla="*/ 17 w 17"/>
                        <a:gd name="T7" fmla="*/ 0 h 213"/>
                      </a:gdLst>
                      <a:ahLst/>
                      <a:cxnLst>
                        <a:cxn ang="0">
                          <a:pos x="T0" y="T1"/>
                        </a:cxn>
                        <a:cxn ang="0">
                          <a:pos x="T2" y="T3"/>
                        </a:cxn>
                        <a:cxn ang="0">
                          <a:pos x="T4" y="T5"/>
                        </a:cxn>
                        <a:cxn ang="0">
                          <a:pos x="T6" y="T7"/>
                        </a:cxn>
                      </a:cxnLst>
                      <a:rect l="0" t="0" r="r" b="b"/>
                      <a:pathLst>
                        <a:path w="17" h="213">
                          <a:moveTo>
                            <a:pt x="9" y="213"/>
                          </a:moveTo>
                          <a:lnTo>
                            <a:pt x="9" y="0"/>
                          </a:lnTo>
                          <a:moveTo>
                            <a:pt x="0" y="0"/>
                          </a:moveTo>
                          <a:lnTo>
                            <a:pt x="17"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grpSp>
              <p:sp>
                <p:nvSpPr>
                  <p:cNvPr id="2751" name="Line 22">
                    <a:extLst>
                      <a:ext uri="{FF2B5EF4-FFF2-40B4-BE49-F238E27FC236}">
                        <a16:creationId xmlns:a16="http://schemas.microsoft.com/office/drawing/2014/main" id="{DC5B6767-50BD-40BC-A015-E778C31E3823}"/>
                      </a:ext>
                    </a:extLst>
                  </p:cNvPr>
                  <p:cNvSpPr>
                    <a:spLocks noChangeShapeType="1"/>
                  </p:cNvSpPr>
                  <p:nvPr/>
                </p:nvSpPr>
                <p:spPr bwMode="auto">
                  <a:xfrm flipV="1">
                    <a:off x="1335088" y="12724287"/>
                    <a:ext cx="0" cy="2651088"/>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52" name="Freeform 23">
                    <a:extLst>
                      <a:ext uri="{FF2B5EF4-FFF2-40B4-BE49-F238E27FC236}">
                        <a16:creationId xmlns:a16="http://schemas.microsoft.com/office/drawing/2014/main" id="{D64C8CFE-9EA1-4C13-B328-BDEE8C7F3CB4}"/>
                      </a:ext>
                    </a:extLst>
                  </p:cNvPr>
                  <p:cNvSpPr>
                    <a:spLocks noEditPoints="1"/>
                  </p:cNvSpPr>
                  <p:nvPr/>
                </p:nvSpPr>
                <p:spPr bwMode="auto">
                  <a:xfrm>
                    <a:off x="1263721" y="12724287"/>
                    <a:ext cx="71367" cy="2651088"/>
                  </a:xfrm>
                  <a:custGeom>
                    <a:avLst/>
                    <a:gdLst>
                      <a:gd name="T0" fmla="*/ 0 w 22"/>
                      <a:gd name="T1" fmla="*/ 1495 h 1495"/>
                      <a:gd name="T2" fmla="*/ 22 w 22"/>
                      <a:gd name="T3" fmla="*/ 1495 h 1495"/>
                      <a:gd name="T4" fmla="*/ 0 w 22"/>
                      <a:gd name="T5" fmla="*/ 1247 h 1495"/>
                      <a:gd name="T6" fmla="*/ 22 w 22"/>
                      <a:gd name="T7" fmla="*/ 1247 h 1495"/>
                      <a:gd name="T8" fmla="*/ 0 w 22"/>
                      <a:gd name="T9" fmla="*/ 999 h 1495"/>
                      <a:gd name="T10" fmla="*/ 22 w 22"/>
                      <a:gd name="T11" fmla="*/ 999 h 1495"/>
                      <a:gd name="T12" fmla="*/ 0 w 22"/>
                      <a:gd name="T13" fmla="*/ 748 h 1495"/>
                      <a:gd name="T14" fmla="*/ 22 w 22"/>
                      <a:gd name="T15" fmla="*/ 748 h 1495"/>
                      <a:gd name="T16" fmla="*/ 0 w 22"/>
                      <a:gd name="T17" fmla="*/ 500 h 1495"/>
                      <a:gd name="T18" fmla="*/ 22 w 22"/>
                      <a:gd name="T19" fmla="*/ 500 h 1495"/>
                      <a:gd name="T20" fmla="*/ 0 w 22"/>
                      <a:gd name="T21" fmla="*/ 251 h 1495"/>
                      <a:gd name="T22" fmla="*/ 22 w 22"/>
                      <a:gd name="T23" fmla="*/ 251 h 1495"/>
                      <a:gd name="T24" fmla="*/ 0 w 22"/>
                      <a:gd name="T25" fmla="*/ 0 h 1495"/>
                      <a:gd name="T26" fmla="*/ 22 w 22"/>
                      <a:gd name="T27" fmla="*/ 0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1495">
                        <a:moveTo>
                          <a:pt x="0" y="1495"/>
                        </a:moveTo>
                        <a:lnTo>
                          <a:pt x="22" y="1495"/>
                        </a:lnTo>
                        <a:moveTo>
                          <a:pt x="0" y="1247"/>
                        </a:moveTo>
                        <a:lnTo>
                          <a:pt x="22" y="1247"/>
                        </a:lnTo>
                        <a:moveTo>
                          <a:pt x="0" y="999"/>
                        </a:moveTo>
                        <a:lnTo>
                          <a:pt x="22" y="999"/>
                        </a:lnTo>
                        <a:moveTo>
                          <a:pt x="0" y="748"/>
                        </a:moveTo>
                        <a:lnTo>
                          <a:pt x="22" y="748"/>
                        </a:lnTo>
                        <a:moveTo>
                          <a:pt x="0" y="500"/>
                        </a:moveTo>
                        <a:lnTo>
                          <a:pt x="22" y="500"/>
                        </a:lnTo>
                        <a:moveTo>
                          <a:pt x="0" y="251"/>
                        </a:moveTo>
                        <a:lnTo>
                          <a:pt x="22" y="251"/>
                        </a:lnTo>
                        <a:moveTo>
                          <a:pt x="0" y="0"/>
                        </a:moveTo>
                        <a:lnTo>
                          <a:pt x="22" y="0"/>
                        </a:lnTo>
                      </a:path>
                    </a:pathLst>
                  </a:cu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53" name="Line 24">
                    <a:extLst>
                      <a:ext uri="{FF2B5EF4-FFF2-40B4-BE49-F238E27FC236}">
                        <a16:creationId xmlns:a16="http://schemas.microsoft.com/office/drawing/2014/main" id="{177ED2CB-683B-4204-B1D2-EE9DC72A6ADC}"/>
                      </a:ext>
                    </a:extLst>
                  </p:cNvPr>
                  <p:cNvSpPr>
                    <a:spLocks noChangeShapeType="1"/>
                  </p:cNvSpPr>
                  <p:nvPr/>
                </p:nvSpPr>
                <p:spPr bwMode="auto">
                  <a:xfrm>
                    <a:off x="1335088" y="15375375"/>
                    <a:ext cx="3870325" cy="0"/>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54" name="Rectangle 25">
                    <a:extLst>
                      <a:ext uri="{FF2B5EF4-FFF2-40B4-BE49-F238E27FC236}">
                        <a16:creationId xmlns:a16="http://schemas.microsoft.com/office/drawing/2014/main" id="{0BF98877-C5EA-4C25-9BDF-E013B74F242A}"/>
                      </a:ext>
                    </a:extLst>
                  </p:cNvPr>
                  <p:cNvSpPr>
                    <a:spLocks noChangeArrowheads="1"/>
                  </p:cNvSpPr>
                  <p:nvPr/>
                </p:nvSpPr>
                <p:spPr bwMode="auto">
                  <a:xfrm>
                    <a:off x="1089556" y="15205491"/>
                    <a:ext cx="142668" cy="34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755" name="Rectangle 27">
                    <a:extLst>
                      <a:ext uri="{FF2B5EF4-FFF2-40B4-BE49-F238E27FC236}">
                        <a16:creationId xmlns:a16="http://schemas.microsoft.com/office/drawing/2014/main" id="{3EBF9217-2EBF-4964-A9B9-0B91AFD4B7F0}"/>
                      </a:ext>
                    </a:extLst>
                  </p:cNvPr>
                  <p:cNvSpPr>
                    <a:spLocks noChangeArrowheads="1"/>
                  </p:cNvSpPr>
                  <p:nvPr/>
                </p:nvSpPr>
                <p:spPr bwMode="auto">
                  <a:xfrm>
                    <a:off x="876357" y="14322386"/>
                    <a:ext cx="355867" cy="34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0.2</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756" name="Rectangle 29">
                    <a:extLst>
                      <a:ext uri="{FF2B5EF4-FFF2-40B4-BE49-F238E27FC236}">
                        <a16:creationId xmlns:a16="http://schemas.microsoft.com/office/drawing/2014/main" id="{5B1A6C52-760E-4F82-93F5-8FA9BE7C1DE2}"/>
                      </a:ext>
                    </a:extLst>
                  </p:cNvPr>
                  <p:cNvSpPr>
                    <a:spLocks noChangeArrowheads="1"/>
                  </p:cNvSpPr>
                  <p:nvPr/>
                </p:nvSpPr>
                <p:spPr bwMode="auto">
                  <a:xfrm>
                    <a:off x="876357" y="13439281"/>
                    <a:ext cx="355867" cy="34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0.4</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757" name="Rectangle 31">
                    <a:extLst>
                      <a:ext uri="{FF2B5EF4-FFF2-40B4-BE49-F238E27FC236}">
                        <a16:creationId xmlns:a16="http://schemas.microsoft.com/office/drawing/2014/main" id="{11A56456-A52D-4795-8CD5-B163D8CF2D29}"/>
                      </a:ext>
                    </a:extLst>
                  </p:cNvPr>
                  <p:cNvSpPr>
                    <a:spLocks noChangeArrowheads="1"/>
                  </p:cNvSpPr>
                  <p:nvPr/>
                </p:nvSpPr>
                <p:spPr bwMode="auto">
                  <a:xfrm>
                    <a:off x="876357" y="12556176"/>
                    <a:ext cx="355867" cy="34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0.6</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grpSp>
                <p:nvGrpSpPr>
                  <p:cNvPr id="2758" name="Group 2757">
                    <a:extLst>
                      <a:ext uri="{FF2B5EF4-FFF2-40B4-BE49-F238E27FC236}">
                        <a16:creationId xmlns:a16="http://schemas.microsoft.com/office/drawing/2014/main" id="{29E2617C-4052-4C1F-B6D7-90B5668B059B}"/>
                      </a:ext>
                    </a:extLst>
                  </p:cNvPr>
                  <p:cNvGrpSpPr/>
                  <p:nvPr/>
                </p:nvGrpSpPr>
                <p:grpSpPr>
                  <a:xfrm>
                    <a:off x="4635382" y="12740246"/>
                    <a:ext cx="279400" cy="2635129"/>
                    <a:chOff x="4789488" y="13033375"/>
                    <a:chExt cx="279400" cy="2359025"/>
                  </a:xfrm>
                </p:grpSpPr>
                <p:sp>
                  <p:nvSpPr>
                    <p:cNvPr id="2783" name="Rectangle 12">
                      <a:extLst>
                        <a:ext uri="{FF2B5EF4-FFF2-40B4-BE49-F238E27FC236}">
                          <a16:creationId xmlns:a16="http://schemas.microsoft.com/office/drawing/2014/main" id="{86387419-31D2-4E91-BBFE-AA81A596AA52}"/>
                        </a:ext>
                      </a:extLst>
                    </p:cNvPr>
                    <p:cNvSpPr>
                      <a:spLocks noChangeArrowheads="1"/>
                    </p:cNvSpPr>
                    <p:nvPr/>
                  </p:nvSpPr>
                  <p:spPr bwMode="auto">
                    <a:xfrm>
                      <a:off x="4789488" y="13341350"/>
                      <a:ext cx="279400" cy="2051050"/>
                    </a:xfrm>
                    <a:prstGeom prst="rect">
                      <a:avLst/>
                    </a:prstGeom>
                    <a:solidFill>
                      <a:srgbClr val="FF0000"/>
                    </a:solidFill>
                    <a:ln w="2857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84" name="Rectangle 13">
                      <a:extLst>
                        <a:ext uri="{FF2B5EF4-FFF2-40B4-BE49-F238E27FC236}">
                          <a16:creationId xmlns:a16="http://schemas.microsoft.com/office/drawing/2014/main" id="{FA267473-58DE-48EA-8328-DB1AF7F57175}"/>
                        </a:ext>
                      </a:extLst>
                    </p:cNvPr>
                    <p:cNvSpPr>
                      <a:spLocks noChangeArrowheads="1"/>
                    </p:cNvSpPr>
                    <p:nvPr/>
                  </p:nvSpPr>
                  <p:spPr bwMode="auto">
                    <a:xfrm>
                      <a:off x="4789488" y="13341350"/>
                      <a:ext cx="279400" cy="2051050"/>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85" name="Freeform 21">
                      <a:extLst>
                        <a:ext uri="{FF2B5EF4-FFF2-40B4-BE49-F238E27FC236}">
                          <a16:creationId xmlns:a16="http://schemas.microsoft.com/office/drawing/2014/main" id="{12FAFCCB-D249-48C1-B6C8-E96786D3B969}"/>
                        </a:ext>
                      </a:extLst>
                    </p:cNvPr>
                    <p:cNvSpPr>
                      <a:spLocks noEditPoints="1"/>
                    </p:cNvSpPr>
                    <p:nvPr/>
                  </p:nvSpPr>
                  <p:spPr bwMode="auto">
                    <a:xfrm>
                      <a:off x="4918075" y="13033375"/>
                      <a:ext cx="26988" cy="307975"/>
                    </a:xfrm>
                    <a:custGeom>
                      <a:avLst/>
                      <a:gdLst>
                        <a:gd name="T0" fmla="*/ 8 w 17"/>
                        <a:gd name="T1" fmla="*/ 194 h 194"/>
                        <a:gd name="T2" fmla="*/ 8 w 17"/>
                        <a:gd name="T3" fmla="*/ 0 h 194"/>
                        <a:gd name="T4" fmla="*/ 0 w 17"/>
                        <a:gd name="T5" fmla="*/ 0 h 194"/>
                        <a:gd name="T6" fmla="*/ 17 w 17"/>
                        <a:gd name="T7" fmla="*/ 0 h 194"/>
                      </a:gdLst>
                      <a:ahLst/>
                      <a:cxnLst>
                        <a:cxn ang="0">
                          <a:pos x="T0" y="T1"/>
                        </a:cxn>
                        <a:cxn ang="0">
                          <a:pos x="T2" y="T3"/>
                        </a:cxn>
                        <a:cxn ang="0">
                          <a:pos x="T4" y="T5"/>
                        </a:cxn>
                        <a:cxn ang="0">
                          <a:pos x="T6" y="T7"/>
                        </a:cxn>
                      </a:cxnLst>
                      <a:rect l="0" t="0" r="r" b="b"/>
                      <a:pathLst>
                        <a:path w="17" h="194">
                          <a:moveTo>
                            <a:pt x="8" y="194"/>
                          </a:moveTo>
                          <a:lnTo>
                            <a:pt x="8" y="0"/>
                          </a:lnTo>
                          <a:moveTo>
                            <a:pt x="0" y="0"/>
                          </a:moveTo>
                          <a:lnTo>
                            <a:pt x="17"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grpSp>
              <p:grpSp>
                <p:nvGrpSpPr>
                  <p:cNvPr id="2759" name="Group 2758">
                    <a:extLst>
                      <a:ext uri="{FF2B5EF4-FFF2-40B4-BE49-F238E27FC236}">
                        <a16:creationId xmlns:a16="http://schemas.microsoft.com/office/drawing/2014/main" id="{7080EBFE-F559-4895-B179-D3ECAFF9DA41}"/>
                      </a:ext>
                    </a:extLst>
                  </p:cNvPr>
                  <p:cNvGrpSpPr/>
                  <p:nvPr/>
                </p:nvGrpSpPr>
                <p:grpSpPr>
                  <a:xfrm>
                    <a:off x="4254154" y="13135693"/>
                    <a:ext cx="274638" cy="2239682"/>
                    <a:chOff x="2846596" y="13135693"/>
                    <a:chExt cx="274638" cy="2239682"/>
                  </a:xfrm>
                </p:grpSpPr>
                <p:sp>
                  <p:nvSpPr>
                    <p:cNvPr id="2781" name="Freeform 18">
                      <a:extLst>
                        <a:ext uri="{FF2B5EF4-FFF2-40B4-BE49-F238E27FC236}">
                          <a16:creationId xmlns:a16="http://schemas.microsoft.com/office/drawing/2014/main" id="{79A1AEBF-FDEF-4C7D-95D3-689AB82D776B}"/>
                        </a:ext>
                      </a:extLst>
                    </p:cNvPr>
                    <p:cNvSpPr>
                      <a:spLocks noEditPoints="1"/>
                    </p:cNvSpPr>
                    <p:nvPr/>
                  </p:nvSpPr>
                  <p:spPr bwMode="auto">
                    <a:xfrm>
                      <a:off x="2970421" y="13135693"/>
                      <a:ext cx="26988" cy="278408"/>
                    </a:xfrm>
                    <a:custGeom>
                      <a:avLst/>
                      <a:gdLst>
                        <a:gd name="T0" fmla="*/ 8 w 17"/>
                        <a:gd name="T1" fmla="*/ 157 h 157"/>
                        <a:gd name="T2" fmla="*/ 8 w 17"/>
                        <a:gd name="T3" fmla="*/ 0 h 157"/>
                        <a:gd name="T4" fmla="*/ 0 w 17"/>
                        <a:gd name="T5" fmla="*/ 0 h 157"/>
                        <a:gd name="T6" fmla="*/ 17 w 17"/>
                        <a:gd name="T7" fmla="*/ 0 h 157"/>
                      </a:gdLst>
                      <a:ahLst/>
                      <a:cxnLst>
                        <a:cxn ang="0">
                          <a:pos x="T0" y="T1"/>
                        </a:cxn>
                        <a:cxn ang="0">
                          <a:pos x="T2" y="T3"/>
                        </a:cxn>
                        <a:cxn ang="0">
                          <a:pos x="T4" y="T5"/>
                        </a:cxn>
                        <a:cxn ang="0">
                          <a:pos x="T6" y="T7"/>
                        </a:cxn>
                      </a:cxnLst>
                      <a:rect l="0" t="0" r="r" b="b"/>
                      <a:pathLst>
                        <a:path w="17" h="157">
                          <a:moveTo>
                            <a:pt x="8" y="157"/>
                          </a:moveTo>
                          <a:lnTo>
                            <a:pt x="8" y="0"/>
                          </a:lnTo>
                          <a:moveTo>
                            <a:pt x="0" y="0"/>
                          </a:moveTo>
                          <a:lnTo>
                            <a:pt x="17"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82" name="Rectangle 7">
                      <a:extLst>
                        <a:ext uri="{FF2B5EF4-FFF2-40B4-BE49-F238E27FC236}">
                          <a16:creationId xmlns:a16="http://schemas.microsoft.com/office/drawing/2014/main" id="{1E9DE01F-0F77-44B5-9573-A8E74E1AA13E}"/>
                        </a:ext>
                      </a:extLst>
                    </p:cNvPr>
                    <p:cNvSpPr>
                      <a:spLocks noChangeArrowheads="1"/>
                    </p:cNvSpPr>
                    <p:nvPr/>
                  </p:nvSpPr>
                  <p:spPr bwMode="auto">
                    <a:xfrm>
                      <a:off x="2846596" y="13412693"/>
                      <a:ext cx="274638" cy="1962682"/>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grpSp>
              <p:grpSp>
                <p:nvGrpSpPr>
                  <p:cNvPr id="2760" name="Group 2759">
                    <a:extLst>
                      <a:ext uri="{FF2B5EF4-FFF2-40B4-BE49-F238E27FC236}">
                        <a16:creationId xmlns:a16="http://schemas.microsoft.com/office/drawing/2014/main" id="{45FFDCA0-B4FC-48F2-893A-0FE9A0060245}"/>
                      </a:ext>
                    </a:extLst>
                  </p:cNvPr>
                  <p:cNvGrpSpPr/>
                  <p:nvPr/>
                </p:nvGrpSpPr>
                <p:grpSpPr>
                  <a:xfrm>
                    <a:off x="1929301" y="14093277"/>
                    <a:ext cx="274638" cy="1282098"/>
                    <a:chOff x="3686175" y="14244638"/>
                    <a:chExt cx="274638" cy="1147762"/>
                  </a:xfrm>
                </p:grpSpPr>
                <p:sp>
                  <p:nvSpPr>
                    <p:cNvPr id="2778" name="Rectangle 8">
                      <a:extLst>
                        <a:ext uri="{FF2B5EF4-FFF2-40B4-BE49-F238E27FC236}">
                          <a16:creationId xmlns:a16="http://schemas.microsoft.com/office/drawing/2014/main" id="{B49A06EE-A67F-4DD7-AA69-78E236844384}"/>
                        </a:ext>
                      </a:extLst>
                    </p:cNvPr>
                    <p:cNvSpPr>
                      <a:spLocks noChangeArrowheads="1"/>
                    </p:cNvSpPr>
                    <p:nvPr/>
                  </p:nvSpPr>
                  <p:spPr bwMode="auto">
                    <a:xfrm>
                      <a:off x="3686175" y="14552613"/>
                      <a:ext cx="274638" cy="839787"/>
                    </a:xfrm>
                    <a:prstGeom prst="rect">
                      <a:avLst/>
                    </a:prstGeom>
                    <a:solidFill>
                      <a:srgbClr val="FF0000"/>
                    </a:solidFill>
                    <a:ln w="2857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79" name="Rectangle 9">
                      <a:extLst>
                        <a:ext uri="{FF2B5EF4-FFF2-40B4-BE49-F238E27FC236}">
                          <a16:creationId xmlns:a16="http://schemas.microsoft.com/office/drawing/2014/main" id="{66267101-D8B4-4D5E-A711-89E4B816C791}"/>
                        </a:ext>
                      </a:extLst>
                    </p:cNvPr>
                    <p:cNvSpPr>
                      <a:spLocks noChangeArrowheads="1"/>
                    </p:cNvSpPr>
                    <p:nvPr/>
                  </p:nvSpPr>
                  <p:spPr bwMode="auto">
                    <a:xfrm>
                      <a:off x="3686175" y="14552613"/>
                      <a:ext cx="274638" cy="839787"/>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80" name="Freeform 19">
                      <a:extLst>
                        <a:ext uri="{FF2B5EF4-FFF2-40B4-BE49-F238E27FC236}">
                          <a16:creationId xmlns:a16="http://schemas.microsoft.com/office/drawing/2014/main" id="{CBAE44A7-21C2-45C0-AB41-13387A95419F}"/>
                        </a:ext>
                      </a:extLst>
                    </p:cNvPr>
                    <p:cNvSpPr>
                      <a:spLocks noEditPoints="1"/>
                    </p:cNvSpPr>
                    <p:nvPr/>
                  </p:nvSpPr>
                  <p:spPr bwMode="auto">
                    <a:xfrm>
                      <a:off x="3811588" y="14244638"/>
                      <a:ext cx="25400" cy="307975"/>
                    </a:xfrm>
                    <a:custGeom>
                      <a:avLst/>
                      <a:gdLst>
                        <a:gd name="T0" fmla="*/ 8 w 16"/>
                        <a:gd name="T1" fmla="*/ 194 h 194"/>
                        <a:gd name="T2" fmla="*/ 8 w 16"/>
                        <a:gd name="T3" fmla="*/ 0 h 194"/>
                        <a:gd name="T4" fmla="*/ 0 w 16"/>
                        <a:gd name="T5" fmla="*/ 0 h 194"/>
                        <a:gd name="T6" fmla="*/ 16 w 16"/>
                        <a:gd name="T7" fmla="*/ 0 h 194"/>
                      </a:gdLst>
                      <a:ahLst/>
                      <a:cxnLst>
                        <a:cxn ang="0">
                          <a:pos x="T0" y="T1"/>
                        </a:cxn>
                        <a:cxn ang="0">
                          <a:pos x="T2" y="T3"/>
                        </a:cxn>
                        <a:cxn ang="0">
                          <a:pos x="T4" y="T5"/>
                        </a:cxn>
                        <a:cxn ang="0">
                          <a:pos x="T6" y="T7"/>
                        </a:cxn>
                      </a:cxnLst>
                      <a:rect l="0" t="0" r="r" b="b"/>
                      <a:pathLst>
                        <a:path w="16" h="194">
                          <a:moveTo>
                            <a:pt x="8" y="194"/>
                          </a:moveTo>
                          <a:lnTo>
                            <a:pt x="8" y="0"/>
                          </a:lnTo>
                          <a:moveTo>
                            <a:pt x="0" y="0"/>
                          </a:moveTo>
                          <a:lnTo>
                            <a:pt x="16"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grpSp>
              <p:sp>
                <p:nvSpPr>
                  <p:cNvPr id="2761" name="Rectangle 104">
                    <a:extLst>
                      <a:ext uri="{FF2B5EF4-FFF2-40B4-BE49-F238E27FC236}">
                        <a16:creationId xmlns:a16="http://schemas.microsoft.com/office/drawing/2014/main" id="{2208C2A7-A4C8-4BDD-BFCC-21483A9B2F25}"/>
                      </a:ext>
                    </a:extLst>
                  </p:cNvPr>
                  <p:cNvSpPr>
                    <a:spLocks noChangeArrowheads="1"/>
                  </p:cNvSpPr>
                  <p:nvPr/>
                </p:nvSpPr>
                <p:spPr bwMode="auto">
                  <a:xfrm rot="16200000">
                    <a:off x="-108301" y="13937242"/>
                    <a:ext cx="1407730" cy="192329"/>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ctr" defTabSz="914400" rtl="0" eaLnBrk="1" fontAlgn="base" latinLnBrk="0" hangingPunct="1">
                      <a:lnSpc>
                        <a:spcPct val="100000"/>
                      </a:lnSpc>
                      <a:spcBef>
                        <a:spcPct val="0"/>
                      </a:spcBef>
                      <a:spcAft>
                        <a:spcPct val="0"/>
                      </a:spcAft>
                      <a:buClrTx/>
                      <a:buSzTx/>
                      <a:buFontTx/>
                      <a:buNone/>
                      <a:tabLst/>
                    </a:pPr>
                    <a:r>
                      <a:rPr lang="en-US" sz="2000" b="1" dirty="0" err="1">
                        <a:solidFill>
                          <a:srgbClr val="000000"/>
                        </a:solidFill>
                        <a:latin typeface="Arial" pitchFamily="34" charset="0"/>
                        <a:cs typeface="Arial" pitchFamily="34" charset="0"/>
                      </a:rPr>
                      <a:t>CaT</a:t>
                    </a:r>
                    <a:r>
                      <a:rPr lang="en-US" sz="2000" b="1" dirty="0">
                        <a:solidFill>
                          <a:srgbClr val="000000"/>
                        </a:solidFill>
                        <a:latin typeface="Arial" pitchFamily="34" charset="0"/>
                        <a:cs typeface="Arial" pitchFamily="34" charset="0"/>
                      </a:rPr>
                      <a:t> alternans ratio</a:t>
                    </a:r>
                    <a:endParaRPr kumimoji="0" lang="en-US" sz="2000" b="0" i="0" u="none" strike="noStrike" cap="none" normalizeH="0" baseline="0" dirty="0">
                      <a:ln>
                        <a:noFill/>
                      </a:ln>
                      <a:solidFill>
                        <a:schemeClr val="tx1"/>
                      </a:solidFill>
                      <a:effectLst/>
                      <a:latin typeface="Arial" pitchFamily="34" charset="0"/>
                      <a:cs typeface="Arial" pitchFamily="34" charset="0"/>
                    </a:endParaRPr>
                  </a:p>
                </p:txBody>
              </p:sp>
              <p:sp>
                <p:nvSpPr>
                  <p:cNvPr id="2762" name="TextBox 2761">
                    <a:extLst>
                      <a:ext uri="{FF2B5EF4-FFF2-40B4-BE49-F238E27FC236}">
                        <a16:creationId xmlns:a16="http://schemas.microsoft.com/office/drawing/2014/main" id="{8CE7EB9C-9B7E-48B1-BD22-2F54EF1A9879}"/>
                      </a:ext>
                    </a:extLst>
                  </p:cNvPr>
                  <p:cNvSpPr txBox="1"/>
                  <p:nvPr/>
                </p:nvSpPr>
                <p:spPr>
                  <a:xfrm>
                    <a:off x="986961" y="15424636"/>
                    <a:ext cx="1557638" cy="584775"/>
                  </a:xfrm>
                  <a:prstGeom prst="rect">
                    <a:avLst/>
                  </a:prstGeom>
                  <a:noFill/>
                </p:spPr>
                <p:txBody>
                  <a:bodyPr wrap="square" rtlCol="0">
                    <a:spAutoFit/>
                  </a:bodyPr>
                  <a:lstStyle/>
                  <a:p>
                    <a:pPr algn="ctr"/>
                    <a:r>
                      <a:rPr lang="en-US" sz="1600" b="1" dirty="0">
                        <a:latin typeface="Arial" panose="020B0604020202020204" pitchFamily="34" charset="0"/>
                        <a:cs typeface="Arial" panose="020B0604020202020204" pitchFamily="34" charset="0"/>
                      </a:rPr>
                      <a:t>same-shape</a:t>
                    </a:r>
                  </a:p>
                  <a:p>
                    <a:pPr algn="ctr"/>
                    <a:r>
                      <a:rPr lang="en-US" sz="1600" b="1" dirty="0" err="1">
                        <a:latin typeface="Arial" panose="020B0604020202020204" pitchFamily="34" charset="0"/>
                        <a:cs typeface="Arial" panose="020B0604020202020204" pitchFamily="34" charset="0"/>
                      </a:rPr>
                      <a:t>AP</a:t>
                    </a:r>
                    <a:r>
                      <a:rPr lang="en-US" sz="1600" b="1" baseline="-25000" dirty="0" err="1">
                        <a:latin typeface="Arial" panose="020B0604020202020204" pitchFamily="34" charset="0"/>
                        <a:cs typeface="Arial" panose="020B0604020202020204" pitchFamily="34" charset="0"/>
                      </a:rPr>
                      <a:t>CaT_Small</a:t>
                    </a:r>
                    <a:endParaRPr lang="en-US" sz="1600" b="1" baseline="-25000" dirty="0">
                      <a:latin typeface="Arial" panose="020B0604020202020204" pitchFamily="34" charset="0"/>
                      <a:cs typeface="Arial" panose="020B0604020202020204" pitchFamily="34" charset="0"/>
                    </a:endParaRPr>
                  </a:p>
                </p:txBody>
              </p:sp>
              <p:sp>
                <p:nvSpPr>
                  <p:cNvPr id="2763" name="TextBox 2762">
                    <a:extLst>
                      <a:ext uri="{FF2B5EF4-FFF2-40B4-BE49-F238E27FC236}">
                        <a16:creationId xmlns:a16="http://schemas.microsoft.com/office/drawing/2014/main" id="{5AB76DFF-9D7A-4554-9415-54E18CCF2938}"/>
                      </a:ext>
                    </a:extLst>
                  </p:cNvPr>
                  <p:cNvSpPr txBox="1"/>
                  <p:nvPr/>
                </p:nvSpPr>
                <p:spPr>
                  <a:xfrm>
                    <a:off x="2576307" y="15424636"/>
                    <a:ext cx="1369285" cy="584775"/>
                  </a:xfrm>
                  <a:prstGeom prst="rect">
                    <a:avLst/>
                  </a:prstGeom>
                  <a:noFill/>
                </p:spPr>
                <p:txBody>
                  <a:bodyPr wrap="none" rtlCol="0">
                    <a:spAutoFit/>
                  </a:bodyPr>
                  <a:lstStyle/>
                  <a:p>
                    <a:pPr algn="ctr"/>
                    <a:r>
                      <a:rPr lang="en-US" sz="1600" b="1" dirty="0">
                        <a:latin typeface="Arial" panose="020B0604020202020204" pitchFamily="34" charset="0"/>
                        <a:cs typeface="Arial" panose="020B0604020202020204" pitchFamily="34" charset="0"/>
                      </a:rPr>
                      <a:t>same-shape</a:t>
                    </a:r>
                  </a:p>
                  <a:p>
                    <a:pPr algn="ctr"/>
                    <a:r>
                      <a:rPr lang="en-US" sz="1600" b="1" dirty="0" err="1">
                        <a:latin typeface="Arial" panose="020B0604020202020204" pitchFamily="34" charset="0"/>
                        <a:cs typeface="Arial" panose="020B0604020202020204" pitchFamily="34" charset="0"/>
                      </a:rPr>
                      <a:t>AP</a:t>
                    </a:r>
                    <a:r>
                      <a:rPr lang="en-US" sz="1600" b="1" baseline="-25000" dirty="0" err="1">
                        <a:latin typeface="Arial" panose="020B0604020202020204" pitchFamily="34" charset="0"/>
                        <a:cs typeface="Arial" panose="020B0604020202020204" pitchFamily="34" charset="0"/>
                      </a:rPr>
                      <a:t>CaT_Large</a:t>
                    </a:r>
                    <a:endParaRPr lang="en-US" sz="1600" b="1" baseline="-25000" dirty="0">
                      <a:latin typeface="Arial" panose="020B0604020202020204" pitchFamily="34" charset="0"/>
                      <a:cs typeface="Arial" panose="020B0604020202020204" pitchFamily="34" charset="0"/>
                    </a:endParaRPr>
                  </a:p>
                </p:txBody>
              </p:sp>
              <p:sp>
                <p:nvSpPr>
                  <p:cNvPr id="2764" name="TextBox 2763">
                    <a:extLst>
                      <a:ext uri="{FF2B5EF4-FFF2-40B4-BE49-F238E27FC236}">
                        <a16:creationId xmlns:a16="http://schemas.microsoft.com/office/drawing/2014/main" id="{248E9782-94DA-487F-9439-E627352DBBAA}"/>
                      </a:ext>
                    </a:extLst>
                  </p:cNvPr>
                  <p:cNvSpPr txBox="1"/>
                  <p:nvPr/>
                </p:nvSpPr>
                <p:spPr>
                  <a:xfrm>
                    <a:off x="3993210" y="15424636"/>
                    <a:ext cx="1430584" cy="338554"/>
                  </a:xfrm>
                  <a:prstGeom prst="rect">
                    <a:avLst/>
                  </a:prstGeom>
                  <a:noFill/>
                </p:spPr>
                <p:txBody>
                  <a:bodyPr wrap="none" rtlCol="0">
                    <a:spAutoFit/>
                  </a:bodyPr>
                  <a:lstStyle/>
                  <a:p>
                    <a:r>
                      <a:rPr lang="en-US" sz="1600" b="1" dirty="0">
                        <a:latin typeface="Arial" panose="020B0604020202020204" pitchFamily="34" charset="0"/>
                        <a:cs typeface="Arial" panose="020B0604020202020204" pitchFamily="34" charset="0"/>
                      </a:rPr>
                      <a:t>alternans AP</a:t>
                    </a:r>
                    <a:endParaRPr lang="en-US" sz="1600" b="1" baseline="-25000" dirty="0">
                      <a:latin typeface="Arial" panose="020B0604020202020204" pitchFamily="34" charset="0"/>
                      <a:cs typeface="Arial" panose="020B0604020202020204" pitchFamily="34" charset="0"/>
                    </a:endParaRPr>
                  </a:p>
                </p:txBody>
              </p:sp>
              <p:sp>
                <p:nvSpPr>
                  <p:cNvPr id="2765" name="TextBox 2764">
                    <a:extLst>
                      <a:ext uri="{FF2B5EF4-FFF2-40B4-BE49-F238E27FC236}">
                        <a16:creationId xmlns:a16="http://schemas.microsoft.com/office/drawing/2014/main" id="{434408C9-E139-4399-8FEF-4D5092BC28C1}"/>
                      </a:ext>
                    </a:extLst>
                  </p:cNvPr>
                  <p:cNvSpPr txBox="1"/>
                  <p:nvPr/>
                </p:nvSpPr>
                <p:spPr>
                  <a:xfrm>
                    <a:off x="1915323" y="12430156"/>
                    <a:ext cx="1096775" cy="400110"/>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Control</a:t>
                    </a:r>
                  </a:p>
                </p:txBody>
              </p:sp>
              <p:sp>
                <p:nvSpPr>
                  <p:cNvPr id="2766" name="Rectangle 2765">
                    <a:extLst>
                      <a:ext uri="{FF2B5EF4-FFF2-40B4-BE49-F238E27FC236}">
                        <a16:creationId xmlns:a16="http://schemas.microsoft.com/office/drawing/2014/main" id="{F95B2D27-4D2F-4C98-A513-EEE3B56F1E06}"/>
                      </a:ext>
                    </a:extLst>
                  </p:cNvPr>
                  <p:cNvSpPr/>
                  <p:nvPr/>
                </p:nvSpPr>
                <p:spPr>
                  <a:xfrm>
                    <a:off x="1628592" y="12501446"/>
                    <a:ext cx="261276" cy="257531"/>
                  </a:xfrm>
                  <a:prstGeom prst="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67" name="TextBox 2766">
                    <a:extLst>
                      <a:ext uri="{FF2B5EF4-FFF2-40B4-BE49-F238E27FC236}">
                        <a16:creationId xmlns:a16="http://schemas.microsoft.com/office/drawing/2014/main" id="{AF0D682A-3254-4AC0-9A93-04E0A3EE9D15}"/>
                      </a:ext>
                    </a:extLst>
                  </p:cNvPr>
                  <p:cNvSpPr txBox="1"/>
                  <p:nvPr/>
                </p:nvSpPr>
                <p:spPr>
                  <a:xfrm>
                    <a:off x="3432685" y="12446764"/>
                    <a:ext cx="996048" cy="366895"/>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anose="020B0604020202020204" pitchFamily="34" charset="0"/>
                      </a:rPr>
                      <a:t> NS1643</a:t>
                    </a:r>
                  </a:p>
                </p:txBody>
              </p:sp>
              <p:sp>
                <p:nvSpPr>
                  <p:cNvPr id="2768" name="Rectangle 2767">
                    <a:extLst>
                      <a:ext uri="{FF2B5EF4-FFF2-40B4-BE49-F238E27FC236}">
                        <a16:creationId xmlns:a16="http://schemas.microsoft.com/office/drawing/2014/main" id="{CBF8A864-1DF7-488E-AE63-BE3FE648EBF4}"/>
                      </a:ext>
                    </a:extLst>
                  </p:cNvPr>
                  <p:cNvSpPr/>
                  <p:nvPr/>
                </p:nvSpPr>
                <p:spPr>
                  <a:xfrm>
                    <a:off x="3123963" y="12501446"/>
                    <a:ext cx="261276" cy="257531"/>
                  </a:xfrm>
                  <a:prstGeom prst="rect">
                    <a:avLst/>
                  </a:prstGeom>
                  <a:solidFill>
                    <a:srgbClr val="FF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69" name="Group 2768">
                    <a:extLst>
                      <a:ext uri="{FF2B5EF4-FFF2-40B4-BE49-F238E27FC236}">
                        <a16:creationId xmlns:a16="http://schemas.microsoft.com/office/drawing/2014/main" id="{1E3D9609-5802-4FEC-A36C-CFD95C2CF9A7}"/>
                      </a:ext>
                    </a:extLst>
                  </p:cNvPr>
                  <p:cNvGrpSpPr/>
                  <p:nvPr/>
                </p:nvGrpSpPr>
                <p:grpSpPr>
                  <a:xfrm>
                    <a:off x="1571886" y="14107391"/>
                    <a:ext cx="274638" cy="1267987"/>
                    <a:chOff x="1571886" y="14107391"/>
                    <a:chExt cx="274638" cy="1267987"/>
                  </a:xfrm>
                </p:grpSpPr>
                <p:sp>
                  <p:nvSpPr>
                    <p:cNvPr id="2775" name="Freeform 16">
                      <a:extLst>
                        <a:ext uri="{FF2B5EF4-FFF2-40B4-BE49-F238E27FC236}">
                          <a16:creationId xmlns:a16="http://schemas.microsoft.com/office/drawing/2014/main" id="{C233B2B5-BCA8-4ABC-91D2-C23267038EC3}"/>
                        </a:ext>
                      </a:extLst>
                    </p:cNvPr>
                    <p:cNvSpPr>
                      <a:spLocks noEditPoints="1"/>
                    </p:cNvSpPr>
                    <p:nvPr/>
                  </p:nvSpPr>
                  <p:spPr bwMode="auto">
                    <a:xfrm>
                      <a:off x="1696505" y="14116328"/>
                      <a:ext cx="25400" cy="297915"/>
                    </a:xfrm>
                    <a:custGeom>
                      <a:avLst/>
                      <a:gdLst>
                        <a:gd name="T0" fmla="*/ 8 w 16"/>
                        <a:gd name="T1" fmla="*/ 168 h 168"/>
                        <a:gd name="T2" fmla="*/ 8 w 16"/>
                        <a:gd name="T3" fmla="*/ 0 h 168"/>
                        <a:gd name="T4" fmla="*/ 0 w 16"/>
                        <a:gd name="T5" fmla="*/ 0 h 168"/>
                        <a:gd name="T6" fmla="*/ 16 w 16"/>
                        <a:gd name="T7" fmla="*/ 0 h 168"/>
                      </a:gdLst>
                      <a:ahLst/>
                      <a:cxnLst>
                        <a:cxn ang="0">
                          <a:pos x="T0" y="T1"/>
                        </a:cxn>
                        <a:cxn ang="0">
                          <a:pos x="T2" y="T3"/>
                        </a:cxn>
                        <a:cxn ang="0">
                          <a:pos x="T4" y="T5"/>
                        </a:cxn>
                        <a:cxn ang="0">
                          <a:pos x="T6" y="T7"/>
                        </a:cxn>
                      </a:cxnLst>
                      <a:rect l="0" t="0" r="r" b="b"/>
                      <a:pathLst>
                        <a:path w="16" h="168">
                          <a:moveTo>
                            <a:pt x="8" y="168"/>
                          </a:moveTo>
                          <a:lnTo>
                            <a:pt x="8" y="0"/>
                          </a:lnTo>
                          <a:moveTo>
                            <a:pt x="0" y="0"/>
                          </a:moveTo>
                          <a:lnTo>
                            <a:pt x="16"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76" name="Rectangle 7">
                      <a:extLst>
                        <a:ext uri="{FF2B5EF4-FFF2-40B4-BE49-F238E27FC236}">
                          <a16:creationId xmlns:a16="http://schemas.microsoft.com/office/drawing/2014/main" id="{E81FCF82-D9A1-4290-B6FF-C2A306D66ACF}"/>
                        </a:ext>
                      </a:extLst>
                    </p:cNvPr>
                    <p:cNvSpPr>
                      <a:spLocks noChangeArrowheads="1"/>
                    </p:cNvSpPr>
                    <p:nvPr/>
                  </p:nvSpPr>
                  <p:spPr bwMode="auto">
                    <a:xfrm>
                      <a:off x="1571886" y="14412764"/>
                      <a:ext cx="274638" cy="962614"/>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cxnSp>
                  <p:nvCxnSpPr>
                    <p:cNvPr id="2777" name="Straight Connector 2776">
                      <a:extLst>
                        <a:ext uri="{FF2B5EF4-FFF2-40B4-BE49-F238E27FC236}">
                          <a16:creationId xmlns:a16="http://schemas.microsoft.com/office/drawing/2014/main" id="{8EAEF108-8430-49E1-BF32-3EFFB399B755}"/>
                        </a:ext>
                      </a:extLst>
                    </p:cNvPr>
                    <p:cNvCxnSpPr>
                      <a:cxnSpLocks/>
                    </p:cNvCxnSpPr>
                    <p:nvPr/>
                  </p:nvCxnSpPr>
                  <p:spPr>
                    <a:xfrm>
                      <a:off x="1670240" y="14107391"/>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770" name="Straight Connector 2769">
                    <a:extLst>
                      <a:ext uri="{FF2B5EF4-FFF2-40B4-BE49-F238E27FC236}">
                        <a16:creationId xmlns:a16="http://schemas.microsoft.com/office/drawing/2014/main" id="{45D1EAF9-A955-44F1-8A41-BAADC9E95C77}"/>
                      </a:ext>
                    </a:extLst>
                  </p:cNvPr>
                  <p:cNvCxnSpPr>
                    <a:cxnSpLocks/>
                  </p:cNvCxnSpPr>
                  <p:nvPr/>
                </p:nvCxnSpPr>
                <p:spPr>
                  <a:xfrm>
                    <a:off x="3002333" y="13470082"/>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1" name="Straight Connector 2770">
                    <a:extLst>
                      <a:ext uri="{FF2B5EF4-FFF2-40B4-BE49-F238E27FC236}">
                        <a16:creationId xmlns:a16="http://schemas.microsoft.com/office/drawing/2014/main" id="{722361EF-0766-4EC6-9CB9-2B2820C8E0CD}"/>
                      </a:ext>
                    </a:extLst>
                  </p:cNvPr>
                  <p:cNvCxnSpPr>
                    <a:cxnSpLocks/>
                  </p:cNvCxnSpPr>
                  <p:nvPr/>
                </p:nvCxnSpPr>
                <p:spPr>
                  <a:xfrm>
                    <a:off x="2027655" y="14090072"/>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2" name="Straight Connector 2771">
                    <a:extLst>
                      <a:ext uri="{FF2B5EF4-FFF2-40B4-BE49-F238E27FC236}">
                        <a16:creationId xmlns:a16="http://schemas.microsoft.com/office/drawing/2014/main" id="{242BBF44-595C-4BD0-83FB-A14656C052F5}"/>
                      </a:ext>
                    </a:extLst>
                  </p:cNvPr>
                  <p:cNvCxnSpPr>
                    <a:cxnSpLocks/>
                  </p:cNvCxnSpPr>
                  <p:nvPr/>
                </p:nvCxnSpPr>
                <p:spPr>
                  <a:xfrm>
                    <a:off x="4352508" y="13120255"/>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3" name="Straight Connector 2772">
                    <a:extLst>
                      <a:ext uri="{FF2B5EF4-FFF2-40B4-BE49-F238E27FC236}">
                        <a16:creationId xmlns:a16="http://schemas.microsoft.com/office/drawing/2014/main" id="{E9463B30-E5B3-43C9-B09F-D2CE677E4E3B}"/>
                      </a:ext>
                    </a:extLst>
                  </p:cNvPr>
                  <p:cNvCxnSpPr>
                    <a:cxnSpLocks/>
                  </p:cNvCxnSpPr>
                  <p:nvPr/>
                </p:nvCxnSpPr>
                <p:spPr>
                  <a:xfrm>
                    <a:off x="3377830" y="13002490"/>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74" name="Straight Connector 2773">
                    <a:extLst>
                      <a:ext uri="{FF2B5EF4-FFF2-40B4-BE49-F238E27FC236}">
                        <a16:creationId xmlns:a16="http://schemas.microsoft.com/office/drawing/2014/main" id="{B10B3496-52AB-4668-ACFA-C7C84E905010}"/>
                      </a:ext>
                    </a:extLst>
                  </p:cNvPr>
                  <p:cNvCxnSpPr>
                    <a:cxnSpLocks/>
                  </p:cNvCxnSpPr>
                  <p:nvPr/>
                </p:nvCxnSpPr>
                <p:spPr>
                  <a:xfrm>
                    <a:off x="4736117" y="12725400"/>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643" name="Rectangle 63">
                  <a:extLst>
                    <a:ext uri="{FF2B5EF4-FFF2-40B4-BE49-F238E27FC236}">
                      <a16:creationId xmlns:a16="http://schemas.microsoft.com/office/drawing/2014/main" id="{20846EB7-352F-4AAB-A957-ABAD6E95C617}"/>
                    </a:ext>
                  </a:extLst>
                </p:cNvPr>
                <p:cNvSpPr>
                  <a:spLocks noChangeArrowheads="1"/>
                </p:cNvSpPr>
                <p:nvPr/>
              </p:nvSpPr>
              <p:spPr bwMode="auto">
                <a:xfrm>
                  <a:off x="45823962" y="14886183"/>
                  <a:ext cx="14266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2644" name="Line 60">
                  <a:extLst>
                    <a:ext uri="{FF2B5EF4-FFF2-40B4-BE49-F238E27FC236}">
                      <a16:creationId xmlns:a16="http://schemas.microsoft.com/office/drawing/2014/main" id="{733E5004-2E9B-425C-AA0D-4D8F3BECAEBD}"/>
                    </a:ext>
                  </a:extLst>
                </p:cNvPr>
                <p:cNvSpPr>
                  <a:spLocks noChangeShapeType="1"/>
                </p:cNvSpPr>
                <p:nvPr/>
              </p:nvSpPr>
              <p:spPr bwMode="auto">
                <a:xfrm flipV="1">
                  <a:off x="46055258" y="12396788"/>
                  <a:ext cx="0" cy="2634128"/>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45" name="Freeform 61">
                  <a:extLst>
                    <a:ext uri="{FF2B5EF4-FFF2-40B4-BE49-F238E27FC236}">
                      <a16:creationId xmlns:a16="http://schemas.microsoft.com/office/drawing/2014/main" id="{C630E599-C258-4C65-A9F3-126B9DB9737B}"/>
                    </a:ext>
                  </a:extLst>
                </p:cNvPr>
                <p:cNvSpPr>
                  <a:spLocks noEditPoints="1"/>
                </p:cNvSpPr>
                <p:nvPr/>
              </p:nvSpPr>
              <p:spPr bwMode="auto">
                <a:xfrm>
                  <a:off x="45997743" y="12410858"/>
                  <a:ext cx="57515" cy="2620058"/>
                </a:xfrm>
                <a:custGeom>
                  <a:avLst/>
                  <a:gdLst>
                    <a:gd name="T0" fmla="*/ 0 w 38"/>
                    <a:gd name="T1" fmla="*/ 1454 h 1454"/>
                    <a:gd name="T2" fmla="*/ 38 w 38"/>
                    <a:gd name="T3" fmla="*/ 1454 h 1454"/>
                    <a:gd name="T4" fmla="*/ 0 w 38"/>
                    <a:gd name="T5" fmla="*/ 1272 h 1454"/>
                    <a:gd name="T6" fmla="*/ 38 w 38"/>
                    <a:gd name="T7" fmla="*/ 1272 h 1454"/>
                    <a:gd name="T8" fmla="*/ 0 w 38"/>
                    <a:gd name="T9" fmla="*/ 1091 h 1454"/>
                    <a:gd name="T10" fmla="*/ 38 w 38"/>
                    <a:gd name="T11" fmla="*/ 1091 h 1454"/>
                    <a:gd name="T12" fmla="*/ 0 w 38"/>
                    <a:gd name="T13" fmla="*/ 909 h 1454"/>
                    <a:gd name="T14" fmla="*/ 38 w 38"/>
                    <a:gd name="T15" fmla="*/ 909 h 1454"/>
                    <a:gd name="T16" fmla="*/ 0 w 38"/>
                    <a:gd name="T17" fmla="*/ 727 h 1454"/>
                    <a:gd name="T18" fmla="*/ 38 w 38"/>
                    <a:gd name="T19" fmla="*/ 727 h 1454"/>
                    <a:gd name="T20" fmla="*/ 0 w 38"/>
                    <a:gd name="T21" fmla="*/ 545 h 1454"/>
                    <a:gd name="T22" fmla="*/ 38 w 38"/>
                    <a:gd name="T23" fmla="*/ 545 h 1454"/>
                    <a:gd name="T24" fmla="*/ 0 w 38"/>
                    <a:gd name="T25" fmla="*/ 363 h 1454"/>
                    <a:gd name="T26" fmla="*/ 38 w 38"/>
                    <a:gd name="T27" fmla="*/ 363 h 1454"/>
                    <a:gd name="T28" fmla="*/ 0 w 38"/>
                    <a:gd name="T29" fmla="*/ 181 h 1454"/>
                    <a:gd name="T30" fmla="*/ 38 w 38"/>
                    <a:gd name="T31" fmla="*/ 181 h 1454"/>
                    <a:gd name="T32" fmla="*/ 0 w 38"/>
                    <a:gd name="T33" fmla="*/ 0 h 1454"/>
                    <a:gd name="T34" fmla="*/ 38 w 38"/>
                    <a:gd name="T35" fmla="*/ 0 h 1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1454">
                      <a:moveTo>
                        <a:pt x="0" y="1454"/>
                      </a:moveTo>
                      <a:lnTo>
                        <a:pt x="38" y="1454"/>
                      </a:lnTo>
                      <a:moveTo>
                        <a:pt x="0" y="1272"/>
                      </a:moveTo>
                      <a:lnTo>
                        <a:pt x="38" y="1272"/>
                      </a:lnTo>
                      <a:moveTo>
                        <a:pt x="0" y="1091"/>
                      </a:moveTo>
                      <a:lnTo>
                        <a:pt x="38" y="1091"/>
                      </a:lnTo>
                      <a:moveTo>
                        <a:pt x="0" y="909"/>
                      </a:moveTo>
                      <a:lnTo>
                        <a:pt x="38" y="909"/>
                      </a:lnTo>
                      <a:moveTo>
                        <a:pt x="0" y="727"/>
                      </a:moveTo>
                      <a:lnTo>
                        <a:pt x="38" y="727"/>
                      </a:lnTo>
                      <a:moveTo>
                        <a:pt x="0" y="545"/>
                      </a:moveTo>
                      <a:lnTo>
                        <a:pt x="38" y="545"/>
                      </a:lnTo>
                      <a:moveTo>
                        <a:pt x="0" y="363"/>
                      </a:moveTo>
                      <a:lnTo>
                        <a:pt x="38" y="363"/>
                      </a:lnTo>
                      <a:moveTo>
                        <a:pt x="0" y="181"/>
                      </a:moveTo>
                      <a:lnTo>
                        <a:pt x="38" y="181"/>
                      </a:lnTo>
                      <a:moveTo>
                        <a:pt x="0" y="0"/>
                      </a:moveTo>
                      <a:lnTo>
                        <a:pt x="38" y="0"/>
                      </a:lnTo>
                    </a:path>
                  </a:pathLst>
                </a:cu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46" name="Line 62">
                  <a:extLst>
                    <a:ext uri="{FF2B5EF4-FFF2-40B4-BE49-F238E27FC236}">
                      <a16:creationId xmlns:a16="http://schemas.microsoft.com/office/drawing/2014/main" id="{572417FD-4668-464C-B195-D924D3982A6C}"/>
                    </a:ext>
                  </a:extLst>
                </p:cNvPr>
                <p:cNvSpPr>
                  <a:spLocks noChangeShapeType="1"/>
                </p:cNvSpPr>
                <p:nvPr/>
              </p:nvSpPr>
              <p:spPr bwMode="auto">
                <a:xfrm>
                  <a:off x="46055258" y="15031115"/>
                  <a:ext cx="3920090" cy="0"/>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47" name="Rectangle 65">
                  <a:extLst>
                    <a:ext uri="{FF2B5EF4-FFF2-40B4-BE49-F238E27FC236}">
                      <a16:creationId xmlns:a16="http://schemas.microsoft.com/office/drawing/2014/main" id="{EE44D9E4-1005-40EC-B81C-E1147859C2C9}"/>
                    </a:ext>
                  </a:extLst>
                </p:cNvPr>
                <p:cNvSpPr>
                  <a:spLocks noChangeArrowheads="1"/>
                </p:cNvSpPr>
                <p:nvPr/>
              </p:nvSpPr>
              <p:spPr bwMode="auto">
                <a:xfrm>
                  <a:off x="45610763" y="14215810"/>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0.2</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648" name="Rectangle 67">
                  <a:extLst>
                    <a:ext uri="{FF2B5EF4-FFF2-40B4-BE49-F238E27FC236}">
                      <a16:creationId xmlns:a16="http://schemas.microsoft.com/office/drawing/2014/main" id="{F01D3A40-5EB7-47BC-86F8-A0442C375560}"/>
                    </a:ext>
                  </a:extLst>
                </p:cNvPr>
                <p:cNvSpPr>
                  <a:spLocks noChangeArrowheads="1"/>
                </p:cNvSpPr>
                <p:nvPr/>
              </p:nvSpPr>
              <p:spPr bwMode="auto">
                <a:xfrm>
                  <a:off x="45610763" y="13559894"/>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0.4</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649" name="Rectangle 69">
                  <a:extLst>
                    <a:ext uri="{FF2B5EF4-FFF2-40B4-BE49-F238E27FC236}">
                      <a16:creationId xmlns:a16="http://schemas.microsoft.com/office/drawing/2014/main" id="{07CA7A35-E218-4E6A-99DA-4A5C2EB47681}"/>
                    </a:ext>
                  </a:extLst>
                </p:cNvPr>
                <p:cNvSpPr>
                  <a:spLocks noChangeArrowheads="1"/>
                </p:cNvSpPr>
                <p:nvPr/>
              </p:nvSpPr>
              <p:spPr bwMode="auto">
                <a:xfrm>
                  <a:off x="45610763" y="12903979"/>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0.6</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650" name="Rectangle 71">
                  <a:extLst>
                    <a:ext uri="{FF2B5EF4-FFF2-40B4-BE49-F238E27FC236}">
                      <a16:creationId xmlns:a16="http://schemas.microsoft.com/office/drawing/2014/main" id="{2918F9DE-2F28-419D-93B6-355B2B790326}"/>
                    </a:ext>
                  </a:extLst>
                </p:cNvPr>
                <p:cNvSpPr>
                  <a:spLocks noChangeArrowheads="1"/>
                </p:cNvSpPr>
                <p:nvPr/>
              </p:nvSpPr>
              <p:spPr bwMode="auto">
                <a:xfrm>
                  <a:off x="45610763" y="12246261"/>
                  <a:ext cx="3558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0.8</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2651" name="Rectangle 104">
                  <a:extLst>
                    <a:ext uri="{FF2B5EF4-FFF2-40B4-BE49-F238E27FC236}">
                      <a16:creationId xmlns:a16="http://schemas.microsoft.com/office/drawing/2014/main" id="{5DCA4237-5E2E-49B9-A1D2-D245DEE7C045}"/>
                    </a:ext>
                  </a:extLst>
                </p:cNvPr>
                <p:cNvSpPr>
                  <a:spLocks noChangeArrowheads="1"/>
                </p:cNvSpPr>
                <p:nvPr/>
              </p:nvSpPr>
              <p:spPr bwMode="auto">
                <a:xfrm rot="16200000">
                  <a:off x="44227120" y="13616838"/>
                  <a:ext cx="2321148" cy="307777"/>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defTabSz="914400" rtl="0" eaLnBrk="1" fontAlgn="base" latinLnBrk="0" hangingPunct="1">
                    <a:lnSpc>
                      <a:spcPct val="100000"/>
                    </a:lnSpc>
                    <a:spcBef>
                      <a:spcPct val="0"/>
                    </a:spcBef>
                    <a:spcAft>
                      <a:spcPct val="0"/>
                    </a:spcAft>
                    <a:buClrTx/>
                    <a:buSzTx/>
                    <a:buFontTx/>
                    <a:buNone/>
                    <a:tabLst/>
                  </a:pPr>
                  <a:r>
                    <a:rPr lang="en-US" sz="2000" b="1" dirty="0" err="1">
                      <a:solidFill>
                        <a:srgbClr val="000000"/>
                      </a:solidFill>
                      <a:latin typeface="Arial" panose="020B0604020202020204" pitchFamily="34" charset="0"/>
                      <a:cs typeface="Arial" pitchFamily="34" charset="0"/>
                    </a:rPr>
                    <a:t>CaT</a:t>
                  </a:r>
                  <a:r>
                    <a:rPr lang="en-US" sz="2000" b="1" dirty="0">
                      <a:solidFill>
                        <a:srgbClr val="000000"/>
                      </a:solidFill>
                      <a:latin typeface="Arial" panose="020B0604020202020204" pitchFamily="34" charset="0"/>
                      <a:cs typeface="Arial" pitchFamily="34" charset="0"/>
                    </a:rPr>
                    <a:t> alternans ratio</a:t>
                  </a:r>
                  <a:endParaRPr kumimoji="0" lang="en-US" sz="2000" b="0" i="0" u="none" strike="noStrike" cap="none" normalizeH="0" baseline="0" dirty="0">
                    <a:ln>
                      <a:noFill/>
                    </a:ln>
                    <a:solidFill>
                      <a:schemeClr val="tx1"/>
                    </a:solidFill>
                    <a:effectLst/>
                    <a:latin typeface="Arial" panose="020B0604020202020204" pitchFamily="34" charset="0"/>
                    <a:cs typeface="Arial" pitchFamily="34" charset="0"/>
                  </a:endParaRPr>
                </a:p>
              </p:txBody>
            </p:sp>
            <p:sp>
              <p:nvSpPr>
                <p:cNvPr id="2652" name="TextBox 2651">
                  <a:extLst>
                    <a:ext uri="{FF2B5EF4-FFF2-40B4-BE49-F238E27FC236}">
                      <a16:creationId xmlns:a16="http://schemas.microsoft.com/office/drawing/2014/main" id="{8959E4F1-F10E-4ECD-8308-08C0DA42FA2B}"/>
                    </a:ext>
                  </a:extLst>
                </p:cNvPr>
                <p:cNvSpPr txBox="1"/>
                <p:nvPr/>
              </p:nvSpPr>
              <p:spPr>
                <a:xfrm>
                  <a:off x="45671118" y="15109327"/>
                  <a:ext cx="1557638" cy="646331"/>
                </a:xfrm>
                <a:prstGeom prst="rect">
                  <a:avLst/>
                </a:prstGeom>
                <a:noFill/>
              </p:spPr>
              <p:txBody>
                <a:bodyPr wrap="square" rtlCol="0">
                  <a:spAutoFit/>
                </a:bodyPr>
                <a:lstStyle/>
                <a:p>
                  <a:pPr algn="ctr"/>
                  <a:r>
                    <a:rPr lang="en-US" sz="1800" b="1" dirty="0">
                      <a:latin typeface="Arial" panose="020B0604020202020204" pitchFamily="34" charset="0"/>
                      <a:cs typeface="Arial" panose="020B0604020202020204" pitchFamily="34" charset="0"/>
                    </a:rPr>
                    <a:t>same-shape</a:t>
                  </a:r>
                </a:p>
                <a:p>
                  <a:pPr algn="ctr"/>
                  <a:r>
                    <a:rPr lang="en-US" sz="1800" b="1" dirty="0" err="1">
                      <a:latin typeface="Arial" panose="020B0604020202020204" pitchFamily="34" charset="0"/>
                      <a:cs typeface="Arial" panose="020B0604020202020204" pitchFamily="34" charset="0"/>
                    </a:rPr>
                    <a:t>AP</a:t>
                  </a:r>
                  <a:r>
                    <a:rPr lang="en-US" sz="1800" b="1" baseline="-25000" dirty="0" err="1">
                      <a:latin typeface="Arial" panose="020B0604020202020204" pitchFamily="34" charset="0"/>
                      <a:cs typeface="Arial" panose="020B0604020202020204" pitchFamily="34" charset="0"/>
                    </a:rPr>
                    <a:t>CaT_Small</a:t>
                  </a:r>
                  <a:endParaRPr lang="en-US" sz="1800" b="1" baseline="-25000" dirty="0">
                    <a:latin typeface="Arial" panose="020B0604020202020204" pitchFamily="34" charset="0"/>
                    <a:cs typeface="Arial" panose="020B0604020202020204" pitchFamily="34" charset="0"/>
                  </a:endParaRPr>
                </a:p>
              </p:txBody>
            </p:sp>
            <p:sp>
              <p:nvSpPr>
                <p:cNvPr id="2653" name="TextBox 2652">
                  <a:extLst>
                    <a:ext uri="{FF2B5EF4-FFF2-40B4-BE49-F238E27FC236}">
                      <a16:creationId xmlns:a16="http://schemas.microsoft.com/office/drawing/2014/main" id="{F958C69E-EE1F-4CA4-89AF-5301D8707A30}"/>
                    </a:ext>
                  </a:extLst>
                </p:cNvPr>
                <p:cNvSpPr txBox="1"/>
                <p:nvPr/>
              </p:nvSpPr>
              <p:spPr>
                <a:xfrm>
                  <a:off x="47200790" y="15109327"/>
                  <a:ext cx="1518364" cy="646331"/>
                </a:xfrm>
                <a:prstGeom prst="rect">
                  <a:avLst/>
                </a:prstGeom>
                <a:noFill/>
              </p:spPr>
              <p:txBody>
                <a:bodyPr wrap="none" rtlCol="0">
                  <a:spAutoFit/>
                </a:bodyPr>
                <a:lstStyle/>
                <a:p>
                  <a:pPr algn="ctr"/>
                  <a:r>
                    <a:rPr lang="en-US" sz="1800" b="1" dirty="0">
                      <a:latin typeface="Arial" panose="020B0604020202020204" pitchFamily="34" charset="0"/>
                      <a:cs typeface="Arial" panose="020B0604020202020204" pitchFamily="34" charset="0"/>
                    </a:rPr>
                    <a:t>same-shape</a:t>
                  </a:r>
                </a:p>
                <a:p>
                  <a:pPr algn="ctr"/>
                  <a:r>
                    <a:rPr lang="en-US" sz="1800" b="1" dirty="0" err="1">
                      <a:latin typeface="Arial" panose="020B0604020202020204" pitchFamily="34" charset="0"/>
                      <a:cs typeface="Arial" panose="020B0604020202020204" pitchFamily="34" charset="0"/>
                    </a:rPr>
                    <a:t>AP</a:t>
                  </a:r>
                  <a:r>
                    <a:rPr lang="en-US" sz="1800" b="1" baseline="-25000" dirty="0" err="1">
                      <a:latin typeface="Arial" panose="020B0604020202020204" pitchFamily="34" charset="0"/>
                      <a:cs typeface="Arial" panose="020B0604020202020204" pitchFamily="34" charset="0"/>
                    </a:rPr>
                    <a:t>CaT_Large</a:t>
                  </a:r>
                  <a:endParaRPr lang="en-US" sz="1800" b="1" baseline="-25000" dirty="0">
                    <a:latin typeface="Arial" panose="020B0604020202020204" pitchFamily="34" charset="0"/>
                    <a:cs typeface="Arial" panose="020B0604020202020204" pitchFamily="34" charset="0"/>
                  </a:endParaRPr>
                </a:p>
              </p:txBody>
            </p:sp>
            <p:sp>
              <p:nvSpPr>
                <p:cNvPr id="2654" name="TextBox 2653">
                  <a:extLst>
                    <a:ext uri="{FF2B5EF4-FFF2-40B4-BE49-F238E27FC236}">
                      <a16:creationId xmlns:a16="http://schemas.microsoft.com/office/drawing/2014/main" id="{A89358E2-3F54-453B-9C6A-F8051D300561}"/>
                    </a:ext>
                  </a:extLst>
                </p:cNvPr>
                <p:cNvSpPr txBox="1"/>
                <p:nvPr/>
              </p:nvSpPr>
              <p:spPr>
                <a:xfrm>
                  <a:off x="48739858" y="15109327"/>
                  <a:ext cx="1586716" cy="369332"/>
                </a:xfrm>
                <a:prstGeom prst="rect">
                  <a:avLst/>
                </a:prstGeom>
                <a:noFill/>
              </p:spPr>
              <p:txBody>
                <a:bodyPr wrap="none" rtlCol="0">
                  <a:spAutoFit/>
                </a:bodyPr>
                <a:lstStyle/>
                <a:p>
                  <a:r>
                    <a:rPr lang="en-US" sz="1800" b="1" dirty="0">
                      <a:latin typeface="Arial" panose="020B0604020202020204" pitchFamily="34" charset="0"/>
                      <a:cs typeface="Arial" panose="020B0604020202020204" pitchFamily="34" charset="0"/>
                    </a:rPr>
                    <a:t>alternans AP</a:t>
                  </a:r>
                  <a:endParaRPr lang="en-US" sz="1800" b="1" baseline="-25000" dirty="0">
                    <a:latin typeface="Arial" panose="020B0604020202020204" pitchFamily="34" charset="0"/>
                    <a:cs typeface="Arial" panose="020B0604020202020204" pitchFamily="34" charset="0"/>
                  </a:endParaRPr>
                </a:p>
              </p:txBody>
            </p:sp>
            <p:sp>
              <p:nvSpPr>
                <p:cNvPr id="2655" name="TextBox 2654">
                  <a:extLst>
                    <a:ext uri="{FF2B5EF4-FFF2-40B4-BE49-F238E27FC236}">
                      <a16:creationId xmlns:a16="http://schemas.microsoft.com/office/drawing/2014/main" id="{4DA06805-D57A-413C-A98E-862DEE0E58F2}"/>
                    </a:ext>
                  </a:extLst>
                </p:cNvPr>
                <p:cNvSpPr txBox="1"/>
                <p:nvPr/>
              </p:nvSpPr>
              <p:spPr>
                <a:xfrm>
                  <a:off x="46645431" y="12114847"/>
                  <a:ext cx="1096775" cy="400110"/>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Control</a:t>
                  </a:r>
                </a:p>
              </p:txBody>
            </p:sp>
            <p:sp>
              <p:nvSpPr>
                <p:cNvPr id="2656" name="Rectangle 2655">
                  <a:extLst>
                    <a:ext uri="{FF2B5EF4-FFF2-40B4-BE49-F238E27FC236}">
                      <a16:creationId xmlns:a16="http://schemas.microsoft.com/office/drawing/2014/main" id="{1BE03F6E-BCFA-4616-AAC6-E2CD44DCECF0}"/>
                    </a:ext>
                  </a:extLst>
                </p:cNvPr>
                <p:cNvSpPr/>
                <p:nvPr/>
              </p:nvSpPr>
              <p:spPr>
                <a:xfrm>
                  <a:off x="46358700" y="12186137"/>
                  <a:ext cx="261276" cy="257531"/>
                </a:xfrm>
                <a:prstGeom prst="rect">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Arial" panose="020B0604020202020204" pitchFamily="34" charset="0"/>
                    <a:cs typeface="Arial" panose="020B0604020202020204" pitchFamily="34" charset="0"/>
                  </a:endParaRPr>
                </a:p>
              </p:txBody>
            </p:sp>
            <p:sp>
              <p:nvSpPr>
                <p:cNvPr id="2657" name="TextBox 2656">
                  <a:extLst>
                    <a:ext uri="{FF2B5EF4-FFF2-40B4-BE49-F238E27FC236}">
                      <a16:creationId xmlns:a16="http://schemas.microsoft.com/office/drawing/2014/main" id="{813BEC52-E403-4104-9429-7CBA8FB4C67A}"/>
                    </a:ext>
                  </a:extLst>
                </p:cNvPr>
                <p:cNvSpPr txBox="1"/>
                <p:nvPr/>
              </p:nvSpPr>
              <p:spPr>
                <a:xfrm>
                  <a:off x="48162793" y="12131455"/>
                  <a:ext cx="1053494" cy="400110"/>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anose="020B0604020202020204" pitchFamily="34" charset="0"/>
                    </a:rPr>
                    <a:t> ML277</a:t>
                  </a:r>
                </a:p>
              </p:txBody>
            </p:sp>
            <p:sp>
              <p:nvSpPr>
                <p:cNvPr id="2658" name="Rectangle 2657">
                  <a:extLst>
                    <a:ext uri="{FF2B5EF4-FFF2-40B4-BE49-F238E27FC236}">
                      <a16:creationId xmlns:a16="http://schemas.microsoft.com/office/drawing/2014/main" id="{39408B49-AF90-4AAD-B5E2-854AEA2652BA}"/>
                    </a:ext>
                  </a:extLst>
                </p:cNvPr>
                <p:cNvSpPr/>
                <p:nvPr/>
              </p:nvSpPr>
              <p:spPr>
                <a:xfrm>
                  <a:off x="47854071" y="12186137"/>
                  <a:ext cx="261276" cy="257531"/>
                </a:xfrm>
                <a:prstGeom prst="rect">
                  <a:avLst/>
                </a:prstGeom>
                <a:solidFill>
                  <a:srgbClr val="FF00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Arial" panose="020B0604020202020204" pitchFamily="34" charset="0"/>
                    <a:cs typeface="Arial" panose="020B0604020202020204" pitchFamily="34" charset="0"/>
                  </a:endParaRPr>
                </a:p>
              </p:txBody>
            </p:sp>
            <p:grpSp>
              <p:nvGrpSpPr>
                <p:cNvPr id="2659" name="Group 2658">
                  <a:extLst>
                    <a:ext uri="{FF2B5EF4-FFF2-40B4-BE49-F238E27FC236}">
                      <a16:creationId xmlns:a16="http://schemas.microsoft.com/office/drawing/2014/main" id="{45B1BBDF-F363-4602-9A6B-22048648721C}"/>
                    </a:ext>
                  </a:extLst>
                </p:cNvPr>
                <p:cNvGrpSpPr/>
                <p:nvPr/>
              </p:nvGrpSpPr>
              <p:grpSpPr>
                <a:xfrm>
                  <a:off x="47642222" y="13000301"/>
                  <a:ext cx="652854" cy="2030815"/>
                  <a:chOff x="9220962" y="6904301"/>
                  <a:chExt cx="652854" cy="2030815"/>
                </a:xfrm>
              </p:grpSpPr>
              <p:grpSp>
                <p:nvGrpSpPr>
                  <p:cNvPr id="2739" name="Group 2738">
                    <a:extLst>
                      <a:ext uri="{FF2B5EF4-FFF2-40B4-BE49-F238E27FC236}">
                        <a16:creationId xmlns:a16="http://schemas.microsoft.com/office/drawing/2014/main" id="{67ADCB6A-FBDB-40C5-8DCB-310890A29EB7}"/>
                      </a:ext>
                    </a:extLst>
                  </p:cNvPr>
                  <p:cNvGrpSpPr/>
                  <p:nvPr/>
                </p:nvGrpSpPr>
                <p:grpSpPr>
                  <a:xfrm>
                    <a:off x="9220962" y="6904301"/>
                    <a:ext cx="276980" cy="2030815"/>
                    <a:chOff x="8373924" y="13315610"/>
                    <a:chExt cx="276980" cy="2030815"/>
                  </a:xfrm>
                </p:grpSpPr>
                <p:sp>
                  <p:nvSpPr>
                    <p:cNvPr id="2745" name="Rectangle 44">
                      <a:extLst>
                        <a:ext uri="{FF2B5EF4-FFF2-40B4-BE49-F238E27FC236}">
                          <a16:creationId xmlns:a16="http://schemas.microsoft.com/office/drawing/2014/main" id="{3F2A32DA-E36A-48D7-9A64-1028CC751CF5}"/>
                        </a:ext>
                      </a:extLst>
                    </p:cNvPr>
                    <p:cNvSpPr>
                      <a:spLocks noChangeArrowheads="1"/>
                    </p:cNvSpPr>
                    <p:nvPr/>
                  </p:nvSpPr>
                  <p:spPr bwMode="auto">
                    <a:xfrm>
                      <a:off x="8373924" y="13605726"/>
                      <a:ext cx="276980" cy="1740699"/>
                    </a:xfrm>
                    <a:prstGeom prst="rect">
                      <a:avLst/>
                    </a:prstGeom>
                    <a:solidFill>
                      <a:srgbClr val="FFFFFF"/>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46" name="Rectangle 45">
                      <a:extLst>
                        <a:ext uri="{FF2B5EF4-FFF2-40B4-BE49-F238E27FC236}">
                          <a16:creationId xmlns:a16="http://schemas.microsoft.com/office/drawing/2014/main" id="{D41494D6-E9B6-4613-B490-B3CC9764D92A}"/>
                        </a:ext>
                      </a:extLst>
                    </p:cNvPr>
                    <p:cNvSpPr>
                      <a:spLocks noChangeArrowheads="1"/>
                    </p:cNvSpPr>
                    <p:nvPr/>
                  </p:nvSpPr>
                  <p:spPr bwMode="auto">
                    <a:xfrm>
                      <a:off x="8373924" y="13605726"/>
                      <a:ext cx="276980" cy="1740699"/>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47" name="Freeform 55">
                      <a:extLst>
                        <a:ext uri="{FF2B5EF4-FFF2-40B4-BE49-F238E27FC236}">
                          <a16:creationId xmlns:a16="http://schemas.microsoft.com/office/drawing/2014/main" id="{CED0CFFD-FCC7-4AA0-BD2D-CFAABA0CFB6F}"/>
                        </a:ext>
                      </a:extLst>
                    </p:cNvPr>
                    <p:cNvSpPr>
                      <a:spLocks noEditPoints="1"/>
                    </p:cNvSpPr>
                    <p:nvPr/>
                  </p:nvSpPr>
                  <p:spPr bwMode="auto">
                    <a:xfrm>
                      <a:off x="8491225" y="13315610"/>
                      <a:ext cx="42379" cy="290116"/>
                    </a:xfrm>
                    <a:custGeom>
                      <a:avLst/>
                      <a:gdLst>
                        <a:gd name="T0" fmla="*/ 14 w 28"/>
                        <a:gd name="T1" fmla="*/ 161 h 161"/>
                        <a:gd name="T2" fmla="*/ 14 w 28"/>
                        <a:gd name="T3" fmla="*/ 0 h 161"/>
                        <a:gd name="T4" fmla="*/ 0 w 28"/>
                        <a:gd name="T5" fmla="*/ 0 h 161"/>
                        <a:gd name="T6" fmla="*/ 28 w 28"/>
                        <a:gd name="T7" fmla="*/ 0 h 161"/>
                      </a:gdLst>
                      <a:ahLst/>
                      <a:cxnLst>
                        <a:cxn ang="0">
                          <a:pos x="T0" y="T1"/>
                        </a:cxn>
                        <a:cxn ang="0">
                          <a:pos x="T2" y="T3"/>
                        </a:cxn>
                        <a:cxn ang="0">
                          <a:pos x="T4" y="T5"/>
                        </a:cxn>
                        <a:cxn ang="0">
                          <a:pos x="T6" y="T7"/>
                        </a:cxn>
                      </a:cxnLst>
                      <a:rect l="0" t="0" r="r" b="b"/>
                      <a:pathLst>
                        <a:path w="28" h="161">
                          <a:moveTo>
                            <a:pt x="14" y="161"/>
                          </a:moveTo>
                          <a:lnTo>
                            <a:pt x="14" y="0"/>
                          </a:lnTo>
                          <a:moveTo>
                            <a:pt x="0" y="0"/>
                          </a:moveTo>
                          <a:lnTo>
                            <a:pt x="28"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cxnSp>
                  <p:nvCxnSpPr>
                    <p:cNvPr id="2748" name="Straight Connector 2747">
                      <a:extLst>
                        <a:ext uri="{FF2B5EF4-FFF2-40B4-BE49-F238E27FC236}">
                          <a16:creationId xmlns:a16="http://schemas.microsoft.com/office/drawing/2014/main" id="{84CEA79F-4376-4114-8E2A-309CFBE460B1}"/>
                        </a:ext>
                      </a:extLst>
                    </p:cNvPr>
                    <p:cNvCxnSpPr>
                      <a:cxnSpLocks/>
                    </p:cNvCxnSpPr>
                    <p:nvPr/>
                  </p:nvCxnSpPr>
                  <p:spPr>
                    <a:xfrm>
                      <a:off x="8473449" y="13315950"/>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40" name="Group 2739">
                    <a:extLst>
                      <a:ext uri="{FF2B5EF4-FFF2-40B4-BE49-F238E27FC236}">
                        <a16:creationId xmlns:a16="http://schemas.microsoft.com/office/drawing/2014/main" id="{405B90B2-7246-4B7F-A3B0-4BD8C5D185C8}"/>
                      </a:ext>
                    </a:extLst>
                  </p:cNvPr>
                  <p:cNvGrpSpPr/>
                  <p:nvPr/>
                </p:nvGrpSpPr>
                <p:grpSpPr>
                  <a:xfrm>
                    <a:off x="9590782" y="7138436"/>
                    <a:ext cx="283034" cy="1796679"/>
                    <a:chOff x="8743744" y="13549745"/>
                    <a:chExt cx="283034" cy="1796679"/>
                  </a:xfrm>
                </p:grpSpPr>
                <p:sp>
                  <p:nvSpPr>
                    <p:cNvPr id="2741" name="Rectangle 48">
                      <a:extLst>
                        <a:ext uri="{FF2B5EF4-FFF2-40B4-BE49-F238E27FC236}">
                          <a16:creationId xmlns:a16="http://schemas.microsoft.com/office/drawing/2014/main" id="{58A27610-04F5-4E55-A701-9ECAEC62F33C}"/>
                        </a:ext>
                      </a:extLst>
                    </p:cNvPr>
                    <p:cNvSpPr>
                      <a:spLocks noChangeArrowheads="1"/>
                    </p:cNvSpPr>
                    <p:nvPr/>
                  </p:nvSpPr>
                  <p:spPr bwMode="auto">
                    <a:xfrm>
                      <a:off x="8743744" y="13839981"/>
                      <a:ext cx="283034" cy="1506443"/>
                    </a:xfrm>
                    <a:prstGeom prst="rect">
                      <a:avLst/>
                    </a:prstGeom>
                    <a:solidFill>
                      <a:srgbClr val="FF0000"/>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42" name="Rectangle 49">
                      <a:extLst>
                        <a:ext uri="{FF2B5EF4-FFF2-40B4-BE49-F238E27FC236}">
                          <a16:creationId xmlns:a16="http://schemas.microsoft.com/office/drawing/2014/main" id="{AF6D1B19-56CD-41A4-9088-650015E7D06F}"/>
                        </a:ext>
                      </a:extLst>
                    </p:cNvPr>
                    <p:cNvSpPr>
                      <a:spLocks noChangeArrowheads="1"/>
                    </p:cNvSpPr>
                    <p:nvPr/>
                  </p:nvSpPr>
                  <p:spPr bwMode="auto">
                    <a:xfrm>
                      <a:off x="8743744" y="13839981"/>
                      <a:ext cx="283034" cy="1506443"/>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43" name="Freeform 58">
                      <a:extLst>
                        <a:ext uri="{FF2B5EF4-FFF2-40B4-BE49-F238E27FC236}">
                          <a16:creationId xmlns:a16="http://schemas.microsoft.com/office/drawing/2014/main" id="{62FCEEA1-47E9-44B6-A64F-E5835A7C554C}"/>
                        </a:ext>
                      </a:extLst>
                    </p:cNvPr>
                    <p:cNvSpPr>
                      <a:spLocks noEditPoints="1"/>
                    </p:cNvSpPr>
                    <p:nvPr/>
                  </p:nvSpPr>
                  <p:spPr bwMode="auto">
                    <a:xfrm>
                      <a:off x="8864072" y="13549865"/>
                      <a:ext cx="42379" cy="290116"/>
                    </a:xfrm>
                    <a:custGeom>
                      <a:avLst/>
                      <a:gdLst>
                        <a:gd name="T0" fmla="*/ 14 w 28"/>
                        <a:gd name="T1" fmla="*/ 161 h 161"/>
                        <a:gd name="T2" fmla="*/ 14 w 28"/>
                        <a:gd name="T3" fmla="*/ 0 h 161"/>
                        <a:gd name="T4" fmla="*/ 0 w 28"/>
                        <a:gd name="T5" fmla="*/ 0 h 161"/>
                        <a:gd name="T6" fmla="*/ 28 w 28"/>
                        <a:gd name="T7" fmla="*/ 0 h 161"/>
                      </a:gdLst>
                      <a:ahLst/>
                      <a:cxnLst>
                        <a:cxn ang="0">
                          <a:pos x="T0" y="T1"/>
                        </a:cxn>
                        <a:cxn ang="0">
                          <a:pos x="T2" y="T3"/>
                        </a:cxn>
                        <a:cxn ang="0">
                          <a:pos x="T4" y="T5"/>
                        </a:cxn>
                        <a:cxn ang="0">
                          <a:pos x="T6" y="T7"/>
                        </a:cxn>
                      </a:cxnLst>
                      <a:rect l="0" t="0" r="r" b="b"/>
                      <a:pathLst>
                        <a:path w="28" h="161">
                          <a:moveTo>
                            <a:pt x="14" y="161"/>
                          </a:moveTo>
                          <a:lnTo>
                            <a:pt x="14" y="0"/>
                          </a:lnTo>
                          <a:moveTo>
                            <a:pt x="0" y="0"/>
                          </a:moveTo>
                          <a:lnTo>
                            <a:pt x="28"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cxnSp>
                  <p:nvCxnSpPr>
                    <p:cNvPr id="2744" name="Straight Connector 2743">
                      <a:extLst>
                        <a:ext uri="{FF2B5EF4-FFF2-40B4-BE49-F238E27FC236}">
                          <a16:creationId xmlns:a16="http://schemas.microsoft.com/office/drawing/2014/main" id="{969389FB-F8FF-4C9C-878D-8D1E3B4912C6}"/>
                        </a:ext>
                      </a:extLst>
                    </p:cNvPr>
                    <p:cNvCxnSpPr>
                      <a:cxnSpLocks/>
                    </p:cNvCxnSpPr>
                    <p:nvPr/>
                  </p:nvCxnSpPr>
                  <p:spPr>
                    <a:xfrm>
                      <a:off x="8846296" y="13549745"/>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660" name="Group 2659">
                  <a:extLst>
                    <a:ext uri="{FF2B5EF4-FFF2-40B4-BE49-F238E27FC236}">
                      <a16:creationId xmlns:a16="http://schemas.microsoft.com/office/drawing/2014/main" id="{D8F27F08-1170-415E-95B9-84DD25B78162}"/>
                    </a:ext>
                  </a:extLst>
                </p:cNvPr>
                <p:cNvGrpSpPr/>
                <p:nvPr/>
              </p:nvGrpSpPr>
              <p:grpSpPr>
                <a:xfrm>
                  <a:off x="49014832" y="12536515"/>
                  <a:ext cx="645358" cy="2494601"/>
                  <a:chOff x="10632017" y="6440515"/>
                  <a:chExt cx="645358" cy="2494601"/>
                </a:xfrm>
              </p:grpSpPr>
              <p:grpSp>
                <p:nvGrpSpPr>
                  <p:cNvPr id="2730" name="Group 2729">
                    <a:extLst>
                      <a:ext uri="{FF2B5EF4-FFF2-40B4-BE49-F238E27FC236}">
                        <a16:creationId xmlns:a16="http://schemas.microsoft.com/office/drawing/2014/main" id="{86FD8BC0-E3C6-4104-BCF0-56F2F1A2BF76}"/>
                      </a:ext>
                    </a:extLst>
                  </p:cNvPr>
                  <p:cNvGrpSpPr/>
                  <p:nvPr/>
                </p:nvGrpSpPr>
                <p:grpSpPr>
                  <a:xfrm>
                    <a:off x="10632017" y="6440515"/>
                    <a:ext cx="276980" cy="2494601"/>
                    <a:chOff x="9784979" y="12851824"/>
                    <a:chExt cx="276980" cy="2494601"/>
                  </a:xfrm>
                </p:grpSpPr>
                <p:sp>
                  <p:nvSpPr>
                    <p:cNvPr id="2736" name="Freeform 56">
                      <a:extLst>
                        <a:ext uri="{FF2B5EF4-FFF2-40B4-BE49-F238E27FC236}">
                          <a16:creationId xmlns:a16="http://schemas.microsoft.com/office/drawing/2014/main" id="{74AB8D1B-9C1B-4C92-8598-6604C720BF32}"/>
                        </a:ext>
                      </a:extLst>
                    </p:cNvPr>
                    <p:cNvSpPr>
                      <a:spLocks noEditPoints="1"/>
                    </p:cNvSpPr>
                    <p:nvPr/>
                  </p:nvSpPr>
                  <p:spPr bwMode="auto">
                    <a:xfrm>
                      <a:off x="9902280" y="12854622"/>
                      <a:ext cx="42379" cy="318947"/>
                    </a:xfrm>
                    <a:custGeom>
                      <a:avLst/>
                      <a:gdLst>
                        <a:gd name="T0" fmla="*/ 14 w 28"/>
                        <a:gd name="T1" fmla="*/ 177 h 177"/>
                        <a:gd name="T2" fmla="*/ 14 w 28"/>
                        <a:gd name="T3" fmla="*/ 0 h 177"/>
                        <a:gd name="T4" fmla="*/ 0 w 28"/>
                        <a:gd name="T5" fmla="*/ 0 h 177"/>
                        <a:gd name="T6" fmla="*/ 28 w 28"/>
                        <a:gd name="T7" fmla="*/ 0 h 177"/>
                      </a:gdLst>
                      <a:ahLst/>
                      <a:cxnLst>
                        <a:cxn ang="0">
                          <a:pos x="T0" y="T1"/>
                        </a:cxn>
                        <a:cxn ang="0">
                          <a:pos x="T2" y="T3"/>
                        </a:cxn>
                        <a:cxn ang="0">
                          <a:pos x="T4" y="T5"/>
                        </a:cxn>
                        <a:cxn ang="0">
                          <a:pos x="T6" y="T7"/>
                        </a:cxn>
                      </a:cxnLst>
                      <a:rect l="0" t="0" r="r" b="b"/>
                      <a:pathLst>
                        <a:path w="28" h="177">
                          <a:moveTo>
                            <a:pt x="14" y="177"/>
                          </a:moveTo>
                          <a:lnTo>
                            <a:pt x="14" y="0"/>
                          </a:lnTo>
                          <a:moveTo>
                            <a:pt x="0" y="0"/>
                          </a:moveTo>
                          <a:lnTo>
                            <a:pt x="28"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37" name="Rectangle 45">
                      <a:extLst>
                        <a:ext uri="{FF2B5EF4-FFF2-40B4-BE49-F238E27FC236}">
                          <a16:creationId xmlns:a16="http://schemas.microsoft.com/office/drawing/2014/main" id="{6DCC83CF-DDE1-4629-AB3E-D4BDFC5ABD7E}"/>
                        </a:ext>
                      </a:extLst>
                    </p:cNvPr>
                    <p:cNvSpPr>
                      <a:spLocks noChangeArrowheads="1"/>
                    </p:cNvSpPr>
                    <p:nvPr/>
                  </p:nvSpPr>
                  <p:spPr bwMode="auto">
                    <a:xfrm>
                      <a:off x="9784979" y="13172722"/>
                      <a:ext cx="276980" cy="2173703"/>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cxnSp>
                  <p:nvCxnSpPr>
                    <p:cNvPr id="2738" name="Straight Connector 2737">
                      <a:extLst>
                        <a:ext uri="{FF2B5EF4-FFF2-40B4-BE49-F238E27FC236}">
                          <a16:creationId xmlns:a16="http://schemas.microsoft.com/office/drawing/2014/main" id="{072006ED-980A-4EC3-9FD5-36E4DFB058A7}"/>
                        </a:ext>
                      </a:extLst>
                    </p:cNvPr>
                    <p:cNvCxnSpPr>
                      <a:cxnSpLocks/>
                    </p:cNvCxnSpPr>
                    <p:nvPr/>
                  </p:nvCxnSpPr>
                  <p:spPr>
                    <a:xfrm>
                      <a:off x="9884504" y="12851824"/>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31" name="Group 2730">
                    <a:extLst>
                      <a:ext uri="{FF2B5EF4-FFF2-40B4-BE49-F238E27FC236}">
                        <a16:creationId xmlns:a16="http://schemas.microsoft.com/office/drawing/2014/main" id="{229FCC1E-2A35-43B5-A338-EA9B1D97C2A4}"/>
                      </a:ext>
                    </a:extLst>
                  </p:cNvPr>
                  <p:cNvGrpSpPr/>
                  <p:nvPr/>
                </p:nvGrpSpPr>
                <p:grpSpPr>
                  <a:xfrm>
                    <a:off x="10994341" y="6695093"/>
                    <a:ext cx="283034" cy="2240022"/>
                    <a:chOff x="10147303" y="13106402"/>
                    <a:chExt cx="283034" cy="2240022"/>
                  </a:xfrm>
                </p:grpSpPr>
                <p:sp>
                  <p:nvSpPr>
                    <p:cNvPr id="2732" name="Rectangle 50">
                      <a:extLst>
                        <a:ext uri="{FF2B5EF4-FFF2-40B4-BE49-F238E27FC236}">
                          <a16:creationId xmlns:a16="http://schemas.microsoft.com/office/drawing/2014/main" id="{E939A5DF-D95B-4467-B7C9-27EC97EACBC4}"/>
                        </a:ext>
                      </a:extLst>
                    </p:cNvPr>
                    <p:cNvSpPr>
                      <a:spLocks noChangeArrowheads="1"/>
                    </p:cNvSpPr>
                    <p:nvPr/>
                  </p:nvSpPr>
                  <p:spPr bwMode="auto">
                    <a:xfrm>
                      <a:off x="10147303" y="13400301"/>
                      <a:ext cx="283034" cy="1946123"/>
                    </a:xfrm>
                    <a:prstGeom prst="rect">
                      <a:avLst/>
                    </a:prstGeom>
                    <a:solidFill>
                      <a:srgbClr val="FF0000"/>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33" name="Rectangle 51">
                      <a:extLst>
                        <a:ext uri="{FF2B5EF4-FFF2-40B4-BE49-F238E27FC236}">
                          <a16:creationId xmlns:a16="http://schemas.microsoft.com/office/drawing/2014/main" id="{9AD829FD-38FC-433A-894D-A2F872344708}"/>
                        </a:ext>
                      </a:extLst>
                    </p:cNvPr>
                    <p:cNvSpPr>
                      <a:spLocks noChangeArrowheads="1"/>
                    </p:cNvSpPr>
                    <p:nvPr/>
                  </p:nvSpPr>
                  <p:spPr bwMode="auto">
                    <a:xfrm>
                      <a:off x="10147303" y="13400301"/>
                      <a:ext cx="283034" cy="1946123"/>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34" name="Freeform 59">
                      <a:extLst>
                        <a:ext uri="{FF2B5EF4-FFF2-40B4-BE49-F238E27FC236}">
                          <a16:creationId xmlns:a16="http://schemas.microsoft.com/office/drawing/2014/main" id="{28BC5F37-0486-4C35-8D68-0BF72922ACDF}"/>
                        </a:ext>
                      </a:extLst>
                    </p:cNvPr>
                    <p:cNvSpPr>
                      <a:spLocks noEditPoints="1"/>
                    </p:cNvSpPr>
                    <p:nvPr/>
                  </p:nvSpPr>
                  <p:spPr bwMode="auto">
                    <a:xfrm>
                      <a:off x="10267631" y="13110185"/>
                      <a:ext cx="42379" cy="290116"/>
                    </a:xfrm>
                    <a:custGeom>
                      <a:avLst/>
                      <a:gdLst>
                        <a:gd name="T0" fmla="*/ 14 w 28"/>
                        <a:gd name="T1" fmla="*/ 161 h 161"/>
                        <a:gd name="T2" fmla="*/ 14 w 28"/>
                        <a:gd name="T3" fmla="*/ 0 h 161"/>
                        <a:gd name="T4" fmla="*/ 0 w 28"/>
                        <a:gd name="T5" fmla="*/ 0 h 161"/>
                        <a:gd name="T6" fmla="*/ 28 w 28"/>
                        <a:gd name="T7" fmla="*/ 0 h 161"/>
                      </a:gdLst>
                      <a:ahLst/>
                      <a:cxnLst>
                        <a:cxn ang="0">
                          <a:pos x="T0" y="T1"/>
                        </a:cxn>
                        <a:cxn ang="0">
                          <a:pos x="T2" y="T3"/>
                        </a:cxn>
                        <a:cxn ang="0">
                          <a:pos x="T4" y="T5"/>
                        </a:cxn>
                        <a:cxn ang="0">
                          <a:pos x="T6" y="T7"/>
                        </a:cxn>
                      </a:cxnLst>
                      <a:rect l="0" t="0" r="r" b="b"/>
                      <a:pathLst>
                        <a:path w="28" h="161">
                          <a:moveTo>
                            <a:pt x="14" y="161"/>
                          </a:moveTo>
                          <a:lnTo>
                            <a:pt x="14" y="0"/>
                          </a:lnTo>
                          <a:moveTo>
                            <a:pt x="0" y="0"/>
                          </a:moveTo>
                          <a:lnTo>
                            <a:pt x="28"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cxnSp>
                  <p:nvCxnSpPr>
                    <p:cNvPr id="2735" name="Straight Connector 2734">
                      <a:extLst>
                        <a:ext uri="{FF2B5EF4-FFF2-40B4-BE49-F238E27FC236}">
                          <a16:creationId xmlns:a16="http://schemas.microsoft.com/office/drawing/2014/main" id="{6623AC03-2EC8-443A-A0C0-E62B68A21DCB}"/>
                        </a:ext>
                      </a:extLst>
                    </p:cNvPr>
                    <p:cNvCxnSpPr>
                      <a:cxnSpLocks/>
                    </p:cNvCxnSpPr>
                    <p:nvPr/>
                  </p:nvCxnSpPr>
                  <p:spPr>
                    <a:xfrm>
                      <a:off x="10249855" y="13106402"/>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2661" name="Group 2660">
                  <a:extLst>
                    <a:ext uri="{FF2B5EF4-FFF2-40B4-BE49-F238E27FC236}">
                      <a16:creationId xmlns:a16="http://schemas.microsoft.com/office/drawing/2014/main" id="{712EB45E-BEAE-4435-9ADA-8ECC7672FAF6}"/>
                    </a:ext>
                  </a:extLst>
                </p:cNvPr>
                <p:cNvGrpSpPr/>
                <p:nvPr/>
              </p:nvGrpSpPr>
              <p:grpSpPr>
                <a:xfrm>
                  <a:off x="46282194" y="13663927"/>
                  <a:ext cx="640272" cy="1367189"/>
                  <a:chOff x="7802394" y="7567927"/>
                  <a:chExt cx="640272" cy="1367189"/>
                </a:xfrm>
              </p:grpSpPr>
              <p:grpSp>
                <p:nvGrpSpPr>
                  <p:cNvPr id="2721" name="Group 2720">
                    <a:extLst>
                      <a:ext uri="{FF2B5EF4-FFF2-40B4-BE49-F238E27FC236}">
                        <a16:creationId xmlns:a16="http://schemas.microsoft.com/office/drawing/2014/main" id="{C2DC457C-80E6-4FED-B069-CB931B2A188C}"/>
                      </a:ext>
                    </a:extLst>
                  </p:cNvPr>
                  <p:cNvGrpSpPr/>
                  <p:nvPr/>
                </p:nvGrpSpPr>
                <p:grpSpPr>
                  <a:xfrm>
                    <a:off x="8158119" y="7718789"/>
                    <a:ext cx="284547" cy="1216326"/>
                    <a:chOff x="7311081" y="14130098"/>
                    <a:chExt cx="284547" cy="1216326"/>
                  </a:xfrm>
                </p:grpSpPr>
                <p:sp>
                  <p:nvSpPr>
                    <p:cNvPr id="2726" name="Rectangle 46">
                      <a:extLst>
                        <a:ext uri="{FF2B5EF4-FFF2-40B4-BE49-F238E27FC236}">
                          <a16:creationId xmlns:a16="http://schemas.microsoft.com/office/drawing/2014/main" id="{1F718852-7FFB-4E26-99BE-A014AEC7B149}"/>
                        </a:ext>
                      </a:extLst>
                    </p:cNvPr>
                    <p:cNvSpPr>
                      <a:spLocks noChangeArrowheads="1"/>
                    </p:cNvSpPr>
                    <p:nvPr/>
                  </p:nvSpPr>
                  <p:spPr bwMode="auto">
                    <a:xfrm>
                      <a:off x="7311081" y="14578787"/>
                      <a:ext cx="284547" cy="767637"/>
                    </a:xfrm>
                    <a:prstGeom prst="rect">
                      <a:avLst/>
                    </a:prstGeom>
                    <a:solidFill>
                      <a:srgbClr val="FF0000"/>
                    </a:solidFill>
                    <a:ln w="9525">
                      <a:solidFill>
                        <a:srgbClr val="000000"/>
                      </a:solidFill>
                      <a:miter lim="800000"/>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27" name="Rectangle 47">
                      <a:extLst>
                        <a:ext uri="{FF2B5EF4-FFF2-40B4-BE49-F238E27FC236}">
                          <a16:creationId xmlns:a16="http://schemas.microsoft.com/office/drawing/2014/main" id="{5656177B-FD41-4AFC-866E-B040C55991F8}"/>
                        </a:ext>
                      </a:extLst>
                    </p:cNvPr>
                    <p:cNvSpPr>
                      <a:spLocks noChangeArrowheads="1"/>
                    </p:cNvSpPr>
                    <p:nvPr/>
                  </p:nvSpPr>
                  <p:spPr bwMode="auto">
                    <a:xfrm>
                      <a:off x="7311081" y="14578787"/>
                      <a:ext cx="284547" cy="767637"/>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28" name="Freeform 57">
                      <a:extLst>
                        <a:ext uri="{FF2B5EF4-FFF2-40B4-BE49-F238E27FC236}">
                          <a16:creationId xmlns:a16="http://schemas.microsoft.com/office/drawing/2014/main" id="{728E96E2-49D2-4F48-A08D-F6858F848DC3}"/>
                        </a:ext>
                      </a:extLst>
                    </p:cNvPr>
                    <p:cNvSpPr>
                      <a:spLocks noEditPoints="1"/>
                    </p:cNvSpPr>
                    <p:nvPr/>
                  </p:nvSpPr>
                  <p:spPr bwMode="auto">
                    <a:xfrm>
                      <a:off x="7432165" y="14130098"/>
                      <a:ext cx="42379" cy="448689"/>
                    </a:xfrm>
                    <a:custGeom>
                      <a:avLst/>
                      <a:gdLst>
                        <a:gd name="T0" fmla="*/ 14 w 28"/>
                        <a:gd name="T1" fmla="*/ 249 h 249"/>
                        <a:gd name="T2" fmla="*/ 14 w 28"/>
                        <a:gd name="T3" fmla="*/ 0 h 249"/>
                        <a:gd name="T4" fmla="*/ 0 w 28"/>
                        <a:gd name="T5" fmla="*/ 0 h 249"/>
                        <a:gd name="T6" fmla="*/ 28 w 28"/>
                        <a:gd name="T7" fmla="*/ 0 h 249"/>
                      </a:gdLst>
                      <a:ahLst/>
                      <a:cxnLst>
                        <a:cxn ang="0">
                          <a:pos x="T0" y="T1"/>
                        </a:cxn>
                        <a:cxn ang="0">
                          <a:pos x="T2" y="T3"/>
                        </a:cxn>
                        <a:cxn ang="0">
                          <a:pos x="T4" y="T5"/>
                        </a:cxn>
                        <a:cxn ang="0">
                          <a:pos x="T6" y="T7"/>
                        </a:cxn>
                      </a:cxnLst>
                      <a:rect l="0" t="0" r="r" b="b"/>
                      <a:pathLst>
                        <a:path w="28" h="249">
                          <a:moveTo>
                            <a:pt x="14" y="249"/>
                          </a:moveTo>
                          <a:lnTo>
                            <a:pt x="14" y="0"/>
                          </a:lnTo>
                          <a:moveTo>
                            <a:pt x="0" y="0"/>
                          </a:moveTo>
                          <a:lnTo>
                            <a:pt x="28"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cxnSp>
                  <p:nvCxnSpPr>
                    <p:cNvPr id="2729" name="Straight Connector 2728">
                      <a:extLst>
                        <a:ext uri="{FF2B5EF4-FFF2-40B4-BE49-F238E27FC236}">
                          <a16:creationId xmlns:a16="http://schemas.microsoft.com/office/drawing/2014/main" id="{295104FD-1D5D-4BCC-9114-84862A070ED2}"/>
                        </a:ext>
                      </a:extLst>
                    </p:cNvPr>
                    <p:cNvCxnSpPr>
                      <a:cxnSpLocks/>
                    </p:cNvCxnSpPr>
                    <p:nvPr/>
                  </p:nvCxnSpPr>
                  <p:spPr>
                    <a:xfrm>
                      <a:off x="7414389" y="14131315"/>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722" name="Group 2721">
                    <a:extLst>
                      <a:ext uri="{FF2B5EF4-FFF2-40B4-BE49-F238E27FC236}">
                        <a16:creationId xmlns:a16="http://schemas.microsoft.com/office/drawing/2014/main" id="{E3BA51E9-83FF-48EB-A8B1-EA07C7BC4F17}"/>
                      </a:ext>
                    </a:extLst>
                  </p:cNvPr>
                  <p:cNvGrpSpPr/>
                  <p:nvPr/>
                </p:nvGrpSpPr>
                <p:grpSpPr>
                  <a:xfrm>
                    <a:off x="7802394" y="7567927"/>
                    <a:ext cx="276980" cy="1367189"/>
                    <a:chOff x="6955356" y="13979236"/>
                    <a:chExt cx="276980" cy="1367189"/>
                  </a:xfrm>
                </p:grpSpPr>
                <p:sp>
                  <p:nvSpPr>
                    <p:cNvPr id="2723" name="Freeform 54">
                      <a:extLst>
                        <a:ext uri="{FF2B5EF4-FFF2-40B4-BE49-F238E27FC236}">
                          <a16:creationId xmlns:a16="http://schemas.microsoft.com/office/drawing/2014/main" id="{1F245E92-DC87-447C-9544-B166A55305E0}"/>
                        </a:ext>
                      </a:extLst>
                    </p:cNvPr>
                    <p:cNvSpPr>
                      <a:spLocks noEditPoints="1"/>
                    </p:cNvSpPr>
                    <p:nvPr/>
                  </p:nvSpPr>
                  <p:spPr bwMode="auto">
                    <a:xfrm>
                      <a:off x="7072657" y="13982615"/>
                      <a:ext cx="42379" cy="439680"/>
                    </a:xfrm>
                    <a:custGeom>
                      <a:avLst/>
                      <a:gdLst>
                        <a:gd name="T0" fmla="*/ 14 w 28"/>
                        <a:gd name="T1" fmla="*/ 244 h 244"/>
                        <a:gd name="T2" fmla="*/ 14 w 28"/>
                        <a:gd name="T3" fmla="*/ 0 h 244"/>
                        <a:gd name="T4" fmla="*/ 0 w 28"/>
                        <a:gd name="T5" fmla="*/ 0 h 244"/>
                        <a:gd name="T6" fmla="*/ 28 w 28"/>
                        <a:gd name="T7" fmla="*/ 0 h 244"/>
                      </a:gdLst>
                      <a:ahLst/>
                      <a:cxnLst>
                        <a:cxn ang="0">
                          <a:pos x="T0" y="T1"/>
                        </a:cxn>
                        <a:cxn ang="0">
                          <a:pos x="T2" y="T3"/>
                        </a:cxn>
                        <a:cxn ang="0">
                          <a:pos x="T4" y="T5"/>
                        </a:cxn>
                        <a:cxn ang="0">
                          <a:pos x="T6" y="T7"/>
                        </a:cxn>
                      </a:cxnLst>
                      <a:rect l="0" t="0" r="r" b="b"/>
                      <a:pathLst>
                        <a:path w="28" h="244">
                          <a:moveTo>
                            <a:pt x="14" y="244"/>
                          </a:moveTo>
                          <a:lnTo>
                            <a:pt x="14" y="0"/>
                          </a:lnTo>
                          <a:moveTo>
                            <a:pt x="0" y="0"/>
                          </a:moveTo>
                          <a:lnTo>
                            <a:pt x="28" y="0"/>
                          </a:lnTo>
                        </a:path>
                      </a:pathLst>
                    </a:custGeom>
                    <a:noFill/>
                    <a:ln w="28575"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24" name="Rectangle 45">
                      <a:extLst>
                        <a:ext uri="{FF2B5EF4-FFF2-40B4-BE49-F238E27FC236}">
                          <a16:creationId xmlns:a16="http://schemas.microsoft.com/office/drawing/2014/main" id="{44E71C87-A99D-48BD-A300-E9C243BCCC60}"/>
                        </a:ext>
                      </a:extLst>
                    </p:cNvPr>
                    <p:cNvSpPr>
                      <a:spLocks noChangeArrowheads="1"/>
                    </p:cNvSpPr>
                    <p:nvPr/>
                  </p:nvSpPr>
                  <p:spPr bwMode="auto">
                    <a:xfrm>
                      <a:off x="6955356" y="14422876"/>
                      <a:ext cx="276980" cy="923549"/>
                    </a:xfrm>
                    <a:prstGeom prst="rect">
                      <a:avLst/>
                    </a:pr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cxnSp>
                  <p:nvCxnSpPr>
                    <p:cNvPr id="2725" name="Straight Connector 2724">
                      <a:extLst>
                        <a:ext uri="{FF2B5EF4-FFF2-40B4-BE49-F238E27FC236}">
                          <a16:creationId xmlns:a16="http://schemas.microsoft.com/office/drawing/2014/main" id="{E843BDCC-5CC9-4E27-81F1-F369517E0C52}"/>
                        </a:ext>
                      </a:extLst>
                    </p:cNvPr>
                    <p:cNvCxnSpPr>
                      <a:cxnSpLocks/>
                    </p:cNvCxnSpPr>
                    <p:nvPr/>
                  </p:nvCxnSpPr>
                  <p:spPr>
                    <a:xfrm>
                      <a:off x="7054881" y="13979236"/>
                      <a:ext cx="77930" cy="0"/>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grpSp>
            </p:grpSp>
            <p:sp>
              <p:nvSpPr>
                <p:cNvPr id="2662" name="TextBox 2661">
                  <a:extLst>
                    <a:ext uri="{FF2B5EF4-FFF2-40B4-BE49-F238E27FC236}">
                      <a16:creationId xmlns:a16="http://schemas.microsoft.com/office/drawing/2014/main" id="{DA8393BB-5851-4053-94C5-6794427AD11A}"/>
                    </a:ext>
                  </a:extLst>
                </p:cNvPr>
                <p:cNvSpPr txBox="1"/>
                <p:nvPr/>
              </p:nvSpPr>
              <p:spPr>
                <a:xfrm>
                  <a:off x="44805330" y="7884035"/>
                  <a:ext cx="365928" cy="536231"/>
                </a:xfrm>
                <a:prstGeom prst="rect">
                  <a:avLst/>
                </a:prstGeom>
                <a:noFill/>
              </p:spPr>
              <p:txBody>
                <a:bodyPr wrap="none" rtlCol="0">
                  <a:spAutoFit/>
                </a:bodyPr>
                <a:lstStyle/>
                <a:p>
                  <a:r>
                    <a:rPr lang="en-US" sz="3200" b="1" dirty="0">
                      <a:latin typeface="Arial" pitchFamily="34" charset="0"/>
                      <a:cs typeface="Arial" pitchFamily="34" charset="0"/>
                    </a:rPr>
                    <a:t>b</a:t>
                  </a:r>
                </a:p>
              </p:txBody>
            </p:sp>
            <p:grpSp>
              <p:nvGrpSpPr>
                <p:cNvPr id="2663" name="Group 2662">
                  <a:extLst>
                    <a:ext uri="{FF2B5EF4-FFF2-40B4-BE49-F238E27FC236}">
                      <a16:creationId xmlns:a16="http://schemas.microsoft.com/office/drawing/2014/main" id="{3585C6EF-B15C-4051-B210-D270637D6185}"/>
                    </a:ext>
                  </a:extLst>
                </p:cNvPr>
                <p:cNvGrpSpPr/>
                <p:nvPr/>
              </p:nvGrpSpPr>
              <p:grpSpPr>
                <a:xfrm>
                  <a:off x="39250334" y="7920269"/>
                  <a:ext cx="4952942" cy="4288871"/>
                  <a:chOff x="853664" y="1789979"/>
                  <a:chExt cx="4952942" cy="4288871"/>
                </a:xfrm>
              </p:grpSpPr>
              <p:sp>
                <p:nvSpPr>
                  <p:cNvPr id="2666" name="TextBox 2665">
                    <a:extLst>
                      <a:ext uri="{FF2B5EF4-FFF2-40B4-BE49-F238E27FC236}">
                        <a16:creationId xmlns:a16="http://schemas.microsoft.com/office/drawing/2014/main" id="{9969F6A3-E796-4C8E-8ABC-4173604B32B5}"/>
                      </a:ext>
                    </a:extLst>
                  </p:cNvPr>
                  <p:cNvSpPr txBox="1"/>
                  <p:nvPr/>
                </p:nvSpPr>
                <p:spPr>
                  <a:xfrm>
                    <a:off x="853664" y="1789979"/>
                    <a:ext cx="347038" cy="536231"/>
                  </a:xfrm>
                  <a:prstGeom prst="rect">
                    <a:avLst/>
                  </a:prstGeom>
                  <a:noFill/>
                </p:spPr>
                <p:txBody>
                  <a:bodyPr wrap="none" rtlCol="0">
                    <a:spAutoFit/>
                  </a:bodyPr>
                  <a:lstStyle/>
                  <a:p>
                    <a:r>
                      <a:rPr lang="en-US" sz="3200" b="1" dirty="0">
                        <a:latin typeface="Arial" pitchFamily="34" charset="0"/>
                        <a:cs typeface="Arial" pitchFamily="34" charset="0"/>
                      </a:rPr>
                      <a:t>a</a:t>
                    </a:r>
                  </a:p>
                </p:txBody>
              </p:sp>
              <p:grpSp>
                <p:nvGrpSpPr>
                  <p:cNvPr id="2667" name="Group 2666">
                    <a:extLst>
                      <a:ext uri="{FF2B5EF4-FFF2-40B4-BE49-F238E27FC236}">
                        <a16:creationId xmlns:a16="http://schemas.microsoft.com/office/drawing/2014/main" id="{368CD900-6FA1-401D-995A-85AE839E3CC2}"/>
                      </a:ext>
                    </a:extLst>
                  </p:cNvPr>
                  <p:cNvGrpSpPr/>
                  <p:nvPr/>
                </p:nvGrpSpPr>
                <p:grpSpPr>
                  <a:xfrm>
                    <a:off x="1176811" y="1889752"/>
                    <a:ext cx="4629795" cy="3465773"/>
                    <a:chOff x="1497197" y="1889752"/>
                    <a:chExt cx="4629795" cy="3465773"/>
                  </a:xfrm>
                </p:grpSpPr>
                <p:grpSp>
                  <p:nvGrpSpPr>
                    <p:cNvPr id="2669" name="Group 2668">
                      <a:extLst>
                        <a:ext uri="{FF2B5EF4-FFF2-40B4-BE49-F238E27FC236}">
                          <a16:creationId xmlns:a16="http://schemas.microsoft.com/office/drawing/2014/main" id="{FCE9AE5A-85CA-49A6-9A96-2D9D75E31783}"/>
                        </a:ext>
                      </a:extLst>
                    </p:cNvPr>
                    <p:cNvGrpSpPr/>
                    <p:nvPr/>
                  </p:nvGrpSpPr>
                  <p:grpSpPr>
                    <a:xfrm>
                      <a:off x="1903773" y="2209800"/>
                      <a:ext cx="4223219" cy="3145725"/>
                      <a:chOff x="1903773" y="1724058"/>
                      <a:chExt cx="4223219" cy="3822981"/>
                    </a:xfrm>
                  </p:grpSpPr>
                  <p:sp>
                    <p:nvSpPr>
                      <p:cNvPr id="2671" name="Line 5">
                        <a:extLst>
                          <a:ext uri="{FF2B5EF4-FFF2-40B4-BE49-F238E27FC236}">
                            <a16:creationId xmlns:a16="http://schemas.microsoft.com/office/drawing/2014/main" id="{78682EAD-33F2-40E6-A485-15CE9A02781A}"/>
                          </a:ext>
                        </a:extLst>
                      </p:cNvPr>
                      <p:cNvSpPr>
                        <a:spLocks noChangeShapeType="1"/>
                      </p:cNvSpPr>
                      <p:nvPr/>
                    </p:nvSpPr>
                    <p:spPr bwMode="auto">
                      <a:xfrm flipV="1">
                        <a:off x="2378139" y="1724058"/>
                        <a:ext cx="0" cy="3320669"/>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72" name="Freeform 6">
                        <a:extLst>
                          <a:ext uri="{FF2B5EF4-FFF2-40B4-BE49-F238E27FC236}">
                            <a16:creationId xmlns:a16="http://schemas.microsoft.com/office/drawing/2014/main" id="{AE565E4E-077E-473C-A6B8-BC1FF4DD0E68}"/>
                          </a:ext>
                        </a:extLst>
                      </p:cNvPr>
                      <p:cNvSpPr>
                        <a:spLocks noEditPoints="1"/>
                      </p:cNvSpPr>
                      <p:nvPr/>
                    </p:nvSpPr>
                    <p:spPr bwMode="auto">
                      <a:xfrm>
                        <a:off x="2311861" y="1724058"/>
                        <a:ext cx="66279" cy="3320669"/>
                      </a:xfrm>
                      <a:custGeom>
                        <a:avLst/>
                        <a:gdLst>
                          <a:gd name="T0" fmla="*/ 0 w 49"/>
                          <a:gd name="T1" fmla="*/ 2455 h 2455"/>
                          <a:gd name="T2" fmla="*/ 49 w 49"/>
                          <a:gd name="T3" fmla="*/ 2455 h 2455"/>
                          <a:gd name="T4" fmla="*/ 0 w 49"/>
                          <a:gd name="T5" fmla="*/ 2182 h 2455"/>
                          <a:gd name="T6" fmla="*/ 49 w 49"/>
                          <a:gd name="T7" fmla="*/ 2182 h 2455"/>
                          <a:gd name="T8" fmla="*/ 0 w 49"/>
                          <a:gd name="T9" fmla="*/ 1910 h 2455"/>
                          <a:gd name="T10" fmla="*/ 49 w 49"/>
                          <a:gd name="T11" fmla="*/ 1910 h 2455"/>
                          <a:gd name="T12" fmla="*/ 0 w 49"/>
                          <a:gd name="T13" fmla="*/ 1637 h 2455"/>
                          <a:gd name="T14" fmla="*/ 49 w 49"/>
                          <a:gd name="T15" fmla="*/ 1637 h 2455"/>
                          <a:gd name="T16" fmla="*/ 0 w 49"/>
                          <a:gd name="T17" fmla="*/ 1364 h 2455"/>
                          <a:gd name="T18" fmla="*/ 49 w 49"/>
                          <a:gd name="T19" fmla="*/ 1364 h 2455"/>
                          <a:gd name="T20" fmla="*/ 0 w 49"/>
                          <a:gd name="T21" fmla="*/ 1091 h 2455"/>
                          <a:gd name="T22" fmla="*/ 49 w 49"/>
                          <a:gd name="T23" fmla="*/ 1091 h 2455"/>
                          <a:gd name="T24" fmla="*/ 0 w 49"/>
                          <a:gd name="T25" fmla="*/ 819 h 2455"/>
                          <a:gd name="T26" fmla="*/ 49 w 49"/>
                          <a:gd name="T27" fmla="*/ 819 h 2455"/>
                          <a:gd name="T28" fmla="*/ 0 w 49"/>
                          <a:gd name="T29" fmla="*/ 546 h 2455"/>
                          <a:gd name="T30" fmla="*/ 49 w 49"/>
                          <a:gd name="T31" fmla="*/ 546 h 2455"/>
                          <a:gd name="T32" fmla="*/ 0 w 49"/>
                          <a:gd name="T33" fmla="*/ 273 h 2455"/>
                          <a:gd name="T34" fmla="*/ 49 w 49"/>
                          <a:gd name="T35" fmla="*/ 273 h 2455"/>
                          <a:gd name="T36" fmla="*/ 0 w 49"/>
                          <a:gd name="T37" fmla="*/ 0 h 2455"/>
                          <a:gd name="T38" fmla="*/ 49 w 49"/>
                          <a:gd name="T39" fmla="*/ 0 h 24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2455">
                            <a:moveTo>
                              <a:pt x="0" y="2455"/>
                            </a:moveTo>
                            <a:lnTo>
                              <a:pt x="49" y="2455"/>
                            </a:lnTo>
                            <a:moveTo>
                              <a:pt x="0" y="2182"/>
                            </a:moveTo>
                            <a:lnTo>
                              <a:pt x="49" y="2182"/>
                            </a:lnTo>
                            <a:moveTo>
                              <a:pt x="0" y="1910"/>
                            </a:moveTo>
                            <a:lnTo>
                              <a:pt x="49" y="1910"/>
                            </a:lnTo>
                            <a:moveTo>
                              <a:pt x="0" y="1637"/>
                            </a:moveTo>
                            <a:lnTo>
                              <a:pt x="49" y="1637"/>
                            </a:lnTo>
                            <a:moveTo>
                              <a:pt x="0" y="1364"/>
                            </a:moveTo>
                            <a:lnTo>
                              <a:pt x="49" y="1364"/>
                            </a:lnTo>
                            <a:moveTo>
                              <a:pt x="0" y="1091"/>
                            </a:moveTo>
                            <a:lnTo>
                              <a:pt x="49" y="1091"/>
                            </a:lnTo>
                            <a:moveTo>
                              <a:pt x="0" y="819"/>
                            </a:moveTo>
                            <a:lnTo>
                              <a:pt x="49" y="819"/>
                            </a:lnTo>
                            <a:moveTo>
                              <a:pt x="0" y="546"/>
                            </a:moveTo>
                            <a:lnTo>
                              <a:pt x="49" y="546"/>
                            </a:lnTo>
                            <a:moveTo>
                              <a:pt x="0" y="273"/>
                            </a:moveTo>
                            <a:lnTo>
                              <a:pt x="49" y="273"/>
                            </a:lnTo>
                            <a:moveTo>
                              <a:pt x="0" y="0"/>
                            </a:moveTo>
                            <a:lnTo>
                              <a:pt x="49" y="0"/>
                            </a:lnTo>
                          </a:path>
                        </a:pathLst>
                      </a:custGeom>
                      <a:noFill/>
                      <a:ln w="2857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73" name="Line 7">
                        <a:extLst>
                          <a:ext uri="{FF2B5EF4-FFF2-40B4-BE49-F238E27FC236}">
                            <a16:creationId xmlns:a16="http://schemas.microsoft.com/office/drawing/2014/main" id="{8A8940B4-F56F-4650-849D-F36764D5884D}"/>
                          </a:ext>
                        </a:extLst>
                      </p:cNvPr>
                      <p:cNvSpPr>
                        <a:spLocks noChangeShapeType="1"/>
                      </p:cNvSpPr>
                      <p:nvPr/>
                    </p:nvSpPr>
                    <p:spPr bwMode="auto">
                      <a:xfrm>
                        <a:off x="2378139" y="5044727"/>
                        <a:ext cx="3718705" cy="0"/>
                      </a:xfrm>
                      <a:prstGeom prst="line">
                        <a:avLst/>
                      </a:prstGeom>
                      <a:noFill/>
                      <a:ln w="28575" cap="flat">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74" name="Line 8">
                        <a:extLst>
                          <a:ext uri="{FF2B5EF4-FFF2-40B4-BE49-F238E27FC236}">
                            <a16:creationId xmlns:a16="http://schemas.microsoft.com/office/drawing/2014/main" id="{285F7FD2-7E5F-4DEF-A764-9FB713F8EC59}"/>
                          </a:ext>
                        </a:extLst>
                      </p:cNvPr>
                      <p:cNvSpPr>
                        <a:spLocks noChangeShapeType="1"/>
                      </p:cNvSpPr>
                      <p:nvPr/>
                    </p:nvSpPr>
                    <p:spPr bwMode="auto">
                      <a:xfrm flipV="1">
                        <a:off x="2880617" y="2098733"/>
                        <a:ext cx="2891890" cy="965767"/>
                      </a:xfrm>
                      <a:prstGeom prst="line">
                        <a:avLst/>
                      </a:prstGeom>
                      <a:noFill/>
                      <a:ln w="38100" cap="rnd">
                        <a:solidFill>
                          <a:srgbClr val="4472C4"/>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75" name="Oval 2674">
                        <a:extLst>
                          <a:ext uri="{FF2B5EF4-FFF2-40B4-BE49-F238E27FC236}">
                            <a16:creationId xmlns:a16="http://schemas.microsoft.com/office/drawing/2014/main" id="{C02E9DC1-F53F-4C6B-895C-8ED94BCBBBAE}"/>
                          </a:ext>
                        </a:extLst>
                      </p:cNvPr>
                      <p:cNvSpPr>
                        <a:spLocks noChangeArrowheads="1"/>
                      </p:cNvSpPr>
                      <p:nvPr/>
                    </p:nvSpPr>
                    <p:spPr bwMode="auto">
                      <a:xfrm>
                        <a:off x="2849508" y="3036094"/>
                        <a:ext cx="64925" cy="64925"/>
                      </a:xfrm>
                      <a:prstGeom prst="ellipse">
                        <a:avLst/>
                      </a:prstGeom>
                      <a:solidFill>
                        <a:srgbClr val="4472C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76" name="Oval 2675">
                        <a:extLst>
                          <a:ext uri="{FF2B5EF4-FFF2-40B4-BE49-F238E27FC236}">
                            <a16:creationId xmlns:a16="http://schemas.microsoft.com/office/drawing/2014/main" id="{C715DF8C-926E-43C9-8556-89202C7CA4BF}"/>
                          </a:ext>
                        </a:extLst>
                      </p:cNvPr>
                      <p:cNvSpPr>
                        <a:spLocks noChangeArrowheads="1"/>
                      </p:cNvSpPr>
                      <p:nvPr/>
                    </p:nvSpPr>
                    <p:spPr bwMode="auto">
                      <a:xfrm>
                        <a:off x="2849508" y="3036094"/>
                        <a:ext cx="64925" cy="64925"/>
                      </a:xfrm>
                      <a:prstGeom prst="ellipse">
                        <a:avLst/>
                      </a:prstGeom>
                      <a:noFill/>
                      <a:ln w="38100"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77" name="Oval 2676">
                        <a:extLst>
                          <a:ext uri="{FF2B5EF4-FFF2-40B4-BE49-F238E27FC236}">
                            <a16:creationId xmlns:a16="http://schemas.microsoft.com/office/drawing/2014/main" id="{11E05074-AD05-411D-9560-4CD4E1FC1A8D}"/>
                          </a:ext>
                        </a:extLst>
                      </p:cNvPr>
                      <p:cNvSpPr>
                        <a:spLocks noChangeArrowheads="1"/>
                      </p:cNvSpPr>
                      <p:nvPr/>
                    </p:nvSpPr>
                    <p:spPr bwMode="auto">
                      <a:xfrm>
                        <a:off x="5745455" y="2071680"/>
                        <a:ext cx="66279" cy="64925"/>
                      </a:xfrm>
                      <a:prstGeom prst="ellipse">
                        <a:avLst/>
                      </a:prstGeom>
                      <a:solidFill>
                        <a:srgbClr val="4472C4"/>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78" name="Oval 2677">
                        <a:extLst>
                          <a:ext uri="{FF2B5EF4-FFF2-40B4-BE49-F238E27FC236}">
                            <a16:creationId xmlns:a16="http://schemas.microsoft.com/office/drawing/2014/main" id="{A206F384-8F51-41E6-B41A-36CA1BE1AC43}"/>
                          </a:ext>
                        </a:extLst>
                      </p:cNvPr>
                      <p:cNvSpPr>
                        <a:spLocks noChangeArrowheads="1"/>
                      </p:cNvSpPr>
                      <p:nvPr/>
                    </p:nvSpPr>
                    <p:spPr bwMode="auto">
                      <a:xfrm>
                        <a:off x="5745455" y="2071680"/>
                        <a:ext cx="66279" cy="64925"/>
                      </a:xfrm>
                      <a:prstGeom prst="ellipse">
                        <a:avLst/>
                      </a:prstGeom>
                      <a:noFill/>
                      <a:ln w="38100" cap="flat">
                        <a:solidFill>
                          <a:srgbClr val="4472C4"/>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79" name="Line 13">
                        <a:extLst>
                          <a:ext uri="{FF2B5EF4-FFF2-40B4-BE49-F238E27FC236}">
                            <a16:creationId xmlns:a16="http://schemas.microsoft.com/office/drawing/2014/main" id="{34D2A930-DCF0-4795-9741-D9F76151E6A6}"/>
                          </a:ext>
                        </a:extLst>
                      </p:cNvPr>
                      <p:cNvSpPr>
                        <a:spLocks noChangeShapeType="1"/>
                      </p:cNvSpPr>
                      <p:nvPr/>
                    </p:nvSpPr>
                    <p:spPr bwMode="auto">
                      <a:xfrm flipV="1">
                        <a:off x="2880617" y="2478817"/>
                        <a:ext cx="2891890" cy="1367494"/>
                      </a:xfrm>
                      <a:prstGeom prst="line">
                        <a:avLst/>
                      </a:prstGeom>
                      <a:noFill/>
                      <a:ln w="38100" cap="rnd">
                        <a:solidFill>
                          <a:srgbClr val="ED7D3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80" name="Oval 2679">
                        <a:extLst>
                          <a:ext uri="{FF2B5EF4-FFF2-40B4-BE49-F238E27FC236}">
                            <a16:creationId xmlns:a16="http://schemas.microsoft.com/office/drawing/2014/main" id="{0971048B-D0A5-4715-BA26-F9318416DABC}"/>
                          </a:ext>
                        </a:extLst>
                      </p:cNvPr>
                      <p:cNvSpPr>
                        <a:spLocks noChangeArrowheads="1"/>
                      </p:cNvSpPr>
                      <p:nvPr/>
                    </p:nvSpPr>
                    <p:spPr bwMode="auto">
                      <a:xfrm>
                        <a:off x="2849508" y="3817905"/>
                        <a:ext cx="64925" cy="64925"/>
                      </a:xfrm>
                      <a:prstGeom prst="ellipse">
                        <a:avLst/>
                      </a:prstGeom>
                      <a:solidFill>
                        <a:srgbClr val="ED7D3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81" name="Oval 2680">
                        <a:extLst>
                          <a:ext uri="{FF2B5EF4-FFF2-40B4-BE49-F238E27FC236}">
                            <a16:creationId xmlns:a16="http://schemas.microsoft.com/office/drawing/2014/main" id="{A7331AC4-6B35-430C-A1B3-E5CF80EC84C3}"/>
                          </a:ext>
                        </a:extLst>
                      </p:cNvPr>
                      <p:cNvSpPr>
                        <a:spLocks noChangeArrowheads="1"/>
                      </p:cNvSpPr>
                      <p:nvPr/>
                    </p:nvSpPr>
                    <p:spPr bwMode="auto">
                      <a:xfrm>
                        <a:off x="2849508" y="3817905"/>
                        <a:ext cx="64925" cy="64925"/>
                      </a:xfrm>
                      <a:prstGeom prst="ellipse">
                        <a:avLst/>
                      </a:prstGeom>
                      <a:noFill/>
                      <a:ln w="38100"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82" name="Oval 2681">
                        <a:extLst>
                          <a:ext uri="{FF2B5EF4-FFF2-40B4-BE49-F238E27FC236}">
                            <a16:creationId xmlns:a16="http://schemas.microsoft.com/office/drawing/2014/main" id="{C765B229-91A8-495B-9437-EDE93987B961}"/>
                          </a:ext>
                        </a:extLst>
                      </p:cNvPr>
                      <p:cNvSpPr>
                        <a:spLocks noChangeArrowheads="1"/>
                      </p:cNvSpPr>
                      <p:nvPr/>
                    </p:nvSpPr>
                    <p:spPr bwMode="auto">
                      <a:xfrm>
                        <a:off x="5745455" y="2451765"/>
                        <a:ext cx="66279" cy="64925"/>
                      </a:xfrm>
                      <a:prstGeom prst="ellipse">
                        <a:avLst/>
                      </a:prstGeom>
                      <a:solidFill>
                        <a:srgbClr val="ED7D31"/>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83" name="Oval 2682">
                        <a:extLst>
                          <a:ext uri="{FF2B5EF4-FFF2-40B4-BE49-F238E27FC236}">
                            <a16:creationId xmlns:a16="http://schemas.microsoft.com/office/drawing/2014/main" id="{2EEB7773-6E19-41FB-9EA6-BE708BE1D262}"/>
                          </a:ext>
                        </a:extLst>
                      </p:cNvPr>
                      <p:cNvSpPr>
                        <a:spLocks noChangeArrowheads="1"/>
                      </p:cNvSpPr>
                      <p:nvPr/>
                    </p:nvSpPr>
                    <p:spPr bwMode="auto">
                      <a:xfrm>
                        <a:off x="5745455" y="2451765"/>
                        <a:ext cx="66279" cy="64925"/>
                      </a:xfrm>
                      <a:prstGeom prst="ellipse">
                        <a:avLst/>
                      </a:prstGeom>
                      <a:noFill/>
                      <a:ln w="38100" cap="flat">
                        <a:solidFill>
                          <a:srgbClr val="ED7D3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84" name="Line 18">
                        <a:extLst>
                          <a:ext uri="{FF2B5EF4-FFF2-40B4-BE49-F238E27FC236}">
                            <a16:creationId xmlns:a16="http://schemas.microsoft.com/office/drawing/2014/main" id="{E8E7C291-93B0-4D2A-B651-7B9E38826BC2}"/>
                          </a:ext>
                        </a:extLst>
                      </p:cNvPr>
                      <p:cNvSpPr>
                        <a:spLocks noChangeShapeType="1"/>
                      </p:cNvSpPr>
                      <p:nvPr/>
                    </p:nvSpPr>
                    <p:spPr bwMode="auto">
                      <a:xfrm flipV="1">
                        <a:off x="2880617" y="3118604"/>
                        <a:ext cx="2891890" cy="282697"/>
                      </a:xfrm>
                      <a:prstGeom prst="line">
                        <a:avLst/>
                      </a:prstGeom>
                      <a:noFill/>
                      <a:ln w="38100" cap="rnd">
                        <a:solidFill>
                          <a:srgbClr val="A5A5A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85" name="Oval 2684">
                        <a:extLst>
                          <a:ext uri="{FF2B5EF4-FFF2-40B4-BE49-F238E27FC236}">
                            <a16:creationId xmlns:a16="http://schemas.microsoft.com/office/drawing/2014/main" id="{19406FF5-9119-42DE-97B8-F558759AE45C}"/>
                          </a:ext>
                        </a:extLst>
                      </p:cNvPr>
                      <p:cNvSpPr>
                        <a:spLocks noChangeArrowheads="1"/>
                      </p:cNvSpPr>
                      <p:nvPr/>
                    </p:nvSpPr>
                    <p:spPr bwMode="auto">
                      <a:xfrm>
                        <a:off x="2849508" y="3372895"/>
                        <a:ext cx="64925" cy="64925"/>
                      </a:xfrm>
                      <a:prstGeom prst="ellipse">
                        <a:avLst/>
                      </a:prstGeom>
                      <a:solidFill>
                        <a:srgbClr val="A5A5A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86" name="Oval 2685">
                        <a:extLst>
                          <a:ext uri="{FF2B5EF4-FFF2-40B4-BE49-F238E27FC236}">
                            <a16:creationId xmlns:a16="http://schemas.microsoft.com/office/drawing/2014/main" id="{B4C84650-79BE-4BB3-8BD3-B573BF7ABDBE}"/>
                          </a:ext>
                        </a:extLst>
                      </p:cNvPr>
                      <p:cNvSpPr>
                        <a:spLocks noChangeArrowheads="1"/>
                      </p:cNvSpPr>
                      <p:nvPr/>
                    </p:nvSpPr>
                    <p:spPr bwMode="auto">
                      <a:xfrm>
                        <a:off x="2849508" y="3372895"/>
                        <a:ext cx="64925" cy="64925"/>
                      </a:xfrm>
                      <a:prstGeom prst="ellipse">
                        <a:avLst/>
                      </a:prstGeom>
                      <a:noFill/>
                      <a:ln w="38100"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87" name="Oval 2686">
                        <a:extLst>
                          <a:ext uri="{FF2B5EF4-FFF2-40B4-BE49-F238E27FC236}">
                            <a16:creationId xmlns:a16="http://schemas.microsoft.com/office/drawing/2014/main" id="{40A247BD-191B-43F4-AD07-B5EBA97F0F25}"/>
                          </a:ext>
                        </a:extLst>
                      </p:cNvPr>
                      <p:cNvSpPr>
                        <a:spLocks noChangeArrowheads="1"/>
                      </p:cNvSpPr>
                      <p:nvPr/>
                    </p:nvSpPr>
                    <p:spPr bwMode="auto">
                      <a:xfrm>
                        <a:off x="5745455" y="3091552"/>
                        <a:ext cx="66279" cy="64925"/>
                      </a:xfrm>
                      <a:prstGeom prst="ellipse">
                        <a:avLst/>
                      </a:prstGeom>
                      <a:solidFill>
                        <a:srgbClr val="A5A5A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88" name="Oval 2687">
                        <a:extLst>
                          <a:ext uri="{FF2B5EF4-FFF2-40B4-BE49-F238E27FC236}">
                            <a16:creationId xmlns:a16="http://schemas.microsoft.com/office/drawing/2014/main" id="{A0DD1802-E529-49B0-BC02-46F5DB21C70A}"/>
                          </a:ext>
                        </a:extLst>
                      </p:cNvPr>
                      <p:cNvSpPr>
                        <a:spLocks noChangeArrowheads="1"/>
                      </p:cNvSpPr>
                      <p:nvPr/>
                    </p:nvSpPr>
                    <p:spPr bwMode="auto">
                      <a:xfrm>
                        <a:off x="5745455" y="3091552"/>
                        <a:ext cx="66279" cy="64925"/>
                      </a:xfrm>
                      <a:prstGeom prst="ellipse">
                        <a:avLst/>
                      </a:prstGeom>
                      <a:noFill/>
                      <a:ln w="38100" cap="flat">
                        <a:solidFill>
                          <a:srgbClr val="A5A5A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89" name="Line 23">
                        <a:extLst>
                          <a:ext uri="{FF2B5EF4-FFF2-40B4-BE49-F238E27FC236}">
                            <a16:creationId xmlns:a16="http://schemas.microsoft.com/office/drawing/2014/main" id="{4E5DBD3C-788C-4823-9A9C-FCE02AB7214C}"/>
                          </a:ext>
                        </a:extLst>
                      </p:cNvPr>
                      <p:cNvSpPr>
                        <a:spLocks noChangeShapeType="1"/>
                      </p:cNvSpPr>
                      <p:nvPr/>
                    </p:nvSpPr>
                    <p:spPr bwMode="auto">
                      <a:xfrm>
                        <a:off x="2880617" y="2338145"/>
                        <a:ext cx="2891890" cy="54105"/>
                      </a:xfrm>
                      <a:prstGeom prst="line">
                        <a:avLst/>
                      </a:prstGeom>
                      <a:noFill/>
                      <a:ln w="38100" cap="rnd">
                        <a:solidFill>
                          <a:srgbClr val="FFC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90" name="Oval 2689">
                        <a:extLst>
                          <a:ext uri="{FF2B5EF4-FFF2-40B4-BE49-F238E27FC236}">
                            <a16:creationId xmlns:a16="http://schemas.microsoft.com/office/drawing/2014/main" id="{475AE7B9-0351-4F4C-904B-3F129E155A8B}"/>
                          </a:ext>
                        </a:extLst>
                      </p:cNvPr>
                      <p:cNvSpPr>
                        <a:spLocks noChangeArrowheads="1"/>
                      </p:cNvSpPr>
                      <p:nvPr/>
                    </p:nvSpPr>
                    <p:spPr bwMode="auto">
                      <a:xfrm>
                        <a:off x="2849508" y="2309740"/>
                        <a:ext cx="64925" cy="64925"/>
                      </a:xfrm>
                      <a:prstGeom prst="ellipse">
                        <a:avLst/>
                      </a:prstGeom>
                      <a:solidFill>
                        <a:srgbClr val="FFC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91" name="Oval 2690">
                        <a:extLst>
                          <a:ext uri="{FF2B5EF4-FFF2-40B4-BE49-F238E27FC236}">
                            <a16:creationId xmlns:a16="http://schemas.microsoft.com/office/drawing/2014/main" id="{CEB1C471-AFA1-433C-AC43-20FE86910569}"/>
                          </a:ext>
                        </a:extLst>
                      </p:cNvPr>
                      <p:cNvSpPr>
                        <a:spLocks noChangeArrowheads="1"/>
                      </p:cNvSpPr>
                      <p:nvPr/>
                    </p:nvSpPr>
                    <p:spPr bwMode="auto">
                      <a:xfrm>
                        <a:off x="2849508" y="2309740"/>
                        <a:ext cx="64925" cy="64925"/>
                      </a:xfrm>
                      <a:prstGeom prst="ellipse">
                        <a:avLst/>
                      </a:prstGeom>
                      <a:noFill/>
                      <a:ln w="38100"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92" name="Oval 2691">
                        <a:extLst>
                          <a:ext uri="{FF2B5EF4-FFF2-40B4-BE49-F238E27FC236}">
                            <a16:creationId xmlns:a16="http://schemas.microsoft.com/office/drawing/2014/main" id="{B3AFAA53-53DA-4E14-BA0A-0DFDA1759821}"/>
                          </a:ext>
                        </a:extLst>
                      </p:cNvPr>
                      <p:cNvSpPr>
                        <a:spLocks noChangeArrowheads="1"/>
                      </p:cNvSpPr>
                      <p:nvPr/>
                    </p:nvSpPr>
                    <p:spPr bwMode="auto">
                      <a:xfrm>
                        <a:off x="5745455" y="2365197"/>
                        <a:ext cx="66279" cy="64925"/>
                      </a:xfrm>
                      <a:prstGeom prst="ellipse">
                        <a:avLst/>
                      </a:prstGeom>
                      <a:solidFill>
                        <a:srgbClr val="FFC000"/>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93" name="Oval 2692">
                        <a:extLst>
                          <a:ext uri="{FF2B5EF4-FFF2-40B4-BE49-F238E27FC236}">
                            <a16:creationId xmlns:a16="http://schemas.microsoft.com/office/drawing/2014/main" id="{594588BA-2C21-46F4-8C85-DF991E083528}"/>
                          </a:ext>
                        </a:extLst>
                      </p:cNvPr>
                      <p:cNvSpPr>
                        <a:spLocks noChangeArrowheads="1"/>
                      </p:cNvSpPr>
                      <p:nvPr/>
                    </p:nvSpPr>
                    <p:spPr bwMode="auto">
                      <a:xfrm>
                        <a:off x="5745455" y="2365197"/>
                        <a:ext cx="66279" cy="64925"/>
                      </a:xfrm>
                      <a:prstGeom prst="ellipse">
                        <a:avLst/>
                      </a:prstGeom>
                      <a:noFill/>
                      <a:ln w="38100" cap="flat">
                        <a:solidFill>
                          <a:srgbClr val="FFC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94" name="Line 28">
                        <a:extLst>
                          <a:ext uri="{FF2B5EF4-FFF2-40B4-BE49-F238E27FC236}">
                            <a16:creationId xmlns:a16="http://schemas.microsoft.com/office/drawing/2014/main" id="{824B34A0-6C2A-4EDF-9837-0B49EF318B8A}"/>
                          </a:ext>
                        </a:extLst>
                      </p:cNvPr>
                      <p:cNvSpPr>
                        <a:spLocks noChangeShapeType="1"/>
                      </p:cNvSpPr>
                      <p:nvPr/>
                    </p:nvSpPr>
                    <p:spPr bwMode="auto">
                      <a:xfrm>
                        <a:off x="2880617" y="4442813"/>
                        <a:ext cx="2891890" cy="97388"/>
                      </a:xfrm>
                      <a:prstGeom prst="line">
                        <a:avLst/>
                      </a:prstGeom>
                      <a:noFill/>
                      <a:ln w="38100" cap="rnd">
                        <a:solidFill>
                          <a:srgbClr val="5B9BD5"/>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95" name="Oval 2694">
                        <a:extLst>
                          <a:ext uri="{FF2B5EF4-FFF2-40B4-BE49-F238E27FC236}">
                            <a16:creationId xmlns:a16="http://schemas.microsoft.com/office/drawing/2014/main" id="{A3A6EEB8-C66E-4529-93BB-CA4D8983CC2E}"/>
                          </a:ext>
                        </a:extLst>
                      </p:cNvPr>
                      <p:cNvSpPr>
                        <a:spLocks noChangeArrowheads="1"/>
                      </p:cNvSpPr>
                      <p:nvPr/>
                    </p:nvSpPr>
                    <p:spPr bwMode="auto">
                      <a:xfrm>
                        <a:off x="2849508" y="4414408"/>
                        <a:ext cx="64925" cy="649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96" name="Oval 2695">
                        <a:extLst>
                          <a:ext uri="{FF2B5EF4-FFF2-40B4-BE49-F238E27FC236}">
                            <a16:creationId xmlns:a16="http://schemas.microsoft.com/office/drawing/2014/main" id="{172632D3-ABFB-4284-87EF-8E7813A1AD3E}"/>
                          </a:ext>
                        </a:extLst>
                      </p:cNvPr>
                      <p:cNvSpPr>
                        <a:spLocks noChangeArrowheads="1"/>
                      </p:cNvSpPr>
                      <p:nvPr/>
                    </p:nvSpPr>
                    <p:spPr bwMode="auto">
                      <a:xfrm>
                        <a:off x="2849508" y="4414408"/>
                        <a:ext cx="64925" cy="64925"/>
                      </a:xfrm>
                      <a:prstGeom prst="ellipse">
                        <a:avLst/>
                      </a:prstGeom>
                      <a:noFill/>
                      <a:ln w="38100"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97" name="Oval 2696">
                        <a:extLst>
                          <a:ext uri="{FF2B5EF4-FFF2-40B4-BE49-F238E27FC236}">
                            <a16:creationId xmlns:a16="http://schemas.microsoft.com/office/drawing/2014/main" id="{05EA0536-E4AE-41F3-BFF7-F01B9AC220F7}"/>
                          </a:ext>
                        </a:extLst>
                      </p:cNvPr>
                      <p:cNvSpPr>
                        <a:spLocks noChangeArrowheads="1"/>
                      </p:cNvSpPr>
                      <p:nvPr/>
                    </p:nvSpPr>
                    <p:spPr bwMode="auto">
                      <a:xfrm>
                        <a:off x="5745455" y="4513149"/>
                        <a:ext cx="66279" cy="64925"/>
                      </a:xfrm>
                      <a:prstGeom prst="ellipse">
                        <a:avLst/>
                      </a:prstGeom>
                      <a:solidFill>
                        <a:srgbClr val="5B9BD5"/>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98" name="Oval 2697">
                        <a:extLst>
                          <a:ext uri="{FF2B5EF4-FFF2-40B4-BE49-F238E27FC236}">
                            <a16:creationId xmlns:a16="http://schemas.microsoft.com/office/drawing/2014/main" id="{134EBF70-BB7F-45E7-9D74-6E71B046F7E8}"/>
                          </a:ext>
                        </a:extLst>
                      </p:cNvPr>
                      <p:cNvSpPr>
                        <a:spLocks noChangeArrowheads="1"/>
                      </p:cNvSpPr>
                      <p:nvPr/>
                    </p:nvSpPr>
                    <p:spPr bwMode="auto">
                      <a:xfrm>
                        <a:off x="5745455" y="4513149"/>
                        <a:ext cx="66279" cy="64925"/>
                      </a:xfrm>
                      <a:prstGeom prst="ellipse">
                        <a:avLst/>
                      </a:prstGeom>
                      <a:noFill/>
                      <a:ln w="38100" cap="flat">
                        <a:solidFill>
                          <a:srgbClr val="5B9BD5"/>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699" name="Line 33">
                        <a:extLst>
                          <a:ext uri="{FF2B5EF4-FFF2-40B4-BE49-F238E27FC236}">
                            <a16:creationId xmlns:a16="http://schemas.microsoft.com/office/drawing/2014/main" id="{6B71975E-E06B-4974-8587-082EDB34B544}"/>
                          </a:ext>
                        </a:extLst>
                      </p:cNvPr>
                      <p:cNvSpPr>
                        <a:spLocks noChangeShapeType="1"/>
                      </p:cNvSpPr>
                      <p:nvPr/>
                    </p:nvSpPr>
                    <p:spPr bwMode="auto">
                      <a:xfrm flipV="1">
                        <a:off x="2880617" y="3769211"/>
                        <a:ext cx="2891890" cy="109562"/>
                      </a:xfrm>
                      <a:prstGeom prst="line">
                        <a:avLst/>
                      </a:prstGeom>
                      <a:noFill/>
                      <a:ln w="38100" cap="rnd">
                        <a:solidFill>
                          <a:srgbClr val="70AD47"/>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00" name="Oval 2699">
                        <a:extLst>
                          <a:ext uri="{FF2B5EF4-FFF2-40B4-BE49-F238E27FC236}">
                            <a16:creationId xmlns:a16="http://schemas.microsoft.com/office/drawing/2014/main" id="{707CD887-249C-45F9-851E-44395E540D17}"/>
                          </a:ext>
                        </a:extLst>
                      </p:cNvPr>
                      <p:cNvSpPr>
                        <a:spLocks noChangeArrowheads="1"/>
                      </p:cNvSpPr>
                      <p:nvPr/>
                    </p:nvSpPr>
                    <p:spPr bwMode="auto">
                      <a:xfrm>
                        <a:off x="2849508" y="3850368"/>
                        <a:ext cx="64925" cy="64925"/>
                      </a:xfrm>
                      <a:prstGeom prst="ellipse">
                        <a:avLst/>
                      </a:prstGeom>
                      <a:solidFill>
                        <a:srgbClr val="70AD47"/>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01" name="Oval 2700">
                        <a:extLst>
                          <a:ext uri="{FF2B5EF4-FFF2-40B4-BE49-F238E27FC236}">
                            <a16:creationId xmlns:a16="http://schemas.microsoft.com/office/drawing/2014/main" id="{9EF76D58-9ECE-4478-881F-6DE1A140CD7D}"/>
                          </a:ext>
                        </a:extLst>
                      </p:cNvPr>
                      <p:cNvSpPr>
                        <a:spLocks noChangeArrowheads="1"/>
                      </p:cNvSpPr>
                      <p:nvPr/>
                    </p:nvSpPr>
                    <p:spPr bwMode="auto">
                      <a:xfrm>
                        <a:off x="2849508" y="3850368"/>
                        <a:ext cx="64925" cy="64925"/>
                      </a:xfrm>
                      <a:prstGeom prst="ellipse">
                        <a:avLst/>
                      </a:prstGeom>
                      <a:noFill/>
                      <a:ln w="38100" cap="flat">
                        <a:solidFill>
                          <a:srgbClr val="70AD4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02" name="Oval 2701">
                        <a:extLst>
                          <a:ext uri="{FF2B5EF4-FFF2-40B4-BE49-F238E27FC236}">
                            <a16:creationId xmlns:a16="http://schemas.microsoft.com/office/drawing/2014/main" id="{984B57A7-7942-441A-8F36-BD765D95A2C8}"/>
                          </a:ext>
                        </a:extLst>
                      </p:cNvPr>
                      <p:cNvSpPr>
                        <a:spLocks noChangeArrowheads="1"/>
                      </p:cNvSpPr>
                      <p:nvPr/>
                    </p:nvSpPr>
                    <p:spPr bwMode="auto">
                      <a:xfrm>
                        <a:off x="5745455" y="3742159"/>
                        <a:ext cx="66279" cy="66279"/>
                      </a:xfrm>
                      <a:prstGeom prst="ellipse">
                        <a:avLst/>
                      </a:prstGeom>
                      <a:solidFill>
                        <a:srgbClr val="70AD47"/>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03" name="Oval 2702">
                        <a:extLst>
                          <a:ext uri="{FF2B5EF4-FFF2-40B4-BE49-F238E27FC236}">
                            <a16:creationId xmlns:a16="http://schemas.microsoft.com/office/drawing/2014/main" id="{223E338A-2083-4043-9023-2134E84EBBE8}"/>
                          </a:ext>
                        </a:extLst>
                      </p:cNvPr>
                      <p:cNvSpPr>
                        <a:spLocks noChangeArrowheads="1"/>
                      </p:cNvSpPr>
                      <p:nvPr/>
                    </p:nvSpPr>
                    <p:spPr bwMode="auto">
                      <a:xfrm>
                        <a:off x="5745455" y="3742159"/>
                        <a:ext cx="66279" cy="66279"/>
                      </a:xfrm>
                      <a:prstGeom prst="ellipse">
                        <a:avLst/>
                      </a:prstGeom>
                      <a:noFill/>
                      <a:ln w="38100" cap="flat">
                        <a:solidFill>
                          <a:srgbClr val="70AD47"/>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04" name="Line 38">
                        <a:extLst>
                          <a:ext uri="{FF2B5EF4-FFF2-40B4-BE49-F238E27FC236}">
                            <a16:creationId xmlns:a16="http://schemas.microsoft.com/office/drawing/2014/main" id="{03F32118-C2CB-48F7-8395-A17356249B2A}"/>
                          </a:ext>
                        </a:extLst>
                      </p:cNvPr>
                      <p:cNvSpPr>
                        <a:spLocks noChangeShapeType="1"/>
                      </p:cNvSpPr>
                      <p:nvPr/>
                    </p:nvSpPr>
                    <p:spPr bwMode="auto">
                      <a:xfrm>
                        <a:off x="2880617" y="2945469"/>
                        <a:ext cx="2891890" cy="173135"/>
                      </a:xfrm>
                      <a:prstGeom prst="line">
                        <a:avLst/>
                      </a:prstGeom>
                      <a:noFill/>
                      <a:ln w="38100" cap="rnd">
                        <a:solidFill>
                          <a:srgbClr val="264478"/>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05" name="Oval 2704">
                        <a:extLst>
                          <a:ext uri="{FF2B5EF4-FFF2-40B4-BE49-F238E27FC236}">
                            <a16:creationId xmlns:a16="http://schemas.microsoft.com/office/drawing/2014/main" id="{ADDCE69D-51A7-4153-9B60-090CF96805BD}"/>
                          </a:ext>
                        </a:extLst>
                      </p:cNvPr>
                      <p:cNvSpPr>
                        <a:spLocks noChangeArrowheads="1"/>
                      </p:cNvSpPr>
                      <p:nvPr/>
                    </p:nvSpPr>
                    <p:spPr bwMode="auto">
                      <a:xfrm>
                        <a:off x="2849508" y="2917064"/>
                        <a:ext cx="64925" cy="64925"/>
                      </a:xfrm>
                      <a:prstGeom prst="ellipse">
                        <a:avLst/>
                      </a:prstGeom>
                      <a:solidFill>
                        <a:srgbClr val="264478"/>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06" name="Oval 2705">
                        <a:extLst>
                          <a:ext uri="{FF2B5EF4-FFF2-40B4-BE49-F238E27FC236}">
                            <a16:creationId xmlns:a16="http://schemas.microsoft.com/office/drawing/2014/main" id="{86AD9932-2274-46DE-B6BC-BBF971950F95}"/>
                          </a:ext>
                        </a:extLst>
                      </p:cNvPr>
                      <p:cNvSpPr>
                        <a:spLocks noChangeArrowheads="1"/>
                      </p:cNvSpPr>
                      <p:nvPr/>
                    </p:nvSpPr>
                    <p:spPr bwMode="auto">
                      <a:xfrm>
                        <a:off x="2849508" y="2917064"/>
                        <a:ext cx="64925" cy="64925"/>
                      </a:xfrm>
                      <a:prstGeom prst="ellipse">
                        <a:avLst/>
                      </a:prstGeom>
                      <a:noFill/>
                      <a:ln w="38100" cap="flat">
                        <a:solidFill>
                          <a:srgbClr val="26447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07" name="Oval 2706">
                        <a:extLst>
                          <a:ext uri="{FF2B5EF4-FFF2-40B4-BE49-F238E27FC236}">
                            <a16:creationId xmlns:a16="http://schemas.microsoft.com/office/drawing/2014/main" id="{9957F19D-6199-4757-B9A8-CE8E0865066D}"/>
                          </a:ext>
                        </a:extLst>
                      </p:cNvPr>
                      <p:cNvSpPr>
                        <a:spLocks noChangeArrowheads="1"/>
                      </p:cNvSpPr>
                      <p:nvPr/>
                    </p:nvSpPr>
                    <p:spPr bwMode="auto">
                      <a:xfrm>
                        <a:off x="5745455" y="3091552"/>
                        <a:ext cx="66279" cy="64925"/>
                      </a:xfrm>
                      <a:prstGeom prst="ellipse">
                        <a:avLst/>
                      </a:prstGeom>
                      <a:solidFill>
                        <a:srgbClr val="264478"/>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08" name="Oval 2707">
                        <a:extLst>
                          <a:ext uri="{FF2B5EF4-FFF2-40B4-BE49-F238E27FC236}">
                            <a16:creationId xmlns:a16="http://schemas.microsoft.com/office/drawing/2014/main" id="{0920DD66-F924-47C9-8D87-032B501A4DD3}"/>
                          </a:ext>
                        </a:extLst>
                      </p:cNvPr>
                      <p:cNvSpPr>
                        <a:spLocks noChangeArrowheads="1"/>
                      </p:cNvSpPr>
                      <p:nvPr/>
                    </p:nvSpPr>
                    <p:spPr bwMode="auto">
                      <a:xfrm>
                        <a:off x="5745455" y="3091552"/>
                        <a:ext cx="66279" cy="64925"/>
                      </a:xfrm>
                      <a:prstGeom prst="ellipse">
                        <a:avLst/>
                      </a:prstGeom>
                      <a:noFill/>
                      <a:ln w="38100" cap="flat">
                        <a:solidFill>
                          <a:srgbClr val="264478"/>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09" name="Line 43">
                        <a:extLst>
                          <a:ext uri="{FF2B5EF4-FFF2-40B4-BE49-F238E27FC236}">
                            <a16:creationId xmlns:a16="http://schemas.microsoft.com/office/drawing/2014/main" id="{285DEA98-93C6-4B38-AECE-0F774CF6E288}"/>
                          </a:ext>
                        </a:extLst>
                      </p:cNvPr>
                      <p:cNvSpPr>
                        <a:spLocks noChangeShapeType="1"/>
                      </p:cNvSpPr>
                      <p:nvPr/>
                    </p:nvSpPr>
                    <p:spPr bwMode="auto">
                      <a:xfrm>
                        <a:off x="2880617" y="3336374"/>
                        <a:ext cx="2891890" cy="194776"/>
                      </a:xfrm>
                      <a:prstGeom prst="line">
                        <a:avLst/>
                      </a:prstGeom>
                      <a:noFill/>
                      <a:ln w="38100" cap="rnd">
                        <a:solidFill>
                          <a:srgbClr val="9E480E"/>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10" name="Oval 2709">
                        <a:extLst>
                          <a:ext uri="{FF2B5EF4-FFF2-40B4-BE49-F238E27FC236}">
                            <a16:creationId xmlns:a16="http://schemas.microsoft.com/office/drawing/2014/main" id="{13A66CA2-6254-492F-8E3A-3F930390D5DA}"/>
                          </a:ext>
                        </a:extLst>
                      </p:cNvPr>
                      <p:cNvSpPr>
                        <a:spLocks noChangeArrowheads="1"/>
                      </p:cNvSpPr>
                      <p:nvPr/>
                    </p:nvSpPr>
                    <p:spPr bwMode="auto">
                      <a:xfrm>
                        <a:off x="2849508" y="3307970"/>
                        <a:ext cx="64925" cy="64925"/>
                      </a:xfrm>
                      <a:prstGeom prst="ellipse">
                        <a:avLst/>
                      </a:prstGeom>
                      <a:solidFill>
                        <a:srgbClr val="9E480E"/>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11" name="Oval 2710">
                        <a:extLst>
                          <a:ext uri="{FF2B5EF4-FFF2-40B4-BE49-F238E27FC236}">
                            <a16:creationId xmlns:a16="http://schemas.microsoft.com/office/drawing/2014/main" id="{8ED58E5E-C7AC-4A98-A1D9-52A6EC6C1B49}"/>
                          </a:ext>
                        </a:extLst>
                      </p:cNvPr>
                      <p:cNvSpPr>
                        <a:spLocks noChangeArrowheads="1"/>
                      </p:cNvSpPr>
                      <p:nvPr/>
                    </p:nvSpPr>
                    <p:spPr bwMode="auto">
                      <a:xfrm>
                        <a:off x="2849508" y="3307970"/>
                        <a:ext cx="64925" cy="64925"/>
                      </a:xfrm>
                      <a:prstGeom prst="ellipse">
                        <a:avLst/>
                      </a:prstGeom>
                      <a:noFill/>
                      <a:ln w="38100" cap="flat">
                        <a:solidFill>
                          <a:srgbClr val="9E480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12" name="Oval 2711">
                        <a:extLst>
                          <a:ext uri="{FF2B5EF4-FFF2-40B4-BE49-F238E27FC236}">
                            <a16:creationId xmlns:a16="http://schemas.microsoft.com/office/drawing/2014/main" id="{0F63A347-3556-4582-8443-5A2201C46EE4}"/>
                          </a:ext>
                        </a:extLst>
                      </p:cNvPr>
                      <p:cNvSpPr>
                        <a:spLocks noChangeArrowheads="1"/>
                      </p:cNvSpPr>
                      <p:nvPr/>
                    </p:nvSpPr>
                    <p:spPr bwMode="auto">
                      <a:xfrm>
                        <a:off x="5745455" y="3504099"/>
                        <a:ext cx="66279" cy="64925"/>
                      </a:xfrm>
                      <a:prstGeom prst="ellipse">
                        <a:avLst/>
                      </a:prstGeom>
                      <a:solidFill>
                        <a:srgbClr val="9E480E"/>
                      </a:solidFill>
                      <a:ln w="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13" name="Oval 2712">
                        <a:extLst>
                          <a:ext uri="{FF2B5EF4-FFF2-40B4-BE49-F238E27FC236}">
                            <a16:creationId xmlns:a16="http://schemas.microsoft.com/office/drawing/2014/main" id="{27CEBA19-A53B-4E21-ADD6-D1A236C930BD}"/>
                          </a:ext>
                        </a:extLst>
                      </p:cNvPr>
                      <p:cNvSpPr>
                        <a:spLocks noChangeArrowheads="1"/>
                      </p:cNvSpPr>
                      <p:nvPr/>
                    </p:nvSpPr>
                    <p:spPr bwMode="auto">
                      <a:xfrm>
                        <a:off x="5745455" y="3504099"/>
                        <a:ext cx="66279" cy="64925"/>
                      </a:xfrm>
                      <a:prstGeom prst="ellipse">
                        <a:avLst/>
                      </a:prstGeom>
                      <a:noFill/>
                      <a:ln w="38100" cap="flat">
                        <a:solidFill>
                          <a:srgbClr val="9E480E"/>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714" name="Rectangle 2713">
                        <a:extLst>
                          <a:ext uri="{FF2B5EF4-FFF2-40B4-BE49-F238E27FC236}">
                            <a16:creationId xmlns:a16="http://schemas.microsoft.com/office/drawing/2014/main" id="{D133EFC1-BE75-44CA-8F7D-D188E481F3EB}"/>
                          </a:ext>
                        </a:extLst>
                      </p:cNvPr>
                      <p:cNvSpPr>
                        <a:spLocks noChangeArrowheads="1"/>
                      </p:cNvSpPr>
                      <p:nvPr/>
                    </p:nvSpPr>
                    <p:spPr bwMode="auto">
                      <a:xfrm>
                        <a:off x="2116972" y="4854492"/>
                        <a:ext cx="142668" cy="374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715" name="Rectangle 2714">
                        <a:extLst>
                          <a:ext uri="{FF2B5EF4-FFF2-40B4-BE49-F238E27FC236}">
                            <a16:creationId xmlns:a16="http://schemas.microsoft.com/office/drawing/2014/main" id="{C05F19CF-1393-432E-95FF-83E221CFAF5A}"/>
                          </a:ext>
                        </a:extLst>
                      </p:cNvPr>
                      <p:cNvSpPr>
                        <a:spLocks noChangeArrowheads="1"/>
                      </p:cNvSpPr>
                      <p:nvPr/>
                    </p:nvSpPr>
                    <p:spPr bwMode="auto">
                      <a:xfrm>
                        <a:off x="1903773" y="4118670"/>
                        <a:ext cx="355867" cy="374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0.2</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716" name="Rectangle 2715">
                        <a:extLst>
                          <a:ext uri="{FF2B5EF4-FFF2-40B4-BE49-F238E27FC236}">
                            <a16:creationId xmlns:a16="http://schemas.microsoft.com/office/drawing/2014/main" id="{3C69797E-0D64-44F0-A185-F44DD2215FEE}"/>
                          </a:ext>
                        </a:extLst>
                      </p:cNvPr>
                      <p:cNvSpPr>
                        <a:spLocks noChangeArrowheads="1"/>
                      </p:cNvSpPr>
                      <p:nvPr/>
                    </p:nvSpPr>
                    <p:spPr bwMode="auto">
                      <a:xfrm>
                        <a:off x="1903773" y="3382848"/>
                        <a:ext cx="355867" cy="374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a:ln>
                              <a:noFill/>
                            </a:ln>
                            <a:solidFill>
                              <a:srgbClr val="000000"/>
                            </a:solidFill>
                            <a:effectLst/>
                            <a:cs typeface="Arial" panose="020B0604020202020204" pitchFamily="34" charset="0"/>
                          </a:rPr>
                          <a:t>0.4</a:t>
                        </a:r>
                        <a:endParaRPr kumimoji="0" lang="en-US" altLang="en-US" sz="2000" b="0" i="0" u="none" strike="noStrike" cap="none" normalizeH="0" baseline="0">
                          <a:ln>
                            <a:noFill/>
                          </a:ln>
                          <a:solidFill>
                            <a:schemeClr val="tx1"/>
                          </a:solidFill>
                          <a:effectLst/>
                          <a:cs typeface="Arial" panose="020B0604020202020204" pitchFamily="34" charset="0"/>
                        </a:endParaRPr>
                      </a:p>
                    </p:txBody>
                  </p:sp>
                  <p:sp>
                    <p:nvSpPr>
                      <p:cNvPr id="2717" name="Rectangle 2716">
                        <a:extLst>
                          <a:ext uri="{FF2B5EF4-FFF2-40B4-BE49-F238E27FC236}">
                            <a16:creationId xmlns:a16="http://schemas.microsoft.com/office/drawing/2014/main" id="{0E2EF72C-ADDD-417A-85E7-5FA381869E6F}"/>
                          </a:ext>
                        </a:extLst>
                      </p:cNvPr>
                      <p:cNvSpPr>
                        <a:spLocks noChangeArrowheads="1"/>
                      </p:cNvSpPr>
                      <p:nvPr/>
                    </p:nvSpPr>
                    <p:spPr bwMode="auto">
                      <a:xfrm>
                        <a:off x="1903773" y="2647026"/>
                        <a:ext cx="355867" cy="374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0.6</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2718" name="Rectangle 2717">
                        <a:extLst>
                          <a:ext uri="{FF2B5EF4-FFF2-40B4-BE49-F238E27FC236}">
                            <a16:creationId xmlns:a16="http://schemas.microsoft.com/office/drawing/2014/main" id="{1EA84C98-5BBA-4134-B79A-6BE2B4DB88D8}"/>
                          </a:ext>
                        </a:extLst>
                      </p:cNvPr>
                      <p:cNvSpPr>
                        <a:spLocks noChangeArrowheads="1"/>
                      </p:cNvSpPr>
                      <p:nvPr/>
                    </p:nvSpPr>
                    <p:spPr bwMode="auto">
                      <a:xfrm>
                        <a:off x="1903773" y="1909851"/>
                        <a:ext cx="355867" cy="374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0.8</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2719" name="Rectangle 55">
                        <a:extLst>
                          <a:ext uri="{FF2B5EF4-FFF2-40B4-BE49-F238E27FC236}">
                            <a16:creationId xmlns:a16="http://schemas.microsoft.com/office/drawing/2014/main" id="{7EB28F5A-42E6-4393-AA98-3194275DB2F9}"/>
                          </a:ext>
                        </a:extLst>
                      </p:cNvPr>
                      <p:cNvSpPr>
                        <a:spLocks noChangeArrowheads="1"/>
                      </p:cNvSpPr>
                      <p:nvPr/>
                    </p:nvSpPr>
                    <p:spPr bwMode="auto">
                      <a:xfrm>
                        <a:off x="2449935" y="5172999"/>
                        <a:ext cx="912109" cy="374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000000"/>
                            </a:solidFill>
                            <a:effectLst/>
                            <a:cs typeface="Arial" panose="020B0604020202020204" pitchFamily="34" charset="0"/>
                          </a:rPr>
                          <a:t>Control</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sp>
                    <p:nvSpPr>
                      <p:cNvPr id="2720" name="Rectangle 56">
                        <a:extLst>
                          <a:ext uri="{FF2B5EF4-FFF2-40B4-BE49-F238E27FC236}">
                            <a16:creationId xmlns:a16="http://schemas.microsoft.com/office/drawing/2014/main" id="{C88D17A1-1C3B-4B13-BCF8-B048A1D34DF3}"/>
                          </a:ext>
                        </a:extLst>
                      </p:cNvPr>
                      <p:cNvSpPr>
                        <a:spLocks noChangeArrowheads="1"/>
                      </p:cNvSpPr>
                      <p:nvPr/>
                    </p:nvSpPr>
                    <p:spPr bwMode="auto">
                      <a:xfrm>
                        <a:off x="5198853" y="5158833"/>
                        <a:ext cx="928139" cy="3740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a:ln>
                              <a:noFill/>
                            </a:ln>
                            <a:solidFill>
                              <a:srgbClr val="FF0000"/>
                            </a:solidFill>
                            <a:effectLst/>
                            <a:cs typeface="Arial" panose="020B0604020202020204" pitchFamily="34" charset="0"/>
                          </a:rPr>
                          <a:t>NS1643</a:t>
                        </a:r>
                        <a:endParaRPr kumimoji="0" lang="en-US" altLang="en-US" sz="2000" b="0" i="0" u="none" strike="noStrike" cap="none" normalizeH="0" baseline="0" dirty="0">
                          <a:ln>
                            <a:noFill/>
                          </a:ln>
                          <a:solidFill>
                            <a:srgbClr val="FF0000"/>
                          </a:solidFill>
                          <a:effectLst/>
                          <a:cs typeface="Arial" panose="020B0604020202020204" pitchFamily="34" charset="0"/>
                        </a:endParaRPr>
                      </a:p>
                    </p:txBody>
                  </p:sp>
                </p:grpSp>
                <p:sp>
                  <p:nvSpPr>
                    <p:cNvPr id="2670" name="Rectangle 73">
                      <a:extLst>
                        <a:ext uri="{FF2B5EF4-FFF2-40B4-BE49-F238E27FC236}">
                          <a16:creationId xmlns:a16="http://schemas.microsoft.com/office/drawing/2014/main" id="{A5E17ABE-5F96-4E26-832A-7EFDC533FA7F}"/>
                        </a:ext>
                      </a:extLst>
                    </p:cNvPr>
                    <p:cNvSpPr>
                      <a:spLocks noChangeArrowheads="1"/>
                    </p:cNvSpPr>
                    <p:nvPr/>
                  </p:nvSpPr>
                  <p:spPr bwMode="auto">
                    <a:xfrm rot="16200000">
                      <a:off x="230080" y="3156869"/>
                      <a:ext cx="284201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pPr>
                      <a:r>
                        <a:rPr kumimoji="0" lang="en-US" altLang="en-US" sz="2000" b="1" i="0" u="none" strike="noStrike" cap="none" normalizeH="0" baseline="0" dirty="0" err="1">
                          <a:ln>
                            <a:noFill/>
                          </a:ln>
                          <a:solidFill>
                            <a:srgbClr val="000000"/>
                          </a:solidFill>
                          <a:effectLst/>
                          <a:cs typeface="Arial" panose="020B0604020202020204" pitchFamily="34" charset="0"/>
                        </a:rPr>
                        <a:t>CaT</a:t>
                      </a:r>
                      <a:r>
                        <a:rPr kumimoji="0" lang="en-US" altLang="en-US" sz="2000" b="1" i="0" u="none" strike="noStrike" cap="none" normalizeH="0" baseline="0" dirty="0">
                          <a:ln>
                            <a:noFill/>
                          </a:ln>
                          <a:solidFill>
                            <a:srgbClr val="000000"/>
                          </a:solidFill>
                          <a:effectLst/>
                          <a:cs typeface="Arial" panose="020B0604020202020204" pitchFamily="34" charset="0"/>
                        </a:rPr>
                        <a:t> alternans ratio</a:t>
                      </a:r>
                      <a:endParaRPr kumimoji="0" lang="en-US" altLang="en-US" sz="2000" b="0" i="0" u="none" strike="noStrike" cap="none" normalizeH="0" baseline="0" dirty="0">
                        <a:ln>
                          <a:noFill/>
                        </a:ln>
                        <a:solidFill>
                          <a:schemeClr val="tx1"/>
                        </a:solidFill>
                        <a:effectLst/>
                        <a:cs typeface="Arial" panose="020B0604020202020204" pitchFamily="34" charset="0"/>
                      </a:endParaRPr>
                    </a:p>
                  </p:txBody>
                </p:sp>
              </p:grpSp>
              <p:sp>
                <p:nvSpPr>
                  <p:cNvPr id="2668" name="TextBox 2667">
                    <a:extLst>
                      <a:ext uri="{FF2B5EF4-FFF2-40B4-BE49-F238E27FC236}">
                        <a16:creationId xmlns:a16="http://schemas.microsoft.com/office/drawing/2014/main" id="{6F6EE8F4-DBBA-4954-AF31-5BD30DF576F1}"/>
                      </a:ext>
                    </a:extLst>
                  </p:cNvPr>
                  <p:cNvSpPr txBox="1"/>
                  <p:nvPr/>
                </p:nvSpPr>
                <p:spPr>
                  <a:xfrm>
                    <a:off x="853664" y="5542619"/>
                    <a:ext cx="347038" cy="536231"/>
                  </a:xfrm>
                  <a:prstGeom prst="rect">
                    <a:avLst/>
                  </a:prstGeom>
                  <a:noFill/>
                </p:spPr>
                <p:txBody>
                  <a:bodyPr wrap="none" rtlCol="0">
                    <a:spAutoFit/>
                  </a:bodyPr>
                  <a:lstStyle/>
                  <a:p>
                    <a:r>
                      <a:rPr lang="en-US" sz="3200" b="1" dirty="0">
                        <a:latin typeface="Arial" pitchFamily="34" charset="0"/>
                        <a:cs typeface="Arial" pitchFamily="34" charset="0"/>
                      </a:rPr>
                      <a:t>a</a:t>
                    </a:r>
                  </a:p>
                </p:txBody>
              </p:sp>
            </p:grpSp>
            <p:sp>
              <p:nvSpPr>
                <p:cNvPr id="2664" name="TextBox 2663">
                  <a:extLst>
                    <a:ext uri="{FF2B5EF4-FFF2-40B4-BE49-F238E27FC236}">
                      <a16:creationId xmlns:a16="http://schemas.microsoft.com/office/drawing/2014/main" id="{4726BC3E-0006-43EF-8D28-E79635D3D66A}"/>
                    </a:ext>
                  </a:extLst>
                </p:cNvPr>
                <p:cNvSpPr txBox="1"/>
                <p:nvPr/>
              </p:nvSpPr>
              <p:spPr>
                <a:xfrm>
                  <a:off x="44805330" y="11638619"/>
                  <a:ext cx="365928" cy="536231"/>
                </a:xfrm>
                <a:prstGeom prst="rect">
                  <a:avLst/>
                </a:prstGeom>
                <a:noFill/>
              </p:spPr>
              <p:txBody>
                <a:bodyPr wrap="none" rtlCol="0">
                  <a:spAutoFit/>
                </a:bodyPr>
                <a:lstStyle/>
                <a:p>
                  <a:r>
                    <a:rPr lang="en-US" sz="3200" b="1" dirty="0">
                      <a:latin typeface="Arial" pitchFamily="34" charset="0"/>
                      <a:cs typeface="Arial" pitchFamily="34" charset="0"/>
                    </a:rPr>
                    <a:t>b</a:t>
                  </a:r>
                </a:p>
              </p:txBody>
            </p:sp>
          </p:grpSp>
          <p:sp>
            <p:nvSpPr>
              <p:cNvPr id="2665" name="Title 1">
                <a:extLst>
                  <a:ext uri="{FF2B5EF4-FFF2-40B4-BE49-F238E27FC236}">
                    <a16:creationId xmlns:a16="http://schemas.microsoft.com/office/drawing/2014/main" id="{15E5E748-9193-495B-8254-0F01CE3D498B}"/>
                  </a:ext>
                </a:extLst>
              </p:cNvPr>
              <p:cNvSpPr txBox="1">
                <a:spLocks/>
              </p:cNvSpPr>
              <p:nvPr/>
            </p:nvSpPr>
            <p:spPr>
              <a:xfrm>
                <a:off x="38815770" y="6908798"/>
                <a:ext cx="11620500" cy="1036638"/>
              </a:xfrm>
              <a:prstGeom prst="rect">
                <a:avLst/>
              </a:prstGeom>
              <a:solidFill>
                <a:srgbClr val="006600">
                  <a:alpha val="15000"/>
                </a:srgbClr>
              </a:solidFill>
              <a:ln>
                <a:solidFill>
                  <a:schemeClr val="accent2"/>
                </a:solidFill>
              </a:ln>
            </p:spPr>
            <p:txBody>
              <a:bodyPr vert="horz" lIns="156746" tIns="78373" rIns="156746" bIns="78373" rtlCol="0" anchor="ctr">
                <a:noAutofit/>
              </a:bodyPr>
              <a:lstStyle/>
              <a:p>
                <a:pPr algn="ctr" defTabSz="5013590">
                  <a:spcBef>
                    <a:spcPct val="0"/>
                  </a:spcBef>
                  <a:defRPr/>
                </a:pPr>
                <a:r>
                  <a:rPr lang="en-US" sz="3200" b="1" dirty="0">
                    <a:latin typeface="Arial" pitchFamily="34" charset="0"/>
                    <a:cs typeface="Arial" pitchFamily="34" charset="0"/>
                  </a:rPr>
                  <a:t>NS1643 and ML277 have no effect on </a:t>
                </a:r>
                <a:r>
                  <a:rPr lang="en-US" sz="3200" b="1" dirty="0" err="1">
                    <a:latin typeface="Arial" pitchFamily="34" charset="0"/>
                    <a:cs typeface="Arial" pitchFamily="34" charset="0"/>
                  </a:rPr>
                  <a:t>CaT</a:t>
                </a:r>
                <a:r>
                  <a:rPr lang="en-US" sz="3200" b="1" dirty="0">
                    <a:latin typeface="Arial" pitchFamily="34" charset="0"/>
                    <a:cs typeface="Arial" pitchFamily="34" charset="0"/>
                  </a:rPr>
                  <a:t> alternans in voltage-clamped atrial myocytes</a:t>
                </a:r>
              </a:p>
            </p:txBody>
          </p:sp>
        </p:grpSp>
        <p:grpSp>
          <p:nvGrpSpPr>
            <p:cNvPr id="2830" name="Group 2829">
              <a:extLst>
                <a:ext uri="{FF2B5EF4-FFF2-40B4-BE49-F238E27FC236}">
                  <a16:creationId xmlns:a16="http://schemas.microsoft.com/office/drawing/2014/main" id="{7FE8B6E2-CFB1-458E-86CE-FE6926679F2E}"/>
                </a:ext>
              </a:extLst>
            </p:cNvPr>
            <p:cNvGrpSpPr/>
            <p:nvPr/>
          </p:nvGrpSpPr>
          <p:grpSpPr>
            <a:xfrm>
              <a:off x="38549070" y="20128303"/>
              <a:ext cx="12123930" cy="10172808"/>
              <a:chOff x="152400" y="190500"/>
              <a:chExt cx="12123930" cy="10106439"/>
            </a:xfrm>
          </p:grpSpPr>
          <p:sp>
            <p:nvSpPr>
              <p:cNvPr id="2831" name="Rectangle 16007">
                <a:extLst>
                  <a:ext uri="{FF2B5EF4-FFF2-40B4-BE49-F238E27FC236}">
                    <a16:creationId xmlns:a16="http://schemas.microsoft.com/office/drawing/2014/main" id="{078AE3C3-2417-47E3-82A4-2B1557C29C19}"/>
                  </a:ext>
                </a:extLst>
              </p:cNvPr>
              <p:cNvSpPr>
                <a:spLocks noChangeArrowheads="1"/>
              </p:cNvSpPr>
              <p:nvPr/>
            </p:nvSpPr>
            <p:spPr bwMode="auto">
              <a:xfrm>
                <a:off x="152400" y="190500"/>
                <a:ext cx="12123930" cy="10106439"/>
              </a:xfrm>
              <a:prstGeom prst="rect">
                <a:avLst/>
              </a:prstGeom>
              <a:solidFill>
                <a:schemeClr val="bg1"/>
              </a:solidFill>
              <a:ln w="57150">
                <a:solidFill>
                  <a:schemeClr val="tx1"/>
                </a:solidFill>
                <a:prstDash val="solid"/>
                <a:miter lim="800000"/>
                <a:headEnd/>
                <a:tailEnd/>
              </a:ln>
            </p:spPr>
            <p:txBody>
              <a:bodyPr wrap="none" anchor="ctr"/>
              <a:lstStyle/>
              <a:p>
                <a:pPr eaLnBrk="0" hangingPunct="0"/>
                <a:endParaRPr lang="en-US" dirty="0"/>
              </a:p>
            </p:txBody>
          </p:sp>
          <p:grpSp>
            <p:nvGrpSpPr>
              <p:cNvPr id="2832" name="Group 2831">
                <a:extLst>
                  <a:ext uri="{FF2B5EF4-FFF2-40B4-BE49-F238E27FC236}">
                    <a16:creationId xmlns:a16="http://schemas.microsoft.com/office/drawing/2014/main" id="{B48AF041-EFD4-4F77-AA42-E80198E52ED8}"/>
                  </a:ext>
                </a:extLst>
              </p:cNvPr>
              <p:cNvGrpSpPr/>
              <p:nvPr/>
            </p:nvGrpSpPr>
            <p:grpSpPr>
              <a:xfrm>
                <a:off x="3152281" y="1908966"/>
                <a:ext cx="6487019" cy="2906793"/>
                <a:chOff x="3159651" y="1905491"/>
                <a:chExt cx="6501772" cy="2906793"/>
              </a:xfrm>
            </p:grpSpPr>
            <p:sp>
              <p:nvSpPr>
                <p:cNvPr id="2890" name="Line 26">
                  <a:extLst>
                    <a:ext uri="{FF2B5EF4-FFF2-40B4-BE49-F238E27FC236}">
                      <a16:creationId xmlns:a16="http://schemas.microsoft.com/office/drawing/2014/main" id="{73C61C59-FAE3-4FC6-87E5-2DB700833BBE}"/>
                    </a:ext>
                  </a:extLst>
                </p:cNvPr>
                <p:cNvSpPr>
                  <a:spLocks noChangeShapeType="1"/>
                </p:cNvSpPr>
                <p:nvPr/>
              </p:nvSpPr>
              <p:spPr bwMode="auto">
                <a:xfrm>
                  <a:off x="3507379" y="2501158"/>
                  <a:ext cx="0" cy="219643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91" name="Line 28">
                  <a:extLst>
                    <a:ext uri="{FF2B5EF4-FFF2-40B4-BE49-F238E27FC236}">
                      <a16:creationId xmlns:a16="http://schemas.microsoft.com/office/drawing/2014/main" id="{3572EC9A-6173-4043-8559-41F15AE0BD15}"/>
                    </a:ext>
                  </a:extLst>
                </p:cNvPr>
                <p:cNvSpPr>
                  <a:spLocks noChangeShapeType="1"/>
                </p:cNvSpPr>
                <p:nvPr/>
              </p:nvSpPr>
              <p:spPr bwMode="auto">
                <a:xfrm>
                  <a:off x="3434049" y="2506635"/>
                  <a:ext cx="73331"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92" name="Line 29">
                  <a:extLst>
                    <a:ext uri="{FF2B5EF4-FFF2-40B4-BE49-F238E27FC236}">
                      <a16:creationId xmlns:a16="http://schemas.microsoft.com/office/drawing/2014/main" id="{D291F66D-9B36-4801-8572-0DE7EF15F482}"/>
                    </a:ext>
                  </a:extLst>
                </p:cNvPr>
                <p:cNvSpPr>
                  <a:spLocks noChangeShapeType="1"/>
                </p:cNvSpPr>
                <p:nvPr/>
              </p:nvSpPr>
              <p:spPr bwMode="auto">
                <a:xfrm>
                  <a:off x="3434049" y="3236498"/>
                  <a:ext cx="73331"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93" name="Line 30">
                  <a:extLst>
                    <a:ext uri="{FF2B5EF4-FFF2-40B4-BE49-F238E27FC236}">
                      <a16:creationId xmlns:a16="http://schemas.microsoft.com/office/drawing/2014/main" id="{8404B603-4F58-4114-845D-5F9FE67AB958}"/>
                    </a:ext>
                  </a:extLst>
                </p:cNvPr>
                <p:cNvSpPr>
                  <a:spLocks noChangeShapeType="1"/>
                </p:cNvSpPr>
                <p:nvPr/>
              </p:nvSpPr>
              <p:spPr bwMode="auto">
                <a:xfrm>
                  <a:off x="3434049" y="3966361"/>
                  <a:ext cx="73331"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94" name="Line 31">
                  <a:extLst>
                    <a:ext uri="{FF2B5EF4-FFF2-40B4-BE49-F238E27FC236}">
                      <a16:creationId xmlns:a16="http://schemas.microsoft.com/office/drawing/2014/main" id="{C0D78035-1E8D-45F2-8CAD-A5FA3D4B5AC1}"/>
                    </a:ext>
                  </a:extLst>
                </p:cNvPr>
                <p:cNvSpPr>
                  <a:spLocks noChangeShapeType="1"/>
                </p:cNvSpPr>
                <p:nvPr/>
              </p:nvSpPr>
              <p:spPr bwMode="auto">
                <a:xfrm>
                  <a:off x="3434049" y="4697593"/>
                  <a:ext cx="73331"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95" name="Rectangle 33">
                  <a:extLst>
                    <a:ext uri="{FF2B5EF4-FFF2-40B4-BE49-F238E27FC236}">
                      <a16:creationId xmlns:a16="http://schemas.microsoft.com/office/drawing/2014/main" id="{D82E4E4D-D2C0-4562-B0B1-8A3284869B78}"/>
                    </a:ext>
                  </a:extLst>
                </p:cNvPr>
                <p:cNvSpPr>
                  <a:spLocks noChangeArrowheads="1"/>
                </p:cNvSpPr>
                <p:nvPr/>
              </p:nvSpPr>
              <p:spPr bwMode="auto">
                <a:xfrm>
                  <a:off x="3159651" y="2366385"/>
                  <a:ext cx="289465" cy="253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dirty="0">
                      <a:ln>
                        <a:noFill/>
                      </a:ln>
                      <a:solidFill>
                        <a:srgbClr val="000000"/>
                      </a:solidFill>
                      <a:effectLst/>
                      <a:cs typeface="Arial" panose="020B0604020202020204" pitchFamily="34" charset="0"/>
                    </a:rPr>
                    <a:t>-4</a:t>
                  </a:r>
                  <a:endParaRPr kumimoji="0" lang="en-US" altLang="en-US" sz="2200" b="1" i="0" u="none" strike="noStrike" cap="none" normalizeH="0" baseline="0" dirty="0">
                    <a:ln>
                      <a:noFill/>
                    </a:ln>
                    <a:solidFill>
                      <a:schemeClr val="tx1"/>
                    </a:solidFill>
                    <a:effectLst/>
                    <a:cs typeface="Arial" panose="020B0604020202020204" pitchFamily="34" charset="0"/>
                  </a:endParaRPr>
                </a:p>
              </p:txBody>
            </p:sp>
            <p:sp>
              <p:nvSpPr>
                <p:cNvPr id="2896" name="Rectangle 34">
                  <a:extLst>
                    <a:ext uri="{FF2B5EF4-FFF2-40B4-BE49-F238E27FC236}">
                      <a16:creationId xmlns:a16="http://schemas.microsoft.com/office/drawing/2014/main" id="{3D3F3195-853F-4921-9E3C-3A90D3ACAB2B}"/>
                    </a:ext>
                  </a:extLst>
                </p:cNvPr>
                <p:cNvSpPr>
                  <a:spLocks noChangeArrowheads="1"/>
                </p:cNvSpPr>
                <p:nvPr/>
              </p:nvSpPr>
              <p:spPr bwMode="auto">
                <a:xfrm>
                  <a:off x="3159651" y="3097617"/>
                  <a:ext cx="289465" cy="253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-2</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97" name="Rectangle 35">
                  <a:extLst>
                    <a:ext uri="{FF2B5EF4-FFF2-40B4-BE49-F238E27FC236}">
                      <a16:creationId xmlns:a16="http://schemas.microsoft.com/office/drawing/2014/main" id="{19982B5B-485D-41FA-A3A0-9659803DB62C}"/>
                    </a:ext>
                  </a:extLst>
                </p:cNvPr>
                <p:cNvSpPr>
                  <a:spLocks noChangeArrowheads="1"/>
                </p:cNvSpPr>
                <p:nvPr/>
              </p:nvSpPr>
              <p:spPr bwMode="auto">
                <a:xfrm>
                  <a:off x="3225885" y="3827480"/>
                  <a:ext cx="180685" cy="253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0</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98" name="Rectangle 36">
                  <a:extLst>
                    <a:ext uri="{FF2B5EF4-FFF2-40B4-BE49-F238E27FC236}">
                      <a16:creationId xmlns:a16="http://schemas.microsoft.com/office/drawing/2014/main" id="{866658B1-B2BF-4BDA-BB9D-418F6702723F}"/>
                    </a:ext>
                  </a:extLst>
                </p:cNvPr>
                <p:cNvSpPr>
                  <a:spLocks noChangeArrowheads="1"/>
                </p:cNvSpPr>
                <p:nvPr/>
              </p:nvSpPr>
              <p:spPr bwMode="auto">
                <a:xfrm>
                  <a:off x="3225885" y="4558712"/>
                  <a:ext cx="180685" cy="253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2</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99" name="Freeform 37">
                  <a:extLst>
                    <a:ext uri="{FF2B5EF4-FFF2-40B4-BE49-F238E27FC236}">
                      <a16:creationId xmlns:a16="http://schemas.microsoft.com/office/drawing/2014/main" id="{6B19A893-33EC-4511-AB39-FAE421CBB1FB}"/>
                    </a:ext>
                  </a:extLst>
                </p:cNvPr>
                <p:cNvSpPr>
                  <a:spLocks/>
                </p:cNvSpPr>
                <p:nvPr/>
              </p:nvSpPr>
              <p:spPr bwMode="auto">
                <a:xfrm flipV="1">
                  <a:off x="3585412" y="1905491"/>
                  <a:ext cx="6076011" cy="2627780"/>
                </a:xfrm>
                <a:custGeom>
                  <a:avLst/>
                  <a:gdLst>
                    <a:gd name="T0" fmla="*/ 79 w 5088"/>
                    <a:gd name="T1" fmla="*/ 2736 h 3843"/>
                    <a:gd name="T2" fmla="*/ 158 w 5088"/>
                    <a:gd name="T3" fmla="*/ 1425 h 3843"/>
                    <a:gd name="T4" fmla="*/ 238 w 5088"/>
                    <a:gd name="T5" fmla="*/ 939 h 3843"/>
                    <a:gd name="T6" fmla="*/ 317 w 5088"/>
                    <a:gd name="T7" fmla="*/ 696 h 3843"/>
                    <a:gd name="T8" fmla="*/ 397 w 5088"/>
                    <a:gd name="T9" fmla="*/ 591 h 3843"/>
                    <a:gd name="T10" fmla="*/ 476 w 5088"/>
                    <a:gd name="T11" fmla="*/ 221 h 3843"/>
                    <a:gd name="T12" fmla="*/ 556 w 5088"/>
                    <a:gd name="T13" fmla="*/ 1695 h 3843"/>
                    <a:gd name="T14" fmla="*/ 636 w 5088"/>
                    <a:gd name="T15" fmla="*/ 1542 h 3843"/>
                    <a:gd name="T16" fmla="*/ 715 w 5088"/>
                    <a:gd name="T17" fmla="*/ 1001 h 3843"/>
                    <a:gd name="T18" fmla="*/ 795 w 5088"/>
                    <a:gd name="T19" fmla="*/ 748 h 3843"/>
                    <a:gd name="T20" fmla="*/ 874 w 5088"/>
                    <a:gd name="T21" fmla="*/ 813 h 3843"/>
                    <a:gd name="T22" fmla="*/ 954 w 5088"/>
                    <a:gd name="T23" fmla="*/ 640 h 3843"/>
                    <a:gd name="T24" fmla="*/ 1033 w 5088"/>
                    <a:gd name="T25" fmla="*/ 645 h 3843"/>
                    <a:gd name="T26" fmla="*/ 1113 w 5088"/>
                    <a:gd name="T27" fmla="*/ 1063 h 3843"/>
                    <a:gd name="T28" fmla="*/ 1192 w 5088"/>
                    <a:gd name="T29" fmla="*/ 1293 h 3843"/>
                    <a:gd name="T30" fmla="*/ 1272 w 5088"/>
                    <a:gd name="T31" fmla="*/ 854 h 3843"/>
                    <a:gd name="T32" fmla="*/ 1351 w 5088"/>
                    <a:gd name="T33" fmla="*/ 673 h 3843"/>
                    <a:gd name="T34" fmla="*/ 1431 w 5088"/>
                    <a:gd name="T35" fmla="*/ 582 h 3843"/>
                    <a:gd name="T36" fmla="*/ 1511 w 5088"/>
                    <a:gd name="T37" fmla="*/ 662 h 3843"/>
                    <a:gd name="T38" fmla="*/ 1590 w 5088"/>
                    <a:gd name="T39" fmla="*/ 2427 h 3843"/>
                    <a:gd name="T40" fmla="*/ 1670 w 5088"/>
                    <a:gd name="T41" fmla="*/ 1405 h 3843"/>
                    <a:gd name="T42" fmla="*/ 1749 w 5088"/>
                    <a:gd name="T43" fmla="*/ 913 h 3843"/>
                    <a:gd name="T44" fmla="*/ 1829 w 5088"/>
                    <a:gd name="T45" fmla="*/ 713 h 3843"/>
                    <a:gd name="T46" fmla="*/ 1908 w 5088"/>
                    <a:gd name="T47" fmla="*/ 478 h 3843"/>
                    <a:gd name="T48" fmla="*/ 1988 w 5088"/>
                    <a:gd name="T49" fmla="*/ 650 h 3843"/>
                    <a:gd name="T50" fmla="*/ 2067 w 5088"/>
                    <a:gd name="T51" fmla="*/ 1093 h 3843"/>
                    <a:gd name="T52" fmla="*/ 2147 w 5088"/>
                    <a:gd name="T53" fmla="*/ 1736 h 3843"/>
                    <a:gd name="T54" fmla="*/ 2226 w 5088"/>
                    <a:gd name="T55" fmla="*/ 1165 h 3843"/>
                    <a:gd name="T56" fmla="*/ 2306 w 5088"/>
                    <a:gd name="T57" fmla="*/ 789 h 3843"/>
                    <a:gd name="T58" fmla="*/ 2386 w 5088"/>
                    <a:gd name="T59" fmla="*/ 642 h 3843"/>
                    <a:gd name="T60" fmla="*/ 2465 w 5088"/>
                    <a:gd name="T61" fmla="*/ 571 h 3843"/>
                    <a:gd name="T62" fmla="*/ 2545 w 5088"/>
                    <a:gd name="T63" fmla="*/ 601 h 3843"/>
                    <a:gd name="T64" fmla="*/ 2624 w 5088"/>
                    <a:gd name="T65" fmla="*/ 1320 h 3843"/>
                    <a:gd name="T66" fmla="*/ 2704 w 5088"/>
                    <a:gd name="T67" fmla="*/ 1273 h 3843"/>
                    <a:gd name="T68" fmla="*/ 2783 w 5088"/>
                    <a:gd name="T69" fmla="*/ 857 h 3843"/>
                    <a:gd name="T70" fmla="*/ 2863 w 5088"/>
                    <a:gd name="T71" fmla="*/ 679 h 3843"/>
                    <a:gd name="T72" fmla="*/ 2942 w 5088"/>
                    <a:gd name="T73" fmla="*/ 368 h 3843"/>
                    <a:gd name="T74" fmla="*/ 3022 w 5088"/>
                    <a:gd name="T75" fmla="*/ 377 h 3843"/>
                    <a:gd name="T76" fmla="*/ 3101 w 5088"/>
                    <a:gd name="T77" fmla="*/ 2483 h 3843"/>
                    <a:gd name="T78" fmla="*/ 3181 w 5088"/>
                    <a:gd name="T79" fmla="*/ 1647 h 3843"/>
                    <a:gd name="T80" fmla="*/ 3260 w 5088"/>
                    <a:gd name="T81" fmla="*/ 1066 h 3843"/>
                    <a:gd name="T82" fmla="*/ 3340 w 5088"/>
                    <a:gd name="T83" fmla="*/ 753 h 3843"/>
                    <a:gd name="T84" fmla="*/ 3420 w 5088"/>
                    <a:gd name="T85" fmla="*/ 621 h 3843"/>
                    <a:gd name="T86" fmla="*/ 3499 w 5088"/>
                    <a:gd name="T87" fmla="*/ 569 h 3843"/>
                    <a:gd name="T88" fmla="*/ 3579 w 5088"/>
                    <a:gd name="T89" fmla="*/ 398 h 3843"/>
                    <a:gd name="T90" fmla="*/ 3658 w 5088"/>
                    <a:gd name="T91" fmla="*/ 1089 h 3843"/>
                    <a:gd name="T92" fmla="*/ 3738 w 5088"/>
                    <a:gd name="T93" fmla="*/ 1150 h 3843"/>
                    <a:gd name="T94" fmla="*/ 3817 w 5088"/>
                    <a:gd name="T95" fmla="*/ 809 h 3843"/>
                    <a:gd name="T96" fmla="*/ 3897 w 5088"/>
                    <a:gd name="T97" fmla="*/ 551 h 3843"/>
                    <a:gd name="T98" fmla="*/ 3976 w 5088"/>
                    <a:gd name="T99" fmla="*/ 628 h 3843"/>
                    <a:gd name="T100" fmla="*/ 4056 w 5088"/>
                    <a:gd name="T101" fmla="*/ 723 h 3843"/>
                    <a:gd name="T102" fmla="*/ 4135 w 5088"/>
                    <a:gd name="T103" fmla="*/ 3499 h 3843"/>
                    <a:gd name="T104" fmla="*/ 4215 w 5088"/>
                    <a:gd name="T105" fmla="*/ 1482 h 3843"/>
                    <a:gd name="T106" fmla="*/ 4295 w 5088"/>
                    <a:gd name="T107" fmla="*/ 965 h 3843"/>
                    <a:gd name="T108" fmla="*/ 4374 w 5088"/>
                    <a:gd name="T109" fmla="*/ 712 h 3843"/>
                    <a:gd name="T110" fmla="*/ 4454 w 5088"/>
                    <a:gd name="T111" fmla="*/ 600 h 3843"/>
                    <a:gd name="T112" fmla="*/ 4533 w 5088"/>
                    <a:gd name="T113" fmla="*/ 563 h 3843"/>
                    <a:gd name="T114" fmla="*/ 4613 w 5088"/>
                    <a:gd name="T115" fmla="*/ 933 h 3843"/>
                    <a:gd name="T116" fmla="*/ 4692 w 5088"/>
                    <a:gd name="T117" fmla="*/ 1583 h 3843"/>
                    <a:gd name="T118" fmla="*/ 4772 w 5088"/>
                    <a:gd name="T119" fmla="*/ 1042 h 3843"/>
                    <a:gd name="T120" fmla="*/ 4851 w 5088"/>
                    <a:gd name="T121" fmla="*/ 771 h 3843"/>
                    <a:gd name="T122" fmla="*/ 4931 w 5088"/>
                    <a:gd name="T123" fmla="*/ 693 h 3843"/>
                    <a:gd name="T124" fmla="*/ 5010 w 5088"/>
                    <a:gd name="T125" fmla="*/ 646 h 3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088" h="3843">
                      <a:moveTo>
                        <a:pt x="0" y="724"/>
                      </a:moveTo>
                      <a:lnTo>
                        <a:pt x="0" y="721"/>
                      </a:lnTo>
                      <a:lnTo>
                        <a:pt x="0" y="718"/>
                      </a:lnTo>
                      <a:lnTo>
                        <a:pt x="1" y="720"/>
                      </a:lnTo>
                      <a:lnTo>
                        <a:pt x="1" y="719"/>
                      </a:lnTo>
                      <a:lnTo>
                        <a:pt x="1" y="719"/>
                      </a:lnTo>
                      <a:lnTo>
                        <a:pt x="2" y="719"/>
                      </a:lnTo>
                      <a:lnTo>
                        <a:pt x="2" y="718"/>
                      </a:lnTo>
                      <a:lnTo>
                        <a:pt x="3" y="716"/>
                      </a:lnTo>
                      <a:lnTo>
                        <a:pt x="3" y="716"/>
                      </a:lnTo>
                      <a:lnTo>
                        <a:pt x="3" y="719"/>
                      </a:lnTo>
                      <a:lnTo>
                        <a:pt x="4" y="718"/>
                      </a:lnTo>
                      <a:lnTo>
                        <a:pt x="4" y="718"/>
                      </a:lnTo>
                      <a:lnTo>
                        <a:pt x="5" y="716"/>
                      </a:lnTo>
                      <a:lnTo>
                        <a:pt x="5" y="712"/>
                      </a:lnTo>
                      <a:lnTo>
                        <a:pt x="5" y="712"/>
                      </a:lnTo>
                      <a:lnTo>
                        <a:pt x="6" y="711"/>
                      </a:lnTo>
                      <a:lnTo>
                        <a:pt x="6" y="715"/>
                      </a:lnTo>
                      <a:lnTo>
                        <a:pt x="7" y="711"/>
                      </a:lnTo>
                      <a:lnTo>
                        <a:pt x="7" y="711"/>
                      </a:lnTo>
                      <a:lnTo>
                        <a:pt x="7" y="711"/>
                      </a:lnTo>
                      <a:lnTo>
                        <a:pt x="8" y="709"/>
                      </a:lnTo>
                      <a:lnTo>
                        <a:pt x="8" y="711"/>
                      </a:lnTo>
                      <a:lnTo>
                        <a:pt x="8" y="712"/>
                      </a:lnTo>
                      <a:lnTo>
                        <a:pt x="9" y="709"/>
                      </a:lnTo>
                      <a:lnTo>
                        <a:pt x="9" y="711"/>
                      </a:lnTo>
                      <a:lnTo>
                        <a:pt x="10" y="707"/>
                      </a:lnTo>
                      <a:lnTo>
                        <a:pt x="10" y="704"/>
                      </a:lnTo>
                      <a:lnTo>
                        <a:pt x="10" y="704"/>
                      </a:lnTo>
                      <a:lnTo>
                        <a:pt x="11" y="701"/>
                      </a:lnTo>
                      <a:lnTo>
                        <a:pt x="11" y="698"/>
                      </a:lnTo>
                      <a:lnTo>
                        <a:pt x="12" y="696"/>
                      </a:lnTo>
                      <a:lnTo>
                        <a:pt x="12" y="693"/>
                      </a:lnTo>
                      <a:lnTo>
                        <a:pt x="12" y="691"/>
                      </a:lnTo>
                      <a:lnTo>
                        <a:pt x="13" y="687"/>
                      </a:lnTo>
                      <a:lnTo>
                        <a:pt x="13" y="689"/>
                      </a:lnTo>
                      <a:lnTo>
                        <a:pt x="13" y="692"/>
                      </a:lnTo>
                      <a:lnTo>
                        <a:pt x="14" y="689"/>
                      </a:lnTo>
                      <a:lnTo>
                        <a:pt x="14" y="689"/>
                      </a:lnTo>
                      <a:lnTo>
                        <a:pt x="15" y="683"/>
                      </a:lnTo>
                      <a:lnTo>
                        <a:pt x="15" y="683"/>
                      </a:lnTo>
                      <a:lnTo>
                        <a:pt x="15" y="677"/>
                      </a:lnTo>
                      <a:lnTo>
                        <a:pt x="16" y="679"/>
                      </a:lnTo>
                      <a:lnTo>
                        <a:pt x="16" y="674"/>
                      </a:lnTo>
                      <a:lnTo>
                        <a:pt x="17" y="667"/>
                      </a:lnTo>
                      <a:lnTo>
                        <a:pt x="17" y="661"/>
                      </a:lnTo>
                      <a:lnTo>
                        <a:pt x="17" y="656"/>
                      </a:lnTo>
                      <a:lnTo>
                        <a:pt x="18" y="641"/>
                      </a:lnTo>
                      <a:lnTo>
                        <a:pt x="18" y="637"/>
                      </a:lnTo>
                      <a:lnTo>
                        <a:pt x="18" y="630"/>
                      </a:lnTo>
                      <a:lnTo>
                        <a:pt x="19" y="619"/>
                      </a:lnTo>
                      <a:lnTo>
                        <a:pt x="19" y="606"/>
                      </a:lnTo>
                      <a:lnTo>
                        <a:pt x="20" y="595"/>
                      </a:lnTo>
                      <a:lnTo>
                        <a:pt x="20" y="586"/>
                      </a:lnTo>
                      <a:lnTo>
                        <a:pt x="20" y="570"/>
                      </a:lnTo>
                      <a:lnTo>
                        <a:pt x="21" y="558"/>
                      </a:lnTo>
                      <a:lnTo>
                        <a:pt x="21" y="540"/>
                      </a:lnTo>
                      <a:lnTo>
                        <a:pt x="22" y="515"/>
                      </a:lnTo>
                      <a:lnTo>
                        <a:pt x="22" y="486"/>
                      </a:lnTo>
                      <a:lnTo>
                        <a:pt x="22" y="465"/>
                      </a:lnTo>
                      <a:lnTo>
                        <a:pt x="23" y="447"/>
                      </a:lnTo>
                      <a:lnTo>
                        <a:pt x="23" y="428"/>
                      </a:lnTo>
                      <a:lnTo>
                        <a:pt x="23" y="414"/>
                      </a:lnTo>
                      <a:lnTo>
                        <a:pt x="24" y="401"/>
                      </a:lnTo>
                      <a:lnTo>
                        <a:pt x="24" y="385"/>
                      </a:lnTo>
                      <a:lnTo>
                        <a:pt x="25" y="371"/>
                      </a:lnTo>
                      <a:lnTo>
                        <a:pt x="25" y="349"/>
                      </a:lnTo>
                      <a:lnTo>
                        <a:pt x="25" y="333"/>
                      </a:lnTo>
                      <a:lnTo>
                        <a:pt x="26" y="314"/>
                      </a:lnTo>
                      <a:lnTo>
                        <a:pt x="26" y="295"/>
                      </a:lnTo>
                      <a:lnTo>
                        <a:pt x="27" y="278"/>
                      </a:lnTo>
                      <a:lnTo>
                        <a:pt x="27" y="267"/>
                      </a:lnTo>
                      <a:lnTo>
                        <a:pt x="27" y="257"/>
                      </a:lnTo>
                      <a:lnTo>
                        <a:pt x="28" y="255"/>
                      </a:lnTo>
                      <a:lnTo>
                        <a:pt x="28" y="265"/>
                      </a:lnTo>
                      <a:lnTo>
                        <a:pt x="29" y="277"/>
                      </a:lnTo>
                      <a:lnTo>
                        <a:pt x="29" y="296"/>
                      </a:lnTo>
                      <a:lnTo>
                        <a:pt x="29" y="319"/>
                      </a:lnTo>
                      <a:lnTo>
                        <a:pt x="30" y="349"/>
                      </a:lnTo>
                      <a:lnTo>
                        <a:pt x="30" y="383"/>
                      </a:lnTo>
                      <a:lnTo>
                        <a:pt x="30" y="420"/>
                      </a:lnTo>
                      <a:lnTo>
                        <a:pt x="31" y="474"/>
                      </a:lnTo>
                      <a:lnTo>
                        <a:pt x="31" y="527"/>
                      </a:lnTo>
                      <a:lnTo>
                        <a:pt x="32" y="579"/>
                      </a:lnTo>
                      <a:lnTo>
                        <a:pt x="32" y="629"/>
                      </a:lnTo>
                      <a:lnTo>
                        <a:pt x="32" y="683"/>
                      </a:lnTo>
                      <a:lnTo>
                        <a:pt x="33" y="730"/>
                      </a:lnTo>
                      <a:lnTo>
                        <a:pt x="33" y="778"/>
                      </a:lnTo>
                      <a:lnTo>
                        <a:pt x="34" y="827"/>
                      </a:lnTo>
                      <a:lnTo>
                        <a:pt x="34" y="873"/>
                      </a:lnTo>
                      <a:lnTo>
                        <a:pt x="34" y="926"/>
                      </a:lnTo>
                      <a:lnTo>
                        <a:pt x="35" y="979"/>
                      </a:lnTo>
                      <a:lnTo>
                        <a:pt x="35" y="1040"/>
                      </a:lnTo>
                      <a:lnTo>
                        <a:pt x="35" y="1100"/>
                      </a:lnTo>
                      <a:lnTo>
                        <a:pt x="36" y="1159"/>
                      </a:lnTo>
                      <a:lnTo>
                        <a:pt x="36" y="1209"/>
                      </a:lnTo>
                      <a:lnTo>
                        <a:pt x="37" y="1248"/>
                      </a:lnTo>
                      <a:lnTo>
                        <a:pt x="37" y="1275"/>
                      </a:lnTo>
                      <a:lnTo>
                        <a:pt x="37" y="1283"/>
                      </a:lnTo>
                      <a:lnTo>
                        <a:pt x="38" y="1270"/>
                      </a:lnTo>
                      <a:lnTo>
                        <a:pt x="38" y="1246"/>
                      </a:lnTo>
                      <a:lnTo>
                        <a:pt x="39" y="1211"/>
                      </a:lnTo>
                      <a:lnTo>
                        <a:pt x="39" y="1174"/>
                      </a:lnTo>
                      <a:lnTo>
                        <a:pt x="39" y="1132"/>
                      </a:lnTo>
                      <a:lnTo>
                        <a:pt x="40" y="1092"/>
                      </a:lnTo>
                      <a:lnTo>
                        <a:pt x="40" y="1056"/>
                      </a:lnTo>
                      <a:lnTo>
                        <a:pt x="40" y="1033"/>
                      </a:lnTo>
                      <a:lnTo>
                        <a:pt x="41" y="1023"/>
                      </a:lnTo>
                      <a:lnTo>
                        <a:pt x="41" y="1027"/>
                      </a:lnTo>
                      <a:lnTo>
                        <a:pt x="42" y="1052"/>
                      </a:lnTo>
                      <a:lnTo>
                        <a:pt x="42" y="1101"/>
                      </a:lnTo>
                      <a:lnTo>
                        <a:pt x="42" y="1169"/>
                      </a:lnTo>
                      <a:lnTo>
                        <a:pt x="43" y="1257"/>
                      </a:lnTo>
                      <a:lnTo>
                        <a:pt x="43" y="1361"/>
                      </a:lnTo>
                      <a:lnTo>
                        <a:pt x="44" y="1463"/>
                      </a:lnTo>
                      <a:lnTo>
                        <a:pt x="44" y="1563"/>
                      </a:lnTo>
                      <a:lnTo>
                        <a:pt x="44" y="1668"/>
                      </a:lnTo>
                      <a:lnTo>
                        <a:pt x="45" y="1772"/>
                      </a:lnTo>
                      <a:lnTo>
                        <a:pt x="45" y="1863"/>
                      </a:lnTo>
                      <a:lnTo>
                        <a:pt x="46" y="1930"/>
                      </a:lnTo>
                      <a:lnTo>
                        <a:pt x="46" y="1979"/>
                      </a:lnTo>
                      <a:lnTo>
                        <a:pt x="46" y="2005"/>
                      </a:lnTo>
                      <a:lnTo>
                        <a:pt x="47" y="2010"/>
                      </a:lnTo>
                      <a:lnTo>
                        <a:pt x="47" y="2008"/>
                      </a:lnTo>
                      <a:lnTo>
                        <a:pt x="47" y="2003"/>
                      </a:lnTo>
                      <a:lnTo>
                        <a:pt x="48" y="1988"/>
                      </a:lnTo>
                      <a:lnTo>
                        <a:pt x="48" y="1984"/>
                      </a:lnTo>
                      <a:lnTo>
                        <a:pt x="49" y="1985"/>
                      </a:lnTo>
                      <a:lnTo>
                        <a:pt x="49" y="1993"/>
                      </a:lnTo>
                      <a:lnTo>
                        <a:pt x="49" y="2009"/>
                      </a:lnTo>
                      <a:lnTo>
                        <a:pt x="50" y="2034"/>
                      </a:lnTo>
                      <a:lnTo>
                        <a:pt x="50" y="2064"/>
                      </a:lnTo>
                      <a:lnTo>
                        <a:pt x="51" y="2102"/>
                      </a:lnTo>
                      <a:lnTo>
                        <a:pt x="51" y="2145"/>
                      </a:lnTo>
                      <a:lnTo>
                        <a:pt x="51" y="2196"/>
                      </a:lnTo>
                      <a:lnTo>
                        <a:pt x="52" y="2247"/>
                      </a:lnTo>
                      <a:lnTo>
                        <a:pt x="52" y="2301"/>
                      </a:lnTo>
                      <a:lnTo>
                        <a:pt x="52" y="2357"/>
                      </a:lnTo>
                      <a:lnTo>
                        <a:pt x="53" y="2412"/>
                      </a:lnTo>
                      <a:lnTo>
                        <a:pt x="53" y="2459"/>
                      </a:lnTo>
                      <a:lnTo>
                        <a:pt x="54" y="2491"/>
                      </a:lnTo>
                      <a:lnTo>
                        <a:pt x="54" y="2501"/>
                      </a:lnTo>
                      <a:lnTo>
                        <a:pt x="54" y="2486"/>
                      </a:lnTo>
                      <a:lnTo>
                        <a:pt x="55" y="2457"/>
                      </a:lnTo>
                      <a:lnTo>
                        <a:pt x="55" y="2424"/>
                      </a:lnTo>
                      <a:lnTo>
                        <a:pt x="56" y="2406"/>
                      </a:lnTo>
                      <a:lnTo>
                        <a:pt x="56" y="2395"/>
                      </a:lnTo>
                      <a:lnTo>
                        <a:pt x="56" y="2386"/>
                      </a:lnTo>
                      <a:lnTo>
                        <a:pt x="57" y="2366"/>
                      </a:lnTo>
                      <a:lnTo>
                        <a:pt x="57" y="2349"/>
                      </a:lnTo>
                      <a:lnTo>
                        <a:pt x="57" y="2326"/>
                      </a:lnTo>
                      <a:lnTo>
                        <a:pt x="58" y="2311"/>
                      </a:lnTo>
                      <a:lnTo>
                        <a:pt x="58" y="2301"/>
                      </a:lnTo>
                      <a:lnTo>
                        <a:pt x="59" y="2299"/>
                      </a:lnTo>
                      <a:lnTo>
                        <a:pt x="59" y="2301"/>
                      </a:lnTo>
                      <a:lnTo>
                        <a:pt x="59" y="2308"/>
                      </a:lnTo>
                      <a:lnTo>
                        <a:pt x="60" y="2323"/>
                      </a:lnTo>
                      <a:lnTo>
                        <a:pt x="60" y="2333"/>
                      </a:lnTo>
                      <a:lnTo>
                        <a:pt x="61" y="2347"/>
                      </a:lnTo>
                      <a:lnTo>
                        <a:pt x="61" y="2373"/>
                      </a:lnTo>
                      <a:lnTo>
                        <a:pt x="61" y="2404"/>
                      </a:lnTo>
                      <a:lnTo>
                        <a:pt x="62" y="2441"/>
                      </a:lnTo>
                      <a:lnTo>
                        <a:pt x="62" y="2492"/>
                      </a:lnTo>
                      <a:lnTo>
                        <a:pt x="62" y="2555"/>
                      </a:lnTo>
                      <a:lnTo>
                        <a:pt x="63" y="2624"/>
                      </a:lnTo>
                      <a:lnTo>
                        <a:pt x="63" y="2704"/>
                      </a:lnTo>
                      <a:lnTo>
                        <a:pt x="64" y="2784"/>
                      </a:lnTo>
                      <a:lnTo>
                        <a:pt x="64" y="2858"/>
                      </a:lnTo>
                      <a:lnTo>
                        <a:pt x="64" y="2922"/>
                      </a:lnTo>
                      <a:lnTo>
                        <a:pt x="65" y="2989"/>
                      </a:lnTo>
                      <a:lnTo>
                        <a:pt x="65" y="3057"/>
                      </a:lnTo>
                      <a:lnTo>
                        <a:pt x="66" y="3134"/>
                      </a:lnTo>
                      <a:lnTo>
                        <a:pt x="66" y="3219"/>
                      </a:lnTo>
                      <a:lnTo>
                        <a:pt x="66" y="3310"/>
                      </a:lnTo>
                      <a:lnTo>
                        <a:pt x="67" y="3394"/>
                      </a:lnTo>
                      <a:lnTo>
                        <a:pt x="67" y="3476"/>
                      </a:lnTo>
                      <a:lnTo>
                        <a:pt x="68" y="3551"/>
                      </a:lnTo>
                      <a:lnTo>
                        <a:pt x="68" y="3619"/>
                      </a:lnTo>
                      <a:lnTo>
                        <a:pt x="68" y="3683"/>
                      </a:lnTo>
                      <a:lnTo>
                        <a:pt x="69" y="3737"/>
                      </a:lnTo>
                      <a:lnTo>
                        <a:pt x="69" y="3775"/>
                      </a:lnTo>
                      <a:lnTo>
                        <a:pt x="69" y="3786"/>
                      </a:lnTo>
                      <a:lnTo>
                        <a:pt x="70" y="3770"/>
                      </a:lnTo>
                      <a:lnTo>
                        <a:pt x="70" y="3727"/>
                      </a:lnTo>
                      <a:lnTo>
                        <a:pt x="71" y="3673"/>
                      </a:lnTo>
                      <a:lnTo>
                        <a:pt x="71" y="3603"/>
                      </a:lnTo>
                      <a:lnTo>
                        <a:pt x="71" y="3513"/>
                      </a:lnTo>
                      <a:lnTo>
                        <a:pt x="72" y="3399"/>
                      </a:lnTo>
                      <a:lnTo>
                        <a:pt x="72" y="3270"/>
                      </a:lnTo>
                      <a:lnTo>
                        <a:pt x="73" y="3127"/>
                      </a:lnTo>
                      <a:lnTo>
                        <a:pt x="73" y="2983"/>
                      </a:lnTo>
                      <a:lnTo>
                        <a:pt x="73" y="2845"/>
                      </a:lnTo>
                      <a:lnTo>
                        <a:pt x="74" y="2719"/>
                      </a:lnTo>
                      <a:lnTo>
                        <a:pt x="74" y="2621"/>
                      </a:lnTo>
                      <a:lnTo>
                        <a:pt x="74" y="2559"/>
                      </a:lnTo>
                      <a:lnTo>
                        <a:pt x="75" y="2523"/>
                      </a:lnTo>
                      <a:lnTo>
                        <a:pt x="75" y="2508"/>
                      </a:lnTo>
                      <a:lnTo>
                        <a:pt x="76" y="2511"/>
                      </a:lnTo>
                      <a:lnTo>
                        <a:pt x="76" y="2538"/>
                      </a:lnTo>
                      <a:lnTo>
                        <a:pt x="76" y="2578"/>
                      </a:lnTo>
                      <a:lnTo>
                        <a:pt x="77" y="2626"/>
                      </a:lnTo>
                      <a:lnTo>
                        <a:pt x="77" y="2681"/>
                      </a:lnTo>
                      <a:lnTo>
                        <a:pt x="78" y="2727"/>
                      </a:lnTo>
                      <a:lnTo>
                        <a:pt x="78" y="2751"/>
                      </a:lnTo>
                      <a:lnTo>
                        <a:pt x="78" y="2759"/>
                      </a:lnTo>
                      <a:lnTo>
                        <a:pt x="79" y="2736"/>
                      </a:lnTo>
                      <a:lnTo>
                        <a:pt x="79" y="2687"/>
                      </a:lnTo>
                      <a:lnTo>
                        <a:pt x="79" y="2621"/>
                      </a:lnTo>
                      <a:lnTo>
                        <a:pt x="80" y="2555"/>
                      </a:lnTo>
                      <a:lnTo>
                        <a:pt x="80" y="2492"/>
                      </a:lnTo>
                      <a:lnTo>
                        <a:pt x="81" y="2415"/>
                      </a:lnTo>
                      <a:lnTo>
                        <a:pt x="81" y="2335"/>
                      </a:lnTo>
                      <a:lnTo>
                        <a:pt x="81" y="2248"/>
                      </a:lnTo>
                      <a:lnTo>
                        <a:pt x="82" y="2143"/>
                      </a:lnTo>
                      <a:lnTo>
                        <a:pt x="82" y="2022"/>
                      </a:lnTo>
                      <a:lnTo>
                        <a:pt x="83" y="1899"/>
                      </a:lnTo>
                      <a:lnTo>
                        <a:pt x="83" y="1776"/>
                      </a:lnTo>
                      <a:lnTo>
                        <a:pt x="83" y="1668"/>
                      </a:lnTo>
                      <a:lnTo>
                        <a:pt x="84" y="1579"/>
                      </a:lnTo>
                      <a:lnTo>
                        <a:pt x="84" y="1505"/>
                      </a:lnTo>
                      <a:lnTo>
                        <a:pt x="85" y="1436"/>
                      </a:lnTo>
                      <a:lnTo>
                        <a:pt x="85" y="1377"/>
                      </a:lnTo>
                      <a:lnTo>
                        <a:pt x="85" y="1324"/>
                      </a:lnTo>
                      <a:lnTo>
                        <a:pt x="86" y="1286"/>
                      </a:lnTo>
                      <a:lnTo>
                        <a:pt x="86" y="1259"/>
                      </a:lnTo>
                      <a:lnTo>
                        <a:pt x="86" y="1235"/>
                      </a:lnTo>
                      <a:lnTo>
                        <a:pt x="87" y="1211"/>
                      </a:lnTo>
                      <a:lnTo>
                        <a:pt x="87" y="1187"/>
                      </a:lnTo>
                      <a:lnTo>
                        <a:pt x="88" y="1165"/>
                      </a:lnTo>
                      <a:lnTo>
                        <a:pt x="88" y="1144"/>
                      </a:lnTo>
                      <a:lnTo>
                        <a:pt x="88" y="1127"/>
                      </a:lnTo>
                      <a:lnTo>
                        <a:pt x="89" y="1113"/>
                      </a:lnTo>
                      <a:lnTo>
                        <a:pt x="89" y="1097"/>
                      </a:lnTo>
                      <a:lnTo>
                        <a:pt x="90" y="1083"/>
                      </a:lnTo>
                      <a:lnTo>
                        <a:pt x="90" y="1073"/>
                      </a:lnTo>
                      <a:lnTo>
                        <a:pt x="90" y="1063"/>
                      </a:lnTo>
                      <a:lnTo>
                        <a:pt x="91" y="1052"/>
                      </a:lnTo>
                      <a:lnTo>
                        <a:pt x="91" y="1052"/>
                      </a:lnTo>
                      <a:lnTo>
                        <a:pt x="91" y="1048"/>
                      </a:lnTo>
                      <a:lnTo>
                        <a:pt x="92" y="1043"/>
                      </a:lnTo>
                      <a:lnTo>
                        <a:pt x="92" y="1041"/>
                      </a:lnTo>
                      <a:lnTo>
                        <a:pt x="93" y="1037"/>
                      </a:lnTo>
                      <a:lnTo>
                        <a:pt x="93" y="1031"/>
                      </a:lnTo>
                      <a:lnTo>
                        <a:pt x="93" y="1030"/>
                      </a:lnTo>
                      <a:lnTo>
                        <a:pt x="94" y="1032"/>
                      </a:lnTo>
                      <a:lnTo>
                        <a:pt x="94" y="1031"/>
                      </a:lnTo>
                      <a:lnTo>
                        <a:pt x="95" y="1034"/>
                      </a:lnTo>
                      <a:lnTo>
                        <a:pt x="95" y="1039"/>
                      </a:lnTo>
                      <a:lnTo>
                        <a:pt x="95" y="1043"/>
                      </a:lnTo>
                      <a:lnTo>
                        <a:pt x="96" y="1046"/>
                      </a:lnTo>
                      <a:lnTo>
                        <a:pt x="96" y="1051"/>
                      </a:lnTo>
                      <a:lnTo>
                        <a:pt x="96" y="1064"/>
                      </a:lnTo>
                      <a:lnTo>
                        <a:pt x="97" y="1068"/>
                      </a:lnTo>
                      <a:lnTo>
                        <a:pt x="97" y="1081"/>
                      </a:lnTo>
                      <a:lnTo>
                        <a:pt x="98" y="1092"/>
                      </a:lnTo>
                      <a:lnTo>
                        <a:pt x="98" y="1104"/>
                      </a:lnTo>
                      <a:lnTo>
                        <a:pt x="98" y="1119"/>
                      </a:lnTo>
                      <a:lnTo>
                        <a:pt x="99" y="1132"/>
                      </a:lnTo>
                      <a:lnTo>
                        <a:pt x="99" y="1148"/>
                      </a:lnTo>
                      <a:lnTo>
                        <a:pt x="100" y="1163"/>
                      </a:lnTo>
                      <a:lnTo>
                        <a:pt x="100" y="1175"/>
                      </a:lnTo>
                      <a:lnTo>
                        <a:pt x="100" y="1192"/>
                      </a:lnTo>
                      <a:lnTo>
                        <a:pt x="101" y="1211"/>
                      </a:lnTo>
                      <a:lnTo>
                        <a:pt x="101" y="1233"/>
                      </a:lnTo>
                      <a:lnTo>
                        <a:pt x="101" y="1256"/>
                      </a:lnTo>
                      <a:lnTo>
                        <a:pt x="102" y="1270"/>
                      </a:lnTo>
                      <a:lnTo>
                        <a:pt x="102" y="1294"/>
                      </a:lnTo>
                      <a:lnTo>
                        <a:pt x="103" y="1316"/>
                      </a:lnTo>
                      <a:lnTo>
                        <a:pt x="103" y="1334"/>
                      </a:lnTo>
                      <a:lnTo>
                        <a:pt x="103" y="1355"/>
                      </a:lnTo>
                      <a:lnTo>
                        <a:pt x="104" y="1378"/>
                      </a:lnTo>
                      <a:lnTo>
                        <a:pt x="104" y="1397"/>
                      </a:lnTo>
                      <a:lnTo>
                        <a:pt x="105" y="1420"/>
                      </a:lnTo>
                      <a:lnTo>
                        <a:pt x="105" y="1442"/>
                      </a:lnTo>
                      <a:lnTo>
                        <a:pt x="105" y="1461"/>
                      </a:lnTo>
                      <a:lnTo>
                        <a:pt x="106" y="1479"/>
                      </a:lnTo>
                      <a:lnTo>
                        <a:pt x="106" y="1503"/>
                      </a:lnTo>
                      <a:lnTo>
                        <a:pt x="107" y="1525"/>
                      </a:lnTo>
                      <a:lnTo>
                        <a:pt x="107" y="1543"/>
                      </a:lnTo>
                      <a:lnTo>
                        <a:pt x="107" y="1564"/>
                      </a:lnTo>
                      <a:lnTo>
                        <a:pt x="108" y="1584"/>
                      </a:lnTo>
                      <a:lnTo>
                        <a:pt x="108" y="1595"/>
                      </a:lnTo>
                      <a:lnTo>
                        <a:pt x="108" y="1614"/>
                      </a:lnTo>
                      <a:lnTo>
                        <a:pt x="109" y="1632"/>
                      </a:lnTo>
                      <a:lnTo>
                        <a:pt x="109" y="1642"/>
                      </a:lnTo>
                      <a:lnTo>
                        <a:pt x="110" y="1651"/>
                      </a:lnTo>
                      <a:lnTo>
                        <a:pt x="110" y="1659"/>
                      </a:lnTo>
                      <a:lnTo>
                        <a:pt x="110" y="1668"/>
                      </a:lnTo>
                      <a:lnTo>
                        <a:pt x="111" y="1674"/>
                      </a:lnTo>
                      <a:lnTo>
                        <a:pt x="111" y="1682"/>
                      </a:lnTo>
                      <a:lnTo>
                        <a:pt x="112" y="1693"/>
                      </a:lnTo>
                      <a:lnTo>
                        <a:pt x="112" y="1695"/>
                      </a:lnTo>
                      <a:lnTo>
                        <a:pt x="112" y="1704"/>
                      </a:lnTo>
                      <a:lnTo>
                        <a:pt x="113" y="1712"/>
                      </a:lnTo>
                      <a:lnTo>
                        <a:pt x="113" y="1715"/>
                      </a:lnTo>
                      <a:lnTo>
                        <a:pt x="113" y="1721"/>
                      </a:lnTo>
                      <a:lnTo>
                        <a:pt x="114" y="1725"/>
                      </a:lnTo>
                      <a:lnTo>
                        <a:pt x="114" y="1732"/>
                      </a:lnTo>
                      <a:lnTo>
                        <a:pt x="115" y="1736"/>
                      </a:lnTo>
                      <a:lnTo>
                        <a:pt x="115" y="1733"/>
                      </a:lnTo>
                      <a:lnTo>
                        <a:pt x="115" y="1730"/>
                      </a:lnTo>
                      <a:lnTo>
                        <a:pt x="116" y="1733"/>
                      </a:lnTo>
                      <a:lnTo>
                        <a:pt x="116" y="1733"/>
                      </a:lnTo>
                      <a:lnTo>
                        <a:pt x="117" y="1735"/>
                      </a:lnTo>
                      <a:lnTo>
                        <a:pt x="117" y="1730"/>
                      </a:lnTo>
                      <a:lnTo>
                        <a:pt x="117" y="1732"/>
                      </a:lnTo>
                      <a:lnTo>
                        <a:pt x="118" y="1732"/>
                      </a:lnTo>
                      <a:lnTo>
                        <a:pt x="118" y="1734"/>
                      </a:lnTo>
                      <a:lnTo>
                        <a:pt x="118" y="1739"/>
                      </a:lnTo>
                      <a:lnTo>
                        <a:pt x="119" y="1741"/>
                      </a:lnTo>
                      <a:lnTo>
                        <a:pt x="119" y="1735"/>
                      </a:lnTo>
                      <a:lnTo>
                        <a:pt x="120" y="1737"/>
                      </a:lnTo>
                      <a:lnTo>
                        <a:pt x="120" y="1735"/>
                      </a:lnTo>
                      <a:lnTo>
                        <a:pt x="120" y="1733"/>
                      </a:lnTo>
                      <a:lnTo>
                        <a:pt x="121" y="1727"/>
                      </a:lnTo>
                      <a:lnTo>
                        <a:pt x="121" y="1729"/>
                      </a:lnTo>
                      <a:lnTo>
                        <a:pt x="122" y="1729"/>
                      </a:lnTo>
                      <a:lnTo>
                        <a:pt x="122" y="1727"/>
                      </a:lnTo>
                      <a:lnTo>
                        <a:pt x="122" y="1724"/>
                      </a:lnTo>
                      <a:lnTo>
                        <a:pt x="123" y="1724"/>
                      </a:lnTo>
                      <a:lnTo>
                        <a:pt x="123" y="1717"/>
                      </a:lnTo>
                      <a:lnTo>
                        <a:pt x="124" y="1715"/>
                      </a:lnTo>
                      <a:lnTo>
                        <a:pt x="124" y="1714"/>
                      </a:lnTo>
                      <a:lnTo>
                        <a:pt x="124" y="1712"/>
                      </a:lnTo>
                      <a:lnTo>
                        <a:pt x="125" y="1710"/>
                      </a:lnTo>
                      <a:lnTo>
                        <a:pt x="125" y="1706"/>
                      </a:lnTo>
                      <a:lnTo>
                        <a:pt x="125" y="1706"/>
                      </a:lnTo>
                      <a:lnTo>
                        <a:pt x="126" y="1700"/>
                      </a:lnTo>
                      <a:lnTo>
                        <a:pt x="126" y="1697"/>
                      </a:lnTo>
                      <a:lnTo>
                        <a:pt x="127" y="1696"/>
                      </a:lnTo>
                      <a:lnTo>
                        <a:pt x="127" y="1693"/>
                      </a:lnTo>
                      <a:lnTo>
                        <a:pt x="127" y="1687"/>
                      </a:lnTo>
                      <a:lnTo>
                        <a:pt x="128" y="1685"/>
                      </a:lnTo>
                      <a:lnTo>
                        <a:pt x="128" y="1681"/>
                      </a:lnTo>
                      <a:lnTo>
                        <a:pt x="129" y="1679"/>
                      </a:lnTo>
                      <a:lnTo>
                        <a:pt x="129" y="1677"/>
                      </a:lnTo>
                      <a:lnTo>
                        <a:pt x="129" y="1672"/>
                      </a:lnTo>
                      <a:lnTo>
                        <a:pt x="130" y="1666"/>
                      </a:lnTo>
                      <a:lnTo>
                        <a:pt x="130" y="1658"/>
                      </a:lnTo>
                      <a:lnTo>
                        <a:pt x="130" y="1651"/>
                      </a:lnTo>
                      <a:lnTo>
                        <a:pt x="131" y="1653"/>
                      </a:lnTo>
                      <a:lnTo>
                        <a:pt x="131" y="1653"/>
                      </a:lnTo>
                      <a:lnTo>
                        <a:pt x="132" y="1654"/>
                      </a:lnTo>
                      <a:lnTo>
                        <a:pt x="132" y="1651"/>
                      </a:lnTo>
                      <a:lnTo>
                        <a:pt x="132" y="1647"/>
                      </a:lnTo>
                      <a:lnTo>
                        <a:pt x="133" y="1640"/>
                      </a:lnTo>
                      <a:lnTo>
                        <a:pt x="133" y="1635"/>
                      </a:lnTo>
                      <a:lnTo>
                        <a:pt x="134" y="1634"/>
                      </a:lnTo>
                      <a:lnTo>
                        <a:pt x="134" y="1630"/>
                      </a:lnTo>
                      <a:lnTo>
                        <a:pt x="134" y="1626"/>
                      </a:lnTo>
                      <a:lnTo>
                        <a:pt x="135" y="1624"/>
                      </a:lnTo>
                      <a:lnTo>
                        <a:pt x="135" y="1623"/>
                      </a:lnTo>
                      <a:lnTo>
                        <a:pt x="135" y="1619"/>
                      </a:lnTo>
                      <a:lnTo>
                        <a:pt x="136" y="1615"/>
                      </a:lnTo>
                      <a:lnTo>
                        <a:pt x="136" y="1616"/>
                      </a:lnTo>
                      <a:lnTo>
                        <a:pt x="137" y="1611"/>
                      </a:lnTo>
                      <a:lnTo>
                        <a:pt x="137" y="1605"/>
                      </a:lnTo>
                      <a:lnTo>
                        <a:pt x="137" y="1600"/>
                      </a:lnTo>
                      <a:lnTo>
                        <a:pt x="138" y="1598"/>
                      </a:lnTo>
                      <a:lnTo>
                        <a:pt x="138" y="1593"/>
                      </a:lnTo>
                      <a:lnTo>
                        <a:pt x="139" y="1587"/>
                      </a:lnTo>
                      <a:lnTo>
                        <a:pt x="139" y="1586"/>
                      </a:lnTo>
                      <a:lnTo>
                        <a:pt x="139" y="1580"/>
                      </a:lnTo>
                      <a:lnTo>
                        <a:pt x="140" y="1577"/>
                      </a:lnTo>
                      <a:lnTo>
                        <a:pt x="140" y="1570"/>
                      </a:lnTo>
                      <a:lnTo>
                        <a:pt x="140" y="1567"/>
                      </a:lnTo>
                      <a:lnTo>
                        <a:pt x="141" y="1561"/>
                      </a:lnTo>
                      <a:lnTo>
                        <a:pt x="141" y="1558"/>
                      </a:lnTo>
                      <a:lnTo>
                        <a:pt x="142" y="1560"/>
                      </a:lnTo>
                      <a:lnTo>
                        <a:pt x="142" y="1555"/>
                      </a:lnTo>
                      <a:lnTo>
                        <a:pt x="142" y="1555"/>
                      </a:lnTo>
                      <a:lnTo>
                        <a:pt x="143" y="1551"/>
                      </a:lnTo>
                      <a:lnTo>
                        <a:pt x="143" y="1546"/>
                      </a:lnTo>
                      <a:lnTo>
                        <a:pt x="144" y="1545"/>
                      </a:lnTo>
                      <a:lnTo>
                        <a:pt x="144" y="1544"/>
                      </a:lnTo>
                      <a:lnTo>
                        <a:pt x="144" y="1542"/>
                      </a:lnTo>
                      <a:lnTo>
                        <a:pt x="145" y="1538"/>
                      </a:lnTo>
                      <a:lnTo>
                        <a:pt x="145" y="1534"/>
                      </a:lnTo>
                      <a:lnTo>
                        <a:pt x="146" y="1527"/>
                      </a:lnTo>
                      <a:lnTo>
                        <a:pt x="146" y="1527"/>
                      </a:lnTo>
                      <a:lnTo>
                        <a:pt x="146" y="1527"/>
                      </a:lnTo>
                      <a:lnTo>
                        <a:pt x="147" y="1527"/>
                      </a:lnTo>
                      <a:lnTo>
                        <a:pt x="147" y="1520"/>
                      </a:lnTo>
                      <a:lnTo>
                        <a:pt x="147" y="1516"/>
                      </a:lnTo>
                      <a:lnTo>
                        <a:pt x="148" y="1513"/>
                      </a:lnTo>
                      <a:lnTo>
                        <a:pt x="148" y="1510"/>
                      </a:lnTo>
                      <a:lnTo>
                        <a:pt x="149" y="1508"/>
                      </a:lnTo>
                      <a:lnTo>
                        <a:pt x="149" y="1509"/>
                      </a:lnTo>
                      <a:lnTo>
                        <a:pt x="149" y="1508"/>
                      </a:lnTo>
                      <a:lnTo>
                        <a:pt x="150" y="1509"/>
                      </a:lnTo>
                      <a:lnTo>
                        <a:pt x="150" y="1500"/>
                      </a:lnTo>
                      <a:lnTo>
                        <a:pt x="151" y="1488"/>
                      </a:lnTo>
                      <a:lnTo>
                        <a:pt x="151" y="1483"/>
                      </a:lnTo>
                      <a:lnTo>
                        <a:pt x="151" y="1484"/>
                      </a:lnTo>
                      <a:lnTo>
                        <a:pt x="152" y="1476"/>
                      </a:lnTo>
                      <a:lnTo>
                        <a:pt x="152" y="1474"/>
                      </a:lnTo>
                      <a:lnTo>
                        <a:pt x="152" y="1468"/>
                      </a:lnTo>
                      <a:lnTo>
                        <a:pt x="153" y="1467"/>
                      </a:lnTo>
                      <a:lnTo>
                        <a:pt x="153" y="1463"/>
                      </a:lnTo>
                      <a:lnTo>
                        <a:pt x="154" y="1465"/>
                      </a:lnTo>
                      <a:lnTo>
                        <a:pt x="154" y="1460"/>
                      </a:lnTo>
                      <a:lnTo>
                        <a:pt x="154" y="1458"/>
                      </a:lnTo>
                      <a:lnTo>
                        <a:pt x="155" y="1452"/>
                      </a:lnTo>
                      <a:lnTo>
                        <a:pt x="155" y="1450"/>
                      </a:lnTo>
                      <a:lnTo>
                        <a:pt x="156" y="1442"/>
                      </a:lnTo>
                      <a:lnTo>
                        <a:pt x="156" y="1440"/>
                      </a:lnTo>
                      <a:lnTo>
                        <a:pt x="156" y="1436"/>
                      </a:lnTo>
                      <a:lnTo>
                        <a:pt x="157" y="1435"/>
                      </a:lnTo>
                      <a:lnTo>
                        <a:pt x="157" y="1432"/>
                      </a:lnTo>
                      <a:lnTo>
                        <a:pt x="157" y="1430"/>
                      </a:lnTo>
                      <a:lnTo>
                        <a:pt x="158" y="1429"/>
                      </a:lnTo>
                      <a:lnTo>
                        <a:pt x="158" y="1425"/>
                      </a:lnTo>
                      <a:lnTo>
                        <a:pt x="159" y="1418"/>
                      </a:lnTo>
                      <a:lnTo>
                        <a:pt x="159" y="1416"/>
                      </a:lnTo>
                      <a:lnTo>
                        <a:pt x="159" y="1414"/>
                      </a:lnTo>
                      <a:lnTo>
                        <a:pt x="160" y="1410"/>
                      </a:lnTo>
                      <a:lnTo>
                        <a:pt x="160" y="1403"/>
                      </a:lnTo>
                      <a:lnTo>
                        <a:pt x="161" y="1405"/>
                      </a:lnTo>
                      <a:lnTo>
                        <a:pt x="161" y="1402"/>
                      </a:lnTo>
                      <a:lnTo>
                        <a:pt x="161" y="1401"/>
                      </a:lnTo>
                      <a:lnTo>
                        <a:pt x="162" y="1399"/>
                      </a:lnTo>
                      <a:lnTo>
                        <a:pt x="162" y="1401"/>
                      </a:lnTo>
                      <a:lnTo>
                        <a:pt x="163" y="1394"/>
                      </a:lnTo>
                      <a:lnTo>
                        <a:pt x="163" y="1389"/>
                      </a:lnTo>
                      <a:lnTo>
                        <a:pt x="163" y="1385"/>
                      </a:lnTo>
                      <a:lnTo>
                        <a:pt x="164" y="1381"/>
                      </a:lnTo>
                      <a:lnTo>
                        <a:pt x="164" y="1374"/>
                      </a:lnTo>
                      <a:lnTo>
                        <a:pt x="164" y="1373"/>
                      </a:lnTo>
                      <a:lnTo>
                        <a:pt x="165" y="1370"/>
                      </a:lnTo>
                      <a:lnTo>
                        <a:pt x="165" y="1366"/>
                      </a:lnTo>
                      <a:lnTo>
                        <a:pt x="166" y="1361"/>
                      </a:lnTo>
                      <a:lnTo>
                        <a:pt x="166" y="1356"/>
                      </a:lnTo>
                      <a:lnTo>
                        <a:pt x="166" y="1362"/>
                      </a:lnTo>
                      <a:lnTo>
                        <a:pt x="167" y="1361"/>
                      </a:lnTo>
                      <a:lnTo>
                        <a:pt x="167" y="1356"/>
                      </a:lnTo>
                      <a:lnTo>
                        <a:pt x="168" y="1355"/>
                      </a:lnTo>
                      <a:lnTo>
                        <a:pt x="168" y="1352"/>
                      </a:lnTo>
                      <a:lnTo>
                        <a:pt x="168" y="1342"/>
                      </a:lnTo>
                      <a:lnTo>
                        <a:pt x="169" y="1343"/>
                      </a:lnTo>
                      <a:lnTo>
                        <a:pt x="169" y="1343"/>
                      </a:lnTo>
                      <a:lnTo>
                        <a:pt x="169" y="1335"/>
                      </a:lnTo>
                      <a:lnTo>
                        <a:pt x="170" y="1331"/>
                      </a:lnTo>
                      <a:lnTo>
                        <a:pt x="170" y="1328"/>
                      </a:lnTo>
                      <a:lnTo>
                        <a:pt x="171" y="1327"/>
                      </a:lnTo>
                      <a:lnTo>
                        <a:pt x="171" y="1329"/>
                      </a:lnTo>
                      <a:lnTo>
                        <a:pt x="171" y="1328"/>
                      </a:lnTo>
                      <a:lnTo>
                        <a:pt x="172" y="1328"/>
                      </a:lnTo>
                      <a:lnTo>
                        <a:pt x="172" y="1323"/>
                      </a:lnTo>
                      <a:lnTo>
                        <a:pt x="173" y="1320"/>
                      </a:lnTo>
                      <a:lnTo>
                        <a:pt x="173" y="1320"/>
                      </a:lnTo>
                      <a:lnTo>
                        <a:pt x="173" y="1315"/>
                      </a:lnTo>
                      <a:lnTo>
                        <a:pt x="174" y="1312"/>
                      </a:lnTo>
                      <a:lnTo>
                        <a:pt x="174" y="1308"/>
                      </a:lnTo>
                      <a:lnTo>
                        <a:pt x="174" y="1306"/>
                      </a:lnTo>
                      <a:lnTo>
                        <a:pt x="175" y="1300"/>
                      </a:lnTo>
                      <a:lnTo>
                        <a:pt x="175" y="1298"/>
                      </a:lnTo>
                      <a:lnTo>
                        <a:pt x="176" y="1291"/>
                      </a:lnTo>
                      <a:lnTo>
                        <a:pt x="176" y="1291"/>
                      </a:lnTo>
                      <a:lnTo>
                        <a:pt x="176" y="1289"/>
                      </a:lnTo>
                      <a:lnTo>
                        <a:pt x="177" y="1287"/>
                      </a:lnTo>
                      <a:lnTo>
                        <a:pt x="177" y="1283"/>
                      </a:lnTo>
                      <a:lnTo>
                        <a:pt x="178" y="1280"/>
                      </a:lnTo>
                      <a:lnTo>
                        <a:pt x="178" y="1274"/>
                      </a:lnTo>
                      <a:lnTo>
                        <a:pt x="178" y="1273"/>
                      </a:lnTo>
                      <a:lnTo>
                        <a:pt x="179" y="1266"/>
                      </a:lnTo>
                      <a:lnTo>
                        <a:pt x="179" y="1264"/>
                      </a:lnTo>
                      <a:lnTo>
                        <a:pt x="179" y="1262"/>
                      </a:lnTo>
                      <a:lnTo>
                        <a:pt x="180" y="1261"/>
                      </a:lnTo>
                      <a:lnTo>
                        <a:pt x="180" y="1260"/>
                      </a:lnTo>
                      <a:lnTo>
                        <a:pt x="181" y="1254"/>
                      </a:lnTo>
                      <a:lnTo>
                        <a:pt x="181" y="1247"/>
                      </a:lnTo>
                      <a:lnTo>
                        <a:pt x="181" y="1243"/>
                      </a:lnTo>
                      <a:lnTo>
                        <a:pt x="182" y="1239"/>
                      </a:lnTo>
                      <a:lnTo>
                        <a:pt x="182" y="1237"/>
                      </a:lnTo>
                      <a:lnTo>
                        <a:pt x="183" y="1238"/>
                      </a:lnTo>
                      <a:lnTo>
                        <a:pt x="183" y="1240"/>
                      </a:lnTo>
                      <a:lnTo>
                        <a:pt x="183" y="1236"/>
                      </a:lnTo>
                      <a:lnTo>
                        <a:pt x="184" y="1236"/>
                      </a:lnTo>
                      <a:lnTo>
                        <a:pt x="184" y="1236"/>
                      </a:lnTo>
                      <a:lnTo>
                        <a:pt x="185" y="1232"/>
                      </a:lnTo>
                      <a:lnTo>
                        <a:pt x="185" y="1228"/>
                      </a:lnTo>
                      <a:lnTo>
                        <a:pt x="185" y="1226"/>
                      </a:lnTo>
                      <a:lnTo>
                        <a:pt x="186" y="1222"/>
                      </a:lnTo>
                      <a:lnTo>
                        <a:pt x="186" y="1224"/>
                      </a:lnTo>
                      <a:lnTo>
                        <a:pt x="186" y="1216"/>
                      </a:lnTo>
                      <a:lnTo>
                        <a:pt x="187" y="1214"/>
                      </a:lnTo>
                      <a:lnTo>
                        <a:pt x="187" y="1212"/>
                      </a:lnTo>
                      <a:lnTo>
                        <a:pt x="188" y="1208"/>
                      </a:lnTo>
                      <a:lnTo>
                        <a:pt x="188" y="1206"/>
                      </a:lnTo>
                      <a:lnTo>
                        <a:pt x="188" y="1204"/>
                      </a:lnTo>
                      <a:lnTo>
                        <a:pt x="189" y="1203"/>
                      </a:lnTo>
                      <a:lnTo>
                        <a:pt x="189" y="1204"/>
                      </a:lnTo>
                      <a:lnTo>
                        <a:pt x="190" y="1198"/>
                      </a:lnTo>
                      <a:lnTo>
                        <a:pt x="190" y="1196"/>
                      </a:lnTo>
                      <a:lnTo>
                        <a:pt x="190" y="1190"/>
                      </a:lnTo>
                      <a:lnTo>
                        <a:pt x="191" y="1190"/>
                      </a:lnTo>
                      <a:lnTo>
                        <a:pt x="191" y="1189"/>
                      </a:lnTo>
                      <a:lnTo>
                        <a:pt x="191" y="1184"/>
                      </a:lnTo>
                      <a:lnTo>
                        <a:pt x="192" y="1187"/>
                      </a:lnTo>
                      <a:lnTo>
                        <a:pt x="192" y="1181"/>
                      </a:lnTo>
                      <a:lnTo>
                        <a:pt x="193" y="1176"/>
                      </a:lnTo>
                      <a:lnTo>
                        <a:pt x="193" y="1174"/>
                      </a:lnTo>
                      <a:lnTo>
                        <a:pt x="193" y="1173"/>
                      </a:lnTo>
                      <a:lnTo>
                        <a:pt x="194" y="1174"/>
                      </a:lnTo>
                      <a:lnTo>
                        <a:pt x="194" y="1171"/>
                      </a:lnTo>
                      <a:lnTo>
                        <a:pt x="195" y="1164"/>
                      </a:lnTo>
                      <a:lnTo>
                        <a:pt x="195" y="1159"/>
                      </a:lnTo>
                      <a:lnTo>
                        <a:pt x="195" y="1158"/>
                      </a:lnTo>
                      <a:lnTo>
                        <a:pt x="196" y="1158"/>
                      </a:lnTo>
                      <a:lnTo>
                        <a:pt x="196" y="1154"/>
                      </a:lnTo>
                      <a:lnTo>
                        <a:pt x="196" y="1156"/>
                      </a:lnTo>
                      <a:lnTo>
                        <a:pt x="197" y="1153"/>
                      </a:lnTo>
                      <a:lnTo>
                        <a:pt x="197" y="1148"/>
                      </a:lnTo>
                      <a:lnTo>
                        <a:pt x="198" y="1147"/>
                      </a:lnTo>
                      <a:lnTo>
                        <a:pt x="198" y="1143"/>
                      </a:lnTo>
                      <a:lnTo>
                        <a:pt x="198" y="1138"/>
                      </a:lnTo>
                      <a:lnTo>
                        <a:pt x="199" y="1140"/>
                      </a:lnTo>
                      <a:lnTo>
                        <a:pt x="199" y="1138"/>
                      </a:lnTo>
                      <a:lnTo>
                        <a:pt x="200" y="1132"/>
                      </a:lnTo>
                      <a:lnTo>
                        <a:pt x="200" y="1131"/>
                      </a:lnTo>
                      <a:lnTo>
                        <a:pt x="200" y="1126"/>
                      </a:lnTo>
                      <a:lnTo>
                        <a:pt x="201" y="1123"/>
                      </a:lnTo>
                      <a:lnTo>
                        <a:pt x="201" y="1122"/>
                      </a:lnTo>
                      <a:lnTo>
                        <a:pt x="202" y="1123"/>
                      </a:lnTo>
                      <a:lnTo>
                        <a:pt x="202" y="1121"/>
                      </a:lnTo>
                      <a:lnTo>
                        <a:pt x="202" y="1119"/>
                      </a:lnTo>
                      <a:lnTo>
                        <a:pt x="203" y="1114"/>
                      </a:lnTo>
                      <a:lnTo>
                        <a:pt x="203" y="1111"/>
                      </a:lnTo>
                      <a:lnTo>
                        <a:pt x="203" y="1107"/>
                      </a:lnTo>
                      <a:lnTo>
                        <a:pt x="204" y="1105"/>
                      </a:lnTo>
                      <a:lnTo>
                        <a:pt x="204" y="1099"/>
                      </a:lnTo>
                      <a:lnTo>
                        <a:pt x="205" y="1097"/>
                      </a:lnTo>
                      <a:lnTo>
                        <a:pt x="205" y="1095"/>
                      </a:lnTo>
                      <a:lnTo>
                        <a:pt x="205" y="1092"/>
                      </a:lnTo>
                      <a:lnTo>
                        <a:pt x="206" y="1091"/>
                      </a:lnTo>
                      <a:lnTo>
                        <a:pt x="206" y="1093"/>
                      </a:lnTo>
                      <a:lnTo>
                        <a:pt x="207" y="1091"/>
                      </a:lnTo>
                      <a:lnTo>
                        <a:pt x="207" y="1094"/>
                      </a:lnTo>
                      <a:lnTo>
                        <a:pt x="207" y="1089"/>
                      </a:lnTo>
                      <a:lnTo>
                        <a:pt x="208" y="1085"/>
                      </a:lnTo>
                      <a:lnTo>
                        <a:pt x="208" y="1083"/>
                      </a:lnTo>
                      <a:lnTo>
                        <a:pt x="208" y="1079"/>
                      </a:lnTo>
                      <a:lnTo>
                        <a:pt x="209" y="1079"/>
                      </a:lnTo>
                      <a:lnTo>
                        <a:pt x="209" y="1076"/>
                      </a:lnTo>
                      <a:lnTo>
                        <a:pt x="210" y="1073"/>
                      </a:lnTo>
                      <a:lnTo>
                        <a:pt x="210" y="1074"/>
                      </a:lnTo>
                      <a:lnTo>
                        <a:pt x="210" y="1073"/>
                      </a:lnTo>
                      <a:lnTo>
                        <a:pt x="211" y="1067"/>
                      </a:lnTo>
                      <a:lnTo>
                        <a:pt x="211" y="1065"/>
                      </a:lnTo>
                      <a:lnTo>
                        <a:pt x="212" y="1067"/>
                      </a:lnTo>
                      <a:lnTo>
                        <a:pt x="212" y="1067"/>
                      </a:lnTo>
                      <a:lnTo>
                        <a:pt x="212" y="1063"/>
                      </a:lnTo>
                      <a:lnTo>
                        <a:pt x="213" y="1063"/>
                      </a:lnTo>
                      <a:lnTo>
                        <a:pt x="213" y="1064"/>
                      </a:lnTo>
                      <a:lnTo>
                        <a:pt x="213" y="1064"/>
                      </a:lnTo>
                      <a:lnTo>
                        <a:pt x="214" y="1065"/>
                      </a:lnTo>
                      <a:lnTo>
                        <a:pt x="214" y="1064"/>
                      </a:lnTo>
                      <a:lnTo>
                        <a:pt x="215" y="1056"/>
                      </a:lnTo>
                      <a:lnTo>
                        <a:pt x="215" y="1051"/>
                      </a:lnTo>
                      <a:lnTo>
                        <a:pt x="215" y="1042"/>
                      </a:lnTo>
                      <a:lnTo>
                        <a:pt x="216" y="1042"/>
                      </a:lnTo>
                      <a:lnTo>
                        <a:pt x="216" y="1038"/>
                      </a:lnTo>
                      <a:lnTo>
                        <a:pt x="217" y="1039"/>
                      </a:lnTo>
                      <a:lnTo>
                        <a:pt x="217" y="1039"/>
                      </a:lnTo>
                      <a:lnTo>
                        <a:pt x="217" y="1036"/>
                      </a:lnTo>
                      <a:lnTo>
                        <a:pt x="218" y="1030"/>
                      </a:lnTo>
                      <a:lnTo>
                        <a:pt x="218" y="1025"/>
                      </a:lnTo>
                      <a:lnTo>
                        <a:pt x="218" y="1023"/>
                      </a:lnTo>
                      <a:lnTo>
                        <a:pt x="219" y="1025"/>
                      </a:lnTo>
                      <a:lnTo>
                        <a:pt x="219" y="1020"/>
                      </a:lnTo>
                      <a:lnTo>
                        <a:pt x="220" y="1020"/>
                      </a:lnTo>
                      <a:lnTo>
                        <a:pt x="220" y="1019"/>
                      </a:lnTo>
                      <a:lnTo>
                        <a:pt x="220" y="1018"/>
                      </a:lnTo>
                      <a:lnTo>
                        <a:pt x="221" y="1007"/>
                      </a:lnTo>
                      <a:lnTo>
                        <a:pt x="221" y="1011"/>
                      </a:lnTo>
                      <a:lnTo>
                        <a:pt x="222" y="1011"/>
                      </a:lnTo>
                      <a:lnTo>
                        <a:pt x="222" y="1010"/>
                      </a:lnTo>
                      <a:lnTo>
                        <a:pt x="222" y="1008"/>
                      </a:lnTo>
                      <a:lnTo>
                        <a:pt x="223" y="1005"/>
                      </a:lnTo>
                      <a:lnTo>
                        <a:pt x="223" y="999"/>
                      </a:lnTo>
                      <a:lnTo>
                        <a:pt x="224" y="997"/>
                      </a:lnTo>
                      <a:lnTo>
                        <a:pt x="224" y="997"/>
                      </a:lnTo>
                      <a:lnTo>
                        <a:pt x="224" y="993"/>
                      </a:lnTo>
                      <a:lnTo>
                        <a:pt x="225" y="993"/>
                      </a:lnTo>
                      <a:lnTo>
                        <a:pt x="225" y="992"/>
                      </a:lnTo>
                      <a:lnTo>
                        <a:pt x="225" y="989"/>
                      </a:lnTo>
                      <a:lnTo>
                        <a:pt x="226" y="987"/>
                      </a:lnTo>
                      <a:lnTo>
                        <a:pt x="226" y="984"/>
                      </a:lnTo>
                      <a:lnTo>
                        <a:pt x="227" y="987"/>
                      </a:lnTo>
                      <a:lnTo>
                        <a:pt x="227" y="987"/>
                      </a:lnTo>
                      <a:lnTo>
                        <a:pt x="227" y="985"/>
                      </a:lnTo>
                      <a:lnTo>
                        <a:pt x="228" y="982"/>
                      </a:lnTo>
                      <a:lnTo>
                        <a:pt x="228" y="980"/>
                      </a:lnTo>
                      <a:lnTo>
                        <a:pt x="229" y="976"/>
                      </a:lnTo>
                      <a:lnTo>
                        <a:pt x="229" y="974"/>
                      </a:lnTo>
                      <a:lnTo>
                        <a:pt x="229" y="972"/>
                      </a:lnTo>
                      <a:lnTo>
                        <a:pt x="230" y="970"/>
                      </a:lnTo>
                      <a:lnTo>
                        <a:pt x="230" y="969"/>
                      </a:lnTo>
                      <a:lnTo>
                        <a:pt x="230" y="967"/>
                      </a:lnTo>
                      <a:lnTo>
                        <a:pt x="231" y="963"/>
                      </a:lnTo>
                      <a:lnTo>
                        <a:pt x="231" y="960"/>
                      </a:lnTo>
                      <a:lnTo>
                        <a:pt x="232" y="959"/>
                      </a:lnTo>
                      <a:lnTo>
                        <a:pt x="232" y="957"/>
                      </a:lnTo>
                      <a:lnTo>
                        <a:pt x="232" y="953"/>
                      </a:lnTo>
                      <a:lnTo>
                        <a:pt x="233" y="952"/>
                      </a:lnTo>
                      <a:lnTo>
                        <a:pt x="233" y="949"/>
                      </a:lnTo>
                      <a:lnTo>
                        <a:pt x="234" y="948"/>
                      </a:lnTo>
                      <a:lnTo>
                        <a:pt x="234" y="950"/>
                      </a:lnTo>
                      <a:lnTo>
                        <a:pt x="234" y="949"/>
                      </a:lnTo>
                      <a:lnTo>
                        <a:pt x="235" y="948"/>
                      </a:lnTo>
                      <a:lnTo>
                        <a:pt x="235" y="944"/>
                      </a:lnTo>
                      <a:lnTo>
                        <a:pt x="235" y="946"/>
                      </a:lnTo>
                      <a:lnTo>
                        <a:pt x="236" y="939"/>
                      </a:lnTo>
                      <a:lnTo>
                        <a:pt x="236" y="945"/>
                      </a:lnTo>
                      <a:lnTo>
                        <a:pt x="237" y="947"/>
                      </a:lnTo>
                      <a:lnTo>
                        <a:pt x="237" y="944"/>
                      </a:lnTo>
                      <a:lnTo>
                        <a:pt x="237" y="941"/>
                      </a:lnTo>
                      <a:lnTo>
                        <a:pt x="238" y="939"/>
                      </a:lnTo>
                      <a:lnTo>
                        <a:pt x="238" y="933"/>
                      </a:lnTo>
                      <a:lnTo>
                        <a:pt x="239" y="930"/>
                      </a:lnTo>
                      <a:lnTo>
                        <a:pt x="239" y="926"/>
                      </a:lnTo>
                      <a:lnTo>
                        <a:pt x="239" y="925"/>
                      </a:lnTo>
                      <a:lnTo>
                        <a:pt x="240" y="919"/>
                      </a:lnTo>
                      <a:lnTo>
                        <a:pt x="240" y="919"/>
                      </a:lnTo>
                      <a:lnTo>
                        <a:pt x="241" y="917"/>
                      </a:lnTo>
                      <a:lnTo>
                        <a:pt x="241" y="912"/>
                      </a:lnTo>
                      <a:lnTo>
                        <a:pt x="241" y="912"/>
                      </a:lnTo>
                      <a:lnTo>
                        <a:pt x="242" y="916"/>
                      </a:lnTo>
                      <a:lnTo>
                        <a:pt x="242" y="913"/>
                      </a:lnTo>
                      <a:lnTo>
                        <a:pt x="242" y="907"/>
                      </a:lnTo>
                      <a:lnTo>
                        <a:pt x="243" y="904"/>
                      </a:lnTo>
                      <a:lnTo>
                        <a:pt x="243" y="905"/>
                      </a:lnTo>
                      <a:lnTo>
                        <a:pt x="244" y="902"/>
                      </a:lnTo>
                      <a:lnTo>
                        <a:pt x="244" y="902"/>
                      </a:lnTo>
                      <a:lnTo>
                        <a:pt x="244" y="901"/>
                      </a:lnTo>
                      <a:lnTo>
                        <a:pt x="245" y="894"/>
                      </a:lnTo>
                      <a:lnTo>
                        <a:pt x="245" y="889"/>
                      </a:lnTo>
                      <a:lnTo>
                        <a:pt x="246" y="888"/>
                      </a:lnTo>
                      <a:lnTo>
                        <a:pt x="246" y="885"/>
                      </a:lnTo>
                      <a:lnTo>
                        <a:pt x="246" y="883"/>
                      </a:lnTo>
                      <a:lnTo>
                        <a:pt x="247" y="882"/>
                      </a:lnTo>
                      <a:lnTo>
                        <a:pt x="247" y="889"/>
                      </a:lnTo>
                      <a:lnTo>
                        <a:pt x="247" y="889"/>
                      </a:lnTo>
                      <a:lnTo>
                        <a:pt x="248" y="889"/>
                      </a:lnTo>
                      <a:lnTo>
                        <a:pt x="248" y="889"/>
                      </a:lnTo>
                      <a:lnTo>
                        <a:pt x="249" y="889"/>
                      </a:lnTo>
                      <a:lnTo>
                        <a:pt x="249" y="888"/>
                      </a:lnTo>
                      <a:lnTo>
                        <a:pt x="249" y="884"/>
                      </a:lnTo>
                      <a:lnTo>
                        <a:pt x="250" y="880"/>
                      </a:lnTo>
                      <a:lnTo>
                        <a:pt x="250" y="880"/>
                      </a:lnTo>
                      <a:lnTo>
                        <a:pt x="251" y="881"/>
                      </a:lnTo>
                      <a:lnTo>
                        <a:pt x="251" y="877"/>
                      </a:lnTo>
                      <a:lnTo>
                        <a:pt x="251" y="873"/>
                      </a:lnTo>
                      <a:lnTo>
                        <a:pt x="252" y="874"/>
                      </a:lnTo>
                      <a:lnTo>
                        <a:pt x="252" y="873"/>
                      </a:lnTo>
                      <a:lnTo>
                        <a:pt x="252" y="869"/>
                      </a:lnTo>
                      <a:lnTo>
                        <a:pt x="253" y="868"/>
                      </a:lnTo>
                      <a:lnTo>
                        <a:pt x="253" y="862"/>
                      </a:lnTo>
                      <a:lnTo>
                        <a:pt x="254" y="862"/>
                      </a:lnTo>
                      <a:lnTo>
                        <a:pt x="254" y="862"/>
                      </a:lnTo>
                      <a:lnTo>
                        <a:pt x="254" y="862"/>
                      </a:lnTo>
                      <a:lnTo>
                        <a:pt x="255" y="858"/>
                      </a:lnTo>
                      <a:lnTo>
                        <a:pt x="255" y="856"/>
                      </a:lnTo>
                      <a:lnTo>
                        <a:pt x="256" y="852"/>
                      </a:lnTo>
                      <a:lnTo>
                        <a:pt x="256" y="852"/>
                      </a:lnTo>
                      <a:lnTo>
                        <a:pt x="256" y="852"/>
                      </a:lnTo>
                      <a:lnTo>
                        <a:pt x="257" y="855"/>
                      </a:lnTo>
                      <a:lnTo>
                        <a:pt x="257" y="852"/>
                      </a:lnTo>
                      <a:lnTo>
                        <a:pt x="257" y="849"/>
                      </a:lnTo>
                      <a:lnTo>
                        <a:pt x="258" y="849"/>
                      </a:lnTo>
                      <a:lnTo>
                        <a:pt x="258" y="849"/>
                      </a:lnTo>
                      <a:lnTo>
                        <a:pt x="259" y="844"/>
                      </a:lnTo>
                      <a:lnTo>
                        <a:pt x="259" y="842"/>
                      </a:lnTo>
                      <a:lnTo>
                        <a:pt x="259" y="843"/>
                      </a:lnTo>
                      <a:lnTo>
                        <a:pt x="260" y="843"/>
                      </a:lnTo>
                      <a:lnTo>
                        <a:pt x="260" y="838"/>
                      </a:lnTo>
                      <a:lnTo>
                        <a:pt x="261" y="835"/>
                      </a:lnTo>
                      <a:lnTo>
                        <a:pt x="261" y="837"/>
                      </a:lnTo>
                      <a:lnTo>
                        <a:pt x="261" y="837"/>
                      </a:lnTo>
                      <a:lnTo>
                        <a:pt x="262" y="835"/>
                      </a:lnTo>
                      <a:lnTo>
                        <a:pt x="262" y="839"/>
                      </a:lnTo>
                      <a:lnTo>
                        <a:pt x="263" y="836"/>
                      </a:lnTo>
                      <a:lnTo>
                        <a:pt x="263" y="831"/>
                      </a:lnTo>
                      <a:lnTo>
                        <a:pt x="263" y="827"/>
                      </a:lnTo>
                      <a:lnTo>
                        <a:pt x="264" y="827"/>
                      </a:lnTo>
                      <a:lnTo>
                        <a:pt x="264" y="827"/>
                      </a:lnTo>
                      <a:lnTo>
                        <a:pt x="264" y="827"/>
                      </a:lnTo>
                      <a:lnTo>
                        <a:pt x="265" y="823"/>
                      </a:lnTo>
                      <a:lnTo>
                        <a:pt x="265" y="826"/>
                      </a:lnTo>
                      <a:lnTo>
                        <a:pt x="266" y="821"/>
                      </a:lnTo>
                      <a:lnTo>
                        <a:pt x="266" y="817"/>
                      </a:lnTo>
                      <a:lnTo>
                        <a:pt x="266" y="821"/>
                      </a:lnTo>
                      <a:lnTo>
                        <a:pt x="267" y="819"/>
                      </a:lnTo>
                      <a:lnTo>
                        <a:pt x="267" y="821"/>
                      </a:lnTo>
                      <a:lnTo>
                        <a:pt x="268" y="819"/>
                      </a:lnTo>
                      <a:lnTo>
                        <a:pt x="268" y="812"/>
                      </a:lnTo>
                      <a:lnTo>
                        <a:pt x="268" y="806"/>
                      </a:lnTo>
                      <a:lnTo>
                        <a:pt x="269" y="807"/>
                      </a:lnTo>
                      <a:lnTo>
                        <a:pt x="269" y="805"/>
                      </a:lnTo>
                      <a:lnTo>
                        <a:pt x="269" y="803"/>
                      </a:lnTo>
                      <a:lnTo>
                        <a:pt x="270" y="802"/>
                      </a:lnTo>
                      <a:lnTo>
                        <a:pt x="270" y="800"/>
                      </a:lnTo>
                      <a:lnTo>
                        <a:pt x="271" y="800"/>
                      </a:lnTo>
                      <a:lnTo>
                        <a:pt x="271" y="800"/>
                      </a:lnTo>
                      <a:lnTo>
                        <a:pt x="271" y="802"/>
                      </a:lnTo>
                      <a:lnTo>
                        <a:pt x="272" y="804"/>
                      </a:lnTo>
                      <a:lnTo>
                        <a:pt x="272" y="806"/>
                      </a:lnTo>
                      <a:lnTo>
                        <a:pt x="273" y="803"/>
                      </a:lnTo>
                      <a:lnTo>
                        <a:pt x="273" y="805"/>
                      </a:lnTo>
                      <a:lnTo>
                        <a:pt x="273" y="803"/>
                      </a:lnTo>
                      <a:lnTo>
                        <a:pt x="274" y="796"/>
                      </a:lnTo>
                      <a:lnTo>
                        <a:pt x="274" y="794"/>
                      </a:lnTo>
                      <a:lnTo>
                        <a:pt x="274" y="793"/>
                      </a:lnTo>
                      <a:lnTo>
                        <a:pt x="275" y="794"/>
                      </a:lnTo>
                      <a:lnTo>
                        <a:pt x="275" y="794"/>
                      </a:lnTo>
                      <a:lnTo>
                        <a:pt x="276" y="795"/>
                      </a:lnTo>
                      <a:lnTo>
                        <a:pt x="276" y="791"/>
                      </a:lnTo>
                      <a:lnTo>
                        <a:pt x="276" y="793"/>
                      </a:lnTo>
                      <a:lnTo>
                        <a:pt x="277" y="791"/>
                      </a:lnTo>
                      <a:lnTo>
                        <a:pt x="277" y="791"/>
                      </a:lnTo>
                      <a:lnTo>
                        <a:pt x="278" y="791"/>
                      </a:lnTo>
                      <a:lnTo>
                        <a:pt x="278" y="792"/>
                      </a:lnTo>
                      <a:lnTo>
                        <a:pt x="278" y="791"/>
                      </a:lnTo>
                      <a:lnTo>
                        <a:pt x="279" y="789"/>
                      </a:lnTo>
                      <a:lnTo>
                        <a:pt x="279" y="787"/>
                      </a:lnTo>
                      <a:lnTo>
                        <a:pt x="280" y="781"/>
                      </a:lnTo>
                      <a:lnTo>
                        <a:pt x="280" y="781"/>
                      </a:lnTo>
                      <a:lnTo>
                        <a:pt x="280" y="781"/>
                      </a:lnTo>
                      <a:lnTo>
                        <a:pt x="281" y="780"/>
                      </a:lnTo>
                      <a:lnTo>
                        <a:pt x="281" y="774"/>
                      </a:lnTo>
                      <a:lnTo>
                        <a:pt x="281" y="775"/>
                      </a:lnTo>
                      <a:lnTo>
                        <a:pt x="282" y="776"/>
                      </a:lnTo>
                      <a:lnTo>
                        <a:pt x="282" y="778"/>
                      </a:lnTo>
                      <a:lnTo>
                        <a:pt x="283" y="772"/>
                      </a:lnTo>
                      <a:lnTo>
                        <a:pt x="283" y="774"/>
                      </a:lnTo>
                      <a:lnTo>
                        <a:pt x="283" y="770"/>
                      </a:lnTo>
                      <a:lnTo>
                        <a:pt x="284" y="771"/>
                      </a:lnTo>
                      <a:lnTo>
                        <a:pt x="284" y="772"/>
                      </a:lnTo>
                      <a:lnTo>
                        <a:pt x="285" y="769"/>
                      </a:lnTo>
                      <a:lnTo>
                        <a:pt x="285" y="768"/>
                      </a:lnTo>
                      <a:lnTo>
                        <a:pt x="285" y="766"/>
                      </a:lnTo>
                      <a:lnTo>
                        <a:pt x="286" y="766"/>
                      </a:lnTo>
                      <a:lnTo>
                        <a:pt x="286" y="764"/>
                      </a:lnTo>
                      <a:lnTo>
                        <a:pt x="286" y="762"/>
                      </a:lnTo>
                      <a:lnTo>
                        <a:pt x="287" y="764"/>
                      </a:lnTo>
                      <a:lnTo>
                        <a:pt x="287" y="762"/>
                      </a:lnTo>
                      <a:lnTo>
                        <a:pt x="288" y="760"/>
                      </a:lnTo>
                      <a:lnTo>
                        <a:pt x="288" y="757"/>
                      </a:lnTo>
                      <a:lnTo>
                        <a:pt x="288" y="758"/>
                      </a:lnTo>
                      <a:lnTo>
                        <a:pt x="289" y="758"/>
                      </a:lnTo>
                      <a:lnTo>
                        <a:pt x="289" y="758"/>
                      </a:lnTo>
                      <a:lnTo>
                        <a:pt x="290" y="756"/>
                      </a:lnTo>
                      <a:lnTo>
                        <a:pt x="290" y="752"/>
                      </a:lnTo>
                      <a:lnTo>
                        <a:pt x="290" y="755"/>
                      </a:lnTo>
                      <a:lnTo>
                        <a:pt x="291" y="751"/>
                      </a:lnTo>
                      <a:lnTo>
                        <a:pt x="291" y="751"/>
                      </a:lnTo>
                      <a:lnTo>
                        <a:pt x="291" y="751"/>
                      </a:lnTo>
                      <a:lnTo>
                        <a:pt x="292" y="748"/>
                      </a:lnTo>
                      <a:lnTo>
                        <a:pt x="292" y="751"/>
                      </a:lnTo>
                      <a:lnTo>
                        <a:pt x="293" y="747"/>
                      </a:lnTo>
                      <a:lnTo>
                        <a:pt x="293" y="745"/>
                      </a:lnTo>
                      <a:lnTo>
                        <a:pt x="293" y="745"/>
                      </a:lnTo>
                      <a:lnTo>
                        <a:pt x="294" y="745"/>
                      </a:lnTo>
                      <a:lnTo>
                        <a:pt x="294" y="747"/>
                      </a:lnTo>
                      <a:lnTo>
                        <a:pt x="295" y="745"/>
                      </a:lnTo>
                      <a:lnTo>
                        <a:pt x="295" y="745"/>
                      </a:lnTo>
                      <a:lnTo>
                        <a:pt x="295" y="744"/>
                      </a:lnTo>
                      <a:lnTo>
                        <a:pt x="296" y="741"/>
                      </a:lnTo>
                      <a:lnTo>
                        <a:pt x="296" y="734"/>
                      </a:lnTo>
                      <a:lnTo>
                        <a:pt x="296" y="738"/>
                      </a:lnTo>
                      <a:lnTo>
                        <a:pt x="297" y="742"/>
                      </a:lnTo>
                      <a:lnTo>
                        <a:pt x="297" y="742"/>
                      </a:lnTo>
                      <a:lnTo>
                        <a:pt x="298" y="738"/>
                      </a:lnTo>
                      <a:lnTo>
                        <a:pt x="298" y="737"/>
                      </a:lnTo>
                      <a:lnTo>
                        <a:pt x="298" y="732"/>
                      </a:lnTo>
                      <a:lnTo>
                        <a:pt x="299" y="731"/>
                      </a:lnTo>
                      <a:lnTo>
                        <a:pt x="299" y="730"/>
                      </a:lnTo>
                      <a:lnTo>
                        <a:pt x="300" y="732"/>
                      </a:lnTo>
                      <a:lnTo>
                        <a:pt x="300" y="731"/>
                      </a:lnTo>
                      <a:lnTo>
                        <a:pt x="300" y="734"/>
                      </a:lnTo>
                      <a:lnTo>
                        <a:pt x="301" y="736"/>
                      </a:lnTo>
                      <a:lnTo>
                        <a:pt x="301" y="736"/>
                      </a:lnTo>
                      <a:lnTo>
                        <a:pt x="302" y="735"/>
                      </a:lnTo>
                      <a:lnTo>
                        <a:pt x="302" y="735"/>
                      </a:lnTo>
                      <a:lnTo>
                        <a:pt x="302" y="732"/>
                      </a:lnTo>
                      <a:lnTo>
                        <a:pt x="303" y="732"/>
                      </a:lnTo>
                      <a:lnTo>
                        <a:pt x="303" y="725"/>
                      </a:lnTo>
                      <a:lnTo>
                        <a:pt x="303" y="724"/>
                      </a:lnTo>
                      <a:lnTo>
                        <a:pt x="304" y="721"/>
                      </a:lnTo>
                      <a:lnTo>
                        <a:pt x="304" y="725"/>
                      </a:lnTo>
                      <a:lnTo>
                        <a:pt x="305" y="723"/>
                      </a:lnTo>
                      <a:lnTo>
                        <a:pt x="305" y="724"/>
                      </a:lnTo>
                      <a:lnTo>
                        <a:pt x="305" y="719"/>
                      </a:lnTo>
                      <a:lnTo>
                        <a:pt x="306" y="714"/>
                      </a:lnTo>
                      <a:lnTo>
                        <a:pt x="306" y="713"/>
                      </a:lnTo>
                      <a:lnTo>
                        <a:pt x="307" y="711"/>
                      </a:lnTo>
                      <a:lnTo>
                        <a:pt x="307" y="711"/>
                      </a:lnTo>
                      <a:lnTo>
                        <a:pt x="307" y="713"/>
                      </a:lnTo>
                      <a:lnTo>
                        <a:pt x="308" y="709"/>
                      </a:lnTo>
                      <a:lnTo>
                        <a:pt x="308" y="707"/>
                      </a:lnTo>
                      <a:lnTo>
                        <a:pt x="308" y="707"/>
                      </a:lnTo>
                      <a:lnTo>
                        <a:pt x="309" y="711"/>
                      </a:lnTo>
                      <a:lnTo>
                        <a:pt x="309" y="710"/>
                      </a:lnTo>
                      <a:lnTo>
                        <a:pt x="310" y="707"/>
                      </a:lnTo>
                      <a:lnTo>
                        <a:pt x="310" y="704"/>
                      </a:lnTo>
                      <a:lnTo>
                        <a:pt x="310" y="699"/>
                      </a:lnTo>
                      <a:lnTo>
                        <a:pt x="311" y="698"/>
                      </a:lnTo>
                      <a:lnTo>
                        <a:pt x="311" y="699"/>
                      </a:lnTo>
                      <a:lnTo>
                        <a:pt x="312" y="705"/>
                      </a:lnTo>
                      <a:lnTo>
                        <a:pt x="312" y="708"/>
                      </a:lnTo>
                      <a:lnTo>
                        <a:pt x="312" y="708"/>
                      </a:lnTo>
                      <a:lnTo>
                        <a:pt x="313" y="703"/>
                      </a:lnTo>
                      <a:lnTo>
                        <a:pt x="313" y="704"/>
                      </a:lnTo>
                      <a:lnTo>
                        <a:pt x="313" y="700"/>
                      </a:lnTo>
                      <a:lnTo>
                        <a:pt x="314" y="701"/>
                      </a:lnTo>
                      <a:lnTo>
                        <a:pt x="314" y="702"/>
                      </a:lnTo>
                      <a:lnTo>
                        <a:pt x="315" y="701"/>
                      </a:lnTo>
                      <a:lnTo>
                        <a:pt x="315" y="696"/>
                      </a:lnTo>
                      <a:lnTo>
                        <a:pt x="315" y="698"/>
                      </a:lnTo>
                      <a:lnTo>
                        <a:pt x="316" y="698"/>
                      </a:lnTo>
                      <a:lnTo>
                        <a:pt x="316" y="700"/>
                      </a:lnTo>
                      <a:lnTo>
                        <a:pt x="317" y="694"/>
                      </a:lnTo>
                      <a:lnTo>
                        <a:pt x="317" y="700"/>
                      </a:lnTo>
                      <a:lnTo>
                        <a:pt x="317" y="696"/>
                      </a:lnTo>
                      <a:lnTo>
                        <a:pt x="318" y="694"/>
                      </a:lnTo>
                      <a:lnTo>
                        <a:pt x="318" y="695"/>
                      </a:lnTo>
                      <a:lnTo>
                        <a:pt x="319" y="692"/>
                      </a:lnTo>
                      <a:lnTo>
                        <a:pt x="319" y="690"/>
                      </a:lnTo>
                      <a:lnTo>
                        <a:pt x="319" y="691"/>
                      </a:lnTo>
                      <a:lnTo>
                        <a:pt x="320" y="692"/>
                      </a:lnTo>
                      <a:lnTo>
                        <a:pt x="320" y="691"/>
                      </a:lnTo>
                      <a:lnTo>
                        <a:pt x="320" y="689"/>
                      </a:lnTo>
                      <a:lnTo>
                        <a:pt x="321" y="683"/>
                      </a:lnTo>
                      <a:lnTo>
                        <a:pt x="321" y="685"/>
                      </a:lnTo>
                      <a:lnTo>
                        <a:pt x="322" y="686"/>
                      </a:lnTo>
                      <a:lnTo>
                        <a:pt x="322" y="686"/>
                      </a:lnTo>
                      <a:lnTo>
                        <a:pt x="322" y="689"/>
                      </a:lnTo>
                      <a:lnTo>
                        <a:pt x="323" y="686"/>
                      </a:lnTo>
                      <a:lnTo>
                        <a:pt x="323" y="684"/>
                      </a:lnTo>
                      <a:lnTo>
                        <a:pt x="324" y="683"/>
                      </a:lnTo>
                      <a:lnTo>
                        <a:pt x="324" y="686"/>
                      </a:lnTo>
                      <a:lnTo>
                        <a:pt x="324" y="683"/>
                      </a:lnTo>
                      <a:lnTo>
                        <a:pt x="325" y="686"/>
                      </a:lnTo>
                      <a:lnTo>
                        <a:pt x="325" y="684"/>
                      </a:lnTo>
                      <a:lnTo>
                        <a:pt x="325" y="685"/>
                      </a:lnTo>
                      <a:lnTo>
                        <a:pt x="326" y="680"/>
                      </a:lnTo>
                      <a:lnTo>
                        <a:pt x="326" y="679"/>
                      </a:lnTo>
                      <a:lnTo>
                        <a:pt x="327" y="680"/>
                      </a:lnTo>
                      <a:lnTo>
                        <a:pt x="327" y="677"/>
                      </a:lnTo>
                      <a:lnTo>
                        <a:pt x="327" y="677"/>
                      </a:lnTo>
                      <a:lnTo>
                        <a:pt x="328" y="677"/>
                      </a:lnTo>
                      <a:lnTo>
                        <a:pt x="328" y="677"/>
                      </a:lnTo>
                      <a:lnTo>
                        <a:pt x="329" y="674"/>
                      </a:lnTo>
                      <a:lnTo>
                        <a:pt x="329" y="674"/>
                      </a:lnTo>
                      <a:lnTo>
                        <a:pt x="329" y="674"/>
                      </a:lnTo>
                      <a:lnTo>
                        <a:pt x="330" y="672"/>
                      </a:lnTo>
                      <a:lnTo>
                        <a:pt x="330" y="671"/>
                      </a:lnTo>
                      <a:lnTo>
                        <a:pt x="330" y="671"/>
                      </a:lnTo>
                      <a:lnTo>
                        <a:pt x="331" y="674"/>
                      </a:lnTo>
                      <a:lnTo>
                        <a:pt x="331" y="673"/>
                      </a:lnTo>
                      <a:lnTo>
                        <a:pt x="332" y="667"/>
                      </a:lnTo>
                      <a:lnTo>
                        <a:pt x="332" y="671"/>
                      </a:lnTo>
                      <a:lnTo>
                        <a:pt x="332" y="667"/>
                      </a:lnTo>
                      <a:lnTo>
                        <a:pt x="333" y="667"/>
                      </a:lnTo>
                      <a:lnTo>
                        <a:pt x="333" y="662"/>
                      </a:lnTo>
                      <a:lnTo>
                        <a:pt x="334" y="665"/>
                      </a:lnTo>
                      <a:lnTo>
                        <a:pt x="334" y="661"/>
                      </a:lnTo>
                      <a:lnTo>
                        <a:pt x="334" y="662"/>
                      </a:lnTo>
                      <a:lnTo>
                        <a:pt x="335" y="665"/>
                      </a:lnTo>
                      <a:lnTo>
                        <a:pt x="335" y="665"/>
                      </a:lnTo>
                      <a:lnTo>
                        <a:pt x="335" y="663"/>
                      </a:lnTo>
                      <a:lnTo>
                        <a:pt x="336" y="664"/>
                      </a:lnTo>
                      <a:lnTo>
                        <a:pt x="336" y="665"/>
                      </a:lnTo>
                      <a:lnTo>
                        <a:pt x="337" y="664"/>
                      </a:lnTo>
                      <a:lnTo>
                        <a:pt x="337" y="664"/>
                      </a:lnTo>
                      <a:lnTo>
                        <a:pt x="337" y="667"/>
                      </a:lnTo>
                      <a:lnTo>
                        <a:pt x="338" y="665"/>
                      </a:lnTo>
                      <a:lnTo>
                        <a:pt x="338" y="662"/>
                      </a:lnTo>
                      <a:lnTo>
                        <a:pt x="339" y="659"/>
                      </a:lnTo>
                      <a:lnTo>
                        <a:pt x="339" y="661"/>
                      </a:lnTo>
                      <a:lnTo>
                        <a:pt x="339" y="662"/>
                      </a:lnTo>
                      <a:lnTo>
                        <a:pt x="340" y="658"/>
                      </a:lnTo>
                      <a:lnTo>
                        <a:pt x="340" y="660"/>
                      </a:lnTo>
                      <a:lnTo>
                        <a:pt x="341" y="661"/>
                      </a:lnTo>
                      <a:lnTo>
                        <a:pt x="341" y="658"/>
                      </a:lnTo>
                      <a:lnTo>
                        <a:pt x="341" y="657"/>
                      </a:lnTo>
                      <a:lnTo>
                        <a:pt x="342" y="660"/>
                      </a:lnTo>
                      <a:lnTo>
                        <a:pt x="342" y="664"/>
                      </a:lnTo>
                      <a:lnTo>
                        <a:pt x="342" y="670"/>
                      </a:lnTo>
                      <a:lnTo>
                        <a:pt x="343" y="666"/>
                      </a:lnTo>
                      <a:lnTo>
                        <a:pt x="343" y="660"/>
                      </a:lnTo>
                      <a:lnTo>
                        <a:pt x="344" y="656"/>
                      </a:lnTo>
                      <a:lnTo>
                        <a:pt x="344" y="653"/>
                      </a:lnTo>
                      <a:lnTo>
                        <a:pt x="344" y="652"/>
                      </a:lnTo>
                      <a:lnTo>
                        <a:pt x="345" y="649"/>
                      </a:lnTo>
                      <a:lnTo>
                        <a:pt x="345" y="650"/>
                      </a:lnTo>
                      <a:lnTo>
                        <a:pt x="346" y="652"/>
                      </a:lnTo>
                      <a:lnTo>
                        <a:pt x="346" y="654"/>
                      </a:lnTo>
                      <a:lnTo>
                        <a:pt x="346" y="647"/>
                      </a:lnTo>
                      <a:lnTo>
                        <a:pt x="347" y="649"/>
                      </a:lnTo>
                      <a:lnTo>
                        <a:pt x="347" y="650"/>
                      </a:lnTo>
                      <a:lnTo>
                        <a:pt x="347" y="652"/>
                      </a:lnTo>
                      <a:lnTo>
                        <a:pt x="348" y="652"/>
                      </a:lnTo>
                      <a:lnTo>
                        <a:pt x="348" y="648"/>
                      </a:lnTo>
                      <a:lnTo>
                        <a:pt x="349" y="647"/>
                      </a:lnTo>
                      <a:lnTo>
                        <a:pt x="349" y="645"/>
                      </a:lnTo>
                      <a:lnTo>
                        <a:pt x="349" y="646"/>
                      </a:lnTo>
                      <a:lnTo>
                        <a:pt x="350" y="650"/>
                      </a:lnTo>
                      <a:lnTo>
                        <a:pt x="350" y="647"/>
                      </a:lnTo>
                      <a:lnTo>
                        <a:pt x="351" y="645"/>
                      </a:lnTo>
                      <a:lnTo>
                        <a:pt x="351" y="646"/>
                      </a:lnTo>
                      <a:lnTo>
                        <a:pt x="351" y="645"/>
                      </a:lnTo>
                      <a:lnTo>
                        <a:pt x="352" y="643"/>
                      </a:lnTo>
                      <a:lnTo>
                        <a:pt x="352" y="644"/>
                      </a:lnTo>
                      <a:lnTo>
                        <a:pt x="352" y="645"/>
                      </a:lnTo>
                      <a:lnTo>
                        <a:pt x="353" y="640"/>
                      </a:lnTo>
                      <a:lnTo>
                        <a:pt x="353" y="638"/>
                      </a:lnTo>
                      <a:lnTo>
                        <a:pt x="354" y="639"/>
                      </a:lnTo>
                      <a:lnTo>
                        <a:pt x="354" y="639"/>
                      </a:lnTo>
                      <a:lnTo>
                        <a:pt x="354" y="640"/>
                      </a:lnTo>
                      <a:lnTo>
                        <a:pt x="355" y="640"/>
                      </a:lnTo>
                      <a:lnTo>
                        <a:pt x="355" y="640"/>
                      </a:lnTo>
                      <a:lnTo>
                        <a:pt x="356" y="636"/>
                      </a:lnTo>
                      <a:lnTo>
                        <a:pt x="356" y="633"/>
                      </a:lnTo>
                      <a:lnTo>
                        <a:pt x="356" y="632"/>
                      </a:lnTo>
                      <a:lnTo>
                        <a:pt x="357" y="636"/>
                      </a:lnTo>
                      <a:lnTo>
                        <a:pt x="357" y="637"/>
                      </a:lnTo>
                      <a:lnTo>
                        <a:pt x="358" y="639"/>
                      </a:lnTo>
                      <a:lnTo>
                        <a:pt x="358" y="634"/>
                      </a:lnTo>
                      <a:lnTo>
                        <a:pt x="358" y="634"/>
                      </a:lnTo>
                      <a:lnTo>
                        <a:pt x="359" y="633"/>
                      </a:lnTo>
                      <a:lnTo>
                        <a:pt x="359" y="638"/>
                      </a:lnTo>
                      <a:lnTo>
                        <a:pt x="359" y="636"/>
                      </a:lnTo>
                      <a:lnTo>
                        <a:pt x="360" y="637"/>
                      </a:lnTo>
                      <a:lnTo>
                        <a:pt x="360" y="634"/>
                      </a:lnTo>
                      <a:lnTo>
                        <a:pt x="361" y="633"/>
                      </a:lnTo>
                      <a:lnTo>
                        <a:pt x="361" y="631"/>
                      </a:lnTo>
                      <a:lnTo>
                        <a:pt x="361" y="631"/>
                      </a:lnTo>
                      <a:lnTo>
                        <a:pt x="362" y="628"/>
                      </a:lnTo>
                      <a:lnTo>
                        <a:pt x="362" y="630"/>
                      </a:lnTo>
                      <a:lnTo>
                        <a:pt x="363" y="631"/>
                      </a:lnTo>
                      <a:lnTo>
                        <a:pt x="363" y="629"/>
                      </a:lnTo>
                      <a:lnTo>
                        <a:pt x="363" y="625"/>
                      </a:lnTo>
                      <a:lnTo>
                        <a:pt x="364" y="627"/>
                      </a:lnTo>
                      <a:lnTo>
                        <a:pt x="364" y="625"/>
                      </a:lnTo>
                      <a:lnTo>
                        <a:pt x="364" y="628"/>
                      </a:lnTo>
                      <a:lnTo>
                        <a:pt x="365" y="630"/>
                      </a:lnTo>
                      <a:lnTo>
                        <a:pt x="365" y="631"/>
                      </a:lnTo>
                      <a:lnTo>
                        <a:pt x="366" y="633"/>
                      </a:lnTo>
                      <a:lnTo>
                        <a:pt x="366" y="630"/>
                      </a:lnTo>
                      <a:lnTo>
                        <a:pt x="366" y="632"/>
                      </a:lnTo>
                      <a:lnTo>
                        <a:pt x="367" y="631"/>
                      </a:lnTo>
                      <a:lnTo>
                        <a:pt x="367" y="628"/>
                      </a:lnTo>
                      <a:lnTo>
                        <a:pt x="368" y="630"/>
                      </a:lnTo>
                      <a:lnTo>
                        <a:pt x="368" y="625"/>
                      </a:lnTo>
                      <a:lnTo>
                        <a:pt x="368" y="621"/>
                      </a:lnTo>
                      <a:lnTo>
                        <a:pt x="369" y="618"/>
                      </a:lnTo>
                      <a:lnTo>
                        <a:pt x="369" y="617"/>
                      </a:lnTo>
                      <a:lnTo>
                        <a:pt x="369" y="621"/>
                      </a:lnTo>
                      <a:lnTo>
                        <a:pt x="370" y="619"/>
                      </a:lnTo>
                      <a:lnTo>
                        <a:pt x="370" y="619"/>
                      </a:lnTo>
                      <a:lnTo>
                        <a:pt x="371" y="621"/>
                      </a:lnTo>
                      <a:lnTo>
                        <a:pt x="371" y="621"/>
                      </a:lnTo>
                      <a:lnTo>
                        <a:pt x="371" y="619"/>
                      </a:lnTo>
                      <a:lnTo>
                        <a:pt x="372" y="621"/>
                      </a:lnTo>
                      <a:lnTo>
                        <a:pt x="372" y="621"/>
                      </a:lnTo>
                      <a:lnTo>
                        <a:pt x="373" y="622"/>
                      </a:lnTo>
                      <a:lnTo>
                        <a:pt x="373" y="616"/>
                      </a:lnTo>
                      <a:lnTo>
                        <a:pt x="373" y="615"/>
                      </a:lnTo>
                      <a:lnTo>
                        <a:pt x="374" y="610"/>
                      </a:lnTo>
                      <a:lnTo>
                        <a:pt x="374" y="609"/>
                      </a:lnTo>
                      <a:lnTo>
                        <a:pt x="374" y="602"/>
                      </a:lnTo>
                      <a:lnTo>
                        <a:pt x="375" y="600"/>
                      </a:lnTo>
                      <a:lnTo>
                        <a:pt x="375" y="600"/>
                      </a:lnTo>
                      <a:lnTo>
                        <a:pt x="376" y="607"/>
                      </a:lnTo>
                      <a:lnTo>
                        <a:pt x="376" y="612"/>
                      </a:lnTo>
                      <a:lnTo>
                        <a:pt x="376" y="613"/>
                      </a:lnTo>
                      <a:lnTo>
                        <a:pt x="377" y="611"/>
                      </a:lnTo>
                      <a:lnTo>
                        <a:pt x="377" y="613"/>
                      </a:lnTo>
                      <a:lnTo>
                        <a:pt x="378" y="612"/>
                      </a:lnTo>
                      <a:lnTo>
                        <a:pt x="378" y="610"/>
                      </a:lnTo>
                      <a:lnTo>
                        <a:pt x="378" y="606"/>
                      </a:lnTo>
                      <a:lnTo>
                        <a:pt x="379" y="609"/>
                      </a:lnTo>
                      <a:lnTo>
                        <a:pt x="379" y="610"/>
                      </a:lnTo>
                      <a:lnTo>
                        <a:pt x="380" y="607"/>
                      </a:lnTo>
                      <a:lnTo>
                        <a:pt x="380" y="609"/>
                      </a:lnTo>
                      <a:lnTo>
                        <a:pt x="380" y="610"/>
                      </a:lnTo>
                      <a:lnTo>
                        <a:pt x="381" y="606"/>
                      </a:lnTo>
                      <a:lnTo>
                        <a:pt x="381" y="604"/>
                      </a:lnTo>
                      <a:lnTo>
                        <a:pt x="381" y="606"/>
                      </a:lnTo>
                      <a:lnTo>
                        <a:pt x="382" y="606"/>
                      </a:lnTo>
                      <a:lnTo>
                        <a:pt x="382" y="601"/>
                      </a:lnTo>
                      <a:lnTo>
                        <a:pt x="383" y="605"/>
                      </a:lnTo>
                      <a:lnTo>
                        <a:pt x="383" y="601"/>
                      </a:lnTo>
                      <a:lnTo>
                        <a:pt x="383" y="602"/>
                      </a:lnTo>
                      <a:lnTo>
                        <a:pt x="384" y="600"/>
                      </a:lnTo>
                      <a:lnTo>
                        <a:pt x="384" y="602"/>
                      </a:lnTo>
                      <a:lnTo>
                        <a:pt x="385" y="602"/>
                      </a:lnTo>
                      <a:lnTo>
                        <a:pt x="385" y="600"/>
                      </a:lnTo>
                      <a:lnTo>
                        <a:pt x="385" y="601"/>
                      </a:lnTo>
                      <a:lnTo>
                        <a:pt x="386" y="604"/>
                      </a:lnTo>
                      <a:lnTo>
                        <a:pt x="386" y="603"/>
                      </a:lnTo>
                      <a:lnTo>
                        <a:pt x="386" y="598"/>
                      </a:lnTo>
                      <a:lnTo>
                        <a:pt x="387" y="600"/>
                      </a:lnTo>
                      <a:lnTo>
                        <a:pt x="387" y="599"/>
                      </a:lnTo>
                      <a:lnTo>
                        <a:pt x="388" y="603"/>
                      </a:lnTo>
                      <a:lnTo>
                        <a:pt x="388" y="599"/>
                      </a:lnTo>
                      <a:lnTo>
                        <a:pt x="388" y="600"/>
                      </a:lnTo>
                      <a:lnTo>
                        <a:pt x="389" y="597"/>
                      </a:lnTo>
                      <a:lnTo>
                        <a:pt x="389" y="600"/>
                      </a:lnTo>
                      <a:lnTo>
                        <a:pt x="390" y="599"/>
                      </a:lnTo>
                      <a:lnTo>
                        <a:pt x="390" y="598"/>
                      </a:lnTo>
                      <a:lnTo>
                        <a:pt x="390" y="595"/>
                      </a:lnTo>
                      <a:lnTo>
                        <a:pt x="391" y="594"/>
                      </a:lnTo>
                      <a:lnTo>
                        <a:pt x="391" y="593"/>
                      </a:lnTo>
                      <a:lnTo>
                        <a:pt x="391" y="592"/>
                      </a:lnTo>
                      <a:lnTo>
                        <a:pt x="392" y="594"/>
                      </a:lnTo>
                      <a:lnTo>
                        <a:pt x="392" y="597"/>
                      </a:lnTo>
                      <a:lnTo>
                        <a:pt x="393" y="600"/>
                      </a:lnTo>
                      <a:lnTo>
                        <a:pt x="393" y="599"/>
                      </a:lnTo>
                      <a:lnTo>
                        <a:pt x="393" y="594"/>
                      </a:lnTo>
                      <a:lnTo>
                        <a:pt x="394" y="592"/>
                      </a:lnTo>
                      <a:lnTo>
                        <a:pt x="394" y="589"/>
                      </a:lnTo>
                      <a:lnTo>
                        <a:pt x="395" y="592"/>
                      </a:lnTo>
                      <a:lnTo>
                        <a:pt x="395" y="594"/>
                      </a:lnTo>
                      <a:lnTo>
                        <a:pt x="395" y="592"/>
                      </a:lnTo>
                      <a:lnTo>
                        <a:pt x="396" y="591"/>
                      </a:lnTo>
                      <a:lnTo>
                        <a:pt x="396" y="591"/>
                      </a:lnTo>
                      <a:lnTo>
                        <a:pt x="397" y="592"/>
                      </a:lnTo>
                      <a:lnTo>
                        <a:pt x="397" y="591"/>
                      </a:lnTo>
                      <a:lnTo>
                        <a:pt x="397" y="585"/>
                      </a:lnTo>
                      <a:lnTo>
                        <a:pt x="398" y="587"/>
                      </a:lnTo>
                      <a:lnTo>
                        <a:pt x="398" y="581"/>
                      </a:lnTo>
                      <a:lnTo>
                        <a:pt x="398" y="581"/>
                      </a:lnTo>
                      <a:lnTo>
                        <a:pt x="399" y="579"/>
                      </a:lnTo>
                      <a:lnTo>
                        <a:pt x="399" y="582"/>
                      </a:lnTo>
                      <a:lnTo>
                        <a:pt x="400" y="585"/>
                      </a:lnTo>
                      <a:lnTo>
                        <a:pt x="400" y="582"/>
                      </a:lnTo>
                      <a:lnTo>
                        <a:pt x="400" y="583"/>
                      </a:lnTo>
                      <a:lnTo>
                        <a:pt x="401" y="587"/>
                      </a:lnTo>
                      <a:lnTo>
                        <a:pt x="401" y="588"/>
                      </a:lnTo>
                      <a:lnTo>
                        <a:pt x="402" y="585"/>
                      </a:lnTo>
                      <a:lnTo>
                        <a:pt x="402" y="585"/>
                      </a:lnTo>
                      <a:lnTo>
                        <a:pt x="402" y="587"/>
                      </a:lnTo>
                      <a:lnTo>
                        <a:pt x="403" y="591"/>
                      </a:lnTo>
                      <a:lnTo>
                        <a:pt x="403" y="586"/>
                      </a:lnTo>
                      <a:lnTo>
                        <a:pt x="403" y="585"/>
                      </a:lnTo>
                      <a:lnTo>
                        <a:pt x="404" y="583"/>
                      </a:lnTo>
                      <a:lnTo>
                        <a:pt x="404" y="582"/>
                      </a:lnTo>
                      <a:lnTo>
                        <a:pt x="405" y="583"/>
                      </a:lnTo>
                      <a:lnTo>
                        <a:pt x="405" y="585"/>
                      </a:lnTo>
                      <a:lnTo>
                        <a:pt x="405" y="585"/>
                      </a:lnTo>
                      <a:lnTo>
                        <a:pt x="406" y="585"/>
                      </a:lnTo>
                      <a:lnTo>
                        <a:pt x="406" y="591"/>
                      </a:lnTo>
                      <a:lnTo>
                        <a:pt x="407" y="591"/>
                      </a:lnTo>
                      <a:lnTo>
                        <a:pt x="407" y="590"/>
                      </a:lnTo>
                      <a:lnTo>
                        <a:pt x="407" y="592"/>
                      </a:lnTo>
                      <a:lnTo>
                        <a:pt x="408" y="590"/>
                      </a:lnTo>
                      <a:lnTo>
                        <a:pt x="408" y="587"/>
                      </a:lnTo>
                      <a:lnTo>
                        <a:pt x="408" y="581"/>
                      </a:lnTo>
                      <a:lnTo>
                        <a:pt x="409" y="581"/>
                      </a:lnTo>
                      <a:lnTo>
                        <a:pt x="409" y="579"/>
                      </a:lnTo>
                      <a:lnTo>
                        <a:pt x="410" y="583"/>
                      </a:lnTo>
                      <a:lnTo>
                        <a:pt x="410" y="583"/>
                      </a:lnTo>
                      <a:lnTo>
                        <a:pt x="410" y="581"/>
                      </a:lnTo>
                      <a:lnTo>
                        <a:pt x="411" y="577"/>
                      </a:lnTo>
                      <a:lnTo>
                        <a:pt x="411" y="581"/>
                      </a:lnTo>
                      <a:lnTo>
                        <a:pt x="412" y="581"/>
                      </a:lnTo>
                      <a:lnTo>
                        <a:pt x="412" y="584"/>
                      </a:lnTo>
                      <a:lnTo>
                        <a:pt x="412" y="578"/>
                      </a:lnTo>
                      <a:lnTo>
                        <a:pt x="413" y="578"/>
                      </a:lnTo>
                      <a:lnTo>
                        <a:pt x="413" y="576"/>
                      </a:lnTo>
                      <a:lnTo>
                        <a:pt x="413" y="576"/>
                      </a:lnTo>
                      <a:lnTo>
                        <a:pt x="414" y="575"/>
                      </a:lnTo>
                      <a:lnTo>
                        <a:pt x="414" y="581"/>
                      </a:lnTo>
                      <a:lnTo>
                        <a:pt x="415" y="578"/>
                      </a:lnTo>
                      <a:lnTo>
                        <a:pt x="415" y="579"/>
                      </a:lnTo>
                      <a:lnTo>
                        <a:pt x="415" y="577"/>
                      </a:lnTo>
                      <a:lnTo>
                        <a:pt x="416" y="577"/>
                      </a:lnTo>
                      <a:lnTo>
                        <a:pt x="416" y="575"/>
                      </a:lnTo>
                      <a:lnTo>
                        <a:pt x="417" y="575"/>
                      </a:lnTo>
                      <a:lnTo>
                        <a:pt x="417" y="577"/>
                      </a:lnTo>
                      <a:lnTo>
                        <a:pt x="417" y="583"/>
                      </a:lnTo>
                      <a:lnTo>
                        <a:pt x="418" y="583"/>
                      </a:lnTo>
                      <a:lnTo>
                        <a:pt x="418" y="579"/>
                      </a:lnTo>
                      <a:lnTo>
                        <a:pt x="419" y="581"/>
                      </a:lnTo>
                      <a:lnTo>
                        <a:pt x="419" y="574"/>
                      </a:lnTo>
                      <a:lnTo>
                        <a:pt x="419" y="573"/>
                      </a:lnTo>
                      <a:lnTo>
                        <a:pt x="420" y="573"/>
                      </a:lnTo>
                      <a:lnTo>
                        <a:pt x="420" y="573"/>
                      </a:lnTo>
                      <a:lnTo>
                        <a:pt x="420" y="568"/>
                      </a:lnTo>
                      <a:lnTo>
                        <a:pt x="421" y="572"/>
                      </a:lnTo>
                      <a:lnTo>
                        <a:pt x="421" y="574"/>
                      </a:lnTo>
                      <a:lnTo>
                        <a:pt x="422" y="576"/>
                      </a:lnTo>
                      <a:lnTo>
                        <a:pt x="422" y="574"/>
                      </a:lnTo>
                      <a:lnTo>
                        <a:pt x="422" y="576"/>
                      </a:lnTo>
                      <a:lnTo>
                        <a:pt x="423" y="576"/>
                      </a:lnTo>
                      <a:lnTo>
                        <a:pt x="423" y="572"/>
                      </a:lnTo>
                      <a:lnTo>
                        <a:pt x="424" y="574"/>
                      </a:lnTo>
                      <a:lnTo>
                        <a:pt x="424" y="574"/>
                      </a:lnTo>
                      <a:lnTo>
                        <a:pt x="424" y="572"/>
                      </a:lnTo>
                      <a:lnTo>
                        <a:pt x="425" y="571"/>
                      </a:lnTo>
                      <a:lnTo>
                        <a:pt x="425" y="571"/>
                      </a:lnTo>
                      <a:lnTo>
                        <a:pt x="425" y="574"/>
                      </a:lnTo>
                      <a:lnTo>
                        <a:pt x="426" y="571"/>
                      </a:lnTo>
                      <a:lnTo>
                        <a:pt x="426" y="570"/>
                      </a:lnTo>
                      <a:lnTo>
                        <a:pt x="427" y="574"/>
                      </a:lnTo>
                      <a:lnTo>
                        <a:pt x="427" y="572"/>
                      </a:lnTo>
                      <a:lnTo>
                        <a:pt x="427" y="570"/>
                      </a:lnTo>
                      <a:lnTo>
                        <a:pt x="428" y="575"/>
                      </a:lnTo>
                      <a:lnTo>
                        <a:pt x="428" y="572"/>
                      </a:lnTo>
                      <a:lnTo>
                        <a:pt x="429" y="571"/>
                      </a:lnTo>
                      <a:lnTo>
                        <a:pt x="429" y="572"/>
                      </a:lnTo>
                      <a:lnTo>
                        <a:pt x="429" y="576"/>
                      </a:lnTo>
                      <a:lnTo>
                        <a:pt x="430" y="579"/>
                      </a:lnTo>
                      <a:lnTo>
                        <a:pt x="430" y="579"/>
                      </a:lnTo>
                      <a:lnTo>
                        <a:pt x="430" y="576"/>
                      </a:lnTo>
                      <a:lnTo>
                        <a:pt x="431" y="574"/>
                      </a:lnTo>
                      <a:lnTo>
                        <a:pt x="431" y="576"/>
                      </a:lnTo>
                      <a:lnTo>
                        <a:pt x="432" y="572"/>
                      </a:lnTo>
                      <a:lnTo>
                        <a:pt x="432" y="569"/>
                      </a:lnTo>
                      <a:lnTo>
                        <a:pt x="432" y="569"/>
                      </a:lnTo>
                      <a:lnTo>
                        <a:pt x="433" y="568"/>
                      </a:lnTo>
                      <a:lnTo>
                        <a:pt x="433" y="566"/>
                      </a:lnTo>
                      <a:lnTo>
                        <a:pt x="434" y="566"/>
                      </a:lnTo>
                      <a:lnTo>
                        <a:pt x="434" y="566"/>
                      </a:lnTo>
                      <a:lnTo>
                        <a:pt x="434" y="569"/>
                      </a:lnTo>
                      <a:lnTo>
                        <a:pt x="435" y="570"/>
                      </a:lnTo>
                      <a:lnTo>
                        <a:pt x="435" y="566"/>
                      </a:lnTo>
                      <a:lnTo>
                        <a:pt x="436" y="560"/>
                      </a:lnTo>
                      <a:lnTo>
                        <a:pt x="436" y="560"/>
                      </a:lnTo>
                      <a:lnTo>
                        <a:pt x="436" y="561"/>
                      </a:lnTo>
                      <a:lnTo>
                        <a:pt x="437" y="566"/>
                      </a:lnTo>
                      <a:lnTo>
                        <a:pt x="437" y="565"/>
                      </a:lnTo>
                      <a:lnTo>
                        <a:pt x="437" y="566"/>
                      </a:lnTo>
                      <a:lnTo>
                        <a:pt x="438" y="563"/>
                      </a:lnTo>
                      <a:lnTo>
                        <a:pt x="438" y="560"/>
                      </a:lnTo>
                      <a:lnTo>
                        <a:pt x="439" y="552"/>
                      </a:lnTo>
                      <a:lnTo>
                        <a:pt x="439" y="554"/>
                      </a:lnTo>
                      <a:lnTo>
                        <a:pt x="439" y="551"/>
                      </a:lnTo>
                      <a:lnTo>
                        <a:pt x="440" y="555"/>
                      </a:lnTo>
                      <a:lnTo>
                        <a:pt x="440" y="560"/>
                      </a:lnTo>
                      <a:lnTo>
                        <a:pt x="441" y="566"/>
                      </a:lnTo>
                      <a:lnTo>
                        <a:pt x="441" y="564"/>
                      </a:lnTo>
                      <a:lnTo>
                        <a:pt x="441" y="564"/>
                      </a:lnTo>
                      <a:lnTo>
                        <a:pt x="442" y="568"/>
                      </a:lnTo>
                      <a:lnTo>
                        <a:pt x="442" y="570"/>
                      </a:lnTo>
                      <a:lnTo>
                        <a:pt x="442" y="566"/>
                      </a:lnTo>
                      <a:lnTo>
                        <a:pt x="443" y="567"/>
                      </a:lnTo>
                      <a:lnTo>
                        <a:pt x="443" y="565"/>
                      </a:lnTo>
                      <a:lnTo>
                        <a:pt x="444" y="562"/>
                      </a:lnTo>
                      <a:lnTo>
                        <a:pt x="444" y="559"/>
                      </a:lnTo>
                      <a:lnTo>
                        <a:pt x="444" y="564"/>
                      </a:lnTo>
                      <a:lnTo>
                        <a:pt x="445" y="567"/>
                      </a:lnTo>
                      <a:lnTo>
                        <a:pt x="445" y="565"/>
                      </a:lnTo>
                      <a:lnTo>
                        <a:pt x="446" y="565"/>
                      </a:lnTo>
                      <a:lnTo>
                        <a:pt x="446" y="566"/>
                      </a:lnTo>
                      <a:lnTo>
                        <a:pt x="446" y="565"/>
                      </a:lnTo>
                      <a:lnTo>
                        <a:pt x="447" y="564"/>
                      </a:lnTo>
                      <a:lnTo>
                        <a:pt x="447" y="561"/>
                      </a:lnTo>
                      <a:lnTo>
                        <a:pt x="447" y="565"/>
                      </a:lnTo>
                      <a:lnTo>
                        <a:pt x="448" y="567"/>
                      </a:lnTo>
                      <a:lnTo>
                        <a:pt x="448" y="564"/>
                      </a:lnTo>
                      <a:lnTo>
                        <a:pt x="449" y="560"/>
                      </a:lnTo>
                      <a:lnTo>
                        <a:pt x="449" y="557"/>
                      </a:lnTo>
                      <a:lnTo>
                        <a:pt x="449" y="559"/>
                      </a:lnTo>
                      <a:lnTo>
                        <a:pt x="450" y="559"/>
                      </a:lnTo>
                      <a:lnTo>
                        <a:pt x="450" y="561"/>
                      </a:lnTo>
                      <a:lnTo>
                        <a:pt x="451" y="560"/>
                      </a:lnTo>
                      <a:lnTo>
                        <a:pt x="451" y="557"/>
                      </a:lnTo>
                      <a:lnTo>
                        <a:pt x="451" y="557"/>
                      </a:lnTo>
                      <a:lnTo>
                        <a:pt x="452" y="561"/>
                      </a:lnTo>
                      <a:lnTo>
                        <a:pt x="452" y="565"/>
                      </a:lnTo>
                      <a:lnTo>
                        <a:pt x="452" y="565"/>
                      </a:lnTo>
                      <a:lnTo>
                        <a:pt x="453" y="564"/>
                      </a:lnTo>
                      <a:lnTo>
                        <a:pt x="453" y="560"/>
                      </a:lnTo>
                      <a:lnTo>
                        <a:pt x="454" y="561"/>
                      </a:lnTo>
                      <a:lnTo>
                        <a:pt x="454" y="561"/>
                      </a:lnTo>
                      <a:lnTo>
                        <a:pt x="454" y="557"/>
                      </a:lnTo>
                      <a:lnTo>
                        <a:pt x="455" y="560"/>
                      </a:lnTo>
                      <a:lnTo>
                        <a:pt x="455" y="560"/>
                      </a:lnTo>
                      <a:lnTo>
                        <a:pt x="456" y="565"/>
                      </a:lnTo>
                      <a:lnTo>
                        <a:pt x="456" y="560"/>
                      </a:lnTo>
                      <a:lnTo>
                        <a:pt x="456" y="557"/>
                      </a:lnTo>
                      <a:lnTo>
                        <a:pt x="457" y="557"/>
                      </a:lnTo>
                      <a:lnTo>
                        <a:pt x="457" y="560"/>
                      </a:lnTo>
                      <a:lnTo>
                        <a:pt x="458" y="557"/>
                      </a:lnTo>
                      <a:lnTo>
                        <a:pt x="458" y="563"/>
                      </a:lnTo>
                      <a:lnTo>
                        <a:pt x="458" y="561"/>
                      </a:lnTo>
                      <a:lnTo>
                        <a:pt x="459" y="558"/>
                      </a:lnTo>
                      <a:lnTo>
                        <a:pt x="459" y="558"/>
                      </a:lnTo>
                      <a:lnTo>
                        <a:pt x="459" y="560"/>
                      </a:lnTo>
                      <a:lnTo>
                        <a:pt x="460" y="561"/>
                      </a:lnTo>
                      <a:lnTo>
                        <a:pt x="460" y="557"/>
                      </a:lnTo>
                      <a:lnTo>
                        <a:pt x="461" y="557"/>
                      </a:lnTo>
                      <a:lnTo>
                        <a:pt x="461" y="557"/>
                      </a:lnTo>
                      <a:lnTo>
                        <a:pt x="461" y="552"/>
                      </a:lnTo>
                      <a:lnTo>
                        <a:pt x="462" y="549"/>
                      </a:lnTo>
                      <a:lnTo>
                        <a:pt x="462" y="551"/>
                      </a:lnTo>
                      <a:lnTo>
                        <a:pt x="463" y="554"/>
                      </a:lnTo>
                      <a:lnTo>
                        <a:pt x="463" y="554"/>
                      </a:lnTo>
                      <a:lnTo>
                        <a:pt x="463" y="553"/>
                      </a:lnTo>
                      <a:lnTo>
                        <a:pt x="464" y="553"/>
                      </a:lnTo>
                      <a:lnTo>
                        <a:pt x="464" y="554"/>
                      </a:lnTo>
                      <a:lnTo>
                        <a:pt x="464" y="557"/>
                      </a:lnTo>
                      <a:lnTo>
                        <a:pt x="465" y="558"/>
                      </a:lnTo>
                      <a:lnTo>
                        <a:pt x="465" y="561"/>
                      </a:lnTo>
                      <a:lnTo>
                        <a:pt x="466" y="558"/>
                      </a:lnTo>
                      <a:lnTo>
                        <a:pt x="466" y="558"/>
                      </a:lnTo>
                      <a:lnTo>
                        <a:pt x="466" y="559"/>
                      </a:lnTo>
                      <a:lnTo>
                        <a:pt x="467" y="560"/>
                      </a:lnTo>
                      <a:lnTo>
                        <a:pt x="467" y="560"/>
                      </a:lnTo>
                      <a:lnTo>
                        <a:pt x="468" y="565"/>
                      </a:lnTo>
                      <a:lnTo>
                        <a:pt x="468" y="566"/>
                      </a:lnTo>
                      <a:lnTo>
                        <a:pt x="468" y="560"/>
                      </a:lnTo>
                      <a:lnTo>
                        <a:pt x="469" y="557"/>
                      </a:lnTo>
                      <a:lnTo>
                        <a:pt x="469" y="560"/>
                      </a:lnTo>
                      <a:lnTo>
                        <a:pt x="469" y="558"/>
                      </a:lnTo>
                      <a:lnTo>
                        <a:pt x="470" y="560"/>
                      </a:lnTo>
                      <a:lnTo>
                        <a:pt x="470" y="557"/>
                      </a:lnTo>
                      <a:lnTo>
                        <a:pt x="471" y="494"/>
                      </a:lnTo>
                      <a:lnTo>
                        <a:pt x="471" y="325"/>
                      </a:lnTo>
                      <a:lnTo>
                        <a:pt x="471" y="149"/>
                      </a:lnTo>
                      <a:lnTo>
                        <a:pt x="472" y="42"/>
                      </a:lnTo>
                      <a:lnTo>
                        <a:pt x="472" y="6"/>
                      </a:lnTo>
                      <a:lnTo>
                        <a:pt x="473" y="16"/>
                      </a:lnTo>
                      <a:lnTo>
                        <a:pt x="473" y="47"/>
                      </a:lnTo>
                      <a:lnTo>
                        <a:pt x="473" y="78"/>
                      </a:lnTo>
                      <a:lnTo>
                        <a:pt x="474" y="102"/>
                      </a:lnTo>
                      <a:lnTo>
                        <a:pt x="474" y="126"/>
                      </a:lnTo>
                      <a:lnTo>
                        <a:pt x="475" y="146"/>
                      </a:lnTo>
                      <a:lnTo>
                        <a:pt x="475" y="167"/>
                      </a:lnTo>
                      <a:lnTo>
                        <a:pt x="475" y="183"/>
                      </a:lnTo>
                      <a:lnTo>
                        <a:pt x="476" y="199"/>
                      </a:lnTo>
                      <a:lnTo>
                        <a:pt x="476" y="213"/>
                      </a:lnTo>
                      <a:lnTo>
                        <a:pt x="476" y="221"/>
                      </a:lnTo>
                      <a:lnTo>
                        <a:pt x="477" y="230"/>
                      </a:lnTo>
                      <a:lnTo>
                        <a:pt x="477" y="238"/>
                      </a:lnTo>
                      <a:lnTo>
                        <a:pt x="478" y="248"/>
                      </a:lnTo>
                      <a:lnTo>
                        <a:pt x="478" y="259"/>
                      </a:lnTo>
                      <a:lnTo>
                        <a:pt x="478" y="263"/>
                      </a:lnTo>
                      <a:lnTo>
                        <a:pt x="479" y="270"/>
                      </a:lnTo>
                      <a:lnTo>
                        <a:pt x="479" y="274"/>
                      </a:lnTo>
                      <a:lnTo>
                        <a:pt x="480" y="281"/>
                      </a:lnTo>
                      <a:lnTo>
                        <a:pt x="480" y="283"/>
                      </a:lnTo>
                      <a:lnTo>
                        <a:pt x="480" y="284"/>
                      </a:lnTo>
                      <a:lnTo>
                        <a:pt x="481" y="284"/>
                      </a:lnTo>
                      <a:lnTo>
                        <a:pt x="481" y="286"/>
                      </a:lnTo>
                      <a:lnTo>
                        <a:pt x="481" y="290"/>
                      </a:lnTo>
                      <a:lnTo>
                        <a:pt x="482" y="295"/>
                      </a:lnTo>
                      <a:lnTo>
                        <a:pt x="482" y="305"/>
                      </a:lnTo>
                      <a:lnTo>
                        <a:pt x="483" y="313"/>
                      </a:lnTo>
                      <a:lnTo>
                        <a:pt x="483" y="360"/>
                      </a:lnTo>
                      <a:lnTo>
                        <a:pt x="483" y="512"/>
                      </a:lnTo>
                      <a:lnTo>
                        <a:pt x="484" y="701"/>
                      </a:lnTo>
                      <a:lnTo>
                        <a:pt x="484" y="846"/>
                      </a:lnTo>
                      <a:lnTo>
                        <a:pt x="485" y="909"/>
                      </a:lnTo>
                      <a:lnTo>
                        <a:pt x="485" y="920"/>
                      </a:lnTo>
                      <a:lnTo>
                        <a:pt x="485" y="900"/>
                      </a:lnTo>
                      <a:lnTo>
                        <a:pt x="486" y="869"/>
                      </a:lnTo>
                      <a:lnTo>
                        <a:pt x="486" y="842"/>
                      </a:lnTo>
                      <a:lnTo>
                        <a:pt x="486" y="818"/>
                      </a:lnTo>
                      <a:lnTo>
                        <a:pt x="487" y="806"/>
                      </a:lnTo>
                      <a:lnTo>
                        <a:pt x="487" y="796"/>
                      </a:lnTo>
                      <a:lnTo>
                        <a:pt x="488" y="783"/>
                      </a:lnTo>
                      <a:lnTo>
                        <a:pt x="488" y="775"/>
                      </a:lnTo>
                      <a:lnTo>
                        <a:pt x="488" y="760"/>
                      </a:lnTo>
                      <a:lnTo>
                        <a:pt x="489" y="744"/>
                      </a:lnTo>
                      <a:lnTo>
                        <a:pt x="489" y="737"/>
                      </a:lnTo>
                      <a:lnTo>
                        <a:pt x="490" y="731"/>
                      </a:lnTo>
                      <a:lnTo>
                        <a:pt x="490" y="723"/>
                      </a:lnTo>
                      <a:lnTo>
                        <a:pt x="490" y="715"/>
                      </a:lnTo>
                      <a:lnTo>
                        <a:pt x="491" y="710"/>
                      </a:lnTo>
                      <a:lnTo>
                        <a:pt x="491" y="701"/>
                      </a:lnTo>
                      <a:lnTo>
                        <a:pt x="491" y="693"/>
                      </a:lnTo>
                      <a:lnTo>
                        <a:pt x="492" y="686"/>
                      </a:lnTo>
                      <a:lnTo>
                        <a:pt x="492" y="681"/>
                      </a:lnTo>
                      <a:lnTo>
                        <a:pt x="493" y="679"/>
                      </a:lnTo>
                      <a:lnTo>
                        <a:pt x="493" y="680"/>
                      </a:lnTo>
                      <a:lnTo>
                        <a:pt x="493" y="669"/>
                      </a:lnTo>
                      <a:lnTo>
                        <a:pt x="494" y="668"/>
                      </a:lnTo>
                      <a:lnTo>
                        <a:pt x="494" y="667"/>
                      </a:lnTo>
                      <a:lnTo>
                        <a:pt x="495" y="664"/>
                      </a:lnTo>
                      <a:lnTo>
                        <a:pt x="495" y="665"/>
                      </a:lnTo>
                      <a:lnTo>
                        <a:pt x="495" y="658"/>
                      </a:lnTo>
                      <a:lnTo>
                        <a:pt x="496" y="652"/>
                      </a:lnTo>
                      <a:lnTo>
                        <a:pt x="496" y="650"/>
                      </a:lnTo>
                      <a:lnTo>
                        <a:pt x="497" y="644"/>
                      </a:lnTo>
                      <a:lnTo>
                        <a:pt x="497" y="641"/>
                      </a:lnTo>
                      <a:lnTo>
                        <a:pt x="497" y="637"/>
                      </a:lnTo>
                      <a:lnTo>
                        <a:pt x="498" y="640"/>
                      </a:lnTo>
                      <a:lnTo>
                        <a:pt x="498" y="640"/>
                      </a:lnTo>
                      <a:lnTo>
                        <a:pt x="498" y="634"/>
                      </a:lnTo>
                      <a:lnTo>
                        <a:pt x="499" y="629"/>
                      </a:lnTo>
                      <a:lnTo>
                        <a:pt x="499" y="629"/>
                      </a:lnTo>
                      <a:lnTo>
                        <a:pt x="500" y="628"/>
                      </a:lnTo>
                      <a:lnTo>
                        <a:pt x="500" y="631"/>
                      </a:lnTo>
                      <a:lnTo>
                        <a:pt x="500" y="629"/>
                      </a:lnTo>
                      <a:lnTo>
                        <a:pt x="501" y="627"/>
                      </a:lnTo>
                      <a:lnTo>
                        <a:pt x="501" y="624"/>
                      </a:lnTo>
                      <a:lnTo>
                        <a:pt x="502" y="621"/>
                      </a:lnTo>
                      <a:lnTo>
                        <a:pt x="502" y="621"/>
                      </a:lnTo>
                      <a:lnTo>
                        <a:pt x="502" y="621"/>
                      </a:lnTo>
                      <a:lnTo>
                        <a:pt x="503" y="616"/>
                      </a:lnTo>
                      <a:lnTo>
                        <a:pt x="503" y="618"/>
                      </a:lnTo>
                      <a:lnTo>
                        <a:pt x="503" y="610"/>
                      </a:lnTo>
                      <a:lnTo>
                        <a:pt x="504" y="613"/>
                      </a:lnTo>
                      <a:lnTo>
                        <a:pt x="504" y="616"/>
                      </a:lnTo>
                      <a:lnTo>
                        <a:pt x="505" y="620"/>
                      </a:lnTo>
                      <a:lnTo>
                        <a:pt x="505" y="621"/>
                      </a:lnTo>
                      <a:lnTo>
                        <a:pt x="505" y="621"/>
                      </a:lnTo>
                      <a:lnTo>
                        <a:pt x="506" y="619"/>
                      </a:lnTo>
                      <a:lnTo>
                        <a:pt x="506" y="621"/>
                      </a:lnTo>
                      <a:lnTo>
                        <a:pt x="507" y="613"/>
                      </a:lnTo>
                      <a:lnTo>
                        <a:pt x="507" y="608"/>
                      </a:lnTo>
                      <a:lnTo>
                        <a:pt x="507" y="607"/>
                      </a:lnTo>
                      <a:lnTo>
                        <a:pt x="508" y="610"/>
                      </a:lnTo>
                      <a:lnTo>
                        <a:pt x="508" y="613"/>
                      </a:lnTo>
                      <a:lnTo>
                        <a:pt x="508" y="606"/>
                      </a:lnTo>
                      <a:lnTo>
                        <a:pt x="509" y="605"/>
                      </a:lnTo>
                      <a:lnTo>
                        <a:pt x="509" y="602"/>
                      </a:lnTo>
                      <a:lnTo>
                        <a:pt x="510" y="600"/>
                      </a:lnTo>
                      <a:lnTo>
                        <a:pt x="510" y="600"/>
                      </a:lnTo>
                      <a:lnTo>
                        <a:pt x="510" y="600"/>
                      </a:lnTo>
                      <a:lnTo>
                        <a:pt x="511" y="599"/>
                      </a:lnTo>
                      <a:lnTo>
                        <a:pt x="511" y="598"/>
                      </a:lnTo>
                      <a:lnTo>
                        <a:pt x="512" y="598"/>
                      </a:lnTo>
                      <a:lnTo>
                        <a:pt x="512" y="597"/>
                      </a:lnTo>
                      <a:lnTo>
                        <a:pt x="512" y="591"/>
                      </a:lnTo>
                      <a:lnTo>
                        <a:pt x="513" y="594"/>
                      </a:lnTo>
                      <a:lnTo>
                        <a:pt x="513" y="593"/>
                      </a:lnTo>
                      <a:lnTo>
                        <a:pt x="514" y="592"/>
                      </a:lnTo>
                      <a:lnTo>
                        <a:pt x="514" y="585"/>
                      </a:lnTo>
                      <a:lnTo>
                        <a:pt x="514" y="587"/>
                      </a:lnTo>
                      <a:lnTo>
                        <a:pt x="515" y="585"/>
                      </a:lnTo>
                      <a:lnTo>
                        <a:pt x="515" y="585"/>
                      </a:lnTo>
                      <a:lnTo>
                        <a:pt x="515" y="586"/>
                      </a:lnTo>
                      <a:lnTo>
                        <a:pt x="516" y="585"/>
                      </a:lnTo>
                      <a:lnTo>
                        <a:pt x="516" y="579"/>
                      </a:lnTo>
                      <a:lnTo>
                        <a:pt x="517" y="579"/>
                      </a:lnTo>
                      <a:lnTo>
                        <a:pt x="517" y="581"/>
                      </a:lnTo>
                      <a:lnTo>
                        <a:pt x="517" y="581"/>
                      </a:lnTo>
                      <a:lnTo>
                        <a:pt x="518" y="579"/>
                      </a:lnTo>
                      <a:lnTo>
                        <a:pt x="518" y="575"/>
                      </a:lnTo>
                      <a:lnTo>
                        <a:pt x="519" y="570"/>
                      </a:lnTo>
                      <a:lnTo>
                        <a:pt x="519" y="570"/>
                      </a:lnTo>
                      <a:lnTo>
                        <a:pt x="519" y="566"/>
                      </a:lnTo>
                      <a:lnTo>
                        <a:pt x="520" y="565"/>
                      </a:lnTo>
                      <a:lnTo>
                        <a:pt x="520" y="566"/>
                      </a:lnTo>
                      <a:lnTo>
                        <a:pt x="520" y="561"/>
                      </a:lnTo>
                      <a:lnTo>
                        <a:pt x="521" y="560"/>
                      </a:lnTo>
                      <a:lnTo>
                        <a:pt x="521" y="557"/>
                      </a:lnTo>
                      <a:lnTo>
                        <a:pt x="522" y="551"/>
                      </a:lnTo>
                      <a:lnTo>
                        <a:pt x="522" y="548"/>
                      </a:lnTo>
                      <a:lnTo>
                        <a:pt x="522" y="549"/>
                      </a:lnTo>
                      <a:lnTo>
                        <a:pt x="523" y="546"/>
                      </a:lnTo>
                      <a:lnTo>
                        <a:pt x="523" y="545"/>
                      </a:lnTo>
                      <a:lnTo>
                        <a:pt x="524" y="539"/>
                      </a:lnTo>
                      <a:lnTo>
                        <a:pt x="524" y="533"/>
                      </a:lnTo>
                      <a:lnTo>
                        <a:pt x="524" y="532"/>
                      </a:lnTo>
                      <a:lnTo>
                        <a:pt x="525" y="530"/>
                      </a:lnTo>
                      <a:lnTo>
                        <a:pt x="525" y="526"/>
                      </a:lnTo>
                      <a:lnTo>
                        <a:pt x="525" y="516"/>
                      </a:lnTo>
                      <a:lnTo>
                        <a:pt x="526" y="511"/>
                      </a:lnTo>
                      <a:lnTo>
                        <a:pt x="526" y="508"/>
                      </a:lnTo>
                      <a:lnTo>
                        <a:pt x="527" y="504"/>
                      </a:lnTo>
                      <a:lnTo>
                        <a:pt x="527" y="496"/>
                      </a:lnTo>
                      <a:lnTo>
                        <a:pt x="527" y="494"/>
                      </a:lnTo>
                      <a:lnTo>
                        <a:pt x="528" y="484"/>
                      </a:lnTo>
                      <a:lnTo>
                        <a:pt x="528" y="480"/>
                      </a:lnTo>
                      <a:lnTo>
                        <a:pt x="529" y="467"/>
                      </a:lnTo>
                      <a:lnTo>
                        <a:pt x="529" y="452"/>
                      </a:lnTo>
                      <a:lnTo>
                        <a:pt x="529" y="440"/>
                      </a:lnTo>
                      <a:lnTo>
                        <a:pt x="530" y="428"/>
                      </a:lnTo>
                      <a:lnTo>
                        <a:pt x="530" y="416"/>
                      </a:lnTo>
                      <a:lnTo>
                        <a:pt x="530" y="400"/>
                      </a:lnTo>
                      <a:lnTo>
                        <a:pt x="531" y="384"/>
                      </a:lnTo>
                      <a:lnTo>
                        <a:pt x="531" y="360"/>
                      </a:lnTo>
                      <a:lnTo>
                        <a:pt x="532" y="338"/>
                      </a:lnTo>
                      <a:lnTo>
                        <a:pt x="532" y="326"/>
                      </a:lnTo>
                      <a:lnTo>
                        <a:pt x="532" y="311"/>
                      </a:lnTo>
                      <a:lnTo>
                        <a:pt x="533" y="295"/>
                      </a:lnTo>
                      <a:lnTo>
                        <a:pt x="533" y="291"/>
                      </a:lnTo>
                      <a:lnTo>
                        <a:pt x="534" y="278"/>
                      </a:lnTo>
                      <a:lnTo>
                        <a:pt x="534" y="267"/>
                      </a:lnTo>
                      <a:lnTo>
                        <a:pt x="534" y="253"/>
                      </a:lnTo>
                      <a:lnTo>
                        <a:pt x="535" y="242"/>
                      </a:lnTo>
                      <a:lnTo>
                        <a:pt x="535" y="234"/>
                      </a:lnTo>
                      <a:lnTo>
                        <a:pt x="536" y="222"/>
                      </a:lnTo>
                      <a:lnTo>
                        <a:pt x="536" y="208"/>
                      </a:lnTo>
                      <a:lnTo>
                        <a:pt x="536" y="194"/>
                      </a:lnTo>
                      <a:lnTo>
                        <a:pt x="537" y="179"/>
                      </a:lnTo>
                      <a:lnTo>
                        <a:pt x="537" y="168"/>
                      </a:lnTo>
                      <a:lnTo>
                        <a:pt x="537" y="169"/>
                      </a:lnTo>
                      <a:lnTo>
                        <a:pt x="538" y="182"/>
                      </a:lnTo>
                      <a:lnTo>
                        <a:pt x="538" y="204"/>
                      </a:lnTo>
                      <a:lnTo>
                        <a:pt x="539" y="227"/>
                      </a:lnTo>
                      <a:lnTo>
                        <a:pt x="539" y="257"/>
                      </a:lnTo>
                      <a:lnTo>
                        <a:pt x="539" y="293"/>
                      </a:lnTo>
                      <a:lnTo>
                        <a:pt x="540" y="334"/>
                      </a:lnTo>
                      <a:lnTo>
                        <a:pt x="540" y="385"/>
                      </a:lnTo>
                      <a:lnTo>
                        <a:pt x="541" y="432"/>
                      </a:lnTo>
                      <a:lnTo>
                        <a:pt x="541" y="486"/>
                      </a:lnTo>
                      <a:lnTo>
                        <a:pt x="541" y="533"/>
                      </a:lnTo>
                      <a:lnTo>
                        <a:pt x="542" y="578"/>
                      </a:lnTo>
                      <a:lnTo>
                        <a:pt x="542" y="618"/>
                      </a:lnTo>
                      <a:lnTo>
                        <a:pt x="542" y="653"/>
                      </a:lnTo>
                      <a:lnTo>
                        <a:pt x="543" y="692"/>
                      </a:lnTo>
                      <a:lnTo>
                        <a:pt x="543" y="725"/>
                      </a:lnTo>
                      <a:lnTo>
                        <a:pt x="544" y="756"/>
                      </a:lnTo>
                      <a:lnTo>
                        <a:pt x="544" y="793"/>
                      </a:lnTo>
                      <a:lnTo>
                        <a:pt x="544" y="845"/>
                      </a:lnTo>
                      <a:lnTo>
                        <a:pt x="545" y="894"/>
                      </a:lnTo>
                      <a:lnTo>
                        <a:pt x="545" y="945"/>
                      </a:lnTo>
                      <a:lnTo>
                        <a:pt x="546" y="991"/>
                      </a:lnTo>
                      <a:lnTo>
                        <a:pt x="546" y="1024"/>
                      </a:lnTo>
                      <a:lnTo>
                        <a:pt x="546" y="1042"/>
                      </a:lnTo>
                      <a:lnTo>
                        <a:pt x="547" y="1052"/>
                      </a:lnTo>
                      <a:lnTo>
                        <a:pt x="547" y="1054"/>
                      </a:lnTo>
                      <a:lnTo>
                        <a:pt x="547" y="1043"/>
                      </a:lnTo>
                      <a:lnTo>
                        <a:pt x="548" y="1014"/>
                      </a:lnTo>
                      <a:lnTo>
                        <a:pt x="548" y="987"/>
                      </a:lnTo>
                      <a:lnTo>
                        <a:pt x="549" y="945"/>
                      </a:lnTo>
                      <a:lnTo>
                        <a:pt x="549" y="904"/>
                      </a:lnTo>
                      <a:lnTo>
                        <a:pt x="549" y="861"/>
                      </a:lnTo>
                      <a:lnTo>
                        <a:pt x="550" y="821"/>
                      </a:lnTo>
                      <a:lnTo>
                        <a:pt x="550" y="788"/>
                      </a:lnTo>
                      <a:lnTo>
                        <a:pt x="551" y="771"/>
                      </a:lnTo>
                      <a:lnTo>
                        <a:pt x="551" y="771"/>
                      </a:lnTo>
                      <a:lnTo>
                        <a:pt x="551" y="789"/>
                      </a:lnTo>
                      <a:lnTo>
                        <a:pt x="552" y="824"/>
                      </a:lnTo>
                      <a:lnTo>
                        <a:pt x="552" y="875"/>
                      </a:lnTo>
                      <a:lnTo>
                        <a:pt x="553" y="950"/>
                      </a:lnTo>
                      <a:lnTo>
                        <a:pt x="553" y="1034"/>
                      </a:lnTo>
                      <a:lnTo>
                        <a:pt x="553" y="1130"/>
                      </a:lnTo>
                      <a:lnTo>
                        <a:pt x="554" y="1222"/>
                      </a:lnTo>
                      <a:lnTo>
                        <a:pt x="554" y="1317"/>
                      </a:lnTo>
                      <a:lnTo>
                        <a:pt x="554" y="1420"/>
                      </a:lnTo>
                      <a:lnTo>
                        <a:pt x="555" y="1521"/>
                      </a:lnTo>
                      <a:lnTo>
                        <a:pt x="555" y="1601"/>
                      </a:lnTo>
                      <a:lnTo>
                        <a:pt x="556" y="1662"/>
                      </a:lnTo>
                      <a:lnTo>
                        <a:pt x="556" y="1695"/>
                      </a:lnTo>
                      <a:lnTo>
                        <a:pt x="556" y="1711"/>
                      </a:lnTo>
                      <a:lnTo>
                        <a:pt x="557" y="1720"/>
                      </a:lnTo>
                      <a:lnTo>
                        <a:pt x="557" y="1720"/>
                      </a:lnTo>
                      <a:lnTo>
                        <a:pt x="558" y="1717"/>
                      </a:lnTo>
                      <a:lnTo>
                        <a:pt x="558" y="1713"/>
                      </a:lnTo>
                      <a:lnTo>
                        <a:pt x="558" y="1708"/>
                      </a:lnTo>
                      <a:lnTo>
                        <a:pt x="559" y="1711"/>
                      </a:lnTo>
                      <a:lnTo>
                        <a:pt x="559" y="1720"/>
                      </a:lnTo>
                      <a:lnTo>
                        <a:pt x="559" y="1744"/>
                      </a:lnTo>
                      <a:lnTo>
                        <a:pt x="560" y="1777"/>
                      </a:lnTo>
                      <a:lnTo>
                        <a:pt x="560" y="1818"/>
                      </a:lnTo>
                      <a:lnTo>
                        <a:pt x="561" y="1868"/>
                      </a:lnTo>
                      <a:lnTo>
                        <a:pt x="561" y="1930"/>
                      </a:lnTo>
                      <a:lnTo>
                        <a:pt x="561" y="1988"/>
                      </a:lnTo>
                      <a:lnTo>
                        <a:pt x="562" y="2053"/>
                      </a:lnTo>
                      <a:lnTo>
                        <a:pt x="562" y="2128"/>
                      </a:lnTo>
                      <a:lnTo>
                        <a:pt x="563" y="2191"/>
                      </a:lnTo>
                      <a:lnTo>
                        <a:pt x="563" y="2236"/>
                      </a:lnTo>
                      <a:lnTo>
                        <a:pt x="563" y="2267"/>
                      </a:lnTo>
                      <a:lnTo>
                        <a:pt x="564" y="2267"/>
                      </a:lnTo>
                      <a:lnTo>
                        <a:pt x="564" y="2247"/>
                      </a:lnTo>
                      <a:lnTo>
                        <a:pt x="564" y="2212"/>
                      </a:lnTo>
                      <a:lnTo>
                        <a:pt x="565" y="2172"/>
                      </a:lnTo>
                      <a:lnTo>
                        <a:pt x="565" y="2139"/>
                      </a:lnTo>
                      <a:lnTo>
                        <a:pt x="566" y="2114"/>
                      </a:lnTo>
                      <a:lnTo>
                        <a:pt x="566" y="2092"/>
                      </a:lnTo>
                      <a:lnTo>
                        <a:pt x="566" y="2068"/>
                      </a:lnTo>
                      <a:lnTo>
                        <a:pt x="567" y="2038"/>
                      </a:lnTo>
                      <a:lnTo>
                        <a:pt x="567" y="2006"/>
                      </a:lnTo>
                      <a:lnTo>
                        <a:pt x="568" y="1976"/>
                      </a:lnTo>
                      <a:lnTo>
                        <a:pt x="568" y="1952"/>
                      </a:lnTo>
                      <a:lnTo>
                        <a:pt x="568" y="1933"/>
                      </a:lnTo>
                      <a:lnTo>
                        <a:pt x="569" y="1918"/>
                      </a:lnTo>
                      <a:lnTo>
                        <a:pt x="569" y="1911"/>
                      </a:lnTo>
                      <a:lnTo>
                        <a:pt x="569" y="1914"/>
                      </a:lnTo>
                      <a:lnTo>
                        <a:pt x="570" y="1929"/>
                      </a:lnTo>
                      <a:lnTo>
                        <a:pt x="570" y="1954"/>
                      </a:lnTo>
                      <a:lnTo>
                        <a:pt x="571" y="1993"/>
                      </a:lnTo>
                      <a:lnTo>
                        <a:pt x="571" y="2034"/>
                      </a:lnTo>
                      <a:lnTo>
                        <a:pt x="571" y="2077"/>
                      </a:lnTo>
                      <a:lnTo>
                        <a:pt x="572" y="2111"/>
                      </a:lnTo>
                      <a:lnTo>
                        <a:pt x="572" y="2147"/>
                      </a:lnTo>
                      <a:lnTo>
                        <a:pt x="573" y="2182"/>
                      </a:lnTo>
                      <a:lnTo>
                        <a:pt x="573" y="2224"/>
                      </a:lnTo>
                      <a:lnTo>
                        <a:pt x="573" y="2278"/>
                      </a:lnTo>
                      <a:lnTo>
                        <a:pt x="574" y="2341"/>
                      </a:lnTo>
                      <a:lnTo>
                        <a:pt x="574" y="2413"/>
                      </a:lnTo>
                      <a:lnTo>
                        <a:pt x="575" y="2504"/>
                      </a:lnTo>
                      <a:lnTo>
                        <a:pt x="575" y="2587"/>
                      </a:lnTo>
                      <a:lnTo>
                        <a:pt x="575" y="2664"/>
                      </a:lnTo>
                      <a:lnTo>
                        <a:pt x="576" y="2717"/>
                      </a:lnTo>
                      <a:lnTo>
                        <a:pt x="576" y="2757"/>
                      </a:lnTo>
                      <a:lnTo>
                        <a:pt x="576" y="2785"/>
                      </a:lnTo>
                      <a:lnTo>
                        <a:pt x="577" y="2813"/>
                      </a:lnTo>
                      <a:lnTo>
                        <a:pt x="577" y="2847"/>
                      </a:lnTo>
                      <a:lnTo>
                        <a:pt x="578" y="2869"/>
                      </a:lnTo>
                      <a:lnTo>
                        <a:pt x="578" y="2892"/>
                      </a:lnTo>
                      <a:lnTo>
                        <a:pt x="578" y="2909"/>
                      </a:lnTo>
                      <a:lnTo>
                        <a:pt x="579" y="2908"/>
                      </a:lnTo>
                      <a:lnTo>
                        <a:pt x="579" y="2894"/>
                      </a:lnTo>
                      <a:lnTo>
                        <a:pt x="580" y="2863"/>
                      </a:lnTo>
                      <a:lnTo>
                        <a:pt x="580" y="2808"/>
                      </a:lnTo>
                      <a:lnTo>
                        <a:pt x="580" y="2734"/>
                      </a:lnTo>
                      <a:lnTo>
                        <a:pt x="581" y="2645"/>
                      </a:lnTo>
                      <a:lnTo>
                        <a:pt x="581" y="2559"/>
                      </a:lnTo>
                      <a:lnTo>
                        <a:pt x="581" y="2485"/>
                      </a:lnTo>
                      <a:lnTo>
                        <a:pt x="582" y="2429"/>
                      </a:lnTo>
                      <a:lnTo>
                        <a:pt x="582" y="2399"/>
                      </a:lnTo>
                      <a:lnTo>
                        <a:pt x="583" y="2389"/>
                      </a:lnTo>
                      <a:lnTo>
                        <a:pt x="583" y="2383"/>
                      </a:lnTo>
                      <a:lnTo>
                        <a:pt x="583" y="2387"/>
                      </a:lnTo>
                      <a:lnTo>
                        <a:pt x="584" y="2387"/>
                      </a:lnTo>
                      <a:lnTo>
                        <a:pt x="584" y="2387"/>
                      </a:lnTo>
                      <a:lnTo>
                        <a:pt x="585" y="2383"/>
                      </a:lnTo>
                      <a:lnTo>
                        <a:pt x="585" y="2375"/>
                      </a:lnTo>
                      <a:lnTo>
                        <a:pt x="585" y="2372"/>
                      </a:lnTo>
                      <a:lnTo>
                        <a:pt x="586" y="2378"/>
                      </a:lnTo>
                      <a:lnTo>
                        <a:pt x="586" y="2399"/>
                      </a:lnTo>
                      <a:lnTo>
                        <a:pt x="586" y="2434"/>
                      </a:lnTo>
                      <a:lnTo>
                        <a:pt x="587" y="2461"/>
                      </a:lnTo>
                      <a:lnTo>
                        <a:pt x="587" y="2486"/>
                      </a:lnTo>
                      <a:lnTo>
                        <a:pt x="588" y="2488"/>
                      </a:lnTo>
                      <a:lnTo>
                        <a:pt x="588" y="2468"/>
                      </a:lnTo>
                      <a:lnTo>
                        <a:pt x="588" y="2417"/>
                      </a:lnTo>
                      <a:lnTo>
                        <a:pt x="589" y="2335"/>
                      </a:lnTo>
                      <a:lnTo>
                        <a:pt x="589" y="2236"/>
                      </a:lnTo>
                      <a:lnTo>
                        <a:pt x="590" y="2134"/>
                      </a:lnTo>
                      <a:lnTo>
                        <a:pt x="590" y="2021"/>
                      </a:lnTo>
                      <a:lnTo>
                        <a:pt x="590" y="1905"/>
                      </a:lnTo>
                      <a:lnTo>
                        <a:pt x="591" y="1787"/>
                      </a:lnTo>
                      <a:lnTo>
                        <a:pt x="591" y="1663"/>
                      </a:lnTo>
                      <a:lnTo>
                        <a:pt x="592" y="1536"/>
                      </a:lnTo>
                      <a:lnTo>
                        <a:pt x="592" y="1418"/>
                      </a:lnTo>
                      <a:lnTo>
                        <a:pt x="592" y="1321"/>
                      </a:lnTo>
                      <a:lnTo>
                        <a:pt x="593" y="1239"/>
                      </a:lnTo>
                      <a:lnTo>
                        <a:pt x="593" y="1178"/>
                      </a:lnTo>
                      <a:lnTo>
                        <a:pt x="593" y="1135"/>
                      </a:lnTo>
                      <a:lnTo>
                        <a:pt x="594" y="1104"/>
                      </a:lnTo>
                      <a:lnTo>
                        <a:pt x="594" y="1083"/>
                      </a:lnTo>
                      <a:lnTo>
                        <a:pt x="595" y="1064"/>
                      </a:lnTo>
                      <a:lnTo>
                        <a:pt x="595" y="1049"/>
                      </a:lnTo>
                      <a:lnTo>
                        <a:pt x="595" y="1033"/>
                      </a:lnTo>
                      <a:lnTo>
                        <a:pt x="596" y="1012"/>
                      </a:lnTo>
                      <a:lnTo>
                        <a:pt x="596" y="996"/>
                      </a:lnTo>
                      <a:lnTo>
                        <a:pt x="597" y="979"/>
                      </a:lnTo>
                      <a:lnTo>
                        <a:pt x="597" y="961"/>
                      </a:lnTo>
                      <a:lnTo>
                        <a:pt x="597" y="941"/>
                      </a:lnTo>
                      <a:lnTo>
                        <a:pt x="598" y="929"/>
                      </a:lnTo>
                      <a:lnTo>
                        <a:pt x="598" y="914"/>
                      </a:lnTo>
                      <a:lnTo>
                        <a:pt x="598" y="907"/>
                      </a:lnTo>
                      <a:lnTo>
                        <a:pt x="599" y="892"/>
                      </a:lnTo>
                      <a:lnTo>
                        <a:pt x="599" y="888"/>
                      </a:lnTo>
                      <a:lnTo>
                        <a:pt x="600" y="883"/>
                      </a:lnTo>
                      <a:lnTo>
                        <a:pt x="600" y="886"/>
                      </a:lnTo>
                      <a:lnTo>
                        <a:pt x="600" y="883"/>
                      </a:lnTo>
                      <a:lnTo>
                        <a:pt x="601" y="871"/>
                      </a:lnTo>
                      <a:lnTo>
                        <a:pt x="601" y="861"/>
                      </a:lnTo>
                      <a:lnTo>
                        <a:pt x="602" y="859"/>
                      </a:lnTo>
                      <a:lnTo>
                        <a:pt x="602" y="853"/>
                      </a:lnTo>
                      <a:lnTo>
                        <a:pt x="602" y="855"/>
                      </a:lnTo>
                      <a:lnTo>
                        <a:pt x="603" y="857"/>
                      </a:lnTo>
                      <a:lnTo>
                        <a:pt x="603" y="861"/>
                      </a:lnTo>
                      <a:lnTo>
                        <a:pt x="603" y="867"/>
                      </a:lnTo>
                      <a:lnTo>
                        <a:pt x="604" y="863"/>
                      </a:lnTo>
                      <a:lnTo>
                        <a:pt x="604" y="864"/>
                      </a:lnTo>
                      <a:lnTo>
                        <a:pt x="605" y="877"/>
                      </a:lnTo>
                      <a:lnTo>
                        <a:pt x="605" y="879"/>
                      </a:lnTo>
                      <a:lnTo>
                        <a:pt x="605" y="885"/>
                      </a:lnTo>
                      <a:lnTo>
                        <a:pt x="606" y="899"/>
                      </a:lnTo>
                      <a:lnTo>
                        <a:pt x="606" y="912"/>
                      </a:lnTo>
                      <a:lnTo>
                        <a:pt x="607" y="922"/>
                      </a:lnTo>
                      <a:lnTo>
                        <a:pt x="607" y="934"/>
                      </a:lnTo>
                      <a:lnTo>
                        <a:pt x="607" y="951"/>
                      </a:lnTo>
                      <a:lnTo>
                        <a:pt x="608" y="966"/>
                      </a:lnTo>
                      <a:lnTo>
                        <a:pt x="608" y="975"/>
                      </a:lnTo>
                      <a:lnTo>
                        <a:pt x="608" y="996"/>
                      </a:lnTo>
                      <a:lnTo>
                        <a:pt x="609" y="1012"/>
                      </a:lnTo>
                      <a:lnTo>
                        <a:pt x="609" y="1027"/>
                      </a:lnTo>
                      <a:lnTo>
                        <a:pt x="610" y="1049"/>
                      </a:lnTo>
                      <a:lnTo>
                        <a:pt x="610" y="1072"/>
                      </a:lnTo>
                      <a:lnTo>
                        <a:pt x="610" y="1094"/>
                      </a:lnTo>
                      <a:lnTo>
                        <a:pt x="611" y="1115"/>
                      </a:lnTo>
                      <a:lnTo>
                        <a:pt x="611" y="1133"/>
                      </a:lnTo>
                      <a:lnTo>
                        <a:pt x="612" y="1156"/>
                      </a:lnTo>
                      <a:lnTo>
                        <a:pt x="612" y="1173"/>
                      </a:lnTo>
                      <a:lnTo>
                        <a:pt x="612" y="1196"/>
                      </a:lnTo>
                      <a:lnTo>
                        <a:pt x="613" y="1219"/>
                      </a:lnTo>
                      <a:lnTo>
                        <a:pt x="613" y="1243"/>
                      </a:lnTo>
                      <a:lnTo>
                        <a:pt x="614" y="1267"/>
                      </a:lnTo>
                      <a:lnTo>
                        <a:pt x="614" y="1287"/>
                      </a:lnTo>
                      <a:lnTo>
                        <a:pt x="614" y="1307"/>
                      </a:lnTo>
                      <a:lnTo>
                        <a:pt x="615" y="1328"/>
                      </a:lnTo>
                      <a:lnTo>
                        <a:pt x="615" y="1348"/>
                      </a:lnTo>
                      <a:lnTo>
                        <a:pt x="615" y="1363"/>
                      </a:lnTo>
                      <a:lnTo>
                        <a:pt x="616" y="1382"/>
                      </a:lnTo>
                      <a:lnTo>
                        <a:pt x="616" y="1397"/>
                      </a:lnTo>
                      <a:lnTo>
                        <a:pt x="617" y="1417"/>
                      </a:lnTo>
                      <a:lnTo>
                        <a:pt x="617" y="1432"/>
                      </a:lnTo>
                      <a:lnTo>
                        <a:pt x="617" y="1447"/>
                      </a:lnTo>
                      <a:lnTo>
                        <a:pt x="618" y="1459"/>
                      </a:lnTo>
                      <a:lnTo>
                        <a:pt x="618" y="1472"/>
                      </a:lnTo>
                      <a:lnTo>
                        <a:pt x="619" y="1485"/>
                      </a:lnTo>
                      <a:lnTo>
                        <a:pt x="619" y="1495"/>
                      </a:lnTo>
                      <a:lnTo>
                        <a:pt x="619" y="1500"/>
                      </a:lnTo>
                      <a:lnTo>
                        <a:pt x="620" y="1515"/>
                      </a:lnTo>
                      <a:lnTo>
                        <a:pt x="620" y="1521"/>
                      </a:lnTo>
                      <a:lnTo>
                        <a:pt x="620" y="1529"/>
                      </a:lnTo>
                      <a:lnTo>
                        <a:pt x="621" y="1537"/>
                      </a:lnTo>
                      <a:lnTo>
                        <a:pt x="621" y="1544"/>
                      </a:lnTo>
                      <a:lnTo>
                        <a:pt x="622" y="1548"/>
                      </a:lnTo>
                      <a:lnTo>
                        <a:pt x="622" y="1556"/>
                      </a:lnTo>
                      <a:lnTo>
                        <a:pt x="622" y="1565"/>
                      </a:lnTo>
                      <a:lnTo>
                        <a:pt x="623" y="1570"/>
                      </a:lnTo>
                      <a:lnTo>
                        <a:pt x="623" y="1576"/>
                      </a:lnTo>
                      <a:lnTo>
                        <a:pt x="624" y="1577"/>
                      </a:lnTo>
                      <a:lnTo>
                        <a:pt x="624" y="1574"/>
                      </a:lnTo>
                      <a:lnTo>
                        <a:pt x="624" y="1573"/>
                      </a:lnTo>
                      <a:lnTo>
                        <a:pt x="625" y="1576"/>
                      </a:lnTo>
                      <a:lnTo>
                        <a:pt x="625" y="1577"/>
                      </a:lnTo>
                      <a:lnTo>
                        <a:pt x="625" y="1577"/>
                      </a:lnTo>
                      <a:lnTo>
                        <a:pt x="626" y="1577"/>
                      </a:lnTo>
                      <a:lnTo>
                        <a:pt x="626" y="1577"/>
                      </a:lnTo>
                      <a:lnTo>
                        <a:pt x="627" y="1575"/>
                      </a:lnTo>
                      <a:lnTo>
                        <a:pt x="627" y="1575"/>
                      </a:lnTo>
                      <a:lnTo>
                        <a:pt x="627" y="1575"/>
                      </a:lnTo>
                      <a:lnTo>
                        <a:pt x="628" y="1577"/>
                      </a:lnTo>
                      <a:lnTo>
                        <a:pt x="628" y="1574"/>
                      </a:lnTo>
                      <a:lnTo>
                        <a:pt x="629" y="1577"/>
                      </a:lnTo>
                      <a:lnTo>
                        <a:pt x="629" y="1573"/>
                      </a:lnTo>
                      <a:lnTo>
                        <a:pt x="629" y="1569"/>
                      </a:lnTo>
                      <a:lnTo>
                        <a:pt x="630" y="1569"/>
                      </a:lnTo>
                      <a:lnTo>
                        <a:pt x="630" y="1570"/>
                      </a:lnTo>
                      <a:lnTo>
                        <a:pt x="631" y="1567"/>
                      </a:lnTo>
                      <a:lnTo>
                        <a:pt x="631" y="1563"/>
                      </a:lnTo>
                      <a:lnTo>
                        <a:pt x="631" y="1558"/>
                      </a:lnTo>
                      <a:lnTo>
                        <a:pt x="632" y="1554"/>
                      </a:lnTo>
                      <a:lnTo>
                        <a:pt x="632" y="1553"/>
                      </a:lnTo>
                      <a:lnTo>
                        <a:pt x="632" y="1552"/>
                      </a:lnTo>
                      <a:lnTo>
                        <a:pt x="633" y="1550"/>
                      </a:lnTo>
                      <a:lnTo>
                        <a:pt x="633" y="1554"/>
                      </a:lnTo>
                      <a:lnTo>
                        <a:pt x="634" y="1556"/>
                      </a:lnTo>
                      <a:lnTo>
                        <a:pt x="634" y="1551"/>
                      </a:lnTo>
                      <a:lnTo>
                        <a:pt x="634" y="1544"/>
                      </a:lnTo>
                      <a:lnTo>
                        <a:pt x="635" y="1545"/>
                      </a:lnTo>
                      <a:lnTo>
                        <a:pt x="635" y="1543"/>
                      </a:lnTo>
                      <a:lnTo>
                        <a:pt x="636" y="1542"/>
                      </a:lnTo>
                      <a:lnTo>
                        <a:pt x="636" y="1537"/>
                      </a:lnTo>
                      <a:lnTo>
                        <a:pt x="636" y="1538"/>
                      </a:lnTo>
                      <a:lnTo>
                        <a:pt x="637" y="1533"/>
                      </a:lnTo>
                      <a:lnTo>
                        <a:pt x="637" y="1530"/>
                      </a:lnTo>
                      <a:lnTo>
                        <a:pt x="637" y="1529"/>
                      </a:lnTo>
                      <a:lnTo>
                        <a:pt x="638" y="1527"/>
                      </a:lnTo>
                      <a:lnTo>
                        <a:pt x="638" y="1521"/>
                      </a:lnTo>
                      <a:lnTo>
                        <a:pt x="639" y="1525"/>
                      </a:lnTo>
                      <a:lnTo>
                        <a:pt x="639" y="1516"/>
                      </a:lnTo>
                      <a:lnTo>
                        <a:pt x="639" y="1512"/>
                      </a:lnTo>
                      <a:lnTo>
                        <a:pt x="640" y="1510"/>
                      </a:lnTo>
                      <a:lnTo>
                        <a:pt x="640" y="1511"/>
                      </a:lnTo>
                      <a:lnTo>
                        <a:pt x="641" y="1508"/>
                      </a:lnTo>
                      <a:lnTo>
                        <a:pt x="641" y="1505"/>
                      </a:lnTo>
                      <a:lnTo>
                        <a:pt x="641" y="1503"/>
                      </a:lnTo>
                      <a:lnTo>
                        <a:pt x="642" y="1499"/>
                      </a:lnTo>
                      <a:lnTo>
                        <a:pt x="642" y="1493"/>
                      </a:lnTo>
                      <a:lnTo>
                        <a:pt x="642" y="1490"/>
                      </a:lnTo>
                      <a:lnTo>
                        <a:pt x="643" y="1490"/>
                      </a:lnTo>
                      <a:lnTo>
                        <a:pt x="643" y="1485"/>
                      </a:lnTo>
                      <a:lnTo>
                        <a:pt x="644" y="1482"/>
                      </a:lnTo>
                      <a:lnTo>
                        <a:pt x="644" y="1476"/>
                      </a:lnTo>
                      <a:lnTo>
                        <a:pt x="644" y="1474"/>
                      </a:lnTo>
                      <a:lnTo>
                        <a:pt x="645" y="1472"/>
                      </a:lnTo>
                      <a:lnTo>
                        <a:pt x="645" y="1470"/>
                      </a:lnTo>
                      <a:lnTo>
                        <a:pt x="646" y="1466"/>
                      </a:lnTo>
                      <a:lnTo>
                        <a:pt x="646" y="1463"/>
                      </a:lnTo>
                      <a:lnTo>
                        <a:pt x="646" y="1460"/>
                      </a:lnTo>
                      <a:lnTo>
                        <a:pt x="647" y="1454"/>
                      </a:lnTo>
                      <a:lnTo>
                        <a:pt x="647" y="1451"/>
                      </a:lnTo>
                      <a:lnTo>
                        <a:pt x="647" y="1448"/>
                      </a:lnTo>
                      <a:lnTo>
                        <a:pt x="648" y="1448"/>
                      </a:lnTo>
                      <a:lnTo>
                        <a:pt x="648" y="1447"/>
                      </a:lnTo>
                      <a:lnTo>
                        <a:pt x="649" y="1445"/>
                      </a:lnTo>
                      <a:lnTo>
                        <a:pt x="649" y="1441"/>
                      </a:lnTo>
                      <a:lnTo>
                        <a:pt x="649" y="1436"/>
                      </a:lnTo>
                      <a:lnTo>
                        <a:pt x="650" y="1435"/>
                      </a:lnTo>
                      <a:lnTo>
                        <a:pt x="650" y="1427"/>
                      </a:lnTo>
                      <a:lnTo>
                        <a:pt x="651" y="1421"/>
                      </a:lnTo>
                      <a:lnTo>
                        <a:pt x="651" y="1421"/>
                      </a:lnTo>
                      <a:lnTo>
                        <a:pt x="651" y="1423"/>
                      </a:lnTo>
                      <a:lnTo>
                        <a:pt x="652" y="1418"/>
                      </a:lnTo>
                      <a:lnTo>
                        <a:pt x="652" y="1414"/>
                      </a:lnTo>
                      <a:lnTo>
                        <a:pt x="653" y="1416"/>
                      </a:lnTo>
                      <a:lnTo>
                        <a:pt x="653" y="1417"/>
                      </a:lnTo>
                      <a:lnTo>
                        <a:pt x="653" y="1407"/>
                      </a:lnTo>
                      <a:lnTo>
                        <a:pt x="654" y="1405"/>
                      </a:lnTo>
                      <a:lnTo>
                        <a:pt x="654" y="1397"/>
                      </a:lnTo>
                      <a:lnTo>
                        <a:pt x="654" y="1390"/>
                      </a:lnTo>
                      <a:lnTo>
                        <a:pt x="655" y="1385"/>
                      </a:lnTo>
                      <a:lnTo>
                        <a:pt x="655" y="1385"/>
                      </a:lnTo>
                      <a:lnTo>
                        <a:pt x="656" y="1383"/>
                      </a:lnTo>
                      <a:lnTo>
                        <a:pt x="656" y="1380"/>
                      </a:lnTo>
                      <a:lnTo>
                        <a:pt x="656" y="1381"/>
                      </a:lnTo>
                      <a:lnTo>
                        <a:pt x="657" y="1380"/>
                      </a:lnTo>
                      <a:lnTo>
                        <a:pt x="657" y="1377"/>
                      </a:lnTo>
                      <a:lnTo>
                        <a:pt x="658" y="1371"/>
                      </a:lnTo>
                      <a:lnTo>
                        <a:pt x="658" y="1371"/>
                      </a:lnTo>
                      <a:lnTo>
                        <a:pt x="658" y="1372"/>
                      </a:lnTo>
                      <a:lnTo>
                        <a:pt x="659" y="1371"/>
                      </a:lnTo>
                      <a:lnTo>
                        <a:pt x="659" y="1361"/>
                      </a:lnTo>
                      <a:lnTo>
                        <a:pt x="659" y="1359"/>
                      </a:lnTo>
                      <a:lnTo>
                        <a:pt x="660" y="1357"/>
                      </a:lnTo>
                      <a:lnTo>
                        <a:pt x="660" y="1357"/>
                      </a:lnTo>
                      <a:lnTo>
                        <a:pt x="661" y="1356"/>
                      </a:lnTo>
                      <a:lnTo>
                        <a:pt x="661" y="1350"/>
                      </a:lnTo>
                      <a:lnTo>
                        <a:pt x="661" y="1346"/>
                      </a:lnTo>
                      <a:lnTo>
                        <a:pt x="662" y="1343"/>
                      </a:lnTo>
                      <a:lnTo>
                        <a:pt x="662" y="1341"/>
                      </a:lnTo>
                      <a:lnTo>
                        <a:pt x="663" y="1343"/>
                      </a:lnTo>
                      <a:lnTo>
                        <a:pt x="663" y="1343"/>
                      </a:lnTo>
                      <a:lnTo>
                        <a:pt x="663" y="1340"/>
                      </a:lnTo>
                      <a:lnTo>
                        <a:pt x="664" y="1339"/>
                      </a:lnTo>
                      <a:lnTo>
                        <a:pt x="664" y="1339"/>
                      </a:lnTo>
                      <a:lnTo>
                        <a:pt x="664" y="1334"/>
                      </a:lnTo>
                      <a:lnTo>
                        <a:pt x="665" y="1334"/>
                      </a:lnTo>
                      <a:lnTo>
                        <a:pt x="665" y="1324"/>
                      </a:lnTo>
                      <a:lnTo>
                        <a:pt x="666" y="1319"/>
                      </a:lnTo>
                      <a:lnTo>
                        <a:pt x="666" y="1310"/>
                      </a:lnTo>
                      <a:lnTo>
                        <a:pt x="666" y="1310"/>
                      </a:lnTo>
                      <a:lnTo>
                        <a:pt x="667" y="1306"/>
                      </a:lnTo>
                      <a:lnTo>
                        <a:pt x="667" y="1299"/>
                      </a:lnTo>
                      <a:lnTo>
                        <a:pt x="668" y="1302"/>
                      </a:lnTo>
                      <a:lnTo>
                        <a:pt x="668" y="1299"/>
                      </a:lnTo>
                      <a:lnTo>
                        <a:pt x="668" y="1294"/>
                      </a:lnTo>
                      <a:lnTo>
                        <a:pt x="669" y="1293"/>
                      </a:lnTo>
                      <a:lnTo>
                        <a:pt x="669" y="1285"/>
                      </a:lnTo>
                      <a:lnTo>
                        <a:pt x="670" y="1282"/>
                      </a:lnTo>
                      <a:lnTo>
                        <a:pt x="670" y="1282"/>
                      </a:lnTo>
                      <a:lnTo>
                        <a:pt x="670" y="1286"/>
                      </a:lnTo>
                      <a:lnTo>
                        <a:pt x="671" y="1283"/>
                      </a:lnTo>
                      <a:lnTo>
                        <a:pt x="671" y="1276"/>
                      </a:lnTo>
                      <a:lnTo>
                        <a:pt x="671" y="1272"/>
                      </a:lnTo>
                      <a:lnTo>
                        <a:pt x="672" y="1273"/>
                      </a:lnTo>
                      <a:lnTo>
                        <a:pt x="672" y="1269"/>
                      </a:lnTo>
                      <a:lnTo>
                        <a:pt x="673" y="1260"/>
                      </a:lnTo>
                      <a:lnTo>
                        <a:pt x="673" y="1260"/>
                      </a:lnTo>
                      <a:lnTo>
                        <a:pt x="673" y="1257"/>
                      </a:lnTo>
                      <a:lnTo>
                        <a:pt x="674" y="1260"/>
                      </a:lnTo>
                      <a:lnTo>
                        <a:pt x="674" y="1254"/>
                      </a:lnTo>
                      <a:lnTo>
                        <a:pt x="675" y="1249"/>
                      </a:lnTo>
                      <a:lnTo>
                        <a:pt x="675" y="1246"/>
                      </a:lnTo>
                      <a:lnTo>
                        <a:pt x="675" y="1248"/>
                      </a:lnTo>
                      <a:lnTo>
                        <a:pt x="676" y="1246"/>
                      </a:lnTo>
                      <a:lnTo>
                        <a:pt x="676" y="1239"/>
                      </a:lnTo>
                      <a:lnTo>
                        <a:pt x="676" y="1233"/>
                      </a:lnTo>
                      <a:lnTo>
                        <a:pt x="677" y="1230"/>
                      </a:lnTo>
                      <a:lnTo>
                        <a:pt x="677" y="1226"/>
                      </a:lnTo>
                      <a:lnTo>
                        <a:pt x="678" y="1227"/>
                      </a:lnTo>
                      <a:lnTo>
                        <a:pt x="678" y="1225"/>
                      </a:lnTo>
                      <a:lnTo>
                        <a:pt x="678" y="1224"/>
                      </a:lnTo>
                      <a:lnTo>
                        <a:pt x="679" y="1224"/>
                      </a:lnTo>
                      <a:lnTo>
                        <a:pt x="679" y="1219"/>
                      </a:lnTo>
                      <a:lnTo>
                        <a:pt x="680" y="1214"/>
                      </a:lnTo>
                      <a:lnTo>
                        <a:pt x="680" y="1215"/>
                      </a:lnTo>
                      <a:lnTo>
                        <a:pt x="680" y="1214"/>
                      </a:lnTo>
                      <a:lnTo>
                        <a:pt x="681" y="1211"/>
                      </a:lnTo>
                      <a:lnTo>
                        <a:pt x="681" y="1206"/>
                      </a:lnTo>
                      <a:lnTo>
                        <a:pt x="681" y="1205"/>
                      </a:lnTo>
                      <a:lnTo>
                        <a:pt x="682" y="1198"/>
                      </a:lnTo>
                      <a:lnTo>
                        <a:pt x="682" y="1196"/>
                      </a:lnTo>
                      <a:lnTo>
                        <a:pt x="683" y="1194"/>
                      </a:lnTo>
                      <a:lnTo>
                        <a:pt x="683" y="1193"/>
                      </a:lnTo>
                      <a:lnTo>
                        <a:pt x="683" y="1191"/>
                      </a:lnTo>
                      <a:lnTo>
                        <a:pt x="684" y="1191"/>
                      </a:lnTo>
                      <a:lnTo>
                        <a:pt x="684" y="1183"/>
                      </a:lnTo>
                      <a:lnTo>
                        <a:pt x="685" y="1177"/>
                      </a:lnTo>
                      <a:lnTo>
                        <a:pt x="685" y="1174"/>
                      </a:lnTo>
                      <a:lnTo>
                        <a:pt x="685" y="1176"/>
                      </a:lnTo>
                      <a:lnTo>
                        <a:pt x="686" y="1178"/>
                      </a:lnTo>
                      <a:lnTo>
                        <a:pt x="686" y="1180"/>
                      </a:lnTo>
                      <a:lnTo>
                        <a:pt x="686" y="1180"/>
                      </a:lnTo>
                      <a:lnTo>
                        <a:pt x="687" y="1176"/>
                      </a:lnTo>
                      <a:lnTo>
                        <a:pt x="687" y="1173"/>
                      </a:lnTo>
                      <a:lnTo>
                        <a:pt x="688" y="1169"/>
                      </a:lnTo>
                      <a:lnTo>
                        <a:pt x="688" y="1168"/>
                      </a:lnTo>
                      <a:lnTo>
                        <a:pt x="688" y="1165"/>
                      </a:lnTo>
                      <a:lnTo>
                        <a:pt x="689" y="1165"/>
                      </a:lnTo>
                      <a:lnTo>
                        <a:pt x="689" y="1156"/>
                      </a:lnTo>
                      <a:lnTo>
                        <a:pt x="690" y="1150"/>
                      </a:lnTo>
                      <a:lnTo>
                        <a:pt x="690" y="1149"/>
                      </a:lnTo>
                      <a:lnTo>
                        <a:pt x="690" y="1148"/>
                      </a:lnTo>
                      <a:lnTo>
                        <a:pt x="691" y="1145"/>
                      </a:lnTo>
                      <a:lnTo>
                        <a:pt x="691" y="1138"/>
                      </a:lnTo>
                      <a:lnTo>
                        <a:pt x="692" y="1135"/>
                      </a:lnTo>
                      <a:lnTo>
                        <a:pt x="692" y="1131"/>
                      </a:lnTo>
                      <a:lnTo>
                        <a:pt x="692" y="1133"/>
                      </a:lnTo>
                      <a:lnTo>
                        <a:pt x="693" y="1129"/>
                      </a:lnTo>
                      <a:lnTo>
                        <a:pt x="693" y="1123"/>
                      </a:lnTo>
                      <a:lnTo>
                        <a:pt x="693" y="1125"/>
                      </a:lnTo>
                      <a:lnTo>
                        <a:pt x="694" y="1123"/>
                      </a:lnTo>
                      <a:lnTo>
                        <a:pt x="694" y="1122"/>
                      </a:lnTo>
                      <a:lnTo>
                        <a:pt x="695" y="1115"/>
                      </a:lnTo>
                      <a:lnTo>
                        <a:pt x="695" y="1114"/>
                      </a:lnTo>
                      <a:lnTo>
                        <a:pt x="695" y="1107"/>
                      </a:lnTo>
                      <a:lnTo>
                        <a:pt x="696" y="1104"/>
                      </a:lnTo>
                      <a:lnTo>
                        <a:pt x="696" y="1100"/>
                      </a:lnTo>
                      <a:lnTo>
                        <a:pt x="697" y="1095"/>
                      </a:lnTo>
                      <a:lnTo>
                        <a:pt x="697" y="1090"/>
                      </a:lnTo>
                      <a:lnTo>
                        <a:pt x="697" y="1093"/>
                      </a:lnTo>
                      <a:lnTo>
                        <a:pt x="698" y="1098"/>
                      </a:lnTo>
                      <a:lnTo>
                        <a:pt x="698" y="1098"/>
                      </a:lnTo>
                      <a:lnTo>
                        <a:pt x="698" y="1098"/>
                      </a:lnTo>
                      <a:lnTo>
                        <a:pt x="699" y="1098"/>
                      </a:lnTo>
                      <a:lnTo>
                        <a:pt x="699" y="1094"/>
                      </a:lnTo>
                      <a:lnTo>
                        <a:pt x="700" y="1088"/>
                      </a:lnTo>
                      <a:lnTo>
                        <a:pt x="700" y="1088"/>
                      </a:lnTo>
                      <a:lnTo>
                        <a:pt x="700" y="1086"/>
                      </a:lnTo>
                      <a:lnTo>
                        <a:pt x="701" y="1086"/>
                      </a:lnTo>
                      <a:lnTo>
                        <a:pt x="701" y="1081"/>
                      </a:lnTo>
                      <a:lnTo>
                        <a:pt x="702" y="1078"/>
                      </a:lnTo>
                      <a:lnTo>
                        <a:pt x="702" y="1074"/>
                      </a:lnTo>
                      <a:lnTo>
                        <a:pt x="702" y="1070"/>
                      </a:lnTo>
                      <a:lnTo>
                        <a:pt x="703" y="1067"/>
                      </a:lnTo>
                      <a:lnTo>
                        <a:pt x="703" y="1066"/>
                      </a:lnTo>
                      <a:lnTo>
                        <a:pt x="703" y="1064"/>
                      </a:lnTo>
                      <a:lnTo>
                        <a:pt x="704" y="1066"/>
                      </a:lnTo>
                      <a:lnTo>
                        <a:pt x="704" y="1061"/>
                      </a:lnTo>
                      <a:lnTo>
                        <a:pt x="705" y="1055"/>
                      </a:lnTo>
                      <a:lnTo>
                        <a:pt x="705" y="1055"/>
                      </a:lnTo>
                      <a:lnTo>
                        <a:pt x="705" y="1054"/>
                      </a:lnTo>
                      <a:lnTo>
                        <a:pt x="706" y="1049"/>
                      </a:lnTo>
                      <a:lnTo>
                        <a:pt x="706" y="1049"/>
                      </a:lnTo>
                      <a:lnTo>
                        <a:pt x="707" y="1043"/>
                      </a:lnTo>
                      <a:lnTo>
                        <a:pt x="707" y="1039"/>
                      </a:lnTo>
                      <a:lnTo>
                        <a:pt x="707" y="1039"/>
                      </a:lnTo>
                      <a:lnTo>
                        <a:pt x="708" y="1041"/>
                      </a:lnTo>
                      <a:lnTo>
                        <a:pt x="708" y="1041"/>
                      </a:lnTo>
                      <a:lnTo>
                        <a:pt x="709" y="1039"/>
                      </a:lnTo>
                      <a:lnTo>
                        <a:pt x="709" y="1039"/>
                      </a:lnTo>
                      <a:lnTo>
                        <a:pt x="709" y="1032"/>
                      </a:lnTo>
                      <a:lnTo>
                        <a:pt x="710" y="1027"/>
                      </a:lnTo>
                      <a:lnTo>
                        <a:pt x="710" y="1030"/>
                      </a:lnTo>
                      <a:lnTo>
                        <a:pt x="710" y="1023"/>
                      </a:lnTo>
                      <a:lnTo>
                        <a:pt x="711" y="1024"/>
                      </a:lnTo>
                      <a:lnTo>
                        <a:pt x="711" y="1024"/>
                      </a:lnTo>
                      <a:lnTo>
                        <a:pt x="712" y="1022"/>
                      </a:lnTo>
                      <a:lnTo>
                        <a:pt x="712" y="1017"/>
                      </a:lnTo>
                      <a:lnTo>
                        <a:pt x="712" y="1011"/>
                      </a:lnTo>
                      <a:lnTo>
                        <a:pt x="713" y="1014"/>
                      </a:lnTo>
                      <a:lnTo>
                        <a:pt x="713" y="1012"/>
                      </a:lnTo>
                      <a:lnTo>
                        <a:pt x="714" y="1012"/>
                      </a:lnTo>
                      <a:lnTo>
                        <a:pt x="714" y="1012"/>
                      </a:lnTo>
                      <a:lnTo>
                        <a:pt x="714" y="1006"/>
                      </a:lnTo>
                      <a:lnTo>
                        <a:pt x="715" y="1000"/>
                      </a:lnTo>
                      <a:lnTo>
                        <a:pt x="715" y="1001"/>
                      </a:lnTo>
                      <a:lnTo>
                        <a:pt x="715" y="1003"/>
                      </a:lnTo>
                      <a:lnTo>
                        <a:pt x="716" y="999"/>
                      </a:lnTo>
                      <a:lnTo>
                        <a:pt x="716" y="999"/>
                      </a:lnTo>
                      <a:lnTo>
                        <a:pt x="717" y="997"/>
                      </a:lnTo>
                      <a:lnTo>
                        <a:pt x="717" y="994"/>
                      </a:lnTo>
                      <a:lnTo>
                        <a:pt x="717" y="993"/>
                      </a:lnTo>
                      <a:lnTo>
                        <a:pt x="718" y="989"/>
                      </a:lnTo>
                      <a:lnTo>
                        <a:pt x="718" y="990"/>
                      </a:lnTo>
                      <a:lnTo>
                        <a:pt x="719" y="982"/>
                      </a:lnTo>
                      <a:lnTo>
                        <a:pt x="719" y="980"/>
                      </a:lnTo>
                      <a:lnTo>
                        <a:pt x="719" y="971"/>
                      </a:lnTo>
                      <a:lnTo>
                        <a:pt x="720" y="966"/>
                      </a:lnTo>
                      <a:lnTo>
                        <a:pt x="720" y="968"/>
                      </a:lnTo>
                      <a:lnTo>
                        <a:pt x="720" y="968"/>
                      </a:lnTo>
                      <a:lnTo>
                        <a:pt x="721" y="970"/>
                      </a:lnTo>
                      <a:lnTo>
                        <a:pt x="721" y="967"/>
                      </a:lnTo>
                      <a:lnTo>
                        <a:pt x="722" y="967"/>
                      </a:lnTo>
                      <a:lnTo>
                        <a:pt x="722" y="965"/>
                      </a:lnTo>
                      <a:lnTo>
                        <a:pt x="722" y="967"/>
                      </a:lnTo>
                      <a:lnTo>
                        <a:pt x="723" y="969"/>
                      </a:lnTo>
                      <a:lnTo>
                        <a:pt x="723" y="964"/>
                      </a:lnTo>
                      <a:lnTo>
                        <a:pt x="724" y="963"/>
                      </a:lnTo>
                      <a:lnTo>
                        <a:pt x="724" y="965"/>
                      </a:lnTo>
                      <a:lnTo>
                        <a:pt x="724" y="960"/>
                      </a:lnTo>
                      <a:lnTo>
                        <a:pt x="725" y="953"/>
                      </a:lnTo>
                      <a:lnTo>
                        <a:pt x="725" y="956"/>
                      </a:lnTo>
                      <a:lnTo>
                        <a:pt x="725" y="954"/>
                      </a:lnTo>
                      <a:lnTo>
                        <a:pt x="726" y="956"/>
                      </a:lnTo>
                      <a:lnTo>
                        <a:pt x="726" y="953"/>
                      </a:lnTo>
                      <a:lnTo>
                        <a:pt x="727" y="951"/>
                      </a:lnTo>
                      <a:lnTo>
                        <a:pt x="727" y="946"/>
                      </a:lnTo>
                      <a:lnTo>
                        <a:pt x="727" y="946"/>
                      </a:lnTo>
                      <a:lnTo>
                        <a:pt x="728" y="949"/>
                      </a:lnTo>
                      <a:lnTo>
                        <a:pt x="728" y="953"/>
                      </a:lnTo>
                      <a:lnTo>
                        <a:pt x="729" y="948"/>
                      </a:lnTo>
                      <a:lnTo>
                        <a:pt x="729" y="953"/>
                      </a:lnTo>
                      <a:lnTo>
                        <a:pt x="729" y="941"/>
                      </a:lnTo>
                      <a:lnTo>
                        <a:pt x="730" y="934"/>
                      </a:lnTo>
                      <a:lnTo>
                        <a:pt x="730" y="933"/>
                      </a:lnTo>
                      <a:lnTo>
                        <a:pt x="731" y="932"/>
                      </a:lnTo>
                      <a:lnTo>
                        <a:pt x="731" y="926"/>
                      </a:lnTo>
                      <a:lnTo>
                        <a:pt x="731" y="926"/>
                      </a:lnTo>
                      <a:lnTo>
                        <a:pt x="732" y="925"/>
                      </a:lnTo>
                      <a:lnTo>
                        <a:pt x="732" y="923"/>
                      </a:lnTo>
                      <a:lnTo>
                        <a:pt x="732" y="923"/>
                      </a:lnTo>
                      <a:lnTo>
                        <a:pt x="733" y="921"/>
                      </a:lnTo>
                      <a:lnTo>
                        <a:pt x="733" y="922"/>
                      </a:lnTo>
                      <a:lnTo>
                        <a:pt x="734" y="920"/>
                      </a:lnTo>
                      <a:lnTo>
                        <a:pt x="734" y="922"/>
                      </a:lnTo>
                      <a:lnTo>
                        <a:pt x="734" y="917"/>
                      </a:lnTo>
                      <a:lnTo>
                        <a:pt x="735" y="916"/>
                      </a:lnTo>
                      <a:lnTo>
                        <a:pt x="735" y="915"/>
                      </a:lnTo>
                      <a:lnTo>
                        <a:pt x="736" y="914"/>
                      </a:lnTo>
                      <a:lnTo>
                        <a:pt x="736" y="913"/>
                      </a:lnTo>
                      <a:lnTo>
                        <a:pt x="736" y="911"/>
                      </a:lnTo>
                      <a:lnTo>
                        <a:pt x="737" y="907"/>
                      </a:lnTo>
                      <a:lnTo>
                        <a:pt x="737" y="902"/>
                      </a:lnTo>
                      <a:lnTo>
                        <a:pt x="737" y="902"/>
                      </a:lnTo>
                      <a:lnTo>
                        <a:pt x="738" y="901"/>
                      </a:lnTo>
                      <a:lnTo>
                        <a:pt x="738" y="900"/>
                      </a:lnTo>
                      <a:lnTo>
                        <a:pt x="739" y="902"/>
                      </a:lnTo>
                      <a:lnTo>
                        <a:pt x="739" y="904"/>
                      </a:lnTo>
                      <a:lnTo>
                        <a:pt x="739" y="901"/>
                      </a:lnTo>
                      <a:lnTo>
                        <a:pt x="740" y="896"/>
                      </a:lnTo>
                      <a:lnTo>
                        <a:pt x="740" y="898"/>
                      </a:lnTo>
                      <a:lnTo>
                        <a:pt x="741" y="891"/>
                      </a:lnTo>
                      <a:lnTo>
                        <a:pt x="741" y="896"/>
                      </a:lnTo>
                      <a:lnTo>
                        <a:pt x="741" y="893"/>
                      </a:lnTo>
                      <a:lnTo>
                        <a:pt x="742" y="894"/>
                      </a:lnTo>
                      <a:lnTo>
                        <a:pt x="742" y="891"/>
                      </a:lnTo>
                      <a:lnTo>
                        <a:pt x="742" y="886"/>
                      </a:lnTo>
                      <a:lnTo>
                        <a:pt x="743" y="885"/>
                      </a:lnTo>
                      <a:lnTo>
                        <a:pt x="743" y="886"/>
                      </a:lnTo>
                      <a:lnTo>
                        <a:pt x="744" y="882"/>
                      </a:lnTo>
                      <a:lnTo>
                        <a:pt x="744" y="883"/>
                      </a:lnTo>
                      <a:lnTo>
                        <a:pt x="744" y="879"/>
                      </a:lnTo>
                      <a:lnTo>
                        <a:pt x="745" y="877"/>
                      </a:lnTo>
                      <a:lnTo>
                        <a:pt x="745" y="878"/>
                      </a:lnTo>
                      <a:lnTo>
                        <a:pt x="746" y="875"/>
                      </a:lnTo>
                      <a:lnTo>
                        <a:pt x="746" y="873"/>
                      </a:lnTo>
                      <a:lnTo>
                        <a:pt x="746" y="871"/>
                      </a:lnTo>
                      <a:lnTo>
                        <a:pt x="747" y="871"/>
                      </a:lnTo>
                      <a:lnTo>
                        <a:pt x="747" y="870"/>
                      </a:lnTo>
                      <a:lnTo>
                        <a:pt x="748" y="869"/>
                      </a:lnTo>
                      <a:lnTo>
                        <a:pt x="748" y="869"/>
                      </a:lnTo>
                      <a:lnTo>
                        <a:pt x="748" y="870"/>
                      </a:lnTo>
                      <a:lnTo>
                        <a:pt x="749" y="866"/>
                      </a:lnTo>
                      <a:lnTo>
                        <a:pt x="749" y="869"/>
                      </a:lnTo>
                      <a:lnTo>
                        <a:pt x="749" y="859"/>
                      </a:lnTo>
                      <a:lnTo>
                        <a:pt x="750" y="858"/>
                      </a:lnTo>
                      <a:lnTo>
                        <a:pt x="750" y="860"/>
                      </a:lnTo>
                      <a:lnTo>
                        <a:pt x="751" y="862"/>
                      </a:lnTo>
                      <a:lnTo>
                        <a:pt x="751" y="865"/>
                      </a:lnTo>
                      <a:lnTo>
                        <a:pt x="751" y="864"/>
                      </a:lnTo>
                      <a:lnTo>
                        <a:pt x="752" y="859"/>
                      </a:lnTo>
                      <a:lnTo>
                        <a:pt x="752" y="858"/>
                      </a:lnTo>
                      <a:lnTo>
                        <a:pt x="753" y="856"/>
                      </a:lnTo>
                      <a:lnTo>
                        <a:pt x="753" y="858"/>
                      </a:lnTo>
                      <a:lnTo>
                        <a:pt x="753" y="856"/>
                      </a:lnTo>
                      <a:lnTo>
                        <a:pt x="754" y="856"/>
                      </a:lnTo>
                      <a:lnTo>
                        <a:pt x="754" y="852"/>
                      </a:lnTo>
                      <a:lnTo>
                        <a:pt x="754" y="846"/>
                      </a:lnTo>
                      <a:lnTo>
                        <a:pt x="755" y="840"/>
                      </a:lnTo>
                      <a:lnTo>
                        <a:pt x="755" y="843"/>
                      </a:lnTo>
                      <a:lnTo>
                        <a:pt x="756" y="843"/>
                      </a:lnTo>
                      <a:lnTo>
                        <a:pt x="756" y="844"/>
                      </a:lnTo>
                      <a:lnTo>
                        <a:pt x="756" y="843"/>
                      </a:lnTo>
                      <a:lnTo>
                        <a:pt x="757" y="839"/>
                      </a:lnTo>
                      <a:lnTo>
                        <a:pt x="757" y="837"/>
                      </a:lnTo>
                      <a:lnTo>
                        <a:pt x="758" y="833"/>
                      </a:lnTo>
                      <a:lnTo>
                        <a:pt x="758" y="834"/>
                      </a:lnTo>
                      <a:lnTo>
                        <a:pt x="758" y="836"/>
                      </a:lnTo>
                      <a:lnTo>
                        <a:pt x="759" y="831"/>
                      </a:lnTo>
                      <a:lnTo>
                        <a:pt x="759" y="831"/>
                      </a:lnTo>
                      <a:lnTo>
                        <a:pt x="759" y="827"/>
                      </a:lnTo>
                      <a:lnTo>
                        <a:pt x="760" y="825"/>
                      </a:lnTo>
                      <a:lnTo>
                        <a:pt x="760" y="821"/>
                      </a:lnTo>
                      <a:lnTo>
                        <a:pt x="761" y="819"/>
                      </a:lnTo>
                      <a:lnTo>
                        <a:pt x="761" y="818"/>
                      </a:lnTo>
                      <a:lnTo>
                        <a:pt x="761" y="816"/>
                      </a:lnTo>
                      <a:lnTo>
                        <a:pt x="762" y="818"/>
                      </a:lnTo>
                      <a:lnTo>
                        <a:pt x="762" y="818"/>
                      </a:lnTo>
                      <a:lnTo>
                        <a:pt x="763" y="821"/>
                      </a:lnTo>
                      <a:lnTo>
                        <a:pt x="763" y="821"/>
                      </a:lnTo>
                      <a:lnTo>
                        <a:pt x="763" y="821"/>
                      </a:lnTo>
                      <a:lnTo>
                        <a:pt x="764" y="824"/>
                      </a:lnTo>
                      <a:lnTo>
                        <a:pt x="764" y="823"/>
                      </a:lnTo>
                      <a:lnTo>
                        <a:pt x="764" y="819"/>
                      </a:lnTo>
                      <a:lnTo>
                        <a:pt x="765" y="817"/>
                      </a:lnTo>
                      <a:lnTo>
                        <a:pt x="765" y="814"/>
                      </a:lnTo>
                      <a:lnTo>
                        <a:pt x="766" y="814"/>
                      </a:lnTo>
                      <a:lnTo>
                        <a:pt x="766" y="813"/>
                      </a:lnTo>
                      <a:lnTo>
                        <a:pt x="766" y="809"/>
                      </a:lnTo>
                      <a:lnTo>
                        <a:pt x="767" y="806"/>
                      </a:lnTo>
                      <a:lnTo>
                        <a:pt x="767" y="805"/>
                      </a:lnTo>
                      <a:lnTo>
                        <a:pt x="768" y="803"/>
                      </a:lnTo>
                      <a:lnTo>
                        <a:pt x="768" y="804"/>
                      </a:lnTo>
                      <a:lnTo>
                        <a:pt x="768" y="803"/>
                      </a:lnTo>
                      <a:lnTo>
                        <a:pt x="769" y="806"/>
                      </a:lnTo>
                      <a:lnTo>
                        <a:pt x="769" y="812"/>
                      </a:lnTo>
                      <a:lnTo>
                        <a:pt x="770" y="806"/>
                      </a:lnTo>
                      <a:lnTo>
                        <a:pt x="770" y="800"/>
                      </a:lnTo>
                      <a:lnTo>
                        <a:pt x="770" y="804"/>
                      </a:lnTo>
                      <a:lnTo>
                        <a:pt x="771" y="799"/>
                      </a:lnTo>
                      <a:lnTo>
                        <a:pt x="771" y="800"/>
                      </a:lnTo>
                      <a:lnTo>
                        <a:pt x="771" y="798"/>
                      </a:lnTo>
                      <a:lnTo>
                        <a:pt x="772" y="796"/>
                      </a:lnTo>
                      <a:lnTo>
                        <a:pt x="772" y="792"/>
                      </a:lnTo>
                      <a:lnTo>
                        <a:pt x="773" y="791"/>
                      </a:lnTo>
                      <a:lnTo>
                        <a:pt x="773" y="792"/>
                      </a:lnTo>
                      <a:lnTo>
                        <a:pt x="773" y="792"/>
                      </a:lnTo>
                      <a:lnTo>
                        <a:pt x="774" y="791"/>
                      </a:lnTo>
                      <a:lnTo>
                        <a:pt x="774" y="793"/>
                      </a:lnTo>
                      <a:lnTo>
                        <a:pt x="775" y="788"/>
                      </a:lnTo>
                      <a:lnTo>
                        <a:pt x="775" y="787"/>
                      </a:lnTo>
                      <a:lnTo>
                        <a:pt x="775" y="787"/>
                      </a:lnTo>
                      <a:lnTo>
                        <a:pt x="776" y="787"/>
                      </a:lnTo>
                      <a:lnTo>
                        <a:pt x="776" y="786"/>
                      </a:lnTo>
                      <a:lnTo>
                        <a:pt x="776" y="784"/>
                      </a:lnTo>
                      <a:lnTo>
                        <a:pt x="777" y="783"/>
                      </a:lnTo>
                      <a:lnTo>
                        <a:pt x="777" y="783"/>
                      </a:lnTo>
                      <a:lnTo>
                        <a:pt x="778" y="783"/>
                      </a:lnTo>
                      <a:lnTo>
                        <a:pt x="778" y="785"/>
                      </a:lnTo>
                      <a:lnTo>
                        <a:pt x="778" y="785"/>
                      </a:lnTo>
                      <a:lnTo>
                        <a:pt x="779" y="783"/>
                      </a:lnTo>
                      <a:lnTo>
                        <a:pt x="779" y="784"/>
                      </a:lnTo>
                      <a:lnTo>
                        <a:pt x="780" y="778"/>
                      </a:lnTo>
                      <a:lnTo>
                        <a:pt x="780" y="778"/>
                      </a:lnTo>
                      <a:lnTo>
                        <a:pt x="780" y="778"/>
                      </a:lnTo>
                      <a:lnTo>
                        <a:pt x="781" y="781"/>
                      </a:lnTo>
                      <a:lnTo>
                        <a:pt x="781" y="781"/>
                      </a:lnTo>
                      <a:lnTo>
                        <a:pt x="781" y="779"/>
                      </a:lnTo>
                      <a:lnTo>
                        <a:pt x="782" y="772"/>
                      </a:lnTo>
                      <a:lnTo>
                        <a:pt x="782" y="771"/>
                      </a:lnTo>
                      <a:lnTo>
                        <a:pt x="783" y="771"/>
                      </a:lnTo>
                      <a:lnTo>
                        <a:pt x="783" y="768"/>
                      </a:lnTo>
                      <a:lnTo>
                        <a:pt x="783" y="766"/>
                      </a:lnTo>
                      <a:lnTo>
                        <a:pt x="784" y="767"/>
                      </a:lnTo>
                      <a:lnTo>
                        <a:pt x="784" y="768"/>
                      </a:lnTo>
                      <a:lnTo>
                        <a:pt x="785" y="762"/>
                      </a:lnTo>
                      <a:lnTo>
                        <a:pt x="785" y="757"/>
                      </a:lnTo>
                      <a:lnTo>
                        <a:pt x="785" y="760"/>
                      </a:lnTo>
                      <a:lnTo>
                        <a:pt x="786" y="763"/>
                      </a:lnTo>
                      <a:lnTo>
                        <a:pt x="786" y="763"/>
                      </a:lnTo>
                      <a:lnTo>
                        <a:pt x="787" y="768"/>
                      </a:lnTo>
                      <a:lnTo>
                        <a:pt x="787" y="766"/>
                      </a:lnTo>
                      <a:lnTo>
                        <a:pt x="787" y="760"/>
                      </a:lnTo>
                      <a:lnTo>
                        <a:pt x="788" y="763"/>
                      </a:lnTo>
                      <a:lnTo>
                        <a:pt x="788" y="763"/>
                      </a:lnTo>
                      <a:lnTo>
                        <a:pt x="788" y="763"/>
                      </a:lnTo>
                      <a:lnTo>
                        <a:pt x="789" y="760"/>
                      </a:lnTo>
                      <a:lnTo>
                        <a:pt x="789" y="765"/>
                      </a:lnTo>
                      <a:lnTo>
                        <a:pt x="790" y="758"/>
                      </a:lnTo>
                      <a:lnTo>
                        <a:pt x="790" y="756"/>
                      </a:lnTo>
                      <a:lnTo>
                        <a:pt x="790" y="756"/>
                      </a:lnTo>
                      <a:lnTo>
                        <a:pt x="791" y="757"/>
                      </a:lnTo>
                      <a:lnTo>
                        <a:pt x="791" y="758"/>
                      </a:lnTo>
                      <a:lnTo>
                        <a:pt x="792" y="758"/>
                      </a:lnTo>
                      <a:lnTo>
                        <a:pt x="792" y="757"/>
                      </a:lnTo>
                      <a:lnTo>
                        <a:pt x="792" y="758"/>
                      </a:lnTo>
                      <a:lnTo>
                        <a:pt x="793" y="763"/>
                      </a:lnTo>
                      <a:lnTo>
                        <a:pt x="793" y="763"/>
                      </a:lnTo>
                      <a:lnTo>
                        <a:pt x="793" y="762"/>
                      </a:lnTo>
                      <a:lnTo>
                        <a:pt x="794" y="758"/>
                      </a:lnTo>
                      <a:lnTo>
                        <a:pt x="794" y="756"/>
                      </a:lnTo>
                      <a:lnTo>
                        <a:pt x="795" y="748"/>
                      </a:lnTo>
                      <a:lnTo>
                        <a:pt x="795" y="745"/>
                      </a:lnTo>
                      <a:lnTo>
                        <a:pt x="795" y="745"/>
                      </a:lnTo>
                      <a:lnTo>
                        <a:pt x="796" y="745"/>
                      </a:lnTo>
                      <a:lnTo>
                        <a:pt x="796" y="747"/>
                      </a:lnTo>
                      <a:lnTo>
                        <a:pt x="797" y="747"/>
                      </a:lnTo>
                      <a:lnTo>
                        <a:pt x="797" y="744"/>
                      </a:lnTo>
                      <a:lnTo>
                        <a:pt x="797" y="740"/>
                      </a:lnTo>
                      <a:lnTo>
                        <a:pt x="798" y="744"/>
                      </a:lnTo>
                      <a:lnTo>
                        <a:pt x="798" y="743"/>
                      </a:lnTo>
                      <a:lnTo>
                        <a:pt x="798" y="741"/>
                      </a:lnTo>
                      <a:lnTo>
                        <a:pt x="799" y="743"/>
                      </a:lnTo>
                      <a:lnTo>
                        <a:pt x="799" y="745"/>
                      </a:lnTo>
                      <a:lnTo>
                        <a:pt x="800" y="740"/>
                      </a:lnTo>
                      <a:lnTo>
                        <a:pt x="800" y="735"/>
                      </a:lnTo>
                      <a:lnTo>
                        <a:pt x="800" y="740"/>
                      </a:lnTo>
                      <a:lnTo>
                        <a:pt x="801" y="741"/>
                      </a:lnTo>
                      <a:lnTo>
                        <a:pt x="801" y="741"/>
                      </a:lnTo>
                      <a:lnTo>
                        <a:pt x="802" y="740"/>
                      </a:lnTo>
                      <a:lnTo>
                        <a:pt x="802" y="738"/>
                      </a:lnTo>
                      <a:lnTo>
                        <a:pt x="802" y="732"/>
                      </a:lnTo>
                      <a:lnTo>
                        <a:pt x="803" y="732"/>
                      </a:lnTo>
                      <a:lnTo>
                        <a:pt x="803" y="733"/>
                      </a:lnTo>
                      <a:lnTo>
                        <a:pt x="803" y="732"/>
                      </a:lnTo>
                      <a:lnTo>
                        <a:pt x="804" y="728"/>
                      </a:lnTo>
                      <a:lnTo>
                        <a:pt x="804" y="732"/>
                      </a:lnTo>
                      <a:lnTo>
                        <a:pt x="805" y="727"/>
                      </a:lnTo>
                      <a:lnTo>
                        <a:pt x="805" y="726"/>
                      </a:lnTo>
                      <a:lnTo>
                        <a:pt x="805" y="730"/>
                      </a:lnTo>
                      <a:lnTo>
                        <a:pt x="806" y="729"/>
                      </a:lnTo>
                      <a:lnTo>
                        <a:pt x="806" y="726"/>
                      </a:lnTo>
                      <a:lnTo>
                        <a:pt x="807" y="725"/>
                      </a:lnTo>
                      <a:lnTo>
                        <a:pt x="807" y="724"/>
                      </a:lnTo>
                      <a:lnTo>
                        <a:pt x="807" y="729"/>
                      </a:lnTo>
                      <a:lnTo>
                        <a:pt x="808" y="726"/>
                      </a:lnTo>
                      <a:lnTo>
                        <a:pt x="808" y="723"/>
                      </a:lnTo>
                      <a:lnTo>
                        <a:pt x="809" y="723"/>
                      </a:lnTo>
                      <a:lnTo>
                        <a:pt x="809" y="724"/>
                      </a:lnTo>
                      <a:lnTo>
                        <a:pt x="809" y="728"/>
                      </a:lnTo>
                      <a:lnTo>
                        <a:pt x="810" y="721"/>
                      </a:lnTo>
                      <a:lnTo>
                        <a:pt x="810" y="723"/>
                      </a:lnTo>
                      <a:lnTo>
                        <a:pt x="810" y="724"/>
                      </a:lnTo>
                      <a:lnTo>
                        <a:pt x="811" y="723"/>
                      </a:lnTo>
                      <a:lnTo>
                        <a:pt x="811" y="720"/>
                      </a:lnTo>
                      <a:lnTo>
                        <a:pt x="812" y="720"/>
                      </a:lnTo>
                      <a:lnTo>
                        <a:pt x="812" y="715"/>
                      </a:lnTo>
                      <a:lnTo>
                        <a:pt x="812" y="715"/>
                      </a:lnTo>
                      <a:lnTo>
                        <a:pt x="813" y="720"/>
                      </a:lnTo>
                      <a:lnTo>
                        <a:pt x="813" y="720"/>
                      </a:lnTo>
                      <a:lnTo>
                        <a:pt x="814" y="723"/>
                      </a:lnTo>
                      <a:lnTo>
                        <a:pt x="814" y="717"/>
                      </a:lnTo>
                      <a:lnTo>
                        <a:pt x="814" y="719"/>
                      </a:lnTo>
                      <a:lnTo>
                        <a:pt x="815" y="717"/>
                      </a:lnTo>
                      <a:lnTo>
                        <a:pt x="815" y="717"/>
                      </a:lnTo>
                      <a:lnTo>
                        <a:pt x="815" y="720"/>
                      </a:lnTo>
                      <a:lnTo>
                        <a:pt x="816" y="718"/>
                      </a:lnTo>
                      <a:lnTo>
                        <a:pt x="816" y="719"/>
                      </a:lnTo>
                      <a:lnTo>
                        <a:pt x="817" y="720"/>
                      </a:lnTo>
                      <a:lnTo>
                        <a:pt x="817" y="720"/>
                      </a:lnTo>
                      <a:lnTo>
                        <a:pt x="817" y="713"/>
                      </a:lnTo>
                      <a:lnTo>
                        <a:pt x="818" y="707"/>
                      </a:lnTo>
                      <a:lnTo>
                        <a:pt x="818" y="711"/>
                      </a:lnTo>
                      <a:lnTo>
                        <a:pt x="819" y="711"/>
                      </a:lnTo>
                      <a:lnTo>
                        <a:pt x="819" y="705"/>
                      </a:lnTo>
                      <a:lnTo>
                        <a:pt x="819" y="711"/>
                      </a:lnTo>
                      <a:lnTo>
                        <a:pt x="820" y="707"/>
                      </a:lnTo>
                      <a:lnTo>
                        <a:pt x="820" y="704"/>
                      </a:lnTo>
                      <a:lnTo>
                        <a:pt x="820" y="704"/>
                      </a:lnTo>
                      <a:lnTo>
                        <a:pt x="821" y="704"/>
                      </a:lnTo>
                      <a:lnTo>
                        <a:pt x="821" y="702"/>
                      </a:lnTo>
                      <a:lnTo>
                        <a:pt x="822" y="700"/>
                      </a:lnTo>
                      <a:lnTo>
                        <a:pt x="822" y="701"/>
                      </a:lnTo>
                      <a:lnTo>
                        <a:pt x="822" y="702"/>
                      </a:lnTo>
                      <a:lnTo>
                        <a:pt x="823" y="701"/>
                      </a:lnTo>
                      <a:lnTo>
                        <a:pt x="823" y="699"/>
                      </a:lnTo>
                      <a:lnTo>
                        <a:pt x="824" y="701"/>
                      </a:lnTo>
                      <a:lnTo>
                        <a:pt x="824" y="701"/>
                      </a:lnTo>
                      <a:lnTo>
                        <a:pt x="824" y="700"/>
                      </a:lnTo>
                      <a:lnTo>
                        <a:pt x="825" y="688"/>
                      </a:lnTo>
                      <a:lnTo>
                        <a:pt x="825" y="687"/>
                      </a:lnTo>
                      <a:lnTo>
                        <a:pt x="826" y="687"/>
                      </a:lnTo>
                      <a:lnTo>
                        <a:pt x="826" y="687"/>
                      </a:lnTo>
                      <a:lnTo>
                        <a:pt x="826" y="686"/>
                      </a:lnTo>
                      <a:lnTo>
                        <a:pt x="827" y="689"/>
                      </a:lnTo>
                      <a:lnTo>
                        <a:pt x="827" y="692"/>
                      </a:lnTo>
                      <a:lnTo>
                        <a:pt x="827" y="689"/>
                      </a:lnTo>
                      <a:lnTo>
                        <a:pt x="828" y="692"/>
                      </a:lnTo>
                      <a:lnTo>
                        <a:pt x="828" y="689"/>
                      </a:lnTo>
                      <a:lnTo>
                        <a:pt x="829" y="691"/>
                      </a:lnTo>
                      <a:lnTo>
                        <a:pt x="829" y="686"/>
                      </a:lnTo>
                      <a:lnTo>
                        <a:pt x="829" y="686"/>
                      </a:lnTo>
                      <a:lnTo>
                        <a:pt x="830" y="679"/>
                      </a:lnTo>
                      <a:lnTo>
                        <a:pt x="830" y="671"/>
                      </a:lnTo>
                      <a:lnTo>
                        <a:pt x="831" y="676"/>
                      </a:lnTo>
                      <a:lnTo>
                        <a:pt x="831" y="671"/>
                      </a:lnTo>
                      <a:lnTo>
                        <a:pt x="831" y="674"/>
                      </a:lnTo>
                      <a:lnTo>
                        <a:pt x="832" y="668"/>
                      </a:lnTo>
                      <a:lnTo>
                        <a:pt x="832" y="669"/>
                      </a:lnTo>
                      <a:lnTo>
                        <a:pt x="832" y="663"/>
                      </a:lnTo>
                      <a:lnTo>
                        <a:pt x="833" y="661"/>
                      </a:lnTo>
                      <a:lnTo>
                        <a:pt x="833" y="661"/>
                      </a:lnTo>
                      <a:lnTo>
                        <a:pt x="834" y="661"/>
                      </a:lnTo>
                      <a:lnTo>
                        <a:pt x="834" y="656"/>
                      </a:lnTo>
                      <a:lnTo>
                        <a:pt x="834" y="656"/>
                      </a:lnTo>
                      <a:lnTo>
                        <a:pt x="835" y="649"/>
                      </a:lnTo>
                      <a:lnTo>
                        <a:pt x="835" y="645"/>
                      </a:lnTo>
                      <a:lnTo>
                        <a:pt x="836" y="641"/>
                      </a:lnTo>
                      <a:lnTo>
                        <a:pt x="836" y="643"/>
                      </a:lnTo>
                      <a:lnTo>
                        <a:pt x="836" y="640"/>
                      </a:lnTo>
                      <a:lnTo>
                        <a:pt x="837" y="638"/>
                      </a:lnTo>
                      <a:lnTo>
                        <a:pt x="837" y="634"/>
                      </a:lnTo>
                      <a:lnTo>
                        <a:pt x="837" y="630"/>
                      </a:lnTo>
                      <a:lnTo>
                        <a:pt x="838" y="631"/>
                      </a:lnTo>
                      <a:lnTo>
                        <a:pt x="838" y="625"/>
                      </a:lnTo>
                      <a:lnTo>
                        <a:pt x="839" y="625"/>
                      </a:lnTo>
                      <a:lnTo>
                        <a:pt x="839" y="625"/>
                      </a:lnTo>
                      <a:lnTo>
                        <a:pt x="839" y="621"/>
                      </a:lnTo>
                      <a:lnTo>
                        <a:pt x="840" y="614"/>
                      </a:lnTo>
                      <a:lnTo>
                        <a:pt x="840" y="610"/>
                      </a:lnTo>
                      <a:lnTo>
                        <a:pt x="841" y="610"/>
                      </a:lnTo>
                      <a:lnTo>
                        <a:pt x="841" y="609"/>
                      </a:lnTo>
                      <a:lnTo>
                        <a:pt x="841" y="607"/>
                      </a:lnTo>
                      <a:lnTo>
                        <a:pt x="842" y="603"/>
                      </a:lnTo>
                      <a:lnTo>
                        <a:pt x="842" y="597"/>
                      </a:lnTo>
                      <a:lnTo>
                        <a:pt x="842" y="593"/>
                      </a:lnTo>
                      <a:lnTo>
                        <a:pt x="843" y="594"/>
                      </a:lnTo>
                      <a:lnTo>
                        <a:pt x="843" y="592"/>
                      </a:lnTo>
                      <a:lnTo>
                        <a:pt x="844" y="590"/>
                      </a:lnTo>
                      <a:lnTo>
                        <a:pt x="844" y="586"/>
                      </a:lnTo>
                      <a:lnTo>
                        <a:pt x="844" y="586"/>
                      </a:lnTo>
                      <a:lnTo>
                        <a:pt x="845" y="579"/>
                      </a:lnTo>
                      <a:lnTo>
                        <a:pt x="845" y="575"/>
                      </a:lnTo>
                      <a:lnTo>
                        <a:pt x="846" y="576"/>
                      </a:lnTo>
                      <a:lnTo>
                        <a:pt x="846" y="573"/>
                      </a:lnTo>
                      <a:lnTo>
                        <a:pt x="846" y="571"/>
                      </a:lnTo>
                      <a:lnTo>
                        <a:pt x="847" y="564"/>
                      </a:lnTo>
                      <a:lnTo>
                        <a:pt x="847" y="560"/>
                      </a:lnTo>
                      <a:lnTo>
                        <a:pt x="848" y="551"/>
                      </a:lnTo>
                      <a:lnTo>
                        <a:pt x="848" y="547"/>
                      </a:lnTo>
                      <a:lnTo>
                        <a:pt x="848" y="548"/>
                      </a:lnTo>
                      <a:lnTo>
                        <a:pt x="849" y="549"/>
                      </a:lnTo>
                      <a:lnTo>
                        <a:pt x="849" y="540"/>
                      </a:lnTo>
                      <a:lnTo>
                        <a:pt x="849" y="544"/>
                      </a:lnTo>
                      <a:lnTo>
                        <a:pt x="850" y="538"/>
                      </a:lnTo>
                      <a:lnTo>
                        <a:pt x="850" y="533"/>
                      </a:lnTo>
                      <a:lnTo>
                        <a:pt x="851" y="529"/>
                      </a:lnTo>
                      <a:lnTo>
                        <a:pt x="851" y="529"/>
                      </a:lnTo>
                      <a:lnTo>
                        <a:pt x="851" y="527"/>
                      </a:lnTo>
                      <a:lnTo>
                        <a:pt x="852" y="526"/>
                      </a:lnTo>
                      <a:lnTo>
                        <a:pt x="852" y="522"/>
                      </a:lnTo>
                      <a:lnTo>
                        <a:pt x="853" y="522"/>
                      </a:lnTo>
                      <a:lnTo>
                        <a:pt x="853" y="522"/>
                      </a:lnTo>
                      <a:lnTo>
                        <a:pt x="853" y="519"/>
                      </a:lnTo>
                      <a:lnTo>
                        <a:pt x="854" y="521"/>
                      </a:lnTo>
                      <a:lnTo>
                        <a:pt x="854" y="517"/>
                      </a:lnTo>
                      <a:lnTo>
                        <a:pt x="854" y="524"/>
                      </a:lnTo>
                      <a:lnTo>
                        <a:pt x="855" y="517"/>
                      </a:lnTo>
                      <a:lnTo>
                        <a:pt x="855" y="515"/>
                      </a:lnTo>
                      <a:lnTo>
                        <a:pt x="856" y="514"/>
                      </a:lnTo>
                      <a:lnTo>
                        <a:pt x="856" y="519"/>
                      </a:lnTo>
                      <a:lnTo>
                        <a:pt x="856" y="523"/>
                      </a:lnTo>
                      <a:lnTo>
                        <a:pt x="857" y="527"/>
                      </a:lnTo>
                      <a:lnTo>
                        <a:pt x="857" y="531"/>
                      </a:lnTo>
                      <a:lnTo>
                        <a:pt x="858" y="531"/>
                      </a:lnTo>
                      <a:lnTo>
                        <a:pt x="858" y="536"/>
                      </a:lnTo>
                      <a:lnTo>
                        <a:pt x="858" y="538"/>
                      </a:lnTo>
                      <a:lnTo>
                        <a:pt x="859" y="531"/>
                      </a:lnTo>
                      <a:lnTo>
                        <a:pt x="859" y="536"/>
                      </a:lnTo>
                      <a:lnTo>
                        <a:pt x="859" y="539"/>
                      </a:lnTo>
                      <a:lnTo>
                        <a:pt x="860" y="539"/>
                      </a:lnTo>
                      <a:lnTo>
                        <a:pt x="860" y="539"/>
                      </a:lnTo>
                      <a:lnTo>
                        <a:pt x="861" y="548"/>
                      </a:lnTo>
                      <a:lnTo>
                        <a:pt x="861" y="545"/>
                      </a:lnTo>
                      <a:lnTo>
                        <a:pt x="861" y="551"/>
                      </a:lnTo>
                      <a:lnTo>
                        <a:pt x="862" y="557"/>
                      </a:lnTo>
                      <a:lnTo>
                        <a:pt x="862" y="566"/>
                      </a:lnTo>
                      <a:lnTo>
                        <a:pt x="863" y="574"/>
                      </a:lnTo>
                      <a:lnTo>
                        <a:pt x="863" y="583"/>
                      </a:lnTo>
                      <a:lnTo>
                        <a:pt x="863" y="595"/>
                      </a:lnTo>
                      <a:lnTo>
                        <a:pt x="864" y="602"/>
                      </a:lnTo>
                      <a:lnTo>
                        <a:pt x="864" y="611"/>
                      </a:lnTo>
                      <a:lnTo>
                        <a:pt x="865" y="623"/>
                      </a:lnTo>
                      <a:lnTo>
                        <a:pt x="865" y="627"/>
                      </a:lnTo>
                      <a:lnTo>
                        <a:pt x="865" y="634"/>
                      </a:lnTo>
                      <a:lnTo>
                        <a:pt x="866" y="646"/>
                      </a:lnTo>
                      <a:lnTo>
                        <a:pt x="866" y="658"/>
                      </a:lnTo>
                      <a:lnTo>
                        <a:pt x="866" y="669"/>
                      </a:lnTo>
                      <a:lnTo>
                        <a:pt x="867" y="679"/>
                      </a:lnTo>
                      <a:lnTo>
                        <a:pt x="867" y="686"/>
                      </a:lnTo>
                      <a:lnTo>
                        <a:pt x="868" y="696"/>
                      </a:lnTo>
                      <a:lnTo>
                        <a:pt x="868" y="705"/>
                      </a:lnTo>
                      <a:lnTo>
                        <a:pt x="868" y="713"/>
                      </a:lnTo>
                      <a:lnTo>
                        <a:pt x="869" y="718"/>
                      </a:lnTo>
                      <a:lnTo>
                        <a:pt x="869" y="732"/>
                      </a:lnTo>
                      <a:lnTo>
                        <a:pt x="870" y="745"/>
                      </a:lnTo>
                      <a:lnTo>
                        <a:pt x="870" y="751"/>
                      </a:lnTo>
                      <a:lnTo>
                        <a:pt x="870" y="760"/>
                      </a:lnTo>
                      <a:lnTo>
                        <a:pt x="871" y="772"/>
                      </a:lnTo>
                      <a:lnTo>
                        <a:pt x="871" y="781"/>
                      </a:lnTo>
                      <a:lnTo>
                        <a:pt x="871" y="785"/>
                      </a:lnTo>
                      <a:lnTo>
                        <a:pt x="872" y="787"/>
                      </a:lnTo>
                      <a:lnTo>
                        <a:pt x="872" y="785"/>
                      </a:lnTo>
                      <a:lnTo>
                        <a:pt x="873" y="785"/>
                      </a:lnTo>
                      <a:lnTo>
                        <a:pt x="873" y="792"/>
                      </a:lnTo>
                      <a:lnTo>
                        <a:pt x="873" y="802"/>
                      </a:lnTo>
                      <a:lnTo>
                        <a:pt x="874" y="810"/>
                      </a:lnTo>
                      <a:lnTo>
                        <a:pt x="874" y="813"/>
                      </a:lnTo>
                      <a:lnTo>
                        <a:pt x="875" y="824"/>
                      </a:lnTo>
                      <a:lnTo>
                        <a:pt x="875" y="827"/>
                      </a:lnTo>
                      <a:lnTo>
                        <a:pt x="875" y="825"/>
                      </a:lnTo>
                      <a:lnTo>
                        <a:pt x="876" y="833"/>
                      </a:lnTo>
                      <a:lnTo>
                        <a:pt x="876" y="831"/>
                      </a:lnTo>
                      <a:lnTo>
                        <a:pt x="876" y="831"/>
                      </a:lnTo>
                      <a:lnTo>
                        <a:pt x="877" y="831"/>
                      </a:lnTo>
                      <a:lnTo>
                        <a:pt x="877" y="831"/>
                      </a:lnTo>
                      <a:lnTo>
                        <a:pt x="878" y="829"/>
                      </a:lnTo>
                      <a:lnTo>
                        <a:pt x="878" y="827"/>
                      </a:lnTo>
                      <a:lnTo>
                        <a:pt x="878" y="821"/>
                      </a:lnTo>
                      <a:lnTo>
                        <a:pt x="879" y="819"/>
                      </a:lnTo>
                      <a:lnTo>
                        <a:pt x="879" y="815"/>
                      </a:lnTo>
                      <a:lnTo>
                        <a:pt x="880" y="814"/>
                      </a:lnTo>
                      <a:lnTo>
                        <a:pt x="880" y="806"/>
                      </a:lnTo>
                      <a:lnTo>
                        <a:pt x="880" y="804"/>
                      </a:lnTo>
                      <a:lnTo>
                        <a:pt x="881" y="799"/>
                      </a:lnTo>
                      <a:lnTo>
                        <a:pt x="881" y="799"/>
                      </a:lnTo>
                      <a:lnTo>
                        <a:pt x="881" y="796"/>
                      </a:lnTo>
                      <a:lnTo>
                        <a:pt x="882" y="788"/>
                      </a:lnTo>
                      <a:lnTo>
                        <a:pt x="882" y="784"/>
                      </a:lnTo>
                      <a:lnTo>
                        <a:pt x="883" y="779"/>
                      </a:lnTo>
                      <a:lnTo>
                        <a:pt x="883" y="779"/>
                      </a:lnTo>
                      <a:lnTo>
                        <a:pt x="883" y="774"/>
                      </a:lnTo>
                      <a:lnTo>
                        <a:pt x="884" y="778"/>
                      </a:lnTo>
                      <a:lnTo>
                        <a:pt x="884" y="774"/>
                      </a:lnTo>
                      <a:lnTo>
                        <a:pt x="885" y="774"/>
                      </a:lnTo>
                      <a:lnTo>
                        <a:pt x="885" y="767"/>
                      </a:lnTo>
                      <a:lnTo>
                        <a:pt x="885" y="763"/>
                      </a:lnTo>
                      <a:lnTo>
                        <a:pt x="886" y="756"/>
                      </a:lnTo>
                      <a:lnTo>
                        <a:pt x="886" y="749"/>
                      </a:lnTo>
                      <a:lnTo>
                        <a:pt x="887" y="739"/>
                      </a:lnTo>
                      <a:lnTo>
                        <a:pt x="887" y="730"/>
                      </a:lnTo>
                      <a:lnTo>
                        <a:pt x="887" y="714"/>
                      </a:lnTo>
                      <a:lnTo>
                        <a:pt x="888" y="705"/>
                      </a:lnTo>
                      <a:lnTo>
                        <a:pt x="888" y="690"/>
                      </a:lnTo>
                      <a:lnTo>
                        <a:pt x="888" y="677"/>
                      </a:lnTo>
                      <a:lnTo>
                        <a:pt x="889" y="661"/>
                      </a:lnTo>
                      <a:lnTo>
                        <a:pt x="889" y="646"/>
                      </a:lnTo>
                      <a:lnTo>
                        <a:pt x="890" y="629"/>
                      </a:lnTo>
                      <a:lnTo>
                        <a:pt x="890" y="604"/>
                      </a:lnTo>
                      <a:lnTo>
                        <a:pt x="890" y="583"/>
                      </a:lnTo>
                      <a:lnTo>
                        <a:pt x="891" y="570"/>
                      </a:lnTo>
                      <a:lnTo>
                        <a:pt x="891" y="545"/>
                      </a:lnTo>
                      <a:lnTo>
                        <a:pt x="892" y="524"/>
                      </a:lnTo>
                      <a:lnTo>
                        <a:pt x="892" y="499"/>
                      </a:lnTo>
                      <a:lnTo>
                        <a:pt x="892" y="479"/>
                      </a:lnTo>
                      <a:lnTo>
                        <a:pt x="893" y="453"/>
                      </a:lnTo>
                      <a:lnTo>
                        <a:pt x="893" y="433"/>
                      </a:lnTo>
                      <a:lnTo>
                        <a:pt x="893" y="413"/>
                      </a:lnTo>
                      <a:lnTo>
                        <a:pt x="894" y="391"/>
                      </a:lnTo>
                      <a:lnTo>
                        <a:pt x="894" y="364"/>
                      </a:lnTo>
                      <a:lnTo>
                        <a:pt x="895" y="339"/>
                      </a:lnTo>
                      <a:lnTo>
                        <a:pt x="895" y="305"/>
                      </a:lnTo>
                      <a:lnTo>
                        <a:pt x="895" y="271"/>
                      </a:lnTo>
                      <a:lnTo>
                        <a:pt x="896" y="239"/>
                      </a:lnTo>
                      <a:lnTo>
                        <a:pt x="896" y="209"/>
                      </a:lnTo>
                      <a:lnTo>
                        <a:pt x="897" y="179"/>
                      </a:lnTo>
                      <a:lnTo>
                        <a:pt x="897" y="146"/>
                      </a:lnTo>
                      <a:lnTo>
                        <a:pt x="897" y="122"/>
                      </a:lnTo>
                      <a:lnTo>
                        <a:pt x="898" y="103"/>
                      </a:lnTo>
                      <a:lnTo>
                        <a:pt x="898" y="90"/>
                      </a:lnTo>
                      <a:lnTo>
                        <a:pt x="898" y="85"/>
                      </a:lnTo>
                      <a:lnTo>
                        <a:pt x="899" y="84"/>
                      </a:lnTo>
                      <a:lnTo>
                        <a:pt x="899" y="80"/>
                      </a:lnTo>
                      <a:lnTo>
                        <a:pt x="900" y="83"/>
                      </a:lnTo>
                      <a:lnTo>
                        <a:pt x="900" y="79"/>
                      </a:lnTo>
                      <a:lnTo>
                        <a:pt x="900" y="82"/>
                      </a:lnTo>
                      <a:lnTo>
                        <a:pt x="901" y="81"/>
                      </a:lnTo>
                      <a:lnTo>
                        <a:pt x="901" y="87"/>
                      </a:lnTo>
                      <a:lnTo>
                        <a:pt x="902" y="87"/>
                      </a:lnTo>
                      <a:lnTo>
                        <a:pt x="902" y="97"/>
                      </a:lnTo>
                      <a:lnTo>
                        <a:pt x="902" y="103"/>
                      </a:lnTo>
                      <a:lnTo>
                        <a:pt x="903" y="114"/>
                      </a:lnTo>
                      <a:lnTo>
                        <a:pt x="903" y="128"/>
                      </a:lnTo>
                      <a:lnTo>
                        <a:pt x="904" y="142"/>
                      </a:lnTo>
                      <a:lnTo>
                        <a:pt x="904" y="154"/>
                      </a:lnTo>
                      <a:lnTo>
                        <a:pt x="904" y="171"/>
                      </a:lnTo>
                      <a:lnTo>
                        <a:pt x="905" y="192"/>
                      </a:lnTo>
                      <a:lnTo>
                        <a:pt x="905" y="200"/>
                      </a:lnTo>
                      <a:lnTo>
                        <a:pt x="905" y="213"/>
                      </a:lnTo>
                      <a:lnTo>
                        <a:pt x="906" y="232"/>
                      </a:lnTo>
                      <a:lnTo>
                        <a:pt x="906" y="247"/>
                      </a:lnTo>
                      <a:lnTo>
                        <a:pt x="907" y="263"/>
                      </a:lnTo>
                      <a:lnTo>
                        <a:pt x="907" y="277"/>
                      </a:lnTo>
                      <a:lnTo>
                        <a:pt x="907" y="289"/>
                      </a:lnTo>
                      <a:lnTo>
                        <a:pt x="908" y="302"/>
                      </a:lnTo>
                      <a:lnTo>
                        <a:pt x="908" y="313"/>
                      </a:lnTo>
                      <a:lnTo>
                        <a:pt x="909" y="326"/>
                      </a:lnTo>
                      <a:lnTo>
                        <a:pt x="909" y="334"/>
                      </a:lnTo>
                      <a:lnTo>
                        <a:pt x="909" y="341"/>
                      </a:lnTo>
                      <a:lnTo>
                        <a:pt x="910" y="354"/>
                      </a:lnTo>
                      <a:lnTo>
                        <a:pt x="910" y="352"/>
                      </a:lnTo>
                      <a:lnTo>
                        <a:pt x="910" y="358"/>
                      </a:lnTo>
                      <a:lnTo>
                        <a:pt x="911" y="367"/>
                      </a:lnTo>
                      <a:lnTo>
                        <a:pt x="911" y="376"/>
                      </a:lnTo>
                      <a:lnTo>
                        <a:pt x="912" y="376"/>
                      </a:lnTo>
                      <a:lnTo>
                        <a:pt x="912" y="379"/>
                      </a:lnTo>
                      <a:lnTo>
                        <a:pt x="912" y="385"/>
                      </a:lnTo>
                      <a:lnTo>
                        <a:pt x="913" y="392"/>
                      </a:lnTo>
                      <a:lnTo>
                        <a:pt x="913" y="400"/>
                      </a:lnTo>
                      <a:lnTo>
                        <a:pt x="914" y="407"/>
                      </a:lnTo>
                      <a:lnTo>
                        <a:pt x="914" y="413"/>
                      </a:lnTo>
                      <a:lnTo>
                        <a:pt x="914" y="422"/>
                      </a:lnTo>
                      <a:lnTo>
                        <a:pt x="915" y="431"/>
                      </a:lnTo>
                      <a:lnTo>
                        <a:pt x="915" y="433"/>
                      </a:lnTo>
                      <a:lnTo>
                        <a:pt x="915" y="440"/>
                      </a:lnTo>
                      <a:lnTo>
                        <a:pt x="916" y="444"/>
                      </a:lnTo>
                      <a:lnTo>
                        <a:pt x="916" y="450"/>
                      </a:lnTo>
                      <a:lnTo>
                        <a:pt x="917" y="457"/>
                      </a:lnTo>
                      <a:lnTo>
                        <a:pt x="917" y="464"/>
                      </a:lnTo>
                      <a:lnTo>
                        <a:pt x="917" y="468"/>
                      </a:lnTo>
                      <a:lnTo>
                        <a:pt x="918" y="474"/>
                      </a:lnTo>
                      <a:lnTo>
                        <a:pt x="918" y="486"/>
                      </a:lnTo>
                      <a:lnTo>
                        <a:pt x="919" y="497"/>
                      </a:lnTo>
                      <a:lnTo>
                        <a:pt x="919" y="505"/>
                      </a:lnTo>
                      <a:lnTo>
                        <a:pt x="919" y="514"/>
                      </a:lnTo>
                      <a:lnTo>
                        <a:pt x="920" y="529"/>
                      </a:lnTo>
                      <a:lnTo>
                        <a:pt x="920" y="526"/>
                      </a:lnTo>
                      <a:lnTo>
                        <a:pt x="920" y="531"/>
                      </a:lnTo>
                      <a:lnTo>
                        <a:pt x="921" y="540"/>
                      </a:lnTo>
                      <a:lnTo>
                        <a:pt x="921" y="550"/>
                      </a:lnTo>
                      <a:lnTo>
                        <a:pt x="922" y="559"/>
                      </a:lnTo>
                      <a:lnTo>
                        <a:pt x="922" y="565"/>
                      </a:lnTo>
                      <a:lnTo>
                        <a:pt x="922" y="569"/>
                      </a:lnTo>
                      <a:lnTo>
                        <a:pt x="923" y="566"/>
                      </a:lnTo>
                      <a:lnTo>
                        <a:pt x="923" y="570"/>
                      </a:lnTo>
                      <a:lnTo>
                        <a:pt x="924" y="575"/>
                      </a:lnTo>
                      <a:lnTo>
                        <a:pt x="924" y="581"/>
                      </a:lnTo>
                      <a:lnTo>
                        <a:pt x="924" y="585"/>
                      </a:lnTo>
                      <a:lnTo>
                        <a:pt x="925" y="592"/>
                      </a:lnTo>
                      <a:lnTo>
                        <a:pt x="925" y="593"/>
                      </a:lnTo>
                      <a:lnTo>
                        <a:pt x="926" y="598"/>
                      </a:lnTo>
                      <a:lnTo>
                        <a:pt x="926" y="607"/>
                      </a:lnTo>
                      <a:lnTo>
                        <a:pt x="926" y="612"/>
                      </a:lnTo>
                      <a:lnTo>
                        <a:pt x="927" y="617"/>
                      </a:lnTo>
                      <a:lnTo>
                        <a:pt x="927" y="615"/>
                      </a:lnTo>
                      <a:lnTo>
                        <a:pt x="927" y="615"/>
                      </a:lnTo>
                      <a:lnTo>
                        <a:pt x="928" y="619"/>
                      </a:lnTo>
                      <a:lnTo>
                        <a:pt x="928" y="623"/>
                      </a:lnTo>
                      <a:lnTo>
                        <a:pt x="929" y="625"/>
                      </a:lnTo>
                      <a:lnTo>
                        <a:pt x="929" y="632"/>
                      </a:lnTo>
                      <a:lnTo>
                        <a:pt x="929" y="634"/>
                      </a:lnTo>
                      <a:lnTo>
                        <a:pt x="930" y="639"/>
                      </a:lnTo>
                      <a:lnTo>
                        <a:pt x="930" y="629"/>
                      </a:lnTo>
                      <a:lnTo>
                        <a:pt x="931" y="631"/>
                      </a:lnTo>
                      <a:lnTo>
                        <a:pt x="931" y="636"/>
                      </a:lnTo>
                      <a:lnTo>
                        <a:pt x="931" y="637"/>
                      </a:lnTo>
                      <a:lnTo>
                        <a:pt x="932" y="634"/>
                      </a:lnTo>
                      <a:lnTo>
                        <a:pt x="932" y="636"/>
                      </a:lnTo>
                      <a:lnTo>
                        <a:pt x="932" y="636"/>
                      </a:lnTo>
                      <a:lnTo>
                        <a:pt x="933" y="634"/>
                      </a:lnTo>
                      <a:lnTo>
                        <a:pt x="933" y="639"/>
                      </a:lnTo>
                      <a:lnTo>
                        <a:pt x="934" y="644"/>
                      </a:lnTo>
                      <a:lnTo>
                        <a:pt x="934" y="644"/>
                      </a:lnTo>
                      <a:lnTo>
                        <a:pt x="934" y="644"/>
                      </a:lnTo>
                      <a:lnTo>
                        <a:pt x="935" y="647"/>
                      </a:lnTo>
                      <a:lnTo>
                        <a:pt x="935" y="640"/>
                      </a:lnTo>
                      <a:lnTo>
                        <a:pt x="936" y="638"/>
                      </a:lnTo>
                      <a:lnTo>
                        <a:pt x="936" y="642"/>
                      </a:lnTo>
                      <a:lnTo>
                        <a:pt x="936" y="642"/>
                      </a:lnTo>
                      <a:lnTo>
                        <a:pt x="937" y="643"/>
                      </a:lnTo>
                      <a:lnTo>
                        <a:pt x="937" y="646"/>
                      </a:lnTo>
                      <a:lnTo>
                        <a:pt x="937" y="645"/>
                      </a:lnTo>
                      <a:lnTo>
                        <a:pt x="938" y="641"/>
                      </a:lnTo>
                      <a:lnTo>
                        <a:pt x="938" y="646"/>
                      </a:lnTo>
                      <a:lnTo>
                        <a:pt x="939" y="647"/>
                      </a:lnTo>
                      <a:lnTo>
                        <a:pt x="939" y="645"/>
                      </a:lnTo>
                      <a:lnTo>
                        <a:pt x="939" y="641"/>
                      </a:lnTo>
                      <a:lnTo>
                        <a:pt x="940" y="645"/>
                      </a:lnTo>
                      <a:lnTo>
                        <a:pt x="940" y="639"/>
                      </a:lnTo>
                      <a:lnTo>
                        <a:pt x="941" y="637"/>
                      </a:lnTo>
                      <a:lnTo>
                        <a:pt x="941" y="634"/>
                      </a:lnTo>
                      <a:lnTo>
                        <a:pt x="941" y="637"/>
                      </a:lnTo>
                      <a:lnTo>
                        <a:pt x="942" y="638"/>
                      </a:lnTo>
                      <a:lnTo>
                        <a:pt x="942" y="639"/>
                      </a:lnTo>
                      <a:lnTo>
                        <a:pt x="943" y="639"/>
                      </a:lnTo>
                      <a:lnTo>
                        <a:pt x="943" y="639"/>
                      </a:lnTo>
                      <a:lnTo>
                        <a:pt x="943" y="639"/>
                      </a:lnTo>
                      <a:lnTo>
                        <a:pt x="944" y="639"/>
                      </a:lnTo>
                      <a:lnTo>
                        <a:pt x="944" y="642"/>
                      </a:lnTo>
                      <a:lnTo>
                        <a:pt x="944" y="646"/>
                      </a:lnTo>
                      <a:lnTo>
                        <a:pt x="945" y="647"/>
                      </a:lnTo>
                      <a:lnTo>
                        <a:pt x="945" y="641"/>
                      </a:lnTo>
                      <a:lnTo>
                        <a:pt x="946" y="642"/>
                      </a:lnTo>
                      <a:lnTo>
                        <a:pt x="946" y="644"/>
                      </a:lnTo>
                      <a:lnTo>
                        <a:pt x="946" y="644"/>
                      </a:lnTo>
                      <a:lnTo>
                        <a:pt x="947" y="639"/>
                      </a:lnTo>
                      <a:lnTo>
                        <a:pt x="947" y="640"/>
                      </a:lnTo>
                      <a:lnTo>
                        <a:pt x="948" y="636"/>
                      </a:lnTo>
                      <a:lnTo>
                        <a:pt x="948" y="634"/>
                      </a:lnTo>
                      <a:lnTo>
                        <a:pt x="948" y="634"/>
                      </a:lnTo>
                      <a:lnTo>
                        <a:pt x="949" y="637"/>
                      </a:lnTo>
                      <a:lnTo>
                        <a:pt x="949" y="634"/>
                      </a:lnTo>
                      <a:lnTo>
                        <a:pt x="949" y="637"/>
                      </a:lnTo>
                      <a:lnTo>
                        <a:pt x="950" y="646"/>
                      </a:lnTo>
                      <a:lnTo>
                        <a:pt x="950" y="642"/>
                      </a:lnTo>
                      <a:lnTo>
                        <a:pt x="951" y="642"/>
                      </a:lnTo>
                      <a:lnTo>
                        <a:pt x="951" y="643"/>
                      </a:lnTo>
                      <a:lnTo>
                        <a:pt x="951" y="641"/>
                      </a:lnTo>
                      <a:lnTo>
                        <a:pt x="952" y="645"/>
                      </a:lnTo>
                      <a:lnTo>
                        <a:pt x="952" y="643"/>
                      </a:lnTo>
                      <a:lnTo>
                        <a:pt x="953" y="644"/>
                      </a:lnTo>
                      <a:lnTo>
                        <a:pt x="953" y="640"/>
                      </a:lnTo>
                      <a:lnTo>
                        <a:pt x="953" y="639"/>
                      </a:lnTo>
                      <a:lnTo>
                        <a:pt x="954" y="640"/>
                      </a:lnTo>
                      <a:lnTo>
                        <a:pt x="954" y="637"/>
                      </a:lnTo>
                      <a:lnTo>
                        <a:pt x="954" y="640"/>
                      </a:lnTo>
                      <a:lnTo>
                        <a:pt x="955" y="644"/>
                      </a:lnTo>
                      <a:lnTo>
                        <a:pt x="955" y="646"/>
                      </a:lnTo>
                      <a:lnTo>
                        <a:pt x="956" y="644"/>
                      </a:lnTo>
                      <a:lnTo>
                        <a:pt x="956" y="646"/>
                      </a:lnTo>
                      <a:lnTo>
                        <a:pt x="956" y="646"/>
                      </a:lnTo>
                      <a:lnTo>
                        <a:pt x="957" y="647"/>
                      </a:lnTo>
                      <a:lnTo>
                        <a:pt x="957" y="648"/>
                      </a:lnTo>
                      <a:lnTo>
                        <a:pt x="958" y="650"/>
                      </a:lnTo>
                      <a:lnTo>
                        <a:pt x="958" y="647"/>
                      </a:lnTo>
                      <a:lnTo>
                        <a:pt x="958" y="647"/>
                      </a:lnTo>
                      <a:lnTo>
                        <a:pt x="959" y="648"/>
                      </a:lnTo>
                      <a:lnTo>
                        <a:pt x="959" y="650"/>
                      </a:lnTo>
                      <a:lnTo>
                        <a:pt x="959" y="645"/>
                      </a:lnTo>
                      <a:lnTo>
                        <a:pt x="960" y="650"/>
                      </a:lnTo>
                      <a:lnTo>
                        <a:pt x="960" y="646"/>
                      </a:lnTo>
                      <a:lnTo>
                        <a:pt x="961" y="650"/>
                      </a:lnTo>
                      <a:lnTo>
                        <a:pt x="961" y="650"/>
                      </a:lnTo>
                      <a:lnTo>
                        <a:pt x="961" y="650"/>
                      </a:lnTo>
                      <a:lnTo>
                        <a:pt x="962" y="652"/>
                      </a:lnTo>
                      <a:lnTo>
                        <a:pt x="962" y="650"/>
                      </a:lnTo>
                      <a:lnTo>
                        <a:pt x="963" y="644"/>
                      </a:lnTo>
                      <a:lnTo>
                        <a:pt x="963" y="646"/>
                      </a:lnTo>
                      <a:lnTo>
                        <a:pt x="963" y="645"/>
                      </a:lnTo>
                      <a:lnTo>
                        <a:pt x="964" y="647"/>
                      </a:lnTo>
                      <a:lnTo>
                        <a:pt x="964" y="646"/>
                      </a:lnTo>
                      <a:lnTo>
                        <a:pt x="965" y="647"/>
                      </a:lnTo>
                      <a:lnTo>
                        <a:pt x="965" y="650"/>
                      </a:lnTo>
                      <a:lnTo>
                        <a:pt x="965" y="642"/>
                      </a:lnTo>
                      <a:lnTo>
                        <a:pt x="966" y="646"/>
                      </a:lnTo>
                      <a:lnTo>
                        <a:pt x="966" y="649"/>
                      </a:lnTo>
                      <a:lnTo>
                        <a:pt x="966" y="644"/>
                      </a:lnTo>
                      <a:lnTo>
                        <a:pt x="967" y="643"/>
                      </a:lnTo>
                      <a:lnTo>
                        <a:pt x="967" y="645"/>
                      </a:lnTo>
                      <a:lnTo>
                        <a:pt x="968" y="643"/>
                      </a:lnTo>
                      <a:lnTo>
                        <a:pt x="968" y="640"/>
                      </a:lnTo>
                      <a:lnTo>
                        <a:pt x="968" y="643"/>
                      </a:lnTo>
                      <a:lnTo>
                        <a:pt x="969" y="649"/>
                      </a:lnTo>
                      <a:lnTo>
                        <a:pt x="969" y="650"/>
                      </a:lnTo>
                      <a:lnTo>
                        <a:pt x="970" y="646"/>
                      </a:lnTo>
                      <a:lnTo>
                        <a:pt x="970" y="647"/>
                      </a:lnTo>
                      <a:lnTo>
                        <a:pt x="970" y="640"/>
                      </a:lnTo>
                      <a:lnTo>
                        <a:pt x="971" y="643"/>
                      </a:lnTo>
                      <a:lnTo>
                        <a:pt x="971" y="648"/>
                      </a:lnTo>
                      <a:lnTo>
                        <a:pt x="971" y="648"/>
                      </a:lnTo>
                      <a:lnTo>
                        <a:pt x="972" y="649"/>
                      </a:lnTo>
                      <a:lnTo>
                        <a:pt x="972" y="644"/>
                      </a:lnTo>
                      <a:lnTo>
                        <a:pt x="973" y="644"/>
                      </a:lnTo>
                      <a:lnTo>
                        <a:pt x="973" y="646"/>
                      </a:lnTo>
                      <a:lnTo>
                        <a:pt x="973" y="647"/>
                      </a:lnTo>
                      <a:lnTo>
                        <a:pt x="974" y="647"/>
                      </a:lnTo>
                      <a:lnTo>
                        <a:pt x="974" y="647"/>
                      </a:lnTo>
                      <a:lnTo>
                        <a:pt x="975" y="648"/>
                      </a:lnTo>
                      <a:lnTo>
                        <a:pt x="975" y="652"/>
                      </a:lnTo>
                      <a:lnTo>
                        <a:pt x="975" y="643"/>
                      </a:lnTo>
                      <a:lnTo>
                        <a:pt x="976" y="637"/>
                      </a:lnTo>
                      <a:lnTo>
                        <a:pt x="976" y="637"/>
                      </a:lnTo>
                      <a:lnTo>
                        <a:pt x="976" y="634"/>
                      </a:lnTo>
                      <a:lnTo>
                        <a:pt x="977" y="632"/>
                      </a:lnTo>
                      <a:lnTo>
                        <a:pt x="977" y="634"/>
                      </a:lnTo>
                      <a:lnTo>
                        <a:pt x="978" y="634"/>
                      </a:lnTo>
                      <a:lnTo>
                        <a:pt x="978" y="632"/>
                      </a:lnTo>
                      <a:lnTo>
                        <a:pt x="978" y="613"/>
                      </a:lnTo>
                      <a:lnTo>
                        <a:pt x="979" y="498"/>
                      </a:lnTo>
                      <a:lnTo>
                        <a:pt x="979" y="311"/>
                      </a:lnTo>
                      <a:lnTo>
                        <a:pt x="980" y="161"/>
                      </a:lnTo>
                      <a:lnTo>
                        <a:pt x="980" y="89"/>
                      </a:lnTo>
                      <a:lnTo>
                        <a:pt x="980" y="72"/>
                      </a:lnTo>
                      <a:lnTo>
                        <a:pt x="981" y="99"/>
                      </a:lnTo>
                      <a:lnTo>
                        <a:pt x="981" y="139"/>
                      </a:lnTo>
                      <a:lnTo>
                        <a:pt x="982" y="168"/>
                      </a:lnTo>
                      <a:lnTo>
                        <a:pt x="982" y="203"/>
                      </a:lnTo>
                      <a:lnTo>
                        <a:pt x="982" y="226"/>
                      </a:lnTo>
                      <a:lnTo>
                        <a:pt x="983" y="245"/>
                      </a:lnTo>
                      <a:lnTo>
                        <a:pt x="983" y="258"/>
                      </a:lnTo>
                      <a:lnTo>
                        <a:pt x="983" y="271"/>
                      </a:lnTo>
                      <a:lnTo>
                        <a:pt x="984" y="290"/>
                      </a:lnTo>
                      <a:lnTo>
                        <a:pt x="984" y="300"/>
                      </a:lnTo>
                      <a:lnTo>
                        <a:pt x="985" y="310"/>
                      </a:lnTo>
                      <a:lnTo>
                        <a:pt x="985" y="324"/>
                      </a:lnTo>
                      <a:lnTo>
                        <a:pt x="985" y="330"/>
                      </a:lnTo>
                      <a:lnTo>
                        <a:pt x="986" y="341"/>
                      </a:lnTo>
                      <a:lnTo>
                        <a:pt x="986" y="348"/>
                      </a:lnTo>
                      <a:lnTo>
                        <a:pt x="987" y="350"/>
                      </a:lnTo>
                      <a:lnTo>
                        <a:pt x="987" y="354"/>
                      </a:lnTo>
                      <a:lnTo>
                        <a:pt x="987" y="355"/>
                      </a:lnTo>
                      <a:lnTo>
                        <a:pt x="988" y="358"/>
                      </a:lnTo>
                      <a:lnTo>
                        <a:pt x="988" y="360"/>
                      </a:lnTo>
                      <a:lnTo>
                        <a:pt x="988" y="368"/>
                      </a:lnTo>
                      <a:lnTo>
                        <a:pt x="989" y="373"/>
                      </a:lnTo>
                      <a:lnTo>
                        <a:pt x="989" y="372"/>
                      </a:lnTo>
                      <a:lnTo>
                        <a:pt x="990" y="373"/>
                      </a:lnTo>
                      <a:lnTo>
                        <a:pt x="990" y="378"/>
                      </a:lnTo>
                      <a:lnTo>
                        <a:pt x="990" y="371"/>
                      </a:lnTo>
                      <a:lnTo>
                        <a:pt x="991" y="384"/>
                      </a:lnTo>
                      <a:lnTo>
                        <a:pt x="991" y="479"/>
                      </a:lnTo>
                      <a:lnTo>
                        <a:pt x="992" y="667"/>
                      </a:lnTo>
                      <a:lnTo>
                        <a:pt x="992" y="851"/>
                      </a:lnTo>
                      <a:lnTo>
                        <a:pt x="992" y="957"/>
                      </a:lnTo>
                      <a:lnTo>
                        <a:pt x="993" y="990"/>
                      </a:lnTo>
                      <a:lnTo>
                        <a:pt x="993" y="978"/>
                      </a:lnTo>
                      <a:lnTo>
                        <a:pt x="993" y="959"/>
                      </a:lnTo>
                      <a:lnTo>
                        <a:pt x="994" y="936"/>
                      </a:lnTo>
                      <a:lnTo>
                        <a:pt x="994" y="913"/>
                      </a:lnTo>
                      <a:lnTo>
                        <a:pt x="995" y="896"/>
                      </a:lnTo>
                      <a:lnTo>
                        <a:pt x="995" y="884"/>
                      </a:lnTo>
                      <a:lnTo>
                        <a:pt x="995" y="865"/>
                      </a:lnTo>
                      <a:lnTo>
                        <a:pt x="996" y="851"/>
                      </a:lnTo>
                      <a:lnTo>
                        <a:pt x="996" y="843"/>
                      </a:lnTo>
                      <a:lnTo>
                        <a:pt x="997" y="828"/>
                      </a:lnTo>
                      <a:lnTo>
                        <a:pt x="997" y="821"/>
                      </a:lnTo>
                      <a:lnTo>
                        <a:pt x="997" y="813"/>
                      </a:lnTo>
                      <a:lnTo>
                        <a:pt x="998" y="803"/>
                      </a:lnTo>
                      <a:lnTo>
                        <a:pt x="998" y="791"/>
                      </a:lnTo>
                      <a:lnTo>
                        <a:pt x="998" y="785"/>
                      </a:lnTo>
                      <a:lnTo>
                        <a:pt x="999" y="782"/>
                      </a:lnTo>
                      <a:lnTo>
                        <a:pt x="999" y="778"/>
                      </a:lnTo>
                      <a:lnTo>
                        <a:pt x="1000" y="767"/>
                      </a:lnTo>
                      <a:lnTo>
                        <a:pt x="1000" y="763"/>
                      </a:lnTo>
                      <a:lnTo>
                        <a:pt x="1000" y="756"/>
                      </a:lnTo>
                      <a:lnTo>
                        <a:pt x="1001" y="751"/>
                      </a:lnTo>
                      <a:lnTo>
                        <a:pt x="1001" y="749"/>
                      </a:lnTo>
                      <a:lnTo>
                        <a:pt x="1002" y="747"/>
                      </a:lnTo>
                      <a:lnTo>
                        <a:pt x="1002" y="741"/>
                      </a:lnTo>
                      <a:lnTo>
                        <a:pt x="1002" y="738"/>
                      </a:lnTo>
                      <a:lnTo>
                        <a:pt x="1003" y="737"/>
                      </a:lnTo>
                      <a:lnTo>
                        <a:pt x="1003" y="732"/>
                      </a:lnTo>
                      <a:lnTo>
                        <a:pt x="1004" y="731"/>
                      </a:lnTo>
                      <a:lnTo>
                        <a:pt x="1004" y="731"/>
                      </a:lnTo>
                      <a:lnTo>
                        <a:pt x="1004" y="728"/>
                      </a:lnTo>
                      <a:lnTo>
                        <a:pt x="1005" y="728"/>
                      </a:lnTo>
                      <a:lnTo>
                        <a:pt x="1005" y="728"/>
                      </a:lnTo>
                      <a:lnTo>
                        <a:pt x="1005" y="718"/>
                      </a:lnTo>
                      <a:lnTo>
                        <a:pt x="1006" y="718"/>
                      </a:lnTo>
                      <a:lnTo>
                        <a:pt x="1006" y="719"/>
                      </a:lnTo>
                      <a:lnTo>
                        <a:pt x="1007" y="723"/>
                      </a:lnTo>
                      <a:lnTo>
                        <a:pt x="1007" y="721"/>
                      </a:lnTo>
                      <a:lnTo>
                        <a:pt x="1007" y="723"/>
                      </a:lnTo>
                      <a:lnTo>
                        <a:pt x="1008" y="720"/>
                      </a:lnTo>
                      <a:lnTo>
                        <a:pt x="1008" y="720"/>
                      </a:lnTo>
                      <a:lnTo>
                        <a:pt x="1009" y="725"/>
                      </a:lnTo>
                      <a:lnTo>
                        <a:pt x="1009" y="726"/>
                      </a:lnTo>
                      <a:lnTo>
                        <a:pt x="1009" y="725"/>
                      </a:lnTo>
                      <a:lnTo>
                        <a:pt x="1010" y="726"/>
                      </a:lnTo>
                      <a:lnTo>
                        <a:pt x="1010" y="728"/>
                      </a:lnTo>
                      <a:lnTo>
                        <a:pt x="1010" y="723"/>
                      </a:lnTo>
                      <a:lnTo>
                        <a:pt x="1011" y="719"/>
                      </a:lnTo>
                      <a:lnTo>
                        <a:pt x="1011" y="723"/>
                      </a:lnTo>
                      <a:lnTo>
                        <a:pt x="1012" y="720"/>
                      </a:lnTo>
                      <a:lnTo>
                        <a:pt x="1012" y="717"/>
                      </a:lnTo>
                      <a:lnTo>
                        <a:pt x="1012" y="716"/>
                      </a:lnTo>
                      <a:lnTo>
                        <a:pt x="1013" y="717"/>
                      </a:lnTo>
                      <a:lnTo>
                        <a:pt x="1013" y="715"/>
                      </a:lnTo>
                      <a:lnTo>
                        <a:pt x="1014" y="717"/>
                      </a:lnTo>
                      <a:lnTo>
                        <a:pt x="1014" y="716"/>
                      </a:lnTo>
                      <a:lnTo>
                        <a:pt x="1014" y="718"/>
                      </a:lnTo>
                      <a:lnTo>
                        <a:pt x="1015" y="714"/>
                      </a:lnTo>
                      <a:lnTo>
                        <a:pt x="1015" y="717"/>
                      </a:lnTo>
                      <a:lnTo>
                        <a:pt x="1015" y="707"/>
                      </a:lnTo>
                      <a:lnTo>
                        <a:pt x="1016" y="712"/>
                      </a:lnTo>
                      <a:lnTo>
                        <a:pt x="1016" y="710"/>
                      </a:lnTo>
                      <a:lnTo>
                        <a:pt x="1017" y="712"/>
                      </a:lnTo>
                      <a:lnTo>
                        <a:pt x="1017" y="711"/>
                      </a:lnTo>
                      <a:lnTo>
                        <a:pt x="1017" y="707"/>
                      </a:lnTo>
                      <a:lnTo>
                        <a:pt x="1018" y="701"/>
                      </a:lnTo>
                      <a:lnTo>
                        <a:pt x="1018" y="696"/>
                      </a:lnTo>
                      <a:lnTo>
                        <a:pt x="1019" y="696"/>
                      </a:lnTo>
                      <a:lnTo>
                        <a:pt x="1019" y="696"/>
                      </a:lnTo>
                      <a:lnTo>
                        <a:pt x="1019" y="704"/>
                      </a:lnTo>
                      <a:lnTo>
                        <a:pt x="1020" y="708"/>
                      </a:lnTo>
                      <a:lnTo>
                        <a:pt x="1020" y="711"/>
                      </a:lnTo>
                      <a:lnTo>
                        <a:pt x="1021" y="703"/>
                      </a:lnTo>
                      <a:lnTo>
                        <a:pt x="1021" y="705"/>
                      </a:lnTo>
                      <a:lnTo>
                        <a:pt x="1021" y="703"/>
                      </a:lnTo>
                      <a:lnTo>
                        <a:pt x="1022" y="704"/>
                      </a:lnTo>
                      <a:lnTo>
                        <a:pt x="1022" y="702"/>
                      </a:lnTo>
                      <a:lnTo>
                        <a:pt x="1022" y="705"/>
                      </a:lnTo>
                      <a:lnTo>
                        <a:pt x="1023" y="698"/>
                      </a:lnTo>
                      <a:lnTo>
                        <a:pt x="1023" y="699"/>
                      </a:lnTo>
                      <a:lnTo>
                        <a:pt x="1024" y="701"/>
                      </a:lnTo>
                      <a:lnTo>
                        <a:pt x="1024" y="703"/>
                      </a:lnTo>
                      <a:lnTo>
                        <a:pt x="1024" y="705"/>
                      </a:lnTo>
                      <a:lnTo>
                        <a:pt x="1025" y="705"/>
                      </a:lnTo>
                      <a:lnTo>
                        <a:pt x="1025" y="708"/>
                      </a:lnTo>
                      <a:lnTo>
                        <a:pt x="1026" y="699"/>
                      </a:lnTo>
                      <a:lnTo>
                        <a:pt x="1026" y="693"/>
                      </a:lnTo>
                      <a:lnTo>
                        <a:pt x="1026" y="699"/>
                      </a:lnTo>
                      <a:lnTo>
                        <a:pt x="1027" y="697"/>
                      </a:lnTo>
                      <a:lnTo>
                        <a:pt x="1027" y="697"/>
                      </a:lnTo>
                      <a:lnTo>
                        <a:pt x="1027" y="695"/>
                      </a:lnTo>
                      <a:lnTo>
                        <a:pt x="1028" y="694"/>
                      </a:lnTo>
                      <a:lnTo>
                        <a:pt x="1028" y="688"/>
                      </a:lnTo>
                      <a:lnTo>
                        <a:pt x="1029" y="686"/>
                      </a:lnTo>
                      <a:lnTo>
                        <a:pt x="1029" y="687"/>
                      </a:lnTo>
                      <a:lnTo>
                        <a:pt x="1029" y="684"/>
                      </a:lnTo>
                      <a:lnTo>
                        <a:pt x="1030" y="681"/>
                      </a:lnTo>
                      <a:lnTo>
                        <a:pt x="1030" y="680"/>
                      </a:lnTo>
                      <a:lnTo>
                        <a:pt x="1031" y="674"/>
                      </a:lnTo>
                      <a:lnTo>
                        <a:pt x="1031" y="673"/>
                      </a:lnTo>
                      <a:lnTo>
                        <a:pt x="1031" y="671"/>
                      </a:lnTo>
                      <a:lnTo>
                        <a:pt x="1032" y="667"/>
                      </a:lnTo>
                      <a:lnTo>
                        <a:pt x="1032" y="662"/>
                      </a:lnTo>
                      <a:lnTo>
                        <a:pt x="1032" y="655"/>
                      </a:lnTo>
                      <a:lnTo>
                        <a:pt x="1033" y="650"/>
                      </a:lnTo>
                      <a:lnTo>
                        <a:pt x="1033" y="645"/>
                      </a:lnTo>
                      <a:lnTo>
                        <a:pt x="1034" y="637"/>
                      </a:lnTo>
                      <a:lnTo>
                        <a:pt x="1034" y="629"/>
                      </a:lnTo>
                      <a:lnTo>
                        <a:pt x="1034" y="621"/>
                      </a:lnTo>
                      <a:lnTo>
                        <a:pt x="1035" y="607"/>
                      </a:lnTo>
                      <a:lnTo>
                        <a:pt x="1035" y="597"/>
                      </a:lnTo>
                      <a:lnTo>
                        <a:pt x="1036" y="576"/>
                      </a:lnTo>
                      <a:lnTo>
                        <a:pt x="1036" y="566"/>
                      </a:lnTo>
                      <a:lnTo>
                        <a:pt x="1036" y="553"/>
                      </a:lnTo>
                      <a:lnTo>
                        <a:pt x="1037" y="539"/>
                      </a:lnTo>
                      <a:lnTo>
                        <a:pt x="1037" y="521"/>
                      </a:lnTo>
                      <a:lnTo>
                        <a:pt x="1037" y="503"/>
                      </a:lnTo>
                      <a:lnTo>
                        <a:pt x="1038" y="483"/>
                      </a:lnTo>
                      <a:lnTo>
                        <a:pt x="1038" y="459"/>
                      </a:lnTo>
                      <a:lnTo>
                        <a:pt x="1039" y="440"/>
                      </a:lnTo>
                      <a:lnTo>
                        <a:pt x="1039" y="424"/>
                      </a:lnTo>
                      <a:lnTo>
                        <a:pt x="1039" y="408"/>
                      </a:lnTo>
                      <a:lnTo>
                        <a:pt x="1040" y="394"/>
                      </a:lnTo>
                      <a:lnTo>
                        <a:pt x="1040" y="382"/>
                      </a:lnTo>
                      <a:lnTo>
                        <a:pt x="1041" y="354"/>
                      </a:lnTo>
                      <a:lnTo>
                        <a:pt x="1041" y="334"/>
                      </a:lnTo>
                      <a:lnTo>
                        <a:pt x="1041" y="323"/>
                      </a:lnTo>
                      <a:lnTo>
                        <a:pt x="1042" y="297"/>
                      </a:lnTo>
                      <a:lnTo>
                        <a:pt x="1042" y="280"/>
                      </a:lnTo>
                      <a:lnTo>
                        <a:pt x="1043" y="263"/>
                      </a:lnTo>
                      <a:lnTo>
                        <a:pt x="1043" y="253"/>
                      </a:lnTo>
                      <a:lnTo>
                        <a:pt x="1043" y="239"/>
                      </a:lnTo>
                      <a:lnTo>
                        <a:pt x="1044" y="240"/>
                      </a:lnTo>
                      <a:lnTo>
                        <a:pt x="1044" y="245"/>
                      </a:lnTo>
                      <a:lnTo>
                        <a:pt x="1044" y="259"/>
                      </a:lnTo>
                      <a:lnTo>
                        <a:pt x="1045" y="281"/>
                      </a:lnTo>
                      <a:lnTo>
                        <a:pt x="1045" y="310"/>
                      </a:lnTo>
                      <a:lnTo>
                        <a:pt x="1046" y="333"/>
                      </a:lnTo>
                      <a:lnTo>
                        <a:pt x="1046" y="370"/>
                      </a:lnTo>
                      <a:lnTo>
                        <a:pt x="1046" y="410"/>
                      </a:lnTo>
                      <a:lnTo>
                        <a:pt x="1047" y="460"/>
                      </a:lnTo>
                      <a:lnTo>
                        <a:pt x="1047" y="511"/>
                      </a:lnTo>
                      <a:lnTo>
                        <a:pt x="1048" y="560"/>
                      </a:lnTo>
                      <a:lnTo>
                        <a:pt x="1048" y="612"/>
                      </a:lnTo>
                      <a:lnTo>
                        <a:pt x="1048" y="664"/>
                      </a:lnTo>
                      <a:lnTo>
                        <a:pt x="1049" y="716"/>
                      </a:lnTo>
                      <a:lnTo>
                        <a:pt x="1049" y="766"/>
                      </a:lnTo>
                      <a:lnTo>
                        <a:pt x="1049" y="814"/>
                      </a:lnTo>
                      <a:lnTo>
                        <a:pt x="1050" y="865"/>
                      </a:lnTo>
                      <a:lnTo>
                        <a:pt x="1050" y="923"/>
                      </a:lnTo>
                      <a:lnTo>
                        <a:pt x="1051" y="977"/>
                      </a:lnTo>
                      <a:lnTo>
                        <a:pt x="1051" y="1041"/>
                      </a:lnTo>
                      <a:lnTo>
                        <a:pt x="1051" y="1098"/>
                      </a:lnTo>
                      <a:lnTo>
                        <a:pt x="1052" y="1162"/>
                      </a:lnTo>
                      <a:lnTo>
                        <a:pt x="1052" y="1209"/>
                      </a:lnTo>
                      <a:lnTo>
                        <a:pt x="1053" y="1251"/>
                      </a:lnTo>
                      <a:lnTo>
                        <a:pt x="1053" y="1275"/>
                      </a:lnTo>
                      <a:lnTo>
                        <a:pt x="1053" y="1290"/>
                      </a:lnTo>
                      <a:lnTo>
                        <a:pt x="1054" y="1283"/>
                      </a:lnTo>
                      <a:lnTo>
                        <a:pt x="1054" y="1262"/>
                      </a:lnTo>
                      <a:lnTo>
                        <a:pt x="1054" y="1230"/>
                      </a:lnTo>
                      <a:lnTo>
                        <a:pt x="1055" y="1190"/>
                      </a:lnTo>
                      <a:lnTo>
                        <a:pt x="1055" y="1153"/>
                      </a:lnTo>
                      <a:lnTo>
                        <a:pt x="1056" y="1105"/>
                      </a:lnTo>
                      <a:lnTo>
                        <a:pt x="1056" y="1071"/>
                      </a:lnTo>
                      <a:lnTo>
                        <a:pt x="1056" y="1048"/>
                      </a:lnTo>
                      <a:lnTo>
                        <a:pt x="1057" y="1026"/>
                      </a:lnTo>
                      <a:lnTo>
                        <a:pt x="1057" y="1033"/>
                      </a:lnTo>
                      <a:lnTo>
                        <a:pt x="1058" y="1050"/>
                      </a:lnTo>
                      <a:lnTo>
                        <a:pt x="1058" y="1094"/>
                      </a:lnTo>
                      <a:lnTo>
                        <a:pt x="1058" y="1153"/>
                      </a:lnTo>
                      <a:lnTo>
                        <a:pt x="1059" y="1236"/>
                      </a:lnTo>
                      <a:lnTo>
                        <a:pt x="1059" y="1334"/>
                      </a:lnTo>
                      <a:lnTo>
                        <a:pt x="1060" y="1438"/>
                      </a:lnTo>
                      <a:lnTo>
                        <a:pt x="1060" y="1537"/>
                      </a:lnTo>
                      <a:lnTo>
                        <a:pt x="1060" y="1638"/>
                      </a:lnTo>
                      <a:lnTo>
                        <a:pt x="1061" y="1741"/>
                      </a:lnTo>
                      <a:lnTo>
                        <a:pt x="1061" y="1836"/>
                      </a:lnTo>
                      <a:lnTo>
                        <a:pt x="1061" y="1913"/>
                      </a:lnTo>
                      <a:lnTo>
                        <a:pt x="1062" y="1970"/>
                      </a:lnTo>
                      <a:lnTo>
                        <a:pt x="1062" y="2000"/>
                      </a:lnTo>
                      <a:lnTo>
                        <a:pt x="1063" y="2006"/>
                      </a:lnTo>
                      <a:lnTo>
                        <a:pt x="1063" y="2008"/>
                      </a:lnTo>
                      <a:lnTo>
                        <a:pt x="1063" y="2001"/>
                      </a:lnTo>
                      <a:lnTo>
                        <a:pt x="1064" y="1995"/>
                      </a:lnTo>
                      <a:lnTo>
                        <a:pt x="1064" y="1980"/>
                      </a:lnTo>
                      <a:lnTo>
                        <a:pt x="1065" y="1978"/>
                      </a:lnTo>
                      <a:lnTo>
                        <a:pt x="1065" y="1982"/>
                      </a:lnTo>
                      <a:lnTo>
                        <a:pt x="1065" y="1999"/>
                      </a:lnTo>
                      <a:lnTo>
                        <a:pt x="1066" y="2017"/>
                      </a:lnTo>
                      <a:lnTo>
                        <a:pt x="1066" y="2047"/>
                      </a:lnTo>
                      <a:lnTo>
                        <a:pt x="1066" y="2087"/>
                      </a:lnTo>
                      <a:lnTo>
                        <a:pt x="1067" y="2132"/>
                      </a:lnTo>
                      <a:lnTo>
                        <a:pt x="1067" y="2178"/>
                      </a:lnTo>
                      <a:lnTo>
                        <a:pt x="1068" y="2230"/>
                      </a:lnTo>
                      <a:lnTo>
                        <a:pt x="1068" y="2286"/>
                      </a:lnTo>
                      <a:lnTo>
                        <a:pt x="1068" y="2345"/>
                      </a:lnTo>
                      <a:lnTo>
                        <a:pt x="1069" y="2408"/>
                      </a:lnTo>
                      <a:lnTo>
                        <a:pt x="1069" y="2458"/>
                      </a:lnTo>
                      <a:lnTo>
                        <a:pt x="1070" y="2492"/>
                      </a:lnTo>
                      <a:lnTo>
                        <a:pt x="1070" y="2506"/>
                      </a:lnTo>
                      <a:lnTo>
                        <a:pt x="1070" y="2495"/>
                      </a:lnTo>
                      <a:lnTo>
                        <a:pt x="1071" y="2461"/>
                      </a:lnTo>
                      <a:lnTo>
                        <a:pt x="1071" y="2430"/>
                      </a:lnTo>
                      <a:lnTo>
                        <a:pt x="1071" y="2407"/>
                      </a:lnTo>
                      <a:lnTo>
                        <a:pt x="1072" y="2391"/>
                      </a:lnTo>
                      <a:lnTo>
                        <a:pt x="1072" y="2387"/>
                      </a:lnTo>
                      <a:lnTo>
                        <a:pt x="1073" y="2370"/>
                      </a:lnTo>
                      <a:lnTo>
                        <a:pt x="1073" y="2354"/>
                      </a:lnTo>
                      <a:lnTo>
                        <a:pt x="1073" y="2332"/>
                      </a:lnTo>
                      <a:lnTo>
                        <a:pt x="1074" y="2317"/>
                      </a:lnTo>
                      <a:lnTo>
                        <a:pt x="1074" y="2308"/>
                      </a:lnTo>
                      <a:lnTo>
                        <a:pt x="1075" y="2304"/>
                      </a:lnTo>
                      <a:lnTo>
                        <a:pt x="1075" y="2301"/>
                      </a:lnTo>
                      <a:lnTo>
                        <a:pt x="1075" y="2311"/>
                      </a:lnTo>
                      <a:lnTo>
                        <a:pt x="1076" y="2312"/>
                      </a:lnTo>
                      <a:lnTo>
                        <a:pt x="1076" y="2329"/>
                      </a:lnTo>
                      <a:lnTo>
                        <a:pt x="1076" y="2344"/>
                      </a:lnTo>
                      <a:lnTo>
                        <a:pt x="1077" y="2367"/>
                      </a:lnTo>
                      <a:lnTo>
                        <a:pt x="1077" y="2394"/>
                      </a:lnTo>
                      <a:lnTo>
                        <a:pt x="1078" y="2427"/>
                      </a:lnTo>
                      <a:lnTo>
                        <a:pt x="1078" y="2468"/>
                      </a:lnTo>
                      <a:lnTo>
                        <a:pt x="1078" y="2527"/>
                      </a:lnTo>
                      <a:lnTo>
                        <a:pt x="1079" y="2603"/>
                      </a:lnTo>
                      <a:lnTo>
                        <a:pt x="1079" y="2677"/>
                      </a:lnTo>
                      <a:lnTo>
                        <a:pt x="1080" y="2759"/>
                      </a:lnTo>
                      <a:lnTo>
                        <a:pt x="1080" y="2839"/>
                      </a:lnTo>
                      <a:lnTo>
                        <a:pt x="1080" y="2912"/>
                      </a:lnTo>
                      <a:lnTo>
                        <a:pt x="1081" y="2978"/>
                      </a:lnTo>
                      <a:lnTo>
                        <a:pt x="1081" y="3047"/>
                      </a:lnTo>
                      <a:lnTo>
                        <a:pt x="1082" y="3121"/>
                      </a:lnTo>
                      <a:lnTo>
                        <a:pt x="1082" y="3207"/>
                      </a:lnTo>
                      <a:lnTo>
                        <a:pt x="1082" y="3293"/>
                      </a:lnTo>
                      <a:lnTo>
                        <a:pt x="1083" y="3380"/>
                      </a:lnTo>
                      <a:lnTo>
                        <a:pt x="1083" y="3465"/>
                      </a:lnTo>
                      <a:lnTo>
                        <a:pt x="1083" y="3546"/>
                      </a:lnTo>
                      <a:lnTo>
                        <a:pt x="1084" y="3628"/>
                      </a:lnTo>
                      <a:lnTo>
                        <a:pt x="1084" y="3699"/>
                      </a:lnTo>
                      <a:lnTo>
                        <a:pt x="1085" y="3759"/>
                      </a:lnTo>
                      <a:lnTo>
                        <a:pt x="1085" y="3806"/>
                      </a:lnTo>
                      <a:lnTo>
                        <a:pt x="1085" y="3840"/>
                      </a:lnTo>
                      <a:lnTo>
                        <a:pt x="1086" y="3843"/>
                      </a:lnTo>
                      <a:lnTo>
                        <a:pt x="1086" y="3815"/>
                      </a:lnTo>
                      <a:lnTo>
                        <a:pt x="1087" y="3770"/>
                      </a:lnTo>
                      <a:lnTo>
                        <a:pt x="1087" y="3699"/>
                      </a:lnTo>
                      <a:lnTo>
                        <a:pt x="1087" y="3615"/>
                      </a:lnTo>
                      <a:lnTo>
                        <a:pt x="1088" y="3508"/>
                      </a:lnTo>
                      <a:lnTo>
                        <a:pt x="1088" y="3375"/>
                      </a:lnTo>
                      <a:lnTo>
                        <a:pt x="1088" y="3232"/>
                      </a:lnTo>
                      <a:lnTo>
                        <a:pt x="1089" y="3083"/>
                      </a:lnTo>
                      <a:lnTo>
                        <a:pt x="1089" y="2936"/>
                      </a:lnTo>
                      <a:lnTo>
                        <a:pt x="1090" y="2796"/>
                      </a:lnTo>
                      <a:lnTo>
                        <a:pt x="1090" y="2675"/>
                      </a:lnTo>
                      <a:lnTo>
                        <a:pt x="1090" y="2593"/>
                      </a:lnTo>
                      <a:lnTo>
                        <a:pt x="1091" y="2539"/>
                      </a:lnTo>
                      <a:lnTo>
                        <a:pt x="1091" y="2522"/>
                      </a:lnTo>
                      <a:lnTo>
                        <a:pt x="1092" y="2523"/>
                      </a:lnTo>
                      <a:lnTo>
                        <a:pt x="1092" y="2541"/>
                      </a:lnTo>
                      <a:lnTo>
                        <a:pt x="1092" y="2578"/>
                      </a:lnTo>
                      <a:lnTo>
                        <a:pt x="1093" y="2624"/>
                      </a:lnTo>
                      <a:lnTo>
                        <a:pt x="1093" y="2679"/>
                      </a:lnTo>
                      <a:lnTo>
                        <a:pt x="1093" y="2730"/>
                      </a:lnTo>
                      <a:lnTo>
                        <a:pt x="1094" y="2768"/>
                      </a:lnTo>
                      <a:lnTo>
                        <a:pt x="1094" y="2783"/>
                      </a:lnTo>
                      <a:lnTo>
                        <a:pt x="1095" y="2768"/>
                      </a:lnTo>
                      <a:lnTo>
                        <a:pt x="1095" y="2729"/>
                      </a:lnTo>
                      <a:lnTo>
                        <a:pt x="1095" y="2672"/>
                      </a:lnTo>
                      <a:lnTo>
                        <a:pt x="1096" y="2596"/>
                      </a:lnTo>
                      <a:lnTo>
                        <a:pt x="1096" y="2526"/>
                      </a:lnTo>
                      <a:lnTo>
                        <a:pt x="1097" y="2460"/>
                      </a:lnTo>
                      <a:lnTo>
                        <a:pt x="1097" y="2381"/>
                      </a:lnTo>
                      <a:lnTo>
                        <a:pt x="1097" y="2298"/>
                      </a:lnTo>
                      <a:lnTo>
                        <a:pt x="1098" y="2197"/>
                      </a:lnTo>
                      <a:lnTo>
                        <a:pt x="1098" y="2080"/>
                      </a:lnTo>
                      <a:lnTo>
                        <a:pt x="1099" y="1954"/>
                      </a:lnTo>
                      <a:lnTo>
                        <a:pt x="1099" y="1834"/>
                      </a:lnTo>
                      <a:lnTo>
                        <a:pt x="1099" y="1721"/>
                      </a:lnTo>
                      <a:lnTo>
                        <a:pt x="1100" y="1624"/>
                      </a:lnTo>
                      <a:lnTo>
                        <a:pt x="1100" y="1539"/>
                      </a:lnTo>
                      <a:lnTo>
                        <a:pt x="1100" y="1472"/>
                      </a:lnTo>
                      <a:lnTo>
                        <a:pt x="1101" y="1399"/>
                      </a:lnTo>
                      <a:lnTo>
                        <a:pt x="1101" y="1343"/>
                      </a:lnTo>
                      <a:lnTo>
                        <a:pt x="1102" y="1303"/>
                      </a:lnTo>
                      <a:lnTo>
                        <a:pt x="1102" y="1265"/>
                      </a:lnTo>
                      <a:lnTo>
                        <a:pt x="1102" y="1239"/>
                      </a:lnTo>
                      <a:lnTo>
                        <a:pt x="1103" y="1211"/>
                      </a:lnTo>
                      <a:lnTo>
                        <a:pt x="1103" y="1190"/>
                      </a:lnTo>
                      <a:lnTo>
                        <a:pt x="1104" y="1168"/>
                      </a:lnTo>
                      <a:lnTo>
                        <a:pt x="1104" y="1147"/>
                      </a:lnTo>
                      <a:lnTo>
                        <a:pt x="1104" y="1134"/>
                      </a:lnTo>
                      <a:lnTo>
                        <a:pt x="1105" y="1117"/>
                      </a:lnTo>
                      <a:lnTo>
                        <a:pt x="1105" y="1094"/>
                      </a:lnTo>
                      <a:lnTo>
                        <a:pt x="1105" y="1086"/>
                      </a:lnTo>
                      <a:lnTo>
                        <a:pt x="1106" y="1068"/>
                      </a:lnTo>
                      <a:lnTo>
                        <a:pt x="1106" y="1057"/>
                      </a:lnTo>
                      <a:lnTo>
                        <a:pt x="1107" y="1049"/>
                      </a:lnTo>
                      <a:lnTo>
                        <a:pt x="1107" y="1041"/>
                      </a:lnTo>
                      <a:lnTo>
                        <a:pt x="1107" y="1036"/>
                      </a:lnTo>
                      <a:lnTo>
                        <a:pt x="1108" y="1034"/>
                      </a:lnTo>
                      <a:lnTo>
                        <a:pt x="1108" y="1028"/>
                      </a:lnTo>
                      <a:lnTo>
                        <a:pt x="1109" y="1028"/>
                      </a:lnTo>
                      <a:lnTo>
                        <a:pt x="1109" y="1027"/>
                      </a:lnTo>
                      <a:lnTo>
                        <a:pt x="1109" y="1027"/>
                      </a:lnTo>
                      <a:lnTo>
                        <a:pt x="1110" y="1026"/>
                      </a:lnTo>
                      <a:lnTo>
                        <a:pt x="1110" y="1030"/>
                      </a:lnTo>
                      <a:lnTo>
                        <a:pt x="1110" y="1030"/>
                      </a:lnTo>
                      <a:lnTo>
                        <a:pt x="1111" y="1027"/>
                      </a:lnTo>
                      <a:lnTo>
                        <a:pt x="1111" y="1034"/>
                      </a:lnTo>
                      <a:lnTo>
                        <a:pt x="1112" y="1039"/>
                      </a:lnTo>
                      <a:lnTo>
                        <a:pt x="1112" y="1047"/>
                      </a:lnTo>
                      <a:lnTo>
                        <a:pt x="1112" y="1055"/>
                      </a:lnTo>
                      <a:lnTo>
                        <a:pt x="1113" y="1063"/>
                      </a:lnTo>
                      <a:lnTo>
                        <a:pt x="1113" y="1071"/>
                      </a:lnTo>
                      <a:lnTo>
                        <a:pt x="1114" y="1080"/>
                      </a:lnTo>
                      <a:lnTo>
                        <a:pt x="1114" y="1094"/>
                      </a:lnTo>
                      <a:lnTo>
                        <a:pt x="1114" y="1115"/>
                      </a:lnTo>
                      <a:lnTo>
                        <a:pt x="1115" y="1131"/>
                      </a:lnTo>
                      <a:lnTo>
                        <a:pt x="1115" y="1144"/>
                      </a:lnTo>
                      <a:lnTo>
                        <a:pt x="1115" y="1161"/>
                      </a:lnTo>
                      <a:lnTo>
                        <a:pt x="1116" y="1164"/>
                      </a:lnTo>
                      <a:lnTo>
                        <a:pt x="1116" y="1180"/>
                      </a:lnTo>
                      <a:lnTo>
                        <a:pt x="1117" y="1201"/>
                      </a:lnTo>
                      <a:lnTo>
                        <a:pt x="1117" y="1214"/>
                      </a:lnTo>
                      <a:lnTo>
                        <a:pt x="1117" y="1236"/>
                      </a:lnTo>
                      <a:lnTo>
                        <a:pt x="1118" y="1255"/>
                      </a:lnTo>
                      <a:lnTo>
                        <a:pt x="1118" y="1275"/>
                      </a:lnTo>
                      <a:lnTo>
                        <a:pt x="1119" y="1296"/>
                      </a:lnTo>
                      <a:lnTo>
                        <a:pt x="1119" y="1317"/>
                      </a:lnTo>
                      <a:lnTo>
                        <a:pt x="1119" y="1341"/>
                      </a:lnTo>
                      <a:lnTo>
                        <a:pt x="1120" y="1362"/>
                      </a:lnTo>
                      <a:lnTo>
                        <a:pt x="1120" y="1381"/>
                      </a:lnTo>
                      <a:lnTo>
                        <a:pt x="1121" y="1409"/>
                      </a:lnTo>
                      <a:lnTo>
                        <a:pt x="1121" y="1423"/>
                      </a:lnTo>
                      <a:lnTo>
                        <a:pt x="1121" y="1445"/>
                      </a:lnTo>
                      <a:lnTo>
                        <a:pt x="1122" y="1469"/>
                      </a:lnTo>
                      <a:lnTo>
                        <a:pt x="1122" y="1491"/>
                      </a:lnTo>
                      <a:lnTo>
                        <a:pt x="1122" y="1512"/>
                      </a:lnTo>
                      <a:lnTo>
                        <a:pt x="1123" y="1529"/>
                      </a:lnTo>
                      <a:lnTo>
                        <a:pt x="1123" y="1545"/>
                      </a:lnTo>
                      <a:lnTo>
                        <a:pt x="1124" y="1563"/>
                      </a:lnTo>
                      <a:lnTo>
                        <a:pt x="1124" y="1580"/>
                      </a:lnTo>
                      <a:lnTo>
                        <a:pt x="1124" y="1593"/>
                      </a:lnTo>
                      <a:lnTo>
                        <a:pt x="1125" y="1610"/>
                      </a:lnTo>
                      <a:lnTo>
                        <a:pt x="1125" y="1623"/>
                      </a:lnTo>
                      <a:lnTo>
                        <a:pt x="1126" y="1638"/>
                      </a:lnTo>
                      <a:lnTo>
                        <a:pt x="1126" y="1644"/>
                      </a:lnTo>
                      <a:lnTo>
                        <a:pt x="1126" y="1655"/>
                      </a:lnTo>
                      <a:lnTo>
                        <a:pt x="1127" y="1671"/>
                      </a:lnTo>
                      <a:lnTo>
                        <a:pt x="1127" y="1681"/>
                      </a:lnTo>
                      <a:lnTo>
                        <a:pt x="1127" y="1692"/>
                      </a:lnTo>
                      <a:lnTo>
                        <a:pt x="1128" y="1697"/>
                      </a:lnTo>
                      <a:lnTo>
                        <a:pt x="1128" y="1701"/>
                      </a:lnTo>
                      <a:lnTo>
                        <a:pt x="1129" y="1710"/>
                      </a:lnTo>
                      <a:lnTo>
                        <a:pt x="1129" y="1718"/>
                      </a:lnTo>
                      <a:lnTo>
                        <a:pt x="1129" y="1724"/>
                      </a:lnTo>
                      <a:lnTo>
                        <a:pt x="1130" y="1727"/>
                      </a:lnTo>
                      <a:lnTo>
                        <a:pt x="1130" y="1730"/>
                      </a:lnTo>
                      <a:lnTo>
                        <a:pt x="1131" y="1739"/>
                      </a:lnTo>
                      <a:lnTo>
                        <a:pt x="1131" y="1734"/>
                      </a:lnTo>
                      <a:lnTo>
                        <a:pt x="1131" y="1737"/>
                      </a:lnTo>
                      <a:lnTo>
                        <a:pt x="1132" y="1741"/>
                      </a:lnTo>
                      <a:lnTo>
                        <a:pt x="1132" y="1739"/>
                      </a:lnTo>
                      <a:lnTo>
                        <a:pt x="1132" y="1739"/>
                      </a:lnTo>
                      <a:lnTo>
                        <a:pt x="1133" y="1739"/>
                      </a:lnTo>
                      <a:lnTo>
                        <a:pt x="1133" y="1737"/>
                      </a:lnTo>
                      <a:lnTo>
                        <a:pt x="1134" y="1737"/>
                      </a:lnTo>
                      <a:lnTo>
                        <a:pt x="1134" y="1737"/>
                      </a:lnTo>
                      <a:lnTo>
                        <a:pt x="1134" y="1740"/>
                      </a:lnTo>
                      <a:lnTo>
                        <a:pt x="1135" y="1741"/>
                      </a:lnTo>
                      <a:lnTo>
                        <a:pt x="1135" y="1739"/>
                      </a:lnTo>
                      <a:lnTo>
                        <a:pt x="1136" y="1739"/>
                      </a:lnTo>
                      <a:lnTo>
                        <a:pt x="1136" y="1733"/>
                      </a:lnTo>
                      <a:lnTo>
                        <a:pt x="1136" y="1734"/>
                      </a:lnTo>
                      <a:lnTo>
                        <a:pt x="1137" y="1737"/>
                      </a:lnTo>
                      <a:lnTo>
                        <a:pt x="1137" y="1740"/>
                      </a:lnTo>
                      <a:lnTo>
                        <a:pt x="1138" y="1737"/>
                      </a:lnTo>
                      <a:lnTo>
                        <a:pt x="1138" y="1731"/>
                      </a:lnTo>
                      <a:lnTo>
                        <a:pt x="1138" y="1727"/>
                      </a:lnTo>
                      <a:lnTo>
                        <a:pt x="1139" y="1724"/>
                      </a:lnTo>
                      <a:lnTo>
                        <a:pt x="1139" y="1724"/>
                      </a:lnTo>
                      <a:lnTo>
                        <a:pt x="1139" y="1721"/>
                      </a:lnTo>
                      <a:lnTo>
                        <a:pt x="1140" y="1718"/>
                      </a:lnTo>
                      <a:lnTo>
                        <a:pt x="1140" y="1714"/>
                      </a:lnTo>
                      <a:lnTo>
                        <a:pt x="1141" y="1712"/>
                      </a:lnTo>
                      <a:lnTo>
                        <a:pt x="1141" y="1703"/>
                      </a:lnTo>
                      <a:lnTo>
                        <a:pt x="1141" y="1701"/>
                      </a:lnTo>
                      <a:lnTo>
                        <a:pt x="1142" y="1703"/>
                      </a:lnTo>
                      <a:lnTo>
                        <a:pt x="1142" y="1701"/>
                      </a:lnTo>
                      <a:lnTo>
                        <a:pt x="1143" y="1695"/>
                      </a:lnTo>
                      <a:lnTo>
                        <a:pt x="1143" y="1692"/>
                      </a:lnTo>
                      <a:lnTo>
                        <a:pt x="1143" y="1687"/>
                      </a:lnTo>
                      <a:lnTo>
                        <a:pt x="1144" y="1684"/>
                      </a:lnTo>
                      <a:lnTo>
                        <a:pt x="1144" y="1681"/>
                      </a:lnTo>
                      <a:lnTo>
                        <a:pt x="1144" y="1680"/>
                      </a:lnTo>
                      <a:lnTo>
                        <a:pt x="1145" y="1674"/>
                      </a:lnTo>
                      <a:lnTo>
                        <a:pt x="1145" y="1671"/>
                      </a:lnTo>
                      <a:lnTo>
                        <a:pt x="1146" y="1668"/>
                      </a:lnTo>
                      <a:lnTo>
                        <a:pt x="1146" y="1657"/>
                      </a:lnTo>
                      <a:lnTo>
                        <a:pt x="1146" y="1653"/>
                      </a:lnTo>
                      <a:lnTo>
                        <a:pt x="1147" y="1651"/>
                      </a:lnTo>
                      <a:lnTo>
                        <a:pt x="1147" y="1645"/>
                      </a:lnTo>
                      <a:lnTo>
                        <a:pt x="1148" y="1645"/>
                      </a:lnTo>
                      <a:lnTo>
                        <a:pt x="1148" y="1641"/>
                      </a:lnTo>
                      <a:lnTo>
                        <a:pt x="1148" y="1643"/>
                      </a:lnTo>
                      <a:lnTo>
                        <a:pt x="1149" y="1643"/>
                      </a:lnTo>
                      <a:lnTo>
                        <a:pt x="1149" y="1641"/>
                      </a:lnTo>
                      <a:lnTo>
                        <a:pt x="1149" y="1638"/>
                      </a:lnTo>
                      <a:lnTo>
                        <a:pt x="1150" y="1632"/>
                      </a:lnTo>
                      <a:lnTo>
                        <a:pt x="1150" y="1626"/>
                      </a:lnTo>
                      <a:lnTo>
                        <a:pt x="1151" y="1626"/>
                      </a:lnTo>
                      <a:lnTo>
                        <a:pt x="1151" y="1622"/>
                      </a:lnTo>
                      <a:lnTo>
                        <a:pt x="1151" y="1618"/>
                      </a:lnTo>
                      <a:lnTo>
                        <a:pt x="1152" y="1615"/>
                      </a:lnTo>
                      <a:lnTo>
                        <a:pt x="1152" y="1614"/>
                      </a:lnTo>
                      <a:lnTo>
                        <a:pt x="1153" y="1611"/>
                      </a:lnTo>
                      <a:lnTo>
                        <a:pt x="1153" y="1604"/>
                      </a:lnTo>
                      <a:lnTo>
                        <a:pt x="1153" y="1598"/>
                      </a:lnTo>
                      <a:lnTo>
                        <a:pt x="1154" y="1599"/>
                      </a:lnTo>
                      <a:lnTo>
                        <a:pt x="1154" y="1598"/>
                      </a:lnTo>
                      <a:lnTo>
                        <a:pt x="1154" y="1592"/>
                      </a:lnTo>
                      <a:lnTo>
                        <a:pt x="1155" y="1590"/>
                      </a:lnTo>
                      <a:lnTo>
                        <a:pt x="1155" y="1586"/>
                      </a:lnTo>
                      <a:lnTo>
                        <a:pt x="1156" y="1584"/>
                      </a:lnTo>
                      <a:lnTo>
                        <a:pt x="1156" y="1576"/>
                      </a:lnTo>
                      <a:lnTo>
                        <a:pt x="1156" y="1573"/>
                      </a:lnTo>
                      <a:lnTo>
                        <a:pt x="1157" y="1574"/>
                      </a:lnTo>
                      <a:lnTo>
                        <a:pt x="1157" y="1568"/>
                      </a:lnTo>
                      <a:lnTo>
                        <a:pt x="1158" y="1564"/>
                      </a:lnTo>
                      <a:lnTo>
                        <a:pt x="1158" y="1563"/>
                      </a:lnTo>
                      <a:lnTo>
                        <a:pt x="1158" y="1556"/>
                      </a:lnTo>
                      <a:lnTo>
                        <a:pt x="1159" y="1550"/>
                      </a:lnTo>
                      <a:lnTo>
                        <a:pt x="1159" y="1549"/>
                      </a:lnTo>
                      <a:lnTo>
                        <a:pt x="1160" y="1546"/>
                      </a:lnTo>
                      <a:lnTo>
                        <a:pt x="1160" y="1539"/>
                      </a:lnTo>
                      <a:lnTo>
                        <a:pt x="1160" y="1540"/>
                      </a:lnTo>
                      <a:lnTo>
                        <a:pt x="1161" y="1542"/>
                      </a:lnTo>
                      <a:lnTo>
                        <a:pt x="1161" y="1532"/>
                      </a:lnTo>
                      <a:lnTo>
                        <a:pt x="1161" y="1527"/>
                      </a:lnTo>
                      <a:lnTo>
                        <a:pt x="1162" y="1527"/>
                      </a:lnTo>
                      <a:lnTo>
                        <a:pt x="1162" y="1521"/>
                      </a:lnTo>
                      <a:lnTo>
                        <a:pt x="1163" y="1517"/>
                      </a:lnTo>
                      <a:lnTo>
                        <a:pt x="1163" y="1516"/>
                      </a:lnTo>
                      <a:lnTo>
                        <a:pt x="1163" y="1512"/>
                      </a:lnTo>
                      <a:lnTo>
                        <a:pt x="1164" y="1507"/>
                      </a:lnTo>
                      <a:lnTo>
                        <a:pt x="1164" y="1506"/>
                      </a:lnTo>
                      <a:lnTo>
                        <a:pt x="1165" y="1503"/>
                      </a:lnTo>
                      <a:lnTo>
                        <a:pt x="1165" y="1503"/>
                      </a:lnTo>
                      <a:lnTo>
                        <a:pt x="1165" y="1495"/>
                      </a:lnTo>
                      <a:lnTo>
                        <a:pt x="1166" y="1494"/>
                      </a:lnTo>
                      <a:lnTo>
                        <a:pt x="1166" y="1487"/>
                      </a:lnTo>
                      <a:lnTo>
                        <a:pt x="1166" y="1487"/>
                      </a:lnTo>
                      <a:lnTo>
                        <a:pt x="1167" y="1484"/>
                      </a:lnTo>
                      <a:lnTo>
                        <a:pt x="1167" y="1481"/>
                      </a:lnTo>
                      <a:lnTo>
                        <a:pt x="1168" y="1478"/>
                      </a:lnTo>
                      <a:lnTo>
                        <a:pt x="1168" y="1473"/>
                      </a:lnTo>
                      <a:lnTo>
                        <a:pt x="1168" y="1467"/>
                      </a:lnTo>
                      <a:lnTo>
                        <a:pt x="1169" y="1464"/>
                      </a:lnTo>
                      <a:lnTo>
                        <a:pt x="1169" y="1462"/>
                      </a:lnTo>
                      <a:lnTo>
                        <a:pt x="1170" y="1461"/>
                      </a:lnTo>
                      <a:lnTo>
                        <a:pt x="1170" y="1456"/>
                      </a:lnTo>
                      <a:lnTo>
                        <a:pt x="1170" y="1451"/>
                      </a:lnTo>
                      <a:lnTo>
                        <a:pt x="1171" y="1447"/>
                      </a:lnTo>
                      <a:lnTo>
                        <a:pt x="1171" y="1441"/>
                      </a:lnTo>
                      <a:lnTo>
                        <a:pt x="1171" y="1443"/>
                      </a:lnTo>
                      <a:lnTo>
                        <a:pt x="1172" y="1442"/>
                      </a:lnTo>
                      <a:lnTo>
                        <a:pt x="1172" y="1441"/>
                      </a:lnTo>
                      <a:lnTo>
                        <a:pt x="1173" y="1434"/>
                      </a:lnTo>
                      <a:lnTo>
                        <a:pt x="1173" y="1430"/>
                      </a:lnTo>
                      <a:lnTo>
                        <a:pt x="1173" y="1425"/>
                      </a:lnTo>
                      <a:lnTo>
                        <a:pt x="1174" y="1423"/>
                      </a:lnTo>
                      <a:lnTo>
                        <a:pt x="1174" y="1423"/>
                      </a:lnTo>
                      <a:lnTo>
                        <a:pt x="1175" y="1420"/>
                      </a:lnTo>
                      <a:lnTo>
                        <a:pt x="1175" y="1419"/>
                      </a:lnTo>
                      <a:lnTo>
                        <a:pt x="1175" y="1417"/>
                      </a:lnTo>
                      <a:lnTo>
                        <a:pt x="1176" y="1418"/>
                      </a:lnTo>
                      <a:lnTo>
                        <a:pt x="1176" y="1409"/>
                      </a:lnTo>
                      <a:lnTo>
                        <a:pt x="1177" y="1407"/>
                      </a:lnTo>
                      <a:lnTo>
                        <a:pt x="1177" y="1408"/>
                      </a:lnTo>
                      <a:lnTo>
                        <a:pt x="1177" y="1401"/>
                      </a:lnTo>
                      <a:lnTo>
                        <a:pt x="1178" y="1402"/>
                      </a:lnTo>
                      <a:lnTo>
                        <a:pt x="1178" y="1399"/>
                      </a:lnTo>
                      <a:lnTo>
                        <a:pt x="1178" y="1398"/>
                      </a:lnTo>
                      <a:lnTo>
                        <a:pt x="1179" y="1401"/>
                      </a:lnTo>
                      <a:lnTo>
                        <a:pt x="1179" y="1399"/>
                      </a:lnTo>
                      <a:lnTo>
                        <a:pt x="1180" y="1396"/>
                      </a:lnTo>
                      <a:lnTo>
                        <a:pt x="1180" y="1388"/>
                      </a:lnTo>
                      <a:lnTo>
                        <a:pt x="1180" y="1380"/>
                      </a:lnTo>
                      <a:lnTo>
                        <a:pt x="1181" y="1375"/>
                      </a:lnTo>
                      <a:lnTo>
                        <a:pt x="1181" y="1366"/>
                      </a:lnTo>
                      <a:lnTo>
                        <a:pt x="1182" y="1363"/>
                      </a:lnTo>
                      <a:lnTo>
                        <a:pt x="1182" y="1363"/>
                      </a:lnTo>
                      <a:lnTo>
                        <a:pt x="1182" y="1365"/>
                      </a:lnTo>
                      <a:lnTo>
                        <a:pt x="1183" y="1358"/>
                      </a:lnTo>
                      <a:lnTo>
                        <a:pt x="1183" y="1356"/>
                      </a:lnTo>
                      <a:lnTo>
                        <a:pt x="1183" y="1347"/>
                      </a:lnTo>
                      <a:lnTo>
                        <a:pt x="1184" y="1349"/>
                      </a:lnTo>
                      <a:lnTo>
                        <a:pt x="1184" y="1352"/>
                      </a:lnTo>
                      <a:lnTo>
                        <a:pt x="1185" y="1347"/>
                      </a:lnTo>
                      <a:lnTo>
                        <a:pt x="1185" y="1340"/>
                      </a:lnTo>
                      <a:lnTo>
                        <a:pt x="1185" y="1340"/>
                      </a:lnTo>
                      <a:lnTo>
                        <a:pt x="1186" y="1339"/>
                      </a:lnTo>
                      <a:lnTo>
                        <a:pt x="1186" y="1331"/>
                      </a:lnTo>
                      <a:lnTo>
                        <a:pt x="1187" y="1328"/>
                      </a:lnTo>
                      <a:lnTo>
                        <a:pt x="1187" y="1328"/>
                      </a:lnTo>
                      <a:lnTo>
                        <a:pt x="1187" y="1325"/>
                      </a:lnTo>
                      <a:lnTo>
                        <a:pt x="1188" y="1322"/>
                      </a:lnTo>
                      <a:lnTo>
                        <a:pt x="1188" y="1319"/>
                      </a:lnTo>
                      <a:lnTo>
                        <a:pt x="1188" y="1314"/>
                      </a:lnTo>
                      <a:lnTo>
                        <a:pt x="1189" y="1311"/>
                      </a:lnTo>
                      <a:lnTo>
                        <a:pt x="1189" y="1313"/>
                      </a:lnTo>
                      <a:lnTo>
                        <a:pt x="1190" y="1311"/>
                      </a:lnTo>
                      <a:lnTo>
                        <a:pt x="1190" y="1309"/>
                      </a:lnTo>
                      <a:lnTo>
                        <a:pt x="1190" y="1302"/>
                      </a:lnTo>
                      <a:lnTo>
                        <a:pt x="1191" y="1301"/>
                      </a:lnTo>
                      <a:lnTo>
                        <a:pt x="1191" y="1295"/>
                      </a:lnTo>
                      <a:lnTo>
                        <a:pt x="1192" y="1294"/>
                      </a:lnTo>
                      <a:lnTo>
                        <a:pt x="1192" y="1296"/>
                      </a:lnTo>
                      <a:lnTo>
                        <a:pt x="1192" y="1293"/>
                      </a:lnTo>
                      <a:lnTo>
                        <a:pt x="1193" y="1292"/>
                      </a:lnTo>
                      <a:lnTo>
                        <a:pt x="1193" y="1287"/>
                      </a:lnTo>
                      <a:lnTo>
                        <a:pt x="1193" y="1285"/>
                      </a:lnTo>
                      <a:lnTo>
                        <a:pt x="1194" y="1279"/>
                      </a:lnTo>
                      <a:lnTo>
                        <a:pt x="1194" y="1283"/>
                      </a:lnTo>
                      <a:lnTo>
                        <a:pt x="1195" y="1279"/>
                      </a:lnTo>
                      <a:lnTo>
                        <a:pt x="1195" y="1274"/>
                      </a:lnTo>
                      <a:lnTo>
                        <a:pt x="1195" y="1265"/>
                      </a:lnTo>
                      <a:lnTo>
                        <a:pt x="1196" y="1262"/>
                      </a:lnTo>
                      <a:lnTo>
                        <a:pt x="1196" y="1257"/>
                      </a:lnTo>
                      <a:lnTo>
                        <a:pt x="1197" y="1257"/>
                      </a:lnTo>
                      <a:lnTo>
                        <a:pt x="1197" y="1253"/>
                      </a:lnTo>
                      <a:lnTo>
                        <a:pt x="1197" y="1253"/>
                      </a:lnTo>
                      <a:lnTo>
                        <a:pt x="1198" y="1251"/>
                      </a:lnTo>
                      <a:lnTo>
                        <a:pt x="1198" y="1245"/>
                      </a:lnTo>
                      <a:lnTo>
                        <a:pt x="1199" y="1238"/>
                      </a:lnTo>
                      <a:lnTo>
                        <a:pt x="1199" y="1240"/>
                      </a:lnTo>
                      <a:lnTo>
                        <a:pt x="1199" y="1239"/>
                      </a:lnTo>
                      <a:lnTo>
                        <a:pt x="1200" y="1233"/>
                      </a:lnTo>
                      <a:lnTo>
                        <a:pt x="1200" y="1235"/>
                      </a:lnTo>
                      <a:lnTo>
                        <a:pt x="1200" y="1235"/>
                      </a:lnTo>
                      <a:lnTo>
                        <a:pt x="1201" y="1237"/>
                      </a:lnTo>
                      <a:lnTo>
                        <a:pt x="1201" y="1230"/>
                      </a:lnTo>
                      <a:lnTo>
                        <a:pt x="1202" y="1235"/>
                      </a:lnTo>
                      <a:lnTo>
                        <a:pt x="1202" y="1230"/>
                      </a:lnTo>
                      <a:lnTo>
                        <a:pt x="1202" y="1229"/>
                      </a:lnTo>
                      <a:lnTo>
                        <a:pt x="1203" y="1224"/>
                      </a:lnTo>
                      <a:lnTo>
                        <a:pt x="1203" y="1218"/>
                      </a:lnTo>
                      <a:lnTo>
                        <a:pt x="1204" y="1211"/>
                      </a:lnTo>
                      <a:lnTo>
                        <a:pt x="1204" y="1211"/>
                      </a:lnTo>
                      <a:lnTo>
                        <a:pt x="1204" y="1207"/>
                      </a:lnTo>
                      <a:lnTo>
                        <a:pt x="1205" y="1205"/>
                      </a:lnTo>
                      <a:lnTo>
                        <a:pt x="1205" y="1201"/>
                      </a:lnTo>
                      <a:lnTo>
                        <a:pt x="1205" y="1198"/>
                      </a:lnTo>
                      <a:lnTo>
                        <a:pt x="1206" y="1204"/>
                      </a:lnTo>
                      <a:lnTo>
                        <a:pt x="1206" y="1193"/>
                      </a:lnTo>
                      <a:lnTo>
                        <a:pt x="1207" y="1193"/>
                      </a:lnTo>
                      <a:lnTo>
                        <a:pt x="1207" y="1193"/>
                      </a:lnTo>
                      <a:lnTo>
                        <a:pt x="1207" y="1183"/>
                      </a:lnTo>
                      <a:lnTo>
                        <a:pt x="1208" y="1181"/>
                      </a:lnTo>
                      <a:lnTo>
                        <a:pt x="1208" y="1181"/>
                      </a:lnTo>
                      <a:lnTo>
                        <a:pt x="1209" y="1178"/>
                      </a:lnTo>
                      <a:lnTo>
                        <a:pt x="1209" y="1174"/>
                      </a:lnTo>
                      <a:lnTo>
                        <a:pt x="1209" y="1169"/>
                      </a:lnTo>
                      <a:lnTo>
                        <a:pt x="1210" y="1167"/>
                      </a:lnTo>
                      <a:lnTo>
                        <a:pt x="1210" y="1164"/>
                      </a:lnTo>
                      <a:lnTo>
                        <a:pt x="1210" y="1160"/>
                      </a:lnTo>
                      <a:lnTo>
                        <a:pt x="1211" y="1156"/>
                      </a:lnTo>
                      <a:lnTo>
                        <a:pt x="1211" y="1149"/>
                      </a:lnTo>
                      <a:lnTo>
                        <a:pt x="1212" y="1149"/>
                      </a:lnTo>
                      <a:lnTo>
                        <a:pt x="1212" y="1150"/>
                      </a:lnTo>
                      <a:lnTo>
                        <a:pt x="1212" y="1152"/>
                      </a:lnTo>
                      <a:lnTo>
                        <a:pt x="1213" y="1153"/>
                      </a:lnTo>
                      <a:lnTo>
                        <a:pt x="1213" y="1146"/>
                      </a:lnTo>
                      <a:lnTo>
                        <a:pt x="1214" y="1140"/>
                      </a:lnTo>
                      <a:lnTo>
                        <a:pt x="1214" y="1138"/>
                      </a:lnTo>
                      <a:lnTo>
                        <a:pt x="1214" y="1142"/>
                      </a:lnTo>
                      <a:lnTo>
                        <a:pt x="1215" y="1139"/>
                      </a:lnTo>
                      <a:lnTo>
                        <a:pt x="1215" y="1137"/>
                      </a:lnTo>
                      <a:lnTo>
                        <a:pt x="1216" y="1134"/>
                      </a:lnTo>
                      <a:lnTo>
                        <a:pt x="1216" y="1134"/>
                      </a:lnTo>
                      <a:lnTo>
                        <a:pt x="1216" y="1128"/>
                      </a:lnTo>
                      <a:lnTo>
                        <a:pt x="1217" y="1125"/>
                      </a:lnTo>
                      <a:lnTo>
                        <a:pt x="1217" y="1129"/>
                      </a:lnTo>
                      <a:lnTo>
                        <a:pt x="1217" y="1125"/>
                      </a:lnTo>
                      <a:lnTo>
                        <a:pt x="1218" y="1120"/>
                      </a:lnTo>
                      <a:lnTo>
                        <a:pt x="1218" y="1118"/>
                      </a:lnTo>
                      <a:lnTo>
                        <a:pt x="1219" y="1113"/>
                      </a:lnTo>
                      <a:lnTo>
                        <a:pt x="1219" y="1113"/>
                      </a:lnTo>
                      <a:lnTo>
                        <a:pt x="1219" y="1115"/>
                      </a:lnTo>
                      <a:lnTo>
                        <a:pt x="1220" y="1112"/>
                      </a:lnTo>
                      <a:lnTo>
                        <a:pt x="1220" y="1109"/>
                      </a:lnTo>
                      <a:lnTo>
                        <a:pt x="1221" y="1107"/>
                      </a:lnTo>
                      <a:lnTo>
                        <a:pt x="1221" y="1107"/>
                      </a:lnTo>
                      <a:lnTo>
                        <a:pt x="1221" y="1100"/>
                      </a:lnTo>
                      <a:lnTo>
                        <a:pt x="1222" y="1097"/>
                      </a:lnTo>
                      <a:lnTo>
                        <a:pt x="1222" y="1098"/>
                      </a:lnTo>
                      <a:lnTo>
                        <a:pt x="1222" y="1091"/>
                      </a:lnTo>
                      <a:lnTo>
                        <a:pt x="1223" y="1095"/>
                      </a:lnTo>
                      <a:lnTo>
                        <a:pt x="1223" y="1088"/>
                      </a:lnTo>
                      <a:lnTo>
                        <a:pt x="1224" y="1087"/>
                      </a:lnTo>
                      <a:lnTo>
                        <a:pt x="1224" y="1081"/>
                      </a:lnTo>
                      <a:lnTo>
                        <a:pt x="1224" y="1082"/>
                      </a:lnTo>
                      <a:lnTo>
                        <a:pt x="1225" y="1078"/>
                      </a:lnTo>
                      <a:lnTo>
                        <a:pt x="1225" y="1076"/>
                      </a:lnTo>
                      <a:lnTo>
                        <a:pt x="1226" y="1073"/>
                      </a:lnTo>
                      <a:lnTo>
                        <a:pt x="1226" y="1072"/>
                      </a:lnTo>
                      <a:lnTo>
                        <a:pt x="1226" y="1066"/>
                      </a:lnTo>
                      <a:lnTo>
                        <a:pt x="1227" y="1066"/>
                      </a:lnTo>
                      <a:lnTo>
                        <a:pt x="1227" y="1067"/>
                      </a:lnTo>
                      <a:lnTo>
                        <a:pt x="1227" y="1063"/>
                      </a:lnTo>
                      <a:lnTo>
                        <a:pt x="1228" y="1062"/>
                      </a:lnTo>
                      <a:lnTo>
                        <a:pt x="1228" y="1056"/>
                      </a:lnTo>
                      <a:lnTo>
                        <a:pt x="1229" y="1054"/>
                      </a:lnTo>
                      <a:lnTo>
                        <a:pt x="1229" y="1057"/>
                      </a:lnTo>
                      <a:lnTo>
                        <a:pt x="1229" y="1056"/>
                      </a:lnTo>
                      <a:lnTo>
                        <a:pt x="1230" y="1054"/>
                      </a:lnTo>
                      <a:lnTo>
                        <a:pt x="1230" y="1055"/>
                      </a:lnTo>
                      <a:lnTo>
                        <a:pt x="1231" y="1052"/>
                      </a:lnTo>
                      <a:lnTo>
                        <a:pt x="1231" y="1049"/>
                      </a:lnTo>
                      <a:lnTo>
                        <a:pt x="1231" y="1041"/>
                      </a:lnTo>
                      <a:lnTo>
                        <a:pt x="1232" y="1040"/>
                      </a:lnTo>
                      <a:lnTo>
                        <a:pt x="1232" y="1037"/>
                      </a:lnTo>
                      <a:lnTo>
                        <a:pt x="1232" y="1035"/>
                      </a:lnTo>
                      <a:lnTo>
                        <a:pt x="1233" y="1033"/>
                      </a:lnTo>
                      <a:lnTo>
                        <a:pt x="1233" y="1027"/>
                      </a:lnTo>
                      <a:lnTo>
                        <a:pt x="1234" y="1020"/>
                      </a:lnTo>
                      <a:lnTo>
                        <a:pt x="1234" y="1017"/>
                      </a:lnTo>
                      <a:lnTo>
                        <a:pt x="1234" y="1019"/>
                      </a:lnTo>
                      <a:lnTo>
                        <a:pt x="1235" y="1016"/>
                      </a:lnTo>
                      <a:lnTo>
                        <a:pt x="1235" y="1015"/>
                      </a:lnTo>
                      <a:lnTo>
                        <a:pt x="1236" y="1014"/>
                      </a:lnTo>
                      <a:lnTo>
                        <a:pt x="1236" y="1014"/>
                      </a:lnTo>
                      <a:lnTo>
                        <a:pt x="1236" y="1009"/>
                      </a:lnTo>
                      <a:lnTo>
                        <a:pt x="1237" y="1009"/>
                      </a:lnTo>
                      <a:lnTo>
                        <a:pt x="1237" y="1012"/>
                      </a:lnTo>
                      <a:lnTo>
                        <a:pt x="1238" y="1008"/>
                      </a:lnTo>
                      <a:lnTo>
                        <a:pt x="1238" y="1009"/>
                      </a:lnTo>
                      <a:lnTo>
                        <a:pt x="1238" y="1008"/>
                      </a:lnTo>
                      <a:lnTo>
                        <a:pt x="1239" y="1003"/>
                      </a:lnTo>
                      <a:lnTo>
                        <a:pt x="1239" y="1001"/>
                      </a:lnTo>
                      <a:lnTo>
                        <a:pt x="1239" y="1001"/>
                      </a:lnTo>
                      <a:lnTo>
                        <a:pt x="1240" y="997"/>
                      </a:lnTo>
                      <a:lnTo>
                        <a:pt x="1240" y="997"/>
                      </a:lnTo>
                      <a:lnTo>
                        <a:pt x="1241" y="991"/>
                      </a:lnTo>
                      <a:lnTo>
                        <a:pt x="1241" y="991"/>
                      </a:lnTo>
                      <a:lnTo>
                        <a:pt x="1241" y="988"/>
                      </a:lnTo>
                      <a:lnTo>
                        <a:pt x="1242" y="989"/>
                      </a:lnTo>
                      <a:lnTo>
                        <a:pt x="1242" y="988"/>
                      </a:lnTo>
                      <a:lnTo>
                        <a:pt x="1243" y="987"/>
                      </a:lnTo>
                      <a:lnTo>
                        <a:pt x="1243" y="992"/>
                      </a:lnTo>
                      <a:lnTo>
                        <a:pt x="1243" y="991"/>
                      </a:lnTo>
                      <a:lnTo>
                        <a:pt x="1244" y="989"/>
                      </a:lnTo>
                      <a:lnTo>
                        <a:pt x="1244" y="987"/>
                      </a:lnTo>
                      <a:lnTo>
                        <a:pt x="1244" y="984"/>
                      </a:lnTo>
                      <a:lnTo>
                        <a:pt x="1245" y="978"/>
                      </a:lnTo>
                      <a:lnTo>
                        <a:pt x="1245" y="972"/>
                      </a:lnTo>
                      <a:lnTo>
                        <a:pt x="1246" y="971"/>
                      </a:lnTo>
                      <a:lnTo>
                        <a:pt x="1246" y="969"/>
                      </a:lnTo>
                      <a:lnTo>
                        <a:pt x="1246" y="966"/>
                      </a:lnTo>
                      <a:lnTo>
                        <a:pt x="1247" y="965"/>
                      </a:lnTo>
                      <a:lnTo>
                        <a:pt x="1247" y="960"/>
                      </a:lnTo>
                      <a:lnTo>
                        <a:pt x="1248" y="957"/>
                      </a:lnTo>
                      <a:lnTo>
                        <a:pt x="1248" y="957"/>
                      </a:lnTo>
                      <a:lnTo>
                        <a:pt x="1248" y="954"/>
                      </a:lnTo>
                      <a:lnTo>
                        <a:pt x="1249" y="947"/>
                      </a:lnTo>
                      <a:lnTo>
                        <a:pt x="1249" y="947"/>
                      </a:lnTo>
                      <a:lnTo>
                        <a:pt x="1249" y="950"/>
                      </a:lnTo>
                      <a:lnTo>
                        <a:pt x="1250" y="950"/>
                      </a:lnTo>
                      <a:lnTo>
                        <a:pt x="1250" y="947"/>
                      </a:lnTo>
                      <a:lnTo>
                        <a:pt x="1251" y="942"/>
                      </a:lnTo>
                      <a:lnTo>
                        <a:pt x="1251" y="945"/>
                      </a:lnTo>
                      <a:lnTo>
                        <a:pt x="1251" y="938"/>
                      </a:lnTo>
                      <a:lnTo>
                        <a:pt x="1252" y="940"/>
                      </a:lnTo>
                      <a:lnTo>
                        <a:pt x="1252" y="941"/>
                      </a:lnTo>
                      <a:lnTo>
                        <a:pt x="1253" y="935"/>
                      </a:lnTo>
                      <a:lnTo>
                        <a:pt x="1253" y="934"/>
                      </a:lnTo>
                      <a:lnTo>
                        <a:pt x="1253" y="932"/>
                      </a:lnTo>
                      <a:lnTo>
                        <a:pt x="1254" y="932"/>
                      </a:lnTo>
                      <a:lnTo>
                        <a:pt x="1254" y="929"/>
                      </a:lnTo>
                      <a:lnTo>
                        <a:pt x="1255" y="929"/>
                      </a:lnTo>
                      <a:lnTo>
                        <a:pt x="1255" y="928"/>
                      </a:lnTo>
                      <a:lnTo>
                        <a:pt x="1255" y="924"/>
                      </a:lnTo>
                      <a:lnTo>
                        <a:pt x="1256" y="922"/>
                      </a:lnTo>
                      <a:lnTo>
                        <a:pt x="1256" y="921"/>
                      </a:lnTo>
                      <a:lnTo>
                        <a:pt x="1256" y="916"/>
                      </a:lnTo>
                      <a:lnTo>
                        <a:pt x="1257" y="914"/>
                      </a:lnTo>
                      <a:lnTo>
                        <a:pt x="1257" y="916"/>
                      </a:lnTo>
                      <a:lnTo>
                        <a:pt x="1258" y="914"/>
                      </a:lnTo>
                      <a:lnTo>
                        <a:pt x="1258" y="913"/>
                      </a:lnTo>
                      <a:lnTo>
                        <a:pt x="1258" y="913"/>
                      </a:lnTo>
                      <a:lnTo>
                        <a:pt x="1259" y="907"/>
                      </a:lnTo>
                      <a:lnTo>
                        <a:pt x="1259" y="907"/>
                      </a:lnTo>
                      <a:lnTo>
                        <a:pt x="1260" y="907"/>
                      </a:lnTo>
                      <a:lnTo>
                        <a:pt x="1260" y="902"/>
                      </a:lnTo>
                      <a:lnTo>
                        <a:pt x="1260" y="904"/>
                      </a:lnTo>
                      <a:lnTo>
                        <a:pt x="1261" y="906"/>
                      </a:lnTo>
                      <a:lnTo>
                        <a:pt x="1261" y="904"/>
                      </a:lnTo>
                      <a:lnTo>
                        <a:pt x="1261" y="898"/>
                      </a:lnTo>
                      <a:lnTo>
                        <a:pt x="1262" y="900"/>
                      </a:lnTo>
                      <a:lnTo>
                        <a:pt x="1262" y="898"/>
                      </a:lnTo>
                      <a:lnTo>
                        <a:pt x="1263" y="895"/>
                      </a:lnTo>
                      <a:lnTo>
                        <a:pt x="1263" y="893"/>
                      </a:lnTo>
                      <a:lnTo>
                        <a:pt x="1263" y="894"/>
                      </a:lnTo>
                      <a:lnTo>
                        <a:pt x="1264" y="886"/>
                      </a:lnTo>
                      <a:lnTo>
                        <a:pt x="1264" y="885"/>
                      </a:lnTo>
                      <a:lnTo>
                        <a:pt x="1265" y="885"/>
                      </a:lnTo>
                      <a:lnTo>
                        <a:pt x="1265" y="883"/>
                      </a:lnTo>
                      <a:lnTo>
                        <a:pt x="1265" y="885"/>
                      </a:lnTo>
                      <a:lnTo>
                        <a:pt x="1266" y="886"/>
                      </a:lnTo>
                      <a:lnTo>
                        <a:pt x="1266" y="886"/>
                      </a:lnTo>
                      <a:lnTo>
                        <a:pt x="1266" y="884"/>
                      </a:lnTo>
                      <a:lnTo>
                        <a:pt x="1267" y="882"/>
                      </a:lnTo>
                      <a:lnTo>
                        <a:pt x="1267" y="881"/>
                      </a:lnTo>
                      <a:lnTo>
                        <a:pt x="1268" y="875"/>
                      </a:lnTo>
                      <a:lnTo>
                        <a:pt x="1268" y="875"/>
                      </a:lnTo>
                      <a:lnTo>
                        <a:pt x="1268" y="871"/>
                      </a:lnTo>
                      <a:lnTo>
                        <a:pt x="1269" y="868"/>
                      </a:lnTo>
                      <a:lnTo>
                        <a:pt x="1269" y="867"/>
                      </a:lnTo>
                      <a:lnTo>
                        <a:pt x="1270" y="865"/>
                      </a:lnTo>
                      <a:lnTo>
                        <a:pt x="1270" y="864"/>
                      </a:lnTo>
                      <a:lnTo>
                        <a:pt x="1270" y="865"/>
                      </a:lnTo>
                      <a:lnTo>
                        <a:pt x="1271" y="858"/>
                      </a:lnTo>
                      <a:lnTo>
                        <a:pt x="1271" y="861"/>
                      </a:lnTo>
                      <a:lnTo>
                        <a:pt x="1271" y="856"/>
                      </a:lnTo>
                      <a:lnTo>
                        <a:pt x="1272" y="854"/>
                      </a:lnTo>
                      <a:lnTo>
                        <a:pt x="1272" y="853"/>
                      </a:lnTo>
                      <a:lnTo>
                        <a:pt x="1273" y="857"/>
                      </a:lnTo>
                      <a:lnTo>
                        <a:pt x="1273" y="853"/>
                      </a:lnTo>
                      <a:lnTo>
                        <a:pt x="1273" y="850"/>
                      </a:lnTo>
                      <a:lnTo>
                        <a:pt x="1274" y="846"/>
                      </a:lnTo>
                      <a:lnTo>
                        <a:pt x="1274" y="843"/>
                      </a:lnTo>
                      <a:lnTo>
                        <a:pt x="1275" y="843"/>
                      </a:lnTo>
                      <a:lnTo>
                        <a:pt x="1275" y="839"/>
                      </a:lnTo>
                      <a:lnTo>
                        <a:pt x="1275" y="837"/>
                      </a:lnTo>
                      <a:lnTo>
                        <a:pt x="1276" y="835"/>
                      </a:lnTo>
                      <a:lnTo>
                        <a:pt x="1276" y="837"/>
                      </a:lnTo>
                      <a:lnTo>
                        <a:pt x="1277" y="831"/>
                      </a:lnTo>
                      <a:lnTo>
                        <a:pt x="1277" y="833"/>
                      </a:lnTo>
                      <a:lnTo>
                        <a:pt x="1277" y="835"/>
                      </a:lnTo>
                      <a:lnTo>
                        <a:pt x="1278" y="833"/>
                      </a:lnTo>
                      <a:lnTo>
                        <a:pt x="1278" y="831"/>
                      </a:lnTo>
                      <a:lnTo>
                        <a:pt x="1278" y="833"/>
                      </a:lnTo>
                      <a:lnTo>
                        <a:pt x="1279" y="827"/>
                      </a:lnTo>
                      <a:lnTo>
                        <a:pt x="1279" y="828"/>
                      </a:lnTo>
                      <a:lnTo>
                        <a:pt x="1280" y="831"/>
                      </a:lnTo>
                      <a:lnTo>
                        <a:pt x="1280" y="828"/>
                      </a:lnTo>
                      <a:lnTo>
                        <a:pt x="1280" y="827"/>
                      </a:lnTo>
                      <a:lnTo>
                        <a:pt x="1281" y="827"/>
                      </a:lnTo>
                      <a:lnTo>
                        <a:pt x="1281" y="828"/>
                      </a:lnTo>
                      <a:lnTo>
                        <a:pt x="1282" y="824"/>
                      </a:lnTo>
                      <a:lnTo>
                        <a:pt x="1282" y="824"/>
                      </a:lnTo>
                      <a:lnTo>
                        <a:pt x="1282" y="824"/>
                      </a:lnTo>
                      <a:lnTo>
                        <a:pt x="1283" y="821"/>
                      </a:lnTo>
                      <a:lnTo>
                        <a:pt x="1283" y="820"/>
                      </a:lnTo>
                      <a:lnTo>
                        <a:pt x="1283" y="817"/>
                      </a:lnTo>
                      <a:lnTo>
                        <a:pt x="1284" y="815"/>
                      </a:lnTo>
                      <a:lnTo>
                        <a:pt x="1284" y="814"/>
                      </a:lnTo>
                      <a:lnTo>
                        <a:pt x="1285" y="816"/>
                      </a:lnTo>
                      <a:lnTo>
                        <a:pt x="1285" y="812"/>
                      </a:lnTo>
                      <a:lnTo>
                        <a:pt x="1285" y="812"/>
                      </a:lnTo>
                      <a:lnTo>
                        <a:pt x="1286" y="812"/>
                      </a:lnTo>
                      <a:lnTo>
                        <a:pt x="1286" y="811"/>
                      </a:lnTo>
                      <a:lnTo>
                        <a:pt x="1287" y="807"/>
                      </a:lnTo>
                      <a:lnTo>
                        <a:pt x="1287" y="808"/>
                      </a:lnTo>
                      <a:lnTo>
                        <a:pt x="1287" y="807"/>
                      </a:lnTo>
                      <a:lnTo>
                        <a:pt x="1288" y="805"/>
                      </a:lnTo>
                      <a:lnTo>
                        <a:pt x="1288" y="805"/>
                      </a:lnTo>
                      <a:lnTo>
                        <a:pt x="1288" y="803"/>
                      </a:lnTo>
                      <a:lnTo>
                        <a:pt x="1289" y="799"/>
                      </a:lnTo>
                      <a:lnTo>
                        <a:pt x="1289" y="802"/>
                      </a:lnTo>
                      <a:lnTo>
                        <a:pt x="1290" y="797"/>
                      </a:lnTo>
                      <a:lnTo>
                        <a:pt x="1290" y="793"/>
                      </a:lnTo>
                      <a:lnTo>
                        <a:pt x="1290" y="796"/>
                      </a:lnTo>
                      <a:lnTo>
                        <a:pt x="1291" y="797"/>
                      </a:lnTo>
                      <a:lnTo>
                        <a:pt x="1291" y="793"/>
                      </a:lnTo>
                      <a:lnTo>
                        <a:pt x="1292" y="791"/>
                      </a:lnTo>
                      <a:lnTo>
                        <a:pt x="1292" y="791"/>
                      </a:lnTo>
                      <a:lnTo>
                        <a:pt x="1292" y="793"/>
                      </a:lnTo>
                      <a:lnTo>
                        <a:pt x="1293" y="791"/>
                      </a:lnTo>
                      <a:lnTo>
                        <a:pt x="1293" y="789"/>
                      </a:lnTo>
                      <a:lnTo>
                        <a:pt x="1294" y="786"/>
                      </a:lnTo>
                      <a:lnTo>
                        <a:pt x="1294" y="780"/>
                      </a:lnTo>
                      <a:lnTo>
                        <a:pt x="1294" y="779"/>
                      </a:lnTo>
                      <a:lnTo>
                        <a:pt x="1295" y="779"/>
                      </a:lnTo>
                      <a:lnTo>
                        <a:pt x="1295" y="779"/>
                      </a:lnTo>
                      <a:lnTo>
                        <a:pt x="1295" y="781"/>
                      </a:lnTo>
                      <a:lnTo>
                        <a:pt x="1296" y="781"/>
                      </a:lnTo>
                      <a:lnTo>
                        <a:pt x="1296" y="782"/>
                      </a:lnTo>
                      <a:lnTo>
                        <a:pt x="1297" y="775"/>
                      </a:lnTo>
                      <a:lnTo>
                        <a:pt x="1297" y="771"/>
                      </a:lnTo>
                      <a:lnTo>
                        <a:pt x="1297" y="772"/>
                      </a:lnTo>
                      <a:lnTo>
                        <a:pt x="1298" y="766"/>
                      </a:lnTo>
                      <a:lnTo>
                        <a:pt x="1298" y="768"/>
                      </a:lnTo>
                      <a:lnTo>
                        <a:pt x="1299" y="764"/>
                      </a:lnTo>
                      <a:lnTo>
                        <a:pt x="1299" y="765"/>
                      </a:lnTo>
                      <a:lnTo>
                        <a:pt x="1299" y="764"/>
                      </a:lnTo>
                      <a:lnTo>
                        <a:pt x="1300" y="766"/>
                      </a:lnTo>
                      <a:lnTo>
                        <a:pt x="1300" y="767"/>
                      </a:lnTo>
                      <a:lnTo>
                        <a:pt x="1300" y="766"/>
                      </a:lnTo>
                      <a:lnTo>
                        <a:pt x="1301" y="760"/>
                      </a:lnTo>
                      <a:lnTo>
                        <a:pt x="1301" y="760"/>
                      </a:lnTo>
                      <a:lnTo>
                        <a:pt x="1302" y="762"/>
                      </a:lnTo>
                      <a:lnTo>
                        <a:pt x="1302" y="766"/>
                      </a:lnTo>
                      <a:lnTo>
                        <a:pt x="1302" y="763"/>
                      </a:lnTo>
                      <a:lnTo>
                        <a:pt x="1303" y="762"/>
                      </a:lnTo>
                      <a:lnTo>
                        <a:pt x="1303" y="760"/>
                      </a:lnTo>
                      <a:lnTo>
                        <a:pt x="1304" y="756"/>
                      </a:lnTo>
                      <a:lnTo>
                        <a:pt x="1304" y="751"/>
                      </a:lnTo>
                      <a:lnTo>
                        <a:pt x="1304" y="758"/>
                      </a:lnTo>
                      <a:lnTo>
                        <a:pt x="1305" y="757"/>
                      </a:lnTo>
                      <a:lnTo>
                        <a:pt x="1305" y="756"/>
                      </a:lnTo>
                      <a:lnTo>
                        <a:pt x="1305" y="757"/>
                      </a:lnTo>
                      <a:lnTo>
                        <a:pt x="1306" y="757"/>
                      </a:lnTo>
                      <a:lnTo>
                        <a:pt x="1306" y="757"/>
                      </a:lnTo>
                      <a:lnTo>
                        <a:pt x="1307" y="757"/>
                      </a:lnTo>
                      <a:lnTo>
                        <a:pt x="1307" y="758"/>
                      </a:lnTo>
                      <a:lnTo>
                        <a:pt x="1307" y="763"/>
                      </a:lnTo>
                      <a:lnTo>
                        <a:pt x="1308" y="766"/>
                      </a:lnTo>
                      <a:lnTo>
                        <a:pt x="1308" y="763"/>
                      </a:lnTo>
                      <a:lnTo>
                        <a:pt x="1309" y="760"/>
                      </a:lnTo>
                      <a:lnTo>
                        <a:pt x="1309" y="750"/>
                      </a:lnTo>
                      <a:lnTo>
                        <a:pt x="1309" y="747"/>
                      </a:lnTo>
                      <a:lnTo>
                        <a:pt x="1310" y="748"/>
                      </a:lnTo>
                      <a:lnTo>
                        <a:pt x="1310" y="743"/>
                      </a:lnTo>
                      <a:lnTo>
                        <a:pt x="1310" y="741"/>
                      </a:lnTo>
                      <a:lnTo>
                        <a:pt x="1311" y="743"/>
                      </a:lnTo>
                      <a:lnTo>
                        <a:pt x="1311" y="743"/>
                      </a:lnTo>
                      <a:lnTo>
                        <a:pt x="1312" y="740"/>
                      </a:lnTo>
                      <a:lnTo>
                        <a:pt x="1312" y="740"/>
                      </a:lnTo>
                      <a:lnTo>
                        <a:pt x="1312" y="741"/>
                      </a:lnTo>
                      <a:lnTo>
                        <a:pt x="1313" y="739"/>
                      </a:lnTo>
                      <a:lnTo>
                        <a:pt x="1313" y="741"/>
                      </a:lnTo>
                      <a:lnTo>
                        <a:pt x="1314" y="738"/>
                      </a:lnTo>
                      <a:lnTo>
                        <a:pt x="1314" y="736"/>
                      </a:lnTo>
                      <a:lnTo>
                        <a:pt x="1314" y="733"/>
                      </a:lnTo>
                      <a:lnTo>
                        <a:pt x="1315" y="735"/>
                      </a:lnTo>
                      <a:lnTo>
                        <a:pt x="1315" y="735"/>
                      </a:lnTo>
                      <a:lnTo>
                        <a:pt x="1316" y="736"/>
                      </a:lnTo>
                      <a:lnTo>
                        <a:pt x="1316" y="731"/>
                      </a:lnTo>
                      <a:lnTo>
                        <a:pt x="1316" y="731"/>
                      </a:lnTo>
                      <a:lnTo>
                        <a:pt x="1317" y="731"/>
                      </a:lnTo>
                      <a:lnTo>
                        <a:pt x="1317" y="730"/>
                      </a:lnTo>
                      <a:lnTo>
                        <a:pt x="1317" y="730"/>
                      </a:lnTo>
                      <a:lnTo>
                        <a:pt x="1318" y="728"/>
                      </a:lnTo>
                      <a:lnTo>
                        <a:pt x="1318" y="729"/>
                      </a:lnTo>
                      <a:lnTo>
                        <a:pt x="1319" y="726"/>
                      </a:lnTo>
                      <a:lnTo>
                        <a:pt x="1319" y="723"/>
                      </a:lnTo>
                      <a:lnTo>
                        <a:pt x="1319" y="725"/>
                      </a:lnTo>
                      <a:lnTo>
                        <a:pt x="1320" y="724"/>
                      </a:lnTo>
                      <a:lnTo>
                        <a:pt x="1320" y="721"/>
                      </a:lnTo>
                      <a:lnTo>
                        <a:pt x="1321" y="723"/>
                      </a:lnTo>
                      <a:lnTo>
                        <a:pt x="1321" y="721"/>
                      </a:lnTo>
                      <a:lnTo>
                        <a:pt x="1321" y="724"/>
                      </a:lnTo>
                      <a:lnTo>
                        <a:pt x="1322" y="719"/>
                      </a:lnTo>
                      <a:lnTo>
                        <a:pt x="1322" y="721"/>
                      </a:lnTo>
                      <a:lnTo>
                        <a:pt x="1322" y="720"/>
                      </a:lnTo>
                      <a:lnTo>
                        <a:pt x="1323" y="721"/>
                      </a:lnTo>
                      <a:lnTo>
                        <a:pt x="1323" y="718"/>
                      </a:lnTo>
                      <a:lnTo>
                        <a:pt x="1324" y="717"/>
                      </a:lnTo>
                      <a:lnTo>
                        <a:pt x="1324" y="712"/>
                      </a:lnTo>
                      <a:lnTo>
                        <a:pt x="1324" y="713"/>
                      </a:lnTo>
                      <a:lnTo>
                        <a:pt x="1325" y="717"/>
                      </a:lnTo>
                      <a:lnTo>
                        <a:pt x="1325" y="714"/>
                      </a:lnTo>
                      <a:lnTo>
                        <a:pt x="1326" y="711"/>
                      </a:lnTo>
                      <a:lnTo>
                        <a:pt x="1326" y="710"/>
                      </a:lnTo>
                      <a:lnTo>
                        <a:pt x="1326" y="711"/>
                      </a:lnTo>
                      <a:lnTo>
                        <a:pt x="1327" y="707"/>
                      </a:lnTo>
                      <a:lnTo>
                        <a:pt x="1327" y="708"/>
                      </a:lnTo>
                      <a:lnTo>
                        <a:pt x="1327" y="710"/>
                      </a:lnTo>
                      <a:lnTo>
                        <a:pt x="1328" y="705"/>
                      </a:lnTo>
                      <a:lnTo>
                        <a:pt x="1328" y="708"/>
                      </a:lnTo>
                      <a:lnTo>
                        <a:pt x="1329" y="705"/>
                      </a:lnTo>
                      <a:lnTo>
                        <a:pt x="1329" y="705"/>
                      </a:lnTo>
                      <a:lnTo>
                        <a:pt x="1329" y="708"/>
                      </a:lnTo>
                      <a:lnTo>
                        <a:pt x="1330" y="711"/>
                      </a:lnTo>
                      <a:lnTo>
                        <a:pt x="1330" y="713"/>
                      </a:lnTo>
                      <a:lnTo>
                        <a:pt x="1331" y="714"/>
                      </a:lnTo>
                      <a:lnTo>
                        <a:pt x="1331" y="705"/>
                      </a:lnTo>
                      <a:lnTo>
                        <a:pt x="1331" y="708"/>
                      </a:lnTo>
                      <a:lnTo>
                        <a:pt x="1332" y="705"/>
                      </a:lnTo>
                      <a:lnTo>
                        <a:pt x="1332" y="710"/>
                      </a:lnTo>
                      <a:lnTo>
                        <a:pt x="1333" y="708"/>
                      </a:lnTo>
                      <a:lnTo>
                        <a:pt x="1333" y="705"/>
                      </a:lnTo>
                      <a:lnTo>
                        <a:pt x="1333" y="702"/>
                      </a:lnTo>
                      <a:lnTo>
                        <a:pt x="1334" y="697"/>
                      </a:lnTo>
                      <a:lnTo>
                        <a:pt x="1334" y="695"/>
                      </a:lnTo>
                      <a:lnTo>
                        <a:pt x="1334" y="698"/>
                      </a:lnTo>
                      <a:lnTo>
                        <a:pt x="1335" y="699"/>
                      </a:lnTo>
                      <a:lnTo>
                        <a:pt x="1335" y="692"/>
                      </a:lnTo>
                      <a:lnTo>
                        <a:pt x="1336" y="696"/>
                      </a:lnTo>
                      <a:lnTo>
                        <a:pt x="1336" y="692"/>
                      </a:lnTo>
                      <a:lnTo>
                        <a:pt x="1336" y="689"/>
                      </a:lnTo>
                      <a:lnTo>
                        <a:pt x="1337" y="686"/>
                      </a:lnTo>
                      <a:lnTo>
                        <a:pt x="1337" y="687"/>
                      </a:lnTo>
                      <a:lnTo>
                        <a:pt x="1338" y="690"/>
                      </a:lnTo>
                      <a:lnTo>
                        <a:pt x="1338" y="686"/>
                      </a:lnTo>
                      <a:lnTo>
                        <a:pt x="1338" y="686"/>
                      </a:lnTo>
                      <a:lnTo>
                        <a:pt x="1339" y="684"/>
                      </a:lnTo>
                      <a:lnTo>
                        <a:pt x="1339" y="679"/>
                      </a:lnTo>
                      <a:lnTo>
                        <a:pt x="1339" y="681"/>
                      </a:lnTo>
                      <a:lnTo>
                        <a:pt x="1340" y="680"/>
                      </a:lnTo>
                      <a:lnTo>
                        <a:pt x="1340" y="674"/>
                      </a:lnTo>
                      <a:lnTo>
                        <a:pt x="1341" y="677"/>
                      </a:lnTo>
                      <a:lnTo>
                        <a:pt x="1341" y="681"/>
                      </a:lnTo>
                      <a:lnTo>
                        <a:pt x="1341" y="683"/>
                      </a:lnTo>
                      <a:lnTo>
                        <a:pt x="1342" y="680"/>
                      </a:lnTo>
                      <a:lnTo>
                        <a:pt x="1342" y="680"/>
                      </a:lnTo>
                      <a:lnTo>
                        <a:pt x="1343" y="685"/>
                      </a:lnTo>
                      <a:lnTo>
                        <a:pt x="1343" y="680"/>
                      </a:lnTo>
                      <a:lnTo>
                        <a:pt x="1343" y="683"/>
                      </a:lnTo>
                      <a:lnTo>
                        <a:pt x="1344" y="681"/>
                      </a:lnTo>
                      <a:lnTo>
                        <a:pt x="1344" y="680"/>
                      </a:lnTo>
                      <a:lnTo>
                        <a:pt x="1344" y="674"/>
                      </a:lnTo>
                      <a:lnTo>
                        <a:pt x="1345" y="676"/>
                      </a:lnTo>
                      <a:lnTo>
                        <a:pt x="1345" y="677"/>
                      </a:lnTo>
                      <a:lnTo>
                        <a:pt x="1346" y="677"/>
                      </a:lnTo>
                      <a:lnTo>
                        <a:pt x="1346" y="676"/>
                      </a:lnTo>
                      <a:lnTo>
                        <a:pt x="1346" y="676"/>
                      </a:lnTo>
                      <a:lnTo>
                        <a:pt x="1347" y="673"/>
                      </a:lnTo>
                      <a:lnTo>
                        <a:pt x="1347" y="672"/>
                      </a:lnTo>
                      <a:lnTo>
                        <a:pt x="1348" y="671"/>
                      </a:lnTo>
                      <a:lnTo>
                        <a:pt x="1348" y="672"/>
                      </a:lnTo>
                      <a:lnTo>
                        <a:pt x="1348" y="671"/>
                      </a:lnTo>
                      <a:lnTo>
                        <a:pt x="1349" y="670"/>
                      </a:lnTo>
                      <a:lnTo>
                        <a:pt x="1349" y="671"/>
                      </a:lnTo>
                      <a:lnTo>
                        <a:pt x="1349" y="671"/>
                      </a:lnTo>
                      <a:lnTo>
                        <a:pt x="1350" y="671"/>
                      </a:lnTo>
                      <a:lnTo>
                        <a:pt x="1350" y="672"/>
                      </a:lnTo>
                      <a:lnTo>
                        <a:pt x="1351" y="672"/>
                      </a:lnTo>
                      <a:lnTo>
                        <a:pt x="1351" y="671"/>
                      </a:lnTo>
                      <a:lnTo>
                        <a:pt x="1351" y="673"/>
                      </a:lnTo>
                      <a:lnTo>
                        <a:pt x="1352" y="666"/>
                      </a:lnTo>
                      <a:lnTo>
                        <a:pt x="1352" y="665"/>
                      </a:lnTo>
                      <a:lnTo>
                        <a:pt x="1353" y="667"/>
                      </a:lnTo>
                      <a:lnTo>
                        <a:pt x="1353" y="665"/>
                      </a:lnTo>
                      <a:lnTo>
                        <a:pt x="1353" y="662"/>
                      </a:lnTo>
                      <a:lnTo>
                        <a:pt x="1354" y="662"/>
                      </a:lnTo>
                      <a:lnTo>
                        <a:pt x="1354" y="658"/>
                      </a:lnTo>
                      <a:lnTo>
                        <a:pt x="1355" y="662"/>
                      </a:lnTo>
                      <a:lnTo>
                        <a:pt x="1355" y="665"/>
                      </a:lnTo>
                      <a:lnTo>
                        <a:pt x="1355" y="665"/>
                      </a:lnTo>
                      <a:lnTo>
                        <a:pt x="1356" y="662"/>
                      </a:lnTo>
                      <a:lnTo>
                        <a:pt x="1356" y="661"/>
                      </a:lnTo>
                      <a:lnTo>
                        <a:pt x="1356" y="663"/>
                      </a:lnTo>
                      <a:lnTo>
                        <a:pt x="1357" y="661"/>
                      </a:lnTo>
                      <a:lnTo>
                        <a:pt x="1357" y="661"/>
                      </a:lnTo>
                      <a:lnTo>
                        <a:pt x="1358" y="662"/>
                      </a:lnTo>
                      <a:lnTo>
                        <a:pt x="1358" y="660"/>
                      </a:lnTo>
                      <a:lnTo>
                        <a:pt x="1358" y="662"/>
                      </a:lnTo>
                      <a:lnTo>
                        <a:pt x="1359" y="656"/>
                      </a:lnTo>
                      <a:lnTo>
                        <a:pt x="1359" y="655"/>
                      </a:lnTo>
                      <a:lnTo>
                        <a:pt x="1360" y="655"/>
                      </a:lnTo>
                      <a:lnTo>
                        <a:pt x="1360" y="658"/>
                      </a:lnTo>
                      <a:lnTo>
                        <a:pt x="1360" y="659"/>
                      </a:lnTo>
                      <a:lnTo>
                        <a:pt x="1361" y="659"/>
                      </a:lnTo>
                      <a:lnTo>
                        <a:pt x="1361" y="657"/>
                      </a:lnTo>
                      <a:lnTo>
                        <a:pt x="1361" y="654"/>
                      </a:lnTo>
                      <a:lnTo>
                        <a:pt x="1362" y="652"/>
                      </a:lnTo>
                      <a:lnTo>
                        <a:pt x="1362" y="649"/>
                      </a:lnTo>
                      <a:lnTo>
                        <a:pt x="1363" y="645"/>
                      </a:lnTo>
                      <a:lnTo>
                        <a:pt x="1363" y="646"/>
                      </a:lnTo>
                      <a:lnTo>
                        <a:pt x="1363" y="644"/>
                      </a:lnTo>
                      <a:lnTo>
                        <a:pt x="1364" y="640"/>
                      </a:lnTo>
                      <a:lnTo>
                        <a:pt x="1364" y="639"/>
                      </a:lnTo>
                      <a:lnTo>
                        <a:pt x="1365" y="646"/>
                      </a:lnTo>
                      <a:lnTo>
                        <a:pt x="1365" y="649"/>
                      </a:lnTo>
                      <a:lnTo>
                        <a:pt x="1365" y="646"/>
                      </a:lnTo>
                      <a:lnTo>
                        <a:pt x="1366" y="646"/>
                      </a:lnTo>
                      <a:lnTo>
                        <a:pt x="1366" y="648"/>
                      </a:lnTo>
                      <a:lnTo>
                        <a:pt x="1366" y="648"/>
                      </a:lnTo>
                      <a:lnTo>
                        <a:pt x="1367" y="647"/>
                      </a:lnTo>
                      <a:lnTo>
                        <a:pt x="1367" y="646"/>
                      </a:lnTo>
                      <a:lnTo>
                        <a:pt x="1368" y="648"/>
                      </a:lnTo>
                      <a:lnTo>
                        <a:pt x="1368" y="649"/>
                      </a:lnTo>
                      <a:lnTo>
                        <a:pt x="1368" y="646"/>
                      </a:lnTo>
                      <a:lnTo>
                        <a:pt x="1369" y="644"/>
                      </a:lnTo>
                      <a:lnTo>
                        <a:pt x="1369" y="640"/>
                      </a:lnTo>
                      <a:lnTo>
                        <a:pt x="1370" y="641"/>
                      </a:lnTo>
                      <a:lnTo>
                        <a:pt x="1370" y="646"/>
                      </a:lnTo>
                      <a:lnTo>
                        <a:pt x="1370" y="647"/>
                      </a:lnTo>
                      <a:lnTo>
                        <a:pt x="1371" y="647"/>
                      </a:lnTo>
                      <a:lnTo>
                        <a:pt x="1371" y="650"/>
                      </a:lnTo>
                      <a:lnTo>
                        <a:pt x="1372" y="652"/>
                      </a:lnTo>
                      <a:lnTo>
                        <a:pt x="1372" y="650"/>
                      </a:lnTo>
                      <a:lnTo>
                        <a:pt x="1372" y="652"/>
                      </a:lnTo>
                      <a:lnTo>
                        <a:pt x="1373" y="654"/>
                      </a:lnTo>
                      <a:lnTo>
                        <a:pt x="1373" y="644"/>
                      </a:lnTo>
                      <a:lnTo>
                        <a:pt x="1373" y="641"/>
                      </a:lnTo>
                      <a:lnTo>
                        <a:pt x="1374" y="640"/>
                      </a:lnTo>
                      <a:lnTo>
                        <a:pt x="1374" y="640"/>
                      </a:lnTo>
                      <a:lnTo>
                        <a:pt x="1375" y="640"/>
                      </a:lnTo>
                      <a:lnTo>
                        <a:pt x="1375" y="636"/>
                      </a:lnTo>
                      <a:lnTo>
                        <a:pt x="1375" y="636"/>
                      </a:lnTo>
                      <a:lnTo>
                        <a:pt x="1376" y="636"/>
                      </a:lnTo>
                      <a:lnTo>
                        <a:pt x="1376" y="634"/>
                      </a:lnTo>
                      <a:lnTo>
                        <a:pt x="1377" y="631"/>
                      </a:lnTo>
                      <a:lnTo>
                        <a:pt x="1377" y="631"/>
                      </a:lnTo>
                      <a:lnTo>
                        <a:pt x="1377" y="636"/>
                      </a:lnTo>
                      <a:lnTo>
                        <a:pt x="1378" y="637"/>
                      </a:lnTo>
                      <a:lnTo>
                        <a:pt x="1378" y="636"/>
                      </a:lnTo>
                      <a:lnTo>
                        <a:pt x="1378" y="636"/>
                      </a:lnTo>
                      <a:lnTo>
                        <a:pt x="1379" y="631"/>
                      </a:lnTo>
                      <a:lnTo>
                        <a:pt x="1379" y="629"/>
                      </a:lnTo>
                      <a:lnTo>
                        <a:pt x="1380" y="629"/>
                      </a:lnTo>
                      <a:lnTo>
                        <a:pt x="1380" y="631"/>
                      </a:lnTo>
                      <a:lnTo>
                        <a:pt x="1380" y="628"/>
                      </a:lnTo>
                      <a:lnTo>
                        <a:pt x="1381" y="631"/>
                      </a:lnTo>
                      <a:lnTo>
                        <a:pt x="1381" y="631"/>
                      </a:lnTo>
                      <a:lnTo>
                        <a:pt x="1382" y="627"/>
                      </a:lnTo>
                      <a:lnTo>
                        <a:pt x="1382" y="624"/>
                      </a:lnTo>
                      <a:lnTo>
                        <a:pt x="1382" y="629"/>
                      </a:lnTo>
                      <a:lnTo>
                        <a:pt x="1383" y="625"/>
                      </a:lnTo>
                      <a:lnTo>
                        <a:pt x="1383" y="625"/>
                      </a:lnTo>
                      <a:lnTo>
                        <a:pt x="1383" y="625"/>
                      </a:lnTo>
                      <a:lnTo>
                        <a:pt x="1384" y="622"/>
                      </a:lnTo>
                      <a:lnTo>
                        <a:pt x="1384" y="621"/>
                      </a:lnTo>
                      <a:lnTo>
                        <a:pt x="1385" y="623"/>
                      </a:lnTo>
                      <a:lnTo>
                        <a:pt x="1385" y="627"/>
                      </a:lnTo>
                      <a:lnTo>
                        <a:pt x="1385" y="626"/>
                      </a:lnTo>
                      <a:lnTo>
                        <a:pt x="1386" y="624"/>
                      </a:lnTo>
                      <a:lnTo>
                        <a:pt x="1386" y="625"/>
                      </a:lnTo>
                      <a:lnTo>
                        <a:pt x="1387" y="625"/>
                      </a:lnTo>
                      <a:lnTo>
                        <a:pt x="1387" y="624"/>
                      </a:lnTo>
                      <a:lnTo>
                        <a:pt x="1387" y="622"/>
                      </a:lnTo>
                      <a:lnTo>
                        <a:pt x="1388" y="624"/>
                      </a:lnTo>
                      <a:lnTo>
                        <a:pt x="1388" y="616"/>
                      </a:lnTo>
                      <a:lnTo>
                        <a:pt x="1388" y="619"/>
                      </a:lnTo>
                      <a:lnTo>
                        <a:pt x="1389" y="618"/>
                      </a:lnTo>
                      <a:lnTo>
                        <a:pt x="1389" y="619"/>
                      </a:lnTo>
                      <a:lnTo>
                        <a:pt x="1390" y="621"/>
                      </a:lnTo>
                      <a:lnTo>
                        <a:pt x="1390" y="618"/>
                      </a:lnTo>
                      <a:lnTo>
                        <a:pt x="1390" y="618"/>
                      </a:lnTo>
                      <a:lnTo>
                        <a:pt x="1391" y="622"/>
                      </a:lnTo>
                      <a:lnTo>
                        <a:pt x="1391" y="621"/>
                      </a:lnTo>
                      <a:lnTo>
                        <a:pt x="1392" y="617"/>
                      </a:lnTo>
                      <a:lnTo>
                        <a:pt x="1392" y="617"/>
                      </a:lnTo>
                      <a:lnTo>
                        <a:pt x="1392" y="616"/>
                      </a:lnTo>
                      <a:lnTo>
                        <a:pt x="1393" y="621"/>
                      </a:lnTo>
                      <a:lnTo>
                        <a:pt x="1393" y="617"/>
                      </a:lnTo>
                      <a:lnTo>
                        <a:pt x="1394" y="620"/>
                      </a:lnTo>
                      <a:lnTo>
                        <a:pt x="1394" y="619"/>
                      </a:lnTo>
                      <a:lnTo>
                        <a:pt x="1394" y="617"/>
                      </a:lnTo>
                      <a:lnTo>
                        <a:pt x="1395" y="624"/>
                      </a:lnTo>
                      <a:lnTo>
                        <a:pt x="1395" y="623"/>
                      </a:lnTo>
                      <a:lnTo>
                        <a:pt x="1395" y="618"/>
                      </a:lnTo>
                      <a:lnTo>
                        <a:pt x="1396" y="617"/>
                      </a:lnTo>
                      <a:lnTo>
                        <a:pt x="1396" y="618"/>
                      </a:lnTo>
                      <a:lnTo>
                        <a:pt x="1397" y="620"/>
                      </a:lnTo>
                      <a:lnTo>
                        <a:pt x="1397" y="614"/>
                      </a:lnTo>
                      <a:lnTo>
                        <a:pt x="1397" y="612"/>
                      </a:lnTo>
                      <a:lnTo>
                        <a:pt x="1398" y="611"/>
                      </a:lnTo>
                      <a:lnTo>
                        <a:pt x="1398" y="610"/>
                      </a:lnTo>
                      <a:lnTo>
                        <a:pt x="1399" y="607"/>
                      </a:lnTo>
                      <a:lnTo>
                        <a:pt x="1399" y="605"/>
                      </a:lnTo>
                      <a:lnTo>
                        <a:pt x="1399" y="602"/>
                      </a:lnTo>
                      <a:lnTo>
                        <a:pt x="1400" y="602"/>
                      </a:lnTo>
                      <a:lnTo>
                        <a:pt x="1400" y="603"/>
                      </a:lnTo>
                      <a:lnTo>
                        <a:pt x="1400" y="605"/>
                      </a:lnTo>
                      <a:lnTo>
                        <a:pt x="1401" y="604"/>
                      </a:lnTo>
                      <a:lnTo>
                        <a:pt x="1401" y="605"/>
                      </a:lnTo>
                      <a:lnTo>
                        <a:pt x="1402" y="605"/>
                      </a:lnTo>
                      <a:lnTo>
                        <a:pt x="1402" y="603"/>
                      </a:lnTo>
                      <a:lnTo>
                        <a:pt x="1402" y="603"/>
                      </a:lnTo>
                      <a:lnTo>
                        <a:pt x="1403" y="606"/>
                      </a:lnTo>
                      <a:lnTo>
                        <a:pt x="1403" y="602"/>
                      </a:lnTo>
                      <a:lnTo>
                        <a:pt x="1404" y="598"/>
                      </a:lnTo>
                      <a:lnTo>
                        <a:pt x="1404" y="593"/>
                      </a:lnTo>
                      <a:lnTo>
                        <a:pt x="1404" y="589"/>
                      </a:lnTo>
                      <a:lnTo>
                        <a:pt x="1405" y="591"/>
                      </a:lnTo>
                      <a:lnTo>
                        <a:pt x="1405" y="597"/>
                      </a:lnTo>
                      <a:lnTo>
                        <a:pt x="1405" y="598"/>
                      </a:lnTo>
                      <a:lnTo>
                        <a:pt x="1406" y="603"/>
                      </a:lnTo>
                      <a:lnTo>
                        <a:pt x="1406" y="597"/>
                      </a:lnTo>
                      <a:lnTo>
                        <a:pt x="1407" y="600"/>
                      </a:lnTo>
                      <a:lnTo>
                        <a:pt x="1407" y="600"/>
                      </a:lnTo>
                      <a:lnTo>
                        <a:pt x="1407" y="602"/>
                      </a:lnTo>
                      <a:lnTo>
                        <a:pt x="1408" y="600"/>
                      </a:lnTo>
                      <a:lnTo>
                        <a:pt x="1408" y="600"/>
                      </a:lnTo>
                      <a:lnTo>
                        <a:pt x="1409" y="597"/>
                      </a:lnTo>
                      <a:lnTo>
                        <a:pt x="1409" y="595"/>
                      </a:lnTo>
                      <a:lnTo>
                        <a:pt x="1409" y="594"/>
                      </a:lnTo>
                      <a:lnTo>
                        <a:pt x="1410" y="597"/>
                      </a:lnTo>
                      <a:lnTo>
                        <a:pt x="1410" y="600"/>
                      </a:lnTo>
                      <a:lnTo>
                        <a:pt x="1411" y="597"/>
                      </a:lnTo>
                      <a:lnTo>
                        <a:pt x="1411" y="598"/>
                      </a:lnTo>
                      <a:lnTo>
                        <a:pt x="1411" y="598"/>
                      </a:lnTo>
                      <a:lnTo>
                        <a:pt x="1412" y="598"/>
                      </a:lnTo>
                      <a:lnTo>
                        <a:pt x="1412" y="599"/>
                      </a:lnTo>
                      <a:lnTo>
                        <a:pt x="1412" y="600"/>
                      </a:lnTo>
                      <a:lnTo>
                        <a:pt x="1413" y="599"/>
                      </a:lnTo>
                      <a:lnTo>
                        <a:pt x="1413" y="598"/>
                      </a:lnTo>
                      <a:lnTo>
                        <a:pt x="1414" y="594"/>
                      </a:lnTo>
                      <a:lnTo>
                        <a:pt x="1414" y="593"/>
                      </a:lnTo>
                      <a:lnTo>
                        <a:pt x="1414" y="594"/>
                      </a:lnTo>
                      <a:lnTo>
                        <a:pt x="1415" y="592"/>
                      </a:lnTo>
                      <a:lnTo>
                        <a:pt x="1415" y="591"/>
                      </a:lnTo>
                      <a:lnTo>
                        <a:pt x="1416" y="594"/>
                      </a:lnTo>
                      <a:lnTo>
                        <a:pt x="1416" y="594"/>
                      </a:lnTo>
                      <a:lnTo>
                        <a:pt x="1416" y="594"/>
                      </a:lnTo>
                      <a:lnTo>
                        <a:pt x="1417" y="591"/>
                      </a:lnTo>
                      <a:lnTo>
                        <a:pt x="1417" y="591"/>
                      </a:lnTo>
                      <a:lnTo>
                        <a:pt x="1417" y="593"/>
                      </a:lnTo>
                      <a:lnTo>
                        <a:pt x="1418" y="594"/>
                      </a:lnTo>
                      <a:lnTo>
                        <a:pt x="1418" y="593"/>
                      </a:lnTo>
                      <a:lnTo>
                        <a:pt x="1419" y="592"/>
                      </a:lnTo>
                      <a:lnTo>
                        <a:pt x="1419" y="588"/>
                      </a:lnTo>
                      <a:lnTo>
                        <a:pt x="1419" y="586"/>
                      </a:lnTo>
                      <a:lnTo>
                        <a:pt x="1420" y="590"/>
                      </a:lnTo>
                      <a:lnTo>
                        <a:pt x="1420" y="587"/>
                      </a:lnTo>
                      <a:lnTo>
                        <a:pt x="1421" y="586"/>
                      </a:lnTo>
                      <a:lnTo>
                        <a:pt x="1421" y="587"/>
                      </a:lnTo>
                      <a:lnTo>
                        <a:pt x="1421" y="585"/>
                      </a:lnTo>
                      <a:lnTo>
                        <a:pt x="1422" y="587"/>
                      </a:lnTo>
                      <a:lnTo>
                        <a:pt x="1422" y="589"/>
                      </a:lnTo>
                      <a:lnTo>
                        <a:pt x="1422" y="592"/>
                      </a:lnTo>
                      <a:lnTo>
                        <a:pt x="1423" y="589"/>
                      </a:lnTo>
                      <a:lnTo>
                        <a:pt x="1423" y="588"/>
                      </a:lnTo>
                      <a:lnTo>
                        <a:pt x="1424" y="586"/>
                      </a:lnTo>
                      <a:lnTo>
                        <a:pt x="1424" y="585"/>
                      </a:lnTo>
                      <a:lnTo>
                        <a:pt x="1424" y="583"/>
                      </a:lnTo>
                      <a:lnTo>
                        <a:pt x="1425" y="586"/>
                      </a:lnTo>
                      <a:lnTo>
                        <a:pt x="1425" y="589"/>
                      </a:lnTo>
                      <a:lnTo>
                        <a:pt x="1426" y="581"/>
                      </a:lnTo>
                      <a:lnTo>
                        <a:pt x="1426" y="585"/>
                      </a:lnTo>
                      <a:lnTo>
                        <a:pt x="1426" y="581"/>
                      </a:lnTo>
                      <a:lnTo>
                        <a:pt x="1427" y="575"/>
                      </a:lnTo>
                      <a:lnTo>
                        <a:pt x="1427" y="572"/>
                      </a:lnTo>
                      <a:lnTo>
                        <a:pt x="1427" y="576"/>
                      </a:lnTo>
                      <a:lnTo>
                        <a:pt x="1428" y="575"/>
                      </a:lnTo>
                      <a:lnTo>
                        <a:pt x="1428" y="577"/>
                      </a:lnTo>
                      <a:lnTo>
                        <a:pt x="1429" y="575"/>
                      </a:lnTo>
                      <a:lnTo>
                        <a:pt x="1429" y="576"/>
                      </a:lnTo>
                      <a:lnTo>
                        <a:pt x="1429" y="578"/>
                      </a:lnTo>
                      <a:lnTo>
                        <a:pt x="1430" y="579"/>
                      </a:lnTo>
                      <a:lnTo>
                        <a:pt x="1430" y="585"/>
                      </a:lnTo>
                      <a:lnTo>
                        <a:pt x="1431" y="581"/>
                      </a:lnTo>
                      <a:lnTo>
                        <a:pt x="1431" y="582"/>
                      </a:lnTo>
                      <a:lnTo>
                        <a:pt x="1431" y="582"/>
                      </a:lnTo>
                      <a:lnTo>
                        <a:pt x="1432" y="581"/>
                      </a:lnTo>
                      <a:lnTo>
                        <a:pt x="1432" y="576"/>
                      </a:lnTo>
                      <a:lnTo>
                        <a:pt x="1433" y="578"/>
                      </a:lnTo>
                      <a:lnTo>
                        <a:pt x="1433" y="581"/>
                      </a:lnTo>
                      <a:lnTo>
                        <a:pt x="1433" y="579"/>
                      </a:lnTo>
                      <a:lnTo>
                        <a:pt x="1434" y="582"/>
                      </a:lnTo>
                      <a:lnTo>
                        <a:pt x="1434" y="581"/>
                      </a:lnTo>
                      <a:lnTo>
                        <a:pt x="1434" y="582"/>
                      </a:lnTo>
                      <a:lnTo>
                        <a:pt x="1435" y="581"/>
                      </a:lnTo>
                      <a:lnTo>
                        <a:pt x="1435" y="579"/>
                      </a:lnTo>
                      <a:lnTo>
                        <a:pt x="1436" y="585"/>
                      </a:lnTo>
                      <a:lnTo>
                        <a:pt x="1436" y="585"/>
                      </a:lnTo>
                      <a:lnTo>
                        <a:pt x="1436" y="585"/>
                      </a:lnTo>
                      <a:lnTo>
                        <a:pt x="1437" y="589"/>
                      </a:lnTo>
                      <a:lnTo>
                        <a:pt x="1437" y="585"/>
                      </a:lnTo>
                      <a:lnTo>
                        <a:pt x="1438" y="583"/>
                      </a:lnTo>
                      <a:lnTo>
                        <a:pt x="1438" y="581"/>
                      </a:lnTo>
                      <a:lnTo>
                        <a:pt x="1438" y="577"/>
                      </a:lnTo>
                      <a:lnTo>
                        <a:pt x="1439" y="576"/>
                      </a:lnTo>
                      <a:lnTo>
                        <a:pt x="1439" y="574"/>
                      </a:lnTo>
                      <a:lnTo>
                        <a:pt x="1439" y="573"/>
                      </a:lnTo>
                      <a:lnTo>
                        <a:pt x="1440" y="576"/>
                      </a:lnTo>
                      <a:lnTo>
                        <a:pt x="1440" y="574"/>
                      </a:lnTo>
                      <a:lnTo>
                        <a:pt x="1441" y="571"/>
                      </a:lnTo>
                      <a:lnTo>
                        <a:pt x="1441" y="569"/>
                      </a:lnTo>
                      <a:lnTo>
                        <a:pt x="1441" y="575"/>
                      </a:lnTo>
                      <a:lnTo>
                        <a:pt x="1442" y="574"/>
                      </a:lnTo>
                      <a:lnTo>
                        <a:pt x="1442" y="570"/>
                      </a:lnTo>
                      <a:lnTo>
                        <a:pt x="1443" y="575"/>
                      </a:lnTo>
                      <a:lnTo>
                        <a:pt x="1443" y="576"/>
                      </a:lnTo>
                      <a:lnTo>
                        <a:pt x="1443" y="576"/>
                      </a:lnTo>
                      <a:lnTo>
                        <a:pt x="1444" y="576"/>
                      </a:lnTo>
                      <a:lnTo>
                        <a:pt x="1444" y="570"/>
                      </a:lnTo>
                      <a:lnTo>
                        <a:pt x="1444" y="570"/>
                      </a:lnTo>
                      <a:lnTo>
                        <a:pt x="1445" y="569"/>
                      </a:lnTo>
                      <a:lnTo>
                        <a:pt x="1445" y="570"/>
                      </a:lnTo>
                      <a:lnTo>
                        <a:pt x="1446" y="570"/>
                      </a:lnTo>
                      <a:lnTo>
                        <a:pt x="1446" y="570"/>
                      </a:lnTo>
                      <a:lnTo>
                        <a:pt x="1446" y="570"/>
                      </a:lnTo>
                      <a:lnTo>
                        <a:pt x="1447" y="575"/>
                      </a:lnTo>
                      <a:lnTo>
                        <a:pt x="1447" y="572"/>
                      </a:lnTo>
                      <a:lnTo>
                        <a:pt x="1448" y="570"/>
                      </a:lnTo>
                      <a:lnTo>
                        <a:pt x="1448" y="575"/>
                      </a:lnTo>
                      <a:lnTo>
                        <a:pt x="1448" y="572"/>
                      </a:lnTo>
                      <a:lnTo>
                        <a:pt x="1449" y="575"/>
                      </a:lnTo>
                      <a:lnTo>
                        <a:pt x="1449" y="571"/>
                      </a:lnTo>
                      <a:lnTo>
                        <a:pt x="1450" y="573"/>
                      </a:lnTo>
                      <a:lnTo>
                        <a:pt x="1450" y="572"/>
                      </a:lnTo>
                      <a:lnTo>
                        <a:pt x="1450" y="576"/>
                      </a:lnTo>
                      <a:lnTo>
                        <a:pt x="1451" y="573"/>
                      </a:lnTo>
                      <a:lnTo>
                        <a:pt x="1451" y="572"/>
                      </a:lnTo>
                      <a:lnTo>
                        <a:pt x="1451" y="564"/>
                      </a:lnTo>
                      <a:lnTo>
                        <a:pt x="1452" y="566"/>
                      </a:lnTo>
                      <a:lnTo>
                        <a:pt x="1452" y="566"/>
                      </a:lnTo>
                      <a:lnTo>
                        <a:pt x="1453" y="568"/>
                      </a:lnTo>
                      <a:lnTo>
                        <a:pt x="1453" y="570"/>
                      </a:lnTo>
                      <a:lnTo>
                        <a:pt x="1453" y="570"/>
                      </a:lnTo>
                      <a:lnTo>
                        <a:pt x="1454" y="570"/>
                      </a:lnTo>
                      <a:lnTo>
                        <a:pt x="1454" y="564"/>
                      </a:lnTo>
                      <a:lnTo>
                        <a:pt x="1455" y="564"/>
                      </a:lnTo>
                      <a:lnTo>
                        <a:pt x="1455" y="567"/>
                      </a:lnTo>
                      <a:lnTo>
                        <a:pt x="1455" y="574"/>
                      </a:lnTo>
                      <a:lnTo>
                        <a:pt x="1456" y="570"/>
                      </a:lnTo>
                      <a:lnTo>
                        <a:pt x="1456" y="569"/>
                      </a:lnTo>
                      <a:lnTo>
                        <a:pt x="1456" y="568"/>
                      </a:lnTo>
                      <a:lnTo>
                        <a:pt x="1457" y="568"/>
                      </a:lnTo>
                      <a:lnTo>
                        <a:pt x="1457" y="565"/>
                      </a:lnTo>
                      <a:lnTo>
                        <a:pt x="1458" y="570"/>
                      </a:lnTo>
                      <a:lnTo>
                        <a:pt x="1458" y="568"/>
                      </a:lnTo>
                      <a:lnTo>
                        <a:pt x="1458" y="570"/>
                      </a:lnTo>
                      <a:lnTo>
                        <a:pt x="1459" y="572"/>
                      </a:lnTo>
                      <a:lnTo>
                        <a:pt x="1459" y="570"/>
                      </a:lnTo>
                      <a:lnTo>
                        <a:pt x="1460" y="568"/>
                      </a:lnTo>
                      <a:lnTo>
                        <a:pt x="1460" y="569"/>
                      </a:lnTo>
                      <a:lnTo>
                        <a:pt x="1460" y="576"/>
                      </a:lnTo>
                      <a:lnTo>
                        <a:pt x="1461" y="574"/>
                      </a:lnTo>
                      <a:lnTo>
                        <a:pt x="1461" y="574"/>
                      </a:lnTo>
                      <a:lnTo>
                        <a:pt x="1461" y="570"/>
                      </a:lnTo>
                      <a:lnTo>
                        <a:pt x="1462" y="569"/>
                      </a:lnTo>
                      <a:lnTo>
                        <a:pt x="1462" y="568"/>
                      </a:lnTo>
                      <a:lnTo>
                        <a:pt x="1463" y="568"/>
                      </a:lnTo>
                      <a:lnTo>
                        <a:pt x="1463" y="571"/>
                      </a:lnTo>
                      <a:lnTo>
                        <a:pt x="1463" y="566"/>
                      </a:lnTo>
                      <a:lnTo>
                        <a:pt x="1464" y="568"/>
                      </a:lnTo>
                      <a:lnTo>
                        <a:pt x="1464" y="562"/>
                      </a:lnTo>
                      <a:lnTo>
                        <a:pt x="1465" y="566"/>
                      </a:lnTo>
                      <a:lnTo>
                        <a:pt x="1465" y="564"/>
                      </a:lnTo>
                      <a:lnTo>
                        <a:pt x="1465" y="565"/>
                      </a:lnTo>
                      <a:lnTo>
                        <a:pt x="1466" y="565"/>
                      </a:lnTo>
                      <a:lnTo>
                        <a:pt x="1466" y="565"/>
                      </a:lnTo>
                      <a:lnTo>
                        <a:pt x="1466" y="562"/>
                      </a:lnTo>
                      <a:lnTo>
                        <a:pt x="1467" y="561"/>
                      </a:lnTo>
                      <a:lnTo>
                        <a:pt x="1467" y="563"/>
                      </a:lnTo>
                      <a:lnTo>
                        <a:pt x="1468" y="563"/>
                      </a:lnTo>
                      <a:lnTo>
                        <a:pt x="1468" y="562"/>
                      </a:lnTo>
                      <a:lnTo>
                        <a:pt x="1468" y="560"/>
                      </a:lnTo>
                      <a:lnTo>
                        <a:pt x="1469" y="555"/>
                      </a:lnTo>
                      <a:lnTo>
                        <a:pt x="1469" y="554"/>
                      </a:lnTo>
                      <a:lnTo>
                        <a:pt x="1470" y="559"/>
                      </a:lnTo>
                      <a:lnTo>
                        <a:pt x="1470" y="564"/>
                      </a:lnTo>
                      <a:lnTo>
                        <a:pt x="1470" y="570"/>
                      </a:lnTo>
                      <a:lnTo>
                        <a:pt x="1471" y="566"/>
                      </a:lnTo>
                      <a:lnTo>
                        <a:pt x="1471" y="565"/>
                      </a:lnTo>
                      <a:lnTo>
                        <a:pt x="1472" y="565"/>
                      </a:lnTo>
                      <a:lnTo>
                        <a:pt x="1472" y="563"/>
                      </a:lnTo>
                      <a:lnTo>
                        <a:pt x="1472" y="565"/>
                      </a:lnTo>
                      <a:lnTo>
                        <a:pt x="1473" y="569"/>
                      </a:lnTo>
                      <a:lnTo>
                        <a:pt x="1473" y="568"/>
                      </a:lnTo>
                      <a:lnTo>
                        <a:pt x="1473" y="569"/>
                      </a:lnTo>
                      <a:lnTo>
                        <a:pt x="1474" y="564"/>
                      </a:lnTo>
                      <a:lnTo>
                        <a:pt x="1474" y="562"/>
                      </a:lnTo>
                      <a:lnTo>
                        <a:pt x="1475" y="560"/>
                      </a:lnTo>
                      <a:lnTo>
                        <a:pt x="1475" y="560"/>
                      </a:lnTo>
                      <a:lnTo>
                        <a:pt x="1475" y="564"/>
                      </a:lnTo>
                      <a:lnTo>
                        <a:pt x="1476" y="561"/>
                      </a:lnTo>
                      <a:lnTo>
                        <a:pt x="1476" y="559"/>
                      </a:lnTo>
                      <a:lnTo>
                        <a:pt x="1477" y="558"/>
                      </a:lnTo>
                      <a:lnTo>
                        <a:pt x="1477" y="560"/>
                      </a:lnTo>
                      <a:lnTo>
                        <a:pt x="1477" y="561"/>
                      </a:lnTo>
                      <a:lnTo>
                        <a:pt x="1478" y="563"/>
                      </a:lnTo>
                      <a:lnTo>
                        <a:pt x="1478" y="566"/>
                      </a:lnTo>
                      <a:lnTo>
                        <a:pt x="1478" y="566"/>
                      </a:lnTo>
                      <a:lnTo>
                        <a:pt x="1479" y="569"/>
                      </a:lnTo>
                      <a:lnTo>
                        <a:pt x="1479" y="561"/>
                      </a:lnTo>
                      <a:lnTo>
                        <a:pt x="1480" y="563"/>
                      </a:lnTo>
                      <a:lnTo>
                        <a:pt x="1480" y="563"/>
                      </a:lnTo>
                      <a:lnTo>
                        <a:pt x="1480" y="564"/>
                      </a:lnTo>
                      <a:lnTo>
                        <a:pt x="1481" y="566"/>
                      </a:lnTo>
                      <a:lnTo>
                        <a:pt x="1481" y="567"/>
                      </a:lnTo>
                      <a:lnTo>
                        <a:pt x="1482" y="560"/>
                      </a:lnTo>
                      <a:lnTo>
                        <a:pt x="1482" y="557"/>
                      </a:lnTo>
                      <a:lnTo>
                        <a:pt x="1482" y="563"/>
                      </a:lnTo>
                      <a:lnTo>
                        <a:pt x="1483" y="563"/>
                      </a:lnTo>
                      <a:lnTo>
                        <a:pt x="1483" y="565"/>
                      </a:lnTo>
                      <a:lnTo>
                        <a:pt x="1483" y="565"/>
                      </a:lnTo>
                      <a:lnTo>
                        <a:pt x="1484" y="561"/>
                      </a:lnTo>
                      <a:lnTo>
                        <a:pt x="1484" y="560"/>
                      </a:lnTo>
                      <a:lnTo>
                        <a:pt x="1485" y="561"/>
                      </a:lnTo>
                      <a:lnTo>
                        <a:pt x="1485" y="561"/>
                      </a:lnTo>
                      <a:lnTo>
                        <a:pt x="1485" y="566"/>
                      </a:lnTo>
                      <a:lnTo>
                        <a:pt x="1486" y="564"/>
                      </a:lnTo>
                      <a:lnTo>
                        <a:pt x="1486" y="561"/>
                      </a:lnTo>
                      <a:lnTo>
                        <a:pt x="1487" y="497"/>
                      </a:lnTo>
                      <a:lnTo>
                        <a:pt x="1487" y="333"/>
                      </a:lnTo>
                      <a:lnTo>
                        <a:pt x="1487" y="153"/>
                      </a:lnTo>
                      <a:lnTo>
                        <a:pt x="1488" y="38"/>
                      </a:lnTo>
                      <a:lnTo>
                        <a:pt x="1488" y="1"/>
                      </a:lnTo>
                      <a:lnTo>
                        <a:pt x="1489" y="9"/>
                      </a:lnTo>
                      <a:lnTo>
                        <a:pt x="1489" y="37"/>
                      </a:lnTo>
                      <a:lnTo>
                        <a:pt x="1489" y="64"/>
                      </a:lnTo>
                      <a:lnTo>
                        <a:pt x="1490" y="99"/>
                      </a:lnTo>
                      <a:lnTo>
                        <a:pt x="1490" y="127"/>
                      </a:lnTo>
                      <a:lnTo>
                        <a:pt x="1490" y="150"/>
                      </a:lnTo>
                      <a:lnTo>
                        <a:pt x="1491" y="166"/>
                      </a:lnTo>
                      <a:lnTo>
                        <a:pt x="1491" y="177"/>
                      </a:lnTo>
                      <a:lnTo>
                        <a:pt x="1492" y="192"/>
                      </a:lnTo>
                      <a:lnTo>
                        <a:pt x="1492" y="203"/>
                      </a:lnTo>
                      <a:lnTo>
                        <a:pt x="1492" y="213"/>
                      </a:lnTo>
                      <a:lnTo>
                        <a:pt x="1493" y="223"/>
                      </a:lnTo>
                      <a:lnTo>
                        <a:pt x="1493" y="238"/>
                      </a:lnTo>
                      <a:lnTo>
                        <a:pt x="1494" y="245"/>
                      </a:lnTo>
                      <a:lnTo>
                        <a:pt x="1494" y="258"/>
                      </a:lnTo>
                      <a:lnTo>
                        <a:pt x="1494" y="262"/>
                      </a:lnTo>
                      <a:lnTo>
                        <a:pt x="1495" y="270"/>
                      </a:lnTo>
                      <a:lnTo>
                        <a:pt x="1495" y="274"/>
                      </a:lnTo>
                      <a:lnTo>
                        <a:pt x="1495" y="278"/>
                      </a:lnTo>
                      <a:lnTo>
                        <a:pt x="1496" y="278"/>
                      </a:lnTo>
                      <a:lnTo>
                        <a:pt x="1496" y="285"/>
                      </a:lnTo>
                      <a:lnTo>
                        <a:pt x="1497" y="290"/>
                      </a:lnTo>
                      <a:lnTo>
                        <a:pt x="1497" y="295"/>
                      </a:lnTo>
                      <a:lnTo>
                        <a:pt x="1497" y="298"/>
                      </a:lnTo>
                      <a:lnTo>
                        <a:pt x="1498" y="301"/>
                      </a:lnTo>
                      <a:lnTo>
                        <a:pt x="1498" y="300"/>
                      </a:lnTo>
                      <a:lnTo>
                        <a:pt x="1499" y="305"/>
                      </a:lnTo>
                      <a:lnTo>
                        <a:pt x="1499" y="345"/>
                      </a:lnTo>
                      <a:lnTo>
                        <a:pt x="1499" y="490"/>
                      </a:lnTo>
                      <a:lnTo>
                        <a:pt x="1500" y="686"/>
                      </a:lnTo>
                      <a:lnTo>
                        <a:pt x="1500" y="840"/>
                      </a:lnTo>
                      <a:lnTo>
                        <a:pt x="1500" y="917"/>
                      </a:lnTo>
                      <a:lnTo>
                        <a:pt x="1501" y="931"/>
                      </a:lnTo>
                      <a:lnTo>
                        <a:pt x="1501" y="913"/>
                      </a:lnTo>
                      <a:lnTo>
                        <a:pt x="1502" y="882"/>
                      </a:lnTo>
                      <a:lnTo>
                        <a:pt x="1502" y="851"/>
                      </a:lnTo>
                      <a:lnTo>
                        <a:pt x="1502" y="829"/>
                      </a:lnTo>
                      <a:lnTo>
                        <a:pt x="1503" y="810"/>
                      </a:lnTo>
                      <a:lnTo>
                        <a:pt x="1503" y="797"/>
                      </a:lnTo>
                      <a:lnTo>
                        <a:pt x="1504" y="786"/>
                      </a:lnTo>
                      <a:lnTo>
                        <a:pt x="1504" y="778"/>
                      </a:lnTo>
                      <a:lnTo>
                        <a:pt x="1504" y="763"/>
                      </a:lnTo>
                      <a:lnTo>
                        <a:pt x="1505" y="751"/>
                      </a:lnTo>
                      <a:lnTo>
                        <a:pt x="1505" y="745"/>
                      </a:lnTo>
                      <a:lnTo>
                        <a:pt x="1505" y="736"/>
                      </a:lnTo>
                      <a:lnTo>
                        <a:pt x="1506" y="728"/>
                      </a:lnTo>
                      <a:lnTo>
                        <a:pt x="1506" y="720"/>
                      </a:lnTo>
                      <a:lnTo>
                        <a:pt x="1507" y="709"/>
                      </a:lnTo>
                      <a:lnTo>
                        <a:pt x="1507" y="707"/>
                      </a:lnTo>
                      <a:lnTo>
                        <a:pt x="1507" y="696"/>
                      </a:lnTo>
                      <a:lnTo>
                        <a:pt x="1508" y="692"/>
                      </a:lnTo>
                      <a:lnTo>
                        <a:pt x="1508" y="690"/>
                      </a:lnTo>
                      <a:lnTo>
                        <a:pt x="1509" y="681"/>
                      </a:lnTo>
                      <a:lnTo>
                        <a:pt x="1509" y="674"/>
                      </a:lnTo>
                      <a:lnTo>
                        <a:pt x="1509" y="665"/>
                      </a:lnTo>
                      <a:lnTo>
                        <a:pt x="1510" y="667"/>
                      </a:lnTo>
                      <a:lnTo>
                        <a:pt x="1510" y="665"/>
                      </a:lnTo>
                      <a:lnTo>
                        <a:pt x="1511" y="662"/>
                      </a:lnTo>
                      <a:lnTo>
                        <a:pt x="1511" y="658"/>
                      </a:lnTo>
                      <a:lnTo>
                        <a:pt x="1511" y="657"/>
                      </a:lnTo>
                      <a:lnTo>
                        <a:pt x="1512" y="655"/>
                      </a:lnTo>
                      <a:lnTo>
                        <a:pt x="1512" y="648"/>
                      </a:lnTo>
                      <a:lnTo>
                        <a:pt x="1512" y="645"/>
                      </a:lnTo>
                      <a:lnTo>
                        <a:pt x="1513" y="645"/>
                      </a:lnTo>
                      <a:lnTo>
                        <a:pt x="1513" y="638"/>
                      </a:lnTo>
                      <a:lnTo>
                        <a:pt x="1514" y="640"/>
                      </a:lnTo>
                      <a:lnTo>
                        <a:pt x="1514" y="640"/>
                      </a:lnTo>
                      <a:lnTo>
                        <a:pt x="1514" y="640"/>
                      </a:lnTo>
                      <a:lnTo>
                        <a:pt x="1515" y="639"/>
                      </a:lnTo>
                      <a:lnTo>
                        <a:pt x="1515" y="638"/>
                      </a:lnTo>
                      <a:lnTo>
                        <a:pt x="1516" y="638"/>
                      </a:lnTo>
                      <a:lnTo>
                        <a:pt x="1516" y="637"/>
                      </a:lnTo>
                      <a:lnTo>
                        <a:pt x="1516" y="634"/>
                      </a:lnTo>
                      <a:lnTo>
                        <a:pt x="1517" y="637"/>
                      </a:lnTo>
                      <a:lnTo>
                        <a:pt x="1517" y="633"/>
                      </a:lnTo>
                      <a:lnTo>
                        <a:pt x="1517" y="630"/>
                      </a:lnTo>
                      <a:lnTo>
                        <a:pt x="1518" y="630"/>
                      </a:lnTo>
                      <a:lnTo>
                        <a:pt x="1518" y="629"/>
                      </a:lnTo>
                      <a:lnTo>
                        <a:pt x="1519" y="627"/>
                      </a:lnTo>
                      <a:lnTo>
                        <a:pt x="1519" y="623"/>
                      </a:lnTo>
                      <a:lnTo>
                        <a:pt x="1519" y="622"/>
                      </a:lnTo>
                      <a:lnTo>
                        <a:pt x="1520" y="625"/>
                      </a:lnTo>
                      <a:lnTo>
                        <a:pt x="1520" y="624"/>
                      </a:lnTo>
                      <a:lnTo>
                        <a:pt x="1521" y="626"/>
                      </a:lnTo>
                      <a:lnTo>
                        <a:pt x="1521" y="624"/>
                      </a:lnTo>
                      <a:lnTo>
                        <a:pt x="1521" y="621"/>
                      </a:lnTo>
                      <a:lnTo>
                        <a:pt x="1522" y="617"/>
                      </a:lnTo>
                      <a:lnTo>
                        <a:pt x="1522" y="621"/>
                      </a:lnTo>
                      <a:lnTo>
                        <a:pt x="1522" y="619"/>
                      </a:lnTo>
                      <a:lnTo>
                        <a:pt x="1523" y="619"/>
                      </a:lnTo>
                      <a:lnTo>
                        <a:pt x="1523" y="625"/>
                      </a:lnTo>
                      <a:lnTo>
                        <a:pt x="1524" y="621"/>
                      </a:lnTo>
                      <a:lnTo>
                        <a:pt x="1524" y="621"/>
                      </a:lnTo>
                      <a:lnTo>
                        <a:pt x="1524" y="618"/>
                      </a:lnTo>
                      <a:lnTo>
                        <a:pt x="1525" y="618"/>
                      </a:lnTo>
                      <a:lnTo>
                        <a:pt x="1525" y="617"/>
                      </a:lnTo>
                      <a:lnTo>
                        <a:pt x="1526" y="617"/>
                      </a:lnTo>
                      <a:lnTo>
                        <a:pt x="1526" y="612"/>
                      </a:lnTo>
                      <a:lnTo>
                        <a:pt x="1526" y="613"/>
                      </a:lnTo>
                      <a:lnTo>
                        <a:pt x="1527" y="606"/>
                      </a:lnTo>
                      <a:lnTo>
                        <a:pt x="1527" y="601"/>
                      </a:lnTo>
                      <a:lnTo>
                        <a:pt x="1528" y="599"/>
                      </a:lnTo>
                      <a:lnTo>
                        <a:pt x="1528" y="600"/>
                      </a:lnTo>
                      <a:lnTo>
                        <a:pt x="1528" y="598"/>
                      </a:lnTo>
                      <a:lnTo>
                        <a:pt x="1529" y="599"/>
                      </a:lnTo>
                      <a:lnTo>
                        <a:pt x="1529" y="597"/>
                      </a:lnTo>
                      <a:lnTo>
                        <a:pt x="1529" y="593"/>
                      </a:lnTo>
                      <a:lnTo>
                        <a:pt x="1530" y="591"/>
                      </a:lnTo>
                      <a:lnTo>
                        <a:pt x="1530" y="591"/>
                      </a:lnTo>
                      <a:lnTo>
                        <a:pt x="1531" y="593"/>
                      </a:lnTo>
                      <a:lnTo>
                        <a:pt x="1531" y="589"/>
                      </a:lnTo>
                      <a:lnTo>
                        <a:pt x="1531" y="588"/>
                      </a:lnTo>
                      <a:lnTo>
                        <a:pt x="1532" y="589"/>
                      </a:lnTo>
                      <a:lnTo>
                        <a:pt x="1532" y="587"/>
                      </a:lnTo>
                      <a:lnTo>
                        <a:pt x="1533" y="579"/>
                      </a:lnTo>
                      <a:lnTo>
                        <a:pt x="1533" y="575"/>
                      </a:lnTo>
                      <a:lnTo>
                        <a:pt x="1533" y="572"/>
                      </a:lnTo>
                      <a:lnTo>
                        <a:pt x="1534" y="570"/>
                      </a:lnTo>
                      <a:lnTo>
                        <a:pt x="1534" y="571"/>
                      </a:lnTo>
                      <a:lnTo>
                        <a:pt x="1534" y="569"/>
                      </a:lnTo>
                      <a:lnTo>
                        <a:pt x="1535" y="570"/>
                      </a:lnTo>
                      <a:lnTo>
                        <a:pt x="1535" y="574"/>
                      </a:lnTo>
                      <a:lnTo>
                        <a:pt x="1536" y="571"/>
                      </a:lnTo>
                      <a:lnTo>
                        <a:pt x="1536" y="575"/>
                      </a:lnTo>
                      <a:lnTo>
                        <a:pt x="1536" y="570"/>
                      </a:lnTo>
                      <a:lnTo>
                        <a:pt x="1537" y="567"/>
                      </a:lnTo>
                      <a:lnTo>
                        <a:pt x="1537" y="566"/>
                      </a:lnTo>
                      <a:lnTo>
                        <a:pt x="1538" y="560"/>
                      </a:lnTo>
                      <a:lnTo>
                        <a:pt x="1538" y="557"/>
                      </a:lnTo>
                      <a:lnTo>
                        <a:pt x="1538" y="554"/>
                      </a:lnTo>
                      <a:lnTo>
                        <a:pt x="1539" y="545"/>
                      </a:lnTo>
                      <a:lnTo>
                        <a:pt x="1539" y="545"/>
                      </a:lnTo>
                      <a:lnTo>
                        <a:pt x="1539" y="540"/>
                      </a:lnTo>
                      <a:lnTo>
                        <a:pt x="1540" y="540"/>
                      </a:lnTo>
                      <a:lnTo>
                        <a:pt x="1540" y="542"/>
                      </a:lnTo>
                      <a:lnTo>
                        <a:pt x="1541" y="539"/>
                      </a:lnTo>
                      <a:lnTo>
                        <a:pt x="1541" y="535"/>
                      </a:lnTo>
                      <a:lnTo>
                        <a:pt x="1541" y="535"/>
                      </a:lnTo>
                      <a:lnTo>
                        <a:pt x="1542" y="523"/>
                      </a:lnTo>
                      <a:lnTo>
                        <a:pt x="1542" y="515"/>
                      </a:lnTo>
                      <a:lnTo>
                        <a:pt x="1543" y="516"/>
                      </a:lnTo>
                      <a:lnTo>
                        <a:pt x="1543" y="513"/>
                      </a:lnTo>
                      <a:lnTo>
                        <a:pt x="1543" y="505"/>
                      </a:lnTo>
                      <a:lnTo>
                        <a:pt x="1544" y="494"/>
                      </a:lnTo>
                      <a:lnTo>
                        <a:pt x="1544" y="483"/>
                      </a:lnTo>
                      <a:lnTo>
                        <a:pt x="1544" y="465"/>
                      </a:lnTo>
                      <a:lnTo>
                        <a:pt x="1545" y="456"/>
                      </a:lnTo>
                      <a:lnTo>
                        <a:pt x="1545" y="446"/>
                      </a:lnTo>
                      <a:lnTo>
                        <a:pt x="1546" y="434"/>
                      </a:lnTo>
                      <a:lnTo>
                        <a:pt x="1546" y="416"/>
                      </a:lnTo>
                      <a:lnTo>
                        <a:pt x="1546" y="404"/>
                      </a:lnTo>
                      <a:lnTo>
                        <a:pt x="1547" y="384"/>
                      </a:lnTo>
                      <a:lnTo>
                        <a:pt x="1547" y="365"/>
                      </a:lnTo>
                      <a:lnTo>
                        <a:pt x="1548" y="342"/>
                      </a:lnTo>
                      <a:lnTo>
                        <a:pt x="1548" y="326"/>
                      </a:lnTo>
                      <a:lnTo>
                        <a:pt x="1548" y="313"/>
                      </a:lnTo>
                      <a:lnTo>
                        <a:pt x="1549" y="300"/>
                      </a:lnTo>
                      <a:lnTo>
                        <a:pt x="1549" y="285"/>
                      </a:lnTo>
                      <a:lnTo>
                        <a:pt x="1550" y="274"/>
                      </a:lnTo>
                      <a:lnTo>
                        <a:pt x="1550" y="265"/>
                      </a:lnTo>
                      <a:lnTo>
                        <a:pt x="1550" y="253"/>
                      </a:lnTo>
                      <a:lnTo>
                        <a:pt x="1551" y="242"/>
                      </a:lnTo>
                      <a:lnTo>
                        <a:pt x="1551" y="227"/>
                      </a:lnTo>
                      <a:lnTo>
                        <a:pt x="1551" y="212"/>
                      </a:lnTo>
                      <a:lnTo>
                        <a:pt x="1552" y="198"/>
                      </a:lnTo>
                      <a:lnTo>
                        <a:pt x="1552" y="188"/>
                      </a:lnTo>
                      <a:lnTo>
                        <a:pt x="1553" y="180"/>
                      </a:lnTo>
                      <a:lnTo>
                        <a:pt x="1553" y="175"/>
                      </a:lnTo>
                      <a:lnTo>
                        <a:pt x="1553" y="180"/>
                      </a:lnTo>
                      <a:lnTo>
                        <a:pt x="1554" y="191"/>
                      </a:lnTo>
                      <a:lnTo>
                        <a:pt x="1554" y="211"/>
                      </a:lnTo>
                      <a:lnTo>
                        <a:pt x="1555" y="232"/>
                      </a:lnTo>
                      <a:lnTo>
                        <a:pt x="1555" y="268"/>
                      </a:lnTo>
                      <a:lnTo>
                        <a:pt x="1555" y="299"/>
                      </a:lnTo>
                      <a:lnTo>
                        <a:pt x="1556" y="338"/>
                      </a:lnTo>
                      <a:lnTo>
                        <a:pt x="1556" y="385"/>
                      </a:lnTo>
                      <a:lnTo>
                        <a:pt x="1556" y="440"/>
                      </a:lnTo>
                      <a:lnTo>
                        <a:pt x="1557" y="488"/>
                      </a:lnTo>
                      <a:lnTo>
                        <a:pt x="1557" y="535"/>
                      </a:lnTo>
                      <a:lnTo>
                        <a:pt x="1558" y="581"/>
                      </a:lnTo>
                      <a:lnTo>
                        <a:pt x="1558" y="624"/>
                      </a:lnTo>
                      <a:lnTo>
                        <a:pt x="1558" y="662"/>
                      </a:lnTo>
                      <a:lnTo>
                        <a:pt x="1559" y="699"/>
                      </a:lnTo>
                      <a:lnTo>
                        <a:pt x="1559" y="732"/>
                      </a:lnTo>
                      <a:lnTo>
                        <a:pt x="1560" y="763"/>
                      </a:lnTo>
                      <a:lnTo>
                        <a:pt x="1560" y="802"/>
                      </a:lnTo>
                      <a:lnTo>
                        <a:pt x="1560" y="847"/>
                      </a:lnTo>
                      <a:lnTo>
                        <a:pt x="1561" y="899"/>
                      </a:lnTo>
                      <a:lnTo>
                        <a:pt x="1561" y="950"/>
                      </a:lnTo>
                      <a:lnTo>
                        <a:pt x="1561" y="993"/>
                      </a:lnTo>
                      <a:lnTo>
                        <a:pt x="1562" y="1022"/>
                      </a:lnTo>
                      <a:lnTo>
                        <a:pt x="1562" y="1045"/>
                      </a:lnTo>
                      <a:lnTo>
                        <a:pt x="1563" y="1054"/>
                      </a:lnTo>
                      <a:lnTo>
                        <a:pt x="1563" y="1054"/>
                      </a:lnTo>
                      <a:lnTo>
                        <a:pt x="1563" y="1040"/>
                      </a:lnTo>
                      <a:lnTo>
                        <a:pt x="1564" y="1016"/>
                      </a:lnTo>
                      <a:lnTo>
                        <a:pt x="1564" y="983"/>
                      </a:lnTo>
                      <a:lnTo>
                        <a:pt x="1565" y="946"/>
                      </a:lnTo>
                      <a:lnTo>
                        <a:pt x="1565" y="909"/>
                      </a:lnTo>
                      <a:lnTo>
                        <a:pt x="1565" y="869"/>
                      </a:lnTo>
                      <a:lnTo>
                        <a:pt x="1566" y="828"/>
                      </a:lnTo>
                      <a:lnTo>
                        <a:pt x="1566" y="791"/>
                      </a:lnTo>
                      <a:lnTo>
                        <a:pt x="1567" y="769"/>
                      </a:lnTo>
                      <a:lnTo>
                        <a:pt x="1567" y="766"/>
                      </a:lnTo>
                      <a:lnTo>
                        <a:pt x="1567" y="787"/>
                      </a:lnTo>
                      <a:lnTo>
                        <a:pt x="1568" y="820"/>
                      </a:lnTo>
                      <a:lnTo>
                        <a:pt x="1568" y="880"/>
                      </a:lnTo>
                      <a:lnTo>
                        <a:pt x="1568" y="954"/>
                      </a:lnTo>
                      <a:lnTo>
                        <a:pt x="1569" y="1036"/>
                      </a:lnTo>
                      <a:lnTo>
                        <a:pt x="1569" y="1127"/>
                      </a:lnTo>
                      <a:lnTo>
                        <a:pt x="1570" y="1219"/>
                      </a:lnTo>
                      <a:lnTo>
                        <a:pt x="1570" y="1325"/>
                      </a:lnTo>
                      <a:lnTo>
                        <a:pt x="1570" y="1427"/>
                      </a:lnTo>
                      <a:lnTo>
                        <a:pt x="1571" y="1527"/>
                      </a:lnTo>
                      <a:lnTo>
                        <a:pt x="1571" y="1609"/>
                      </a:lnTo>
                      <a:lnTo>
                        <a:pt x="1572" y="1670"/>
                      </a:lnTo>
                      <a:lnTo>
                        <a:pt x="1572" y="1698"/>
                      </a:lnTo>
                      <a:lnTo>
                        <a:pt x="1572" y="1716"/>
                      </a:lnTo>
                      <a:lnTo>
                        <a:pt x="1573" y="1724"/>
                      </a:lnTo>
                      <a:lnTo>
                        <a:pt x="1573" y="1724"/>
                      </a:lnTo>
                      <a:lnTo>
                        <a:pt x="1573" y="1719"/>
                      </a:lnTo>
                      <a:lnTo>
                        <a:pt x="1574" y="1712"/>
                      </a:lnTo>
                      <a:lnTo>
                        <a:pt x="1574" y="1708"/>
                      </a:lnTo>
                      <a:lnTo>
                        <a:pt x="1575" y="1710"/>
                      </a:lnTo>
                      <a:lnTo>
                        <a:pt x="1575" y="1721"/>
                      </a:lnTo>
                      <a:lnTo>
                        <a:pt x="1575" y="1745"/>
                      </a:lnTo>
                      <a:lnTo>
                        <a:pt x="1576" y="1782"/>
                      </a:lnTo>
                      <a:lnTo>
                        <a:pt x="1576" y="1825"/>
                      </a:lnTo>
                      <a:lnTo>
                        <a:pt x="1577" y="1879"/>
                      </a:lnTo>
                      <a:lnTo>
                        <a:pt x="1577" y="1939"/>
                      </a:lnTo>
                      <a:lnTo>
                        <a:pt x="1577" y="2000"/>
                      </a:lnTo>
                      <a:lnTo>
                        <a:pt x="1578" y="2068"/>
                      </a:lnTo>
                      <a:lnTo>
                        <a:pt x="1578" y="2141"/>
                      </a:lnTo>
                      <a:lnTo>
                        <a:pt x="1578" y="2199"/>
                      </a:lnTo>
                      <a:lnTo>
                        <a:pt x="1579" y="2249"/>
                      </a:lnTo>
                      <a:lnTo>
                        <a:pt x="1579" y="2277"/>
                      </a:lnTo>
                      <a:lnTo>
                        <a:pt x="1580" y="2279"/>
                      </a:lnTo>
                      <a:lnTo>
                        <a:pt x="1580" y="2256"/>
                      </a:lnTo>
                      <a:lnTo>
                        <a:pt x="1580" y="2221"/>
                      </a:lnTo>
                      <a:lnTo>
                        <a:pt x="1581" y="2181"/>
                      </a:lnTo>
                      <a:lnTo>
                        <a:pt x="1581" y="2147"/>
                      </a:lnTo>
                      <a:lnTo>
                        <a:pt x="1582" y="2121"/>
                      </a:lnTo>
                      <a:lnTo>
                        <a:pt x="1582" y="2097"/>
                      </a:lnTo>
                      <a:lnTo>
                        <a:pt x="1582" y="2074"/>
                      </a:lnTo>
                      <a:lnTo>
                        <a:pt x="1583" y="2046"/>
                      </a:lnTo>
                      <a:lnTo>
                        <a:pt x="1583" y="2016"/>
                      </a:lnTo>
                      <a:lnTo>
                        <a:pt x="1583" y="1988"/>
                      </a:lnTo>
                      <a:lnTo>
                        <a:pt x="1584" y="1957"/>
                      </a:lnTo>
                      <a:lnTo>
                        <a:pt x="1584" y="1937"/>
                      </a:lnTo>
                      <a:lnTo>
                        <a:pt x="1585" y="1917"/>
                      </a:lnTo>
                      <a:lnTo>
                        <a:pt x="1585" y="1915"/>
                      </a:lnTo>
                      <a:lnTo>
                        <a:pt x="1585" y="1915"/>
                      </a:lnTo>
                      <a:lnTo>
                        <a:pt x="1586" y="1931"/>
                      </a:lnTo>
                      <a:lnTo>
                        <a:pt x="1586" y="1955"/>
                      </a:lnTo>
                      <a:lnTo>
                        <a:pt x="1587" y="1997"/>
                      </a:lnTo>
                      <a:lnTo>
                        <a:pt x="1587" y="2037"/>
                      </a:lnTo>
                      <a:lnTo>
                        <a:pt x="1587" y="2080"/>
                      </a:lnTo>
                      <a:lnTo>
                        <a:pt x="1588" y="2120"/>
                      </a:lnTo>
                      <a:lnTo>
                        <a:pt x="1588" y="2153"/>
                      </a:lnTo>
                      <a:lnTo>
                        <a:pt x="1589" y="2184"/>
                      </a:lnTo>
                      <a:lnTo>
                        <a:pt x="1589" y="2230"/>
                      </a:lnTo>
                      <a:lnTo>
                        <a:pt x="1589" y="2283"/>
                      </a:lnTo>
                      <a:lnTo>
                        <a:pt x="1590" y="2351"/>
                      </a:lnTo>
                      <a:lnTo>
                        <a:pt x="1590" y="2427"/>
                      </a:lnTo>
                      <a:lnTo>
                        <a:pt x="1590" y="2513"/>
                      </a:lnTo>
                      <a:lnTo>
                        <a:pt x="1591" y="2600"/>
                      </a:lnTo>
                      <a:lnTo>
                        <a:pt x="1591" y="2671"/>
                      </a:lnTo>
                      <a:lnTo>
                        <a:pt x="1592" y="2725"/>
                      </a:lnTo>
                      <a:lnTo>
                        <a:pt x="1592" y="2756"/>
                      </a:lnTo>
                      <a:lnTo>
                        <a:pt x="1592" y="2784"/>
                      </a:lnTo>
                      <a:lnTo>
                        <a:pt x="1593" y="2808"/>
                      </a:lnTo>
                      <a:lnTo>
                        <a:pt x="1593" y="2830"/>
                      </a:lnTo>
                      <a:lnTo>
                        <a:pt x="1594" y="2851"/>
                      </a:lnTo>
                      <a:lnTo>
                        <a:pt x="1594" y="2867"/>
                      </a:lnTo>
                      <a:lnTo>
                        <a:pt x="1594" y="2878"/>
                      </a:lnTo>
                      <a:lnTo>
                        <a:pt x="1595" y="2879"/>
                      </a:lnTo>
                      <a:lnTo>
                        <a:pt x="1595" y="2864"/>
                      </a:lnTo>
                      <a:lnTo>
                        <a:pt x="1595" y="2830"/>
                      </a:lnTo>
                      <a:lnTo>
                        <a:pt x="1596" y="2768"/>
                      </a:lnTo>
                      <a:lnTo>
                        <a:pt x="1596" y="2691"/>
                      </a:lnTo>
                      <a:lnTo>
                        <a:pt x="1597" y="2604"/>
                      </a:lnTo>
                      <a:lnTo>
                        <a:pt x="1597" y="2516"/>
                      </a:lnTo>
                      <a:lnTo>
                        <a:pt x="1597" y="2444"/>
                      </a:lnTo>
                      <a:lnTo>
                        <a:pt x="1598" y="2393"/>
                      </a:lnTo>
                      <a:lnTo>
                        <a:pt x="1598" y="2371"/>
                      </a:lnTo>
                      <a:lnTo>
                        <a:pt x="1599" y="2367"/>
                      </a:lnTo>
                      <a:lnTo>
                        <a:pt x="1599" y="2366"/>
                      </a:lnTo>
                      <a:lnTo>
                        <a:pt x="1599" y="2372"/>
                      </a:lnTo>
                      <a:lnTo>
                        <a:pt x="1600" y="2373"/>
                      </a:lnTo>
                      <a:lnTo>
                        <a:pt x="1600" y="2381"/>
                      </a:lnTo>
                      <a:lnTo>
                        <a:pt x="1600" y="2378"/>
                      </a:lnTo>
                      <a:lnTo>
                        <a:pt x="1601" y="2372"/>
                      </a:lnTo>
                      <a:lnTo>
                        <a:pt x="1601" y="2370"/>
                      </a:lnTo>
                      <a:lnTo>
                        <a:pt x="1602" y="2376"/>
                      </a:lnTo>
                      <a:lnTo>
                        <a:pt x="1602" y="2397"/>
                      </a:lnTo>
                      <a:lnTo>
                        <a:pt x="1602" y="2426"/>
                      </a:lnTo>
                      <a:lnTo>
                        <a:pt x="1603" y="2458"/>
                      </a:lnTo>
                      <a:lnTo>
                        <a:pt x="1603" y="2477"/>
                      </a:lnTo>
                      <a:lnTo>
                        <a:pt x="1604" y="2476"/>
                      </a:lnTo>
                      <a:lnTo>
                        <a:pt x="1604" y="2449"/>
                      </a:lnTo>
                      <a:lnTo>
                        <a:pt x="1604" y="2393"/>
                      </a:lnTo>
                      <a:lnTo>
                        <a:pt x="1605" y="2305"/>
                      </a:lnTo>
                      <a:lnTo>
                        <a:pt x="1605" y="2206"/>
                      </a:lnTo>
                      <a:lnTo>
                        <a:pt x="1606" y="2102"/>
                      </a:lnTo>
                      <a:lnTo>
                        <a:pt x="1606" y="1993"/>
                      </a:lnTo>
                      <a:lnTo>
                        <a:pt x="1606" y="1874"/>
                      </a:lnTo>
                      <a:lnTo>
                        <a:pt x="1607" y="1761"/>
                      </a:lnTo>
                      <a:lnTo>
                        <a:pt x="1607" y="1639"/>
                      </a:lnTo>
                      <a:lnTo>
                        <a:pt x="1607" y="1513"/>
                      </a:lnTo>
                      <a:lnTo>
                        <a:pt x="1608" y="1401"/>
                      </a:lnTo>
                      <a:lnTo>
                        <a:pt x="1608" y="1304"/>
                      </a:lnTo>
                      <a:lnTo>
                        <a:pt x="1609" y="1224"/>
                      </a:lnTo>
                      <a:lnTo>
                        <a:pt x="1609" y="1167"/>
                      </a:lnTo>
                      <a:lnTo>
                        <a:pt x="1609" y="1130"/>
                      </a:lnTo>
                      <a:lnTo>
                        <a:pt x="1610" y="1104"/>
                      </a:lnTo>
                      <a:lnTo>
                        <a:pt x="1610" y="1082"/>
                      </a:lnTo>
                      <a:lnTo>
                        <a:pt x="1611" y="1066"/>
                      </a:lnTo>
                      <a:lnTo>
                        <a:pt x="1611" y="1051"/>
                      </a:lnTo>
                      <a:lnTo>
                        <a:pt x="1611" y="1028"/>
                      </a:lnTo>
                      <a:lnTo>
                        <a:pt x="1612" y="1007"/>
                      </a:lnTo>
                      <a:lnTo>
                        <a:pt x="1612" y="989"/>
                      </a:lnTo>
                      <a:lnTo>
                        <a:pt x="1612" y="972"/>
                      </a:lnTo>
                      <a:lnTo>
                        <a:pt x="1613" y="956"/>
                      </a:lnTo>
                      <a:lnTo>
                        <a:pt x="1613" y="938"/>
                      </a:lnTo>
                      <a:lnTo>
                        <a:pt x="1614" y="923"/>
                      </a:lnTo>
                      <a:lnTo>
                        <a:pt x="1614" y="909"/>
                      </a:lnTo>
                      <a:lnTo>
                        <a:pt x="1614" y="901"/>
                      </a:lnTo>
                      <a:lnTo>
                        <a:pt x="1615" y="884"/>
                      </a:lnTo>
                      <a:lnTo>
                        <a:pt x="1615" y="882"/>
                      </a:lnTo>
                      <a:lnTo>
                        <a:pt x="1616" y="876"/>
                      </a:lnTo>
                      <a:lnTo>
                        <a:pt x="1616" y="871"/>
                      </a:lnTo>
                      <a:lnTo>
                        <a:pt x="1616" y="868"/>
                      </a:lnTo>
                      <a:lnTo>
                        <a:pt x="1617" y="865"/>
                      </a:lnTo>
                      <a:lnTo>
                        <a:pt x="1617" y="858"/>
                      </a:lnTo>
                      <a:lnTo>
                        <a:pt x="1617" y="853"/>
                      </a:lnTo>
                      <a:lnTo>
                        <a:pt x="1618" y="851"/>
                      </a:lnTo>
                      <a:lnTo>
                        <a:pt x="1618" y="854"/>
                      </a:lnTo>
                      <a:lnTo>
                        <a:pt x="1619" y="857"/>
                      </a:lnTo>
                      <a:lnTo>
                        <a:pt x="1619" y="858"/>
                      </a:lnTo>
                      <a:lnTo>
                        <a:pt x="1619" y="858"/>
                      </a:lnTo>
                      <a:lnTo>
                        <a:pt x="1620" y="855"/>
                      </a:lnTo>
                      <a:lnTo>
                        <a:pt x="1620" y="859"/>
                      </a:lnTo>
                      <a:lnTo>
                        <a:pt x="1621" y="867"/>
                      </a:lnTo>
                      <a:lnTo>
                        <a:pt x="1621" y="874"/>
                      </a:lnTo>
                      <a:lnTo>
                        <a:pt x="1621" y="880"/>
                      </a:lnTo>
                      <a:lnTo>
                        <a:pt x="1622" y="892"/>
                      </a:lnTo>
                      <a:lnTo>
                        <a:pt x="1622" y="904"/>
                      </a:lnTo>
                      <a:lnTo>
                        <a:pt x="1622" y="920"/>
                      </a:lnTo>
                      <a:lnTo>
                        <a:pt x="1623" y="938"/>
                      </a:lnTo>
                      <a:lnTo>
                        <a:pt x="1623" y="953"/>
                      </a:lnTo>
                      <a:lnTo>
                        <a:pt x="1624" y="970"/>
                      </a:lnTo>
                      <a:lnTo>
                        <a:pt x="1624" y="987"/>
                      </a:lnTo>
                      <a:lnTo>
                        <a:pt x="1624" y="1001"/>
                      </a:lnTo>
                      <a:lnTo>
                        <a:pt x="1625" y="1017"/>
                      </a:lnTo>
                      <a:lnTo>
                        <a:pt x="1625" y="1033"/>
                      </a:lnTo>
                      <a:lnTo>
                        <a:pt x="1626" y="1054"/>
                      </a:lnTo>
                      <a:lnTo>
                        <a:pt x="1626" y="1079"/>
                      </a:lnTo>
                      <a:lnTo>
                        <a:pt x="1626" y="1099"/>
                      </a:lnTo>
                      <a:lnTo>
                        <a:pt x="1627" y="1118"/>
                      </a:lnTo>
                      <a:lnTo>
                        <a:pt x="1627" y="1137"/>
                      </a:lnTo>
                      <a:lnTo>
                        <a:pt x="1628" y="1159"/>
                      </a:lnTo>
                      <a:lnTo>
                        <a:pt x="1628" y="1183"/>
                      </a:lnTo>
                      <a:lnTo>
                        <a:pt x="1628" y="1205"/>
                      </a:lnTo>
                      <a:lnTo>
                        <a:pt x="1629" y="1230"/>
                      </a:lnTo>
                      <a:lnTo>
                        <a:pt x="1629" y="1254"/>
                      </a:lnTo>
                      <a:lnTo>
                        <a:pt x="1629" y="1277"/>
                      </a:lnTo>
                      <a:lnTo>
                        <a:pt x="1630" y="1297"/>
                      </a:lnTo>
                      <a:lnTo>
                        <a:pt x="1630" y="1325"/>
                      </a:lnTo>
                      <a:lnTo>
                        <a:pt x="1631" y="1340"/>
                      </a:lnTo>
                      <a:lnTo>
                        <a:pt x="1631" y="1356"/>
                      </a:lnTo>
                      <a:lnTo>
                        <a:pt x="1631" y="1371"/>
                      </a:lnTo>
                      <a:lnTo>
                        <a:pt x="1632" y="1387"/>
                      </a:lnTo>
                      <a:lnTo>
                        <a:pt x="1632" y="1399"/>
                      </a:lnTo>
                      <a:lnTo>
                        <a:pt x="1633" y="1417"/>
                      </a:lnTo>
                      <a:lnTo>
                        <a:pt x="1633" y="1433"/>
                      </a:lnTo>
                      <a:lnTo>
                        <a:pt x="1633" y="1450"/>
                      </a:lnTo>
                      <a:lnTo>
                        <a:pt x="1634" y="1461"/>
                      </a:lnTo>
                      <a:lnTo>
                        <a:pt x="1634" y="1476"/>
                      </a:lnTo>
                      <a:lnTo>
                        <a:pt x="1634" y="1485"/>
                      </a:lnTo>
                      <a:lnTo>
                        <a:pt x="1635" y="1491"/>
                      </a:lnTo>
                      <a:lnTo>
                        <a:pt x="1635" y="1505"/>
                      </a:lnTo>
                      <a:lnTo>
                        <a:pt x="1636" y="1516"/>
                      </a:lnTo>
                      <a:lnTo>
                        <a:pt x="1636" y="1527"/>
                      </a:lnTo>
                      <a:lnTo>
                        <a:pt x="1636" y="1532"/>
                      </a:lnTo>
                      <a:lnTo>
                        <a:pt x="1637" y="1540"/>
                      </a:lnTo>
                      <a:lnTo>
                        <a:pt x="1637" y="1549"/>
                      </a:lnTo>
                      <a:lnTo>
                        <a:pt x="1638" y="1548"/>
                      </a:lnTo>
                      <a:lnTo>
                        <a:pt x="1638" y="1554"/>
                      </a:lnTo>
                      <a:lnTo>
                        <a:pt x="1638" y="1560"/>
                      </a:lnTo>
                      <a:lnTo>
                        <a:pt x="1639" y="1563"/>
                      </a:lnTo>
                      <a:lnTo>
                        <a:pt x="1639" y="1567"/>
                      </a:lnTo>
                      <a:lnTo>
                        <a:pt x="1639" y="1567"/>
                      </a:lnTo>
                      <a:lnTo>
                        <a:pt x="1640" y="1572"/>
                      </a:lnTo>
                      <a:lnTo>
                        <a:pt x="1640" y="1574"/>
                      </a:lnTo>
                      <a:lnTo>
                        <a:pt x="1641" y="1579"/>
                      </a:lnTo>
                      <a:lnTo>
                        <a:pt x="1641" y="1583"/>
                      </a:lnTo>
                      <a:lnTo>
                        <a:pt x="1641" y="1582"/>
                      </a:lnTo>
                      <a:lnTo>
                        <a:pt x="1642" y="1577"/>
                      </a:lnTo>
                      <a:lnTo>
                        <a:pt x="1642" y="1577"/>
                      </a:lnTo>
                      <a:lnTo>
                        <a:pt x="1643" y="1580"/>
                      </a:lnTo>
                      <a:lnTo>
                        <a:pt x="1643" y="1580"/>
                      </a:lnTo>
                      <a:lnTo>
                        <a:pt x="1643" y="1583"/>
                      </a:lnTo>
                      <a:lnTo>
                        <a:pt x="1644" y="1580"/>
                      </a:lnTo>
                      <a:lnTo>
                        <a:pt x="1644" y="1575"/>
                      </a:lnTo>
                      <a:lnTo>
                        <a:pt x="1645" y="1574"/>
                      </a:lnTo>
                      <a:lnTo>
                        <a:pt x="1645" y="1567"/>
                      </a:lnTo>
                      <a:lnTo>
                        <a:pt x="1645" y="1574"/>
                      </a:lnTo>
                      <a:lnTo>
                        <a:pt x="1646" y="1573"/>
                      </a:lnTo>
                      <a:lnTo>
                        <a:pt x="1646" y="1570"/>
                      </a:lnTo>
                      <a:lnTo>
                        <a:pt x="1646" y="1567"/>
                      </a:lnTo>
                      <a:lnTo>
                        <a:pt x="1647" y="1568"/>
                      </a:lnTo>
                      <a:lnTo>
                        <a:pt x="1647" y="1561"/>
                      </a:lnTo>
                      <a:lnTo>
                        <a:pt x="1648" y="1559"/>
                      </a:lnTo>
                      <a:lnTo>
                        <a:pt x="1648" y="1561"/>
                      </a:lnTo>
                      <a:lnTo>
                        <a:pt x="1648" y="1556"/>
                      </a:lnTo>
                      <a:lnTo>
                        <a:pt x="1649" y="1554"/>
                      </a:lnTo>
                      <a:lnTo>
                        <a:pt x="1649" y="1554"/>
                      </a:lnTo>
                      <a:lnTo>
                        <a:pt x="1650" y="1552"/>
                      </a:lnTo>
                      <a:lnTo>
                        <a:pt x="1650" y="1545"/>
                      </a:lnTo>
                      <a:lnTo>
                        <a:pt x="1650" y="1545"/>
                      </a:lnTo>
                      <a:lnTo>
                        <a:pt x="1651" y="1546"/>
                      </a:lnTo>
                      <a:lnTo>
                        <a:pt x="1651" y="1547"/>
                      </a:lnTo>
                      <a:lnTo>
                        <a:pt x="1651" y="1544"/>
                      </a:lnTo>
                      <a:lnTo>
                        <a:pt x="1652" y="1543"/>
                      </a:lnTo>
                      <a:lnTo>
                        <a:pt x="1652" y="1543"/>
                      </a:lnTo>
                      <a:lnTo>
                        <a:pt x="1653" y="1539"/>
                      </a:lnTo>
                      <a:lnTo>
                        <a:pt x="1653" y="1537"/>
                      </a:lnTo>
                      <a:lnTo>
                        <a:pt x="1653" y="1538"/>
                      </a:lnTo>
                      <a:lnTo>
                        <a:pt x="1654" y="1537"/>
                      </a:lnTo>
                      <a:lnTo>
                        <a:pt x="1654" y="1534"/>
                      </a:lnTo>
                      <a:lnTo>
                        <a:pt x="1655" y="1528"/>
                      </a:lnTo>
                      <a:lnTo>
                        <a:pt x="1655" y="1517"/>
                      </a:lnTo>
                      <a:lnTo>
                        <a:pt x="1655" y="1515"/>
                      </a:lnTo>
                      <a:lnTo>
                        <a:pt x="1656" y="1511"/>
                      </a:lnTo>
                      <a:lnTo>
                        <a:pt x="1656" y="1509"/>
                      </a:lnTo>
                      <a:lnTo>
                        <a:pt x="1656" y="1504"/>
                      </a:lnTo>
                      <a:lnTo>
                        <a:pt x="1657" y="1499"/>
                      </a:lnTo>
                      <a:lnTo>
                        <a:pt x="1657" y="1497"/>
                      </a:lnTo>
                      <a:lnTo>
                        <a:pt x="1658" y="1492"/>
                      </a:lnTo>
                      <a:lnTo>
                        <a:pt x="1658" y="1492"/>
                      </a:lnTo>
                      <a:lnTo>
                        <a:pt x="1658" y="1490"/>
                      </a:lnTo>
                      <a:lnTo>
                        <a:pt x="1659" y="1490"/>
                      </a:lnTo>
                      <a:lnTo>
                        <a:pt x="1659" y="1485"/>
                      </a:lnTo>
                      <a:lnTo>
                        <a:pt x="1660" y="1481"/>
                      </a:lnTo>
                      <a:lnTo>
                        <a:pt x="1660" y="1473"/>
                      </a:lnTo>
                      <a:lnTo>
                        <a:pt x="1660" y="1473"/>
                      </a:lnTo>
                      <a:lnTo>
                        <a:pt x="1661" y="1471"/>
                      </a:lnTo>
                      <a:lnTo>
                        <a:pt x="1661" y="1467"/>
                      </a:lnTo>
                      <a:lnTo>
                        <a:pt x="1661" y="1460"/>
                      </a:lnTo>
                      <a:lnTo>
                        <a:pt x="1662" y="1457"/>
                      </a:lnTo>
                      <a:lnTo>
                        <a:pt x="1662" y="1445"/>
                      </a:lnTo>
                      <a:lnTo>
                        <a:pt x="1663" y="1445"/>
                      </a:lnTo>
                      <a:lnTo>
                        <a:pt x="1663" y="1451"/>
                      </a:lnTo>
                      <a:lnTo>
                        <a:pt x="1663" y="1453"/>
                      </a:lnTo>
                      <a:lnTo>
                        <a:pt x="1664" y="1451"/>
                      </a:lnTo>
                      <a:lnTo>
                        <a:pt x="1664" y="1445"/>
                      </a:lnTo>
                      <a:lnTo>
                        <a:pt x="1665" y="1443"/>
                      </a:lnTo>
                      <a:lnTo>
                        <a:pt x="1665" y="1433"/>
                      </a:lnTo>
                      <a:lnTo>
                        <a:pt x="1665" y="1436"/>
                      </a:lnTo>
                      <a:lnTo>
                        <a:pt x="1666" y="1436"/>
                      </a:lnTo>
                      <a:lnTo>
                        <a:pt x="1666" y="1435"/>
                      </a:lnTo>
                      <a:lnTo>
                        <a:pt x="1667" y="1430"/>
                      </a:lnTo>
                      <a:lnTo>
                        <a:pt x="1667" y="1426"/>
                      </a:lnTo>
                      <a:lnTo>
                        <a:pt x="1667" y="1420"/>
                      </a:lnTo>
                      <a:lnTo>
                        <a:pt x="1668" y="1421"/>
                      </a:lnTo>
                      <a:lnTo>
                        <a:pt x="1668" y="1422"/>
                      </a:lnTo>
                      <a:lnTo>
                        <a:pt x="1668" y="1419"/>
                      </a:lnTo>
                      <a:lnTo>
                        <a:pt x="1669" y="1412"/>
                      </a:lnTo>
                      <a:lnTo>
                        <a:pt x="1669" y="1411"/>
                      </a:lnTo>
                      <a:lnTo>
                        <a:pt x="1670" y="1405"/>
                      </a:lnTo>
                      <a:lnTo>
                        <a:pt x="1670" y="1401"/>
                      </a:lnTo>
                      <a:lnTo>
                        <a:pt x="1670" y="1399"/>
                      </a:lnTo>
                      <a:lnTo>
                        <a:pt x="1671" y="1396"/>
                      </a:lnTo>
                      <a:lnTo>
                        <a:pt x="1671" y="1392"/>
                      </a:lnTo>
                      <a:lnTo>
                        <a:pt x="1672" y="1389"/>
                      </a:lnTo>
                      <a:lnTo>
                        <a:pt x="1672" y="1386"/>
                      </a:lnTo>
                      <a:lnTo>
                        <a:pt x="1672" y="1378"/>
                      </a:lnTo>
                      <a:lnTo>
                        <a:pt x="1673" y="1380"/>
                      </a:lnTo>
                      <a:lnTo>
                        <a:pt x="1673" y="1378"/>
                      </a:lnTo>
                      <a:lnTo>
                        <a:pt x="1673" y="1375"/>
                      </a:lnTo>
                      <a:lnTo>
                        <a:pt x="1674" y="1371"/>
                      </a:lnTo>
                      <a:lnTo>
                        <a:pt x="1674" y="1367"/>
                      </a:lnTo>
                      <a:lnTo>
                        <a:pt x="1675" y="1367"/>
                      </a:lnTo>
                      <a:lnTo>
                        <a:pt x="1675" y="1358"/>
                      </a:lnTo>
                      <a:lnTo>
                        <a:pt x="1675" y="1361"/>
                      </a:lnTo>
                      <a:lnTo>
                        <a:pt x="1676" y="1356"/>
                      </a:lnTo>
                      <a:lnTo>
                        <a:pt x="1676" y="1353"/>
                      </a:lnTo>
                      <a:lnTo>
                        <a:pt x="1677" y="1350"/>
                      </a:lnTo>
                      <a:lnTo>
                        <a:pt x="1677" y="1350"/>
                      </a:lnTo>
                      <a:lnTo>
                        <a:pt x="1677" y="1340"/>
                      </a:lnTo>
                      <a:lnTo>
                        <a:pt x="1678" y="1337"/>
                      </a:lnTo>
                      <a:lnTo>
                        <a:pt x="1678" y="1333"/>
                      </a:lnTo>
                      <a:lnTo>
                        <a:pt x="1678" y="1335"/>
                      </a:lnTo>
                      <a:lnTo>
                        <a:pt x="1679" y="1333"/>
                      </a:lnTo>
                      <a:lnTo>
                        <a:pt x="1679" y="1334"/>
                      </a:lnTo>
                      <a:lnTo>
                        <a:pt x="1680" y="1331"/>
                      </a:lnTo>
                      <a:lnTo>
                        <a:pt x="1680" y="1326"/>
                      </a:lnTo>
                      <a:lnTo>
                        <a:pt x="1680" y="1322"/>
                      </a:lnTo>
                      <a:lnTo>
                        <a:pt x="1681" y="1323"/>
                      </a:lnTo>
                      <a:lnTo>
                        <a:pt x="1681" y="1318"/>
                      </a:lnTo>
                      <a:lnTo>
                        <a:pt x="1682" y="1310"/>
                      </a:lnTo>
                      <a:lnTo>
                        <a:pt x="1682" y="1308"/>
                      </a:lnTo>
                      <a:lnTo>
                        <a:pt x="1682" y="1307"/>
                      </a:lnTo>
                      <a:lnTo>
                        <a:pt x="1683" y="1302"/>
                      </a:lnTo>
                      <a:lnTo>
                        <a:pt x="1683" y="1300"/>
                      </a:lnTo>
                      <a:lnTo>
                        <a:pt x="1684" y="1299"/>
                      </a:lnTo>
                      <a:lnTo>
                        <a:pt x="1684" y="1292"/>
                      </a:lnTo>
                      <a:lnTo>
                        <a:pt x="1684" y="1285"/>
                      </a:lnTo>
                      <a:lnTo>
                        <a:pt x="1685" y="1282"/>
                      </a:lnTo>
                      <a:lnTo>
                        <a:pt x="1685" y="1282"/>
                      </a:lnTo>
                      <a:lnTo>
                        <a:pt x="1685" y="1279"/>
                      </a:lnTo>
                      <a:lnTo>
                        <a:pt x="1686" y="1275"/>
                      </a:lnTo>
                      <a:lnTo>
                        <a:pt x="1686" y="1275"/>
                      </a:lnTo>
                      <a:lnTo>
                        <a:pt x="1687" y="1274"/>
                      </a:lnTo>
                      <a:lnTo>
                        <a:pt x="1687" y="1273"/>
                      </a:lnTo>
                      <a:lnTo>
                        <a:pt x="1687" y="1267"/>
                      </a:lnTo>
                      <a:lnTo>
                        <a:pt x="1688" y="1267"/>
                      </a:lnTo>
                      <a:lnTo>
                        <a:pt x="1688" y="1269"/>
                      </a:lnTo>
                      <a:lnTo>
                        <a:pt x="1689" y="1268"/>
                      </a:lnTo>
                      <a:lnTo>
                        <a:pt x="1689" y="1263"/>
                      </a:lnTo>
                      <a:lnTo>
                        <a:pt x="1689" y="1260"/>
                      </a:lnTo>
                      <a:lnTo>
                        <a:pt x="1690" y="1254"/>
                      </a:lnTo>
                      <a:lnTo>
                        <a:pt x="1690" y="1254"/>
                      </a:lnTo>
                      <a:lnTo>
                        <a:pt x="1690" y="1254"/>
                      </a:lnTo>
                      <a:lnTo>
                        <a:pt x="1691" y="1249"/>
                      </a:lnTo>
                      <a:lnTo>
                        <a:pt x="1691" y="1249"/>
                      </a:lnTo>
                      <a:lnTo>
                        <a:pt x="1692" y="1246"/>
                      </a:lnTo>
                      <a:lnTo>
                        <a:pt x="1692" y="1245"/>
                      </a:lnTo>
                      <a:lnTo>
                        <a:pt x="1692" y="1237"/>
                      </a:lnTo>
                      <a:lnTo>
                        <a:pt x="1693" y="1237"/>
                      </a:lnTo>
                      <a:lnTo>
                        <a:pt x="1693" y="1233"/>
                      </a:lnTo>
                      <a:lnTo>
                        <a:pt x="1694" y="1236"/>
                      </a:lnTo>
                      <a:lnTo>
                        <a:pt x="1694" y="1236"/>
                      </a:lnTo>
                      <a:lnTo>
                        <a:pt x="1694" y="1235"/>
                      </a:lnTo>
                      <a:lnTo>
                        <a:pt x="1695" y="1229"/>
                      </a:lnTo>
                      <a:lnTo>
                        <a:pt x="1695" y="1223"/>
                      </a:lnTo>
                      <a:lnTo>
                        <a:pt x="1695" y="1214"/>
                      </a:lnTo>
                      <a:lnTo>
                        <a:pt x="1696" y="1217"/>
                      </a:lnTo>
                      <a:lnTo>
                        <a:pt x="1696" y="1213"/>
                      </a:lnTo>
                      <a:lnTo>
                        <a:pt x="1697" y="1207"/>
                      </a:lnTo>
                      <a:lnTo>
                        <a:pt x="1697" y="1205"/>
                      </a:lnTo>
                      <a:lnTo>
                        <a:pt x="1697" y="1199"/>
                      </a:lnTo>
                      <a:lnTo>
                        <a:pt x="1698" y="1194"/>
                      </a:lnTo>
                      <a:lnTo>
                        <a:pt x="1698" y="1196"/>
                      </a:lnTo>
                      <a:lnTo>
                        <a:pt x="1699" y="1193"/>
                      </a:lnTo>
                      <a:lnTo>
                        <a:pt x="1699" y="1192"/>
                      </a:lnTo>
                      <a:lnTo>
                        <a:pt x="1699" y="1192"/>
                      </a:lnTo>
                      <a:lnTo>
                        <a:pt x="1700" y="1188"/>
                      </a:lnTo>
                      <a:lnTo>
                        <a:pt x="1700" y="1187"/>
                      </a:lnTo>
                      <a:lnTo>
                        <a:pt x="1700" y="1183"/>
                      </a:lnTo>
                      <a:lnTo>
                        <a:pt x="1701" y="1180"/>
                      </a:lnTo>
                      <a:lnTo>
                        <a:pt x="1701" y="1176"/>
                      </a:lnTo>
                      <a:lnTo>
                        <a:pt x="1702" y="1176"/>
                      </a:lnTo>
                      <a:lnTo>
                        <a:pt x="1702" y="1173"/>
                      </a:lnTo>
                      <a:lnTo>
                        <a:pt x="1702" y="1167"/>
                      </a:lnTo>
                      <a:lnTo>
                        <a:pt x="1703" y="1169"/>
                      </a:lnTo>
                      <a:lnTo>
                        <a:pt x="1703" y="1169"/>
                      </a:lnTo>
                      <a:lnTo>
                        <a:pt x="1704" y="1165"/>
                      </a:lnTo>
                      <a:lnTo>
                        <a:pt x="1704" y="1162"/>
                      </a:lnTo>
                      <a:lnTo>
                        <a:pt x="1704" y="1156"/>
                      </a:lnTo>
                      <a:lnTo>
                        <a:pt x="1705" y="1152"/>
                      </a:lnTo>
                      <a:lnTo>
                        <a:pt x="1705" y="1148"/>
                      </a:lnTo>
                      <a:lnTo>
                        <a:pt x="1706" y="1153"/>
                      </a:lnTo>
                      <a:lnTo>
                        <a:pt x="1706" y="1148"/>
                      </a:lnTo>
                      <a:lnTo>
                        <a:pt x="1706" y="1147"/>
                      </a:lnTo>
                      <a:lnTo>
                        <a:pt x="1707" y="1144"/>
                      </a:lnTo>
                      <a:lnTo>
                        <a:pt x="1707" y="1145"/>
                      </a:lnTo>
                      <a:lnTo>
                        <a:pt x="1707" y="1138"/>
                      </a:lnTo>
                      <a:lnTo>
                        <a:pt x="1708" y="1136"/>
                      </a:lnTo>
                      <a:lnTo>
                        <a:pt x="1708" y="1135"/>
                      </a:lnTo>
                      <a:lnTo>
                        <a:pt x="1709" y="1132"/>
                      </a:lnTo>
                      <a:lnTo>
                        <a:pt x="1709" y="1130"/>
                      </a:lnTo>
                      <a:lnTo>
                        <a:pt x="1709" y="1128"/>
                      </a:lnTo>
                      <a:lnTo>
                        <a:pt x="1710" y="1126"/>
                      </a:lnTo>
                      <a:lnTo>
                        <a:pt x="1710" y="1118"/>
                      </a:lnTo>
                      <a:lnTo>
                        <a:pt x="1711" y="1115"/>
                      </a:lnTo>
                      <a:lnTo>
                        <a:pt x="1711" y="1119"/>
                      </a:lnTo>
                      <a:lnTo>
                        <a:pt x="1711" y="1118"/>
                      </a:lnTo>
                      <a:lnTo>
                        <a:pt x="1712" y="1113"/>
                      </a:lnTo>
                      <a:lnTo>
                        <a:pt x="1712" y="1110"/>
                      </a:lnTo>
                      <a:lnTo>
                        <a:pt x="1712" y="1107"/>
                      </a:lnTo>
                      <a:lnTo>
                        <a:pt x="1713" y="1107"/>
                      </a:lnTo>
                      <a:lnTo>
                        <a:pt x="1713" y="1105"/>
                      </a:lnTo>
                      <a:lnTo>
                        <a:pt x="1714" y="1104"/>
                      </a:lnTo>
                      <a:lnTo>
                        <a:pt x="1714" y="1099"/>
                      </a:lnTo>
                      <a:lnTo>
                        <a:pt x="1714" y="1098"/>
                      </a:lnTo>
                      <a:lnTo>
                        <a:pt x="1715" y="1091"/>
                      </a:lnTo>
                      <a:lnTo>
                        <a:pt x="1715" y="1088"/>
                      </a:lnTo>
                      <a:lnTo>
                        <a:pt x="1716" y="1087"/>
                      </a:lnTo>
                      <a:lnTo>
                        <a:pt x="1716" y="1089"/>
                      </a:lnTo>
                      <a:lnTo>
                        <a:pt x="1716" y="1090"/>
                      </a:lnTo>
                      <a:lnTo>
                        <a:pt x="1717" y="1089"/>
                      </a:lnTo>
                      <a:lnTo>
                        <a:pt x="1717" y="1089"/>
                      </a:lnTo>
                      <a:lnTo>
                        <a:pt x="1717" y="1082"/>
                      </a:lnTo>
                      <a:lnTo>
                        <a:pt x="1718" y="1082"/>
                      </a:lnTo>
                      <a:lnTo>
                        <a:pt x="1718" y="1079"/>
                      </a:lnTo>
                      <a:lnTo>
                        <a:pt x="1719" y="1075"/>
                      </a:lnTo>
                      <a:lnTo>
                        <a:pt x="1719" y="1072"/>
                      </a:lnTo>
                      <a:lnTo>
                        <a:pt x="1719" y="1067"/>
                      </a:lnTo>
                      <a:lnTo>
                        <a:pt x="1720" y="1064"/>
                      </a:lnTo>
                      <a:lnTo>
                        <a:pt x="1720" y="1058"/>
                      </a:lnTo>
                      <a:lnTo>
                        <a:pt x="1721" y="1058"/>
                      </a:lnTo>
                      <a:lnTo>
                        <a:pt x="1721" y="1054"/>
                      </a:lnTo>
                      <a:lnTo>
                        <a:pt x="1721" y="1058"/>
                      </a:lnTo>
                      <a:lnTo>
                        <a:pt x="1722" y="1052"/>
                      </a:lnTo>
                      <a:lnTo>
                        <a:pt x="1722" y="1051"/>
                      </a:lnTo>
                      <a:lnTo>
                        <a:pt x="1723" y="1043"/>
                      </a:lnTo>
                      <a:lnTo>
                        <a:pt x="1723" y="1039"/>
                      </a:lnTo>
                      <a:lnTo>
                        <a:pt x="1723" y="1038"/>
                      </a:lnTo>
                      <a:lnTo>
                        <a:pt x="1724" y="1037"/>
                      </a:lnTo>
                      <a:lnTo>
                        <a:pt x="1724" y="1037"/>
                      </a:lnTo>
                      <a:lnTo>
                        <a:pt x="1724" y="1039"/>
                      </a:lnTo>
                      <a:lnTo>
                        <a:pt x="1725" y="1033"/>
                      </a:lnTo>
                      <a:lnTo>
                        <a:pt x="1725" y="1028"/>
                      </a:lnTo>
                      <a:lnTo>
                        <a:pt x="1726" y="1025"/>
                      </a:lnTo>
                      <a:lnTo>
                        <a:pt x="1726" y="1024"/>
                      </a:lnTo>
                      <a:lnTo>
                        <a:pt x="1726" y="1018"/>
                      </a:lnTo>
                      <a:lnTo>
                        <a:pt x="1727" y="1014"/>
                      </a:lnTo>
                      <a:lnTo>
                        <a:pt x="1727" y="1014"/>
                      </a:lnTo>
                      <a:lnTo>
                        <a:pt x="1728" y="1018"/>
                      </a:lnTo>
                      <a:lnTo>
                        <a:pt x="1728" y="1021"/>
                      </a:lnTo>
                      <a:lnTo>
                        <a:pt x="1728" y="1018"/>
                      </a:lnTo>
                      <a:lnTo>
                        <a:pt x="1729" y="1018"/>
                      </a:lnTo>
                      <a:lnTo>
                        <a:pt x="1729" y="1015"/>
                      </a:lnTo>
                      <a:lnTo>
                        <a:pt x="1729" y="1012"/>
                      </a:lnTo>
                      <a:lnTo>
                        <a:pt x="1730" y="1008"/>
                      </a:lnTo>
                      <a:lnTo>
                        <a:pt x="1730" y="1007"/>
                      </a:lnTo>
                      <a:lnTo>
                        <a:pt x="1731" y="1005"/>
                      </a:lnTo>
                      <a:lnTo>
                        <a:pt x="1731" y="1002"/>
                      </a:lnTo>
                      <a:lnTo>
                        <a:pt x="1731" y="1004"/>
                      </a:lnTo>
                      <a:lnTo>
                        <a:pt x="1732" y="1002"/>
                      </a:lnTo>
                      <a:lnTo>
                        <a:pt x="1732" y="996"/>
                      </a:lnTo>
                      <a:lnTo>
                        <a:pt x="1733" y="993"/>
                      </a:lnTo>
                      <a:lnTo>
                        <a:pt x="1733" y="990"/>
                      </a:lnTo>
                      <a:lnTo>
                        <a:pt x="1733" y="991"/>
                      </a:lnTo>
                      <a:lnTo>
                        <a:pt x="1734" y="990"/>
                      </a:lnTo>
                      <a:lnTo>
                        <a:pt x="1734" y="990"/>
                      </a:lnTo>
                      <a:lnTo>
                        <a:pt x="1734" y="984"/>
                      </a:lnTo>
                      <a:lnTo>
                        <a:pt x="1735" y="983"/>
                      </a:lnTo>
                      <a:lnTo>
                        <a:pt x="1735" y="980"/>
                      </a:lnTo>
                      <a:lnTo>
                        <a:pt x="1736" y="981"/>
                      </a:lnTo>
                      <a:lnTo>
                        <a:pt x="1736" y="981"/>
                      </a:lnTo>
                      <a:lnTo>
                        <a:pt x="1736" y="977"/>
                      </a:lnTo>
                      <a:lnTo>
                        <a:pt x="1737" y="975"/>
                      </a:lnTo>
                      <a:lnTo>
                        <a:pt x="1737" y="976"/>
                      </a:lnTo>
                      <a:lnTo>
                        <a:pt x="1738" y="969"/>
                      </a:lnTo>
                      <a:lnTo>
                        <a:pt x="1738" y="966"/>
                      </a:lnTo>
                      <a:lnTo>
                        <a:pt x="1738" y="965"/>
                      </a:lnTo>
                      <a:lnTo>
                        <a:pt x="1739" y="966"/>
                      </a:lnTo>
                      <a:lnTo>
                        <a:pt x="1739" y="962"/>
                      </a:lnTo>
                      <a:lnTo>
                        <a:pt x="1739" y="963"/>
                      </a:lnTo>
                      <a:lnTo>
                        <a:pt x="1740" y="960"/>
                      </a:lnTo>
                      <a:lnTo>
                        <a:pt x="1740" y="957"/>
                      </a:lnTo>
                      <a:lnTo>
                        <a:pt x="1741" y="956"/>
                      </a:lnTo>
                      <a:lnTo>
                        <a:pt x="1741" y="957"/>
                      </a:lnTo>
                      <a:lnTo>
                        <a:pt x="1741" y="953"/>
                      </a:lnTo>
                      <a:lnTo>
                        <a:pt x="1742" y="951"/>
                      </a:lnTo>
                      <a:lnTo>
                        <a:pt x="1742" y="949"/>
                      </a:lnTo>
                      <a:lnTo>
                        <a:pt x="1743" y="948"/>
                      </a:lnTo>
                      <a:lnTo>
                        <a:pt x="1743" y="947"/>
                      </a:lnTo>
                      <a:lnTo>
                        <a:pt x="1743" y="942"/>
                      </a:lnTo>
                      <a:lnTo>
                        <a:pt x="1744" y="944"/>
                      </a:lnTo>
                      <a:lnTo>
                        <a:pt x="1744" y="942"/>
                      </a:lnTo>
                      <a:lnTo>
                        <a:pt x="1745" y="940"/>
                      </a:lnTo>
                      <a:lnTo>
                        <a:pt x="1745" y="938"/>
                      </a:lnTo>
                      <a:lnTo>
                        <a:pt x="1745" y="934"/>
                      </a:lnTo>
                      <a:lnTo>
                        <a:pt x="1746" y="936"/>
                      </a:lnTo>
                      <a:lnTo>
                        <a:pt x="1746" y="935"/>
                      </a:lnTo>
                      <a:lnTo>
                        <a:pt x="1746" y="934"/>
                      </a:lnTo>
                      <a:lnTo>
                        <a:pt x="1747" y="932"/>
                      </a:lnTo>
                      <a:lnTo>
                        <a:pt x="1747" y="928"/>
                      </a:lnTo>
                      <a:lnTo>
                        <a:pt x="1748" y="921"/>
                      </a:lnTo>
                      <a:lnTo>
                        <a:pt x="1748" y="924"/>
                      </a:lnTo>
                      <a:lnTo>
                        <a:pt x="1748" y="918"/>
                      </a:lnTo>
                      <a:lnTo>
                        <a:pt x="1749" y="914"/>
                      </a:lnTo>
                      <a:lnTo>
                        <a:pt x="1749" y="913"/>
                      </a:lnTo>
                      <a:lnTo>
                        <a:pt x="1750" y="911"/>
                      </a:lnTo>
                      <a:lnTo>
                        <a:pt x="1750" y="909"/>
                      </a:lnTo>
                      <a:lnTo>
                        <a:pt x="1750" y="904"/>
                      </a:lnTo>
                      <a:lnTo>
                        <a:pt x="1751" y="907"/>
                      </a:lnTo>
                      <a:lnTo>
                        <a:pt x="1751" y="907"/>
                      </a:lnTo>
                      <a:lnTo>
                        <a:pt x="1751" y="907"/>
                      </a:lnTo>
                      <a:lnTo>
                        <a:pt x="1752" y="909"/>
                      </a:lnTo>
                      <a:lnTo>
                        <a:pt x="1752" y="910"/>
                      </a:lnTo>
                      <a:lnTo>
                        <a:pt x="1753" y="904"/>
                      </a:lnTo>
                      <a:lnTo>
                        <a:pt x="1753" y="902"/>
                      </a:lnTo>
                      <a:lnTo>
                        <a:pt x="1753" y="902"/>
                      </a:lnTo>
                      <a:lnTo>
                        <a:pt x="1754" y="904"/>
                      </a:lnTo>
                      <a:lnTo>
                        <a:pt x="1754" y="900"/>
                      </a:lnTo>
                      <a:lnTo>
                        <a:pt x="1755" y="901"/>
                      </a:lnTo>
                      <a:lnTo>
                        <a:pt x="1755" y="900"/>
                      </a:lnTo>
                      <a:lnTo>
                        <a:pt x="1755" y="899"/>
                      </a:lnTo>
                      <a:lnTo>
                        <a:pt x="1756" y="899"/>
                      </a:lnTo>
                      <a:lnTo>
                        <a:pt x="1756" y="898"/>
                      </a:lnTo>
                      <a:lnTo>
                        <a:pt x="1756" y="893"/>
                      </a:lnTo>
                      <a:lnTo>
                        <a:pt x="1757" y="893"/>
                      </a:lnTo>
                      <a:lnTo>
                        <a:pt x="1757" y="889"/>
                      </a:lnTo>
                      <a:lnTo>
                        <a:pt x="1758" y="893"/>
                      </a:lnTo>
                      <a:lnTo>
                        <a:pt x="1758" y="899"/>
                      </a:lnTo>
                      <a:lnTo>
                        <a:pt x="1758" y="898"/>
                      </a:lnTo>
                      <a:lnTo>
                        <a:pt x="1759" y="898"/>
                      </a:lnTo>
                      <a:lnTo>
                        <a:pt x="1759" y="895"/>
                      </a:lnTo>
                      <a:lnTo>
                        <a:pt x="1760" y="886"/>
                      </a:lnTo>
                      <a:lnTo>
                        <a:pt x="1760" y="881"/>
                      </a:lnTo>
                      <a:lnTo>
                        <a:pt x="1760" y="875"/>
                      </a:lnTo>
                      <a:lnTo>
                        <a:pt x="1761" y="874"/>
                      </a:lnTo>
                      <a:lnTo>
                        <a:pt x="1761" y="876"/>
                      </a:lnTo>
                      <a:lnTo>
                        <a:pt x="1762" y="873"/>
                      </a:lnTo>
                      <a:lnTo>
                        <a:pt x="1762" y="871"/>
                      </a:lnTo>
                      <a:lnTo>
                        <a:pt x="1762" y="867"/>
                      </a:lnTo>
                      <a:lnTo>
                        <a:pt x="1763" y="865"/>
                      </a:lnTo>
                      <a:lnTo>
                        <a:pt x="1763" y="867"/>
                      </a:lnTo>
                      <a:lnTo>
                        <a:pt x="1763" y="865"/>
                      </a:lnTo>
                      <a:lnTo>
                        <a:pt x="1764" y="864"/>
                      </a:lnTo>
                      <a:lnTo>
                        <a:pt x="1764" y="860"/>
                      </a:lnTo>
                      <a:lnTo>
                        <a:pt x="1765" y="858"/>
                      </a:lnTo>
                      <a:lnTo>
                        <a:pt x="1765" y="858"/>
                      </a:lnTo>
                      <a:lnTo>
                        <a:pt x="1765" y="856"/>
                      </a:lnTo>
                      <a:lnTo>
                        <a:pt x="1766" y="859"/>
                      </a:lnTo>
                      <a:lnTo>
                        <a:pt x="1766" y="858"/>
                      </a:lnTo>
                      <a:lnTo>
                        <a:pt x="1767" y="858"/>
                      </a:lnTo>
                      <a:lnTo>
                        <a:pt x="1767" y="856"/>
                      </a:lnTo>
                      <a:lnTo>
                        <a:pt x="1767" y="857"/>
                      </a:lnTo>
                      <a:lnTo>
                        <a:pt x="1768" y="849"/>
                      </a:lnTo>
                      <a:lnTo>
                        <a:pt x="1768" y="849"/>
                      </a:lnTo>
                      <a:lnTo>
                        <a:pt x="1768" y="849"/>
                      </a:lnTo>
                      <a:lnTo>
                        <a:pt x="1769" y="849"/>
                      </a:lnTo>
                      <a:lnTo>
                        <a:pt x="1769" y="849"/>
                      </a:lnTo>
                      <a:lnTo>
                        <a:pt x="1770" y="847"/>
                      </a:lnTo>
                      <a:lnTo>
                        <a:pt x="1770" y="846"/>
                      </a:lnTo>
                      <a:lnTo>
                        <a:pt x="1770" y="843"/>
                      </a:lnTo>
                      <a:lnTo>
                        <a:pt x="1771" y="842"/>
                      </a:lnTo>
                      <a:lnTo>
                        <a:pt x="1771" y="843"/>
                      </a:lnTo>
                      <a:lnTo>
                        <a:pt x="1772" y="844"/>
                      </a:lnTo>
                      <a:lnTo>
                        <a:pt x="1772" y="839"/>
                      </a:lnTo>
                      <a:lnTo>
                        <a:pt x="1772" y="840"/>
                      </a:lnTo>
                      <a:lnTo>
                        <a:pt x="1773" y="840"/>
                      </a:lnTo>
                      <a:lnTo>
                        <a:pt x="1773" y="836"/>
                      </a:lnTo>
                      <a:lnTo>
                        <a:pt x="1773" y="837"/>
                      </a:lnTo>
                      <a:lnTo>
                        <a:pt x="1774" y="839"/>
                      </a:lnTo>
                      <a:lnTo>
                        <a:pt x="1774" y="837"/>
                      </a:lnTo>
                      <a:lnTo>
                        <a:pt x="1775" y="836"/>
                      </a:lnTo>
                      <a:lnTo>
                        <a:pt x="1775" y="833"/>
                      </a:lnTo>
                      <a:lnTo>
                        <a:pt x="1775" y="827"/>
                      </a:lnTo>
                      <a:lnTo>
                        <a:pt x="1776" y="829"/>
                      </a:lnTo>
                      <a:lnTo>
                        <a:pt x="1776" y="829"/>
                      </a:lnTo>
                      <a:lnTo>
                        <a:pt x="1777" y="829"/>
                      </a:lnTo>
                      <a:lnTo>
                        <a:pt x="1777" y="827"/>
                      </a:lnTo>
                      <a:lnTo>
                        <a:pt x="1777" y="824"/>
                      </a:lnTo>
                      <a:lnTo>
                        <a:pt x="1778" y="820"/>
                      </a:lnTo>
                      <a:lnTo>
                        <a:pt x="1778" y="819"/>
                      </a:lnTo>
                      <a:lnTo>
                        <a:pt x="1778" y="818"/>
                      </a:lnTo>
                      <a:lnTo>
                        <a:pt x="1779" y="821"/>
                      </a:lnTo>
                      <a:lnTo>
                        <a:pt x="1779" y="820"/>
                      </a:lnTo>
                      <a:lnTo>
                        <a:pt x="1780" y="821"/>
                      </a:lnTo>
                      <a:lnTo>
                        <a:pt x="1780" y="818"/>
                      </a:lnTo>
                      <a:lnTo>
                        <a:pt x="1780" y="818"/>
                      </a:lnTo>
                      <a:lnTo>
                        <a:pt x="1781" y="823"/>
                      </a:lnTo>
                      <a:lnTo>
                        <a:pt x="1781" y="826"/>
                      </a:lnTo>
                      <a:lnTo>
                        <a:pt x="1782" y="825"/>
                      </a:lnTo>
                      <a:lnTo>
                        <a:pt x="1782" y="824"/>
                      </a:lnTo>
                      <a:lnTo>
                        <a:pt x="1782" y="823"/>
                      </a:lnTo>
                      <a:lnTo>
                        <a:pt x="1783" y="816"/>
                      </a:lnTo>
                      <a:lnTo>
                        <a:pt x="1783" y="810"/>
                      </a:lnTo>
                      <a:lnTo>
                        <a:pt x="1784" y="807"/>
                      </a:lnTo>
                      <a:lnTo>
                        <a:pt x="1784" y="804"/>
                      </a:lnTo>
                      <a:lnTo>
                        <a:pt x="1784" y="804"/>
                      </a:lnTo>
                      <a:lnTo>
                        <a:pt x="1785" y="800"/>
                      </a:lnTo>
                      <a:lnTo>
                        <a:pt x="1785" y="802"/>
                      </a:lnTo>
                      <a:lnTo>
                        <a:pt x="1785" y="800"/>
                      </a:lnTo>
                      <a:lnTo>
                        <a:pt x="1786" y="800"/>
                      </a:lnTo>
                      <a:lnTo>
                        <a:pt x="1786" y="802"/>
                      </a:lnTo>
                      <a:lnTo>
                        <a:pt x="1787" y="800"/>
                      </a:lnTo>
                      <a:lnTo>
                        <a:pt x="1787" y="793"/>
                      </a:lnTo>
                      <a:lnTo>
                        <a:pt x="1787" y="791"/>
                      </a:lnTo>
                      <a:lnTo>
                        <a:pt x="1788" y="794"/>
                      </a:lnTo>
                      <a:lnTo>
                        <a:pt x="1788" y="791"/>
                      </a:lnTo>
                      <a:lnTo>
                        <a:pt x="1789" y="789"/>
                      </a:lnTo>
                      <a:lnTo>
                        <a:pt x="1789" y="791"/>
                      </a:lnTo>
                      <a:lnTo>
                        <a:pt x="1789" y="789"/>
                      </a:lnTo>
                      <a:lnTo>
                        <a:pt x="1790" y="787"/>
                      </a:lnTo>
                      <a:lnTo>
                        <a:pt x="1790" y="782"/>
                      </a:lnTo>
                      <a:lnTo>
                        <a:pt x="1790" y="779"/>
                      </a:lnTo>
                      <a:lnTo>
                        <a:pt x="1791" y="779"/>
                      </a:lnTo>
                      <a:lnTo>
                        <a:pt x="1791" y="783"/>
                      </a:lnTo>
                      <a:lnTo>
                        <a:pt x="1792" y="788"/>
                      </a:lnTo>
                      <a:lnTo>
                        <a:pt x="1792" y="790"/>
                      </a:lnTo>
                      <a:lnTo>
                        <a:pt x="1792" y="791"/>
                      </a:lnTo>
                      <a:lnTo>
                        <a:pt x="1793" y="787"/>
                      </a:lnTo>
                      <a:lnTo>
                        <a:pt x="1793" y="787"/>
                      </a:lnTo>
                      <a:lnTo>
                        <a:pt x="1794" y="786"/>
                      </a:lnTo>
                      <a:lnTo>
                        <a:pt x="1794" y="784"/>
                      </a:lnTo>
                      <a:lnTo>
                        <a:pt x="1794" y="786"/>
                      </a:lnTo>
                      <a:lnTo>
                        <a:pt x="1795" y="781"/>
                      </a:lnTo>
                      <a:lnTo>
                        <a:pt x="1795" y="778"/>
                      </a:lnTo>
                      <a:lnTo>
                        <a:pt x="1795" y="773"/>
                      </a:lnTo>
                      <a:lnTo>
                        <a:pt x="1796" y="778"/>
                      </a:lnTo>
                      <a:lnTo>
                        <a:pt x="1796" y="775"/>
                      </a:lnTo>
                      <a:lnTo>
                        <a:pt x="1797" y="775"/>
                      </a:lnTo>
                      <a:lnTo>
                        <a:pt x="1797" y="772"/>
                      </a:lnTo>
                      <a:lnTo>
                        <a:pt x="1797" y="775"/>
                      </a:lnTo>
                      <a:lnTo>
                        <a:pt x="1798" y="769"/>
                      </a:lnTo>
                      <a:lnTo>
                        <a:pt x="1798" y="767"/>
                      </a:lnTo>
                      <a:lnTo>
                        <a:pt x="1799" y="766"/>
                      </a:lnTo>
                      <a:lnTo>
                        <a:pt x="1799" y="770"/>
                      </a:lnTo>
                      <a:lnTo>
                        <a:pt x="1799" y="769"/>
                      </a:lnTo>
                      <a:lnTo>
                        <a:pt x="1800" y="769"/>
                      </a:lnTo>
                      <a:lnTo>
                        <a:pt x="1800" y="766"/>
                      </a:lnTo>
                      <a:lnTo>
                        <a:pt x="1801" y="766"/>
                      </a:lnTo>
                      <a:lnTo>
                        <a:pt x="1801" y="767"/>
                      </a:lnTo>
                      <a:lnTo>
                        <a:pt x="1801" y="766"/>
                      </a:lnTo>
                      <a:lnTo>
                        <a:pt x="1802" y="765"/>
                      </a:lnTo>
                      <a:lnTo>
                        <a:pt x="1802" y="760"/>
                      </a:lnTo>
                      <a:lnTo>
                        <a:pt x="1802" y="760"/>
                      </a:lnTo>
                      <a:lnTo>
                        <a:pt x="1803" y="758"/>
                      </a:lnTo>
                      <a:lnTo>
                        <a:pt x="1803" y="759"/>
                      </a:lnTo>
                      <a:lnTo>
                        <a:pt x="1804" y="758"/>
                      </a:lnTo>
                      <a:lnTo>
                        <a:pt x="1804" y="755"/>
                      </a:lnTo>
                      <a:lnTo>
                        <a:pt x="1804" y="752"/>
                      </a:lnTo>
                      <a:lnTo>
                        <a:pt x="1805" y="754"/>
                      </a:lnTo>
                      <a:lnTo>
                        <a:pt x="1805" y="750"/>
                      </a:lnTo>
                      <a:lnTo>
                        <a:pt x="1806" y="752"/>
                      </a:lnTo>
                      <a:lnTo>
                        <a:pt x="1806" y="752"/>
                      </a:lnTo>
                      <a:lnTo>
                        <a:pt x="1806" y="757"/>
                      </a:lnTo>
                      <a:lnTo>
                        <a:pt x="1807" y="757"/>
                      </a:lnTo>
                      <a:lnTo>
                        <a:pt x="1807" y="756"/>
                      </a:lnTo>
                      <a:lnTo>
                        <a:pt x="1807" y="757"/>
                      </a:lnTo>
                      <a:lnTo>
                        <a:pt x="1808" y="755"/>
                      </a:lnTo>
                      <a:lnTo>
                        <a:pt x="1808" y="751"/>
                      </a:lnTo>
                      <a:lnTo>
                        <a:pt x="1809" y="752"/>
                      </a:lnTo>
                      <a:lnTo>
                        <a:pt x="1809" y="754"/>
                      </a:lnTo>
                      <a:lnTo>
                        <a:pt x="1809" y="752"/>
                      </a:lnTo>
                      <a:lnTo>
                        <a:pt x="1810" y="751"/>
                      </a:lnTo>
                      <a:lnTo>
                        <a:pt x="1810" y="751"/>
                      </a:lnTo>
                      <a:lnTo>
                        <a:pt x="1811" y="745"/>
                      </a:lnTo>
                      <a:lnTo>
                        <a:pt x="1811" y="748"/>
                      </a:lnTo>
                      <a:lnTo>
                        <a:pt x="1811" y="745"/>
                      </a:lnTo>
                      <a:lnTo>
                        <a:pt x="1812" y="744"/>
                      </a:lnTo>
                      <a:lnTo>
                        <a:pt x="1812" y="745"/>
                      </a:lnTo>
                      <a:lnTo>
                        <a:pt x="1812" y="741"/>
                      </a:lnTo>
                      <a:lnTo>
                        <a:pt x="1813" y="736"/>
                      </a:lnTo>
                      <a:lnTo>
                        <a:pt x="1813" y="734"/>
                      </a:lnTo>
                      <a:lnTo>
                        <a:pt x="1814" y="735"/>
                      </a:lnTo>
                      <a:lnTo>
                        <a:pt x="1814" y="732"/>
                      </a:lnTo>
                      <a:lnTo>
                        <a:pt x="1814" y="734"/>
                      </a:lnTo>
                      <a:lnTo>
                        <a:pt x="1815" y="733"/>
                      </a:lnTo>
                      <a:lnTo>
                        <a:pt x="1815" y="734"/>
                      </a:lnTo>
                      <a:lnTo>
                        <a:pt x="1816" y="732"/>
                      </a:lnTo>
                      <a:lnTo>
                        <a:pt x="1816" y="737"/>
                      </a:lnTo>
                      <a:lnTo>
                        <a:pt x="1816" y="737"/>
                      </a:lnTo>
                      <a:lnTo>
                        <a:pt x="1817" y="737"/>
                      </a:lnTo>
                      <a:lnTo>
                        <a:pt x="1817" y="736"/>
                      </a:lnTo>
                      <a:lnTo>
                        <a:pt x="1817" y="733"/>
                      </a:lnTo>
                      <a:lnTo>
                        <a:pt x="1818" y="732"/>
                      </a:lnTo>
                      <a:lnTo>
                        <a:pt x="1818" y="734"/>
                      </a:lnTo>
                      <a:lnTo>
                        <a:pt x="1819" y="730"/>
                      </a:lnTo>
                      <a:lnTo>
                        <a:pt x="1819" y="732"/>
                      </a:lnTo>
                      <a:lnTo>
                        <a:pt x="1819" y="733"/>
                      </a:lnTo>
                      <a:lnTo>
                        <a:pt x="1820" y="732"/>
                      </a:lnTo>
                      <a:lnTo>
                        <a:pt x="1820" y="729"/>
                      </a:lnTo>
                      <a:lnTo>
                        <a:pt x="1821" y="728"/>
                      </a:lnTo>
                      <a:lnTo>
                        <a:pt x="1821" y="729"/>
                      </a:lnTo>
                      <a:lnTo>
                        <a:pt x="1821" y="731"/>
                      </a:lnTo>
                      <a:lnTo>
                        <a:pt x="1822" y="734"/>
                      </a:lnTo>
                      <a:lnTo>
                        <a:pt x="1822" y="735"/>
                      </a:lnTo>
                      <a:lnTo>
                        <a:pt x="1823" y="732"/>
                      </a:lnTo>
                      <a:lnTo>
                        <a:pt x="1823" y="732"/>
                      </a:lnTo>
                      <a:lnTo>
                        <a:pt x="1823" y="731"/>
                      </a:lnTo>
                      <a:lnTo>
                        <a:pt x="1824" y="727"/>
                      </a:lnTo>
                      <a:lnTo>
                        <a:pt x="1824" y="726"/>
                      </a:lnTo>
                      <a:lnTo>
                        <a:pt x="1824" y="725"/>
                      </a:lnTo>
                      <a:lnTo>
                        <a:pt x="1825" y="723"/>
                      </a:lnTo>
                      <a:lnTo>
                        <a:pt x="1825" y="717"/>
                      </a:lnTo>
                      <a:lnTo>
                        <a:pt x="1826" y="716"/>
                      </a:lnTo>
                      <a:lnTo>
                        <a:pt x="1826" y="719"/>
                      </a:lnTo>
                      <a:lnTo>
                        <a:pt x="1826" y="720"/>
                      </a:lnTo>
                      <a:lnTo>
                        <a:pt x="1827" y="723"/>
                      </a:lnTo>
                      <a:lnTo>
                        <a:pt x="1827" y="718"/>
                      </a:lnTo>
                      <a:lnTo>
                        <a:pt x="1828" y="717"/>
                      </a:lnTo>
                      <a:lnTo>
                        <a:pt x="1828" y="715"/>
                      </a:lnTo>
                      <a:lnTo>
                        <a:pt x="1828" y="714"/>
                      </a:lnTo>
                      <a:lnTo>
                        <a:pt x="1829" y="713"/>
                      </a:lnTo>
                      <a:lnTo>
                        <a:pt x="1829" y="718"/>
                      </a:lnTo>
                      <a:lnTo>
                        <a:pt x="1829" y="715"/>
                      </a:lnTo>
                      <a:lnTo>
                        <a:pt x="1830" y="716"/>
                      </a:lnTo>
                      <a:lnTo>
                        <a:pt x="1830" y="718"/>
                      </a:lnTo>
                      <a:lnTo>
                        <a:pt x="1831" y="715"/>
                      </a:lnTo>
                      <a:lnTo>
                        <a:pt x="1831" y="712"/>
                      </a:lnTo>
                      <a:lnTo>
                        <a:pt x="1831" y="713"/>
                      </a:lnTo>
                      <a:lnTo>
                        <a:pt x="1832" y="714"/>
                      </a:lnTo>
                      <a:lnTo>
                        <a:pt x="1832" y="711"/>
                      </a:lnTo>
                      <a:lnTo>
                        <a:pt x="1833" y="711"/>
                      </a:lnTo>
                      <a:lnTo>
                        <a:pt x="1833" y="709"/>
                      </a:lnTo>
                      <a:lnTo>
                        <a:pt x="1833" y="711"/>
                      </a:lnTo>
                      <a:lnTo>
                        <a:pt x="1834" y="712"/>
                      </a:lnTo>
                      <a:lnTo>
                        <a:pt x="1834" y="710"/>
                      </a:lnTo>
                      <a:lnTo>
                        <a:pt x="1834" y="714"/>
                      </a:lnTo>
                      <a:lnTo>
                        <a:pt x="1835" y="712"/>
                      </a:lnTo>
                      <a:lnTo>
                        <a:pt x="1835" y="707"/>
                      </a:lnTo>
                      <a:lnTo>
                        <a:pt x="1836" y="705"/>
                      </a:lnTo>
                      <a:lnTo>
                        <a:pt x="1836" y="703"/>
                      </a:lnTo>
                      <a:lnTo>
                        <a:pt x="1836" y="704"/>
                      </a:lnTo>
                      <a:lnTo>
                        <a:pt x="1837" y="704"/>
                      </a:lnTo>
                      <a:lnTo>
                        <a:pt x="1837" y="705"/>
                      </a:lnTo>
                      <a:lnTo>
                        <a:pt x="1838" y="705"/>
                      </a:lnTo>
                      <a:lnTo>
                        <a:pt x="1838" y="702"/>
                      </a:lnTo>
                      <a:lnTo>
                        <a:pt x="1838" y="705"/>
                      </a:lnTo>
                      <a:lnTo>
                        <a:pt x="1839" y="704"/>
                      </a:lnTo>
                      <a:lnTo>
                        <a:pt x="1839" y="705"/>
                      </a:lnTo>
                      <a:lnTo>
                        <a:pt x="1840" y="707"/>
                      </a:lnTo>
                      <a:lnTo>
                        <a:pt x="1840" y="702"/>
                      </a:lnTo>
                      <a:lnTo>
                        <a:pt x="1840" y="701"/>
                      </a:lnTo>
                      <a:lnTo>
                        <a:pt x="1841" y="700"/>
                      </a:lnTo>
                      <a:lnTo>
                        <a:pt x="1841" y="699"/>
                      </a:lnTo>
                      <a:lnTo>
                        <a:pt x="1841" y="701"/>
                      </a:lnTo>
                      <a:lnTo>
                        <a:pt x="1842" y="699"/>
                      </a:lnTo>
                      <a:lnTo>
                        <a:pt x="1842" y="695"/>
                      </a:lnTo>
                      <a:lnTo>
                        <a:pt x="1843" y="697"/>
                      </a:lnTo>
                      <a:lnTo>
                        <a:pt x="1843" y="692"/>
                      </a:lnTo>
                      <a:lnTo>
                        <a:pt x="1843" y="687"/>
                      </a:lnTo>
                      <a:lnTo>
                        <a:pt x="1844" y="686"/>
                      </a:lnTo>
                      <a:lnTo>
                        <a:pt x="1844" y="687"/>
                      </a:lnTo>
                      <a:lnTo>
                        <a:pt x="1845" y="691"/>
                      </a:lnTo>
                      <a:lnTo>
                        <a:pt x="1845" y="689"/>
                      </a:lnTo>
                      <a:lnTo>
                        <a:pt x="1845" y="688"/>
                      </a:lnTo>
                      <a:lnTo>
                        <a:pt x="1846" y="687"/>
                      </a:lnTo>
                      <a:lnTo>
                        <a:pt x="1846" y="687"/>
                      </a:lnTo>
                      <a:lnTo>
                        <a:pt x="1846" y="688"/>
                      </a:lnTo>
                      <a:lnTo>
                        <a:pt x="1847" y="684"/>
                      </a:lnTo>
                      <a:lnTo>
                        <a:pt x="1847" y="680"/>
                      </a:lnTo>
                      <a:lnTo>
                        <a:pt x="1848" y="680"/>
                      </a:lnTo>
                      <a:lnTo>
                        <a:pt x="1848" y="674"/>
                      </a:lnTo>
                      <a:lnTo>
                        <a:pt x="1848" y="667"/>
                      </a:lnTo>
                      <a:lnTo>
                        <a:pt x="1849" y="665"/>
                      </a:lnTo>
                      <a:lnTo>
                        <a:pt x="1849" y="661"/>
                      </a:lnTo>
                      <a:lnTo>
                        <a:pt x="1850" y="661"/>
                      </a:lnTo>
                      <a:lnTo>
                        <a:pt x="1850" y="659"/>
                      </a:lnTo>
                      <a:lnTo>
                        <a:pt x="1850" y="652"/>
                      </a:lnTo>
                      <a:lnTo>
                        <a:pt x="1851" y="649"/>
                      </a:lnTo>
                      <a:lnTo>
                        <a:pt x="1851" y="646"/>
                      </a:lnTo>
                      <a:lnTo>
                        <a:pt x="1851" y="645"/>
                      </a:lnTo>
                      <a:lnTo>
                        <a:pt x="1852" y="642"/>
                      </a:lnTo>
                      <a:lnTo>
                        <a:pt x="1852" y="638"/>
                      </a:lnTo>
                      <a:lnTo>
                        <a:pt x="1853" y="634"/>
                      </a:lnTo>
                      <a:lnTo>
                        <a:pt x="1853" y="629"/>
                      </a:lnTo>
                      <a:lnTo>
                        <a:pt x="1853" y="630"/>
                      </a:lnTo>
                      <a:lnTo>
                        <a:pt x="1854" y="628"/>
                      </a:lnTo>
                      <a:lnTo>
                        <a:pt x="1854" y="621"/>
                      </a:lnTo>
                      <a:lnTo>
                        <a:pt x="1855" y="616"/>
                      </a:lnTo>
                      <a:lnTo>
                        <a:pt x="1855" y="612"/>
                      </a:lnTo>
                      <a:lnTo>
                        <a:pt x="1855" y="607"/>
                      </a:lnTo>
                      <a:lnTo>
                        <a:pt x="1856" y="605"/>
                      </a:lnTo>
                      <a:lnTo>
                        <a:pt x="1856" y="611"/>
                      </a:lnTo>
                      <a:lnTo>
                        <a:pt x="1856" y="608"/>
                      </a:lnTo>
                      <a:lnTo>
                        <a:pt x="1857" y="606"/>
                      </a:lnTo>
                      <a:lnTo>
                        <a:pt x="1857" y="604"/>
                      </a:lnTo>
                      <a:lnTo>
                        <a:pt x="1858" y="603"/>
                      </a:lnTo>
                      <a:lnTo>
                        <a:pt x="1858" y="597"/>
                      </a:lnTo>
                      <a:lnTo>
                        <a:pt x="1858" y="593"/>
                      </a:lnTo>
                      <a:lnTo>
                        <a:pt x="1859" y="589"/>
                      </a:lnTo>
                      <a:lnTo>
                        <a:pt x="1859" y="587"/>
                      </a:lnTo>
                      <a:lnTo>
                        <a:pt x="1860" y="585"/>
                      </a:lnTo>
                      <a:lnTo>
                        <a:pt x="1860" y="585"/>
                      </a:lnTo>
                      <a:lnTo>
                        <a:pt x="1860" y="578"/>
                      </a:lnTo>
                      <a:lnTo>
                        <a:pt x="1861" y="577"/>
                      </a:lnTo>
                      <a:lnTo>
                        <a:pt x="1861" y="578"/>
                      </a:lnTo>
                      <a:lnTo>
                        <a:pt x="1862" y="574"/>
                      </a:lnTo>
                      <a:lnTo>
                        <a:pt x="1862" y="571"/>
                      </a:lnTo>
                      <a:lnTo>
                        <a:pt x="1862" y="570"/>
                      </a:lnTo>
                      <a:lnTo>
                        <a:pt x="1863" y="566"/>
                      </a:lnTo>
                      <a:lnTo>
                        <a:pt x="1863" y="566"/>
                      </a:lnTo>
                      <a:lnTo>
                        <a:pt x="1863" y="560"/>
                      </a:lnTo>
                      <a:lnTo>
                        <a:pt x="1864" y="553"/>
                      </a:lnTo>
                      <a:lnTo>
                        <a:pt x="1864" y="551"/>
                      </a:lnTo>
                      <a:lnTo>
                        <a:pt x="1865" y="551"/>
                      </a:lnTo>
                      <a:lnTo>
                        <a:pt x="1865" y="546"/>
                      </a:lnTo>
                      <a:lnTo>
                        <a:pt x="1865" y="542"/>
                      </a:lnTo>
                      <a:lnTo>
                        <a:pt x="1866" y="539"/>
                      </a:lnTo>
                      <a:lnTo>
                        <a:pt x="1866" y="535"/>
                      </a:lnTo>
                      <a:lnTo>
                        <a:pt x="1867" y="530"/>
                      </a:lnTo>
                      <a:lnTo>
                        <a:pt x="1867" y="530"/>
                      </a:lnTo>
                      <a:lnTo>
                        <a:pt x="1867" y="530"/>
                      </a:lnTo>
                      <a:lnTo>
                        <a:pt x="1868" y="524"/>
                      </a:lnTo>
                      <a:lnTo>
                        <a:pt x="1868" y="519"/>
                      </a:lnTo>
                      <a:lnTo>
                        <a:pt x="1868" y="520"/>
                      </a:lnTo>
                      <a:lnTo>
                        <a:pt x="1869" y="522"/>
                      </a:lnTo>
                      <a:lnTo>
                        <a:pt x="1869" y="521"/>
                      </a:lnTo>
                      <a:lnTo>
                        <a:pt x="1870" y="520"/>
                      </a:lnTo>
                      <a:lnTo>
                        <a:pt x="1870" y="516"/>
                      </a:lnTo>
                      <a:lnTo>
                        <a:pt x="1870" y="514"/>
                      </a:lnTo>
                      <a:lnTo>
                        <a:pt x="1871" y="512"/>
                      </a:lnTo>
                      <a:lnTo>
                        <a:pt x="1871" y="517"/>
                      </a:lnTo>
                      <a:lnTo>
                        <a:pt x="1872" y="514"/>
                      </a:lnTo>
                      <a:lnTo>
                        <a:pt x="1872" y="516"/>
                      </a:lnTo>
                      <a:lnTo>
                        <a:pt x="1872" y="516"/>
                      </a:lnTo>
                      <a:lnTo>
                        <a:pt x="1873" y="520"/>
                      </a:lnTo>
                      <a:lnTo>
                        <a:pt x="1873" y="517"/>
                      </a:lnTo>
                      <a:lnTo>
                        <a:pt x="1873" y="520"/>
                      </a:lnTo>
                      <a:lnTo>
                        <a:pt x="1874" y="526"/>
                      </a:lnTo>
                      <a:lnTo>
                        <a:pt x="1874" y="529"/>
                      </a:lnTo>
                      <a:lnTo>
                        <a:pt x="1875" y="531"/>
                      </a:lnTo>
                      <a:lnTo>
                        <a:pt x="1875" y="536"/>
                      </a:lnTo>
                      <a:lnTo>
                        <a:pt x="1875" y="537"/>
                      </a:lnTo>
                      <a:lnTo>
                        <a:pt x="1876" y="543"/>
                      </a:lnTo>
                      <a:lnTo>
                        <a:pt x="1876" y="546"/>
                      </a:lnTo>
                      <a:lnTo>
                        <a:pt x="1877" y="547"/>
                      </a:lnTo>
                      <a:lnTo>
                        <a:pt x="1877" y="551"/>
                      </a:lnTo>
                      <a:lnTo>
                        <a:pt x="1877" y="551"/>
                      </a:lnTo>
                      <a:lnTo>
                        <a:pt x="1878" y="551"/>
                      </a:lnTo>
                      <a:lnTo>
                        <a:pt x="1878" y="560"/>
                      </a:lnTo>
                      <a:lnTo>
                        <a:pt x="1879" y="572"/>
                      </a:lnTo>
                      <a:lnTo>
                        <a:pt x="1879" y="581"/>
                      </a:lnTo>
                      <a:lnTo>
                        <a:pt x="1879" y="591"/>
                      </a:lnTo>
                      <a:lnTo>
                        <a:pt x="1880" y="604"/>
                      </a:lnTo>
                      <a:lnTo>
                        <a:pt x="1880" y="615"/>
                      </a:lnTo>
                      <a:lnTo>
                        <a:pt x="1880" y="619"/>
                      </a:lnTo>
                      <a:lnTo>
                        <a:pt x="1881" y="630"/>
                      </a:lnTo>
                      <a:lnTo>
                        <a:pt x="1881" y="640"/>
                      </a:lnTo>
                      <a:lnTo>
                        <a:pt x="1882" y="649"/>
                      </a:lnTo>
                      <a:lnTo>
                        <a:pt x="1882" y="657"/>
                      </a:lnTo>
                      <a:lnTo>
                        <a:pt x="1882" y="670"/>
                      </a:lnTo>
                      <a:lnTo>
                        <a:pt x="1883" y="678"/>
                      </a:lnTo>
                      <a:lnTo>
                        <a:pt x="1883" y="685"/>
                      </a:lnTo>
                      <a:lnTo>
                        <a:pt x="1884" y="696"/>
                      </a:lnTo>
                      <a:lnTo>
                        <a:pt x="1884" y="710"/>
                      </a:lnTo>
                      <a:lnTo>
                        <a:pt x="1884" y="716"/>
                      </a:lnTo>
                      <a:lnTo>
                        <a:pt x="1885" y="726"/>
                      </a:lnTo>
                      <a:lnTo>
                        <a:pt x="1885" y="736"/>
                      </a:lnTo>
                      <a:lnTo>
                        <a:pt x="1885" y="747"/>
                      </a:lnTo>
                      <a:lnTo>
                        <a:pt x="1886" y="757"/>
                      </a:lnTo>
                      <a:lnTo>
                        <a:pt x="1886" y="775"/>
                      </a:lnTo>
                      <a:lnTo>
                        <a:pt x="1887" y="784"/>
                      </a:lnTo>
                      <a:lnTo>
                        <a:pt x="1887" y="796"/>
                      </a:lnTo>
                      <a:lnTo>
                        <a:pt x="1887" y="797"/>
                      </a:lnTo>
                      <a:lnTo>
                        <a:pt x="1888" y="803"/>
                      </a:lnTo>
                      <a:lnTo>
                        <a:pt x="1888" y="800"/>
                      </a:lnTo>
                      <a:lnTo>
                        <a:pt x="1889" y="797"/>
                      </a:lnTo>
                      <a:lnTo>
                        <a:pt x="1889" y="798"/>
                      </a:lnTo>
                      <a:lnTo>
                        <a:pt x="1889" y="803"/>
                      </a:lnTo>
                      <a:lnTo>
                        <a:pt x="1890" y="806"/>
                      </a:lnTo>
                      <a:lnTo>
                        <a:pt x="1890" y="809"/>
                      </a:lnTo>
                      <a:lnTo>
                        <a:pt x="1890" y="819"/>
                      </a:lnTo>
                      <a:lnTo>
                        <a:pt x="1891" y="823"/>
                      </a:lnTo>
                      <a:lnTo>
                        <a:pt x="1891" y="825"/>
                      </a:lnTo>
                      <a:lnTo>
                        <a:pt x="1892" y="834"/>
                      </a:lnTo>
                      <a:lnTo>
                        <a:pt x="1892" y="837"/>
                      </a:lnTo>
                      <a:lnTo>
                        <a:pt x="1892" y="834"/>
                      </a:lnTo>
                      <a:lnTo>
                        <a:pt x="1893" y="830"/>
                      </a:lnTo>
                      <a:lnTo>
                        <a:pt x="1893" y="828"/>
                      </a:lnTo>
                      <a:lnTo>
                        <a:pt x="1894" y="828"/>
                      </a:lnTo>
                      <a:lnTo>
                        <a:pt x="1894" y="826"/>
                      </a:lnTo>
                      <a:lnTo>
                        <a:pt x="1894" y="821"/>
                      </a:lnTo>
                      <a:lnTo>
                        <a:pt x="1895" y="814"/>
                      </a:lnTo>
                      <a:lnTo>
                        <a:pt x="1895" y="811"/>
                      </a:lnTo>
                      <a:lnTo>
                        <a:pt x="1895" y="800"/>
                      </a:lnTo>
                      <a:lnTo>
                        <a:pt x="1896" y="799"/>
                      </a:lnTo>
                      <a:lnTo>
                        <a:pt x="1896" y="794"/>
                      </a:lnTo>
                      <a:lnTo>
                        <a:pt x="1897" y="788"/>
                      </a:lnTo>
                      <a:lnTo>
                        <a:pt x="1897" y="788"/>
                      </a:lnTo>
                      <a:lnTo>
                        <a:pt x="1897" y="786"/>
                      </a:lnTo>
                      <a:lnTo>
                        <a:pt x="1898" y="780"/>
                      </a:lnTo>
                      <a:lnTo>
                        <a:pt x="1898" y="776"/>
                      </a:lnTo>
                      <a:lnTo>
                        <a:pt x="1899" y="776"/>
                      </a:lnTo>
                      <a:lnTo>
                        <a:pt x="1899" y="776"/>
                      </a:lnTo>
                      <a:lnTo>
                        <a:pt x="1899" y="772"/>
                      </a:lnTo>
                      <a:lnTo>
                        <a:pt x="1900" y="772"/>
                      </a:lnTo>
                      <a:lnTo>
                        <a:pt x="1900" y="768"/>
                      </a:lnTo>
                      <a:lnTo>
                        <a:pt x="1901" y="766"/>
                      </a:lnTo>
                      <a:lnTo>
                        <a:pt x="1901" y="762"/>
                      </a:lnTo>
                      <a:lnTo>
                        <a:pt x="1901" y="759"/>
                      </a:lnTo>
                      <a:lnTo>
                        <a:pt x="1902" y="755"/>
                      </a:lnTo>
                      <a:lnTo>
                        <a:pt x="1902" y="751"/>
                      </a:lnTo>
                      <a:lnTo>
                        <a:pt x="1902" y="739"/>
                      </a:lnTo>
                      <a:lnTo>
                        <a:pt x="1903" y="731"/>
                      </a:lnTo>
                      <a:lnTo>
                        <a:pt x="1903" y="719"/>
                      </a:lnTo>
                      <a:lnTo>
                        <a:pt x="1904" y="708"/>
                      </a:lnTo>
                      <a:lnTo>
                        <a:pt x="1904" y="694"/>
                      </a:lnTo>
                      <a:lnTo>
                        <a:pt x="1904" y="683"/>
                      </a:lnTo>
                      <a:lnTo>
                        <a:pt x="1905" y="665"/>
                      </a:lnTo>
                      <a:lnTo>
                        <a:pt x="1905" y="652"/>
                      </a:lnTo>
                      <a:lnTo>
                        <a:pt x="1906" y="631"/>
                      </a:lnTo>
                      <a:lnTo>
                        <a:pt x="1906" y="615"/>
                      </a:lnTo>
                      <a:lnTo>
                        <a:pt x="1906" y="594"/>
                      </a:lnTo>
                      <a:lnTo>
                        <a:pt x="1907" y="572"/>
                      </a:lnTo>
                      <a:lnTo>
                        <a:pt x="1907" y="551"/>
                      </a:lnTo>
                      <a:lnTo>
                        <a:pt x="1907" y="521"/>
                      </a:lnTo>
                      <a:lnTo>
                        <a:pt x="1908" y="499"/>
                      </a:lnTo>
                      <a:lnTo>
                        <a:pt x="1908" y="478"/>
                      </a:lnTo>
                      <a:lnTo>
                        <a:pt x="1909" y="460"/>
                      </a:lnTo>
                      <a:lnTo>
                        <a:pt x="1909" y="439"/>
                      </a:lnTo>
                      <a:lnTo>
                        <a:pt x="1909" y="421"/>
                      </a:lnTo>
                      <a:lnTo>
                        <a:pt x="1910" y="400"/>
                      </a:lnTo>
                      <a:lnTo>
                        <a:pt x="1910" y="373"/>
                      </a:lnTo>
                      <a:lnTo>
                        <a:pt x="1911" y="340"/>
                      </a:lnTo>
                      <a:lnTo>
                        <a:pt x="1911" y="310"/>
                      </a:lnTo>
                      <a:lnTo>
                        <a:pt x="1911" y="278"/>
                      </a:lnTo>
                      <a:lnTo>
                        <a:pt x="1912" y="242"/>
                      </a:lnTo>
                      <a:lnTo>
                        <a:pt x="1912" y="205"/>
                      </a:lnTo>
                      <a:lnTo>
                        <a:pt x="1912" y="171"/>
                      </a:lnTo>
                      <a:lnTo>
                        <a:pt x="1913" y="138"/>
                      </a:lnTo>
                      <a:lnTo>
                        <a:pt x="1913" y="115"/>
                      </a:lnTo>
                      <a:lnTo>
                        <a:pt x="1914" y="103"/>
                      </a:lnTo>
                      <a:lnTo>
                        <a:pt x="1914" y="93"/>
                      </a:lnTo>
                      <a:lnTo>
                        <a:pt x="1914" y="88"/>
                      </a:lnTo>
                      <a:lnTo>
                        <a:pt x="1915" y="84"/>
                      </a:lnTo>
                      <a:lnTo>
                        <a:pt x="1915" y="82"/>
                      </a:lnTo>
                      <a:lnTo>
                        <a:pt x="1916" y="78"/>
                      </a:lnTo>
                      <a:lnTo>
                        <a:pt x="1916" y="73"/>
                      </a:lnTo>
                      <a:lnTo>
                        <a:pt x="1916" y="78"/>
                      </a:lnTo>
                      <a:lnTo>
                        <a:pt x="1917" y="79"/>
                      </a:lnTo>
                      <a:lnTo>
                        <a:pt x="1917" y="82"/>
                      </a:lnTo>
                      <a:lnTo>
                        <a:pt x="1918" y="83"/>
                      </a:lnTo>
                      <a:lnTo>
                        <a:pt x="1918" y="92"/>
                      </a:lnTo>
                      <a:lnTo>
                        <a:pt x="1918" y="93"/>
                      </a:lnTo>
                      <a:lnTo>
                        <a:pt x="1919" y="106"/>
                      </a:lnTo>
                      <a:lnTo>
                        <a:pt x="1919" y="118"/>
                      </a:lnTo>
                      <a:lnTo>
                        <a:pt x="1919" y="130"/>
                      </a:lnTo>
                      <a:lnTo>
                        <a:pt x="1920" y="148"/>
                      </a:lnTo>
                      <a:lnTo>
                        <a:pt x="1920" y="167"/>
                      </a:lnTo>
                      <a:lnTo>
                        <a:pt x="1921" y="182"/>
                      </a:lnTo>
                      <a:lnTo>
                        <a:pt x="1921" y="202"/>
                      </a:lnTo>
                      <a:lnTo>
                        <a:pt x="1921" y="219"/>
                      </a:lnTo>
                      <a:lnTo>
                        <a:pt x="1922" y="235"/>
                      </a:lnTo>
                      <a:lnTo>
                        <a:pt x="1922" y="250"/>
                      </a:lnTo>
                      <a:lnTo>
                        <a:pt x="1923" y="259"/>
                      </a:lnTo>
                      <a:lnTo>
                        <a:pt x="1923" y="270"/>
                      </a:lnTo>
                      <a:lnTo>
                        <a:pt x="1923" y="289"/>
                      </a:lnTo>
                      <a:lnTo>
                        <a:pt x="1924" y="303"/>
                      </a:lnTo>
                      <a:lnTo>
                        <a:pt x="1924" y="315"/>
                      </a:lnTo>
                      <a:lnTo>
                        <a:pt x="1924" y="324"/>
                      </a:lnTo>
                      <a:lnTo>
                        <a:pt x="1925" y="332"/>
                      </a:lnTo>
                      <a:lnTo>
                        <a:pt x="1925" y="340"/>
                      </a:lnTo>
                      <a:lnTo>
                        <a:pt x="1926" y="345"/>
                      </a:lnTo>
                      <a:lnTo>
                        <a:pt x="1926" y="356"/>
                      </a:lnTo>
                      <a:lnTo>
                        <a:pt x="1926" y="360"/>
                      </a:lnTo>
                      <a:lnTo>
                        <a:pt x="1927" y="365"/>
                      </a:lnTo>
                      <a:lnTo>
                        <a:pt x="1927" y="377"/>
                      </a:lnTo>
                      <a:lnTo>
                        <a:pt x="1928" y="379"/>
                      </a:lnTo>
                      <a:lnTo>
                        <a:pt x="1928" y="385"/>
                      </a:lnTo>
                      <a:lnTo>
                        <a:pt x="1928" y="390"/>
                      </a:lnTo>
                      <a:lnTo>
                        <a:pt x="1929" y="398"/>
                      </a:lnTo>
                      <a:lnTo>
                        <a:pt x="1929" y="405"/>
                      </a:lnTo>
                      <a:lnTo>
                        <a:pt x="1929" y="413"/>
                      </a:lnTo>
                      <a:lnTo>
                        <a:pt x="1930" y="419"/>
                      </a:lnTo>
                      <a:lnTo>
                        <a:pt x="1930" y="424"/>
                      </a:lnTo>
                      <a:lnTo>
                        <a:pt x="1931" y="429"/>
                      </a:lnTo>
                      <a:lnTo>
                        <a:pt x="1931" y="431"/>
                      </a:lnTo>
                      <a:lnTo>
                        <a:pt x="1931" y="440"/>
                      </a:lnTo>
                      <a:lnTo>
                        <a:pt x="1932" y="444"/>
                      </a:lnTo>
                      <a:lnTo>
                        <a:pt x="1932" y="452"/>
                      </a:lnTo>
                      <a:lnTo>
                        <a:pt x="1933" y="457"/>
                      </a:lnTo>
                      <a:lnTo>
                        <a:pt x="1933" y="465"/>
                      </a:lnTo>
                      <a:lnTo>
                        <a:pt x="1933" y="469"/>
                      </a:lnTo>
                      <a:lnTo>
                        <a:pt x="1934" y="478"/>
                      </a:lnTo>
                      <a:lnTo>
                        <a:pt x="1934" y="486"/>
                      </a:lnTo>
                      <a:lnTo>
                        <a:pt x="1934" y="494"/>
                      </a:lnTo>
                      <a:lnTo>
                        <a:pt x="1935" y="502"/>
                      </a:lnTo>
                      <a:lnTo>
                        <a:pt x="1935" y="511"/>
                      </a:lnTo>
                      <a:lnTo>
                        <a:pt x="1936" y="514"/>
                      </a:lnTo>
                      <a:lnTo>
                        <a:pt x="1936" y="522"/>
                      </a:lnTo>
                      <a:lnTo>
                        <a:pt x="1936" y="529"/>
                      </a:lnTo>
                      <a:lnTo>
                        <a:pt x="1937" y="537"/>
                      </a:lnTo>
                      <a:lnTo>
                        <a:pt x="1937" y="545"/>
                      </a:lnTo>
                      <a:lnTo>
                        <a:pt x="1938" y="552"/>
                      </a:lnTo>
                      <a:lnTo>
                        <a:pt x="1938" y="558"/>
                      </a:lnTo>
                      <a:lnTo>
                        <a:pt x="1938" y="564"/>
                      </a:lnTo>
                      <a:lnTo>
                        <a:pt x="1939" y="568"/>
                      </a:lnTo>
                      <a:lnTo>
                        <a:pt x="1939" y="576"/>
                      </a:lnTo>
                      <a:lnTo>
                        <a:pt x="1940" y="581"/>
                      </a:lnTo>
                      <a:lnTo>
                        <a:pt x="1940" y="586"/>
                      </a:lnTo>
                      <a:lnTo>
                        <a:pt x="1940" y="591"/>
                      </a:lnTo>
                      <a:lnTo>
                        <a:pt x="1941" y="589"/>
                      </a:lnTo>
                      <a:lnTo>
                        <a:pt x="1941" y="593"/>
                      </a:lnTo>
                      <a:lnTo>
                        <a:pt x="1941" y="594"/>
                      </a:lnTo>
                      <a:lnTo>
                        <a:pt x="1942" y="600"/>
                      </a:lnTo>
                      <a:lnTo>
                        <a:pt x="1942" y="606"/>
                      </a:lnTo>
                      <a:lnTo>
                        <a:pt x="1943" y="608"/>
                      </a:lnTo>
                      <a:lnTo>
                        <a:pt x="1943" y="608"/>
                      </a:lnTo>
                      <a:lnTo>
                        <a:pt x="1943" y="612"/>
                      </a:lnTo>
                      <a:lnTo>
                        <a:pt x="1944" y="620"/>
                      </a:lnTo>
                      <a:lnTo>
                        <a:pt x="1944" y="625"/>
                      </a:lnTo>
                      <a:lnTo>
                        <a:pt x="1945" y="629"/>
                      </a:lnTo>
                      <a:lnTo>
                        <a:pt x="1945" y="633"/>
                      </a:lnTo>
                      <a:lnTo>
                        <a:pt x="1945" y="633"/>
                      </a:lnTo>
                      <a:lnTo>
                        <a:pt x="1946" y="634"/>
                      </a:lnTo>
                      <a:lnTo>
                        <a:pt x="1946" y="634"/>
                      </a:lnTo>
                      <a:lnTo>
                        <a:pt x="1946" y="639"/>
                      </a:lnTo>
                      <a:lnTo>
                        <a:pt x="1947" y="634"/>
                      </a:lnTo>
                      <a:lnTo>
                        <a:pt x="1947" y="640"/>
                      </a:lnTo>
                      <a:lnTo>
                        <a:pt x="1948" y="638"/>
                      </a:lnTo>
                      <a:lnTo>
                        <a:pt x="1948" y="640"/>
                      </a:lnTo>
                      <a:lnTo>
                        <a:pt x="1948" y="639"/>
                      </a:lnTo>
                      <a:lnTo>
                        <a:pt x="1949" y="639"/>
                      </a:lnTo>
                      <a:lnTo>
                        <a:pt x="1949" y="640"/>
                      </a:lnTo>
                      <a:lnTo>
                        <a:pt x="1950" y="643"/>
                      </a:lnTo>
                      <a:lnTo>
                        <a:pt x="1950" y="643"/>
                      </a:lnTo>
                      <a:lnTo>
                        <a:pt x="1950" y="644"/>
                      </a:lnTo>
                      <a:lnTo>
                        <a:pt x="1951" y="645"/>
                      </a:lnTo>
                      <a:lnTo>
                        <a:pt x="1951" y="650"/>
                      </a:lnTo>
                      <a:lnTo>
                        <a:pt x="1951" y="648"/>
                      </a:lnTo>
                      <a:lnTo>
                        <a:pt x="1952" y="652"/>
                      </a:lnTo>
                      <a:lnTo>
                        <a:pt x="1952" y="650"/>
                      </a:lnTo>
                      <a:lnTo>
                        <a:pt x="1953" y="642"/>
                      </a:lnTo>
                      <a:lnTo>
                        <a:pt x="1953" y="642"/>
                      </a:lnTo>
                      <a:lnTo>
                        <a:pt x="1953" y="643"/>
                      </a:lnTo>
                      <a:lnTo>
                        <a:pt x="1954" y="646"/>
                      </a:lnTo>
                      <a:lnTo>
                        <a:pt x="1954" y="645"/>
                      </a:lnTo>
                      <a:lnTo>
                        <a:pt x="1955" y="645"/>
                      </a:lnTo>
                      <a:lnTo>
                        <a:pt x="1955" y="645"/>
                      </a:lnTo>
                      <a:lnTo>
                        <a:pt x="1955" y="644"/>
                      </a:lnTo>
                      <a:lnTo>
                        <a:pt x="1956" y="638"/>
                      </a:lnTo>
                      <a:lnTo>
                        <a:pt x="1956" y="642"/>
                      </a:lnTo>
                      <a:lnTo>
                        <a:pt x="1957" y="643"/>
                      </a:lnTo>
                      <a:lnTo>
                        <a:pt x="1957" y="640"/>
                      </a:lnTo>
                      <a:lnTo>
                        <a:pt x="1957" y="640"/>
                      </a:lnTo>
                      <a:lnTo>
                        <a:pt x="1958" y="637"/>
                      </a:lnTo>
                      <a:lnTo>
                        <a:pt x="1958" y="636"/>
                      </a:lnTo>
                      <a:lnTo>
                        <a:pt x="1958" y="636"/>
                      </a:lnTo>
                      <a:lnTo>
                        <a:pt x="1959" y="637"/>
                      </a:lnTo>
                      <a:lnTo>
                        <a:pt x="1959" y="639"/>
                      </a:lnTo>
                      <a:lnTo>
                        <a:pt x="1960" y="638"/>
                      </a:lnTo>
                      <a:lnTo>
                        <a:pt x="1960" y="638"/>
                      </a:lnTo>
                      <a:lnTo>
                        <a:pt x="1960" y="633"/>
                      </a:lnTo>
                      <a:lnTo>
                        <a:pt x="1961" y="632"/>
                      </a:lnTo>
                      <a:lnTo>
                        <a:pt x="1961" y="636"/>
                      </a:lnTo>
                      <a:lnTo>
                        <a:pt x="1962" y="640"/>
                      </a:lnTo>
                      <a:lnTo>
                        <a:pt x="1962" y="637"/>
                      </a:lnTo>
                      <a:lnTo>
                        <a:pt x="1962" y="639"/>
                      </a:lnTo>
                      <a:lnTo>
                        <a:pt x="1963" y="637"/>
                      </a:lnTo>
                      <a:lnTo>
                        <a:pt x="1963" y="636"/>
                      </a:lnTo>
                      <a:lnTo>
                        <a:pt x="1963" y="637"/>
                      </a:lnTo>
                      <a:lnTo>
                        <a:pt x="1964" y="638"/>
                      </a:lnTo>
                      <a:lnTo>
                        <a:pt x="1964" y="639"/>
                      </a:lnTo>
                      <a:lnTo>
                        <a:pt x="1965" y="642"/>
                      </a:lnTo>
                      <a:lnTo>
                        <a:pt x="1965" y="641"/>
                      </a:lnTo>
                      <a:lnTo>
                        <a:pt x="1965" y="640"/>
                      </a:lnTo>
                      <a:lnTo>
                        <a:pt x="1966" y="642"/>
                      </a:lnTo>
                      <a:lnTo>
                        <a:pt x="1966" y="644"/>
                      </a:lnTo>
                      <a:lnTo>
                        <a:pt x="1967" y="643"/>
                      </a:lnTo>
                      <a:lnTo>
                        <a:pt x="1967" y="646"/>
                      </a:lnTo>
                      <a:lnTo>
                        <a:pt x="1967" y="649"/>
                      </a:lnTo>
                      <a:lnTo>
                        <a:pt x="1968" y="646"/>
                      </a:lnTo>
                      <a:lnTo>
                        <a:pt x="1968" y="644"/>
                      </a:lnTo>
                      <a:lnTo>
                        <a:pt x="1968" y="649"/>
                      </a:lnTo>
                      <a:lnTo>
                        <a:pt x="1969" y="652"/>
                      </a:lnTo>
                      <a:lnTo>
                        <a:pt x="1969" y="652"/>
                      </a:lnTo>
                      <a:lnTo>
                        <a:pt x="1970" y="654"/>
                      </a:lnTo>
                      <a:lnTo>
                        <a:pt x="1970" y="650"/>
                      </a:lnTo>
                      <a:lnTo>
                        <a:pt x="1970" y="653"/>
                      </a:lnTo>
                      <a:lnTo>
                        <a:pt x="1971" y="650"/>
                      </a:lnTo>
                      <a:lnTo>
                        <a:pt x="1971" y="652"/>
                      </a:lnTo>
                      <a:lnTo>
                        <a:pt x="1972" y="652"/>
                      </a:lnTo>
                      <a:lnTo>
                        <a:pt x="1972" y="656"/>
                      </a:lnTo>
                      <a:lnTo>
                        <a:pt x="1972" y="655"/>
                      </a:lnTo>
                      <a:lnTo>
                        <a:pt x="1973" y="656"/>
                      </a:lnTo>
                      <a:lnTo>
                        <a:pt x="1973" y="661"/>
                      </a:lnTo>
                      <a:lnTo>
                        <a:pt x="1973" y="658"/>
                      </a:lnTo>
                      <a:lnTo>
                        <a:pt x="1974" y="658"/>
                      </a:lnTo>
                      <a:lnTo>
                        <a:pt x="1974" y="660"/>
                      </a:lnTo>
                      <a:lnTo>
                        <a:pt x="1975" y="656"/>
                      </a:lnTo>
                      <a:lnTo>
                        <a:pt x="1975" y="659"/>
                      </a:lnTo>
                      <a:lnTo>
                        <a:pt x="1975" y="656"/>
                      </a:lnTo>
                      <a:lnTo>
                        <a:pt x="1976" y="655"/>
                      </a:lnTo>
                      <a:lnTo>
                        <a:pt x="1976" y="655"/>
                      </a:lnTo>
                      <a:lnTo>
                        <a:pt x="1977" y="657"/>
                      </a:lnTo>
                      <a:lnTo>
                        <a:pt x="1977" y="656"/>
                      </a:lnTo>
                      <a:lnTo>
                        <a:pt x="1977" y="652"/>
                      </a:lnTo>
                      <a:lnTo>
                        <a:pt x="1978" y="648"/>
                      </a:lnTo>
                      <a:lnTo>
                        <a:pt x="1978" y="650"/>
                      </a:lnTo>
                      <a:lnTo>
                        <a:pt x="1979" y="647"/>
                      </a:lnTo>
                      <a:lnTo>
                        <a:pt x="1979" y="646"/>
                      </a:lnTo>
                      <a:lnTo>
                        <a:pt x="1979" y="650"/>
                      </a:lnTo>
                      <a:lnTo>
                        <a:pt x="1980" y="648"/>
                      </a:lnTo>
                      <a:lnTo>
                        <a:pt x="1980" y="650"/>
                      </a:lnTo>
                      <a:lnTo>
                        <a:pt x="1980" y="648"/>
                      </a:lnTo>
                      <a:lnTo>
                        <a:pt x="1981" y="646"/>
                      </a:lnTo>
                      <a:lnTo>
                        <a:pt x="1981" y="645"/>
                      </a:lnTo>
                      <a:lnTo>
                        <a:pt x="1982" y="645"/>
                      </a:lnTo>
                      <a:lnTo>
                        <a:pt x="1982" y="646"/>
                      </a:lnTo>
                      <a:lnTo>
                        <a:pt x="1982" y="646"/>
                      </a:lnTo>
                      <a:lnTo>
                        <a:pt x="1983" y="642"/>
                      </a:lnTo>
                      <a:lnTo>
                        <a:pt x="1983" y="633"/>
                      </a:lnTo>
                      <a:lnTo>
                        <a:pt x="1984" y="636"/>
                      </a:lnTo>
                      <a:lnTo>
                        <a:pt x="1984" y="640"/>
                      </a:lnTo>
                      <a:lnTo>
                        <a:pt x="1984" y="640"/>
                      </a:lnTo>
                      <a:lnTo>
                        <a:pt x="1985" y="646"/>
                      </a:lnTo>
                      <a:lnTo>
                        <a:pt x="1985" y="652"/>
                      </a:lnTo>
                      <a:lnTo>
                        <a:pt x="1985" y="650"/>
                      </a:lnTo>
                      <a:lnTo>
                        <a:pt x="1986" y="647"/>
                      </a:lnTo>
                      <a:lnTo>
                        <a:pt x="1986" y="650"/>
                      </a:lnTo>
                      <a:lnTo>
                        <a:pt x="1987" y="652"/>
                      </a:lnTo>
                      <a:lnTo>
                        <a:pt x="1987" y="649"/>
                      </a:lnTo>
                      <a:lnTo>
                        <a:pt x="1987" y="652"/>
                      </a:lnTo>
                      <a:lnTo>
                        <a:pt x="1988" y="650"/>
                      </a:lnTo>
                      <a:lnTo>
                        <a:pt x="1988" y="646"/>
                      </a:lnTo>
                      <a:lnTo>
                        <a:pt x="1989" y="648"/>
                      </a:lnTo>
                      <a:lnTo>
                        <a:pt x="1989" y="650"/>
                      </a:lnTo>
                      <a:lnTo>
                        <a:pt x="1989" y="652"/>
                      </a:lnTo>
                      <a:lnTo>
                        <a:pt x="1990" y="650"/>
                      </a:lnTo>
                      <a:lnTo>
                        <a:pt x="1990" y="653"/>
                      </a:lnTo>
                      <a:lnTo>
                        <a:pt x="1990" y="646"/>
                      </a:lnTo>
                      <a:lnTo>
                        <a:pt x="1991" y="646"/>
                      </a:lnTo>
                      <a:lnTo>
                        <a:pt x="1991" y="649"/>
                      </a:lnTo>
                      <a:lnTo>
                        <a:pt x="1992" y="652"/>
                      </a:lnTo>
                      <a:lnTo>
                        <a:pt x="1992" y="650"/>
                      </a:lnTo>
                      <a:lnTo>
                        <a:pt x="1992" y="649"/>
                      </a:lnTo>
                      <a:lnTo>
                        <a:pt x="1993" y="644"/>
                      </a:lnTo>
                      <a:lnTo>
                        <a:pt x="1993" y="649"/>
                      </a:lnTo>
                      <a:lnTo>
                        <a:pt x="1994" y="648"/>
                      </a:lnTo>
                      <a:lnTo>
                        <a:pt x="1994" y="648"/>
                      </a:lnTo>
                      <a:lnTo>
                        <a:pt x="1994" y="629"/>
                      </a:lnTo>
                      <a:lnTo>
                        <a:pt x="1995" y="518"/>
                      </a:lnTo>
                      <a:lnTo>
                        <a:pt x="1995" y="331"/>
                      </a:lnTo>
                      <a:lnTo>
                        <a:pt x="1996" y="172"/>
                      </a:lnTo>
                      <a:lnTo>
                        <a:pt x="1996" y="93"/>
                      </a:lnTo>
                      <a:lnTo>
                        <a:pt x="1996" y="82"/>
                      </a:lnTo>
                      <a:lnTo>
                        <a:pt x="1997" y="105"/>
                      </a:lnTo>
                      <a:lnTo>
                        <a:pt x="1997" y="142"/>
                      </a:lnTo>
                      <a:lnTo>
                        <a:pt x="1997" y="174"/>
                      </a:lnTo>
                      <a:lnTo>
                        <a:pt x="1998" y="193"/>
                      </a:lnTo>
                      <a:lnTo>
                        <a:pt x="1998" y="215"/>
                      </a:lnTo>
                      <a:lnTo>
                        <a:pt x="1999" y="238"/>
                      </a:lnTo>
                      <a:lnTo>
                        <a:pt x="1999" y="260"/>
                      </a:lnTo>
                      <a:lnTo>
                        <a:pt x="1999" y="274"/>
                      </a:lnTo>
                      <a:lnTo>
                        <a:pt x="2000" y="287"/>
                      </a:lnTo>
                      <a:lnTo>
                        <a:pt x="2000" y="301"/>
                      </a:lnTo>
                      <a:lnTo>
                        <a:pt x="2001" y="307"/>
                      </a:lnTo>
                      <a:lnTo>
                        <a:pt x="2001" y="314"/>
                      </a:lnTo>
                      <a:lnTo>
                        <a:pt x="2001" y="322"/>
                      </a:lnTo>
                      <a:lnTo>
                        <a:pt x="2002" y="333"/>
                      </a:lnTo>
                      <a:lnTo>
                        <a:pt x="2002" y="339"/>
                      </a:lnTo>
                      <a:lnTo>
                        <a:pt x="2002" y="350"/>
                      </a:lnTo>
                      <a:lnTo>
                        <a:pt x="2003" y="354"/>
                      </a:lnTo>
                      <a:lnTo>
                        <a:pt x="2003" y="351"/>
                      </a:lnTo>
                      <a:lnTo>
                        <a:pt x="2004" y="354"/>
                      </a:lnTo>
                      <a:lnTo>
                        <a:pt x="2004" y="361"/>
                      </a:lnTo>
                      <a:lnTo>
                        <a:pt x="2004" y="362"/>
                      </a:lnTo>
                      <a:lnTo>
                        <a:pt x="2005" y="364"/>
                      </a:lnTo>
                      <a:lnTo>
                        <a:pt x="2005" y="367"/>
                      </a:lnTo>
                      <a:lnTo>
                        <a:pt x="2006" y="370"/>
                      </a:lnTo>
                      <a:lnTo>
                        <a:pt x="2006" y="370"/>
                      </a:lnTo>
                      <a:lnTo>
                        <a:pt x="2006" y="373"/>
                      </a:lnTo>
                      <a:lnTo>
                        <a:pt x="2007" y="388"/>
                      </a:lnTo>
                      <a:lnTo>
                        <a:pt x="2007" y="465"/>
                      </a:lnTo>
                      <a:lnTo>
                        <a:pt x="2007" y="647"/>
                      </a:lnTo>
                      <a:lnTo>
                        <a:pt x="2008" y="831"/>
                      </a:lnTo>
                      <a:lnTo>
                        <a:pt x="2008" y="950"/>
                      </a:lnTo>
                      <a:lnTo>
                        <a:pt x="2009" y="993"/>
                      </a:lnTo>
                      <a:lnTo>
                        <a:pt x="2009" y="990"/>
                      </a:lnTo>
                      <a:lnTo>
                        <a:pt x="2009" y="965"/>
                      </a:lnTo>
                      <a:lnTo>
                        <a:pt x="2010" y="939"/>
                      </a:lnTo>
                      <a:lnTo>
                        <a:pt x="2010" y="917"/>
                      </a:lnTo>
                      <a:lnTo>
                        <a:pt x="2011" y="898"/>
                      </a:lnTo>
                      <a:lnTo>
                        <a:pt x="2011" y="883"/>
                      </a:lnTo>
                      <a:lnTo>
                        <a:pt x="2011" y="873"/>
                      </a:lnTo>
                      <a:lnTo>
                        <a:pt x="2012" y="857"/>
                      </a:lnTo>
                      <a:lnTo>
                        <a:pt x="2012" y="846"/>
                      </a:lnTo>
                      <a:lnTo>
                        <a:pt x="2012" y="836"/>
                      </a:lnTo>
                      <a:lnTo>
                        <a:pt x="2013" y="822"/>
                      </a:lnTo>
                      <a:lnTo>
                        <a:pt x="2013" y="811"/>
                      </a:lnTo>
                      <a:lnTo>
                        <a:pt x="2014" y="807"/>
                      </a:lnTo>
                      <a:lnTo>
                        <a:pt x="2014" y="803"/>
                      </a:lnTo>
                      <a:lnTo>
                        <a:pt x="2014" y="796"/>
                      </a:lnTo>
                      <a:lnTo>
                        <a:pt x="2015" y="791"/>
                      </a:lnTo>
                      <a:lnTo>
                        <a:pt x="2015" y="785"/>
                      </a:lnTo>
                      <a:lnTo>
                        <a:pt x="2016" y="780"/>
                      </a:lnTo>
                      <a:lnTo>
                        <a:pt x="2016" y="778"/>
                      </a:lnTo>
                      <a:lnTo>
                        <a:pt x="2016" y="771"/>
                      </a:lnTo>
                      <a:lnTo>
                        <a:pt x="2017" y="763"/>
                      </a:lnTo>
                      <a:lnTo>
                        <a:pt x="2017" y="758"/>
                      </a:lnTo>
                      <a:lnTo>
                        <a:pt x="2018" y="756"/>
                      </a:lnTo>
                      <a:lnTo>
                        <a:pt x="2018" y="745"/>
                      </a:lnTo>
                      <a:lnTo>
                        <a:pt x="2018" y="742"/>
                      </a:lnTo>
                      <a:lnTo>
                        <a:pt x="2019" y="742"/>
                      </a:lnTo>
                      <a:lnTo>
                        <a:pt x="2019" y="741"/>
                      </a:lnTo>
                      <a:lnTo>
                        <a:pt x="2019" y="738"/>
                      </a:lnTo>
                      <a:lnTo>
                        <a:pt x="2020" y="733"/>
                      </a:lnTo>
                      <a:lnTo>
                        <a:pt x="2020" y="732"/>
                      </a:lnTo>
                      <a:lnTo>
                        <a:pt x="2021" y="726"/>
                      </a:lnTo>
                      <a:lnTo>
                        <a:pt x="2021" y="727"/>
                      </a:lnTo>
                      <a:lnTo>
                        <a:pt x="2021" y="723"/>
                      </a:lnTo>
                      <a:lnTo>
                        <a:pt x="2022" y="726"/>
                      </a:lnTo>
                      <a:lnTo>
                        <a:pt x="2022" y="726"/>
                      </a:lnTo>
                      <a:lnTo>
                        <a:pt x="2023" y="726"/>
                      </a:lnTo>
                      <a:lnTo>
                        <a:pt x="2023" y="720"/>
                      </a:lnTo>
                      <a:lnTo>
                        <a:pt x="2023" y="723"/>
                      </a:lnTo>
                      <a:lnTo>
                        <a:pt x="2024" y="717"/>
                      </a:lnTo>
                      <a:lnTo>
                        <a:pt x="2024" y="719"/>
                      </a:lnTo>
                      <a:lnTo>
                        <a:pt x="2024" y="723"/>
                      </a:lnTo>
                      <a:lnTo>
                        <a:pt x="2025" y="724"/>
                      </a:lnTo>
                      <a:lnTo>
                        <a:pt x="2025" y="723"/>
                      </a:lnTo>
                      <a:lnTo>
                        <a:pt x="2026" y="721"/>
                      </a:lnTo>
                      <a:lnTo>
                        <a:pt x="2026" y="718"/>
                      </a:lnTo>
                      <a:lnTo>
                        <a:pt x="2026" y="719"/>
                      </a:lnTo>
                      <a:lnTo>
                        <a:pt x="2027" y="720"/>
                      </a:lnTo>
                      <a:lnTo>
                        <a:pt x="2027" y="724"/>
                      </a:lnTo>
                      <a:lnTo>
                        <a:pt x="2028" y="723"/>
                      </a:lnTo>
                      <a:lnTo>
                        <a:pt x="2028" y="719"/>
                      </a:lnTo>
                      <a:lnTo>
                        <a:pt x="2028" y="716"/>
                      </a:lnTo>
                      <a:lnTo>
                        <a:pt x="2029" y="720"/>
                      </a:lnTo>
                      <a:lnTo>
                        <a:pt x="2029" y="720"/>
                      </a:lnTo>
                      <a:lnTo>
                        <a:pt x="2029" y="724"/>
                      </a:lnTo>
                      <a:lnTo>
                        <a:pt x="2030" y="718"/>
                      </a:lnTo>
                      <a:lnTo>
                        <a:pt x="2030" y="717"/>
                      </a:lnTo>
                      <a:lnTo>
                        <a:pt x="2031" y="718"/>
                      </a:lnTo>
                      <a:lnTo>
                        <a:pt x="2031" y="714"/>
                      </a:lnTo>
                      <a:lnTo>
                        <a:pt x="2031" y="714"/>
                      </a:lnTo>
                      <a:lnTo>
                        <a:pt x="2032" y="717"/>
                      </a:lnTo>
                      <a:lnTo>
                        <a:pt x="2032" y="713"/>
                      </a:lnTo>
                      <a:lnTo>
                        <a:pt x="2033" y="714"/>
                      </a:lnTo>
                      <a:lnTo>
                        <a:pt x="2033" y="714"/>
                      </a:lnTo>
                      <a:lnTo>
                        <a:pt x="2033" y="711"/>
                      </a:lnTo>
                      <a:lnTo>
                        <a:pt x="2034" y="711"/>
                      </a:lnTo>
                      <a:lnTo>
                        <a:pt x="2034" y="713"/>
                      </a:lnTo>
                      <a:lnTo>
                        <a:pt x="2035" y="715"/>
                      </a:lnTo>
                      <a:lnTo>
                        <a:pt x="2035" y="711"/>
                      </a:lnTo>
                      <a:lnTo>
                        <a:pt x="2035" y="712"/>
                      </a:lnTo>
                      <a:lnTo>
                        <a:pt x="2036" y="713"/>
                      </a:lnTo>
                      <a:lnTo>
                        <a:pt x="2036" y="714"/>
                      </a:lnTo>
                      <a:lnTo>
                        <a:pt x="2036" y="716"/>
                      </a:lnTo>
                      <a:lnTo>
                        <a:pt x="2037" y="715"/>
                      </a:lnTo>
                      <a:lnTo>
                        <a:pt x="2037" y="711"/>
                      </a:lnTo>
                      <a:lnTo>
                        <a:pt x="2038" y="712"/>
                      </a:lnTo>
                      <a:lnTo>
                        <a:pt x="2038" y="710"/>
                      </a:lnTo>
                      <a:lnTo>
                        <a:pt x="2038" y="716"/>
                      </a:lnTo>
                      <a:lnTo>
                        <a:pt x="2039" y="714"/>
                      </a:lnTo>
                      <a:lnTo>
                        <a:pt x="2039" y="715"/>
                      </a:lnTo>
                      <a:lnTo>
                        <a:pt x="2040" y="713"/>
                      </a:lnTo>
                      <a:lnTo>
                        <a:pt x="2040" y="717"/>
                      </a:lnTo>
                      <a:lnTo>
                        <a:pt x="2040" y="712"/>
                      </a:lnTo>
                      <a:lnTo>
                        <a:pt x="2041" y="710"/>
                      </a:lnTo>
                      <a:lnTo>
                        <a:pt x="2041" y="705"/>
                      </a:lnTo>
                      <a:lnTo>
                        <a:pt x="2041" y="705"/>
                      </a:lnTo>
                      <a:lnTo>
                        <a:pt x="2042" y="703"/>
                      </a:lnTo>
                      <a:lnTo>
                        <a:pt x="2042" y="701"/>
                      </a:lnTo>
                      <a:lnTo>
                        <a:pt x="2043" y="701"/>
                      </a:lnTo>
                      <a:lnTo>
                        <a:pt x="2043" y="695"/>
                      </a:lnTo>
                      <a:lnTo>
                        <a:pt x="2043" y="697"/>
                      </a:lnTo>
                      <a:lnTo>
                        <a:pt x="2044" y="696"/>
                      </a:lnTo>
                      <a:lnTo>
                        <a:pt x="2044" y="697"/>
                      </a:lnTo>
                      <a:lnTo>
                        <a:pt x="2045" y="696"/>
                      </a:lnTo>
                      <a:lnTo>
                        <a:pt x="2045" y="693"/>
                      </a:lnTo>
                      <a:lnTo>
                        <a:pt x="2045" y="687"/>
                      </a:lnTo>
                      <a:lnTo>
                        <a:pt x="2046" y="684"/>
                      </a:lnTo>
                      <a:lnTo>
                        <a:pt x="2046" y="680"/>
                      </a:lnTo>
                      <a:lnTo>
                        <a:pt x="2046" y="679"/>
                      </a:lnTo>
                      <a:lnTo>
                        <a:pt x="2047" y="674"/>
                      </a:lnTo>
                      <a:lnTo>
                        <a:pt x="2047" y="672"/>
                      </a:lnTo>
                      <a:lnTo>
                        <a:pt x="2048" y="669"/>
                      </a:lnTo>
                      <a:lnTo>
                        <a:pt x="2048" y="661"/>
                      </a:lnTo>
                      <a:lnTo>
                        <a:pt x="2048" y="652"/>
                      </a:lnTo>
                      <a:lnTo>
                        <a:pt x="2049" y="650"/>
                      </a:lnTo>
                      <a:lnTo>
                        <a:pt x="2049" y="650"/>
                      </a:lnTo>
                      <a:lnTo>
                        <a:pt x="2050" y="647"/>
                      </a:lnTo>
                      <a:lnTo>
                        <a:pt x="2050" y="638"/>
                      </a:lnTo>
                      <a:lnTo>
                        <a:pt x="2050" y="629"/>
                      </a:lnTo>
                      <a:lnTo>
                        <a:pt x="2051" y="616"/>
                      </a:lnTo>
                      <a:lnTo>
                        <a:pt x="2051" y="606"/>
                      </a:lnTo>
                      <a:lnTo>
                        <a:pt x="2051" y="591"/>
                      </a:lnTo>
                      <a:lnTo>
                        <a:pt x="2052" y="581"/>
                      </a:lnTo>
                      <a:lnTo>
                        <a:pt x="2052" y="561"/>
                      </a:lnTo>
                      <a:lnTo>
                        <a:pt x="2053" y="546"/>
                      </a:lnTo>
                      <a:lnTo>
                        <a:pt x="2053" y="526"/>
                      </a:lnTo>
                      <a:lnTo>
                        <a:pt x="2053" y="510"/>
                      </a:lnTo>
                      <a:lnTo>
                        <a:pt x="2054" y="489"/>
                      </a:lnTo>
                      <a:lnTo>
                        <a:pt x="2054" y="465"/>
                      </a:lnTo>
                      <a:lnTo>
                        <a:pt x="2055" y="446"/>
                      </a:lnTo>
                      <a:lnTo>
                        <a:pt x="2055" y="434"/>
                      </a:lnTo>
                      <a:lnTo>
                        <a:pt x="2055" y="416"/>
                      </a:lnTo>
                      <a:lnTo>
                        <a:pt x="2056" y="400"/>
                      </a:lnTo>
                      <a:lnTo>
                        <a:pt x="2056" y="385"/>
                      </a:lnTo>
                      <a:lnTo>
                        <a:pt x="2057" y="370"/>
                      </a:lnTo>
                      <a:lnTo>
                        <a:pt x="2057" y="354"/>
                      </a:lnTo>
                      <a:lnTo>
                        <a:pt x="2057" y="335"/>
                      </a:lnTo>
                      <a:lnTo>
                        <a:pt x="2058" y="318"/>
                      </a:lnTo>
                      <a:lnTo>
                        <a:pt x="2058" y="293"/>
                      </a:lnTo>
                      <a:lnTo>
                        <a:pt x="2058" y="275"/>
                      </a:lnTo>
                      <a:lnTo>
                        <a:pt x="2059" y="263"/>
                      </a:lnTo>
                      <a:lnTo>
                        <a:pt x="2059" y="255"/>
                      </a:lnTo>
                      <a:lnTo>
                        <a:pt x="2060" y="250"/>
                      </a:lnTo>
                      <a:lnTo>
                        <a:pt x="2060" y="253"/>
                      </a:lnTo>
                      <a:lnTo>
                        <a:pt x="2060" y="263"/>
                      </a:lnTo>
                      <a:lnTo>
                        <a:pt x="2061" y="284"/>
                      </a:lnTo>
                      <a:lnTo>
                        <a:pt x="2061" y="309"/>
                      </a:lnTo>
                      <a:lnTo>
                        <a:pt x="2062" y="337"/>
                      </a:lnTo>
                      <a:lnTo>
                        <a:pt x="2062" y="373"/>
                      </a:lnTo>
                      <a:lnTo>
                        <a:pt x="2062" y="416"/>
                      </a:lnTo>
                      <a:lnTo>
                        <a:pt x="2063" y="461"/>
                      </a:lnTo>
                      <a:lnTo>
                        <a:pt x="2063" y="512"/>
                      </a:lnTo>
                      <a:lnTo>
                        <a:pt x="2063" y="562"/>
                      </a:lnTo>
                      <a:lnTo>
                        <a:pt x="2064" y="613"/>
                      </a:lnTo>
                      <a:lnTo>
                        <a:pt x="2064" y="665"/>
                      </a:lnTo>
                      <a:lnTo>
                        <a:pt x="2065" y="717"/>
                      </a:lnTo>
                      <a:lnTo>
                        <a:pt x="2065" y="764"/>
                      </a:lnTo>
                      <a:lnTo>
                        <a:pt x="2065" y="814"/>
                      </a:lnTo>
                      <a:lnTo>
                        <a:pt x="2066" y="859"/>
                      </a:lnTo>
                      <a:lnTo>
                        <a:pt x="2066" y="907"/>
                      </a:lnTo>
                      <a:lnTo>
                        <a:pt x="2067" y="966"/>
                      </a:lnTo>
                      <a:lnTo>
                        <a:pt x="2067" y="1033"/>
                      </a:lnTo>
                      <a:lnTo>
                        <a:pt x="2067" y="1093"/>
                      </a:lnTo>
                      <a:lnTo>
                        <a:pt x="2068" y="1156"/>
                      </a:lnTo>
                      <a:lnTo>
                        <a:pt x="2068" y="1202"/>
                      </a:lnTo>
                      <a:lnTo>
                        <a:pt x="2068" y="1247"/>
                      </a:lnTo>
                      <a:lnTo>
                        <a:pt x="2069" y="1272"/>
                      </a:lnTo>
                      <a:lnTo>
                        <a:pt x="2069" y="1285"/>
                      </a:lnTo>
                      <a:lnTo>
                        <a:pt x="2070" y="1277"/>
                      </a:lnTo>
                      <a:lnTo>
                        <a:pt x="2070" y="1256"/>
                      </a:lnTo>
                      <a:lnTo>
                        <a:pt x="2070" y="1218"/>
                      </a:lnTo>
                      <a:lnTo>
                        <a:pt x="2071" y="1180"/>
                      </a:lnTo>
                      <a:lnTo>
                        <a:pt x="2071" y="1138"/>
                      </a:lnTo>
                      <a:lnTo>
                        <a:pt x="2072" y="1100"/>
                      </a:lnTo>
                      <a:lnTo>
                        <a:pt x="2072" y="1062"/>
                      </a:lnTo>
                      <a:lnTo>
                        <a:pt x="2072" y="1036"/>
                      </a:lnTo>
                      <a:lnTo>
                        <a:pt x="2073" y="1024"/>
                      </a:lnTo>
                      <a:lnTo>
                        <a:pt x="2073" y="1020"/>
                      </a:lnTo>
                      <a:lnTo>
                        <a:pt x="2074" y="1040"/>
                      </a:lnTo>
                      <a:lnTo>
                        <a:pt x="2074" y="1086"/>
                      </a:lnTo>
                      <a:lnTo>
                        <a:pt x="2074" y="1153"/>
                      </a:lnTo>
                      <a:lnTo>
                        <a:pt x="2075" y="1235"/>
                      </a:lnTo>
                      <a:lnTo>
                        <a:pt x="2075" y="1328"/>
                      </a:lnTo>
                      <a:lnTo>
                        <a:pt x="2075" y="1433"/>
                      </a:lnTo>
                      <a:lnTo>
                        <a:pt x="2076" y="1534"/>
                      </a:lnTo>
                      <a:lnTo>
                        <a:pt x="2076" y="1634"/>
                      </a:lnTo>
                      <a:lnTo>
                        <a:pt x="2077" y="1741"/>
                      </a:lnTo>
                      <a:lnTo>
                        <a:pt x="2077" y="1840"/>
                      </a:lnTo>
                      <a:lnTo>
                        <a:pt x="2077" y="1916"/>
                      </a:lnTo>
                      <a:lnTo>
                        <a:pt x="2078" y="1970"/>
                      </a:lnTo>
                      <a:lnTo>
                        <a:pt x="2078" y="1998"/>
                      </a:lnTo>
                      <a:lnTo>
                        <a:pt x="2079" y="2008"/>
                      </a:lnTo>
                      <a:lnTo>
                        <a:pt x="2079" y="2012"/>
                      </a:lnTo>
                      <a:lnTo>
                        <a:pt x="2079" y="2004"/>
                      </a:lnTo>
                      <a:lnTo>
                        <a:pt x="2080" y="2003"/>
                      </a:lnTo>
                      <a:lnTo>
                        <a:pt x="2080" y="1994"/>
                      </a:lnTo>
                      <a:lnTo>
                        <a:pt x="2080" y="1993"/>
                      </a:lnTo>
                      <a:lnTo>
                        <a:pt x="2081" y="1997"/>
                      </a:lnTo>
                      <a:lnTo>
                        <a:pt x="2081" y="2009"/>
                      </a:lnTo>
                      <a:lnTo>
                        <a:pt x="2082" y="2026"/>
                      </a:lnTo>
                      <a:lnTo>
                        <a:pt x="2082" y="2058"/>
                      </a:lnTo>
                      <a:lnTo>
                        <a:pt x="2082" y="2090"/>
                      </a:lnTo>
                      <a:lnTo>
                        <a:pt x="2083" y="2133"/>
                      </a:lnTo>
                      <a:lnTo>
                        <a:pt x="2083" y="2175"/>
                      </a:lnTo>
                      <a:lnTo>
                        <a:pt x="2084" y="2234"/>
                      </a:lnTo>
                      <a:lnTo>
                        <a:pt x="2084" y="2289"/>
                      </a:lnTo>
                      <a:lnTo>
                        <a:pt x="2084" y="2351"/>
                      </a:lnTo>
                      <a:lnTo>
                        <a:pt x="2085" y="2412"/>
                      </a:lnTo>
                      <a:lnTo>
                        <a:pt x="2085" y="2461"/>
                      </a:lnTo>
                      <a:lnTo>
                        <a:pt x="2085" y="2492"/>
                      </a:lnTo>
                      <a:lnTo>
                        <a:pt x="2086" y="2499"/>
                      </a:lnTo>
                      <a:lnTo>
                        <a:pt x="2086" y="2491"/>
                      </a:lnTo>
                      <a:lnTo>
                        <a:pt x="2087" y="2467"/>
                      </a:lnTo>
                      <a:lnTo>
                        <a:pt x="2087" y="2438"/>
                      </a:lnTo>
                      <a:lnTo>
                        <a:pt x="2087" y="2413"/>
                      </a:lnTo>
                      <a:lnTo>
                        <a:pt x="2088" y="2397"/>
                      </a:lnTo>
                      <a:lnTo>
                        <a:pt x="2088" y="2384"/>
                      </a:lnTo>
                      <a:lnTo>
                        <a:pt x="2089" y="2367"/>
                      </a:lnTo>
                      <a:lnTo>
                        <a:pt x="2089" y="2350"/>
                      </a:lnTo>
                      <a:lnTo>
                        <a:pt x="2089" y="2332"/>
                      </a:lnTo>
                      <a:lnTo>
                        <a:pt x="2090" y="2317"/>
                      </a:lnTo>
                      <a:lnTo>
                        <a:pt x="2090" y="2304"/>
                      </a:lnTo>
                      <a:lnTo>
                        <a:pt x="2090" y="2297"/>
                      </a:lnTo>
                      <a:lnTo>
                        <a:pt x="2091" y="2299"/>
                      </a:lnTo>
                      <a:lnTo>
                        <a:pt x="2091" y="2307"/>
                      </a:lnTo>
                      <a:lnTo>
                        <a:pt x="2092" y="2313"/>
                      </a:lnTo>
                      <a:lnTo>
                        <a:pt x="2092" y="2329"/>
                      </a:lnTo>
                      <a:lnTo>
                        <a:pt x="2092" y="2349"/>
                      </a:lnTo>
                      <a:lnTo>
                        <a:pt x="2093" y="2370"/>
                      </a:lnTo>
                      <a:lnTo>
                        <a:pt x="2093" y="2394"/>
                      </a:lnTo>
                      <a:lnTo>
                        <a:pt x="2094" y="2427"/>
                      </a:lnTo>
                      <a:lnTo>
                        <a:pt x="2094" y="2476"/>
                      </a:lnTo>
                      <a:lnTo>
                        <a:pt x="2094" y="2537"/>
                      </a:lnTo>
                      <a:lnTo>
                        <a:pt x="2095" y="2609"/>
                      </a:lnTo>
                      <a:lnTo>
                        <a:pt x="2095" y="2685"/>
                      </a:lnTo>
                      <a:lnTo>
                        <a:pt x="2096" y="2769"/>
                      </a:lnTo>
                      <a:lnTo>
                        <a:pt x="2096" y="2843"/>
                      </a:lnTo>
                      <a:lnTo>
                        <a:pt x="2096" y="2915"/>
                      </a:lnTo>
                      <a:lnTo>
                        <a:pt x="2097" y="2979"/>
                      </a:lnTo>
                      <a:lnTo>
                        <a:pt x="2097" y="3053"/>
                      </a:lnTo>
                      <a:lnTo>
                        <a:pt x="2097" y="3125"/>
                      </a:lnTo>
                      <a:lnTo>
                        <a:pt x="2098" y="3211"/>
                      </a:lnTo>
                      <a:lnTo>
                        <a:pt x="2098" y="3297"/>
                      </a:lnTo>
                      <a:lnTo>
                        <a:pt x="2099" y="3391"/>
                      </a:lnTo>
                      <a:lnTo>
                        <a:pt x="2099" y="3475"/>
                      </a:lnTo>
                      <a:lnTo>
                        <a:pt x="2099" y="3557"/>
                      </a:lnTo>
                      <a:lnTo>
                        <a:pt x="2100" y="3631"/>
                      </a:lnTo>
                      <a:lnTo>
                        <a:pt x="2100" y="3697"/>
                      </a:lnTo>
                      <a:lnTo>
                        <a:pt x="2101" y="3754"/>
                      </a:lnTo>
                      <a:lnTo>
                        <a:pt x="2101" y="3798"/>
                      </a:lnTo>
                      <a:lnTo>
                        <a:pt x="2101" y="3823"/>
                      </a:lnTo>
                      <a:lnTo>
                        <a:pt x="2102" y="3823"/>
                      </a:lnTo>
                      <a:lnTo>
                        <a:pt x="2102" y="3794"/>
                      </a:lnTo>
                      <a:lnTo>
                        <a:pt x="2102" y="3749"/>
                      </a:lnTo>
                      <a:lnTo>
                        <a:pt x="2103" y="3686"/>
                      </a:lnTo>
                      <a:lnTo>
                        <a:pt x="2103" y="3594"/>
                      </a:lnTo>
                      <a:lnTo>
                        <a:pt x="2104" y="3487"/>
                      </a:lnTo>
                      <a:lnTo>
                        <a:pt x="2104" y="3361"/>
                      </a:lnTo>
                      <a:lnTo>
                        <a:pt x="2104" y="3216"/>
                      </a:lnTo>
                      <a:lnTo>
                        <a:pt x="2105" y="3067"/>
                      </a:lnTo>
                      <a:lnTo>
                        <a:pt x="2105" y="2919"/>
                      </a:lnTo>
                      <a:lnTo>
                        <a:pt x="2106" y="2783"/>
                      </a:lnTo>
                      <a:lnTo>
                        <a:pt x="2106" y="2666"/>
                      </a:lnTo>
                      <a:lnTo>
                        <a:pt x="2106" y="2581"/>
                      </a:lnTo>
                      <a:lnTo>
                        <a:pt x="2107" y="2533"/>
                      </a:lnTo>
                      <a:lnTo>
                        <a:pt x="2107" y="2514"/>
                      </a:lnTo>
                      <a:lnTo>
                        <a:pt x="2107" y="2514"/>
                      </a:lnTo>
                      <a:lnTo>
                        <a:pt x="2108" y="2535"/>
                      </a:lnTo>
                      <a:lnTo>
                        <a:pt x="2108" y="2571"/>
                      </a:lnTo>
                      <a:lnTo>
                        <a:pt x="2109" y="2620"/>
                      </a:lnTo>
                      <a:lnTo>
                        <a:pt x="2109" y="2673"/>
                      </a:lnTo>
                      <a:lnTo>
                        <a:pt x="2109" y="2726"/>
                      </a:lnTo>
                      <a:lnTo>
                        <a:pt x="2110" y="2759"/>
                      </a:lnTo>
                      <a:lnTo>
                        <a:pt x="2110" y="2770"/>
                      </a:lnTo>
                      <a:lnTo>
                        <a:pt x="2111" y="2753"/>
                      </a:lnTo>
                      <a:lnTo>
                        <a:pt x="2111" y="2707"/>
                      </a:lnTo>
                      <a:lnTo>
                        <a:pt x="2111" y="2643"/>
                      </a:lnTo>
                      <a:lnTo>
                        <a:pt x="2112" y="2575"/>
                      </a:lnTo>
                      <a:lnTo>
                        <a:pt x="2112" y="2507"/>
                      </a:lnTo>
                      <a:lnTo>
                        <a:pt x="2113" y="2433"/>
                      </a:lnTo>
                      <a:lnTo>
                        <a:pt x="2113" y="2360"/>
                      </a:lnTo>
                      <a:lnTo>
                        <a:pt x="2113" y="2276"/>
                      </a:lnTo>
                      <a:lnTo>
                        <a:pt x="2114" y="2185"/>
                      </a:lnTo>
                      <a:lnTo>
                        <a:pt x="2114" y="2070"/>
                      </a:lnTo>
                      <a:lnTo>
                        <a:pt x="2114" y="1949"/>
                      </a:lnTo>
                      <a:lnTo>
                        <a:pt x="2115" y="1826"/>
                      </a:lnTo>
                      <a:lnTo>
                        <a:pt x="2115" y="1712"/>
                      </a:lnTo>
                      <a:lnTo>
                        <a:pt x="2116" y="1611"/>
                      </a:lnTo>
                      <a:lnTo>
                        <a:pt x="2116" y="1528"/>
                      </a:lnTo>
                      <a:lnTo>
                        <a:pt x="2116" y="1452"/>
                      </a:lnTo>
                      <a:lnTo>
                        <a:pt x="2117" y="1390"/>
                      </a:lnTo>
                      <a:lnTo>
                        <a:pt x="2117" y="1333"/>
                      </a:lnTo>
                      <a:lnTo>
                        <a:pt x="2118" y="1293"/>
                      </a:lnTo>
                      <a:lnTo>
                        <a:pt x="2118" y="1263"/>
                      </a:lnTo>
                      <a:lnTo>
                        <a:pt x="2118" y="1235"/>
                      </a:lnTo>
                      <a:lnTo>
                        <a:pt x="2119" y="1212"/>
                      </a:lnTo>
                      <a:lnTo>
                        <a:pt x="2119" y="1192"/>
                      </a:lnTo>
                      <a:lnTo>
                        <a:pt x="2119" y="1174"/>
                      </a:lnTo>
                      <a:lnTo>
                        <a:pt x="2120" y="1153"/>
                      </a:lnTo>
                      <a:lnTo>
                        <a:pt x="2120" y="1136"/>
                      </a:lnTo>
                      <a:lnTo>
                        <a:pt x="2121" y="1119"/>
                      </a:lnTo>
                      <a:lnTo>
                        <a:pt x="2121" y="1105"/>
                      </a:lnTo>
                      <a:lnTo>
                        <a:pt x="2121" y="1086"/>
                      </a:lnTo>
                      <a:lnTo>
                        <a:pt x="2122" y="1074"/>
                      </a:lnTo>
                      <a:lnTo>
                        <a:pt x="2122" y="1064"/>
                      </a:lnTo>
                      <a:lnTo>
                        <a:pt x="2123" y="1052"/>
                      </a:lnTo>
                      <a:lnTo>
                        <a:pt x="2123" y="1049"/>
                      </a:lnTo>
                      <a:lnTo>
                        <a:pt x="2123" y="1044"/>
                      </a:lnTo>
                      <a:lnTo>
                        <a:pt x="2124" y="1036"/>
                      </a:lnTo>
                      <a:lnTo>
                        <a:pt x="2124" y="1035"/>
                      </a:lnTo>
                      <a:lnTo>
                        <a:pt x="2124" y="1036"/>
                      </a:lnTo>
                      <a:lnTo>
                        <a:pt x="2125" y="1031"/>
                      </a:lnTo>
                      <a:lnTo>
                        <a:pt x="2125" y="1027"/>
                      </a:lnTo>
                      <a:lnTo>
                        <a:pt x="2126" y="1027"/>
                      </a:lnTo>
                      <a:lnTo>
                        <a:pt x="2126" y="1024"/>
                      </a:lnTo>
                      <a:lnTo>
                        <a:pt x="2126" y="1028"/>
                      </a:lnTo>
                      <a:lnTo>
                        <a:pt x="2127" y="1033"/>
                      </a:lnTo>
                      <a:lnTo>
                        <a:pt x="2127" y="1036"/>
                      </a:lnTo>
                      <a:lnTo>
                        <a:pt x="2128" y="1039"/>
                      </a:lnTo>
                      <a:lnTo>
                        <a:pt x="2128" y="1045"/>
                      </a:lnTo>
                      <a:lnTo>
                        <a:pt x="2128" y="1049"/>
                      </a:lnTo>
                      <a:lnTo>
                        <a:pt x="2129" y="1064"/>
                      </a:lnTo>
                      <a:lnTo>
                        <a:pt x="2129" y="1072"/>
                      </a:lnTo>
                      <a:lnTo>
                        <a:pt x="2129" y="1086"/>
                      </a:lnTo>
                      <a:lnTo>
                        <a:pt x="2130" y="1096"/>
                      </a:lnTo>
                      <a:lnTo>
                        <a:pt x="2130" y="1106"/>
                      </a:lnTo>
                      <a:lnTo>
                        <a:pt x="2131" y="1117"/>
                      </a:lnTo>
                      <a:lnTo>
                        <a:pt x="2131" y="1132"/>
                      </a:lnTo>
                      <a:lnTo>
                        <a:pt x="2131" y="1147"/>
                      </a:lnTo>
                      <a:lnTo>
                        <a:pt x="2132" y="1165"/>
                      </a:lnTo>
                      <a:lnTo>
                        <a:pt x="2132" y="1182"/>
                      </a:lnTo>
                      <a:lnTo>
                        <a:pt x="2133" y="1199"/>
                      </a:lnTo>
                      <a:lnTo>
                        <a:pt x="2133" y="1222"/>
                      </a:lnTo>
                      <a:lnTo>
                        <a:pt x="2133" y="1239"/>
                      </a:lnTo>
                      <a:lnTo>
                        <a:pt x="2134" y="1260"/>
                      </a:lnTo>
                      <a:lnTo>
                        <a:pt x="2134" y="1280"/>
                      </a:lnTo>
                      <a:lnTo>
                        <a:pt x="2135" y="1300"/>
                      </a:lnTo>
                      <a:lnTo>
                        <a:pt x="2135" y="1322"/>
                      </a:lnTo>
                      <a:lnTo>
                        <a:pt x="2135" y="1342"/>
                      </a:lnTo>
                      <a:lnTo>
                        <a:pt x="2136" y="1359"/>
                      </a:lnTo>
                      <a:lnTo>
                        <a:pt x="2136" y="1381"/>
                      </a:lnTo>
                      <a:lnTo>
                        <a:pt x="2136" y="1403"/>
                      </a:lnTo>
                      <a:lnTo>
                        <a:pt x="2137" y="1426"/>
                      </a:lnTo>
                      <a:lnTo>
                        <a:pt x="2137" y="1451"/>
                      </a:lnTo>
                      <a:lnTo>
                        <a:pt x="2138" y="1471"/>
                      </a:lnTo>
                      <a:lnTo>
                        <a:pt x="2138" y="1492"/>
                      </a:lnTo>
                      <a:lnTo>
                        <a:pt x="2138" y="1507"/>
                      </a:lnTo>
                      <a:lnTo>
                        <a:pt x="2139" y="1524"/>
                      </a:lnTo>
                      <a:lnTo>
                        <a:pt x="2139" y="1546"/>
                      </a:lnTo>
                      <a:lnTo>
                        <a:pt x="2140" y="1565"/>
                      </a:lnTo>
                      <a:lnTo>
                        <a:pt x="2140" y="1582"/>
                      </a:lnTo>
                      <a:lnTo>
                        <a:pt x="2140" y="1599"/>
                      </a:lnTo>
                      <a:lnTo>
                        <a:pt x="2141" y="1614"/>
                      </a:lnTo>
                      <a:lnTo>
                        <a:pt x="2141" y="1627"/>
                      </a:lnTo>
                      <a:lnTo>
                        <a:pt x="2141" y="1641"/>
                      </a:lnTo>
                      <a:lnTo>
                        <a:pt x="2142" y="1651"/>
                      </a:lnTo>
                      <a:lnTo>
                        <a:pt x="2142" y="1665"/>
                      </a:lnTo>
                      <a:lnTo>
                        <a:pt x="2143" y="1673"/>
                      </a:lnTo>
                      <a:lnTo>
                        <a:pt x="2143" y="1682"/>
                      </a:lnTo>
                      <a:lnTo>
                        <a:pt x="2143" y="1691"/>
                      </a:lnTo>
                      <a:lnTo>
                        <a:pt x="2144" y="1708"/>
                      </a:lnTo>
                      <a:lnTo>
                        <a:pt x="2144" y="1713"/>
                      </a:lnTo>
                      <a:lnTo>
                        <a:pt x="2145" y="1721"/>
                      </a:lnTo>
                      <a:lnTo>
                        <a:pt x="2145" y="1726"/>
                      </a:lnTo>
                      <a:lnTo>
                        <a:pt x="2145" y="1730"/>
                      </a:lnTo>
                      <a:lnTo>
                        <a:pt x="2146" y="1727"/>
                      </a:lnTo>
                      <a:lnTo>
                        <a:pt x="2146" y="1727"/>
                      </a:lnTo>
                      <a:lnTo>
                        <a:pt x="2146" y="1730"/>
                      </a:lnTo>
                      <a:lnTo>
                        <a:pt x="2147" y="1736"/>
                      </a:lnTo>
                      <a:lnTo>
                        <a:pt x="2147" y="1737"/>
                      </a:lnTo>
                      <a:lnTo>
                        <a:pt x="2148" y="1739"/>
                      </a:lnTo>
                      <a:lnTo>
                        <a:pt x="2148" y="1740"/>
                      </a:lnTo>
                      <a:lnTo>
                        <a:pt x="2148" y="1735"/>
                      </a:lnTo>
                      <a:lnTo>
                        <a:pt x="2149" y="1737"/>
                      </a:lnTo>
                      <a:lnTo>
                        <a:pt x="2149" y="1743"/>
                      </a:lnTo>
                      <a:lnTo>
                        <a:pt x="2150" y="1741"/>
                      </a:lnTo>
                      <a:lnTo>
                        <a:pt x="2150" y="1737"/>
                      </a:lnTo>
                      <a:lnTo>
                        <a:pt x="2150" y="1737"/>
                      </a:lnTo>
                      <a:lnTo>
                        <a:pt x="2151" y="1740"/>
                      </a:lnTo>
                      <a:lnTo>
                        <a:pt x="2151" y="1741"/>
                      </a:lnTo>
                      <a:lnTo>
                        <a:pt x="2152" y="1737"/>
                      </a:lnTo>
                      <a:lnTo>
                        <a:pt x="2152" y="1734"/>
                      </a:lnTo>
                      <a:lnTo>
                        <a:pt x="2152" y="1736"/>
                      </a:lnTo>
                      <a:lnTo>
                        <a:pt x="2153" y="1731"/>
                      </a:lnTo>
                      <a:lnTo>
                        <a:pt x="2153" y="1732"/>
                      </a:lnTo>
                      <a:lnTo>
                        <a:pt x="2153" y="1726"/>
                      </a:lnTo>
                      <a:lnTo>
                        <a:pt x="2154" y="1724"/>
                      </a:lnTo>
                      <a:lnTo>
                        <a:pt x="2154" y="1720"/>
                      </a:lnTo>
                      <a:lnTo>
                        <a:pt x="2155" y="1724"/>
                      </a:lnTo>
                      <a:lnTo>
                        <a:pt x="2155" y="1721"/>
                      </a:lnTo>
                      <a:lnTo>
                        <a:pt x="2155" y="1718"/>
                      </a:lnTo>
                      <a:lnTo>
                        <a:pt x="2156" y="1717"/>
                      </a:lnTo>
                      <a:lnTo>
                        <a:pt x="2156" y="1712"/>
                      </a:lnTo>
                      <a:lnTo>
                        <a:pt x="2157" y="1708"/>
                      </a:lnTo>
                      <a:lnTo>
                        <a:pt x="2157" y="1705"/>
                      </a:lnTo>
                      <a:lnTo>
                        <a:pt x="2157" y="1706"/>
                      </a:lnTo>
                      <a:lnTo>
                        <a:pt x="2158" y="1701"/>
                      </a:lnTo>
                      <a:lnTo>
                        <a:pt x="2158" y="1699"/>
                      </a:lnTo>
                      <a:lnTo>
                        <a:pt x="2158" y="1694"/>
                      </a:lnTo>
                      <a:lnTo>
                        <a:pt x="2159" y="1698"/>
                      </a:lnTo>
                      <a:lnTo>
                        <a:pt x="2159" y="1691"/>
                      </a:lnTo>
                      <a:lnTo>
                        <a:pt x="2160" y="1688"/>
                      </a:lnTo>
                      <a:lnTo>
                        <a:pt x="2160" y="1685"/>
                      </a:lnTo>
                      <a:lnTo>
                        <a:pt x="2160" y="1681"/>
                      </a:lnTo>
                      <a:lnTo>
                        <a:pt x="2161" y="1678"/>
                      </a:lnTo>
                      <a:lnTo>
                        <a:pt x="2161" y="1672"/>
                      </a:lnTo>
                      <a:lnTo>
                        <a:pt x="2162" y="1672"/>
                      </a:lnTo>
                      <a:lnTo>
                        <a:pt x="2162" y="1673"/>
                      </a:lnTo>
                      <a:lnTo>
                        <a:pt x="2162" y="1666"/>
                      </a:lnTo>
                      <a:lnTo>
                        <a:pt x="2163" y="1666"/>
                      </a:lnTo>
                      <a:lnTo>
                        <a:pt x="2163" y="1663"/>
                      </a:lnTo>
                      <a:lnTo>
                        <a:pt x="2163" y="1657"/>
                      </a:lnTo>
                      <a:lnTo>
                        <a:pt x="2164" y="1653"/>
                      </a:lnTo>
                      <a:lnTo>
                        <a:pt x="2164" y="1648"/>
                      </a:lnTo>
                      <a:lnTo>
                        <a:pt x="2165" y="1645"/>
                      </a:lnTo>
                      <a:lnTo>
                        <a:pt x="2165" y="1637"/>
                      </a:lnTo>
                      <a:lnTo>
                        <a:pt x="2165" y="1633"/>
                      </a:lnTo>
                      <a:lnTo>
                        <a:pt x="2166" y="1633"/>
                      </a:lnTo>
                      <a:lnTo>
                        <a:pt x="2166" y="1630"/>
                      </a:lnTo>
                      <a:lnTo>
                        <a:pt x="2167" y="1627"/>
                      </a:lnTo>
                      <a:lnTo>
                        <a:pt x="2167" y="1627"/>
                      </a:lnTo>
                      <a:lnTo>
                        <a:pt x="2167" y="1626"/>
                      </a:lnTo>
                      <a:lnTo>
                        <a:pt x="2168" y="1623"/>
                      </a:lnTo>
                      <a:lnTo>
                        <a:pt x="2168" y="1622"/>
                      </a:lnTo>
                      <a:lnTo>
                        <a:pt x="2168" y="1616"/>
                      </a:lnTo>
                      <a:lnTo>
                        <a:pt x="2169" y="1613"/>
                      </a:lnTo>
                      <a:lnTo>
                        <a:pt x="2169" y="1609"/>
                      </a:lnTo>
                      <a:lnTo>
                        <a:pt x="2170" y="1607"/>
                      </a:lnTo>
                      <a:lnTo>
                        <a:pt x="2170" y="1600"/>
                      </a:lnTo>
                      <a:lnTo>
                        <a:pt x="2170" y="1595"/>
                      </a:lnTo>
                      <a:lnTo>
                        <a:pt x="2171" y="1590"/>
                      </a:lnTo>
                      <a:lnTo>
                        <a:pt x="2171" y="1584"/>
                      </a:lnTo>
                      <a:lnTo>
                        <a:pt x="2172" y="1583"/>
                      </a:lnTo>
                      <a:lnTo>
                        <a:pt x="2172" y="1580"/>
                      </a:lnTo>
                      <a:lnTo>
                        <a:pt x="2172" y="1577"/>
                      </a:lnTo>
                      <a:lnTo>
                        <a:pt x="2173" y="1568"/>
                      </a:lnTo>
                      <a:lnTo>
                        <a:pt x="2173" y="1569"/>
                      </a:lnTo>
                      <a:lnTo>
                        <a:pt x="2174" y="1561"/>
                      </a:lnTo>
                      <a:lnTo>
                        <a:pt x="2174" y="1559"/>
                      </a:lnTo>
                      <a:lnTo>
                        <a:pt x="2174" y="1553"/>
                      </a:lnTo>
                      <a:lnTo>
                        <a:pt x="2175" y="1552"/>
                      </a:lnTo>
                      <a:lnTo>
                        <a:pt x="2175" y="1547"/>
                      </a:lnTo>
                      <a:lnTo>
                        <a:pt x="2175" y="1544"/>
                      </a:lnTo>
                      <a:lnTo>
                        <a:pt x="2176" y="1535"/>
                      </a:lnTo>
                      <a:lnTo>
                        <a:pt x="2176" y="1528"/>
                      </a:lnTo>
                      <a:lnTo>
                        <a:pt x="2177" y="1522"/>
                      </a:lnTo>
                      <a:lnTo>
                        <a:pt x="2177" y="1521"/>
                      </a:lnTo>
                      <a:lnTo>
                        <a:pt x="2177" y="1520"/>
                      </a:lnTo>
                      <a:lnTo>
                        <a:pt x="2178" y="1522"/>
                      </a:lnTo>
                      <a:lnTo>
                        <a:pt x="2178" y="1525"/>
                      </a:lnTo>
                      <a:lnTo>
                        <a:pt x="2179" y="1515"/>
                      </a:lnTo>
                      <a:lnTo>
                        <a:pt x="2179" y="1510"/>
                      </a:lnTo>
                      <a:lnTo>
                        <a:pt x="2179" y="1513"/>
                      </a:lnTo>
                      <a:lnTo>
                        <a:pt x="2180" y="1512"/>
                      </a:lnTo>
                      <a:lnTo>
                        <a:pt x="2180" y="1510"/>
                      </a:lnTo>
                      <a:lnTo>
                        <a:pt x="2180" y="1506"/>
                      </a:lnTo>
                      <a:lnTo>
                        <a:pt x="2181" y="1503"/>
                      </a:lnTo>
                      <a:lnTo>
                        <a:pt x="2181" y="1500"/>
                      </a:lnTo>
                      <a:lnTo>
                        <a:pt x="2182" y="1495"/>
                      </a:lnTo>
                      <a:lnTo>
                        <a:pt x="2182" y="1490"/>
                      </a:lnTo>
                      <a:lnTo>
                        <a:pt x="2182" y="1489"/>
                      </a:lnTo>
                      <a:lnTo>
                        <a:pt x="2183" y="1488"/>
                      </a:lnTo>
                      <a:lnTo>
                        <a:pt x="2183" y="1487"/>
                      </a:lnTo>
                      <a:lnTo>
                        <a:pt x="2184" y="1479"/>
                      </a:lnTo>
                      <a:lnTo>
                        <a:pt x="2184" y="1472"/>
                      </a:lnTo>
                      <a:lnTo>
                        <a:pt x="2184" y="1469"/>
                      </a:lnTo>
                      <a:lnTo>
                        <a:pt x="2185" y="1466"/>
                      </a:lnTo>
                      <a:lnTo>
                        <a:pt x="2185" y="1465"/>
                      </a:lnTo>
                      <a:lnTo>
                        <a:pt x="2185" y="1462"/>
                      </a:lnTo>
                      <a:lnTo>
                        <a:pt x="2186" y="1459"/>
                      </a:lnTo>
                      <a:lnTo>
                        <a:pt x="2186" y="1456"/>
                      </a:lnTo>
                      <a:lnTo>
                        <a:pt x="2187" y="1451"/>
                      </a:lnTo>
                      <a:lnTo>
                        <a:pt x="2187" y="1451"/>
                      </a:lnTo>
                      <a:lnTo>
                        <a:pt x="2187" y="1450"/>
                      </a:lnTo>
                      <a:lnTo>
                        <a:pt x="2188" y="1441"/>
                      </a:lnTo>
                      <a:lnTo>
                        <a:pt x="2188" y="1441"/>
                      </a:lnTo>
                      <a:lnTo>
                        <a:pt x="2189" y="1433"/>
                      </a:lnTo>
                      <a:lnTo>
                        <a:pt x="2189" y="1435"/>
                      </a:lnTo>
                      <a:lnTo>
                        <a:pt x="2189" y="1427"/>
                      </a:lnTo>
                      <a:lnTo>
                        <a:pt x="2190" y="1430"/>
                      </a:lnTo>
                      <a:lnTo>
                        <a:pt x="2190" y="1426"/>
                      </a:lnTo>
                      <a:lnTo>
                        <a:pt x="2191" y="1424"/>
                      </a:lnTo>
                      <a:lnTo>
                        <a:pt x="2191" y="1418"/>
                      </a:lnTo>
                      <a:lnTo>
                        <a:pt x="2191" y="1413"/>
                      </a:lnTo>
                      <a:lnTo>
                        <a:pt x="2192" y="1411"/>
                      </a:lnTo>
                      <a:lnTo>
                        <a:pt x="2192" y="1408"/>
                      </a:lnTo>
                      <a:lnTo>
                        <a:pt x="2192" y="1405"/>
                      </a:lnTo>
                      <a:lnTo>
                        <a:pt x="2193" y="1402"/>
                      </a:lnTo>
                      <a:lnTo>
                        <a:pt x="2193" y="1398"/>
                      </a:lnTo>
                      <a:lnTo>
                        <a:pt x="2194" y="1391"/>
                      </a:lnTo>
                      <a:lnTo>
                        <a:pt x="2194" y="1390"/>
                      </a:lnTo>
                      <a:lnTo>
                        <a:pt x="2194" y="1391"/>
                      </a:lnTo>
                      <a:lnTo>
                        <a:pt x="2195" y="1386"/>
                      </a:lnTo>
                      <a:lnTo>
                        <a:pt x="2195" y="1382"/>
                      </a:lnTo>
                      <a:lnTo>
                        <a:pt x="2196" y="1379"/>
                      </a:lnTo>
                      <a:lnTo>
                        <a:pt x="2196" y="1374"/>
                      </a:lnTo>
                      <a:lnTo>
                        <a:pt x="2196" y="1371"/>
                      </a:lnTo>
                      <a:lnTo>
                        <a:pt x="2197" y="1368"/>
                      </a:lnTo>
                      <a:lnTo>
                        <a:pt x="2197" y="1365"/>
                      </a:lnTo>
                      <a:lnTo>
                        <a:pt x="2197" y="1365"/>
                      </a:lnTo>
                      <a:lnTo>
                        <a:pt x="2198" y="1361"/>
                      </a:lnTo>
                      <a:lnTo>
                        <a:pt x="2198" y="1359"/>
                      </a:lnTo>
                      <a:lnTo>
                        <a:pt x="2199" y="1350"/>
                      </a:lnTo>
                      <a:lnTo>
                        <a:pt x="2199" y="1348"/>
                      </a:lnTo>
                      <a:lnTo>
                        <a:pt x="2199" y="1344"/>
                      </a:lnTo>
                      <a:lnTo>
                        <a:pt x="2200" y="1342"/>
                      </a:lnTo>
                      <a:lnTo>
                        <a:pt x="2200" y="1337"/>
                      </a:lnTo>
                      <a:lnTo>
                        <a:pt x="2201" y="1335"/>
                      </a:lnTo>
                      <a:lnTo>
                        <a:pt x="2201" y="1335"/>
                      </a:lnTo>
                      <a:lnTo>
                        <a:pt x="2201" y="1333"/>
                      </a:lnTo>
                      <a:lnTo>
                        <a:pt x="2202" y="1334"/>
                      </a:lnTo>
                      <a:lnTo>
                        <a:pt x="2202" y="1334"/>
                      </a:lnTo>
                      <a:lnTo>
                        <a:pt x="2202" y="1334"/>
                      </a:lnTo>
                      <a:lnTo>
                        <a:pt x="2203" y="1331"/>
                      </a:lnTo>
                      <a:lnTo>
                        <a:pt x="2203" y="1330"/>
                      </a:lnTo>
                      <a:lnTo>
                        <a:pt x="2204" y="1321"/>
                      </a:lnTo>
                      <a:lnTo>
                        <a:pt x="2204" y="1323"/>
                      </a:lnTo>
                      <a:lnTo>
                        <a:pt x="2204" y="1320"/>
                      </a:lnTo>
                      <a:lnTo>
                        <a:pt x="2205" y="1315"/>
                      </a:lnTo>
                      <a:lnTo>
                        <a:pt x="2205" y="1309"/>
                      </a:lnTo>
                      <a:lnTo>
                        <a:pt x="2206" y="1309"/>
                      </a:lnTo>
                      <a:lnTo>
                        <a:pt x="2206" y="1303"/>
                      </a:lnTo>
                      <a:lnTo>
                        <a:pt x="2206" y="1300"/>
                      </a:lnTo>
                      <a:lnTo>
                        <a:pt x="2207" y="1300"/>
                      </a:lnTo>
                      <a:lnTo>
                        <a:pt x="2207" y="1299"/>
                      </a:lnTo>
                      <a:lnTo>
                        <a:pt x="2207" y="1297"/>
                      </a:lnTo>
                      <a:lnTo>
                        <a:pt x="2208" y="1295"/>
                      </a:lnTo>
                      <a:lnTo>
                        <a:pt x="2208" y="1295"/>
                      </a:lnTo>
                      <a:lnTo>
                        <a:pt x="2209" y="1294"/>
                      </a:lnTo>
                      <a:lnTo>
                        <a:pt x="2209" y="1293"/>
                      </a:lnTo>
                      <a:lnTo>
                        <a:pt x="2209" y="1291"/>
                      </a:lnTo>
                      <a:lnTo>
                        <a:pt x="2210" y="1284"/>
                      </a:lnTo>
                      <a:lnTo>
                        <a:pt x="2210" y="1278"/>
                      </a:lnTo>
                      <a:lnTo>
                        <a:pt x="2211" y="1276"/>
                      </a:lnTo>
                      <a:lnTo>
                        <a:pt x="2211" y="1272"/>
                      </a:lnTo>
                      <a:lnTo>
                        <a:pt x="2211" y="1264"/>
                      </a:lnTo>
                      <a:lnTo>
                        <a:pt x="2212" y="1262"/>
                      </a:lnTo>
                      <a:lnTo>
                        <a:pt x="2212" y="1260"/>
                      </a:lnTo>
                      <a:lnTo>
                        <a:pt x="2213" y="1260"/>
                      </a:lnTo>
                      <a:lnTo>
                        <a:pt x="2213" y="1256"/>
                      </a:lnTo>
                      <a:lnTo>
                        <a:pt x="2213" y="1257"/>
                      </a:lnTo>
                      <a:lnTo>
                        <a:pt x="2214" y="1249"/>
                      </a:lnTo>
                      <a:lnTo>
                        <a:pt x="2214" y="1246"/>
                      </a:lnTo>
                      <a:lnTo>
                        <a:pt x="2214" y="1243"/>
                      </a:lnTo>
                      <a:lnTo>
                        <a:pt x="2215" y="1243"/>
                      </a:lnTo>
                      <a:lnTo>
                        <a:pt x="2215" y="1239"/>
                      </a:lnTo>
                      <a:lnTo>
                        <a:pt x="2216" y="1236"/>
                      </a:lnTo>
                      <a:lnTo>
                        <a:pt x="2216" y="1232"/>
                      </a:lnTo>
                      <a:lnTo>
                        <a:pt x="2216" y="1226"/>
                      </a:lnTo>
                      <a:lnTo>
                        <a:pt x="2217" y="1227"/>
                      </a:lnTo>
                      <a:lnTo>
                        <a:pt x="2217" y="1227"/>
                      </a:lnTo>
                      <a:lnTo>
                        <a:pt x="2218" y="1227"/>
                      </a:lnTo>
                      <a:lnTo>
                        <a:pt x="2218" y="1225"/>
                      </a:lnTo>
                      <a:lnTo>
                        <a:pt x="2218" y="1221"/>
                      </a:lnTo>
                      <a:lnTo>
                        <a:pt x="2219" y="1213"/>
                      </a:lnTo>
                      <a:lnTo>
                        <a:pt x="2219" y="1214"/>
                      </a:lnTo>
                      <a:lnTo>
                        <a:pt x="2219" y="1212"/>
                      </a:lnTo>
                      <a:lnTo>
                        <a:pt x="2220" y="1209"/>
                      </a:lnTo>
                      <a:lnTo>
                        <a:pt x="2220" y="1205"/>
                      </a:lnTo>
                      <a:lnTo>
                        <a:pt x="2221" y="1201"/>
                      </a:lnTo>
                      <a:lnTo>
                        <a:pt x="2221" y="1199"/>
                      </a:lnTo>
                      <a:lnTo>
                        <a:pt x="2221" y="1194"/>
                      </a:lnTo>
                      <a:lnTo>
                        <a:pt x="2222" y="1197"/>
                      </a:lnTo>
                      <a:lnTo>
                        <a:pt x="2222" y="1197"/>
                      </a:lnTo>
                      <a:lnTo>
                        <a:pt x="2223" y="1194"/>
                      </a:lnTo>
                      <a:lnTo>
                        <a:pt x="2223" y="1193"/>
                      </a:lnTo>
                      <a:lnTo>
                        <a:pt x="2223" y="1190"/>
                      </a:lnTo>
                      <a:lnTo>
                        <a:pt x="2224" y="1182"/>
                      </a:lnTo>
                      <a:lnTo>
                        <a:pt x="2224" y="1180"/>
                      </a:lnTo>
                      <a:lnTo>
                        <a:pt x="2224" y="1180"/>
                      </a:lnTo>
                      <a:lnTo>
                        <a:pt x="2225" y="1180"/>
                      </a:lnTo>
                      <a:lnTo>
                        <a:pt x="2225" y="1176"/>
                      </a:lnTo>
                      <a:lnTo>
                        <a:pt x="2226" y="1177"/>
                      </a:lnTo>
                      <a:lnTo>
                        <a:pt x="2226" y="1169"/>
                      </a:lnTo>
                      <a:lnTo>
                        <a:pt x="2226" y="1165"/>
                      </a:lnTo>
                      <a:lnTo>
                        <a:pt x="2227" y="1165"/>
                      </a:lnTo>
                      <a:lnTo>
                        <a:pt x="2227" y="1164"/>
                      </a:lnTo>
                      <a:lnTo>
                        <a:pt x="2228" y="1161"/>
                      </a:lnTo>
                      <a:lnTo>
                        <a:pt x="2228" y="1159"/>
                      </a:lnTo>
                      <a:lnTo>
                        <a:pt x="2228" y="1158"/>
                      </a:lnTo>
                      <a:lnTo>
                        <a:pt x="2229" y="1153"/>
                      </a:lnTo>
                      <a:lnTo>
                        <a:pt x="2229" y="1151"/>
                      </a:lnTo>
                      <a:lnTo>
                        <a:pt x="2230" y="1147"/>
                      </a:lnTo>
                      <a:lnTo>
                        <a:pt x="2230" y="1146"/>
                      </a:lnTo>
                      <a:lnTo>
                        <a:pt x="2230" y="1145"/>
                      </a:lnTo>
                      <a:lnTo>
                        <a:pt x="2231" y="1145"/>
                      </a:lnTo>
                      <a:lnTo>
                        <a:pt x="2231" y="1143"/>
                      </a:lnTo>
                      <a:lnTo>
                        <a:pt x="2231" y="1144"/>
                      </a:lnTo>
                      <a:lnTo>
                        <a:pt x="2232" y="1142"/>
                      </a:lnTo>
                      <a:lnTo>
                        <a:pt x="2232" y="1139"/>
                      </a:lnTo>
                      <a:lnTo>
                        <a:pt x="2233" y="1136"/>
                      </a:lnTo>
                      <a:lnTo>
                        <a:pt x="2233" y="1133"/>
                      </a:lnTo>
                      <a:lnTo>
                        <a:pt x="2233" y="1129"/>
                      </a:lnTo>
                      <a:lnTo>
                        <a:pt x="2234" y="1123"/>
                      </a:lnTo>
                      <a:lnTo>
                        <a:pt x="2234" y="1122"/>
                      </a:lnTo>
                      <a:lnTo>
                        <a:pt x="2235" y="1117"/>
                      </a:lnTo>
                      <a:lnTo>
                        <a:pt x="2235" y="1116"/>
                      </a:lnTo>
                      <a:lnTo>
                        <a:pt x="2235" y="1114"/>
                      </a:lnTo>
                      <a:lnTo>
                        <a:pt x="2236" y="1114"/>
                      </a:lnTo>
                      <a:lnTo>
                        <a:pt x="2236" y="1107"/>
                      </a:lnTo>
                      <a:lnTo>
                        <a:pt x="2236" y="1102"/>
                      </a:lnTo>
                      <a:lnTo>
                        <a:pt x="2237" y="1101"/>
                      </a:lnTo>
                      <a:lnTo>
                        <a:pt x="2237" y="1102"/>
                      </a:lnTo>
                      <a:lnTo>
                        <a:pt x="2238" y="1101"/>
                      </a:lnTo>
                      <a:lnTo>
                        <a:pt x="2238" y="1098"/>
                      </a:lnTo>
                      <a:lnTo>
                        <a:pt x="2238" y="1096"/>
                      </a:lnTo>
                      <a:lnTo>
                        <a:pt x="2239" y="1085"/>
                      </a:lnTo>
                      <a:lnTo>
                        <a:pt x="2239" y="1085"/>
                      </a:lnTo>
                      <a:lnTo>
                        <a:pt x="2240" y="1085"/>
                      </a:lnTo>
                      <a:lnTo>
                        <a:pt x="2240" y="1083"/>
                      </a:lnTo>
                      <a:lnTo>
                        <a:pt x="2240" y="1078"/>
                      </a:lnTo>
                      <a:lnTo>
                        <a:pt x="2241" y="1073"/>
                      </a:lnTo>
                      <a:lnTo>
                        <a:pt x="2241" y="1066"/>
                      </a:lnTo>
                      <a:lnTo>
                        <a:pt x="2241" y="1064"/>
                      </a:lnTo>
                      <a:lnTo>
                        <a:pt x="2242" y="1065"/>
                      </a:lnTo>
                      <a:lnTo>
                        <a:pt x="2242" y="1067"/>
                      </a:lnTo>
                      <a:lnTo>
                        <a:pt x="2243" y="1070"/>
                      </a:lnTo>
                      <a:lnTo>
                        <a:pt x="2243" y="1067"/>
                      </a:lnTo>
                      <a:lnTo>
                        <a:pt x="2243" y="1067"/>
                      </a:lnTo>
                      <a:lnTo>
                        <a:pt x="2244" y="1063"/>
                      </a:lnTo>
                      <a:lnTo>
                        <a:pt x="2244" y="1060"/>
                      </a:lnTo>
                      <a:lnTo>
                        <a:pt x="2245" y="1054"/>
                      </a:lnTo>
                      <a:lnTo>
                        <a:pt x="2245" y="1054"/>
                      </a:lnTo>
                      <a:lnTo>
                        <a:pt x="2245" y="1052"/>
                      </a:lnTo>
                      <a:lnTo>
                        <a:pt x="2246" y="1052"/>
                      </a:lnTo>
                      <a:lnTo>
                        <a:pt x="2246" y="1052"/>
                      </a:lnTo>
                      <a:lnTo>
                        <a:pt x="2246" y="1048"/>
                      </a:lnTo>
                      <a:lnTo>
                        <a:pt x="2247" y="1048"/>
                      </a:lnTo>
                      <a:lnTo>
                        <a:pt x="2247" y="1043"/>
                      </a:lnTo>
                      <a:lnTo>
                        <a:pt x="2248" y="1042"/>
                      </a:lnTo>
                      <a:lnTo>
                        <a:pt x="2248" y="1036"/>
                      </a:lnTo>
                      <a:lnTo>
                        <a:pt x="2248" y="1033"/>
                      </a:lnTo>
                      <a:lnTo>
                        <a:pt x="2249" y="1025"/>
                      </a:lnTo>
                      <a:lnTo>
                        <a:pt x="2249" y="1028"/>
                      </a:lnTo>
                      <a:lnTo>
                        <a:pt x="2250" y="1027"/>
                      </a:lnTo>
                      <a:lnTo>
                        <a:pt x="2250" y="1027"/>
                      </a:lnTo>
                      <a:lnTo>
                        <a:pt x="2250" y="1025"/>
                      </a:lnTo>
                      <a:lnTo>
                        <a:pt x="2251" y="1027"/>
                      </a:lnTo>
                      <a:lnTo>
                        <a:pt x="2251" y="1023"/>
                      </a:lnTo>
                      <a:lnTo>
                        <a:pt x="2252" y="1018"/>
                      </a:lnTo>
                      <a:lnTo>
                        <a:pt x="2252" y="1018"/>
                      </a:lnTo>
                      <a:lnTo>
                        <a:pt x="2252" y="1019"/>
                      </a:lnTo>
                      <a:lnTo>
                        <a:pt x="2253" y="1016"/>
                      </a:lnTo>
                      <a:lnTo>
                        <a:pt x="2253" y="1012"/>
                      </a:lnTo>
                      <a:lnTo>
                        <a:pt x="2253" y="1014"/>
                      </a:lnTo>
                      <a:lnTo>
                        <a:pt x="2254" y="1005"/>
                      </a:lnTo>
                      <a:lnTo>
                        <a:pt x="2254" y="1004"/>
                      </a:lnTo>
                      <a:lnTo>
                        <a:pt x="2255" y="1003"/>
                      </a:lnTo>
                      <a:lnTo>
                        <a:pt x="2255" y="1004"/>
                      </a:lnTo>
                      <a:lnTo>
                        <a:pt x="2255" y="1001"/>
                      </a:lnTo>
                      <a:lnTo>
                        <a:pt x="2256" y="997"/>
                      </a:lnTo>
                      <a:lnTo>
                        <a:pt x="2256" y="996"/>
                      </a:lnTo>
                      <a:lnTo>
                        <a:pt x="2257" y="993"/>
                      </a:lnTo>
                      <a:lnTo>
                        <a:pt x="2257" y="993"/>
                      </a:lnTo>
                      <a:lnTo>
                        <a:pt x="2257" y="990"/>
                      </a:lnTo>
                      <a:lnTo>
                        <a:pt x="2258" y="985"/>
                      </a:lnTo>
                      <a:lnTo>
                        <a:pt x="2258" y="982"/>
                      </a:lnTo>
                      <a:lnTo>
                        <a:pt x="2258" y="985"/>
                      </a:lnTo>
                      <a:lnTo>
                        <a:pt x="2259" y="982"/>
                      </a:lnTo>
                      <a:lnTo>
                        <a:pt x="2259" y="980"/>
                      </a:lnTo>
                      <a:lnTo>
                        <a:pt x="2260" y="977"/>
                      </a:lnTo>
                      <a:lnTo>
                        <a:pt x="2260" y="976"/>
                      </a:lnTo>
                      <a:lnTo>
                        <a:pt x="2260" y="972"/>
                      </a:lnTo>
                      <a:lnTo>
                        <a:pt x="2261" y="973"/>
                      </a:lnTo>
                      <a:lnTo>
                        <a:pt x="2261" y="969"/>
                      </a:lnTo>
                      <a:lnTo>
                        <a:pt x="2262" y="963"/>
                      </a:lnTo>
                      <a:lnTo>
                        <a:pt x="2262" y="968"/>
                      </a:lnTo>
                      <a:lnTo>
                        <a:pt x="2262" y="963"/>
                      </a:lnTo>
                      <a:lnTo>
                        <a:pt x="2263" y="966"/>
                      </a:lnTo>
                      <a:lnTo>
                        <a:pt x="2263" y="957"/>
                      </a:lnTo>
                      <a:lnTo>
                        <a:pt x="2263" y="953"/>
                      </a:lnTo>
                      <a:lnTo>
                        <a:pt x="2264" y="944"/>
                      </a:lnTo>
                      <a:lnTo>
                        <a:pt x="2264" y="950"/>
                      </a:lnTo>
                      <a:lnTo>
                        <a:pt x="2265" y="947"/>
                      </a:lnTo>
                      <a:lnTo>
                        <a:pt x="2265" y="947"/>
                      </a:lnTo>
                      <a:lnTo>
                        <a:pt x="2265" y="946"/>
                      </a:lnTo>
                      <a:lnTo>
                        <a:pt x="2266" y="942"/>
                      </a:lnTo>
                      <a:lnTo>
                        <a:pt x="2266" y="942"/>
                      </a:lnTo>
                      <a:lnTo>
                        <a:pt x="2267" y="941"/>
                      </a:lnTo>
                      <a:lnTo>
                        <a:pt x="2267" y="942"/>
                      </a:lnTo>
                      <a:lnTo>
                        <a:pt x="2267" y="940"/>
                      </a:lnTo>
                      <a:lnTo>
                        <a:pt x="2268" y="940"/>
                      </a:lnTo>
                      <a:lnTo>
                        <a:pt x="2268" y="939"/>
                      </a:lnTo>
                      <a:lnTo>
                        <a:pt x="2269" y="939"/>
                      </a:lnTo>
                      <a:lnTo>
                        <a:pt x="2269" y="929"/>
                      </a:lnTo>
                      <a:lnTo>
                        <a:pt x="2269" y="931"/>
                      </a:lnTo>
                      <a:lnTo>
                        <a:pt x="2270" y="933"/>
                      </a:lnTo>
                      <a:lnTo>
                        <a:pt x="2270" y="933"/>
                      </a:lnTo>
                      <a:lnTo>
                        <a:pt x="2270" y="931"/>
                      </a:lnTo>
                      <a:lnTo>
                        <a:pt x="2271" y="929"/>
                      </a:lnTo>
                      <a:lnTo>
                        <a:pt x="2271" y="929"/>
                      </a:lnTo>
                      <a:lnTo>
                        <a:pt x="2272" y="925"/>
                      </a:lnTo>
                      <a:lnTo>
                        <a:pt x="2272" y="921"/>
                      </a:lnTo>
                      <a:lnTo>
                        <a:pt x="2272" y="924"/>
                      </a:lnTo>
                      <a:lnTo>
                        <a:pt x="2273" y="925"/>
                      </a:lnTo>
                      <a:lnTo>
                        <a:pt x="2273" y="926"/>
                      </a:lnTo>
                      <a:lnTo>
                        <a:pt x="2274" y="926"/>
                      </a:lnTo>
                      <a:lnTo>
                        <a:pt x="2274" y="923"/>
                      </a:lnTo>
                      <a:lnTo>
                        <a:pt x="2274" y="919"/>
                      </a:lnTo>
                      <a:lnTo>
                        <a:pt x="2275" y="913"/>
                      </a:lnTo>
                      <a:lnTo>
                        <a:pt x="2275" y="908"/>
                      </a:lnTo>
                      <a:lnTo>
                        <a:pt x="2275" y="906"/>
                      </a:lnTo>
                      <a:lnTo>
                        <a:pt x="2276" y="904"/>
                      </a:lnTo>
                      <a:lnTo>
                        <a:pt x="2276" y="904"/>
                      </a:lnTo>
                      <a:lnTo>
                        <a:pt x="2277" y="898"/>
                      </a:lnTo>
                      <a:lnTo>
                        <a:pt x="2277" y="899"/>
                      </a:lnTo>
                      <a:lnTo>
                        <a:pt x="2277" y="899"/>
                      </a:lnTo>
                      <a:lnTo>
                        <a:pt x="2278" y="898"/>
                      </a:lnTo>
                      <a:lnTo>
                        <a:pt x="2278" y="893"/>
                      </a:lnTo>
                      <a:lnTo>
                        <a:pt x="2279" y="893"/>
                      </a:lnTo>
                      <a:lnTo>
                        <a:pt x="2279" y="889"/>
                      </a:lnTo>
                      <a:lnTo>
                        <a:pt x="2279" y="896"/>
                      </a:lnTo>
                      <a:lnTo>
                        <a:pt x="2280" y="892"/>
                      </a:lnTo>
                      <a:lnTo>
                        <a:pt x="2280" y="891"/>
                      </a:lnTo>
                      <a:lnTo>
                        <a:pt x="2280" y="889"/>
                      </a:lnTo>
                      <a:lnTo>
                        <a:pt x="2281" y="889"/>
                      </a:lnTo>
                      <a:lnTo>
                        <a:pt x="2281" y="884"/>
                      </a:lnTo>
                      <a:lnTo>
                        <a:pt x="2282" y="877"/>
                      </a:lnTo>
                      <a:lnTo>
                        <a:pt x="2282" y="879"/>
                      </a:lnTo>
                      <a:lnTo>
                        <a:pt x="2282" y="878"/>
                      </a:lnTo>
                      <a:lnTo>
                        <a:pt x="2283" y="877"/>
                      </a:lnTo>
                      <a:lnTo>
                        <a:pt x="2283" y="877"/>
                      </a:lnTo>
                      <a:lnTo>
                        <a:pt x="2284" y="876"/>
                      </a:lnTo>
                      <a:lnTo>
                        <a:pt x="2284" y="871"/>
                      </a:lnTo>
                      <a:lnTo>
                        <a:pt x="2284" y="869"/>
                      </a:lnTo>
                      <a:lnTo>
                        <a:pt x="2285" y="873"/>
                      </a:lnTo>
                      <a:lnTo>
                        <a:pt x="2285" y="873"/>
                      </a:lnTo>
                      <a:lnTo>
                        <a:pt x="2285" y="869"/>
                      </a:lnTo>
                      <a:lnTo>
                        <a:pt x="2286" y="870"/>
                      </a:lnTo>
                      <a:lnTo>
                        <a:pt x="2286" y="867"/>
                      </a:lnTo>
                      <a:lnTo>
                        <a:pt x="2287" y="864"/>
                      </a:lnTo>
                      <a:lnTo>
                        <a:pt x="2287" y="864"/>
                      </a:lnTo>
                      <a:lnTo>
                        <a:pt x="2287" y="860"/>
                      </a:lnTo>
                      <a:lnTo>
                        <a:pt x="2288" y="858"/>
                      </a:lnTo>
                      <a:lnTo>
                        <a:pt x="2288" y="854"/>
                      </a:lnTo>
                      <a:lnTo>
                        <a:pt x="2289" y="858"/>
                      </a:lnTo>
                      <a:lnTo>
                        <a:pt x="2289" y="856"/>
                      </a:lnTo>
                      <a:lnTo>
                        <a:pt x="2289" y="855"/>
                      </a:lnTo>
                      <a:lnTo>
                        <a:pt x="2290" y="853"/>
                      </a:lnTo>
                      <a:lnTo>
                        <a:pt x="2290" y="852"/>
                      </a:lnTo>
                      <a:lnTo>
                        <a:pt x="2291" y="852"/>
                      </a:lnTo>
                      <a:lnTo>
                        <a:pt x="2291" y="851"/>
                      </a:lnTo>
                      <a:lnTo>
                        <a:pt x="2291" y="849"/>
                      </a:lnTo>
                      <a:lnTo>
                        <a:pt x="2292" y="844"/>
                      </a:lnTo>
                      <a:lnTo>
                        <a:pt x="2292" y="842"/>
                      </a:lnTo>
                      <a:lnTo>
                        <a:pt x="2292" y="843"/>
                      </a:lnTo>
                      <a:lnTo>
                        <a:pt x="2293" y="842"/>
                      </a:lnTo>
                      <a:lnTo>
                        <a:pt x="2293" y="840"/>
                      </a:lnTo>
                      <a:lnTo>
                        <a:pt x="2294" y="842"/>
                      </a:lnTo>
                      <a:lnTo>
                        <a:pt x="2294" y="833"/>
                      </a:lnTo>
                      <a:lnTo>
                        <a:pt x="2294" y="835"/>
                      </a:lnTo>
                      <a:lnTo>
                        <a:pt x="2295" y="834"/>
                      </a:lnTo>
                      <a:lnTo>
                        <a:pt x="2295" y="837"/>
                      </a:lnTo>
                      <a:lnTo>
                        <a:pt x="2296" y="835"/>
                      </a:lnTo>
                      <a:lnTo>
                        <a:pt x="2296" y="839"/>
                      </a:lnTo>
                      <a:lnTo>
                        <a:pt x="2296" y="835"/>
                      </a:lnTo>
                      <a:lnTo>
                        <a:pt x="2297" y="828"/>
                      </a:lnTo>
                      <a:lnTo>
                        <a:pt x="2297" y="827"/>
                      </a:lnTo>
                      <a:lnTo>
                        <a:pt x="2297" y="829"/>
                      </a:lnTo>
                      <a:lnTo>
                        <a:pt x="2298" y="827"/>
                      </a:lnTo>
                      <a:lnTo>
                        <a:pt x="2298" y="823"/>
                      </a:lnTo>
                      <a:lnTo>
                        <a:pt x="2299" y="821"/>
                      </a:lnTo>
                      <a:lnTo>
                        <a:pt x="2299" y="817"/>
                      </a:lnTo>
                      <a:lnTo>
                        <a:pt x="2299" y="817"/>
                      </a:lnTo>
                      <a:lnTo>
                        <a:pt x="2300" y="818"/>
                      </a:lnTo>
                      <a:lnTo>
                        <a:pt x="2300" y="818"/>
                      </a:lnTo>
                      <a:lnTo>
                        <a:pt x="2301" y="813"/>
                      </a:lnTo>
                      <a:lnTo>
                        <a:pt x="2301" y="812"/>
                      </a:lnTo>
                      <a:lnTo>
                        <a:pt x="2301" y="811"/>
                      </a:lnTo>
                      <a:lnTo>
                        <a:pt x="2302" y="809"/>
                      </a:lnTo>
                      <a:lnTo>
                        <a:pt x="2302" y="806"/>
                      </a:lnTo>
                      <a:lnTo>
                        <a:pt x="2302" y="808"/>
                      </a:lnTo>
                      <a:lnTo>
                        <a:pt x="2303" y="805"/>
                      </a:lnTo>
                      <a:lnTo>
                        <a:pt x="2303" y="803"/>
                      </a:lnTo>
                      <a:lnTo>
                        <a:pt x="2304" y="804"/>
                      </a:lnTo>
                      <a:lnTo>
                        <a:pt x="2304" y="797"/>
                      </a:lnTo>
                      <a:lnTo>
                        <a:pt x="2304" y="799"/>
                      </a:lnTo>
                      <a:lnTo>
                        <a:pt x="2305" y="796"/>
                      </a:lnTo>
                      <a:lnTo>
                        <a:pt x="2305" y="792"/>
                      </a:lnTo>
                      <a:lnTo>
                        <a:pt x="2306" y="791"/>
                      </a:lnTo>
                      <a:lnTo>
                        <a:pt x="2306" y="789"/>
                      </a:lnTo>
                      <a:lnTo>
                        <a:pt x="2306" y="788"/>
                      </a:lnTo>
                      <a:lnTo>
                        <a:pt x="2307" y="790"/>
                      </a:lnTo>
                      <a:lnTo>
                        <a:pt x="2307" y="794"/>
                      </a:lnTo>
                      <a:lnTo>
                        <a:pt x="2308" y="791"/>
                      </a:lnTo>
                      <a:lnTo>
                        <a:pt x="2308" y="791"/>
                      </a:lnTo>
                      <a:lnTo>
                        <a:pt x="2308" y="788"/>
                      </a:lnTo>
                      <a:lnTo>
                        <a:pt x="2309" y="790"/>
                      </a:lnTo>
                      <a:lnTo>
                        <a:pt x="2309" y="784"/>
                      </a:lnTo>
                      <a:lnTo>
                        <a:pt x="2309" y="791"/>
                      </a:lnTo>
                      <a:lnTo>
                        <a:pt x="2310" y="787"/>
                      </a:lnTo>
                      <a:lnTo>
                        <a:pt x="2310" y="784"/>
                      </a:lnTo>
                      <a:lnTo>
                        <a:pt x="2311" y="786"/>
                      </a:lnTo>
                      <a:lnTo>
                        <a:pt x="2311" y="784"/>
                      </a:lnTo>
                      <a:lnTo>
                        <a:pt x="2311" y="784"/>
                      </a:lnTo>
                      <a:lnTo>
                        <a:pt x="2312" y="780"/>
                      </a:lnTo>
                      <a:lnTo>
                        <a:pt x="2312" y="778"/>
                      </a:lnTo>
                      <a:lnTo>
                        <a:pt x="2313" y="780"/>
                      </a:lnTo>
                      <a:lnTo>
                        <a:pt x="2313" y="778"/>
                      </a:lnTo>
                      <a:lnTo>
                        <a:pt x="2313" y="781"/>
                      </a:lnTo>
                      <a:lnTo>
                        <a:pt x="2314" y="779"/>
                      </a:lnTo>
                      <a:lnTo>
                        <a:pt x="2314" y="772"/>
                      </a:lnTo>
                      <a:lnTo>
                        <a:pt x="2314" y="772"/>
                      </a:lnTo>
                      <a:lnTo>
                        <a:pt x="2315" y="772"/>
                      </a:lnTo>
                      <a:lnTo>
                        <a:pt x="2315" y="775"/>
                      </a:lnTo>
                      <a:lnTo>
                        <a:pt x="2316" y="769"/>
                      </a:lnTo>
                      <a:lnTo>
                        <a:pt x="2316" y="771"/>
                      </a:lnTo>
                      <a:lnTo>
                        <a:pt x="2316" y="769"/>
                      </a:lnTo>
                      <a:lnTo>
                        <a:pt x="2317" y="767"/>
                      </a:lnTo>
                      <a:lnTo>
                        <a:pt x="2317" y="766"/>
                      </a:lnTo>
                      <a:lnTo>
                        <a:pt x="2318" y="766"/>
                      </a:lnTo>
                      <a:lnTo>
                        <a:pt x="2318" y="762"/>
                      </a:lnTo>
                      <a:lnTo>
                        <a:pt x="2318" y="760"/>
                      </a:lnTo>
                      <a:lnTo>
                        <a:pt x="2319" y="760"/>
                      </a:lnTo>
                      <a:lnTo>
                        <a:pt x="2319" y="758"/>
                      </a:lnTo>
                      <a:lnTo>
                        <a:pt x="2319" y="758"/>
                      </a:lnTo>
                      <a:lnTo>
                        <a:pt x="2320" y="758"/>
                      </a:lnTo>
                      <a:lnTo>
                        <a:pt x="2320" y="760"/>
                      </a:lnTo>
                      <a:lnTo>
                        <a:pt x="2321" y="758"/>
                      </a:lnTo>
                      <a:lnTo>
                        <a:pt x="2321" y="751"/>
                      </a:lnTo>
                      <a:lnTo>
                        <a:pt x="2321" y="752"/>
                      </a:lnTo>
                      <a:lnTo>
                        <a:pt x="2322" y="748"/>
                      </a:lnTo>
                      <a:lnTo>
                        <a:pt x="2322" y="754"/>
                      </a:lnTo>
                      <a:lnTo>
                        <a:pt x="2323" y="753"/>
                      </a:lnTo>
                      <a:lnTo>
                        <a:pt x="2323" y="752"/>
                      </a:lnTo>
                      <a:lnTo>
                        <a:pt x="2323" y="749"/>
                      </a:lnTo>
                      <a:lnTo>
                        <a:pt x="2324" y="749"/>
                      </a:lnTo>
                      <a:lnTo>
                        <a:pt x="2324" y="745"/>
                      </a:lnTo>
                      <a:lnTo>
                        <a:pt x="2324" y="751"/>
                      </a:lnTo>
                      <a:lnTo>
                        <a:pt x="2325" y="745"/>
                      </a:lnTo>
                      <a:lnTo>
                        <a:pt x="2325" y="747"/>
                      </a:lnTo>
                      <a:lnTo>
                        <a:pt x="2326" y="742"/>
                      </a:lnTo>
                      <a:lnTo>
                        <a:pt x="2326" y="745"/>
                      </a:lnTo>
                      <a:lnTo>
                        <a:pt x="2326" y="740"/>
                      </a:lnTo>
                      <a:lnTo>
                        <a:pt x="2327" y="739"/>
                      </a:lnTo>
                      <a:lnTo>
                        <a:pt x="2327" y="736"/>
                      </a:lnTo>
                      <a:lnTo>
                        <a:pt x="2328" y="734"/>
                      </a:lnTo>
                      <a:lnTo>
                        <a:pt x="2328" y="732"/>
                      </a:lnTo>
                      <a:lnTo>
                        <a:pt x="2328" y="733"/>
                      </a:lnTo>
                      <a:lnTo>
                        <a:pt x="2329" y="735"/>
                      </a:lnTo>
                      <a:lnTo>
                        <a:pt x="2329" y="728"/>
                      </a:lnTo>
                      <a:lnTo>
                        <a:pt x="2330" y="726"/>
                      </a:lnTo>
                      <a:lnTo>
                        <a:pt x="2330" y="727"/>
                      </a:lnTo>
                      <a:lnTo>
                        <a:pt x="2330" y="728"/>
                      </a:lnTo>
                      <a:lnTo>
                        <a:pt x="2331" y="728"/>
                      </a:lnTo>
                      <a:lnTo>
                        <a:pt x="2331" y="733"/>
                      </a:lnTo>
                      <a:lnTo>
                        <a:pt x="2331" y="733"/>
                      </a:lnTo>
                      <a:lnTo>
                        <a:pt x="2332" y="730"/>
                      </a:lnTo>
                      <a:lnTo>
                        <a:pt x="2332" y="727"/>
                      </a:lnTo>
                      <a:lnTo>
                        <a:pt x="2333" y="731"/>
                      </a:lnTo>
                      <a:lnTo>
                        <a:pt x="2333" y="728"/>
                      </a:lnTo>
                      <a:lnTo>
                        <a:pt x="2333" y="727"/>
                      </a:lnTo>
                      <a:lnTo>
                        <a:pt x="2334" y="726"/>
                      </a:lnTo>
                      <a:lnTo>
                        <a:pt x="2334" y="720"/>
                      </a:lnTo>
                      <a:lnTo>
                        <a:pt x="2335" y="723"/>
                      </a:lnTo>
                      <a:lnTo>
                        <a:pt x="2335" y="721"/>
                      </a:lnTo>
                      <a:lnTo>
                        <a:pt x="2335" y="726"/>
                      </a:lnTo>
                      <a:lnTo>
                        <a:pt x="2336" y="728"/>
                      </a:lnTo>
                      <a:lnTo>
                        <a:pt x="2336" y="726"/>
                      </a:lnTo>
                      <a:lnTo>
                        <a:pt x="2336" y="727"/>
                      </a:lnTo>
                      <a:lnTo>
                        <a:pt x="2337" y="723"/>
                      </a:lnTo>
                      <a:lnTo>
                        <a:pt x="2337" y="727"/>
                      </a:lnTo>
                      <a:lnTo>
                        <a:pt x="2338" y="732"/>
                      </a:lnTo>
                      <a:lnTo>
                        <a:pt x="2338" y="734"/>
                      </a:lnTo>
                      <a:lnTo>
                        <a:pt x="2338" y="726"/>
                      </a:lnTo>
                      <a:lnTo>
                        <a:pt x="2339" y="723"/>
                      </a:lnTo>
                      <a:lnTo>
                        <a:pt x="2339" y="711"/>
                      </a:lnTo>
                      <a:lnTo>
                        <a:pt x="2340" y="713"/>
                      </a:lnTo>
                      <a:lnTo>
                        <a:pt x="2340" y="709"/>
                      </a:lnTo>
                      <a:lnTo>
                        <a:pt x="2340" y="712"/>
                      </a:lnTo>
                      <a:lnTo>
                        <a:pt x="2341" y="710"/>
                      </a:lnTo>
                      <a:lnTo>
                        <a:pt x="2341" y="710"/>
                      </a:lnTo>
                      <a:lnTo>
                        <a:pt x="2341" y="707"/>
                      </a:lnTo>
                      <a:lnTo>
                        <a:pt x="2342" y="703"/>
                      </a:lnTo>
                      <a:lnTo>
                        <a:pt x="2342" y="705"/>
                      </a:lnTo>
                      <a:lnTo>
                        <a:pt x="2343" y="708"/>
                      </a:lnTo>
                      <a:lnTo>
                        <a:pt x="2343" y="707"/>
                      </a:lnTo>
                      <a:lnTo>
                        <a:pt x="2343" y="707"/>
                      </a:lnTo>
                      <a:lnTo>
                        <a:pt x="2344" y="708"/>
                      </a:lnTo>
                      <a:lnTo>
                        <a:pt x="2344" y="704"/>
                      </a:lnTo>
                      <a:lnTo>
                        <a:pt x="2345" y="705"/>
                      </a:lnTo>
                      <a:lnTo>
                        <a:pt x="2345" y="707"/>
                      </a:lnTo>
                      <a:lnTo>
                        <a:pt x="2345" y="707"/>
                      </a:lnTo>
                      <a:lnTo>
                        <a:pt x="2346" y="705"/>
                      </a:lnTo>
                      <a:lnTo>
                        <a:pt x="2346" y="702"/>
                      </a:lnTo>
                      <a:lnTo>
                        <a:pt x="2347" y="701"/>
                      </a:lnTo>
                      <a:lnTo>
                        <a:pt x="2347" y="700"/>
                      </a:lnTo>
                      <a:lnTo>
                        <a:pt x="2347" y="698"/>
                      </a:lnTo>
                      <a:lnTo>
                        <a:pt x="2348" y="697"/>
                      </a:lnTo>
                      <a:lnTo>
                        <a:pt x="2348" y="698"/>
                      </a:lnTo>
                      <a:lnTo>
                        <a:pt x="2348" y="696"/>
                      </a:lnTo>
                      <a:lnTo>
                        <a:pt x="2349" y="695"/>
                      </a:lnTo>
                      <a:lnTo>
                        <a:pt x="2349" y="693"/>
                      </a:lnTo>
                      <a:lnTo>
                        <a:pt x="2350" y="696"/>
                      </a:lnTo>
                      <a:lnTo>
                        <a:pt x="2350" y="696"/>
                      </a:lnTo>
                      <a:lnTo>
                        <a:pt x="2350" y="697"/>
                      </a:lnTo>
                      <a:lnTo>
                        <a:pt x="2351" y="697"/>
                      </a:lnTo>
                      <a:lnTo>
                        <a:pt x="2351" y="695"/>
                      </a:lnTo>
                      <a:lnTo>
                        <a:pt x="2352" y="693"/>
                      </a:lnTo>
                      <a:lnTo>
                        <a:pt x="2352" y="690"/>
                      </a:lnTo>
                      <a:lnTo>
                        <a:pt x="2352" y="694"/>
                      </a:lnTo>
                      <a:lnTo>
                        <a:pt x="2353" y="693"/>
                      </a:lnTo>
                      <a:lnTo>
                        <a:pt x="2353" y="696"/>
                      </a:lnTo>
                      <a:lnTo>
                        <a:pt x="2353" y="694"/>
                      </a:lnTo>
                      <a:lnTo>
                        <a:pt x="2354" y="692"/>
                      </a:lnTo>
                      <a:lnTo>
                        <a:pt x="2354" y="687"/>
                      </a:lnTo>
                      <a:lnTo>
                        <a:pt x="2355" y="691"/>
                      </a:lnTo>
                      <a:lnTo>
                        <a:pt x="2355" y="688"/>
                      </a:lnTo>
                      <a:lnTo>
                        <a:pt x="2355" y="690"/>
                      </a:lnTo>
                      <a:lnTo>
                        <a:pt x="2356" y="686"/>
                      </a:lnTo>
                      <a:lnTo>
                        <a:pt x="2356" y="688"/>
                      </a:lnTo>
                      <a:lnTo>
                        <a:pt x="2357" y="686"/>
                      </a:lnTo>
                      <a:lnTo>
                        <a:pt x="2357" y="685"/>
                      </a:lnTo>
                      <a:lnTo>
                        <a:pt x="2357" y="687"/>
                      </a:lnTo>
                      <a:lnTo>
                        <a:pt x="2358" y="686"/>
                      </a:lnTo>
                      <a:lnTo>
                        <a:pt x="2358" y="681"/>
                      </a:lnTo>
                      <a:lnTo>
                        <a:pt x="2358" y="681"/>
                      </a:lnTo>
                      <a:lnTo>
                        <a:pt x="2359" y="684"/>
                      </a:lnTo>
                      <a:lnTo>
                        <a:pt x="2359" y="679"/>
                      </a:lnTo>
                      <a:lnTo>
                        <a:pt x="2360" y="686"/>
                      </a:lnTo>
                      <a:lnTo>
                        <a:pt x="2360" y="688"/>
                      </a:lnTo>
                      <a:lnTo>
                        <a:pt x="2360" y="690"/>
                      </a:lnTo>
                      <a:lnTo>
                        <a:pt x="2361" y="689"/>
                      </a:lnTo>
                      <a:lnTo>
                        <a:pt x="2361" y="686"/>
                      </a:lnTo>
                      <a:lnTo>
                        <a:pt x="2362" y="684"/>
                      </a:lnTo>
                      <a:lnTo>
                        <a:pt x="2362" y="684"/>
                      </a:lnTo>
                      <a:lnTo>
                        <a:pt x="2362" y="683"/>
                      </a:lnTo>
                      <a:lnTo>
                        <a:pt x="2363" y="680"/>
                      </a:lnTo>
                      <a:lnTo>
                        <a:pt x="2363" y="676"/>
                      </a:lnTo>
                      <a:lnTo>
                        <a:pt x="2363" y="676"/>
                      </a:lnTo>
                      <a:lnTo>
                        <a:pt x="2364" y="672"/>
                      </a:lnTo>
                      <a:lnTo>
                        <a:pt x="2364" y="670"/>
                      </a:lnTo>
                      <a:lnTo>
                        <a:pt x="2365" y="671"/>
                      </a:lnTo>
                      <a:lnTo>
                        <a:pt x="2365" y="670"/>
                      </a:lnTo>
                      <a:lnTo>
                        <a:pt x="2365" y="672"/>
                      </a:lnTo>
                      <a:lnTo>
                        <a:pt x="2366" y="667"/>
                      </a:lnTo>
                      <a:lnTo>
                        <a:pt x="2366" y="669"/>
                      </a:lnTo>
                      <a:lnTo>
                        <a:pt x="2367" y="666"/>
                      </a:lnTo>
                      <a:lnTo>
                        <a:pt x="2367" y="666"/>
                      </a:lnTo>
                      <a:lnTo>
                        <a:pt x="2367" y="667"/>
                      </a:lnTo>
                      <a:lnTo>
                        <a:pt x="2368" y="666"/>
                      </a:lnTo>
                      <a:lnTo>
                        <a:pt x="2368" y="669"/>
                      </a:lnTo>
                      <a:lnTo>
                        <a:pt x="2369" y="665"/>
                      </a:lnTo>
                      <a:lnTo>
                        <a:pt x="2369" y="663"/>
                      </a:lnTo>
                      <a:lnTo>
                        <a:pt x="2369" y="653"/>
                      </a:lnTo>
                      <a:lnTo>
                        <a:pt x="2370" y="656"/>
                      </a:lnTo>
                      <a:lnTo>
                        <a:pt x="2370" y="653"/>
                      </a:lnTo>
                      <a:lnTo>
                        <a:pt x="2370" y="652"/>
                      </a:lnTo>
                      <a:lnTo>
                        <a:pt x="2371" y="652"/>
                      </a:lnTo>
                      <a:lnTo>
                        <a:pt x="2371" y="656"/>
                      </a:lnTo>
                      <a:lnTo>
                        <a:pt x="2372" y="655"/>
                      </a:lnTo>
                      <a:lnTo>
                        <a:pt x="2372" y="656"/>
                      </a:lnTo>
                      <a:lnTo>
                        <a:pt x="2372" y="658"/>
                      </a:lnTo>
                      <a:lnTo>
                        <a:pt x="2373" y="661"/>
                      </a:lnTo>
                      <a:lnTo>
                        <a:pt x="2373" y="662"/>
                      </a:lnTo>
                      <a:lnTo>
                        <a:pt x="2374" y="662"/>
                      </a:lnTo>
                      <a:lnTo>
                        <a:pt x="2374" y="658"/>
                      </a:lnTo>
                      <a:lnTo>
                        <a:pt x="2374" y="653"/>
                      </a:lnTo>
                      <a:lnTo>
                        <a:pt x="2375" y="652"/>
                      </a:lnTo>
                      <a:lnTo>
                        <a:pt x="2375" y="657"/>
                      </a:lnTo>
                      <a:lnTo>
                        <a:pt x="2375" y="657"/>
                      </a:lnTo>
                      <a:lnTo>
                        <a:pt x="2376" y="655"/>
                      </a:lnTo>
                      <a:lnTo>
                        <a:pt x="2376" y="656"/>
                      </a:lnTo>
                      <a:lnTo>
                        <a:pt x="2377" y="652"/>
                      </a:lnTo>
                      <a:lnTo>
                        <a:pt x="2377" y="653"/>
                      </a:lnTo>
                      <a:lnTo>
                        <a:pt x="2377" y="650"/>
                      </a:lnTo>
                      <a:lnTo>
                        <a:pt x="2378" y="647"/>
                      </a:lnTo>
                      <a:lnTo>
                        <a:pt x="2378" y="650"/>
                      </a:lnTo>
                      <a:lnTo>
                        <a:pt x="2379" y="649"/>
                      </a:lnTo>
                      <a:lnTo>
                        <a:pt x="2379" y="646"/>
                      </a:lnTo>
                      <a:lnTo>
                        <a:pt x="2379" y="646"/>
                      </a:lnTo>
                      <a:lnTo>
                        <a:pt x="2380" y="649"/>
                      </a:lnTo>
                      <a:lnTo>
                        <a:pt x="2380" y="650"/>
                      </a:lnTo>
                      <a:lnTo>
                        <a:pt x="2380" y="650"/>
                      </a:lnTo>
                      <a:lnTo>
                        <a:pt x="2381" y="648"/>
                      </a:lnTo>
                      <a:lnTo>
                        <a:pt x="2381" y="646"/>
                      </a:lnTo>
                      <a:lnTo>
                        <a:pt x="2382" y="641"/>
                      </a:lnTo>
                      <a:lnTo>
                        <a:pt x="2382" y="640"/>
                      </a:lnTo>
                      <a:lnTo>
                        <a:pt x="2382" y="642"/>
                      </a:lnTo>
                      <a:lnTo>
                        <a:pt x="2383" y="645"/>
                      </a:lnTo>
                      <a:lnTo>
                        <a:pt x="2383" y="646"/>
                      </a:lnTo>
                      <a:lnTo>
                        <a:pt x="2384" y="646"/>
                      </a:lnTo>
                      <a:lnTo>
                        <a:pt x="2384" y="646"/>
                      </a:lnTo>
                      <a:lnTo>
                        <a:pt x="2384" y="638"/>
                      </a:lnTo>
                      <a:lnTo>
                        <a:pt x="2385" y="645"/>
                      </a:lnTo>
                      <a:lnTo>
                        <a:pt x="2385" y="640"/>
                      </a:lnTo>
                      <a:lnTo>
                        <a:pt x="2386" y="642"/>
                      </a:lnTo>
                      <a:lnTo>
                        <a:pt x="2386" y="641"/>
                      </a:lnTo>
                      <a:lnTo>
                        <a:pt x="2386" y="640"/>
                      </a:lnTo>
                      <a:lnTo>
                        <a:pt x="2387" y="634"/>
                      </a:lnTo>
                      <a:lnTo>
                        <a:pt x="2387" y="638"/>
                      </a:lnTo>
                      <a:lnTo>
                        <a:pt x="2387" y="640"/>
                      </a:lnTo>
                      <a:lnTo>
                        <a:pt x="2388" y="639"/>
                      </a:lnTo>
                      <a:lnTo>
                        <a:pt x="2388" y="636"/>
                      </a:lnTo>
                      <a:lnTo>
                        <a:pt x="2389" y="634"/>
                      </a:lnTo>
                      <a:lnTo>
                        <a:pt x="2389" y="637"/>
                      </a:lnTo>
                      <a:lnTo>
                        <a:pt x="2389" y="631"/>
                      </a:lnTo>
                      <a:lnTo>
                        <a:pt x="2390" y="632"/>
                      </a:lnTo>
                      <a:lnTo>
                        <a:pt x="2390" y="634"/>
                      </a:lnTo>
                      <a:lnTo>
                        <a:pt x="2391" y="632"/>
                      </a:lnTo>
                      <a:lnTo>
                        <a:pt x="2391" y="631"/>
                      </a:lnTo>
                      <a:lnTo>
                        <a:pt x="2391" y="634"/>
                      </a:lnTo>
                      <a:lnTo>
                        <a:pt x="2392" y="629"/>
                      </a:lnTo>
                      <a:lnTo>
                        <a:pt x="2392" y="627"/>
                      </a:lnTo>
                      <a:lnTo>
                        <a:pt x="2392" y="625"/>
                      </a:lnTo>
                      <a:lnTo>
                        <a:pt x="2393" y="627"/>
                      </a:lnTo>
                      <a:lnTo>
                        <a:pt x="2393" y="623"/>
                      </a:lnTo>
                      <a:lnTo>
                        <a:pt x="2394" y="624"/>
                      </a:lnTo>
                      <a:lnTo>
                        <a:pt x="2394" y="625"/>
                      </a:lnTo>
                      <a:lnTo>
                        <a:pt x="2394" y="624"/>
                      </a:lnTo>
                      <a:lnTo>
                        <a:pt x="2395" y="629"/>
                      </a:lnTo>
                      <a:lnTo>
                        <a:pt x="2395" y="629"/>
                      </a:lnTo>
                      <a:lnTo>
                        <a:pt x="2396" y="629"/>
                      </a:lnTo>
                      <a:lnTo>
                        <a:pt x="2396" y="627"/>
                      </a:lnTo>
                      <a:lnTo>
                        <a:pt x="2396" y="625"/>
                      </a:lnTo>
                      <a:lnTo>
                        <a:pt x="2397" y="625"/>
                      </a:lnTo>
                      <a:lnTo>
                        <a:pt x="2397" y="625"/>
                      </a:lnTo>
                      <a:lnTo>
                        <a:pt x="2397" y="627"/>
                      </a:lnTo>
                      <a:lnTo>
                        <a:pt x="2398" y="628"/>
                      </a:lnTo>
                      <a:lnTo>
                        <a:pt x="2398" y="628"/>
                      </a:lnTo>
                      <a:lnTo>
                        <a:pt x="2399" y="625"/>
                      </a:lnTo>
                      <a:lnTo>
                        <a:pt x="2399" y="625"/>
                      </a:lnTo>
                      <a:lnTo>
                        <a:pt x="2399" y="618"/>
                      </a:lnTo>
                      <a:lnTo>
                        <a:pt x="2400" y="625"/>
                      </a:lnTo>
                      <a:lnTo>
                        <a:pt x="2400" y="625"/>
                      </a:lnTo>
                      <a:lnTo>
                        <a:pt x="2401" y="627"/>
                      </a:lnTo>
                      <a:lnTo>
                        <a:pt x="2401" y="625"/>
                      </a:lnTo>
                      <a:lnTo>
                        <a:pt x="2401" y="632"/>
                      </a:lnTo>
                      <a:lnTo>
                        <a:pt x="2402" y="631"/>
                      </a:lnTo>
                      <a:lnTo>
                        <a:pt x="2402" y="631"/>
                      </a:lnTo>
                      <a:lnTo>
                        <a:pt x="2402" y="631"/>
                      </a:lnTo>
                      <a:lnTo>
                        <a:pt x="2403" y="628"/>
                      </a:lnTo>
                      <a:lnTo>
                        <a:pt x="2403" y="624"/>
                      </a:lnTo>
                      <a:lnTo>
                        <a:pt x="2404" y="621"/>
                      </a:lnTo>
                      <a:lnTo>
                        <a:pt x="2404" y="619"/>
                      </a:lnTo>
                      <a:lnTo>
                        <a:pt x="2404" y="612"/>
                      </a:lnTo>
                      <a:lnTo>
                        <a:pt x="2405" y="617"/>
                      </a:lnTo>
                      <a:lnTo>
                        <a:pt x="2405" y="620"/>
                      </a:lnTo>
                      <a:lnTo>
                        <a:pt x="2406" y="622"/>
                      </a:lnTo>
                      <a:lnTo>
                        <a:pt x="2406" y="617"/>
                      </a:lnTo>
                      <a:lnTo>
                        <a:pt x="2406" y="617"/>
                      </a:lnTo>
                      <a:lnTo>
                        <a:pt x="2407" y="617"/>
                      </a:lnTo>
                      <a:lnTo>
                        <a:pt x="2407" y="617"/>
                      </a:lnTo>
                      <a:lnTo>
                        <a:pt x="2408" y="618"/>
                      </a:lnTo>
                      <a:lnTo>
                        <a:pt x="2408" y="616"/>
                      </a:lnTo>
                      <a:lnTo>
                        <a:pt x="2408" y="613"/>
                      </a:lnTo>
                      <a:lnTo>
                        <a:pt x="2409" y="615"/>
                      </a:lnTo>
                      <a:lnTo>
                        <a:pt x="2409" y="616"/>
                      </a:lnTo>
                      <a:lnTo>
                        <a:pt x="2409" y="613"/>
                      </a:lnTo>
                      <a:lnTo>
                        <a:pt x="2410" y="615"/>
                      </a:lnTo>
                      <a:lnTo>
                        <a:pt x="2410" y="611"/>
                      </a:lnTo>
                      <a:lnTo>
                        <a:pt x="2411" y="610"/>
                      </a:lnTo>
                      <a:lnTo>
                        <a:pt x="2411" y="612"/>
                      </a:lnTo>
                      <a:lnTo>
                        <a:pt x="2411" y="609"/>
                      </a:lnTo>
                      <a:lnTo>
                        <a:pt x="2412" y="609"/>
                      </a:lnTo>
                      <a:lnTo>
                        <a:pt x="2412" y="610"/>
                      </a:lnTo>
                      <a:lnTo>
                        <a:pt x="2413" y="616"/>
                      </a:lnTo>
                      <a:lnTo>
                        <a:pt x="2413" y="615"/>
                      </a:lnTo>
                      <a:lnTo>
                        <a:pt x="2413" y="613"/>
                      </a:lnTo>
                      <a:lnTo>
                        <a:pt x="2414" y="610"/>
                      </a:lnTo>
                      <a:lnTo>
                        <a:pt x="2414" y="610"/>
                      </a:lnTo>
                      <a:lnTo>
                        <a:pt x="2414" y="601"/>
                      </a:lnTo>
                      <a:lnTo>
                        <a:pt x="2415" y="610"/>
                      </a:lnTo>
                      <a:lnTo>
                        <a:pt x="2415" y="610"/>
                      </a:lnTo>
                      <a:lnTo>
                        <a:pt x="2416" y="609"/>
                      </a:lnTo>
                      <a:lnTo>
                        <a:pt x="2416" y="610"/>
                      </a:lnTo>
                      <a:lnTo>
                        <a:pt x="2416" y="608"/>
                      </a:lnTo>
                      <a:lnTo>
                        <a:pt x="2417" y="606"/>
                      </a:lnTo>
                      <a:lnTo>
                        <a:pt x="2417" y="602"/>
                      </a:lnTo>
                      <a:lnTo>
                        <a:pt x="2418" y="602"/>
                      </a:lnTo>
                      <a:lnTo>
                        <a:pt x="2418" y="606"/>
                      </a:lnTo>
                      <a:lnTo>
                        <a:pt x="2418" y="606"/>
                      </a:lnTo>
                      <a:lnTo>
                        <a:pt x="2419" y="604"/>
                      </a:lnTo>
                      <a:lnTo>
                        <a:pt x="2419" y="605"/>
                      </a:lnTo>
                      <a:lnTo>
                        <a:pt x="2419" y="599"/>
                      </a:lnTo>
                      <a:lnTo>
                        <a:pt x="2420" y="601"/>
                      </a:lnTo>
                      <a:lnTo>
                        <a:pt x="2420" y="603"/>
                      </a:lnTo>
                      <a:lnTo>
                        <a:pt x="2421" y="602"/>
                      </a:lnTo>
                      <a:lnTo>
                        <a:pt x="2421" y="603"/>
                      </a:lnTo>
                      <a:lnTo>
                        <a:pt x="2421" y="601"/>
                      </a:lnTo>
                      <a:lnTo>
                        <a:pt x="2422" y="600"/>
                      </a:lnTo>
                      <a:lnTo>
                        <a:pt x="2422" y="600"/>
                      </a:lnTo>
                      <a:lnTo>
                        <a:pt x="2423" y="600"/>
                      </a:lnTo>
                      <a:lnTo>
                        <a:pt x="2423" y="600"/>
                      </a:lnTo>
                      <a:lnTo>
                        <a:pt x="2423" y="600"/>
                      </a:lnTo>
                      <a:lnTo>
                        <a:pt x="2424" y="601"/>
                      </a:lnTo>
                      <a:lnTo>
                        <a:pt x="2424" y="606"/>
                      </a:lnTo>
                      <a:lnTo>
                        <a:pt x="2425" y="606"/>
                      </a:lnTo>
                      <a:lnTo>
                        <a:pt x="2425" y="605"/>
                      </a:lnTo>
                      <a:lnTo>
                        <a:pt x="2425" y="604"/>
                      </a:lnTo>
                      <a:lnTo>
                        <a:pt x="2426" y="605"/>
                      </a:lnTo>
                      <a:lnTo>
                        <a:pt x="2426" y="604"/>
                      </a:lnTo>
                      <a:lnTo>
                        <a:pt x="2426" y="604"/>
                      </a:lnTo>
                      <a:lnTo>
                        <a:pt x="2427" y="603"/>
                      </a:lnTo>
                      <a:lnTo>
                        <a:pt x="2427" y="600"/>
                      </a:lnTo>
                      <a:lnTo>
                        <a:pt x="2428" y="600"/>
                      </a:lnTo>
                      <a:lnTo>
                        <a:pt x="2428" y="598"/>
                      </a:lnTo>
                      <a:lnTo>
                        <a:pt x="2428" y="595"/>
                      </a:lnTo>
                      <a:lnTo>
                        <a:pt x="2429" y="594"/>
                      </a:lnTo>
                      <a:lnTo>
                        <a:pt x="2429" y="595"/>
                      </a:lnTo>
                      <a:lnTo>
                        <a:pt x="2430" y="586"/>
                      </a:lnTo>
                      <a:lnTo>
                        <a:pt x="2430" y="592"/>
                      </a:lnTo>
                      <a:lnTo>
                        <a:pt x="2430" y="591"/>
                      </a:lnTo>
                      <a:lnTo>
                        <a:pt x="2431" y="592"/>
                      </a:lnTo>
                      <a:lnTo>
                        <a:pt x="2431" y="594"/>
                      </a:lnTo>
                      <a:lnTo>
                        <a:pt x="2431" y="594"/>
                      </a:lnTo>
                      <a:lnTo>
                        <a:pt x="2432" y="591"/>
                      </a:lnTo>
                      <a:lnTo>
                        <a:pt x="2432" y="592"/>
                      </a:lnTo>
                      <a:lnTo>
                        <a:pt x="2433" y="591"/>
                      </a:lnTo>
                      <a:lnTo>
                        <a:pt x="2433" y="587"/>
                      </a:lnTo>
                      <a:lnTo>
                        <a:pt x="2433" y="584"/>
                      </a:lnTo>
                      <a:lnTo>
                        <a:pt x="2434" y="582"/>
                      </a:lnTo>
                      <a:lnTo>
                        <a:pt x="2434" y="579"/>
                      </a:lnTo>
                      <a:lnTo>
                        <a:pt x="2435" y="575"/>
                      </a:lnTo>
                      <a:lnTo>
                        <a:pt x="2435" y="579"/>
                      </a:lnTo>
                      <a:lnTo>
                        <a:pt x="2435" y="587"/>
                      </a:lnTo>
                      <a:lnTo>
                        <a:pt x="2436" y="590"/>
                      </a:lnTo>
                      <a:lnTo>
                        <a:pt x="2436" y="588"/>
                      </a:lnTo>
                      <a:lnTo>
                        <a:pt x="2436" y="588"/>
                      </a:lnTo>
                      <a:lnTo>
                        <a:pt x="2437" y="587"/>
                      </a:lnTo>
                      <a:lnTo>
                        <a:pt x="2437" y="589"/>
                      </a:lnTo>
                      <a:lnTo>
                        <a:pt x="2438" y="589"/>
                      </a:lnTo>
                      <a:lnTo>
                        <a:pt x="2438" y="588"/>
                      </a:lnTo>
                      <a:lnTo>
                        <a:pt x="2438" y="589"/>
                      </a:lnTo>
                      <a:lnTo>
                        <a:pt x="2439" y="585"/>
                      </a:lnTo>
                      <a:lnTo>
                        <a:pt x="2439" y="585"/>
                      </a:lnTo>
                      <a:lnTo>
                        <a:pt x="2440" y="585"/>
                      </a:lnTo>
                      <a:lnTo>
                        <a:pt x="2440" y="586"/>
                      </a:lnTo>
                      <a:lnTo>
                        <a:pt x="2440" y="587"/>
                      </a:lnTo>
                      <a:lnTo>
                        <a:pt x="2441" y="589"/>
                      </a:lnTo>
                      <a:lnTo>
                        <a:pt x="2441" y="586"/>
                      </a:lnTo>
                      <a:lnTo>
                        <a:pt x="2441" y="581"/>
                      </a:lnTo>
                      <a:lnTo>
                        <a:pt x="2442" y="581"/>
                      </a:lnTo>
                      <a:lnTo>
                        <a:pt x="2442" y="585"/>
                      </a:lnTo>
                      <a:lnTo>
                        <a:pt x="2443" y="586"/>
                      </a:lnTo>
                      <a:lnTo>
                        <a:pt x="2443" y="585"/>
                      </a:lnTo>
                      <a:lnTo>
                        <a:pt x="2443" y="585"/>
                      </a:lnTo>
                      <a:lnTo>
                        <a:pt x="2444" y="586"/>
                      </a:lnTo>
                      <a:lnTo>
                        <a:pt x="2444" y="587"/>
                      </a:lnTo>
                      <a:lnTo>
                        <a:pt x="2445" y="579"/>
                      </a:lnTo>
                      <a:lnTo>
                        <a:pt x="2445" y="584"/>
                      </a:lnTo>
                      <a:lnTo>
                        <a:pt x="2445" y="579"/>
                      </a:lnTo>
                      <a:lnTo>
                        <a:pt x="2446" y="579"/>
                      </a:lnTo>
                      <a:lnTo>
                        <a:pt x="2446" y="581"/>
                      </a:lnTo>
                      <a:lnTo>
                        <a:pt x="2447" y="583"/>
                      </a:lnTo>
                      <a:lnTo>
                        <a:pt x="2447" y="581"/>
                      </a:lnTo>
                      <a:lnTo>
                        <a:pt x="2447" y="579"/>
                      </a:lnTo>
                      <a:lnTo>
                        <a:pt x="2448" y="579"/>
                      </a:lnTo>
                      <a:lnTo>
                        <a:pt x="2448" y="582"/>
                      </a:lnTo>
                      <a:lnTo>
                        <a:pt x="2448" y="582"/>
                      </a:lnTo>
                      <a:lnTo>
                        <a:pt x="2449" y="581"/>
                      </a:lnTo>
                      <a:lnTo>
                        <a:pt x="2449" y="579"/>
                      </a:lnTo>
                      <a:lnTo>
                        <a:pt x="2450" y="574"/>
                      </a:lnTo>
                      <a:lnTo>
                        <a:pt x="2450" y="576"/>
                      </a:lnTo>
                      <a:lnTo>
                        <a:pt x="2450" y="578"/>
                      </a:lnTo>
                      <a:lnTo>
                        <a:pt x="2451" y="576"/>
                      </a:lnTo>
                      <a:lnTo>
                        <a:pt x="2451" y="575"/>
                      </a:lnTo>
                      <a:lnTo>
                        <a:pt x="2452" y="576"/>
                      </a:lnTo>
                      <a:lnTo>
                        <a:pt x="2452" y="578"/>
                      </a:lnTo>
                      <a:lnTo>
                        <a:pt x="2452" y="577"/>
                      </a:lnTo>
                      <a:lnTo>
                        <a:pt x="2453" y="575"/>
                      </a:lnTo>
                      <a:lnTo>
                        <a:pt x="2453" y="577"/>
                      </a:lnTo>
                      <a:lnTo>
                        <a:pt x="2453" y="577"/>
                      </a:lnTo>
                      <a:lnTo>
                        <a:pt x="2454" y="575"/>
                      </a:lnTo>
                      <a:lnTo>
                        <a:pt x="2454" y="576"/>
                      </a:lnTo>
                      <a:lnTo>
                        <a:pt x="2455" y="571"/>
                      </a:lnTo>
                      <a:lnTo>
                        <a:pt x="2455" y="572"/>
                      </a:lnTo>
                      <a:lnTo>
                        <a:pt x="2455" y="575"/>
                      </a:lnTo>
                      <a:lnTo>
                        <a:pt x="2456" y="571"/>
                      </a:lnTo>
                      <a:lnTo>
                        <a:pt x="2456" y="569"/>
                      </a:lnTo>
                      <a:lnTo>
                        <a:pt x="2457" y="570"/>
                      </a:lnTo>
                      <a:lnTo>
                        <a:pt x="2457" y="567"/>
                      </a:lnTo>
                      <a:lnTo>
                        <a:pt x="2457" y="568"/>
                      </a:lnTo>
                      <a:lnTo>
                        <a:pt x="2458" y="570"/>
                      </a:lnTo>
                      <a:lnTo>
                        <a:pt x="2458" y="570"/>
                      </a:lnTo>
                      <a:lnTo>
                        <a:pt x="2458" y="570"/>
                      </a:lnTo>
                      <a:lnTo>
                        <a:pt x="2459" y="569"/>
                      </a:lnTo>
                      <a:lnTo>
                        <a:pt x="2459" y="568"/>
                      </a:lnTo>
                      <a:lnTo>
                        <a:pt x="2460" y="561"/>
                      </a:lnTo>
                      <a:lnTo>
                        <a:pt x="2460" y="573"/>
                      </a:lnTo>
                      <a:lnTo>
                        <a:pt x="2460" y="569"/>
                      </a:lnTo>
                      <a:lnTo>
                        <a:pt x="2461" y="572"/>
                      </a:lnTo>
                      <a:lnTo>
                        <a:pt x="2461" y="569"/>
                      </a:lnTo>
                      <a:lnTo>
                        <a:pt x="2462" y="573"/>
                      </a:lnTo>
                      <a:lnTo>
                        <a:pt x="2462" y="572"/>
                      </a:lnTo>
                      <a:lnTo>
                        <a:pt x="2462" y="571"/>
                      </a:lnTo>
                      <a:lnTo>
                        <a:pt x="2463" y="569"/>
                      </a:lnTo>
                      <a:lnTo>
                        <a:pt x="2463" y="572"/>
                      </a:lnTo>
                      <a:lnTo>
                        <a:pt x="2464" y="572"/>
                      </a:lnTo>
                      <a:lnTo>
                        <a:pt x="2464" y="572"/>
                      </a:lnTo>
                      <a:lnTo>
                        <a:pt x="2464" y="572"/>
                      </a:lnTo>
                      <a:lnTo>
                        <a:pt x="2465" y="567"/>
                      </a:lnTo>
                      <a:lnTo>
                        <a:pt x="2465" y="571"/>
                      </a:lnTo>
                      <a:lnTo>
                        <a:pt x="2465" y="574"/>
                      </a:lnTo>
                      <a:lnTo>
                        <a:pt x="2466" y="577"/>
                      </a:lnTo>
                      <a:lnTo>
                        <a:pt x="2466" y="577"/>
                      </a:lnTo>
                      <a:lnTo>
                        <a:pt x="2467" y="581"/>
                      </a:lnTo>
                      <a:lnTo>
                        <a:pt x="2467" y="581"/>
                      </a:lnTo>
                      <a:lnTo>
                        <a:pt x="2467" y="573"/>
                      </a:lnTo>
                      <a:lnTo>
                        <a:pt x="2468" y="569"/>
                      </a:lnTo>
                      <a:lnTo>
                        <a:pt x="2468" y="570"/>
                      </a:lnTo>
                      <a:lnTo>
                        <a:pt x="2469" y="568"/>
                      </a:lnTo>
                      <a:lnTo>
                        <a:pt x="2469" y="567"/>
                      </a:lnTo>
                      <a:lnTo>
                        <a:pt x="2469" y="566"/>
                      </a:lnTo>
                      <a:lnTo>
                        <a:pt x="2470" y="563"/>
                      </a:lnTo>
                      <a:lnTo>
                        <a:pt x="2470" y="567"/>
                      </a:lnTo>
                      <a:lnTo>
                        <a:pt x="2470" y="569"/>
                      </a:lnTo>
                      <a:lnTo>
                        <a:pt x="2471" y="571"/>
                      </a:lnTo>
                      <a:lnTo>
                        <a:pt x="2471" y="569"/>
                      </a:lnTo>
                      <a:lnTo>
                        <a:pt x="2472" y="567"/>
                      </a:lnTo>
                      <a:lnTo>
                        <a:pt x="2472" y="566"/>
                      </a:lnTo>
                      <a:lnTo>
                        <a:pt x="2472" y="567"/>
                      </a:lnTo>
                      <a:lnTo>
                        <a:pt x="2473" y="568"/>
                      </a:lnTo>
                      <a:lnTo>
                        <a:pt x="2473" y="570"/>
                      </a:lnTo>
                      <a:lnTo>
                        <a:pt x="2474" y="569"/>
                      </a:lnTo>
                      <a:lnTo>
                        <a:pt x="2474" y="566"/>
                      </a:lnTo>
                      <a:lnTo>
                        <a:pt x="2474" y="567"/>
                      </a:lnTo>
                      <a:lnTo>
                        <a:pt x="2475" y="563"/>
                      </a:lnTo>
                      <a:lnTo>
                        <a:pt x="2475" y="569"/>
                      </a:lnTo>
                      <a:lnTo>
                        <a:pt x="2475" y="564"/>
                      </a:lnTo>
                      <a:lnTo>
                        <a:pt x="2476" y="567"/>
                      </a:lnTo>
                      <a:lnTo>
                        <a:pt x="2476" y="566"/>
                      </a:lnTo>
                      <a:lnTo>
                        <a:pt x="2477" y="566"/>
                      </a:lnTo>
                      <a:lnTo>
                        <a:pt x="2477" y="562"/>
                      </a:lnTo>
                      <a:lnTo>
                        <a:pt x="2477" y="565"/>
                      </a:lnTo>
                      <a:lnTo>
                        <a:pt x="2478" y="569"/>
                      </a:lnTo>
                      <a:lnTo>
                        <a:pt x="2478" y="566"/>
                      </a:lnTo>
                      <a:lnTo>
                        <a:pt x="2479" y="566"/>
                      </a:lnTo>
                      <a:lnTo>
                        <a:pt x="2479" y="568"/>
                      </a:lnTo>
                      <a:lnTo>
                        <a:pt x="2479" y="569"/>
                      </a:lnTo>
                      <a:lnTo>
                        <a:pt x="2480" y="566"/>
                      </a:lnTo>
                      <a:lnTo>
                        <a:pt x="2480" y="566"/>
                      </a:lnTo>
                      <a:lnTo>
                        <a:pt x="2480" y="569"/>
                      </a:lnTo>
                      <a:lnTo>
                        <a:pt x="2481" y="568"/>
                      </a:lnTo>
                      <a:lnTo>
                        <a:pt x="2481" y="564"/>
                      </a:lnTo>
                      <a:lnTo>
                        <a:pt x="2482" y="565"/>
                      </a:lnTo>
                      <a:lnTo>
                        <a:pt x="2482" y="561"/>
                      </a:lnTo>
                      <a:lnTo>
                        <a:pt x="2482" y="564"/>
                      </a:lnTo>
                      <a:lnTo>
                        <a:pt x="2483" y="565"/>
                      </a:lnTo>
                      <a:lnTo>
                        <a:pt x="2483" y="566"/>
                      </a:lnTo>
                      <a:lnTo>
                        <a:pt x="2484" y="564"/>
                      </a:lnTo>
                      <a:lnTo>
                        <a:pt x="2484" y="562"/>
                      </a:lnTo>
                      <a:lnTo>
                        <a:pt x="2484" y="564"/>
                      </a:lnTo>
                      <a:lnTo>
                        <a:pt x="2485" y="561"/>
                      </a:lnTo>
                      <a:lnTo>
                        <a:pt x="2485" y="564"/>
                      </a:lnTo>
                      <a:lnTo>
                        <a:pt x="2486" y="565"/>
                      </a:lnTo>
                      <a:lnTo>
                        <a:pt x="2486" y="564"/>
                      </a:lnTo>
                      <a:lnTo>
                        <a:pt x="2486" y="565"/>
                      </a:lnTo>
                      <a:lnTo>
                        <a:pt x="2487" y="564"/>
                      </a:lnTo>
                      <a:lnTo>
                        <a:pt x="2487" y="563"/>
                      </a:lnTo>
                      <a:lnTo>
                        <a:pt x="2487" y="566"/>
                      </a:lnTo>
                      <a:lnTo>
                        <a:pt x="2488" y="566"/>
                      </a:lnTo>
                      <a:lnTo>
                        <a:pt x="2488" y="564"/>
                      </a:lnTo>
                      <a:lnTo>
                        <a:pt x="2489" y="567"/>
                      </a:lnTo>
                      <a:lnTo>
                        <a:pt x="2489" y="567"/>
                      </a:lnTo>
                      <a:lnTo>
                        <a:pt x="2489" y="566"/>
                      </a:lnTo>
                      <a:lnTo>
                        <a:pt x="2490" y="558"/>
                      </a:lnTo>
                      <a:lnTo>
                        <a:pt x="2490" y="571"/>
                      </a:lnTo>
                      <a:lnTo>
                        <a:pt x="2491" y="570"/>
                      </a:lnTo>
                      <a:lnTo>
                        <a:pt x="2491" y="569"/>
                      </a:lnTo>
                      <a:lnTo>
                        <a:pt x="2491" y="567"/>
                      </a:lnTo>
                      <a:lnTo>
                        <a:pt x="2492" y="567"/>
                      </a:lnTo>
                      <a:lnTo>
                        <a:pt x="2492" y="566"/>
                      </a:lnTo>
                      <a:lnTo>
                        <a:pt x="2492" y="562"/>
                      </a:lnTo>
                      <a:lnTo>
                        <a:pt x="2493" y="561"/>
                      </a:lnTo>
                      <a:lnTo>
                        <a:pt x="2493" y="567"/>
                      </a:lnTo>
                      <a:lnTo>
                        <a:pt x="2494" y="566"/>
                      </a:lnTo>
                      <a:lnTo>
                        <a:pt x="2494" y="564"/>
                      </a:lnTo>
                      <a:lnTo>
                        <a:pt x="2494" y="563"/>
                      </a:lnTo>
                      <a:lnTo>
                        <a:pt x="2495" y="557"/>
                      </a:lnTo>
                      <a:lnTo>
                        <a:pt x="2495" y="561"/>
                      </a:lnTo>
                      <a:lnTo>
                        <a:pt x="2496" y="564"/>
                      </a:lnTo>
                      <a:lnTo>
                        <a:pt x="2496" y="560"/>
                      </a:lnTo>
                      <a:lnTo>
                        <a:pt x="2496" y="557"/>
                      </a:lnTo>
                      <a:lnTo>
                        <a:pt x="2497" y="559"/>
                      </a:lnTo>
                      <a:lnTo>
                        <a:pt x="2497" y="557"/>
                      </a:lnTo>
                      <a:lnTo>
                        <a:pt x="2497" y="558"/>
                      </a:lnTo>
                      <a:lnTo>
                        <a:pt x="2498" y="557"/>
                      </a:lnTo>
                      <a:lnTo>
                        <a:pt x="2498" y="553"/>
                      </a:lnTo>
                      <a:lnTo>
                        <a:pt x="2499" y="551"/>
                      </a:lnTo>
                      <a:lnTo>
                        <a:pt x="2499" y="552"/>
                      </a:lnTo>
                      <a:lnTo>
                        <a:pt x="2499" y="557"/>
                      </a:lnTo>
                      <a:lnTo>
                        <a:pt x="2500" y="562"/>
                      </a:lnTo>
                      <a:lnTo>
                        <a:pt x="2500" y="565"/>
                      </a:lnTo>
                      <a:lnTo>
                        <a:pt x="2501" y="565"/>
                      </a:lnTo>
                      <a:lnTo>
                        <a:pt x="2501" y="566"/>
                      </a:lnTo>
                      <a:lnTo>
                        <a:pt x="2501" y="562"/>
                      </a:lnTo>
                      <a:lnTo>
                        <a:pt x="2502" y="563"/>
                      </a:lnTo>
                      <a:lnTo>
                        <a:pt x="2502" y="560"/>
                      </a:lnTo>
                      <a:lnTo>
                        <a:pt x="2503" y="505"/>
                      </a:lnTo>
                      <a:lnTo>
                        <a:pt x="2503" y="351"/>
                      </a:lnTo>
                      <a:lnTo>
                        <a:pt x="2503" y="173"/>
                      </a:lnTo>
                      <a:lnTo>
                        <a:pt x="2504" y="47"/>
                      </a:lnTo>
                      <a:lnTo>
                        <a:pt x="2504" y="0"/>
                      </a:lnTo>
                      <a:lnTo>
                        <a:pt x="2504" y="7"/>
                      </a:lnTo>
                      <a:lnTo>
                        <a:pt x="2505" y="27"/>
                      </a:lnTo>
                      <a:lnTo>
                        <a:pt x="2505" y="72"/>
                      </a:lnTo>
                      <a:lnTo>
                        <a:pt x="2506" y="99"/>
                      </a:lnTo>
                      <a:lnTo>
                        <a:pt x="2506" y="124"/>
                      </a:lnTo>
                      <a:lnTo>
                        <a:pt x="2506" y="148"/>
                      </a:lnTo>
                      <a:lnTo>
                        <a:pt x="2507" y="164"/>
                      </a:lnTo>
                      <a:lnTo>
                        <a:pt x="2507" y="181"/>
                      </a:lnTo>
                      <a:lnTo>
                        <a:pt x="2508" y="193"/>
                      </a:lnTo>
                      <a:lnTo>
                        <a:pt x="2508" y="208"/>
                      </a:lnTo>
                      <a:lnTo>
                        <a:pt x="2508" y="220"/>
                      </a:lnTo>
                      <a:lnTo>
                        <a:pt x="2509" y="231"/>
                      </a:lnTo>
                      <a:lnTo>
                        <a:pt x="2509" y="246"/>
                      </a:lnTo>
                      <a:lnTo>
                        <a:pt x="2509" y="254"/>
                      </a:lnTo>
                      <a:lnTo>
                        <a:pt x="2510" y="253"/>
                      </a:lnTo>
                      <a:lnTo>
                        <a:pt x="2510" y="259"/>
                      </a:lnTo>
                      <a:lnTo>
                        <a:pt x="2511" y="265"/>
                      </a:lnTo>
                      <a:lnTo>
                        <a:pt x="2511" y="269"/>
                      </a:lnTo>
                      <a:lnTo>
                        <a:pt x="2511" y="272"/>
                      </a:lnTo>
                      <a:lnTo>
                        <a:pt x="2512" y="280"/>
                      </a:lnTo>
                      <a:lnTo>
                        <a:pt x="2512" y="286"/>
                      </a:lnTo>
                      <a:lnTo>
                        <a:pt x="2513" y="291"/>
                      </a:lnTo>
                      <a:lnTo>
                        <a:pt x="2513" y="295"/>
                      </a:lnTo>
                      <a:lnTo>
                        <a:pt x="2513" y="296"/>
                      </a:lnTo>
                      <a:lnTo>
                        <a:pt x="2514" y="297"/>
                      </a:lnTo>
                      <a:lnTo>
                        <a:pt x="2514" y="299"/>
                      </a:lnTo>
                      <a:lnTo>
                        <a:pt x="2514" y="299"/>
                      </a:lnTo>
                      <a:lnTo>
                        <a:pt x="2515" y="332"/>
                      </a:lnTo>
                      <a:lnTo>
                        <a:pt x="2515" y="472"/>
                      </a:lnTo>
                      <a:lnTo>
                        <a:pt x="2516" y="673"/>
                      </a:lnTo>
                      <a:lnTo>
                        <a:pt x="2516" y="830"/>
                      </a:lnTo>
                      <a:lnTo>
                        <a:pt x="2516" y="909"/>
                      </a:lnTo>
                      <a:lnTo>
                        <a:pt x="2517" y="920"/>
                      </a:lnTo>
                      <a:lnTo>
                        <a:pt x="2517" y="901"/>
                      </a:lnTo>
                      <a:lnTo>
                        <a:pt x="2518" y="871"/>
                      </a:lnTo>
                      <a:lnTo>
                        <a:pt x="2518" y="846"/>
                      </a:lnTo>
                      <a:lnTo>
                        <a:pt x="2518" y="831"/>
                      </a:lnTo>
                      <a:lnTo>
                        <a:pt x="2519" y="818"/>
                      </a:lnTo>
                      <a:lnTo>
                        <a:pt x="2519" y="803"/>
                      </a:lnTo>
                      <a:lnTo>
                        <a:pt x="2519" y="791"/>
                      </a:lnTo>
                      <a:lnTo>
                        <a:pt x="2520" y="771"/>
                      </a:lnTo>
                      <a:lnTo>
                        <a:pt x="2520" y="767"/>
                      </a:lnTo>
                      <a:lnTo>
                        <a:pt x="2521" y="752"/>
                      </a:lnTo>
                      <a:lnTo>
                        <a:pt x="2521" y="736"/>
                      </a:lnTo>
                      <a:lnTo>
                        <a:pt x="2521" y="727"/>
                      </a:lnTo>
                      <a:lnTo>
                        <a:pt x="2522" y="716"/>
                      </a:lnTo>
                      <a:lnTo>
                        <a:pt x="2522" y="704"/>
                      </a:lnTo>
                      <a:lnTo>
                        <a:pt x="2523" y="702"/>
                      </a:lnTo>
                      <a:lnTo>
                        <a:pt x="2523" y="702"/>
                      </a:lnTo>
                      <a:lnTo>
                        <a:pt x="2523" y="699"/>
                      </a:lnTo>
                      <a:lnTo>
                        <a:pt x="2524" y="692"/>
                      </a:lnTo>
                      <a:lnTo>
                        <a:pt x="2524" y="686"/>
                      </a:lnTo>
                      <a:lnTo>
                        <a:pt x="2525" y="681"/>
                      </a:lnTo>
                      <a:lnTo>
                        <a:pt x="2525" y="674"/>
                      </a:lnTo>
                      <a:lnTo>
                        <a:pt x="2525" y="672"/>
                      </a:lnTo>
                      <a:lnTo>
                        <a:pt x="2526" y="671"/>
                      </a:lnTo>
                      <a:lnTo>
                        <a:pt x="2526" y="666"/>
                      </a:lnTo>
                      <a:lnTo>
                        <a:pt x="2526" y="661"/>
                      </a:lnTo>
                      <a:lnTo>
                        <a:pt x="2527" y="659"/>
                      </a:lnTo>
                      <a:lnTo>
                        <a:pt x="2527" y="654"/>
                      </a:lnTo>
                      <a:lnTo>
                        <a:pt x="2528" y="652"/>
                      </a:lnTo>
                      <a:lnTo>
                        <a:pt x="2528" y="646"/>
                      </a:lnTo>
                      <a:lnTo>
                        <a:pt x="2528" y="646"/>
                      </a:lnTo>
                      <a:lnTo>
                        <a:pt x="2529" y="644"/>
                      </a:lnTo>
                      <a:lnTo>
                        <a:pt x="2529" y="641"/>
                      </a:lnTo>
                      <a:lnTo>
                        <a:pt x="2530" y="644"/>
                      </a:lnTo>
                      <a:lnTo>
                        <a:pt x="2530" y="643"/>
                      </a:lnTo>
                      <a:lnTo>
                        <a:pt x="2530" y="648"/>
                      </a:lnTo>
                      <a:lnTo>
                        <a:pt x="2531" y="649"/>
                      </a:lnTo>
                      <a:lnTo>
                        <a:pt x="2531" y="646"/>
                      </a:lnTo>
                      <a:lnTo>
                        <a:pt x="2531" y="642"/>
                      </a:lnTo>
                      <a:lnTo>
                        <a:pt x="2532" y="636"/>
                      </a:lnTo>
                      <a:lnTo>
                        <a:pt x="2532" y="631"/>
                      </a:lnTo>
                      <a:lnTo>
                        <a:pt x="2533" y="629"/>
                      </a:lnTo>
                      <a:lnTo>
                        <a:pt x="2533" y="631"/>
                      </a:lnTo>
                      <a:lnTo>
                        <a:pt x="2533" y="631"/>
                      </a:lnTo>
                      <a:lnTo>
                        <a:pt x="2534" y="631"/>
                      </a:lnTo>
                      <a:lnTo>
                        <a:pt x="2534" y="633"/>
                      </a:lnTo>
                      <a:lnTo>
                        <a:pt x="2535" y="632"/>
                      </a:lnTo>
                      <a:lnTo>
                        <a:pt x="2535" y="621"/>
                      </a:lnTo>
                      <a:lnTo>
                        <a:pt x="2535" y="630"/>
                      </a:lnTo>
                      <a:lnTo>
                        <a:pt x="2536" y="628"/>
                      </a:lnTo>
                      <a:lnTo>
                        <a:pt x="2536" y="631"/>
                      </a:lnTo>
                      <a:lnTo>
                        <a:pt x="2536" y="626"/>
                      </a:lnTo>
                      <a:lnTo>
                        <a:pt x="2537" y="623"/>
                      </a:lnTo>
                      <a:lnTo>
                        <a:pt x="2537" y="619"/>
                      </a:lnTo>
                      <a:lnTo>
                        <a:pt x="2538" y="621"/>
                      </a:lnTo>
                      <a:lnTo>
                        <a:pt x="2538" y="618"/>
                      </a:lnTo>
                      <a:lnTo>
                        <a:pt x="2538" y="617"/>
                      </a:lnTo>
                      <a:lnTo>
                        <a:pt x="2539" y="616"/>
                      </a:lnTo>
                      <a:lnTo>
                        <a:pt x="2539" y="616"/>
                      </a:lnTo>
                      <a:lnTo>
                        <a:pt x="2540" y="615"/>
                      </a:lnTo>
                      <a:lnTo>
                        <a:pt x="2540" y="607"/>
                      </a:lnTo>
                      <a:lnTo>
                        <a:pt x="2540" y="608"/>
                      </a:lnTo>
                      <a:lnTo>
                        <a:pt x="2541" y="610"/>
                      </a:lnTo>
                      <a:lnTo>
                        <a:pt x="2541" y="609"/>
                      </a:lnTo>
                      <a:lnTo>
                        <a:pt x="2542" y="609"/>
                      </a:lnTo>
                      <a:lnTo>
                        <a:pt x="2542" y="606"/>
                      </a:lnTo>
                      <a:lnTo>
                        <a:pt x="2542" y="603"/>
                      </a:lnTo>
                      <a:lnTo>
                        <a:pt x="2543" y="606"/>
                      </a:lnTo>
                      <a:lnTo>
                        <a:pt x="2543" y="602"/>
                      </a:lnTo>
                      <a:lnTo>
                        <a:pt x="2543" y="607"/>
                      </a:lnTo>
                      <a:lnTo>
                        <a:pt x="2544" y="605"/>
                      </a:lnTo>
                      <a:lnTo>
                        <a:pt x="2544" y="600"/>
                      </a:lnTo>
                      <a:lnTo>
                        <a:pt x="2545" y="601"/>
                      </a:lnTo>
                      <a:lnTo>
                        <a:pt x="2545" y="597"/>
                      </a:lnTo>
                      <a:lnTo>
                        <a:pt x="2545" y="600"/>
                      </a:lnTo>
                      <a:lnTo>
                        <a:pt x="2546" y="600"/>
                      </a:lnTo>
                      <a:lnTo>
                        <a:pt x="2546" y="595"/>
                      </a:lnTo>
                      <a:lnTo>
                        <a:pt x="2547" y="598"/>
                      </a:lnTo>
                      <a:lnTo>
                        <a:pt x="2547" y="592"/>
                      </a:lnTo>
                      <a:lnTo>
                        <a:pt x="2547" y="592"/>
                      </a:lnTo>
                      <a:lnTo>
                        <a:pt x="2548" y="591"/>
                      </a:lnTo>
                      <a:lnTo>
                        <a:pt x="2548" y="591"/>
                      </a:lnTo>
                      <a:lnTo>
                        <a:pt x="2548" y="588"/>
                      </a:lnTo>
                      <a:lnTo>
                        <a:pt x="2549" y="586"/>
                      </a:lnTo>
                      <a:lnTo>
                        <a:pt x="2549" y="582"/>
                      </a:lnTo>
                      <a:lnTo>
                        <a:pt x="2550" y="581"/>
                      </a:lnTo>
                      <a:lnTo>
                        <a:pt x="2550" y="577"/>
                      </a:lnTo>
                      <a:lnTo>
                        <a:pt x="2550" y="586"/>
                      </a:lnTo>
                      <a:lnTo>
                        <a:pt x="2551" y="579"/>
                      </a:lnTo>
                      <a:lnTo>
                        <a:pt x="2551" y="579"/>
                      </a:lnTo>
                      <a:lnTo>
                        <a:pt x="2552" y="575"/>
                      </a:lnTo>
                      <a:lnTo>
                        <a:pt x="2552" y="574"/>
                      </a:lnTo>
                      <a:lnTo>
                        <a:pt x="2552" y="570"/>
                      </a:lnTo>
                      <a:lnTo>
                        <a:pt x="2553" y="570"/>
                      </a:lnTo>
                      <a:lnTo>
                        <a:pt x="2553" y="568"/>
                      </a:lnTo>
                      <a:lnTo>
                        <a:pt x="2553" y="569"/>
                      </a:lnTo>
                      <a:lnTo>
                        <a:pt x="2554" y="562"/>
                      </a:lnTo>
                      <a:lnTo>
                        <a:pt x="2554" y="559"/>
                      </a:lnTo>
                      <a:lnTo>
                        <a:pt x="2555" y="557"/>
                      </a:lnTo>
                      <a:lnTo>
                        <a:pt x="2555" y="547"/>
                      </a:lnTo>
                      <a:lnTo>
                        <a:pt x="2555" y="550"/>
                      </a:lnTo>
                      <a:lnTo>
                        <a:pt x="2556" y="553"/>
                      </a:lnTo>
                      <a:lnTo>
                        <a:pt x="2556" y="544"/>
                      </a:lnTo>
                      <a:lnTo>
                        <a:pt x="2557" y="539"/>
                      </a:lnTo>
                      <a:lnTo>
                        <a:pt x="2557" y="536"/>
                      </a:lnTo>
                      <a:lnTo>
                        <a:pt x="2557" y="530"/>
                      </a:lnTo>
                      <a:lnTo>
                        <a:pt x="2558" y="526"/>
                      </a:lnTo>
                      <a:lnTo>
                        <a:pt x="2558" y="521"/>
                      </a:lnTo>
                      <a:lnTo>
                        <a:pt x="2558" y="519"/>
                      </a:lnTo>
                      <a:lnTo>
                        <a:pt x="2559" y="512"/>
                      </a:lnTo>
                      <a:lnTo>
                        <a:pt x="2559" y="506"/>
                      </a:lnTo>
                      <a:lnTo>
                        <a:pt x="2560" y="495"/>
                      </a:lnTo>
                      <a:lnTo>
                        <a:pt x="2560" y="481"/>
                      </a:lnTo>
                      <a:lnTo>
                        <a:pt x="2560" y="473"/>
                      </a:lnTo>
                      <a:lnTo>
                        <a:pt x="2561" y="464"/>
                      </a:lnTo>
                      <a:lnTo>
                        <a:pt x="2561" y="450"/>
                      </a:lnTo>
                      <a:lnTo>
                        <a:pt x="2562" y="432"/>
                      </a:lnTo>
                      <a:lnTo>
                        <a:pt x="2562" y="414"/>
                      </a:lnTo>
                      <a:lnTo>
                        <a:pt x="2562" y="396"/>
                      </a:lnTo>
                      <a:lnTo>
                        <a:pt x="2563" y="379"/>
                      </a:lnTo>
                      <a:lnTo>
                        <a:pt x="2563" y="360"/>
                      </a:lnTo>
                      <a:lnTo>
                        <a:pt x="2564" y="343"/>
                      </a:lnTo>
                      <a:lnTo>
                        <a:pt x="2564" y="330"/>
                      </a:lnTo>
                      <a:lnTo>
                        <a:pt x="2564" y="318"/>
                      </a:lnTo>
                      <a:lnTo>
                        <a:pt x="2565" y="306"/>
                      </a:lnTo>
                      <a:lnTo>
                        <a:pt x="2565" y="290"/>
                      </a:lnTo>
                      <a:lnTo>
                        <a:pt x="2565" y="285"/>
                      </a:lnTo>
                      <a:lnTo>
                        <a:pt x="2566" y="272"/>
                      </a:lnTo>
                      <a:lnTo>
                        <a:pt x="2566" y="259"/>
                      </a:lnTo>
                      <a:lnTo>
                        <a:pt x="2567" y="241"/>
                      </a:lnTo>
                      <a:lnTo>
                        <a:pt x="2567" y="229"/>
                      </a:lnTo>
                      <a:lnTo>
                        <a:pt x="2567" y="214"/>
                      </a:lnTo>
                      <a:lnTo>
                        <a:pt x="2568" y="204"/>
                      </a:lnTo>
                      <a:lnTo>
                        <a:pt x="2568" y="190"/>
                      </a:lnTo>
                      <a:lnTo>
                        <a:pt x="2569" y="181"/>
                      </a:lnTo>
                      <a:lnTo>
                        <a:pt x="2569" y="176"/>
                      </a:lnTo>
                      <a:lnTo>
                        <a:pt x="2569" y="175"/>
                      </a:lnTo>
                      <a:lnTo>
                        <a:pt x="2570" y="184"/>
                      </a:lnTo>
                      <a:lnTo>
                        <a:pt x="2570" y="198"/>
                      </a:lnTo>
                      <a:lnTo>
                        <a:pt x="2570" y="228"/>
                      </a:lnTo>
                      <a:lnTo>
                        <a:pt x="2571" y="260"/>
                      </a:lnTo>
                      <a:lnTo>
                        <a:pt x="2571" y="298"/>
                      </a:lnTo>
                      <a:lnTo>
                        <a:pt x="2572" y="334"/>
                      </a:lnTo>
                      <a:lnTo>
                        <a:pt x="2572" y="379"/>
                      </a:lnTo>
                      <a:lnTo>
                        <a:pt x="2572" y="434"/>
                      </a:lnTo>
                      <a:lnTo>
                        <a:pt x="2573" y="482"/>
                      </a:lnTo>
                      <a:lnTo>
                        <a:pt x="2573" y="530"/>
                      </a:lnTo>
                      <a:lnTo>
                        <a:pt x="2574" y="574"/>
                      </a:lnTo>
                      <a:lnTo>
                        <a:pt x="2574" y="614"/>
                      </a:lnTo>
                      <a:lnTo>
                        <a:pt x="2574" y="652"/>
                      </a:lnTo>
                      <a:lnTo>
                        <a:pt x="2575" y="685"/>
                      </a:lnTo>
                      <a:lnTo>
                        <a:pt x="2575" y="712"/>
                      </a:lnTo>
                      <a:lnTo>
                        <a:pt x="2575" y="752"/>
                      </a:lnTo>
                      <a:lnTo>
                        <a:pt x="2576" y="791"/>
                      </a:lnTo>
                      <a:lnTo>
                        <a:pt x="2576" y="836"/>
                      </a:lnTo>
                      <a:lnTo>
                        <a:pt x="2577" y="886"/>
                      </a:lnTo>
                      <a:lnTo>
                        <a:pt x="2577" y="936"/>
                      </a:lnTo>
                      <a:lnTo>
                        <a:pt x="2577" y="980"/>
                      </a:lnTo>
                      <a:lnTo>
                        <a:pt x="2578" y="1015"/>
                      </a:lnTo>
                      <a:lnTo>
                        <a:pt x="2578" y="1040"/>
                      </a:lnTo>
                      <a:lnTo>
                        <a:pt x="2579" y="1051"/>
                      </a:lnTo>
                      <a:lnTo>
                        <a:pt x="2579" y="1048"/>
                      </a:lnTo>
                      <a:lnTo>
                        <a:pt x="2579" y="1034"/>
                      </a:lnTo>
                      <a:lnTo>
                        <a:pt x="2580" y="1012"/>
                      </a:lnTo>
                      <a:lnTo>
                        <a:pt x="2580" y="976"/>
                      </a:lnTo>
                      <a:lnTo>
                        <a:pt x="2581" y="951"/>
                      </a:lnTo>
                      <a:lnTo>
                        <a:pt x="2581" y="907"/>
                      </a:lnTo>
                      <a:lnTo>
                        <a:pt x="2581" y="864"/>
                      </a:lnTo>
                      <a:lnTo>
                        <a:pt x="2582" y="821"/>
                      </a:lnTo>
                      <a:lnTo>
                        <a:pt x="2582" y="787"/>
                      </a:lnTo>
                      <a:lnTo>
                        <a:pt x="2582" y="764"/>
                      </a:lnTo>
                      <a:lnTo>
                        <a:pt x="2583" y="766"/>
                      </a:lnTo>
                      <a:lnTo>
                        <a:pt x="2583" y="784"/>
                      </a:lnTo>
                      <a:lnTo>
                        <a:pt x="2584" y="818"/>
                      </a:lnTo>
                      <a:lnTo>
                        <a:pt x="2584" y="867"/>
                      </a:lnTo>
                      <a:lnTo>
                        <a:pt x="2584" y="933"/>
                      </a:lnTo>
                      <a:lnTo>
                        <a:pt x="2585" y="1017"/>
                      </a:lnTo>
                      <a:lnTo>
                        <a:pt x="2585" y="1103"/>
                      </a:lnTo>
                      <a:lnTo>
                        <a:pt x="2586" y="1199"/>
                      </a:lnTo>
                      <a:lnTo>
                        <a:pt x="2586" y="1300"/>
                      </a:lnTo>
                      <a:lnTo>
                        <a:pt x="2586" y="1405"/>
                      </a:lnTo>
                      <a:lnTo>
                        <a:pt x="2587" y="1506"/>
                      </a:lnTo>
                      <a:lnTo>
                        <a:pt x="2587" y="1588"/>
                      </a:lnTo>
                      <a:lnTo>
                        <a:pt x="2587" y="1649"/>
                      </a:lnTo>
                      <a:lnTo>
                        <a:pt x="2588" y="1690"/>
                      </a:lnTo>
                      <a:lnTo>
                        <a:pt x="2588" y="1712"/>
                      </a:lnTo>
                      <a:lnTo>
                        <a:pt x="2589" y="1721"/>
                      </a:lnTo>
                      <a:lnTo>
                        <a:pt x="2589" y="1724"/>
                      </a:lnTo>
                      <a:lnTo>
                        <a:pt x="2589" y="1720"/>
                      </a:lnTo>
                      <a:lnTo>
                        <a:pt x="2590" y="1716"/>
                      </a:lnTo>
                      <a:lnTo>
                        <a:pt x="2590" y="1708"/>
                      </a:lnTo>
                      <a:lnTo>
                        <a:pt x="2591" y="1715"/>
                      </a:lnTo>
                      <a:lnTo>
                        <a:pt x="2591" y="1726"/>
                      </a:lnTo>
                      <a:lnTo>
                        <a:pt x="2591" y="1748"/>
                      </a:lnTo>
                      <a:lnTo>
                        <a:pt x="2592" y="1780"/>
                      </a:lnTo>
                      <a:lnTo>
                        <a:pt x="2592" y="1824"/>
                      </a:lnTo>
                      <a:lnTo>
                        <a:pt x="2592" y="1873"/>
                      </a:lnTo>
                      <a:lnTo>
                        <a:pt x="2593" y="1935"/>
                      </a:lnTo>
                      <a:lnTo>
                        <a:pt x="2593" y="2002"/>
                      </a:lnTo>
                      <a:lnTo>
                        <a:pt x="2594" y="2068"/>
                      </a:lnTo>
                      <a:lnTo>
                        <a:pt x="2594" y="2138"/>
                      </a:lnTo>
                      <a:lnTo>
                        <a:pt x="2594" y="2204"/>
                      </a:lnTo>
                      <a:lnTo>
                        <a:pt x="2595" y="2257"/>
                      </a:lnTo>
                      <a:lnTo>
                        <a:pt x="2595" y="2283"/>
                      </a:lnTo>
                      <a:lnTo>
                        <a:pt x="2596" y="2295"/>
                      </a:lnTo>
                      <a:lnTo>
                        <a:pt x="2596" y="2273"/>
                      </a:lnTo>
                      <a:lnTo>
                        <a:pt x="2596" y="2234"/>
                      </a:lnTo>
                      <a:lnTo>
                        <a:pt x="2597" y="2190"/>
                      </a:lnTo>
                      <a:lnTo>
                        <a:pt x="2597" y="2152"/>
                      </a:lnTo>
                      <a:lnTo>
                        <a:pt x="2597" y="2124"/>
                      </a:lnTo>
                      <a:lnTo>
                        <a:pt x="2598" y="2104"/>
                      </a:lnTo>
                      <a:lnTo>
                        <a:pt x="2598" y="2083"/>
                      </a:lnTo>
                      <a:lnTo>
                        <a:pt x="2599" y="2055"/>
                      </a:lnTo>
                      <a:lnTo>
                        <a:pt x="2599" y="2025"/>
                      </a:lnTo>
                      <a:lnTo>
                        <a:pt x="2599" y="1995"/>
                      </a:lnTo>
                      <a:lnTo>
                        <a:pt x="2600" y="1967"/>
                      </a:lnTo>
                      <a:lnTo>
                        <a:pt x="2600" y="1942"/>
                      </a:lnTo>
                      <a:lnTo>
                        <a:pt x="2601" y="1927"/>
                      </a:lnTo>
                      <a:lnTo>
                        <a:pt x="2601" y="1917"/>
                      </a:lnTo>
                      <a:lnTo>
                        <a:pt x="2601" y="1917"/>
                      </a:lnTo>
                      <a:lnTo>
                        <a:pt x="2602" y="1927"/>
                      </a:lnTo>
                      <a:lnTo>
                        <a:pt x="2602" y="1950"/>
                      </a:lnTo>
                      <a:lnTo>
                        <a:pt x="2603" y="1990"/>
                      </a:lnTo>
                      <a:lnTo>
                        <a:pt x="2603" y="2041"/>
                      </a:lnTo>
                      <a:lnTo>
                        <a:pt x="2603" y="2081"/>
                      </a:lnTo>
                      <a:lnTo>
                        <a:pt x="2604" y="2120"/>
                      </a:lnTo>
                      <a:lnTo>
                        <a:pt x="2604" y="2154"/>
                      </a:lnTo>
                      <a:lnTo>
                        <a:pt x="2604" y="2186"/>
                      </a:lnTo>
                      <a:lnTo>
                        <a:pt x="2605" y="2223"/>
                      </a:lnTo>
                      <a:lnTo>
                        <a:pt x="2605" y="2272"/>
                      </a:lnTo>
                      <a:lnTo>
                        <a:pt x="2606" y="2344"/>
                      </a:lnTo>
                      <a:lnTo>
                        <a:pt x="2606" y="2426"/>
                      </a:lnTo>
                      <a:lnTo>
                        <a:pt x="2606" y="2513"/>
                      </a:lnTo>
                      <a:lnTo>
                        <a:pt x="2607" y="2600"/>
                      </a:lnTo>
                      <a:lnTo>
                        <a:pt x="2607" y="2673"/>
                      </a:lnTo>
                      <a:lnTo>
                        <a:pt x="2608" y="2722"/>
                      </a:lnTo>
                      <a:lnTo>
                        <a:pt x="2608" y="2760"/>
                      </a:lnTo>
                      <a:lnTo>
                        <a:pt x="2608" y="2788"/>
                      </a:lnTo>
                      <a:lnTo>
                        <a:pt x="2609" y="2811"/>
                      </a:lnTo>
                      <a:lnTo>
                        <a:pt x="2609" y="2836"/>
                      </a:lnTo>
                      <a:lnTo>
                        <a:pt x="2609" y="2856"/>
                      </a:lnTo>
                      <a:lnTo>
                        <a:pt x="2610" y="2873"/>
                      </a:lnTo>
                      <a:lnTo>
                        <a:pt x="2610" y="2876"/>
                      </a:lnTo>
                      <a:lnTo>
                        <a:pt x="2611" y="2887"/>
                      </a:lnTo>
                      <a:lnTo>
                        <a:pt x="2611" y="2875"/>
                      </a:lnTo>
                      <a:lnTo>
                        <a:pt x="2611" y="2835"/>
                      </a:lnTo>
                      <a:lnTo>
                        <a:pt x="2612" y="2776"/>
                      </a:lnTo>
                      <a:lnTo>
                        <a:pt x="2612" y="2698"/>
                      </a:lnTo>
                      <a:lnTo>
                        <a:pt x="2613" y="2612"/>
                      </a:lnTo>
                      <a:lnTo>
                        <a:pt x="2613" y="2530"/>
                      </a:lnTo>
                      <a:lnTo>
                        <a:pt x="2613" y="2458"/>
                      </a:lnTo>
                      <a:lnTo>
                        <a:pt x="2614" y="2405"/>
                      </a:lnTo>
                      <a:lnTo>
                        <a:pt x="2614" y="2376"/>
                      </a:lnTo>
                      <a:lnTo>
                        <a:pt x="2614" y="2368"/>
                      </a:lnTo>
                      <a:lnTo>
                        <a:pt x="2615" y="2371"/>
                      </a:lnTo>
                      <a:lnTo>
                        <a:pt x="2615" y="2369"/>
                      </a:lnTo>
                      <a:lnTo>
                        <a:pt x="2616" y="2379"/>
                      </a:lnTo>
                      <a:lnTo>
                        <a:pt x="2616" y="2386"/>
                      </a:lnTo>
                      <a:lnTo>
                        <a:pt x="2616" y="2382"/>
                      </a:lnTo>
                      <a:lnTo>
                        <a:pt x="2617" y="2375"/>
                      </a:lnTo>
                      <a:lnTo>
                        <a:pt x="2617" y="2372"/>
                      </a:lnTo>
                      <a:lnTo>
                        <a:pt x="2618" y="2378"/>
                      </a:lnTo>
                      <a:lnTo>
                        <a:pt x="2618" y="2402"/>
                      </a:lnTo>
                      <a:lnTo>
                        <a:pt x="2618" y="2431"/>
                      </a:lnTo>
                      <a:lnTo>
                        <a:pt x="2619" y="2467"/>
                      </a:lnTo>
                      <a:lnTo>
                        <a:pt x="2619" y="2486"/>
                      </a:lnTo>
                      <a:lnTo>
                        <a:pt x="2620" y="2485"/>
                      </a:lnTo>
                      <a:lnTo>
                        <a:pt x="2620" y="2460"/>
                      </a:lnTo>
                      <a:lnTo>
                        <a:pt x="2620" y="2407"/>
                      </a:lnTo>
                      <a:lnTo>
                        <a:pt x="2621" y="2331"/>
                      </a:lnTo>
                      <a:lnTo>
                        <a:pt x="2621" y="2236"/>
                      </a:lnTo>
                      <a:lnTo>
                        <a:pt x="2621" y="2130"/>
                      </a:lnTo>
                      <a:lnTo>
                        <a:pt x="2622" y="2022"/>
                      </a:lnTo>
                      <a:lnTo>
                        <a:pt x="2622" y="1905"/>
                      </a:lnTo>
                      <a:lnTo>
                        <a:pt x="2623" y="1783"/>
                      </a:lnTo>
                      <a:lnTo>
                        <a:pt x="2623" y="1662"/>
                      </a:lnTo>
                      <a:lnTo>
                        <a:pt x="2623" y="1537"/>
                      </a:lnTo>
                      <a:lnTo>
                        <a:pt x="2624" y="1423"/>
                      </a:lnTo>
                      <a:lnTo>
                        <a:pt x="2624" y="1320"/>
                      </a:lnTo>
                      <a:lnTo>
                        <a:pt x="2625" y="1239"/>
                      </a:lnTo>
                      <a:lnTo>
                        <a:pt x="2625" y="1174"/>
                      </a:lnTo>
                      <a:lnTo>
                        <a:pt x="2625" y="1129"/>
                      </a:lnTo>
                      <a:lnTo>
                        <a:pt x="2626" y="1107"/>
                      </a:lnTo>
                      <a:lnTo>
                        <a:pt x="2626" y="1085"/>
                      </a:lnTo>
                      <a:lnTo>
                        <a:pt x="2626" y="1067"/>
                      </a:lnTo>
                      <a:lnTo>
                        <a:pt x="2627" y="1045"/>
                      </a:lnTo>
                      <a:lnTo>
                        <a:pt x="2627" y="1030"/>
                      </a:lnTo>
                      <a:lnTo>
                        <a:pt x="2628" y="1005"/>
                      </a:lnTo>
                      <a:lnTo>
                        <a:pt x="2628" y="990"/>
                      </a:lnTo>
                      <a:lnTo>
                        <a:pt x="2628" y="976"/>
                      </a:lnTo>
                      <a:lnTo>
                        <a:pt x="2629" y="963"/>
                      </a:lnTo>
                      <a:lnTo>
                        <a:pt x="2629" y="950"/>
                      </a:lnTo>
                      <a:lnTo>
                        <a:pt x="2630" y="935"/>
                      </a:lnTo>
                      <a:lnTo>
                        <a:pt x="2630" y="918"/>
                      </a:lnTo>
                      <a:lnTo>
                        <a:pt x="2630" y="902"/>
                      </a:lnTo>
                      <a:lnTo>
                        <a:pt x="2631" y="898"/>
                      </a:lnTo>
                      <a:lnTo>
                        <a:pt x="2631" y="892"/>
                      </a:lnTo>
                      <a:lnTo>
                        <a:pt x="2631" y="886"/>
                      </a:lnTo>
                      <a:lnTo>
                        <a:pt x="2632" y="880"/>
                      </a:lnTo>
                      <a:lnTo>
                        <a:pt x="2632" y="871"/>
                      </a:lnTo>
                      <a:lnTo>
                        <a:pt x="2633" y="871"/>
                      </a:lnTo>
                      <a:lnTo>
                        <a:pt x="2633" y="871"/>
                      </a:lnTo>
                      <a:lnTo>
                        <a:pt x="2633" y="867"/>
                      </a:lnTo>
                      <a:lnTo>
                        <a:pt x="2634" y="865"/>
                      </a:lnTo>
                      <a:lnTo>
                        <a:pt x="2634" y="862"/>
                      </a:lnTo>
                      <a:lnTo>
                        <a:pt x="2635" y="858"/>
                      </a:lnTo>
                      <a:lnTo>
                        <a:pt x="2635" y="859"/>
                      </a:lnTo>
                      <a:lnTo>
                        <a:pt x="2635" y="864"/>
                      </a:lnTo>
                      <a:lnTo>
                        <a:pt x="2636" y="876"/>
                      </a:lnTo>
                      <a:lnTo>
                        <a:pt x="2636" y="881"/>
                      </a:lnTo>
                      <a:lnTo>
                        <a:pt x="2636" y="886"/>
                      </a:lnTo>
                      <a:lnTo>
                        <a:pt x="2637" y="895"/>
                      </a:lnTo>
                      <a:lnTo>
                        <a:pt x="2637" y="898"/>
                      </a:lnTo>
                      <a:lnTo>
                        <a:pt x="2638" y="906"/>
                      </a:lnTo>
                      <a:lnTo>
                        <a:pt x="2638" y="917"/>
                      </a:lnTo>
                      <a:lnTo>
                        <a:pt x="2638" y="929"/>
                      </a:lnTo>
                      <a:lnTo>
                        <a:pt x="2639" y="942"/>
                      </a:lnTo>
                      <a:lnTo>
                        <a:pt x="2639" y="957"/>
                      </a:lnTo>
                      <a:lnTo>
                        <a:pt x="2640" y="972"/>
                      </a:lnTo>
                      <a:lnTo>
                        <a:pt x="2640" y="987"/>
                      </a:lnTo>
                      <a:lnTo>
                        <a:pt x="2640" y="999"/>
                      </a:lnTo>
                      <a:lnTo>
                        <a:pt x="2641" y="1027"/>
                      </a:lnTo>
                      <a:lnTo>
                        <a:pt x="2641" y="1043"/>
                      </a:lnTo>
                      <a:lnTo>
                        <a:pt x="2642" y="1063"/>
                      </a:lnTo>
                      <a:lnTo>
                        <a:pt x="2642" y="1081"/>
                      </a:lnTo>
                      <a:lnTo>
                        <a:pt x="2642" y="1104"/>
                      </a:lnTo>
                      <a:lnTo>
                        <a:pt x="2643" y="1123"/>
                      </a:lnTo>
                      <a:lnTo>
                        <a:pt x="2643" y="1144"/>
                      </a:lnTo>
                      <a:lnTo>
                        <a:pt x="2643" y="1165"/>
                      </a:lnTo>
                      <a:lnTo>
                        <a:pt x="2644" y="1190"/>
                      </a:lnTo>
                      <a:lnTo>
                        <a:pt x="2644" y="1209"/>
                      </a:lnTo>
                      <a:lnTo>
                        <a:pt x="2645" y="1229"/>
                      </a:lnTo>
                      <a:lnTo>
                        <a:pt x="2645" y="1251"/>
                      </a:lnTo>
                      <a:lnTo>
                        <a:pt x="2645" y="1266"/>
                      </a:lnTo>
                      <a:lnTo>
                        <a:pt x="2646" y="1294"/>
                      </a:lnTo>
                      <a:lnTo>
                        <a:pt x="2646" y="1316"/>
                      </a:lnTo>
                      <a:lnTo>
                        <a:pt x="2647" y="1338"/>
                      </a:lnTo>
                      <a:lnTo>
                        <a:pt x="2647" y="1356"/>
                      </a:lnTo>
                      <a:lnTo>
                        <a:pt x="2647" y="1374"/>
                      </a:lnTo>
                      <a:lnTo>
                        <a:pt x="2648" y="1389"/>
                      </a:lnTo>
                      <a:lnTo>
                        <a:pt x="2648" y="1409"/>
                      </a:lnTo>
                      <a:lnTo>
                        <a:pt x="2648" y="1422"/>
                      </a:lnTo>
                      <a:lnTo>
                        <a:pt x="2649" y="1437"/>
                      </a:lnTo>
                      <a:lnTo>
                        <a:pt x="2649" y="1447"/>
                      </a:lnTo>
                      <a:lnTo>
                        <a:pt x="2650" y="1457"/>
                      </a:lnTo>
                      <a:lnTo>
                        <a:pt x="2650" y="1470"/>
                      </a:lnTo>
                      <a:lnTo>
                        <a:pt x="2650" y="1481"/>
                      </a:lnTo>
                      <a:lnTo>
                        <a:pt x="2651" y="1494"/>
                      </a:lnTo>
                      <a:lnTo>
                        <a:pt x="2651" y="1506"/>
                      </a:lnTo>
                      <a:lnTo>
                        <a:pt x="2652" y="1514"/>
                      </a:lnTo>
                      <a:lnTo>
                        <a:pt x="2652" y="1527"/>
                      </a:lnTo>
                      <a:lnTo>
                        <a:pt x="2652" y="1531"/>
                      </a:lnTo>
                      <a:lnTo>
                        <a:pt x="2653" y="1540"/>
                      </a:lnTo>
                      <a:lnTo>
                        <a:pt x="2653" y="1547"/>
                      </a:lnTo>
                      <a:lnTo>
                        <a:pt x="2653" y="1554"/>
                      </a:lnTo>
                      <a:lnTo>
                        <a:pt x="2654" y="1558"/>
                      </a:lnTo>
                      <a:lnTo>
                        <a:pt x="2654" y="1565"/>
                      </a:lnTo>
                      <a:lnTo>
                        <a:pt x="2655" y="1568"/>
                      </a:lnTo>
                      <a:lnTo>
                        <a:pt x="2655" y="1570"/>
                      </a:lnTo>
                      <a:lnTo>
                        <a:pt x="2655" y="1567"/>
                      </a:lnTo>
                      <a:lnTo>
                        <a:pt x="2656" y="1582"/>
                      </a:lnTo>
                      <a:lnTo>
                        <a:pt x="2656" y="1578"/>
                      </a:lnTo>
                      <a:lnTo>
                        <a:pt x="2657" y="1580"/>
                      </a:lnTo>
                      <a:lnTo>
                        <a:pt x="2657" y="1579"/>
                      </a:lnTo>
                      <a:lnTo>
                        <a:pt x="2657" y="1586"/>
                      </a:lnTo>
                      <a:lnTo>
                        <a:pt x="2658" y="1580"/>
                      </a:lnTo>
                      <a:lnTo>
                        <a:pt x="2658" y="1582"/>
                      </a:lnTo>
                      <a:lnTo>
                        <a:pt x="2659" y="1587"/>
                      </a:lnTo>
                      <a:lnTo>
                        <a:pt x="2659" y="1589"/>
                      </a:lnTo>
                      <a:lnTo>
                        <a:pt x="2659" y="1589"/>
                      </a:lnTo>
                      <a:lnTo>
                        <a:pt x="2660" y="1590"/>
                      </a:lnTo>
                      <a:lnTo>
                        <a:pt x="2660" y="1592"/>
                      </a:lnTo>
                      <a:lnTo>
                        <a:pt x="2660" y="1586"/>
                      </a:lnTo>
                      <a:lnTo>
                        <a:pt x="2661" y="1583"/>
                      </a:lnTo>
                      <a:lnTo>
                        <a:pt x="2661" y="1580"/>
                      </a:lnTo>
                      <a:lnTo>
                        <a:pt x="2662" y="1576"/>
                      </a:lnTo>
                      <a:lnTo>
                        <a:pt x="2662" y="1573"/>
                      </a:lnTo>
                      <a:lnTo>
                        <a:pt x="2662" y="1571"/>
                      </a:lnTo>
                      <a:lnTo>
                        <a:pt x="2663" y="1571"/>
                      </a:lnTo>
                      <a:lnTo>
                        <a:pt x="2663" y="1573"/>
                      </a:lnTo>
                      <a:lnTo>
                        <a:pt x="2664" y="1569"/>
                      </a:lnTo>
                      <a:lnTo>
                        <a:pt x="2664" y="1563"/>
                      </a:lnTo>
                      <a:lnTo>
                        <a:pt x="2664" y="1563"/>
                      </a:lnTo>
                      <a:lnTo>
                        <a:pt x="2665" y="1560"/>
                      </a:lnTo>
                      <a:lnTo>
                        <a:pt x="2665" y="1555"/>
                      </a:lnTo>
                      <a:lnTo>
                        <a:pt x="2665" y="1550"/>
                      </a:lnTo>
                      <a:lnTo>
                        <a:pt x="2666" y="1553"/>
                      </a:lnTo>
                      <a:lnTo>
                        <a:pt x="2666" y="1552"/>
                      </a:lnTo>
                      <a:lnTo>
                        <a:pt x="2667" y="1552"/>
                      </a:lnTo>
                      <a:lnTo>
                        <a:pt x="2667" y="1549"/>
                      </a:lnTo>
                      <a:lnTo>
                        <a:pt x="2667" y="1543"/>
                      </a:lnTo>
                      <a:lnTo>
                        <a:pt x="2668" y="1539"/>
                      </a:lnTo>
                      <a:lnTo>
                        <a:pt x="2668" y="1537"/>
                      </a:lnTo>
                      <a:lnTo>
                        <a:pt x="2669" y="1538"/>
                      </a:lnTo>
                      <a:lnTo>
                        <a:pt x="2669" y="1535"/>
                      </a:lnTo>
                      <a:lnTo>
                        <a:pt x="2669" y="1535"/>
                      </a:lnTo>
                      <a:lnTo>
                        <a:pt x="2670" y="1527"/>
                      </a:lnTo>
                      <a:lnTo>
                        <a:pt x="2670" y="1523"/>
                      </a:lnTo>
                      <a:lnTo>
                        <a:pt x="2670" y="1514"/>
                      </a:lnTo>
                      <a:lnTo>
                        <a:pt x="2671" y="1521"/>
                      </a:lnTo>
                      <a:lnTo>
                        <a:pt x="2671" y="1520"/>
                      </a:lnTo>
                      <a:lnTo>
                        <a:pt x="2672" y="1517"/>
                      </a:lnTo>
                      <a:lnTo>
                        <a:pt x="2672" y="1512"/>
                      </a:lnTo>
                      <a:lnTo>
                        <a:pt x="2672" y="1511"/>
                      </a:lnTo>
                      <a:lnTo>
                        <a:pt x="2673" y="1506"/>
                      </a:lnTo>
                      <a:lnTo>
                        <a:pt x="2673" y="1501"/>
                      </a:lnTo>
                      <a:lnTo>
                        <a:pt x="2674" y="1500"/>
                      </a:lnTo>
                      <a:lnTo>
                        <a:pt x="2674" y="1497"/>
                      </a:lnTo>
                      <a:lnTo>
                        <a:pt x="2674" y="1494"/>
                      </a:lnTo>
                      <a:lnTo>
                        <a:pt x="2675" y="1493"/>
                      </a:lnTo>
                      <a:lnTo>
                        <a:pt x="2675" y="1493"/>
                      </a:lnTo>
                      <a:lnTo>
                        <a:pt x="2675" y="1484"/>
                      </a:lnTo>
                      <a:lnTo>
                        <a:pt x="2676" y="1483"/>
                      </a:lnTo>
                      <a:lnTo>
                        <a:pt x="2676" y="1480"/>
                      </a:lnTo>
                      <a:lnTo>
                        <a:pt x="2677" y="1477"/>
                      </a:lnTo>
                      <a:lnTo>
                        <a:pt x="2677" y="1472"/>
                      </a:lnTo>
                      <a:lnTo>
                        <a:pt x="2677" y="1465"/>
                      </a:lnTo>
                      <a:lnTo>
                        <a:pt x="2678" y="1463"/>
                      </a:lnTo>
                      <a:lnTo>
                        <a:pt x="2678" y="1463"/>
                      </a:lnTo>
                      <a:lnTo>
                        <a:pt x="2679" y="1461"/>
                      </a:lnTo>
                      <a:lnTo>
                        <a:pt x="2679" y="1457"/>
                      </a:lnTo>
                      <a:lnTo>
                        <a:pt x="2679" y="1456"/>
                      </a:lnTo>
                      <a:lnTo>
                        <a:pt x="2680" y="1452"/>
                      </a:lnTo>
                      <a:lnTo>
                        <a:pt x="2680" y="1448"/>
                      </a:lnTo>
                      <a:lnTo>
                        <a:pt x="2681" y="1445"/>
                      </a:lnTo>
                      <a:lnTo>
                        <a:pt x="2681" y="1447"/>
                      </a:lnTo>
                      <a:lnTo>
                        <a:pt x="2681" y="1444"/>
                      </a:lnTo>
                      <a:lnTo>
                        <a:pt x="2682" y="1442"/>
                      </a:lnTo>
                      <a:lnTo>
                        <a:pt x="2682" y="1442"/>
                      </a:lnTo>
                      <a:lnTo>
                        <a:pt x="2682" y="1439"/>
                      </a:lnTo>
                      <a:lnTo>
                        <a:pt x="2683" y="1433"/>
                      </a:lnTo>
                      <a:lnTo>
                        <a:pt x="2683" y="1432"/>
                      </a:lnTo>
                      <a:lnTo>
                        <a:pt x="2684" y="1430"/>
                      </a:lnTo>
                      <a:lnTo>
                        <a:pt x="2684" y="1426"/>
                      </a:lnTo>
                      <a:lnTo>
                        <a:pt x="2684" y="1422"/>
                      </a:lnTo>
                      <a:lnTo>
                        <a:pt x="2685" y="1414"/>
                      </a:lnTo>
                      <a:lnTo>
                        <a:pt x="2685" y="1410"/>
                      </a:lnTo>
                      <a:lnTo>
                        <a:pt x="2686" y="1401"/>
                      </a:lnTo>
                      <a:lnTo>
                        <a:pt x="2686" y="1406"/>
                      </a:lnTo>
                      <a:lnTo>
                        <a:pt x="2686" y="1402"/>
                      </a:lnTo>
                      <a:lnTo>
                        <a:pt x="2687" y="1398"/>
                      </a:lnTo>
                      <a:lnTo>
                        <a:pt x="2687" y="1392"/>
                      </a:lnTo>
                      <a:lnTo>
                        <a:pt x="2687" y="1391"/>
                      </a:lnTo>
                      <a:lnTo>
                        <a:pt x="2688" y="1386"/>
                      </a:lnTo>
                      <a:lnTo>
                        <a:pt x="2688" y="1386"/>
                      </a:lnTo>
                      <a:lnTo>
                        <a:pt x="2689" y="1385"/>
                      </a:lnTo>
                      <a:lnTo>
                        <a:pt x="2689" y="1375"/>
                      </a:lnTo>
                      <a:lnTo>
                        <a:pt x="2689" y="1373"/>
                      </a:lnTo>
                      <a:lnTo>
                        <a:pt x="2690" y="1374"/>
                      </a:lnTo>
                      <a:lnTo>
                        <a:pt x="2690" y="1370"/>
                      </a:lnTo>
                      <a:lnTo>
                        <a:pt x="2691" y="1364"/>
                      </a:lnTo>
                      <a:lnTo>
                        <a:pt x="2691" y="1361"/>
                      </a:lnTo>
                      <a:lnTo>
                        <a:pt x="2691" y="1359"/>
                      </a:lnTo>
                      <a:lnTo>
                        <a:pt x="2692" y="1354"/>
                      </a:lnTo>
                      <a:lnTo>
                        <a:pt x="2692" y="1348"/>
                      </a:lnTo>
                      <a:lnTo>
                        <a:pt x="2692" y="1349"/>
                      </a:lnTo>
                      <a:lnTo>
                        <a:pt x="2693" y="1350"/>
                      </a:lnTo>
                      <a:lnTo>
                        <a:pt x="2693" y="1353"/>
                      </a:lnTo>
                      <a:lnTo>
                        <a:pt x="2694" y="1349"/>
                      </a:lnTo>
                      <a:lnTo>
                        <a:pt x="2694" y="1345"/>
                      </a:lnTo>
                      <a:lnTo>
                        <a:pt x="2694" y="1340"/>
                      </a:lnTo>
                      <a:lnTo>
                        <a:pt x="2695" y="1334"/>
                      </a:lnTo>
                      <a:lnTo>
                        <a:pt x="2695" y="1333"/>
                      </a:lnTo>
                      <a:lnTo>
                        <a:pt x="2696" y="1329"/>
                      </a:lnTo>
                      <a:lnTo>
                        <a:pt x="2696" y="1332"/>
                      </a:lnTo>
                      <a:lnTo>
                        <a:pt x="2696" y="1328"/>
                      </a:lnTo>
                      <a:lnTo>
                        <a:pt x="2697" y="1325"/>
                      </a:lnTo>
                      <a:lnTo>
                        <a:pt x="2697" y="1320"/>
                      </a:lnTo>
                      <a:lnTo>
                        <a:pt x="2698" y="1319"/>
                      </a:lnTo>
                      <a:lnTo>
                        <a:pt x="2698" y="1313"/>
                      </a:lnTo>
                      <a:lnTo>
                        <a:pt x="2698" y="1311"/>
                      </a:lnTo>
                      <a:lnTo>
                        <a:pt x="2699" y="1311"/>
                      </a:lnTo>
                      <a:lnTo>
                        <a:pt x="2699" y="1308"/>
                      </a:lnTo>
                      <a:lnTo>
                        <a:pt x="2699" y="1306"/>
                      </a:lnTo>
                      <a:lnTo>
                        <a:pt x="2700" y="1300"/>
                      </a:lnTo>
                      <a:lnTo>
                        <a:pt x="2700" y="1294"/>
                      </a:lnTo>
                      <a:lnTo>
                        <a:pt x="2701" y="1285"/>
                      </a:lnTo>
                      <a:lnTo>
                        <a:pt x="2701" y="1294"/>
                      </a:lnTo>
                      <a:lnTo>
                        <a:pt x="2701" y="1285"/>
                      </a:lnTo>
                      <a:lnTo>
                        <a:pt x="2702" y="1287"/>
                      </a:lnTo>
                      <a:lnTo>
                        <a:pt x="2702" y="1284"/>
                      </a:lnTo>
                      <a:lnTo>
                        <a:pt x="2703" y="1283"/>
                      </a:lnTo>
                      <a:lnTo>
                        <a:pt x="2703" y="1275"/>
                      </a:lnTo>
                      <a:lnTo>
                        <a:pt x="2703" y="1278"/>
                      </a:lnTo>
                      <a:lnTo>
                        <a:pt x="2704" y="1273"/>
                      </a:lnTo>
                      <a:lnTo>
                        <a:pt x="2704" y="1270"/>
                      </a:lnTo>
                      <a:lnTo>
                        <a:pt x="2704" y="1267"/>
                      </a:lnTo>
                      <a:lnTo>
                        <a:pt x="2705" y="1261"/>
                      </a:lnTo>
                      <a:lnTo>
                        <a:pt x="2705" y="1256"/>
                      </a:lnTo>
                      <a:lnTo>
                        <a:pt x="2706" y="1253"/>
                      </a:lnTo>
                      <a:lnTo>
                        <a:pt x="2706" y="1253"/>
                      </a:lnTo>
                      <a:lnTo>
                        <a:pt x="2706" y="1254"/>
                      </a:lnTo>
                      <a:lnTo>
                        <a:pt x="2707" y="1251"/>
                      </a:lnTo>
                      <a:lnTo>
                        <a:pt x="2707" y="1245"/>
                      </a:lnTo>
                      <a:lnTo>
                        <a:pt x="2708" y="1242"/>
                      </a:lnTo>
                      <a:lnTo>
                        <a:pt x="2708" y="1239"/>
                      </a:lnTo>
                      <a:lnTo>
                        <a:pt x="2708" y="1238"/>
                      </a:lnTo>
                      <a:lnTo>
                        <a:pt x="2709" y="1235"/>
                      </a:lnTo>
                      <a:lnTo>
                        <a:pt x="2709" y="1233"/>
                      </a:lnTo>
                      <a:lnTo>
                        <a:pt x="2709" y="1228"/>
                      </a:lnTo>
                      <a:lnTo>
                        <a:pt x="2710" y="1229"/>
                      </a:lnTo>
                      <a:lnTo>
                        <a:pt x="2710" y="1220"/>
                      </a:lnTo>
                      <a:lnTo>
                        <a:pt x="2711" y="1219"/>
                      </a:lnTo>
                      <a:lnTo>
                        <a:pt x="2711" y="1224"/>
                      </a:lnTo>
                      <a:lnTo>
                        <a:pt x="2711" y="1220"/>
                      </a:lnTo>
                      <a:lnTo>
                        <a:pt x="2712" y="1215"/>
                      </a:lnTo>
                      <a:lnTo>
                        <a:pt x="2712" y="1214"/>
                      </a:lnTo>
                      <a:lnTo>
                        <a:pt x="2713" y="1208"/>
                      </a:lnTo>
                      <a:lnTo>
                        <a:pt x="2713" y="1201"/>
                      </a:lnTo>
                      <a:lnTo>
                        <a:pt x="2713" y="1200"/>
                      </a:lnTo>
                      <a:lnTo>
                        <a:pt x="2714" y="1198"/>
                      </a:lnTo>
                      <a:lnTo>
                        <a:pt x="2714" y="1193"/>
                      </a:lnTo>
                      <a:lnTo>
                        <a:pt x="2714" y="1193"/>
                      </a:lnTo>
                      <a:lnTo>
                        <a:pt x="2715" y="1190"/>
                      </a:lnTo>
                      <a:lnTo>
                        <a:pt x="2715" y="1187"/>
                      </a:lnTo>
                      <a:lnTo>
                        <a:pt x="2716" y="1178"/>
                      </a:lnTo>
                      <a:lnTo>
                        <a:pt x="2716" y="1183"/>
                      </a:lnTo>
                      <a:lnTo>
                        <a:pt x="2716" y="1178"/>
                      </a:lnTo>
                      <a:lnTo>
                        <a:pt x="2717" y="1178"/>
                      </a:lnTo>
                      <a:lnTo>
                        <a:pt x="2717" y="1176"/>
                      </a:lnTo>
                      <a:lnTo>
                        <a:pt x="2718" y="1176"/>
                      </a:lnTo>
                      <a:lnTo>
                        <a:pt x="2718" y="1171"/>
                      </a:lnTo>
                      <a:lnTo>
                        <a:pt x="2718" y="1169"/>
                      </a:lnTo>
                      <a:lnTo>
                        <a:pt x="2719" y="1170"/>
                      </a:lnTo>
                      <a:lnTo>
                        <a:pt x="2719" y="1167"/>
                      </a:lnTo>
                      <a:lnTo>
                        <a:pt x="2720" y="1164"/>
                      </a:lnTo>
                      <a:lnTo>
                        <a:pt x="2720" y="1160"/>
                      </a:lnTo>
                      <a:lnTo>
                        <a:pt x="2720" y="1157"/>
                      </a:lnTo>
                      <a:lnTo>
                        <a:pt x="2721" y="1153"/>
                      </a:lnTo>
                      <a:lnTo>
                        <a:pt x="2721" y="1156"/>
                      </a:lnTo>
                      <a:lnTo>
                        <a:pt x="2721" y="1154"/>
                      </a:lnTo>
                      <a:lnTo>
                        <a:pt x="2722" y="1150"/>
                      </a:lnTo>
                      <a:lnTo>
                        <a:pt x="2722" y="1149"/>
                      </a:lnTo>
                      <a:lnTo>
                        <a:pt x="2723" y="1149"/>
                      </a:lnTo>
                      <a:lnTo>
                        <a:pt x="2723" y="1147"/>
                      </a:lnTo>
                      <a:lnTo>
                        <a:pt x="2723" y="1151"/>
                      </a:lnTo>
                      <a:lnTo>
                        <a:pt x="2724" y="1150"/>
                      </a:lnTo>
                      <a:lnTo>
                        <a:pt x="2724" y="1148"/>
                      </a:lnTo>
                      <a:lnTo>
                        <a:pt x="2725" y="1141"/>
                      </a:lnTo>
                      <a:lnTo>
                        <a:pt x="2725" y="1132"/>
                      </a:lnTo>
                      <a:lnTo>
                        <a:pt x="2725" y="1123"/>
                      </a:lnTo>
                      <a:lnTo>
                        <a:pt x="2726" y="1121"/>
                      </a:lnTo>
                      <a:lnTo>
                        <a:pt x="2726" y="1125"/>
                      </a:lnTo>
                      <a:lnTo>
                        <a:pt x="2726" y="1123"/>
                      </a:lnTo>
                      <a:lnTo>
                        <a:pt x="2727" y="1123"/>
                      </a:lnTo>
                      <a:lnTo>
                        <a:pt x="2727" y="1119"/>
                      </a:lnTo>
                      <a:lnTo>
                        <a:pt x="2728" y="1115"/>
                      </a:lnTo>
                      <a:lnTo>
                        <a:pt x="2728" y="1109"/>
                      </a:lnTo>
                      <a:lnTo>
                        <a:pt x="2728" y="1110"/>
                      </a:lnTo>
                      <a:lnTo>
                        <a:pt x="2729" y="1106"/>
                      </a:lnTo>
                      <a:lnTo>
                        <a:pt x="2729" y="1107"/>
                      </a:lnTo>
                      <a:lnTo>
                        <a:pt x="2730" y="1104"/>
                      </a:lnTo>
                      <a:lnTo>
                        <a:pt x="2730" y="1102"/>
                      </a:lnTo>
                      <a:lnTo>
                        <a:pt x="2730" y="1098"/>
                      </a:lnTo>
                      <a:lnTo>
                        <a:pt x="2731" y="1089"/>
                      </a:lnTo>
                      <a:lnTo>
                        <a:pt x="2731" y="1097"/>
                      </a:lnTo>
                      <a:lnTo>
                        <a:pt x="2731" y="1094"/>
                      </a:lnTo>
                      <a:lnTo>
                        <a:pt x="2732" y="1091"/>
                      </a:lnTo>
                      <a:lnTo>
                        <a:pt x="2732" y="1088"/>
                      </a:lnTo>
                      <a:lnTo>
                        <a:pt x="2733" y="1089"/>
                      </a:lnTo>
                      <a:lnTo>
                        <a:pt x="2733" y="1083"/>
                      </a:lnTo>
                      <a:lnTo>
                        <a:pt x="2733" y="1081"/>
                      </a:lnTo>
                      <a:lnTo>
                        <a:pt x="2734" y="1083"/>
                      </a:lnTo>
                      <a:lnTo>
                        <a:pt x="2734" y="1079"/>
                      </a:lnTo>
                      <a:lnTo>
                        <a:pt x="2735" y="1078"/>
                      </a:lnTo>
                      <a:lnTo>
                        <a:pt x="2735" y="1075"/>
                      </a:lnTo>
                      <a:lnTo>
                        <a:pt x="2735" y="1074"/>
                      </a:lnTo>
                      <a:lnTo>
                        <a:pt x="2736" y="1067"/>
                      </a:lnTo>
                      <a:lnTo>
                        <a:pt x="2736" y="1064"/>
                      </a:lnTo>
                      <a:lnTo>
                        <a:pt x="2737" y="1070"/>
                      </a:lnTo>
                      <a:lnTo>
                        <a:pt x="2737" y="1067"/>
                      </a:lnTo>
                      <a:lnTo>
                        <a:pt x="2737" y="1064"/>
                      </a:lnTo>
                      <a:lnTo>
                        <a:pt x="2738" y="1062"/>
                      </a:lnTo>
                      <a:lnTo>
                        <a:pt x="2738" y="1058"/>
                      </a:lnTo>
                      <a:lnTo>
                        <a:pt x="2738" y="1060"/>
                      </a:lnTo>
                      <a:lnTo>
                        <a:pt x="2739" y="1055"/>
                      </a:lnTo>
                      <a:lnTo>
                        <a:pt x="2739" y="1050"/>
                      </a:lnTo>
                      <a:lnTo>
                        <a:pt x="2740" y="1046"/>
                      </a:lnTo>
                      <a:lnTo>
                        <a:pt x="2740" y="1043"/>
                      </a:lnTo>
                      <a:lnTo>
                        <a:pt x="2740" y="1039"/>
                      </a:lnTo>
                      <a:lnTo>
                        <a:pt x="2741" y="1038"/>
                      </a:lnTo>
                      <a:lnTo>
                        <a:pt x="2741" y="1040"/>
                      </a:lnTo>
                      <a:lnTo>
                        <a:pt x="2742" y="1035"/>
                      </a:lnTo>
                      <a:lnTo>
                        <a:pt x="2742" y="1035"/>
                      </a:lnTo>
                      <a:lnTo>
                        <a:pt x="2742" y="1033"/>
                      </a:lnTo>
                      <a:lnTo>
                        <a:pt x="2743" y="1032"/>
                      </a:lnTo>
                      <a:lnTo>
                        <a:pt x="2743" y="1028"/>
                      </a:lnTo>
                      <a:lnTo>
                        <a:pt x="2743" y="1028"/>
                      </a:lnTo>
                      <a:lnTo>
                        <a:pt x="2744" y="1027"/>
                      </a:lnTo>
                      <a:lnTo>
                        <a:pt x="2744" y="1022"/>
                      </a:lnTo>
                      <a:lnTo>
                        <a:pt x="2745" y="1022"/>
                      </a:lnTo>
                      <a:lnTo>
                        <a:pt x="2745" y="1017"/>
                      </a:lnTo>
                      <a:lnTo>
                        <a:pt x="2745" y="1018"/>
                      </a:lnTo>
                      <a:lnTo>
                        <a:pt x="2746" y="1014"/>
                      </a:lnTo>
                      <a:lnTo>
                        <a:pt x="2746" y="1023"/>
                      </a:lnTo>
                      <a:lnTo>
                        <a:pt x="2747" y="1018"/>
                      </a:lnTo>
                      <a:lnTo>
                        <a:pt x="2747" y="1014"/>
                      </a:lnTo>
                      <a:lnTo>
                        <a:pt x="2747" y="1007"/>
                      </a:lnTo>
                      <a:lnTo>
                        <a:pt x="2748" y="1008"/>
                      </a:lnTo>
                      <a:lnTo>
                        <a:pt x="2748" y="1003"/>
                      </a:lnTo>
                      <a:lnTo>
                        <a:pt x="2748" y="1007"/>
                      </a:lnTo>
                      <a:lnTo>
                        <a:pt x="2749" y="1005"/>
                      </a:lnTo>
                      <a:lnTo>
                        <a:pt x="2749" y="1003"/>
                      </a:lnTo>
                      <a:lnTo>
                        <a:pt x="2750" y="996"/>
                      </a:lnTo>
                      <a:lnTo>
                        <a:pt x="2750" y="993"/>
                      </a:lnTo>
                      <a:lnTo>
                        <a:pt x="2750" y="993"/>
                      </a:lnTo>
                      <a:lnTo>
                        <a:pt x="2751" y="988"/>
                      </a:lnTo>
                      <a:lnTo>
                        <a:pt x="2751" y="986"/>
                      </a:lnTo>
                      <a:lnTo>
                        <a:pt x="2752" y="987"/>
                      </a:lnTo>
                      <a:lnTo>
                        <a:pt x="2752" y="984"/>
                      </a:lnTo>
                      <a:lnTo>
                        <a:pt x="2752" y="978"/>
                      </a:lnTo>
                      <a:lnTo>
                        <a:pt x="2753" y="973"/>
                      </a:lnTo>
                      <a:lnTo>
                        <a:pt x="2753" y="974"/>
                      </a:lnTo>
                      <a:lnTo>
                        <a:pt x="2753" y="975"/>
                      </a:lnTo>
                      <a:lnTo>
                        <a:pt x="2754" y="972"/>
                      </a:lnTo>
                      <a:lnTo>
                        <a:pt x="2754" y="972"/>
                      </a:lnTo>
                      <a:lnTo>
                        <a:pt x="2755" y="971"/>
                      </a:lnTo>
                      <a:lnTo>
                        <a:pt x="2755" y="966"/>
                      </a:lnTo>
                      <a:lnTo>
                        <a:pt x="2755" y="960"/>
                      </a:lnTo>
                      <a:lnTo>
                        <a:pt x="2756" y="956"/>
                      </a:lnTo>
                      <a:lnTo>
                        <a:pt x="2756" y="957"/>
                      </a:lnTo>
                      <a:lnTo>
                        <a:pt x="2757" y="956"/>
                      </a:lnTo>
                      <a:lnTo>
                        <a:pt x="2757" y="955"/>
                      </a:lnTo>
                      <a:lnTo>
                        <a:pt x="2757" y="957"/>
                      </a:lnTo>
                      <a:lnTo>
                        <a:pt x="2758" y="957"/>
                      </a:lnTo>
                      <a:lnTo>
                        <a:pt x="2758" y="957"/>
                      </a:lnTo>
                      <a:lnTo>
                        <a:pt x="2759" y="957"/>
                      </a:lnTo>
                      <a:lnTo>
                        <a:pt x="2759" y="952"/>
                      </a:lnTo>
                      <a:lnTo>
                        <a:pt x="2759" y="949"/>
                      </a:lnTo>
                      <a:lnTo>
                        <a:pt x="2760" y="948"/>
                      </a:lnTo>
                      <a:lnTo>
                        <a:pt x="2760" y="945"/>
                      </a:lnTo>
                      <a:lnTo>
                        <a:pt x="2760" y="944"/>
                      </a:lnTo>
                      <a:lnTo>
                        <a:pt x="2761" y="935"/>
                      </a:lnTo>
                      <a:lnTo>
                        <a:pt x="2761" y="941"/>
                      </a:lnTo>
                      <a:lnTo>
                        <a:pt x="2762" y="937"/>
                      </a:lnTo>
                      <a:lnTo>
                        <a:pt x="2762" y="937"/>
                      </a:lnTo>
                      <a:lnTo>
                        <a:pt x="2762" y="932"/>
                      </a:lnTo>
                      <a:lnTo>
                        <a:pt x="2763" y="932"/>
                      </a:lnTo>
                      <a:lnTo>
                        <a:pt x="2763" y="931"/>
                      </a:lnTo>
                      <a:lnTo>
                        <a:pt x="2764" y="932"/>
                      </a:lnTo>
                      <a:lnTo>
                        <a:pt x="2764" y="934"/>
                      </a:lnTo>
                      <a:lnTo>
                        <a:pt x="2764" y="932"/>
                      </a:lnTo>
                      <a:lnTo>
                        <a:pt x="2765" y="932"/>
                      </a:lnTo>
                      <a:lnTo>
                        <a:pt x="2765" y="925"/>
                      </a:lnTo>
                      <a:lnTo>
                        <a:pt x="2765" y="926"/>
                      </a:lnTo>
                      <a:lnTo>
                        <a:pt x="2766" y="918"/>
                      </a:lnTo>
                      <a:lnTo>
                        <a:pt x="2766" y="921"/>
                      </a:lnTo>
                      <a:lnTo>
                        <a:pt x="2767" y="923"/>
                      </a:lnTo>
                      <a:lnTo>
                        <a:pt x="2767" y="921"/>
                      </a:lnTo>
                      <a:lnTo>
                        <a:pt x="2767" y="917"/>
                      </a:lnTo>
                      <a:lnTo>
                        <a:pt x="2768" y="915"/>
                      </a:lnTo>
                      <a:lnTo>
                        <a:pt x="2768" y="913"/>
                      </a:lnTo>
                      <a:lnTo>
                        <a:pt x="2769" y="909"/>
                      </a:lnTo>
                      <a:lnTo>
                        <a:pt x="2769" y="907"/>
                      </a:lnTo>
                      <a:lnTo>
                        <a:pt x="2769" y="906"/>
                      </a:lnTo>
                      <a:lnTo>
                        <a:pt x="2770" y="907"/>
                      </a:lnTo>
                      <a:lnTo>
                        <a:pt x="2770" y="902"/>
                      </a:lnTo>
                      <a:lnTo>
                        <a:pt x="2770" y="898"/>
                      </a:lnTo>
                      <a:lnTo>
                        <a:pt x="2771" y="896"/>
                      </a:lnTo>
                      <a:lnTo>
                        <a:pt x="2771" y="898"/>
                      </a:lnTo>
                      <a:lnTo>
                        <a:pt x="2772" y="899"/>
                      </a:lnTo>
                      <a:lnTo>
                        <a:pt x="2772" y="899"/>
                      </a:lnTo>
                      <a:lnTo>
                        <a:pt x="2772" y="897"/>
                      </a:lnTo>
                      <a:lnTo>
                        <a:pt x="2773" y="893"/>
                      </a:lnTo>
                      <a:lnTo>
                        <a:pt x="2773" y="889"/>
                      </a:lnTo>
                      <a:lnTo>
                        <a:pt x="2774" y="888"/>
                      </a:lnTo>
                      <a:lnTo>
                        <a:pt x="2774" y="892"/>
                      </a:lnTo>
                      <a:lnTo>
                        <a:pt x="2774" y="890"/>
                      </a:lnTo>
                      <a:lnTo>
                        <a:pt x="2775" y="886"/>
                      </a:lnTo>
                      <a:lnTo>
                        <a:pt x="2775" y="886"/>
                      </a:lnTo>
                      <a:lnTo>
                        <a:pt x="2776" y="886"/>
                      </a:lnTo>
                      <a:lnTo>
                        <a:pt x="2776" y="878"/>
                      </a:lnTo>
                      <a:lnTo>
                        <a:pt x="2776" y="886"/>
                      </a:lnTo>
                      <a:lnTo>
                        <a:pt x="2777" y="881"/>
                      </a:lnTo>
                      <a:lnTo>
                        <a:pt x="2777" y="877"/>
                      </a:lnTo>
                      <a:lnTo>
                        <a:pt x="2777" y="873"/>
                      </a:lnTo>
                      <a:lnTo>
                        <a:pt x="2778" y="869"/>
                      </a:lnTo>
                      <a:lnTo>
                        <a:pt x="2778" y="868"/>
                      </a:lnTo>
                      <a:lnTo>
                        <a:pt x="2779" y="866"/>
                      </a:lnTo>
                      <a:lnTo>
                        <a:pt x="2779" y="864"/>
                      </a:lnTo>
                      <a:lnTo>
                        <a:pt x="2779" y="862"/>
                      </a:lnTo>
                      <a:lnTo>
                        <a:pt x="2780" y="864"/>
                      </a:lnTo>
                      <a:lnTo>
                        <a:pt x="2780" y="863"/>
                      </a:lnTo>
                      <a:lnTo>
                        <a:pt x="2781" y="862"/>
                      </a:lnTo>
                      <a:lnTo>
                        <a:pt x="2781" y="857"/>
                      </a:lnTo>
                      <a:lnTo>
                        <a:pt x="2781" y="860"/>
                      </a:lnTo>
                      <a:lnTo>
                        <a:pt x="2782" y="863"/>
                      </a:lnTo>
                      <a:lnTo>
                        <a:pt x="2782" y="864"/>
                      </a:lnTo>
                      <a:lnTo>
                        <a:pt x="2782" y="861"/>
                      </a:lnTo>
                      <a:lnTo>
                        <a:pt x="2783" y="858"/>
                      </a:lnTo>
                      <a:lnTo>
                        <a:pt x="2783" y="857"/>
                      </a:lnTo>
                      <a:lnTo>
                        <a:pt x="2784" y="858"/>
                      </a:lnTo>
                      <a:lnTo>
                        <a:pt x="2784" y="856"/>
                      </a:lnTo>
                      <a:lnTo>
                        <a:pt x="2784" y="852"/>
                      </a:lnTo>
                      <a:lnTo>
                        <a:pt x="2785" y="852"/>
                      </a:lnTo>
                      <a:lnTo>
                        <a:pt x="2785" y="850"/>
                      </a:lnTo>
                      <a:lnTo>
                        <a:pt x="2786" y="851"/>
                      </a:lnTo>
                      <a:lnTo>
                        <a:pt x="2786" y="849"/>
                      </a:lnTo>
                      <a:lnTo>
                        <a:pt x="2786" y="852"/>
                      </a:lnTo>
                      <a:lnTo>
                        <a:pt x="2787" y="850"/>
                      </a:lnTo>
                      <a:lnTo>
                        <a:pt x="2787" y="851"/>
                      </a:lnTo>
                      <a:lnTo>
                        <a:pt x="2787" y="851"/>
                      </a:lnTo>
                      <a:lnTo>
                        <a:pt x="2788" y="853"/>
                      </a:lnTo>
                      <a:lnTo>
                        <a:pt x="2788" y="853"/>
                      </a:lnTo>
                      <a:lnTo>
                        <a:pt x="2789" y="851"/>
                      </a:lnTo>
                      <a:lnTo>
                        <a:pt x="2789" y="847"/>
                      </a:lnTo>
                      <a:lnTo>
                        <a:pt x="2789" y="843"/>
                      </a:lnTo>
                      <a:lnTo>
                        <a:pt x="2790" y="840"/>
                      </a:lnTo>
                      <a:lnTo>
                        <a:pt x="2790" y="838"/>
                      </a:lnTo>
                      <a:lnTo>
                        <a:pt x="2791" y="831"/>
                      </a:lnTo>
                      <a:lnTo>
                        <a:pt x="2791" y="829"/>
                      </a:lnTo>
                      <a:lnTo>
                        <a:pt x="2791" y="842"/>
                      </a:lnTo>
                      <a:lnTo>
                        <a:pt x="2792" y="834"/>
                      </a:lnTo>
                      <a:lnTo>
                        <a:pt x="2792" y="833"/>
                      </a:lnTo>
                      <a:lnTo>
                        <a:pt x="2792" y="828"/>
                      </a:lnTo>
                      <a:lnTo>
                        <a:pt x="2793" y="827"/>
                      </a:lnTo>
                      <a:lnTo>
                        <a:pt x="2793" y="826"/>
                      </a:lnTo>
                      <a:lnTo>
                        <a:pt x="2794" y="825"/>
                      </a:lnTo>
                      <a:lnTo>
                        <a:pt x="2794" y="827"/>
                      </a:lnTo>
                      <a:lnTo>
                        <a:pt x="2794" y="824"/>
                      </a:lnTo>
                      <a:lnTo>
                        <a:pt x="2795" y="821"/>
                      </a:lnTo>
                      <a:lnTo>
                        <a:pt x="2795" y="824"/>
                      </a:lnTo>
                      <a:lnTo>
                        <a:pt x="2796" y="821"/>
                      </a:lnTo>
                      <a:lnTo>
                        <a:pt x="2796" y="816"/>
                      </a:lnTo>
                      <a:lnTo>
                        <a:pt x="2796" y="818"/>
                      </a:lnTo>
                      <a:lnTo>
                        <a:pt x="2797" y="821"/>
                      </a:lnTo>
                      <a:lnTo>
                        <a:pt x="2797" y="818"/>
                      </a:lnTo>
                      <a:lnTo>
                        <a:pt x="2798" y="815"/>
                      </a:lnTo>
                      <a:lnTo>
                        <a:pt x="2798" y="812"/>
                      </a:lnTo>
                      <a:lnTo>
                        <a:pt x="2798" y="811"/>
                      </a:lnTo>
                      <a:lnTo>
                        <a:pt x="2799" y="814"/>
                      </a:lnTo>
                      <a:lnTo>
                        <a:pt x="2799" y="816"/>
                      </a:lnTo>
                      <a:lnTo>
                        <a:pt x="2799" y="812"/>
                      </a:lnTo>
                      <a:lnTo>
                        <a:pt x="2800" y="812"/>
                      </a:lnTo>
                      <a:lnTo>
                        <a:pt x="2800" y="809"/>
                      </a:lnTo>
                      <a:lnTo>
                        <a:pt x="2801" y="807"/>
                      </a:lnTo>
                      <a:lnTo>
                        <a:pt x="2801" y="804"/>
                      </a:lnTo>
                      <a:lnTo>
                        <a:pt x="2801" y="811"/>
                      </a:lnTo>
                      <a:lnTo>
                        <a:pt x="2802" y="806"/>
                      </a:lnTo>
                      <a:lnTo>
                        <a:pt x="2802" y="803"/>
                      </a:lnTo>
                      <a:lnTo>
                        <a:pt x="2803" y="803"/>
                      </a:lnTo>
                      <a:lnTo>
                        <a:pt x="2803" y="798"/>
                      </a:lnTo>
                      <a:lnTo>
                        <a:pt x="2803" y="798"/>
                      </a:lnTo>
                      <a:lnTo>
                        <a:pt x="2804" y="797"/>
                      </a:lnTo>
                      <a:lnTo>
                        <a:pt x="2804" y="804"/>
                      </a:lnTo>
                      <a:lnTo>
                        <a:pt x="2804" y="799"/>
                      </a:lnTo>
                      <a:lnTo>
                        <a:pt x="2805" y="798"/>
                      </a:lnTo>
                      <a:lnTo>
                        <a:pt x="2805" y="797"/>
                      </a:lnTo>
                      <a:lnTo>
                        <a:pt x="2806" y="792"/>
                      </a:lnTo>
                      <a:lnTo>
                        <a:pt x="2806" y="787"/>
                      </a:lnTo>
                      <a:lnTo>
                        <a:pt x="2806" y="796"/>
                      </a:lnTo>
                      <a:lnTo>
                        <a:pt x="2807" y="794"/>
                      </a:lnTo>
                      <a:lnTo>
                        <a:pt x="2807" y="793"/>
                      </a:lnTo>
                      <a:lnTo>
                        <a:pt x="2808" y="790"/>
                      </a:lnTo>
                      <a:lnTo>
                        <a:pt x="2808" y="792"/>
                      </a:lnTo>
                      <a:lnTo>
                        <a:pt x="2808" y="787"/>
                      </a:lnTo>
                      <a:lnTo>
                        <a:pt x="2809" y="791"/>
                      </a:lnTo>
                      <a:lnTo>
                        <a:pt x="2809" y="790"/>
                      </a:lnTo>
                      <a:lnTo>
                        <a:pt x="2809" y="787"/>
                      </a:lnTo>
                      <a:lnTo>
                        <a:pt x="2810" y="787"/>
                      </a:lnTo>
                      <a:lnTo>
                        <a:pt x="2810" y="787"/>
                      </a:lnTo>
                      <a:lnTo>
                        <a:pt x="2811" y="786"/>
                      </a:lnTo>
                      <a:lnTo>
                        <a:pt x="2811" y="786"/>
                      </a:lnTo>
                      <a:lnTo>
                        <a:pt x="2811" y="791"/>
                      </a:lnTo>
                      <a:lnTo>
                        <a:pt x="2812" y="791"/>
                      </a:lnTo>
                      <a:lnTo>
                        <a:pt x="2812" y="791"/>
                      </a:lnTo>
                      <a:lnTo>
                        <a:pt x="2813" y="782"/>
                      </a:lnTo>
                      <a:lnTo>
                        <a:pt x="2813" y="778"/>
                      </a:lnTo>
                      <a:lnTo>
                        <a:pt x="2813" y="776"/>
                      </a:lnTo>
                      <a:lnTo>
                        <a:pt x="2814" y="778"/>
                      </a:lnTo>
                      <a:lnTo>
                        <a:pt x="2814" y="775"/>
                      </a:lnTo>
                      <a:lnTo>
                        <a:pt x="2815" y="774"/>
                      </a:lnTo>
                      <a:lnTo>
                        <a:pt x="2815" y="776"/>
                      </a:lnTo>
                      <a:lnTo>
                        <a:pt x="2815" y="772"/>
                      </a:lnTo>
                      <a:lnTo>
                        <a:pt x="2816" y="769"/>
                      </a:lnTo>
                      <a:lnTo>
                        <a:pt x="2816" y="765"/>
                      </a:lnTo>
                      <a:lnTo>
                        <a:pt x="2816" y="769"/>
                      </a:lnTo>
                      <a:lnTo>
                        <a:pt x="2817" y="771"/>
                      </a:lnTo>
                      <a:lnTo>
                        <a:pt x="2817" y="772"/>
                      </a:lnTo>
                      <a:lnTo>
                        <a:pt x="2818" y="770"/>
                      </a:lnTo>
                      <a:lnTo>
                        <a:pt x="2818" y="769"/>
                      </a:lnTo>
                      <a:lnTo>
                        <a:pt x="2818" y="768"/>
                      </a:lnTo>
                      <a:lnTo>
                        <a:pt x="2819" y="763"/>
                      </a:lnTo>
                      <a:lnTo>
                        <a:pt x="2819" y="763"/>
                      </a:lnTo>
                      <a:lnTo>
                        <a:pt x="2820" y="762"/>
                      </a:lnTo>
                      <a:lnTo>
                        <a:pt x="2820" y="758"/>
                      </a:lnTo>
                      <a:lnTo>
                        <a:pt x="2820" y="754"/>
                      </a:lnTo>
                      <a:lnTo>
                        <a:pt x="2821" y="753"/>
                      </a:lnTo>
                      <a:lnTo>
                        <a:pt x="2821" y="749"/>
                      </a:lnTo>
                      <a:lnTo>
                        <a:pt x="2821" y="763"/>
                      </a:lnTo>
                      <a:lnTo>
                        <a:pt x="2822" y="763"/>
                      </a:lnTo>
                      <a:lnTo>
                        <a:pt x="2822" y="763"/>
                      </a:lnTo>
                      <a:lnTo>
                        <a:pt x="2823" y="760"/>
                      </a:lnTo>
                      <a:lnTo>
                        <a:pt x="2823" y="758"/>
                      </a:lnTo>
                      <a:lnTo>
                        <a:pt x="2823" y="757"/>
                      </a:lnTo>
                      <a:lnTo>
                        <a:pt x="2824" y="760"/>
                      </a:lnTo>
                      <a:lnTo>
                        <a:pt x="2824" y="758"/>
                      </a:lnTo>
                      <a:lnTo>
                        <a:pt x="2825" y="754"/>
                      </a:lnTo>
                      <a:lnTo>
                        <a:pt x="2825" y="751"/>
                      </a:lnTo>
                      <a:lnTo>
                        <a:pt x="2825" y="752"/>
                      </a:lnTo>
                      <a:lnTo>
                        <a:pt x="2826" y="753"/>
                      </a:lnTo>
                      <a:lnTo>
                        <a:pt x="2826" y="747"/>
                      </a:lnTo>
                      <a:lnTo>
                        <a:pt x="2826" y="751"/>
                      </a:lnTo>
                      <a:lnTo>
                        <a:pt x="2827" y="748"/>
                      </a:lnTo>
                      <a:lnTo>
                        <a:pt x="2827" y="749"/>
                      </a:lnTo>
                      <a:lnTo>
                        <a:pt x="2828" y="745"/>
                      </a:lnTo>
                      <a:lnTo>
                        <a:pt x="2828" y="743"/>
                      </a:lnTo>
                      <a:lnTo>
                        <a:pt x="2828" y="744"/>
                      </a:lnTo>
                      <a:lnTo>
                        <a:pt x="2829" y="744"/>
                      </a:lnTo>
                      <a:lnTo>
                        <a:pt x="2829" y="741"/>
                      </a:lnTo>
                      <a:lnTo>
                        <a:pt x="2830" y="741"/>
                      </a:lnTo>
                      <a:lnTo>
                        <a:pt x="2830" y="742"/>
                      </a:lnTo>
                      <a:lnTo>
                        <a:pt x="2830" y="741"/>
                      </a:lnTo>
                      <a:lnTo>
                        <a:pt x="2831" y="738"/>
                      </a:lnTo>
                      <a:lnTo>
                        <a:pt x="2831" y="737"/>
                      </a:lnTo>
                      <a:lnTo>
                        <a:pt x="2831" y="741"/>
                      </a:lnTo>
                      <a:lnTo>
                        <a:pt x="2832" y="737"/>
                      </a:lnTo>
                      <a:lnTo>
                        <a:pt x="2832" y="736"/>
                      </a:lnTo>
                      <a:lnTo>
                        <a:pt x="2833" y="741"/>
                      </a:lnTo>
                      <a:lnTo>
                        <a:pt x="2833" y="738"/>
                      </a:lnTo>
                      <a:lnTo>
                        <a:pt x="2833" y="737"/>
                      </a:lnTo>
                      <a:lnTo>
                        <a:pt x="2834" y="740"/>
                      </a:lnTo>
                      <a:lnTo>
                        <a:pt x="2834" y="740"/>
                      </a:lnTo>
                      <a:lnTo>
                        <a:pt x="2835" y="739"/>
                      </a:lnTo>
                      <a:lnTo>
                        <a:pt x="2835" y="735"/>
                      </a:lnTo>
                      <a:lnTo>
                        <a:pt x="2835" y="733"/>
                      </a:lnTo>
                      <a:lnTo>
                        <a:pt x="2836" y="731"/>
                      </a:lnTo>
                      <a:lnTo>
                        <a:pt x="2836" y="728"/>
                      </a:lnTo>
                      <a:lnTo>
                        <a:pt x="2837" y="737"/>
                      </a:lnTo>
                      <a:lnTo>
                        <a:pt x="2837" y="732"/>
                      </a:lnTo>
                      <a:lnTo>
                        <a:pt x="2837" y="733"/>
                      </a:lnTo>
                      <a:lnTo>
                        <a:pt x="2838" y="727"/>
                      </a:lnTo>
                      <a:lnTo>
                        <a:pt x="2838" y="732"/>
                      </a:lnTo>
                      <a:lnTo>
                        <a:pt x="2838" y="732"/>
                      </a:lnTo>
                      <a:lnTo>
                        <a:pt x="2839" y="734"/>
                      </a:lnTo>
                      <a:lnTo>
                        <a:pt x="2839" y="729"/>
                      </a:lnTo>
                      <a:lnTo>
                        <a:pt x="2840" y="729"/>
                      </a:lnTo>
                      <a:lnTo>
                        <a:pt x="2840" y="726"/>
                      </a:lnTo>
                      <a:lnTo>
                        <a:pt x="2840" y="726"/>
                      </a:lnTo>
                      <a:lnTo>
                        <a:pt x="2841" y="721"/>
                      </a:lnTo>
                      <a:lnTo>
                        <a:pt x="2841" y="719"/>
                      </a:lnTo>
                      <a:lnTo>
                        <a:pt x="2842" y="726"/>
                      </a:lnTo>
                      <a:lnTo>
                        <a:pt x="2842" y="724"/>
                      </a:lnTo>
                      <a:lnTo>
                        <a:pt x="2842" y="723"/>
                      </a:lnTo>
                      <a:lnTo>
                        <a:pt x="2843" y="718"/>
                      </a:lnTo>
                      <a:lnTo>
                        <a:pt x="2843" y="714"/>
                      </a:lnTo>
                      <a:lnTo>
                        <a:pt x="2843" y="714"/>
                      </a:lnTo>
                      <a:lnTo>
                        <a:pt x="2844" y="717"/>
                      </a:lnTo>
                      <a:lnTo>
                        <a:pt x="2844" y="714"/>
                      </a:lnTo>
                      <a:lnTo>
                        <a:pt x="2845" y="712"/>
                      </a:lnTo>
                      <a:lnTo>
                        <a:pt x="2845" y="713"/>
                      </a:lnTo>
                      <a:lnTo>
                        <a:pt x="2845" y="715"/>
                      </a:lnTo>
                      <a:lnTo>
                        <a:pt x="2846" y="716"/>
                      </a:lnTo>
                      <a:lnTo>
                        <a:pt x="2846" y="714"/>
                      </a:lnTo>
                      <a:lnTo>
                        <a:pt x="2847" y="720"/>
                      </a:lnTo>
                      <a:lnTo>
                        <a:pt x="2847" y="720"/>
                      </a:lnTo>
                      <a:lnTo>
                        <a:pt x="2847" y="717"/>
                      </a:lnTo>
                      <a:lnTo>
                        <a:pt x="2848" y="717"/>
                      </a:lnTo>
                      <a:lnTo>
                        <a:pt x="2848" y="716"/>
                      </a:lnTo>
                      <a:lnTo>
                        <a:pt x="2848" y="717"/>
                      </a:lnTo>
                      <a:lnTo>
                        <a:pt x="2849" y="715"/>
                      </a:lnTo>
                      <a:lnTo>
                        <a:pt x="2849" y="717"/>
                      </a:lnTo>
                      <a:lnTo>
                        <a:pt x="2850" y="714"/>
                      </a:lnTo>
                      <a:lnTo>
                        <a:pt x="2850" y="714"/>
                      </a:lnTo>
                      <a:lnTo>
                        <a:pt x="2850" y="712"/>
                      </a:lnTo>
                      <a:lnTo>
                        <a:pt x="2851" y="711"/>
                      </a:lnTo>
                      <a:lnTo>
                        <a:pt x="2851" y="707"/>
                      </a:lnTo>
                      <a:lnTo>
                        <a:pt x="2852" y="719"/>
                      </a:lnTo>
                      <a:lnTo>
                        <a:pt x="2852" y="714"/>
                      </a:lnTo>
                      <a:lnTo>
                        <a:pt x="2852" y="714"/>
                      </a:lnTo>
                      <a:lnTo>
                        <a:pt x="2853" y="719"/>
                      </a:lnTo>
                      <a:lnTo>
                        <a:pt x="2853" y="720"/>
                      </a:lnTo>
                      <a:lnTo>
                        <a:pt x="2854" y="714"/>
                      </a:lnTo>
                      <a:lnTo>
                        <a:pt x="2854" y="711"/>
                      </a:lnTo>
                      <a:lnTo>
                        <a:pt x="2854" y="708"/>
                      </a:lnTo>
                      <a:lnTo>
                        <a:pt x="2855" y="704"/>
                      </a:lnTo>
                      <a:lnTo>
                        <a:pt x="2855" y="700"/>
                      </a:lnTo>
                      <a:lnTo>
                        <a:pt x="2855" y="698"/>
                      </a:lnTo>
                      <a:lnTo>
                        <a:pt x="2856" y="700"/>
                      </a:lnTo>
                      <a:lnTo>
                        <a:pt x="2856" y="697"/>
                      </a:lnTo>
                      <a:lnTo>
                        <a:pt x="2857" y="697"/>
                      </a:lnTo>
                      <a:lnTo>
                        <a:pt x="2857" y="701"/>
                      </a:lnTo>
                      <a:lnTo>
                        <a:pt x="2857" y="701"/>
                      </a:lnTo>
                      <a:lnTo>
                        <a:pt x="2858" y="697"/>
                      </a:lnTo>
                      <a:lnTo>
                        <a:pt x="2858" y="695"/>
                      </a:lnTo>
                      <a:lnTo>
                        <a:pt x="2859" y="695"/>
                      </a:lnTo>
                      <a:lnTo>
                        <a:pt x="2859" y="696"/>
                      </a:lnTo>
                      <a:lnTo>
                        <a:pt x="2859" y="696"/>
                      </a:lnTo>
                      <a:lnTo>
                        <a:pt x="2860" y="695"/>
                      </a:lnTo>
                      <a:lnTo>
                        <a:pt x="2860" y="692"/>
                      </a:lnTo>
                      <a:lnTo>
                        <a:pt x="2860" y="688"/>
                      </a:lnTo>
                      <a:lnTo>
                        <a:pt x="2861" y="685"/>
                      </a:lnTo>
                      <a:lnTo>
                        <a:pt x="2861" y="680"/>
                      </a:lnTo>
                      <a:lnTo>
                        <a:pt x="2862" y="683"/>
                      </a:lnTo>
                      <a:lnTo>
                        <a:pt x="2862" y="680"/>
                      </a:lnTo>
                      <a:lnTo>
                        <a:pt x="2862" y="676"/>
                      </a:lnTo>
                      <a:lnTo>
                        <a:pt x="2863" y="679"/>
                      </a:lnTo>
                      <a:lnTo>
                        <a:pt x="2863" y="673"/>
                      </a:lnTo>
                      <a:lnTo>
                        <a:pt x="2864" y="673"/>
                      </a:lnTo>
                      <a:lnTo>
                        <a:pt x="2864" y="665"/>
                      </a:lnTo>
                      <a:lnTo>
                        <a:pt x="2864" y="668"/>
                      </a:lnTo>
                      <a:lnTo>
                        <a:pt x="2865" y="665"/>
                      </a:lnTo>
                      <a:lnTo>
                        <a:pt x="2865" y="662"/>
                      </a:lnTo>
                      <a:lnTo>
                        <a:pt x="2865" y="659"/>
                      </a:lnTo>
                      <a:lnTo>
                        <a:pt x="2866" y="652"/>
                      </a:lnTo>
                      <a:lnTo>
                        <a:pt x="2866" y="647"/>
                      </a:lnTo>
                      <a:lnTo>
                        <a:pt x="2867" y="654"/>
                      </a:lnTo>
                      <a:lnTo>
                        <a:pt x="2867" y="649"/>
                      </a:lnTo>
                      <a:lnTo>
                        <a:pt x="2867" y="647"/>
                      </a:lnTo>
                      <a:lnTo>
                        <a:pt x="2868" y="645"/>
                      </a:lnTo>
                      <a:lnTo>
                        <a:pt x="2868" y="641"/>
                      </a:lnTo>
                      <a:lnTo>
                        <a:pt x="2869" y="638"/>
                      </a:lnTo>
                      <a:lnTo>
                        <a:pt x="2869" y="634"/>
                      </a:lnTo>
                      <a:lnTo>
                        <a:pt x="2869" y="637"/>
                      </a:lnTo>
                      <a:lnTo>
                        <a:pt x="2870" y="634"/>
                      </a:lnTo>
                      <a:lnTo>
                        <a:pt x="2870" y="630"/>
                      </a:lnTo>
                      <a:lnTo>
                        <a:pt x="2870" y="625"/>
                      </a:lnTo>
                      <a:lnTo>
                        <a:pt x="2871" y="625"/>
                      </a:lnTo>
                      <a:lnTo>
                        <a:pt x="2871" y="618"/>
                      </a:lnTo>
                      <a:lnTo>
                        <a:pt x="2872" y="621"/>
                      </a:lnTo>
                      <a:lnTo>
                        <a:pt x="2872" y="616"/>
                      </a:lnTo>
                      <a:lnTo>
                        <a:pt x="2872" y="615"/>
                      </a:lnTo>
                      <a:lnTo>
                        <a:pt x="2873" y="612"/>
                      </a:lnTo>
                      <a:lnTo>
                        <a:pt x="2873" y="604"/>
                      </a:lnTo>
                      <a:lnTo>
                        <a:pt x="2874" y="605"/>
                      </a:lnTo>
                      <a:lnTo>
                        <a:pt x="2874" y="606"/>
                      </a:lnTo>
                      <a:lnTo>
                        <a:pt x="2874" y="601"/>
                      </a:lnTo>
                      <a:lnTo>
                        <a:pt x="2875" y="599"/>
                      </a:lnTo>
                      <a:lnTo>
                        <a:pt x="2875" y="595"/>
                      </a:lnTo>
                      <a:lnTo>
                        <a:pt x="2876" y="593"/>
                      </a:lnTo>
                      <a:lnTo>
                        <a:pt x="2876" y="588"/>
                      </a:lnTo>
                      <a:lnTo>
                        <a:pt x="2876" y="585"/>
                      </a:lnTo>
                      <a:lnTo>
                        <a:pt x="2877" y="591"/>
                      </a:lnTo>
                      <a:lnTo>
                        <a:pt x="2877" y="585"/>
                      </a:lnTo>
                      <a:lnTo>
                        <a:pt x="2877" y="581"/>
                      </a:lnTo>
                      <a:lnTo>
                        <a:pt x="2878" y="577"/>
                      </a:lnTo>
                      <a:lnTo>
                        <a:pt x="2878" y="571"/>
                      </a:lnTo>
                      <a:lnTo>
                        <a:pt x="2879" y="569"/>
                      </a:lnTo>
                      <a:lnTo>
                        <a:pt x="2879" y="567"/>
                      </a:lnTo>
                      <a:lnTo>
                        <a:pt x="2879" y="561"/>
                      </a:lnTo>
                      <a:lnTo>
                        <a:pt x="2880" y="555"/>
                      </a:lnTo>
                      <a:lnTo>
                        <a:pt x="2880" y="552"/>
                      </a:lnTo>
                      <a:lnTo>
                        <a:pt x="2881" y="545"/>
                      </a:lnTo>
                      <a:lnTo>
                        <a:pt x="2881" y="542"/>
                      </a:lnTo>
                      <a:lnTo>
                        <a:pt x="2881" y="537"/>
                      </a:lnTo>
                      <a:lnTo>
                        <a:pt x="2882" y="539"/>
                      </a:lnTo>
                      <a:lnTo>
                        <a:pt x="2882" y="535"/>
                      </a:lnTo>
                      <a:lnTo>
                        <a:pt x="2882" y="534"/>
                      </a:lnTo>
                      <a:lnTo>
                        <a:pt x="2883" y="529"/>
                      </a:lnTo>
                      <a:lnTo>
                        <a:pt x="2883" y="526"/>
                      </a:lnTo>
                      <a:lnTo>
                        <a:pt x="2884" y="520"/>
                      </a:lnTo>
                      <a:lnTo>
                        <a:pt x="2884" y="519"/>
                      </a:lnTo>
                      <a:lnTo>
                        <a:pt x="2884" y="516"/>
                      </a:lnTo>
                      <a:lnTo>
                        <a:pt x="2885" y="513"/>
                      </a:lnTo>
                      <a:lnTo>
                        <a:pt x="2885" y="512"/>
                      </a:lnTo>
                      <a:lnTo>
                        <a:pt x="2886" y="517"/>
                      </a:lnTo>
                      <a:lnTo>
                        <a:pt x="2886" y="518"/>
                      </a:lnTo>
                      <a:lnTo>
                        <a:pt x="2886" y="516"/>
                      </a:lnTo>
                      <a:lnTo>
                        <a:pt x="2887" y="520"/>
                      </a:lnTo>
                      <a:lnTo>
                        <a:pt x="2887" y="519"/>
                      </a:lnTo>
                      <a:lnTo>
                        <a:pt x="2887" y="523"/>
                      </a:lnTo>
                      <a:lnTo>
                        <a:pt x="2888" y="520"/>
                      </a:lnTo>
                      <a:lnTo>
                        <a:pt x="2888" y="518"/>
                      </a:lnTo>
                      <a:lnTo>
                        <a:pt x="2889" y="523"/>
                      </a:lnTo>
                      <a:lnTo>
                        <a:pt x="2889" y="529"/>
                      </a:lnTo>
                      <a:lnTo>
                        <a:pt x="2889" y="530"/>
                      </a:lnTo>
                      <a:lnTo>
                        <a:pt x="2890" y="530"/>
                      </a:lnTo>
                      <a:lnTo>
                        <a:pt x="2890" y="531"/>
                      </a:lnTo>
                      <a:lnTo>
                        <a:pt x="2891" y="531"/>
                      </a:lnTo>
                      <a:lnTo>
                        <a:pt x="2891" y="534"/>
                      </a:lnTo>
                      <a:lnTo>
                        <a:pt x="2891" y="539"/>
                      </a:lnTo>
                      <a:lnTo>
                        <a:pt x="2892" y="548"/>
                      </a:lnTo>
                      <a:lnTo>
                        <a:pt x="2892" y="550"/>
                      </a:lnTo>
                      <a:lnTo>
                        <a:pt x="2893" y="551"/>
                      </a:lnTo>
                      <a:lnTo>
                        <a:pt x="2893" y="555"/>
                      </a:lnTo>
                      <a:lnTo>
                        <a:pt x="2893" y="557"/>
                      </a:lnTo>
                      <a:lnTo>
                        <a:pt x="2894" y="561"/>
                      </a:lnTo>
                      <a:lnTo>
                        <a:pt x="2894" y="569"/>
                      </a:lnTo>
                      <a:lnTo>
                        <a:pt x="2894" y="578"/>
                      </a:lnTo>
                      <a:lnTo>
                        <a:pt x="2895" y="589"/>
                      </a:lnTo>
                      <a:lnTo>
                        <a:pt x="2895" y="599"/>
                      </a:lnTo>
                      <a:lnTo>
                        <a:pt x="2896" y="607"/>
                      </a:lnTo>
                      <a:lnTo>
                        <a:pt x="2896" y="614"/>
                      </a:lnTo>
                      <a:lnTo>
                        <a:pt x="2896" y="616"/>
                      </a:lnTo>
                      <a:lnTo>
                        <a:pt x="2897" y="637"/>
                      </a:lnTo>
                      <a:lnTo>
                        <a:pt x="2897" y="641"/>
                      </a:lnTo>
                      <a:lnTo>
                        <a:pt x="2898" y="650"/>
                      </a:lnTo>
                      <a:lnTo>
                        <a:pt x="2898" y="657"/>
                      </a:lnTo>
                      <a:lnTo>
                        <a:pt x="2898" y="669"/>
                      </a:lnTo>
                      <a:lnTo>
                        <a:pt x="2899" y="679"/>
                      </a:lnTo>
                      <a:lnTo>
                        <a:pt x="2899" y="689"/>
                      </a:lnTo>
                      <a:lnTo>
                        <a:pt x="2899" y="699"/>
                      </a:lnTo>
                      <a:lnTo>
                        <a:pt x="2900" y="709"/>
                      </a:lnTo>
                      <a:lnTo>
                        <a:pt x="2900" y="716"/>
                      </a:lnTo>
                      <a:lnTo>
                        <a:pt x="2901" y="726"/>
                      </a:lnTo>
                      <a:lnTo>
                        <a:pt x="2901" y="739"/>
                      </a:lnTo>
                      <a:lnTo>
                        <a:pt x="2901" y="745"/>
                      </a:lnTo>
                      <a:lnTo>
                        <a:pt x="2902" y="759"/>
                      </a:lnTo>
                      <a:lnTo>
                        <a:pt x="2902" y="769"/>
                      </a:lnTo>
                      <a:lnTo>
                        <a:pt x="2903" y="780"/>
                      </a:lnTo>
                      <a:lnTo>
                        <a:pt x="2903" y="784"/>
                      </a:lnTo>
                      <a:lnTo>
                        <a:pt x="2903" y="785"/>
                      </a:lnTo>
                      <a:lnTo>
                        <a:pt x="2904" y="789"/>
                      </a:lnTo>
                      <a:lnTo>
                        <a:pt x="2904" y="798"/>
                      </a:lnTo>
                      <a:lnTo>
                        <a:pt x="2904" y="797"/>
                      </a:lnTo>
                      <a:lnTo>
                        <a:pt x="2905" y="800"/>
                      </a:lnTo>
                      <a:lnTo>
                        <a:pt x="2905" y="804"/>
                      </a:lnTo>
                      <a:lnTo>
                        <a:pt x="2906" y="806"/>
                      </a:lnTo>
                      <a:lnTo>
                        <a:pt x="2906" y="809"/>
                      </a:lnTo>
                      <a:lnTo>
                        <a:pt x="2906" y="811"/>
                      </a:lnTo>
                      <a:lnTo>
                        <a:pt x="2907" y="819"/>
                      </a:lnTo>
                      <a:lnTo>
                        <a:pt x="2907" y="821"/>
                      </a:lnTo>
                      <a:lnTo>
                        <a:pt x="2908" y="822"/>
                      </a:lnTo>
                      <a:lnTo>
                        <a:pt x="2908" y="826"/>
                      </a:lnTo>
                      <a:lnTo>
                        <a:pt x="2908" y="826"/>
                      </a:lnTo>
                      <a:lnTo>
                        <a:pt x="2909" y="827"/>
                      </a:lnTo>
                      <a:lnTo>
                        <a:pt x="2909" y="824"/>
                      </a:lnTo>
                      <a:lnTo>
                        <a:pt x="2909" y="826"/>
                      </a:lnTo>
                      <a:lnTo>
                        <a:pt x="2910" y="822"/>
                      </a:lnTo>
                      <a:lnTo>
                        <a:pt x="2910" y="819"/>
                      </a:lnTo>
                      <a:lnTo>
                        <a:pt x="2911" y="815"/>
                      </a:lnTo>
                      <a:lnTo>
                        <a:pt x="2911" y="807"/>
                      </a:lnTo>
                      <a:lnTo>
                        <a:pt x="2911" y="797"/>
                      </a:lnTo>
                      <a:lnTo>
                        <a:pt x="2912" y="802"/>
                      </a:lnTo>
                      <a:lnTo>
                        <a:pt x="2912" y="791"/>
                      </a:lnTo>
                      <a:lnTo>
                        <a:pt x="2913" y="791"/>
                      </a:lnTo>
                      <a:lnTo>
                        <a:pt x="2913" y="785"/>
                      </a:lnTo>
                      <a:lnTo>
                        <a:pt x="2913" y="786"/>
                      </a:lnTo>
                      <a:lnTo>
                        <a:pt x="2914" y="782"/>
                      </a:lnTo>
                      <a:lnTo>
                        <a:pt x="2914" y="781"/>
                      </a:lnTo>
                      <a:lnTo>
                        <a:pt x="2915" y="782"/>
                      </a:lnTo>
                      <a:lnTo>
                        <a:pt x="2915" y="782"/>
                      </a:lnTo>
                      <a:lnTo>
                        <a:pt x="2915" y="780"/>
                      </a:lnTo>
                      <a:lnTo>
                        <a:pt x="2916" y="782"/>
                      </a:lnTo>
                      <a:lnTo>
                        <a:pt x="2916" y="780"/>
                      </a:lnTo>
                      <a:lnTo>
                        <a:pt x="2916" y="778"/>
                      </a:lnTo>
                      <a:lnTo>
                        <a:pt x="2917" y="779"/>
                      </a:lnTo>
                      <a:lnTo>
                        <a:pt x="2917" y="779"/>
                      </a:lnTo>
                      <a:lnTo>
                        <a:pt x="2918" y="770"/>
                      </a:lnTo>
                      <a:lnTo>
                        <a:pt x="2918" y="756"/>
                      </a:lnTo>
                      <a:lnTo>
                        <a:pt x="2918" y="740"/>
                      </a:lnTo>
                      <a:lnTo>
                        <a:pt x="2919" y="732"/>
                      </a:lnTo>
                      <a:lnTo>
                        <a:pt x="2919" y="720"/>
                      </a:lnTo>
                      <a:lnTo>
                        <a:pt x="2920" y="705"/>
                      </a:lnTo>
                      <a:lnTo>
                        <a:pt x="2920" y="693"/>
                      </a:lnTo>
                      <a:lnTo>
                        <a:pt x="2920" y="681"/>
                      </a:lnTo>
                      <a:lnTo>
                        <a:pt x="2921" y="665"/>
                      </a:lnTo>
                      <a:lnTo>
                        <a:pt x="2921" y="647"/>
                      </a:lnTo>
                      <a:lnTo>
                        <a:pt x="2921" y="627"/>
                      </a:lnTo>
                      <a:lnTo>
                        <a:pt x="2922" y="612"/>
                      </a:lnTo>
                      <a:lnTo>
                        <a:pt x="2922" y="591"/>
                      </a:lnTo>
                      <a:lnTo>
                        <a:pt x="2923" y="566"/>
                      </a:lnTo>
                      <a:lnTo>
                        <a:pt x="2923" y="546"/>
                      </a:lnTo>
                      <a:lnTo>
                        <a:pt x="2923" y="522"/>
                      </a:lnTo>
                      <a:lnTo>
                        <a:pt x="2924" y="499"/>
                      </a:lnTo>
                      <a:lnTo>
                        <a:pt x="2924" y="480"/>
                      </a:lnTo>
                      <a:lnTo>
                        <a:pt x="2925" y="458"/>
                      </a:lnTo>
                      <a:lnTo>
                        <a:pt x="2925" y="435"/>
                      </a:lnTo>
                      <a:lnTo>
                        <a:pt x="2925" y="414"/>
                      </a:lnTo>
                      <a:lnTo>
                        <a:pt x="2926" y="389"/>
                      </a:lnTo>
                      <a:lnTo>
                        <a:pt x="2926" y="362"/>
                      </a:lnTo>
                      <a:lnTo>
                        <a:pt x="2926" y="329"/>
                      </a:lnTo>
                      <a:lnTo>
                        <a:pt x="2927" y="303"/>
                      </a:lnTo>
                      <a:lnTo>
                        <a:pt x="2927" y="265"/>
                      </a:lnTo>
                      <a:lnTo>
                        <a:pt x="2928" y="234"/>
                      </a:lnTo>
                      <a:lnTo>
                        <a:pt x="2928" y="196"/>
                      </a:lnTo>
                      <a:lnTo>
                        <a:pt x="2928" y="169"/>
                      </a:lnTo>
                      <a:lnTo>
                        <a:pt x="2929" y="143"/>
                      </a:lnTo>
                      <a:lnTo>
                        <a:pt x="2929" y="122"/>
                      </a:lnTo>
                      <a:lnTo>
                        <a:pt x="2930" y="104"/>
                      </a:lnTo>
                      <a:lnTo>
                        <a:pt x="2930" y="96"/>
                      </a:lnTo>
                      <a:lnTo>
                        <a:pt x="2930" y="90"/>
                      </a:lnTo>
                      <a:lnTo>
                        <a:pt x="2931" y="87"/>
                      </a:lnTo>
                      <a:lnTo>
                        <a:pt x="2931" y="87"/>
                      </a:lnTo>
                      <a:lnTo>
                        <a:pt x="2932" y="78"/>
                      </a:lnTo>
                      <a:lnTo>
                        <a:pt x="2932" y="82"/>
                      </a:lnTo>
                      <a:lnTo>
                        <a:pt x="2932" y="87"/>
                      </a:lnTo>
                      <a:lnTo>
                        <a:pt x="2933" y="89"/>
                      </a:lnTo>
                      <a:lnTo>
                        <a:pt x="2933" y="90"/>
                      </a:lnTo>
                      <a:lnTo>
                        <a:pt x="2933" y="92"/>
                      </a:lnTo>
                      <a:lnTo>
                        <a:pt x="2934" y="103"/>
                      </a:lnTo>
                      <a:lnTo>
                        <a:pt x="2934" y="111"/>
                      </a:lnTo>
                      <a:lnTo>
                        <a:pt x="2935" y="125"/>
                      </a:lnTo>
                      <a:lnTo>
                        <a:pt x="2935" y="137"/>
                      </a:lnTo>
                      <a:lnTo>
                        <a:pt x="2935" y="152"/>
                      </a:lnTo>
                      <a:lnTo>
                        <a:pt x="2936" y="164"/>
                      </a:lnTo>
                      <a:lnTo>
                        <a:pt x="2936" y="181"/>
                      </a:lnTo>
                      <a:lnTo>
                        <a:pt x="2937" y="192"/>
                      </a:lnTo>
                      <a:lnTo>
                        <a:pt x="2937" y="215"/>
                      </a:lnTo>
                      <a:lnTo>
                        <a:pt x="2937" y="227"/>
                      </a:lnTo>
                      <a:lnTo>
                        <a:pt x="2938" y="239"/>
                      </a:lnTo>
                      <a:lnTo>
                        <a:pt x="2938" y="254"/>
                      </a:lnTo>
                      <a:lnTo>
                        <a:pt x="2938" y="270"/>
                      </a:lnTo>
                      <a:lnTo>
                        <a:pt x="2939" y="287"/>
                      </a:lnTo>
                      <a:lnTo>
                        <a:pt x="2939" y="302"/>
                      </a:lnTo>
                      <a:lnTo>
                        <a:pt x="2940" y="314"/>
                      </a:lnTo>
                      <a:lnTo>
                        <a:pt x="2940" y="324"/>
                      </a:lnTo>
                      <a:lnTo>
                        <a:pt x="2940" y="336"/>
                      </a:lnTo>
                      <a:lnTo>
                        <a:pt x="2941" y="347"/>
                      </a:lnTo>
                      <a:lnTo>
                        <a:pt x="2941" y="354"/>
                      </a:lnTo>
                      <a:lnTo>
                        <a:pt x="2942" y="356"/>
                      </a:lnTo>
                      <a:lnTo>
                        <a:pt x="2942" y="368"/>
                      </a:lnTo>
                      <a:lnTo>
                        <a:pt x="2942" y="368"/>
                      </a:lnTo>
                      <a:lnTo>
                        <a:pt x="2943" y="376"/>
                      </a:lnTo>
                      <a:lnTo>
                        <a:pt x="2943" y="379"/>
                      </a:lnTo>
                      <a:lnTo>
                        <a:pt x="2943" y="385"/>
                      </a:lnTo>
                      <a:lnTo>
                        <a:pt x="2944" y="391"/>
                      </a:lnTo>
                      <a:lnTo>
                        <a:pt x="2944" y="400"/>
                      </a:lnTo>
                      <a:lnTo>
                        <a:pt x="2945" y="407"/>
                      </a:lnTo>
                      <a:lnTo>
                        <a:pt x="2945" y="414"/>
                      </a:lnTo>
                      <a:lnTo>
                        <a:pt x="2945" y="413"/>
                      </a:lnTo>
                      <a:lnTo>
                        <a:pt x="2946" y="421"/>
                      </a:lnTo>
                      <a:lnTo>
                        <a:pt x="2946" y="429"/>
                      </a:lnTo>
                      <a:lnTo>
                        <a:pt x="2947" y="432"/>
                      </a:lnTo>
                      <a:lnTo>
                        <a:pt x="2947" y="440"/>
                      </a:lnTo>
                      <a:lnTo>
                        <a:pt x="2947" y="441"/>
                      </a:lnTo>
                      <a:lnTo>
                        <a:pt x="2948" y="445"/>
                      </a:lnTo>
                      <a:lnTo>
                        <a:pt x="2948" y="448"/>
                      </a:lnTo>
                      <a:lnTo>
                        <a:pt x="2948" y="453"/>
                      </a:lnTo>
                      <a:lnTo>
                        <a:pt x="2949" y="458"/>
                      </a:lnTo>
                      <a:lnTo>
                        <a:pt x="2949" y="466"/>
                      </a:lnTo>
                      <a:lnTo>
                        <a:pt x="2950" y="477"/>
                      </a:lnTo>
                      <a:lnTo>
                        <a:pt x="2950" y="487"/>
                      </a:lnTo>
                      <a:lnTo>
                        <a:pt x="2950" y="498"/>
                      </a:lnTo>
                      <a:lnTo>
                        <a:pt x="2951" y="508"/>
                      </a:lnTo>
                      <a:lnTo>
                        <a:pt x="2951" y="514"/>
                      </a:lnTo>
                      <a:lnTo>
                        <a:pt x="2952" y="520"/>
                      </a:lnTo>
                      <a:lnTo>
                        <a:pt x="2952" y="532"/>
                      </a:lnTo>
                      <a:lnTo>
                        <a:pt x="2952" y="538"/>
                      </a:lnTo>
                      <a:lnTo>
                        <a:pt x="2953" y="542"/>
                      </a:lnTo>
                      <a:lnTo>
                        <a:pt x="2953" y="545"/>
                      </a:lnTo>
                      <a:lnTo>
                        <a:pt x="2954" y="550"/>
                      </a:lnTo>
                      <a:lnTo>
                        <a:pt x="2954" y="557"/>
                      </a:lnTo>
                      <a:lnTo>
                        <a:pt x="2954" y="561"/>
                      </a:lnTo>
                      <a:lnTo>
                        <a:pt x="2955" y="568"/>
                      </a:lnTo>
                      <a:lnTo>
                        <a:pt x="2955" y="573"/>
                      </a:lnTo>
                      <a:lnTo>
                        <a:pt x="2955" y="582"/>
                      </a:lnTo>
                      <a:lnTo>
                        <a:pt x="2956" y="586"/>
                      </a:lnTo>
                      <a:lnTo>
                        <a:pt x="2956" y="590"/>
                      </a:lnTo>
                      <a:lnTo>
                        <a:pt x="2957" y="587"/>
                      </a:lnTo>
                      <a:lnTo>
                        <a:pt x="2957" y="601"/>
                      </a:lnTo>
                      <a:lnTo>
                        <a:pt x="2957" y="606"/>
                      </a:lnTo>
                      <a:lnTo>
                        <a:pt x="2958" y="609"/>
                      </a:lnTo>
                      <a:lnTo>
                        <a:pt x="2958" y="610"/>
                      </a:lnTo>
                      <a:lnTo>
                        <a:pt x="2959" y="617"/>
                      </a:lnTo>
                      <a:lnTo>
                        <a:pt x="2959" y="619"/>
                      </a:lnTo>
                      <a:lnTo>
                        <a:pt x="2959" y="623"/>
                      </a:lnTo>
                      <a:lnTo>
                        <a:pt x="2960" y="625"/>
                      </a:lnTo>
                      <a:lnTo>
                        <a:pt x="2960" y="631"/>
                      </a:lnTo>
                      <a:lnTo>
                        <a:pt x="2960" y="629"/>
                      </a:lnTo>
                      <a:lnTo>
                        <a:pt x="2961" y="630"/>
                      </a:lnTo>
                      <a:lnTo>
                        <a:pt x="2961" y="631"/>
                      </a:lnTo>
                      <a:lnTo>
                        <a:pt x="2962" y="631"/>
                      </a:lnTo>
                      <a:lnTo>
                        <a:pt x="2962" y="637"/>
                      </a:lnTo>
                      <a:lnTo>
                        <a:pt x="2962" y="637"/>
                      </a:lnTo>
                      <a:lnTo>
                        <a:pt x="2963" y="636"/>
                      </a:lnTo>
                      <a:lnTo>
                        <a:pt x="2963" y="634"/>
                      </a:lnTo>
                      <a:lnTo>
                        <a:pt x="2964" y="634"/>
                      </a:lnTo>
                      <a:lnTo>
                        <a:pt x="2964" y="638"/>
                      </a:lnTo>
                      <a:lnTo>
                        <a:pt x="2964" y="640"/>
                      </a:lnTo>
                      <a:lnTo>
                        <a:pt x="2965" y="641"/>
                      </a:lnTo>
                      <a:lnTo>
                        <a:pt x="2965" y="641"/>
                      </a:lnTo>
                      <a:lnTo>
                        <a:pt x="2965" y="644"/>
                      </a:lnTo>
                      <a:lnTo>
                        <a:pt x="2966" y="639"/>
                      </a:lnTo>
                      <a:lnTo>
                        <a:pt x="2966" y="637"/>
                      </a:lnTo>
                      <a:lnTo>
                        <a:pt x="2967" y="634"/>
                      </a:lnTo>
                      <a:lnTo>
                        <a:pt x="2967" y="640"/>
                      </a:lnTo>
                      <a:lnTo>
                        <a:pt x="2967" y="640"/>
                      </a:lnTo>
                      <a:lnTo>
                        <a:pt x="2968" y="641"/>
                      </a:lnTo>
                      <a:lnTo>
                        <a:pt x="2968" y="641"/>
                      </a:lnTo>
                      <a:lnTo>
                        <a:pt x="2969" y="638"/>
                      </a:lnTo>
                      <a:lnTo>
                        <a:pt x="2969" y="640"/>
                      </a:lnTo>
                      <a:lnTo>
                        <a:pt x="2969" y="640"/>
                      </a:lnTo>
                      <a:lnTo>
                        <a:pt x="2970" y="640"/>
                      </a:lnTo>
                      <a:lnTo>
                        <a:pt x="2970" y="642"/>
                      </a:lnTo>
                      <a:lnTo>
                        <a:pt x="2971" y="642"/>
                      </a:lnTo>
                      <a:lnTo>
                        <a:pt x="2971" y="640"/>
                      </a:lnTo>
                      <a:lnTo>
                        <a:pt x="2971" y="633"/>
                      </a:lnTo>
                      <a:lnTo>
                        <a:pt x="2972" y="629"/>
                      </a:lnTo>
                      <a:lnTo>
                        <a:pt x="2972" y="637"/>
                      </a:lnTo>
                      <a:lnTo>
                        <a:pt x="2972" y="632"/>
                      </a:lnTo>
                      <a:lnTo>
                        <a:pt x="2973" y="631"/>
                      </a:lnTo>
                      <a:lnTo>
                        <a:pt x="2973" y="632"/>
                      </a:lnTo>
                      <a:lnTo>
                        <a:pt x="2974" y="633"/>
                      </a:lnTo>
                      <a:lnTo>
                        <a:pt x="2974" y="636"/>
                      </a:lnTo>
                      <a:lnTo>
                        <a:pt x="2974" y="636"/>
                      </a:lnTo>
                      <a:lnTo>
                        <a:pt x="2975" y="636"/>
                      </a:lnTo>
                      <a:lnTo>
                        <a:pt x="2975" y="639"/>
                      </a:lnTo>
                      <a:lnTo>
                        <a:pt x="2976" y="638"/>
                      </a:lnTo>
                      <a:lnTo>
                        <a:pt x="2976" y="637"/>
                      </a:lnTo>
                      <a:lnTo>
                        <a:pt x="2976" y="638"/>
                      </a:lnTo>
                      <a:lnTo>
                        <a:pt x="2977" y="634"/>
                      </a:lnTo>
                      <a:lnTo>
                        <a:pt x="2977" y="637"/>
                      </a:lnTo>
                      <a:lnTo>
                        <a:pt x="2977" y="638"/>
                      </a:lnTo>
                      <a:lnTo>
                        <a:pt x="2978" y="640"/>
                      </a:lnTo>
                      <a:lnTo>
                        <a:pt x="2978" y="634"/>
                      </a:lnTo>
                      <a:lnTo>
                        <a:pt x="2979" y="632"/>
                      </a:lnTo>
                      <a:lnTo>
                        <a:pt x="2979" y="634"/>
                      </a:lnTo>
                      <a:lnTo>
                        <a:pt x="2979" y="638"/>
                      </a:lnTo>
                      <a:lnTo>
                        <a:pt x="2980" y="638"/>
                      </a:lnTo>
                      <a:lnTo>
                        <a:pt x="2980" y="637"/>
                      </a:lnTo>
                      <a:lnTo>
                        <a:pt x="2981" y="640"/>
                      </a:lnTo>
                      <a:lnTo>
                        <a:pt x="2981" y="642"/>
                      </a:lnTo>
                      <a:lnTo>
                        <a:pt x="2981" y="650"/>
                      </a:lnTo>
                      <a:lnTo>
                        <a:pt x="2982" y="652"/>
                      </a:lnTo>
                      <a:lnTo>
                        <a:pt x="2982" y="656"/>
                      </a:lnTo>
                      <a:lnTo>
                        <a:pt x="2982" y="652"/>
                      </a:lnTo>
                      <a:lnTo>
                        <a:pt x="2983" y="650"/>
                      </a:lnTo>
                      <a:lnTo>
                        <a:pt x="2983" y="652"/>
                      </a:lnTo>
                      <a:lnTo>
                        <a:pt x="2984" y="646"/>
                      </a:lnTo>
                      <a:lnTo>
                        <a:pt x="2984" y="646"/>
                      </a:lnTo>
                      <a:lnTo>
                        <a:pt x="2984" y="646"/>
                      </a:lnTo>
                      <a:lnTo>
                        <a:pt x="2985" y="649"/>
                      </a:lnTo>
                      <a:lnTo>
                        <a:pt x="2985" y="650"/>
                      </a:lnTo>
                      <a:lnTo>
                        <a:pt x="2986" y="650"/>
                      </a:lnTo>
                      <a:lnTo>
                        <a:pt x="2986" y="652"/>
                      </a:lnTo>
                      <a:lnTo>
                        <a:pt x="2986" y="650"/>
                      </a:lnTo>
                      <a:lnTo>
                        <a:pt x="2987" y="649"/>
                      </a:lnTo>
                      <a:lnTo>
                        <a:pt x="2987" y="658"/>
                      </a:lnTo>
                      <a:lnTo>
                        <a:pt x="2987" y="655"/>
                      </a:lnTo>
                      <a:lnTo>
                        <a:pt x="2988" y="654"/>
                      </a:lnTo>
                      <a:lnTo>
                        <a:pt x="2988" y="650"/>
                      </a:lnTo>
                      <a:lnTo>
                        <a:pt x="2989" y="652"/>
                      </a:lnTo>
                      <a:lnTo>
                        <a:pt x="2989" y="652"/>
                      </a:lnTo>
                      <a:lnTo>
                        <a:pt x="2989" y="653"/>
                      </a:lnTo>
                      <a:lnTo>
                        <a:pt x="2990" y="656"/>
                      </a:lnTo>
                      <a:lnTo>
                        <a:pt x="2990" y="656"/>
                      </a:lnTo>
                      <a:lnTo>
                        <a:pt x="2991" y="656"/>
                      </a:lnTo>
                      <a:lnTo>
                        <a:pt x="2991" y="649"/>
                      </a:lnTo>
                      <a:lnTo>
                        <a:pt x="2991" y="649"/>
                      </a:lnTo>
                      <a:lnTo>
                        <a:pt x="2992" y="645"/>
                      </a:lnTo>
                      <a:lnTo>
                        <a:pt x="2992" y="648"/>
                      </a:lnTo>
                      <a:lnTo>
                        <a:pt x="2993" y="652"/>
                      </a:lnTo>
                      <a:lnTo>
                        <a:pt x="2993" y="656"/>
                      </a:lnTo>
                      <a:lnTo>
                        <a:pt x="2993" y="655"/>
                      </a:lnTo>
                      <a:lnTo>
                        <a:pt x="2994" y="656"/>
                      </a:lnTo>
                      <a:lnTo>
                        <a:pt x="2994" y="657"/>
                      </a:lnTo>
                      <a:lnTo>
                        <a:pt x="2994" y="659"/>
                      </a:lnTo>
                      <a:lnTo>
                        <a:pt x="2995" y="653"/>
                      </a:lnTo>
                      <a:lnTo>
                        <a:pt x="2995" y="652"/>
                      </a:lnTo>
                      <a:lnTo>
                        <a:pt x="2996" y="652"/>
                      </a:lnTo>
                      <a:lnTo>
                        <a:pt x="2996" y="647"/>
                      </a:lnTo>
                      <a:lnTo>
                        <a:pt x="2996" y="647"/>
                      </a:lnTo>
                      <a:lnTo>
                        <a:pt x="2997" y="647"/>
                      </a:lnTo>
                      <a:lnTo>
                        <a:pt x="2997" y="653"/>
                      </a:lnTo>
                      <a:lnTo>
                        <a:pt x="2998" y="653"/>
                      </a:lnTo>
                      <a:lnTo>
                        <a:pt x="2998" y="650"/>
                      </a:lnTo>
                      <a:lnTo>
                        <a:pt x="2998" y="648"/>
                      </a:lnTo>
                      <a:lnTo>
                        <a:pt x="2999" y="647"/>
                      </a:lnTo>
                      <a:lnTo>
                        <a:pt x="2999" y="649"/>
                      </a:lnTo>
                      <a:lnTo>
                        <a:pt x="2999" y="647"/>
                      </a:lnTo>
                      <a:lnTo>
                        <a:pt x="3000" y="652"/>
                      </a:lnTo>
                      <a:lnTo>
                        <a:pt x="3000" y="654"/>
                      </a:lnTo>
                      <a:lnTo>
                        <a:pt x="3001" y="654"/>
                      </a:lnTo>
                      <a:lnTo>
                        <a:pt x="3001" y="652"/>
                      </a:lnTo>
                      <a:lnTo>
                        <a:pt x="3001" y="649"/>
                      </a:lnTo>
                      <a:lnTo>
                        <a:pt x="3002" y="647"/>
                      </a:lnTo>
                      <a:lnTo>
                        <a:pt x="3002" y="653"/>
                      </a:lnTo>
                      <a:lnTo>
                        <a:pt x="3003" y="652"/>
                      </a:lnTo>
                      <a:lnTo>
                        <a:pt x="3003" y="657"/>
                      </a:lnTo>
                      <a:lnTo>
                        <a:pt x="3003" y="654"/>
                      </a:lnTo>
                      <a:lnTo>
                        <a:pt x="3004" y="660"/>
                      </a:lnTo>
                      <a:lnTo>
                        <a:pt x="3004" y="661"/>
                      </a:lnTo>
                      <a:lnTo>
                        <a:pt x="3004" y="659"/>
                      </a:lnTo>
                      <a:lnTo>
                        <a:pt x="3005" y="661"/>
                      </a:lnTo>
                      <a:lnTo>
                        <a:pt x="3005" y="662"/>
                      </a:lnTo>
                      <a:lnTo>
                        <a:pt x="3006" y="658"/>
                      </a:lnTo>
                      <a:lnTo>
                        <a:pt x="3006" y="653"/>
                      </a:lnTo>
                      <a:lnTo>
                        <a:pt x="3006" y="653"/>
                      </a:lnTo>
                      <a:lnTo>
                        <a:pt x="3007" y="646"/>
                      </a:lnTo>
                      <a:lnTo>
                        <a:pt x="3007" y="649"/>
                      </a:lnTo>
                      <a:lnTo>
                        <a:pt x="3008" y="652"/>
                      </a:lnTo>
                      <a:lnTo>
                        <a:pt x="3008" y="655"/>
                      </a:lnTo>
                      <a:lnTo>
                        <a:pt x="3008" y="649"/>
                      </a:lnTo>
                      <a:lnTo>
                        <a:pt x="3009" y="646"/>
                      </a:lnTo>
                      <a:lnTo>
                        <a:pt x="3009" y="650"/>
                      </a:lnTo>
                      <a:lnTo>
                        <a:pt x="3010" y="653"/>
                      </a:lnTo>
                      <a:lnTo>
                        <a:pt x="3010" y="648"/>
                      </a:lnTo>
                      <a:lnTo>
                        <a:pt x="3010" y="632"/>
                      </a:lnTo>
                      <a:lnTo>
                        <a:pt x="3011" y="530"/>
                      </a:lnTo>
                      <a:lnTo>
                        <a:pt x="3011" y="350"/>
                      </a:lnTo>
                      <a:lnTo>
                        <a:pt x="3011" y="189"/>
                      </a:lnTo>
                      <a:lnTo>
                        <a:pt x="3012" y="99"/>
                      </a:lnTo>
                      <a:lnTo>
                        <a:pt x="3012" y="85"/>
                      </a:lnTo>
                      <a:lnTo>
                        <a:pt x="3013" y="101"/>
                      </a:lnTo>
                      <a:lnTo>
                        <a:pt x="3013" y="133"/>
                      </a:lnTo>
                      <a:lnTo>
                        <a:pt x="3013" y="164"/>
                      </a:lnTo>
                      <a:lnTo>
                        <a:pt x="3014" y="192"/>
                      </a:lnTo>
                      <a:lnTo>
                        <a:pt x="3014" y="220"/>
                      </a:lnTo>
                      <a:lnTo>
                        <a:pt x="3015" y="242"/>
                      </a:lnTo>
                      <a:lnTo>
                        <a:pt x="3015" y="259"/>
                      </a:lnTo>
                      <a:lnTo>
                        <a:pt x="3015" y="277"/>
                      </a:lnTo>
                      <a:lnTo>
                        <a:pt x="3016" y="287"/>
                      </a:lnTo>
                      <a:lnTo>
                        <a:pt x="3016" y="297"/>
                      </a:lnTo>
                      <a:lnTo>
                        <a:pt x="3016" y="306"/>
                      </a:lnTo>
                      <a:lnTo>
                        <a:pt x="3017" y="309"/>
                      </a:lnTo>
                      <a:lnTo>
                        <a:pt x="3017" y="331"/>
                      </a:lnTo>
                      <a:lnTo>
                        <a:pt x="3018" y="338"/>
                      </a:lnTo>
                      <a:lnTo>
                        <a:pt x="3018" y="348"/>
                      </a:lnTo>
                      <a:lnTo>
                        <a:pt x="3018" y="349"/>
                      </a:lnTo>
                      <a:lnTo>
                        <a:pt x="3019" y="355"/>
                      </a:lnTo>
                      <a:lnTo>
                        <a:pt x="3019" y="353"/>
                      </a:lnTo>
                      <a:lnTo>
                        <a:pt x="3020" y="357"/>
                      </a:lnTo>
                      <a:lnTo>
                        <a:pt x="3020" y="366"/>
                      </a:lnTo>
                      <a:lnTo>
                        <a:pt x="3020" y="369"/>
                      </a:lnTo>
                      <a:lnTo>
                        <a:pt x="3021" y="373"/>
                      </a:lnTo>
                      <a:lnTo>
                        <a:pt x="3021" y="376"/>
                      </a:lnTo>
                      <a:lnTo>
                        <a:pt x="3021" y="380"/>
                      </a:lnTo>
                      <a:lnTo>
                        <a:pt x="3022" y="377"/>
                      </a:lnTo>
                      <a:lnTo>
                        <a:pt x="3022" y="379"/>
                      </a:lnTo>
                      <a:lnTo>
                        <a:pt x="3023" y="386"/>
                      </a:lnTo>
                      <a:lnTo>
                        <a:pt x="3023" y="458"/>
                      </a:lnTo>
                      <a:lnTo>
                        <a:pt x="3023" y="634"/>
                      </a:lnTo>
                      <a:lnTo>
                        <a:pt x="3024" y="821"/>
                      </a:lnTo>
                      <a:lnTo>
                        <a:pt x="3024" y="951"/>
                      </a:lnTo>
                      <a:lnTo>
                        <a:pt x="3025" y="999"/>
                      </a:lnTo>
                      <a:lnTo>
                        <a:pt x="3025" y="991"/>
                      </a:lnTo>
                      <a:lnTo>
                        <a:pt x="3025" y="964"/>
                      </a:lnTo>
                      <a:lnTo>
                        <a:pt x="3026" y="937"/>
                      </a:lnTo>
                      <a:lnTo>
                        <a:pt x="3026" y="913"/>
                      </a:lnTo>
                      <a:lnTo>
                        <a:pt x="3026" y="894"/>
                      </a:lnTo>
                      <a:lnTo>
                        <a:pt x="3027" y="877"/>
                      </a:lnTo>
                      <a:lnTo>
                        <a:pt x="3027" y="869"/>
                      </a:lnTo>
                      <a:lnTo>
                        <a:pt x="3028" y="857"/>
                      </a:lnTo>
                      <a:lnTo>
                        <a:pt x="3028" y="846"/>
                      </a:lnTo>
                      <a:lnTo>
                        <a:pt x="3028" y="835"/>
                      </a:lnTo>
                      <a:lnTo>
                        <a:pt x="3029" y="822"/>
                      </a:lnTo>
                      <a:lnTo>
                        <a:pt x="3029" y="816"/>
                      </a:lnTo>
                      <a:lnTo>
                        <a:pt x="3030" y="807"/>
                      </a:lnTo>
                      <a:lnTo>
                        <a:pt x="3030" y="803"/>
                      </a:lnTo>
                      <a:lnTo>
                        <a:pt x="3030" y="798"/>
                      </a:lnTo>
                      <a:lnTo>
                        <a:pt x="3031" y="790"/>
                      </a:lnTo>
                      <a:lnTo>
                        <a:pt x="3031" y="786"/>
                      </a:lnTo>
                      <a:lnTo>
                        <a:pt x="3032" y="776"/>
                      </a:lnTo>
                      <a:lnTo>
                        <a:pt x="3032" y="764"/>
                      </a:lnTo>
                      <a:lnTo>
                        <a:pt x="3032" y="768"/>
                      </a:lnTo>
                      <a:lnTo>
                        <a:pt x="3033" y="762"/>
                      </a:lnTo>
                      <a:lnTo>
                        <a:pt x="3033" y="758"/>
                      </a:lnTo>
                      <a:lnTo>
                        <a:pt x="3033" y="752"/>
                      </a:lnTo>
                      <a:lnTo>
                        <a:pt x="3034" y="748"/>
                      </a:lnTo>
                      <a:lnTo>
                        <a:pt x="3034" y="744"/>
                      </a:lnTo>
                      <a:lnTo>
                        <a:pt x="3035" y="742"/>
                      </a:lnTo>
                      <a:lnTo>
                        <a:pt x="3035" y="740"/>
                      </a:lnTo>
                      <a:lnTo>
                        <a:pt x="3035" y="732"/>
                      </a:lnTo>
                      <a:lnTo>
                        <a:pt x="3036" y="726"/>
                      </a:lnTo>
                      <a:lnTo>
                        <a:pt x="3036" y="720"/>
                      </a:lnTo>
                      <a:lnTo>
                        <a:pt x="3037" y="724"/>
                      </a:lnTo>
                      <a:lnTo>
                        <a:pt x="3037" y="719"/>
                      </a:lnTo>
                      <a:lnTo>
                        <a:pt x="3037" y="720"/>
                      </a:lnTo>
                      <a:lnTo>
                        <a:pt x="3038" y="720"/>
                      </a:lnTo>
                      <a:lnTo>
                        <a:pt x="3038" y="723"/>
                      </a:lnTo>
                      <a:lnTo>
                        <a:pt x="3038" y="718"/>
                      </a:lnTo>
                      <a:lnTo>
                        <a:pt x="3039" y="721"/>
                      </a:lnTo>
                      <a:lnTo>
                        <a:pt x="3039" y="726"/>
                      </a:lnTo>
                      <a:lnTo>
                        <a:pt x="3040" y="726"/>
                      </a:lnTo>
                      <a:lnTo>
                        <a:pt x="3040" y="723"/>
                      </a:lnTo>
                      <a:lnTo>
                        <a:pt x="3040" y="720"/>
                      </a:lnTo>
                      <a:lnTo>
                        <a:pt x="3041" y="720"/>
                      </a:lnTo>
                      <a:lnTo>
                        <a:pt x="3041" y="719"/>
                      </a:lnTo>
                      <a:lnTo>
                        <a:pt x="3042" y="720"/>
                      </a:lnTo>
                      <a:lnTo>
                        <a:pt x="3042" y="719"/>
                      </a:lnTo>
                      <a:lnTo>
                        <a:pt x="3042" y="726"/>
                      </a:lnTo>
                      <a:lnTo>
                        <a:pt x="3043" y="725"/>
                      </a:lnTo>
                      <a:lnTo>
                        <a:pt x="3043" y="726"/>
                      </a:lnTo>
                      <a:lnTo>
                        <a:pt x="3043" y="725"/>
                      </a:lnTo>
                      <a:lnTo>
                        <a:pt x="3044" y="727"/>
                      </a:lnTo>
                      <a:lnTo>
                        <a:pt x="3044" y="726"/>
                      </a:lnTo>
                      <a:lnTo>
                        <a:pt x="3045" y="726"/>
                      </a:lnTo>
                      <a:lnTo>
                        <a:pt x="3045" y="730"/>
                      </a:lnTo>
                      <a:lnTo>
                        <a:pt x="3045" y="732"/>
                      </a:lnTo>
                      <a:lnTo>
                        <a:pt x="3046" y="736"/>
                      </a:lnTo>
                      <a:lnTo>
                        <a:pt x="3046" y="734"/>
                      </a:lnTo>
                      <a:lnTo>
                        <a:pt x="3047" y="726"/>
                      </a:lnTo>
                      <a:lnTo>
                        <a:pt x="3047" y="715"/>
                      </a:lnTo>
                      <a:lnTo>
                        <a:pt x="3047" y="718"/>
                      </a:lnTo>
                      <a:lnTo>
                        <a:pt x="3048" y="716"/>
                      </a:lnTo>
                      <a:lnTo>
                        <a:pt x="3048" y="715"/>
                      </a:lnTo>
                      <a:lnTo>
                        <a:pt x="3049" y="710"/>
                      </a:lnTo>
                      <a:lnTo>
                        <a:pt x="3049" y="714"/>
                      </a:lnTo>
                      <a:lnTo>
                        <a:pt x="3049" y="717"/>
                      </a:lnTo>
                      <a:lnTo>
                        <a:pt x="3050" y="724"/>
                      </a:lnTo>
                      <a:lnTo>
                        <a:pt x="3050" y="720"/>
                      </a:lnTo>
                      <a:lnTo>
                        <a:pt x="3050" y="716"/>
                      </a:lnTo>
                      <a:lnTo>
                        <a:pt x="3051" y="712"/>
                      </a:lnTo>
                      <a:lnTo>
                        <a:pt x="3051" y="712"/>
                      </a:lnTo>
                      <a:lnTo>
                        <a:pt x="3052" y="713"/>
                      </a:lnTo>
                      <a:lnTo>
                        <a:pt x="3052" y="709"/>
                      </a:lnTo>
                      <a:lnTo>
                        <a:pt x="3052" y="713"/>
                      </a:lnTo>
                      <a:lnTo>
                        <a:pt x="3053" y="717"/>
                      </a:lnTo>
                      <a:lnTo>
                        <a:pt x="3053" y="714"/>
                      </a:lnTo>
                      <a:lnTo>
                        <a:pt x="3054" y="711"/>
                      </a:lnTo>
                      <a:lnTo>
                        <a:pt x="3054" y="711"/>
                      </a:lnTo>
                      <a:lnTo>
                        <a:pt x="3054" y="712"/>
                      </a:lnTo>
                      <a:lnTo>
                        <a:pt x="3055" y="713"/>
                      </a:lnTo>
                      <a:lnTo>
                        <a:pt x="3055" y="711"/>
                      </a:lnTo>
                      <a:lnTo>
                        <a:pt x="3055" y="711"/>
                      </a:lnTo>
                      <a:lnTo>
                        <a:pt x="3056" y="708"/>
                      </a:lnTo>
                      <a:lnTo>
                        <a:pt x="3056" y="707"/>
                      </a:lnTo>
                      <a:lnTo>
                        <a:pt x="3057" y="707"/>
                      </a:lnTo>
                      <a:lnTo>
                        <a:pt x="3057" y="703"/>
                      </a:lnTo>
                      <a:lnTo>
                        <a:pt x="3057" y="711"/>
                      </a:lnTo>
                      <a:lnTo>
                        <a:pt x="3058" y="703"/>
                      </a:lnTo>
                      <a:lnTo>
                        <a:pt x="3058" y="703"/>
                      </a:lnTo>
                      <a:lnTo>
                        <a:pt x="3059" y="701"/>
                      </a:lnTo>
                      <a:lnTo>
                        <a:pt x="3059" y="697"/>
                      </a:lnTo>
                      <a:lnTo>
                        <a:pt x="3059" y="699"/>
                      </a:lnTo>
                      <a:lnTo>
                        <a:pt x="3060" y="699"/>
                      </a:lnTo>
                      <a:lnTo>
                        <a:pt x="3060" y="698"/>
                      </a:lnTo>
                      <a:lnTo>
                        <a:pt x="3060" y="696"/>
                      </a:lnTo>
                      <a:lnTo>
                        <a:pt x="3061" y="693"/>
                      </a:lnTo>
                      <a:lnTo>
                        <a:pt x="3061" y="686"/>
                      </a:lnTo>
                      <a:lnTo>
                        <a:pt x="3062" y="686"/>
                      </a:lnTo>
                      <a:lnTo>
                        <a:pt x="3062" y="677"/>
                      </a:lnTo>
                      <a:lnTo>
                        <a:pt x="3062" y="683"/>
                      </a:lnTo>
                      <a:lnTo>
                        <a:pt x="3063" y="679"/>
                      </a:lnTo>
                      <a:lnTo>
                        <a:pt x="3063" y="676"/>
                      </a:lnTo>
                      <a:lnTo>
                        <a:pt x="3064" y="667"/>
                      </a:lnTo>
                      <a:lnTo>
                        <a:pt x="3064" y="666"/>
                      </a:lnTo>
                      <a:lnTo>
                        <a:pt x="3064" y="659"/>
                      </a:lnTo>
                      <a:lnTo>
                        <a:pt x="3065" y="658"/>
                      </a:lnTo>
                      <a:lnTo>
                        <a:pt x="3065" y="652"/>
                      </a:lnTo>
                      <a:lnTo>
                        <a:pt x="3065" y="647"/>
                      </a:lnTo>
                      <a:lnTo>
                        <a:pt x="3066" y="634"/>
                      </a:lnTo>
                      <a:lnTo>
                        <a:pt x="3066" y="622"/>
                      </a:lnTo>
                      <a:lnTo>
                        <a:pt x="3067" y="614"/>
                      </a:lnTo>
                      <a:lnTo>
                        <a:pt x="3067" y="601"/>
                      </a:lnTo>
                      <a:lnTo>
                        <a:pt x="3067" y="594"/>
                      </a:lnTo>
                      <a:lnTo>
                        <a:pt x="3068" y="586"/>
                      </a:lnTo>
                      <a:lnTo>
                        <a:pt x="3068" y="574"/>
                      </a:lnTo>
                      <a:lnTo>
                        <a:pt x="3069" y="558"/>
                      </a:lnTo>
                      <a:lnTo>
                        <a:pt x="3069" y="536"/>
                      </a:lnTo>
                      <a:lnTo>
                        <a:pt x="3069" y="517"/>
                      </a:lnTo>
                      <a:lnTo>
                        <a:pt x="3070" y="496"/>
                      </a:lnTo>
                      <a:lnTo>
                        <a:pt x="3070" y="474"/>
                      </a:lnTo>
                      <a:lnTo>
                        <a:pt x="3071" y="453"/>
                      </a:lnTo>
                      <a:lnTo>
                        <a:pt x="3071" y="434"/>
                      </a:lnTo>
                      <a:lnTo>
                        <a:pt x="3071" y="417"/>
                      </a:lnTo>
                      <a:lnTo>
                        <a:pt x="3072" y="408"/>
                      </a:lnTo>
                      <a:lnTo>
                        <a:pt x="3072" y="391"/>
                      </a:lnTo>
                      <a:lnTo>
                        <a:pt x="3072" y="379"/>
                      </a:lnTo>
                      <a:lnTo>
                        <a:pt x="3073" y="357"/>
                      </a:lnTo>
                      <a:lnTo>
                        <a:pt x="3073" y="336"/>
                      </a:lnTo>
                      <a:lnTo>
                        <a:pt x="3074" y="315"/>
                      </a:lnTo>
                      <a:lnTo>
                        <a:pt x="3074" y="299"/>
                      </a:lnTo>
                      <a:lnTo>
                        <a:pt x="3074" y="280"/>
                      </a:lnTo>
                      <a:lnTo>
                        <a:pt x="3075" y="269"/>
                      </a:lnTo>
                      <a:lnTo>
                        <a:pt x="3075" y="257"/>
                      </a:lnTo>
                      <a:lnTo>
                        <a:pt x="3076" y="252"/>
                      </a:lnTo>
                      <a:lnTo>
                        <a:pt x="3076" y="257"/>
                      </a:lnTo>
                      <a:lnTo>
                        <a:pt x="3076" y="264"/>
                      </a:lnTo>
                      <a:lnTo>
                        <a:pt x="3077" y="284"/>
                      </a:lnTo>
                      <a:lnTo>
                        <a:pt x="3077" y="305"/>
                      </a:lnTo>
                      <a:lnTo>
                        <a:pt x="3077" y="336"/>
                      </a:lnTo>
                      <a:lnTo>
                        <a:pt x="3078" y="363"/>
                      </a:lnTo>
                      <a:lnTo>
                        <a:pt x="3078" y="400"/>
                      </a:lnTo>
                      <a:lnTo>
                        <a:pt x="3079" y="449"/>
                      </a:lnTo>
                      <a:lnTo>
                        <a:pt x="3079" y="505"/>
                      </a:lnTo>
                      <a:lnTo>
                        <a:pt x="3079" y="563"/>
                      </a:lnTo>
                      <a:lnTo>
                        <a:pt x="3080" y="617"/>
                      </a:lnTo>
                      <a:lnTo>
                        <a:pt x="3080" y="671"/>
                      </a:lnTo>
                      <a:lnTo>
                        <a:pt x="3081" y="724"/>
                      </a:lnTo>
                      <a:lnTo>
                        <a:pt x="3081" y="770"/>
                      </a:lnTo>
                      <a:lnTo>
                        <a:pt x="3081" y="812"/>
                      </a:lnTo>
                      <a:lnTo>
                        <a:pt x="3082" y="862"/>
                      </a:lnTo>
                      <a:lnTo>
                        <a:pt x="3082" y="911"/>
                      </a:lnTo>
                      <a:lnTo>
                        <a:pt x="3082" y="969"/>
                      </a:lnTo>
                      <a:lnTo>
                        <a:pt x="3083" y="1033"/>
                      </a:lnTo>
                      <a:lnTo>
                        <a:pt x="3083" y="1099"/>
                      </a:lnTo>
                      <a:lnTo>
                        <a:pt x="3084" y="1154"/>
                      </a:lnTo>
                      <a:lnTo>
                        <a:pt x="3084" y="1205"/>
                      </a:lnTo>
                      <a:lnTo>
                        <a:pt x="3084" y="1251"/>
                      </a:lnTo>
                      <a:lnTo>
                        <a:pt x="3085" y="1280"/>
                      </a:lnTo>
                      <a:lnTo>
                        <a:pt x="3085" y="1292"/>
                      </a:lnTo>
                      <a:lnTo>
                        <a:pt x="3086" y="1285"/>
                      </a:lnTo>
                      <a:lnTo>
                        <a:pt x="3086" y="1262"/>
                      </a:lnTo>
                      <a:lnTo>
                        <a:pt x="3086" y="1225"/>
                      </a:lnTo>
                      <a:lnTo>
                        <a:pt x="3087" y="1190"/>
                      </a:lnTo>
                      <a:lnTo>
                        <a:pt x="3087" y="1150"/>
                      </a:lnTo>
                      <a:lnTo>
                        <a:pt x="3088" y="1111"/>
                      </a:lnTo>
                      <a:lnTo>
                        <a:pt x="3088" y="1078"/>
                      </a:lnTo>
                      <a:lnTo>
                        <a:pt x="3088" y="1048"/>
                      </a:lnTo>
                      <a:lnTo>
                        <a:pt x="3089" y="1031"/>
                      </a:lnTo>
                      <a:lnTo>
                        <a:pt x="3089" y="1025"/>
                      </a:lnTo>
                      <a:lnTo>
                        <a:pt x="3089" y="1049"/>
                      </a:lnTo>
                      <a:lnTo>
                        <a:pt x="3090" y="1093"/>
                      </a:lnTo>
                      <a:lnTo>
                        <a:pt x="3090" y="1156"/>
                      </a:lnTo>
                      <a:lnTo>
                        <a:pt x="3091" y="1233"/>
                      </a:lnTo>
                      <a:lnTo>
                        <a:pt x="3091" y="1330"/>
                      </a:lnTo>
                      <a:lnTo>
                        <a:pt x="3091" y="1430"/>
                      </a:lnTo>
                      <a:lnTo>
                        <a:pt x="3092" y="1537"/>
                      </a:lnTo>
                      <a:lnTo>
                        <a:pt x="3092" y="1632"/>
                      </a:lnTo>
                      <a:lnTo>
                        <a:pt x="3093" y="1743"/>
                      </a:lnTo>
                      <a:lnTo>
                        <a:pt x="3093" y="1837"/>
                      </a:lnTo>
                      <a:lnTo>
                        <a:pt x="3093" y="1916"/>
                      </a:lnTo>
                      <a:lnTo>
                        <a:pt x="3094" y="1964"/>
                      </a:lnTo>
                      <a:lnTo>
                        <a:pt x="3094" y="1997"/>
                      </a:lnTo>
                      <a:lnTo>
                        <a:pt x="3094" y="2010"/>
                      </a:lnTo>
                      <a:lnTo>
                        <a:pt x="3095" y="2010"/>
                      </a:lnTo>
                      <a:lnTo>
                        <a:pt x="3095" y="2004"/>
                      </a:lnTo>
                      <a:lnTo>
                        <a:pt x="3096" y="1998"/>
                      </a:lnTo>
                      <a:lnTo>
                        <a:pt x="3096" y="1986"/>
                      </a:lnTo>
                      <a:lnTo>
                        <a:pt x="3096" y="1979"/>
                      </a:lnTo>
                      <a:lnTo>
                        <a:pt x="3097" y="1986"/>
                      </a:lnTo>
                      <a:lnTo>
                        <a:pt x="3097" y="1995"/>
                      </a:lnTo>
                      <a:lnTo>
                        <a:pt x="3098" y="2021"/>
                      </a:lnTo>
                      <a:lnTo>
                        <a:pt x="3098" y="2049"/>
                      </a:lnTo>
                      <a:lnTo>
                        <a:pt x="3098" y="2089"/>
                      </a:lnTo>
                      <a:lnTo>
                        <a:pt x="3099" y="2130"/>
                      </a:lnTo>
                      <a:lnTo>
                        <a:pt x="3099" y="2173"/>
                      </a:lnTo>
                      <a:lnTo>
                        <a:pt x="3099" y="2227"/>
                      </a:lnTo>
                      <a:lnTo>
                        <a:pt x="3100" y="2286"/>
                      </a:lnTo>
                      <a:lnTo>
                        <a:pt x="3100" y="2341"/>
                      </a:lnTo>
                      <a:lnTo>
                        <a:pt x="3101" y="2396"/>
                      </a:lnTo>
                      <a:lnTo>
                        <a:pt x="3101" y="2450"/>
                      </a:lnTo>
                      <a:lnTo>
                        <a:pt x="3101" y="2483"/>
                      </a:lnTo>
                      <a:lnTo>
                        <a:pt x="3102" y="2499"/>
                      </a:lnTo>
                      <a:lnTo>
                        <a:pt x="3102" y="2490"/>
                      </a:lnTo>
                      <a:lnTo>
                        <a:pt x="3103" y="2469"/>
                      </a:lnTo>
                      <a:lnTo>
                        <a:pt x="3103" y="2437"/>
                      </a:lnTo>
                      <a:lnTo>
                        <a:pt x="3103" y="2414"/>
                      </a:lnTo>
                      <a:lnTo>
                        <a:pt x="3104" y="2399"/>
                      </a:lnTo>
                      <a:lnTo>
                        <a:pt x="3104" y="2386"/>
                      </a:lnTo>
                      <a:lnTo>
                        <a:pt x="3104" y="2373"/>
                      </a:lnTo>
                      <a:lnTo>
                        <a:pt x="3105" y="2354"/>
                      </a:lnTo>
                      <a:lnTo>
                        <a:pt x="3105" y="2336"/>
                      </a:lnTo>
                      <a:lnTo>
                        <a:pt x="3106" y="2318"/>
                      </a:lnTo>
                      <a:lnTo>
                        <a:pt x="3106" y="2305"/>
                      </a:lnTo>
                      <a:lnTo>
                        <a:pt x="3106" y="2298"/>
                      </a:lnTo>
                      <a:lnTo>
                        <a:pt x="3107" y="2303"/>
                      </a:lnTo>
                      <a:lnTo>
                        <a:pt x="3107" y="2303"/>
                      </a:lnTo>
                      <a:lnTo>
                        <a:pt x="3108" y="2320"/>
                      </a:lnTo>
                      <a:lnTo>
                        <a:pt x="3108" y="2332"/>
                      </a:lnTo>
                      <a:lnTo>
                        <a:pt x="3108" y="2351"/>
                      </a:lnTo>
                      <a:lnTo>
                        <a:pt x="3109" y="2369"/>
                      </a:lnTo>
                      <a:lnTo>
                        <a:pt x="3109" y="2395"/>
                      </a:lnTo>
                      <a:lnTo>
                        <a:pt x="3110" y="2433"/>
                      </a:lnTo>
                      <a:lnTo>
                        <a:pt x="3110" y="2479"/>
                      </a:lnTo>
                      <a:lnTo>
                        <a:pt x="3110" y="2539"/>
                      </a:lnTo>
                      <a:lnTo>
                        <a:pt x="3111" y="2614"/>
                      </a:lnTo>
                      <a:lnTo>
                        <a:pt x="3111" y="2685"/>
                      </a:lnTo>
                      <a:lnTo>
                        <a:pt x="3111" y="2760"/>
                      </a:lnTo>
                      <a:lnTo>
                        <a:pt x="3112" y="2839"/>
                      </a:lnTo>
                      <a:lnTo>
                        <a:pt x="3112" y="2908"/>
                      </a:lnTo>
                      <a:lnTo>
                        <a:pt x="3113" y="2980"/>
                      </a:lnTo>
                      <a:lnTo>
                        <a:pt x="3113" y="3047"/>
                      </a:lnTo>
                      <a:lnTo>
                        <a:pt x="3113" y="3120"/>
                      </a:lnTo>
                      <a:lnTo>
                        <a:pt x="3114" y="3202"/>
                      </a:lnTo>
                      <a:lnTo>
                        <a:pt x="3114" y="3295"/>
                      </a:lnTo>
                      <a:lnTo>
                        <a:pt x="3115" y="3387"/>
                      </a:lnTo>
                      <a:lnTo>
                        <a:pt x="3115" y="3472"/>
                      </a:lnTo>
                      <a:lnTo>
                        <a:pt x="3115" y="3548"/>
                      </a:lnTo>
                      <a:lnTo>
                        <a:pt x="3116" y="3623"/>
                      </a:lnTo>
                      <a:lnTo>
                        <a:pt x="3116" y="3683"/>
                      </a:lnTo>
                      <a:lnTo>
                        <a:pt x="3116" y="3744"/>
                      </a:lnTo>
                      <a:lnTo>
                        <a:pt x="3117" y="3791"/>
                      </a:lnTo>
                      <a:lnTo>
                        <a:pt x="3117" y="3819"/>
                      </a:lnTo>
                      <a:lnTo>
                        <a:pt x="3118" y="3830"/>
                      </a:lnTo>
                      <a:lnTo>
                        <a:pt x="3118" y="3807"/>
                      </a:lnTo>
                      <a:lnTo>
                        <a:pt x="3118" y="3762"/>
                      </a:lnTo>
                      <a:lnTo>
                        <a:pt x="3119" y="3700"/>
                      </a:lnTo>
                      <a:lnTo>
                        <a:pt x="3119" y="3615"/>
                      </a:lnTo>
                      <a:lnTo>
                        <a:pt x="3120" y="3510"/>
                      </a:lnTo>
                      <a:lnTo>
                        <a:pt x="3120" y="3382"/>
                      </a:lnTo>
                      <a:lnTo>
                        <a:pt x="3120" y="3239"/>
                      </a:lnTo>
                      <a:lnTo>
                        <a:pt x="3121" y="3093"/>
                      </a:lnTo>
                      <a:lnTo>
                        <a:pt x="3121" y="2946"/>
                      </a:lnTo>
                      <a:lnTo>
                        <a:pt x="3121" y="2802"/>
                      </a:lnTo>
                      <a:lnTo>
                        <a:pt x="3122" y="2680"/>
                      </a:lnTo>
                      <a:lnTo>
                        <a:pt x="3122" y="2590"/>
                      </a:lnTo>
                      <a:lnTo>
                        <a:pt x="3123" y="2547"/>
                      </a:lnTo>
                      <a:lnTo>
                        <a:pt x="3123" y="2522"/>
                      </a:lnTo>
                      <a:lnTo>
                        <a:pt x="3123" y="2521"/>
                      </a:lnTo>
                      <a:lnTo>
                        <a:pt x="3124" y="2537"/>
                      </a:lnTo>
                      <a:lnTo>
                        <a:pt x="3124" y="2572"/>
                      </a:lnTo>
                      <a:lnTo>
                        <a:pt x="3125" y="2621"/>
                      </a:lnTo>
                      <a:lnTo>
                        <a:pt x="3125" y="2678"/>
                      </a:lnTo>
                      <a:lnTo>
                        <a:pt x="3125" y="2727"/>
                      </a:lnTo>
                      <a:lnTo>
                        <a:pt x="3126" y="2768"/>
                      </a:lnTo>
                      <a:lnTo>
                        <a:pt x="3126" y="2783"/>
                      </a:lnTo>
                      <a:lnTo>
                        <a:pt x="3127" y="2764"/>
                      </a:lnTo>
                      <a:lnTo>
                        <a:pt x="3127" y="2725"/>
                      </a:lnTo>
                      <a:lnTo>
                        <a:pt x="3127" y="2659"/>
                      </a:lnTo>
                      <a:lnTo>
                        <a:pt x="3128" y="2596"/>
                      </a:lnTo>
                      <a:lnTo>
                        <a:pt x="3128" y="2527"/>
                      </a:lnTo>
                      <a:lnTo>
                        <a:pt x="3128" y="2459"/>
                      </a:lnTo>
                      <a:lnTo>
                        <a:pt x="3129" y="2382"/>
                      </a:lnTo>
                      <a:lnTo>
                        <a:pt x="3129" y="2296"/>
                      </a:lnTo>
                      <a:lnTo>
                        <a:pt x="3130" y="2201"/>
                      </a:lnTo>
                      <a:lnTo>
                        <a:pt x="3130" y="2095"/>
                      </a:lnTo>
                      <a:lnTo>
                        <a:pt x="3130" y="1970"/>
                      </a:lnTo>
                      <a:lnTo>
                        <a:pt x="3131" y="1847"/>
                      </a:lnTo>
                      <a:lnTo>
                        <a:pt x="3131" y="1730"/>
                      </a:lnTo>
                      <a:lnTo>
                        <a:pt x="3132" y="1627"/>
                      </a:lnTo>
                      <a:lnTo>
                        <a:pt x="3132" y="1546"/>
                      </a:lnTo>
                      <a:lnTo>
                        <a:pt x="3132" y="1468"/>
                      </a:lnTo>
                      <a:lnTo>
                        <a:pt x="3133" y="1408"/>
                      </a:lnTo>
                      <a:lnTo>
                        <a:pt x="3133" y="1351"/>
                      </a:lnTo>
                      <a:lnTo>
                        <a:pt x="3133" y="1308"/>
                      </a:lnTo>
                      <a:lnTo>
                        <a:pt x="3134" y="1275"/>
                      </a:lnTo>
                      <a:lnTo>
                        <a:pt x="3134" y="1243"/>
                      </a:lnTo>
                      <a:lnTo>
                        <a:pt x="3135" y="1220"/>
                      </a:lnTo>
                      <a:lnTo>
                        <a:pt x="3135" y="1198"/>
                      </a:lnTo>
                      <a:lnTo>
                        <a:pt x="3135" y="1174"/>
                      </a:lnTo>
                      <a:lnTo>
                        <a:pt x="3136" y="1152"/>
                      </a:lnTo>
                      <a:lnTo>
                        <a:pt x="3136" y="1136"/>
                      </a:lnTo>
                      <a:lnTo>
                        <a:pt x="3137" y="1118"/>
                      </a:lnTo>
                      <a:lnTo>
                        <a:pt x="3137" y="1104"/>
                      </a:lnTo>
                      <a:lnTo>
                        <a:pt x="3137" y="1085"/>
                      </a:lnTo>
                      <a:lnTo>
                        <a:pt x="3138" y="1085"/>
                      </a:lnTo>
                      <a:lnTo>
                        <a:pt x="3138" y="1070"/>
                      </a:lnTo>
                      <a:lnTo>
                        <a:pt x="3138" y="1058"/>
                      </a:lnTo>
                      <a:lnTo>
                        <a:pt x="3139" y="1044"/>
                      </a:lnTo>
                      <a:lnTo>
                        <a:pt x="3139" y="1042"/>
                      </a:lnTo>
                      <a:lnTo>
                        <a:pt x="3140" y="1043"/>
                      </a:lnTo>
                      <a:lnTo>
                        <a:pt x="3140" y="1037"/>
                      </a:lnTo>
                      <a:lnTo>
                        <a:pt x="3140" y="1033"/>
                      </a:lnTo>
                      <a:lnTo>
                        <a:pt x="3141" y="1030"/>
                      </a:lnTo>
                      <a:lnTo>
                        <a:pt x="3141" y="1024"/>
                      </a:lnTo>
                      <a:lnTo>
                        <a:pt x="3142" y="1020"/>
                      </a:lnTo>
                      <a:lnTo>
                        <a:pt x="3142" y="1024"/>
                      </a:lnTo>
                      <a:lnTo>
                        <a:pt x="3142" y="1021"/>
                      </a:lnTo>
                      <a:lnTo>
                        <a:pt x="3143" y="1024"/>
                      </a:lnTo>
                      <a:lnTo>
                        <a:pt x="3143" y="1035"/>
                      </a:lnTo>
                      <a:lnTo>
                        <a:pt x="3143" y="1043"/>
                      </a:lnTo>
                      <a:lnTo>
                        <a:pt x="3144" y="1050"/>
                      </a:lnTo>
                      <a:lnTo>
                        <a:pt x="3144" y="1055"/>
                      </a:lnTo>
                      <a:lnTo>
                        <a:pt x="3145" y="1064"/>
                      </a:lnTo>
                      <a:lnTo>
                        <a:pt x="3145" y="1075"/>
                      </a:lnTo>
                      <a:lnTo>
                        <a:pt x="3145" y="1082"/>
                      </a:lnTo>
                      <a:lnTo>
                        <a:pt x="3146" y="1093"/>
                      </a:lnTo>
                      <a:lnTo>
                        <a:pt x="3146" y="1103"/>
                      </a:lnTo>
                      <a:lnTo>
                        <a:pt x="3147" y="1115"/>
                      </a:lnTo>
                      <a:lnTo>
                        <a:pt x="3147" y="1133"/>
                      </a:lnTo>
                      <a:lnTo>
                        <a:pt x="3147" y="1149"/>
                      </a:lnTo>
                      <a:lnTo>
                        <a:pt x="3148" y="1168"/>
                      </a:lnTo>
                      <a:lnTo>
                        <a:pt x="3148" y="1184"/>
                      </a:lnTo>
                      <a:lnTo>
                        <a:pt x="3149" y="1201"/>
                      </a:lnTo>
                      <a:lnTo>
                        <a:pt x="3149" y="1219"/>
                      </a:lnTo>
                      <a:lnTo>
                        <a:pt x="3149" y="1241"/>
                      </a:lnTo>
                      <a:lnTo>
                        <a:pt x="3150" y="1262"/>
                      </a:lnTo>
                      <a:lnTo>
                        <a:pt x="3150" y="1283"/>
                      </a:lnTo>
                      <a:lnTo>
                        <a:pt x="3150" y="1303"/>
                      </a:lnTo>
                      <a:lnTo>
                        <a:pt x="3151" y="1327"/>
                      </a:lnTo>
                      <a:lnTo>
                        <a:pt x="3151" y="1347"/>
                      </a:lnTo>
                      <a:lnTo>
                        <a:pt x="3152" y="1368"/>
                      </a:lnTo>
                      <a:lnTo>
                        <a:pt x="3152" y="1389"/>
                      </a:lnTo>
                      <a:lnTo>
                        <a:pt x="3152" y="1404"/>
                      </a:lnTo>
                      <a:lnTo>
                        <a:pt x="3153" y="1432"/>
                      </a:lnTo>
                      <a:lnTo>
                        <a:pt x="3153" y="1453"/>
                      </a:lnTo>
                      <a:lnTo>
                        <a:pt x="3154" y="1476"/>
                      </a:lnTo>
                      <a:lnTo>
                        <a:pt x="3154" y="1491"/>
                      </a:lnTo>
                      <a:lnTo>
                        <a:pt x="3154" y="1513"/>
                      </a:lnTo>
                      <a:lnTo>
                        <a:pt x="3155" y="1532"/>
                      </a:lnTo>
                      <a:lnTo>
                        <a:pt x="3155" y="1550"/>
                      </a:lnTo>
                      <a:lnTo>
                        <a:pt x="3155" y="1565"/>
                      </a:lnTo>
                      <a:lnTo>
                        <a:pt x="3156" y="1586"/>
                      </a:lnTo>
                      <a:lnTo>
                        <a:pt x="3156" y="1601"/>
                      </a:lnTo>
                      <a:lnTo>
                        <a:pt x="3157" y="1614"/>
                      </a:lnTo>
                      <a:lnTo>
                        <a:pt x="3157" y="1631"/>
                      </a:lnTo>
                      <a:lnTo>
                        <a:pt x="3157" y="1640"/>
                      </a:lnTo>
                      <a:lnTo>
                        <a:pt x="3158" y="1648"/>
                      </a:lnTo>
                      <a:lnTo>
                        <a:pt x="3158" y="1660"/>
                      </a:lnTo>
                      <a:lnTo>
                        <a:pt x="3159" y="1668"/>
                      </a:lnTo>
                      <a:lnTo>
                        <a:pt x="3159" y="1676"/>
                      </a:lnTo>
                      <a:lnTo>
                        <a:pt x="3159" y="1688"/>
                      </a:lnTo>
                      <a:lnTo>
                        <a:pt x="3160" y="1697"/>
                      </a:lnTo>
                      <a:lnTo>
                        <a:pt x="3160" y="1709"/>
                      </a:lnTo>
                      <a:lnTo>
                        <a:pt x="3160" y="1715"/>
                      </a:lnTo>
                      <a:lnTo>
                        <a:pt x="3161" y="1722"/>
                      </a:lnTo>
                      <a:lnTo>
                        <a:pt x="3161" y="1728"/>
                      </a:lnTo>
                      <a:lnTo>
                        <a:pt x="3162" y="1730"/>
                      </a:lnTo>
                      <a:lnTo>
                        <a:pt x="3162" y="1733"/>
                      </a:lnTo>
                      <a:lnTo>
                        <a:pt x="3162" y="1737"/>
                      </a:lnTo>
                      <a:lnTo>
                        <a:pt x="3163" y="1736"/>
                      </a:lnTo>
                      <a:lnTo>
                        <a:pt x="3163" y="1742"/>
                      </a:lnTo>
                      <a:lnTo>
                        <a:pt x="3164" y="1742"/>
                      </a:lnTo>
                      <a:lnTo>
                        <a:pt x="3164" y="1739"/>
                      </a:lnTo>
                      <a:lnTo>
                        <a:pt x="3164" y="1737"/>
                      </a:lnTo>
                      <a:lnTo>
                        <a:pt x="3165" y="1735"/>
                      </a:lnTo>
                      <a:lnTo>
                        <a:pt x="3165" y="1735"/>
                      </a:lnTo>
                      <a:lnTo>
                        <a:pt x="3166" y="1737"/>
                      </a:lnTo>
                      <a:lnTo>
                        <a:pt x="3166" y="1739"/>
                      </a:lnTo>
                      <a:lnTo>
                        <a:pt x="3166" y="1735"/>
                      </a:lnTo>
                      <a:lnTo>
                        <a:pt x="3167" y="1736"/>
                      </a:lnTo>
                      <a:lnTo>
                        <a:pt x="3167" y="1739"/>
                      </a:lnTo>
                      <a:lnTo>
                        <a:pt x="3167" y="1735"/>
                      </a:lnTo>
                      <a:lnTo>
                        <a:pt x="3168" y="1741"/>
                      </a:lnTo>
                      <a:lnTo>
                        <a:pt x="3168" y="1736"/>
                      </a:lnTo>
                      <a:lnTo>
                        <a:pt x="3169" y="1734"/>
                      </a:lnTo>
                      <a:lnTo>
                        <a:pt x="3169" y="1731"/>
                      </a:lnTo>
                      <a:lnTo>
                        <a:pt x="3169" y="1732"/>
                      </a:lnTo>
                      <a:lnTo>
                        <a:pt x="3170" y="1730"/>
                      </a:lnTo>
                      <a:lnTo>
                        <a:pt x="3170" y="1727"/>
                      </a:lnTo>
                      <a:lnTo>
                        <a:pt x="3171" y="1727"/>
                      </a:lnTo>
                      <a:lnTo>
                        <a:pt x="3171" y="1724"/>
                      </a:lnTo>
                      <a:lnTo>
                        <a:pt x="3171" y="1717"/>
                      </a:lnTo>
                      <a:lnTo>
                        <a:pt x="3172" y="1716"/>
                      </a:lnTo>
                      <a:lnTo>
                        <a:pt x="3172" y="1718"/>
                      </a:lnTo>
                      <a:lnTo>
                        <a:pt x="3172" y="1711"/>
                      </a:lnTo>
                      <a:lnTo>
                        <a:pt x="3173" y="1712"/>
                      </a:lnTo>
                      <a:lnTo>
                        <a:pt x="3173" y="1712"/>
                      </a:lnTo>
                      <a:lnTo>
                        <a:pt x="3174" y="1712"/>
                      </a:lnTo>
                      <a:lnTo>
                        <a:pt x="3174" y="1708"/>
                      </a:lnTo>
                      <a:lnTo>
                        <a:pt x="3174" y="1703"/>
                      </a:lnTo>
                      <a:lnTo>
                        <a:pt x="3175" y="1701"/>
                      </a:lnTo>
                      <a:lnTo>
                        <a:pt x="3175" y="1699"/>
                      </a:lnTo>
                      <a:lnTo>
                        <a:pt x="3176" y="1688"/>
                      </a:lnTo>
                      <a:lnTo>
                        <a:pt x="3176" y="1684"/>
                      </a:lnTo>
                      <a:lnTo>
                        <a:pt x="3176" y="1681"/>
                      </a:lnTo>
                      <a:lnTo>
                        <a:pt x="3177" y="1675"/>
                      </a:lnTo>
                      <a:lnTo>
                        <a:pt x="3177" y="1675"/>
                      </a:lnTo>
                      <a:lnTo>
                        <a:pt x="3177" y="1672"/>
                      </a:lnTo>
                      <a:lnTo>
                        <a:pt x="3178" y="1672"/>
                      </a:lnTo>
                      <a:lnTo>
                        <a:pt x="3178" y="1666"/>
                      </a:lnTo>
                      <a:lnTo>
                        <a:pt x="3179" y="1663"/>
                      </a:lnTo>
                      <a:lnTo>
                        <a:pt x="3179" y="1660"/>
                      </a:lnTo>
                      <a:lnTo>
                        <a:pt x="3179" y="1657"/>
                      </a:lnTo>
                      <a:lnTo>
                        <a:pt x="3180" y="1657"/>
                      </a:lnTo>
                      <a:lnTo>
                        <a:pt x="3180" y="1655"/>
                      </a:lnTo>
                      <a:lnTo>
                        <a:pt x="3181" y="1651"/>
                      </a:lnTo>
                      <a:lnTo>
                        <a:pt x="3181" y="1647"/>
                      </a:lnTo>
                      <a:lnTo>
                        <a:pt x="3181" y="1640"/>
                      </a:lnTo>
                      <a:lnTo>
                        <a:pt x="3182" y="1633"/>
                      </a:lnTo>
                      <a:lnTo>
                        <a:pt x="3182" y="1633"/>
                      </a:lnTo>
                      <a:lnTo>
                        <a:pt x="3182" y="1623"/>
                      </a:lnTo>
                      <a:lnTo>
                        <a:pt x="3183" y="1628"/>
                      </a:lnTo>
                      <a:lnTo>
                        <a:pt x="3183" y="1623"/>
                      </a:lnTo>
                      <a:lnTo>
                        <a:pt x="3184" y="1619"/>
                      </a:lnTo>
                      <a:lnTo>
                        <a:pt x="3184" y="1615"/>
                      </a:lnTo>
                      <a:lnTo>
                        <a:pt x="3184" y="1615"/>
                      </a:lnTo>
                      <a:lnTo>
                        <a:pt x="3185" y="1611"/>
                      </a:lnTo>
                      <a:lnTo>
                        <a:pt x="3185" y="1606"/>
                      </a:lnTo>
                      <a:lnTo>
                        <a:pt x="3186" y="1601"/>
                      </a:lnTo>
                      <a:lnTo>
                        <a:pt x="3186" y="1600"/>
                      </a:lnTo>
                      <a:lnTo>
                        <a:pt x="3186" y="1592"/>
                      </a:lnTo>
                      <a:lnTo>
                        <a:pt x="3187" y="1586"/>
                      </a:lnTo>
                      <a:lnTo>
                        <a:pt x="3187" y="1587"/>
                      </a:lnTo>
                      <a:lnTo>
                        <a:pt x="3188" y="1580"/>
                      </a:lnTo>
                      <a:lnTo>
                        <a:pt x="3188" y="1580"/>
                      </a:lnTo>
                      <a:lnTo>
                        <a:pt x="3188" y="1578"/>
                      </a:lnTo>
                      <a:lnTo>
                        <a:pt x="3189" y="1577"/>
                      </a:lnTo>
                      <a:lnTo>
                        <a:pt x="3189" y="1568"/>
                      </a:lnTo>
                      <a:lnTo>
                        <a:pt x="3189" y="1567"/>
                      </a:lnTo>
                      <a:lnTo>
                        <a:pt x="3190" y="1567"/>
                      </a:lnTo>
                      <a:lnTo>
                        <a:pt x="3190" y="1566"/>
                      </a:lnTo>
                      <a:lnTo>
                        <a:pt x="3191" y="1559"/>
                      </a:lnTo>
                      <a:lnTo>
                        <a:pt x="3191" y="1552"/>
                      </a:lnTo>
                      <a:lnTo>
                        <a:pt x="3191" y="1546"/>
                      </a:lnTo>
                      <a:lnTo>
                        <a:pt x="3192" y="1540"/>
                      </a:lnTo>
                      <a:lnTo>
                        <a:pt x="3192" y="1543"/>
                      </a:lnTo>
                      <a:lnTo>
                        <a:pt x="3193" y="1538"/>
                      </a:lnTo>
                      <a:lnTo>
                        <a:pt x="3193" y="1542"/>
                      </a:lnTo>
                      <a:lnTo>
                        <a:pt x="3193" y="1536"/>
                      </a:lnTo>
                      <a:lnTo>
                        <a:pt x="3194" y="1530"/>
                      </a:lnTo>
                      <a:lnTo>
                        <a:pt x="3194" y="1527"/>
                      </a:lnTo>
                      <a:lnTo>
                        <a:pt x="3194" y="1524"/>
                      </a:lnTo>
                      <a:lnTo>
                        <a:pt x="3195" y="1523"/>
                      </a:lnTo>
                      <a:lnTo>
                        <a:pt x="3195" y="1519"/>
                      </a:lnTo>
                      <a:lnTo>
                        <a:pt x="3196" y="1513"/>
                      </a:lnTo>
                      <a:lnTo>
                        <a:pt x="3196" y="1512"/>
                      </a:lnTo>
                      <a:lnTo>
                        <a:pt x="3196" y="1512"/>
                      </a:lnTo>
                      <a:lnTo>
                        <a:pt x="3197" y="1508"/>
                      </a:lnTo>
                      <a:lnTo>
                        <a:pt x="3197" y="1508"/>
                      </a:lnTo>
                      <a:lnTo>
                        <a:pt x="3198" y="1503"/>
                      </a:lnTo>
                      <a:lnTo>
                        <a:pt x="3198" y="1508"/>
                      </a:lnTo>
                      <a:lnTo>
                        <a:pt x="3198" y="1500"/>
                      </a:lnTo>
                      <a:lnTo>
                        <a:pt x="3199" y="1494"/>
                      </a:lnTo>
                      <a:lnTo>
                        <a:pt x="3199" y="1485"/>
                      </a:lnTo>
                      <a:lnTo>
                        <a:pt x="3199" y="1485"/>
                      </a:lnTo>
                      <a:lnTo>
                        <a:pt x="3200" y="1480"/>
                      </a:lnTo>
                      <a:lnTo>
                        <a:pt x="3200" y="1476"/>
                      </a:lnTo>
                      <a:lnTo>
                        <a:pt x="3201" y="1472"/>
                      </a:lnTo>
                      <a:lnTo>
                        <a:pt x="3201" y="1471"/>
                      </a:lnTo>
                      <a:lnTo>
                        <a:pt x="3201" y="1462"/>
                      </a:lnTo>
                      <a:lnTo>
                        <a:pt x="3202" y="1457"/>
                      </a:lnTo>
                      <a:lnTo>
                        <a:pt x="3202" y="1459"/>
                      </a:lnTo>
                      <a:lnTo>
                        <a:pt x="3203" y="1451"/>
                      </a:lnTo>
                      <a:lnTo>
                        <a:pt x="3203" y="1454"/>
                      </a:lnTo>
                      <a:lnTo>
                        <a:pt x="3203" y="1450"/>
                      </a:lnTo>
                      <a:lnTo>
                        <a:pt x="3204" y="1446"/>
                      </a:lnTo>
                      <a:lnTo>
                        <a:pt x="3204" y="1441"/>
                      </a:lnTo>
                      <a:lnTo>
                        <a:pt x="3205" y="1438"/>
                      </a:lnTo>
                      <a:lnTo>
                        <a:pt x="3205" y="1435"/>
                      </a:lnTo>
                      <a:lnTo>
                        <a:pt x="3205" y="1433"/>
                      </a:lnTo>
                      <a:lnTo>
                        <a:pt x="3206" y="1430"/>
                      </a:lnTo>
                      <a:lnTo>
                        <a:pt x="3206" y="1420"/>
                      </a:lnTo>
                      <a:lnTo>
                        <a:pt x="3206" y="1417"/>
                      </a:lnTo>
                      <a:lnTo>
                        <a:pt x="3207" y="1410"/>
                      </a:lnTo>
                      <a:lnTo>
                        <a:pt x="3207" y="1410"/>
                      </a:lnTo>
                      <a:lnTo>
                        <a:pt x="3208" y="1409"/>
                      </a:lnTo>
                      <a:lnTo>
                        <a:pt x="3208" y="1412"/>
                      </a:lnTo>
                      <a:lnTo>
                        <a:pt x="3208" y="1412"/>
                      </a:lnTo>
                      <a:lnTo>
                        <a:pt x="3209" y="1407"/>
                      </a:lnTo>
                      <a:lnTo>
                        <a:pt x="3209" y="1402"/>
                      </a:lnTo>
                      <a:lnTo>
                        <a:pt x="3210" y="1399"/>
                      </a:lnTo>
                      <a:lnTo>
                        <a:pt x="3210" y="1394"/>
                      </a:lnTo>
                      <a:lnTo>
                        <a:pt x="3210" y="1394"/>
                      </a:lnTo>
                      <a:lnTo>
                        <a:pt x="3211" y="1390"/>
                      </a:lnTo>
                      <a:lnTo>
                        <a:pt x="3211" y="1389"/>
                      </a:lnTo>
                      <a:lnTo>
                        <a:pt x="3211" y="1388"/>
                      </a:lnTo>
                      <a:lnTo>
                        <a:pt x="3212" y="1381"/>
                      </a:lnTo>
                      <a:lnTo>
                        <a:pt x="3212" y="1374"/>
                      </a:lnTo>
                      <a:lnTo>
                        <a:pt x="3213" y="1368"/>
                      </a:lnTo>
                      <a:lnTo>
                        <a:pt x="3213" y="1374"/>
                      </a:lnTo>
                      <a:lnTo>
                        <a:pt x="3213" y="1370"/>
                      </a:lnTo>
                      <a:lnTo>
                        <a:pt x="3214" y="1367"/>
                      </a:lnTo>
                      <a:lnTo>
                        <a:pt x="3214" y="1359"/>
                      </a:lnTo>
                      <a:lnTo>
                        <a:pt x="3215" y="1361"/>
                      </a:lnTo>
                      <a:lnTo>
                        <a:pt x="3215" y="1358"/>
                      </a:lnTo>
                      <a:lnTo>
                        <a:pt x="3215" y="1354"/>
                      </a:lnTo>
                      <a:lnTo>
                        <a:pt x="3216" y="1350"/>
                      </a:lnTo>
                      <a:lnTo>
                        <a:pt x="3216" y="1348"/>
                      </a:lnTo>
                      <a:lnTo>
                        <a:pt x="3216" y="1340"/>
                      </a:lnTo>
                      <a:lnTo>
                        <a:pt x="3217" y="1340"/>
                      </a:lnTo>
                      <a:lnTo>
                        <a:pt x="3217" y="1343"/>
                      </a:lnTo>
                      <a:lnTo>
                        <a:pt x="3218" y="1337"/>
                      </a:lnTo>
                      <a:lnTo>
                        <a:pt x="3218" y="1336"/>
                      </a:lnTo>
                      <a:lnTo>
                        <a:pt x="3218" y="1334"/>
                      </a:lnTo>
                      <a:lnTo>
                        <a:pt x="3219" y="1328"/>
                      </a:lnTo>
                      <a:lnTo>
                        <a:pt x="3219" y="1323"/>
                      </a:lnTo>
                      <a:lnTo>
                        <a:pt x="3220" y="1320"/>
                      </a:lnTo>
                      <a:lnTo>
                        <a:pt x="3220" y="1319"/>
                      </a:lnTo>
                      <a:lnTo>
                        <a:pt x="3220" y="1318"/>
                      </a:lnTo>
                      <a:lnTo>
                        <a:pt x="3221" y="1313"/>
                      </a:lnTo>
                      <a:lnTo>
                        <a:pt x="3221" y="1309"/>
                      </a:lnTo>
                      <a:lnTo>
                        <a:pt x="3221" y="1307"/>
                      </a:lnTo>
                      <a:lnTo>
                        <a:pt x="3222" y="1302"/>
                      </a:lnTo>
                      <a:lnTo>
                        <a:pt x="3222" y="1300"/>
                      </a:lnTo>
                      <a:lnTo>
                        <a:pt x="3223" y="1298"/>
                      </a:lnTo>
                      <a:lnTo>
                        <a:pt x="3223" y="1301"/>
                      </a:lnTo>
                      <a:lnTo>
                        <a:pt x="3223" y="1297"/>
                      </a:lnTo>
                      <a:lnTo>
                        <a:pt x="3224" y="1294"/>
                      </a:lnTo>
                      <a:lnTo>
                        <a:pt x="3224" y="1291"/>
                      </a:lnTo>
                      <a:lnTo>
                        <a:pt x="3225" y="1287"/>
                      </a:lnTo>
                      <a:lnTo>
                        <a:pt x="3225" y="1285"/>
                      </a:lnTo>
                      <a:lnTo>
                        <a:pt x="3225" y="1279"/>
                      </a:lnTo>
                      <a:lnTo>
                        <a:pt x="3226" y="1281"/>
                      </a:lnTo>
                      <a:lnTo>
                        <a:pt x="3226" y="1277"/>
                      </a:lnTo>
                      <a:lnTo>
                        <a:pt x="3227" y="1275"/>
                      </a:lnTo>
                      <a:lnTo>
                        <a:pt x="3227" y="1270"/>
                      </a:lnTo>
                      <a:lnTo>
                        <a:pt x="3227" y="1270"/>
                      </a:lnTo>
                      <a:lnTo>
                        <a:pt x="3228" y="1261"/>
                      </a:lnTo>
                      <a:lnTo>
                        <a:pt x="3228" y="1265"/>
                      </a:lnTo>
                      <a:lnTo>
                        <a:pt x="3228" y="1256"/>
                      </a:lnTo>
                      <a:lnTo>
                        <a:pt x="3229" y="1251"/>
                      </a:lnTo>
                      <a:lnTo>
                        <a:pt x="3229" y="1241"/>
                      </a:lnTo>
                      <a:lnTo>
                        <a:pt x="3230" y="1244"/>
                      </a:lnTo>
                      <a:lnTo>
                        <a:pt x="3230" y="1239"/>
                      </a:lnTo>
                      <a:lnTo>
                        <a:pt x="3230" y="1240"/>
                      </a:lnTo>
                      <a:lnTo>
                        <a:pt x="3231" y="1237"/>
                      </a:lnTo>
                      <a:lnTo>
                        <a:pt x="3231" y="1236"/>
                      </a:lnTo>
                      <a:lnTo>
                        <a:pt x="3232" y="1235"/>
                      </a:lnTo>
                      <a:lnTo>
                        <a:pt x="3232" y="1232"/>
                      </a:lnTo>
                      <a:lnTo>
                        <a:pt x="3232" y="1233"/>
                      </a:lnTo>
                      <a:lnTo>
                        <a:pt x="3233" y="1229"/>
                      </a:lnTo>
                      <a:lnTo>
                        <a:pt x="3233" y="1231"/>
                      </a:lnTo>
                      <a:lnTo>
                        <a:pt x="3233" y="1232"/>
                      </a:lnTo>
                      <a:lnTo>
                        <a:pt x="3234" y="1225"/>
                      </a:lnTo>
                      <a:lnTo>
                        <a:pt x="3234" y="1219"/>
                      </a:lnTo>
                      <a:lnTo>
                        <a:pt x="3235" y="1217"/>
                      </a:lnTo>
                      <a:lnTo>
                        <a:pt x="3235" y="1219"/>
                      </a:lnTo>
                      <a:lnTo>
                        <a:pt x="3235" y="1218"/>
                      </a:lnTo>
                      <a:lnTo>
                        <a:pt x="3236" y="1216"/>
                      </a:lnTo>
                      <a:lnTo>
                        <a:pt x="3236" y="1209"/>
                      </a:lnTo>
                      <a:lnTo>
                        <a:pt x="3237" y="1205"/>
                      </a:lnTo>
                      <a:lnTo>
                        <a:pt x="3237" y="1201"/>
                      </a:lnTo>
                      <a:lnTo>
                        <a:pt x="3237" y="1202"/>
                      </a:lnTo>
                      <a:lnTo>
                        <a:pt x="3238" y="1199"/>
                      </a:lnTo>
                      <a:lnTo>
                        <a:pt x="3238" y="1200"/>
                      </a:lnTo>
                      <a:lnTo>
                        <a:pt x="3238" y="1202"/>
                      </a:lnTo>
                      <a:lnTo>
                        <a:pt x="3239" y="1202"/>
                      </a:lnTo>
                      <a:lnTo>
                        <a:pt x="3239" y="1194"/>
                      </a:lnTo>
                      <a:lnTo>
                        <a:pt x="3240" y="1193"/>
                      </a:lnTo>
                      <a:lnTo>
                        <a:pt x="3240" y="1186"/>
                      </a:lnTo>
                      <a:lnTo>
                        <a:pt x="3240" y="1180"/>
                      </a:lnTo>
                      <a:lnTo>
                        <a:pt x="3241" y="1178"/>
                      </a:lnTo>
                      <a:lnTo>
                        <a:pt x="3241" y="1176"/>
                      </a:lnTo>
                      <a:lnTo>
                        <a:pt x="3242" y="1171"/>
                      </a:lnTo>
                      <a:lnTo>
                        <a:pt x="3242" y="1173"/>
                      </a:lnTo>
                      <a:lnTo>
                        <a:pt x="3242" y="1175"/>
                      </a:lnTo>
                      <a:lnTo>
                        <a:pt x="3243" y="1164"/>
                      </a:lnTo>
                      <a:lnTo>
                        <a:pt x="3243" y="1169"/>
                      </a:lnTo>
                      <a:lnTo>
                        <a:pt x="3244" y="1162"/>
                      </a:lnTo>
                      <a:lnTo>
                        <a:pt x="3244" y="1158"/>
                      </a:lnTo>
                      <a:lnTo>
                        <a:pt x="3244" y="1148"/>
                      </a:lnTo>
                      <a:lnTo>
                        <a:pt x="3245" y="1153"/>
                      </a:lnTo>
                      <a:lnTo>
                        <a:pt x="3245" y="1151"/>
                      </a:lnTo>
                      <a:lnTo>
                        <a:pt x="3245" y="1153"/>
                      </a:lnTo>
                      <a:lnTo>
                        <a:pt x="3246" y="1150"/>
                      </a:lnTo>
                      <a:lnTo>
                        <a:pt x="3246" y="1150"/>
                      </a:lnTo>
                      <a:lnTo>
                        <a:pt x="3247" y="1147"/>
                      </a:lnTo>
                      <a:lnTo>
                        <a:pt x="3247" y="1144"/>
                      </a:lnTo>
                      <a:lnTo>
                        <a:pt x="3247" y="1138"/>
                      </a:lnTo>
                      <a:lnTo>
                        <a:pt x="3248" y="1136"/>
                      </a:lnTo>
                      <a:lnTo>
                        <a:pt x="3248" y="1138"/>
                      </a:lnTo>
                      <a:lnTo>
                        <a:pt x="3249" y="1136"/>
                      </a:lnTo>
                      <a:lnTo>
                        <a:pt x="3249" y="1132"/>
                      </a:lnTo>
                      <a:lnTo>
                        <a:pt x="3249" y="1127"/>
                      </a:lnTo>
                      <a:lnTo>
                        <a:pt x="3250" y="1123"/>
                      </a:lnTo>
                      <a:lnTo>
                        <a:pt x="3250" y="1125"/>
                      </a:lnTo>
                      <a:lnTo>
                        <a:pt x="3250" y="1123"/>
                      </a:lnTo>
                      <a:lnTo>
                        <a:pt x="3251" y="1119"/>
                      </a:lnTo>
                      <a:lnTo>
                        <a:pt x="3251" y="1113"/>
                      </a:lnTo>
                      <a:lnTo>
                        <a:pt x="3252" y="1112"/>
                      </a:lnTo>
                      <a:lnTo>
                        <a:pt x="3252" y="1113"/>
                      </a:lnTo>
                      <a:lnTo>
                        <a:pt x="3252" y="1110"/>
                      </a:lnTo>
                      <a:lnTo>
                        <a:pt x="3253" y="1103"/>
                      </a:lnTo>
                      <a:lnTo>
                        <a:pt x="3253" y="1105"/>
                      </a:lnTo>
                      <a:lnTo>
                        <a:pt x="3254" y="1099"/>
                      </a:lnTo>
                      <a:lnTo>
                        <a:pt x="3254" y="1096"/>
                      </a:lnTo>
                      <a:lnTo>
                        <a:pt x="3254" y="1094"/>
                      </a:lnTo>
                      <a:lnTo>
                        <a:pt x="3255" y="1094"/>
                      </a:lnTo>
                      <a:lnTo>
                        <a:pt x="3255" y="1090"/>
                      </a:lnTo>
                      <a:lnTo>
                        <a:pt x="3255" y="1088"/>
                      </a:lnTo>
                      <a:lnTo>
                        <a:pt x="3256" y="1087"/>
                      </a:lnTo>
                      <a:lnTo>
                        <a:pt x="3256" y="1087"/>
                      </a:lnTo>
                      <a:lnTo>
                        <a:pt x="3257" y="1083"/>
                      </a:lnTo>
                      <a:lnTo>
                        <a:pt x="3257" y="1083"/>
                      </a:lnTo>
                      <a:lnTo>
                        <a:pt x="3257" y="1083"/>
                      </a:lnTo>
                      <a:lnTo>
                        <a:pt x="3258" y="1075"/>
                      </a:lnTo>
                      <a:lnTo>
                        <a:pt x="3258" y="1077"/>
                      </a:lnTo>
                      <a:lnTo>
                        <a:pt x="3259" y="1070"/>
                      </a:lnTo>
                      <a:lnTo>
                        <a:pt x="3259" y="1070"/>
                      </a:lnTo>
                      <a:lnTo>
                        <a:pt x="3259" y="1059"/>
                      </a:lnTo>
                      <a:lnTo>
                        <a:pt x="3260" y="1065"/>
                      </a:lnTo>
                      <a:lnTo>
                        <a:pt x="3260" y="1064"/>
                      </a:lnTo>
                      <a:lnTo>
                        <a:pt x="3260" y="1066"/>
                      </a:lnTo>
                      <a:lnTo>
                        <a:pt x="3261" y="1066"/>
                      </a:lnTo>
                      <a:lnTo>
                        <a:pt x="3261" y="1066"/>
                      </a:lnTo>
                      <a:lnTo>
                        <a:pt x="3262" y="1061"/>
                      </a:lnTo>
                      <a:lnTo>
                        <a:pt x="3262" y="1056"/>
                      </a:lnTo>
                      <a:lnTo>
                        <a:pt x="3262" y="1056"/>
                      </a:lnTo>
                      <a:lnTo>
                        <a:pt x="3263" y="1054"/>
                      </a:lnTo>
                      <a:lnTo>
                        <a:pt x="3263" y="1050"/>
                      </a:lnTo>
                      <a:lnTo>
                        <a:pt x="3264" y="1047"/>
                      </a:lnTo>
                      <a:lnTo>
                        <a:pt x="3264" y="1044"/>
                      </a:lnTo>
                      <a:lnTo>
                        <a:pt x="3264" y="1039"/>
                      </a:lnTo>
                      <a:lnTo>
                        <a:pt x="3265" y="1036"/>
                      </a:lnTo>
                      <a:lnTo>
                        <a:pt x="3265" y="1034"/>
                      </a:lnTo>
                      <a:lnTo>
                        <a:pt x="3266" y="1036"/>
                      </a:lnTo>
                      <a:lnTo>
                        <a:pt x="3266" y="1033"/>
                      </a:lnTo>
                      <a:lnTo>
                        <a:pt x="3266" y="1031"/>
                      </a:lnTo>
                      <a:lnTo>
                        <a:pt x="3267" y="1027"/>
                      </a:lnTo>
                      <a:lnTo>
                        <a:pt x="3267" y="1024"/>
                      </a:lnTo>
                      <a:lnTo>
                        <a:pt x="3267" y="1025"/>
                      </a:lnTo>
                      <a:lnTo>
                        <a:pt x="3268" y="1019"/>
                      </a:lnTo>
                      <a:lnTo>
                        <a:pt x="3268" y="1021"/>
                      </a:lnTo>
                      <a:lnTo>
                        <a:pt x="3269" y="1016"/>
                      </a:lnTo>
                      <a:lnTo>
                        <a:pt x="3269" y="1012"/>
                      </a:lnTo>
                      <a:lnTo>
                        <a:pt x="3269" y="1005"/>
                      </a:lnTo>
                      <a:lnTo>
                        <a:pt x="3270" y="1002"/>
                      </a:lnTo>
                      <a:lnTo>
                        <a:pt x="3270" y="1002"/>
                      </a:lnTo>
                      <a:lnTo>
                        <a:pt x="3271" y="999"/>
                      </a:lnTo>
                      <a:lnTo>
                        <a:pt x="3271" y="995"/>
                      </a:lnTo>
                      <a:lnTo>
                        <a:pt x="3271" y="991"/>
                      </a:lnTo>
                      <a:lnTo>
                        <a:pt x="3272" y="993"/>
                      </a:lnTo>
                      <a:lnTo>
                        <a:pt x="3272" y="991"/>
                      </a:lnTo>
                      <a:lnTo>
                        <a:pt x="3272" y="993"/>
                      </a:lnTo>
                      <a:lnTo>
                        <a:pt x="3273" y="993"/>
                      </a:lnTo>
                      <a:lnTo>
                        <a:pt x="3273" y="993"/>
                      </a:lnTo>
                      <a:lnTo>
                        <a:pt x="3274" y="988"/>
                      </a:lnTo>
                      <a:lnTo>
                        <a:pt x="3274" y="987"/>
                      </a:lnTo>
                      <a:lnTo>
                        <a:pt x="3274" y="978"/>
                      </a:lnTo>
                      <a:lnTo>
                        <a:pt x="3275" y="987"/>
                      </a:lnTo>
                      <a:lnTo>
                        <a:pt x="3275" y="984"/>
                      </a:lnTo>
                      <a:lnTo>
                        <a:pt x="3276" y="982"/>
                      </a:lnTo>
                      <a:lnTo>
                        <a:pt x="3276" y="977"/>
                      </a:lnTo>
                      <a:lnTo>
                        <a:pt x="3276" y="978"/>
                      </a:lnTo>
                      <a:lnTo>
                        <a:pt x="3277" y="972"/>
                      </a:lnTo>
                      <a:lnTo>
                        <a:pt x="3277" y="969"/>
                      </a:lnTo>
                      <a:lnTo>
                        <a:pt x="3277" y="971"/>
                      </a:lnTo>
                      <a:lnTo>
                        <a:pt x="3278" y="969"/>
                      </a:lnTo>
                      <a:lnTo>
                        <a:pt x="3278" y="970"/>
                      </a:lnTo>
                      <a:lnTo>
                        <a:pt x="3279" y="967"/>
                      </a:lnTo>
                      <a:lnTo>
                        <a:pt x="3279" y="964"/>
                      </a:lnTo>
                      <a:lnTo>
                        <a:pt x="3279" y="959"/>
                      </a:lnTo>
                      <a:lnTo>
                        <a:pt x="3280" y="954"/>
                      </a:lnTo>
                      <a:lnTo>
                        <a:pt x="3280" y="956"/>
                      </a:lnTo>
                      <a:lnTo>
                        <a:pt x="3281" y="957"/>
                      </a:lnTo>
                      <a:lnTo>
                        <a:pt x="3281" y="952"/>
                      </a:lnTo>
                      <a:lnTo>
                        <a:pt x="3281" y="949"/>
                      </a:lnTo>
                      <a:lnTo>
                        <a:pt x="3282" y="947"/>
                      </a:lnTo>
                      <a:lnTo>
                        <a:pt x="3282" y="946"/>
                      </a:lnTo>
                      <a:lnTo>
                        <a:pt x="3283" y="947"/>
                      </a:lnTo>
                      <a:lnTo>
                        <a:pt x="3283" y="940"/>
                      </a:lnTo>
                      <a:lnTo>
                        <a:pt x="3283" y="942"/>
                      </a:lnTo>
                      <a:lnTo>
                        <a:pt x="3284" y="939"/>
                      </a:lnTo>
                      <a:lnTo>
                        <a:pt x="3284" y="938"/>
                      </a:lnTo>
                      <a:lnTo>
                        <a:pt x="3284" y="936"/>
                      </a:lnTo>
                      <a:lnTo>
                        <a:pt x="3285" y="934"/>
                      </a:lnTo>
                      <a:lnTo>
                        <a:pt x="3285" y="933"/>
                      </a:lnTo>
                      <a:lnTo>
                        <a:pt x="3286" y="935"/>
                      </a:lnTo>
                      <a:lnTo>
                        <a:pt x="3286" y="931"/>
                      </a:lnTo>
                      <a:lnTo>
                        <a:pt x="3286" y="929"/>
                      </a:lnTo>
                      <a:lnTo>
                        <a:pt x="3287" y="929"/>
                      </a:lnTo>
                      <a:lnTo>
                        <a:pt x="3287" y="926"/>
                      </a:lnTo>
                      <a:lnTo>
                        <a:pt x="3288" y="923"/>
                      </a:lnTo>
                      <a:lnTo>
                        <a:pt x="3288" y="915"/>
                      </a:lnTo>
                      <a:lnTo>
                        <a:pt x="3288" y="921"/>
                      </a:lnTo>
                      <a:lnTo>
                        <a:pt x="3289" y="916"/>
                      </a:lnTo>
                      <a:lnTo>
                        <a:pt x="3289" y="917"/>
                      </a:lnTo>
                      <a:lnTo>
                        <a:pt x="3289" y="912"/>
                      </a:lnTo>
                      <a:lnTo>
                        <a:pt x="3290" y="915"/>
                      </a:lnTo>
                      <a:lnTo>
                        <a:pt x="3290" y="911"/>
                      </a:lnTo>
                      <a:lnTo>
                        <a:pt x="3291" y="913"/>
                      </a:lnTo>
                      <a:lnTo>
                        <a:pt x="3291" y="913"/>
                      </a:lnTo>
                      <a:lnTo>
                        <a:pt x="3291" y="910"/>
                      </a:lnTo>
                      <a:lnTo>
                        <a:pt x="3292" y="904"/>
                      </a:lnTo>
                      <a:lnTo>
                        <a:pt x="3292" y="900"/>
                      </a:lnTo>
                      <a:lnTo>
                        <a:pt x="3293" y="901"/>
                      </a:lnTo>
                      <a:lnTo>
                        <a:pt x="3293" y="898"/>
                      </a:lnTo>
                      <a:lnTo>
                        <a:pt x="3293" y="898"/>
                      </a:lnTo>
                      <a:lnTo>
                        <a:pt x="3294" y="895"/>
                      </a:lnTo>
                      <a:lnTo>
                        <a:pt x="3294" y="892"/>
                      </a:lnTo>
                      <a:lnTo>
                        <a:pt x="3294" y="886"/>
                      </a:lnTo>
                      <a:lnTo>
                        <a:pt x="3295" y="891"/>
                      </a:lnTo>
                      <a:lnTo>
                        <a:pt x="3295" y="891"/>
                      </a:lnTo>
                      <a:lnTo>
                        <a:pt x="3296" y="892"/>
                      </a:lnTo>
                      <a:lnTo>
                        <a:pt x="3296" y="891"/>
                      </a:lnTo>
                      <a:lnTo>
                        <a:pt x="3296" y="885"/>
                      </a:lnTo>
                      <a:lnTo>
                        <a:pt x="3297" y="886"/>
                      </a:lnTo>
                      <a:lnTo>
                        <a:pt x="3297" y="883"/>
                      </a:lnTo>
                      <a:lnTo>
                        <a:pt x="3298" y="882"/>
                      </a:lnTo>
                      <a:lnTo>
                        <a:pt x="3298" y="880"/>
                      </a:lnTo>
                      <a:lnTo>
                        <a:pt x="3298" y="883"/>
                      </a:lnTo>
                      <a:lnTo>
                        <a:pt x="3299" y="881"/>
                      </a:lnTo>
                      <a:lnTo>
                        <a:pt x="3299" y="877"/>
                      </a:lnTo>
                      <a:lnTo>
                        <a:pt x="3299" y="874"/>
                      </a:lnTo>
                      <a:lnTo>
                        <a:pt x="3300" y="877"/>
                      </a:lnTo>
                      <a:lnTo>
                        <a:pt x="3300" y="874"/>
                      </a:lnTo>
                      <a:lnTo>
                        <a:pt x="3301" y="873"/>
                      </a:lnTo>
                      <a:lnTo>
                        <a:pt x="3301" y="873"/>
                      </a:lnTo>
                      <a:lnTo>
                        <a:pt x="3301" y="868"/>
                      </a:lnTo>
                      <a:lnTo>
                        <a:pt x="3302" y="865"/>
                      </a:lnTo>
                      <a:lnTo>
                        <a:pt x="3302" y="869"/>
                      </a:lnTo>
                      <a:lnTo>
                        <a:pt x="3303" y="873"/>
                      </a:lnTo>
                      <a:lnTo>
                        <a:pt x="3303" y="868"/>
                      </a:lnTo>
                      <a:lnTo>
                        <a:pt x="3303" y="876"/>
                      </a:lnTo>
                      <a:lnTo>
                        <a:pt x="3304" y="868"/>
                      </a:lnTo>
                      <a:lnTo>
                        <a:pt x="3304" y="862"/>
                      </a:lnTo>
                      <a:lnTo>
                        <a:pt x="3305" y="856"/>
                      </a:lnTo>
                      <a:lnTo>
                        <a:pt x="3305" y="857"/>
                      </a:lnTo>
                      <a:lnTo>
                        <a:pt x="3305" y="853"/>
                      </a:lnTo>
                      <a:lnTo>
                        <a:pt x="3306" y="855"/>
                      </a:lnTo>
                      <a:lnTo>
                        <a:pt x="3306" y="854"/>
                      </a:lnTo>
                      <a:lnTo>
                        <a:pt x="3306" y="851"/>
                      </a:lnTo>
                      <a:lnTo>
                        <a:pt x="3307" y="849"/>
                      </a:lnTo>
                      <a:lnTo>
                        <a:pt x="3307" y="845"/>
                      </a:lnTo>
                      <a:lnTo>
                        <a:pt x="3308" y="846"/>
                      </a:lnTo>
                      <a:lnTo>
                        <a:pt x="3308" y="844"/>
                      </a:lnTo>
                      <a:lnTo>
                        <a:pt x="3308" y="843"/>
                      </a:lnTo>
                      <a:lnTo>
                        <a:pt x="3309" y="843"/>
                      </a:lnTo>
                      <a:lnTo>
                        <a:pt x="3309" y="841"/>
                      </a:lnTo>
                      <a:lnTo>
                        <a:pt x="3310" y="837"/>
                      </a:lnTo>
                      <a:lnTo>
                        <a:pt x="3310" y="840"/>
                      </a:lnTo>
                      <a:lnTo>
                        <a:pt x="3310" y="837"/>
                      </a:lnTo>
                      <a:lnTo>
                        <a:pt x="3311" y="838"/>
                      </a:lnTo>
                      <a:lnTo>
                        <a:pt x="3311" y="833"/>
                      </a:lnTo>
                      <a:lnTo>
                        <a:pt x="3311" y="830"/>
                      </a:lnTo>
                      <a:lnTo>
                        <a:pt x="3312" y="829"/>
                      </a:lnTo>
                      <a:lnTo>
                        <a:pt x="3312" y="827"/>
                      </a:lnTo>
                      <a:lnTo>
                        <a:pt x="3313" y="829"/>
                      </a:lnTo>
                      <a:lnTo>
                        <a:pt x="3313" y="828"/>
                      </a:lnTo>
                      <a:lnTo>
                        <a:pt x="3313" y="833"/>
                      </a:lnTo>
                      <a:lnTo>
                        <a:pt x="3314" y="828"/>
                      </a:lnTo>
                      <a:lnTo>
                        <a:pt x="3314" y="826"/>
                      </a:lnTo>
                      <a:lnTo>
                        <a:pt x="3315" y="825"/>
                      </a:lnTo>
                      <a:lnTo>
                        <a:pt x="3315" y="826"/>
                      </a:lnTo>
                      <a:lnTo>
                        <a:pt x="3315" y="826"/>
                      </a:lnTo>
                      <a:lnTo>
                        <a:pt x="3316" y="821"/>
                      </a:lnTo>
                      <a:lnTo>
                        <a:pt x="3316" y="819"/>
                      </a:lnTo>
                      <a:lnTo>
                        <a:pt x="3316" y="816"/>
                      </a:lnTo>
                      <a:lnTo>
                        <a:pt x="3317" y="817"/>
                      </a:lnTo>
                      <a:lnTo>
                        <a:pt x="3317" y="819"/>
                      </a:lnTo>
                      <a:lnTo>
                        <a:pt x="3318" y="817"/>
                      </a:lnTo>
                      <a:lnTo>
                        <a:pt x="3318" y="813"/>
                      </a:lnTo>
                      <a:lnTo>
                        <a:pt x="3318" y="817"/>
                      </a:lnTo>
                      <a:lnTo>
                        <a:pt x="3319" y="812"/>
                      </a:lnTo>
                      <a:lnTo>
                        <a:pt x="3319" y="814"/>
                      </a:lnTo>
                      <a:lnTo>
                        <a:pt x="3320" y="807"/>
                      </a:lnTo>
                      <a:lnTo>
                        <a:pt x="3320" y="808"/>
                      </a:lnTo>
                      <a:lnTo>
                        <a:pt x="3320" y="805"/>
                      </a:lnTo>
                      <a:lnTo>
                        <a:pt x="3321" y="805"/>
                      </a:lnTo>
                      <a:lnTo>
                        <a:pt x="3321" y="803"/>
                      </a:lnTo>
                      <a:lnTo>
                        <a:pt x="3322" y="805"/>
                      </a:lnTo>
                      <a:lnTo>
                        <a:pt x="3322" y="800"/>
                      </a:lnTo>
                      <a:lnTo>
                        <a:pt x="3322" y="797"/>
                      </a:lnTo>
                      <a:lnTo>
                        <a:pt x="3323" y="798"/>
                      </a:lnTo>
                      <a:lnTo>
                        <a:pt x="3323" y="796"/>
                      </a:lnTo>
                      <a:lnTo>
                        <a:pt x="3323" y="795"/>
                      </a:lnTo>
                      <a:lnTo>
                        <a:pt x="3324" y="794"/>
                      </a:lnTo>
                      <a:lnTo>
                        <a:pt x="3324" y="793"/>
                      </a:lnTo>
                      <a:lnTo>
                        <a:pt x="3325" y="792"/>
                      </a:lnTo>
                      <a:lnTo>
                        <a:pt x="3325" y="794"/>
                      </a:lnTo>
                      <a:lnTo>
                        <a:pt x="3325" y="796"/>
                      </a:lnTo>
                      <a:lnTo>
                        <a:pt x="3326" y="794"/>
                      </a:lnTo>
                      <a:lnTo>
                        <a:pt x="3326" y="791"/>
                      </a:lnTo>
                      <a:lnTo>
                        <a:pt x="3327" y="790"/>
                      </a:lnTo>
                      <a:lnTo>
                        <a:pt x="3327" y="789"/>
                      </a:lnTo>
                      <a:lnTo>
                        <a:pt x="3327" y="789"/>
                      </a:lnTo>
                      <a:lnTo>
                        <a:pt x="3328" y="787"/>
                      </a:lnTo>
                      <a:lnTo>
                        <a:pt x="3328" y="784"/>
                      </a:lnTo>
                      <a:lnTo>
                        <a:pt x="3328" y="786"/>
                      </a:lnTo>
                      <a:lnTo>
                        <a:pt x="3329" y="782"/>
                      </a:lnTo>
                      <a:lnTo>
                        <a:pt x="3329" y="780"/>
                      </a:lnTo>
                      <a:lnTo>
                        <a:pt x="3330" y="776"/>
                      </a:lnTo>
                      <a:lnTo>
                        <a:pt x="3330" y="778"/>
                      </a:lnTo>
                      <a:lnTo>
                        <a:pt x="3330" y="776"/>
                      </a:lnTo>
                      <a:lnTo>
                        <a:pt x="3331" y="772"/>
                      </a:lnTo>
                      <a:lnTo>
                        <a:pt x="3331" y="774"/>
                      </a:lnTo>
                      <a:lnTo>
                        <a:pt x="3332" y="771"/>
                      </a:lnTo>
                      <a:lnTo>
                        <a:pt x="3332" y="771"/>
                      </a:lnTo>
                      <a:lnTo>
                        <a:pt x="3332" y="772"/>
                      </a:lnTo>
                      <a:lnTo>
                        <a:pt x="3333" y="772"/>
                      </a:lnTo>
                      <a:lnTo>
                        <a:pt x="3333" y="766"/>
                      </a:lnTo>
                      <a:lnTo>
                        <a:pt x="3333" y="771"/>
                      </a:lnTo>
                      <a:lnTo>
                        <a:pt x="3334" y="766"/>
                      </a:lnTo>
                      <a:lnTo>
                        <a:pt x="3334" y="763"/>
                      </a:lnTo>
                      <a:lnTo>
                        <a:pt x="3335" y="755"/>
                      </a:lnTo>
                      <a:lnTo>
                        <a:pt x="3335" y="758"/>
                      </a:lnTo>
                      <a:lnTo>
                        <a:pt x="3335" y="753"/>
                      </a:lnTo>
                      <a:lnTo>
                        <a:pt x="3336" y="755"/>
                      </a:lnTo>
                      <a:lnTo>
                        <a:pt x="3336" y="757"/>
                      </a:lnTo>
                      <a:lnTo>
                        <a:pt x="3337" y="759"/>
                      </a:lnTo>
                      <a:lnTo>
                        <a:pt x="3337" y="755"/>
                      </a:lnTo>
                      <a:lnTo>
                        <a:pt x="3337" y="757"/>
                      </a:lnTo>
                      <a:lnTo>
                        <a:pt x="3338" y="757"/>
                      </a:lnTo>
                      <a:lnTo>
                        <a:pt x="3338" y="756"/>
                      </a:lnTo>
                      <a:lnTo>
                        <a:pt x="3338" y="757"/>
                      </a:lnTo>
                      <a:lnTo>
                        <a:pt x="3339" y="758"/>
                      </a:lnTo>
                      <a:lnTo>
                        <a:pt x="3339" y="758"/>
                      </a:lnTo>
                      <a:lnTo>
                        <a:pt x="3340" y="756"/>
                      </a:lnTo>
                      <a:lnTo>
                        <a:pt x="3340" y="753"/>
                      </a:lnTo>
                      <a:lnTo>
                        <a:pt x="3340" y="756"/>
                      </a:lnTo>
                      <a:lnTo>
                        <a:pt x="3341" y="754"/>
                      </a:lnTo>
                      <a:lnTo>
                        <a:pt x="3341" y="752"/>
                      </a:lnTo>
                      <a:lnTo>
                        <a:pt x="3342" y="749"/>
                      </a:lnTo>
                      <a:lnTo>
                        <a:pt x="3342" y="749"/>
                      </a:lnTo>
                      <a:lnTo>
                        <a:pt x="3342" y="747"/>
                      </a:lnTo>
                      <a:lnTo>
                        <a:pt x="3343" y="747"/>
                      </a:lnTo>
                      <a:lnTo>
                        <a:pt x="3343" y="742"/>
                      </a:lnTo>
                      <a:lnTo>
                        <a:pt x="3344" y="745"/>
                      </a:lnTo>
                      <a:lnTo>
                        <a:pt x="3344" y="743"/>
                      </a:lnTo>
                      <a:lnTo>
                        <a:pt x="3344" y="741"/>
                      </a:lnTo>
                      <a:lnTo>
                        <a:pt x="3345" y="738"/>
                      </a:lnTo>
                      <a:lnTo>
                        <a:pt x="3345" y="738"/>
                      </a:lnTo>
                      <a:lnTo>
                        <a:pt x="3345" y="738"/>
                      </a:lnTo>
                      <a:lnTo>
                        <a:pt x="3346" y="738"/>
                      </a:lnTo>
                      <a:lnTo>
                        <a:pt x="3346" y="737"/>
                      </a:lnTo>
                      <a:lnTo>
                        <a:pt x="3347" y="732"/>
                      </a:lnTo>
                      <a:lnTo>
                        <a:pt x="3347" y="733"/>
                      </a:lnTo>
                      <a:lnTo>
                        <a:pt x="3347" y="736"/>
                      </a:lnTo>
                      <a:lnTo>
                        <a:pt x="3348" y="736"/>
                      </a:lnTo>
                      <a:lnTo>
                        <a:pt x="3348" y="729"/>
                      </a:lnTo>
                      <a:lnTo>
                        <a:pt x="3349" y="731"/>
                      </a:lnTo>
                      <a:lnTo>
                        <a:pt x="3349" y="729"/>
                      </a:lnTo>
                      <a:lnTo>
                        <a:pt x="3349" y="726"/>
                      </a:lnTo>
                      <a:lnTo>
                        <a:pt x="3350" y="720"/>
                      </a:lnTo>
                      <a:lnTo>
                        <a:pt x="3350" y="726"/>
                      </a:lnTo>
                      <a:lnTo>
                        <a:pt x="3350" y="724"/>
                      </a:lnTo>
                      <a:lnTo>
                        <a:pt x="3351" y="727"/>
                      </a:lnTo>
                      <a:lnTo>
                        <a:pt x="3351" y="723"/>
                      </a:lnTo>
                      <a:lnTo>
                        <a:pt x="3352" y="723"/>
                      </a:lnTo>
                      <a:lnTo>
                        <a:pt x="3352" y="720"/>
                      </a:lnTo>
                      <a:lnTo>
                        <a:pt x="3352" y="721"/>
                      </a:lnTo>
                      <a:lnTo>
                        <a:pt x="3353" y="724"/>
                      </a:lnTo>
                      <a:lnTo>
                        <a:pt x="3353" y="724"/>
                      </a:lnTo>
                      <a:lnTo>
                        <a:pt x="3354" y="721"/>
                      </a:lnTo>
                      <a:lnTo>
                        <a:pt x="3354" y="723"/>
                      </a:lnTo>
                      <a:lnTo>
                        <a:pt x="3354" y="721"/>
                      </a:lnTo>
                      <a:lnTo>
                        <a:pt x="3355" y="718"/>
                      </a:lnTo>
                      <a:lnTo>
                        <a:pt x="3355" y="717"/>
                      </a:lnTo>
                      <a:lnTo>
                        <a:pt x="3355" y="718"/>
                      </a:lnTo>
                      <a:lnTo>
                        <a:pt x="3356" y="720"/>
                      </a:lnTo>
                      <a:lnTo>
                        <a:pt x="3356" y="720"/>
                      </a:lnTo>
                      <a:lnTo>
                        <a:pt x="3357" y="716"/>
                      </a:lnTo>
                      <a:lnTo>
                        <a:pt x="3357" y="709"/>
                      </a:lnTo>
                      <a:lnTo>
                        <a:pt x="3357" y="707"/>
                      </a:lnTo>
                      <a:lnTo>
                        <a:pt x="3358" y="705"/>
                      </a:lnTo>
                      <a:lnTo>
                        <a:pt x="3358" y="704"/>
                      </a:lnTo>
                      <a:lnTo>
                        <a:pt x="3359" y="703"/>
                      </a:lnTo>
                      <a:lnTo>
                        <a:pt x="3359" y="704"/>
                      </a:lnTo>
                      <a:lnTo>
                        <a:pt x="3359" y="699"/>
                      </a:lnTo>
                      <a:lnTo>
                        <a:pt x="3360" y="701"/>
                      </a:lnTo>
                      <a:lnTo>
                        <a:pt x="3360" y="703"/>
                      </a:lnTo>
                      <a:lnTo>
                        <a:pt x="3361" y="705"/>
                      </a:lnTo>
                      <a:lnTo>
                        <a:pt x="3361" y="707"/>
                      </a:lnTo>
                      <a:lnTo>
                        <a:pt x="3361" y="708"/>
                      </a:lnTo>
                      <a:lnTo>
                        <a:pt x="3362" y="703"/>
                      </a:lnTo>
                      <a:lnTo>
                        <a:pt x="3362" y="702"/>
                      </a:lnTo>
                      <a:lnTo>
                        <a:pt x="3362" y="704"/>
                      </a:lnTo>
                      <a:lnTo>
                        <a:pt x="3363" y="705"/>
                      </a:lnTo>
                      <a:lnTo>
                        <a:pt x="3363" y="697"/>
                      </a:lnTo>
                      <a:lnTo>
                        <a:pt x="3364" y="708"/>
                      </a:lnTo>
                      <a:lnTo>
                        <a:pt x="3364" y="701"/>
                      </a:lnTo>
                      <a:lnTo>
                        <a:pt x="3364" y="701"/>
                      </a:lnTo>
                      <a:lnTo>
                        <a:pt x="3365" y="696"/>
                      </a:lnTo>
                      <a:lnTo>
                        <a:pt x="3365" y="699"/>
                      </a:lnTo>
                      <a:lnTo>
                        <a:pt x="3366" y="700"/>
                      </a:lnTo>
                      <a:lnTo>
                        <a:pt x="3366" y="704"/>
                      </a:lnTo>
                      <a:lnTo>
                        <a:pt x="3366" y="702"/>
                      </a:lnTo>
                      <a:lnTo>
                        <a:pt x="3367" y="701"/>
                      </a:lnTo>
                      <a:lnTo>
                        <a:pt x="3367" y="702"/>
                      </a:lnTo>
                      <a:lnTo>
                        <a:pt x="3367" y="705"/>
                      </a:lnTo>
                      <a:lnTo>
                        <a:pt x="3368" y="707"/>
                      </a:lnTo>
                      <a:lnTo>
                        <a:pt x="3368" y="699"/>
                      </a:lnTo>
                      <a:lnTo>
                        <a:pt x="3369" y="696"/>
                      </a:lnTo>
                      <a:lnTo>
                        <a:pt x="3369" y="696"/>
                      </a:lnTo>
                      <a:lnTo>
                        <a:pt x="3369" y="695"/>
                      </a:lnTo>
                      <a:lnTo>
                        <a:pt x="3370" y="691"/>
                      </a:lnTo>
                      <a:lnTo>
                        <a:pt x="3370" y="689"/>
                      </a:lnTo>
                      <a:lnTo>
                        <a:pt x="3371" y="694"/>
                      </a:lnTo>
                      <a:lnTo>
                        <a:pt x="3371" y="697"/>
                      </a:lnTo>
                      <a:lnTo>
                        <a:pt x="3371" y="687"/>
                      </a:lnTo>
                      <a:lnTo>
                        <a:pt x="3372" y="688"/>
                      </a:lnTo>
                      <a:lnTo>
                        <a:pt x="3372" y="686"/>
                      </a:lnTo>
                      <a:lnTo>
                        <a:pt x="3372" y="686"/>
                      </a:lnTo>
                      <a:lnTo>
                        <a:pt x="3373" y="686"/>
                      </a:lnTo>
                      <a:lnTo>
                        <a:pt x="3373" y="684"/>
                      </a:lnTo>
                      <a:lnTo>
                        <a:pt x="3374" y="686"/>
                      </a:lnTo>
                      <a:lnTo>
                        <a:pt x="3374" y="683"/>
                      </a:lnTo>
                      <a:lnTo>
                        <a:pt x="3374" y="684"/>
                      </a:lnTo>
                      <a:lnTo>
                        <a:pt x="3375" y="683"/>
                      </a:lnTo>
                      <a:lnTo>
                        <a:pt x="3375" y="684"/>
                      </a:lnTo>
                      <a:lnTo>
                        <a:pt x="3376" y="685"/>
                      </a:lnTo>
                      <a:lnTo>
                        <a:pt x="3376" y="680"/>
                      </a:lnTo>
                      <a:lnTo>
                        <a:pt x="3376" y="681"/>
                      </a:lnTo>
                      <a:lnTo>
                        <a:pt x="3377" y="677"/>
                      </a:lnTo>
                      <a:lnTo>
                        <a:pt x="3377" y="674"/>
                      </a:lnTo>
                      <a:lnTo>
                        <a:pt x="3377" y="677"/>
                      </a:lnTo>
                      <a:lnTo>
                        <a:pt x="3378" y="677"/>
                      </a:lnTo>
                      <a:lnTo>
                        <a:pt x="3378" y="674"/>
                      </a:lnTo>
                      <a:lnTo>
                        <a:pt x="3379" y="680"/>
                      </a:lnTo>
                      <a:lnTo>
                        <a:pt x="3379" y="676"/>
                      </a:lnTo>
                      <a:lnTo>
                        <a:pt x="3379" y="674"/>
                      </a:lnTo>
                      <a:lnTo>
                        <a:pt x="3380" y="672"/>
                      </a:lnTo>
                      <a:lnTo>
                        <a:pt x="3380" y="676"/>
                      </a:lnTo>
                      <a:lnTo>
                        <a:pt x="3381" y="676"/>
                      </a:lnTo>
                      <a:lnTo>
                        <a:pt x="3381" y="674"/>
                      </a:lnTo>
                      <a:lnTo>
                        <a:pt x="3381" y="674"/>
                      </a:lnTo>
                      <a:lnTo>
                        <a:pt x="3382" y="677"/>
                      </a:lnTo>
                      <a:lnTo>
                        <a:pt x="3382" y="671"/>
                      </a:lnTo>
                      <a:lnTo>
                        <a:pt x="3383" y="669"/>
                      </a:lnTo>
                      <a:lnTo>
                        <a:pt x="3383" y="673"/>
                      </a:lnTo>
                      <a:lnTo>
                        <a:pt x="3383" y="667"/>
                      </a:lnTo>
                      <a:lnTo>
                        <a:pt x="3384" y="669"/>
                      </a:lnTo>
                      <a:lnTo>
                        <a:pt x="3384" y="674"/>
                      </a:lnTo>
                      <a:lnTo>
                        <a:pt x="3384" y="674"/>
                      </a:lnTo>
                      <a:lnTo>
                        <a:pt x="3385" y="667"/>
                      </a:lnTo>
                      <a:lnTo>
                        <a:pt x="3385" y="668"/>
                      </a:lnTo>
                      <a:lnTo>
                        <a:pt x="3386" y="668"/>
                      </a:lnTo>
                      <a:lnTo>
                        <a:pt x="3386" y="669"/>
                      </a:lnTo>
                      <a:lnTo>
                        <a:pt x="3386" y="667"/>
                      </a:lnTo>
                      <a:lnTo>
                        <a:pt x="3387" y="665"/>
                      </a:lnTo>
                      <a:lnTo>
                        <a:pt x="3387" y="664"/>
                      </a:lnTo>
                      <a:lnTo>
                        <a:pt x="3388" y="662"/>
                      </a:lnTo>
                      <a:lnTo>
                        <a:pt x="3388" y="664"/>
                      </a:lnTo>
                      <a:lnTo>
                        <a:pt x="3388" y="661"/>
                      </a:lnTo>
                      <a:lnTo>
                        <a:pt x="3389" y="667"/>
                      </a:lnTo>
                      <a:lnTo>
                        <a:pt x="3389" y="664"/>
                      </a:lnTo>
                      <a:lnTo>
                        <a:pt x="3389" y="666"/>
                      </a:lnTo>
                      <a:lnTo>
                        <a:pt x="3390" y="667"/>
                      </a:lnTo>
                      <a:lnTo>
                        <a:pt x="3390" y="669"/>
                      </a:lnTo>
                      <a:lnTo>
                        <a:pt x="3391" y="667"/>
                      </a:lnTo>
                      <a:lnTo>
                        <a:pt x="3391" y="667"/>
                      </a:lnTo>
                      <a:lnTo>
                        <a:pt x="3391" y="665"/>
                      </a:lnTo>
                      <a:lnTo>
                        <a:pt x="3392" y="664"/>
                      </a:lnTo>
                      <a:lnTo>
                        <a:pt x="3392" y="656"/>
                      </a:lnTo>
                      <a:lnTo>
                        <a:pt x="3393" y="660"/>
                      </a:lnTo>
                      <a:lnTo>
                        <a:pt x="3393" y="660"/>
                      </a:lnTo>
                      <a:lnTo>
                        <a:pt x="3393" y="656"/>
                      </a:lnTo>
                      <a:lnTo>
                        <a:pt x="3394" y="661"/>
                      </a:lnTo>
                      <a:lnTo>
                        <a:pt x="3394" y="659"/>
                      </a:lnTo>
                      <a:lnTo>
                        <a:pt x="3394" y="656"/>
                      </a:lnTo>
                      <a:lnTo>
                        <a:pt x="3395" y="652"/>
                      </a:lnTo>
                      <a:lnTo>
                        <a:pt x="3395" y="652"/>
                      </a:lnTo>
                      <a:lnTo>
                        <a:pt x="3396" y="653"/>
                      </a:lnTo>
                      <a:lnTo>
                        <a:pt x="3396" y="654"/>
                      </a:lnTo>
                      <a:lnTo>
                        <a:pt x="3396" y="650"/>
                      </a:lnTo>
                      <a:lnTo>
                        <a:pt x="3397" y="650"/>
                      </a:lnTo>
                      <a:lnTo>
                        <a:pt x="3397" y="649"/>
                      </a:lnTo>
                      <a:lnTo>
                        <a:pt x="3398" y="649"/>
                      </a:lnTo>
                      <a:lnTo>
                        <a:pt x="3398" y="650"/>
                      </a:lnTo>
                      <a:lnTo>
                        <a:pt x="3398" y="646"/>
                      </a:lnTo>
                      <a:lnTo>
                        <a:pt x="3399" y="646"/>
                      </a:lnTo>
                      <a:lnTo>
                        <a:pt x="3399" y="643"/>
                      </a:lnTo>
                      <a:lnTo>
                        <a:pt x="3400" y="637"/>
                      </a:lnTo>
                      <a:lnTo>
                        <a:pt x="3400" y="634"/>
                      </a:lnTo>
                      <a:lnTo>
                        <a:pt x="3400" y="637"/>
                      </a:lnTo>
                      <a:lnTo>
                        <a:pt x="3401" y="643"/>
                      </a:lnTo>
                      <a:lnTo>
                        <a:pt x="3401" y="650"/>
                      </a:lnTo>
                      <a:lnTo>
                        <a:pt x="3401" y="648"/>
                      </a:lnTo>
                      <a:lnTo>
                        <a:pt x="3402" y="647"/>
                      </a:lnTo>
                      <a:lnTo>
                        <a:pt x="3402" y="645"/>
                      </a:lnTo>
                      <a:lnTo>
                        <a:pt x="3403" y="640"/>
                      </a:lnTo>
                      <a:lnTo>
                        <a:pt x="3403" y="640"/>
                      </a:lnTo>
                      <a:lnTo>
                        <a:pt x="3403" y="637"/>
                      </a:lnTo>
                      <a:lnTo>
                        <a:pt x="3404" y="646"/>
                      </a:lnTo>
                      <a:lnTo>
                        <a:pt x="3404" y="642"/>
                      </a:lnTo>
                      <a:lnTo>
                        <a:pt x="3405" y="643"/>
                      </a:lnTo>
                      <a:lnTo>
                        <a:pt x="3405" y="642"/>
                      </a:lnTo>
                      <a:lnTo>
                        <a:pt x="3405" y="639"/>
                      </a:lnTo>
                      <a:lnTo>
                        <a:pt x="3406" y="640"/>
                      </a:lnTo>
                      <a:lnTo>
                        <a:pt x="3406" y="638"/>
                      </a:lnTo>
                      <a:lnTo>
                        <a:pt x="3406" y="634"/>
                      </a:lnTo>
                      <a:lnTo>
                        <a:pt x="3407" y="638"/>
                      </a:lnTo>
                      <a:lnTo>
                        <a:pt x="3407" y="633"/>
                      </a:lnTo>
                      <a:lnTo>
                        <a:pt x="3408" y="636"/>
                      </a:lnTo>
                      <a:lnTo>
                        <a:pt x="3408" y="637"/>
                      </a:lnTo>
                      <a:lnTo>
                        <a:pt x="3408" y="634"/>
                      </a:lnTo>
                      <a:lnTo>
                        <a:pt x="3409" y="638"/>
                      </a:lnTo>
                      <a:lnTo>
                        <a:pt x="3409" y="634"/>
                      </a:lnTo>
                      <a:lnTo>
                        <a:pt x="3410" y="631"/>
                      </a:lnTo>
                      <a:lnTo>
                        <a:pt x="3410" y="625"/>
                      </a:lnTo>
                      <a:lnTo>
                        <a:pt x="3410" y="630"/>
                      </a:lnTo>
                      <a:lnTo>
                        <a:pt x="3411" y="632"/>
                      </a:lnTo>
                      <a:lnTo>
                        <a:pt x="3411" y="634"/>
                      </a:lnTo>
                      <a:lnTo>
                        <a:pt x="3411" y="631"/>
                      </a:lnTo>
                      <a:lnTo>
                        <a:pt x="3412" y="631"/>
                      </a:lnTo>
                      <a:lnTo>
                        <a:pt x="3412" y="629"/>
                      </a:lnTo>
                      <a:lnTo>
                        <a:pt x="3413" y="629"/>
                      </a:lnTo>
                      <a:lnTo>
                        <a:pt x="3413" y="631"/>
                      </a:lnTo>
                      <a:lnTo>
                        <a:pt x="3413" y="630"/>
                      </a:lnTo>
                      <a:lnTo>
                        <a:pt x="3414" y="626"/>
                      </a:lnTo>
                      <a:lnTo>
                        <a:pt x="3414" y="631"/>
                      </a:lnTo>
                      <a:lnTo>
                        <a:pt x="3415" y="630"/>
                      </a:lnTo>
                      <a:lnTo>
                        <a:pt x="3415" y="626"/>
                      </a:lnTo>
                      <a:lnTo>
                        <a:pt x="3415" y="627"/>
                      </a:lnTo>
                      <a:lnTo>
                        <a:pt x="3416" y="631"/>
                      </a:lnTo>
                      <a:lnTo>
                        <a:pt x="3416" y="630"/>
                      </a:lnTo>
                      <a:lnTo>
                        <a:pt x="3416" y="624"/>
                      </a:lnTo>
                      <a:lnTo>
                        <a:pt x="3417" y="621"/>
                      </a:lnTo>
                      <a:lnTo>
                        <a:pt x="3417" y="621"/>
                      </a:lnTo>
                      <a:lnTo>
                        <a:pt x="3418" y="625"/>
                      </a:lnTo>
                      <a:lnTo>
                        <a:pt x="3418" y="623"/>
                      </a:lnTo>
                      <a:lnTo>
                        <a:pt x="3418" y="622"/>
                      </a:lnTo>
                      <a:lnTo>
                        <a:pt x="3419" y="625"/>
                      </a:lnTo>
                      <a:lnTo>
                        <a:pt x="3419" y="623"/>
                      </a:lnTo>
                      <a:lnTo>
                        <a:pt x="3420" y="621"/>
                      </a:lnTo>
                      <a:lnTo>
                        <a:pt x="3420" y="623"/>
                      </a:lnTo>
                      <a:lnTo>
                        <a:pt x="3420" y="621"/>
                      </a:lnTo>
                      <a:lnTo>
                        <a:pt x="3421" y="622"/>
                      </a:lnTo>
                      <a:lnTo>
                        <a:pt x="3421" y="622"/>
                      </a:lnTo>
                      <a:lnTo>
                        <a:pt x="3422" y="620"/>
                      </a:lnTo>
                      <a:lnTo>
                        <a:pt x="3422" y="617"/>
                      </a:lnTo>
                      <a:lnTo>
                        <a:pt x="3422" y="614"/>
                      </a:lnTo>
                      <a:lnTo>
                        <a:pt x="3423" y="613"/>
                      </a:lnTo>
                      <a:lnTo>
                        <a:pt x="3423" y="615"/>
                      </a:lnTo>
                      <a:lnTo>
                        <a:pt x="3423" y="610"/>
                      </a:lnTo>
                      <a:lnTo>
                        <a:pt x="3424" y="612"/>
                      </a:lnTo>
                      <a:lnTo>
                        <a:pt x="3424" y="611"/>
                      </a:lnTo>
                      <a:lnTo>
                        <a:pt x="3425" y="613"/>
                      </a:lnTo>
                      <a:lnTo>
                        <a:pt x="3425" y="611"/>
                      </a:lnTo>
                      <a:lnTo>
                        <a:pt x="3425" y="616"/>
                      </a:lnTo>
                      <a:lnTo>
                        <a:pt x="3426" y="613"/>
                      </a:lnTo>
                      <a:lnTo>
                        <a:pt x="3426" y="616"/>
                      </a:lnTo>
                      <a:lnTo>
                        <a:pt x="3427" y="614"/>
                      </a:lnTo>
                      <a:lnTo>
                        <a:pt x="3427" y="618"/>
                      </a:lnTo>
                      <a:lnTo>
                        <a:pt x="3427" y="614"/>
                      </a:lnTo>
                      <a:lnTo>
                        <a:pt x="3428" y="616"/>
                      </a:lnTo>
                      <a:lnTo>
                        <a:pt x="3428" y="617"/>
                      </a:lnTo>
                      <a:lnTo>
                        <a:pt x="3428" y="614"/>
                      </a:lnTo>
                      <a:lnTo>
                        <a:pt x="3429" y="618"/>
                      </a:lnTo>
                      <a:lnTo>
                        <a:pt x="3429" y="616"/>
                      </a:lnTo>
                      <a:lnTo>
                        <a:pt x="3430" y="614"/>
                      </a:lnTo>
                      <a:lnTo>
                        <a:pt x="3430" y="616"/>
                      </a:lnTo>
                      <a:lnTo>
                        <a:pt x="3430" y="616"/>
                      </a:lnTo>
                      <a:lnTo>
                        <a:pt x="3431" y="617"/>
                      </a:lnTo>
                      <a:lnTo>
                        <a:pt x="3431" y="615"/>
                      </a:lnTo>
                      <a:lnTo>
                        <a:pt x="3432" y="621"/>
                      </a:lnTo>
                      <a:lnTo>
                        <a:pt x="3432" y="621"/>
                      </a:lnTo>
                      <a:lnTo>
                        <a:pt x="3432" y="618"/>
                      </a:lnTo>
                      <a:lnTo>
                        <a:pt x="3433" y="616"/>
                      </a:lnTo>
                      <a:lnTo>
                        <a:pt x="3433" y="610"/>
                      </a:lnTo>
                      <a:lnTo>
                        <a:pt x="3433" y="609"/>
                      </a:lnTo>
                      <a:lnTo>
                        <a:pt x="3434" y="609"/>
                      </a:lnTo>
                      <a:lnTo>
                        <a:pt x="3434" y="606"/>
                      </a:lnTo>
                      <a:lnTo>
                        <a:pt x="3435" y="603"/>
                      </a:lnTo>
                      <a:lnTo>
                        <a:pt x="3435" y="605"/>
                      </a:lnTo>
                      <a:lnTo>
                        <a:pt x="3435" y="610"/>
                      </a:lnTo>
                      <a:lnTo>
                        <a:pt x="3436" y="606"/>
                      </a:lnTo>
                      <a:lnTo>
                        <a:pt x="3436" y="606"/>
                      </a:lnTo>
                      <a:lnTo>
                        <a:pt x="3437" y="606"/>
                      </a:lnTo>
                      <a:lnTo>
                        <a:pt x="3437" y="601"/>
                      </a:lnTo>
                      <a:lnTo>
                        <a:pt x="3437" y="598"/>
                      </a:lnTo>
                      <a:lnTo>
                        <a:pt x="3438" y="601"/>
                      </a:lnTo>
                      <a:lnTo>
                        <a:pt x="3438" y="604"/>
                      </a:lnTo>
                      <a:lnTo>
                        <a:pt x="3439" y="600"/>
                      </a:lnTo>
                      <a:lnTo>
                        <a:pt x="3439" y="605"/>
                      </a:lnTo>
                      <a:lnTo>
                        <a:pt x="3439" y="601"/>
                      </a:lnTo>
                      <a:lnTo>
                        <a:pt x="3440" y="600"/>
                      </a:lnTo>
                      <a:lnTo>
                        <a:pt x="3440" y="597"/>
                      </a:lnTo>
                      <a:lnTo>
                        <a:pt x="3440" y="602"/>
                      </a:lnTo>
                      <a:lnTo>
                        <a:pt x="3441" y="600"/>
                      </a:lnTo>
                      <a:lnTo>
                        <a:pt x="3441" y="603"/>
                      </a:lnTo>
                      <a:lnTo>
                        <a:pt x="3442" y="602"/>
                      </a:lnTo>
                      <a:lnTo>
                        <a:pt x="3442" y="606"/>
                      </a:lnTo>
                      <a:lnTo>
                        <a:pt x="3442" y="601"/>
                      </a:lnTo>
                      <a:lnTo>
                        <a:pt x="3443" y="602"/>
                      </a:lnTo>
                      <a:lnTo>
                        <a:pt x="3443" y="602"/>
                      </a:lnTo>
                      <a:lnTo>
                        <a:pt x="3444" y="598"/>
                      </a:lnTo>
                      <a:lnTo>
                        <a:pt x="3444" y="597"/>
                      </a:lnTo>
                      <a:lnTo>
                        <a:pt x="3444" y="597"/>
                      </a:lnTo>
                      <a:lnTo>
                        <a:pt x="3445" y="598"/>
                      </a:lnTo>
                      <a:lnTo>
                        <a:pt x="3445" y="593"/>
                      </a:lnTo>
                      <a:lnTo>
                        <a:pt x="3445" y="595"/>
                      </a:lnTo>
                      <a:lnTo>
                        <a:pt x="3446" y="597"/>
                      </a:lnTo>
                      <a:lnTo>
                        <a:pt x="3446" y="600"/>
                      </a:lnTo>
                      <a:lnTo>
                        <a:pt x="3447" y="597"/>
                      </a:lnTo>
                      <a:lnTo>
                        <a:pt x="3447" y="594"/>
                      </a:lnTo>
                      <a:lnTo>
                        <a:pt x="3447" y="593"/>
                      </a:lnTo>
                      <a:lnTo>
                        <a:pt x="3448" y="594"/>
                      </a:lnTo>
                      <a:lnTo>
                        <a:pt x="3448" y="594"/>
                      </a:lnTo>
                      <a:lnTo>
                        <a:pt x="3449" y="592"/>
                      </a:lnTo>
                      <a:lnTo>
                        <a:pt x="3449" y="593"/>
                      </a:lnTo>
                      <a:lnTo>
                        <a:pt x="3449" y="591"/>
                      </a:lnTo>
                      <a:lnTo>
                        <a:pt x="3450" y="591"/>
                      </a:lnTo>
                      <a:lnTo>
                        <a:pt x="3450" y="591"/>
                      </a:lnTo>
                      <a:lnTo>
                        <a:pt x="3450" y="591"/>
                      </a:lnTo>
                      <a:lnTo>
                        <a:pt x="3451" y="591"/>
                      </a:lnTo>
                      <a:lnTo>
                        <a:pt x="3451" y="590"/>
                      </a:lnTo>
                      <a:lnTo>
                        <a:pt x="3452" y="591"/>
                      </a:lnTo>
                      <a:lnTo>
                        <a:pt x="3452" y="593"/>
                      </a:lnTo>
                      <a:lnTo>
                        <a:pt x="3452" y="590"/>
                      </a:lnTo>
                      <a:lnTo>
                        <a:pt x="3453" y="590"/>
                      </a:lnTo>
                      <a:lnTo>
                        <a:pt x="3453" y="591"/>
                      </a:lnTo>
                      <a:lnTo>
                        <a:pt x="3454" y="586"/>
                      </a:lnTo>
                      <a:lnTo>
                        <a:pt x="3454" y="592"/>
                      </a:lnTo>
                      <a:lnTo>
                        <a:pt x="3454" y="593"/>
                      </a:lnTo>
                      <a:lnTo>
                        <a:pt x="3455" y="590"/>
                      </a:lnTo>
                      <a:lnTo>
                        <a:pt x="3455" y="589"/>
                      </a:lnTo>
                      <a:lnTo>
                        <a:pt x="3455" y="594"/>
                      </a:lnTo>
                      <a:lnTo>
                        <a:pt x="3456" y="592"/>
                      </a:lnTo>
                      <a:lnTo>
                        <a:pt x="3456" y="594"/>
                      </a:lnTo>
                      <a:lnTo>
                        <a:pt x="3457" y="591"/>
                      </a:lnTo>
                      <a:lnTo>
                        <a:pt x="3457" y="591"/>
                      </a:lnTo>
                      <a:lnTo>
                        <a:pt x="3457" y="585"/>
                      </a:lnTo>
                      <a:lnTo>
                        <a:pt x="3458" y="584"/>
                      </a:lnTo>
                      <a:lnTo>
                        <a:pt x="3458" y="585"/>
                      </a:lnTo>
                      <a:lnTo>
                        <a:pt x="3459" y="582"/>
                      </a:lnTo>
                      <a:lnTo>
                        <a:pt x="3459" y="581"/>
                      </a:lnTo>
                      <a:lnTo>
                        <a:pt x="3459" y="586"/>
                      </a:lnTo>
                      <a:lnTo>
                        <a:pt x="3460" y="581"/>
                      </a:lnTo>
                      <a:lnTo>
                        <a:pt x="3460" y="581"/>
                      </a:lnTo>
                      <a:lnTo>
                        <a:pt x="3461" y="581"/>
                      </a:lnTo>
                      <a:lnTo>
                        <a:pt x="3461" y="585"/>
                      </a:lnTo>
                      <a:lnTo>
                        <a:pt x="3461" y="584"/>
                      </a:lnTo>
                      <a:lnTo>
                        <a:pt x="3462" y="579"/>
                      </a:lnTo>
                      <a:lnTo>
                        <a:pt x="3462" y="577"/>
                      </a:lnTo>
                      <a:lnTo>
                        <a:pt x="3462" y="576"/>
                      </a:lnTo>
                      <a:lnTo>
                        <a:pt x="3463" y="579"/>
                      </a:lnTo>
                      <a:lnTo>
                        <a:pt x="3463" y="576"/>
                      </a:lnTo>
                      <a:lnTo>
                        <a:pt x="3464" y="571"/>
                      </a:lnTo>
                      <a:lnTo>
                        <a:pt x="3464" y="570"/>
                      </a:lnTo>
                      <a:lnTo>
                        <a:pt x="3464" y="569"/>
                      </a:lnTo>
                      <a:lnTo>
                        <a:pt x="3465" y="571"/>
                      </a:lnTo>
                      <a:lnTo>
                        <a:pt x="3465" y="576"/>
                      </a:lnTo>
                      <a:lnTo>
                        <a:pt x="3466" y="577"/>
                      </a:lnTo>
                      <a:lnTo>
                        <a:pt x="3466" y="579"/>
                      </a:lnTo>
                      <a:lnTo>
                        <a:pt x="3466" y="579"/>
                      </a:lnTo>
                      <a:lnTo>
                        <a:pt x="3467" y="581"/>
                      </a:lnTo>
                      <a:lnTo>
                        <a:pt x="3467" y="581"/>
                      </a:lnTo>
                      <a:lnTo>
                        <a:pt x="3467" y="579"/>
                      </a:lnTo>
                      <a:lnTo>
                        <a:pt x="3468" y="579"/>
                      </a:lnTo>
                      <a:lnTo>
                        <a:pt x="3468" y="576"/>
                      </a:lnTo>
                      <a:lnTo>
                        <a:pt x="3469" y="576"/>
                      </a:lnTo>
                      <a:lnTo>
                        <a:pt x="3469" y="577"/>
                      </a:lnTo>
                      <a:lnTo>
                        <a:pt x="3469" y="582"/>
                      </a:lnTo>
                      <a:lnTo>
                        <a:pt x="3470" y="581"/>
                      </a:lnTo>
                      <a:lnTo>
                        <a:pt x="3470" y="574"/>
                      </a:lnTo>
                      <a:lnTo>
                        <a:pt x="3471" y="578"/>
                      </a:lnTo>
                      <a:lnTo>
                        <a:pt x="3471" y="576"/>
                      </a:lnTo>
                      <a:lnTo>
                        <a:pt x="3471" y="575"/>
                      </a:lnTo>
                      <a:lnTo>
                        <a:pt x="3472" y="575"/>
                      </a:lnTo>
                      <a:lnTo>
                        <a:pt x="3472" y="577"/>
                      </a:lnTo>
                      <a:lnTo>
                        <a:pt x="3472" y="574"/>
                      </a:lnTo>
                      <a:lnTo>
                        <a:pt x="3473" y="576"/>
                      </a:lnTo>
                      <a:lnTo>
                        <a:pt x="3473" y="575"/>
                      </a:lnTo>
                      <a:lnTo>
                        <a:pt x="3474" y="575"/>
                      </a:lnTo>
                      <a:lnTo>
                        <a:pt x="3474" y="573"/>
                      </a:lnTo>
                      <a:lnTo>
                        <a:pt x="3474" y="572"/>
                      </a:lnTo>
                      <a:lnTo>
                        <a:pt x="3475" y="570"/>
                      </a:lnTo>
                      <a:lnTo>
                        <a:pt x="3475" y="570"/>
                      </a:lnTo>
                      <a:lnTo>
                        <a:pt x="3476" y="573"/>
                      </a:lnTo>
                      <a:lnTo>
                        <a:pt x="3476" y="576"/>
                      </a:lnTo>
                      <a:lnTo>
                        <a:pt x="3476" y="576"/>
                      </a:lnTo>
                      <a:lnTo>
                        <a:pt x="3477" y="571"/>
                      </a:lnTo>
                      <a:lnTo>
                        <a:pt x="3477" y="571"/>
                      </a:lnTo>
                      <a:lnTo>
                        <a:pt x="3478" y="568"/>
                      </a:lnTo>
                      <a:lnTo>
                        <a:pt x="3478" y="572"/>
                      </a:lnTo>
                      <a:lnTo>
                        <a:pt x="3478" y="575"/>
                      </a:lnTo>
                      <a:lnTo>
                        <a:pt x="3479" y="572"/>
                      </a:lnTo>
                      <a:lnTo>
                        <a:pt x="3479" y="576"/>
                      </a:lnTo>
                      <a:lnTo>
                        <a:pt x="3479" y="574"/>
                      </a:lnTo>
                      <a:lnTo>
                        <a:pt x="3480" y="572"/>
                      </a:lnTo>
                      <a:lnTo>
                        <a:pt x="3480" y="569"/>
                      </a:lnTo>
                      <a:lnTo>
                        <a:pt x="3481" y="570"/>
                      </a:lnTo>
                      <a:lnTo>
                        <a:pt x="3481" y="571"/>
                      </a:lnTo>
                      <a:lnTo>
                        <a:pt x="3481" y="571"/>
                      </a:lnTo>
                      <a:lnTo>
                        <a:pt x="3482" y="572"/>
                      </a:lnTo>
                      <a:lnTo>
                        <a:pt x="3482" y="572"/>
                      </a:lnTo>
                      <a:lnTo>
                        <a:pt x="3483" y="567"/>
                      </a:lnTo>
                      <a:lnTo>
                        <a:pt x="3483" y="568"/>
                      </a:lnTo>
                      <a:lnTo>
                        <a:pt x="3483" y="569"/>
                      </a:lnTo>
                      <a:lnTo>
                        <a:pt x="3484" y="570"/>
                      </a:lnTo>
                      <a:lnTo>
                        <a:pt x="3484" y="576"/>
                      </a:lnTo>
                      <a:lnTo>
                        <a:pt x="3484" y="574"/>
                      </a:lnTo>
                      <a:lnTo>
                        <a:pt x="3485" y="570"/>
                      </a:lnTo>
                      <a:lnTo>
                        <a:pt x="3485" y="569"/>
                      </a:lnTo>
                      <a:lnTo>
                        <a:pt x="3486" y="570"/>
                      </a:lnTo>
                      <a:lnTo>
                        <a:pt x="3486" y="567"/>
                      </a:lnTo>
                      <a:lnTo>
                        <a:pt x="3486" y="565"/>
                      </a:lnTo>
                      <a:lnTo>
                        <a:pt x="3487" y="564"/>
                      </a:lnTo>
                      <a:lnTo>
                        <a:pt x="3487" y="561"/>
                      </a:lnTo>
                      <a:lnTo>
                        <a:pt x="3488" y="561"/>
                      </a:lnTo>
                      <a:lnTo>
                        <a:pt x="3488" y="557"/>
                      </a:lnTo>
                      <a:lnTo>
                        <a:pt x="3488" y="564"/>
                      </a:lnTo>
                      <a:lnTo>
                        <a:pt x="3489" y="564"/>
                      </a:lnTo>
                      <a:lnTo>
                        <a:pt x="3489" y="565"/>
                      </a:lnTo>
                      <a:lnTo>
                        <a:pt x="3489" y="567"/>
                      </a:lnTo>
                      <a:lnTo>
                        <a:pt x="3490" y="569"/>
                      </a:lnTo>
                      <a:lnTo>
                        <a:pt x="3490" y="570"/>
                      </a:lnTo>
                      <a:lnTo>
                        <a:pt x="3491" y="571"/>
                      </a:lnTo>
                      <a:lnTo>
                        <a:pt x="3491" y="572"/>
                      </a:lnTo>
                      <a:lnTo>
                        <a:pt x="3491" y="570"/>
                      </a:lnTo>
                      <a:lnTo>
                        <a:pt x="3492" y="567"/>
                      </a:lnTo>
                      <a:lnTo>
                        <a:pt x="3492" y="569"/>
                      </a:lnTo>
                      <a:lnTo>
                        <a:pt x="3493" y="567"/>
                      </a:lnTo>
                      <a:lnTo>
                        <a:pt x="3493" y="568"/>
                      </a:lnTo>
                      <a:lnTo>
                        <a:pt x="3493" y="568"/>
                      </a:lnTo>
                      <a:lnTo>
                        <a:pt x="3494" y="568"/>
                      </a:lnTo>
                      <a:lnTo>
                        <a:pt x="3494" y="574"/>
                      </a:lnTo>
                      <a:lnTo>
                        <a:pt x="3494" y="570"/>
                      </a:lnTo>
                      <a:lnTo>
                        <a:pt x="3495" y="569"/>
                      </a:lnTo>
                      <a:lnTo>
                        <a:pt x="3495" y="572"/>
                      </a:lnTo>
                      <a:lnTo>
                        <a:pt x="3496" y="576"/>
                      </a:lnTo>
                      <a:lnTo>
                        <a:pt x="3496" y="577"/>
                      </a:lnTo>
                      <a:lnTo>
                        <a:pt x="3496" y="581"/>
                      </a:lnTo>
                      <a:lnTo>
                        <a:pt x="3497" y="577"/>
                      </a:lnTo>
                      <a:lnTo>
                        <a:pt x="3497" y="571"/>
                      </a:lnTo>
                      <a:lnTo>
                        <a:pt x="3498" y="566"/>
                      </a:lnTo>
                      <a:lnTo>
                        <a:pt x="3498" y="566"/>
                      </a:lnTo>
                      <a:lnTo>
                        <a:pt x="3498" y="566"/>
                      </a:lnTo>
                      <a:lnTo>
                        <a:pt x="3499" y="562"/>
                      </a:lnTo>
                      <a:lnTo>
                        <a:pt x="3499" y="569"/>
                      </a:lnTo>
                      <a:lnTo>
                        <a:pt x="3500" y="566"/>
                      </a:lnTo>
                      <a:lnTo>
                        <a:pt x="3500" y="565"/>
                      </a:lnTo>
                      <a:lnTo>
                        <a:pt x="3500" y="562"/>
                      </a:lnTo>
                      <a:lnTo>
                        <a:pt x="3501" y="567"/>
                      </a:lnTo>
                      <a:lnTo>
                        <a:pt x="3501" y="571"/>
                      </a:lnTo>
                      <a:lnTo>
                        <a:pt x="3501" y="566"/>
                      </a:lnTo>
                      <a:lnTo>
                        <a:pt x="3502" y="570"/>
                      </a:lnTo>
                      <a:lnTo>
                        <a:pt x="3502" y="570"/>
                      </a:lnTo>
                      <a:lnTo>
                        <a:pt x="3503" y="566"/>
                      </a:lnTo>
                      <a:lnTo>
                        <a:pt x="3503" y="569"/>
                      </a:lnTo>
                      <a:lnTo>
                        <a:pt x="3503" y="567"/>
                      </a:lnTo>
                      <a:lnTo>
                        <a:pt x="3504" y="566"/>
                      </a:lnTo>
                      <a:lnTo>
                        <a:pt x="3504" y="564"/>
                      </a:lnTo>
                      <a:lnTo>
                        <a:pt x="3505" y="565"/>
                      </a:lnTo>
                      <a:lnTo>
                        <a:pt x="3505" y="565"/>
                      </a:lnTo>
                      <a:lnTo>
                        <a:pt x="3505" y="567"/>
                      </a:lnTo>
                      <a:lnTo>
                        <a:pt x="3506" y="566"/>
                      </a:lnTo>
                      <a:lnTo>
                        <a:pt x="3506" y="566"/>
                      </a:lnTo>
                      <a:lnTo>
                        <a:pt x="3506" y="569"/>
                      </a:lnTo>
                      <a:lnTo>
                        <a:pt x="3507" y="568"/>
                      </a:lnTo>
                      <a:lnTo>
                        <a:pt x="3507" y="563"/>
                      </a:lnTo>
                      <a:lnTo>
                        <a:pt x="3508" y="562"/>
                      </a:lnTo>
                      <a:lnTo>
                        <a:pt x="3508" y="566"/>
                      </a:lnTo>
                      <a:lnTo>
                        <a:pt x="3508" y="565"/>
                      </a:lnTo>
                      <a:lnTo>
                        <a:pt x="3509" y="562"/>
                      </a:lnTo>
                      <a:lnTo>
                        <a:pt x="3509" y="565"/>
                      </a:lnTo>
                      <a:lnTo>
                        <a:pt x="3510" y="567"/>
                      </a:lnTo>
                      <a:lnTo>
                        <a:pt x="3510" y="567"/>
                      </a:lnTo>
                      <a:lnTo>
                        <a:pt x="3510" y="570"/>
                      </a:lnTo>
                      <a:lnTo>
                        <a:pt x="3511" y="570"/>
                      </a:lnTo>
                      <a:lnTo>
                        <a:pt x="3511" y="569"/>
                      </a:lnTo>
                      <a:lnTo>
                        <a:pt x="3511" y="566"/>
                      </a:lnTo>
                      <a:lnTo>
                        <a:pt x="3512" y="569"/>
                      </a:lnTo>
                      <a:lnTo>
                        <a:pt x="3512" y="568"/>
                      </a:lnTo>
                      <a:lnTo>
                        <a:pt x="3513" y="568"/>
                      </a:lnTo>
                      <a:lnTo>
                        <a:pt x="3513" y="566"/>
                      </a:lnTo>
                      <a:lnTo>
                        <a:pt x="3513" y="568"/>
                      </a:lnTo>
                      <a:lnTo>
                        <a:pt x="3514" y="564"/>
                      </a:lnTo>
                      <a:lnTo>
                        <a:pt x="3514" y="565"/>
                      </a:lnTo>
                      <a:lnTo>
                        <a:pt x="3515" y="565"/>
                      </a:lnTo>
                      <a:lnTo>
                        <a:pt x="3515" y="562"/>
                      </a:lnTo>
                      <a:lnTo>
                        <a:pt x="3515" y="562"/>
                      </a:lnTo>
                      <a:lnTo>
                        <a:pt x="3516" y="567"/>
                      </a:lnTo>
                      <a:lnTo>
                        <a:pt x="3516" y="565"/>
                      </a:lnTo>
                      <a:lnTo>
                        <a:pt x="3517" y="566"/>
                      </a:lnTo>
                      <a:lnTo>
                        <a:pt x="3517" y="566"/>
                      </a:lnTo>
                      <a:lnTo>
                        <a:pt x="3517" y="566"/>
                      </a:lnTo>
                      <a:lnTo>
                        <a:pt x="3518" y="566"/>
                      </a:lnTo>
                      <a:lnTo>
                        <a:pt x="3518" y="566"/>
                      </a:lnTo>
                      <a:lnTo>
                        <a:pt x="3518" y="524"/>
                      </a:lnTo>
                      <a:lnTo>
                        <a:pt x="3519" y="377"/>
                      </a:lnTo>
                      <a:lnTo>
                        <a:pt x="3519" y="195"/>
                      </a:lnTo>
                      <a:lnTo>
                        <a:pt x="3520" y="65"/>
                      </a:lnTo>
                      <a:lnTo>
                        <a:pt x="3520" y="11"/>
                      </a:lnTo>
                      <a:lnTo>
                        <a:pt x="3520" y="8"/>
                      </a:lnTo>
                      <a:lnTo>
                        <a:pt x="3521" y="36"/>
                      </a:lnTo>
                      <a:lnTo>
                        <a:pt x="3521" y="67"/>
                      </a:lnTo>
                      <a:lnTo>
                        <a:pt x="3522" y="102"/>
                      </a:lnTo>
                      <a:lnTo>
                        <a:pt x="3522" y="124"/>
                      </a:lnTo>
                      <a:lnTo>
                        <a:pt x="3522" y="144"/>
                      </a:lnTo>
                      <a:lnTo>
                        <a:pt x="3523" y="164"/>
                      </a:lnTo>
                      <a:lnTo>
                        <a:pt x="3523" y="181"/>
                      </a:lnTo>
                      <a:lnTo>
                        <a:pt x="3523" y="197"/>
                      </a:lnTo>
                      <a:lnTo>
                        <a:pt x="3524" y="210"/>
                      </a:lnTo>
                      <a:lnTo>
                        <a:pt x="3524" y="220"/>
                      </a:lnTo>
                      <a:lnTo>
                        <a:pt x="3525" y="225"/>
                      </a:lnTo>
                      <a:lnTo>
                        <a:pt x="3525" y="234"/>
                      </a:lnTo>
                      <a:lnTo>
                        <a:pt x="3525" y="245"/>
                      </a:lnTo>
                      <a:lnTo>
                        <a:pt x="3526" y="255"/>
                      </a:lnTo>
                      <a:lnTo>
                        <a:pt x="3526" y="263"/>
                      </a:lnTo>
                      <a:lnTo>
                        <a:pt x="3527" y="264"/>
                      </a:lnTo>
                      <a:lnTo>
                        <a:pt x="3527" y="269"/>
                      </a:lnTo>
                      <a:lnTo>
                        <a:pt x="3527" y="269"/>
                      </a:lnTo>
                      <a:lnTo>
                        <a:pt x="3528" y="268"/>
                      </a:lnTo>
                      <a:lnTo>
                        <a:pt x="3528" y="272"/>
                      </a:lnTo>
                      <a:lnTo>
                        <a:pt x="3528" y="276"/>
                      </a:lnTo>
                      <a:lnTo>
                        <a:pt x="3529" y="284"/>
                      </a:lnTo>
                      <a:lnTo>
                        <a:pt x="3529" y="293"/>
                      </a:lnTo>
                      <a:lnTo>
                        <a:pt x="3530" y="299"/>
                      </a:lnTo>
                      <a:lnTo>
                        <a:pt x="3530" y="307"/>
                      </a:lnTo>
                      <a:lnTo>
                        <a:pt x="3530" y="305"/>
                      </a:lnTo>
                      <a:lnTo>
                        <a:pt x="3531" y="335"/>
                      </a:lnTo>
                      <a:lnTo>
                        <a:pt x="3531" y="459"/>
                      </a:lnTo>
                      <a:lnTo>
                        <a:pt x="3532" y="652"/>
                      </a:lnTo>
                      <a:lnTo>
                        <a:pt x="3532" y="817"/>
                      </a:lnTo>
                      <a:lnTo>
                        <a:pt x="3532" y="905"/>
                      </a:lnTo>
                      <a:lnTo>
                        <a:pt x="3533" y="924"/>
                      </a:lnTo>
                      <a:lnTo>
                        <a:pt x="3533" y="904"/>
                      </a:lnTo>
                      <a:lnTo>
                        <a:pt x="3533" y="881"/>
                      </a:lnTo>
                      <a:lnTo>
                        <a:pt x="3534" y="853"/>
                      </a:lnTo>
                      <a:lnTo>
                        <a:pt x="3534" y="831"/>
                      </a:lnTo>
                      <a:lnTo>
                        <a:pt x="3535" y="816"/>
                      </a:lnTo>
                      <a:lnTo>
                        <a:pt x="3535" y="803"/>
                      </a:lnTo>
                      <a:lnTo>
                        <a:pt x="3535" y="790"/>
                      </a:lnTo>
                      <a:lnTo>
                        <a:pt x="3536" y="780"/>
                      </a:lnTo>
                      <a:lnTo>
                        <a:pt x="3536" y="771"/>
                      </a:lnTo>
                      <a:lnTo>
                        <a:pt x="3537" y="759"/>
                      </a:lnTo>
                      <a:lnTo>
                        <a:pt x="3537" y="747"/>
                      </a:lnTo>
                      <a:lnTo>
                        <a:pt x="3537" y="736"/>
                      </a:lnTo>
                      <a:lnTo>
                        <a:pt x="3538" y="727"/>
                      </a:lnTo>
                      <a:lnTo>
                        <a:pt x="3538" y="721"/>
                      </a:lnTo>
                      <a:lnTo>
                        <a:pt x="3539" y="714"/>
                      </a:lnTo>
                      <a:lnTo>
                        <a:pt x="3539" y="708"/>
                      </a:lnTo>
                      <a:lnTo>
                        <a:pt x="3539" y="701"/>
                      </a:lnTo>
                      <a:lnTo>
                        <a:pt x="3540" y="695"/>
                      </a:lnTo>
                      <a:lnTo>
                        <a:pt x="3540" y="688"/>
                      </a:lnTo>
                      <a:lnTo>
                        <a:pt x="3540" y="679"/>
                      </a:lnTo>
                      <a:lnTo>
                        <a:pt x="3541" y="677"/>
                      </a:lnTo>
                      <a:lnTo>
                        <a:pt x="3541" y="672"/>
                      </a:lnTo>
                      <a:lnTo>
                        <a:pt x="3542" y="668"/>
                      </a:lnTo>
                      <a:lnTo>
                        <a:pt x="3542" y="665"/>
                      </a:lnTo>
                      <a:lnTo>
                        <a:pt x="3542" y="661"/>
                      </a:lnTo>
                      <a:lnTo>
                        <a:pt x="3543" y="656"/>
                      </a:lnTo>
                      <a:lnTo>
                        <a:pt x="3543" y="658"/>
                      </a:lnTo>
                      <a:lnTo>
                        <a:pt x="3544" y="654"/>
                      </a:lnTo>
                      <a:lnTo>
                        <a:pt x="3544" y="652"/>
                      </a:lnTo>
                      <a:lnTo>
                        <a:pt x="3544" y="650"/>
                      </a:lnTo>
                      <a:lnTo>
                        <a:pt x="3545" y="646"/>
                      </a:lnTo>
                      <a:lnTo>
                        <a:pt x="3545" y="641"/>
                      </a:lnTo>
                      <a:lnTo>
                        <a:pt x="3545" y="639"/>
                      </a:lnTo>
                      <a:lnTo>
                        <a:pt x="3546" y="641"/>
                      </a:lnTo>
                      <a:lnTo>
                        <a:pt x="3546" y="638"/>
                      </a:lnTo>
                      <a:lnTo>
                        <a:pt x="3547" y="639"/>
                      </a:lnTo>
                      <a:lnTo>
                        <a:pt x="3547" y="637"/>
                      </a:lnTo>
                      <a:lnTo>
                        <a:pt x="3547" y="638"/>
                      </a:lnTo>
                      <a:lnTo>
                        <a:pt x="3548" y="634"/>
                      </a:lnTo>
                      <a:lnTo>
                        <a:pt x="3548" y="631"/>
                      </a:lnTo>
                      <a:lnTo>
                        <a:pt x="3549" y="632"/>
                      </a:lnTo>
                      <a:lnTo>
                        <a:pt x="3549" y="632"/>
                      </a:lnTo>
                      <a:lnTo>
                        <a:pt x="3549" y="629"/>
                      </a:lnTo>
                      <a:lnTo>
                        <a:pt x="3550" y="631"/>
                      </a:lnTo>
                      <a:lnTo>
                        <a:pt x="3550" y="629"/>
                      </a:lnTo>
                      <a:lnTo>
                        <a:pt x="3550" y="624"/>
                      </a:lnTo>
                      <a:lnTo>
                        <a:pt x="3551" y="624"/>
                      </a:lnTo>
                      <a:lnTo>
                        <a:pt x="3551" y="625"/>
                      </a:lnTo>
                      <a:lnTo>
                        <a:pt x="3552" y="624"/>
                      </a:lnTo>
                      <a:lnTo>
                        <a:pt x="3552" y="621"/>
                      </a:lnTo>
                      <a:lnTo>
                        <a:pt x="3552" y="620"/>
                      </a:lnTo>
                      <a:lnTo>
                        <a:pt x="3553" y="622"/>
                      </a:lnTo>
                      <a:lnTo>
                        <a:pt x="3553" y="624"/>
                      </a:lnTo>
                      <a:lnTo>
                        <a:pt x="3554" y="622"/>
                      </a:lnTo>
                      <a:lnTo>
                        <a:pt x="3554" y="623"/>
                      </a:lnTo>
                      <a:lnTo>
                        <a:pt x="3554" y="624"/>
                      </a:lnTo>
                      <a:lnTo>
                        <a:pt x="3555" y="621"/>
                      </a:lnTo>
                      <a:lnTo>
                        <a:pt x="3555" y="615"/>
                      </a:lnTo>
                      <a:lnTo>
                        <a:pt x="3556" y="616"/>
                      </a:lnTo>
                      <a:lnTo>
                        <a:pt x="3556" y="615"/>
                      </a:lnTo>
                      <a:lnTo>
                        <a:pt x="3556" y="614"/>
                      </a:lnTo>
                      <a:lnTo>
                        <a:pt x="3557" y="613"/>
                      </a:lnTo>
                      <a:lnTo>
                        <a:pt x="3557" y="613"/>
                      </a:lnTo>
                      <a:lnTo>
                        <a:pt x="3557" y="610"/>
                      </a:lnTo>
                      <a:lnTo>
                        <a:pt x="3558" y="608"/>
                      </a:lnTo>
                      <a:lnTo>
                        <a:pt x="3558" y="609"/>
                      </a:lnTo>
                      <a:lnTo>
                        <a:pt x="3559" y="610"/>
                      </a:lnTo>
                      <a:lnTo>
                        <a:pt x="3559" y="610"/>
                      </a:lnTo>
                      <a:lnTo>
                        <a:pt x="3559" y="609"/>
                      </a:lnTo>
                      <a:lnTo>
                        <a:pt x="3560" y="610"/>
                      </a:lnTo>
                      <a:lnTo>
                        <a:pt x="3560" y="608"/>
                      </a:lnTo>
                      <a:lnTo>
                        <a:pt x="3561" y="607"/>
                      </a:lnTo>
                      <a:lnTo>
                        <a:pt x="3561" y="610"/>
                      </a:lnTo>
                      <a:lnTo>
                        <a:pt x="3561" y="605"/>
                      </a:lnTo>
                      <a:lnTo>
                        <a:pt x="3562" y="601"/>
                      </a:lnTo>
                      <a:lnTo>
                        <a:pt x="3562" y="598"/>
                      </a:lnTo>
                      <a:lnTo>
                        <a:pt x="3562" y="597"/>
                      </a:lnTo>
                      <a:lnTo>
                        <a:pt x="3563" y="591"/>
                      </a:lnTo>
                      <a:lnTo>
                        <a:pt x="3563" y="589"/>
                      </a:lnTo>
                      <a:lnTo>
                        <a:pt x="3564" y="587"/>
                      </a:lnTo>
                      <a:lnTo>
                        <a:pt x="3564" y="587"/>
                      </a:lnTo>
                      <a:lnTo>
                        <a:pt x="3564" y="585"/>
                      </a:lnTo>
                      <a:lnTo>
                        <a:pt x="3565" y="588"/>
                      </a:lnTo>
                      <a:lnTo>
                        <a:pt x="3565" y="585"/>
                      </a:lnTo>
                      <a:lnTo>
                        <a:pt x="3566" y="585"/>
                      </a:lnTo>
                      <a:lnTo>
                        <a:pt x="3566" y="581"/>
                      </a:lnTo>
                      <a:lnTo>
                        <a:pt x="3566" y="581"/>
                      </a:lnTo>
                      <a:lnTo>
                        <a:pt x="3567" y="582"/>
                      </a:lnTo>
                      <a:lnTo>
                        <a:pt x="3567" y="577"/>
                      </a:lnTo>
                      <a:lnTo>
                        <a:pt x="3567" y="574"/>
                      </a:lnTo>
                      <a:lnTo>
                        <a:pt x="3568" y="569"/>
                      </a:lnTo>
                      <a:lnTo>
                        <a:pt x="3568" y="570"/>
                      </a:lnTo>
                      <a:lnTo>
                        <a:pt x="3569" y="568"/>
                      </a:lnTo>
                      <a:lnTo>
                        <a:pt x="3569" y="568"/>
                      </a:lnTo>
                      <a:lnTo>
                        <a:pt x="3569" y="566"/>
                      </a:lnTo>
                      <a:lnTo>
                        <a:pt x="3570" y="564"/>
                      </a:lnTo>
                      <a:lnTo>
                        <a:pt x="3570" y="557"/>
                      </a:lnTo>
                      <a:lnTo>
                        <a:pt x="3571" y="555"/>
                      </a:lnTo>
                      <a:lnTo>
                        <a:pt x="3571" y="555"/>
                      </a:lnTo>
                      <a:lnTo>
                        <a:pt x="3571" y="550"/>
                      </a:lnTo>
                      <a:lnTo>
                        <a:pt x="3572" y="543"/>
                      </a:lnTo>
                      <a:lnTo>
                        <a:pt x="3572" y="542"/>
                      </a:lnTo>
                      <a:lnTo>
                        <a:pt x="3572" y="539"/>
                      </a:lnTo>
                      <a:lnTo>
                        <a:pt x="3573" y="537"/>
                      </a:lnTo>
                      <a:lnTo>
                        <a:pt x="3573" y="533"/>
                      </a:lnTo>
                      <a:lnTo>
                        <a:pt x="3574" y="534"/>
                      </a:lnTo>
                      <a:lnTo>
                        <a:pt x="3574" y="524"/>
                      </a:lnTo>
                      <a:lnTo>
                        <a:pt x="3574" y="523"/>
                      </a:lnTo>
                      <a:lnTo>
                        <a:pt x="3575" y="514"/>
                      </a:lnTo>
                      <a:lnTo>
                        <a:pt x="3575" y="504"/>
                      </a:lnTo>
                      <a:lnTo>
                        <a:pt x="3576" y="496"/>
                      </a:lnTo>
                      <a:lnTo>
                        <a:pt x="3576" y="490"/>
                      </a:lnTo>
                      <a:lnTo>
                        <a:pt x="3576" y="475"/>
                      </a:lnTo>
                      <a:lnTo>
                        <a:pt x="3577" y="468"/>
                      </a:lnTo>
                      <a:lnTo>
                        <a:pt x="3577" y="453"/>
                      </a:lnTo>
                      <a:lnTo>
                        <a:pt x="3578" y="442"/>
                      </a:lnTo>
                      <a:lnTo>
                        <a:pt x="3578" y="424"/>
                      </a:lnTo>
                      <a:lnTo>
                        <a:pt x="3578" y="410"/>
                      </a:lnTo>
                      <a:lnTo>
                        <a:pt x="3579" y="398"/>
                      </a:lnTo>
                      <a:lnTo>
                        <a:pt x="3579" y="377"/>
                      </a:lnTo>
                      <a:lnTo>
                        <a:pt x="3579" y="358"/>
                      </a:lnTo>
                      <a:lnTo>
                        <a:pt x="3580" y="337"/>
                      </a:lnTo>
                      <a:lnTo>
                        <a:pt x="3580" y="320"/>
                      </a:lnTo>
                      <a:lnTo>
                        <a:pt x="3581" y="306"/>
                      </a:lnTo>
                      <a:lnTo>
                        <a:pt x="3581" y="293"/>
                      </a:lnTo>
                      <a:lnTo>
                        <a:pt x="3581" y="286"/>
                      </a:lnTo>
                      <a:lnTo>
                        <a:pt x="3582" y="274"/>
                      </a:lnTo>
                      <a:lnTo>
                        <a:pt x="3582" y="264"/>
                      </a:lnTo>
                      <a:lnTo>
                        <a:pt x="3583" y="248"/>
                      </a:lnTo>
                      <a:lnTo>
                        <a:pt x="3583" y="238"/>
                      </a:lnTo>
                      <a:lnTo>
                        <a:pt x="3583" y="223"/>
                      </a:lnTo>
                      <a:lnTo>
                        <a:pt x="3584" y="212"/>
                      </a:lnTo>
                      <a:lnTo>
                        <a:pt x="3584" y="198"/>
                      </a:lnTo>
                      <a:lnTo>
                        <a:pt x="3584" y="192"/>
                      </a:lnTo>
                      <a:lnTo>
                        <a:pt x="3585" y="183"/>
                      </a:lnTo>
                      <a:lnTo>
                        <a:pt x="3585" y="180"/>
                      </a:lnTo>
                      <a:lnTo>
                        <a:pt x="3586" y="187"/>
                      </a:lnTo>
                      <a:lnTo>
                        <a:pt x="3586" y="205"/>
                      </a:lnTo>
                      <a:lnTo>
                        <a:pt x="3586" y="226"/>
                      </a:lnTo>
                      <a:lnTo>
                        <a:pt x="3587" y="253"/>
                      </a:lnTo>
                      <a:lnTo>
                        <a:pt x="3587" y="287"/>
                      </a:lnTo>
                      <a:lnTo>
                        <a:pt x="3588" y="324"/>
                      </a:lnTo>
                      <a:lnTo>
                        <a:pt x="3588" y="370"/>
                      </a:lnTo>
                      <a:lnTo>
                        <a:pt x="3588" y="425"/>
                      </a:lnTo>
                      <a:lnTo>
                        <a:pt x="3589" y="474"/>
                      </a:lnTo>
                      <a:lnTo>
                        <a:pt x="3589" y="522"/>
                      </a:lnTo>
                      <a:lnTo>
                        <a:pt x="3589" y="570"/>
                      </a:lnTo>
                      <a:lnTo>
                        <a:pt x="3590" y="610"/>
                      </a:lnTo>
                      <a:lnTo>
                        <a:pt x="3590" y="646"/>
                      </a:lnTo>
                      <a:lnTo>
                        <a:pt x="3591" y="674"/>
                      </a:lnTo>
                      <a:lnTo>
                        <a:pt x="3591" y="712"/>
                      </a:lnTo>
                      <a:lnTo>
                        <a:pt x="3591" y="745"/>
                      </a:lnTo>
                      <a:lnTo>
                        <a:pt x="3592" y="783"/>
                      </a:lnTo>
                      <a:lnTo>
                        <a:pt x="3592" y="822"/>
                      </a:lnTo>
                      <a:lnTo>
                        <a:pt x="3593" y="869"/>
                      </a:lnTo>
                      <a:lnTo>
                        <a:pt x="3593" y="911"/>
                      </a:lnTo>
                      <a:lnTo>
                        <a:pt x="3593" y="959"/>
                      </a:lnTo>
                      <a:lnTo>
                        <a:pt x="3594" y="1008"/>
                      </a:lnTo>
                      <a:lnTo>
                        <a:pt x="3594" y="1033"/>
                      </a:lnTo>
                      <a:lnTo>
                        <a:pt x="3595" y="1049"/>
                      </a:lnTo>
                      <a:lnTo>
                        <a:pt x="3595" y="1050"/>
                      </a:lnTo>
                      <a:lnTo>
                        <a:pt x="3595" y="1043"/>
                      </a:lnTo>
                      <a:lnTo>
                        <a:pt x="3596" y="1021"/>
                      </a:lnTo>
                      <a:lnTo>
                        <a:pt x="3596" y="996"/>
                      </a:lnTo>
                      <a:lnTo>
                        <a:pt x="3596" y="959"/>
                      </a:lnTo>
                      <a:lnTo>
                        <a:pt x="3597" y="920"/>
                      </a:lnTo>
                      <a:lnTo>
                        <a:pt x="3597" y="876"/>
                      </a:lnTo>
                      <a:lnTo>
                        <a:pt x="3598" y="831"/>
                      </a:lnTo>
                      <a:lnTo>
                        <a:pt x="3598" y="792"/>
                      </a:lnTo>
                      <a:lnTo>
                        <a:pt x="3598" y="772"/>
                      </a:lnTo>
                      <a:lnTo>
                        <a:pt x="3599" y="766"/>
                      </a:lnTo>
                      <a:lnTo>
                        <a:pt x="3599" y="780"/>
                      </a:lnTo>
                      <a:lnTo>
                        <a:pt x="3600" y="812"/>
                      </a:lnTo>
                      <a:lnTo>
                        <a:pt x="3600" y="858"/>
                      </a:lnTo>
                      <a:lnTo>
                        <a:pt x="3600" y="917"/>
                      </a:lnTo>
                      <a:lnTo>
                        <a:pt x="3601" y="999"/>
                      </a:lnTo>
                      <a:lnTo>
                        <a:pt x="3601" y="1092"/>
                      </a:lnTo>
                      <a:lnTo>
                        <a:pt x="3601" y="1188"/>
                      </a:lnTo>
                      <a:lnTo>
                        <a:pt x="3602" y="1288"/>
                      </a:lnTo>
                      <a:lnTo>
                        <a:pt x="3602" y="1391"/>
                      </a:lnTo>
                      <a:lnTo>
                        <a:pt x="3603" y="1495"/>
                      </a:lnTo>
                      <a:lnTo>
                        <a:pt x="3603" y="1583"/>
                      </a:lnTo>
                      <a:lnTo>
                        <a:pt x="3603" y="1647"/>
                      </a:lnTo>
                      <a:lnTo>
                        <a:pt x="3604" y="1691"/>
                      </a:lnTo>
                      <a:lnTo>
                        <a:pt x="3604" y="1712"/>
                      </a:lnTo>
                      <a:lnTo>
                        <a:pt x="3605" y="1724"/>
                      </a:lnTo>
                      <a:lnTo>
                        <a:pt x="3605" y="1721"/>
                      </a:lnTo>
                      <a:lnTo>
                        <a:pt x="3605" y="1715"/>
                      </a:lnTo>
                      <a:lnTo>
                        <a:pt x="3606" y="1711"/>
                      </a:lnTo>
                      <a:lnTo>
                        <a:pt x="3606" y="1713"/>
                      </a:lnTo>
                      <a:lnTo>
                        <a:pt x="3606" y="1717"/>
                      </a:lnTo>
                      <a:lnTo>
                        <a:pt x="3607" y="1727"/>
                      </a:lnTo>
                      <a:lnTo>
                        <a:pt x="3607" y="1741"/>
                      </a:lnTo>
                      <a:lnTo>
                        <a:pt x="3608" y="1775"/>
                      </a:lnTo>
                      <a:lnTo>
                        <a:pt x="3608" y="1812"/>
                      </a:lnTo>
                      <a:lnTo>
                        <a:pt x="3608" y="1863"/>
                      </a:lnTo>
                      <a:lnTo>
                        <a:pt x="3609" y="1921"/>
                      </a:lnTo>
                      <a:lnTo>
                        <a:pt x="3609" y="1982"/>
                      </a:lnTo>
                      <a:lnTo>
                        <a:pt x="3610" y="2046"/>
                      </a:lnTo>
                      <a:lnTo>
                        <a:pt x="3610" y="2114"/>
                      </a:lnTo>
                      <a:lnTo>
                        <a:pt x="3610" y="2179"/>
                      </a:lnTo>
                      <a:lnTo>
                        <a:pt x="3611" y="2234"/>
                      </a:lnTo>
                      <a:lnTo>
                        <a:pt x="3611" y="2271"/>
                      </a:lnTo>
                      <a:lnTo>
                        <a:pt x="3611" y="2285"/>
                      </a:lnTo>
                      <a:lnTo>
                        <a:pt x="3612" y="2275"/>
                      </a:lnTo>
                      <a:lnTo>
                        <a:pt x="3612" y="2239"/>
                      </a:lnTo>
                      <a:lnTo>
                        <a:pt x="3613" y="2194"/>
                      </a:lnTo>
                      <a:lnTo>
                        <a:pt x="3613" y="2157"/>
                      </a:lnTo>
                      <a:lnTo>
                        <a:pt x="3613" y="2133"/>
                      </a:lnTo>
                      <a:lnTo>
                        <a:pt x="3614" y="2113"/>
                      </a:lnTo>
                      <a:lnTo>
                        <a:pt x="3614" y="2090"/>
                      </a:lnTo>
                      <a:lnTo>
                        <a:pt x="3615" y="2064"/>
                      </a:lnTo>
                      <a:lnTo>
                        <a:pt x="3615" y="2031"/>
                      </a:lnTo>
                      <a:lnTo>
                        <a:pt x="3615" y="1994"/>
                      </a:lnTo>
                      <a:lnTo>
                        <a:pt x="3616" y="1967"/>
                      </a:lnTo>
                      <a:lnTo>
                        <a:pt x="3616" y="1945"/>
                      </a:lnTo>
                      <a:lnTo>
                        <a:pt x="3617" y="1926"/>
                      </a:lnTo>
                      <a:lnTo>
                        <a:pt x="3617" y="1914"/>
                      </a:lnTo>
                      <a:lnTo>
                        <a:pt x="3617" y="1916"/>
                      </a:lnTo>
                      <a:lnTo>
                        <a:pt x="3618" y="1924"/>
                      </a:lnTo>
                      <a:lnTo>
                        <a:pt x="3618" y="1948"/>
                      </a:lnTo>
                      <a:lnTo>
                        <a:pt x="3618" y="1985"/>
                      </a:lnTo>
                      <a:lnTo>
                        <a:pt x="3619" y="2032"/>
                      </a:lnTo>
                      <a:lnTo>
                        <a:pt x="3619" y="2076"/>
                      </a:lnTo>
                      <a:lnTo>
                        <a:pt x="3620" y="2114"/>
                      </a:lnTo>
                      <a:lnTo>
                        <a:pt x="3620" y="2151"/>
                      </a:lnTo>
                      <a:lnTo>
                        <a:pt x="3620" y="2179"/>
                      </a:lnTo>
                      <a:lnTo>
                        <a:pt x="3621" y="2215"/>
                      </a:lnTo>
                      <a:lnTo>
                        <a:pt x="3621" y="2274"/>
                      </a:lnTo>
                      <a:lnTo>
                        <a:pt x="3622" y="2338"/>
                      </a:lnTo>
                      <a:lnTo>
                        <a:pt x="3622" y="2417"/>
                      </a:lnTo>
                      <a:lnTo>
                        <a:pt x="3622" y="2499"/>
                      </a:lnTo>
                      <a:lnTo>
                        <a:pt x="3623" y="2585"/>
                      </a:lnTo>
                      <a:lnTo>
                        <a:pt x="3623" y="2662"/>
                      </a:lnTo>
                      <a:lnTo>
                        <a:pt x="3623" y="2722"/>
                      </a:lnTo>
                      <a:lnTo>
                        <a:pt x="3624" y="2762"/>
                      </a:lnTo>
                      <a:lnTo>
                        <a:pt x="3624" y="2795"/>
                      </a:lnTo>
                      <a:lnTo>
                        <a:pt x="3625" y="2824"/>
                      </a:lnTo>
                      <a:lnTo>
                        <a:pt x="3625" y="2846"/>
                      </a:lnTo>
                      <a:lnTo>
                        <a:pt x="3625" y="2868"/>
                      </a:lnTo>
                      <a:lnTo>
                        <a:pt x="3626" y="2881"/>
                      </a:lnTo>
                      <a:lnTo>
                        <a:pt x="3626" y="2892"/>
                      </a:lnTo>
                      <a:lnTo>
                        <a:pt x="3627" y="2898"/>
                      </a:lnTo>
                      <a:lnTo>
                        <a:pt x="3627" y="2891"/>
                      </a:lnTo>
                      <a:lnTo>
                        <a:pt x="3627" y="2854"/>
                      </a:lnTo>
                      <a:lnTo>
                        <a:pt x="3628" y="2800"/>
                      </a:lnTo>
                      <a:lnTo>
                        <a:pt x="3628" y="2728"/>
                      </a:lnTo>
                      <a:lnTo>
                        <a:pt x="3628" y="2643"/>
                      </a:lnTo>
                      <a:lnTo>
                        <a:pt x="3629" y="2556"/>
                      </a:lnTo>
                      <a:lnTo>
                        <a:pt x="3629" y="2478"/>
                      </a:lnTo>
                      <a:lnTo>
                        <a:pt x="3630" y="2421"/>
                      </a:lnTo>
                      <a:lnTo>
                        <a:pt x="3630" y="2387"/>
                      </a:lnTo>
                      <a:lnTo>
                        <a:pt x="3630" y="2369"/>
                      </a:lnTo>
                      <a:lnTo>
                        <a:pt x="3631" y="2370"/>
                      </a:lnTo>
                      <a:lnTo>
                        <a:pt x="3631" y="2373"/>
                      </a:lnTo>
                      <a:lnTo>
                        <a:pt x="3632" y="2380"/>
                      </a:lnTo>
                      <a:lnTo>
                        <a:pt x="3632" y="2385"/>
                      </a:lnTo>
                      <a:lnTo>
                        <a:pt x="3632" y="2386"/>
                      </a:lnTo>
                      <a:lnTo>
                        <a:pt x="3633" y="2376"/>
                      </a:lnTo>
                      <a:lnTo>
                        <a:pt x="3633" y="2368"/>
                      </a:lnTo>
                      <a:lnTo>
                        <a:pt x="3634" y="2373"/>
                      </a:lnTo>
                      <a:lnTo>
                        <a:pt x="3634" y="2391"/>
                      </a:lnTo>
                      <a:lnTo>
                        <a:pt x="3634" y="2418"/>
                      </a:lnTo>
                      <a:lnTo>
                        <a:pt x="3635" y="2453"/>
                      </a:lnTo>
                      <a:lnTo>
                        <a:pt x="3635" y="2474"/>
                      </a:lnTo>
                      <a:lnTo>
                        <a:pt x="3635" y="2477"/>
                      </a:lnTo>
                      <a:lnTo>
                        <a:pt x="3636" y="2461"/>
                      </a:lnTo>
                      <a:lnTo>
                        <a:pt x="3636" y="2418"/>
                      </a:lnTo>
                      <a:lnTo>
                        <a:pt x="3637" y="2341"/>
                      </a:lnTo>
                      <a:lnTo>
                        <a:pt x="3637" y="2248"/>
                      </a:lnTo>
                      <a:lnTo>
                        <a:pt x="3637" y="2146"/>
                      </a:lnTo>
                      <a:lnTo>
                        <a:pt x="3638" y="2038"/>
                      </a:lnTo>
                      <a:lnTo>
                        <a:pt x="3638" y="1926"/>
                      </a:lnTo>
                      <a:lnTo>
                        <a:pt x="3639" y="1810"/>
                      </a:lnTo>
                      <a:lnTo>
                        <a:pt x="3639" y="1686"/>
                      </a:lnTo>
                      <a:lnTo>
                        <a:pt x="3639" y="1566"/>
                      </a:lnTo>
                      <a:lnTo>
                        <a:pt x="3640" y="1442"/>
                      </a:lnTo>
                      <a:lnTo>
                        <a:pt x="3640" y="1340"/>
                      </a:lnTo>
                      <a:lnTo>
                        <a:pt x="3640" y="1252"/>
                      </a:lnTo>
                      <a:lnTo>
                        <a:pt x="3641" y="1189"/>
                      </a:lnTo>
                      <a:lnTo>
                        <a:pt x="3641" y="1144"/>
                      </a:lnTo>
                      <a:lnTo>
                        <a:pt x="3642" y="1119"/>
                      </a:lnTo>
                      <a:lnTo>
                        <a:pt x="3642" y="1094"/>
                      </a:lnTo>
                      <a:lnTo>
                        <a:pt x="3642" y="1077"/>
                      </a:lnTo>
                      <a:lnTo>
                        <a:pt x="3643" y="1055"/>
                      </a:lnTo>
                      <a:lnTo>
                        <a:pt x="3643" y="1035"/>
                      </a:lnTo>
                      <a:lnTo>
                        <a:pt x="3644" y="1018"/>
                      </a:lnTo>
                      <a:lnTo>
                        <a:pt x="3644" y="1001"/>
                      </a:lnTo>
                      <a:lnTo>
                        <a:pt x="3644" y="983"/>
                      </a:lnTo>
                      <a:lnTo>
                        <a:pt x="3645" y="969"/>
                      </a:lnTo>
                      <a:lnTo>
                        <a:pt x="3645" y="947"/>
                      </a:lnTo>
                      <a:lnTo>
                        <a:pt x="3645" y="930"/>
                      </a:lnTo>
                      <a:lnTo>
                        <a:pt x="3646" y="916"/>
                      </a:lnTo>
                      <a:lnTo>
                        <a:pt x="3646" y="908"/>
                      </a:lnTo>
                      <a:lnTo>
                        <a:pt x="3647" y="900"/>
                      </a:lnTo>
                      <a:lnTo>
                        <a:pt x="3647" y="894"/>
                      </a:lnTo>
                      <a:lnTo>
                        <a:pt x="3647" y="886"/>
                      </a:lnTo>
                      <a:lnTo>
                        <a:pt x="3648" y="881"/>
                      </a:lnTo>
                      <a:lnTo>
                        <a:pt x="3648" y="878"/>
                      </a:lnTo>
                      <a:lnTo>
                        <a:pt x="3649" y="875"/>
                      </a:lnTo>
                      <a:lnTo>
                        <a:pt x="3649" y="876"/>
                      </a:lnTo>
                      <a:lnTo>
                        <a:pt x="3649" y="871"/>
                      </a:lnTo>
                      <a:lnTo>
                        <a:pt x="3650" y="868"/>
                      </a:lnTo>
                      <a:lnTo>
                        <a:pt x="3650" y="867"/>
                      </a:lnTo>
                      <a:lnTo>
                        <a:pt x="3650" y="860"/>
                      </a:lnTo>
                      <a:lnTo>
                        <a:pt x="3651" y="858"/>
                      </a:lnTo>
                      <a:lnTo>
                        <a:pt x="3651" y="866"/>
                      </a:lnTo>
                      <a:lnTo>
                        <a:pt x="3652" y="870"/>
                      </a:lnTo>
                      <a:lnTo>
                        <a:pt x="3652" y="876"/>
                      </a:lnTo>
                      <a:lnTo>
                        <a:pt x="3652" y="878"/>
                      </a:lnTo>
                      <a:lnTo>
                        <a:pt x="3653" y="889"/>
                      </a:lnTo>
                      <a:lnTo>
                        <a:pt x="3653" y="896"/>
                      </a:lnTo>
                      <a:lnTo>
                        <a:pt x="3654" y="904"/>
                      </a:lnTo>
                      <a:lnTo>
                        <a:pt x="3654" y="916"/>
                      </a:lnTo>
                      <a:lnTo>
                        <a:pt x="3654" y="929"/>
                      </a:lnTo>
                      <a:lnTo>
                        <a:pt x="3655" y="938"/>
                      </a:lnTo>
                      <a:lnTo>
                        <a:pt x="3655" y="949"/>
                      </a:lnTo>
                      <a:lnTo>
                        <a:pt x="3656" y="964"/>
                      </a:lnTo>
                      <a:lnTo>
                        <a:pt x="3656" y="980"/>
                      </a:lnTo>
                      <a:lnTo>
                        <a:pt x="3656" y="996"/>
                      </a:lnTo>
                      <a:lnTo>
                        <a:pt x="3657" y="1014"/>
                      </a:lnTo>
                      <a:lnTo>
                        <a:pt x="3657" y="1030"/>
                      </a:lnTo>
                      <a:lnTo>
                        <a:pt x="3657" y="1044"/>
                      </a:lnTo>
                      <a:lnTo>
                        <a:pt x="3658" y="1067"/>
                      </a:lnTo>
                      <a:lnTo>
                        <a:pt x="3658" y="1089"/>
                      </a:lnTo>
                      <a:lnTo>
                        <a:pt x="3659" y="1115"/>
                      </a:lnTo>
                      <a:lnTo>
                        <a:pt x="3659" y="1137"/>
                      </a:lnTo>
                      <a:lnTo>
                        <a:pt x="3659" y="1156"/>
                      </a:lnTo>
                      <a:lnTo>
                        <a:pt x="3660" y="1181"/>
                      </a:lnTo>
                      <a:lnTo>
                        <a:pt x="3660" y="1203"/>
                      </a:lnTo>
                      <a:lnTo>
                        <a:pt x="3661" y="1222"/>
                      </a:lnTo>
                      <a:lnTo>
                        <a:pt x="3661" y="1245"/>
                      </a:lnTo>
                      <a:lnTo>
                        <a:pt x="3661" y="1266"/>
                      </a:lnTo>
                      <a:lnTo>
                        <a:pt x="3662" y="1290"/>
                      </a:lnTo>
                      <a:lnTo>
                        <a:pt x="3662" y="1310"/>
                      </a:lnTo>
                      <a:lnTo>
                        <a:pt x="3662" y="1330"/>
                      </a:lnTo>
                      <a:lnTo>
                        <a:pt x="3663" y="1348"/>
                      </a:lnTo>
                      <a:lnTo>
                        <a:pt x="3663" y="1363"/>
                      </a:lnTo>
                      <a:lnTo>
                        <a:pt x="3664" y="1389"/>
                      </a:lnTo>
                      <a:lnTo>
                        <a:pt x="3664" y="1405"/>
                      </a:lnTo>
                      <a:lnTo>
                        <a:pt x="3664" y="1418"/>
                      </a:lnTo>
                      <a:lnTo>
                        <a:pt x="3665" y="1435"/>
                      </a:lnTo>
                      <a:lnTo>
                        <a:pt x="3665" y="1451"/>
                      </a:lnTo>
                      <a:lnTo>
                        <a:pt x="3666" y="1462"/>
                      </a:lnTo>
                      <a:lnTo>
                        <a:pt x="3666" y="1474"/>
                      </a:lnTo>
                      <a:lnTo>
                        <a:pt x="3666" y="1491"/>
                      </a:lnTo>
                      <a:lnTo>
                        <a:pt x="3667" y="1500"/>
                      </a:lnTo>
                      <a:lnTo>
                        <a:pt x="3667" y="1512"/>
                      </a:lnTo>
                      <a:lnTo>
                        <a:pt x="3667" y="1518"/>
                      </a:lnTo>
                      <a:lnTo>
                        <a:pt x="3668" y="1524"/>
                      </a:lnTo>
                      <a:lnTo>
                        <a:pt x="3668" y="1532"/>
                      </a:lnTo>
                      <a:lnTo>
                        <a:pt x="3669" y="1539"/>
                      </a:lnTo>
                      <a:lnTo>
                        <a:pt x="3669" y="1546"/>
                      </a:lnTo>
                      <a:lnTo>
                        <a:pt x="3669" y="1550"/>
                      </a:lnTo>
                      <a:lnTo>
                        <a:pt x="3670" y="1556"/>
                      </a:lnTo>
                      <a:lnTo>
                        <a:pt x="3670" y="1560"/>
                      </a:lnTo>
                      <a:lnTo>
                        <a:pt x="3671" y="1563"/>
                      </a:lnTo>
                      <a:lnTo>
                        <a:pt x="3671" y="1567"/>
                      </a:lnTo>
                      <a:lnTo>
                        <a:pt x="3671" y="1569"/>
                      </a:lnTo>
                      <a:lnTo>
                        <a:pt x="3672" y="1576"/>
                      </a:lnTo>
                      <a:lnTo>
                        <a:pt x="3672" y="1579"/>
                      </a:lnTo>
                      <a:lnTo>
                        <a:pt x="3673" y="1578"/>
                      </a:lnTo>
                      <a:lnTo>
                        <a:pt x="3673" y="1577"/>
                      </a:lnTo>
                      <a:lnTo>
                        <a:pt x="3673" y="1580"/>
                      </a:lnTo>
                      <a:lnTo>
                        <a:pt x="3674" y="1580"/>
                      </a:lnTo>
                      <a:lnTo>
                        <a:pt x="3674" y="1583"/>
                      </a:lnTo>
                      <a:lnTo>
                        <a:pt x="3674" y="1582"/>
                      </a:lnTo>
                      <a:lnTo>
                        <a:pt x="3675" y="1583"/>
                      </a:lnTo>
                      <a:lnTo>
                        <a:pt x="3675" y="1583"/>
                      </a:lnTo>
                      <a:lnTo>
                        <a:pt x="3676" y="1583"/>
                      </a:lnTo>
                      <a:lnTo>
                        <a:pt x="3676" y="1582"/>
                      </a:lnTo>
                      <a:lnTo>
                        <a:pt x="3676" y="1580"/>
                      </a:lnTo>
                      <a:lnTo>
                        <a:pt x="3677" y="1580"/>
                      </a:lnTo>
                      <a:lnTo>
                        <a:pt x="3677" y="1579"/>
                      </a:lnTo>
                      <a:lnTo>
                        <a:pt x="3678" y="1577"/>
                      </a:lnTo>
                      <a:lnTo>
                        <a:pt x="3678" y="1573"/>
                      </a:lnTo>
                      <a:lnTo>
                        <a:pt x="3678" y="1571"/>
                      </a:lnTo>
                      <a:lnTo>
                        <a:pt x="3679" y="1567"/>
                      </a:lnTo>
                      <a:lnTo>
                        <a:pt x="3679" y="1564"/>
                      </a:lnTo>
                      <a:lnTo>
                        <a:pt x="3679" y="1558"/>
                      </a:lnTo>
                      <a:lnTo>
                        <a:pt x="3680" y="1558"/>
                      </a:lnTo>
                      <a:lnTo>
                        <a:pt x="3680" y="1554"/>
                      </a:lnTo>
                      <a:lnTo>
                        <a:pt x="3681" y="1551"/>
                      </a:lnTo>
                      <a:lnTo>
                        <a:pt x="3681" y="1546"/>
                      </a:lnTo>
                      <a:lnTo>
                        <a:pt x="3681" y="1548"/>
                      </a:lnTo>
                      <a:lnTo>
                        <a:pt x="3682" y="1548"/>
                      </a:lnTo>
                      <a:lnTo>
                        <a:pt x="3682" y="1550"/>
                      </a:lnTo>
                      <a:lnTo>
                        <a:pt x="3683" y="1544"/>
                      </a:lnTo>
                      <a:lnTo>
                        <a:pt x="3683" y="1546"/>
                      </a:lnTo>
                      <a:lnTo>
                        <a:pt x="3683" y="1540"/>
                      </a:lnTo>
                      <a:lnTo>
                        <a:pt x="3684" y="1540"/>
                      </a:lnTo>
                      <a:lnTo>
                        <a:pt x="3684" y="1542"/>
                      </a:lnTo>
                      <a:lnTo>
                        <a:pt x="3684" y="1538"/>
                      </a:lnTo>
                      <a:lnTo>
                        <a:pt x="3685" y="1532"/>
                      </a:lnTo>
                      <a:lnTo>
                        <a:pt x="3685" y="1530"/>
                      </a:lnTo>
                      <a:lnTo>
                        <a:pt x="3686" y="1530"/>
                      </a:lnTo>
                      <a:lnTo>
                        <a:pt x="3686" y="1523"/>
                      </a:lnTo>
                      <a:lnTo>
                        <a:pt x="3686" y="1522"/>
                      </a:lnTo>
                      <a:lnTo>
                        <a:pt x="3687" y="1518"/>
                      </a:lnTo>
                      <a:lnTo>
                        <a:pt x="3687" y="1516"/>
                      </a:lnTo>
                      <a:lnTo>
                        <a:pt x="3688" y="1513"/>
                      </a:lnTo>
                      <a:lnTo>
                        <a:pt x="3688" y="1507"/>
                      </a:lnTo>
                      <a:lnTo>
                        <a:pt x="3688" y="1508"/>
                      </a:lnTo>
                      <a:lnTo>
                        <a:pt x="3689" y="1508"/>
                      </a:lnTo>
                      <a:lnTo>
                        <a:pt x="3689" y="1511"/>
                      </a:lnTo>
                      <a:lnTo>
                        <a:pt x="3689" y="1511"/>
                      </a:lnTo>
                      <a:lnTo>
                        <a:pt x="3690" y="1511"/>
                      </a:lnTo>
                      <a:lnTo>
                        <a:pt x="3690" y="1499"/>
                      </a:lnTo>
                      <a:lnTo>
                        <a:pt x="3691" y="1488"/>
                      </a:lnTo>
                      <a:lnTo>
                        <a:pt x="3691" y="1485"/>
                      </a:lnTo>
                      <a:lnTo>
                        <a:pt x="3691" y="1485"/>
                      </a:lnTo>
                      <a:lnTo>
                        <a:pt x="3692" y="1482"/>
                      </a:lnTo>
                      <a:lnTo>
                        <a:pt x="3692" y="1479"/>
                      </a:lnTo>
                      <a:lnTo>
                        <a:pt x="3693" y="1476"/>
                      </a:lnTo>
                      <a:lnTo>
                        <a:pt x="3693" y="1473"/>
                      </a:lnTo>
                      <a:lnTo>
                        <a:pt x="3693" y="1470"/>
                      </a:lnTo>
                      <a:lnTo>
                        <a:pt x="3694" y="1470"/>
                      </a:lnTo>
                      <a:lnTo>
                        <a:pt x="3694" y="1465"/>
                      </a:lnTo>
                      <a:lnTo>
                        <a:pt x="3695" y="1459"/>
                      </a:lnTo>
                      <a:lnTo>
                        <a:pt x="3695" y="1459"/>
                      </a:lnTo>
                      <a:lnTo>
                        <a:pt x="3695" y="1456"/>
                      </a:lnTo>
                      <a:lnTo>
                        <a:pt x="3696" y="1454"/>
                      </a:lnTo>
                      <a:lnTo>
                        <a:pt x="3696" y="1452"/>
                      </a:lnTo>
                      <a:lnTo>
                        <a:pt x="3696" y="1450"/>
                      </a:lnTo>
                      <a:lnTo>
                        <a:pt x="3697" y="1446"/>
                      </a:lnTo>
                      <a:lnTo>
                        <a:pt x="3697" y="1444"/>
                      </a:lnTo>
                      <a:lnTo>
                        <a:pt x="3698" y="1440"/>
                      </a:lnTo>
                      <a:lnTo>
                        <a:pt x="3698" y="1437"/>
                      </a:lnTo>
                      <a:lnTo>
                        <a:pt x="3698" y="1430"/>
                      </a:lnTo>
                      <a:lnTo>
                        <a:pt x="3699" y="1430"/>
                      </a:lnTo>
                      <a:lnTo>
                        <a:pt x="3699" y="1426"/>
                      </a:lnTo>
                      <a:lnTo>
                        <a:pt x="3700" y="1423"/>
                      </a:lnTo>
                      <a:lnTo>
                        <a:pt x="3700" y="1417"/>
                      </a:lnTo>
                      <a:lnTo>
                        <a:pt x="3700" y="1414"/>
                      </a:lnTo>
                      <a:lnTo>
                        <a:pt x="3701" y="1412"/>
                      </a:lnTo>
                      <a:lnTo>
                        <a:pt x="3701" y="1411"/>
                      </a:lnTo>
                      <a:lnTo>
                        <a:pt x="3701" y="1408"/>
                      </a:lnTo>
                      <a:lnTo>
                        <a:pt x="3702" y="1405"/>
                      </a:lnTo>
                      <a:lnTo>
                        <a:pt x="3702" y="1405"/>
                      </a:lnTo>
                      <a:lnTo>
                        <a:pt x="3703" y="1398"/>
                      </a:lnTo>
                      <a:lnTo>
                        <a:pt x="3703" y="1396"/>
                      </a:lnTo>
                      <a:lnTo>
                        <a:pt x="3703" y="1394"/>
                      </a:lnTo>
                      <a:lnTo>
                        <a:pt x="3704" y="1391"/>
                      </a:lnTo>
                      <a:lnTo>
                        <a:pt x="3704" y="1387"/>
                      </a:lnTo>
                      <a:lnTo>
                        <a:pt x="3705" y="1383"/>
                      </a:lnTo>
                      <a:lnTo>
                        <a:pt x="3705" y="1386"/>
                      </a:lnTo>
                      <a:lnTo>
                        <a:pt x="3705" y="1380"/>
                      </a:lnTo>
                      <a:lnTo>
                        <a:pt x="3706" y="1374"/>
                      </a:lnTo>
                      <a:lnTo>
                        <a:pt x="3706" y="1372"/>
                      </a:lnTo>
                      <a:lnTo>
                        <a:pt x="3706" y="1373"/>
                      </a:lnTo>
                      <a:lnTo>
                        <a:pt x="3707" y="1371"/>
                      </a:lnTo>
                      <a:lnTo>
                        <a:pt x="3707" y="1365"/>
                      </a:lnTo>
                      <a:lnTo>
                        <a:pt x="3708" y="1361"/>
                      </a:lnTo>
                      <a:lnTo>
                        <a:pt x="3708" y="1354"/>
                      </a:lnTo>
                      <a:lnTo>
                        <a:pt x="3708" y="1355"/>
                      </a:lnTo>
                      <a:lnTo>
                        <a:pt x="3709" y="1353"/>
                      </a:lnTo>
                      <a:lnTo>
                        <a:pt x="3709" y="1349"/>
                      </a:lnTo>
                      <a:lnTo>
                        <a:pt x="3710" y="1347"/>
                      </a:lnTo>
                      <a:lnTo>
                        <a:pt x="3710" y="1348"/>
                      </a:lnTo>
                      <a:lnTo>
                        <a:pt x="3710" y="1342"/>
                      </a:lnTo>
                      <a:lnTo>
                        <a:pt x="3711" y="1337"/>
                      </a:lnTo>
                      <a:lnTo>
                        <a:pt x="3711" y="1334"/>
                      </a:lnTo>
                      <a:lnTo>
                        <a:pt x="3712" y="1340"/>
                      </a:lnTo>
                      <a:lnTo>
                        <a:pt x="3712" y="1335"/>
                      </a:lnTo>
                      <a:lnTo>
                        <a:pt x="3712" y="1337"/>
                      </a:lnTo>
                      <a:lnTo>
                        <a:pt x="3713" y="1329"/>
                      </a:lnTo>
                      <a:lnTo>
                        <a:pt x="3713" y="1327"/>
                      </a:lnTo>
                      <a:lnTo>
                        <a:pt x="3713" y="1324"/>
                      </a:lnTo>
                      <a:lnTo>
                        <a:pt x="3714" y="1317"/>
                      </a:lnTo>
                      <a:lnTo>
                        <a:pt x="3714" y="1316"/>
                      </a:lnTo>
                      <a:lnTo>
                        <a:pt x="3715" y="1310"/>
                      </a:lnTo>
                      <a:lnTo>
                        <a:pt x="3715" y="1304"/>
                      </a:lnTo>
                      <a:lnTo>
                        <a:pt x="3715" y="1304"/>
                      </a:lnTo>
                      <a:lnTo>
                        <a:pt x="3716" y="1303"/>
                      </a:lnTo>
                      <a:lnTo>
                        <a:pt x="3716" y="1301"/>
                      </a:lnTo>
                      <a:lnTo>
                        <a:pt x="3717" y="1297"/>
                      </a:lnTo>
                      <a:lnTo>
                        <a:pt x="3717" y="1294"/>
                      </a:lnTo>
                      <a:lnTo>
                        <a:pt x="3717" y="1292"/>
                      </a:lnTo>
                      <a:lnTo>
                        <a:pt x="3718" y="1288"/>
                      </a:lnTo>
                      <a:lnTo>
                        <a:pt x="3718" y="1279"/>
                      </a:lnTo>
                      <a:lnTo>
                        <a:pt x="3718" y="1277"/>
                      </a:lnTo>
                      <a:lnTo>
                        <a:pt x="3719" y="1279"/>
                      </a:lnTo>
                      <a:lnTo>
                        <a:pt x="3719" y="1276"/>
                      </a:lnTo>
                      <a:lnTo>
                        <a:pt x="3720" y="1274"/>
                      </a:lnTo>
                      <a:lnTo>
                        <a:pt x="3720" y="1274"/>
                      </a:lnTo>
                      <a:lnTo>
                        <a:pt x="3720" y="1267"/>
                      </a:lnTo>
                      <a:lnTo>
                        <a:pt x="3721" y="1258"/>
                      </a:lnTo>
                      <a:lnTo>
                        <a:pt x="3721" y="1252"/>
                      </a:lnTo>
                      <a:lnTo>
                        <a:pt x="3722" y="1249"/>
                      </a:lnTo>
                      <a:lnTo>
                        <a:pt x="3722" y="1247"/>
                      </a:lnTo>
                      <a:lnTo>
                        <a:pt x="3722" y="1251"/>
                      </a:lnTo>
                      <a:lnTo>
                        <a:pt x="3723" y="1249"/>
                      </a:lnTo>
                      <a:lnTo>
                        <a:pt x="3723" y="1247"/>
                      </a:lnTo>
                      <a:lnTo>
                        <a:pt x="3723" y="1249"/>
                      </a:lnTo>
                      <a:lnTo>
                        <a:pt x="3724" y="1247"/>
                      </a:lnTo>
                      <a:lnTo>
                        <a:pt x="3724" y="1245"/>
                      </a:lnTo>
                      <a:lnTo>
                        <a:pt x="3725" y="1241"/>
                      </a:lnTo>
                      <a:lnTo>
                        <a:pt x="3725" y="1242"/>
                      </a:lnTo>
                      <a:lnTo>
                        <a:pt x="3725" y="1236"/>
                      </a:lnTo>
                      <a:lnTo>
                        <a:pt x="3726" y="1230"/>
                      </a:lnTo>
                      <a:lnTo>
                        <a:pt x="3726" y="1224"/>
                      </a:lnTo>
                      <a:lnTo>
                        <a:pt x="3727" y="1227"/>
                      </a:lnTo>
                      <a:lnTo>
                        <a:pt x="3727" y="1221"/>
                      </a:lnTo>
                      <a:lnTo>
                        <a:pt x="3727" y="1219"/>
                      </a:lnTo>
                      <a:lnTo>
                        <a:pt x="3728" y="1217"/>
                      </a:lnTo>
                      <a:lnTo>
                        <a:pt x="3728" y="1214"/>
                      </a:lnTo>
                      <a:lnTo>
                        <a:pt x="3728" y="1215"/>
                      </a:lnTo>
                      <a:lnTo>
                        <a:pt x="3729" y="1215"/>
                      </a:lnTo>
                      <a:lnTo>
                        <a:pt x="3729" y="1211"/>
                      </a:lnTo>
                      <a:lnTo>
                        <a:pt x="3730" y="1208"/>
                      </a:lnTo>
                      <a:lnTo>
                        <a:pt x="3730" y="1203"/>
                      </a:lnTo>
                      <a:lnTo>
                        <a:pt x="3730" y="1199"/>
                      </a:lnTo>
                      <a:lnTo>
                        <a:pt x="3731" y="1199"/>
                      </a:lnTo>
                      <a:lnTo>
                        <a:pt x="3731" y="1197"/>
                      </a:lnTo>
                      <a:lnTo>
                        <a:pt x="3732" y="1193"/>
                      </a:lnTo>
                      <a:lnTo>
                        <a:pt x="3732" y="1187"/>
                      </a:lnTo>
                      <a:lnTo>
                        <a:pt x="3732" y="1190"/>
                      </a:lnTo>
                      <a:lnTo>
                        <a:pt x="3733" y="1183"/>
                      </a:lnTo>
                      <a:lnTo>
                        <a:pt x="3733" y="1178"/>
                      </a:lnTo>
                      <a:lnTo>
                        <a:pt x="3734" y="1175"/>
                      </a:lnTo>
                      <a:lnTo>
                        <a:pt x="3734" y="1176"/>
                      </a:lnTo>
                      <a:lnTo>
                        <a:pt x="3734" y="1174"/>
                      </a:lnTo>
                      <a:lnTo>
                        <a:pt x="3735" y="1174"/>
                      </a:lnTo>
                      <a:lnTo>
                        <a:pt x="3735" y="1171"/>
                      </a:lnTo>
                      <a:lnTo>
                        <a:pt x="3735" y="1167"/>
                      </a:lnTo>
                      <a:lnTo>
                        <a:pt x="3736" y="1160"/>
                      </a:lnTo>
                      <a:lnTo>
                        <a:pt x="3736" y="1159"/>
                      </a:lnTo>
                      <a:lnTo>
                        <a:pt x="3737" y="1157"/>
                      </a:lnTo>
                      <a:lnTo>
                        <a:pt x="3737" y="1153"/>
                      </a:lnTo>
                      <a:lnTo>
                        <a:pt x="3737" y="1150"/>
                      </a:lnTo>
                      <a:lnTo>
                        <a:pt x="3738" y="1150"/>
                      </a:lnTo>
                      <a:lnTo>
                        <a:pt x="3738" y="1146"/>
                      </a:lnTo>
                      <a:lnTo>
                        <a:pt x="3739" y="1145"/>
                      </a:lnTo>
                      <a:lnTo>
                        <a:pt x="3739" y="1145"/>
                      </a:lnTo>
                      <a:lnTo>
                        <a:pt x="3739" y="1140"/>
                      </a:lnTo>
                      <a:lnTo>
                        <a:pt x="3740" y="1139"/>
                      </a:lnTo>
                      <a:lnTo>
                        <a:pt x="3740" y="1140"/>
                      </a:lnTo>
                      <a:lnTo>
                        <a:pt x="3740" y="1137"/>
                      </a:lnTo>
                      <a:lnTo>
                        <a:pt x="3741" y="1129"/>
                      </a:lnTo>
                      <a:lnTo>
                        <a:pt x="3741" y="1125"/>
                      </a:lnTo>
                      <a:lnTo>
                        <a:pt x="3742" y="1125"/>
                      </a:lnTo>
                      <a:lnTo>
                        <a:pt x="3742" y="1123"/>
                      </a:lnTo>
                      <a:lnTo>
                        <a:pt x="3742" y="1123"/>
                      </a:lnTo>
                      <a:lnTo>
                        <a:pt x="3743" y="1118"/>
                      </a:lnTo>
                      <a:lnTo>
                        <a:pt x="3743" y="1113"/>
                      </a:lnTo>
                      <a:lnTo>
                        <a:pt x="3744" y="1109"/>
                      </a:lnTo>
                      <a:lnTo>
                        <a:pt x="3744" y="1107"/>
                      </a:lnTo>
                      <a:lnTo>
                        <a:pt x="3744" y="1105"/>
                      </a:lnTo>
                      <a:lnTo>
                        <a:pt x="3745" y="1103"/>
                      </a:lnTo>
                      <a:lnTo>
                        <a:pt x="3745" y="1098"/>
                      </a:lnTo>
                      <a:lnTo>
                        <a:pt x="3745" y="1096"/>
                      </a:lnTo>
                      <a:lnTo>
                        <a:pt x="3746" y="1098"/>
                      </a:lnTo>
                      <a:lnTo>
                        <a:pt x="3746" y="1098"/>
                      </a:lnTo>
                      <a:lnTo>
                        <a:pt x="3747" y="1097"/>
                      </a:lnTo>
                      <a:lnTo>
                        <a:pt x="3747" y="1094"/>
                      </a:lnTo>
                      <a:lnTo>
                        <a:pt x="3747" y="1094"/>
                      </a:lnTo>
                      <a:lnTo>
                        <a:pt x="3748" y="1092"/>
                      </a:lnTo>
                      <a:lnTo>
                        <a:pt x="3748" y="1086"/>
                      </a:lnTo>
                      <a:lnTo>
                        <a:pt x="3749" y="1083"/>
                      </a:lnTo>
                      <a:lnTo>
                        <a:pt x="3749" y="1081"/>
                      </a:lnTo>
                      <a:lnTo>
                        <a:pt x="3749" y="1076"/>
                      </a:lnTo>
                      <a:lnTo>
                        <a:pt x="3750" y="1076"/>
                      </a:lnTo>
                      <a:lnTo>
                        <a:pt x="3750" y="1077"/>
                      </a:lnTo>
                      <a:lnTo>
                        <a:pt x="3751" y="1074"/>
                      </a:lnTo>
                      <a:lnTo>
                        <a:pt x="3751" y="1071"/>
                      </a:lnTo>
                      <a:lnTo>
                        <a:pt x="3751" y="1072"/>
                      </a:lnTo>
                      <a:lnTo>
                        <a:pt x="3752" y="1072"/>
                      </a:lnTo>
                      <a:lnTo>
                        <a:pt x="3752" y="1067"/>
                      </a:lnTo>
                      <a:lnTo>
                        <a:pt x="3752" y="1063"/>
                      </a:lnTo>
                      <a:lnTo>
                        <a:pt x="3753" y="1064"/>
                      </a:lnTo>
                      <a:lnTo>
                        <a:pt x="3753" y="1065"/>
                      </a:lnTo>
                      <a:lnTo>
                        <a:pt x="3754" y="1067"/>
                      </a:lnTo>
                      <a:lnTo>
                        <a:pt x="3754" y="1070"/>
                      </a:lnTo>
                      <a:lnTo>
                        <a:pt x="3754" y="1064"/>
                      </a:lnTo>
                      <a:lnTo>
                        <a:pt x="3755" y="1060"/>
                      </a:lnTo>
                      <a:lnTo>
                        <a:pt x="3755" y="1058"/>
                      </a:lnTo>
                      <a:lnTo>
                        <a:pt x="3756" y="1051"/>
                      </a:lnTo>
                      <a:lnTo>
                        <a:pt x="3756" y="1043"/>
                      </a:lnTo>
                      <a:lnTo>
                        <a:pt x="3756" y="1039"/>
                      </a:lnTo>
                      <a:lnTo>
                        <a:pt x="3757" y="1039"/>
                      </a:lnTo>
                      <a:lnTo>
                        <a:pt x="3757" y="1033"/>
                      </a:lnTo>
                      <a:lnTo>
                        <a:pt x="3757" y="1034"/>
                      </a:lnTo>
                      <a:lnTo>
                        <a:pt x="3758" y="1033"/>
                      </a:lnTo>
                      <a:lnTo>
                        <a:pt x="3758" y="1033"/>
                      </a:lnTo>
                      <a:lnTo>
                        <a:pt x="3759" y="1028"/>
                      </a:lnTo>
                      <a:lnTo>
                        <a:pt x="3759" y="1026"/>
                      </a:lnTo>
                      <a:lnTo>
                        <a:pt x="3759" y="1027"/>
                      </a:lnTo>
                      <a:lnTo>
                        <a:pt x="3760" y="1024"/>
                      </a:lnTo>
                      <a:lnTo>
                        <a:pt x="3760" y="1020"/>
                      </a:lnTo>
                      <a:lnTo>
                        <a:pt x="3761" y="1021"/>
                      </a:lnTo>
                      <a:lnTo>
                        <a:pt x="3761" y="1018"/>
                      </a:lnTo>
                      <a:lnTo>
                        <a:pt x="3761" y="1017"/>
                      </a:lnTo>
                      <a:lnTo>
                        <a:pt x="3762" y="1017"/>
                      </a:lnTo>
                      <a:lnTo>
                        <a:pt x="3762" y="1014"/>
                      </a:lnTo>
                      <a:lnTo>
                        <a:pt x="3762" y="1014"/>
                      </a:lnTo>
                      <a:lnTo>
                        <a:pt x="3763" y="1009"/>
                      </a:lnTo>
                      <a:lnTo>
                        <a:pt x="3763" y="1000"/>
                      </a:lnTo>
                      <a:lnTo>
                        <a:pt x="3764" y="999"/>
                      </a:lnTo>
                      <a:lnTo>
                        <a:pt x="3764" y="1003"/>
                      </a:lnTo>
                      <a:lnTo>
                        <a:pt x="3764" y="1000"/>
                      </a:lnTo>
                      <a:lnTo>
                        <a:pt x="3765" y="1002"/>
                      </a:lnTo>
                      <a:lnTo>
                        <a:pt x="3765" y="999"/>
                      </a:lnTo>
                      <a:lnTo>
                        <a:pt x="3766" y="993"/>
                      </a:lnTo>
                      <a:lnTo>
                        <a:pt x="3766" y="989"/>
                      </a:lnTo>
                      <a:lnTo>
                        <a:pt x="3766" y="992"/>
                      </a:lnTo>
                      <a:lnTo>
                        <a:pt x="3767" y="991"/>
                      </a:lnTo>
                      <a:lnTo>
                        <a:pt x="3767" y="988"/>
                      </a:lnTo>
                      <a:lnTo>
                        <a:pt x="3767" y="987"/>
                      </a:lnTo>
                      <a:lnTo>
                        <a:pt x="3768" y="987"/>
                      </a:lnTo>
                      <a:lnTo>
                        <a:pt x="3768" y="978"/>
                      </a:lnTo>
                      <a:lnTo>
                        <a:pt x="3769" y="978"/>
                      </a:lnTo>
                      <a:lnTo>
                        <a:pt x="3769" y="977"/>
                      </a:lnTo>
                      <a:lnTo>
                        <a:pt x="3769" y="978"/>
                      </a:lnTo>
                      <a:lnTo>
                        <a:pt x="3770" y="976"/>
                      </a:lnTo>
                      <a:lnTo>
                        <a:pt x="3770" y="976"/>
                      </a:lnTo>
                      <a:lnTo>
                        <a:pt x="3771" y="971"/>
                      </a:lnTo>
                      <a:lnTo>
                        <a:pt x="3771" y="966"/>
                      </a:lnTo>
                      <a:lnTo>
                        <a:pt x="3771" y="963"/>
                      </a:lnTo>
                      <a:lnTo>
                        <a:pt x="3772" y="968"/>
                      </a:lnTo>
                      <a:lnTo>
                        <a:pt x="3772" y="966"/>
                      </a:lnTo>
                      <a:lnTo>
                        <a:pt x="3773" y="965"/>
                      </a:lnTo>
                      <a:lnTo>
                        <a:pt x="3773" y="963"/>
                      </a:lnTo>
                      <a:lnTo>
                        <a:pt x="3773" y="959"/>
                      </a:lnTo>
                      <a:lnTo>
                        <a:pt x="3774" y="957"/>
                      </a:lnTo>
                      <a:lnTo>
                        <a:pt x="3774" y="956"/>
                      </a:lnTo>
                      <a:lnTo>
                        <a:pt x="3774" y="954"/>
                      </a:lnTo>
                      <a:lnTo>
                        <a:pt x="3775" y="956"/>
                      </a:lnTo>
                      <a:lnTo>
                        <a:pt x="3775" y="954"/>
                      </a:lnTo>
                      <a:lnTo>
                        <a:pt x="3776" y="956"/>
                      </a:lnTo>
                      <a:lnTo>
                        <a:pt x="3776" y="957"/>
                      </a:lnTo>
                      <a:lnTo>
                        <a:pt x="3776" y="954"/>
                      </a:lnTo>
                      <a:lnTo>
                        <a:pt x="3777" y="952"/>
                      </a:lnTo>
                      <a:lnTo>
                        <a:pt x="3777" y="953"/>
                      </a:lnTo>
                      <a:lnTo>
                        <a:pt x="3778" y="951"/>
                      </a:lnTo>
                      <a:lnTo>
                        <a:pt x="3778" y="944"/>
                      </a:lnTo>
                      <a:lnTo>
                        <a:pt x="3778" y="937"/>
                      </a:lnTo>
                      <a:lnTo>
                        <a:pt x="3779" y="933"/>
                      </a:lnTo>
                      <a:lnTo>
                        <a:pt x="3779" y="932"/>
                      </a:lnTo>
                      <a:lnTo>
                        <a:pt x="3779" y="930"/>
                      </a:lnTo>
                      <a:lnTo>
                        <a:pt x="3780" y="930"/>
                      </a:lnTo>
                      <a:lnTo>
                        <a:pt x="3780" y="933"/>
                      </a:lnTo>
                      <a:lnTo>
                        <a:pt x="3781" y="929"/>
                      </a:lnTo>
                      <a:lnTo>
                        <a:pt x="3781" y="923"/>
                      </a:lnTo>
                      <a:lnTo>
                        <a:pt x="3781" y="921"/>
                      </a:lnTo>
                      <a:lnTo>
                        <a:pt x="3782" y="925"/>
                      </a:lnTo>
                      <a:lnTo>
                        <a:pt x="3782" y="924"/>
                      </a:lnTo>
                      <a:lnTo>
                        <a:pt x="3783" y="923"/>
                      </a:lnTo>
                      <a:lnTo>
                        <a:pt x="3783" y="920"/>
                      </a:lnTo>
                      <a:lnTo>
                        <a:pt x="3783" y="917"/>
                      </a:lnTo>
                      <a:lnTo>
                        <a:pt x="3784" y="916"/>
                      </a:lnTo>
                      <a:lnTo>
                        <a:pt x="3784" y="916"/>
                      </a:lnTo>
                      <a:lnTo>
                        <a:pt x="3784" y="912"/>
                      </a:lnTo>
                      <a:lnTo>
                        <a:pt x="3785" y="905"/>
                      </a:lnTo>
                      <a:lnTo>
                        <a:pt x="3785" y="901"/>
                      </a:lnTo>
                      <a:lnTo>
                        <a:pt x="3786" y="898"/>
                      </a:lnTo>
                      <a:lnTo>
                        <a:pt x="3786" y="892"/>
                      </a:lnTo>
                      <a:lnTo>
                        <a:pt x="3786" y="891"/>
                      </a:lnTo>
                      <a:lnTo>
                        <a:pt x="3787" y="899"/>
                      </a:lnTo>
                      <a:lnTo>
                        <a:pt x="3787" y="900"/>
                      </a:lnTo>
                      <a:lnTo>
                        <a:pt x="3788" y="900"/>
                      </a:lnTo>
                      <a:lnTo>
                        <a:pt x="3788" y="898"/>
                      </a:lnTo>
                      <a:lnTo>
                        <a:pt x="3788" y="898"/>
                      </a:lnTo>
                      <a:lnTo>
                        <a:pt x="3789" y="897"/>
                      </a:lnTo>
                      <a:lnTo>
                        <a:pt x="3789" y="896"/>
                      </a:lnTo>
                      <a:lnTo>
                        <a:pt x="3790" y="893"/>
                      </a:lnTo>
                      <a:lnTo>
                        <a:pt x="3790" y="890"/>
                      </a:lnTo>
                      <a:lnTo>
                        <a:pt x="3790" y="886"/>
                      </a:lnTo>
                      <a:lnTo>
                        <a:pt x="3791" y="886"/>
                      </a:lnTo>
                      <a:lnTo>
                        <a:pt x="3791" y="886"/>
                      </a:lnTo>
                      <a:lnTo>
                        <a:pt x="3791" y="884"/>
                      </a:lnTo>
                      <a:lnTo>
                        <a:pt x="3792" y="884"/>
                      </a:lnTo>
                      <a:lnTo>
                        <a:pt x="3792" y="882"/>
                      </a:lnTo>
                      <a:lnTo>
                        <a:pt x="3793" y="886"/>
                      </a:lnTo>
                      <a:lnTo>
                        <a:pt x="3793" y="880"/>
                      </a:lnTo>
                      <a:lnTo>
                        <a:pt x="3793" y="876"/>
                      </a:lnTo>
                      <a:lnTo>
                        <a:pt x="3794" y="876"/>
                      </a:lnTo>
                      <a:lnTo>
                        <a:pt x="3794" y="876"/>
                      </a:lnTo>
                      <a:lnTo>
                        <a:pt x="3795" y="875"/>
                      </a:lnTo>
                      <a:lnTo>
                        <a:pt x="3795" y="877"/>
                      </a:lnTo>
                      <a:lnTo>
                        <a:pt x="3795" y="874"/>
                      </a:lnTo>
                      <a:lnTo>
                        <a:pt x="3796" y="871"/>
                      </a:lnTo>
                      <a:lnTo>
                        <a:pt x="3796" y="867"/>
                      </a:lnTo>
                      <a:lnTo>
                        <a:pt x="3796" y="868"/>
                      </a:lnTo>
                      <a:lnTo>
                        <a:pt x="3797" y="870"/>
                      </a:lnTo>
                      <a:lnTo>
                        <a:pt x="3797" y="867"/>
                      </a:lnTo>
                      <a:lnTo>
                        <a:pt x="3798" y="863"/>
                      </a:lnTo>
                      <a:lnTo>
                        <a:pt x="3798" y="862"/>
                      </a:lnTo>
                      <a:lnTo>
                        <a:pt x="3798" y="861"/>
                      </a:lnTo>
                      <a:lnTo>
                        <a:pt x="3799" y="862"/>
                      </a:lnTo>
                      <a:lnTo>
                        <a:pt x="3799" y="862"/>
                      </a:lnTo>
                      <a:lnTo>
                        <a:pt x="3800" y="862"/>
                      </a:lnTo>
                      <a:lnTo>
                        <a:pt x="3800" y="861"/>
                      </a:lnTo>
                      <a:lnTo>
                        <a:pt x="3800" y="858"/>
                      </a:lnTo>
                      <a:lnTo>
                        <a:pt x="3801" y="856"/>
                      </a:lnTo>
                      <a:lnTo>
                        <a:pt x="3801" y="854"/>
                      </a:lnTo>
                      <a:lnTo>
                        <a:pt x="3801" y="852"/>
                      </a:lnTo>
                      <a:lnTo>
                        <a:pt x="3802" y="852"/>
                      </a:lnTo>
                      <a:lnTo>
                        <a:pt x="3802" y="851"/>
                      </a:lnTo>
                      <a:lnTo>
                        <a:pt x="3803" y="851"/>
                      </a:lnTo>
                      <a:lnTo>
                        <a:pt x="3803" y="849"/>
                      </a:lnTo>
                      <a:lnTo>
                        <a:pt x="3803" y="846"/>
                      </a:lnTo>
                      <a:lnTo>
                        <a:pt x="3804" y="846"/>
                      </a:lnTo>
                      <a:lnTo>
                        <a:pt x="3804" y="843"/>
                      </a:lnTo>
                      <a:lnTo>
                        <a:pt x="3805" y="843"/>
                      </a:lnTo>
                      <a:lnTo>
                        <a:pt x="3805" y="841"/>
                      </a:lnTo>
                      <a:lnTo>
                        <a:pt x="3805" y="837"/>
                      </a:lnTo>
                      <a:lnTo>
                        <a:pt x="3806" y="833"/>
                      </a:lnTo>
                      <a:lnTo>
                        <a:pt x="3806" y="836"/>
                      </a:lnTo>
                      <a:lnTo>
                        <a:pt x="3806" y="836"/>
                      </a:lnTo>
                      <a:lnTo>
                        <a:pt x="3807" y="833"/>
                      </a:lnTo>
                      <a:lnTo>
                        <a:pt x="3807" y="833"/>
                      </a:lnTo>
                      <a:lnTo>
                        <a:pt x="3808" y="831"/>
                      </a:lnTo>
                      <a:lnTo>
                        <a:pt x="3808" y="826"/>
                      </a:lnTo>
                      <a:lnTo>
                        <a:pt x="3808" y="821"/>
                      </a:lnTo>
                      <a:lnTo>
                        <a:pt x="3809" y="820"/>
                      </a:lnTo>
                      <a:lnTo>
                        <a:pt x="3809" y="822"/>
                      </a:lnTo>
                      <a:lnTo>
                        <a:pt x="3810" y="824"/>
                      </a:lnTo>
                      <a:lnTo>
                        <a:pt x="3810" y="822"/>
                      </a:lnTo>
                      <a:lnTo>
                        <a:pt x="3810" y="823"/>
                      </a:lnTo>
                      <a:lnTo>
                        <a:pt x="3811" y="820"/>
                      </a:lnTo>
                      <a:lnTo>
                        <a:pt x="3811" y="817"/>
                      </a:lnTo>
                      <a:lnTo>
                        <a:pt x="3812" y="821"/>
                      </a:lnTo>
                      <a:lnTo>
                        <a:pt x="3812" y="825"/>
                      </a:lnTo>
                      <a:lnTo>
                        <a:pt x="3812" y="820"/>
                      </a:lnTo>
                      <a:lnTo>
                        <a:pt x="3813" y="821"/>
                      </a:lnTo>
                      <a:lnTo>
                        <a:pt x="3813" y="819"/>
                      </a:lnTo>
                      <a:lnTo>
                        <a:pt x="3813" y="816"/>
                      </a:lnTo>
                      <a:lnTo>
                        <a:pt x="3814" y="818"/>
                      </a:lnTo>
                      <a:lnTo>
                        <a:pt x="3814" y="816"/>
                      </a:lnTo>
                      <a:lnTo>
                        <a:pt x="3815" y="814"/>
                      </a:lnTo>
                      <a:lnTo>
                        <a:pt x="3815" y="812"/>
                      </a:lnTo>
                      <a:lnTo>
                        <a:pt x="3815" y="813"/>
                      </a:lnTo>
                      <a:lnTo>
                        <a:pt x="3816" y="808"/>
                      </a:lnTo>
                      <a:lnTo>
                        <a:pt x="3816" y="806"/>
                      </a:lnTo>
                      <a:lnTo>
                        <a:pt x="3817" y="805"/>
                      </a:lnTo>
                      <a:lnTo>
                        <a:pt x="3817" y="812"/>
                      </a:lnTo>
                      <a:lnTo>
                        <a:pt x="3817" y="809"/>
                      </a:lnTo>
                      <a:lnTo>
                        <a:pt x="3818" y="813"/>
                      </a:lnTo>
                      <a:lnTo>
                        <a:pt x="3818" y="816"/>
                      </a:lnTo>
                      <a:lnTo>
                        <a:pt x="3818" y="812"/>
                      </a:lnTo>
                      <a:lnTo>
                        <a:pt x="3819" y="812"/>
                      </a:lnTo>
                      <a:lnTo>
                        <a:pt x="3819" y="808"/>
                      </a:lnTo>
                      <a:lnTo>
                        <a:pt x="3820" y="803"/>
                      </a:lnTo>
                      <a:lnTo>
                        <a:pt x="3820" y="799"/>
                      </a:lnTo>
                      <a:lnTo>
                        <a:pt x="3820" y="797"/>
                      </a:lnTo>
                      <a:lnTo>
                        <a:pt x="3821" y="796"/>
                      </a:lnTo>
                      <a:lnTo>
                        <a:pt x="3821" y="794"/>
                      </a:lnTo>
                      <a:lnTo>
                        <a:pt x="3822" y="795"/>
                      </a:lnTo>
                      <a:lnTo>
                        <a:pt x="3822" y="793"/>
                      </a:lnTo>
                      <a:lnTo>
                        <a:pt x="3822" y="792"/>
                      </a:lnTo>
                      <a:lnTo>
                        <a:pt x="3823" y="797"/>
                      </a:lnTo>
                      <a:lnTo>
                        <a:pt x="3823" y="795"/>
                      </a:lnTo>
                      <a:lnTo>
                        <a:pt x="3823" y="790"/>
                      </a:lnTo>
                      <a:lnTo>
                        <a:pt x="3824" y="791"/>
                      </a:lnTo>
                      <a:lnTo>
                        <a:pt x="3824" y="791"/>
                      </a:lnTo>
                      <a:lnTo>
                        <a:pt x="3825" y="789"/>
                      </a:lnTo>
                      <a:lnTo>
                        <a:pt x="3825" y="787"/>
                      </a:lnTo>
                      <a:lnTo>
                        <a:pt x="3825" y="785"/>
                      </a:lnTo>
                      <a:lnTo>
                        <a:pt x="3826" y="783"/>
                      </a:lnTo>
                      <a:lnTo>
                        <a:pt x="3826" y="779"/>
                      </a:lnTo>
                      <a:lnTo>
                        <a:pt x="3827" y="780"/>
                      </a:lnTo>
                      <a:lnTo>
                        <a:pt x="3827" y="785"/>
                      </a:lnTo>
                      <a:lnTo>
                        <a:pt x="3827" y="780"/>
                      </a:lnTo>
                      <a:lnTo>
                        <a:pt x="3828" y="781"/>
                      </a:lnTo>
                      <a:lnTo>
                        <a:pt x="3828" y="781"/>
                      </a:lnTo>
                      <a:lnTo>
                        <a:pt x="3829" y="781"/>
                      </a:lnTo>
                      <a:lnTo>
                        <a:pt x="3829" y="780"/>
                      </a:lnTo>
                      <a:lnTo>
                        <a:pt x="3829" y="782"/>
                      </a:lnTo>
                      <a:lnTo>
                        <a:pt x="3830" y="781"/>
                      </a:lnTo>
                      <a:lnTo>
                        <a:pt x="3830" y="781"/>
                      </a:lnTo>
                      <a:lnTo>
                        <a:pt x="3830" y="781"/>
                      </a:lnTo>
                      <a:lnTo>
                        <a:pt x="3831" y="779"/>
                      </a:lnTo>
                      <a:lnTo>
                        <a:pt x="3831" y="774"/>
                      </a:lnTo>
                      <a:lnTo>
                        <a:pt x="3832" y="771"/>
                      </a:lnTo>
                      <a:lnTo>
                        <a:pt x="3832" y="772"/>
                      </a:lnTo>
                      <a:lnTo>
                        <a:pt x="3832" y="771"/>
                      </a:lnTo>
                      <a:lnTo>
                        <a:pt x="3833" y="773"/>
                      </a:lnTo>
                      <a:lnTo>
                        <a:pt x="3833" y="770"/>
                      </a:lnTo>
                      <a:lnTo>
                        <a:pt x="3834" y="772"/>
                      </a:lnTo>
                      <a:lnTo>
                        <a:pt x="3834" y="769"/>
                      </a:lnTo>
                      <a:lnTo>
                        <a:pt x="3834" y="769"/>
                      </a:lnTo>
                      <a:lnTo>
                        <a:pt x="3835" y="770"/>
                      </a:lnTo>
                      <a:lnTo>
                        <a:pt x="3835" y="772"/>
                      </a:lnTo>
                      <a:lnTo>
                        <a:pt x="3835" y="768"/>
                      </a:lnTo>
                      <a:lnTo>
                        <a:pt x="3836" y="768"/>
                      </a:lnTo>
                      <a:lnTo>
                        <a:pt x="3836" y="768"/>
                      </a:lnTo>
                      <a:lnTo>
                        <a:pt x="3837" y="767"/>
                      </a:lnTo>
                      <a:lnTo>
                        <a:pt x="3837" y="763"/>
                      </a:lnTo>
                      <a:lnTo>
                        <a:pt x="3837" y="760"/>
                      </a:lnTo>
                      <a:lnTo>
                        <a:pt x="3838" y="763"/>
                      </a:lnTo>
                      <a:lnTo>
                        <a:pt x="3838" y="762"/>
                      </a:lnTo>
                      <a:lnTo>
                        <a:pt x="3839" y="757"/>
                      </a:lnTo>
                      <a:lnTo>
                        <a:pt x="3839" y="760"/>
                      </a:lnTo>
                      <a:lnTo>
                        <a:pt x="3839" y="757"/>
                      </a:lnTo>
                      <a:lnTo>
                        <a:pt x="3840" y="760"/>
                      </a:lnTo>
                      <a:lnTo>
                        <a:pt x="3840" y="763"/>
                      </a:lnTo>
                      <a:lnTo>
                        <a:pt x="3840" y="762"/>
                      </a:lnTo>
                      <a:lnTo>
                        <a:pt x="3841" y="760"/>
                      </a:lnTo>
                      <a:lnTo>
                        <a:pt x="3841" y="760"/>
                      </a:lnTo>
                      <a:lnTo>
                        <a:pt x="3842" y="758"/>
                      </a:lnTo>
                      <a:lnTo>
                        <a:pt x="3842" y="762"/>
                      </a:lnTo>
                      <a:lnTo>
                        <a:pt x="3842" y="757"/>
                      </a:lnTo>
                      <a:lnTo>
                        <a:pt x="3843" y="756"/>
                      </a:lnTo>
                      <a:lnTo>
                        <a:pt x="3843" y="756"/>
                      </a:lnTo>
                      <a:lnTo>
                        <a:pt x="3844" y="749"/>
                      </a:lnTo>
                      <a:lnTo>
                        <a:pt x="3844" y="744"/>
                      </a:lnTo>
                      <a:lnTo>
                        <a:pt x="3844" y="747"/>
                      </a:lnTo>
                      <a:lnTo>
                        <a:pt x="3845" y="751"/>
                      </a:lnTo>
                      <a:lnTo>
                        <a:pt x="3845" y="747"/>
                      </a:lnTo>
                      <a:lnTo>
                        <a:pt x="3845" y="743"/>
                      </a:lnTo>
                      <a:lnTo>
                        <a:pt x="3846" y="743"/>
                      </a:lnTo>
                      <a:lnTo>
                        <a:pt x="3846" y="739"/>
                      </a:lnTo>
                      <a:lnTo>
                        <a:pt x="3847" y="738"/>
                      </a:lnTo>
                      <a:lnTo>
                        <a:pt x="3847" y="744"/>
                      </a:lnTo>
                      <a:lnTo>
                        <a:pt x="3847" y="741"/>
                      </a:lnTo>
                      <a:lnTo>
                        <a:pt x="3848" y="745"/>
                      </a:lnTo>
                      <a:lnTo>
                        <a:pt x="3848" y="739"/>
                      </a:lnTo>
                      <a:lnTo>
                        <a:pt x="3849" y="741"/>
                      </a:lnTo>
                      <a:lnTo>
                        <a:pt x="3849" y="736"/>
                      </a:lnTo>
                      <a:lnTo>
                        <a:pt x="3849" y="732"/>
                      </a:lnTo>
                      <a:lnTo>
                        <a:pt x="3850" y="731"/>
                      </a:lnTo>
                      <a:lnTo>
                        <a:pt x="3850" y="728"/>
                      </a:lnTo>
                      <a:lnTo>
                        <a:pt x="3851" y="728"/>
                      </a:lnTo>
                      <a:lnTo>
                        <a:pt x="3851" y="731"/>
                      </a:lnTo>
                      <a:lnTo>
                        <a:pt x="3851" y="736"/>
                      </a:lnTo>
                      <a:lnTo>
                        <a:pt x="3852" y="737"/>
                      </a:lnTo>
                      <a:lnTo>
                        <a:pt x="3852" y="736"/>
                      </a:lnTo>
                      <a:lnTo>
                        <a:pt x="3852" y="736"/>
                      </a:lnTo>
                      <a:lnTo>
                        <a:pt x="3853" y="738"/>
                      </a:lnTo>
                      <a:lnTo>
                        <a:pt x="3853" y="734"/>
                      </a:lnTo>
                      <a:lnTo>
                        <a:pt x="3854" y="729"/>
                      </a:lnTo>
                      <a:lnTo>
                        <a:pt x="3854" y="729"/>
                      </a:lnTo>
                      <a:lnTo>
                        <a:pt x="3854" y="726"/>
                      </a:lnTo>
                      <a:lnTo>
                        <a:pt x="3855" y="725"/>
                      </a:lnTo>
                      <a:lnTo>
                        <a:pt x="3855" y="730"/>
                      </a:lnTo>
                      <a:lnTo>
                        <a:pt x="3856" y="726"/>
                      </a:lnTo>
                      <a:lnTo>
                        <a:pt x="3856" y="726"/>
                      </a:lnTo>
                      <a:lnTo>
                        <a:pt x="3856" y="726"/>
                      </a:lnTo>
                      <a:lnTo>
                        <a:pt x="3857" y="729"/>
                      </a:lnTo>
                      <a:lnTo>
                        <a:pt x="3857" y="727"/>
                      </a:lnTo>
                      <a:lnTo>
                        <a:pt x="3857" y="724"/>
                      </a:lnTo>
                      <a:lnTo>
                        <a:pt x="3858" y="724"/>
                      </a:lnTo>
                      <a:lnTo>
                        <a:pt x="3858" y="725"/>
                      </a:lnTo>
                      <a:lnTo>
                        <a:pt x="3859" y="723"/>
                      </a:lnTo>
                      <a:lnTo>
                        <a:pt x="3859" y="726"/>
                      </a:lnTo>
                      <a:lnTo>
                        <a:pt x="3859" y="726"/>
                      </a:lnTo>
                      <a:lnTo>
                        <a:pt x="3860" y="726"/>
                      </a:lnTo>
                      <a:lnTo>
                        <a:pt x="3860" y="724"/>
                      </a:lnTo>
                      <a:lnTo>
                        <a:pt x="3861" y="726"/>
                      </a:lnTo>
                      <a:lnTo>
                        <a:pt x="3861" y="721"/>
                      </a:lnTo>
                      <a:lnTo>
                        <a:pt x="3861" y="717"/>
                      </a:lnTo>
                      <a:lnTo>
                        <a:pt x="3862" y="718"/>
                      </a:lnTo>
                      <a:lnTo>
                        <a:pt x="3862" y="719"/>
                      </a:lnTo>
                      <a:lnTo>
                        <a:pt x="3862" y="717"/>
                      </a:lnTo>
                      <a:lnTo>
                        <a:pt x="3863" y="717"/>
                      </a:lnTo>
                      <a:lnTo>
                        <a:pt x="3863" y="714"/>
                      </a:lnTo>
                      <a:lnTo>
                        <a:pt x="3864" y="717"/>
                      </a:lnTo>
                      <a:lnTo>
                        <a:pt x="3864" y="712"/>
                      </a:lnTo>
                      <a:lnTo>
                        <a:pt x="3864" y="712"/>
                      </a:lnTo>
                      <a:lnTo>
                        <a:pt x="3865" y="713"/>
                      </a:lnTo>
                      <a:lnTo>
                        <a:pt x="3865" y="714"/>
                      </a:lnTo>
                      <a:lnTo>
                        <a:pt x="3866" y="711"/>
                      </a:lnTo>
                      <a:lnTo>
                        <a:pt x="3866" y="708"/>
                      </a:lnTo>
                      <a:lnTo>
                        <a:pt x="3866" y="711"/>
                      </a:lnTo>
                      <a:lnTo>
                        <a:pt x="3867" y="713"/>
                      </a:lnTo>
                      <a:lnTo>
                        <a:pt x="3867" y="714"/>
                      </a:lnTo>
                      <a:lnTo>
                        <a:pt x="3868" y="714"/>
                      </a:lnTo>
                      <a:lnTo>
                        <a:pt x="3868" y="715"/>
                      </a:lnTo>
                      <a:lnTo>
                        <a:pt x="3868" y="711"/>
                      </a:lnTo>
                      <a:lnTo>
                        <a:pt x="3869" y="704"/>
                      </a:lnTo>
                      <a:lnTo>
                        <a:pt x="3869" y="709"/>
                      </a:lnTo>
                      <a:lnTo>
                        <a:pt x="3869" y="709"/>
                      </a:lnTo>
                      <a:lnTo>
                        <a:pt x="3870" y="709"/>
                      </a:lnTo>
                      <a:lnTo>
                        <a:pt x="3870" y="710"/>
                      </a:lnTo>
                      <a:lnTo>
                        <a:pt x="3871" y="708"/>
                      </a:lnTo>
                      <a:lnTo>
                        <a:pt x="3871" y="705"/>
                      </a:lnTo>
                      <a:lnTo>
                        <a:pt x="3871" y="702"/>
                      </a:lnTo>
                      <a:lnTo>
                        <a:pt x="3872" y="704"/>
                      </a:lnTo>
                      <a:lnTo>
                        <a:pt x="3872" y="701"/>
                      </a:lnTo>
                      <a:lnTo>
                        <a:pt x="3873" y="697"/>
                      </a:lnTo>
                      <a:lnTo>
                        <a:pt x="3873" y="696"/>
                      </a:lnTo>
                      <a:lnTo>
                        <a:pt x="3873" y="697"/>
                      </a:lnTo>
                      <a:lnTo>
                        <a:pt x="3874" y="693"/>
                      </a:lnTo>
                      <a:lnTo>
                        <a:pt x="3874" y="692"/>
                      </a:lnTo>
                      <a:lnTo>
                        <a:pt x="3874" y="696"/>
                      </a:lnTo>
                      <a:lnTo>
                        <a:pt x="3875" y="696"/>
                      </a:lnTo>
                      <a:lnTo>
                        <a:pt x="3875" y="692"/>
                      </a:lnTo>
                      <a:lnTo>
                        <a:pt x="3876" y="694"/>
                      </a:lnTo>
                      <a:lnTo>
                        <a:pt x="3876" y="692"/>
                      </a:lnTo>
                      <a:lnTo>
                        <a:pt x="3876" y="689"/>
                      </a:lnTo>
                      <a:lnTo>
                        <a:pt x="3877" y="686"/>
                      </a:lnTo>
                      <a:lnTo>
                        <a:pt x="3877" y="688"/>
                      </a:lnTo>
                      <a:lnTo>
                        <a:pt x="3878" y="681"/>
                      </a:lnTo>
                      <a:lnTo>
                        <a:pt x="3878" y="684"/>
                      </a:lnTo>
                      <a:lnTo>
                        <a:pt x="3878" y="677"/>
                      </a:lnTo>
                      <a:lnTo>
                        <a:pt x="3879" y="680"/>
                      </a:lnTo>
                      <a:lnTo>
                        <a:pt x="3879" y="678"/>
                      </a:lnTo>
                      <a:lnTo>
                        <a:pt x="3879" y="678"/>
                      </a:lnTo>
                      <a:lnTo>
                        <a:pt x="3880" y="677"/>
                      </a:lnTo>
                      <a:lnTo>
                        <a:pt x="3880" y="673"/>
                      </a:lnTo>
                      <a:lnTo>
                        <a:pt x="3881" y="668"/>
                      </a:lnTo>
                      <a:lnTo>
                        <a:pt x="3881" y="666"/>
                      </a:lnTo>
                      <a:lnTo>
                        <a:pt x="3881" y="667"/>
                      </a:lnTo>
                      <a:lnTo>
                        <a:pt x="3882" y="665"/>
                      </a:lnTo>
                      <a:lnTo>
                        <a:pt x="3882" y="666"/>
                      </a:lnTo>
                      <a:lnTo>
                        <a:pt x="3883" y="665"/>
                      </a:lnTo>
                      <a:lnTo>
                        <a:pt x="3883" y="663"/>
                      </a:lnTo>
                      <a:lnTo>
                        <a:pt x="3883" y="654"/>
                      </a:lnTo>
                      <a:lnTo>
                        <a:pt x="3884" y="647"/>
                      </a:lnTo>
                      <a:lnTo>
                        <a:pt x="3884" y="647"/>
                      </a:lnTo>
                      <a:lnTo>
                        <a:pt x="3884" y="642"/>
                      </a:lnTo>
                      <a:lnTo>
                        <a:pt x="3885" y="640"/>
                      </a:lnTo>
                      <a:lnTo>
                        <a:pt x="3885" y="638"/>
                      </a:lnTo>
                      <a:lnTo>
                        <a:pt x="3886" y="636"/>
                      </a:lnTo>
                      <a:lnTo>
                        <a:pt x="3886" y="631"/>
                      </a:lnTo>
                      <a:lnTo>
                        <a:pt x="3886" y="629"/>
                      </a:lnTo>
                      <a:lnTo>
                        <a:pt x="3887" y="625"/>
                      </a:lnTo>
                      <a:lnTo>
                        <a:pt x="3887" y="626"/>
                      </a:lnTo>
                      <a:lnTo>
                        <a:pt x="3888" y="623"/>
                      </a:lnTo>
                      <a:lnTo>
                        <a:pt x="3888" y="617"/>
                      </a:lnTo>
                      <a:lnTo>
                        <a:pt x="3888" y="616"/>
                      </a:lnTo>
                      <a:lnTo>
                        <a:pt x="3889" y="612"/>
                      </a:lnTo>
                      <a:lnTo>
                        <a:pt x="3889" y="610"/>
                      </a:lnTo>
                      <a:lnTo>
                        <a:pt x="3890" y="610"/>
                      </a:lnTo>
                      <a:lnTo>
                        <a:pt x="3890" y="606"/>
                      </a:lnTo>
                      <a:lnTo>
                        <a:pt x="3890" y="600"/>
                      </a:lnTo>
                      <a:lnTo>
                        <a:pt x="3891" y="597"/>
                      </a:lnTo>
                      <a:lnTo>
                        <a:pt x="3891" y="591"/>
                      </a:lnTo>
                      <a:lnTo>
                        <a:pt x="3891" y="585"/>
                      </a:lnTo>
                      <a:lnTo>
                        <a:pt x="3892" y="581"/>
                      </a:lnTo>
                      <a:lnTo>
                        <a:pt x="3892" y="583"/>
                      </a:lnTo>
                      <a:lnTo>
                        <a:pt x="3893" y="579"/>
                      </a:lnTo>
                      <a:lnTo>
                        <a:pt x="3893" y="579"/>
                      </a:lnTo>
                      <a:lnTo>
                        <a:pt x="3893" y="577"/>
                      </a:lnTo>
                      <a:lnTo>
                        <a:pt x="3894" y="575"/>
                      </a:lnTo>
                      <a:lnTo>
                        <a:pt x="3894" y="574"/>
                      </a:lnTo>
                      <a:lnTo>
                        <a:pt x="3895" y="574"/>
                      </a:lnTo>
                      <a:lnTo>
                        <a:pt x="3895" y="567"/>
                      </a:lnTo>
                      <a:lnTo>
                        <a:pt x="3895" y="564"/>
                      </a:lnTo>
                      <a:lnTo>
                        <a:pt x="3896" y="557"/>
                      </a:lnTo>
                      <a:lnTo>
                        <a:pt x="3896" y="553"/>
                      </a:lnTo>
                      <a:lnTo>
                        <a:pt x="3896" y="552"/>
                      </a:lnTo>
                      <a:lnTo>
                        <a:pt x="3897" y="551"/>
                      </a:lnTo>
                      <a:lnTo>
                        <a:pt x="3897" y="551"/>
                      </a:lnTo>
                      <a:lnTo>
                        <a:pt x="3898" y="545"/>
                      </a:lnTo>
                      <a:lnTo>
                        <a:pt x="3898" y="545"/>
                      </a:lnTo>
                      <a:lnTo>
                        <a:pt x="3898" y="537"/>
                      </a:lnTo>
                      <a:lnTo>
                        <a:pt x="3899" y="532"/>
                      </a:lnTo>
                      <a:lnTo>
                        <a:pt x="3899" y="533"/>
                      </a:lnTo>
                      <a:lnTo>
                        <a:pt x="3900" y="533"/>
                      </a:lnTo>
                      <a:lnTo>
                        <a:pt x="3900" y="530"/>
                      </a:lnTo>
                      <a:lnTo>
                        <a:pt x="3900" y="529"/>
                      </a:lnTo>
                      <a:lnTo>
                        <a:pt x="3901" y="529"/>
                      </a:lnTo>
                      <a:lnTo>
                        <a:pt x="3901" y="520"/>
                      </a:lnTo>
                      <a:lnTo>
                        <a:pt x="3901" y="519"/>
                      </a:lnTo>
                      <a:lnTo>
                        <a:pt x="3902" y="524"/>
                      </a:lnTo>
                      <a:lnTo>
                        <a:pt x="3902" y="524"/>
                      </a:lnTo>
                      <a:lnTo>
                        <a:pt x="3903" y="524"/>
                      </a:lnTo>
                      <a:lnTo>
                        <a:pt x="3903" y="524"/>
                      </a:lnTo>
                      <a:lnTo>
                        <a:pt x="3903" y="520"/>
                      </a:lnTo>
                      <a:lnTo>
                        <a:pt x="3904" y="520"/>
                      </a:lnTo>
                      <a:lnTo>
                        <a:pt x="3904" y="519"/>
                      </a:lnTo>
                      <a:lnTo>
                        <a:pt x="3905" y="526"/>
                      </a:lnTo>
                      <a:lnTo>
                        <a:pt x="3905" y="534"/>
                      </a:lnTo>
                      <a:lnTo>
                        <a:pt x="3905" y="534"/>
                      </a:lnTo>
                      <a:lnTo>
                        <a:pt x="3906" y="535"/>
                      </a:lnTo>
                      <a:lnTo>
                        <a:pt x="3906" y="539"/>
                      </a:lnTo>
                      <a:lnTo>
                        <a:pt x="3907" y="542"/>
                      </a:lnTo>
                      <a:lnTo>
                        <a:pt x="3907" y="542"/>
                      </a:lnTo>
                      <a:lnTo>
                        <a:pt x="3907" y="545"/>
                      </a:lnTo>
                      <a:lnTo>
                        <a:pt x="3908" y="546"/>
                      </a:lnTo>
                      <a:lnTo>
                        <a:pt x="3908" y="549"/>
                      </a:lnTo>
                      <a:lnTo>
                        <a:pt x="3908" y="549"/>
                      </a:lnTo>
                      <a:lnTo>
                        <a:pt x="3909" y="550"/>
                      </a:lnTo>
                      <a:lnTo>
                        <a:pt x="3909" y="555"/>
                      </a:lnTo>
                      <a:lnTo>
                        <a:pt x="3910" y="562"/>
                      </a:lnTo>
                      <a:lnTo>
                        <a:pt x="3910" y="571"/>
                      </a:lnTo>
                      <a:lnTo>
                        <a:pt x="3910" y="579"/>
                      </a:lnTo>
                      <a:lnTo>
                        <a:pt x="3911" y="585"/>
                      </a:lnTo>
                      <a:lnTo>
                        <a:pt x="3911" y="592"/>
                      </a:lnTo>
                      <a:lnTo>
                        <a:pt x="3912" y="604"/>
                      </a:lnTo>
                      <a:lnTo>
                        <a:pt x="3912" y="616"/>
                      </a:lnTo>
                      <a:lnTo>
                        <a:pt x="3912" y="625"/>
                      </a:lnTo>
                      <a:lnTo>
                        <a:pt x="3913" y="632"/>
                      </a:lnTo>
                      <a:lnTo>
                        <a:pt x="3913" y="644"/>
                      </a:lnTo>
                      <a:lnTo>
                        <a:pt x="3913" y="648"/>
                      </a:lnTo>
                      <a:lnTo>
                        <a:pt x="3914" y="653"/>
                      </a:lnTo>
                      <a:lnTo>
                        <a:pt x="3914" y="661"/>
                      </a:lnTo>
                      <a:lnTo>
                        <a:pt x="3915" y="669"/>
                      </a:lnTo>
                      <a:lnTo>
                        <a:pt x="3915" y="680"/>
                      </a:lnTo>
                      <a:lnTo>
                        <a:pt x="3915" y="695"/>
                      </a:lnTo>
                      <a:lnTo>
                        <a:pt x="3916" y="709"/>
                      </a:lnTo>
                      <a:lnTo>
                        <a:pt x="3916" y="717"/>
                      </a:lnTo>
                      <a:lnTo>
                        <a:pt x="3917" y="723"/>
                      </a:lnTo>
                      <a:lnTo>
                        <a:pt x="3917" y="735"/>
                      </a:lnTo>
                      <a:lnTo>
                        <a:pt x="3917" y="750"/>
                      </a:lnTo>
                      <a:lnTo>
                        <a:pt x="3918" y="759"/>
                      </a:lnTo>
                      <a:lnTo>
                        <a:pt x="3918" y="772"/>
                      </a:lnTo>
                      <a:lnTo>
                        <a:pt x="3918" y="779"/>
                      </a:lnTo>
                      <a:lnTo>
                        <a:pt x="3919" y="784"/>
                      </a:lnTo>
                      <a:lnTo>
                        <a:pt x="3919" y="787"/>
                      </a:lnTo>
                      <a:lnTo>
                        <a:pt x="3920" y="794"/>
                      </a:lnTo>
                      <a:lnTo>
                        <a:pt x="3920" y="797"/>
                      </a:lnTo>
                      <a:lnTo>
                        <a:pt x="3920" y="797"/>
                      </a:lnTo>
                      <a:lnTo>
                        <a:pt x="3921" y="800"/>
                      </a:lnTo>
                      <a:lnTo>
                        <a:pt x="3921" y="806"/>
                      </a:lnTo>
                      <a:lnTo>
                        <a:pt x="3922" y="809"/>
                      </a:lnTo>
                      <a:lnTo>
                        <a:pt x="3922" y="813"/>
                      </a:lnTo>
                      <a:lnTo>
                        <a:pt x="3922" y="826"/>
                      </a:lnTo>
                      <a:lnTo>
                        <a:pt x="3923" y="827"/>
                      </a:lnTo>
                      <a:lnTo>
                        <a:pt x="3923" y="835"/>
                      </a:lnTo>
                      <a:lnTo>
                        <a:pt x="3923" y="836"/>
                      </a:lnTo>
                      <a:lnTo>
                        <a:pt x="3924" y="837"/>
                      </a:lnTo>
                      <a:lnTo>
                        <a:pt x="3924" y="835"/>
                      </a:lnTo>
                      <a:lnTo>
                        <a:pt x="3925" y="837"/>
                      </a:lnTo>
                      <a:lnTo>
                        <a:pt x="3925" y="839"/>
                      </a:lnTo>
                      <a:lnTo>
                        <a:pt x="3925" y="834"/>
                      </a:lnTo>
                      <a:lnTo>
                        <a:pt x="3926" y="828"/>
                      </a:lnTo>
                      <a:lnTo>
                        <a:pt x="3926" y="820"/>
                      </a:lnTo>
                      <a:lnTo>
                        <a:pt x="3927" y="819"/>
                      </a:lnTo>
                      <a:lnTo>
                        <a:pt x="3927" y="818"/>
                      </a:lnTo>
                      <a:lnTo>
                        <a:pt x="3927" y="808"/>
                      </a:lnTo>
                      <a:lnTo>
                        <a:pt x="3928" y="802"/>
                      </a:lnTo>
                      <a:lnTo>
                        <a:pt x="3928" y="799"/>
                      </a:lnTo>
                      <a:lnTo>
                        <a:pt x="3929" y="792"/>
                      </a:lnTo>
                      <a:lnTo>
                        <a:pt x="3929" y="785"/>
                      </a:lnTo>
                      <a:lnTo>
                        <a:pt x="3929" y="785"/>
                      </a:lnTo>
                      <a:lnTo>
                        <a:pt x="3930" y="783"/>
                      </a:lnTo>
                      <a:lnTo>
                        <a:pt x="3930" y="781"/>
                      </a:lnTo>
                      <a:lnTo>
                        <a:pt x="3930" y="778"/>
                      </a:lnTo>
                      <a:lnTo>
                        <a:pt x="3931" y="778"/>
                      </a:lnTo>
                      <a:lnTo>
                        <a:pt x="3931" y="773"/>
                      </a:lnTo>
                      <a:lnTo>
                        <a:pt x="3932" y="772"/>
                      </a:lnTo>
                      <a:lnTo>
                        <a:pt x="3932" y="774"/>
                      </a:lnTo>
                      <a:lnTo>
                        <a:pt x="3932" y="773"/>
                      </a:lnTo>
                      <a:lnTo>
                        <a:pt x="3933" y="768"/>
                      </a:lnTo>
                      <a:lnTo>
                        <a:pt x="3933" y="760"/>
                      </a:lnTo>
                      <a:lnTo>
                        <a:pt x="3934" y="758"/>
                      </a:lnTo>
                      <a:lnTo>
                        <a:pt x="3934" y="751"/>
                      </a:lnTo>
                      <a:lnTo>
                        <a:pt x="3934" y="741"/>
                      </a:lnTo>
                      <a:lnTo>
                        <a:pt x="3935" y="732"/>
                      </a:lnTo>
                      <a:lnTo>
                        <a:pt x="3935" y="721"/>
                      </a:lnTo>
                      <a:lnTo>
                        <a:pt x="3935" y="710"/>
                      </a:lnTo>
                      <a:lnTo>
                        <a:pt x="3936" y="696"/>
                      </a:lnTo>
                      <a:lnTo>
                        <a:pt x="3936" y="683"/>
                      </a:lnTo>
                      <a:lnTo>
                        <a:pt x="3937" y="662"/>
                      </a:lnTo>
                      <a:lnTo>
                        <a:pt x="3937" y="646"/>
                      </a:lnTo>
                      <a:lnTo>
                        <a:pt x="3937" y="631"/>
                      </a:lnTo>
                      <a:lnTo>
                        <a:pt x="3938" y="607"/>
                      </a:lnTo>
                      <a:lnTo>
                        <a:pt x="3938" y="589"/>
                      </a:lnTo>
                      <a:lnTo>
                        <a:pt x="3939" y="564"/>
                      </a:lnTo>
                      <a:lnTo>
                        <a:pt x="3939" y="542"/>
                      </a:lnTo>
                      <a:lnTo>
                        <a:pt x="3939" y="520"/>
                      </a:lnTo>
                      <a:lnTo>
                        <a:pt x="3940" y="500"/>
                      </a:lnTo>
                      <a:lnTo>
                        <a:pt x="3940" y="479"/>
                      </a:lnTo>
                      <a:lnTo>
                        <a:pt x="3940" y="457"/>
                      </a:lnTo>
                      <a:lnTo>
                        <a:pt x="3941" y="434"/>
                      </a:lnTo>
                      <a:lnTo>
                        <a:pt x="3941" y="410"/>
                      </a:lnTo>
                      <a:lnTo>
                        <a:pt x="3942" y="390"/>
                      </a:lnTo>
                      <a:lnTo>
                        <a:pt x="3942" y="362"/>
                      </a:lnTo>
                      <a:lnTo>
                        <a:pt x="3942" y="337"/>
                      </a:lnTo>
                      <a:lnTo>
                        <a:pt x="3943" y="305"/>
                      </a:lnTo>
                      <a:lnTo>
                        <a:pt x="3943" y="274"/>
                      </a:lnTo>
                      <a:lnTo>
                        <a:pt x="3944" y="238"/>
                      </a:lnTo>
                      <a:lnTo>
                        <a:pt x="3944" y="207"/>
                      </a:lnTo>
                      <a:lnTo>
                        <a:pt x="3944" y="175"/>
                      </a:lnTo>
                      <a:lnTo>
                        <a:pt x="3945" y="145"/>
                      </a:lnTo>
                      <a:lnTo>
                        <a:pt x="3945" y="125"/>
                      </a:lnTo>
                      <a:lnTo>
                        <a:pt x="3946" y="110"/>
                      </a:lnTo>
                      <a:lnTo>
                        <a:pt x="3946" y="101"/>
                      </a:lnTo>
                      <a:lnTo>
                        <a:pt x="3946" y="96"/>
                      </a:lnTo>
                      <a:lnTo>
                        <a:pt x="3947" y="96"/>
                      </a:lnTo>
                      <a:lnTo>
                        <a:pt x="3947" y="95"/>
                      </a:lnTo>
                      <a:lnTo>
                        <a:pt x="3947" y="93"/>
                      </a:lnTo>
                      <a:lnTo>
                        <a:pt x="3948" y="85"/>
                      </a:lnTo>
                      <a:lnTo>
                        <a:pt x="3948" y="81"/>
                      </a:lnTo>
                      <a:lnTo>
                        <a:pt x="3949" y="84"/>
                      </a:lnTo>
                      <a:lnTo>
                        <a:pt x="3949" y="87"/>
                      </a:lnTo>
                      <a:lnTo>
                        <a:pt x="3949" y="95"/>
                      </a:lnTo>
                      <a:lnTo>
                        <a:pt x="3950" y="102"/>
                      </a:lnTo>
                      <a:lnTo>
                        <a:pt x="3950" y="114"/>
                      </a:lnTo>
                      <a:lnTo>
                        <a:pt x="3951" y="124"/>
                      </a:lnTo>
                      <a:lnTo>
                        <a:pt x="3951" y="139"/>
                      </a:lnTo>
                      <a:lnTo>
                        <a:pt x="3951" y="152"/>
                      </a:lnTo>
                      <a:lnTo>
                        <a:pt x="3952" y="165"/>
                      </a:lnTo>
                      <a:lnTo>
                        <a:pt x="3952" y="176"/>
                      </a:lnTo>
                      <a:lnTo>
                        <a:pt x="3952" y="195"/>
                      </a:lnTo>
                      <a:lnTo>
                        <a:pt x="3953" y="209"/>
                      </a:lnTo>
                      <a:lnTo>
                        <a:pt x="3953" y="221"/>
                      </a:lnTo>
                      <a:lnTo>
                        <a:pt x="3954" y="237"/>
                      </a:lnTo>
                      <a:lnTo>
                        <a:pt x="3954" y="253"/>
                      </a:lnTo>
                      <a:lnTo>
                        <a:pt x="3954" y="268"/>
                      </a:lnTo>
                      <a:lnTo>
                        <a:pt x="3955" y="285"/>
                      </a:lnTo>
                      <a:lnTo>
                        <a:pt x="3955" y="296"/>
                      </a:lnTo>
                      <a:lnTo>
                        <a:pt x="3956" y="309"/>
                      </a:lnTo>
                      <a:lnTo>
                        <a:pt x="3956" y="318"/>
                      </a:lnTo>
                      <a:lnTo>
                        <a:pt x="3956" y="326"/>
                      </a:lnTo>
                      <a:lnTo>
                        <a:pt x="3957" y="339"/>
                      </a:lnTo>
                      <a:lnTo>
                        <a:pt x="3957" y="351"/>
                      </a:lnTo>
                      <a:lnTo>
                        <a:pt x="3957" y="356"/>
                      </a:lnTo>
                      <a:lnTo>
                        <a:pt x="3958" y="365"/>
                      </a:lnTo>
                      <a:lnTo>
                        <a:pt x="3958" y="370"/>
                      </a:lnTo>
                      <a:lnTo>
                        <a:pt x="3959" y="378"/>
                      </a:lnTo>
                      <a:lnTo>
                        <a:pt x="3959" y="376"/>
                      </a:lnTo>
                      <a:lnTo>
                        <a:pt x="3959" y="385"/>
                      </a:lnTo>
                      <a:lnTo>
                        <a:pt x="3960" y="393"/>
                      </a:lnTo>
                      <a:lnTo>
                        <a:pt x="3960" y="401"/>
                      </a:lnTo>
                      <a:lnTo>
                        <a:pt x="3961" y="410"/>
                      </a:lnTo>
                      <a:lnTo>
                        <a:pt x="3961" y="417"/>
                      </a:lnTo>
                      <a:lnTo>
                        <a:pt x="3961" y="420"/>
                      </a:lnTo>
                      <a:lnTo>
                        <a:pt x="3962" y="425"/>
                      </a:lnTo>
                      <a:lnTo>
                        <a:pt x="3962" y="431"/>
                      </a:lnTo>
                      <a:lnTo>
                        <a:pt x="3962" y="434"/>
                      </a:lnTo>
                      <a:lnTo>
                        <a:pt x="3963" y="444"/>
                      </a:lnTo>
                      <a:lnTo>
                        <a:pt x="3963" y="447"/>
                      </a:lnTo>
                      <a:lnTo>
                        <a:pt x="3964" y="453"/>
                      </a:lnTo>
                      <a:lnTo>
                        <a:pt x="3964" y="456"/>
                      </a:lnTo>
                      <a:lnTo>
                        <a:pt x="3964" y="464"/>
                      </a:lnTo>
                      <a:lnTo>
                        <a:pt x="3965" y="471"/>
                      </a:lnTo>
                      <a:lnTo>
                        <a:pt x="3965" y="479"/>
                      </a:lnTo>
                      <a:lnTo>
                        <a:pt x="3966" y="486"/>
                      </a:lnTo>
                      <a:lnTo>
                        <a:pt x="3966" y="494"/>
                      </a:lnTo>
                      <a:lnTo>
                        <a:pt x="3966" y="498"/>
                      </a:lnTo>
                      <a:lnTo>
                        <a:pt x="3967" y="505"/>
                      </a:lnTo>
                      <a:lnTo>
                        <a:pt x="3967" y="514"/>
                      </a:lnTo>
                      <a:lnTo>
                        <a:pt x="3968" y="526"/>
                      </a:lnTo>
                      <a:lnTo>
                        <a:pt x="3968" y="532"/>
                      </a:lnTo>
                      <a:lnTo>
                        <a:pt x="3968" y="537"/>
                      </a:lnTo>
                      <a:lnTo>
                        <a:pt x="3969" y="542"/>
                      </a:lnTo>
                      <a:lnTo>
                        <a:pt x="3969" y="558"/>
                      </a:lnTo>
                      <a:lnTo>
                        <a:pt x="3969" y="566"/>
                      </a:lnTo>
                      <a:lnTo>
                        <a:pt x="3970" y="570"/>
                      </a:lnTo>
                      <a:lnTo>
                        <a:pt x="3970" y="578"/>
                      </a:lnTo>
                      <a:lnTo>
                        <a:pt x="3971" y="584"/>
                      </a:lnTo>
                      <a:lnTo>
                        <a:pt x="3971" y="585"/>
                      </a:lnTo>
                      <a:lnTo>
                        <a:pt x="3971" y="588"/>
                      </a:lnTo>
                      <a:lnTo>
                        <a:pt x="3972" y="591"/>
                      </a:lnTo>
                      <a:lnTo>
                        <a:pt x="3972" y="594"/>
                      </a:lnTo>
                      <a:lnTo>
                        <a:pt x="3973" y="600"/>
                      </a:lnTo>
                      <a:lnTo>
                        <a:pt x="3973" y="604"/>
                      </a:lnTo>
                      <a:lnTo>
                        <a:pt x="3973" y="610"/>
                      </a:lnTo>
                      <a:lnTo>
                        <a:pt x="3974" y="610"/>
                      </a:lnTo>
                      <a:lnTo>
                        <a:pt x="3974" y="612"/>
                      </a:lnTo>
                      <a:lnTo>
                        <a:pt x="3974" y="615"/>
                      </a:lnTo>
                      <a:lnTo>
                        <a:pt x="3975" y="617"/>
                      </a:lnTo>
                      <a:lnTo>
                        <a:pt x="3975" y="620"/>
                      </a:lnTo>
                      <a:lnTo>
                        <a:pt x="3976" y="621"/>
                      </a:lnTo>
                      <a:lnTo>
                        <a:pt x="3976" y="625"/>
                      </a:lnTo>
                      <a:lnTo>
                        <a:pt x="3976" y="628"/>
                      </a:lnTo>
                      <a:lnTo>
                        <a:pt x="3977" y="631"/>
                      </a:lnTo>
                      <a:lnTo>
                        <a:pt x="3977" y="634"/>
                      </a:lnTo>
                      <a:lnTo>
                        <a:pt x="3978" y="636"/>
                      </a:lnTo>
                      <a:lnTo>
                        <a:pt x="3978" y="632"/>
                      </a:lnTo>
                      <a:lnTo>
                        <a:pt x="3978" y="631"/>
                      </a:lnTo>
                      <a:lnTo>
                        <a:pt x="3979" y="629"/>
                      </a:lnTo>
                      <a:lnTo>
                        <a:pt x="3979" y="628"/>
                      </a:lnTo>
                      <a:lnTo>
                        <a:pt x="3979" y="632"/>
                      </a:lnTo>
                      <a:lnTo>
                        <a:pt x="3980" y="640"/>
                      </a:lnTo>
                      <a:lnTo>
                        <a:pt x="3980" y="641"/>
                      </a:lnTo>
                      <a:lnTo>
                        <a:pt x="3981" y="645"/>
                      </a:lnTo>
                      <a:lnTo>
                        <a:pt x="3981" y="643"/>
                      </a:lnTo>
                      <a:lnTo>
                        <a:pt x="3981" y="643"/>
                      </a:lnTo>
                      <a:lnTo>
                        <a:pt x="3982" y="640"/>
                      </a:lnTo>
                      <a:lnTo>
                        <a:pt x="3982" y="640"/>
                      </a:lnTo>
                      <a:lnTo>
                        <a:pt x="3983" y="642"/>
                      </a:lnTo>
                      <a:lnTo>
                        <a:pt x="3983" y="641"/>
                      </a:lnTo>
                      <a:lnTo>
                        <a:pt x="3983" y="647"/>
                      </a:lnTo>
                      <a:lnTo>
                        <a:pt x="3984" y="643"/>
                      </a:lnTo>
                      <a:lnTo>
                        <a:pt x="3984" y="646"/>
                      </a:lnTo>
                      <a:lnTo>
                        <a:pt x="3985" y="645"/>
                      </a:lnTo>
                      <a:lnTo>
                        <a:pt x="3985" y="642"/>
                      </a:lnTo>
                      <a:lnTo>
                        <a:pt x="3985" y="643"/>
                      </a:lnTo>
                      <a:lnTo>
                        <a:pt x="3986" y="646"/>
                      </a:lnTo>
                      <a:lnTo>
                        <a:pt x="3986" y="643"/>
                      </a:lnTo>
                      <a:lnTo>
                        <a:pt x="3986" y="645"/>
                      </a:lnTo>
                      <a:lnTo>
                        <a:pt x="3987" y="646"/>
                      </a:lnTo>
                      <a:lnTo>
                        <a:pt x="3987" y="644"/>
                      </a:lnTo>
                      <a:lnTo>
                        <a:pt x="3988" y="643"/>
                      </a:lnTo>
                      <a:lnTo>
                        <a:pt x="3988" y="644"/>
                      </a:lnTo>
                      <a:lnTo>
                        <a:pt x="3988" y="647"/>
                      </a:lnTo>
                      <a:lnTo>
                        <a:pt x="3989" y="641"/>
                      </a:lnTo>
                      <a:lnTo>
                        <a:pt x="3989" y="640"/>
                      </a:lnTo>
                      <a:lnTo>
                        <a:pt x="3990" y="640"/>
                      </a:lnTo>
                      <a:lnTo>
                        <a:pt x="3990" y="642"/>
                      </a:lnTo>
                      <a:lnTo>
                        <a:pt x="3990" y="642"/>
                      </a:lnTo>
                      <a:lnTo>
                        <a:pt x="3991" y="642"/>
                      </a:lnTo>
                      <a:lnTo>
                        <a:pt x="3991" y="640"/>
                      </a:lnTo>
                      <a:lnTo>
                        <a:pt x="3991" y="636"/>
                      </a:lnTo>
                      <a:lnTo>
                        <a:pt x="3992" y="637"/>
                      </a:lnTo>
                      <a:lnTo>
                        <a:pt x="3992" y="636"/>
                      </a:lnTo>
                      <a:lnTo>
                        <a:pt x="3993" y="634"/>
                      </a:lnTo>
                      <a:lnTo>
                        <a:pt x="3993" y="634"/>
                      </a:lnTo>
                      <a:lnTo>
                        <a:pt x="3993" y="637"/>
                      </a:lnTo>
                      <a:lnTo>
                        <a:pt x="3994" y="640"/>
                      </a:lnTo>
                      <a:lnTo>
                        <a:pt x="3994" y="637"/>
                      </a:lnTo>
                      <a:lnTo>
                        <a:pt x="3995" y="640"/>
                      </a:lnTo>
                      <a:lnTo>
                        <a:pt x="3995" y="638"/>
                      </a:lnTo>
                      <a:lnTo>
                        <a:pt x="3995" y="640"/>
                      </a:lnTo>
                      <a:lnTo>
                        <a:pt x="3996" y="640"/>
                      </a:lnTo>
                      <a:lnTo>
                        <a:pt x="3996" y="644"/>
                      </a:lnTo>
                      <a:lnTo>
                        <a:pt x="3996" y="639"/>
                      </a:lnTo>
                      <a:lnTo>
                        <a:pt x="3997" y="639"/>
                      </a:lnTo>
                      <a:lnTo>
                        <a:pt x="3997" y="640"/>
                      </a:lnTo>
                      <a:lnTo>
                        <a:pt x="3998" y="640"/>
                      </a:lnTo>
                      <a:lnTo>
                        <a:pt x="3998" y="646"/>
                      </a:lnTo>
                      <a:lnTo>
                        <a:pt x="3998" y="646"/>
                      </a:lnTo>
                      <a:lnTo>
                        <a:pt x="3999" y="641"/>
                      </a:lnTo>
                      <a:lnTo>
                        <a:pt x="3999" y="640"/>
                      </a:lnTo>
                      <a:lnTo>
                        <a:pt x="4000" y="644"/>
                      </a:lnTo>
                      <a:lnTo>
                        <a:pt x="4000" y="649"/>
                      </a:lnTo>
                      <a:lnTo>
                        <a:pt x="4000" y="647"/>
                      </a:lnTo>
                      <a:lnTo>
                        <a:pt x="4001" y="647"/>
                      </a:lnTo>
                      <a:lnTo>
                        <a:pt x="4001" y="642"/>
                      </a:lnTo>
                      <a:lnTo>
                        <a:pt x="4001" y="641"/>
                      </a:lnTo>
                      <a:lnTo>
                        <a:pt x="4002" y="646"/>
                      </a:lnTo>
                      <a:lnTo>
                        <a:pt x="4002" y="646"/>
                      </a:lnTo>
                      <a:lnTo>
                        <a:pt x="4003" y="650"/>
                      </a:lnTo>
                      <a:lnTo>
                        <a:pt x="4003" y="647"/>
                      </a:lnTo>
                      <a:lnTo>
                        <a:pt x="4003" y="649"/>
                      </a:lnTo>
                      <a:lnTo>
                        <a:pt x="4004" y="647"/>
                      </a:lnTo>
                      <a:lnTo>
                        <a:pt x="4004" y="649"/>
                      </a:lnTo>
                      <a:lnTo>
                        <a:pt x="4005" y="655"/>
                      </a:lnTo>
                      <a:lnTo>
                        <a:pt x="4005" y="653"/>
                      </a:lnTo>
                      <a:lnTo>
                        <a:pt x="4005" y="653"/>
                      </a:lnTo>
                      <a:lnTo>
                        <a:pt x="4006" y="653"/>
                      </a:lnTo>
                      <a:lnTo>
                        <a:pt x="4006" y="650"/>
                      </a:lnTo>
                      <a:lnTo>
                        <a:pt x="4007" y="650"/>
                      </a:lnTo>
                      <a:lnTo>
                        <a:pt x="4007" y="648"/>
                      </a:lnTo>
                      <a:lnTo>
                        <a:pt x="4007" y="650"/>
                      </a:lnTo>
                      <a:lnTo>
                        <a:pt x="4008" y="656"/>
                      </a:lnTo>
                      <a:lnTo>
                        <a:pt x="4008" y="656"/>
                      </a:lnTo>
                      <a:lnTo>
                        <a:pt x="4008" y="653"/>
                      </a:lnTo>
                      <a:lnTo>
                        <a:pt x="4009" y="653"/>
                      </a:lnTo>
                      <a:lnTo>
                        <a:pt x="4009" y="656"/>
                      </a:lnTo>
                      <a:lnTo>
                        <a:pt x="4010" y="659"/>
                      </a:lnTo>
                      <a:lnTo>
                        <a:pt x="4010" y="661"/>
                      </a:lnTo>
                      <a:lnTo>
                        <a:pt x="4010" y="660"/>
                      </a:lnTo>
                      <a:lnTo>
                        <a:pt x="4011" y="660"/>
                      </a:lnTo>
                      <a:lnTo>
                        <a:pt x="4011" y="661"/>
                      </a:lnTo>
                      <a:lnTo>
                        <a:pt x="4012" y="661"/>
                      </a:lnTo>
                      <a:lnTo>
                        <a:pt x="4012" y="657"/>
                      </a:lnTo>
                      <a:lnTo>
                        <a:pt x="4012" y="654"/>
                      </a:lnTo>
                      <a:lnTo>
                        <a:pt x="4013" y="650"/>
                      </a:lnTo>
                      <a:lnTo>
                        <a:pt x="4013" y="652"/>
                      </a:lnTo>
                      <a:lnTo>
                        <a:pt x="4013" y="649"/>
                      </a:lnTo>
                      <a:lnTo>
                        <a:pt x="4014" y="649"/>
                      </a:lnTo>
                      <a:lnTo>
                        <a:pt x="4014" y="652"/>
                      </a:lnTo>
                      <a:lnTo>
                        <a:pt x="4015" y="653"/>
                      </a:lnTo>
                      <a:lnTo>
                        <a:pt x="4015" y="655"/>
                      </a:lnTo>
                      <a:lnTo>
                        <a:pt x="4015" y="656"/>
                      </a:lnTo>
                      <a:lnTo>
                        <a:pt x="4016" y="656"/>
                      </a:lnTo>
                      <a:lnTo>
                        <a:pt x="4016" y="652"/>
                      </a:lnTo>
                      <a:lnTo>
                        <a:pt x="4017" y="648"/>
                      </a:lnTo>
                      <a:lnTo>
                        <a:pt x="4017" y="653"/>
                      </a:lnTo>
                      <a:lnTo>
                        <a:pt x="4017" y="652"/>
                      </a:lnTo>
                      <a:lnTo>
                        <a:pt x="4018" y="654"/>
                      </a:lnTo>
                      <a:lnTo>
                        <a:pt x="4018" y="655"/>
                      </a:lnTo>
                      <a:lnTo>
                        <a:pt x="4018" y="656"/>
                      </a:lnTo>
                      <a:lnTo>
                        <a:pt x="4019" y="650"/>
                      </a:lnTo>
                      <a:lnTo>
                        <a:pt x="4019" y="646"/>
                      </a:lnTo>
                      <a:lnTo>
                        <a:pt x="4020" y="650"/>
                      </a:lnTo>
                      <a:lnTo>
                        <a:pt x="4020" y="655"/>
                      </a:lnTo>
                      <a:lnTo>
                        <a:pt x="4020" y="655"/>
                      </a:lnTo>
                      <a:lnTo>
                        <a:pt x="4021" y="656"/>
                      </a:lnTo>
                      <a:lnTo>
                        <a:pt x="4021" y="656"/>
                      </a:lnTo>
                      <a:lnTo>
                        <a:pt x="4022" y="658"/>
                      </a:lnTo>
                      <a:lnTo>
                        <a:pt x="4022" y="654"/>
                      </a:lnTo>
                      <a:lnTo>
                        <a:pt x="4022" y="655"/>
                      </a:lnTo>
                      <a:lnTo>
                        <a:pt x="4023" y="656"/>
                      </a:lnTo>
                      <a:lnTo>
                        <a:pt x="4023" y="656"/>
                      </a:lnTo>
                      <a:lnTo>
                        <a:pt x="4024" y="652"/>
                      </a:lnTo>
                      <a:lnTo>
                        <a:pt x="4024" y="647"/>
                      </a:lnTo>
                      <a:lnTo>
                        <a:pt x="4024" y="648"/>
                      </a:lnTo>
                      <a:lnTo>
                        <a:pt x="4025" y="650"/>
                      </a:lnTo>
                      <a:lnTo>
                        <a:pt x="4025" y="652"/>
                      </a:lnTo>
                      <a:lnTo>
                        <a:pt x="4025" y="652"/>
                      </a:lnTo>
                      <a:lnTo>
                        <a:pt x="4026" y="650"/>
                      </a:lnTo>
                      <a:lnTo>
                        <a:pt x="4026" y="640"/>
                      </a:lnTo>
                      <a:lnTo>
                        <a:pt x="4027" y="551"/>
                      </a:lnTo>
                      <a:lnTo>
                        <a:pt x="4027" y="372"/>
                      </a:lnTo>
                      <a:lnTo>
                        <a:pt x="4027" y="199"/>
                      </a:lnTo>
                      <a:lnTo>
                        <a:pt x="4028" y="106"/>
                      </a:lnTo>
                      <a:lnTo>
                        <a:pt x="4028" y="86"/>
                      </a:lnTo>
                      <a:lnTo>
                        <a:pt x="4029" y="103"/>
                      </a:lnTo>
                      <a:lnTo>
                        <a:pt x="4029" y="135"/>
                      </a:lnTo>
                      <a:lnTo>
                        <a:pt x="4029" y="169"/>
                      </a:lnTo>
                      <a:lnTo>
                        <a:pt x="4030" y="198"/>
                      </a:lnTo>
                      <a:lnTo>
                        <a:pt x="4030" y="223"/>
                      </a:lnTo>
                      <a:lnTo>
                        <a:pt x="4030" y="240"/>
                      </a:lnTo>
                      <a:lnTo>
                        <a:pt x="4031" y="259"/>
                      </a:lnTo>
                      <a:lnTo>
                        <a:pt x="4031" y="275"/>
                      </a:lnTo>
                      <a:lnTo>
                        <a:pt x="4032" y="290"/>
                      </a:lnTo>
                      <a:lnTo>
                        <a:pt x="4032" y="305"/>
                      </a:lnTo>
                      <a:lnTo>
                        <a:pt x="4032" y="318"/>
                      </a:lnTo>
                      <a:lnTo>
                        <a:pt x="4033" y="324"/>
                      </a:lnTo>
                      <a:lnTo>
                        <a:pt x="4033" y="333"/>
                      </a:lnTo>
                      <a:lnTo>
                        <a:pt x="4034" y="339"/>
                      </a:lnTo>
                      <a:lnTo>
                        <a:pt x="4034" y="343"/>
                      </a:lnTo>
                      <a:lnTo>
                        <a:pt x="4034" y="354"/>
                      </a:lnTo>
                      <a:lnTo>
                        <a:pt x="4035" y="366"/>
                      </a:lnTo>
                      <a:lnTo>
                        <a:pt x="4035" y="370"/>
                      </a:lnTo>
                      <a:lnTo>
                        <a:pt x="4035" y="373"/>
                      </a:lnTo>
                      <a:lnTo>
                        <a:pt x="4036" y="371"/>
                      </a:lnTo>
                      <a:lnTo>
                        <a:pt x="4036" y="366"/>
                      </a:lnTo>
                      <a:lnTo>
                        <a:pt x="4037" y="367"/>
                      </a:lnTo>
                      <a:lnTo>
                        <a:pt x="4037" y="374"/>
                      </a:lnTo>
                      <a:lnTo>
                        <a:pt x="4037" y="379"/>
                      </a:lnTo>
                      <a:lnTo>
                        <a:pt x="4038" y="385"/>
                      </a:lnTo>
                      <a:lnTo>
                        <a:pt x="4038" y="387"/>
                      </a:lnTo>
                      <a:lnTo>
                        <a:pt x="4039" y="389"/>
                      </a:lnTo>
                      <a:lnTo>
                        <a:pt x="4039" y="452"/>
                      </a:lnTo>
                      <a:lnTo>
                        <a:pt x="4039" y="617"/>
                      </a:lnTo>
                      <a:lnTo>
                        <a:pt x="4040" y="813"/>
                      </a:lnTo>
                      <a:lnTo>
                        <a:pt x="4040" y="947"/>
                      </a:lnTo>
                      <a:lnTo>
                        <a:pt x="4040" y="1000"/>
                      </a:lnTo>
                      <a:lnTo>
                        <a:pt x="4041" y="995"/>
                      </a:lnTo>
                      <a:lnTo>
                        <a:pt x="4041" y="973"/>
                      </a:lnTo>
                      <a:lnTo>
                        <a:pt x="4042" y="941"/>
                      </a:lnTo>
                      <a:lnTo>
                        <a:pt x="4042" y="915"/>
                      </a:lnTo>
                      <a:lnTo>
                        <a:pt x="4042" y="898"/>
                      </a:lnTo>
                      <a:lnTo>
                        <a:pt x="4043" y="879"/>
                      </a:lnTo>
                      <a:lnTo>
                        <a:pt x="4043" y="864"/>
                      </a:lnTo>
                      <a:lnTo>
                        <a:pt x="4044" y="851"/>
                      </a:lnTo>
                      <a:lnTo>
                        <a:pt x="4044" y="843"/>
                      </a:lnTo>
                      <a:lnTo>
                        <a:pt x="4044" y="835"/>
                      </a:lnTo>
                      <a:lnTo>
                        <a:pt x="4045" y="831"/>
                      </a:lnTo>
                      <a:lnTo>
                        <a:pt x="4045" y="818"/>
                      </a:lnTo>
                      <a:lnTo>
                        <a:pt x="4046" y="814"/>
                      </a:lnTo>
                      <a:lnTo>
                        <a:pt x="4046" y="803"/>
                      </a:lnTo>
                      <a:lnTo>
                        <a:pt x="4046" y="793"/>
                      </a:lnTo>
                      <a:lnTo>
                        <a:pt x="4047" y="787"/>
                      </a:lnTo>
                      <a:lnTo>
                        <a:pt x="4047" y="786"/>
                      </a:lnTo>
                      <a:lnTo>
                        <a:pt x="4047" y="784"/>
                      </a:lnTo>
                      <a:lnTo>
                        <a:pt x="4048" y="772"/>
                      </a:lnTo>
                      <a:lnTo>
                        <a:pt x="4048" y="771"/>
                      </a:lnTo>
                      <a:lnTo>
                        <a:pt x="4049" y="766"/>
                      </a:lnTo>
                      <a:lnTo>
                        <a:pt x="4049" y="759"/>
                      </a:lnTo>
                      <a:lnTo>
                        <a:pt x="4049" y="751"/>
                      </a:lnTo>
                      <a:lnTo>
                        <a:pt x="4050" y="749"/>
                      </a:lnTo>
                      <a:lnTo>
                        <a:pt x="4050" y="745"/>
                      </a:lnTo>
                      <a:lnTo>
                        <a:pt x="4051" y="741"/>
                      </a:lnTo>
                      <a:lnTo>
                        <a:pt x="4051" y="736"/>
                      </a:lnTo>
                      <a:lnTo>
                        <a:pt x="4051" y="733"/>
                      </a:lnTo>
                      <a:lnTo>
                        <a:pt x="4052" y="732"/>
                      </a:lnTo>
                      <a:lnTo>
                        <a:pt x="4052" y="728"/>
                      </a:lnTo>
                      <a:lnTo>
                        <a:pt x="4052" y="728"/>
                      </a:lnTo>
                      <a:lnTo>
                        <a:pt x="4053" y="732"/>
                      </a:lnTo>
                      <a:lnTo>
                        <a:pt x="4053" y="729"/>
                      </a:lnTo>
                      <a:lnTo>
                        <a:pt x="4054" y="724"/>
                      </a:lnTo>
                      <a:lnTo>
                        <a:pt x="4054" y="725"/>
                      </a:lnTo>
                      <a:lnTo>
                        <a:pt x="4054" y="725"/>
                      </a:lnTo>
                      <a:lnTo>
                        <a:pt x="4055" y="724"/>
                      </a:lnTo>
                      <a:lnTo>
                        <a:pt x="4055" y="726"/>
                      </a:lnTo>
                      <a:lnTo>
                        <a:pt x="4056" y="723"/>
                      </a:lnTo>
                      <a:lnTo>
                        <a:pt x="4056" y="723"/>
                      </a:lnTo>
                      <a:lnTo>
                        <a:pt x="4056" y="726"/>
                      </a:lnTo>
                      <a:lnTo>
                        <a:pt x="4057" y="723"/>
                      </a:lnTo>
                      <a:lnTo>
                        <a:pt x="4057" y="723"/>
                      </a:lnTo>
                      <a:lnTo>
                        <a:pt x="4057" y="720"/>
                      </a:lnTo>
                      <a:lnTo>
                        <a:pt x="4058" y="723"/>
                      </a:lnTo>
                      <a:lnTo>
                        <a:pt x="4058" y="725"/>
                      </a:lnTo>
                      <a:lnTo>
                        <a:pt x="4059" y="726"/>
                      </a:lnTo>
                      <a:lnTo>
                        <a:pt x="4059" y="720"/>
                      </a:lnTo>
                      <a:lnTo>
                        <a:pt x="4059" y="723"/>
                      </a:lnTo>
                      <a:lnTo>
                        <a:pt x="4060" y="725"/>
                      </a:lnTo>
                      <a:lnTo>
                        <a:pt x="4060" y="724"/>
                      </a:lnTo>
                      <a:lnTo>
                        <a:pt x="4061" y="723"/>
                      </a:lnTo>
                      <a:lnTo>
                        <a:pt x="4061" y="725"/>
                      </a:lnTo>
                      <a:lnTo>
                        <a:pt x="4061" y="725"/>
                      </a:lnTo>
                      <a:lnTo>
                        <a:pt x="4062" y="720"/>
                      </a:lnTo>
                      <a:lnTo>
                        <a:pt x="4062" y="726"/>
                      </a:lnTo>
                      <a:lnTo>
                        <a:pt x="4063" y="723"/>
                      </a:lnTo>
                      <a:lnTo>
                        <a:pt x="4063" y="719"/>
                      </a:lnTo>
                      <a:lnTo>
                        <a:pt x="4063" y="718"/>
                      </a:lnTo>
                      <a:lnTo>
                        <a:pt x="4064" y="719"/>
                      </a:lnTo>
                      <a:lnTo>
                        <a:pt x="4064" y="716"/>
                      </a:lnTo>
                      <a:lnTo>
                        <a:pt x="4064" y="712"/>
                      </a:lnTo>
                      <a:lnTo>
                        <a:pt x="4065" y="713"/>
                      </a:lnTo>
                      <a:lnTo>
                        <a:pt x="4065" y="708"/>
                      </a:lnTo>
                      <a:lnTo>
                        <a:pt x="4066" y="705"/>
                      </a:lnTo>
                      <a:lnTo>
                        <a:pt x="4066" y="705"/>
                      </a:lnTo>
                      <a:lnTo>
                        <a:pt x="4066" y="705"/>
                      </a:lnTo>
                      <a:lnTo>
                        <a:pt x="4067" y="702"/>
                      </a:lnTo>
                      <a:lnTo>
                        <a:pt x="4067" y="703"/>
                      </a:lnTo>
                      <a:lnTo>
                        <a:pt x="4068" y="709"/>
                      </a:lnTo>
                      <a:lnTo>
                        <a:pt x="4068" y="710"/>
                      </a:lnTo>
                      <a:lnTo>
                        <a:pt x="4068" y="709"/>
                      </a:lnTo>
                      <a:lnTo>
                        <a:pt x="4069" y="708"/>
                      </a:lnTo>
                      <a:lnTo>
                        <a:pt x="4069" y="705"/>
                      </a:lnTo>
                      <a:lnTo>
                        <a:pt x="4069" y="708"/>
                      </a:lnTo>
                      <a:lnTo>
                        <a:pt x="4070" y="712"/>
                      </a:lnTo>
                      <a:lnTo>
                        <a:pt x="4070" y="713"/>
                      </a:lnTo>
                      <a:lnTo>
                        <a:pt x="4071" y="711"/>
                      </a:lnTo>
                      <a:lnTo>
                        <a:pt x="4071" y="708"/>
                      </a:lnTo>
                      <a:lnTo>
                        <a:pt x="4071" y="708"/>
                      </a:lnTo>
                      <a:lnTo>
                        <a:pt x="4072" y="705"/>
                      </a:lnTo>
                      <a:lnTo>
                        <a:pt x="4072" y="703"/>
                      </a:lnTo>
                      <a:lnTo>
                        <a:pt x="4073" y="707"/>
                      </a:lnTo>
                      <a:lnTo>
                        <a:pt x="4073" y="710"/>
                      </a:lnTo>
                      <a:lnTo>
                        <a:pt x="4073" y="708"/>
                      </a:lnTo>
                      <a:lnTo>
                        <a:pt x="4074" y="708"/>
                      </a:lnTo>
                      <a:lnTo>
                        <a:pt x="4074" y="703"/>
                      </a:lnTo>
                      <a:lnTo>
                        <a:pt x="4074" y="710"/>
                      </a:lnTo>
                      <a:lnTo>
                        <a:pt x="4075" y="713"/>
                      </a:lnTo>
                      <a:lnTo>
                        <a:pt x="4075" y="713"/>
                      </a:lnTo>
                      <a:lnTo>
                        <a:pt x="4076" y="714"/>
                      </a:lnTo>
                      <a:lnTo>
                        <a:pt x="4076" y="709"/>
                      </a:lnTo>
                      <a:lnTo>
                        <a:pt x="4076" y="700"/>
                      </a:lnTo>
                      <a:lnTo>
                        <a:pt x="4077" y="694"/>
                      </a:lnTo>
                      <a:lnTo>
                        <a:pt x="4077" y="694"/>
                      </a:lnTo>
                      <a:lnTo>
                        <a:pt x="4078" y="690"/>
                      </a:lnTo>
                      <a:lnTo>
                        <a:pt x="4078" y="686"/>
                      </a:lnTo>
                      <a:lnTo>
                        <a:pt x="4078" y="684"/>
                      </a:lnTo>
                      <a:lnTo>
                        <a:pt x="4079" y="680"/>
                      </a:lnTo>
                      <a:lnTo>
                        <a:pt x="4079" y="678"/>
                      </a:lnTo>
                      <a:lnTo>
                        <a:pt x="4079" y="671"/>
                      </a:lnTo>
                      <a:lnTo>
                        <a:pt x="4080" y="672"/>
                      </a:lnTo>
                      <a:lnTo>
                        <a:pt x="4080" y="662"/>
                      </a:lnTo>
                      <a:lnTo>
                        <a:pt x="4081" y="658"/>
                      </a:lnTo>
                      <a:lnTo>
                        <a:pt x="4081" y="655"/>
                      </a:lnTo>
                      <a:lnTo>
                        <a:pt x="4081" y="648"/>
                      </a:lnTo>
                      <a:lnTo>
                        <a:pt x="4082" y="634"/>
                      </a:lnTo>
                      <a:lnTo>
                        <a:pt x="4082" y="629"/>
                      </a:lnTo>
                      <a:lnTo>
                        <a:pt x="4083" y="618"/>
                      </a:lnTo>
                      <a:lnTo>
                        <a:pt x="4083" y="606"/>
                      </a:lnTo>
                      <a:lnTo>
                        <a:pt x="4083" y="594"/>
                      </a:lnTo>
                      <a:lnTo>
                        <a:pt x="4084" y="577"/>
                      </a:lnTo>
                      <a:lnTo>
                        <a:pt x="4084" y="564"/>
                      </a:lnTo>
                      <a:lnTo>
                        <a:pt x="4085" y="553"/>
                      </a:lnTo>
                      <a:lnTo>
                        <a:pt x="4085" y="537"/>
                      </a:lnTo>
                      <a:lnTo>
                        <a:pt x="4085" y="520"/>
                      </a:lnTo>
                      <a:lnTo>
                        <a:pt x="4086" y="495"/>
                      </a:lnTo>
                      <a:lnTo>
                        <a:pt x="4086" y="472"/>
                      </a:lnTo>
                      <a:lnTo>
                        <a:pt x="4086" y="453"/>
                      </a:lnTo>
                      <a:lnTo>
                        <a:pt x="4087" y="432"/>
                      </a:lnTo>
                      <a:lnTo>
                        <a:pt x="4087" y="417"/>
                      </a:lnTo>
                      <a:lnTo>
                        <a:pt x="4088" y="401"/>
                      </a:lnTo>
                      <a:lnTo>
                        <a:pt x="4088" y="391"/>
                      </a:lnTo>
                      <a:lnTo>
                        <a:pt x="4088" y="374"/>
                      </a:lnTo>
                      <a:lnTo>
                        <a:pt x="4089" y="361"/>
                      </a:lnTo>
                      <a:lnTo>
                        <a:pt x="4089" y="340"/>
                      </a:lnTo>
                      <a:lnTo>
                        <a:pt x="4090" y="320"/>
                      </a:lnTo>
                      <a:lnTo>
                        <a:pt x="4090" y="296"/>
                      </a:lnTo>
                      <a:lnTo>
                        <a:pt x="4090" y="278"/>
                      </a:lnTo>
                      <a:lnTo>
                        <a:pt x="4091" y="267"/>
                      </a:lnTo>
                      <a:lnTo>
                        <a:pt x="4091" y="259"/>
                      </a:lnTo>
                      <a:lnTo>
                        <a:pt x="4091" y="252"/>
                      </a:lnTo>
                      <a:lnTo>
                        <a:pt x="4092" y="254"/>
                      </a:lnTo>
                      <a:lnTo>
                        <a:pt x="4092" y="266"/>
                      </a:lnTo>
                      <a:lnTo>
                        <a:pt x="4093" y="289"/>
                      </a:lnTo>
                      <a:lnTo>
                        <a:pt x="4093" y="311"/>
                      </a:lnTo>
                      <a:lnTo>
                        <a:pt x="4093" y="339"/>
                      </a:lnTo>
                      <a:lnTo>
                        <a:pt x="4094" y="377"/>
                      </a:lnTo>
                      <a:lnTo>
                        <a:pt x="4094" y="413"/>
                      </a:lnTo>
                      <a:lnTo>
                        <a:pt x="4095" y="457"/>
                      </a:lnTo>
                      <a:lnTo>
                        <a:pt x="4095" y="512"/>
                      </a:lnTo>
                      <a:lnTo>
                        <a:pt x="4095" y="564"/>
                      </a:lnTo>
                      <a:lnTo>
                        <a:pt x="4096" y="617"/>
                      </a:lnTo>
                      <a:lnTo>
                        <a:pt x="4096" y="669"/>
                      </a:lnTo>
                      <a:lnTo>
                        <a:pt x="4096" y="720"/>
                      </a:lnTo>
                      <a:lnTo>
                        <a:pt x="4097" y="766"/>
                      </a:lnTo>
                      <a:lnTo>
                        <a:pt x="4097" y="818"/>
                      </a:lnTo>
                      <a:lnTo>
                        <a:pt x="4098" y="867"/>
                      </a:lnTo>
                      <a:lnTo>
                        <a:pt x="4098" y="923"/>
                      </a:lnTo>
                      <a:lnTo>
                        <a:pt x="4098" y="978"/>
                      </a:lnTo>
                      <a:lnTo>
                        <a:pt x="4099" y="1033"/>
                      </a:lnTo>
                      <a:lnTo>
                        <a:pt x="4099" y="1099"/>
                      </a:lnTo>
                      <a:lnTo>
                        <a:pt x="4100" y="1165"/>
                      </a:lnTo>
                      <a:lnTo>
                        <a:pt x="4100" y="1216"/>
                      </a:lnTo>
                      <a:lnTo>
                        <a:pt x="4100" y="1257"/>
                      </a:lnTo>
                      <a:lnTo>
                        <a:pt x="4101" y="1281"/>
                      </a:lnTo>
                      <a:lnTo>
                        <a:pt x="4101" y="1294"/>
                      </a:lnTo>
                      <a:lnTo>
                        <a:pt x="4102" y="1285"/>
                      </a:lnTo>
                      <a:lnTo>
                        <a:pt x="4102" y="1267"/>
                      </a:lnTo>
                      <a:lnTo>
                        <a:pt x="4102" y="1232"/>
                      </a:lnTo>
                      <a:lnTo>
                        <a:pt x="4103" y="1197"/>
                      </a:lnTo>
                      <a:lnTo>
                        <a:pt x="4103" y="1158"/>
                      </a:lnTo>
                      <a:lnTo>
                        <a:pt x="4103" y="1117"/>
                      </a:lnTo>
                      <a:lnTo>
                        <a:pt x="4104" y="1075"/>
                      </a:lnTo>
                      <a:lnTo>
                        <a:pt x="4104" y="1043"/>
                      </a:lnTo>
                      <a:lnTo>
                        <a:pt x="4105" y="1030"/>
                      </a:lnTo>
                      <a:lnTo>
                        <a:pt x="4105" y="1030"/>
                      </a:lnTo>
                      <a:lnTo>
                        <a:pt x="4105" y="1051"/>
                      </a:lnTo>
                      <a:lnTo>
                        <a:pt x="4106" y="1090"/>
                      </a:lnTo>
                      <a:lnTo>
                        <a:pt x="4106" y="1153"/>
                      </a:lnTo>
                      <a:lnTo>
                        <a:pt x="4107" y="1230"/>
                      </a:lnTo>
                      <a:lnTo>
                        <a:pt x="4107" y="1320"/>
                      </a:lnTo>
                      <a:lnTo>
                        <a:pt x="4107" y="1422"/>
                      </a:lnTo>
                      <a:lnTo>
                        <a:pt x="4108" y="1521"/>
                      </a:lnTo>
                      <a:lnTo>
                        <a:pt x="4108" y="1624"/>
                      </a:lnTo>
                      <a:lnTo>
                        <a:pt x="4108" y="1728"/>
                      </a:lnTo>
                      <a:lnTo>
                        <a:pt x="4109" y="1832"/>
                      </a:lnTo>
                      <a:lnTo>
                        <a:pt x="4109" y="1913"/>
                      </a:lnTo>
                      <a:lnTo>
                        <a:pt x="4110" y="1967"/>
                      </a:lnTo>
                      <a:lnTo>
                        <a:pt x="4110" y="2005"/>
                      </a:lnTo>
                      <a:lnTo>
                        <a:pt x="4110" y="2019"/>
                      </a:lnTo>
                      <a:lnTo>
                        <a:pt x="4111" y="2018"/>
                      </a:lnTo>
                      <a:lnTo>
                        <a:pt x="4111" y="2011"/>
                      </a:lnTo>
                      <a:lnTo>
                        <a:pt x="4112" y="2002"/>
                      </a:lnTo>
                      <a:lnTo>
                        <a:pt x="4112" y="1992"/>
                      </a:lnTo>
                      <a:lnTo>
                        <a:pt x="4112" y="1988"/>
                      </a:lnTo>
                      <a:lnTo>
                        <a:pt x="4113" y="1988"/>
                      </a:lnTo>
                      <a:lnTo>
                        <a:pt x="4113" y="2005"/>
                      </a:lnTo>
                      <a:lnTo>
                        <a:pt x="4113" y="2024"/>
                      </a:lnTo>
                      <a:lnTo>
                        <a:pt x="4114" y="2050"/>
                      </a:lnTo>
                      <a:lnTo>
                        <a:pt x="4114" y="2089"/>
                      </a:lnTo>
                      <a:lnTo>
                        <a:pt x="4115" y="2131"/>
                      </a:lnTo>
                      <a:lnTo>
                        <a:pt x="4115" y="2179"/>
                      </a:lnTo>
                      <a:lnTo>
                        <a:pt x="4115" y="2231"/>
                      </a:lnTo>
                      <a:lnTo>
                        <a:pt x="4116" y="2290"/>
                      </a:lnTo>
                      <a:lnTo>
                        <a:pt x="4116" y="2348"/>
                      </a:lnTo>
                      <a:lnTo>
                        <a:pt x="4117" y="2408"/>
                      </a:lnTo>
                      <a:lnTo>
                        <a:pt x="4117" y="2459"/>
                      </a:lnTo>
                      <a:lnTo>
                        <a:pt x="4117" y="2492"/>
                      </a:lnTo>
                      <a:lnTo>
                        <a:pt x="4118" y="2507"/>
                      </a:lnTo>
                      <a:lnTo>
                        <a:pt x="4118" y="2501"/>
                      </a:lnTo>
                      <a:lnTo>
                        <a:pt x="4118" y="2473"/>
                      </a:lnTo>
                      <a:lnTo>
                        <a:pt x="4119" y="2444"/>
                      </a:lnTo>
                      <a:lnTo>
                        <a:pt x="4119" y="2415"/>
                      </a:lnTo>
                      <a:lnTo>
                        <a:pt x="4120" y="2402"/>
                      </a:lnTo>
                      <a:lnTo>
                        <a:pt x="4120" y="2391"/>
                      </a:lnTo>
                      <a:lnTo>
                        <a:pt x="4120" y="2378"/>
                      </a:lnTo>
                      <a:lnTo>
                        <a:pt x="4121" y="2360"/>
                      </a:lnTo>
                      <a:lnTo>
                        <a:pt x="4121" y="2341"/>
                      </a:lnTo>
                      <a:lnTo>
                        <a:pt x="4122" y="2321"/>
                      </a:lnTo>
                      <a:lnTo>
                        <a:pt x="4122" y="2307"/>
                      </a:lnTo>
                      <a:lnTo>
                        <a:pt x="4122" y="2303"/>
                      </a:lnTo>
                      <a:lnTo>
                        <a:pt x="4123" y="2310"/>
                      </a:lnTo>
                      <a:lnTo>
                        <a:pt x="4123" y="2311"/>
                      </a:lnTo>
                      <a:lnTo>
                        <a:pt x="4124" y="2317"/>
                      </a:lnTo>
                      <a:lnTo>
                        <a:pt x="4124" y="2329"/>
                      </a:lnTo>
                      <a:lnTo>
                        <a:pt x="4124" y="2343"/>
                      </a:lnTo>
                      <a:lnTo>
                        <a:pt x="4125" y="2366"/>
                      </a:lnTo>
                      <a:lnTo>
                        <a:pt x="4125" y="2397"/>
                      </a:lnTo>
                      <a:lnTo>
                        <a:pt x="4125" y="2431"/>
                      </a:lnTo>
                      <a:lnTo>
                        <a:pt x="4126" y="2474"/>
                      </a:lnTo>
                      <a:lnTo>
                        <a:pt x="4126" y="2532"/>
                      </a:lnTo>
                      <a:lnTo>
                        <a:pt x="4127" y="2601"/>
                      </a:lnTo>
                      <a:lnTo>
                        <a:pt x="4127" y="2682"/>
                      </a:lnTo>
                      <a:lnTo>
                        <a:pt x="4127" y="2764"/>
                      </a:lnTo>
                      <a:lnTo>
                        <a:pt x="4128" y="2845"/>
                      </a:lnTo>
                      <a:lnTo>
                        <a:pt x="4128" y="2917"/>
                      </a:lnTo>
                      <a:lnTo>
                        <a:pt x="4129" y="2985"/>
                      </a:lnTo>
                      <a:lnTo>
                        <a:pt x="4129" y="3048"/>
                      </a:lnTo>
                      <a:lnTo>
                        <a:pt x="4129" y="3118"/>
                      </a:lnTo>
                      <a:lnTo>
                        <a:pt x="4130" y="3201"/>
                      </a:lnTo>
                      <a:lnTo>
                        <a:pt x="4130" y="3290"/>
                      </a:lnTo>
                      <a:lnTo>
                        <a:pt x="4130" y="3379"/>
                      </a:lnTo>
                      <a:lnTo>
                        <a:pt x="4131" y="3469"/>
                      </a:lnTo>
                      <a:lnTo>
                        <a:pt x="4131" y="3547"/>
                      </a:lnTo>
                      <a:lnTo>
                        <a:pt x="4132" y="3616"/>
                      </a:lnTo>
                      <a:lnTo>
                        <a:pt x="4132" y="3683"/>
                      </a:lnTo>
                      <a:lnTo>
                        <a:pt x="4132" y="3742"/>
                      </a:lnTo>
                      <a:lnTo>
                        <a:pt x="4133" y="3788"/>
                      </a:lnTo>
                      <a:lnTo>
                        <a:pt x="4133" y="3819"/>
                      </a:lnTo>
                      <a:lnTo>
                        <a:pt x="4134" y="3824"/>
                      </a:lnTo>
                      <a:lnTo>
                        <a:pt x="4134" y="3801"/>
                      </a:lnTo>
                      <a:lnTo>
                        <a:pt x="4134" y="3750"/>
                      </a:lnTo>
                      <a:lnTo>
                        <a:pt x="4135" y="3689"/>
                      </a:lnTo>
                      <a:lnTo>
                        <a:pt x="4135" y="3604"/>
                      </a:lnTo>
                      <a:lnTo>
                        <a:pt x="4135" y="3499"/>
                      </a:lnTo>
                      <a:lnTo>
                        <a:pt x="4136" y="3372"/>
                      </a:lnTo>
                      <a:lnTo>
                        <a:pt x="4136" y="3229"/>
                      </a:lnTo>
                      <a:lnTo>
                        <a:pt x="4137" y="3078"/>
                      </a:lnTo>
                      <a:lnTo>
                        <a:pt x="4137" y="2929"/>
                      </a:lnTo>
                      <a:lnTo>
                        <a:pt x="4137" y="2797"/>
                      </a:lnTo>
                      <a:lnTo>
                        <a:pt x="4138" y="2682"/>
                      </a:lnTo>
                      <a:lnTo>
                        <a:pt x="4138" y="2593"/>
                      </a:lnTo>
                      <a:lnTo>
                        <a:pt x="4139" y="2545"/>
                      </a:lnTo>
                      <a:lnTo>
                        <a:pt x="4139" y="2523"/>
                      </a:lnTo>
                      <a:lnTo>
                        <a:pt x="4139" y="2523"/>
                      </a:lnTo>
                      <a:lnTo>
                        <a:pt x="4140" y="2544"/>
                      </a:lnTo>
                      <a:lnTo>
                        <a:pt x="4140" y="2584"/>
                      </a:lnTo>
                      <a:lnTo>
                        <a:pt x="4141" y="2627"/>
                      </a:lnTo>
                      <a:lnTo>
                        <a:pt x="4141" y="2680"/>
                      </a:lnTo>
                      <a:lnTo>
                        <a:pt x="4141" y="2726"/>
                      </a:lnTo>
                      <a:lnTo>
                        <a:pt x="4142" y="2762"/>
                      </a:lnTo>
                      <a:lnTo>
                        <a:pt x="4142" y="2778"/>
                      </a:lnTo>
                      <a:lnTo>
                        <a:pt x="4142" y="2762"/>
                      </a:lnTo>
                      <a:lnTo>
                        <a:pt x="4143" y="2725"/>
                      </a:lnTo>
                      <a:lnTo>
                        <a:pt x="4143" y="2664"/>
                      </a:lnTo>
                      <a:lnTo>
                        <a:pt x="4144" y="2598"/>
                      </a:lnTo>
                      <a:lnTo>
                        <a:pt x="4144" y="2526"/>
                      </a:lnTo>
                      <a:lnTo>
                        <a:pt x="4144" y="2456"/>
                      </a:lnTo>
                      <a:lnTo>
                        <a:pt x="4145" y="2379"/>
                      </a:lnTo>
                      <a:lnTo>
                        <a:pt x="4145" y="2299"/>
                      </a:lnTo>
                      <a:lnTo>
                        <a:pt x="4146" y="2200"/>
                      </a:lnTo>
                      <a:lnTo>
                        <a:pt x="4146" y="2090"/>
                      </a:lnTo>
                      <a:lnTo>
                        <a:pt x="4146" y="1964"/>
                      </a:lnTo>
                      <a:lnTo>
                        <a:pt x="4147" y="1838"/>
                      </a:lnTo>
                      <a:lnTo>
                        <a:pt x="4147" y="1722"/>
                      </a:lnTo>
                      <a:lnTo>
                        <a:pt x="4147" y="1623"/>
                      </a:lnTo>
                      <a:lnTo>
                        <a:pt x="4148" y="1537"/>
                      </a:lnTo>
                      <a:lnTo>
                        <a:pt x="4148" y="1466"/>
                      </a:lnTo>
                      <a:lnTo>
                        <a:pt x="4149" y="1398"/>
                      </a:lnTo>
                      <a:lnTo>
                        <a:pt x="4149" y="1342"/>
                      </a:lnTo>
                      <a:lnTo>
                        <a:pt x="4149" y="1294"/>
                      </a:lnTo>
                      <a:lnTo>
                        <a:pt x="4150" y="1265"/>
                      </a:lnTo>
                      <a:lnTo>
                        <a:pt x="4150" y="1239"/>
                      </a:lnTo>
                      <a:lnTo>
                        <a:pt x="4151" y="1219"/>
                      </a:lnTo>
                      <a:lnTo>
                        <a:pt x="4151" y="1198"/>
                      </a:lnTo>
                      <a:lnTo>
                        <a:pt x="4151" y="1178"/>
                      </a:lnTo>
                      <a:lnTo>
                        <a:pt x="4152" y="1156"/>
                      </a:lnTo>
                      <a:lnTo>
                        <a:pt x="4152" y="1137"/>
                      </a:lnTo>
                      <a:lnTo>
                        <a:pt x="4152" y="1123"/>
                      </a:lnTo>
                      <a:lnTo>
                        <a:pt x="4153" y="1105"/>
                      </a:lnTo>
                      <a:lnTo>
                        <a:pt x="4153" y="1092"/>
                      </a:lnTo>
                      <a:lnTo>
                        <a:pt x="4154" y="1081"/>
                      </a:lnTo>
                      <a:lnTo>
                        <a:pt x="4154" y="1071"/>
                      </a:lnTo>
                      <a:lnTo>
                        <a:pt x="4154" y="1057"/>
                      </a:lnTo>
                      <a:lnTo>
                        <a:pt x="4155" y="1050"/>
                      </a:lnTo>
                      <a:lnTo>
                        <a:pt x="4155" y="1048"/>
                      </a:lnTo>
                      <a:lnTo>
                        <a:pt x="4156" y="1044"/>
                      </a:lnTo>
                      <a:lnTo>
                        <a:pt x="4156" y="1044"/>
                      </a:lnTo>
                      <a:lnTo>
                        <a:pt x="4156" y="1039"/>
                      </a:lnTo>
                      <a:lnTo>
                        <a:pt x="4157" y="1034"/>
                      </a:lnTo>
                      <a:lnTo>
                        <a:pt x="4157" y="1033"/>
                      </a:lnTo>
                      <a:lnTo>
                        <a:pt x="4157" y="1034"/>
                      </a:lnTo>
                      <a:lnTo>
                        <a:pt x="4158" y="1035"/>
                      </a:lnTo>
                      <a:lnTo>
                        <a:pt x="4158" y="1035"/>
                      </a:lnTo>
                      <a:lnTo>
                        <a:pt x="4159" y="1039"/>
                      </a:lnTo>
                      <a:lnTo>
                        <a:pt x="4159" y="1042"/>
                      </a:lnTo>
                      <a:lnTo>
                        <a:pt x="4159" y="1048"/>
                      </a:lnTo>
                      <a:lnTo>
                        <a:pt x="4160" y="1056"/>
                      </a:lnTo>
                      <a:lnTo>
                        <a:pt x="4160" y="1064"/>
                      </a:lnTo>
                      <a:lnTo>
                        <a:pt x="4161" y="1071"/>
                      </a:lnTo>
                      <a:lnTo>
                        <a:pt x="4161" y="1080"/>
                      </a:lnTo>
                      <a:lnTo>
                        <a:pt x="4161" y="1091"/>
                      </a:lnTo>
                      <a:lnTo>
                        <a:pt x="4162" y="1104"/>
                      </a:lnTo>
                      <a:lnTo>
                        <a:pt x="4162" y="1116"/>
                      </a:lnTo>
                      <a:lnTo>
                        <a:pt x="4163" y="1133"/>
                      </a:lnTo>
                      <a:lnTo>
                        <a:pt x="4163" y="1147"/>
                      </a:lnTo>
                      <a:lnTo>
                        <a:pt x="4163" y="1165"/>
                      </a:lnTo>
                      <a:lnTo>
                        <a:pt x="4164" y="1180"/>
                      </a:lnTo>
                      <a:lnTo>
                        <a:pt x="4164" y="1196"/>
                      </a:lnTo>
                      <a:lnTo>
                        <a:pt x="4164" y="1206"/>
                      </a:lnTo>
                      <a:lnTo>
                        <a:pt x="4165" y="1230"/>
                      </a:lnTo>
                      <a:lnTo>
                        <a:pt x="4165" y="1249"/>
                      </a:lnTo>
                      <a:lnTo>
                        <a:pt x="4166" y="1267"/>
                      </a:lnTo>
                      <a:lnTo>
                        <a:pt x="4166" y="1290"/>
                      </a:lnTo>
                      <a:lnTo>
                        <a:pt x="4166" y="1309"/>
                      </a:lnTo>
                      <a:lnTo>
                        <a:pt x="4167" y="1324"/>
                      </a:lnTo>
                      <a:lnTo>
                        <a:pt x="4167" y="1348"/>
                      </a:lnTo>
                      <a:lnTo>
                        <a:pt x="4168" y="1370"/>
                      </a:lnTo>
                      <a:lnTo>
                        <a:pt x="4168" y="1394"/>
                      </a:lnTo>
                      <a:lnTo>
                        <a:pt x="4168" y="1412"/>
                      </a:lnTo>
                      <a:lnTo>
                        <a:pt x="4169" y="1433"/>
                      </a:lnTo>
                      <a:lnTo>
                        <a:pt x="4169" y="1457"/>
                      </a:lnTo>
                      <a:lnTo>
                        <a:pt x="4169" y="1472"/>
                      </a:lnTo>
                      <a:lnTo>
                        <a:pt x="4170" y="1492"/>
                      </a:lnTo>
                      <a:lnTo>
                        <a:pt x="4170" y="1516"/>
                      </a:lnTo>
                      <a:lnTo>
                        <a:pt x="4171" y="1535"/>
                      </a:lnTo>
                      <a:lnTo>
                        <a:pt x="4171" y="1549"/>
                      </a:lnTo>
                      <a:lnTo>
                        <a:pt x="4171" y="1562"/>
                      </a:lnTo>
                      <a:lnTo>
                        <a:pt x="4172" y="1578"/>
                      </a:lnTo>
                      <a:lnTo>
                        <a:pt x="4172" y="1589"/>
                      </a:lnTo>
                      <a:lnTo>
                        <a:pt x="4173" y="1607"/>
                      </a:lnTo>
                      <a:lnTo>
                        <a:pt x="4173" y="1631"/>
                      </a:lnTo>
                      <a:lnTo>
                        <a:pt x="4173" y="1643"/>
                      </a:lnTo>
                      <a:lnTo>
                        <a:pt x="4174" y="1655"/>
                      </a:lnTo>
                      <a:lnTo>
                        <a:pt x="4174" y="1666"/>
                      </a:lnTo>
                      <a:lnTo>
                        <a:pt x="4174" y="1675"/>
                      </a:lnTo>
                      <a:lnTo>
                        <a:pt x="4175" y="1684"/>
                      </a:lnTo>
                      <a:lnTo>
                        <a:pt x="4175" y="1690"/>
                      </a:lnTo>
                      <a:lnTo>
                        <a:pt x="4176" y="1698"/>
                      </a:lnTo>
                      <a:lnTo>
                        <a:pt x="4176" y="1706"/>
                      </a:lnTo>
                      <a:lnTo>
                        <a:pt x="4176" y="1709"/>
                      </a:lnTo>
                      <a:lnTo>
                        <a:pt x="4177" y="1715"/>
                      </a:lnTo>
                      <a:lnTo>
                        <a:pt x="4177" y="1724"/>
                      </a:lnTo>
                      <a:lnTo>
                        <a:pt x="4178" y="1727"/>
                      </a:lnTo>
                      <a:lnTo>
                        <a:pt x="4178" y="1728"/>
                      </a:lnTo>
                      <a:lnTo>
                        <a:pt x="4178" y="1731"/>
                      </a:lnTo>
                      <a:lnTo>
                        <a:pt x="4179" y="1737"/>
                      </a:lnTo>
                      <a:lnTo>
                        <a:pt x="4179" y="1743"/>
                      </a:lnTo>
                      <a:lnTo>
                        <a:pt x="4180" y="1737"/>
                      </a:lnTo>
                      <a:lnTo>
                        <a:pt x="4180" y="1740"/>
                      </a:lnTo>
                      <a:lnTo>
                        <a:pt x="4180" y="1743"/>
                      </a:lnTo>
                      <a:lnTo>
                        <a:pt x="4181" y="1743"/>
                      </a:lnTo>
                      <a:lnTo>
                        <a:pt x="4181" y="1743"/>
                      </a:lnTo>
                      <a:lnTo>
                        <a:pt x="4181" y="1748"/>
                      </a:lnTo>
                      <a:lnTo>
                        <a:pt x="4182" y="1743"/>
                      </a:lnTo>
                      <a:lnTo>
                        <a:pt x="4182" y="1742"/>
                      </a:lnTo>
                      <a:lnTo>
                        <a:pt x="4183" y="1745"/>
                      </a:lnTo>
                      <a:lnTo>
                        <a:pt x="4183" y="1747"/>
                      </a:lnTo>
                      <a:lnTo>
                        <a:pt x="4183" y="1745"/>
                      </a:lnTo>
                      <a:lnTo>
                        <a:pt x="4184" y="1743"/>
                      </a:lnTo>
                      <a:lnTo>
                        <a:pt x="4184" y="1742"/>
                      </a:lnTo>
                      <a:lnTo>
                        <a:pt x="4185" y="1736"/>
                      </a:lnTo>
                      <a:lnTo>
                        <a:pt x="4185" y="1732"/>
                      </a:lnTo>
                      <a:lnTo>
                        <a:pt x="4185" y="1731"/>
                      </a:lnTo>
                      <a:lnTo>
                        <a:pt x="4186" y="1727"/>
                      </a:lnTo>
                      <a:lnTo>
                        <a:pt x="4186" y="1726"/>
                      </a:lnTo>
                      <a:lnTo>
                        <a:pt x="4186" y="1724"/>
                      </a:lnTo>
                      <a:lnTo>
                        <a:pt x="4187" y="1719"/>
                      </a:lnTo>
                      <a:lnTo>
                        <a:pt x="4187" y="1715"/>
                      </a:lnTo>
                      <a:lnTo>
                        <a:pt x="4188" y="1717"/>
                      </a:lnTo>
                      <a:lnTo>
                        <a:pt x="4188" y="1716"/>
                      </a:lnTo>
                      <a:lnTo>
                        <a:pt x="4188" y="1715"/>
                      </a:lnTo>
                      <a:lnTo>
                        <a:pt x="4189" y="1712"/>
                      </a:lnTo>
                      <a:lnTo>
                        <a:pt x="4189" y="1706"/>
                      </a:lnTo>
                      <a:lnTo>
                        <a:pt x="4190" y="1704"/>
                      </a:lnTo>
                      <a:lnTo>
                        <a:pt x="4190" y="1701"/>
                      </a:lnTo>
                      <a:lnTo>
                        <a:pt x="4190" y="1697"/>
                      </a:lnTo>
                      <a:lnTo>
                        <a:pt x="4191" y="1693"/>
                      </a:lnTo>
                      <a:lnTo>
                        <a:pt x="4191" y="1696"/>
                      </a:lnTo>
                      <a:lnTo>
                        <a:pt x="4191" y="1689"/>
                      </a:lnTo>
                      <a:lnTo>
                        <a:pt x="4192" y="1685"/>
                      </a:lnTo>
                      <a:lnTo>
                        <a:pt x="4192" y="1681"/>
                      </a:lnTo>
                      <a:lnTo>
                        <a:pt x="4193" y="1678"/>
                      </a:lnTo>
                      <a:lnTo>
                        <a:pt x="4193" y="1672"/>
                      </a:lnTo>
                      <a:lnTo>
                        <a:pt x="4193" y="1672"/>
                      </a:lnTo>
                      <a:lnTo>
                        <a:pt x="4194" y="1669"/>
                      </a:lnTo>
                      <a:lnTo>
                        <a:pt x="4194" y="1662"/>
                      </a:lnTo>
                      <a:lnTo>
                        <a:pt x="4195" y="1653"/>
                      </a:lnTo>
                      <a:lnTo>
                        <a:pt x="4195" y="1653"/>
                      </a:lnTo>
                      <a:lnTo>
                        <a:pt x="4195" y="1649"/>
                      </a:lnTo>
                      <a:lnTo>
                        <a:pt x="4196" y="1647"/>
                      </a:lnTo>
                      <a:lnTo>
                        <a:pt x="4196" y="1642"/>
                      </a:lnTo>
                      <a:lnTo>
                        <a:pt x="4196" y="1639"/>
                      </a:lnTo>
                      <a:lnTo>
                        <a:pt x="4197" y="1635"/>
                      </a:lnTo>
                      <a:lnTo>
                        <a:pt x="4197" y="1632"/>
                      </a:lnTo>
                      <a:lnTo>
                        <a:pt x="4198" y="1636"/>
                      </a:lnTo>
                      <a:lnTo>
                        <a:pt x="4198" y="1634"/>
                      </a:lnTo>
                      <a:lnTo>
                        <a:pt x="4198" y="1628"/>
                      </a:lnTo>
                      <a:lnTo>
                        <a:pt x="4199" y="1627"/>
                      </a:lnTo>
                      <a:lnTo>
                        <a:pt x="4199" y="1629"/>
                      </a:lnTo>
                      <a:lnTo>
                        <a:pt x="4200" y="1620"/>
                      </a:lnTo>
                      <a:lnTo>
                        <a:pt x="4200" y="1614"/>
                      </a:lnTo>
                      <a:lnTo>
                        <a:pt x="4200" y="1610"/>
                      </a:lnTo>
                      <a:lnTo>
                        <a:pt x="4201" y="1606"/>
                      </a:lnTo>
                      <a:lnTo>
                        <a:pt x="4201" y="1606"/>
                      </a:lnTo>
                      <a:lnTo>
                        <a:pt x="4202" y="1603"/>
                      </a:lnTo>
                      <a:lnTo>
                        <a:pt x="4202" y="1596"/>
                      </a:lnTo>
                      <a:lnTo>
                        <a:pt x="4202" y="1591"/>
                      </a:lnTo>
                      <a:lnTo>
                        <a:pt x="4203" y="1587"/>
                      </a:lnTo>
                      <a:lnTo>
                        <a:pt x="4203" y="1586"/>
                      </a:lnTo>
                      <a:lnTo>
                        <a:pt x="4203" y="1591"/>
                      </a:lnTo>
                      <a:lnTo>
                        <a:pt x="4204" y="1590"/>
                      </a:lnTo>
                      <a:lnTo>
                        <a:pt x="4204" y="1588"/>
                      </a:lnTo>
                      <a:lnTo>
                        <a:pt x="4205" y="1583"/>
                      </a:lnTo>
                      <a:lnTo>
                        <a:pt x="4205" y="1576"/>
                      </a:lnTo>
                      <a:lnTo>
                        <a:pt x="4205" y="1570"/>
                      </a:lnTo>
                      <a:lnTo>
                        <a:pt x="4206" y="1567"/>
                      </a:lnTo>
                      <a:lnTo>
                        <a:pt x="4206" y="1564"/>
                      </a:lnTo>
                      <a:lnTo>
                        <a:pt x="4207" y="1556"/>
                      </a:lnTo>
                      <a:lnTo>
                        <a:pt x="4207" y="1555"/>
                      </a:lnTo>
                      <a:lnTo>
                        <a:pt x="4207" y="1551"/>
                      </a:lnTo>
                      <a:lnTo>
                        <a:pt x="4208" y="1548"/>
                      </a:lnTo>
                      <a:lnTo>
                        <a:pt x="4208" y="1545"/>
                      </a:lnTo>
                      <a:lnTo>
                        <a:pt x="4208" y="1543"/>
                      </a:lnTo>
                      <a:lnTo>
                        <a:pt x="4209" y="1540"/>
                      </a:lnTo>
                      <a:lnTo>
                        <a:pt x="4209" y="1538"/>
                      </a:lnTo>
                      <a:lnTo>
                        <a:pt x="4210" y="1530"/>
                      </a:lnTo>
                      <a:lnTo>
                        <a:pt x="4210" y="1528"/>
                      </a:lnTo>
                      <a:lnTo>
                        <a:pt x="4210" y="1525"/>
                      </a:lnTo>
                      <a:lnTo>
                        <a:pt x="4211" y="1521"/>
                      </a:lnTo>
                      <a:lnTo>
                        <a:pt x="4211" y="1516"/>
                      </a:lnTo>
                      <a:lnTo>
                        <a:pt x="4212" y="1511"/>
                      </a:lnTo>
                      <a:lnTo>
                        <a:pt x="4212" y="1507"/>
                      </a:lnTo>
                      <a:lnTo>
                        <a:pt x="4212" y="1506"/>
                      </a:lnTo>
                      <a:lnTo>
                        <a:pt x="4213" y="1506"/>
                      </a:lnTo>
                      <a:lnTo>
                        <a:pt x="4213" y="1504"/>
                      </a:lnTo>
                      <a:lnTo>
                        <a:pt x="4213" y="1499"/>
                      </a:lnTo>
                      <a:lnTo>
                        <a:pt x="4214" y="1496"/>
                      </a:lnTo>
                      <a:lnTo>
                        <a:pt x="4214" y="1494"/>
                      </a:lnTo>
                      <a:lnTo>
                        <a:pt x="4215" y="1488"/>
                      </a:lnTo>
                      <a:lnTo>
                        <a:pt x="4215" y="1482"/>
                      </a:lnTo>
                      <a:lnTo>
                        <a:pt x="4215" y="1481"/>
                      </a:lnTo>
                      <a:lnTo>
                        <a:pt x="4216" y="1478"/>
                      </a:lnTo>
                      <a:lnTo>
                        <a:pt x="4216" y="1475"/>
                      </a:lnTo>
                      <a:lnTo>
                        <a:pt x="4217" y="1472"/>
                      </a:lnTo>
                      <a:lnTo>
                        <a:pt x="4217" y="1470"/>
                      </a:lnTo>
                      <a:lnTo>
                        <a:pt x="4217" y="1466"/>
                      </a:lnTo>
                      <a:lnTo>
                        <a:pt x="4218" y="1461"/>
                      </a:lnTo>
                      <a:lnTo>
                        <a:pt x="4218" y="1463"/>
                      </a:lnTo>
                      <a:lnTo>
                        <a:pt x="4219" y="1457"/>
                      </a:lnTo>
                      <a:lnTo>
                        <a:pt x="4219" y="1454"/>
                      </a:lnTo>
                      <a:lnTo>
                        <a:pt x="4219" y="1445"/>
                      </a:lnTo>
                      <a:lnTo>
                        <a:pt x="4220" y="1445"/>
                      </a:lnTo>
                      <a:lnTo>
                        <a:pt x="4220" y="1441"/>
                      </a:lnTo>
                      <a:lnTo>
                        <a:pt x="4220" y="1442"/>
                      </a:lnTo>
                      <a:lnTo>
                        <a:pt x="4221" y="1437"/>
                      </a:lnTo>
                      <a:lnTo>
                        <a:pt x="4221" y="1435"/>
                      </a:lnTo>
                      <a:lnTo>
                        <a:pt x="4222" y="1430"/>
                      </a:lnTo>
                      <a:lnTo>
                        <a:pt x="4222" y="1424"/>
                      </a:lnTo>
                      <a:lnTo>
                        <a:pt x="4222" y="1420"/>
                      </a:lnTo>
                      <a:lnTo>
                        <a:pt x="4223" y="1418"/>
                      </a:lnTo>
                      <a:lnTo>
                        <a:pt x="4223" y="1417"/>
                      </a:lnTo>
                      <a:lnTo>
                        <a:pt x="4224" y="1414"/>
                      </a:lnTo>
                      <a:lnTo>
                        <a:pt x="4224" y="1412"/>
                      </a:lnTo>
                      <a:lnTo>
                        <a:pt x="4224" y="1408"/>
                      </a:lnTo>
                      <a:lnTo>
                        <a:pt x="4225" y="1401"/>
                      </a:lnTo>
                      <a:lnTo>
                        <a:pt x="4225" y="1404"/>
                      </a:lnTo>
                      <a:lnTo>
                        <a:pt x="4225" y="1404"/>
                      </a:lnTo>
                      <a:lnTo>
                        <a:pt x="4226" y="1401"/>
                      </a:lnTo>
                      <a:lnTo>
                        <a:pt x="4226" y="1401"/>
                      </a:lnTo>
                      <a:lnTo>
                        <a:pt x="4227" y="1396"/>
                      </a:lnTo>
                      <a:lnTo>
                        <a:pt x="4227" y="1390"/>
                      </a:lnTo>
                      <a:lnTo>
                        <a:pt x="4227" y="1386"/>
                      </a:lnTo>
                      <a:lnTo>
                        <a:pt x="4228" y="1388"/>
                      </a:lnTo>
                      <a:lnTo>
                        <a:pt x="4228" y="1386"/>
                      </a:lnTo>
                      <a:lnTo>
                        <a:pt x="4229" y="1382"/>
                      </a:lnTo>
                      <a:lnTo>
                        <a:pt x="4229" y="1377"/>
                      </a:lnTo>
                      <a:lnTo>
                        <a:pt x="4229" y="1371"/>
                      </a:lnTo>
                      <a:lnTo>
                        <a:pt x="4230" y="1365"/>
                      </a:lnTo>
                      <a:lnTo>
                        <a:pt x="4230" y="1363"/>
                      </a:lnTo>
                      <a:lnTo>
                        <a:pt x="4230" y="1363"/>
                      </a:lnTo>
                      <a:lnTo>
                        <a:pt x="4231" y="1359"/>
                      </a:lnTo>
                      <a:lnTo>
                        <a:pt x="4231" y="1356"/>
                      </a:lnTo>
                      <a:lnTo>
                        <a:pt x="4232" y="1350"/>
                      </a:lnTo>
                      <a:lnTo>
                        <a:pt x="4232" y="1347"/>
                      </a:lnTo>
                      <a:lnTo>
                        <a:pt x="4232" y="1342"/>
                      </a:lnTo>
                      <a:lnTo>
                        <a:pt x="4233" y="1340"/>
                      </a:lnTo>
                      <a:lnTo>
                        <a:pt x="4233" y="1341"/>
                      </a:lnTo>
                      <a:lnTo>
                        <a:pt x="4234" y="1335"/>
                      </a:lnTo>
                      <a:lnTo>
                        <a:pt x="4234" y="1334"/>
                      </a:lnTo>
                      <a:lnTo>
                        <a:pt x="4234" y="1326"/>
                      </a:lnTo>
                      <a:lnTo>
                        <a:pt x="4235" y="1325"/>
                      </a:lnTo>
                      <a:lnTo>
                        <a:pt x="4235" y="1324"/>
                      </a:lnTo>
                      <a:lnTo>
                        <a:pt x="4235" y="1321"/>
                      </a:lnTo>
                      <a:lnTo>
                        <a:pt x="4236" y="1315"/>
                      </a:lnTo>
                      <a:lnTo>
                        <a:pt x="4236" y="1310"/>
                      </a:lnTo>
                      <a:lnTo>
                        <a:pt x="4237" y="1300"/>
                      </a:lnTo>
                      <a:lnTo>
                        <a:pt x="4237" y="1300"/>
                      </a:lnTo>
                      <a:lnTo>
                        <a:pt x="4237" y="1301"/>
                      </a:lnTo>
                      <a:lnTo>
                        <a:pt x="4238" y="1304"/>
                      </a:lnTo>
                      <a:lnTo>
                        <a:pt x="4238" y="1304"/>
                      </a:lnTo>
                      <a:lnTo>
                        <a:pt x="4239" y="1302"/>
                      </a:lnTo>
                      <a:lnTo>
                        <a:pt x="4239" y="1296"/>
                      </a:lnTo>
                      <a:lnTo>
                        <a:pt x="4239" y="1295"/>
                      </a:lnTo>
                      <a:lnTo>
                        <a:pt x="4240" y="1288"/>
                      </a:lnTo>
                      <a:lnTo>
                        <a:pt x="4240" y="1288"/>
                      </a:lnTo>
                      <a:lnTo>
                        <a:pt x="4241" y="1286"/>
                      </a:lnTo>
                      <a:lnTo>
                        <a:pt x="4241" y="1284"/>
                      </a:lnTo>
                      <a:lnTo>
                        <a:pt x="4241" y="1285"/>
                      </a:lnTo>
                      <a:lnTo>
                        <a:pt x="4242" y="1284"/>
                      </a:lnTo>
                      <a:lnTo>
                        <a:pt x="4242" y="1277"/>
                      </a:lnTo>
                      <a:lnTo>
                        <a:pt x="4242" y="1277"/>
                      </a:lnTo>
                      <a:lnTo>
                        <a:pt x="4243" y="1275"/>
                      </a:lnTo>
                      <a:lnTo>
                        <a:pt x="4243" y="1274"/>
                      </a:lnTo>
                      <a:lnTo>
                        <a:pt x="4244" y="1271"/>
                      </a:lnTo>
                      <a:lnTo>
                        <a:pt x="4244" y="1265"/>
                      </a:lnTo>
                      <a:lnTo>
                        <a:pt x="4244" y="1263"/>
                      </a:lnTo>
                      <a:lnTo>
                        <a:pt x="4245" y="1256"/>
                      </a:lnTo>
                      <a:lnTo>
                        <a:pt x="4245" y="1252"/>
                      </a:lnTo>
                      <a:lnTo>
                        <a:pt x="4246" y="1251"/>
                      </a:lnTo>
                      <a:lnTo>
                        <a:pt x="4246" y="1249"/>
                      </a:lnTo>
                      <a:lnTo>
                        <a:pt x="4246" y="1246"/>
                      </a:lnTo>
                      <a:lnTo>
                        <a:pt x="4247" y="1246"/>
                      </a:lnTo>
                      <a:lnTo>
                        <a:pt x="4247" y="1244"/>
                      </a:lnTo>
                      <a:lnTo>
                        <a:pt x="4247" y="1241"/>
                      </a:lnTo>
                      <a:lnTo>
                        <a:pt x="4248" y="1236"/>
                      </a:lnTo>
                      <a:lnTo>
                        <a:pt x="4248" y="1236"/>
                      </a:lnTo>
                      <a:lnTo>
                        <a:pt x="4249" y="1231"/>
                      </a:lnTo>
                      <a:lnTo>
                        <a:pt x="4249" y="1230"/>
                      </a:lnTo>
                      <a:lnTo>
                        <a:pt x="4249" y="1225"/>
                      </a:lnTo>
                      <a:lnTo>
                        <a:pt x="4250" y="1226"/>
                      </a:lnTo>
                      <a:lnTo>
                        <a:pt x="4250" y="1224"/>
                      </a:lnTo>
                      <a:lnTo>
                        <a:pt x="4251" y="1222"/>
                      </a:lnTo>
                      <a:lnTo>
                        <a:pt x="4251" y="1216"/>
                      </a:lnTo>
                      <a:lnTo>
                        <a:pt x="4251" y="1214"/>
                      </a:lnTo>
                      <a:lnTo>
                        <a:pt x="4252" y="1209"/>
                      </a:lnTo>
                      <a:lnTo>
                        <a:pt x="4252" y="1209"/>
                      </a:lnTo>
                      <a:lnTo>
                        <a:pt x="4252" y="1208"/>
                      </a:lnTo>
                      <a:lnTo>
                        <a:pt x="4253" y="1204"/>
                      </a:lnTo>
                      <a:lnTo>
                        <a:pt x="4253" y="1197"/>
                      </a:lnTo>
                      <a:lnTo>
                        <a:pt x="4254" y="1196"/>
                      </a:lnTo>
                      <a:lnTo>
                        <a:pt x="4254" y="1196"/>
                      </a:lnTo>
                      <a:lnTo>
                        <a:pt x="4254" y="1193"/>
                      </a:lnTo>
                      <a:lnTo>
                        <a:pt x="4255" y="1184"/>
                      </a:lnTo>
                      <a:lnTo>
                        <a:pt x="4255" y="1189"/>
                      </a:lnTo>
                      <a:lnTo>
                        <a:pt x="4256" y="1186"/>
                      </a:lnTo>
                      <a:lnTo>
                        <a:pt x="4256" y="1181"/>
                      </a:lnTo>
                      <a:lnTo>
                        <a:pt x="4256" y="1180"/>
                      </a:lnTo>
                      <a:lnTo>
                        <a:pt x="4257" y="1183"/>
                      </a:lnTo>
                      <a:lnTo>
                        <a:pt x="4257" y="1176"/>
                      </a:lnTo>
                      <a:lnTo>
                        <a:pt x="4258" y="1176"/>
                      </a:lnTo>
                      <a:lnTo>
                        <a:pt x="4258" y="1171"/>
                      </a:lnTo>
                      <a:lnTo>
                        <a:pt x="4258" y="1165"/>
                      </a:lnTo>
                      <a:lnTo>
                        <a:pt x="4259" y="1161"/>
                      </a:lnTo>
                      <a:lnTo>
                        <a:pt x="4259" y="1160"/>
                      </a:lnTo>
                      <a:lnTo>
                        <a:pt x="4259" y="1158"/>
                      </a:lnTo>
                      <a:lnTo>
                        <a:pt x="4260" y="1151"/>
                      </a:lnTo>
                      <a:lnTo>
                        <a:pt x="4260" y="1150"/>
                      </a:lnTo>
                      <a:lnTo>
                        <a:pt x="4261" y="1150"/>
                      </a:lnTo>
                      <a:lnTo>
                        <a:pt x="4261" y="1146"/>
                      </a:lnTo>
                      <a:lnTo>
                        <a:pt x="4261" y="1145"/>
                      </a:lnTo>
                      <a:lnTo>
                        <a:pt x="4262" y="1143"/>
                      </a:lnTo>
                      <a:lnTo>
                        <a:pt x="4262" y="1145"/>
                      </a:lnTo>
                      <a:lnTo>
                        <a:pt x="4263" y="1140"/>
                      </a:lnTo>
                      <a:lnTo>
                        <a:pt x="4263" y="1142"/>
                      </a:lnTo>
                      <a:lnTo>
                        <a:pt x="4263" y="1142"/>
                      </a:lnTo>
                      <a:lnTo>
                        <a:pt x="4264" y="1137"/>
                      </a:lnTo>
                      <a:lnTo>
                        <a:pt x="4264" y="1137"/>
                      </a:lnTo>
                      <a:lnTo>
                        <a:pt x="4264" y="1130"/>
                      </a:lnTo>
                      <a:lnTo>
                        <a:pt x="4265" y="1129"/>
                      </a:lnTo>
                      <a:lnTo>
                        <a:pt x="4265" y="1130"/>
                      </a:lnTo>
                      <a:lnTo>
                        <a:pt x="4266" y="1129"/>
                      </a:lnTo>
                      <a:lnTo>
                        <a:pt x="4266" y="1125"/>
                      </a:lnTo>
                      <a:lnTo>
                        <a:pt x="4266" y="1122"/>
                      </a:lnTo>
                      <a:lnTo>
                        <a:pt x="4267" y="1119"/>
                      </a:lnTo>
                      <a:lnTo>
                        <a:pt x="4267" y="1119"/>
                      </a:lnTo>
                      <a:lnTo>
                        <a:pt x="4268" y="1119"/>
                      </a:lnTo>
                      <a:lnTo>
                        <a:pt x="4268" y="1116"/>
                      </a:lnTo>
                      <a:lnTo>
                        <a:pt x="4268" y="1115"/>
                      </a:lnTo>
                      <a:lnTo>
                        <a:pt x="4269" y="1118"/>
                      </a:lnTo>
                      <a:lnTo>
                        <a:pt x="4269" y="1113"/>
                      </a:lnTo>
                      <a:lnTo>
                        <a:pt x="4269" y="1107"/>
                      </a:lnTo>
                      <a:lnTo>
                        <a:pt x="4270" y="1098"/>
                      </a:lnTo>
                      <a:lnTo>
                        <a:pt x="4270" y="1095"/>
                      </a:lnTo>
                      <a:lnTo>
                        <a:pt x="4271" y="1096"/>
                      </a:lnTo>
                      <a:lnTo>
                        <a:pt x="4271" y="1094"/>
                      </a:lnTo>
                      <a:lnTo>
                        <a:pt x="4271" y="1088"/>
                      </a:lnTo>
                      <a:lnTo>
                        <a:pt x="4272" y="1089"/>
                      </a:lnTo>
                      <a:lnTo>
                        <a:pt x="4272" y="1082"/>
                      </a:lnTo>
                      <a:lnTo>
                        <a:pt x="4273" y="1080"/>
                      </a:lnTo>
                      <a:lnTo>
                        <a:pt x="4273" y="1083"/>
                      </a:lnTo>
                      <a:lnTo>
                        <a:pt x="4273" y="1082"/>
                      </a:lnTo>
                      <a:lnTo>
                        <a:pt x="4274" y="1079"/>
                      </a:lnTo>
                      <a:lnTo>
                        <a:pt x="4274" y="1078"/>
                      </a:lnTo>
                      <a:lnTo>
                        <a:pt x="4274" y="1075"/>
                      </a:lnTo>
                      <a:lnTo>
                        <a:pt x="4275" y="1071"/>
                      </a:lnTo>
                      <a:lnTo>
                        <a:pt x="4275" y="1067"/>
                      </a:lnTo>
                      <a:lnTo>
                        <a:pt x="4276" y="1067"/>
                      </a:lnTo>
                      <a:lnTo>
                        <a:pt x="4276" y="1061"/>
                      </a:lnTo>
                      <a:lnTo>
                        <a:pt x="4276" y="1059"/>
                      </a:lnTo>
                      <a:lnTo>
                        <a:pt x="4277" y="1056"/>
                      </a:lnTo>
                      <a:lnTo>
                        <a:pt x="4277" y="1055"/>
                      </a:lnTo>
                      <a:lnTo>
                        <a:pt x="4278" y="1051"/>
                      </a:lnTo>
                      <a:lnTo>
                        <a:pt x="4278" y="1051"/>
                      </a:lnTo>
                      <a:lnTo>
                        <a:pt x="4278" y="1052"/>
                      </a:lnTo>
                      <a:lnTo>
                        <a:pt x="4279" y="1049"/>
                      </a:lnTo>
                      <a:lnTo>
                        <a:pt x="4279" y="1045"/>
                      </a:lnTo>
                      <a:lnTo>
                        <a:pt x="4280" y="1043"/>
                      </a:lnTo>
                      <a:lnTo>
                        <a:pt x="4280" y="1041"/>
                      </a:lnTo>
                      <a:lnTo>
                        <a:pt x="4280" y="1037"/>
                      </a:lnTo>
                      <a:lnTo>
                        <a:pt x="4281" y="1039"/>
                      </a:lnTo>
                      <a:lnTo>
                        <a:pt x="4281" y="1036"/>
                      </a:lnTo>
                      <a:lnTo>
                        <a:pt x="4281" y="1033"/>
                      </a:lnTo>
                      <a:lnTo>
                        <a:pt x="4282" y="1032"/>
                      </a:lnTo>
                      <a:lnTo>
                        <a:pt x="4282" y="1026"/>
                      </a:lnTo>
                      <a:lnTo>
                        <a:pt x="4283" y="1024"/>
                      </a:lnTo>
                      <a:lnTo>
                        <a:pt x="4283" y="1024"/>
                      </a:lnTo>
                      <a:lnTo>
                        <a:pt x="4283" y="1021"/>
                      </a:lnTo>
                      <a:lnTo>
                        <a:pt x="4284" y="1024"/>
                      </a:lnTo>
                      <a:lnTo>
                        <a:pt x="4284" y="1018"/>
                      </a:lnTo>
                      <a:lnTo>
                        <a:pt x="4285" y="1018"/>
                      </a:lnTo>
                      <a:lnTo>
                        <a:pt x="4285" y="1014"/>
                      </a:lnTo>
                      <a:lnTo>
                        <a:pt x="4285" y="1014"/>
                      </a:lnTo>
                      <a:lnTo>
                        <a:pt x="4286" y="1012"/>
                      </a:lnTo>
                      <a:lnTo>
                        <a:pt x="4286" y="1011"/>
                      </a:lnTo>
                      <a:lnTo>
                        <a:pt x="4286" y="1008"/>
                      </a:lnTo>
                      <a:lnTo>
                        <a:pt x="4287" y="1009"/>
                      </a:lnTo>
                      <a:lnTo>
                        <a:pt x="4287" y="1003"/>
                      </a:lnTo>
                      <a:lnTo>
                        <a:pt x="4288" y="1000"/>
                      </a:lnTo>
                      <a:lnTo>
                        <a:pt x="4288" y="997"/>
                      </a:lnTo>
                      <a:lnTo>
                        <a:pt x="4288" y="994"/>
                      </a:lnTo>
                      <a:lnTo>
                        <a:pt x="4289" y="989"/>
                      </a:lnTo>
                      <a:lnTo>
                        <a:pt x="4289" y="993"/>
                      </a:lnTo>
                      <a:lnTo>
                        <a:pt x="4290" y="991"/>
                      </a:lnTo>
                      <a:lnTo>
                        <a:pt x="4290" y="991"/>
                      </a:lnTo>
                      <a:lnTo>
                        <a:pt x="4290" y="988"/>
                      </a:lnTo>
                      <a:lnTo>
                        <a:pt x="4291" y="990"/>
                      </a:lnTo>
                      <a:lnTo>
                        <a:pt x="4291" y="991"/>
                      </a:lnTo>
                      <a:lnTo>
                        <a:pt x="4291" y="989"/>
                      </a:lnTo>
                      <a:lnTo>
                        <a:pt x="4292" y="985"/>
                      </a:lnTo>
                      <a:lnTo>
                        <a:pt x="4292" y="984"/>
                      </a:lnTo>
                      <a:lnTo>
                        <a:pt x="4293" y="984"/>
                      </a:lnTo>
                      <a:lnTo>
                        <a:pt x="4293" y="979"/>
                      </a:lnTo>
                      <a:lnTo>
                        <a:pt x="4293" y="978"/>
                      </a:lnTo>
                      <a:lnTo>
                        <a:pt x="4294" y="974"/>
                      </a:lnTo>
                      <a:lnTo>
                        <a:pt x="4294" y="969"/>
                      </a:lnTo>
                      <a:lnTo>
                        <a:pt x="4295" y="965"/>
                      </a:lnTo>
                      <a:lnTo>
                        <a:pt x="4295" y="963"/>
                      </a:lnTo>
                      <a:lnTo>
                        <a:pt x="4295" y="964"/>
                      </a:lnTo>
                      <a:lnTo>
                        <a:pt x="4296" y="963"/>
                      </a:lnTo>
                      <a:lnTo>
                        <a:pt x="4296" y="962"/>
                      </a:lnTo>
                      <a:lnTo>
                        <a:pt x="4297" y="959"/>
                      </a:lnTo>
                      <a:lnTo>
                        <a:pt x="4297" y="956"/>
                      </a:lnTo>
                      <a:lnTo>
                        <a:pt x="4297" y="951"/>
                      </a:lnTo>
                      <a:lnTo>
                        <a:pt x="4298" y="947"/>
                      </a:lnTo>
                      <a:lnTo>
                        <a:pt x="4298" y="946"/>
                      </a:lnTo>
                      <a:lnTo>
                        <a:pt x="4298" y="942"/>
                      </a:lnTo>
                      <a:lnTo>
                        <a:pt x="4299" y="945"/>
                      </a:lnTo>
                      <a:lnTo>
                        <a:pt x="4299" y="942"/>
                      </a:lnTo>
                      <a:lnTo>
                        <a:pt x="4300" y="940"/>
                      </a:lnTo>
                      <a:lnTo>
                        <a:pt x="4300" y="934"/>
                      </a:lnTo>
                      <a:lnTo>
                        <a:pt x="4300" y="929"/>
                      </a:lnTo>
                      <a:lnTo>
                        <a:pt x="4301" y="926"/>
                      </a:lnTo>
                      <a:lnTo>
                        <a:pt x="4301" y="923"/>
                      </a:lnTo>
                      <a:lnTo>
                        <a:pt x="4302" y="924"/>
                      </a:lnTo>
                      <a:lnTo>
                        <a:pt x="4302" y="929"/>
                      </a:lnTo>
                      <a:lnTo>
                        <a:pt x="4302" y="926"/>
                      </a:lnTo>
                      <a:lnTo>
                        <a:pt x="4303" y="928"/>
                      </a:lnTo>
                      <a:lnTo>
                        <a:pt x="4303" y="931"/>
                      </a:lnTo>
                      <a:lnTo>
                        <a:pt x="4303" y="926"/>
                      </a:lnTo>
                      <a:lnTo>
                        <a:pt x="4304" y="923"/>
                      </a:lnTo>
                      <a:lnTo>
                        <a:pt x="4304" y="923"/>
                      </a:lnTo>
                      <a:lnTo>
                        <a:pt x="4305" y="921"/>
                      </a:lnTo>
                      <a:lnTo>
                        <a:pt x="4305" y="917"/>
                      </a:lnTo>
                      <a:lnTo>
                        <a:pt x="4305" y="916"/>
                      </a:lnTo>
                      <a:lnTo>
                        <a:pt x="4306" y="919"/>
                      </a:lnTo>
                      <a:lnTo>
                        <a:pt x="4306" y="914"/>
                      </a:lnTo>
                      <a:lnTo>
                        <a:pt x="4307" y="913"/>
                      </a:lnTo>
                      <a:lnTo>
                        <a:pt x="4307" y="908"/>
                      </a:lnTo>
                      <a:lnTo>
                        <a:pt x="4307" y="904"/>
                      </a:lnTo>
                      <a:lnTo>
                        <a:pt x="4308" y="904"/>
                      </a:lnTo>
                      <a:lnTo>
                        <a:pt x="4308" y="902"/>
                      </a:lnTo>
                      <a:lnTo>
                        <a:pt x="4308" y="902"/>
                      </a:lnTo>
                      <a:lnTo>
                        <a:pt x="4309" y="902"/>
                      </a:lnTo>
                      <a:lnTo>
                        <a:pt x="4309" y="898"/>
                      </a:lnTo>
                      <a:lnTo>
                        <a:pt x="4310" y="895"/>
                      </a:lnTo>
                      <a:lnTo>
                        <a:pt x="4310" y="892"/>
                      </a:lnTo>
                      <a:lnTo>
                        <a:pt x="4310" y="895"/>
                      </a:lnTo>
                      <a:lnTo>
                        <a:pt x="4311" y="896"/>
                      </a:lnTo>
                      <a:lnTo>
                        <a:pt x="4311" y="896"/>
                      </a:lnTo>
                      <a:lnTo>
                        <a:pt x="4312" y="892"/>
                      </a:lnTo>
                      <a:lnTo>
                        <a:pt x="4312" y="888"/>
                      </a:lnTo>
                      <a:lnTo>
                        <a:pt x="4312" y="883"/>
                      </a:lnTo>
                      <a:lnTo>
                        <a:pt x="4313" y="883"/>
                      </a:lnTo>
                      <a:lnTo>
                        <a:pt x="4313" y="883"/>
                      </a:lnTo>
                      <a:lnTo>
                        <a:pt x="4313" y="880"/>
                      </a:lnTo>
                      <a:lnTo>
                        <a:pt x="4314" y="878"/>
                      </a:lnTo>
                      <a:lnTo>
                        <a:pt x="4314" y="877"/>
                      </a:lnTo>
                      <a:lnTo>
                        <a:pt x="4315" y="873"/>
                      </a:lnTo>
                      <a:lnTo>
                        <a:pt x="4315" y="871"/>
                      </a:lnTo>
                      <a:lnTo>
                        <a:pt x="4315" y="873"/>
                      </a:lnTo>
                      <a:lnTo>
                        <a:pt x="4316" y="873"/>
                      </a:lnTo>
                      <a:lnTo>
                        <a:pt x="4316" y="867"/>
                      </a:lnTo>
                      <a:lnTo>
                        <a:pt x="4317" y="871"/>
                      </a:lnTo>
                      <a:lnTo>
                        <a:pt x="4317" y="870"/>
                      </a:lnTo>
                      <a:lnTo>
                        <a:pt x="4317" y="862"/>
                      </a:lnTo>
                      <a:lnTo>
                        <a:pt x="4318" y="861"/>
                      </a:lnTo>
                      <a:lnTo>
                        <a:pt x="4318" y="862"/>
                      </a:lnTo>
                      <a:lnTo>
                        <a:pt x="4319" y="864"/>
                      </a:lnTo>
                      <a:lnTo>
                        <a:pt x="4319" y="860"/>
                      </a:lnTo>
                      <a:lnTo>
                        <a:pt x="4319" y="858"/>
                      </a:lnTo>
                      <a:lnTo>
                        <a:pt x="4320" y="857"/>
                      </a:lnTo>
                      <a:lnTo>
                        <a:pt x="4320" y="855"/>
                      </a:lnTo>
                      <a:lnTo>
                        <a:pt x="4320" y="850"/>
                      </a:lnTo>
                      <a:lnTo>
                        <a:pt x="4321" y="851"/>
                      </a:lnTo>
                      <a:lnTo>
                        <a:pt x="4321" y="849"/>
                      </a:lnTo>
                      <a:lnTo>
                        <a:pt x="4322" y="846"/>
                      </a:lnTo>
                      <a:lnTo>
                        <a:pt x="4322" y="847"/>
                      </a:lnTo>
                      <a:lnTo>
                        <a:pt x="4322" y="843"/>
                      </a:lnTo>
                      <a:lnTo>
                        <a:pt x="4323" y="843"/>
                      </a:lnTo>
                      <a:lnTo>
                        <a:pt x="4323" y="841"/>
                      </a:lnTo>
                      <a:lnTo>
                        <a:pt x="4324" y="838"/>
                      </a:lnTo>
                      <a:lnTo>
                        <a:pt x="4324" y="838"/>
                      </a:lnTo>
                      <a:lnTo>
                        <a:pt x="4324" y="836"/>
                      </a:lnTo>
                      <a:lnTo>
                        <a:pt x="4325" y="831"/>
                      </a:lnTo>
                      <a:lnTo>
                        <a:pt x="4325" y="834"/>
                      </a:lnTo>
                      <a:lnTo>
                        <a:pt x="4325" y="836"/>
                      </a:lnTo>
                      <a:lnTo>
                        <a:pt x="4326" y="836"/>
                      </a:lnTo>
                      <a:lnTo>
                        <a:pt x="4326" y="831"/>
                      </a:lnTo>
                      <a:lnTo>
                        <a:pt x="4327" y="830"/>
                      </a:lnTo>
                      <a:lnTo>
                        <a:pt x="4327" y="830"/>
                      </a:lnTo>
                      <a:lnTo>
                        <a:pt x="4327" y="833"/>
                      </a:lnTo>
                      <a:lnTo>
                        <a:pt x="4328" y="831"/>
                      </a:lnTo>
                      <a:lnTo>
                        <a:pt x="4328" y="826"/>
                      </a:lnTo>
                      <a:lnTo>
                        <a:pt x="4329" y="821"/>
                      </a:lnTo>
                      <a:lnTo>
                        <a:pt x="4329" y="821"/>
                      </a:lnTo>
                      <a:lnTo>
                        <a:pt x="4329" y="826"/>
                      </a:lnTo>
                      <a:lnTo>
                        <a:pt x="4330" y="827"/>
                      </a:lnTo>
                      <a:lnTo>
                        <a:pt x="4330" y="821"/>
                      </a:lnTo>
                      <a:lnTo>
                        <a:pt x="4330" y="824"/>
                      </a:lnTo>
                      <a:lnTo>
                        <a:pt x="4331" y="822"/>
                      </a:lnTo>
                      <a:lnTo>
                        <a:pt x="4331" y="821"/>
                      </a:lnTo>
                      <a:lnTo>
                        <a:pt x="4332" y="821"/>
                      </a:lnTo>
                      <a:lnTo>
                        <a:pt x="4332" y="821"/>
                      </a:lnTo>
                      <a:lnTo>
                        <a:pt x="4332" y="818"/>
                      </a:lnTo>
                      <a:lnTo>
                        <a:pt x="4333" y="821"/>
                      </a:lnTo>
                      <a:lnTo>
                        <a:pt x="4333" y="823"/>
                      </a:lnTo>
                      <a:lnTo>
                        <a:pt x="4334" y="816"/>
                      </a:lnTo>
                      <a:lnTo>
                        <a:pt x="4334" y="812"/>
                      </a:lnTo>
                      <a:lnTo>
                        <a:pt x="4334" y="812"/>
                      </a:lnTo>
                      <a:lnTo>
                        <a:pt x="4335" y="812"/>
                      </a:lnTo>
                      <a:lnTo>
                        <a:pt x="4335" y="806"/>
                      </a:lnTo>
                      <a:lnTo>
                        <a:pt x="4336" y="803"/>
                      </a:lnTo>
                      <a:lnTo>
                        <a:pt x="4336" y="807"/>
                      </a:lnTo>
                      <a:lnTo>
                        <a:pt x="4336" y="805"/>
                      </a:lnTo>
                      <a:lnTo>
                        <a:pt x="4337" y="800"/>
                      </a:lnTo>
                      <a:lnTo>
                        <a:pt x="4337" y="798"/>
                      </a:lnTo>
                      <a:lnTo>
                        <a:pt x="4337" y="797"/>
                      </a:lnTo>
                      <a:lnTo>
                        <a:pt x="4338" y="795"/>
                      </a:lnTo>
                      <a:lnTo>
                        <a:pt x="4338" y="796"/>
                      </a:lnTo>
                      <a:lnTo>
                        <a:pt x="4339" y="797"/>
                      </a:lnTo>
                      <a:lnTo>
                        <a:pt x="4339" y="796"/>
                      </a:lnTo>
                      <a:lnTo>
                        <a:pt x="4339" y="794"/>
                      </a:lnTo>
                      <a:lnTo>
                        <a:pt x="4340" y="791"/>
                      </a:lnTo>
                      <a:lnTo>
                        <a:pt x="4340" y="791"/>
                      </a:lnTo>
                      <a:lnTo>
                        <a:pt x="4341" y="790"/>
                      </a:lnTo>
                      <a:lnTo>
                        <a:pt x="4341" y="791"/>
                      </a:lnTo>
                      <a:lnTo>
                        <a:pt x="4341" y="791"/>
                      </a:lnTo>
                      <a:lnTo>
                        <a:pt x="4342" y="788"/>
                      </a:lnTo>
                      <a:lnTo>
                        <a:pt x="4342" y="782"/>
                      </a:lnTo>
                      <a:lnTo>
                        <a:pt x="4342" y="782"/>
                      </a:lnTo>
                      <a:lnTo>
                        <a:pt x="4343" y="784"/>
                      </a:lnTo>
                      <a:lnTo>
                        <a:pt x="4343" y="782"/>
                      </a:lnTo>
                      <a:lnTo>
                        <a:pt x="4344" y="781"/>
                      </a:lnTo>
                      <a:lnTo>
                        <a:pt x="4344" y="782"/>
                      </a:lnTo>
                      <a:lnTo>
                        <a:pt x="4344" y="785"/>
                      </a:lnTo>
                      <a:lnTo>
                        <a:pt x="4345" y="783"/>
                      </a:lnTo>
                      <a:lnTo>
                        <a:pt x="4345" y="778"/>
                      </a:lnTo>
                      <a:lnTo>
                        <a:pt x="4346" y="782"/>
                      </a:lnTo>
                      <a:lnTo>
                        <a:pt x="4346" y="781"/>
                      </a:lnTo>
                      <a:lnTo>
                        <a:pt x="4346" y="779"/>
                      </a:lnTo>
                      <a:lnTo>
                        <a:pt x="4347" y="778"/>
                      </a:lnTo>
                      <a:lnTo>
                        <a:pt x="4347" y="778"/>
                      </a:lnTo>
                      <a:lnTo>
                        <a:pt x="4347" y="773"/>
                      </a:lnTo>
                      <a:lnTo>
                        <a:pt x="4348" y="772"/>
                      </a:lnTo>
                      <a:lnTo>
                        <a:pt x="4348" y="772"/>
                      </a:lnTo>
                      <a:lnTo>
                        <a:pt x="4349" y="770"/>
                      </a:lnTo>
                      <a:lnTo>
                        <a:pt x="4349" y="766"/>
                      </a:lnTo>
                      <a:lnTo>
                        <a:pt x="4349" y="766"/>
                      </a:lnTo>
                      <a:lnTo>
                        <a:pt x="4350" y="765"/>
                      </a:lnTo>
                      <a:lnTo>
                        <a:pt x="4350" y="765"/>
                      </a:lnTo>
                      <a:lnTo>
                        <a:pt x="4351" y="766"/>
                      </a:lnTo>
                      <a:lnTo>
                        <a:pt x="4351" y="766"/>
                      </a:lnTo>
                      <a:lnTo>
                        <a:pt x="4351" y="760"/>
                      </a:lnTo>
                      <a:lnTo>
                        <a:pt x="4352" y="757"/>
                      </a:lnTo>
                      <a:lnTo>
                        <a:pt x="4352" y="755"/>
                      </a:lnTo>
                      <a:lnTo>
                        <a:pt x="4352" y="758"/>
                      </a:lnTo>
                      <a:lnTo>
                        <a:pt x="4353" y="757"/>
                      </a:lnTo>
                      <a:lnTo>
                        <a:pt x="4353" y="759"/>
                      </a:lnTo>
                      <a:lnTo>
                        <a:pt x="4354" y="757"/>
                      </a:lnTo>
                      <a:lnTo>
                        <a:pt x="4354" y="758"/>
                      </a:lnTo>
                      <a:lnTo>
                        <a:pt x="4354" y="760"/>
                      </a:lnTo>
                      <a:lnTo>
                        <a:pt x="4355" y="755"/>
                      </a:lnTo>
                      <a:lnTo>
                        <a:pt x="4355" y="759"/>
                      </a:lnTo>
                      <a:lnTo>
                        <a:pt x="4356" y="760"/>
                      </a:lnTo>
                      <a:lnTo>
                        <a:pt x="4356" y="763"/>
                      </a:lnTo>
                      <a:lnTo>
                        <a:pt x="4356" y="760"/>
                      </a:lnTo>
                      <a:lnTo>
                        <a:pt x="4357" y="757"/>
                      </a:lnTo>
                      <a:lnTo>
                        <a:pt x="4357" y="754"/>
                      </a:lnTo>
                      <a:lnTo>
                        <a:pt x="4358" y="749"/>
                      </a:lnTo>
                      <a:lnTo>
                        <a:pt x="4358" y="745"/>
                      </a:lnTo>
                      <a:lnTo>
                        <a:pt x="4358" y="745"/>
                      </a:lnTo>
                      <a:lnTo>
                        <a:pt x="4359" y="745"/>
                      </a:lnTo>
                      <a:lnTo>
                        <a:pt x="4359" y="745"/>
                      </a:lnTo>
                      <a:lnTo>
                        <a:pt x="4359" y="743"/>
                      </a:lnTo>
                      <a:lnTo>
                        <a:pt x="4360" y="740"/>
                      </a:lnTo>
                      <a:lnTo>
                        <a:pt x="4360" y="737"/>
                      </a:lnTo>
                      <a:lnTo>
                        <a:pt x="4361" y="739"/>
                      </a:lnTo>
                      <a:lnTo>
                        <a:pt x="4361" y="741"/>
                      </a:lnTo>
                      <a:lnTo>
                        <a:pt x="4361" y="735"/>
                      </a:lnTo>
                      <a:lnTo>
                        <a:pt x="4362" y="736"/>
                      </a:lnTo>
                      <a:lnTo>
                        <a:pt x="4362" y="738"/>
                      </a:lnTo>
                      <a:lnTo>
                        <a:pt x="4363" y="731"/>
                      </a:lnTo>
                      <a:lnTo>
                        <a:pt x="4363" y="734"/>
                      </a:lnTo>
                      <a:lnTo>
                        <a:pt x="4363" y="737"/>
                      </a:lnTo>
                      <a:lnTo>
                        <a:pt x="4364" y="733"/>
                      </a:lnTo>
                      <a:lnTo>
                        <a:pt x="4364" y="731"/>
                      </a:lnTo>
                      <a:lnTo>
                        <a:pt x="4364" y="726"/>
                      </a:lnTo>
                      <a:lnTo>
                        <a:pt x="4365" y="723"/>
                      </a:lnTo>
                      <a:lnTo>
                        <a:pt x="4365" y="719"/>
                      </a:lnTo>
                      <a:lnTo>
                        <a:pt x="4366" y="717"/>
                      </a:lnTo>
                      <a:lnTo>
                        <a:pt x="4366" y="724"/>
                      </a:lnTo>
                      <a:lnTo>
                        <a:pt x="4366" y="724"/>
                      </a:lnTo>
                      <a:lnTo>
                        <a:pt x="4367" y="726"/>
                      </a:lnTo>
                      <a:lnTo>
                        <a:pt x="4367" y="725"/>
                      </a:lnTo>
                      <a:lnTo>
                        <a:pt x="4368" y="725"/>
                      </a:lnTo>
                      <a:lnTo>
                        <a:pt x="4368" y="724"/>
                      </a:lnTo>
                      <a:lnTo>
                        <a:pt x="4368" y="721"/>
                      </a:lnTo>
                      <a:lnTo>
                        <a:pt x="4369" y="725"/>
                      </a:lnTo>
                      <a:lnTo>
                        <a:pt x="4369" y="724"/>
                      </a:lnTo>
                      <a:lnTo>
                        <a:pt x="4369" y="723"/>
                      </a:lnTo>
                      <a:lnTo>
                        <a:pt x="4370" y="713"/>
                      </a:lnTo>
                      <a:lnTo>
                        <a:pt x="4370" y="716"/>
                      </a:lnTo>
                      <a:lnTo>
                        <a:pt x="4371" y="717"/>
                      </a:lnTo>
                      <a:lnTo>
                        <a:pt x="4371" y="718"/>
                      </a:lnTo>
                      <a:lnTo>
                        <a:pt x="4371" y="718"/>
                      </a:lnTo>
                      <a:lnTo>
                        <a:pt x="4372" y="716"/>
                      </a:lnTo>
                      <a:lnTo>
                        <a:pt x="4372" y="714"/>
                      </a:lnTo>
                      <a:lnTo>
                        <a:pt x="4373" y="713"/>
                      </a:lnTo>
                      <a:lnTo>
                        <a:pt x="4373" y="715"/>
                      </a:lnTo>
                      <a:lnTo>
                        <a:pt x="4373" y="713"/>
                      </a:lnTo>
                      <a:lnTo>
                        <a:pt x="4374" y="712"/>
                      </a:lnTo>
                      <a:lnTo>
                        <a:pt x="4374" y="712"/>
                      </a:lnTo>
                      <a:lnTo>
                        <a:pt x="4375" y="713"/>
                      </a:lnTo>
                      <a:lnTo>
                        <a:pt x="4375" y="711"/>
                      </a:lnTo>
                      <a:lnTo>
                        <a:pt x="4375" y="707"/>
                      </a:lnTo>
                      <a:lnTo>
                        <a:pt x="4376" y="707"/>
                      </a:lnTo>
                      <a:lnTo>
                        <a:pt x="4376" y="707"/>
                      </a:lnTo>
                      <a:lnTo>
                        <a:pt x="4376" y="705"/>
                      </a:lnTo>
                      <a:lnTo>
                        <a:pt x="4377" y="705"/>
                      </a:lnTo>
                      <a:lnTo>
                        <a:pt x="4377" y="705"/>
                      </a:lnTo>
                      <a:lnTo>
                        <a:pt x="4378" y="701"/>
                      </a:lnTo>
                      <a:lnTo>
                        <a:pt x="4378" y="702"/>
                      </a:lnTo>
                      <a:lnTo>
                        <a:pt x="4378" y="702"/>
                      </a:lnTo>
                      <a:lnTo>
                        <a:pt x="4379" y="701"/>
                      </a:lnTo>
                      <a:lnTo>
                        <a:pt x="4379" y="702"/>
                      </a:lnTo>
                      <a:lnTo>
                        <a:pt x="4380" y="701"/>
                      </a:lnTo>
                      <a:lnTo>
                        <a:pt x="4380" y="700"/>
                      </a:lnTo>
                      <a:lnTo>
                        <a:pt x="4380" y="699"/>
                      </a:lnTo>
                      <a:lnTo>
                        <a:pt x="4381" y="699"/>
                      </a:lnTo>
                      <a:lnTo>
                        <a:pt x="4381" y="700"/>
                      </a:lnTo>
                      <a:lnTo>
                        <a:pt x="4381" y="696"/>
                      </a:lnTo>
                      <a:lnTo>
                        <a:pt x="4382" y="699"/>
                      </a:lnTo>
                      <a:lnTo>
                        <a:pt x="4382" y="694"/>
                      </a:lnTo>
                      <a:lnTo>
                        <a:pt x="4383" y="694"/>
                      </a:lnTo>
                      <a:lnTo>
                        <a:pt x="4383" y="696"/>
                      </a:lnTo>
                      <a:lnTo>
                        <a:pt x="4383" y="695"/>
                      </a:lnTo>
                      <a:lnTo>
                        <a:pt x="4384" y="697"/>
                      </a:lnTo>
                      <a:lnTo>
                        <a:pt x="4384" y="696"/>
                      </a:lnTo>
                      <a:lnTo>
                        <a:pt x="4385" y="688"/>
                      </a:lnTo>
                      <a:lnTo>
                        <a:pt x="4385" y="686"/>
                      </a:lnTo>
                      <a:lnTo>
                        <a:pt x="4385" y="688"/>
                      </a:lnTo>
                      <a:lnTo>
                        <a:pt x="4386" y="692"/>
                      </a:lnTo>
                      <a:lnTo>
                        <a:pt x="4386" y="691"/>
                      </a:lnTo>
                      <a:lnTo>
                        <a:pt x="4386" y="691"/>
                      </a:lnTo>
                      <a:lnTo>
                        <a:pt x="4387" y="687"/>
                      </a:lnTo>
                      <a:lnTo>
                        <a:pt x="4387" y="683"/>
                      </a:lnTo>
                      <a:lnTo>
                        <a:pt x="4388" y="676"/>
                      </a:lnTo>
                      <a:lnTo>
                        <a:pt x="4388" y="679"/>
                      </a:lnTo>
                      <a:lnTo>
                        <a:pt x="4388" y="680"/>
                      </a:lnTo>
                      <a:lnTo>
                        <a:pt x="4389" y="677"/>
                      </a:lnTo>
                      <a:lnTo>
                        <a:pt x="4389" y="677"/>
                      </a:lnTo>
                      <a:lnTo>
                        <a:pt x="4390" y="680"/>
                      </a:lnTo>
                      <a:lnTo>
                        <a:pt x="4390" y="679"/>
                      </a:lnTo>
                      <a:lnTo>
                        <a:pt x="4390" y="680"/>
                      </a:lnTo>
                      <a:lnTo>
                        <a:pt x="4391" y="684"/>
                      </a:lnTo>
                      <a:lnTo>
                        <a:pt x="4391" y="687"/>
                      </a:lnTo>
                      <a:lnTo>
                        <a:pt x="4391" y="683"/>
                      </a:lnTo>
                      <a:lnTo>
                        <a:pt x="4392" y="683"/>
                      </a:lnTo>
                      <a:lnTo>
                        <a:pt x="4392" y="680"/>
                      </a:lnTo>
                      <a:lnTo>
                        <a:pt x="4393" y="674"/>
                      </a:lnTo>
                      <a:lnTo>
                        <a:pt x="4393" y="677"/>
                      </a:lnTo>
                      <a:lnTo>
                        <a:pt x="4393" y="680"/>
                      </a:lnTo>
                      <a:lnTo>
                        <a:pt x="4394" y="681"/>
                      </a:lnTo>
                      <a:lnTo>
                        <a:pt x="4394" y="680"/>
                      </a:lnTo>
                      <a:lnTo>
                        <a:pt x="4395" y="679"/>
                      </a:lnTo>
                      <a:lnTo>
                        <a:pt x="4395" y="677"/>
                      </a:lnTo>
                      <a:lnTo>
                        <a:pt x="4395" y="674"/>
                      </a:lnTo>
                      <a:lnTo>
                        <a:pt x="4396" y="674"/>
                      </a:lnTo>
                      <a:lnTo>
                        <a:pt x="4396" y="677"/>
                      </a:lnTo>
                      <a:lnTo>
                        <a:pt x="4397" y="680"/>
                      </a:lnTo>
                      <a:lnTo>
                        <a:pt x="4397" y="678"/>
                      </a:lnTo>
                      <a:lnTo>
                        <a:pt x="4397" y="681"/>
                      </a:lnTo>
                      <a:lnTo>
                        <a:pt x="4398" y="680"/>
                      </a:lnTo>
                      <a:lnTo>
                        <a:pt x="4398" y="677"/>
                      </a:lnTo>
                      <a:lnTo>
                        <a:pt x="4398" y="673"/>
                      </a:lnTo>
                      <a:lnTo>
                        <a:pt x="4399" y="668"/>
                      </a:lnTo>
                      <a:lnTo>
                        <a:pt x="4399" y="667"/>
                      </a:lnTo>
                      <a:lnTo>
                        <a:pt x="4400" y="671"/>
                      </a:lnTo>
                      <a:lnTo>
                        <a:pt x="4400" y="664"/>
                      </a:lnTo>
                      <a:lnTo>
                        <a:pt x="4400" y="665"/>
                      </a:lnTo>
                      <a:lnTo>
                        <a:pt x="4401" y="667"/>
                      </a:lnTo>
                      <a:lnTo>
                        <a:pt x="4401" y="667"/>
                      </a:lnTo>
                      <a:lnTo>
                        <a:pt x="4402" y="665"/>
                      </a:lnTo>
                      <a:lnTo>
                        <a:pt x="4402" y="664"/>
                      </a:lnTo>
                      <a:lnTo>
                        <a:pt x="4402" y="665"/>
                      </a:lnTo>
                      <a:lnTo>
                        <a:pt x="4403" y="662"/>
                      </a:lnTo>
                      <a:lnTo>
                        <a:pt x="4403" y="664"/>
                      </a:lnTo>
                      <a:lnTo>
                        <a:pt x="4403" y="667"/>
                      </a:lnTo>
                      <a:lnTo>
                        <a:pt x="4404" y="664"/>
                      </a:lnTo>
                      <a:lnTo>
                        <a:pt x="4404" y="661"/>
                      </a:lnTo>
                      <a:lnTo>
                        <a:pt x="4405" y="661"/>
                      </a:lnTo>
                      <a:lnTo>
                        <a:pt x="4405" y="661"/>
                      </a:lnTo>
                      <a:lnTo>
                        <a:pt x="4405" y="656"/>
                      </a:lnTo>
                      <a:lnTo>
                        <a:pt x="4406" y="660"/>
                      </a:lnTo>
                      <a:lnTo>
                        <a:pt x="4406" y="659"/>
                      </a:lnTo>
                      <a:lnTo>
                        <a:pt x="4407" y="658"/>
                      </a:lnTo>
                      <a:lnTo>
                        <a:pt x="4407" y="658"/>
                      </a:lnTo>
                      <a:lnTo>
                        <a:pt x="4407" y="658"/>
                      </a:lnTo>
                      <a:lnTo>
                        <a:pt x="4408" y="657"/>
                      </a:lnTo>
                      <a:lnTo>
                        <a:pt x="4408" y="654"/>
                      </a:lnTo>
                      <a:lnTo>
                        <a:pt x="4408" y="658"/>
                      </a:lnTo>
                      <a:lnTo>
                        <a:pt x="4409" y="655"/>
                      </a:lnTo>
                      <a:lnTo>
                        <a:pt x="4409" y="658"/>
                      </a:lnTo>
                      <a:lnTo>
                        <a:pt x="4410" y="655"/>
                      </a:lnTo>
                      <a:lnTo>
                        <a:pt x="4410" y="652"/>
                      </a:lnTo>
                      <a:lnTo>
                        <a:pt x="4410" y="656"/>
                      </a:lnTo>
                      <a:lnTo>
                        <a:pt x="4411" y="652"/>
                      </a:lnTo>
                      <a:lnTo>
                        <a:pt x="4411" y="658"/>
                      </a:lnTo>
                      <a:lnTo>
                        <a:pt x="4412" y="656"/>
                      </a:lnTo>
                      <a:lnTo>
                        <a:pt x="4412" y="650"/>
                      </a:lnTo>
                      <a:lnTo>
                        <a:pt x="4412" y="650"/>
                      </a:lnTo>
                      <a:lnTo>
                        <a:pt x="4413" y="649"/>
                      </a:lnTo>
                      <a:lnTo>
                        <a:pt x="4413" y="650"/>
                      </a:lnTo>
                      <a:lnTo>
                        <a:pt x="4414" y="650"/>
                      </a:lnTo>
                      <a:lnTo>
                        <a:pt x="4414" y="650"/>
                      </a:lnTo>
                      <a:lnTo>
                        <a:pt x="4414" y="652"/>
                      </a:lnTo>
                      <a:lnTo>
                        <a:pt x="4415" y="652"/>
                      </a:lnTo>
                      <a:lnTo>
                        <a:pt x="4415" y="647"/>
                      </a:lnTo>
                      <a:lnTo>
                        <a:pt x="4415" y="648"/>
                      </a:lnTo>
                      <a:lnTo>
                        <a:pt x="4416" y="649"/>
                      </a:lnTo>
                      <a:lnTo>
                        <a:pt x="4416" y="649"/>
                      </a:lnTo>
                      <a:lnTo>
                        <a:pt x="4417" y="644"/>
                      </a:lnTo>
                      <a:lnTo>
                        <a:pt x="4417" y="645"/>
                      </a:lnTo>
                      <a:lnTo>
                        <a:pt x="4417" y="642"/>
                      </a:lnTo>
                      <a:lnTo>
                        <a:pt x="4418" y="640"/>
                      </a:lnTo>
                      <a:lnTo>
                        <a:pt x="4418" y="646"/>
                      </a:lnTo>
                      <a:lnTo>
                        <a:pt x="4419" y="646"/>
                      </a:lnTo>
                      <a:lnTo>
                        <a:pt x="4419" y="646"/>
                      </a:lnTo>
                      <a:lnTo>
                        <a:pt x="4419" y="648"/>
                      </a:lnTo>
                      <a:lnTo>
                        <a:pt x="4420" y="648"/>
                      </a:lnTo>
                      <a:lnTo>
                        <a:pt x="4420" y="647"/>
                      </a:lnTo>
                      <a:lnTo>
                        <a:pt x="4420" y="643"/>
                      </a:lnTo>
                      <a:lnTo>
                        <a:pt x="4421" y="648"/>
                      </a:lnTo>
                      <a:lnTo>
                        <a:pt x="4421" y="649"/>
                      </a:lnTo>
                      <a:lnTo>
                        <a:pt x="4422" y="648"/>
                      </a:lnTo>
                      <a:lnTo>
                        <a:pt x="4422" y="643"/>
                      </a:lnTo>
                      <a:lnTo>
                        <a:pt x="4422" y="646"/>
                      </a:lnTo>
                      <a:lnTo>
                        <a:pt x="4423" y="638"/>
                      </a:lnTo>
                      <a:lnTo>
                        <a:pt x="4423" y="640"/>
                      </a:lnTo>
                      <a:lnTo>
                        <a:pt x="4424" y="638"/>
                      </a:lnTo>
                      <a:lnTo>
                        <a:pt x="4424" y="639"/>
                      </a:lnTo>
                      <a:lnTo>
                        <a:pt x="4424" y="632"/>
                      </a:lnTo>
                      <a:lnTo>
                        <a:pt x="4425" y="636"/>
                      </a:lnTo>
                      <a:lnTo>
                        <a:pt x="4425" y="637"/>
                      </a:lnTo>
                      <a:lnTo>
                        <a:pt x="4425" y="638"/>
                      </a:lnTo>
                      <a:lnTo>
                        <a:pt x="4426" y="637"/>
                      </a:lnTo>
                      <a:lnTo>
                        <a:pt x="4426" y="637"/>
                      </a:lnTo>
                      <a:lnTo>
                        <a:pt x="4427" y="634"/>
                      </a:lnTo>
                      <a:lnTo>
                        <a:pt x="4427" y="633"/>
                      </a:lnTo>
                      <a:lnTo>
                        <a:pt x="4427" y="630"/>
                      </a:lnTo>
                      <a:lnTo>
                        <a:pt x="4428" y="630"/>
                      </a:lnTo>
                      <a:lnTo>
                        <a:pt x="4428" y="630"/>
                      </a:lnTo>
                      <a:lnTo>
                        <a:pt x="4429" y="625"/>
                      </a:lnTo>
                      <a:lnTo>
                        <a:pt x="4429" y="623"/>
                      </a:lnTo>
                      <a:lnTo>
                        <a:pt x="4429" y="621"/>
                      </a:lnTo>
                      <a:lnTo>
                        <a:pt x="4430" y="617"/>
                      </a:lnTo>
                      <a:lnTo>
                        <a:pt x="4430" y="615"/>
                      </a:lnTo>
                      <a:lnTo>
                        <a:pt x="4430" y="621"/>
                      </a:lnTo>
                      <a:lnTo>
                        <a:pt x="4431" y="627"/>
                      </a:lnTo>
                      <a:lnTo>
                        <a:pt x="4431" y="629"/>
                      </a:lnTo>
                      <a:lnTo>
                        <a:pt x="4432" y="626"/>
                      </a:lnTo>
                      <a:lnTo>
                        <a:pt x="4432" y="625"/>
                      </a:lnTo>
                      <a:lnTo>
                        <a:pt x="4432" y="625"/>
                      </a:lnTo>
                      <a:lnTo>
                        <a:pt x="4433" y="620"/>
                      </a:lnTo>
                      <a:lnTo>
                        <a:pt x="4433" y="622"/>
                      </a:lnTo>
                      <a:lnTo>
                        <a:pt x="4434" y="625"/>
                      </a:lnTo>
                      <a:lnTo>
                        <a:pt x="4434" y="625"/>
                      </a:lnTo>
                      <a:lnTo>
                        <a:pt x="4434" y="623"/>
                      </a:lnTo>
                      <a:lnTo>
                        <a:pt x="4435" y="625"/>
                      </a:lnTo>
                      <a:lnTo>
                        <a:pt x="4435" y="621"/>
                      </a:lnTo>
                      <a:lnTo>
                        <a:pt x="4436" y="620"/>
                      </a:lnTo>
                      <a:lnTo>
                        <a:pt x="4436" y="625"/>
                      </a:lnTo>
                      <a:lnTo>
                        <a:pt x="4436" y="624"/>
                      </a:lnTo>
                      <a:lnTo>
                        <a:pt x="4437" y="621"/>
                      </a:lnTo>
                      <a:lnTo>
                        <a:pt x="4437" y="621"/>
                      </a:lnTo>
                      <a:lnTo>
                        <a:pt x="4437" y="621"/>
                      </a:lnTo>
                      <a:lnTo>
                        <a:pt x="4438" y="613"/>
                      </a:lnTo>
                      <a:lnTo>
                        <a:pt x="4438" y="615"/>
                      </a:lnTo>
                      <a:lnTo>
                        <a:pt x="4439" y="621"/>
                      </a:lnTo>
                      <a:lnTo>
                        <a:pt x="4439" y="621"/>
                      </a:lnTo>
                      <a:lnTo>
                        <a:pt x="4439" y="616"/>
                      </a:lnTo>
                      <a:lnTo>
                        <a:pt x="4440" y="618"/>
                      </a:lnTo>
                      <a:lnTo>
                        <a:pt x="4440" y="614"/>
                      </a:lnTo>
                      <a:lnTo>
                        <a:pt x="4441" y="616"/>
                      </a:lnTo>
                      <a:lnTo>
                        <a:pt x="4441" y="613"/>
                      </a:lnTo>
                      <a:lnTo>
                        <a:pt x="4441" y="616"/>
                      </a:lnTo>
                      <a:lnTo>
                        <a:pt x="4442" y="613"/>
                      </a:lnTo>
                      <a:lnTo>
                        <a:pt x="4442" y="614"/>
                      </a:lnTo>
                      <a:lnTo>
                        <a:pt x="4442" y="613"/>
                      </a:lnTo>
                      <a:lnTo>
                        <a:pt x="4443" y="614"/>
                      </a:lnTo>
                      <a:lnTo>
                        <a:pt x="4443" y="612"/>
                      </a:lnTo>
                      <a:lnTo>
                        <a:pt x="4444" y="615"/>
                      </a:lnTo>
                      <a:lnTo>
                        <a:pt x="4444" y="614"/>
                      </a:lnTo>
                      <a:lnTo>
                        <a:pt x="4444" y="613"/>
                      </a:lnTo>
                      <a:lnTo>
                        <a:pt x="4445" y="610"/>
                      </a:lnTo>
                      <a:lnTo>
                        <a:pt x="4445" y="607"/>
                      </a:lnTo>
                      <a:lnTo>
                        <a:pt x="4446" y="610"/>
                      </a:lnTo>
                      <a:lnTo>
                        <a:pt x="4446" y="612"/>
                      </a:lnTo>
                      <a:lnTo>
                        <a:pt x="4446" y="611"/>
                      </a:lnTo>
                      <a:lnTo>
                        <a:pt x="4447" y="610"/>
                      </a:lnTo>
                      <a:lnTo>
                        <a:pt x="4447" y="610"/>
                      </a:lnTo>
                      <a:lnTo>
                        <a:pt x="4447" y="610"/>
                      </a:lnTo>
                      <a:lnTo>
                        <a:pt x="4448" y="610"/>
                      </a:lnTo>
                      <a:lnTo>
                        <a:pt x="4448" y="610"/>
                      </a:lnTo>
                      <a:lnTo>
                        <a:pt x="4449" y="606"/>
                      </a:lnTo>
                      <a:lnTo>
                        <a:pt x="4449" y="603"/>
                      </a:lnTo>
                      <a:lnTo>
                        <a:pt x="4449" y="607"/>
                      </a:lnTo>
                      <a:lnTo>
                        <a:pt x="4450" y="607"/>
                      </a:lnTo>
                      <a:lnTo>
                        <a:pt x="4450" y="606"/>
                      </a:lnTo>
                      <a:lnTo>
                        <a:pt x="4451" y="603"/>
                      </a:lnTo>
                      <a:lnTo>
                        <a:pt x="4451" y="605"/>
                      </a:lnTo>
                      <a:lnTo>
                        <a:pt x="4451" y="601"/>
                      </a:lnTo>
                      <a:lnTo>
                        <a:pt x="4452" y="595"/>
                      </a:lnTo>
                      <a:lnTo>
                        <a:pt x="4452" y="593"/>
                      </a:lnTo>
                      <a:lnTo>
                        <a:pt x="4453" y="594"/>
                      </a:lnTo>
                      <a:lnTo>
                        <a:pt x="4453" y="594"/>
                      </a:lnTo>
                      <a:lnTo>
                        <a:pt x="4453" y="597"/>
                      </a:lnTo>
                      <a:lnTo>
                        <a:pt x="4454" y="600"/>
                      </a:lnTo>
                      <a:lnTo>
                        <a:pt x="4454" y="602"/>
                      </a:lnTo>
                      <a:lnTo>
                        <a:pt x="4454" y="602"/>
                      </a:lnTo>
                      <a:lnTo>
                        <a:pt x="4455" y="603"/>
                      </a:lnTo>
                      <a:lnTo>
                        <a:pt x="4455" y="599"/>
                      </a:lnTo>
                      <a:lnTo>
                        <a:pt x="4456" y="598"/>
                      </a:lnTo>
                      <a:lnTo>
                        <a:pt x="4456" y="599"/>
                      </a:lnTo>
                      <a:lnTo>
                        <a:pt x="4456" y="604"/>
                      </a:lnTo>
                      <a:lnTo>
                        <a:pt x="4457" y="603"/>
                      </a:lnTo>
                      <a:lnTo>
                        <a:pt x="4457" y="600"/>
                      </a:lnTo>
                      <a:lnTo>
                        <a:pt x="4458" y="600"/>
                      </a:lnTo>
                      <a:lnTo>
                        <a:pt x="4458" y="600"/>
                      </a:lnTo>
                      <a:lnTo>
                        <a:pt x="4458" y="600"/>
                      </a:lnTo>
                      <a:lnTo>
                        <a:pt x="4459" y="600"/>
                      </a:lnTo>
                      <a:lnTo>
                        <a:pt x="4459" y="600"/>
                      </a:lnTo>
                      <a:lnTo>
                        <a:pt x="4459" y="597"/>
                      </a:lnTo>
                      <a:lnTo>
                        <a:pt x="4460" y="597"/>
                      </a:lnTo>
                      <a:lnTo>
                        <a:pt x="4460" y="597"/>
                      </a:lnTo>
                      <a:lnTo>
                        <a:pt x="4461" y="597"/>
                      </a:lnTo>
                      <a:lnTo>
                        <a:pt x="4461" y="604"/>
                      </a:lnTo>
                      <a:lnTo>
                        <a:pt x="4461" y="612"/>
                      </a:lnTo>
                      <a:lnTo>
                        <a:pt x="4462" y="610"/>
                      </a:lnTo>
                      <a:lnTo>
                        <a:pt x="4462" y="610"/>
                      </a:lnTo>
                      <a:lnTo>
                        <a:pt x="4463" y="601"/>
                      </a:lnTo>
                      <a:lnTo>
                        <a:pt x="4463" y="594"/>
                      </a:lnTo>
                      <a:lnTo>
                        <a:pt x="4463" y="591"/>
                      </a:lnTo>
                      <a:lnTo>
                        <a:pt x="4464" y="593"/>
                      </a:lnTo>
                      <a:lnTo>
                        <a:pt x="4464" y="591"/>
                      </a:lnTo>
                      <a:lnTo>
                        <a:pt x="4464" y="588"/>
                      </a:lnTo>
                      <a:lnTo>
                        <a:pt x="4465" y="592"/>
                      </a:lnTo>
                      <a:lnTo>
                        <a:pt x="4465" y="591"/>
                      </a:lnTo>
                      <a:lnTo>
                        <a:pt x="4466" y="593"/>
                      </a:lnTo>
                      <a:lnTo>
                        <a:pt x="4466" y="595"/>
                      </a:lnTo>
                      <a:lnTo>
                        <a:pt x="4466" y="593"/>
                      </a:lnTo>
                      <a:lnTo>
                        <a:pt x="4467" y="594"/>
                      </a:lnTo>
                      <a:lnTo>
                        <a:pt x="4467" y="595"/>
                      </a:lnTo>
                      <a:lnTo>
                        <a:pt x="4468" y="595"/>
                      </a:lnTo>
                      <a:lnTo>
                        <a:pt x="4468" y="590"/>
                      </a:lnTo>
                      <a:lnTo>
                        <a:pt x="4468" y="590"/>
                      </a:lnTo>
                      <a:lnTo>
                        <a:pt x="4469" y="594"/>
                      </a:lnTo>
                      <a:lnTo>
                        <a:pt x="4469" y="594"/>
                      </a:lnTo>
                      <a:lnTo>
                        <a:pt x="4469" y="592"/>
                      </a:lnTo>
                      <a:lnTo>
                        <a:pt x="4470" y="592"/>
                      </a:lnTo>
                      <a:lnTo>
                        <a:pt x="4470" y="593"/>
                      </a:lnTo>
                      <a:lnTo>
                        <a:pt x="4471" y="591"/>
                      </a:lnTo>
                      <a:lnTo>
                        <a:pt x="4471" y="585"/>
                      </a:lnTo>
                      <a:lnTo>
                        <a:pt x="4471" y="592"/>
                      </a:lnTo>
                      <a:lnTo>
                        <a:pt x="4472" y="588"/>
                      </a:lnTo>
                      <a:lnTo>
                        <a:pt x="4472" y="592"/>
                      </a:lnTo>
                      <a:lnTo>
                        <a:pt x="4473" y="588"/>
                      </a:lnTo>
                      <a:lnTo>
                        <a:pt x="4473" y="586"/>
                      </a:lnTo>
                      <a:lnTo>
                        <a:pt x="4473" y="588"/>
                      </a:lnTo>
                      <a:lnTo>
                        <a:pt x="4474" y="587"/>
                      </a:lnTo>
                      <a:lnTo>
                        <a:pt x="4474" y="585"/>
                      </a:lnTo>
                      <a:lnTo>
                        <a:pt x="4475" y="586"/>
                      </a:lnTo>
                      <a:lnTo>
                        <a:pt x="4475" y="582"/>
                      </a:lnTo>
                      <a:lnTo>
                        <a:pt x="4475" y="581"/>
                      </a:lnTo>
                      <a:lnTo>
                        <a:pt x="4476" y="583"/>
                      </a:lnTo>
                      <a:lnTo>
                        <a:pt x="4476" y="588"/>
                      </a:lnTo>
                      <a:lnTo>
                        <a:pt x="4476" y="591"/>
                      </a:lnTo>
                      <a:lnTo>
                        <a:pt x="4477" y="590"/>
                      </a:lnTo>
                      <a:lnTo>
                        <a:pt x="4477" y="586"/>
                      </a:lnTo>
                      <a:lnTo>
                        <a:pt x="4478" y="585"/>
                      </a:lnTo>
                      <a:lnTo>
                        <a:pt x="4478" y="581"/>
                      </a:lnTo>
                      <a:lnTo>
                        <a:pt x="4478" y="582"/>
                      </a:lnTo>
                      <a:lnTo>
                        <a:pt x="4479" y="585"/>
                      </a:lnTo>
                      <a:lnTo>
                        <a:pt x="4479" y="583"/>
                      </a:lnTo>
                      <a:lnTo>
                        <a:pt x="4480" y="582"/>
                      </a:lnTo>
                      <a:lnTo>
                        <a:pt x="4480" y="581"/>
                      </a:lnTo>
                      <a:lnTo>
                        <a:pt x="4480" y="581"/>
                      </a:lnTo>
                      <a:lnTo>
                        <a:pt x="4481" y="579"/>
                      </a:lnTo>
                      <a:lnTo>
                        <a:pt x="4481" y="584"/>
                      </a:lnTo>
                      <a:lnTo>
                        <a:pt x="4481" y="583"/>
                      </a:lnTo>
                      <a:lnTo>
                        <a:pt x="4482" y="583"/>
                      </a:lnTo>
                      <a:lnTo>
                        <a:pt x="4482" y="582"/>
                      </a:lnTo>
                      <a:lnTo>
                        <a:pt x="4483" y="582"/>
                      </a:lnTo>
                      <a:lnTo>
                        <a:pt x="4483" y="579"/>
                      </a:lnTo>
                      <a:lnTo>
                        <a:pt x="4483" y="581"/>
                      </a:lnTo>
                      <a:lnTo>
                        <a:pt x="4484" y="586"/>
                      </a:lnTo>
                      <a:lnTo>
                        <a:pt x="4484" y="586"/>
                      </a:lnTo>
                      <a:lnTo>
                        <a:pt x="4485" y="587"/>
                      </a:lnTo>
                      <a:lnTo>
                        <a:pt x="4485" y="586"/>
                      </a:lnTo>
                      <a:lnTo>
                        <a:pt x="4485" y="585"/>
                      </a:lnTo>
                      <a:lnTo>
                        <a:pt x="4486" y="584"/>
                      </a:lnTo>
                      <a:lnTo>
                        <a:pt x="4486" y="581"/>
                      </a:lnTo>
                      <a:lnTo>
                        <a:pt x="4486" y="585"/>
                      </a:lnTo>
                      <a:lnTo>
                        <a:pt x="4487" y="579"/>
                      </a:lnTo>
                      <a:lnTo>
                        <a:pt x="4487" y="578"/>
                      </a:lnTo>
                      <a:lnTo>
                        <a:pt x="4488" y="576"/>
                      </a:lnTo>
                      <a:lnTo>
                        <a:pt x="4488" y="576"/>
                      </a:lnTo>
                      <a:lnTo>
                        <a:pt x="4488" y="579"/>
                      </a:lnTo>
                      <a:lnTo>
                        <a:pt x="4489" y="579"/>
                      </a:lnTo>
                      <a:lnTo>
                        <a:pt x="4489" y="577"/>
                      </a:lnTo>
                      <a:lnTo>
                        <a:pt x="4490" y="577"/>
                      </a:lnTo>
                      <a:lnTo>
                        <a:pt x="4490" y="574"/>
                      </a:lnTo>
                      <a:lnTo>
                        <a:pt x="4490" y="568"/>
                      </a:lnTo>
                      <a:lnTo>
                        <a:pt x="4491" y="569"/>
                      </a:lnTo>
                      <a:lnTo>
                        <a:pt x="4491" y="572"/>
                      </a:lnTo>
                      <a:lnTo>
                        <a:pt x="4492" y="574"/>
                      </a:lnTo>
                      <a:lnTo>
                        <a:pt x="4492" y="575"/>
                      </a:lnTo>
                      <a:lnTo>
                        <a:pt x="4492" y="572"/>
                      </a:lnTo>
                      <a:lnTo>
                        <a:pt x="4493" y="566"/>
                      </a:lnTo>
                      <a:lnTo>
                        <a:pt x="4493" y="568"/>
                      </a:lnTo>
                      <a:lnTo>
                        <a:pt x="4493" y="565"/>
                      </a:lnTo>
                      <a:lnTo>
                        <a:pt x="4494" y="561"/>
                      </a:lnTo>
                      <a:lnTo>
                        <a:pt x="4494" y="560"/>
                      </a:lnTo>
                      <a:lnTo>
                        <a:pt x="4495" y="563"/>
                      </a:lnTo>
                      <a:lnTo>
                        <a:pt x="4495" y="569"/>
                      </a:lnTo>
                      <a:lnTo>
                        <a:pt x="4495" y="569"/>
                      </a:lnTo>
                      <a:lnTo>
                        <a:pt x="4496" y="569"/>
                      </a:lnTo>
                      <a:lnTo>
                        <a:pt x="4496" y="570"/>
                      </a:lnTo>
                      <a:lnTo>
                        <a:pt x="4497" y="571"/>
                      </a:lnTo>
                      <a:lnTo>
                        <a:pt x="4497" y="572"/>
                      </a:lnTo>
                      <a:lnTo>
                        <a:pt x="4497" y="574"/>
                      </a:lnTo>
                      <a:lnTo>
                        <a:pt x="4498" y="572"/>
                      </a:lnTo>
                      <a:lnTo>
                        <a:pt x="4498" y="572"/>
                      </a:lnTo>
                      <a:lnTo>
                        <a:pt x="4498" y="571"/>
                      </a:lnTo>
                      <a:lnTo>
                        <a:pt x="4499" y="571"/>
                      </a:lnTo>
                      <a:lnTo>
                        <a:pt x="4499" y="570"/>
                      </a:lnTo>
                      <a:lnTo>
                        <a:pt x="4500" y="570"/>
                      </a:lnTo>
                      <a:lnTo>
                        <a:pt x="4500" y="568"/>
                      </a:lnTo>
                      <a:lnTo>
                        <a:pt x="4500" y="570"/>
                      </a:lnTo>
                      <a:lnTo>
                        <a:pt x="4501" y="574"/>
                      </a:lnTo>
                      <a:lnTo>
                        <a:pt x="4501" y="570"/>
                      </a:lnTo>
                      <a:lnTo>
                        <a:pt x="4502" y="570"/>
                      </a:lnTo>
                      <a:lnTo>
                        <a:pt x="4502" y="566"/>
                      </a:lnTo>
                      <a:lnTo>
                        <a:pt x="4502" y="567"/>
                      </a:lnTo>
                      <a:lnTo>
                        <a:pt x="4503" y="566"/>
                      </a:lnTo>
                      <a:lnTo>
                        <a:pt x="4503" y="568"/>
                      </a:lnTo>
                      <a:lnTo>
                        <a:pt x="4503" y="567"/>
                      </a:lnTo>
                      <a:lnTo>
                        <a:pt x="4504" y="567"/>
                      </a:lnTo>
                      <a:lnTo>
                        <a:pt x="4504" y="566"/>
                      </a:lnTo>
                      <a:lnTo>
                        <a:pt x="4505" y="568"/>
                      </a:lnTo>
                      <a:lnTo>
                        <a:pt x="4505" y="568"/>
                      </a:lnTo>
                      <a:lnTo>
                        <a:pt x="4505" y="565"/>
                      </a:lnTo>
                      <a:lnTo>
                        <a:pt x="4506" y="567"/>
                      </a:lnTo>
                      <a:lnTo>
                        <a:pt x="4506" y="567"/>
                      </a:lnTo>
                      <a:lnTo>
                        <a:pt x="4507" y="570"/>
                      </a:lnTo>
                      <a:lnTo>
                        <a:pt x="4507" y="568"/>
                      </a:lnTo>
                      <a:lnTo>
                        <a:pt x="4507" y="570"/>
                      </a:lnTo>
                      <a:lnTo>
                        <a:pt x="4508" y="566"/>
                      </a:lnTo>
                      <a:lnTo>
                        <a:pt x="4508" y="567"/>
                      </a:lnTo>
                      <a:lnTo>
                        <a:pt x="4508" y="566"/>
                      </a:lnTo>
                      <a:lnTo>
                        <a:pt x="4509" y="565"/>
                      </a:lnTo>
                      <a:lnTo>
                        <a:pt x="4509" y="566"/>
                      </a:lnTo>
                      <a:lnTo>
                        <a:pt x="4510" y="567"/>
                      </a:lnTo>
                      <a:lnTo>
                        <a:pt x="4510" y="565"/>
                      </a:lnTo>
                      <a:lnTo>
                        <a:pt x="4510" y="566"/>
                      </a:lnTo>
                      <a:lnTo>
                        <a:pt x="4511" y="569"/>
                      </a:lnTo>
                      <a:lnTo>
                        <a:pt x="4511" y="572"/>
                      </a:lnTo>
                      <a:lnTo>
                        <a:pt x="4512" y="575"/>
                      </a:lnTo>
                      <a:lnTo>
                        <a:pt x="4512" y="570"/>
                      </a:lnTo>
                      <a:lnTo>
                        <a:pt x="4512" y="570"/>
                      </a:lnTo>
                      <a:lnTo>
                        <a:pt x="4513" y="568"/>
                      </a:lnTo>
                      <a:lnTo>
                        <a:pt x="4513" y="566"/>
                      </a:lnTo>
                      <a:lnTo>
                        <a:pt x="4514" y="568"/>
                      </a:lnTo>
                      <a:lnTo>
                        <a:pt x="4514" y="568"/>
                      </a:lnTo>
                      <a:lnTo>
                        <a:pt x="4514" y="570"/>
                      </a:lnTo>
                      <a:lnTo>
                        <a:pt x="4515" y="567"/>
                      </a:lnTo>
                      <a:lnTo>
                        <a:pt x="4515" y="566"/>
                      </a:lnTo>
                      <a:lnTo>
                        <a:pt x="4515" y="568"/>
                      </a:lnTo>
                      <a:lnTo>
                        <a:pt x="4516" y="565"/>
                      </a:lnTo>
                      <a:lnTo>
                        <a:pt x="4516" y="560"/>
                      </a:lnTo>
                      <a:lnTo>
                        <a:pt x="4517" y="565"/>
                      </a:lnTo>
                      <a:lnTo>
                        <a:pt x="4517" y="559"/>
                      </a:lnTo>
                      <a:lnTo>
                        <a:pt x="4517" y="557"/>
                      </a:lnTo>
                      <a:lnTo>
                        <a:pt x="4518" y="557"/>
                      </a:lnTo>
                      <a:lnTo>
                        <a:pt x="4518" y="559"/>
                      </a:lnTo>
                      <a:lnTo>
                        <a:pt x="4519" y="563"/>
                      </a:lnTo>
                      <a:lnTo>
                        <a:pt x="4519" y="565"/>
                      </a:lnTo>
                      <a:lnTo>
                        <a:pt x="4519" y="566"/>
                      </a:lnTo>
                      <a:lnTo>
                        <a:pt x="4520" y="569"/>
                      </a:lnTo>
                      <a:lnTo>
                        <a:pt x="4520" y="568"/>
                      </a:lnTo>
                      <a:lnTo>
                        <a:pt x="4520" y="565"/>
                      </a:lnTo>
                      <a:lnTo>
                        <a:pt x="4521" y="568"/>
                      </a:lnTo>
                      <a:lnTo>
                        <a:pt x="4521" y="571"/>
                      </a:lnTo>
                      <a:lnTo>
                        <a:pt x="4522" y="575"/>
                      </a:lnTo>
                      <a:lnTo>
                        <a:pt x="4522" y="570"/>
                      </a:lnTo>
                      <a:lnTo>
                        <a:pt x="4522" y="567"/>
                      </a:lnTo>
                      <a:lnTo>
                        <a:pt x="4523" y="565"/>
                      </a:lnTo>
                      <a:lnTo>
                        <a:pt x="4523" y="568"/>
                      </a:lnTo>
                      <a:lnTo>
                        <a:pt x="4524" y="568"/>
                      </a:lnTo>
                      <a:lnTo>
                        <a:pt x="4524" y="570"/>
                      </a:lnTo>
                      <a:lnTo>
                        <a:pt x="4524" y="570"/>
                      </a:lnTo>
                      <a:lnTo>
                        <a:pt x="4525" y="570"/>
                      </a:lnTo>
                      <a:lnTo>
                        <a:pt x="4525" y="572"/>
                      </a:lnTo>
                      <a:lnTo>
                        <a:pt x="4525" y="572"/>
                      </a:lnTo>
                      <a:lnTo>
                        <a:pt x="4526" y="575"/>
                      </a:lnTo>
                      <a:lnTo>
                        <a:pt x="4526" y="579"/>
                      </a:lnTo>
                      <a:lnTo>
                        <a:pt x="4527" y="577"/>
                      </a:lnTo>
                      <a:lnTo>
                        <a:pt x="4527" y="573"/>
                      </a:lnTo>
                      <a:lnTo>
                        <a:pt x="4527" y="567"/>
                      </a:lnTo>
                      <a:lnTo>
                        <a:pt x="4528" y="562"/>
                      </a:lnTo>
                      <a:lnTo>
                        <a:pt x="4528" y="562"/>
                      </a:lnTo>
                      <a:lnTo>
                        <a:pt x="4529" y="564"/>
                      </a:lnTo>
                      <a:lnTo>
                        <a:pt x="4529" y="567"/>
                      </a:lnTo>
                      <a:lnTo>
                        <a:pt x="4529" y="566"/>
                      </a:lnTo>
                      <a:lnTo>
                        <a:pt x="4530" y="565"/>
                      </a:lnTo>
                      <a:lnTo>
                        <a:pt x="4530" y="564"/>
                      </a:lnTo>
                      <a:lnTo>
                        <a:pt x="4531" y="563"/>
                      </a:lnTo>
                      <a:lnTo>
                        <a:pt x="4531" y="563"/>
                      </a:lnTo>
                      <a:lnTo>
                        <a:pt x="4531" y="564"/>
                      </a:lnTo>
                      <a:lnTo>
                        <a:pt x="4532" y="566"/>
                      </a:lnTo>
                      <a:lnTo>
                        <a:pt x="4532" y="562"/>
                      </a:lnTo>
                      <a:lnTo>
                        <a:pt x="4532" y="563"/>
                      </a:lnTo>
                      <a:lnTo>
                        <a:pt x="4533" y="563"/>
                      </a:lnTo>
                      <a:lnTo>
                        <a:pt x="4533" y="563"/>
                      </a:lnTo>
                      <a:lnTo>
                        <a:pt x="4534" y="566"/>
                      </a:lnTo>
                      <a:lnTo>
                        <a:pt x="4534" y="560"/>
                      </a:lnTo>
                      <a:lnTo>
                        <a:pt x="4534" y="526"/>
                      </a:lnTo>
                      <a:lnTo>
                        <a:pt x="4535" y="387"/>
                      </a:lnTo>
                      <a:lnTo>
                        <a:pt x="4535" y="200"/>
                      </a:lnTo>
                      <a:lnTo>
                        <a:pt x="4536" y="59"/>
                      </a:lnTo>
                      <a:lnTo>
                        <a:pt x="4536" y="5"/>
                      </a:lnTo>
                      <a:lnTo>
                        <a:pt x="4536" y="8"/>
                      </a:lnTo>
                      <a:lnTo>
                        <a:pt x="4537" y="38"/>
                      </a:lnTo>
                      <a:lnTo>
                        <a:pt x="4537" y="70"/>
                      </a:lnTo>
                      <a:lnTo>
                        <a:pt x="4537" y="101"/>
                      </a:lnTo>
                      <a:lnTo>
                        <a:pt x="4538" y="124"/>
                      </a:lnTo>
                      <a:lnTo>
                        <a:pt x="4538" y="143"/>
                      </a:lnTo>
                      <a:lnTo>
                        <a:pt x="4539" y="161"/>
                      </a:lnTo>
                      <a:lnTo>
                        <a:pt x="4539" y="182"/>
                      </a:lnTo>
                      <a:lnTo>
                        <a:pt x="4539" y="194"/>
                      </a:lnTo>
                      <a:lnTo>
                        <a:pt x="4540" y="212"/>
                      </a:lnTo>
                      <a:lnTo>
                        <a:pt x="4540" y="225"/>
                      </a:lnTo>
                      <a:lnTo>
                        <a:pt x="4541" y="235"/>
                      </a:lnTo>
                      <a:lnTo>
                        <a:pt x="4541" y="240"/>
                      </a:lnTo>
                      <a:lnTo>
                        <a:pt x="4541" y="247"/>
                      </a:lnTo>
                      <a:lnTo>
                        <a:pt x="4542" y="254"/>
                      </a:lnTo>
                      <a:lnTo>
                        <a:pt x="4542" y="262"/>
                      </a:lnTo>
                      <a:lnTo>
                        <a:pt x="4542" y="271"/>
                      </a:lnTo>
                      <a:lnTo>
                        <a:pt x="4543" y="278"/>
                      </a:lnTo>
                      <a:lnTo>
                        <a:pt x="4543" y="284"/>
                      </a:lnTo>
                      <a:lnTo>
                        <a:pt x="4544" y="286"/>
                      </a:lnTo>
                      <a:lnTo>
                        <a:pt x="4544" y="287"/>
                      </a:lnTo>
                      <a:lnTo>
                        <a:pt x="4544" y="293"/>
                      </a:lnTo>
                      <a:lnTo>
                        <a:pt x="4545" y="295"/>
                      </a:lnTo>
                      <a:lnTo>
                        <a:pt x="4545" y="296"/>
                      </a:lnTo>
                      <a:lnTo>
                        <a:pt x="4546" y="301"/>
                      </a:lnTo>
                      <a:lnTo>
                        <a:pt x="4546" y="307"/>
                      </a:lnTo>
                      <a:lnTo>
                        <a:pt x="4546" y="313"/>
                      </a:lnTo>
                      <a:lnTo>
                        <a:pt x="4547" y="336"/>
                      </a:lnTo>
                      <a:lnTo>
                        <a:pt x="4547" y="449"/>
                      </a:lnTo>
                      <a:lnTo>
                        <a:pt x="4547" y="643"/>
                      </a:lnTo>
                      <a:lnTo>
                        <a:pt x="4548" y="813"/>
                      </a:lnTo>
                      <a:lnTo>
                        <a:pt x="4548" y="910"/>
                      </a:lnTo>
                      <a:lnTo>
                        <a:pt x="4549" y="936"/>
                      </a:lnTo>
                      <a:lnTo>
                        <a:pt x="4549" y="917"/>
                      </a:lnTo>
                      <a:lnTo>
                        <a:pt x="4549" y="890"/>
                      </a:lnTo>
                      <a:lnTo>
                        <a:pt x="4550" y="864"/>
                      </a:lnTo>
                      <a:lnTo>
                        <a:pt x="4550" y="841"/>
                      </a:lnTo>
                      <a:lnTo>
                        <a:pt x="4551" y="818"/>
                      </a:lnTo>
                      <a:lnTo>
                        <a:pt x="4551" y="807"/>
                      </a:lnTo>
                      <a:lnTo>
                        <a:pt x="4551" y="795"/>
                      </a:lnTo>
                      <a:lnTo>
                        <a:pt x="4552" y="781"/>
                      </a:lnTo>
                      <a:lnTo>
                        <a:pt x="4552" y="768"/>
                      </a:lnTo>
                      <a:lnTo>
                        <a:pt x="4553" y="760"/>
                      </a:lnTo>
                      <a:lnTo>
                        <a:pt x="4553" y="747"/>
                      </a:lnTo>
                      <a:lnTo>
                        <a:pt x="4553" y="741"/>
                      </a:lnTo>
                      <a:lnTo>
                        <a:pt x="4554" y="732"/>
                      </a:lnTo>
                      <a:lnTo>
                        <a:pt x="4554" y="723"/>
                      </a:lnTo>
                      <a:lnTo>
                        <a:pt x="4554" y="711"/>
                      </a:lnTo>
                      <a:lnTo>
                        <a:pt x="4555" y="709"/>
                      </a:lnTo>
                      <a:lnTo>
                        <a:pt x="4555" y="702"/>
                      </a:lnTo>
                      <a:lnTo>
                        <a:pt x="4556" y="693"/>
                      </a:lnTo>
                      <a:lnTo>
                        <a:pt x="4556" y="687"/>
                      </a:lnTo>
                      <a:lnTo>
                        <a:pt x="4556" y="686"/>
                      </a:lnTo>
                      <a:lnTo>
                        <a:pt x="4557" y="679"/>
                      </a:lnTo>
                      <a:lnTo>
                        <a:pt x="4557" y="671"/>
                      </a:lnTo>
                      <a:lnTo>
                        <a:pt x="4558" y="665"/>
                      </a:lnTo>
                      <a:lnTo>
                        <a:pt x="4558" y="660"/>
                      </a:lnTo>
                      <a:lnTo>
                        <a:pt x="4558" y="653"/>
                      </a:lnTo>
                      <a:lnTo>
                        <a:pt x="4559" y="653"/>
                      </a:lnTo>
                      <a:lnTo>
                        <a:pt x="4559" y="656"/>
                      </a:lnTo>
                      <a:lnTo>
                        <a:pt x="4559" y="654"/>
                      </a:lnTo>
                      <a:lnTo>
                        <a:pt x="4560" y="653"/>
                      </a:lnTo>
                      <a:lnTo>
                        <a:pt x="4560" y="652"/>
                      </a:lnTo>
                      <a:lnTo>
                        <a:pt x="4561" y="650"/>
                      </a:lnTo>
                      <a:lnTo>
                        <a:pt x="4561" y="649"/>
                      </a:lnTo>
                      <a:lnTo>
                        <a:pt x="4561" y="647"/>
                      </a:lnTo>
                      <a:lnTo>
                        <a:pt x="4562" y="645"/>
                      </a:lnTo>
                      <a:lnTo>
                        <a:pt x="4562" y="641"/>
                      </a:lnTo>
                      <a:lnTo>
                        <a:pt x="4563" y="638"/>
                      </a:lnTo>
                      <a:lnTo>
                        <a:pt x="4563" y="636"/>
                      </a:lnTo>
                      <a:lnTo>
                        <a:pt x="4563" y="634"/>
                      </a:lnTo>
                      <a:lnTo>
                        <a:pt x="4564" y="634"/>
                      </a:lnTo>
                      <a:lnTo>
                        <a:pt x="4564" y="633"/>
                      </a:lnTo>
                      <a:lnTo>
                        <a:pt x="4564" y="634"/>
                      </a:lnTo>
                      <a:lnTo>
                        <a:pt x="4565" y="636"/>
                      </a:lnTo>
                      <a:lnTo>
                        <a:pt x="4565" y="634"/>
                      </a:lnTo>
                      <a:lnTo>
                        <a:pt x="4566" y="631"/>
                      </a:lnTo>
                      <a:lnTo>
                        <a:pt x="4566" y="631"/>
                      </a:lnTo>
                      <a:lnTo>
                        <a:pt x="4566" y="634"/>
                      </a:lnTo>
                      <a:lnTo>
                        <a:pt x="4567" y="633"/>
                      </a:lnTo>
                      <a:lnTo>
                        <a:pt x="4567" y="631"/>
                      </a:lnTo>
                      <a:lnTo>
                        <a:pt x="4568" y="630"/>
                      </a:lnTo>
                      <a:lnTo>
                        <a:pt x="4568" y="626"/>
                      </a:lnTo>
                      <a:lnTo>
                        <a:pt x="4568" y="625"/>
                      </a:lnTo>
                      <a:lnTo>
                        <a:pt x="4569" y="624"/>
                      </a:lnTo>
                      <a:lnTo>
                        <a:pt x="4569" y="622"/>
                      </a:lnTo>
                      <a:lnTo>
                        <a:pt x="4570" y="622"/>
                      </a:lnTo>
                      <a:lnTo>
                        <a:pt x="4570" y="621"/>
                      </a:lnTo>
                      <a:lnTo>
                        <a:pt x="4570" y="621"/>
                      </a:lnTo>
                      <a:lnTo>
                        <a:pt x="4571" y="618"/>
                      </a:lnTo>
                      <a:lnTo>
                        <a:pt x="4571" y="612"/>
                      </a:lnTo>
                      <a:lnTo>
                        <a:pt x="4571" y="616"/>
                      </a:lnTo>
                      <a:lnTo>
                        <a:pt x="4572" y="617"/>
                      </a:lnTo>
                      <a:lnTo>
                        <a:pt x="4572" y="615"/>
                      </a:lnTo>
                      <a:lnTo>
                        <a:pt x="4573" y="609"/>
                      </a:lnTo>
                      <a:lnTo>
                        <a:pt x="4573" y="608"/>
                      </a:lnTo>
                      <a:lnTo>
                        <a:pt x="4573" y="604"/>
                      </a:lnTo>
                      <a:lnTo>
                        <a:pt x="4574" y="604"/>
                      </a:lnTo>
                      <a:lnTo>
                        <a:pt x="4574" y="606"/>
                      </a:lnTo>
                      <a:lnTo>
                        <a:pt x="4575" y="606"/>
                      </a:lnTo>
                      <a:lnTo>
                        <a:pt x="4575" y="607"/>
                      </a:lnTo>
                      <a:lnTo>
                        <a:pt x="4575" y="606"/>
                      </a:lnTo>
                      <a:lnTo>
                        <a:pt x="4576" y="607"/>
                      </a:lnTo>
                      <a:lnTo>
                        <a:pt x="4576" y="603"/>
                      </a:lnTo>
                      <a:lnTo>
                        <a:pt x="4576" y="600"/>
                      </a:lnTo>
                      <a:lnTo>
                        <a:pt x="4577" y="599"/>
                      </a:lnTo>
                      <a:lnTo>
                        <a:pt x="4577" y="598"/>
                      </a:lnTo>
                      <a:lnTo>
                        <a:pt x="4578" y="595"/>
                      </a:lnTo>
                      <a:lnTo>
                        <a:pt x="4578" y="592"/>
                      </a:lnTo>
                      <a:lnTo>
                        <a:pt x="4578" y="592"/>
                      </a:lnTo>
                      <a:lnTo>
                        <a:pt x="4579" y="594"/>
                      </a:lnTo>
                      <a:lnTo>
                        <a:pt x="4579" y="591"/>
                      </a:lnTo>
                      <a:lnTo>
                        <a:pt x="4580" y="594"/>
                      </a:lnTo>
                      <a:lnTo>
                        <a:pt x="4580" y="591"/>
                      </a:lnTo>
                      <a:lnTo>
                        <a:pt x="4580" y="585"/>
                      </a:lnTo>
                      <a:lnTo>
                        <a:pt x="4581" y="579"/>
                      </a:lnTo>
                      <a:lnTo>
                        <a:pt x="4581" y="576"/>
                      </a:lnTo>
                      <a:lnTo>
                        <a:pt x="4581" y="577"/>
                      </a:lnTo>
                      <a:lnTo>
                        <a:pt x="4582" y="579"/>
                      </a:lnTo>
                      <a:lnTo>
                        <a:pt x="4582" y="576"/>
                      </a:lnTo>
                      <a:lnTo>
                        <a:pt x="4583" y="573"/>
                      </a:lnTo>
                      <a:lnTo>
                        <a:pt x="4583" y="571"/>
                      </a:lnTo>
                      <a:lnTo>
                        <a:pt x="4583" y="570"/>
                      </a:lnTo>
                      <a:lnTo>
                        <a:pt x="4584" y="570"/>
                      </a:lnTo>
                      <a:lnTo>
                        <a:pt x="4584" y="569"/>
                      </a:lnTo>
                      <a:lnTo>
                        <a:pt x="4585" y="562"/>
                      </a:lnTo>
                      <a:lnTo>
                        <a:pt x="4585" y="561"/>
                      </a:lnTo>
                      <a:lnTo>
                        <a:pt x="4585" y="561"/>
                      </a:lnTo>
                      <a:lnTo>
                        <a:pt x="4586" y="557"/>
                      </a:lnTo>
                      <a:lnTo>
                        <a:pt x="4586" y="555"/>
                      </a:lnTo>
                      <a:lnTo>
                        <a:pt x="4586" y="555"/>
                      </a:lnTo>
                      <a:lnTo>
                        <a:pt x="4587" y="554"/>
                      </a:lnTo>
                      <a:lnTo>
                        <a:pt x="4587" y="551"/>
                      </a:lnTo>
                      <a:lnTo>
                        <a:pt x="4588" y="546"/>
                      </a:lnTo>
                      <a:lnTo>
                        <a:pt x="4588" y="544"/>
                      </a:lnTo>
                      <a:lnTo>
                        <a:pt x="4588" y="539"/>
                      </a:lnTo>
                      <a:lnTo>
                        <a:pt x="4589" y="540"/>
                      </a:lnTo>
                      <a:lnTo>
                        <a:pt x="4589" y="542"/>
                      </a:lnTo>
                      <a:lnTo>
                        <a:pt x="4590" y="539"/>
                      </a:lnTo>
                      <a:lnTo>
                        <a:pt x="4590" y="536"/>
                      </a:lnTo>
                      <a:lnTo>
                        <a:pt x="4590" y="533"/>
                      </a:lnTo>
                      <a:lnTo>
                        <a:pt x="4591" y="526"/>
                      </a:lnTo>
                      <a:lnTo>
                        <a:pt x="4591" y="515"/>
                      </a:lnTo>
                      <a:lnTo>
                        <a:pt x="4592" y="503"/>
                      </a:lnTo>
                      <a:lnTo>
                        <a:pt x="4592" y="495"/>
                      </a:lnTo>
                      <a:lnTo>
                        <a:pt x="4592" y="476"/>
                      </a:lnTo>
                      <a:lnTo>
                        <a:pt x="4593" y="465"/>
                      </a:lnTo>
                      <a:lnTo>
                        <a:pt x="4593" y="452"/>
                      </a:lnTo>
                      <a:lnTo>
                        <a:pt x="4593" y="438"/>
                      </a:lnTo>
                      <a:lnTo>
                        <a:pt x="4594" y="428"/>
                      </a:lnTo>
                      <a:lnTo>
                        <a:pt x="4594" y="412"/>
                      </a:lnTo>
                      <a:lnTo>
                        <a:pt x="4595" y="393"/>
                      </a:lnTo>
                      <a:lnTo>
                        <a:pt x="4595" y="377"/>
                      </a:lnTo>
                      <a:lnTo>
                        <a:pt x="4595" y="358"/>
                      </a:lnTo>
                      <a:lnTo>
                        <a:pt x="4596" y="336"/>
                      </a:lnTo>
                      <a:lnTo>
                        <a:pt x="4596" y="321"/>
                      </a:lnTo>
                      <a:lnTo>
                        <a:pt x="4597" y="310"/>
                      </a:lnTo>
                      <a:lnTo>
                        <a:pt x="4597" y="298"/>
                      </a:lnTo>
                      <a:lnTo>
                        <a:pt x="4597" y="285"/>
                      </a:lnTo>
                      <a:lnTo>
                        <a:pt x="4598" y="276"/>
                      </a:lnTo>
                      <a:lnTo>
                        <a:pt x="4598" y="260"/>
                      </a:lnTo>
                      <a:lnTo>
                        <a:pt x="4598" y="247"/>
                      </a:lnTo>
                      <a:lnTo>
                        <a:pt x="4599" y="232"/>
                      </a:lnTo>
                      <a:lnTo>
                        <a:pt x="4599" y="219"/>
                      </a:lnTo>
                      <a:lnTo>
                        <a:pt x="4600" y="207"/>
                      </a:lnTo>
                      <a:lnTo>
                        <a:pt x="4600" y="194"/>
                      </a:lnTo>
                      <a:lnTo>
                        <a:pt x="4600" y="182"/>
                      </a:lnTo>
                      <a:lnTo>
                        <a:pt x="4601" y="179"/>
                      </a:lnTo>
                      <a:lnTo>
                        <a:pt x="4601" y="176"/>
                      </a:lnTo>
                      <a:lnTo>
                        <a:pt x="4602" y="188"/>
                      </a:lnTo>
                      <a:lnTo>
                        <a:pt x="4602" y="200"/>
                      </a:lnTo>
                      <a:lnTo>
                        <a:pt x="4602" y="222"/>
                      </a:lnTo>
                      <a:lnTo>
                        <a:pt x="4603" y="250"/>
                      </a:lnTo>
                      <a:lnTo>
                        <a:pt x="4603" y="286"/>
                      </a:lnTo>
                      <a:lnTo>
                        <a:pt x="4603" y="324"/>
                      </a:lnTo>
                      <a:lnTo>
                        <a:pt x="4604" y="372"/>
                      </a:lnTo>
                      <a:lnTo>
                        <a:pt x="4604" y="423"/>
                      </a:lnTo>
                      <a:lnTo>
                        <a:pt x="4605" y="476"/>
                      </a:lnTo>
                      <a:lnTo>
                        <a:pt x="4605" y="526"/>
                      </a:lnTo>
                      <a:lnTo>
                        <a:pt x="4605" y="571"/>
                      </a:lnTo>
                      <a:lnTo>
                        <a:pt x="4606" y="610"/>
                      </a:lnTo>
                      <a:lnTo>
                        <a:pt x="4606" y="647"/>
                      </a:lnTo>
                      <a:lnTo>
                        <a:pt x="4607" y="680"/>
                      </a:lnTo>
                      <a:lnTo>
                        <a:pt x="4607" y="717"/>
                      </a:lnTo>
                      <a:lnTo>
                        <a:pt x="4607" y="751"/>
                      </a:lnTo>
                      <a:lnTo>
                        <a:pt x="4608" y="789"/>
                      </a:lnTo>
                      <a:lnTo>
                        <a:pt x="4608" y="831"/>
                      </a:lnTo>
                      <a:lnTo>
                        <a:pt x="4609" y="880"/>
                      </a:lnTo>
                      <a:lnTo>
                        <a:pt x="4609" y="933"/>
                      </a:lnTo>
                      <a:lnTo>
                        <a:pt x="4609" y="980"/>
                      </a:lnTo>
                      <a:lnTo>
                        <a:pt x="4610" y="1018"/>
                      </a:lnTo>
                      <a:lnTo>
                        <a:pt x="4610" y="1042"/>
                      </a:lnTo>
                      <a:lnTo>
                        <a:pt x="4610" y="1054"/>
                      </a:lnTo>
                      <a:lnTo>
                        <a:pt x="4611" y="1054"/>
                      </a:lnTo>
                      <a:lnTo>
                        <a:pt x="4611" y="1049"/>
                      </a:lnTo>
                      <a:lnTo>
                        <a:pt x="4612" y="1032"/>
                      </a:lnTo>
                      <a:lnTo>
                        <a:pt x="4612" y="1004"/>
                      </a:lnTo>
                      <a:lnTo>
                        <a:pt x="4612" y="971"/>
                      </a:lnTo>
                      <a:lnTo>
                        <a:pt x="4613" y="933"/>
                      </a:lnTo>
                      <a:lnTo>
                        <a:pt x="4613" y="888"/>
                      </a:lnTo>
                      <a:lnTo>
                        <a:pt x="4614" y="845"/>
                      </a:lnTo>
                      <a:lnTo>
                        <a:pt x="4614" y="811"/>
                      </a:lnTo>
                      <a:lnTo>
                        <a:pt x="4614" y="790"/>
                      </a:lnTo>
                      <a:lnTo>
                        <a:pt x="4615" y="776"/>
                      </a:lnTo>
                      <a:lnTo>
                        <a:pt x="4615" y="787"/>
                      </a:lnTo>
                      <a:lnTo>
                        <a:pt x="4615" y="812"/>
                      </a:lnTo>
                      <a:lnTo>
                        <a:pt x="4616" y="858"/>
                      </a:lnTo>
                      <a:lnTo>
                        <a:pt x="4616" y="923"/>
                      </a:lnTo>
                      <a:lnTo>
                        <a:pt x="4617" y="1002"/>
                      </a:lnTo>
                      <a:lnTo>
                        <a:pt x="4617" y="1093"/>
                      </a:lnTo>
                      <a:lnTo>
                        <a:pt x="4617" y="1187"/>
                      </a:lnTo>
                      <a:lnTo>
                        <a:pt x="4618" y="1287"/>
                      </a:lnTo>
                      <a:lnTo>
                        <a:pt x="4618" y="1390"/>
                      </a:lnTo>
                      <a:lnTo>
                        <a:pt x="4619" y="1491"/>
                      </a:lnTo>
                      <a:lnTo>
                        <a:pt x="4619" y="1583"/>
                      </a:lnTo>
                      <a:lnTo>
                        <a:pt x="4619" y="1654"/>
                      </a:lnTo>
                      <a:lnTo>
                        <a:pt x="4620" y="1693"/>
                      </a:lnTo>
                      <a:lnTo>
                        <a:pt x="4620" y="1712"/>
                      </a:lnTo>
                      <a:lnTo>
                        <a:pt x="4620" y="1725"/>
                      </a:lnTo>
                      <a:lnTo>
                        <a:pt x="4621" y="1727"/>
                      </a:lnTo>
                      <a:lnTo>
                        <a:pt x="4621" y="1724"/>
                      </a:lnTo>
                      <a:lnTo>
                        <a:pt x="4622" y="1712"/>
                      </a:lnTo>
                      <a:lnTo>
                        <a:pt x="4622" y="1708"/>
                      </a:lnTo>
                      <a:lnTo>
                        <a:pt x="4622" y="1704"/>
                      </a:lnTo>
                      <a:lnTo>
                        <a:pt x="4623" y="1712"/>
                      </a:lnTo>
                      <a:lnTo>
                        <a:pt x="4623" y="1732"/>
                      </a:lnTo>
                      <a:lnTo>
                        <a:pt x="4624" y="1765"/>
                      </a:lnTo>
                      <a:lnTo>
                        <a:pt x="4624" y="1810"/>
                      </a:lnTo>
                      <a:lnTo>
                        <a:pt x="4624" y="1859"/>
                      </a:lnTo>
                      <a:lnTo>
                        <a:pt x="4625" y="1917"/>
                      </a:lnTo>
                      <a:lnTo>
                        <a:pt x="4625" y="1979"/>
                      </a:lnTo>
                      <a:lnTo>
                        <a:pt x="4625" y="2044"/>
                      </a:lnTo>
                      <a:lnTo>
                        <a:pt x="4626" y="2108"/>
                      </a:lnTo>
                      <a:lnTo>
                        <a:pt x="4626" y="2179"/>
                      </a:lnTo>
                      <a:lnTo>
                        <a:pt x="4627" y="2237"/>
                      </a:lnTo>
                      <a:lnTo>
                        <a:pt x="4627" y="2275"/>
                      </a:lnTo>
                      <a:lnTo>
                        <a:pt x="4627" y="2286"/>
                      </a:lnTo>
                      <a:lnTo>
                        <a:pt x="4628" y="2275"/>
                      </a:lnTo>
                      <a:lnTo>
                        <a:pt x="4628" y="2239"/>
                      </a:lnTo>
                      <a:lnTo>
                        <a:pt x="4629" y="2200"/>
                      </a:lnTo>
                      <a:lnTo>
                        <a:pt x="4629" y="2166"/>
                      </a:lnTo>
                      <a:lnTo>
                        <a:pt x="4629" y="2137"/>
                      </a:lnTo>
                      <a:lnTo>
                        <a:pt x="4630" y="2115"/>
                      </a:lnTo>
                      <a:lnTo>
                        <a:pt x="4630" y="2095"/>
                      </a:lnTo>
                      <a:lnTo>
                        <a:pt x="4631" y="2074"/>
                      </a:lnTo>
                      <a:lnTo>
                        <a:pt x="4631" y="2040"/>
                      </a:lnTo>
                      <a:lnTo>
                        <a:pt x="4631" y="2009"/>
                      </a:lnTo>
                      <a:lnTo>
                        <a:pt x="4632" y="1982"/>
                      </a:lnTo>
                      <a:lnTo>
                        <a:pt x="4632" y="1960"/>
                      </a:lnTo>
                      <a:lnTo>
                        <a:pt x="4632" y="1942"/>
                      </a:lnTo>
                      <a:lnTo>
                        <a:pt x="4633" y="1927"/>
                      </a:lnTo>
                      <a:lnTo>
                        <a:pt x="4633" y="1922"/>
                      </a:lnTo>
                      <a:lnTo>
                        <a:pt x="4634" y="1930"/>
                      </a:lnTo>
                      <a:lnTo>
                        <a:pt x="4634" y="1954"/>
                      </a:lnTo>
                      <a:lnTo>
                        <a:pt x="4634" y="1988"/>
                      </a:lnTo>
                      <a:lnTo>
                        <a:pt x="4635" y="2034"/>
                      </a:lnTo>
                      <a:lnTo>
                        <a:pt x="4635" y="2081"/>
                      </a:lnTo>
                      <a:lnTo>
                        <a:pt x="4636" y="2120"/>
                      </a:lnTo>
                      <a:lnTo>
                        <a:pt x="4636" y="2159"/>
                      </a:lnTo>
                      <a:lnTo>
                        <a:pt x="4636" y="2192"/>
                      </a:lnTo>
                      <a:lnTo>
                        <a:pt x="4637" y="2231"/>
                      </a:lnTo>
                      <a:lnTo>
                        <a:pt x="4637" y="2283"/>
                      </a:lnTo>
                      <a:lnTo>
                        <a:pt x="4637" y="2341"/>
                      </a:lnTo>
                      <a:lnTo>
                        <a:pt x="4638" y="2418"/>
                      </a:lnTo>
                      <a:lnTo>
                        <a:pt x="4638" y="2500"/>
                      </a:lnTo>
                      <a:lnTo>
                        <a:pt x="4639" y="2587"/>
                      </a:lnTo>
                      <a:lnTo>
                        <a:pt x="4639" y="2664"/>
                      </a:lnTo>
                      <a:lnTo>
                        <a:pt x="4639" y="2727"/>
                      </a:lnTo>
                      <a:lnTo>
                        <a:pt x="4640" y="2768"/>
                      </a:lnTo>
                      <a:lnTo>
                        <a:pt x="4640" y="2799"/>
                      </a:lnTo>
                      <a:lnTo>
                        <a:pt x="4641" y="2823"/>
                      </a:lnTo>
                      <a:lnTo>
                        <a:pt x="4641" y="2844"/>
                      </a:lnTo>
                      <a:lnTo>
                        <a:pt x="4641" y="2869"/>
                      </a:lnTo>
                      <a:lnTo>
                        <a:pt x="4642" y="2894"/>
                      </a:lnTo>
                      <a:lnTo>
                        <a:pt x="4642" y="2909"/>
                      </a:lnTo>
                      <a:lnTo>
                        <a:pt x="4642" y="2916"/>
                      </a:lnTo>
                      <a:lnTo>
                        <a:pt x="4643" y="2909"/>
                      </a:lnTo>
                      <a:lnTo>
                        <a:pt x="4643" y="2877"/>
                      </a:lnTo>
                      <a:lnTo>
                        <a:pt x="4644" y="2828"/>
                      </a:lnTo>
                      <a:lnTo>
                        <a:pt x="4644" y="2753"/>
                      </a:lnTo>
                      <a:lnTo>
                        <a:pt x="4644" y="2665"/>
                      </a:lnTo>
                      <a:lnTo>
                        <a:pt x="4645" y="2573"/>
                      </a:lnTo>
                      <a:lnTo>
                        <a:pt x="4645" y="2490"/>
                      </a:lnTo>
                      <a:lnTo>
                        <a:pt x="4646" y="2430"/>
                      </a:lnTo>
                      <a:lnTo>
                        <a:pt x="4646" y="2391"/>
                      </a:lnTo>
                      <a:lnTo>
                        <a:pt x="4646" y="2376"/>
                      </a:lnTo>
                      <a:lnTo>
                        <a:pt x="4647" y="2373"/>
                      </a:lnTo>
                      <a:lnTo>
                        <a:pt x="4647" y="2375"/>
                      </a:lnTo>
                      <a:lnTo>
                        <a:pt x="4648" y="2378"/>
                      </a:lnTo>
                      <a:lnTo>
                        <a:pt x="4648" y="2381"/>
                      </a:lnTo>
                      <a:lnTo>
                        <a:pt x="4648" y="2381"/>
                      </a:lnTo>
                      <a:lnTo>
                        <a:pt x="4649" y="2376"/>
                      </a:lnTo>
                      <a:lnTo>
                        <a:pt x="4649" y="2371"/>
                      </a:lnTo>
                      <a:lnTo>
                        <a:pt x="4649" y="2376"/>
                      </a:lnTo>
                      <a:lnTo>
                        <a:pt x="4650" y="2389"/>
                      </a:lnTo>
                      <a:lnTo>
                        <a:pt x="4650" y="2420"/>
                      </a:lnTo>
                      <a:lnTo>
                        <a:pt x="4651" y="2451"/>
                      </a:lnTo>
                      <a:lnTo>
                        <a:pt x="4651" y="2474"/>
                      </a:lnTo>
                      <a:lnTo>
                        <a:pt x="4651" y="2481"/>
                      </a:lnTo>
                      <a:lnTo>
                        <a:pt x="4652" y="2465"/>
                      </a:lnTo>
                      <a:lnTo>
                        <a:pt x="4652" y="2426"/>
                      </a:lnTo>
                      <a:lnTo>
                        <a:pt x="4653" y="2353"/>
                      </a:lnTo>
                      <a:lnTo>
                        <a:pt x="4653" y="2261"/>
                      </a:lnTo>
                      <a:lnTo>
                        <a:pt x="4653" y="2161"/>
                      </a:lnTo>
                      <a:lnTo>
                        <a:pt x="4654" y="2058"/>
                      </a:lnTo>
                      <a:lnTo>
                        <a:pt x="4654" y="1948"/>
                      </a:lnTo>
                      <a:lnTo>
                        <a:pt x="4654" y="1831"/>
                      </a:lnTo>
                      <a:lnTo>
                        <a:pt x="4655" y="1712"/>
                      </a:lnTo>
                      <a:lnTo>
                        <a:pt x="4655" y="1584"/>
                      </a:lnTo>
                      <a:lnTo>
                        <a:pt x="4656" y="1463"/>
                      </a:lnTo>
                      <a:lnTo>
                        <a:pt x="4656" y="1352"/>
                      </a:lnTo>
                      <a:lnTo>
                        <a:pt x="4656" y="1265"/>
                      </a:lnTo>
                      <a:lnTo>
                        <a:pt x="4657" y="1199"/>
                      </a:lnTo>
                      <a:lnTo>
                        <a:pt x="4657" y="1151"/>
                      </a:lnTo>
                      <a:lnTo>
                        <a:pt x="4658" y="1118"/>
                      </a:lnTo>
                      <a:lnTo>
                        <a:pt x="4658" y="1094"/>
                      </a:lnTo>
                      <a:lnTo>
                        <a:pt x="4658" y="1073"/>
                      </a:lnTo>
                      <a:lnTo>
                        <a:pt x="4659" y="1061"/>
                      </a:lnTo>
                      <a:lnTo>
                        <a:pt x="4659" y="1041"/>
                      </a:lnTo>
                      <a:lnTo>
                        <a:pt x="4659" y="1021"/>
                      </a:lnTo>
                      <a:lnTo>
                        <a:pt x="4660" y="1005"/>
                      </a:lnTo>
                      <a:lnTo>
                        <a:pt x="4660" y="986"/>
                      </a:lnTo>
                      <a:lnTo>
                        <a:pt x="4661" y="968"/>
                      </a:lnTo>
                      <a:lnTo>
                        <a:pt x="4661" y="947"/>
                      </a:lnTo>
                      <a:lnTo>
                        <a:pt x="4661" y="934"/>
                      </a:lnTo>
                      <a:lnTo>
                        <a:pt x="4662" y="924"/>
                      </a:lnTo>
                      <a:lnTo>
                        <a:pt x="4662" y="911"/>
                      </a:lnTo>
                      <a:lnTo>
                        <a:pt x="4663" y="898"/>
                      </a:lnTo>
                      <a:lnTo>
                        <a:pt x="4663" y="889"/>
                      </a:lnTo>
                      <a:lnTo>
                        <a:pt x="4663" y="884"/>
                      </a:lnTo>
                      <a:lnTo>
                        <a:pt x="4664" y="879"/>
                      </a:lnTo>
                      <a:lnTo>
                        <a:pt x="4664" y="878"/>
                      </a:lnTo>
                      <a:lnTo>
                        <a:pt x="4664" y="874"/>
                      </a:lnTo>
                      <a:lnTo>
                        <a:pt x="4665" y="869"/>
                      </a:lnTo>
                      <a:lnTo>
                        <a:pt x="4665" y="866"/>
                      </a:lnTo>
                      <a:lnTo>
                        <a:pt x="4666" y="862"/>
                      </a:lnTo>
                      <a:lnTo>
                        <a:pt x="4666" y="866"/>
                      </a:lnTo>
                      <a:lnTo>
                        <a:pt x="4666" y="869"/>
                      </a:lnTo>
                      <a:lnTo>
                        <a:pt x="4667" y="867"/>
                      </a:lnTo>
                      <a:lnTo>
                        <a:pt x="4667" y="871"/>
                      </a:lnTo>
                      <a:lnTo>
                        <a:pt x="4668" y="873"/>
                      </a:lnTo>
                      <a:lnTo>
                        <a:pt x="4668" y="877"/>
                      </a:lnTo>
                      <a:lnTo>
                        <a:pt x="4668" y="882"/>
                      </a:lnTo>
                      <a:lnTo>
                        <a:pt x="4669" y="892"/>
                      </a:lnTo>
                      <a:lnTo>
                        <a:pt x="4669" y="899"/>
                      </a:lnTo>
                      <a:lnTo>
                        <a:pt x="4670" y="909"/>
                      </a:lnTo>
                      <a:lnTo>
                        <a:pt x="4670" y="917"/>
                      </a:lnTo>
                      <a:lnTo>
                        <a:pt x="4670" y="929"/>
                      </a:lnTo>
                      <a:lnTo>
                        <a:pt x="4671" y="941"/>
                      </a:lnTo>
                      <a:lnTo>
                        <a:pt x="4671" y="953"/>
                      </a:lnTo>
                      <a:lnTo>
                        <a:pt x="4671" y="968"/>
                      </a:lnTo>
                      <a:lnTo>
                        <a:pt x="4672" y="986"/>
                      </a:lnTo>
                      <a:lnTo>
                        <a:pt x="4672" y="1008"/>
                      </a:lnTo>
                      <a:lnTo>
                        <a:pt x="4673" y="1020"/>
                      </a:lnTo>
                      <a:lnTo>
                        <a:pt x="4673" y="1040"/>
                      </a:lnTo>
                      <a:lnTo>
                        <a:pt x="4673" y="1057"/>
                      </a:lnTo>
                      <a:lnTo>
                        <a:pt x="4674" y="1079"/>
                      </a:lnTo>
                      <a:lnTo>
                        <a:pt x="4674" y="1099"/>
                      </a:lnTo>
                      <a:lnTo>
                        <a:pt x="4675" y="1120"/>
                      </a:lnTo>
                      <a:lnTo>
                        <a:pt x="4675" y="1138"/>
                      </a:lnTo>
                      <a:lnTo>
                        <a:pt x="4675" y="1160"/>
                      </a:lnTo>
                      <a:lnTo>
                        <a:pt x="4676" y="1181"/>
                      </a:lnTo>
                      <a:lnTo>
                        <a:pt x="4676" y="1203"/>
                      </a:lnTo>
                      <a:lnTo>
                        <a:pt x="4676" y="1227"/>
                      </a:lnTo>
                      <a:lnTo>
                        <a:pt x="4677" y="1252"/>
                      </a:lnTo>
                      <a:lnTo>
                        <a:pt x="4677" y="1279"/>
                      </a:lnTo>
                      <a:lnTo>
                        <a:pt x="4678" y="1299"/>
                      </a:lnTo>
                      <a:lnTo>
                        <a:pt x="4678" y="1315"/>
                      </a:lnTo>
                      <a:lnTo>
                        <a:pt x="4678" y="1337"/>
                      </a:lnTo>
                      <a:lnTo>
                        <a:pt x="4679" y="1356"/>
                      </a:lnTo>
                      <a:lnTo>
                        <a:pt x="4679" y="1375"/>
                      </a:lnTo>
                      <a:lnTo>
                        <a:pt x="4680" y="1395"/>
                      </a:lnTo>
                      <a:lnTo>
                        <a:pt x="4680" y="1410"/>
                      </a:lnTo>
                      <a:lnTo>
                        <a:pt x="4680" y="1421"/>
                      </a:lnTo>
                      <a:lnTo>
                        <a:pt x="4681" y="1436"/>
                      </a:lnTo>
                      <a:lnTo>
                        <a:pt x="4681" y="1454"/>
                      </a:lnTo>
                      <a:lnTo>
                        <a:pt x="4681" y="1468"/>
                      </a:lnTo>
                      <a:lnTo>
                        <a:pt x="4682" y="1480"/>
                      </a:lnTo>
                      <a:lnTo>
                        <a:pt x="4682" y="1492"/>
                      </a:lnTo>
                      <a:lnTo>
                        <a:pt x="4683" y="1498"/>
                      </a:lnTo>
                      <a:lnTo>
                        <a:pt x="4683" y="1511"/>
                      </a:lnTo>
                      <a:lnTo>
                        <a:pt x="4683" y="1516"/>
                      </a:lnTo>
                      <a:lnTo>
                        <a:pt x="4684" y="1529"/>
                      </a:lnTo>
                      <a:lnTo>
                        <a:pt x="4684" y="1537"/>
                      </a:lnTo>
                      <a:lnTo>
                        <a:pt x="4685" y="1543"/>
                      </a:lnTo>
                      <a:lnTo>
                        <a:pt x="4685" y="1549"/>
                      </a:lnTo>
                      <a:lnTo>
                        <a:pt x="4685" y="1554"/>
                      </a:lnTo>
                      <a:lnTo>
                        <a:pt x="4686" y="1555"/>
                      </a:lnTo>
                      <a:lnTo>
                        <a:pt x="4686" y="1556"/>
                      </a:lnTo>
                      <a:lnTo>
                        <a:pt x="4687" y="1559"/>
                      </a:lnTo>
                      <a:lnTo>
                        <a:pt x="4687" y="1560"/>
                      </a:lnTo>
                      <a:lnTo>
                        <a:pt x="4687" y="1567"/>
                      </a:lnTo>
                      <a:lnTo>
                        <a:pt x="4688" y="1571"/>
                      </a:lnTo>
                      <a:lnTo>
                        <a:pt x="4688" y="1574"/>
                      </a:lnTo>
                      <a:lnTo>
                        <a:pt x="4688" y="1574"/>
                      </a:lnTo>
                      <a:lnTo>
                        <a:pt x="4689" y="1582"/>
                      </a:lnTo>
                      <a:lnTo>
                        <a:pt x="4689" y="1583"/>
                      </a:lnTo>
                      <a:lnTo>
                        <a:pt x="4690" y="1586"/>
                      </a:lnTo>
                      <a:lnTo>
                        <a:pt x="4690" y="1583"/>
                      </a:lnTo>
                      <a:lnTo>
                        <a:pt x="4690" y="1585"/>
                      </a:lnTo>
                      <a:lnTo>
                        <a:pt x="4691" y="1584"/>
                      </a:lnTo>
                      <a:lnTo>
                        <a:pt x="4691" y="1583"/>
                      </a:lnTo>
                      <a:lnTo>
                        <a:pt x="4692" y="1584"/>
                      </a:lnTo>
                      <a:lnTo>
                        <a:pt x="4692" y="1585"/>
                      </a:lnTo>
                      <a:lnTo>
                        <a:pt x="4692" y="1583"/>
                      </a:lnTo>
                      <a:lnTo>
                        <a:pt x="4693" y="1579"/>
                      </a:lnTo>
                      <a:lnTo>
                        <a:pt x="4693" y="1575"/>
                      </a:lnTo>
                      <a:lnTo>
                        <a:pt x="4693" y="1577"/>
                      </a:lnTo>
                      <a:lnTo>
                        <a:pt x="4694" y="1579"/>
                      </a:lnTo>
                      <a:lnTo>
                        <a:pt x="4694" y="1580"/>
                      </a:lnTo>
                      <a:lnTo>
                        <a:pt x="4695" y="1582"/>
                      </a:lnTo>
                      <a:lnTo>
                        <a:pt x="4695" y="1576"/>
                      </a:lnTo>
                      <a:lnTo>
                        <a:pt x="4695" y="1571"/>
                      </a:lnTo>
                      <a:lnTo>
                        <a:pt x="4696" y="1567"/>
                      </a:lnTo>
                      <a:lnTo>
                        <a:pt x="4696" y="1566"/>
                      </a:lnTo>
                      <a:lnTo>
                        <a:pt x="4697" y="1566"/>
                      </a:lnTo>
                      <a:lnTo>
                        <a:pt x="4697" y="1564"/>
                      </a:lnTo>
                      <a:lnTo>
                        <a:pt x="4697" y="1562"/>
                      </a:lnTo>
                      <a:lnTo>
                        <a:pt x="4698" y="1556"/>
                      </a:lnTo>
                      <a:lnTo>
                        <a:pt x="4698" y="1552"/>
                      </a:lnTo>
                      <a:lnTo>
                        <a:pt x="4698" y="1549"/>
                      </a:lnTo>
                      <a:lnTo>
                        <a:pt x="4699" y="1547"/>
                      </a:lnTo>
                      <a:lnTo>
                        <a:pt x="4699" y="1546"/>
                      </a:lnTo>
                      <a:lnTo>
                        <a:pt x="4700" y="1547"/>
                      </a:lnTo>
                      <a:lnTo>
                        <a:pt x="4700" y="1543"/>
                      </a:lnTo>
                      <a:lnTo>
                        <a:pt x="4700" y="1540"/>
                      </a:lnTo>
                      <a:lnTo>
                        <a:pt x="4701" y="1532"/>
                      </a:lnTo>
                      <a:lnTo>
                        <a:pt x="4701" y="1531"/>
                      </a:lnTo>
                      <a:lnTo>
                        <a:pt x="4702" y="1531"/>
                      </a:lnTo>
                      <a:lnTo>
                        <a:pt x="4702" y="1529"/>
                      </a:lnTo>
                      <a:lnTo>
                        <a:pt x="4702" y="1527"/>
                      </a:lnTo>
                      <a:lnTo>
                        <a:pt x="4703" y="1520"/>
                      </a:lnTo>
                      <a:lnTo>
                        <a:pt x="4703" y="1520"/>
                      </a:lnTo>
                      <a:lnTo>
                        <a:pt x="4703" y="1517"/>
                      </a:lnTo>
                      <a:lnTo>
                        <a:pt x="4704" y="1516"/>
                      </a:lnTo>
                      <a:lnTo>
                        <a:pt x="4704" y="1512"/>
                      </a:lnTo>
                      <a:lnTo>
                        <a:pt x="4705" y="1508"/>
                      </a:lnTo>
                      <a:lnTo>
                        <a:pt x="4705" y="1504"/>
                      </a:lnTo>
                      <a:lnTo>
                        <a:pt x="4705" y="1503"/>
                      </a:lnTo>
                      <a:lnTo>
                        <a:pt x="4706" y="1499"/>
                      </a:lnTo>
                      <a:lnTo>
                        <a:pt x="4706" y="1496"/>
                      </a:lnTo>
                      <a:lnTo>
                        <a:pt x="4707" y="1489"/>
                      </a:lnTo>
                      <a:lnTo>
                        <a:pt x="4707" y="1491"/>
                      </a:lnTo>
                      <a:lnTo>
                        <a:pt x="4707" y="1489"/>
                      </a:lnTo>
                      <a:lnTo>
                        <a:pt x="4708" y="1485"/>
                      </a:lnTo>
                      <a:lnTo>
                        <a:pt x="4708" y="1477"/>
                      </a:lnTo>
                      <a:lnTo>
                        <a:pt x="4709" y="1474"/>
                      </a:lnTo>
                      <a:lnTo>
                        <a:pt x="4709" y="1467"/>
                      </a:lnTo>
                      <a:lnTo>
                        <a:pt x="4709" y="1466"/>
                      </a:lnTo>
                      <a:lnTo>
                        <a:pt x="4710" y="1460"/>
                      </a:lnTo>
                      <a:lnTo>
                        <a:pt x="4710" y="1457"/>
                      </a:lnTo>
                      <a:lnTo>
                        <a:pt x="4710" y="1454"/>
                      </a:lnTo>
                      <a:lnTo>
                        <a:pt x="4711" y="1451"/>
                      </a:lnTo>
                      <a:lnTo>
                        <a:pt x="4711" y="1453"/>
                      </a:lnTo>
                      <a:lnTo>
                        <a:pt x="4712" y="1454"/>
                      </a:lnTo>
                      <a:lnTo>
                        <a:pt x="4712" y="1451"/>
                      </a:lnTo>
                      <a:lnTo>
                        <a:pt x="4712" y="1451"/>
                      </a:lnTo>
                      <a:lnTo>
                        <a:pt x="4713" y="1446"/>
                      </a:lnTo>
                      <a:lnTo>
                        <a:pt x="4713" y="1441"/>
                      </a:lnTo>
                      <a:lnTo>
                        <a:pt x="4714" y="1436"/>
                      </a:lnTo>
                      <a:lnTo>
                        <a:pt x="4714" y="1436"/>
                      </a:lnTo>
                      <a:lnTo>
                        <a:pt x="4714" y="1435"/>
                      </a:lnTo>
                      <a:lnTo>
                        <a:pt x="4715" y="1432"/>
                      </a:lnTo>
                      <a:lnTo>
                        <a:pt x="4715" y="1430"/>
                      </a:lnTo>
                      <a:lnTo>
                        <a:pt x="4715" y="1429"/>
                      </a:lnTo>
                      <a:lnTo>
                        <a:pt x="4716" y="1424"/>
                      </a:lnTo>
                      <a:lnTo>
                        <a:pt x="4716" y="1420"/>
                      </a:lnTo>
                      <a:lnTo>
                        <a:pt x="4717" y="1421"/>
                      </a:lnTo>
                      <a:lnTo>
                        <a:pt x="4717" y="1418"/>
                      </a:lnTo>
                      <a:lnTo>
                        <a:pt x="4717" y="1414"/>
                      </a:lnTo>
                      <a:lnTo>
                        <a:pt x="4718" y="1411"/>
                      </a:lnTo>
                      <a:lnTo>
                        <a:pt x="4718" y="1411"/>
                      </a:lnTo>
                      <a:lnTo>
                        <a:pt x="4719" y="1405"/>
                      </a:lnTo>
                      <a:lnTo>
                        <a:pt x="4719" y="1408"/>
                      </a:lnTo>
                      <a:lnTo>
                        <a:pt x="4719" y="1403"/>
                      </a:lnTo>
                      <a:lnTo>
                        <a:pt x="4720" y="1397"/>
                      </a:lnTo>
                      <a:lnTo>
                        <a:pt x="4720" y="1393"/>
                      </a:lnTo>
                      <a:lnTo>
                        <a:pt x="4720" y="1390"/>
                      </a:lnTo>
                      <a:lnTo>
                        <a:pt x="4721" y="1390"/>
                      </a:lnTo>
                      <a:lnTo>
                        <a:pt x="4721" y="1386"/>
                      </a:lnTo>
                      <a:lnTo>
                        <a:pt x="4722" y="1382"/>
                      </a:lnTo>
                      <a:lnTo>
                        <a:pt x="4722" y="1378"/>
                      </a:lnTo>
                      <a:lnTo>
                        <a:pt x="4722" y="1371"/>
                      </a:lnTo>
                      <a:lnTo>
                        <a:pt x="4723" y="1368"/>
                      </a:lnTo>
                      <a:lnTo>
                        <a:pt x="4723" y="1363"/>
                      </a:lnTo>
                      <a:lnTo>
                        <a:pt x="4724" y="1362"/>
                      </a:lnTo>
                      <a:lnTo>
                        <a:pt x="4724" y="1363"/>
                      </a:lnTo>
                      <a:lnTo>
                        <a:pt x="4724" y="1361"/>
                      </a:lnTo>
                      <a:lnTo>
                        <a:pt x="4725" y="1359"/>
                      </a:lnTo>
                      <a:lnTo>
                        <a:pt x="4725" y="1358"/>
                      </a:lnTo>
                      <a:lnTo>
                        <a:pt x="4726" y="1348"/>
                      </a:lnTo>
                      <a:lnTo>
                        <a:pt x="4726" y="1343"/>
                      </a:lnTo>
                      <a:lnTo>
                        <a:pt x="4726" y="1343"/>
                      </a:lnTo>
                      <a:lnTo>
                        <a:pt x="4727" y="1341"/>
                      </a:lnTo>
                      <a:lnTo>
                        <a:pt x="4727" y="1335"/>
                      </a:lnTo>
                      <a:lnTo>
                        <a:pt x="4727" y="1335"/>
                      </a:lnTo>
                      <a:lnTo>
                        <a:pt x="4728" y="1334"/>
                      </a:lnTo>
                      <a:lnTo>
                        <a:pt x="4728" y="1327"/>
                      </a:lnTo>
                      <a:lnTo>
                        <a:pt x="4729" y="1323"/>
                      </a:lnTo>
                      <a:lnTo>
                        <a:pt x="4729" y="1324"/>
                      </a:lnTo>
                      <a:lnTo>
                        <a:pt x="4729" y="1322"/>
                      </a:lnTo>
                      <a:lnTo>
                        <a:pt x="4730" y="1317"/>
                      </a:lnTo>
                      <a:lnTo>
                        <a:pt x="4730" y="1316"/>
                      </a:lnTo>
                      <a:lnTo>
                        <a:pt x="4731" y="1314"/>
                      </a:lnTo>
                      <a:lnTo>
                        <a:pt x="4731" y="1308"/>
                      </a:lnTo>
                      <a:lnTo>
                        <a:pt x="4731" y="1303"/>
                      </a:lnTo>
                      <a:lnTo>
                        <a:pt x="4732" y="1300"/>
                      </a:lnTo>
                      <a:lnTo>
                        <a:pt x="4732" y="1301"/>
                      </a:lnTo>
                      <a:lnTo>
                        <a:pt x="4732" y="1306"/>
                      </a:lnTo>
                      <a:lnTo>
                        <a:pt x="4733" y="1298"/>
                      </a:lnTo>
                      <a:lnTo>
                        <a:pt x="4733" y="1295"/>
                      </a:lnTo>
                      <a:lnTo>
                        <a:pt x="4734" y="1291"/>
                      </a:lnTo>
                      <a:lnTo>
                        <a:pt x="4734" y="1290"/>
                      </a:lnTo>
                      <a:lnTo>
                        <a:pt x="4734" y="1288"/>
                      </a:lnTo>
                      <a:lnTo>
                        <a:pt x="4735" y="1284"/>
                      </a:lnTo>
                      <a:lnTo>
                        <a:pt x="4735" y="1277"/>
                      </a:lnTo>
                      <a:lnTo>
                        <a:pt x="4736" y="1276"/>
                      </a:lnTo>
                      <a:lnTo>
                        <a:pt x="4736" y="1271"/>
                      </a:lnTo>
                      <a:lnTo>
                        <a:pt x="4736" y="1270"/>
                      </a:lnTo>
                      <a:lnTo>
                        <a:pt x="4737" y="1264"/>
                      </a:lnTo>
                      <a:lnTo>
                        <a:pt x="4737" y="1266"/>
                      </a:lnTo>
                      <a:lnTo>
                        <a:pt x="4737" y="1265"/>
                      </a:lnTo>
                      <a:lnTo>
                        <a:pt x="4738" y="1260"/>
                      </a:lnTo>
                      <a:lnTo>
                        <a:pt x="4738" y="1256"/>
                      </a:lnTo>
                      <a:lnTo>
                        <a:pt x="4739" y="1254"/>
                      </a:lnTo>
                      <a:lnTo>
                        <a:pt x="4739" y="1249"/>
                      </a:lnTo>
                      <a:lnTo>
                        <a:pt x="4739" y="1248"/>
                      </a:lnTo>
                      <a:lnTo>
                        <a:pt x="4740" y="1247"/>
                      </a:lnTo>
                      <a:lnTo>
                        <a:pt x="4740" y="1245"/>
                      </a:lnTo>
                      <a:lnTo>
                        <a:pt x="4741" y="1243"/>
                      </a:lnTo>
                      <a:lnTo>
                        <a:pt x="4741" y="1239"/>
                      </a:lnTo>
                      <a:lnTo>
                        <a:pt x="4741" y="1239"/>
                      </a:lnTo>
                      <a:lnTo>
                        <a:pt x="4742" y="1241"/>
                      </a:lnTo>
                      <a:lnTo>
                        <a:pt x="4742" y="1241"/>
                      </a:lnTo>
                      <a:lnTo>
                        <a:pt x="4742" y="1241"/>
                      </a:lnTo>
                      <a:lnTo>
                        <a:pt x="4743" y="1232"/>
                      </a:lnTo>
                      <a:lnTo>
                        <a:pt x="4743" y="1230"/>
                      </a:lnTo>
                      <a:lnTo>
                        <a:pt x="4744" y="1223"/>
                      </a:lnTo>
                      <a:lnTo>
                        <a:pt x="4744" y="1221"/>
                      </a:lnTo>
                      <a:lnTo>
                        <a:pt x="4744" y="1217"/>
                      </a:lnTo>
                      <a:lnTo>
                        <a:pt x="4745" y="1211"/>
                      </a:lnTo>
                      <a:lnTo>
                        <a:pt x="4745" y="1208"/>
                      </a:lnTo>
                      <a:lnTo>
                        <a:pt x="4746" y="1205"/>
                      </a:lnTo>
                      <a:lnTo>
                        <a:pt x="4746" y="1198"/>
                      </a:lnTo>
                      <a:lnTo>
                        <a:pt x="4746" y="1193"/>
                      </a:lnTo>
                      <a:lnTo>
                        <a:pt x="4747" y="1196"/>
                      </a:lnTo>
                      <a:lnTo>
                        <a:pt x="4747" y="1192"/>
                      </a:lnTo>
                      <a:lnTo>
                        <a:pt x="4748" y="1193"/>
                      </a:lnTo>
                      <a:lnTo>
                        <a:pt x="4748" y="1190"/>
                      </a:lnTo>
                      <a:lnTo>
                        <a:pt x="4748" y="1190"/>
                      </a:lnTo>
                      <a:lnTo>
                        <a:pt x="4749" y="1184"/>
                      </a:lnTo>
                      <a:lnTo>
                        <a:pt x="4749" y="1180"/>
                      </a:lnTo>
                      <a:lnTo>
                        <a:pt x="4749" y="1180"/>
                      </a:lnTo>
                      <a:lnTo>
                        <a:pt x="4750" y="1180"/>
                      </a:lnTo>
                      <a:lnTo>
                        <a:pt x="4750" y="1176"/>
                      </a:lnTo>
                      <a:lnTo>
                        <a:pt x="4751" y="1169"/>
                      </a:lnTo>
                      <a:lnTo>
                        <a:pt x="4751" y="1164"/>
                      </a:lnTo>
                      <a:lnTo>
                        <a:pt x="4751" y="1159"/>
                      </a:lnTo>
                      <a:lnTo>
                        <a:pt x="4752" y="1154"/>
                      </a:lnTo>
                      <a:lnTo>
                        <a:pt x="4752" y="1159"/>
                      </a:lnTo>
                      <a:lnTo>
                        <a:pt x="4753" y="1159"/>
                      </a:lnTo>
                      <a:lnTo>
                        <a:pt x="4753" y="1157"/>
                      </a:lnTo>
                      <a:lnTo>
                        <a:pt x="4753" y="1153"/>
                      </a:lnTo>
                      <a:lnTo>
                        <a:pt x="4754" y="1157"/>
                      </a:lnTo>
                      <a:lnTo>
                        <a:pt x="4754" y="1149"/>
                      </a:lnTo>
                      <a:lnTo>
                        <a:pt x="4754" y="1149"/>
                      </a:lnTo>
                      <a:lnTo>
                        <a:pt x="4755" y="1145"/>
                      </a:lnTo>
                      <a:lnTo>
                        <a:pt x="4755" y="1143"/>
                      </a:lnTo>
                      <a:lnTo>
                        <a:pt x="4756" y="1136"/>
                      </a:lnTo>
                      <a:lnTo>
                        <a:pt x="4756" y="1134"/>
                      </a:lnTo>
                      <a:lnTo>
                        <a:pt x="4756" y="1136"/>
                      </a:lnTo>
                      <a:lnTo>
                        <a:pt x="4757" y="1134"/>
                      </a:lnTo>
                      <a:lnTo>
                        <a:pt x="4757" y="1128"/>
                      </a:lnTo>
                      <a:lnTo>
                        <a:pt x="4758" y="1128"/>
                      </a:lnTo>
                      <a:lnTo>
                        <a:pt x="4758" y="1125"/>
                      </a:lnTo>
                      <a:lnTo>
                        <a:pt x="4758" y="1125"/>
                      </a:lnTo>
                      <a:lnTo>
                        <a:pt x="4759" y="1122"/>
                      </a:lnTo>
                      <a:lnTo>
                        <a:pt x="4759" y="1121"/>
                      </a:lnTo>
                      <a:lnTo>
                        <a:pt x="4759" y="1119"/>
                      </a:lnTo>
                      <a:lnTo>
                        <a:pt x="4760" y="1115"/>
                      </a:lnTo>
                      <a:lnTo>
                        <a:pt x="4760" y="1113"/>
                      </a:lnTo>
                      <a:lnTo>
                        <a:pt x="4761" y="1110"/>
                      </a:lnTo>
                      <a:lnTo>
                        <a:pt x="4761" y="1105"/>
                      </a:lnTo>
                      <a:lnTo>
                        <a:pt x="4761" y="1102"/>
                      </a:lnTo>
                      <a:lnTo>
                        <a:pt x="4762" y="1103"/>
                      </a:lnTo>
                      <a:lnTo>
                        <a:pt x="4762" y="1099"/>
                      </a:lnTo>
                      <a:lnTo>
                        <a:pt x="4763" y="1099"/>
                      </a:lnTo>
                      <a:lnTo>
                        <a:pt x="4763" y="1092"/>
                      </a:lnTo>
                      <a:lnTo>
                        <a:pt x="4763" y="1089"/>
                      </a:lnTo>
                      <a:lnTo>
                        <a:pt x="4764" y="1088"/>
                      </a:lnTo>
                      <a:lnTo>
                        <a:pt x="4764" y="1088"/>
                      </a:lnTo>
                      <a:lnTo>
                        <a:pt x="4765" y="1086"/>
                      </a:lnTo>
                      <a:lnTo>
                        <a:pt x="4765" y="1082"/>
                      </a:lnTo>
                      <a:lnTo>
                        <a:pt x="4765" y="1078"/>
                      </a:lnTo>
                      <a:lnTo>
                        <a:pt x="4766" y="1078"/>
                      </a:lnTo>
                      <a:lnTo>
                        <a:pt x="4766" y="1075"/>
                      </a:lnTo>
                      <a:lnTo>
                        <a:pt x="4766" y="1070"/>
                      </a:lnTo>
                      <a:lnTo>
                        <a:pt x="4767" y="1070"/>
                      </a:lnTo>
                      <a:lnTo>
                        <a:pt x="4767" y="1070"/>
                      </a:lnTo>
                      <a:lnTo>
                        <a:pt x="4768" y="1070"/>
                      </a:lnTo>
                      <a:lnTo>
                        <a:pt x="4768" y="1068"/>
                      </a:lnTo>
                      <a:lnTo>
                        <a:pt x="4768" y="1064"/>
                      </a:lnTo>
                      <a:lnTo>
                        <a:pt x="4769" y="1064"/>
                      </a:lnTo>
                      <a:lnTo>
                        <a:pt x="4769" y="1058"/>
                      </a:lnTo>
                      <a:lnTo>
                        <a:pt x="4770" y="1059"/>
                      </a:lnTo>
                      <a:lnTo>
                        <a:pt x="4770" y="1056"/>
                      </a:lnTo>
                      <a:lnTo>
                        <a:pt x="4770" y="1055"/>
                      </a:lnTo>
                      <a:lnTo>
                        <a:pt x="4771" y="1049"/>
                      </a:lnTo>
                      <a:lnTo>
                        <a:pt x="4771" y="1044"/>
                      </a:lnTo>
                      <a:lnTo>
                        <a:pt x="4771" y="1045"/>
                      </a:lnTo>
                      <a:lnTo>
                        <a:pt x="4772" y="1042"/>
                      </a:lnTo>
                      <a:lnTo>
                        <a:pt x="4772" y="1040"/>
                      </a:lnTo>
                      <a:lnTo>
                        <a:pt x="4773" y="1041"/>
                      </a:lnTo>
                      <a:lnTo>
                        <a:pt x="4773" y="1033"/>
                      </a:lnTo>
                      <a:lnTo>
                        <a:pt x="4773" y="1027"/>
                      </a:lnTo>
                      <a:lnTo>
                        <a:pt x="4774" y="1019"/>
                      </a:lnTo>
                      <a:lnTo>
                        <a:pt x="4774" y="1021"/>
                      </a:lnTo>
                      <a:lnTo>
                        <a:pt x="4775" y="1024"/>
                      </a:lnTo>
                      <a:lnTo>
                        <a:pt x="4775" y="1023"/>
                      </a:lnTo>
                      <a:lnTo>
                        <a:pt x="4775" y="1017"/>
                      </a:lnTo>
                      <a:lnTo>
                        <a:pt x="4776" y="1023"/>
                      </a:lnTo>
                      <a:lnTo>
                        <a:pt x="4776" y="1018"/>
                      </a:lnTo>
                      <a:lnTo>
                        <a:pt x="4776" y="1018"/>
                      </a:lnTo>
                      <a:lnTo>
                        <a:pt x="4777" y="1021"/>
                      </a:lnTo>
                      <a:lnTo>
                        <a:pt x="4777" y="1024"/>
                      </a:lnTo>
                      <a:lnTo>
                        <a:pt x="4778" y="1020"/>
                      </a:lnTo>
                      <a:lnTo>
                        <a:pt x="4778" y="1017"/>
                      </a:lnTo>
                      <a:lnTo>
                        <a:pt x="4778" y="1014"/>
                      </a:lnTo>
                      <a:lnTo>
                        <a:pt x="4779" y="1009"/>
                      </a:lnTo>
                      <a:lnTo>
                        <a:pt x="4779" y="1007"/>
                      </a:lnTo>
                      <a:lnTo>
                        <a:pt x="4780" y="1010"/>
                      </a:lnTo>
                      <a:lnTo>
                        <a:pt x="4780" y="1005"/>
                      </a:lnTo>
                      <a:lnTo>
                        <a:pt x="4780" y="1003"/>
                      </a:lnTo>
                      <a:lnTo>
                        <a:pt x="4781" y="1004"/>
                      </a:lnTo>
                      <a:lnTo>
                        <a:pt x="4781" y="1000"/>
                      </a:lnTo>
                      <a:lnTo>
                        <a:pt x="4781" y="997"/>
                      </a:lnTo>
                      <a:lnTo>
                        <a:pt x="4782" y="996"/>
                      </a:lnTo>
                      <a:lnTo>
                        <a:pt x="4782" y="997"/>
                      </a:lnTo>
                      <a:lnTo>
                        <a:pt x="4783" y="1001"/>
                      </a:lnTo>
                      <a:lnTo>
                        <a:pt x="4783" y="999"/>
                      </a:lnTo>
                      <a:lnTo>
                        <a:pt x="4783" y="997"/>
                      </a:lnTo>
                      <a:lnTo>
                        <a:pt x="4784" y="994"/>
                      </a:lnTo>
                      <a:lnTo>
                        <a:pt x="4784" y="988"/>
                      </a:lnTo>
                      <a:lnTo>
                        <a:pt x="4785" y="984"/>
                      </a:lnTo>
                      <a:lnTo>
                        <a:pt x="4785" y="982"/>
                      </a:lnTo>
                      <a:lnTo>
                        <a:pt x="4785" y="980"/>
                      </a:lnTo>
                      <a:lnTo>
                        <a:pt x="4786" y="976"/>
                      </a:lnTo>
                      <a:lnTo>
                        <a:pt x="4786" y="972"/>
                      </a:lnTo>
                      <a:lnTo>
                        <a:pt x="4787" y="975"/>
                      </a:lnTo>
                      <a:lnTo>
                        <a:pt x="4787" y="972"/>
                      </a:lnTo>
                      <a:lnTo>
                        <a:pt x="4787" y="971"/>
                      </a:lnTo>
                      <a:lnTo>
                        <a:pt x="4788" y="971"/>
                      </a:lnTo>
                      <a:lnTo>
                        <a:pt x="4788" y="965"/>
                      </a:lnTo>
                      <a:lnTo>
                        <a:pt x="4788" y="964"/>
                      </a:lnTo>
                      <a:lnTo>
                        <a:pt x="4789" y="966"/>
                      </a:lnTo>
                      <a:lnTo>
                        <a:pt x="4789" y="961"/>
                      </a:lnTo>
                      <a:lnTo>
                        <a:pt x="4790" y="960"/>
                      </a:lnTo>
                      <a:lnTo>
                        <a:pt x="4790" y="955"/>
                      </a:lnTo>
                      <a:lnTo>
                        <a:pt x="4790" y="954"/>
                      </a:lnTo>
                      <a:lnTo>
                        <a:pt x="4791" y="957"/>
                      </a:lnTo>
                      <a:lnTo>
                        <a:pt x="4791" y="951"/>
                      </a:lnTo>
                      <a:lnTo>
                        <a:pt x="4792" y="948"/>
                      </a:lnTo>
                      <a:lnTo>
                        <a:pt x="4792" y="952"/>
                      </a:lnTo>
                      <a:lnTo>
                        <a:pt x="4792" y="949"/>
                      </a:lnTo>
                      <a:lnTo>
                        <a:pt x="4793" y="947"/>
                      </a:lnTo>
                      <a:lnTo>
                        <a:pt x="4793" y="942"/>
                      </a:lnTo>
                      <a:lnTo>
                        <a:pt x="4793" y="942"/>
                      </a:lnTo>
                      <a:lnTo>
                        <a:pt x="4794" y="938"/>
                      </a:lnTo>
                      <a:lnTo>
                        <a:pt x="4794" y="940"/>
                      </a:lnTo>
                      <a:lnTo>
                        <a:pt x="4795" y="937"/>
                      </a:lnTo>
                      <a:lnTo>
                        <a:pt x="4795" y="934"/>
                      </a:lnTo>
                      <a:lnTo>
                        <a:pt x="4795" y="930"/>
                      </a:lnTo>
                      <a:lnTo>
                        <a:pt x="4796" y="930"/>
                      </a:lnTo>
                      <a:lnTo>
                        <a:pt x="4796" y="928"/>
                      </a:lnTo>
                      <a:lnTo>
                        <a:pt x="4797" y="926"/>
                      </a:lnTo>
                      <a:lnTo>
                        <a:pt x="4797" y="925"/>
                      </a:lnTo>
                      <a:lnTo>
                        <a:pt x="4797" y="928"/>
                      </a:lnTo>
                      <a:lnTo>
                        <a:pt x="4798" y="929"/>
                      </a:lnTo>
                      <a:lnTo>
                        <a:pt x="4798" y="926"/>
                      </a:lnTo>
                      <a:lnTo>
                        <a:pt x="4798" y="924"/>
                      </a:lnTo>
                      <a:lnTo>
                        <a:pt x="4799" y="922"/>
                      </a:lnTo>
                      <a:lnTo>
                        <a:pt x="4799" y="919"/>
                      </a:lnTo>
                      <a:lnTo>
                        <a:pt x="4800" y="919"/>
                      </a:lnTo>
                      <a:lnTo>
                        <a:pt x="4800" y="917"/>
                      </a:lnTo>
                      <a:lnTo>
                        <a:pt x="4800" y="916"/>
                      </a:lnTo>
                      <a:lnTo>
                        <a:pt x="4801" y="914"/>
                      </a:lnTo>
                      <a:lnTo>
                        <a:pt x="4801" y="910"/>
                      </a:lnTo>
                      <a:lnTo>
                        <a:pt x="4802" y="911"/>
                      </a:lnTo>
                      <a:lnTo>
                        <a:pt x="4802" y="910"/>
                      </a:lnTo>
                      <a:lnTo>
                        <a:pt x="4802" y="907"/>
                      </a:lnTo>
                      <a:lnTo>
                        <a:pt x="4803" y="907"/>
                      </a:lnTo>
                      <a:lnTo>
                        <a:pt x="4803" y="902"/>
                      </a:lnTo>
                      <a:lnTo>
                        <a:pt x="4804" y="899"/>
                      </a:lnTo>
                      <a:lnTo>
                        <a:pt x="4804" y="896"/>
                      </a:lnTo>
                      <a:lnTo>
                        <a:pt x="4804" y="898"/>
                      </a:lnTo>
                      <a:lnTo>
                        <a:pt x="4805" y="901"/>
                      </a:lnTo>
                      <a:lnTo>
                        <a:pt x="4805" y="900"/>
                      </a:lnTo>
                      <a:lnTo>
                        <a:pt x="4805" y="899"/>
                      </a:lnTo>
                      <a:lnTo>
                        <a:pt x="4806" y="900"/>
                      </a:lnTo>
                      <a:lnTo>
                        <a:pt x="4806" y="899"/>
                      </a:lnTo>
                      <a:lnTo>
                        <a:pt x="4807" y="896"/>
                      </a:lnTo>
                      <a:lnTo>
                        <a:pt x="4807" y="898"/>
                      </a:lnTo>
                      <a:lnTo>
                        <a:pt x="4807" y="895"/>
                      </a:lnTo>
                      <a:lnTo>
                        <a:pt x="4808" y="893"/>
                      </a:lnTo>
                      <a:lnTo>
                        <a:pt x="4808" y="886"/>
                      </a:lnTo>
                      <a:lnTo>
                        <a:pt x="4809" y="886"/>
                      </a:lnTo>
                      <a:lnTo>
                        <a:pt x="4809" y="885"/>
                      </a:lnTo>
                      <a:lnTo>
                        <a:pt x="4809" y="883"/>
                      </a:lnTo>
                      <a:lnTo>
                        <a:pt x="4810" y="880"/>
                      </a:lnTo>
                      <a:lnTo>
                        <a:pt x="4810" y="877"/>
                      </a:lnTo>
                      <a:lnTo>
                        <a:pt x="4810" y="874"/>
                      </a:lnTo>
                      <a:lnTo>
                        <a:pt x="4811" y="874"/>
                      </a:lnTo>
                      <a:lnTo>
                        <a:pt x="4811" y="870"/>
                      </a:lnTo>
                      <a:lnTo>
                        <a:pt x="4812" y="867"/>
                      </a:lnTo>
                      <a:lnTo>
                        <a:pt x="4812" y="867"/>
                      </a:lnTo>
                      <a:lnTo>
                        <a:pt x="4812" y="873"/>
                      </a:lnTo>
                      <a:lnTo>
                        <a:pt x="4813" y="870"/>
                      </a:lnTo>
                      <a:lnTo>
                        <a:pt x="4813" y="868"/>
                      </a:lnTo>
                      <a:lnTo>
                        <a:pt x="4814" y="862"/>
                      </a:lnTo>
                      <a:lnTo>
                        <a:pt x="4814" y="863"/>
                      </a:lnTo>
                      <a:lnTo>
                        <a:pt x="4814" y="861"/>
                      </a:lnTo>
                      <a:lnTo>
                        <a:pt x="4815" y="860"/>
                      </a:lnTo>
                      <a:lnTo>
                        <a:pt x="4815" y="853"/>
                      </a:lnTo>
                      <a:lnTo>
                        <a:pt x="4815" y="850"/>
                      </a:lnTo>
                      <a:lnTo>
                        <a:pt x="4816" y="846"/>
                      </a:lnTo>
                      <a:lnTo>
                        <a:pt x="4816" y="843"/>
                      </a:lnTo>
                      <a:lnTo>
                        <a:pt x="4817" y="849"/>
                      </a:lnTo>
                      <a:lnTo>
                        <a:pt x="4817" y="850"/>
                      </a:lnTo>
                      <a:lnTo>
                        <a:pt x="4817" y="849"/>
                      </a:lnTo>
                      <a:lnTo>
                        <a:pt x="4818" y="857"/>
                      </a:lnTo>
                      <a:lnTo>
                        <a:pt x="4818" y="852"/>
                      </a:lnTo>
                      <a:lnTo>
                        <a:pt x="4819" y="846"/>
                      </a:lnTo>
                      <a:lnTo>
                        <a:pt x="4819" y="846"/>
                      </a:lnTo>
                      <a:lnTo>
                        <a:pt x="4819" y="850"/>
                      </a:lnTo>
                      <a:lnTo>
                        <a:pt x="4820" y="846"/>
                      </a:lnTo>
                      <a:lnTo>
                        <a:pt x="4820" y="845"/>
                      </a:lnTo>
                      <a:lnTo>
                        <a:pt x="4820" y="845"/>
                      </a:lnTo>
                      <a:lnTo>
                        <a:pt x="4821" y="843"/>
                      </a:lnTo>
                      <a:lnTo>
                        <a:pt x="4821" y="839"/>
                      </a:lnTo>
                      <a:lnTo>
                        <a:pt x="4822" y="839"/>
                      </a:lnTo>
                      <a:lnTo>
                        <a:pt x="4822" y="840"/>
                      </a:lnTo>
                      <a:lnTo>
                        <a:pt x="4822" y="838"/>
                      </a:lnTo>
                      <a:lnTo>
                        <a:pt x="4823" y="840"/>
                      </a:lnTo>
                      <a:lnTo>
                        <a:pt x="4823" y="837"/>
                      </a:lnTo>
                      <a:lnTo>
                        <a:pt x="4824" y="833"/>
                      </a:lnTo>
                      <a:lnTo>
                        <a:pt x="4824" y="831"/>
                      </a:lnTo>
                      <a:lnTo>
                        <a:pt x="4824" y="831"/>
                      </a:lnTo>
                      <a:lnTo>
                        <a:pt x="4825" y="833"/>
                      </a:lnTo>
                      <a:lnTo>
                        <a:pt x="4825" y="831"/>
                      </a:lnTo>
                      <a:lnTo>
                        <a:pt x="4826" y="827"/>
                      </a:lnTo>
                      <a:lnTo>
                        <a:pt x="4826" y="828"/>
                      </a:lnTo>
                      <a:lnTo>
                        <a:pt x="4826" y="825"/>
                      </a:lnTo>
                      <a:lnTo>
                        <a:pt x="4827" y="823"/>
                      </a:lnTo>
                      <a:lnTo>
                        <a:pt x="4827" y="822"/>
                      </a:lnTo>
                      <a:lnTo>
                        <a:pt x="4827" y="829"/>
                      </a:lnTo>
                      <a:lnTo>
                        <a:pt x="4828" y="827"/>
                      </a:lnTo>
                      <a:lnTo>
                        <a:pt x="4828" y="821"/>
                      </a:lnTo>
                      <a:lnTo>
                        <a:pt x="4829" y="817"/>
                      </a:lnTo>
                      <a:lnTo>
                        <a:pt x="4829" y="817"/>
                      </a:lnTo>
                      <a:lnTo>
                        <a:pt x="4829" y="812"/>
                      </a:lnTo>
                      <a:lnTo>
                        <a:pt x="4830" y="817"/>
                      </a:lnTo>
                      <a:lnTo>
                        <a:pt x="4830" y="816"/>
                      </a:lnTo>
                      <a:lnTo>
                        <a:pt x="4831" y="817"/>
                      </a:lnTo>
                      <a:lnTo>
                        <a:pt x="4831" y="812"/>
                      </a:lnTo>
                      <a:lnTo>
                        <a:pt x="4831" y="809"/>
                      </a:lnTo>
                      <a:lnTo>
                        <a:pt x="4832" y="809"/>
                      </a:lnTo>
                      <a:lnTo>
                        <a:pt x="4832" y="812"/>
                      </a:lnTo>
                      <a:lnTo>
                        <a:pt x="4832" y="809"/>
                      </a:lnTo>
                      <a:lnTo>
                        <a:pt x="4833" y="811"/>
                      </a:lnTo>
                      <a:lnTo>
                        <a:pt x="4833" y="807"/>
                      </a:lnTo>
                      <a:lnTo>
                        <a:pt x="4834" y="803"/>
                      </a:lnTo>
                      <a:lnTo>
                        <a:pt x="4834" y="803"/>
                      </a:lnTo>
                      <a:lnTo>
                        <a:pt x="4834" y="800"/>
                      </a:lnTo>
                      <a:lnTo>
                        <a:pt x="4835" y="800"/>
                      </a:lnTo>
                      <a:lnTo>
                        <a:pt x="4835" y="798"/>
                      </a:lnTo>
                      <a:lnTo>
                        <a:pt x="4836" y="800"/>
                      </a:lnTo>
                      <a:lnTo>
                        <a:pt x="4836" y="800"/>
                      </a:lnTo>
                      <a:lnTo>
                        <a:pt x="4836" y="800"/>
                      </a:lnTo>
                      <a:lnTo>
                        <a:pt x="4837" y="799"/>
                      </a:lnTo>
                      <a:lnTo>
                        <a:pt x="4837" y="797"/>
                      </a:lnTo>
                      <a:lnTo>
                        <a:pt x="4837" y="792"/>
                      </a:lnTo>
                      <a:lnTo>
                        <a:pt x="4838" y="791"/>
                      </a:lnTo>
                      <a:lnTo>
                        <a:pt x="4838" y="786"/>
                      </a:lnTo>
                      <a:lnTo>
                        <a:pt x="4839" y="786"/>
                      </a:lnTo>
                      <a:lnTo>
                        <a:pt x="4839" y="785"/>
                      </a:lnTo>
                      <a:lnTo>
                        <a:pt x="4839" y="787"/>
                      </a:lnTo>
                      <a:lnTo>
                        <a:pt x="4840" y="789"/>
                      </a:lnTo>
                      <a:lnTo>
                        <a:pt x="4840" y="787"/>
                      </a:lnTo>
                      <a:lnTo>
                        <a:pt x="4841" y="787"/>
                      </a:lnTo>
                      <a:lnTo>
                        <a:pt x="4841" y="786"/>
                      </a:lnTo>
                      <a:lnTo>
                        <a:pt x="4841" y="787"/>
                      </a:lnTo>
                      <a:lnTo>
                        <a:pt x="4842" y="786"/>
                      </a:lnTo>
                      <a:lnTo>
                        <a:pt x="4842" y="784"/>
                      </a:lnTo>
                      <a:lnTo>
                        <a:pt x="4843" y="786"/>
                      </a:lnTo>
                      <a:lnTo>
                        <a:pt x="4843" y="786"/>
                      </a:lnTo>
                      <a:lnTo>
                        <a:pt x="4843" y="786"/>
                      </a:lnTo>
                      <a:lnTo>
                        <a:pt x="4844" y="781"/>
                      </a:lnTo>
                      <a:lnTo>
                        <a:pt x="4844" y="787"/>
                      </a:lnTo>
                      <a:lnTo>
                        <a:pt x="4844" y="787"/>
                      </a:lnTo>
                      <a:lnTo>
                        <a:pt x="4845" y="784"/>
                      </a:lnTo>
                      <a:lnTo>
                        <a:pt x="4845" y="784"/>
                      </a:lnTo>
                      <a:lnTo>
                        <a:pt x="4846" y="781"/>
                      </a:lnTo>
                      <a:lnTo>
                        <a:pt x="4846" y="782"/>
                      </a:lnTo>
                      <a:lnTo>
                        <a:pt x="4846" y="781"/>
                      </a:lnTo>
                      <a:lnTo>
                        <a:pt x="4847" y="785"/>
                      </a:lnTo>
                      <a:lnTo>
                        <a:pt x="4847" y="784"/>
                      </a:lnTo>
                      <a:lnTo>
                        <a:pt x="4848" y="783"/>
                      </a:lnTo>
                      <a:lnTo>
                        <a:pt x="4848" y="787"/>
                      </a:lnTo>
                      <a:lnTo>
                        <a:pt x="4848" y="786"/>
                      </a:lnTo>
                      <a:lnTo>
                        <a:pt x="4849" y="779"/>
                      </a:lnTo>
                      <a:lnTo>
                        <a:pt x="4849" y="773"/>
                      </a:lnTo>
                      <a:lnTo>
                        <a:pt x="4849" y="772"/>
                      </a:lnTo>
                      <a:lnTo>
                        <a:pt x="4850" y="772"/>
                      </a:lnTo>
                      <a:lnTo>
                        <a:pt x="4850" y="769"/>
                      </a:lnTo>
                      <a:lnTo>
                        <a:pt x="4851" y="768"/>
                      </a:lnTo>
                      <a:lnTo>
                        <a:pt x="4851" y="772"/>
                      </a:lnTo>
                      <a:lnTo>
                        <a:pt x="4851" y="771"/>
                      </a:lnTo>
                      <a:lnTo>
                        <a:pt x="4852" y="767"/>
                      </a:lnTo>
                      <a:lnTo>
                        <a:pt x="4852" y="766"/>
                      </a:lnTo>
                      <a:lnTo>
                        <a:pt x="4853" y="767"/>
                      </a:lnTo>
                      <a:lnTo>
                        <a:pt x="4853" y="768"/>
                      </a:lnTo>
                      <a:lnTo>
                        <a:pt x="4853" y="764"/>
                      </a:lnTo>
                      <a:lnTo>
                        <a:pt x="4854" y="762"/>
                      </a:lnTo>
                      <a:lnTo>
                        <a:pt x="4854" y="759"/>
                      </a:lnTo>
                      <a:lnTo>
                        <a:pt x="4854" y="762"/>
                      </a:lnTo>
                      <a:lnTo>
                        <a:pt x="4855" y="763"/>
                      </a:lnTo>
                      <a:lnTo>
                        <a:pt x="4855" y="757"/>
                      </a:lnTo>
                      <a:lnTo>
                        <a:pt x="4856" y="755"/>
                      </a:lnTo>
                      <a:lnTo>
                        <a:pt x="4856" y="754"/>
                      </a:lnTo>
                      <a:lnTo>
                        <a:pt x="4856" y="754"/>
                      </a:lnTo>
                      <a:lnTo>
                        <a:pt x="4857" y="753"/>
                      </a:lnTo>
                      <a:lnTo>
                        <a:pt x="4857" y="755"/>
                      </a:lnTo>
                      <a:lnTo>
                        <a:pt x="4858" y="756"/>
                      </a:lnTo>
                      <a:lnTo>
                        <a:pt x="4858" y="758"/>
                      </a:lnTo>
                      <a:lnTo>
                        <a:pt x="4858" y="753"/>
                      </a:lnTo>
                      <a:lnTo>
                        <a:pt x="4859" y="748"/>
                      </a:lnTo>
                      <a:lnTo>
                        <a:pt x="4859" y="751"/>
                      </a:lnTo>
                      <a:lnTo>
                        <a:pt x="4859" y="749"/>
                      </a:lnTo>
                      <a:lnTo>
                        <a:pt x="4860" y="751"/>
                      </a:lnTo>
                      <a:lnTo>
                        <a:pt x="4860" y="751"/>
                      </a:lnTo>
                      <a:lnTo>
                        <a:pt x="4861" y="751"/>
                      </a:lnTo>
                      <a:lnTo>
                        <a:pt x="4861" y="747"/>
                      </a:lnTo>
                      <a:lnTo>
                        <a:pt x="4861" y="744"/>
                      </a:lnTo>
                      <a:lnTo>
                        <a:pt x="4862" y="745"/>
                      </a:lnTo>
                      <a:lnTo>
                        <a:pt x="4862" y="744"/>
                      </a:lnTo>
                      <a:lnTo>
                        <a:pt x="4863" y="743"/>
                      </a:lnTo>
                      <a:lnTo>
                        <a:pt x="4863" y="745"/>
                      </a:lnTo>
                      <a:lnTo>
                        <a:pt x="4863" y="745"/>
                      </a:lnTo>
                      <a:lnTo>
                        <a:pt x="4864" y="740"/>
                      </a:lnTo>
                      <a:lnTo>
                        <a:pt x="4864" y="740"/>
                      </a:lnTo>
                      <a:lnTo>
                        <a:pt x="4865" y="741"/>
                      </a:lnTo>
                      <a:lnTo>
                        <a:pt x="4865" y="745"/>
                      </a:lnTo>
                      <a:lnTo>
                        <a:pt x="4865" y="741"/>
                      </a:lnTo>
                      <a:lnTo>
                        <a:pt x="4866" y="739"/>
                      </a:lnTo>
                      <a:lnTo>
                        <a:pt x="4866" y="737"/>
                      </a:lnTo>
                      <a:lnTo>
                        <a:pt x="4866" y="736"/>
                      </a:lnTo>
                      <a:lnTo>
                        <a:pt x="4867" y="734"/>
                      </a:lnTo>
                      <a:lnTo>
                        <a:pt x="4867" y="734"/>
                      </a:lnTo>
                      <a:lnTo>
                        <a:pt x="4868" y="739"/>
                      </a:lnTo>
                      <a:lnTo>
                        <a:pt x="4868" y="741"/>
                      </a:lnTo>
                      <a:lnTo>
                        <a:pt x="4868" y="735"/>
                      </a:lnTo>
                      <a:lnTo>
                        <a:pt x="4869" y="736"/>
                      </a:lnTo>
                      <a:lnTo>
                        <a:pt x="4869" y="732"/>
                      </a:lnTo>
                      <a:lnTo>
                        <a:pt x="4870" y="737"/>
                      </a:lnTo>
                      <a:lnTo>
                        <a:pt x="4870" y="739"/>
                      </a:lnTo>
                      <a:lnTo>
                        <a:pt x="4870" y="735"/>
                      </a:lnTo>
                      <a:lnTo>
                        <a:pt x="4871" y="734"/>
                      </a:lnTo>
                      <a:lnTo>
                        <a:pt x="4871" y="732"/>
                      </a:lnTo>
                      <a:lnTo>
                        <a:pt x="4871" y="731"/>
                      </a:lnTo>
                      <a:lnTo>
                        <a:pt x="4872" y="732"/>
                      </a:lnTo>
                      <a:lnTo>
                        <a:pt x="4872" y="733"/>
                      </a:lnTo>
                      <a:lnTo>
                        <a:pt x="4873" y="736"/>
                      </a:lnTo>
                      <a:lnTo>
                        <a:pt x="4873" y="736"/>
                      </a:lnTo>
                      <a:lnTo>
                        <a:pt x="4873" y="732"/>
                      </a:lnTo>
                      <a:lnTo>
                        <a:pt x="4874" y="727"/>
                      </a:lnTo>
                      <a:lnTo>
                        <a:pt x="4874" y="733"/>
                      </a:lnTo>
                      <a:lnTo>
                        <a:pt x="4875" y="726"/>
                      </a:lnTo>
                      <a:lnTo>
                        <a:pt x="4875" y="731"/>
                      </a:lnTo>
                      <a:lnTo>
                        <a:pt x="4875" y="728"/>
                      </a:lnTo>
                      <a:lnTo>
                        <a:pt x="4876" y="726"/>
                      </a:lnTo>
                      <a:lnTo>
                        <a:pt x="4876" y="723"/>
                      </a:lnTo>
                      <a:lnTo>
                        <a:pt x="4876" y="720"/>
                      </a:lnTo>
                      <a:lnTo>
                        <a:pt x="4877" y="723"/>
                      </a:lnTo>
                      <a:lnTo>
                        <a:pt x="4877" y="720"/>
                      </a:lnTo>
                      <a:lnTo>
                        <a:pt x="4878" y="718"/>
                      </a:lnTo>
                      <a:lnTo>
                        <a:pt x="4878" y="723"/>
                      </a:lnTo>
                      <a:lnTo>
                        <a:pt x="4878" y="718"/>
                      </a:lnTo>
                      <a:lnTo>
                        <a:pt x="4879" y="716"/>
                      </a:lnTo>
                      <a:lnTo>
                        <a:pt x="4879" y="710"/>
                      </a:lnTo>
                      <a:lnTo>
                        <a:pt x="4880" y="711"/>
                      </a:lnTo>
                      <a:lnTo>
                        <a:pt x="4880" y="705"/>
                      </a:lnTo>
                      <a:lnTo>
                        <a:pt x="4880" y="704"/>
                      </a:lnTo>
                      <a:lnTo>
                        <a:pt x="4881" y="711"/>
                      </a:lnTo>
                      <a:lnTo>
                        <a:pt x="4881" y="715"/>
                      </a:lnTo>
                      <a:lnTo>
                        <a:pt x="4882" y="714"/>
                      </a:lnTo>
                      <a:lnTo>
                        <a:pt x="4882" y="713"/>
                      </a:lnTo>
                      <a:lnTo>
                        <a:pt x="4882" y="715"/>
                      </a:lnTo>
                      <a:lnTo>
                        <a:pt x="4883" y="715"/>
                      </a:lnTo>
                      <a:lnTo>
                        <a:pt x="4883" y="720"/>
                      </a:lnTo>
                      <a:lnTo>
                        <a:pt x="4883" y="717"/>
                      </a:lnTo>
                      <a:lnTo>
                        <a:pt x="4884" y="717"/>
                      </a:lnTo>
                      <a:lnTo>
                        <a:pt x="4884" y="712"/>
                      </a:lnTo>
                      <a:lnTo>
                        <a:pt x="4885" y="711"/>
                      </a:lnTo>
                      <a:lnTo>
                        <a:pt x="4885" y="712"/>
                      </a:lnTo>
                      <a:lnTo>
                        <a:pt x="4885" y="708"/>
                      </a:lnTo>
                      <a:lnTo>
                        <a:pt x="4886" y="708"/>
                      </a:lnTo>
                      <a:lnTo>
                        <a:pt x="4886" y="705"/>
                      </a:lnTo>
                      <a:lnTo>
                        <a:pt x="4887" y="707"/>
                      </a:lnTo>
                      <a:lnTo>
                        <a:pt x="4887" y="702"/>
                      </a:lnTo>
                      <a:lnTo>
                        <a:pt x="4887" y="704"/>
                      </a:lnTo>
                      <a:lnTo>
                        <a:pt x="4888" y="709"/>
                      </a:lnTo>
                      <a:lnTo>
                        <a:pt x="4888" y="707"/>
                      </a:lnTo>
                      <a:lnTo>
                        <a:pt x="4888" y="701"/>
                      </a:lnTo>
                      <a:lnTo>
                        <a:pt x="4889" y="699"/>
                      </a:lnTo>
                      <a:lnTo>
                        <a:pt x="4889" y="702"/>
                      </a:lnTo>
                      <a:lnTo>
                        <a:pt x="4890" y="701"/>
                      </a:lnTo>
                      <a:lnTo>
                        <a:pt x="4890" y="705"/>
                      </a:lnTo>
                      <a:lnTo>
                        <a:pt x="4890" y="700"/>
                      </a:lnTo>
                      <a:lnTo>
                        <a:pt x="4891" y="697"/>
                      </a:lnTo>
                      <a:lnTo>
                        <a:pt x="4891" y="691"/>
                      </a:lnTo>
                      <a:lnTo>
                        <a:pt x="4892" y="692"/>
                      </a:lnTo>
                      <a:lnTo>
                        <a:pt x="4892" y="691"/>
                      </a:lnTo>
                      <a:lnTo>
                        <a:pt x="4892" y="691"/>
                      </a:lnTo>
                      <a:lnTo>
                        <a:pt x="4893" y="686"/>
                      </a:lnTo>
                      <a:lnTo>
                        <a:pt x="4893" y="685"/>
                      </a:lnTo>
                      <a:lnTo>
                        <a:pt x="4893" y="680"/>
                      </a:lnTo>
                      <a:lnTo>
                        <a:pt x="4894" y="678"/>
                      </a:lnTo>
                      <a:lnTo>
                        <a:pt x="4894" y="674"/>
                      </a:lnTo>
                      <a:lnTo>
                        <a:pt x="4895" y="678"/>
                      </a:lnTo>
                      <a:lnTo>
                        <a:pt x="4895" y="679"/>
                      </a:lnTo>
                      <a:lnTo>
                        <a:pt x="4895" y="674"/>
                      </a:lnTo>
                      <a:lnTo>
                        <a:pt x="4896" y="670"/>
                      </a:lnTo>
                      <a:lnTo>
                        <a:pt x="4896" y="666"/>
                      </a:lnTo>
                      <a:lnTo>
                        <a:pt x="4897" y="663"/>
                      </a:lnTo>
                      <a:lnTo>
                        <a:pt x="4897" y="661"/>
                      </a:lnTo>
                      <a:lnTo>
                        <a:pt x="4897" y="663"/>
                      </a:lnTo>
                      <a:lnTo>
                        <a:pt x="4898" y="660"/>
                      </a:lnTo>
                      <a:lnTo>
                        <a:pt x="4898" y="660"/>
                      </a:lnTo>
                      <a:lnTo>
                        <a:pt x="4898" y="653"/>
                      </a:lnTo>
                      <a:lnTo>
                        <a:pt x="4899" y="648"/>
                      </a:lnTo>
                      <a:lnTo>
                        <a:pt x="4899" y="643"/>
                      </a:lnTo>
                      <a:lnTo>
                        <a:pt x="4900" y="646"/>
                      </a:lnTo>
                      <a:lnTo>
                        <a:pt x="4900" y="640"/>
                      </a:lnTo>
                      <a:lnTo>
                        <a:pt x="4900" y="637"/>
                      </a:lnTo>
                      <a:lnTo>
                        <a:pt x="4901" y="637"/>
                      </a:lnTo>
                      <a:lnTo>
                        <a:pt x="4901" y="633"/>
                      </a:lnTo>
                      <a:lnTo>
                        <a:pt x="4902" y="631"/>
                      </a:lnTo>
                      <a:lnTo>
                        <a:pt x="4902" y="627"/>
                      </a:lnTo>
                      <a:lnTo>
                        <a:pt x="4902" y="625"/>
                      </a:lnTo>
                      <a:lnTo>
                        <a:pt x="4903" y="621"/>
                      </a:lnTo>
                      <a:lnTo>
                        <a:pt x="4903" y="621"/>
                      </a:lnTo>
                      <a:lnTo>
                        <a:pt x="4904" y="614"/>
                      </a:lnTo>
                      <a:lnTo>
                        <a:pt x="4904" y="606"/>
                      </a:lnTo>
                      <a:lnTo>
                        <a:pt x="4904" y="606"/>
                      </a:lnTo>
                      <a:lnTo>
                        <a:pt x="4905" y="604"/>
                      </a:lnTo>
                      <a:lnTo>
                        <a:pt x="4905" y="603"/>
                      </a:lnTo>
                      <a:lnTo>
                        <a:pt x="4905" y="602"/>
                      </a:lnTo>
                      <a:lnTo>
                        <a:pt x="4906" y="601"/>
                      </a:lnTo>
                      <a:lnTo>
                        <a:pt x="4906" y="597"/>
                      </a:lnTo>
                      <a:lnTo>
                        <a:pt x="4907" y="590"/>
                      </a:lnTo>
                      <a:lnTo>
                        <a:pt x="4907" y="591"/>
                      </a:lnTo>
                      <a:lnTo>
                        <a:pt x="4907" y="591"/>
                      </a:lnTo>
                      <a:lnTo>
                        <a:pt x="4908" y="588"/>
                      </a:lnTo>
                      <a:lnTo>
                        <a:pt x="4908" y="589"/>
                      </a:lnTo>
                      <a:lnTo>
                        <a:pt x="4909" y="585"/>
                      </a:lnTo>
                      <a:lnTo>
                        <a:pt x="4909" y="581"/>
                      </a:lnTo>
                      <a:lnTo>
                        <a:pt x="4909" y="579"/>
                      </a:lnTo>
                      <a:lnTo>
                        <a:pt x="4910" y="576"/>
                      </a:lnTo>
                      <a:lnTo>
                        <a:pt x="4910" y="576"/>
                      </a:lnTo>
                      <a:lnTo>
                        <a:pt x="4910" y="572"/>
                      </a:lnTo>
                      <a:lnTo>
                        <a:pt x="4911" y="569"/>
                      </a:lnTo>
                      <a:lnTo>
                        <a:pt x="4911" y="568"/>
                      </a:lnTo>
                      <a:lnTo>
                        <a:pt x="4912" y="564"/>
                      </a:lnTo>
                      <a:lnTo>
                        <a:pt x="4912" y="564"/>
                      </a:lnTo>
                      <a:lnTo>
                        <a:pt x="4912" y="562"/>
                      </a:lnTo>
                      <a:lnTo>
                        <a:pt x="4913" y="560"/>
                      </a:lnTo>
                      <a:lnTo>
                        <a:pt x="4913" y="555"/>
                      </a:lnTo>
                      <a:lnTo>
                        <a:pt x="4914" y="545"/>
                      </a:lnTo>
                      <a:lnTo>
                        <a:pt x="4914" y="540"/>
                      </a:lnTo>
                      <a:lnTo>
                        <a:pt x="4914" y="537"/>
                      </a:lnTo>
                      <a:lnTo>
                        <a:pt x="4915" y="534"/>
                      </a:lnTo>
                      <a:lnTo>
                        <a:pt x="4915" y="534"/>
                      </a:lnTo>
                      <a:lnTo>
                        <a:pt x="4915" y="530"/>
                      </a:lnTo>
                      <a:lnTo>
                        <a:pt x="4916" y="528"/>
                      </a:lnTo>
                      <a:lnTo>
                        <a:pt x="4916" y="528"/>
                      </a:lnTo>
                      <a:lnTo>
                        <a:pt x="4917" y="524"/>
                      </a:lnTo>
                      <a:lnTo>
                        <a:pt x="4917" y="524"/>
                      </a:lnTo>
                      <a:lnTo>
                        <a:pt x="4917" y="522"/>
                      </a:lnTo>
                      <a:lnTo>
                        <a:pt x="4918" y="521"/>
                      </a:lnTo>
                      <a:lnTo>
                        <a:pt x="4918" y="520"/>
                      </a:lnTo>
                      <a:lnTo>
                        <a:pt x="4919" y="517"/>
                      </a:lnTo>
                      <a:lnTo>
                        <a:pt x="4919" y="516"/>
                      </a:lnTo>
                      <a:lnTo>
                        <a:pt x="4919" y="521"/>
                      </a:lnTo>
                      <a:lnTo>
                        <a:pt x="4920" y="521"/>
                      </a:lnTo>
                      <a:lnTo>
                        <a:pt x="4920" y="521"/>
                      </a:lnTo>
                      <a:lnTo>
                        <a:pt x="4921" y="521"/>
                      </a:lnTo>
                      <a:lnTo>
                        <a:pt x="4921" y="524"/>
                      </a:lnTo>
                      <a:lnTo>
                        <a:pt x="4921" y="524"/>
                      </a:lnTo>
                      <a:lnTo>
                        <a:pt x="4922" y="524"/>
                      </a:lnTo>
                      <a:lnTo>
                        <a:pt x="4922" y="530"/>
                      </a:lnTo>
                      <a:lnTo>
                        <a:pt x="4922" y="532"/>
                      </a:lnTo>
                      <a:lnTo>
                        <a:pt x="4923" y="538"/>
                      </a:lnTo>
                      <a:lnTo>
                        <a:pt x="4923" y="542"/>
                      </a:lnTo>
                      <a:lnTo>
                        <a:pt x="4924" y="542"/>
                      </a:lnTo>
                      <a:lnTo>
                        <a:pt x="4924" y="544"/>
                      </a:lnTo>
                      <a:lnTo>
                        <a:pt x="4924" y="549"/>
                      </a:lnTo>
                      <a:lnTo>
                        <a:pt x="4925" y="554"/>
                      </a:lnTo>
                      <a:lnTo>
                        <a:pt x="4925" y="560"/>
                      </a:lnTo>
                      <a:lnTo>
                        <a:pt x="4926" y="562"/>
                      </a:lnTo>
                      <a:lnTo>
                        <a:pt x="4926" y="573"/>
                      </a:lnTo>
                      <a:lnTo>
                        <a:pt x="4926" y="579"/>
                      </a:lnTo>
                      <a:lnTo>
                        <a:pt x="4927" y="587"/>
                      </a:lnTo>
                      <a:lnTo>
                        <a:pt x="4927" y="598"/>
                      </a:lnTo>
                      <a:lnTo>
                        <a:pt x="4927" y="609"/>
                      </a:lnTo>
                      <a:lnTo>
                        <a:pt x="4928" y="617"/>
                      </a:lnTo>
                      <a:lnTo>
                        <a:pt x="4928" y="628"/>
                      </a:lnTo>
                      <a:lnTo>
                        <a:pt x="4929" y="634"/>
                      </a:lnTo>
                      <a:lnTo>
                        <a:pt x="4929" y="646"/>
                      </a:lnTo>
                      <a:lnTo>
                        <a:pt x="4929" y="650"/>
                      </a:lnTo>
                      <a:lnTo>
                        <a:pt x="4930" y="661"/>
                      </a:lnTo>
                      <a:lnTo>
                        <a:pt x="4930" y="671"/>
                      </a:lnTo>
                      <a:lnTo>
                        <a:pt x="4931" y="683"/>
                      </a:lnTo>
                      <a:lnTo>
                        <a:pt x="4931" y="693"/>
                      </a:lnTo>
                      <a:lnTo>
                        <a:pt x="4931" y="698"/>
                      </a:lnTo>
                      <a:lnTo>
                        <a:pt x="4932" y="705"/>
                      </a:lnTo>
                      <a:lnTo>
                        <a:pt x="4932" y="717"/>
                      </a:lnTo>
                      <a:lnTo>
                        <a:pt x="4932" y="730"/>
                      </a:lnTo>
                      <a:lnTo>
                        <a:pt x="4933" y="741"/>
                      </a:lnTo>
                      <a:lnTo>
                        <a:pt x="4933" y="754"/>
                      </a:lnTo>
                      <a:lnTo>
                        <a:pt x="4934" y="763"/>
                      </a:lnTo>
                      <a:lnTo>
                        <a:pt x="4934" y="771"/>
                      </a:lnTo>
                      <a:lnTo>
                        <a:pt x="4934" y="784"/>
                      </a:lnTo>
                      <a:lnTo>
                        <a:pt x="4935" y="790"/>
                      </a:lnTo>
                      <a:lnTo>
                        <a:pt x="4935" y="799"/>
                      </a:lnTo>
                      <a:lnTo>
                        <a:pt x="4936" y="803"/>
                      </a:lnTo>
                      <a:lnTo>
                        <a:pt x="4936" y="806"/>
                      </a:lnTo>
                      <a:lnTo>
                        <a:pt x="4936" y="805"/>
                      </a:lnTo>
                      <a:lnTo>
                        <a:pt x="4937" y="804"/>
                      </a:lnTo>
                      <a:lnTo>
                        <a:pt x="4937" y="806"/>
                      </a:lnTo>
                      <a:lnTo>
                        <a:pt x="4937" y="815"/>
                      </a:lnTo>
                      <a:lnTo>
                        <a:pt x="4938" y="819"/>
                      </a:lnTo>
                      <a:lnTo>
                        <a:pt x="4938" y="828"/>
                      </a:lnTo>
                      <a:lnTo>
                        <a:pt x="4939" y="826"/>
                      </a:lnTo>
                      <a:lnTo>
                        <a:pt x="4939" y="831"/>
                      </a:lnTo>
                      <a:lnTo>
                        <a:pt x="4939" y="835"/>
                      </a:lnTo>
                      <a:lnTo>
                        <a:pt x="4940" y="836"/>
                      </a:lnTo>
                      <a:lnTo>
                        <a:pt x="4940" y="840"/>
                      </a:lnTo>
                      <a:lnTo>
                        <a:pt x="4941" y="838"/>
                      </a:lnTo>
                      <a:lnTo>
                        <a:pt x="4941" y="835"/>
                      </a:lnTo>
                      <a:lnTo>
                        <a:pt x="4941" y="831"/>
                      </a:lnTo>
                      <a:lnTo>
                        <a:pt x="4942" y="826"/>
                      </a:lnTo>
                      <a:lnTo>
                        <a:pt x="4942" y="823"/>
                      </a:lnTo>
                      <a:lnTo>
                        <a:pt x="4943" y="821"/>
                      </a:lnTo>
                      <a:lnTo>
                        <a:pt x="4943" y="818"/>
                      </a:lnTo>
                      <a:lnTo>
                        <a:pt x="4943" y="809"/>
                      </a:lnTo>
                      <a:lnTo>
                        <a:pt x="4944" y="797"/>
                      </a:lnTo>
                      <a:lnTo>
                        <a:pt x="4944" y="791"/>
                      </a:lnTo>
                      <a:lnTo>
                        <a:pt x="4944" y="786"/>
                      </a:lnTo>
                      <a:lnTo>
                        <a:pt x="4945" y="788"/>
                      </a:lnTo>
                      <a:lnTo>
                        <a:pt x="4945" y="786"/>
                      </a:lnTo>
                      <a:lnTo>
                        <a:pt x="4946" y="785"/>
                      </a:lnTo>
                      <a:lnTo>
                        <a:pt x="4946" y="781"/>
                      </a:lnTo>
                      <a:lnTo>
                        <a:pt x="4946" y="784"/>
                      </a:lnTo>
                      <a:lnTo>
                        <a:pt x="4947" y="781"/>
                      </a:lnTo>
                      <a:lnTo>
                        <a:pt x="4947" y="780"/>
                      </a:lnTo>
                      <a:lnTo>
                        <a:pt x="4948" y="778"/>
                      </a:lnTo>
                      <a:lnTo>
                        <a:pt x="4948" y="782"/>
                      </a:lnTo>
                      <a:lnTo>
                        <a:pt x="4948" y="783"/>
                      </a:lnTo>
                      <a:lnTo>
                        <a:pt x="4949" y="778"/>
                      </a:lnTo>
                      <a:lnTo>
                        <a:pt x="4949" y="766"/>
                      </a:lnTo>
                      <a:lnTo>
                        <a:pt x="4949" y="763"/>
                      </a:lnTo>
                      <a:lnTo>
                        <a:pt x="4950" y="754"/>
                      </a:lnTo>
                      <a:lnTo>
                        <a:pt x="4950" y="749"/>
                      </a:lnTo>
                      <a:lnTo>
                        <a:pt x="4951" y="737"/>
                      </a:lnTo>
                      <a:lnTo>
                        <a:pt x="4951" y="726"/>
                      </a:lnTo>
                      <a:lnTo>
                        <a:pt x="4951" y="710"/>
                      </a:lnTo>
                      <a:lnTo>
                        <a:pt x="4952" y="694"/>
                      </a:lnTo>
                      <a:lnTo>
                        <a:pt x="4952" y="685"/>
                      </a:lnTo>
                      <a:lnTo>
                        <a:pt x="4953" y="671"/>
                      </a:lnTo>
                      <a:lnTo>
                        <a:pt x="4953" y="652"/>
                      </a:lnTo>
                      <a:lnTo>
                        <a:pt x="4953" y="639"/>
                      </a:lnTo>
                      <a:lnTo>
                        <a:pt x="4954" y="615"/>
                      </a:lnTo>
                      <a:lnTo>
                        <a:pt x="4954" y="591"/>
                      </a:lnTo>
                      <a:lnTo>
                        <a:pt x="4954" y="566"/>
                      </a:lnTo>
                      <a:lnTo>
                        <a:pt x="4955" y="544"/>
                      </a:lnTo>
                      <a:lnTo>
                        <a:pt x="4955" y="520"/>
                      </a:lnTo>
                      <a:lnTo>
                        <a:pt x="4956" y="498"/>
                      </a:lnTo>
                      <a:lnTo>
                        <a:pt x="4956" y="480"/>
                      </a:lnTo>
                      <a:lnTo>
                        <a:pt x="4956" y="458"/>
                      </a:lnTo>
                      <a:lnTo>
                        <a:pt x="4957" y="434"/>
                      </a:lnTo>
                      <a:lnTo>
                        <a:pt x="4957" y="412"/>
                      </a:lnTo>
                      <a:lnTo>
                        <a:pt x="4958" y="391"/>
                      </a:lnTo>
                      <a:lnTo>
                        <a:pt x="4958" y="368"/>
                      </a:lnTo>
                      <a:lnTo>
                        <a:pt x="4958" y="341"/>
                      </a:lnTo>
                      <a:lnTo>
                        <a:pt x="4959" y="307"/>
                      </a:lnTo>
                      <a:lnTo>
                        <a:pt x="4959" y="274"/>
                      </a:lnTo>
                      <a:lnTo>
                        <a:pt x="4960" y="240"/>
                      </a:lnTo>
                      <a:lnTo>
                        <a:pt x="4960" y="208"/>
                      </a:lnTo>
                      <a:lnTo>
                        <a:pt x="4960" y="172"/>
                      </a:lnTo>
                      <a:lnTo>
                        <a:pt x="4961" y="141"/>
                      </a:lnTo>
                      <a:lnTo>
                        <a:pt x="4961" y="118"/>
                      </a:lnTo>
                      <a:lnTo>
                        <a:pt x="4961" y="103"/>
                      </a:lnTo>
                      <a:lnTo>
                        <a:pt x="4962" y="97"/>
                      </a:lnTo>
                      <a:lnTo>
                        <a:pt x="4962" y="95"/>
                      </a:lnTo>
                      <a:lnTo>
                        <a:pt x="4963" y="92"/>
                      </a:lnTo>
                      <a:lnTo>
                        <a:pt x="4963" y="90"/>
                      </a:lnTo>
                      <a:lnTo>
                        <a:pt x="4963" y="89"/>
                      </a:lnTo>
                      <a:lnTo>
                        <a:pt x="4964" y="84"/>
                      </a:lnTo>
                      <a:lnTo>
                        <a:pt x="4964" y="82"/>
                      </a:lnTo>
                      <a:lnTo>
                        <a:pt x="4965" y="86"/>
                      </a:lnTo>
                      <a:lnTo>
                        <a:pt x="4965" y="88"/>
                      </a:lnTo>
                      <a:lnTo>
                        <a:pt x="4965" y="97"/>
                      </a:lnTo>
                      <a:lnTo>
                        <a:pt x="4966" y="109"/>
                      </a:lnTo>
                      <a:lnTo>
                        <a:pt x="4966" y="117"/>
                      </a:lnTo>
                      <a:lnTo>
                        <a:pt x="4966" y="127"/>
                      </a:lnTo>
                      <a:lnTo>
                        <a:pt x="4967" y="135"/>
                      </a:lnTo>
                      <a:lnTo>
                        <a:pt x="4967" y="149"/>
                      </a:lnTo>
                      <a:lnTo>
                        <a:pt x="4968" y="166"/>
                      </a:lnTo>
                      <a:lnTo>
                        <a:pt x="4968" y="176"/>
                      </a:lnTo>
                      <a:lnTo>
                        <a:pt x="4968" y="197"/>
                      </a:lnTo>
                      <a:lnTo>
                        <a:pt x="4969" y="206"/>
                      </a:lnTo>
                      <a:lnTo>
                        <a:pt x="4969" y="221"/>
                      </a:lnTo>
                      <a:lnTo>
                        <a:pt x="4970" y="238"/>
                      </a:lnTo>
                      <a:lnTo>
                        <a:pt x="4970" y="257"/>
                      </a:lnTo>
                      <a:lnTo>
                        <a:pt x="4970" y="272"/>
                      </a:lnTo>
                      <a:lnTo>
                        <a:pt x="4971" y="287"/>
                      </a:lnTo>
                      <a:lnTo>
                        <a:pt x="4971" y="301"/>
                      </a:lnTo>
                      <a:lnTo>
                        <a:pt x="4971" y="313"/>
                      </a:lnTo>
                      <a:lnTo>
                        <a:pt x="4972" y="324"/>
                      </a:lnTo>
                      <a:lnTo>
                        <a:pt x="4972" y="332"/>
                      </a:lnTo>
                      <a:lnTo>
                        <a:pt x="4973" y="342"/>
                      </a:lnTo>
                      <a:lnTo>
                        <a:pt x="4973" y="352"/>
                      </a:lnTo>
                      <a:lnTo>
                        <a:pt x="4973" y="364"/>
                      </a:lnTo>
                      <a:lnTo>
                        <a:pt x="4974" y="365"/>
                      </a:lnTo>
                      <a:lnTo>
                        <a:pt x="4974" y="371"/>
                      </a:lnTo>
                      <a:lnTo>
                        <a:pt x="4975" y="379"/>
                      </a:lnTo>
                      <a:lnTo>
                        <a:pt x="4975" y="388"/>
                      </a:lnTo>
                      <a:lnTo>
                        <a:pt x="4975" y="394"/>
                      </a:lnTo>
                      <a:lnTo>
                        <a:pt x="4976" y="401"/>
                      </a:lnTo>
                      <a:lnTo>
                        <a:pt x="4976" y="408"/>
                      </a:lnTo>
                      <a:lnTo>
                        <a:pt x="4976" y="418"/>
                      </a:lnTo>
                      <a:lnTo>
                        <a:pt x="4977" y="420"/>
                      </a:lnTo>
                      <a:lnTo>
                        <a:pt x="4977" y="426"/>
                      </a:lnTo>
                      <a:lnTo>
                        <a:pt x="4978" y="428"/>
                      </a:lnTo>
                      <a:lnTo>
                        <a:pt x="4978" y="432"/>
                      </a:lnTo>
                      <a:lnTo>
                        <a:pt x="4978" y="440"/>
                      </a:lnTo>
                      <a:lnTo>
                        <a:pt x="4979" y="444"/>
                      </a:lnTo>
                      <a:lnTo>
                        <a:pt x="4979" y="446"/>
                      </a:lnTo>
                      <a:lnTo>
                        <a:pt x="4980" y="453"/>
                      </a:lnTo>
                      <a:lnTo>
                        <a:pt x="4980" y="456"/>
                      </a:lnTo>
                      <a:lnTo>
                        <a:pt x="4980" y="465"/>
                      </a:lnTo>
                      <a:lnTo>
                        <a:pt x="4981" y="471"/>
                      </a:lnTo>
                      <a:lnTo>
                        <a:pt x="4981" y="480"/>
                      </a:lnTo>
                      <a:lnTo>
                        <a:pt x="4982" y="486"/>
                      </a:lnTo>
                      <a:lnTo>
                        <a:pt x="4982" y="497"/>
                      </a:lnTo>
                      <a:lnTo>
                        <a:pt x="4982" y="509"/>
                      </a:lnTo>
                      <a:lnTo>
                        <a:pt x="4983" y="515"/>
                      </a:lnTo>
                      <a:lnTo>
                        <a:pt x="4983" y="520"/>
                      </a:lnTo>
                      <a:lnTo>
                        <a:pt x="4983" y="532"/>
                      </a:lnTo>
                      <a:lnTo>
                        <a:pt x="4984" y="534"/>
                      </a:lnTo>
                      <a:lnTo>
                        <a:pt x="4984" y="542"/>
                      </a:lnTo>
                      <a:lnTo>
                        <a:pt x="4985" y="545"/>
                      </a:lnTo>
                      <a:lnTo>
                        <a:pt x="4985" y="551"/>
                      </a:lnTo>
                      <a:lnTo>
                        <a:pt x="4985" y="562"/>
                      </a:lnTo>
                      <a:lnTo>
                        <a:pt x="4986" y="566"/>
                      </a:lnTo>
                      <a:lnTo>
                        <a:pt x="4986" y="570"/>
                      </a:lnTo>
                      <a:lnTo>
                        <a:pt x="4987" y="574"/>
                      </a:lnTo>
                      <a:lnTo>
                        <a:pt x="4987" y="579"/>
                      </a:lnTo>
                      <a:lnTo>
                        <a:pt x="4987" y="585"/>
                      </a:lnTo>
                      <a:lnTo>
                        <a:pt x="4988" y="593"/>
                      </a:lnTo>
                      <a:lnTo>
                        <a:pt x="4988" y="602"/>
                      </a:lnTo>
                      <a:lnTo>
                        <a:pt x="4988" y="607"/>
                      </a:lnTo>
                      <a:lnTo>
                        <a:pt x="4989" y="609"/>
                      </a:lnTo>
                      <a:lnTo>
                        <a:pt x="4989" y="612"/>
                      </a:lnTo>
                      <a:lnTo>
                        <a:pt x="4990" y="615"/>
                      </a:lnTo>
                      <a:lnTo>
                        <a:pt x="4990" y="622"/>
                      </a:lnTo>
                      <a:lnTo>
                        <a:pt x="4990" y="625"/>
                      </a:lnTo>
                      <a:lnTo>
                        <a:pt x="4991" y="625"/>
                      </a:lnTo>
                      <a:lnTo>
                        <a:pt x="4991" y="626"/>
                      </a:lnTo>
                      <a:lnTo>
                        <a:pt x="4992" y="627"/>
                      </a:lnTo>
                      <a:lnTo>
                        <a:pt x="4992" y="631"/>
                      </a:lnTo>
                      <a:lnTo>
                        <a:pt x="4992" y="634"/>
                      </a:lnTo>
                      <a:lnTo>
                        <a:pt x="4993" y="638"/>
                      </a:lnTo>
                      <a:lnTo>
                        <a:pt x="4993" y="640"/>
                      </a:lnTo>
                      <a:lnTo>
                        <a:pt x="4993" y="643"/>
                      </a:lnTo>
                      <a:lnTo>
                        <a:pt x="4994" y="645"/>
                      </a:lnTo>
                      <a:lnTo>
                        <a:pt x="4994" y="641"/>
                      </a:lnTo>
                      <a:lnTo>
                        <a:pt x="4995" y="646"/>
                      </a:lnTo>
                      <a:lnTo>
                        <a:pt x="4995" y="644"/>
                      </a:lnTo>
                      <a:lnTo>
                        <a:pt x="4995" y="650"/>
                      </a:lnTo>
                      <a:lnTo>
                        <a:pt x="4996" y="649"/>
                      </a:lnTo>
                      <a:lnTo>
                        <a:pt x="4996" y="650"/>
                      </a:lnTo>
                      <a:lnTo>
                        <a:pt x="4997" y="646"/>
                      </a:lnTo>
                      <a:lnTo>
                        <a:pt x="4997" y="646"/>
                      </a:lnTo>
                      <a:lnTo>
                        <a:pt x="4997" y="649"/>
                      </a:lnTo>
                      <a:lnTo>
                        <a:pt x="4998" y="650"/>
                      </a:lnTo>
                      <a:lnTo>
                        <a:pt x="4998" y="650"/>
                      </a:lnTo>
                      <a:lnTo>
                        <a:pt x="4999" y="654"/>
                      </a:lnTo>
                      <a:lnTo>
                        <a:pt x="4999" y="654"/>
                      </a:lnTo>
                      <a:lnTo>
                        <a:pt x="4999" y="652"/>
                      </a:lnTo>
                      <a:lnTo>
                        <a:pt x="5000" y="656"/>
                      </a:lnTo>
                      <a:lnTo>
                        <a:pt x="5000" y="655"/>
                      </a:lnTo>
                      <a:lnTo>
                        <a:pt x="5000" y="655"/>
                      </a:lnTo>
                      <a:lnTo>
                        <a:pt x="5001" y="652"/>
                      </a:lnTo>
                      <a:lnTo>
                        <a:pt x="5001" y="652"/>
                      </a:lnTo>
                      <a:lnTo>
                        <a:pt x="5002" y="650"/>
                      </a:lnTo>
                      <a:lnTo>
                        <a:pt x="5002" y="649"/>
                      </a:lnTo>
                      <a:lnTo>
                        <a:pt x="5002" y="645"/>
                      </a:lnTo>
                      <a:lnTo>
                        <a:pt x="5003" y="644"/>
                      </a:lnTo>
                      <a:lnTo>
                        <a:pt x="5003" y="646"/>
                      </a:lnTo>
                      <a:lnTo>
                        <a:pt x="5004" y="650"/>
                      </a:lnTo>
                      <a:lnTo>
                        <a:pt x="5004" y="645"/>
                      </a:lnTo>
                      <a:lnTo>
                        <a:pt x="5004" y="644"/>
                      </a:lnTo>
                      <a:lnTo>
                        <a:pt x="5005" y="645"/>
                      </a:lnTo>
                      <a:lnTo>
                        <a:pt x="5005" y="643"/>
                      </a:lnTo>
                      <a:lnTo>
                        <a:pt x="5005" y="643"/>
                      </a:lnTo>
                      <a:lnTo>
                        <a:pt x="5006" y="643"/>
                      </a:lnTo>
                      <a:lnTo>
                        <a:pt x="5006" y="638"/>
                      </a:lnTo>
                      <a:lnTo>
                        <a:pt x="5007" y="636"/>
                      </a:lnTo>
                      <a:lnTo>
                        <a:pt x="5007" y="639"/>
                      </a:lnTo>
                      <a:lnTo>
                        <a:pt x="5007" y="641"/>
                      </a:lnTo>
                      <a:lnTo>
                        <a:pt x="5008" y="638"/>
                      </a:lnTo>
                      <a:lnTo>
                        <a:pt x="5008" y="637"/>
                      </a:lnTo>
                      <a:lnTo>
                        <a:pt x="5009" y="638"/>
                      </a:lnTo>
                      <a:lnTo>
                        <a:pt x="5009" y="633"/>
                      </a:lnTo>
                      <a:lnTo>
                        <a:pt x="5009" y="627"/>
                      </a:lnTo>
                      <a:lnTo>
                        <a:pt x="5010" y="638"/>
                      </a:lnTo>
                      <a:lnTo>
                        <a:pt x="5010" y="640"/>
                      </a:lnTo>
                      <a:lnTo>
                        <a:pt x="5010" y="646"/>
                      </a:lnTo>
                      <a:lnTo>
                        <a:pt x="5011" y="648"/>
                      </a:lnTo>
                      <a:lnTo>
                        <a:pt x="5011" y="648"/>
                      </a:lnTo>
                      <a:lnTo>
                        <a:pt x="5012" y="646"/>
                      </a:lnTo>
                      <a:lnTo>
                        <a:pt x="5012" y="645"/>
                      </a:lnTo>
                      <a:lnTo>
                        <a:pt x="5012" y="648"/>
                      </a:lnTo>
                      <a:lnTo>
                        <a:pt x="5013" y="649"/>
                      </a:lnTo>
                      <a:lnTo>
                        <a:pt x="5013" y="647"/>
                      </a:lnTo>
                      <a:lnTo>
                        <a:pt x="5014" y="652"/>
                      </a:lnTo>
                      <a:lnTo>
                        <a:pt x="5014" y="649"/>
                      </a:lnTo>
                      <a:lnTo>
                        <a:pt x="5014" y="648"/>
                      </a:lnTo>
                      <a:lnTo>
                        <a:pt x="5015" y="650"/>
                      </a:lnTo>
                      <a:lnTo>
                        <a:pt x="5015" y="652"/>
                      </a:lnTo>
                      <a:lnTo>
                        <a:pt x="5015" y="652"/>
                      </a:lnTo>
                      <a:lnTo>
                        <a:pt x="5016" y="652"/>
                      </a:lnTo>
                      <a:lnTo>
                        <a:pt x="5016" y="656"/>
                      </a:lnTo>
                      <a:lnTo>
                        <a:pt x="5017" y="654"/>
                      </a:lnTo>
                      <a:lnTo>
                        <a:pt x="5017" y="656"/>
                      </a:lnTo>
                      <a:lnTo>
                        <a:pt x="5017" y="655"/>
                      </a:lnTo>
                      <a:lnTo>
                        <a:pt x="5018" y="656"/>
                      </a:lnTo>
                      <a:lnTo>
                        <a:pt x="5018" y="656"/>
                      </a:lnTo>
                      <a:lnTo>
                        <a:pt x="5019" y="659"/>
                      </a:lnTo>
                      <a:lnTo>
                        <a:pt x="5019" y="654"/>
                      </a:lnTo>
                      <a:lnTo>
                        <a:pt x="5019" y="656"/>
                      </a:lnTo>
                      <a:lnTo>
                        <a:pt x="5020" y="657"/>
                      </a:lnTo>
                      <a:lnTo>
                        <a:pt x="5020" y="656"/>
                      </a:lnTo>
                      <a:lnTo>
                        <a:pt x="5021" y="657"/>
                      </a:lnTo>
                      <a:lnTo>
                        <a:pt x="5021" y="657"/>
                      </a:lnTo>
                      <a:lnTo>
                        <a:pt x="5021" y="652"/>
                      </a:lnTo>
                      <a:lnTo>
                        <a:pt x="5022" y="649"/>
                      </a:lnTo>
                      <a:lnTo>
                        <a:pt x="5022" y="656"/>
                      </a:lnTo>
                      <a:lnTo>
                        <a:pt x="5022" y="654"/>
                      </a:lnTo>
                      <a:lnTo>
                        <a:pt x="5023" y="654"/>
                      </a:lnTo>
                      <a:lnTo>
                        <a:pt x="5023" y="656"/>
                      </a:lnTo>
                      <a:lnTo>
                        <a:pt x="5024" y="657"/>
                      </a:lnTo>
                      <a:lnTo>
                        <a:pt x="5024" y="654"/>
                      </a:lnTo>
                      <a:lnTo>
                        <a:pt x="5024" y="652"/>
                      </a:lnTo>
                      <a:lnTo>
                        <a:pt x="5025" y="656"/>
                      </a:lnTo>
                      <a:lnTo>
                        <a:pt x="5025" y="657"/>
                      </a:lnTo>
                      <a:lnTo>
                        <a:pt x="5026" y="658"/>
                      </a:lnTo>
                      <a:lnTo>
                        <a:pt x="5026" y="656"/>
                      </a:lnTo>
                      <a:lnTo>
                        <a:pt x="5026" y="658"/>
                      </a:lnTo>
                      <a:lnTo>
                        <a:pt x="5027" y="652"/>
                      </a:lnTo>
                      <a:lnTo>
                        <a:pt x="5027" y="652"/>
                      </a:lnTo>
                      <a:lnTo>
                        <a:pt x="5027" y="656"/>
                      </a:lnTo>
                      <a:lnTo>
                        <a:pt x="5028" y="658"/>
                      </a:lnTo>
                      <a:lnTo>
                        <a:pt x="5028" y="658"/>
                      </a:lnTo>
                      <a:lnTo>
                        <a:pt x="5029" y="662"/>
                      </a:lnTo>
                      <a:lnTo>
                        <a:pt x="5029" y="656"/>
                      </a:lnTo>
                      <a:lnTo>
                        <a:pt x="5029" y="652"/>
                      </a:lnTo>
                      <a:lnTo>
                        <a:pt x="5030" y="652"/>
                      </a:lnTo>
                      <a:lnTo>
                        <a:pt x="5030" y="656"/>
                      </a:lnTo>
                      <a:lnTo>
                        <a:pt x="5031" y="652"/>
                      </a:lnTo>
                      <a:lnTo>
                        <a:pt x="5031" y="649"/>
                      </a:lnTo>
                      <a:lnTo>
                        <a:pt x="5031" y="648"/>
                      </a:lnTo>
                      <a:lnTo>
                        <a:pt x="5032" y="647"/>
                      </a:lnTo>
                      <a:lnTo>
                        <a:pt x="5032" y="649"/>
                      </a:lnTo>
                      <a:lnTo>
                        <a:pt x="5032" y="647"/>
                      </a:lnTo>
                      <a:lnTo>
                        <a:pt x="5033" y="650"/>
                      </a:lnTo>
                      <a:lnTo>
                        <a:pt x="5033" y="653"/>
                      </a:lnTo>
                      <a:lnTo>
                        <a:pt x="5034" y="660"/>
                      </a:lnTo>
                      <a:lnTo>
                        <a:pt x="5034" y="657"/>
                      </a:lnTo>
                      <a:lnTo>
                        <a:pt x="5034" y="657"/>
                      </a:lnTo>
                      <a:lnTo>
                        <a:pt x="5035" y="660"/>
                      </a:lnTo>
                      <a:lnTo>
                        <a:pt x="5035" y="661"/>
                      </a:lnTo>
                      <a:lnTo>
                        <a:pt x="5036" y="662"/>
                      </a:lnTo>
                      <a:lnTo>
                        <a:pt x="5036" y="662"/>
                      </a:lnTo>
                      <a:lnTo>
                        <a:pt x="5036" y="658"/>
                      </a:lnTo>
                      <a:lnTo>
                        <a:pt x="5037" y="657"/>
                      </a:lnTo>
                      <a:lnTo>
                        <a:pt x="5037" y="660"/>
                      </a:lnTo>
                      <a:lnTo>
                        <a:pt x="5038" y="659"/>
                      </a:lnTo>
                      <a:lnTo>
                        <a:pt x="5038" y="661"/>
                      </a:lnTo>
                      <a:lnTo>
                        <a:pt x="5038" y="661"/>
                      </a:lnTo>
                      <a:lnTo>
                        <a:pt x="5039" y="662"/>
                      </a:lnTo>
                      <a:lnTo>
                        <a:pt x="5039" y="660"/>
                      </a:lnTo>
                      <a:lnTo>
                        <a:pt x="5039" y="656"/>
                      </a:lnTo>
                      <a:lnTo>
                        <a:pt x="5040" y="659"/>
                      </a:lnTo>
                      <a:lnTo>
                        <a:pt x="5040" y="660"/>
                      </a:lnTo>
                      <a:lnTo>
                        <a:pt x="5041" y="667"/>
                      </a:lnTo>
                      <a:lnTo>
                        <a:pt x="5041" y="668"/>
                      </a:lnTo>
                      <a:lnTo>
                        <a:pt x="5041" y="666"/>
                      </a:lnTo>
                      <a:lnTo>
                        <a:pt x="5042" y="661"/>
                      </a:lnTo>
                      <a:lnTo>
                        <a:pt x="5042" y="646"/>
                      </a:lnTo>
                      <a:lnTo>
                        <a:pt x="5043" y="566"/>
                      </a:lnTo>
                      <a:lnTo>
                        <a:pt x="5043" y="390"/>
                      </a:lnTo>
                      <a:lnTo>
                        <a:pt x="5043" y="215"/>
                      </a:lnTo>
                      <a:lnTo>
                        <a:pt x="5044" y="121"/>
                      </a:lnTo>
                      <a:lnTo>
                        <a:pt x="5044" y="88"/>
                      </a:lnTo>
                      <a:lnTo>
                        <a:pt x="5044" y="101"/>
                      </a:lnTo>
                      <a:lnTo>
                        <a:pt x="5045" y="134"/>
                      </a:lnTo>
                      <a:lnTo>
                        <a:pt x="5045" y="170"/>
                      </a:lnTo>
                      <a:lnTo>
                        <a:pt x="5046" y="200"/>
                      </a:lnTo>
                      <a:lnTo>
                        <a:pt x="5046" y="223"/>
                      </a:lnTo>
                      <a:lnTo>
                        <a:pt x="5046" y="244"/>
                      </a:lnTo>
                      <a:lnTo>
                        <a:pt x="5047" y="264"/>
                      </a:lnTo>
                      <a:lnTo>
                        <a:pt x="5047" y="278"/>
                      </a:lnTo>
                      <a:lnTo>
                        <a:pt x="5048" y="293"/>
                      </a:lnTo>
                      <a:lnTo>
                        <a:pt x="5048" y="306"/>
                      </a:lnTo>
                      <a:lnTo>
                        <a:pt x="5048" y="317"/>
                      </a:lnTo>
                      <a:lnTo>
                        <a:pt x="5049" y="329"/>
                      </a:lnTo>
                      <a:lnTo>
                        <a:pt x="5049" y="330"/>
                      </a:lnTo>
                      <a:lnTo>
                        <a:pt x="5049" y="342"/>
                      </a:lnTo>
                      <a:lnTo>
                        <a:pt x="5050" y="347"/>
                      </a:lnTo>
                      <a:lnTo>
                        <a:pt x="5050" y="356"/>
                      </a:lnTo>
                      <a:lnTo>
                        <a:pt x="5051" y="364"/>
                      </a:lnTo>
                      <a:lnTo>
                        <a:pt x="5051" y="368"/>
                      </a:lnTo>
                      <a:lnTo>
                        <a:pt x="5051" y="365"/>
                      </a:lnTo>
                      <a:lnTo>
                        <a:pt x="5052" y="371"/>
                      </a:lnTo>
                      <a:lnTo>
                        <a:pt x="5052" y="372"/>
                      </a:lnTo>
                      <a:lnTo>
                        <a:pt x="5053" y="377"/>
                      </a:lnTo>
                      <a:lnTo>
                        <a:pt x="5053" y="383"/>
                      </a:lnTo>
                      <a:lnTo>
                        <a:pt x="5053" y="388"/>
                      </a:lnTo>
                      <a:lnTo>
                        <a:pt x="5054" y="394"/>
                      </a:lnTo>
                      <a:lnTo>
                        <a:pt x="5054" y="392"/>
                      </a:lnTo>
                      <a:lnTo>
                        <a:pt x="5054" y="390"/>
                      </a:lnTo>
                      <a:lnTo>
                        <a:pt x="5055" y="445"/>
                      </a:lnTo>
                      <a:lnTo>
                        <a:pt x="5055" y="607"/>
                      </a:lnTo>
                      <a:lnTo>
                        <a:pt x="5056" y="803"/>
                      </a:lnTo>
                      <a:lnTo>
                        <a:pt x="5056" y="946"/>
                      </a:lnTo>
                      <a:lnTo>
                        <a:pt x="5056" y="1009"/>
                      </a:lnTo>
                      <a:lnTo>
                        <a:pt x="5057" y="1011"/>
                      </a:lnTo>
                      <a:lnTo>
                        <a:pt x="5057" y="986"/>
                      </a:lnTo>
                      <a:lnTo>
                        <a:pt x="5058" y="959"/>
                      </a:lnTo>
                      <a:lnTo>
                        <a:pt x="5058" y="936"/>
                      </a:lnTo>
                      <a:lnTo>
                        <a:pt x="5058" y="914"/>
                      </a:lnTo>
                      <a:lnTo>
                        <a:pt x="5059" y="898"/>
                      </a:lnTo>
                      <a:lnTo>
                        <a:pt x="5059" y="883"/>
                      </a:lnTo>
                      <a:lnTo>
                        <a:pt x="5060" y="867"/>
                      </a:lnTo>
                      <a:lnTo>
                        <a:pt x="5060" y="859"/>
                      </a:lnTo>
                      <a:lnTo>
                        <a:pt x="5060" y="849"/>
                      </a:lnTo>
                      <a:lnTo>
                        <a:pt x="5061" y="843"/>
                      </a:lnTo>
                      <a:lnTo>
                        <a:pt x="5061" y="831"/>
                      </a:lnTo>
                      <a:lnTo>
                        <a:pt x="5061" y="821"/>
                      </a:lnTo>
                      <a:lnTo>
                        <a:pt x="5062" y="814"/>
                      </a:lnTo>
                      <a:lnTo>
                        <a:pt x="5062" y="808"/>
                      </a:lnTo>
                      <a:lnTo>
                        <a:pt x="5063" y="802"/>
                      </a:lnTo>
                      <a:lnTo>
                        <a:pt x="5063" y="800"/>
                      </a:lnTo>
                      <a:lnTo>
                        <a:pt x="5063" y="794"/>
                      </a:lnTo>
                      <a:lnTo>
                        <a:pt x="5064" y="790"/>
                      </a:lnTo>
                      <a:lnTo>
                        <a:pt x="5064" y="781"/>
                      </a:lnTo>
                      <a:lnTo>
                        <a:pt x="5065" y="772"/>
                      </a:lnTo>
                      <a:lnTo>
                        <a:pt x="5065" y="772"/>
                      </a:lnTo>
                      <a:lnTo>
                        <a:pt x="5065" y="771"/>
                      </a:lnTo>
                      <a:lnTo>
                        <a:pt x="5066" y="763"/>
                      </a:lnTo>
                      <a:lnTo>
                        <a:pt x="5066" y="760"/>
                      </a:lnTo>
                      <a:lnTo>
                        <a:pt x="5066" y="749"/>
                      </a:lnTo>
                      <a:lnTo>
                        <a:pt x="5067" y="747"/>
                      </a:lnTo>
                      <a:lnTo>
                        <a:pt x="5067" y="747"/>
                      </a:lnTo>
                      <a:lnTo>
                        <a:pt x="5068" y="744"/>
                      </a:lnTo>
                      <a:lnTo>
                        <a:pt x="5068" y="745"/>
                      </a:lnTo>
                      <a:lnTo>
                        <a:pt x="5068" y="741"/>
                      </a:lnTo>
                      <a:lnTo>
                        <a:pt x="5069" y="741"/>
                      </a:lnTo>
                      <a:lnTo>
                        <a:pt x="5069" y="739"/>
                      </a:lnTo>
                      <a:lnTo>
                        <a:pt x="5070" y="731"/>
                      </a:lnTo>
                      <a:lnTo>
                        <a:pt x="5070" y="734"/>
                      </a:lnTo>
                      <a:lnTo>
                        <a:pt x="5070" y="732"/>
                      </a:lnTo>
                      <a:lnTo>
                        <a:pt x="5071" y="736"/>
                      </a:lnTo>
                      <a:lnTo>
                        <a:pt x="5071" y="733"/>
                      </a:lnTo>
                      <a:lnTo>
                        <a:pt x="5071" y="732"/>
                      </a:lnTo>
                      <a:lnTo>
                        <a:pt x="5072" y="726"/>
                      </a:lnTo>
                      <a:lnTo>
                        <a:pt x="5072" y="726"/>
                      </a:lnTo>
                      <a:lnTo>
                        <a:pt x="5073" y="729"/>
                      </a:lnTo>
                      <a:lnTo>
                        <a:pt x="5073" y="725"/>
                      </a:lnTo>
                      <a:lnTo>
                        <a:pt x="5073" y="723"/>
                      </a:lnTo>
                      <a:lnTo>
                        <a:pt x="5074" y="734"/>
                      </a:lnTo>
                      <a:lnTo>
                        <a:pt x="5074" y="734"/>
                      </a:lnTo>
                      <a:lnTo>
                        <a:pt x="5075" y="734"/>
                      </a:lnTo>
                      <a:lnTo>
                        <a:pt x="5075" y="736"/>
                      </a:lnTo>
                      <a:lnTo>
                        <a:pt x="5075" y="741"/>
                      </a:lnTo>
                      <a:lnTo>
                        <a:pt x="5076" y="737"/>
                      </a:lnTo>
                      <a:lnTo>
                        <a:pt x="5076" y="732"/>
                      </a:lnTo>
                      <a:lnTo>
                        <a:pt x="5077" y="735"/>
                      </a:lnTo>
                      <a:lnTo>
                        <a:pt x="5077" y="732"/>
                      </a:lnTo>
                      <a:lnTo>
                        <a:pt x="5077" y="732"/>
                      </a:lnTo>
                      <a:lnTo>
                        <a:pt x="5078" y="730"/>
                      </a:lnTo>
                      <a:lnTo>
                        <a:pt x="5078" y="732"/>
                      </a:lnTo>
                      <a:lnTo>
                        <a:pt x="5078" y="731"/>
                      </a:lnTo>
                      <a:lnTo>
                        <a:pt x="5079" y="734"/>
                      </a:lnTo>
                      <a:lnTo>
                        <a:pt x="5079" y="729"/>
                      </a:lnTo>
                      <a:lnTo>
                        <a:pt x="5080" y="728"/>
                      </a:lnTo>
                      <a:lnTo>
                        <a:pt x="5080" y="725"/>
                      </a:lnTo>
                      <a:lnTo>
                        <a:pt x="5080" y="729"/>
                      </a:lnTo>
                      <a:lnTo>
                        <a:pt x="5081" y="729"/>
                      </a:lnTo>
                      <a:lnTo>
                        <a:pt x="5081" y="726"/>
                      </a:lnTo>
                      <a:lnTo>
                        <a:pt x="5082" y="720"/>
                      </a:lnTo>
                      <a:lnTo>
                        <a:pt x="5082" y="721"/>
                      </a:lnTo>
                      <a:lnTo>
                        <a:pt x="5082" y="723"/>
                      </a:lnTo>
                      <a:lnTo>
                        <a:pt x="5083" y="723"/>
                      </a:lnTo>
                      <a:lnTo>
                        <a:pt x="5083" y="723"/>
                      </a:lnTo>
                      <a:lnTo>
                        <a:pt x="5083" y="725"/>
                      </a:lnTo>
                      <a:lnTo>
                        <a:pt x="5084" y="726"/>
                      </a:lnTo>
                      <a:lnTo>
                        <a:pt x="5084" y="723"/>
                      </a:lnTo>
                      <a:lnTo>
                        <a:pt x="5085" y="718"/>
                      </a:lnTo>
                      <a:lnTo>
                        <a:pt x="5085" y="721"/>
                      </a:lnTo>
                      <a:lnTo>
                        <a:pt x="5085" y="718"/>
                      </a:lnTo>
                      <a:lnTo>
                        <a:pt x="5086" y="720"/>
                      </a:lnTo>
                      <a:lnTo>
                        <a:pt x="5086" y="719"/>
                      </a:lnTo>
                      <a:lnTo>
                        <a:pt x="5087" y="721"/>
                      </a:lnTo>
                      <a:lnTo>
                        <a:pt x="5087" y="716"/>
                      </a:lnTo>
                      <a:lnTo>
                        <a:pt x="5087" y="716"/>
                      </a:lnTo>
                      <a:lnTo>
                        <a:pt x="5088" y="719"/>
                      </a:lnTo>
                      <a:lnTo>
                        <a:pt x="5088" y="720"/>
                      </a:lnTo>
                      <a:lnTo>
                        <a:pt x="5088" y="72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grpSp>
          <p:grpSp>
            <p:nvGrpSpPr>
              <p:cNvPr id="2833" name="Group 2832">
                <a:extLst>
                  <a:ext uri="{FF2B5EF4-FFF2-40B4-BE49-F238E27FC236}">
                    <a16:creationId xmlns:a16="http://schemas.microsoft.com/office/drawing/2014/main" id="{717CA4E9-36B6-4848-8CCF-4EBEC64F2B4F}"/>
                  </a:ext>
                </a:extLst>
              </p:cNvPr>
              <p:cNvGrpSpPr/>
              <p:nvPr/>
            </p:nvGrpSpPr>
            <p:grpSpPr>
              <a:xfrm>
                <a:off x="2658970" y="2506412"/>
                <a:ext cx="7541500" cy="6219148"/>
                <a:chOff x="2637454" y="2502937"/>
                <a:chExt cx="7541500" cy="6219148"/>
              </a:xfrm>
            </p:grpSpPr>
            <p:sp>
              <p:nvSpPr>
                <p:cNvPr id="2860" name="Rectangle 46">
                  <a:extLst>
                    <a:ext uri="{FF2B5EF4-FFF2-40B4-BE49-F238E27FC236}">
                      <a16:creationId xmlns:a16="http://schemas.microsoft.com/office/drawing/2014/main" id="{7E8528EF-31D1-42FF-8DE8-61CF3C449CDC}"/>
                    </a:ext>
                  </a:extLst>
                </p:cNvPr>
                <p:cNvSpPr>
                  <a:spLocks noChangeArrowheads="1"/>
                </p:cNvSpPr>
                <p:nvPr/>
              </p:nvSpPr>
              <p:spPr bwMode="auto">
                <a:xfrm>
                  <a:off x="6287163" y="8383531"/>
                  <a:ext cx="107856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dirty="0">
                      <a:ln>
                        <a:noFill/>
                      </a:ln>
                      <a:solidFill>
                        <a:srgbClr val="000000"/>
                      </a:solidFill>
                      <a:effectLst/>
                      <a:cs typeface="Arial" panose="020B0604020202020204" pitchFamily="34" charset="0"/>
                    </a:rPr>
                    <a:t>Time (s)</a:t>
                  </a:r>
                  <a:endParaRPr kumimoji="0" lang="en-US" altLang="en-US" sz="2200" b="1" i="0" u="none" strike="noStrike" cap="none" normalizeH="0" baseline="0" dirty="0">
                    <a:ln>
                      <a:noFill/>
                    </a:ln>
                    <a:solidFill>
                      <a:schemeClr val="tx1"/>
                    </a:solidFill>
                    <a:effectLst/>
                    <a:cs typeface="Arial" panose="020B0604020202020204" pitchFamily="34" charset="0"/>
                  </a:endParaRPr>
                </a:p>
              </p:txBody>
            </p:sp>
            <p:sp>
              <p:nvSpPr>
                <p:cNvPr id="2861" name="Line 47">
                  <a:extLst>
                    <a:ext uri="{FF2B5EF4-FFF2-40B4-BE49-F238E27FC236}">
                      <a16:creationId xmlns:a16="http://schemas.microsoft.com/office/drawing/2014/main" id="{943E21F1-830F-488E-B732-C7C1EFE07D20}"/>
                    </a:ext>
                  </a:extLst>
                </p:cNvPr>
                <p:cNvSpPr>
                  <a:spLocks noChangeShapeType="1"/>
                </p:cNvSpPr>
                <p:nvPr/>
              </p:nvSpPr>
              <p:spPr bwMode="auto">
                <a:xfrm>
                  <a:off x="3560552" y="7876737"/>
                  <a:ext cx="6412891"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62" name="Line 48">
                  <a:extLst>
                    <a:ext uri="{FF2B5EF4-FFF2-40B4-BE49-F238E27FC236}">
                      <a16:creationId xmlns:a16="http://schemas.microsoft.com/office/drawing/2014/main" id="{5FE9E3AE-0CD5-451E-8E3A-2BE1B9D71C8D}"/>
                    </a:ext>
                  </a:extLst>
                </p:cNvPr>
                <p:cNvSpPr>
                  <a:spLocks noChangeShapeType="1"/>
                </p:cNvSpPr>
                <p:nvPr/>
              </p:nvSpPr>
              <p:spPr bwMode="auto">
                <a:xfrm flipV="1">
                  <a:off x="3579476" y="7876737"/>
                  <a:ext cx="0" cy="381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63" name="Line 49">
                  <a:extLst>
                    <a:ext uri="{FF2B5EF4-FFF2-40B4-BE49-F238E27FC236}">
                      <a16:creationId xmlns:a16="http://schemas.microsoft.com/office/drawing/2014/main" id="{CEB93532-8C0B-4A58-ADBD-132A8703894C}"/>
                    </a:ext>
                  </a:extLst>
                </p:cNvPr>
                <p:cNvSpPr>
                  <a:spLocks noChangeShapeType="1"/>
                </p:cNvSpPr>
                <p:nvPr/>
              </p:nvSpPr>
              <p:spPr bwMode="auto">
                <a:xfrm flipV="1">
                  <a:off x="4492561" y="7876737"/>
                  <a:ext cx="0" cy="381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64" name="Line 50">
                  <a:extLst>
                    <a:ext uri="{FF2B5EF4-FFF2-40B4-BE49-F238E27FC236}">
                      <a16:creationId xmlns:a16="http://schemas.microsoft.com/office/drawing/2014/main" id="{B9847D1D-3A6B-4AB9-A3AE-2490A70F0CA1}"/>
                    </a:ext>
                  </a:extLst>
                </p:cNvPr>
                <p:cNvSpPr>
                  <a:spLocks noChangeShapeType="1"/>
                </p:cNvSpPr>
                <p:nvPr/>
              </p:nvSpPr>
              <p:spPr bwMode="auto">
                <a:xfrm flipV="1">
                  <a:off x="5405647" y="7876737"/>
                  <a:ext cx="0" cy="381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65" name="Line 51">
                  <a:extLst>
                    <a:ext uri="{FF2B5EF4-FFF2-40B4-BE49-F238E27FC236}">
                      <a16:creationId xmlns:a16="http://schemas.microsoft.com/office/drawing/2014/main" id="{82A8E7EC-E43B-4D65-A4DF-9737C10AAA5A}"/>
                    </a:ext>
                  </a:extLst>
                </p:cNvPr>
                <p:cNvSpPr>
                  <a:spLocks noChangeShapeType="1"/>
                </p:cNvSpPr>
                <p:nvPr/>
              </p:nvSpPr>
              <p:spPr bwMode="auto">
                <a:xfrm flipV="1">
                  <a:off x="6318733" y="7876737"/>
                  <a:ext cx="0" cy="381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66" name="Line 52">
                  <a:extLst>
                    <a:ext uri="{FF2B5EF4-FFF2-40B4-BE49-F238E27FC236}">
                      <a16:creationId xmlns:a16="http://schemas.microsoft.com/office/drawing/2014/main" id="{72E486A7-3537-44A4-A944-5D818B24739F}"/>
                    </a:ext>
                  </a:extLst>
                </p:cNvPr>
                <p:cNvSpPr>
                  <a:spLocks noChangeShapeType="1"/>
                </p:cNvSpPr>
                <p:nvPr/>
              </p:nvSpPr>
              <p:spPr bwMode="auto">
                <a:xfrm flipV="1">
                  <a:off x="7234185" y="7876737"/>
                  <a:ext cx="0" cy="381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67" name="Line 53">
                  <a:extLst>
                    <a:ext uri="{FF2B5EF4-FFF2-40B4-BE49-F238E27FC236}">
                      <a16:creationId xmlns:a16="http://schemas.microsoft.com/office/drawing/2014/main" id="{7A36DFBB-1502-422F-85D7-23DEA0F20D80}"/>
                    </a:ext>
                  </a:extLst>
                </p:cNvPr>
                <p:cNvSpPr>
                  <a:spLocks noChangeShapeType="1"/>
                </p:cNvSpPr>
                <p:nvPr/>
              </p:nvSpPr>
              <p:spPr bwMode="auto">
                <a:xfrm flipV="1">
                  <a:off x="8147271" y="7876737"/>
                  <a:ext cx="0" cy="381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68" name="Line 54">
                  <a:extLst>
                    <a:ext uri="{FF2B5EF4-FFF2-40B4-BE49-F238E27FC236}">
                      <a16:creationId xmlns:a16="http://schemas.microsoft.com/office/drawing/2014/main" id="{FD298218-B776-4162-8520-6729567008AF}"/>
                    </a:ext>
                  </a:extLst>
                </p:cNvPr>
                <p:cNvSpPr>
                  <a:spLocks noChangeShapeType="1"/>
                </p:cNvSpPr>
                <p:nvPr/>
              </p:nvSpPr>
              <p:spPr bwMode="auto">
                <a:xfrm flipV="1">
                  <a:off x="9060356" y="7876737"/>
                  <a:ext cx="0" cy="381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69" name="Line 55">
                  <a:extLst>
                    <a:ext uri="{FF2B5EF4-FFF2-40B4-BE49-F238E27FC236}">
                      <a16:creationId xmlns:a16="http://schemas.microsoft.com/office/drawing/2014/main" id="{35B0E750-2CD4-43D6-A161-F52A08B41533}"/>
                    </a:ext>
                  </a:extLst>
                </p:cNvPr>
                <p:cNvSpPr>
                  <a:spLocks noChangeShapeType="1"/>
                </p:cNvSpPr>
                <p:nvPr/>
              </p:nvSpPr>
              <p:spPr bwMode="auto">
                <a:xfrm flipV="1">
                  <a:off x="9973442" y="7876737"/>
                  <a:ext cx="0" cy="381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70" name="Rectangle 56">
                  <a:extLst>
                    <a:ext uri="{FF2B5EF4-FFF2-40B4-BE49-F238E27FC236}">
                      <a16:creationId xmlns:a16="http://schemas.microsoft.com/office/drawing/2014/main" id="{904DA6C5-922D-437D-A035-6BB32B665528}"/>
                    </a:ext>
                  </a:extLst>
                </p:cNvPr>
                <p:cNvSpPr>
                  <a:spLocks noChangeArrowheads="1"/>
                </p:cNvSpPr>
                <p:nvPr/>
              </p:nvSpPr>
              <p:spPr bwMode="auto">
                <a:xfrm>
                  <a:off x="3510072" y="7968238"/>
                  <a:ext cx="157094"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dirty="0">
                      <a:ln>
                        <a:noFill/>
                      </a:ln>
                      <a:solidFill>
                        <a:srgbClr val="000000"/>
                      </a:solidFill>
                      <a:effectLst/>
                      <a:cs typeface="Arial" panose="020B0604020202020204" pitchFamily="34" charset="0"/>
                    </a:rPr>
                    <a:t>0</a:t>
                  </a:r>
                  <a:endParaRPr kumimoji="0" lang="en-US" altLang="en-US" sz="2200" b="1" i="0" u="none" strike="noStrike" cap="none" normalizeH="0" baseline="0" dirty="0">
                    <a:ln>
                      <a:noFill/>
                    </a:ln>
                    <a:solidFill>
                      <a:schemeClr val="tx1"/>
                    </a:solidFill>
                    <a:effectLst/>
                    <a:cs typeface="Arial" panose="020B0604020202020204" pitchFamily="34" charset="0"/>
                  </a:endParaRPr>
                </a:p>
              </p:txBody>
            </p:sp>
            <p:sp>
              <p:nvSpPr>
                <p:cNvPr id="2871" name="Rectangle 57">
                  <a:extLst>
                    <a:ext uri="{FF2B5EF4-FFF2-40B4-BE49-F238E27FC236}">
                      <a16:creationId xmlns:a16="http://schemas.microsoft.com/office/drawing/2014/main" id="{7821DE82-A647-45BE-AE7C-B40A7CD57824}"/>
                    </a:ext>
                  </a:extLst>
                </p:cNvPr>
                <p:cNvSpPr>
                  <a:spLocks noChangeArrowheads="1"/>
                </p:cNvSpPr>
                <p:nvPr/>
              </p:nvSpPr>
              <p:spPr bwMode="auto">
                <a:xfrm>
                  <a:off x="4302972" y="7968238"/>
                  <a:ext cx="39273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0.2</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72" name="Rectangle 58">
                  <a:extLst>
                    <a:ext uri="{FF2B5EF4-FFF2-40B4-BE49-F238E27FC236}">
                      <a16:creationId xmlns:a16="http://schemas.microsoft.com/office/drawing/2014/main" id="{923A142F-60A1-45C6-AFA7-B720E4959354}"/>
                    </a:ext>
                  </a:extLst>
                </p:cNvPr>
                <p:cNvSpPr>
                  <a:spLocks noChangeArrowheads="1"/>
                </p:cNvSpPr>
                <p:nvPr/>
              </p:nvSpPr>
              <p:spPr bwMode="auto">
                <a:xfrm>
                  <a:off x="5218424" y="7968238"/>
                  <a:ext cx="39273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0.4</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73" name="Rectangle 59">
                  <a:extLst>
                    <a:ext uri="{FF2B5EF4-FFF2-40B4-BE49-F238E27FC236}">
                      <a16:creationId xmlns:a16="http://schemas.microsoft.com/office/drawing/2014/main" id="{5DAAB087-6FCE-4700-A3AC-84A09896EC69}"/>
                    </a:ext>
                  </a:extLst>
                </p:cNvPr>
                <p:cNvSpPr>
                  <a:spLocks noChangeArrowheads="1"/>
                </p:cNvSpPr>
                <p:nvPr/>
              </p:nvSpPr>
              <p:spPr bwMode="auto">
                <a:xfrm>
                  <a:off x="6131509" y="7968238"/>
                  <a:ext cx="39273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0.6</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74" name="Rectangle 60">
                  <a:extLst>
                    <a:ext uri="{FF2B5EF4-FFF2-40B4-BE49-F238E27FC236}">
                      <a16:creationId xmlns:a16="http://schemas.microsoft.com/office/drawing/2014/main" id="{900EC2F0-0277-4D10-B0A3-5DD461610630}"/>
                    </a:ext>
                  </a:extLst>
                </p:cNvPr>
                <p:cNvSpPr>
                  <a:spLocks noChangeArrowheads="1"/>
                </p:cNvSpPr>
                <p:nvPr/>
              </p:nvSpPr>
              <p:spPr bwMode="auto">
                <a:xfrm>
                  <a:off x="7044595" y="7968238"/>
                  <a:ext cx="39273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0.8</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75" name="Rectangle 61">
                  <a:extLst>
                    <a:ext uri="{FF2B5EF4-FFF2-40B4-BE49-F238E27FC236}">
                      <a16:creationId xmlns:a16="http://schemas.microsoft.com/office/drawing/2014/main" id="{5B023C44-0871-4AD8-B42A-788FA373AAD3}"/>
                    </a:ext>
                  </a:extLst>
                </p:cNvPr>
                <p:cNvSpPr>
                  <a:spLocks noChangeArrowheads="1"/>
                </p:cNvSpPr>
                <p:nvPr/>
              </p:nvSpPr>
              <p:spPr bwMode="auto">
                <a:xfrm>
                  <a:off x="7957681" y="7968238"/>
                  <a:ext cx="39273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1.0</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76" name="Rectangle 62">
                  <a:extLst>
                    <a:ext uri="{FF2B5EF4-FFF2-40B4-BE49-F238E27FC236}">
                      <a16:creationId xmlns:a16="http://schemas.microsoft.com/office/drawing/2014/main" id="{A0960268-408B-4666-BCD1-1ABAFCE2B671}"/>
                    </a:ext>
                  </a:extLst>
                </p:cNvPr>
                <p:cNvSpPr>
                  <a:spLocks noChangeArrowheads="1"/>
                </p:cNvSpPr>
                <p:nvPr/>
              </p:nvSpPr>
              <p:spPr bwMode="auto">
                <a:xfrm>
                  <a:off x="8873133" y="7968238"/>
                  <a:ext cx="39273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1.2</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77" name="Rectangle 63">
                  <a:extLst>
                    <a:ext uri="{FF2B5EF4-FFF2-40B4-BE49-F238E27FC236}">
                      <a16:creationId xmlns:a16="http://schemas.microsoft.com/office/drawing/2014/main" id="{28A72BFA-59B9-4D1F-A26F-00D68B9BB8E6}"/>
                    </a:ext>
                  </a:extLst>
                </p:cNvPr>
                <p:cNvSpPr>
                  <a:spLocks noChangeArrowheads="1"/>
                </p:cNvSpPr>
                <p:nvPr/>
              </p:nvSpPr>
              <p:spPr bwMode="auto">
                <a:xfrm>
                  <a:off x="9786219" y="7968238"/>
                  <a:ext cx="39273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1.4</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78" name="Rectangle 64">
                  <a:extLst>
                    <a:ext uri="{FF2B5EF4-FFF2-40B4-BE49-F238E27FC236}">
                      <a16:creationId xmlns:a16="http://schemas.microsoft.com/office/drawing/2014/main" id="{420179B0-D507-478F-8B34-36C277EC063D}"/>
                    </a:ext>
                  </a:extLst>
                </p:cNvPr>
                <p:cNvSpPr>
                  <a:spLocks noChangeArrowheads="1"/>
                </p:cNvSpPr>
                <p:nvPr/>
              </p:nvSpPr>
              <p:spPr bwMode="auto">
                <a:xfrm rot="16200000">
                  <a:off x="1630928" y="6664143"/>
                  <a:ext cx="235160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dirty="0">
                      <a:ln>
                        <a:noFill/>
                      </a:ln>
                      <a:effectLst/>
                      <a:cs typeface="Arial" panose="020B0604020202020204" pitchFamily="34" charset="0"/>
                    </a:rPr>
                    <a:t>Electrogram (mV)</a:t>
                  </a:r>
                </a:p>
              </p:txBody>
            </p:sp>
            <p:sp>
              <p:nvSpPr>
                <p:cNvPr id="2879" name="Line 65">
                  <a:extLst>
                    <a:ext uri="{FF2B5EF4-FFF2-40B4-BE49-F238E27FC236}">
                      <a16:creationId xmlns:a16="http://schemas.microsoft.com/office/drawing/2014/main" id="{5AE11767-41BF-4295-A1B5-24780AF59AE0}"/>
                    </a:ext>
                  </a:extLst>
                </p:cNvPr>
                <p:cNvSpPr>
                  <a:spLocks noChangeShapeType="1"/>
                </p:cNvSpPr>
                <p:nvPr/>
              </p:nvSpPr>
              <p:spPr bwMode="auto">
                <a:xfrm>
                  <a:off x="3480670" y="5643812"/>
                  <a:ext cx="0" cy="2232925"/>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80" name="Line 67">
                  <a:extLst>
                    <a:ext uri="{FF2B5EF4-FFF2-40B4-BE49-F238E27FC236}">
                      <a16:creationId xmlns:a16="http://schemas.microsoft.com/office/drawing/2014/main" id="{03618AF0-828D-4F34-8D30-5A1C3D549513}"/>
                    </a:ext>
                  </a:extLst>
                </p:cNvPr>
                <p:cNvSpPr>
                  <a:spLocks noChangeShapeType="1"/>
                </p:cNvSpPr>
                <p:nvPr/>
              </p:nvSpPr>
              <p:spPr bwMode="auto">
                <a:xfrm>
                  <a:off x="3409704" y="5642606"/>
                  <a:ext cx="70965"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81" name="Line 68">
                  <a:extLst>
                    <a:ext uri="{FF2B5EF4-FFF2-40B4-BE49-F238E27FC236}">
                      <a16:creationId xmlns:a16="http://schemas.microsoft.com/office/drawing/2014/main" id="{CF778355-E6C8-4500-9D85-A9013445090C}"/>
                    </a:ext>
                  </a:extLst>
                </p:cNvPr>
                <p:cNvSpPr>
                  <a:spLocks noChangeShapeType="1"/>
                </p:cNvSpPr>
                <p:nvPr/>
              </p:nvSpPr>
              <p:spPr bwMode="auto">
                <a:xfrm>
                  <a:off x="3409704" y="6387316"/>
                  <a:ext cx="70965"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82" name="Line 69">
                  <a:extLst>
                    <a:ext uri="{FF2B5EF4-FFF2-40B4-BE49-F238E27FC236}">
                      <a16:creationId xmlns:a16="http://schemas.microsoft.com/office/drawing/2014/main" id="{BD74D04F-DA1C-4503-BA6A-3626D6C1456C}"/>
                    </a:ext>
                  </a:extLst>
                </p:cNvPr>
                <p:cNvSpPr>
                  <a:spLocks noChangeShapeType="1"/>
                </p:cNvSpPr>
                <p:nvPr/>
              </p:nvSpPr>
              <p:spPr bwMode="auto">
                <a:xfrm>
                  <a:off x="3409704" y="7132027"/>
                  <a:ext cx="70965"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83" name="Line 70">
                  <a:extLst>
                    <a:ext uri="{FF2B5EF4-FFF2-40B4-BE49-F238E27FC236}">
                      <a16:creationId xmlns:a16="http://schemas.microsoft.com/office/drawing/2014/main" id="{F2C55639-724D-4B36-865F-4AB2473DB0C6}"/>
                    </a:ext>
                  </a:extLst>
                </p:cNvPr>
                <p:cNvSpPr>
                  <a:spLocks noChangeShapeType="1"/>
                </p:cNvSpPr>
                <p:nvPr/>
              </p:nvSpPr>
              <p:spPr bwMode="auto">
                <a:xfrm>
                  <a:off x="3409704" y="7876737"/>
                  <a:ext cx="70965" cy="0"/>
                </a:xfrm>
                <a:prstGeom prst="line">
                  <a:avLst/>
                </a:prstGeom>
                <a:noFill/>
                <a:ln w="28575">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884" name="Rectangle 72">
                  <a:extLst>
                    <a:ext uri="{FF2B5EF4-FFF2-40B4-BE49-F238E27FC236}">
                      <a16:creationId xmlns:a16="http://schemas.microsoft.com/office/drawing/2014/main" id="{44BE9DFE-72E2-4D83-8DF9-E960C5A0107E}"/>
                    </a:ext>
                  </a:extLst>
                </p:cNvPr>
                <p:cNvSpPr>
                  <a:spLocks noChangeArrowheads="1"/>
                </p:cNvSpPr>
                <p:nvPr/>
              </p:nvSpPr>
              <p:spPr bwMode="auto">
                <a:xfrm>
                  <a:off x="3132939" y="5508454"/>
                  <a:ext cx="289465" cy="253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-4</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85" name="Rectangle 73">
                  <a:extLst>
                    <a:ext uri="{FF2B5EF4-FFF2-40B4-BE49-F238E27FC236}">
                      <a16:creationId xmlns:a16="http://schemas.microsoft.com/office/drawing/2014/main" id="{49827F3E-797A-4135-84A6-5D1274FC1310}"/>
                    </a:ext>
                  </a:extLst>
                </p:cNvPr>
                <p:cNvSpPr>
                  <a:spLocks noChangeArrowheads="1"/>
                </p:cNvSpPr>
                <p:nvPr/>
              </p:nvSpPr>
              <p:spPr bwMode="auto">
                <a:xfrm>
                  <a:off x="3132939" y="6253164"/>
                  <a:ext cx="289465" cy="253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-2</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86" name="Rectangle 74">
                  <a:extLst>
                    <a:ext uri="{FF2B5EF4-FFF2-40B4-BE49-F238E27FC236}">
                      <a16:creationId xmlns:a16="http://schemas.microsoft.com/office/drawing/2014/main" id="{FA07E372-B600-4852-A8F9-187B99FA171F}"/>
                    </a:ext>
                  </a:extLst>
                </p:cNvPr>
                <p:cNvSpPr>
                  <a:spLocks noChangeArrowheads="1"/>
                </p:cNvSpPr>
                <p:nvPr/>
              </p:nvSpPr>
              <p:spPr bwMode="auto">
                <a:xfrm>
                  <a:off x="3199174" y="6997874"/>
                  <a:ext cx="180685" cy="253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0</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87" name="Rectangle 75">
                  <a:extLst>
                    <a:ext uri="{FF2B5EF4-FFF2-40B4-BE49-F238E27FC236}">
                      <a16:creationId xmlns:a16="http://schemas.microsoft.com/office/drawing/2014/main" id="{FA8B6572-9481-41B4-9D87-84FCD0018884}"/>
                    </a:ext>
                  </a:extLst>
                </p:cNvPr>
                <p:cNvSpPr>
                  <a:spLocks noChangeArrowheads="1"/>
                </p:cNvSpPr>
                <p:nvPr/>
              </p:nvSpPr>
              <p:spPr bwMode="auto">
                <a:xfrm>
                  <a:off x="3199174" y="7742585"/>
                  <a:ext cx="180685" cy="2535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a:ln>
                        <a:noFill/>
                      </a:ln>
                      <a:solidFill>
                        <a:srgbClr val="000000"/>
                      </a:solidFill>
                      <a:effectLst/>
                      <a:cs typeface="Arial" panose="020B0604020202020204" pitchFamily="34" charset="0"/>
                    </a:rPr>
                    <a:t>2</a:t>
                  </a:r>
                  <a:endParaRPr kumimoji="0" lang="en-US" altLang="en-US" sz="2200" b="1" i="0" u="none" strike="noStrike" cap="none" normalizeH="0" baseline="0">
                    <a:ln>
                      <a:noFill/>
                    </a:ln>
                    <a:solidFill>
                      <a:schemeClr val="tx1"/>
                    </a:solidFill>
                    <a:effectLst/>
                    <a:cs typeface="Arial" panose="020B0604020202020204" pitchFamily="34" charset="0"/>
                  </a:endParaRPr>
                </a:p>
              </p:txBody>
            </p:sp>
            <p:sp>
              <p:nvSpPr>
                <p:cNvPr id="2888" name="Freeform 76">
                  <a:extLst>
                    <a:ext uri="{FF2B5EF4-FFF2-40B4-BE49-F238E27FC236}">
                      <a16:creationId xmlns:a16="http://schemas.microsoft.com/office/drawing/2014/main" id="{D81B0839-2E67-4F5D-875C-40570FA71EAD}"/>
                    </a:ext>
                  </a:extLst>
                </p:cNvPr>
                <p:cNvSpPr>
                  <a:spLocks/>
                </p:cNvSpPr>
                <p:nvPr/>
              </p:nvSpPr>
              <p:spPr bwMode="auto">
                <a:xfrm flipV="1">
                  <a:off x="3573037" y="5422751"/>
                  <a:ext cx="6060431" cy="2323090"/>
                </a:xfrm>
                <a:custGeom>
                  <a:avLst/>
                  <a:gdLst>
                    <a:gd name="T0" fmla="*/ 83 w 5324"/>
                    <a:gd name="T1" fmla="*/ 2686 h 3785"/>
                    <a:gd name="T2" fmla="*/ 166 w 5324"/>
                    <a:gd name="T3" fmla="*/ 1834 h 3785"/>
                    <a:gd name="T4" fmla="*/ 250 w 5324"/>
                    <a:gd name="T5" fmla="*/ 1184 h 3785"/>
                    <a:gd name="T6" fmla="*/ 333 w 5324"/>
                    <a:gd name="T7" fmla="*/ 922 h 3785"/>
                    <a:gd name="T8" fmla="*/ 417 w 5324"/>
                    <a:gd name="T9" fmla="*/ 785 h 3785"/>
                    <a:gd name="T10" fmla="*/ 500 w 5324"/>
                    <a:gd name="T11" fmla="*/ 743 h 3785"/>
                    <a:gd name="T12" fmla="*/ 584 w 5324"/>
                    <a:gd name="T13" fmla="*/ 374 h 3785"/>
                    <a:gd name="T14" fmla="*/ 667 w 5324"/>
                    <a:gd name="T15" fmla="*/ 1852 h 3785"/>
                    <a:gd name="T16" fmla="*/ 751 w 5324"/>
                    <a:gd name="T17" fmla="*/ 1419 h 3785"/>
                    <a:gd name="T18" fmla="*/ 834 w 5324"/>
                    <a:gd name="T19" fmla="*/ 1015 h 3785"/>
                    <a:gd name="T20" fmla="*/ 917 w 5324"/>
                    <a:gd name="T21" fmla="*/ 885 h 3785"/>
                    <a:gd name="T22" fmla="*/ 1001 w 5324"/>
                    <a:gd name="T23" fmla="*/ 796 h 3785"/>
                    <a:gd name="T24" fmla="*/ 1084 w 5324"/>
                    <a:gd name="T25" fmla="*/ 837 h 3785"/>
                    <a:gd name="T26" fmla="*/ 1168 w 5324"/>
                    <a:gd name="T27" fmla="*/ 2374 h 3785"/>
                    <a:gd name="T28" fmla="*/ 1251 w 5324"/>
                    <a:gd name="T29" fmla="*/ 1593 h 3785"/>
                    <a:gd name="T30" fmla="*/ 1335 w 5324"/>
                    <a:gd name="T31" fmla="*/ 1056 h 3785"/>
                    <a:gd name="T32" fmla="*/ 1418 w 5324"/>
                    <a:gd name="T33" fmla="*/ 861 h 3785"/>
                    <a:gd name="T34" fmla="*/ 1502 w 5324"/>
                    <a:gd name="T35" fmla="*/ 757 h 3785"/>
                    <a:gd name="T36" fmla="*/ 1585 w 5324"/>
                    <a:gd name="T37" fmla="*/ 421 h 3785"/>
                    <a:gd name="T38" fmla="*/ 1669 w 5324"/>
                    <a:gd name="T39" fmla="*/ 2833 h 3785"/>
                    <a:gd name="T40" fmla="*/ 1752 w 5324"/>
                    <a:gd name="T41" fmla="*/ 1849 h 3785"/>
                    <a:gd name="T42" fmla="*/ 1836 w 5324"/>
                    <a:gd name="T43" fmla="*/ 1237 h 3785"/>
                    <a:gd name="T44" fmla="*/ 1919 w 5324"/>
                    <a:gd name="T45" fmla="*/ 900 h 3785"/>
                    <a:gd name="T46" fmla="*/ 2002 w 5324"/>
                    <a:gd name="T47" fmla="*/ 551 h 3785"/>
                    <a:gd name="T48" fmla="*/ 2086 w 5324"/>
                    <a:gd name="T49" fmla="*/ 760 h 3785"/>
                    <a:gd name="T50" fmla="*/ 2169 w 5324"/>
                    <a:gd name="T51" fmla="*/ 284 h 3785"/>
                    <a:gd name="T52" fmla="*/ 2253 w 5324"/>
                    <a:gd name="T53" fmla="*/ 1907 h 3785"/>
                    <a:gd name="T54" fmla="*/ 2336 w 5324"/>
                    <a:gd name="T55" fmla="*/ 1353 h 3785"/>
                    <a:gd name="T56" fmla="*/ 2420 w 5324"/>
                    <a:gd name="T57" fmla="*/ 986 h 3785"/>
                    <a:gd name="T58" fmla="*/ 2503 w 5324"/>
                    <a:gd name="T59" fmla="*/ 815 h 3785"/>
                    <a:gd name="T60" fmla="*/ 2587 w 5324"/>
                    <a:gd name="T61" fmla="*/ 746 h 3785"/>
                    <a:gd name="T62" fmla="*/ 2670 w 5324"/>
                    <a:gd name="T63" fmla="*/ 804 h 3785"/>
                    <a:gd name="T64" fmla="*/ 2754 w 5324"/>
                    <a:gd name="T65" fmla="*/ 1864 h 3785"/>
                    <a:gd name="T66" fmla="*/ 2837 w 5324"/>
                    <a:gd name="T67" fmla="*/ 1611 h 3785"/>
                    <a:gd name="T68" fmla="*/ 2921 w 5324"/>
                    <a:gd name="T69" fmla="*/ 1104 h 3785"/>
                    <a:gd name="T70" fmla="*/ 3004 w 5324"/>
                    <a:gd name="T71" fmla="*/ 783 h 3785"/>
                    <a:gd name="T72" fmla="*/ 3088 w 5324"/>
                    <a:gd name="T73" fmla="*/ 807 h 3785"/>
                    <a:gd name="T74" fmla="*/ 3171 w 5324"/>
                    <a:gd name="T75" fmla="*/ 637 h 3785"/>
                    <a:gd name="T76" fmla="*/ 3254 w 5324"/>
                    <a:gd name="T77" fmla="*/ 2538 h 3785"/>
                    <a:gd name="T78" fmla="*/ 3338 w 5324"/>
                    <a:gd name="T79" fmla="*/ 1804 h 3785"/>
                    <a:gd name="T80" fmla="*/ 3421 w 5324"/>
                    <a:gd name="T81" fmla="*/ 1154 h 3785"/>
                    <a:gd name="T82" fmla="*/ 3505 w 5324"/>
                    <a:gd name="T83" fmla="*/ 920 h 3785"/>
                    <a:gd name="T84" fmla="*/ 3588 w 5324"/>
                    <a:gd name="T85" fmla="*/ 789 h 3785"/>
                    <a:gd name="T86" fmla="*/ 3672 w 5324"/>
                    <a:gd name="T87" fmla="*/ 740 h 3785"/>
                    <a:gd name="T88" fmla="*/ 3755 w 5324"/>
                    <a:gd name="T89" fmla="*/ 402 h 3785"/>
                    <a:gd name="T90" fmla="*/ 3839 w 5324"/>
                    <a:gd name="T91" fmla="*/ 1957 h 3785"/>
                    <a:gd name="T92" fmla="*/ 3922 w 5324"/>
                    <a:gd name="T93" fmla="*/ 1386 h 3785"/>
                    <a:gd name="T94" fmla="*/ 4006 w 5324"/>
                    <a:gd name="T95" fmla="*/ 1009 h 3785"/>
                    <a:gd name="T96" fmla="*/ 4089 w 5324"/>
                    <a:gd name="T97" fmla="*/ 679 h 3785"/>
                    <a:gd name="T98" fmla="*/ 4173 w 5324"/>
                    <a:gd name="T99" fmla="*/ 790 h 3785"/>
                    <a:gd name="T100" fmla="*/ 4256 w 5324"/>
                    <a:gd name="T101" fmla="*/ 820 h 3785"/>
                    <a:gd name="T102" fmla="*/ 4339 w 5324"/>
                    <a:gd name="T103" fmla="*/ 1374 h 3785"/>
                    <a:gd name="T104" fmla="*/ 4423 w 5324"/>
                    <a:gd name="T105" fmla="*/ 1546 h 3785"/>
                    <a:gd name="T106" fmla="*/ 4506 w 5324"/>
                    <a:gd name="T107" fmla="*/ 1033 h 3785"/>
                    <a:gd name="T108" fmla="*/ 4590 w 5324"/>
                    <a:gd name="T109" fmla="*/ 858 h 3785"/>
                    <a:gd name="T110" fmla="*/ 4673 w 5324"/>
                    <a:gd name="T111" fmla="*/ 764 h 3785"/>
                    <a:gd name="T112" fmla="*/ 4757 w 5324"/>
                    <a:gd name="T113" fmla="*/ 1151 h 3785"/>
                    <a:gd name="T114" fmla="*/ 4840 w 5324"/>
                    <a:gd name="T115" fmla="*/ 2488 h 3785"/>
                    <a:gd name="T116" fmla="*/ 4924 w 5324"/>
                    <a:gd name="T117" fmla="*/ 1815 h 3785"/>
                    <a:gd name="T118" fmla="*/ 5007 w 5324"/>
                    <a:gd name="T119" fmla="*/ 1219 h 3785"/>
                    <a:gd name="T120" fmla="*/ 5091 w 5324"/>
                    <a:gd name="T121" fmla="*/ 861 h 3785"/>
                    <a:gd name="T122" fmla="*/ 5174 w 5324"/>
                    <a:gd name="T123" fmla="*/ 637 h 3785"/>
                    <a:gd name="T124" fmla="*/ 5258 w 5324"/>
                    <a:gd name="T125" fmla="*/ 755 h 3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24" h="3785">
                      <a:moveTo>
                        <a:pt x="0" y="384"/>
                      </a:moveTo>
                      <a:lnTo>
                        <a:pt x="0" y="391"/>
                      </a:lnTo>
                      <a:lnTo>
                        <a:pt x="1" y="391"/>
                      </a:lnTo>
                      <a:lnTo>
                        <a:pt x="1" y="392"/>
                      </a:lnTo>
                      <a:lnTo>
                        <a:pt x="1" y="389"/>
                      </a:lnTo>
                      <a:lnTo>
                        <a:pt x="2" y="394"/>
                      </a:lnTo>
                      <a:lnTo>
                        <a:pt x="2" y="406"/>
                      </a:lnTo>
                      <a:lnTo>
                        <a:pt x="3" y="417"/>
                      </a:lnTo>
                      <a:lnTo>
                        <a:pt x="3" y="428"/>
                      </a:lnTo>
                      <a:lnTo>
                        <a:pt x="3" y="457"/>
                      </a:lnTo>
                      <a:lnTo>
                        <a:pt x="4" y="605"/>
                      </a:lnTo>
                      <a:lnTo>
                        <a:pt x="4" y="857"/>
                      </a:lnTo>
                      <a:lnTo>
                        <a:pt x="5" y="1091"/>
                      </a:lnTo>
                      <a:lnTo>
                        <a:pt x="5" y="1221"/>
                      </a:lnTo>
                      <a:lnTo>
                        <a:pt x="5" y="1250"/>
                      </a:lnTo>
                      <a:lnTo>
                        <a:pt x="6" y="1225"/>
                      </a:lnTo>
                      <a:lnTo>
                        <a:pt x="6" y="1192"/>
                      </a:lnTo>
                      <a:lnTo>
                        <a:pt x="7" y="1155"/>
                      </a:lnTo>
                      <a:lnTo>
                        <a:pt x="7" y="1124"/>
                      </a:lnTo>
                      <a:lnTo>
                        <a:pt x="7" y="1100"/>
                      </a:lnTo>
                      <a:lnTo>
                        <a:pt x="8" y="1084"/>
                      </a:lnTo>
                      <a:lnTo>
                        <a:pt x="8" y="1065"/>
                      </a:lnTo>
                      <a:lnTo>
                        <a:pt x="9" y="1047"/>
                      </a:lnTo>
                      <a:lnTo>
                        <a:pt x="9" y="1033"/>
                      </a:lnTo>
                      <a:lnTo>
                        <a:pt x="9" y="1022"/>
                      </a:lnTo>
                      <a:lnTo>
                        <a:pt x="10" y="1000"/>
                      </a:lnTo>
                      <a:lnTo>
                        <a:pt x="10" y="989"/>
                      </a:lnTo>
                      <a:lnTo>
                        <a:pt x="11" y="977"/>
                      </a:lnTo>
                      <a:lnTo>
                        <a:pt x="11" y="968"/>
                      </a:lnTo>
                      <a:lnTo>
                        <a:pt x="11" y="957"/>
                      </a:lnTo>
                      <a:lnTo>
                        <a:pt x="12" y="949"/>
                      </a:lnTo>
                      <a:lnTo>
                        <a:pt x="12" y="944"/>
                      </a:lnTo>
                      <a:lnTo>
                        <a:pt x="13" y="934"/>
                      </a:lnTo>
                      <a:lnTo>
                        <a:pt x="13" y="931"/>
                      </a:lnTo>
                      <a:lnTo>
                        <a:pt x="13" y="922"/>
                      </a:lnTo>
                      <a:lnTo>
                        <a:pt x="14" y="912"/>
                      </a:lnTo>
                      <a:lnTo>
                        <a:pt x="14" y="902"/>
                      </a:lnTo>
                      <a:lnTo>
                        <a:pt x="15" y="896"/>
                      </a:lnTo>
                      <a:lnTo>
                        <a:pt x="15" y="895"/>
                      </a:lnTo>
                      <a:lnTo>
                        <a:pt x="15" y="890"/>
                      </a:lnTo>
                      <a:lnTo>
                        <a:pt x="16" y="885"/>
                      </a:lnTo>
                      <a:lnTo>
                        <a:pt x="16" y="883"/>
                      </a:lnTo>
                      <a:lnTo>
                        <a:pt x="17" y="881"/>
                      </a:lnTo>
                      <a:lnTo>
                        <a:pt x="17" y="875"/>
                      </a:lnTo>
                      <a:lnTo>
                        <a:pt x="17" y="868"/>
                      </a:lnTo>
                      <a:lnTo>
                        <a:pt x="18" y="869"/>
                      </a:lnTo>
                      <a:lnTo>
                        <a:pt x="18" y="866"/>
                      </a:lnTo>
                      <a:lnTo>
                        <a:pt x="19" y="866"/>
                      </a:lnTo>
                      <a:lnTo>
                        <a:pt x="19" y="863"/>
                      </a:lnTo>
                      <a:lnTo>
                        <a:pt x="19" y="859"/>
                      </a:lnTo>
                      <a:lnTo>
                        <a:pt x="20" y="854"/>
                      </a:lnTo>
                      <a:lnTo>
                        <a:pt x="20" y="856"/>
                      </a:lnTo>
                      <a:lnTo>
                        <a:pt x="21" y="858"/>
                      </a:lnTo>
                      <a:lnTo>
                        <a:pt x="21" y="853"/>
                      </a:lnTo>
                      <a:lnTo>
                        <a:pt x="21" y="851"/>
                      </a:lnTo>
                      <a:lnTo>
                        <a:pt x="22" y="849"/>
                      </a:lnTo>
                      <a:lnTo>
                        <a:pt x="22" y="847"/>
                      </a:lnTo>
                      <a:lnTo>
                        <a:pt x="23" y="851"/>
                      </a:lnTo>
                      <a:lnTo>
                        <a:pt x="23" y="846"/>
                      </a:lnTo>
                      <a:lnTo>
                        <a:pt x="23" y="849"/>
                      </a:lnTo>
                      <a:lnTo>
                        <a:pt x="24" y="847"/>
                      </a:lnTo>
                      <a:lnTo>
                        <a:pt x="24" y="841"/>
                      </a:lnTo>
                      <a:lnTo>
                        <a:pt x="25" y="834"/>
                      </a:lnTo>
                      <a:lnTo>
                        <a:pt x="25" y="836"/>
                      </a:lnTo>
                      <a:lnTo>
                        <a:pt x="25" y="833"/>
                      </a:lnTo>
                      <a:lnTo>
                        <a:pt x="26" y="838"/>
                      </a:lnTo>
                      <a:lnTo>
                        <a:pt x="26" y="839"/>
                      </a:lnTo>
                      <a:lnTo>
                        <a:pt x="27" y="844"/>
                      </a:lnTo>
                      <a:lnTo>
                        <a:pt x="27" y="841"/>
                      </a:lnTo>
                      <a:lnTo>
                        <a:pt x="27" y="840"/>
                      </a:lnTo>
                      <a:lnTo>
                        <a:pt x="28" y="844"/>
                      </a:lnTo>
                      <a:lnTo>
                        <a:pt x="28" y="844"/>
                      </a:lnTo>
                      <a:lnTo>
                        <a:pt x="29" y="837"/>
                      </a:lnTo>
                      <a:lnTo>
                        <a:pt x="29" y="840"/>
                      </a:lnTo>
                      <a:lnTo>
                        <a:pt x="29" y="835"/>
                      </a:lnTo>
                      <a:lnTo>
                        <a:pt x="30" y="839"/>
                      </a:lnTo>
                      <a:lnTo>
                        <a:pt x="30" y="839"/>
                      </a:lnTo>
                      <a:lnTo>
                        <a:pt x="31" y="837"/>
                      </a:lnTo>
                      <a:lnTo>
                        <a:pt x="31" y="836"/>
                      </a:lnTo>
                      <a:lnTo>
                        <a:pt x="31" y="835"/>
                      </a:lnTo>
                      <a:lnTo>
                        <a:pt x="32" y="832"/>
                      </a:lnTo>
                      <a:lnTo>
                        <a:pt x="32" y="829"/>
                      </a:lnTo>
                      <a:lnTo>
                        <a:pt x="33" y="827"/>
                      </a:lnTo>
                      <a:lnTo>
                        <a:pt x="33" y="829"/>
                      </a:lnTo>
                      <a:lnTo>
                        <a:pt x="33" y="831"/>
                      </a:lnTo>
                      <a:lnTo>
                        <a:pt x="34" y="831"/>
                      </a:lnTo>
                      <a:lnTo>
                        <a:pt x="34" y="833"/>
                      </a:lnTo>
                      <a:lnTo>
                        <a:pt x="35" y="827"/>
                      </a:lnTo>
                      <a:lnTo>
                        <a:pt x="35" y="824"/>
                      </a:lnTo>
                      <a:lnTo>
                        <a:pt x="35" y="817"/>
                      </a:lnTo>
                      <a:lnTo>
                        <a:pt x="36" y="812"/>
                      </a:lnTo>
                      <a:lnTo>
                        <a:pt x="36" y="811"/>
                      </a:lnTo>
                      <a:lnTo>
                        <a:pt x="37" y="807"/>
                      </a:lnTo>
                      <a:lnTo>
                        <a:pt x="37" y="804"/>
                      </a:lnTo>
                      <a:lnTo>
                        <a:pt x="37" y="801"/>
                      </a:lnTo>
                      <a:lnTo>
                        <a:pt x="38" y="798"/>
                      </a:lnTo>
                      <a:lnTo>
                        <a:pt x="38" y="800"/>
                      </a:lnTo>
                      <a:lnTo>
                        <a:pt x="39" y="800"/>
                      </a:lnTo>
                      <a:lnTo>
                        <a:pt x="39" y="796"/>
                      </a:lnTo>
                      <a:lnTo>
                        <a:pt x="40" y="793"/>
                      </a:lnTo>
                      <a:lnTo>
                        <a:pt x="40" y="787"/>
                      </a:lnTo>
                      <a:lnTo>
                        <a:pt x="40" y="785"/>
                      </a:lnTo>
                      <a:lnTo>
                        <a:pt x="41" y="782"/>
                      </a:lnTo>
                      <a:lnTo>
                        <a:pt x="41" y="772"/>
                      </a:lnTo>
                      <a:lnTo>
                        <a:pt x="42" y="772"/>
                      </a:lnTo>
                      <a:lnTo>
                        <a:pt x="42" y="769"/>
                      </a:lnTo>
                      <a:lnTo>
                        <a:pt x="42" y="764"/>
                      </a:lnTo>
                      <a:lnTo>
                        <a:pt x="43" y="755"/>
                      </a:lnTo>
                      <a:lnTo>
                        <a:pt x="43" y="746"/>
                      </a:lnTo>
                      <a:lnTo>
                        <a:pt x="44" y="744"/>
                      </a:lnTo>
                      <a:lnTo>
                        <a:pt x="44" y="739"/>
                      </a:lnTo>
                      <a:lnTo>
                        <a:pt x="44" y="731"/>
                      </a:lnTo>
                      <a:lnTo>
                        <a:pt x="45" y="731"/>
                      </a:lnTo>
                      <a:lnTo>
                        <a:pt x="45" y="723"/>
                      </a:lnTo>
                      <a:lnTo>
                        <a:pt x="46" y="713"/>
                      </a:lnTo>
                      <a:lnTo>
                        <a:pt x="46" y="704"/>
                      </a:lnTo>
                      <a:lnTo>
                        <a:pt x="46" y="701"/>
                      </a:lnTo>
                      <a:lnTo>
                        <a:pt x="47" y="692"/>
                      </a:lnTo>
                      <a:lnTo>
                        <a:pt x="47" y="682"/>
                      </a:lnTo>
                      <a:lnTo>
                        <a:pt x="48" y="672"/>
                      </a:lnTo>
                      <a:lnTo>
                        <a:pt x="48" y="659"/>
                      </a:lnTo>
                      <a:lnTo>
                        <a:pt x="48" y="644"/>
                      </a:lnTo>
                      <a:lnTo>
                        <a:pt x="49" y="629"/>
                      </a:lnTo>
                      <a:lnTo>
                        <a:pt x="49" y="615"/>
                      </a:lnTo>
                      <a:lnTo>
                        <a:pt x="50" y="602"/>
                      </a:lnTo>
                      <a:lnTo>
                        <a:pt x="50" y="590"/>
                      </a:lnTo>
                      <a:lnTo>
                        <a:pt x="50" y="570"/>
                      </a:lnTo>
                      <a:lnTo>
                        <a:pt x="51" y="550"/>
                      </a:lnTo>
                      <a:lnTo>
                        <a:pt x="51" y="531"/>
                      </a:lnTo>
                      <a:lnTo>
                        <a:pt x="52" y="508"/>
                      </a:lnTo>
                      <a:lnTo>
                        <a:pt x="52" y="480"/>
                      </a:lnTo>
                      <a:lnTo>
                        <a:pt x="52" y="450"/>
                      </a:lnTo>
                      <a:lnTo>
                        <a:pt x="53" y="426"/>
                      </a:lnTo>
                      <a:lnTo>
                        <a:pt x="53" y="406"/>
                      </a:lnTo>
                      <a:lnTo>
                        <a:pt x="54" y="388"/>
                      </a:lnTo>
                      <a:lnTo>
                        <a:pt x="54" y="374"/>
                      </a:lnTo>
                      <a:lnTo>
                        <a:pt x="54" y="364"/>
                      </a:lnTo>
                      <a:lnTo>
                        <a:pt x="55" y="354"/>
                      </a:lnTo>
                      <a:lnTo>
                        <a:pt x="55" y="339"/>
                      </a:lnTo>
                      <a:lnTo>
                        <a:pt x="56" y="326"/>
                      </a:lnTo>
                      <a:lnTo>
                        <a:pt x="56" y="305"/>
                      </a:lnTo>
                      <a:lnTo>
                        <a:pt x="56" y="295"/>
                      </a:lnTo>
                      <a:lnTo>
                        <a:pt x="57" y="283"/>
                      </a:lnTo>
                      <a:lnTo>
                        <a:pt x="57" y="280"/>
                      </a:lnTo>
                      <a:lnTo>
                        <a:pt x="58" y="284"/>
                      </a:lnTo>
                      <a:lnTo>
                        <a:pt x="58" y="298"/>
                      </a:lnTo>
                      <a:lnTo>
                        <a:pt x="58" y="314"/>
                      </a:lnTo>
                      <a:lnTo>
                        <a:pt x="59" y="345"/>
                      </a:lnTo>
                      <a:lnTo>
                        <a:pt x="59" y="398"/>
                      </a:lnTo>
                      <a:lnTo>
                        <a:pt x="60" y="447"/>
                      </a:lnTo>
                      <a:lnTo>
                        <a:pt x="60" y="497"/>
                      </a:lnTo>
                      <a:lnTo>
                        <a:pt x="60" y="560"/>
                      </a:lnTo>
                      <a:lnTo>
                        <a:pt x="61" y="624"/>
                      </a:lnTo>
                      <a:lnTo>
                        <a:pt x="61" y="698"/>
                      </a:lnTo>
                      <a:lnTo>
                        <a:pt x="62" y="780"/>
                      </a:lnTo>
                      <a:lnTo>
                        <a:pt x="62" y="866"/>
                      </a:lnTo>
                      <a:lnTo>
                        <a:pt x="62" y="949"/>
                      </a:lnTo>
                      <a:lnTo>
                        <a:pt x="63" y="1033"/>
                      </a:lnTo>
                      <a:lnTo>
                        <a:pt x="63" y="1104"/>
                      </a:lnTo>
                      <a:lnTo>
                        <a:pt x="64" y="1176"/>
                      </a:lnTo>
                      <a:lnTo>
                        <a:pt x="64" y="1242"/>
                      </a:lnTo>
                      <a:lnTo>
                        <a:pt x="64" y="1311"/>
                      </a:lnTo>
                      <a:lnTo>
                        <a:pt x="65" y="1377"/>
                      </a:lnTo>
                      <a:lnTo>
                        <a:pt x="65" y="1449"/>
                      </a:lnTo>
                      <a:lnTo>
                        <a:pt x="66" y="1518"/>
                      </a:lnTo>
                      <a:lnTo>
                        <a:pt x="66" y="1576"/>
                      </a:lnTo>
                      <a:lnTo>
                        <a:pt x="66" y="1620"/>
                      </a:lnTo>
                      <a:lnTo>
                        <a:pt x="67" y="1652"/>
                      </a:lnTo>
                      <a:lnTo>
                        <a:pt x="67" y="1671"/>
                      </a:lnTo>
                      <a:lnTo>
                        <a:pt x="68" y="1671"/>
                      </a:lnTo>
                      <a:lnTo>
                        <a:pt x="68" y="1650"/>
                      </a:lnTo>
                      <a:lnTo>
                        <a:pt x="68" y="1613"/>
                      </a:lnTo>
                      <a:lnTo>
                        <a:pt x="69" y="1566"/>
                      </a:lnTo>
                      <a:lnTo>
                        <a:pt x="69" y="1506"/>
                      </a:lnTo>
                      <a:lnTo>
                        <a:pt x="70" y="1441"/>
                      </a:lnTo>
                      <a:lnTo>
                        <a:pt x="70" y="1372"/>
                      </a:lnTo>
                      <a:lnTo>
                        <a:pt x="70" y="1307"/>
                      </a:lnTo>
                      <a:lnTo>
                        <a:pt x="71" y="1237"/>
                      </a:lnTo>
                      <a:lnTo>
                        <a:pt x="71" y="1169"/>
                      </a:lnTo>
                      <a:lnTo>
                        <a:pt x="72" y="1115"/>
                      </a:lnTo>
                      <a:lnTo>
                        <a:pt x="72" y="1085"/>
                      </a:lnTo>
                      <a:lnTo>
                        <a:pt x="72" y="1082"/>
                      </a:lnTo>
                      <a:lnTo>
                        <a:pt x="73" y="1111"/>
                      </a:lnTo>
                      <a:lnTo>
                        <a:pt x="73" y="1181"/>
                      </a:lnTo>
                      <a:lnTo>
                        <a:pt x="74" y="1286"/>
                      </a:lnTo>
                      <a:lnTo>
                        <a:pt x="74" y="1414"/>
                      </a:lnTo>
                      <a:lnTo>
                        <a:pt x="74" y="1557"/>
                      </a:lnTo>
                      <a:lnTo>
                        <a:pt x="75" y="1699"/>
                      </a:lnTo>
                      <a:lnTo>
                        <a:pt x="75" y="1839"/>
                      </a:lnTo>
                      <a:lnTo>
                        <a:pt x="76" y="1968"/>
                      </a:lnTo>
                      <a:lnTo>
                        <a:pt x="76" y="2092"/>
                      </a:lnTo>
                      <a:lnTo>
                        <a:pt x="76" y="2189"/>
                      </a:lnTo>
                      <a:lnTo>
                        <a:pt x="77" y="2258"/>
                      </a:lnTo>
                      <a:lnTo>
                        <a:pt x="77" y="2307"/>
                      </a:lnTo>
                      <a:lnTo>
                        <a:pt x="78" y="2351"/>
                      </a:lnTo>
                      <a:lnTo>
                        <a:pt x="78" y="2372"/>
                      </a:lnTo>
                      <a:lnTo>
                        <a:pt x="78" y="2376"/>
                      </a:lnTo>
                      <a:lnTo>
                        <a:pt x="79" y="2371"/>
                      </a:lnTo>
                      <a:lnTo>
                        <a:pt x="79" y="2365"/>
                      </a:lnTo>
                      <a:lnTo>
                        <a:pt x="80" y="2363"/>
                      </a:lnTo>
                      <a:lnTo>
                        <a:pt x="80" y="2372"/>
                      </a:lnTo>
                      <a:lnTo>
                        <a:pt x="80" y="2389"/>
                      </a:lnTo>
                      <a:lnTo>
                        <a:pt x="81" y="2417"/>
                      </a:lnTo>
                      <a:lnTo>
                        <a:pt x="81" y="2459"/>
                      </a:lnTo>
                      <a:lnTo>
                        <a:pt x="82" y="2509"/>
                      </a:lnTo>
                      <a:lnTo>
                        <a:pt x="82" y="2567"/>
                      </a:lnTo>
                      <a:lnTo>
                        <a:pt x="82" y="2627"/>
                      </a:lnTo>
                      <a:lnTo>
                        <a:pt x="83" y="2686"/>
                      </a:lnTo>
                      <a:lnTo>
                        <a:pt x="83" y="2732"/>
                      </a:lnTo>
                      <a:lnTo>
                        <a:pt x="84" y="2762"/>
                      </a:lnTo>
                      <a:lnTo>
                        <a:pt x="84" y="2779"/>
                      </a:lnTo>
                      <a:lnTo>
                        <a:pt x="84" y="2775"/>
                      </a:lnTo>
                      <a:lnTo>
                        <a:pt x="85" y="2754"/>
                      </a:lnTo>
                      <a:lnTo>
                        <a:pt x="85" y="2713"/>
                      </a:lnTo>
                      <a:lnTo>
                        <a:pt x="86" y="2665"/>
                      </a:lnTo>
                      <a:lnTo>
                        <a:pt x="86" y="2624"/>
                      </a:lnTo>
                      <a:lnTo>
                        <a:pt x="86" y="2590"/>
                      </a:lnTo>
                      <a:lnTo>
                        <a:pt x="87" y="2562"/>
                      </a:lnTo>
                      <a:lnTo>
                        <a:pt x="87" y="2542"/>
                      </a:lnTo>
                      <a:lnTo>
                        <a:pt x="88" y="2523"/>
                      </a:lnTo>
                      <a:lnTo>
                        <a:pt x="88" y="2500"/>
                      </a:lnTo>
                      <a:lnTo>
                        <a:pt x="88" y="2476"/>
                      </a:lnTo>
                      <a:lnTo>
                        <a:pt x="89" y="2457"/>
                      </a:lnTo>
                      <a:lnTo>
                        <a:pt x="89" y="2449"/>
                      </a:lnTo>
                      <a:lnTo>
                        <a:pt x="90" y="2440"/>
                      </a:lnTo>
                      <a:lnTo>
                        <a:pt x="90" y="2435"/>
                      </a:lnTo>
                      <a:lnTo>
                        <a:pt x="90" y="2438"/>
                      </a:lnTo>
                      <a:lnTo>
                        <a:pt x="91" y="2437"/>
                      </a:lnTo>
                      <a:lnTo>
                        <a:pt x="91" y="2432"/>
                      </a:lnTo>
                      <a:lnTo>
                        <a:pt x="92" y="2441"/>
                      </a:lnTo>
                      <a:lnTo>
                        <a:pt x="92" y="2456"/>
                      </a:lnTo>
                      <a:lnTo>
                        <a:pt x="92" y="2488"/>
                      </a:lnTo>
                      <a:lnTo>
                        <a:pt x="93" y="2533"/>
                      </a:lnTo>
                      <a:lnTo>
                        <a:pt x="93" y="2607"/>
                      </a:lnTo>
                      <a:lnTo>
                        <a:pt x="94" y="2690"/>
                      </a:lnTo>
                      <a:lnTo>
                        <a:pt x="94" y="2781"/>
                      </a:lnTo>
                      <a:lnTo>
                        <a:pt x="94" y="2879"/>
                      </a:lnTo>
                      <a:lnTo>
                        <a:pt x="95" y="2981"/>
                      </a:lnTo>
                      <a:lnTo>
                        <a:pt x="95" y="3089"/>
                      </a:lnTo>
                      <a:lnTo>
                        <a:pt x="96" y="3192"/>
                      </a:lnTo>
                      <a:lnTo>
                        <a:pt x="96" y="3308"/>
                      </a:lnTo>
                      <a:lnTo>
                        <a:pt x="96" y="3413"/>
                      </a:lnTo>
                      <a:lnTo>
                        <a:pt x="97" y="3516"/>
                      </a:lnTo>
                      <a:lnTo>
                        <a:pt x="97" y="3598"/>
                      </a:lnTo>
                      <a:lnTo>
                        <a:pt x="98" y="3674"/>
                      </a:lnTo>
                      <a:lnTo>
                        <a:pt x="98" y="3730"/>
                      </a:lnTo>
                      <a:lnTo>
                        <a:pt x="98" y="3772"/>
                      </a:lnTo>
                      <a:lnTo>
                        <a:pt x="99" y="3785"/>
                      </a:lnTo>
                      <a:lnTo>
                        <a:pt x="99" y="3772"/>
                      </a:lnTo>
                      <a:lnTo>
                        <a:pt x="100" y="3727"/>
                      </a:lnTo>
                      <a:lnTo>
                        <a:pt x="100" y="3654"/>
                      </a:lnTo>
                      <a:lnTo>
                        <a:pt x="100" y="3566"/>
                      </a:lnTo>
                      <a:lnTo>
                        <a:pt x="101" y="3457"/>
                      </a:lnTo>
                      <a:lnTo>
                        <a:pt x="101" y="3340"/>
                      </a:lnTo>
                      <a:lnTo>
                        <a:pt x="102" y="3214"/>
                      </a:lnTo>
                      <a:lnTo>
                        <a:pt x="102" y="3077"/>
                      </a:lnTo>
                      <a:lnTo>
                        <a:pt x="103" y="2927"/>
                      </a:lnTo>
                      <a:lnTo>
                        <a:pt x="103" y="2771"/>
                      </a:lnTo>
                      <a:lnTo>
                        <a:pt x="103" y="2637"/>
                      </a:lnTo>
                      <a:lnTo>
                        <a:pt x="104" y="2516"/>
                      </a:lnTo>
                      <a:lnTo>
                        <a:pt x="104" y="2425"/>
                      </a:lnTo>
                      <a:lnTo>
                        <a:pt x="105" y="2370"/>
                      </a:lnTo>
                      <a:lnTo>
                        <a:pt x="105" y="2341"/>
                      </a:lnTo>
                      <a:lnTo>
                        <a:pt x="105" y="2326"/>
                      </a:lnTo>
                      <a:lnTo>
                        <a:pt x="106" y="2327"/>
                      </a:lnTo>
                      <a:lnTo>
                        <a:pt x="106" y="2339"/>
                      </a:lnTo>
                      <a:lnTo>
                        <a:pt x="107" y="2370"/>
                      </a:lnTo>
                      <a:lnTo>
                        <a:pt x="107" y="2413"/>
                      </a:lnTo>
                      <a:lnTo>
                        <a:pt x="107" y="2479"/>
                      </a:lnTo>
                      <a:lnTo>
                        <a:pt x="108" y="2550"/>
                      </a:lnTo>
                      <a:lnTo>
                        <a:pt x="108" y="2621"/>
                      </a:lnTo>
                      <a:lnTo>
                        <a:pt x="109" y="2688"/>
                      </a:lnTo>
                      <a:lnTo>
                        <a:pt x="109" y="2745"/>
                      </a:lnTo>
                      <a:lnTo>
                        <a:pt x="109" y="2770"/>
                      </a:lnTo>
                      <a:lnTo>
                        <a:pt x="110" y="2766"/>
                      </a:lnTo>
                      <a:lnTo>
                        <a:pt x="110" y="2741"/>
                      </a:lnTo>
                      <a:lnTo>
                        <a:pt x="111" y="2704"/>
                      </a:lnTo>
                      <a:lnTo>
                        <a:pt x="111" y="2644"/>
                      </a:lnTo>
                      <a:lnTo>
                        <a:pt x="111" y="2569"/>
                      </a:lnTo>
                      <a:lnTo>
                        <a:pt x="112" y="2481"/>
                      </a:lnTo>
                      <a:lnTo>
                        <a:pt x="112" y="2380"/>
                      </a:lnTo>
                      <a:lnTo>
                        <a:pt x="113" y="2265"/>
                      </a:lnTo>
                      <a:lnTo>
                        <a:pt x="113" y="2136"/>
                      </a:lnTo>
                      <a:lnTo>
                        <a:pt x="113" y="2004"/>
                      </a:lnTo>
                      <a:lnTo>
                        <a:pt x="114" y="1872"/>
                      </a:lnTo>
                      <a:lnTo>
                        <a:pt x="114" y="1755"/>
                      </a:lnTo>
                      <a:lnTo>
                        <a:pt x="115" y="1658"/>
                      </a:lnTo>
                      <a:lnTo>
                        <a:pt x="115" y="1571"/>
                      </a:lnTo>
                      <a:lnTo>
                        <a:pt x="115" y="1499"/>
                      </a:lnTo>
                      <a:lnTo>
                        <a:pt x="116" y="1445"/>
                      </a:lnTo>
                      <a:lnTo>
                        <a:pt x="116" y="1403"/>
                      </a:lnTo>
                      <a:lnTo>
                        <a:pt x="117" y="1380"/>
                      </a:lnTo>
                      <a:lnTo>
                        <a:pt x="117" y="1365"/>
                      </a:lnTo>
                      <a:lnTo>
                        <a:pt x="117" y="1354"/>
                      </a:lnTo>
                      <a:lnTo>
                        <a:pt x="118" y="1338"/>
                      </a:lnTo>
                      <a:lnTo>
                        <a:pt x="118" y="1321"/>
                      </a:lnTo>
                      <a:lnTo>
                        <a:pt x="119" y="1307"/>
                      </a:lnTo>
                      <a:lnTo>
                        <a:pt x="119" y="1299"/>
                      </a:lnTo>
                      <a:lnTo>
                        <a:pt x="119" y="1279"/>
                      </a:lnTo>
                      <a:lnTo>
                        <a:pt x="120" y="1272"/>
                      </a:lnTo>
                      <a:lnTo>
                        <a:pt x="120" y="1266"/>
                      </a:lnTo>
                      <a:lnTo>
                        <a:pt x="121" y="1260"/>
                      </a:lnTo>
                      <a:lnTo>
                        <a:pt x="121" y="1252"/>
                      </a:lnTo>
                      <a:lnTo>
                        <a:pt x="121" y="1247"/>
                      </a:lnTo>
                      <a:lnTo>
                        <a:pt x="122" y="1249"/>
                      </a:lnTo>
                      <a:lnTo>
                        <a:pt x="122" y="1252"/>
                      </a:lnTo>
                      <a:lnTo>
                        <a:pt x="123" y="1250"/>
                      </a:lnTo>
                      <a:lnTo>
                        <a:pt x="123" y="1260"/>
                      </a:lnTo>
                      <a:lnTo>
                        <a:pt x="123" y="1259"/>
                      </a:lnTo>
                      <a:lnTo>
                        <a:pt x="124" y="1260"/>
                      </a:lnTo>
                      <a:lnTo>
                        <a:pt x="124" y="1267"/>
                      </a:lnTo>
                      <a:lnTo>
                        <a:pt x="125" y="1279"/>
                      </a:lnTo>
                      <a:lnTo>
                        <a:pt x="125" y="1287"/>
                      </a:lnTo>
                      <a:lnTo>
                        <a:pt x="125" y="1291"/>
                      </a:lnTo>
                      <a:lnTo>
                        <a:pt x="126" y="1301"/>
                      </a:lnTo>
                      <a:lnTo>
                        <a:pt x="126" y="1312"/>
                      </a:lnTo>
                      <a:lnTo>
                        <a:pt x="127" y="1321"/>
                      </a:lnTo>
                      <a:lnTo>
                        <a:pt x="127" y="1332"/>
                      </a:lnTo>
                      <a:lnTo>
                        <a:pt x="127" y="1343"/>
                      </a:lnTo>
                      <a:lnTo>
                        <a:pt x="128" y="1354"/>
                      </a:lnTo>
                      <a:lnTo>
                        <a:pt x="128" y="1371"/>
                      </a:lnTo>
                      <a:lnTo>
                        <a:pt x="129" y="1382"/>
                      </a:lnTo>
                      <a:lnTo>
                        <a:pt x="129" y="1397"/>
                      </a:lnTo>
                      <a:lnTo>
                        <a:pt x="129" y="1409"/>
                      </a:lnTo>
                      <a:lnTo>
                        <a:pt x="130" y="1431"/>
                      </a:lnTo>
                      <a:lnTo>
                        <a:pt x="130" y="1446"/>
                      </a:lnTo>
                      <a:lnTo>
                        <a:pt x="131" y="1466"/>
                      </a:lnTo>
                      <a:lnTo>
                        <a:pt x="131" y="1488"/>
                      </a:lnTo>
                      <a:lnTo>
                        <a:pt x="131" y="1506"/>
                      </a:lnTo>
                      <a:lnTo>
                        <a:pt x="132" y="1525"/>
                      </a:lnTo>
                      <a:lnTo>
                        <a:pt x="132" y="1542"/>
                      </a:lnTo>
                      <a:lnTo>
                        <a:pt x="133" y="1562"/>
                      </a:lnTo>
                      <a:lnTo>
                        <a:pt x="133" y="1585"/>
                      </a:lnTo>
                      <a:lnTo>
                        <a:pt x="133" y="1606"/>
                      </a:lnTo>
                      <a:lnTo>
                        <a:pt x="134" y="1624"/>
                      </a:lnTo>
                      <a:lnTo>
                        <a:pt x="134" y="1643"/>
                      </a:lnTo>
                      <a:lnTo>
                        <a:pt x="135" y="1664"/>
                      </a:lnTo>
                      <a:lnTo>
                        <a:pt x="135" y="1680"/>
                      </a:lnTo>
                      <a:lnTo>
                        <a:pt x="135" y="1704"/>
                      </a:lnTo>
                      <a:lnTo>
                        <a:pt x="136" y="1726"/>
                      </a:lnTo>
                      <a:lnTo>
                        <a:pt x="136" y="1748"/>
                      </a:lnTo>
                      <a:lnTo>
                        <a:pt x="137" y="1763"/>
                      </a:lnTo>
                      <a:lnTo>
                        <a:pt x="137" y="1778"/>
                      </a:lnTo>
                      <a:lnTo>
                        <a:pt x="137" y="1798"/>
                      </a:lnTo>
                      <a:lnTo>
                        <a:pt x="138" y="1813"/>
                      </a:lnTo>
                      <a:lnTo>
                        <a:pt x="138" y="1826"/>
                      </a:lnTo>
                      <a:lnTo>
                        <a:pt x="139" y="1839"/>
                      </a:lnTo>
                      <a:lnTo>
                        <a:pt x="139" y="1849"/>
                      </a:lnTo>
                      <a:lnTo>
                        <a:pt x="139" y="1858"/>
                      </a:lnTo>
                      <a:lnTo>
                        <a:pt x="140" y="1867"/>
                      </a:lnTo>
                      <a:lnTo>
                        <a:pt x="140" y="1881"/>
                      </a:lnTo>
                      <a:lnTo>
                        <a:pt x="141" y="1889"/>
                      </a:lnTo>
                      <a:lnTo>
                        <a:pt x="141" y="1904"/>
                      </a:lnTo>
                      <a:lnTo>
                        <a:pt x="141" y="1913"/>
                      </a:lnTo>
                      <a:lnTo>
                        <a:pt x="142" y="1919"/>
                      </a:lnTo>
                      <a:lnTo>
                        <a:pt x="142" y="1919"/>
                      </a:lnTo>
                      <a:lnTo>
                        <a:pt x="143" y="1921"/>
                      </a:lnTo>
                      <a:lnTo>
                        <a:pt x="143" y="1930"/>
                      </a:lnTo>
                      <a:lnTo>
                        <a:pt x="143" y="1935"/>
                      </a:lnTo>
                      <a:lnTo>
                        <a:pt x="144" y="1941"/>
                      </a:lnTo>
                      <a:lnTo>
                        <a:pt x="144" y="1940"/>
                      </a:lnTo>
                      <a:lnTo>
                        <a:pt x="145" y="1943"/>
                      </a:lnTo>
                      <a:lnTo>
                        <a:pt x="145" y="1944"/>
                      </a:lnTo>
                      <a:lnTo>
                        <a:pt x="145" y="1947"/>
                      </a:lnTo>
                      <a:lnTo>
                        <a:pt x="146" y="1947"/>
                      </a:lnTo>
                      <a:lnTo>
                        <a:pt x="146" y="1944"/>
                      </a:lnTo>
                      <a:lnTo>
                        <a:pt x="147" y="1941"/>
                      </a:lnTo>
                      <a:lnTo>
                        <a:pt x="147" y="1946"/>
                      </a:lnTo>
                      <a:lnTo>
                        <a:pt x="147" y="1946"/>
                      </a:lnTo>
                      <a:lnTo>
                        <a:pt x="148" y="1952"/>
                      </a:lnTo>
                      <a:lnTo>
                        <a:pt x="148" y="1950"/>
                      </a:lnTo>
                      <a:lnTo>
                        <a:pt x="149" y="1953"/>
                      </a:lnTo>
                      <a:lnTo>
                        <a:pt x="149" y="1953"/>
                      </a:lnTo>
                      <a:lnTo>
                        <a:pt x="149" y="1953"/>
                      </a:lnTo>
                      <a:lnTo>
                        <a:pt x="150" y="1944"/>
                      </a:lnTo>
                      <a:lnTo>
                        <a:pt x="150" y="1948"/>
                      </a:lnTo>
                      <a:lnTo>
                        <a:pt x="151" y="1945"/>
                      </a:lnTo>
                      <a:lnTo>
                        <a:pt x="151" y="1944"/>
                      </a:lnTo>
                      <a:lnTo>
                        <a:pt x="151" y="1940"/>
                      </a:lnTo>
                      <a:lnTo>
                        <a:pt x="152" y="1938"/>
                      </a:lnTo>
                      <a:lnTo>
                        <a:pt x="152" y="1934"/>
                      </a:lnTo>
                      <a:lnTo>
                        <a:pt x="153" y="1928"/>
                      </a:lnTo>
                      <a:lnTo>
                        <a:pt x="153" y="1930"/>
                      </a:lnTo>
                      <a:lnTo>
                        <a:pt x="153" y="1928"/>
                      </a:lnTo>
                      <a:lnTo>
                        <a:pt x="154" y="1924"/>
                      </a:lnTo>
                      <a:lnTo>
                        <a:pt x="154" y="1929"/>
                      </a:lnTo>
                      <a:lnTo>
                        <a:pt x="155" y="1921"/>
                      </a:lnTo>
                      <a:lnTo>
                        <a:pt x="155" y="1917"/>
                      </a:lnTo>
                      <a:lnTo>
                        <a:pt x="155" y="1912"/>
                      </a:lnTo>
                      <a:lnTo>
                        <a:pt x="156" y="1914"/>
                      </a:lnTo>
                      <a:lnTo>
                        <a:pt x="156" y="1919"/>
                      </a:lnTo>
                      <a:lnTo>
                        <a:pt x="157" y="1908"/>
                      </a:lnTo>
                      <a:lnTo>
                        <a:pt x="157" y="1908"/>
                      </a:lnTo>
                      <a:lnTo>
                        <a:pt x="157" y="1904"/>
                      </a:lnTo>
                      <a:lnTo>
                        <a:pt x="158" y="1897"/>
                      </a:lnTo>
                      <a:lnTo>
                        <a:pt x="158" y="1891"/>
                      </a:lnTo>
                      <a:lnTo>
                        <a:pt x="159" y="1889"/>
                      </a:lnTo>
                      <a:lnTo>
                        <a:pt x="159" y="1892"/>
                      </a:lnTo>
                      <a:lnTo>
                        <a:pt x="159" y="1890"/>
                      </a:lnTo>
                      <a:lnTo>
                        <a:pt x="160" y="1881"/>
                      </a:lnTo>
                      <a:lnTo>
                        <a:pt x="160" y="1878"/>
                      </a:lnTo>
                      <a:lnTo>
                        <a:pt x="161" y="1874"/>
                      </a:lnTo>
                      <a:lnTo>
                        <a:pt x="161" y="1874"/>
                      </a:lnTo>
                      <a:lnTo>
                        <a:pt x="161" y="1872"/>
                      </a:lnTo>
                      <a:lnTo>
                        <a:pt x="162" y="1870"/>
                      </a:lnTo>
                      <a:lnTo>
                        <a:pt x="162" y="1862"/>
                      </a:lnTo>
                      <a:lnTo>
                        <a:pt x="163" y="1863"/>
                      </a:lnTo>
                      <a:lnTo>
                        <a:pt x="163" y="1860"/>
                      </a:lnTo>
                      <a:lnTo>
                        <a:pt x="163" y="1860"/>
                      </a:lnTo>
                      <a:lnTo>
                        <a:pt x="164" y="1856"/>
                      </a:lnTo>
                      <a:lnTo>
                        <a:pt x="164" y="1856"/>
                      </a:lnTo>
                      <a:lnTo>
                        <a:pt x="165" y="1852"/>
                      </a:lnTo>
                      <a:lnTo>
                        <a:pt x="165" y="1847"/>
                      </a:lnTo>
                      <a:lnTo>
                        <a:pt x="166" y="1840"/>
                      </a:lnTo>
                      <a:lnTo>
                        <a:pt x="166" y="1843"/>
                      </a:lnTo>
                      <a:lnTo>
                        <a:pt x="166" y="1834"/>
                      </a:lnTo>
                      <a:lnTo>
                        <a:pt x="167" y="1839"/>
                      </a:lnTo>
                      <a:lnTo>
                        <a:pt x="167" y="1838"/>
                      </a:lnTo>
                      <a:lnTo>
                        <a:pt x="168" y="1840"/>
                      </a:lnTo>
                      <a:lnTo>
                        <a:pt x="168" y="1833"/>
                      </a:lnTo>
                      <a:lnTo>
                        <a:pt x="168" y="1830"/>
                      </a:lnTo>
                      <a:lnTo>
                        <a:pt x="169" y="1832"/>
                      </a:lnTo>
                      <a:lnTo>
                        <a:pt x="169" y="1829"/>
                      </a:lnTo>
                      <a:lnTo>
                        <a:pt x="170" y="1815"/>
                      </a:lnTo>
                      <a:lnTo>
                        <a:pt x="170" y="1813"/>
                      </a:lnTo>
                      <a:lnTo>
                        <a:pt x="170" y="1803"/>
                      </a:lnTo>
                      <a:lnTo>
                        <a:pt x="171" y="1795"/>
                      </a:lnTo>
                      <a:lnTo>
                        <a:pt x="171" y="1793"/>
                      </a:lnTo>
                      <a:lnTo>
                        <a:pt x="172" y="1793"/>
                      </a:lnTo>
                      <a:lnTo>
                        <a:pt x="172" y="1791"/>
                      </a:lnTo>
                      <a:lnTo>
                        <a:pt x="172" y="1784"/>
                      </a:lnTo>
                      <a:lnTo>
                        <a:pt x="173" y="1779"/>
                      </a:lnTo>
                      <a:lnTo>
                        <a:pt x="173" y="1776"/>
                      </a:lnTo>
                      <a:lnTo>
                        <a:pt x="174" y="1773"/>
                      </a:lnTo>
                      <a:lnTo>
                        <a:pt x="174" y="1768"/>
                      </a:lnTo>
                      <a:lnTo>
                        <a:pt x="174" y="1769"/>
                      </a:lnTo>
                      <a:lnTo>
                        <a:pt x="175" y="1769"/>
                      </a:lnTo>
                      <a:lnTo>
                        <a:pt x="175" y="1767"/>
                      </a:lnTo>
                      <a:lnTo>
                        <a:pt x="176" y="1759"/>
                      </a:lnTo>
                      <a:lnTo>
                        <a:pt x="176" y="1756"/>
                      </a:lnTo>
                      <a:lnTo>
                        <a:pt x="176" y="1755"/>
                      </a:lnTo>
                      <a:lnTo>
                        <a:pt x="177" y="1754"/>
                      </a:lnTo>
                      <a:lnTo>
                        <a:pt x="177" y="1748"/>
                      </a:lnTo>
                      <a:lnTo>
                        <a:pt x="178" y="1744"/>
                      </a:lnTo>
                      <a:lnTo>
                        <a:pt x="178" y="1736"/>
                      </a:lnTo>
                      <a:lnTo>
                        <a:pt x="178" y="1736"/>
                      </a:lnTo>
                      <a:lnTo>
                        <a:pt x="179" y="1737"/>
                      </a:lnTo>
                      <a:lnTo>
                        <a:pt x="179" y="1735"/>
                      </a:lnTo>
                      <a:lnTo>
                        <a:pt x="180" y="1732"/>
                      </a:lnTo>
                      <a:lnTo>
                        <a:pt x="180" y="1728"/>
                      </a:lnTo>
                      <a:lnTo>
                        <a:pt x="180" y="1724"/>
                      </a:lnTo>
                      <a:lnTo>
                        <a:pt x="181" y="1718"/>
                      </a:lnTo>
                      <a:lnTo>
                        <a:pt x="181" y="1710"/>
                      </a:lnTo>
                      <a:lnTo>
                        <a:pt x="182" y="1713"/>
                      </a:lnTo>
                      <a:lnTo>
                        <a:pt x="182" y="1710"/>
                      </a:lnTo>
                      <a:lnTo>
                        <a:pt x="182" y="1707"/>
                      </a:lnTo>
                      <a:lnTo>
                        <a:pt x="183" y="1707"/>
                      </a:lnTo>
                      <a:lnTo>
                        <a:pt x="183" y="1701"/>
                      </a:lnTo>
                      <a:lnTo>
                        <a:pt x="184" y="1697"/>
                      </a:lnTo>
                      <a:lnTo>
                        <a:pt x="184" y="1688"/>
                      </a:lnTo>
                      <a:lnTo>
                        <a:pt x="184" y="1690"/>
                      </a:lnTo>
                      <a:lnTo>
                        <a:pt x="185" y="1688"/>
                      </a:lnTo>
                      <a:lnTo>
                        <a:pt x="185" y="1681"/>
                      </a:lnTo>
                      <a:lnTo>
                        <a:pt x="186" y="1682"/>
                      </a:lnTo>
                      <a:lnTo>
                        <a:pt x="186" y="1675"/>
                      </a:lnTo>
                      <a:lnTo>
                        <a:pt x="186" y="1667"/>
                      </a:lnTo>
                      <a:lnTo>
                        <a:pt x="187" y="1661"/>
                      </a:lnTo>
                      <a:lnTo>
                        <a:pt x="187" y="1661"/>
                      </a:lnTo>
                      <a:lnTo>
                        <a:pt x="188" y="1660"/>
                      </a:lnTo>
                      <a:lnTo>
                        <a:pt x="188" y="1655"/>
                      </a:lnTo>
                      <a:lnTo>
                        <a:pt x="188" y="1652"/>
                      </a:lnTo>
                      <a:lnTo>
                        <a:pt x="189" y="1650"/>
                      </a:lnTo>
                      <a:lnTo>
                        <a:pt x="189" y="1646"/>
                      </a:lnTo>
                      <a:lnTo>
                        <a:pt x="190" y="1644"/>
                      </a:lnTo>
                      <a:lnTo>
                        <a:pt x="190" y="1642"/>
                      </a:lnTo>
                      <a:lnTo>
                        <a:pt x="190" y="1637"/>
                      </a:lnTo>
                      <a:lnTo>
                        <a:pt x="191" y="1643"/>
                      </a:lnTo>
                      <a:lnTo>
                        <a:pt x="191" y="1637"/>
                      </a:lnTo>
                      <a:lnTo>
                        <a:pt x="192" y="1636"/>
                      </a:lnTo>
                      <a:lnTo>
                        <a:pt x="192" y="1628"/>
                      </a:lnTo>
                      <a:lnTo>
                        <a:pt x="192" y="1628"/>
                      </a:lnTo>
                      <a:lnTo>
                        <a:pt x="193" y="1625"/>
                      </a:lnTo>
                      <a:lnTo>
                        <a:pt x="193" y="1624"/>
                      </a:lnTo>
                      <a:lnTo>
                        <a:pt x="194" y="1616"/>
                      </a:lnTo>
                      <a:lnTo>
                        <a:pt x="194" y="1610"/>
                      </a:lnTo>
                      <a:lnTo>
                        <a:pt x="194" y="1609"/>
                      </a:lnTo>
                      <a:lnTo>
                        <a:pt x="195" y="1602"/>
                      </a:lnTo>
                      <a:lnTo>
                        <a:pt x="195" y="1597"/>
                      </a:lnTo>
                      <a:lnTo>
                        <a:pt x="196" y="1594"/>
                      </a:lnTo>
                      <a:lnTo>
                        <a:pt x="196" y="1593"/>
                      </a:lnTo>
                      <a:lnTo>
                        <a:pt x="196" y="1585"/>
                      </a:lnTo>
                      <a:lnTo>
                        <a:pt x="197" y="1576"/>
                      </a:lnTo>
                      <a:lnTo>
                        <a:pt x="197" y="1577"/>
                      </a:lnTo>
                      <a:lnTo>
                        <a:pt x="198" y="1574"/>
                      </a:lnTo>
                      <a:lnTo>
                        <a:pt x="198" y="1574"/>
                      </a:lnTo>
                      <a:lnTo>
                        <a:pt x="198" y="1569"/>
                      </a:lnTo>
                      <a:lnTo>
                        <a:pt x="199" y="1564"/>
                      </a:lnTo>
                      <a:lnTo>
                        <a:pt x="199" y="1557"/>
                      </a:lnTo>
                      <a:lnTo>
                        <a:pt x="200" y="1554"/>
                      </a:lnTo>
                      <a:lnTo>
                        <a:pt x="200" y="1553"/>
                      </a:lnTo>
                      <a:lnTo>
                        <a:pt x="200" y="1550"/>
                      </a:lnTo>
                      <a:lnTo>
                        <a:pt x="201" y="1542"/>
                      </a:lnTo>
                      <a:lnTo>
                        <a:pt x="201" y="1536"/>
                      </a:lnTo>
                      <a:lnTo>
                        <a:pt x="202" y="1529"/>
                      </a:lnTo>
                      <a:lnTo>
                        <a:pt x="202" y="1526"/>
                      </a:lnTo>
                      <a:lnTo>
                        <a:pt x="202" y="1529"/>
                      </a:lnTo>
                      <a:lnTo>
                        <a:pt x="203" y="1533"/>
                      </a:lnTo>
                      <a:lnTo>
                        <a:pt x="203" y="1532"/>
                      </a:lnTo>
                      <a:lnTo>
                        <a:pt x="204" y="1528"/>
                      </a:lnTo>
                      <a:lnTo>
                        <a:pt x="204" y="1527"/>
                      </a:lnTo>
                      <a:lnTo>
                        <a:pt x="204" y="1523"/>
                      </a:lnTo>
                      <a:lnTo>
                        <a:pt x="205" y="1514"/>
                      </a:lnTo>
                      <a:lnTo>
                        <a:pt x="205" y="1512"/>
                      </a:lnTo>
                      <a:lnTo>
                        <a:pt x="206" y="1507"/>
                      </a:lnTo>
                      <a:lnTo>
                        <a:pt x="206" y="1505"/>
                      </a:lnTo>
                      <a:lnTo>
                        <a:pt x="206" y="1500"/>
                      </a:lnTo>
                      <a:lnTo>
                        <a:pt x="207" y="1498"/>
                      </a:lnTo>
                      <a:lnTo>
                        <a:pt x="207" y="1492"/>
                      </a:lnTo>
                      <a:lnTo>
                        <a:pt x="208" y="1489"/>
                      </a:lnTo>
                      <a:lnTo>
                        <a:pt x="208" y="1491"/>
                      </a:lnTo>
                      <a:lnTo>
                        <a:pt x="208" y="1483"/>
                      </a:lnTo>
                      <a:lnTo>
                        <a:pt x="209" y="1479"/>
                      </a:lnTo>
                      <a:lnTo>
                        <a:pt x="209" y="1473"/>
                      </a:lnTo>
                      <a:lnTo>
                        <a:pt x="210" y="1477"/>
                      </a:lnTo>
                      <a:lnTo>
                        <a:pt x="210" y="1474"/>
                      </a:lnTo>
                      <a:lnTo>
                        <a:pt x="210" y="1472"/>
                      </a:lnTo>
                      <a:lnTo>
                        <a:pt x="211" y="1466"/>
                      </a:lnTo>
                      <a:lnTo>
                        <a:pt x="211" y="1466"/>
                      </a:lnTo>
                      <a:lnTo>
                        <a:pt x="212" y="1463"/>
                      </a:lnTo>
                      <a:lnTo>
                        <a:pt x="212" y="1457"/>
                      </a:lnTo>
                      <a:lnTo>
                        <a:pt x="212" y="1449"/>
                      </a:lnTo>
                      <a:lnTo>
                        <a:pt x="213" y="1446"/>
                      </a:lnTo>
                      <a:lnTo>
                        <a:pt x="213" y="1442"/>
                      </a:lnTo>
                      <a:lnTo>
                        <a:pt x="214" y="1437"/>
                      </a:lnTo>
                      <a:lnTo>
                        <a:pt x="214" y="1434"/>
                      </a:lnTo>
                      <a:lnTo>
                        <a:pt x="214" y="1434"/>
                      </a:lnTo>
                      <a:lnTo>
                        <a:pt x="215" y="1429"/>
                      </a:lnTo>
                      <a:lnTo>
                        <a:pt x="215" y="1422"/>
                      </a:lnTo>
                      <a:lnTo>
                        <a:pt x="216" y="1420"/>
                      </a:lnTo>
                      <a:lnTo>
                        <a:pt x="216" y="1419"/>
                      </a:lnTo>
                      <a:lnTo>
                        <a:pt x="216" y="1414"/>
                      </a:lnTo>
                      <a:lnTo>
                        <a:pt x="217" y="1415"/>
                      </a:lnTo>
                      <a:lnTo>
                        <a:pt x="217" y="1409"/>
                      </a:lnTo>
                      <a:lnTo>
                        <a:pt x="218" y="1407"/>
                      </a:lnTo>
                      <a:lnTo>
                        <a:pt x="218" y="1405"/>
                      </a:lnTo>
                      <a:lnTo>
                        <a:pt x="218" y="1403"/>
                      </a:lnTo>
                      <a:lnTo>
                        <a:pt x="219" y="1399"/>
                      </a:lnTo>
                      <a:lnTo>
                        <a:pt x="219" y="1400"/>
                      </a:lnTo>
                      <a:lnTo>
                        <a:pt x="220" y="1394"/>
                      </a:lnTo>
                      <a:lnTo>
                        <a:pt x="220" y="1389"/>
                      </a:lnTo>
                      <a:lnTo>
                        <a:pt x="220" y="1386"/>
                      </a:lnTo>
                      <a:lnTo>
                        <a:pt x="221" y="1383"/>
                      </a:lnTo>
                      <a:lnTo>
                        <a:pt x="221" y="1379"/>
                      </a:lnTo>
                      <a:lnTo>
                        <a:pt x="222" y="1375"/>
                      </a:lnTo>
                      <a:lnTo>
                        <a:pt x="222" y="1378"/>
                      </a:lnTo>
                      <a:lnTo>
                        <a:pt x="222" y="1373"/>
                      </a:lnTo>
                      <a:lnTo>
                        <a:pt x="223" y="1366"/>
                      </a:lnTo>
                      <a:lnTo>
                        <a:pt x="223" y="1365"/>
                      </a:lnTo>
                      <a:lnTo>
                        <a:pt x="224" y="1361"/>
                      </a:lnTo>
                      <a:lnTo>
                        <a:pt x="224" y="1358"/>
                      </a:lnTo>
                      <a:lnTo>
                        <a:pt x="224" y="1354"/>
                      </a:lnTo>
                      <a:lnTo>
                        <a:pt x="225" y="1346"/>
                      </a:lnTo>
                      <a:lnTo>
                        <a:pt x="225" y="1340"/>
                      </a:lnTo>
                      <a:lnTo>
                        <a:pt x="226" y="1338"/>
                      </a:lnTo>
                      <a:lnTo>
                        <a:pt x="226" y="1333"/>
                      </a:lnTo>
                      <a:lnTo>
                        <a:pt x="226" y="1335"/>
                      </a:lnTo>
                      <a:lnTo>
                        <a:pt x="227" y="1327"/>
                      </a:lnTo>
                      <a:lnTo>
                        <a:pt x="227" y="1329"/>
                      </a:lnTo>
                      <a:lnTo>
                        <a:pt x="228" y="1323"/>
                      </a:lnTo>
                      <a:lnTo>
                        <a:pt x="228" y="1318"/>
                      </a:lnTo>
                      <a:lnTo>
                        <a:pt x="229" y="1323"/>
                      </a:lnTo>
                      <a:lnTo>
                        <a:pt x="229" y="1317"/>
                      </a:lnTo>
                      <a:lnTo>
                        <a:pt x="229" y="1317"/>
                      </a:lnTo>
                      <a:lnTo>
                        <a:pt x="230" y="1315"/>
                      </a:lnTo>
                      <a:lnTo>
                        <a:pt x="230" y="1315"/>
                      </a:lnTo>
                      <a:lnTo>
                        <a:pt x="231" y="1306"/>
                      </a:lnTo>
                      <a:lnTo>
                        <a:pt x="231" y="1304"/>
                      </a:lnTo>
                      <a:lnTo>
                        <a:pt x="231" y="1304"/>
                      </a:lnTo>
                      <a:lnTo>
                        <a:pt x="232" y="1306"/>
                      </a:lnTo>
                      <a:lnTo>
                        <a:pt x="232" y="1301"/>
                      </a:lnTo>
                      <a:lnTo>
                        <a:pt x="233" y="1300"/>
                      </a:lnTo>
                      <a:lnTo>
                        <a:pt x="233" y="1294"/>
                      </a:lnTo>
                      <a:lnTo>
                        <a:pt x="233" y="1287"/>
                      </a:lnTo>
                      <a:lnTo>
                        <a:pt x="234" y="1284"/>
                      </a:lnTo>
                      <a:lnTo>
                        <a:pt x="234" y="1284"/>
                      </a:lnTo>
                      <a:lnTo>
                        <a:pt x="235" y="1288"/>
                      </a:lnTo>
                      <a:lnTo>
                        <a:pt x="235" y="1291"/>
                      </a:lnTo>
                      <a:lnTo>
                        <a:pt x="235" y="1288"/>
                      </a:lnTo>
                      <a:lnTo>
                        <a:pt x="236" y="1283"/>
                      </a:lnTo>
                      <a:lnTo>
                        <a:pt x="236" y="1273"/>
                      </a:lnTo>
                      <a:lnTo>
                        <a:pt x="237" y="1269"/>
                      </a:lnTo>
                      <a:lnTo>
                        <a:pt x="237" y="1269"/>
                      </a:lnTo>
                      <a:lnTo>
                        <a:pt x="237" y="1261"/>
                      </a:lnTo>
                      <a:lnTo>
                        <a:pt x="238" y="1261"/>
                      </a:lnTo>
                      <a:lnTo>
                        <a:pt x="238" y="1250"/>
                      </a:lnTo>
                      <a:lnTo>
                        <a:pt x="239" y="1250"/>
                      </a:lnTo>
                      <a:lnTo>
                        <a:pt x="239" y="1250"/>
                      </a:lnTo>
                      <a:lnTo>
                        <a:pt x="239" y="1247"/>
                      </a:lnTo>
                      <a:lnTo>
                        <a:pt x="240" y="1247"/>
                      </a:lnTo>
                      <a:lnTo>
                        <a:pt x="240" y="1247"/>
                      </a:lnTo>
                      <a:lnTo>
                        <a:pt x="241" y="1239"/>
                      </a:lnTo>
                      <a:lnTo>
                        <a:pt x="241" y="1234"/>
                      </a:lnTo>
                      <a:lnTo>
                        <a:pt x="241" y="1234"/>
                      </a:lnTo>
                      <a:lnTo>
                        <a:pt x="242" y="1233"/>
                      </a:lnTo>
                      <a:lnTo>
                        <a:pt x="242" y="1230"/>
                      </a:lnTo>
                      <a:lnTo>
                        <a:pt x="243" y="1225"/>
                      </a:lnTo>
                      <a:lnTo>
                        <a:pt x="243" y="1229"/>
                      </a:lnTo>
                      <a:lnTo>
                        <a:pt x="243" y="1218"/>
                      </a:lnTo>
                      <a:lnTo>
                        <a:pt x="244" y="1215"/>
                      </a:lnTo>
                      <a:lnTo>
                        <a:pt x="244" y="1215"/>
                      </a:lnTo>
                      <a:lnTo>
                        <a:pt x="245" y="1210"/>
                      </a:lnTo>
                      <a:lnTo>
                        <a:pt x="245" y="1208"/>
                      </a:lnTo>
                      <a:lnTo>
                        <a:pt x="245" y="1204"/>
                      </a:lnTo>
                      <a:lnTo>
                        <a:pt x="246" y="1201"/>
                      </a:lnTo>
                      <a:lnTo>
                        <a:pt x="246" y="1201"/>
                      </a:lnTo>
                      <a:lnTo>
                        <a:pt x="247" y="1196"/>
                      </a:lnTo>
                      <a:lnTo>
                        <a:pt x="247" y="1198"/>
                      </a:lnTo>
                      <a:lnTo>
                        <a:pt x="247" y="1198"/>
                      </a:lnTo>
                      <a:lnTo>
                        <a:pt x="248" y="1193"/>
                      </a:lnTo>
                      <a:lnTo>
                        <a:pt x="248" y="1192"/>
                      </a:lnTo>
                      <a:lnTo>
                        <a:pt x="249" y="1188"/>
                      </a:lnTo>
                      <a:lnTo>
                        <a:pt x="249" y="1183"/>
                      </a:lnTo>
                      <a:lnTo>
                        <a:pt x="249" y="1187"/>
                      </a:lnTo>
                      <a:lnTo>
                        <a:pt x="250" y="1184"/>
                      </a:lnTo>
                      <a:lnTo>
                        <a:pt x="250" y="1181"/>
                      </a:lnTo>
                      <a:lnTo>
                        <a:pt x="251" y="1176"/>
                      </a:lnTo>
                      <a:lnTo>
                        <a:pt x="251" y="1173"/>
                      </a:lnTo>
                      <a:lnTo>
                        <a:pt x="251" y="1171"/>
                      </a:lnTo>
                      <a:lnTo>
                        <a:pt x="252" y="1169"/>
                      </a:lnTo>
                      <a:lnTo>
                        <a:pt x="252" y="1165"/>
                      </a:lnTo>
                      <a:lnTo>
                        <a:pt x="253" y="1165"/>
                      </a:lnTo>
                      <a:lnTo>
                        <a:pt x="253" y="1161"/>
                      </a:lnTo>
                      <a:lnTo>
                        <a:pt x="253" y="1161"/>
                      </a:lnTo>
                      <a:lnTo>
                        <a:pt x="254" y="1151"/>
                      </a:lnTo>
                      <a:lnTo>
                        <a:pt x="254" y="1147"/>
                      </a:lnTo>
                      <a:lnTo>
                        <a:pt x="255" y="1151"/>
                      </a:lnTo>
                      <a:lnTo>
                        <a:pt x="255" y="1154"/>
                      </a:lnTo>
                      <a:lnTo>
                        <a:pt x="255" y="1148"/>
                      </a:lnTo>
                      <a:lnTo>
                        <a:pt x="256" y="1144"/>
                      </a:lnTo>
                      <a:lnTo>
                        <a:pt x="256" y="1141"/>
                      </a:lnTo>
                      <a:lnTo>
                        <a:pt x="257" y="1141"/>
                      </a:lnTo>
                      <a:lnTo>
                        <a:pt x="257" y="1139"/>
                      </a:lnTo>
                      <a:lnTo>
                        <a:pt x="257" y="1138"/>
                      </a:lnTo>
                      <a:lnTo>
                        <a:pt x="258" y="1139"/>
                      </a:lnTo>
                      <a:lnTo>
                        <a:pt x="258" y="1139"/>
                      </a:lnTo>
                      <a:lnTo>
                        <a:pt x="259" y="1141"/>
                      </a:lnTo>
                      <a:lnTo>
                        <a:pt x="259" y="1136"/>
                      </a:lnTo>
                      <a:lnTo>
                        <a:pt x="259" y="1130"/>
                      </a:lnTo>
                      <a:lnTo>
                        <a:pt x="260" y="1134"/>
                      </a:lnTo>
                      <a:lnTo>
                        <a:pt x="260" y="1128"/>
                      </a:lnTo>
                      <a:lnTo>
                        <a:pt x="261" y="1126"/>
                      </a:lnTo>
                      <a:lnTo>
                        <a:pt x="261" y="1119"/>
                      </a:lnTo>
                      <a:lnTo>
                        <a:pt x="261" y="1121"/>
                      </a:lnTo>
                      <a:lnTo>
                        <a:pt x="262" y="1116"/>
                      </a:lnTo>
                      <a:lnTo>
                        <a:pt x="262" y="1111"/>
                      </a:lnTo>
                      <a:lnTo>
                        <a:pt x="263" y="1114"/>
                      </a:lnTo>
                      <a:lnTo>
                        <a:pt x="263" y="1114"/>
                      </a:lnTo>
                      <a:lnTo>
                        <a:pt x="263" y="1109"/>
                      </a:lnTo>
                      <a:lnTo>
                        <a:pt x="264" y="1111"/>
                      </a:lnTo>
                      <a:lnTo>
                        <a:pt x="264" y="1106"/>
                      </a:lnTo>
                      <a:lnTo>
                        <a:pt x="265" y="1101"/>
                      </a:lnTo>
                      <a:lnTo>
                        <a:pt x="265" y="1101"/>
                      </a:lnTo>
                      <a:lnTo>
                        <a:pt x="265" y="1104"/>
                      </a:lnTo>
                      <a:lnTo>
                        <a:pt x="266" y="1100"/>
                      </a:lnTo>
                      <a:lnTo>
                        <a:pt x="266" y="1095"/>
                      </a:lnTo>
                      <a:lnTo>
                        <a:pt x="267" y="1096"/>
                      </a:lnTo>
                      <a:lnTo>
                        <a:pt x="267" y="1092"/>
                      </a:lnTo>
                      <a:lnTo>
                        <a:pt x="267" y="1087"/>
                      </a:lnTo>
                      <a:lnTo>
                        <a:pt x="268" y="1085"/>
                      </a:lnTo>
                      <a:lnTo>
                        <a:pt x="268" y="1078"/>
                      </a:lnTo>
                      <a:lnTo>
                        <a:pt x="269" y="1075"/>
                      </a:lnTo>
                      <a:lnTo>
                        <a:pt x="269" y="1078"/>
                      </a:lnTo>
                      <a:lnTo>
                        <a:pt x="269" y="1078"/>
                      </a:lnTo>
                      <a:lnTo>
                        <a:pt x="270" y="1076"/>
                      </a:lnTo>
                      <a:lnTo>
                        <a:pt x="270" y="1077"/>
                      </a:lnTo>
                      <a:lnTo>
                        <a:pt x="271" y="1082"/>
                      </a:lnTo>
                      <a:lnTo>
                        <a:pt x="271" y="1076"/>
                      </a:lnTo>
                      <a:lnTo>
                        <a:pt x="271" y="1074"/>
                      </a:lnTo>
                      <a:lnTo>
                        <a:pt x="272" y="1073"/>
                      </a:lnTo>
                      <a:lnTo>
                        <a:pt x="272" y="1070"/>
                      </a:lnTo>
                      <a:lnTo>
                        <a:pt x="273" y="1073"/>
                      </a:lnTo>
                      <a:lnTo>
                        <a:pt x="273" y="1072"/>
                      </a:lnTo>
                      <a:lnTo>
                        <a:pt x="273" y="1070"/>
                      </a:lnTo>
                      <a:lnTo>
                        <a:pt x="274" y="1068"/>
                      </a:lnTo>
                      <a:lnTo>
                        <a:pt x="274" y="1072"/>
                      </a:lnTo>
                      <a:lnTo>
                        <a:pt x="275" y="1063"/>
                      </a:lnTo>
                      <a:lnTo>
                        <a:pt x="275" y="1059"/>
                      </a:lnTo>
                      <a:lnTo>
                        <a:pt x="275" y="1063"/>
                      </a:lnTo>
                      <a:lnTo>
                        <a:pt x="276" y="1060"/>
                      </a:lnTo>
                      <a:lnTo>
                        <a:pt x="276" y="1060"/>
                      </a:lnTo>
                      <a:lnTo>
                        <a:pt x="277" y="1060"/>
                      </a:lnTo>
                      <a:lnTo>
                        <a:pt x="277" y="1058"/>
                      </a:lnTo>
                      <a:lnTo>
                        <a:pt x="277" y="1055"/>
                      </a:lnTo>
                      <a:lnTo>
                        <a:pt x="278" y="1054"/>
                      </a:lnTo>
                      <a:lnTo>
                        <a:pt x="278" y="1055"/>
                      </a:lnTo>
                      <a:lnTo>
                        <a:pt x="279" y="1054"/>
                      </a:lnTo>
                      <a:lnTo>
                        <a:pt x="279" y="1050"/>
                      </a:lnTo>
                      <a:lnTo>
                        <a:pt x="279" y="1054"/>
                      </a:lnTo>
                      <a:lnTo>
                        <a:pt x="280" y="1048"/>
                      </a:lnTo>
                      <a:lnTo>
                        <a:pt x="280" y="1043"/>
                      </a:lnTo>
                      <a:lnTo>
                        <a:pt x="281" y="1045"/>
                      </a:lnTo>
                      <a:lnTo>
                        <a:pt x="281" y="1043"/>
                      </a:lnTo>
                      <a:lnTo>
                        <a:pt x="281" y="1042"/>
                      </a:lnTo>
                      <a:lnTo>
                        <a:pt x="282" y="1043"/>
                      </a:lnTo>
                      <a:lnTo>
                        <a:pt x="282" y="1043"/>
                      </a:lnTo>
                      <a:lnTo>
                        <a:pt x="283" y="1043"/>
                      </a:lnTo>
                      <a:lnTo>
                        <a:pt x="283" y="1043"/>
                      </a:lnTo>
                      <a:lnTo>
                        <a:pt x="283" y="1045"/>
                      </a:lnTo>
                      <a:lnTo>
                        <a:pt x="284" y="1040"/>
                      </a:lnTo>
                      <a:lnTo>
                        <a:pt x="284" y="1038"/>
                      </a:lnTo>
                      <a:lnTo>
                        <a:pt x="285" y="1039"/>
                      </a:lnTo>
                      <a:lnTo>
                        <a:pt x="285" y="1033"/>
                      </a:lnTo>
                      <a:lnTo>
                        <a:pt x="285" y="1033"/>
                      </a:lnTo>
                      <a:lnTo>
                        <a:pt x="286" y="1030"/>
                      </a:lnTo>
                      <a:lnTo>
                        <a:pt x="286" y="1028"/>
                      </a:lnTo>
                      <a:lnTo>
                        <a:pt x="287" y="1030"/>
                      </a:lnTo>
                      <a:lnTo>
                        <a:pt x="287" y="1030"/>
                      </a:lnTo>
                      <a:lnTo>
                        <a:pt x="287" y="1030"/>
                      </a:lnTo>
                      <a:lnTo>
                        <a:pt x="288" y="1026"/>
                      </a:lnTo>
                      <a:lnTo>
                        <a:pt x="288" y="1028"/>
                      </a:lnTo>
                      <a:lnTo>
                        <a:pt x="289" y="1025"/>
                      </a:lnTo>
                      <a:lnTo>
                        <a:pt x="289" y="1028"/>
                      </a:lnTo>
                      <a:lnTo>
                        <a:pt x="289" y="1030"/>
                      </a:lnTo>
                      <a:lnTo>
                        <a:pt x="290" y="1030"/>
                      </a:lnTo>
                      <a:lnTo>
                        <a:pt x="290" y="1024"/>
                      </a:lnTo>
                      <a:lnTo>
                        <a:pt x="291" y="1020"/>
                      </a:lnTo>
                      <a:lnTo>
                        <a:pt x="291" y="1026"/>
                      </a:lnTo>
                      <a:lnTo>
                        <a:pt x="291" y="1020"/>
                      </a:lnTo>
                      <a:lnTo>
                        <a:pt x="292" y="1016"/>
                      </a:lnTo>
                      <a:lnTo>
                        <a:pt x="292" y="1014"/>
                      </a:lnTo>
                      <a:lnTo>
                        <a:pt x="293" y="1013"/>
                      </a:lnTo>
                      <a:lnTo>
                        <a:pt x="293" y="1009"/>
                      </a:lnTo>
                      <a:lnTo>
                        <a:pt x="294" y="1006"/>
                      </a:lnTo>
                      <a:lnTo>
                        <a:pt x="294" y="1009"/>
                      </a:lnTo>
                      <a:lnTo>
                        <a:pt x="294" y="1011"/>
                      </a:lnTo>
                      <a:lnTo>
                        <a:pt x="295" y="1009"/>
                      </a:lnTo>
                      <a:lnTo>
                        <a:pt x="295" y="1015"/>
                      </a:lnTo>
                      <a:lnTo>
                        <a:pt x="296" y="1011"/>
                      </a:lnTo>
                      <a:lnTo>
                        <a:pt x="296" y="1011"/>
                      </a:lnTo>
                      <a:lnTo>
                        <a:pt x="296" y="1014"/>
                      </a:lnTo>
                      <a:lnTo>
                        <a:pt x="297" y="1017"/>
                      </a:lnTo>
                      <a:lnTo>
                        <a:pt x="297" y="1013"/>
                      </a:lnTo>
                      <a:lnTo>
                        <a:pt x="298" y="1013"/>
                      </a:lnTo>
                      <a:lnTo>
                        <a:pt x="298" y="1009"/>
                      </a:lnTo>
                      <a:lnTo>
                        <a:pt x="298" y="1011"/>
                      </a:lnTo>
                      <a:lnTo>
                        <a:pt x="299" y="1013"/>
                      </a:lnTo>
                      <a:lnTo>
                        <a:pt x="299" y="1011"/>
                      </a:lnTo>
                      <a:lnTo>
                        <a:pt x="300" y="1008"/>
                      </a:lnTo>
                      <a:lnTo>
                        <a:pt x="300" y="1009"/>
                      </a:lnTo>
                      <a:lnTo>
                        <a:pt x="300" y="1011"/>
                      </a:lnTo>
                      <a:lnTo>
                        <a:pt x="301" y="1009"/>
                      </a:lnTo>
                      <a:lnTo>
                        <a:pt x="301" y="1011"/>
                      </a:lnTo>
                      <a:lnTo>
                        <a:pt x="302" y="1011"/>
                      </a:lnTo>
                      <a:lnTo>
                        <a:pt x="302" y="1014"/>
                      </a:lnTo>
                      <a:lnTo>
                        <a:pt x="302" y="1013"/>
                      </a:lnTo>
                      <a:lnTo>
                        <a:pt x="303" y="1006"/>
                      </a:lnTo>
                      <a:lnTo>
                        <a:pt x="303" y="1001"/>
                      </a:lnTo>
                      <a:lnTo>
                        <a:pt x="304" y="1000"/>
                      </a:lnTo>
                      <a:lnTo>
                        <a:pt x="304" y="996"/>
                      </a:lnTo>
                      <a:lnTo>
                        <a:pt x="304" y="999"/>
                      </a:lnTo>
                      <a:lnTo>
                        <a:pt x="305" y="996"/>
                      </a:lnTo>
                      <a:lnTo>
                        <a:pt x="305" y="998"/>
                      </a:lnTo>
                      <a:lnTo>
                        <a:pt x="306" y="1001"/>
                      </a:lnTo>
                      <a:lnTo>
                        <a:pt x="306" y="996"/>
                      </a:lnTo>
                      <a:lnTo>
                        <a:pt x="306" y="993"/>
                      </a:lnTo>
                      <a:lnTo>
                        <a:pt x="307" y="996"/>
                      </a:lnTo>
                      <a:lnTo>
                        <a:pt x="307" y="991"/>
                      </a:lnTo>
                      <a:lnTo>
                        <a:pt x="308" y="991"/>
                      </a:lnTo>
                      <a:lnTo>
                        <a:pt x="308" y="989"/>
                      </a:lnTo>
                      <a:lnTo>
                        <a:pt x="308" y="991"/>
                      </a:lnTo>
                      <a:lnTo>
                        <a:pt x="309" y="986"/>
                      </a:lnTo>
                      <a:lnTo>
                        <a:pt x="309" y="982"/>
                      </a:lnTo>
                      <a:lnTo>
                        <a:pt x="310" y="985"/>
                      </a:lnTo>
                      <a:lnTo>
                        <a:pt x="310" y="985"/>
                      </a:lnTo>
                      <a:lnTo>
                        <a:pt x="310" y="982"/>
                      </a:lnTo>
                      <a:lnTo>
                        <a:pt x="311" y="987"/>
                      </a:lnTo>
                      <a:lnTo>
                        <a:pt x="311" y="981"/>
                      </a:lnTo>
                      <a:lnTo>
                        <a:pt x="312" y="979"/>
                      </a:lnTo>
                      <a:lnTo>
                        <a:pt x="312" y="983"/>
                      </a:lnTo>
                      <a:lnTo>
                        <a:pt x="312" y="982"/>
                      </a:lnTo>
                      <a:lnTo>
                        <a:pt x="313" y="981"/>
                      </a:lnTo>
                      <a:lnTo>
                        <a:pt x="313" y="979"/>
                      </a:lnTo>
                      <a:lnTo>
                        <a:pt x="314" y="978"/>
                      </a:lnTo>
                      <a:lnTo>
                        <a:pt x="314" y="976"/>
                      </a:lnTo>
                      <a:lnTo>
                        <a:pt x="314" y="976"/>
                      </a:lnTo>
                      <a:lnTo>
                        <a:pt x="315" y="976"/>
                      </a:lnTo>
                      <a:lnTo>
                        <a:pt x="315" y="978"/>
                      </a:lnTo>
                      <a:lnTo>
                        <a:pt x="316" y="978"/>
                      </a:lnTo>
                      <a:lnTo>
                        <a:pt x="316" y="982"/>
                      </a:lnTo>
                      <a:lnTo>
                        <a:pt x="316" y="976"/>
                      </a:lnTo>
                      <a:lnTo>
                        <a:pt x="317" y="971"/>
                      </a:lnTo>
                      <a:lnTo>
                        <a:pt x="317" y="972"/>
                      </a:lnTo>
                      <a:lnTo>
                        <a:pt x="318" y="972"/>
                      </a:lnTo>
                      <a:lnTo>
                        <a:pt x="318" y="969"/>
                      </a:lnTo>
                      <a:lnTo>
                        <a:pt x="318" y="968"/>
                      </a:lnTo>
                      <a:lnTo>
                        <a:pt x="319" y="963"/>
                      </a:lnTo>
                      <a:lnTo>
                        <a:pt x="319" y="961"/>
                      </a:lnTo>
                      <a:lnTo>
                        <a:pt x="320" y="963"/>
                      </a:lnTo>
                      <a:lnTo>
                        <a:pt x="320" y="964"/>
                      </a:lnTo>
                      <a:lnTo>
                        <a:pt x="320" y="966"/>
                      </a:lnTo>
                      <a:lnTo>
                        <a:pt x="321" y="959"/>
                      </a:lnTo>
                      <a:lnTo>
                        <a:pt x="321" y="960"/>
                      </a:lnTo>
                      <a:lnTo>
                        <a:pt x="322" y="954"/>
                      </a:lnTo>
                      <a:lnTo>
                        <a:pt x="322" y="949"/>
                      </a:lnTo>
                      <a:lnTo>
                        <a:pt x="322" y="957"/>
                      </a:lnTo>
                      <a:lnTo>
                        <a:pt x="323" y="952"/>
                      </a:lnTo>
                      <a:lnTo>
                        <a:pt x="323" y="952"/>
                      </a:lnTo>
                      <a:lnTo>
                        <a:pt x="324" y="952"/>
                      </a:lnTo>
                      <a:lnTo>
                        <a:pt x="324" y="957"/>
                      </a:lnTo>
                      <a:lnTo>
                        <a:pt x="324" y="954"/>
                      </a:lnTo>
                      <a:lnTo>
                        <a:pt x="325" y="954"/>
                      </a:lnTo>
                      <a:lnTo>
                        <a:pt x="325" y="959"/>
                      </a:lnTo>
                      <a:lnTo>
                        <a:pt x="326" y="954"/>
                      </a:lnTo>
                      <a:lnTo>
                        <a:pt x="326" y="952"/>
                      </a:lnTo>
                      <a:lnTo>
                        <a:pt x="326" y="955"/>
                      </a:lnTo>
                      <a:lnTo>
                        <a:pt x="327" y="945"/>
                      </a:lnTo>
                      <a:lnTo>
                        <a:pt x="327" y="945"/>
                      </a:lnTo>
                      <a:lnTo>
                        <a:pt x="328" y="944"/>
                      </a:lnTo>
                      <a:lnTo>
                        <a:pt x="328" y="945"/>
                      </a:lnTo>
                      <a:lnTo>
                        <a:pt x="328" y="943"/>
                      </a:lnTo>
                      <a:lnTo>
                        <a:pt x="329" y="939"/>
                      </a:lnTo>
                      <a:lnTo>
                        <a:pt x="329" y="939"/>
                      </a:lnTo>
                      <a:lnTo>
                        <a:pt x="330" y="934"/>
                      </a:lnTo>
                      <a:lnTo>
                        <a:pt x="330" y="930"/>
                      </a:lnTo>
                      <a:lnTo>
                        <a:pt x="330" y="928"/>
                      </a:lnTo>
                      <a:lnTo>
                        <a:pt x="331" y="929"/>
                      </a:lnTo>
                      <a:lnTo>
                        <a:pt x="331" y="931"/>
                      </a:lnTo>
                      <a:lnTo>
                        <a:pt x="332" y="932"/>
                      </a:lnTo>
                      <a:lnTo>
                        <a:pt x="332" y="927"/>
                      </a:lnTo>
                      <a:lnTo>
                        <a:pt x="332" y="924"/>
                      </a:lnTo>
                      <a:lnTo>
                        <a:pt x="333" y="920"/>
                      </a:lnTo>
                      <a:lnTo>
                        <a:pt x="333" y="922"/>
                      </a:lnTo>
                      <a:lnTo>
                        <a:pt x="334" y="923"/>
                      </a:lnTo>
                      <a:lnTo>
                        <a:pt x="334" y="920"/>
                      </a:lnTo>
                      <a:lnTo>
                        <a:pt x="334" y="915"/>
                      </a:lnTo>
                      <a:lnTo>
                        <a:pt x="335" y="911"/>
                      </a:lnTo>
                      <a:lnTo>
                        <a:pt x="335" y="909"/>
                      </a:lnTo>
                      <a:lnTo>
                        <a:pt x="336" y="907"/>
                      </a:lnTo>
                      <a:lnTo>
                        <a:pt x="336" y="909"/>
                      </a:lnTo>
                      <a:lnTo>
                        <a:pt x="336" y="913"/>
                      </a:lnTo>
                      <a:lnTo>
                        <a:pt x="337" y="920"/>
                      </a:lnTo>
                      <a:lnTo>
                        <a:pt x="337" y="920"/>
                      </a:lnTo>
                      <a:lnTo>
                        <a:pt x="338" y="912"/>
                      </a:lnTo>
                      <a:lnTo>
                        <a:pt x="338" y="915"/>
                      </a:lnTo>
                      <a:lnTo>
                        <a:pt x="338" y="915"/>
                      </a:lnTo>
                      <a:lnTo>
                        <a:pt x="339" y="915"/>
                      </a:lnTo>
                      <a:lnTo>
                        <a:pt x="339" y="911"/>
                      </a:lnTo>
                      <a:lnTo>
                        <a:pt x="340" y="912"/>
                      </a:lnTo>
                      <a:lnTo>
                        <a:pt x="340" y="905"/>
                      </a:lnTo>
                      <a:lnTo>
                        <a:pt x="340" y="906"/>
                      </a:lnTo>
                      <a:lnTo>
                        <a:pt x="341" y="907"/>
                      </a:lnTo>
                      <a:lnTo>
                        <a:pt x="341" y="910"/>
                      </a:lnTo>
                      <a:lnTo>
                        <a:pt x="342" y="906"/>
                      </a:lnTo>
                      <a:lnTo>
                        <a:pt x="342" y="908"/>
                      </a:lnTo>
                      <a:lnTo>
                        <a:pt x="342" y="901"/>
                      </a:lnTo>
                      <a:lnTo>
                        <a:pt x="343" y="901"/>
                      </a:lnTo>
                      <a:lnTo>
                        <a:pt x="343" y="900"/>
                      </a:lnTo>
                      <a:lnTo>
                        <a:pt x="344" y="903"/>
                      </a:lnTo>
                      <a:lnTo>
                        <a:pt x="344" y="900"/>
                      </a:lnTo>
                      <a:lnTo>
                        <a:pt x="344" y="901"/>
                      </a:lnTo>
                      <a:lnTo>
                        <a:pt x="345" y="900"/>
                      </a:lnTo>
                      <a:lnTo>
                        <a:pt x="345" y="898"/>
                      </a:lnTo>
                      <a:lnTo>
                        <a:pt x="346" y="898"/>
                      </a:lnTo>
                      <a:lnTo>
                        <a:pt x="346" y="893"/>
                      </a:lnTo>
                      <a:lnTo>
                        <a:pt x="346" y="896"/>
                      </a:lnTo>
                      <a:lnTo>
                        <a:pt x="347" y="894"/>
                      </a:lnTo>
                      <a:lnTo>
                        <a:pt x="347" y="895"/>
                      </a:lnTo>
                      <a:lnTo>
                        <a:pt x="348" y="887"/>
                      </a:lnTo>
                      <a:lnTo>
                        <a:pt x="348" y="887"/>
                      </a:lnTo>
                      <a:lnTo>
                        <a:pt x="348" y="885"/>
                      </a:lnTo>
                      <a:lnTo>
                        <a:pt x="349" y="889"/>
                      </a:lnTo>
                      <a:lnTo>
                        <a:pt x="349" y="890"/>
                      </a:lnTo>
                      <a:lnTo>
                        <a:pt x="350" y="890"/>
                      </a:lnTo>
                      <a:lnTo>
                        <a:pt x="350" y="885"/>
                      </a:lnTo>
                      <a:lnTo>
                        <a:pt x="350" y="881"/>
                      </a:lnTo>
                      <a:lnTo>
                        <a:pt x="351" y="883"/>
                      </a:lnTo>
                      <a:lnTo>
                        <a:pt x="351" y="885"/>
                      </a:lnTo>
                      <a:lnTo>
                        <a:pt x="352" y="885"/>
                      </a:lnTo>
                      <a:lnTo>
                        <a:pt x="352" y="883"/>
                      </a:lnTo>
                      <a:lnTo>
                        <a:pt x="352" y="886"/>
                      </a:lnTo>
                      <a:lnTo>
                        <a:pt x="353" y="878"/>
                      </a:lnTo>
                      <a:lnTo>
                        <a:pt x="353" y="874"/>
                      </a:lnTo>
                      <a:lnTo>
                        <a:pt x="354" y="881"/>
                      </a:lnTo>
                      <a:lnTo>
                        <a:pt x="354" y="881"/>
                      </a:lnTo>
                      <a:lnTo>
                        <a:pt x="354" y="880"/>
                      </a:lnTo>
                      <a:lnTo>
                        <a:pt x="355" y="878"/>
                      </a:lnTo>
                      <a:lnTo>
                        <a:pt x="355" y="878"/>
                      </a:lnTo>
                      <a:lnTo>
                        <a:pt x="356" y="873"/>
                      </a:lnTo>
                      <a:lnTo>
                        <a:pt x="356" y="870"/>
                      </a:lnTo>
                      <a:lnTo>
                        <a:pt x="357" y="876"/>
                      </a:lnTo>
                      <a:lnTo>
                        <a:pt x="357" y="875"/>
                      </a:lnTo>
                      <a:lnTo>
                        <a:pt x="357" y="869"/>
                      </a:lnTo>
                      <a:lnTo>
                        <a:pt x="358" y="872"/>
                      </a:lnTo>
                      <a:lnTo>
                        <a:pt x="358" y="863"/>
                      </a:lnTo>
                      <a:lnTo>
                        <a:pt x="359" y="858"/>
                      </a:lnTo>
                      <a:lnTo>
                        <a:pt x="359" y="856"/>
                      </a:lnTo>
                      <a:lnTo>
                        <a:pt x="359" y="860"/>
                      </a:lnTo>
                      <a:lnTo>
                        <a:pt x="360" y="859"/>
                      </a:lnTo>
                      <a:lnTo>
                        <a:pt x="360" y="858"/>
                      </a:lnTo>
                      <a:lnTo>
                        <a:pt x="361" y="860"/>
                      </a:lnTo>
                      <a:lnTo>
                        <a:pt x="361" y="858"/>
                      </a:lnTo>
                      <a:lnTo>
                        <a:pt x="361" y="863"/>
                      </a:lnTo>
                      <a:lnTo>
                        <a:pt x="362" y="861"/>
                      </a:lnTo>
                      <a:lnTo>
                        <a:pt x="362" y="863"/>
                      </a:lnTo>
                      <a:lnTo>
                        <a:pt x="363" y="861"/>
                      </a:lnTo>
                      <a:lnTo>
                        <a:pt x="363" y="863"/>
                      </a:lnTo>
                      <a:lnTo>
                        <a:pt x="363" y="857"/>
                      </a:lnTo>
                      <a:lnTo>
                        <a:pt x="364" y="857"/>
                      </a:lnTo>
                      <a:lnTo>
                        <a:pt x="364" y="859"/>
                      </a:lnTo>
                      <a:lnTo>
                        <a:pt x="365" y="860"/>
                      </a:lnTo>
                      <a:lnTo>
                        <a:pt x="365" y="860"/>
                      </a:lnTo>
                      <a:lnTo>
                        <a:pt x="365" y="857"/>
                      </a:lnTo>
                      <a:lnTo>
                        <a:pt x="366" y="854"/>
                      </a:lnTo>
                      <a:lnTo>
                        <a:pt x="366" y="852"/>
                      </a:lnTo>
                      <a:lnTo>
                        <a:pt x="367" y="853"/>
                      </a:lnTo>
                      <a:lnTo>
                        <a:pt x="367" y="856"/>
                      </a:lnTo>
                      <a:lnTo>
                        <a:pt x="367" y="857"/>
                      </a:lnTo>
                      <a:lnTo>
                        <a:pt x="368" y="860"/>
                      </a:lnTo>
                      <a:lnTo>
                        <a:pt x="368" y="866"/>
                      </a:lnTo>
                      <a:lnTo>
                        <a:pt x="369" y="861"/>
                      </a:lnTo>
                      <a:lnTo>
                        <a:pt x="369" y="859"/>
                      </a:lnTo>
                      <a:lnTo>
                        <a:pt x="369" y="861"/>
                      </a:lnTo>
                      <a:lnTo>
                        <a:pt x="370" y="856"/>
                      </a:lnTo>
                      <a:lnTo>
                        <a:pt x="370" y="853"/>
                      </a:lnTo>
                      <a:lnTo>
                        <a:pt x="371" y="847"/>
                      </a:lnTo>
                      <a:lnTo>
                        <a:pt x="371" y="844"/>
                      </a:lnTo>
                      <a:lnTo>
                        <a:pt x="371" y="839"/>
                      </a:lnTo>
                      <a:lnTo>
                        <a:pt x="372" y="840"/>
                      </a:lnTo>
                      <a:lnTo>
                        <a:pt x="372" y="844"/>
                      </a:lnTo>
                      <a:lnTo>
                        <a:pt x="373" y="843"/>
                      </a:lnTo>
                      <a:lnTo>
                        <a:pt x="373" y="840"/>
                      </a:lnTo>
                      <a:lnTo>
                        <a:pt x="373" y="841"/>
                      </a:lnTo>
                      <a:lnTo>
                        <a:pt x="374" y="837"/>
                      </a:lnTo>
                      <a:lnTo>
                        <a:pt x="374" y="831"/>
                      </a:lnTo>
                      <a:lnTo>
                        <a:pt x="375" y="837"/>
                      </a:lnTo>
                      <a:lnTo>
                        <a:pt x="375" y="839"/>
                      </a:lnTo>
                      <a:lnTo>
                        <a:pt x="375" y="838"/>
                      </a:lnTo>
                      <a:lnTo>
                        <a:pt x="376" y="838"/>
                      </a:lnTo>
                      <a:lnTo>
                        <a:pt x="376" y="840"/>
                      </a:lnTo>
                      <a:lnTo>
                        <a:pt x="377" y="837"/>
                      </a:lnTo>
                      <a:lnTo>
                        <a:pt x="377" y="836"/>
                      </a:lnTo>
                      <a:lnTo>
                        <a:pt x="377" y="838"/>
                      </a:lnTo>
                      <a:lnTo>
                        <a:pt x="378" y="838"/>
                      </a:lnTo>
                      <a:lnTo>
                        <a:pt x="378" y="837"/>
                      </a:lnTo>
                      <a:lnTo>
                        <a:pt x="379" y="844"/>
                      </a:lnTo>
                      <a:lnTo>
                        <a:pt x="379" y="834"/>
                      </a:lnTo>
                      <a:lnTo>
                        <a:pt x="379" y="831"/>
                      </a:lnTo>
                      <a:lnTo>
                        <a:pt x="380" y="833"/>
                      </a:lnTo>
                      <a:lnTo>
                        <a:pt x="380" y="835"/>
                      </a:lnTo>
                      <a:lnTo>
                        <a:pt x="381" y="832"/>
                      </a:lnTo>
                      <a:lnTo>
                        <a:pt x="381" y="831"/>
                      </a:lnTo>
                      <a:lnTo>
                        <a:pt x="381" y="827"/>
                      </a:lnTo>
                      <a:lnTo>
                        <a:pt x="382" y="826"/>
                      </a:lnTo>
                      <a:lnTo>
                        <a:pt x="382" y="829"/>
                      </a:lnTo>
                      <a:lnTo>
                        <a:pt x="383" y="829"/>
                      </a:lnTo>
                      <a:lnTo>
                        <a:pt x="383" y="826"/>
                      </a:lnTo>
                      <a:lnTo>
                        <a:pt x="383" y="829"/>
                      </a:lnTo>
                      <a:lnTo>
                        <a:pt x="384" y="831"/>
                      </a:lnTo>
                      <a:lnTo>
                        <a:pt x="384" y="829"/>
                      </a:lnTo>
                      <a:lnTo>
                        <a:pt x="385" y="824"/>
                      </a:lnTo>
                      <a:lnTo>
                        <a:pt x="385" y="829"/>
                      </a:lnTo>
                      <a:lnTo>
                        <a:pt x="385" y="826"/>
                      </a:lnTo>
                      <a:lnTo>
                        <a:pt x="386" y="824"/>
                      </a:lnTo>
                      <a:lnTo>
                        <a:pt x="386" y="826"/>
                      </a:lnTo>
                      <a:lnTo>
                        <a:pt x="387" y="829"/>
                      </a:lnTo>
                      <a:lnTo>
                        <a:pt x="387" y="823"/>
                      </a:lnTo>
                      <a:lnTo>
                        <a:pt x="387" y="823"/>
                      </a:lnTo>
                      <a:lnTo>
                        <a:pt x="388" y="821"/>
                      </a:lnTo>
                      <a:lnTo>
                        <a:pt x="388" y="817"/>
                      </a:lnTo>
                      <a:lnTo>
                        <a:pt x="389" y="818"/>
                      </a:lnTo>
                      <a:lnTo>
                        <a:pt x="389" y="821"/>
                      </a:lnTo>
                      <a:lnTo>
                        <a:pt x="389" y="814"/>
                      </a:lnTo>
                      <a:lnTo>
                        <a:pt x="390" y="814"/>
                      </a:lnTo>
                      <a:lnTo>
                        <a:pt x="390" y="816"/>
                      </a:lnTo>
                      <a:lnTo>
                        <a:pt x="391" y="818"/>
                      </a:lnTo>
                      <a:lnTo>
                        <a:pt x="391" y="822"/>
                      </a:lnTo>
                      <a:lnTo>
                        <a:pt x="391" y="819"/>
                      </a:lnTo>
                      <a:lnTo>
                        <a:pt x="392" y="820"/>
                      </a:lnTo>
                      <a:lnTo>
                        <a:pt x="392" y="817"/>
                      </a:lnTo>
                      <a:lnTo>
                        <a:pt x="393" y="820"/>
                      </a:lnTo>
                      <a:lnTo>
                        <a:pt x="393" y="818"/>
                      </a:lnTo>
                      <a:lnTo>
                        <a:pt x="393" y="819"/>
                      </a:lnTo>
                      <a:lnTo>
                        <a:pt x="394" y="820"/>
                      </a:lnTo>
                      <a:lnTo>
                        <a:pt x="394" y="820"/>
                      </a:lnTo>
                      <a:lnTo>
                        <a:pt x="395" y="814"/>
                      </a:lnTo>
                      <a:lnTo>
                        <a:pt x="395" y="815"/>
                      </a:lnTo>
                      <a:lnTo>
                        <a:pt x="395" y="814"/>
                      </a:lnTo>
                      <a:lnTo>
                        <a:pt x="396" y="812"/>
                      </a:lnTo>
                      <a:lnTo>
                        <a:pt x="396" y="814"/>
                      </a:lnTo>
                      <a:lnTo>
                        <a:pt x="397" y="807"/>
                      </a:lnTo>
                      <a:lnTo>
                        <a:pt x="397" y="807"/>
                      </a:lnTo>
                      <a:lnTo>
                        <a:pt x="397" y="804"/>
                      </a:lnTo>
                      <a:lnTo>
                        <a:pt x="398" y="809"/>
                      </a:lnTo>
                      <a:lnTo>
                        <a:pt x="398" y="810"/>
                      </a:lnTo>
                      <a:lnTo>
                        <a:pt x="399" y="811"/>
                      </a:lnTo>
                      <a:lnTo>
                        <a:pt x="399" y="809"/>
                      </a:lnTo>
                      <a:lnTo>
                        <a:pt x="399" y="809"/>
                      </a:lnTo>
                      <a:lnTo>
                        <a:pt x="400" y="804"/>
                      </a:lnTo>
                      <a:lnTo>
                        <a:pt x="400" y="801"/>
                      </a:lnTo>
                      <a:lnTo>
                        <a:pt x="401" y="803"/>
                      </a:lnTo>
                      <a:lnTo>
                        <a:pt x="401" y="801"/>
                      </a:lnTo>
                      <a:lnTo>
                        <a:pt x="401" y="797"/>
                      </a:lnTo>
                      <a:lnTo>
                        <a:pt x="402" y="793"/>
                      </a:lnTo>
                      <a:lnTo>
                        <a:pt x="402" y="792"/>
                      </a:lnTo>
                      <a:lnTo>
                        <a:pt x="403" y="787"/>
                      </a:lnTo>
                      <a:lnTo>
                        <a:pt x="403" y="787"/>
                      </a:lnTo>
                      <a:lnTo>
                        <a:pt x="403" y="794"/>
                      </a:lnTo>
                      <a:lnTo>
                        <a:pt x="404" y="801"/>
                      </a:lnTo>
                      <a:lnTo>
                        <a:pt x="404" y="797"/>
                      </a:lnTo>
                      <a:lnTo>
                        <a:pt x="405" y="806"/>
                      </a:lnTo>
                      <a:lnTo>
                        <a:pt x="405" y="798"/>
                      </a:lnTo>
                      <a:lnTo>
                        <a:pt x="405" y="793"/>
                      </a:lnTo>
                      <a:lnTo>
                        <a:pt x="406" y="794"/>
                      </a:lnTo>
                      <a:lnTo>
                        <a:pt x="406" y="800"/>
                      </a:lnTo>
                      <a:lnTo>
                        <a:pt x="407" y="799"/>
                      </a:lnTo>
                      <a:lnTo>
                        <a:pt x="407" y="795"/>
                      </a:lnTo>
                      <a:lnTo>
                        <a:pt x="407" y="795"/>
                      </a:lnTo>
                      <a:lnTo>
                        <a:pt x="408" y="796"/>
                      </a:lnTo>
                      <a:lnTo>
                        <a:pt x="408" y="794"/>
                      </a:lnTo>
                      <a:lnTo>
                        <a:pt x="409" y="792"/>
                      </a:lnTo>
                      <a:lnTo>
                        <a:pt x="409" y="793"/>
                      </a:lnTo>
                      <a:lnTo>
                        <a:pt x="409" y="796"/>
                      </a:lnTo>
                      <a:lnTo>
                        <a:pt x="410" y="795"/>
                      </a:lnTo>
                      <a:lnTo>
                        <a:pt x="410" y="790"/>
                      </a:lnTo>
                      <a:lnTo>
                        <a:pt x="411" y="790"/>
                      </a:lnTo>
                      <a:lnTo>
                        <a:pt x="411" y="790"/>
                      </a:lnTo>
                      <a:lnTo>
                        <a:pt x="411" y="795"/>
                      </a:lnTo>
                      <a:lnTo>
                        <a:pt x="412" y="792"/>
                      </a:lnTo>
                      <a:lnTo>
                        <a:pt x="412" y="790"/>
                      </a:lnTo>
                      <a:lnTo>
                        <a:pt x="413" y="787"/>
                      </a:lnTo>
                      <a:lnTo>
                        <a:pt x="413" y="784"/>
                      </a:lnTo>
                      <a:lnTo>
                        <a:pt x="413" y="790"/>
                      </a:lnTo>
                      <a:lnTo>
                        <a:pt x="414" y="790"/>
                      </a:lnTo>
                      <a:lnTo>
                        <a:pt x="414" y="786"/>
                      </a:lnTo>
                      <a:lnTo>
                        <a:pt x="415" y="787"/>
                      </a:lnTo>
                      <a:lnTo>
                        <a:pt x="415" y="792"/>
                      </a:lnTo>
                      <a:lnTo>
                        <a:pt x="415" y="786"/>
                      </a:lnTo>
                      <a:lnTo>
                        <a:pt x="416" y="781"/>
                      </a:lnTo>
                      <a:lnTo>
                        <a:pt x="416" y="787"/>
                      </a:lnTo>
                      <a:lnTo>
                        <a:pt x="417" y="785"/>
                      </a:lnTo>
                      <a:lnTo>
                        <a:pt x="417" y="784"/>
                      </a:lnTo>
                      <a:lnTo>
                        <a:pt x="417" y="784"/>
                      </a:lnTo>
                      <a:lnTo>
                        <a:pt x="418" y="780"/>
                      </a:lnTo>
                      <a:lnTo>
                        <a:pt x="418" y="778"/>
                      </a:lnTo>
                      <a:lnTo>
                        <a:pt x="419" y="781"/>
                      </a:lnTo>
                      <a:lnTo>
                        <a:pt x="419" y="783"/>
                      </a:lnTo>
                      <a:lnTo>
                        <a:pt x="420" y="786"/>
                      </a:lnTo>
                      <a:lnTo>
                        <a:pt x="420" y="781"/>
                      </a:lnTo>
                      <a:lnTo>
                        <a:pt x="420" y="784"/>
                      </a:lnTo>
                      <a:lnTo>
                        <a:pt x="421" y="785"/>
                      </a:lnTo>
                      <a:lnTo>
                        <a:pt x="421" y="778"/>
                      </a:lnTo>
                      <a:lnTo>
                        <a:pt x="422" y="786"/>
                      </a:lnTo>
                      <a:lnTo>
                        <a:pt x="422" y="787"/>
                      </a:lnTo>
                      <a:lnTo>
                        <a:pt x="422" y="786"/>
                      </a:lnTo>
                      <a:lnTo>
                        <a:pt x="423" y="780"/>
                      </a:lnTo>
                      <a:lnTo>
                        <a:pt x="423" y="780"/>
                      </a:lnTo>
                      <a:lnTo>
                        <a:pt x="424" y="778"/>
                      </a:lnTo>
                      <a:lnTo>
                        <a:pt x="424" y="780"/>
                      </a:lnTo>
                      <a:lnTo>
                        <a:pt x="424" y="782"/>
                      </a:lnTo>
                      <a:lnTo>
                        <a:pt x="425" y="779"/>
                      </a:lnTo>
                      <a:lnTo>
                        <a:pt x="425" y="775"/>
                      </a:lnTo>
                      <a:lnTo>
                        <a:pt x="426" y="773"/>
                      </a:lnTo>
                      <a:lnTo>
                        <a:pt x="426" y="770"/>
                      </a:lnTo>
                      <a:lnTo>
                        <a:pt x="426" y="770"/>
                      </a:lnTo>
                      <a:lnTo>
                        <a:pt x="427" y="769"/>
                      </a:lnTo>
                      <a:lnTo>
                        <a:pt x="427" y="770"/>
                      </a:lnTo>
                      <a:lnTo>
                        <a:pt x="428" y="767"/>
                      </a:lnTo>
                      <a:lnTo>
                        <a:pt x="428" y="775"/>
                      </a:lnTo>
                      <a:lnTo>
                        <a:pt x="428" y="770"/>
                      </a:lnTo>
                      <a:lnTo>
                        <a:pt x="429" y="770"/>
                      </a:lnTo>
                      <a:lnTo>
                        <a:pt x="429" y="773"/>
                      </a:lnTo>
                      <a:lnTo>
                        <a:pt x="430" y="775"/>
                      </a:lnTo>
                      <a:lnTo>
                        <a:pt x="430" y="773"/>
                      </a:lnTo>
                      <a:lnTo>
                        <a:pt x="430" y="775"/>
                      </a:lnTo>
                      <a:lnTo>
                        <a:pt x="431" y="782"/>
                      </a:lnTo>
                      <a:lnTo>
                        <a:pt x="431" y="773"/>
                      </a:lnTo>
                      <a:lnTo>
                        <a:pt x="432" y="770"/>
                      </a:lnTo>
                      <a:lnTo>
                        <a:pt x="432" y="777"/>
                      </a:lnTo>
                      <a:lnTo>
                        <a:pt x="432" y="770"/>
                      </a:lnTo>
                      <a:lnTo>
                        <a:pt x="433" y="772"/>
                      </a:lnTo>
                      <a:lnTo>
                        <a:pt x="433" y="769"/>
                      </a:lnTo>
                      <a:lnTo>
                        <a:pt x="434" y="777"/>
                      </a:lnTo>
                      <a:lnTo>
                        <a:pt x="434" y="765"/>
                      </a:lnTo>
                      <a:lnTo>
                        <a:pt x="434" y="767"/>
                      </a:lnTo>
                      <a:lnTo>
                        <a:pt x="435" y="775"/>
                      </a:lnTo>
                      <a:lnTo>
                        <a:pt x="435" y="780"/>
                      </a:lnTo>
                      <a:lnTo>
                        <a:pt x="436" y="780"/>
                      </a:lnTo>
                      <a:lnTo>
                        <a:pt x="436" y="787"/>
                      </a:lnTo>
                      <a:lnTo>
                        <a:pt x="436" y="780"/>
                      </a:lnTo>
                      <a:lnTo>
                        <a:pt x="437" y="773"/>
                      </a:lnTo>
                      <a:lnTo>
                        <a:pt x="437" y="769"/>
                      </a:lnTo>
                      <a:lnTo>
                        <a:pt x="438" y="768"/>
                      </a:lnTo>
                      <a:lnTo>
                        <a:pt x="438" y="765"/>
                      </a:lnTo>
                      <a:lnTo>
                        <a:pt x="438" y="766"/>
                      </a:lnTo>
                      <a:lnTo>
                        <a:pt x="439" y="766"/>
                      </a:lnTo>
                      <a:lnTo>
                        <a:pt x="439" y="767"/>
                      </a:lnTo>
                      <a:lnTo>
                        <a:pt x="440" y="768"/>
                      </a:lnTo>
                      <a:lnTo>
                        <a:pt x="440" y="764"/>
                      </a:lnTo>
                      <a:lnTo>
                        <a:pt x="440" y="766"/>
                      </a:lnTo>
                      <a:lnTo>
                        <a:pt x="441" y="769"/>
                      </a:lnTo>
                      <a:lnTo>
                        <a:pt x="441" y="772"/>
                      </a:lnTo>
                      <a:lnTo>
                        <a:pt x="442" y="766"/>
                      </a:lnTo>
                      <a:lnTo>
                        <a:pt x="442" y="763"/>
                      </a:lnTo>
                      <a:lnTo>
                        <a:pt x="442" y="763"/>
                      </a:lnTo>
                      <a:lnTo>
                        <a:pt x="443" y="766"/>
                      </a:lnTo>
                      <a:lnTo>
                        <a:pt x="443" y="765"/>
                      </a:lnTo>
                      <a:lnTo>
                        <a:pt x="444" y="765"/>
                      </a:lnTo>
                      <a:lnTo>
                        <a:pt x="444" y="762"/>
                      </a:lnTo>
                      <a:lnTo>
                        <a:pt x="444" y="764"/>
                      </a:lnTo>
                      <a:lnTo>
                        <a:pt x="445" y="768"/>
                      </a:lnTo>
                      <a:lnTo>
                        <a:pt x="445" y="769"/>
                      </a:lnTo>
                      <a:lnTo>
                        <a:pt x="446" y="765"/>
                      </a:lnTo>
                      <a:lnTo>
                        <a:pt x="446" y="766"/>
                      </a:lnTo>
                      <a:lnTo>
                        <a:pt x="446" y="772"/>
                      </a:lnTo>
                      <a:lnTo>
                        <a:pt x="447" y="762"/>
                      </a:lnTo>
                      <a:lnTo>
                        <a:pt x="447" y="756"/>
                      </a:lnTo>
                      <a:lnTo>
                        <a:pt x="448" y="766"/>
                      </a:lnTo>
                      <a:lnTo>
                        <a:pt x="448" y="764"/>
                      </a:lnTo>
                      <a:lnTo>
                        <a:pt x="448" y="766"/>
                      </a:lnTo>
                      <a:lnTo>
                        <a:pt x="449" y="764"/>
                      </a:lnTo>
                      <a:lnTo>
                        <a:pt x="449" y="766"/>
                      </a:lnTo>
                      <a:lnTo>
                        <a:pt x="450" y="760"/>
                      </a:lnTo>
                      <a:lnTo>
                        <a:pt x="450" y="761"/>
                      </a:lnTo>
                      <a:lnTo>
                        <a:pt x="450" y="764"/>
                      </a:lnTo>
                      <a:lnTo>
                        <a:pt x="451" y="762"/>
                      </a:lnTo>
                      <a:lnTo>
                        <a:pt x="451" y="760"/>
                      </a:lnTo>
                      <a:lnTo>
                        <a:pt x="452" y="763"/>
                      </a:lnTo>
                      <a:lnTo>
                        <a:pt x="452" y="758"/>
                      </a:lnTo>
                      <a:lnTo>
                        <a:pt x="452" y="755"/>
                      </a:lnTo>
                      <a:lnTo>
                        <a:pt x="453" y="760"/>
                      </a:lnTo>
                      <a:lnTo>
                        <a:pt x="453" y="755"/>
                      </a:lnTo>
                      <a:lnTo>
                        <a:pt x="454" y="757"/>
                      </a:lnTo>
                      <a:lnTo>
                        <a:pt x="454" y="756"/>
                      </a:lnTo>
                      <a:lnTo>
                        <a:pt x="454" y="757"/>
                      </a:lnTo>
                      <a:lnTo>
                        <a:pt x="455" y="755"/>
                      </a:lnTo>
                      <a:lnTo>
                        <a:pt x="455" y="757"/>
                      </a:lnTo>
                      <a:lnTo>
                        <a:pt x="456" y="753"/>
                      </a:lnTo>
                      <a:lnTo>
                        <a:pt x="456" y="755"/>
                      </a:lnTo>
                      <a:lnTo>
                        <a:pt x="456" y="755"/>
                      </a:lnTo>
                      <a:lnTo>
                        <a:pt x="457" y="761"/>
                      </a:lnTo>
                      <a:lnTo>
                        <a:pt x="457" y="753"/>
                      </a:lnTo>
                      <a:lnTo>
                        <a:pt x="458" y="753"/>
                      </a:lnTo>
                      <a:lnTo>
                        <a:pt x="458" y="756"/>
                      </a:lnTo>
                      <a:lnTo>
                        <a:pt x="458" y="766"/>
                      </a:lnTo>
                      <a:lnTo>
                        <a:pt x="459" y="763"/>
                      </a:lnTo>
                      <a:lnTo>
                        <a:pt x="459" y="765"/>
                      </a:lnTo>
                      <a:lnTo>
                        <a:pt x="460" y="761"/>
                      </a:lnTo>
                      <a:lnTo>
                        <a:pt x="460" y="756"/>
                      </a:lnTo>
                      <a:lnTo>
                        <a:pt x="460" y="760"/>
                      </a:lnTo>
                      <a:lnTo>
                        <a:pt x="461" y="762"/>
                      </a:lnTo>
                      <a:lnTo>
                        <a:pt x="461" y="761"/>
                      </a:lnTo>
                      <a:lnTo>
                        <a:pt x="462" y="761"/>
                      </a:lnTo>
                      <a:lnTo>
                        <a:pt x="462" y="763"/>
                      </a:lnTo>
                      <a:lnTo>
                        <a:pt x="462" y="756"/>
                      </a:lnTo>
                      <a:lnTo>
                        <a:pt x="463" y="750"/>
                      </a:lnTo>
                      <a:lnTo>
                        <a:pt x="463" y="753"/>
                      </a:lnTo>
                      <a:lnTo>
                        <a:pt x="464" y="750"/>
                      </a:lnTo>
                      <a:lnTo>
                        <a:pt x="464" y="749"/>
                      </a:lnTo>
                      <a:lnTo>
                        <a:pt x="464" y="752"/>
                      </a:lnTo>
                      <a:lnTo>
                        <a:pt x="465" y="752"/>
                      </a:lnTo>
                      <a:lnTo>
                        <a:pt x="465" y="745"/>
                      </a:lnTo>
                      <a:lnTo>
                        <a:pt x="466" y="748"/>
                      </a:lnTo>
                      <a:lnTo>
                        <a:pt x="466" y="753"/>
                      </a:lnTo>
                      <a:lnTo>
                        <a:pt x="466" y="750"/>
                      </a:lnTo>
                      <a:lnTo>
                        <a:pt x="467" y="745"/>
                      </a:lnTo>
                      <a:lnTo>
                        <a:pt x="467" y="750"/>
                      </a:lnTo>
                      <a:lnTo>
                        <a:pt x="468" y="746"/>
                      </a:lnTo>
                      <a:lnTo>
                        <a:pt x="468" y="744"/>
                      </a:lnTo>
                      <a:lnTo>
                        <a:pt x="468" y="739"/>
                      </a:lnTo>
                      <a:lnTo>
                        <a:pt x="469" y="741"/>
                      </a:lnTo>
                      <a:lnTo>
                        <a:pt x="469" y="733"/>
                      </a:lnTo>
                      <a:lnTo>
                        <a:pt x="470" y="733"/>
                      </a:lnTo>
                      <a:lnTo>
                        <a:pt x="470" y="739"/>
                      </a:lnTo>
                      <a:lnTo>
                        <a:pt x="470" y="744"/>
                      </a:lnTo>
                      <a:lnTo>
                        <a:pt x="471" y="748"/>
                      </a:lnTo>
                      <a:lnTo>
                        <a:pt x="471" y="749"/>
                      </a:lnTo>
                      <a:lnTo>
                        <a:pt x="472" y="750"/>
                      </a:lnTo>
                      <a:lnTo>
                        <a:pt x="472" y="747"/>
                      </a:lnTo>
                      <a:lnTo>
                        <a:pt x="472" y="750"/>
                      </a:lnTo>
                      <a:lnTo>
                        <a:pt x="473" y="743"/>
                      </a:lnTo>
                      <a:lnTo>
                        <a:pt x="473" y="745"/>
                      </a:lnTo>
                      <a:lnTo>
                        <a:pt x="474" y="748"/>
                      </a:lnTo>
                      <a:lnTo>
                        <a:pt x="474" y="749"/>
                      </a:lnTo>
                      <a:lnTo>
                        <a:pt x="474" y="744"/>
                      </a:lnTo>
                      <a:lnTo>
                        <a:pt x="475" y="746"/>
                      </a:lnTo>
                      <a:lnTo>
                        <a:pt x="475" y="740"/>
                      </a:lnTo>
                      <a:lnTo>
                        <a:pt x="476" y="738"/>
                      </a:lnTo>
                      <a:lnTo>
                        <a:pt x="476" y="743"/>
                      </a:lnTo>
                      <a:lnTo>
                        <a:pt x="476" y="746"/>
                      </a:lnTo>
                      <a:lnTo>
                        <a:pt x="477" y="748"/>
                      </a:lnTo>
                      <a:lnTo>
                        <a:pt x="477" y="746"/>
                      </a:lnTo>
                      <a:lnTo>
                        <a:pt x="478" y="749"/>
                      </a:lnTo>
                      <a:lnTo>
                        <a:pt x="478" y="746"/>
                      </a:lnTo>
                      <a:lnTo>
                        <a:pt x="478" y="740"/>
                      </a:lnTo>
                      <a:lnTo>
                        <a:pt x="479" y="744"/>
                      </a:lnTo>
                      <a:lnTo>
                        <a:pt x="479" y="741"/>
                      </a:lnTo>
                      <a:lnTo>
                        <a:pt x="480" y="743"/>
                      </a:lnTo>
                      <a:lnTo>
                        <a:pt x="480" y="744"/>
                      </a:lnTo>
                      <a:lnTo>
                        <a:pt x="480" y="748"/>
                      </a:lnTo>
                      <a:lnTo>
                        <a:pt x="481" y="742"/>
                      </a:lnTo>
                      <a:lnTo>
                        <a:pt x="481" y="745"/>
                      </a:lnTo>
                      <a:lnTo>
                        <a:pt x="482" y="747"/>
                      </a:lnTo>
                      <a:lnTo>
                        <a:pt x="482" y="745"/>
                      </a:lnTo>
                      <a:lnTo>
                        <a:pt x="483" y="741"/>
                      </a:lnTo>
                      <a:lnTo>
                        <a:pt x="483" y="747"/>
                      </a:lnTo>
                      <a:lnTo>
                        <a:pt x="483" y="740"/>
                      </a:lnTo>
                      <a:lnTo>
                        <a:pt x="484" y="741"/>
                      </a:lnTo>
                      <a:lnTo>
                        <a:pt x="484" y="743"/>
                      </a:lnTo>
                      <a:lnTo>
                        <a:pt x="485" y="748"/>
                      </a:lnTo>
                      <a:lnTo>
                        <a:pt x="485" y="747"/>
                      </a:lnTo>
                      <a:lnTo>
                        <a:pt x="485" y="748"/>
                      </a:lnTo>
                      <a:lnTo>
                        <a:pt x="486" y="744"/>
                      </a:lnTo>
                      <a:lnTo>
                        <a:pt x="486" y="748"/>
                      </a:lnTo>
                      <a:lnTo>
                        <a:pt x="487" y="743"/>
                      </a:lnTo>
                      <a:lnTo>
                        <a:pt x="487" y="742"/>
                      </a:lnTo>
                      <a:lnTo>
                        <a:pt x="487" y="740"/>
                      </a:lnTo>
                      <a:lnTo>
                        <a:pt x="488" y="739"/>
                      </a:lnTo>
                      <a:lnTo>
                        <a:pt x="488" y="741"/>
                      </a:lnTo>
                      <a:lnTo>
                        <a:pt x="489" y="738"/>
                      </a:lnTo>
                      <a:lnTo>
                        <a:pt x="489" y="742"/>
                      </a:lnTo>
                      <a:lnTo>
                        <a:pt x="489" y="744"/>
                      </a:lnTo>
                      <a:lnTo>
                        <a:pt x="490" y="745"/>
                      </a:lnTo>
                      <a:lnTo>
                        <a:pt x="490" y="744"/>
                      </a:lnTo>
                      <a:lnTo>
                        <a:pt x="491" y="741"/>
                      </a:lnTo>
                      <a:lnTo>
                        <a:pt x="491" y="742"/>
                      </a:lnTo>
                      <a:lnTo>
                        <a:pt x="491" y="736"/>
                      </a:lnTo>
                      <a:lnTo>
                        <a:pt x="492" y="738"/>
                      </a:lnTo>
                      <a:lnTo>
                        <a:pt x="492" y="733"/>
                      </a:lnTo>
                      <a:lnTo>
                        <a:pt x="493" y="733"/>
                      </a:lnTo>
                      <a:lnTo>
                        <a:pt x="493" y="733"/>
                      </a:lnTo>
                      <a:lnTo>
                        <a:pt x="493" y="739"/>
                      </a:lnTo>
                      <a:lnTo>
                        <a:pt x="494" y="735"/>
                      </a:lnTo>
                      <a:lnTo>
                        <a:pt x="494" y="731"/>
                      </a:lnTo>
                      <a:lnTo>
                        <a:pt x="495" y="739"/>
                      </a:lnTo>
                      <a:lnTo>
                        <a:pt x="495" y="740"/>
                      </a:lnTo>
                      <a:lnTo>
                        <a:pt x="495" y="745"/>
                      </a:lnTo>
                      <a:lnTo>
                        <a:pt x="496" y="744"/>
                      </a:lnTo>
                      <a:lnTo>
                        <a:pt x="496" y="746"/>
                      </a:lnTo>
                      <a:lnTo>
                        <a:pt x="497" y="740"/>
                      </a:lnTo>
                      <a:lnTo>
                        <a:pt x="497" y="740"/>
                      </a:lnTo>
                      <a:lnTo>
                        <a:pt x="497" y="742"/>
                      </a:lnTo>
                      <a:lnTo>
                        <a:pt x="498" y="745"/>
                      </a:lnTo>
                      <a:lnTo>
                        <a:pt x="498" y="746"/>
                      </a:lnTo>
                      <a:lnTo>
                        <a:pt x="499" y="750"/>
                      </a:lnTo>
                      <a:lnTo>
                        <a:pt x="499" y="742"/>
                      </a:lnTo>
                      <a:lnTo>
                        <a:pt x="499" y="743"/>
                      </a:lnTo>
                      <a:lnTo>
                        <a:pt x="500" y="740"/>
                      </a:lnTo>
                      <a:lnTo>
                        <a:pt x="500" y="743"/>
                      </a:lnTo>
                      <a:lnTo>
                        <a:pt x="501" y="744"/>
                      </a:lnTo>
                      <a:lnTo>
                        <a:pt x="501" y="740"/>
                      </a:lnTo>
                      <a:lnTo>
                        <a:pt x="501" y="743"/>
                      </a:lnTo>
                      <a:lnTo>
                        <a:pt x="502" y="750"/>
                      </a:lnTo>
                      <a:lnTo>
                        <a:pt x="502" y="750"/>
                      </a:lnTo>
                      <a:lnTo>
                        <a:pt x="503" y="750"/>
                      </a:lnTo>
                      <a:lnTo>
                        <a:pt x="503" y="755"/>
                      </a:lnTo>
                      <a:lnTo>
                        <a:pt x="503" y="753"/>
                      </a:lnTo>
                      <a:lnTo>
                        <a:pt x="504" y="753"/>
                      </a:lnTo>
                      <a:lnTo>
                        <a:pt x="504" y="743"/>
                      </a:lnTo>
                      <a:lnTo>
                        <a:pt x="505" y="742"/>
                      </a:lnTo>
                      <a:lnTo>
                        <a:pt x="505" y="743"/>
                      </a:lnTo>
                      <a:lnTo>
                        <a:pt x="505" y="746"/>
                      </a:lnTo>
                      <a:lnTo>
                        <a:pt x="506" y="741"/>
                      </a:lnTo>
                      <a:lnTo>
                        <a:pt x="506" y="739"/>
                      </a:lnTo>
                      <a:lnTo>
                        <a:pt x="507" y="738"/>
                      </a:lnTo>
                      <a:lnTo>
                        <a:pt x="507" y="735"/>
                      </a:lnTo>
                      <a:lnTo>
                        <a:pt x="507" y="738"/>
                      </a:lnTo>
                      <a:lnTo>
                        <a:pt x="508" y="742"/>
                      </a:lnTo>
                      <a:lnTo>
                        <a:pt x="508" y="747"/>
                      </a:lnTo>
                      <a:lnTo>
                        <a:pt x="509" y="747"/>
                      </a:lnTo>
                      <a:lnTo>
                        <a:pt x="509" y="753"/>
                      </a:lnTo>
                      <a:lnTo>
                        <a:pt x="509" y="743"/>
                      </a:lnTo>
                      <a:lnTo>
                        <a:pt x="510" y="738"/>
                      </a:lnTo>
                      <a:lnTo>
                        <a:pt x="510" y="746"/>
                      </a:lnTo>
                      <a:lnTo>
                        <a:pt x="511" y="743"/>
                      </a:lnTo>
                      <a:lnTo>
                        <a:pt x="511" y="746"/>
                      </a:lnTo>
                      <a:lnTo>
                        <a:pt x="511" y="745"/>
                      </a:lnTo>
                      <a:lnTo>
                        <a:pt x="512" y="746"/>
                      </a:lnTo>
                      <a:lnTo>
                        <a:pt x="512" y="742"/>
                      </a:lnTo>
                      <a:lnTo>
                        <a:pt x="513" y="739"/>
                      </a:lnTo>
                      <a:lnTo>
                        <a:pt x="513" y="747"/>
                      </a:lnTo>
                      <a:lnTo>
                        <a:pt x="513" y="750"/>
                      </a:lnTo>
                      <a:lnTo>
                        <a:pt x="514" y="752"/>
                      </a:lnTo>
                      <a:lnTo>
                        <a:pt x="514" y="748"/>
                      </a:lnTo>
                      <a:lnTo>
                        <a:pt x="515" y="738"/>
                      </a:lnTo>
                      <a:lnTo>
                        <a:pt x="515" y="740"/>
                      </a:lnTo>
                      <a:lnTo>
                        <a:pt x="515" y="743"/>
                      </a:lnTo>
                      <a:lnTo>
                        <a:pt x="516" y="745"/>
                      </a:lnTo>
                      <a:lnTo>
                        <a:pt x="516" y="743"/>
                      </a:lnTo>
                      <a:lnTo>
                        <a:pt x="517" y="741"/>
                      </a:lnTo>
                      <a:lnTo>
                        <a:pt x="517" y="742"/>
                      </a:lnTo>
                      <a:lnTo>
                        <a:pt x="517" y="741"/>
                      </a:lnTo>
                      <a:lnTo>
                        <a:pt x="518" y="744"/>
                      </a:lnTo>
                      <a:lnTo>
                        <a:pt x="518" y="731"/>
                      </a:lnTo>
                      <a:lnTo>
                        <a:pt x="519" y="628"/>
                      </a:lnTo>
                      <a:lnTo>
                        <a:pt x="519" y="414"/>
                      </a:lnTo>
                      <a:lnTo>
                        <a:pt x="519" y="209"/>
                      </a:lnTo>
                      <a:lnTo>
                        <a:pt x="520" y="84"/>
                      </a:lnTo>
                      <a:lnTo>
                        <a:pt x="520" y="55"/>
                      </a:lnTo>
                      <a:lnTo>
                        <a:pt x="521" y="79"/>
                      </a:lnTo>
                      <a:lnTo>
                        <a:pt x="521" y="121"/>
                      </a:lnTo>
                      <a:lnTo>
                        <a:pt x="521" y="159"/>
                      </a:lnTo>
                      <a:lnTo>
                        <a:pt x="522" y="192"/>
                      </a:lnTo>
                      <a:lnTo>
                        <a:pt x="522" y="226"/>
                      </a:lnTo>
                      <a:lnTo>
                        <a:pt x="523" y="250"/>
                      </a:lnTo>
                      <a:lnTo>
                        <a:pt x="523" y="277"/>
                      </a:lnTo>
                      <a:lnTo>
                        <a:pt x="523" y="293"/>
                      </a:lnTo>
                      <a:lnTo>
                        <a:pt x="524" y="313"/>
                      </a:lnTo>
                      <a:lnTo>
                        <a:pt x="524" y="323"/>
                      </a:lnTo>
                      <a:lnTo>
                        <a:pt x="525" y="340"/>
                      </a:lnTo>
                      <a:lnTo>
                        <a:pt x="525" y="347"/>
                      </a:lnTo>
                      <a:lnTo>
                        <a:pt x="525" y="359"/>
                      </a:lnTo>
                      <a:lnTo>
                        <a:pt x="526" y="382"/>
                      </a:lnTo>
                      <a:lnTo>
                        <a:pt x="526" y="389"/>
                      </a:lnTo>
                      <a:lnTo>
                        <a:pt x="527" y="400"/>
                      </a:lnTo>
                      <a:lnTo>
                        <a:pt x="527" y="400"/>
                      </a:lnTo>
                      <a:lnTo>
                        <a:pt x="527" y="408"/>
                      </a:lnTo>
                      <a:lnTo>
                        <a:pt x="528" y="412"/>
                      </a:lnTo>
                      <a:lnTo>
                        <a:pt x="528" y="415"/>
                      </a:lnTo>
                      <a:lnTo>
                        <a:pt x="529" y="420"/>
                      </a:lnTo>
                      <a:lnTo>
                        <a:pt x="529" y="423"/>
                      </a:lnTo>
                      <a:lnTo>
                        <a:pt x="529" y="426"/>
                      </a:lnTo>
                      <a:lnTo>
                        <a:pt x="530" y="435"/>
                      </a:lnTo>
                      <a:lnTo>
                        <a:pt x="530" y="433"/>
                      </a:lnTo>
                      <a:lnTo>
                        <a:pt x="531" y="435"/>
                      </a:lnTo>
                      <a:lnTo>
                        <a:pt x="531" y="438"/>
                      </a:lnTo>
                      <a:lnTo>
                        <a:pt x="531" y="514"/>
                      </a:lnTo>
                      <a:lnTo>
                        <a:pt x="532" y="713"/>
                      </a:lnTo>
                      <a:lnTo>
                        <a:pt x="532" y="947"/>
                      </a:lnTo>
                      <a:lnTo>
                        <a:pt x="533" y="1114"/>
                      </a:lnTo>
                      <a:lnTo>
                        <a:pt x="533" y="1181"/>
                      </a:lnTo>
                      <a:lnTo>
                        <a:pt x="533" y="1185"/>
                      </a:lnTo>
                      <a:lnTo>
                        <a:pt x="534" y="1154"/>
                      </a:lnTo>
                      <a:lnTo>
                        <a:pt x="534" y="1119"/>
                      </a:lnTo>
                      <a:lnTo>
                        <a:pt x="535" y="1090"/>
                      </a:lnTo>
                      <a:lnTo>
                        <a:pt x="535" y="1072"/>
                      </a:lnTo>
                      <a:lnTo>
                        <a:pt x="535" y="1043"/>
                      </a:lnTo>
                      <a:lnTo>
                        <a:pt x="536" y="1023"/>
                      </a:lnTo>
                      <a:lnTo>
                        <a:pt x="536" y="1008"/>
                      </a:lnTo>
                      <a:lnTo>
                        <a:pt x="537" y="999"/>
                      </a:lnTo>
                      <a:lnTo>
                        <a:pt x="537" y="989"/>
                      </a:lnTo>
                      <a:lnTo>
                        <a:pt x="537" y="979"/>
                      </a:lnTo>
                      <a:lnTo>
                        <a:pt x="538" y="964"/>
                      </a:lnTo>
                      <a:lnTo>
                        <a:pt x="538" y="952"/>
                      </a:lnTo>
                      <a:lnTo>
                        <a:pt x="539" y="939"/>
                      </a:lnTo>
                      <a:lnTo>
                        <a:pt x="539" y="932"/>
                      </a:lnTo>
                      <a:lnTo>
                        <a:pt x="539" y="926"/>
                      </a:lnTo>
                      <a:lnTo>
                        <a:pt x="540" y="920"/>
                      </a:lnTo>
                      <a:lnTo>
                        <a:pt x="540" y="914"/>
                      </a:lnTo>
                      <a:lnTo>
                        <a:pt x="541" y="898"/>
                      </a:lnTo>
                      <a:lnTo>
                        <a:pt x="541" y="888"/>
                      </a:lnTo>
                      <a:lnTo>
                        <a:pt x="541" y="889"/>
                      </a:lnTo>
                      <a:lnTo>
                        <a:pt x="542" y="880"/>
                      </a:lnTo>
                      <a:lnTo>
                        <a:pt x="542" y="881"/>
                      </a:lnTo>
                      <a:lnTo>
                        <a:pt x="543" y="870"/>
                      </a:lnTo>
                      <a:lnTo>
                        <a:pt x="543" y="866"/>
                      </a:lnTo>
                      <a:lnTo>
                        <a:pt x="543" y="855"/>
                      </a:lnTo>
                      <a:lnTo>
                        <a:pt x="544" y="855"/>
                      </a:lnTo>
                      <a:lnTo>
                        <a:pt x="544" y="856"/>
                      </a:lnTo>
                      <a:lnTo>
                        <a:pt x="545" y="853"/>
                      </a:lnTo>
                      <a:lnTo>
                        <a:pt x="545" y="846"/>
                      </a:lnTo>
                      <a:lnTo>
                        <a:pt x="546" y="846"/>
                      </a:lnTo>
                      <a:lnTo>
                        <a:pt x="546" y="838"/>
                      </a:lnTo>
                      <a:lnTo>
                        <a:pt x="546" y="838"/>
                      </a:lnTo>
                      <a:lnTo>
                        <a:pt x="547" y="835"/>
                      </a:lnTo>
                      <a:lnTo>
                        <a:pt x="547" y="837"/>
                      </a:lnTo>
                      <a:lnTo>
                        <a:pt x="548" y="833"/>
                      </a:lnTo>
                      <a:lnTo>
                        <a:pt x="548" y="829"/>
                      </a:lnTo>
                      <a:lnTo>
                        <a:pt x="548" y="824"/>
                      </a:lnTo>
                      <a:lnTo>
                        <a:pt x="549" y="824"/>
                      </a:lnTo>
                      <a:lnTo>
                        <a:pt x="549" y="826"/>
                      </a:lnTo>
                      <a:lnTo>
                        <a:pt x="550" y="822"/>
                      </a:lnTo>
                      <a:lnTo>
                        <a:pt x="550" y="823"/>
                      </a:lnTo>
                      <a:lnTo>
                        <a:pt x="550" y="824"/>
                      </a:lnTo>
                      <a:lnTo>
                        <a:pt x="551" y="824"/>
                      </a:lnTo>
                      <a:lnTo>
                        <a:pt x="551" y="812"/>
                      </a:lnTo>
                      <a:lnTo>
                        <a:pt x="552" y="816"/>
                      </a:lnTo>
                      <a:lnTo>
                        <a:pt x="552" y="817"/>
                      </a:lnTo>
                      <a:lnTo>
                        <a:pt x="552" y="818"/>
                      </a:lnTo>
                      <a:lnTo>
                        <a:pt x="553" y="816"/>
                      </a:lnTo>
                      <a:lnTo>
                        <a:pt x="553" y="812"/>
                      </a:lnTo>
                      <a:lnTo>
                        <a:pt x="554" y="809"/>
                      </a:lnTo>
                      <a:lnTo>
                        <a:pt x="554" y="812"/>
                      </a:lnTo>
                      <a:lnTo>
                        <a:pt x="554" y="816"/>
                      </a:lnTo>
                      <a:lnTo>
                        <a:pt x="555" y="822"/>
                      </a:lnTo>
                      <a:lnTo>
                        <a:pt x="555" y="815"/>
                      </a:lnTo>
                      <a:lnTo>
                        <a:pt x="556" y="811"/>
                      </a:lnTo>
                      <a:lnTo>
                        <a:pt x="556" y="815"/>
                      </a:lnTo>
                      <a:lnTo>
                        <a:pt x="556" y="811"/>
                      </a:lnTo>
                      <a:lnTo>
                        <a:pt x="557" y="807"/>
                      </a:lnTo>
                      <a:lnTo>
                        <a:pt x="557" y="809"/>
                      </a:lnTo>
                      <a:lnTo>
                        <a:pt x="558" y="803"/>
                      </a:lnTo>
                      <a:lnTo>
                        <a:pt x="558" y="807"/>
                      </a:lnTo>
                      <a:lnTo>
                        <a:pt x="558" y="802"/>
                      </a:lnTo>
                      <a:lnTo>
                        <a:pt x="559" y="797"/>
                      </a:lnTo>
                      <a:lnTo>
                        <a:pt x="559" y="790"/>
                      </a:lnTo>
                      <a:lnTo>
                        <a:pt x="560" y="790"/>
                      </a:lnTo>
                      <a:lnTo>
                        <a:pt x="560" y="790"/>
                      </a:lnTo>
                      <a:lnTo>
                        <a:pt x="560" y="789"/>
                      </a:lnTo>
                      <a:lnTo>
                        <a:pt x="561" y="785"/>
                      </a:lnTo>
                      <a:lnTo>
                        <a:pt x="561" y="787"/>
                      </a:lnTo>
                      <a:lnTo>
                        <a:pt x="562" y="786"/>
                      </a:lnTo>
                      <a:lnTo>
                        <a:pt x="562" y="787"/>
                      </a:lnTo>
                      <a:lnTo>
                        <a:pt x="562" y="783"/>
                      </a:lnTo>
                      <a:lnTo>
                        <a:pt x="563" y="786"/>
                      </a:lnTo>
                      <a:lnTo>
                        <a:pt x="563" y="783"/>
                      </a:lnTo>
                      <a:lnTo>
                        <a:pt x="564" y="784"/>
                      </a:lnTo>
                      <a:lnTo>
                        <a:pt x="564" y="785"/>
                      </a:lnTo>
                      <a:lnTo>
                        <a:pt x="564" y="780"/>
                      </a:lnTo>
                      <a:lnTo>
                        <a:pt x="565" y="778"/>
                      </a:lnTo>
                      <a:lnTo>
                        <a:pt x="565" y="775"/>
                      </a:lnTo>
                      <a:lnTo>
                        <a:pt x="566" y="770"/>
                      </a:lnTo>
                      <a:lnTo>
                        <a:pt x="566" y="772"/>
                      </a:lnTo>
                      <a:lnTo>
                        <a:pt x="566" y="772"/>
                      </a:lnTo>
                      <a:lnTo>
                        <a:pt x="567" y="764"/>
                      </a:lnTo>
                      <a:lnTo>
                        <a:pt x="567" y="762"/>
                      </a:lnTo>
                      <a:lnTo>
                        <a:pt x="568" y="764"/>
                      </a:lnTo>
                      <a:lnTo>
                        <a:pt x="568" y="758"/>
                      </a:lnTo>
                      <a:lnTo>
                        <a:pt x="568" y="757"/>
                      </a:lnTo>
                      <a:lnTo>
                        <a:pt x="569" y="756"/>
                      </a:lnTo>
                      <a:lnTo>
                        <a:pt x="569" y="753"/>
                      </a:lnTo>
                      <a:lnTo>
                        <a:pt x="570" y="748"/>
                      </a:lnTo>
                      <a:lnTo>
                        <a:pt x="570" y="746"/>
                      </a:lnTo>
                      <a:lnTo>
                        <a:pt x="570" y="739"/>
                      </a:lnTo>
                      <a:lnTo>
                        <a:pt x="571" y="726"/>
                      </a:lnTo>
                      <a:lnTo>
                        <a:pt x="571" y="716"/>
                      </a:lnTo>
                      <a:lnTo>
                        <a:pt x="572" y="718"/>
                      </a:lnTo>
                      <a:lnTo>
                        <a:pt x="572" y="702"/>
                      </a:lnTo>
                      <a:lnTo>
                        <a:pt x="572" y="696"/>
                      </a:lnTo>
                      <a:lnTo>
                        <a:pt x="573" y="695"/>
                      </a:lnTo>
                      <a:lnTo>
                        <a:pt x="573" y="684"/>
                      </a:lnTo>
                      <a:lnTo>
                        <a:pt x="574" y="681"/>
                      </a:lnTo>
                      <a:lnTo>
                        <a:pt x="574" y="675"/>
                      </a:lnTo>
                      <a:lnTo>
                        <a:pt x="574" y="667"/>
                      </a:lnTo>
                      <a:lnTo>
                        <a:pt x="575" y="662"/>
                      </a:lnTo>
                      <a:lnTo>
                        <a:pt x="575" y="655"/>
                      </a:lnTo>
                      <a:lnTo>
                        <a:pt x="576" y="654"/>
                      </a:lnTo>
                      <a:lnTo>
                        <a:pt x="576" y="644"/>
                      </a:lnTo>
                      <a:lnTo>
                        <a:pt x="576" y="638"/>
                      </a:lnTo>
                      <a:lnTo>
                        <a:pt x="577" y="634"/>
                      </a:lnTo>
                      <a:lnTo>
                        <a:pt x="577" y="620"/>
                      </a:lnTo>
                      <a:lnTo>
                        <a:pt x="578" y="610"/>
                      </a:lnTo>
                      <a:lnTo>
                        <a:pt x="578" y="599"/>
                      </a:lnTo>
                      <a:lnTo>
                        <a:pt x="578" y="585"/>
                      </a:lnTo>
                      <a:lnTo>
                        <a:pt x="579" y="570"/>
                      </a:lnTo>
                      <a:lnTo>
                        <a:pt x="579" y="551"/>
                      </a:lnTo>
                      <a:lnTo>
                        <a:pt x="580" y="534"/>
                      </a:lnTo>
                      <a:lnTo>
                        <a:pt x="580" y="519"/>
                      </a:lnTo>
                      <a:lnTo>
                        <a:pt x="580" y="504"/>
                      </a:lnTo>
                      <a:lnTo>
                        <a:pt x="581" y="485"/>
                      </a:lnTo>
                      <a:lnTo>
                        <a:pt x="581" y="462"/>
                      </a:lnTo>
                      <a:lnTo>
                        <a:pt x="582" y="441"/>
                      </a:lnTo>
                      <a:lnTo>
                        <a:pt x="582" y="426"/>
                      </a:lnTo>
                      <a:lnTo>
                        <a:pt x="582" y="399"/>
                      </a:lnTo>
                      <a:lnTo>
                        <a:pt x="583" y="385"/>
                      </a:lnTo>
                      <a:lnTo>
                        <a:pt x="583" y="377"/>
                      </a:lnTo>
                      <a:lnTo>
                        <a:pt x="584" y="374"/>
                      </a:lnTo>
                      <a:lnTo>
                        <a:pt x="584" y="365"/>
                      </a:lnTo>
                      <a:lnTo>
                        <a:pt x="584" y="354"/>
                      </a:lnTo>
                      <a:lnTo>
                        <a:pt x="585" y="344"/>
                      </a:lnTo>
                      <a:lnTo>
                        <a:pt x="585" y="335"/>
                      </a:lnTo>
                      <a:lnTo>
                        <a:pt x="586" y="330"/>
                      </a:lnTo>
                      <a:lnTo>
                        <a:pt x="586" y="328"/>
                      </a:lnTo>
                      <a:lnTo>
                        <a:pt x="586" y="329"/>
                      </a:lnTo>
                      <a:lnTo>
                        <a:pt x="587" y="337"/>
                      </a:lnTo>
                      <a:lnTo>
                        <a:pt x="587" y="352"/>
                      </a:lnTo>
                      <a:lnTo>
                        <a:pt x="588" y="361"/>
                      </a:lnTo>
                      <a:lnTo>
                        <a:pt x="588" y="386"/>
                      </a:lnTo>
                      <a:lnTo>
                        <a:pt x="588" y="431"/>
                      </a:lnTo>
                      <a:lnTo>
                        <a:pt x="589" y="479"/>
                      </a:lnTo>
                      <a:lnTo>
                        <a:pt x="589" y="540"/>
                      </a:lnTo>
                      <a:lnTo>
                        <a:pt x="590" y="605"/>
                      </a:lnTo>
                      <a:lnTo>
                        <a:pt x="590" y="677"/>
                      </a:lnTo>
                      <a:lnTo>
                        <a:pt x="590" y="753"/>
                      </a:lnTo>
                      <a:lnTo>
                        <a:pt x="591" y="843"/>
                      </a:lnTo>
                      <a:lnTo>
                        <a:pt x="591" y="934"/>
                      </a:lnTo>
                      <a:lnTo>
                        <a:pt x="592" y="1013"/>
                      </a:lnTo>
                      <a:lnTo>
                        <a:pt x="592" y="1080"/>
                      </a:lnTo>
                      <a:lnTo>
                        <a:pt x="592" y="1139"/>
                      </a:lnTo>
                      <a:lnTo>
                        <a:pt x="593" y="1180"/>
                      </a:lnTo>
                      <a:lnTo>
                        <a:pt x="593" y="1220"/>
                      </a:lnTo>
                      <a:lnTo>
                        <a:pt x="594" y="1257"/>
                      </a:lnTo>
                      <a:lnTo>
                        <a:pt x="594" y="1291"/>
                      </a:lnTo>
                      <a:lnTo>
                        <a:pt x="594" y="1323"/>
                      </a:lnTo>
                      <a:lnTo>
                        <a:pt x="595" y="1355"/>
                      </a:lnTo>
                      <a:lnTo>
                        <a:pt x="595" y="1398"/>
                      </a:lnTo>
                      <a:lnTo>
                        <a:pt x="596" y="1436"/>
                      </a:lnTo>
                      <a:lnTo>
                        <a:pt x="596" y="1468"/>
                      </a:lnTo>
                      <a:lnTo>
                        <a:pt x="596" y="1479"/>
                      </a:lnTo>
                      <a:lnTo>
                        <a:pt x="597" y="1488"/>
                      </a:lnTo>
                      <a:lnTo>
                        <a:pt x="597" y="1479"/>
                      </a:lnTo>
                      <a:lnTo>
                        <a:pt x="598" y="1459"/>
                      </a:lnTo>
                      <a:lnTo>
                        <a:pt x="598" y="1418"/>
                      </a:lnTo>
                      <a:lnTo>
                        <a:pt x="598" y="1372"/>
                      </a:lnTo>
                      <a:lnTo>
                        <a:pt x="599" y="1318"/>
                      </a:lnTo>
                      <a:lnTo>
                        <a:pt x="599" y="1260"/>
                      </a:lnTo>
                      <a:lnTo>
                        <a:pt x="600" y="1198"/>
                      </a:lnTo>
                      <a:lnTo>
                        <a:pt x="600" y="1141"/>
                      </a:lnTo>
                      <a:lnTo>
                        <a:pt x="600" y="1073"/>
                      </a:lnTo>
                      <a:lnTo>
                        <a:pt x="601" y="1017"/>
                      </a:lnTo>
                      <a:lnTo>
                        <a:pt x="601" y="976"/>
                      </a:lnTo>
                      <a:lnTo>
                        <a:pt x="602" y="949"/>
                      </a:lnTo>
                      <a:lnTo>
                        <a:pt x="602" y="946"/>
                      </a:lnTo>
                      <a:lnTo>
                        <a:pt x="602" y="976"/>
                      </a:lnTo>
                      <a:lnTo>
                        <a:pt x="603" y="1045"/>
                      </a:lnTo>
                      <a:lnTo>
                        <a:pt x="603" y="1146"/>
                      </a:lnTo>
                      <a:lnTo>
                        <a:pt x="604" y="1291"/>
                      </a:lnTo>
                      <a:lnTo>
                        <a:pt x="604" y="1451"/>
                      </a:lnTo>
                      <a:lnTo>
                        <a:pt x="604" y="1596"/>
                      </a:lnTo>
                      <a:lnTo>
                        <a:pt x="605" y="1746"/>
                      </a:lnTo>
                      <a:lnTo>
                        <a:pt x="605" y="1896"/>
                      </a:lnTo>
                      <a:lnTo>
                        <a:pt x="606" y="2034"/>
                      </a:lnTo>
                      <a:lnTo>
                        <a:pt x="606" y="2142"/>
                      </a:lnTo>
                      <a:lnTo>
                        <a:pt x="606" y="2231"/>
                      </a:lnTo>
                      <a:lnTo>
                        <a:pt x="607" y="2301"/>
                      </a:lnTo>
                      <a:lnTo>
                        <a:pt x="607" y="2350"/>
                      </a:lnTo>
                      <a:lnTo>
                        <a:pt x="608" y="2385"/>
                      </a:lnTo>
                      <a:lnTo>
                        <a:pt x="608" y="2418"/>
                      </a:lnTo>
                      <a:lnTo>
                        <a:pt x="608" y="2432"/>
                      </a:lnTo>
                      <a:lnTo>
                        <a:pt x="609" y="2451"/>
                      </a:lnTo>
                      <a:lnTo>
                        <a:pt x="609" y="2464"/>
                      </a:lnTo>
                      <a:lnTo>
                        <a:pt x="610" y="2485"/>
                      </a:lnTo>
                      <a:lnTo>
                        <a:pt x="610" y="2508"/>
                      </a:lnTo>
                      <a:lnTo>
                        <a:pt x="611" y="2545"/>
                      </a:lnTo>
                      <a:lnTo>
                        <a:pt x="611" y="2590"/>
                      </a:lnTo>
                      <a:lnTo>
                        <a:pt x="611" y="2640"/>
                      </a:lnTo>
                      <a:lnTo>
                        <a:pt x="612" y="2704"/>
                      </a:lnTo>
                      <a:lnTo>
                        <a:pt x="612" y="2758"/>
                      </a:lnTo>
                      <a:lnTo>
                        <a:pt x="613" y="2801"/>
                      </a:lnTo>
                      <a:lnTo>
                        <a:pt x="613" y="2835"/>
                      </a:lnTo>
                      <a:lnTo>
                        <a:pt x="613" y="2857"/>
                      </a:lnTo>
                      <a:lnTo>
                        <a:pt x="614" y="2849"/>
                      </a:lnTo>
                      <a:lnTo>
                        <a:pt x="614" y="2838"/>
                      </a:lnTo>
                      <a:lnTo>
                        <a:pt x="615" y="2810"/>
                      </a:lnTo>
                      <a:lnTo>
                        <a:pt x="615" y="2772"/>
                      </a:lnTo>
                      <a:lnTo>
                        <a:pt x="615" y="2723"/>
                      </a:lnTo>
                      <a:lnTo>
                        <a:pt x="616" y="2674"/>
                      </a:lnTo>
                      <a:lnTo>
                        <a:pt x="616" y="2626"/>
                      </a:lnTo>
                      <a:lnTo>
                        <a:pt x="617" y="2580"/>
                      </a:lnTo>
                      <a:lnTo>
                        <a:pt x="617" y="2545"/>
                      </a:lnTo>
                      <a:lnTo>
                        <a:pt x="617" y="2504"/>
                      </a:lnTo>
                      <a:lnTo>
                        <a:pt x="618" y="2462"/>
                      </a:lnTo>
                      <a:lnTo>
                        <a:pt x="618" y="2418"/>
                      </a:lnTo>
                      <a:lnTo>
                        <a:pt x="619" y="2380"/>
                      </a:lnTo>
                      <a:lnTo>
                        <a:pt x="619" y="2335"/>
                      </a:lnTo>
                      <a:lnTo>
                        <a:pt x="619" y="2302"/>
                      </a:lnTo>
                      <a:lnTo>
                        <a:pt x="620" y="2280"/>
                      </a:lnTo>
                      <a:lnTo>
                        <a:pt x="620" y="2267"/>
                      </a:lnTo>
                      <a:lnTo>
                        <a:pt x="621" y="2273"/>
                      </a:lnTo>
                      <a:lnTo>
                        <a:pt x="621" y="2307"/>
                      </a:lnTo>
                      <a:lnTo>
                        <a:pt x="621" y="2363"/>
                      </a:lnTo>
                      <a:lnTo>
                        <a:pt x="622" y="2422"/>
                      </a:lnTo>
                      <a:lnTo>
                        <a:pt x="622" y="2489"/>
                      </a:lnTo>
                      <a:lnTo>
                        <a:pt x="623" y="2555"/>
                      </a:lnTo>
                      <a:lnTo>
                        <a:pt x="623" y="2621"/>
                      </a:lnTo>
                      <a:lnTo>
                        <a:pt x="623" y="2690"/>
                      </a:lnTo>
                      <a:lnTo>
                        <a:pt x="624" y="2771"/>
                      </a:lnTo>
                      <a:lnTo>
                        <a:pt x="624" y="2858"/>
                      </a:lnTo>
                      <a:lnTo>
                        <a:pt x="625" y="2961"/>
                      </a:lnTo>
                      <a:lnTo>
                        <a:pt x="625" y="3063"/>
                      </a:lnTo>
                      <a:lnTo>
                        <a:pt x="625" y="3150"/>
                      </a:lnTo>
                      <a:lnTo>
                        <a:pt x="626" y="3214"/>
                      </a:lnTo>
                      <a:lnTo>
                        <a:pt x="626" y="3254"/>
                      </a:lnTo>
                      <a:lnTo>
                        <a:pt x="627" y="3262"/>
                      </a:lnTo>
                      <a:lnTo>
                        <a:pt x="627" y="3241"/>
                      </a:lnTo>
                      <a:lnTo>
                        <a:pt x="627" y="3199"/>
                      </a:lnTo>
                      <a:lnTo>
                        <a:pt x="628" y="3140"/>
                      </a:lnTo>
                      <a:lnTo>
                        <a:pt x="628" y="3080"/>
                      </a:lnTo>
                      <a:lnTo>
                        <a:pt x="629" y="3032"/>
                      </a:lnTo>
                      <a:lnTo>
                        <a:pt x="629" y="2989"/>
                      </a:lnTo>
                      <a:lnTo>
                        <a:pt x="629" y="2933"/>
                      </a:lnTo>
                      <a:lnTo>
                        <a:pt x="630" y="2872"/>
                      </a:lnTo>
                      <a:lnTo>
                        <a:pt x="630" y="2787"/>
                      </a:lnTo>
                      <a:lnTo>
                        <a:pt x="631" y="2683"/>
                      </a:lnTo>
                      <a:lnTo>
                        <a:pt x="631" y="2565"/>
                      </a:lnTo>
                      <a:lnTo>
                        <a:pt x="631" y="2447"/>
                      </a:lnTo>
                      <a:lnTo>
                        <a:pt x="632" y="2347"/>
                      </a:lnTo>
                      <a:lnTo>
                        <a:pt x="632" y="2285"/>
                      </a:lnTo>
                      <a:lnTo>
                        <a:pt x="633" y="2267"/>
                      </a:lnTo>
                      <a:lnTo>
                        <a:pt x="633" y="2285"/>
                      </a:lnTo>
                      <a:lnTo>
                        <a:pt x="633" y="2324"/>
                      </a:lnTo>
                      <a:lnTo>
                        <a:pt x="634" y="2376"/>
                      </a:lnTo>
                      <a:lnTo>
                        <a:pt x="634" y="2428"/>
                      </a:lnTo>
                      <a:lnTo>
                        <a:pt x="635" y="2462"/>
                      </a:lnTo>
                      <a:lnTo>
                        <a:pt x="635" y="2486"/>
                      </a:lnTo>
                      <a:lnTo>
                        <a:pt x="635" y="2497"/>
                      </a:lnTo>
                      <a:lnTo>
                        <a:pt x="636" y="2492"/>
                      </a:lnTo>
                      <a:lnTo>
                        <a:pt x="636" y="2498"/>
                      </a:lnTo>
                      <a:lnTo>
                        <a:pt x="637" y="2519"/>
                      </a:lnTo>
                      <a:lnTo>
                        <a:pt x="637" y="2562"/>
                      </a:lnTo>
                      <a:lnTo>
                        <a:pt x="637" y="2614"/>
                      </a:lnTo>
                      <a:lnTo>
                        <a:pt x="638" y="2665"/>
                      </a:lnTo>
                      <a:lnTo>
                        <a:pt x="638" y="2703"/>
                      </a:lnTo>
                      <a:lnTo>
                        <a:pt x="639" y="2714"/>
                      </a:lnTo>
                      <a:lnTo>
                        <a:pt x="639" y="2688"/>
                      </a:lnTo>
                      <a:lnTo>
                        <a:pt x="639" y="2636"/>
                      </a:lnTo>
                      <a:lnTo>
                        <a:pt x="640" y="2553"/>
                      </a:lnTo>
                      <a:lnTo>
                        <a:pt x="640" y="2461"/>
                      </a:lnTo>
                      <a:lnTo>
                        <a:pt x="641" y="2354"/>
                      </a:lnTo>
                      <a:lnTo>
                        <a:pt x="641" y="2241"/>
                      </a:lnTo>
                      <a:lnTo>
                        <a:pt x="641" y="2122"/>
                      </a:lnTo>
                      <a:lnTo>
                        <a:pt x="642" y="2002"/>
                      </a:lnTo>
                      <a:lnTo>
                        <a:pt x="642" y="1874"/>
                      </a:lnTo>
                      <a:lnTo>
                        <a:pt x="643" y="1746"/>
                      </a:lnTo>
                      <a:lnTo>
                        <a:pt x="643" y="1633"/>
                      </a:lnTo>
                      <a:lnTo>
                        <a:pt x="643" y="1533"/>
                      </a:lnTo>
                      <a:lnTo>
                        <a:pt x="644" y="1463"/>
                      </a:lnTo>
                      <a:lnTo>
                        <a:pt x="644" y="1420"/>
                      </a:lnTo>
                      <a:lnTo>
                        <a:pt x="645" y="1397"/>
                      </a:lnTo>
                      <a:lnTo>
                        <a:pt x="645" y="1370"/>
                      </a:lnTo>
                      <a:lnTo>
                        <a:pt x="645" y="1364"/>
                      </a:lnTo>
                      <a:lnTo>
                        <a:pt x="646" y="1355"/>
                      </a:lnTo>
                      <a:lnTo>
                        <a:pt x="646" y="1351"/>
                      </a:lnTo>
                      <a:lnTo>
                        <a:pt x="647" y="1340"/>
                      </a:lnTo>
                      <a:lnTo>
                        <a:pt x="647" y="1324"/>
                      </a:lnTo>
                      <a:lnTo>
                        <a:pt x="647" y="1316"/>
                      </a:lnTo>
                      <a:lnTo>
                        <a:pt x="648" y="1306"/>
                      </a:lnTo>
                      <a:lnTo>
                        <a:pt x="648" y="1301"/>
                      </a:lnTo>
                      <a:lnTo>
                        <a:pt x="649" y="1295"/>
                      </a:lnTo>
                      <a:lnTo>
                        <a:pt x="649" y="1286"/>
                      </a:lnTo>
                      <a:lnTo>
                        <a:pt x="649" y="1283"/>
                      </a:lnTo>
                      <a:lnTo>
                        <a:pt x="650" y="1284"/>
                      </a:lnTo>
                      <a:lnTo>
                        <a:pt x="650" y="1275"/>
                      </a:lnTo>
                      <a:lnTo>
                        <a:pt x="651" y="1273"/>
                      </a:lnTo>
                      <a:lnTo>
                        <a:pt x="651" y="1282"/>
                      </a:lnTo>
                      <a:lnTo>
                        <a:pt x="651" y="1279"/>
                      </a:lnTo>
                      <a:lnTo>
                        <a:pt x="652" y="1286"/>
                      </a:lnTo>
                      <a:lnTo>
                        <a:pt x="652" y="1291"/>
                      </a:lnTo>
                      <a:lnTo>
                        <a:pt x="653" y="1292"/>
                      </a:lnTo>
                      <a:lnTo>
                        <a:pt x="653" y="1295"/>
                      </a:lnTo>
                      <a:lnTo>
                        <a:pt x="653" y="1303"/>
                      </a:lnTo>
                      <a:lnTo>
                        <a:pt x="654" y="1311"/>
                      </a:lnTo>
                      <a:lnTo>
                        <a:pt x="654" y="1318"/>
                      </a:lnTo>
                      <a:lnTo>
                        <a:pt x="655" y="1324"/>
                      </a:lnTo>
                      <a:lnTo>
                        <a:pt x="655" y="1337"/>
                      </a:lnTo>
                      <a:lnTo>
                        <a:pt x="655" y="1344"/>
                      </a:lnTo>
                      <a:lnTo>
                        <a:pt x="656" y="1358"/>
                      </a:lnTo>
                      <a:lnTo>
                        <a:pt x="656" y="1372"/>
                      </a:lnTo>
                      <a:lnTo>
                        <a:pt x="657" y="1386"/>
                      </a:lnTo>
                      <a:lnTo>
                        <a:pt x="657" y="1401"/>
                      </a:lnTo>
                      <a:lnTo>
                        <a:pt x="657" y="1414"/>
                      </a:lnTo>
                      <a:lnTo>
                        <a:pt x="658" y="1428"/>
                      </a:lnTo>
                      <a:lnTo>
                        <a:pt x="658" y="1448"/>
                      </a:lnTo>
                      <a:lnTo>
                        <a:pt x="659" y="1471"/>
                      </a:lnTo>
                      <a:lnTo>
                        <a:pt x="659" y="1492"/>
                      </a:lnTo>
                      <a:lnTo>
                        <a:pt x="659" y="1514"/>
                      </a:lnTo>
                      <a:lnTo>
                        <a:pt x="660" y="1535"/>
                      </a:lnTo>
                      <a:lnTo>
                        <a:pt x="660" y="1557"/>
                      </a:lnTo>
                      <a:lnTo>
                        <a:pt x="661" y="1569"/>
                      </a:lnTo>
                      <a:lnTo>
                        <a:pt x="661" y="1591"/>
                      </a:lnTo>
                      <a:lnTo>
                        <a:pt x="661" y="1616"/>
                      </a:lnTo>
                      <a:lnTo>
                        <a:pt x="662" y="1636"/>
                      </a:lnTo>
                      <a:lnTo>
                        <a:pt x="662" y="1652"/>
                      </a:lnTo>
                      <a:lnTo>
                        <a:pt x="663" y="1670"/>
                      </a:lnTo>
                      <a:lnTo>
                        <a:pt x="663" y="1685"/>
                      </a:lnTo>
                      <a:lnTo>
                        <a:pt x="663" y="1707"/>
                      </a:lnTo>
                      <a:lnTo>
                        <a:pt x="664" y="1725"/>
                      </a:lnTo>
                      <a:lnTo>
                        <a:pt x="664" y="1743"/>
                      </a:lnTo>
                      <a:lnTo>
                        <a:pt x="665" y="1763"/>
                      </a:lnTo>
                      <a:lnTo>
                        <a:pt x="665" y="1783"/>
                      </a:lnTo>
                      <a:lnTo>
                        <a:pt x="665" y="1802"/>
                      </a:lnTo>
                      <a:lnTo>
                        <a:pt x="666" y="1812"/>
                      </a:lnTo>
                      <a:lnTo>
                        <a:pt x="666" y="1825"/>
                      </a:lnTo>
                      <a:lnTo>
                        <a:pt x="667" y="1844"/>
                      </a:lnTo>
                      <a:lnTo>
                        <a:pt x="667" y="1852"/>
                      </a:lnTo>
                      <a:lnTo>
                        <a:pt x="667" y="1866"/>
                      </a:lnTo>
                      <a:lnTo>
                        <a:pt x="668" y="1880"/>
                      </a:lnTo>
                      <a:lnTo>
                        <a:pt x="668" y="1889"/>
                      </a:lnTo>
                      <a:lnTo>
                        <a:pt x="669" y="1895"/>
                      </a:lnTo>
                      <a:lnTo>
                        <a:pt x="669" y="1904"/>
                      </a:lnTo>
                      <a:lnTo>
                        <a:pt x="669" y="1912"/>
                      </a:lnTo>
                      <a:lnTo>
                        <a:pt x="670" y="1917"/>
                      </a:lnTo>
                      <a:lnTo>
                        <a:pt x="670" y="1923"/>
                      </a:lnTo>
                      <a:lnTo>
                        <a:pt x="671" y="1941"/>
                      </a:lnTo>
                      <a:lnTo>
                        <a:pt x="671" y="1943"/>
                      </a:lnTo>
                      <a:lnTo>
                        <a:pt x="671" y="1953"/>
                      </a:lnTo>
                      <a:lnTo>
                        <a:pt x="672" y="1958"/>
                      </a:lnTo>
                      <a:lnTo>
                        <a:pt x="672" y="1967"/>
                      </a:lnTo>
                      <a:lnTo>
                        <a:pt x="673" y="1966"/>
                      </a:lnTo>
                      <a:lnTo>
                        <a:pt x="673" y="1966"/>
                      </a:lnTo>
                      <a:lnTo>
                        <a:pt x="674" y="1968"/>
                      </a:lnTo>
                      <a:lnTo>
                        <a:pt x="674" y="1968"/>
                      </a:lnTo>
                      <a:lnTo>
                        <a:pt x="674" y="1972"/>
                      </a:lnTo>
                      <a:lnTo>
                        <a:pt x="675" y="1971"/>
                      </a:lnTo>
                      <a:lnTo>
                        <a:pt x="675" y="1977"/>
                      </a:lnTo>
                      <a:lnTo>
                        <a:pt x="676" y="1978"/>
                      </a:lnTo>
                      <a:lnTo>
                        <a:pt x="676" y="1985"/>
                      </a:lnTo>
                      <a:lnTo>
                        <a:pt x="676" y="1977"/>
                      </a:lnTo>
                      <a:lnTo>
                        <a:pt x="677" y="1974"/>
                      </a:lnTo>
                      <a:lnTo>
                        <a:pt x="677" y="1977"/>
                      </a:lnTo>
                      <a:lnTo>
                        <a:pt x="678" y="1975"/>
                      </a:lnTo>
                      <a:lnTo>
                        <a:pt x="678" y="1982"/>
                      </a:lnTo>
                      <a:lnTo>
                        <a:pt x="678" y="1978"/>
                      </a:lnTo>
                      <a:lnTo>
                        <a:pt x="679" y="1974"/>
                      </a:lnTo>
                      <a:lnTo>
                        <a:pt x="679" y="1971"/>
                      </a:lnTo>
                      <a:lnTo>
                        <a:pt x="680" y="1971"/>
                      </a:lnTo>
                      <a:lnTo>
                        <a:pt x="680" y="1968"/>
                      </a:lnTo>
                      <a:lnTo>
                        <a:pt x="680" y="1965"/>
                      </a:lnTo>
                      <a:lnTo>
                        <a:pt x="681" y="1966"/>
                      </a:lnTo>
                      <a:lnTo>
                        <a:pt x="681" y="1974"/>
                      </a:lnTo>
                      <a:lnTo>
                        <a:pt x="682" y="1963"/>
                      </a:lnTo>
                      <a:lnTo>
                        <a:pt x="682" y="1958"/>
                      </a:lnTo>
                      <a:lnTo>
                        <a:pt x="682" y="1960"/>
                      </a:lnTo>
                      <a:lnTo>
                        <a:pt x="683" y="1955"/>
                      </a:lnTo>
                      <a:lnTo>
                        <a:pt x="683" y="1953"/>
                      </a:lnTo>
                      <a:lnTo>
                        <a:pt x="684" y="1949"/>
                      </a:lnTo>
                      <a:lnTo>
                        <a:pt x="684" y="1945"/>
                      </a:lnTo>
                      <a:lnTo>
                        <a:pt x="684" y="1940"/>
                      </a:lnTo>
                      <a:lnTo>
                        <a:pt x="685" y="1940"/>
                      </a:lnTo>
                      <a:lnTo>
                        <a:pt x="685" y="1940"/>
                      </a:lnTo>
                      <a:lnTo>
                        <a:pt x="686" y="1940"/>
                      </a:lnTo>
                      <a:lnTo>
                        <a:pt x="686" y="1933"/>
                      </a:lnTo>
                      <a:lnTo>
                        <a:pt x="686" y="1934"/>
                      </a:lnTo>
                      <a:lnTo>
                        <a:pt x="687" y="1926"/>
                      </a:lnTo>
                      <a:lnTo>
                        <a:pt x="687" y="1923"/>
                      </a:lnTo>
                      <a:lnTo>
                        <a:pt x="688" y="1923"/>
                      </a:lnTo>
                      <a:lnTo>
                        <a:pt x="688" y="1921"/>
                      </a:lnTo>
                      <a:lnTo>
                        <a:pt x="688" y="1919"/>
                      </a:lnTo>
                      <a:lnTo>
                        <a:pt x="689" y="1917"/>
                      </a:lnTo>
                      <a:lnTo>
                        <a:pt x="689" y="1909"/>
                      </a:lnTo>
                      <a:lnTo>
                        <a:pt x="690" y="1907"/>
                      </a:lnTo>
                      <a:lnTo>
                        <a:pt x="690" y="1908"/>
                      </a:lnTo>
                      <a:lnTo>
                        <a:pt x="690" y="1903"/>
                      </a:lnTo>
                      <a:lnTo>
                        <a:pt x="691" y="1901"/>
                      </a:lnTo>
                      <a:lnTo>
                        <a:pt x="691" y="1895"/>
                      </a:lnTo>
                      <a:lnTo>
                        <a:pt x="692" y="1899"/>
                      </a:lnTo>
                      <a:lnTo>
                        <a:pt x="692" y="1886"/>
                      </a:lnTo>
                      <a:lnTo>
                        <a:pt x="692" y="1881"/>
                      </a:lnTo>
                      <a:lnTo>
                        <a:pt x="693" y="1876"/>
                      </a:lnTo>
                      <a:lnTo>
                        <a:pt x="693" y="1874"/>
                      </a:lnTo>
                      <a:lnTo>
                        <a:pt x="694" y="1866"/>
                      </a:lnTo>
                      <a:lnTo>
                        <a:pt x="694" y="1866"/>
                      </a:lnTo>
                      <a:lnTo>
                        <a:pt x="694" y="1859"/>
                      </a:lnTo>
                      <a:lnTo>
                        <a:pt x="695" y="1852"/>
                      </a:lnTo>
                      <a:lnTo>
                        <a:pt x="695" y="1857"/>
                      </a:lnTo>
                      <a:lnTo>
                        <a:pt x="696" y="1854"/>
                      </a:lnTo>
                      <a:lnTo>
                        <a:pt x="696" y="1852"/>
                      </a:lnTo>
                      <a:lnTo>
                        <a:pt x="696" y="1855"/>
                      </a:lnTo>
                      <a:lnTo>
                        <a:pt x="697" y="1856"/>
                      </a:lnTo>
                      <a:lnTo>
                        <a:pt x="697" y="1849"/>
                      </a:lnTo>
                      <a:lnTo>
                        <a:pt x="698" y="1839"/>
                      </a:lnTo>
                      <a:lnTo>
                        <a:pt x="698" y="1845"/>
                      </a:lnTo>
                      <a:lnTo>
                        <a:pt x="698" y="1833"/>
                      </a:lnTo>
                      <a:lnTo>
                        <a:pt x="699" y="1833"/>
                      </a:lnTo>
                      <a:lnTo>
                        <a:pt x="699" y="1832"/>
                      </a:lnTo>
                      <a:lnTo>
                        <a:pt x="700" y="1828"/>
                      </a:lnTo>
                      <a:lnTo>
                        <a:pt x="700" y="1819"/>
                      </a:lnTo>
                      <a:lnTo>
                        <a:pt x="700" y="1818"/>
                      </a:lnTo>
                      <a:lnTo>
                        <a:pt x="701" y="1815"/>
                      </a:lnTo>
                      <a:lnTo>
                        <a:pt x="701" y="1815"/>
                      </a:lnTo>
                      <a:lnTo>
                        <a:pt x="702" y="1807"/>
                      </a:lnTo>
                      <a:lnTo>
                        <a:pt x="702" y="1810"/>
                      </a:lnTo>
                      <a:lnTo>
                        <a:pt x="702" y="1803"/>
                      </a:lnTo>
                      <a:lnTo>
                        <a:pt x="703" y="1808"/>
                      </a:lnTo>
                      <a:lnTo>
                        <a:pt x="703" y="1808"/>
                      </a:lnTo>
                      <a:lnTo>
                        <a:pt x="704" y="1810"/>
                      </a:lnTo>
                      <a:lnTo>
                        <a:pt x="704" y="1802"/>
                      </a:lnTo>
                      <a:lnTo>
                        <a:pt x="704" y="1789"/>
                      </a:lnTo>
                      <a:lnTo>
                        <a:pt x="705" y="1776"/>
                      </a:lnTo>
                      <a:lnTo>
                        <a:pt x="705" y="1779"/>
                      </a:lnTo>
                      <a:lnTo>
                        <a:pt x="706" y="1776"/>
                      </a:lnTo>
                      <a:lnTo>
                        <a:pt x="706" y="1773"/>
                      </a:lnTo>
                      <a:lnTo>
                        <a:pt x="706" y="1767"/>
                      </a:lnTo>
                      <a:lnTo>
                        <a:pt x="707" y="1767"/>
                      </a:lnTo>
                      <a:lnTo>
                        <a:pt x="707" y="1766"/>
                      </a:lnTo>
                      <a:lnTo>
                        <a:pt x="708" y="1754"/>
                      </a:lnTo>
                      <a:lnTo>
                        <a:pt x="708" y="1755"/>
                      </a:lnTo>
                      <a:lnTo>
                        <a:pt x="708" y="1755"/>
                      </a:lnTo>
                      <a:lnTo>
                        <a:pt x="709" y="1750"/>
                      </a:lnTo>
                      <a:lnTo>
                        <a:pt x="709" y="1752"/>
                      </a:lnTo>
                      <a:lnTo>
                        <a:pt x="710" y="1743"/>
                      </a:lnTo>
                      <a:lnTo>
                        <a:pt x="710" y="1737"/>
                      </a:lnTo>
                      <a:lnTo>
                        <a:pt x="710" y="1730"/>
                      </a:lnTo>
                      <a:lnTo>
                        <a:pt x="711" y="1731"/>
                      </a:lnTo>
                      <a:lnTo>
                        <a:pt x="711" y="1731"/>
                      </a:lnTo>
                      <a:lnTo>
                        <a:pt x="712" y="1726"/>
                      </a:lnTo>
                      <a:lnTo>
                        <a:pt x="712" y="1719"/>
                      </a:lnTo>
                      <a:lnTo>
                        <a:pt x="712" y="1719"/>
                      </a:lnTo>
                      <a:lnTo>
                        <a:pt x="713" y="1708"/>
                      </a:lnTo>
                      <a:lnTo>
                        <a:pt x="713" y="1705"/>
                      </a:lnTo>
                      <a:lnTo>
                        <a:pt x="714" y="1707"/>
                      </a:lnTo>
                      <a:lnTo>
                        <a:pt x="714" y="1699"/>
                      </a:lnTo>
                      <a:lnTo>
                        <a:pt x="714" y="1702"/>
                      </a:lnTo>
                      <a:lnTo>
                        <a:pt x="715" y="1702"/>
                      </a:lnTo>
                      <a:lnTo>
                        <a:pt x="715" y="1699"/>
                      </a:lnTo>
                      <a:lnTo>
                        <a:pt x="716" y="1690"/>
                      </a:lnTo>
                      <a:lnTo>
                        <a:pt x="716" y="1689"/>
                      </a:lnTo>
                      <a:lnTo>
                        <a:pt x="716" y="1685"/>
                      </a:lnTo>
                      <a:lnTo>
                        <a:pt x="717" y="1681"/>
                      </a:lnTo>
                      <a:lnTo>
                        <a:pt x="717" y="1679"/>
                      </a:lnTo>
                      <a:lnTo>
                        <a:pt x="718" y="1682"/>
                      </a:lnTo>
                      <a:lnTo>
                        <a:pt x="718" y="1670"/>
                      </a:lnTo>
                      <a:lnTo>
                        <a:pt x="718" y="1670"/>
                      </a:lnTo>
                      <a:lnTo>
                        <a:pt x="719" y="1665"/>
                      </a:lnTo>
                      <a:lnTo>
                        <a:pt x="719" y="1663"/>
                      </a:lnTo>
                      <a:lnTo>
                        <a:pt x="720" y="1660"/>
                      </a:lnTo>
                      <a:lnTo>
                        <a:pt x="720" y="1652"/>
                      </a:lnTo>
                      <a:lnTo>
                        <a:pt x="720" y="1650"/>
                      </a:lnTo>
                      <a:lnTo>
                        <a:pt x="721" y="1648"/>
                      </a:lnTo>
                      <a:lnTo>
                        <a:pt x="721" y="1647"/>
                      </a:lnTo>
                      <a:lnTo>
                        <a:pt x="722" y="1643"/>
                      </a:lnTo>
                      <a:lnTo>
                        <a:pt x="722" y="1642"/>
                      </a:lnTo>
                      <a:lnTo>
                        <a:pt x="722" y="1639"/>
                      </a:lnTo>
                      <a:lnTo>
                        <a:pt x="723" y="1635"/>
                      </a:lnTo>
                      <a:lnTo>
                        <a:pt x="723" y="1624"/>
                      </a:lnTo>
                      <a:lnTo>
                        <a:pt x="724" y="1621"/>
                      </a:lnTo>
                      <a:lnTo>
                        <a:pt x="724" y="1623"/>
                      </a:lnTo>
                      <a:lnTo>
                        <a:pt x="724" y="1618"/>
                      </a:lnTo>
                      <a:lnTo>
                        <a:pt x="725" y="1617"/>
                      </a:lnTo>
                      <a:lnTo>
                        <a:pt x="725" y="1611"/>
                      </a:lnTo>
                      <a:lnTo>
                        <a:pt x="726" y="1605"/>
                      </a:lnTo>
                      <a:lnTo>
                        <a:pt x="726" y="1606"/>
                      </a:lnTo>
                      <a:lnTo>
                        <a:pt x="726" y="1611"/>
                      </a:lnTo>
                      <a:lnTo>
                        <a:pt x="727" y="1604"/>
                      </a:lnTo>
                      <a:lnTo>
                        <a:pt x="727" y="1601"/>
                      </a:lnTo>
                      <a:lnTo>
                        <a:pt x="728" y="1598"/>
                      </a:lnTo>
                      <a:lnTo>
                        <a:pt x="728" y="1605"/>
                      </a:lnTo>
                      <a:lnTo>
                        <a:pt x="728" y="1591"/>
                      </a:lnTo>
                      <a:lnTo>
                        <a:pt x="729" y="1585"/>
                      </a:lnTo>
                      <a:lnTo>
                        <a:pt x="729" y="1585"/>
                      </a:lnTo>
                      <a:lnTo>
                        <a:pt x="730" y="1574"/>
                      </a:lnTo>
                      <a:lnTo>
                        <a:pt x="730" y="1571"/>
                      </a:lnTo>
                      <a:lnTo>
                        <a:pt x="730" y="1562"/>
                      </a:lnTo>
                      <a:lnTo>
                        <a:pt x="731" y="1567"/>
                      </a:lnTo>
                      <a:lnTo>
                        <a:pt x="731" y="1564"/>
                      </a:lnTo>
                      <a:lnTo>
                        <a:pt x="732" y="1557"/>
                      </a:lnTo>
                      <a:lnTo>
                        <a:pt x="732" y="1556"/>
                      </a:lnTo>
                      <a:lnTo>
                        <a:pt x="732" y="1554"/>
                      </a:lnTo>
                      <a:lnTo>
                        <a:pt x="733" y="1547"/>
                      </a:lnTo>
                      <a:lnTo>
                        <a:pt x="733" y="1547"/>
                      </a:lnTo>
                      <a:lnTo>
                        <a:pt x="734" y="1543"/>
                      </a:lnTo>
                      <a:lnTo>
                        <a:pt x="734" y="1542"/>
                      </a:lnTo>
                      <a:lnTo>
                        <a:pt x="734" y="1537"/>
                      </a:lnTo>
                      <a:lnTo>
                        <a:pt x="735" y="1532"/>
                      </a:lnTo>
                      <a:lnTo>
                        <a:pt x="735" y="1526"/>
                      </a:lnTo>
                      <a:lnTo>
                        <a:pt x="736" y="1520"/>
                      </a:lnTo>
                      <a:lnTo>
                        <a:pt x="736" y="1513"/>
                      </a:lnTo>
                      <a:lnTo>
                        <a:pt x="737" y="1512"/>
                      </a:lnTo>
                      <a:lnTo>
                        <a:pt x="737" y="1506"/>
                      </a:lnTo>
                      <a:lnTo>
                        <a:pt x="737" y="1506"/>
                      </a:lnTo>
                      <a:lnTo>
                        <a:pt x="738" y="1508"/>
                      </a:lnTo>
                      <a:lnTo>
                        <a:pt x="738" y="1510"/>
                      </a:lnTo>
                      <a:lnTo>
                        <a:pt x="739" y="1510"/>
                      </a:lnTo>
                      <a:lnTo>
                        <a:pt x="739" y="1502"/>
                      </a:lnTo>
                      <a:lnTo>
                        <a:pt x="739" y="1503"/>
                      </a:lnTo>
                      <a:lnTo>
                        <a:pt x="740" y="1503"/>
                      </a:lnTo>
                      <a:lnTo>
                        <a:pt x="740" y="1498"/>
                      </a:lnTo>
                      <a:lnTo>
                        <a:pt x="741" y="1494"/>
                      </a:lnTo>
                      <a:lnTo>
                        <a:pt x="741" y="1489"/>
                      </a:lnTo>
                      <a:lnTo>
                        <a:pt x="741" y="1483"/>
                      </a:lnTo>
                      <a:lnTo>
                        <a:pt x="742" y="1483"/>
                      </a:lnTo>
                      <a:lnTo>
                        <a:pt x="742" y="1480"/>
                      </a:lnTo>
                      <a:lnTo>
                        <a:pt x="743" y="1476"/>
                      </a:lnTo>
                      <a:lnTo>
                        <a:pt x="743" y="1474"/>
                      </a:lnTo>
                      <a:lnTo>
                        <a:pt x="743" y="1471"/>
                      </a:lnTo>
                      <a:lnTo>
                        <a:pt x="744" y="1475"/>
                      </a:lnTo>
                      <a:lnTo>
                        <a:pt x="744" y="1464"/>
                      </a:lnTo>
                      <a:lnTo>
                        <a:pt x="745" y="1459"/>
                      </a:lnTo>
                      <a:lnTo>
                        <a:pt x="745" y="1461"/>
                      </a:lnTo>
                      <a:lnTo>
                        <a:pt x="745" y="1459"/>
                      </a:lnTo>
                      <a:lnTo>
                        <a:pt x="746" y="1457"/>
                      </a:lnTo>
                      <a:lnTo>
                        <a:pt x="746" y="1454"/>
                      </a:lnTo>
                      <a:lnTo>
                        <a:pt x="747" y="1451"/>
                      </a:lnTo>
                      <a:lnTo>
                        <a:pt x="747" y="1446"/>
                      </a:lnTo>
                      <a:lnTo>
                        <a:pt x="747" y="1442"/>
                      </a:lnTo>
                      <a:lnTo>
                        <a:pt x="748" y="1439"/>
                      </a:lnTo>
                      <a:lnTo>
                        <a:pt x="748" y="1438"/>
                      </a:lnTo>
                      <a:lnTo>
                        <a:pt x="749" y="1431"/>
                      </a:lnTo>
                      <a:lnTo>
                        <a:pt x="749" y="1431"/>
                      </a:lnTo>
                      <a:lnTo>
                        <a:pt x="749" y="1425"/>
                      </a:lnTo>
                      <a:lnTo>
                        <a:pt x="750" y="1427"/>
                      </a:lnTo>
                      <a:lnTo>
                        <a:pt x="750" y="1423"/>
                      </a:lnTo>
                      <a:lnTo>
                        <a:pt x="751" y="1419"/>
                      </a:lnTo>
                      <a:lnTo>
                        <a:pt x="751" y="1420"/>
                      </a:lnTo>
                      <a:lnTo>
                        <a:pt x="751" y="1412"/>
                      </a:lnTo>
                      <a:lnTo>
                        <a:pt x="752" y="1409"/>
                      </a:lnTo>
                      <a:lnTo>
                        <a:pt x="752" y="1408"/>
                      </a:lnTo>
                      <a:lnTo>
                        <a:pt x="753" y="1405"/>
                      </a:lnTo>
                      <a:lnTo>
                        <a:pt x="753" y="1401"/>
                      </a:lnTo>
                      <a:lnTo>
                        <a:pt x="753" y="1402"/>
                      </a:lnTo>
                      <a:lnTo>
                        <a:pt x="754" y="1397"/>
                      </a:lnTo>
                      <a:lnTo>
                        <a:pt x="754" y="1397"/>
                      </a:lnTo>
                      <a:lnTo>
                        <a:pt x="755" y="1386"/>
                      </a:lnTo>
                      <a:lnTo>
                        <a:pt x="755" y="1386"/>
                      </a:lnTo>
                      <a:lnTo>
                        <a:pt x="755" y="1384"/>
                      </a:lnTo>
                      <a:lnTo>
                        <a:pt x="756" y="1379"/>
                      </a:lnTo>
                      <a:lnTo>
                        <a:pt x="756" y="1378"/>
                      </a:lnTo>
                      <a:lnTo>
                        <a:pt x="757" y="1375"/>
                      </a:lnTo>
                      <a:lnTo>
                        <a:pt x="757" y="1371"/>
                      </a:lnTo>
                      <a:lnTo>
                        <a:pt x="757" y="1372"/>
                      </a:lnTo>
                      <a:lnTo>
                        <a:pt x="758" y="1368"/>
                      </a:lnTo>
                      <a:lnTo>
                        <a:pt x="758" y="1371"/>
                      </a:lnTo>
                      <a:lnTo>
                        <a:pt x="759" y="1363"/>
                      </a:lnTo>
                      <a:lnTo>
                        <a:pt x="759" y="1360"/>
                      </a:lnTo>
                      <a:lnTo>
                        <a:pt x="759" y="1355"/>
                      </a:lnTo>
                      <a:lnTo>
                        <a:pt x="760" y="1346"/>
                      </a:lnTo>
                      <a:lnTo>
                        <a:pt x="760" y="1343"/>
                      </a:lnTo>
                      <a:lnTo>
                        <a:pt x="761" y="1343"/>
                      </a:lnTo>
                      <a:lnTo>
                        <a:pt x="761" y="1336"/>
                      </a:lnTo>
                      <a:lnTo>
                        <a:pt x="761" y="1338"/>
                      </a:lnTo>
                      <a:lnTo>
                        <a:pt x="762" y="1337"/>
                      </a:lnTo>
                      <a:lnTo>
                        <a:pt x="762" y="1333"/>
                      </a:lnTo>
                      <a:lnTo>
                        <a:pt x="763" y="1332"/>
                      </a:lnTo>
                      <a:lnTo>
                        <a:pt x="763" y="1332"/>
                      </a:lnTo>
                      <a:lnTo>
                        <a:pt x="763" y="1333"/>
                      </a:lnTo>
                      <a:lnTo>
                        <a:pt x="764" y="1333"/>
                      </a:lnTo>
                      <a:lnTo>
                        <a:pt x="764" y="1329"/>
                      </a:lnTo>
                      <a:lnTo>
                        <a:pt x="765" y="1325"/>
                      </a:lnTo>
                      <a:lnTo>
                        <a:pt x="765" y="1320"/>
                      </a:lnTo>
                      <a:lnTo>
                        <a:pt x="765" y="1320"/>
                      </a:lnTo>
                      <a:lnTo>
                        <a:pt x="766" y="1317"/>
                      </a:lnTo>
                      <a:lnTo>
                        <a:pt x="766" y="1316"/>
                      </a:lnTo>
                      <a:lnTo>
                        <a:pt x="767" y="1311"/>
                      </a:lnTo>
                      <a:lnTo>
                        <a:pt x="767" y="1306"/>
                      </a:lnTo>
                      <a:lnTo>
                        <a:pt x="767" y="1303"/>
                      </a:lnTo>
                      <a:lnTo>
                        <a:pt x="768" y="1306"/>
                      </a:lnTo>
                      <a:lnTo>
                        <a:pt x="768" y="1303"/>
                      </a:lnTo>
                      <a:lnTo>
                        <a:pt x="769" y="1303"/>
                      </a:lnTo>
                      <a:lnTo>
                        <a:pt x="769" y="1297"/>
                      </a:lnTo>
                      <a:lnTo>
                        <a:pt x="769" y="1301"/>
                      </a:lnTo>
                      <a:lnTo>
                        <a:pt x="770" y="1308"/>
                      </a:lnTo>
                      <a:lnTo>
                        <a:pt x="770" y="1303"/>
                      </a:lnTo>
                      <a:lnTo>
                        <a:pt x="771" y="1306"/>
                      </a:lnTo>
                      <a:lnTo>
                        <a:pt x="771" y="1299"/>
                      </a:lnTo>
                      <a:lnTo>
                        <a:pt x="771" y="1290"/>
                      </a:lnTo>
                      <a:lnTo>
                        <a:pt x="772" y="1282"/>
                      </a:lnTo>
                      <a:lnTo>
                        <a:pt x="772" y="1275"/>
                      </a:lnTo>
                      <a:lnTo>
                        <a:pt x="773" y="1267"/>
                      </a:lnTo>
                      <a:lnTo>
                        <a:pt x="773" y="1266"/>
                      </a:lnTo>
                      <a:lnTo>
                        <a:pt x="773" y="1267"/>
                      </a:lnTo>
                      <a:lnTo>
                        <a:pt x="774" y="1267"/>
                      </a:lnTo>
                      <a:lnTo>
                        <a:pt x="774" y="1267"/>
                      </a:lnTo>
                      <a:lnTo>
                        <a:pt x="775" y="1264"/>
                      </a:lnTo>
                      <a:lnTo>
                        <a:pt x="775" y="1267"/>
                      </a:lnTo>
                      <a:lnTo>
                        <a:pt x="775" y="1264"/>
                      </a:lnTo>
                      <a:lnTo>
                        <a:pt x="776" y="1262"/>
                      </a:lnTo>
                      <a:lnTo>
                        <a:pt x="776" y="1260"/>
                      </a:lnTo>
                      <a:lnTo>
                        <a:pt x="777" y="1252"/>
                      </a:lnTo>
                      <a:lnTo>
                        <a:pt x="777" y="1252"/>
                      </a:lnTo>
                      <a:lnTo>
                        <a:pt x="777" y="1249"/>
                      </a:lnTo>
                      <a:lnTo>
                        <a:pt x="778" y="1245"/>
                      </a:lnTo>
                      <a:lnTo>
                        <a:pt x="778" y="1242"/>
                      </a:lnTo>
                      <a:lnTo>
                        <a:pt x="779" y="1246"/>
                      </a:lnTo>
                      <a:lnTo>
                        <a:pt x="779" y="1238"/>
                      </a:lnTo>
                      <a:lnTo>
                        <a:pt x="779" y="1241"/>
                      </a:lnTo>
                      <a:lnTo>
                        <a:pt x="780" y="1236"/>
                      </a:lnTo>
                      <a:lnTo>
                        <a:pt x="780" y="1234"/>
                      </a:lnTo>
                      <a:lnTo>
                        <a:pt x="781" y="1225"/>
                      </a:lnTo>
                      <a:lnTo>
                        <a:pt x="781" y="1227"/>
                      </a:lnTo>
                      <a:lnTo>
                        <a:pt x="781" y="1225"/>
                      </a:lnTo>
                      <a:lnTo>
                        <a:pt x="782" y="1227"/>
                      </a:lnTo>
                      <a:lnTo>
                        <a:pt x="782" y="1225"/>
                      </a:lnTo>
                      <a:lnTo>
                        <a:pt x="783" y="1219"/>
                      </a:lnTo>
                      <a:lnTo>
                        <a:pt x="783" y="1213"/>
                      </a:lnTo>
                      <a:lnTo>
                        <a:pt x="783" y="1215"/>
                      </a:lnTo>
                      <a:lnTo>
                        <a:pt x="784" y="1215"/>
                      </a:lnTo>
                      <a:lnTo>
                        <a:pt x="784" y="1210"/>
                      </a:lnTo>
                      <a:lnTo>
                        <a:pt x="785" y="1210"/>
                      </a:lnTo>
                      <a:lnTo>
                        <a:pt x="785" y="1209"/>
                      </a:lnTo>
                      <a:lnTo>
                        <a:pt x="785" y="1210"/>
                      </a:lnTo>
                      <a:lnTo>
                        <a:pt x="786" y="1202"/>
                      </a:lnTo>
                      <a:lnTo>
                        <a:pt x="786" y="1201"/>
                      </a:lnTo>
                      <a:lnTo>
                        <a:pt x="787" y="1200"/>
                      </a:lnTo>
                      <a:lnTo>
                        <a:pt x="787" y="1200"/>
                      </a:lnTo>
                      <a:lnTo>
                        <a:pt x="787" y="1200"/>
                      </a:lnTo>
                      <a:lnTo>
                        <a:pt x="788" y="1195"/>
                      </a:lnTo>
                      <a:lnTo>
                        <a:pt x="788" y="1188"/>
                      </a:lnTo>
                      <a:lnTo>
                        <a:pt x="789" y="1186"/>
                      </a:lnTo>
                      <a:lnTo>
                        <a:pt x="789" y="1187"/>
                      </a:lnTo>
                      <a:lnTo>
                        <a:pt x="789" y="1186"/>
                      </a:lnTo>
                      <a:lnTo>
                        <a:pt x="790" y="1183"/>
                      </a:lnTo>
                      <a:lnTo>
                        <a:pt x="790" y="1184"/>
                      </a:lnTo>
                      <a:lnTo>
                        <a:pt x="791" y="1186"/>
                      </a:lnTo>
                      <a:lnTo>
                        <a:pt x="791" y="1176"/>
                      </a:lnTo>
                      <a:lnTo>
                        <a:pt x="791" y="1176"/>
                      </a:lnTo>
                      <a:lnTo>
                        <a:pt x="792" y="1181"/>
                      </a:lnTo>
                      <a:lnTo>
                        <a:pt x="792" y="1173"/>
                      </a:lnTo>
                      <a:lnTo>
                        <a:pt x="793" y="1178"/>
                      </a:lnTo>
                      <a:lnTo>
                        <a:pt x="793" y="1178"/>
                      </a:lnTo>
                      <a:lnTo>
                        <a:pt x="793" y="1176"/>
                      </a:lnTo>
                      <a:lnTo>
                        <a:pt x="794" y="1175"/>
                      </a:lnTo>
                      <a:lnTo>
                        <a:pt x="794" y="1169"/>
                      </a:lnTo>
                      <a:lnTo>
                        <a:pt x="795" y="1169"/>
                      </a:lnTo>
                      <a:lnTo>
                        <a:pt x="795" y="1170"/>
                      </a:lnTo>
                      <a:lnTo>
                        <a:pt x="795" y="1163"/>
                      </a:lnTo>
                      <a:lnTo>
                        <a:pt x="796" y="1161"/>
                      </a:lnTo>
                      <a:lnTo>
                        <a:pt x="796" y="1153"/>
                      </a:lnTo>
                      <a:lnTo>
                        <a:pt x="797" y="1151"/>
                      </a:lnTo>
                      <a:lnTo>
                        <a:pt x="797" y="1148"/>
                      </a:lnTo>
                      <a:lnTo>
                        <a:pt x="797" y="1146"/>
                      </a:lnTo>
                      <a:lnTo>
                        <a:pt x="798" y="1148"/>
                      </a:lnTo>
                      <a:lnTo>
                        <a:pt x="798" y="1141"/>
                      </a:lnTo>
                      <a:lnTo>
                        <a:pt x="799" y="1141"/>
                      </a:lnTo>
                      <a:lnTo>
                        <a:pt x="799" y="1139"/>
                      </a:lnTo>
                      <a:lnTo>
                        <a:pt x="800" y="1143"/>
                      </a:lnTo>
                      <a:lnTo>
                        <a:pt x="800" y="1136"/>
                      </a:lnTo>
                      <a:lnTo>
                        <a:pt x="800" y="1136"/>
                      </a:lnTo>
                      <a:lnTo>
                        <a:pt x="801" y="1139"/>
                      </a:lnTo>
                      <a:lnTo>
                        <a:pt x="801" y="1138"/>
                      </a:lnTo>
                      <a:lnTo>
                        <a:pt x="802" y="1128"/>
                      </a:lnTo>
                      <a:lnTo>
                        <a:pt x="802" y="1127"/>
                      </a:lnTo>
                      <a:lnTo>
                        <a:pt x="802" y="1126"/>
                      </a:lnTo>
                      <a:lnTo>
                        <a:pt x="803" y="1119"/>
                      </a:lnTo>
                      <a:lnTo>
                        <a:pt x="803" y="1114"/>
                      </a:lnTo>
                      <a:lnTo>
                        <a:pt x="804" y="1110"/>
                      </a:lnTo>
                      <a:lnTo>
                        <a:pt x="804" y="1107"/>
                      </a:lnTo>
                      <a:lnTo>
                        <a:pt x="804" y="1111"/>
                      </a:lnTo>
                      <a:lnTo>
                        <a:pt x="805" y="1115"/>
                      </a:lnTo>
                      <a:lnTo>
                        <a:pt x="805" y="1117"/>
                      </a:lnTo>
                      <a:lnTo>
                        <a:pt x="806" y="1117"/>
                      </a:lnTo>
                      <a:lnTo>
                        <a:pt x="806" y="1117"/>
                      </a:lnTo>
                      <a:lnTo>
                        <a:pt x="806" y="1119"/>
                      </a:lnTo>
                      <a:lnTo>
                        <a:pt x="807" y="1109"/>
                      </a:lnTo>
                      <a:lnTo>
                        <a:pt x="807" y="1106"/>
                      </a:lnTo>
                      <a:lnTo>
                        <a:pt x="808" y="1111"/>
                      </a:lnTo>
                      <a:lnTo>
                        <a:pt x="808" y="1101"/>
                      </a:lnTo>
                      <a:lnTo>
                        <a:pt x="808" y="1102"/>
                      </a:lnTo>
                      <a:lnTo>
                        <a:pt x="809" y="1099"/>
                      </a:lnTo>
                      <a:lnTo>
                        <a:pt x="809" y="1097"/>
                      </a:lnTo>
                      <a:lnTo>
                        <a:pt x="810" y="1096"/>
                      </a:lnTo>
                      <a:lnTo>
                        <a:pt x="810" y="1095"/>
                      </a:lnTo>
                      <a:lnTo>
                        <a:pt x="810" y="1096"/>
                      </a:lnTo>
                      <a:lnTo>
                        <a:pt x="811" y="1090"/>
                      </a:lnTo>
                      <a:lnTo>
                        <a:pt x="811" y="1087"/>
                      </a:lnTo>
                      <a:lnTo>
                        <a:pt x="812" y="1087"/>
                      </a:lnTo>
                      <a:lnTo>
                        <a:pt x="812" y="1084"/>
                      </a:lnTo>
                      <a:lnTo>
                        <a:pt x="812" y="1085"/>
                      </a:lnTo>
                      <a:lnTo>
                        <a:pt x="813" y="1085"/>
                      </a:lnTo>
                      <a:lnTo>
                        <a:pt x="813" y="1085"/>
                      </a:lnTo>
                      <a:lnTo>
                        <a:pt x="814" y="1085"/>
                      </a:lnTo>
                      <a:lnTo>
                        <a:pt x="814" y="1082"/>
                      </a:lnTo>
                      <a:lnTo>
                        <a:pt x="814" y="1078"/>
                      </a:lnTo>
                      <a:lnTo>
                        <a:pt x="815" y="1075"/>
                      </a:lnTo>
                      <a:lnTo>
                        <a:pt x="815" y="1077"/>
                      </a:lnTo>
                      <a:lnTo>
                        <a:pt x="816" y="1073"/>
                      </a:lnTo>
                      <a:lnTo>
                        <a:pt x="816" y="1078"/>
                      </a:lnTo>
                      <a:lnTo>
                        <a:pt x="816" y="1077"/>
                      </a:lnTo>
                      <a:lnTo>
                        <a:pt x="817" y="1078"/>
                      </a:lnTo>
                      <a:lnTo>
                        <a:pt x="817" y="1067"/>
                      </a:lnTo>
                      <a:lnTo>
                        <a:pt x="818" y="1070"/>
                      </a:lnTo>
                      <a:lnTo>
                        <a:pt x="818" y="1068"/>
                      </a:lnTo>
                      <a:lnTo>
                        <a:pt x="818" y="1067"/>
                      </a:lnTo>
                      <a:lnTo>
                        <a:pt x="819" y="1063"/>
                      </a:lnTo>
                      <a:lnTo>
                        <a:pt x="819" y="1059"/>
                      </a:lnTo>
                      <a:lnTo>
                        <a:pt x="820" y="1056"/>
                      </a:lnTo>
                      <a:lnTo>
                        <a:pt x="820" y="1060"/>
                      </a:lnTo>
                      <a:lnTo>
                        <a:pt x="820" y="1060"/>
                      </a:lnTo>
                      <a:lnTo>
                        <a:pt x="821" y="1060"/>
                      </a:lnTo>
                      <a:lnTo>
                        <a:pt x="821" y="1054"/>
                      </a:lnTo>
                      <a:lnTo>
                        <a:pt x="822" y="1050"/>
                      </a:lnTo>
                      <a:lnTo>
                        <a:pt x="822" y="1052"/>
                      </a:lnTo>
                      <a:lnTo>
                        <a:pt x="822" y="1045"/>
                      </a:lnTo>
                      <a:lnTo>
                        <a:pt x="823" y="1051"/>
                      </a:lnTo>
                      <a:lnTo>
                        <a:pt x="823" y="1050"/>
                      </a:lnTo>
                      <a:lnTo>
                        <a:pt x="824" y="1043"/>
                      </a:lnTo>
                      <a:lnTo>
                        <a:pt x="824" y="1045"/>
                      </a:lnTo>
                      <a:lnTo>
                        <a:pt x="824" y="1042"/>
                      </a:lnTo>
                      <a:lnTo>
                        <a:pt x="825" y="1041"/>
                      </a:lnTo>
                      <a:lnTo>
                        <a:pt x="825" y="1041"/>
                      </a:lnTo>
                      <a:lnTo>
                        <a:pt x="826" y="1038"/>
                      </a:lnTo>
                      <a:lnTo>
                        <a:pt x="826" y="1037"/>
                      </a:lnTo>
                      <a:lnTo>
                        <a:pt x="826" y="1033"/>
                      </a:lnTo>
                      <a:lnTo>
                        <a:pt x="827" y="1026"/>
                      </a:lnTo>
                      <a:lnTo>
                        <a:pt x="827" y="1026"/>
                      </a:lnTo>
                      <a:lnTo>
                        <a:pt x="828" y="1023"/>
                      </a:lnTo>
                      <a:lnTo>
                        <a:pt x="828" y="1026"/>
                      </a:lnTo>
                      <a:lnTo>
                        <a:pt x="828" y="1022"/>
                      </a:lnTo>
                      <a:lnTo>
                        <a:pt x="829" y="1022"/>
                      </a:lnTo>
                      <a:lnTo>
                        <a:pt x="829" y="1024"/>
                      </a:lnTo>
                      <a:lnTo>
                        <a:pt x="830" y="1023"/>
                      </a:lnTo>
                      <a:lnTo>
                        <a:pt x="830" y="1020"/>
                      </a:lnTo>
                      <a:lnTo>
                        <a:pt x="830" y="1021"/>
                      </a:lnTo>
                      <a:lnTo>
                        <a:pt x="831" y="1021"/>
                      </a:lnTo>
                      <a:lnTo>
                        <a:pt x="831" y="1018"/>
                      </a:lnTo>
                      <a:lnTo>
                        <a:pt x="832" y="1021"/>
                      </a:lnTo>
                      <a:lnTo>
                        <a:pt x="832" y="1022"/>
                      </a:lnTo>
                      <a:lnTo>
                        <a:pt x="832" y="1026"/>
                      </a:lnTo>
                      <a:lnTo>
                        <a:pt x="833" y="1022"/>
                      </a:lnTo>
                      <a:lnTo>
                        <a:pt x="833" y="1021"/>
                      </a:lnTo>
                      <a:lnTo>
                        <a:pt x="834" y="1020"/>
                      </a:lnTo>
                      <a:lnTo>
                        <a:pt x="834" y="1015"/>
                      </a:lnTo>
                      <a:lnTo>
                        <a:pt x="834" y="1013"/>
                      </a:lnTo>
                      <a:lnTo>
                        <a:pt x="835" y="1011"/>
                      </a:lnTo>
                      <a:lnTo>
                        <a:pt x="835" y="1009"/>
                      </a:lnTo>
                      <a:lnTo>
                        <a:pt x="836" y="1013"/>
                      </a:lnTo>
                      <a:lnTo>
                        <a:pt x="836" y="1014"/>
                      </a:lnTo>
                      <a:lnTo>
                        <a:pt x="836" y="1015"/>
                      </a:lnTo>
                      <a:lnTo>
                        <a:pt x="837" y="1016"/>
                      </a:lnTo>
                      <a:lnTo>
                        <a:pt x="837" y="1017"/>
                      </a:lnTo>
                      <a:lnTo>
                        <a:pt x="838" y="1014"/>
                      </a:lnTo>
                      <a:lnTo>
                        <a:pt x="838" y="1006"/>
                      </a:lnTo>
                      <a:lnTo>
                        <a:pt x="838" y="1001"/>
                      </a:lnTo>
                      <a:lnTo>
                        <a:pt x="839" y="1004"/>
                      </a:lnTo>
                      <a:lnTo>
                        <a:pt x="839" y="993"/>
                      </a:lnTo>
                      <a:lnTo>
                        <a:pt x="840" y="994"/>
                      </a:lnTo>
                      <a:lnTo>
                        <a:pt x="840" y="996"/>
                      </a:lnTo>
                      <a:lnTo>
                        <a:pt x="840" y="996"/>
                      </a:lnTo>
                      <a:lnTo>
                        <a:pt x="841" y="993"/>
                      </a:lnTo>
                      <a:lnTo>
                        <a:pt x="841" y="994"/>
                      </a:lnTo>
                      <a:lnTo>
                        <a:pt x="842" y="993"/>
                      </a:lnTo>
                      <a:lnTo>
                        <a:pt x="842" y="993"/>
                      </a:lnTo>
                      <a:lnTo>
                        <a:pt x="842" y="985"/>
                      </a:lnTo>
                      <a:lnTo>
                        <a:pt x="843" y="988"/>
                      </a:lnTo>
                      <a:lnTo>
                        <a:pt x="843" y="986"/>
                      </a:lnTo>
                      <a:lnTo>
                        <a:pt x="844" y="988"/>
                      </a:lnTo>
                      <a:lnTo>
                        <a:pt x="844" y="988"/>
                      </a:lnTo>
                      <a:lnTo>
                        <a:pt x="844" y="986"/>
                      </a:lnTo>
                      <a:lnTo>
                        <a:pt x="845" y="987"/>
                      </a:lnTo>
                      <a:lnTo>
                        <a:pt x="845" y="983"/>
                      </a:lnTo>
                      <a:lnTo>
                        <a:pt x="846" y="979"/>
                      </a:lnTo>
                      <a:lnTo>
                        <a:pt x="846" y="985"/>
                      </a:lnTo>
                      <a:lnTo>
                        <a:pt x="846" y="982"/>
                      </a:lnTo>
                      <a:lnTo>
                        <a:pt x="847" y="976"/>
                      </a:lnTo>
                      <a:lnTo>
                        <a:pt x="847" y="977"/>
                      </a:lnTo>
                      <a:lnTo>
                        <a:pt x="848" y="976"/>
                      </a:lnTo>
                      <a:lnTo>
                        <a:pt x="848" y="972"/>
                      </a:lnTo>
                      <a:lnTo>
                        <a:pt x="848" y="968"/>
                      </a:lnTo>
                      <a:lnTo>
                        <a:pt x="849" y="972"/>
                      </a:lnTo>
                      <a:lnTo>
                        <a:pt x="849" y="972"/>
                      </a:lnTo>
                      <a:lnTo>
                        <a:pt x="850" y="976"/>
                      </a:lnTo>
                      <a:lnTo>
                        <a:pt x="850" y="974"/>
                      </a:lnTo>
                      <a:lnTo>
                        <a:pt x="850" y="969"/>
                      </a:lnTo>
                      <a:lnTo>
                        <a:pt x="851" y="961"/>
                      </a:lnTo>
                      <a:lnTo>
                        <a:pt x="851" y="969"/>
                      </a:lnTo>
                      <a:lnTo>
                        <a:pt x="852" y="971"/>
                      </a:lnTo>
                      <a:lnTo>
                        <a:pt x="852" y="968"/>
                      </a:lnTo>
                      <a:lnTo>
                        <a:pt x="852" y="964"/>
                      </a:lnTo>
                      <a:lnTo>
                        <a:pt x="853" y="964"/>
                      </a:lnTo>
                      <a:lnTo>
                        <a:pt x="853" y="966"/>
                      </a:lnTo>
                      <a:lnTo>
                        <a:pt x="854" y="962"/>
                      </a:lnTo>
                      <a:lnTo>
                        <a:pt x="854" y="962"/>
                      </a:lnTo>
                      <a:lnTo>
                        <a:pt x="854" y="965"/>
                      </a:lnTo>
                      <a:lnTo>
                        <a:pt x="855" y="959"/>
                      </a:lnTo>
                      <a:lnTo>
                        <a:pt x="855" y="959"/>
                      </a:lnTo>
                      <a:lnTo>
                        <a:pt x="856" y="954"/>
                      </a:lnTo>
                      <a:lnTo>
                        <a:pt x="856" y="949"/>
                      </a:lnTo>
                      <a:lnTo>
                        <a:pt x="856" y="947"/>
                      </a:lnTo>
                      <a:lnTo>
                        <a:pt x="857" y="948"/>
                      </a:lnTo>
                      <a:lnTo>
                        <a:pt x="857" y="950"/>
                      </a:lnTo>
                      <a:lnTo>
                        <a:pt x="858" y="950"/>
                      </a:lnTo>
                      <a:lnTo>
                        <a:pt x="858" y="940"/>
                      </a:lnTo>
                      <a:lnTo>
                        <a:pt x="858" y="939"/>
                      </a:lnTo>
                      <a:lnTo>
                        <a:pt x="859" y="932"/>
                      </a:lnTo>
                      <a:lnTo>
                        <a:pt x="859" y="935"/>
                      </a:lnTo>
                      <a:lnTo>
                        <a:pt x="860" y="937"/>
                      </a:lnTo>
                      <a:lnTo>
                        <a:pt x="860" y="937"/>
                      </a:lnTo>
                      <a:lnTo>
                        <a:pt x="860" y="937"/>
                      </a:lnTo>
                      <a:lnTo>
                        <a:pt x="861" y="929"/>
                      </a:lnTo>
                      <a:lnTo>
                        <a:pt x="861" y="924"/>
                      </a:lnTo>
                      <a:lnTo>
                        <a:pt x="862" y="920"/>
                      </a:lnTo>
                      <a:lnTo>
                        <a:pt x="862" y="917"/>
                      </a:lnTo>
                      <a:lnTo>
                        <a:pt x="863" y="915"/>
                      </a:lnTo>
                      <a:lnTo>
                        <a:pt x="863" y="906"/>
                      </a:lnTo>
                      <a:lnTo>
                        <a:pt x="863" y="900"/>
                      </a:lnTo>
                      <a:lnTo>
                        <a:pt x="864" y="898"/>
                      </a:lnTo>
                      <a:lnTo>
                        <a:pt x="864" y="891"/>
                      </a:lnTo>
                      <a:lnTo>
                        <a:pt x="865" y="886"/>
                      </a:lnTo>
                      <a:lnTo>
                        <a:pt x="865" y="887"/>
                      </a:lnTo>
                      <a:lnTo>
                        <a:pt x="865" y="883"/>
                      </a:lnTo>
                      <a:lnTo>
                        <a:pt x="866" y="878"/>
                      </a:lnTo>
                      <a:lnTo>
                        <a:pt x="866" y="873"/>
                      </a:lnTo>
                      <a:lnTo>
                        <a:pt x="867" y="866"/>
                      </a:lnTo>
                      <a:lnTo>
                        <a:pt x="867" y="863"/>
                      </a:lnTo>
                      <a:lnTo>
                        <a:pt x="867" y="860"/>
                      </a:lnTo>
                      <a:lnTo>
                        <a:pt x="868" y="856"/>
                      </a:lnTo>
                      <a:lnTo>
                        <a:pt x="868" y="855"/>
                      </a:lnTo>
                      <a:lnTo>
                        <a:pt x="869" y="846"/>
                      </a:lnTo>
                      <a:lnTo>
                        <a:pt x="869" y="846"/>
                      </a:lnTo>
                      <a:lnTo>
                        <a:pt x="869" y="837"/>
                      </a:lnTo>
                      <a:lnTo>
                        <a:pt x="870" y="833"/>
                      </a:lnTo>
                      <a:lnTo>
                        <a:pt x="870" y="831"/>
                      </a:lnTo>
                      <a:lnTo>
                        <a:pt x="871" y="821"/>
                      </a:lnTo>
                      <a:lnTo>
                        <a:pt x="871" y="820"/>
                      </a:lnTo>
                      <a:lnTo>
                        <a:pt x="871" y="817"/>
                      </a:lnTo>
                      <a:lnTo>
                        <a:pt x="872" y="818"/>
                      </a:lnTo>
                      <a:lnTo>
                        <a:pt x="872" y="814"/>
                      </a:lnTo>
                      <a:lnTo>
                        <a:pt x="873" y="812"/>
                      </a:lnTo>
                      <a:lnTo>
                        <a:pt x="873" y="810"/>
                      </a:lnTo>
                      <a:lnTo>
                        <a:pt x="873" y="804"/>
                      </a:lnTo>
                      <a:lnTo>
                        <a:pt x="874" y="798"/>
                      </a:lnTo>
                      <a:lnTo>
                        <a:pt x="874" y="795"/>
                      </a:lnTo>
                      <a:lnTo>
                        <a:pt x="875" y="787"/>
                      </a:lnTo>
                      <a:lnTo>
                        <a:pt x="875" y="790"/>
                      </a:lnTo>
                      <a:lnTo>
                        <a:pt x="875" y="787"/>
                      </a:lnTo>
                      <a:lnTo>
                        <a:pt x="876" y="783"/>
                      </a:lnTo>
                      <a:lnTo>
                        <a:pt x="876" y="777"/>
                      </a:lnTo>
                      <a:lnTo>
                        <a:pt x="877" y="772"/>
                      </a:lnTo>
                      <a:lnTo>
                        <a:pt x="877" y="764"/>
                      </a:lnTo>
                      <a:lnTo>
                        <a:pt x="877" y="770"/>
                      </a:lnTo>
                      <a:lnTo>
                        <a:pt x="878" y="765"/>
                      </a:lnTo>
                      <a:lnTo>
                        <a:pt x="878" y="760"/>
                      </a:lnTo>
                      <a:lnTo>
                        <a:pt x="879" y="752"/>
                      </a:lnTo>
                      <a:lnTo>
                        <a:pt x="879" y="750"/>
                      </a:lnTo>
                      <a:lnTo>
                        <a:pt x="879" y="749"/>
                      </a:lnTo>
                      <a:lnTo>
                        <a:pt x="880" y="739"/>
                      </a:lnTo>
                      <a:lnTo>
                        <a:pt x="880" y="739"/>
                      </a:lnTo>
                      <a:lnTo>
                        <a:pt x="881" y="735"/>
                      </a:lnTo>
                      <a:lnTo>
                        <a:pt x="881" y="731"/>
                      </a:lnTo>
                      <a:lnTo>
                        <a:pt x="881" y="728"/>
                      </a:lnTo>
                      <a:lnTo>
                        <a:pt x="882" y="721"/>
                      </a:lnTo>
                      <a:lnTo>
                        <a:pt x="882" y="718"/>
                      </a:lnTo>
                      <a:lnTo>
                        <a:pt x="883" y="714"/>
                      </a:lnTo>
                      <a:lnTo>
                        <a:pt x="883" y="718"/>
                      </a:lnTo>
                      <a:lnTo>
                        <a:pt x="883" y="721"/>
                      </a:lnTo>
                      <a:lnTo>
                        <a:pt x="884" y="716"/>
                      </a:lnTo>
                      <a:lnTo>
                        <a:pt x="884" y="719"/>
                      </a:lnTo>
                      <a:lnTo>
                        <a:pt x="885" y="719"/>
                      </a:lnTo>
                      <a:lnTo>
                        <a:pt x="885" y="714"/>
                      </a:lnTo>
                      <a:lnTo>
                        <a:pt x="885" y="716"/>
                      </a:lnTo>
                      <a:lnTo>
                        <a:pt x="886" y="718"/>
                      </a:lnTo>
                      <a:lnTo>
                        <a:pt x="886" y="713"/>
                      </a:lnTo>
                      <a:lnTo>
                        <a:pt x="887" y="716"/>
                      </a:lnTo>
                      <a:lnTo>
                        <a:pt x="887" y="718"/>
                      </a:lnTo>
                      <a:lnTo>
                        <a:pt x="887" y="718"/>
                      </a:lnTo>
                      <a:lnTo>
                        <a:pt x="888" y="716"/>
                      </a:lnTo>
                      <a:lnTo>
                        <a:pt x="888" y="723"/>
                      </a:lnTo>
                      <a:lnTo>
                        <a:pt x="889" y="728"/>
                      </a:lnTo>
                      <a:lnTo>
                        <a:pt x="889" y="731"/>
                      </a:lnTo>
                      <a:lnTo>
                        <a:pt x="889" y="729"/>
                      </a:lnTo>
                      <a:lnTo>
                        <a:pt x="890" y="739"/>
                      </a:lnTo>
                      <a:lnTo>
                        <a:pt x="890" y="738"/>
                      </a:lnTo>
                      <a:lnTo>
                        <a:pt x="891" y="744"/>
                      </a:lnTo>
                      <a:lnTo>
                        <a:pt x="891" y="747"/>
                      </a:lnTo>
                      <a:lnTo>
                        <a:pt x="891" y="755"/>
                      </a:lnTo>
                      <a:lnTo>
                        <a:pt x="892" y="761"/>
                      </a:lnTo>
                      <a:lnTo>
                        <a:pt x="892" y="765"/>
                      </a:lnTo>
                      <a:lnTo>
                        <a:pt x="893" y="770"/>
                      </a:lnTo>
                      <a:lnTo>
                        <a:pt x="893" y="783"/>
                      </a:lnTo>
                      <a:lnTo>
                        <a:pt x="893" y="793"/>
                      </a:lnTo>
                      <a:lnTo>
                        <a:pt x="894" y="801"/>
                      </a:lnTo>
                      <a:lnTo>
                        <a:pt x="894" y="814"/>
                      </a:lnTo>
                      <a:lnTo>
                        <a:pt x="895" y="824"/>
                      </a:lnTo>
                      <a:lnTo>
                        <a:pt x="895" y="833"/>
                      </a:lnTo>
                      <a:lnTo>
                        <a:pt x="895" y="841"/>
                      </a:lnTo>
                      <a:lnTo>
                        <a:pt x="896" y="854"/>
                      </a:lnTo>
                      <a:lnTo>
                        <a:pt x="896" y="869"/>
                      </a:lnTo>
                      <a:lnTo>
                        <a:pt x="897" y="885"/>
                      </a:lnTo>
                      <a:lnTo>
                        <a:pt x="897" y="893"/>
                      </a:lnTo>
                      <a:lnTo>
                        <a:pt x="897" y="900"/>
                      </a:lnTo>
                      <a:lnTo>
                        <a:pt x="898" y="903"/>
                      </a:lnTo>
                      <a:lnTo>
                        <a:pt x="898" y="915"/>
                      </a:lnTo>
                      <a:lnTo>
                        <a:pt x="899" y="930"/>
                      </a:lnTo>
                      <a:lnTo>
                        <a:pt x="899" y="939"/>
                      </a:lnTo>
                      <a:lnTo>
                        <a:pt x="899" y="949"/>
                      </a:lnTo>
                      <a:lnTo>
                        <a:pt x="900" y="966"/>
                      </a:lnTo>
                      <a:lnTo>
                        <a:pt x="900" y="977"/>
                      </a:lnTo>
                      <a:lnTo>
                        <a:pt x="901" y="980"/>
                      </a:lnTo>
                      <a:lnTo>
                        <a:pt x="901" y="986"/>
                      </a:lnTo>
                      <a:lnTo>
                        <a:pt x="901" y="993"/>
                      </a:lnTo>
                      <a:lnTo>
                        <a:pt x="902" y="989"/>
                      </a:lnTo>
                      <a:lnTo>
                        <a:pt x="902" y="993"/>
                      </a:lnTo>
                      <a:lnTo>
                        <a:pt x="903" y="996"/>
                      </a:lnTo>
                      <a:lnTo>
                        <a:pt x="903" y="997"/>
                      </a:lnTo>
                      <a:lnTo>
                        <a:pt x="903" y="1006"/>
                      </a:lnTo>
                      <a:lnTo>
                        <a:pt x="904" y="1013"/>
                      </a:lnTo>
                      <a:lnTo>
                        <a:pt x="904" y="1017"/>
                      </a:lnTo>
                      <a:lnTo>
                        <a:pt x="905" y="1017"/>
                      </a:lnTo>
                      <a:lnTo>
                        <a:pt x="905" y="1011"/>
                      </a:lnTo>
                      <a:lnTo>
                        <a:pt x="905" y="1013"/>
                      </a:lnTo>
                      <a:lnTo>
                        <a:pt x="906" y="1013"/>
                      </a:lnTo>
                      <a:lnTo>
                        <a:pt x="906" y="1015"/>
                      </a:lnTo>
                      <a:lnTo>
                        <a:pt x="907" y="1016"/>
                      </a:lnTo>
                      <a:lnTo>
                        <a:pt x="907" y="1011"/>
                      </a:lnTo>
                      <a:lnTo>
                        <a:pt x="907" y="1009"/>
                      </a:lnTo>
                      <a:lnTo>
                        <a:pt x="908" y="1001"/>
                      </a:lnTo>
                      <a:lnTo>
                        <a:pt x="908" y="993"/>
                      </a:lnTo>
                      <a:lnTo>
                        <a:pt x="909" y="988"/>
                      </a:lnTo>
                      <a:lnTo>
                        <a:pt x="909" y="987"/>
                      </a:lnTo>
                      <a:lnTo>
                        <a:pt x="909" y="979"/>
                      </a:lnTo>
                      <a:lnTo>
                        <a:pt x="910" y="972"/>
                      </a:lnTo>
                      <a:lnTo>
                        <a:pt x="910" y="966"/>
                      </a:lnTo>
                      <a:lnTo>
                        <a:pt x="911" y="961"/>
                      </a:lnTo>
                      <a:lnTo>
                        <a:pt x="911" y="952"/>
                      </a:lnTo>
                      <a:lnTo>
                        <a:pt x="911" y="950"/>
                      </a:lnTo>
                      <a:lnTo>
                        <a:pt x="912" y="951"/>
                      </a:lnTo>
                      <a:lnTo>
                        <a:pt x="912" y="951"/>
                      </a:lnTo>
                      <a:lnTo>
                        <a:pt x="913" y="948"/>
                      </a:lnTo>
                      <a:lnTo>
                        <a:pt x="913" y="942"/>
                      </a:lnTo>
                      <a:lnTo>
                        <a:pt x="913" y="940"/>
                      </a:lnTo>
                      <a:lnTo>
                        <a:pt x="914" y="935"/>
                      </a:lnTo>
                      <a:lnTo>
                        <a:pt x="914" y="935"/>
                      </a:lnTo>
                      <a:lnTo>
                        <a:pt x="915" y="934"/>
                      </a:lnTo>
                      <a:lnTo>
                        <a:pt x="915" y="928"/>
                      </a:lnTo>
                      <a:lnTo>
                        <a:pt x="915" y="920"/>
                      </a:lnTo>
                      <a:lnTo>
                        <a:pt x="916" y="920"/>
                      </a:lnTo>
                      <a:lnTo>
                        <a:pt x="916" y="909"/>
                      </a:lnTo>
                      <a:lnTo>
                        <a:pt x="917" y="903"/>
                      </a:lnTo>
                      <a:lnTo>
                        <a:pt x="917" y="898"/>
                      </a:lnTo>
                      <a:lnTo>
                        <a:pt x="917" y="885"/>
                      </a:lnTo>
                      <a:lnTo>
                        <a:pt x="918" y="877"/>
                      </a:lnTo>
                      <a:lnTo>
                        <a:pt x="918" y="861"/>
                      </a:lnTo>
                      <a:lnTo>
                        <a:pt x="919" y="854"/>
                      </a:lnTo>
                      <a:lnTo>
                        <a:pt x="919" y="839"/>
                      </a:lnTo>
                      <a:lnTo>
                        <a:pt x="919" y="823"/>
                      </a:lnTo>
                      <a:lnTo>
                        <a:pt x="920" y="806"/>
                      </a:lnTo>
                      <a:lnTo>
                        <a:pt x="920" y="784"/>
                      </a:lnTo>
                      <a:lnTo>
                        <a:pt x="921" y="760"/>
                      </a:lnTo>
                      <a:lnTo>
                        <a:pt x="921" y="735"/>
                      </a:lnTo>
                      <a:lnTo>
                        <a:pt x="921" y="706"/>
                      </a:lnTo>
                      <a:lnTo>
                        <a:pt x="922" y="684"/>
                      </a:lnTo>
                      <a:lnTo>
                        <a:pt x="922" y="659"/>
                      </a:lnTo>
                      <a:lnTo>
                        <a:pt x="923" y="635"/>
                      </a:lnTo>
                      <a:lnTo>
                        <a:pt x="923" y="610"/>
                      </a:lnTo>
                      <a:lnTo>
                        <a:pt x="923" y="583"/>
                      </a:lnTo>
                      <a:lnTo>
                        <a:pt x="924" y="553"/>
                      </a:lnTo>
                      <a:lnTo>
                        <a:pt x="924" y="524"/>
                      </a:lnTo>
                      <a:lnTo>
                        <a:pt x="925" y="492"/>
                      </a:lnTo>
                      <a:lnTo>
                        <a:pt x="925" y="455"/>
                      </a:lnTo>
                      <a:lnTo>
                        <a:pt x="925" y="417"/>
                      </a:lnTo>
                      <a:lnTo>
                        <a:pt x="926" y="378"/>
                      </a:lnTo>
                      <a:lnTo>
                        <a:pt x="926" y="339"/>
                      </a:lnTo>
                      <a:lnTo>
                        <a:pt x="927" y="295"/>
                      </a:lnTo>
                      <a:lnTo>
                        <a:pt x="927" y="259"/>
                      </a:lnTo>
                      <a:lnTo>
                        <a:pt x="928" y="224"/>
                      </a:lnTo>
                      <a:lnTo>
                        <a:pt x="928" y="192"/>
                      </a:lnTo>
                      <a:lnTo>
                        <a:pt x="928" y="166"/>
                      </a:lnTo>
                      <a:lnTo>
                        <a:pt x="929" y="149"/>
                      </a:lnTo>
                      <a:lnTo>
                        <a:pt x="929" y="135"/>
                      </a:lnTo>
                      <a:lnTo>
                        <a:pt x="930" y="128"/>
                      </a:lnTo>
                      <a:lnTo>
                        <a:pt x="930" y="118"/>
                      </a:lnTo>
                      <a:lnTo>
                        <a:pt x="930" y="109"/>
                      </a:lnTo>
                      <a:lnTo>
                        <a:pt x="931" y="99"/>
                      </a:lnTo>
                      <a:lnTo>
                        <a:pt x="931" y="101"/>
                      </a:lnTo>
                      <a:lnTo>
                        <a:pt x="932" y="99"/>
                      </a:lnTo>
                      <a:lnTo>
                        <a:pt x="932" y="96"/>
                      </a:lnTo>
                      <a:lnTo>
                        <a:pt x="932" y="101"/>
                      </a:lnTo>
                      <a:lnTo>
                        <a:pt x="933" y="113"/>
                      </a:lnTo>
                      <a:lnTo>
                        <a:pt x="933" y="118"/>
                      </a:lnTo>
                      <a:lnTo>
                        <a:pt x="934" y="135"/>
                      </a:lnTo>
                      <a:lnTo>
                        <a:pt x="934" y="147"/>
                      </a:lnTo>
                      <a:lnTo>
                        <a:pt x="934" y="165"/>
                      </a:lnTo>
                      <a:lnTo>
                        <a:pt x="935" y="184"/>
                      </a:lnTo>
                      <a:lnTo>
                        <a:pt x="935" y="198"/>
                      </a:lnTo>
                      <a:lnTo>
                        <a:pt x="936" y="216"/>
                      </a:lnTo>
                      <a:lnTo>
                        <a:pt x="936" y="236"/>
                      </a:lnTo>
                      <a:lnTo>
                        <a:pt x="936" y="244"/>
                      </a:lnTo>
                      <a:lnTo>
                        <a:pt x="937" y="261"/>
                      </a:lnTo>
                      <a:lnTo>
                        <a:pt x="937" y="276"/>
                      </a:lnTo>
                      <a:lnTo>
                        <a:pt x="938" y="297"/>
                      </a:lnTo>
                      <a:lnTo>
                        <a:pt x="938" y="315"/>
                      </a:lnTo>
                      <a:lnTo>
                        <a:pt x="938" y="340"/>
                      </a:lnTo>
                      <a:lnTo>
                        <a:pt x="939" y="357"/>
                      </a:lnTo>
                      <a:lnTo>
                        <a:pt x="939" y="371"/>
                      </a:lnTo>
                      <a:lnTo>
                        <a:pt x="940" y="388"/>
                      </a:lnTo>
                      <a:lnTo>
                        <a:pt x="940" y="402"/>
                      </a:lnTo>
                      <a:lnTo>
                        <a:pt x="940" y="418"/>
                      </a:lnTo>
                      <a:lnTo>
                        <a:pt x="941" y="428"/>
                      </a:lnTo>
                      <a:lnTo>
                        <a:pt x="941" y="441"/>
                      </a:lnTo>
                      <a:lnTo>
                        <a:pt x="942" y="453"/>
                      </a:lnTo>
                      <a:lnTo>
                        <a:pt x="942" y="463"/>
                      </a:lnTo>
                      <a:lnTo>
                        <a:pt x="942" y="465"/>
                      </a:lnTo>
                      <a:lnTo>
                        <a:pt x="943" y="474"/>
                      </a:lnTo>
                      <a:lnTo>
                        <a:pt x="943" y="482"/>
                      </a:lnTo>
                      <a:lnTo>
                        <a:pt x="944" y="490"/>
                      </a:lnTo>
                      <a:lnTo>
                        <a:pt x="944" y="496"/>
                      </a:lnTo>
                      <a:lnTo>
                        <a:pt x="944" y="502"/>
                      </a:lnTo>
                      <a:lnTo>
                        <a:pt x="945" y="510"/>
                      </a:lnTo>
                      <a:lnTo>
                        <a:pt x="945" y="519"/>
                      </a:lnTo>
                      <a:lnTo>
                        <a:pt x="946" y="532"/>
                      </a:lnTo>
                      <a:lnTo>
                        <a:pt x="946" y="538"/>
                      </a:lnTo>
                      <a:lnTo>
                        <a:pt x="946" y="544"/>
                      </a:lnTo>
                      <a:lnTo>
                        <a:pt x="947" y="551"/>
                      </a:lnTo>
                      <a:lnTo>
                        <a:pt x="947" y="562"/>
                      </a:lnTo>
                      <a:lnTo>
                        <a:pt x="948" y="564"/>
                      </a:lnTo>
                      <a:lnTo>
                        <a:pt x="948" y="573"/>
                      </a:lnTo>
                      <a:lnTo>
                        <a:pt x="948" y="588"/>
                      </a:lnTo>
                      <a:lnTo>
                        <a:pt x="949" y="593"/>
                      </a:lnTo>
                      <a:lnTo>
                        <a:pt x="949" y="603"/>
                      </a:lnTo>
                      <a:lnTo>
                        <a:pt x="950" y="610"/>
                      </a:lnTo>
                      <a:lnTo>
                        <a:pt x="950" y="622"/>
                      </a:lnTo>
                      <a:lnTo>
                        <a:pt x="950" y="629"/>
                      </a:lnTo>
                      <a:lnTo>
                        <a:pt x="951" y="641"/>
                      </a:lnTo>
                      <a:lnTo>
                        <a:pt x="951" y="652"/>
                      </a:lnTo>
                      <a:lnTo>
                        <a:pt x="952" y="665"/>
                      </a:lnTo>
                      <a:lnTo>
                        <a:pt x="952" y="673"/>
                      </a:lnTo>
                      <a:lnTo>
                        <a:pt x="952" y="681"/>
                      </a:lnTo>
                      <a:lnTo>
                        <a:pt x="953" y="687"/>
                      </a:lnTo>
                      <a:lnTo>
                        <a:pt x="953" y="696"/>
                      </a:lnTo>
                      <a:lnTo>
                        <a:pt x="954" y="705"/>
                      </a:lnTo>
                      <a:lnTo>
                        <a:pt x="954" y="710"/>
                      </a:lnTo>
                      <a:lnTo>
                        <a:pt x="954" y="719"/>
                      </a:lnTo>
                      <a:lnTo>
                        <a:pt x="955" y="723"/>
                      </a:lnTo>
                      <a:lnTo>
                        <a:pt x="955" y="725"/>
                      </a:lnTo>
                      <a:lnTo>
                        <a:pt x="956" y="735"/>
                      </a:lnTo>
                      <a:lnTo>
                        <a:pt x="956" y="743"/>
                      </a:lnTo>
                      <a:lnTo>
                        <a:pt x="956" y="753"/>
                      </a:lnTo>
                      <a:lnTo>
                        <a:pt x="957" y="758"/>
                      </a:lnTo>
                      <a:lnTo>
                        <a:pt x="957" y="767"/>
                      </a:lnTo>
                      <a:lnTo>
                        <a:pt x="958" y="773"/>
                      </a:lnTo>
                      <a:lnTo>
                        <a:pt x="958" y="777"/>
                      </a:lnTo>
                      <a:lnTo>
                        <a:pt x="958" y="782"/>
                      </a:lnTo>
                      <a:lnTo>
                        <a:pt x="959" y="789"/>
                      </a:lnTo>
                      <a:lnTo>
                        <a:pt x="959" y="792"/>
                      </a:lnTo>
                      <a:lnTo>
                        <a:pt x="960" y="793"/>
                      </a:lnTo>
                      <a:lnTo>
                        <a:pt x="960" y="799"/>
                      </a:lnTo>
                      <a:lnTo>
                        <a:pt x="960" y="793"/>
                      </a:lnTo>
                      <a:lnTo>
                        <a:pt x="961" y="795"/>
                      </a:lnTo>
                      <a:lnTo>
                        <a:pt x="961" y="796"/>
                      </a:lnTo>
                      <a:lnTo>
                        <a:pt x="962" y="798"/>
                      </a:lnTo>
                      <a:lnTo>
                        <a:pt x="962" y="796"/>
                      </a:lnTo>
                      <a:lnTo>
                        <a:pt x="962" y="798"/>
                      </a:lnTo>
                      <a:lnTo>
                        <a:pt x="963" y="805"/>
                      </a:lnTo>
                      <a:lnTo>
                        <a:pt x="963" y="807"/>
                      </a:lnTo>
                      <a:lnTo>
                        <a:pt x="964" y="810"/>
                      </a:lnTo>
                      <a:lnTo>
                        <a:pt x="964" y="819"/>
                      </a:lnTo>
                      <a:lnTo>
                        <a:pt x="964" y="812"/>
                      </a:lnTo>
                      <a:lnTo>
                        <a:pt x="965" y="814"/>
                      </a:lnTo>
                      <a:lnTo>
                        <a:pt x="965" y="814"/>
                      </a:lnTo>
                      <a:lnTo>
                        <a:pt x="966" y="814"/>
                      </a:lnTo>
                      <a:lnTo>
                        <a:pt x="966" y="815"/>
                      </a:lnTo>
                      <a:lnTo>
                        <a:pt x="966" y="815"/>
                      </a:lnTo>
                      <a:lnTo>
                        <a:pt x="967" y="815"/>
                      </a:lnTo>
                      <a:lnTo>
                        <a:pt x="967" y="814"/>
                      </a:lnTo>
                      <a:lnTo>
                        <a:pt x="968" y="809"/>
                      </a:lnTo>
                      <a:lnTo>
                        <a:pt x="968" y="812"/>
                      </a:lnTo>
                      <a:lnTo>
                        <a:pt x="968" y="811"/>
                      </a:lnTo>
                      <a:lnTo>
                        <a:pt x="969" y="815"/>
                      </a:lnTo>
                      <a:lnTo>
                        <a:pt x="969" y="816"/>
                      </a:lnTo>
                      <a:lnTo>
                        <a:pt x="970" y="818"/>
                      </a:lnTo>
                      <a:lnTo>
                        <a:pt x="970" y="824"/>
                      </a:lnTo>
                      <a:lnTo>
                        <a:pt x="970" y="826"/>
                      </a:lnTo>
                      <a:lnTo>
                        <a:pt x="971" y="826"/>
                      </a:lnTo>
                      <a:lnTo>
                        <a:pt x="971" y="827"/>
                      </a:lnTo>
                      <a:lnTo>
                        <a:pt x="972" y="823"/>
                      </a:lnTo>
                      <a:lnTo>
                        <a:pt x="972" y="817"/>
                      </a:lnTo>
                      <a:lnTo>
                        <a:pt x="972" y="814"/>
                      </a:lnTo>
                      <a:lnTo>
                        <a:pt x="973" y="816"/>
                      </a:lnTo>
                      <a:lnTo>
                        <a:pt x="973" y="817"/>
                      </a:lnTo>
                      <a:lnTo>
                        <a:pt x="974" y="814"/>
                      </a:lnTo>
                      <a:lnTo>
                        <a:pt x="974" y="814"/>
                      </a:lnTo>
                      <a:lnTo>
                        <a:pt x="974" y="811"/>
                      </a:lnTo>
                      <a:lnTo>
                        <a:pt x="975" y="809"/>
                      </a:lnTo>
                      <a:lnTo>
                        <a:pt x="975" y="807"/>
                      </a:lnTo>
                      <a:lnTo>
                        <a:pt x="976" y="804"/>
                      </a:lnTo>
                      <a:lnTo>
                        <a:pt x="976" y="803"/>
                      </a:lnTo>
                      <a:lnTo>
                        <a:pt x="976" y="800"/>
                      </a:lnTo>
                      <a:lnTo>
                        <a:pt x="977" y="803"/>
                      </a:lnTo>
                      <a:lnTo>
                        <a:pt x="977" y="802"/>
                      </a:lnTo>
                      <a:lnTo>
                        <a:pt x="978" y="803"/>
                      </a:lnTo>
                      <a:lnTo>
                        <a:pt x="978" y="798"/>
                      </a:lnTo>
                      <a:lnTo>
                        <a:pt x="978" y="798"/>
                      </a:lnTo>
                      <a:lnTo>
                        <a:pt x="979" y="804"/>
                      </a:lnTo>
                      <a:lnTo>
                        <a:pt x="979" y="805"/>
                      </a:lnTo>
                      <a:lnTo>
                        <a:pt x="980" y="806"/>
                      </a:lnTo>
                      <a:lnTo>
                        <a:pt x="980" y="800"/>
                      </a:lnTo>
                      <a:lnTo>
                        <a:pt x="980" y="798"/>
                      </a:lnTo>
                      <a:lnTo>
                        <a:pt x="981" y="792"/>
                      </a:lnTo>
                      <a:lnTo>
                        <a:pt x="981" y="799"/>
                      </a:lnTo>
                      <a:lnTo>
                        <a:pt x="982" y="799"/>
                      </a:lnTo>
                      <a:lnTo>
                        <a:pt x="982" y="803"/>
                      </a:lnTo>
                      <a:lnTo>
                        <a:pt x="982" y="801"/>
                      </a:lnTo>
                      <a:lnTo>
                        <a:pt x="983" y="801"/>
                      </a:lnTo>
                      <a:lnTo>
                        <a:pt x="983" y="795"/>
                      </a:lnTo>
                      <a:lnTo>
                        <a:pt x="984" y="801"/>
                      </a:lnTo>
                      <a:lnTo>
                        <a:pt x="984" y="797"/>
                      </a:lnTo>
                      <a:lnTo>
                        <a:pt x="984" y="804"/>
                      </a:lnTo>
                      <a:lnTo>
                        <a:pt x="985" y="807"/>
                      </a:lnTo>
                      <a:lnTo>
                        <a:pt x="985" y="805"/>
                      </a:lnTo>
                      <a:lnTo>
                        <a:pt x="986" y="806"/>
                      </a:lnTo>
                      <a:lnTo>
                        <a:pt x="986" y="806"/>
                      </a:lnTo>
                      <a:lnTo>
                        <a:pt x="986" y="804"/>
                      </a:lnTo>
                      <a:lnTo>
                        <a:pt x="987" y="807"/>
                      </a:lnTo>
                      <a:lnTo>
                        <a:pt x="987" y="809"/>
                      </a:lnTo>
                      <a:lnTo>
                        <a:pt x="988" y="807"/>
                      </a:lnTo>
                      <a:lnTo>
                        <a:pt x="988" y="809"/>
                      </a:lnTo>
                      <a:lnTo>
                        <a:pt x="988" y="807"/>
                      </a:lnTo>
                      <a:lnTo>
                        <a:pt x="989" y="809"/>
                      </a:lnTo>
                      <a:lnTo>
                        <a:pt x="989" y="806"/>
                      </a:lnTo>
                      <a:lnTo>
                        <a:pt x="990" y="809"/>
                      </a:lnTo>
                      <a:lnTo>
                        <a:pt x="990" y="807"/>
                      </a:lnTo>
                      <a:lnTo>
                        <a:pt x="991" y="809"/>
                      </a:lnTo>
                      <a:lnTo>
                        <a:pt x="991" y="809"/>
                      </a:lnTo>
                      <a:lnTo>
                        <a:pt x="991" y="804"/>
                      </a:lnTo>
                      <a:lnTo>
                        <a:pt x="992" y="804"/>
                      </a:lnTo>
                      <a:lnTo>
                        <a:pt x="992" y="807"/>
                      </a:lnTo>
                      <a:lnTo>
                        <a:pt x="993" y="809"/>
                      </a:lnTo>
                      <a:lnTo>
                        <a:pt x="993" y="805"/>
                      </a:lnTo>
                      <a:lnTo>
                        <a:pt x="993" y="806"/>
                      </a:lnTo>
                      <a:lnTo>
                        <a:pt x="994" y="807"/>
                      </a:lnTo>
                      <a:lnTo>
                        <a:pt x="994" y="814"/>
                      </a:lnTo>
                      <a:lnTo>
                        <a:pt x="995" y="814"/>
                      </a:lnTo>
                      <a:lnTo>
                        <a:pt x="995" y="812"/>
                      </a:lnTo>
                      <a:lnTo>
                        <a:pt x="995" y="814"/>
                      </a:lnTo>
                      <a:lnTo>
                        <a:pt x="996" y="809"/>
                      </a:lnTo>
                      <a:lnTo>
                        <a:pt x="996" y="809"/>
                      </a:lnTo>
                      <a:lnTo>
                        <a:pt x="997" y="807"/>
                      </a:lnTo>
                      <a:lnTo>
                        <a:pt x="997" y="803"/>
                      </a:lnTo>
                      <a:lnTo>
                        <a:pt x="997" y="801"/>
                      </a:lnTo>
                      <a:lnTo>
                        <a:pt x="998" y="798"/>
                      </a:lnTo>
                      <a:lnTo>
                        <a:pt x="998" y="795"/>
                      </a:lnTo>
                      <a:lnTo>
                        <a:pt x="999" y="800"/>
                      </a:lnTo>
                      <a:lnTo>
                        <a:pt x="999" y="798"/>
                      </a:lnTo>
                      <a:lnTo>
                        <a:pt x="999" y="796"/>
                      </a:lnTo>
                      <a:lnTo>
                        <a:pt x="1000" y="794"/>
                      </a:lnTo>
                      <a:lnTo>
                        <a:pt x="1000" y="796"/>
                      </a:lnTo>
                      <a:lnTo>
                        <a:pt x="1001" y="796"/>
                      </a:lnTo>
                      <a:lnTo>
                        <a:pt x="1001" y="796"/>
                      </a:lnTo>
                      <a:lnTo>
                        <a:pt x="1001" y="793"/>
                      </a:lnTo>
                      <a:lnTo>
                        <a:pt x="1002" y="792"/>
                      </a:lnTo>
                      <a:lnTo>
                        <a:pt x="1002" y="792"/>
                      </a:lnTo>
                      <a:lnTo>
                        <a:pt x="1003" y="792"/>
                      </a:lnTo>
                      <a:lnTo>
                        <a:pt x="1003" y="794"/>
                      </a:lnTo>
                      <a:lnTo>
                        <a:pt x="1003" y="789"/>
                      </a:lnTo>
                      <a:lnTo>
                        <a:pt x="1004" y="782"/>
                      </a:lnTo>
                      <a:lnTo>
                        <a:pt x="1004" y="784"/>
                      </a:lnTo>
                      <a:lnTo>
                        <a:pt x="1005" y="790"/>
                      </a:lnTo>
                      <a:lnTo>
                        <a:pt x="1005" y="790"/>
                      </a:lnTo>
                      <a:lnTo>
                        <a:pt x="1005" y="795"/>
                      </a:lnTo>
                      <a:lnTo>
                        <a:pt x="1006" y="799"/>
                      </a:lnTo>
                      <a:lnTo>
                        <a:pt x="1006" y="802"/>
                      </a:lnTo>
                      <a:lnTo>
                        <a:pt x="1007" y="795"/>
                      </a:lnTo>
                      <a:lnTo>
                        <a:pt x="1007" y="792"/>
                      </a:lnTo>
                      <a:lnTo>
                        <a:pt x="1007" y="793"/>
                      </a:lnTo>
                      <a:lnTo>
                        <a:pt x="1008" y="792"/>
                      </a:lnTo>
                      <a:lnTo>
                        <a:pt x="1008" y="793"/>
                      </a:lnTo>
                      <a:lnTo>
                        <a:pt x="1009" y="792"/>
                      </a:lnTo>
                      <a:lnTo>
                        <a:pt x="1009" y="792"/>
                      </a:lnTo>
                      <a:lnTo>
                        <a:pt x="1009" y="790"/>
                      </a:lnTo>
                      <a:lnTo>
                        <a:pt x="1010" y="787"/>
                      </a:lnTo>
                      <a:lnTo>
                        <a:pt x="1010" y="789"/>
                      </a:lnTo>
                      <a:lnTo>
                        <a:pt x="1011" y="790"/>
                      </a:lnTo>
                      <a:lnTo>
                        <a:pt x="1011" y="790"/>
                      </a:lnTo>
                      <a:lnTo>
                        <a:pt x="1011" y="784"/>
                      </a:lnTo>
                      <a:lnTo>
                        <a:pt x="1012" y="784"/>
                      </a:lnTo>
                      <a:lnTo>
                        <a:pt x="1012" y="782"/>
                      </a:lnTo>
                      <a:lnTo>
                        <a:pt x="1013" y="786"/>
                      </a:lnTo>
                      <a:lnTo>
                        <a:pt x="1013" y="784"/>
                      </a:lnTo>
                      <a:lnTo>
                        <a:pt x="1013" y="784"/>
                      </a:lnTo>
                      <a:lnTo>
                        <a:pt x="1014" y="785"/>
                      </a:lnTo>
                      <a:lnTo>
                        <a:pt x="1014" y="783"/>
                      </a:lnTo>
                      <a:lnTo>
                        <a:pt x="1015" y="779"/>
                      </a:lnTo>
                      <a:lnTo>
                        <a:pt x="1015" y="777"/>
                      </a:lnTo>
                      <a:lnTo>
                        <a:pt x="1015" y="777"/>
                      </a:lnTo>
                      <a:lnTo>
                        <a:pt x="1016" y="779"/>
                      </a:lnTo>
                      <a:lnTo>
                        <a:pt x="1016" y="779"/>
                      </a:lnTo>
                      <a:lnTo>
                        <a:pt x="1017" y="779"/>
                      </a:lnTo>
                      <a:lnTo>
                        <a:pt x="1017" y="777"/>
                      </a:lnTo>
                      <a:lnTo>
                        <a:pt x="1017" y="772"/>
                      </a:lnTo>
                      <a:lnTo>
                        <a:pt x="1018" y="770"/>
                      </a:lnTo>
                      <a:lnTo>
                        <a:pt x="1018" y="770"/>
                      </a:lnTo>
                      <a:lnTo>
                        <a:pt x="1019" y="773"/>
                      </a:lnTo>
                      <a:lnTo>
                        <a:pt x="1019" y="772"/>
                      </a:lnTo>
                      <a:lnTo>
                        <a:pt x="1019" y="770"/>
                      </a:lnTo>
                      <a:lnTo>
                        <a:pt x="1020" y="770"/>
                      </a:lnTo>
                      <a:lnTo>
                        <a:pt x="1020" y="770"/>
                      </a:lnTo>
                      <a:lnTo>
                        <a:pt x="1021" y="767"/>
                      </a:lnTo>
                      <a:lnTo>
                        <a:pt x="1021" y="768"/>
                      </a:lnTo>
                      <a:lnTo>
                        <a:pt x="1021" y="770"/>
                      </a:lnTo>
                      <a:lnTo>
                        <a:pt x="1022" y="770"/>
                      </a:lnTo>
                      <a:lnTo>
                        <a:pt x="1022" y="770"/>
                      </a:lnTo>
                      <a:lnTo>
                        <a:pt x="1023" y="768"/>
                      </a:lnTo>
                      <a:lnTo>
                        <a:pt x="1023" y="762"/>
                      </a:lnTo>
                      <a:lnTo>
                        <a:pt x="1023" y="760"/>
                      </a:lnTo>
                      <a:lnTo>
                        <a:pt x="1024" y="764"/>
                      </a:lnTo>
                      <a:lnTo>
                        <a:pt x="1024" y="763"/>
                      </a:lnTo>
                      <a:lnTo>
                        <a:pt x="1025" y="765"/>
                      </a:lnTo>
                      <a:lnTo>
                        <a:pt x="1025" y="763"/>
                      </a:lnTo>
                      <a:lnTo>
                        <a:pt x="1025" y="764"/>
                      </a:lnTo>
                      <a:lnTo>
                        <a:pt x="1026" y="761"/>
                      </a:lnTo>
                      <a:lnTo>
                        <a:pt x="1026" y="758"/>
                      </a:lnTo>
                      <a:lnTo>
                        <a:pt x="1027" y="761"/>
                      </a:lnTo>
                      <a:lnTo>
                        <a:pt x="1027" y="758"/>
                      </a:lnTo>
                      <a:lnTo>
                        <a:pt x="1027" y="758"/>
                      </a:lnTo>
                      <a:lnTo>
                        <a:pt x="1028" y="752"/>
                      </a:lnTo>
                      <a:lnTo>
                        <a:pt x="1028" y="753"/>
                      </a:lnTo>
                      <a:lnTo>
                        <a:pt x="1029" y="750"/>
                      </a:lnTo>
                      <a:lnTo>
                        <a:pt x="1029" y="755"/>
                      </a:lnTo>
                      <a:lnTo>
                        <a:pt x="1029" y="753"/>
                      </a:lnTo>
                      <a:lnTo>
                        <a:pt x="1030" y="758"/>
                      </a:lnTo>
                      <a:lnTo>
                        <a:pt x="1030" y="755"/>
                      </a:lnTo>
                      <a:lnTo>
                        <a:pt x="1031" y="755"/>
                      </a:lnTo>
                      <a:lnTo>
                        <a:pt x="1031" y="750"/>
                      </a:lnTo>
                      <a:lnTo>
                        <a:pt x="1031" y="757"/>
                      </a:lnTo>
                      <a:lnTo>
                        <a:pt x="1032" y="757"/>
                      </a:lnTo>
                      <a:lnTo>
                        <a:pt x="1032" y="757"/>
                      </a:lnTo>
                      <a:lnTo>
                        <a:pt x="1033" y="763"/>
                      </a:lnTo>
                      <a:lnTo>
                        <a:pt x="1033" y="755"/>
                      </a:lnTo>
                      <a:lnTo>
                        <a:pt x="1033" y="753"/>
                      </a:lnTo>
                      <a:lnTo>
                        <a:pt x="1034" y="757"/>
                      </a:lnTo>
                      <a:lnTo>
                        <a:pt x="1034" y="760"/>
                      </a:lnTo>
                      <a:lnTo>
                        <a:pt x="1035" y="758"/>
                      </a:lnTo>
                      <a:lnTo>
                        <a:pt x="1035" y="757"/>
                      </a:lnTo>
                      <a:lnTo>
                        <a:pt x="1035" y="755"/>
                      </a:lnTo>
                      <a:lnTo>
                        <a:pt x="1036" y="755"/>
                      </a:lnTo>
                      <a:lnTo>
                        <a:pt x="1036" y="755"/>
                      </a:lnTo>
                      <a:lnTo>
                        <a:pt x="1037" y="758"/>
                      </a:lnTo>
                      <a:lnTo>
                        <a:pt x="1037" y="763"/>
                      </a:lnTo>
                      <a:lnTo>
                        <a:pt x="1037" y="769"/>
                      </a:lnTo>
                      <a:lnTo>
                        <a:pt x="1038" y="765"/>
                      </a:lnTo>
                      <a:lnTo>
                        <a:pt x="1038" y="757"/>
                      </a:lnTo>
                      <a:lnTo>
                        <a:pt x="1039" y="757"/>
                      </a:lnTo>
                      <a:lnTo>
                        <a:pt x="1039" y="752"/>
                      </a:lnTo>
                      <a:lnTo>
                        <a:pt x="1039" y="752"/>
                      </a:lnTo>
                      <a:lnTo>
                        <a:pt x="1040" y="752"/>
                      </a:lnTo>
                      <a:lnTo>
                        <a:pt x="1040" y="753"/>
                      </a:lnTo>
                      <a:lnTo>
                        <a:pt x="1041" y="752"/>
                      </a:lnTo>
                      <a:lnTo>
                        <a:pt x="1041" y="750"/>
                      </a:lnTo>
                      <a:lnTo>
                        <a:pt x="1041" y="750"/>
                      </a:lnTo>
                      <a:lnTo>
                        <a:pt x="1042" y="747"/>
                      </a:lnTo>
                      <a:lnTo>
                        <a:pt x="1042" y="750"/>
                      </a:lnTo>
                      <a:lnTo>
                        <a:pt x="1043" y="748"/>
                      </a:lnTo>
                      <a:lnTo>
                        <a:pt x="1043" y="750"/>
                      </a:lnTo>
                      <a:lnTo>
                        <a:pt x="1043" y="749"/>
                      </a:lnTo>
                      <a:lnTo>
                        <a:pt x="1044" y="750"/>
                      </a:lnTo>
                      <a:lnTo>
                        <a:pt x="1044" y="753"/>
                      </a:lnTo>
                      <a:lnTo>
                        <a:pt x="1045" y="755"/>
                      </a:lnTo>
                      <a:lnTo>
                        <a:pt x="1045" y="750"/>
                      </a:lnTo>
                      <a:lnTo>
                        <a:pt x="1045" y="750"/>
                      </a:lnTo>
                      <a:lnTo>
                        <a:pt x="1046" y="748"/>
                      </a:lnTo>
                      <a:lnTo>
                        <a:pt x="1046" y="696"/>
                      </a:lnTo>
                      <a:lnTo>
                        <a:pt x="1047" y="510"/>
                      </a:lnTo>
                      <a:lnTo>
                        <a:pt x="1047" y="265"/>
                      </a:lnTo>
                      <a:lnTo>
                        <a:pt x="1047" y="84"/>
                      </a:lnTo>
                      <a:lnTo>
                        <a:pt x="1048" y="8"/>
                      </a:lnTo>
                      <a:lnTo>
                        <a:pt x="1048" y="12"/>
                      </a:lnTo>
                      <a:lnTo>
                        <a:pt x="1049" y="50"/>
                      </a:lnTo>
                      <a:lnTo>
                        <a:pt x="1049" y="99"/>
                      </a:lnTo>
                      <a:lnTo>
                        <a:pt x="1049" y="142"/>
                      </a:lnTo>
                      <a:lnTo>
                        <a:pt x="1050" y="182"/>
                      </a:lnTo>
                      <a:lnTo>
                        <a:pt x="1050" y="204"/>
                      </a:lnTo>
                      <a:lnTo>
                        <a:pt x="1051" y="229"/>
                      </a:lnTo>
                      <a:lnTo>
                        <a:pt x="1051" y="256"/>
                      </a:lnTo>
                      <a:lnTo>
                        <a:pt x="1051" y="276"/>
                      </a:lnTo>
                      <a:lnTo>
                        <a:pt x="1052" y="292"/>
                      </a:lnTo>
                      <a:lnTo>
                        <a:pt x="1052" y="310"/>
                      </a:lnTo>
                      <a:lnTo>
                        <a:pt x="1053" y="322"/>
                      </a:lnTo>
                      <a:lnTo>
                        <a:pt x="1053" y="332"/>
                      </a:lnTo>
                      <a:lnTo>
                        <a:pt x="1054" y="339"/>
                      </a:lnTo>
                      <a:lnTo>
                        <a:pt x="1054" y="350"/>
                      </a:lnTo>
                      <a:lnTo>
                        <a:pt x="1054" y="358"/>
                      </a:lnTo>
                      <a:lnTo>
                        <a:pt x="1055" y="371"/>
                      </a:lnTo>
                      <a:lnTo>
                        <a:pt x="1055" y="386"/>
                      </a:lnTo>
                      <a:lnTo>
                        <a:pt x="1056" y="389"/>
                      </a:lnTo>
                      <a:lnTo>
                        <a:pt x="1056" y="393"/>
                      </a:lnTo>
                      <a:lnTo>
                        <a:pt x="1056" y="398"/>
                      </a:lnTo>
                      <a:lnTo>
                        <a:pt x="1057" y="405"/>
                      </a:lnTo>
                      <a:lnTo>
                        <a:pt x="1057" y="403"/>
                      </a:lnTo>
                      <a:lnTo>
                        <a:pt x="1058" y="411"/>
                      </a:lnTo>
                      <a:lnTo>
                        <a:pt x="1058" y="414"/>
                      </a:lnTo>
                      <a:lnTo>
                        <a:pt x="1058" y="414"/>
                      </a:lnTo>
                      <a:lnTo>
                        <a:pt x="1059" y="425"/>
                      </a:lnTo>
                      <a:lnTo>
                        <a:pt x="1059" y="448"/>
                      </a:lnTo>
                      <a:lnTo>
                        <a:pt x="1060" y="608"/>
                      </a:lnTo>
                      <a:lnTo>
                        <a:pt x="1060" y="871"/>
                      </a:lnTo>
                      <a:lnTo>
                        <a:pt x="1060" y="1101"/>
                      </a:lnTo>
                      <a:lnTo>
                        <a:pt x="1061" y="1229"/>
                      </a:lnTo>
                      <a:lnTo>
                        <a:pt x="1061" y="1263"/>
                      </a:lnTo>
                      <a:lnTo>
                        <a:pt x="1062" y="1236"/>
                      </a:lnTo>
                      <a:lnTo>
                        <a:pt x="1062" y="1197"/>
                      </a:lnTo>
                      <a:lnTo>
                        <a:pt x="1062" y="1161"/>
                      </a:lnTo>
                      <a:lnTo>
                        <a:pt x="1063" y="1133"/>
                      </a:lnTo>
                      <a:lnTo>
                        <a:pt x="1063" y="1107"/>
                      </a:lnTo>
                      <a:lnTo>
                        <a:pt x="1064" y="1087"/>
                      </a:lnTo>
                      <a:lnTo>
                        <a:pt x="1064" y="1068"/>
                      </a:lnTo>
                      <a:lnTo>
                        <a:pt x="1064" y="1050"/>
                      </a:lnTo>
                      <a:lnTo>
                        <a:pt x="1065" y="1033"/>
                      </a:lnTo>
                      <a:lnTo>
                        <a:pt x="1065" y="1020"/>
                      </a:lnTo>
                      <a:lnTo>
                        <a:pt x="1066" y="1009"/>
                      </a:lnTo>
                      <a:lnTo>
                        <a:pt x="1066" y="998"/>
                      </a:lnTo>
                      <a:lnTo>
                        <a:pt x="1066" y="982"/>
                      </a:lnTo>
                      <a:lnTo>
                        <a:pt x="1067" y="971"/>
                      </a:lnTo>
                      <a:lnTo>
                        <a:pt x="1067" y="959"/>
                      </a:lnTo>
                      <a:lnTo>
                        <a:pt x="1068" y="952"/>
                      </a:lnTo>
                      <a:lnTo>
                        <a:pt x="1068" y="944"/>
                      </a:lnTo>
                      <a:lnTo>
                        <a:pt x="1068" y="937"/>
                      </a:lnTo>
                      <a:lnTo>
                        <a:pt x="1069" y="925"/>
                      </a:lnTo>
                      <a:lnTo>
                        <a:pt x="1069" y="918"/>
                      </a:lnTo>
                      <a:lnTo>
                        <a:pt x="1070" y="907"/>
                      </a:lnTo>
                      <a:lnTo>
                        <a:pt x="1070" y="897"/>
                      </a:lnTo>
                      <a:lnTo>
                        <a:pt x="1070" y="894"/>
                      </a:lnTo>
                      <a:lnTo>
                        <a:pt x="1071" y="887"/>
                      </a:lnTo>
                      <a:lnTo>
                        <a:pt x="1071" y="877"/>
                      </a:lnTo>
                      <a:lnTo>
                        <a:pt x="1072" y="871"/>
                      </a:lnTo>
                      <a:lnTo>
                        <a:pt x="1072" y="874"/>
                      </a:lnTo>
                      <a:lnTo>
                        <a:pt x="1072" y="876"/>
                      </a:lnTo>
                      <a:lnTo>
                        <a:pt x="1073" y="874"/>
                      </a:lnTo>
                      <a:lnTo>
                        <a:pt x="1073" y="874"/>
                      </a:lnTo>
                      <a:lnTo>
                        <a:pt x="1074" y="869"/>
                      </a:lnTo>
                      <a:lnTo>
                        <a:pt x="1074" y="864"/>
                      </a:lnTo>
                      <a:lnTo>
                        <a:pt x="1074" y="868"/>
                      </a:lnTo>
                      <a:lnTo>
                        <a:pt x="1075" y="860"/>
                      </a:lnTo>
                      <a:lnTo>
                        <a:pt x="1075" y="863"/>
                      </a:lnTo>
                      <a:lnTo>
                        <a:pt x="1076" y="863"/>
                      </a:lnTo>
                      <a:lnTo>
                        <a:pt x="1076" y="860"/>
                      </a:lnTo>
                      <a:lnTo>
                        <a:pt x="1076" y="856"/>
                      </a:lnTo>
                      <a:lnTo>
                        <a:pt x="1077" y="854"/>
                      </a:lnTo>
                      <a:lnTo>
                        <a:pt x="1077" y="848"/>
                      </a:lnTo>
                      <a:lnTo>
                        <a:pt x="1078" y="846"/>
                      </a:lnTo>
                      <a:lnTo>
                        <a:pt x="1078" y="847"/>
                      </a:lnTo>
                      <a:lnTo>
                        <a:pt x="1078" y="851"/>
                      </a:lnTo>
                      <a:lnTo>
                        <a:pt x="1079" y="851"/>
                      </a:lnTo>
                      <a:lnTo>
                        <a:pt x="1079" y="852"/>
                      </a:lnTo>
                      <a:lnTo>
                        <a:pt x="1080" y="846"/>
                      </a:lnTo>
                      <a:lnTo>
                        <a:pt x="1080" y="844"/>
                      </a:lnTo>
                      <a:lnTo>
                        <a:pt x="1080" y="840"/>
                      </a:lnTo>
                      <a:lnTo>
                        <a:pt x="1081" y="841"/>
                      </a:lnTo>
                      <a:lnTo>
                        <a:pt x="1081" y="843"/>
                      </a:lnTo>
                      <a:lnTo>
                        <a:pt x="1082" y="841"/>
                      </a:lnTo>
                      <a:lnTo>
                        <a:pt x="1082" y="841"/>
                      </a:lnTo>
                      <a:lnTo>
                        <a:pt x="1082" y="843"/>
                      </a:lnTo>
                      <a:lnTo>
                        <a:pt x="1083" y="841"/>
                      </a:lnTo>
                      <a:lnTo>
                        <a:pt x="1083" y="839"/>
                      </a:lnTo>
                      <a:lnTo>
                        <a:pt x="1084" y="841"/>
                      </a:lnTo>
                      <a:lnTo>
                        <a:pt x="1084" y="843"/>
                      </a:lnTo>
                      <a:lnTo>
                        <a:pt x="1084" y="837"/>
                      </a:lnTo>
                      <a:lnTo>
                        <a:pt x="1085" y="834"/>
                      </a:lnTo>
                      <a:lnTo>
                        <a:pt x="1085" y="832"/>
                      </a:lnTo>
                      <a:lnTo>
                        <a:pt x="1086" y="831"/>
                      </a:lnTo>
                      <a:lnTo>
                        <a:pt x="1086" y="834"/>
                      </a:lnTo>
                      <a:lnTo>
                        <a:pt x="1086" y="836"/>
                      </a:lnTo>
                      <a:lnTo>
                        <a:pt x="1087" y="834"/>
                      </a:lnTo>
                      <a:lnTo>
                        <a:pt x="1087" y="831"/>
                      </a:lnTo>
                      <a:lnTo>
                        <a:pt x="1088" y="827"/>
                      </a:lnTo>
                      <a:lnTo>
                        <a:pt x="1088" y="831"/>
                      </a:lnTo>
                      <a:lnTo>
                        <a:pt x="1088" y="826"/>
                      </a:lnTo>
                      <a:lnTo>
                        <a:pt x="1089" y="824"/>
                      </a:lnTo>
                      <a:lnTo>
                        <a:pt x="1089" y="822"/>
                      </a:lnTo>
                      <a:lnTo>
                        <a:pt x="1090" y="819"/>
                      </a:lnTo>
                      <a:lnTo>
                        <a:pt x="1090" y="815"/>
                      </a:lnTo>
                      <a:lnTo>
                        <a:pt x="1090" y="810"/>
                      </a:lnTo>
                      <a:lnTo>
                        <a:pt x="1091" y="815"/>
                      </a:lnTo>
                      <a:lnTo>
                        <a:pt x="1091" y="815"/>
                      </a:lnTo>
                      <a:lnTo>
                        <a:pt x="1092" y="811"/>
                      </a:lnTo>
                      <a:lnTo>
                        <a:pt x="1092" y="809"/>
                      </a:lnTo>
                      <a:lnTo>
                        <a:pt x="1092" y="807"/>
                      </a:lnTo>
                      <a:lnTo>
                        <a:pt x="1093" y="801"/>
                      </a:lnTo>
                      <a:lnTo>
                        <a:pt x="1093" y="801"/>
                      </a:lnTo>
                      <a:lnTo>
                        <a:pt x="1094" y="795"/>
                      </a:lnTo>
                      <a:lnTo>
                        <a:pt x="1094" y="796"/>
                      </a:lnTo>
                      <a:lnTo>
                        <a:pt x="1094" y="790"/>
                      </a:lnTo>
                      <a:lnTo>
                        <a:pt x="1095" y="789"/>
                      </a:lnTo>
                      <a:lnTo>
                        <a:pt x="1095" y="782"/>
                      </a:lnTo>
                      <a:lnTo>
                        <a:pt x="1096" y="777"/>
                      </a:lnTo>
                      <a:lnTo>
                        <a:pt x="1096" y="772"/>
                      </a:lnTo>
                      <a:lnTo>
                        <a:pt x="1096" y="775"/>
                      </a:lnTo>
                      <a:lnTo>
                        <a:pt x="1097" y="772"/>
                      </a:lnTo>
                      <a:lnTo>
                        <a:pt x="1097" y="767"/>
                      </a:lnTo>
                      <a:lnTo>
                        <a:pt x="1098" y="763"/>
                      </a:lnTo>
                      <a:lnTo>
                        <a:pt x="1098" y="758"/>
                      </a:lnTo>
                      <a:lnTo>
                        <a:pt x="1098" y="753"/>
                      </a:lnTo>
                      <a:lnTo>
                        <a:pt x="1099" y="746"/>
                      </a:lnTo>
                      <a:lnTo>
                        <a:pt x="1099" y="743"/>
                      </a:lnTo>
                      <a:lnTo>
                        <a:pt x="1100" y="740"/>
                      </a:lnTo>
                      <a:lnTo>
                        <a:pt x="1100" y="735"/>
                      </a:lnTo>
                      <a:lnTo>
                        <a:pt x="1100" y="728"/>
                      </a:lnTo>
                      <a:lnTo>
                        <a:pt x="1101" y="720"/>
                      </a:lnTo>
                      <a:lnTo>
                        <a:pt x="1101" y="710"/>
                      </a:lnTo>
                      <a:lnTo>
                        <a:pt x="1102" y="705"/>
                      </a:lnTo>
                      <a:lnTo>
                        <a:pt x="1102" y="703"/>
                      </a:lnTo>
                      <a:lnTo>
                        <a:pt x="1102" y="696"/>
                      </a:lnTo>
                      <a:lnTo>
                        <a:pt x="1103" y="687"/>
                      </a:lnTo>
                      <a:lnTo>
                        <a:pt x="1103" y="677"/>
                      </a:lnTo>
                      <a:lnTo>
                        <a:pt x="1104" y="664"/>
                      </a:lnTo>
                      <a:lnTo>
                        <a:pt x="1104" y="654"/>
                      </a:lnTo>
                      <a:lnTo>
                        <a:pt x="1104" y="644"/>
                      </a:lnTo>
                      <a:lnTo>
                        <a:pt x="1105" y="627"/>
                      </a:lnTo>
                      <a:lnTo>
                        <a:pt x="1105" y="605"/>
                      </a:lnTo>
                      <a:lnTo>
                        <a:pt x="1106" y="584"/>
                      </a:lnTo>
                      <a:lnTo>
                        <a:pt x="1106" y="560"/>
                      </a:lnTo>
                      <a:lnTo>
                        <a:pt x="1106" y="549"/>
                      </a:lnTo>
                      <a:lnTo>
                        <a:pt x="1107" y="527"/>
                      </a:lnTo>
                      <a:lnTo>
                        <a:pt x="1107" y="505"/>
                      </a:lnTo>
                      <a:lnTo>
                        <a:pt x="1108" y="482"/>
                      </a:lnTo>
                      <a:lnTo>
                        <a:pt x="1108" y="456"/>
                      </a:lnTo>
                      <a:lnTo>
                        <a:pt x="1108" y="425"/>
                      </a:lnTo>
                      <a:lnTo>
                        <a:pt x="1109" y="401"/>
                      </a:lnTo>
                      <a:lnTo>
                        <a:pt x="1109" y="385"/>
                      </a:lnTo>
                      <a:lnTo>
                        <a:pt x="1110" y="369"/>
                      </a:lnTo>
                      <a:lnTo>
                        <a:pt x="1110" y="360"/>
                      </a:lnTo>
                      <a:lnTo>
                        <a:pt x="1110" y="346"/>
                      </a:lnTo>
                      <a:lnTo>
                        <a:pt x="1111" y="335"/>
                      </a:lnTo>
                      <a:lnTo>
                        <a:pt x="1111" y="317"/>
                      </a:lnTo>
                      <a:lnTo>
                        <a:pt x="1112" y="304"/>
                      </a:lnTo>
                      <a:lnTo>
                        <a:pt x="1112" y="290"/>
                      </a:lnTo>
                      <a:lnTo>
                        <a:pt x="1112" y="286"/>
                      </a:lnTo>
                      <a:lnTo>
                        <a:pt x="1113" y="278"/>
                      </a:lnTo>
                      <a:lnTo>
                        <a:pt x="1113" y="278"/>
                      </a:lnTo>
                      <a:lnTo>
                        <a:pt x="1114" y="288"/>
                      </a:lnTo>
                      <a:lnTo>
                        <a:pt x="1114" y="306"/>
                      </a:lnTo>
                      <a:lnTo>
                        <a:pt x="1114" y="335"/>
                      </a:lnTo>
                      <a:lnTo>
                        <a:pt x="1115" y="384"/>
                      </a:lnTo>
                      <a:lnTo>
                        <a:pt x="1115" y="436"/>
                      </a:lnTo>
                      <a:lnTo>
                        <a:pt x="1116" y="497"/>
                      </a:lnTo>
                      <a:lnTo>
                        <a:pt x="1116" y="554"/>
                      </a:lnTo>
                      <a:lnTo>
                        <a:pt x="1117" y="623"/>
                      </a:lnTo>
                      <a:lnTo>
                        <a:pt x="1117" y="701"/>
                      </a:lnTo>
                      <a:lnTo>
                        <a:pt x="1117" y="787"/>
                      </a:lnTo>
                      <a:lnTo>
                        <a:pt x="1118" y="876"/>
                      </a:lnTo>
                      <a:lnTo>
                        <a:pt x="1118" y="960"/>
                      </a:lnTo>
                      <a:lnTo>
                        <a:pt x="1119" y="1035"/>
                      </a:lnTo>
                      <a:lnTo>
                        <a:pt x="1119" y="1107"/>
                      </a:lnTo>
                      <a:lnTo>
                        <a:pt x="1119" y="1181"/>
                      </a:lnTo>
                      <a:lnTo>
                        <a:pt x="1120" y="1250"/>
                      </a:lnTo>
                      <a:lnTo>
                        <a:pt x="1120" y="1317"/>
                      </a:lnTo>
                      <a:lnTo>
                        <a:pt x="1121" y="1386"/>
                      </a:lnTo>
                      <a:lnTo>
                        <a:pt x="1121" y="1449"/>
                      </a:lnTo>
                      <a:lnTo>
                        <a:pt x="1121" y="1519"/>
                      </a:lnTo>
                      <a:lnTo>
                        <a:pt x="1122" y="1580"/>
                      </a:lnTo>
                      <a:lnTo>
                        <a:pt x="1122" y="1633"/>
                      </a:lnTo>
                      <a:lnTo>
                        <a:pt x="1123" y="1667"/>
                      </a:lnTo>
                      <a:lnTo>
                        <a:pt x="1123" y="1682"/>
                      </a:lnTo>
                      <a:lnTo>
                        <a:pt x="1123" y="1680"/>
                      </a:lnTo>
                      <a:lnTo>
                        <a:pt x="1124" y="1664"/>
                      </a:lnTo>
                      <a:lnTo>
                        <a:pt x="1124" y="1620"/>
                      </a:lnTo>
                      <a:lnTo>
                        <a:pt x="1125" y="1571"/>
                      </a:lnTo>
                      <a:lnTo>
                        <a:pt x="1125" y="1509"/>
                      </a:lnTo>
                      <a:lnTo>
                        <a:pt x="1125" y="1442"/>
                      </a:lnTo>
                      <a:lnTo>
                        <a:pt x="1126" y="1365"/>
                      </a:lnTo>
                      <a:lnTo>
                        <a:pt x="1126" y="1296"/>
                      </a:lnTo>
                      <a:lnTo>
                        <a:pt x="1127" y="1227"/>
                      </a:lnTo>
                      <a:lnTo>
                        <a:pt x="1127" y="1163"/>
                      </a:lnTo>
                      <a:lnTo>
                        <a:pt x="1127" y="1114"/>
                      </a:lnTo>
                      <a:lnTo>
                        <a:pt x="1128" y="1087"/>
                      </a:lnTo>
                      <a:lnTo>
                        <a:pt x="1128" y="1088"/>
                      </a:lnTo>
                      <a:lnTo>
                        <a:pt x="1129" y="1121"/>
                      </a:lnTo>
                      <a:lnTo>
                        <a:pt x="1129" y="1193"/>
                      </a:lnTo>
                      <a:lnTo>
                        <a:pt x="1129" y="1298"/>
                      </a:lnTo>
                      <a:lnTo>
                        <a:pt x="1130" y="1429"/>
                      </a:lnTo>
                      <a:lnTo>
                        <a:pt x="1130" y="1574"/>
                      </a:lnTo>
                      <a:lnTo>
                        <a:pt x="1131" y="1718"/>
                      </a:lnTo>
                      <a:lnTo>
                        <a:pt x="1131" y="1849"/>
                      </a:lnTo>
                      <a:lnTo>
                        <a:pt x="1131" y="1980"/>
                      </a:lnTo>
                      <a:lnTo>
                        <a:pt x="1132" y="2094"/>
                      </a:lnTo>
                      <a:lnTo>
                        <a:pt x="1132" y="2190"/>
                      </a:lnTo>
                      <a:lnTo>
                        <a:pt x="1133" y="2264"/>
                      </a:lnTo>
                      <a:lnTo>
                        <a:pt x="1133" y="2316"/>
                      </a:lnTo>
                      <a:lnTo>
                        <a:pt x="1133" y="2356"/>
                      </a:lnTo>
                      <a:lnTo>
                        <a:pt x="1134" y="2375"/>
                      </a:lnTo>
                      <a:lnTo>
                        <a:pt x="1134" y="2375"/>
                      </a:lnTo>
                      <a:lnTo>
                        <a:pt x="1135" y="2373"/>
                      </a:lnTo>
                      <a:lnTo>
                        <a:pt x="1135" y="2371"/>
                      </a:lnTo>
                      <a:lnTo>
                        <a:pt x="1135" y="2366"/>
                      </a:lnTo>
                      <a:lnTo>
                        <a:pt x="1136" y="2371"/>
                      </a:lnTo>
                      <a:lnTo>
                        <a:pt x="1136" y="2391"/>
                      </a:lnTo>
                      <a:lnTo>
                        <a:pt x="1137" y="2413"/>
                      </a:lnTo>
                      <a:lnTo>
                        <a:pt x="1137" y="2452"/>
                      </a:lnTo>
                      <a:lnTo>
                        <a:pt x="1137" y="2495"/>
                      </a:lnTo>
                      <a:lnTo>
                        <a:pt x="1138" y="2557"/>
                      </a:lnTo>
                      <a:lnTo>
                        <a:pt x="1138" y="2617"/>
                      </a:lnTo>
                      <a:lnTo>
                        <a:pt x="1139" y="2674"/>
                      </a:lnTo>
                      <a:lnTo>
                        <a:pt x="1139" y="2728"/>
                      </a:lnTo>
                      <a:lnTo>
                        <a:pt x="1139" y="2764"/>
                      </a:lnTo>
                      <a:lnTo>
                        <a:pt x="1140" y="2777"/>
                      </a:lnTo>
                      <a:lnTo>
                        <a:pt x="1140" y="2771"/>
                      </a:lnTo>
                      <a:lnTo>
                        <a:pt x="1141" y="2748"/>
                      </a:lnTo>
                      <a:lnTo>
                        <a:pt x="1141" y="2712"/>
                      </a:lnTo>
                      <a:lnTo>
                        <a:pt x="1141" y="2667"/>
                      </a:lnTo>
                      <a:lnTo>
                        <a:pt x="1142" y="2625"/>
                      </a:lnTo>
                      <a:lnTo>
                        <a:pt x="1142" y="2592"/>
                      </a:lnTo>
                      <a:lnTo>
                        <a:pt x="1143" y="2562"/>
                      </a:lnTo>
                      <a:lnTo>
                        <a:pt x="1143" y="2545"/>
                      </a:lnTo>
                      <a:lnTo>
                        <a:pt x="1143" y="2523"/>
                      </a:lnTo>
                      <a:lnTo>
                        <a:pt x="1144" y="2503"/>
                      </a:lnTo>
                      <a:lnTo>
                        <a:pt x="1144" y="2474"/>
                      </a:lnTo>
                      <a:lnTo>
                        <a:pt x="1145" y="2454"/>
                      </a:lnTo>
                      <a:lnTo>
                        <a:pt x="1145" y="2447"/>
                      </a:lnTo>
                      <a:lnTo>
                        <a:pt x="1145" y="2440"/>
                      </a:lnTo>
                      <a:lnTo>
                        <a:pt x="1146" y="2443"/>
                      </a:lnTo>
                      <a:lnTo>
                        <a:pt x="1146" y="2444"/>
                      </a:lnTo>
                      <a:lnTo>
                        <a:pt x="1147" y="2441"/>
                      </a:lnTo>
                      <a:lnTo>
                        <a:pt x="1147" y="2443"/>
                      </a:lnTo>
                      <a:lnTo>
                        <a:pt x="1147" y="2447"/>
                      </a:lnTo>
                      <a:lnTo>
                        <a:pt x="1148" y="2459"/>
                      </a:lnTo>
                      <a:lnTo>
                        <a:pt x="1148" y="2492"/>
                      </a:lnTo>
                      <a:lnTo>
                        <a:pt x="1149" y="2543"/>
                      </a:lnTo>
                      <a:lnTo>
                        <a:pt x="1149" y="2612"/>
                      </a:lnTo>
                      <a:lnTo>
                        <a:pt x="1149" y="2697"/>
                      </a:lnTo>
                      <a:lnTo>
                        <a:pt x="1150" y="2786"/>
                      </a:lnTo>
                      <a:lnTo>
                        <a:pt x="1150" y="2883"/>
                      </a:lnTo>
                      <a:lnTo>
                        <a:pt x="1151" y="2981"/>
                      </a:lnTo>
                      <a:lnTo>
                        <a:pt x="1151" y="3089"/>
                      </a:lnTo>
                      <a:lnTo>
                        <a:pt x="1151" y="3199"/>
                      </a:lnTo>
                      <a:lnTo>
                        <a:pt x="1152" y="3308"/>
                      </a:lnTo>
                      <a:lnTo>
                        <a:pt x="1152" y="3409"/>
                      </a:lnTo>
                      <a:lnTo>
                        <a:pt x="1153" y="3514"/>
                      </a:lnTo>
                      <a:lnTo>
                        <a:pt x="1153" y="3598"/>
                      </a:lnTo>
                      <a:lnTo>
                        <a:pt x="1153" y="3674"/>
                      </a:lnTo>
                      <a:lnTo>
                        <a:pt x="1154" y="3730"/>
                      </a:lnTo>
                      <a:lnTo>
                        <a:pt x="1154" y="3767"/>
                      </a:lnTo>
                      <a:lnTo>
                        <a:pt x="1155" y="3779"/>
                      </a:lnTo>
                      <a:lnTo>
                        <a:pt x="1155" y="3767"/>
                      </a:lnTo>
                      <a:lnTo>
                        <a:pt x="1155" y="3718"/>
                      </a:lnTo>
                      <a:lnTo>
                        <a:pt x="1156" y="3644"/>
                      </a:lnTo>
                      <a:lnTo>
                        <a:pt x="1156" y="3546"/>
                      </a:lnTo>
                      <a:lnTo>
                        <a:pt x="1157" y="3440"/>
                      </a:lnTo>
                      <a:lnTo>
                        <a:pt x="1157" y="3317"/>
                      </a:lnTo>
                      <a:lnTo>
                        <a:pt x="1157" y="3187"/>
                      </a:lnTo>
                      <a:lnTo>
                        <a:pt x="1158" y="3049"/>
                      </a:lnTo>
                      <a:lnTo>
                        <a:pt x="1158" y="2897"/>
                      </a:lnTo>
                      <a:lnTo>
                        <a:pt x="1159" y="2750"/>
                      </a:lnTo>
                      <a:lnTo>
                        <a:pt x="1159" y="2617"/>
                      </a:lnTo>
                      <a:lnTo>
                        <a:pt x="1159" y="2504"/>
                      </a:lnTo>
                      <a:lnTo>
                        <a:pt x="1160" y="2417"/>
                      </a:lnTo>
                      <a:lnTo>
                        <a:pt x="1160" y="2363"/>
                      </a:lnTo>
                      <a:lnTo>
                        <a:pt x="1161" y="2336"/>
                      </a:lnTo>
                      <a:lnTo>
                        <a:pt x="1161" y="2322"/>
                      </a:lnTo>
                      <a:lnTo>
                        <a:pt x="1161" y="2319"/>
                      </a:lnTo>
                      <a:lnTo>
                        <a:pt x="1162" y="2333"/>
                      </a:lnTo>
                      <a:lnTo>
                        <a:pt x="1162" y="2360"/>
                      </a:lnTo>
                      <a:lnTo>
                        <a:pt x="1163" y="2405"/>
                      </a:lnTo>
                      <a:lnTo>
                        <a:pt x="1163" y="2465"/>
                      </a:lnTo>
                      <a:lnTo>
                        <a:pt x="1163" y="2539"/>
                      </a:lnTo>
                      <a:lnTo>
                        <a:pt x="1164" y="2617"/>
                      </a:lnTo>
                      <a:lnTo>
                        <a:pt x="1164" y="2691"/>
                      </a:lnTo>
                      <a:lnTo>
                        <a:pt x="1165" y="2747"/>
                      </a:lnTo>
                      <a:lnTo>
                        <a:pt x="1165" y="2773"/>
                      </a:lnTo>
                      <a:lnTo>
                        <a:pt x="1165" y="2767"/>
                      </a:lnTo>
                      <a:lnTo>
                        <a:pt x="1166" y="2737"/>
                      </a:lnTo>
                      <a:lnTo>
                        <a:pt x="1166" y="2699"/>
                      </a:lnTo>
                      <a:lnTo>
                        <a:pt x="1167" y="2636"/>
                      </a:lnTo>
                      <a:lnTo>
                        <a:pt x="1167" y="2566"/>
                      </a:lnTo>
                      <a:lnTo>
                        <a:pt x="1167" y="2475"/>
                      </a:lnTo>
                      <a:lnTo>
                        <a:pt x="1168" y="2374"/>
                      </a:lnTo>
                      <a:lnTo>
                        <a:pt x="1168" y="2265"/>
                      </a:lnTo>
                      <a:lnTo>
                        <a:pt x="1169" y="2132"/>
                      </a:lnTo>
                      <a:lnTo>
                        <a:pt x="1169" y="2002"/>
                      </a:lnTo>
                      <a:lnTo>
                        <a:pt x="1169" y="1870"/>
                      </a:lnTo>
                      <a:lnTo>
                        <a:pt x="1170" y="1759"/>
                      </a:lnTo>
                      <a:lnTo>
                        <a:pt x="1170" y="1659"/>
                      </a:lnTo>
                      <a:lnTo>
                        <a:pt x="1171" y="1576"/>
                      </a:lnTo>
                      <a:lnTo>
                        <a:pt x="1171" y="1505"/>
                      </a:lnTo>
                      <a:lnTo>
                        <a:pt x="1171" y="1451"/>
                      </a:lnTo>
                      <a:lnTo>
                        <a:pt x="1172" y="1414"/>
                      </a:lnTo>
                      <a:lnTo>
                        <a:pt x="1172" y="1387"/>
                      </a:lnTo>
                      <a:lnTo>
                        <a:pt x="1173" y="1370"/>
                      </a:lnTo>
                      <a:lnTo>
                        <a:pt x="1173" y="1349"/>
                      </a:lnTo>
                      <a:lnTo>
                        <a:pt x="1173" y="1338"/>
                      </a:lnTo>
                      <a:lnTo>
                        <a:pt x="1174" y="1316"/>
                      </a:lnTo>
                      <a:lnTo>
                        <a:pt x="1174" y="1307"/>
                      </a:lnTo>
                      <a:lnTo>
                        <a:pt x="1175" y="1293"/>
                      </a:lnTo>
                      <a:lnTo>
                        <a:pt x="1175" y="1284"/>
                      </a:lnTo>
                      <a:lnTo>
                        <a:pt x="1175" y="1272"/>
                      </a:lnTo>
                      <a:lnTo>
                        <a:pt x="1176" y="1266"/>
                      </a:lnTo>
                      <a:lnTo>
                        <a:pt x="1176" y="1262"/>
                      </a:lnTo>
                      <a:lnTo>
                        <a:pt x="1177" y="1254"/>
                      </a:lnTo>
                      <a:lnTo>
                        <a:pt x="1177" y="1252"/>
                      </a:lnTo>
                      <a:lnTo>
                        <a:pt x="1177" y="1252"/>
                      </a:lnTo>
                      <a:lnTo>
                        <a:pt x="1178" y="1252"/>
                      </a:lnTo>
                      <a:lnTo>
                        <a:pt x="1178" y="1255"/>
                      </a:lnTo>
                      <a:lnTo>
                        <a:pt x="1179" y="1255"/>
                      </a:lnTo>
                      <a:lnTo>
                        <a:pt x="1179" y="1260"/>
                      </a:lnTo>
                      <a:lnTo>
                        <a:pt x="1180" y="1264"/>
                      </a:lnTo>
                      <a:lnTo>
                        <a:pt x="1180" y="1269"/>
                      </a:lnTo>
                      <a:lnTo>
                        <a:pt x="1180" y="1279"/>
                      </a:lnTo>
                      <a:lnTo>
                        <a:pt x="1181" y="1279"/>
                      </a:lnTo>
                      <a:lnTo>
                        <a:pt x="1181" y="1288"/>
                      </a:lnTo>
                      <a:lnTo>
                        <a:pt x="1182" y="1297"/>
                      </a:lnTo>
                      <a:lnTo>
                        <a:pt x="1182" y="1307"/>
                      </a:lnTo>
                      <a:lnTo>
                        <a:pt x="1182" y="1317"/>
                      </a:lnTo>
                      <a:lnTo>
                        <a:pt x="1183" y="1331"/>
                      </a:lnTo>
                      <a:lnTo>
                        <a:pt x="1183" y="1343"/>
                      </a:lnTo>
                      <a:lnTo>
                        <a:pt x="1184" y="1353"/>
                      </a:lnTo>
                      <a:lnTo>
                        <a:pt x="1184" y="1372"/>
                      </a:lnTo>
                      <a:lnTo>
                        <a:pt x="1184" y="1380"/>
                      </a:lnTo>
                      <a:lnTo>
                        <a:pt x="1185" y="1394"/>
                      </a:lnTo>
                      <a:lnTo>
                        <a:pt x="1185" y="1412"/>
                      </a:lnTo>
                      <a:lnTo>
                        <a:pt x="1186" y="1431"/>
                      </a:lnTo>
                      <a:lnTo>
                        <a:pt x="1186" y="1451"/>
                      </a:lnTo>
                      <a:lnTo>
                        <a:pt x="1186" y="1476"/>
                      </a:lnTo>
                      <a:lnTo>
                        <a:pt x="1187" y="1489"/>
                      </a:lnTo>
                      <a:lnTo>
                        <a:pt x="1187" y="1510"/>
                      </a:lnTo>
                      <a:lnTo>
                        <a:pt x="1188" y="1531"/>
                      </a:lnTo>
                      <a:lnTo>
                        <a:pt x="1188" y="1553"/>
                      </a:lnTo>
                      <a:lnTo>
                        <a:pt x="1188" y="1572"/>
                      </a:lnTo>
                      <a:lnTo>
                        <a:pt x="1189" y="1591"/>
                      </a:lnTo>
                      <a:lnTo>
                        <a:pt x="1189" y="1613"/>
                      </a:lnTo>
                      <a:lnTo>
                        <a:pt x="1190" y="1628"/>
                      </a:lnTo>
                      <a:lnTo>
                        <a:pt x="1190" y="1648"/>
                      </a:lnTo>
                      <a:lnTo>
                        <a:pt x="1190" y="1673"/>
                      </a:lnTo>
                      <a:lnTo>
                        <a:pt x="1191" y="1697"/>
                      </a:lnTo>
                      <a:lnTo>
                        <a:pt x="1191" y="1713"/>
                      </a:lnTo>
                      <a:lnTo>
                        <a:pt x="1192" y="1733"/>
                      </a:lnTo>
                      <a:lnTo>
                        <a:pt x="1192" y="1752"/>
                      </a:lnTo>
                      <a:lnTo>
                        <a:pt x="1192" y="1768"/>
                      </a:lnTo>
                      <a:lnTo>
                        <a:pt x="1193" y="1786"/>
                      </a:lnTo>
                      <a:lnTo>
                        <a:pt x="1193" y="1801"/>
                      </a:lnTo>
                      <a:lnTo>
                        <a:pt x="1194" y="1818"/>
                      </a:lnTo>
                      <a:lnTo>
                        <a:pt x="1194" y="1834"/>
                      </a:lnTo>
                      <a:lnTo>
                        <a:pt x="1194" y="1849"/>
                      </a:lnTo>
                      <a:lnTo>
                        <a:pt x="1195" y="1858"/>
                      </a:lnTo>
                      <a:lnTo>
                        <a:pt x="1195" y="1872"/>
                      </a:lnTo>
                      <a:lnTo>
                        <a:pt x="1196" y="1880"/>
                      </a:lnTo>
                      <a:lnTo>
                        <a:pt x="1196" y="1893"/>
                      </a:lnTo>
                      <a:lnTo>
                        <a:pt x="1196" y="1897"/>
                      </a:lnTo>
                      <a:lnTo>
                        <a:pt x="1197" y="1904"/>
                      </a:lnTo>
                      <a:lnTo>
                        <a:pt x="1197" y="1907"/>
                      </a:lnTo>
                      <a:lnTo>
                        <a:pt x="1198" y="1914"/>
                      </a:lnTo>
                      <a:lnTo>
                        <a:pt x="1198" y="1916"/>
                      </a:lnTo>
                      <a:lnTo>
                        <a:pt x="1198" y="1924"/>
                      </a:lnTo>
                      <a:lnTo>
                        <a:pt x="1199" y="1933"/>
                      </a:lnTo>
                      <a:lnTo>
                        <a:pt x="1199" y="1937"/>
                      </a:lnTo>
                      <a:lnTo>
                        <a:pt x="1200" y="1940"/>
                      </a:lnTo>
                      <a:lnTo>
                        <a:pt x="1200" y="1938"/>
                      </a:lnTo>
                      <a:lnTo>
                        <a:pt x="1200" y="1947"/>
                      </a:lnTo>
                      <a:lnTo>
                        <a:pt x="1201" y="1946"/>
                      </a:lnTo>
                      <a:lnTo>
                        <a:pt x="1201" y="1951"/>
                      </a:lnTo>
                      <a:lnTo>
                        <a:pt x="1202" y="1952"/>
                      </a:lnTo>
                      <a:lnTo>
                        <a:pt x="1202" y="1953"/>
                      </a:lnTo>
                      <a:lnTo>
                        <a:pt x="1202" y="1946"/>
                      </a:lnTo>
                      <a:lnTo>
                        <a:pt x="1203" y="1943"/>
                      </a:lnTo>
                      <a:lnTo>
                        <a:pt x="1203" y="1950"/>
                      </a:lnTo>
                      <a:lnTo>
                        <a:pt x="1204" y="1951"/>
                      </a:lnTo>
                      <a:lnTo>
                        <a:pt x="1204" y="1948"/>
                      </a:lnTo>
                      <a:lnTo>
                        <a:pt x="1204" y="1943"/>
                      </a:lnTo>
                      <a:lnTo>
                        <a:pt x="1205" y="1943"/>
                      </a:lnTo>
                      <a:lnTo>
                        <a:pt x="1205" y="1937"/>
                      </a:lnTo>
                      <a:lnTo>
                        <a:pt x="1206" y="1938"/>
                      </a:lnTo>
                      <a:lnTo>
                        <a:pt x="1206" y="1943"/>
                      </a:lnTo>
                      <a:lnTo>
                        <a:pt x="1206" y="1943"/>
                      </a:lnTo>
                      <a:lnTo>
                        <a:pt x="1207" y="1943"/>
                      </a:lnTo>
                      <a:lnTo>
                        <a:pt x="1207" y="1940"/>
                      </a:lnTo>
                      <a:lnTo>
                        <a:pt x="1208" y="1940"/>
                      </a:lnTo>
                      <a:lnTo>
                        <a:pt x="1208" y="1941"/>
                      </a:lnTo>
                      <a:lnTo>
                        <a:pt x="1208" y="1938"/>
                      </a:lnTo>
                      <a:lnTo>
                        <a:pt x="1209" y="1937"/>
                      </a:lnTo>
                      <a:lnTo>
                        <a:pt x="1209" y="1933"/>
                      </a:lnTo>
                      <a:lnTo>
                        <a:pt x="1210" y="1928"/>
                      </a:lnTo>
                      <a:lnTo>
                        <a:pt x="1210" y="1928"/>
                      </a:lnTo>
                      <a:lnTo>
                        <a:pt x="1210" y="1924"/>
                      </a:lnTo>
                      <a:lnTo>
                        <a:pt x="1211" y="1919"/>
                      </a:lnTo>
                      <a:lnTo>
                        <a:pt x="1211" y="1919"/>
                      </a:lnTo>
                      <a:lnTo>
                        <a:pt x="1212" y="1919"/>
                      </a:lnTo>
                      <a:lnTo>
                        <a:pt x="1212" y="1914"/>
                      </a:lnTo>
                      <a:lnTo>
                        <a:pt x="1212" y="1912"/>
                      </a:lnTo>
                      <a:lnTo>
                        <a:pt x="1213" y="1906"/>
                      </a:lnTo>
                      <a:lnTo>
                        <a:pt x="1213" y="1904"/>
                      </a:lnTo>
                      <a:lnTo>
                        <a:pt x="1214" y="1901"/>
                      </a:lnTo>
                      <a:lnTo>
                        <a:pt x="1214" y="1901"/>
                      </a:lnTo>
                      <a:lnTo>
                        <a:pt x="1214" y="1898"/>
                      </a:lnTo>
                      <a:lnTo>
                        <a:pt x="1215" y="1887"/>
                      </a:lnTo>
                      <a:lnTo>
                        <a:pt x="1215" y="1884"/>
                      </a:lnTo>
                      <a:lnTo>
                        <a:pt x="1216" y="1878"/>
                      </a:lnTo>
                      <a:lnTo>
                        <a:pt x="1216" y="1883"/>
                      </a:lnTo>
                      <a:lnTo>
                        <a:pt x="1216" y="1879"/>
                      </a:lnTo>
                      <a:lnTo>
                        <a:pt x="1217" y="1878"/>
                      </a:lnTo>
                      <a:lnTo>
                        <a:pt x="1217" y="1872"/>
                      </a:lnTo>
                      <a:lnTo>
                        <a:pt x="1218" y="1872"/>
                      </a:lnTo>
                      <a:lnTo>
                        <a:pt x="1218" y="1864"/>
                      </a:lnTo>
                      <a:lnTo>
                        <a:pt x="1218" y="1862"/>
                      </a:lnTo>
                      <a:lnTo>
                        <a:pt x="1219" y="1858"/>
                      </a:lnTo>
                      <a:lnTo>
                        <a:pt x="1219" y="1856"/>
                      </a:lnTo>
                      <a:lnTo>
                        <a:pt x="1220" y="1854"/>
                      </a:lnTo>
                      <a:lnTo>
                        <a:pt x="1220" y="1850"/>
                      </a:lnTo>
                      <a:lnTo>
                        <a:pt x="1220" y="1850"/>
                      </a:lnTo>
                      <a:lnTo>
                        <a:pt x="1221" y="1843"/>
                      </a:lnTo>
                      <a:lnTo>
                        <a:pt x="1221" y="1839"/>
                      </a:lnTo>
                      <a:lnTo>
                        <a:pt x="1222" y="1838"/>
                      </a:lnTo>
                      <a:lnTo>
                        <a:pt x="1222" y="1836"/>
                      </a:lnTo>
                      <a:lnTo>
                        <a:pt x="1222" y="1829"/>
                      </a:lnTo>
                      <a:lnTo>
                        <a:pt x="1223" y="1825"/>
                      </a:lnTo>
                      <a:lnTo>
                        <a:pt x="1223" y="1827"/>
                      </a:lnTo>
                      <a:lnTo>
                        <a:pt x="1224" y="1820"/>
                      </a:lnTo>
                      <a:lnTo>
                        <a:pt x="1224" y="1813"/>
                      </a:lnTo>
                      <a:lnTo>
                        <a:pt x="1224" y="1816"/>
                      </a:lnTo>
                      <a:lnTo>
                        <a:pt x="1225" y="1813"/>
                      </a:lnTo>
                      <a:lnTo>
                        <a:pt x="1225" y="1809"/>
                      </a:lnTo>
                      <a:lnTo>
                        <a:pt x="1226" y="1806"/>
                      </a:lnTo>
                      <a:lnTo>
                        <a:pt x="1226" y="1802"/>
                      </a:lnTo>
                      <a:lnTo>
                        <a:pt x="1226" y="1802"/>
                      </a:lnTo>
                      <a:lnTo>
                        <a:pt x="1227" y="1798"/>
                      </a:lnTo>
                      <a:lnTo>
                        <a:pt x="1227" y="1795"/>
                      </a:lnTo>
                      <a:lnTo>
                        <a:pt x="1228" y="1785"/>
                      </a:lnTo>
                      <a:lnTo>
                        <a:pt x="1228" y="1783"/>
                      </a:lnTo>
                      <a:lnTo>
                        <a:pt x="1228" y="1773"/>
                      </a:lnTo>
                      <a:lnTo>
                        <a:pt x="1229" y="1771"/>
                      </a:lnTo>
                      <a:lnTo>
                        <a:pt x="1229" y="1768"/>
                      </a:lnTo>
                      <a:lnTo>
                        <a:pt x="1230" y="1767"/>
                      </a:lnTo>
                      <a:lnTo>
                        <a:pt x="1230" y="1768"/>
                      </a:lnTo>
                      <a:lnTo>
                        <a:pt x="1230" y="1763"/>
                      </a:lnTo>
                      <a:lnTo>
                        <a:pt x="1231" y="1764"/>
                      </a:lnTo>
                      <a:lnTo>
                        <a:pt x="1231" y="1756"/>
                      </a:lnTo>
                      <a:lnTo>
                        <a:pt x="1232" y="1758"/>
                      </a:lnTo>
                      <a:lnTo>
                        <a:pt x="1232" y="1753"/>
                      </a:lnTo>
                      <a:lnTo>
                        <a:pt x="1232" y="1754"/>
                      </a:lnTo>
                      <a:lnTo>
                        <a:pt x="1233" y="1751"/>
                      </a:lnTo>
                      <a:lnTo>
                        <a:pt x="1233" y="1755"/>
                      </a:lnTo>
                      <a:lnTo>
                        <a:pt x="1234" y="1743"/>
                      </a:lnTo>
                      <a:lnTo>
                        <a:pt x="1234" y="1738"/>
                      </a:lnTo>
                      <a:lnTo>
                        <a:pt x="1234" y="1735"/>
                      </a:lnTo>
                      <a:lnTo>
                        <a:pt x="1235" y="1733"/>
                      </a:lnTo>
                      <a:lnTo>
                        <a:pt x="1235" y="1727"/>
                      </a:lnTo>
                      <a:lnTo>
                        <a:pt x="1236" y="1726"/>
                      </a:lnTo>
                      <a:lnTo>
                        <a:pt x="1236" y="1724"/>
                      </a:lnTo>
                      <a:lnTo>
                        <a:pt x="1236" y="1716"/>
                      </a:lnTo>
                      <a:lnTo>
                        <a:pt x="1237" y="1718"/>
                      </a:lnTo>
                      <a:lnTo>
                        <a:pt x="1237" y="1715"/>
                      </a:lnTo>
                      <a:lnTo>
                        <a:pt x="1238" y="1719"/>
                      </a:lnTo>
                      <a:lnTo>
                        <a:pt x="1238" y="1716"/>
                      </a:lnTo>
                      <a:lnTo>
                        <a:pt x="1238" y="1714"/>
                      </a:lnTo>
                      <a:lnTo>
                        <a:pt x="1239" y="1705"/>
                      </a:lnTo>
                      <a:lnTo>
                        <a:pt x="1239" y="1699"/>
                      </a:lnTo>
                      <a:lnTo>
                        <a:pt x="1240" y="1688"/>
                      </a:lnTo>
                      <a:lnTo>
                        <a:pt x="1240" y="1692"/>
                      </a:lnTo>
                      <a:lnTo>
                        <a:pt x="1240" y="1687"/>
                      </a:lnTo>
                      <a:lnTo>
                        <a:pt x="1241" y="1685"/>
                      </a:lnTo>
                      <a:lnTo>
                        <a:pt x="1241" y="1678"/>
                      </a:lnTo>
                      <a:lnTo>
                        <a:pt x="1242" y="1673"/>
                      </a:lnTo>
                      <a:lnTo>
                        <a:pt x="1242" y="1671"/>
                      </a:lnTo>
                      <a:lnTo>
                        <a:pt x="1242" y="1670"/>
                      </a:lnTo>
                      <a:lnTo>
                        <a:pt x="1243" y="1668"/>
                      </a:lnTo>
                      <a:lnTo>
                        <a:pt x="1243" y="1661"/>
                      </a:lnTo>
                      <a:lnTo>
                        <a:pt x="1244" y="1652"/>
                      </a:lnTo>
                      <a:lnTo>
                        <a:pt x="1244" y="1648"/>
                      </a:lnTo>
                      <a:lnTo>
                        <a:pt x="1245" y="1648"/>
                      </a:lnTo>
                      <a:lnTo>
                        <a:pt x="1245" y="1648"/>
                      </a:lnTo>
                      <a:lnTo>
                        <a:pt x="1245" y="1641"/>
                      </a:lnTo>
                      <a:lnTo>
                        <a:pt x="1246" y="1641"/>
                      </a:lnTo>
                      <a:lnTo>
                        <a:pt x="1246" y="1633"/>
                      </a:lnTo>
                      <a:lnTo>
                        <a:pt x="1247" y="1633"/>
                      </a:lnTo>
                      <a:lnTo>
                        <a:pt x="1247" y="1627"/>
                      </a:lnTo>
                      <a:lnTo>
                        <a:pt x="1247" y="1628"/>
                      </a:lnTo>
                      <a:lnTo>
                        <a:pt x="1248" y="1623"/>
                      </a:lnTo>
                      <a:lnTo>
                        <a:pt x="1248" y="1621"/>
                      </a:lnTo>
                      <a:lnTo>
                        <a:pt x="1249" y="1613"/>
                      </a:lnTo>
                      <a:lnTo>
                        <a:pt x="1249" y="1614"/>
                      </a:lnTo>
                      <a:lnTo>
                        <a:pt x="1249" y="1610"/>
                      </a:lnTo>
                      <a:lnTo>
                        <a:pt x="1250" y="1604"/>
                      </a:lnTo>
                      <a:lnTo>
                        <a:pt x="1250" y="1603"/>
                      </a:lnTo>
                      <a:lnTo>
                        <a:pt x="1251" y="1605"/>
                      </a:lnTo>
                      <a:lnTo>
                        <a:pt x="1251" y="1597"/>
                      </a:lnTo>
                      <a:lnTo>
                        <a:pt x="1251" y="1593"/>
                      </a:lnTo>
                      <a:lnTo>
                        <a:pt x="1252" y="1589"/>
                      </a:lnTo>
                      <a:lnTo>
                        <a:pt x="1252" y="1582"/>
                      </a:lnTo>
                      <a:lnTo>
                        <a:pt x="1253" y="1582"/>
                      </a:lnTo>
                      <a:lnTo>
                        <a:pt x="1253" y="1581"/>
                      </a:lnTo>
                      <a:lnTo>
                        <a:pt x="1253" y="1579"/>
                      </a:lnTo>
                      <a:lnTo>
                        <a:pt x="1254" y="1573"/>
                      </a:lnTo>
                      <a:lnTo>
                        <a:pt x="1254" y="1573"/>
                      </a:lnTo>
                      <a:lnTo>
                        <a:pt x="1255" y="1571"/>
                      </a:lnTo>
                      <a:lnTo>
                        <a:pt x="1255" y="1564"/>
                      </a:lnTo>
                      <a:lnTo>
                        <a:pt x="1255" y="1562"/>
                      </a:lnTo>
                      <a:lnTo>
                        <a:pt x="1256" y="1557"/>
                      </a:lnTo>
                      <a:lnTo>
                        <a:pt x="1256" y="1556"/>
                      </a:lnTo>
                      <a:lnTo>
                        <a:pt x="1257" y="1552"/>
                      </a:lnTo>
                      <a:lnTo>
                        <a:pt x="1257" y="1542"/>
                      </a:lnTo>
                      <a:lnTo>
                        <a:pt x="1257" y="1535"/>
                      </a:lnTo>
                      <a:lnTo>
                        <a:pt x="1258" y="1537"/>
                      </a:lnTo>
                      <a:lnTo>
                        <a:pt x="1258" y="1532"/>
                      </a:lnTo>
                      <a:lnTo>
                        <a:pt x="1259" y="1529"/>
                      </a:lnTo>
                      <a:lnTo>
                        <a:pt x="1259" y="1529"/>
                      </a:lnTo>
                      <a:lnTo>
                        <a:pt x="1259" y="1525"/>
                      </a:lnTo>
                      <a:lnTo>
                        <a:pt x="1260" y="1517"/>
                      </a:lnTo>
                      <a:lnTo>
                        <a:pt x="1260" y="1513"/>
                      </a:lnTo>
                      <a:lnTo>
                        <a:pt x="1261" y="1514"/>
                      </a:lnTo>
                      <a:lnTo>
                        <a:pt x="1261" y="1518"/>
                      </a:lnTo>
                      <a:lnTo>
                        <a:pt x="1261" y="1518"/>
                      </a:lnTo>
                      <a:lnTo>
                        <a:pt x="1262" y="1510"/>
                      </a:lnTo>
                      <a:lnTo>
                        <a:pt x="1262" y="1507"/>
                      </a:lnTo>
                      <a:lnTo>
                        <a:pt x="1263" y="1500"/>
                      </a:lnTo>
                      <a:lnTo>
                        <a:pt x="1263" y="1505"/>
                      </a:lnTo>
                      <a:lnTo>
                        <a:pt x="1263" y="1502"/>
                      </a:lnTo>
                      <a:lnTo>
                        <a:pt x="1264" y="1497"/>
                      </a:lnTo>
                      <a:lnTo>
                        <a:pt x="1264" y="1489"/>
                      </a:lnTo>
                      <a:lnTo>
                        <a:pt x="1265" y="1483"/>
                      </a:lnTo>
                      <a:lnTo>
                        <a:pt x="1265" y="1476"/>
                      </a:lnTo>
                      <a:lnTo>
                        <a:pt x="1265" y="1473"/>
                      </a:lnTo>
                      <a:lnTo>
                        <a:pt x="1266" y="1470"/>
                      </a:lnTo>
                      <a:lnTo>
                        <a:pt x="1266" y="1468"/>
                      </a:lnTo>
                      <a:lnTo>
                        <a:pt x="1267" y="1464"/>
                      </a:lnTo>
                      <a:lnTo>
                        <a:pt x="1267" y="1461"/>
                      </a:lnTo>
                      <a:lnTo>
                        <a:pt x="1267" y="1461"/>
                      </a:lnTo>
                      <a:lnTo>
                        <a:pt x="1268" y="1452"/>
                      </a:lnTo>
                      <a:lnTo>
                        <a:pt x="1268" y="1451"/>
                      </a:lnTo>
                      <a:lnTo>
                        <a:pt x="1269" y="1451"/>
                      </a:lnTo>
                      <a:lnTo>
                        <a:pt x="1269" y="1446"/>
                      </a:lnTo>
                      <a:lnTo>
                        <a:pt x="1269" y="1437"/>
                      </a:lnTo>
                      <a:lnTo>
                        <a:pt x="1270" y="1434"/>
                      </a:lnTo>
                      <a:lnTo>
                        <a:pt x="1270" y="1429"/>
                      </a:lnTo>
                      <a:lnTo>
                        <a:pt x="1271" y="1425"/>
                      </a:lnTo>
                      <a:lnTo>
                        <a:pt x="1271" y="1419"/>
                      </a:lnTo>
                      <a:lnTo>
                        <a:pt x="1271" y="1412"/>
                      </a:lnTo>
                      <a:lnTo>
                        <a:pt x="1272" y="1415"/>
                      </a:lnTo>
                      <a:lnTo>
                        <a:pt x="1272" y="1412"/>
                      </a:lnTo>
                      <a:lnTo>
                        <a:pt x="1273" y="1412"/>
                      </a:lnTo>
                      <a:lnTo>
                        <a:pt x="1273" y="1411"/>
                      </a:lnTo>
                      <a:lnTo>
                        <a:pt x="1273" y="1408"/>
                      </a:lnTo>
                      <a:lnTo>
                        <a:pt x="1274" y="1404"/>
                      </a:lnTo>
                      <a:lnTo>
                        <a:pt x="1274" y="1404"/>
                      </a:lnTo>
                      <a:lnTo>
                        <a:pt x="1275" y="1400"/>
                      </a:lnTo>
                      <a:lnTo>
                        <a:pt x="1275" y="1397"/>
                      </a:lnTo>
                      <a:lnTo>
                        <a:pt x="1275" y="1389"/>
                      </a:lnTo>
                      <a:lnTo>
                        <a:pt x="1276" y="1392"/>
                      </a:lnTo>
                      <a:lnTo>
                        <a:pt x="1276" y="1391"/>
                      </a:lnTo>
                      <a:lnTo>
                        <a:pt x="1277" y="1379"/>
                      </a:lnTo>
                      <a:lnTo>
                        <a:pt x="1277" y="1381"/>
                      </a:lnTo>
                      <a:lnTo>
                        <a:pt x="1277" y="1375"/>
                      </a:lnTo>
                      <a:lnTo>
                        <a:pt x="1278" y="1374"/>
                      </a:lnTo>
                      <a:lnTo>
                        <a:pt x="1278" y="1366"/>
                      </a:lnTo>
                      <a:lnTo>
                        <a:pt x="1279" y="1367"/>
                      </a:lnTo>
                      <a:lnTo>
                        <a:pt x="1279" y="1365"/>
                      </a:lnTo>
                      <a:lnTo>
                        <a:pt x="1279" y="1364"/>
                      </a:lnTo>
                      <a:lnTo>
                        <a:pt x="1280" y="1360"/>
                      </a:lnTo>
                      <a:lnTo>
                        <a:pt x="1280" y="1358"/>
                      </a:lnTo>
                      <a:lnTo>
                        <a:pt x="1281" y="1351"/>
                      </a:lnTo>
                      <a:lnTo>
                        <a:pt x="1281" y="1348"/>
                      </a:lnTo>
                      <a:lnTo>
                        <a:pt x="1281" y="1348"/>
                      </a:lnTo>
                      <a:lnTo>
                        <a:pt x="1282" y="1346"/>
                      </a:lnTo>
                      <a:lnTo>
                        <a:pt x="1282" y="1343"/>
                      </a:lnTo>
                      <a:lnTo>
                        <a:pt x="1283" y="1335"/>
                      </a:lnTo>
                      <a:lnTo>
                        <a:pt x="1283" y="1330"/>
                      </a:lnTo>
                      <a:lnTo>
                        <a:pt x="1283" y="1324"/>
                      </a:lnTo>
                      <a:lnTo>
                        <a:pt x="1284" y="1323"/>
                      </a:lnTo>
                      <a:lnTo>
                        <a:pt x="1284" y="1323"/>
                      </a:lnTo>
                      <a:lnTo>
                        <a:pt x="1285" y="1321"/>
                      </a:lnTo>
                      <a:lnTo>
                        <a:pt x="1285" y="1315"/>
                      </a:lnTo>
                      <a:lnTo>
                        <a:pt x="1285" y="1309"/>
                      </a:lnTo>
                      <a:lnTo>
                        <a:pt x="1286" y="1303"/>
                      </a:lnTo>
                      <a:lnTo>
                        <a:pt x="1286" y="1303"/>
                      </a:lnTo>
                      <a:lnTo>
                        <a:pt x="1287" y="1300"/>
                      </a:lnTo>
                      <a:lnTo>
                        <a:pt x="1287" y="1303"/>
                      </a:lnTo>
                      <a:lnTo>
                        <a:pt x="1287" y="1298"/>
                      </a:lnTo>
                      <a:lnTo>
                        <a:pt x="1288" y="1297"/>
                      </a:lnTo>
                      <a:lnTo>
                        <a:pt x="1288" y="1294"/>
                      </a:lnTo>
                      <a:lnTo>
                        <a:pt x="1289" y="1289"/>
                      </a:lnTo>
                      <a:lnTo>
                        <a:pt x="1289" y="1286"/>
                      </a:lnTo>
                      <a:lnTo>
                        <a:pt x="1289" y="1282"/>
                      </a:lnTo>
                      <a:lnTo>
                        <a:pt x="1290" y="1279"/>
                      </a:lnTo>
                      <a:lnTo>
                        <a:pt x="1290" y="1276"/>
                      </a:lnTo>
                      <a:lnTo>
                        <a:pt x="1291" y="1274"/>
                      </a:lnTo>
                      <a:lnTo>
                        <a:pt x="1291" y="1271"/>
                      </a:lnTo>
                      <a:lnTo>
                        <a:pt x="1291" y="1270"/>
                      </a:lnTo>
                      <a:lnTo>
                        <a:pt x="1292" y="1267"/>
                      </a:lnTo>
                      <a:lnTo>
                        <a:pt x="1292" y="1264"/>
                      </a:lnTo>
                      <a:lnTo>
                        <a:pt x="1293" y="1264"/>
                      </a:lnTo>
                      <a:lnTo>
                        <a:pt x="1293" y="1257"/>
                      </a:lnTo>
                      <a:lnTo>
                        <a:pt x="1293" y="1258"/>
                      </a:lnTo>
                      <a:lnTo>
                        <a:pt x="1294" y="1255"/>
                      </a:lnTo>
                      <a:lnTo>
                        <a:pt x="1294" y="1253"/>
                      </a:lnTo>
                      <a:lnTo>
                        <a:pt x="1295" y="1242"/>
                      </a:lnTo>
                      <a:lnTo>
                        <a:pt x="1295" y="1238"/>
                      </a:lnTo>
                      <a:lnTo>
                        <a:pt x="1295" y="1235"/>
                      </a:lnTo>
                      <a:lnTo>
                        <a:pt x="1296" y="1237"/>
                      </a:lnTo>
                      <a:lnTo>
                        <a:pt x="1296" y="1224"/>
                      </a:lnTo>
                      <a:lnTo>
                        <a:pt x="1297" y="1220"/>
                      </a:lnTo>
                      <a:lnTo>
                        <a:pt x="1297" y="1224"/>
                      </a:lnTo>
                      <a:lnTo>
                        <a:pt x="1297" y="1229"/>
                      </a:lnTo>
                      <a:lnTo>
                        <a:pt x="1298" y="1230"/>
                      </a:lnTo>
                      <a:lnTo>
                        <a:pt x="1298" y="1225"/>
                      </a:lnTo>
                      <a:lnTo>
                        <a:pt x="1299" y="1224"/>
                      </a:lnTo>
                      <a:lnTo>
                        <a:pt x="1299" y="1215"/>
                      </a:lnTo>
                      <a:lnTo>
                        <a:pt x="1299" y="1215"/>
                      </a:lnTo>
                      <a:lnTo>
                        <a:pt x="1300" y="1216"/>
                      </a:lnTo>
                      <a:lnTo>
                        <a:pt x="1300" y="1215"/>
                      </a:lnTo>
                      <a:lnTo>
                        <a:pt x="1301" y="1213"/>
                      </a:lnTo>
                      <a:lnTo>
                        <a:pt x="1301" y="1212"/>
                      </a:lnTo>
                      <a:lnTo>
                        <a:pt x="1301" y="1205"/>
                      </a:lnTo>
                      <a:lnTo>
                        <a:pt x="1302" y="1203"/>
                      </a:lnTo>
                      <a:lnTo>
                        <a:pt x="1302" y="1199"/>
                      </a:lnTo>
                      <a:lnTo>
                        <a:pt x="1303" y="1199"/>
                      </a:lnTo>
                      <a:lnTo>
                        <a:pt x="1303" y="1197"/>
                      </a:lnTo>
                      <a:lnTo>
                        <a:pt x="1303" y="1195"/>
                      </a:lnTo>
                      <a:lnTo>
                        <a:pt x="1304" y="1191"/>
                      </a:lnTo>
                      <a:lnTo>
                        <a:pt x="1304" y="1192"/>
                      </a:lnTo>
                      <a:lnTo>
                        <a:pt x="1305" y="1193"/>
                      </a:lnTo>
                      <a:lnTo>
                        <a:pt x="1305" y="1195"/>
                      </a:lnTo>
                      <a:lnTo>
                        <a:pt x="1305" y="1195"/>
                      </a:lnTo>
                      <a:lnTo>
                        <a:pt x="1306" y="1188"/>
                      </a:lnTo>
                      <a:lnTo>
                        <a:pt x="1306" y="1176"/>
                      </a:lnTo>
                      <a:lnTo>
                        <a:pt x="1307" y="1171"/>
                      </a:lnTo>
                      <a:lnTo>
                        <a:pt x="1307" y="1169"/>
                      </a:lnTo>
                      <a:lnTo>
                        <a:pt x="1308" y="1167"/>
                      </a:lnTo>
                      <a:lnTo>
                        <a:pt x="1308" y="1165"/>
                      </a:lnTo>
                      <a:lnTo>
                        <a:pt x="1308" y="1164"/>
                      </a:lnTo>
                      <a:lnTo>
                        <a:pt x="1309" y="1161"/>
                      </a:lnTo>
                      <a:lnTo>
                        <a:pt x="1309" y="1161"/>
                      </a:lnTo>
                      <a:lnTo>
                        <a:pt x="1310" y="1155"/>
                      </a:lnTo>
                      <a:lnTo>
                        <a:pt x="1310" y="1156"/>
                      </a:lnTo>
                      <a:lnTo>
                        <a:pt x="1310" y="1154"/>
                      </a:lnTo>
                      <a:lnTo>
                        <a:pt x="1311" y="1150"/>
                      </a:lnTo>
                      <a:lnTo>
                        <a:pt x="1311" y="1147"/>
                      </a:lnTo>
                      <a:lnTo>
                        <a:pt x="1312" y="1145"/>
                      </a:lnTo>
                      <a:lnTo>
                        <a:pt x="1312" y="1136"/>
                      </a:lnTo>
                      <a:lnTo>
                        <a:pt x="1312" y="1139"/>
                      </a:lnTo>
                      <a:lnTo>
                        <a:pt x="1313" y="1134"/>
                      </a:lnTo>
                      <a:lnTo>
                        <a:pt x="1313" y="1133"/>
                      </a:lnTo>
                      <a:lnTo>
                        <a:pt x="1314" y="1134"/>
                      </a:lnTo>
                      <a:lnTo>
                        <a:pt x="1314" y="1132"/>
                      </a:lnTo>
                      <a:lnTo>
                        <a:pt x="1314" y="1130"/>
                      </a:lnTo>
                      <a:lnTo>
                        <a:pt x="1315" y="1122"/>
                      </a:lnTo>
                      <a:lnTo>
                        <a:pt x="1315" y="1121"/>
                      </a:lnTo>
                      <a:lnTo>
                        <a:pt x="1316" y="1119"/>
                      </a:lnTo>
                      <a:lnTo>
                        <a:pt x="1316" y="1122"/>
                      </a:lnTo>
                      <a:lnTo>
                        <a:pt x="1316" y="1125"/>
                      </a:lnTo>
                      <a:lnTo>
                        <a:pt x="1317" y="1122"/>
                      </a:lnTo>
                      <a:lnTo>
                        <a:pt x="1317" y="1119"/>
                      </a:lnTo>
                      <a:lnTo>
                        <a:pt x="1318" y="1117"/>
                      </a:lnTo>
                      <a:lnTo>
                        <a:pt x="1318" y="1115"/>
                      </a:lnTo>
                      <a:lnTo>
                        <a:pt x="1318" y="1115"/>
                      </a:lnTo>
                      <a:lnTo>
                        <a:pt x="1319" y="1112"/>
                      </a:lnTo>
                      <a:lnTo>
                        <a:pt x="1319" y="1112"/>
                      </a:lnTo>
                      <a:lnTo>
                        <a:pt x="1320" y="1111"/>
                      </a:lnTo>
                      <a:lnTo>
                        <a:pt x="1320" y="1106"/>
                      </a:lnTo>
                      <a:lnTo>
                        <a:pt x="1320" y="1104"/>
                      </a:lnTo>
                      <a:lnTo>
                        <a:pt x="1321" y="1104"/>
                      </a:lnTo>
                      <a:lnTo>
                        <a:pt x="1321" y="1106"/>
                      </a:lnTo>
                      <a:lnTo>
                        <a:pt x="1322" y="1104"/>
                      </a:lnTo>
                      <a:lnTo>
                        <a:pt x="1322" y="1097"/>
                      </a:lnTo>
                      <a:lnTo>
                        <a:pt x="1322" y="1091"/>
                      </a:lnTo>
                      <a:lnTo>
                        <a:pt x="1323" y="1093"/>
                      </a:lnTo>
                      <a:lnTo>
                        <a:pt x="1323" y="1093"/>
                      </a:lnTo>
                      <a:lnTo>
                        <a:pt x="1324" y="1093"/>
                      </a:lnTo>
                      <a:lnTo>
                        <a:pt x="1324" y="1089"/>
                      </a:lnTo>
                      <a:lnTo>
                        <a:pt x="1324" y="1088"/>
                      </a:lnTo>
                      <a:lnTo>
                        <a:pt x="1325" y="1085"/>
                      </a:lnTo>
                      <a:lnTo>
                        <a:pt x="1325" y="1076"/>
                      </a:lnTo>
                      <a:lnTo>
                        <a:pt x="1326" y="1080"/>
                      </a:lnTo>
                      <a:lnTo>
                        <a:pt x="1326" y="1078"/>
                      </a:lnTo>
                      <a:lnTo>
                        <a:pt x="1326" y="1082"/>
                      </a:lnTo>
                      <a:lnTo>
                        <a:pt x="1327" y="1080"/>
                      </a:lnTo>
                      <a:lnTo>
                        <a:pt x="1327" y="1082"/>
                      </a:lnTo>
                      <a:lnTo>
                        <a:pt x="1328" y="1076"/>
                      </a:lnTo>
                      <a:lnTo>
                        <a:pt x="1328" y="1075"/>
                      </a:lnTo>
                      <a:lnTo>
                        <a:pt x="1328" y="1075"/>
                      </a:lnTo>
                      <a:lnTo>
                        <a:pt x="1329" y="1076"/>
                      </a:lnTo>
                      <a:lnTo>
                        <a:pt x="1329" y="1076"/>
                      </a:lnTo>
                      <a:lnTo>
                        <a:pt x="1330" y="1078"/>
                      </a:lnTo>
                      <a:lnTo>
                        <a:pt x="1330" y="1070"/>
                      </a:lnTo>
                      <a:lnTo>
                        <a:pt x="1330" y="1065"/>
                      </a:lnTo>
                      <a:lnTo>
                        <a:pt x="1331" y="1065"/>
                      </a:lnTo>
                      <a:lnTo>
                        <a:pt x="1331" y="1065"/>
                      </a:lnTo>
                      <a:lnTo>
                        <a:pt x="1332" y="1065"/>
                      </a:lnTo>
                      <a:lnTo>
                        <a:pt x="1332" y="1060"/>
                      </a:lnTo>
                      <a:lnTo>
                        <a:pt x="1332" y="1060"/>
                      </a:lnTo>
                      <a:lnTo>
                        <a:pt x="1333" y="1056"/>
                      </a:lnTo>
                      <a:lnTo>
                        <a:pt x="1333" y="1058"/>
                      </a:lnTo>
                      <a:lnTo>
                        <a:pt x="1334" y="1056"/>
                      </a:lnTo>
                      <a:lnTo>
                        <a:pt x="1334" y="1056"/>
                      </a:lnTo>
                      <a:lnTo>
                        <a:pt x="1334" y="1057"/>
                      </a:lnTo>
                      <a:lnTo>
                        <a:pt x="1335" y="1056"/>
                      </a:lnTo>
                      <a:lnTo>
                        <a:pt x="1335" y="1051"/>
                      </a:lnTo>
                      <a:lnTo>
                        <a:pt x="1336" y="1048"/>
                      </a:lnTo>
                      <a:lnTo>
                        <a:pt x="1336" y="1048"/>
                      </a:lnTo>
                      <a:lnTo>
                        <a:pt x="1336" y="1048"/>
                      </a:lnTo>
                      <a:lnTo>
                        <a:pt x="1337" y="1045"/>
                      </a:lnTo>
                      <a:lnTo>
                        <a:pt x="1337" y="1041"/>
                      </a:lnTo>
                      <a:lnTo>
                        <a:pt x="1338" y="1041"/>
                      </a:lnTo>
                      <a:lnTo>
                        <a:pt x="1338" y="1034"/>
                      </a:lnTo>
                      <a:lnTo>
                        <a:pt x="1338" y="1028"/>
                      </a:lnTo>
                      <a:lnTo>
                        <a:pt x="1339" y="1030"/>
                      </a:lnTo>
                      <a:lnTo>
                        <a:pt x="1339" y="1034"/>
                      </a:lnTo>
                      <a:lnTo>
                        <a:pt x="1340" y="1038"/>
                      </a:lnTo>
                      <a:lnTo>
                        <a:pt x="1340" y="1038"/>
                      </a:lnTo>
                      <a:lnTo>
                        <a:pt x="1340" y="1042"/>
                      </a:lnTo>
                      <a:lnTo>
                        <a:pt x="1341" y="1039"/>
                      </a:lnTo>
                      <a:lnTo>
                        <a:pt x="1341" y="1040"/>
                      </a:lnTo>
                      <a:lnTo>
                        <a:pt x="1342" y="1038"/>
                      </a:lnTo>
                      <a:lnTo>
                        <a:pt x="1342" y="1038"/>
                      </a:lnTo>
                      <a:lnTo>
                        <a:pt x="1342" y="1037"/>
                      </a:lnTo>
                      <a:lnTo>
                        <a:pt x="1343" y="1036"/>
                      </a:lnTo>
                      <a:lnTo>
                        <a:pt x="1343" y="1030"/>
                      </a:lnTo>
                      <a:lnTo>
                        <a:pt x="1344" y="1028"/>
                      </a:lnTo>
                      <a:lnTo>
                        <a:pt x="1344" y="1026"/>
                      </a:lnTo>
                      <a:lnTo>
                        <a:pt x="1344" y="1025"/>
                      </a:lnTo>
                      <a:lnTo>
                        <a:pt x="1345" y="1026"/>
                      </a:lnTo>
                      <a:lnTo>
                        <a:pt x="1345" y="1026"/>
                      </a:lnTo>
                      <a:lnTo>
                        <a:pt x="1346" y="1028"/>
                      </a:lnTo>
                      <a:lnTo>
                        <a:pt x="1346" y="1023"/>
                      </a:lnTo>
                      <a:lnTo>
                        <a:pt x="1346" y="1024"/>
                      </a:lnTo>
                      <a:lnTo>
                        <a:pt x="1347" y="1028"/>
                      </a:lnTo>
                      <a:lnTo>
                        <a:pt x="1347" y="1028"/>
                      </a:lnTo>
                      <a:lnTo>
                        <a:pt x="1348" y="1021"/>
                      </a:lnTo>
                      <a:lnTo>
                        <a:pt x="1348" y="1017"/>
                      </a:lnTo>
                      <a:lnTo>
                        <a:pt x="1348" y="1016"/>
                      </a:lnTo>
                      <a:lnTo>
                        <a:pt x="1349" y="1020"/>
                      </a:lnTo>
                      <a:lnTo>
                        <a:pt x="1349" y="1018"/>
                      </a:lnTo>
                      <a:lnTo>
                        <a:pt x="1350" y="1020"/>
                      </a:lnTo>
                      <a:lnTo>
                        <a:pt x="1350" y="1014"/>
                      </a:lnTo>
                      <a:lnTo>
                        <a:pt x="1350" y="1016"/>
                      </a:lnTo>
                      <a:lnTo>
                        <a:pt x="1351" y="1013"/>
                      </a:lnTo>
                      <a:lnTo>
                        <a:pt x="1351" y="1013"/>
                      </a:lnTo>
                      <a:lnTo>
                        <a:pt x="1352" y="1011"/>
                      </a:lnTo>
                      <a:lnTo>
                        <a:pt x="1352" y="1009"/>
                      </a:lnTo>
                      <a:lnTo>
                        <a:pt x="1352" y="1006"/>
                      </a:lnTo>
                      <a:lnTo>
                        <a:pt x="1353" y="1009"/>
                      </a:lnTo>
                      <a:lnTo>
                        <a:pt x="1353" y="1009"/>
                      </a:lnTo>
                      <a:lnTo>
                        <a:pt x="1354" y="1003"/>
                      </a:lnTo>
                      <a:lnTo>
                        <a:pt x="1354" y="1006"/>
                      </a:lnTo>
                      <a:lnTo>
                        <a:pt x="1354" y="1013"/>
                      </a:lnTo>
                      <a:lnTo>
                        <a:pt x="1355" y="1013"/>
                      </a:lnTo>
                      <a:lnTo>
                        <a:pt x="1355" y="1009"/>
                      </a:lnTo>
                      <a:lnTo>
                        <a:pt x="1356" y="1006"/>
                      </a:lnTo>
                      <a:lnTo>
                        <a:pt x="1356" y="1009"/>
                      </a:lnTo>
                      <a:lnTo>
                        <a:pt x="1356" y="1006"/>
                      </a:lnTo>
                      <a:lnTo>
                        <a:pt x="1357" y="1013"/>
                      </a:lnTo>
                      <a:lnTo>
                        <a:pt x="1357" y="1008"/>
                      </a:lnTo>
                      <a:lnTo>
                        <a:pt x="1358" y="1006"/>
                      </a:lnTo>
                      <a:lnTo>
                        <a:pt x="1358" y="1002"/>
                      </a:lnTo>
                      <a:lnTo>
                        <a:pt x="1358" y="1005"/>
                      </a:lnTo>
                      <a:lnTo>
                        <a:pt x="1359" y="998"/>
                      </a:lnTo>
                      <a:lnTo>
                        <a:pt x="1359" y="997"/>
                      </a:lnTo>
                      <a:lnTo>
                        <a:pt x="1360" y="999"/>
                      </a:lnTo>
                      <a:lnTo>
                        <a:pt x="1360" y="1000"/>
                      </a:lnTo>
                      <a:lnTo>
                        <a:pt x="1360" y="996"/>
                      </a:lnTo>
                      <a:lnTo>
                        <a:pt x="1361" y="996"/>
                      </a:lnTo>
                      <a:lnTo>
                        <a:pt x="1361" y="989"/>
                      </a:lnTo>
                      <a:lnTo>
                        <a:pt x="1362" y="981"/>
                      </a:lnTo>
                      <a:lnTo>
                        <a:pt x="1362" y="978"/>
                      </a:lnTo>
                      <a:lnTo>
                        <a:pt x="1362" y="983"/>
                      </a:lnTo>
                      <a:lnTo>
                        <a:pt x="1363" y="985"/>
                      </a:lnTo>
                      <a:lnTo>
                        <a:pt x="1363" y="982"/>
                      </a:lnTo>
                      <a:lnTo>
                        <a:pt x="1364" y="981"/>
                      </a:lnTo>
                      <a:lnTo>
                        <a:pt x="1364" y="981"/>
                      </a:lnTo>
                      <a:lnTo>
                        <a:pt x="1364" y="989"/>
                      </a:lnTo>
                      <a:lnTo>
                        <a:pt x="1365" y="987"/>
                      </a:lnTo>
                      <a:lnTo>
                        <a:pt x="1365" y="988"/>
                      </a:lnTo>
                      <a:lnTo>
                        <a:pt x="1366" y="983"/>
                      </a:lnTo>
                      <a:lnTo>
                        <a:pt x="1366" y="986"/>
                      </a:lnTo>
                      <a:lnTo>
                        <a:pt x="1366" y="982"/>
                      </a:lnTo>
                      <a:lnTo>
                        <a:pt x="1367" y="980"/>
                      </a:lnTo>
                      <a:lnTo>
                        <a:pt x="1367" y="978"/>
                      </a:lnTo>
                      <a:lnTo>
                        <a:pt x="1368" y="982"/>
                      </a:lnTo>
                      <a:lnTo>
                        <a:pt x="1368" y="983"/>
                      </a:lnTo>
                      <a:lnTo>
                        <a:pt x="1368" y="985"/>
                      </a:lnTo>
                      <a:lnTo>
                        <a:pt x="1369" y="982"/>
                      </a:lnTo>
                      <a:lnTo>
                        <a:pt x="1369" y="979"/>
                      </a:lnTo>
                      <a:lnTo>
                        <a:pt x="1370" y="979"/>
                      </a:lnTo>
                      <a:lnTo>
                        <a:pt x="1370" y="979"/>
                      </a:lnTo>
                      <a:lnTo>
                        <a:pt x="1371" y="980"/>
                      </a:lnTo>
                      <a:lnTo>
                        <a:pt x="1371" y="982"/>
                      </a:lnTo>
                      <a:lnTo>
                        <a:pt x="1371" y="979"/>
                      </a:lnTo>
                      <a:lnTo>
                        <a:pt x="1372" y="981"/>
                      </a:lnTo>
                      <a:lnTo>
                        <a:pt x="1372" y="979"/>
                      </a:lnTo>
                      <a:lnTo>
                        <a:pt x="1373" y="979"/>
                      </a:lnTo>
                      <a:lnTo>
                        <a:pt x="1373" y="969"/>
                      </a:lnTo>
                      <a:lnTo>
                        <a:pt x="1373" y="966"/>
                      </a:lnTo>
                      <a:lnTo>
                        <a:pt x="1374" y="963"/>
                      </a:lnTo>
                      <a:lnTo>
                        <a:pt x="1374" y="966"/>
                      </a:lnTo>
                      <a:lnTo>
                        <a:pt x="1375" y="960"/>
                      </a:lnTo>
                      <a:lnTo>
                        <a:pt x="1375" y="961"/>
                      </a:lnTo>
                      <a:lnTo>
                        <a:pt x="1375" y="959"/>
                      </a:lnTo>
                      <a:lnTo>
                        <a:pt x="1376" y="963"/>
                      </a:lnTo>
                      <a:lnTo>
                        <a:pt x="1376" y="959"/>
                      </a:lnTo>
                      <a:lnTo>
                        <a:pt x="1377" y="960"/>
                      </a:lnTo>
                      <a:lnTo>
                        <a:pt x="1377" y="959"/>
                      </a:lnTo>
                      <a:lnTo>
                        <a:pt x="1377" y="957"/>
                      </a:lnTo>
                      <a:lnTo>
                        <a:pt x="1378" y="959"/>
                      </a:lnTo>
                      <a:lnTo>
                        <a:pt x="1378" y="957"/>
                      </a:lnTo>
                      <a:lnTo>
                        <a:pt x="1379" y="957"/>
                      </a:lnTo>
                      <a:lnTo>
                        <a:pt x="1379" y="950"/>
                      </a:lnTo>
                      <a:lnTo>
                        <a:pt x="1379" y="947"/>
                      </a:lnTo>
                      <a:lnTo>
                        <a:pt x="1380" y="948"/>
                      </a:lnTo>
                      <a:lnTo>
                        <a:pt x="1380" y="947"/>
                      </a:lnTo>
                      <a:lnTo>
                        <a:pt x="1381" y="947"/>
                      </a:lnTo>
                      <a:lnTo>
                        <a:pt x="1381" y="950"/>
                      </a:lnTo>
                      <a:lnTo>
                        <a:pt x="1381" y="948"/>
                      </a:lnTo>
                      <a:lnTo>
                        <a:pt x="1382" y="950"/>
                      </a:lnTo>
                      <a:lnTo>
                        <a:pt x="1382" y="945"/>
                      </a:lnTo>
                      <a:lnTo>
                        <a:pt x="1383" y="942"/>
                      </a:lnTo>
                      <a:lnTo>
                        <a:pt x="1383" y="942"/>
                      </a:lnTo>
                      <a:lnTo>
                        <a:pt x="1383" y="939"/>
                      </a:lnTo>
                      <a:lnTo>
                        <a:pt x="1384" y="939"/>
                      </a:lnTo>
                      <a:lnTo>
                        <a:pt x="1384" y="939"/>
                      </a:lnTo>
                      <a:lnTo>
                        <a:pt x="1385" y="935"/>
                      </a:lnTo>
                      <a:lnTo>
                        <a:pt x="1385" y="935"/>
                      </a:lnTo>
                      <a:lnTo>
                        <a:pt x="1385" y="935"/>
                      </a:lnTo>
                      <a:lnTo>
                        <a:pt x="1386" y="937"/>
                      </a:lnTo>
                      <a:lnTo>
                        <a:pt x="1386" y="937"/>
                      </a:lnTo>
                      <a:lnTo>
                        <a:pt x="1387" y="937"/>
                      </a:lnTo>
                      <a:lnTo>
                        <a:pt x="1387" y="929"/>
                      </a:lnTo>
                      <a:lnTo>
                        <a:pt x="1387" y="929"/>
                      </a:lnTo>
                      <a:lnTo>
                        <a:pt x="1388" y="928"/>
                      </a:lnTo>
                      <a:lnTo>
                        <a:pt x="1388" y="928"/>
                      </a:lnTo>
                      <a:lnTo>
                        <a:pt x="1389" y="927"/>
                      </a:lnTo>
                      <a:lnTo>
                        <a:pt x="1389" y="930"/>
                      </a:lnTo>
                      <a:lnTo>
                        <a:pt x="1389" y="928"/>
                      </a:lnTo>
                      <a:lnTo>
                        <a:pt x="1390" y="926"/>
                      </a:lnTo>
                      <a:lnTo>
                        <a:pt x="1390" y="922"/>
                      </a:lnTo>
                      <a:lnTo>
                        <a:pt x="1391" y="922"/>
                      </a:lnTo>
                      <a:lnTo>
                        <a:pt x="1391" y="922"/>
                      </a:lnTo>
                      <a:lnTo>
                        <a:pt x="1391" y="923"/>
                      </a:lnTo>
                      <a:lnTo>
                        <a:pt x="1392" y="918"/>
                      </a:lnTo>
                      <a:lnTo>
                        <a:pt x="1392" y="918"/>
                      </a:lnTo>
                      <a:lnTo>
                        <a:pt x="1393" y="915"/>
                      </a:lnTo>
                      <a:lnTo>
                        <a:pt x="1393" y="915"/>
                      </a:lnTo>
                      <a:lnTo>
                        <a:pt x="1393" y="914"/>
                      </a:lnTo>
                      <a:lnTo>
                        <a:pt x="1394" y="914"/>
                      </a:lnTo>
                      <a:lnTo>
                        <a:pt x="1394" y="911"/>
                      </a:lnTo>
                      <a:lnTo>
                        <a:pt x="1395" y="915"/>
                      </a:lnTo>
                      <a:lnTo>
                        <a:pt x="1395" y="920"/>
                      </a:lnTo>
                      <a:lnTo>
                        <a:pt x="1395" y="920"/>
                      </a:lnTo>
                      <a:lnTo>
                        <a:pt x="1396" y="917"/>
                      </a:lnTo>
                      <a:lnTo>
                        <a:pt x="1396" y="917"/>
                      </a:lnTo>
                      <a:lnTo>
                        <a:pt x="1397" y="917"/>
                      </a:lnTo>
                      <a:lnTo>
                        <a:pt x="1397" y="917"/>
                      </a:lnTo>
                      <a:lnTo>
                        <a:pt x="1397" y="917"/>
                      </a:lnTo>
                      <a:lnTo>
                        <a:pt x="1398" y="910"/>
                      </a:lnTo>
                      <a:lnTo>
                        <a:pt x="1398" y="905"/>
                      </a:lnTo>
                      <a:lnTo>
                        <a:pt x="1399" y="905"/>
                      </a:lnTo>
                      <a:lnTo>
                        <a:pt x="1399" y="903"/>
                      </a:lnTo>
                      <a:lnTo>
                        <a:pt x="1399" y="902"/>
                      </a:lnTo>
                      <a:lnTo>
                        <a:pt x="1400" y="900"/>
                      </a:lnTo>
                      <a:lnTo>
                        <a:pt x="1400" y="900"/>
                      </a:lnTo>
                      <a:lnTo>
                        <a:pt x="1401" y="898"/>
                      </a:lnTo>
                      <a:lnTo>
                        <a:pt x="1401" y="897"/>
                      </a:lnTo>
                      <a:lnTo>
                        <a:pt x="1401" y="900"/>
                      </a:lnTo>
                      <a:lnTo>
                        <a:pt x="1402" y="898"/>
                      </a:lnTo>
                      <a:lnTo>
                        <a:pt x="1402" y="898"/>
                      </a:lnTo>
                      <a:lnTo>
                        <a:pt x="1403" y="892"/>
                      </a:lnTo>
                      <a:lnTo>
                        <a:pt x="1403" y="890"/>
                      </a:lnTo>
                      <a:lnTo>
                        <a:pt x="1403" y="883"/>
                      </a:lnTo>
                      <a:lnTo>
                        <a:pt x="1404" y="888"/>
                      </a:lnTo>
                      <a:lnTo>
                        <a:pt x="1404" y="886"/>
                      </a:lnTo>
                      <a:lnTo>
                        <a:pt x="1405" y="883"/>
                      </a:lnTo>
                      <a:lnTo>
                        <a:pt x="1405" y="874"/>
                      </a:lnTo>
                      <a:lnTo>
                        <a:pt x="1405" y="873"/>
                      </a:lnTo>
                      <a:lnTo>
                        <a:pt x="1406" y="870"/>
                      </a:lnTo>
                      <a:lnTo>
                        <a:pt x="1406" y="876"/>
                      </a:lnTo>
                      <a:lnTo>
                        <a:pt x="1407" y="878"/>
                      </a:lnTo>
                      <a:lnTo>
                        <a:pt x="1407" y="886"/>
                      </a:lnTo>
                      <a:lnTo>
                        <a:pt x="1407" y="885"/>
                      </a:lnTo>
                      <a:lnTo>
                        <a:pt x="1408" y="883"/>
                      </a:lnTo>
                      <a:lnTo>
                        <a:pt x="1408" y="885"/>
                      </a:lnTo>
                      <a:lnTo>
                        <a:pt x="1409" y="881"/>
                      </a:lnTo>
                      <a:lnTo>
                        <a:pt x="1409" y="880"/>
                      </a:lnTo>
                      <a:lnTo>
                        <a:pt x="1409" y="877"/>
                      </a:lnTo>
                      <a:lnTo>
                        <a:pt x="1410" y="871"/>
                      </a:lnTo>
                      <a:lnTo>
                        <a:pt x="1410" y="872"/>
                      </a:lnTo>
                      <a:lnTo>
                        <a:pt x="1411" y="873"/>
                      </a:lnTo>
                      <a:lnTo>
                        <a:pt x="1411" y="870"/>
                      </a:lnTo>
                      <a:lnTo>
                        <a:pt x="1411" y="870"/>
                      </a:lnTo>
                      <a:lnTo>
                        <a:pt x="1412" y="868"/>
                      </a:lnTo>
                      <a:lnTo>
                        <a:pt x="1412" y="868"/>
                      </a:lnTo>
                      <a:lnTo>
                        <a:pt x="1413" y="868"/>
                      </a:lnTo>
                      <a:lnTo>
                        <a:pt x="1413" y="866"/>
                      </a:lnTo>
                      <a:lnTo>
                        <a:pt x="1413" y="868"/>
                      </a:lnTo>
                      <a:lnTo>
                        <a:pt x="1414" y="866"/>
                      </a:lnTo>
                      <a:lnTo>
                        <a:pt x="1414" y="866"/>
                      </a:lnTo>
                      <a:lnTo>
                        <a:pt x="1415" y="866"/>
                      </a:lnTo>
                      <a:lnTo>
                        <a:pt x="1415" y="868"/>
                      </a:lnTo>
                      <a:lnTo>
                        <a:pt x="1415" y="866"/>
                      </a:lnTo>
                      <a:lnTo>
                        <a:pt x="1416" y="866"/>
                      </a:lnTo>
                      <a:lnTo>
                        <a:pt x="1416" y="861"/>
                      </a:lnTo>
                      <a:lnTo>
                        <a:pt x="1417" y="859"/>
                      </a:lnTo>
                      <a:lnTo>
                        <a:pt x="1417" y="861"/>
                      </a:lnTo>
                      <a:lnTo>
                        <a:pt x="1417" y="861"/>
                      </a:lnTo>
                      <a:lnTo>
                        <a:pt x="1418" y="863"/>
                      </a:lnTo>
                      <a:lnTo>
                        <a:pt x="1418" y="861"/>
                      </a:lnTo>
                      <a:lnTo>
                        <a:pt x="1419" y="861"/>
                      </a:lnTo>
                      <a:lnTo>
                        <a:pt x="1419" y="854"/>
                      </a:lnTo>
                      <a:lnTo>
                        <a:pt x="1419" y="856"/>
                      </a:lnTo>
                      <a:lnTo>
                        <a:pt x="1420" y="859"/>
                      </a:lnTo>
                      <a:lnTo>
                        <a:pt x="1420" y="857"/>
                      </a:lnTo>
                      <a:lnTo>
                        <a:pt x="1421" y="853"/>
                      </a:lnTo>
                      <a:lnTo>
                        <a:pt x="1421" y="856"/>
                      </a:lnTo>
                      <a:lnTo>
                        <a:pt x="1421" y="849"/>
                      </a:lnTo>
                      <a:lnTo>
                        <a:pt x="1422" y="849"/>
                      </a:lnTo>
                      <a:lnTo>
                        <a:pt x="1422" y="851"/>
                      </a:lnTo>
                      <a:lnTo>
                        <a:pt x="1423" y="851"/>
                      </a:lnTo>
                      <a:lnTo>
                        <a:pt x="1423" y="851"/>
                      </a:lnTo>
                      <a:lnTo>
                        <a:pt x="1423" y="856"/>
                      </a:lnTo>
                      <a:lnTo>
                        <a:pt x="1424" y="854"/>
                      </a:lnTo>
                      <a:lnTo>
                        <a:pt x="1424" y="851"/>
                      </a:lnTo>
                      <a:lnTo>
                        <a:pt x="1425" y="849"/>
                      </a:lnTo>
                      <a:lnTo>
                        <a:pt x="1425" y="848"/>
                      </a:lnTo>
                      <a:lnTo>
                        <a:pt x="1425" y="851"/>
                      </a:lnTo>
                      <a:lnTo>
                        <a:pt x="1426" y="848"/>
                      </a:lnTo>
                      <a:lnTo>
                        <a:pt x="1426" y="846"/>
                      </a:lnTo>
                      <a:lnTo>
                        <a:pt x="1427" y="844"/>
                      </a:lnTo>
                      <a:lnTo>
                        <a:pt x="1427" y="846"/>
                      </a:lnTo>
                      <a:lnTo>
                        <a:pt x="1427" y="846"/>
                      </a:lnTo>
                      <a:lnTo>
                        <a:pt x="1428" y="841"/>
                      </a:lnTo>
                      <a:lnTo>
                        <a:pt x="1428" y="838"/>
                      </a:lnTo>
                      <a:lnTo>
                        <a:pt x="1429" y="833"/>
                      </a:lnTo>
                      <a:lnTo>
                        <a:pt x="1429" y="831"/>
                      </a:lnTo>
                      <a:lnTo>
                        <a:pt x="1429" y="831"/>
                      </a:lnTo>
                      <a:lnTo>
                        <a:pt x="1430" y="831"/>
                      </a:lnTo>
                      <a:lnTo>
                        <a:pt x="1430" y="827"/>
                      </a:lnTo>
                      <a:lnTo>
                        <a:pt x="1431" y="831"/>
                      </a:lnTo>
                      <a:lnTo>
                        <a:pt x="1431" y="832"/>
                      </a:lnTo>
                      <a:lnTo>
                        <a:pt x="1431" y="837"/>
                      </a:lnTo>
                      <a:lnTo>
                        <a:pt x="1432" y="837"/>
                      </a:lnTo>
                      <a:lnTo>
                        <a:pt x="1432" y="836"/>
                      </a:lnTo>
                      <a:lnTo>
                        <a:pt x="1433" y="839"/>
                      </a:lnTo>
                      <a:lnTo>
                        <a:pt x="1433" y="837"/>
                      </a:lnTo>
                      <a:lnTo>
                        <a:pt x="1434" y="837"/>
                      </a:lnTo>
                      <a:lnTo>
                        <a:pt x="1434" y="833"/>
                      </a:lnTo>
                      <a:lnTo>
                        <a:pt x="1434" y="833"/>
                      </a:lnTo>
                      <a:lnTo>
                        <a:pt x="1435" y="831"/>
                      </a:lnTo>
                      <a:lnTo>
                        <a:pt x="1435" y="837"/>
                      </a:lnTo>
                      <a:lnTo>
                        <a:pt x="1436" y="832"/>
                      </a:lnTo>
                      <a:lnTo>
                        <a:pt x="1436" y="831"/>
                      </a:lnTo>
                      <a:lnTo>
                        <a:pt x="1436" y="831"/>
                      </a:lnTo>
                      <a:lnTo>
                        <a:pt x="1437" y="834"/>
                      </a:lnTo>
                      <a:lnTo>
                        <a:pt x="1437" y="829"/>
                      </a:lnTo>
                      <a:lnTo>
                        <a:pt x="1438" y="829"/>
                      </a:lnTo>
                      <a:lnTo>
                        <a:pt x="1438" y="837"/>
                      </a:lnTo>
                      <a:lnTo>
                        <a:pt x="1438" y="841"/>
                      </a:lnTo>
                      <a:lnTo>
                        <a:pt x="1439" y="846"/>
                      </a:lnTo>
                      <a:lnTo>
                        <a:pt x="1439" y="844"/>
                      </a:lnTo>
                      <a:lnTo>
                        <a:pt x="1440" y="837"/>
                      </a:lnTo>
                      <a:lnTo>
                        <a:pt x="1440" y="829"/>
                      </a:lnTo>
                      <a:lnTo>
                        <a:pt x="1440" y="827"/>
                      </a:lnTo>
                      <a:lnTo>
                        <a:pt x="1441" y="829"/>
                      </a:lnTo>
                      <a:lnTo>
                        <a:pt x="1441" y="826"/>
                      </a:lnTo>
                      <a:lnTo>
                        <a:pt x="1442" y="823"/>
                      </a:lnTo>
                      <a:lnTo>
                        <a:pt x="1442" y="821"/>
                      </a:lnTo>
                      <a:lnTo>
                        <a:pt x="1442" y="820"/>
                      </a:lnTo>
                      <a:lnTo>
                        <a:pt x="1443" y="823"/>
                      </a:lnTo>
                      <a:lnTo>
                        <a:pt x="1443" y="824"/>
                      </a:lnTo>
                      <a:lnTo>
                        <a:pt x="1444" y="822"/>
                      </a:lnTo>
                      <a:lnTo>
                        <a:pt x="1444" y="823"/>
                      </a:lnTo>
                      <a:lnTo>
                        <a:pt x="1444" y="821"/>
                      </a:lnTo>
                      <a:lnTo>
                        <a:pt x="1445" y="814"/>
                      </a:lnTo>
                      <a:lnTo>
                        <a:pt x="1445" y="818"/>
                      </a:lnTo>
                      <a:lnTo>
                        <a:pt x="1446" y="822"/>
                      </a:lnTo>
                      <a:lnTo>
                        <a:pt x="1446" y="820"/>
                      </a:lnTo>
                      <a:lnTo>
                        <a:pt x="1446" y="821"/>
                      </a:lnTo>
                      <a:lnTo>
                        <a:pt x="1447" y="822"/>
                      </a:lnTo>
                      <a:lnTo>
                        <a:pt x="1447" y="823"/>
                      </a:lnTo>
                      <a:lnTo>
                        <a:pt x="1448" y="816"/>
                      </a:lnTo>
                      <a:lnTo>
                        <a:pt x="1448" y="815"/>
                      </a:lnTo>
                      <a:lnTo>
                        <a:pt x="1448" y="816"/>
                      </a:lnTo>
                      <a:lnTo>
                        <a:pt x="1449" y="816"/>
                      </a:lnTo>
                      <a:lnTo>
                        <a:pt x="1449" y="814"/>
                      </a:lnTo>
                      <a:lnTo>
                        <a:pt x="1450" y="810"/>
                      </a:lnTo>
                      <a:lnTo>
                        <a:pt x="1450" y="809"/>
                      </a:lnTo>
                      <a:lnTo>
                        <a:pt x="1450" y="812"/>
                      </a:lnTo>
                      <a:lnTo>
                        <a:pt x="1451" y="818"/>
                      </a:lnTo>
                      <a:lnTo>
                        <a:pt x="1451" y="814"/>
                      </a:lnTo>
                      <a:lnTo>
                        <a:pt x="1452" y="807"/>
                      </a:lnTo>
                      <a:lnTo>
                        <a:pt x="1452" y="810"/>
                      </a:lnTo>
                      <a:lnTo>
                        <a:pt x="1452" y="810"/>
                      </a:lnTo>
                      <a:lnTo>
                        <a:pt x="1453" y="804"/>
                      </a:lnTo>
                      <a:lnTo>
                        <a:pt x="1453" y="806"/>
                      </a:lnTo>
                      <a:lnTo>
                        <a:pt x="1454" y="806"/>
                      </a:lnTo>
                      <a:lnTo>
                        <a:pt x="1454" y="807"/>
                      </a:lnTo>
                      <a:lnTo>
                        <a:pt x="1454" y="807"/>
                      </a:lnTo>
                      <a:lnTo>
                        <a:pt x="1455" y="807"/>
                      </a:lnTo>
                      <a:lnTo>
                        <a:pt x="1455" y="806"/>
                      </a:lnTo>
                      <a:lnTo>
                        <a:pt x="1456" y="807"/>
                      </a:lnTo>
                      <a:lnTo>
                        <a:pt x="1456" y="806"/>
                      </a:lnTo>
                      <a:lnTo>
                        <a:pt x="1456" y="809"/>
                      </a:lnTo>
                      <a:lnTo>
                        <a:pt x="1457" y="804"/>
                      </a:lnTo>
                      <a:lnTo>
                        <a:pt x="1457" y="806"/>
                      </a:lnTo>
                      <a:lnTo>
                        <a:pt x="1458" y="800"/>
                      </a:lnTo>
                      <a:lnTo>
                        <a:pt x="1458" y="803"/>
                      </a:lnTo>
                      <a:lnTo>
                        <a:pt x="1458" y="803"/>
                      </a:lnTo>
                      <a:lnTo>
                        <a:pt x="1459" y="799"/>
                      </a:lnTo>
                      <a:lnTo>
                        <a:pt x="1459" y="803"/>
                      </a:lnTo>
                      <a:lnTo>
                        <a:pt x="1460" y="804"/>
                      </a:lnTo>
                      <a:lnTo>
                        <a:pt x="1460" y="800"/>
                      </a:lnTo>
                      <a:lnTo>
                        <a:pt x="1460" y="797"/>
                      </a:lnTo>
                      <a:lnTo>
                        <a:pt x="1461" y="800"/>
                      </a:lnTo>
                      <a:lnTo>
                        <a:pt x="1461" y="803"/>
                      </a:lnTo>
                      <a:lnTo>
                        <a:pt x="1462" y="804"/>
                      </a:lnTo>
                      <a:lnTo>
                        <a:pt x="1462" y="805"/>
                      </a:lnTo>
                      <a:lnTo>
                        <a:pt x="1462" y="804"/>
                      </a:lnTo>
                      <a:lnTo>
                        <a:pt x="1463" y="805"/>
                      </a:lnTo>
                      <a:lnTo>
                        <a:pt x="1463" y="803"/>
                      </a:lnTo>
                      <a:lnTo>
                        <a:pt x="1464" y="804"/>
                      </a:lnTo>
                      <a:lnTo>
                        <a:pt x="1464" y="800"/>
                      </a:lnTo>
                      <a:lnTo>
                        <a:pt x="1464" y="802"/>
                      </a:lnTo>
                      <a:lnTo>
                        <a:pt x="1465" y="803"/>
                      </a:lnTo>
                      <a:lnTo>
                        <a:pt x="1465" y="798"/>
                      </a:lnTo>
                      <a:lnTo>
                        <a:pt x="1466" y="797"/>
                      </a:lnTo>
                      <a:lnTo>
                        <a:pt x="1466" y="793"/>
                      </a:lnTo>
                      <a:lnTo>
                        <a:pt x="1466" y="793"/>
                      </a:lnTo>
                      <a:lnTo>
                        <a:pt x="1467" y="793"/>
                      </a:lnTo>
                      <a:lnTo>
                        <a:pt x="1467" y="794"/>
                      </a:lnTo>
                      <a:lnTo>
                        <a:pt x="1468" y="792"/>
                      </a:lnTo>
                      <a:lnTo>
                        <a:pt x="1468" y="793"/>
                      </a:lnTo>
                      <a:lnTo>
                        <a:pt x="1468" y="787"/>
                      </a:lnTo>
                      <a:lnTo>
                        <a:pt x="1469" y="787"/>
                      </a:lnTo>
                      <a:lnTo>
                        <a:pt x="1469" y="789"/>
                      </a:lnTo>
                      <a:lnTo>
                        <a:pt x="1470" y="790"/>
                      </a:lnTo>
                      <a:lnTo>
                        <a:pt x="1470" y="787"/>
                      </a:lnTo>
                      <a:lnTo>
                        <a:pt x="1470" y="785"/>
                      </a:lnTo>
                      <a:lnTo>
                        <a:pt x="1471" y="784"/>
                      </a:lnTo>
                      <a:lnTo>
                        <a:pt x="1471" y="784"/>
                      </a:lnTo>
                      <a:lnTo>
                        <a:pt x="1472" y="779"/>
                      </a:lnTo>
                      <a:lnTo>
                        <a:pt x="1472" y="775"/>
                      </a:lnTo>
                      <a:lnTo>
                        <a:pt x="1472" y="772"/>
                      </a:lnTo>
                      <a:lnTo>
                        <a:pt x="1473" y="770"/>
                      </a:lnTo>
                      <a:lnTo>
                        <a:pt x="1473" y="773"/>
                      </a:lnTo>
                      <a:lnTo>
                        <a:pt x="1474" y="781"/>
                      </a:lnTo>
                      <a:lnTo>
                        <a:pt x="1474" y="784"/>
                      </a:lnTo>
                      <a:lnTo>
                        <a:pt x="1474" y="783"/>
                      </a:lnTo>
                      <a:lnTo>
                        <a:pt x="1475" y="787"/>
                      </a:lnTo>
                      <a:lnTo>
                        <a:pt x="1475" y="790"/>
                      </a:lnTo>
                      <a:lnTo>
                        <a:pt x="1476" y="789"/>
                      </a:lnTo>
                      <a:lnTo>
                        <a:pt x="1476" y="782"/>
                      </a:lnTo>
                      <a:lnTo>
                        <a:pt x="1476" y="781"/>
                      </a:lnTo>
                      <a:lnTo>
                        <a:pt x="1477" y="782"/>
                      </a:lnTo>
                      <a:lnTo>
                        <a:pt x="1477" y="780"/>
                      </a:lnTo>
                      <a:lnTo>
                        <a:pt x="1478" y="783"/>
                      </a:lnTo>
                      <a:lnTo>
                        <a:pt x="1478" y="779"/>
                      </a:lnTo>
                      <a:lnTo>
                        <a:pt x="1478" y="782"/>
                      </a:lnTo>
                      <a:lnTo>
                        <a:pt x="1479" y="780"/>
                      </a:lnTo>
                      <a:lnTo>
                        <a:pt x="1479" y="780"/>
                      </a:lnTo>
                      <a:lnTo>
                        <a:pt x="1480" y="778"/>
                      </a:lnTo>
                      <a:lnTo>
                        <a:pt x="1480" y="777"/>
                      </a:lnTo>
                      <a:lnTo>
                        <a:pt x="1480" y="779"/>
                      </a:lnTo>
                      <a:lnTo>
                        <a:pt x="1481" y="777"/>
                      </a:lnTo>
                      <a:lnTo>
                        <a:pt x="1481" y="775"/>
                      </a:lnTo>
                      <a:lnTo>
                        <a:pt x="1482" y="775"/>
                      </a:lnTo>
                      <a:lnTo>
                        <a:pt x="1482" y="779"/>
                      </a:lnTo>
                      <a:lnTo>
                        <a:pt x="1482" y="777"/>
                      </a:lnTo>
                      <a:lnTo>
                        <a:pt x="1483" y="773"/>
                      </a:lnTo>
                      <a:lnTo>
                        <a:pt x="1483" y="775"/>
                      </a:lnTo>
                      <a:lnTo>
                        <a:pt x="1484" y="775"/>
                      </a:lnTo>
                      <a:lnTo>
                        <a:pt x="1484" y="770"/>
                      </a:lnTo>
                      <a:lnTo>
                        <a:pt x="1484" y="770"/>
                      </a:lnTo>
                      <a:lnTo>
                        <a:pt x="1485" y="775"/>
                      </a:lnTo>
                      <a:lnTo>
                        <a:pt x="1485" y="777"/>
                      </a:lnTo>
                      <a:lnTo>
                        <a:pt x="1486" y="777"/>
                      </a:lnTo>
                      <a:lnTo>
                        <a:pt x="1486" y="772"/>
                      </a:lnTo>
                      <a:lnTo>
                        <a:pt x="1486" y="772"/>
                      </a:lnTo>
                      <a:lnTo>
                        <a:pt x="1487" y="775"/>
                      </a:lnTo>
                      <a:lnTo>
                        <a:pt x="1487" y="775"/>
                      </a:lnTo>
                      <a:lnTo>
                        <a:pt x="1488" y="778"/>
                      </a:lnTo>
                      <a:lnTo>
                        <a:pt x="1488" y="775"/>
                      </a:lnTo>
                      <a:lnTo>
                        <a:pt x="1488" y="772"/>
                      </a:lnTo>
                      <a:lnTo>
                        <a:pt x="1489" y="772"/>
                      </a:lnTo>
                      <a:lnTo>
                        <a:pt x="1489" y="769"/>
                      </a:lnTo>
                      <a:lnTo>
                        <a:pt x="1490" y="770"/>
                      </a:lnTo>
                      <a:lnTo>
                        <a:pt x="1490" y="772"/>
                      </a:lnTo>
                      <a:lnTo>
                        <a:pt x="1490" y="770"/>
                      </a:lnTo>
                      <a:lnTo>
                        <a:pt x="1491" y="770"/>
                      </a:lnTo>
                      <a:lnTo>
                        <a:pt x="1491" y="769"/>
                      </a:lnTo>
                      <a:lnTo>
                        <a:pt x="1492" y="763"/>
                      </a:lnTo>
                      <a:lnTo>
                        <a:pt x="1492" y="769"/>
                      </a:lnTo>
                      <a:lnTo>
                        <a:pt x="1492" y="769"/>
                      </a:lnTo>
                      <a:lnTo>
                        <a:pt x="1493" y="770"/>
                      </a:lnTo>
                      <a:lnTo>
                        <a:pt x="1493" y="770"/>
                      </a:lnTo>
                      <a:lnTo>
                        <a:pt x="1494" y="772"/>
                      </a:lnTo>
                      <a:lnTo>
                        <a:pt x="1494" y="769"/>
                      </a:lnTo>
                      <a:lnTo>
                        <a:pt x="1494" y="760"/>
                      </a:lnTo>
                      <a:lnTo>
                        <a:pt x="1495" y="757"/>
                      </a:lnTo>
                      <a:lnTo>
                        <a:pt x="1495" y="755"/>
                      </a:lnTo>
                      <a:lnTo>
                        <a:pt x="1496" y="755"/>
                      </a:lnTo>
                      <a:lnTo>
                        <a:pt x="1496" y="757"/>
                      </a:lnTo>
                      <a:lnTo>
                        <a:pt x="1497" y="757"/>
                      </a:lnTo>
                      <a:lnTo>
                        <a:pt x="1497" y="757"/>
                      </a:lnTo>
                      <a:lnTo>
                        <a:pt x="1497" y="760"/>
                      </a:lnTo>
                      <a:lnTo>
                        <a:pt x="1498" y="762"/>
                      </a:lnTo>
                      <a:lnTo>
                        <a:pt x="1498" y="760"/>
                      </a:lnTo>
                      <a:lnTo>
                        <a:pt x="1499" y="766"/>
                      </a:lnTo>
                      <a:lnTo>
                        <a:pt x="1499" y="760"/>
                      </a:lnTo>
                      <a:lnTo>
                        <a:pt x="1499" y="763"/>
                      </a:lnTo>
                      <a:lnTo>
                        <a:pt x="1500" y="758"/>
                      </a:lnTo>
                      <a:lnTo>
                        <a:pt x="1500" y="765"/>
                      </a:lnTo>
                      <a:lnTo>
                        <a:pt x="1501" y="765"/>
                      </a:lnTo>
                      <a:lnTo>
                        <a:pt x="1501" y="761"/>
                      </a:lnTo>
                      <a:lnTo>
                        <a:pt x="1501" y="758"/>
                      </a:lnTo>
                      <a:lnTo>
                        <a:pt x="1502" y="757"/>
                      </a:lnTo>
                      <a:lnTo>
                        <a:pt x="1502" y="761"/>
                      </a:lnTo>
                      <a:lnTo>
                        <a:pt x="1503" y="761"/>
                      </a:lnTo>
                      <a:lnTo>
                        <a:pt x="1503" y="768"/>
                      </a:lnTo>
                      <a:lnTo>
                        <a:pt x="1503" y="766"/>
                      </a:lnTo>
                      <a:lnTo>
                        <a:pt x="1504" y="769"/>
                      </a:lnTo>
                      <a:lnTo>
                        <a:pt x="1504" y="765"/>
                      </a:lnTo>
                      <a:lnTo>
                        <a:pt x="1505" y="768"/>
                      </a:lnTo>
                      <a:lnTo>
                        <a:pt x="1505" y="769"/>
                      </a:lnTo>
                      <a:lnTo>
                        <a:pt x="1505" y="770"/>
                      </a:lnTo>
                      <a:lnTo>
                        <a:pt x="1506" y="775"/>
                      </a:lnTo>
                      <a:lnTo>
                        <a:pt x="1506" y="768"/>
                      </a:lnTo>
                      <a:lnTo>
                        <a:pt x="1507" y="765"/>
                      </a:lnTo>
                      <a:lnTo>
                        <a:pt x="1507" y="763"/>
                      </a:lnTo>
                      <a:lnTo>
                        <a:pt x="1507" y="753"/>
                      </a:lnTo>
                      <a:lnTo>
                        <a:pt x="1508" y="753"/>
                      </a:lnTo>
                      <a:lnTo>
                        <a:pt x="1508" y="755"/>
                      </a:lnTo>
                      <a:lnTo>
                        <a:pt x="1509" y="753"/>
                      </a:lnTo>
                      <a:lnTo>
                        <a:pt x="1509" y="757"/>
                      </a:lnTo>
                      <a:lnTo>
                        <a:pt x="1509" y="757"/>
                      </a:lnTo>
                      <a:lnTo>
                        <a:pt x="1510" y="756"/>
                      </a:lnTo>
                      <a:lnTo>
                        <a:pt x="1510" y="755"/>
                      </a:lnTo>
                      <a:lnTo>
                        <a:pt x="1511" y="758"/>
                      </a:lnTo>
                      <a:lnTo>
                        <a:pt x="1511" y="757"/>
                      </a:lnTo>
                      <a:lnTo>
                        <a:pt x="1511" y="755"/>
                      </a:lnTo>
                      <a:lnTo>
                        <a:pt x="1512" y="755"/>
                      </a:lnTo>
                      <a:lnTo>
                        <a:pt x="1512" y="753"/>
                      </a:lnTo>
                      <a:lnTo>
                        <a:pt x="1513" y="750"/>
                      </a:lnTo>
                      <a:lnTo>
                        <a:pt x="1513" y="752"/>
                      </a:lnTo>
                      <a:lnTo>
                        <a:pt x="1513" y="755"/>
                      </a:lnTo>
                      <a:lnTo>
                        <a:pt x="1514" y="750"/>
                      </a:lnTo>
                      <a:lnTo>
                        <a:pt x="1514" y="755"/>
                      </a:lnTo>
                      <a:lnTo>
                        <a:pt x="1515" y="753"/>
                      </a:lnTo>
                      <a:lnTo>
                        <a:pt x="1515" y="755"/>
                      </a:lnTo>
                      <a:lnTo>
                        <a:pt x="1515" y="752"/>
                      </a:lnTo>
                      <a:lnTo>
                        <a:pt x="1516" y="753"/>
                      </a:lnTo>
                      <a:lnTo>
                        <a:pt x="1516" y="755"/>
                      </a:lnTo>
                      <a:lnTo>
                        <a:pt x="1517" y="757"/>
                      </a:lnTo>
                      <a:lnTo>
                        <a:pt x="1517" y="756"/>
                      </a:lnTo>
                      <a:lnTo>
                        <a:pt x="1517" y="752"/>
                      </a:lnTo>
                      <a:lnTo>
                        <a:pt x="1518" y="750"/>
                      </a:lnTo>
                      <a:lnTo>
                        <a:pt x="1518" y="752"/>
                      </a:lnTo>
                      <a:lnTo>
                        <a:pt x="1519" y="755"/>
                      </a:lnTo>
                      <a:lnTo>
                        <a:pt x="1519" y="756"/>
                      </a:lnTo>
                      <a:lnTo>
                        <a:pt x="1519" y="755"/>
                      </a:lnTo>
                      <a:lnTo>
                        <a:pt x="1520" y="753"/>
                      </a:lnTo>
                      <a:lnTo>
                        <a:pt x="1520" y="750"/>
                      </a:lnTo>
                      <a:lnTo>
                        <a:pt x="1521" y="750"/>
                      </a:lnTo>
                      <a:lnTo>
                        <a:pt x="1521" y="755"/>
                      </a:lnTo>
                      <a:lnTo>
                        <a:pt x="1521" y="753"/>
                      </a:lnTo>
                      <a:lnTo>
                        <a:pt x="1522" y="753"/>
                      </a:lnTo>
                      <a:lnTo>
                        <a:pt x="1522" y="750"/>
                      </a:lnTo>
                      <a:lnTo>
                        <a:pt x="1523" y="750"/>
                      </a:lnTo>
                      <a:lnTo>
                        <a:pt x="1523" y="748"/>
                      </a:lnTo>
                      <a:lnTo>
                        <a:pt x="1523" y="749"/>
                      </a:lnTo>
                      <a:lnTo>
                        <a:pt x="1524" y="752"/>
                      </a:lnTo>
                      <a:lnTo>
                        <a:pt x="1524" y="753"/>
                      </a:lnTo>
                      <a:lnTo>
                        <a:pt x="1525" y="750"/>
                      </a:lnTo>
                      <a:lnTo>
                        <a:pt x="1525" y="750"/>
                      </a:lnTo>
                      <a:lnTo>
                        <a:pt x="1525" y="746"/>
                      </a:lnTo>
                      <a:lnTo>
                        <a:pt x="1526" y="742"/>
                      </a:lnTo>
                      <a:lnTo>
                        <a:pt x="1526" y="744"/>
                      </a:lnTo>
                      <a:lnTo>
                        <a:pt x="1527" y="752"/>
                      </a:lnTo>
                      <a:lnTo>
                        <a:pt x="1527" y="749"/>
                      </a:lnTo>
                      <a:lnTo>
                        <a:pt x="1527" y="749"/>
                      </a:lnTo>
                      <a:lnTo>
                        <a:pt x="1528" y="747"/>
                      </a:lnTo>
                      <a:lnTo>
                        <a:pt x="1528" y="748"/>
                      </a:lnTo>
                      <a:lnTo>
                        <a:pt x="1529" y="752"/>
                      </a:lnTo>
                      <a:lnTo>
                        <a:pt x="1529" y="762"/>
                      </a:lnTo>
                      <a:lnTo>
                        <a:pt x="1529" y="756"/>
                      </a:lnTo>
                      <a:lnTo>
                        <a:pt x="1530" y="760"/>
                      </a:lnTo>
                      <a:lnTo>
                        <a:pt x="1530" y="755"/>
                      </a:lnTo>
                      <a:lnTo>
                        <a:pt x="1531" y="758"/>
                      </a:lnTo>
                      <a:lnTo>
                        <a:pt x="1531" y="749"/>
                      </a:lnTo>
                      <a:lnTo>
                        <a:pt x="1531" y="747"/>
                      </a:lnTo>
                      <a:lnTo>
                        <a:pt x="1532" y="747"/>
                      </a:lnTo>
                      <a:lnTo>
                        <a:pt x="1532" y="744"/>
                      </a:lnTo>
                      <a:lnTo>
                        <a:pt x="1533" y="743"/>
                      </a:lnTo>
                      <a:lnTo>
                        <a:pt x="1533" y="744"/>
                      </a:lnTo>
                      <a:lnTo>
                        <a:pt x="1533" y="744"/>
                      </a:lnTo>
                      <a:lnTo>
                        <a:pt x="1534" y="742"/>
                      </a:lnTo>
                      <a:lnTo>
                        <a:pt x="1534" y="743"/>
                      </a:lnTo>
                      <a:lnTo>
                        <a:pt x="1535" y="745"/>
                      </a:lnTo>
                      <a:lnTo>
                        <a:pt x="1535" y="746"/>
                      </a:lnTo>
                      <a:lnTo>
                        <a:pt x="1535" y="740"/>
                      </a:lnTo>
                      <a:lnTo>
                        <a:pt x="1536" y="744"/>
                      </a:lnTo>
                      <a:lnTo>
                        <a:pt x="1536" y="741"/>
                      </a:lnTo>
                      <a:lnTo>
                        <a:pt x="1537" y="743"/>
                      </a:lnTo>
                      <a:lnTo>
                        <a:pt x="1537" y="742"/>
                      </a:lnTo>
                      <a:lnTo>
                        <a:pt x="1537" y="742"/>
                      </a:lnTo>
                      <a:lnTo>
                        <a:pt x="1538" y="745"/>
                      </a:lnTo>
                      <a:lnTo>
                        <a:pt x="1538" y="741"/>
                      </a:lnTo>
                      <a:lnTo>
                        <a:pt x="1539" y="729"/>
                      </a:lnTo>
                      <a:lnTo>
                        <a:pt x="1539" y="727"/>
                      </a:lnTo>
                      <a:lnTo>
                        <a:pt x="1539" y="732"/>
                      </a:lnTo>
                      <a:lnTo>
                        <a:pt x="1540" y="738"/>
                      </a:lnTo>
                      <a:lnTo>
                        <a:pt x="1540" y="739"/>
                      </a:lnTo>
                      <a:lnTo>
                        <a:pt x="1541" y="742"/>
                      </a:lnTo>
                      <a:lnTo>
                        <a:pt x="1541" y="739"/>
                      </a:lnTo>
                      <a:lnTo>
                        <a:pt x="1541" y="739"/>
                      </a:lnTo>
                      <a:lnTo>
                        <a:pt x="1542" y="744"/>
                      </a:lnTo>
                      <a:lnTo>
                        <a:pt x="1542" y="742"/>
                      </a:lnTo>
                      <a:lnTo>
                        <a:pt x="1543" y="742"/>
                      </a:lnTo>
                      <a:lnTo>
                        <a:pt x="1543" y="745"/>
                      </a:lnTo>
                      <a:lnTo>
                        <a:pt x="1543" y="743"/>
                      </a:lnTo>
                      <a:lnTo>
                        <a:pt x="1544" y="741"/>
                      </a:lnTo>
                      <a:lnTo>
                        <a:pt x="1544" y="738"/>
                      </a:lnTo>
                      <a:lnTo>
                        <a:pt x="1545" y="742"/>
                      </a:lnTo>
                      <a:lnTo>
                        <a:pt x="1545" y="742"/>
                      </a:lnTo>
                      <a:lnTo>
                        <a:pt x="1545" y="741"/>
                      </a:lnTo>
                      <a:lnTo>
                        <a:pt x="1546" y="739"/>
                      </a:lnTo>
                      <a:lnTo>
                        <a:pt x="1546" y="738"/>
                      </a:lnTo>
                      <a:lnTo>
                        <a:pt x="1547" y="738"/>
                      </a:lnTo>
                      <a:lnTo>
                        <a:pt x="1547" y="738"/>
                      </a:lnTo>
                      <a:lnTo>
                        <a:pt x="1547" y="741"/>
                      </a:lnTo>
                      <a:lnTo>
                        <a:pt x="1548" y="745"/>
                      </a:lnTo>
                      <a:lnTo>
                        <a:pt x="1548" y="744"/>
                      </a:lnTo>
                      <a:lnTo>
                        <a:pt x="1549" y="744"/>
                      </a:lnTo>
                      <a:lnTo>
                        <a:pt x="1549" y="741"/>
                      </a:lnTo>
                      <a:lnTo>
                        <a:pt x="1549" y="743"/>
                      </a:lnTo>
                      <a:lnTo>
                        <a:pt x="1550" y="739"/>
                      </a:lnTo>
                      <a:lnTo>
                        <a:pt x="1550" y="742"/>
                      </a:lnTo>
                      <a:lnTo>
                        <a:pt x="1551" y="745"/>
                      </a:lnTo>
                      <a:lnTo>
                        <a:pt x="1551" y="744"/>
                      </a:lnTo>
                      <a:lnTo>
                        <a:pt x="1551" y="738"/>
                      </a:lnTo>
                      <a:lnTo>
                        <a:pt x="1552" y="741"/>
                      </a:lnTo>
                      <a:lnTo>
                        <a:pt x="1552" y="740"/>
                      </a:lnTo>
                      <a:lnTo>
                        <a:pt x="1553" y="739"/>
                      </a:lnTo>
                      <a:lnTo>
                        <a:pt x="1553" y="738"/>
                      </a:lnTo>
                      <a:lnTo>
                        <a:pt x="1553" y="739"/>
                      </a:lnTo>
                      <a:lnTo>
                        <a:pt x="1554" y="743"/>
                      </a:lnTo>
                      <a:lnTo>
                        <a:pt x="1554" y="738"/>
                      </a:lnTo>
                      <a:lnTo>
                        <a:pt x="1555" y="742"/>
                      </a:lnTo>
                      <a:lnTo>
                        <a:pt x="1555" y="740"/>
                      </a:lnTo>
                      <a:lnTo>
                        <a:pt x="1555" y="739"/>
                      </a:lnTo>
                      <a:lnTo>
                        <a:pt x="1556" y="739"/>
                      </a:lnTo>
                      <a:lnTo>
                        <a:pt x="1556" y="741"/>
                      </a:lnTo>
                      <a:lnTo>
                        <a:pt x="1557" y="743"/>
                      </a:lnTo>
                      <a:lnTo>
                        <a:pt x="1557" y="738"/>
                      </a:lnTo>
                      <a:lnTo>
                        <a:pt x="1557" y="743"/>
                      </a:lnTo>
                      <a:lnTo>
                        <a:pt x="1558" y="745"/>
                      </a:lnTo>
                      <a:lnTo>
                        <a:pt x="1558" y="743"/>
                      </a:lnTo>
                      <a:lnTo>
                        <a:pt x="1559" y="745"/>
                      </a:lnTo>
                      <a:lnTo>
                        <a:pt x="1559" y="741"/>
                      </a:lnTo>
                      <a:lnTo>
                        <a:pt x="1559" y="740"/>
                      </a:lnTo>
                      <a:lnTo>
                        <a:pt x="1560" y="744"/>
                      </a:lnTo>
                      <a:lnTo>
                        <a:pt x="1560" y="745"/>
                      </a:lnTo>
                      <a:lnTo>
                        <a:pt x="1561" y="746"/>
                      </a:lnTo>
                      <a:lnTo>
                        <a:pt x="1561" y="740"/>
                      </a:lnTo>
                      <a:lnTo>
                        <a:pt x="1562" y="738"/>
                      </a:lnTo>
                      <a:lnTo>
                        <a:pt x="1562" y="736"/>
                      </a:lnTo>
                      <a:lnTo>
                        <a:pt x="1562" y="728"/>
                      </a:lnTo>
                      <a:lnTo>
                        <a:pt x="1563" y="731"/>
                      </a:lnTo>
                      <a:lnTo>
                        <a:pt x="1563" y="732"/>
                      </a:lnTo>
                      <a:lnTo>
                        <a:pt x="1564" y="735"/>
                      </a:lnTo>
                      <a:lnTo>
                        <a:pt x="1564" y="733"/>
                      </a:lnTo>
                      <a:lnTo>
                        <a:pt x="1564" y="733"/>
                      </a:lnTo>
                      <a:lnTo>
                        <a:pt x="1565" y="735"/>
                      </a:lnTo>
                      <a:lnTo>
                        <a:pt x="1565" y="736"/>
                      </a:lnTo>
                      <a:lnTo>
                        <a:pt x="1566" y="741"/>
                      </a:lnTo>
                      <a:lnTo>
                        <a:pt x="1566" y="745"/>
                      </a:lnTo>
                      <a:lnTo>
                        <a:pt x="1566" y="743"/>
                      </a:lnTo>
                      <a:lnTo>
                        <a:pt x="1567" y="739"/>
                      </a:lnTo>
                      <a:lnTo>
                        <a:pt x="1567" y="736"/>
                      </a:lnTo>
                      <a:lnTo>
                        <a:pt x="1568" y="739"/>
                      </a:lnTo>
                      <a:lnTo>
                        <a:pt x="1568" y="738"/>
                      </a:lnTo>
                      <a:lnTo>
                        <a:pt x="1568" y="742"/>
                      </a:lnTo>
                      <a:lnTo>
                        <a:pt x="1569" y="746"/>
                      </a:lnTo>
                      <a:lnTo>
                        <a:pt x="1569" y="745"/>
                      </a:lnTo>
                      <a:lnTo>
                        <a:pt x="1570" y="746"/>
                      </a:lnTo>
                      <a:lnTo>
                        <a:pt x="1570" y="743"/>
                      </a:lnTo>
                      <a:lnTo>
                        <a:pt x="1570" y="745"/>
                      </a:lnTo>
                      <a:lnTo>
                        <a:pt x="1571" y="746"/>
                      </a:lnTo>
                      <a:lnTo>
                        <a:pt x="1571" y="749"/>
                      </a:lnTo>
                      <a:lnTo>
                        <a:pt x="1572" y="746"/>
                      </a:lnTo>
                      <a:lnTo>
                        <a:pt x="1572" y="752"/>
                      </a:lnTo>
                      <a:lnTo>
                        <a:pt x="1572" y="753"/>
                      </a:lnTo>
                      <a:lnTo>
                        <a:pt x="1573" y="753"/>
                      </a:lnTo>
                      <a:lnTo>
                        <a:pt x="1573" y="750"/>
                      </a:lnTo>
                      <a:lnTo>
                        <a:pt x="1574" y="749"/>
                      </a:lnTo>
                      <a:lnTo>
                        <a:pt x="1574" y="732"/>
                      </a:lnTo>
                      <a:lnTo>
                        <a:pt x="1574" y="615"/>
                      </a:lnTo>
                      <a:lnTo>
                        <a:pt x="1575" y="398"/>
                      </a:lnTo>
                      <a:lnTo>
                        <a:pt x="1575" y="189"/>
                      </a:lnTo>
                      <a:lnTo>
                        <a:pt x="1576" y="72"/>
                      </a:lnTo>
                      <a:lnTo>
                        <a:pt x="1576" y="53"/>
                      </a:lnTo>
                      <a:lnTo>
                        <a:pt x="1576" y="77"/>
                      </a:lnTo>
                      <a:lnTo>
                        <a:pt x="1577" y="123"/>
                      </a:lnTo>
                      <a:lnTo>
                        <a:pt x="1577" y="159"/>
                      </a:lnTo>
                      <a:lnTo>
                        <a:pt x="1578" y="200"/>
                      </a:lnTo>
                      <a:lnTo>
                        <a:pt x="1578" y="222"/>
                      </a:lnTo>
                      <a:lnTo>
                        <a:pt x="1578" y="244"/>
                      </a:lnTo>
                      <a:lnTo>
                        <a:pt x="1579" y="266"/>
                      </a:lnTo>
                      <a:lnTo>
                        <a:pt x="1579" y="283"/>
                      </a:lnTo>
                      <a:lnTo>
                        <a:pt x="1580" y="306"/>
                      </a:lnTo>
                      <a:lnTo>
                        <a:pt x="1580" y="322"/>
                      </a:lnTo>
                      <a:lnTo>
                        <a:pt x="1580" y="335"/>
                      </a:lnTo>
                      <a:lnTo>
                        <a:pt x="1581" y="348"/>
                      </a:lnTo>
                      <a:lnTo>
                        <a:pt x="1581" y="362"/>
                      </a:lnTo>
                      <a:lnTo>
                        <a:pt x="1582" y="372"/>
                      </a:lnTo>
                      <a:lnTo>
                        <a:pt x="1582" y="380"/>
                      </a:lnTo>
                      <a:lnTo>
                        <a:pt x="1582" y="385"/>
                      </a:lnTo>
                      <a:lnTo>
                        <a:pt x="1583" y="394"/>
                      </a:lnTo>
                      <a:lnTo>
                        <a:pt x="1583" y="403"/>
                      </a:lnTo>
                      <a:lnTo>
                        <a:pt x="1584" y="409"/>
                      </a:lnTo>
                      <a:lnTo>
                        <a:pt x="1584" y="419"/>
                      </a:lnTo>
                      <a:lnTo>
                        <a:pt x="1584" y="418"/>
                      </a:lnTo>
                      <a:lnTo>
                        <a:pt x="1585" y="421"/>
                      </a:lnTo>
                      <a:lnTo>
                        <a:pt x="1585" y="421"/>
                      </a:lnTo>
                      <a:lnTo>
                        <a:pt x="1586" y="423"/>
                      </a:lnTo>
                      <a:lnTo>
                        <a:pt x="1586" y="429"/>
                      </a:lnTo>
                      <a:lnTo>
                        <a:pt x="1586" y="439"/>
                      </a:lnTo>
                      <a:lnTo>
                        <a:pt x="1587" y="445"/>
                      </a:lnTo>
                      <a:lnTo>
                        <a:pt x="1587" y="524"/>
                      </a:lnTo>
                      <a:lnTo>
                        <a:pt x="1588" y="735"/>
                      </a:lnTo>
                      <a:lnTo>
                        <a:pt x="1588" y="965"/>
                      </a:lnTo>
                      <a:lnTo>
                        <a:pt x="1588" y="1121"/>
                      </a:lnTo>
                      <a:lnTo>
                        <a:pt x="1589" y="1187"/>
                      </a:lnTo>
                      <a:lnTo>
                        <a:pt x="1589" y="1186"/>
                      </a:lnTo>
                      <a:lnTo>
                        <a:pt x="1590" y="1156"/>
                      </a:lnTo>
                      <a:lnTo>
                        <a:pt x="1590" y="1124"/>
                      </a:lnTo>
                      <a:lnTo>
                        <a:pt x="1590" y="1091"/>
                      </a:lnTo>
                      <a:lnTo>
                        <a:pt x="1591" y="1067"/>
                      </a:lnTo>
                      <a:lnTo>
                        <a:pt x="1591" y="1047"/>
                      </a:lnTo>
                      <a:lnTo>
                        <a:pt x="1592" y="1033"/>
                      </a:lnTo>
                      <a:lnTo>
                        <a:pt x="1592" y="1016"/>
                      </a:lnTo>
                      <a:lnTo>
                        <a:pt x="1592" y="1004"/>
                      </a:lnTo>
                      <a:lnTo>
                        <a:pt x="1593" y="989"/>
                      </a:lnTo>
                      <a:lnTo>
                        <a:pt x="1593" y="979"/>
                      </a:lnTo>
                      <a:lnTo>
                        <a:pt x="1594" y="966"/>
                      </a:lnTo>
                      <a:lnTo>
                        <a:pt x="1594" y="955"/>
                      </a:lnTo>
                      <a:lnTo>
                        <a:pt x="1594" y="942"/>
                      </a:lnTo>
                      <a:lnTo>
                        <a:pt x="1595" y="934"/>
                      </a:lnTo>
                      <a:lnTo>
                        <a:pt x="1595" y="929"/>
                      </a:lnTo>
                      <a:lnTo>
                        <a:pt x="1596" y="923"/>
                      </a:lnTo>
                      <a:lnTo>
                        <a:pt x="1596" y="914"/>
                      </a:lnTo>
                      <a:lnTo>
                        <a:pt x="1596" y="906"/>
                      </a:lnTo>
                      <a:lnTo>
                        <a:pt x="1597" y="898"/>
                      </a:lnTo>
                      <a:lnTo>
                        <a:pt x="1597" y="892"/>
                      </a:lnTo>
                      <a:lnTo>
                        <a:pt x="1598" y="883"/>
                      </a:lnTo>
                      <a:lnTo>
                        <a:pt x="1598" y="874"/>
                      </a:lnTo>
                      <a:lnTo>
                        <a:pt x="1598" y="866"/>
                      </a:lnTo>
                      <a:lnTo>
                        <a:pt x="1599" y="866"/>
                      </a:lnTo>
                      <a:lnTo>
                        <a:pt x="1599" y="860"/>
                      </a:lnTo>
                      <a:lnTo>
                        <a:pt x="1600" y="854"/>
                      </a:lnTo>
                      <a:lnTo>
                        <a:pt x="1600" y="849"/>
                      </a:lnTo>
                      <a:lnTo>
                        <a:pt x="1600" y="846"/>
                      </a:lnTo>
                      <a:lnTo>
                        <a:pt x="1601" y="840"/>
                      </a:lnTo>
                      <a:lnTo>
                        <a:pt x="1601" y="839"/>
                      </a:lnTo>
                      <a:lnTo>
                        <a:pt x="1602" y="841"/>
                      </a:lnTo>
                      <a:lnTo>
                        <a:pt x="1602" y="837"/>
                      </a:lnTo>
                      <a:lnTo>
                        <a:pt x="1602" y="834"/>
                      </a:lnTo>
                      <a:lnTo>
                        <a:pt x="1603" y="833"/>
                      </a:lnTo>
                      <a:lnTo>
                        <a:pt x="1603" y="827"/>
                      </a:lnTo>
                      <a:lnTo>
                        <a:pt x="1604" y="826"/>
                      </a:lnTo>
                      <a:lnTo>
                        <a:pt x="1604" y="824"/>
                      </a:lnTo>
                      <a:lnTo>
                        <a:pt x="1604" y="824"/>
                      </a:lnTo>
                      <a:lnTo>
                        <a:pt x="1605" y="824"/>
                      </a:lnTo>
                      <a:lnTo>
                        <a:pt x="1605" y="819"/>
                      </a:lnTo>
                      <a:lnTo>
                        <a:pt x="1606" y="812"/>
                      </a:lnTo>
                      <a:lnTo>
                        <a:pt x="1606" y="809"/>
                      </a:lnTo>
                      <a:lnTo>
                        <a:pt x="1606" y="807"/>
                      </a:lnTo>
                      <a:lnTo>
                        <a:pt x="1607" y="816"/>
                      </a:lnTo>
                      <a:lnTo>
                        <a:pt x="1607" y="819"/>
                      </a:lnTo>
                      <a:lnTo>
                        <a:pt x="1608" y="820"/>
                      </a:lnTo>
                      <a:lnTo>
                        <a:pt x="1608" y="822"/>
                      </a:lnTo>
                      <a:lnTo>
                        <a:pt x="1608" y="819"/>
                      </a:lnTo>
                      <a:lnTo>
                        <a:pt x="1609" y="818"/>
                      </a:lnTo>
                      <a:lnTo>
                        <a:pt x="1609" y="818"/>
                      </a:lnTo>
                      <a:lnTo>
                        <a:pt x="1610" y="818"/>
                      </a:lnTo>
                      <a:lnTo>
                        <a:pt x="1610" y="816"/>
                      </a:lnTo>
                      <a:lnTo>
                        <a:pt x="1610" y="815"/>
                      </a:lnTo>
                      <a:lnTo>
                        <a:pt x="1611" y="817"/>
                      </a:lnTo>
                      <a:lnTo>
                        <a:pt x="1611" y="814"/>
                      </a:lnTo>
                      <a:lnTo>
                        <a:pt x="1612" y="811"/>
                      </a:lnTo>
                      <a:lnTo>
                        <a:pt x="1612" y="816"/>
                      </a:lnTo>
                      <a:lnTo>
                        <a:pt x="1612" y="809"/>
                      </a:lnTo>
                      <a:lnTo>
                        <a:pt x="1613" y="811"/>
                      </a:lnTo>
                      <a:lnTo>
                        <a:pt x="1613" y="807"/>
                      </a:lnTo>
                      <a:lnTo>
                        <a:pt x="1614" y="799"/>
                      </a:lnTo>
                      <a:lnTo>
                        <a:pt x="1614" y="799"/>
                      </a:lnTo>
                      <a:lnTo>
                        <a:pt x="1614" y="802"/>
                      </a:lnTo>
                      <a:lnTo>
                        <a:pt x="1615" y="804"/>
                      </a:lnTo>
                      <a:lnTo>
                        <a:pt x="1615" y="802"/>
                      </a:lnTo>
                      <a:lnTo>
                        <a:pt x="1616" y="797"/>
                      </a:lnTo>
                      <a:lnTo>
                        <a:pt x="1616" y="798"/>
                      </a:lnTo>
                      <a:lnTo>
                        <a:pt x="1616" y="797"/>
                      </a:lnTo>
                      <a:lnTo>
                        <a:pt x="1617" y="790"/>
                      </a:lnTo>
                      <a:lnTo>
                        <a:pt x="1617" y="790"/>
                      </a:lnTo>
                      <a:lnTo>
                        <a:pt x="1618" y="792"/>
                      </a:lnTo>
                      <a:lnTo>
                        <a:pt x="1618" y="789"/>
                      </a:lnTo>
                      <a:lnTo>
                        <a:pt x="1618" y="785"/>
                      </a:lnTo>
                      <a:lnTo>
                        <a:pt x="1619" y="782"/>
                      </a:lnTo>
                      <a:lnTo>
                        <a:pt x="1619" y="780"/>
                      </a:lnTo>
                      <a:lnTo>
                        <a:pt x="1620" y="777"/>
                      </a:lnTo>
                      <a:lnTo>
                        <a:pt x="1620" y="777"/>
                      </a:lnTo>
                      <a:lnTo>
                        <a:pt x="1620" y="775"/>
                      </a:lnTo>
                      <a:lnTo>
                        <a:pt x="1621" y="769"/>
                      </a:lnTo>
                      <a:lnTo>
                        <a:pt x="1621" y="769"/>
                      </a:lnTo>
                      <a:lnTo>
                        <a:pt x="1622" y="765"/>
                      </a:lnTo>
                      <a:lnTo>
                        <a:pt x="1622" y="767"/>
                      </a:lnTo>
                      <a:lnTo>
                        <a:pt x="1622" y="761"/>
                      </a:lnTo>
                      <a:lnTo>
                        <a:pt x="1623" y="763"/>
                      </a:lnTo>
                      <a:lnTo>
                        <a:pt x="1623" y="757"/>
                      </a:lnTo>
                      <a:lnTo>
                        <a:pt x="1624" y="756"/>
                      </a:lnTo>
                      <a:lnTo>
                        <a:pt x="1624" y="746"/>
                      </a:lnTo>
                      <a:lnTo>
                        <a:pt x="1625" y="748"/>
                      </a:lnTo>
                      <a:lnTo>
                        <a:pt x="1625" y="738"/>
                      </a:lnTo>
                      <a:lnTo>
                        <a:pt x="1625" y="733"/>
                      </a:lnTo>
                      <a:lnTo>
                        <a:pt x="1626" y="735"/>
                      </a:lnTo>
                      <a:lnTo>
                        <a:pt x="1626" y="731"/>
                      </a:lnTo>
                      <a:lnTo>
                        <a:pt x="1627" y="723"/>
                      </a:lnTo>
                      <a:lnTo>
                        <a:pt x="1627" y="715"/>
                      </a:lnTo>
                      <a:lnTo>
                        <a:pt x="1627" y="708"/>
                      </a:lnTo>
                      <a:lnTo>
                        <a:pt x="1628" y="706"/>
                      </a:lnTo>
                      <a:lnTo>
                        <a:pt x="1628" y="698"/>
                      </a:lnTo>
                      <a:lnTo>
                        <a:pt x="1629" y="688"/>
                      </a:lnTo>
                      <a:lnTo>
                        <a:pt x="1629" y="679"/>
                      </a:lnTo>
                      <a:lnTo>
                        <a:pt x="1629" y="672"/>
                      </a:lnTo>
                      <a:lnTo>
                        <a:pt x="1630" y="662"/>
                      </a:lnTo>
                      <a:lnTo>
                        <a:pt x="1630" y="658"/>
                      </a:lnTo>
                      <a:lnTo>
                        <a:pt x="1631" y="653"/>
                      </a:lnTo>
                      <a:lnTo>
                        <a:pt x="1631" y="645"/>
                      </a:lnTo>
                      <a:lnTo>
                        <a:pt x="1631" y="644"/>
                      </a:lnTo>
                      <a:lnTo>
                        <a:pt x="1632" y="642"/>
                      </a:lnTo>
                      <a:lnTo>
                        <a:pt x="1632" y="635"/>
                      </a:lnTo>
                      <a:lnTo>
                        <a:pt x="1633" y="625"/>
                      </a:lnTo>
                      <a:lnTo>
                        <a:pt x="1633" y="615"/>
                      </a:lnTo>
                      <a:lnTo>
                        <a:pt x="1633" y="608"/>
                      </a:lnTo>
                      <a:lnTo>
                        <a:pt x="1634" y="593"/>
                      </a:lnTo>
                      <a:lnTo>
                        <a:pt x="1634" y="582"/>
                      </a:lnTo>
                      <a:lnTo>
                        <a:pt x="1635" y="566"/>
                      </a:lnTo>
                      <a:lnTo>
                        <a:pt x="1635" y="550"/>
                      </a:lnTo>
                      <a:lnTo>
                        <a:pt x="1635" y="534"/>
                      </a:lnTo>
                      <a:lnTo>
                        <a:pt x="1636" y="521"/>
                      </a:lnTo>
                      <a:lnTo>
                        <a:pt x="1636" y="502"/>
                      </a:lnTo>
                      <a:lnTo>
                        <a:pt x="1637" y="488"/>
                      </a:lnTo>
                      <a:lnTo>
                        <a:pt x="1637" y="470"/>
                      </a:lnTo>
                      <a:lnTo>
                        <a:pt x="1637" y="448"/>
                      </a:lnTo>
                      <a:lnTo>
                        <a:pt x="1638" y="423"/>
                      </a:lnTo>
                      <a:lnTo>
                        <a:pt x="1638" y="405"/>
                      </a:lnTo>
                      <a:lnTo>
                        <a:pt x="1639" y="397"/>
                      </a:lnTo>
                      <a:lnTo>
                        <a:pt x="1639" y="385"/>
                      </a:lnTo>
                      <a:lnTo>
                        <a:pt x="1639" y="376"/>
                      </a:lnTo>
                      <a:lnTo>
                        <a:pt x="1640" y="369"/>
                      </a:lnTo>
                      <a:lnTo>
                        <a:pt x="1640" y="359"/>
                      </a:lnTo>
                      <a:lnTo>
                        <a:pt x="1641" y="339"/>
                      </a:lnTo>
                      <a:lnTo>
                        <a:pt x="1641" y="330"/>
                      </a:lnTo>
                      <a:lnTo>
                        <a:pt x="1641" y="329"/>
                      </a:lnTo>
                      <a:lnTo>
                        <a:pt x="1642" y="332"/>
                      </a:lnTo>
                      <a:lnTo>
                        <a:pt x="1642" y="334"/>
                      </a:lnTo>
                      <a:lnTo>
                        <a:pt x="1643" y="342"/>
                      </a:lnTo>
                      <a:lnTo>
                        <a:pt x="1643" y="352"/>
                      </a:lnTo>
                      <a:lnTo>
                        <a:pt x="1643" y="369"/>
                      </a:lnTo>
                      <a:lnTo>
                        <a:pt x="1644" y="400"/>
                      </a:lnTo>
                      <a:lnTo>
                        <a:pt x="1644" y="439"/>
                      </a:lnTo>
                      <a:lnTo>
                        <a:pt x="1645" y="488"/>
                      </a:lnTo>
                      <a:lnTo>
                        <a:pt x="1645" y="541"/>
                      </a:lnTo>
                      <a:lnTo>
                        <a:pt x="1645" y="608"/>
                      </a:lnTo>
                      <a:lnTo>
                        <a:pt x="1646" y="685"/>
                      </a:lnTo>
                      <a:lnTo>
                        <a:pt x="1646" y="766"/>
                      </a:lnTo>
                      <a:lnTo>
                        <a:pt x="1647" y="852"/>
                      </a:lnTo>
                      <a:lnTo>
                        <a:pt x="1647" y="939"/>
                      </a:lnTo>
                      <a:lnTo>
                        <a:pt x="1647" y="1020"/>
                      </a:lnTo>
                      <a:lnTo>
                        <a:pt x="1648" y="1082"/>
                      </a:lnTo>
                      <a:lnTo>
                        <a:pt x="1648" y="1134"/>
                      </a:lnTo>
                      <a:lnTo>
                        <a:pt x="1649" y="1178"/>
                      </a:lnTo>
                      <a:lnTo>
                        <a:pt x="1649" y="1217"/>
                      </a:lnTo>
                      <a:lnTo>
                        <a:pt x="1649" y="1252"/>
                      </a:lnTo>
                      <a:lnTo>
                        <a:pt x="1650" y="1287"/>
                      </a:lnTo>
                      <a:lnTo>
                        <a:pt x="1650" y="1321"/>
                      </a:lnTo>
                      <a:lnTo>
                        <a:pt x="1651" y="1355"/>
                      </a:lnTo>
                      <a:lnTo>
                        <a:pt x="1651" y="1397"/>
                      </a:lnTo>
                      <a:lnTo>
                        <a:pt x="1651" y="1437"/>
                      </a:lnTo>
                      <a:lnTo>
                        <a:pt x="1652" y="1466"/>
                      </a:lnTo>
                      <a:lnTo>
                        <a:pt x="1652" y="1483"/>
                      </a:lnTo>
                      <a:lnTo>
                        <a:pt x="1653" y="1485"/>
                      </a:lnTo>
                      <a:lnTo>
                        <a:pt x="1653" y="1476"/>
                      </a:lnTo>
                      <a:lnTo>
                        <a:pt x="1653" y="1454"/>
                      </a:lnTo>
                      <a:lnTo>
                        <a:pt x="1654" y="1420"/>
                      </a:lnTo>
                      <a:lnTo>
                        <a:pt x="1654" y="1374"/>
                      </a:lnTo>
                      <a:lnTo>
                        <a:pt x="1655" y="1313"/>
                      </a:lnTo>
                      <a:lnTo>
                        <a:pt x="1655" y="1255"/>
                      </a:lnTo>
                      <a:lnTo>
                        <a:pt x="1655" y="1190"/>
                      </a:lnTo>
                      <a:lnTo>
                        <a:pt x="1656" y="1133"/>
                      </a:lnTo>
                      <a:lnTo>
                        <a:pt x="1656" y="1068"/>
                      </a:lnTo>
                      <a:lnTo>
                        <a:pt x="1657" y="1013"/>
                      </a:lnTo>
                      <a:lnTo>
                        <a:pt x="1657" y="969"/>
                      </a:lnTo>
                      <a:lnTo>
                        <a:pt x="1657" y="947"/>
                      </a:lnTo>
                      <a:lnTo>
                        <a:pt x="1658" y="947"/>
                      </a:lnTo>
                      <a:lnTo>
                        <a:pt x="1658" y="980"/>
                      </a:lnTo>
                      <a:lnTo>
                        <a:pt x="1659" y="1053"/>
                      </a:lnTo>
                      <a:lnTo>
                        <a:pt x="1659" y="1161"/>
                      </a:lnTo>
                      <a:lnTo>
                        <a:pt x="1659" y="1301"/>
                      </a:lnTo>
                      <a:lnTo>
                        <a:pt x="1660" y="1452"/>
                      </a:lnTo>
                      <a:lnTo>
                        <a:pt x="1660" y="1601"/>
                      </a:lnTo>
                      <a:lnTo>
                        <a:pt x="1661" y="1745"/>
                      </a:lnTo>
                      <a:lnTo>
                        <a:pt x="1661" y="1897"/>
                      </a:lnTo>
                      <a:lnTo>
                        <a:pt x="1661" y="2038"/>
                      </a:lnTo>
                      <a:lnTo>
                        <a:pt x="1662" y="2151"/>
                      </a:lnTo>
                      <a:lnTo>
                        <a:pt x="1662" y="2241"/>
                      </a:lnTo>
                      <a:lnTo>
                        <a:pt x="1663" y="2309"/>
                      </a:lnTo>
                      <a:lnTo>
                        <a:pt x="1663" y="2359"/>
                      </a:lnTo>
                      <a:lnTo>
                        <a:pt x="1663" y="2398"/>
                      </a:lnTo>
                      <a:lnTo>
                        <a:pt x="1664" y="2424"/>
                      </a:lnTo>
                      <a:lnTo>
                        <a:pt x="1664" y="2442"/>
                      </a:lnTo>
                      <a:lnTo>
                        <a:pt x="1665" y="2456"/>
                      </a:lnTo>
                      <a:lnTo>
                        <a:pt x="1665" y="2474"/>
                      </a:lnTo>
                      <a:lnTo>
                        <a:pt x="1665" y="2491"/>
                      </a:lnTo>
                      <a:lnTo>
                        <a:pt x="1666" y="2517"/>
                      </a:lnTo>
                      <a:lnTo>
                        <a:pt x="1666" y="2546"/>
                      </a:lnTo>
                      <a:lnTo>
                        <a:pt x="1667" y="2590"/>
                      </a:lnTo>
                      <a:lnTo>
                        <a:pt x="1667" y="2644"/>
                      </a:lnTo>
                      <a:lnTo>
                        <a:pt x="1667" y="2699"/>
                      </a:lnTo>
                      <a:lnTo>
                        <a:pt x="1668" y="2754"/>
                      </a:lnTo>
                      <a:lnTo>
                        <a:pt x="1668" y="2799"/>
                      </a:lnTo>
                      <a:lnTo>
                        <a:pt x="1669" y="2833"/>
                      </a:lnTo>
                      <a:lnTo>
                        <a:pt x="1669" y="2849"/>
                      </a:lnTo>
                      <a:lnTo>
                        <a:pt x="1669" y="2848"/>
                      </a:lnTo>
                      <a:lnTo>
                        <a:pt x="1670" y="2836"/>
                      </a:lnTo>
                      <a:lnTo>
                        <a:pt x="1670" y="2802"/>
                      </a:lnTo>
                      <a:lnTo>
                        <a:pt x="1671" y="2764"/>
                      </a:lnTo>
                      <a:lnTo>
                        <a:pt x="1671" y="2713"/>
                      </a:lnTo>
                      <a:lnTo>
                        <a:pt x="1671" y="2668"/>
                      </a:lnTo>
                      <a:lnTo>
                        <a:pt x="1672" y="2616"/>
                      </a:lnTo>
                      <a:lnTo>
                        <a:pt x="1672" y="2576"/>
                      </a:lnTo>
                      <a:lnTo>
                        <a:pt x="1673" y="2536"/>
                      </a:lnTo>
                      <a:lnTo>
                        <a:pt x="1673" y="2491"/>
                      </a:lnTo>
                      <a:lnTo>
                        <a:pt x="1673" y="2450"/>
                      </a:lnTo>
                      <a:lnTo>
                        <a:pt x="1674" y="2405"/>
                      </a:lnTo>
                      <a:lnTo>
                        <a:pt x="1674" y="2364"/>
                      </a:lnTo>
                      <a:lnTo>
                        <a:pt x="1675" y="2329"/>
                      </a:lnTo>
                      <a:lnTo>
                        <a:pt x="1675" y="2298"/>
                      </a:lnTo>
                      <a:lnTo>
                        <a:pt x="1675" y="2275"/>
                      </a:lnTo>
                      <a:lnTo>
                        <a:pt x="1676" y="2264"/>
                      </a:lnTo>
                      <a:lnTo>
                        <a:pt x="1676" y="2272"/>
                      </a:lnTo>
                      <a:lnTo>
                        <a:pt x="1677" y="2306"/>
                      </a:lnTo>
                      <a:lnTo>
                        <a:pt x="1677" y="2363"/>
                      </a:lnTo>
                      <a:lnTo>
                        <a:pt x="1677" y="2429"/>
                      </a:lnTo>
                      <a:lnTo>
                        <a:pt x="1678" y="2500"/>
                      </a:lnTo>
                      <a:lnTo>
                        <a:pt x="1678" y="2560"/>
                      </a:lnTo>
                      <a:lnTo>
                        <a:pt x="1679" y="2623"/>
                      </a:lnTo>
                      <a:lnTo>
                        <a:pt x="1679" y="2693"/>
                      </a:lnTo>
                      <a:lnTo>
                        <a:pt x="1679" y="2772"/>
                      </a:lnTo>
                      <a:lnTo>
                        <a:pt x="1680" y="2864"/>
                      </a:lnTo>
                      <a:lnTo>
                        <a:pt x="1680" y="2969"/>
                      </a:lnTo>
                      <a:lnTo>
                        <a:pt x="1681" y="3069"/>
                      </a:lnTo>
                      <a:lnTo>
                        <a:pt x="1681" y="3157"/>
                      </a:lnTo>
                      <a:lnTo>
                        <a:pt x="1681" y="3222"/>
                      </a:lnTo>
                      <a:lnTo>
                        <a:pt x="1682" y="3258"/>
                      </a:lnTo>
                      <a:lnTo>
                        <a:pt x="1682" y="3262"/>
                      </a:lnTo>
                      <a:lnTo>
                        <a:pt x="1683" y="3239"/>
                      </a:lnTo>
                      <a:lnTo>
                        <a:pt x="1683" y="3194"/>
                      </a:lnTo>
                      <a:lnTo>
                        <a:pt x="1683" y="3134"/>
                      </a:lnTo>
                      <a:lnTo>
                        <a:pt x="1684" y="3077"/>
                      </a:lnTo>
                      <a:lnTo>
                        <a:pt x="1684" y="3020"/>
                      </a:lnTo>
                      <a:lnTo>
                        <a:pt x="1685" y="2974"/>
                      </a:lnTo>
                      <a:lnTo>
                        <a:pt x="1685" y="2926"/>
                      </a:lnTo>
                      <a:lnTo>
                        <a:pt x="1685" y="2868"/>
                      </a:lnTo>
                      <a:lnTo>
                        <a:pt x="1686" y="2777"/>
                      </a:lnTo>
                      <a:lnTo>
                        <a:pt x="1686" y="2667"/>
                      </a:lnTo>
                      <a:lnTo>
                        <a:pt x="1687" y="2548"/>
                      </a:lnTo>
                      <a:lnTo>
                        <a:pt x="1687" y="2439"/>
                      </a:lnTo>
                      <a:lnTo>
                        <a:pt x="1688" y="2344"/>
                      </a:lnTo>
                      <a:lnTo>
                        <a:pt x="1688" y="2285"/>
                      </a:lnTo>
                      <a:lnTo>
                        <a:pt x="1688" y="2269"/>
                      </a:lnTo>
                      <a:lnTo>
                        <a:pt x="1689" y="2287"/>
                      </a:lnTo>
                      <a:lnTo>
                        <a:pt x="1689" y="2329"/>
                      </a:lnTo>
                      <a:lnTo>
                        <a:pt x="1690" y="2380"/>
                      </a:lnTo>
                      <a:lnTo>
                        <a:pt x="1690" y="2426"/>
                      </a:lnTo>
                      <a:lnTo>
                        <a:pt x="1690" y="2464"/>
                      </a:lnTo>
                      <a:lnTo>
                        <a:pt x="1691" y="2489"/>
                      </a:lnTo>
                      <a:lnTo>
                        <a:pt x="1691" y="2492"/>
                      </a:lnTo>
                      <a:lnTo>
                        <a:pt x="1692" y="2491"/>
                      </a:lnTo>
                      <a:lnTo>
                        <a:pt x="1692" y="2486"/>
                      </a:lnTo>
                      <a:lnTo>
                        <a:pt x="1692" y="2508"/>
                      </a:lnTo>
                      <a:lnTo>
                        <a:pt x="1693" y="2562"/>
                      </a:lnTo>
                      <a:lnTo>
                        <a:pt x="1693" y="2623"/>
                      </a:lnTo>
                      <a:lnTo>
                        <a:pt x="1694" y="2673"/>
                      </a:lnTo>
                      <a:lnTo>
                        <a:pt x="1694" y="2708"/>
                      </a:lnTo>
                      <a:lnTo>
                        <a:pt x="1694" y="2721"/>
                      </a:lnTo>
                      <a:lnTo>
                        <a:pt x="1695" y="2693"/>
                      </a:lnTo>
                      <a:lnTo>
                        <a:pt x="1695" y="2628"/>
                      </a:lnTo>
                      <a:lnTo>
                        <a:pt x="1696" y="2545"/>
                      </a:lnTo>
                      <a:lnTo>
                        <a:pt x="1696" y="2444"/>
                      </a:lnTo>
                      <a:lnTo>
                        <a:pt x="1696" y="2336"/>
                      </a:lnTo>
                      <a:lnTo>
                        <a:pt x="1697" y="2222"/>
                      </a:lnTo>
                      <a:lnTo>
                        <a:pt x="1697" y="2101"/>
                      </a:lnTo>
                      <a:lnTo>
                        <a:pt x="1698" y="1980"/>
                      </a:lnTo>
                      <a:lnTo>
                        <a:pt x="1698" y="1853"/>
                      </a:lnTo>
                      <a:lnTo>
                        <a:pt x="1698" y="1737"/>
                      </a:lnTo>
                      <a:lnTo>
                        <a:pt x="1699" y="1622"/>
                      </a:lnTo>
                      <a:lnTo>
                        <a:pt x="1699" y="1525"/>
                      </a:lnTo>
                      <a:lnTo>
                        <a:pt x="1700" y="1456"/>
                      </a:lnTo>
                      <a:lnTo>
                        <a:pt x="1700" y="1412"/>
                      </a:lnTo>
                      <a:lnTo>
                        <a:pt x="1700" y="1388"/>
                      </a:lnTo>
                      <a:lnTo>
                        <a:pt x="1701" y="1374"/>
                      </a:lnTo>
                      <a:lnTo>
                        <a:pt x="1701" y="1371"/>
                      </a:lnTo>
                      <a:lnTo>
                        <a:pt x="1702" y="1357"/>
                      </a:lnTo>
                      <a:lnTo>
                        <a:pt x="1702" y="1353"/>
                      </a:lnTo>
                      <a:lnTo>
                        <a:pt x="1702" y="1341"/>
                      </a:lnTo>
                      <a:lnTo>
                        <a:pt x="1703" y="1333"/>
                      </a:lnTo>
                      <a:lnTo>
                        <a:pt x="1703" y="1321"/>
                      </a:lnTo>
                      <a:lnTo>
                        <a:pt x="1704" y="1316"/>
                      </a:lnTo>
                      <a:lnTo>
                        <a:pt x="1704" y="1303"/>
                      </a:lnTo>
                      <a:lnTo>
                        <a:pt x="1704" y="1298"/>
                      </a:lnTo>
                      <a:lnTo>
                        <a:pt x="1705" y="1293"/>
                      </a:lnTo>
                      <a:lnTo>
                        <a:pt x="1705" y="1286"/>
                      </a:lnTo>
                      <a:lnTo>
                        <a:pt x="1706" y="1287"/>
                      </a:lnTo>
                      <a:lnTo>
                        <a:pt x="1706" y="1286"/>
                      </a:lnTo>
                      <a:lnTo>
                        <a:pt x="1706" y="1289"/>
                      </a:lnTo>
                      <a:lnTo>
                        <a:pt x="1707" y="1287"/>
                      </a:lnTo>
                      <a:lnTo>
                        <a:pt x="1707" y="1288"/>
                      </a:lnTo>
                      <a:lnTo>
                        <a:pt x="1708" y="1288"/>
                      </a:lnTo>
                      <a:lnTo>
                        <a:pt x="1708" y="1286"/>
                      </a:lnTo>
                      <a:lnTo>
                        <a:pt x="1708" y="1294"/>
                      </a:lnTo>
                      <a:lnTo>
                        <a:pt x="1709" y="1303"/>
                      </a:lnTo>
                      <a:lnTo>
                        <a:pt x="1709" y="1306"/>
                      </a:lnTo>
                      <a:lnTo>
                        <a:pt x="1710" y="1317"/>
                      </a:lnTo>
                      <a:lnTo>
                        <a:pt x="1710" y="1324"/>
                      </a:lnTo>
                      <a:lnTo>
                        <a:pt x="1710" y="1332"/>
                      </a:lnTo>
                      <a:lnTo>
                        <a:pt x="1711" y="1338"/>
                      </a:lnTo>
                      <a:lnTo>
                        <a:pt x="1711" y="1353"/>
                      </a:lnTo>
                      <a:lnTo>
                        <a:pt x="1712" y="1360"/>
                      </a:lnTo>
                      <a:lnTo>
                        <a:pt x="1712" y="1372"/>
                      </a:lnTo>
                      <a:lnTo>
                        <a:pt x="1712" y="1387"/>
                      </a:lnTo>
                      <a:lnTo>
                        <a:pt x="1713" y="1403"/>
                      </a:lnTo>
                      <a:lnTo>
                        <a:pt x="1713" y="1422"/>
                      </a:lnTo>
                      <a:lnTo>
                        <a:pt x="1714" y="1438"/>
                      </a:lnTo>
                      <a:lnTo>
                        <a:pt x="1714" y="1451"/>
                      </a:lnTo>
                      <a:lnTo>
                        <a:pt x="1714" y="1466"/>
                      </a:lnTo>
                      <a:lnTo>
                        <a:pt x="1715" y="1485"/>
                      </a:lnTo>
                      <a:lnTo>
                        <a:pt x="1715" y="1508"/>
                      </a:lnTo>
                      <a:lnTo>
                        <a:pt x="1716" y="1523"/>
                      </a:lnTo>
                      <a:lnTo>
                        <a:pt x="1716" y="1546"/>
                      </a:lnTo>
                      <a:lnTo>
                        <a:pt x="1716" y="1566"/>
                      </a:lnTo>
                      <a:lnTo>
                        <a:pt x="1717" y="1589"/>
                      </a:lnTo>
                      <a:lnTo>
                        <a:pt x="1717" y="1609"/>
                      </a:lnTo>
                      <a:lnTo>
                        <a:pt x="1718" y="1630"/>
                      </a:lnTo>
                      <a:lnTo>
                        <a:pt x="1718" y="1647"/>
                      </a:lnTo>
                      <a:lnTo>
                        <a:pt x="1718" y="1672"/>
                      </a:lnTo>
                      <a:lnTo>
                        <a:pt x="1719" y="1690"/>
                      </a:lnTo>
                      <a:lnTo>
                        <a:pt x="1719" y="1708"/>
                      </a:lnTo>
                      <a:lnTo>
                        <a:pt x="1720" y="1726"/>
                      </a:lnTo>
                      <a:lnTo>
                        <a:pt x="1720" y="1747"/>
                      </a:lnTo>
                      <a:lnTo>
                        <a:pt x="1720" y="1766"/>
                      </a:lnTo>
                      <a:lnTo>
                        <a:pt x="1721" y="1780"/>
                      </a:lnTo>
                      <a:lnTo>
                        <a:pt x="1721" y="1796"/>
                      </a:lnTo>
                      <a:lnTo>
                        <a:pt x="1722" y="1813"/>
                      </a:lnTo>
                      <a:lnTo>
                        <a:pt x="1722" y="1830"/>
                      </a:lnTo>
                      <a:lnTo>
                        <a:pt x="1722" y="1849"/>
                      </a:lnTo>
                      <a:lnTo>
                        <a:pt x="1723" y="1861"/>
                      </a:lnTo>
                      <a:lnTo>
                        <a:pt x="1723" y="1869"/>
                      </a:lnTo>
                      <a:lnTo>
                        <a:pt x="1724" y="1882"/>
                      </a:lnTo>
                      <a:lnTo>
                        <a:pt x="1724" y="1895"/>
                      </a:lnTo>
                      <a:lnTo>
                        <a:pt x="1724" y="1904"/>
                      </a:lnTo>
                      <a:lnTo>
                        <a:pt x="1725" y="1914"/>
                      </a:lnTo>
                      <a:lnTo>
                        <a:pt x="1725" y="1921"/>
                      </a:lnTo>
                      <a:lnTo>
                        <a:pt x="1726" y="1928"/>
                      </a:lnTo>
                      <a:lnTo>
                        <a:pt x="1726" y="1933"/>
                      </a:lnTo>
                      <a:lnTo>
                        <a:pt x="1726" y="1938"/>
                      </a:lnTo>
                      <a:lnTo>
                        <a:pt x="1727" y="1945"/>
                      </a:lnTo>
                      <a:lnTo>
                        <a:pt x="1727" y="1953"/>
                      </a:lnTo>
                      <a:lnTo>
                        <a:pt x="1728" y="1958"/>
                      </a:lnTo>
                      <a:lnTo>
                        <a:pt x="1728" y="1961"/>
                      </a:lnTo>
                      <a:lnTo>
                        <a:pt x="1728" y="1966"/>
                      </a:lnTo>
                      <a:lnTo>
                        <a:pt x="1729" y="1970"/>
                      </a:lnTo>
                      <a:lnTo>
                        <a:pt x="1729" y="1975"/>
                      </a:lnTo>
                      <a:lnTo>
                        <a:pt x="1730" y="1983"/>
                      </a:lnTo>
                      <a:lnTo>
                        <a:pt x="1730" y="1987"/>
                      </a:lnTo>
                      <a:lnTo>
                        <a:pt x="1730" y="1987"/>
                      </a:lnTo>
                      <a:lnTo>
                        <a:pt x="1731" y="1990"/>
                      </a:lnTo>
                      <a:lnTo>
                        <a:pt x="1731" y="1986"/>
                      </a:lnTo>
                      <a:lnTo>
                        <a:pt x="1732" y="1986"/>
                      </a:lnTo>
                      <a:lnTo>
                        <a:pt x="1732" y="1982"/>
                      </a:lnTo>
                      <a:lnTo>
                        <a:pt x="1732" y="1980"/>
                      </a:lnTo>
                      <a:lnTo>
                        <a:pt x="1733" y="1975"/>
                      </a:lnTo>
                      <a:lnTo>
                        <a:pt x="1733" y="1975"/>
                      </a:lnTo>
                      <a:lnTo>
                        <a:pt x="1734" y="1971"/>
                      </a:lnTo>
                      <a:lnTo>
                        <a:pt x="1734" y="1977"/>
                      </a:lnTo>
                      <a:lnTo>
                        <a:pt x="1734" y="1971"/>
                      </a:lnTo>
                      <a:lnTo>
                        <a:pt x="1735" y="1975"/>
                      </a:lnTo>
                      <a:lnTo>
                        <a:pt x="1735" y="1977"/>
                      </a:lnTo>
                      <a:lnTo>
                        <a:pt x="1736" y="1972"/>
                      </a:lnTo>
                      <a:lnTo>
                        <a:pt x="1736" y="1972"/>
                      </a:lnTo>
                      <a:lnTo>
                        <a:pt x="1736" y="1965"/>
                      </a:lnTo>
                      <a:lnTo>
                        <a:pt x="1737" y="1962"/>
                      </a:lnTo>
                      <a:lnTo>
                        <a:pt x="1737" y="1960"/>
                      </a:lnTo>
                      <a:lnTo>
                        <a:pt x="1738" y="1963"/>
                      </a:lnTo>
                      <a:lnTo>
                        <a:pt x="1738" y="1958"/>
                      </a:lnTo>
                      <a:lnTo>
                        <a:pt x="1738" y="1958"/>
                      </a:lnTo>
                      <a:lnTo>
                        <a:pt x="1739" y="1946"/>
                      </a:lnTo>
                      <a:lnTo>
                        <a:pt x="1739" y="1940"/>
                      </a:lnTo>
                      <a:lnTo>
                        <a:pt x="1740" y="1937"/>
                      </a:lnTo>
                      <a:lnTo>
                        <a:pt x="1740" y="1938"/>
                      </a:lnTo>
                      <a:lnTo>
                        <a:pt x="1740" y="1940"/>
                      </a:lnTo>
                      <a:lnTo>
                        <a:pt x="1741" y="1943"/>
                      </a:lnTo>
                      <a:lnTo>
                        <a:pt x="1741" y="1938"/>
                      </a:lnTo>
                      <a:lnTo>
                        <a:pt x="1742" y="1935"/>
                      </a:lnTo>
                      <a:lnTo>
                        <a:pt x="1742" y="1932"/>
                      </a:lnTo>
                      <a:lnTo>
                        <a:pt x="1742" y="1931"/>
                      </a:lnTo>
                      <a:lnTo>
                        <a:pt x="1743" y="1928"/>
                      </a:lnTo>
                      <a:lnTo>
                        <a:pt x="1743" y="1920"/>
                      </a:lnTo>
                      <a:lnTo>
                        <a:pt x="1744" y="1923"/>
                      </a:lnTo>
                      <a:lnTo>
                        <a:pt x="1744" y="1920"/>
                      </a:lnTo>
                      <a:lnTo>
                        <a:pt x="1744" y="1918"/>
                      </a:lnTo>
                      <a:lnTo>
                        <a:pt x="1745" y="1911"/>
                      </a:lnTo>
                      <a:lnTo>
                        <a:pt x="1745" y="1912"/>
                      </a:lnTo>
                      <a:lnTo>
                        <a:pt x="1746" y="1907"/>
                      </a:lnTo>
                      <a:lnTo>
                        <a:pt x="1746" y="1904"/>
                      </a:lnTo>
                      <a:lnTo>
                        <a:pt x="1746" y="1901"/>
                      </a:lnTo>
                      <a:lnTo>
                        <a:pt x="1747" y="1894"/>
                      </a:lnTo>
                      <a:lnTo>
                        <a:pt x="1747" y="1889"/>
                      </a:lnTo>
                      <a:lnTo>
                        <a:pt x="1748" y="1886"/>
                      </a:lnTo>
                      <a:lnTo>
                        <a:pt x="1748" y="1887"/>
                      </a:lnTo>
                      <a:lnTo>
                        <a:pt x="1748" y="1883"/>
                      </a:lnTo>
                      <a:lnTo>
                        <a:pt x="1749" y="1880"/>
                      </a:lnTo>
                      <a:lnTo>
                        <a:pt x="1749" y="1874"/>
                      </a:lnTo>
                      <a:lnTo>
                        <a:pt x="1750" y="1872"/>
                      </a:lnTo>
                      <a:lnTo>
                        <a:pt x="1750" y="1867"/>
                      </a:lnTo>
                      <a:lnTo>
                        <a:pt x="1751" y="1864"/>
                      </a:lnTo>
                      <a:lnTo>
                        <a:pt x="1751" y="1859"/>
                      </a:lnTo>
                      <a:lnTo>
                        <a:pt x="1751" y="1857"/>
                      </a:lnTo>
                      <a:lnTo>
                        <a:pt x="1752" y="1850"/>
                      </a:lnTo>
                      <a:lnTo>
                        <a:pt x="1752" y="1849"/>
                      </a:lnTo>
                      <a:lnTo>
                        <a:pt x="1753" y="1847"/>
                      </a:lnTo>
                      <a:lnTo>
                        <a:pt x="1753" y="1847"/>
                      </a:lnTo>
                      <a:lnTo>
                        <a:pt x="1753" y="1844"/>
                      </a:lnTo>
                      <a:lnTo>
                        <a:pt x="1754" y="1839"/>
                      </a:lnTo>
                      <a:lnTo>
                        <a:pt x="1754" y="1835"/>
                      </a:lnTo>
                      <a:lnTo>
                        <a:pt x="1755" y="1829"/>
                      </a:lnTo>
                      <a:lnTo>
                        <a:pt x="1755" y="1827"/>
                      </a:lnTo>
                      <a:lnTo>
                        <a:pt x="1755" y="1827"/>
                      </a:lnTo>
                      <a:lnTo>
                        <a:pt x="1756" y="1824"/>
                      </a:lnTo>
                      <a:lnTo>
                        <a:pt x="1756" y="1819"/>
                      </a:lnTo>
                      <a:lnTo>
                        <a:pt x="1757" y="1820"/>
                      </a:lnTo>
                      <a:lnTo>
                        <a:pt x="1757" y="1816"/>
                      </a:lnTo>
                      <a:lnTo>
                        <a:pt x="1757" y="1808"/>
                      </a:lnTo>
                      <a:lnTo>
                        <a:pt x="1758" y="1804"/>
                      </a:lnTo>
                      <a:lnTo>
                        <a:pt x="1758" y="1800"/>
                      </a:lnTo>
                      <a:lnTo>
                        <a:pt x="1759" y="1801"/>
                      </a:lnTo>
                      <a:lnTo>
                        <a:pt x="1759" y="1795"/>
                      </a:lnTo>
                      <a:lnTo>
                        <a:pt x="1759" y="1793"/>
                      </a:lnTo>
                      <a:lnTo>
                        <a:pt x="1760" y="1790"/>
                      </a:lnTo>
                      <a:lnTo>
                        <a:pt x="1760" y="1784"/>
                      </a:lnTo>
                      <a:lnTo>
                        <a:pt x="1761" y="1781"/>
                      </a:lnTo>
                      <a:lnTo>
                        <a:pt x="1761" y="1778"/>
                      </a:lnTo>
                      <a:lnTo>
                        <a:pt x="1761" y="1775"/>
                      </a:lnTo>
                      <a:lnTo>
                        <a:pt x="1762" y="1771"/>
                      </a:lnTo>
                      <a:lnTo>
                        <a:pt x="1762" y="1764"/>
                      </a:lnTo>
                      <a:lnTo>
                        <a:pt x="1763" y="1758"/>
                      </a:lnTo>
                      <a:lnTo>
                        <a:pt x="1763" y="1758"/>
                      </a:lnTo>
                      <a:lnTo>
                        <a:pt x="1763" y="1749"/>
                      </a:lnTo>
                      <a:lnTo>
                        <a:pt x="1764" y="1747"/>
                      </a:lnTo>
                      <a:lnTo>
                        <a:pt x="1764" y="1741"/>
                      </a:lnTo>
                      <a:lnTo>
                        <a:pt x="1765" y="1739"/>
                      </a:lnTo>
                      <a:lnTo>
                        <a:pt x="1765" y="1735"/>
                      </a:lnTo>
                      <a:lnTo>
                        <a:pt x="1765" y="1737"/>
                      </a:lnTo>
                      <a:lnTo>
                        <a:pt x="1766" y="1735"/>
                      </a:lnTo>
                      <a:lnTo>
                        <a:pt x="1766" y="1729"/>
                      </a:lnTo>
                      <a:lnTo>
                        <a:pt x="1767" y="1727"/>
                      </a:lnTo>
                      <a:lnTo>
                        <a:pt x="1767" y="1728"/>
                      </a:lnTo>
                      <a:lnTo>
                        <a:pt x="1767" y="1727"/>
                      </a:lnTo>
                      <a:lnTo>
                        <a:pt x="1768" y="1721"/>
                      </a:lnTo>
                      <a:lnTo>
                        <a:pt x="1768" y="1717"/>
                      </a:lnTo>
                      <a:lnTo>
                        <a:pt x="1769" y="1716"/>
                      </a:lnTo>
                      <a:lnTo>
                        <a:pt x="1769" y="1712"/>
                      </a:lnTo>
                      <a:lnTo>
                        <a:pt x="1769" y="1711"/>
                      </a:lnTo>
                      <a:lnTo>
                        <a:pt x="1770" y="1712"/>
                      </a:lnTo>
                      <a:lnTo>
                        <a:pt x="1770" y="1704"/>
                      </a:lnTo>
                      <a:lnTo>
                        <a:pt x="1771" y="1698"/>
                      </a:lnTo>
                      <a:lnTo>
                        <a:pt x="1771" y="1697"/>
                      </a:lnTo>
                      <a:lnTo>
                        <a:pt x="1771" y="1694"/>
                      </a:lnTo>
                      <a:lnTo>
                        <a:pt x="1772" y="1688"/>
                      </a:lnTo>
                      <a:lnTo>
                        <a:pt x="1772" y="1690"/>
                      </a:lnTo>
                      <a:lnTo>
                        <a:pt x="1773" y="1687"/>
                      </a:lnTo>
                      <a:lnTo>
                        <a:pt x="1773" y="1687"/>
                      </a:lnTo>
                      <a:lnTo>
                        <a:pt x="1773" y="1682"/>
                      </a:lnTo>
                      <a:lnTo>
                        <a:pt x="1774" y="1680"/>
                      </a:lnTo>
                      <a:lnTo>
                        <a:pt x="1774" y="1670"/>
                      </a:lnTo>
                      <a:lnTo>
                        <a:pt x="1775" y="1665"/>
                      </a:lnTo>
                      <a:lnTo>
                        <a:pt x="1775" y="1661"/>
                      </a:lnTo>
                      <a:lnTo>
                        <a:pt x="1775" y="1651"/>
                      </a:lnTo>
                      <a:lnTo>
                        <a:pt x="1776" y="1650"/>
                      </a:lnTo>
                      <a:lnTo>
                        <a:pt x="1776" y="1650"/>
                      </a:lnTo>
                      <a:lnTo>
                        <a:pt x="1777" y="1648"/>
                      </a:lnTo>
                      <a:lnTo>
                        <a:pt x="1777" y="1645"/>
                      </a:lnTo>
                      <a:lnTo>
                        <a:pt x="1777" y="1640"/>
                      </a:lnTo>
                      <a:lnTo>
                        <a:pt x="1778" y="1639"/>
                      </a:lnTo>
                      <a:lnTo>
                        <a:pt x="1778" y="1630"/>
                      </a:lnTo>
                      <a:lnTo>
                        <a:pt x="1779" y="1628"/>
                      </a:lnTo>
                      <a:lnTo>
                        <a:pt x="1779" y="1628"/>
                      </a:lnTo>
                      <a:lnTo>
                        <a:pt x="1779" y="1628"/>
                      </a:lnTo>
                      <a:lnTo>
                        <a:pt x="1780" y="1621"/>
                      </a:lnTo>
                      <a:lnTo>
                        <a:pt x="1780" y="1619"/>
                      </a:lnTo>
                      <a:lnTo>
                        <a:pt x="1781" y="1613"/>
                      </a:lnTo>
                      <a:lnTo>
                        <a:pt x="1781" y="1614"/>
                      </a:lnTo>
                      <a:lnTo>
                        <a:pt x="1781" y="1611"/>
                      </a:lnTo>
                      <a:lnTo>
                        <a:pt x="1782" y="1608"/>
                      </a:lnTo>
                      <a:lnTo>
                        <a:pt x="1782" y="1605"/>
                      </a:lnTo>
                      <a:lnTo>
                        <a:pt x="1783" y="1600"/>
                      </a:lnTo>
                      <a:lnTo>
                        <a:pt x="1783" y="1597"/>
                      </a:lnTo>
                      <a:lnTo>
                        <a:pt x="1783" y="1593"/>
                      </a:lnTo>
                      <a:lnTo>
                        <a:pt x="1784" y="1593"/>
                      </a:lnTo>
                      <a:lnTo>
                        <a:pt x="1784" y="1593"/>
                      </a:lnTo>
                      <a:lnTo>
                        <a:pt x="1785" y="1585"/>
                      </a:lnTo>
                      <a:lnTo>
                        <a:pt x="1785" y="1583"/>
                      </a:lnTo>
                      <a:lnTo>
                        <a:pt x="1785" y="1581"/>
                      </a:lnTo>
                      <a:lnTo>
                        <a:pt x="1786" y="1572"/>
                      </a:lnTo>
                      <a:lnTo>
                        <a:pt x="1786" y="1565"/>
                      </a:lnTo>
                      <a:lnTo>
                        <a:pt x="1787" y="1566"/>
                      </a:lnTo>
                      <a:lnTo>
                        <a:pt x="1787" y="1565"/>
                      </a:lnTo>
                      <a:lnTo>
                        <a:pt x="1787" y="1561"/>
                      </a:lnTo>
                      <a:lnTo>
                        <a:pt x="1788" y="1557"/>
                      </a:lnTo>
                      <a:lnTo>
                        <a:pt x="1788" y="1556"/>
                      </a:lnTo>
                      <a:lnTo>
                        <a:pt x="1789" y="1551"/>
                      </a:lnTo>
                      <a:lnTo>
                        <a:pt x="1789" y="1547"/>
                      </a:lnTo>
                      <a:lnTo>
                        <a:pt x="1789" y="1546"/>
                      </a:lnTo>
                      <a:lnTo>
                        <a:pt x="1790" y="1542"/>
                      </a:lnTo>
                      <a:lnTo>
                        <a:pt x="1790" y="1540"/>
                      </a:lnTo>
                      <a:lnTo>
                        <a:pt x="1791" y="1534"/>
                      </a:lnTo>
                      <a:lnTo>
                        <a:pt x="1791" y="1531"/>
                      </a:lnTo>
                      <a:lnTo>
                        <a:pt x="1791" y="1529"/>
                      </a:lnTo>
                      <a:lnTo>
                        <a:pt x="1792" y="1525"/>
                      </a:lnTo>
                      <a:lnTo>
                        <a:pt x="1792" y="1526"/>
                      </a:lnTo>
                      <a:lnTo>
                        <a:pt x="1793" y="1525"/>
                      </a:lnTo>
                      <a:lnTo>
                        <a:pt x="1793" y="1518"/>
                      </a:lnTo>
                      <a:lnTo>
                        <a:pt x="1793" y="1516"/>
                      </a:lnTo>
                      <a:lnTo>
                        <a:pt x="1794" y="1514"/>
                      </a:lnTo>
                      <a:lnTo>
                        <a:pt x="1794" y="1510"/>
                      </a:lnTo>
                      <a:lnTo>
                        <a:pt x="1795" y="1507"/>
                      </a:lnTo>
                      <a:lnTo>
                        <a:pt x="1795" y="1505"/>
                      </a:lnTo>
                      <a:lnTo>
                        <a:pt x="1795" y="1500"/>
                      </a:lnTo>
                      <a:lnTo>
                        <a:pt x="1796" y="1500"/>
                      </a:lnTo>
                      <a:lnTo>
                        <a:pt x="1796" y="1494"/>
                      </a:lnTo>
                      <a:lnTo>
                        <a:pt x="1797" y="1494"/>
                      </a:lnTo>
                      <a:lnTo>
                        <a:pt x="1797" y="1494"/>
                      </a:lnTo>
                      <a:lnTo>
                        <a:pt x="1797" y="1491"/>
                      </a:lnTo>
                      <a:lnTo>
                        <a:pt x="1798" y="1485"/>
                      </a:lnTo>
                      <a:lnTo>
                        <a:pt x="1798" y="1485"/>
                      </a:lnTo>
                      <a:lnTo>
                        <a:pt x="1799" y="1482"/>
                      </a:lnTo>
                      <a:lnTo>
                        <a:pt x="1799" y="1471"/>
                      </a:lnTo>
                      <a:lnTo>
                        <a:pt x="1799" y="1469"/>
                      </a:lnTo>
                      <a:lnTo>
                        <a:pt x="1800" y="1463"/>
                      </a:lnTo>
                      <a:lnTo>
                        <a:pt x="1800" y="1464"/>
                      </a:lnTo>
                      <a:lnTo>
                        <a:pt x="1801" y="1459"/>
                      </a:lnTo>
                      <a:lnTo>
                        <a:pt x="1801" y="1458"/>
                      </a:lnTo>
                      <a:lnTo>
                        <a:pt x="1801" y="1452"/>
                      </a:lnTo>
                      <a:lnTo>
                        <a:pt x="1802" y="1446"/>
                      </a:lnTo>
                      <a:lnTo>
                        <a:pt x="1802" y="1449"/>
                      </a:lnTo>
                      <a:lnTo>
                        <a:pt x="1803" y="1448"/>
                      </a:lnTo>
                      <a:lnTo>
                        <a:pt x="1803" y="1446"/>
                      </a:lnTo>
                      <a:lnTo>
                        <a:pt x="1803" y="1442"/>
                      </a:lnTo>
                      <a:lnTo>
                        <a:pt x="1804" y="1437"/>
                      </a:lnTo>
                      <a:lnTo>
                        <a:pt x="1804" y="1431"/>
                      </a:lnTo>
                      <a:lnTo>
                        <a:pt x="1805" y="1428"/>
                      </a:lnTo>
                      <a:lnTo>
                        <a:pt x="1805" y="1424"/>
                      </a:lnTo>
                      <a:lnTo>
                        <a:pt x="1805" y="1419"/>
                      </a:lnTo>
                      <a:lnTo>
                        <a:pt x="1806" y="1412"/>
                      </a:lnTo>
                      <a:lnTo>
                        <a:pt x="1806" y="1404"/>
                      </a:lnTo>
                      <a:lnTo>
                        <a:pt x="1807" y="1400"/>
                      </a:lnTo>
                      <a:lnTo>
                        <a:pt x="1807" y="1403"/>
                      </a:lnTo>
                      <a:lnTo>
                        <a:pt x="1807" y="1404"/>
                      </a:lnTo>
                      <a:lnTo>
                        <a:pt x="1808" y="1408"/>
                      </a:lnTo>
                      <a:lnTo>
                        <a:pt x="1808" y="1406"/>
                      </a:lnTo>
                      <a:lnTo>
                        <a:pt x="1809" y="1399"/>
                      </a:lnTo>
                      <a:lnTo>
                        <a:pt x="1809" y="1398"/>
                      </a:lnTo>
                      <a:lnTo>
                        <a:pt x="1809" y="1394"/>
                      </a:lnTo>
                      <a:lnTo>
                        <a:pt x="1810" y="1397"/>
                      </a:lnTo>
                      <a:lnTo>
                        <a:pt x="1810" y="1392"/>
                      </a:lnTo>
                      <a:lnTo>
                        <a:pt x="1811" y="1392"/>
                      </a:lnTo>
                      <a:lnTo>
                        <a:pt x="1811" y="1383"/>
                      </a:lnTo>
                      <a:lnTo>
                        <a:pt x="1811" y="1389"/>
                      </a:lnTo>
                      <a:lnTo>
                        <a:pt x="1812" y="1377"/>
                      </a:lnTo>
                      <a:lnTo>
                        <a:pt x="1812" y="1377"/>
                      </a:lnTo>
                      <a:lnTo>
                        <a:pt x="1813" y="1369"/>
                      </a:lnTo>
                      <a:lnTo>
                        <a:pt x="1813" y="1372"/>
                      </a:lnTo>
                      <a:lnTo>
                        <a:pt x="1813" y="1371"/>
                      </a:lnTo>
                      <a:lnTo>
                        <a:pt x="1814" y="1372"/>
                      </a:lnTo>
                      <a:lnTo>
                        <a:pt x="1814" y="1368"/>
                      </a:lnTo>
                      <a:lnTo>
                        <a:pt x="1815" y="1366"/>
                      </a:lnTo>
                      <a:lnTo>
                        <a:pt x="1815" y="1362"/>
                      </a:lnTo>
                      <a:lnTo>
                        <a:pt x="1816" y="1362"/>
                      </a:lnTo>
                      <a:lnTo>
                        <a:pt x="1816" y="1355"/>
                      </a:lnTo>
                      <a:lnTo>
                        <a:pt x="1816" y="1355"/>
                      </a:lnTo>
                      <a:lnTo>
                        <a:pt x="1817" y="1355"/>
                      </a:lnTo>
                      <a:lnTo>
                        <a:pt x="1817" y="1343"/>
                      </a:lnTo>
                      <a:lnTo>
                        <a:pt x="1818" y="1344"/>
                      </a:lnTo>
                      <a:lnTo>
                        <a:pt x="1818" y="1343"/>
                      </a:lnTo>
                      <a:lnTo>
                        <a:pt x="1818" y="1338"/>
                      </a:lnTo>
                      <a:lnTo>
                        <a:pt x="1819" y="1335"/>
                      </a:lnTo>
                      <a:lnTo>
                        <a:pt x="1819" y="1332"/>
                      </a:lnTo>
                      <a:lnTo>
                        <a:pt x="1820" y="1329"/>
                      </a:lnTo>
                      <a:lnTo>
                        <a:pt x="1820" y="1327"/>
                      </a:lnTo>
                      <a:lnTo>
                        <a:pt x="1820" y="1324"/>
                      </a:lnTo>
                      <a:lnTo>
                        <a:pt x="1821" y="1325"/>
                      </a:lnTo>
                      <a:lnTo>
                        <a:pt x="1821" y="1321"/>
                      </a:lnTo>
                      <a:lnTo>
                        <a:pt x="1822" y="1314"/>
                      </a:lnTo>
                      <a:lnTo>
                        <a:pt x="1822" y="1311"/>
                      </a:lnTo>
                      <a:lnTo>
                        <a:pt x="1822" y="1309"/>
                      </a:lnTo>
                      <a:lnTo>
                        <a:pt x="1823" y="1307"/>
                      </a:lnTo>
                      <a:lnTo>
                        <a:pt x="1823" y="1306"/>
                      </a:lnTo>
                      <a:lnTo>
                        <a:pt x="1824" y="1303"/>
                      </a:lnTo>
                      <a:lnTo>
                        <a:pt x="1824" y="1300"/>
                      </a:lnTo>
                      <a:lnTo>
                        <a:pt x="1824" y="1298"/>
                      </a:lnTo>
                      <a:lnTo>
                        <a:pt x="1825" y="1296"/>
                      </a:lnTo>
                      <a:lnTo>
                        <a:pt x="1825" y="1294"/>
                      </a:lnTo>
                      <a:lnTo>
                        <a:pt x="1826" y="1298"/>
                      </a:lnTo>
                      <a:lnTo>
                        <a:pt x="1826" y="1294"/>
                      </a:lnTo>
                      <a:lnTo>
                        <a:pt x="1826" y="1292"/>
                      </a:lnTo>
                      <a:lnTo>
                        <a:pt x="1827" y="1286"/>
                      </a:lnTo>
                      <a:lnTo>
                        <a:pt x="1827" y="1283"/>
                      </a:lnTo>
                      <a:lnTo>
                        <a:pt x="1828" y="1274"/>
                      </a:lnTo>
                      <a:lnTo>
                        <a:pt x="1828" y="1279"/>
                      </a:lnTo>
                      <a:lnTo>
                        <a:pt x="1828" y="1275"/>
                      </a:lnTo>
                      <a:lnTo>
                        <a:pt x="1829" y="1270"/>
                      </a:lnTo>
                      <a:lnTo>
                        <a:pt x="1829" y="1267"/>
                      </a:lnTo>
                      <a:lnTo>
                        <a:pt x="1830" y="1259"/>
                      </a:lnTo>
                      <a:lnTo>
                        <a:pt x="1830" y="1252"/>
                      </a:lnTo>
                      <a:lnTo>
                        <a:pt x="1830" y="1249"/>
                      </a:lnTo>
                      <a:lnTo>
                        <a:pt x="1831" y="1252"/>
                      </a:lnTo>
                      <a:lnTo>
                        <a:pt x="1831" y="1250"/>
                      </a:lnTo>
                      <a:lnTo>
                        <a:pt x="1832" y="1249"/>
                      </a:lnTo>
                      <a:lnTo>
                        <a:pt x="1832" y="1246"/>
                      </a:lnTo>
                      <a:lnTo>
                        <a:pt x="1832" y="1249"/>
                      </a:lnTo>
                      <a:lnTo>
                        <a:pt x="1833" y="1242"/>
                      </a:lnTo>
                      <a:lnTo>
                        <a:pt x="1833" y="1244"/>
                      </a:lnTo>
                      <a:lnTo>
                        <a:pt x="1834" y="1247"/>
                      </a:lnTo>
                      <a:lnTo>
                        <a:pt x="1834" y="1249"/>
                      </a:lnTo>
                      <a:lnTo>
                        <a:pt x="1834" y="1244"/>
                      </a:lnTo>
                      <a:lnTo>
                        <a:pt x="1835" y="1242"/>
                      </a:lnTo>
                      <a:lnTo>
                        <a:pt x="1835" y="1240"/>
                      </a:lnTo>
                      <a:lnTo>
                        <a:pt x="1836" y="1237"/>
                      </a:lnTo>
                      <a:lnTo>
                        <a:pt x="1836" y="1232"/>
                      </a:lnTo>
                      <a:lnTo>
                        <a:pt x="1836" y="1230"/>
                      </a:lnTo>
                      <a:lnTo>
                        <a:pt x="1837" y="1227"/>
                      </a:lnTo>
                      <a:lnTo>
                        <a:pt x="1837" y="1225"/>
                      </a:lnTo>
                      <a:lnTo>
                        <a:pt x="1838" y="1225"/>
                      </a:lnTo>
                      <a:lnTo>
                        <a:pt x="1838" y="1223"/>
                      </a:lnTo>
                      <a:lnTo>
                        <a:pt x="1838" y="1223"/>
                      </a:lnTo>
                      <a:lnTo>
                        <a:pt x="1839" y="1222"/>
                      </a:lnTo>
                      <a:lnTo>
                        <a:pt x="1839" y="1225"/>
                      </a:lnTo>
                      <a:lnTo>
                        <a:pt x="1840" y="1229"/>
                      </a:lnTo>
                      <a:lnTo>
                        <a:pt x="1840" y="1225"/>
                      </a:lnTo>
                      <a:lnTo>
                        <a:pt x="1840" y="1223"/>
                      </a:lnTo>
                      <a:lnTo>
                        <a:pt x="1841" y="1219"/>
                      </a:lnTo>
                      <a:lnTo>
                        <a:pt x="1841" y="1208"/>
                      </a:lnTo>
                      <a:lnTo>
                        <a:pt x="1842" y="1202"/>
                      </a:lnTo>
                      <a:lnTo>
                        <a:pt x="1842" y="1206"/>
                      </a:lnTo>
                      <a:lnTo>
                        <a:pt x="1842" y="1202"/>
                      </a:lnTo>
                      <a:lnTo>
                        <a:pt x="1843" y="1199"/>
                      </a:lnTo>
                      <a:lnTo>
                        <a:pt x="1843" y="1193"/>
                      </a:lnTo>
                      <a:lnTo>
                        <a:pt x="1844" y="1195"/>
                      </a:lnTo>
                      <a:lnTo>
                        <a:pt x="1844" y="1191"/>
                      </a:lnTo>
                      <a:lnTo>
                        <a:pt x="1844" y="1192"/>
                      </a:lnTo>
                      <a:lnTo>
                        <a:pt x="1845" y="1188"/>
                      </a:lnTo>
                      <a:lnTo>
                        <a:pt x="1845" y="1188"/>
                      </a:lnTo>
                      <a:lnTo>
                        <a:pt x="1846" y="1181"/>
                      </a:lnTo>
                      <a:lnTo>
                        <a:pt x="1846" y="1181"/>
                      </a:lnTo>
                      <a:lnTo>
                        <a:pt x="1846" y="1178"/>
                      </a:lnTo>
                      <a:lnTo>
                        <a:pt x="1847" y="1179"/>
                      </a:lnTo>
                      <a:lnTo>
                        <a:pt x="1847" y="1178"/>
                      </a:lnTo>
                      <a:lnTo>
                        <a:pt x="1848" y="1182"/>
                      </a:lnTo>
                      <a:lnTo>
                        <a:pt x="1848" y="1180"/>
                      </a:lnTo>
                      <a:lnTo>
                        <a:pt x="1848" y="1175"/>
                      </a:lnTo>
                      <a:lnTo>
                        <a:pt x="1849" y="1170"/>
                      </a:lnTo>
                      <a:lnTo>
                        <a:pt x="1849" y="1173"/>
                      </a:lnTo>
                      <a:lnTo>
                        <a:pt x="1850" y="1168"/>
                      </a:lnTo>
                      <a:lnTo>
                        <a:pt x="1850" y="1166"/>
                      </a:lnTo>
                      <a:lnTo>
                        <a:pt x="1850" y="1162"/>
                      </a:lnTo>
                      <a:lnTo>
                        <a:pt x="1851" y="1162"/>
                      </a:lnTo>
                      <a:lnTo>
                        <a:pt x="1851" y="1155"/>
                      </a:lnTo>
                      <a:lnTo>
                        <a:pt x="1852" y="1151"/>
                      </a:lnTo>
                      <a:lnTo>
                        <a:pt x="1852" y="1154"/>
                      </a:lnTo>
                      <a:lnTo>
                        <a:pt x="1852" y="1155"/>
                      </a:lnTo>
                      <a:lnTo>
                        <a:pt x="1853" y="1150"/>
                      </a:lnTo>
                      <a:lnTo>
                        <a:pt x="1853" y="1153"/>
                      </a:lnTo>
                      <a:lnTo>
                        <a:pt x="1854" y="1150"/>
                      </a:lnTo>
                      <a:lnTo>
                        <a:pt x="1854" y="1143"/>
                      </a:lnTo>
                      <a:lnTo>
                        <a:pt x="1854" y="1144"/>
                      </a:lnTo>
                      <a:lnTo>
                        <a:pt x="1855" y="1143"/>
                      </a:lnTo>
                      <a:lnTo>
                        <a:pt x="1855" y="1142"/>
                      </a:lnTo>
                      <a:lnTo>
                        <a:pt x="1856" y="1141"/>
                      </a:lnTo>
                      <a:lnTo>
                        <a:pt x="1856" y="1139"/>
                      </a:lnTo>
                      <a:lnTo>
                        <a:pt x="1856" y="1134"/>
                      </a:lnTo>
                      <a:lnTo>
                        <a:pt x="1857" y="1136"/>
                      </a:lnTo>
                      <a:lnTo>
                        <a:pt x="1857" y="1136"/>
                      </a:lnTo>
                      <a:lnTo>
                        <a:pt x="1858" y="1134"/>
                      </a:lnTo>
                      <a:lnTo>
                        <a:pt x="1858" y="1131"/>
                      </a:lnTo>
                      <a:lnTo>
                        <a:pt x="1858" y="1128"/>
                      </a:lnTo>
                      <a:lnTo>
                        <a:pt x="1859" y="1124"/>
                      </a:lnTo>
                      <a:lnTo>
                        <a:pt x="1859" y="1127"/>
                      </a:lnTo>
                      <a:lnTo>
                        <a:pt x="1860" y="1121"/>
                      </a:lnTo>
                      <a:lnTo>
                        <a:pt x="1860" y="1119"/>
                      </a:lnTo>
                      <a:lnTo>
                        <a:pt x="1860" y="1115"/>
                      </a:lnTo>
                      <a:lnTo>
                        <a:pt x="1861" y="1115"/>
                      </a:lnTo>
                      <a:lnTo>
                        <a:pt x="1861" y="1117"/>
                      </a:lnTo>
                      <a:lnTo>
                        <a:pt x="1862" y="1114"/>
                      </a:lnTo>
                      <a:lnTo>
                        <a:pt x="1862" y="1115"/>
                      </a:lnTo>
                      <a:lnTo>
                        <a:pt x="1862" y="1114"/>
                      </a:lnTo>
                      <a:lnTo>
                        <a:pt x="1863" y="1116"/>
                      </a:lnTo>
                      <a:lnTo>
                        <a:pt x="1863" y="1117"/>
                      </a:lnTo>
                      <a:lnTo>
                        <a:pt x="1864" y="1115"/>
                      </a:lnTo>
                      <a:lnTo>
                        <a:pt x="1864" y="1106"/>
                      </a:lnTo>
                      <a:lnTo>
                        <a:pt x="1864" y="1108"/>
                      </a:lnTo>
                      <a:lnTo>
                        <a:pt x="1865" y="1105"/>
                      </a:lnTo>
                      <a:lnTo>
                        <a:pt x="1865" y="1104"/>
                      </a:lnTo>
                      <a:lnTo>
                        <a:pt x="1866" y="1099"/>
                      </a:lnTo>
                      <a:lnTo>
                        <a:pt x="1866" y="1099"/>
                      </a:lnTo>
                      <a:lnTo>
                        <a:pt x="1866" y="1099"/>
                      </a:lnTo>
                      <a:lnTo>
                        <a:pt x="1867" y="1093"/>
                      </a:lnTo>
                      <a:lnTo>
                        <a:pt x="1867" y="1092"/>
                      </a:lnTo>
                      <a:lnTo>
                        <a:pt x="1868" y="1087"/>
                      </a:lnTo>
                      <a:lnTo>
                        <a:pt x="1868" y="1082"/>
                      </a:lnTo>
                      <a:lnTo>
                        <a:pt x="1868" y="1082"/>
                      </a:lnTo>
                      <a:lnTo>
                        <a:pt x="1869" y="1082"/>
                      </a:lnTo>
                      <a:lnTo>
                        <a:pt x="1869" y="1085"/>
                      </a:lnTo>
                      <a:lnTo>
                        <a:pt x="1870" y="1088"/>
                      </a:lnTo>
                      <a:lnTo>
                        <a:pt x="1870" y="1082"/>
                      </a:lnTo>
                      <a:lnTo>
                        <a:pt x="1870" y="1082"/>
                      </a:lnTo>
                      <a:lnTo>
                        <a:pt x="1871" y="1080"/>
                      </a:lnTo>
                      <a:lnTo>
                        <a:pt x="1871" y="1075"/>
                      </a:lnTo>
                      <a:lnTo>
                        <a:pt x="1872" y="1071"/>
                      </a:lnTo>
                      <a:lnTo>
                        <a:pt x="1872" y="1065"/>
                      </a:lnTo>
                      <a:lnTo>
                        <a:pt x="1872" y="1063"/>
                      </a:lnTo>
                      <a:lnTo>
                        <a:pt x="1873" y="1058"/>
                      </a:lnTo>
                      <a:lnTo>
                        <a:pt x="1873" y="1058"/>
                      </a:lnTo>
                      <a:lnTo>
                        <a:pt x="1874" y="1054"/>
                      </a:lnTo>
                      <a:lnTo>
                        <a:pt x="1874" y="1057"/>
                      </a:lnTo>
                      <a:lnTo>
                        <a:pt x="1874" y="1054"/>
                      </a:lnTo>
                      <a:lnTo>
                        <a:pt x="1875" y="1065"/>
                      </a:lnTo>
                      <a:lnTo>
                        <a:pt x="1875" y="1060"/>
                      </a:lnTo>
                      <a:lnTo>
                        <a:pt x="1876" y="1060"/>
                      </a:lnTo>
                      <a:lnTo>
                        <a:pt x="1876" y="1056"/>
                      </a:lnTo>
                      <a:lnTo>
                        <a:pt x="1876" y="1060"/>
                      </a:lnTo>
                      <a:lnTo>
                        <a:pt x="1877" y="1057"/>
                      </a:lnTo>
                      <a:lnTo>
                        <a:pt x="1877" y="1051"/>
                      </a:lnTo>
                      <a:lnTo>
                        <a:pt x="1878" y="1051"/>
                      </a:lnTo>
                      <a:lnTo>
                        <a:pt x="1878" y="1053"/>
                      </a:lnTo>
                      <a:lnTo>
                        <a:pt x="1879" y="1050"/>
                      </a:lnTo>
                      <a:lnTo>
                        <a:pt x="1879" y="1047"/>
                      </a:lnTo>
                      <a:lnTo>
                        <a:pt x="1879" y="1048"/>
                      </a:lnTo>
                      <a:lnTo>
                        <a:pt x="1880" y="1043"/>
                      </a:lnTo>
                      <a:lnTo>
                        <a:pt x="1880" y="1043"/>
                      </a:lnTo>
                      <a:lnTo>
                        <a:pt x="1881" y="1043"/>
                      </a:lnTo>
                      <a:lnTo>
                        <a:pt x="1881" y="1048"/>
                      </a:lnTo>
                      <a:lnTo>
                        <a:pt x="1881" y="1043"/>
                      </a:lnTo>
                      <a:lnTo>
                        <a:pt x="1882" y="1043"/>
                      </a:lnTo>
                      <a:lnTo>
                        <a:pt x="1882" y="1041"/>
                      </a:lnTo>
                      <a:lnTo>
                        <a:pt x="1883" y="1037"/>
                      </a:lnTo>
                      <a:lnTo>
                        <a:pt x="1883" y="1036"/>
                      </a:lnTo>
                      <a:lnTo>
                        <a:pt x="1883" y="1038"/>
                      </a:lnTo>
                      <a:lnTo>
                        <a:pt x="1884" y="1034"/>
                      </a:lnTo>
                      <a:lnTo>
                        <a:pt x="1884" y="1031"/>
                      </a:lnTo>
                      <a:lnTo>
                        <a:pt x="1885" y="1033"/>
                      </a:lnTo>
                      <a:lnTo>
                        <a:pt x="1885" y="1031"/>
                      </a:lnTo>
                      <a:lnTo>
                        <a:pt x="1885" y="1030"/>
                      </a:lnTo>
                      <a:lnTo>
                        <a:pt x="1886" y="1026"/>
                      </a:lnTo>
                      <a:lnTo>
                        <a:pt x="1886" y="1028"/>
                      </a:lnTo>
                      <a:lnTo>
                        <a:pt x="1887" y="1024"/>
                      </a:lnTo>
                      <a:lnTo>
                        <a:pt x="1887" y="1018"/>
                      </a:lnTo>
                      <a:lnTo>
                        <a:pt x="1887" y="1019"/>
                      </a:lnTo>
                      <a:lnTo>
                        <a:pt x="1888" y="1018"/>
                      </a:lnTo>
                      <a:lnTo>
                        <a:pt x="1888" y="1019"/>
                      </a:lnTo>
                      <a:lnTo>
                        <a:pt x="1889" y="1019"/>
                      </a:lnTo>
                      <a:lnTo>
                        <a:pt x="1889" y="1018"/>
                      </a:lnTo>
                      <a:lnTo>
                        <a:pt x="1889" y="1016"/>
                      </a:lnTo>
                      <a:lnTo>
                        <a:pt x="1890" y="1014"/>
                      </a:lnTo>
                      <a:lnTo>
                        <a:pt x="1890" y="1006"/>
                      </a:lnTo>
                      <a:lnTo>
                        <a:pt x="1891" y="1011"/>
                      </a:lnTo>
                      <a:lnTo>
                        <a:pt x="1891" y="1009"/>
                      </a:lnTo>
                      <a:lnTo>
                        <a:pt x="1891" y="1008"/>
                      </a:lnTo>
                      <a:lnTo>
                        <a:pt x="1892" y="1004"/>
                      </a:lnTo>
                      <a:lnTo>
                        <a:pt x="1892" y="1006"/>
                      </a:lnTo>
                      <a:lnTo>
                        <a:pt x="1893" y="1006"/>
                      </a:lnTo>
                      <a:lnTo>
                        <a:pt x="1893" y="1003"/>
                      </a:lnTo>
                      <a:lnTo>
                        <a:pt x="1893" y="1005"/>
                      </a:lnTo>
                      <a:lnTo>
                        <a:pt x="1894" y="1002"/>
                      </a:lnTo>
                      <a:lnTo>
                        <a:pt x="1894" y="996"/>
                      </a:lnTo>
                      <a:lnTo>
                        <a:pt x="1895" y="994"/>
                      </a:lnTo>
                      <a:lnTo>
                        <a:pt x="1895" y="998"/>
                      </a:lnTo>
                      <a:lnTo>
                        <a:pt x="1895" y="994"/>
                      </a:lnTo>
                      <a:lnTo>
                        <a:pt x="1896" y="991"/>
                      </a:lnTo>
                      <a:lnTo>
                        <a:pt x="1896" y="993"/>
                      </a:lnTo>
                      <a:lnTo>
                        <a:pt x="1897" y="989"/>
                      </a:lnTo>
                      <a:lnTo>
                        <a:pt x="1897" y="982"/>
                      </a:lnTo>
                      <a:lnTo>
                        <a:pt x="1897" y="985"/>
                      </a:lnTo>
                      <a:lnTo>
                        <a:pt x="1898" y="987"/>
                      </a:lnTo>
                      <a:lnTo>
                        <a:pt x="1898" y="980"/>
                      </a:lnTo>
                      <a:lnTo>
                        <a:pt x="1899" y="979"/>
                      </a:lnTo>
                      <a:lnTo>
                        <a:pt x="1899" y="982"/>
                      </a:lnTo>
                      <a:lnTo>
                        <a:pt x="1899" y="985"/>
                      </a:lnTo>
                      <a:lnTo>
                        <a:pt x="1900" y="987"/>
                      </a:lnTo>
                      <a:lnTo>
                        <a:pt x="1900" y="985"/>
                      </a:lnTo>
                      <a:lnTo>
                        <a:pt x="1901" y="986"/>
                      </a:lnTo>
                      <a:lnTo>
                        <a:pt x="1901" y="984"/>
                      </a:lnTo>
                      <a:lnTo>
                        <a:pt x="1901" y="983"/>
                      </a:lnTo>
                      <a:lnTo>
                        <a:pt x="1902" y="983"/>
                      </a:lnTo>
                      <a:lnTo>
                        <a:pt x="1902" y="980"/>
                      </a:lnTo>
                      <a:lnTo>
                        <a:pt x="1903" y="983"/>
                      </a:lnTo>
                      <a:lnTo>
                        <a:pt x="1903" y="979"/>
                      </a:lnTo>
                      <a:lnTo>
                        <a:pt x="1903" y="976"/>
                      </a:lnTo>
                      <a:lnTo>
                        <a:pt x="1904" y="979"/>
                      </a:lnTo>
                      <a:lnTo>
                        <a:pt x="1904" y="978"/>
                      </a:lnTo>
                      <a:lnTo>
                        <a:pt x="1905" y="979"/>
                      </a:lnTo>
                      <a:lnTo>
                        <a:pt x="1905" y="978"/>
                      </a:lnTo>
                      <a:lnTo>
                        <a:pt x="1905" y="979"/>
                      </a:lnTo>
                      <a:lnTo>
                        <a:pt x="1906" y="972"/>
                      </a:lnTo>
                      <a:lnTo>
                        <a:pt x="1906" y="978"/>
                      </a:lnTo>
                      <a:lnTo>
                        <a:pt x="1907" y="981"/>
                      </a:lnTo>
                      <a:lnTo>
                        <a:pt x="1907" y="978"/>
                      </a:lnTo>
                      <a:lnTo>
                        <a:pt x="1907" y="976"/>
                      </a:lnTo>
                      <a:lnTo>
                        <a:pt x="1908" y="972"/>
                      </a:lnTo>
                      <a:lnTo>
                        <a:pt x="1908" y="968"/>
                      </a:lnTo>
                      <a:lnTo>
                        <a:pt x="1909" y="966"/>
                      </a:lnTo>
                      <a:lnTo>
                        <a:pt x="1909" y="963"/>
                      </a:lnTo>
                      <a:lnTo>
                        <a:pt x="1909" y="963"/>
                      </a:lnTo>
                      <a:lnTo>
                        <a:pt x="1910" y="960"/>
                      </a:lnTo>
                      <a:lnTo>
                        <a:pt x="1910" y="961"/>
                      </a:lnTo>
                      <a:lnTo>
                        <a:pt x="1911" y="961"/>
                      </a:lnTo>
                      <a:lnTo>
                        <a:pt x="1911" y="952"/>
                      </a:lnTo>
                      <a:lnTo>
                        <a:pt x="1911" y="950"/>
                      </a:lnTo>
                      <a:lnTo>
                        <a:pt x="1912" y="951"/>
                      </a:lnTo>
                      <a:lnTo>
                        <a:pt x="1912" y="955"/>
                      </a:lnTo>
                      <a:lnTo>
                        <a:pt x="1913" y="949"/>
                      </a:lnTo>
                      <a:lnTo>
                        <a:pt x="1913" y="949"/>
                      </a:lnTo>
                      <a:lnTo>
                        <a:pt x="1913" y="943"/>
                      </a:lnTo>
                      <a:lnTo>
                        <a:pt x="1914" y="939"/>
                      </a:lnTo>
                      <a:lnTo>
                        <a:pt x="1914" y="935"/>
                      </a:lnTo>
                      <a:lnTo>
                        <a:pt x="1915" y="937"/>
                      </a:lnTo>
                      <a:lnTo>
                        <a:pt x="1915" y="934"/>
                      </a:lnTo>
                      <a:lnTo>
                        <a:pt x="1915" y="932"/>
                      </a:lnTo>
                      <a:lnTo>
                        <a:pt x="1916" y="932"/>
                      </a:lnTo>
                      <a:lnTo>
                        <a:pt x="1916" y="927"/>
                      </a:lnTo>
                      <a:lnTo>
                        <a:pt x="1917" y="926"/>
                      </a:lnTo>
                      <a:lnTo>
                        <a:pt x="1917" y="923"/>
                      </a:lnTo>
                      <a:lnTo>
                        <a:pt x="1917" y="917"/>
                      </a:lnTo>
                      <a:lnTo>
                        <a:pt x="1918" y="915"/>
                      </a:lnTo>
                      <a:lnTo>
                        <a:pt x="1918" y="911"/>
                      </a:lnTo>
                      <a:lnTo>
                        <a:pt x="1919" y="907"/>
                      </a:lnTo>
                      <a:lnTo>
                        <a:pt x="1919" y="900"/>
                      </a:lnTo>
                      <a:lnTo>
                        <a:pt x="1919" y="898"/>
                      </a:lnTo>
                      <a:lnTo>
                        <a:pt x="1920" y="898"/>
                      </a:lnTo>
                      <a:lnTo>
                        <a:pt x="1920" y="896"/>
                      </a:lnTo>
                      <a:lnTo>
                        <a:pt x="1921" y="894"/>
                      </a:lnTo>
                      <a:lnTo>
                        <a:pt x="1921" y="887"/>
                      </a:lnTo>
                      <a:lnTo>
                        <a:pt x="1921" y="877"/>
                      </a:lnTo>
                      <a:lnTo>
                        <a:pt x="1922" y="880"/>
                      </a:lnTo>
                      <a:lnTo>
                        <a:pt x="1922" y="878"/>
                      </a:lnTo>
                      <a:lnTo>
                        <a:pt x="1923" y="872"/>
                      </a:lnTo>
                      <a:lnTo>
                        <a:pt x="1923" y="866"/>
                      </a:lnTo>
                      <a:lnTo>
                        <a:pt x="1923" y="866"/>
                      </a:lnTo>
                      <a:lnTo>
                        <a:pt x="1924" y="861"/>
                      </a:lnTo>
                      <a:lnTo>
                        <a:pt x="1924" y="856"/>
                      </a:lnTo>
                      <a:lnTo>
                        <a:pt x="1925" y="853"/>
                      </a:lnTo>
                      <a:lnTo>
                        <a:pt x="1925" y="846"/>
                      </a:lnTo>
                      <a:lnTo>
                        <a:pt x="1925" y="841"/>
                      </a:lnTo>
                      <a:lnTo>
                        <a:pt x="1926" y="839"/>
                      </a:lnTo>
                      <a:lnTo>
                        <a:pt x="1926" y="833"/>
                      </a:lnTo>
                      <a:lnTo>
                        <a:pt x="1927" y="827"/>
                      </a:lnTo>
                      <a:lnTo>
                        <a:pt x="1927" y="824"/>
                      </a:lnTo>
                      <a:lnTo>
                        <a:pt x="1927" y="824"/>
                      </a:lnTo>
                      <a:lnTo>
                        <a:pt x="1928" y="817"/>
                      </a:lnTo>
                      <a:lnTo>
                        <a:pt x="1928" y="809"/>
                      </a:lnTo>
                      <a:lnTo>
                        <a:pt x="1929" y="807"/>
                      </a:lnTo>
                      <a:lnTo>
                        <a:pt x="1929" y="807"/>
                      </a:lnTo>
                      <a:lnTo>
                        <a:pt x="1929" y="805"/>
                      </a:lnTo>
                      <a:lnTo>
                        <a:pt x="1930" y="807"/>
                      </a:lnTo>
                      <a:lnTo>
                        <a:pt x="1930" y="802"/>
                      </a:lnTo>
                      <a:lnTo>
                        <a:pt x="1931" y="800"/>
                      </a:lnTo>
                      <a:lnTo>
                        <a:pt x="1931" y="794"/>
                      </a:lnTo>
                      <a:lnTo>
                        <a:pt x="1931" y="790"/>
                      </a:lnTo>
                      <a:lnTo>
                        <a:pt x="1932" y="786"/>
                      </a:lnTo>
                      <a:lnTo>
                        <a:pt x="1932" y="781"/>
                      </a:lnTo>
                      <a:lnTo>
                        <a:pt x="1933" y="777"/>
                      </a:lnTo>
                      <a:lnTo>
                        <a:pt x="1933" y="777"/>
                      </a:lnTo>
                      <a:lnTo>
                        <a:pt x="1933" y="770"/>
                      </a:lnTo>
                      <a:lnTo>
                        <a:pt x="1934" y="762"/>
                      </a:lnTo>
                      <a:lnTo>
                        <a:pt x="1934" y="755"/>
                      </a:lnTo>
                      <a:lnTo>
                        <a:pt x="1935" y="749"/>
                      </a:lnTo>
                      <a:lnTo>
                        <a:pt x="1935" y="744"/>
                      </a:lnTo>
                      <a:lnTo>
                        <a:pt x="1935" y="741"/>
                      </a:lnTo>
                      <a:lnTo>
                        <a:pt x="1936" y="741"/>
                      </a:lnTo>
                      <a:lnTo>
                        <a:pt x="1936" y="739"/>
                      </a:lnTo>
                      <a:lnTo>
                        <a:pt x="1937" y="731"/>
                      </a:lnTo>
                      <a:lnTo>
                        <a:pt x="1937" y="723"/>
                      </a:lnTo>
                      <a:lnTo>
                        <a:pt x="1937" y="724"/>
                      </a:lnTo>
                      <a:lnTo>
                        <a:pt x="1938" y="716"/>
                      </a:lnTo>
                      <a:lnTo>
                        <a:pt x="1938" y="715"/>
                      </a:lnTo>
                      <a:lnTo>
                        <a:pt x="1939" y="713"/>
                      </a:lnTo>
                      <a:lnTo>
                        <a:pt x="1939" y="716"/>
                      </a:lnTo>
                      <a:lnTo>
                        <a:pt x="1939" y="709"/>
                      </a:lnTo>
                      <a:lnTo>
                        <a:pt x="1940" y="704"/>
                      </a:lnTo>
                      <a:lnTo>
                        <a:pt x="1940" y="704"/>
                      </a:lnTo>
                      <a:lnTo>
                        <a:pt x="1941" y="704"/>
                      </a:lnTo>
                      <a:lnTo>
                        <a:pt x="1941" y="709"/>
                      </a:lnTo>
                      <a:lnTo>
                        <a:pt x="1942" y="713"/>
                      </a:lnTo>
                      <a:lnTo>
                        <a:pt x="1942" y="720"/>
                      </a:lnTo>
                      <a:lnTo>
                        <a:pt x="1942" y="716"/>
                      </a:lnTo>
                      <a:lnTo>
                        <a:pt x="1943" y="716"/>
                      </a:lnTo>
                      <a:lnTo>
                        <a:pt x="1943" y="724"/>
                      </a:lnTo>
                      <a:lnTo>
                        <a:pt x="1944" y="730"/>
                      </a:lnTo>
                      <a:lnTo>
                        <a:pt x="1944" y="730"/>
                      </a:lnTo>
                      <a:lnTo>
                        <a:pt x="1944" y="728"/>
                      </a:lnTo>
                      <a:lnTo>
                        <a:pt x="1945" y="728"/>
                      </a:lnTo>
                      <a:lnTo>
                        <a:pt x="1945" y="733"/>
                      </a:lnTo>
                      <a:lnTo>
                        <a:pt x="1946" y="736"/>
                      </a:lnTo>
                      <a:lnTo>
                        <a:pt x="1946" y="740"/>
                      </a:lnTo>
                      <a:lnTo>
                        <a:pt x="1946" y="743"/>
                      </a:lnTo>
                      <a:lnTo>
                        <a:pt x="1947" y="750"/>
                      </a:lnTo>
                      <a:lnTo>
                        <a:pt x="1947" y="755"/>
                      </a:lnTo>
                      <a:lnTo>
                        <a:pt x="1948" y="760"/>
                      </a:lnTo>
                      <a:lnTo>
                        <a:pt x="1948" y="768"/>
                      </a:lnTo>
                      <a:lnTo>
                        <a:pt x="1948" y="775"/>
                      </a:lnTo>
                      <a:lnTo>
                        <a:pt x="1949" y="787"/>
                      </a:lnTo>
                      <a:lnTo>
                        <a:pt x="1949" y="799"/>
                      </a:lnTo>
                      <a:lnTo>
                        <a:pt x="1950" y="807"/>
                      </a:lnTo>
                      <a:lnTo>
                        <a:pt x="1950" y="821"/>
                      </a:lnTo>
                      <a:lnTo>
                        <a:pt x="1950" y="826"/>
                      </a:lnTo>
                      <a:lnTo>
                        <a:pt x="1951" y="836"/>
                      </a:lnTo>
                      <a:lnTo>
                        <a:pt x="1951" y="846"/>
                      </a:lnTo>
                      <a:lnTo>
                        <a:pt x="1952" y="857"/>
                      </a:lnTo>
                      <a:lnTo>
                        <a:pt x="1952" y="869"/>
                      </a:lnTo>
                      <a:lnTo>
                        <a:pt x="1952" y="883"/>
                      </a:lnTo>
                      <a:lnTo>
                        <a:pt x="1953" y="889"/>
                      </a:lnTo>
                      <a:lnTo>
                        <a:pt x="1953" y="900"/>
                      </a:lnTo>
                      <a:lnTo>
                        <a:pt x="1954" y="908"/>
                      </a:lnTo>
                      <a:lnTo>
                        <a:pt x="1954" y="920"/>
                      </a:lnTo>
                      <a:lnTo>
                        <a:pt x="1954" y="925"/>
                      </a:lnTo>
                      <a:lnTo>
                        <a:pt x="1955" y="937"/>
                      </a:lnTo>
                      <a:lnTo>
                        <a:pt x="1955" y="945"/>
                      </a:lnTo>
                      <a:lnTo>
                        <a:pt x="1956" y="954"/>
                      </a:lnTo>
                      <a:lnTo>
                        <a:pt x="1956" y="963"/>
                      </a:lnTo>
                      <a:lnTo>
                        <a:pt x="1956" y="974"/>
                      </a:lnTo>
                      <a:lnTo>
                        <a:pt x="1957" y="979"/>
                      </a:lnTo>
                      <a:lnTo>
                        <a:pt x="1957" y="988"/>
                      </a:lnTo>
                      <a:lnTo>
                        <a:pt x="1958" y="993"/>
                      </a:lnTo>
                      <a:lnTo>
                        <a:pt x="1958" y="989"/>
                      </a:lnTo>
                      <a:lnTo>
                        <a:pt x="1958" y="993"/>
                      </a:lnTo>
                      <a:lnTo>
                        <a:pt x="1959" y="996"/>
                      </a:lnTo>
                      <a:lnTo>
                        <a:pt x="1959" y="998"/>
                      </a:lnTo>
                      <a:lnTo>
                        <a:pt x="1960" y="1002"/>
                      </a:lnTo>
                      <a:lnTo>
                        <a:pt x="1960" y="1004"/>
                      </a:lnTo>
                      <a:lnTo>
                        <a:pt x="1960" y="1006"/>
                      </a:lnTo>
                      <a:lnTo>
                        <a:pt x="1961" y="1006"/>
                      </a:lnTo>
                      <a:lnTo>
                        <a:pt x="1961" y="1009"/>
                      </a:lnTo>
                      <a:lnTo>
                        <a:pt x="1962" y="1013"/>
                      </a:lnTo>
                      <a:lnTo>
                        <a:pt x="1962" y="1013"/>
                      </a:lnTo>
                      <a:lnTo>
                        <a:pt x="1962" y="1014"/>
                      </a:lnTo>
                      <a:lnTo>
                        <a:pt x="1963" y="1011"/>
                      </a:lnTo>
                      <a:lnTo>
                        <a:pt x="1963" y="998"/>
                      </a:lnTo>
                      <a:lnTo>
                        <a:pt x="1964" y="993"/>
                      </a:lnTo>
                      <a:lnTo>
                        <a:pt x="1964" y="989"/>
                      </a:lnTo>
                      <a:lnTo>
                        <a:pt x="1964" y="983"/>
                      </a:lnTo>
                      <a:lnTo>
                        <a:pt x="1965" y="978"/>
                      </a:lnTo>
                      <a:lnTo>
                        <a:pt x="1965" y="971"/>
                      </a:lnTo>
                      <a:lnTo>
                        <a:pt x="1966" y="961"/>
                      </a:lnTo>
                      <a:lnTo>
                        <a:pt x="1966" y="957"/>
                      </a:lnTo>
                      <a:lnTo>
                        <a:pt x="1966" y="955"/>
                      </a:lnTo>
                      <a:lnTo>
                        <a:pt x="1967" y="952"/>
                      </a:lnTo>
                      <a:lnTo>
                        <a:pt x="1967" y="954"/>
                      </a:lnTo>
                      <a:lnTo>
                        <a:pt x="1968" y="948"/>
                      </a:lnTo>
                      <a:lnTo>
                        <a:pt x="1968" y="947"/>
                      </a:lnTo>
                      <a:lnTo>
                        <a:pt x="1968" y="937"/>
                      </a:lnTo>
                      <a:lnTo>
                        <a:pt x="1969" y="942"/>
                      </a:lnTo>
                      <a:lnTo>
                        <a:pt x="1969" y="939"/>
                      </a:lnTo>
                      <a:lnTo>
                        <a:pt x="1970" y="939"/>
                      </a:lnTo>
                      <a:lnTo>
                        <a:pt x="1970" y="937"/>
                      </a:lnTo>
                      <a:lnTo>
                        <a:pt x="1970" y="937"/>
                      </a:lnTo>
                      <a:lnTo>
                        <a:pt x="1971" y="928"/>
                      </a:lnTo>
                      <a:lnTo>
                        <a:pt x="1971" y="924"/>
                      </a:lnTo>
                      <a:lnTo>
                        <a:pt x="1972" y="918"/>
                      </a:lnTo>
                      <a:lnTo>
                        <a:pt x="1972" y="915"/>
                      </a:lnTo>
                      <a:lnTo>
                        <a:pt x="1972" y="908"/>
                      </a:lnTo>
                      <a:lnTo>
                        <a:pt x="1973" y="905"/>
                      </a:lnTo>
                      <a:lnTo>
                        <a:pt x="1973" y="900"/>
                      </a:lnTo>
                      <a:lnTo>
                        <a:pt x="1974" y="883"/>
                      </a:lnTo>
                      <a:lnTo>
                        <a:pt x="1974" y="868"/>
                      </a:lnTo>
                      <a:lnTo>
                        <a:pt x="1974" y="856"/>
                      </a:lnTo>
                      <a:lnTo>
                        <a:pt x="1975" y="840"/>
                      </a:lnTo>
                      <a:lnTo>
                        <a:pt x="1975" y="823"/>
                      </a:lnTo>
                      <a:lnTo>
                        <a:pt x="1976" y="807"/>
                      </a:lnTo>
                      <a:lnTo>
                        <a:pt x="1976" y="787"/>
                      </a:lnTo>
                      <a:lnTo>
                        <a:pt x="1976" y="761"/>
                      </a:lnTo>
                      <a:lnTo>
                        <a:pt x="1977" y="738"/>
                      </a:lnTo>
                      <a:lnTo>
                        <a:pt x="1977" y="709"/>
                      </a:lnTo>
                      <a:lnTo>
                        <a:pt x="1978" y="681"/>
                      </a:lnTo>
                      <a:lnTo>
                        <a:pt x="1978" y="654"/>
                      </a:lnTo>
                      <a:lnTo>
                        <a:pt x="1978" y="629"/>
                      </a:lnTo>
                      <a:lnTo>
                        <a:pt x="1979" y="605"/>
                      </a:lnTo>
                      <a:lnTo>
                        <a:pt x="1979" y="581"/>
                      </a:lnTo>
                      <a:lnTo>
                        <a:pt x="1980" y="553"/>
                      </a:lnTo>
                      <a:lnTo>
                        <a:pt x="1980" y="533"/>
                      </a:lnTo>
                      <a:lnTo>
                        <a:pt x="1980" y="502"/>
                      </a:lnTo>
                      <a:lnTo>
                        <a:pt x="1981" y="460"/>
                      </a:lnTo>
                      <a:lnTo>
                        <a:pt x="1981" y="423"/>
                      </a:lnTo>
                      <a:lnTo>
                        <a:pt x="1982" y="381"/>
                      </a:lnTo>
                      <a:lnTo>
                        <a:pt x="1982" y="340"/>
                      </a:lnTo>
                      <a:lnTo>
                        <a:pt x="1982" y="298"/>
                      </a:lnTo>
                      <a:lnTo>
                        <a:pt x="1983" y="259"/>
                      </a:lnTo>
                      <a:lnTo>
                        <a:pt x="1983" y="218"/>
                      </a:lnTo>
                      <a:lnTo>
                        <a:pt x="1984" y="185"/>
                      </a:lnTo>
                      <a:lnTo>
                        <a:pt x="1984" y="158"/>
                      </a:lnTo>
                      <a:lnTo>
                        <a:pt x="1984" y="147"/>
                      </a:lnTo>
                      <a:lnTo>
                        <a:pt x="1985" y="133"/>
                      </a:lnTo>
                      <a:lnTo>
                        <a:pt x="1985" y="126"/>
                      </a:lnTo>
                      <a:lnTo>
                        <a:pt x="1986" y="116"/>
                      </a:lnTo>
                      <a:lnTo>
                        <a:pt x="1986" y="113"/>
                      </a:lnTo>
                      <a:lnTo>
                        <a:pt x="1986" y="102"/>
                      </a:lnTo>
                      <a:lnTo>
                        <a:pt x="1987" y="98"/>
                      </a:lnTo>
                      <a:lnTo>
                        <a:pt x="1987" y="101"/>
                      </a:lnTo>
                      <a:lnTo>
                        <a:pt x="1988" y="103"/>
                      </a:lnTo>
                      <a:lnTo>
                        <a:pt x="1988" y="106"/>
                      </a:lnTo>
                      <a:lnTo>
                        <a:pt x="1988" y="112"/>
                      </a:lnTo>
                      <a:lnTo>
                        <a:pt x="1989" y="120"/>
                      </a:lnTo>
                      <a:lnTo>
                        <a:pt x="1989" y="130"/>
                      </a:lnTo>
                      <a:lnTo>
                        <a:pt x="1990" y="143"/>
                      </a:lnTo>
                      <a:lnTo>
                        <a:pt x="1990" y="162"/>
                      </a:lnTo>
                      <a:lnTo>
                        <a:pt x="1990" y="184"/>
                      </a:lnTo>
                      <a:lnTo>
                        <a:pt x="1991" y="200"/>
                      </a:lnTo>
                      <a:lnTo>
                        <a:pt x="1991" y="217"/>
                      </a:lnTo>
                      <a:lnTo>
                        <a:pt x="1992" y="230"/>
                      </a:lnTo>
                      <a:lnTo>
                        <a:pt x="1992" y="248"/>
                      </a:lnTo>
                      <a:lnTo>
                        <a:pt x="1992" y="269"/>
                      </a:lnTo>
                      <a:lnTo>
                        <a:pt x="1993" y="284"/>
                      </a:lnTo>
                      <a:lnTo>
                        <a:pt x="1993" y="307"/>
                      </a:lnTo>
                      <a:lnTo>
                        <a:pt x="1994" y="325"/>
                      </a:lnTo>
                      <a:lnTo>
                        <a:pt x="1994" y="345"/>
                      </a:lnTo>
                      <a:lnTo>
                        <a:pt x="1994" y="354"/>
                      </a:lnTo>
                      <a:lnTo>
                        <a:pt x="1995" y="374"/>
                      </a:lnTo>
                      <a:lnTo>
                        <a:pt x="1995" y="391"/>
                      </a:lnTo>
                      <a:lnTo>
                        <a:pt x="1996" y="406"/>
                      </a:lnTo>
                      <a:lnTo>
                        <a:pt x="1996" y="420"/>
                      </a:lnTo>
                      <a:lnTo>
                        <a:pt x="1996" y="431"/>
                      </a:lnTo>
                      <a:lnTo>
                        <a:pt x="1997" y="443"/>
                      </a:lnTo>
                      <a:lnTo>
                        <a:pt x="1997" y="450"/>
                      </a:lnTo>
                      <a:lnTo>
                        <a:pt x="1998" y="463"/>
                      </a:lnTo>
                      <a:lnTo>
                        <a:pt x="1998" y="471"/>
                      </a:lnTo>
                      <a:lnTo>
                        <a:pt x="1998" y="482"/>
                      </a:lnTo>
                      <a:lnTo>
                        <a:pt x="1999" y="488"/>
                      </a:lnTo>
                      <a:lnTo>
                        <a:pt x="1999" y="494"/>
                      </a:lnTo>
                      <a:lnTo>
                        <a:pt x="2000" y="493"/>
                      </a:lnTo>
                      <a:lnTo>
                        <a:pt x="2000" y="506"/>
                      </a:lnTo>
                      <a:lnTo>
                        <a:pt x="2000" y="511"/>
                      </a:lnTo>
                      <a:lnTo>
                        <a:pt x="2001" y="516"/>
                      </a:lnTo>
                      <a:lnTo>
                        <a:pt x="2001" y="523"/>
                      </a:lnTo>
                      <a:lnTo>
                        <a:pt x="2002" y="536"/>
                      </a:lnTo>
                      <a:lnTo>
                        <a:pt x="2002" y="546"/>
                      </a:lnTo>
                      <a:lnTo>
                        <a:pt x="2002" y="551"/>
                      </a:lnTo>
                      <a:lnTo>
                        <a:pt x="2003" y="556"/>
                      </a:lnTo>
                      <a:lnTo>
                        <a:pt x="2003" y="563"/>
                      </a:lnTo>
                      <a:lnTo>
                        <a:pt x="2004" y="571"/>
                      </a:lnTo>
                      <a:lnTo>
                        <a:pt x="2004" y="584"/>
                      </a:lnTo>
                      <a:lnTo>
                        <a:pt x="2005" y="594"/>
                      </a:lnTo>
                      <a:lnTo>
                        <a:pt x="2005" y="593"/>
                      </a:lnTo>
                      <a:lnTo>
                        <a:pt x="2005" y="604"/>
                      </a:lnTo>
                      <a:lnTo>
                        <a:pt x="2006" y="615"/>
                      </a:lnTo>
                      <a:lnTo>
                        <a:pt x="2006" y="625"/>
                      </a:lnTo>
                      <a:lnTo>
                        <a:pt x="2007" y="634"/>
                      </a:lnTo>
                      <a:lnTo>
                        <a:pt x="2007" y="639"/>
                      </a:lnTo>
                      <a:lnTo>
                        <a:pt x="2007" y="648"/>
                      </a:lnTo>
                      <a:lnTo>
                        <a:pt x="2008" y="659"/>
                      </a:lnTo>
                      <a:lnTo>
                        <a:pt x="2008" y="676"/>
                      </a:lnTo>
                      <a:lnTo>
                        <a:pt x="2009" y="686"/>
                      </a:lnTo>
                      <a:lnTo>
                        <a:pt x="2009" y="694"/>
                      </a:lnTo>
                      <a:lnTo>
                        <a:pt x="2009" y="703"/>
                      </a:lnTo>
                      <a:lnTo>
                        <a:pt x="2010" y="713"/>
                      </a:lnTo>
                      <a:lnTo>
                        <a:pt x="2010" y="715"/>
                      </a:lnTo>
                      <a:lnTo>
                        <a:pt x="2011" y="726"/>
                      </a:lnTo>
                      <a:lnTo>
                        <a:pt x="2011" y="735"/>
                      </a:lnTo>
                      <a:lnTo>
                        <a:pt x="2011" y="741"/>
                      </a:lnTo>
                      <a:lnTo>
                        <a:pt x="2012" y="745"/>
                      </a:lnTo>
                      <a:lnTo>
                        <a:pt x="2012" y="750"/>
                      </a:lnTo>
                      <a:lnTo>
                        <a:pt x="2013" y="755"/>
                      </a:lnTo>
                      <a:lnTo>
                        <a:pt x="2013" y="765"/>
                      </a:lnTo>
                      <a:lnTo>
                        <a:pt x="2013" y="770"/>
                      </a:lnTo>
                      <a:lnTo>
                        <a:pt x="2014" y="775"/>
                      </a:lnTo>
                      <a:lnTo>
                        <a:pt x="2014" y="780"/>
                      </a:lnTo>
                      <a:lnTo>
                        <a:pt x="2015" y="784"/>
                      </a:lnTo>
                      <a:lnTo>
                        <a:pt x="2015" y="789"/>
                      </a:lnTo>
                      <a:lnTo>
                        <a:pt x="2015" y="784"/>
                      </a:lnTo>
                      <a:lnTo>
                        <a:pt x="2016" y="792"/>
                      </a:lnTo>
                      <a:lnTo>
                        <a:pt x="2016" y="794"/>
                      </a:lnTo>
                      <a:lnTo>
                        <a:pt x="2017" y="799"/>
                      </a:lnTo>
                      <a:lnTo>
                        <a:pt x="2017" y="803"/>
                      </a:lnTo>
                      <a:lnTo>
                        <a:pt x="2017" y="807"/>
                      </a:lnTo>
                      <a:lnTo>
                        <a:pt x="2018" y="809"/>
                      </a:lnTo>
                      <a:lnTo>
                        <a:pt x="2018" y="807"/>
                      </a:lnTo>
                      <a:lnTo>
                        <a:pt x="2019" y="807"/>
                      </a:lnTo>
                      <a:lnTo>
                        <a:pt x="2019" y="809"/>
                      </a:lnTo>
                      <a:lnTo>
                        <a:pt x="2019" y="812"/>
                      </a:lnTo>
                      <a:lnTo>
                        <a:pt x="2020" y="814"/>
                      </a:lnTo>
                      <a:lnTo>
                        <a:pt x="2020" y="814"/>
                      </a:lnTo>
                      <a:lnTo>
                        <a:pt x="2021" y="809"/>
                      </a:lnTo>
                      <a:lnTo>
                        <a:pt x="2021" y="809"/>
                      </a:lnTo>
                      <a:lnTo>
                        <a:pt x="2021" y="811"/>
                      </a:lnTo>
                      <a:lnTo>
                        <a:pt x="2022" y="814"/>
                      </a:lnTo>
                      <a:lnTo>
                        <a:pt x="2022" y="812"/>
                      </a:lnTo>
                      <a:lnTo>
                        <a:pt x="2023" y="815"/>
                      </a:lnTo>
                      <a:lnTo>
                        <a:pt x="2023" y="812"/>
                      </a:lnTo>
                      <a:lnTo>
                        <a:pt x="2023" y="814"/>
                      </a:lnTo>
                      <a:lnTo>
                        <a:pt x="2024" y="811"/>
                      </a:lnTo>
                      <a:lnTo>
                        <a:pt x="2024" y="811"/>
                      </a:lnTo>
                      <a:lnTo>
                        <a:pt x="2025" y="811"/>
                      </a:lnTo>
                      <a:lnTo>
                        <a:pt x="2025" y="815"/>
                      </a:lnTo>
                      <a:lnTo>
                        <a:pt x="2025" y="812"/>
                      </a:lnTo>
                      <a:lnTo>
                        <a:pt x="2026" y="809"/>
                      </a:lnTo>
                      <a:lnTo>
                        <a:pt x="2026" y="812"/>
                      </a:lnTo>
                      <a:lnTo>
                        <a:pt x="2027" y="814"/>
                      </a:lnTo>
                      <a:lnTo>
                        <a:pt x="2027" y="815"/>
                      </a:lnTo>
                      <a:lnTo>
                        <a:pt x="2027" y="815"/>
                      </a:lnTo>
                      <a:lnTo>
                        <a:pt x="2028" y="815"/>
                      </a:lnTo>
                      <a:lnTo>
                        <a:pt x="2028" y="815"/>
                      </a:lnTo>
                      <a:lnTo>
                        <a:pt x="2029" y="814"/>
                      </a:lnTo>
                      <a:lnTo>
                        <a:pt x="2029" y="816"/>
                      </a:lnTo>
                      <a:lnTo>
                        <a:pt x="2029" y="814"/>
                      </a:lnTo>
                      <a:lnTo>
                        <a:pt x="2030" y="810"/>
                      </a:lnTo>
                      <a:lnTo>
                        <a:pt x="2030" y="802"/>
                      </a:lnTo>
                      <a:lnTo>
                        <a:pt x="2031" y="800"/>
                      </a:lnTo>
                      <a:lnTo>
                        <a:pt x="2031" y="792"/>
                      </a:lnTo>
                      <a:lnTo>
                        <a:pt x="2031" y="797"/>
                      </a:lnTo>
                      <a:lnTo>
                        <a:pt x="2032" y="795"/>
                      </a:lnTo>
                      <a:lnTo>
                        <a:pt x="2032" y="795"/>
                      </a:lnTo>
                      <a:lnTo>
                        <a:pt x="2033" y="794"/>
                      </a:lnTo>
                      <a:lnTo>
                        <a:pt x="2033" y="798"/>
                      </a:lnTo>
                      <a:lnTo>
                        <a:pt x="2033" y="801"/>
                      </a:lnTo>
                      <a:lnTo>
                        <a:pt x="2034" y="799"/>
                      </a:lnTo>
                      <a:lnTo>
                        <a:pt x="2034" y="802"/>
                      </a:lnTo>
                      <a:lnTo>
                        <a:pt x="2035" y="803"/>
                      </a:lnTo>
                      <a:lnTo>
                        <a:pt x="2035" y="801"/>
                      </a:lnTo>
                      <a:lnTo>
                        <a:pt x="2035" y="803"/>
                      </a:lnTo>
                      <a:lnTo>
                        <a:pt x="2036" y="798"/>
                      </a:lnTo>
                      <a:lnTo>
                        <a:pt x="2036" y="793"/>
                      </a:lnTo>
                      <a:lnTo>
                        <a:pt x="2037" y="793"/>
                      </a:lnTo>
                      <a:lnTo>
                        <a:pt x="2037" y="799"/>
                      </a:lnTo>
                      <a:lnTo>
                        <a:pt x="2037" y="800"/>
                      </a:lnTo>
                      <a:lnTo>
                        <a:pt x="2038" y="799"/>
                      </a:lnTo>
                      <a:lnTo>
                        <a:pt x="2038" y="800"/>
                      </a:lnTo>
                      <a:lnTo>
                        <a:pt x="2039" y="799"/>
                      </a:lnTo>
                      <a:lnTo>
                        <a:pt x="2039" y="799"/>
                      </a:lnTo>
                      <a:lnTo>
                        <a:pt x="2039" y="801"/>
                      </a:lnTo>
                      <a:lnTo>
                        <a:pt x="2040" y="809"/>
                      </a:lnTo>
                      <a:lnTo>
                        <a:pt x="2040" y="814"/>
                      </a:lnTo>
                      <a:lnTo>
                        <a:pt x="2041" y="815"/>
                      </a:lnTo>
                      <a:lnTo>
                        <a:pt x="2041" y="816"/>
                      </a:lnTo>
                      <a:lnTo>
                        <a:pt x="2041" y="810"/>
                      </a:lnTo>
                      <a:lnTo>
                        <a:pt x="2042" y="814"/>
                      </a:lnTo>
                      <a:lnTo>
                        <a:pt x="2042" y="812"/>
                      </a:lnTo>
                      <a:lnTo>
                        <a:pt x="2043" y="814"/>
                      </a:lnTo>
                      <a:lnTo>
                        <a:pt x="2043" y="809"/>
                      </a:lnTo>
                      <a:lnTo>
                        <a:pt x="2043" y="809"/>
                      </a:lnTo>
                      <a:lnTo>
                        <a:pt x="2044" y="807"/>
                      </a:lnTo>
                      <a:lnTo>
                        <a:pt x="2044" y="806"/>
                      </a:lnTo>
                      <a:lnTo>
                        <a:pt x="2045" y="807"/>
                      </a:lnTo>
                      <a:lnTo>
                        <a:pt x="2045" y="812"/>
                      </a:lnTo>
                      <a:lnTo>
                        <a:pt x="2045" y="814"/>
                      </a:lnTo>
                      <a:lnTo>
                        <a:pt x="2046" y="809"/>
                      </a:lnTo>
                      <a:lnTo>
                        <a:pt x="2046" y="809"/>
                      </a:lnTo>
                      <a:lnTo>
                        <a:pt x="2047" y="801"/>
                      </a:lnTo>
                      <a:lnTo>
                        <a:pt x="2047" y="809"/>
                      </a:lnTo>
                      <a:lnTo>
                        <a:pt x="2047" y="805"/>
                      </a:lnTo>
                      <a:lnTo>
                        <a:pt x="2048" y="803"/>
                      </a:lnTo>
                      <a:lnTo>
                        <a:pt x="2048" y="802"/>
                      </a:lnTo>
                      <a:lnTo>
                        <a:pt x="2049" y="802"/>
                      </a:lnTo>
                      <a:lnTo>
                        <a:pt x="2049" y="801"/>
                      </a:lnTo>
                      <a:lnTo>
                        <a:pt x="2049" y="803"/>
                      </a:lnTo>
                      <a:lnTo>
                        <a:pt x="2050" y="806"/>
                      </a:lnTo>
                      <a:lnTo>
                        <a:pt x="2050" y="806"/>
                      </a:lnTo>
                      <a:lnTo>
                        <a:pt x="2051" y="809"/>
                      </a:lnTo>
                      <a:lnTo>
                        <a:pt x="2051" y="807"/>
                      </a:lnTo>
                      <a:lnTo>
                        <a:pt x="2051" y="805"/>
                      </a:lnTo>
                      <a:lnTo>
                        <a:pt x="2052" y="796"/>
                      </a:lnTo>
                      <a:lnTo>
                        <a:pt x="2052" y="796"/>
                      </a:lnTo>
                      <a:lnTo>
                        <a:pt x="2053" y="800"/>
                      </a:lnTo>
                      <a:lnTo>
                        <a:pt x="2053" y="804"/>
                      </a:lnTo>
                      <a:lnTo>
                        <a:pt x="2053" y="802"/>
                      </a:lnTo>
                      <a:lnTo>
                        <a:pt x="2054" y="800"/>
                      </a:lnTo>
                      <a:lnTo>
                        <a:pt x="2054" y="802"/>
                      </a:lnTo>
                      <a:lnTo>
                        <a:pt x="2055" y="799"/>
                      </a:lnTo>
                      <a:lnTo>
                        <a:pt x="2055" y="798"/>
                      </a:lnTo>
                      <a:lnTo>
                        <a:pt x="2055" y="797"/>
                      </a:lnTo>
                      <a:lnTo>
                        <a:pt x="2056" y="796"/>
                      </a:lnTo>
                      <a:lnTo>
                        <a:pt x="2056" y="799"/>
                      </a:lnTo>
                      <a:lnTo>
                        <a:pt x="2057" y="799"/>
                      </a:lnTo>
                      <a:lnTo>
                        <a:pt x="2057" y="793"/>
                      </a:lnTo>
                      <a:lnTo>
                        <a:pt x="2057" y="797"/>
                      </a:lnTo>
                      <a:lnTo>
                        <a:pt x="2058" y="797"/>
                      </a:lnTo>
                      <a:lnTo>
                        <a:pt x="2058" y="796"/>
                      </a:lnTo>
                      <a:lnTo>
                        <a:pt x="2059" y="798"/>
                      </a:lnTo>
                      <a:lnTo>
                        <a:pt x="2059" y="799"/>
                      </a:lnTo>
                      <a:lnTo>
                        <a:pt x="2059" y="796"/>
                      </a:lnTo>
                      <a:lnTo>
                        <a:pt x="2060" y="795"/>
                      </a:lnTo>
                      <a:lnTo>
                        <a:pt x="2060" y="793"/>
                      </a:lnTo>
                      <a:lnTo>
                        <a:pt x="2061" y="799"/>
                      </a:lnTo>
                      <a:lnTo>
                        <a:pt x="2061" y="798"/>
                      </a:lnTo>
                      <a:lnTo>
                        <a:pt x="2061" y="797"/>
                      </a:lnTo>
                      <a:lnTo>
                        <a:pt x="2062" y="799"/>
                      </a:lnTo>
                      <a:lnTo>
                        <a:pt x="2062" y="792"/>
                      </a:lnTo>
                      <a:lnTo>
                        <a:pt x="2063" y="802"/>
                      </a:lnTo>
                      <a:lnTo>
                        <a:pt x="2063" y="798"/>
                      </a:lnTo>
                      <a:lnTo>
                        <a:pt x="2063" y="801"/>
                      </a:lnTo>
                      <a:lnTo>
                        <a:pt x="2064" y="797"/>
                      </a:lnTo>
                      <a:lnTo>
                        <a:pt x="2064" y="802"/>
                      </a:lnTo>
                      <a:lnTo>
                        <a:pt x="2065" y="799"/>
                      </a:lnTo>
                      <a:lnTo>
                        <a:pt x="2065" y="799"/>
                      </a:lnTo>
                      <a:lnTo>
                        <a:pt x="2065" y="802"/>
                      </a:lnTo>
                      <a:lnTo>
                        <a:pt x="2066" y="799"/>
                      </a:lnTo>
                      <a:lnTo>
                        <a:pt x="2066" y="795"/>
                      </a:lnTo>
                      <a:lnTo>
                        <a:pt x="2067" y="792"/>
                      </a:lnTo>
                      <a:lnTo>
                        <a:pt x="2067" y="792"/>
                      </a:lnTo>
                      <a:lnTo>
                        <a:pt x="2068" y="784"/>
                      </a:lnTo>
                      <a:lnTo>
                        <a:pt x="2068" y="785"/>
                      </a:lnTo>
                      <a:lnTo>
                        <a:pt x="2068" y="786"/>
                      </a:lnTo>
                      <a:lnTo>
                        <a:pt x="2069" y="787"/>
                      </a:lnTo>
                      <a:lnTo>
                        <a:pt x="2069" y="784"/>
                      </a:lnTo>
                      <a:lnTo>
                        <a:pt x="2070" y="784"/>
                      </a:lnTo>
                      <a:lnTo>
                        <a:pt x="2070" y="779"/>
                      </a:lnTo>
                      <a:lnTo>
                        <a:pt x="2070" y="785"/>
                      </a:lnTo>
                      <a:lnTo>
                        <a:pt x="2071" y="785"/>
                      </a:lnTo>
                      <a:lnTo>
                        <a:pt x="2071" y="782"/>
                      </a:lnTo>
                      <a:lnTo>
                        <a:pt x="2072" y="784"/>
                      </a:lnTo>
                      <a:lnTo>
                        <a:pt x="2072" y="779"/>
                      </a:lnTo>
                      <a:lnTo>
                        <a:pt x="2072" y="777"/>
                      </a:lnTo>
                      <a:lnTo>
                        <a:pt x="2073" y="770"/>
                      </a:lnTo>
                      <a:lnTo>
                        <a:pt x="2073" y="767"/>
                      </a:lnTo>
                      <a:lnTo>
                        <a:pt x="2074" y="761"/>
                      </a:lnTo>
                      <a:lnTo>
                        <a:pt x="2074" y="761"/>
                      </a:lnTo>
                      <a:lnTo>
                        <a:pt x="2074" y="760"/>
                      </a:lnTo>
                      <a:lnTo>
                        <a:pt x="2075" y="764"/>
                      </a:lnTo>
                      <a:lnTo>
                        <a:pt x="2075" y="770"/>
                      </a:lnTo>
                      <a:lnTo>
                        <a:pt x="2076" y="768"/>
                      </a:lnTo>
                      <a:lnTo>
                        <a:pt x="2076" y="773"/>
                      </a:lnTo>
                      <a:lnTo>
                        <a:pt x="2076" y="773"/>
                      </a:lnTo>
                      <a:lnTo>
                        <a:pt x="2077" y="775"/>
                      </a:lnTo>
                      <a:lnTo>
                        <a:pt x="2077" y="772"/>
                      </a:lnTo>
                      <a:lnTo>
                        <a:pt x="2078" y="769"/>
                      </a:lnTo>
                      <a:lnTo>
                        <a:pt x="2078" y="764"/>
                      </a:lnTo>
                      <a:lnTo>
                        <a:pt x="2078" y="772"/>
                      </a:lnTo>
                      <a:lnTo>
                        <a:pt x="2079" y="765"/>
                      </a:lnTo>
                      <a:lnTo>
                        <a:pt x="2079" y="763"/>
                      </a:lnTo>
                      <a:lnTo>
                        <a:pt x="2080" y="764"/>
                      </a:lnTo>
                      <a:lnTo>
                        <a:pt x="2080" y="763"/>
                      </a:lnTo>
                      <a:lnTo>
                        <a:pt x="2080" y="762"/>
                      </a:lnTo>
                      <a:lnTo>
                        <a:pt x="2081" y="760"/>
                      </a:lnTo>
                      <a:lnTo>
                        <a:pt x="2081" y="763"/>
                      </a:lnTo>
                      <a:lnTo>
                        <a:pt x="2082" y="763"/>
                      </a:lnTo>
                      <a:lnTo>
                        <a:pt x="2082" y="760"/>
                      </a:lnTo>
                      <a:lnTo>
                        <a:pt x="2082" y="762"/>
                      </a:lnTo>
                      <a:lnTo>
                        <a:pt x="2083" y="764"/>
                      </a:lnTo>
                      <a:lnTo>
                        <a:pt x="2083" y="752"/>
                      </a:lnTo>
                      <a:lnTo>
                        <a:pt x="2084" y="757"/>
                      </a:lnTo>
                      <a:lnTo>
                        <a:pt x="2084" y="761"/>
                      </a:lnTo>
                      <a:lnTo>
                        <a:pt x="2084" y="758"/>
                      </a:lnTo>
                      <a:lnTo>
                        <a:pt x="2085" y="756"/>
                      </a:lnTo>
                      <a:lnTo>
                        <a:pt x="2085" y="758"/>
                      </a:lnTo>
                      <a:lnTo>
                        <a:pt x="2086" y="758"/>
                      </a:lnTo>
                      <a:lnTo>
                        <a:pt x="2086" y="760"/>
                      </a:lnTo>
                      <a:lnTo>
                        <a:pt x="2086" y="756"/>
                      </a:lnTo>
                      <a:lnTo>
                        <a:pt x="2087" y="755"/>
                      </a:lnTo>
                      <a:lnTo>
                        <a:pt x="2087" y="757"/>
                      </a:lnTo>
                      <a:lnTo>
                        <a:pt x="2088" y="757"/>
                      </a:lnTo>
                      <a:lnTo>
                        <a:pt x="2088" y="755"/>
                      </a:lnTo>
                      <a:lnTo>
                        <a:pt x="2088" y="749"/>
                      </a:lnTo>
                      <a:lnTo>
                        <a:pt x="2089" y="757"/>
                      </a:lnTo>
                      <a:lnTo>
                        <a:pt x="2089" y="753"/>
                      </a:lnTo>
                      <a:lnTo>
                        <a:pt x="2090" y="753"/>
                      </a:lnTo>
                      <a:lnTo>
                        <a:pt x="2090" y="749"/>
                      </a:lnTo>
                      <a:lnTo>
                        <a:pt x="2090" y="752"/>
                      </a:lnTo>
                      <a:lnTo>
                        <a:pt x="2091" y="753"/>
                      </a:lnTo>
                      <a:lnTo>
                        <a:pt x="2091" y="752"/>
                      </a:lnTo>
                      <a:lnTo>
                        <a:pt x="2092" y="753"/>
                      </a:lnTo>
                      <a:lnTo>
                        <a:pt x="2092" y="752"/>
                      </a:lnTo>
                      <a:lnTo>
                        <a:pt x="2092" y="753"/>
                      </a:lnTo>
                      <a:lnTo>
                        <a:pt x="2093" y="750"/>
                      </a:lnTo>
                      <a:lnTo>
                        <a:pt x="2093" y="747"/>
                      </a:lnTo>
                      <a:lnTo>
                        <a:pt x="2094" y="742"/>
                      </a:lnTo>
                      <a:lnTo>
                        <a:pt x="2094" y="749"/>
                      </a:lnTo>
                      <a:lnTo>
                        <a:pt x="2094" y="747"/>
                      </a:lnTo>
                      <a:lnTo>
                        <a:pt x="2095" y="750"/>
                      </a:lnTo>
                      <a:lnTo>
                        <a:pt x="2095" y="749"/>
                      </a:lnTo>
                      <a:lnTo>
                        <a:pt x="2096" y="752"/>
                      </a:lnTo>
                      <a:lnTo>
                        <a:pt x="2096" y="745"/>
                      </a:lnTo>
                      <a:lnTo>
                        <a:pt x="2096" y="749"/>
                      </a:lnTo>
                      <a:lnTo>
                        <a:pt x="2097" y="746"/>
                      </a:lnTo>
                      <a:lnTo>
                        <a:pt x="2097" y="742"/>
                      </a:lnTo>
                      <a:lnTo>
                        <a:pt x="2098" y="741"/>
                      </a:lnTo>
                      <a:lnTo>
                        <a:pt x="2098" y="742"/>
                      </a:lnTo>
                      <a:lnTo>
                        <a:pt x="2098" y="744"/>
                      </a:lnTo>
                      <a:lnTo>
                        <a:pt x="2099" y="739"/>
                      </a:lnTo>
                      <a:lnTo>
                        <a:pt x="2099" y="744"/>
                      </a:lnTo>
                      <a:lnTo>
                        <a:pt x="2100" y="745"/>
                      </a:lnTo>
                      <a:lnTo>
                        <a:pt x="2100" y="749"/>
                      </a:lnTo>
                      <a:lnTo>
                        <a:pt x="2100" y="748"/>
                      </a:lnTo>
                      <a:lnTo>
                        <a:pt x="2101" y="749"/>
                      </a:lnTo>
                      <a:lnTo>
                        <a:pt x="2101" y="753"/>
                      </a:lnTo>
                      <a:lnTo>
                        <a:pt x="2102" y="747"/>
                      </a:lnTo>
                      <a:lnTo>
                        <a:pt x="2102" y="688"/>
                      </a:lnTo>
                      <a:lnTo>
                        <a:pt x="2102" y="493"/>
                      </a:lnTo>
                      <a:lnTo>
                        <a:pt x="2103" y="249"/>
                      </a:lnTo>
                      <a:lnTo>
                        <a:pt x="2103" y="74"/>
                      </a:lnTo>
                      <a:lnTo>
                        <a:pt x="2104" y="12"/>
                      </a:lnTo>
                      <a:lnTo>
                        <a:pt x="2104" y="12"/>
                      </a:lnTo>
                      <a:lnTo>
                        <a:pt x="2104" y="57"/>
                      </a:lnTo>
                      <a:lnTo>
                        <a:pt x="2105" y="104"/>
                      </a:lnTo>
                      <a:lnTo>
                        <a:pt x="2105" y="143"/>
                      </a:lnTo>
                      <a:lnTo>
                        <a:pt x="2106" y="176"/>
                      </a:lnTo>
                      <a:lnTo>
                        <a:pt x="2106" y="207"/>
                      </a:lnTo>
                      <a:lnTo>
                        <a:pt x="2106" y="239"/>
                      </a:lnTo>
                      <a:lnTo>
                        <a:pt x="2107" y="261"/>
                      </a:lnTo>
                      <a:lnTo>
                        <a:pt x="2107" y="289"/>
                      </a:lnTo>
                      <a:lnTo>
                        <a:pt x="2108" y="306"/>
                      </a:lnTo>
                      <a:lnTo>
                        <a:pt x="2108" y="312"/>
                      </a:lnTo>
                      <a:lnTo>
                        <a:pt x="2108" y="318"/>
                      </a:lnTo>
                      <a:lnTo>
                        <a:pt x="2109" y="332"/>
                      </a:lnTo>
                      <a:lnTo>
                        <a:pt x="2109" y="337"/>
                      </a:lnTo>
                      <a:lnTo>
                        <a:pt x="2110" y="359"/>
                      </a:lnTo>
                      <a:lnTo>
                        <a:pt x="2110" y="367"/>
                      </a:lnTo>
                      <a:lnTo>
                        <a:pt x="2110" y="375"/>
                      </a:lnTo>
                      <a:lnTo>
                        <a:pt x="2111" y="380"/>
                      </a:lnTo>
                      <a:lnTo>
                        <a:pt x="2111" y="386"/>
                      </a:lnTo>
                      <a:lnTo>
                        <a:pt x="2112" y="386"/>
                      </a:lnTo>
                      <a:lnTo>
                        <a:pt x="2112" y="393"/>
                      </a:lnTo>
                      <a:lnTo>
                        <a:pt x="2112" y="408"/>
                      </a:lnTo>
                      <a:lnTo>
                        <a:pt x="2113" y="412"/>
                      </a:lnTo>
                      <a:lnTo>
                        <a:pt x="2113" y="415"/>
                      </a:lnTo>
                      <a:lnTo>
                        <a:pt x="2114" y="423"/>
                      </a:lnTo>
                      <a:lnTo>
                        <a:pt x="2114" y="423"/>
                      </a:lnTo>
                      <a:lnTo>
                        <a:pt x="2114" y="415"/>
                      </a:lnTo>
                      <a:lnTo>
                        <a:pt x="2115" y="453"/>
                      </a:lnTo>
                      <a:lnTo>
                        <a:pt x="2115" y="625"/>
                      </a:lnTo>
                      <a:lnTo>
                        <a:pt x="2116" y="890"/>
                      </a:lnTo>
                      <a:lnTo>
                        <a:pt x="2116" y="1112"/>
                      </a:lnTo>
                      <a:lnTo>
                        <a:pt x="2116" y="1225"/>
                      </a:lnTo>
                      <a:lnTo>
                        <a:pt x="2117" y="1252"/>
                      </a:lnTo>
                      <a:lnTo>
                        <a:pt x="2117" y="1232"/>
                      </a:lnTo>
                      <a:lnTo>
                        <a:pt x="2118" y="1190"/>
                      </a:lnTo>
                      <a:lnTo>
                        <a:pt x="2118" y="1158"/>
                      </a:lnTo>
                      <a:lnTo>
                        <a:pt x="2118" y="1126"/>
                      </a:lnTo>
                      <a:lnTo>
                        <a:pt x="2119" y="1102"/>
                      </a:lnTo>
                      <a:lnTo>
                        <a:pt x="2119" y="1080"/>
                      </a:lnTo>
                      <a:lnTo>
                        <a:pt x="2120" y="1059"/>
                      </a:lnTo>
                      <a:lnTo>
                        <a:pt x="2120" y="1047"/>
                      </a:lnTo>
                      <a:lnTo>
                        <a:pt x="2120" y="1033"/>
                      </a:lnTo>
                      <a:lnTo>
                        <a:pt x="2121" y="1017"/>
                      </a:lnTo>
                      <a:lnTo>
                        <a:pt x="2121" y="1004"/>
                      </a:lnTo>
                      <a:lnTo>
                        <a:pt x="2122" y="989"/>
                      </a:lnTo>
                      <a:lnTo>
                        <a:pt x="2122" y="978"/>
                      </a:lnTo>
                      <a:lnTo>
                        <a:pt x="2122" y="966"/>
                      </a:lnTo>
                      <a:lnTo>
                        <a:pt x="2123" y="960"/>
                      </a:lnTo>
                      <a:lnTo>
                        <a:pt x="2123" y="952"/>
                      </a:lnTo>
                      <a:lnTo>
                        <a:pt x="2124" y="942"/>
                      </a:lnTo>
                      <a:lnTo>
                        <a:pt x="2124" y="934"/>
                      </a:lnTo>
                      <a:lnTo>
                        <a:pt x="2124" y="927"/>
                      </a:lnTo>
                      <a:lnTo>
                        <a:pt x="2125" y="911"/>
                      </a:lnTo>
                      <a:lnTo>
                        <a:pt x="2125" y="918"/>
                      </a:lnTo>
                      <a:lnTo>
                        <a:pt x="2126" y="909"/>
                      </a:lnTo>
                      <a:lnTo>
                        <a:pt x="2126" y="898"/>
                      </a:lnTo>
                      <a:lnTo>
                        <a:pt x="2126" y="893"/>
                      </a:lnTo>
                      <a:lnTo>
                        <a:pt x="2127" y="890"/>
                      </a:lnTo>
                      <a:lnTo>
                        <a:pt x="2127" y="883"/>
                      </a:lnTo>
                      <a:lnTo>
                        <a:pt x="2128" y="878"/>
                      </a:lnTo>
                      <a:lnTo>
                        <a:pt x="2128" y="876"/>
                      </a:lnTo>
                      <a:lnTo>
                        <a:pt x="2128" y="872"/>
                      </a:lnTo>
                      <a:lnTo>
                        <a:pt x="2129" y="871"/>
                      </a:lnTo>
                      <a:lnTo>
                        <a:pt x="2129" y="870"/>
                      </a:lnTo>
                      <a:lnTo>
                        <a:pt x="2130" y="869"/>
                      </a:lnTo>
                      <a:lnTo>
                        <a:pt x="2130" y="861"/>
                      </a:lnTo>
                      <a:lnTo>
                        <a:pt x="2131" y="861"/>
                      </a:lnTo>
                      <a:lnTo>
                        <a:pt x="2131" y="868"/>
                      </a:lnTo>
                      <a:lnTo>
                        <a:pt x="2131" y="864"/>
                      </a:lnTo>
                      <a:lnTo>
                        <a:pt x="2132" y="866"/>
                      </a:lnTo>
                      <a:lnTo>
                        <a:pt x="2132" y="864"/>
                      </a:lnTo>
                      <a:lnTo>
                        <a:pt x="2133" y="860"/>
                      </a:lnTo>
                      <a:lnTo>
                        <a:pt x="2133" y="857"/>
                      </a:lnTo>
                      <a:lnTo>
                        <a:pt x="2133" y="854"/>
                      </a:lnTo>
                      <a:lnTo>
                        <a:pt x="2134" y="853"/>
                      </a:lnTo>
                      <a:lnTo>
                        <a:pt x="2134" y="851"/>
                      </a:lnTo>
                      <a:lnTo>
                        <a:pt x="2135" y="846"/>
                      </a:lnTo>
                      <a:lnTo>
                        <a:pt x="2135" y="846"/>
                      </a:lnTo>
                      <a:lnTo>
                        <a:pt x="2135" y="839"/>
                      </a:lnTo>
                      <a:lnTo>
                        <a:pt x="2136" y="841"/>
                      </a:lnTo>
                      <a:lnTo>
                        <a:pt x="2136" y="837"/>
                      </a:lnTo>
                      <a:lnTo>
                        <a:pt x="2137" y="840"/>
                      </a:lnTo>
                      <a:lnTo>
                        <a:pt x="2137" y="841"/>
                      </a:lnTo>
                      <a:lnTo>
                        <a:pt x="2137" y="841"/>
                      </a:lnTo>
                      <a:lnTo>
                        <a:pt x="2138" y="841"/>
                      </a:lnTo>
                      <a:lnTo>
                        <a:pt x="2138" y="841"/>
                      </a:lnTo>
                      <a:lnTo>
                        <a:pt x="2139" y="846"/>
                      </a:lnTo>
                      <a:lnTo>
                        <a:pt x="2139" y="846"/>
                      </a:lnTo>
                      <a:lnTo>
                        <a:pt x="2139" y="844"/>
                      </a:lnTo>
                      <a:lnTo>
                        <a:pt x="2140" y="834"/>
                      </a:lnTo>
                      <a:lnTo>
                        <a:pt x="2140" y="827"/>
                      </a:lnTo>
                      <a:lnTo>
                        <a:pt x="2141" y="820"/>
                      </a:lnTo>
                      <a:lnTo>
                        <a:pt x="2141" y="827"/>
                      </a:lnTo>
                      <a:lnTo>
                        <a:pt x="2141" y="824"/>
                      </a:lnTo>
                      <a:lnTo>
                        <a:pt x="2142" y="826"/>
                      </a:lnTo>
                      <a:lnTo>
                        <a:pt x="2142" y="827"/>
                      </a:lnTo>
                      <a:lnTo>
                        <a:pt x="2143" y="832"/>
                      </a:lnTo>
                      <a:lnTo>
                        <a:pt x="2143" y="831"/>
                      </a:lnTo>
                      <a:lnTo>
                        <a:pt x="2143" y="829"/>
                      </a:lnTo>
                      <a:lnTo>
                        <a:pt x="2144" y="831"/>
                      </a:lnTo>
                      <a:lnTo>
                        <a:pt x="2144" y="831"/>
                      </a:lnTo>
                      <a:lnTo>
                        <a:pt x="2145" y="824"/>
                      </a:lnTo>
                      <a:lnTo>
                        <a:pt x="2145" y="824"/>
                      </a:lnTo>
                      <a:lnTo>
                        <a:pt x="2145" y="824"/>
                      </a:lnTo>
                      <a:lnTo>
                        <a:pt x="2146" y="816"/>
                      </a:lnTo>
                      <a:lnTo>
                        <a:pt x="2146" y="815"/>
                      </a:lnTo>
                      <a:lnTo>
                        <a:pt x="2147" y="814"/>
                      </a:lnTo>
                      <a:lnTo>
                        <a:pt x="2147" y="811"/>
                      </a:lnTo>
                      <a:lnTo>
                        <a:pt x="2147" y="809"/>
                      </a:lnTo>
                      <a:lnTo>
                        <a:pt x="2148" y="806"/>
                      </a:lnTo>
                      <a:lnTo>
                        <a:pt x="2148" y="807"/>
                      </a:lnTo>
                      <a:lnTo>
                        <a:pt x="2149" y="803"/>
                      </a:lnTo>
                      <a:lnTo>
                        <a:pt x="2149" y="802"/>
                      </a:lnTo>
                      <a:lnTo>
                        <a:pt x="2149" y="800"/>
                      </a:lnTo>
                      <a:lnTo>
                        <a:pt x="2150" y="795"/>
                      </a:lnTo>
                      <a:lnTo>
                        <a:pt x="2150" y="794"/>
                      </a:lnTo>
                      <a:lnTo>
                        <a:pt x="2151" y="793"/>
                      </a:lnTo>
                      <a:lnTo>
                        <a:pt x="2151" y="789"/>
                      </a:lnTo>
                      <a:lnTo>
                        <a:pt x="2151" y="786"/>
                      </a:lnTo>
                      <a:lnTo>
                        <a:pt x="2152" y="779"/>
                      </a:lnTo>
                      <a:lnTo>
                        <a:pt x="2152" y="777"/>
                      </a:lnTo>
                      <a:lnTo>
                        <a:pt x="2153" y="769"/>
                      </a:lnTo>
                      <a:lnTo>
                        <a:pt x="2153" y="763"/>
                      </a:lnTo>
                      <a:lnTo>
                        <a:pt x="2153" y="757"/>
                      </a:lnTo>
                      <a:lnTo>
                        <a:pt x="2154" y="755"/>
                      </a:lnTo>
                      <a:lnTo>
                        <a:pt x="2154" y="755"/>
                      </a:lnTo>
                      <a:lnTo>
                        <a:pt x="2155" y="753"/>
                      </a:lnTo>
                      <a:lnTo>
                        <a:pt x="2155" y="745"/>
                      </a:lnTo>
                      <a:lnTo>
                        <a:pt x="2155" y="733"/>
                      </a:lnTo>
                      <a:lnTo>
                        <a:pt x="2156" y="729"/>
                      </a:lnTo>
                      <a:lnTo>
                        <a:pt x="2156" y="715"/>
                      </a:lnTo>
                      <a:lnTo>
                        <a:pt x="2157" y="719"/>
                      </a:lnTo>
                      <a:lnTo>
                        <a:pt x="2157" y="715"/>
                      </a:lnTo>
                      <a:lnTo>
                        <a:pt x="2157" y="704"/>
                      </a:lnTo>
                      <a:lnTo>
                        <a:pt x="2158" y="695"/>
                      </a:lnTo>
                      <a:lnTo>
                        <a:pt x="2158" y="689"/>
                      </a:lnTo>
                      <a:lnTo>
                        <a:pt x="2159" y="678"/>
                      </a:lnTo>
                      <a:lnTo>
                        <a:pt x="2159" y="669"/>
                      </a:lnTo>
                      <a:lnTo>
                        <a:pt x="2159" y="655"/>
                      </a:lnTo>
                      <a:lnTo>
                        <a:pt x="2160" y="642"/>
                      </a:lnTo>
                      <a:lnTo>
                        <a:pt x="2160" y="625"/>
                      </a:lnTo>
                      <a:lnTo>
                        <a:pt x="2161" y="611"/>
                      </a:lnTo>
                      <a:lnTo>
                        <a:pt x="2161" y="595"/>
                      </a:lnTo>
                      <a:lnTo>
                        <a:pt x="2161" y="574"/>
                      </a:lnTo>
                      <a:lnTo>
                        <a:pt x="2162" y="559"/>
                      </a:lnTo>
                      <a:lnTo>
                        <a:pt x="2162" y="543"/>
                      </a:lnTo>
                      <a:lnTo>
                        <a:pt x="2163" y="528"/>
                      </a:lnTo>
                      <a:lnTo>
                        <a:pt x="2163" y="500"/>
                      </a:lnTo>
                      <a:lnTo>
                        <a:pt x="2163" y="471"/>
                      </a:lnTo>
                      <a:lnTo>
                        <a:pt x="2164" y="439"/>
                      </a:lnTo>
                      <a:lnTo>
                        <a:pt x="2164" y="413"/>
                      </a:lnTo>
                      <a:lnTo>
                        <a:pt x="2165" y="391"/>
                      </a:lnTo>
                      <a:lnTo>
                        <a:pt x="2165" y="374"/>
                      </a:lnTo>
                      <a:lnTo>
                        <a:pt x="2165" y="357"/>
                      </a:lnTo>
                      <a:lnTo>
                        <a:pt x="2166" y="346"/>
                      </a:lnTo>
                      <a:lnTo>
                        <a:pt x="2166" y="338"/>
                      </a:lnTo>
                      <a:lnTo>
                        <a:pt x="2167" y="326"/>
                      </a:lnTo>
                      <a:lnTo>
                        <a:pt x="2167" y="315"/>
                      </a:lnTo>
                      <a:lnTo>
                        <a:pt x="2167" y="298"/>
                      </a:lnTo>
                      <a:lnTo>
                        <a:pt x="2168" y="290"/>
                      </a:lnTo>
                      <a:lnTo>
                        <a:pt x="2168" y="280"/>
                      </a:lnTo>
                      <a:lnTo>
                        <a:pt x="2169" y="272"/>
                      </a:lnTo>
                      <a:lnTo>
                        <a:pt x="2169" y="273"/>
                      </a:lnTo>
                      <a:lnTo>
                        <a:pt x="2169" y="284"/>
                      </a:lnTo>
                      <a:lnTo>
                        <a:pt x="2170" y="311"/>
                      </a:lnTo>
                      <a:lnTo>
                        <a:pt x="2170" y="346"/>
                      </a:lnTo>
                      <a:lnTo>
                        <a:pt x="2171" y="392"/>
                      </a:lnTo>
                      <a:lnTo>
                        <a:pt x="2171" y="445"/>
                      </a:lnTo>
                      <a:lnTo>
                        <a:pt x="2171" y="502"/>
                      </a:lnTo>
                      <a:lnTo>
                        <a:pt x="2172" y="556"/>
                      </a:lnTo>
                      <a:lnTo>
                        <a:pt x="2172" y="637"/>
                      </a:lnTo>
                      <a:lnTo>
                        <a:pt x="2173" y="714"/>
                      </a:lnTo>
                      <a:lnTo>
                        <a:pt x="2173" y="798"/>
                      </a:lnTo>
                      <a:lnTo>
                        <a:pt x="2173" y="887"/>
                      </a:lnTo>
                      <a:lnTo>
                        <a:pt x="2174" y="977"/>
                      </a:lnTo>
                      <a:lnTo>
                        <a:pt x="2174" y="1052"/>
                      </a:lnTo>
                      <a:lnTo>
                        <a:pt x="2175" y="1129"/>
                      </a:lnTo>
                      <a:lnTo>
                        <a:pt x="2175" y="1198"/>
                      </a:lnTo>
                      <a:lnTo>
                        <a:pt x="2175" y="1264"/>
                      </a:lnTo>
                      <a:lnTo>
                        <a:pt x="2176" y="1328"/>
                      </a:lnTo>
                      <a:lnTo>
                        <a:pt x="2176" y="1391"/>
                      </a:lnTo>
                      <a:lnTo>
                        <a:pt x="2177" y="1459"/>
                      </a:lnTo>
                      <a:lnTo>
                        <a:pt x="2177" y="1520"/>
                      </a:lnTo>
                      <a:lnTo>
                        <a:pt x="2177" y="1581"/>
                      </a:lnTo>
                      <a:lnTo>
                        <a:pt x="2178" y="1633"/>
                      </a:lnTo>
                      <a:lnTo>
                        <a:pt x="2178" y="1664"/>
                      </a:lnTo>
                      <a:lnTo>
                        <a:pt x="2179" y="1682"/>
                      </a:lnTo>
                      <a:lnTo>
                        <a:pt x="2179" y="1679"/>
                      </a:lnTo>
                      <a:lnTo>
                        <a:pt x="2179" y="1656"/>
                      </a:lnTo>
                      <a:lnTo>
                        <a:pt x="2180" y="1621"/>
                      </a:lnTo>
                      <a:lnTo>
                        <a:pt x="2180" y="1565"/>
                      </a:lnTo>
                      <a:lnTo>
                        <a:pt x="2181" y="1500"/>
                      </a:lnTo>
                      <a:lnTo>
                        <a:pt x="2181" y="1427"/>
                      </a:lnTo>
                      <a:lnTo>
                        <a:pt x="2181" y="1357"/>
                      </a:lnTo>
                      <a:lnTo>
                        <a:pt x="2182" y="1286"/>
                      </a:lnTo>
                      <a:lnTo>
                        <a:pt x="2182" y="1213"/>
                      </a:lnTo>
                      <a:lnTo>
                        <a:pt x="2183" y="1154"/>
                      </a:lnTo>
                      <a:lnTo>
                        <a:pt x="2183" y="1102"/>
                      </a:lnTo>
                      <a:lnTo>
                        <a:pt x="2183" y="1077"/>
                      </a:lnTo>
                      <a:lnTo>
                        <a:pt x="2184" y="1080"/>
                      </a:lnTo>
                      <a:lnTo>
                        <a:pt x="2184" y="1115"/>
                      </a:lnTo>
                      <a:lnTo>
                        <a:pt x="2185" y="1192"/>
                      </a:lnTo>
                      <a:lnTo>
                        <a:pt x="2185" y="1303"/>
                      </a:lnTo>
                      <a:lnTo>
                        <a:pt x="2185" y="1441"/>
                      </a:lnTo>
                      <a:lnTo>
                        <a:pt x="2186" y="1589"/>
                      </a:lnTo>
                      <a:lnTo>
                        <a:pt x="2186" y="1732"/>
                      </a:lnTo>
                      <a:lnTo>
                        <a:pt x="2187" y="1867"/>
                      </a:lnTo>
                      <a:lnTo>
                        <a:pt x="2187" y="1997"/>
                      </a:lnTo>
                      <a:lnTo>
                        <a:pt x="2187" y="2108"/>
                      </a:lnTo>
                      <a:lnTo>
                        <a:pt x="2188" y="2209"/>
                      </a:lnTo>
                      <a:lnTo>
                        <a:pt x="2188" y="2273"/>
                      </a:lnTo>
                      <a:lnTo>
                        <a:pt x="2189" y="2322"/>
                      </a:lnTo>
                      <a:lnTo>
                        <a:pt x="2189" y="2356"/>
                      </a:lnTo>
                      <a:lnTo>
                        <a:pt x="2189" y="2375"/>
                      </a:lnTo>
                      <a:lnTo>
                        <a:pt x="2190" y="2375"/>
                      </a:lnTo>
                      <a:lnTo>
                        <a:pt x="2190" y="2371"/>
                      </a:lnTo>
                      <a:lnTo>
                        <a:pt x="2191" y="2369"/>
                      </a:lnTo>
                      <a:lnTo>
                        <a:pt x="2191" y="2367"/>
                      </a:lnTo>
                      <a:lnTo>
                        <a:pt x="2191" y="2376"/>
                      </a:lnTo>
                      <a:lnTo>
                        <a:pt x="2192" y="2392"/>
                      </a:lnTo>
                      <a:lnTo>
                        <a:pt x="2192" y="2423"/>
                      </a:lnTo>
                      <a:lnTo>
                        <a:pt x="2193" y="2460"/>
                      </a:lnTo>
                      <a:lnTo>
                        <a:pt x="2193" y="2517"/>
                      </a:lnTo>
                      <a:lnTo>
                        <a:pt x="2193" y="2576"/>
                      </a:lnTo>
                      <a:lnTo>
                        <a:pt x="2194" y="2638"/>
                      </a:lnTo>
                      <a:lnTo>
                        <a:pt x="2194" y="2691"/>
                      </a:lnTo>
                      <a:lnTo>
                        <a:pt x="2195" y="2734"/>
                      </a:lnTo>
                      <a:lnTo>
                        <a:pt x="2195" y="2767"/>
                      </a:lnTo>
                      <a:lnTo>
                        <a:pt x="2196" y="2779"/>
                      </a:lnTo>
                      <a:lnTo>
                        <a:pt x="2196" y="2776"/>
                      </a:lnTo>
                      <a:lnTo>
                        <a:pt x="2196" y="2751"/>
                      </a:lnTo>
                      <a:lnTo>
                        <a:pt x="2197" y="2708"/>
                      </a:lnTo>
                      <a:lnTo>
                        <a:pt x="2197" y="2668"/>
                      </a:lnTo>
                      <a:lnTo>
                        <a:pt x="2198" y="2629"/>
                      </a:lnTo>
                      <a:lnTo>
                        <a:pt x="2198" y="2591"/>
                      </a:lnTo>
                      <a:lnTo>
                        <a:pt x="2198" y="2574"/>
                      </a:lnTo>
                      <a:lnTo>
                        <a:pt x="2199" y="2554"/>
                      </a:lnTo>
                      <a:lnTo>
                        <a:pt x="2199" y="2528"/>
                      </a:lnTo>
                      <a:lnTo>
                        <a:pt x="2200" y="2504"/>
                      </a:lnTo>
                      <a:lnTo>
                        <a:pt x="2200" y="2477"/>
                      </a:lnTo>
                      <a:lnTo>
                        <a:pt x="2200" y="2454"/>
                      </a:lnTo>
                      <a:lnTo>
                        <a:pt x="2201" y="2441"/>
                      </a:lnTo>
                      <a:lnTo>
                        <a:pt x="2201" y="2439"/>
                      </a:lnTo>
                      <a:lnTo>
                        <a:pt x="2202" y="2438"/>
                      </a:lnTo>
                      <a:lnTo>
                        <a:pt x="2202" y="2438"/>
                      </a:lnTo>
                      <a:lnTo>
                        <a:pt x="2202" y="2434"/>
                      </a:lnTo>
                      <a:lnTo>
                        <a:pt x="2203" y="2438"/>
                      </a:lnTo>
                      <a:lnTo>
                        <a:pt x="2203" y="2437"/>
                      </a:lnTo>
                      <a:lnTo>
                        <a:pt x="2204" y="2462"/>
                      </a:lnTo>
                      <a:lnTo>
                        <a:pt x="2204" y="2496"/>
                      </a:lnTo>
                      <a:lnTo>
                        <a:pt x="2204" y="2548"/>
                      </a:lnTo>
                      <a:lnTo>
                        <a:pt x="2205" y="2619"/>
                      </a:lnTo>
                      <a:lnTo>
                        <a:pt x="2205" y="2703"/>
                      </a:lnTo>
                      <a:lnTo>
                        <a:pt x="2206" y="2794"/>
                      </a:lnTo>
                      <a:lnTo>
                        <a:pt x="2206" y="2887"/>
                      </a:lnTo>
                      <a:lnTo>
                        <a:pt x="2206" y="2993"/>
                      </a:lnTo>
                      <a:lnTo>
                        <a:pt x="2207" y="3097"/>
                      </a:lnTo>
                      <a:lnTo>
                        <a:pt x="2207" y="3204"/>
                      </a:lnTo>
                      <a:lnTo>
                        <a:pt x="2208" y="3310"/>
                      </a:lnTo>
                      <a:lnTo>
                        <a:pt x="2208" y="3413"/>
                      </a:lnTo>
                      <a:lnTo>
                        <a:pt x="2208" y="3501"/>
                      </a:lnTo>
                      <a:lnTo>
                        <a:pt x="2209" y="3603"/>
                      </a:lnTo>
                      <a:lnTo>
                        <a:pt x="2209" y="3679"/>
                      </a:lnTo>
                      <a:lnTo>
                        <a:pt x="2210" y="3738"/>
                      </a:lnTo>
                      <a:lnTo>
                        <a:pt x="2210" y="3765"/>
                      </a:lnTo>
                      <a:lnTo>
                        <a:pt x="2210" y="3775"/>
                      </a:lnTo>
                      <a:lnTo>
                        <a:pt x="2211" y="3753"/>
                      </a:lnTo>
                      <a:lnTo>
                        <a:pt x="2211" y="3706"/>
                      </a:lnTo>
                      <a:lnTo>
                        <a:pt x="2212" y="3624"/>
                      </a:lnTo>
                      <a:lnTo>
                        <a:pt x="2212" y="3524"/>
                      </a:lnTo>
                      <a:lnTo>
                        <a:pt x="2212" y="3411"/>
                      </a:lnTo>
                      <a:lnTo>
                        <a:pt x="2213" y="3291"/>
                      </a:lnTo>
                      <a:lnTo>
                        <a:pt x="2213" y="3160"/>
                      </a:lnTo>
                      <a:lnTo>
                        <a:pt x="2214" y="3017"/>
                      </a:lnTo>
                      <a:lnTo>
                        <a:pt x="2214" y="2880"/>
                      </a:lnTo>
                      <a:lnTo>
                        <a:pt x="2214" y="2734"/>
                      </a:lnTo>
                      <a:lnTo>
                        <a:pt x="2215" y="2600"/>
                      </a:lnTo>
                      <a:lnTo>
                        <a:pt x="2215" y="2489"/>
                      </a:lnTo>
                      <a:lnTo>
                        <a:pt x="2216" y="2406"/>
                      </a:lnTo>
                      <a:lnTo>
                        <a:pt x="2216" y="2352"/>
                      </a:lnTo>
                      <a:lnTo>
                        <a:pt x="2216" y="2329"/>
                      </a:lnTo>
                      <a:lnTo>
                        <a:pt x="2217" y="2326"/>
                      </a:lnTo>
                      <a:lnTo>
                        <a:pt x="2217" y="2332"/>
                      </a:lnTo>
                      <a:lnTo>
                        <a:pt x="2218" y="2346"/>
                      </a:lnTo>
                      <a:lnTo>
                        <a:pt x="2218" y="2371"/>
                      </a:lnTo>
                      <a:lnTo>
                        <a:pt x="2218" y="2418"/>
                      </a:lnTo>
                      <a:lnTo>
                        <a:pt x="2219" y="2478"/>
                      </a:lnTo>
                      <a:lnTo>
                        <a:pt x="2219" y="2560"/>
                      </a:lnTo>
                      <a:lnTo>
                        <a:pt x="2220" y="2629"/>
                      </a:lnTo>
                      <a:lnTo>
                        <a:pt x="2220" y="2695"/>
                      </a:lnTo>
                      <a:lnTo>
                        <a:pt x="2220" y="2744"/>
                      </a:lnTo>
                      <a:lnTo>
                        <a:pt x="2221" y="2769"/>
                      </a:lnTo>
                      <a:lnTo>
                        <a:pt x="2221" y="2756"/>
                      </a:lnTo>
                      <a:lnTo>
                        <a:pt x="2222" y="2730"/>
                      </a:lnTo>
                      <a:lnTo>
                        <a:pt x="2222" y="2688"/>
                      </a:lnTo>
                      <a:lnTo>
                        <a:pt x="2222" y="2627"/>
                      </a:lnTo>
                      <a:lnTo>
                        <a:pt x="2223" y="2549"/>
                      </a:lnTo>
                      <a:lnTo>
                        <a:pt x="2223" y="2457"/>
                      </a:lnTo>
                      <a:lnTo>
                        <a:pt x="2224" y="2358"/>
                      </a:lnTo>
                      <a:lnTo>
                        <a:pt x="2224" y="2233"/>
                      </a:lnTo>
                      <a:lnTo>
                        <a:pt x="2224" y="2110"/>
                      </a:lnTo>
                      <a:lnTo>
                        <a:pt x="2225" y="1980"/>
                      </a:lnTo>
                      <a:lnTo>
                        <a:pt x="2225" y="1852"/>
                      </a:lnTo>
                      <a:lnTo>
                        <a:pt x="2226" y="1735"/>
                      </a:lnTo>
                      <a:lnTo>
                        <a:pt x="2226" y="1633"/>
                      </a:lnTo>
                      <a:lnTo>
                        <a:pt x="2226" y="1553"/>
                      </a:lnTo>
                      <a:lnTo>
                        <a:pt x="2227" y="1485"/>
                      </a:lnTo>
                      <a:lnTo>
                        <a:pt x="2227" y="1431"/>
                      </a:lnTo>
                      <a:lnTo>
                        <a:pt x="2228" y="1398"/>
                      </a:lnTo>
                      <a:lnTo>
                        <a:pt x="2228" y="1373"/>
                      </a:lnTo>
                      <a:lnTo>
                        <a:pt x="2228" y="1355"/>
                      </a:lnTo>
                      <a:lnTo>
                        <a:pt x="2229" y="1343"/>
                      </a:lnTo>
                      <a:lnTo>
                        <a:pt x="2229" y="1325"/>
                      </a:lnTo>
                      <a:lnTo>
                        <a:pt x="2230" y="1314"/>
                      </a:lnTo>
                      <a:lnTo>
                        <a:pt x="2230" y="1299"/>
                      </a:lnTo>
                      <a:lnTo>
                        <a:pt x="2230" y="1288"/>
                      </a:lnTo>
                      <a:lnTo>
                        <a:pt x="2231" y="1273"/>
                      </a:lnTo>
                      <a:lnTo>
                        <a:pt x="2231" y="1262"/>
                      </a:lnTo>
                      <a:lnTo>
                        <a:pt x="2232" y="1252"/>
                      </a:lnTo>
                      <a:lnTo>
                        <a:pt x="2232" y="1250"/>
                      </a:lnTo>
                      <a:lnTo>
                        <a:pt x="2232" y="1249"/>
                      </a:lnTo>
                      <a:lnTo>
                        <a:pt x="2233" y="1246"/>
                      </a:lnTo>
                      <a:lnTo>
                        <a:pt x="2233" y="1249"/>
                      </a:lnTo>
                      <a:lnTo>
                        <a:pt x="2234" y="1249"/>
                      </a:lnTo>
                      <a:lnTo>
                        <a:pt x="2234" y="1252"/>
                      </a:lnTo>
                      <a:lnTo>
                        <a:pt x="2234" y="1245"/>
                      </a:lnTo>
                      <a:lnTo>
                        <a:pt x="2235" y="1257"/>
                      </a:lnTo>
                      <a:lnTo>
                        <a:pt x="2235" y="1262"/>
                      </a:lnTo>
                      <a:lnTo>
                        <a:pt x="2236" y="1269"/>
                      </a:lnTo>
                      <a:lnTo>
                        <a:pt x="2236" y="1276"/>
                      </a:lnTo>
                      <a:lnTo>
                        <a:pt x="2236" y="1284"/>
                      </a:lnTo>
                      <a:lnTo>
                        <a:pt x="2237" y="1291"/>
                      </a:lnTo>
                      <a:lnTo>
                        <a:pt x="2237" y="1301"/>
                      </a:lnTo>
                      <a:lnTo>
                        <a:pt x="2238" y="1312"/>
                      </a:lnTo>
                      <a:lnTo>
                        <a:pt x="2238" y="1324"/>
                      </a:lnTo>
                      <a:lnTo>
                        <a:pt x="2238" y="1331"/>
                      </a:lnTo>
                      <a:lnTo>
                        <a:pt x="2239" y="1344"/>
                      </a:lnTo>
                      <a:lnTo>
                        <a:pt x="2239" y="1358"/>
                      </a:lnTo>
                      <a:lnTo>
                        <a:pt x="2240" y="1368"/>
                      </a:lnTo>
                      <a:lnTo>
                        <a:pt x="2240" y="1389"/>
                      </a:lnTo>
                      <a:lnTo>
                        <a:pt x="2240" y="1412"/>
                      </a:lnTo>
                      <a:lnTo>
                        <a:pt x="2241" y="1434"/>
                      </a:lnTo>
                      <a:lnTo>
                        <a:pt x="2241" y="1451"/>
                      </a:lnTo>
                      <a:lnTo>
                        <a:pt x="2242" y="1466"/>
                      </a:lnTo>
                      <a:lnTo>
                        <a:pt x="2242" y="1480"/>
                      </a:lnTo>
                      <a:lnTo>
                        <a:pt x="2242" y="1497"/>
                      </a:lnTo>
                      <a:lnTo>
                        <a:pt x="2243" y="1510"/>
                      </a:lnTo>
                      <a:lnTo>
                        <a:pt x="2243" y="1528"/>
                      </a:lnTo>
                      <a:lnTo>
                        <a:pt x="2244" y="1551"/>
                      </a:lnTo>
                      <a:lnTo>
                        <a:pt x="2244" y="1571"/>
                      </a:lnTo>
                      <a:lnTo>
                        <a:pt x="2244" y="1594"/>
                      </a:lnTo>
                      <a:lnTo>
                        <a:pt x="2245" y="1613"/>
                      </a:lnTo>
                      <a:lnTo>
                        <a:pt x="2245" y="1642"/>
                      </a:lnTo>
                      <a:lnTo>
                        <a:pt x="2246" y="1663"/>
                      </a:lnTo>
                      <a:lnTo>
                        <a:pt x="2246" y="1684"/>
                      </a:lnTo>
                      <a:lnTo>
                        <a:pt x="2246" y="1701"/>
                      </a:lnTo>
                      <a:lnTo>
                        <a:pt x="2247" y="1718"/>
                      </a:lnTo>
                      <a:lnTo>
                        <a:pt x="2247" y="1733"/>
                      </a:lnTo>
                      <a:lnTo>
                        <a:pt x="2248" y="1751"/>
                      </a:lnTo>
                      <a:lnTo>
                        <a:pt x="2248" y="1772"/>
                      </a:lnTo>
                      <a:lnTo>
                        <a:pt x="2248" y="1786"/>
                      </a:lnTo>
                      <a:lnTo>
                        <a:pt x="2249" y="1799"/>
                      </a:lnTo>
                      <a:lnTo>
                        <a:pt x="2249" y="1813"/>
                      </a:lnTo>
                      <a:lnTo>
                        <a:pt x="2250" y="1829"/>
                      </a:lnTo>
                      <a:lnTo>
                        <a:pt x="2250" y="1832"/>
                      </a:lnTo>
                      <a:lnTo>
                        <a:pt x="2250" y="1854"/>
                      </a:lnTo>
                      <a:lnTo>
                        <a:pt x="2251" y="1861"/>
                      </a:lnTo>
                      <a:lnTo>
                        <a:pt x="2251" y="1874"/>
                      </a:lnTo>
                      <a:lnTo>
                        <a:pt x="2252" y="1879"/>
                      </a:lnTo>
                      <a:lnTo>
                        <a:pt x="2252" y="1889"/>
                      </a:lnTo>
                      <a:lnTo>
                        <a:pt x="2252" y="1897"/>
                      </a:lnTo>
                      <a:lnTo>
                        <a:pt x="2253" y="1907"/>
                      </a:lnTo>
                      <a:lnTo>
                        <a:pt x="2253" y="1914"/>
                      </a:lnTo>
                      <a:lnTo>
                        <a:pt x="2254" y="1923"/>
                      </a:lnTo>
                      <a:lnTo>
                        <a:pt x="2254" y="1926"/>
                      </a:lnTo>
                      <a:lnTo>
                        <a:pt x="2254" y="1931"/>
                      </a:lnTo>
                      <a:lnTo>
                        <a:pt x="2255" y="1937"/>
                      </a:lnTo>
                      <a:lnTo>
                        <a:pt x="2255" y="1931"/>
                      </a:lnTo>
                      <a:lnTo>
                        <a:pt x="2256" y="1943"/>
                      </a:lnTo>
                      <a:lnTo>
                        <a:pt x="2256" y="1941"/>
                      </a:lnTo>
                      <a:lnTo>
                        <a:pt x="2256" y="1946"/>
                      </a:lnTo>
                      <a:lnTo>
                        <a:pt x="2257" y="1948"/>
                      </a:lnTo>
                      <a:lnTo>
                        <a:pt x="2257" y="1950"/>
                      </a:lnTo>
                      <a:lnTo>
                        <a:pt x="2258" y="1947"/>
                      </a:lnTo>
                      <a:lnTo>
                        <a:pt x="2258" y="1953"/>
                      </a:lnTo>
                      <a:lnTo>
                        <a:pt x="2259" y="1955"/>
                      </a:lnTo>
                      <a:lnTo>
                        <a:pt x="2259" y="1955"/>
                      </a:lnTo>
                      <a:lnTo>
                        <a:pt x="2259" y="1947"/>
                      </a:lnTo>
                      <a:lnTo>
                        <a:pt x="2260" y="1945"/>
                      </a:lnTo>
                      <a:lnTo>
                        <a:pt x="2260" y="1946"/>
                      </a:lnTo>
                      <a:lnTo>
                        <a:pt x="2261" y="1944"/>
                      </a:lnTo>
                      <a:lnTo>
                        <a:pt x="2261" y="1947"/>
                      </a:lnTo>
                      <a:lnTo>
                        <a:pt x="2261" y="1948"/>
                      </a:lnTo>
                      <a:lnTo>
                        <a:pt x="2262" y="1948"/>
                      </a:lnTo>
                      <a:lnTo>
                        <a:pt x="2262" y="1946"/>
                      </a:lnTo>
                      <a:lnTo>
                        <a:pt x="2263" y="1940"/>
                      </a:lnTo>
                      <a:lnTo>
                        <a:pt x="2263" y="1935"/>
                      </a:lnTo>
                      <a:lnTo>
                        <a:pt x="2263" y="1938"/>
                      </a:lnTo>
                      <a:lnTo>
                        <a:pt x="2264" y="1941"/>
                      </a:lnTo>
                      <a:lnTo>
                        <a:pt x="2264" y="1945"/>
                      </a:lnTo>
                      <a:lnTo>
                        <a:pt x="2265" y="1944"/>
                      </a:lnTo>
                      <a:lnTo>
                        <a:pt x="2265" y="1940"/>
                      </a:lnTo>
                      <a:lnTo>
                        <a:pt x="2265" y="1936"/>
                      </a:lnTo>
                      <a:lnTo>
                        <a:pt x="2266" y="1928"/>
                      </a:lnTo>
                      <a:lnTo>
                        <a:pt x="2266" y="1933"/>
                      </a:lnTo>
                      <a:lnTo>
                        <a:pt x="2267" y="1923"/>
                      </a:lnTo>
                      <a:lnTo>
                        <a:pt x="2267" y="1921"/>
                      </a:lnTo>
                      <a:lnTo>
                        <a:pt x="2267" y="1913"/>
                      </a:lnTo>
                      <a:lnTo>
                        <a:pt x="2268" y="1912"/>
                      </a:lnTo>
                      <a:lnTo>
                        <a:pt x="2268" y="1907"/>
                      </a:lnTo>
                      <a:lnTo>
                        <a:pt x="2269" y="1907"/>
                      </a:lnTo>
                      <a:lnTo>
                        <a:pt x="2269" y="1907"/>
                      </a:lnTo>
                      <a:lnTo>
                        <a:pt x="2269" y="1904"/>
                      </a:lnTo>
                      <a:lnTo>
                        <a:pt x="2270" y="1898"/>
                      </a:lnTo>
                      <a:lnTo>
                        <a:pt x="2270" y="1894"/>
                      </a:lnTo>
                      <a:lnTo>
                        <a:pt x="2271" y="1894"/>
                      </a:lnTo>
                      <a:lnTo>
                        <a:pt x="2271" y="1881"/>
                      </a:lnTo>
                      <a:lnTo>
                        <a:pt x="2271" y="1882"/>
                      </a:lnTo>
                      <a:lnTo>
                        <a:pt x="2272" y="1882"/>
                      </a:lnTo>
                      <a:lnTo>
                        <a:pt x="2272" y="1882"/>
                      </a:lnTo>
                      <a:lnTo>
                        <a:pt x="2273" y="1876"/>
                      </a:lnTo>
                      <a:lnTo>
                        <a:pt x="2273" y="1871"/>
                      </a:lnTo>
                      <a:lnTo>
                        <a:pt x="2273" y="1866"/>
                      </a:lnTo>
                      <a:lnTo>
                        <a:pt x="2274" y="1861"/>
                      </a:lnTo>
                      <a:lnTo>
                        <a:pt x="2274" y="1855"/>
                      </a:lnTo>
                      <a:lnTo>
                        <a:pt x="2275" y="1849"/>
                      </a:lnTo>
                      <a:lnTo>
                        <a:pt x="2275" y="1847"/>
                      </a:lnTo>
                      <a:lnTo>
                        <a:pt x="2275" y="1845"/>
                      </a:lnTo>
                      <a:lnTo>
                        <a:pt x="2276" y="1845"/>
                      </a:lnTo>
                      <a:lnTo>
                        <a:pt x="2276" y="1843"/>
                      </a:lnTo>
                      <a:lnTo>
                        <a:pt x="2277" y="1846"/>
                      </a:lnTo>
                      <a:lnTo>
                        <a:pt x="2277" y="1841"/>
                      </a:lnTo>
                      <a:lnTo>
                        <a:pt x="2277" y="1836"/>
                      </a:lnTo>
                      <a:lnTo>
                        <a:pt x="2278" y="1838"/>
                      </a:lnTo>
                      <a:lnTo>
                        <a:pt x="2278" y="1833"/>
                      </a:lnTo>
                      <a:lnTo>
                        <a:pt x="2279" y="1828"/>
                      </a:lnTo>
                      <a:lnTo>
                        <a:pt x="2279" y="1826"/>
                      </a:lnTo>
                      <a:lnTo>
                        <a:pt x="2279" y="1823"/>
                      </a:lnTo>
                      <a:lnTo>
                        <a:pt x="2280" y="1821"/>
                      </a:lnTo>
                      <a:lnTo>
                        <a:pt x="2280" y="1813"/>
                      </a:lnTo>
                      <a:lnTo>
                        <a:pt x="2281" y="1810"/>
                      </a:lnTo>
                      <a:lnTo>
                        <a:pt x="2281" y="1806"/>
                      </a:lnTo>
                      <a:lnTo>
                        <a:pt x="2281" y="1795"/>
                      </a:lnTo>
                      <a:lnTo>
                        <a:pt x="2282" y="1802"/>
                      </a:lnTo>
                      <a:lnTo>
                        <a:pt x="2282" y="1798"/>
                      </a:lnTo>
                      <a:lnTo>
                        <a:pt x="2283" y="1795"/>
                      </a:lnTo>
                      <a:lnTo>
                        <a:pt x="2283" y="1789"/>
                      </a:lnTo>
                      <a:lnTo>
                        <a:pt x="2283" y="1785"/>
                      </a:lnTo>
                      <a:lnTo>
                        <a:pt x="2284" y="1779"/>
                      </a:lnTo>
                      <a:lnTo>
                        <a:pt x="2284" y="1779"/>
                      </a:lnTo>
                      <a:lnTo>
                        <a:pt x="2285" y="1776"/>
                      </a:lnTo>
                      <a:lnTo>
                        <a:pt x="2285" y="1778"/>
                      </a:lnTo>
                      <a:lnTo>
                        <a:pt x="2285" y="1773"/>
                      </a:lnTo>
                      <a:lnTo>
                        <a:pt x="2286" y="1768"/>
                      </a:lnTo>
                      <a:lnTo>
                        <a:pt x="2286" y="1767"/>
                      </a:lnTo>
                      <a:lnTo>
                        <a:pt x="2287" y="1758"/>
                      </a:lnTo>
                      <a:lnTo>
                        <a:pt x="2287" y="1758"/>
                      </a:lnTo>
                      <a:lnTo>
                        <a:pt x="2287" y="1758"/>
                      </a:lnTo>
                      <a:lnTo>
                        <a:pt x="2288" y="1753"/>
                      </a:lnTo>
                      <a:lnTo>
                        <a:pt x="2288" y="1751"/>
                      </a:lnTo>
                      <a:lnTo>
                        <a:pt x="2289" y="1745"/>
                      </a:lnTo>
                      <a:lnTo>
                        <a:pt x="2289" y="1742"/>
                      </a:lnTo>
                      <a:lnTo>
                        <a:pt x="2289" y="1739"/>
                      </a:lnTo>
                      <a:lnTo>
                        <a:pt x="2290" y="1734"/>
                      </a:lnTo>
                      <a:lnTo>
                        <a:pt x="2290" y="1728"/>
                      </a:lnTo>
                      <a:lnTo>
                        <a:pt x="2291" y="1724"/>
                      </a:lnTo>
                      <a:lnTo>
                        <a:pt x="2291" y="1721"/>
                      </a:lnTo>
                      <a:lnTo>
                        <a:pt x="2291" y="1721"/>
                      </a:lnTo>
                      <a:lnTo>
                        <a:pt x="2292" y="1717"/>
                      </a:lnTo>
                      <a:lnTo>
                        <a:pt x="2292" y="1718"/>
                      </a:lnTo>
                      <a:lnTo>
                        <a:pt x="2293" y="1714"/>
                      </a:lnTo>
                      <a:lnTo>
                        <a:pt x="2293" y="1708"/>
                      </a:lnTo>
                      <a:lnTo>
                        <a:pt x="2293" y="1705"/>
                      </a:lnTo>
                      <a:lnTo>
                        <a:pt x="2294" y="1699"/>
                      </a:lnTo>
                      <a:lnTo>
                        <a:pt x="2294" y="1690"/>
                      </a:lnTo>
                      <a:lnTo>
                        <a:pt x="2295" y="1691"/>
                      </a:lnTo>
                      <a:lnTo>
                        <a:pt x="2295" y="1690"/>
                      </a:lnTo>
                      <a:lnTo>
                        <a:pt x="2295" y="1687"/>
                      </a:lnTo>
                      <a:lnTo>
                        <a:pt x="2296" y="1687"/>
                      </a:lnTo>
                      <a:lnTo>
                        <a:pt x="2296" y="1682"/>
                      </a:lnTo>
                      <a:lnTo>
                        <a:pt x="2297" y="1673"/>
                      </a:lnTo>
                      <a:lnTo>
                        <a:pt x="2297" y="1661"/>
                      </a:lnTo>
                      <a:lnTo>
                        <a:pt x="2297" y="1667"/>
                      </a:lnTo>
                      <a:lnTo>
                        <a:pt x="2298" y="1658"/>
                      </a:lnTo>
                      <a:lnTo>
                        <a:pt x="2298" y="1660"/>
                      </a:lnTo>
                      <a:lnTo>
                        <a:pt x="2299" y="1657"/>
                      </a:lnTo>
                      <a:lnTo>
                        <a:pt x="2299" y="1654"/>
                      </a:lnTo>
                      <a:lnTo>
                        <a:pt x="2299" y="1645"/>
                      </a:lnTo>
                      <a:lnTo>
                        <a:pt x="2300" y="1647"/>
                      </a:lnTo>
                      <a:lnTo>
                        <a:pt x="2300" y="1650"/>
                      </a:lnTo>
                      <a:lnTo>
                        <a:pt x="2301" y="1645"/>
                      </a:lnTo>
                      <a:lnTo>
                        <a:pt x="2301" y="1642"/>
                      </a:lnTo>
                      <a:lnTo>
                        <a:pt x="2301" y="1639"/>
                      </a:lnTo>
                      <a:lnTo>
                        <a:pt x="2302" y="1636"/>
                      </a:lnTo>
                      <a:lnTo>
                        <a:pt x="2302" y="1626"/>
                      </a:lnTo>
                      <a:lnTo>
                        <a:pt x="2303" y="1628"/>
                      </a:lnTo>
                      <a:lnTo>
                        <a:pt x="2303" y="1628"/>
                      </a:lnTo>
                      <a:lnTo>
                        <a:pt x="2303" y="1623"/>
                      </a:lnTo>
                      <a:lnTo>
                        <a:pt x="2304" y="1616"/>
                      </a:lnTo>
                      <a:lnTo>
                        <a:pt x="2304" y="1610"/>
                      </a:lnTo>
                      <a:lnTo>
                        <a:pt x="2305" y="1611"/>
                      </a:lnTo>
                      <a:lnTo>
                        <a:pt x="2305" y="1606"/>
                      </a:lnTo>
                      <a:lnTo>
                        <a:pt x="2305" y="1606"/>
                      </a:lnTo>
                      <a:lnTo>
                        <a:pt x="2306" y="1604"/>
                      </a:lnTo>
                      <a:lnTo>
                        <a:pt x="2306" y="1603"/>
                      </a:lnTo>
                      <a:lnTo>
                        <a:pt x="2307" y="1596"/>
                      </a:lnTo>
                      <a:lnTo>
                        <a:pt x="2307" y="1594"/>
                      </a:lnTo>
                      <a:lnTo>
                        <a:pt x="2307" y="1593"/>
                      </a:lnTo>
                      <a:lnTo>
                        <a:pt x="2308" y="1597"/>
                      </a:lnTo>
                      <a:lnTo>
                        <a:pt x="2308" y="1594"/>
                      </a:lnTo>
                      <a:lnTo>
                        <a:pt x="2309" y="1588"/>
                      </a:lnTo>
                      <a:lnTo>
                        <a:pt x="2309" y="1576"/>
                      </a:lnTo>
                      <a:lnTo>
                        <a:pt x="2309" y="1570"/>
                      </a:lnTo>
                      <a:lnTo>
                        <a:pt x="2310" y="1563"/>
                      </a:lnTo>
                      <a:lnTo>
                        <a:pt x="2310" y="1565"/>
                      </a:lnTo>
                      <a:lnTo>
                        <a:pt x="2311" y="1559"/>
                      </a:lnTo>
                      <a:lnTo>
                        <a:pt x="2311" y="1557"/>
                      </a:lnTo>
                      <a:lnTo>
                        <a:pt x="2311" y="1559"/>
                      </a:lnTo>
                      <a:lnTo>
                        <a:pt x="2312" y="1555"/>
                      </a:lnTo>
                      <a:lnTo>
                        <a:pt x="2312" y="1547"/>
                      </a:lnTo>
                      <a:lnTo>
                        <a:pt x="2313" y="1535"/>
                      </a:lnTo>
                      <a:lnTo>
                        <a:pt x="2313" y="1542"/>
                      </a:lnTo>
                      <a:lnTo>
                        <a:pt x="2313" y="1536"/>
                      </a:lnTo>
                      <a:lnTo>
                        <a:pt x="2314" y="1535"/>
                      </a:lnTo>
                      <a:lnTo>
                        <a:pt x="2314" y="1528"/>
                      </a:lnTo>
                      <a:lnTo>
                        <a:pt x="2315" y="1525"/>
                      </a:lnTo>
                      <a:lnTo>
                        <a:pt x="2315" y="1520"/>
                      </a:lnTo>
                      <a:lnTo>
                        <a:pt x="2315" y="1518"/>
                      </a:lnTo>
                      <a:lnTo>
                        <a:pt x="2316" y="1518"/>
                      </a:lnTo>
                      <a:lnTo>
                        <a:pt x="2316" y="1513"/>
                      </a:lnTo>
                      <a:lnTo>
                        <a:pt x="2317" y="1510"/>
                      </a:lnTo>
                      <a:lnTo>
                        <a:pt x="2317" y="1508"/>
                      </a:lnTo>
                      <a:lnTo>
                        <a:pt x="2317" y="1507"/>
                      </a:lnTo>
                      <a:lnTo>
                        <a:pt x="2318" y="1499"/>
                      </a:lnTo>
                      <a:lnTo>
                        <a:pt x="2318" y="1496"/>
                      </a:lnTo>
                      <a:lnTo>
                        <a:pt x="2319" y="1497"/>
                      </a:lnTo>
                      <a:lnTo>
                        <a:pt x="2319" y="1492"/>
                      </a:lnTo>
                      <a:lnTo>
                        <a:pt x="2319" y="1488"/>
                      </a:lnTo>
                      <a:lnTo>
                        <a:pt x="2320" y="1483"/>
                      </a:lnTo>
                      <a:lnTo>
                        <a:pt x="2320" y="1480"/>
                      </a:lnTo>
                      <a:lnTo>
                        <a:pt x="2321" y="1479"/>
                      </a:lnTo>
                      <a:lnTo>
                        <a:pt x="2321" y="1474"/>
                      </a:lnTo>
                      <a:lnTo>
                        <a:pt x="2322" y="1469"/>
                      </a:lnTo>
                      <a:lnTo>
                        <a:pt x="2322" y="1466"/>
                      </a:lnTo>
                      <a:lnTo>
                        <a:pt x="2322" y="1461"/>
                      </a:lnTo>
                      <a:lnTo>
                        <a:pt x="2323" y="1459"/>
                      </a:lnTo>
                      <a:lnTo>
                        <a:pt x="2323" y="1452"/>
                      </a:lnTo>
                      <a:lnTo>
                        <a:pt x="2324" y="1454"/>
                      </a:lnTo>
                      <a:lnTo>
                        <a:pt x="2324" y="1452"/>
                      </a:lnTo>
                      <a:lnTo>
                        <a:pt x="2324" y="1449"/>
                      </a:lnTo>
                      <a:lnTo>
                        <a:pt x="2325" y="1446"/>
                      </a:lnTo>
                      <a:lnTo>
                        <a:pt x="2325" y="1444"/>
                      </a:lnTo>
                      <a:lnTo>
                        <a:pt x="2326" y="1436"/>
                      </a:lnTo>
                      <a:lnTo>
                        <a:pt x="2326" y="1432"/>
                      </a:lnTo>
                      <a:lnTo>
                        <a:pt x="2326" y="1429"/>
                      </a:lnTo>
                      <a:lnTo>
                        <a:pt x="2327" y="1428"/>
                      </a:lnTo>
                      <a:lnTo>
                        <a:pt x="2327" y="1427"/>
                      </a:lnTo>
                      <a:lnTo>
                        <a:pt x="2328" y="1424"/>
                      </a:lnTo>
                      <a:lnTo>
                        <a:pt x="2328" y="1416"/>
                      </a:lnTo>
                      <a:lnTo>
                        <a:pt x="2328" y="1406"/>
                      </a:lnTo>
                      <a:lnTo>
                        <a:pt x="2329" y="1416"/>
                      </a:lnTo>
                      <a:lnTo>
                        <a:pt x="2329" y="1409"/>
                      </a:lnTo>
                      <a:lnTo>
                        <a:pt x="2330" y="1409"/>
                      </a:lnTo>
                      <a:lnTo>
                        <a:pt x="2330" y="1406"/>
                      </a:lnTo>
                      <a:lnTo>
                        <a:pt x="2330" y="1405"/>
                      </a:lnTo>
                      <a:lnTo>
                        <a:pt x="2331" y="1397"/>
                      </a:lnTo>
                      <a:lnTo>
                        <a:pt x="2331" y="1398"/>
                      </a:lnTo>
                      <a:lnTo>
                        <a:pt x="2332" y="1398"/>
                      </a:lnTo>
                      <a:lnTo>
                        <a:pt x="2332" y="1399"/>
                      </a:lnTo>
                      <a:lnTo>
                        <a:pt x="2332" y="1395"/>
                      </a:lnTo>
                      <a:lnTo>
                        <a:pt x="2333" y="1392"/>
                      </a:lnTo>
                      <a:lnTo>
                        <a:pt x="2333" y="1384"/>
                      </a:lnTo>
                      <a:lnTo>
                        <a:pt x="2334" y="1375"/>
                      </a:lnTo>
                      <a:lnTo>
                        <a:pt x="2334" y="1377"/>
                      </a:lnTo>
                      <a:lnTo>
                        <a:pt x="2334" y="1375"/>
                      </a:lnTo>
                      <a:lnTo>
                        <a:pt x="2335" y="1371"/>
                      </a:lnTo>
                      <a:lnTo>
                        <a:pt x="2335" y="1363"/>
                      </a:lnTo>
                      <a:lnTo>
                        <a:pt x="2336" y="1355"/>
                      </a:lnTo>
                      <a:lnTo>
                        <a:pt x="2336" y="1354"/>
                      </a:lnTo>
                      <a:lnTo>
                        <a:pt x="2336" y="1353"/>
                      </a:lnTo>
                      <a:lnTo>
                        <a:pt x="2337" y="1348"/>
                      </a:lnTo>
                      <a:lnTo>
                        <a:pt x="2337" y="1346"/>
                      </a:lnTo>
                      <a:lnTo>
                        <a:pt x="2338" y="1341"/>
                      </a:lnTo>
                      <a:lnTo>
                        <a:pt x="2338" y="1337"/>
                      </a:lnTo>
                      <a:lnTo>
                        <a:pt x="2338" y="1331"/>
                      </a:lnTo>
                      <a:lnTo>
                        <a:pt x="2339" y="1323"/>
                      </a:lnTo>
                      <a:lnTo>
                        <a:pt x="2339" y="1325"/>
                      </a:lnTo>
                      <a:lnTo>
                        <a:pt x="2340" y="1326"/>
                      </a:lnTo>
                      <a:lnTo>
                        <a:pt x="2340" y="1325"/>
                      </a:lnTo>
                      <a:lnTo>
                        <a:pt x="2340" y="1320"/>
                      </a:lnTo>
                      <a:lnTo>
                        <a:pt x="2341" y="1309"/>
                      </a:lnTo>
                      <a:lnTo>
                        <a:pt x="2341" y="1301"/>
                      </a:lnTo>
                      <a:lnTo>
                        <a:pt x="2342" y="1297"/>
                      </a:lnTo>
                      <a:lnTo>
                        <a:pt x="2342" y="1298"/>
                      </a:lnTo>
                      <a:lnTo>
                        <a:pt x="2342" y="1299"/>
                      </a:lnTo>
                      <a:lnTo>
                        <a:pt x="2343" y="1301"/>
                      </a:lnTo>
                      <a:lnTo>
                        <a:pt x="2343" y="1300"/>
                      </a:lnTo>
                      <a:lnTo>
                        <a:pt x="2344" y="1297"/>
                      </a:lnTo>
                      <a:lnTo>
                        <a:pt x="2344" y="1290"/>
                      </a:lnTo>
                      <a:lnTo>
                        <a:pt x="2344" y="1299"/>
                      </a:lnTo>
                      <a:lnTo>
                        <a:pt x="2345" y="1286"/>
                      </a:lnTo>
                      <a:lnTo>
                        <a:pt x="2345" y="1282"/>
                      </a:lnTo>
                      <a:lnTo>
                        <a:pt x="2346" y="1284"/>
                      </a:lnTo>
                      <a:lnTo>
                        <a:pt x="2346" y="1282"/>
                      </a:lnTo>
                      <a:lnTo>
                        <a:pt x="2346" y="1275"/>
                      </a:lnTo>
                      <a:lnTo>
                        <a:pt x="2347" y="1271"/>
                      </a:lnTo>
                      <a:lnTo>
                        <a:pt x="2347" y="1272"/>
                      </a:lnTo>
                      <a:lnTo>
                        <a:pt x="2348" y="1270"/>
                      </a:lnTo>
                      <a:lnTo>
                        <a:pt x="2348" y="1261"/>
                      </a:lnTo>
                      <a:lnTo>
                        <a:pt x="2348" y="1260"/>
                      </a:lnTo>
                      <a:lnTo>
                        <a:pt x="2349" y="1256"/>
                      </a:lnTo>
                      <a:lnTo>
                        <a:pt x="2349" y="1249"/>
                      </a:lnTo>
                      <a:lnTo>
                        <a:pt x="2350" y="1249"/>
                      </a:lnTo>
                      <a:lnTo>
                        <a:pt x="2350" y="1252"/>
                      </a:lnTo>
                      <a:lnTo>
                        <a:pt x="2350" y="1249"/>
                      </a:lnTo>
                      <a:lnTo>
                        <a:pt x="2351" y="1240"/>
                      </a:lnTo>
                      <a:lnTo>
                        <a:pt x="2351" y="1238"/>
                      </a:lnTo>
                      <a:lnTo>
                        <a:pt x="2352" y="1237"/>
                      </a:lnTo>
                      <a:lnTo>
                        <a:pt x="2352" y="1238"/>
                      </a:lnTo>
                      <a:lnTo>
                        <a:pt x="2352" y="1232"/>
                      </a:lnTo>
                      <a:lnTo>
                        <a:pt x="2353" y="1227"/>
                      </a:lnTo>
                      <a:lnTo>
                        <a:pt x="2353" y="1225"/>
                      </a:lnTo>
                      <a:lnTo>
                        <a:pt x="2354" y="1224"/>
                      </a:lnTo>
                      <a:lnTo>
                        <a:pt x="2354" y="1219"/>
                      </a:lnTo>
                      <a:lnTo>
                        <a:pt x="2354" y="1215"/>
                      </a:lnTo>
                      <a:lnTo>
                        <a:pt x="2355" y="1217"/>
                      </a:lnTo>
                      <a:lnTo>
                        <a:pt x="2355" y="1217"/>
                      </a:lnTo>
                      <a:lnTo>
                        <a:pt x="2356" y="1215"/>
                      </a:lnTo>
                      <a:lnTo>
                        <a:pt x="2356" y="1212"/>
                      </a:lnTo>
                      <a:lnTo>
                        <a:pt x="2356" y="1206"/>
                      </a:lnTo>
                      <a:lnTo>
                        <a:pt x="2357" y="1202"/>
                      </a:lnTo>
                      <a:lnTo>
                        <a:pt x="2357" y="1198"/>
                      </a:lnTo>
                      <a:lnTo>
                        <a:pt x="2358" y="1195"/>
                      </a:lnTo>
                      <a:lnTo>
                        <a:pt x="2358" y="1192"/>
                      </a:lnTo>
                      <a:lnTo>
                        <a:pt x="2358" y="1192"/>
                      </a:lnTo>
                      <a:lnTo>
                        <a:pt x="2359" y="1188"/>
                      </a:lnTo>
                      <a:lnTo>
                        <a:pt x="2359" y="1185"/>
                      </a:lnTo>
                      <a:lnTo>
                        <a:pt x="2360" y="1176"/>
                      </a:lnTo>
                      <a:lnTo>
                        <a:pt x="2360" y="1188"/>
                      </a:lnTo>
                      <a:lnTo>
                        <a:pt x="2360" y="1186"/>
                      </a:lnTo>
                      <a:lnTo>
                        <a:pt x="2361" y="1181"/>
                      </a:lnTo>
                      <a:lnTo>
                        <a:pt x="2361" y="1179"/>
                      </a:lnTo>
                      <a:lnTo>
                        <a:pt x="2362" y="1178"/>
                      </a:lnTo>
                      <a:lnTo>
                        <a:pt x="2362" y="1175"/>
                      </a:lnTo>
                      <a:lnTo>
                        <a:pt x="2362" y="1173"/>
                      </a:lnTo>
                      <a:lnTo>
                        <a:pt x="2363" y="1171"/>
                      </a:lnTo>
                      <a:lnTo>
                        <a:pt x="2363" y="1167"/>
                      </a:lnTo>
                      <a:lnTo>
                        <a:pt x="2364" y="1161"/>
                      </a:lnTo>
                      <a:lnTo>
                        <a:pt x="2364" y="1156"/>
                      </a:lnTo>
                      <a:lnTo>
                        <a:pt x="2364" y="1156"/>
                      </a:lnTo>
                      <a:lnTo>
                        <a:pt x="2365" y="1142"/>
                      </a:lnTo>
                      <a:lnTo>
                        <a:pt x="2365" y="1146"/>
                      </a:lnTo>
                      <a:lnTo>
                        <a:pt x="2366" y="1145"/>
                      </a:lnTo>
                      <a:lnTo>
                        <a:pt x="2366" y="1143"/>
                      </a:lnTo>
                      <a:lnTo>
                        <a:pt x="2366" y="1142"/>
                      </a:lnTo>
                      <a:lnTo>
                        <a:pt x="2367" y="1141"/>
                      </a:lnTo>
                      <a:lnTo>
                        <a:pt x="2367" y="1139"/>
                      </a:lnTo>
                      <a:lnTo>
                        <a:pt x="2368" y="1142"/>
                      </a:lnTo>
                      <a:lnTo>
                        <a:pt x="2368" y="1139"/>
                      </a:lnTo>
                      <a:lnTo>
                        <a:pt x="2368" y="1136"/>
                      </a:lnTo>
                      <a:lnTo>
                        <a:pt x="2369" y="1136"/>
                      </a:lnTo>
                      <a:lnTo>
                        <a:pt x="2369" y="1133"/>
                      </a:lnTo>
                      <a:lnTo>
                        <a:pt x="2370" y="1132"/>
                      </a:lnTo>
                      <a:lnTo>
                        <a:pt x="2370" y="1127"/>
                      </a:lnTo>
                      <a:lnTo>
                        <a:pt x="2370" y="1132"/>
                      </a:lnTo>
                      <a:lnTo>
                        <a:pt x="2371" y="1128"/>
                      </a:lnTo>
                      <a:lnTo>
                        <a:pt x="2371" y="1128"/>
                      </a:lnTo>
                      <a:lnTo>
                        <a:pt x="2372" y="1126"/>
                      </a:lnTo>
                      <a:lnTo>
                        <a:pt x="2372" y="1122"/>
                      </a:lnTo>
                      <a:lnTo>
                        <a:pt x="2372" y="1117"/>
                      </a:lnTo>
                      <a:lnTo>
                        <a:pt x="2373" y="1117"/>
                      </a:lnTo>
                      <a:lnTo>
                        <a:pt x="2373" y="1119"/>
                      </a:lnTo>
                      <a:lnTo>
                        <a:pt x="2374" y="1117"/>
                      </a:lnTo>
                      <a:lnTo>
                        <a:pt x="2374" y="1119"/>
                      </a:lnTo>
                      <a:lnTo>
                        <a:pt x="2374" y="1121"/>
                      </a:lnTo>
                      <a:lnTo>
                        <a:pt x="2375" y="1119"/>
                      </a:lnTo>
                      <a:lnTo>
                        <a:pt x="2375" y="1111"/>
                      </a:lnTo>
                      <a:lnTo>
                        <a:pt x="2376" y="1114"/>
                      </a:lnTo>
                      <a:lnTo>
                        <a:pt x="2376" y="1106"/>
                      </a:lnTo>
                      <a:lnTo>
                        <a:pt x="2376" y="1097"/>
                      </a:lnTo>
                      <a:lnTo>
                        <a:pt x="2377" y="1097"/>
                      </a:lnTo>
                      <a:lnTo>
                        <a:pt x="2377" y="1094"/>
                      </a:lnTo>
                      <a:lnTo>
                        <a:pt x="2378" y="1092"/>
                      </a:lnTo>
                      <a:lnTo>
                        <a:pt x="2378" y="1087"/>
                      </a:lnTo>
                      <a:lnTo>
                        <a:pt x="2378" y="1093"/>
                      </a:lnTo>
                      <a:lnTo>
                        <a:pt x="2379" y="1092"/>
                      </a:lnTo>
                      <a:lnTo>
                        <a:pt x="2379" y="1092"/>
                      </a:lnTo>
                      <a:lnTo>
                        <a:pt x="2380" y="1088"/>
                      </a:lnTo>
                      <a:lnTo>
                        <a:pt x="2380" y="1085"/>
                      </a:lnTo>
                      <a:lnTo>
                        <a:pt x="2380" y="1079"/>
                      </a:lnTo>
                      <a:lnTo>
                        <a:pt x="2381" y="1080"/>
                      </a:lnTo>
                      <a:lnTo>
                        <a:pt x="2381" y="1084"/>
                      </a:lnTo>
                      <a:lnTo>
                        <a:pt x="2382" y="1082"/>
                      </a:lnTo>
                      <a:lnTo>
                        <a:pt x="2382" y="1079"/>
                      </a:lnTo>
                      <a:lnTo>
                        <a:pt x="2382" y="1075"/>
                      </a:lnTo>
                      <a:lnTo>
                        <a:pt x="2383" y="1073"/>
                      </a:lnTo>
                      <a:lnTo>
                        <a:pt x="2383" y="1075"/>
                      </a:lnTo>
                      <a:lnTo>
                        <a:pt x="2384" y="1075"/>
                      </a:lnTo>
                      <a:lnTo>
                        <a:pt x="2384" y="1074"/>
                      </a:lnTo>
                      <a:lnTo>
                        <a:pt x="2385" y="1073"/>
                      </a:lnTo>
                      <a:lnTo>
                        <a:pt x="2385" y="1067"/>
                      </a:lnTo>
                      <a:lnTo>
                        <a:pt x="2385" y="1067"/>
                      </a:lnTo>
                      <a:lnTo>
                        <a:pt x="2386" y="1067"/>
                      </a:lnTo>
                      <a:lnTo>
                        <a:pt x="2386" y="1071"/>
                      </a:lnTo>
                      <a:lnTo>
                        <a:pt x="2387" y="1067"/>
                      </a:lnTo>
                      <a:lnTo>
                        <a:pt x="2387" y="1067"/>
                      </a:lnTo>
                      <a:lnTo>
                        <a:pt x="2387" y="1065"/>
                      </a:lnTo>
                      <a:lnTo>
                        <a:pt x="2388" y="1060"/>
                      </a:lnTo>
                      <a:lnTo>
                        <a:pt x="2388" y="1058"/>
                      </a:lnTo>
                      <a:lnTo>
                        <a:pt x="2389" y="1056"/>
                      </a:lnTo>
                      <a:lnTo>
                        <a:pt x="2389" y="1060"/>
                      </a:lnTo>
                      <a:lnTo>
                        <a:pt x="2389" y="1058"/>
                      </a:lnTo>
                      <a:lnTo>
                        <a:pt x="2390" y="1056"/>
                      </a:lnTo>
                      <a:lnTo>
                        <a:pt x="2390" y="1053"/>
                      </a:lnTo>
                      <a:lnTo>
                        <a:pt x="2391" y="1051"/>
                      </a:lnTo>
                      <a:lnTo>
                        <a:pt x="2391" y="1043"/>
                      </a:lnTo>
                      <a:lnTo>
                        <a:pt x="2391" y="1053"/>
                      </a:lnTo>
                      <a:lnTo>
                        <a:pt x="2392" y="1052"/>
                      </a:lnTo>
                      <a:lnTo>
                        <a:pt x="2392" y="1047"/>
                      </a:lnTo>
                      <a:lnTo>
                        <a:pt x="2393" y="1043"/>
                      </a:lnTo>
                      <a:lnTo>
                        <a:pt x="2393" y="1050"/>
                      </a:lnTo>
                      <a:lnTo>
                        <a:pt x="2393" y="1042"/>
                      </a:lnTo>
                      <a:lnTo>
                        <a:pt x="2394" y="1042"/>
                      </a:lnTo>
                      <a:lnTo>
                        <a:pt x="2394" y="1043"/>
                      </a:lnTo>
                      <a:lnTo>
                        <a:pt x="2395" y="1043"/>
                      </a:lnTo>
                      <a:lnTo>
                        <a:pt x="2395" y="1040"/>
                      </a:lnTo>
                      <a:lnTo>
                        <a:pt x="2395" y="1039"/>
                      </a:lnTo>
                      <a:lnTo>
                        <a:pt x="2396" y="1040"/>
                      </a:lnTo>
                      <a:lnTo>
                        <a:pt x="2396" y="1033"/>
                      </a:lnTo>
                      <a:lnTo>
                        <a:pt x="2397" y="1033"/>
                      </a:lnTo>
                      <a:lnTo>
                        <a:pt x="2397" y="1039"/>
                      </a:lnTo>
                      <a:lnTo>
                        <a:pt x="2397" y="1038"/>
                      </a:lnTo>
                      <a:lnTo>
                        <a:pt x="2398" y="1038"/>
                      </a:lnTo>
                      <a:lnTo>
                        <a:pt x="2398" y="1036"/>
                      </a:lnTo>
                      <a:lnTo>
                        <a:pt x="2399" y="1038"/>
                      </a:lnTo>
                      <a:lnTo>
                        <a:pt x="2399" y="1043"/>
                      </a:lnTo>
                      <a:lnTo>
                        <a:pt x="2399" y="1040"/>
                      </a:lnTo>
                      <a:lnTo>
                        <a:pt x="2400" y="1038"/>
                      </a:lnTo>
                      <a:lnTo>
                        <a:pt x="2400" y="1035"/>
                      </a:lnTo>
                      <a:lnTo>
                        <a:pt x="2401" y="1031"/>
                      </a:lnTo>
                      <a:lnTo>
                        <a:pt x="2401" y="1025"/>
                      </a:lnTo>
                      <a:lnTo>
                        <a:pt x="2401" y="1020"/>
                      </a:lnTo>
                      <a:lnTo>
                        <a:pt x="2402" y="1028"/>
                      </a:lnTo>
                      <a:lnTo>
                        <a:pt x="2402" y="1025"/>
                      </a:lnTo>
                      <a:lnTo>
                        <a:pt x="2403" y="1026"/>
                      </a:lnTo>
                      <a:lnTo>
                        <a:pt x="2403" y="1026"/>
                      </a:lnTo>
                      <a:lnTo>
                        <a:pt x="2403" y="1022"/>
                      </a:lnTo>
                      <a:lnTo>
                        <a:pt x="2404" y="1018"/>
                      </a:lnTo>
                      <a:lnTo>
                        <a:pt x="2404" y="1014"/>
                      </a:lnTo>
                      <a:lnTo>
                        <a:pt x="2405" y="1015"/>
                      </a:lnTo>
                      <a:lnTo>
                        <a:pt x="2405" y="1016"/>
                      </a:lnTo>
                      <a:lnTo>
                        <a:pt x="2405" y="1019"/>
                      </a:lnTo>
                      <a:lnTo>
                        <a:pt x="2406" y="1018"/>
                      </a:lnTo>
                      <a:lnTo>
                        <a:pt x="2406" y="1015"/>
                      </a:lnTo>
                      <a:lnTo>
                        <a:pt x="2407" y="1006"/>
                      </a:lnTo>
                      <a:lnTo>
                        <a:pt x="2407" y="1013"/>
                      </a:lnTo>
                      <a:lnTo>
                        <a:pt x="2407" y="1006"/>
                      </a:lnTo>
                      <a:lnTo>
                        <a:pt x="2408" y="1003"/>
                      </a:lnTo>
                      <a:lnTo>
                        <a:pt x="2408" y="997"/>
                      </a:lnTo>
                      <a:lnTo>
                        <a:pt x="2409" y="997"/>
                      </a:lnTo>
                      <a:lnTo>
                        <a:pt x="2409" y="997"/>
                      </a:lnTo>
                      <a:lnTo>
                        <a:pt x="2409" y="1003"/>
                      </a:lnTo>
                      <a:lnTo>
                        <a:pt x="2410" y="1008"/>
                      </a:lnTo>
                      <a:lnTo>
                        <a:pt x="2410" y="1011"/>
                      </a:lnTo>
                      <a:lnTo>
                        <a:pt x="2411" y="1006"/>
                      </a:lnTo>
                      <a:lnTo>
                        <a:pt x="2411" y="1005"/>
                      </a:lnTo>
                      <a:lnTo>
                        <a:pt x="2411" y="1009"/>
                      </a:lnTo>
                      <a:lnTo>
                        <a:pt x="2412" y="1003"/>
                      </a:lnTo>
                      <a:lnTo>
                        <a:pt x="2412" y="1005"/>
                      </a:lnTo>
                      <a:lnTo>
                        <a:pt x="2413" y="1009"/>
                      </a:lnTo>
                      <a:lnTo>
                        <a:pt x="2413" y="1006"/>
                      </a:lnTo>
                      <a:lnTo>
                        <a:pt x="2413" y="1006"/>
                      </a:lnTo>
                      <a:lnTo>
                        <a:pt x="2414" y="1004"/>
                      </a:lnTo>
                      <a:lnTo>
                        <a:pt x="2414" y="997"/>
                      </a:lnTo>
                      <a:lnTo>
                        <a:pt x="2415" y="1002"/>
                      </a:lnTo>
                      <a:lnTo>
                        <a:pt x="2415" y="996"/>
                      </a:lnTo>
                      <a:lnTo>
                        <a:pt x="2415" y="994"/>
                      </a:lnTo>
                      <a:lnTo>
                        <a:pt x="2416" y="996"/>
                      </a:lnTo>
                      <a:lnTo>
                        <a:pt x="2416" y="993"/>
                      </a:lnTo>
                      <a:lnTo>
                        <a:pt x="2417" y="989"/>
                      </a:lnTo>
                      <a:lnTo>
                        <a:pt x="2417" y="987"/>
                      </a:lnTo>
                      <a:lnTo>
                        <a:pt x="2417" y="989"/>
                      </a:lnTo>
                      <a:lnTo>
                        <a:pt x="2418" y="991"/>
                      </a:lnTo>
                      <a:lnTo>
                        <a:pt x="2418" y="989"/>
                      </a:lnTo>
                      <a:lnTo>
                        <a:pt x="2419" y="991"/>
                      </a:lnTo>
                      <a:lnTo>
                        <a:pt x="2419" y="988"/>
                      </a:lnTo>
                      <a:lnTo>
                        <a:pt x="2419" y="986"/>
                      </a:lnTo>
                      <a:lnTo>
                        <a:pt x="2420" y="986"/>
                      </a:lnTo>
                      <a:lnTo>
                        <a:pt x="2420" y="986"/>
                      </a:lnTo>
                      <a:lnTo>
                        <a:pt x="2421" y="985"/>
                      </a:lnTo>
                      <a:lnTo>
                        <a:pt x="2421" y="985"/>
                      </a:lnTo>
                      <a:lnTo>
                        <a:pt x="2421" y="984"/>
                      </a:lnTo>
                      <a:lnTo>
                        <a:pt x="2422" y="982"/>
                      </a:lnTo>
                      <a:lnTo>
                        <a:pt x="2422" y="974"/>
                      </a:lnTo>
                      <a:lnTo>
                        <a:pt x="2423" y="984"/>
                      </a:lnTo>
                      <a:lnTo>
                        <a:pt x="2423" y="981"/>
                      </a:lnTo>
                      <a:lnTo>
                        <a:pt x="2423" y="976"/>
                      </a:lnTo>
                      <a:lnTo>
                        <a:pt x="2424" y="976"/>
                      </a:lnTo>
                      <a:lnTo>
                        <a:pt x="2424" y="977"/>
                      </a:lnTo>
                      <a:lnTo>
                        <a:pt x="2425" y="974"/>
                      </a:lnTo>
                      <a:lnTo>
                        <a:pt x="2425" y="976"/>
                      </a:lnTo>
                      <a:lnTo>
                        <a:pt x="2425" y="976"/>
                      </a:lnTo>
                      <a:lnTo>
                        <a:pt x="2426" y="974"/>
                      </a:lnTo>
                      <a:lnTo>
                        <a:pt x="2426" y="974"/>
                      </a:lnTo>
                      <a:lnTo>
                        <a:pt x="2427" y="971"/>
                      </a:lnTo>
                      <a:lnTo>
                        <a:pt x="2427" y="969"/>
                      </a:lnTo>
                      <a:lnTo>
                        <a:pt x="2427" y="965"/>
                      </a:lnTo>
                      <a:lnTo>
                        <a:pt x="2428" y="968"/>
                      </a:lnTo>
                      <a:lnTo>
                        <a:pt x="2428" y="969"/>
                      </a:lnTo>
                      <a:lnTo>
                        <a:pt x="2429" y="972"/>
                      </a:lnTo>
                      <a:lnTo>
                        <a:pt x="2429" y="967"/>
                      </a:lnTo>
                      <a:lnTo>
                        <a:pt x="2429" y="964"/>
                      </a:lnTo>
                      <a:lnTo>
                        <a:pt x="2430" y="962"/>
                      </a:lnTo>
                      <a:lnTo>
                        <a:pt x="2430" y="964"/>
                      </a:lnTo>
                      <a:lnTo>
                        <a:pt x="2431" y="959"/>
                      </a:lnTo>
                      <a:lnTo>
                        <a:pt x="2431" y="951"/>
                      </a:lnTo>
                      <a:lnTo>
                        <a:pt x="2431" y="947"/>
                      </a:lnTo>
                      <a:lnTo>
                        <a:pt x="2432" y="943"/>
                      </a:lnTo>
                      <a:lnTo>
                        <a:pt x="2432" y="946"/>
                      </a:lnTo>
                      <a:lnTo>
                        <a:pt x="2433" y="943"/>
                      </a:lnTo>
                      <a:lnTo>
                        <a:pt x="2433" y="948"/>
                      </a:lnTo>
                      <a:lnTo>
                        <a:pt x="2433" y="948"/>
                      </a:lnTo>
                      <a:lnTo>
                        <a:pt x="2434" y="951"/>
                      </a:lnTo>
                      <a:lnTo>
                        <a:pt x="2434" y="954"/>
                      </a:lnTo>
                      <a:lnTo>
                        <a:pt x="2435" y="954"/>
                      </a:lnTo>
                      <a:lnTo>
                        <a:pt x="2435" y="949"/>
                      </a:lnTo>
                      <a:lnTo>
                        <a:pt x="2435" y="948"/>
                      </a:lnTo>
                      <a:lnTo>
                        <a:pt x="2436" y="948"/>
                      </a:lnTo>
                      <a:lnTo>
                        <a:pt x="2436" y="949"/>
                      </a:lnTo>
                      <a:lnTo>
                        <a:pt x="2437" y="947"/>
                      </a:lnTo>
                      <a:lnTo>
                        <a:pt x="2437" y="947"/>
                      </a:lnTo>
                      <a:lnTo>
                        <a:pt x="2437" y="946"/>
                      </a:lnTo>
                      <a:lnTo>
                        <a:pt x="2438" y="937"/>
                      </a:lnTo>
                      <a:lnTo>
                        <a:pt x="2438" y="944"/>
                      </a:lnTo>
                      <a:lnTo>
                        <a:pt x="2439" y="940"/>
                      </a:lnTo>
                      <a:lnTo>
                        <a:pt x="2439" y="937"/>
                      </a:lnTo>
                      <a:lnTo>
                        <a:pt x="2439" y="935"/>
                      </a:lnTo>
                      <a:lnTo>
                        <a:pt x="2440" y="939"/>
                      </a:lnTo>
                      <a:lnTo>
                        <a:pt x="2440" y="937"/>
                      </a:lnTo>
                      <a:lnTo>
                        <a:pt x="2441" y="939"/>
                      </a:lnTo>
                      <a:lnTo>
                        <a:pt x="2441" y="949"/>
                      </a:lnTo>
                      <a:lnTo>
                        <a:pt x="2441" y="947"/>
                      </a:lnTo>
                      <a:lnTo>
                        <a:pt x="2442" y="944"/>
                      </a:lnTo>
                      <a:lnTo>
                        <a:pt x="2442" y="942"/>
                      </a:lnTo>
                      <a:lnTo>
                        <a:pt x="2443" y="939"/>
                      </a:lnTo>
                      <a:lnTo>
                        <a:pt x="2443" y="928"/>
                      </a:lnTo>
                      <a:lnTo>
                        <a:pt x="2443" y="931"/>
                      </a:lnTo>
                      <a:lnTo>
                        <a:pt x="2444" y="932"/>
                      </a:lnTo>
                      <a:lnTo>
                        <a:pt x="2444" y="932"/>
                      </a:lnTo>
                      <a:lnTo>
                        <a:pt x="2445" y="929"/>
                      </a:lnTo>
                      <a:lnTo>
                        <a:pt x="2445" y="928"/>
                      </a:lnTo>
                      <a:lnTo>
                        <a:pt x="2445" y="925"/>
                      </a:lnTo>
                      <a:lnTo>
                        <a:pt x="2446" y="926"/>
                      </a:lnTo>
                      <a:lnTo>
                        <a:pt x="2446" y="923"/>
                      </a:lnTo>
                      <a:lnTo>
                        <a:pt x="2447" y="920"/>
                      </a:lnTo>
                      <a:lnTo>
                        <a:pt x="2447" y="923"/>
                      </a:lnTo>
                      <a:lnTo>
                        <a:pt x="2447" y="920"/>
                      </a:lnTo>
                      <a:lnTo>
                        <a:pt x="2448" y="915"/>
                      </a:lnTo>
                      <a:lnTo>
                        <a:pt x="2448" y="913"/>
                      </a:lnTo>
                      <a:lnTo>
                        <a:pt x="2449" y="917"/>
                      </a:lnTo>
                      <a:lnTo>
                        <a:pt x="2449" y="918"/>
                      </a:lnTo>
                      <a:lnTo>
                        <a:pt x="2450" y="917"/>
                      </a:lnTo>
                      <a:lnTo>
                        <a:pt x="2450" y="917"/>
                      </a:lnTo>
                      <a:lnTo>
                        <a:pt x="2450" y="914"/>
                      </a:lnTo>
                      <a:lnTo>
                        <a:pt x="2451" y="912"/>
                      </a:lnTo>
                      <a:lnTo>
                        <a:pt x="2451" y="906"/>
                      </a:lnTo>
                      <a:lnTo>
                        <a:pt x="2452" y="911"/>
                      </a:lnTo>
                      <a:lnTo>
                        <a:pt x="2452" y="906"/>
                      </a:lnTo>
                      <a:lnTo>
                        <a:pt x="2452" y="909"/>
                      </a:lnTo>
                      <a:lnTo>
                        <a:pt x="2453" y="911"/>
                      </a:lnTo>
                      <a:lnTo>
                        <a:pt x="2453" y="909"/>
                      </a:lnTo>
                      <a:lnTo>
                        <a:pt x="2454" y="900"/>
                      </a:lnTo>
                      <a:lnTo>
                        <a:pt x="2454" y="910"/>
                      </a:lnTo>
                      <a:lnTo>
                        <a:pt x="2454" y="903"/>
                      </a:lnTo>
                      <a:lnTo>
                        <a:pt x="2455" y="905"/>
                      </a:lnTo>
                      <a:lnTo>
                        <a:pt x="2455" y="900"/>
                      </a:lnTo>
                      <a:lnTo>
                        <a:pt x="2456" y="898"/>
                      </a:lnTo>
                      <a:lnTo>
                        <a:pt x="2456" y="898"/>
                      </a:lnTo>
                      <a:lnTo>
                        <a:pt x="2456" y="898"/>
                      </a:lnTo>
                      <a:lnTo>
                        <a:pt x="2457" y="900"/>
                      </a:lnTo>
                      <a:lnTo>
                        <a:pt x="2457" y="898"/>
                      </a:lnTo>
                      <a:lnTo>
                        <a:pt x="2458" y="900"/>
                      </a:lnTo>
                      <a:lnTo>
                        <a:pt x="2458" y="896"/>
                      </a:lnTo>
                      <a:lnTo>
                        <a:pt x="2458" y="898"/>
                      </a:lnTo>
                      <a:lnTo>
                        <a:pt x="2459" y="893"/>
                      </a:lnTo>
                      <a:lnTo>
                        <a:pt x="2459" y="892"/>
                      </a:lnTo>
                      <a:lnTo>
                        <a:pt x="2460" y="898"/>
                      </a:lnTo>
                      <a:lnTo>
                        <a:pt x="2460" y="898"/>
                      </a:lnTo>
                      <a:lnTo>
                        <a:pt x="2460" y="893"/>
                      </a:lnTo>
                      <a:lnTo>
                        <a:pt x="2461" y="888"/>
                      </a:lnTo>
                      <a:lnTo>
                        <a:pt x="2461" y="887"/>
                      </a:lnTo>
                      <a:lnTo>
                        <a:pt x="2462" y="888"/>
                      </a:lnTo>
                      <a:lnTo>
                        <a:pt x="2462" y="888"/>
                      </a:lnTo>
                      <a:lnTo>
                        <a:pt x="2462" y="887"/>
                      </a:lnTo>
                      <a:lnTo>
                        <a:pt x="2463" y="885"/>
                      </a:lnTo>
                      <a:lnTo>
                        <a:pt x="2463" y="881"/>
                      </a:lnTo>
                      <a:lnTo>
                        <a:pt x="2464" y="875"/>
                      </a:lnTo>
                      <a:lnTo>
                        <a:pt x="2464" y="874"/>
                      </a:lnTo>
                      <a:lnTo>
                        <a:pt x="2464" y="881"/>
                      </a:lnTo>
                      <a:lnTo>
                        <a:pt x="2465" y="883"/>
                      </a:lnTo>
                      <a:lnTo>
                        <a:pt x="2465" y="885"/>
                      </a:lnTo>
                      <a:lnTo>
                        <a:pt x="2466" y="886"/>
                      </a:lnTo>
                      <a:lnTo>
                        <a:pt x="2466" y="883"/>
                      </a:lnTo>
                      <a:lnTo>
                        <a:pt x="2466" y="885"/>
                      </a:lnTo>
                      <a:lnTo>
                        <a:pt x="2467" y="883"/>
                      </a:lnTo>
                      <a:lnTo>
                        <a:pt x="2467" y="883"/>
                      </a:lnTo>
                      <a:lnTo>
                        <a:pt x="2468" y="881"/>
                      </a:lnTo>
                      <a:lnTo>
                        <a:pt x="2468" y="883"/>
                      </a:lnTo>
                      <a:lnTo>
                        <a:pt x="2468" y="878"/>
                      </a:lnTo>
                      <a:lnTo>
                        <a:pt x="2469" y="868"/>
                      </a:lnTo>
                      <a:lnTo>
                        <a:pt x="2469" y="863"/>
                      </a:lnTo>
                      <a:lnTo>
                        <a:pt x="2470" y="874"/>
                      </a:lnTo>
                      <a:lnTo>
                        <a:pt x="2470" y="866"/>
                      </a:lnTo>
                      <a:lnTo>
                        <a:pt x="2470" y="868"/>
                      </a:lnTo>
                      <a:lnTo>
                        <a:pt x="2471" y="866"/>
                      </a:lnTo>
                      <a:lnTo>
                        <a:pt x="2471" y="864"/>
                      </a:lnTo>
                      <a:lnTo>
                        <a:pt x="2472" y="861"/>
                      </a:lnTo>
                      <a:lnTo>
                        <a:pt x="2472" y="859"/>
                      </a:lnTo>
                      <a:lnTo>
                        <a:pt x="2472" y="861"/>
                      </a:lnTo>
                      <a:lnTo>
                        <a:pt x="2473" y="863"/>
                      </a:lnTo>
                      <a:lnTo>
                        <a:pt x="2473" y="860"/>
                      </a:lnTo>
                      <a:lnTo>
                        <a:pt x="2474" y="858"/>
                      </a:lnTo>
                      <a:lnTo>
                        <a:pt x="2474" y="858"/>
                      </a:lnTo>
                      <a:lnTo>
                        <a:pt x="2474" y="851"/>
                      </a:lnTo>
                      <a:lnTo>
                        <a:pt x="2475" y="848"/>
                      </a:lnTo>
                      <a:lnTo>
                        <a:pt x="2475" y="849"/>
                      </a:lnTo>
                      <a:lnTo>
                        <a:pt x="2476" y="851"/>
                      </a:lnTo>
                      <a:lnTo>
                        <a:pt x="2476" y="852"/>
                      </a:lnTo>
                      <a:lnTo>
                        <a:pt x="2476" y="853"/>
                      </a:lnTo>
                      <a:lnTo>
                        <a:pt x="2477" y="857"/>
                      </a:lnTo>
                      <a:lnTo>
                        <a:pt x="2477" y="858"/>
                      </a:lnTo>
                      <a:lnTo>
                        <a:pt x="2478" y="854"/>
                      </a:lnTo>
                      <a:lnTo>
                        <a:pt x="2478" y="852"/>
                      </a:lnTo>
                      <a:lnTo>
                        <a:pt x="2478" y="854"/>
                      </a:lnTo>
                      <a:lnTo>
                        <a:pt x="2479" y="856"/>
                      </a:lnTo>
                      <a:lnTo>
                        <a:pt x="2479" y="848"/>
                      </a:lnTo>
                      <a:lnTo>
                        <a:pt x="2480" y="848"/>
                      </a:lnTo>
                      <a:lnTo>
                        <a:pt x="2480" y="852"/>
                      </a:lnTo>
                      <a:lnTo>
                        <a:pt x="2480" y="851"/>
                      </a:lnTo>
                      <a:lnTo>
                        <a:pt x="2481" y="849"/>
                      </a:lnTo>
                      <a:lnTo>
                        <a:pt x="2481" y="851"/>
                      </a:lnTo>
                      <a:lnTo>
                        <a:pt x="2482" y="847"/>
                      </a:lnTo>
                      <a:lnTo>
                        <a:pt x="2482" y="846"/>
                      </a:lnTo>
                      <a:lnTo>
                        <a:pt x="2482" y="846"/>
                      </a:lnTo>
                      <a:lnTo>
                        <a:pt x="2483" y="846"/>
                      </a:lnTo>
                      <a:lnTo>
                        <a:pt x="2483" y="844"/>
                      </a:lnTo>
                      <a:lnTo>
                        <a:pt x="2484" y="844"/>
                      </a:lnTo>
                      <a:lnTo>
                        <a:pt x="2484" y="840"/>
                      </a:lnTo>
                      <a:lnTo>
                        <a:pt x="2484" y="844"/>
                      </a:lnTo>
                      <a:lnTo>
                        <a:pt x="2485" y="838"/>
                      </a:lnTo>
                      <a:lnTo>
                        <a:pt x="2485" y="841"/>
                      </a:lnTo>
                      <a:lnTo>
                        <a:pt x="2486" y="840"/>
                      </a:lnTo>
                      <a:lnTo>
                        <a:pt x="2486" y="839"/>
                      </a:lnTo>
                      <a:lnTo>
                        <a:pt x="2486" y="835"/>
                      </a:lnTo>
                      <a:lnTo>
                        <a:pt x="2487" y="835"/>
                      </a:lnTo>
                      <a:lnTo>
                        <a:pt x="2487" y="835"/>
                      </a:lnTo>
                      <a:lnTo>
                        <a:pt x="2488" y="837"/>
                      </a:lnTo>
                      <a:lnTo>
                        <a:pt x="2488" y="839"/>
                      </a:lnTo>
                      <a:lnTo>
                        <a:pt x="2488" y="836"/>
                      </a:lnTo>
                      <a:lnTo>
                        <a:pt x="2489" y="837"/>
                      </a:lnTo>
                      <a:lnTo>
                        <a:pt x="2489" y="831"/>
                      </a:lnTo>
                      <a:lnTo>
                        <a:pt x="2490" y="832"/>
                      </a:lnTo>
                      <a:lnTo>
                        <a:pt x="2490" y="829"/>
                      </a:lnTo>
                      <a:lnTo>
                        <a:pt x="2490" y="831"/>
                      </a:lnTo>
                      <a:lnTo>
                        <a:pt x="2491" y="831"/>
                      </a:lnTo>
                      <a:lnTo>
                        <a:pt x="2491" y="831"/>
                      </a:lnTo>
                      <a:lnTo>
                        <a:pt x="2492" y="827"/>
                      </a:lnTo>
                      <a:lnTo>
                        <a:pt x="2492" y="829"/>
                      </a:lnTo>
                      <a:lnTo>
                        <a:pt x="2492" y="829"/>
                      </a:lnTo>
                      <a:lnTo>
                        <a:pt x="2493" y="829"/>
                      </a:lnTo>
                      <a:lnTo>
                        <a:pt x="2493" y="831"/>
                      </a:lnTo>
                      <a:lnTo>
                        <a:pt x="2494" y="827"/>
                      </a:lnTo>
                      <a:lnTo>
                        <a:pt x="2494" y="827"/>
                      </a:lnTo>
                      <a:lnTo>
                        <a:pt x="2494" y="824"/>
                      </a:lnTo>
                      <a:lnTo>
                        <a:pt x="2495" y="824"/>
                      </a:lnTo>
                      <a:lnTo>
                        <a:pt x="2495" y="821"/>
                      </a:lnTo>
                      <a:lnTo>
                        <a:pt x="2496" y="824"/>
                      </a:lnTo>
                      <a:lnTo>
                        <a:pt x="2496" y="824"/>
                      </a:lnTo>
                      <a:lnTo>
                        <a:pt x="2496" y="821"/>
                      </a:lnTo>
                      <a:lnTo>
                        <a:pt x="2497" y="821"/>
                      </a:lnTo>
                      <a:lnTo>
                        <a:pt x="2497" y="816"/>
                      </a:lnTo>
                      <a:lnTo>
                        <a:pt x="2498" y="816"/>
                      </a:lnTo>
                      <a:lnTo>
                        <a:pt x="2498" y="812"/>
                      </a:lnTo>
                      <a:lnTo>
                        <a:pt x="2498" y="816"/>
                      </a:lnTo>
                      <a:lnTo>
                        <a:pt x="2499" y="814"/>
                      </a:lnTo>
                      <a:lnTo>
                        <a:pt x="2499" y="814"/>
                      </a:lnTo>
                      <a:lnTo>
                        <a:pt x="2500" y="812"/>
                      </a:lnTo>
                      <a:lnTo>
                        <a:pt x="2500" y="811"/>
                      </a:lnTo>
                      <a:lnTo>
                        <a:pt x="2500" y="807"/>
                      </a:lnTo>
                      <a:lnTo>
                        <a:pt x="2501" y="818"/>
                      </a:lnTo>
                      <a:lnTo>
                        <a:pt x="2501" y="818"/>
                      </a:lnTo>
                      <a:lnTo>
                        <a:pt x="2502" y="815"/>
                      </a:lnTo>
                      <a:lnTo>
                        <a:pt x="2502" y="814"/>
                      </a:lnTo>
                      <a:lnTo>
                        <a:pt x="2502" y="816"/>
                      </a:lnTo>
                      <a:lnTo>
                        <a:pt x="2503" y="818"/>
                      </a:lnTo>
                      <a:lnTo>
                        <a:pt x="2503" y="815"/>
                      </a:lnTo>
                      <a:lnTo>
                        <a:pt x="2504" y="817"/>
                      </a:lnTo>
                      <a:lnTo>
                        <a:pt x="2504" y="817"/>
                      </a:lnTo>
                      <a:lnTo>
                        <a:pt x="2504" y="811"/>
                      </a:lnTo>
                      <a:lnTo>
                        <a:pt x="2505" y="814"/>
                      </a:lnTo>
                      <a:lnTo>
                        <a:pt x="2505" y="811"/>
                      </a:lnTo>
                      <a:lnTo>
                        <a:pt x="2506" y="810"/>
                      </a:lnTo>
                      <a:lnTo>
                        <a:pt x="2506" y="814"/>
                      </a:lnTo>
                      <a:lnTo>
                        <a:pt x="2506" y="812"/>
                      </a:lnTo>
                      <a:lnTo>
                        <a:pt x="2507" y="812"/>
                      </a:lnTo>
                      <a:lnTo>
                        <a:pt x="2507" y="812"/>
                      </a:lnTo>
                      <a:lnTo>
                        <a:pt x="2508" y="815"/>
                      </a:lnTo>
                      <a:lnTo>
                        <a:pt x="2508" y="821"/>
                      </a:lnTo>
                      <a:lnTo>
                        <a:pt x="2508" y="826"/>
                      </a:lnTo>
                      <a:lnTo>
                        <a:pt x="2509" y="824"/>
                      </a:lnTo>
                      <a:lnTo>
                        <a:pt x="2509" y="818"/>
                      </a:lnTo>
                      <a:lnTo>
                        <a:pt x="2510" y="814"/>
                      </a:lnTo>
                      <a:lnTo>
                        <a:pt x="2510" y="810"/>
                      </a:lnTo>
                      <a:lnTo>
                        <a:pt x="2510" y="807"/>
                      </a:lnTo>
                      <a:lnTo>
                        <a:pt x="2511" y="800"/>
                      </a:lnTo>
                      <a:lnTo>
                        <a:pt x="2511" y="807"/>
                      </a:lnTo>
                      <a:lnTo>
                        <a:pt x="2512" y="807"/>
                      </a:lnTo>
                      <a:lnTo>
                        <a:pt x="2512" y="809"/>
                      </a:lnTo>
                      <a:lnTo>
                        <a:pt x="2513" y="809"/>
                      </a:lnTo>
                      <a:lnTo>
                        <a:pt x="2513" y="802"/>
                      </a:lnTo>
                      <a:lnTo>
                        <a:pt x="2513" y="800"/>
                      </a:lnTo>
                      <a:lnTo>
                        <a:pt x="2514" y="798"/>
                      </a:lnTo>
                      <a:lnTo>
                        <a:pt x="2514" y="799"/>
                      </a:lnTo>
                      <a:lnTo>
                        <a:pt x="2515" y="796"/>
                      </a:lnTo>
                      <a:lnTo>
                        <a:pt x="2515" y="801"/>
                      </a:lnTo>
                      <a:lnTo>
                        <a:pt x="2515" y="803"/>
                      </a:lnTo>
                      <a:lnTo>
                        <a:pt x="2516" y="799"/>
                      </a:lnTo>
                      <a:lnTo>
                        <a:pt x="2516" y="794"/>
                      </a:lnTo>
                      <a:lnTo>
                        <a:pt x="2517" y="804"/>
                      </a:lnTo>
                      <a:lnTo>
                        <a:pt x="2517" y="800"/>
                      </a:lnTo>
                      <a:lnTo>
                        <a:pt x="2517" y="797"/>
                      </a:lnTo>
                      <a:lnTo>
                        <a:pt x="2518" y="797"/>
                      </a:lnTo>
                      <a:lnTo>
                        <a:pt x="2518" y="798"/>
                      </a:lnTo>
                      <a:lnTo>
                        <a:pt x="2519" y="795"/>
                      </a:lnTo>
                      <a:lnTo>
                        <a:pt x="2519" y="797"/>
                      </a:lnTo>
                      <a:lnTo>
                        <a:pt x="2519" y="799"/>
                      </a:lnTo>
                      <a:lnTo>
                        <a:pt x="2520" y="799"/>
                      </a:lnTo>
                      <a:lnTo>
                        <a:pt x="2520" y="799"/>
                      </a:lnTo>
                      <a:lnTo>
                        <a:pt x="2521" y="797"/>
                      </a:lnTo>
                      <a:lnTo>
                        <a:pt x="2521" y="797"/>
                      </a:lnTo>
                      <a:lnTo>
                        <a:pt x="2521" y="793"/>
                      </a:lnTo>
                      <a:lnTo>
                        <a:pt x="2522" y="797"/>
                      </a:lnTo>
                      <a:lnTo>
                        <a:pt x="2522" y="798"/>
                      </a:lnTo>
                      <a:lnTo>
                        <a:pt x="2523" y="795"/>
                      </a:lnTo>
                      <a:lnTo>
                        <a:pt x="2523" y="792"/>
                      </a:lnTo>
                      <a:lnTo>
                        <a:pt x="2523" y="787"/>
                      </a:lnTo>
                      <a:lnTo>
                        <a:pt x="2524" y="790"/>
                      </a:lnTo>
                      <a:lnTo>
                        <a:pt x="2524" y="792"/>
                      </a:lnTo>
                      <a:lnTo>
                        <a:pt x="2525" y="790"/>
                      </a:lnTo>
                      <a:lnTo>
                        <a:pt x="2525" y="792"/>
                      </a:lnTo>
                      <a:lnTo>
                        <a:pt x="2525" y="790"/>
                      </a:lnTo>
                      <a:lnTo>
                        <a:pt x="2526" y="789"/>
                      </a:lnTo>
                      <a:lnTo>
                        <a:pt x="2526" y="784"/>
                      </a:lnTo>
                      <a:lnTo>
                        <a:pt x="2527" y="784"/>
                      </a:lnTo>
                      <a:lnTo>
                        <a:pt x="2527" y="790"/>
                      </a:lnTo>
                      <a:lnTo>
                        <a:pt x="2527" y="785"/>
                      </a:lnTo>
                      <a:lnTo>
                        <a:pt x="2528" y="783"/>
                      </a:lnTo>
                      <a:lnTo>
                        <a:pt x="2528" y="787"/>
                      </a:lnTo>
                      <a:lnTo>
                        <a:pt x="2529" y="786"/>
                      </a:lnTo>
                      <a:lnTo>
                        <a:pt x="2529" y="787"/>
                      </a:lnTo>
                      <a:lnTo>
                        <a:pt x="2529" y="784"/>
                      </a:lnTo>
                      <a:lnTo>
                        <a:pt x="2530" y="785"/>
                      </a:lnTo>
                      <a:lnTo>
                        <a:pt x="2530" y="787"/>
                      </a:lnTo>
                      <a:lnTo>
                        <a:pt x="2531" y="790"/>
                      </a:lnTo>
                      <a:lnTo>
                        <a:pt x="2531" y="792"/>
                      </a:lnTo>
                      <a:lnTo>
                        <a:pt x="2531" y="787"/>
                      </a:lnTo>
                      <a:lnTo>
                        <a:pt x="2532" y="784"/>
                      </a:lnTo>
                      <a:lnTo>
                        <a:pt x="2532" y="795"/>
                      </a:lnTo>
                      <a:lnTo>
                        <a:pt x="2533" y="790"/>
                      </a:lnTo>
                      <a:lnTo>
                        <a:pt x="2533" y="792"/>
                      </a:lnTo>
                      <a:lnTo>
                        <a:pt x="2533" y="789"/>
                      </a:lnTo>
                      <a:lnTo>
                        <a:pt x="2534" y="790"/>
                      </a:lnTo>
                      <a:lnTo>
                        <a:pt x="2534" y="781"/>
                      </a:lnTo>
                      <a:lnTo>
                        <a:pt x="2535" y="778"/>
                      </a:lnTo>
                      <a:lnTo>
                        <a:pt x="2535" y="779"/>
                      </a:lnTo>
                      <a:lnTo>
                        <a:pt x="2535" y="779"/>
                      </a:lnTo>
                      <a:lnTo>
                        <a:pt x="2536" y="778"/>
                      </a:lnTo>
                      <a:lnTo>
                        <a:pt x="2536" y="780"/>
                      </a:lnTo>
                      <a:lnTo>
                        <a:pt x="2537" y="780"/>
                      </a:lnTo>
                      <a:lnTo>
                        <a:pt x="2537" y="775"/>
                      </a:lnTo>
                      <a:lnTo>
                        <a:pt x="2537" y="777"/>
                      </a:lnTo>
                      <a:lnTo>
                        <a:pt x="2538" y="775"/>
                      </a:lnTo>
                      <a:lnTo>
                        <a:pt x="2538" y="775"/>
                      </a:lnTo>
                      <a:lnTo>
                        <a:pt x="2539" y="777"/>
                      </a:lnTo>
                      <a:lnTo>
                        <a:pt x="2539" y="772"/>
                      </a:lnTo>
                      <a:lnTo>
                        <a:pt x="2539" y="775"/>
                      </a:lnTo>
                      <a:lnTo>
                        <a:pt x="2540" y="775"/>
                      </a:lnTo>
                      <a:lnTo>
                        <a:pt x="2540" y="775"/>
                      </a:lnTo>
                      <a:lnTo>
                        <a:pt x="2541" y="777"/>
                      </a:lnTo>
                      <a:lnTo>
                        <a:pt x="2541" y="773"/>
                      </a:lnTo>
                      <a:lnTo>
                        <a:pt x="2541" y="766"/>
                      </a:lnTo>
                      <a:lnTo>
                        <a:pt x="2542" y="761"/>
                      </a:lnTo>
                      <a:lnTo>
                        <a:pt x="2542" y="758"/>
                      </a:lnTo>
                      <a:lnTo>
                        <a:pt x="2543" y="768"/>
                      </a:lnTo>
                      <a:lnTo>
                        <a:pt x="2543" y="767"/>
                      </a:lnTo>
                      <a:lnTo>
                        <a:pt x="2543" y="770"/>
                      </a:lnTo>
                      <a:lnTo>
                        <a:pt x="2544" y="777"/>
                      </a:lnTo>
                      <a:lnTo>
                        <a:pt x="2544" y="773"/>
                      </a:lnTo>
                      <a:lnTo>
                        <a:pt x="2545" y="775"/>
                      </a:lnTo>
                      <a:lnTo>
                        <a:pt x="2545" y="775"/>
                      </a:lnTo>
                      <a:lnTo>
                        <a:pt x="2545" y="775"/>
                      </a:lnTo>
                      <a:lnTo>
                        <a:pt x="2546" y="772"/>
                      </a:lnTo>
                      <a:lnTo>
                        <a:pt x="2546" y="775"/>
                      </a:lnTo>
                      <a:lnTo>
                        <a:pt x="2547" y="770"/>
                      </a:lnTo>
                      <a:lnTo>
                        <a:pt x="2547" y="769"/>
                      </a:lnTo>
                      <a:lnTo>
                        <a:pt x="2547" y="762"/>
                      </a:lnTo>
                      <a:lnTo>
                        <a:pt x="2548" y="775"/>
                      </a:lnTo>
                      <a:lnTo>
                        <a:pt x="2548" y="770"/>
                      </a:lnTo>
                      <a:lnTo>
                        <a:pt x="2549" y="770"/>
                      </a:lnTo>
                      <a:lnTo>
                        <a:pt x="2549" y="768"/>
                      </a:lnTo>
                      <a:lnTo>
                        <a:pt x="2549" y="770"/>
                      </a:lnTo>
                      <a:lnTo>
                        <a:pt x="2550" y="770"/>
                      </a:lnTo>
                      <a:lnTo>
                        <a:pt x="2550" y="768"/>
                      </a:lnTo>
                      <a:lnTo>
                        <a:pt x="2551" y="770"/>
                      </a:lnTo>
                      <a:lnTo>
                        <a:pt x="2551" y="770"/>
                      </a:lnTo>
                      <a:lnTo>
                        <a:pt x="2551" y="768"/>
                      </a:lnTo>
                      <a:lnTo>
                        <a:pt x="2552" y="765"/>
                      </a:lnTo>
                      <a:lnTo>
                        <a:pt x="2552" y="766"/>
                      </a:lnTo>
                      <a:lnTo>
                        <a:pt x="2553" y="762"/>
                      </a:lnTo>
                      <a:lnTo>
                        <a:pt x="2553" y="765"/>
                      </a:lnTo>
                      <a:lnTo>
                        <a:pt x="2553" y="762"/>
                      </a:lnTo>
                      <a:lnTo>
                        <a:pt x="2554" y="760"/>
                      </a:lnTo>
                      <a:lnTo>
                        <a:pt x="2554" y="764"/>
                      </a:lnTo>
                      <a:lnTo>
                        <a:pt x="2555" y="758"/>
                      </a:lnTo>
                      <a:lnTo>
                        <a:pt x="2555" y="761"/>
                      </a:lnTo>
                      <a:lnTo>
                        <a:pt x="2555" y="766"/>
                      </a:lnTo>
                      <a:lnTo>
                        <a:pt x="2556" y="763"/>
                      </a:lnTo>
                      <a:lnTo>
                        <a:pt x="2556" y="761"/>
                      </a:lnTo>
                      <a:lnTo>
                        <a:pt x="2557" y="762"/>
                      </a:lnTo>
                      <a:lnTo>
                        <a:pt x="2557" y="761"/>
                      </a:lnTo>
                      <a:lnTo>
                        <a:pt x="2557" y="764"/>
                      </a:lnTo>
                      <a:lnTo>
                        <a:pt x="2558" y="757"/>
                      </a:lnTo>
                      <a:lnTo>
                        <a:pt x="2558" y="764"/>
                      </a:lnTo>
                      <a:lnTo>
                        <a:pt x="2559" y="766"/>
                      </a:lnTo>
                      <a:lnTo>
                        <a:pt x="2559" y="762"/>
                      </a:lnTo>
                      <a:lnTo>
                        <a:pt x="2559" y="760"/>
                      </a:lnTo>
                      <a:lnTo>
                        <a:pt x="2560" y="755"/>
                      </a:lnTo>
                      <a:lnTo>
                        <a:pt x="2560" y="760"/>
                      </a:lnTo>
                      <a:lnTo>
                        <a:pt x="2561" y="760"/>
                      </a:lnTo>
                      <a:lnTo>
                        <a:pt x="2561" y="761"/>
                      </a:lnTo>
                      <a:lnTo>
                        <a:pt x="2561" y="760"/>
                      </a:lnTo>
                      <a:lnTo>
                        <a:pt x="2562" y="763"/>
                      </a:lnTo>
                      <a:lnTo>
                        <a:pt x="2562" y="764"/>
                      </a:lnTo>
                      <a:lnTo>
                        <a:pt x="2563" y="760"/>
                      </a:lnTo>
                      <a:lnTo>
                        <a:pt x="2563" y="753"/>
                      </a:lnTo>
                      <a:lnTo>
                        <a:pt x="2563" y="761"/>
                      </a:lnTo>
                      <a:lnTo>
                        <a:pt x="2564" y="756"/>
                      </a:lnTo>
                      <a:lnTo>
                        <a:pt x="2564" y="753"/>
                      </a:lnTo>
                      <a:lnTo>
                        <a:pt x="2565" y="749"/>
                      </a:lnTo>
                      <a:lnTo>
                        <a:pt x="2565" y="748"/>
                      </a:lnTo>
                      <a:lnTo>
                        <a:pt x="2565" y="747"/>
                      </a:lnTo>
                      <a:lnTo>
                        <a:pt x="2566" y="743"/>
                      </a:lnTo>
                      <a:lnTo>
                        <a:pt x="2566" y="750"/>
                      </a:lnTo>
                      <a:lnTo>
                        <a:pt x="2567" y="744"/>
                      </a:lnTo>
                      <a:lnTo>
                        <a:pt x="2567" y="747"/>
                      </a:lnTo>
                      <a:lnTo>
                        <a:pt x="2567" y="747"/>
                      </a:lnTo>
                      <a:lnTo>
                        <a:pt x="2568" y="749"/>
                      </a:lnTo>
                      <a:lnTo>
                        <a:pt x="2568" y="748"/>
                      </a:lnTo>
                      <a:lnTo>
                        <a:pt x="2569" y="753"/>
                      </a:lnTo>
                      <a:lnTo>
                        <a:pt x="2569" y="757"/>
                      </a:lnTo>
                      <a:lnTo>
                        <a:pt x="2569" y="755"/>
                      </a:lnTo>
                      <a:lnTo>
                        <a:pt x="2570" y="750"/>
                      </a:lnTo>
                      <a:lnTo>
                        <a:pt x="2570" y="748"/>
                      </a:lnTo>
                      <a:lnTo>
                        <a:pt x="2571" y="753"/>
                      </a:lnTo>
                      <a:lnTo>
                        <a:pt x="2571" y="755"/>
                      </a:lnTo>
                      <a:lnTo>
                        <a:pt x="2571" y="760"/>
                      </a:lnTo>
                      <a:lnTo>
                        <a:pt x="2572" y="757"/>
                      </a:lnTo>
                      <a:lnTo>
                        <a:pt x="2572" y="760"/>
                      </a:lnTo>
                      <a:lnTo>
                        <a:pt x="2573" y="753"/>
                      </a:lnTo>
                      <a:lnTo>
                        <a:pt x="2573" y="752"/>
                      </a:lnTo>
                      <a:lnTo>
                        <a:pt x="2573" y="747"/>
                      </a:lnTo>
                      <a:lnTo>
                        <a:pt x="2574" y="757"/>
                      </a:lnTo>
                      <a:lnTo>
                        <a:pt x="2574" y="760"/>
                      </a:lnTo>
                      <a:lnTo>
                        <a:pt x="2575" y="758"/>
                      </a:lnTo>
                      <a:lnTo>
                        <a:pt x="2575" y="764"/>
                      </a:lnTo>
                      <a:lnTo>
                        <a:pt x="2576" y="762"/>
                      </a:lnTo>
                      <a:lnTo>
                        <a:pt x="2576" y="761"/>
                      </a:lnTo>
                      <a:lnTo>
                        <a:pt x="2576" y="758"/>
                      </a:lnTo>
                      <a:lnTo>
                        <a:pt x="2577" y="757"/>
                      </a:lnTo>
                      <a:lnTo>
                        <a:pt x="2577" y="753"/>
                      </a:lnTo>
                      <a:lnTo>
                        <a:pt x="2578" y="752"/>
                      </a:lnTo>
                      <a:lnTo>
                        <a:pt x="2578" y="747"/>
                      </a:lnTo>
                      <a:lnTo>
                        <a:pt x="2578" y="752"/>
                      </a:lnTo>
                      <a:lnTo>
                        <a:pt x="2579" y="745"/>
                      </a:lnTo>
                      <a:lnTo>
                        <a:pt x="2579" y="753"/>
                      </a:lnTo>
                      <a:lnTo>
                        <a:pt x="2580" y="750"/>
                      </a:lnTo>
                      <a:lnTo>
                        <a:pt x="2580" y="748"/>
                      </a:lnTo>
                      <a:lnTo>
                        <a:pt x="2580" y="744"/>
                      </a:lnTo>
                      <a:lnTo>
                        <a:pt x="2581" y="750"/>
                      </a:lnTo>
                      <a:lnTo>
                        <a:pt x="2581" y="752"/>
                      </a:lnTo>
                      <a:lnTo>
                        <a:pt x="2582" y="753"/>
                      </a:lnTo>
                      <a:lnTo>
                        <a:pt x="2582" y="752"/>
                      </a:lnTo>
                      <a:lnTo>
                        <a:pt x="2582" y="748"/>
                      </a:lnTo>
                      <a:lnTo>
                        <a:pt x="2583" y="747"/>
                      </a:lnTo>
                      <a:lnTo>
                        <a:pt x="2583" y="743"/>
                      </a:lnTo>
                      <a:lnTo>
                        <a:pt x="2584" y="746"/>
                      </a:lnTo>
                      <a:lnTo>
                        <a:pt x="2584" y="745"/>
                      </a:lnTo>
                      <a:lnTo>
                        <a:pt x="2584" y="748"/>
                      </a:lnTo>
                      <a:lnTo>
                        <a:pt x="2585" y="746"/>
                      </a:lnTo>
                      <a:lnTo>
                        <a:pt x="2585" y="750"/>
                      </a:lnTo>
                      <a:lnTo>
                        <a:pt x="2586" y="746"/>
                      </a:lnTo>
                      <a:lnTo>
                        <a:pt x="2586" y="743"/>
                      </a:lnTo>
                      <a:lnTo>
                        <a:pt x="2586" y="743"/>
                      </a:lnTo>
                      <a:lnTo>
                        <a:pt x="2587" y="746"/>
                      </a:lnTo>
                      <a:lnTo>
                        <a:pt x="2587" y="746"/>
                      </a:lnTo>
                      <a:lnTo>
                        <a:pt x="2588" y="750"/>
                      </a:lnTo>
                      <a:lnTo>
                        <a:pt x="2588" y="750"/>
                      </a:lnTo>
                      <a:lnTo>
                        <a:pt x="2588" y="743"/>
                      </a:lnTo>
                      <a:lnTo>
                        <a:pt x="2589" y="745"/>
                      </a:lnTo>
                      <a:lnTo>
                        <a:pt x="2589" y="743"/>
                      </a:lnTo>
                      <a:lnTo>
                        <a:pt x="2590" y="749"/>
                      </a:lnTo>
                      <a:lnTo>
                        <a:pt x="2590" y="750"/>
                      </a:lnTo>
                      <a:lnTo>
                        <a:pt x="2590" y="749"/>
                      </a:lnTo>
                      <a:lnTo>
                        <a:pt x="2591" y="749"/>
                      </a:lnTo>
                      <a:lnTo>
                        <a:pt x="2591" y="747"/>
                      </a:lnTo>
                      <a:lnTo>
                        <a:pt x="2592" y="746"/>
                      </a:lnTo>
                      <a:lnTo>
                        <a:pt x="2592" y="745"/>
                      </a:lnTo>
                      <a:lnTo>
                        <a:pt x="2592" y="746"/>
                      </a:lnTo>
                      <a:lnTo>
                        <a:pt x="2593" y="744"/>
                      </a:lnTo>
                      <a:lnTo>
                        <a:pt x="2593" y="746"/>
                      </a:lnTo>
                      <a:lnTo>
                        <a:pt x="2594" y="746"/>
                      </a:lnTo>
                      <a:lnTo>
                        <a:pt x="2594" y="745"/>
                      </a:lnTo>
                      <a:lnTo>
                        <a:pt x="2594" y="738"/>
                      </a:lnTo>
                      <a:lnTo>
                        <a:pt x="2595" y="750"/>
                      </a:lnTo>
                      <a:lnTo>
                        <a:pt x="2595" y="744"/>
                      </a:lnTo>
                      <a:lnTo>
                        <a:pt x="2596" y="743"/>
                      </a:lnTo>
                      <a:lnTo>
                        <a:pt x="2596" y="740"/>
                      </a:lnTo>
                      <a:lnTo>
                        <a:pt x="2596" y="745"/>
                      </a:lnTo>
                      <a:lnTo>
                        <a:pt x="2597" y="744"/>
                      </a:lnTo>
                      <a:lnTo>
                        <a:pt x="2597" y="750"/>
                      </a:lnTo>
                      <a:lnTo>
                        <a:pt x="2598" y="753"/>
                      </a:lnTo>
                      <a:lnTo>
                        <a:pt x="2598" y="752"/>
                      </a:lnTo>
                      <a:lnTo>
                        <a:pt x="2598" y="753"/>
                      </a:lnTo>
                      <a:lnTo>
                        <a:pt x="2599" y="753"/>
                      </a:lnTo>
                      <a:lnTo>
                        <a:pt x="2599" y="755"/>
                      </a:lnTo>
                      <a:lnTo>
                        <a:pt x="2600" y="753"/>
                      </a:lnTo>
                      <a:lnTo>
                        <a:pt x="2600" y="753"/>
                      </a:lnTo>
                      <a:lnTo>
                        <a:pt x="2600" y="755"/>
                      </a:lnTo>
                      <a:lnTo>
                        <a:pt x="2601" y="753"/>
                      </a:lnTo>
                      <a:lnTo>
                        <a:pt x="2601" y="750"/>
                      </a:lnTo>
                      <a:lnTo>
                        <a:pt x="2602" y="744"/>
                      </a:lnTo>
                      <a:lnTo>
                        <a:pt x="2602" y="746"/>
                      </a:lnTo>
                      <a:lnTo>
                        <a:pt x="2602" y="748"/>
                      </a:lnTo>
                      <a:lnTo>
                        <a:pt x="2603" y="745"/>
                      </a:lnTo>
                      <a:lnTo>
                        <a:pt x="2603" y="747"/>
                      </a:lnTo>
                      <a:lnTo>
                        <a:pt x="2604" y="742"/>
                      </a:lnTo>
                      <a:lnTo>
                        <a:pt x="2604" y="738"/>
                      </a:lnTo>
                      <a:lnTo>
                        <a:pt x="2604" y="736"/>
                      </a:lnTo>
                      <a:lnTo>
                        <a:pt x="2605" y="733"/>
                      </a:lnTo>
                      <a:lnTo>
                        <a:pt x="2605" y="738"/>
                      </a:lnTo>
                      <a:lnTo>
                        <a:pt x="2606" y="738"/>
                      </a:lnTo>
                      <a:lnTo>
                        <a:pt x="2606" y="740"/>
                      </a:lnTo>
                      <a:lnTo>
                        <a:pt x="2606" y="744"/>
                      </a:lnTo>
                      <a:lnTo>
                        <a:pt x="2607" y="743"/>
                      </a:lnTo>
                      <a:lnTo>
                        <a:pt x="2607" y="743"/>
                      </a:lnTo>
                      <a:lnTo>
                        <a:pt x="2608" y="740"/>
                      </a:lnTo>
                      <a:lnTo>
                        <a:pt x="2608" y="740"/>
                      </a:lnTo>
                      <a:lnTo>
                        <a:pt x="2608" y="735"/>
                      </a:lnTo>
                      <a:lnTo>
                        <a:pt x="2609" y="731"/>
                      </a:lnTo>
                      <a:lnTo>
                        <a:pt x="2609" y="733"/>
                      </a:lnTo>
                      <a:lnTo>
                        <a:pt x="2610" y="735"/>
                      </a:lnTo>
                      <a:lnTo>
                        <a:pt x="2610" y="733"/>
                      </a:lnTo>
                      <a:lnTo>
                        <a:pt x="2610" y="744"/>
                      </a:lnTo>
                      <a:lnTo>
                        <a:pt x="2611" y="741"/>
                      </a:lnTo>
                      <a:lnTo>
                        <a:pt x="2611" y="741"/>
                      </a:lnTo>
                      <a:lnTo>
                        <a:pt x="2612" y="739"/>
                      </a:lnTo>
                      <a:lnTo>
                        <a:pt x="2612" y="740"/>
                      </a:lnTo>
                      <a:lnTo>
                        <a:pt x="2612" y="741"/>
                      </a:lnTo>
                      <a:lnTo>
                        <a:pt x="2613" y="743"/>
                      </a:lnTo>
                      <a:lnTo>
                        <a:pt x="2613" y="742"/>
                      </a:lnTo>
                      <a:lnTo>
                        <a:pt x="2614" y="745"/>
                      </a:lnTo>
                      <a:lnTo>
                        <a:pt x="2614" y="741"/>
                      </a:lnTo>
                      <a:lnTo>
                        <a:pt x="2614" y="739"/>
                      </a:lnTo>
                      <a:lnTo>
                        <a:pt x="2615" y="742"/>
                      </a:lnTo>
                      <a:lnTo>
                        <a:pt x="2615" y="740"/>
                      </a:lnTo>
                      <a:lnTo>
                        <a:pt x="2616" y="745"/>
                      </a:lnTo>
                      <a:lnTo>
                        <a:pt x="2616" y="747"/>
                      </a:lnTo>
                      <a:lnTo>
                        <a:pt x="2616" y="744"/>
                      </a:lnTo>
                      <a:lnTo>
                        <a:pt x="2617" y="745"/>
                      </a:lnTo>
                      <a:lnTo>
                        <a:pt x="2617" y="742"/>
                      </a:lnTo>
                      <a:lnTo>
                        <a:pt x="2618" y="748"/>
                      </a:lnTo>
                      <a:lnTo>
                        <a:pt x="2618" y="750"/>
                      </a:lnTo>
                      <a:lnTo>
                        <a:pt x="2618" y="745"/>
                      </a:lnTo>
                      <a:lnTo>
                        <a:pt x="2619" y="744"/>
                      </a:lnTo>
                      <a:lnTo>
                        <a:pt x="2619" y="742"/>
                      </a:lnTo>
                      <a:lnTo>
                        <a:pt x="2620" y="744"/>
                      </a:lnTo>
                      <a:lnTo>
                        <a:pt x="2620" y="743"/>
                      </a:lnTo>
                      <a:lnTo>
                        <a:pt x="2620" y="738"/>
                      </a:lnTo>
                      <a:lnTo>
                        <a:pt x="2621" y="746"/>
                      </a:lnTo>
                      <a:lnTo>
                        <a:pt x="2621" y="743"/>
                      </a:lnTo>
                      <a:lnTo>
                        <a:pt x="2622" y="743"/>
                      </a:lnTo>
                      <a:lnTo>
                        <a:pt x="2622" y="746"/>
                      </a:lnTo>
                      <a:lnTo>
                        <a:pt x="2622" y="744"/>
                      </a:lnTo>
                      <a:lnTo>
                        <a:pt x="2623" y="743"/>
                      </a:lnTo>
                      <a:lnTo>
                        <a:pt x="2623" y="745"/>
                      </a:lnTo>
                      <a:lnTo>
                        <a:pt x="2624" y="745"/>
                      </a:lnTo>
                      <a:lnTo>
                        <a:pt x="2624" y="746"/>
                      </a:lnTo>
                      <a:lnTo>
                        <a:pt x="2624" y="745"/>
                      </a:lnTo>
                      <a:lnTo>
                        <a:pt x="2625" y="744"/>
                      </a:lnTo>
                      <a:lnTo>
                        <a:pt x="2625" y="744"/>
                      </a:lnTo>
                      <a:lnTo>
                        <a:pt x="2626" y="735"/>
                      </a:lnTo>
                      <a:lnTo>
                        <a:pt x="2626" y="746"/>
                      </a:lnTo>
                      <a:lnTo>
                        <a:pt x="2626" y="742"/>
                      </a:lnTo>
                      <a:lnTo>
                        <a:pt x="2627" y="744"/>
                      </a:lnTo>
                      <a:lnTo>
                        <a:pt x="2627" y="742"/>
                      </a:lnTo>
                      <a:lnTo>
                        <a:pt x="2628" y="741"/>
                      </a:lnTo>
                      <a:lnTo>
                        <a:pt x="2628" y="743"/>
                      </a:lnTo>
                      <a:lnTo>
                        <a:pt x="2628" y="749"/>
                      </a:lnTo>
                      <a:lnTo>
                        <a:pt x="2629" y="750"/>
                      </a:lnTo>
                      <a:lnTo>
                        <a:pt x="2629" y="745"/>
                      </a:lnTo>
                      <a:lnTo>
                        <a:pt x="2630" y="727"/>
                      </a:lnTo>
                      <a:lnTo>
                        <a:pt x="2630" y="604"/>
                      </a:lnTo>
                      <a:lnTo>
                        <a:pt x="2630" y="380"/>
                      </a:lnTo>
                      <a:lnTo>
                        <a:pt x="2631" y="177"/>
                      </a:lnTo>
                      <a:lnTo>
                        <a:pt x="2631" y="69"/>
                      </a:lnTo>
                      <a:lnTo>
                        <a:pt x="2632" y="47"/>
                      </a:lnTo>
                      <a:lnTo>
                        <a:pt x="2632" y="74"/>
                      </a:lnTo>
                      <a:lnTo>
                        <a:pt x="2632" y="116"/>
                      </a:lnTo>
                      <a:lnTo>
                        <a:pt x="2633" y="155"/>
                      </a:lnTo>
                      <a:lnTo>
                        <a:pt x="2633" y="189"/>
                      </a:lnTo>
                      <a:lnTo>
                        <a:pt x="2634" y="221"/>
                      </a:lnTo>
                      <a:lnTo>
                        <a:pt x="2634" y="246"/>
                      </a:lnTo>
                      <a:lnTo>
                        <a:pt x="2634" y="273"/>
                      </a:lnTo>
                      <a:lnTo>
                        <a:pt x="2635" y="297"/>
                      </a:lnTo>
                      <a:lnTo>
                        <a:pt x="2635" y="311"/>
                      </a:lnTo>
                      <a:lnTo>
                        <a:pt x="2636" y="327"/>
                      </a:lnTo>
                      <a:lnTo>
                        <a:pt x="2636" y="337"/>
                      </a:lnTo>
                      <a:lnTo>
                        <a:pt x="2636" y="354"/>
                      </a:lnTo>
                      <a:lnTo>
                        <a:pt x="2637" y="363"/>
                      </a:lnTo>
                      <a:lnTo>
                        <a:pt x="2637" y="371"/>
                      </a:lnTo>
                      <a:lnTo>
                        <a:pt x="2638" y="379"/>
                      </a:lnTo>
                      <a:lnTo>
                        <a:pt x="2638" y="391"/>
                      </a:lnTo>
                      <a:lnTo>
                        <a:pt x="2639" y="400"/>
                      </a:lnTo>
                      <a:lnTo>
                        <a:pt x="2639" y="404"/>
                      </a:lnTo>
                      <a:lnTo>
                        <a:pt x="2639" y="413"/>
                      </a:lnTo>
                      <a:lnTo>
                        <a:pt x="2640" y="418"/>
                      </a:lnTo>
                      <a:lnTo>
                        <a:pt x="2640" y="423"/>
                      </a:lnTo>
                      <a:lnTo>
                        <a:pt x="2641" y="423"/>
                      </a:lnTo>
                      <a:lnTo>
                        <a:pt x="2641" y="426"/>
                      </a:lnTo>
                      <a:lnTo>
                        <a:pt x="2641" y="430"/>
                      </a:lnTo>
                      <a:lnTo>
                        <a:pt x="2642" y="451"/>
                      </a:lnTo>
                      <a:lnTo>
                        <a:pt x="2642" y="451"/>
                      </a:lnTo>
                      <a:lnTo>
                        <a:pt x="2643" y="460"/>
                      </a:lnTo>
                      <a:lnTo>
                        <a:pt x="2643" y="546"/>
                      </a:lnTo>
                      <a:lnTo>
                        <a:pt x="2643" y="755"/>
                      </a:lnTo>
                      <a:lnTo>
                        <a:pt x="2644" y="984"/>
                      </a:lnTo>
                      <a:lnTo>
                        <a:pt x="2644" y="1130"/>
                      </a:lnTo>
                      <a:lnTo>
                        <a:pt x="2645" y="1192"/>
                      </a:lnTo>
                      <a:lnTo>
                        <a:pt x="2645" y="1185"/>
                      </a:lnTo>
                      <a:lnTo>
                        <a:pt x="2645" y="1158"/>
                      </a:lnTo>
                      <a:lnTo>
                        <a:pt x="2646" y="1121"/>
                      </a:lnTo>
                      <a:lnTo>
                        <a:pt x="2646" y="1093"/>
                      </a:lnTo>
                      <a:lnTo>
                        <a:pt x="2647" y="1068"/>
                      </a:lnTo>
                      <a:lnTo>
                        <a:pt x="2647" y="1048"/>
                      </a:lnTo>
                      <a:lnTo>
                        <a:pt x="2647" y="1033"/>
                      </a:lnTo>
                      <a:lnTo>
                        <a:pt x="2648" y="1015"/>
                      </a:lnTo>
                      <a:lnTo>
                        <a:pt x="2648" y="1003"/>
                      </a:lnTo>
                      <a:lnTo>
                        <a:pt x="2649" y="986"/>
                      </a:lnTo>
                      <a:lnTo>
                        <a:pt x="2649" y="979"/>
                      </a:lnTo>
                      <a:lnTo>
                        <a:pt x="2649" y="971"/>
                      </a:lnTo>
                      <a:lnTo>
                        <a:pt x="2650" y="951"/>
                      </a:lnTo>
                      <a:lnTo>
                        <a:pt x="2650" y="942"/>
                      </a:lnTo>
                      <a:lnTo>
                        <a:pt x="2651" y="934"/>
                      </a:lnTo>
                      <a:lnTo>
                        <a:pt x="2651" y="922"/>
                      </a:lnTo>
                      <a:lnTo>
                        <a:pt x="2651" y="910"/>
                      </a:lnTo>
                      <a:lnTo>
                        <a:pt x="2652" y="902"/>
                      </a:lnTo>
                      <a:lnTo>
                        <a:pt x="2652" y="902"/>
                      </a:lnTo>
                      <a:lnTo>
                        <a:pt x="2653" y="894"/>
                      </a:lnTo>
                      <a:lnTo>
                        <a:pt x="2653" y="891"/>
                      </a:lnTo>
                      <a:lnTo>
                        <a:pt x="2653" y="885"/>
                      </a:lnTo>
                      <a:lnTo>
                        <a:pt x="2654" y="872"/>
                      </a:lnTo>
                      <a:lnTo>
                        <a:pt x="2654" y="869"/>
                      </a:lnTo>
                      <a:lnTo>
                        <a:pt x="2655" y="864"/>
                      </a:lnTo>
                      <a:lnTo>
                        <a:pt x="2655" y="863"/>
                      </a:lnTo>
                      <a:lnTo>
                        <a:pt x="2655" y="860"/>
                      </a:lnTo>
                      <a:lnTo>
                        <a:pt x="2656" y="852"/>
                      </a:lnTo>
                      <a:lnTo>
                        <a:pt x="2656" y="849"/>
                      </a:lnTo>
                      <a:lnTo>
                        <a:pt x="2657" y="846"/>
                      </a:lnTo>
                      <a:lnTo>
                        <a:pt x="2657" y="839"/>
                      </a:lnTo>
                      <a:lnTo>
                        <a:pt x="2657" y="844"/>
                      </a:lnTo>
                      <a:lnTo>
                        <a:pt x="2658" y="838"/>
                      </a:lnTo>
                      <a:lnTo>
                        <a:pt x="2658" y="839"/>
                      </a:lnTo>
                      <a:lnTo>
                        <a:pt x="2659" y="831"/>
                      </a:lnTo>
                      <a:lnTo>
                        <a:pt x="2659" y="831"/>
                      </a:lnTo>
                      <a:lnTo>
                        <a:pt x="2659" y="829"/>
                      </a:lnTo>
                      <a:lnTo>
                        <a:pt x="2660" y="831"/>
                      </a:lnTo>
                      <a:lnTo>
                        <a:pt x="2660" y="824"/>
                      </a:lnTo>
                      <a:lnTo>
                        <a:pt x="2661" y="823"/>
                      </a:lnTo>
                      <a:lnTo>
                        <a:pt x="2661" y="824"/>
                      </a:lnTo>
                      <a:lnTo>
                        <a:pt x="2661" y="821"/>
                      </a:lnTo>
                      <a:lnTo>
                        <a:pt x="2662" y="824"/>
                      </a:lnTo>
                      <a:lnTo>
                        <a:pt x="2662" y="824"/>
                      </a:lnTo>
                      <a:lnTo>
                        <a:pt x="2663" y="824"/>
                      </a:lnTo>
                      <a:lnTo>
                        <a:pt x="2663" y="823"/>
                      </a:lnTo>
                      <a:lnTo>
                        <a:pt x="2663" y="823"/>
                      </a:lnTo>
                      <a:lnTo>
                        <a:pt x="2664" y="819"/>
                      </a:lnTo>
                      <a:lnTo>
                        <a:pt x="2664" y="814"/>
                      </a:lnTo>
                      <a:lnTo>
                        <a:pt x="2665" y="819"/>
                      </a:lnTo>
                      <a:lnTo>
                        <a:pt x="2665" y="826"/>
                      </a:lnTo>
                      <a:lnTo>
                        <a:pt x="2665" y="824"/>
                      </a:lnTo>
                      <a:lnTo>
                        <a:pt x="2666" y="826"/>
                      </a:lnTo>
                      <a:lnTo>
                        <a:pt x="2666" y="826"/>
                      </a:lnTo>
                      <a:lnTo>
                        <a:pt x="2667" y="821"/>
                      </a:lnTo>
                      <a:lnTo>
                        <a:pt x="2667" y="819"/>
                      </a:lnTo>
                      <a:lnTo>
                        <a:pt x="2667" y="818"/>
                      </a:lnTo>
                      <a:lnTo>
                        <a:pt x="2668" y="816"/>
                      </a:lnTo>
                      <a:lnTo>
                        <a:pt x="2668" y="809"/>
                      </a:lnTo>
                      <a:lnTo>
                        <a:pt x="2669" y="809"/>
                      </a:lnTo>
                      <a:lnTo>
                        <a:pt x="2669" y="809"/>
                      </a:lnTo>
                      <a:lnTo>
                        <a:pt x="2669" y="809"/>
                      </a:lnTo>
                      <a:lnTo>
                        <a:pt x="2670" y="807"/>
                      </a:lnTo>
                      <a:lnTo>
                        <a:pt x="2670" y="804"/>
                      </a:lnTo>
                      <a:lnTo>
                        <a:pt x="2671" y="804"/>
                      </a:lnTo>
                      <a:lnTo>
                        <a:pt x="2671" y="804"/>
                      </a:lnTo>
                      <a:lnTo>
                        <a:pt x="2671" y="805"/>
                      </a:lnTo>
                      <a:lnTo>
                        <a:pt x="2672" y="798"/>
                      </a:lnTo>
                      <a:lnTo>
                        <a:pt x="2672" y="793"/>
                      </a:lnTo>
                      <a:lnTo>
                        <a:pt x="2673" y="789"/>
                      </a:lnTo>
                      <a:lnTo>
                        <a:pt x="2673" y="797"/>
                      </a:lnTo>
                      <a:lnTo>
                        <a:pt x="2673" y="792"/>
                      </a:lnTo>
                      <a:lnTo>
                        <a:pt x="2674" y="787"/>
                      </a:lnTo>
                      <a:lnTo>
                        <a:pt x="2674" y="778"/>
                      </a:lnTo>
                      <a:lnTo>
                        <a:pt x="2675" y="779"/>
                      </a:lnTo>
                      <a:lnTo>
                        <a:pt x="2675" y="777"/>
                      </a:lnTo>
                      <a:lnTo>
                        <a:pt x="2675" y="770"/>
                      </a:lnTo>
                      <a:lnTo>
                        <a:pt x="2676" y="770"/>
                      </a:lnTo>
                      <a:lnTo>
                        <a:pt x="2676" y="770"/>
                      </a:lnTo>
                      <a:lnTo>
                        <a:pt x="2677" y="769"/>
                      </a:lnTo>
                      <a:lnTo>
                        <a:pt x="2677" y="769"/>
                      </a:lnTo>
                      <a:lnTo>
                        <a:pt x="2677" y="772"/>
                      </a:lnTo>
                      <a:lnTo>
                        <a:pt x="2678" y="767"/>
                      </a:lnTo>
                      <a:lnTo>
                        <a:pt x="2678" y="766"/>
                      </a:lnTo>
                      <a:lnTo>
                        <a:pt x="2679" y="764"/>
                      </a:lnTo>
                      <a:lnTo>
                        <a:pt x="2679" y="761"/>
                      </a:lnTo>
                      <a:lnTo>
                        <a:pt x="2679" y="755"/>
                      </a:lnTo>
                      <a:lnTo>
                        <a:pt x="2680" y="748"/>
                      </a:lnTo>
                      <a:lnTo>
                        <a:pt x="2680" y="748"/>
                      </a:lnTo>
                      <a:lnTo>
                        <a:pt x="2681" y="747"/>
                      </a:lnTo>
                      <a:lnTo>
                        <a:pt x="2681" y="741"/>
                      </a:lnTo>
                      <a:lnTo>
                        <a:pt x="2681" y="731"/>
                      </a:lnTo>
                      <a:lnTo>
                        <a:pt x="2682" y="725"/>
                      </a:lnTo>
                      <a:lnTo>
                        <a:pt x="2682" y="718"/>
                      </a:lnTo>
                      <a:lnTo>
                        <a:pt x="2683" y="714"/>
                      </a:lnTo>
                      <a:lnTo>
                        <a:pt x="2683" y="703"/>
                      </a:lnTo>
                      <a:lnTo>
                        <a:pt x="2683" y="705"/>
                      </a:lnTo>
                      <a:lnTo>
                        <a:pt x="2684" y="699"/>
                      </a:lnTo>
                      <a:lnTo>
                        <a:pt x="2684" y="694"/>
                      </a:lnTo>
                      <a:lnTo>
                        <a:pt x="2685" y="685"/>
                      </a:lnTo>
                      <a:lnTo>
                        <a:pt x="2685" y="678"/>
                      </a:lnTo>
                      <a:lnTo>
                        <a:pt x="2685" y="671"/>
                      </a:lnTo>
                      <a:lnTo>
                        <a:pt x="2686" y="667"/>
                      </a:lnTo>
                      <a:lnTo>
                        <a:pt x="2686" y="664"/>
                      </a:lnTo>
                      <a:lnTo>
                        <a:pt x="2687" y="658"/>
                      </a:lnTo>
                      <a:lnTo>
                        <a:pt x="2687" y="649"/>
                      </a:lnTo>
                      <a:lnTo>
                        <a:pt x="2687" y="644"/>
                      </a:lnTo>
                      <a:lnTo>
                        <a:pt x="2688" y="634"/>
                      </a:lnTo>
                      <a:lnTo>
                        <a:pt x="2688" y="624"/>
                      </a:lnTo>
                      <a:lnTo>
                        <a:pt x="2689" y="622"/>
                      </a:lnTo>
                      <a:lnTo>
                        <a:pt x="2689" y="604"/>
                      </a:lnTo>
                      <a:lnTo>
                        <a:pt x="2689" y="593"/>
                      </a:lnTo>
                      <a:lnTo>
                        <a:pt x="2690" y="576"/>
                      </a:lnTo>
                      <a:lnTo>
                        <a:pt x="2690" y="564"/>
                      </a:lnTo>
                      <a:lnTo>
                        <a:pt x="2691" y="551"/>
                      </a:lnTo>
                      <a:lnTo>
                        <a:pt x="2691" y="539"/>
                      </a:lnTo>
                      <a:lnTo>
                        <a:pt x="2691" y="517"/>
                      </a:lnTo>
                      <a:lnTo>
                        <a:pt x="2692" y="503"/>
                      </a:lnTo>
                      <a:lnTo>
                        <a:pt x="2692" y="482"/>
                      </a:lnTo>
                      <a:lnTo>
                        <a:pt x="2693" y="458"/>
                      </a:lnTo>
                      <a:lnTo>
                        <a:pt x="2693" y="439"/>
                      </a:lnTo>
                      <a:lnTo>
                        <a:pt x="2693" y="413"/>
                      </a:lnTo>
                      <a:lnTo>
                        <a:pt x="2694" y="396"/>
                      </a:lnTo>
                      <a:lnTo>
                        <a:pt x="2694" y="384"/>
                      </a:lnTo>
                      <a:lnTo>
                        <a:pt x="2695" y="375"/>
                      </a:lnTo>
                      <a:lnTo>
                        <a:pt x="2695" y="364"/>
                      </a:lnTo>
                      <a:lnTo>
                        <a:pt x="2695" y="355"/>
                      </a:lnTo>
                      <a:lnTo>
                        <a:pt x="2696" y="352"/>
                      </a:lnTo>
                      <a:lnTo>
                        <a:pt x="2696" y="345"/>
                      </a:lnTo>
                      <a:lnTo>
                        <a:pt x="2697" y="337"/>
                      </a:lnTo>
                      <a:lnTo>
                        <a:pt x="2697" y="335"/>
                      </a:lnTo>
                      <a:lnTo>
                        <a:pt x="2697" y="332"/>
                      </a:lnTo>
                      <a:lnTo>
                        <a:pt x="2698" y="330"/>
                      </a:lnTo>
                      <a:lnTo>
                        <a:pt x="2698" y="335"/>
                      </a:lnTo>
                      <a:lnTo>
                        <a:pt x="2699" y="340"/>
                      </a:lnTo>
                      <a:lnTo>
                        <a:pt x="2699" y="363"/>
                      </a:lnTo>
                      <a:lnTo>
                        <a:pt x="2699" y="393"/>
                      </a:lnTo>
                      <a:lnTo>
                        <a:pt x="2700" y="432"/>
                      </a:lnTo>
                      <a:lnTo>
                        <a:pt x="2700" y="482"/>
                      </a:lnTo>
                      <a:lnTo>
                        <a:pt x="2701" y="541"/>
                      </a:lnTo>
                      <a:lnTo>
                        <a:pt x="2701" y="613"/>
                      </a:lnTo>
                      <a:lnTo>
                        <a:pt x="2702" y="688"/>
                      </a:lnTo>
                      <a:lnTo>
                        <a:pt x="2702" y="772"/>
                      </a:lnTo>
                      <a:lnTo>
                        <a:pt x="2702" y="860"/>
                      </a:lnTo>
                      <a:lnTo>
                        <a:pt x="2703" y="943"/>
                      </a:lnTo>
                      <a:lnTo>
                        <a:pt x="2703" y="1020"/>
                      </a:lnTo>
                      <a:lnTo>
                        <a:pt x="2704" y="1084"/>
                      </a:lnTo>
                      <a:lnTo>
                        <a:pt x="2704" y="1129"/>
                      </a:lnTo>
                      <a:lnTo>
                        <a:pt x="2704" y="1184"/>
                      </a:lnTo>
                      <a:lnTo>
                        <a:pt x="2705" y="1218"/>
                      </a:lnTo>
                      <a:lnTo>
                        <a:pt x="2705" y="1255"/>
                      </a:lnTo>
                      <a:lnTo>
                        <a:pt x="2706" y="1286"/>
                      </a:lnTo>
                      <a:lnTo>
                        <a:pt x="2706" y="1323"/>
                      </a:lnTo>
                      <a:lnTo>
                        <a:pt x="2706" y="1361"/>
                      </a:lnTo>
                      <a:lnTo>
                        <a:pt x="2707" y="1401"/>
                      </a:lnTo>
                      <a:lnTo>
                        <a:pt x="2707" y="1448"/>
                      </a:lnTo>
                      <a:lnTo>
                        <a:pt x="2708" y="1476"/>
                      </a:lnTo>
                      <a:lnTo>
                        <a:pt x="2708" y="1488"/>
                      </a:lnTo>
                      <a:lnTo>
                        <a:pt x="2708" y="1488"/>
                      </a:lnTo>
                      <a:lnTo>
                        <a:pt x="2709" y="1485"/>
                      </a:lnTo>
                      <a:lnTo>
                        <a:pt x="2709" y="1454"/>
                      </a:lnTo>
                      <a:lnTo>
                        <a:pt x="2710" y="1422"/>
                      </a:lnTo>
                      <a:lnTo>
                        <a:pt x="2710" y="1369"/>
                      </a:lnTo>
                      <a:lnTo>
                        <a:pt x="2710" y="1312"/>
                      </a:lnTo>
                      <a:lnTo>
                        <a:pt x="2711" y="1242"/>
                      </a:lnTo>
                      <a:lnTo>
                        <a:pt x="2711" y="1182"/>
                      </a:lnTo>
                      <a:lnTo>
                        <a:pt x="2712" y="1122"/>
                      </a:lnTo>
                      <a:lnTo>
                        <a:pt x="2712" y="1067"/>
                      </a:lnTo>
                      <a:lnTo>
                        <a:pt x="2712" y="1013"/>
                      </a:lnTo>
                      <a:lnTo>
                        <a:pt x="2713" y="969"/>
                      </a:lnTo>
                      <a:lnTo>
                        <a:pt x="2713" y="949"/>
                      </a:lnTo>
                      <a:lnTo>
                        <a:pt x="2714" y="952"/>
                      </a:lnTo>
                      <a:lnTo>
                        <a:pt x="2714" y="991"/>
                      </a:lnTo>
                      <a:lnTo>
                        <a:pt x="2714" y="1059"/>
                      </a:lnTo>
                      <a:lnTo>
                        <a:pt x="2715" y="1179"/>
                      </a:lnTo>
                      <a:lnTo>
                        <a:pt x="2715" y="1321"/>
                      </a:lnTo>
                      <a:lnTo>
                        <a:pt x="2716" y="1470"/>
                      </a:lnTo>
                      <a:lnTo>
                        <a:pt x="2716" y="1618"/>
                      </a:lnTo>
                      <a:lnTo>
                        <a:pt x="2716" y="1765"/>
                      </a:lnTo>
                      <a:lnTo>
                        <a:pt x="2717" y="1917"/>
                      </a:lnTo>
                      <a:lnTo>
                        <a:pt x="2717" y="2056"/>
                      </a:lnTo>
                      <a:lnTo>
                        <a:pt x="2718" y="2168"/>
                      </a:lnTo>
                      <a:lnTo>
                        <a:pt x="2718" y="2248"/>
                      </a:lnTo>
                      <a:lnTo>
                        <a:pt x="2718" y="2312"/>
                      </a:lnTo>
                      <a:lnTo>
                        <a:pt x="2719" y="2358"/>
                      </a:lnTo>
                      <a:lnTo>
                        <a:pt x="2719" y="2395"/>
                      </a:lnTo>
                      <a:lnTo>
                        <a:pt x="2720" y="2414"/>
                      </a:lnTo>
                      <a:lnTo>
                        <a:pt x="2720" y="2445"/>
                      </a:lnTo>
                      <a:lnTo>
                        <a:pt x="2720" y="2456"/>
                      </a:lnTo>
                      <a:lnTo>
                        <a:pt x="2721" y="2471"/>
                      </a:lnTo>
                      <a:lnTo>
                        <a:pt x="2721" y="2494"/>
                      </a:lnTo>
                      <a:lnTo>
                        <a:pt x="2722" y="2523"/>
                      </a:lnTo>
                      <a:lnTo>
                        <a:pt x="2722" y="2558"/>
                      </a:lnTo>
                      <a:lnTo>
                        <a:pt x="2722" y="2604"/>
                      </a:lnTo>
                      <a:lnTo>
                        <a:pt x="2723" y="2658"/>
                      </a:lnTo>
                      <a:lnTo>
                        <a:pt x="2723" y="2715"/>
                      </a:lnTo>
                      <a:lnTo>
                        <a:pt x="2724" y="2768"/>
                      </a:lnTo>
                      <a:lnTo>
                        <a:pt x="2724" y="2809"/>
                      </a:lnTo>
                      <a:lnTo>
                        <a:pt x="2724" y="2838"/>
                      </a:lnTo>
                      <a:lnTo>
                        <a:pt x="2725" y="2853"/>
                      </a:lnTo>
                      <a:lnTo>
                        <a:pt x="2725" y="2853"/>
                      </a:lnTo>
                      <a:lnTo>
                        <a:pt x="2726" y="2835"/>
                      </a:lnTo>
                      <a:lnTo>
                        <a:pt x="2726" y="2809"/>
                      </a:lnTo>
                      <a:lnTo>
                        <a:pt x="2726" y="2762"/>
                      </a:lnTo>
                      <a:lnTo>
                        <a:pt x="2727" y="2711"/>
                      </a:lnTo>
                      <a:lnTo>
                        <a:pt x="2727" y="2665"/>
                      </a:lnTo>
                      <a:lnTo>
                        <a:pt x="2728" y="2628"/>
                      </a:lnTo>
                      <a:lnTo>
                        <a:pt x="2728" y="2583"/>
                      </a:lnTo>
                      <a:lnTo>
                        <a:pt x="2728" y="2542"/>
                      </a:lnTo>
                      <a:lnTo>
                        <a:pt x="2729" y="2501"/>
                      </a:lnTo>
                      <a:lnTo>
                        <a:pt x="2729" y="2454"/>
                      </a:lnTo>
                      <a:lnTo>
                        <a:pt x="2730" y="2410"/>
                      </a:lnTo>
                      <a:lnTo>
                        <a:pt x="2730" y="2363"/>
                      </a:lnTo>
                      <a:lnTo>
                        <a:pt x="2730" y="2329"/>
                      </a:lnTo>
                      <a:lnTo>
                        <a:pt x="2731" y="2293"/>
                      </a:lnTo>
                      <a:lnTo>
                        <a:pt x="2731" y="2274"/>
                      </a:lnTo>
                      <a:lnTo>
                        <a:pt x="2732" y="2270"/>
                      </a:lnTo>
                      <a:lnTo>
                        <a:pt x="2732" y="2282"/>
                      </a:lnTo>
                      <a:lnTo>
                        <a:pt x="2732" y="2324"/>
                      </a:lnTo>
                      <a:lnTo>
                        <a:pt x="2733" y="2380"/>
                      </a:lnTo>
                      <a:lnTo>
                        <a:pt x="2733" y="2449"/>
                      </a:lnTo>
                      <a:lnTo>
                        <a:pt x="2734" y="2512"/>
                      </a:lnTo>
                      <a:lnTo>
                        <a:pt x="2734" y="2573"/>
                      </a:lnTo>
                      <a:lnTo>
                        <a:pt x="2734" y="2634"/>
                      </a:lnTo>
                      <a:lnTo>
                        <a:pt x="2735" y="2703"/>
                      </a:lnTo>
                      <a:lnTo>
                        <a:pt x="2735" y="2779"/>
                      </a:lnTo>
                      <a:lnTo>
                        <a:pt x="2736" y="2880"/>
                      </a:lnTo>
                      <a:lnTo>
                        <a:pt x="2736" y="2981"/>
                      </a:lnTo>
                      <a:lnTo>
                        <a:pt x="2736" y="3077"/>
                      </a:lnTo>
                      <a:lnTo>
                        <a:pt x="2737" y="3162"/>
                      </a:lnTo>
                      <a:lnTo>
                        <a:pt x="2737" y="3229"/>
                      </a:lnTo>
                      <a:lnTo>
                        <a:pt x="2738" y="3264"/>
                      </a:lnTo>
                      <a:lnTo>
                        <a:pt x="2738" y="3267"/>
                      </a:lnTo>
                      <a:lnTo>
                        <a:pt x="2738" y="3236"/>
                      </a:lnTo>
                      <a:lnTo>
                        <a:pt x="2739" y="3193"/>
                      </a:lnTo>
                      <a:lnTo>
                        <a:pt x="2739" y="3134"/>
                      </a:lnTo>
                      <a:lnTo>
                        <a:pt x="2740" y="3075"/>
                      </a:lnTo>
                      <a:lnTo>
                        <a:pt x="2740" y="3023"/>
                      </a:lnTo>
                      <a:lnTo>
                        <a:pt x="2740" y="2973"/>
                      </a:lnTo>
                      <a:lnTo>
                        <a:pt x="2741" y="2926"/>
                      </a:lnTo>
                      <a:lnTo>
                        <a:pt x="2741" y="2863"/>
                      </a:lnTo>
                      <a:lnTo>
                        <a:pt x="2742" y="2765"/>
                      </a:lnTo>
                      <a:lnTo>
                        <a:pt x="2742" y="2647"/>
                      </a:lnTo>
                      <a:lnTo>
                        <a:pt x="2742" y="2526"/>
                      </a:lnTo>
                      <a:lnTo>
                        <a:pt x="2743" y="2413"/>
                      </a:lnTo>
                      <a:lnTo>
                        <a:pt x="2743" y="2327"/>
                      </a:lnTo>
                      <a:lnTo>
                        <a:pt x="2744" y="2277"/>
                      </a:lnTo>
                      <a:lnTo>
                        <a:pt x="2744" y="2260"/>
                      </a:lnTo>
                      <a:lnTo>
                        <a:pt x="2744" y="2285"/>
                      </a:lnTo>
                      <a:lnTo>
                        <a:pt x="2745" y="2324"/>
                      </a:lnTo>
                      <a:lnTo>
                        <a:pt x="2745" y="2380"/>
                      </a:lnTo>
                      <a:lnTo>
                        <a:pt x="2746" y="2425"/>
                      </a:lnTo>
                      <a:lnTo>
                        <a:pt x="2746" y="2469"/>
                      </a:lnTo>
                      <a:lnTo>
                        <a:pt x="2746" y="2484"/>
                      </a:lnTo>
                      <a:lnTo>
                        <a:pt x="2747" y="2483"/>
                      </a:lnTo>
                      <a:lnTo>
                        <a:pt x="2747" y="2477"/>
                      </a:lnTo>
                      <a:lnTo>
                        <a:pt x="2748" y="2480"/>
                      </a:lnTo>
                      <a:lnTo>
                        <a:pt x="2748" y="2511"/>
                      </a:lnTo>
                      <a:lnTo>
                        <a:pt x="2748" y="2562"/>
                      </a:lnTo>
                      <a:lnTo>
                        <a:pt x="2749" y="2622"/>
                      </a:lnTo>
                      <a:lnTo>
                        <a:pt x="2749" y="2667"/>
                      </a:lnTo>
                      <a:lnTo>
                        <a:pt x="2750" y="2699"/>
                      </a:lnTo>
                      <a:lnTo>
                        <a:pt x="2750" y="2704"/>
                      </a:lnTo>
                      <a:lnTo>
                        <a:pt x="2750" y="2679"/>
                      </a:lnTo>
                      <a:lnTo>
                        <a:pt x="2751" y="2617"/>
                      </a:lnTo>
                      <a:lnTo>
                        <a:pt x="2751" y="2543"/>
                      </a:lnTo>
                      <a:lnTo>
                        <a:pt x="2752" y="2443"/>
                      </a:lnTo>
                      <a:lnTo>
                        <a:pt x="2752" y="2337"/>
                      </a:lnTo>
                      <a:lnTo>
                        <a:pt x="2752" y="2221"/>
                      </a:lnTo>
                      <a:lnTo>
                        <a:pt x="2753" y="2108"/>
                      </a:lnTo>
                      <a:lnTo>
                        <a:pt x="2753" y="1985"/>
                      </a:lnTo>
                      <a:lnTo>
                        <a:pt x="2754" y="1864"/>
                      </a:lnTo>
                      <a:lnTo>
                        <a:pt x="2754" y="1733"/>
                      </a:lnTo>
                      <a:lnTo>
                        <a:pt x="2754" y="1618"/>
                      </a:lnTo>
                      <a:lnTo>
                        <a:pt x="2755" y="1522"/>
                      </a:lnTo>
                      <a:lnTo>
                        <a:pt x="2755" y="1452"/>
                      </a:lnTo>
                      <a:lnTo>
                        <a:pt x="2756" y="1409"/>
                      </a:lnTo>
                      <a:lnTo>
                        <a:pt x="2756" y="1384"/>
                      </a:lnTo>
                      <a:lnTo>
                        <a:pt x="2756" y="1371"/>
                      </a:lnTo>
                      <a:lnTo>
                        <a:pt x="2757" y="1360"/>
                      </a:lnTo>
                      <a:lnTo>
                        <a:pt x="2757" y="1360"/>
                      </a:lnTo>
                      <a:lnTo>
                        <a:pt x="2758" y="1351"/>
                      </a:lnTo>
                      <a:lnTo>
                        <a:pt x="2758" y="1343"/>
                      </a:lnTo>
                      <a:lnTo>
                        <a:pt x="2758" y="1333"/>
                      </a:lnTo>
                      <a:lnTo>
                        <a:pt x="2759" y="1321"/>
                      </a:lnTo>
                      <a:lnTo>
                        <a:pt x="2759" y="1311"/>
                      </a:lnTo>
                      <a:lnTo>
                        <a:pt x="2760" y="1300"/>
                      </a:lnTo>
                      <a:lnTo>
                        <a:pt x="2760" y="1288"/>
                      </a:lnTo>
                      <a:lnTo>
                        <a:pt x="2760" y="1281"/>
                      </a:lnTo>
                      <a:lnTo>
                        <a:pt x="2761" y="1281"/>
                      </a:lnTo>
                      <a:lnTo>
                        <a:pt x="2761" y="1275"/>
                      </a:lnTo>
                      <a:lnTo>
                        <a:pt x="2762" y="1279"/>
                      </a:lnTo>
                      <a:lnTo>
                        <a:pt x="2762" y="1274"/>
                      </a:lnTo>
                      <a:lnTo>
                        <a:pt x="2762" y="1279"/>
                      </a:lnTo>
                      <a:lnTo>
                        <a:pt x="2763" y="1279"/>
                      </a:lnTo>
                      <a:lnTo>
                        <a:pt x="2763" y="1281"/>
                      </a:lnTo>
                      <a:lnTo>
                        <a:pt x="2764" y="1288"/>
                      </a:lnTo>
                      <a:lnTo>
                        <a:pt x="2764" y="1294"/>
                      </a:lnTo>
                      <a:lnTo>
                        <a:pt x="2765" y="1300"/>
                      </a:lnTo>
                      <a:lnTo>
                        <a:pt x="2765" y="1304"/>
                      </a:lnTo>
                      <a:lnTo>
                        <a:pt x="2765" y="1308"/>
                      </a:lnTo>
                      <a:lnTo>
                        <a:pt x="2766" y="1313"/>
                      </a:lnTo>
                      <a:lnTo>
                        <a:pt x="2766" y="1323"/>
                      </a:lnTo>
                      <a:lnTo>
                        <a:pt x="2767" y="1323"/>
                      </a:lnTo>
                      <a:lnTo>
                        <a:pt x="2767" y="1347"/>
                      </a:lnTo>
                      <a:lnTo>
                        <a:pt x="2767" y="1354"/>
                      </a:lnTo>
                      <a:lnTo>
                        <a:pt x="2768" y="1366"/>
                      </a:lnTo>
                      <a:lnTo>
                        <a:pt x="2768" y="1380"/>
                      </a:lnTo>
                      <a:lnTo>
                        <a:pt x="2769" y="1400"/>
                      </a:lnTo>
                      <a:lnTo>
                        <a:pt x="2769" y="1417"/>
                      </a:lnTo>
                      <a:lnTo>
                        <a:pt x="2769" y="1436"/>
                      </a:lnTo>
                      <a:lnTo>
                        <a:pt x="2770" y="1455"/>
                      </a:lnTo>
                      <a:lnTo>
                        <a:pt x="2770" y="1471"/>
                      </a:lnTo>
                      <a:lnTo>
                        <a:pt x="2771" y="1489"/>
                      </a:lnTo>
                      <a:lnTo>
                        <a:pt x="2771" y="1506"/>
                      </a:lnTo>
                      <a:lnTo>
                        <a:pt x="2771" y="1530"/>
                      </a:lnTo>
                      <a:lnTo>
                        <a:pt x="2772" y="1546"/>
                      </a:lnTo>
                      <a:lnTo>
                        <a:pt x="2772" y="1568"/>
                      </a:lnTo>
                      <a:lnTo>
                        <a:pt x="2773" y="1591"/>
                      </a:lnTo>
                      <a:lnTo>
                        <a:pt x="2773" y="1610"/>
                      </a:lnTo>
                      <a:lnTo>
                        <a:pt x="2773" y="1627"/>
                      </a:lnTo>
                      <a:lnTo>
                        <a:pt x="2774" y="1648"/>
                      </a:lnTo>
                      <a:lnTo>
                        <a:pt x="2774" y="1672"/>
                      </a:lnTo>
                      <a:lnTo>
                        <a:pt x="2775" y="1694"/>
                      </a:lnTo>
                      <a:lnTo>
                        <a:pt x="2775" y="1715"/>
                      </a:lnTo>
                      <a:lnTo>
                        <a:pt x="2775" y="1738"/>
                      </a:lnTo>
                      <a:lnTo>
                        <a:pt x="2776" y="1756"/>
                      </a:lnTo>
                      <a:lnTo>
                        <a:pt x="2776" y="1771"/>
                      </a:lnTo>
                      <a:lnTo>
                        <a:pt x="2777" y="1786"/>
                      </a:lnTo>
                      <a:lnTo>
                        <a:pt x="2777" y="1801"/>
                      </a:lnTo>
                      <a:lnTo>
                        <a:pt x="2777" y="1816"/>
                      </a:lnTo>
                      <a:lnTo>
                        <a:pt x="2778" y="1832"/>
                      </a:lnTo>
                      <a:lnTo>
                        <a:pt x="2778" y="1847"/>
                      </a:lnTo>
                      <a:lnTo>
                        <a:pt x="2779" y="1860"/>
                      </a:lnTo>
                      <a:lnTo>
                        <a:pt x="2779" y="1874"/>
                      </a:lnTo>
                      <a:lnTo>
                        <a:pt x="2779" y="1886"/>
                      </a:lnTo>
                      <a:lnTo>
                        <a:pt x="2780" y="1896"/>
                      </a:lnTo>
                      <a:lnTo>
                        <a:pt x="2780" y="1908"/>
                      </a:lnTo>
                      <a:lnTo>
                        <a:pt x="2781" y="1917"/>
                      </a:lnTo>
                      <a:lnTo>
                        <a:pt x="2781" y="1924"/>
                      </a:lnTo>
                      <a:lnTo>
                        <a:pt x="2781" y="1930"/>
                      </a:lnTo>
                      <a:lnTo>
                        <a:pt x="2782" y="1938"/>
                      </a:lnTo>
                      <a:lnTo>
                        <a:pt x="2782" y="1938"/>
                      </a:lnTo>
                      <a:lnTo>
                        <a:pt x="2783" y="1952"/>
                      </a:lnTo>
                      <a:lnTo>
                        <a:pt x="2783" y="1954"/>
                      </a:lnTo>
                      <a:lnTo>
                        <a:pt x="2783" y="1958"/>
                      </a:lnTo>
                      <a:lnTo>
                        <a:pt x="2784" y="1961"/>
                      </a:lnTo>
                      <a:lnTo>
                        <a:pt x="2784" y="1966"/>
                      </a:lnTo>
                      <a:lnTo>
                        <a:pt x="2785" y="1969"/>
                      </a:lnTo>
                      <a:lnTo>
                        <a:pt x="2785" y="1974"/>
                      </a:lnTo>
                      <a:lnTo>
                        <a:pt x="2785" y="1975"/>
                      </a:lnTo>
                      <a:lnTo>
                        <a:pt x="2786" y="1973"/>
                      </a:lnTo>
                      <a:lnTo>
                        <a:pt x="2786" y="1972"/>
                      </a:lnTo>
                      <a:lnTo>
                        <a:pt x="2787" y="1971"/>
                      </a:lnTo>
                      <a:lnTo>
                        <a:pt x="2787" y="1980"/>
                      </a:lnTo>
                      <a:lnTo>
                        <a:pt x="2787" y="1977"/>
                      </a:lnTo>
                      <a:lnTo>
                        <a:pt x="2788" y="1984"/>
                      </a:lnTo>
                      <a:lnTo>
                        <a:pt x="2788" y="1982"/>
                      </a:lnTo>
                      <a:lnTo>
                        <a:pt x="2789" y="1977"/>
                      </a:lnTo>
                      <a:lnTo>
                        <a:pt x="2789" y="1977"/>
                      </a:lnTo>
                      <a:lnTo>
                        <a:pt x="2789" y="1977"/>
                      </a:lnTo>
                      <a:lnTo>
                        <a:pt x="2790" y="1978"/>
                      </a:lnTo>
                      <a:lnTo>
                        <a:pt x="2790" y="1980"/>
                      </a:lnTo>
                      <a:lnTo>
                        <a:pt x="2791" y="1975"/>
                      </a:lnTo>
                      <a:lnTo>
                        <a:pt x="2791" y="1975"/>
                      </a:lnTo>
                      <a:lnTo>
                        <a:pt x="2791" y="1972"/>
                      </a:lnTo>
                      <a:lnTo>
                        <a:pt x="2792" y="1965"/>
                      </a:lnTo>
                      <a:lnTo>
                        <a:pt x="2792" y="1965"/>
                      </a:lnTo>
                      <a:lnTo>
                        <a:pt x="2793" y="1963"/>
                      </a:lnTo>
                      <a:lnTo>
                        <a:pt x="2793" y="1970"/>
                      </a:lnTo>
                      <a:lnTo>
                        <a:pt x="2793" y="1968"/>
                      </a:lnTo>
                      <a:lnTo>
                        <a:pt x="2794" y="1966"/>
                      </a:lnTo>
                      <a:lnTo>
                        <a:pt x="2794" y="1962"/>
                      </a:lnTo>
                      <a:lnTo>
                        <a:pt x="2795" y="1960"/>
                      </a:lnTo>
                      <a:lnTo>
                        <a:pt x="2795" y="1958"/>
                      </a:lnTo>
                      <a:lnTo>
                        <a:pt x="2795" y="1954"/>
                      </a:lnTo>
                      <a:lnTo>
                        <a:pt x="2796" y="1950"/>
                      </a:lnTo>
                      <a:lnTo>
                        <a:pt x="2796" y="1947"/>
                      </a:lnTo>
                      <a:lnTo>
                        <a:pt x="2797" y="1943"/>
                      </a:lnTo>
                      <a:lnTo>
                        <a:pt x="2797" y="1943"/>
                      </a:lnTo>
                      <a:lnTo>
                        <a:pt x="2797" y="1937"/>
                      </a:lnTo>
                      <a:lnTo>
                        <a:pt x="2798" y="1926"/>
                      </a:lnTo>
                      <a:lnTo>
                        <a:pt x="2798" y="1936"/>
                      </a:lnTo>
                      <a:lnTo>
                        <a:pt x="2799" y="1929"/>
                      </a:lnTo>
                      <a:lnTo>
                        <a:pt x="2799" y="1928"/>
                      </a:lnTo>
                      <a:lnTo>
                        <a:pt x="2799" y="1923"/>
                      </a:lnTo>
                      <a:lnTo>
                        <a:pt x="2800" y="1928"/>
                      </a:lnTo>
                      <a:lnTo>
                        <a:pt x="2800" y="1925"/>
                      </a:lnTo>
                      <a:lnTo>
                        <a:pt x="2801" y="1924"/>
                      </a:lnTo>
                      <a:lnTo>
                        <a:pt x="2801" y="1917"/>
                      </a:lnTo>
                      <a:lnTo>
                        <a:pt x="2801" y="1911"/>
                      </a:lnTo>
                      <a:lnTo>
                        <a:pt x="2802" y="1904"/>
                      </a:lnTo>
                      <a:lnTo>
                        <a:pt x="2802" y="1899"/>
                      </a:lnTo>
                      <a:lnTo>
                        <a:pt x="2803" y="1900"/>
                      </a:lnTo>
                      <a:lnTo>
                        <a:pt x="2803" y="1892"/>
                      </a:lnTo>
                      <a:lnTo>
                        <a:pt x="2803" y="1893"/>
                      </a:lnTo>
                      <a:lnTo>
                        <a:pt x="2804" y="1892"/>
                      </a:lnTo>
                      <a:lnTo>
                        <a:pt x="2804" y="1890"/>
                      </a:lnTo>
                      <a:lnTo>
                        <a:pt x="2805" y="1881"/>
                      </a:lnTo>
                      <a:lnTo>
                        <a:pt x="2805" y="1878"/>
                      </a:lnTo>
                      <a:lnTo>
                        <a:pt x="2805" y="1874"/>
                      </a:lnTo>
                      <a:lnTo>
                        <a:pt x="2806" y="1871"/>
                      </a:lnTo>
                      <a:lnTo>
                        <a:pt x="2806" y="1864"/>
                      </a:lnTo>
                      <a:lnTo>
                        <a:pt x="2807" y="1858"/>
                      </a:lnTo>
                      <a:lnTo>
                        <a:pt x="2807" y="1858"/>
                      </a:lnTo>
                      <a:lnTo>
                        <a:pt x="2807" y="1849"/>
                      </a:lnTo>
                      <a:lnTo>
                        <a:pt x="2808" y="1849"/>
                      </a:lnTo>
                      <a:lnTo>
                        <a:pt x="2808" y="1842"/>
                      </a:lnTo>
                      <a:lnTo>
                        <a:pt x="2809" y="1840"/>
                      </a:lnTo>
                      <a:lnTo>
                        <a:pt x="2809" y="1833"/>
                      </a:lnTo>
                      <a:lnTo>
                        <a:pt x="2809" y="1833"/>
                      </a:lnTo>
                      <a:lnTo>
                        <a:pt x="2810" y="1829"/>
                      </a:lnTo>
                      <a:lnTo>
                        <a:pt x="2810" y="1829"/>
                      </a:lnTo>
                      <a:lnTo>
                        <a:pt x="2811" y="1827"/>
                      </a:lnTo>
                      <a:lnTo>
                        <a:pt x="2811" y="1829"/>
                      </a:lnTo>
                      <a:lnTo>
                        <a:pt x="2811" y="1824"/>
                      </a:lnTo>
                      <a:lnTo>
                        <a:pt x="2812" y="1823"/>
                      </a:lnTo>
                      <a:lnTo>
                        <a:pt x="2812" y="1817"/>
                      </a:lnTo>
                      <a:lnTo>
                        <a:pt x="2813" y="1810"/>
                      </a:lnTo>
                      <a:lnTo>
                        <a:pt x="2813" y="1810"/>
                      </a:lnTo>
                      <a:lnTo>
                        <a:pt x="2813" y="1801"/>
                      </a:lnTo>
                      <a:lnTo>
                        <a:pt x="2814" y="1807"/>
                      </a:lnTo>
                      <a:lnTo>
                        <a:pt x="2814" y="1799"/>
                      </a:lnTo>
                      <a:lnTo>
                        <a:pt x="2815" y="1795"/>
                      </a:lnTo>
                      <a:lnTo>
                        <a:pt x="2815" y="1785"/>
                      </a:lnTo>
                      <a:lnTo>
                        <a:pt x="2815" y="1790"/>
                      </a:lnTo>
                      <a:lnTo>
                        <a:pt x="2816" y="1784"/>
                      </a:lnTo>
                      <a:lnTo>
                        <a:pt x="2816" y="1779"/>
                      </a:lnTo>
                      <a:lnTo>
                        <a:pt x="2817" y="1778"/>
                      </a:lnTo>
                      <a:lnTo>
                        <a:pt x="2817" y="1776"/>
                      </a:lnTo>
                      <a:lnTo>
                        <a:pt x="2817" y="1773"/>
                      </a:lnTo>
                      <a:lnTo>
                        <a:pt x="2818" y="1765"/>
                      </a:lnTo>
                      <a:lnTo>
                        <a:pt x="2818" y="1762"/>
                      </a:lnTo>
                      <a:lnTo>
                        <a:pt x="2819" y="1759"/>
                      </a:lnTo>
                      <a:lnTo>
                        <a:pt x="2819" y="1758"/>
                      </a:lnTo>
                      <a:lnTo>
                        <a:pt x="2819" y="1756"/>
                      </a:lnTo>
                      <a:lnTo>
                        <a:pt x="2820" y="1758"/>
                      </a:lnTo>
                      <a:lnTo>
                        <a:pt x="2820" y="1749"/>
                      </a:lnTo>
                      <a:lnTo>
                        <a:pt x="2821" y="1742"/>
                      </a:lnTo>
                      <a:lnTo>
                        <a:pt x="2821" y="1739"/>
                      </a:lnTo>
                      <a:lnTo>
                        <a:pt x="2821" y="1738"/>
                      </a:lnTo>
                      <a:lnTo>
                        <a:pt x="2822" y="1732"/>
                      </a:lnTo>
                      <a:lnTo>
                        <a:pt x="2822" y="1729"/>
                      </a:lnTo>
                      <a:lnTo>
                        <a:pt x="2823" y="1722"/>
                      </a:lnTo>
                      <a:lnTo>
                        <a:pt x="2823" y="1716"/>
                      </a:lnTo>
                      <a:lnTo>
                        <a:pt x="2823" y="1715"/>
                      </a:lnTo>
                      <a:lnTo>
                        <a:pt x="2824" y="1709"/>
                      </a:lnTo>
                      <a:lnTo>
                        <a:pt x="2824" y="1713"/>
                      </a:lnTo>
                      <a:lnTo>
                        <a:pt x="2825" y="1709"/>
                      </a:lnTo>
                      <a:lnTo>
                        <a:pt x="2825" y="1707"/>
                      </a:lnTo>
                      <a:lnTo>
                        <a:pt x="2825" y="1701"/>
                      </a:lnTo>
                      <a:lnTo>
                        <a:pt x="2826" y="1695"/>
                      </a:lnTo>
                      <a:lnTo>
                        <a:pt x="2826" y="1692"/>
                      </a:lnTo>
                      <a:lnTo>
                        <a:pt x="2827" y="1691"/>
                      </a:lnTo>
                      <a:lnTo>
                        <a:pt x="2827" y="1689"/>
                      </a:lnTo>
                      <a:lnTo>
                        <a:pt x="2827" y="1687"/>
                      </a:lnTo>
                      <a:lnTo>
                        <a:pt x="2828" y="1684"/>
                      </a:lnTo>
                      <a:lnTo>
                        <a:pt x="2828" y="1675"/>
                      </a:lnTo>
                      <a:lnTo>
                        <a:pt x="2829" y="1671"/>
                      </a:lnTo>
                      <a:lnTo>
                        <a:pt x="2829" y="1664"/>
                      </a:lnTo>
                      <a:lnTo>
                        <a:pt x="2830" y="1671"/>
                      </a:lnTo>
                      <a:lnTo>
                        <a:pt x="2830" y="1667"/>
                      </a:lnTo>
                      <a:lnTo>
                        <a:pt x="2830" y="1664"/>
                      </a:lnTo>
                      <a:lnTo>
                        <a:pt x="2831" y="1654"/>
                      </a:lnTo>
                      <a:lnTo>
                        <a:pt x="2831" y="1655"/>
                      </a:lnTo>
                      <a:lnTo>
                        <a:pt x="2832" y="1650"/>
                      </a:lnTo>
                      <a:lnTo>
                        <a:pt x="2832" y="1647"/>
                      </a:lnTo>
                      <a:lnTo>
                        <a:pt x="2832" y="1645"/>
                      </a:lnTo>
                      <a:lnTo>
                        <a:pt x="2833" y="1642"/>
                      </a:lnTo>
                      <a:lnTo>
                        <a:pt x="2833" y="1634"/>
                      </a:lnTo>
                      <a:lnTo>
                        <a:pt x="2834" y="1627"/>
                      </a:lnTo>
                      <a:lnTo>
                        <a:pt x="2834" y="1626"/>
                      </a:lnTo>
                      <a:lnTo>
                        <a:pt x="2834" y="1624"/>
                      </a:lnTo>
                      <a:lnTo>
                        <a:pt x="2835" y="1621"/>
                      </a:lnTo>
                      <a:lnTo>
                        <a:pt x="2835" y="1618"/>
                      </a:lnTo>
                      <a:lnTo>
                        <a:pt x="2836" y="1617"/>
                      </a:lnTo>
                      <a:lnTo>
                        <a:pt x="2836" y="1611"/>
                      </a:lnTo>
                      <a:lnTo>
                        <a:pt x="2836" y="1611"/>
                      </a:lnTo>
                      <a:lnTo>
                        <a:pt x="2837" y="1611"/>
                      </a:lnTo>
                      <a:lnTo>
                        <a:pt x="2837" y="1611"/>
                      </a:lnTo>
                      <a:lnTo>
                        <a:pt x="2838" y="1606"/>
                      </a:lnTo>
                      <a:lnTo>
                        <a:pt x="2838" y="1600"/>
                      </a:lnTo>
                      <a:lnTo>
                        <a:pt x="2838" y="1598"/>
                      </a:lnTo>
                      <a:lnTo>
                        <a:pt x="2839" y="1591"/>
                      </a:lnTo>
                      <a:lnTo>
                        <a:pt x="2839" y="1589"/>
                      </a:lnTo>
                      <a:lnTo>
                        <a:pt x="2840" y="1585"/>
                      </a:lnTo>
                      <a:lnTo>
                        <a:pt x="2840" y="1588"/>
                      </a:lnTo>
                      <a:lnTo>
                        <a:pt x="2840" y="1584"/>
                      </a:lnTo>
                      <a:lnTo>
                        <a:pt x="2841" y="1580"/>
                      </a:lnTo>
                      <a:lnTo>
                        <a:pt x="2841" y="1574"/>
                      </a:lnTo>
                      <a:lnTo>
                        <a:pt x="2842" y="1571"/>
                      </a:lnTo>
                      <a:lnTo>
                        <a:pt x="2842" y="1576"/>
                      </a:lnTo>
                      <a:lnTo>
                        <a:pt x="2842" y="1574"/>
                      </a:lnTo>
                      <a:lnTo>
                        <a:pt x="2843" y="1576"/>
                      </a:lnTo>
                      <a:lnTo>
                        <a:pt x="2843" y="1570"/>
                      </a:lnTo>
                      <a:lnTo>
                        <a:pt x="2844" y="1563"/>
                      </a:lnTo>
                      <a:lnTo>
                        <a:pt x="2844" y="1557"/>
                      </a:lnTo>
                      <a:lnTo>
                        <a:pt x="2844" y="1551"/>
                      </a:lnTo>
                      <a:lnTo>
                        <a:pt x="2845" y="1543"/>
                      </a:lnTo>
                      <a:lnTo>
                        <a:pt x="2845" y="1549"/>
                      </a:lnTo>
                      <a:lnTo>
                        <a:pt x="2846" y="1540"/>
                      </a:lnTo>
                      <a:lnTo>
                        <a:pt x="2846" y="1537"/>
                      </a:lnTo>
                      <a:lnTo>
                        <a:pt x="2846" y="1528"/>
                      </a:lnTo>
                      <a:lnTo>
                        <a:pt x="2847" y="1527"/>
                      </a:lnTo>
                      <a:lnTo>
                        <a:pt x="2847" y="1523"/>
                      </a:lnTo>
                      <a:lnTo>
                        <a:pt x="2848" y="1527"/>
                      </a:lnTo>
                      <a:lnTo>
                        <a:pt x="2848" y="1522"/>
                      </a:lnTo>
                      <a:lnTo>
                        <a:pt x="2848" y="1518"/>
                      </a:lnTo>
                      <a:lnTo>
                        <a:pt x="2849" y="1517"/>
                      </a:lnTo>
                      <a:lnTo>
                        <a:pt x="2849" y="1509"/>
                      </a:lnTo>
                      <a:lnTo>
                        <a:pt x="2850" y="1508"/>
                      </a:lnTo>
                      <a:lnTo>
                        <a:pt x="2850" y="1503"/>
                      </a:lnTo>
                      <a:lnTo>
                        <a:pt x="2850" y="1500"/>
                      </a:lnTo>
                      <a:lnTo>
                        <a:pt x="2851" y="1502"/>
                      </a:lnTo>
                      <a:lnTo>
                        <a:pt x="2851" y="1498"/>
                      </a:lnTo>
                      <a:lnTo>
                        <a:pt x="2852" y="1492"/>
                      </a:lnTo>
                      <a:lnTo>
                        <a:pt x="2852" y="1489"/>
                      </a:lnTo>
                      <a:lnTo>
                        <a:pt x="2852" y="1488"/>
                      </a:lnTo>
                      <a:lnTo>
                        <a:pt x="2853" y="1490"/>
                      </a:lnTo>
                      <a:lnTo>
                        <a:pt x="2853" y="1483"/>
                      </a:lnTo>
                      <a:lnTo>
                        <a:pt x="2854" y="1482"/>
                      </a:lnTo>
                      <a:lnTo>
                        <a:pt x="2854" y="1476"/>
                      </a:lnTo>
                      <a:lnTo>
                        <a:pt x="2854" y="1472"/>
                      </a:lnTo>
                      <a:lnTo>
                        <a:pt x="2855" y="1466"/>
                      </a:lnTo>
                      <a:lnTo>
                        <a:pt x="2855" y="1464"/>
                      </a:lnTo>
                      <a:lnTo>
                        <a:pt x="2856" y="1466"/>
                      </a:lnTo>
                      <a:lnTo>
                        <a:pt x="2856" y="1466"/>
                      </a:lnTo>
                      <a:lnTo>
                        <a:pt x="2856" y="1464"/>
                      </a:lnTo>
                      <a:lnTo>
                        <a:pt x="2857" y="1459"/>
                      </a:lnTo>
                      <a:lnTo>
                        <a:pt x="2857" y="1454"/>
                      </a:lnTo>
                      <a:lnTo>
                        <a:pt x="2858" y="1451"/>
                      </a:lnTo>
                      <a:lnTo>
                        <a:pt x="2858" y="1448"/>
                      </a:lnTo>
                      <a:lnTo>
                        <a:pt x="2858" y="1445"/>
                      </a:lnTo>
                      <a:lnTo>
                        <a:pt x="2859" y="1445"/>
                      </a:lnTo>
                      <a:lnTo>
                        <a:pt x="2859" y="1438"/>
                      </a:lnTo>
                      <a:lnTo>
                        <a:pt x="2860" y="1432"/>
                      </a:lnTo>
                      <a:lnTo>
                        <a:pt x="2860" y="1431"/>
                      </a:lnTo>
                      <a:lnTo>
                        <a:pt x="2860" y="1429"/>
                      </a:lnTo>
                      <a:lnTo>
                        <a:pt x="2861" y="1434"/>
                      </a:lnTo>
                      <a:lnTo>
                        <a:pt x="2861" y="1427"/>
                      </a:lnTo>
                      <a:lnTo>
                        <a:pt x="2862" y="1424"/>
                      </a:lnTo>
                      <a:lnTo>
                        <a:pt x="2862" y="1412"/>
                      </a:lnTo>
                      <a:lnTo>
                        <a:pt x="2862" y="1414"/>
                      </a:lnTo>
                      <a:lnTo>
                        <a:pt x="2863" y="1415"/>
                      </a:lnTo>
                      <a:lnTo>
                        <a:pt x="2863" y="1414"/>
                      </a:lnTo>
                      <a:lnTo>
                        <a:pt x="2864" y="1409"/>
                      </a:lnTo>
                      <a:lnTo>
                        <a:pt x="2864" y="1406"/>
                      </a:lnTo>
                      <a:lnTo>
                        <a:pt x="2864" y="1400"/>
                      </a:lnTo>
                      <a:lnTo>
                        <a:pt x="2865" y="1397"/>
                      </a:lnTo>
                      <a:lnTo>
                        <a:pt x="2865" y="1402"/>
                      </a:lnTo>
                      <a:lnTo>
                        <a:pt x="2866" y="1397"/>
                      </a:lnTo>
                      <a:lnTo>
                        <a:pt x="2866" y="1400"/>
                      </a:lnTo>
                      <a:lnTo>
                        <a:pt x="2866" y="1403"/>
                      </a:lnTo>
                      <a:lnTo>
                        <a:pt x="2867" y="1399"/>
                      </a:lnTo>
                      <a:lnTo>
                        <a:pt x="2867" y="1395"/>
                      </a:lnTo>
                      <a:lnTo>
                        <a:pt x="2868" y="1389"/>
                      </a:lnTo>
                      <a:lnTo>
                        <a:pt x="2868" y="1381"/>
                      </a:lnTo>
                      <a:lnTo>
                        <a:pt x="2868" y="1380"/>
                      </a:lnTo>
                      <a:lnTo>
                        <a:pt x="2869" y="1372"/>
                      </a:lnTo>
                      <a:lnTo>
                        <a:pt x="2869" y="1367"/>
                      </a:lnTo>
                      <a:lnTo>
                        <a:pt x="2870" y="1364"/>
                      </a:lnTo>
                      <a:lnTo>
                        <a:pt x="2870" y="1362"/>
                      </a:lnTo>
                      <a:lnTo>
                        <a:pt x="2870" y="1361"/>
                      </a:lnTo>
                      <a:lnTo>
                        <a:pt x="2871" y="1360"/>
                      </a:lnTo>
                      <a:lnTo>
                        <a:pt x="2871" y="1360"/>
                      </a:lnTo>
                      <a:lnTo>
                        <a:pt x="2872" y="1355"/>
                      </a:lnTo>
                      <a:lnTo>
                        <a:pt x="2872" y="1353"/>
                      </a:lnTo>
                      <a:lnTo>
                        <a:pt x="2872" y="1350"/>
                      </a:lnTo>
                      <a:lnTo>
                        <a:pt x="2873" y="1346"/>
                      </a:lnTo>
                      <a:lnTo>
                        <a:pt x="2873" y="1346"/>
                      </a:lnTo>
                      <a:lnTo>
                        <a:pt x="2874" y="1345"/>
                      </a:lnTo>
                      <a:lnTo>
                        <a:pt x="2874" y="1341"/>
                      </a:lnTo>
                      <a:lnTo>
                        <a:pt x="2874" y="1335"/>
                      </a:lnTo>
                      <a:lnTo>
                        <a:pt x="2875" y="1332"/>
                      </a:lnTo>
                      <a:lnTo>
                        <a:pt x="2875" y="1330"/>
                      </a:lnTo>
                      <a:lnTo>
                        <a:pt x="2876" y="1325"/>
                      </a:lnTo>
                      <a:lnTo>
                        <a:pt x="2876" y="1310"/>
                      </a:lnTo>
                      <a:lnTo>
                        <a:pt x="2876" y="1316"/>
                      </a:lnTo>
                      <a:lnTo>
                        <a:pt x="2877" y="1310"/>
                      </a:lnTo>
                      <a:lnTo>
                        <a:pt x="2877" y="1311"/>
                      </a:lnTo>
                      <a:lnTo>
                        <a:pt x="2878" y="1309"/>
                      </a:lnTo>
                      <a:lnTo>
                        <a:pt x="2878" y="1314"/>
                      </a:lnTo>
                      <a:lnTo>
                        <a:pt x="2878" y="1310"/>
                      </a:lnTo>
                      <a:lnTo>
                        <a:pt x="2879" y="1308"/>
                      </a:lnTo>
                      <a:lnTo>
                        <a:pt x="2879" y="1304"/>
                      </a:lnTo>
                      <a:lnTo>
                        <a:pt x="2880" y="1306"/>
                      </a:lnTo>
                      <a:lnTo>
                        <a:pt x="2880" y="1301"/>
                      </a:lnTo>
                      <a:lnTo>
                        <a:pt x="2880" y="1294"/>
                      </a:lnTo>
                      <a:lnTo>
                        <a:pt x="2881" y="1293"/>
                      </a:lnTo>
                      <a:lnTo>
                        <a:pt x="2881" y="1288"/>
                      </a:lnTo>
                      <a:lnTo>
                        <a:pt x="2882" y="1289"/>
                      </a:lnTo>
                      <a:lnTo>
                        <a:pt x="2882" y="1287"/>
                      </a:lnTo>
                      <a:lnTo>
                        <a:pt x="2882" y="1286"/>
                      </a:lnTo>
                      <a:lnTo>
                        <a:pt x="2883" y="1283"/>
                      </a:lnTo>
                      <a:lnTo>
                        <a:pt x="2883" y="1281"/>
                      </a:lnTo>
                      <a:lnTo>
                        <a:pt x="2884" y="1282"/>
                      </a:lnTo>
                      <a:lnTo>
                        <a:pt x="2884" y="1282"/>
                      </a:lnTo>
                      <a:lnTo>
                        <a:pt x="2884" y="1281"/>
                      </a:lnTo>
                      <a:lnTo>
                        <a:pt x="2885" y="1275"/>
                      </a:lnTo>
                      <a:lnTo>
                        <a:pt x="2885" y="1269"/>
                      </a:lnTo>
                      <a:lnTo>
                        <a:pt x="2886" y="1264"/>
                      </a:lnTo>
                      <a:lnTo>
                        <a:pt x="2886" y="1262"/>
                      </a:lnTo>
                      <a:lnTo>
                        <a:pt x="2886" y="1259"/>
                      </a:lnTo>
                      <a:lnTo>
                        <a:pt x="2887" y="1260"/>
                      </a:lnTo>
                      <a:lnTo>
                        <a:pt x="2887" y="1257"/>
                      </a:lnTo>
                      <a:lnTo>
                        <a:pt x="2888" y="1256"/>
                      </a:lnTo>
                      <a:lnTo>
                        <a:pt x="2888" y="1254"/>
                      </a:lnTo>
                      <a:lnTo>
                        <a:pt x="2888" y="1247"/>
                      </a:lnTo>
                      <a:lnTo>
                        <a:pt x="2889" y="1249"/>
                      </a:lnTo>
                      <a:lnTo>
                        <a:pt x="2889" y="1247"/>
                      </a:lnTo>
                      <a:lnTo>
                        <a:pt x="2890" y="1247"/>
                      </a:lnTo>
                      <a:lnTo>
                        <a:pt x="2890" y="1240"/>
                      </a:lnTo>
                      <a:lnTo>
                        <a:pt x="2890" y="1242"/>
                      </a:lnTo>
                      <a:lnTo>
                        <a:pt x="2891" y="1239"/>
                      </a:lnTo>
                      <a:lnTo>
                        <a:pt x="2891" y="1239"/>
                      </a:lnTo>
                      <a:lnTo>
                        <a:pt x="2892" y="1232"/>
                      </a:lnTo>
                      <a:lnTo>
                        <a:pt x="2892" y="1239"/>
                      </a:lnTo>
                      <a:lnTo>
                        <a:pt x="2893" y="1232"/>
                      </a:lnTo>
                      <a:lnTo>
                        <a:pt x="2893" y="1227"/>
                      </a:lnTo>
                      <a:lnTo>
                        <a:pt x="2893" y="1224"/>
                      </a:lnTo>
                      <a:lnTo>
                        <a:pt x="2894" y="1225"/>
                      </a:lnTo>
                      <a:lnTo>
                        <a:pt x="2894" y="1222"/>
                      </a:lnTo>
                      <a:lnTo>
                        <a:pt x="2895" y="1220"/>
                      </a:lnTo>
                      <a:lnTo>
                        <a:pt x="2895" y="1216"/>
                      </a:lnTo>
                      <a:lnTo>
                        <a:pt x="2895" y="1215"/>
                      </a:lnTo>
                      <a:lnTo>
                        <a:pt x="2896" y="1212"/>
                      </a:lnTo>
                      <a:lnTo>
                        <a:pt x="2896" y="1210"/>
                      </a:lnTo>
                      <a:lnTo>
                        <a:pt x="2897" y="1204"/>
                      </a:lnTo>
                      <a:lnTo>
                        <a:pt x="2897" y="1200"/>
                      </a:lnTo>
                      <a:lnTo>
                        <a:pt x="2897" y="1206"/>
                      </a:lnTo>
                      <a:lnTo>
                        <a:pt x="2898" y="1206"/>
                      </a:lnTo>
                      <a:lnTo>
                        <a:pt x="2898" y="1204"/>
                      </a:lnTo>
                      <a:lnTo>
                        <a:pt x="2899" y="1195"/>
                      </a:lnTo>
                      <a:lnTo>
                        <a:pt x="2899" y="1188"/>
                      </a:lnTo>
                      <a:lnTo>
                        <a:pt x="2899" y="1188"/>
                      </a:lnTo>
                      <a:lnTo>
                        <a:pt x="2900" y="1191"/>
                      </a:lnTo>
                      <a:lnTo>
                        <a:pt x="2900" y="1185"/>
                      </a:lnTo>
                      <a:lnTo>
                        <a:pt x="2901" y="1179"/>
                      </a:lnTo>
                      <a:lnTo>
                        <a:pt x="2901" y="1171"/>
                      </a:lnTo>
                      <a:lnTo>
                        <a:pt x="2901" y="1170"/>
                      </a:lnTo>
                      <a:lnTo>
                        <a:pt x="2902" y="1175"/>
                      </a:lnTo>
                      <a:lnTo>
                        <a:pt x="2902" y="1173"/>
                      </a:lnTo>
                      <a:lnTo>
                        <a:pt x="2903" y="1178"/>
                      </a:lnTo>
                      <a:lnTo>
                        <a:pt x="2903" y="1173"/>
                      </a:lnTo>
                      <a:lnTo>
                        <a:pt x="2903" y="1173"/>
                      </a:lnTo>
                      <a:lnTo>
                        <a:pt x="2904" y="1176"/>
                      </a:lnTo>
                      <a:lnTo>
                        <a:pt x="2904" y="1171"/>
                      </a:lnTo>
                      <a:lnTo>
                        <a:pt x="2905" y="1168"/>
                      </a:lnTo>
                      <a:lnTo>
                        <a:pt x="2905" y="1167"/>
                      </a:lnTo>
                      <a:lnTo>
                        <a:pt x="2905" y="1166"/>
                      </a:lnTo>
                      <a:lnTo>
                        <a:pt x="2906" y="1164"/>
                      </a:lnTo>
                      <a:lnTo>
                        <a:pt x="2906" y="1162"/>
                      </a:lnTo>
                      <a:lnTo>
                        <a:pt x="2907" y="1162"/>
                      </a:lnTo>
                      <a:lnTo>
                        <a:pt x="2907" y="1161"/>
                      </a:lnTo>
                      <a:lnTo>
                        <a:pt x="2907" y="1156"/>
                      </a:lnTo>
                      <a:lnTo>
                        <a:pt x="2908" y="1159"/>
                      </a:lnTo>
                      <a:lnTo>
                        <a:pt x="2908" y="1154"/>
                      </a:lnTo>
                      <a:lnTo>
                        <a:pt x="2909" y="1156"/>
                      </a:lnTo>
                      <a:lnTo>
                        <a:pt x="2909" y="1153"/>
                      </a:lnTo>
                      <a:lnTo>
                        <a:pt x="2909" y="1156"/>
                      </a:lnTo>
                      <a:lnTo>
                        <a:pt x="2910" y="1161"/>
                      </a:lnTo>
                      <a:lnTo>
                        <a:pt x="2910" y="1158"/>
                      </a:lnTo>
                      <a:lnTo>
                        <a:pt x="2911" y="1148"/>
                      </a:lnTo>
                      <a:lnTo>
                        <a:pt x="2911" y="1146"/>
                      </a:lnTo>
                      <a:lnTo>
                        <a:pt x="2911" y="1134"/>
                      </a:lnTo>
                      <a:lnTo>
                        <a:pt x="2912" y="1129"/>
                      </a:lnTo>
                      <a:lnTo>
                        <a:pt x="2912" y="1131"/>
                      </a:lnTo>
                      <a:lnTo>
                        <a:pt x="2913" y="1124"/>
                      </a:lnTo>
                      <a:lnTo>
                        <a:pt x="2913" y="1131"/>
                      </a:lnTo>
                      <a:lnTo>
                        <a:pt x="2913" y="1132"/>
                      </a:lnTo>
                      <a:lnTo>
                        <a:pt x="2914" y="1133"/>
                      </a:lnTo>
                      <a:lnTo>
                        <a:pt x="2914" y="1126"/>
                      </a:lnTo>
                      <a:lnTo>
                        <a:pt x="2915" y="1126"/>
                      </a:lnTo>
                      <a:lnTo>
                        <a:pt x="2915" y="1122"/>
                      </a:lnTo>
                      <a:lnTo>
                        <a:pt x="2915" y="1124"/>
                      </a:lnTo>
                      <a:lnTo>
                        <a:pt x="2916" y="1122"/>
                      </a:lnTo>
                      <a:lnTo>
                        <a:pt x="2916" y="1119"/>
                      </a:lnTo>
                      <a:lnTo>
                        <a:pt x="2917" y="1119"/>
                      </a:lnTo>
                      <a:lnTo>
                        <a:pt x="2917" y="1111"/>
                      </a:lnTo>
                      <a:lnTo>
                        <a:pt x="2917" y="1111"/>
                      </a:lnTo>
                      <a:lnTo>
                        <a:pt x="2918" y="1108"/>
                      </a:lnTo>
                      <a:lnTo>
                        <a:pt x="2918" y="1114"/>
                      </a:lnTo>
                      <a:lnTo>
                        <a:pt x="2919" y="1111"/>
                      </a:lnTo>
                      <a:lnTo>
                        <a:pt x="2919" y="1107"/>
                      </a:lnTo>
                      <a:lnTo>
                        <a:pt x="2919" y="1107"/>
                      </a:lnTo>
                      <a:lnTo>
                        <a:pt x="2920" y="1107"/>
                      </a:lnTo>
                      <a:lnTo>
                        <a:pt x="2920" y="1105"/>
                      </a:lnTo>
                      <a:lnTo>
                        <a:pt x="2921" y="1104"/>
                      </a:lnTo>
                      <a:lnTo>
                        <a:pt x="2921" y="1105"/>
                      </a:lnTo>
                      <a:lnTo>
                        <a:pt x="2921" y="1100"/>
                      </a:lnTo>
                      <a:lnTo>
                        <a:pt x="2922" y="1099"/>
                      </a:lnTo>
                      <a:lnTo>
                        <a:pt x="2922" y="1101"/>
                      </a:lnTo>
                      <a:lnTo>
                        <a:pt x="2923" y="1101"/>
                      </a:lnTo>
                      <a:lnTo>
                        <a:pt x="2923" y="1096"/>
                      </a:lnTo>
                      <a:lnTo>
                        <a:pt x="2923" y="1097"/>
                      </a:lnTo>
                      <a:lnTo>
                        <a:pt x="2924" y="1092"/>
                      </a:lnTo>
                      <a:lnTo>
                        <a:pt x="2924" y="1090"/>
                      </a:lnTo>
                      <a:lnTo>
                        <a:pt x="2925" y="1082"/>
                      </a:lnTo>
                      <a:lnTo>
                        <a:pt x="2925" y="1087"/>
                      </a:lnTo>
                      <a:lnTo>
                        <a:pt x="2925" y="1084"/>
                      </a:lnTo>
                      <a:lnTo>
                        <a:pt x="2926" y="1084"/>
                      </a:lnTo>
                      <a:lnTo>
                        <a:pt x="2926" y="1082"/>
                      </a:lnTo>
                      <a:lnTo>
                        <a:pt x="2927" y="1080"/>
                      </a:lnTo>
                      <a:lnTo>
                        <a:pt x="2927" y="1075"/>
                      </a:lnTo>
                      <a:lnTo>
                        <a:pt x="2927" y="1075"/>
                      </a:lnTo>
                      <a:lnTo>
                        <a:pt x="2928" y="1075"/>
                      </a:lnTo>
                      <a:lnTo>
                        <a:pt x="2928" y="1072"/>
                      </a:lnTo>
                      <a:lnTo>
                        <a:pt x="2929" y="1071"/>
                      </a:lnTo>
                      <a:lnTo>
                        <a:pt x="2929" y="1070"/>
                      </a:lnTo>
                      <a:lnTo>
                        <a:pt x="2929" y="1074"/>
                      </a:lnTo>
                      <a:lnTo>
                        <a:pt x="2930" y="1070"/>
                      </a:lnTo>
                      <a:lnTo>
                        <a:pt x="2930" y="1067"/>
                      </a:lnTo>
                      <a:lnTo>
                        <a:pt x="2931" y="1068"/>
                      </a:lnTo>
                      <a:lnTo>
                        <a:pt x="2931" y="1070"/>
                      </a:lnTo>
                      <a:lnTo>
                        <a:pt x="2931" y="1060"/>
                      </a:lnTo>
                      <a:lnTo>
                        <a:pt x="2932" y="1060"/>
                      </a:lnTo>
                      <a:lnTo>
                        <a:pt x="2932" y="1060"/>
                      </a:lnTo>
                      <a:lnTo>
                        <a:pt x="2933" y="1060"/>
                      </a:lnTo>
                      <a:lnTo>
                        <a:pt x="2933" y="1062"/>
                      </a:lnTo>
                      <a:lnTo>
                        <a:pt x="2933" y="1060"/>
                      </a:lnTo>
                      <a:lnTo>
                        <a:pt x="2934" y="1062"/>
                      </a:lnTo>
                      <a:lnTo>
                        <a:pt x="2934" y="1058"/>
                      </a:lnTo>
                      <a:lnTo>
                        <a:pt x="2935" y="1055"/>
                      </a:lnTo>
                      <a:lnTo>
                        <a:pt x="2935" y="1053"/>
                      </a:lnTo>
                      <a:lnTo>
                        <a:pt x="2935" y="1051"/>
                      </a:lnTo>
                      <a:lnTo>
                        <a:pt x="2936" y="1050"/>
                      </a:lnTo>
                      <a:lnTo>
                        <a:pt x="2936" y="1047"/>
                      </a:lnTo>
                      <a:lnTo>
                        <a:pt x="2937" y="1045"/>
                      </a:lnTo>
                      <a:lnTo>
                        <a:pt x="2937" y="1040"/>
                      </a:lnTo>
                      <a:lnTo>
                        <a:pt x="2937" y="1037"/>
                      </a:lnTo>
                      <a:lnTo>
                        <a:pt x="2938" y="1035"/>
                      </a:lnTo>
                      <a:lnTo>
                        <a:pt x="2938" y="1038"/>
                      </a:lnTo>
                      <a:lnTo>
                        <a:pt x="2939" y="1037"/>
                      </a:lnTo>
                      <a:lnTo>
                        <a:pt x="2939" y="1040"/>
                      </a:lnTo>
                      <a:lnTo>
                        <a:pt x="2939" y="1031"/>
                      </a:lnTo>
                      <a:lnTo>
                        <a:pt x="2940" y="1031"/>
                      </a:lnTo>
                      <a:lnTo>
                        <a:pt x="2940" y="1025"/>
                      </a:lnTo>
                      <a:lnTo>
                        <a:pt x="2941" y="1030"/>
                      </a:lnTo>
                      <a:lnTo>
                        <a:pt x="2941" y="1028"/>
                      </a:lnTo>
                      <a:lnTo>
                        <a:pt x="2941" y="1026"/>
                      </a:lnTo>
                      <a:lnTo>
                        <a:pt x="2942" y="1022"/>
                      </a:lnTo>
                      <a:lnTo>
                        <a:pt x="2942" y="1017"/>
                      </a:lnTo>
                      <a:lnTo>
                        <a:pt x="2943" y="1013"/>
                      </a:lnTo>
                      <a:lnTo>
                        <a:pt x="2943" y="1004"/>
                      </a:lnTo>
                      <a:lnTo>
                        <a:pt x="2943" y="1006"/>
                      </a:lnTo>
                      <a:lnTo>
                        <a:pt x="2944" y="1008"/>
                      </a:lnTo>
                      <a:lnTo>
                        <a:pt x="2944" y="1013"/>
                      </a:lnTo>
                      <a:lnTo>
                        <a:pt x="2945" y="1017"/>
                      </a:lnTo>
                      <a:lnTo>
                        <a:pt x="2945" y="1015"/>
                      </a:lnTo>
                      <a:lnTo>
                        <a:pt x="2945" y="1017"/>
                      </a:lnTo>
                      <a:lnTo>
                        <a:pt x="2946" y="1014"/>
                      </a:lnTo>
                      <a:lnTo>
                        <a:pt x="2946" y="1013"/>
                      </a:lnTo>
                      <a:lnTo>
                        <a:pt x="2947" y="1013"/>
                      </a:lnTo>
                      <a:lnTo>
                        <a:pt x="2947" y="1006"/>
                      </a:lnTo>
                      <a:lnTo>
                        <a:pt x="2947" y="1006"/>
                      </a:lnTo>
                      <a:lnTo>
                        <a:pt x="2948" y="1006"/>
                      </a:lnTo>
                      <a:lnTo>
                        <a:pt x="2948" y="999"/>
                      </a:lnTo>
                      <a:lnTo>
                        <a:pt x="2949" y="1001"/>
                      </a:lnTo>
                      <a:lnTo>
                        <a:pt x="2949" y="1000"/>
                      </a:lnTo>
                      <a:lnTo>
                        <a:pt x="2949" y="1001"/>
                      </a:lnTo>
                      <a:lnTo>
                        <a:pt x="2950" y="1001"/>
                      </a:lnTo>
                      <a:lnTo>
                        <a:pt x="2950" y="1001"/>
                      </a:lnTo>
                      <a:lnTo>
                        <a:pt x="2951" y="996"/>
                      </a:lnTo>
                      <a:lnTo>
                        <a:pt x="2951" y="998"/>
                      </a:lnTo>
                      <a:lnTo>
                        <a:pt x="2951" y="997"/>
                      </a:lnTo>
                      <a:lnTo>
                        <a:pt x="2952" y="996"/>
                      </a:lnTo>
                      <a:lnTo>
                        <a:pt x="2952" y="998"/>
                      </a:lnTo>
                      <a:lnTo>
                        <a:pt x="2953" y="996"/>
                      </a:lnTo>
                      <a:lnTo>
                        <a:pt x="2953" y="996"/>
                      </a:lnTo>
                      <a:lnTo>
                        <a:pt x="2953" y="993"/>
                      </a:lnTo>
                      <a:lnTo>
                        <a:pt x="2954" y="993"/>
                      </a:lnTo>
                      <a:lnTo>
                        <a:pt x="2954" y="985"/>
                      </a:lnTo>
                      <a:lnTo>
                        <a:pt x="2955" y="989"/>
                      </a:lnTo>
                      <a:lnTo>
                        <a:pt x="2955" y="986"/>
                      </a:lnTo>
                      <a:lnTo>
                        <a:pt x="2956" y="985"/>
                      </a:lnTo>
                      <a:lnTo>
                        <a:pt x="2956" y="976"/>
                      </a:lnTo>
                      <a:lnTo>
                        <a:pt x="2956" y="985"/>
                      </a:lnTo>
                      <a:lnTo>
                        <a:pt x="2957" y="982"/>
                      </a:lnTo>
                      <a:lnTo>
                        <a:pt x="2957" y="984"/>
                      </a:lnTo>
                      <a:lnTo>
                        <a:pt x="2958" y="985"/>
                      </a:lnTo>
                      <a:lnTo>
                        <a:pt x="2958" y="986"/>
                      </a:lnTo>
                      <a:lnTo>
                        <a:pt x="2958" y="979"/>
                      </a:lnTo>
                      <a:lnTo>
                        <a:pt x="2959" y="979"/>
                      </a:lnTo>
                      <a:lnTo>
                        <a:pt x="2959" y="976"/>
                      </a:lnTo>
                      <a:lnTo>
                        <a:pt x="2960" y="972"/>
                      </a:lnTo>
                      <a:lnTo>
                        <a:pt x="2960" y="972"/>
                      </a:lnTo>
                      <a:lnTo>
                        <a:pt x="2960" y="976"/>
                      </a:lnTo>
                      <a:lnTo>
                        <a:pt x="2961" y="976"/>
                      </a:lnTo>
                      <a:lnTo>
                        <a:pt x="2961" y="971"/>
                      </a:lnTo>
                      <a:lnTo>
                        <a:pt x="2962" y="969"/>
                      </a:lnTo>
                      <a:lnTo>
                        <a:pt x="2962" y="971"/>
                      </a:lnTo>
                      <a:lnTo>
                        <a:pt x="2962" y="972"/>
                      </a:lnTo>
                      <a:lnTo>
                        <a:pt x="2963" y="972"/>
                      </a:lnTo>
                      <a:lnTo>
                        <a:pt x="2963" y="971"/>
                      </a:lnTo>
                      <a:lnTo>
                        <a:pt x="2964" y="971"/>
                      </a:lnTo>
                      <a:lnTo>
                        <a:pt x="2964" y="966"/>
                      </a:lnTo>
                      <a:lnTo>
                        <a:pt x="2964" y="965"/>
                      </a:lnTo>
                      <a:lnTo>
                        <a:pt x="2965" y="961"/>
                      </a:lnTo>
                      <a:lnTo>
                        <a:pt x="2965" y="962"/>
                      </a:lnTo>
                      <a:lnTo>
                        <a:pt x="2966" y="957"/>
                      </a:lnTo>
                      <a:lnTo>
                        <a:pt x="2966" y="951"/>
                      </a:lnTo>
                      <a:lnTo>
                        <a:pt x="2966" y="950"/>
                      </a:lnTo>
                      <a:lnTo>
                        <a:pt x="2967" y="947"/>
                      </a:lnTo>
                      <a:lnTo>
                        <a:pt x="2967" y="947"/>
                      </a:lnTo>
                      <a:lnTo>
                        <a:pt x="2968" y="943"/>
                      </a:lnTo>
                      <a:lnTo>
                        <a:pt x="2968" y="942"/>
                      </a:lnTo>
                      <a:lnTo>
                        <a:pt x="2968" y="942"/>
                      </a:lnTo>
                      <a:lnTo>
                        <a:pt x="2969" y="937"/>
                      </a:lnTo>
                      <a:lnTo>
                        <a:pt x="2969" y="939"/>
                      </a:lnTo>
                      <a:lnTo>
                        <a:pt x="2970" y="940"/>
                      </a:lnTo>
                      <a:lnTo>
                        <a:pt x="2970" y="937"/>
                      </a:lnTo>
                      <a:lnTo>
                        <a:pt x="2970" y="939"/>
                      </a:lnTo>
                      <a:lnTo>
                        <a:pt x="2971" y="935"/>
                      </a:lnTo>
                      <a:lnTo>
                        <a:pt x="2971" y="934"/>
                      </a:lnTo>
                      <a:lnTo>
                        <a:pt x="2972" y="920"/>
                      </a:lnTo>
                      <a:lnTo>
                        <a:pt x="2972" y="923"/>
                      </a:lnTo>
                      <a:lnTo>
                        <a:pt x="2972" y="920"/>
                      </a:lnTo>
                      <a:lnTo>
                        <a:pt x="2973" y="920"/>
                      </a:lnTo>
                      <a:lnTo>
                        <a:pt x="2973" y="917"/>
                      </a:lnTo>
                      <a:lnTo>
                        <a:pt x="2974" y="915"/>
                      </a:lnTo>
                      <a:lnTo>
                        <a:pt x="2974" y="910"/>
                      </a:lnTo>
                      <a:lnTo>
                        <a:pt x="2974" y="903"/>
                      </a:lnTo>
                      <a:lnTo>
                        <a:pt x="2975" y="905"/>
                      </a:lnTo>
                      <a:lnTo>
                        <a:pt x="2975" y="900"/>
                      </a:lnTo>
                      <a:lnTo>
                        <a:pt x="2976" y="903"/>
                      </a:lnTo>
                      <a:lnTo>
                        <a:pt x="2976" y="900"/>
                      </a:lnTo>
                      <a:lnTo>
                        <a:pt x="2976" y="901"/>
                      </a:lnTo>
                      <a:lnTo>
                        <a:pt x="2977" y="891"/>
                      </a:lnTo>
                      <a:lnTo>
                        <a:pt x="2977" y="885"/>
                      </a:lnTo>
                      <a:lnTo>
                        <a:pt x="2978" y="881"/>
                      </a:lnTo>
                      <a:lnTo>
                        <a:pt x="2978" y="875"/>
                      </a:lnTo>
                      <a:lnTo>
                        <a:pt x="2978" y="868"/>
                      </a:lnTo>
                      <a:lnTo>
                        <a:pt x="2979" y="863"/>
                      </a:lnTo>
                      <a:lnTo>
                        <a:pt x="2979" y="860"/>
                      </a:lnTo>
                      <a:lnTo>
                        <a:pt x="2980" y="854"/>
                      </a:lnTo>
                      <a:lnTo>
                        <a:pt x="2980" y="857"/>
                      </a:lnTo>
                      <a:lnTo>
                        <a:pt x="2980" y="851"/>
                      </a:lnTo>
                      <a:lnTo>
                        <a:pt x="2981" y="848"/>
                      </a:lnTo>
                      <a:lnTo>
                        <a:pt x="2981" y="841"/>
                      </a:lnTo>
                      <a:lnTo>
                        <a:pt x="2982" y="837"/>
                      </a:lnTo>
                      <a:lnTo>
                        <a:pt x="2982" y="831"/>
                      </a:lnTo>
                      <a:lnTo>
                        <a:pt x="2982" y="829"/>
                      </a:lnTo>
                      <a:lnTo>
                        <a:pt x="2983" y="826"/>
                      </a:lnTo>
                      <a:lnTo>
                        <a:pt x="2983" y="827"/>
                      </a:lnTo>
                      <a:lnTo>
                        <a:pt x="2984" y="823"/>
                      </a:lnTo>
                      <a:lnTo>
                        <a:pt x="2984" y="816"/>
                      </a:lnTo>
                      <a:lnTo>
                        <a:pt x="2984" y="811"/>
                      </a:lnTo>
                      <a:lnTo>
                        <a:pt x="2985" y="806"/>
                      </a:lnTo>
                      <a:lnTo>
                        <a:pt x="2985" y="806"/>
                      </a:lnTo>
                      <a:lnTo>
                        <a:pt x="2986" y="793"/>
                      </a:lnTo>
                      <a:lnTo>
                        <a:pt x="2986" y="796"/>
                      </a:lnTo>
                      <a:lnTo>
                        <a:pt x="2986" y="793"/>
                      </a:lnTo>
                      <a:lnTo>
                        <a:pt x="2987" y="789"/>
                      </a:lnTo>
                      <a:lnTo>
                        <a:pt x="2987" y="779"/>
                      </a:lnTo>
                      <a:lnTo>
                        <a:pt x="2988" y="784"/>
                      </a:lnTo>
                      <a:lnTo>
                        <a:pt x="2988" y="780"/>
                      </a:lnTo>
                      <a:lnTo>
                        <a:pt x="2988" y="777"/>
                      </a:lnTo>
                      <a:lnTo>
                        <a:pt x="2989" y="770"/>
                      </a:lnTo>
                      <a:lnTo>
                        <a:pt x="2989" y="766"/>
                      </a:lnTo>
                      <a:lnTo>
                        <a:pt x="2990" y="757"/>
                      </a:lnTo>
                      <a:lnTo>
                        <a:pt x="2990" y="752"/>
                      </a:lnTo>
                      <a:lnTo>
                        <a:pt x="2990" y="750"/>
                      </a:lnTo>
                      <a:lnTo>
                        <a:pt x="2991" y="747"/>
                      </a:lnTo>
                      <a:lnTo>
                        <a:pt x="2991" y="741"/>
                      </a:lnTo>
                      <a:lnTo>
                        <a:pt x="2992" y="739"/>
                      </a:lnTo>
                      <a:lnTo>
                        <a:pt x="2992" y="736"/>
                      </a:lnTo>
                      <a:lnTo>
                        <a:pt x="2992" y="728"/>
                      </a:lnTo>
                      <a:lnTo>
                        <a:pt x="2993" y="723"/>
                      </a:lnTo>
                      <a:lnTo>
                        <a:pt x="2993" y="725"/>
                      </a:lnTo>
                      <a:lnTo>
                        <a:pt x="2994" y="725"/>
                      </a:lnTo>
                      <a:lnTo>
                        <a:pt x="2994" y="720"/>
                      </a:lnTo>
                      <a:lnTo>
                        <a:pt x="2994" y="718"/>
                      </a:lnTo>
                      <a:lnTo>
                        <a:pt x="2995" y="716"/>
                      </a:lnTo>
                      <a:lnTo>
                        <a:pt x="2995" y="715"/>
                      </a:lnTo>
                      <a:lnTo>
                        <a:pt x="2996" y="713"/>
                      </a:lnTo>
                      <a:lnTo>
                        <a:pt x="2996" y="709"/>
                      </a:lnTo>
                      <a:lnTo>
                        <a:pt x="2996" y="713"/>
                      </a:lnTo>
                      <a:lnTo>
                        <a:pt x="2997" y="715"/>
                      </a:lnTo>
                      <a:lnTo>
                        <a:pt x="2997" y="718"/>
                      </a:lnTo>
                      <a:lnTo>
                        <a:pt x="2998" y="718"/>
                      </a:lnTo>
                      <a:lnTo>
                        <a:pt x="2998" y="716"/>
                      </a:lnTo>
                      <a:lnTo>
                        <a:pt x="2998" y="718"/>
                      </a:lnTo>
                      <a:lnTo>
                        <a:pt x="2999" y="725"/>
                      </a:lnTo>
                      <a:lnTo>
                        <a:pt x="2999" y="729"/>
                      </a:lnTo>
                      <a:lnTo>
                        <a:pt x="3000" y="735"/>
                      </a:lnTo>
                      <a:lnTo>
                        <a:pt x="3000" y="738"/>
                      </a:lnTo>
                      <a:lnTo>
                        <a:pt x="3000" y="738"/>
                      </a:lnTo>
                      <a:lnTo>
                        <a:pt x="3001" y="743"/>
                      </a:lnTo>
                      <a:lnTo>
                        <a:pt x="3001" y="744"/>
                      </a:lnTo>
                      <a:lnTo>
                        <a:pt x="3002" y="752"/>
                      </a:lnTo>
                      <a:lnTo>
                        <a:pt x="3002" y="750"/>
                      </a:lnTo>
                      <a:lnTo>
                        <a:pt x="3002" y="753"/>
                      </a:lnTo>
                      <a:lnTo>
                        <a:pt x="3003" y="753"/>
                      </a:lnTo>
                      <a:lnTo>
                        <a:pt x="3003" y="764"/>
                      </a:lnTo>
                      <a:lnTo>
                        <a:pt x="3004" y="772"/>
                      </a:lnTo>
                      <a:lnTo>
                        <a:pt x="3004" y="783"/>
                      </a:lnTo>
                      <a:lnTo>
                        <a:pt x="3004" y="793"/>
                      </a:lnTo>
                      <a:lnTo>
                        <a:pt x="3005" y="804"/>
                      </a:lnTo>
                      <a:lnTo>
                        <a:pt x="3005" y="809"/>
                      </a:lnTo>
                      <a:lnTo>
                        <a:pt x="3006" y="816"/>
                      </a:lnTo>
                      <a:lnTo>
                        <a:pt x="3006" y="831"/>
                      </a:lnTo>
                      <a:lnTo>
                        <a:pt x="3006" y="839"/>
                      </a:lnTo>
                      <a:lnTo>
                        <a:pt x="3007" y="852"/>
                      </a:lnTo>
                      <a:lnTo>
                        <a:pt x="3007" y="863"/>
                      </a:lnTo>
                      <a:lnTo>
                        <a:pt x="3008" y="869"/>
                      </a:lnTo>
                      <a:lnTo>
                        <a:pt x="3008" y="872"/>
                      </a:lnTo>
                      <a:lnTo>
                        <a:pt x="3008" y="887"/>
                      </a:lnTo>
                      <a:lnTo>
                        <a:pt x="3009" y="897"/>
                      </a:lnTo>
                      <a:lnTo>
                        <a:pt x="3009" y="905"/>
                      </a:lnTo>
                      <a:lnTo>
                        <a:pt x="3010" y="911"/>
                      </a:lnTo>
                      <a:lnTo>
                        <a:pt x="3010" y="915"/>
                      </a:lnTo>
                      <a:lnTo>
                        <a:pt x="3010" y="926"/>
                      </a:lnTo>
                      <a:lnTo>
                        <a:pt x="3011" y="942"/>
                      </a:lnTo>
                      <a:lnTo>
                        <a:pt x="3011" y="960"/>
                      </a:lnTo>
                      <a:lnTo>
                        <a:pt x="3012" y="969"/>
                      </a:lnTo>
                      <a:lnTo>
                        <a:pt x="3012" y="979"/>
                      </a:lnTo>
                      <a:lnTo>
                        <a:pt x="3012" y="983"/>
                      </a:lnTo>
                      <a:lnTo>
                        <a:pt x="3013" y="987"/>
                      </a:lnTo>
                      <a:lnTo>
                        <a:pt x="3013" y="987"/>
                      </a:lnTo>
                      <a:lnTo>
                        <a:pt x="3014" y="993"/>
                      </a:lnTo>
                      <a:lnTo>
                        <a:pt x="3014" y="994"/>
                      </a:lnTo>
                      <a:lnTo>
                        <a:pt x="3014" y="996"/>
                      </a:lnTo>
                      <a:lnTo>
                        <a:pt x="3015" y="997"/>
                      </a:lnTo>
                      <a:lnTo>
                        <a:pt x="3015" y="998"/>
                      </a:lnTo>
                      <a:lnTo>
                        <a:pt x="3016" y="1003"/>
                      </a:lnTo>
                      <a:lnTo>
                        <a:pt x="3016" y="1006"/>
                      </a:lnTo>
                      <a:lnTo>
                        <a:pt x="3016" y="1014"/>
                      </a:lnTo>
                      <a:lnTo>
                        <a:pt x="3017" y="1016"/>
                      </a:lnTo>
                      <a:lnTo>
                        <a:pt x="3017" y="1021"/>
                      </a:lnTo>
                      <a:lnTo>
                        <a:pt x="3018" y="1019"/>
                      </a:lnTo>
                      <a:lnTo>
                        <a:pt x="3018" y="1015"/>
                      </a:lnTo>
                      <a:lnTo>
                        <a:pt x="3019" y="1005"/>
                      </a:lnTo>
                      <a:lnTo>
                        <a:pt x="3019" y="1006"/>
                      </a:lnTo>
                      <a:lnTo>
                        <a:pt x="3019" y="1002"/>
                      </a:lnTo>
                      <a:lnTo>
                        <a:pt x="3020" y="999"/>
                      </a:lnTo>
                      <a:lnTo>
                        <a:pt x="3020" y="991"/>
                      </a:lnTo>
                      <a:lnTo>
                        <a:pt x="3021" y="987"/>
                      </a:lnTo>
                      <a:lnTo>
                        <a:pt x="3021" y="974"/>
                      </a:lnTo>
                      <a:lnTo>
                        <a:pt x="3021" y="965"/>
                      </a:lnTo>
                      <a:lnTo>
                        <a:pt x="3022" y="968"/>
                      </a:lnTo>
                      <a:lnTo>
                        <a:pt x="3022" y="959"/>
                      </a:lnTo>
                      <a:lnTo>
                        <a:pt x="3023" y="959"/>
                      </a:lnTo>
                      <a:lnTo>
                        <a:pt x="3023" y="959"/>
                      </a:lnTo>
                      <a:lnTo>
                        <a:pt x="3023" y="954"/>
                      </a:lnTo>
                      <a:lnTo>
                        <a:pt x="3024" y="949"/>
                      </a:lnTo>
                      <a:lnTo>
                        <a:pt x="3024" y="946"/>
                      </a:lnTo>
                      <a:lnTo>
                        <a:pt x="3025" y="945"/>
                      </a:lnTo>
                      <a:lnTo>
                        <a:pt x="3025" y="943"/>
                      </a:lnTo>
                      <a:lnTo>
                        <a:pt x="3025" y="939"/>
                      </a:lnTo>
                      <a:lnTo>
                        <a:pt x="3026" y="937"/>
                      </a:lnTo>
                      <a:lnTo>
                        <a:pt x="3026" y="931"/>
                      </a:lnTo>
                      <a:lnTo>
                        <a:pt x="3027" y="928"/>
                      </a:lnTo>
                      <a:lnTo>
                        <a:pt x="3027" y="922"/>
                      </a:lnTo>
                      <a:lnTo>
                        <a:pt x="3027" y="913"/>
                      </a:lnTo>
                      <a:lnTo>
                        <a:pt x="3028" y="910"/>
                      </a:lnTo>
                      <a:lnTo>
                        <a:pt x="3028" y="901"/>
                      </a:lnTo>
                      <a:lnTo>
                        <a:pt x="3029" y="896"/>
                      </a:lnTo>
                      <a:lnTo>
                        <a:pt x="3029" y="887"/>
                      </a:lnTo>
                      <a:lnTo>
                        <a:pt x="3029" y="876"/>
                      </a:lnTo>
                      <a:lnTo>
                        <a:pt x="3030" y="868"/>
                      </a:lnTo>
                      <a:lnTo>
                        <a:pt x="3030" y="855"/>
                      </a:lnTo>
                      <a:lnTo>
                        <a:pt x="3031" y="841"/>
                      </a:lnTo>
                      <a:lnTo>
                        <a:pt x="3031" y="824"/>
                      </a:lnTo>
                      <a:lnTo>
                        <a:pt x="3031" y="804"/>
                      </a:lnTo>
                      <a:lnTo>
                        <a:pt x="3032" y="785"/>
                      </a:lnTo>
                      <a:lnTo>
                        <a:pt x="3032" y="762"/>
                      </a:lnTo>
                      <a:lnTo>
                        <a:pt x="3033" y="732"/>
                      </a:lnTo>
                      <a:lnTo>
                        <a:pt x="3033" y="706"/>
                      </a:lnTo>
                      <a:lnTo>
                        <a:pt x="3033" y="673"/>
                      </a:lnTo>
                      <a:lnTo>
                        <a:pt x="3034" y="648"/>
                      </a:lnTo>
                      <a:lnTo>
                        <a:pt x="3034" y="622"/>
                      </a:lnTo>
                      <a:lnTo>
                        <a:pt x="3035" y="602"/>
                      </a:lnTo>
                      <a:lnTo>
                        <a:pt x="3035" y="579"/>
                      </a:lnTo>
                      <a:lnTo>
                        <a:pt x="3035" y="558"/>
                      </a:lnTo>
                      <a:lnTo>
                        <a:pt x="3036" y="530"/>
                      </a:lnTo>
                      <a:lnTo>
                        <a:pt x="3036" y="497"/>
                      </a:lnTo>
                      <a:lnTo>
                        <a:pt x="3037" y="459"/>
                      </a:lnTo>
                      <a:lnTo>
                        <a:pt x="3037" y="420"/>
                      </a:lnTo>
                      <a:lnTo>
                        <a:pt x="3037" y="381"/>
                      </a:lnTo>
                      <a:lnTo>
                        <a:pt x="3038" y="339"/>
                      </a:lnTo>
                      <a:lnTo>
                        <a:pt x="3038" y="297"/>
                      </a:lnTo>
                      <a:lnTo>
                        <a:pt x="3039" y="254"/>
                      </a:lnTo>
                      <a:lnTo>
                        <a:pt x="3039" y="216"/>
                      </a:lnTo>
                      <a:lnTo>
                        <a:pt x="3039" y="186"/>
                      </a:lnTo>
                      <a:lnTo>
                        <a:pt x="3040" y="162"/>
                      </a:lnTo>
                      <a:lnTo>
                        <a:pt x="3040" y="150"/>
                      </a:lnTo>
                      <a:lnTo>
                        <a:pt x="3041" y="138"/>
                      </a:lnTo>
                      <a:lnTo>
                        <a:pt x="3041" y="128"/>
                      </a:lnTo>
                      <a:lnTo>
                        <a:pt x="3041" y="121"/>
                      </a:lnTo>
                      <a:lnTo>
                        <a:pt x="3042" y="116"/>
                      </a:lnTo>
                      <a:lnTo>
                        <a:pt x="3042" y="107"/>
                      </a:lnTo>
                      <a:lnTo>
                        <a:pt x="3043" y="102"/>
                      </a:lnTo>
                      <a:lnTo>
                        <a:pt x="3043" y="106"/>
                      </a:lnTo>
                      <a:lnTo>
                        <a:pt x="3043" y="115"/>
                      </a:lnTo>
                      <a:lnTo>
                        <a:pt x="3044" y="119"/>
                      </a:lnTo>
                      <a:lnTo>
                        <a:pt x="3044" y="124"/>
                      </a:lnTo>
                      <a:lnTo>
                        <a:pt x="3045" y="128"/>
                      </a:lnTo>
                      <a:lnTo>
                        <a:pt x="3045" y="135"/>
                      </a:lnTo>
                      <a:lnTo>
                        <a:pt x="3045" y="152"/>
                      </a:lnTo>
                      <a:lnTo>
                        <a:pt x="3046" y="166"/>
                      </a:lnTo>
                      <a:lnTo>
                        <a:pt x="3046" y="185"/>
                      </a:lnTo>
                      <a:lnTo>
                        <a:pt x="3047" y="203"/>
                      </a:lnTo>
                      <a:lnTo>
                        <a:pt x="3047" y="215"/>
                      </a:lnTo>
                      <a:lnTo>
                        <a:pt x="3047" y="236"/>
                      </a:lnTo>
                      <a:lnTo>
                        <a:pt x="3048" y="254"/>
                      </a:lnTo>
                      <a:lnTo>
                        <a:pt x="3048" y="266"/>
                      </a:lnTo>
                      <a:lnTo>
                        <a:pt x="3049" y="294"/>
                      </a:lnTo>
                      <a:lnTo>
                        <a:pt x="3049" y="308"/>
                      </a:lnTo>
                      <a:lnTo>
                        <a:pt x="3049" y="323"/>
                      </a:lnTo>
                      <a:lnTo>
                        <a:pt x="3050" y="338"/>
                      </a:lnTo>
                      <a:lnTo>
                        <a:pt x="3050" y="364"/>
                      </a:lnTo>
                      <a:lnTo>
                        <a:pt x="3051" y="380"/>
                      </a:lnTo>
                      <a:lnTo>
                        <a:pt x="3051" y="391"/>
                      </a:lnTo>
                      <a:lnTo>
                        <a:pt x="3051" y="411"/>
                      </a:lnTo>
                      <a:lnTo>
                        <a:pt x="3052" y="423"/>
                      </a:lnTo>
                      <a:lnTo>
                        <a:pt x="3052" y="434"/>
                      </a:lnTo>
                      <a:lnTo>
                        <a:pt x="3053" y="443"/>
                      </a:lnTo>
                      <a:lnTo>
                        <a:pt x="3053" y="455"/>
                      </a:lnTo>
                      <a:lnTo>
                        <a:pt x="3053" y="460"/>
                      </a:lnTo>
                      <a:lnTo>
                        <a:pt x="3054" y="466"/>
                      </a:lnTo>
                      <a:lnTo>
                        <a:pt x="3054" y="477"/>
                      </a:lnTo>
                      <a:lnTo>
                        <a:pt x="3055" y="484"/>
                      </a:lnTo>
                      <a:lnTo>
                        <a:pt x="3055" y="487"/>
                      </a:lnTo>
                      <a:lnTo>
                        <a:pt x="3055" y="497"/>
                      </a:lnTo>
                      <a:lnTo>
                        <a:pt x="3056" y="506"/>
                      </a:lnTo>
                      <a:lnTo>
                        <a:pt x="3056" y="517"/>
                      </a:lnTo>
                      <a:lnTo>
                        <a:pt x="3057" y="526"/>
                      </a:lnTo>
                      <a:lnTo>
                        <a:pt x="3057" y="531"/>
                      </a:lnTo>
                      <a:lnTo>
                        <a:pt x="3057" y="542"/>
                      </a:lnTo>
                      <a:lnTo>
                        <a:pt x="3058" y="549"/>
                      </a:lnTo>
                      <a:lnTo>
                        <a:pt x="3058" y="554"/>
                      </a:lnTo>
                      <a:lnTo>
                        <a:pt x="3059" y="561"/>
                      </a:lnTo>
                      <a:lnTo>
                        <a:pt x="3059" y="573"/>
                      </a:lnTo>
                      <a:lnTo>
                        <a:pt x="3059" y="577"/>
                      </a:lnTo>
                      <a:lnTo>
                        <a:pt x="3060" y="588"/>
                      </a:lnTo>
                      <a:lnTo>
                        <a:pt x="3060" y="596"/>
                      </a:lnTo>
                      <a:lnTo>
                        <a:pt x="3061" y="600"/>
                      </a:lnTo>
                      <a:lnTo>
                        <a:pt x="3061" y="614"/>
                      </a:lnTo>
                      <a:lnTo>
                        <a:pt x="3061" y="623"/>
                      </a:lnTo>
                      <a:lnTo>
                        <a:pt x="3062" y="633"/>
                      </a:lnTo>
                      <a:lnTo>
                        <a:pt x="3062" y="641"/>
                      </a:lnTo>
                      <a:lnTo>
                        <a:pt x="3063" y="645"/>
                      </a:lnTo>
                      <a:lnTo>
                        <a:pt x="3063" y="658"/>
                      </a:lnTo>
                      <a:lnTo>
                        <a:pt x="3063" y="674"/>
                      </a:lnTo>
                      <a:lnTo>
                        <a:pt x="3064" y="679"/>
                      </a:lnTo>
                      <a:lnTo>
                        <a:pt x="3064" y="695"/>
                      </a:lnTo>
                      <a:lnTo>
                        <a:pt x="3065" y="701"/>
                      </a:lnTo>
                      <a:lnTo>
                        <a:pt x="3065" y="706"/>
                      </a:lnTo>
                      <a:lnTo>
                        <a:pt x="3065" y="710"/>
                      </a:lnTo>
                      <a:lnTo>
                        <a:pt x="3066" y="724"/>
                      </a:lnTo>
                      <a:lnTo>
                        <a:pt x="3066" y="735"/>
                      </a:lnTo>
                      <a:lnTo>
                        <a:pt x="3067" y="744"/>
                      </a:lnTo>
                      <a:lnTo>
                        <a:pt x="3067" y="752"/>
                      </a:lnTo>
                      <a:lnTo>
                        <a:pt x="3067" y="756"/>
                      </a:lnTo>
                      <a:lnTo>
                        <a:pt x="3068" y="756"/>
                      </a:lnTo>
                      <a:lnTo>
                        <a:pt x="3068" y="766"/>
                      </a:lnTo>
                      <a:lnTo>
                        <a:pt x="3069" y="775"/>
                      </a:lnTo>
                      <a:lnTo>
                        <a:pt x="3069" y="778"/>
                      </a:lnTo>
                      <a:lnTo>
                        <a:pt x="3069" y="781"/>
                      </a:lnTo>
                      <a:lnTo>
                        <a:pt x="3070" y="789"/>
                      </a:lnTo>
                      <a:lnTo>
                        <a:pt x="3070" y="789"/>
                      </a:lnTo>
                      <a:lnTo>
                        <a:pt x="3071" y="790"/>
                      </a:lnTo>
                      <a:lnTo>
                        <a:pt x="3071" y="792"/>
                      </a:lnTo>
                      <a:lnTo>
                        <a:pt x="3071" y="799"/>
                      </a:lnTo>
                      <a:lnTo>
                        <a:pt x="3072" y="801"/>
                      </a:lnTo>
                      <a:lnTo>
                        <a:pt x="3072" y="802"/>
                      </a:lnTo>
                      <a:lnTo>
                        <a:pt x="3073" y="801"/>
                      </a:lnTo>
                      <a:lnTo>
                        <a:pt x="3073" y="803"/>
                      </a:lnTo>
                      <a:lnTo>
                        <a:pt x="3073" y="805"/>
                      </a:lnTo>
                      <a:lnTo>
                        <a:pt x="3074" y="807"/>
                      </a:lnTo>
                      <a:lnTo>
                        <a:pt x="3074" y="810"/>
                      </a:lnTo>
                      <a:lnTo>
                        <a:pt x="3075" y="816"/>
                      </a:lnTo>
                      <a:lnTo>
                        <a:pt x="3075" y="814"/>
                      </a:lnTo>
                      <a:lnTo>
                        <a:pt x="3075" y="810"/>
                      </a:lnTo>
                      <a:lnTo>
                        <a:pt x="3076" y="806"/>
                      </a:lnTo>
                      <a:lnTo>
                        <a:pt x="3076" y="806"/>
                      </a:lnTo>
                      <a:lnTo>
                        <a:pt x="3077" y="803"/>
                      </a:lnTo>
                      <a:lnTo>
                        <a:pt x="3077" y="805"/>
                      </a:lnTo>
                      <a:lnTo>
                        <a:pt x="3077" y="805"/>
                      </a:lnTo>
                      <a:lnTo>
                        <a:pt x="3078" y="807"/>
                      </a:lnTo>
                      <a:lnTo>
                        <a:pt x="3078" y="809"/>
                      </a:lnTo>
                      <a:lnTo>
                        <a:pt x="3079" y="816"/>
                      </a:lnTo>
                      <a:lnTo>
                        <a:pt x="3079" y="818"/>
                      </a:lnTo>
                      <a:lnTo>
                        <a:pt x="3079" y="815"/>
                      </a:lnTo>
                      <a:lnTo>
                        <a:pt x="3080" y="823"/>
                      </a:lnTo>
                      <a:lnTo>
                        <a:pt x="3080" y="817"/>
                      </a:lnTo>
                      <a:lnTo>
                        <a:pt x="3081" y="818"/>
                      </a:lnTo>
                      <a:lnTo>
                        <a:pt x="3081" y="811"/>
                      </a:lnTo>
                      <a:lnTo>
                        <a:pt x="3082" y="820"/>
                      </a:lnTo>
                      <a:lnTo>
                        <a:pt x="3082" y="819"/>
                      </a:lnTo>
                      <a:lnTo>
                        <a:pt x="3082" y="823"/>
                      </a:lnTo>
                      <a:lnTo>
                        <a:pt x="3083" y="819"/>
                      </a:lnTo>
                      <a:lnTo>
                        <a:pt x="3083" y="814"/>
                      </a:lnTo>
                      <a:lnTo>
                        <a:pt x="3084" y="812"/>
                      </a:lnTo>
                      <a:lnTo>
                        <a:pt x="3084" y="811"/>
                      </a:lnTo>
                      <a:lnTo>
                        <a:pt x="3084" y="815"/>
                      </a:lnTo>
                      <a:lnTo>
                        <a:pt x="3085" y="812"/>
                      </a:lnTo>
                      <a:lnTo>
                        <a:pt x="3085" y="810"/>
                      </a:lnTo>
                      <a:lnTo>
                        <a:pt x="3086" y="810"/>
                      </a:lnTo>
                      <a:lnTo>
                        <a:pt x="3086" y="812"/>
                      </a:lnTo>
                      <a:lnTo>
                        <a:pt x="3086" y="806"/>
                      </a:lnTo>
                      <a:lnTo>
                        <a:pt x="3087" y="805"/>
                      </a:lnTo>
                      <a:lnTo>
                        <a:pt x="3087" y="805"/>
                      </a:lnTo>
                      <a:lnTo>
                        <a:pt x="3088" y="807"/>
                      </a:lnTo>
                      <a:lnTo>
                        <a:pt x="3088" y="807"/>
                      </a:lnTo>
                      <a:lnTo>
                        <a:pt x="3088" y="803"/>
                      </a:lnTo>
                      <a:lnTo>
                        <a:pt x="3089" y="802"/>
                      </a:lnTo>
                      <a:lnTo>
                        <a:pt x="3089" y="802"/>
                      </a:lnTo>
                      <a:lnTo>
                        <a:pt x="3090" y="804"/>
                      </a:lnTo>
                      <a:lnTo>
                        <a:pt x="3090" y="800"/>
                      </a:lnTo>
                      <a:lnTo>
                        <a:pt x="3090" y="807"/>
                      </a:lnTo>
                      <a:lnTo>
                        <a:pt x="3091" y="803"/>
                      </a:lnTo>
                      <a:lnTo>
                        <a:pt x="3091" y="801"/>
                      </a:lnTo>
                      <a:lnTo>
                        <a:pt x="3092" y="801"/>
                      </a:lnTo>
                      <a:lnTo>
                        <a:pt x="3092" y="803"/>
                      </a:lnTo>
                      <a:lnTo>
                        <a:pt x="3092" y="802"/>
                      </a:lnTo>
                      <a:lnTo>
                        <a:pt x="3093" y="801"/>
                      </a:lnTo>
                      <a:lnTo>
                        <a:pt x="3093" y="801"/>
                      </a:lnTo>
                      <a:lnTo>
                        <a:pt x="3094" y="799"/>
                      </a:lnTo>
                      <a:lnTo>
                        <a:pt x="3094" y="799"/>
                      </a:lnTo>
                      <a:lnTo>
                        <a:pt x="3094" y="799"/>
                      </a:lnTo>
                      <a:lnTo>
                        <a:pt x="3095" y="800"/>
                      </a:lnTo>
                      <a:lnTo>
                        <a:pt x="3095" y="799"/>
                      </a:lnTo>
                      <a:lnTo>
                        <a:pt x="3096" y="807"/>
                      </a:lnTo>
                      <a:lnTo>
                        <a:pt x="3096" y="803"/>
                      </a:lnTo>
                      <a:lnTo>
                        <a:pt x="3096" y="803"/>
                      </a:lnTo>
                      <a:lnTo>
                        <a:pt x="3097" y="802"/>
                      </a:lnTo>
                      <a:lnTo>
                        <a:pt x="3097" y="809"/>
                      </a:lnTo>
                      <a:lnTo>
                        <a:pt x="3098" y="810"/>
                      </a:lnTo>
                      <a:lnTo>
                        <a:pt x="3098" y="807"/>
                      </a:lnTo>
                      <a:lnTo>
                        <a:pt x="3098" y="807"/>
                      </a:lnTo>
                      <a:lnTo>
                        <a:pt x="3099" y="806"/>
                      </a:lnTo>
                      <a:lnTo>
                        <a:pt x="3099" y="802"/>
                      </a:lnTo>
                      <a:lnTo>
                        <a:pt x="3100" y="801"/>
                      </a:lnTo>
                      <a:lnTo>
                        <a:pt x="3100" y="798"/>
                      </a:lnTo>
                      <a:lnTo>
                        <a:pt x="3100" y="796"/>
                      </a:lnTo>
                      <a:lnTo>
                        <a:pt x="3101" y="797"/>
                      </a:lnTo>
                      <a:lnTo>
                        <a:pt x="3101" y="798"/>
                      </a:lnTo>
                      <a:lnTo>
                        <a:pt x="3102" y="800"/>
                      </a:lnTo>
                      <a:lnTo>
                        <a:pt x="3102" y="797"/>
                      </a:lnTo>
                      <a:lnTo>
                        <a:pt x="3102" y="799"/>
                      </a:lnTo>
                      <a:lnTo>
                        <a:pt x="3103" y="798"/>
                      </a:lnTo>
                      <a:lnTo>
                        <a:pt x="3103" y="804"/>
                      </a:lnTo>
                      <a:lnTo>
                        <a:pt x="3104" y="803"/>
                      </a:lnTo>
                      <a:lnTo>
                        <a:pt x="3104" y="804"/>
                      </a:lnTo>
                      <a:lnTo>
                        <a:pt x="3104" y="801"/>
                      </a:lnTo>
                      <a:lnTo>
                        <a:pt x="3105" y="803"/>
                      </a:lnTo>
                      <a:lnTo>
                        <a:pt x="3105" y="801"/>
                      </a:lnTo>
                      <a:lnTo>
                        <a:pt x="3106" y="803"/>
                      </a:lnTo>
                      <a:lnTo>
                        <a:pt x="3106" y="804"/>
                      </a:lnTo>
                      <a:lnTo>
                        <a:pt x="3106" y="807"/>
                      </a:lnTo>
                      <a:lnTo>
                        <a:pt x="3107" y="803"/>
                      </a:lnTo>
                      <a:lnTo>
                        <a:pt x="3107" y="799"/>
                      </a:lnTo>
                      <a:lnTo>
                        <a:pt x="3108" y="807"/>
                      </a:lnTo>
                      <a:lnTo>
                        <a:pt x="3108" y="807"/>
                      </a:lnTo>
                      <a:lnTo>
                        <a:pt x="3108" y="805"/>
                      </a:lnTo>
                      <a:lnTo>
                        <a:pt x="3109" y="806"/>
                      </a:lnTo>
                      <a:lnTo>
                        <a:pt x="3109" y="801"/>
                      </a:lnTo>
                      <a:lnTo>
                        <a:pt x="3110" y="800"/>
                      </a:lnTo>
                      <a:lnTo>
                        <a:pt x="3110" y="807"/>
                      </a:lnTo>
                      <a:lnTo>
                        <a:pt x="3110" y="810"/>
                      </a:lnTo>
                      <a:lnTo>
                        <a:pt x="3111" y="806"/>
                      </a:lnTo>
                      <a:lnTo>
                        <a:pt x="3111" y="805"/>
                      </a:lnTo>
                      <a:lnTo>
                        <a:pt x="3112" y="797"/>
                      </a:lnTo>
                      <a:lnTo>
                        <a:pt x="3112" y="796"/>
                      </a:lnTo>
                      <a:lnTo>
                        <a:pt x="3112" y="789"/>
                      </a:lnTo>
                      <a:lnTo>
                        <a:pt x="3113" y="793"/>
                      </a:lnTo>
                      <a:lnTo>
                        <a:pt x="3113" y="794"/>
                      </a:lnTo>
                      <a:lnTo>
                        <a:pt x="3114" y="796"/>
                      </a:lnTo>
                      <a:lnTo>
                        <a:pt x="3114" y="793"/>
                      </a:lnTo>
                      <a:lnTo>
                        <a:pt x="3114" y="796"/>
                      </a:lnTo>
                      <a:lnTo>
                        <a:pt x="3115" y="793"/>
                      </a:lnTo>
                      <a:lnTo>
                        <a:pt x="3115" y="794"/>
                      </a:lnTo>
                      <a:lnTo>
                        <a:pt x="3116" y="797"/>
                      </a:lnTo>
                      <a:lnTo>
                        <a:pt x="3116" y="793"/>
                      </a:lnTo>
                      <a:lnTo>
                        <a:pt x="3116" y="792"/>
                      </a:lnTo>
                      <a:lnTo>
                        <a:pt x="3117" y="797"/>
                      </a:lnTo>
                      <a:lnTo>
                        <a:pt x="3117" y="799"/>
                      </a:lnTo>
                      <a:lnTo>
                        <a:pt x="3118" y="796"/>
                      </a:lnTo>
                      <a:lnTo>
                        <a:pt x="3118" y="793"/>
                      </a:lnTo>
                      <a:lnTo>
                        <a:pt x="3118" y="793"/>
                      </a:lnTo>
                      <a:lnTo>
                        <a:pt x="3119" y="793"/>
                      </a:lnTo>
                      <a:lnTo>
                        <a:pt x="3119" y="794"/>
                      </a:lnTo>
                      <a:lnTo>
                        <a:pt x="3120" y="794"/>
                      </a:lnTo>
                      <a:lnTo>
                        <a:pt x="3120" y="792"/>
                      </a:lnTo>
                      <a:lnTo>
                        <a:pt x="3120" y="789"/>
                      </a:lnTo>
                      <a:lnTo>
                        <a:pt x="3121" y="790"/>
                      </a:lnTo>
                      <a:lnTo>
                        <a:pt x="3121" y="789"/>
                      </a:lnTo>
                      <a:lnTo>
                        <a:pt x="3122" y="787"/>
                      </a:lnTo>
                      <a:lnTo>
                        <a:pt x="3122" y="787"/>
                      </a:lnTo>
                      <a:lnTo>
                        <a:pt x="3122" y="786"/>
                      </a:lnTo>
                      <a:lnTo>
                        <a:pt x="3123" y="787"/>
                      </a:lnTo>
                      <a:lnTo>
                        <a:pt x="3123" y="787"/>
                      </a:lnTo>
                      <a:lnTo>
                        <a:pt x="3124" y="784"/>
                      </a:lnTo>
                      <a:lnTo>
                        <a:pt x="3124" y="786"/>
                      </a:lnTo>
                      <a:lnTo>
                        <a:pt x="3124" y="790"/>
                      </a:lnTo>
                      <a:lnTo>
                        <a:pt x="3125" y="789"/>
                      </a:lnTo>
                      <a:lnTo>
                        <a:pt x="3125" y="784"/>
                      </a:lnTo>
                      <a:lnTo>
                        <a:pt x="3126" y="783"/>
                      </a:lnTo>
                      <a:lnTo>
                        <a:pt x="3126" y="783"/>
                      </a:lnTo>
                      <a:lnTo>
                        <a:pt x="3126" y="777"/>
                      </a:lnTo>
                      <a:lnTo>
                        <a:pt x="3127" y="783"/>
                      </a:lnTo>
                      <a:lnTo>
                        <a:pt x="3127" y="784"/>
                      </a:lnTo>
                      <a:lnTo>
                        <a:pt x="3128" y="777"/>
                      </a:lnTo>
                      <a:lnTo>
                        <a:pt x="3128" y="772"/>
                      </a:lnTo>
                      <a:lnTo>
                        <a:pt x="3128" y="777"/>
                      </a:lnTo>
                      <a:lnTo>
                        <a:pt x="3129" y="777"/>
                      </a:lnTo>
                      <a:lnTo>
                        <a:pt x="3129" y="775"/>
                      </a:lnTo>
                      <a:lnTo>
                        <a:pt x="3130" y="773"/>
                      </a:lnTo>
                      <a:lnTo>
                        <a:pt x="3130" y="777"/>
                      </a:lnTo>
                      <a:lnTo>
                        <a:pt x="3130" y="770"/>
                      </a:lnTo>
                      <a:lnTo>
                        <a:pt x="3131" y="770"/>
                      </a:lnTo>
                      <a:lnTo>
                        <a:pt x="3131" y="773"/>
                      </a:lnTo>
                      <a:lnTo>
                        <a:pt x="3132" y="775"/>
                      </a:lnTo>
                      <a:lnTo>
                        <a:pt x="3132" y="775"/>
                      </a:lnTo>
                      <a:lnTo>
                        <a:pt x="3132" y="772"/>
                      </a:lnTo>
                      <a:lnTo>
                        <a:pt x="3133" y="770"/>
                      </a:lnTo>
                      <a:lnTo>
                        <a:pt x="3133" y="769"/>
                      </a:lnTo>
                      <a:lnTo>
                        <a:pt x="3134" y="768"/>
                      </a:lnTo>
                      <a:lnTo>
                        <a:pt x="3134" y="772"/>
                      </a:lnTo>
                      <a:lnTo>
                        <a:pt x="3134" y="775"/>
                      </a:lnTo>
                      <a:lnTo>
                        <a:pt x="3135" y="777"/>
                      </a:lnTo>
                      <a:lnTo>
                        <a:pt x="3135" y="772"/>
                      </a:lnTo>
                      <a:lnTo>
                        <a:pt x="3136" y="772"/>
                      </a:lnTo>
                      <a:lnTo>
                        <a:pt x="3136" y="770"/>
                      </a:lnTo>
                      <a:lnTo>
                        <a:pt x="3136" y="767"/>
                      </a:lnTo>
                      <a:lnTo>
                        <a:pt x="3137" y="763"/>
                      </a:lnTo>
                      <a:lnTo>
                        <a:pt x="3137" y="764"/>
                      </a:lnTo>
                      <a:lnTo>
                        <a:pt x="3138" y="761"/>
                      </a:lnTo>
                      <a:lnTo>
                        <a:pt x="3138" y="760"/>
                      </a:lnTo>
                      <a:lnTo>
                        <a:pt x="3138" y="760"/>
                      </a:lnTo>
                      <a:lnTo>
                        <a:pt x="3139" y="757"/>
                      </a:lnTo>
                      <a:lnTo>
                        <a:pt x="3139" y="756"/>
                      </a:lnTo>
                      <a:lnTo>
                        <a:pt x="3140" y="756"/>
                      </a:lnTo>
                      <a:lnTo>
                        <a:pt x="3140" y="761"/>
                      </a:lnTo>
                      <a:lnTo>
                        <a:pt x="3140" y="760"/>
                      </a:lnTo>
                      <a:lnTo>
                        <a:pt x="3141" y="755"/>
                      </a:lnTo>
                      <a:lnTo>
                        <a:pt x="3141" y="753"/>
                      </a:lnTo>
                      <a:lnTo>
                        <a:pt x="3142" y="757"/>
                      </a:lnTo>
                      <a:lnTo>
                        <a:pt x="3142" y="753"/>
                      </a:lnTo>
                      <a:lnTo>
                        <a:pt x="3142" y="757"/>
                      </a:lnTo>
                      <a:lnTo>
                        <a:pt x="3143" y="750"/>
                      </a:lnTo>
                      <a:lnTo>
                        <a:pt x="3143" y="741"/>
                      </a:lnTo>
                      <a:lnTo>
                        <a:pt x="3144" y="733"/>
                      </a:lnTo>
                      <a:lnTo>
                        <a:pt x="3144" y="741"/>
                      </a:lnTo>
                      <a:lnTo>
                        <a:pt x="3144" y="746"/>
                      </a:lnTo>
                      <a:lnTo>
                        <a:pt x="3145" y="752"/>
                      </a:lnTo>
                      <a:lnTo>
                        <a:pt x="3145" y="753"/>
                      </a:lnTo>
                      <a:lnTo>
                        <a:pt x="3146" y="753"/>
                      </a:lnTo>
                      <a:lnTo>
                        <a:pt x="3146" y="753"/>
                      </a:lnTo>
                      <a:lnTo>
                        <a:pt x="3147" y="750"/>
                      </a:lnTo>
                      <a:lnTo>
                        <a:pt x="3147" y="752"/>
                      </a:lnTo>
                      <a:lnTo>
                        <a:pt x="3147" y="749"/>
                      </a:lnTo>
                      <a:lnTo>
                        <a:pt x="3148" y="750"/>
                      </a:lnTo>
                      <a:lnTo>
                        <a:pt x="3148" y="750"/>
                      </a:lnTo>
                      <a:lnTo>
                        <a:pt x="3149" y="750"/>
                      </a:lnTo>
                      <a:lnTo>
                        <a:pt x="3149" y="750"/>
                      </a:lnTo>
                      <a:lnTo>
                        <a:pt x="3149" y="750"/>
                      </a:lnTo>
                      <a:lnTo>
                        <a:pt x="3150" y="750"/>
                      </a:lnTo>
                      <a:lnTo>
                        <a:pt x="3150" y="750"/>
                      </a:lnTo>
                      <a:lnTo>
                        <a:pt x="3151" y="748"/>
                      </a:lnTo>
                      <a:lnTo>
                        <a:pt x="3151" y="744"/>
                      </a:lnTo>
                      <a:lnTo>
                        <a:pt x="3151" y="740"/>
                      </a:lnTo>
                      <a:lnTo>
                        <a:pt x="3152" y="739"/>
                      </a:lnTo>
                      <a:lnTo>
                        <a:pt x="3152" y="744"/>
                      </a:lnTo>
                      <a:lnTo>
                        <a:pt x="3153" y="743"/>
                      </a:lnTo>
                      <a:lnTo>
                        <a:pt x="3153" y="744"/>
                      </a:lnTo>
                      <a:lnTo>
                        <a:pt x="3153" y="746"/>
                      </a:lnTo>
                      <a:lnTo>
                        <a:pt x="3154" y="743"/>
                      </a:lnTo>
                      <a:lnTo>
                        <a:pt x="3154" y="745"/>
                      </a:lnTo>
                      <a:lnTo>
                        <a:pt x="3155" y="748"/>
                      </a:lnTo>
                      <a:lnTo>
                        <a:pt x="3155" y="749"/>
                      </a:lnTo>
                      <a:lnTo>
                        <a:pt x="3155" y="747"/>
                      </a:lnTo>
                      <a:lnTo>
                        <a:pt x="3156" y="746"/>
                      </a:lnTo>
                      <a:lnTo>
                        <a:pt x="3156" y="749"/>
                      </a:lnTo>
                      <a:lnTo>
                        <a:pt x="3157" y="746"/>
                      </a:lnTo>
                      <a:lnTo>
                        <a:pt x="3157" y="743"/>
                      </a:lnTo>
                      <a:lnTo>
                        <a:pt x="3157" y="743"/>
                      </a:lnTo>
                      <a:lnTo>
                        <a:pt x="3158" y="675"/>
                      </a:lnTo>
                      <a:lnTo>
                        <a:pt x="3158" y="479"/>
                      </a:lnTo>
                      <a:lnTo>
                        <a:pt x="3159" y="231"/>
                      </a:lnTo>
                      <a:lnTo>
                        <a:pt x="3159" y="62"/>
                      </a:lnTo>
                      <a:lnTo>
                        <a:pt x="3159" y="0"/>
                      </a:lnTo>
                      <a:lnTo>
                        <a:pt x="3160" y="14"/>
                      </a:lnTo>
                      <a:lnTo>
                        <a:pt x="3160" y="59"/>
                      </a:lnTo>
                      <a:lnTo>
                        <a:pt x="3161" y="106"/>
                      </a:lnTo>
                      <a:lnTo>
                        <a:pt x="3161" y="143"/>
                      </a:lnTo>
                      <a:lnTo>
                        <a:pt x="3161" y="176"/>
                      </a:lnTo>
                      <a:lnTo>
                        <a:pt x="3162" y="206"/>
                      </a:lnTo>
                      <a:lnTo>
                        <a:pt x="3162" y="231"/>
                      </a:lnTo>
                      <a:lnTo>
                        <a:pt x="3163" y="260"/>
                      </a:lnTo>
                      <a:lnTo>
                        <a:pt x="3163" y="273"/>
                      </a:lnTo>
                      <a:lnTo>
                        <a:pt x="3163" y="289"/>
                      </a:lnTo>
                      <a:lnTo>
                        <a:pt x="3164" y="306"/>
                      </a:lnTo>
                      <a:lnTo>
                        <a:pt x="3164" y="317"/>
                      </a:lnTo>
                      <a:lnTo>
                        <a:pt x="3165" y="327"/>
                      </a:lnTo>
                      <a:lnTo>
                        <a:pt x="3165" y="337"/>
                      </a:lnTo>
                      <a:lnTo>
                        <a:pt x="3165" y="354"/>
                      </a:lnTo>
                      <a:lnTo>
                        <a:pt x="3166" y="366"/>
                      </a:lnTo>
                      <a:lnTo>
                        <a:pt x="3166" y="374"/>
                      </a:lnTo>
                      <a:lnTo>
                        <a:pt x="3167" y="371"/>
                      </a:lnTo>
                      <a:lnTo>
                        <a:pt x="3167" y="377"/>
                      </a:lnTo>
                      <a:lnTo>
                        <a:pt x="3167" y="380"/>
                      </a:lnTo>
                      <a:lnTo>
                        <a:pt x="3168" y="389"/>
                      </a:lnTo>
                      <a:lnTo>
                        <a:pt x="3168" y="389"/>
                      </a:lnTo>
                      <a:lnTo>
                        <a:pt x="3169" y="401"/>
                      </a:lnTo>
                      <a:lnTo>
                        <a:pt x="3169" y="408"/>
                      </a:lnTo>
                      <a:lnTo>
                        <a:pt x="3169" y="411"/>
                      </a:lnTo>
                      <a:lnTo>
                        <a:pt x="3170" y="416"/>
                      </a:lnTo>
                      <a:lnTo>
                        <a:pt x="3170" y="423"/>
                      </a:lnTo>
                      <a:lnTo>
                        <a:pt x="3171" y="460"/>
                      </a:lnTo>
                      <a:lnTo>
                        <a:pt x="3171" y="637"/>
                      </a:lnTo>
                      <a:lnTo>
                        <a:pt x="3171" y="900"/>
                      </a:lnTo>
                      <a:lnTo>
                        <a:pt x="3172" y="1117"/>
                      </a:lnTo>
                      <a:lnTo>
                        <a:pt x="3172" y="1224"/>
                      </a:lnTo>
                      <a:lnTo>
                        <a:pt x="3173" y="1247"/>
                      </a:lnTo>
                      <a:lnTo>
                        <a:pt x="3173" y="1225"/>
                      </a:lnTo>
                      <a:lnTo>
                        <a:pt x="3173" y="1185"/>
                      </a:lnTo>
                      <a:lnTo>
                        <a:pt x="3174" y="1154"/>
                      </a:lnTo>
                      <a:lnTo>
                        <a:pt x="3174" y="1122"/>
                      </a:lnTo>
                      <a:lnTo>
                        <a:pt x="3175" y="1097"/>
                      </a:lnTo>
                      <a:lnTo>
                        <a:pt x="3175" y="1074"/>
                      </a:lnTo>
                      <a:lnTo>
                        <a:pt x="3175" y="1067"/>
                      </a:lnTo>
                      <a:lnTo>
                        <a:pt x="3176" y="1051"/>
                      </a:lnTo>
                      <a:lnTo>
                        <a:pt x="3176" y="1037"/>
                      </a:lnTo>
                      <a:lnTo>
                        <a:pt x="3177" y="1026"/>
                      </a:lnTo>
                      <a:lnTo>
                        <a:pt x="3177" y="1016"/>
                      </a:lnTo>
                      <a:lnTo>
                        <a:pt x="3177" y="998"/>
                      </a:lnTo>
                      <a:lnTo>
                        <a:pt x="3178" y="984"/>
                      </a:lnTo>
                      <a:lnTo>
                        <a:pt x="3178" y="969"/>
                      </a:lnTo>
                      <a:lnTo>
                        <a:pt x="3179" y="959"/>
                      </a:lnTo>
                      <a:lnTo>
                        <a:pt x="3179" y="947"/>
                      </a:lnTo>
                      <a:lnTo>
                        <a:pt x="3179" y="939"/>
                      </a:lnTo>
                      <a:lnTo>
                        <a:pt x="3180" y="932"/>
                      </a:lnTo>
                      <a:lnTo>
                        <a:pt x="3180" y="923"/>
                      </a:lnTo>
                      <a:lnTo>
                        <a:pt x="3181" y="914"/>
                      </a:lnTo>
                      <a:lnTo>
                        <a:pt x="3181" y="910"/>
                      </a:lnTo>
                      <a:lnTo>
                        <a:pt x="3181" y="900"/>
                      </a:lnTo>
                      <a:lnTo>
                        <a:pt x="3182" y="895"/>
                      </a:lnTo>
                      <a:lnTo>
                        <a:pt x="3182" y="886"/>
                      </a:lnTo>
                      <a:lnTo>
                        <a:pt x="3183" y="877"/>
                      </a:lnTo>
                      <a:lnTo>
                        <a:pt x="3183" y="878"/>
                      </a:lnTo>
                      <a:lnTo>
                        <a:pt x="3183" y="876"/>
                      </a:lnTo>
                      <a:lnTo>
                        <a:pt x="3184" y="871"/>
                      </a:lnTo>
                      <a:lnTo>
                        <a:pt x="3184" y="875"/>
                      </a:lnTo>
                      <a:lnTo>
                        <a:pt x="3185" y="868"/>
                      </a:lnTo>
                      <a:lnTo>
                        <a:pt x="3185" y="866"/>
                      </a:lnTo>
                      <a:lnTo>
                        <a:pt x="3185" y="863"/>
                      </a:lnTo>
                      <a:lnTo>
                        <a:pt x="3186" y="861"/>
                      </a:lnTo>
                      <a:lnTo>
                        <a:pt x="3186" y="860"/>
                      </a:lnTo>
                      <a:lnTo>
                        <a:pt x="3187" y="857"/>
                      </a:lnTo>
                      <a:lnTo>
                        <a:pt x="3187" y="853"/>
                      </a:lnTo>
                      <a:lnTo>
                        <a:pt x="3187" y="849"/>
                      </a:lnTo>
                      <a:lnTo>
                        <a:pt x="3188" y="851"/>
                      </a:lnTo>
                      <a:lnTo>
                        <a:pt x="3188" y="852"/>
                      </a:lnTo>
                      <a:lnTo>
                        <a:pt x="3189" y="856"/>
                      </a:lnTo>
                      <a:lnTo>
                        <a:pt x="3189" y="848"/>
                      </a:lnTo>
                      <a:lnTo>
                        <a:pt x="3189" y="854"/>
                      </a:lnTo>
                      <a:lnTo>
                        <a:pt x="3190" y="852"/>
                      </a:lnTo>
                      <a:lnTo>
                        <a:pt x="3190" y="851"/>
                      </a:lnTo>
                      <a:lnTo>
                        <a:pt x="3191" y="841"/>
                      </a:lnTo>
                      <a:lnTo>
                        <a:pt x="3191" y="848"/>
                      </a:lnTo>
                      <a:lnTo>
                        <a:pt x="3191" y="848"/>
                      </a:lnTo>
                      <a:lnTo>
                        <a:pt x="3192" y="844"/>
                      </a:lnTo>
                      <a:lnTo>
                        <a:pt x="3192" y="843"/>
                      </a:lnTo>
                      <a:lnTo>
                        <a:pt x="3193" y="844"/>
                      </a:lnTo>
                      <a:lnTo>
                        <a:pt x="3193" y="841"/>
                      </a:lnTo>
                      <a:lnTo>
                        <a:pt x="3193" y="841"/>
                      </a:lnTo>
                      <a:lnTo>
                        <a:pt x="3194" y="841"/>
                      </a:lnTo>
                      <a:lnTo>
                        <a:pt x="3194" y="839"/>
                      </a:lnTo>
                      <a:lnTo>
                        <a:pt x="3195" y="841"/>
                      </a:lnTo>
                      <a:lnTo>
                        <a:pt x="3195" y="841"/>
                      </a:lnTo>
                      <a:lnTo>
                        <a:pt x="3195" y="839"/>
                      </a:lnTo>
                      <a:lnTo>
                        <a:pt x="3196" y="832"/>
                      </a:lnTo>
                      <a:lnTo>
                        <a:pt x="3196" y="832"/>
                      </a:lnTo>
                      <a:lnTo>
                        <a:pt x="3197" y="835"/>
                      </a:lnTo>
                      <a:lnTo>
                        <a:pt x="3197" y="837"/>
                      </a:lnTo>
                      <a:lnTo>
                        <a:pt x="3197" y="833"/>
                      </a:lnTo>
                      <a:lnTo>
                        <a:pt x="3198" y="827"/>
                      </a:lnTo>
                      <a:lnTo>
                        <a:pt x="3198" y="829"/>
                      </a:lnTo>
                      <a:lnTo>
                        <a:pt x="3199" y="824"/>
                      </a:lnTo>
                      <a:lnTo>
                        <a:pt x="3199" y="824"/>
                      </a:lnTo>
                      <a:lnTo>
                        <a:pt x="3199" y="821"/>
                      </a:lnTo>
                      <a:lnTo>
                        <a:pt x="3200" y="822"/>
                      </a:lnTo>
                      <a:lnTo>
                        <a:pt x="3200" y="823"/>
                      </a:lnTo>
                      <a:lnTo>
                        <a:pt x="3201" y="821"/>
                      </a:lnTo>
                      <a:lnTo>
                        <a:pt x="3201" y="822"/>
                      </a:lnTo>
                      <a:lnTo>
                        <a:pt x="3201" y="824"/>
                      </a:lnTo>
                      <a:lnTo>
                        <a:pt x="3202" y="824"/>
                      </a:lnTo>
                      <a:lnTo>
                        <a:pt x="3202" y="815"/>
                      </a:lnTo>
                      <a:lnTo>
                        <a:pt x="3203" y="814"/>
                      </a:lnTo>
                      <a:lnTo>
                        <a:pt x="3203" y="810"/>
                      </a:lnTo>
                      <a:lnTo>
                        <a:pt x="3203" y="809"/>
                      </a:lnTo>
                      <a:lnTo>
                        <a:pt x="3204" y="802"/>
                      </a:lnTo>
                      <a:lnTo>
                        <a:pt x="3204" y="806"/>
                      </a:lnTo>
                      <a:lnTo>
                        <a:pt x="3205" y="800"/>
                      </a:lnTo>
                      <a:lnTo>
                        <a:pt x="3205" y="801"/>
                      </a:lnTo>
                      <a:lnTo>
                        <a:pt x="3205" y="790"/>
                      </a:lnTo>
                      <a:lnTo>
                        <a:pt x="3206" y="789"/>
                      </a:lnTo>
                      <a:lnTo>
                        <a:pt x="3206" y="784"/>
                      </a:lnTo>
                      <a:lnTo>
                        <a:pt x="3207" y="787"/>
                      </a:lnTo>
                      <a:lnTo>
                        <a:pt x="3207" y="783"/>
                      </a:lnTo>
                      <a:lnTo>
                        <a:pt x="3207" y="785"/>
                      </a:lnTo>
                      <a:lnTo>
                        <a:pt x="3208" y="777"/>
                      </a:lnTo>
                      <a:lnTo>
                        <a:pt x="3208" y="772"/>
                      </a:lnTo>
                      <a:lnTo>
                        <a:pt x="3209" y="766"/>
                      </a:lnTo>
                      <a:lnTo>
                        <a:pt x="3209" y="756"/>
                      </a:lnTo>
                      <a:lnTo>
                        <a:pt x="3210" y="752"/>
                      </a:lnTo>
                      <a:lnTo>
                        <a:pt x="3210" y="742"/>
                      </a:lnTo>
                      <a:lnTo>
                        <a:pt x="3210" y="733"/>
                      </a:lnTo>
                      <a:lnTo>
                        <a:pt x="3211" y="726"/>
                      </a:lnTo>
                      <a:lnTo>
                        <a:pt x="3211" y="726"/>
                      </a:lnTo>
                      <a:lnTo>
                        <a:pt x="3212" y="721"/>
                      </a:lnTo>
                      <a:lnTo>
                        <a:pt x="3212" y="719"/>
                      </a:lnTo>
                      <a:lnTo>
                        <a:pt x="3212" y="716"/>
                      </a:lnTo>
                      <a:lnTo>
                        <a:pt x="3213" y="710"/>
                      </a:lnTo>
                      <a:lnTo>
                        <a:pt x="3213" y="699"/>
                      </a:lnTo>
                      <a:lnTo>
                        <a:pt x="3214" y="690"/>
                      </a:lnTo>
                      <a:lnTo>
                        <a:pt x="3214" y="682"/>
                      </a:lnTo>
                      <a:lnTo>
                        <a:pt x="3214" y="678"/>
                      </a:lnTo>
                      <a:lnTo>
                        <a:pt x="3215" y="664"/>
                      </a:lnTo>
                      <a:lnTo>
                        <a:pt x="3215" y="654"/>
                      </a:lnTo>
                      <a:lnTo>
                        <a:pt x="3216" y="644"/>
                      </a:lnTo>
                      <a:lnTo>
                        <a:pt x="3216" y="627"/>
                      </a:lnTo>
                      <a:lnTo>
                        <a:pt x="3216" y="608"/>
                      </a:lnTo>
                      <a:lnTo>
                        <a:pt x="3217" y="595"/>
                      </a:lnTo>
                      <a:lnTo>
                        <a:pt x="3217" y="583"/>
                      </a:lnTo>
                      <a:lnTo>
                        <a:pt x="3218" y="561"/>
                      </a:lnTo>
                      <a:lnTo>
                        <a:pt x="3218" y="543"/>
                      </a:lnTo>
                      <a:lnTo>
                        <a:pt x="3218" y="524"/>
                      </a:lnTo>
                      <a:lnTo>
                        <a:pt x="3219" y="499"/>
                      </a:lnTo>
                      <a:lnTo>
                        <a:pt x="3219" y="469"/>
                      </a:lnTo>
                      <a:lnTo>
                        <a:pt x="3220" y="446"/>
                      </a:lnTo>
                      <a:lnTo>
                        <a:pt x="3220" y="419"/>
                      </a:lnTo>
                      <a:lnTo>
                        <a:pt x="3220" y="393"/>
                      </a:lnTo>
                      <a:lnTo>
                        <a:pt x="3221" y="380"/>
                      </a:lnTo>
                      <a:lnTo>
                        <a:pt x="3221" y="368"/>
                      </a:lnTo>
                      <a:lnTo>
                        <a:pt x="3222" y="354"/>
                      </a:lnTo>
                      <a:lnTo>
                        <a:pt x="3222" y="341"/>
                      </a:lnTo>
                      <a:lnTo>
                        <a:pt x="3222" y="332"/>
                      </a:lnTo>
                      <a:lnTo>
                        <a:pt x="3223" y="317"/>
                      </a:lnTo>
                      <a:lnTo>
                        <a:pt x="3223" y="302"/>
                      </a:lnTo>
                      <a:lnTo>
                        <a:pt x="3224" y="287"/>
                      </a:lnTo>
                      <a:lnTo>
                        <a:pt x="3224" y="278"/>
                      </a:lnTo>
                      <a:lnTo>
                        <a:pt x="3224" y="268"/>
                      </a:lnTo>
                      <a:lnTo>
                        <a:pt x="3225" y="273"/>
                      </a:lnTo>
                      <a:lnTo>
                        <a:pt x="3225" y="286"/>
                      </a:lnTo>
                      <a:lnTo>
                        <a:pt x="3226" y="303"/>
                      </a:lnTo>
                      <a:lnTo>
                        <a:pt x="3226" y="342"/>
                      </a:lnTo>
                      <a:lnTo>
                        <a:pt x="3226" y="386"/>
                      </a:lnTo>
                      <a:lnTo>
                        <a:pt x="3227" y="440"/>
                      </a:lnTo>
                      <a:lnTo>
                        <a:pt x="3227" y="497"/>
                      </a:lnTo>
                      <a:lnTo>
                        <a:pt x="3228" y="561"/>
                      </a:lnTo>
                      <a:lnTo>
                        <a:pt x="3228" y="637"/>
                      </a:lnTo>
                      <a:lnTo>
                        <a:pt x="3228" y="718"/>
                      </a:lnTo>
                      <a:lnTo>
                        <a:pt x="3229" y="796"/>
                      </a:lnTo>
                      <a:lnTo>
                        <a:pt x="3229" y="877"/>
                      </a:lnTo>
                      <a:lnTo>
                        <a:pt x="3230" y="957"/>
                      </a:lnTo>
                      <a:lnTo>
                        <a:pt x="3230" y="1039"/>
                      </a:lnTo>
                      <a:lnTo>
                        <a:pt x="3230" y="1117"/>
                      </a:lnTo>
                      <a:lnTo>
                        <a:pt x="3231" y="1187"/>
                      </a:lnTo>
                      <a:lnTo>
                        <a:pt x="3231" y="1260"/>
                      </a:lnTo>
                      <a:lnTo>
                        <a:pt x="3232" y="1326"/>
                      </a:lnTo>
                      <a:lnTo>
                        <a:pt x="3232" y="1392"/>
                      </a:lnTo>
                      <a:lnTo>
                        <a:pt x="3232" y="1461"/>
                      </a:lnTo>
                      <a:lnTo>
                        <a:pt x="3233" y="1526"/>
                      </a:lnTo>
                      <a:lnTo>
                        <a:pt x="3233" y="1586"/>
                      </a:lnTo>
                      <a:lnTo>
                        <a:pt x="3234" y="1627"/>
                      </a:lnTo>
                      <a:lnTo>
                        <a:pt x="3234" y="1661"/>
                      </a:lnTo>
                      <a:lnTo>
                        <a:pt x="3234" y="1671"/>
                      </a:lnTo>
                      <a:lnTo>
                        <a:pt x="3235" y="1667"/>
                      </a:lnTo>
                      <a:lnTo>
                        <a:pt x="3235" y="1648"/>
                      </a:lnTo>
                      <a:lnTo>
                        <a:pt x="3236" y="1613"/>
                      </a:lnTo>
                      <a:lnTo>
                        <a:pt x="3236" y="1556"/>
                      </a:lnTo>
                      <a:lnTo>
                        <a:pt x="3236" y="1497"/>
                      </a:lnTo>
                      <a:lnTo>
                        <a:pt x="3237" y="1420"/>
                      </a:lnTo>
                      <a:lnTo>
                        <a:pt x="3237" y="1347"/>
                      </a:lnTo>
                      <a:lnTo>
                        <a:pt x="3238" y="1275"/>
                      </a:lnTo>
                      <a:lnTo>
                        <a:pt x="3238" y="1212"/>
                      </a:lnTo>
                      <a:lnTo>
                        <a:pt x="3238" y="1147"/>
                      </a:lnTo>
                      <a:lnTo>
                        <a:pt x="3239" y="1100"/>
                      </a:lnTo>
                      <a:lnTo>
                        <a:pt x="3239" y="1074"/>
                      </a:lnTo>
                      <a:lnTo>
                        <a:pt x="3240" y="1078"/>
                      </a:lnTo>
                      <a:lnTo>
                        <a:pt x="3240" y="1117"/>
                      </a:lnTo>
                      <a:lnTo>
                        <a:pt x="3240" y="1197"/>
                      </a:lnTo>
                      <a:lnTo>
                        <a:pt x="3241" y="1317"/>
                      </a:lnTo>
                      <a:lnTo>
                        <a:pt x="3241" y="1451"/>
                      </a:lnTo>
                      <a:lnTo>
                        <a:pt x="3242" y="1596"/>
                      </a:lnTo>
                      <a:lnTo>
                        <a:pt x="3242" y="1738"/>
                      </a:lnTo>
                      <a:lnTo>
                        <a:pt x="3242" y="1874"/>
                      </a:lnTo>
                      <a:lnTo>
                        <a:pt x="3243" y="2003"/>
                      </a:lnTo>
                      <a:lnTo>
                        <a:pt x="3243" y="2123"/>
                      </a:lnTo>
                      <a:lnTo>
                        <a:pt x="3244" y="2220"/>
                      </a:lnTo>
                      <a:lnTo>
                        <a:pt x="3244" y="2293"/>
                      </a:lnTo>
                      <a:lnTo>
                        <a:pt x="3244" y="2341"/>
                      </a:lnTo>
                      <a:lnTo>
                        <a:pt x="3245" y="2367"/>
                      </a:lnTo>
                      <a:lnTo>
                        <a:pt x="3245" y="2374"/>
                      </a:lnTo>
                      <a:lnTo>
                        <a:pt x="3246" y="2376"/>
                      </a:lnTo>
                      <a:lnTo>
                        <a:pt x="3246" y="2371"/>
                      </a:lnTo>
                      <a:lnTo>
                        <a:pt x="3246" y="2364"/>
                      </a:lnTo>
                      <a:lnTo>
                        <a:pt x="3247" y="2368"/>
                      </a:lnTo>
                      <a:lnTo>
                        <a:pt x="3247" y="2377"/>
                      </a:lnTo>
                      <a:lnTo>
                        <a:pt x="3248" y="2395"/>
                      </a:lnTo>
                      <a:lnTo>
                        <a:pt x="3248" y="2429"/>
                      </a:lnTo>
                      <a:lnTo>
                        <a:pt x="3248" y="2471"/>
                      </a:lnTo>
                      <a:lnTo>
                        <a:pt x="3249" y="2526"/>
                      </a:lnTo>
                      <a:lnTo>
                        <a:pt x="3249" y="2587"/>
                      </a:lnTo>
                      <a:lnTo>
                        <a:pt x="3250" y="2648"/>
                      </a:lnTo>
                      <a:lnTo>
                        <a:pt x="3250" y="2697"/>
                      </a:lnTo>
                      <a:lnTo>
                        <a:pt x="3250" y="2741"/>
                      </a:lnTo>
                      <a:lnTo>
                        <a:pt x="3251" y="2768"/>
                      </a:lnTo>
                      <a:lnTo>
                        <a:pt x="3251" y="2786"/>
                      </a:lnTo>
                      <a:lnTo>
                        <a:pt x="3252" y="2771"/>
                      </a:lnTo>
                      <a:lnTo>
                        <a:pt x="3252" y="2752"/>
                      </a:lnTo>
                      <a:lnTo>
                        <a:pt x="3252" y="2705"/>
                      </a:lnTo>
                      <a:lnTo>
                        <a:pt x="3253" y="2651"/>
                      </a:lnTo>
                      <a:lnTo>
                        <a:pt x="3253" y="2602"/>
                      </a:lnTo>
                      <a:lnTo>
                        <a:pt x="3254" y="2579"/>
                      </a:lnTo>
                      <a:lnTo>
                        <a:pt x="3254" y="2555"/>
                      </a:lnTo>
                      <a:lnTo>
                        <a:pt x="3254" y="2538"/>
                      </a:lnTo>
                      <a:lnTo>
                        <a:pt x="3255" y="2518"/>
                      </a:lnTo>
                      <a:lnTo>
                        <a:pt x="3255" y="2496"/>
                      </a:lnTo>
                      <a:lnTo>
                        <a:pt x="3256" y="2469"/>
                      </a:lnTo>
                      <a:lnTo>
                        <a:pt x="3256" y="2454"/>
                      </a:lnTo>
                      <a:lnTo>
                        <a:pt x="3256" y="2445"/>
                      </a:lnTo>
                      <a:lnTo>
                        <a:pt x="3257" y="2440"/>
                      </a:lnTo>
                      <a:lnTo>
                        <a:pt x="3257" y="2439"/>
                      </a:lnTo>
                      <a:lnTo>
                        <a:pt x="3258" y="2435"/>
                      </a:lnTo>
                      <a:lnTo>
                        <a:pt x="3258" y="2437"/>
                      </a:lnTo>
                      <a:lnTo>
                        <a:pt x="3258" y="2437"/>
                      </a:lnTo>
                      <a:lnTo>
                        <a:pt x="3259" y="2442"/>
                      </a:lnTo>
                      <a:lnTo>
                        <a:pt x="3259" y="2469"/>
                      </a:lnTo>
                      <a:lnTo>
                        <a:pt x="3260" y="2508"/>
                      </a:lnTo>
                      <a:lnTo>
                        <a:pt x="3260" y="2560"/>
                      </a:lnTo>
                      <a:lnTo>
                        <a:pt x="3260" y="2630"/>
                      </a:lnTo>
                      <a:lnTo>
                        <a:pt x="3261" y="2710"/>
                      </a:lnTo>
                      <a:lnTo>
                        <a:pt x="3261" y="2801"/>
                      </a:lnTo>
                      <a:lnTo>
                        <a:pt x="3262" y="2900"/>
                      </a:lnTo>
                      <a:lnTo>
                        <a:pt x="3262" y="3001"/>
                      </a:lnTo>
                      <a:lnTo>
                        <a:pt x="3262" y="3114"/>
                      </a:lnTo>
                      <a:lnTo>
                        <a:pt x="3263" y="3219"/>
                      </a:lnTo>
                      <a:lnTo>
                        <a:pt x="3263" y="3328"/>
                      </a:lnTo>
                      <a:lnTo>
                        <a:pt x="3264" y="3436"/>
                      </a:lnTo>
                      <a:lnTo>
                        <a:pt x="3264" y="3532"/>
                      </a:lnTo>
                      <a:lnTo>
                        <a:pt x="3264" y="3618"/>
                      </a:lnTo>
                      <a:lnTo>
                        <a:pt x="3265" y="3688"/>
                      </a:lnTo>
                      <a:lnTo>
                        <a:pt x="3265" y="3744"/>
                      </a:lnTo>
                      <a:lnTo>
                        <a:pt x="3266" y="3778"/>
                      </a:lnTo>
                      <a:lnTo>
                        <a:pt x="3266" y="3784"/>
                      </a:lnTo>
                      <a:lnTo>
                        <a:pt x="3266" y="3767"/>
                      </a:lnTo>
                      <a:lnTo>
                        <a:pt x="3267" y="3721"/>
                      </a:lnTo>
                      <a:lnTo>
                        <a:pt x="3267" y="3642"/>
                      </a:lnTo>
                      <a:lnTo>
                        <a:pt x="3268" y="3546"/>
                      </a:lnTo>
                      <a:lnTo>
                        <a:pt x="3268" y="3431"/>
                      </a:lnTo>
                      <a:lnTo>
                        <a:pt x="3268" y="3304"/>
                      </a:lnTo>
                      <a:lnTo>
                        <a:pt x="3269" y="3171"/>
                      </a:lnTo>
                      <a:lnTo>
                        <a:pt x="3269" y="3032"/>
                      </a:lnTo>
                      <a:lnTo>
                        <a:pt x="3270" y="2884"/>
                      </a:lnTo>
                      <a:lnTo>
                        <a:pt x="3270" y="2737"/>
                      </a:lnTo>
                      <a:lnTo>
                        <a:pt x="3270" y="2603"/>
                      </a:lnTo>
                      <a:lnTo>
                        <a:pt x="3271" y="2493"/>
                      </a:lnTo>
                      <a:lnTo>
                        <a:pt x="3271" y="2407"/>
                      </a:lnTo>
                      <a:lnTo>
                        <a:pt x="3272" y="2355"/>
                      </a:lnTo>
                      <a:lnTo>
                        <a:pt x="3272" y="2330"/>
                      </a:lnTo>
                      <a:lnTo>
                        <a:pt x="3273" y="2321"/>
                      </a:lnTo>
                      <a:lnTo>
                        <a:pt x="3273" y="2322"/>
                      </a:lnTo>
                      <a:lnTo>
                        <a:pt x="3273" y="2339"/>
                      </a:lnTo>
                      <a:lnTo>
                        <a:pt x="3274" y="2373"/>
                      </a:lnTo>
                      <a:lnTo>
                        <a:pt x="3274" y="2421"/>
                      </a:lnTo>
                      <a:lnTo>
                        <a:pt x="3275" y="2491"/>
                      </a:lnTo>
                      <a:lnTo>
                        <a:pt x="3275" y="2566"/>
                      </a:lnTo>
                      <a:lnTo>
                        <a:pt x="3275" y="2639"/>
                      </a:lnTo>
                      <a:lnTo>
                        <a:pt x="3276" y="2705"/>
                      </a:lnTo>
                      <a:lnTo>
                        <a:pt x="3276" y="2745"/>
                      </a:lnTo>
                      <a:lnTo>
                        <a:pt x="3277" y="2764"/>
                      </a:lnTo>
                      <a:lnTo>
                        <a:pt x="3277" y="2753"/>
                      </a:lnTo>
                      <a:lnTo>
                        <a:pt x="3277" y="2721"/>
                      </a:lnTo>
                      <a:lnTo>
                        <a:pt x="3278" y="2674"/>
                      </a:lnTo>
                      <a:lnTo>
                        <a:pt x="3278" y="2620"/>
                      </a:lnTo>
                      <a:lnTo>
                        <a:pt x="3279" y="2545"/>
                      </a:lnTo>
                      <a:lnTo>
                        <a:pt x="3279" y="2454"/>
                      </a:lnTo>
                      <a:lnTo>
                        <a:pt x="3279" y="2352"/>
                      </a:lnTo>
                      <a:lnTo>
                        <a:pt x="3280" y="2239"/>
                      </a:lnTo>
                      <a:lnTo>
                        <a:pt x="3280" y="2114"/>
                      </a:lnTo>
                      <a:lnTo>
                        <a:pt x="3281" y="1980"/>
                      </a:lnTo>
                      <a:lnTo>
                        <a:pt x="3281" y="1853"/>
                      </a:lnTo>
                      <a:lnTo>
                        <a:pt x="3281" y="1734"/>
                      </a:lnTo>
                      <a:lnTo>
                        <a:pt x="3282" y="1635"/>
                      </a:lnTo>
                      <a:lnTo>
                        <a:pt x="3282" y="1554"/>
                      </a:lnTo>
                      <a:lnTo>
                        <a:pt x="3283" y="1486"/>
                      </a:lnTo>
                      <a:lnTo>
                        <a:pt x="3283" y="1434"/>
                      </a:lnTo>
                      <a:lnTo>
                        <a:pt x="3283" y="1399"/>
                      </a:lnTo>
                      <a:lnTo>
                        <a:pt x="3284" y="1375"/>
                      </a:lnTo>
                      <a:lnTo>
                        <a:pt x="3284" y="1360"/>
                      </a:lnTo>
                      <a:lnTo>
                        <a:pt x="3285" y="1340"/>
                      </a:lnTo>
                      <a:lnTo>
                        <a:pt x="3285" y="1333"/>
                      </a:lnTo>
                      <a:lnTo>
                        <a:pt x="3285" y="1318"/>
                      </a:lnTo>
                      <a:lnTo>
                        <a:pt x="3286" y="1309"/>
                      </a:lnTo>
                      <a:lnTo>
                        <a:pt x="3286" y="1294"/>
                      </a:lnTo>
                      <a:lnTo>
                        <a:pt x="3287" y="1288"/>
                      </a:lnTo>
                      <a:lnTo>
                        <a:pt x="3287" y="1275"/>
                      </a:lnTo>
                      <a:lnTo>
                        <a:pt x="3287" y="1269"/>
                      </a:lnTo>
                      <a:lnTo>
                        <a:pt x="3288" y="1264"/>
                      </a:lnTo>
                      <a:lnTo>
                        <a:pt x="3288" y="1260"/>
                      </a:lnTo>
                      <a:lnTo>
                        <a:pt x="3289" y="1257"/>
                      </a:lnTo>
                      <a:lnTo>
                        <a:pt x="3289" y="1252"/>
                      </a:lnTo>
                      <a:lnTo>
                        <a:pt x="3289" y="1249"/>
                      </a:lnTo>
                      <a:lnTo>
                        <a:pt x="3290" y="1252"/>
                      </a:lnTo>
                      <a:lnTo>
                        <a:pt x="3290" y="1258"/>
                      </a:lnTo>
                      <a:lnTo>
                        <a:pt x="3291" y="1263"/>
                      </a:lnTo>
                      <a:lnTo>
                        <a:pt x="3291" y="1269"/>
                      </a:lnTo>
                      <a:lnTo>
                        <a:pt x="3291" y="1270"/>
                      </a:lnTo>
                      <a:lnTo>
                        <a:pt x="3292" y="1271"/>
                      </a:lnTo>
                      <a:lnTo>
                        <a:pt x="3292" y="1279"/>
                      </a:lnTo>
                      <a:lnTo>
                        <a:pt x="3293" y="1291"/>
                      </a:lnTo>
                      <a:lnTo>
                        <a:pt x="3293" y="1301"/>
                      </a:lnTo>
                      <a:lnTo>
                        <a:pt x="3293" y="1308"/>
                      </a:lnTo>
                      <a:lnTo>
                        <a:pt x="3294" y="1324"/>
                      </a:lnTo>
                      <a:lnTo>
                        <a:pt x="3294" y="1333"/>
                      </a:lnTo>
                      <a:lnTo>
                        <a:pt x="3295" y="1338"/>
                      </a:lnTo>
                      <a:lnTo>
                        <a:pt x="3295" y="1354"/>
                      </a:lnTo>
                      <a:lnTo>
                        <a:pt x="3295" y="1370"/>
                      </a:lnTo>
                      <a:lnTo>
                        <a:pt x="3296" y="1384"/>
                      </a:lnTo>
                      <a:lnTo>
                        <a:pt x="3296" y="1402"/>
                      </a:lnTo>
                      <a:lnTo>
                        <a:pt x="3297" y="1424"/>
                      </a:lnTo>
                      <a:lnTo>
                        <a:pt x="3297" y="1439"/>
                      </a:lnTo>
                      <a:lnTo>
                        <a:pt x="3297" y="1457"/>
                      </a:lnTo>
                      <a:lnTo>
                        <a:pt x="3298" y="1478"/>
                      </a:lnTo>
                      <a:lnTo>
                        <a:pt x="3298" y="1499"/>
                      </a:lnTo>
                      <a:lnTo>
                        <a:pt x="3299" y="1515"/>
                      </a:lnTo>
                      <a:lnTo>
                        <a:pt x="3299" y="1535"/>
                      </a:lnTo>
                      <a:lnTo>
                        <a:pt x="3299" y="1553"/>
                      </a:lnTo>
                      <a:lnTo>
                        <a:pt x="3300" y="1571"/>
                      </a:lnTo>
                      <a:lnTo>
                        <a:pt x="3300" y="1585"/>
                      </a:lnTo>
                      <a:lnTo>
                        <a:pt x="3301" y="1609"/>
                      </a:lnTo>
                      <a:lnTo>
                        <a:pt x="3301" y="1626"/>
                      </a:lnTo>
                      <a:lnTo>
                        <a:pt x="3301" y="1648"/>
                      </a:lnTo>
                      <a:lnTo>
                        <a:pt x="3302" y="1667"/>
                      </a:lnTo>
                      <a:lnTo>
                        <a:pt x="3302" y="1688"/>
                      </a:lnTo>
                      <a:lnTo>
                        <a:pt x="3303" y="1707"/>
                      </a:lnTo>
                      <a:lnTo>
                        <a:pt x="3303" y="1727"/>
                      </a:lnTo>
                      <a:lnTo>
                        <a:pt x="3303" y="1751"/>
                      </a:lnTo>
                      <a:lnTo>
                        <a:pt x="3304" y="1767"/>
                      </a:lnTo>
                      <a:lnTo>
                        <a:pt x="3304" y="1785"/>
                      </a:lnTo>
                      <a:lnTo>
                        <a:pt x="3305" y="1800"/>
                      </a:lnTo>
                      <a:lnTo>
                        <a:pt x="3305" y="1815"/>
                      </a:lnTo>
                      <a:lnTo>
                        <a:pt x="3305" y="1828"/>
                      </a:lnTo>
                      <a:lnTo>
                        <a:pt x="3306" y="1841"/>
                      </a:lnTo>
                      <a:lnTo>
                        <a:pt x="3306" y="1858"/>
                      </a:lnTo>
                      <a:lnTo>
                        <a:pt x="3307" y="1866"/>
                      </a:lnTo>
                      <a:lnTo>
                        <a:pt x="3307" y="1876"/>
                      </a:lnTo>
                      <a:lnTo>
                        <a:pt x="3307" y="1883"/>
                      </a:lnTo>
                      <a:lnTo>
                        <a:pt x="3308" y="1892"/>
                      </a:lnTo>
                      <a:lnTo>
                        <a:pt x="3308" y="1903"/>
                      </a:lnTo>
                      <a:lnTo>
                        <a:pt x="3309" y="1912"/>
                      </a:lnTo>
                      <a:lnTo>
                        <a:pt x="3309" y="1921"/>
                      </a:lnTo>
                      <a:lnTo>
                        <a:pt x="3309" y="1928"/>
                      </a:lnTo>
                      <a:lnTo>
                        <a:pt x="3310" y="1933"/>
                      </a:lnTo>
                      <a:lnTo>
                        <a:pt x="3310" y="1936"/>
                      </a:lnTo>
                      <a:lnTo>
                        <a:pt x="3311" y="1945"/>
                      </a:lnTo>
                      <a:lnTo>
                        <a:pt x="3311" y="1954"/>
                      </a:lnTo>
                      <a:lnTo>
                        <a:pt x="3311" y="1955"/>
                      </a:lnTo>
                      <a:lnTo>
                        <a:pt x="3312" y="1949"/>
                      </a:lnTo>
                      <a:lnTo>
                        <a:pt x="3312" y="1946"/>
                      </a:lnTo>
                      <a:lnTo>
                        <a:pt x="3313" y="1944"/>
                      </a:lnTo>
                      <a:lnTo>
                        <a:pt x="3313" y="1944"/>
                      </a:lnTo>
                      <a:lnTo>
                        <a:pt x="3313" y="1949"/>
                      </a:lnTo>
                      <a:lnTo>
                        <a:pt x="3314" y="1953"/>
                      </a:lnTo>
                      <a:lnTo>
                        <a:pt x="3314" y="1949"/>
                      </a:lnTo>
                      <a:lnTo>
                        <a:pt x="3315" y="1951"/>
                      </a:lnTo>
                      <a:lnTo>
                        <a:pt x="3315" y="1955"/>
                      </a:lnTo>
                      <a:lnTo>
                        <a:pt x="3315" y="1950"/>
                      </a:lnTo>
                      <a:lnTo>
                        <a:pt x="3316" y="1947"/>
                      </a:lnTo>
                      <a:lnTo>
                        <a:pt x="3316" y="1952"/>
                      </a:lnTo>
                      <a:lnTo>
                        <a:pt x="3317" y="1947"/>
                      </a:lnTo>
                      <a:lnTo>
                        <a:pt x="3317" y="1948"/>
                      </a:lnTo>
                      <a:lnTo>
                        <a:pt x="3317" y="1946"/>
                      </a:lnTo>
                      <a:lnTo>
                        <a:pt x="3318" y="1948"/>
                      </a:lnTo>
                      <a:lnTo>
                        <a:pt x="3318" y="1943"/>
                      </a:lnTo>
                      <a:lnTo>
                        <a:pt x="3319" y="1943"/>
                      </a:lnTo>
                      <a:lnTo>
                        <a:pt x="3319" y="1940"/>
                      </a:lnTo>
                      <a:lnTo>
                        <a:pt x="3319" y="1938"/>
                      </a:lnTo>
                      <a:lnTo>
                        <a:pt x="3320" y="1930"/>
                      </a:lnTo>
                      <a:lnTo>
                        <a:pt x="3320" y="1933"/>
                      </a:lnTo>
                      <a:lnTo>
                        <a:pt x="3321" y="1931"/>
                      </a:lnTo>
                      <a:lnTo>
                        <a:pt x="3321" y="1929"/>
                      </a:lnTo>
                      <a:lnTo>
                        <a:pt x="3321" y="1929"/>
                      </a:lnTo>
                      <a:lnTo>
                        <a:pt x="3322" y="1931"/>
                      </a:lnTo>
                      <a:lnTo>
                        <a:pt x="3322" y="1929"/>
                      </a:lnTo>
                      <a:lnTo>
                        <a:pt x="3323" y="1921"/>
                      </a:lnTo>
                      <a:lnTo>
                        <a:pt x="3323" y="1918"/>
                      </a:lnTo>
                      <a:lnTo>
                        <a:pt x="3323" y="1911"/>
                      </a:lnTo>
                      <a:lnTo>
                        <a:pt x="3324" y="1911"/>
                      </a:lnTo>
                      <a:lnTo>
                        <a:pt x="3324" y="1908"/>
                      </a:lnTo>
                      <a:lnTo>
                        <a:pt x="3325" y="1906"/>
                      </a:lnTo>
                      <a:lnTo>
                        <a:pt x="3325" y="1904"/>
                      </a:lnTo>
                      <a:lnTo>
                        <a:pt x="3325" y="1899"/>
                      </a:lnTo>
                      <a:lnTo>
                        <a:pt x="3326" y="1892"/>
                      </a:lnTo>
                      <a:lnTo>
                        <a:pt x="3326" y="1887"/>
                      </a:lnTo>
                      <a:lnTo>
                        <a:pt x="3327" y="1886"/>
                      </a:lnTo>
                      <a:lnTo>
                        <a:pt x="3327" y="1889"/>
                      </a:lnTo>
                      <a:lnTo>
                        <a:pt x="3327" y="1884"/>
                      </a:lnTo>
                      <a:lnTo>
                        <a:pt x="3328" y="1884"/>
                      </a:lnTo>
                      <a:lnTo>
                        <a:pt x="3328" y="1880"/>
                      </a:lnTo>
                      <a:lnTo>
                        <a:pt x="3329" y="1875"/>
                      </a:lnTo>
                      <a:lnTo>
                        <a:pt x="3329" y="1874"/>
                      </a:lnTo>
                      <a:lnTo>
                        <a:pt x="3329" y="1872"/>
                      </a:lnTo>
                      <a:lnTo>
                        <a:pt x="3330" y="1863"/>
                      </a:lnTo>
                      <a:lnTo>
                        <a:pt x="3330" y="1864"/>
                      </a:lnTo>
                      <a:lnTo>
                        <a:pt x="3331" y="1862"/>
                      </a:lnTo>
                      <a:lnTo>
                        <a:pt x="3331" y="1856"/>
                      </a:lnTo>
                      <a:lnTo>
                        <a:pt x="3331" y="1847"/>
                      </a:lnTo>
                      <a:lnTo>
                        <a:pt x="3332" y="1849"/>
                      </a:lnTo>
                      <a:lnTo>
                        <a:pt x="3332" y="1849"/>
                      </a:lnTo>
                      <a:lnTo>
                        <a:pt x="3333" y="1847"/>
                      </a:lnTo>
                      <a:lnTo>
                        <a:pt x="3333" y="1844"/>
                      </a:lnTo>
                      <a:lnTo>
                        <a:pt x="3333" y="1843"/>
                      </a:lnTo>
                      <a:lnTo>
                        <a:pt x="3334" y="1838"/>
                      </a:lnTo>
                      <a:lnTo>
                        <a:pt x="3334" y="1837"/>
                      </a:lnTo>
                      <a:lnTo>
                        <a:pt x="3335" y="1832"/>
                      </a:lnTo>
                      <a:lnTo>
                        <a:pt x="3335" y="1830"/>
                      </a:lnTo>
                      <a:lnTo>
                        <a:pt x="3336" y="1822"/>
                      </a:lnTo>
                      <a:lnTo>
                        <a:pt x="3336" y="1821"/>
                      </a:lnTo>
                      <a:lnTo>
                        <a:pt x="3336" y="1815"/>
                      </a:lnTo>
                      <a:lnTo>
                        <a:pt x="3337" y="1812"/>
                      </a:lnTo>
                      <a:lnTo>
                        <a:pt x="3337" y="1809"/>
                      </a:lnTo>
                      <a:lnTo>
                        <a:pt x="3338" y="1805"/>
                      </a:lnTo>
                      <a:lnTo>
                        <a:pt x="3338" y="1804"/>
                      </a:lnTo>
                      <a:lnTo>
                        <a:pt x="3338" y="1795"/>
                      </a:lnTo>
                      <a:lnTo>
                        <a:pt x="3339" y="1789"/>
                      </a:lnTo>
                      <a:lnTo>
                        <a:pt x="3339" y="1781"/>
                      </a:lnTo>
                      <a:lnTo>
                        <a:pt x="3340" y="1780"/>
                      </a:lnTo>
                      <a:lnTo>
                        <a:pt x="3340" y="1782"/>
                      </a:lnTo>
                      <a:lnTo>
                        <a:pt x="3340" y="1780"/>
                      </a:lnTo>
                      <a:lnTo>
                        <a:pt x="3341" y="1778"/>
                      </a:lnTo>
                      <a:lnTo>
                        <a:pt x="3341" y="1770"/>
                      </a:lnTo>
                      <a:lnTo>
                        <a:pt x="3342" y="1763"/>
                      </a:lnTo>
                      <a:lnTo>
                        <a:pt x="3342" y="1761"/>
                      </a:lnTo>
                      <a:lnTo>
                        <a:pt x="3342" y="1758"/>
                      </a:lnTo>
                      <a:lnTo>
                        <a:pt x="3343" y="1755"/>
                      </a:lnTo>
                      <a:lnTo>
                        <a:pt x="3343" y="1747"/>
                      </a:lnTo>
                      <a:lnTo>
                        <a:pt x="3344" y="1742"/>
                      </a:lnTo>
                      <a:lnTo>
                        <a:pt x="3344" y="1736"/>
                      </a:lnTo>
                      <a:lnTo>
                        <a:pt x="3344" y="1730"/>
                      </a:lnTo>
                      <a:lnTo>
                        <a:pt x="3345" y="1726"/>
                      </a:lnTo>
                      <a:lnTo>
                        <a:pt x="3345" y="1726"/>
                      </a:lnTo>
                      <a:lnTo>
                        <a:pt x="3346" y="1728"/>
                      </a:lnTo>
                      <a:lnTo>
                        <a:pt x="3346" y="1734"/>
                      </a:lnTo>
                      <a:lnTo>
                        <a:pt x="3346" y="1731"/>
                      </a:lnTo>
                      <a:lnTo>
                        <a:pt x="3347" y="1724"/>
                      </a:lnTo>
                      <a:lnTo>
                        <a:pt x="3347" y="1719"/>
                      </a:lnTo>
                      <a:lnTo>
                        <a:pt x="3348" y="1716"/>
                      </a:lnTo>
                      <a:lnTo>
                        <a:pt x="3348" y="1710"/>
                      </a:lnTo>
                      <a:lnTo>
                        <a:pt x="3348" y="1707"/>
                      </a:lnTo>
                      <a:lnTo>
                        <a:pt x="3349" y="1702"/>
                      </a:lnTo>
                      <a:lnTo>
                        <a:pt x="3349" y="1699"/>
                      </a:lnTo>
                      <a:lnTo>
                        <a:pt x="3350" y="1696"/>
                      </a:lnTo>
                      <a:lnTo>
                        <a:pt x="3350" y="1692"/>
                      </a:lnTo>
                      <a:lnTo>
                        <a:pt x="3350" y="1696"/>
                      </a:lnTo>
                      <a:lnTo>
                        <a:pt x="3351" y="1693"/>
                      </a:lnTo>
                      <a:lnTo>
                        <a:pt x="3351" y="1688"/>
                      </a:lnTo>
                      <a:lnTo>
                        <a:pt x="3352" y="1682"/>
                      </a:lnTo>
                      <a:lnTo>
                        <a:pt x="3352" y="1679"/>
                      </a:lnTo>
                      <a:lnTo>
                        <a:pt x="3352" y="1678"/>
                      </a:lnTo>
                      <a:lnTo>
                        <a:pt x="3353" y="1675"/>
                      </a:lnTo>
                      <a:lnTo>
                        <a:pt x="3353" y="1676"/>
                      </a:lnTo>
                      <a:lnTo>
                        <a:pt x="3354" y="1673"/>
                      </a:lnTo>
                      <a:lnTo>
                        <a:pt x="3354" y="1661"/>
                      </a:lnTo>
                      <a:lnTo>
                        <a:pt x="3354" y="1660"/>
                      </a:lnTo>
                      <a:lnTo>
                        <a:pt x="3355" y="1656"/>
                      </a:lnTo>
                      <a:lnTo>
                        <a:pt x="3355" y="1656"/>
                      </a:lnTo>
                      <a:lnTo>
                        <a:pt x="3356" y="1650"/>
                      </a:lnTo>
                      <a:lnTo>
                        <a:pt x="3356" y="1645"/>
                      </a:lnTo>
                      <a:lnTo>
                        <a:pt x="3356" y="1647"/>
                      </a:lnTo>
                      <a:lnTo>
                        <a:pt x="3357" y="1642"/>
                      </a:lnTo>
                      <a:lnTo>
                        <a:pt x="3357" y="1633"/>
                      </a:lnTo>
                      <a:lnTo>
                        <a:pt x="3358" y="1635"/>
                      </a:lnTo>
                      <a:lnTo>
                        <a:pt x="3358" y="1631"/>
                      </a:lnTo>
                      <a:lnTo>
                        <a:pt x="3358" y="1627"/>
                      </a:lnTo>
                      <a:lnTo>
                        <a:pt x="3359" y="1620"/>
                      </a:lnTo>
                      <a:lnTo>
                        <a:pt x="3359" y="1617"/>
                      </a:lnTo>
                      <a:lnTo>
                        <a:pt x="3360" y="1613"/>
                      </a:lnTo>
                      <a:lnTo>
                        <a:pt x="3360" y="1609"/>
                      </a:lnTo>
                      <a:lnTo>
                        <a:pt x="3360" y="1604"/>
                      </a:lnTo>
                      <a:lnTo>
                        <a:pt x="3361" y="1603"/>
                      </a:lnTo>
                      <a:lnTo>
                        <a:pt x="3361" y="1604"/>
                      </a:lnTo>
                      <a:lnTo>
                        <a:pt x="3362" y="1600"/>
                      </a:lnTo>
                      <a:lnTo>
                        <a:pt x="3362" y="1594"/>
                      </a:lnTo>
                      <a:lnTo>
                        <a:pt x="3362" y="1586"/>
                      </a:lnTo>
                      <a:lnTo>
                        <a:pt x="3363" y="1583"/>
                      </a:lnTo>
                      <a:lnTo>
                        <a:pt x="3363" y="1586"/>
                      </a:lnTo>
                      <a:lnTo>
                        <a:pt x="3364" y="1583"/>
                      </a:lnTo>
                      <a:lnTo>
                        <a:pt x="3364" y="1577"/>
                      </a:lnTo>
                      <a:lnTo>
                        <a:pt x="3364" y="1573"/>
                      </a:lnTo>
                      <a:lnTo>
                        <a:pt x="3365" y="1572"/>
                      </a:lnTo>
                      <a:lnTo>
                        <a:pt x="3365" y="1567"/>
                      </a:lnTo>
                      <a:lnTo>
                        <a:pt x="3366" y="1565"/>
                      </a:lnTo>
                      <a:lnTo>
                        <a:pt x="3366" y="1565"/>
                      </a:lnTo>
                      <a:lnTo>
                        <a:pt x="3366" y="1559"/>
                      </a:lnTo>
                      <a:lnTo>
                        <a:pt x="3367" y="1552"/>
                      </a:lnTo>
                      <a:lnTo>
                        <a:pt x="3367" y="1548"/>
                      </a:lnTo>
                      <a:lnTo>
                        <a:pt x="3368" y="1545"/>
                      </a:lnTo>
                      <a:lnTo>
                        <a:pt x="3368" y="1540"/>
                      </a:lnTo>
                      <a:lnTo>
                        <a:pt x="3368" y="1536"/>
                      </a:lnTo>
                      <a:lnTo>
                        <a:pt x="3369" y="1533"/>
                      </a:lnTo>
                      <a:lnTo>
                        <a:pt x="3369" y="1527"/>
                      </a:lnTo>
                      <a:lnTo>
                        <a:pt x="3370" y="1525"/>
                      </a:lnTo>
                      <a:lnTo>
                        <a:pt x="3370" y="1522"/>
                      </a:lnTo>
                      <a:lnTo>
                        <a:pt x="3370" y="1522"/>
                      </a:lnTo>
                      <a:lnTo>
                        <a:pt x="3371" y="1520"/>
                      </a:lnTo>
                      <a:lnTo>
                        <a:pt x="3371" y="1520"/>
                      </a:lnTo>
                      <a:lnTo>
                        <a:pt x="3372" y="1518"/>
                      </a:lnTo>
                      <a:lnTo>
                        <a:pt x="3372" y="1516"/>
                      </a:lnTo>
                      <a:lnTo>
                        <a:pt x="3372" y="1508"/>
                      </a:lnTo>
                      <a:lnTo>
                        <a:pt x="3373" y="1503"/>
                      </a:lnTo>
                      <a:lnTo>
                        <a:pt x="3373" y="1500"/>
                      </a:lnTo>
                      <a:lnTo>
                        <a:pt x="3374" y="1503"/>
                      </a:lnTo>
                      <a:lnTo>
                        <a:pt x="3374" y="1496"/>
                      </a:lnTo>
                      <a:lnTo>
                        <a:pt x="3374" y="1491"/>
                      </a:lnTo>
                      <a:lnTo>
                        <a:pt x="3375" y="1489"/>
                      </a:lnTo>
                      <a:lnTo>
                        <a:pt x="3375" y="1486"/>
                      </a:lnTo>
                      <a:lnTo>
                        <a:pt x="3376" y="1482"/>
                      </a:lnTo>
                      <a:lnTo>
                        <a:pt x="3376" y="1483"/>
                      </a:lnTo>
                      <a:lnTo>
                        <a:pt x="3376" y="1483"/>
                      </a:lnTo>
                      <a:lnTo>
                        <a:pt x="3377" y="1479"/>
                      </a:lnTo>
                      <a:lnTo>
                        <a:pt x="3377" y="1479"/>
                      </a:lnTo>
                      <a:lnTo>
                        <a:pt x="3378" y="1479"/>
                      </a:lnTo>
                      <a:lnTo>
                        <a:pt x="3378" y="1472"/>
                      </a:lnTo>
                      <a:lnTo>
                        <a:pt x="3378" y="1463"/>
                      </a:lnTo>
                      <a:lnTo>
                        <a:pt x="3379" y="1462"/>
                      </a:lnTo>
                      <a:lnTo>
                        <a:pt x="3379" y="1452"/>
                      </a:lnTo>
                      <a:lnTo>
                        <a:pt x="3380" y="1448"/>
                      </a:lnTo>
                      <a:lnTo>
                        <a:pt x="3380" y="1446"/>
                      </a:lnTo>
                      <a:lnTo>
                        <a:pt x="3380" y="1439"/>
                      </a:lnTo>
                      <a:lnTo>
                        <a:pt x="3381" y="1436"/>
                      </a:lnTo>
                      <a:lnTo>
                        <a:pt x="3381" y="1435"/>
                      </a:lnTo>
                      <a:lnTo>
                        <a:pt x="3382" y="1432"/>
                      </a:lnTo>
                      <a:lnTo>
                        <a:pt x="3382" y="1426"/>
                      </a:lnTo>
                      <a:lnTo>
                        <a:pt x="3382" y="1423"/>
                      </a:lnTo>
                      <a:lnTo>
                        <a:pt x="3383" y="1422"/>
                      </a:lnTo>
                      <a:lnTo>
                        <a:pt x="3383" y="1419"/>
                      </a:lnTo>
                      <a:lnTo>
                        <a:pt x="3384" y="1414"/>
                      </a:lnTo>
                      <a:lnTo>
                        <a:pt x="3384" y="1414"/>
                      </a:lnTo>
                      <a:lnTo>
                        <a:pt x="3384" y="1409"/>
                      </a:lnTo>
                      <a:lnTo>
                        <a:pt x="3385" y="1409"/>
                      </a:lnTo>
                      <a:lnTo>
                        <a:pt x="3385" y="1404"/>
                      </a:lnTo>
                      <a:lnTo>
                        <a:pt x="3386" y="1401"/>
                      </a:lnTo>
                      <a:lnTo>
                        <a:pt x="3386" y="1397"/>
                      </a:lnTo>
                      <a:lnTo>
                        <a:pt x="3386" y="1394"/>
                      </a:lnTo>
                      <a:lnTo>
                        <a:pt x="3387" y="1394"/>
                      </a:lnTo>
                      <a:lnTo>
                        <a:pt x="3387" y="1389"/>
                      </a:lnTo>
                      <a:lnTo>
                        <a:pt x="3388" y="1387"/>
                      </a:lnTo>
                      <a:lnTo>
                        <a:pt x="3388" y="1381"/>
                      </a:lnTo>
                      <a:lnTo>
                        <a:pt x="3388" y="1378"/>
                      </a:lnTo>
                      <a:lnTo>
                        <a:pt x="3389" y="1377"/>
                      </a:lnTo>
                      <a:lnTo>
                        <a:pt x="3389" y="1378"/>
                      </a:lnTo>
                      <a:lnTo>
                        <a:pt x="3390" y="1375"/>
                      </a:lnTo>
                      <a:lnTo>
                        <a:pt x="3390" y="1370"/>
                      </a:lnTo>
                      <a:lnTo>
                        <a:pt x="3390" y="1370"/>
                      </a:lnTo>
                      <a:lnTo>
                        <a:pt x="3391" y="1363"/>
                      </a:lnTo>
                      <a:lnTo>
                        <a:pt x="3391" y="1360"/>
                      </a:lnTo>
                      <a:lnTo>
                        <a:pt x="3392" y="1360"/>
                      </a:lnTo>
                      <a:lnTo>
                        <a:pt x="3392" y="1355"/>
                      </a:lnTo>
                      <a:lnTo>
                        <a:pt x="3392" y="1347"/>
                      </a:lnTo>
                      <a:lnTo>
                        <a:pt x="3393" y="1345"/>
                      </a:lnTo>
                      <a:lnTo>
                        <a:pt x="3393" y="1338"/>
                      </a:lnTo>
                      <a:lnTo>
                        <a:pt x="3394" y="1332"/>
                      </a:lnTo>
                      <a:lnTo>
                        <a:pt x="3394" y="1333"/>
                      </a:lnTo>
                      <a:lnTo>
                        <a:pt x="3394" y="1335"/>
                      </a:lnTo>
                      <a:lnTo>
                        <a:pt x="3395" y="1333"/>
                      </a:lnTo>
                      <a:lnTo>
                        <a:pt x="3395" y="1333"/>
                      </a:lnTo>
                      <a:lnTo>
                        <a:pt x="3396" y="1328"/>
                      </a:lnTo>
                      <a:lnTo>
                        <a:pt x="3396" y="1321"/>
                      </a:lnTo>
                      <a:lnTo>
                        <a:pt x="3396" y="1318"/>
                      </a:lnTo>
                      <a:lnTo>
                        <a:pt x="3397" y="1317"/>
                      </a:lnTo>
                      <a:lnTo>
                        <a:pt x="3397" y="1313"/>
                      </a:lnTo>
                      <a:lnTo>
                        <a:pt x="3398" y="1308"/>
                      </a:lnTo>
                      <a:lnTo>
                        <a:pt x="3398" y="1303"/>
                      </a:lnTo>
                      <a:lnTo>
                        <a:pt x="3399" y="1301"/>
                      </a:lnTo>
                      <a:lnTo>
                        <a:pt x="3399" y="1293"/>
                      </a:lnTo>
                      <a:lnTo>
                        <a:pt x="3399" y="1296"/>
                      </a:lnTo>
                      <a:lnTo>
                        <a:pt x="3400" y="1295"/>
                      </a:lnTo>
                      <a:lnTo>
                        <a:pt x="3400" y="1295"/>
                      </a:lnTo>
                      <a:lnTo>
                        <a:pt x="3401" y="1297"/>
                      </a:lnTo>
                      <a:lnTo>
                        <a:pt x="3401" y="1292"/>
                      </a:lnTo>
                      <a:lnTo>
                        <a:pt x="3401" y="1290"/>
                      </a:lnTo>
                      <a:lnTo>
                        <a:pt x="3402" y="1288"/>
                      </a:lnTo>
                      <a:lnTo>
                        <a:pt x="3402" y="1284"/>
                      </a:lnTo>
                      <a:lnTo>
                        <a:pt x="3403" y="1282"/>
                      </a:lnTo>
                      <a:lnTo>
                        <a:pt x="3403" y="1275"/>
                      </a:lnTo>
                      <a:lnTo>
                        <a:pt x="3403" y="1273"/>
                      </a:lnTo>
                      <a:lnTo>
                        <a:pt x="3404" y="1262"/>
                      </a:lnTo>
                      <a:lnTo>
                        <a:pt x="3404" y="1258"/>
                      </a:lnTo>
                      <a:lnTo>
                        <a:pt x="3405" y="1260"/>
                      </a:lnTo>
                      <a:lnTo>
                        <a:pt x="3405" y="1258"/>
                      </a:lnTo>
                      <a:lnTo>
                        <a:pt x="3405" y="1258"/>
                      </a:lnTo>
                      <a:lnTo>
                        <a:pt x="3406" y="1252"/>
                      </a:lnTo>
                      <a:lnTo>
                        <a:pt x="3406" y="1250"/>
                      </a:lnTo>
                      <a:lnTo>
                        <a:pt x="3407" y="1244"/>
                      </a:lnTo>
                      <a:lnTo>
                        <a:pt x="3407" y="1242"/>
                      </a:lnTo>
                      <a:lnTo>
                        <a:pt x="3407" y="1242"/>
                      </a:lnTo>
                      <a:lnTo>
                        <a:pt x="3408" y="1239"/>
                      </a:lnTo>
                      <a:lnTo>
                        <a:pt x="3408" y="1237"/>
                      </a:lnTo>
                      <a:lnTo>
                        <a:pt x="3409" y="1237"/>
                      </a:lnTo>
                      <a:lnTo>
                        <a:pt x="3409" y="1227"/>
                      </a:lnTo>
                      <a:lnTo>
                        <a:pt x="3409" y="1221"/>
                      </a:lnTo>
                      <a:lnTo>
                        <a:pt x="3410" y="1215"/>
                      </a:lnTo>
                      <a:lnTo>
                        <a:pt x="3410" y="1217"/>
                      </a:lnTo>
                      <a:lnTo>
                        <a:pt x="3411" y="1210"/>
                      </a:lnTo>
                      <a:lnTo>
                        <a:pt x="3411" y="1210"/>
                      </a:lnTo>
                      <a:lnTo>
                        <a:pt x="3411" y="1202"/>
                      </a:lnTo>
                      <a:lnTo>
                        <a:pt x="3412" y="1201"/>
                      </a:lnTo>
                      <a:lnTo>
                        <a:pt x="3412" y="1203"/>
                      </a:lnTo>
                      <a:lnTo>
                        <a:pt x="3413" y="1202"/>
                      </a:lnTo>
                      <a:lnTo>
                        <a:pt x="3413" y="1203"/>
                      </a:lnTo>
                      <a:lnTo>
                        <a:pt x="3413" y="1200"/>
                      </a:lnTo>
                      <a:lnTo>
                        <a:pt x="3414" y="1193"/>
                      </a:lnTo>
                      <a:lnTo>
                        <a:pt x="3414" y="1190"/>
                      </a:lnTo>
                      <a:lnTo>
                        <a:pt x="3415" y="1191"/>
                      </a:lnTo>
                      <a:lnTo>
                        <a:pt x="3415" y="1188"/>
                      </a:lnTo>
                      <a:lnTo>
                        <a:pt x="3415" y="1187"/>
                      </a:lnTo>
                      <a:lnTo>
                        <a:pt x="3416" y="1188"/>
                      </a:lnTo>
                      <a:lnTo>
                        <a:pt x="3416" y="1184"/>
                      </a:lnTo>
                      <a:lnTo>
                        <a:pt x="3417" y="1178"/>
                      </a:lnTo>
                      <a:lnTo>
                        <a:pt x="3417" y="1171"/>
                      </a:lnTo>
                      <a:lnTo>
                        <a:pt x="3417" y="1173"/>
                      </a:lnTo>
                      <a:lnTo>
                        <a:pt x="3418" y="1171"/>
                      </a:lnTo>
                      <a:lnTo>
                        <a:pt x="3418" y="1171"/>
                      </a:lnTo>
                      <a:lnTo>
                        <a:pt x="3419" y="1171"/>
                      </a:lnTo>
                      <a:lnTo>
                        <a:pt x="3419" y="1168"/>
                      </a:lnTo>
                      <a:lnTo>
                        <a:pt x="3419" y="1165"/>
                      </a:lnTo>
                      <a:lnTo>
                        <a:pt x="3420" y="1159"/>
                      </a:lnTo>
                      <a:lnTo>
                        <a:pt x="3420" y="1162"/>
                      </a:lnTo>
                      <a:lnTo>
                        <a:pt x="3421" y="1162"/>
                      </a:lnTo>
                      <a:lnTo>
                        <a:pt x="3421" y="1158"/>
                      </a:lnTo>
                      <a:lnTo>
                        <a:pt x="3421" y="1154"/>
                      </a:lnTo>
                      <a:lnTo>
                        <a:pt x="3422" y="1151"/>
                      </a:lnTo>
                      <a:lnTo>
                        <a:pt x="3422" y="1146"/>
                      </a:lnTo>
                      <a:lnTo>
                        <a:pt x="3423" y="1147"/>
                      </a:lnTo>
                      <a:lnTo>
                        <a:pt x="3423" y="1143"/>
                      </a:lnTo>
                      <a:lnTo>
                        <a:pt x="3423" y="1142"/>
                      </a:lnTo>
                      <a:lnTo>
                        <a:pt x="3424" y="1138"/>
                      </a:lnTo>
                      <a:lnTo>
                        <a:pt x="3424" y="1138"/>
                      </a:lnTo>
                      <a:lnTo>
                        <a:pt x="3425" y="1141"/>
                      </a:lnTo>
                      <a:lnTo>
                        <a:pt x="3425" y="1133"/>
                      </a:lnTo>
                      <a:lnTo>
                        <a:pt x="3425" y="1129"/>
                      </a:lnTo>
                      <a:lnTo>
                        <a:pt x="3426" y="1129"/>
                      </a:lnTo>
                      <a:lnTo>
                        <a:pt x="3426" y="1124"/>
                      </a:lnTo>
                      <a:lnTo>
                        <a:pt x="3427" y="1127"/>
                      </a:lnTo>
                      <a:lnTo>
                        <a:pt x="3427" y="1125"/>
                      </a:lnTo>
                      <a:lnTo>
                        <a:pt x="3427" y="1125"/>
                      </a:lnTo>
                      <a:lnTo>
                        <a:pt x="3428" y="1121"/>
                      </a:lnTo>
                      <a:lnTo>
                        <a:pt x="3428" y="1119"/>
                      </a:lnTo>
                      <a:lnTo>
                        <a:pt x="3429" y="1117"/>
                      </a:lnTo>
                      <a:lnTo>
                        <a:pt x="3429" y="1115"/>
                      </a:lnTo>
                      <a:lnTo>
                        <a:pt x="3429" y="1109"/>
                      </a:lnTo>
                      <a:lnTo>
                        <a:pt x="3430" y="1110"/>
                      </a:lnTo>
                      <a:lnTo>
                        <a:pt x="3430" y="1106"/>
                      </a:lnTo>
                      <a:lnTo>
                        <a:pt x="3431" y="1102"/>
                      </a:lnTo>
                      <a:lnTo>
                        <a:pt x="3431" y="1102"/>
                      </a:lnTo>
                      <a:lnTo>
                        <a:pt x="3431" y="1100"/>
                      </a:lnTo>
                      <a:lnTo>
                        <a:pt x="3432" y="1102"/>
                      </a:lnTo>
                      <a:lnTo>
                        <a:pt x="3432" y="1102"/>
                      </a:lnTo>
                      <a:lnTo>
                        <a:pt x="3433" y="1097"/>
                      </a:lnTo>
                      <a:lnTo>
                        <a:pt x="3433" y="1096"/>
                      </a:lnTo>
                      <a:lnTo>
                        <a:pt x="3433" y="1092"/>
                      </a:lnTo>
                      <a:lnTo>
                        <a:pt x="3434" y="1092"/>
                      </a:lnTo>
                      <a:lnTo>
                        <a:pt x="3434" y="1087"/>
                      </a:lnTo>
                      <a:lnTo>
                        <a:pt x="3435" y="1084"/>
                      </a:lnTo>
                      <a:lnTo>
                        <a:pt x="3435" y="1078"/>
                      </a:lnTo>
                      <a:lnTo>
                        <a:pt x="3435" y="1076"/>
                      </a:lnTo>
                      <a:lnTo>
                        <a:pt x="3436" y="1075"/>
                      </a:lnTo>
                      <a:lnTo>
                        <a:pt x="3436" y="1077"/>
                      </a:lnTo>
                      <a:lnTo>
                        <a:pt x="3437" y="1078"/>
                      </a:lnTo>
                      <a:lnTo>
                        <a:pt x="3437" y="1074"/>
                      </a:lnTo>
                      <a:lnTo>
                        <a:pt x="3437" y="1079"/>
                      </a:lnTo>
                      <a:lnTo>
                        <a:pt x="3438" y="1078"/>
                      </a:lnTo>
                      <a:lnTo>
                        <a:pt x="3438" y="1077"/>
                      </a:lnTo>
                      <a:lnTo>
                        <a:pt x="3439" y="1077"/>
                      </a:lnTo>
                      <a:lnTo>
                        <a:pt x="3439" y="1078"/>
                      </a:lnTo>
                      <a:lnTo>
                        <a:pt x="3439" y="1074"/>
                      </a:lnTo>
                      <a:lnTo>
                        <a:pt x="3440" y="1076"/>
                      </a:lnTo>
                      <a:lnTo>
                        <a:pt x="3440" y="1071"/>
                      </a:lnTo>
                      <a:lnTo>
                        <a:pt x="3441" y="1065"/>
                      </a:lnTo>
                      <a:lnTo>
                        <a:pt x="3441" y="1063"/>
                      </a:lnTo>
                      <a:lnTo>
                        <a:pt x="3441" y="1067"/>
                      </a:lnTo>
                      <a:lnTo>
                        <a:pt x="3442" y="1063"/>
                      </a:lnTo>
                      <a:lnTo>
                        <a:pt x="3442" y="1068"/>
                      </a:lnTo>
                      <a:lnTo>
                        <a:pt x="3443" y="1063"/>
                      </a:lnTo>
                      <a:lnTo>
                        <a:pt x="3443" y="1067"/>
                      </a:lnTo>
                      <a:lnTo>
                        <a:pt x="3443" y="1063"/>
                      </a:lnTo>
                      <a:lnTo>
                        <a:pt x="3444" y="1060"/>
                      </a:lnTo>
                      <a:lnTo>
                        <a:pt x="3444" y="1068"/>
                      </a:lnTo>
                      <a:lnTo>
                        <a:pt x="3445" y="1070"/>
                      </a:lnTo>
                      <a:lnTo>
                        <a:pt x="3445" y="1067"/>
                      </a:lnTo>
                      <a:lnTo>
                        <a:pt x="3445" y="1060"/>
                      </a:lnTo>
                      <a:lnTo>
                        <a:pt x="3446" y="1055"/>
                      </a:lnTo>
                      <a:lnTo>
                        <a:pt x="3446" y="1052"/>
                      </a:lnTo>
                      <a:lnTo>
                        <a:pt x="3447" y="1054"/>
                      </a:lnTo>
                      <a:lnTo>
                        <a:pt x="3447" y="1050"/>
                      </a:lnTo>
                      <a:lnTo>
                        <a:pt x="3447" y="1050"/>
                      </a:lnTo>
                      <a:lnTo>
                        <a:pt x="3448" y="1047"/>
                      </a:lnTo>
                      <a:lnTo>
                        <a:pt x="3448" y="1043"/>
                      </a:lnTo>
                      <a:lnTo>
                        <a:pt x="3449" y="1043"/>
                      </a:lnTo>
                      <a:lnTo>
                        <a:pt x="3449" y="1045"/>
                      </a:lnTo>
                      <a:lnTo>
                        <a:pt x="3449" y="1047"/>
                      </a:lnTo>
                      <a:lnTo>
                        <a:pt x="3450" y="1045"/>
                      </a:lnTo>
                      <a:lnTo>
                        <a:pt x="3450" y="1050"/>
                      </a:lnTo>
                      <a:lnTo>
                        <a:pt x="3451" y="1045"/>
                      </a:lnTo>
                      <a:lnTo>
                        <a:pt x="3451" y="1039"/>
                      </a:lnTo>
                      <a:lnTo>
                        <a:pt x="3451" y="1035"/>
                      </a:lnTo>
                      <a:lnTo>
                        <a:pt x="3452" y="1038"/>
                      </a:lnTo>
                      <a:lnTo>
                        <a:pt x="3452" y="1035"/>
                      </a:lnTo>
                      <a:lnTo>
                        <a:pt x="3453" y="1035"/>
                      </a:lnTo>
                      <a:lnTo>
                        <a:pt x="3453" y="1033"/>
                      </a:lnTo>
                      <a:lnTo>
                        <a:pt x="3453" y="1034"/>
                      </a:lnTo>
                      <a:lnTo>
                        <a:pt x="3454" y="1033"/>
                      </a:lnTo>
                      <a:lnTo>
                        <a:pt x="3454" y="1033"/>
                      </a:lnTo>
                      <a:lnTo>
                        <a:pt x="3455" y="1035"/>
                      </a:lnTo>
                      <a:lnTo>
                        <a:pt x="3455" y="1033"/>
                      </a:lnTo>
                      <a:lnTo>
                        <a:pt x="3455" y="1034"/>
                      </a:lnTo>
                      <a:lnTo>
                        <a:pt x="3456" y="1031"/>
                      </a:lnTo>
                      <a:lnTo>
                        <a:pt x="3456" y="1028"/>
                      </a:lnTo>
                      <a:lnTo>
                        <a:pt x="3457" y="1024"/>
                      </a:lnTo>
                      <a:lnTo>
                        <a:pt x="3457" y="1026"/>
                      </a:lnTo>
                      <a:lnTo>
                        <a:pt x="3457" y="1021"/>
                      </a:lnTo>
                      <a:lnTo>
                        <a:pt x="3458" y="1024"/>
                      </a:lnTo>
                      <a:lnTo>
                        <a:pt x="3458" y="1024"/>
                      </a:lnTo>
                      <a:lnTo>
                        <a:pt x="3459" y="1025"/>
                      </a:lnTo>
                      <a:lnTo>
                        <a:pt x="3459" y="1025"/>
                      </a:lnTo>
                      <a:lnTo>
                        <a:pt x="3459" y="1023"/>
                      </a:lnTo>
                      <a:lnTo>
                        <a:pt x="3460" y="1025"/>
                      </a:lnTo>
                      <a:lnTo>
                        <a:pt x="3460" y="1022"/>
                      </a:lnTo>
                      <a:lnTo>
                        <a:pt x="3461" y="1020"/>
                      </a:lnTo>
                      <a:lnTo>
                        <a:pt x="3461" y="1018"/>
                      </a:lnTo>
                      <a:lnTo>
                        <a:pt x="3461" y="1016"/>
                      </a:lnTo>
                      <a:lnTo>
                        <a:pt x="3462" y="1017"/>
                      </a:lnTo>
                      <a:lnTo>
                        <a:pt x="3462" y="1013"/>
                      </a:lnTo>
                      <a:lnTo>
                        <a:pt x="3463" y="1018"/>
                      </a:lnTo>
                      <a:lnTo>
                        <a:pt x="3463" y="1018"/>
                      </a:lnTo>
                      <a:lnTo>
                        <a:pt x="3464" y="1011"/>
                      </a:lnTo>
                      <a:lnTo>
                        <a:pt x="3464" y="1006"/>
                      </a:lnTo>
                      <a:lnTo>
                        <a:pt x="3464" y="1006"/>
                      </a:lnTo>
                      <a:lnTo>
                        <a:pt x="3465" y="1009"/>
                      </a:lnTo>
                      <a:lnTo>
                        <a:pt x="3465" y="1009"/>
                      </a:lnTo>
                      <a:lnTo>
                        <a:pt x="3466" y="1011"/>
                      </a:lnTo>
                      <a:lnTo>
                        <a:pt x="3466" y="1014"/>
                      </a:lnTo>
                      <a:lnTo>
                        <a:pt x="3466" y="1009"/>
                      </a:lnTo>
                      <a:lnTo>
                        <a:pt x="3467" y="1009"/>
                      </a:lnTo>
                      <a:lnTo>
                        <a:pt x="3467" y="1009"/>
                      </a:lnTo>
                      <a:lnTo>
                        <a:pt x="3468" y="1011"/>
                      </a:lnTo>
                      <a:lnTo>
                        <a:pt x="3468" y="1011"/>
                      </a:lnTo>
                      <a:lnTo>
                        <a:pt x="3468" y="1011"/>
                      </a:lnTo>
                      <a:lnTo>
                        <a:pt x="3469" y="1009"/>
                      </a:lnTo>
                      <a:lnTo>
                        <a:pt x="3469" y="1008"/>
                      </a:lnTo>
                      <a:lnTo>
                        <a:pt x="3470" y="1009"/>
                      </a:lnTo>
                      <a:lnTo>
                        <a:pt x="3470" y="1009"/>
                      </a:lnTo>
                      <a:lnTo>
                        <a:pt x="3470" y="1008"/>
                      </a:lnTo>
                      <a:lnTo>
                        <a:pt x="3471" y="1001"/>
                      </a:lnTo>
                      <a:lnTo>
                        <a:pt x="3471" y="1001"/>
                      </a:lnTo>
                      <a:lnTo>
                        <a:pt x="3472" y="1002"/>
                      </a:lnTo>
                      <a:lnTo>
                        <a:pt x="3472" y="996"/>
                      </a:lnTo>
                      <a:lnTo>
                        <a:pt x="3472" y="996"/>
                      </a:lnTo>
                      <a:lnTo>
                        <a:pt x="3473" y="996"/>
                      </a:lnTo>
                      <a:lnTo>
                        <a:pt x="3473" y="993"/>
                      </a:lnTo>
                      <a:lnTo>
                        <a:pt x="3474" y="996"/>
                      </a:lnTo>
                      <a:lnTo>
                        <a:pt x="3474" y="988"/>
                      </a:lnTo>
                      <a:lnTo>
                        <a:pt x="3474" y="988"/>
                      </a:lnTo>
                      <a:lnTo>
                        <a:pt x="3475" y="987"/>
                      </a:lnTo>
                      <a:lnTo>
                        <a:pt x="3475" y="987"/>
                      </a:lnTo>
                      <a:lnTo>
                        <a:pt x="3476" y="989"/>
                      </a:lnTo>
                      <a:lnTo>
                        <a:pt x="3476" y="987"/>
                      </a:lnTo>
                      <a:lnTo>
                        <a:pt x="3476" y="983"/>
                      </a:lnTo>
                      <a:lnTo>
                        <a:pt x="3477" y="983"/>
                      </a:lnTo>
                      <a:lnTo>
                        <a:pt x="3477" y="980"/>
                      </a:lnTo>
                      <a:lnTo>
                        <a:pt x="3478" y="974"/>
                      </a:lnTo>
                      <a:lnTo>
                        <a:pt x="3478" y="969"/>
                      </a:lnTo>
                      <a:lnTo>
                        <a:pt x="3478" y="972"/>
                      </a:lnTo>
                      <a:lnTo>
                        <a:pt x="3479" y="976"/>
                      </a:lnTo>
                      <a:lnTo>
                        <a:pt x="3479" y="977"/>
                      </a:lnTo>
                      <a:lnTo>
                        <a:pt x="3480" y="979"/>
                      </a:lnTo>
                      <a:lnTo>
                        <a:pt x="3480" y="979"/>
                      </a:lnTo>
                      <a:lnTo>
                        <a:pt x="3480" y="978"/>
                      </a:lnTo>
                      <a:lnTo>
                        <a:pt x="3481" y="980"/>
                      </a:lnTo>
                      <a:lnTo>
                        <a:pt x="3481" y="978"/>
                      </a:lnTo>
                      <a:lnTo>
                        <a:pt x="3482" y="980"/>
                      </a:lnTo>
                      <a:lnTo>
                        <a:pt x="3482" y="974"/>
                      </a:lnTo>
                      <a:lnTo>
                        <a:pt x="3482" y="972"/>
                      </a:lnTo>
                      <a:lnTo>
                        <a:pt x="3483" y="974"/>
                      </a:lnTo>
                      <a:lnTo>
                        <a:pt x="3483" y="974"/>
                      </a:lnTo>
                      <a:lnTo>
                        <a:pt x="3484" y="971"/>
                      </a:lnTo>
                      <a:lnTo>
                        <a:pt x="3484" y="969"/>
                      </a:lnTo>
                      <a:lnTo>
                        <a:pt x="3484" y="964"/>
                      </a:lnTo>
                      <a:lnTo>
                        <a:pt x="3485" y="961"/>
                      </a:lnTo>
                      <a:lnTo>
                        <a:pt x="3485" y="960"/>
                      </a:lnTo>
                      <a:lnTo>
                        <a:pt x="3486" y="966"/>
                      </a:lnTo>
                      <a:lnTo>
                        <a:pt x="3486" y="965"/>
                      </a:lnTo>
                      <a:lnTo>
                        <a:pt x="3486" y="966"/>
                      </a:lnTo>
                      <a:lnTo>
                        <a:pt x="3487" y="966"/>
                      </a:lnTo>
                      <a:lnTo>
                        <a:pt x="3487" y="962"/>
                      </a:lnTo>
                      <a:lnTo>
                        <a:pt x="3488" y="961"/>
                      </a:lnTo>
                      <a:lnTo>
                        <a:pt x="3488" y="954"/>
                      </a:lnTo>
                      <a:lnTo>
                        <a:pt x="3488" y="963"/>
                      </a:lnTo>
                      <a:lnTo>
                        <a:pt x="3489" y="959"/>
                      </a:lnTo>
                      <a:lnTo>
                        <a:pt x="3489" y="959"/>
                      </a:lnTo>
                      <a:lnTo>
                        <a:pt x="3490" y="957"/>
                      </a:lnTo>
                      <a:lnTo>
                        <a:pt x="3490" y="959"/>
                      </a:lnTo>
                      <a:lnTo>
                        <a:pt x="3490" y="955"/>
                      </a:lnTo>
                      <a:lnTo>
                        <a:pt x="3491" y="951"/>
                      </a:lnTo>
                      <a:lnTo>
                        <a:pt x="3491" y="954"/>
                      </a:lnTo>
                      <a:lnTo>
                        <a:pt x="3492" y="949"/>
                      </a:lnTo>
                      <a:lnTo>
                        <a:pt x="3492" y="946"/>
                      </a:lnTo>
                      <a:lnTo>
                        <a:pt x="3492" y="947"/>
                      </a:lnTo>
                      <a:lnTo>
                        <a:pt x="3493" y="946"/>
                      </a:lnTo>
                      <a:lnTo>
                        <a:pt x="3493" y="947"/>
                      </a:lnTo>
                      <a:lnTo>
                        <a:pt x="3494" y="946"/>
                      </a:lnTo>
                      <a:lnTo>
                        <a:pt x="3494" y="942"/>
                      </a:lnTo>
                      <a:lnTo>
                        <a:pt x="3494" y="942"/>
                      </a:lnTo>
                      <a:lnTo>
                        <a:pt x="3495" y="937"/>
                      </a:lnTo>
                      <a:lnTo>
                        <a:pt x="3495" y="932"/>
                      </a:lnTo>
                      <a:lnTo>
                        <a:pt x="3496" y="935"/>
                      </a:lnTo>
                      <a:lnTo>
                        <a:pt x="3496" y="935"/>
                      </a:lnTo>
                      <a:lnTo>
                        <a:pt x="3496" y="931"/>
                      </a:lnTo>
                      <a:lnTo>
                        <a:pt x="3497" y="932"/>
                      </a:lnTo>
                      <a:lnTo>
                        <a:pt x="3497" y="935"/>
                      </a:lnTo>
                      <a:lnTo>
                        <a:pt x="3498" y="932"/>
                      </a:lnTo>
                      <a:lnTo>
                        <a:pt x="3498" y="926"/>
                      </a:lnTo>
                      <a:lnTo>
                        <a:pt x="3498" y="932"/>
                      </a:lnTo>
                      <a:lnTo>
                        <a:pt x="3499" y="930"/>
                      </a:lnTo>
                      <a:lnTo>
                        <a:pt x="3499" y="927"/>
                      </a:lnTo>
                      <a:lnTo>
                        <a:pt x="3500" y="925"/>
                      </a:lnTo>
                      <a:lnTo>
                        <a:pt x="3500" y="927"/>
                      </a:lnTo>
                      <a:lnTo>
                        <a:pt x="3500" y="923"/>
                      </a:lnTo>
                      <a:lnTo>
                        <a:pt x="3501" y="920"/>
                      </a:lnTo>
                      <a:lnTo>
                        <a:pt x="3501" y="922"/>
                      </a:lnTo>
                      <a:lnTo>
                        <a:pt x="3502" y="918"/>
                      </a:lnTo>
                      <a:lnTo>
                        <a:pt x="3502" y="914"/>
                      </a:lnTo>
                      <a:lnTo>
                        <a:pt x="3502" y="915"/>
                      </a:lnTo>
                      <a:lnTo>
                        <a:pt x="3503" y="910"/>
                      </a:lnTo>
                      <a:lnTo>
                        <a:pt x="3503" y="910"/>
                      </a:lnTo>
                      <a:lnTo>
                        <a:pt x="3504" y="906"/>
                      </a:lnTo>
                      <a:lnTo>
                        <a:pt x="3504" y="914"/>
                      </a:lnTo>
                      <a:lnTo>
                        <a:pt x="3504" y="915"/>
                      </a:lnTo>
                      <a:lnTo>
                        <a:pt x="3505" y="920"/>
                      </a:lnTo>
                      <a:lnTo>
                        <a:pt x="3505" y="915"/>
                      </a:lnTo>
                      <a:lnTo>
                        <a:pt x="3506" y="915"/>
                      </a:lnTo>
                      <a:lnTo>
                        <a:pt x="3506" y="915"/>
                      </a:lnTo>
                      <a:lnTo>
                        <a:pt x="3506" y="912"/>
                      </a:lnTo>
                      <a:lnTo>
                        <a:pt x="3507" y="911"/>
                      </a:lnTo>
                      <a:lnTo>
                        <a:pt x="3507" y="909"/>
                      </a:lnTo>
                      <a:lnTo>
                        <a:pt x="3508" y="905"/>
                      </a:lnTo>
                      <a:lnTo>
                        <a:pt x="3508" y="906"/>
                      </a:lnTo>
                      <a:lnTo>
                        <a:pt x="3508" y="910"/>
                      </a:lnTo>
                      <a:lnTo>
                        <a:pt x="3509" y="910"/>
                      </a:lnTo>
                      <a:lnTo>
                        <a:pt x="3509" y="910"/>
                      </a:lnTo>
                      <a:lnTo>
                        <a:pt x="3510" y="908"/>
                      </a:lnTo>
                      <a:lnTo>
                        <a:pt x="3510" y="910"/>
                      </a:lnTo>
                      <a:lnTo>
                        <a:pt x="3510" y="908"/>
                      </a:lnTo>
                      <a:lnTo>
                        <a:pt x="3511" y="908"/>
                      </a:lnTo>
                      <a:lnTo>
                        <a:pt x="3511" y="915"/>
                      </a:lnTo>
                      <a:lnTo>
                        <a:pt x="3512" y="912"/>
                      </a:lnTo>
                      <a:lnTo>
                        <a:pt x="3512" y="911"/>
                      </a:lnTo>
                      <a:lnTo>
                        <a:pt x="3512" y="907"/>
                      </a:lnTo>
                      <a:lnTo>
                        <a:pt x="3513" y="907"/>
                      </a:lnTo>
                      <a:lnTo>
                        <a:pt x="3513" y="900"/>
                      </a:lnTo>
                      <a:lnTo>
                        <a:pt x="3514" y="896"/>
                      </a:lnTo>
                      <a:lnTo>
                        <a:pt x="3514" y="895"/>
                      </a:lnTo>
                      <a:lnTo>
                        <a:pt x="3514" y="896"/>
                      </a:lnTo>
                      <a:lnTo>
                        <a:pt x="3515" y="896"/>
                      </a:lnTo>
                      <a:lnTo>
                        <a:pt x="3515" y="892"/>
                      </a:lnTo>
                      <a:lnTo>
                        <a:pt x="3516" y="889"/>
                      </a:lnTo>
                      <a:lnTo>
                        <a:pt x="3516" y="885"/>
                      </a:lnTo>
                      <a:lnTo>
                        <a:pt x="3516" y="888"/>
                      </a:lnTo>
                      <a:lnTo>
                        <a:pt x="3517" y="888"/>
                      </a:lnTo>
                      <a:lnTo>
                        <a:pt x="3517" y="891"/>
                      </a:lnTo>
                      <a:lnTo>
                        <a:pt x="3518" y="886"/>
                      </a:lnTo>
                      <a:lnTo>
                        <a:pt x="3518" y="886"/>
                      </a:lnTo>
                      <a:lnTo>
                        <a:pt x="3518" y="883"/>
                      </a:lnTo>
                      <a:lnTo>
                        <a:pt x="3519" y="881"/>
                      </a:lnTo>
                      <a:lnTo>
                        <a:pt x="3519" y="881"/>
                      </a:lnTo>
                      <a:lnTo>
                        <a:pt x="3520" y="887"/>
                      </a:lnTo>
                      <a:lnTo>
                        <a:pt x="3520" y="881"/>
                      </a:lnTo>
                      <a:lnTo>
                        <a:pt x="3520" y="878"/>
                      </a:lnTo>
                      <a:lnTo>
                        <a:pt x="3521" y="880"/>
                      </a:lnTo>
                      <a:lnTo>
                        <a:pt x="3521" y="878"/>
                      </a:lnTo>
                      <a:lnTo>
                        <a:pt x="3522" y="878"/>
                      </a:lnTo>
                      <a:lnTo>
                        <a:pt x="3522" y="880"/>
                      </a:lnTo>
                      <a:lnTo>
                        <a:pt x="3522" y="880"/>
                      </a:lnTo>
                      <a:lnTo>
                        <a:pt x="3523" y="880"/>
                      </a:lnTo>
                      <a:lnTo>
                        <a:pt x="3523" y="877"/>
                      </a:lnTo>
                      <a:lnTo>
                        <a:pt x="3524" y="874"/>
                      </a:lnTo>
                      <a:lnTo>
                        <a:pt x="3524" y="876"/>
                      </a:lnTo>
                      <a:lnTo>
                        <a:pt x="3524" y="876"/>
                      </a:lnTo>
                      <a:lnTo>
                        <a:pt x="3525" y="875"/>
                      </a:lnTo>
                      <a:lnTo>
                        <a:pt x="3525" y="874"/>
                      </a:lnTo>
                      <a:lnTo>
                        <a:pt x="3526" y="875"/>
                      </a:lnTo>
                      <a:lnTo>
                        <a:pt x="3526" y="868"/>
                      </a:lnTo>
                      <a:lnTo>
                        <a:pt x="3527" y="866"/>
                      </a:lnTo>
                      <a:lnTo>
                        <a:pt x="3527" y="864"/>
                      </a:lnTo>
                      <a:lnTo>
                        <a:pt x="3527" y="863"/>
                      </a:lnTo>
                      <a:lnTo>
                        <a:pt x="3528" y="866"/>
                      </a:lnTo>
                      <a:lnTo>
                        <a:pt x="3528" y="864"/>
                      </a:lnTo>
                      <a:lnTo>
                        <a:pt x="3529" y="866"/>
                      </a:lnTo>
                      <a:lnTo>
                        <a:pt x="3529" y="866"/>
                      </a:lnTo>
                      <a:lnTo>
                        <a:pt x="3529" y="863"/>
                      </a:lnTo>
                      <a:lnTo>
                        <a:pt x="3530" y="859"/>
                      </a:lnTo>
                      <a:lnTo>
                        <a:pt x="3530" y="861"/>
                      </a:lnTo>
                      <a:lnTo>
                        <a:pt x="3531" y="858"/>
                      </a:lnTo>
                      <a:lnTo>
                        <a:pt x="3531" y="860"/>
                      </a:lnTo>
                      <a:lnTo>
                        <a:pt x="3531" y="860"/>
                      </a:lnTo>
                      <a:lnTo>
                        <a:pt x="3532" y="860"/>
                      </a:lnTo>
                      <a:lnTo>
                        <a:pt x="3532" y="861"/>
                      </a:lnTo>
                      <a:lnTo>
                        <a:pt x="3533" y="858"/>
                      </a:lnTo>
                      <a:lnTo>
                        <a:pt x="3533" y="860"/>
                      </a:lnTo>
                      <a:lnTo>
                        <a:pt x="3533" y="856"/>
                      </a:lnTo>
                      <a:lnTo>
                        <a:pt x="3534" y="858"/>
                      </a:lnTo>
                      <a:lnTo>
                        <a:pt x="3534" y="856"/>
                      </a:lnTo>
                      <a:lnTo>
                        <a:pt x="3535" y="861"/>
                      </a:lnTo>
                      <a:lnTo>
                        <a:pt x="3535" y="856"/>
                      </a:lnTo>
                      <a:lnTo>
                        <a:pt x="3535" y="859"/>
                      </a:lnTo>
                      <a:lnTo>
                        <a:pt x="3536" y="858"/>
                      </a:lnTo>
                      <a:lnTo>
                        <a:pt x="3536" y="861"/>
                      </a:lnTo>
                      <a:lnTo>
                        <a:pt x="3537" y="856"/>
                      </a:lnTo>
                      <a:lnTo>
                        <a:pt x="3537" y="855"/>
                      </a:lnTo>
                      <a:lnTo>
                        <a:pt x="3537" y="848"/>
                      </a:lnTo>
                      <a:lnTo>
                        <a:pt x="3538" y="853"/>
                      </a:lnTo>
                      <a:lnTo>
                        <a:pt x="3538" y="848"/>
                      </a:lnTo>
                      <a:lnTo>
                        <a:pt x="3539" y="848"/>
                      </a:lnTo>
                      <a:lnTo>
                        <a:pt x="3539" y="846"/>
                      </a:lnTo>
                      <a:lnTo>
                        <a:pt x="3539" y="846"/>
                      </a:lnTo>
                      <a:lnTo>
                        <a:pt x="3540" y="846"/>
                      </a:lnTo>
                      <a:lnTo>
                        <a:pt x="3540" y="846"/>
                      </a:lnTo>
                      <a:lnTo>
                        <a:pt x="3541" y="846"/>
                      </a:lnTo>
                      <a:lnTo>
                        <a:pt x="3541" y="844"/>
                      </a:lnTo>
                      <a:lnTo>
                        <a:pt x="3541" y="841"/>
                      </a:lnTo>
                      <a:lnTo>
                        <a:pt x="3542" y="840"/>
                      </a:lnTo>
                      <a:lnTo>
                        <a:pt x="3542" y="838"/>
                      </a:lnTo>
                      <a:lnTo>
                        <a:pt x="3543" y="838"/>
                      </a:lnTo>
                      <a:lnTo>
                        <a:pt x="3543" y="839"/>
                      </a:lnTo>
                      <a:lnTo>
                        <a:pt x="3543" y="839"/>
                      </a:lnTo>
                      <a:lnTo>
                        <a:pt x="3544" y="836"/>
                      </a:lnTo>
                      <a:lnTo>
                        <a:pt x="3544" y="833"/>
                      </a:lnTo>
                      <a:lnTo>
                        <a:pt x="3545" y="824"/>
                      </a:lnTo>
                      <a:lnTo>
                        <a:pt x="3545" y="826"/>
                      </a:lnTo>
                      <a:lnTo>
                        <a:pt x="3545" y="826"/>
                      </a:lnTo>
                      <a:lnTo>
                        <a:pt x="3546" y="831"/>
                      </a:lnTo>
                      <a:lnTo>
                        <a:pt x="3546" y="836"/>
                      </a:lnTo>
                      <a:lnTo>
                        <a:pt x="3547" y="835"/>
                      </a:lnTo>
                      <a:lnTo>
                        <a:pt x="3547" y="833"/>
                      </a:lnTo>
                      <a:lnTo>
                        <a:pt x="3547" y="832"/>
                      </a:lnTo>
                      <a:lnTo>
                        <a:pt x="3548" y="831"/>
                      </a:lnTo>
                      <a:lnTo>
                        <a:pt x="3548" y="835"/>
                      </a:lnTo>
                      <a:lnTo>
                        <a:pt x="3549" y="831"/>
                      </a:lnTo>
                      <a:lnTo>
                        <a:pt x="3549" y="827"/>
                      </a:lnTo>
                      <a:lnTo>
                        <a:pt x="3549" y="826"/>
                      </a:lnTo>
                      <a:lnTo>
                        <a:pt x="3550" y="824"/>
                      </a:lnTo>
                      <a:lnTo>
                        <a:pt x="3550" y="823"/>
                      </a:lnTo>
                      <a:lnTo>
                        <a:pt x="3551" y="824"/>
                      </a:lnTo>
                      <a:lnTo>
                        <a:pt x="3551" y="829"/>
                      </a:lnTo>
                      <a:lnTo>
                        <a:pt x="3551" y="826"/>
                      </a:lnTo>
                      <a:lnTo>
                        <a:pt x="3552" y="831"/>
                      </a:lnTo>
                      <a:lnTo>
                        <a:pt x="3552" y="829"/>
                      </a:lnTo>
                      <a:lnTo>
                        <a:pt x="3553" y="829"/>
                      </a:lnTo>
                      <a:lnTo>
                        <a:pt x="3553" y="826"/>
                      </a:lnTo>
                      <a:lnTo>
                        <a:pt x="3553" y="824"/>
                      </a:lnTo>
                      <a:lnTo>
                        <a:pt x="3554" y="824"/>
                      </a:lnTo>
                      <a:lnTo>
                        <a:pt x="3554" y="824"/>
                      </a:lnTo>
                      <a:lnTo>
                        <a:pt x="3555" y="820"/>
                      </a:lnTo>
                      <a:lnTo>
                        <a:pt x="3555" y="818"/>
                      </a:lnTo>
                      <a:lnTo>
                        <a:pt x="3555" y="821"/>
                      </a:lnTo>
                      <a:lnTo>
                        <a:pt x="3556" y="819"/>
                      </a:lnTo>
                      <a:lnTo>
                        <a:pt x="3556" y="816"/>
                      </a:lnTo>
                      <a:lnTo>
                        <a:pt x="3557" y="819"/>
                      </a:lnTo>
                      <a:lnTo>
                        <a:pt x="3557" y="823"/>
                      </a:lnTo>
                      <a:lnTo>
                        <a:pt x="3557" y="819"/>
                      </a:lnTo>
                      <a:lnTo>
                        <a:pt x="3558" y="816"/>
                      </a:lnTo>
                      <a:lnTo>
                        <a:pt x="3558" y="818"/>
                      </a:lnTo>
                      <a:lnTo>
                        <a:pt x="3559" y="818"/>
                      </a:lnTo>
                      <a:lnTo>
                        <a:pt x="3559" y="815"/>
                      </a:lnTo>
                      <a:lnTo>
                        <a:pt x="3559" y="814"/>
                      </a:lnTo>
                      <a:lnTo>
                        <a:pt x="3560" y="818"/>
                      </a:lnTo>
                      <a:lnTo>
                        <a:pt x="3560" y="815"/>
                      </a:lnTo>
                      <a:lnTo>
                        <a:pt x="3561" y="811"/>
                      </a:lnTo>
                      <a:lnTo>
                        <a:pt x="3561" y="814"/>
                      </a:lnTo>
                      <a:lnTo>
                        <a:pt x="3561" y="814"/>
                      </a:lnTo>
                      <a:lnTo>
                        <a:pt x="3562" y="814"/>
                      </a:lnTo>
                      <a:lnTo>
                        <a:pt x="3562" y="814"/>
                      </a:lnTo>
                      <a:lnTo>
                        <a:pt x="3563" y="818"/>
                      </a:lnTo>
                      <a:lnTo>
                        <a:pt x="3563" y="809"/>
                      </a:lnTo>
                      <a:lnTo>
                        <a:pt x="3563" y="811"/>
                      </a:lnTo>
                      <a:lnTo>
                        <a:pt x="3564" y="809"/>
                      </a:lnTo>
                      <a:lnTo>
                        <a:pt x="3564" y="811"/>
                      </a:lnTo>
                      <a:lnTo>
                        <a:pt x="3565" y="811"/>
                      </a:lnTo>
                      <a:lnTo>
                        <a:pt x="3565" y="812"/>
                      </a:lnTo>
                      <a:lnTo>
                        <a:pt x="3565" y="812"/>
                      </a:lnTo>
                      <a:lnTo>
                        <a:pt x="3566" y="809"/>
                      </a:lnTo>
                      <a:lnTo>
                        <a:pt x="3566" y="807"/>
                      </a:lnTo>
                      <a:lnTo>
                        <a:pt x="3567" y="814"/>
                      </a:lnTo>
                      <a:lnTo>
                        <a:pt x="3567" y="807"/>
                      </a:lnTo>
                      <a:lnTo>
                        <a:pt x="3567" y="807"/>
                      </a:lnTo>
                      <a:lnTo>
                        <a:pt x="3568" y="804"/>
                      </a:lnTo>
                      <a:lnTo>
                        <a:pt x="3568" y="797"/>
                      </a:lnTo>
                      <a:lnTo>
                        <a:pt x="3569" y="794"/>
                      </a:lnTo>
                      <a:lnTo>
                        <a:pt x="3569" y="793"/>
                      </a:lnTo>
                      <a:lnTo>
                        <a:pt x="3569" y="798"/>
                      </a:lnTo>
                      <a:lnTo>
                        <a:pt x="3570" y="799"/>
                      </a:lnTo>
                      <a:lnTo>
                        <a:pt x="3570" y="798"/>
                      </a:lnTo>
                      <a:lnTo>
                        <a:pt x="3571" y="796"/>
                      </a:lnTo>
                      <a:lnTo>
                        <a:pt x="3571" y="800"/>
                      </a:lnTo>
                      <a:lnTo>
                        <a:pt x="3571" y="803"/>
                      </a:lnTo>
                      <a:lnTo>
                        <a:pt x="3572" y="804"/>
                      </a:lnTo>
                      <a:lnTo>
                        <a:pt x="3572" y="804"/>
                      </a:lnTo>
                      <a:lnTo>
                        <a:pt x="3573" y="805"/>
                      </a:lnTo>
                      <a:lnTo>
                        <a:pt x="3573" y="798"/>
                      </a:lnTo>
                      <a:lnTo>
                        <a:pt x="3573" y="792"/>
                      </a:lnTo>
                      <a:lnTo>
                        <a:pt x="3574" y="796"/>
                      </a:lnTo>
                      <a:lnTo>
                        <a:pt x="3574" y="798"/>
                      </a:lnTo>
                      <a:lnTo>
                        <a:pt x="3575" y="797"/>
                      </a:lnTo>
                      <a:lnTo>
                        <a:pt x="3575" y="802"/>
                      </a:lnTo>
                      <a:lnTo>
                        <a:pt x="3575" y="804"/>
                      </a:lnTo>
                      <a:lnTo>
                        <a:pt x="3576" y="800"/>
                      </a:lnTo>
                      <a:lnTo>
                        <a:pt x="3576" y="799"/>
                      </a:lnTo>
                      <a:lnTo>
                        <a:pt x="3577" y="798"/>
                      </a:lnTo>
                      <a:lnTo>
                        <a:pt x="3577" y="796"/>
                      </a:lnTo>
                      <a:lnTo>
                        <a:pt x="3577" y="797"/>
                      </a:lnTo>
                      <a:lnTo>
                        <a:pt x="3578" y="799"/>
                      </a:lnTo>
                      <a:lnTo>
                        <a:pt x="3578" y="805"/>
                      </a:lnTo>
                      <a:lnTo>
                        <a:pt x="3579" y="800"/>
                      </a:lnTo>
                      <a:lnTo>
                        <a:pt x="3579" y="801"/>
                      </a:lnTo>
                      <a:lnTo>
                        <a:pt x="3579" y="797"/>
                      </a:lnTo>
                      <a:lnTo>
                        <a:pt x="3580" y="796"/>
                      </a:lnTo>
                      <a:lnTo>
                        <a:pt x="3580" y="792"/>
                      </a:lnTo>
                      <a:lnTo>
                        <a:pt x="3581" y="793"/>
                      </a:lnTo>
                      <a:lnTo>
                        <a:pt x="3581" y="792"/>
                      </a:lnTo>
                      <a:lnTo>
                        <a:pt x="3581" y="787"/>
                      </a:lnTo>
                      <a:lnTo>
                        <a:pt x="3582" y="789"/>
                      </a:lnTo>
                      <a:lnTo>
                        <a:pt x="3582" y="793"/>
                      </a:lnTo>
                      <a:lnTo>
                        <a:pt x="3583" y="790"/>
                      </a:lnTo>
                      <a:lnTo>
                        <a:pt x="3583" y="789"/>
                      </a:lnTo>
                      <a:lnTo>
                        <a:pt x="3583" y="790"/>
                      </a:lnTo>
                      <a:lnTo>
                        <a:pt x="3584" y="790"/>
                      </a:lnTo>
                      <a:lnTo>
                        <a:pt x="3584" y="787"/>
                      </a:lnTo>
                      <a:lnTo>
                        <a:pt x="3585" y="787"/>
                      </a:lnTo>
                      <a:lnTo>
                        <a:pt x="3585" y="787"/>
                      </a:lnTo>
                      <a:lnTo>
                        <a:pt x="3585" y="787"/>
                      </a:lnTo>
                      <a:lnTo>
                        <a:pt x="3586" y="784"/>
                      </a:lnTo>
                      <a:lnTo>
                        <a:pt x="3586" y="783"/>
                      </a:lnTo>
                      <a:lnTo>
                        <a:pt x="3587" y="789"/>
                      </a:lnTo>
                      <a:lnTo>
                        <a:pt x="3587" y="789"/>
                      </a:lnTo>
                      <a:lnTo>
                        <a:pt x="3587" y="787"/>
                      </a:lnTo>
                      <a:lnTo>
                        <a:pt x="3588" y="789"/>
                      </a:lnTo>
                      <a:lnTo>
                        <a:pt x="3588" y="789"/>
                      </a:lnTo>
                      <a:lnTo>
                        <a:pt x="3589" y="783"/>
                      </a:lnTo>
                      <a:lnTo>
                        <a:pt x="3589" y="778"/>
                      </a:lnTo>
                      <a:lnTo>
                        <a:pt x="3590" y="778"/>
                      </a:lnTo>
                      <a:lnTo>
                        <a:pt x="3590" y="779"/>
                      </a:lnTo>
                      <a:lnTo>
                        <a:pt x="3590" y="775"/>
                      </a:lnTo>
                      <a:lnTo>
                        <a:pt x="3591" y="781"/>
                      </a:lnTo>
                      <a:lnTo>
                        <a:pt x="3591" y="782"/>
                      </a:lnTo>
                      <a:lnTo>
                        <a:pt x="3592" y="778"/>
                      </a:lnTo>
                      <a:lnTo>
                        <a:pt x="3592" y="777"/>
                      </a:lnTo>
                      <a:lnTo>
                        <a:pt x="3592" y="781"/>
                      </a:lnTo>
                      <a:lnTo>
                        <a:pt x="3593" y="784"/>
                      </a:lnTo>
                      <a:lnTo>
                        <a:pt x="3593" y="781"/>
                      </a:lnTo>
                      <a:lnTo>
                        <a:pt x="3594" y="781"/>
                      </a:lnTo>
                      <a:lnTo>
                        <a:pt x="3594" y="780"/>
                      </a:lnTo>
                      <a:lnTo>
                        <a:pt x="3594" y="778"/>
                      </a:lnTo>
                      <a:lnTo>
                        <a:pt x="3595" y="779"/>
                      </a:lnTo>
                      <a:lnTo>
                        <a:pt x="3595" y="777"/>
                      </a:lnTo>
                      <a:lnTo>
                        <a:pt x="3596" y="775"/>
                      </a:lnTo>
                      <a:lnTo>
                        <a:pt x="3596" y="775"/>
                      </a:lnTo>
                      <a:lnTo>
                        <a:pt x="3596" y="780"/>
                      </a:lnTo>
                      <a:lnTo>
                        <a:pt x="3597" y="777"/>
                      </a:lnTo>
                      <a:lnTo>
                        <a:pt x="3597" y="777"/>
                      </a:lnTo>
                      <a:lnTo>
                        <a:pt x="3598" y="775"/>
                      </a:lnTo>
                      <a:lnTo>
                        <a:pt x="3598" y="777"/>
                      </a:lnTo>
                      <a:lnTo>
                        <a:pt x="3598" y="772"/>
                      </a:lnTo>
                      <a:lnTo>
                        <a:pt x="3599" y="775"/>
                      </a:lnTo>
                      <a:lnTo>
                        <a:pt x="3599" y="775"/>
                      </a:lnTo>
                      <a:lnTo>
                        <a:pt x="3600" y="775"/>
                      </a:lnTo>
                      <a:lnTo>
                        <a:pt x="3600" y="773"/>
                      </a:lnTo>
                      <a:lnTo>
                        <a:pt x="3600" y="773"/>
                      </a:lnTo>
                      <a:lnTo>
                        <a:pt x="3601" y="775"/>
                      </a:lnTo>
                      <a:lnTo>
                        <a:pt x="3601" y="775"/>
                      </a:lnTo>
                      <a:lnTo>
                        <a:pt x="3602" y="777"/>
                      </a:lnTo>
                      <a:lnTo>
                        <a:pt x="3602" y="777"/>
                      </a:lnTo>
                      <a:lnTo>
                        <a:pt x="3602" y="777"/>
                      </a:lnTo>
                      <a:lnTo>
                        <a:pt x="3603" y="777"/>
                      </a:lnTo>
                      <a:lnTo>
                        <a:pt x="3603" y="777"/>
                      </a:lnTo>
                      <a:lnTo>
                        <a:pt x="3604" y="777"/>
                      </a:lnTo>
                      <a:lnTo>
                        <a:pt x="3604" y="778"/>
                      </a:lnTo>
                      <a:lnTo>
                        <a:pt x="3604" y="772"/>
                      </a:lnTo>
                      <a:lnTo>
                        <a:pt x="3605" y="766"/>
                      </a:lnTo>
                      <a:lnTo>
                        <a:pt x="3605" y="767"/>
                      </a:lnTo>
                      <a:lnTo>
                        <a:pt x="3606" y="770"/>
                      </a:lnTo>
                      <a:lnTo>
                        <a:pt x="3606" y="768"/>
                      </a:lnTo>
                      <a:lnTo>
                        <a:pt x="3606" y="770"/>
                      </a:lnTo>
                      <a:lnTo>
                        <a:pt x="3607" y="772"/>
                      </a:lnTo>
                      <a:lnTo>
                        <a:pt x="3607" y="764"/>
                      </a:lnTo>
                      <a:lnTo>
                        <a:pt x="3608" y="764"/>
                      </a:lnTo>
                      <a:lnTo>
                        <a:pt x="3608" y="766"/>
                      </a:lnTo>
                      <a:lnTo>
                        <a:pt x="3608" y="769"/>
                      </a:lnTo>
                      <a:lnTo>
                        <a:pt x="3609" y="763"/>
                      </a:lnTo>
                      <a:lnTo>
                        <a:pt x="3609" y="762"/>
                      </a:lnTo>
                      <a:lnTo>
                        <a:pt x="3610" y="764"/>
                      </a:lnTo>
                      <a:lnTo>
                        <a:pt x="3610" y="766"/>
                      </a:lnTo>
                      <a:lnTo>
                        <a:pt x="3610" y="763"/>
                      </a:lnTo>
                      <a:lnTo>
                        <a:pt x="3611" y="761"/>
                      </a:lnTo>
                      <a:lnTo>
                        <a:pt x="3611" y="758"/>
                      </a:lnTo>
                      <a:lnTo>
                        <a:pt x="3612" y="753"/>
                      </a:lnTo>
                      <a:lnTo>
                        <a:pt x="3612" y="755"/>
                      </a:lnTo>
                      <a:lnTo>
                        <a:pt x="3612" y="755"/>
                      </a:lnTo>
                      <a:lnTo>
                        <a:pt x="3613" y="760"/>
                      </a:lnTo>
                      <a:lnTo>
                        <a:pt x="3613" y="760"/>
                      </a:lnTo>
                      <a:lnTo>
                        <a:pt x="3614" y="770"/>
                      </a:lnTo>
                      <a:lnTo>
                        <a:pt x="3614" y="767"/>
                      </a:lnTo>
                      <a:lnTo>
                        <a:pt x="3614" y="767"/>
                      </a:lnTo>
                      <a:lnTo>
                        <a:pt x="3615" y="764"/>
                      </a:lnTo>
                      <a:lnTo>
                        <a:pt x="3615" y="762"/>
                      </a:lnTo>
                      <a:lnTo>
                        <a:pt x="3616" y="762"/>
                      </a:lnTo>
                      <a:lnTo>
                        <a:pt x="3616" y="766"/>
                      </a:lnTo>
                      <a:lnTo>
                        <a:pt x="3616" y="764"/>
                      </a:lnTo>
                      <a:lnTo>
                        <a:pt x="3617" y="767"/>
                      </a:lnTo>
                      <a:lnTo>
                        <a:pt x="3617" y="763"/>
                      </a:lnTo>
                      <a:lnTo>
                        <a:pt x="3618" y="758"/>
                      </a:lnTo>
                      <a:lnTo>
                        <a:pt x="3618" y="760"/>
                      </a:lnTo>
                      <a:lnTo>
                        <a:pt x="3618" y="762"/>
                      </a:lnTo>
                      <a:lnTo>
                        <a:pt x="3619" y="758"/>
                      </a:lnTo>
                      <a:lnTo>
                        <a:pt x="3619" y="760"/>
                      </a:lnTo>
                      <a:lnTo>
                        <a:pt x="3620" y="762"/>
                      </a:lnTo>
                      <a:lnTo>
                        <a:pt x="3620" y="762"/>
                      </a:lnTo>
                      <a:lnTo>
                        <a:pt x="3620" y="755"/>
                      </a:lnTo>
                      <a:lnTo>
                        <a:pt x="3621" y="757"/>
                      </a:lnTo>
                      <a:lnTo>
                        <a:pt x="3621" y="760"/>
                      </a:lnTo>
                      <a:lnTo>
                        <a:pt x="3622" y="758"/>
                      </a:lnTo>
                      <a:lnTo>
                        <a:pt x="3622" y="757"/>
                      </a:lnTo>
                      <a:lnTo>
                        <a:pt x="3622" y="756"/>
                      </a:lnTo>
                      <a:lnTo>
                        <a:pt x="3623" y="752"/>
                      </a:lnTo>
                      <a:lnTo>
                        <a:pt x="3623" y="750"/>
                      </a:lnTo>
                      <a:lnTo>
                        <a:pt x="3624" y="752"/>
                      </a:lnTo>
                      <a:lnTo>
                        <a:pt x="3624" y="753"/>
                      </a:lnTo>
                      <a:lnTo>
                        <a:pt x="3624" y="753"/>
                      </a:lnTo>
                      <a:lnTo>
                        <a:pt x="3625" y="755"/>
                      </a:lnTo>
                      <a:lnTo>
                        <a:pt x="3625" y="752"/>
                      </a:lnTo>
                      <a:lnTo>
                        <a:pt x="3626" y="749"/>
                      </a:lnTo>
                      <a:lnTo>
                        <a:pt x="3626" y="753"/>
                      </a:lnTo>
                      <a:lnTo>
                        <a:pt x="3626" y="757"/>
                      </a:lnTo>
                      <a:lnTo>
                        <a:pt x="3627" y="753"/>
                      </a:lnTo>
                      <a:lnTo>
                        <a:pt x="3627" y="757"/>
                      </a:lnTo>
                      <a:lnTo>
                        <a:pt x="3628" y="755"/>
                      </a:lnTo>
                      <a:lnTo>
                        <a:pt x="3628" y="752"/>
                      </a:lnTo>
                      <a:lnTo>
                        <a:pt x="3628" y="749"/>
                      </a:lnTo>
                      <a:lnTo>
                        <a:pt x="3629" y="747"/>
                      </a:lnTo>
                      <a:lnTo>
                        <a:pt x="3629" y="755"/>
                      </a:lnTo>
                      <a:lnTo>
                        <a:pt x="3630" y="750"/>
                      </a:lnTo>
                      <a:lnTo>
                        <a:pt x="3630" y="753"/>
                      </a:lnTo>
                      <a:lnTo>
                        <a:pt x="3630" y="752"/>
                      </a:lnTo>
                      <a:lnTo>
                        <a:pt x="3631" y="755"/>
                      </a:lnTo>
                      <a:lnTo>
                        <a:pt x="3631" y="753"/>
                      </a:lnTo>
                      <a:lnTo>
                        <a:pt x="3632" y="752"/>
                      </a:lnTo>
                      <a:lnTo>
                        <a:pt x="3632" y="756"/>
                      </a:lnTo>
                      <a:lnTo>
                        <a:pt x="3632" y="752"/>
                      </a:lnTo>
                      <a:lnTo>
                        <a:pt x="3633" y="749"/>
                      </a:lnTo>
                      <a:lnTo>
                        <a:pt x="3633" y="752"/>
                      </a:lnTo>
                      <a:lnTo>
                        <a:pt x="3634" y="756"/>
                      </a:lnTo>
                      <a:lnTo>
                        <a:pt x="3634" y="753"/>
                      </a:lnTo>
                      <a:lnTo>
                        <a:pt x="3634" y="750"/>
                      </a:lnTo>
                      <a:lnTo>
                        <a:pt x="3635" y="744"/>
                      </a:lnTo>
                      <a:lnTo>
                        <a:pt x="3635" y="744"/>
                      </a:lnTo>
                      <a:lnTo>
                        <a:pt x="3636" y="739"/>
                      </a:lnTo>
                      <a:lnTo>
                        <a:pt x="3636" y="739"/>
                      </a:lnTo>
                      <a:lnTo>
                        <a:pt x="3636" y="738"/>
                      </a:lnTo>
                      <a:lnTo>
                        <a:pt x="3637" y="742"/>
                      </a:lnTo>
                      <a:lnTo>
                        <a:pt x="3637" y="745"/>
                      </a:lnTo>
                      <a:lnTo>
                        <a:pt x="3638" y="749"/>
                      </a:lnTo>
                      <a:lnTo>
                        <a:pt x="3638" y="752"/>
                      </a:lnTo>
                      <a:lnTo>
                        <a:pt x="3638" y="748"/>
                      </a:lnTo>
                      <a:lnTo>
                        <a:pt x="3639" y="749"/>
                      </a:lnTo>
                      <a:lnTo>
                        <a:pt x="3639" y="749"/>
                      </a:lnTo>
                      <a:lnTo>
                        <a:pt x="3640" y="749"/>
                      </a:lnTo>
                      <a:lnTo>
                        <a:pt x="3640" y="748"/>
                      </a:lnTo>
                      <a:lnTo>
                        <a:pt x="3640" y="749"/>
                      </a:lnTo>
                      <a:lnTo>
                        <a:pt x="3641" y="752"/>
                      </a:lnTo>
                      <a:lnTo>
                        <a:pt x="3641" y="750"/>
                      </a:lnTo>
                      <a:lnTo>
                        <a:pt x="3642" y="752"/>
                      </a:lnTo>
                      <a:lnTo>
                        <a:pt x="3642" y="753"/>
                      </a:lnTo>
                      <a:lnTo>
                        <a:pt x="3642" y="752"/>
                      </a:lnTo>
                      <a:lnTo>
                        <a:pt x="3643" y="746"/>
                      </a:lnTo>
                      <a:lnTo>
                        <a:pt x="3643" y="748"/>
                      </a:lnTo>
                      <a:lnTo>
                        <a:pt x="3644" y="749"/>
                      </a:lnTo>
                      <a:lnTo>
                        <a:pt x="3644" y="745"/>
                      </a:lnTo>
                      <a:lnTo>
                        <a:pt x="3644" y="750"/>
                      </a:lnTo>
                      <a:lnTo>
                        <a:pt x="3645" y="758"/>
                      </a:lnTo>
                      <a:lnTo>
                        <a:pt x="3645" y="760"/>
                      </a:lnTo>
                      <a:lnTo>
                        <a:pt x="3646" y="764"/>
                      </a:lnTo>
                      <a:lnTo>
                        <a:pt x="3646" y="753"/>
                      </a:lnTo>
                      <a:lnTo>
                        <a:pt x="3646" y="750"/>
                      </a:lnTo>
                      <a:lnTo>
                        <a:pt x="3647" y="744"/>
                      </a:lnTo>
                      <a:lnTo>
                        <a:pt x="3647" y="745"/>
                      </a:lnTo>
                      <a:lnTo>
                        <a:pt x="3648" y="744"/>
                      </a:lnTo>
                      <a:lnTo>
                        <a:pt x="3648" y="745"/>
                      </a:lnTo>
                      <a:lnTo>
                        <a:pt x="3648" y="740"/>
                      </a:lnTo>
                      <a:lnTo>
                        <a:pt x="3649" y="742"/>
                      </a:lnTo>
                      <a:lnTo>
                        <a:pt x="3649" y="746"/>
                      </a:lnTo>
                      <a:lnTo>
                        <a:pt x="3650" y="750"/>
                      </a:lnTo>
                      <a:lnTo>
                        <a:pt x="3650" y="748"/>
                      </a:lnTo>
                      <a:lnTo>
                        <a:pt x="3650" y="745"/>
                      </a:lnTo>
                      <a:lnTo>
                        <a:pt x="3651" y="748"/>
                      </a:lnTo>
                      <a:lnTo>
                        <a:pt x="3651" y="745"/>
                      </a:lnTo>
                      <a:lnTo>
                        <a:pt x="3652" y="740"/>
                      </a:lnTo>
                      <a:lnTo>
                        <a:pt x="3652" y="742"/>
                      </a:lnTo>
                      <a:lnTo>
                        <a:pt x="3653" y="746"/>
                      </a:lnTo>
                      <a:lnTo>
                        <a:pt x="3653" y="748"/>
                      </a:lnTo>
                      <a:lnTo>
                        <a:pt x="3653" y="749"/>
                      </a:lnTo>
                      <a:lnTo>
                        <a:pt x="3654" y="748"/>
                      </a:lnTo>
                      <a:lnTo>
                        <a:pt x="3654" y="744"/>
                      </a:lnTo>
                      <a:lnTo>
                        <a:pt x="3655" y="742"/>
                      </a:lnTo>
                      <a:lnTo>
                        <a:pt x="3655" y="748"/>
                      </a:lnTo>
                      <a:lnTo>
                        <a:pt x="3655" y="748"/>
                      </a:lnTo>
                      <a:lnTo>
                        <a:pt x="3656" y="744"/>
                      </a:lnTo>
                      <a:lnTo>
                        <a:pt x="3656" y="745"/>
                      </a:lnTo>
                      <a:lnTo>
                        <a:pt x="3657" y="742"/>
                      </a:lnTo>
                      <a:lnTo>
                        <a:pt x="3657" y="738"/>
                      </a:lnTo>
                      <a:lnTo>
                        <a:pt x="3657" y="741"/>
                      </a:lnTo>
                      <a:lnTo>
                        <a:pt x="3658" y="742"/>
                      </a:lnTo>
                      <a:lnTo>
                        <a:pt x="3658" y="750"/>
                      </a:lnTo>
                      <a:lnTo>
                        <a:pt x="3659" y="750"/>
                      </a:lnTo>
                      <a:lnTo>
                        <a:pt x="3659" y="753"/>
                      </a:lnTo>
                      <a:lnTo>
                        <a:pt x="3659" y="747"/>
                      </a:lnTo>
                      <a:lnTo>
                        <a:pt x="3660" y="743"/>
                      </a:lnTo>
                      <a:lnTo>
                        <a:pt x="3660" y="740"/>
                      </a:lnTo>
                      <a:lnTo>
                        <a:pt x="3661" y="747"/>
                      </a:lnTo>
                      <a:lnTo>
                        <a:pt x="3661" y="744"/>
                      </a:lnTo>
                      <a:lnTo>
                        <a:pt x="3661" y="748"/>
                      </a:lnTo>
                      <a:lnTo>
                        <a:pt x="3662" y="744"/>
                      </a:lnTo>
                      <a:lnTo>
                        <a:pt x="3662" y="747"/>
                      </a:lnTo>
                      <a:lnTo>
                        <a:pt x="3663" y="744"/>
                      </a:lnTo>
                      <a:lnTo>
                        <a:pt x="3663" y="742"/>
                      </a:lnTo>
                      <a:lnTo>
                        <a:pt x="3663" y="739"/>
                      </a:lnTo>
                      <a:lnTo>
                        <a:pt x="3664" y="744"/>
                      </a:lnTo>
                      <a:lnTo>
                        <a:pt x="3664" y="743"/>
                      </a:lnTo>
                      <a:lnTo>
                        <a:pt x="3665" y="740"/>
                      </a:lnTo>
                      <a:lnTo>
                        <a:pt x="3665" y="742"/>
                      </a:lnTo>
                      <a:lnTo>
                        <a:pt x="3665" y="740"/>
                      </a:lnTo>
                      <a:lnTo>
                        <a:pt x="3666" y="739"/>
                      </a:lnTo>
                      <a:lnTo>
                        <a:pt x="3666" y="743"/>
                      </a:lnTo>
                      <a:lnTo>
                        <a:pt x="3667" y="743"/>
                      </a:lnTo>
                      <a:lnTo>
                        <a:pt x="3667" y="740"/>
                      </a:lnTo>
                      <a:lnTo>
                        <a:pt x="3667" y="739"/>
                      </a:lnTo>
                      <a:lnTo>
                        <a:pt x="3668" y="745"/>
                      </a:lnTo>
                      <a:lnTo>
                        <a:pt x="3668" y="750"/>
                      </a:lnTo>
                      <a:lnTo>
                        <a:pt x="3669" y="753"/>
                      </a:lnTo>
                      <a:lnTo>
                        <a:pt x="3669" y="756"/>
                      </a:lnTo>
                      <a:lnTo>
                        <a:pt x="3669" y="753"/>
                      </a:lnTo>
                      <a:lnTo>
                        <a:pt x="3670" y="748"/>
                      </a:lnTo>
                      <a:lnTo>
                        <a:pt x="3670" y="750"/>
                      </a:lnTo>
                      <a:lnTo>
                        <a:pt x="3671" y="746"/>
                      </a:lnTo>
                      <a:lnTo>
                        <a:pt x="3671" y="747"/>
                      </a:lnTo>
                      <a:lnTo>
                        <a:pt x="3671" y="745"/>
                      </a:lnTo>
                      <a:lnTo>
                        <a:pt x="3672" y="740"/>
                      </a:lnTo>
                      <a:lnTo>
                        <a:pt x="3672" y="739"/>
                      </a:lnTo>
                      <a:lnTo>
                        <a:pt x="3673" y="739"/>
                      </a:lnTo>
                      <a:lnTo>
                        <a:pt x="3673" y="744"/>
                      </a:lnTo>
                      <a:lnTo>
                        <a:pt x="3673" y="746"/>
                      </a:lnTo>
                      <a:lnTo>
                        <a:pt x="3674" y="743"/>
                      </a:lnTo>
                      <a:lnTo>
                        <a:pt x="3674" y="745"/>
                      </a:lnTo>
                      <a:lnTo>
                        <a:pt x="3675" y="746"/>
                      </a:lnTo>
                      <a:lnTo>
                        <a:pt x="3675" y="742"/>
                      </a:lnTo>
                      <a:lnTo>
                        <a:pt x="3675" y="743"/>
                      </a:lnTo>
                      <a:lnTo>
                        <a:pt x="3676" y="741"/>
                      </a:lnTo>
                      <a:lnTo>
                        <a:pt x="3676" y="743"/>
                      </a:lnTo>
                      <a:lnTo>
                        <a:pt x="3677" y="740"/>
                      </a:lnTo>
                      <a:lnTo>
                        <a:pt x="3677" y="739"/>
                      </a:lnTo>
                      <a:lnTo>
                        <a:pt x="3677" y="738"/>
                      </a:lnTo>
                      <a:lnTo>
                        <a:pt x="3678" y="739"/>
                      </a:lnTo>
                      <a:lnTo>
                        <a:pt x="3678" y="735"/>
                      </a:lnTo>
                      <a:lnTo>
                        <a:pt x="3679" y="732"/>
                      </a:lnTo>
                      <a:lnTo>
                        <a:pt x="3679" y="733"/>
                      </a:lnTo>
                      <a:lnTo>
                        <a:pt x="3679" y="736"/>
                      </a:lnTo>
                      <a:lnTo>
                        <a:pt x="3680" y="738"/>
                      </a:lnTo>
                      <a:lnTo>
                        <a:pt x="3680" y="740"/>
                      </a:lnTo>
                      <a:lnTo>
                        <a:pt x="3681" y="745"/>
                      </a:lnTo>
                      <a:lnTo>
                        <a:pt x="3681" y="750"/>
                      </a:lnTo>
                      <a:lnTo>
                        <a:pt x="3681" y="747"/>
                      </a:lnTo>
                      <a:lnTo>
                        <a:pt x="3682" y="747"/>
                      </a:lnTo>
                      <a:lnTo>
                        <a:pt x="3682" y="752"/>
                      </a:lnTo>
                      <a:lnTo>
                        <a:pt x="3683" y="746"/>
                      </a:lnTo>
                      <a:lnTo>
                        <a:pt x="3683" y="745"/>
                      </a:lnTo>
                      <a:lnTo>
                        <a:pt x="3683" y="743"/>
                      </a:lnTo>
                      <a:lnTo>
                        <a:pt x="3684" y="745"/>
                      </a:lnTo>
                      <a:lnTo>
                        <a:pt x="3684" y="743"/>
                      </a:lnTo>
                      <a:lnTo>
                        <a:pt x="3685" y="746"/>
                      </a:lnTo>
                      <a:lnTo>
                        <a:pt x="3685" y="748"/>
                      </a:lnTo>
                      <a:lnTo>
                        <a:pt x="3685" y="720"/>
                      </a:lnTo>
                      <a:lnTo>
                        <a:pt x="3686" y="597"/>
                      </a:lnTo>
                      <a:lnTo>
                        <a:pt x="3686" y="376"/>
                      </a:lnTo>
                      <a:lnTo>
                        <a:pt x="3687" y="181"/>
                      </a:lnTo>
                      <a:lnTo>
                        <a:pt x="3687" y="72"/>
                      </a:lnTo>
                      <a:lnTo>
                        <a:pt x="3687" y="53"/>
                      </a:lnTo>
                      <a:lnTo>
                        <a:pt x="3688" y="78"/>
                      </a:lnTo>
                      <a:lnTo>
                        <a:pt x="3688" y="119"/>
                      </a:lnTo>
                      <a:lnTo>
                        <a:pt x="3689" y="163"/>
                      </a:lnTo>
                      <a:lnTo>
                        <a:pt x="3689" y="200"/>
                      </a:lnTo>
                      <a:lnTo>
                        <a:pt x="3689" y="231"/>
                      </a:lnTo>
                      <a:lnTo>
                        <a:pt x="3690" y="252"/>
                      </a:lnTo>
                      <a:lnTo>
                        <a:pt x="3690" y="276"/>
                      </a:lnTo>
                      <a:lnTo>
                        <a:pt x="3691" y="292"/>
                      </a:lnTo>
                      <a:lnTo>
                        <a:pt x="3691" y="305"/>
                      </a:lnTo>
                      <a:lnTo>
                        <a:pt x="3691" y="318"/>
                      </a:lnTo>
                      <a:lnTo>
                        <a:pt x="3692" y="337"/>
                      </a:lnTo>
                      <a:lnTo>
                        <a:pt x="3692" y="352"/>
                      </a:lnTo>
                      <a:lnTo>
                        <a:pt x="3693" y="364"/>
                      </a:lnTo>
                      <a:lnTo>
                        <a:pt x="3693" y="371"/>
                      </a:lnTo>
                      <a:lnTo>
                        <a:pt x="3693" y="378"/>
                      </a:lnTo>
                      <a:lnTo>
                        <a:pt x="3694" y="388"/>
                      </a:lnTo>
                      <a:lnTo>
                        <a:pt x="3694" y="392"/>
                      </a:lnTo>
                      <a:lnTo>
                        <a:pt x="3695" y="396"/>
                      </a:lnTo>
                      <a:lnTo>
                        <a:pt x="3695" y="409"/>
                      </a:lnTo>
                      <a:lnTo>
                        <a:pt x="3695" y="412"/>
                      </a:lnTo>
                      <a:lnTo>
                        <a:pt x="3696" y="415"/>
                      </a:lnTo>
                      <a:lnTo>
                        <a:pt x="3696" y="426"/>
                      </a:lnTo>
                      <a:lnTo>
                        <a:pt x="3697" y="428"/>
                      </a:lnTo>
                      <a:lnTo>
                        <a:pt x="3697" y="431"/>
                      </a:lnTo>
                      <a:lnTo>
                        <a:pt x="3697" y="430"/>
                      </a:lnTo>
                      <a:lnTo>
                        <a:pt x="3698" y="435"/>
                      </a:lnTo>
                      <a:lnTo>
                        <a:pt x="3698" y="442"/>
                      </a:lnTo>
                      <a:lnTo>
                        <a:pt x="3699" y="534"/>
                      </a:lnTo>
                      <a:lnTo>
                        <a:pt x="3699" y="756"/>
                      </a:lnTo>
                      <a:lnTo>
                        <a:pt x="3699" y="991"/>
                      </a:lnTo>
                      <a:lnTo>
                        <a:pt x="3700" y="1136"/>
                      </a:lnTo>
                      <a:lnTo>
                        <a:pt x="3700" y="1192"/>
                      </a:lnTo>
                      <a:lnTo>
                        <a:pt x="3701" y="1185"/>
                      </a:lnTo>
                      <a:lnTo>
                        <a:pt x="3701" y="1143"/>
                      </a:lnTo>
                      <a:lnTo>
                        <a:pt x="3701" y="1107"/>
                      </a:lnTo>
                      <a:lnTo>
                        <a:pt x="3702" y="1078"/>
                      </a:lnTo>
                      <a:lnTo>
                        <a:pt x="3702" y="1059"/>
                      </a:lnTo>
                      <a:lnTo>
                        <a:pt x="3703" y="1042"/>
                      </a:lnTo>
                      <a:lnTo>
                        <a:pt x="3703" y="1023"/>
                      </a:lnTo>
                      <a:lnTo>
                        <a:pt x="3703" y="1013"/>
                      </a:lnTo>
                      <a:lnTo>
                        <a:pt x="3704" y="997"/>
                      </a:lnTo>
                      <a:lnTo>
                        <a:pt x="3704" y="986"/>
                      </a:lnTo>
                      <a:lnTo>
                        <a:pt x="3705" y="979"/>
                      </a:lnTo>
                      <a:lnTo>
                        <a:pt x="3705" y="966"/>
                      </a:lnTo>
                      <a:lnTo>
                        <a:pt x="3705" y="952"/>
                      </a:lnTo>
                      <a:lnTo>
                        <a:pt x="3706" y="942"/>
                      </a:lnTo>
                      <a:lnTo>
                        <a:pt x="3706" y="932"/>
                      </a:lnTo>
                      <a:lnTo>
                        <a:pt x="3707" y="920"/>
                      </a:lnTo>
                      <a:lnTo>
                        <a:pt x="3707" y="912"/>
                      </a:lnTo>
                      <a:lnTo>
                        <a:pt x="3707" y="908"/>
                      </a:lnTo>
                      <a:lnTo>
                        <a:pt x="3708" y="902"/>
                      </a:lnTo>
                      <a:lnTo>
                        <a:pt x="3708" y="896"/>
                      </a:lnTo>
                      <a:lnTo>
                        <a:pt x="3709" y="885"/>
                      </a:lnTo>
                      <a:lnTo>
                        <a:pt x="3709" y="881"/>
                      </a:lnTo>
                      <a:lnTo>
                        <a:pt x="3709" y="875"/>
                      </a:lnTo>
                      <a:lnTo>
                        <a:pt x="3710" y="868"/>
                      </a:lnTo>
                      <a:lnTo>
                        <a:pt x="3710" y="866"/>
                      </a:lnTo>
                      <a:lnTo>
                        <a:pt x="3711" y="863"/>
                      </a:lnTo>
                      <a:lnTo>
                        <a:pt x="3711" y="860"/>
                      </a:lnTo>
                      <a:lnTo>
                        <a:pt x="3711" y="859"/>
                      </a:lnTo>
                      <a:lnTo>
                        <a:pt x="3712" y="860"/>
                      </a:lnTo>
                      <a:lnTo>
                        <a:pt x="3712" y="860"/>
                      </a:lnTo>
                      <a:lnTo>
                        <a:pt x="3713" y="855"/>
                      </a:lnTo>
                      <a:lnTo>
                        <a:pt x="3713" y="847"/>
                      </a:lnTo>
                      <a:lnTo>
                        <a:pt x="3713" y="844"/>
                      </a:lnTo>
                      <a:lnTo>
                        <a:pt x="3714" y="837"/>
                      </a:lnTo>
                      <a:lnTo>
                        <a:pt x="3714" y="831"/>
                      </a:lnTo>
                      <a:lnTo>
                        <a:pt x="3715" y="832"/>
                      </a:lnTo>
                      <a:lnTo>
                        <a:pt x="3715" y="829"/>
                      </a:lnTo>
                      <a:lnTo>
                        <a:pt x="3716" y="831"/>
                      </a:lnTo>
                      <a:lnTo>
                        <a:pt x="3716" y="829"/>
                      </a:lnTo>
                      <a:lnTo>
                        <a:pt x="3716" y="829"/>
                      </a:lnTo>
                      <a:lnTo>
                        <a:pt x="3717" y="822"/>
                      </a:lnTo>
                      <a:lnTo>
                        <a:pt x="3717" y="822"/>
                      </a:lnTo>
                      <a:lnTo>
                        <a:pt x="3718" y="823"/>
                      </a:lnTo>
                      <a:lnTo>
                        <a:pt x="3718" y="826"/>
                      </a:lnTo>
                      <a:lnTo>
                        <a:pt x="3718" y="823"/>
                      </a:lnTo>
                      <a:lnTo>
                        <a:pt x="3719" y="822"/>
                      </a:lnTo>
                      <a:lnTo>
                        <a:pt x="3719" y="817"/>
                      </a:lnTo>
                      <a:lnTo>
                        <a:pt x="3720" y="816"/>
                      </a:lnTo>
                      <a:lnTo>
                        <a:pt x="3720" y="820"/>
                      </a:lnTo>
                      <a:lnTo>
                        <a:pt x="3720" y="822"/>
                      </a:lnTo>
                      <a:lnTo>
                        <a:pt x="3721" y="826"/>
                      </a:lnTo>
                      <a:lnTo>
                        <a:pt x="3721" y="823"/>
                      </a:lnTo>
                      <a:lnTo>
                        <a:pt x="3722" y="818"/>
                      </a:lnTo>
                      <a:lnTo>
                        <a:pt x="3722" y="818"/>
                      </a:lnTo>
                      <a:lnTo>
                        <a:pt x="3722" y="811"/>
                      </a:lnTo>
                      <a:lnTo>
                        <a:pt x="3723" y="809"/>
                      </a:lnTo>
                      <a:lnTo>
                        <a:pt x="3723" y="809"/>
                      </a:lnTo>
                      <a:lnTo>
                        <a:pt x="3724" y="810"/>
                      </a:lnTo>
                      <a:lnTo>
                        <a:pt x="3724" y="811"/>
                      </a:lnTo>
                      <a:lnTo>
                        <a:pt x="3724" y="806"/>
                      </a:lnTo>
                      <a:lnTo>
                        <a:pt x="3725" y="807"/>
                      </a:lnTo>
                      <a:lnTo>
                        <a:pt x="3725" y="806"/>
                      </a:lnTo>
                      <a:lnTo>
                        <a:pt x="3726" y="807"/>
                      </a:lnTo>
                      <a:lnTo>
                        <a:pt x="3726" y="807"/>
                      </a:lnTo>
                      <a:lnTo>
                        <a:pt x="3726" y="807"/>
                      </a:lnTo>
                      <a:lnTo>
                        <a:pt x="3727" y="805"/>
                      </a:lnTo>
                      <a:lnTo>
                        <a:pt x="3727" y="802"/>
                      </a:lnTo>
                      <a:lnTo>
                        <a:pt x="3728" y="798"/>
                      </a:lnTo>
                      <a:lnTo>
                        <a:pt x="3728" y="798"/>
                      </a:lnTo>
                      <a:lnTo>
                        <a:pt x="3728" y="796"/>
                      </a:lnTo>
                      <a:lnTo>
                        <a:pt x="3729" y="796"/>
                      </a:lnTo>
                      <a:lnTo>
                        <a:pt x="3729" y="794"/>
                      </a:lnTo>
                      <a:lnTo>
                        <a:pt x="3730" y="790"/>
                      </a:lnTo>
                      <a:lnTo>
                        <a:pt x="3730" y="786"/>
                      </a:lnTo>
                      <a:lnTo>
                        <a:pt x="3730" y="786"/>
                      </a:lnTo>
                      <a:lnTo>
                        <a:pt x="3731" y="785"/>
                      </a:lnTo>
                      <a:lnTo>
                        <a:pt x="3731" y="782"/>
                      </a:lnTo>
                      <a:lnTo>
                        <a:pt x="3732" y="782"/>
                      </a:lnTo>
                      <a:lnTo>
                        <a:pt x="3732" y="777"/>
                      </a:lnTo>
                      <a:lnTo>
                        <a:pt x="3732" y="775"/>
                      </a:lnTo>
                      <a:lnTo>
                        <a:pt x="3733" y="773"/>
                      </a:lnTo>
                      <a:lnTo>
                        <a:pt x="3733" y="770"/>
                      </a:lnTo>
                      <a:lnTo>
                        <a:pt x="3734" y="772"/>
                      </a:lnTo>
                      <a:lnTo>
                        <a:pt x="3734" y="763"/>
                      </a:lnTo>
                      <a:lnTo>
                        <a:pt x="3734" y="762"/>
                      </a:lnTo>
                      <a:lnTo>
                        <a:pt x="3735" y="760"/>
                      </a:lnTo>
                      <a:lnTo>
                        <a:pt x="3735" y="760"/>
                      </a:lnTo>
                      <a:lnTo>
                        <a:pt x="3736" y="761"/>
                      </a:lnTo>
                      <a:lnTo>
                        <a:pt x="3736" y="758"/>
                      </a:lnTo>
                      <a:lnTo>
                        <a:pt x="3736" y="755"/>
                      </a:lnTo>
                      <a:lnTo>
                        <a:pt x="3737" y="748"/>
                      </a:lnTo>
                      <a:lnTo>
                        <a:pt x="3737" y="742"/>
                      </a:lnTo>
                      <a:lnTo>
                        <a:pt x="3738" y="735"/>
                      </a:lnTo>
                      <a:lnTo>
                        <a:pt x="3738" y="729"/>
                      </a:lnTo>
                      <a:lnTo>
                        <a:pt x="3738" y="721"/>
                      </a:lnTo>
                      <a:lnTo>
                        <a:pt x="3739" y="718"/>
                      </a:lnTo>
                      <a:lnTo>
                        <a:pt x="3739" y="707"/>
                      </a:lnTo>
                      <a:lnTo>
                        <a:pt x="3740" y="696"/>
                      </a:lnTo>
                      <a:lnTo>
                        <a:pt x="3740" y="685"/>
                      </a:lnTo>
                      <a:lnTo>
                        <a:pt x="3740" y="682"/>
                      </a:lnTo>
                      <a:lnTo>
                        <a:pt x="3741" y="681"/>
                      </a:lnTo>
                      <a:lnTo>
                        <a:pt x="3741" y="675"/>
                      </a:lnTo>
                      <a:lnTo>
                        <a:pt x="3742" y="670"/>
                      </a:lnTo>
                      <a:lnTo>
                        <a:pt x="3742" y="665"/>
                      </a:lnTo>
                      <a:lnTo>
                        <a:pt x="3742" y="654"/>
                      </a:lnTo>
                      <a:lnTo>
                        <a:pt x="3743" y="649"/>
                      </a:lnTo>
                      <a:lnTo>
                        <a:pt x="3743" y="648"/>
                      </a:lnTo>
                      <a:lnTo>
                        <a:pt x="3744" y="638"/>
                      </a:lnTo>
                      <a:lnTo>
                        <a:pt x="3744" y="627"/>
                      </a:lnTo>
                      <a:lnTo>
                        <a:pt x="3744" y="616"/>
                      </a:lnTo>
                      <a:lnTo>
                        <a:pt x="3745" y="604"/>
                      </a:lnTo>
                      <a:lnTo>
                        <a:pt x="3745" y="584"/>
                      </a:lnTo>
                      <a:lnTo>
                        <a:pt x="3746" y="568"/>
                      </a:lnTo>
                      <a:lnTo>
                        <a:pt x="3746" y="557"/>
                      </a:lnTo>
                      <a:lnTo>
                        <a:pt x="3746" y="547"/>
                      </a:lnTo>
                      <a:lnTo>
                        <a:pt x="3747" y="536"/>
                      </a:lnTo>
                      <a:lnTo>
                        <a:pt x="3747" y="520"/>
                      </a:lnTo>
                      <a:lnTo>
                        <a:pt x="3748" y="505"/>
                      </a:lnTo>
                      <a:lnTo>
                        <a:pt x="3748" y="486"/>
                      </a:lnTo>
                      <a:lnTo>
                        <a:pt x="3748" y="458"/>
                      </a:lnTo>
                      <a:lnTo>
                        <a:pt x="3749" y="440"/>
                      </a:lnTo>
                      <a:lnTo>
                        <a:pt x="3749" y="421"/>
                      </a:lnTo>
                      <a:lnTo>
                        <a:pt x="3750" y="401"/>
                      </a:lnTo>
                      <a:lnTo>
                        <a:pt x="3750" y="386"/>
                      </a:lnTo>
                      <a:lnTo>
                        <a:pt x="3750" y="371"/>
                      </a:lnTo>
                      <a:lnTo>
                        <a:pt x="3751" y="362"/>
                      </a:lnTo>
                      <a:lnTo>
                        <a:pt x="3751" y="358"/>
                      </a:lnTo>
                      <a:lnTo>
                        <a:pt x="3752" y="354"/>
                      </a:lnTo>
                      <a:lnTo>
                        <a:pt x="3752" y="347"/>
                      </a:lnTo>
                      <a:lnTo>
                        <a:pt x="3752" y="340"/>
                      </a:lnTo>
                      <a:lnTo>
                        <a:pt x="3753" y="332"/>
                      </a:lnTo>
                      <a:lnTo>
                        <a:pt x="3753" y="327"/>
                      </a:lnTo>
                      <a:lnTo>
                        <a:pt x="3754" y="332"/>
                      </a:lnTo>
                      <a:lnTo>
                        <a:pt x="3754" y="339"/>
                      </a:lnTo>
                      <a:lnTo>
                        <a:pt x="3754" y="357"/>
                      </a:lnTo>
                      <a:lnTo>
                        <a:pt x="3755" y="375"/>
                      </a:lnTo>
                      <a:lnTo>
                        <a:pt x="3755" y="402"/>
                      </a:lnTo>
                      <a:lnTo>
                        <a:pt x="3756" y="441"/>
                      </a:lnTo>
                      <a:lnTo>
                        <a:pt x="3756" y="493"/>
                      </a:lnTo>
                      <a:lnTo>
                        <a:pt x="3756" y="556"/>
                      </a:lnTo>
                      <a:lnTo>
                        <a:pt x="3757" y="625"/>
                      </a:lnTo>
                      <a:lnTo>
                        <a:pt x="3757" y="701"/>
                      </a:lnTo>
                      <a:lnTo>
                        <a:pt x="3758" y="785"/>
                      </a:lnTo>
                      <a:lnTo>
                        <a:pt x="3758" y="864"/>
                      </a:lnTo>
                      <a:lnTo>
                        <a:pt x="3758" y="952"/>
                      </a:lnTo>
                      <a:lnTo>
                        <a:pt x="3759" y="1028"/>
                      </a:lnTo>
                      <a:lnTo>
                        <a:pt x="3759" y="1096"/>
                      </a:lnTo>
                      <a:lnTo>
                        <a:pt x="3760" y="1144"/>
                      </a:lnTo>
                      <a:lnTo>
                        <a:pt x="3760" y="1190"/>
                      </a:lnTo>
                      <a:lnTo>
                        <a:pt x="3760" y="1232"/>
                      </a:lnTo>
                      <a:lnTo>
                        <a:pt x="3761" y="1260"/>
                      </a:lnTo>
                      <a:lnTo>
                        <a:pt x="3761" y="1291"/>
                      </a:lnTo>
                      <a:lnTo>
                        <a:pt x="3762" y="1326"/>
                      </a:lnTo>
                      <a:lnTo>
                        <a:pt x="3762" y="1362"/>
                      </a:lnTo>
                      <a:lnTo>
                        <a:pt x="3762" y="1404"/>
                      </a:lnTo>
                      <a:lnTo>
                        <a:pt x="3763" y="1442"/>
                      </a:lnTo>
                      <a:lnTo>
                        <a:pt x="3763" y="1470"/>
                      </a:lnTo>
                      <a:lnTo>
                        <a:pt x="3764" y="1481"/>
                      </a:lnTo>
                      <a:lnTo>
                        <a:pt x="3764" y="1485"/>
                      </a:lnTo>
                      <a:lnTo>
                        <a:pt x="3764" y="1474"/>
                      </a:lnTo>
                      <a:lnTo>
                        <a:pt x="3765" y="1451"/>
                      </a:lnTo>
                      <a:lnTo>
                        <a:pt x="3765" y="1418"/>
                      </a:lnTo>
                      <a:lnTo>
                        <a:pt x="3766" y="1363"/>
                      </a:lnTo>
                      <a:lnTo>
                        <a:pt x="3766" y="1306"/>
                      </a:lnTo>
                      <a:lnTo>
                        <a:pt x="3766" y="1245"/>
                      </a:lnTo>
                      <a:lnTo>
                        <a:pt x="3767" y="1188"/>
                      </a:lnTo>
                      <a:lnTo>
                        <a:pt x="3767" y="1127"/>
                      </a:lnTo>
                      <a:lnTo>
                        <a:pt x="3768" y="1065"/>
                      </a:lnTo>
                      <a:lnTo>
                        <a:pt x="3768" y="1008"/>
                      </a:lnTo>
                      <a:lnTo>
                        <a:pt x="3768" y="959"/>
                      </a:lnTo>
                      <a:lnTo>
                        <a:pt x="3769" y="939"/>
                      </a:lnTo>
                      <a:lnTo>
                        <a:pt x="3769" y="943"/>
                      </a:lnTo>
                      <a:lnTo>
                        <a:pt x="3770" y="983"/>
                      </a:lnTo>
                      <a:lnTo>
                        <a:pt x="3770" y="1059"/>
                      </a:lnTo>
                      <a:lnTo>
                        <a:pt x="3770" y="1173"/>
                      </a:lnTo>
                      <a:lnTo>
                        <a:pt x="3771" y="1325"/>
                      </a:lnTo>
                      <a:lnTo>
                        <a:pt x="3771" y="1473"/>
                      </a:lnTo>
                      <a:lnTo>
                        <a:pt x="3772" y="1623"/>
                      </a:lnTo>
                      <a:lnTo>
                        <a:pt x="3772" y="1775"/>
                      </a:lnTo>
                      <a:lnTo>
                        <a:pt x="3772" y="1924"/>
                      </a:lnTo>
                      <a:lnTo>
                        <a:pt x="3773" y="2060"/>
                      </a:lnTo>
                      <a:lnTo>
                        <a:pt x="3773" y="2173"/>
                      </a:lnTo>
                      <a:lnTo>
                        <a:pt x="3774" y="2255"/>
                      </a:lnTo>
                      <a:lnTo>
                        <a:pt x="3774" y="2316"/>
                      </a:lnTo>
                      <a:lnTo>
                        <a:pt x="3774" y="2365"/>
                      </a:lnTo>
                      <a:lnTo>
                        <a:pt x="3775" y="2404"/>
                      </a:lnTo>
                      <a:lnTo>
                        <a:pt x="3775" y="2424"/>
                      </a:lnTo>
                      <a:lnTo>
                        <a:pt x="3776" y="2440"/>
                      </a:lnTo>
                      <a:lnTo>
                        <a:pt x="3776" y="2462"/>
                      </a:lnTo>
                      <a:lnTo>
                        <a:pt x="3776" y="2474"/>
                      </a:lnTo>
                      <a:lnTo>
                        <a:pt x="3777" y="2497"/>
                      </a:lnTo>
                      <a:lnTo>
                        <a:pt x="3777" y="2525"/>
                      </a:lnTo>
                      <a:lnTo>
                        <a:pt x="3778" y="2560"/>
                      </a:lnTo>
                      <a:lnTo>
                        <a:pt x="3778" y="2608"/>
                      </a:lnTo>
                      <a:lnTo>
                        <a:pt x="3778" y="2661"/>
                      </a:lnTo>
                      <a:lnTo>
                        <a:pt x="3779" y="2721"/>
                      </a:lnTo>
                      <a:lnTo>
                        <a:pt x="3779" y="2774"/>
                      </a:lnTo>
                      <a:lnTo>
                        <a:pt x="3780" y="2815"/>
                      </a:lnTo>
                      <a:lnTo>
                        <a:pt x="3780" y="2841"/>
                      </a:lnTo>
                      <a:lnTo>
                        <a:pt x="3781" y="2850"/>
                      </a:lnTo>
                      <a:lnTo>
                        <a:pt x="3781" y="2846"/>
                      </a:lnTo>
                      <a:lnTo>
                        <a:pt x="3781" y="2823"/>
                      </a:lnTo>
                      <a:lnTo>
                        <a:pt x="3782" y="2796"/>
                      </a:lnTo>
                      <a:lnTo>
                        <a:pt x="3782" y="2751"/>
                      </a:lnTo>
                      <a:lnTo>
                        <a:pt x="3783" y="2708"/>
                      </a:lnTo>
                      <a:lnTo>
                        <a:pt x="3783" y="2664"/>
                      </a:lnTo>
                      <a:lnTo>
                        <a:pt x="3783" y="2619"/>
                      </a:lnTo>
                      <a:lnTo>
                        <a:pt x="3784" y="2579"/>
                      </a:lnTo>
                      <a:lnTo>
                        <a:pt x="3784" y="2536"/>
                      </a:lnTo>
                      <a:lnTo>
                        <a:pt x="3785" y="2493"/>
                      </a:lnTo>
                      <a:lnTo>
                        <a:pt x="3785" y="2450"/>
                      </a:lnTo>
                      <a:lnTo>
                        <a:pt x="3785" y="2407"/>
                      </a:lnTo>
                      <a:lnTo>
                        <a:pt x="3786" y="2365"/>
                      </a:lnTo>
                      <a:lnTo>
                        <a:pt x="3786" y="2324"/>
                      </a:lnTo>
                      <a:lnTo>
                        <a:pt x="3787" y="2293"/>
                      </a:lnTo>
                      <a:lnTo>
                        <a:pt x="3787" y="2269"/>
                      </a:lnTo>
                      <a:lnTo>
                        <a:pt x="3787" y="2267"/>
                      </a:lnTo>
                      <a:lnTo>
                        <a:pt x="3788" y="2283"/>
                      </a:lnTo>
                      <a:lnTo>
                        <a:pt x="3788" y="2319"/>
                      </a:lnTo>
                      <a:lnTo>
                        <a:pt x="3789" y="2372"/>
                      </a:lnTo>
                      <a:lnTo>
                        <a:pt x="3789" y="2440"/>
                      </a:lnTo>
                      <a:lnTo>
                        <a:pt x="3789" y="2503"/>
                      </a:lnTo>
                      <a:lnTo>
                        <a:pt x="3790" y="2565"/>
                      </a:lnTo>
                      <a:lnTo>
                        <a:pt x="3790" y="2633"/>
                      </a:lnTo>
                      <a:lnTo>
                        <a:pt x="3791" y="2703"/>
                      </a:lnTo>
                      <a:lnTo>
                        <a:pt x="3791" y="2785"/>
                      </a:lnTo>
                      <a:lnTo>
                        <a:pt x="3791" y="2882"/>
                      </a:lnTo>
                      <a:lnTo>
                        <a:pt x="3792" y="2987"/>
                      </a:lnTo>
                      <a:lnTo>
                        <a:pt x="3792" y="3081"/>
                      </a:lnTo>
                      <a:lnTo>
                        <a:pt x="3793" y="3170"/>
                      </a:lnTo>
                      <a:lnTo>
                        <a:pt x="3793" y="3233"/>
                      </a:lnTo>
                      <a:lnTo>
                        <a:pt x="3793" y="3266"/>
                      </a:lnTo>
                      <a:lnTo>
                        <a:pt x="3794" y="3267"/>
                      </a:lnTo>
                      <a:lnTo>
                        <a:pt x="3794" y="3241"/>
                      </a:lnTo>
                      <a:lnTo>
                        <a:pt x="3795" y="3197"/>
                      </a:lnTo>
                      <a:lnTo>
                        <a:pt x="3795" y="3136"/>
                      </a:lnTo>
                      <a:lnTo>
                        <a:pt x="3795" y="3076"/>
                      </a:lnTo>
                      <a:lnTo>
                        <a:pt x="3796" y="3025"/>
                      </a:lnTo>
                      <a:lnTo>
                        <a:pt x="3796" y="2981"/>
                      </a:lnTo>
                      <a:lnTo>
                        <a:pt x="3797" y="2930"/>
                      </a:lnTo>
                      <a:lnTo>
                        <a:pt x="3797" y="2860"/>
                      </a:lnTo>
                      <a:lnTo>
                        <a:pt x="3797" y="2771"/>
                      </a:lnTo>
                      <a:lnTo>
                        <a:pt x="3798" y="2660"/>
                      </a:lnTo>
                      <a:lnTo>
                        <a:pt x="3798" y="2545"/>
                      </a:lnTo>
                      <a:lnTo>
                        <a:pt x="3799" y="2432"/>
                      </a:lnTo>
                      <a:lnTo>
                        <a:pt x="3799" y="2341"/>
                      </a:lnTo>
                      <a:lnTo>
                        <a:pt x="3799" y="2287"/>
                      </a:lnTo>
                      <a:lnTo>
                        <a:pt x="3800" y="2270"/>
                      </a:lnTo>
                      <a:lnTo>
                        <a:pt x="3800" y="2292"/>
                      </a:lnTo>
                      <a:lnTo>
                        <a:pt x="3801" y="2331"/>
                      </a:lnTo>
                      <a:lnTo>
                        <a:pt x="3801" y="2383"/>
                      </a:lnTo>
                      <a:lnTo>
                        <a:pt x="3801" y="2435"/>
                      </a:lnTo>
                      <a:lnTo>
                        <a:pt x="3802" y="2472"/>
                      </a:lnTo>
                      <a:lnTo>
                        <a:pt x="3802" y="2495"/>
                      </a:lnTo>
                      <a:lnTo>
                        <a:pt x="3803" y="2495"/>
                      </a:lnTo>
                      <a:lnTo>
                        <a:pt x="3803" y="2491"/>
                      </a:lnTo>
                      <a:lnTo>
                        <a:pt x="3803" y="2500"/>
                      </a:lnTo>
                      <a:lnTo>
                        <a:pt x="3804" y="2529"/>
                      </a:lnTo>
                      <a:lnTo>
                        <a:pt x="3804" y="2572"/>
                      </a:lnTo>
                      <a:lnTo>
                        <a:pt x="3805" y="2629"/>
                      </a:lnTo>
                      <a:lnTo>
                        <a:pt x="3805" y="2676"/>
                      </a:lnTo>
                      <a:lnTo>
                        <a:pt x="3805" y="2708"/>
                      </a:lnTo>
                      <a:lnTo>
                        <a:pt x="3806" y="2713"/>
                      </a:lnTo>
                      <a:lnTo>
                        <a:pt x="3806" y="2683"/>
                      </a:lnTo>
                      <a:lnTo>
                        <a:pt x="3807" y="2625"/>
                      </a:lnTo>
                      <a:lnTo>
                        <a:pt x="3807" y="2540"/>
                      </a:lnTo>
                      <a:lnTo>
                        <a:pt x="3807" y="2441"/>
                      </a:lnTo>
                      <a:lnTo>
                        <a:pt x="3808" y="2330"/>
                      </a:lnTo>
                      <a:lnTo>
                        <a:pt x="3808" y="2218"/>
                      </a:lnTo>
                      <a:lnTo>
                        <a:pt x="3809" y="2101"/>
                      </a:lnTo>
                      <a:lnTo>
                        <a:pt x="3809" y="1980"/>
                      </a:lnTo>
                      <a:lnTo>
                        <a:pt x="3809" y="1855"/>
                      </a:lnTo>
                      <a:lnTo>
                        <a:pt x="3810" y="1731"/>
                      </a:lnTo>
                      <a:lnTo>
                        <a:pt x="3810" y="1611"/>
                      </a:lnTo>
                      <a:lnTo>
                        <a:pt x="3811" y="1512"/>
                      </a:lnTo>
                      <a:lnTo>
                        <a:pt x="3811" y="1446"/>
                      </a:lnTo>
                      <a:lnTo>
                        <a:pt x="3811" y="1401"/>
                      </a:lnTo>
                      <a:lnTo>
                        <a:pt x="3812" y="1374"/>
                      </a:lnTo>
                      <a:lnTo>
                        <a:pt x="3812" y="1360"/>
                      </a:lnTo>
                      <a:lnTo>
                        <a:pt x="3813" y="1350"/>
                      </a:lnTo>
                      <a:lnTo>
                        <a:pt x="3813" y="1348"/>
                      </a:lnTo>
                      <a:lnTo>
                        <a:pt x="3813" y="1349"/>
                      </a:lnTo>
                      <a:lnTo>
                        <a:pt x="3814" y="1343"/>
                      </a:lnTo>
                      <a:lnTo>
                        <a:pt x="3814" y="1335"/>
                      </a:lnTo>
                      <a:lnTo>
                        <a:pt x="3815" y="1323"/>
                      </a:lnTo>
                      <a:lnTo>
                        <a:pt x="3815" y="1313"/>
                      </a:lnTo>
                      <a:lnTo>
                        <a:pt x="3815" y="1306"/>
                      </a:lnTo>
                      <a:lnTo>
                        <a:pt x="3816" y="1295"/>
                      </a:lnTo>
                      <a:lnTo>
                        <a:pt x="3816" y="1289"/>
                      </a:lnTo>
                      <a:lnTo>
                        <a:pt x="3817" y="1284"/>
                      </a:lnTo>
                      <a:lnTo>
                        <a:pt x="3817" y="1279"/>
                      </a:lnTo>
                      <a:lnTo>
                        <a:pt x="3817" y="1281"/>
                      </a:lnTo>
                      <a:lnTo>
                        <a:pt x="3818" y="1279"/>
                      </a:lnTo>
                      <a:lnTo>
                        <a:pt x="3818" y="1276"/>
                      </a:lnTo>
                      <a:lnTo>
                        <a:pt x="3819" y="1284"/>
                      </a:lnTo>
                      <a:lnTo>
                        <a:pt x="3819" y="1289"/>
                      </a:lnTo>
                      <a:lnTo>
                        <a:pt x="3819" y="1291"/>
                      </a:lnTo>
                      <a:lnTo>
                        <a:pt x="3820" y="1294"/>
                      </a:lnTo>
                      <a:lnTo>
                        <a:pt x="3820" y="1301"/>
                      </a:lnTo>
                      <a:lnTo>
                        <a:pt x="3821" y="1303"/>
                      </a:lnTo>
                      <a:lnTo>
                        <a:pt x="3821" y="1311"/>
                      </a:lnTo>
                      <a:lnTo>
                        <a:pt x="3821" y="1323"/>
                      </a:lnTo>
                      <a:lnTo>
                        <a:pt x="3822" y="1331"/>
                      </a:lnTo>
                      <a:lnTo>
                        <a:pt x="3822" y="1340"/>
                      </a:lnTo>
                      <a:lnTo>
                        <a:pt x="3823" y="1353"/>
                      </a:lnTo>
                      <a:lnTo>
                        <a:pt x="3823" y="1365"/>
                      </a:lnTo>
                      <a:lnTo>
                        <a:pt x="3823" y="1375"/>
                      </a:lnTo>
                      <a:lnTo>
                        <a:pt x="3824" y="1384"/>
                      </a:lnTo>
                      <a:lnTo>
                        <a:pt x="3824" y="1404"/>
                      </a:lnTo>
                      <a:lnTo>
                        <a:pt x="3825" y="1420"/>
                      </a:lnTo>
                      <a:lnTo>
                        <a:pt x="3825" y="1434"/>
                      </a:lnTo>
                      <a:lnTo>
                        <a:pt x="3825" y="1457"/>
                      </a:lnTo>
                      <a:lnTo>
                        <a:pt x="3826" y="1474"/>
                      </a:lnTo>
                      <a:lnTo>
                        <a:pt x="3826" y="1488"/>
                      </a:lnTo>
                      <a:lnTo>
                        <a:pt x="3827" y="1510"/>
                      </a:lnTo>
                      <a:lnTo>
                        <a:pt x="3827" y="1530"/>
                      </a:lnTo>
                      <a:lnTo>
                        <a:pt x="3827" y="1552"/>
                      </a:lnTo>
                      <a:lnTo>
                        <a:pt x="3828" y="1571"/>
                      </a:lnTo>
                      <a:lnTo>
                        <a:pt x="3828" y="1585"/>
                      </a:lnTo>
                      <a:lnTo>
                        <a:pt x="3829" y="1609"/>
                      </a:lnTo>
                      <a:lnTo>
                        <a:pt x="3829" y="1633"/>
                      </a:lnTo>
                      <a:lnTo>
                        <a:pt x="3829" y="1651"/>
                      </a:lnTo>
                      <a:lnTo>
                        <a:pt x="3830" y="1671"/>
                      </a:lnTo>
                      <a:lnTo>
                        <a:pt x="3830" y="1690"/>
                      </a:lnTo>
                      <a:lnTo>
                        <a:pt x="3831" y="1709"/>
                      </a:lnTo>
                      <a:lnTo>
                        <a:pt x="3831" y="1727"/>
                      </a:lnTo>
                      <a:lnTo>
                        <a:pt x="3831" y="1744"/>
                      </a:lnTo>
                      <a:lnTo>
                        <a:pt x="3832" y="1764"/>
                      </a:lnTo>
                      <a:lnTo>
                        <a:pt x="3832" y="1782"/>
                      </a:lnTo>
                      <a:lnTo>
                        <a:pt x="3833" y="1802"/>
                      </a:lnTo>
                      <a:lnTo>
                        <a:pt x="3833" y="1812"/>
                      </a:lnTo>
                      <a:lnTo>
                        <a:pt x="3833" y="1828"/>
                      </a:lnTo>
                      <a:lnTo>
                        <a:pt x="3834" y="1840"/>
                      </a:lnTo>
                      <a:lnTo>
                        <a:pt x="3834" y="1856"/>
                      </a:lnTo>
                      <a:lnTo>
                        <a:pt x="3835" y="1869"/>
                      </a:lnTo>
                      <a:lnTo>
                        <a:pt x="3835" y="1880"/>
                      </a:lnTo>
                      <a:lnTo>
                        <a:pt x="3835" y="1889"/>
                      </a:lnTo>
                      <a:lnTo>
                        <a:pt x="3836" y="1899"/>
                      </a:lnTo>
                      <a:lnTo>
                        <a:pt x="3836" y="1903"/>
                      </a:lnTo>
                      <a:lnTo>
                        <a:pt x="3837" y="1912"/>
                      </a:lnTo>
                      <a:lnTo>
                        <a:pt x="3837" y="1924"/>
                      </a:lnTo>
                      <a:lnTo>
                        <a:pt x="3837" y="1931"/>
                      </a:lnTo>
                      <a:lnTo>
                        <a:pt x="3838" y="1938"/>
                      </a:lnTo>
                      <a:lnTo>
                        <a:pt x="3838" y="1949"/>
                      </a:lnTo>
                      <a:lnTo>
                        <a:pt x="3839" y="1957"/>
                      </a:lnTo>
                      <a:lnTo>
                        <a:pt x="3839" y="1961"/>
                      </a:lnTo>
                      <a:lnTo>
                        <a:pt x="3839" y="1960"/>
                      </a:lnTo>
                      <a:lnTo>
                        <a:pt x="3840" y="1967"/>
                      </a:lnTo>
                      <a:lnTo>
                        <a:pt x="3840" y="1968"/>
                      </a:lnTo>
                      <a:lnTo>
                        <a:pt x="3841" y="1971"/>
                      </a:lnTo>
                      <a:lnTo>
                        <a:pt x="3841" y="1973"/>
                      </a:lnTo>
                      <a:lnTo>
                        <a:pt x="3841" y="1975"/>
                      </a:lnTo>
                      <a:lnTo>
                        <a:pt x="3842" y="1977"/>
                      </a:lnTo>
                      <a:lnTo>
                        <a:pt x="3842" y="1980"/>
                      </a:lnTo>
                      <a:lnTo>
                        <a:pt x="3843" y="1980"/>
                      </a:lnTo>
                      <a:lnTo>
                        <a:pt x="3843" y="1982"/>
                      </a:lnTo>
                      <a:lnTo>
                        <a:pt x="3844" y="1980"/>
                      </a:lnTo>
                      <a:lnTo>
                        <a:pt x="3844" y="1978"/>
                      </a:lnTo>
                      <a:lnTo>
                        <a:pt x="3844" y="1978"/>
                      </a:lnTo>
                      <a:lnTo>
                        <a:pt x="3845" y="1984"/>
                      </a:lnTo>
                      <a:lnTo>
                        <a:pt x="3845" y="1985"/>
                      </a:lnTo>
                      <a:lnTo>
                        <a:pt x="3846" y="1991"/>
                      </a:lnTo>
                      <a:lnTo>
                        <a:pt x="3846" y="1989"/>
                      </a:lnTo>
                      <a:lnTo>
                        <a:pt x="3846" y="1982"/>
                      </a:lnTo>
                      <a:lnTo>
                        <a:pt x="3847" y="1978"/>
                      </a:lnTo>
                      <a:lnTo>
                        <a:pt x="3847" y="1970"/>
                      </a:lnTo>
                      <a:lnTo>
                        <a:pt x="3848" y="1965"/>
                      </a:lnTo>
                      <a:lnTo>
                        <a:pt x="3848" y="1965"/>
                      </a:lnTo>
                      <a:lnTo>
                        <a:pt x="3848" y="1967"/>
                      </a:lnTo>
                      <a:lnTo>
                        <a:pt x="3849" y="1965"/>
                      </a:lnTo>
                      <a:lnTo>
                        <a:pt x="3849" y="1960"/>
                      </a:lnTo>
                      <a:lnTo>
                        <a:pt x="3850" y="1957"/>
                      </a:lnTo>
                      <a:lnTo>
                        <a:pt x="3850" y="1957"/>
                      </a:lnTo>
                      <a:lnTo>
                        <a:pt x="3850" y="1954"/>
                      </a:lnTo>
                      <a:lnTo>
                        <a:pt x="3851" y="1955"/>
                      </a:lnTo>
                      <a:lnTo>
                        <a:pt x="3851" y="1953"/>
                      </a:lnTo>
                      <a:lnTo>
                        <a:pt x="3852" y="1950"/>
                      </a:lnTo>
                      <a:lnTo>
                        <a:pt x="3852" y="1944"/>
                      </a:lnTo>
                      <a:lnTo>
                        <a:pt x="3852" y="1938"/>
                      </a:lnTo>
                      <a:lnTo>
                        <a:pt x="3853" y="1938"/>
                      </a:lnTo>
                      <a:lnTo>
                        <a:pt x="3853" y="1937"/>
                      </a:lnTo>
                      <a:lnTo>
                        <a:pt x="3854" y="1937"/>
                      </a:lnTo>
                      <a:lnTo>
                        <a:pt x="3854" y="1935"/>
                      </a:lnTo>
                      <a:lnTo>
                        <a:pt x="3854" y="1933"/>
                      </a:lnTo>
                      <a:lnTo>
                        <a:pt x="3855" y="1924"/>
                      </a:lnTo>
                      <a:lnTo>
                        <a:pt x="3855" y="1918"/>
                      </a:lnTo>
                      <a:lnTo>
                        <a:pt x="3856" y="1918"/>
                      </a:lnTo>
                      <a:lnTo>
                        <a:pt x="3856" y="1916"/>
                      </a:lnTo>
                      <a:lnTo>
                        <a:pt x="3856" y="1914"/>
                      </a:lnTo>
                      <a:lnTo>
                        <a:pt x="3857" y="1914"/>
                      </a:lnTo>
                      <a:lnTo>
                        <a:pt x="3857" y="1910"/>
                      </a:lnTo>
                      <a:lnTo>
                        <a:pt x="3858" y="1906"/>
                      </a:lnTo>
                      <a:lnTo>
                        <a:pt x="3858" y="1901"/>
                      </a:lnTo>
                      <a:lnTo>
                        <a:pt x="3858" y="1896"/>
                      </a:lnTo>
                      <a:lnTo>
                        <a:pt x="3859" y="1894"/>
                      </a:lnTo>
                      <a:lnTo>
                        <a:pt x="3859" y="1889"/>
                      </a:lnTo>
                      <a:lnTo>
                        <a:pt x="3860" y="1889"/>
                      </a:lnTo>
                      <a:lnTo>
                        <a:pt x="3860" y="1886"/>
                      </a:lnTo>
                      <a:lnTo>
                        <a:pt x="3860" y="1884"/>
                      </a:lnTo>
                      <a:lnTo>
                        <a:pt x="3861" y="1886"/>
                      </a:lnTo>
                      <a:lnTo>
                        <a:pt x="3861" y="1880"/>
                      </a:lnTo>
                      <a:lnTo>
                        <a:pt x="3862" y="1875"/>
                      </a:lnTo>
                      <a:lnTo>
                        <a:pt x="3862" y="1869"/>
                      </a:lnTo>
                      <a:lnTo>
                        <a:pt x="3862" y="1869"/>
                      </a:lnTo>
                      <a:lnTo>
                        <a:pt x="3863" y="1862"/>
                      </a:lnTo>
                      <a:lnTo>
                        <a:pt x="3863" y="1856"/>
                      </a:lnTo>
                      <a:lnTo>
                        <a:pt x="3864" y="1852"/>
                      </a:lnTo>
                      <a:lnTo>
                        <a:pt x="3864" y="1852"/>
                      </a:lnTo>
                      <a:lnTo>
                        <a:pt x="3864" y="1849"/>
                      </a:lnTo>
                      <a:lnTo>
                        <a:pt x="3865" y="1844"/>
                      </a:lnTo>
                      <a:lnTo>
                        <a:pt x="3865" y="1837"/>
                      </a:lnTo>
                      <a:lnTo>
                        <a:pt x="3866" y="1838"/>
                      </a:lnTo>
                      <a:lnTo>
                        <a:pt x="3866" y="1834"/>
                      </a:lnTo>
                      <a:lnTo>
                        <a:pt x="3866" y="1835"/>
                      </a:lnTo>
                      <a:lnTo>
                        <a:pt x="3867" y="1829"/>
                      </a:lnTo>
                      <a:lnTo>
                        <a:pt x="3867" y="1823"/>
                      </a:lnTo>
                      <a:lnTo>
                        <a:pt x="3868" y="1816"/>
                      </a:lnTo>
                      <a:lnTo>
                        <a:pt x="3868" y="1813"/>
                      </a:lnTo>
                      <a:lnTo>
                        <a:pt x="3868" y="1816"/>
                      </a:lnTo>
                      <a:lnTo>
                        <a:pt x="3869" y="1819"/>
                      </a:lnTo>
                      <a:lnTo>
                        <a:pt x="3869" y="1816"/>
                      </a:lnTo>
                      <a:lnTo>
                        <a:pt x="3870" y="1810"/>
                      </a:lnTo>
                      <a:lnTo>
                        <a:pt x="3870" y="1810"/>
                      </a:lnTo>
                      <a:lnTo>
                        <a:pt x="3870" y="1798"/>
                      </a:lnTo>
                      <a:lnTo>
                        <a:pt x="3871" y="1792"/>
                      </a:lnTo>
                      <a:lnTo>
                        <a:pt x="3871" y="1791"/>
                      </a:lnTo>
                      <a:lnTo>
                        <a:pt x="3872" y="1789"/>
                      </a:lnTo>
                      <a:lnTo>
                        <a:pt x="3872" y="1782"/>
                      </a:lnTo>
                      <a:lnTo>
                        <a:pt x="3872" y="1778"/>
                      </a:lnTo>
                      <a:lnTo>
                        <a:pt x="3873" y="1776"/>
                      </a:lnTo>
                      <a:lnTo>
                        <a:pt x="3873" y="1768"/>
                      </a:lnTo>
                      <a:lnTo>
                        <a:pt x="3874" y="1765"/>
                      </a:lnTo>
                      <a:lnTo>
                        <a:pt x="3874" y="1763"/>
                      </a:lnTo>
                      <a:lnTo>
                        <a:pt x="3874" y="1762"/>
                      </a:lnTo>
                      <a:lnTo>
                        <a:pt x="3875" y="1761"/>
                      </a:lnTo>
                      <a:lnTo>
                        <a:pt x="3875" y="1754"/>
                      </a:lnTo>
                      <a:lnTo>
                        <a:pt x="3876" y="1749"/>
                      </a:lnTo>
                      <a:lnTo>
                        <a:pt x="3876" y="1748"/>
                      </a:lnTo>
                      <a:lnTo>
                        <a:pt x="3876" y="1746"/>
                      </a:lnTo>
                      <a:lnTo>
                        <a:pt x="3877" y="1743"/>
                      </a:lnTo>
                      <a:lnTo>
                        <a:pt x="3877" y="1741"/>
                      </a:lnTo>
                      <a:lnTo>
                        <a:pt x="3878" y="1735"/>
                      </a:lnTo>
                      <a:lnTo>
                        <a:pt x="3878" y="1726"/>
                      </a:lnTo>
                      <a:lnTo>
                        <a:pt x="3878" y="1724"/>
                      </a:lnTo>
                      <a:lnTo>
                        <a:pt x="3879" y="1715"/>
                      </a:lnTo>
                      <a:lnTo>
                        <a:pt x="3879" y="1707"/>
                      </a:lnTo>
                      <a:lnTo>
                        <a:pt x="3880" y="1707"/>
                      </a:lnTo>
                      <a:lnTo>
                        <a:pt x="3880" y="1709"/>
                      </a:lnTo>
                      <a:lnTo>
                        <a:pt x="3880" y="1712"/>
                      </a:lnTo>
                      <a:lnTo>
                        <a:pt x="3881" y="1704"/>
                      </a:lnTo>
                      <a:lnTo>
                        <a:pt x="3881" y="1707"/>
                      </a:lnTo>
                      <a:lnTo>
                        <a:pt x="3882" y="1705"/>
                      </a:lnTo>
                      <a:lnTo>
                        <a:pt x="3882" y="1705"/>
                      </a:lnTo>
                      <a:lnTo>
                        <a:pt x="3882" y="1702"/>
                      </a:lnTo>
                      <a:lnTo>
                        <a:pt x="3883" y="1698"/>
                      </a:lnTo>
                      <a:lnTo>
                        <a:pt x="3883" y="1687"/>
                      </a:lnTo>
                      <a:lnTo>
                        <a:pt x="3884" y="1687"/>
                      </a:lnTo>
                      <a:lnTo>
                        <a:pt x="3884" y="1682"/>
                      </a:lnTo>
                      <a:lnTo>
                        <a:pt x="3884" y="1682"/>
                      </a:lnTo>
                      <a:lnTo>
                        <a:pt x="3885" y="1674"/>
                      </a:lnTo>
                      <a:lnTo>
                        <a:pt x="3885" y="1670"/>
                      </a:lnTo>
                      <a:lnTo>
                        <a:pt x="3886" y="1672"/>
                      </a:lnTo>
                      <a:lnTo>
                        <a:pt x="3886" y="1663"/>
                      </a:lnTo>
                      <a:lnTo>
                        <a:pt x="3886" y="1657"/>
                      </a:lnTo>
                      <a:lnTo>
                        <a:pt x="3887" y="1654"/>
                      </a:lnTo>
                      <a:lnTo>
                        <a:pt x="3887" y="1654"/>
                      </a:lnTo>
                      <a:lnTo>
                        <a:pt x="3888" y="1652"/>
                      </a:lnTo>
                      <a:lnTo>
                        <a:pt x="3888" y="1650"/>
                      </a:lnTo>
                      <a:lnTo>
                        <a:pt x="3888" y="1648"/>
                      </a:lnTo>
                      <a:lnTo>
                        <a:pt x="3889" y="1642"/>
                      </a:lnTo>
                      <a:lnTo>
                        <a:pt x="3889" y="1637"/>
                      </a:lnTo>
                      <a:lnTo>
                        <a:pt x="3890" y="1633"/>
                      </a:lnTo>
                      <a:lnTo>
                        <a:pt x="3890" y="1631"/>
                      </a:lnTo>
                      <a:lnTo>
                        <a:pt x="3890" y="1628"/>
                      </a:lnTo>
                      <a:lnTo>
                        <a:pt x="3891" y="1622"/>
                      </a:lnTo>
                      <a:lnTo>
                        <a:pt x="3891" y="1617"/>
                      </a:lnTo>
                      <a:lnTo>
                        <a:pt x="3892" y="1616"/>
                      </a:lnTo>
                      <a:lnTo>
                        <a:pt x="3892" y="1618"/>
                      </a:lnTo>
                      <a:lnTo>
                        <a:pt x="3892" y="1610"/>
                      </a:lnTo>
                      <a:lnTo>
                        <a:pt x="3893" y="1608"/>
                      </a:lnTo>
                      <a:lnTo>
                        <a:pt x="3893" y="1601"/>
                      </a:lnTo>
                      <a:lnTo>
                        <a:pt x="3894" y="1602"/>
                      </a:lnTo>
                      <a:lnTo>
                        <a:pt x="3894" y="1598"/>
                      </a:lnTo>
                      <a:lnTo>
                        <a:pt x="3894" y="1597"/>
                      </a:lnTo>
                      <a:lnTo>
                        <a:pt x="3895" y="1593"/>
                      </a:lnTo>
                      <a:lnTo>
                        <a:pt x="3895" y="1590"/>
                      </a:lnTo>
                      <a:lnTo>
                        <a:pt x="3896" y="1585"/>
                      </a:lnTo>
                      <a:lnTo>
                        <a:pt x="3896" y="1577"/>
                      </a:lnTo>
                      <a:lnTo>
                        <a:pt x="3896" y="1576"/>
                      </a:lnTo>
                      <a:lnTo>
                        <a:pt x="3897" y="1576"/>
                      </a:lnTo>
                      <a:lnTo>
                        <a:pt x="3897" y="1574"/>
                      </a:lnTo>
                      <a:lnTo>
                        <a:pt x="3898" y="1573"/>
                      </a:lnTo>
                      <a:lnTo>
                        <a:pt x="3898" y="1570"/>
                      </a:lnTo>
                      <a:lnTo>
                        <a:pt x="3898" y="1568"/>
                      </a:lnTo>
                      <a:lnTo>
                        <a:pt x="3899" y="1560"/>
                      </a:lnTo>
                      <a:lnTo>
                        <a:pt x="3899" y="1553"/>
                      </a:lnTo>
                      <a:lnTo>
                        <a:pt x="3900" y="1553"/>
                      </a:lnTo>
                      <a:lnTo>
                        <a:pt x="3900" y="1550"/>
                      </a:lnTo>
                      <a:lnTo>
                        <a:pt x="3900" y="1548"/>
                      </a:lnTo>
                      <a:lnTo>
                        <a:pt x="3901" y="1546"/>
                      </a:lnTo>
                      <a:lnTo>
                        <a:pt x="3901" y="1544"/>
                      </a:lnTo>
                      <a:lnTo>
                        <a:pt x="3902" y="1537"/>
                      </a:lnTo>
                      <a:lnTo>
                        <a:pt x="3902" y="1527"/>
                      </a:lnTo>
                      <a:lnTo>
                        <a:pt x="3902" y="1520"/>
                      </a:lnTo>
                      <a:lnTo>
                        <a:pt x="3903" y="1522"/>
                      </a:lnTo>
                      <a:lnTo>
                        <a:pt x="3903" y="1516"/>
                      </a:lnTo>
                      <a:lnTo>
                        <a:pt x="3904" y="1516"/>
                      </a:lnTo>
                      <a:lnTo>
                        <a:pt x="3904" y="1510"/>
                      </a:lnTo>
                      <a:lnTo>
                        <a:pt x="3904" y="1507"/>
                      </a:lnTo>
                      <a:lnTo>
                        <a:pt x="3905" y="1507"/>
                      </a:lnTo>
                      <a:lnTo>
                        <a:pt x="3905" y="1508"/>
                      </a:lnTo>
                      <a:lnTo>
                        <a:pt x="3906" y="1505"/>
                      </a:lnTo>
                      <a:lnTo>
                        <a:pt x="3906" y="1500"/>
                      </a:lnTo>
                      <a:lnTo>
                        <a:pt x="3907" y="1494"/>
                      </a:lnTo>
                      <a:lnTo>
                        <a:pt x="3907" y="1494"/>
                      </a:lnTo>
                      <a:lnTo>
                        <a:pt x="3907" y="1493"/>
                      </a:lnTo>
                      <a:lnTo>
                        <a:pt x="3908" y="1494"/>
                      </a:lnTo>
                      <a:lnTo>
                        <a:pt x="3908" y="1492"/>
                      </a:lnTo>
                      <a:lnTo>
                        <a:pt x="3909" y="1486"/>
                      </a:lnTo>
                      <a:lnTo>
                        <a:pt x="3909" y="1481"/>
                      </a:lnTo>
                      <a:lnTo>
                        <a:pt x="3909" y="1479"/>
                      </a:lnTo>
                      <a:lnTo>
                        <a:pt x="3910" y="1477"/>
                      </a:lnTo>
                      <a:lnTo>
                        <a:pt x="3910" y="1475"/>
                      </a:lnTo>
                      <a:lnTo>
                        <a:pt x="3911" y="1471"/>
                      </a:lnTo>
                      <a:lnTo>
                        <a:pt x="3911" y="1466"/>
                      </a:lnTo>
                      <a:lnTo>
                        <a:pt x="3911" y="1466"/>
                      </a:lnTo>
                      <a:lnTo>
                        <a:pt x="3912" y="1465"/>
                      </a:lnTo>
                      <a:lnTo>
                        <a:pt x="3912" y="1463"/>
                      </a:lnTo>
                      <a:lnTo>
                        <a:pt x="3913" y="1468"/>
                      </a:lnTo>
                      <a:lnTo>
                        <a:pt x="3913" y="1469"/>
                      </a:lnTo>
                      <a:lnTo>
                        <a:pt x="3913" y="1464"/>
                      </a:lnTo>
                      <a:lnTo>
                        <a:pt x="3914" y="1456"/>
                      </a:lnTo>
                      <a:lnTo>
                        <a:pt x="3914" y="1451"/>
                      </a:lnTo>
                      <a:lnTo>
                        <a:pt x="3915" y="1440"/>
                      </a:lnTo>
                      <a:lnTo>
                        <a:pt x="3915" y="1434"/>
                      </a:lnTo>
                      <a:lnTo>
                        <a:pt x="3915" y="1435"/>
                      </a:lnTo>
                      <a:lnTo>
                        <a:pt x="3916" y="1436"/>
                      </a:lnTo>
                      <a:lnTo>
                        <a:pt x="3916" y="1431"/>
                      </a:lnTo>
                      <a:lnTo>
                        <a:pt x="3917" y="1424"/>
                      </a:lnTo>
                      <a:lnTo>
                        <a:pt x="3917" y="1422"/>
                      </a:lnTo>
                      <a:lnTo>
                        <a:pt x="3917" y="1414"/>
                      </a:lnTo>
                      <a:lnTo>
                        <a:pt x="3918" y="1409"/>
                      </a:lnTo>
                      <a:lnTo>
                        <a:pt x="3918" y="1414"/>
                      </a:lnTo>
                      <a:lnTo>
                        <a:pt x="3919" y="1414"/>
                      </a:lnTo>
                      <a:lnTo>
                        <a:pt x="3919" y="1409"/>
                      </a:lnTo>
                      <a:lnTo>
                        <a:pt x="3919" y="1407"/>
                      </a:lnTo>
                      <a:lnTo>
                        <a:pt x="3920" y="1405"/>
                      </a:lnTo>
                      <a:lnTo>
                        <a:pt x="3920" y="1403"/>
                      </a:lnTo>
                      <a:lnTo>
                        <a:pt x="3921" y="1399"/>
                      </a:lnTo>
                      <a:lnTo>
                        <a:pt x="3921" y="1399"/>
                      </a:lnTo>
                      <a:lnTo>
                        <a:pt x="3921" y="1392"/>
                      </a:lnTo>
                      <a:lnTo>
                        <a:pt x="3922" y="1387"/>
                      </a:lnTo>
                      <a:lnTo>
                        <a:pt x="3922" y="1386"/>
                      </a:lnTo>
                      <a:lnTo>
                        <a:pt x="3923" y="1385"/>
                      </a:lnTo>
                      <a:lnTo>
                        <a:pt x="3923" y="1382"/>
                      </a:lnTo>
                      <a:lnTo>
                        <a:pt x="3923" y="1383"/>
                      </a:lnTo>
                      <a:lnTo>
                        <a:pt x="3924" y="1380"/>
                      </a:lnTo>
                      <a:lnTo>
                        <a:pt x="3924" y="1377"/>
                      </a:lnTo>
                      <a:lnTo>
                        <a:pt x="3925" y="1374"/>
                      </a:lnTo>
                      <a:lnTo>
                        <a:pt x="3925" y="1370"/>
                      </a:lnTo>
                      <a:lnTo>
                        <a:pt x="3925" y="1365"/>
                      </a:lnTo>
                      <a:lnTo>
                        <a:pt x="3926" y="1364"/>
                      </a:lnTo>
                      <a:lnTo>
                        <a:pt x="3926" y="1360"/>
                      </a:lnTo>
                      <a:lnTo>
                        <a:pt x="3927" y="1360"/>
                      </a:lnTo>
                      <a:lnTo>
                        <a:pt x="3927" y="1358"/>
                      </a:lnTo>
                      <a:lnTo>
                        <a:pt x="3927" y="1358"/>
                      </a:lnTo>
                      <a:lnTo>
                        <a:pt x="3928" y="1347"/>
                      </a:lnTo>
                      <a:lnTo>
                        <a:pt x="3928" y="1348"/>
                      </a:lnTo>
                      <a:lnTo>
                        <a:pt x="3929" y="1348"/>
                      </a:lnTo>
                      <a:lnTo>
                        <a:pt x="3929" y="1343"/>
                      </a:lnTo>
                      <a:lnTo>
                        <a:pt x="3929" y="1344"/>
                      </a:lnTo>
                      <a:lnTo>
                        <a:pt x="3930" y="1341"/>
                      </a:lnTo>
                      <a:lnTo>
                        <a:pt x="3930" y="1333"/>
                      </a:lnTo>
                      <a:lnTo>
                        <a:pt x="3931" y="1333"/>
                      </a:lnTo>
                      <a:lnTo>
                        <a:pt x="3931" y="1330"/>
                      </a:lnTo>
                      <a:lnTo>
                        <a:pt x="3931" y="1328"/>
                      </a:lnTo>
                      <a:lnTo>
                        <a:pt x="3932" y="1324"/>
                      </a:lnTo>
                      <a:lnTo>
                        <a:pt x="3932" y="1326"/>
                      </a:lnTo>
                      <a:lnTo>
                        <a:pt x="3933" y="1324"/>
                      </a:lnTo>
                      <a:lnTo>
                        <a:pt x="3933" y="1318"/>
                      </a:lnTo>
                      <a:lnTo>
                        <a:pt x="3933" y="1315"/>
                      </a:lnTo>
                      <a:lnTo>
                        <a:pt x="3934" y="1315"/>
                      </a:lnTo>
                      <a:lnTo>
                        <a:pt x="3934" y="1313"/>
                      </a:lnTo>
                      <a:lnTo>
                        <a:pt x="3935" y="1310"/>
                      </a:lnTo>
                      <a:lnTo>
                        <a:pt x="3935" y="1314"/>
                      </a:lnTo>
                      <a:lnTo>
                        <a:pt x="3935" y="1307"/>
                      </a:lnTo>
                      <a:lnTo>
                        <a:pt x="3936" y="1309"/>
                      </a:lnTo>
                      <a:lnTo>
                        <a:pt x="3936" y="1307"/>
                      </a:lnTo>
                      <a:lnTo>
                        <a:pt x="3937" y="1307"/>
                      </a:lnTo>
                      <a:lnTo>
                        <a:pt x="3937" y="1303"/>
                      </a:lnTo>
                      <a:lnTo>
                        <a:pt x="3937" y="1297"/>
                      </a:lnTo>
                      <a:lnTo>
                        <a:pt x="3938" y="1295"/>
                      </a:lnTo>
                      <a:lnTo>
                        <a:pt x="3938" y="1288"/>
                      </a:lnTo>
                      <a:lnTo>
                        <a:pt x="3939" y="1288"/>
                      </a:lnTo>
                      <a:lnTo>
                        <a:pt x="3939" y="1286"/>
                      </a:lnTo>
                      <a:lnTo>
                        <a:pt x="3939" y="1281"/>
                      </a:lnTo>
                      <a:lnTo>
                        <a:pt x="3940" y="1277"/>
                      </a:lnTo>
                      <a:lnTo>
                        <a:pt x="3940" y="1269"/>
                      </a:lnTo>
                      <a:lnTo>
                        <a:pt x="3941" y="1270"/>
                      </a:lnTo>
                      <a:lnTo>
                        <a:pt x="3941" y="1267"/>
                      </a:lnTo>
                      <a:lnTo>
                        <a:pt x="3941" y="1267"/>
                      </a:lnTo>
                      <a:lnTo>
                        <a:pt x="3942" y="1256"/>
                      </a:lnTo>
                      <a:lnTo>
                        <a:pt x="3942" y="1257"/>
                      </a:lnTo>
                      <a:lnTo>
                        <a:pt x="3943" y="1256"/>
                      </a:lnTo>
                      <a:lnTo>
                        <a:pt x="3943" y="1257"/>
                      </a:lnTo>
                      <a:lnTo>
                        <a:pt x="3943" y="1253"/>
                      </a:lnTo>
                      <a:lnTo>
                        <a:pt x="3944" y="1255"/>
                      </a:lnTo>
                      <a:lnTo>
                        <a:pt x="3944" y="1252"/>
                      </a:lnTo>
                      <a:lnTo>
                        <a:pt x="3945" y="1249"/>
                      </a:lnTo>
                      <a:lnTo>
                        <a:pt x="3945" y="1240"/>
                      </a:lnTo>
                      <a:lnTo>
                        <a:pt x="3945" y="1237"/>
                      </a:lnTo>
                      <a:lnTo>
                        <a:pt x="3946" y="1227"/>
                      </a:lnTo>
                      <a:lnTo>
                        <a:pt x="3946" y="1223"/>
                      </a:lnTo>
                      <a:lnTo>
                        <a:pt x="3947" y="1225"/>
                      </a:lnTo>
                      <a:lnTo>
                        <a:pt x="3947" y="1230"/>
                      </a:lnTo>
                      <a:lnTo>
                        <a:pt x="3947" y="1232"/>
                      </a:lnTo>
                      <a:lnTo>
                        <a:pt x="3948" y="1229"/>
                      </a:lnTo>
                      <a:lnTo>
                        <a:pt x="3948" y="1230"/>
                      </a:lnTo>
                      <a:lnTo>
                        <a:pt x="3949" y="1225"/>
                      </a:lnTo>
                      <a:lnTo>
                        <a:pt x="3949" y="1223"/>
                      </a:lnTo>
                      <a:lnTo>
                        <a:pt x="3949" y="1227"/>
                      </a:lnTo>
                      <a:lnTo>
                        <a:pt x="3950" y="1225"/>
                      </a:lnTo>
                      <a:lnTo>
                        <a:pt x="3950" y="1222"/>
                      </a:lnTo>
                      <a:lnTo>
                        <a:pt x="3951" y="1217"/>
                      </a:lnTo>
                      <a:lnTo>
                        <a:pt x="3951" y="1216"/>
                      </a:lnTo>
                      <a:lnTo>
                        <a:pt x="3951" y="1213"/>
                      </a:lnTo>
                      <a:lnTo>
                        <a:pt x="3952" y="1210"/>
                      </a:lnTo>
                      <a:lnTo>
                        <a:pt x="3952" y="1213"/>
                      </a:lnTo>
                      <a:lnTo>
                        <a:pt x="3953" y="1208"/>
                      </a:lnTo>
                      <a:lnTo>
                        <a:pt x="3953" y="1205"/>
                      </a:lnTo>
                      <a:lnTo>
                        <a:pt x="3953" y="1197"/>
                      </a:lnTo>
                      <a:lnTo>
                        <a:pt x="3954" y="1198"/>
                      </a:lnTo>
                      <a:lnTo>
                        <a:pt x="3954" y="1197"/>
                      </a:lnTo>
                      <a:lnTo>
                        <a:pt x="3955" y="1195"/>
                      </a:lnTo>
                      <a:lnTo>
                        <a:pt x="3955" y="1190"/>
                      </a:lnTo>
                      <a:lnTo>
                        <a:pt x="3955" y="1188"/>
                      </a:lnTo>
                      <a:lnTo>
                        <a:pt x="3956" y="1186"/>
                      </a:lnTo>
                      <a:lnTo>
                        <a:pt x="3956" y="1186"/>
                      </a:lnTo>
                      <a:lnTo>
                        <a:pt x="3957" y="1183"/>
                      </a:lnTo>
                      <a:lnTo>
                        <a:pt x="3957" y="1182"/>
                      </a:lnTo>
                      <a:lnTo>
                        <a:pt x="3957" y="1178"/>
                      </a:lnTo>
                      <a:lnTo>
                        <a:pt x="3958" y="1181"/>
                      </a:lnTo>
                      <a:lnTo>
                        <a:pt x="3958" y="1176"/>
                      </a:lnTo>
                      <a:lnTo>
                        <a:pt x="3959" y="1173"/>
                      </a:lnTo>
                      <a:lnTo>
                        <a:pt x="3959" y="1168"/>
                      </a:lnTo>
                      <a:lnTo>
                        <a:pt x="3959" y="1171"/>
                      </a:lnTo>
                      <a:lnTo>
                        <a:pt x="3960" y="1173"/>
                      </a:lnTo>
                      <a:lnTo>
                        <a:pt x="3960" y="1171"/>
                      </a:lnTo>
                      <a:lnTo>
                        <a:pt x="3961" y="1169"/>
                      </a:lnTo>
                      <a:lnTo>
                        <a:pt x="3961" y="1171"/>
                      </a:lnTo>
                      <a:lnTo>
                        <a:pt x="3961" y="1163"/>
                      </a:lnTo>
                      <a:lnTo>
                        <a:pt x="3962" y="1159"/>
                      </a:lnTo>
                      <a:lnTo>
                        <a:pt x="3962" y="1161"/>
                      </a:lnTo>
                      <a:lnTo>
                        <a:pt x="3963" y="1156"/>
                      </a:lnTo>
                      <a:lnTo>
                        <a:pt x="3963" y="1151"/>
                      </a:lnTo>
                      <a:lnTo>
                        <a:pt x="3963" y="1150"/>
                      </a:lnTo>
                      <a:lnTo>
                        <a:pt x="3964" y="1150"/>
                      </a:lnTo>
                      <a:lnTo>
                        <a:pt x="3964" y="1146"/>
                      </a:lnTo>
                      <a:lnTo>
                        <a:pt x="3965" y="1144"/>
                      </a:lnTo>
                      <a:lnTo>
                        <a:pt x="3965" y="1146"/>
                      </a:lnTo>
                      <a:lnTo>
                        <a:pt x="3965" y="1143"/>
                      </a:lnTo>
                      <a:lnTo>
                        <a:pt x="3966" y="1139"/>
                      </a:lnTo>
                      <a:lnTo>
                        <a:pt x="3966" y="1138"/>
                      </a:lnTo>
                      <a:lnTo>
                        <a:pt x="3967" y="1139"/>
                      </a:lnTo>
                      <a:lnTo>
                        <a:pt x="3967" y="1136"/>
                      </a:lnTo>
                      <a:lnTo>
                        <a:pt x="3967" y="1133"/>
                      </a:lnTo>
                      <a:lnTo>
                        <a:pt x="3968" y="1133"/>
                      </a:lnTo>
                      <a:lnTo>
                        <a:pt x="3968" y="1133"/>
                      </a:lnTo>
                      <a:lnTo>
                        <a:pt x="3969" y="1129"/>
                      </a:lnTo>
                      <a:lnTo>
                        <a:pt x="3969" y="1121"/>
                      </a:lnTo>
                      <a:lnTo>
                        <a:pt x="3970" y="1116"/>
                      </a:lnTo>
                      <a:lnTo>
                        <a:pt x="3970" y="1117"/>
                      </a:lnTo>
                      <a:lnTo>
                        <a:pt x="3970" y="1117"/>
                      </a:lnTo>
                      <a:lnTo>
                        <a:pt x="3971" y="1114"/>
                      </a:lnTo>
                      <a:lnTo>
                        <a:pt x="3971" y="1113"/>
                      </a:lnTo>
                      <a:lnTo>
                        <a:pt x="3972" y="1113"/>
                      </a:lnTo>
                      <a:lnTo>
                        <a:pt x="3972" y="1114"/>
                      </a:lnTo>
                      <a:lnTo>
                        <a:pt x="3972" y="1113"/>
                      </a:lnTo>
                      <a:lnTo>
                        <a:pt x="3973" y="1117"/>
                      </a:lnTo>
                      <a:lnTo>
                        <a:pt x="3973" y="1114"/>
                      </a:lnTo>
                      <a:lnTo>
                        <a:pt x="3974" y="1113"/>
                      </a:lnTo>
                      <a:lnTo>
                        <a:pt x="3974" y="1110"/>
                      </a:lnTo>
                      <a:lnTo>
                        <a:pt x="3974" y="1106"/>
                      </a:lnTo>
                      <a:lnTo>
                        <a:pt x="3975" y="1102"/>
                      </a:lnTo>
                      <a:lnTo>
                        <a:pt x="3975" y="1105"/>
                      </a:lnTo>
                      <a:lnTo>
                        <a:pt x="3976" y="1106"/>
                      </a:lnTo>
                      <a:lnTo>
                        <a:pt x="3976" y="1104"/>
                      </a:lnTo>
                      <a:lnTo>
                        <a:pt x="3976" y="1099"/>
                      </a:lnTo>
                      <a:lnTo>
                        <a:pt x="3977" y="1099"/>
                      </a:lnTo>
                      <a:lnTo>
                        <a:pt x="3977" y="1091"/>
                      </a:lnTo>
                      <a:lnTo>
                        <a:pt x="3978" y="1097"/>
                      </a:lnTo>
                      <a:lnTo>
                        <a:pt x="3978" y="1102"/>
                      </a:lnTo>
                      <a:lnTo>
                        <a:pt x="3978" y="1100"/>
                      </a:lnTo>
                      <a:lnTo>
                        <a:pt x="3979" y="1102"/>
                      </a:lnTo>
                      <a:lnTo>
                        <a:pt x="3979" y="1102"/>
                      </a:lnTo>
                      <a:lnTo>
                        <a:pt x="3980" y="1102"/>
                      </a:lnTo>
                      <a:lnTo>
                        <a:pt x="3980" y="1100"/>
                      </a:lnTo>
                      <a:lnTo>
                        <a:pt x="3980" y="1096"/>
                      </a:lnTo>
                      <a:lnTo>
                        <a:pt x="3981" y="1090"/>
                      </a:lnTo>
                      <a:lnTo>
                        <a:pt x="3981" y="1082"/>
                      </a:lnTo>
                      <a:lnTo>
                        <a:pt x="3982" y="1082"/>
                      </a:lnTo>
                      <a:lnTo>
                        <a:pt x="3982" y="1078"/>
                      </a:lnTo>
                      <a:lnTo>
                        <a:pt x="3982" y="1076"/>
                      </a:lnTo>
                      <a:lnTo>
                        <a:pt x="3983" y="1070"/>
                      </a:lnTo>
                      <a:lnTo>
                        <a:pt x="3983" y="1072"/>
                      </a:lnTo>
                      <a:lnTo>
                        <a:pt x="3984" y="1073"/>
                      </a:lnTo>
                      <a:lnTo>
                        <a:pt x="3984" y="1076"/>
                      </a:lnTo>
                      <a:lnTo>
                        <a:pt x="3984" y="1074"/>
                      </a:lnTo>
                      <a:lnTo>
                        <a:pt x="3985" y="1070"/>
                      </a:lnTo>
                      <a:lnTo>
                        <a:pt x="3985" y="1068"/>
                      </a:lnTo>
                      <a:lnTo>
                        <a:pt x="3986" y="1071"/>
                      </a:lnTo>
                      <a:lnTo>
                        <a:pt x="3986" y="1067"/>
                      </a:lnTo>
                      <a:lnTo>
                        <a:pt x="3986" y="1065"/>
                      </a:lnTo>
                      <a:lnTo>
                        <a:pt x="3987" y="1062"/>
                      </a:lnTo>
                      <a:lnTo>
                        <a:pt x="3987" y="1057"/>
                      </a:lnTo>
                      <a:lnTo>
                        <a:pt x="3988" y="1057"/>
                      </a:lnTo>
                      <a:lnTo>
                        <a:pt x="3988" y="1059"/>
                      </a:lnTo>
                      <a:lnTo>
                        <a:pt x="3988" y="1055"/>
                      </a:lnTo>
                      <a:lnTo>
                        <a:pt x="3989" y="1055"/>
                      </a:lnTo>
                      <a:lnTo>
                        <a:pt x="3989" y="1055"/>
                      </a:lnTo>
                      <a:lnTo>
                        <a:pt x="3990" y="1048"/>
                      </a:lnTo>
                      <a:lnTo>
                        <a:pt x="3990" y="1050"/>
                      </a:lnTo>
                      <a:lnTo>
                        <a:pt x="3990" y="1045"/>
                      </a:lnTo>
                      <a:lnTo>
                        <a:pt x="3991" y="1051"/>
                      </a:lnTo>
                      <a:lnTo>
                        <a:pt x="3991" y="1050"/>
                      </a:lnTo>
                      <a:lnTo>
                        <a:pt x="3992" y="1047"/>
                      </a:lnTo>
                      <a:lnTo>
                        <a:pt x="3992" y="1043"/>
                      </a:lnTo>
                      <a:lnTo>
                        <a:pt x="3992" y="1045"/>
                      </a:lnTo>
                      <a:lnTo>
                        <a:pt x="3993" y="1039"/>
                      </a:lnTo>
                      <a:lnTo>
                        <a:pt x="3993" y="1042"/>
                      </a:lnTo>
                      <a:lnTo>
                        <a:pt x="3994" y="1042"/>
                      </a:lnTo>
                      <a:lnTo>
                        <a:pt x="3994" y="1041"/>
                      </a:lnTo>
                      <a:lnTo>
                        <a:pt x="3994" y="1040"/>
                      </a:lnTo>
                      <a:lnTo>
                        <a:pt x="3995" y="1042"/>
                      </a:lnTo>
                      <a:lnTo>
                        <a:pt x="3995" y="1040"/>
                      </a:lnTo>
                      <a:lnTo>
                        <a:pt x="3996" y="1031"/>
                      </a:lnTo>
                      <a:lnTo>
                        <a:pt x="3996" y="1031"/>
                      </a:lnTo>
                      <a:lnTo>
                        <a:pt x="3996" y="1028"/>
                      </a:lnTo>
                      <a:lnTo>
                        <a:pt x="3997" y="1028"/>
                      </a:lnTo>
                      <a:lnTo>
                        <a:pt x="3997" y="1028"/>
                      </a:lnTo>
                      <a:lnTo>
                        <a:pt x="3998" y="1028"/>
                      </a:lnTo>
                      <a:lnTo>
                        <a:pt x="3998" y="1026"/>
                      </a:lnTo>
                      <a:lnTo>
                        <a:pt x="3998" y="1025"/>
                      </a:lnTo>
                      <a:lnTo>
                        <a:pt x="3999" y="1025"/>
                      </a:lnTo>
                      <a:lnTo>
                        <a:pt x="3999" y="1026"/>
                      </a:lnTo>
                      <a:lnTo>
                        <a:pt x="4000" y="1016"/>
                      </a:lnTo>
                      <a:lnTo>
                        <a:pt x="4000" y="1017"/>
                      </a:lnTo>
                      <a:lnTo>
                        <a:pt x="4000" y="1018"/>
                      </a:lnTo>
                      <a:lnTo>
                        <a:pt x="4001" y="1015"/>
                      </a:lnTo>
                      <a:lnTo>
                        <a:pt x="4001" y="1017"/>
                      </a:lnTo>
                      <a:lnTo>
                        <a:pt x="4002" y="1018"/>
                      </a:lnTo>
                      <a:lnTo>
                        <a:pt x="4002" y="1023"/>
                      </a:lnTo>
                      <a:lnTo>
                        <a:pt x="4002" y="1020"/>
                      </a:lnTo>
                      <a:lnTo>
                        <a:pt x="4003" y="1019"/>
                      </a:lnTo>
                      <a:lnTo>
                        <a:pt x="4003" y="1017"/>
                      </a:lnTo>
                      <a:lnTo>
                        <a:pt x="4004" y="1019"/>
                      </a:lnTo>
                      <a:lnTo>
                        <a:pt x="4004" y="1015"/>
                      </a:lnTo>
                      <a:lnTo>
                        <a:pt x="4004" y="1015"/>
                      </a:lnTo>
                      <a:lnTo>
                        <a:pt x="4005" y="1013"/>
                      </a:lnTo>
                      <a:lnTo>
                        <a:pt x="4005" y="1013"/>
                      </a:lnTo>
                      <a:lnTo>
                        <a:pt x="4006" y="1009"/>
                      </a:lnTo>
                      <a:lnTo>
                        <a:pt x="4006" y="1000"/>
                      </a:lnTo>
                      <a:lnTo>
                        <a:pt x="4006" y="1003"/>
                      </a:lnTo>
                      <a:lnTo>
                        <a:pt x="4007" y="1002"/>
                      </a:lnTo>
                      <a:lnTo>
                        <a:pt x="4007" y="999"/>
                      </a:lnTo>
                      <a:lnTo>
                        <a:pt x="4008" y="999"/>
                      </a:lnTo>
                      <a:lnTo>
                        <a:pt x="4008" y="1001"/>
                      </a:lnTo>
                      <a:lnTo>
                        <a:pt x="4008" y="996"/>
                      </a:lnTo>
                      <a:lnTo>
                        <a:pt x="4009" y="993"/>
                      </a:lnTo>
                      <a:lnTo>
                        <a:pt x="4009" y="988"/>
                      </a:lnTo>
                      <a:lnTo>
                        <a:pt x="4010" y="991"/>
                      </a:lnTo>
                      <a:lnTo>
                        <a:pt x="4010" y="991"/>
                      </a:lnTo>
                      <a:lnTo>
                        <a:pt x="4010" y="989"/>
                      </a:lnTo>
                      <a:lnTo>
                        <a:pt x="4011" y="989"/>
                      </a:lnTo>
                      <a:lnTo>
                        <a:pt x="4011" y="984"/>
                      </a:lnTo>
                      <a:lnTo>
                        <a:pt x="4012" y="982"/>
                      </a:lnTo>
                      <a:lnTo>
                        <a:pt x="4012" y="978"/>
                      </a:lnTo>
                      <a:lnTo>
                        <a:pt x="4012" y="977"/>
                      </a:lnTo>
                      <a:lnTo>
                        <a:pt x="4013" y="972"/>
                      </a:lnTo>
                      <a:lnTo>
                        <a:pt x="4013" y="968"/>
                      </a:lnTo>
                      <a:lnTo>
                        <a:pt x="4014" y="972"/>
                      </a:lnTo>
                      <a:lnTo>
                        <a:pt x="4014" y="972"/>
                      </a:lnTo>
                      <a:lnTo>
                        <a:pt x="4014" y="976"/>
                      </a:lnTo>
                      <a:lnTo>
                        <a:pt x="4015" y="978"/>
                      </a:lnTo>
                      <a:lnTo>
                        <a:pt x="4015" y="978"/>
                      </a:lnTo>
                      <a:lnTo>
                        <a:pt x="4016" y="976"/>
                      </a:lnTo>
                      <a:lnTo>
                        <a:pt x="4016" y="974"/>
                      </a:lnTo>
                      <a:lnTo>
                        <a:pt x="4016" y="974"/>
                      </a:lnTo>
                      <a:lnTo>
                        <a:pt x="4017" y="978"/>
                      </a:lnTo>
                      <a:lnTo>
                        <a:pt x="4017" y="977"/>
                      </a:lnTo>
                      <a:lnTo>
                        <a:pt x="4018" y="974"/>
                      </a:lnTo>
                      <a:lnTo>
                        <a:pt x="4018" y="969"/>
                      </a:lnTo>
                      <a:lnTo>
                        <a:pt x="4018" y="965"/>
                      </a:lnTo>
                      <a:lnTo>
                        <a:pt x="4019" y="961"/>
                      </a:lnTo>
                      <a:lnTo>
                        <a:pt x="4019" y="964"/>
                      </a:lnTo>
                      <a:lnTo>
                        <a:pt x="4020" y="966"/>
                      </a:lnTo>
                      <a:lnTo>
                        <a:pt x="4020" y="965"/>
                      </a:lnTo>
                      <a:lnTo>
                        <a:pt x="4020" y="965"/>
                      </a:lnTo>
                      <a:lnTo>
                        <a:pt x="4021" y="964"/>
                      </a:lnTo>
                      <a:lnTo>
                        <a:pt x="4021" y="963"/>
                      </a:lnTo>
                      <a:lnTo>
                        <a:pt x="4022" y="957"/>
                      </a:lnTo>
                      <a:lnTo>
                        <a:pt x="4022" y="960"/>
                      </a:lnTo>
                      <a:lnTo>
                        <a:pt x="4022" y="960"/>
                      </a:lnTo>
                      <a:lnTo>
                        <a:pt x="4023" y="954"/>
                      </a:lnTo>
                      <a:lnTo>
                        <a:pt x="4023" y="952"/>
                      </a:lnTo>
                      <a:lnTo>
                        <a:pt x="4024" y="952"/>
                      </a:lnTo>
                      <a:lnTo>
                        <a:pt x="4024" y="945"/>
                      </a:lnTo>
                      <a:lnTo>
                        <a:pt x="4024" y="947"/>
                      </a:lnTo>
                      <a:lnTo>
                        <a:pt x="4025" y="945"/>
                      </a:lnTo>
                      <a:lnTo>
                        <a:pt x="4025" y="943"/>
                      </a:lnTo>
                      <a:lnTo>
                        <a:pt x="4026" y="935"/>
                      </a:lnTo>
                      <a:lnTo>
                        <a:pt x="4026" y="937"/>
                      </a:lnTo>
                      <a:lnTo>
                        <a:pt x="4026" y="935"/>
                      </a:lnTo>
                      <a:lnTo>
                        <a:pt x="4027" y="930"/>
                      </a:lnTo>
                      <a:lnTo>
                        <a:pt x="4027" y="924"/>
                      </a:lnTo>
                      <a:lnTo>
                        <a:pt x="4028" y="923"/>
                      </a:lnTo>
                      <a:lnTo>
                        <a:pt x="4028" y="915"/>
                      </a:lnTo>
                      <a:lnTo>
                        <a:pt x="4028" y="913"/>
                      </a:lnTo>
                      <a:lnTo>
                        <a:pt x="4029" y="909"/>
                      </a:lnTo>
                      <a:lnTo>
                        <a:pt x="4029" y="907"/>
                      </a:lnTo>
                      <a:lnTo>
                        <a:pt x="4030" y="905"/>
                      </a:lnTo>
                      <a:lnTo>
                        <a:pt x="4030" y="898"/>
                      </a:lnTo>
                      <a:lnTo>
                        <a:pt x="4030" y="895"/>
                      </a:lnTo>
                      <a:lnTo>
                        <a:pt x="4031" y="896"/>
                      </a:lnTo>
                      <a:lnTo>
                        <a:pt x="4031" y="890"/>
                      </a:lnTo>
                      <a:lnTo>
                        <a:pt x="4032" y="883"/>
                      </a:lnTo>
                      <a:lnTo>
                        <a:pt x="4032" y="881"/>
                      </a:lnTo>
                      <a:lnTo>
                        <a:pt x="4033" y="878"/>
                      </a:lnTo>
                      <a:lnTo>
                        <a:pt x="4033" y="880"/>
                      </a:lnTo>
                      <a:lnTo>
                        <a:pt x="4033" y="877"/>
                      </a:lnTo>
                      <a:lnTo>
                        <a:pt x="4034" y="876"/>
                      </a:lnTo>
                      <a:lnTo>
                        <a:pt x="4034" y="870"/>
                      </a:lnTo>
                      <a:lnTo>
                        <a:pt x="4035" y="866"/>
                      </a:lnTo>
                      <a:lnTo>
                        <a:pt x="4035" y="860"/>
                      </a:lnTo>
                      <a:lnTo>
                        <a:pt x="4035" y="853"/>
                      </a:lnTo>
                      <a:lnTo>
                        <a:pt x="4036" y="847"/>
                      </a:lnTo>
                      <a:lnTo>
                        <a:pt x="4036" y="840"/>
                      </a:lnTo>
                      <a:lnTo>
                        <a:pt x="4037" y="835"/>
                      </a:lnTo>
                      <a:lnTo>
                        <a:pt x="4037" y="831"/>
                      </a:lnTo>
                      <a:lnTo>
                        <a:pt x="4037" y="824"/>
                      </a:lnTo>
                      <a:lnTo>
                        <a:pt x="4038" y="827"/>
                      </a:lnTo>
                      <a:lnTo>
                        <a:pt x="4038" y="823"/>
                      </a:lnTo>
                      <a:lnTo>
                        <a:pt x="4039" y="818"/>
                      </a:lnTo>
                      <a:lnTo>
                        <a:pt x="4039" y="821"/>
                      </a:lnTo>
                      <a:lnTo>
                        <a:pt x="4039" y="815"/>
                      </a:lnTo>
                      <a:lnTo>
                        <a:pt x="4040" y="807"/>
                      </a:lnTo>
                      <a:lnTo>
                        <a:pt x="4040" y="803"/>
                      </a:lnTo>
                      <a:lnTo>
                        <a:pt x="4041" y="803"/>
                      </a:lnTo>
                      <a:lnTo>
                        <a:pt x="4041" y="801"/>
                      </a:lnTo>
                      <a:lnTo>
                        <a:pt x="4041" y="798"/>
                      </a:lnTo>
                      <a:lnTo>
                        <a:pt x="4042" y="798"/>
                      </a:lnTo>
                      <a:lnTo>
                        <a:pt x="4042" y="792"/>
                      </a:lnTo>
                      <a:lnTo>
                        <a:pt x="4043" y="789"/>
                      </a:lnTo>
                      <a:lnTo>
                        <a:pt x="4043" y="783"/>
                      </a:lnTo>
                      <a:lnTo>
                        <a:pt x="4043" y="781"/>
                      </a:lnTo>
                      <a:lnTo>
                        <a:pt x="4044" y="775"/>
                      </a:lnTo>
                      <a:lnTo>
                        <a:pt x="4044" y="772"/>
                      </a:lnTo>
                      <a:lnTo>
                        <a:pt x="4045" y="770"/>
                      </a:lnTo>
                      <a:lnTo>
                        <a:pt x="4045" y="768"/>
                      </a:lnTo>
                      <a:lnTo>
                        <a:pt x="4045" y="767"/>
                      </a:lnTo>
                      <a:lnTo>
                        <a:pt x="4046" y="766"/>
                      </a:lnTo>
                      <a:lnTo>
                        <a:pt x="4046" y="769"/>
                      </a:lnTo>
                      <a:lnTo>
                        <a:pt x="4047" y="764"/>
                      </a:lnTo>
                      <a:lnTo>
                        <a:pt x="4047" y="760"/>
                      </a:lnTo>
                      <a:lnTo>
                        <a:pt x="4047" y="746"/>
                      </a:lnTo>
                      <a:lnTo>
                        <a:pt x="4048" y="736"/>
                      </a:lnTo>
                      <a:lnTo>
                        <a:pt x="4048" y="729"/>
                      </a:lnTo>
                      <a:lnTo>
                        <a:pt x="4049" y="728"/>
                      </a:lnTo>
                      <a:lnTo>
                        <a:pt x="4049" y="721"/>
                      </a:lnTo>
                      <a:lnTo>
                        <a:pt x="4049" y="727"/>
                      </a:lnTo>
                      <a:lnTo>
                        <a:pt x="4050" y="724"/>
                      </a:lnTo>
                      <a:lnTo>
                        <a:pt x="4050" y="721"/>
                      </a:lnTo>
                      <a:lnTo>
                        <a:pt x="4051" y="721"/>
                      </a:lnTo>
                      <a:lnTo>
                        <a:pt x="4051" y="721"/>
                      </a:lnTo>
                      <a:lnTo>
                        <a:pt x="4051" y="718"/>
                      </a:lnTo>
                      <a:lnTo>
                        <a:pt x="4052" y="718"/>
                      </a:lnTo>
                      <a:lnTo>
                        <a:pt x="4052" y="718"/>
                      </a:lnTo>
                      <a:lnTo>
                        <a:pt x="4053" y="720"/>
                      </a:lnTo>
                      <a:lnTo>
                        <a:pt x="4053" y="714"/>
                      </a:lnTo>
                      <a:lnTo>
                        <a:pt x="4053" y="720"/>
                      </a:lnTo>
                      <a:lnTo>
                        <a:pt x="4054" y="723"/>
                      </a:lnTo>
                      <a:lnTo>
                        <a:pt x="4054" y="719"/>
                      </a:lnTo>
                      <a:lnTo>
                        <a:pt x="4055" y="721"/>
                      </a:lnTo>
                      <a:lnTo>
                        <a:pt x="4055" y="724"/>
                      </a:lnTo>
                      <a:lnTo>
                        <a:pt x="4055" y="723"/>
                      </a:lnTo>
                      <a:lnTo>
                        <a:pt x="4056" y="729"/>
                      </a:lnTo>
                      <a:lnTo>
                        <a:pt x="4056" y="733"/>
                      </a:lnTo>
                      <a:lnTo>
                        <a:pt x="4057" y="733"/>
                      </a:lnTo>
                      <a:lnTo>
                        <a:pt x="4057" y="733"/>
                      </a:lnTo>
                      <a:lnTo>
                        <a:pt x="4057" y="740"/>
                      </a:lnTo>
                      <a:lnTo>
                        <a:pt x="4058" y="748"/>
                      </a:lnTo>
                      <a:lnTo>
                        <a:pt x="4058" y="753"/>
                      </a:lnTo>
                      <a:lnTo>
                        <a:pt x="4059" y="753"/>
                      </a:lnTo>
                      <a:lnTo>
                        <a:pt x="4059" y="764"/>
                      </a:lnTo>
                      <a:lnTo>
                        <a:pt x="4059" y="773"/>
                      </a:lnTo>
                      <a:lnTo>
                        <a:pt x="4060" y="786"/>
                      </a:lnTo>
                      <a:lnTo>
                        <a:pt x="4060" y="798"/>
                      </a:lnTo>
                      <a:lnTo>
                        <a:pt x="4061" y="805"/>
                      </a:lnTo>
                      <a:lnTo>
                        <a:pt x="4061" y="816"/>
                      </a:lnTo>
                      <a:lnTo>
                        <a:pt x="4061" y="826"/>
                      </a:lnTo>
                      <a:lnTo>
                        <a:pt x="4062" y="837"/>
                      </a:lnTo>
                      <a:lnTo>
                        <a:pt x="4062" y="844"/>
                      </a:lnTo>
                      <a:lnTo>
                        <a:pt x="4063" y="852"/>
                      </a:lnTo>
                      <a:lnTo>
                        <a:pt x="4063" y="861"/>
                      </a:lnTo>
                      <a:lnTo>
                        <a:pt x="4063" y="873"/>
                      </a:lnTo>
                      <a:lnTo>
                        <a:pt x="4064" y="883"/>
                      </a:lnTo>
                      <a:lnTo>
                        <a:pt x="4064" y="898"/>
                      </a:lnTo>
                      <a:lnTo>
                        <a:pt x="4065" y="902"/>
                      </a:lnTo>
                      <a:lnTo>
                        <a:pt x="4065" y="914"/>
                      </a:lnTo>
                      <a:lnTo>
                        <a:pt x="4065" y="918"/>
                      </a:lnTo>
                      <a:lnTo>
                        <a:pt x="4066" y="930"/>
                      </a:lnTo>
                      <a:lnTo>
                        <a:pt x="4066" y="937"/>
                      </a:lnTo>
                      <a:lnTo>
                        <a:pt x="4067" y="951"/>
                      </a:lnTo>
                      <a:lnTo>
                        <a:pt x="4067" y="961"/>
                      </a:lnTo>
                      <a:lnTo>
                        <a:pt x="4067" y="968"/>
                      </a:lnTo>
                      <a:lnTo>
                        <a:pt x="4068" y="977"/>
                      </a:lnTo>
                      <a:lnTo>
                        <a:pt x="4068" y="984"/>
                      </a:lnTo>
                      <a:lnTo>
                        <a:pt x="4069" y="981"/>
                      </a:lnTo>
                      <a:lnTo>
                        <a:pt x="4069" y="996"/>
                      </a:lnTo>
                      <a:lnTo>
                        <a:pt x="4069" y="1000"/>
                      </a:lnTo>
                      <a:lnTo>
                        <a:pt x="4070" y="1005"/>
                      </a:lnTo>
                      <a:lnTo>
                        <a:pt x="4070" y="1006"/>
                      </a:lnTo>
                      <a:lnTo>
                        <a:pt x="4071" y="1009"/>
                      </a:lnTo>
                      <a:lnTo>
                        <a:pt x="4071" y="1009"/>
                      </a:lnTo>
                      <a:lnTo>
                        <a:pt x="4071" y="1009"/>
                      </a:lnTo>
                      <a:lnTo>
                        <a:pt x="4072" y="1015"/>
                      </a:lnTo>
                      <a:lnTo>
                        <a:pt x="4072" y="1018"/>
                      </a:lnTo>
                      <a:lnTo>
                        <a:pt x="4073" y="1018"/>
                      </a:lnTo>
                      <a:lnTo>
                        <a:pt x="4073" y="1019"/>
                      </a:lnTo>
                      <a:lnTo>
                        <a:pt x="4073" y="1022"/>
                      </a:lnTo>
                      <a:lnTo>
                        <a:pt x="4074" y="1015"/>
                      </a:lnTo>
                      <a:lnTo>
                        <a:pt x="4074" y="1009"/>
                      </a:lnTo>
                      <a:lnTo>
                        <a:pt x="4075" y="1006"/>
                      </a:lnTo>
                      <a:lnTo>
                        <a:pt x="4075" y="997"/>
                      </a:lnTo>
                      <a:lnTo>
                        <a:pt x="4075" y="994"/>
                      </a:lnTo>
                      <a:lnTo>
                        <a:pt x="4076" y="989"/>
                      </a:lnTo>
                      <a:lnTo>
                        <a:pt x="4076" y="985"/>
                      </a:lnTo>
                      <a:lnTo>
                        <a:pt x="4077" y="977"/>
                      </a:lnTo>
                      <a:lnTo>
                        <a:pt x="4077" y="972"/>
                      </a:lnTo>
                      <a:lnTo>
                        <a:pt x="4077" y="965"/>
                      </a:lnTo>
                      <a:lnTo>
                        <a:pt x="4078" y="959"/>
                      </a:lnTo>
                      <a:lnTo>
                        <a:pt x="4078" y="951"/>
                      </a:lnTo>
                      <a:lnTo>
                        <a:pt x="4079" y="944"/>
                      </a:lnTo>
                      <a:lnTo>
                        <a:pt x="4079" y="942"/>
                      </a:lnTo>
                      <a:lnTo>
                        <a:pt x="4079" y="935"/>
                      </a:lnTo>
                      <a:lnTo>
                        <a:pt x="4080" y="935"/>
                      </a:lnTo>
                      <a:lnTo>
                        <a:pt x="4080" y="929"/>
                      </a:lnTo>
                      <a:lnTo>
                        <a:pt x="4081" y="932"/>
                      </a:lnTo>
                      <a:lnTo>
                        <a:pt x="4081" y="931"/>
                      </a:lnTo>
                      <a:lnTo>
                        <a:pt x="4081" y="939"/>
                      </a:lnTo>
                      <a:lnTo>
                        <a:pt x="4082" y="939"/>
                      </a:lnTo>
                      <a:lnTo>
                        <a:pt x="4082" y="932"/>
                      </a:lnTo>
                      <a:lnTo>
                        <a:pt x="4083" y="925"/>
                      </a:lnTo>
                      <a:lnTo>
                        <a:pt x="4083" y="920"/>
                      </a:lnTo>
                      <a:lnTo>
                        <a:pt x="4083" y="912"/>
                      </a:lnTo>
                      <a:lnTo>
                        <a:pt x="4084" y="900"/>
                      </a:lnTo>
                      <a:lnTo>
                        <a:pt x="4084" y="888"/>
                      </a:lnTo>
                      <a:lnTo>
                        <a:pt x="4085" y="885"/>
                      </a:lnTo>
                      <a:lnTo>
                        <a:pt x="4085" y="874"/>
                      </a:lnTo>
                      <a:lnTo>
                        <a:pt x="4085" y="863"/>
                      </a:lnTo>
                      <a:lnTo>
                        <a:pt x="4086" y="846"/>
                      </a:lnTo>
                      <a:lnTo>
                        <a:pt x="4086" y="837"/>
                      </a:lnTo>
                      <a:lnTo>
                        <a:pt x="4087" y="815"/>
                      </a:lnTo>
                      <a:lnTo>
                        <a:pt x="4087" y="802"/>
                      </a:lnTo>
                      <a:lnTo>
                        <a:pt x="4087" y="785"/>
                      </a:lnTo>
                      <a:lnTo>
                        <a:pt x="4088" y="763"/>
                      </a:lnTo>
                      <a:lnTo>
                        <a:pt x="4088" y="735"/>
                      </a:lnTo>
                      <a:lnTo>
                        <a:pt x="4089" y="705"/>
                      </a:lnTo>
                      <a:lnTo>
                        <a:pt x="4089" y="679"/>
                      </a:lnTo>
                      <a:lnTo>
                        <a:pt x="4089" y="650"/>
                      </a:lnTo>
                      <a:lnTo>
                        <a:pt x="4090" y="623"/>
                      </a:lnTo>
                      <a:lnTo>
                        <a:pt x="4090" y="603"/>
                      </a:lnTo>
                      <a:lnTo>
                        <a:pt x="4091" y="574"/>
                      </a:lnTo>
                      <a:lnTo>
                        <a:pt x="4091" y="553"/>
                      </a:lnTo>
                      <a:lnTo>
                        <a:pt x="4091" y="519"/>
                      </a:lnTo>
                      <a:lnTo>
                        <a:pt x="4092" y="492"/>
                      </a:lnTo>
                      <a:lnTo>
                        <a:pt x="4092" y="456"/>
                      </a:lnTo>
                      <a:lnTo>
                        <a:pt x="4093" y="418"/>
                      </a:lnTo>
                      <a:lnTo>
                        <a:pt x="4093" y="379"/>
                      </a:lnTo>
                      <a:lnTo>
                        <a:pt x="4093" y="337"/>
                      </a:lnTo>
                      <a:lnTo>
                        <a:pt x="4094" y="289"/>
                      </a:lnTo>
                      <a:lnTo>
                        <a:pt x="4094" y="246"/>
                      </a:lnTo>
                      <a:lnTo>
                        <a:pt x="4095" y="211"/>
                      </a:lnTo>
                      <a:lnTo>
                        <a:pt x="4095" y="187"/>
                      </a:lnTo>
                      <a:lnTo>
                        <a:pt x="4095" y="164"/>
                      </a:lnTo>
                      <a:lnTo>
                        <a:pt x="4096" y="145"/>
                      </a:lnTo>
                      <a:lnTo>
                        <a:pt x="4096" y="131"/>
                      </a:lnTo>
                      <a:lnTo>
                        <a:pt x="4097" y="118"/>
                      </a:lnTo>
                      <a:lnTo>
                        <a:pt x="4097" y="116"/>
                      </a:lnTo>
                      <a:lnTo>
                        <a:pt x="4098" y="110"/>
                      </a:lnTo>
                      <a:lnTo>
                        <a:pt x="4098" y="107"/>
                      </a:lnTo>
                      <a:lnTo>
                        <a:pt x="4098" y="101"/>
                      </a:lnTo>
                      <a:lnTo>
                        <a:pt x="4099" y="98"/>
                      </a:lnTo>
                      <a:lnTo>
                        <a:pt x="4099" y="96"/>
                      </a:lnTo>
                      <a:lnTo>
                        <a:pt x="4100" y="101"/>
                      </a:lnTo>
                      <a:lnTo>
                        <a:pt x="4100" y="105"/>
                      </a:lnTo>
                      <a:lnTo>
                        <a:pt x="4100" y="121"/>
                      </a:lnTo>
                      <a:lnTo>
                        <a:pt x="4101" y="135"/>
                      </a:lnTo>
                      <a:lnTo>
                        <a:pt x="4101" y="148"/>
                      </a:lnTo>
                      <a:lnTo>
                        <a:pt x="4102" y="166"/>
                      </a:lnTo>
                      <a:lnTo>
                        <a:pt x="4102" y="185"/>
                      </a:lnTo>
                      <a:lnTo>
                        <a:pt x="4102" y="197"/>
                      </a:lnTo>
                      <a:lnTo>
                        <a:pt x="4103" y="211"/>
                      </a:lnTo>
                      <a:lnTo>
                        <a:pt x="4103" y="227"/>
                      </a:lnTo>
                      <a:lnTo>
                        <a:pt x="4104" y="246"/>
                      </a:lnTo>
                      <a:lnTo>
                        <a:pt x="4104" y="263"/>
                      </a:lnTo>
                      <a:lnTo>
                        <a:pt x="4104" y="283"/>
                      </a:lnTo>
                      <a:lnTo>
                        <a:pt x="4105" y="304"/>
                      </a:lnTo>
                      <a:lnTo>
                        <a:pt x="4105" y="324"/>
                      </a:lnTo>
                      <a:lnTo>
                        <a:pt x="4106" y="338"/>
                      </a:lnTo>
                      <a:lnTo>
                        <a:pt x="4106" y="361"/>
                      </a:lnTo>
                      <a:lnTo>
                        <a:pt x="4106" y="374"/>
                      </a:lnTo>
                      <a:lnTo>
                        <a:pt x="4107" y="394"/>
                      </a:lnTo>
                      <a:lnTo>
                        <a:pt x="4107" y="408"/>
                      </a:lnTo>
                      <a:lnTo>
                        <a:pt x="4108" y="419"/>
                      </a:lnTo>
                      <a:lnTo>
                        <a:pt x="4108" y="432"/>
                      </a:lnTo>
                      <a:lnTo>
                        <a:pt x="4108" y="445"/>
                      </a:lnTo>
                      <a:lnTo>
                        <a:pt x="4109" y="453"/>
                      </a:lnTo>
                      <a:lnTo>
                        <a:pt x="4109" y="462"/>
                      </a:lnTo>
                      <a:lnTo>
                        <a:pt x="4110" y="470"/>
                      </a:lnTo>
                      <a:lnTo>
                        <a:pt x="4110" y="475"/>
                      </a:lnTo>
                      <a:lnTo>
                        <a:pt x="4110" y="482"/>
                      </a:lnTo>
                      <a:lnTo>
                        <a:pt x="4111" y="492"/>
                      </a:lnTo>
                      <a:lnTo>
                        <a:pt x="4111" y="503"/>
                      </a:lnTo>
                      <a:lnTo>
                        <a:pt x="4112" y="510"/>
                      </a:lnTo>
                      <a:lnTo>
                        <a:pt x="4112" y="516"/>
                      </a:lnTo>
                      <a:lnTo>
                        <a:pt x="4112" y="526"/>
                      </a:lnTo>
                      <a:lnTo>
                        <a:pt x="4113" y="534"/>
                      </a:lnTo>
                      <a:lnTo>
                        <a:pt x="4113" y="553"/>
                      </a:lnTo>
                      <a:lnTo>
                        <a:pt x="4114" y="559"/>
                      </a:lnTo>
                      <a:lnTo>
                        <a:pt x="4114" y="562"/>
                      </a:lnTo>
                      <a:lnTo>
                        <a:pt x="4114" y="563"/>
                      </a:lnTo>
                      <a:lnTo>
                        <a:pt x="4115" y="567"/>
                      </a:lnTo>
                      <a:lnTo>
                        <a:pt x="4115" y="570"/>
                      </a:lnTo>
                      <a:lnTo>
                        <a:pt x="4116" y="576"/>
                      </a:lnTo>
                      <a:lnTo>
                        <a:pt x="4116" y="594"/>
                      </a:lnTo>
                      <a:lnTo>
                        <a:pt x="4116" y="607"/>
                      </a:lnTo>
                      <a:lnTo>
                        <a:pt x="4117" y="613"/>
                      </a:lnTo>
                      <a:lnTo>
                        <a:pt x="4117" y="623"/>
                      </a:lnTo>
                      <a:lnTo>
                        <a:pt x="4118" y="632"/>
                      </a:lnTo>
                      <a:lnTo>
                        <a:pt x="4118" y="638"/>
                      </a:lnTo>
                      <a:lnTo>
                        <a:pt x="4118" y="654"/>
                      </a:lnTo>
                      <a:lnTo>
                        <a:pt x="4119" y="666"/>
                      </a:lnTo>
                      <a:lnTo>
                        <a:pt x="4119" y="674"/>
                      </a:lnTo>
                      <a:lnTo>
                        <a:pt x="4120" y="679"/>
                      </a:lnTo>
                      <a:lnTo>
                        <a:pt x="4120" y="692"/>
                      </a:lnTo>
                      <a:lnTo>
                        <a:pt x="4120" y="699"/>
                      </a:lnTo>
                      <a:lnTo>
                        <a:pt x="4121" y="708"/>
                      </a:lnTo>
                      <a:lnTo>
                        <a:pt x="4121" y="710"/>
                      </a:lnTo>
                      <a:lnTo>
                        <a:pt x="4122" y="725"/>
                      </a:lnTo>
                      <a:lnTo>
                        <a:pt x="4122" y="727"/>
                      </a:lnTo>
                      <a:lnTo>
                        <a:pt x="4122" y="735"/>
                      </a:lnTo>
                      <a:lnTo>
                        <a:pt x="4123" y="743"/>
                      </a:lnTo>
                      <a:lnTo>
                        <a:pt x="4123" y="749"/>
                      </a:lnTo>
                      <a:lnTo>
                        <a:pt x="4124" y="753"/>
                      </a:lnTo>
                      <a:lnTo>
                        <a:pt x="4124" y="764"/>
                      </a:lnTo>
                      <a:lnTo>
                        <a:pt x="4124" y="772"/>
                      </a:lnTo>
                      <a:lnTo>
                        <a:pt x="4125" y="777"/>
                      </a:lnTo>
                      <a:lnTo>
                        <a:pt x="4125" y="778"/>
                      </a:lnTo>
                      <a:lnTo>
                        <a:pt x="4126" y="780"/>
                      </a:lnTo>
                      <a:lnTo>
                        <a:pt x="4126" y="785"/>
                      </a:lnTo>
                      <a:lnTo>
                        <a:pt x="4126" y="789"/>
                      </a:lnTo>
                      <a:lnTo>
                        <a:pt x="4127" y="793"/>
                      </a:lnTo>
                      <a:lnTo>
                        <a:pt x="4127" y="796"/>
                      </a:lnTo>
                      <a:lnTo>
                        <a:pt x="4128" y="803"/>
                      </a:lnTo>
                      <a:lnTo>
                        <a:pt x="4128" y="804"/>
                      </a:lnTo>
                      <a:lnTo>
                        <a:pt x="4128" y="803"/>
                      </a:lnTo>
                      <a:lnTo>
                        <a:pt x="4129" y="807"/>
                      </a:lnTo>
                      <a:lnTo>
                        <a:pt x="4129" y="810"/>
                      </a:lnTo>
                      <a:lnTo>
                        <a:pt x="4130" y="811"/>
                      </a:lnTo>
                      <a:lnTo>
                        <a:pt x="4130" y="811"/>
                      </a:lnTo>
                      <a:lnTo>
                        <a:pt x="4130" y="814"/>
                      </a:lnTo>
                      <a:lnTo>
                        <a:pt x="4131" y="815"/>
                      </a:lnTo>
                      <a:lnTo>
                        <a:pt x="4131" y="810"/>
                      </a:lnTo>
                      <a:lnTo>
                        <a:pt x="4132" y="817"/>
                      </a:lnTo>
                      <a:lnTo>
                        <a:pt x="4132" y="820"/>
                      </a:lnTo>
                      <a:lnTo>
                        <a:pt x="4132" y="820"/>
                      </a:lnTo>
                      <a:lnTo>
                        <a:pt x="4133" y="815"/>
                      </a:lnTo>
                      <a:lnTo>
                        <a:pt x="4133" y="816"/>
                      </a:lnTo>
                      <a:lnTo>
                        <a:pt x="4134" y="810"/>
                      </a:lnTo>
                      <a:lnTo>
                        <a:pt x="4134" y="812"/>
                      </a:lnTo>
                      <a:lnTo>
                        <a:pt x="4134" y="818"/>
                      </a:lnTo>
                      <a:lnTo>
                        <a:pt x="4135" y="816"/>
                      </a:lnTo>
                      <a:lnTo>
                        <a:pt x="4135" y="816"/>
                      </a:lnTo>
                      <a:lnTo>
                        <a:pt x="4136" y="816"/>
                      </a:lnTo>
                      <a:lnTo>
                        <a:pt x="4136" y="820"/>
                      </a:lnTo>
                      <a:lnTo>
                        <a:pt x="4136" y="827"/>
                      </a:lnTo>
                      <a:lnTo>
                        <a:pt x="4137" y="829"/>
                      </a:lnTo>
                      <a:lnTo>
                        <a:pt x="4137" y="831"/>
                      </a:lnTo>
                      <a:lnTo>
                        <a:pt x="4138" y="826"/>
                      </a:lnTo>
                      <a:lnTo>
                        <a:pt x="4138" y="826"/>
                      </a:lnTo>
                      <a:lnTo>
                        <a:pt x="4138" y="824"/>
                      </a:lnTo>
                      <a:lnTo>
                        <a:pt x="4139" y="821"/>
                      </a:lnTo>
                      <a:lnTo>
                        <a:pt x="4139" y="820"/>
                      </a:lnTo>
                      <a:lnTo>
                        <a:pt x="4140" y="817"/>
                      </a:lnTo>
                      <a:lnTo>
                        <a:pt x="4140" y="814"/>
                      </a:lnTo>
                      <a:lnTo>
                        <a:pt x="4140" y="821"/>
                      </a:lnTo>
                      <a:lnTo>
                        <a:pt x="4141" y="816"/>
                      </a:lnTo>
                      <a:lnTo>
                        <a:pt x="4141" y="809"/>
                      </a:lnTo>
                      <a:lnTo>
                        <a:pt x="4142" y="807"/>
                      </a:lnTo>
                      <a:lnTo>
                        <a:pt x="4142" y="810"/>
                      </a:lnTo>
                      <a:lnTo>
                        <a:pt x="4142" y="814"/>
                      </a:lnTo>
                      <a:lnTo>
                        <a:pt x="4143" y="810"/>
                      </a:lnTo>
                      <a:lnTo>
                        <a:pt x="4143" y="807"/>
                      </a:lnTo>
                      <a:lnTo>
                        <a:pt x="4144" y="804"/>
                      </a:lnTo>
                      <a:lnTo>
                        <a:pt x="4144" y="806"/>
                      </a:lnTo>
                      <a:lnTo>
                        <a:pt x="4144" y="807"/>
                      </a:lnTo>
                      <a:lnTo>
                        <a:pt x="4145" y="804"/>
                      </a:lnTo>
                      <a:lnTo>
                        <a:pt x="4145" y="800"/>
                      </a:lnTo>
                      <a:lnTo>
                        <a:pt x="4146" y="800"/>
                      </a:lnTo>
                      <a:lnTo>
                        <a:pt x="4146" y="795"/>
                      </a:lnTo>
                      <a:lnTo>
                        <a:pt x="4146" y="790"/>
                      </a:lnTo>
                      <a:lnTo>
                        <a:pt x="4147" y="786"/>
                      </a:lnTo>
                      <a:lnTo>
                        <a:pt x="4147" y="792"/>
                      </a:lnTo>
                      <a:lnTo>
                        <a:pt x="4148" y="796"/>
                      </a:lnTo>
                      <a:lnTo>
                        <a:pt x="4148" y="800"/>
                      </a:lnTo>
                      <a:lnTo>
                        <a:pt x="4148" y="799"/>
                      </a:lnTo>
                      <a:lnTo>
                        <a:pt x="4149" y="799"/>
                      </a:lnTo>
                      <a:lnTo>
                        <a:pt x="4149" y="793"/>
                      </a:lnTo>
                      <a:lnTo>
                        <a:pt x="4150" y="796"/>
                      </a:lnTo>
                      <a:lnTo>
                        <a:pt x="4150" y="801"/>
                      </a:lnTo>
                      <a:lnTo>
                        <a:pt x="4150" y="801"/>
                      </a:lnTo>
                      <a:lnTo>
                        <a:pt x="4151" y="805"/>
                      </a:lnTo>
                      <a:lnTo>
                        <a:pt x="4151" y="805"/>
                      </a:lnTo>
                      <a:lnTo>
                        <a:pt x="4152" y="807"/>
                      </a:lnTo>
                      <a:lnTo>
                        <a:pt x="4152" y="807"/>
                      </a:lnTo>
                      <a:lnTo>
                        <a:pt x="4152" y="809"/>
                      </a:lnTo>
                      <a:lnTo>
                        <a:pt x="4153" y="812"/>
                      </a:lnTo>
                      <a:lnTo>
                        <a:pt x="4153" y="807"/>
                      </a:lnTo>
                      <a:lnTo>
                        <a:pt x="4154" y="809"/>
                      </a:lnTo>
                      <a:lnTo>
                        <a:pt x="4154" y="807"/>
                      </a:lnTo>
                      <a:lnTo>
                        <a:pt x="4154" y="807"/>
                      </a:lnTo>
                      <a:lnTo>
                        <a:pt x="4155" y="807"/>
                      </a:lnTo>
                      <a:lnTo>
                        <a:pt x="4155" y="810"/>
                      </a:lnTo>
                      <a:lnTo>
                        <a:pt x="4156" y="812"/>
                      </a:lnTo>
                      <a:lnTo>
                        <a:pt x="4156" y="812"/>
                      </a:lnTo>
                      <a:lnTo>
                        <a:pt x="4156" y="809"/>
                      </a:lnTo>
                      <a:lnTo>
                        <a:pt x="4157" y="807"/>
                      </a:lnTo>
                      <a:lnTo>
                        <a:pt x="4157" y="807"/>
                      </a:lnTo>
                      <a:lnTo>
                        <a:pt x="4158" y="809"/>
                      </a:lnTo>
                      <a:lnTo>
                        <a:pt x="4158" y="814"/>
                      </a:lnTo>
                      <a:lnTo>
                        <a:pt x="4158" y="809"/>
                      </a:lnTo>
                      <a:lnTo>
                        <a:pt x="4159" y="809"/>
                      </a:lnTo>
                      <a:lnTo>
                        <a:pt x="4159" y="809"/>
                      </a:lnTo>
                      <a:lnTo>
                        <a:pt x="4160" y="805"/>
                      </a:lnTo>
                      <a:lnTo>
                        <a:pt x="4160" y="803"/>
                      </a:lnTo>
                      <a:lnTo>
                        <a:pt x="4161" y="800"/>
                      </a:lnTo>
                      <a:lnTo>
                        <a:pt x="4161" y="800"/>
                      </a:lnTo>
                      <a:lnTo>
                        <a:pt x="4161" y="804"/>
                      </a:lnTo>
                      <a:lnTo>
                        <a:pt x="4162" y="804"/>
                      </a:lnTo>
                      <a:lnTo>
                        <a:pt x="4162" y="807"/>
                      </a:lnTo>
                      <a:lnTo>
                        <a:pt x="4163" y="796"/>
                      </a:lnTo>
                      <a:lnTo>
                        <a:pt x="4163" y="803"/>
                      </a:lnTo>
                      <a:lnTo>
                        <a:pt x="4163" y="805"/>
                      </a:lnTo>
                      <a:lnTo>
                        <a:pt x="4164" y="802"/>
                      </a:lnTo>
                      <a:lnTo>
                        <a:pt x="4164" y="800"/>
                      </a:lnTo>
                      <a:lnTo>
                        <a:pt x="4165" y="803"/>
                      </a:lnTo>
                      <a:lnTo>
                        <a:pt x="4165" y="793"/>
                      </a:lnTo>
                      <a:lnTo>
                        <a:pt x="4165" y="797"/>
                      </a:lnTo>
                      <a:lnTo>
                        <a:pt x="4166" y="799"/>
                      </a:lnTo>
                      <a:lnTo>
                        <a:pt x="4166" y="795"/>
                      </a:lnTo>
                      <a:lnTo>
                        <a:pt x="4167" y="792"/>
                      </a:lnTo>
                      <a:lnTo>
                        <a:pt x="4167" y="796"/>
                      </a:lnTo>
                      <a:lnTo>
                        <a:pt x="4167" y="797"/>
                      </a:lnTo>
                      <a:lnTo>
                        <a:pt x="4168" y="797"/>
                      </a:lnTo>
                      <a:lnTo>
                        <a:pt x="4168" y="797"/>
                      </a:lnTo>
                      <a:lnTo>
                        <a:pt x="4169" y="797"/>
                      </a:lnTo>
                      <a:lnTo>
                        <a:pt x="4169" y="790"/>
                      </a:lnTo>
                      <a:lnTo>
                        <a:pt x="4169" y="785"/>
                      </a:lnTo>
                      <a:lnTo>
                        <a:pt x="4170" y="783"/>
                      </a:lnTo>
                      <a:lnTo>
                        <a:pt x="4170" y="783"/>
                      </a:lnTo>
                      <a:lnTo>
                        <a:pt x="4171" y="783"/>
                      </a:lnTo>
                      <a:lnTo>
                        <a:pt x="4171" y="792"/>
                      </a:lnTo>
                      <a:lnTo>
                        <a:pt x="4171" y="790"/>
                      </a:lnTo>
                      <a:lnTo>
                        <a:pt x="4172" y="792"/>
                      </a:lnTo>
                      <a:lnTo>
                        <a:pt x="4172" y="790"/>
                      </a:lnTo>
                      <a:lnTo>
                        <a:pt x="4173" y="790"/>
                      </a:lnTo>
                      <a:lnTo>
                        <a:pt x="4173" y="796"/>
                      </a:lnTo>
                      <a:lnTo>
                        <a:pt x="4173" y="799"/>
                      </a:lnTo>
                      <a:lnTo>
                        <a:pt x="4174" y="800"/>
                      </a:lnTo>
                      <a:lnTo>
                        <a:pt x="4174" y="796"/>
                      </a:lnTo>
                      <a:lnTo>
                        <a:pt x="4175" y="796"/>
                      </a:lnTo>
                      <a:lnTo>
                        <a:pt x="4175" y="792"/>
                      </a:lnTo>
                      <a:lnTo>
                        <a:pt x="4175" y="790"/>
                      </a:lnTo>
                      <a:lnTo>
                        <a:pt x="4176" y="794"/>
                      </a:lnTo>
                      <a:lnTo>
                        <a:pt x="4176" y="794"/>
                      </a:lnTo>
                      <a:lnTo>
                        <a:pt x="4177" y="793"/>
                      </a:lnTo>
                      <a:lnTo>
                        <a:pt x="4177" y="792"/>
                      </a:lnTo>
                      <a:lnTo>
                        <a:pt x="4177" y="792"/>
                      </a:lnTo>
                      <a:lnTo>
                        <a:pt x="4178" y="789"/>
                      </a:lnTo>
                      <a:lnTo>
                        <a:pt x="4178" y="792"/>
                      </a:lnTo>
                      <a:lnTo>
                        <a:pt x="4179" y="793"/>
                      </a:lnTo>
                      <a:lnTo>
                        <a:pt x="4179" y="797"/>
                      </a:lnTo>
                      <a:lnTo>
                        <a:pt x="4179" y="792"/>
                      </a:lnTo>
                      <a:lnTo>
                        <a:pt x="4180" y="799"/>
                      </a:lnTo>
                      <a:lnTo>
                        <a:pt x="4180" y="802"/>
                      </a:lnTo>
                      <a:lnTo>
                        <a:pt x="4181" y="792"/>
                      </a:lnTo>
                      <a:lnTo>
                        <a:pt x="4181" y="790"/>
                      </a:lnTo>
                      <a:lnTo>
                        <a:pt x="4181" y="786"/>
                      </a:lnTo>
                      <a:lnTo>
                        <a:pt x="4182" y="783"/>
                      </a:lnTo>
                      <a:lnTo>
                        <a:pt x="4182" y="777"/>
                      </a:lnTo>
                      <a:lnTo>
                        <a:pt x="4183" y="777"/>
                      </a:lnTo>
                      <a:lnTo>
                        <a:pt x="4183" y="777"/>
                      </a:lnTo>
                      <a:lnTo>
                        <a:pt x="4183" y="779"/>
                      </a:lnTo>
                      <a:lnTo>
                        <a:pt x="4184" y="775"/>
                      </a:lnTo>
                      <a:lnTo>
                        <a:pt x="4184" y="780"/>
                      </a:lnTo>
                      <a:lnTo>
                        <a:pt x="4185" y="775"/>
                      </a:lnTo>
                      <a:lnTo>
                        <a:pt x="4185" y="775"/>
                      </a:lnTo>
                      <a:lnTo>
                        <a:pt x="4185" y="775"/>
                      </a:lnTo>
                      <a:lnTo>
                        <a:pt x="4186" y="772"/>
                      </a:lnTo>
                      <a:lnTo>
                        <a:pt x="4186" y="777"/>
                      </a:lnTo>
                      <a:lnTo>
                        <a:pt x="4187" y="775"/>
                      </a:lnTo>
                      <a:lnTo>
                        <a:pt x="4187" y="773"/>
                      </a:lnTo>
                      <a:lnTo>
                        <a:pt x="4187" y="777"/>
                      </a:lnTo>
                      <a:lnTo>
                        <a:pt x="4188" y="772"/>
                      </a:lnTo>
                      <a:lnTo>
                        <a:pt x="4188" y="768"/>
                      </a:lnTo>
                      <a:lnTo>
                        <a:pt x="4189" y="769"/>
                      </a:lnTo>
                      <a:lnTo>
                        <a:pt x="4189" y="770"/>
                      </a:lnTo>
                      <a:lnTo>
                        <a:pt x="4189" y="772"/>
                      </a:lnTo>
                      <a:lnTo>
                        <a:pt x="4190" y="763"/>
                      </a:lnTo>
                      <a:lnTo>
                        <a:pt x="4190" y="765"/>
                      </a:lnTo>
                      <a:lnTo>
                        <a:pt x="4191" y="761"/>
                      </a:lnTo>
                      <a:lnTo>
                        <a:pt x="4191" y="761"/>
                      </a:lnTo>
                      <a:lnTo>
                        <a:pt x="4191" y="764"/>
                      </a:lnTo>
                      <a:lnTo>
                        <a:pt x="4192" y="764"/>
                      </a:lnTo>
                      <a:lnTo>
                        <a:pt x="4192" y="762"/>
                      </a:lnTo>
                      <a:lnTo>
                        <a:pt x="4193" y="765"/>
                      </a:lnTo>
                      <a:lnTo>
                        <a:pt x="4193" y="767"/>
                      </a:lnTo>
                      <a:lnTo>
                        <a:pt x="4193" y="760"/>
                      </a:lnTo>
                      <a:lnTo>
                        <a:pt x="4194" y="757"/>
                      </a:lnTo>
                      <a:lnTo>
                        <a:pt x="4194" y="762"/>
                      </a:lnTo>
                      <a:lnTo>
                        <a:pt x="4195" y="760"/>
                      </a:lnTo>
                      <a:lnTo>
                        <a:pt x="4195" y="760"/>
                      </a:lnTo>
                      <a:lnTo>
                        <a:pt x="4195" y="761"/>
                      </a:lnTo>
                      <a:lnTo>
                        <a:pt x="4196" y="757"/>
                      </a:lnTo>
                      <a:lnTo>
                        <a:pt x="4196" y="753"/>
                      </a:lnTo>
                      <a:lnTo>
                        <a:pt x="4197" y="757"/>
                      </a:lnTo>
                      <a:lnTo>
                        <a:pt x="4197" y="761"/>
                      </a:lnTo>
                      <a:lnTo>
                        <a:pt x="4197" y="755"/>
                      </a:lnTo>
                      <a:lnTo>
                        <a:pt x="4198" y="755"/>
                      </a:lnTo>
                      <a:lnTo>
                        <a:pt x="4198" y="757"/>
                      </a:lnTo>
                      <a:lnTo>
                        <a:pt x="4199" y="755"/>
                      </a:lnTo>
                      <a:lnTo>
                        <a:pt x="4199" y="755"/>
                      </a:lnTo>
                      <a:lnTo>
                        <a:pt x="4199" y="757"/>
                      </a:lnTo>
                      <a:lnTo>
                        <a:pt x="4200" y="757"/>
                      </a:lnTo>
                      <a:lnTo>
                        <a:pt x="4200" y="755"/>
                      </a:lnTo>
                      <a:lnTo>
                        <a:pt x="4201" y="753"/>
                      </a:lnTo>
                      <a:lnTo>
                        <a:pt x="4201" y="752"/>
                      </a:lnTo>
                      <a:lnTo>
                        <a:pt x="4201" y="750"/>
                      </a:lnTo>
                      <a:lnTo>
                        <a:pt x="4202" y="753"/>
                      </a:lnTo>
                      <a:lnTo>
                        <a:pt x="4202" y="752"/>
                      </a:lnTo>
                      <a:lnTo>
                        <a:pt x="4203" y="755"/>
                      </a:lnTo>
                      <a:lnTo>
                        <a:pt x="4203" y="758"/>
                      </a:lnTo>
                      <a:lnTo>
                        <a:pt x="4203" y="758"/>
                      </a:lnTo>
                      <a:lnTo>
                        <a:pt x="4204" y="755"/>
                      </a:lnTo>
                      <a:lnTo>
                        <a:pt x="4204" y="760"/>
                      </a:lnTo>
                      <a:lnTo>
                        <a:pt x="4205" y="761"/>
                      </a:lnTo>
                      <a:lnTo>
                        <a:pt x="4205" y="763"/>
                      </a:lnTo>
                      <a:lnTo>
                        <a:pt x="4205" y="760"/>
                      </a:lnTo>
                      <a:lnTo>
                        <a:pt x="4206" y="755"/>
                      </a:lnTo>
                      <a:lnTo>
                        <a:pt x="4206" y="747"/>
                      </a:lnTo>
                      <a:lnTo>
                        <a:pt x="4207" y="746"/>
                      </a:lnTo>
                      <a:lnTo>
                        <a:pt x="4207" y="742"/>
                      </a:lnTo>
                      <a:lnTo>
                        <a:pt x="4207" y="746"/>
                      </a:lnTo>
                      <a:lnTo>
                        <a:pt x="4208" y="748"/>
                      </a:lnTo>
                      <a:lnTo>
                        <a:pt x="4208" y="747"/>
                      </a:lnTo>
                      <a:lnTo>
                        <a:pt x="4209" y="749"/>
                      </a:lnTo>
                      <a:lnTo>
                        <a:pt x="4209" y="748"/>
                      </a:lnTo>
                      <a:lnTo>
                        <a:pt x="4209" y="748"/>
                      </a:lnTo>
                      <a:lnTo>
                        <a:pt x="4210" y="753"/>
                      </a:lnTo>
                      <a:lnTo>
                        <a:pt x="4210" y="752"/>
                      </a:lnTo>
                      <a:lnTo>
                        <a:pt x="4211" y="750"/>
                      </a:lnTo>
                      <a:lnTo>
                        <a:pt x="4211" y="749"/>
                      </a:lnTo>
                      <a:lnTo>
                        <a:pt x="4211" y="750"/>
                      </a:lnTo>
                      <a:lnTo>
                        <a:pt x="4212" y="745"/>
                      </a:lnTo>
                      <a:lnTo>
                        <a:pt x="4212" y="743"/>
                      </a:lnTo>
                      <a:lnTo>
                        <a:pt x="4213" y="747"/>
                      </a:lnTo>
                      <a:lnTo>
                        <a:pt x="4213" y="739"/>
                      </a:lnTo>
                      <a:lnTo>
                        <a:pt x="4213" y="662"/>
                      </a:lnTo>
                      <a:lnTo>
                        <a:pt x="4214" y="458"/>
                      </a:lnTo>
                      <a:lnTo>
                        <a:pt x="4214" y="213"/>
                      </a:lnTo>
                      <a:lnTo>
                        <a:pt x="4215" y="52"/>
                      </a:lnTo>
                      <a:lnTo>
                        <a:pt x="4215" y="0"/>
                      </a:lnTo>
                      <a:lnTo>
                        <a:pt x="4215" y="18"/>
                      </a:lnTo>
                      <a:lnTo>
                        <a:pt x="4216" y="62"/>
                      </a:lnTo>
                      <a:lnTo>
                        <a:pt x="4216" y="112"/>
                      </a:lnTo>
                      <a:lnTo>
                        <a:pt x="4217" y="149"/>
                      </a:lnTo>
                      <a:lnTo>
                        <a:pt x="4217" y="179"/>
                      </a:lnTo>
                      <a:lnTo>
                        <a:pt x="4217" y="207"/>
                      </a:lnTo>
                      <a:lnTo>
                        <a:pt x="4218" y="230"/>
                      </a:lnTo>
                      <a:lnTo>
                        <a:pt x="4218" y="253"/>
                      </a:lnTo>
                      <a:lnTo>
                        <a:pt x="4219" y="276"/>
                      </a:lnTo>
                      <a:lnTo>
                        <a:pt x="4219" y="297"/>
                      </a:lnTo>
                      <a:lnTo>
                        <a:pt x="4219" y="306"/>
                      </a:lnTo>
                      <a:lnTo>
                        <a:pt x="4220" y="318"/>
                      </a:lnTo>
                      <a:lnTo>
                        <a:pt x="4220" y="334"/>
                      </a:lnTo>
                      <a:lnTo>
                        <a:pt x="4221" y="344"/>
                      </a:lnTo>
                      <a:lnTo>
                        <a:pt x="4221" y="350"/>
                      </a:lnTo>
                      <a:lnTo>
                        <a:pt x="4221" y="362"/>
                      </a:lnTo>
                      <a:lnTo>
                        <a:pt x="4222" y="369"/>
                      </a:lnTo>
                      <a:lnTo>
                        <a:pt x="4222" y="385"/>
                      </a:lnTo>
                      <a:lnTo>
                        <a:pt x="4223" y="393"/>
                      </a:lnTo>
                      <a:lnTo>
                        <a:pt x="4223" y="398"/>
                      </a:lnTo>
                      <a:lnTo>
                        <a:pt x="4224" y="399"/>
                      </a:lnTo>
                      <a:lnTo>
                        <a:pt x="4224" y="398"/>
                      </a:lnTo>
                      <a:lnTo>
                        <a:pt x="4224" y="403"/>
                      </a:lnTo>
                      <a:lnTo>
                        <a:pt x="4225" y="406"/>
                      </a:lnTo>
                      <a:lnTo>
                        <a:pt x="4225" y="411"/>
                      </a:lnTo>
                      <a:lnTo>
                        <a:pt x="4226" y="419"/>
                      </a:lnTo>
                      <a:lnTo>
                        <a:pt x="4226" y="423"/>
                      </a:lnTo>
                      <a:lnTo>
                        <a:pt x="4226" y="471"/>
                      </a:lnTo>
                      <a:lnTo>
                        <a:pt x="4227" y="658"/>
                      </a:lnTo>
                      <a:lnTo>
                        <a:pt x="4227" y="917"/>
                      </a:lnTo>
                      <a:lnTo>
                        <a:pt x="4228" y="1126"/>
                      </a:lnTo>
                      <a:lnTo>
                        <a:pt x="4228" y="1230"/>
                      </a:lnTo>
                      <a:lnTo>
                        <a:pt x="4228" y="1247"/>
                      </a:lnTo>
                      <a:lnTo>
                        <a:pt x="4229" y="1221"/>
                      </a:lnTo>
                      <a:lnTo>
                        <a:pt x="4229" y="1182"/>
                      </a:lnTo>
                      <a:lnTo>
                        <a:pt x="4230" y="1146"/>
                      </a:lnTo>
                      <a:lnTo>
                        <a:pt x="4230" y="1117"/>
                      </a:lnTo>
                      <a:lnTo>
                        <a:pt x="4230" y="1099"/>
                      </a:lnTo>
                      <a:lnTo>
                        <a:pt x="4231" y="1076"/>
                      </a:lnTo>
                      <a:lnTo>
                        <a:pt x="4231" y="1063"/>
                      </a:lnTo>
                      <a:lnTo>
                        <a:pt x="4232" y="1043"/>
                      </a:lnTo>
                      <a:lnTo>
                        <a:pt x="4232" y="1026"/>
                      </a:lnTo>
                      <a:lnTo>
                        <a:pt x="4232" y="1011"/>
                      </a:lnTo>
                      <a:lnTo>
                        <a:pt x="4233" y="999"/>
                      </a:lnTo>
                      <a:lnTo>
                        <a:pt x="4233" y="991"/>
                      </a:lnTo>
                      <a:lnTo>
                        <a:pt x="4234" y="978"/>
                      </a:lnTo>
                      <a:lnTo>
                        <a:pt x="4234" y="968"/>
                      </a:lnTo>
                      <a:lnTo>
                        <a:pt x="4234" y="957"/>
                      </a:lnTo>
                      <a:lnTo>
                        <a:pt x="4235" y="949"/>
                      </a:lnTo>
                      <a:lnTo>
                        <a:pt x="4235" y="939"/>
                      </a:lnTo>
                      <a:lnTo>
                        <a:pt x="4236" y="935"/>
                      </a:lnTo>
                      <a:lnTo>
                        <a:pt x="4236" y="929"/>
                      </a:lnTo>
                      <a:lnTo>
                        <a:pt x="4236" y="920"/>
                      </a:lnTo>
                      <a:lnTo>
                        <a:pt x="4237" y="907"/>
                      </a:lnTo>
                      <a:lnTo>
                        <a:pt x="4237" y="900"/>
                      </a:lnTo>
                      <a:lnTo>
                        <a:pt x="4238" y="893"/>
                      </a:lnTo>
                      <a:lnTo>
                        <a:pt x="4238" y="883"/>
                      </a:lnTo>
                      <a:lnTo>
                        <a:pt x="4238" y="878"/>
                      </a:lnTo>
                      <a:lnTo>
                        <a:pt x="4239" y="878"/>
                      </a:lnTo>
                      <a:lnTo>
                        <a:pt x="4239" y="873"/>
                      </a:lnTo>
                      <a:lnTo>
                        <a:pt x="4240" y="871"/>
                      </a:lnTo>
                      <a:lnTo>
                        <a:pt x="4240" y="868"/>
                      </a:lnTo>
                      <a:lnTo>
                        <a:pt x="4240" y="868"/>
                      </a:lnTo>
                      <a:lnTo>
                        <a:pt x="4241" y="864"/>
                      </a:lnTo>
                      <a:lnTo>
                        <a:pt x="4241" y="868"/>
                      </a:lnTo>
                      <a:lnTo>
                        <a:pt x="4242" y="866"/>
                      </a:lnTo>
                      <a:lnTo>
                        <a:pt x="4242" y="860"/>
                      </a:lnTo>
                      <a:lnTo>
                        <a:pt x="4242" y="861"/>
                      </a:lnTo>
                      <a:lnTo>
                        <a:pt x="4243" y="854"/>
                      </a:lnTo>
                      <a:lnTo>
                        <a:pt x="4243" y="852"/>
                      </a:lnTo>
                      <a:lnTo>
                        <a:pt x="4244" y="851"/>
                      </a:lnTo>
                      <a:lnTo>
                        <a:pt x="4244" y="853"/>
                      </a:lnTo>
                      <a:lnTo>
                        <a:pt x="4244" y="853"/>
                      </a:lnTo>
                      <a:lnTo>
                        <a:pt x="4245" y="848"/>
                      </a:lnTo>
                      <a:lnTo>
                        <a:pt x="4245" y="854"/>
                      </a:lnTo>
                      <a:lnTo>
                        <a:pt x="4246" y="852"/>
                      </a:lnTo>
                      <a:lnTo>
                        <a:pt x="4246" y="855"/>
                      </a:lnTo>
                      <a:lnTo>
                        <a:pt x="4246" y="857"/>
                      </a:lnTo>
                      <a:lnTo>
                        <a:pt x="4247" y="863"/>
                      </a:lnTo>
                      <a:lnTo>
                        <a:pt x="4247" y="863"/>
                      </a:lnTo>
                      <a:lnTo>
                        <a:pt x="4248" y="858"/>
                      </a:lnTo>
                      <a:lnTo>
                        <a:pt x="4248" y="852"/>
                      </a:lnTo>
                      <a:lnTo>
                        <a:pt x="4248" y="846"/>
                      </a:lnTo>
                      <a:lnTo>
                        <a:pt x="4249" y="844"/>
                      </a:lnTo>
                      <a:lnTo>
                        <a:pt x="4249" y="844"/>
                      </a:lnTo>
                      <a:lnTo>
                        <a:pt x="4250" y="841"/>
                      </a:lnTo>
                      <a:lnTo>
                        <a:pt x="4250" y="839"/>
                      </a:lnTo>
                      <a:lnTo>
                        <a:pt x="4250" y="840"/>
                      </a:lnTo>
                      <a:lnTo>
                        <a:pt x="4251" y="839"/>
                      </a:lnTo>
                      <a:lnTo>
                        <a:pt x="4251" y="841"/>
                      </a:lnTo>
                      <a:lnTo>
                        <a:pt x="4252" y="840"/>
                      </a:lnTo>
                      <a:lnTo>
                        <a:pt x="4252" y="837"/>
                      </a:lnTo>
                      <a:lnTo>
                        <a:pt x="4252" y="835"/>
                      </a:lnTo>
                      <a:lnTo>
                        <a:pt x="4253" y="834"/>
                      </a:lnTo>
                      <a:lnTo>
                        <a:pt x="4253" y="827"/>
                      </a:lnTo>
                      <a:lnTo>
                        <a:pt x="4254" y="831"/>
                      </a:lnTo>
                      <a:lnTo>
                        <a:pt x="4254" y="831"/>
                      </a:lnTo>
                      <a:lnTo>
                        <a:pt x="4254" y="833"/>
                      </a:lnTo>
                      <a:lnTo>
                        <a:pt x="4255" y="829"/>
                      </a:lnTo>
                      <a:lnTo>
                        <a:pt x="4255" y="826"/>
                      </a:lnTo>
                      <a:lnTo>
                        <a:pt x="4256" y="829"/>
                      </a:lnTo>
                      <a:lnTo>
                        <a:pt x="4256" y="820"/>
                      </a:lnTo>
                      <a:lnTo>
                        <a:pt x="4256" y="814"/>
                      </a:lnTo>
                      <a:lnTo>
                        <a:pt x="4257" y="818"/>
                      </a:lnTo>
                      <a:lnTo>
                        <a:pt x="4257" y="819"/>
                      </a:lnTo>
                      <a:lnTo>
                        <a:pt x="4258" y="817"/>
                      </a:lnTo>
                      <a:lnTo>
                        <a:pt x="4258" y="811"/>
                      </a:lnTo>
                      <a:lnTo>
                        <a:pt x="4258" y="812"/>
                      </a:lnTo>
                      <a:lnTo>
                        <a:pt x="4259" y="804"/>
                      </a:lnTo>
                      <a:lnTo>
                        <a:pt x="4259" y="807"/>
                      </a:lnTo>
                      <a:lnTo>
                        <a:pt x="4260" y="807"/>
                      </a:lnTo>
                      <a:lnTo>
                        <a:pt x="4260" y="803"/>
                      </a:lnTo>
                      <a:lnTo>
                        <a:pt x="4260" y="800"/>
                      </a:lnTo>
                      <a:lnTo>
                        <a:pt x="4261" y="799"/>
                      </a:lnTo>
                      <a:lnTo>
                        <a:pt x="4261" y="797"/>
                      </a:lnTo>
                      <a:lnTo>
                        <a:pt x="4262" y="796"/>
                      </a:lnTo>
                      <a:lnTo>
                        <a:pt x="4262" y="789"/>
                      </a:lnTo>
                      <a:lnTo>
                        <a:pt x="4262" y="790"/>
                      </a:lnTo>
                      <a:lnTo>
                        <a:pt x="4263" y="782"/>
                      </a:lnTo>
                      <a:lnTo>
                        <a:pt x="4263" y="780"/>
                      </a:lnTo>
                      <a:lnTo>
                        <a:pt x="4264" y="775"/>
                      </a:lnTo>
                      <a:lnTo>
                        <a:pt x="4264" y="772"/>
                      </a:lnTo>
                      <a:lnTo>
                        <a:pt x="4264" y="767"/>
                      </a:lnTo>
                      <a:lnTo>
                        <a:pt x="4265" y="764"/>
                      </a:lnTo>
                      <a:lnTo>
                        <a:pt x="4265" y="760"/>
                      </a:lnTo>
                      <a:lnTo>
                        <a:pt x="4266" y="750"/>
                      </a:lnTo>
                      <a:lnTo>
                        <a:pt x="4266" y="745"/>
                      </a:lnTo>
                      <a:lnTo>
                        <a:pt x="4266" y="738"/>
                      </a:lnTo>
                      <a:lnTo>
                        <a:pt x="4267" y="736"/>
                      </a:lnTo>
                      <a:lnTo>
                        <a:pt x="4267" y="732"/>
                      </a:lnTo>
                      <a:lnTo>
                        <a:pt x="4268" y="725"/>
                      </a:lnTo>
                      <a:lnTo>
                        <a:pt x="4268" y="715"/>
                      </a:lnTo>
                      <a:lnTo>
                        <a:pt x="4268" y="710"/>
                      </a:lnTo>
                      <a:lnTo>
                        <a:pt x="4269" y="701"/>
                      </a:lnTo>
                      <a:lnTo>
                        <a:pt x="4269" y="696"/>
                      </a:lnTo>
                      <a:lnTo>
                        <a:pt x="4270" y="693"/>
                      </a:lnTo>
                      <a:lnTo>
                        <a:pt x="4270" y="681"/>
                      </a:lnTo>
                      <a:lnTo>
                        <a:pt x="4270" y="673"/>
                      </a:lnTo>
                      <a:lnTo>
                        <a:pt x="4271" y="659"/>
                      </a:lnTo>
                      <a:lnTo>
                        <a:pt x="4271" y="650"/>
                      </a:lnTo>
                      <a:lnTo>
                        <a:pt x="4272" y="635"/>
                      </a:lnTo>
                      <a:lnTo>
                        <a:pt x="4272" y="616"/>
                      </a:lnTo>
                      <a:lnTo>
                        <a:pt x="4272" y="603"/>
                      </a:lnTo>
                      <a:lnTo>
                        <a:pt x="4273" y="582"/>
                      </a:lnTo>
                      <a:lnTo>
                        <a:pt x="4273" y="565"/>
                      </a:lnTo>
                      <a:lnTo>
                        <a:pt x="4274" y="543"/>
                      </a:lnTo>
                      <a:lnTo>
                        <a:pt x="4274" y="520"/>
                      </a:lnTo>
                      <a:lnTo>
                        <a:pt x="4274" y="492"/>
                      </a:lnTo>
                      <a:lnTo>
                        <a:pt x="4275" y="467"/>
                      </a:lnTo>
                      <a:lnTo>
                        <a:pt x="4275" y="443"/>
                      </a:lnTo>
                      <a:lnTo>
                        <a:pt x="4276" y="420"/>
                      </a:lnTo>
                      <a:lnTo>
                        <a:pt x="4276" y="396"/>
                      </a:lnTo>
                      <a:lnTo>
                        <a:pt x="4276" y="379"/>
                      </a:lnTo>
                      <a:lnTo>
                        <a:pt x="4277" y="367"/>
                      </a:lnTo>
                      <a:lnTo>
                        <a:pt x="4277" y="355"/>
                      </a:lnTo>
                      <a:lnTo>
                        <a:pt x="4278" y="338"/>
                      </a:lnTo>
                      <a:lnTo>
                        <a:pt x="4278" y="324"/>
                      </a:lnTo>
                      <a:lnTo>
                        <a:pt x="4278" y="309"/>
                      </a:lnTo>
                      <a:lnTo>
                        <a:pt x="4279" y="293"/>
                      </a:lnTo>
                      <a:lnTo>
                        <a:pt x="4279" y="278"/>
                      </a:lnTo>
                      <a:lnTo>
                        <a:pt x="4280" y="271"/>
                      </a:lnTo>
                      <a:lnTo>
                        <a:pt x="4280" y="264"/>
                      </a:lnTo>
                      <a:lnTo>
                        <a:pt x="4280" y="263"/>
                      </a:lnTo>
                      <a:lnTo>
                        <a:pt x="4281" y="278"/>
                      </a:lnTo>
                      <a:lnTo>
                        <a:pt x="4281" y="304"/>
                      </a:lnTo>
                      <a:lnTo>
                        <a:pt x="4282" y="344"/>
                      </a:lnTo>
                      <a:lnTo>
                        <a:pt x="4282" y="391"/>
                      </a:lnTo>
                      <a:lnTo>
                        <a:pt x="4282" y="448"/>
                      </a:lnTo>
                      <a:lnTo>
                        <a:pt x="4283" y="507"/>
                      </a:lnTo>
                      <a:lnTo>
                        <a:pt x="4283" y="568"/>
                      </a:lnTo>
                      <a:lnTo>
                        <a:pt x="4284" y="634"/>
                      </a:lnTo>
                      <a:lnTo>
                        <a:pt x="4284" y="716"/>
                      </a:lnTo>
                      <a:lnTo>
                        <a:pt x="4284" y="796"/>
                      </a:lnTo>
                      <a:lnTo>
                        <a:pt x="4285" y="883"/>
                      </a:lnTo>
                      <a:lnTo>
                        <a:pt x="4285" y="967"/>
                      </a:lnTo>
                      <a:lnTo>
                        <a:pt x="4286" y="1048"/>
                      </a:lnTo>
                      <a:lnTo>
                        <a:pt x="4286" y="1121"/>
                      </a:lnTo>
                      <a:lnTo>
                        <a:pt x="4287" y="1193"/>
                      </a:lnTo>
                      <a:lnTo>
                        <a:pt x="4287" y="1261"/>
                      </a:lnTo>
                      <a:lnTo>
                        <a:pt x="4287" y="1328"/>
                      </a:lnTo>
                      <a:lnTo>
                        <a:pt x="4288" y="1392"/>
                      </a:lnTo>
                      <a:lnTo>
                        <a:pt x="4288" y="1465"/>
                      </a:lnTo>
                      <a:lnTo>
                        <a:pt x="4289" y="1534"/>
                      </a:lnTo>
                      <a:lnTo>
                        <a:pt x="4289" y="1591"/>
                      </a:lnTo>
                      <a:lnTo>
                        <a:pt x="4289" y="1637"/>
                      </a:lnTo>
                      <a:lnTo>
                        <a:pt x="4290" y="1667"/>
                      </a:lnTo>
                      <a:lnTo>
                        <a:pt x="4290" y="1673"/>
                      </a:lnTo>
                      <a:lnTo>
                        <a:pt x="4291" y="1670"/>
                      </a:lnTo>
                      <a:lnTo>
                        <a:pt x="4291" y="1652"/>
                      </a:lnTo>
                      <a:lnTo>
                        <a:pt x="4291" y="1611"/>
                      </a:lnTo>
                      <a:lnTo>
                        <a:pt x="4292" y="1551"/>
                      </a:lnTo>
                      <a:lnTo>
                        <a:pt x="4292" y="1483"/>
                      </a:lnTo>
                      <a:lnTo>
                        <a:pt x="4293" y="1416"/>
                      </a:lnTo>
                      <a:lnTo>
                        <a:pt x="4293" y="1348"/>
                      </a:lnTo>
                      <a:lnTo>
                        <a:pt x="4293" y="1278"/>
                      </a:lnTo>
                      <a:lnTo>
                        <a:pt x="4294" y="1210"/>
                      </a:lnTo>
                      <a:lnTo>
                        <a:pt x="4294" y="1143"/>
                      </a:lnTo>
                      <a:lnTo>
                        <a:pt x="4295" y="1092"/>
                      </a:lnTo>
                      <a:lnTo>
                        <a:pt x="4295" y="1065"/>
                      </a:lnTo>
                      <a:lnTo>
                        <a:pt x="4295" y="1074"/>
                      </a:lnTo>
                      <a:lnTo>
                        <a:pt x="4296" y="1121"/>
                      </a:lnTo>
                      <a:lnTo>
                        <a:pt x="4296" y="1200"/>
                      </a:lnTo>
                      <a:lnTo>
                        <a:pt x="4297" y="1318"/>
                      </a:lnTo>
                      <a:lnTo>
                        <a:pt x="4297" y="1458"/>
                      </a:lnTo>
                      <a:lnTo>
                        <a:pt x="4297" y="1601"/>
                      </a:lnTo>
                      <a:lnTo>
                        <a:pt x="4298" y="1738"/>
                      </a:lnTo>
                      <a:lnTo>
                        <a:pt x="4298" y="1874"/>
                      </a:lnTo>
                      <a:lnTo>
                        <a:pt x="4299" y="2006"/>
                      </a:lnTo>
                      <a:lnTo>
                        <a:pt x="4299" y="2123"/>
                      </a:lnTo>
                      <a:lnTo>
                        <a:pt x="4299" y="2214"/>
                      </a:lnTo>
                      <a:lnTo>
                        <a:pt x="4300" y="2279"/>
                      </a:lnTo>
                      <a:lnTo>
                        <a:pt x="4300" y="2324"/>
                      </a:lnTo>
                      <a:lnTo>
                        <a:pt x="4301" y="2358"/>
                      </a:lnTo>
                      <a:lnTo>
                        <a:pt x="4301" y="2376"/>
                      </a:lnTo>
                      <a:lnTo>
                        <a:pt x="4301" y="2380"/>
                      </a:lnTo>
                      <a:lnTo>
                        <a:pt x="4302" y="2375"/>
                      </a:lnTo>
                      <a:lnTo>
                        <a:pt x="4302" y="2370"/>
                      </a:lnTo>
                      <a:lnTo>
                        <a:pt x="4303" y="2370"/>
                      </a:lnTo>
                      <a:lnTo>
                        <a:pt x="4303" y="2376"/>
                      </a:lnTo>
                      <a:lnTo>
                        <a:pt x="4303" y="2390"/>
                      </a:lnTo>
                      <a:lnTo>
                        <a:pt x="4304" y="2420"/>
                      </a:lnTo>
                      <a:lnTo>
                        <a:pt x="4304" y="2468"/>
                      </a:lnTo>
                      <a:lnTo>
                        <a:pt x="4305" y="2517"/>
                      </a:lnTo>
                      <a:lnTo>
                        <a:pt x="4305" y="2582"/>
                      </a:lnTo>
                      <a:lnTo>
                        <a:pt x="4305" y="2642"/>
                      </a:lnTo>
                      <a:lnTo>
                        <a:pt x="4306" y="2694"/>
                      </a:lnTo>
                      <a:lnTo>
                        <a:pt x="4306" y="2742"/>
                      </a:lnTo>
                      <a:lnTo>
                        <a:pt x="4307" y="2767"/>
                      </a:lnTo>
                      <a:lnTo>
                        <a:pt x="4307" y="2779"/>
                      </a:lnTo>
                      <a:lnTo>
                        <a:pt x="4307" y="2765"/>
                      </a:lnTo>
                      <a:lnTo>
                        <a:pt x="4308" y="2736"/>
                      </a:lnTo>
                      <a:lnTo>
                        <a:pt x="4308" y="2700"/>
                      </a:lnTo>
                      <a:lnTo>
                        <a:pt x="4309" y="2651"/>
                      </a:lnTo>
                      <a:lnTo>
                        <a:pt x="4309" y="2612"/>
                      </a:lnTo>
                      <a:lnTo>
                        <a:pt x="4309" y="2582"/>
                      </a:lnTo>
                      <a:lnTo>
                        <a:pt x="4310" y="2558"/>
                      </a:lnTo>
                      <a:lnTo>
                        <a:pt x="4310" y="2533"/>
                      </a:lnTo>
                      <a:lnTo>
                        <a:pt x="4311" y="2514"/>
                      </a:lnTo>
                      <a:lnTo>
                        <a:pt x="4311" y="2493"/>
                      </a:lnTo>
                      <a:lnTo>
                        <a:pt x="4311" y="2475"/>
                      </a:lnTo>
                      <a:lnTo>
                        <a:pt x="4312" y="2457"/>
                      </a:lnTo>
                      <a:lnTo>
                        <a:pt x="4312" y="2449"/>
                      </a:lnTo>
                      <a:lnTo>
                        <a:pt x="4313" y="2447"/>
                      </a:lnTo>
                      <a:lnTo>
                        <a:pt x="4313" y="2445"/>
                      </a:lnTo>
                      <a:lnTo>
                        <a:pt x="4313" y="2450"/>
                      </a:lnTo>
                      <a:lnTo>
                        <a:pt x="4314" y="2452"/>
                      </a:lnTo>
                      <a:lnTo>
                        <a:pt x="4314" y="2452"/>
                      </a:lnTo>
                      <a:lnTo>
                        <a:pt x="4315" y="2457"/>
                      </a:lnTo>
                      <a:lnTo>
                        <a:pt x="4315" y="2471"/>
                      </a:lnTo>
                      <a:lnTo>
                        <a:pt x="4315" y="2504"/>
                      </a:lnTo>
                      <a:lnTo>
                        <a:pt x="4316" y="2559"/>
                      </a:lnTo>
                      <a:lnTo>
                        <a:pt x="4316" y="2626"/>
                      </a:lnTo>
                      <a:lnTo>
                        <a:pt x="4317" y="2713"/>
                      </a:lnTo>
                      <a:lnTo>
                        <a:pt x="4317" y="2807"/>
                      </a:lnTo>
                      <a:lnTo>
                        <a:pt x="4317" y="2904"/>
                      </a:lnTo>
                      <a:lnTo>
                        <a:pt x="4318" y="3006"/>
                      </a:lnTo>
                      <a:lnTo>
                        <a:pt x="4318" y="3113"/>
                      </a:lnTo>
                      <a:lnTo>
                        <a:pt x="4319" y="3225"/>
                      </a:lnTo>
                      <a:lnTo>
                        <a:pt x="4319" y="3335"/>
                      </a:lnTo>
                      <a:lnTo>
                        <a:pt x="4319" y="3442"/>
                      </a:lnTo>
                      <a:lnTo>
                        <a:pt x="4320" y="3532"/>
                      </a:lnTo>
                      <a:lnTo>
                        <a:pt x="4320" y="3618"/>
                      </a:lnTo>
                      <a:lnTo>
                        <a:pt x="4321" y="3685"/>
                      </a:lnTo>
                      <a:lnTo>
                        <a:pt x="4321" y="3738"/>
                      </a:lnTo>
                      <a:lnTo>
                        <a:pt x="4321" y="3767"/>
                      </a:lnTo>
                      <a:lnTo>
                        <a:pt x="4322" y="3775"/>
                      </a:lnTo>
                      <a:lnTo>
                        <a:pt x="4322" y="3750"/>
                      </a:lnTo>
                      <a:lnTo>
                        <a:pt x="4323" y="3694"/>
                      </a:lnTo>
                      <a:lnTo>
                        <a:pt x="4323" y="3611"/>
                      </a:lnTo>
                      <a:lnTo>
                        <a:pt x="4323" y="3509"/>
                      </a:lnTo>
                      <a:lnTo>
                        <a:pt x="4324" y="3395"/>
                      </a:lnTo>
                      <a:lnTo>
                        <a:pt x="4324" y="3278"/>
                      </a:lnTo>
                      <a:lnTo>
                        <a:pt x="4325" y="3145"/>
                      </a:lnTo>
                      <a:lnTo>
                        <a:pt x="4325" y="3003"/>
                      </a:lnTo>
                      <a:lnTo>
                        <a:pt x="4325" y="2855"/>
                      </a:lnTo>
                      <a:lnTo>
                        <a:pt x="4326" y="2708"/>
                      </a:lnTo>
                      <a:lnTo>
                        <a:pt x="4326" y="2575"/>
                      </a:lnTo>
                      <a:lnTo>
                        <a:pt x="4327" y="2469"/>
                      </a:lnTo>
                      <a:lnTo>
                        <a:pt x="4327" y="2395"/>
                      </a:lnTo>
                      <a:lnTo>
                        <a:pt x="4327" y="2348"/>
                      </a:lnTo>
                      <a:lnTo>
                        <a:pt x="4328" y="2324"/>
                      </a:lnTo>
                      <a:lnTo>
                        <a:pt x="4328" y="2322"/>
                      </a:lnTo>
                      <a:lnTo>
                        <a:pt x="4329" y="2322"/>
                      </a:lnTo>
                      <a:lnTo>
                        <a:pt x="4329" y="2337"/>
                      </a:lnTo>
                      <a:lnTo>
                        <a:pt x="4329" y="2370"/>
                      </a:lnTo>
                      <a:lnTo>
                        <a:pt x="4330" y="2425"/>
                      </a:lnTo>
                      <a:lnTo>
                        <a:pt x="4330" y="2492"/>
                      </a:lnTo>
                      <a:lnTo>
                        <a:pt x="4331" y="2560"/>
                      </a:lnTo>
                      <a:lnTo>
                        <a:pt x="4331" y="2636"/>
                      </a:lnTo>
                      <a:lnTo>
                        <a:pt x="4331" y="2700"/>
                      </a:lnTo>
                      <a:lnTo>
                        <a:pt x="4332" y="2748"/>
                      </a:lnTo>
                      <a:lnTo>
                        <a:pt x="4332" y="2764"/>
                      </a:lnTo>
                      <a:lnTo>
                        <a:pt x="4333" y="2757"/>
                      </a:lnTo>
                      <a:lnTo>
                        <a:pt x="4333" y="2724"/>
                      </a:lnTo>
                      <a:lnTo>
                        <a:pt x="4333" y="2677"/>
                      </a:lnTo>
                      <a:lnTo>
                        <a:pt x="4334" y="2617"/>
                      </a:lnTo>
                      <a:lnTo>
                        <a:pt x="4334" y="2538"/>
                      </a:lnTo>
                      <a:lnTo>
                        <a:pt x="4335" y="2440"/>
                      </a:lnTo>
                      <a:lnTo>
                        <a:pt x="4335" y="2336"/>
                      </a:lnTo>
                      <a:lnTo>
                        <a:pt x="4335" y="2224"/>
                      </a:lnTo>
                      <a:lnTo>
                        <a:pt x="4336" y="2090"/>
                      </a:lnTo>
                      <a:lnTo>
                        <a:pt x="4336" y="1955"/>
                      </a:lnTo>
                      <a:lnTo>
                        <a:pt x="4337" y="1833"/>
                      </a:lnTo>
                      <a:lnTo>
                        <a:pt x="4337" y="1722"/>
                      </a:lnTo>
                      <a:lnTo>
                        <a:pt x="4337" y="1631"/>
                      </a:lnTo>
                      <a:lnTo>
                        <a:pt x="4338" y="1547"/>
                      </a:lnTo>
                      <a:lnTo>
                        <a:pt x="4338" y="1485"/>
                      </a:lnTo>
                      <a:lnTo>
                        <a:pt x="4339" y="1432"/>
                      </a:lnTo>
                      <a:lnTo>
                        <a:pt x="4339" y="1398"/>
                      </a:lnTo>
                      <a:lnTo>
                        <a:pt x="4339" y="1374"/>
                      </a:lnTo>
                      <a:lnTo>
                        <a:pt x="4340" y="1357"/>
                      </a:lnTo>
                      <a:lnTo>
                        <a:pt x="4340" y="1343"/>
                      </a:lnTo>
                      <a:lnTo>
                        <a:pt x="4341" y="1327"/>
                      </a:lnTo>
                      <a:lnTo>
                        <a:pt x="4341" y="1311"/>
                      </a:lnTo>
                      <a:lnTo>
                        <a:pt x="4341" y="1300"/>
                      </a:lnTo>
                      <a:lnTo>
                        <a:pt x="4342" y="1284"/>
                      </a:lnTo>
                      <a:lnTo>
                        <a:pt x="4342" y="1276"/>
                      </a:lnTo>
                      <a:lnTo>
                        <a:pt x="4343" y="1269"/>
                      </a:lnTo>
                      <a:lnTo>
                        <a:pt x="4343" y="1261"/>
                      </a:lnTo>
                      <a:lnTo>
                        <a:pt x="4343" y="1258"/>
                      </a:lnTo>
                      <a:lnTo>
                        <a:pt x="4344" y="1253"/>
                      </a:lnTo>
                      <a:lnTo>
                        <a:pt x="4344" y="1252"/>
                      </a:lnTo>
                      <a:lnTo>
                        <a:pt x="4345" y="1242"/>
                      </a:lnTo>
                      <a:lnTo>
                        <a:pt x="4345" y="1245"/>
                      </a:lnTo>
                      <a:lnTo>
                        <a:pt x="4345" y="1249"/>
                      </a:lnTo>
                      <a:lnTo>
                        <a:pt x="4346" y="1252"/>
                      </a:lnTo>
                      <a:lnTo>
                        <a:pt x="4346" y="1250"/>
                      </a:lnTo>
                      <a:lnTo>
                        <a:pt x="4347" y="1253"/>
                      </a:lnTo>
                      <a:lnTo>
                        <a:pt x="4347" y="1250"/>
                      </a:lnTo>
                      <a:lnTo>
                        <a:pt x="4347" y="1261"/>
                      </a:lnTo>
                      <a:lnTo>
                        <a:pt x="4348" y="1270"/>
                      </a:lnTo>
                      <a:lnTo>
                        <a:pt x="4348" y="1284"/>
                      </a:lnTo>
                      <a:lnTo>
                        <a:pt x="4349" y="1294"/>
                      </a:lnTo>
                      <a:lnTo>
                        <a:pt x="4349" y="1306"/>
                      </a:lnTo>
                      <a:lnTo>
                        <a:pt x="4350" y="1316"/>
                      </a:lnTo>
                      <a:lnTo>
                        <a:pt x="4350" y="1324"/>
                      </a:lnTo>
                      <a:lnTo>
                        <a:pt x="4350" y="1340"/>
                      </a:lnTo>
                      <a:lnTo>
                        <a:pt x="4351" y="1357"/>
                      </a:lnTo>
                      <a:lnTo>
                        <a:pt x="4351" y="1372"/>
                      </a:lnTo>
                      <a:lnTo>
                        <a:pt x="4352" y="1385"/>
                      </a:lnTo>
                      <a:lnTo>
                        <a:pt x="4352" y="1401"/>
                      </a:lnTo>
                      <a:lnTo>
                        <a:pt x="4352" y="1419"/>
                      </a:lnTo>
                      <a:lnTo>
                        <a:pt x="4353" y="1434"/>
                      </a:lnTo>
                      <a:lnTo>
                        <a:pt x="4353" y="1457"/>
                      </a:lnTo>
                      <a:lnTo>
                        <a:pt x="4354" y="1476"/>
                      </a:lnTo>
                      <a:lnTo>
                        <a:pt x="4354" y="1498"/>
                      </a:lnTo>
                      <a:lnTo>
                        <a:pt x="4354" y="1512"/>
                      </a:lnTo>
                      <a:lnTo>
                        <a:pt x="4355" y="1530"/>
                      </a:lnTo>
                      <a:lnTo>
                        <a:pt x="4355" y="1555"/>
                      </a:lnTo>
                      <a:lnTo>
                        <a:pt x="4356" y="1579"/>
                      </a:lnTo>
                      <a:lnTo>
                        <a:pt x="4356" y="1598"/>
                      </a:lnTo>
                      <a:lnTo>
                        <a:pt x="4356" y="1618"/>
                      </a:lnTo>
                      <a:lnTo>
                        <a:pt x="4357" y="1635"/>
                      </a:lnTo>
                      <a:lnTo>
                        <a:pt x="4357" y="1657"/>
                      </a:lnTo>
                      <a:lnTo>
                        <a:pt x="4358" y="1676"/>
                      </a:lnTo>
                      <a:lnTo>
                        <a:pt x="4358" y="1696"/>
                      </a:lnTo>
                      <a:lnTo>
                        <a:pt x="4358" y="1716"/>
                      </a:lnTo>
                      <a:lnTo>
                        <a:pt x="4359" y="1733"/>
                      </a:lnTo>
                      <a:lnTo>
                        <a:pt x="4359" y="1753"/>
                      </a:lnTo>
                      <a:lnTo>
                        <a:pt x="4360" y="1772"/>
                      </a:lnTo>
                      <a:lnTo>
                        <a:pt x="4360" y="1787"/>
                      </a:lnTo>
                      <a:lnTo>
                        <a:pt x="4360" y="1799"/>
                      </a:lnTo>
                      <a:lnTo>
                        <a:pt x="4361" y="1817"/>
                      </a:lnTo>
                      <a:lnTo>
                        <a:pt x="4361" y="1830"/>
                      </a:lnTo>
                      <a:lnTo>
                        <a:pt x="4362" y="1843"/>
                      </a:lnTo>
                      <a:lnTo>
                        <a:pt x="4362" y="1853"/>
                      </a:lnTo>
                      <a:lnTo>
                        <a:pt x="4362" y="1864"/>
                      </a:lnTo>
                      <a:lnTo>
                        <a:pt x="4363" y="1869"/>
                      </a:lnTo>
                      <a:lnTo>
                        <a:pt x="4363" y="1881"/>
                      </a:lnTo>
                      <a:lnTo>
                        <a:pt x="4364" y="1895"/>
                      </a:lnTo>
                      <a:lnTo>
                        <a:pt x="4364" y="1904"/>
                      </a:lnTo>
                      <a:lnTo>
                        <a:pt x="4364" y="1910"/>
                      </a:lnTo>
                      <a:lnTo>
                        <a:pt x="4365" y="1916"/>
                      </a:lnTo>
                      <a:lnTo>
                        <a:pt x="4365" y="1921"/>
                      </a:lnTo>
                      <a:lnTo>
                        <a:pt x="4366" y="1925"/>
                      </a:lnTo>
                      <a:lnTo>
                        <a:pt x="4366" y="1931"/>
                      </a:lnTo>
                      <a:lnTo>
                        <a:pt x="4366" y="1934"/>
                      </a:lnTo>
                      <a:lnTo>
                        <a:pt x="4367" y="1937"/>
                      </a:lnTo>
                      <a:lnTo>
                        <a:pt x="4367" y="1940"/>
                      </a:lnTo>
                      <a:lnTo>
                        <a:pt x="4368" y="1941"/>
                      </a:lnTo>
                      <a:lnTo>
                        <a:pt x="4368" y="1944"/>
                      </a:lnTo>
                      <a:lnTo>
                        <a:pt x="4368" y="1946"/>
                      </a:lnTo>
                      <a:lnTo>
                        <a:pt x="4369" y="1946"/>
                      </a:lnTo>
                      <a:lnTo>
                        <a:pt x="4369" y="1953"/>
                      </a:lnTo>
                      <a:lnTo>
                        <a:pt x="4370" y="1951"/>
                      </a:lnTo>
                      <a:lnTo>
                        <a:pt x="4370" y="1945"/>
                      </a:lnTo>
                      <a:lnTo>
                        <a:pt x="4370" y="1941"/>
                      </a:lnTo>
                      <a:lnTo>
                        <a:pt x="4371" y="1941"/>
                      </a:lnTo>
                      <a:lnTo>
                        <a:pt x="4371" y="1940"/>
                      </a:lnTo>
                      <a:lnTo>
                        <a:pt x="4372" y="1938"/>
                      </a:lnTo>
                      <a:lnTo>
                        <a:pt x="4372" y="1943"/>
                      </a:lnTo>
                      <a:lnTo>
                        <a:pt x="4372" y="1940"/>
                      </a:lnTo>
                      <a:lnTo>
                        <a:pt x="4373" y="1936"/>
                      </a:lnTo>
                      <a:lnTo>
                        <a:pt x="4373" y="1934"/>
                      </a:lnTo>
                      <a:lnTo>
                        <a:pt x="4374" y="1940"/>
                      </a:lnTo>
                      <a:lnTo>
                        <a:pt x="4374" y="1940"/>
                      </a:lnTo>
                      <a:lnTo>
                        <a:pt x="4374" y="1943"/>
                      </a:lnTo>
                      <a:lnTo>
                        <a:pt x="4375" y="1940"/>
                      </a:lnTo>
                      <a:lnTo>
                        <a:pt x="4375" y="1940"/>
                      </a:lnTo>
                      <a:lnTo>
                        <a:pt x="4376" y="1932"/>
                      </a:lnTo>
                      <a:lnTo>
                        <a:pt x="4376" y="1925"/>
                      </a:lnTo>
                      <a:lnTo>
                        <a:pt x="4376" y="1928"/>
                      </a:lnTo>
                      <a:lnTo>
                        <a:pt x="4377" y="1929"/>
                      </a:lnTo>
                      <a:lnTo>
                        <a:pt x="4377" y="1932"/>
                      </a:lnTo>
                      <a:lnTo>
                        <a:pt x="4378" y="1923"/>
                      </a:lnTo>
                      <a:lnTo>
                        <a:pt x="4378" y="1921"/>
                      </a:lnTo>
                      <a:lnTo>
                        <a:pt x="4378" y="1918"/>
                      </a:lnTo>
                      <a:lnTo>
                        <a:pt x="4379" y="1917"/>
                      </a:lnTo>
                      <a:lnTo>
                        <a:pt x="4379" y="1919"/>
                      </a:lnTo>
                      <a:lnTo>
                        <a:pt x="4380" y="1915"/>
                      </a:lnTo>
                      <a:lnTo>
                        <a:pt x="4380" y="1911"/>
                      </a:lnTo>
                      <a:lnTo>
                        <a:pt x="4380" y="1911"/>
                      </a:lnTo>
                      <a:lnTo>
                        <a:pt x="4381" y="1910"/>
                      </a:lnTo>
                      <a:lnTo>
                        <a:pt x="4381" y="1907"/>
                      </a:lnTo>
                      <a:lnTo>
                        <a:pt x="4382" y="1898"/>
                      </a:lnTo>
                      <a:lnTo>
                        <a:pt x="4382" y="1893"/>
                      </a:lnTo>
                      <a:lnTo>
                        <a:pt x="4382" y="1891"/>
                      </a:lnTo>
                      <a:lnTo>
                        <a:pt x="4383" y="1884"/>
                      </a:lnTo>
                      <a:lnTo>
                        <a:pt x="4383" y="1880"/>
                      </a:lnTo>
                      <a:lnTo>
                        <a:pt x="4384" y="1875"/>
                      </a:lnTo>
                      <a:lnTo>
                        <a:pt x="4384" y="1869"/>
                      </a:lnTo>
                      <a:lnTo>
                        <a:pt x="4384" y="1874"/>
                      </a:lnTo>
                      <a:lnTo>
                        <a:pt x="4385" y="1870"/>
                      </a:lnTo>
                      <a:lnTo>
                        <a:pt x="4385" y="1867"/>
                      </a:lnTo>
                      <a:lnTo>
                        <a:pt x="4386" y="1859"/>
                      </a:lnTo>
                      <a:lnTo>
                        <a:pt x="4386" y="1852"/>
                      </a:lnTo>
                      <a:lnTo>
                        <a:pt x="4386" y="1849"/>
                      </a:lnTo>
                      <a:lnTo>
                        <a:pt x="4387" y="1850"/>
                      </a:lnTo>
                      <a:lnTo>
                        <a:pt x="4387" y="1849"/>
                      </a:lnTo>
                      <a:lnTo>
                        <a:pt x="4388" y="1847"/>
                      </a:lnTo>
                      <a:lnTo>
                        <a:pt x="4388" y="1842"/>
                      </a:lnTo>
                      <a:lnTo>
                        <a:pt x="4388" y="1837"/>
                      </a:lnTo>
                      <a:lnTo>
                        <a:pt x="4389" y="1830"/>
                      </a:lnTo>
                      <a:lnTo>
                        <a:pt x="4389" y="1828"/>
                      </a:lnTo>
                      <a:lnTo>
                        <a:pt x="4390" y="1828"/>
                      </a:lnTo>
                      <a:lnTo>
                        <a:pt x="4390" y="1826"/>
                      </a:lnTo>
                      <a:lnTo>
                        <a:pt x="4390" y="1826"/>
                      </a:lnTo>
                      <a:lnTo>
                        <a:pt x="4391" y="1826"/>
                      </a:lnTo>
                      <a:lnTo>
                        <a:pt x="4391" y="1819"/>
                      </a:lnTo>
                      <a:lnTo>
                        <a:pt x="4392" y="1815"/>
                      </a:lnTo>
                      <a:lnTo>
                        <a:pt x="4392" y="1813"/>
                      </a:lnTo>
                      <a:lnTo>
                        <a:pt x="4392" y="1810"/>
                      </a:lnTo>
                      <a:lnTo>
                        <a:pt x="4393" y="1808"/>
                      </a:lnTo>
                      <a:lnTo>
                        <a:pt x="4393" y="1803"/>
                      </a:lnTo>
                      <a:lnTo>
                        <a:pt x="4394" y="1799"/>
                      </a:lnTo>
                      <a:lnTo>
                        <a:pt x="4394" y="1793"/>
                      </a:lnTo>
                      <a:lnTo>
                        <a:pt x="4394" y="1793"/>
                      </a:lnTo>
                      <a:lnTo>
                        <a:pt x="4395" y="1792"/>
                      </a:lnTo>
                      <a:lnTo>
                        <a:pt x="4395" y="1787"/>
                      </a:lnTo>
                      <a:lnTo>
                        <a:pt x="4396" y="1778"/>
                      </a:lnTo>
                      <a:lnTo>
                        <a:pt x="4396" y="1776"/>
                      </a:lnTo>
                      <a:lnTo>
                        <a:pt x="4396" y="1773"/>
                      </a:lnTo>
                      <a:lnTo>
                        <a:pt x="4397" y="1768"/>
                      </a:lnTo>
                      <a:lnTo>
                        <a:pt x="4397" y="1773"/>
                      </a:lnTo>
                      <a:lnTo>
                        <a:pt x="4398" y="1767"/>
                      </a:lnTo>
                      <a:lnTo>
                        <a:pt x="4398" y="1759"/>
                      </a:lnTo>
                      <a:lnTo>
                        <a:pt x="4398" y="1755"/>
                      </a:lnTo>
                      <a:lnTo>
                        <a:pt x="4399" y="1752"/>
                      </a:lnTo>
                      <a:lnTo>
                        <a:pt x="4399" y="1753"/>
                      </a:lnTo>
                      <a:lnTo>
                        <a:pt x="4400" y="1746"/>
                      </a:lnTo>
                      <a:lnTo>
                        <a:pt x="4400" y="1744"/>
                      </a:lnTo>
                      <a:lnTo>
                        <a:pt x="4400" y="1741"/>
                      </a:lnTo>
                      <a:lnTo>
                        <a:pt x="4401" y="1734"/>
                      </a:lnTo>
                      <a:lnTo>
                        <a:pt x="4401" y="1731"/>
                      </a:lnTo>
                      <a:lnTo>
                        <a:pt x="4402" y="1730"/>
                      </a:lnTo>
                      <a:lnTo>
                        <a:pt x="4402" y="1727"/>
                      </a:lnTo>
                      <a:lnTo>
                        <a:pt x="4402" y="1728"/>
                      </a:lnTo>
                      <a:lnTo>
                        <a:pt x="4403" y="1724"/>
                      </a:lnTo>
                      <a:lnTo>
                        <a:pt x="4403" y="1725"/>
                      </a:lnTo>
                      <a:lnTo>
                        <a:pt x="4404" y="1722"/>
                      </a:lnTo>
                      <a:lnTo>
                        <a:pt x="4404" y="1718"/>
                      </a:lnTo>
                      <a:lnTo>
                        <a:pt x="4404" y="1711"/>
                      </a:lnTo>
                      <a:lnTo>
                        <a:pt x="4405" y="1712"/>
                      </a:lnTo>
                      <a:lnTo>
                        <a:pt x="4405" y="1711"/>
                      </a:lnTo>
                      <a:lnTo>
                        <a:pt x="4406" y="1704"/>
                      </a:lnTo>
                      <a:lnTo>
                        <a:pt x="4406" y="1699"/>
                      </a:lnTo>
                      <a:lnTo>
                        <a:pt x="4406" y="1691"/>
                      </a:lnTo>
                      <a:lnTo>
                        <a:pt x="4407" y="1687"/>
                      </a:lnTo>
                      <a:lnTo>
                        <a:pt x="4407" y="1679"/>
                      </a:lnTo>
                      <a:lnTo>
                        <a:pt x="4408" y="1678"/>
                      </a:lnTo>
                      <a:lnTo>
                        <a:pt x="4408" y="1677"/>
                      </a:lnTo>
                      <a:lnTo>
                        <a:pt x="4408" y="1679"/>
                      </a:lnTo>
                      <a:lnTo>
                        <a:pt x="4409" y="1672"/>
                      </a:lnTo>
                      <a:lnTo>
                        <a:pt x="4409" y="1670"/>
                      </a:lnTo>
                      <a:lnTo>
                        <a:pt x="4410" y="1660"/>
                      </a:lnTo>
                      <a:lnTo>
                        <a:pt x="4410" y="1657"/>
                      </a:lnTo>
                      <a:lnTo>
                        <a:pt x="4410" y="1653"/>
                      </a:lnTo>
                      <a:lnTo>
                        <a:pt x="4411" y="1648"/>
                      </a:lnTo>
                      <a:lnTo>
                        <a:pt x="4411" y="1646"/>
                      </a:lnTo>
                      <a:lnTo>
                        <a:pt x="4412" y="1642"/>
                      </a:lnTo>
                      <a:lnTo>
                        <a:pt x="4412" y="1638"/>
                      </a:lnTo>
                      <a:lnTo>
                        <a:pt x="4412" y="1637"/>
                      </a:lnTo>
                      <a:lnTo>
                        <a:pt x="4413" y="1630"/>
                      </a:lnTo>
                      <a:lnTo>
                        <a:pt x="4413" y="1628"/>
                      </a:lnTo>
                      <a:lnTo>
                        <a:pt x="4414" y="1620"/>
                      </a:lnTo>
                      <a:lnTo>
                        <a:pt x="4414" y="1613"/>
                      </a:lnTo>
                      <a:lnTo>
                        <a:pt x="4415" y="1609"/>
                      </a:lnTo>
                      <a:lnTo>
                        <a:pt x="4415" y="1613"/>
                      </a:lnTo>
                      <a:lnTo>
                        <a:pt x="4415" y="1611"/>
                      </a:lnTo>
                      <a:lnTo>
                        <a:pt x="4416" y="1611"/>
                      </a:lnTo>
                      <a:lnTo>
                        <a:pt x="4416" y="1613"/>
                      </a:lnTo>
                      <a:lnTo>
                        <a:pt x="4417" y="1609"/>
                      </a:lnTo>
                      <a:lnTo>
                        <a:pt x="4417" y="1603"/>
                      </a:lnTo>
                      <a:lnTo>
                        <a:pt x="4417" y="1597"/>
                      </a:lnTo>
                      <a:lnTo>
                        <a:pt x="4418" y="1596"/>
                      </a:lnTo>
                      <a:lnTo>
                        <a:pt x="4418" y="1591"/>
                      </a:lnTo>
                      <a:lnTo>
                        <a:pt x="4419" y="1587"/>
                      </a:lnTo>
                      <a:lnTo>
                        <a:pt x="4419" y="1585"/>
                      </a:lnTo>
                      <a:lnTo>
                        <a:pt x="4419" y="1580"/>
                      </a:lnTo>
                      <a:lnTo>
                        <a:pt x="4420" y="1574"/>
                      </a:lnTo>
                      <a:lnTo>
                        <a:pt x="4420" y="1574"/>
                      </a:lnTo>
                      <a:lnTo>
                        <a:pt x="4421" y="1569"/>
                      </a:lnTo>
                      <a:lnTo>
                        <a:pt x="4421" y="1569"/>
                      </a:lnTo>
                      <a:lnTo>
                        <a:pt x="4421" y="1570"/>
                      </a:lnTo>
                      <a:lnTo>
                        <a:pt x="4422" y="1563"/>
                      </a:lnTo>
                      <a:lnTo>
                        <a:pt x="4422" y="1557"/>
                      </a:lnTo>
                      <a:lnTo>
                        <a:pt x="4423" y="1552"/>
                      </a:lnTo>
                      <a:lnTo>
                        <a:pt x="4423" y="1546"/>
                      </a:lnTo>
                      <a:lnTo>
                        <a:pt x="4423" y="1544"/>
                      </a:lnTo>
                      <a:lnTo>
                        <a:pt x="4424" y="1546"/>
                      </a:lnTo>
                      <a:lnTo>
                        <a:pt x="4424" y="1543"/>
                      </a:lnTo>
                      <a:lnTo>
                        <a:pt x="4425" y="1535"/>
                      </a:lnTo>
                      <a:lnTo>
                        <a:pt x="4425" y="1532"/>
                      </a:lnTo>
                      <a:lnTo>
                        <a:pt x="4425" y="1527"/>
                      </a:lnTo>
                      <a:lnTo>
                        <a:pt x="4426" y="1527"/>
                      </a:lnTo>
                      <a:lnTo>
                        <a:pt x="4426" y="1527"/>
                      </a:lnTo>
                      <a:lnTo>
                        <a:pt x="4427" y="1522"/>
                      </a:lnTo>
                      <a:lnTo>
                        <a:pt x="4427" y="1519"/>
                      </a:lnTo>
                      <a:lnTo>
                        <a:pt x="4427" y="1516"/>
                      </a:lnTo>
                      <a:lnTo>
                        <a:pt x="4428" y="1510"/>
                      </a:lnTo>
                      <a:lnTo>
                        <a:pt x="4428" y="1500"/>
                      </a:lnTo>
                      <a:lnTo>
                        <a:pt x="4429" y="1500"/>
                      </a:lnTo>
                      <a:lnTo>
                        <a:pt x="4429" y="1505"/>
                      </a:lnTo>
                      <a:lnTo>
                        <a:pt x="4429" y="1502"/>
                      </a:lnTo>
                      <a:lnTo>
                        <a:pt x="4430" y="1495"/>
                      </a:lnTo>
                      <a:lnTo>
                        <a:pt x="4430" y="1488"/>
                      </a:lnTo>
                      <a:lnTo>
                        <a:pt x="4431" y="1483"/>
                      </a:lnTo>
                      <a:lnTo>
                        <a:pt x="4431" y="1485"/>
                      </a:lnTo>
                      <a:lnTo>
                        <a:pt x="4431" y="1483"/>
                      </a:lnTo>
                      <a:lnTo>
                        <a:pt x="4432" y="1480"/>
                      </a:lnTo>
                      <a:lnTo>
                        <a:pt x="4432" y="1474"/>
                      </a:lnTo>
                      <a:lnTo>
                        <a:pt x="4433" y="1468"/>
                      </a:lnTo>
                      <a:lnTo>
                        <a:pt x="4433" y="1468"/>
                      </a:lnTo>
                      <a:lnTo>
                        <a:pt x="4433" y="1465"/>
                      </a:lnTo>
                      <a:lnTo>
                        <a:pt x="4434" y="1466"/>
                      </a:lnTo>
                      <a:lnTo>
                        <a:pt x="4434" y="1459"/>
                      </a:lnTo>
                      <a:lnTo>
                        <a:pt x="4435" y="1454"/>
                      </a:lnTo>
                      <a:lnTo>
                        <a:pt x="4435" y="1449"/>
                      </a:lnTo>
                      <a:lnTo>
                        <a:pt x="4435" y="1444"/>
                      </a:lnTo>
                      <a:lnTo>
                        <a:pt x="4436" y="1438"/>
                      </a:lnTo>
                      <a:lnTo>
                        <a:pt x="4436" y="1442"/>
                      </a:lnTo>
                      <a:lnTo>
                        <a:pt x="4437" y="1435"/>
                      </a:lnTo>
                      <a:lnTo>
                        <a:pt x="4437" y="1429"/>
                      </a:lnTo>
                      <a:lnTo>
                        <a:pt x="4437" y="1425"/>
                      </a:lnTo>
                      <a:lnTo>
                        <a:pt x="4438" y="1419"/>
                      </a:lnTo>
                      <a:lnTo>
                        <a:pt x="4438" y="1415"/>
                      </a:lnTo>
                      <a:lnTo>
                        <a:pt x="4439" y="1409"/>
                      </a:lnTo>
                      <a:lnTo>
                        <a:pt x="4439" y="1409"/>
                      </a:lnTo>
                      <a:lnTo>
                        <a:pt x="4439" y="1408"/>
                      </a:lnTo>
                      <a:lnTo>
                        <a:pt x="4440" y="1409"/>
                      </a:lnTo>
                      <a:lnTo>
                        <a:pt x="4440" y="1405"/>
                      </a:lnTo>
                      <a:lnTo>
                        <a:pt x="4441" y="1406"/>
                      </a:lnTo>
                      <a:lnTo>
                        <a:pt x="4441" y="1400"/>
                      </a:lnTo>
                      <a:lnTo>
                        <a:pt x="4441" y="1398"/>
                      </a:lnTo>
                      <a:lnTo>
                        <a:pt x="4442" y="1392"/>
                      </a:lnTo>
                      <a:lnTo>
                        <a:pt x="4442" y="1388"/>
                      </a:lnTo>
                      <a:lnTo>
                        <a:pt x="4443" y="1387"/>
                      </a:lnTo>
                      <a:lnTo>
                        <a:pt x="4443" y="1386"/>
                      </a:lnTo>
                      <a:lnTo>
                        <a:pt x="4443" y="1382"/>
                      </a:lnTo>
                      <a:lnTo>
                        <a:pt x="4444" y="1379"/>
                      </a:lnTo>
                      <a:lnTo>
                        <a:pt x="4444" y="1377"/>
                      </a:lnTo>
                      <a:lnTo>
                        <a:pt x="4445" y="1375"/>
                      </a:lnTo>
                      <a:lnTo>
                        <a:pt x="4445" y="1372"/>
                      </a:lnTo>
                      <a:lnTo>
                        <a:pt x="4445" y="1363"/>
                      </a:lnTo>
                      <a:lnTo>
                        <a:pt x="4446" y="1361"/>
                      </a:lnTo>
                      <a:lnTo>
                        <a:pt x="4446" y="1365"/>
                      </a:lnTo>
                      <a:lnTo>
                        <a:pt x="4447" y="1358"/>
                      </a:lnTo>
                      <a:lnTo>
                        <a:pt x="4447" y="1366"/>
                      </a:lnTo>
                      <a:lnTo>
                        <a:pt x="4447" y="1366"/>
                      </a:lnTo>
                      <a:lnTo>
                        <a:pt x="4448" y="1368"/>
                      </a:lnTo>
                      <a:lnTo>
                        <a:pt x="4448" y="1357"/>
                      </a:lnTo>
                      <a:lnTo>
                        <a:pt x="4449" y="1348"/>
                      </a:lnTo>
                      <a:lnTo>
                        <a:pt x="4449" y="1343"/>
                      </a:lnTo>
                      <a:lnTo>
                        <a:pt x="4449" y="1341"/>
                      </a:lnTo>
                      <a:lnTo>
                        <a:pt x="4450" y="1336"/>
                      </a:lnTo>
                      <a:lnTo>
                        <a:pt x="4450" y="1331"/>
                      </a:lnTo>
                      <a:lnTo>
                        <a:pt x="4451" y="1331"/>
                      </a:lnTo>
                      <a:lnTo>
                        <a:pt x="4451" y="1323"/>
                      </a:lnTo>
                      <a:lnTo>
                        <a:pt x="4451" y="1320"/>
                      </a:lnTo>
                      <a:lnTo>
                        <a:pt x="4452" y="1315"/>
                      </a:lnTo>
                      <a:lnTo>
                        <a:pt x="4452" y="1313"/>
                      </a:lnTo>
                      <a:lnTo>
                        <a:pt x="4453" y="1313"/>
                      </a:lnTo>
                      <a:lnTo>
                        <a:pt x="4453" y="1309"/>
                      </a:lnTo>
                      <a:lnTo>
                        <a:pt x="4453" y="1311"/>
                      </a:lnTo>
                      <a:lnTo>
                        <a:pt x="4454" y="1303"/>
                      </a:lnTo>
                      <a:lnTo>
                        <a:pt x="4454" y="1295"/>
                      </a:lnTo>
                      <a:lnTo>
                        <a:pt x="4455" y="1295"/>
                      </a:lnTo>
                      <a:lnTo>
                        <a:pt x="4455" y="1293"/>
                      </a:lnTo>
                      <a:lnTo>
                        <a:pt x="4455" y="1293"/>
                      </a:lnTo>
                      <a:lnTo>
                        <a:pt x="4456" y="1287"/>
                      </a:lnTo>
                      <a:lnTo>
                        <a:pt x="4456" y="1284"/>
                      </a:lnTo>
                      <a:lnTo>
                        <a:pt x="4457" y="1279"/>
                      </a:lnTo>
                      <a:lnTo>
                        <a:pt x="4457" y="1278"/>
                      </a:lnTo>
                      <a:lnTo>
                        <a:pt x="4457" y="1276"/>
                      </a:lnTo>
                      <a:lnTo>
                        <a:pt x="4458" y="1275"/>
                      </a:lnTo>
                      <a:lnTo>
                        <a:pt x="4458" y="1271"/>
                      </a:lnTo>
                      <a:lnTo>
                        <a:pt x="4459" y="1266"/>
                      </a:lnTo>
                      <a:lnTo>
                        <a:pt x="4459" y="1264"/>
                      </a:lnTo>
                      <a:lnTo>
                        <a:pt x="4459" y="1259"/>
                      </a:lnTo>
                      <a:lnTo>
                        <a:pt x="4460" y="1259"/>
                      </a:lnTo>
                      <a:lnTo>
                        <a:pt x="4460" y="1262"/>
                      </a:lnTo>
                      <a:lnTo>
                        <a:pt x="4461" y="1257"/>
                      </a:lnTo>
                      <a:lnTo>
                        <a:pt x="4461" y="1250"/>
                      </a:lnTo>
                      <a:lnTo>
                        <a:pt x="4461" y="1250"/>
                      </a:lnTo>
                      <a:lnTo>
                        <a:pt x="4462" y="1249"/>
                      </a:lnTo>
                      <a:lnTo>
                        <a:pt x="4462" y="1246"/>
                      </a:lnTo>
                      <a:lnTo>
                        <a:pt x="4463" y="1247"/>
                      </a:lnTo>
                      <a:lnTo>
                        <a:pt x="4463" y="1242"/>
                      </a:lnTo>
                      <a:lnTo>
                        <a:pt x="4463" y="1241"/>
                      </a:lnTo>
                      <a:lnTo>
                        <a:pt x="4464" y="1236"/>
                      </a:lnTo>
                      <a:lnTo>
                        <a:pt x="4464" y="1229"/>
                      </a:lnTo>
                      <a:lnTo>
                        <a:pt x="4465" y="1225"/>
                      </a:lnTo>
                      <a:lnTo>
                        <a:pt x="4465" y="1225"/>
                      </a:lnTo>
                      <a:lnTo>
                        <a:pt x="4465" y="1221"/>
                      </a:lnTo>
                      <a:lnTo>
                        <a:pt x="4466" y="1218"/>
                      </a:lnTo>
                      <a:lnTo>
                        <a:pt x="4466" y="1217"/>
                      </a:lnTo>
                      <a:lnTo>
                        <a:pt x="4467" y="1212"/>
                      </a:lnTo>
                      <a:lnTo>
                        <a:pt x="4467" y="1207"/>
                      </a:lnTo>
                      <a:lnTo>
                        <a:pt x="4467" y="1210"/>
                      </a:lnTo>
                      <a:lnTo>
                        <a:pt x="4468" y="1206"/>
                      </a:lnTo>
                      <a:lnTo>
                        <a:pt x="4468" y="1205"/>
                      </a:lnTo>
                      <a:lnTo>
                        <a:pt x="4469" y="1203"/>
                      </a:lnTo>
                      <a:lnTo>
                        <a:pt x="4469" y="1199"/>
                      </a:lnTo>
                      <a:lnTo>
                        <a:pt x="4469" y="1196"/>
                      </a:lnTo>
                      <a:lnTo>
                        <a:pt x="4470" y="1193"/>
                      </a:lnTo>
                      <a:lnTo>
                        <a:pt x="4470" y="1195"/>
                      </a:lnTo>
                      <a:lnTo>
                        <a:pt x="4471" y="1195"/>
                      </a:lnTo>
                      <a:lnTo>
                        <a:pt x="4471" y="1198"/>
                      </a:lnTo>
                      <a:lnTo>
                        <a:pt x="4471" y="1193"/>
                      </a:lnTo>
                      <a:lnTo>
                        <a:pt x="4472" y="1192"/>
                      </a:lnTo>
                      <a:lnTo>
                        <a:pt x="4472" y="1188"/>
                      </a:lnTo>
                      <a:lnTo>
                        <a:pt x="4473" y="1186"/>
                      </a:lnTo>
                      <a:lnTo>
                        <a:pt x="4473" y="1180"/>
                      </a:lnTo>
                      <a:lnTo>
                        <a:pt x="4473" y="1178"/>
                      </a:lnTo>
                      <a:lnTo>
                        <a:pt x="4474" y="1171"/>
                      </a:lnTo>
                      <a:lnTo>
                        <a:pt x="4474" y="1170"/>
                      </a:lnTo>
                      <a:lnTo>
                        <a:pt x="4475" y="1167"/>
                      </a:lnTo>
                      <a:lnTo>
                        <a:pt x="4475" y="1165"/>
                      </a:lnTo>
                      <a:lnTo>
                        <a:pt x="4475" y="1158"/>
                      </a:lnTo>
                      <a:lnTo>
                        <a:pt x="4476" y="1161"/>
                      </a:lnTo>
                      <a:lnTo>
                        <a:pt x="4476" y="1158"/>
                      </a:lnTo>
                      <a:lnTo>
                        <a:pt x="4477" y="1156"/>
                      </a:lnTo>
                      <a:lnTo>
                        <a:pt x="4477" y="1153"/>
                      </a:lnTo>
                      <a:lnTo>
                        <a:pt x="4478" y="1154"/>
                      </a:lnTo>
                      <a:lnTo>
                        <a:pt x="4478" y="1147"/>
                      </a:lnTo>
                      <a:lnTo>
                        <a:pt x="4478" y="1145"/>
                      </a:lnTo>
                      <a:lnTo>
                        <a:pt x="4479" y="1143"/>
                      </a:lnTo>
                      <a:lnTo>
                        <a:pt x="4479" y="1139"/>
                      </a:lnTo>
                      <a:lnTo>
                        <a:pt x="4480" y="1134"/>
                      </a:lnTo>
                      <a:lnTo>
                        <a:pt x="4480" y="1126"/>
                      </a:lnTo>
                      <a:lnTo>
                        <a:pt x="4480" y="1128"/>
                      </a:lnTo>
                      <a:lnTo>
                        <a:pt x="4481" y="1121"/>
                      </a:lnTo>
                      <a:lnTo>
                        <a:pt x="4481" y="1114"/>
                      </a:lnTo>
                      <a:lnTo>
                        <a:pt x="4482" y="1119"/>
                      </a:lnTo>
                      <a:lnTo>
                        <a:pt x="4482" y="1121"/>
                      </a:lnTo>
                      <a:lnTo>
                        <a:pt x="4482" y="1117"/>
                      </a:lnTo>
                      <a:lnTo>
                        <a:pt x="4483" y="1115"/>
                      </a:lnTo>
                      <a:lnTo>
                        <a:pt x="4483" y="1114"/>
                      </a:lnTo>
                      <a:lnTo>
                        <a:pt x="4484" y="1121"/>
                      </a:lnTo>
                      <a:lnTo>
                        <a:pt x="4484" y="1117"/>
                      </a:lnTo>
                      <a:lnTo>
                        <a:pt x="4484" y="1116"/>
                      </a:lnTo>
                      <a:lnTo>
                        <a:pt x="4485" y="1113"/>
                      </a:lnTo>
                      <a:lnTo>
                        <a:pt x="4485" y="1107"/>
                      </a:lnTo>
                      <a:lnTo>
                        <a:pt x="4486" y="1106"/>
                      </a:lnTo>
                      <a:lnTo>
                        <a:pt x="4486" y="1105"/>
                      </a:lnTo>
                      <a:lnTo>
                        <a:pt x="4486" y="1107"/>
                      </a:lnTo>
                      <a:lnTo>
                        <a:pt x="4487" y="1108"/>
                      </a:lnTo>
                      <a:lnTo>
                        <a:pt x="4487" y="1104"/>
                      </a:lnTo>
                      <a:lnTo>
                        <a:pt x="4488" y="1100"/>
                      </a:lnTo>
                      <a:lnTo>
                        <a:pt x="4488" y="1093"/>
                      </a:lnTo>
                      <a:lnTo>
                        <a:pt x="4488" y="1094"/>
                      </a:lnTo>
                      <a:lnTo>
                        <a:pt x="4489" y="1094"/>
                      </a:lnTo>
                      <a:lnTo>
                        <a:pt x="4489" y="1087"/>
                      </a:lnTo>
                      <a:lnTo>
                        <a:pt x="4490" y="1084"/>
                      </a:lnTo>
                      <a:lnTo>
                        <a:pt x="4490" y="1079"/>
                      </a:lnTo>
                      <a:lnTo>
                        <a:pt x="4490" y="1080"/>
                      </a:lnTo>
                      <a:lnTo>
                        <a:pt x="4491" y="1082"/>
                      </a:lnTo>
                      <a:lnTo>
                        <a:pt x="4491" y="1079"/>
                      </a:lnTo>
                      <a:lnTo>
                        <a:pt x="4492" y="1085"/>
                      </a:lnTo>
                      <a:lnTo>
                        <a:pt x="4492" y="1088"/>
                      </a:lnTo>
                      <a:lnTo>
                        <a:pt x="4492" y="1082"/>
                      </a:lnTo>
                      <a:lnTo>
                        <a:pt x="4493" y="1070"/>
                      </a:lnTo>
                      <a:lnTo>
                        <a:pt x="4493" y="1072"/>
                      </a:lnTo>
                      <a:lnTo>
                        <a:pt x="4494" y="1070"/>
                      </a:lnTo>
                      <a:lnTo>
                        <a:pt x="4494" y="1073"/>
                      </a:lnTo>
                      <a:lnTo>
                        <a:pt x="4494" y="1068"/>
                      </a:lnTo>
                      <a:lnTo>
                        <a:pt x="4495" y="1068"/>
                      </a:lnTo>
                      <a:lnTo>
                        <a:pt x="4495" y="1070"/>
                      </a:lnTo>
                      <a:lnTo>
                        <a:pt x="4496" y="1065"/>
                      </a:lnTo>
                      <a:lnTo>
                        <a:pt x="4496" y="1063"/>
                      </a:lnTo>
                      <a:lnTo>
                        <a:pt x="4496" y="1060"/>
                      </a:lnTo>
                      <a:lnTo>
                        <a:pt x="4497" y="1062"/>
                      </a:lnTo>
                      <a:lnTo>
                        <a:pt x="4497" y="1065"/>
                      </a:lnTo>
                      <a:lnTo>
                        <a:pt x="4498" y="1065"/>
                      </a:lnTo>
                      <a:lnTo>
                        <a:pt x="4498" y="1060"/>
                      </a:lnTo>
                      <a:lnTo>
                        <a:pt x="4498" y="1055"/>
                      </a:lnTo>
                      <a:lnTo>
                        <a:pt x="4499" y="1055"/>
                      </a:lnTo>
                      <a:lnTo>
                        <a:pt x="4499" y="1053"/>
                      </a:lnTo>
                      <a:lnTo>
                        <a:pt x="4500" y="1051"/>
                      </a:lnTo>
                      <a:lnTo>
                        <a:pt x="4500" y="1053"/>
                      </a:lnTo>
                      <a:lnTo>
                        <a:pt x="4500" y="1050"/>
                      </a:lnTo>
                      <a:lnTo>
                        <a:pt x="4501" y="1043"/>
                      </a:lnTo>
                      <a:lnTo>
                        <a:pt x="4501" y="1043"/>
                      </a:lnTo>
                      <a:lnTo>
                        <a:pt x="4502" y="1045"/>
                      </a:lnTo>
                      <a:lnTo>
                        <a:pt x="4502" y="1048"/>
                      </a:lnTo>
                      <a:lnTo>
                        <a:pt x="4502" y="1050"/>
                      </a:lnTo>
                      <a:lnTo>
                        <a:pt x="4503" y="1045"/>
                      </a:lnTo>
                      <a:lnTo>
                        <a:pt x="4503" y="1045"/>
                      </a:lnTo>
                      <a:lnTo>
                        <a:pt x="4504" y="1040"/>
                      </a:lnTo>
                      <a:lnTo>
                        <a:pt x="4504" y="1037"/>
                      </a:lnTo>
                      <a:lnTo>
                        <a:pt x="4504" y="1034"/>
                      </a:lnTo>
                      <a:lnTo>
                        <a:pt x="4505" y="1033"/>
                      </a:lnTo>
                      <a:lnTo>
                        <a:pt x="4505" y="1030"/>
                      </a:lnTo>
                      <a:lnTo>
                        <a:pt x="4506" y="1030"/>
                      </a:lnTo>
                      <a:lnTo>
                        <a:pt x="4506" y="1031"/>
                      </a:lnTo>
                      <a:lnTo>
                        <a:pt x="4506" y="1033"/>
                      </a:lnTo>
                      <a:lnTo>
                        <a:pt x="4507" y="1036"/>
                      </a:lnTo>
                      <a:lnTo>
                        <a:pt x="4507" y="1040"/>
                      </a:lnTo>
                      <a:lnTo>
                        <a:pt x="4508" y="1039"/>
                      </a:lnTo>
                      <a:lnTo>
                        <a:pt x="4508" y="1035"/>
                      </a:lnTo>
                      <a:lnTo>
                        <a:pt x="4508" y="1033"/>
                      </a:lnTo>
                      <a:lnTo>
                        <a:pt x="4509" y="1031"/>
                      </a:lnTo>
                      <a:lnTo>
                        <a:pt x="4509" y="1026"/>
                      </a:lnTo>
                      <a:lnTo>
                        <a:pt x="4510" y="1028"/>
                      </a:lnTo>
                      <a:lnTo>
                        <a:pt x="4510" y="1026"/>
                      </a:lnTo>
                      <a:lnTo>
                        <a:pt x="4510" y="1026"/>
                      </a:lnTo>
                      <a:lnTo>
                        <a:pt x="4511" y="1025"/>
                      </a:lnTo>
                      <a:lnTo>
                        <a:pt x="4511" y="1023"/>
                      </a:lnTo>
                      <a:lnTo>
                        <a:pt x="4512" y="1030"/>
                      </a:lnTo>
                      <a:lnTo>
                        <a:pt x="4512" y="1028"/>
                      </a:lnTo>
                      <a:lnTo>
                        <a:pt x="4512" y="1028"/>
                      </a:lnTo>
                      <a:lnTo>
                        <a:pt x="4513" y="1030"/>
                      </a:lnTo>
                      <a:lnTo>
                        <a:pt x="4513" y="1026"/>
                      </a:lnTo>
                      <a:lnTo>
                        <a:pt x="4514" y="1028"/>
                      </a:lnTo>
                      <a:lnTo>
                        <a:pt x="4514" y="1028"/>
                      </a:lnTo>
                      <a:lnTo>
                        <a:pt x="4514" y="1034"/>
                      </a:lnTo>
                      <a:lnTo>
                        <a:pt x="4515" y="1035"/>
                      </a:lnTo>
                      <a:lnTo>
                        <a:pt x="4515" y="1030"/>
                      </a:lnTo>
                      <a:lnTo>
                        <a:pt x="4516" y="1021"/>
                      </a:lnTo>
                      <a:lnTo>
                        <a:pt x="4516" y="1016"/>
                      </a:lnTo>
                      <a:lnTo>
                        <a:pt x="4516" y="1015"/>
                      </a:lnTo>
                      <a:lnTo>
                        <a:pt x="4517" y="1013"/>
                      </a:lnTo>
                      <a:lnTo>
                        <a:pt x="4517" y="1015"/>
                      </a:lnTo>
                      <a:lnTo>
                        <a:pt x="4518" y="1017"/>
                      </a:lnTo>
                      <a:lnTo>
                        <a:pt x="4518" y="1019"/>
                      </a:lnTo>
                      <a:lnTo>
                        <a:pt x="4518" y="1015"/>
                      </a:lnTo>
                      <a:lnTo>
                        <a:pt x="4519" y="1015"/>
                      </a:lnTo>
                      <a:lnTo>
                        <a:pt x="4519" y="1011"/>
                      </a:lnTo>
                      <a:lnTo>
                        <a:pt x="4520" y="1011"/>
                      </a:lnTo>
                      <a:lnTo>
                        <a:pt x="4520" y="1011"/>
                      </a:lnTo>
                      <a:lnTo>
                        <a:pt x="4520" y="1011"/>
                      </a:lnTo>
                      <a:lnTo>
                        <a:pt x="4521" y="1006"/>
                      </a:lnTo>
                      <a:lnTo>
                        <a:pt x="4521" y="1009"/>
                      </a:lnTo>
                      <a:lnTo>
                        <a:pt x="4522" y="1006"/>
                      </a:lnTo>
                      <a:lnTo>
                        <a:pt x="4522" y="1006"/>
                      </a:lnTo>
                      <a:lnTo>
                        <a:pt x="4522" y="1006"/>
                      </a:lnTo>
                      <a:lnTo>
                        <a:pt x="4523" y="1009"/>
                      </a:lnTo>
                      <a:lnTo>
                        <a:pt x="4523" y="1008"/>
                      </a:lnTo>
                      <a:lnTo>
                        <a:pt x="4524" y="1008"/>
                      </a:lnTo>
                      <a:lnTo>
                        <a:pt x="4524" y="999"/>
                      </a:lnTo>
                      <a:lnTo>
                        <a:pt x="4524" y="998"/>
                      </a:lnTo>
                      <a:lnTo>
                        <a:pt x="4525" y="996"/>
                      </a:lnTo>
                      <a:lnTo>
                        <a:pt x="4525" y="997"/>
                      </a:lnTo>
                      <a:lnTo>
                        <a:pt x="4526" y="1002"/>
                      </a:lnTo>
                      <a:lnTo>
                        <a:pt x="4526" y="1002"/>
                      </a:lnTo>
                      <a:lnTo>
                        <a:pt x="4526" y="996"/>
                      </a:lnTo>
                      <a:lnTo>
                        <a:pt x="4527" y="994"/>
                      </a:lnTo>
                      <a:lnTo>
                        <a:pt x="4527" y="997"/>
                      </a:lnTo>
                      <a:lnTo>
                        <a:pt x="4528" y="996"/>
                      </a:lnTo>
                      <a:lnTo>
                        <a:pt x="4528" y="996"/>
                      </a:lnTo>
                      <a:lnTo>
                        <a:pt x="4528" y="996"/>
                      </a:lnTo>
                      <a:lnTo>
                        <a:pt x="4529" y="991"/>
                      </a:lnTo>
                      <a:lnTo>
                        <a:pt x="4529" y="985"/>
                      </a:lnTo>
                      <a:lnTo>
                        <a:pt x="4530" y="985"/>
                      </a:lnTo>
                      <a:lnTo>
                        <a:pt x="4530" y="985"/>
                      </a:lnTo>
                      <a:lnTo>
                        <a:pt x="4530" y="989"/>
                      </a:lnTo>
                      <a:lnTo>
                        <a:pt x="4531" y="985"/>
                      </a:lnTo>
                      <a:lnTo>
                        <a:pt x="4531" y="986"/>
                      </a:lnTo>
                      <a:lnTo>
                        <a:pt x="4532" y="988"/>
                      </a:lnTo>
                      <a:lnTo>
                        <a:pt x="4532" y="986"/>
                      </a:lnTo>
                      <a:lnTo>
                        <a:pt x="4532" y="982"/>
                      </a:lnTo>
                      <a:lnTo>
                        <a:pt x="4533" y="984"/>
                      </a:lnTo>
                      <a:lnTo>
                        <a:pt x="4533" y="983"/>
                      </a:lnTo>
                      <a:lnTo>
                        <a:pt x="4534" y="987"/>
                      </a:lnTo>
                      <a:lnTo>
                        <a:pt x="4534" y="983"/>
                      </a:lnTo>
                      <a:lnTo>
                        <a:pt x="4534" y="976"/>
                      </a:lnTo>
                      <a:lnTo>
                        <a:pt x="4535" y="978"/>
                      </a:lnTo>
                      <a:lnTo>
                        <a:pt x="4535" y="982"/>
                      </a:lnTo>
                      <a:lnTo>
                        <a:pt x="4536" y="979"/>
                      </a:lnTo>
                      <a:lnTo>
                        <a:pt x="4536" y="976"/>
                      </a:lnTo>
                      <a:lnTo>
                        <a:pt x="4536" y="972"/>
                      </a:lnTo>
                      <a:lnTo>
                        <a:pt x="4537" y="974"/>
                      </a:lnTo>
                      <a:lnTo>
                        <a:pt x="4537" y="976"/>
                      </a:lnTo>
                      <a:lnTo>
                        <a:pt x="4538" y="979"/>
                      </a:lnTo>
                      <a:lnTo>
                        <a:pt x="4538" y="979"/>
                      </a:lnTo>
                      <a:lnTo>
                        <a:pt x="4538" y="978"/>
                      </a:lnTo>
                      <a:lnTo>
                        <a:pt x="4539" y="981"/>
                      </a:lnTo>
                      <a:lnTo>
                        <a:pt x="4539" y="978"/>
                      </a:lnTo>
                      <a:lnTo>
                        <a:pt x="4540" y="968"/>
                      </a:lnTo>
                      <a:lnTo>
                        <a:pt x="4540" y="966"/>
                      </a:lnTo>
                      <a:lnTo>
                        <a:pt x="4541" y="963"/>
                      </a:lnTo>
                      <a:lnTo>
                        <a:pt x="4541" y="966"/>
                      </a:lnTo>
                      <a:lnTo>
                        <a:pt x="4541" y="961"/>
                      </a:lnTo>
                      <a:lnTo>
                        <a:pt x="4542" y="965"/>
                      </a:lnTo>
                      <a:lnTo>
                        <a:pt x="4542" y="959"/>
                      </a:lnTo>
                      <a:lnTo>
                        <a:pt x="4543" y="957"/>
                      </a:lnTo>
                      <a:lnTo>
                        <a:pt x="4543" y="959"/>
                      </a:lnTo>
                      <a:lnTo>
                        <a:pt x="4543" y="959"/>
                      </a:lnTo>
                      <a:lnTo>
                        <a:pt x="4544" y="957"/>
                      </a:lnTo>
                      <a:lnTo>
                        <a:pt x="4544" y="959"/>
                      </a:lnTo>
                      <a:lnTo>
                        <a:pt x="4545" y="959"/>
                      </a:lnTo>
                      <a:lnTo>
                        <a:pt x="4545" y="954"/>
                      </a:lnTo>
                      <a:lnTo>
                        <a:pt x="4545" y="951"/>
                      </a:lnTo>
                      <a:lnTo>
                        <a:pt x="4546" y="951"/>
                      </a:lnTo>
                      <a:lnTo>
                        <a:pt x="4546" y="949"/>
                      </a:lnTo>
                      <a:lnTo>
                        <a:pt x="4547" y="949"/>
                      </a:lnTo>
                      <a:lnTo>
                        <a:pt x="4547" y="948"/>
                      </a:lnTo>
                      <a:lnTo>
                        <a:pt x="4547" y="942"/>
                      </a:lnTo>
                      <a:lnTo>
                        <a:pt x="4548" y="935"/>
                      </a:lnTo>
                      <a:lnTo>
                        <a:pt x="4548" y="932"/>
                      </a:lnTo>
                      <a:lnTo>
                        <a:pt x="4549" y="935"/>
                      </a:lnTo>
                      <a:lnTo>
                        <a:pt x="4549" y="942"/>
                      </a:lnTo>
                      <a:lnTo>
                        <a:pt x="4549" y="948"/>
                      </a:lnTo>
                      <a:lnTo>
                        <a:pt x="4550" y="949"/>
                      </a:lnTo>
                      <a:lnTo>
                        <a:pt x="4550" y="946"/>
                      </a:lnTo>
                      <a:lnTo>
                        <a:pt x="4551" y="944"/>
                      </a:lnTo>
                      <a:lnTo>
                        <a:pt x="4551" y="944"/>
                      </a:lnTo>
                      <a:lnTo>
                        <a:pt x="4551" y="942"/>
                      </a:lnTo>
                      <a:lnTo>
                        <a:pt x="4552" y="940"/>
                      </a:lnTo>
                      <a:lnTo>
                        <a:pt x="4552" y="939"/>
                      </a:lnTo>
                      <a:lnTo>
                        <a:pt x="4553" y="935"/>
                      </a:lnTo>
                      <a:lnTo>
                        <a:pt x="4553" y="932"/>
                      </a:lnTo>
                      <a:lnTo>
                        <a:pt x="4553" y="932"/>
                      </a:lnTo>
                      <a:lnTo>
                        <a:pt x="4554" y="932"/>
                      </a:lnTo>
                      <a:lnTo>
                        <a:pt x="4554" y="937"/>
                      </a:lnTo>
                      <a:lnTo>
                        <a:pt x="4555" y="937"/>
                      </a:lnTo>
                      <a:lnTo>
                        <a:pt x="4555" y="932"/>
                      </a:lnTo>
                      <a:lnTo>
                        <a:pt x="4555" y="928"/>
                      </a:lnTo>
                      <a:lnTo>
                        <a:pt x="4556" y="932"/>
                      </a:lnTo>
                      <a:lnTo>
                        <a:pt x="4556" y="927"/>
                      </a:lnTo>
                      <a:lnTo>
                        <a:pt x="4557" y="929"/>
                      </a:lnTo>
                      <a:lnTo>
                        <a:pt x="4557" y="930"/>
                      </a:lnTo>
                      <a:lnTo>
                        <a:pt x="4557" y="927"/>
                      </a:lnTo>
                      <a:lnTo>
                        <a:pt x="4558" y="924"/>
                      </a:lnTo>
                      <a:lnTo>
                        <a:pt x="4558" y="920"/>
                      </a:lnTo>
                      <a:lnTo>
                        <a:pt x="4559" y="925"/>
                      </a:lnTo>
                      <a:lnTo>
                        <a:pt x="4559" y="925"/>
                      </a:lnTo>
                      <a:lnTo>
                        <a:pt x="4559" y="922"/>
                      </a:lnTo>
                      <a:lnTo>
                        <a:pt x="4560" y="922"/>
                      </a:lnTo>
                      <a:lnTo>
                        <a:pt x="4560" y="920"/>
                      </a:lnTo>
                      <a:lnTo>
                        <a:pt x="4561" y="915"/>
                      </a:lnTo>
                      <a:lnTo>
                        <a:pt x="4561" y="913"/>
                      </a:lnTo>
                      <a:lnTo>
                        <a:pt x="4561" y="917"/>
                      </a:lnTo>
                      <a:lnTo>
                        <a:pt x="4562" y="915"/>
                      </a:lnTo>
                      <a:lnTo>
                        <a:pt x="4562" y="915"/>
                      </a:lnTo>
                      <a:lnTo>
                        <a:pt x="4563" y="911"/>
                      </a:lnTo>
                      <a:lnTo>
                        <a:pt x="4563" y="912"/>
                      </a:lnTo>
                      <a:lnTo>
                        <a:pt x="4563" y="905"/>
                      </a:lnTo>
                      <a:lnTo>
                        <a:pt x="4564" y="903"/>
                      </a:lnTo>
                      <a:lnTo>
                        <a:pt x="4564" y="907"/>
                      </a:lnTo>
                      <a:lnTo>
                        <a:pt x="4565" y="909"/>
                      </a:lnTo>
                      <a:lnTo>
                        <a:pt x="4565" y="912"/>
                      </a:lnTo>
                      <a:lnTo>
                        <a:pt x="4565" y="909"/>
                      </a:lnTo>
                      <a:lnTo>
                        <a:pt x="4566" y="903"/>
                      </a:lnTo>
                      <a:lnTo>
                        <a:pt x="4566" y="900"/>
                      </a:lnTo>
                      <a:lnTo>
                        <a:pt x="4567" y="900"/>
                      </a:lnTo>
                      <a:lnTo>
                        <a:pt x="4567" y="903"/>
                      </a:lnTo>
                      <a:lnTo>
                        <a:pt x="4567" y="902"/>
                      </a:lnTo>
                      <a:lnTo>
                        <a:pt x="4568" y="897"/>
                      </a:lnTo>
                      <a:lnTo>
                        <a:pt x="4568" y="897"/>
                      </a:lnTo>
                      <a:lnTo>
                        <a:pt x="4569" y="897"/>
                      </a:lnTo>
                      <a:lnTo>
                        <a:pt x="4569" y="898"/>
                      </a:lnTo>
                      <a:lnTo>
                        <a:pt x="4569" y="895"/>
                      </a:lnTo>
                      <a:lnTo>
                        <a:pt x="4570" y="901"/>
                      </a:lnTo>
                      <a:lnTo>
                        <a:pt x="4570" y="900"/>
                      </a:lnTo>
                      <a:lnTo>
                        <a:pt x="4571" y="893"/>
                      </a:lnTo>
                      <a:lnTo>
                        <a:pt x="4571" y="883"/>
                      </a:lnTo>
                      <a:lnTo>
                        <a:pt x="4571" y="878"/>
                      </a:lnTo>
                      <a:lnTo>
                        <a:pt x="4572" y="875"/>
                      </a:lnTo>
                      <a:lnTo>
                        <a:pt x="4572" y="880"/>
                      </a:lnTo>
                      <a:lnTo>
                        <a:pt x="4573" y="880"/>
                      </a:lnTo>
                      <a:lnTo>
                        <a:pt x="4573" y="881"/>
                      </a:lnTo>
                      <a:lnTo>
                        <a:pt x="4573" y="880"/>
                      </a:lnTo>
                      <a:lnTo>
                        <a:pt x="4574" y="881"/>
                      </a:lnTo>
                      <a:lnTo>
                        <a:pt x="4574" y="883"/>
                      </a:lnTo>
                      <a:lnTo>
                        <a:pt x="4575" y="883"/>
                      </a:lnTo>
                      <a:lnTo>
                        <a:pt x="4575" y="881"/>
                      </a:lnTo>
                      <a:lnTo>
                        <a:pt x="4575" y="881"/>
                      </a:lnTo>
                      <a:lnTo>
                        <a:pt x="4576" y="880"/>
                      </a:lnTo>
                      <a:lnTo>
                        <a:pt x="4576" y="878"/>
                      </a:lnTo>
                      <a:lnTo>
                        <a:pt x="4577" y="878"/>
                      </a:lnTo>
                      <a:lnTo>
                        <a:pt x="4577" y="880"/>
                      </a:lnTo>
                      <a:lnTo>
                        <a:pt x="4577" y="881"/>
                      </a:lnTo>
                      <a:lnTo>
                        <a:pt x="4578" y="880"/>
                      </a:lnTo>
                      <a:lnTo>
                        <a:pt x="4578" y="878"/>
                      </a:lnTo>
                      <a:lnTo>
                        <a:pt x="4579" y="878"/>
                      </a:lnTo>
                      <a:lnTo>
                        <a:pt x="4579" y="877"/>
                      </a:lnTo>
                      <a:lnTo>
                        <a:pt x="4579" y="876"/>
                      </a:lnTo>
                      <a:lnTo>
                        <a:pt x="4580" y="875"/>
                      </a:lnTo>
                      <a:lnTo>
                        <a:pt x="4580" y="875"/>
                      </a:lnTo>
                      <a:lnTo>
                        <a:pt x="4581" y="878"/>
                      </a:lnTo>
                      <a:lnTo>
                        <a:pt x="4581" y="881"/>
                      </a:lnTo>
                      <a:lnTo>
                        <a:pt x="4581" y="883"/>
                      </a:lnTo>
                      <a:lnTo>
                        <a:pt x="4582" y="876"/>
                      </a:lnTo>
                      <a:lnTo>
                        <a:pt x="4582" y="874"/>
                      </a:lnTo>
                      <a:lnTo>
                        <a:pt x="4583" y="870"/>
                      </a:lnTo>
                      <a:lnTo>
                        <a:pt x="4583" y="868"/>
                      </a:lnTo>
                      <a:lnTo>
                        <a:pt x="4583" y="861"/>
                      </a:lnTo>
                      <a:lnTo>
                        <a:pt x="4584" y="861"/>
                      </a:lnTo>
                      <a:lnTo>
                        <a:pt x="4584" y="863"/>
                      </a:lnTo>
                      <a:lnTo>
                        <a:pt x="4585" y="866"/>
                      </a:lnTo>
                      <a:lnTo>
                        <a:pt x="4585" y="863"/>
                      </a:lnTo>
                      <a:lnTo>
                        <a:pt x="4585" y="868"/>
                      </a:lnTo>
                      <a:lnTo>
                        <a:pt x="4586" y="869"/>
                      </a:lnTo>
                      <a:lnTo>
                        <a:pt x="4586" y="861"/>
                      </a:lnTo>
                      <a:lnTo>
                        <a:pt x="4587" y="855"/>
                      </a:lnTo>
                      <a:lnTo>
                        <a:pt x="4587" y="855"/>
                      </a:lnTo>
                      <a:lnTo>
                        <a:pt x="4587" y="856"/>
                      </a:lnTo>
                      <a:lnTo>
                        <a:pt x="4588" y="858"/>
                      </a:lnTo>
                      <a:lnTo>
                        <a:pt x="4588" y="858"/>
                      </a:lnTo>
                      <a:lnTo>
                        <a:pt x="4589" y="858"/>
                      </a:lnTo>
                      <a:lnTo>
                        <a:pt x="4589" y="854"/>
                      </a:lnTo>
                      <a:lnTo>
                        <a:pt x="4589" y="855"/>
                      </a:lnTo>
                      <a:lnTo>
                        <a:pt x="4590" y="858"/>
                      </a:lnTo>
                      <a:lnTo>
                        <a:pt x="4590" y="852"/>
                      </a:lnTo>
                      <a:lnTo>
                        <a:pt x="4591" y="853"/>
                      </a:lnTo>
                      <a:lnTo>
                        <a:pt x="4591" y="859"/>
                      </a:lnTo>
                      <a:lnTo>
                        <a:pt x="4591" y="853"/>
                      </a:lnTo>
                      <a:lnTo>
                        <a:pt x="4592" y="849"/>
                      </a:lnTo>
                      <a:lnTo>
                        <a:pt x="4592" y="844"/>
                      </a:lnTo>
                      <a:lnTo>
                        <a:pt x="4593" y="849"/>
                      </a:lnTo>
                      <a:lnTo>
                        <a:pt x="4593" y="849"/>
                      </a:lnTo>
                      <a:lnTo>
                        <a:pt x="4593" y="849"/>
                      </a:lnTo>
                      <a:lnTo>
                        <a:pt x="4594" y="849"/>
                      </a:lnTo>
                      <a:lnTo>
                        <a:pt x="4594" y="851"/>
                      </a:lnTo>
                      <a:lnTo>
                        <a:pt x="4595" y="841"/>
                      </a:lnTo>
                      <a:lnTo>
                        <a:pt x="4595" y="840"/>
                      </a:lnTo>
                      <a:lnTo>
                        <a:pt x="4595" y="841"/>
                      </a:lnTo>
                      <a:lnTo>
                        <a:pt x="4596" y="846"/>
                      </a:lnTo>
                      <a:lnTo>
                        <a:pt x="4596" y="846"/>
                      </a:lnTo>
                      <a:lnTo>
                        <a:pt x="4597" y="839"/>
                      </a:lnTo>
                      <a:lnTo>
                        <a:pt x="4597" y="837"/>
                      </a:lnTo>
                      <a:lnTo>
                        <a:pt x="4597" y="835"/>
                      </a:lnTo>
                      <a:lnTo>
                        <a:pt x="4598" y="839"/>
                      </a:lnTo>
                      <a:lnTo>
                        <a:pt x="4598" y="839"/>
                      </a:lnTo>
                      <a:lnTo>
                        <a:pt x="4599" y="837"/>
                      </a:lnTo>
                      <a:lnTo>
                        <a:pt x="4599" y="837"/>
                      </a:lnTo>
                      <a:lnTo>
                        <a:pt x="4599" y="841"/>
                      </a:lnTo>
                      <a:lnTo>
                        <a:pt x="4600" y="840"/>
                      </a:lnTo>
                      <a:lnTo>
                        <a:pt x="4600" y="840"/>
                      </a:lnTo>
                      <a:lnTo>
                        <a:pt x="4601" y="839"/>
                      </a:lnTo>
                      <a:lnTo>
                        <a:pt x="4601" y="840"/>
                      </a:lnTo>
                      <a:lnTo>
                        <a:pt x="4601" y="836"/>
                      </a:lnTo>
                      <a:lnTo>
                        <a:pt x="4602" y="833"/>
                      </a:lnTo>
                      <a:lnTo>
                        <a:pt x="4602" y="831"/>
                      </a:lnTo>
                      <a:lnTo>
                        <a:pt x="4603" y="829"/>
                      </a:lnTo>
                      <a:lnTo>
                        <a:pt x="4603" y="831"/>
                      </a:lnTo>
                      <a:lnTo>
                        <a:pt x="4604" y="833"/>
                      </a:lnTo>
                      <a:lnTo>
                        <a:pt x="4604" y="834"/>
                      </a:lnTo>
                      <a:lnTo>
                        <a:pt x="4604" y="838"/>
                      </a:lnTo>
                      <a:lnTo>
                        <a:pt x="4605" y="838"/>
                      </a:lnTo>
                      <a:lnTo>
                        <a:pt x="4605" y="839"/>
                      </a:lnTo>
                      <a:lnTo>
                        <a:pt x="4606" y="841"/>
                      </a:lnTo>
                      <a:lnTo>
                        <a:pt x="4606" y="840"/>
                      </a:lnTo>
                      <a:lnTo>
                        <a:pt x="4606" y="833"/>
                      </a:lnTo>
                      <a:lnTo>
                        <a:pt x="4607" y="835"/>
                      </a:lnTo>
                      <a:lnTo>
                        <a:pt x="4607" y="831"/>
                      </a:lnTo>
                      <a:lnTo>
                        <a:pt x="4608" y="829"/>
                      </a:lnTo>
                      <a:lnTo>
                        <a:pt x="4608" y="826"/>
                      </a:lnTo>
                      <a:lnTo>
                        <a:pt x="4608" y="827"/>
                      </a:lnTo>
                      <a:lnTo>
                        <a:pt x="4609" y="829"/>
                      </a:lnTo>
                      <a:lnTo>
                        <a:pt x="4609" y="823"/>
                      </a:lnTo>
                      <a:lnTo>
                        <a:pt x="4610" y="821"/>
                      </a:lnTo>
                      <a:lnTo>
                        <a:pt x="4610" y="822"/>
                      </a:lnTo>
                      <a:lnTo>
                        <a:pt x="4610" y="819"/>
                      </a:lnTo>
                      <a:lnTo>
                        <a:pt x="4611" y="817"/>
                      </a:lnTo>
                      <a:lnTo>
                        <a:pt x="4611" y="820"/>
                      </a:lnTo>
                      <a:lnTo>
                        <a:pt x="4612" y="820"/>
                      </a:lnTo>
                      <a:lnTo>
                        <a:pt x="4612" y="821"/>
                      </a:lnTo>
                      <a:lnTo>
                        <a:pt x="4612" y="818"/>
                      </a:lnTo>
                      <a:lnTo>
                        <a:pt x="4613" y="814"/>
                      </a:lnTo>
                      <a:lnTo>
                        <a:pt x="4613" y="817"/>
                      </a:lnTo>
                      <a:lnTo>
                        <a:pt x="4614" y="814"/>
                      </a:lnTo>
                      <a:lnTo>
                        <a:pt x="4614" y="814"/>
                      </a:lnTo>
                      <a:lnTo>
                        <a:pt x="4614" y="806"/>
                      </a:lnTo>
                      <a:lnTo>
                        <a:pt x="4615" y="800"/>
                      </a:lnTo>
                      <a:lnTo>
                        <a:pt x="4615" y="802"/>
                      </a:lnTo>
                      <a:lnTo>
                        <a:pt x="4616" y="805"/>
                      </a:lnTo>
                      <a:lnTo>
                        <a:pt x="4616" y="812"/>
                      </a:lnTo>
                      <a:lnTo>
                        <a:pt x="4616" y="815"/>
                      </a:lnTo>
                      <a:lnTo>
                        <a:pt x="4617" y="818"/>
                      </a:lnTo>
                      <a:lnTo>
                        <a:pt x="4617" y="817"/>
                      </a:lnTo>
                      <a:lnTo>
                        <a:pt x="4618" y="814"/>
                      </a:lnTo>
                      <a:lnTo>
                        <a:pt x="4618" y="806"/>
                      </a:lnTo>
                      <a:lnTo>
                        <a:pt x="4618" y="809"/>
                      </a:lnTo>
                      <a:lnTo>
                        <a:pt x="4619" y="807"/>
                      </a:lnTo>
                      <a:lnTo>
                        <a:pt x="4619" y="814"/>
                      </a:lnTo>
                      <a:lnTo>
                        <a:pt x="4620" y="811"/>
                      </a:lnTo>
                      <a:lnTo>
                        <a:pt x="4620" y="814"/>
                      </a:lnTo>
                      <a:lnTo>
                        <a:pt x="4620" y="815"/>
                      </a:lnTo>
                      <a:lnTo>
                        <a:pt x="4621" y="807"/>
                      </a:lnTo>
                      <a:lnTo>
                        <a:pt x="4621" y="809"/>
                      </a:lnTo>
                      <a:lnTo>
                        <a:pt x="4622" y="809"/>
                      </a:lnTo>
                      <a:lnTo>
                        <a:pt x="4622" y="807"/>
                      </a:lnTo>
                      <a:lnTo>
                        <a:pt x="4622" y="810"/>
                      </a:lnTo>
                      <a:lnTo>
                        <a:pt x="4623" y="807"/>
                      </a:lnTo>
                      <a:lnTo>
                        <a:pt x="4623" y="806"/>
                      </a:lnTo>
                      <a:lnTo>
                        <a:pt x="4624" y="804"/>
                      </a:lnTo>
                      <a:lnTo>
                        <a:pt x="4624" y="804"/>
                      </a:lnTo>
                      <a:lnTo>
                        <a:pt x="4624" y="803"/>
                      </a:lnTo>
                      <a:lnTo>
                        <a:pt x="4625" y="806"/>
                      </a:lnTo>
                      <a:lnTo>
                        <a:pt x="4625" y="803"/>
                      </a:lnTo>
                      <a:lnTo>
                        <a:pt x="4626" y="807"/>
                      </a:lnTo>
                      <a:lnTo>
                        <a:pt x="4626" y="802"/>
                      </a:lnTo>
                      <a:lnTo>
                        <a:pt x="4626" y="799"/>
                      </a:lnTo>
                      <a:lnTo>
                        <a:pt x="4627" y="801"/>
                      </a:lnTo>
                      <a:lnTo>
                        <a:pt x="4627" y="802"/>
                      </a:lnTo>
                      <a:lnTo>
                        <a:pt x="4628" y="806"/>
                      </a:lnTo>
                      <a:lnTo>
                        <a:pt x="4628" y="804"/>
                      </a:lnTo>
                      <a:lnTo>
                        <a:pt x="4628" y="802"/>
                      </a:lnTo>
                      <a:lnTo>
                        <a:pt x="4629" y="796"/>
                      </a:lnTo>
                      <a:lnTo>
                        <a:pt x="4629" y="796"/>
                      </a:lnTo>
                      <a:lnTo>
                        <a:pt x="4630" y="798"/>
                      </a:lnTo>
                      <a:lnTo>
                        <a:pt x="4630" y="796"/>
                      </a:lnTo>
                      <a:lnTo>
                        <a:pt x="4630" y="795"/>
                      </a:lnTo>
                      <a:lnTo>
                        <a:pt x="4631" y="792"/>
                      </a:lnTo>
                      <a:lnTo>
                        <a:pt x="4631" y="792"/>
                      </a:lnTo>
                      <a:lnTo>
                        <a:pt x="4632" y="794"/>
                      </a:lnTo>
                      <a:lnTo>
                        <a:pt x="4632" y="794"/>
                      </a:lnTo>
                      <a:lnTo>
                        <a:pt x="4632" y="801"/>
                      </a:lnTo>
                      <a:lnTo>
                        <a:pt x="4633" y="803"/>
                      </a:lnTo>
                      <a:lnTo>
                        <a:pt x="4633" y="795"/>
                      </a:lnTo>
                      <a:lnTo>
                        <a:pt x="4634" y="787"/>
                      </a:lnTo>
                      <a:lnTo>
                        <a:pt x="4634" y="793"/>
                      </a:lnTo>
                      <a:lnTo>
                        <a:pt x="4634" y="792"/>
                      </a:lnTo>
                      <a:lnTo>
                        <a:pt x="4635" y="796"/>
                      </a:lnTo>
                      <a:lnTo>
                        <a:pt x="4635" y="794"/>
                      </a:lnTo>
                      <a:lnTo>
                        <a:pt x="4636" y="794"/>
                      </a:lnTo>
                      <a:lnTo>
                        <a:pt x="4636" y="792"/>
                      </a:lnTo>
                      <a:lnTo>
                        <a:pt x="4636" y="785"/>
                      </a:lnTo>
                      <a:lnTo>
                        <a:pt x="4637" y="790"/>
                      </a:lnTo>
                      <a:lnTo>
                        <a:pt x="4637" y="792"/>
                      </a:lnTo>
                      <a:lnTo>
                        <a:pt x="4638" y="785"/>
                      </a:lnTo>
                      <a:lnTo>
                        <a:pt x="4638" y="786"/>
                      </a:lnTo>
                      <a:lnTo>
                        <a:pt x="4638" y="782"/>
                      </a:lnTo>
                      <a:lnTo>
                        <a:pt x="4639" y="780"/>
                      </a:lnTo>
                      <a:lnTo>
                        <a:pt x="4639" y="779"/>
                      </a:lnTo>
                      <a:lnTo>
                        <a:pt x="4640" y="780"/>
                      </a:lnTo>
                      <a:lnTo>
                        <a:pt x="4640" y="782"/>
                      </a:lnTo>
                      <a:lnTo>
                        <a:pt x="4640" y="784"/>
                      </a:lnTo>
                      <a:lnTo>
                        <a:pt x="4641" y="784"/>
                      </a:lnTo>
                      <a:lnTo>
                        <a:pt x="4641" y="781"/>
                      </a:lnTo>
                      <a:lnTo>
                        <a:pt x="4642" y="781"/>
                      </a:lnTo>
                      <a:lnTo>
                        <a:pt x="4642" y="781"/>
                      </a:lnTo>
                      <a:lnTo>
                        <a:pt x="4642" y="787"/>
                      </a:lnTo>
                      <a:lnTo>
                        <a:pt x="4643" y="785"/>
                      </a:lnTo>
                      <a:lnTo>
                        <a:pt x="4643" y="787"/>
                      </a:lnTo>
                      <a:lnTo>
                        <a:pt x="4644" y="786"/>
                      </a:lnTo>
                      <a:lnTo>
                        <a:pt x="4644" y="785"/>
                      </a:lnTo>
                      <a:lnTo>
                        <a:pt x="4644" y="781"/>
                      </a:lnTo>
                      <a:lnTo>
                        <a:pt x="4645" y="785"/>
                      </a:lnTo>
                      <a:lnTo>
                        <a:pt x="4645" y="783"/>
                      </a:lnTo>
                      <a:lnTo>
                        <a:pt x="4646" y="780"/>
                      </a:lnTo>
                      <a:lnTo>
                        <a:pt x="4646" y="777"/>
                      </a:lnTo>
                      <a:lnTo>
                        <a:pt x="4646" y="777"/>
                      </a:lnTo>
                      <a:lnTo>
                        <a:pt x="4647" y="778"/>
                      </a:lnTo>
                      <a:lnTo>
                        <a:pt x="4647" y="786"/>
                      </a:lnTo>
                      <a:lnTo>
                        <a:pt x="4648" y="792"/>
                      </a:lnTo>
                      <a:lnTo>
                        <a:pt x="4648" y="792"/>
                      </a:lnTo>
                      <a:lnTo>
                        <a:pt x="4648" y="795"/>
                      </a:lnTo>
                      <a:lnTo>
                        <a:pt x="4649" y="785"/>
                      </a:lnTo>
                      <a:lnTo>
                        <a:pt x="4649" y="778"/>
                      </a:lnTo>
                      <a:lnTo>
                        <a:pt x="4650" y="777"/>
                      </a:lnTo>
                      <a:lnTo>
                        <a:pt x="4650" y="775"/>
                      </a:lnTo>
                      <a:lnTo>
                        <a:pt x="4650" y="777"/>
                      </a:lnTo>
                      <a:lnTo>
                        <a:pt x="4651" y="777"/>
                      </a:lnTo>
                      <a:lnTo>
                        <a:pt x="4651" y="775"/>
                      </a:lnTo>
                      <a:lnTo>
                        <a:pt x="4652" y="772"/>
                      </a:lnTo>
                      <a:lnTo>
                        <a:pt x="4652" y="769"/>
                      </a:lnTo>
                      <a:lnTo>
                        <a:pt x="4652" y="772"/>
                      </a:lnTo>
                      <a:lnTo>
                        <a:pt x="4653" y="779"/>
                      </a:lnTo>
                      <a:lnTo>
                        <a:pt x="4653" y="777"/>
                      </a:lnTo>
                      <a:lnTo>
                        <a:pt x="4654" y="781"/>
                      </a:lnTo>
                      <a:lnTo>
                        <a:pt x="4654" y="778"/>
                      </a:lnTo>
                      <a:lnTo>
                        <a:pt x="4654" y="777"/>
                      </a:lnTo>
                      <a:lnTo>
                        <a:pt x="4655" y="772"/>
                      </a:lnTo>
                      <a:lnTo>
                        <a:pt x="4655" y="777"/>
                      </a:lnTo>
                      <a:lnTo>
                        <a:pt x="4656" y="777"/>
                      </a:lnTo>
                      <a:lnTo>
                        <a:pt x="4656" y="775"/>
                      </a:lnTo>
                      <a:lnTo>
                        <a:pt x="4656" y="772"/>
                      </a:lnTo>
                      <a:lnTo>
                        <a:pt x="4657" y="770"/>
                      </a:lnTo>
                      <a:lnTo>
                        <a:pt x="4657" y="765"/>
                      </a:lnTo>
                      <a:lnTo>
                        <a:pt x="4658" y="765"/>
                      </a:lnTo>
                      <a:lnTo>
                        <a:pt x="4658" y="772"/>
                      </a:lnTo>
                      <a:lnTo>
                        <a:pt x="4658" y="772"/>
                      </a:lnTo>
                      <a:lnTo>
                        <a:pt x="4659" y="777"/>
                      </a:lnTo>
                      <a:lnTo>
                        <a:pt x="4659" y="772"/>
                      </a:lnTo>
                      <a:lnTo>
                        <a:pt x="4660" y="772"/>
                      </a:lnTo>
                      <a:lnTo>
                        <a:pt x="4660" y="770"/>
                      </a:lnTo>
                      <a:lnTo>
                        <a:pt x="4660" y="770"/>
                      </a:lnTo>
                      <a:lnTo>
                        <a:pt x="4661" y="773"/>
                      </a:lnTo>
                      <a:lnTo>
                        <a:pt x="4661" y="772"/>
                      </a:lnTo>
                      <a:lnTo>
                        <a:pt x="4662" y="777"/>
                      </a:lnTo>
                      <a:lnTo>
                        <a:pt x="4662" y="770"/>
                      </a:lnTo>
                      <a:lnTo>
                        <a:pt x="4662" y="768"/>
                      </a:lnTo>
                      <a:lnTo>
                        <a:pt x="4663" y="766"/>
                      </a:lnTo>
                      <a:lnTo>
                        <a:pt x="4663" y="764"/>
                      </a:lnTo>
                      <a:lnTo>
                        <a:pt x="4664" y="769"/>
                      </a:lnTo>
                      <a:lnTo>
                        <a:pt x="4664" y="772"/>
                      </a:lnTo>
                      <a:lnTo>
                        <a:pt x="4664" y="764"/>
                      </a:lnTo>
                      <a:lnTo>
                        <a:pt x="4665" y="764"/>
                      </a:lnTo>
                      <a:lnTo>
                        <a:pt x="4665" y="766"/>
                      </a:lnTo>
                      <a:lnTo>
                        <a:pt x="4666" y="765"/>
                      </a:lnTo>
                      <a:lnTo>
                        <a:pt x="4666" y="765"/>
                      </a:lnTo>
                      <a:lnTo>
                        <a:pt x="4667" y="763"/>
                      </a:lnTo>
                      <a:lnTo>
                        <a:pt x="4667" y="766"/>
                      </a:lnTo>
                      <a:lnTo>
                        <a:pt x="4667" y="762"/>
                      </a:lnTo>
                      <a:lnTo>
                        <a:pt x="4668" y="760"/>
                      </a:lnTo>
                      <a:lnTo>
                        <a:pt x="4668" y="765"/>
                      </a:lnTo>
                      <a:lnTo>
                        <a:pt x="4669" y="767"/>
                      </a:lnTo>
                      <a:lnTo>
                        <a:pt x="4669" y="762"/>
                      </a:lnTo>
                      <a:lnTo>
                        <a:pt x="4669" y="767"/>
                      </a:lnTo>
                      <a:lnTo>
                        <a:pt x="4670" y="760"/>
                      </a:lnTo>
                      <a:lnTo>
                        <a:pt x="4670" y="755"/>
                      </a:lnTo>
                      <a:lnTo>
                        <a:pt x="4671" y="757"/>
                      </a:lnTo>
                      <a:lnTo>
                        <a:pt x="4671" y="766"/>
                      </a:lnTo>
                      <a:lnTo>
                        <a:pt x="4671" y="769"/>
                      </a:lnTo>
                      <a:lnTo>
                        <a:pt x="4672" y="772"/>
                      </a:lnTo>
                      <a:lnTo>
                        <a:pt x="4672" y="772"/>
                      </a:lnTo>
                      <a:lnTo>
                        <a:pt x="4673" y="770"/>
                      </a:lnTo>
                      <a:lnTo>
                        <a:pt x="4673" y="768"/>
                      </a:lnTo>
                      <a:lnTo>
                        <a:pt x="4673" y="764"/>
                      </a:lnTo>
                      <a:lnTo>
                        <a:pt x="4674" y="763"/>
                      </a:lnTo>
                      <a:lnTo>
                        <a:pt x="4674" y="764"/>
                      </a:lnTo>
                      <a:lnTo>
                        <a:pt x="4675" y="767"/>
                      </a:lnTo>
                      <a:lnTo>
                        <a:pt x="4675" y="761"/>
                      </a:lnTo>
                      <a:lnTo>
                        <a:pt x="4675" y="757"/>
                      </a:lnTo>
                      <a:lnTo>
                        <a:pt x="4676" y="755"/>
                      </a:lnTo>
                      <a:lnTo>
                        <a:pt x="4676" y="757"/>
                      </a:lnTo>
                      <a:lnTo>
                        <a:pt x="4677" y="760"/>
                      </a:lnTo>
                      <a:lnTo>
                        <a:pt x="4677" y="755"/>
                      </a:lnTo>
                      <a:lnTo>
                        <a:pt x="4677" y="755"/>
                      </a:lnTo>
                      <a:lnTo>
                        <a:pt x="4678" y="752"/>
                      </a:lnTo>
                      <a:lnTo>
                        <a:pt x="4678" y="749"/>
                      </a:lnTo>
                      <a:lnTo>
                        <a:pt x="4679" y="752"/>
                      </a:lnTo>
                      <a:lnTo>
                        <a:pt x="4679" y="750"/>
                      </a:lnTo>
                      <a:lnTo>
                        <a:pt x="4679" y="755"/>
                      </a:lnTo>
                      <a:lnTo>
                        <a:pt x="4680" y="755"/>
                      </a:lnTo>
                      <a:lnTo>
                        <a:pt x="4680" y="749"/>
                      </a:lnTo>
                      <a:lnTo>
                        <a:pt x="4681" y="742"/>
                      </a:lnTo>
                      <a:lnTo>
                        <a:pt x="4681" y="742"/>
                      </a:lnTo>
                      <a:lnTo>
                        <a:pt x="4681" y="739"/>
                      </a:lnTo>
                      <a:lnTo>
                        <a:pt x="4682" y="742"/>
                      </a:lnTo>
                      <a:lnTo>
                        <a:pt x="4682" y="745"/>
                      </a:lnTo>
                      <a:lnTo>
                        <a:pt x="4683" y="746"/>
                      </a:lnTo>
                      <a:lnTo>
                        <a:pt x="4683" y="750"/>
                      </a:lnTo>
                      <a:lnTo>
                        <a:pt x="4683" y="749"/>
                      </a:lnTo>
                      <a:lnTo>
                        <a:pt x="4684" y="753"/>
                      </a:lnTo>
                      <a:lnTo>
                        <a:pt x="4684" y="755"/>
                      </a:lnTo>
                      <a:lnTo>
                        <a:pt x="4685" y="750"/>
                      </a:lnTo>
                      <a:lnTo>
                        <a:pt x="4685" y="755"/>
                      </a:lnTo>
                      <a:lnTo>
                        <a:pt x="4685" y="750"/>
                      </a:lnTo>
                      <a:lnTo>
                        <a:pt x="4686" y="748"/>
                      </a:lnTo>
                      <a:lnTo>
                        <a:pt x="4686" y="749"/>
                      </a:lnTo>
                      <a:lnTo>
                        <a:pt x="4687" y="752"/>
                      </a:lnTo>
                      <a:lnTo>
                        <a:pt x="4687" y="749"/>
                      </a:lnTo>
                      <a:lnTo>
                        <a:pt x="4687" y="746"/>
                      </a:lnTo>
                      <a:lnTo>
                        <a:pt x="4688" y="745"/>
                      </a:lnTo>
                      <a:lnTo>
                        <a:pt x="4688" y="748"/>
                      </a:lnTo>
                      <a:lnTo>
                        <a:pt x="4689" y="749"/>
                      </a:lnTo>
                      <a:lnTo>
                        <a:pt x="4689" y="746"/>
                      </a:lnTo>
                      <a:lnTo>
                        <a:pt x="4689" y="748"/>
                      </a:lnTo>
                      <a:lnTo>
                        <a:pt x="4690" y="748"/>
                      </a:lnTo>
                      <a:lnTo>
                        <a:pt x="4690" y="753"/>
                      </a:lnTo>
                      <a:lnTo>
                        <a:pt x="4691" y="750"/>
                      </a:lnTo>
                      <a:lnTo>
                        <a:pt x="4691" y="749"/>
                      </a:lnTo>
                      <a:lnTo>
                        <a:pt x="4691" y="748"/>
                      </a:lnTo>
                      <a:lnTo>
                        <a:pt x="4692" y="750"/>
                      </a:lnTo>
                      <a:lnTo>
                        <a:pt x="4692" y="750"/>
                      </a:lnTo>
                      <a:lnTo>
                        <a:pt x="4693" y="748"/>
                      </a:lnTo>
                      <a:lnTo>
                        <a:pt x="4693" y="745"/>
                      </a:lnTo>
                      <a:lnTo>
                        <a:pt x="4693" y="746"/>
                      </a:lnTo>
                      <a:lnTo>
                        <a:pt x="4694" y="746"/>
                      </a:lnTo>
                      <a:lnTo>
                        <a:pt x="4694" y="745"/>
                      </a:lnTo>
                      <a:lnTo>
                        <a:pt x="4695" y="749"/>
                      </a:lnTo>
                      <a:lnTo>
                        <a:pt x="4695" y="750"/>
                      </a:lnTo>
                      <a:lnTo>
                        <a:pt x="4695" y="753"/>
                      </a:lnTo>
                      <a:lnTo>
                        <a:pt x="4696" y="749"/>
                      </a:lnTo>
                      <a:lnTo>
                        <a:pt x="4696" y="747"/>
                      </a:lnTo>
                      <a:lnTo>
                        <a:pt x="4697" y="750"/>
                      </a:lnTo>
                      <a:lnTo>
                        <a:pt x="4697" y="748"/>
                      </a:lnTo>
                      <a:lnTo>
                        <a:pt x="4697" y="750"/>
                      </a:lnTo>
                      <a:lnTo>
                        <a:pt x="4698" y="750"/>
                      </a:lnTo>
                      <a:lnTo>
                        <a:pt x="4698" y="750"/>
                      </a:lnTo>
                      <a:lnTo>
                        <a:pt x="4699" y="744"/>
                      </a:lnTo>
                      <a:lnTo>
                        <a:pt x="4699" y="744"/>
                      </a:lnTo>
                      <a:lnTo>
                        <a:pt x="4699" y="747"/>
                      </a:lnTo>
                      <a:lnTo>
                        <a:pt x="4700" y="745"/>
                      </a:lnTo>
                      <a:lnTo>
                        <a:pt x="4700" y="744"/>
                      </a:lnTo>
                      <a:lnTo>
                        <a:pt x="4701" y="750"/>
                      </a:lnTo>
                      <a:lnTo>
                        <a:pt x="4701" y="745"/>
                      </a:lnTo>
                      <a:lnTo>
                        <a:pt x="4701" y="742"/>
                      </a:lnTo>
                      <a:lnTo>
                        <a:pt x="4702" y="741"/>
                      </a:lnTo>
                      <a:lnTo>
                        <a:pt x="4702" y="743"/>
                      </a:lnTo>
                      <a:lnTo>
                        <a:pt x="4703" y="745"/>
                      </a:lnTo>
                      <a:lnTo>
                        <a:pt x="4703" y="748"/>
                      </a:lnTo>
                      <a:lnTo>
                        <a:pt x="4703" y="750"/>
                      </a:lnTo>
                      <a:lnTo>
                        <a:pt x="4704" y="748"/>
                      </a:lnTo>
                      <a:lnTo>
                        <a:pt x="4704" y="743"/>
                      </a:lnTo>
                      <a:lnTo>
                        <a:pt x="4705" y="735"/>
                      </a:lnTo>
                      <a:lnTo>
                        <a:pt x="4705" y="735"/>
                      </a:lnTo>
                      <a:lnTo>
                        <a:pt x="4705" y="735"/>
                      </a:lnTo>
                      <a:lnTo>
                        <a:pt x="4706" y="740"/>
                      </a:lnTo>
                      <a:lnTo>
                        <a:pt x="4706" y="738"/>
                      </a:lnTo>
                      <a:lnTo>
                        <a:pt x="4707" y="739"/>
                      </a:lnTo>
                      <a:lnTo>
                        <a:pt x="4707" y="742"/>
                      </a:lnTo>
                      <a:lnTo>
                        <a:pt x="4707" y="747"/>
                      </a:lnTo>
                      <a:lnTo>
                        <a:pt x="4708" y="741"/>
                      </a:lnTo>
                      <a:lnTo>
                        <a:pt x="4708" y="739"/>
                      </a:lnTo>
                      <a:lnTo>
                        <a:pt x="4709" y="735"/>
                      </a:lnTo>
                      <a:lnTo>
                        <a:pt x="4709" y="736"/>
                      </a:lnTo>
                      <a:lnTo>
                        <a:pt x="4709" y="742"/>
                      </a:lnTo>
                      <a:lnTo>
                        <a:pt x="4710" y="746"/>
                      </a:lnTo>
                      <a:lnTo>
                        <a:pt x="4710" y="743"/>
                      </a:lnTo>
                      <a:lnTo>
                        <a:pt x="4711" y="744"/>
                      </a:lnTo>
                      <a:lnTo>
                        <a:pt x="4711" y="750"/>
                      </a:lnTo>
                      <a:lnTo>
                        <a:pt x="4711" y="741"/>
                      </a:lnTo>
                      <a:lnTo>
                        <a:pt x="4712" y="735"/>
                      </a:lnTo>
                      <a:lnTo>
                        <a:pt x="4712" y="746"/>
                      </a:lnTo>
                      <a:lnTo>
                        <a:pt x="4713" y="743"/>
                      </a:lnTo>
                      <a:lnTo>
                        <a:pt x="4713" y="743"/>
                      </a:lnTo>
                      <a:lnTo>
                        <a:pt x="4713" y="744"/>
                      </a:lnTo>
                      <a:lnTo>
                        <a:pt x="4714" y="748"/>
                      </a:lnTo>
                      <a:lnTo>
                        <a:pt x="4714" y="746"/>
                      </a:lnTo>
                      <a:lnTo>
                        <a:pt x="4715" y="748"/>
                      </a:lnTo>
                      <a:lnTo>
                        <a:pt x="4715" y="760"/>
                      </a:lnTo>
                      <a:lnTo>
                        <a:pt x="4715" y="756"/>
                      </a:lnTo>
                      <a:lnTo>
                        <a:pt x="4716" y="755"/>
                      </a:lnTo>
                      <a:lnTo>
                        <a:pt x="4716" y="750"/>
                      </a:lnTo>
                      <a:lnTo>
                        <a:pt x="4717" y="744"/>
                      </a:lnTo>
                      <a:lnTo>
                        <a:pt x="4717" y="733"/>
                      </a:lnTo>
                      <a:lnTo>
                        <a:pt x="4717" y="738"/>
                      </a:lnTo>
                      <a:lnTo>
                        <a:pt x="4718" y="739"/>
                      </a:lnTo>
                      <a:lnTo>
                        <a:pt x="4718" y="742"/>
                      </a:lnTo>
                      <a:lnTo>
                        <a:pt x="4719" y="738"/>
                      </a:lnTo>
                      <a:lnTo>
                        <a:pt x="4719" y="742"/>
                      </a:lnTo>
                      <a:lnTo>
                        <a:pt x="4719" y="741"/>
                      </a:lnTo>
                      <a:lnTo>
                        <a:pt x="4720" y="738"/>
                      </a:lnTo>
                      <a:lnTo>
                        <a:pt x="4720" y="738"/>
                      </a:lnTo>
                      <a:lnTo>
                        <a:pt x="4721" y="744"/>
                      </a:lnTo>
                      <a:lnTo>
                        <a:pt x="4721" y="744"/>
                      </a:lnTo>
                      <a:lnTo>
                        <a:pt x="4721" y="747"/>
                      </a:lnTo>
                      <a:lnTo>
                        <a:pt x="4722" y="746"/>
                      </a:lnTo>
                      <a:lnTo>
                        <a:pt x="4722" y="745"/>
                      </a:lnTo>
                      <a:lnTo>
                        <a:pt x="4723" y="746"/>
                      </a:lnTo>
                      <a:lnTo>
                        <a:pt x="4723" y="747"/>
                      </a:lnTo>
                      <a:lnTo>
                        <a:pt x="4723" y="743"/>
                      </a:lnTo>
                      <a:lnTo>
                        <a:pt x="4724" y="744"/>
                      </a:lnTo>
                      <a:lnTo>
                        <a:pt x="4724" y="741"/>
                      </a:lnTo>
                      <a:lnTo>
                        <a:pt x="4725" y="744"/>
                      </a:lnTo>
                      <a:lnTo>
                        <a:pt x="4725" y="743"/>
                      </a:lnTo>
                      <a:lnTo>
                        <a:pt x="4725" y="746"/>
                      </a:lnTo>
                      <a:lnTo>
                        <a:pt x="4726" y="747"/>
                      </a:lnTo>
                      <a:lnTo>
                        <a:pt x="4726" y="750"/>
                      </a:lnTo>
                      <a:lnTo>
                        <a:pt x="4727" y="749"/>
                      </a:lnTo>
                      <a:lnTo>
                        <a:pt x="4727" y="743"/>
                      </a:lnTo>
                      <a:lnTo>
                        <a:pt x="4727" y="741"/>
                      </a:lnTo>
                      <a:lnTo>
                        <a:pt x="4728" y="745"/>
                      </a:lnTo>
                      <a:lnTo>
                        <a:pt x="4728" y="740"/>
                      </a:lnTo>
                      <a:lnTo>
                        <a:pt x="4729" y="746"/>
                      </a:lnTo>
                      <a:lnTo>
                        <a:pt x="4729" y="747"/>
                      </a:lnTo>
                      <a:lnTo>
                        <a:pt x="4729" y="749"/>
                      </a:lnTo>
                      <a:lnTo>
                        <a:pt x="4730" y="742"/>
                      </a:lnTo>
                      <a:lnTo>
                        <a:pt x="4730" y="743"/>
                      </a:lnTo>
                      <a:lnTo>
                        <a:pt x="4731" y="746"/>
                      </a:lnTo>
                      <a:lnTo>
                        <a:pt x="4731" y="746"/>
                      </a:lnTo>
                      <a:lnTo>
                        <a:pt x="4732" y="743"/>
                      </a:lnTo>
                      <a:lnTo>
                        <a:pt x="4732" y="745"/>
                      </a:lnTo>
                      <a:lnTo>
                        <a:pt x="4732" y="743"/>
                      </a:lnTo>
                      <a:lnTo>
                        <a:pt x="4733" y="740"/>
                      </a:lnTo>
                      <a:lnTo>
                        <a:pt x="4733" y="743"/>
                      </a:lnTo>
                      <a:lnTo>
                        <a:pt x="4734" y="746"/>
                      </a:lnTo>
                      <a:lnTo>
                        <a:pt x="4734" y="744"/>
                      </a:lnTo>
                      <a:lnTo>
                        <a:pt x="4734" y="741"/>
                      </a:lnTo>
                      <a:lnTo>
                        <a:pt x="4735" y="740"/>
                      </a:lnTo>
                      <a:lnTo>
                        <a:pt x="4735" y="742"/>
                      </a:lnTo>
                      <a:lnTo>
                        <a:pt x="4736" y="740"/>
                      </a:lnTo>
                      <a:lnTo>
                        <a:pt x="4736" y="740"/>
                      </a:lnTo>
                      <a:lnTo>
                        <a:pt x="4736" y="744"/>
                      </a:lnTo>
                      <a:lnTo>
                        <a:pt x="4737" y="746"/>
                      </a:lnTo>
                      <a:lnTo>
                        <a:pt x="4737" y="750"/>
                      </a:lnTo>
                      <a:lnTo>
                        <a:pt x="4738" y="750"/>
                      </a:lnTo>
                      <a:lnTo>
                        <a:pt x="4738" y="752"/>
                      </a:lnTo>
                      <a:lnTo>
                        <a:pt x="4738" y="753"/>
                      </a:lnTo>
                      <a:lnTo>
                        <a:pt x="4739" y="752"/>
                      </a:lnTo>
                      <a:lnTo>
                        <a:pt x="4739" y="752"/>
                      </a:lnTo>
                      <a:lnTo>
                        <a:pt x="4740" y="749"/>
                      </a:lnTo>
                      <a:lnTo>
                        <a:pt x="4740" y="748"/>
                      </a:lnTo>
                      <a:lnTo>
                        <a:pt x="4740" y="742"/>
                      </a:lnTo>
                      <a:lnTo>
                        <a:pt x="4741" y="743"/>
                      </a:lnTo>
                      <a:lnTo>
                        <a:pt x="4741" y="721"/>
                      </a:lnTo>
                      <a:lnTo>
                        <a:pt x="4742" y="588"/>
                      </a:lnTo>
                      <a:lnTo>
                        <a:pt x="4742" y="364"/>
                      </a:lnTo>
                      <a:lnTo>
                        <a:pt x="4742" y="174"/>
                      </a:lnTo>
                      <a:lnTo>
                        <a:pt x="4743" y="68"/>
                      </a:lnTo>
                      <a:lnTo>
                        <a:pt x="4743" y="47"/>
                      </a:lnTo>
                      <a:lnTo>
                        <a:pt x="4744" y="79"/>
                      </a:lnTo>
                      <a:lnTo>
                        <a:pt x="4744" y="124"/>
                      </a:lnTo>
                      <a:lnTo>
                        <a:pt x="4744" y="170"/>
                      </a:lnTo>
                      <a:lnTo>
                        <a:pt x="4745" y="204"/>
                      </a:lnTo>
                      <a:lnTo>
                        <a:pt x="4745" y="229"/>
                      </a:lnTo>
                      <a:lnTo>
                        <a:pt x="4746" y="248"/>
                      </a:lnTo>
                      <a:lnTo>
                        <a:pt x="4746" y="268"/>
                      </a:lnTo>
                      <a:lnTo>
                        <a:pt x="4746" y="291"/>
                      </a:lnTo>
                      <a:lnTo>
                        <a:pt x="4747" y="313"/>
                      </a:lnTo>
                      <a:lnTo>
                        <a:pt x="4747" y="324"/>
                      </a:lnTo>
                      <a:lnTo>
                        <a:pt x="4748" y="340"/>
                      </a:lnTo>
                      <a:lnTo>
                        <a:pt x="4748" y="346"/>
                      </a:lnTo>
                      <a:lnTo>
                        <a:pt x="4748" y="352"/>
                      </a:lnTo>
                      <a:lnTo>
                        <a:pt x="4749" y="357"/>
                      </a:lnTo>
                      <a:lnTo>
                        <a:pt x="4749" y="369"/>
                      </a:lnTo>
                      <a:lnTo>
                        <a:pt x="4750" y="384"/>
                      </a:lnTo>
                      <a:lnTo>
                        <a:pt x="4750" y="395"/>
                      </a:lnTo>
                      <a:lnTo>
                        <a:pt x="4750" y="403"/>
                      </a:lnTo>
                      <a:lnTo>
                        <a:pt x="4751" y="409"/>
                      </a:lnTo>
                      <a:lnTo>
                        <a:pt x="4751" y="414"/>
                      </a:lnTo>
                      <a:lnTo>
                        <a:pt x="4752" y="416"/>
                      </a:lnTo>
                      <a:lnTo>
                        <a:pt x="4752" y="426"/>
                      </a:lnTo>
                      <a:lnTo>
                        <a:pt x="4752" y="423"/>
                      </a:lnTo>
                      <a:lnTo>
                        <a:pt x="4753" y="431"/>
                      </a:lnTo>
                      <a:lnTo>
                        <a:pt x="4753" y="430"/>
                      </a:lnTo>
                      <a:lnTo>
                        <a:pt x="4754" y="435"/>
                      </a:lnTo>
                      <a:lnTo>
                        <a:pt x="4754" y="448"/>
                      </a:lnTo>
                      <a:lnTo>
                        <a:pt x="4754" y="551"/>
                      </a:lnTo>
                      <a:lnTo>
                        <a:pt x="4755" y="777"/>
                      </a:lnTo>
                      <a:lnTo>
                        <a:pt x="4755" y="1000"/>
                      </a:lnTo>
                      <a:lnTo>
                        <a:pt x="4756" y="1139"/>
                      </a:lnTo>
                      <a:lnTo>
                        <a:pt x="4756" y="1188"/>
                      </a:lnTo>
                      <a:lnTo>
                        <a:pt x="4756" y="1179"/>
                      </a:lnTo>
                      <a:lnTo>
                        <a:pt x="4757" y="1151"/>
                      </a:lnTo>
                      <a:lnTo>
                        <a:pt x="4757" y="1115"/>
                      </a:lnTo>
                      <a:lnTo>
                        <a:pt x="4758" y="1088"/>
                      </a:lnTo>
                      <a:lnTo>
                        <a:pt x="4758" y="1067"/>
                      </a:lnTo>
                      <a:lnTo>
                        <a:pt x="4758" y="1047"/>
                      </a:lnTo>
                      <a:lnTo>
                        <a:pt x="4759" y="1028"/>
                      </a:lnTo>
                      <a:lnTo>
                        <a:pt x="4759" y="1017"/>
                      </a:lnTo>
                      <a:lnTo>
                        <a:pt x="4760" y="999"/>
                      </a:lnTo>
                      <a:lnTo>
                        <a:pt x="4760" y="985"/>
                      </a:lnTo>
                      <a:lnTo>
                        <a:pt x="4760" y="976"/>
                      </a:lnTo>
                      <a:lnTo>
                        <a:pt x="4761" y="964"/>
                      </a:lnTo>
                      <a:lnTo>
                        <a:pt x="4761" y="954"/>
                      </a:lnTo>
                      <a:lnTo>
                        <a:pt x="4762" y="940"/>
                      </a:lnTo>
                      <a:lnTo>
                        <a:pt x="4762" y="935"/>
                      </a:lnTo>
                      <a:lnTo>
                        <a:pt x="4762" y="925"/>
                      </a:lnTo>
                      <a:lnTo>
                        <a:pt x="4763" y="912"/>
                      </a:lnTo>
                      <a:lnTo>
                        <a:pt x="4763" y="909"/>
                      </a:lnTo>
                      <a:lnTo>
                        <a:pt x="4764" y="897"/>
                      </a:lnTo>
                      <a:lnTo>
                        <a:pt x="4764" y="887"/>
                      </a:lnTo>
                      <a:lnTo>
                        <a:pt x="4764" y="885"/>
                      </a:lnTo>
                      <a:lnTo>
                        <a:pt x="4765" y="881"/>
                      </a:lnTo>
                      <a:lnTo>
                        <a:pt x="4765" y="874"/>
                      </a:lnTo>
                      <a:lnTo>
                        <a:pt x="4766" y="868"/>
                      </a:lnTo>
                      <a:lnTo>
                        <a:pt x="4766" y="861"/>
                      </a:lnTo>
                      <a:lnTo>
                        <a:pt x="4766" y="856"/>
                      </a:lnTo>
                      <a:lnTo>
                        <a:pt x="4767" y="851"/>
                      </a:lnTo>
                      <a:lnTo>
                        <a:pt x="4767" y="846"/>
                      </a:lnTo>
                      <a:lnTo>
                        <a:pt x="4768" y="846"/>
                      </a:lnTo>
                      <a:lnTo>
                        <a:pt x="4768" y="843"/>
                      </a:lnTo>
                      <a:lnTo>
                        <a:pt x="4768" y="846"/>
                      </a:lnTo>
                      <a:lnTo>
                        <a:pt x="4769" y="839"/>
                      </a:lnTo>
                      <a:lnTo>
                        <a:pt x="4769" y="837"/>
                      </a:lnTo>
                      <a:lnTo>
                        <a:pt x="4770" y="834"/>
                      </a:lnTo>
                      <a:lnTo>
                        <a:pt x="4770" y="833"/>
                      </a:lnTo>
                      <a:lnTo>
                        <a:pt x="4770" y="834"/>
                      </a:lnTo>
                      <a:lnTo>
                        <a:pt x="4771" y="831"/>
                      </a:lnTo>
                      <a:lnTo>
                        <a:pt x="4771" y="824"/>
                      </a:lnTo>
                      <a:lnTo>
                        <a:pt x="4772" y="815"/>
                      </a:lnTo>
                      <a:lnTo>
                        <a:pt x="4772" y="816"/>
                      </a:lnTo>
                      <a:lnTo>
                        <a:pt x="4772" y="817"/>
                      </a:lnTo>
                      <a:lnTo>
                        <a:pt x="4773" y="818"/>
                      </a:lnTo>
                      <a:lnTo>
                        <a:pt x="4773" y="814"/>
                      </a:lnTo>
                      <a:lnTo>
                        <a:pt x="4774" y="816"/>
                      </a:lnTo>
                      <a:lnTo>
                        <a:pt x="4774" y="814"/>
                      </a:lnTo>
                      <a:lnTo>
                        <a:pt x="4774" y="811"/>
                      </a:lnTo>
                      <a:lnTo>
                        <a:pt x="4775" y="816"/>
                      </a:lnTo>
                      <a:lnTo>
                        <a:pt x="4775" y="817"/>
                      </a:lnTo>
                      <a:lnTo>
                        <a:pt x="4776" y="819"/>
                      </a:lnTo>
                      <a:lnTo>
                        <a:pt x="4776" y="820"/>
                      </a:lnTo>
                      <a:lnTo>
                        <a:pt x="4776" y="819"/>
                      </a:lnTo>
                      <a:lnTo>
                        <a:pt x="4777" y="815"/>
                      </a:lnTo>
                      <a:lnTo>
                        <a:pt x="4777" y="812"/>
                      </a:lnTo>
                      <a:lnTo>
                        <a:pt x="4778" y="815"/>
                      </a:lnTo>
                      <a:lnTo>
                        <a:pt x="4778" y="816"/>
                      </a:lnTo>
                      <a:lnTo>
                        <a:pt x="4778" y="812"/>
                      </a:lnTo>
                      <a:lnTo>
                        <a:pt x="4779" y="818"/>
                      </a:lnTo>
                      <a:lnTo>
                        <a:pt x="4779" y="812"/>
                      </a:lnTo>
                      <a:lnTo>
                        <a:pt x="4780" y="809"/>
                      </a:lnTo>
                      <a:lnTo>
                        <a:pt x="4780" y="811"/>
                      </a:lnTo>
                      <a:lnTo>
                        <a:pt x="4780" y="810"/>
                      </a:lnTo>
                      <a:lnTo>
                        <a:pt x="4781" y="814"/>
                      </a:lnTo>
                      <a:lnTo>
                        <a:pt x="4781" y="814"/>
                      </a:lnTo>
                      <a:lnTo>
                        <a:pt x="4782" y="816"/>
                      </a:lnTo>
                      <a:lnTo>
                        <a:pt x="4782" y="814"/>
                      </a:lnTo>
                      <a:lnTo>
                        <a:pt x="4782" y="809"/>
                      </a:lnTo>
                      <a:lnTo>
                        <a:pt x="4783" y="805"/>
                      </a:lnTo>
                      <a:lnTo>
                        <a:pt x="4783" y="802"/>
                      </a:lnTo>
                      <a:lnTo>
                        <a:pt x="4784" y="797"/>
                      </a:lnTo>
                      <a:lnTo>
                        <a:pt x="4784" y="798"/>
                      </a:lnTo>
                      <a:lnTo>
                        <a:pt x="4784" y="790"/>
                      </a:lnTo>
                      <a:lnTo>
                        <a:pt x="4785" y="790"/>
                      </a:lnTo>
                      <a:lnTo>
                        <a:pt x="4785" y="786"/>
                      </a:lnTo>
                      <a:lnTo>
                        <a:pt x="4786" y="787"/>
                      </a:lnTo>
                      <a:lnTo>
                        <a:pt x="4786" y="786"/>
                      </a:lnTo>
                      <a:lnTo>
                        <a:pt x="4786" y="785"/>
                      </a:lnTo>
                      <a:lnTo>
                        <a:pt x="4787" y="778"/>
                      </a:lnTo>
                      <a:lnTo>
                        <a:pt x="4787" y="778"/>
                      </a:lnTo>
                      <a:lnTo>
                        <a:pt x="4788" y="779"/>
                      </a:lnTo>
                      <a:lnTo>
                        <a:pt x="4788" y="778"/>
                      </a:lnTo>
                      <a:lnTo>
                        <a:pt x="4788" y="777"/>
                      </a:lnTo>
                      <a:lnTo>
                        <a:pt x="4789" y="775"/>
                      </a:lnTo>
                      <a:lnTo>
                        <a:pt x="4789" y="775"/>
                      </a:lnTo>
                      <a:lnTo>
                        <a:pt x="4790" y="768"/>
                      </a:lnTo>
                      <a:lnTo>
                        <a:pt x="4790" y="755"/>
                      </a:lnTo>
                      <a:lnTo>
                        <a:pt x="4790" y="756"/>
                      </a:lnTo>
                      <a:lnTo>
                        <a:pt x="4791" y="750"/>
                      </a:lnTo>
                      <a:lnTo>
                        <a:pt x="4791" y="749"/>
                      </a:lnTo>
                      <a:lnTo>
                        <a:pt x="4792" y="745"/>
                      </a:lnTo>
                      <a:lnTo>
                        <a:pt x="4792" y="742"/>
                      </a:lnTo>
                      <a:lnTo>
                        <a:pt x="4792" y="735"/>
                      </a:lnTo>
                      <a:lnTo>
                        <a:pt x="4793" y="735"/>
                      </a:lnTo>
                      <a:lnTo>
                        <a:pt x="4793" y="735"/>
                      </a:lnTo>
                      <a:lnTo>
                        <a:pt x="4794" y="728"/>
                      </a:lnTo>
                      <a:lnTo>
                        <a:pt x="4794" y="718"/>
                      </a:lnTo>
                      <a:lnTo>
                        <a:pt x="4795" y="716"/>
                      </a:lnTo>
                      <a:lnTo>
                        <a:pt x="4795" y="706"/>
                      </a:lnTo>
                      <a:lnTo>
                        <a:pt x="4795" y="694"/>
                      </a:lnTo>
                      <a:lnTo>
                        <a:pt x="4796" y="693"/>
                      </a:lnTo>
                      <a:lnTo>
                        <a:pt x="4796" y="685"/>
                      </a:lnTo>
                      <a:lnTo>
                        <a:pt x="4797" y="681"/>
                      </a:lnTo>
                      <a:lnTo>
                        <a:pt x="4797" y="677"/>
                      </a:lnTo>
                      <a:lnTo>
                        <a:pt x="4797" y="670"/>
                      </a:lnTo>
                      <a:lnTo>
                        <a:pt x="4798" y="664"/>
                      </a:lnTo>
                      <a:lnTo>
                        <a:pt x="4798" y="659"/>
                      </a:lnTo>
                      <a:lnTo>
                        <a:pt x="4799" y="649"/>
                      </a:lnTo>
                      <a:lnTo>
                        <a:pt x="4799" y="644"/>
                      </a:lnTo>
                      <a:lnTo>
                        <a:pt x="4799" y="637"/>
                      </a:lnTo>
                      <a:lnTo>
                        <a:pt x="4800" y="629"/>
                      </a:lnTo>
                      <a:lnTo>
                        <a:pt x="4800" y="615"/>
                      </a:lnTo>
                      <a:lnTo>
                        <a:pt x="4801" y="601"/>
                      </a:lnTo>
                      <a:lnTo>
                        <a:pt x="4801" y="593"/>
                      </a:lnTo>
                      <a:lnTo>
                        <a:pt x="4801" y="581"/>
                      </a:lnTo>
                      <a:lnTo>
                        <a:pt x="4802" y="567"/>
                      </a:lnTo>
                      <a:lnTo>
                        <a:pt x="4802" y="547"/>
                      </a:lnTo>
                      <a:lnTo>
                        <a:pt x="4803" y="534"/>
                      </a:lnTo>
                      <a:lnTo>
                        <a:pt x="4803" y="519"/>
                      </a:lnTo>
                      <a:lnTo>
                        <a:pt x="4803" y="502"/>
                      </a:lnTo>
                      <a:lnTo>
                        <a:pt x="4804" y="485"/>
                      </a:lnTo>
                      <a:lnTo>
                        <a:pt x="4804" y="465"/>
                      </a:lnTo>
                      <a:lnTo>
                        <a:pt x="4805" y="447"/>
                      </a:lnTo>
                      <a:lnTo>
                        <a:pt x="4805" y="431"/>
                      </a:lnTo>
                      <a:lnTo>
                        <a:pt x="4805" y="411"/>
                      </a:lnTo>
                      <a:lnTo>
                        <a:pt x="4806" y="392"/>
                      </a:lnTo>
                      <a:lnTo>
                        <a:pt x="4806" y="385"/>
                      </a:lnTo>
                      <a:lnTo>
                        <a:pt x="4807" y="371"/>
                      </a:lnTo>
                      <a:lnTo>
                        <a:pt x="4807" y="364"/>
                      </a:lnTo>
                      <a:lnTo>
                        <a:pt x="4807" y="354"/>
                      </a:lnTo>
                      <a:lnTo>
                        <a:pt x="4808" y="348"/>
                      </a:lnTo>
                      <a:lnTo>
                        <a:pt x="4808" y="335"/>
                      </a:lnTo>
                      <a:lnTo>
                        <a:pt x="4809" y="331"/>
                      </a:lnTo>
                      <a:lnTo>
                        <a:pt x="4809" y="332"/>
                      </a:lnTo>
                      <a:lnTo>
                        <a:pt x="4809" y="339"/>
                      </a:lnTo>
                      <a:lnTo>
                        <a:pt x="4810" y="340"/>
                      </a:lnTo>
                      <a:lnTo>
                        <a:pt x="4810" y="355"/>
                      </a:lnTo>
                      <a:lnTo>
                        <a:pt x="4811" y="372"/>
                      </a:lnTo>
                      <a:lnTo>
                        <a:pt x="4811" y="403"/>
                      </a:lnTo>
                      <a:lnTo>
                        <a:pt x="4811" y="449"/>
                      </a:lnTo>
                      <a:lnTo>
                        <a:pt x="4812" y="502"/>
                      </a:lnTo>
                      <a:lnTo>
                        <a:pt x="4812" y="562"/>
                      </a:lnTo>
                      <a:lnTo>
                        <a:pt x="4813" y="630"/>
                      </a:lnTo>
                      <a:lnTo>
                        <a:pt x="4813" y="708"/>
                      </a:lnTo>
                      <a:lnTo>
                        <a:pt x="4813" y="790"/>
                      </a:lnTo>
                      <a:lnTo>
                        <a:pt x="4814" y="877"/>
                      </a:lnTo>
                      <a:lnTo>
                        <a:pt x="4814" y="957"/>
                      </a:lnTo>
                      <a:lnTo>
                        <a:pt x="4815" y="1036"/>
                      </a:lnTo>
                      <a:lnTo>
                        <a:pt x="4815" y="1095"/>
                      </a:lnTo>
                      <a:lnTo>
                        <a:pt x="4815" y="1149"/>
                      </a:lnTo>
                      <a:lnTo>
                        <a:pt x="4816" y="1188"/>
                      </a:lnTo>
                      <a:lnTo>
                        <a:pt x="4816" y="1227"/>
                      </a:lnTo>
                      <a:lnTo>
                        <a:pt x="4817" y="1263"/>
                      </a:lnTo>
                      <a:lnTo>
                        <a:pt x="4817" y="1298"/>
                      </a:lnTo>
                      <a:lnTo>
                        <a:pt x="4817" y="1338"/>
                      </a:lnTo>
                      <a:lnTo>
                        <a:pt x="4818" y="1375"/>
                      </a:lnTo>
                      <a:lnTo>
                        <a:pt x="4818" y="1415"/>
                      </a:lnTo>
                      <a:lnTo>
                        <a:pt x="4819" y="1452"/>
                      </a:lnTo>
                      <a:lnTo>
                        <a:pt x="4819" y="1472"/>
                      </a:lnTo>
                      <a:lnTo>
                        <a:pt x="4819" y="1483"/>
                      </a:lnTo>
                      <a:lnTo>
                        <a:pt x="4820" y="1481"/>
                      </a:lnTo>
                      <a:lnTo>
                        <a:pt x="4820" y="1468"/>
                      </a:lnTo>
                      <a:lnTo>
                        <a:pt x="4821" y="1446"/>
                      </a:lnTo>
                      <a:lnTo>
                        <a:pt x="4821" y="1404"/>
                      </a:lnTo>
                      <a:lnTo>
                        <a:pt x="4821" y="1354"/>
                      </a:lnTo>
                      <a:lnTo>
                        <a:pt x="4822" y="1298"/>
                      </a:lnTo>
                      <a:lnTo>
                        <a:pt x="4822" y="1239"/>
                      </a:lnTo>
                      <a:lnTo>
                        <a:pt x="4823" y="1181"/>
                      </a:lnTo>
                      <a:lnTo>
                        <a:pt x="4823" y="1117"/>
                      </a:lnTo>
                      <a:lnTo>
                        <a:pt x="4823" y="1058"/>
                      </a:lnTo>
                      <a:lnTo>
                        <a:pt x="4824" y="1000"/>
                      </a:lnTo>
                      <a:lnTo>
                        <a:pt x="4824" y="961"/>
                      </a:lnTo>
                      <a:lnTo>
                        <a:pt x="4825" y="946"/>
                      </a:lnTo>
                      <a:lnTo>
                        <a:pt x="4825" y="957"/>
                      </a:lnTo>
                      <a:lnTo>
                        <a:pt x="4825" y="994"/>
                      </a:lnTo>
                      <a:lnTo>
                        <a:pt x="4826" y="1080"/>
                      </a:lnTo>
                      <a:lnTo>
                        <a:pt x="4826" y="1198"/>
                      </a:lnTo>
                      <a:lnTo>
                        <a:pt x="4827" y="1343"/>
                      </a:lnTo>
                      <a:lnTo>
                        <a:pt x="4827" y="1496"/>
                      </a:lnTo>
                      <a:lnTo>
                        <a:pt x="4827" y="1646"/>
                      </a:lnTo>
                      <a:lnTo>
                        <a:pt x="4828" y="1800"/>
                      </a:lnTo>
                      <a:lnTo>
                        <a:pt x="4828" y="1945"/>
                      </a:lnTo>
                      <a:lnTo>
                        <a:pt x="4829" y="2077"/>
                      </a:lnTo>
                      <a:lnTo>
                        <a:pt x="4829" y="2181"/>
                      </a:lnTo>
                      <a:lnTo>
                        <a:pt x="4829" y="2258"/>
                      </a:lnTo>
                      <a:lnTo>
                        <a:pt x="4830" y="2319"/>
                      </a:lnTo>
                      <a:lnTo>
                        <a:pt x="4830" y="2366"/>
                      </a:lnTo>
                      <a:lnTo>
                        <a:pt x="4831" y="2403"/>
                      </a:lnTo>
                      <a:lnTo>
                        <a:pt x="4831" y="2429"/>
                      </a:lnTo>
                      <a:lnTo>
                        <a:pt x="4831" y="2441"/>
                      </a:lnTo>
                      <a:lnTo>
                        <a:pt x="4832" y="2456"/>
                      </a:lnTo>
                      <a:lnTo>
                        <a:pt x="4832" y="2477"/>
                      </a:lnTo>
                      <a:lnTo>
                        <a:pt x="4833" y="2501"/>
                      </a:lnTo>
                      <a:lnTo>
                        <a:pt x="4833" y="2532"/>
                      </a:lnTo>
                      <a:lnTo>
                        <a:pt x="4833" y="2562"/>
                      </a:lnTo>
                      <a:lnTo>
                        <a:pt x="4834" y="2609"/>
                      </a:lnTo>
                      <a:lnTo>
                        <a:pt x="4834" y="2659"/>
                      </a:lnTo>
                      <a:lnTo>
                        <a:pt x="4835" y="2716"/>
                      </a:lnTo>
                      <a:lnTo>
                        <a:pt x="4835" y="2769"/>
                      </a:lnTo>
                      <a:lnTo>
                        <a:pt x="4835" y="2816"/>
                      </a:lnTo>
                      <a:lnTo>
                        <a:pt x="4836" y="2844"/>
                      </a:lnTo>
                      <a:lnTo>
                        <a:pt x="4836" y="2858"/>
                      </a:lnTo>
                      <a:lnTo>
                        <a:pt x="4837" y="2847"/>
                      </a:lnTo>
                      <a:lnTo>
                        <a:pt x="4837" y="2822"/>
                      </a:lnTo>
                      <a:lnTo>
                        <a:pt x="4837" y="2789"/>
                      </a:lnTo>
                      <a:lnTo>
                        <a:pt x="4838" y="2745"/>
                      </a:lnTo>
                      <a:lnTo>
                        <a:pt x="4838" y="2700"/>
                      </a:lnTo>
                      <a:lnTo>
                        <a:pt x="4839" y="2654"/>
                      </a:lnTo>
                      <a:lnTo>
                        <a:pt x="4839" y="2613"/>
                      </a:lnTo>
                      <a:lnTo>
                        <a:pt x="4839" y="2568"/>
                      </a:lnTo>
                      <a:lnTo>
                        <a:pt x="4840" y="2526"/>
                      </a:lnTo>
                      <a:lnTo>
                        <a:pt x="4840" y="2488"/>
                      </a:lnTo>
                      <a:lnTo>
                        <a:pt x="4841" y="2442"/>
                      </a:lnTo>
                      <a:lnTo>
                        <a:pt x="4841" y="2400"/>
                      </a:lnTo>
                      <a:lnTo>
                        <a:pt x="4841" y="2364"/>
                      </a:lnTo>
                      <a:lnTo>
                        <a:pt x="4842" y="2324"/>
                      </a:lnTo>
                      <a:lnTo>
                        <a:pt x="4842" y="2287"/>
                      </a:lnTo>
                      <a:lnTo>
                        <a:pt x="4843" y="2269"/>
                      </a:lnTo>
                      <a:lnTo>
                        <a:pt x="4843" y="2269"/>
                      </a:lnTo>
                      <a:lnTo>
                        <a:pt x="4843" y="2287"/>
                      </a:lnTo>
                      <a:lnTo>
                        <a:pt x="4844" y="2324"/>
                      </a:lnTo>
                      <a:lnTo>
                        <a:pt x="4844" y="2381"/>
                      </a:lnTo>
                      <a:lnTo>
                        <a:pt x="4845" y="2445"/>
                      </a:lnTo>
                      <a:lnTo>
                        <a:pt x="4845" y="2513"/>
                      </a:lnTo>
                      <a:lnTo>
                        <a:pt x="4845" y="2577"/>
                      </a:lnTo>
                      <a:lnTo>
                        <a:pt x="4846" y="2643"/>
                      </a:lnTo>
                      <a:lnTo>
                        <a:pt x="4846" y="2716"/>
                      </a:lnTo>
                      <a:lnTo>
                        <a:pt x="4847" y="2804"/>
                      </a:lnTo>
                      <a:lnTo>
                        <a:pt x="4847" y="2893"/>
                      </a:lnTo>
                      <a:lnTo>
                        <a:pt x="4847" y="3000"/>
                      </a:lnTo>
                      <a:lnTo>
                        <a:pt x="4848" y="3100"/>
                      </a:lnTo>
                      <a:lnTo>
                        <a:pt x="4848" y="3192"/>
                      </a:lnTo>
                      <a:lnTo>
                        <a:pt x="4849" y="3253"/>
                      </a:lnTo>
                      <a:lnTo>
                        <a:pt x="4849" y="3278"/>
                      </a:lnTo>
                      <a:lnTo>
                        <a:pt x="4849" y="3267"/>
                      </a:lnTo>
                      <a:lnTo>
                        <a:pt x="4850" y="3227"/>
                      </a:lnTo>
                      <a:lnTo>
                        <a:pt x="4850" y="3180"/>
                      </a:lnTo>
                      <a:lnTo>
                        <a:pt x="4851" y="3123"/>
                      </a:lnTo>
                      <a:lnTo>
                        <a:pt x="4851" y="3069"/>
                      </a:lnTo>
                      <a:lnTo>
                        <a:pt x="4851" y="3017"/>
                      </a:lnTo>
                      <a:lnTo>
                        <a:pt x="4852" y="2972"/>
                      </a:lnTo>
                      <a:lnTo>
                        <a:pt x="4852" y="2912"/>
                      </a:lnTo>
                      <a:lnTo>
                        <a:pt x="4853" y="2839"/>
                      </a:lnTo>
                      <a:lnTo>
                        <a:pt x="4853" y="2750"/>
                      </a:lnTo>
                      <a:lnTo>
                        <a:pt x="4853" y="2639"/>
                      </a:lnTo>
                      <a:lnTo>
                        <a:pt x="4854" y="2523"/>
                      </a:lnTo>
                      <a:lnTo>
                        <a:pt x="4854" y="2414"/>
                      </a:lnTo>
                      <a:lnTo>
                        <a:pt x="4855" y="2330"/>
                      </a:lnTo>
                      <a:lnTo>
                        <a:pt x="4855" y="2280"/>
                      </a:lnTo>
                      <a:lnTo>
                        <a:pt x="4855" y="2270"/>
                      </a:lnTo>
                      <a:lnTo>
                        <a:pt x="4856" y="2295"/>
                      </a:lnTo>
                      <a:lnTo>
                        <a:pt x="4856" y="2341"/>
                      </a:lnTo>
                      <a:lnTo>
                        <a:pt x="4857" y="2391"/>
                      </a:lnTo>
                      <a:lnTo>
                        <a:pt x="4857" y="2442"/>
                      </a:lnTo>
                      <a:lnTo>
                        <a:pt x="4858" y="2474"/>
                      </a:lnTo>
                      <a:lnTo>
                        <a:pt x="4858" y="2486"/>
                      </a:lnTo>
                      <a:lnTo>
                        <a:pt x="4858" y="2489"/>
                      </a:lnTo>
                      <a:lnTo>
                        <a:pt x="4859" y="2486"/>
                      </a:lnTo>
                      <a:lnTo>
                        <a:pt x="4859" y="2491"/>
                      </a:lnTo>
                      <a:lnTo>
                        <a:pt x="4860" y="2523"/>
                      </a:lnTo>
                      <a:lnTo>
                        <a:pt x="4860" y="2580"/>
                      </a:lnTo>
                      <a:lnTo>
                        <a:pt x="4860" y="2634"/>
                      </a:lnTo>
                      <a:lnTo>
                        <a:pt x="4861" y="2686"/>
                      </a:lnTo>
                      <a:lnTo>
                        <a:pt x="4861" y="2712"/>
                      </a:lnTo>
                      <a:lnTo>
                        <a:pt x="4862" y="2715"/>
                      </a:lnTo>
                      <a:lnTo>
                        <a:pt x="4862" y="2680"/>
                      </a:lnTo>
                      <a:lnTo>
                        <a:pt x="4862" y="2617"/>
                      </a:lnTo>
                      <a:lnTo>
                        <a:pt x="4863" y="2526"/>
                      </a:lnTo>
                      <a:lnTo>
                        <a:pt x="4863" y="2423"/>
                      </a:lnTo>
                      <a:lnTo>
                        <a:pt x="4864" y="2316"/>
                      </a:lnTo>
                      <a:lnTo>
                        <a:pt x="4864" y="2202"/>
                      </a:lnTo>
                      <a:lnTo>
                        <a:pt x="4864" y="2086"/>
                      </a:lnTo>
                      <a:lnTo>
                        <a:pt x="4865" y="1958"/>
                      </a:lnTo>
                      <a:lnTo>
                        <a:pt x="4865" y="1828"/>
                      </a:lnTo>
                      <a:lnTo>
                        <a:pt x="4866" y="1705"/>
                      </a:lnTo>
                      <a:lnTo>
                        <a:pt x="4866" y="1596"/>
                      </a:lnTo>
                      <a:lnTo>
                        <a:pt x="4866" y="1509"/>
                      </a:lnTo>
                      <a:lnTo>
                        <a:pt x="4867" y="1446"/>
                      </a:lnTo>
                      <a:lnTo>
                        <a:pt x="4867" y="1406"/>
                      </a:lnTo>
                      <a:lnTo>
                        <a:pt x="4868" y="1392"/>
                      </a:lnTo>
                      <a:lnTo>
                        <a:pt x="4868" y="1372"/>
                      </a:lnTo>
                      <a:lnTo>
                        <a:pt x="4868" y="1360"/>
                      </a:lnTo>
                      <a:lnTo>
                        <a:pt x="4869" y="1362"/>
                      </a:lnTo>
                      <a:lnTo>
                        <a:pt x="4869" y="1352"/>
                      </a:lnTo>
                      <a:lnTo>
                        <a:pt x="4870" y="1340"/>
                      </a:lnTo>
                      <a:lnTo>
                        <a:pt x="4870" y="1330"/>
                      </a:lnTo>
                      <a:lnTo>
                        <a:pt x="4870" y="1320"/>
                      </a:lnTo>
                      <a:lnTo>
                        <a:pt x="4871" y="1307"/>
                      </a:lnTo>
                      <a:lnTo>
                        <a:pt x="4871" y="1301"/>
                      </a:lnTo>
                      <a:lnTo>
                        <a:pt x="4872" y="1299"/>
                      </a:lnTo>
                      <a:lnTo>
                        <a:pt x="4872" y="1295"/>
                      </a:lnTo>
                      <a:lnTo>
                        <a:pt x="4872" y="1290"/>
                      </a:lnTo>
                      <a:lnTo>
                        <a:pt x="4873" y="1288"/>
                      </a:lnTo>
                      <a:lnTo>
                        <a:pt x="4873" y="1282"/>
                      </a:lnTo>
                      <a:lnTo>
                        <a:pt x="4874" y="1279"/>
                      </a:lnTo>
                      <a:lnTo>
                        <a:pt x="4874" y="1284"/>
                      </a:lnTo>
                      <a:lnTo>
                        <a:pt x="4874" y="1291"/>
                      </a:lnTo>
                      <a:lnTo>
                        <a:pt x="4875" y="1290"/>
                      </a:lnTo>
                      <a:lnTo>
                        <a:pt x="4875" y="1290"/>
                      </a:lnTo>
                      <a:lnTo>
                        <a:pt x="4876" y="1294"/>
                      </a:lnTo>
                      <a:lnTo>
                        <a:pt x="4876" y="1301"/>
                      </a:lnTo>
                      <a:lnTo>
                        <a:pt x="4876" y="1306"/>
                      </a:lnTo>
                      <a:lnTo>
                        <a:pt x="4877" y="1309"/>
                      </a:lnTo>
                      <a:lnTo>
                        <a:pt x="4877" y="1324"/>
                      </a:lnTo>
                      <a:lnTo>
                        <a:pt x="4878" y="1332"/>
                      </a:lnTo>
                      <a:lnTo>
                        <a:pt x="4878" y="1345"/>
                      </a:lnTo>
                      <a:lnTo>
                        <a:pt x="4878" y="1354"/>
                      </a:lnTo>
                      <a:lnTo>
                        <a:pt x="4879" y="1365"/>
                      </a:lnTo>
                      <a:lnTo>
                        <a:pt x="4879" y="1380"/>
                      </a:lnTo>
                      <a:lnTo>
                        <a:pt x="4880" y="1398"/>
                      </a:lnTo>
                      <a:lnTo>
                        <a:pt x="4880" y="1407"/>
                      </a:lnTo>
                      <a:lnTo>
                        <a:pt x="4880" y="1426"/>
                      </a:lnTo>
                      <a:lnTo>
                        <a:pt x="4881" y="1436"/>
                      </a:lnTo>
                      <a:lnTo>
                        <a:pt x="4881" y="1449"/>
                      </a:lnTo>
                      <a:lnTo>
                        <a:pt x="4882" y="1468"/>
                      </a:lnTo>
                      <a:lnTo>
                        <a:pt x="4882" y="1483"/>
                      </a:lnTo>
                      <a:lnTo>
                        <a:pt x="4882" y="1505"/>
                      </a:lnTo>
                      <a:lnTo>
                        <a:pt x="4883" y="1528"/>
                      </a:lnTo>
                      <a:lnTo>
                        <a:pt x="4883" y="1560"/>
                      </a:lnTo>
                      <a:lnTo>
                        <a:pt x="4884" y="1577"/>
                      </a:lnTo>
                      <a:lnTo>
                        <a:pt x="4884" y="1594"/>
                      </a:lnTo>
                      <a:lnTo>
                        <a:pt x="4884" y="1616"/>
                      </a:lnTo>
                      <a:lnTo>
                        <a:pt x="4885" y="1635"/>
                      </a:lnTo>
                      <a:lnTo>
                        <a:pt x="4885" y="1659"/>
                      </a:lnTo>
                      <a:lnTo>
                        <a:pt x="4886" y="1679"/>
                      </a:lnTo>
                      <a:lnTo>
                        <a:pt x="4886" y="1701"/>
                      </a:lnTo>
                      <a:lnTo>
                        <a:pt x="4886" y="1714"/>
                      </a:lnTo>
                      <a:lnTo>
                        <a:pt x="4887" y="1733"/>
                      </a:lnTo>
                      <a:lnTo>
                        <a:pt x="4887" y="1754"/>
                      </a:lnTo>
                      <a:lnTo>
                        <a:pt x="4888" y="1773"/>
                      </a:lnTo>
                      <a:lnTo>
                        <a:pt x="4888" y="1788"/>
                      </a:lnTo>
                      <a:lnTo>
                        <a:pt x="4888" y="1810"/>
                      </a:lnTo>
                      <a:lnTo>
                        <a:pt x="4889" y="1820"/>
                      </a:lnTo>
                      <a:lnTo>
                        <a:pt x="4889" y="1833"/>
                      </a:lnTo>
                      <a:lnTo>
                        <a:pt x="4890" y="1846"/>
                      </a:lnTo>
                      <a:lnTo>
                        <a:pt x="4890" y="1860"/>
                      </a:lnTo>
                      <a:lnTo>
                        <a:pt x="4890" y="1872"/>
                      </a:lnTo>
                      <a:lnTo>
                        <a:pt x="4891" y="1886"/>
                      </a:lnTo>
                      <a:lnTo>
                        <a:pt x="4891" y="1897"/>
                      </a:lnTo>
                      <a:lnTo>
                        <a:pt x="4892" y="1912"/>
                      </a:lnTo>
                      <a:lnTo>
                        <a:pt x="4892" y="1915"/>
                      </a:lnTo>
                      <a:lnTo>
                        <a:pt x="4892" y="1921"/>
                      </a:lnTo>
                      <a:lnTo>
                        <a:pt x="4893" y="1928"/>
                      </a:lnTo>
                      <a:lnTo>
                        <a:pt x="4893" y="1936"/>
                      </a:lnTo>
                      <a:lnTo>
                        <a:pt x="4894" y="1944"/>
                      </a:lnTo>
                      <a:lnTo>
                        <a:pt x="4894" y="1945"/>
                      </a:lnTo>
                      <a:lnTo>
                        <a:pt x="4894" y="1951"/>
                      </a:lnTo>
                      <a:lnTo>
                        <a:pt x="4895" y="1957"/>
                      </a:lnTo>
                      <a:lnTo>
                        <a:pt x="4895" y="1965"/>
                      </a:lnTo>
                      <a:lnTo>
                        <a:pt x="4896" y="1967"/>
                      </a:lnTo>
                      <a:lnTo>
                        <a:pt x="4896" y="1968"/>
                      </a:lnTo>
                      <a:lnTo>
                        <a:pt x="4896" y="1967"/>
                      </a:lnTo>
                      <a:lnTo>
                        <a:pt x="4897" y="1970"/>
                      </a:lnTo>
                      <a:lnTo>
                        <a:pt x="4897" y="1977"/>
                      </a:lnTo>
                      <a:lnTo>
                        <a:pt x="4898" y="1982"/>
                      </a:lnTo>
                      <a:lnTo>
                        <a:pt x="4898" y="1980"/>
                      </a:lnTo>
                      <a:lnTo>
                        <a:pt x="4898" y="1984"/>
                      </a:lnTo>
                      <a:lnTo>
                        <a:pt x="4899" y="1987"/>
                      </a:lnTo>
                      <a:lnTo>
                        <a:pt x="4899" y="1984"/>
                      </a:lnTo>
                      <a:lnTo>
                        <a:pt x="4900" y="1977"/>
                      </a:lnTo>
                      <a:lnTo>
                        <a:pt x="4900" y="1980"/>
                      </a:lnTo>
                      <a:lnTo>
                        <a:pt x="4900" y="1977"/>
                      </a:lnTo>
                      <a:lnTo>
                        <a:pt x="4901" y="1980"/>
                      </a:lnTo>
                      <a:lnTo>
                        <a:pt x="4901" y="1977"/>
                      </a:lnTo>
                      <a:lnTo>
                        <a:pt x="4902" y="1980"/>
                      </a:lnTo>
                      <a:lnTo>
                        <a:pt x="4902" y="1973"/>
                      </a:lnTo>
                      <a:lnTo>
                        <a:pt x="4902" y="1970"/>
                      </a:lnTo>
                      <a:lnTo>
                        <a:pt x="4903" y="1971"/>
                      </a:lnTo>
                      <a:lnTo>
                        <a:pt x="4903" y="1969"/>
                      </a:lnTo>
                      <a:lnTo>
                        <a:pt x="4904" y="1965"/>
                      </a:lnTo>
                      <a:lnTo>
                        <a:pt x="4904" y="1963"/>
                      </a:lnTo>
                      <a:lnTo>
                        <a:pt x="4904" y="1958"/>
                      </a:lnTo>
                      <a:lnTo>
                        <a:pt x="4905" y="1957"/>
                      </a:lnTo>
                      <a:lnTo>
                        <a:pt x="4905" y="1953"/>
                      </a:lnTo>
                      <a:lnTo>
                        <a:pt x="4906" y="1952"/>
                      </a:lnTo>
                      <a:lnTo>
                        <a:pt x="4906" y="1945"/>
                      </a:lnTo>
                      <a:lnTo>
                        <a:pt x="4906" y="1941"/>
                      </a:lnTo>
                      <a:lnTo>
                        <a:pt x="4907" y="1941"/>
                      </a:lnTo>
                      <a:lnTo>
                        <a:pt x="4907" y="1940"/>
                      </a:lnTo>
                      <a:lnTo>
                        <a:pt x="4908" y="1943"/>
                      </a:lnTo>
                      <a:lnTo>
                        <a:pt x="4908" y="1938"/>
                      </a:lnTo>
                      <a:lnTo>
                        <a:pt x="4908" y="1938"/>
                      </a:lnTo>
                      <a:lnTo>
                        <a:pt x="4909" y="1940"/>
                      </a:lnTo>
                      <a:lnTo>
                        <a:pt x="4909" y="1938"/>
                      </a:lnTo>
                      <a:lnTo>
                        <a:pt x="4910" y="1928"/>
                      </a:lnTo>
                      <a:lnTo>
                        <a:pt x="4910" y="1925"/>
                      </a:lnTo>
                      <a:lnTo>
                        <a:pt x="4910" y="1923"/>
                      </a:lnTo>
                      <a:lnTo>
                        <a:pt x="4911" y="1923"/>
                      </a:lnTo>
                      <a:lnTo>
                        <a:pt x="4911" y="1919"/>
                      </a:lnTo>
                      <a:lnTo>
                        <a:pt x="4912" y="1912"/>
                      </a:lnTo>
                      <a:lnTo>
                        <a:pt x="4912" y="1909"/>
                      </a:lnTo>
                      <a:lnTo>
                        <a:pt x="4912" y="1907"/>
                      </a:lnTo>
                      <a:lnTo>
                        <a:pt x="4913" y="1906"/>
                      </a:lnTo>
                      <a:lnTo>
                        <a:pt x="4913" y="1904"/>
                      </a:lnTo>
                      <a:lnTo>
                        <a:pt x="4914" y="1904"/>
                      </a:lnTo>
                      <a:lnTo>
                        <a:pt x="4914" y="1901"/>
                      </a:lnTo>
                      <a:lnTo>
                        <a:pt x="4914" y="1899"/>
                      </a:lnTo>
                      <a:lnTo>
                        <a:pt x="4915" y="1895"/>
                      </a:lnTo>
                      <a:lnTo>
                        <a:pt x="4915" y="1892"/>
                      </a:lnTo>
                      <a:lnTo>
                        <a:pt x="4916" y="1896"/>
                      </a:lnTo>
                      <a:lnTo>
                        <a:pt x="4916" y="1889"/>
                      </a:lnTo>
                      <a:lnTo>
                        <a:pt x="4916" y="1884"/>
                      </a:lnTo>
                      <a:lnTo>
                        <a:pt x="4917" y="1881"/>
                      </a:lnTo>
                      <a:lnTo>
                        <a:pt x="4917" y="1871"/>
                      </a:lnTo>
                      <a:lnTo>
                        <a:pt x="4918" y="1860"/>
                      </a:lnTo>
                      <a:lnTo>
                        <a:pt x="4918" y="1859"/>
                      </a:lnTo>
                      <a:lnTo>
                        <a:pt x="4918" y="1860"/>
                      </a:lnTo>
                      <a:lnTo>
                        <a:pt x="4919" y="1856"/>
                      </a:lnTo>
                      <a:lnTo>
                        <a:pt x="4919" y="1852"/>
                      </a:lnTo>
                      <a:lnTo>
                        <a:pt x="4920" y="1853"/>
                      </a:lnTo>
                      <a:lnTo>
                        <a:pt x="4920" y="1847"/>
                      </a:lnTo>
                      <a:lnTo>
                        <a:pt x="4921" y="1842"/>
                      </a:lnTo>
                      <a:lnTo>
                        <a:pt x="4921" y="1841"/>
                      </a:lnTo>
                      <a:lnTo>
                        <a:pt x="4921" y="1838"/>
                      </a:lnTo>
                      <a:lnTo>
                        <a:pt x="4922" y="1830"/>
                      </a:lnTo>
                      <a:lnTo>
                        <a:pt x="4922" y="1830"/>
                      </a:lnTo>
                      <a:lnTo>
                        <a:pt x="4923" y="1823"/>
                      </a:lnTo>
                      <a:lnTo>
                        <a:pt x="4923" y="1820"/>
                      </a:lnTo>
                      <a:lnTo>
                        <a:pt x="4923" y="1819"/>
                      </a:lnTo>
                      <a:lnTo>
                        <a:pt x="4924" y="1815"/>
                      </a:lnTo>
                      <a:lnTo>
                        <a:pt x="4924" y="1812"/>
                      </a:lnTo>
                      <a:lnTo>
                        <a:pt x="4925" y="1810"/>
                      </a:lnTo>
                      <a:lnTo>
                        <a:pt x="4925" y="1812"/>
                      </a:lnTo>
                      <a:lnTo>
                        <a:pt x="4925" y="1800"/>
                      </a:lnTo>
                      <a:lnTo>
                        <a:pt x="4926" y="1801"/>
                      </a:lnTo>
                      <a:lnTo>
                        <a:pt x="4926" y="1801"/>
                      </a:lnTo>
                      <a:lnTo>
                        <a:pt x="4927" y="1798"/>
                      </a:lnTo>
                      <a:lnTo>
                        <a:pt x="4927" y="1793"/>
                      </a:lnTo>
                      <a:lnTo>
                        <a:pt x="4927" y="1790"/>
                      </a:lnTo>
                      <a:lnTo>
                        <a:pt x="4928" y="1779"/>
                      </a:lnTo>
                      <a:lnTo>
                        <a:pt x="4928" y="1778"/>
                      </a:lnTo>
                      <a:lnTo>
                        <a:pt x="4929" y="1775"/>
                      </a:lnTo>
                      <a:lnTo>
                        <a:pt x="4929" y="1775"/>
                      </a:lnTo>
                      <a:lnTo>
                        <a:pt x="4929" y="1770"/>
                      </a:lnTo>
                      <a:lnTo>
                        <a:pt x="4930" y="1767"/>
                      </a:lnTo>
                      <a:lnTo>
                        <a:pt x="4930" y="1767"/>
                      </a:lnTo>
                      <a:lnTo>
                        <a:pt x="4931" y="1759"/>
                      </a:lnTo>
                      <a:lnTo>
                        <a:pt x="4931" y="1753"/>
                      </a:lnTo>
                      <a:lnTo>
                        <a:pt x="4931" y="1753"/>
                      </a:lnTo>
                      <a:lnTo>
                        <a:pt x="4932" y="1746"/>
                      </a:lnTo>
                      <a:lnTo>
                        <a:pt x="4932" y="1743"/>
                      </a:lnTo>
                      <a:lnTo>
                        <a:pt x="4933" y="1741"/>
                      </a:lnTo>
                      <a:lnTo>
                        <a:pt x="4933" y="1736"/>
                      </a:lnTo>
                      <a:lnTo>
                        <a:pt x="4933" y="1732"/>
                      </a:lnTo>
                      <a:lnTo>
                        <a:pt x="4934" y="1725"/>
                      </a:lnTo>
                      <a:lnTo>
                        <a:pt x="4934" y="1730"/>
                      </a:lnTo>
                      <a:lnTo>
                        <a:pt x="4935" y="1728"/>
                      </a:lnTo>
                      <a:lnTo>
                        <a:pt x="4935" y="1721"/>
                      </a:lnTo>
                      <a:lnTo>
                        <a:pt x="4935" y="1724"/>
                      </a:lnTo>
                      <a:lnTo>
                        <a:pt x="4936" y="1715"/>
                      </a:lnTo>
                      <a:lnTo>
                        <a:pt x="4936" y="1716"/>
                      </a:lnTo>
                      <a:lnTo>
                        <a:pt x="4937" y="1707"/>
                      </a:lnTo>
                      <a:lnTo>
                        <a:pt x="4937" y="1704"/>
                      </a:lnTo>
                      <a:lnTo>
                        <a:pt x="4937" y="1702"/>
                      </a:lnTo>
                      <a:lnTo>
                        <a:pt x="4938" y="1696"/>
                      </a:lnTo>
                      <a:lnTo>
                        <a:pt x="4938" y="1695"/>
                      </a:lnTo>
                      <a:lnTo>
                        <a:pt x="4939" y="1692"/>
                      </a:lnTo>
                      <a:lnTo>
                        <a:pt x="4939" y="1695"/>
                      </a:lnTo>
                      <a:lnTo>
                        <a:pt x="4939" y="1692"/>
                      </a:lnTo>
                      <a:lnTo>
                        <a:pt x="4940" y="1693"/>
                      </a:lnTo>
                      <a:lnTo>
                        <a:pt x="4940" y="1687"/>
                      </a:lnTo>
                      <a:lnTo>
                        <a:pt x="4941" y="1687"/>
                      </a:lnTo>
                      <a:lnTo>
                        <a:pt x="4941" y="1675"/>
                      </a:lnTo>
                      <a:lnTo>
                        <a:pt x="4941" y="1667"/>
                      </a:lnTo>
                      <a:lnTo>
                        <a:pt x="4942" y="1663"/>
                      </a:lnTo>
                      <a:lnTo>
                        <a:pt x="4942" y="1659"/>
                      </a:lnTo>
                      <a:lnTo>
                        <a:pt x="4943" y="1657"/>
                      </a:lnTo>
                      <a:lnTo>
                        <a:pt x="4943" y="1652"/>
                      </a:lnTo>
                      <a:lnTo>
                        <a:pt x="4943" y="1648"/>
                      </a:lnTo>
                      <a:lnTo>
                        <a:pt x="4944" y="1643"/>
                      </a:lnTo>
                      <a:lnTo>
                        <a:pt x="4944" y="1643"/>
                      </a:lnTo>
                      <a:lnTo>
                        <a:pt x="4945" y="1644"/>
                      </a:lnTo>
                      <a:lnTo>
                        <a:pt x="4945" y="1639"/>
                      </a:lnTo>
                      <a:lnTo>
                        <a:pt x="4945" y="1640"/>
                      </a:lnTo>
                      <a:lnTo>
                        <a:pt x="4946" y="1633"/>
                      </a:lnTo>
                      <a:lnTo>
                        <a:pt x="4946" y="1628"/>
                      </a:lnTo>
                      <a:lnTo>
                        <a:pt x="4947" y="1623"/>
                      </a:lnTo>
                      <a:lnTo>
                        <a:pt x="4947" y="1626"/>
                      </a:lnTo>
                      <a:lnTo>
                        <a:pt x="4947" y="1617"/>
                      </a:lnTo>
                      <a:lnTo>
                        <a:pt x="4948" y="1611"/>
                      </a:lnTo>
                      <a:lnTo>
                        <a:pt x="4948" y="1606"/>
                      </a:lnTo>
                      <a:lnTo>
                        <a:pt x="4949" y="1596"/>
                      </a:lnTo>
                      <a:lnTo>
                        <a:pt x="4949" y="1588"/>
                      </a:lnTo>
                      <a:lnTo>
                        <a:pt x="4949" y="1588"/>
                      </a:lnTo>
                      <a:lnTo>
                        <a:pt x="4950" y="1591"/>
                      </a:lnTo>
                      <a:lnTo>
                        <a:pt x="4950" y="1594"/>
                      </a:lnTo>
                      <a:lnTo>
                        <a:pt x="4951" y="1586"/>
                      </a:lnTo>
                      <a:lnTo>
                        <a:pt x="4951" y="1594"/>
                      </a:lnTo>
                      <a:lnTo>
                        <a:pt x="4951" y="1587"/>
                      </a:lnTo>
                      <a:lnTo>
                        <a:pt x="4952" y="1582"/>
                      </a:lnTo>
                      <a:lnTo>
                        <a:pt x="4952" y="1581"/>
                      </a:lnTo>
                      <a:lnTo>
                        <a:pt x="4953" y="1577"/>
                      </a:lnTo>
                      <a:lnTo>
                        <a:pt x="4953" y="1574"/>
                      </a:lnTo>
                      <a:lnTo>
                        <a:pt x="4953" y="1571"/>
                      </a:lnTo>
                      <a:lnTo>
                        <a:pt x="4954" y="1567"/>
                      </a:lnTo>
                      <a:lnTo>
                        <a:pt x="4954" y="1561"/>
                      </a:lnTo>
                      <a:lnTo>
                        <a:pt x="4955" y="1561"/>
                      </a:lnTo>
                      <a:lnTo>
                        <a:pt x="4955" y="1555"/>
                      </a:lnTo>
                      <a:lnTo>
                        <a:pt x="4955" y="1551"/>
                      </a:lnTo>
                      <a:lnTo>
                        <a:pt x="4956" y="1549"/>
                      </a:lnTo>
                      <a:lnTo>
                        <a:pt x="4956" y="1548"/>
                      </a:lnTo>
                      <a:lnTo>
                        <a:pt x="4957" y="1539"/>
                      </a:lnTo>
                      <a:lnTo>
                        <a:pt x="4957" y="1539"/>
                      </a:lnTo>
                      <a:lnTo>
                        <a:pt x="4957" y="1539"/>
                      </a:lnTo>
                      <a:lnTo>
                        <a:pt x="4958" y="1537"/>
                      </a:lnTo>
                      <a:lnTo>
                        <a:pt x="4958" y="1532"/>
                      </a:lnTo>
                      <a:lnTo>
                        <a:pt x="4959" y="1529"/>
                      </a:lnTo>
                      <a:lnTo>
                        <a:pt x="4959" y="1522"/>
                      </a:lnTo>
                      <a:lnTo>
                        <a:pt x="4959" y="1516"/>
                      </a:lnTo>
                      <a:lnTo>
                        <a:pt x="4960" y="1519"/>
                      </a:lnTo>
                      <a:lnTo>
                        <a:pt x="4960" y="1514"/>
                      </a:lnTo>
                      <a:lnTo>
                        <a:pt x="4961" y="1513"/>
                      </a:lnTo>
                      <a:lnTo>
                        <a:pt x="4961" y="1509"/>
                      </a:lnTo>
                      <a:lnTo>
                        <a:pt x="4961" y="1507"/>
                      </a:lnTo>
                      <a:lnTo>
                        <a:pt x="4962" y="1500"/>
                      </a:lnTo>
                      <a:lnTo>
                        <a:pt x="4962" y="1496"/>
                      </a:lnTo>
                      <a:lnTo>
                        <a:pt x="4963" y="1499"/>
                      </a:lnTo>
                      <a:lnTo>
                        <a:pt x="4963" y="1492"/>
                      </a:lnTo>
                      <a:lnTo>
                        <a:pt x="4963" y="1490"/>
                      </a:lnTo>
                      <a:lnTo>
                        <a:pt x="4964" y="1490"/>
                      </a:lnTo>
                      <a:lnTo>
                        <a:pt x="4964" y="1489"/>
                      </a:lnTo>
                      <a:lnTo>
                        <a:pt x="4965" y="1483"/>
                      </a:lnTo>
                      <a:lnTo>
                        <a:pt x="4965" y="1481"/>
                      </a:lnTo>
                      <a:lnTo>
                        <a:pt x="4965" y="1480"/>
                      </a:lnTo>
                      <a:lnTo>
                        <a:pt x="4966" y="1477"/>
                      </a:lnTo>
                      <a:lnTo>
                        <a:pt x="4966" y="1474"/>
                      </a:lnTo>
                      <a:lnTo>
                        <a:pt x="4967" y="1473"/>
                      </a:lnTo>
                      <a:lnTo>
                        <a:pt x="4967" y="1468"/>
                      </a:lnTo>
                      <a:lnTo>
                        <a:pt x="4967" y="1461"/>
                      </a:lnTo>
                      <a:lnTo>
                        <a:pt x="4968" y="1460"/>
                      </a:lnTo>
                      <a:lnTo>
                        <a:pt x="4968" y="1456"/>
                      </a:lnTo>
                      <a:lnTo>
                        <a:pt x="4969" y="1452"/>
                      </a:lnTo>
                      <a:lnTo>
                        <a:pt x="4969" y="1449"/>
                      </a:lnTo>
                      <a:lnTo>
                        <a:pt x="4969" y="1445"/>
                      </a:lnTo>
                      <a:lnTo>
                        <a:pt x="4970" y="1439"/>
                      </a:lnTo>
                      <a:lnTo>
                        <a:pt x="4970" y="1439"/>
                      </a:lnTo>
                      <a:lnTo>
                        <a:pt x="4971" y="1436"/>
                      </a:lnTo>
                      <a:lnTo>
                        <a:pt x="4971" y="1432"/>
                      </a:lnTo>
                      <a:lnTo>
                        <a:pt x="4971" y="1431"/>
                      </a:lnTo>
                      <a:lnTo>
                        <a:pt x="4972" y="1428"/>
                      </a:lnTo>
                      <a:lnTo>
                        <a:pt x="4972" y="1418"/>
                      </a:lnTo>
                      <a:lnTo>
                        <a:pt x="4973" y="1412"/>
                      </a:lnTo>
                      <a:lnTo>
                        <a:pt x="4973" y="1406"/>
                      </a:lnTo>
                      <a:lnTo>
                        <a:pt x="4973" y="1409"/>
                      </a:lnTo>
                      <a:lnTo>
                        <a:pt x="4974" y="1409"/>
                      </a:lnTo>
                      <a:lnTo>
                        <a:pt x="4974" y="1404"/>
                      </a:lnTo>
                      <a:lnTo>
                        <a:pt x="4975" y="1402"/>
                      </a:lnTo>
                      <a:lnTo>
                        <a:pt x="4975" y="1398"/>
                      </a:lnTo>
                      <a:lnTo>
                        <a:pt x="4975" y="1400"/>
                      </a:lnTo>
                      <a:lnTo>
                        <a:pt x="4976" y="1404"/>
                      </a:lnTo>
                      <a:lnTo>
                        <a:pt x="4976" y="1402"/>
                      </a:lnTo>
                      <a:lnTo>
                        <a:pt x="4977" y="1399"/>
                      </a:lnTo>
                      <a:lnTo>
                        <a:pt x="4977" y="1400"/>
                      </a:lnTo>
                      <a:lnTo>
                        <a:pt x="4977" y="1391"/>
                      </a:lnTo>
                      <a:lnTo>
                        <a:pt x="4978" y="1383"/>
                      </a:lnTo>
                      <a:lnTo>
                        <a:pt x="4978" y="1385"/>
                      </a:lnTo>
                      <a:lnTo>
                        <a:pt x="4979" y="1379"/>
                      </a:lnTo>
                      <a:lnTo>
                        <a:pt x="4979" y="1381"/>
                      </a:lnTo>
                      <a:lnTo>
                        <a:pt x="4979" y="1377"/>
                      </a:lnTo>
                      <a:lnTo>
                        <a:pt x="4980" y="1375"/>
                      </a:lnTo>
                      <a:lnTo>
                        <a:pt x="4980" y="1369"/>
                      </a:lnTo>
                      <a:lnTo>
                        <a:pt x="4981" y="1369"/>
                      </a:lnTo>
                      <a:lnTo>
                        <a:pt x="4981" y="1370"/>
                      </a:lnTo>
                      <a:lnTo>
                        <a:pt x="4981" y="1370"/>
                      </a:lnTo>
                      <a:lnTo>
                        <a:pt x="4982" y="1372"/>
                      </a:lnTo>
                      <a:lnTo>
                        <a:pt x="4982" y="1375"/>
                      </a:lnTo>
                      <a:lnTo>
                        <a:pt x="4983" y="1368"/>
                      </a:lnTo>
                      <a:lnTo>
                        <a:pt x="4983" y="1361"/>
                      </a:lnTo>
                      <a:lnTo>
                        <a:pt x="4984" y="1354"/>
                      </a:lnTo>
                      <a:lnTo>
                        <a:pt x="4984" y="1351"/>
                      </a:lnTo>
                      <a:lnTo>
                        <a:pt x="4984" y="1347"/>
                      </a:lnTo>
                      <a:lnTo>
                        <a:pt x="4985" y="1343"/>
                      </a:lnTo>
                      <a:lnTo>
                        <a:pt x="4985" y="1340"/>
                      </a:lnTo>
                      <a:lnTo>
                        <a:pt x="4986" y="1336"/>
                      </a:lnTo>
                      <a:lnTo>
                        <a:pt x="4986" y="1333"/>
                      </a:lnTo>
                      <a:lnTo>
                        <a:pt x="4986" y="1331"/>
                      </a:lnTo>
                      <a:lnTo>
                        <a:pt x="4987" y="1330"/>
                      </a:lnTo>
                      <a:lnTo>
                        <a:pt x="4987" y="1330"/>
                      </a:lnTo>
                      <a:lnTo>
                        <a:pt x="4988" y="1327"/>
                      </a:lnTo>
                      <a:lnTo>
                        <a:pt x="4988" y="1321"/>
                      </a:lnTo>
                      <a:lnTo>
                        <a:pt x="4988" y="1320"/>
                      </a:lnTo>
                      <a:lnTo>
                        <a:pt x="4989" y="1318"/>
                      </a:lnTo>
                      <a:lnTo>
                        <a:pt x="4989" y="1320"/>
                      </a:lnTo>
                      <a:lnTo>
                        <a:pt x="4990" y="1313"/>
                      </a:lnTo>
                      <a:lnTo>
                        <a:pt x="4990" y="1312"/>
                      </a:lnTo>
                      <a:lnTo>
                        <a:pt x="4990" y="1308"/>
                      </a:lnTo>
                      <a:lnTo>
                        <a:pt x="4991" y="1308"/>
                      </a:lnTo>
                      <a:lnTo>
                        <a:pt x="4991" y="1309"/>
                      </a:lnTo>
                      <a:lnTo>
                        <a:pt x="4992" y="1306"/>
                      </a:lnTo>
                      <a:lnTo>
                        <a:pt x="4992" y="1301"/>
                      </a:lnTo>
                      <a:lnTo>
                        <a:pt x="4992" y="1300"/>
                      </a:lnTo>
                      <a:lnTo>
                        <a:pt x="4993" y="1303"/>
                      </a:lnTo>
                      <a:lnTo>
                        <a:pt x="4993" y="1288"/>
                      </a:lnTo>
                      <a:lnTo>
                        <a:pt x="4994" y="1281"/>
                      </a:lnTo>
                      <a:lnTo>
                        <a:pt x="4994" y="1286"/>
                      </a:lnTo>
                      <a:lnTo>
                        <a:pt x="4994" y="1279"/>
                      </a:lnTo>
                      <a:lnTo>
                        <a:pt x="4995" y="1278"/>
                      </a:lnTo>
                      <a:lnTo>
                        <a:pt x="4995" y="1282"/>
                      </a:lnTo>
                      <a:lnTo>
                        <a:pt x="4996" y="1283"/>
                      </a:lnTo>
                      <a:lnTo>
                        <a:pt x="4996" y="1275"/>
                      </a:lnTo>
                      <a:lnTo>
                        <a:pt x="4996" y="1270"/>
                      </a:lnTo>
                      <a:lnTo>
                        <a:pt x="4997" y="1270"/>
                      </a:lnTo>
                      <a:lnTo>
                        <a:pt x="4997" y="1269"/>
                      </a:lnTo>
                      <a:lnTo>
                        <a:pt x="4998" y="1267"/>
                      </a:lnTo>
                      <a:lnTo>
                        <a:pt x="4998" y="1267"/>
                      </a:lnTo>
                      <a:lnTo>
                        <a:pt x="4998" y="1258"/>
                      </a:lnTo>
                      <a:lnTo>
                        <a:pt x="4999" y="1256"/>
                      </a:lnTo>
                      <a:lnTo>
                        <a:pt x="4999" y="1252"/>
                      </a:lnTo>
                      <a:lnTo>
                        <a:pt x="5000" y="1255"/>
                      </a:lnTo>
                      <a:lnTo>
                        <a:pt x="5000" y="1249"/>
                      </a:lnTo>
                      <a:lnTo>
                        <a:pt x="5000" y="1252"/>
                      </a:lnTo>
                      <a:lnTo>
                        <a:pt x="5001" y="1247"/>
                      </a:lnTo>
                      <a:lnTo>
                        <a:pt x="5001" y="1247"/>
                      </a:lnTo>
                      <a:lnTo>
                        <a:pt x="5002" y="1247"/>
                      </a:lnTo>
                      <a:lnTo>
                        <a:pt x="5002" y="1242"/>
                      </a:lnTo>
                      <a:lnTo>
                        <a:pt x="5002" y="1242"/>
                      </a:lnTo>
                      <a:lnTo>
                        <a:pt x="5003" y="1239"/>
                      </a:lnTo>
                      <a:lnTo>
                        <a:pt x="5003" y="1238"/>
                      </a:lnTo>
                      <a:lnTo>
                        <a:pt x="5004" y="1232"/>
                      </a:lnTo>
                      <a:lnTo>
                        <a:pt x="5004" y="1230"/>
                      </a:lnTo>
                      <a:lnTo>
                        <a:pt x="5004" y="1230"/>
                      </a:lnTo>
                      <a:lnTo>
                        <a:pt x="5005" y="1227"/>
                      </a:lnTo>
                      <a:lnTo>
                        <a:pt x="5005" y="1225"/>
                      </a:lnTo>
                      <a:lnTo>
                        <a:pt x="5006" y="1225"/>
                      </a:lnTo>
                      <a:lnTo>
                        <a:pt x="5006" y="1224"/>
                      </a:lnTo>
                      <a:lnTo>
                        <a:pt x="5006" y="1221"/>
                      </a:lnTo>
                      <a:lnTo>
                        <a:pt x="5007" y="1221"/>
                      </a:lnTo>
                      <a:lnTo>
                        <a:pt x="5007" y="1219"/>
                      </a:lnTo>
                      <a:lnTo>
                        <a:pt x="5008" y="1215"/>
                      </a:lnTo>
                      <a:lnTo>
                        <a:pt x="5008" y="1213"/>
                      </a:lnTo>
                      <a:lnTo>
                        <a:pt x="5008" y="1212"/>
                      </a:lnTo>
                      <a:lnTo>
                        <a:pt x="5009" y="1206"/>
                      </a:lnTo>
                      <a:lnTo>
                        <a:pt x="5009" y="1202"/>
                      </a:lnTo>
                      <a:lnTo>
                        <a:pt x="5010" y="1205"/>
                      </a:lnTo>
                      <a:lnTo>
                        <a:pt x="5010" y="1199"/>
                      </a:lnTo>
                      <a:lnTo>
                        <a:pt x="5010" y="1196"/>
                      </a:lnTo>
                      <a:lnTo>
                        <a:pt x="5011" y="1193"/>
                      </a:lnTo>
                      <a:lnTo>
                        <a:pt x="5011" y="1192"/>
                      </a:lnTo>
                      <a:lnTo>
                        <a:pt x="5012" y="1191"/>
                      </a:lnTo>
                      <a:lnTo>
                        <a:pt x="5012" y="1185"/>
                      </a:lnTo>
                      <a:lnTo>
                        <a:pt x="5012" y="1184"/>
                      </a:lnTo>
                      <a:lnTo>
                        <a:pt x="5013" y="1183"/>
                      </a:lnTo>
                      <a:lnTo>
                        <a:pt x="5013" y="1179"/>
                      </a:lnTo>
                      <a:lnTo>
                        <a:pt x="5014" y="1180"/>
                      </a:lnTo>
                      <a:lnTo>
                        <a:pt x="5014" y="1175"/>
                      </a:lnTo>
                      <a:lnTo>
                        <a:pt x="5014" y="1173"/>
                      </a:lnTo>
                      <a:lnTo>
                        <a:pt x="5015" y="1173"/>
                      </a:lnTo>
                      <a:lnTo>
                        <a:pt x="5015" y="1168"/>
                      </a:lnTo>
                      <a:lnTo>
                        <a:pt x="5016" y="1159"/>
                      </a:lnTo>
                      <a:lnTo>
                        <a:pt x="5016" y="1154"/>
                      </a:lnTo>
                      <a:lnTo>
                        <a:pt x="5016" y="1156"/>
                      </a:lnTo>
                      <a:lnTo>
                        <a:pt x="5017" y="1161"/>
                      </a:lnTo>
                      <a:lnTo>
                        <a:pt x="5017" y="1161"/>
                      </a:lnTo>
                      <a:lnTo>
                        <a:pt x="5018" y="1161"/>
                      </a:lnTo>
                      <a:lnTo>
                        <a:pt x="5018" y="1163"/>
                      </a:lnTo>
                      <a:lnTo>
                        <a:pt x="5018" y="1162"/>
                      </a:lnTo>
                      <a:lnTo>
                        <a:pt x="5019" y="1163"/>
                      </a:lnTo>
                      <a:lnTo>
                        <a:pt x="5019" y="1151"/>
                      </a:lnTo>
                      <a:lnTo>
                        <a:pt x="5020" y="1151"/>
                      </a:lnTo>
                      <a:lnTo>
                        <a:pt x="5020" y="1153"/>
                      </a:lnTo>
                      <a:lnTo>
                        <a:pt x="5020" y="1150"/>
                      </a:lnTo>
                      <a:lnTo>
                        <a:pt x="5021" y="1150"/>
                      </a:lnTo>
                      <a:lnTo>
                        <a:pt x="5021" y="1149"/>
                      </a:lnTo>
                      <a:lnTo>
                        <a:pt x="5022" y="1142"/>
                      </a:lnTo>
                      <a:lnTo>
                        <a:pt x="5022" y="1141"/>
                      </a:lnTo>
                      <a:lnTo>
                        <a:pt x="5022" y="1141"/>
                      </a:lnTo>
                      <a:lnTo>
                        <a:pt x="5023" y="1141"/>
                      </a:lnTo>
                      <a:lnTo>
                        <a:pt x="5023" y="1136"/>
                      </a:lnTo>
                      <a:lnTo>
                        <a:pt x="5024" y="1133"/>
                      </a:lnTo>
                      <a:lnTo>
                        <a:pt x="5024" y="1138"/>
                      </a:lnTo>
                      <a:lnTo>
                        <a:pt x="5024" y="1134"/>
                      </a:lnTo>
                      <a:lnTo>
                        <a:pt x="5025" y="1131"/>
                      </a:lnTo>
                      <a:lnTo>
                        <a:pt x="5025" y="1134"/>
                      </a:lnTo>
                      <a:lnTo>
                        <a:pt x="5026" y="1130"/>
                      </a:lnTo>
                      <a:lnTo>
                        <a:pt x="5026" y="1129"/>
                      </a:lnTo>
                      <a:lnTo>
                        <a:pt x="5026" y="1125"/>
                      </a:lnTo>
                      <a:lnTo>
                        <a:pt x="5027" y="1122"/>
                      </a:lnTo>
                      <a:lnTo>
                        <a:pt x="5027" y="1113"/>
                      </a:lnTo>
                      <a:lnTo>
                        <a:pt x="5028" y="1112"/>
                      </a:lnTo>
                      <a:lnTo>
                        <a:pt x="5028" y="1112"/>
                      </a:lnTo>
                      <a:lnTo>
                        <a:pt x="5028" y="1112"/>
                      </a:lnTo>
                      <a:lnTo>
                        <a:pt x="5029" y="1106"/>
                      </a:lnTo>
                      <a:lnTo>
                        <a:pt x="5029" y="1111"/>
                      </a:lnTo>
                      <a:lnTo>
                        <a:pt x="5030" y="1104"/>
                      </a:lnTo>
                      <a:lnTo>
                        <a:pt x="5030" y="1102"/>
                      </a:lnTo>
                      <a:lnTo>
                        <a:pt x="5030" y="1104"/>
                      </a:lnTo>
                      <a:lnTo>
                        <a:pt x="5031" y="1104"/>
                      </a:lnTo>
                      <a:lnTo>
                        <a:pt x="5031" y="1102"/>
                      </a:lnTo>
                      <a:lnTo>
                        <a:pt x="5032" y="1101"/>
                      </a:lnTo>
                      <a:lnTo>
                        <a:pt x="5032" y="1099"/>
                      </a:lnTo>
                      <a:lnTo>
                        <a:pt x="5032" y="1096"/>
                      </a:lnTo>
                      <a:lnTo>
                        <a:pt x="5033" y="1095"/>
                      </a:lnTo>
                      <a:lnTo>
                        <a:pt x="5033" y="1089"/>
                      </a:lnTo>
                      <a:lnTo>
                        <a:pt x="5034" y="1090"/>
                      </a:lnTo>
                      <a:lnTo>
                        <a:pt x="5034" y="1093"/>
                      </a:lnTo>
                      <a:lnTo>
                        <a:pt x="5034" y="1095"/>
                      </a:lnTo>
                      <a:lnTo>
                        <a:pt x="5035" y="1087"/>
                      </a:lnTo>
                      <a:lnTo>
                        <a:pt x="5035" y="1089"/>
                      </a:lnTo>
                      <a:lnTo>
                        <a:pt x="5036" y="1087"/>
                      </a:lnTo>
                      <a:lnTo>
                        <a:pt x="5036" y="1085"/>
                      </a:lnTo>
                      <a:lnTo>
                        <a:pt x="5036" y="1085"/>
                      </a:lnTo>
                      <a:lnTo>
                        <a:pt x="5037" y="1084"/>
                      </a:lnTo>
                      <a:lnTo>
                        <a:pt x="5037" y="1077"/>
                      </a:lnTo>
                      <a:lnTo>
                        <a:pt x="5038" y="1075"/>
                      </a:lnTo>
                      <a:lnTo>
                        <a:pt x="5038" y="1071"/>
                      </a:lnTo>
                      <a:lnTo>
                        <a:pt x="5038" y="1070"/>
                      </a:lnTo>
                      <a:lnTo>
                        <a:pt x="5039" y="1063"/>
                      </a:lnTo>
                      <a:lnTo>
                        <a:pt x="5039" y="1063"/>
                      </a:lnTo>
                      <a:lnTo>
                        <a:pt x="5040" y="1063"/>
                      </a:lnTo>
                      <a:lnTo>
                        <a:pt x="5040" y="1059"/>
                      </a:lnTo>
                      <a:lnTo>
                        <a:pt x="5040" y="1053"/>
                      </a:lnTo>
                      <a:lnTo>
                        <a:pt x="5041" y="1060"/>
                      </a:lnTo>
                      <a:lnTo>
                        <a:pt x="5041" y="1060"/>
                      </a:lnTo>
                      <a:lnTo>
                        <a:pt x="5042" y="1065"/>
                      </a:lnTo>
                      <a:lnTo>
                        <a:pt x="5042" y="1065"/>
                      </a:lnTo>
                      <a:lnTo>
                        <a:pt x="5042" y="1060"/>
                      </a:lnTo>
                      <a:lnTo>
                        <a:pt x="5043" y="1057"/>
                      </a:lnTo>
                      <a:lnTo>
                        <a:pt x="5043" y="1053"/>
                      </a:lnTo>
                      <a:lnTo>
                        <a:pt x="5044" y="1058"/>
                      </a:lnTo>
                      <a:lnTo>
                        <a:pt x="5044" y="1058"/>
                      </a:lnTo>
                      <a:lnTo>
                        <a:pt x="5044" y="1053"/>
                      </a:lnTo>
                      <a:lnTo>
                        <a:pt x="5045" y="1056"/>
                      </a:lnTo>
                      <a:lnTo>
                        <a:pt x="5045" y="1048"/>
                      </a:lnTo>
                      <a:lnTo>
                        <a:pt x="5046" y="1050"/>
                      </a:lnTo>
                      <a:lnTo>
                        <a:pt x="5046" y="1047"/>
                      </a:lnTo>
                      <a:lnTo>
                        <a:pt x="5046" y="1048"/>
                      </a:lnTo>
                      <a:lnTo>
                        <a:pt x="5047" y="1047"/>
                      </a:lnTo>
                      <a:lnTo>
                        <a:pt x="5047" y="1045"/>
                      </a:lnTo>
                      <a:lnTo>
                        <a:pt x="5048" y="1045"/>
                      </a:lnTo>
                      <a:lnTo>
                        <a:pt x="5048" y="1045"/>
                      </a:lnTo>
                      <a:lnTo>
                        <a:pt x="5049" y="1048"/>
                      </a:lnTo>
                      <a:lnTo>
                        <a:pt x="5049" y="1048"/>
                      </a:lnTo>
                      <a:lnTo>
                        <a:pt x="5049" y="1048"/>
                      </a:lnTo>
                      <a:lnTo>
                        <a:pt x="5050" y="1048"/>
                      </a:lnTo>
                      <a:lnTo>
                        <a:pt x="5050" y="1048"/>
                      </a:lnTo>
                      <a:lnTo>
                        <a:pt x="5051" y="1034"/>
                      </a:lnTo>
                      <a:lnTo>
                        <a:pt x="5051" y="1035"/>
                      </a:lnTo>
                      <a:lnTo>
                        <a:pt x="5051" y="1033"/>
                      </a:lnTo>
                      <a:lnTo>
                        <a:pt x="5052" y="1034"/>
                      </a:lnTo>
                      <a:lnTo>
                        <a:pt x="5052" y="1033"/>
                      </a:lnTo>
                      <a:lnTo>
                        <a:pt x="5053" y="1028"/>
                      </a:lnTo>
                      <a:lnTo>
                        <a:pt x="5053" y="1024"/>
                      </a:lnTo>
                      <a:lnTo>
                        <a:pt x="5053" y="1020"/>
                      </a:lnTo>
                      <a:lnTo>
                        <a:pt x="5054" y="1028"/>
                      </a:lnTo>
                      <a:lnTo>
                        <a:pt x="5054" y="1025"/>
                      </a:lnTo>
                      <a:lnTo>
                        <a:pt x="5055" y="1021"/>
                      </a:lnTo>
                      <a:lnTo>
                        <a:pt x="5055" y="1019"/>
                      </a:lnTo>
                      <a:lnTo>
                        <a:pt x="5055" y="1026"/>
                      </a:lnTo>
                      <a:lnTo>
                        <a:pt x="5056" y="1017"/>
                      </a:lnTo>
                      <a:lnTo>
                        <a:pt x="5056" y="1020"/>
                      </a:lnTo>
                      <a:lnTo>
                        <a:pt x="5057" y="1014"/>
                      </a:lnTo>
                      <a:lnTo>
                        <a:pt x="5057" y="1011"/>
                      </a:lnTo>
                      <a:lnTo>
                        <a:pt x="5057" y="1011"/>
                      </a:lnTo>
                      <a:lnTo>
                        <a:pt x="5058" y="1013"/>
                      </a:lnTo>
                      <a:lnTo>
                        <a:pt x="5058" y="1009"/>
                      </a:lnTo>
                      <a:lnTo>
                        <a:pt x="5059" y="1006"/>
                      </a:lnTo>
                      <a:lnTo>
                        <a:pt x="5059" y="1006"/>
                      </a:lnTo>
                      <a:lnTo>
                        <a:pt x="5059" y="1008"/>
                      </a:lnTo>
                      <a:lnTo>
                        <a:pt x="5060" y="1006"/>
                      </a:lnTo>
                      <a:lnTo>
                        <a:pt x="5060" y="1004"/>
                      </a:lnTo>
                      <a:lnTo>
                        <a:pt x="5061" y="1008"/>
                      </a:lnTo>
                      <a:lnTo>
                        <a:pt x="5061" y="1005"/>
                      </a:lnTo>
                      <a:lnTo>
                        <a:pt x="5061" y="1006"/>
                      </a:lnTo>
                      <a:lnTo>
                        <a:pt x="5062" y="1006"/>
                      </a:lnTo>
                      <a:lnTo>
                        <a:pt x="5062" y="1005"/>
                      </a:lnTo>
                      <a:lnTo>
                        <a:pt x="5063" y="1004"/>
                      </a:lnTo>
                      <a:lnTo>
                        <a:pt x="5063" y="1000"/>
                      </a:lnTo>
                      <a:lnTo>
                        <a:pt x="5063" y="994"/>
                      </a:lnTo>
                      <a:lnTo>
                        <a:pt x="5064" y="998"/>
                      </a:lnTo>
                      <a:lnTo>
                        <a:pt x="5064" y="996"/>
                      </a:lnTo>
                      <a:lnTo>
                        <a:pt x="5065" y="996"/>
                      </a:lnTo>
                      <a:lnTo>
                        <a:pt x="5065" y="997"/>
                      </a:lnTo>
                      <a:lnTo>
                        <a:pt x="5065" y="996"/>
                      </a:lnTo>
                      <a:lnTo>
                        <a:pt x="5066" y="996"/>
                      </a:lnTo>
                      <a:lnTo>
                        <a:pt x="5066" y="988"/>
                      </a:lnTo>
                      <a:lnTo>
                        <a:pt x="5067" y="989"/>
                      </a:lnTo>
                      <a:lnTo>
                        <a:pt x="5067" y="989"/>
                      </a:lnTo>
                      <a:lnTo>
                        <a:pt x="5067" y="991"/>
                      </a:lnTo>
                      <a:lnTo>
                        <a:pt x="5068" y="988"/>
                      </a:lnTo>
                      <a:lnTo>
                        <a:pt x="5068" y="984"/>
                      </a:lnTo>
                      <a:lnTo>
                        <a:pt x="5069" y="982"/>
                      </a:lnTo>
                      <a:lnTo>
                        <a:pt x="5069" y="978"/>
                      </a:lnTo>
                      <a:lnTo>
                        <a:pt x="5069" y="979"/>
                      </a:lnTo>
                      <a:lnTo>
                        <a:pt x="5070" y="979"/>
                      </a:lnTo>
                      <a:lnTo>
                        <a:pt x="5070" y="979"/>
                      </a:lnTo>
                      <a:lnTo>
                        <a:pt x="5071" y="978"/>
                      </a:lnTo>
                      <a:lnTo>
                        <a:pt x="5071" y="981"/>
                      </a:lnTo>
                      <a:lnTo>
                        <a:pt x="5071" y="974"/>
                      </a:lnTo>
                      <a:lnTo>
                        <a:pt x="5072" y="974"/>
                      </a:lnTo>
                      <a:lnTo>
                        <a:pt x="5072" y="983"/>
                      </a:lnTo>
                      <a:lnTo>
                        <a:pt x="5073" y="980"/>
                      </a:lnTo>
                      <a:lnTo>
                        <a:pt x="5073" y="985"/>
                      </a:lnTo>
                      <a:lnTo>
                        <a:pt x="5073" y="984"/>
                      </a:lnTo>
                      <a:lnTo>
                        <a:pt x="5074" y="981"/>
                      </a:lnTo>
                      <a:lnTo>
                        <a:pt x="5074" y="977"/>
                      </a:lnTo>
                      <a:lnTo>
                        <a:pt x="5075" y="976"/>
                      </a:lnTo>
                      <a:lnTo>
                        <a:pt x="5075" y="978"/>
                      </a:lnTo>
                      <a:lnTo>
                        <a:pt x="5075" y="972"/>
                      </a:lnTo>
                      <a:lnTo>
                        <a:pt x="5076" y="964"/>
                      </a:lnTo>
                      <a:lnTo>
                        <a:pt x="5076" y="966"/>
                      </a:lnTo>
                      <a:lnTo>
                        <a:pt x="5077" y="957"/>
                      </a:lnTo>
                      <a:lnTo>
                        <a:pt x="5077" y="957"/>
                      </a:lnTo>
                      <a:lnTo>
                        <a:pt x="5077" y="955"/>
                      </a:lnTo>
                      <a:lnTo>
                        <a:pt x="5078" y="955"/>
                      </a:lnTo>
                      <a:lnTo>
                        <a:pt x="5078" y="954"/>
                      </a:lnTo>
                      <a:lnTo>
                        <a:pt x="5079" y="951"/>
                      </a:lnTo>
                      <a:lnTo>
                        <a:pt x="5079" y="949"/>
                      </a:lnTo>
                      <a:lnTo>
                        <a:pt x="5079" y="951"/>
                      </a:lnTo>
                      <a:lnTo>
                        <a:pt x="5080" y="952"/>
                      </a:lnTo>
                      <a:lnTo>
                        <a:pt x="5080" y="949"/>
                      </a:lnTo>
                      <a:lnTo>
                        <a:pt x="5081" y="945"/>
                      </a:lnTo>
                      <a:lnTo>
                        <a:pt x="5081" y="940"/>
                      </a:lnTo>
                      <a:lnTo>
                        <a:pt x="5081" y="939"/>
                      </a:lnTo>
                      <a:lnTo>
                        <a:pt x="5082" y="928"/>
                      </a:lnTo>
                      <a:lnTo>
                        <a:pt x="5082" y="923"/>
                      </a:lnTo>
                      <a:lnTo>
                        <a:pt x="5083" y="923"/>
                      </a:lnTo>
                      <a:lnTo>
                        <a:pt x="5083" y="920"/>
                      </a:lnTo>
                      <a:lnTo>
                        <a:pt x="5083" y="917"/>
                      </a:lnTo>
                      <a:lnTo>
                        <a:pt x="5084" y="917"/>
                      </a:lnTo>
                      <a:lnTo>
                        <a:pt x="5084" y="915"/>
                      </a:lnTo>
                      <a:lnTo>
                        <a:pt x="5085" y="911"/>
                      </a:lnTo>
                      <a:lnTo>
                        <a:pt x="5085" y="911"/>
                      </a:lnTo>
                      <a:lnTo>
                        <a:pt x="5085" y="911"/>
                      </a:lnTo>
                      <a:lnTo>
                        <a:pt x="5086" y="905"/>
                      </a:lnTo>
                      <a:lnTo>
                        <a:pt x="5086" y="902"/>
                      </a:lnTo>
                      <a:lnTo>
                        <a:pt x="5087" y="905"/>
                      </a:lnTo>
                      <a:lnTo>
                        <a:pt x="5087" y="898"/>
                      </a:lnTo>
                      <a:lnTo>
                        <a:pt x="5087" y="894"/>
                      </a:lnTo>
                      <a:lnTo>
                        <a:pt x="5088" y="894"/>
                      </a:lnTo>
                      <a:lnTo>
                        <a:pt x="5088" y="885"/>
                      </a:lnTo>
                      <a:lnTo>
                        <a:pt x="5089" y="881"/>
                      </a:lnTo>
                      <a:lnTo>
                        <a:pt x="5089" y="877"/>
                      </a:lnTo>
                      <a:lnTo>
                        <a:pt x="5089" y="876"/>
                      </a:lnTo>
                      <a:lnTo>
                        <a:pt x="5090" y="871"/>
                      </a:lnTo>
                      <a:lnTo>
                        <a:pt x="5090" y="864"/>
                      </a:lnTo>
                      <a:lnTo>
                        <a:pt x="5091" y="861"/>
                      </a:lnTo>
                      <a:lnTo>
                        <a:pt x="5091" y="856"/>
                      </a:lnTo>
                      <a:lnTo>
                        <a:pt x="5091" y="846"/>
                      </a:lnTo>
                      <a:lnTo>
                        <a:pt x="5092" y="848"/>
                      </a:lnTo>
                      <a:lnTo>
                        <a:pt x="5092" y="841"/>
                      </a:lnTo>
                      <a:lnTo>
                        <a:pt x="5093" y="839"/>
                      </a:lnTo>
                      <a:lnTo>
                        <a:pt x="5093" y="835"/>
                      </a:lnTo>
                      <a:lnTo>
                        <a:pt x="5093" y="833"/>
                      </a:lnTo>
                      <a:lnTo>
                        <a:pt x="5094" y="824"/>
                      </a:lnTo>
                      <a:lnTo>
                        <a:pt x="5094" y="820"/>
                      </a:lnTo>
                      <a:lnTo>
                        <a:pt x="5095" y="816"/>
                      </a:lnTo>
                      <a:lnTo>
                        <a:pt x="5095" y="814"/>
                      </a:lnTo>
                      <a:lnTo>
                        <a:pt x="5095" y="809"/>
                      </a:lnTo>
                      <a:lnTo>
                        <a:pt x="5096" y="807"/>
                      </a:lnTo>
                      <a:lnTo>
                        <a:pt x="5096" y="802"/>
                      </a:lnTo>
                      <a:lnTo>
                        <a:pt x="5097" y="798"/>
                      </a:lnTo>
                      <a:lnTo>
                        <a:pt x="5097" y="800"/>
                      </a:lnTo>
                      <a:lnTo>
                        <a:pt x="5097" y="787"/>
                      </a:lnTo>
                      <a:lnTo>
                        <a:pt x="5098" y="787"/>
                      </a:lnTo>
                      <a:lnTo>
                        <a:pt x="5098" y="784"/>
                      </a:lnTo>
                      <a:lnTo>
                        <a:pt x="5099" y="784"/>
                      </a:lnTo>
                      <a:lnTo>
                        <a:pt x="5099" y="780"/>
                      </a:lnTo>
                      <a:lnTo>
                        <a:pt x="5099" y="775"/>
                      </a:lnTo>
                      <a:lnTo>
                        <a:pt x="5100" y="769"/>
                      </a:lnTo>
                      <a:lnTo>
                        <a:pt x="5100" y="763"/>
                      </a:lnTo>
                      <a:lnTo>
                        <a:pt x="5101" y="760"/>
                      </a:lnTo>
                      <a:lnTo>
                        <a:pt x="5101" y="757"/>
                      </a:lnTo>
                      <a:lnTo>
                        <a:pt x="5101" y="755"/>
                      </a:lnTo>
                      <a:lnTo>
                        <a:pt x="5102" y="752"/>
                      </a:lnTo>
                      <a:lnTo>
                        <a:pt x="5102" y="750"/>
                      </a:lnTo>
                      <a:lnTo>
                        <a:pt x="5103" y="739"/>
                      </a:lnTo>
                      <a:lnTo>
                        <a:pt x="5103" y="735"/>
                      </a:lnTo>
                      <a:lnTo>
                        <a:pt x="5103" y="738"/>
                      </a:lnTo>
                      <a:lnTo>
                        <a:pt x="5104" y="733"/>
                      </a:lnTo>
                      <a:lnTo>
                        <a:pt x="5104" y="730"/>
                      </a:lnTo>
                      <a:lnTo>
                        <a:pt x="5105" y="723"/>
                      </a:lnTo>
                      <a:lnTo>
                        <a:pt x="5105" y="723"/>
                      </a:lnTo>
                      <a:lnTo>
                        <a:pt x="5105" y="716"/>
                      </a:lnTo>
                      <a:lnTo>
                        <a:pt x="5106" y="716"/>
                      </a:lnTo>
                      <a:lnTo>
                        <a:pt x="5106" y="714"/>
                      </a:lnTo>
                      <a:lnTo>
                        <a:pt x="5107" y="714"/>
                      </a:lnTo>
                      <a:lnTo>
                        <a:pt x="5107" y="710"/>
                      </a:lnTo>
                      <a:lnTo>
                        <a:pt x="5107" y="714"/>
                      </a:lnTo>
                      <a:lnTo>
                        <a:pt x="5108" y="709"/>
                      </a:lnTo>
                      <a:lnTo>
                        <a:pt x="5108" y="708"/>
                      </a:lnTo>
                      <a:lnTo>
                        <a:pt x="5109" y="709"/>
                      </a:lnTo>
                      <a:lnTo>
                        <a:pt x="5109" y="716"/>
                      </a:lnTo>
                      <a:lnTo>
                        <a:pt x="5109" y="714"/>
                      </a:lnTo>
                      <a:lnTo>
                        <a:pt x="5110" y="715"/>
                      </a:lnTo>
                      <a:lnTo>
                        <a:pt x="5110" y="716"/>
                      </a:lnTo>
                      <a:lnTo>
                        <a:pt x="5111" y="719"/>
                      </a:lnTo>
                      <a:lnTo>
                        <a:pt x="5111" y="725"/>
                      </a:lnTo>
                      <a:lnTo>
                        <a:pt x="5112" y="725"/>
                      </a:lnTo>
                      <a:lnTo>
                        <a:pt x="5112" y="731"/>
                      </a:lnTo>
                      <a:lnTo>
                        <a:pt x="5112" y="736"/>
                      </a:lnTo>
                      <a:lnTo>
                        <a:pt x="5113" y="746"/>
                      </a:lnTo>
                      <a:lnTo>
                        <a:pt x="5113" y="740"/>
                      </a:lnTo>
                      <a:lnTo>
                        <a:pt x="5114" y="746"/>
                      </a:lnTo>
                      <a:lnTo>
                        <a:pt x="5114" y="750"/>
                      </a:lnTo>
                      <a:lnTo>
                        <a:pt x="5114" y="757"/>
                      </a:lnTo>
                      <a:lnTo>
                        <a:pt x="5115" y="766"/>
                      </a:lnTo>
                      <a:lnTo>
                        <a:pt x="5115" y="777"/>
                      </a:lnTo>
                      <a:lnTo>
                        <a:pt x="5116" y="787"/>
                      </a:lnTo>
                      <a:lnTo>
                        <a:pt x="5116" y="796"/>
                      </a:lnTo>
                      <a:lnTo>
                        <a:pt x="5116" y="811"/>
                      </a:lnTo>
                      <a:lnTo>
                        <a:pt x="5117" y="820"/>
                      </a:lnTo>
                      <a:lnTo>
                        <a:pt x="5117" y="826"/>
                      </a:lnTo>
                      <a:lnTo>
                        <a:pt x="5118" y="834"/>
                      </a:lnTo>
                      <a:lnTo>
                        <a:pt x="5118" y="844"/>
                      </a:lnTo>
                      <a:lnTo>
                        <a:pt x="5118" y="851"/>
                      </a:lnTo>
                      <a:lnTo>
                        <a:pt x="5119" y="860"/>
                      </a:lnTo>
                      <a:lnTo>
                        <a:pt x="5119" y="878"/>
                      </a:lnTo>
                      <a:lnTo>
                        <a:pt x="5120" y="881"/>
                      </a:lnTo>
                      <a:lnTo>
                        <a:pt x="5120" y="890"/>
                      </a:lnTo>
                      <a:lnTo>
                        <a:pt x="5120" y="900"/>
                      </a:lnTo>
                      <a:lnTo>
                        <a:pt x="5121" y="909"/>
                      </a:lnTo>
                      <a:lnTo>
                        <a:pt x="5121" y="917"/>
                      </a:lnTo>
                      <a:lnTo>
                        <a:pt x="5122" y="930"/>
                      </a:lnTo>
                      <a:lnTo>
                        <a:pt x="5122" y="942"/>
                      </a:lnTo>
                      <a:lnTo>
                        <a:pt x="5122" y="949"/>
                      </a:lnTo>
                      <a:lnTo>
                        <a:pt x="5123" y="955"/>
                      </a:lnTo>
                      <a:lnTo>
                        <a:pt x="5123" y="967"/>
                      </a:lnTo>
                      <a:lnTo>
                        <a:pt x="5124" y="971"/>
                      </a:lnTo>
                      <a:lnTo>
                        <a:pt x="5124" y="977"/>
                      </a:lnTo>
                      <a:lnTo>
                        <a:pt x="5124" y="981"/>
                      </a:lnTo>
                      <a:lnTo>
                        <a:pt x="5125" y="993"/>
                      </a:lnTo>
                      <a:lnTo>
                        <a:pt x="5125" y="994"/>
                      </a:lnTo>
                      <a:lnTo>
                        <a:pt x="5126" y="994"/>
                      </a:lnTo>
                      <a:lnTo>
                        <a:pt x="5126" y="993"/>
                      </a:lnTo>
                      <a:lnTo>
                        <a:pt x="5126" y="994"/>
                      </a:lnTo>
                      <a:lnTo>
                        <a:pt x="5127" y="996"/>
                      </a:lnTo>
                      <a:lnTo>
                        <a:pt x="5127" y="1001"/>
                      </a:lnTo>
                      <a:lnTo>
                        <a:pt x="5128" y="1009"/>
                      </a:lnTo>
                      <a:lnTo>
                        <a:pt x="5128" y="1013"/>
                      </a:lnTo>
                      <a:lnTo>
                        <a:pt x="5128" y="1018"/>
                      </a:lnTo>
                      <a:lnTo>
                        <a:pt x="5129" y="1015"/>
                      </a:lnTo>
                      <a:lnTo>
                        <a:pt x="5129" y="1018"/>
                      </a:lnTo>
                      <a:lnTo>
                        <a:pt x="5130" y="1016"/>
                      </a:lnTo>
                      <a:lnTo>
                        <a:pt x="5130" y="1014"/>
                      </a:lnTo>
                      <a:lnTo>
                        <a:pt x="5130" y="1011"/>
                      </a:lnTo>
                      <a:lnTo>
                        <a:pt x="5131" y="1006"/>
                      </a:lnTo>
                      <a:lnTo>
                        <a:pt x="5131" y="1000"/>
                      </a:lnTo>
                      <a:lnTo>
                        <a:pt x="5132" y="991"/>
                      </a:lnTo>
                      <a:lnTo>
                        <a:pt x="5132" y="987"/>
                      </a:lnTo>
                      <a:lnTo>
                        <a:pt x="5132" y="984"/>
                      </a:lnTo>
                      <a:lnTo>
                        <a:pt x="5133" y="972"/>
                      </a:lnTo>
                      <a:lnTo>
                        <a:pt x="5133" y="965"/>
                      </a:lnTo>
                      <a:lnTo>
                        <a:pt x="5134" y="964"/>
                      </a:lnTo>
                      <a:lnTo>
                        <a:pt x="5134" y="952"/>
                      </a:lnTo>
                      <a:lnTo>
                        <a:pt x="5134" y="952"/>
                      </a:lnTo>
                      <a:lnTo>
                        <a:pt x="5135" y="955"/>
                      </a:lnTo>
                      <a:lnTo>
                        <a:pt x="5135" y="947"/>
                      </a:lnTo>
                      <a:lnTo>
                        <a:pt x="5136" y="944"/>
                      </a:lnTo>
                      <a:lnTo>
                        <a:pt x="5136" y="943"/>
                      </a:lnTo>
                      <a:lnTo>
                        <a:pt x="5136" y="945"/>
                      </a:lnTo>
                      <a:lnTo>
                        <a:pt x="5137" y="937"/>
                      </a:lnTo>
                      <a:lnTo>
                        <a:pt x="5137" y="932"/>
                      </a:lnTo>
                      <a:lnTo>
                        <a:pt x="5138" y="932"/>
                      </a:lnTo>
                      <a:lnTo>
                        <a:pt x="5138" y="926"/>
                      </a:lnTo>
                      <a:lnTo>
                        <a:pt x="5138" y="923"/>
                      </a:lnTo>
                      <a:lnTo>
                        <a:pt x="5139" y="924"/>
                      </a:lnTo>
                      <a:lnTo>
                        <a:pt x="5139" y="917"/>
                      </a:lnTo>
                      <a:lnTo>
                        <a:pt x="5140" y="913"/>
                      </a:lnTo>
                      <a:lnTo>
                        <a:pt x="5140" y="903"/>
                      </a:lnTo>
                      <a:lnTo>
                        <a:pt x="5140" y="898"/>
                      </a:lnTo>
                      <a:lnTo>
                        <a:pt x="5141" y="888"/>
                      </a:lnTo>
                      <a:lnTo>
                        <a:pt x="5141" y="872"/>
                      </a:lnTo>
                      <a:lnTo>
                        <a:pt x="5142" y="860"/>
                      </a:lnTo>
                      <a:lnTo>
                        <a:pt x="5142" y="841"/>
                      </a:lnTo>
                      <a:lnTo>
                        <a:pt x="5142" y="826"/>
                      </a:lnTo>
                      <a:lnTo>
                        <a:pt x="5143" y="809"/>
                      </a:lnTo>
                      <a:lnTo>
                        <a:pt x="5143" y="787"/>
                      </a:lnTo>
                      <a:lnTo>
                        <a:pt x="5144" y="766"/>
                      </a:lnTo>
                      <a:lnTo>
                        <a:pt x="5144" y="745"/>
                      </a:lnTo>
                      <a:lnTo>
                        <a:pt x="5144" y="709"/>
                      </a:lnTo>
                      <a:lnTo>
                        <a:pt x="5145" y="684"/>
                      </a:lnTo>
                      <a:lnTo>
                        <a:pt x="5145" y="657"/>
                      </a:lnTo>
                      <a:lnTo>
                        <a:pt x="5146" y="638"/>
                      </a:lnTo>
                      <a:lnTo>
                        <a:pt x="5146" y="612"/>
                      </a:lnTo>
                      <a:lnTo>
                        <a:pt x="5146" y="585"/>
                      </a:lnTo>
                      <a:lnTo>
                        <a:pt x="5147" y="554"/>
                      </a:lnTo>
                      <a:lnTo>
                        <a:pt x="5147" y="524"/>
                      </a:lnTo>
                      <a:lnTo>
                        <a:pt x="5148" y="497"/>
                      </a:lnTo>
                      <a:lnTo>
                        <a:pt x="5148" y="463"/>
                      </a:lnTo>
                      <a:lnTo>
                        <a:pt x="5148" y="423"/>
                      </a:lnTo>
                      <a:lnTo>
                        <a:pt x="5149" y="379"/>
                      </a:lnTo>
                      <a:lnTo>
                        <a:pt x="5149" y="337"/>
                      </a:lnTo>
                      <a:lnTo>
                        <a:pt x="5150" y="287"/>
                      </a:lnTo>
                      <a:lnTo>
                        <a:pt x="5150" y="244"/>
                      </a:lnTo>
                      <a:lnTo>
                        <a:pt x="5150" y="218"/>
                      </a:lnTo>
                      <a:lnTo>
                        <a:pt x="5151" y="186"/>
                      </a:lnTo>
                      <a:lnTo>
                        <a:pt x="5151" y="167"/>
                      </a:lnTo>
                      <a:lnTo>
                        <a:pt x="5152" y="144"/>
                      </a:lnTo>
                      <a:lnTo>
                        <a:pt x="5152" y="135"/>
                      </a:lnTo>
                      <a:lnTo>
                        <a:pt x="5152" y="124"/>
                      </a:lnTo>
                      <a:lnTo>
                        <a:pt x="5153" y="121"/>
                      </a:lnTo>
                      <a:lnTo>
                        <a:pt x="5153" y="116"/>
                      </a:lnTo>
                      <a:lnTo>
                        <a:pt x="5154" y="112"/>
                      </a:lnTo>
                      <a:lnTo>
                        <a:pt x="5154" y="103"/>
                      </a:lnTo>
                      <a:lnTo>
                        <a:pt x="5154" y="101"/>
                      </a:lnTo>
                      <a:lnTo>
                        <a:pt x="5155" y="96"/>
                      </a:lnTo>
                      <a:lnTo>
                        <a:pt x="5155" y="98"/>
                      </a:lnTo>
                      <a:lnTo>
                        <a:pt x="5156" y="110"/>
                      </a:lnTo>
                      <a:lnTo>
                        <a:pt x="5156" y="123"/>
                      </a:lnTo>
                      <a:lnTo>
                        <a:pt x="5156" y="139"/>
                      </a:lnTo>
                      <a:lnTo>
                        <a:pt x="5157" y="147"/>
                      </a:lnTo>
                      <a:lnTo>
                        <a:pt x="5157" y="159"/>
                      </a:lnTo>
                      <a:lnTo>
                        <a:pt x="5158" y="178"/>
                      </a:lnTo>
                      <a:lnTo>
                        <a:pt x="5158" y="200"/>
                      </a:lnTo>
                      <a:lnTo>
                        <a:pt x="5158" y="215"/>
                      </a:lnTo>
                      <a:lnTo>
                        <a:pt x="5159" y="235"/>
                      </a:lnTo>
                      <a:lnTo>
                        <a:pt x="5159" y="256"/>
                      </a:lnTo>
                      <a:lnTo>
                        <a:pt x="5160" y="273"/>
                      </a:lnTo>
                      <a:lnTo>
                        <a:pt x="5160" y="283"/>
                      </a:lnTo>
                      <a:lnTo>
                        <a:pt x="5160" y="306"/>
                      </a:lnTo>
                      <a:lnTo>
                        <a:pt x="5161" y="324"/>
                      </a:lnTo>
                      <a:lnTo>
                        <a:pt x="5161" y="338"/>
                      </a:lnTo>
                      <a:lnTo>
                        <a:pt x="5162" y="356"/>
                      </a:lnTo>
                      <a:lnTo>
                        <a:pt x="5162" y="371"/>
                      </a:lnTo>
                      <a:lnTo>
                        <a:pt x="5162" y="385"/>
                      </a:lnTo>
                      <a:lnTo>
                        <a:pt x="5163" y="398"/>
                      </a:lnTo>
                      <a:lnTo>
                        <a:pt x="5163" y="413"/>
                      </a:lnTo>
                      <a:lnTo>
                        <a:pt x="5164" y="428"/>
                      </a:lnTo>
                      <a:lnTo>
                        <a:pt x="5164" y="438"/>
                      </a:lnTo>
                      <a:lnTo>
                        <a:pt x="5164" y="448"/>
                      </a:lnTo>
                      <a:lnTo>
                        <a:pt x="5165" y="460"/>
                      </a:lnTo>
                      <a:lnTo>
                        <a:pt x="5165" y="463"/>
                      </a:lnTo>
                      <a:lnTo>
                        <a:pt x="5166" y="468"/>
                      </a:lnTo>
                      <a:lnTo>
                        <a:pt x="5166" y="477"/>
                      </a:lnTo>
                      <a:lnTo>
                        <a:pt x="5166" y="484"/>
                      </a:lnTo>
                      <a:lnTo>
                        <a:pt x="5167" y="495"/>
                      </a:lnTo>
                      <a:lnTo>
                        <a:pt x="5167" y="500"/>
                      </a:lnTo>
                      <a:lnTo>
                        <a:pt x="5168" y="509"/>
                      </a:lnTo>
                      <a:lnTo>
                        <a:pt x="5168" y="519"/>
                      </a:lnTo>
                      <a:lnTo>
                        <a:pt x="5168" y="528"/>
                      </a:lnTo>
                      <a:lnTo>
                        <a:pt x="5169" y="540"/>
                      </a:lnTo>
                      <a:lnTo>
                        <a:pt x="5169" y="547"/>
                      </a:lnTo>
                      <a:lnTo>
                        <a:pt x="5170" y="549"/>
                      </a:lnTo>
                      <a:lnTo>
                        <a:pt x="5170" y="561"/>
                      </a:lnTo>
                      <a:lnTo>
                        <a:pt x="5170" y="563"/>
                      </a:lnTo>
                      <a:lnTo>
                        <a:pt x="5171" y="573"/>
                      </a:lnTo>
                      <a:lnTo>
                        <a:pt x="5171" y="583"/>
                      </a:lnTo>
                      <a:lnTo>
                        <a:pt x="5172" y="593"/>
                      </a:lnTo>
                      <a:lnTo>
                        <a:pt x="5172" y="600"/>
                      </a:lnTo>
                      <a:lnTo>
                        <a:pt x="5172" y="601"/>
                      </a:lnTo>
                      <a:lnTo>
                        <a:pt x="5173" y="610"/>
                      </a:lnTo>
                      <a:lnTo>
                        <a:pt x="5173" y="622"/>
                      </a:lnTo>
                      <a:lnTo>
                        <a:pt x="5174" y="629"/>
                      </a:lnTo>
                      <a:lnTo>
                        <a:pt x="5174" y="637"/>
                      </a:lnTo>
                      <a:lnTo>
                        <a:pt x="5175" y="652"/>
                      </a:lnTo>
                      <a:lnTo>
                        <a:pt x="5175" y="666"/>
                      </a:lnTo>
                      <a:lnTo>
                        <a:pt x="5175" y="681"/>
                      </a:lnTo>
                      <a:lnTo>
                        <a:pt x="5176" y="681"/>
                      </a:lnTo>
                      <a:lnTo>
                        <a:pt x="5176" y="694"/>
                      </a:lnTo>
                      <a:lnTo>
                        <a:pt x="5177" y="702"/>
                      </a:lnTo>
                      <a:lnTo>
                        <a:pt x="5177" y="707"/>
                      </a:lnTo>
                      <a:lnTo>
                        <a:pt x="5177" y="716"/>
                      </a:lnTo>
                      <a:lnTo>
                        <a:pt x="5178" y="720"/>
                      </a:lnTo>
                      <a:lnTo>
                        <a:pt x="5178" y="725"/>
                      </a:lnTo>
                      <a:lnTo>
                        <a:pt x="5179" y="733"/>
                      </a:lnTo>
                      <a:lnTo>
                        <a:pt x="5179" y="746"/>
                      </a:lnTo>
                      <a:lnTo>
                        <a:pt x="5179" y="756"/>
                      </a:lnTo>
                      <a:lnTo>
                        <a:pt x="5180" y="757"/>
                      </a:lnTo>
                      <a:lnTo>
                        <a:pt x="5180" y="767"/>
                      </a:lnTo>
                      <a:lnTo>
                        <a:pt x="5181" y="777"/>
                      </a:lnTo>
                      <a:lnTo>
                        <a:pt x="5181" y="773"/>
                      </a:lnTo>
                      <a:lnTo>
                        <a:pt x="5181" y="779"/>
                      </a:lnTo>
                      <a:lnTo>
                        <a:pt x="5182" y="790"/>
                      </a:lnTo>
                      <a:lnTo>
                        <a:pt x="5182" y="792"/>
                      </a:lnTo>
                      <a:lnTo>
                        <a:pt x="5183" y="799"/>
                      </a:lnTo>
                      <a:lnTo>
                        <a:pt x="5183" y="807"/>
                      </a:lnTo>
                      <a:lnTo>
                        <a:pt x="5183" y="810"/>
                      </a:lnTo>
                      <a:lnTo>
                        <a:pt x="5184" y="805"/>
                      </a:lnTo>
                      <a:lnTo>
                        <a:pt x="5184" y="807"/>
                      </a:lnTo>
                      <a:lnTo>
                        <a:pt x="5185" y="809"/>
                      </a:lnTo>
                      <a:lnTo>
                        <a:pt x="5185" y="809"/>
                      </a:lnTo>
                      <a:lnTo>
                        <a:pt x="5185" y="806"/>
                      </a:lnTo>
                      <a:lnTo>
                        <a:pt x="5186" y="814"/>
                      </a:lnTo>
                      <a:lnTo>
                        <a:pt x="5186" y="807"/>
                      </a:lnTo>
                      <a:lnTo>
                        <a:pt x="5187" y="812"/>
                      </a:lnTo>
                      <a:lnTo>
                        <a:pt x="5187" y="814"/>
                      </a:lnTo>
                      <a:lnTo>
                        <a:pt x="5187" y="817"/>
                      </a:lnTo>
                      <a:lnTo>
                        <a:pt x="5188" y="815"/>
                      </a:lnTo>
                      <a:lnTo>
                        <a:pt x="5188" y="812"/>
                      </a:lnTo>
                      <a:lnTo>
                        <a:pt x="5189" y="812"/>
                      </a:lnTo>
                      <a:lnTo>
                        <a:pt x="5189" y="818"/>
                      </a:lnTo>
                      <a:lnTo>
                        <a:pt x="5189" y="819"/>
                      </a:lnTo>
                      <a:lnTo>
                        <a:pt x="5190" y="821"/>
                      </a:lnTo>
                      <a:lnTo>
                        <a:pt x="5190" y="819"/>
                      </a:lnTo>
                      <a:lnTo>
                        <a:pt x="5191" y="817"/>
                      </a:lnTo>
                      <a:lnTo>
                        <a:pt x="5191" y="820"/>
                      </a:lnTo>
                      <a:lnTo>
                        <a:pt x="5191" y="811"/>
                      </a:lnTo>
                      <a:lnTo>
                        <a:pt x="5192" y="816"/>
                      </a:lnTo>
                      <a:lnTo>
                        <a:pt x="5192" y="820"/>
                      </a:lnTo>
                      <a:lnTo>
                        <a:pt x="5193" y="819"/>
                      </a:lnTo>
                      <a:lnTo>
                        <a:pt x="5193" y="819"/>
                      </a:lnTo>
                      <a:lnTo>
                        <a:pt x="5193" y="819"/>
                      </a:lnTo>
                      <a:lnTo>
                        <a:pt x="5194" y="812"/>
                      </a:lnTo>
                      <a:lnTo>
                        <a:pt x="5194" y="814"/>
                      </a:lnTo>
                      <a:lnTo>
                        <a:pt x="5195" y="818"/>
                      </a:lnTo>
                      <a:lnTo>
                        <a:pt x="5195" y="819"/>
                      </a:lnTo>
                      <a:lnTo>
                        <a:pt x="5195" y="816"/>
                      </a:lnTo>
                      <a:lnTo>
                        <a:pt x="5196" y="814"/>
                      </a:lnTo>
                      <a:lnTo>
                        <a:pt x="5196" y="819"/>
                      </a:lnTo>
                      <a:lnTo>
                        <a:pt x="5197" y="814"/>
                      </a:lnTo>
                      <a:lnTo>
                        <a:pt x="5197" y="815"/>
                      </a:lnTo>
                      <a:lnTo>
                        <a:pt x="5197" y="817"/>
                      </a:lnTo>
                      <a:lnTo>
                        <a:pt x="5198" y="810"/>
                      </a:lnTo>
                      <a:lnTo>
                        <a:pt x="5198" y="812"/>
                      </a:lnTo>
                      <a:lnTo>
                        <a:pt x="5199" y="807"/>
                      </a:lnTo>
                      <a:lnTo>
                        <a:pt x="5199" y="807"/>
                      </a:lnTo>
                      <a:lnTo>
                        <a:pt x="5199" y="805"/>
                      </a:lnTo>
                      <a:lnTo>
                        <a:pt x="5200" y="804"/>
                      </a:lnTo>
                      <a:lnTo>
                        <a:pt x="5200" y="810"/>
                      </a:lnTo>
                      <a:lnTo>
                        <a:pt x="5201" y="807"/>
                      </a:lnTo>
                      <a:lnTo>
                        <a:pt x="5201" y="805"/>
                      </a:lnTo>
                      <a:lnTo>
                        <a:pt x="5201" y="805"/>
                      </a:lnTo>
                      <a:lnTo>
                        <a:pt x="5202" y="797"/>
                      </a:lnTo>
                      <a:lnTo>
                        <a:pt x="5202" y="796"/>
                      </a:lnTo>
                      <a:lnTo>
                        <a:pt x="5203" y="797"/>
                      </a:lnTo>
                      <a:lnTo>
                        <a:pt x="5203" y="800"/>
                      </a:lnTo>
                      <a:lnTo>
                        <a:pt x="5203" y="803"/>
                      </a:lnTo>
                      <a:lnTo>
                        <a:pt x="5204" y="801"/>
                      </a:lnTo>
                      <a:lnTo>
                        <a:pt x="5204" y="800"/>
                      </a:lnTo>
                      <a:lnTo>
                        <a:pt x="5205" y="803"/>
                      </a:lnTo>
                      <a:lnTo>
                        <a:pt x="5205" y="804"/>
                      </a:lnTo>
                      <a:lnTo>
                        <a:pt x="5205" y="806"/>
                      </a:lnTo>
                      <a:lnTo>
                        <a:pt x="5206" y="809"/>
                      </a:lnTo>
                      <a:lnTo>
                        <a:pt x="5206" y="810"/>
                      </a:lnTo>
                      <a:lnTo>
                        <a:pt x="5207" y="817"/>
                      </a:lnTo>
                      <a:lnTo>
                        <a:pt x="5207" y="810"/>
                      </a:lnTo>
                      <a:lnTo>
                        <a:pt x="5207" y="810"/>
                      </a:lnTo>
                      <a:lnTo>
                        <a:pt x="5208" y="816"/>
                      </a:lnTo>
                      <a:lnTo>
                        <a:pt x="5208" y="817"/>
                      </a:lnTo>
                      <a:lnTo>
                        <a:pt x="5209" y="812"/>
                      </a:lnTo>
                      <a:lnTo>
                        <a:pt x="5209" y="810"/>
                      </a:lnTo>
                      <a:lnTo>
                        <a:pt x="5209" y="806"/>
                      </a:lnTo>
                      <a:lnTo>
                        <a:pt x="5210" y="807"/>
                      </a:lnTo>
                      <a:lnTo>
                        <a:pt x="5210" y="811"/>
                      </a:lnTo>
                      <a:lnTo>
                        <a:pt x="5211" y="812"/>
                      </a:lnTo>
                      <a:lnTo>
                        <a:pt x="5211" y="809"/>
                      </a:lnTo>
                      <a:lnTo>
                        <a:pt x="5211" y="807"/>
                      </a:lnTo>
                      <a:lnTo>
                        <a:pt x="5212" y="814"/>
                      </a:lnTo>
                      <a:lnTo>
                        <a:pt x="5212" y="805"/>
                      </a:lnTo>
                      <a:lnTo>
                        <a:pt x="5213" y="805"/>
                      </a:lnTo>
                      <a:lnTo>
                        <a:pt x="5213" y="805"/>
                      </a:lnTo>
                      <a:lnTo>
                        <a:pt x="5213" y="798"/>
                      </a:lnTo>
                      <a:lnTo>
                        <a:pt x="5214" y="803"/>
                      </a:lnTo>
                      <a:lnTo>
                        <a:pt x="5214" y="803"/>
                      </a:lnTo>
                      <a:lnTo>
                        <a:pt x="5215" y="799"/>
                      </a:lnTo>
                      <a:lnTo>
                        <a:pt x="5215" y="800"/>
                      </a:lnTo>
                      <a:lnTo>
                        <a:pt x="5215" y="797"/>
                      </a:lnTo>
                      <a:lnTo>
                        <a:pt x="5216" y="795"/>
                      </a:lnTo>
                      <a:lnTo>
                        <a:pt x="5216" y="795"/>
                      </a:lnTo>
                      <a:lnTo>
                        <a:pt x="5217" y="790"/>
                      </a:lnTo>
                      <a:lnTo>
                        <a:pt x="5217" y="796"/>
                      </a:lnTo>
                      <a:lnTo>
                        <a:pt x="5217" y="797"/>
                      </a:lnTo>
                      <a:lnTo>
                        <a:pt x="5218" y="799"/>
                      </a:lnTo>
                      <a:lnTo>
                        <a:pt x="5218" y="801"/>
                      </a:lnTo>
                      <a:lnTo>
                        <a:pt x="5219" y="802"/>
                      </a:lnTo>
                      <a:lnTo>
                        <a:pt x="5219" y="802"/>
                      </a:lnTo>
                      <a:lnTo>
                        <a:pt x="5219" y="800"/>
                      </a:lnTo>
                      <a:lnTo>
                        <a:pt x="5220" y="797"/>
                      </a:lnTo>
                      <a:lnTo>
                        <a:pt x="5220" y="800"/>
                      </a:lnTo>
                      <a:lnTo>
                        <a:pt x="5221" y="801"/>
                      </a:lnTo>
                      <a:lnTo>
                        <a:pt x="5221" y="800"/>
                      </a:lnTo>
                      <a:lnTo>
                        <a:pt x="5221" y="797"/>
                      </a:lnTo>
                      <a:lnTo>
                        <a:pt x="5222" y="799"/>
                      </a:lnTo>
                      <a:lnTo>
                        <a:pt x="5222" y="798"/>
                      </a:lnTo>
                      <a:lnTo>
                        <a:pt x="5223" y="790"/>
                      </a:lnTo>
                      <a:lnTo>
                        <a:pt x="5223" y="792"/>
                      </a:lnTo>
                      <a:lnTo>
                        <a:pt x="5223" y="792"/>
                      </a:lnTo>
                      <a:lnTo>
                        <a:pt x="5224" y="794"/>
                      </a:lnTo>
                      <a:lnTo>
                        <a:pt x="5224" y="790"/>
                      </a:lnTo>
                      <a:lnTo>
                        <a:pt x="5225" y="787"/>
                      </a:lnTo>
                      <a:lnTo>
                        <a:pt x="5225" y="785"/>
                      </a:lnTo>
                      <a:lnTo>
                        <a:pt x="5225" y="790"/>
                      </a:lnTo>
                      <a:lnTo>
                        <a:pt x="5226" y="797"/>
                      </a:lnTo>
                      <a:lnTo>
                        <a:pt x="5226" y="799"/>
                      </a:lnTo>
                      <a:lnTo>
                        <a:pt x="5227" y="799"/>
                      </a:lnTo>
                      <a:lnTo>
                        <a:pt x="5227" y="795"/>
                      </a:lnTo>
                      <a:lnTo>
                        <a:pt x="5227" y="803"/>
                      </a:lnTo>
                      <a:lnTo>
                        <a:pt x="5228" y="796"/>
                      </a:lnTo>
                      <a:lnTo>
                        <a:pt x="5228" y="794"/>
                      </a:lnTo>
                      <a:lnTo>
                        <a:pt x="5229" y="799"/>
                      </a:lnTo>
                      <a:lnTo>
                        <a:pt x="5229" y="792"/>
                      </a:lnTo>
                      <a:lnTo>
                        <a:pt x="5229" y="793"/>
                      </a:lnTo>
                      <a:lnTo>
                        <a:pt x="5230" y="795"/>
                      </a:lnTo>
                      <a:lnTo>
                        <a:pt x="5230" y="794"/>
                      </a:lnTo>
                      <a:lnTo>
                        <a:pt x="5231" y="792"/>
                      </a:lnTo>
                      <a:lnTo>
                        <a:pt x="5231" y="790"/>
                      </a:lnTo>
                      <a:lnTo>
                        <a:pt x="5231" y="792"/>
                      </a:lnTo>
                      <a:lnTo>
                        <a:pt x="5232" y="793"/>
                      </a:lnTo>
                      <a:lnTo>
                        <a:pt x="5232" y="790"/>
                      </a:lnTo>
                      <a:lnTo>
                        <a:pt x="5233" y="792"/>
                      </a:lnTo>
                      <a:lnTo>
                        <a:pt x="5233" y="787"/>
                      </a:lnTo>
                      <a:lnTo>
                        <a:pt x="5233" y="787"/>
                      </a:lnTo>
                      <a:lnTo>
                        <a:pt x="5234" y="789"/>
                      </a:lnTo>
                      <a:lnTo>
                        <a:pt x="5234" y="789"/>
                      </a:lnTo>
                      <a:lnTo>
                        <a:pt x="5235" y="787"/>
                      </a:lnTo>
                      <a:lnTo>
                        <a:pt x="5235" y="783"/>
                      </a:lnTo>
                      <a:lnTo>
                        <a:pt x="5235" y="780"/>
                      </a:lnTo>
                      <a:lnTo>
                        <a:pt x="5236" y="783"/>
                      </a:lnTo>
                      <a:lnTo>
                        <a:pt x="5236" y="785"/>
                      </a:lnTo>
                      <a:lnTo>
                        <a:pt x="5237" y="786"/>
                      </a:lnTo>
                      <a:lnTo>
                        <a:pt x="5237" y="784"/>
                      </a:lnTo>
                      <a:lnTo>
                        <a:pt x="5238" y="780"/>
                      </a:lnTo>
                      <a:lnTo>
                        <a:pt x="5238" y="779"/>
                      </a:lnTo>
                      <a:lnTo>
                        <a:pt x="5238" y="772"/>
                      </a:lnTo>
                      <a:lnTo>
                        <a:pt x="5239" y="777"/>
                      </a:lnTo>
                      <a:lnTo>
                        <a:pt x="5239" y="775"/>
                      </a:lnTo>
                      <a:lnTo>
                        <a:pt x="5240" y="773"/>
                      </a:lnTo>
                      <a:lnTo>
                        <a:pt x="5240" y="769"/>
                      </a:lnTo>
                      <a:lnTo>
                        <a:pt x="5240" y="767"/>
                      </a:lnTo>
                      <a:lnTo>
                        <a:pt x="5241" y="765"/>
                      </a:lnTo>
                      <a:lnTo>
                        <a:pt x="5241" y="761"/>
                      </a:lnTo>
                      <a:lnTo>
                        <a:pt x="5242" y="767"/>
                      </a:lnTo>
                      <a:lnTo>
                        <a:pt x="5242" y="768"/>
                      </a:lnTo>
                      <a:lnTo>
                        <a:pt x="5242" y="770"/>
                      </a:lnTo>
                      <a:lnTo>
                        <a:pt x="5243" y="772"/>
                      </a:lnTo>
                      <a:lnTo>
                        <a:pt x="5243" y="777"/>
                      </a:lnTo>
                      <a:lnTo>
                        <a:pt x="5244" y="768"/>
                      </a:lnTo>
                      <a:lnTo>
                        <a:pt x="5244" y="767"/>
                      </a:lnTo>
                      <a:lnTo>
                        <a:pt x="5244" y="769"/>
                      </a:lnTo>
                      <a:lnTo>
                        <a:pt x="5245" y="766"/>
                      </a:lnTo>
                      <a:lnTo>
                        <a:pt x="5245" y="769"/>
                      </a:lnTo>
                      <a:lnTo>
                        <a:pt x="5246" y="769"/>
                      </a:lnTo>
                      <a:lnTo>
                        <a:pt x="5246" y="765"/>
                      </a:lnTo>
                      <a:lnTo>
                        <a:pt x="5246" y="766"/>
                      </a:lnTo>
                      <a:lnTo>
                        <a:pt x="5247" y="769"/>
                      </a:lnTo>
                      <a:lnTo>
                        <a:pt x="5247" y="768"/>
                      </a:lnTo>
                      <a:lnTo>
                        <a:pt x="5248" y="767"/>
                      </a:lnTo>
                      <a:lnTo>
                        <a:pt x="5248" y="765"/>
                      </a:lnTo>
                      <a:lnTo>
                        <a:pt x="5248" y="769"/>
                      </a:lnTo>
                      <a:lnTo>
                        <a:pt x="5249" y="765"/>
                      </a:lnTo>
                      <a:lnTo>
                        <a:pt x="5249" y="766"/>
                      </a:lnTo>
                      <a:lnTo>
                        <a:pt x="5250" y="770"/>
                      </a:lnTo>
                      <a:lnTo>
                        <a:pt x="5250" y="775"/>
                      </a:lnTo>
                      <a:lnTo>
                        <a:pt x="5250" y="777"/>
                      </a:lnTo>
                      <a:lnTo>
                        <a:pt x="5251" y="770"/>
                      </a:lnTo>
                      <a:lnTo>
                        <a:pt x="5251" y="760"/>
                      </a:lnTo>
                      <a:lnTo>
                        <a:pt x="5252" y="757"/>
                      </a:lnTo>
                      <a:lnTo>
                        <a:pt x="5252" y="760"/>
                      </a:lnTo>
                      <a:lnTo>
                        <a:pt x="5252" y="755"/>
                      </a:lnTo>
                      <a:lnTo>
                        <a:pt x="5253" y="756"/>
                      </a:lnTo>
                      <a:lnTo>
                        <a:pt x="5253" y="758"/>
                      </a:lnTo>
                      <a:lnTo>
                        <a:pt x="5254" y="761"/>
                      </a:lnTo>
                      <a:lnTo>
                        <a:pt x="5254" y="753"/>
                      </a:lnTo>
                      <a:lnTo>
                        <a:pt x="5254" y="758"/>
                      </a:lnTo>
                      <a:lnTo>
                        <a:pt x="5255" y="760"/>
                      </a:lnTo>
                      <a:lnTo>
                        <a:pt x="5255" y="761"/>
                      </a:lnTo>
                      <a:lnTo>
                        <a:pt x="5256" y="760"/>
                      </a:lnTo>
                      <a:lnTo>
                        <a:pt x="5256" y="753"/>
                      </a:lnTo>
                      <a:lnTo>
                        <a:pt x="5256" y="748"/>
                      </a:lnTo>
                      <a:lnTo>
                        <a:pt x="5257" y="748"/>
                      </a:lnTo>
                      <a:lnTo>
                        <a:pt x="5257" y="753"/>
                      </a:lnTo>
                      <a:lnTo>
                        <a:pt x="5258" y="755"/>
                      </a:lnTo>
                      <a:lnTo>
                        <a:pt x="5258" y="755"/>
                      </a:lnTo>
                      <a:lnTo>
                        <a:pt x="5258" y="755"/>
                      </a:lnTo>
                      <a:lnTo>
                        <a:pt x="5259" y="757"/>
                      </a:lnTo>
                      <a:lnTo>
                        <a:pt x="5259" y="755"/>
                      </a:lnTo>
                      <a:lnTo>
                        <a:pt x="5260" y="752"/>
                      </a:lnTo>
                      <a:lnTo>
                        <a:pt x="5260" y="753"/>
                      </a:lnTo>
                      <a:lnTo>
                        <a:pt x="5260" y="753"/>
                      </a:lnTo>
                      <a:lnTo>
                        <a:pt x="5261" y="753"/>
                      </a:lnTo>
                      <a:lnTo>
                        <a:pt x="5261" y="750"/>
                      </a:lnTo>
                      <a:lnTo>
                        <a:pt x="5262" y="753"/>
                      </a:lnTo>
                      <a:lnTo>
                        <a:pt x="5262" y="749"/>
                      </a:lnTo>
                      <a:lnTo>
                        <a:pt x="5262" y="750"/>
                      </a:lnTo>
                      <a:lnTo>
                        <a:pt x="5263" y="755"/>
                      </a:lnTo>
                      <a:lnTo>
                        <a:pt x="5263" y="752"/>
                      </a:lnTo>
                      <a:lnTo>
                        <a:pt x="5264" y="749"/>
                      </a:lnTo>
                      <a:lnTo>
                        <a:pt x="5264" y="755"/>
                      </a:lnTo>
                      <a:lnTo>
                        <a:pt x="5264" y="750"/>
                      </a:lnTo>
                      <a:lnTo>
                        <a:pt x="5265" y="750"/>
                      </a:lnTo>
                      <a:lnTo>
                        <a:pt x="5265" y="753"/>
                      </a:lnTo>
                      <a:lnTo>
                        <a:pt x="5266" y="756"/>
                      </a:lnTo>
                      <a:lnTo>
                        <a:pt x="5266" y="755"/>
                      </a:lnTo>
                      <a:lnTo>
                        <a:pt x="5266" y="748"/>
                      </a:lnTo>
                      <a:lnTo>
                        <a:pt x="5267" y="750"/>
                      </a:lnTo>
                      <a:lnTo>
                        <a:pt x="5267" y="753"/>
                      </a:lnTo>
                      <a:lnTo>
                        <a:pt x="5268" y="753"/>
                      </a:lnTo>
                      <a:lnTo>
                        <a:pt x="5268" y="753"/>
                      </a:lnTo>
                      <a:lnTo>
                        <a:pt x="5268" y="752"/>
                      </a:lnTo>
                      <a:lnTo>
                        <a:pt x="5269" y="746"/>
                      </a:lnTo>
                      <a:lnTo>
                        <a:pt x="5269" y="664"/>
                      </a:lnTo>
                      <a:lnTo>
                        <a:pt x="5270" y="443"/>
                      </a:lnTo>
                      <a:lnTo>
                        <a:pt x="5270" y="209"/>
                      </a:lnTo>
                      <a:lnTo>
                        <a:pt x="5270" y="55"/>
                      </a:lnTo>
                      <a:lnTo>
                        <a:pt x="5271" y="5"/>
                      </a:lnTo>
                      <a:lnTo>
                        <a:pt x="5271" y="19"/>
                      </a:lnTo>
                      <a:lnTo>
                        <a:pt x="5272" y="64"/>
                      </a:lnTo>
                      <a:lnTo>
                        <a:pt x="5272" y="104"/>
                      </a:lnTo>
                      <a:lnTo>
                        <a:pt x="5272" y="146"/>
                      </a:lnTo>
                      <a:lnTo>
                        <a:pt x="5273" y="185"/>
                      </a:lnTo>
                      <a:lnTo>
                        <a:pt x="5273" y="220"/>
                      </a:lnTo>
                      <a:lnTo>
                        <a:pt x="5274" y="246"/>
                      </a:lnTo>
                      <a:lnTo>
                        <a:pt x="5274" y="267"/>
                      </a:lnTo>
                      <a:lnTo>
                        <a:pt x="5274" y="290"/>
                      </a:lnTo>
                      <a:lnTo>
                        <a:pt x="5275" y="297"/>
                      </a:lnTo>
                      <a:lnTo>
                        <a:pt x="5275" y="312"/>
                      </a:lnTo>
                      <a:lnTo>
                        <a:pt x="5276" y="327"/>
                      </a:lnTo>
                      <a:lnTo>
                        <a:pt x="5276" y="331"/>
                      </a:lnTo>
                      <a:lnTo>
                        <a:pt x="5276" y="344"/>
                      </a:lnTo>
                      <a:lnTo>
                        <a:pt x="5277" y="354"/>
                      </a:lnTo>
                      <a:lnTo>
                        <a:pt x="5277" y="367"/>
                      </a:lnTo>
                      <a:lnTo>
                        <a:pt x="5278" y="376"/>
                      </a:lnTo>
                      <a:lnTo>
                        <a:pt x="5278" y="381"/>
                      </a:lnTo>
                      <a:lnTo>
                        <a:pt x="5278" y="386"/>
                      </a:lnTo>
                      <a:lnTo>
                        <a:pt x="5279" y="394"/>
                      </a:lnTo>
                      <a:lnTo>
                        <a:pt x="5279" y="391"/>
                      </a:lnTo>
                      <a:lnTo>
                        <a:pt x="5280" y="402"/>
                      </a:lnTo>
                      <a:lnTo>
                        <a:pt x="5280" y="405"/>
                      </a:lnTo>
                      <a:lnTo>
                        <a:pt x="5280" y="412"/>
                      </a:lnTo>
                      <a:lnTo>
                        <a:pt x="5281" y="418"/>
                      </a:lnTo>
                      <a:lnTo>
                        <a:pt x="5281" y="421"/>
                      </a:lnTo>
                      <a:lnTo>
                        <a:pt x="5282" y="423"/>
                      </a:lnTo>
                      <a:lnTo>
                        <a:pt x="5282" y="465"/>
                      </a:lnTo>
                      <a:lnTo>
                        <a:pt x="5282" y="652"/>
                      </a:lnTo>
                      <a:lnTo>
                        <a:pt x="5283" y="920"/>
                      </a:lnTo>
                      <a:lnTo>
                        <a:pt x="5283" y="1125"/>
                      </a:lnTo>
                      <a:lnTo>
                        <a:pt x="5284" y="1223"/>
                      </a:lnTo>
                      <a:lnTo>
                        <a:pt x="5284" y="1241"/>
                      </a:lnTo>
                      <a:lnTo>
                        <a:pt x="5284" y="1223"/>
                      </a:lnTo>
                      <a:lnTo>
                        <a:pt x="5285" y="1191"/>
                      </a:lnTo>
                      <a:lnTo>
                        <a:pt x="5285" y="1145"/>
                      </a:lnTo>
                      <a:lnTo>
                        <a:pt x="5286" y="1119"/>
                      </a:lnTo>
                      <a:lnTo>
                        <a:pt x="5286" y="1099"/>
                      </a:lnTo>
                      <a:lnTo>
                        <a:pt x="5286" y="1078"/>
                      </a:lnTo>
                      <a:lnTo>
                        <a:pt x="5287" y="1062"/>
                      </a:lnTo>
                      <a:lnTo>
                        <a:pt x="5287" y="1047"/>
                      </a:lnTo>
                      <a:lnTo>
                        <a:pt x="5288" y="1028"/>
                      </a:lnTo>
                      <a:lnTo>
                        <a:pt x="5288" y="1014"/>
                      </a:lnTo>
                      <a:lnTo>
                        <a:pt x="5288" y="999"/>
                      </a:lnTo>
                      <a:lnTo>
                        <a:pt x="5289" y="991"/>
                      </a:lnTo>
                      <a:lnTo>
                        <a:pt x="5289" y="976"/>
                      </a:lnTo>
                      <a:lnTo>
                        <a:pt x="5290" y="969"/>
                      </a:lnTo>
                      <a:lnTo>
                        <a:pt x="5290" y="964"/>
                      </a:lnTo>
                      <a:lnTo>
                        <a:pt x="5290" y="948"/>
                      </a:lnTo>
                      <a:lnTo>
                        <a:pt x="5291" y="937"/>
                      </a:lnTo>
                      <a:lnTo>
                        <a:pt x="5291" y="932"/>
                      </a:lnTo>
                      <a:lnTo>
                        <a:pt x="5292" y="914"/>
                      </a:lnTo>
                      <a:lnTo>
                        <a:pt x="5292" y="913"/>
                      </a:lnTo>
                      <a:lnTo>
                        <a:pt x="5292" y="903"/>
                      </a:lnTo>
                      <a:lnTo>
                        <a:pt x="5293" y="898"/>
                      </a:lnTo>
                      <a:lnTo>
                        <a:pt x="5293" y="896"/>
                      </a:lnTo>
                      <a:lnTo>
                        <a:pt x="5294" y="892"/>
                      </a:lnTo>
                      <a:lnTo>
                        <a:pt x="5294" y="887"/>
                      </a:lnTo>
                      <a:lnTo>
                        <a:pt x="5294" y="885"/>
                      </a:lnTo>
                      <a:lnTo>
                        <a:pt x="5295" y="878"/>
                      </a:lnTo>
                      <a:lnTo>
                        <a:pt x="5295" y="876"/>
                      </a:lnTo>
                      <a:lnTo>
                        <a:pt x="5296" y="866"/>
                      </a:lnTo>
                      <a:lnTo>
                        <a:pt x="5296" y="868"/>
                      </a:lnTo>
                      <a:lnTo>
                        <a:pt x="5296" y="863"/>
                      </a:lnTo>
                      <a:lnTo>
                        <a:pt x="5297" y="861"/>
                      </a:lnTo>
                      <a:lnTo>
                        <a:pt x="5297" y="861"/>
                      </a:lnTo>
                      <a:lnTo>
                        <a:pt x="5298" y="861"/>
                      </a:lnTo>
                      <a:lnTo>
                        <a:pt x="5298" y="856"/>
                      </a:lnTo>
                      <a:lnTo>
                        <a:pt x="5298" y="854"/>
                      </a:lnTo>
                      <a:lnTo>
                        <a:pt x="5299" y="854"/>
                      </a:lnTo>
                      <a:lnTo>
                        <a:pt x="5299" y="853"/>
                      </a:lnTo>
                      <a:lnTo>
                        <a:pt x="5300" y="853"/>
                      </a:lnTo>
                      <a:lnTo>
                        <a:pt x="5300" y="851"/>
                      </a:lnTo>
                      <a:lnTo>
                        <a:pt x="5300" y="854"/>
                      </a:lnTo>
                      <a:lnTo>
                        <a:pt x="5301" y="848"/>
                      </a:lnTo>
                      <a:lnTo>
                        <a:pt x="5301" y="848"/>
                      </a:lnTo>
                      <a:lnTo>
                        <a:pt x="5302" y="848"/>
                      </a:lnTo>
                      <a:lnTo>
                        <a:pt x="5302" y="847"/>
                      </a:lnTo>
                      <a:lnTo>
                        <a:pt x="5303" y="846"/>
                      </a:lnTo>
                      <a:lnTo>
                        <a:pt x="5303" y="846"/>
                      </a:lnTo>
                      <a:lnTo>
                        <a:pt x="5303" y="841"/>
                      </a:lnTo>
                      <a:lnTo>
                        <a:pt x="5304" y="840"/>
                      </a:lnTo>
                      <a:lnTo>
                        <a:pt x="5304" y="846"/>
                      </a:lnTo>
                      <a:lnTo>
                        <a:pt x="5305" y="846"/>
                      </a:lnTo>
                      <a:lnTo>
                        <a:pt x="5305" y="841"/>
                      </a:lnTo>
                      <a:lnTo>
                        <a:pt x="5305" y="840"/>
                      </a:lnTo>
                      <a:lnTo>
                        <a:pt x="5306" y="841"/>
                      </a:lnTo>
                      <a:lnTo>
                        <a:pt x="5306" y="833"/>
                      </a:lnTo>
                      <a:lnTo>
                        <a:pt x="5307" y="829"/>
                      </a:lnTo>
                      <a:lnTo>
                        <a:pt x="5307" y="829"/>
                      </a:lnTo>
                      <a:lnTo>
                        <a:pt x="5307" y="822"/>
                      </a:lnTo>
                      <a:lnTo>
                        <a:pt x="5308" y="821"/>
                      </a:lnTo>
                      <a:lnTo>
                        <a:pt x="5308" y="820"/>
                      </a:lnTo>
                      <a:lnTo>
                        <a:pt x="5309" y="824"/>
                      </a:lnTo>
                      <a:lnTo>
                        <a:pt x="5309" y="831"/>
                      </a:lnTo>
                      <a:lnTo>
                        <a:pt x="5309" y="829"/>
                      </a:lnTo>
                      <a:lnTo>
                        <a:pt x="5310" y="829"/>
                      </a:lnTo>
                      <a:lnTo>
                        <a:pt x="5310" y="829"/>
                      </a:lnTo>
                      <a:lnTo>
                        <a:pt x="5311" y="826"/>
                      </a:lnTo>
                      <a:lnTo>
                        <a:pt x="5311" y="824"/>
                      </a:lnTo>
                      <a:lnTo>
                        <a:pt x="5311" y="819"/>
                      </a:lnTo>
                      <a:lnTo>
                        <a:pt x="5312" y="819"/>
                      </a:lnTo>
                      <a:lnTo>
                        <a:pt x="5312" y="818"/>
                      </a:lnTo>
                      <a:lnTo>
                        <a:pt x="5313" y="816"/>
                      </a:lnTo>
                      <a:lnTo>
                        <a:pt x="5313" y="819"/>
                      </a:lnTo>
                      <a:lnTo>
                        <a:pt x="5313" y="814"/>
                      </a:lnTo>
                      <a:lnTo>
                        <a:pt x="5314" y="811"/>
                      </a:lnTo>
                      <a:lnTo>
                        <a:pt x="5314" y="811"/>
                      </a:lnTo>
                      <a:lnTo>
                        <a:pt x="5315" y="811"/>
                      </a:lnTo>
                      <a:lnTo>
                        <a:pt x="5315" y="810"/>
                      </a:lnTo>
                      <a:lnTo>
                        <a:pt x="5315" y="811"/>
                      </a:lnTo>
                      <a:lnTo>
                        <a:pt x="5316" y="809"/>
                      </a:lnTo>
                      <a:lnTo>
                        <a:pt x="5316" y="814"/>
                      </a:lnTo>
                      <a:lnTo>
                        <a:pt x="5317" y="807"/>
                      </a:lnTo>
                      <a:lnTo>
                        <a:pt x="5317" y="802"/>
                      </a:lnTo>
                      <a:lnTo>
                        <a:pt x="5317" y="803"/>
                      </a:lnTo>
                      <a:lnTo>
                        <a:pt x="5318" y="794"/>
                      </a:lnTo>
                      <a:lnTo>
                        <a:pt x="5318" y="790"/>
                      </a:lnTo>
                      <a:lnTo>
                        <a:pt x="5319" y="785"/>
                      </a:lnTo>
                      <a:lnTo>
                        <a:pt x="5319" y="777"/>
                      </a:lnTo>
                      <a:lnTo>
                        <a:pt x="5319" y="775"/>
                      </a:lnTo>
                      <a:lnTo>
                        <a:pt x="5320" y="772"/>
                      </a:lnTo>
                      <a:lnTo>
                        <a:pt x="5320" y="767"/>
                      </a:lnTo>
                      <a:lnTo>
                        <a:pt x="5321" y="761"/>
                      </a:lnTo>
                      <a:lnTo>
                        <a:pt x="5321" y="758"/>
                      </a:lnTo>
                      <a:lnTo>
                        <a:pt x="5321" y="753"/>
                      </a:lnTo>
                      <a:lnTo>
                        <a:pt x="5322" y="744"/>
                      </a:lnTo>
                      <a:lnTo>
                        <a:pt x="5322" y="738"/>
                      </a:lnTo>
                      <a:lnTo>
                        <a:pt x="5323" y="738"/>
                      </a:lnTo>
                      <a:lnTo>
                        <a:pt x="5323" y="727"/>
                      </a:lnTo>
                      <a:lnTo>
                        <a:pt x="5323" y="725"/>
                      </a:lnTo>
                      <a:lnTo>
                        <a:pt x="5324" y="714"/>
                      </a:lnTo>
                      <a:lnTo>
                        <a:pt x="5324" y="713"/>
                      </a:lnTo>
                    </a:path>
                  </a:pathLst>
                </a:custGeom>
                <a:noFill/>
                <a:ln w="9525">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2200" b="1">
                    <a:latin typeface="Arial" panose="020B0604020202020204" pitchFamily="34" charset="0"/>
                    <a:cs typeface="Arial" panose="020B0604020202020204" pitchFamily="34" charset="0"/>
                  </a:endParaRPr>
                </a:p>
              </p:txBody>
            </p:sp>
            <p:sp>
              <p:nvSpPr>
                <p:cNvPr id="2985" name="Rectangle 64">
                  <a:extLst>
                    <a:ext uri="{FF2B5EF4-FFF2-40B4-BE49-F238E27FC236}">
                      <a16:creationId xmlns:a16="http://schemas.microsoft.com/office/drawing/2014/main" id="{F98366B3-F932-4FA7-9E37-A34847CDEFBF}"/>
                    </a:ext>
                  </a:extLst>
                </p:cNvPr>
                <p:cNvSpPr>
                  <a:spLocks noChangeArrowheads="1"/>
                </p:cNvSpPr>
                <p:nvPr/>
              </p:nvSpPr>
              <p:spPr bwMode="auto">
                <a:xfrm rot="16200000">
                  <a:off x="1630928" y="3509463"/>
                  <a:ext cx="235160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200" b="1" i="0" u="none" strike="noStrike" cap="none" normalizeH="0" baseline="0" dirty="0">
                      <a:ln>
                        <a:noFill/>
                      </a:ln>
                      <a:effectLst/>
                      <a:cs typeface="Arial" panose="020B0604020202020204" pitchFamily="34" charset="0"/>
                    </a:rPr>
                    <a:t>Electrogram (mV)</a:t>
                  </a:r>
                </a:p>
              </p:txBody>
            </p:sp>
          </p:grpSp>
          <p:sp>
            <p:nvSpPr>
              <p:cNvPr id="2834" name="TextBox 2833">
                <a:extLst>
                  <a:ext uri="{FF2B5EF4-FFF2-40B4-BE49-F238E27FC236}">
                    <a16:creationId xmlns:a16="http://schemas.microsoft.com/office/drawing/2014/main" id="{2C5A07E0-FA8D-457A-8DDF-86E3F2347B84}"/>
                  </a:ext>
                </a:extLst>
              </p:cNvPr>
              <p:cNvSpPr txBox="1"/>
              <p:nvPr/>
            </p:nvSpPr>
            <p:spPr>
              <a:xfrm>
                <a:off x="1192696" y="2114442"/>
                <a:ext cx="1368409" cy="322729"/>
              </a:xfrm>
              <a:prstGeom prst="rect">
                <a:avLst/>
              </a:prstGeom>
              <a:noFill/>
            </p:spPr>
            <p:txBody>
              <a:bodyPr wrap="none" rtlCol="0">
                <a:spAutoFit/>
              </a:bodyPr>
              <a:lstStyle/>
              <a:p>
                <a:r>
                  <a:rPr lang="en-US" sz="2200" b="1" dirty="0">
                    <a:latin typeface="Arial" panose="020B0604020202020204" pitchFamily="34" charset="0"/>
                    <a:cs typeface="Arial" panose="020B0604020202020204" pitchFamily="34" charset="0"/>
                  </a:rPr>
                  <a:t>Control</a:t>
                </a:r>
              </a:p>
            </p:txBody>
          </p:sp>
          <p:sp>
            <p:nvSpPr>
              <p:cNvPr id="2835" name="TextBox 2834">
                <a:extLst>
                  <a:ext uri="{FF2B5EF4-FFF2-40B4-BE49-F238E27FC236}">
                    <a16:creationId xmlns:a16="http://schemas.microsoft.com/office/drawing/2014/main" id="{3BA8F1EF-201C-469F-891B-7E172A96EC4A}"/>
                  </a:ext>
                </a:extLst>
              </p:cNvPr>
              <p:cNvSpPr txBox="1"/>
              <p:nvPr/>
            </p:nvSpPr>
            <p:spPr>
              <a:xfrm>
                <a:off x="1192696" y="5379336"/>
                <a:ext cx="1146402" cy="391753"/>
              </a:xfrm>
              <a:prstGeom prst="rect">
                <a:avLst/>
              </a:prstGeom>
              <a:noFill/>
            </p:spPr>
            <p:txBody>
              <a:bodyPr wrap="none" rtlCol="0">
                <a:spAutoFit/>
              </a:bodyPr>
              <a:lstStyle/>
              <a:p>
                <a:r>
                  <a:rPr lang="en-US" sz="2200" b="1" dirty="0">
                    <a:solidFill>
                      <a:srgbClr val="FF0000"/>
                    </a:solidFill>
                    <a:latin typeface="Arial" panose="020B0604020202020204" pitchFamily="34" charset="0"/>
                    <a:cs typeface="Arial" panose="020B0604020202020204" pitchFamily="34" charset="0"/>
                  </a:rPr>
                  <a:t>NS1643</a:t>
                </a:r>
              </a:p>
            </p:txBody>
          </p:sp>
          <p:sp>
            <p:nvSpPr>
              <p:cNvPr id="2836" name="Rectangle 2835">
                <a:extLst>
                  <a:ext uri="{FF2B5EF4-FFF2-40B4-BE49-F238E27FC236}">
                    <a16:creationId xmlns:a16="http://schemas.microsoft.com/office/drawing/2014/main" id="{6CB048EA-4D41-4BBA-B194-26F4CF1D461F}"/>
                  </a:ext>
                </a:extLst>
              </p:cNvPr>
              <p:cNvSpPr/>
              <p:nvPr/>
            </p:nvSpPr>
            <p:spPr>
              <a:xfrm>
                <a:off x="427230" y="9151086"/>
                <a:ext cx="11620500" cy="769441"/>
              </a:xfrm>
              <a:prstGeom prst="rect">
                <a:avLst/>
              </a:prstGeom>
            </p:spPr>
            <p:txBody>
              <a:bodyPr wrap="square">
                <a:spAutoFit/>
              </a:bodyPr>
              <a:lstStyle/>
              <a:p>
                <a:pPr lvl="0" algn="just" defTabSz="914400" fontAlgn="base">
                  <a:spcBef>
                    <a:spcPct val="0"/>
                  </a:spcBef>
                  <a:spcAft>
                    <a:spcPct val="0"/>
                  </a:spcAft>
                </a:pPr>
                <a:r>
                  <a:rPr lang="en-US" sz="2200" b="1" dirty="0">
                    <a:latin typeface="Arial" pitchFamily="34" charset="0"/>
                    <a:cs typeface="Arial" pitchFamily="34" charset="0"/>
                  </a:rPr>
                  <a:t>Fig.9  </a:t>
                </a:r>
                <a:r>
                  <a:rPr lang="en-US" sz="2200" dirty="0">
                    <a:latin typeface="Arial" pitchFamily="34" charset="0"/>
                    <a:cs typeface="Arial" pitchFamily="34" charset="0"/>
                  </a:rPr>
                  <a:t>Application of NS1643 (20 </a:t>
                </a:r>
                <a:r>
                  <a:rPr lang="en-US" sz="2200" dirty="0">
                    <a:latin typeface="Calibri" panose="020F0502020204030204" pitchFamily="34" charset="0"/>
                    <a:cs typeface="Arial" pitchFamily="34" charset="0"/>
                  </a:rPr>
                  <a:t>µ</a:t>
                </a:r>
                <a:r>
                  <a:rPr lang="en-US" sz="2200" dirty="0">
                    <a:latin typeface="Arial" pitchFamily="34" charset="0"/>
                    <a:cs typeface="Arial" pitchFamily="34" charset="0"/>
                  </a:rPr>
                  <a:t>M) abolishes atrial T-wave (T</a:t>
                </a:r>
                <a:r>
                  <a:rPr lang="en-US" sz="2200" baseline="-25000" dirty="0">
                    <a:latin typeface="Arial" pitchFamily="34" charset="0"/>
                    <a:cs typeface="Arial" pitchFamily="34" charset="0"/>
                  </a:rPr>
                  <a:t>a</a:t>
                </a:r>
                <a:r>
                  <a:rPr lang="en-US" sz="2200" dirty="0">
                    <a:latin typeface="Arial" pitchFamily="34" charset="0"/>
                    <a:cs typeface="Arial" pitchFamily="34" charset="0"/>
                  </a:rPr>
                  <a:t>) alternans in </a:t>
                </a:r>
                <a:r>
                  <a:rPr lang="en-US" sz="2200" dirty="0" err="1">
                    <a:latin typeface="Arial" pitchFamily="34" charset="0"/>
                    <a:cs typeface="Arial" pitchFamily="34" charset="0"/>
                  </a:rPr>
                  <a:t>Langendorf</a:t>
                </a:r>
                <a:r>
                  <a:rPr lang="en-US" sz="2200" dirty="0">
                    <a:latin typeface="Arial" pitchFamily="34" charset="0"/>
                    <a:cs typeface="Arial" pitchFamily="34" charset="0"/>
                  </a:rPr>
                  <a:t> perfused  isolated rabbit hearts. </a:t>
                </a:r>
              </a:p>
            </p:txBody>
          </p:sp>
          <p:sp>
            <p:nvSpPr>
              <p:cNvPr id="2837" name="TextBox 2836">
                <a:extLst>
                  <a:ext uri="{FF2B5EF4-FFF2-40B4-BE49-F238E27FC236}">
                    <a16:creationId xmlns:a16="http://schemas.microsoft.com/office/drawing/2014/main" id="{21A3C36D-98E4-46C9-A172-958BA3996DF3}"/>
                  </a:ext>
                </a:extLst>
              </p:cNvPr>
              <p:cNvSpPr txBox="1"/>
              <p:nvPr/>
            </p:nvSpPr>
            <p:spPr>
              <a:xfrm>
                <a:off x="3706298" y="2756150"/>
                <a:ext cx="441018" cy="430887"/>
              </a:xfrm>
              <a:prstGeom prst="rect">
                <a:avLst/>
              </a:prstGeom>
              <a:noFill/>
            </p:spPr>
            <p:txBody>
              <a:bodyPr wrap="none" rtlCol="0">
                <a:spAutoFit/>
              </a:bodyPr>
              <a:lstStyle/>
              <a:p>
                <a:r>
                  <a:rPr lang="en-US" sz="2200" b="1" dirty="0">
                    <a:latin typeface="Arial" panose="020B0604020202020204" pitchFamily="34" charset="0"/>
                    <a:cs typeface="Arial" panose="020B0604020202020204" pitchFamily="34" charset="0"/>
                  </a:rPr>
                  <a:t>T</a:t>
                </a:r>
                <a:r>
                  <a:rPr lang="en-US" sz="2200" b="1" baseline="-25000" dirty="0">
                    <a:latin typeface="Arial" panose="020B0604020202020204" pitchFamily="34" charset="0"/>
                    <a:cs typeface="Arial" panose="020B0604020202020204" pitchFamily="34" charset="0"/>
                  </a:rPr>
                  <a:t>a</a:t>
                </a:r>
              </a:p>
            </p:txBody>
          </p:sp>
          <p:cxnSp>
            <p:nvCxnSpPr>
              <p:cNvPr id="2838" name="Straight Arrow Connector 2837">
                <a:extLst>
                  <a:ext uri="{FF2B5EF4-FFF2-40B4-BE49-F238E27FC236}">
                    <a16:creationId xmlns:a16="http://schemas.microsoft.com/office/drawing/2014/main" id="{16B6C9D2-DAD1-4669-B77D-90D5881A0D04}"/>
                  </a:ext>
                </a:extLst>
              </p:cNvPr>
              <p:cNvCxnSpPr/>
              <p:nvPr/>
            </p:nvCxnSpPr>
            <p:spPr>
              <a:xfrm flipH="1">
                <a:off x="3746514" y="3101092"/>
                <a:ext cx="120582" cy="212885"/>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nvGrpSpPr>
              <p:cNvPr id="2839" name="Group 2838">
                <a:extLst>
                  <a:ext uri="{FF2B5EF4-FFF2-40B4-BE49-F238E27FC236}">
                    <a16:creationId xmlns:a16="http://schemas.microsoft.com/office/drawing/2014/main" id="{05CD9A64-7CF9-48DD-9BDC-14F3B2065CF2}"/>
                  </a:ext>
                </a:extLst>
              </p:cNvPr>
              <p:cNvGrpSpPr/>
              <p:nvPr/>
            </p:nvGrpSpPr>
            <p:grpSpPr>
              <a:xfrm>
                <a:off x="3706298" y="3343140"/>
                <a:ext cx="5461178" cy="139212"/>
                <a:chOff x="3706298" y="3339665"/>
                <a:chExt cx="5461178" cy="139212"/>
              </a:xfrm>
            </p:grpSpPr>
            <p:cxnSp>
              <p:nvCxnSpPr>
                <p:cNvPr id="2851" name="Straight Connector 2850">
                  <a:extLst>
                    <a:ext uri="{FF2B5EF4-FFF2-40B4-BE49-F238E27FC236}">
                      <a16:creationId xmlns:a16="http://schemas.microsoft.com/office/drawing/2014/main" id="{F9E967D9-307D-4745-88DC-7B0C3B1EBC48}"/>
                    </a:ext>
                  </a:extLst>
                </p:cNvPr>
                <p:cNvCxnSpPr>
                  <a:endCxn id="2899" idx="7"/>
                </p:cNvCxnSpPr>
                <p:nvPr/>
              </p:nvCxnSpPr>
              <p:spPr>
                <a:xfrm>
                  <a:off x="3706298" y="3352800"/>
                  <a:ext cx="628556" cy="126077"/>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52" name="Straight Connector 2851">
                  <a:extLst>
                    <a:ext uri="{FF2B5EF4-FFF2-40B4-BE49-F238E27FC236}">
                      <a16:creationId xmlns:a16="http://schemas.microsoft.com/office/drawing/2014/main" id="{790D0A9D-41FB-4DB9-8031-7520B2338F7F}"/>
                    </a:ext>
                  </a:extLst>
                </p:cNvPr>
                <p:cNvCxnSpPr>
                  <a:stCxn id="2899" idx="7"/>
                </p:cNvCxnSpPr>
                <p:nvPr/>
              </p:nvCxnSpPr>
              <p:spPr>
                <a:xfrm flipV="1">
                  <a:off x="4334854" y="3351189"/>
                  <a:ext cx="604150" cy="127688"/>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53" name="Straight Connector 2852">
                  <a:extLst>
                    <a:ext uri="{FF2B5EF4-FFF2-40B4-BE49-F238E27FC236}">
                      <a16:creationId xmlns:a16="http://schemas.microsoft.com/office/drawing/2014/main" id="{47F43D79-C4DC-4581-B8FC-51349872DE51}"/>
                    </a:ext>
                  </a:extLst>
                </p:cNvPr>
                <p:cNvCxnSpPr/>
                <p:nvPr/>
              </p:nvCxnSpPr>
              <p:spPr>
                <a:xfrm>
                  <a:off x="4939004" y="3352800"/>
                  <a:ext cx="598196" cy="101600"/>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54" name="Straight Connector 2853">
                  <a:extLst>
                    <a:ext uri="{FF2B5EF4-FFF2-40B4-BE49-F238E27FC236}">
                      <a16:creationId xmlns:a16="http://schemas.microsoft.com/office/drawing/2014/main" id="{C4EDE772-8786-40E0-941F-AA4306B32CAA}"/>
                    </a:ext>
                  </a:extLst>
                </p:cNvPr>
                <p:cNvCxnSpPr>
                  <a:endCxn id="2899" idx="26"/>
                </p:cNvCxnSpPr>
                <p:nvPr/>
              </p:nvCxnSpPr>
              <p:spPr>
                <a:xfrm flipV="1">
                  <a:off x="5537200" y="3346223"/>
                  <a:ext cx="597972" cy="108177"/>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55" name="Straight Connector 2854">
                  <a:extLst>
                    <a:ext uri="{FF2B5EF4-FFF2-40B4-BE49-F238E27FC236}">
                      <a16:creationId xmlns:a16="http://schemas.microsoft.com/office/drawing/2014/main" id="{4E1BE8B2-BBD7-4945-AAAC-67FC6FAF2E98}"/>
                    </a:ext>
                  </a:extLst>
                </p:cNvPr>
                <p:cNvCxnSpPr>
                  <a:stCxn id="2899" idx="26"/>
                </p:cNvCxnSpPr>
                <p:nvPr/>
              </p:nvCxnSpPr>
              <p:spPr>
                <a:xfrm>
                  <a:off x="6135172" y="3346223"/>
                  <a:ext cx="613413" cy="108177"/>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56" name="Straight Connector 2855">
                  <a:extLst>
                    <a:ext uri="{FF2B5EF4-FFF2-40B4-BE49-F238E27FC236}">
                      <a16:creationId xmlns:a16="http://schemas.microsoft.com/office/drawing/2014/main" id="{82932166-904B-4876-A485-E0D6B22C65C0}"/>
                    </a:ext>
                  </a:extLst>
                </p:cNvPr>
                <p:cNvCxnSpPr/>
                <p:nvPr/>
              </p:nvCxnSpPr>
              <p:spPr>
                <a:xfrm flipV="1">
                  <a:off x="6748585" y="3341077"/>
                  <a:ext cx="601784" cy="113323"/>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57" name="Straight Connector 2856">
                  <a:extLst>
                    <a:ext uri="{FF2B5EF4-FFF2-40B4-BE49-F238E27FC236}">
                      <a16:creationId xmlns:a16="http://schemas.microsoft.com/office/drawing/2014/main" id="{92A2FA61-51EC-46CB-80B9-F9A8C64EF7CC}"/>
                    </a:ext>
                  </a:extLst>
                </p:cNvPr>
                <p:cNvCxnSpPr/>
                <p:nvPr/>
              </p:nvCxnSpPr>
              <p:spPr>
                <a:xfrm>
                  <a:off x="7347232" y="3339665"/>
                  <a:ext cx="616550" cy="11473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58" name="Straight Connector 2857">
                  <a:extLst>
                    <a:ext uri="{FF2B5EF4-FFF2-40B4-BE49-F238E27FC236}">
                      <a16:creationId xmlns:a16="http://schemas.microsoft.com/office/drawing/2014/main" id="{79161137-F32D-4F55-922E-5DAFF88ABC5C}"/>
                    </a:ext>
                  </a:extLst>
                </p:cNvPr>
                <p:cNvCxnSpPr/>
                <p:nvPr/>
              </p:nvCxnSpPr>
              <p:spPr>
                <a:xfrm flipV="1">
                  <a:off x="7963782" y="3339665"/>
                  <a:ext cx="603003" cy="11473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59" name="Straight Connector 2858">
                  <a:extLst>
                    <a:ext uri="{FF2B5EF4-FFF2-40B4-BE49-F238E27FC236}">
                      <a16:creationId xmlns:a16="http://schemas.microsoft.com/office/drawing/2014/main" id="{D2354AB8-1AA0-4340-B992-687D03441B72}"/>
                    </a:ext>
                  </a:extLst>
                </p:cNvPr>
                <p:cNvCxnSpPr>
                  <a:endCxn id="2899" idx="58"/>
                </p:cNvCxnSpPr>
                <p:nvPr/>
              </p:nvCxnSpPr>
              <p:spPr>
                <a:xfrm>
                  <a:off x="8558166" y="3339665"/>
                  <a:ext cx="609310" cy="111177"/>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grpSp>
          <p:grpSp>
            <p:nvGrpSpPr>
              <p:cNvPr id="2840" name="Group 2839">
                <a:extLst>
                  <a:ext uri="{FF2B5EF4-FFF2-40B4-BE49-F238E27FC236}">
                    <a16:creationId xmlns:a16="http://schemas.microsoft.com/office/drawing/2014/main" id="{F65CFA0F-97B6-4979-98A5-8F5635158387}"/>
                  </a:ext>
                </a:extLst>
              </p:cNvPr>
              <p:cNvGrpSpPr/>
              <p:nvPr/>
            </p:nvGrpSpPr>
            <p:grpSpPr>
              <a:xfrm flipV="1">
                <a:off x="4361677" y="6526909"/>
                <a:ext cx="4814314" cy="26670"/>
                <a:chOff x="4316016" y="3338301"/>
                <a:chExt cx="4814314" cy="81210"/>
              </a:xfrm>
            </p:grpSpPr>
            <p:cxnSp>
              <p:nvCxnSpPr>
                <p:cNvPr id="2843" name="Straight Connector 2842">
                  <a:extLst>
                    <a:ext uri="{FF2B5EF4-FFF2-40B4-BE49-F238E27FC236}">
                      <a16:creationId xmlns:a16="http://schemas.microsoft.com/office/drawing/2014/main" id="{09ED0A68-0CC3-476F-8EC4-EA0082C80016}"/>
                    </a:ext>
                  </a:extLst>
                </p:cNvPr>
                <p:cNvCxnSpPr/>
                <p:nvPr/>
              </p:nvCxnSpPr>
              <p:spPr>
                <a:xfrm flipV="1">
                  <a:off x="4316016" y="3353855"/>
                  <a:ext cx="599825" cy="4870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44" name="Straight Connector 2843">
                  <a:extLst>
                    <a:ext uri="{FF2B5EF4-FFF2-40B4-BE49-F238E27FC236}">
                      <a16:creationId xmlns:a16="http://schemas.microsoft.com/office/drawing/2014/main" id="{0B7D13A3-803A-4467-9327-002AE576DCC6}"/>
                    </a:ext>
                  </a:extLst>
                </p:cNvPr>
                <p:cNvCxnSpPr/>
                <p:nvPr/>
              </p:nvCxnSpPr>
              <p:spPr>
                <a:xfrm>
                  <a:off x="4921172" y="3353855"/>
                  <a:ext cx="596878" cy="65656"/>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45" name="Straight Connector 2844">
                  <a:extLst>
                    <a:ext uri="{FF2B5EF4-FFF2-40B4-BE49-F238E27FC236}">
                      <a16:creationId xmlns:a16="http://schemas.microsoft.com/office/drawing/2014/main" id="{00B7DEC1-16FA-48A2-B6A2-3DFDFF18EBDD}"/>
                    </a:ext>
                  </a:extLst>
                </p:cNvPr>
                <p:cNvCxnSpPr/>
                <p:nvPr/>
              </p:nvCxnSpPr>
              <p:spPr>
                <a:xfrm flipV="1">
                  <a:off x="5523382" y="3338334"/>
                  <a:ext cx="599825" cy="81176"/>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46" name="Straight Connector 2845">
                  <a:extLst>
                    <a:ext uri="{FF2B5EF4-FFF2-40B4-BE49-F238E27FC236}">
                      <a16:creationId xmlns:a16="http://schemas.microsoft.com/office/drawing/2014/main" id="{DA8B9136-D64D-4DF1-AB93-D102778C6035}"/>
                    </a:ext>
                  </a:extLst>
                </p:cNvPr>
                <p:cNvCxnSpPr/>
                <p:nvPr/>
              </p:nvCxnSpPr>
              <p:spPr>
                <a:xfrm>
                  <a:off x="6135172" y="3346224"/>
                  <a:ext cx="585194" cy="57060"/>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47" name="Straight Connector 2846">
                  <a:extLst>
                    <a:ext uri="{FF2B5EF4-FFF2-40B4-BE49-F238E27FC236}">
                      <a16:creationId xmlns:a16="http://schemas.microsoft.com/office/drawing/2014/main" id="{AF4EBE78-4F7C-44FE-8DBA-3E55B8B7C639}"/>
                    </a:ext>
                  </a:extLst>
                </p:cNvPr>
                <p:cNvCxnSpPr/>
                <p:nvPr/>
              </p:nvCxnSpPr>
              <p:spPr>
                <a:xfrm flipV="1">
                  <a:off x="6723032" y="3346461"/>
                  <a:ext cx="602491" cy="48705"/>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48" name="Straight Connector 2847">
                  <a:extLst>
                    <a:ext uri="{FF2B5EF4-FFF2-40B4-BE49-F238E27FC236}">
                      <a16:creationId xmlns:a16="http://schemas.microsoft.com/office/drawing/2014/main" id="{1B1D0CE4-022B-4700-B27F-034260D56BF9}"/>
                    </a:ext>
                  </a:extLst>
                </p:cNvPr>
                <p:cNvCxnSpPr/>
                <p:nvPr/>
              </p:nvCxnSpPr>
              <p:spPr>
                <a:xfrm>
                  <a:off x="7330854" y="3346461"/>
                  <a:ext cx="602491" cy="56823"/>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49" name="Straight Connector 2848">
                  <a:extLst>
                    <a:ext uri="{FF2B5EF4-FFF2-40B4-BE49-F238E27FC236}">
                      <a16:creationId xmlns:a16="http://schemas.microsoft.com/office/drawing/2014/main" id="{D672073D-D763-4B11-BF02-F88FD1096A27}"/>
                    </a:ext>
                  </a:extLst>
                </p:cNvPr>
                <p:cNvCxnSpPr/>
                <p:nvPr/>
              </p:nvCxnSpPr>
              <p:spPr>
                <a:xfrm flipV="1">
                  <a:off x="7938677" y="3338301"/>
                  <a:ext cx="586496" cy="73100"/>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cxnSp>
              <p:nvCxnSpPr>
                <p:cNvPr id="2850" name="Straight Connector 2849">
                  <a:extLst>
                    <a:ext uri="{FF2B5EF4-FFF2-40B4-BE49-F238E27FC236}">
                      <a16:creationId xmlns:a16="http://schemas.microsoft.com/office/drawing/2014/main" id="{290CF362-6528-463A-896E-B8CF1DB7AAEB}"/>
                    </a:ext>
                  </a:extLst>
                </p:cNvPr>
                <p:cNvCxnSpPr/>
                <p:nvPr/>
              </p:nvCxnSpPr>
              <p:spPr>
                <a:xfrm>
                  <a:off x="8533170" y="3346401"/>
                  <a:ext cx="597160" cy="48707"/>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grpSp>
          <p:cxnSp>
            <p:nvCxnSpPr>
              <p:cNvPr id="2841" name="Straight Connector 2840">
                <a:extLst>
                  <a:ext uri="{FF2B5EF4-FFF2-40B4-BE49-F238E27FC236}">
                    <a16:creationId xmlns:a16="http://schemas.microsoft.com/office/drawing/2014/main" id="{D212B78F-D55F-44F3-8A71-D91EA569D1AF}"/>
                  </a:ext>
                </a:extLst>
              </p:cNvPr>
              <p:cNvCxnSpPr/>
              <p:nvPr/>
            </p:nvCxnSpPr>
            <p:spPr>
              <a:xfrm flipV="1">
                <a:off x="3764170" y="6534904"/>
                <a:ext cx="597225" cy="14594"/>
              </a:xfrm>
              <a:prstGeom prst="line">
                <a:avLst/>
              </a:prstGeom>
              <a:ln w="12700">
                <a:solidFill>
                  <a:srgbClr val="FF0000"/>
                </a:solidFill>
                <a:prstDash val="sysDash"/>
              </a:ln>
            </p:spPr>
            <p:style>
              <a:lnRef idx="1">
                <a:schemeClr val="accent1"/>
              </a:lnRef>
              <a:fillRef idx="0">
                <a:schemeClr val="accent1"/>
              </a:fillRef>
              <a:effectRef idx="0">
                <a:schemeClr val="accent1"/>
              </a:effectRef>
              <a:fontRef idx="minor">
                <a:schemeClr val="tx1"/>
              </a:fontRef>
            </p:style>
          </p:cxnSp>
          <p:sp>
            <p:nvSpPr>
              <p:cNvPr id="2842" name="Title 1">
                <a:extLst>
                  <a:ext uri="{FF2B5EF4-FFF2-40B4-BE49-F238E27FC236}">
                    <a16:creationId xmlns:a16="http://schemas.microsoft.com/office/drawing/2014/main" id="{1A9AAC46-60E5-4F3F-A0F7-6029AC0DBAA2}"/>
                  </a:ext>
                </a:extLst>
              </p:cNvPr>
              <p:cNvSpPr txBox="1">
                <a:spLocks/>
              </p:cNvSpPr>
              <p:nvPr/>
            </p:nvSpPr>
            <p:spPr>
              <a:xfrm>
                <a:off x="419100" y="391329"/>
                <a:ext cx="11620500" cy="1036638"/>
              </a:xfrm>
              <a:prstGeom prst="rect">
                <a:avLst/>
              </a:prstGeom>
              <a:solidFill>
                <a:srgbClr val="006600">
                  <a:alpha val="15000"/>
                </a:srgbClr>
              </a:solidFill>
              <a:ln>
                <a:solidFill>
                  <a:schemeClr val="accent2"/>
                </a:solidFill>
              </a:ln>
            </p:spPr>
            <p:txBody>
              <a:bodyPr vert="horz" lIns="156746" tIns="78373" rIns="156746" bIns="78373" rtlCol="0" anchor="ctr">
                <a:noAutofit/>
              </a:bodyPr>
              <a:lstStyle/>
              <a:p>
                <a:pPr lvl="0" algn="ctr" defTabSz="5013590">
                  <a:spcBef>
                    <a:spcPct val="0"/>
                  </a:spcBef>
                  <a:defRPr/>
                </a:pPr>
                <a:r>
                  <a:rPr lang="en-US" sz="3200" b="1" dirty="0">
                    <a:latin typeface="Arial" pitchFamily="34" charset="0"/>
                    <a:cs typeface="Arial" pitchFamily="34" charset="0"/>
                  </a:rPr>
                  <a:t>NS1643 suppresses atrial alternans at whole heart level</a:t>
                </a:r>
              </a:p>
            </p:txBody>
          </p:sp>
        </p:grpSp>
        <p:grpSp>
          <p:nvGrpSpPr>
            <p:cNvPr id="2900" name="Group 2899">
              <a:extLst>
                <a:ext uri="{FF2B5EF4-FFF2-40B4-BE49-F238E27FC236}">
                  <a16:creationId xmlns:a16="http://schemas.microsoft.com/office/drawing/2014/main" id="{32F44A8E-D34E-4385-8654-7CD73281E387}"/>
                </a:ext>
              </a:extLst>
            </p:cNvPr>
            <p:cNvGrpSpPr/>
            <p:nvPr/>
          </p:nvGrpSpPr>
          <p:grpSpPr>
            <a:xfrm>
              <a:off x="38549070" y="30768325"/>
              <a:ext cx="12123930" cy="6825974"/>
              <a:chOff x="38320470" y="31258333"/>
              <a:chExt cx="12123930" cy="6643909"/>
            </a:xfrm>
          </p:grpSpPr>
          <p:sp>
            <p:nvSpPr>
              <p:cNvPr id="2901" name="Rectangle 16007">
                <a:extLst>
                  <a:ext uri="{FF2B5EF4-FFF2-40B4-BE49-F238E27FC236}">
                    <a16:creationId xmlns:a16="http://schemas.microsoft.com/office/drawing/2014/main" id="{30DC05AD-2568-41AE-99C0-2707494DFB8B}"/>
                  </a:ext>
                </a:extLst>
              </p:cNvPr>
              <p:cNvSpPr>
                <a:spLocks noChangeArrowheads="1"/>
              </p:cNvSpPr>
              <p:nvPr/>
            </p:nvSpPr>
            <p:spPr bwMode="auto">
              <a:xfrm>
                <a:off x="38320470" y="31258333"/>
                <a:ext cx="12123930" cy="6643909"/>
              </a:xfrm>
              <a:prstGeom prst="rect">
                <a:avLst/>
              </a:prstGeom>
              <a:solidFill>
                <a:schemeClr val="bg1"/>
              </a:solidFill>
              <a:ln w="57150">
                <a:solidFill>
                  <a:schemeClr val="tx1"/>
                </a:solidFill>
                <a:miter lim="800000"/>
                <a:headEnd/>
                <a:tailEnd/>
              </a:ln>
            </p:spPr>
            <p:txBody>
              <a:bodyPr wrap="none" anchor="ctr"/>
              <a:lstStyle/>
              <a:p>
                <a:pPr eaLnBrk="0" hangingPunct="0"/>
                <a:endParaRPr lang="en-US"/>
              </a:p>
            </p:txBody>
          </p:sp>
          <p:grpSp>
            <p:nvGrpSpPr>
              <p:cNvPr id="2902" name="Group 2901">
                <a:extLst>
                  <a:ext uri="{FF2B5EF4-FFF2-40B4-BE49-F238E27FC236}">
                    <a16:creationId xmlns:a16="http://schemas.microsoft.com/office/drawing/2014/main" id="{20D93CF6-295F-4759-8647-EC5824C708ED}"/>
                  </a:ext>
                </a:extLst>
              </p:cNvPr>
              <p:cNvGrpSpPr/>
              <p:nvPr/>
            </p:nvGrpSpPr>
            <p:grpSpPr>
              <a:xfrm>
                <a:off x="38589155" y="32545159"/>
                <a:ext cx="11651226" cy="5030057"/>
                <a:chOff x="242390" y="4532007"/>
                <a:chExt cx="12856359" cy="5153872"/>
              </a:xfrm>
            </p:grpSpPr>
            <p:sp>
              <p:nvSpPr>
                <p:cNvPr id="2903" name="Rectangle 2902">
                  <a:extLst>
                    <a:ext uri="{FF2B5EF4-FFF2-40B4-BE49-F238E27FC236}">
                      <a16:creationId xmlns:a16="http://schemas.microsoft.com/office/drawing/2014/main" id="{217CC36C-DBB7-462F-929E-09B87F0E57E8}"/>
                    </a:ext>
                  </a:extLst>
                </p:cNvPr>
                <p:cNvSpPr/>
                <p:nvPr/>
              </p:nvSpPr>
              <p:spPr>
                <a:xfrm>
                  <a:off x="242390" y="4532007"/>
                  <a:ext cx="12829235" cy="2977332"/>
                </a:xfrm>
                <a:prstGeom prst="rect">
                  <a:avLst/>
                </a:prstGeom>
              </p:spPr>
              <p:txBody>
                <a:bodyPr wrap="square">
                  <a:spAutoFit/>
                </a:bodyPr>
                <a:lstStyle/>
                <a:p>
                  <a:pPr algn="just">
                    <a:spcBef>
                      <a:spcPts val="1200"/>
                    </a:spcBef>
                    <a:buFont typeface="Wingdings" pitchFamily="2" charset="2"/>
                    <a:buChar char="Ø"/>
                  </a:pPr>
                  <a:r>
                    <a:rPr lang="en-US" sz="2400" dirty="0">
                      <a:latin typeface="Arial" pitchFamily="34" charset="0"/>
                      <a:cs typeface="Arial" pitchFamily="34" charset="0"/>
                    </a:rPr>
                    <a:t>  Both disturbance of Ca signaling and AP dynamics play an important role in development of cardiac alternans</a:t>
                  </a:r>
                </a:p>
                <a:p>
                  <a:pPr algn="just">
                    <a:spcBef>
                      <a:spcPts val="1200"/>
                    </a:spcBef>
                    <a:buFont typeface="Wingdings" pitchFamily="2" charset="2"/>
                    <a:buChar char="Ø"/>
                  </a:pPr>
                  <a:r>
                    <a:rPr lang="en-US" sz="2400" dirty="0">
                      <a:latin typeface="Arial" pitchFamily="34" charset="0"/>
                      <a:cs typeface="Arial" pitchFamily="34" charset="0"/>
                    </a:rPr>
                    <a:t>  AP morphology contributes to </a:t>
                  </a:r>
                  <a:r>
                    <a:rPr lang="en-US" sz="2400" dirty="0" err="1">
                      <a:latin typeface="Arial" pitchFamily="34" charset="0"/>
                      <a:cs typeface="Arial" pitchFamily="34" charset="0"/>
                    </a:rPr>
                    <a:t>CaT</a:t>
                  </a:r>
                  <a:r>
                    <a:rPr lang="en-US" sz="2400" dirty="0">
                      <a:latin typeface="Arial" pitchFamily="34" charset="0"/>
                      <a:cs typeface="Arial" pitchFamily="34" charset="0"/>
                    </a:rPr>
                    <a:t> alternans by modulating: SR Ca load and  kinetics of L-type Ca currents.</a:t>
                  </a:r>
                </a:p>
                <a:p>
                  <a:pPr algn="just">
                    <a:spcBef>
                      <a:spcPts val="1200"/>
                    </a:spcBef>
                    <a:buFont typeface="Wingdings" pitchFamily="2" charset="2"/>
                    <a:buChar char="Ø"/>
                  </a:pPr>
                  <a:r>
                    <a:rPr lang="en-US" sz="2400" dirty="0">
                      <a:latin typeface="Arial" pitchFamily="34" charset="0"/>
                      <a:cs typeface="Arial" pitchFamily="34" charset="0"/>
                    </a:rPr>
                    <a:t>  Occurrence and severity of </a:t>
                  </a:r>
                  <a:r>
                    <a:rPr lang="en-US" sz="2400" dirty="0" err="1">
                      <a:latin typeface="Arial" pitchFamily="34" charset="0"/>
                      <a:cs typeface="Arial" pitchFamily="34" charset="0"/>
                    </a:rPr>
                    <a:t>CaT</a:t>
                  </a:r>
                  <a:r>
                    <a:rPr lang="en-US" sz="2400" dirty="0">
                      <a:latin typeface="Arial" pitchFamily="34" charset="0"/>
                      <a:cs typeface="Arial" pitchFamily="34" charset="0"/>
                    </a:rPr>
                    <a:t> alternans can be modulated by pharmacological interventions targeting ion channels that shape the morphology of action potential: K channel agonists reduce APD and abolish </a:t>
                  </a:r>
                  <a:r>
                    <a:rPr lang="en-US" sz="2400" dirty="0" err="1">
                      <a:latin typeface="Arial" pitchFamily="34" charset="0"/>
                      <a:cs typeface="Arial" pitchFamily="34" charset="0"/>
                    </a:rPr>
                    <a:t>CaT</a:t>
                  </a:r>
                  <a:r>
                    <a:rPr lang="en-US" sz="2400" dirty="0">
                      <a:latin typeface="Arial" pitchFamily="34" charset="0"/>
                      <a:cs typeface="Arial" pitchFamily="34" charset="0"/>
                    </a:rPr>
                    <a:t> and APD alternans.</a:t>
                  </a:r>
                </a:p>
              </p:txBody>
            </p:sp>
            <p:sp>
              <p:nvSpPr>
                <p:cNvPr id="2904" name="Rectangle 2903">
                  <a:extLst>
                    <a:ext uri="{FF2B5EF4-FFF2-40B4-BE49-F238E27FC236}">
                      <a16:creationId xmlns:a16="http://schemas.microsoft.com/office/drawing/2014/main" id="{E40A5713-2738-44E9-931E-22724C242E2D}"/>
                    </a:ext>
                  </a:extLst>
                </p:cNvPr>
                <p:cNvSpPr/>
                <p:nvPr/>
              </p:nvSpPr>
              <p:spPr>
                <a:xfrm>
                  <a:off x="249169" y="8834426"/>
                  <a:ext cx="12849580" cy="851453"/>
                </a:xfrm>
                <a:prstGeom prst="rect">
                  <a:avLst/>
                </a:prstGeom>
              </p:spPr>
              <p:txBody>
                <a:bodyPr wrap="square">
                  <a:spAutoFit/>
                </a:bodyPr>
                <a:lstStyle/>
                <a:p>
                  <a:pPr algn="just"/>
                  <a:r>
                    <a:rPr lang="en-US" sz="2400" dirty="0">
                      <a:latin typeface="Arial" panose="020B0604020202020204" pitchFamily="34" charset="0"/>
                      <a:cs typeface="Arial" panose="020B0604020202020204" pitchFamily="34" charset="0"/>
                    </a:rPr>
                    <a:t>This study was supported by NIH grant awards HL057832, HL080101 and HL132871 to L.A. Blatter and  AHA grant award 16GRNT30130011 to G. Kanaporis. </a:t>
                  </a:r>
                  <a:endParaRPr lang="en-US" sz="2400" i="1" dirty="0">
                    <a:solidFill>
                      <a:srgbClr val="FF0000"/>
                    </a:solidFill>
                    <a:latin typeface="Arial" panose="020B0604020202020204" pitchFamily="34" charset="0"/>
                    <a:cs typeface="Arial" panose="020B0604020202020204" pitchFamily="34" charset="0"/>
                  </a:endParaRPr>
                </a:p>
              </p:txBody>
            </p:sp>
          </p:grpSp>
        </p:grpSp>
        <p:grpSp>
          <p:nvGrpSpPr>
            <p:cNvPr id="2915" name="Group 2914">
              <a:extLst>
                <a:ext uri="{FF2B5EF4-FFF2-40B4-BE49-F238E27FC236}">
                  <a16:creationId xmlns:a16="http://schemas.microsoft.com/office/drawing/2014/main" id="{35833BCF-8DE2-4CC2-86EA-8CC3F2955644}"/>
                </a:ext>
              </a:extLst>
            </p:cNvPr>
            <p:cNvGrpSpPr/>
            <p:nvPr/>
          </p:nvGrpSpPr>
          <p:grpSpPr>
            <a:xfrm>
              <a:off x="13197330" y="14493875"/>
              <a:ext cx="12123930" cy="8039027"/>
              <a:chOff x="152400" y="168419"/>
              <a:chExt cx="12123930" cy="7802241"/>
            </a:xfrm>
          </p:grpSpPr>
          <p:sp>
            <p:nvSpPr>
              <p:cNvPr id="2916" name="Rectangle 16007">
                <a:extLst>
                  <a:ext uri="{FF2B5EF4-FFF2-40B4-BE49-F238E27FC236}">
                    <a16:creationId xmlns:a16="http://schemas.microsoft.com/office/drawing/2014/main" id="{B2C4F2F0-35B3-4480-97E2-06F614C86591}"/>
                  </a:ext>
                </a:extLst>
              </p:cNvPr>
              <p:cNvSpPr>
                <a:spLocks noChangeArrowheads="1"/>
              </p:cNvSpPr>
              <p:nvPr/>
            </p:nvSpPr>
            <p:spPr bwMode="auto">
              <a:xfrm>
                <a:off x="152400" y="168419"/>
                <a:ext cx="12123930" cy="7802241"/>
              </a:xfrm>
              <a:prstGeom prst="rect">
                <a:avLst/>
              </a:prstGeom>
              <a:solidFill>
                <a:schemeClr val="bg1"/>
              </a:solidFill>
              <a:ln w="57150">
                <a:solidFill>
                  <a:schemeClr val="tx1"/>
                </a:solidFill>
                <a:miter lim="800000"/>
                <a:headEnd/>
                <a:tailEnd/>
              </a:ln>
            </p:spPr>
            <p:txBody>
              <a:bodyPr wrap="none" anchor="ctr"/>
              <a:lstStyle/>
              <a:p>
                <a:pPr eaLnBrk="0" hangingPunct="0"/>
                <a:endParaRPr lang="en-US"/>
              </a:p>
            </p:txBody>
          </p:sp>
          <p:sp>
            <p:nvSpPr>
              <p:cNvPr id="2917" name="Rectangle 1">
                <a:extLst>
                  <a:ext uri="{FF2B5EF4-FFF2-40B4-BE49-F238E27FC236}">
                    <a16:creationId xmlns:a16="http://schemas.microsoft.com/office/drawing/2014/main" id="{FFD3C5E7-27BA-4063-8954-F1E31FA2FA51}"/>
                  </a:ext>
                </a:extLst>
              </p:cNvPr>
              <p:cNvSpPr>
                <a:spLocks noChangeArrowheads="1"/>
              </p:cNvSpPr>
              <p:nvPr/>
            </p:nvSpPr>
            <p:spPr bwMode="auto">
              <a:xfrm>
                <a:off x="404370" y="6012202"/>
                <a:ext cx="11621342" cy="1785104"/>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spAutoFit/>
              </a:bodyPr>
              <a:lstStyle/>
              <a:p>
                <a:pPr lvl="0" algn="just" defTabSz="914400" fontAlgn="base">
                  <a:spcBef>
                    <a:spcPct val="0"/>
                  </a:spcBef>
                  <a:spcAft>
                    <a:spcPct val="0"/>
                  </a:spcAft>
                </a:pPr>
                <a:r>
                  <a:rPr lang="en-US" sz="2200" b="1" dirty="0">
                    <a:latin typeface="Arial" pitchFamily="34" charset="0"/>
                    <a:cs typeface="Arial" pitchFamily="34" charset="0"/>
                  </a:rPr>
                  <a:t>Fig.4 A: </a:t>
                </a:r>
                <a:r>
                  <a:rPr lang="en-US" sz="2200" dirty="0" err="1">
                    <a:latin typeface="Arial" pitchFamily="34" charset="0"/>
                    <a:cs typeface="Arial" pitchFamily="34" charset="0"/>
                  </a:rPr>
                  <a:t>CaT</a:t>
                </a:r>
                <a:r>
                  <a:rPr lang="en-US" sz="2200" dirty="0">
                    <a:latin typeface="Arial" pitchFamily="34" charset="0"/>
                    <a:cs typeface="Arial" pitchFamily="34" charset="0"/>
                  </a:rPr>
                  <a:t> alternans recorded in control and in the presence of Cl channel blocker DIDS in field stimulated atrial myocyte.  </a:t>
                </a:r>
                <a:r>
                  <a:rPr lang="en-US" sz="2200" b="1" dirty="0">
                    <a:latin typeface="Arial" pitchFamily="34" charset="0"/>
                    <a:cs typeface="Arial" pitchFamily="34" charset="0"/>
                  </a:rPr>
                  <a:t>B: </a:t>
                </a:r>
                <a:r>
                  <a:rPr lang="en-US" sz="2200" dirty="0">
                    <a:latin typeface="Arial" pitchFamily="34" charset="0"/>
                    <a:cs typeface="Arial" pitchFamily="34" charset="0"/>
                  </a:rPr>
                  <a:t>AP and </a:t>
                </a:r>
                <a:r>
                  <a:rPr lang="en-US" sz="2200" dirty="0">
                    <a:latin typeface="Arial" panose="020B0604020202020204" pitchFamily="34" charset="0"/>
                    <a:ea typeface="Arial" panose="020B0604020202020204" pitchFamily="34" charset="0"/>
                    <a:cs typeface="Arial" panose="020B0604020202020204" pitchFamily="34" charset="0"/>
                  </a:rPr>
                  <a:t>[Ca]</a:t>
                </a:r>
                <a:r>
                  <a:rPr lang="en-US" sz="2200" baseline="-25000" dirty="0" err="1">
                    <a:latin typeface="Arial" panose="020B0604020202020204" pitchFamily="34" charset="0"/>
                    <a:ea typeface="Arial" panose="020B0604020202020204" pitchFamily="34" charset="0"/>
                    <a:cs typeface="Arial" panose="020B0604020202020204" pitchFamily="34" charset="0"/>
                  </a:rPr>
                  <a:t>i</a:t>
                </a:r>
                <a:r>
                  <a:rPr lang="en-US" sz="2200" dirty="0">
                    <a:latin typeface="Arial" panose="020B0604020202020204" pitchFamily="34" charset="0"/>
                    <a:ea typeface="Arial" panose="020B0604020202020204" pitchFamily="34" charset="0"/>
                    <a:cs typeface="Arial" panose="020B0604020202020204" pitchFamily="34" charset="0"/>
                  </a:rPr>
                  <a:t> traces observed in current-clamped atrial myocytes in control and after the elimination of Ca-activated Cl currents by lowering [Cl]</a:t>
                </a:r>
                <a:r>
                  <a:rPr lang="en-US" sz="2200" baseline="-25000" dirty="0">
                    <a:latin typeface="Arial" panose="020B0604020202020204" pitchFamily="34" charset="0"/>
                    <a:ea typeface="Arial" panose="020B0604020202020204" pitchFamily="34" charset="0"/>
                    <a:cs typeface="Arial" panose="020B0604020202020204" pitchFamily="34" charset="0"/>
                  </a:rPr>
                  <a:t>o</a:t>
                </a:r>
                <a:r>
                  <a:rPr lang="en-US" sz="2200" dirty="0">
                    <a:latin typeface="Arial" panose="020B0604020202020204" pitchFamily="34" charset="0"/>
                    <a:ea typeface="Arial" panose="020B0604020202020204" pitchFamily="34" charset="0"/>
                    <a:cs typeface="Arial" panose="020B0604020202020204" pitchFamily="34" charset="0"/>
                  </a:rPr>
                  <a:t> to 20mM. Suppression of Cl channels leads to prolongation of AP duration and reduces beat-to-beat alternation in AP morphology, but has little effect on the degree of </a:t>
                </a:r>
                <a:r>
                  <a:rPr lang="en-US" sz="2200" dirty="0" err="1">
                    <a:latin typeface="Arial" panose="020B0604020202020204" pitchFamily="34" charset="0"/>
                    <a:ea typeface="Arial" panose="020B0604020202020204" pitchFamily="34" charset="0"/>
                    <a:cs typeface="Arial" panose="020B0604020202020204" pitchFamily="34" charset="0"/>
                  </a:rPr>
                  <a:t>CaT</a:t>
                </a:r>
                <a:r>
                  <a:rPr lang="en-US" sz="2200" dirty="0">
                    <a:latin typeface="Arial" panose="020B0604020202020204" pitchFamily="34" charset="0"/>
                    <a:ea typeface="Arial" panose="020B0604020202020204" pitchFamily="34" charset="0"/>
                    <a:cs typeface="Arial" panose="020B0604020202020204" pitchFamily="34" charset="0"/>
                  </a:rPr>
                  <a:t> alternans.</a:t>
                </a:r>
              </a:p>
            </p:txBody>
          </p:sp>
          <p:grpSp>
            <p:nvGrpSpPr>
              <p:cNvPr id="2918" name="Group 2917">
                <a:extLst>
                  <a:ext uri="{FF2B5EF4-FFF2-40B4-BE49-F238E27FC236}">
                    <a16:creationId xmlns:a16="http://schemas.microsoft.com/office/drawing/2014/main" id="{8D167488-5909-4C34-B19C-3C3616E590A6}"/>
                  </a:ext>
                </a:extLst>
              </p:cNvPr>
              <p:cNvGrpSpPr/>
              <p:nvPr/>
            </p:nvGrpSpPr>
            <p:grpSpPr>
              <a:xfrm>
                <a:off x="6219548" y="3926042"/>
                <a:ext cx="5482929" cy="1451845"/>
                <a:chOff x="6219548" y="3825834"/>
                <a:chExt cx="5482929" cy="1451845"/>
              </a:xfrm>
            </p:grpSpPr>
            <p:sp>
              <p:nvSpPr>
                <p:cNvPr id="2975" name="Freeform 198">
                  <a:extLst>
                    <a:ext uri="{FF2B5EF4-FFF2-40B4-BE49-F238E27FC236}">
                      <a16:creationId xmlns:a16="http://schemas.microsoft.com/office/drawing/2014/main" id="{7377C37E-96F4-49D8-B44A-6D3A40033223}"/>
                    </a:ext>
                  </a:extLst>
                </p:cNvPr>
                <p:cNvSpPr>
                  <a:spLocks/>
                </p:cNvSpPr>
                <p:nvPr/>
              </p:nvSpPr>
              <p:spPr bwMode="auto">
                <a:xfrm flipV="1">
                  <a:off x="9580495" y="3912215"/>
                  <a:ext cx="2121982" cy="993348"/>
                </a:xfrm>
                <a:custGeom>
                  <a:avLst/>
                  <a:gdLst/>
                  <a:ahLst/>
                  <a:cxnLst>
                    <a:cxn ang="0">
                      <a:pos x="48" y="377"/>
                    </a:cxn>
                    <a:cxn ang="0">
                      <a:pos x="96" y="680"/>
                    </a:cxn>
                    <a:cxn ang="0">
                      <a:pos x="145" y="1209"/>
                    </a:cxn>
                    <a:cxn ang="0">
                      <a:pos x="193" y="1164"/>
                    </a:cxn>
                    <a:cxn ang="0">
                      <a:pos x="242" y="1006"/>
                    </a:cxn>
                    <a:cxn ang="0">
                      <a:pos x="290" y="1088"/>
                    </a:cxn>
                    <a:cxn ang="0">
                      <a:pos x="339" y="641"/>
                    </a:cxn>
                    <a:cxn ang="0">
                      <a:pos x="387" y="577"/>
                    </a:cxn>
                    <a:cxn ang="0">
                      <a:pos x="436" y="543"/>
                    </a:cxn>
                    <a:cxn ang="0">
                      <a:pos x="484" y="441"/>
                    </a:cxn>
                    <a:cxn ang="0">
                      <a:pos x="533" y="259"/>
                    </a:cxn>
                    <a:cxn ang="0">
                      <a:pos x="581" y="365"/>
                    </a:cxn>
                    <a:cxn ang="0">
                      <a:pos x="630" y="534"/>
                    </a:cxn>
                    <a:cxn ang="0">
                      <a:pos x="678" y="355"/>
                    </a:cxn>
                    <a:cxn ang="0">
                      <a:pos x="727" y="137"/>
                    </a:cxn>
                    <a:cxn ang="0">
                      <a:pos x="775" y="337"/>
                    </a:cxn>
                    <a:cxn ang="0">
                      <a:pos x="824" y="205"/>
                    </a:cxn>
                    <a:cxn ang="0">
                      <a:pos x="872" y="209"/>
                    </a:cxn>
                    <a:cxn ang="0">
                      <a:pos x="921" y="189"/>
                    </a:cxn>
                    <a:cxn ang="0">
                      <a:pos x="969" y="110"/>
                    </a:cxn>
                    <a:cxn ang="0">
                      <a:pos x="1018" y="144"/>
                    </a:cxn>
                    <a:cxn ang="0">
                      <a:pos x="1066" y="325"/>
                    </a:cxn>
                    <a:cxn ang="0">
                      <a:pos x="1115" y="622"/>
                    </a:cxn>
                    <a:cxn ang="0">
                      <a:pos x="1163" y="1168"/>
                    </a:cxn>
                    <a:cxn ang="0">
                      <a:pos x="1212" y="1318"/>
                    </a:cxn>
                    <a:cxn ang="0">
                      <a:pos x="1260" y="1219"/>
                    </a:cxn>
                    <a:cxn ang="0">
                      <a:pos x="1309" y="683"/>
                    </a:cxn>
                    <a:cxn ang="0">
                      <a:pos x="1357" y="641"/>
                    </a:cxn>
                    <a:cxn ang="0">
                      <a:pos x="1406" y="501"/>
                    </a:cxn>
                    <a:cxn ang="0">
                      <a:pos x="1454" y="324"/>
                    </a:cxn>
                    <a:cxn ang="0">
                      <a:pos x="1503" y="350"/>
                    </a:cxn>
                    <a:cxn ang="0">
                      <a:pos x="1551" y="259"/>
                    </a:cxn>
                    <a:cxn ang="0">
                      <a:pos x="1600" y="285"/>
                    </a:cxn>
                    <a:cxn ang="0">
                      <a:pos x="1648" y="482"/>
                    </a:cxn>
                    <a:cxn ang="0">
                      <a:pos x="1697" y="341"/>
                    </a:cxn>
                    <a:cxn ang="0">
                      <a:pos x="1745" y="507"/>
                    </a:cxn>
                    <a:cxn ang="0">
                      <a:pos x="1794" y="495"/>
                    </a:cxn>
                    <a:cxn ang="0">
                      <a:pos x="1842" y="254"/>
                    </a:cxn>
                    <a:cxn ang="0">
                      <a:pos x="1891" y="242"/>
                    </a:cxn>
                    <a:cxn ang="0">
                      <a:pos x="1939" y="334"/>
                    </a:cxn>
                    <a:cxn ang="0">
                      <a:pos x="1988" y="206"/>
                    </a:cxn>
                    <a:cxn ang="0">
                      <a:pos x="2036" y="198"/>
                    </a:cxn>
                    <a:cxn ang="0">
                      <a:pos x="2085" y="254"/>
                    </a:cxn>
                    <a:cxn ang="0">
                      <a:pos x="2133" y="596"/>
                    </a:cxn>
                    <a:cxn ang="0">
                      <a:pos x="2182" y="1180"/>
                    </a:cxn>
                    <a:cxn ang="0">
                      <a:pos x="2230" y="1318"/>
                    </a:cxn>
                    <a:cxn ang="0">
                      <a:pos x="2279" y="1150"/>
                    </a:cxn>
                    <a:cxn ang="0">
                      <a:pos x="2327" y="1034"/>
                    </a:cxn>
                    <a:cxn ang="0">
                      <a:pos x="2376" y="847"/>
                    </a:cxn>
                    <a:cxn ang="0">
                      <a:pos x="2424" y="493"/>
                    </a:cxn>
                    <a:cxn ang="0">
                      <a:pos x="2473" y="141"/>
                    </a:cxn>
                    <a:cxn ang="0">
                      <a:pos x="2521" y="383"/>
                    </a:cxn>
                    <a:cxn ang="0">
                      <a:pos x="2570" y="305"/>
                    </a:cxn>
                    <a:cxn ang="0">
                      <a:pos x="2618" y="259"/>
                    </a:cxn>
                    <a:cxn ang="0">
                      <a:pos x="2667" y="218"/>
                    </a:cxn>
                    <a:cxn ang="0">
                      <a:pos x="2716" y="409"/>
                    </a:cxn>
                    <a:cxn ang="0">
                      <a:pos x="2764" y="485"/>
                    </a:cxn>
                    <a:cxn ang="0">
                      <a:pos x="2813" y="358"/>
                    </a:cxn>
                    <a:cxn ang="0">
                      <a:pos x="2861" y="303"/>
                    </a:cxn>
                    <a:cxn ang="0">
                      <a:pos x="2910" y="440"/>
                    </a:cxn>
                    <a:cxn ang="0">
                      <a:pos x="2958" y="172"/>
                    </a:cxn>
                    <a:cxn ang="0">
                      <a:pos x="3007" y="467"/>
                    </a:cxn>
                    <a:cxn ang="0">
                      <a:pos x="3055" y="316"/>
                    </a:cxn>
                  </a:cxnLst>
                  <a:rect l="0" t="0" r="r" b="b"/>
                  <a:pathLst>
                    <a:path w="3077" h="1484">
                      <a:moveTo>
                        <a:pt x="0" y="195"/>
                      </a:moveTo>
                      <a:lnTo>
                        <a:pt x="0" y="173"/>
                      </a:lnTo>
                      <a:lnTo>
                        <a:pt x="0" y="155"/>
                      </a:lnTo>
                      <a:lnTo>
                        <a:pt x="1" y="143"/>
                      </a:lnTo>
                      <a:lnTo>
                        <a:pt x="1" y="137"/>
                      </a:lnTo>
                      <a:lnTo>
                        <a:pt x="2" y="135"/>
                      </a:lnTo>
                      <a:lnTo>
                        <a:pt x="2" y="135"/>
                      </a:lnTo>
                      <a:lnTo>
                        <a:pt x="2" y="136"/>
                      </a:lnTo>
                      <a:lnTo>
                        <a:pt x="3" y="133"/>
                      </a:lnTo>
                      <a:lnTo>
                        <a:pt x="3" y="124"/>
                      </a:lnTo>
                      <a:lnTo>
                        <a:pt x="4" y="110"/>
                      </a:lnTo>
                      <a:lnTo>
                        <a:pt x="4" y="90"/>
                      </a:lnTo>
                      <a:lnTo>
                        <a:pt x="4" y="69"/>
                      </a:lnTo>
                      <a:lnTo>
                        <a:pt x="5" y="50"/>
                      </a:lnTo>
                      <a:lnTo>
                        <a:pt x="5" y="36"/>
                      </a:lnTo>
                      <a:lnTo>
                        <a:pt x="6" y="31"/>
                      </a:lnTo>
                      <a:lnTo>
                        <a:pt x="6" y="33"/>
                      </a:lnTo>
                      <a:lnTo>
                        <a:pt x="6" y="42"/>
                      </a:lnTo>
                      <a:lnTo>
                        <a:pt x="7" y="56"/>
                      </a:lnTo>
                      <a:lnTo>
                        <a:pt x="7" y="73"/>
                      </a:lnTo>
                      <a:lnTo>
                        <a:pt x="8" y="90"/>
                      </a:lnTo>
                      <a:lnTo>
                        <a:pt x="8" y="109"/>
                      </a:lnTo>
                      <a:lnTo>
                        <a:pt x="8" y="129"/>
                      </a:lnTo>
                      <a:lnTo>
                        <a:pt x="9" y="151"/>
                      </a:lnTo>
                      <a:lnTo>
                        <a:pt x="9" y="176"/>
                      </a:lnTo>
                      <a:lnTo>
                        <a:pt x="10" y="202"/>
                      </a:lnTo>
                      <a:lnTo>
                        <a:pt x="10" y="226"/>
                      </a:lnTo>
                      <a:lnTo>
                        <a:pt x="11" y="246"/>
                      </a:lnTo>
                      <a:lnTo>
                        <a:pt x="11" y="258"/>
                      </a:lnTo>
                      <a:lnTo>
                        <a:pt x="11" y="260"/>
                      </a:lnTo>
                      <a:lnTo>
                        <a:pt x="12" y="252"/>
                      </a:lnTo>
                      <a:lnTo>
                        <a:pt x="12" y="236"/>
                      </a:lnTo>
                      <a:lnTo>
                        <a:pt x="13" y="214"/>
                      </a:lnTo>
                      <a:lnTo>
                        <a:pt x="13" y="188"/>
                      </a:lnTo>
                      <a:lnTo>
                        <a:pt x="13" y="161"/>
                      </a:lnTo>
                      <a:lnTo>
                        <a:pt x="14" y="136"/>
                      </a:lnTo>
                      <a:lnTo>
                        <a:pt x="14" y="118"/>
                      </a:lnTo>
                      <a:lnTo>
                        <a:pt x="15" y="108"/>
                      </a:lnTo>
                      <a:lnTo>
                        <a:pt x="15" y="109"/>
                      </a:lnTo>
                      <a:lnTo>
                        <a:pt x="15" y="119"/>
                      </a:lnTo>
                      <a:lnTo>
                        <a:pt x="16" y="137"/>
                      </a:lnTo>
                      <a:lnTo>
                        <a:pt x="16" y="157"/>
                      </a:lnTo>
                      <a:lnTo>
                        <a:pt x="17" y="175"/>
                      </a:lnTo>
                      <a:lnTo>
                        <a:pt x="17" y="190"/>
                      </a:lnTo>
                      <a:lnTo>
                        <a:pt x="17" y="200"/>
                      </a:lnTo>
                      <a:lnTo>
                        <a:pt x="18" y="207"/>
                      </a:lnTo>
                      <a:lnTo>
                        <a:pt x="18" y="212"/>
                      </a:lnTo>
                      <a:lnTo>
                        <a:pt x="19" y="217"/>
                      </a:lnTo>
                      <a:lnTo>
                        <a:pt x="19" y="221"/>
                      </a:lnTo>
                      <a:lnTo>
                        <a:pt x="19" y="222"/>
                      </a:lnTo>
                      <a:lnTo>
                        <a:pt x="20" y="217"/>
                      </a:lnTo>
                      <a:lnTo>
                        <a:pt x="20" y="203"/>
                      </a:lnTo>
                      <a:lnTo>
                        <a:pt x="21" y="180"/>
                      </a:lnTo>
                      <a:lnTo>
                        <a:pt x="21" y="148"/>
                      </a:lnTo>
                      <a:lnTo>
                        <a:pt x="22" y="112"/>
                      </a:lnTo>
                      <a:lnTo>
                        <a:pt x="22" y="78"/>
                      </a:lnTo>
                      <a:lnTo>
                        <a:pt x="22" y="51"/>
                      </a:lnTo>
                      <a:lnTo>
                        <a:pt x="23" y="39"/>
                      </a:lnTo>
                      <a:lnTo>
                        <a:pt x="23" y="43"/>
                      </a:lnTo>
                      <a:lnTo>
                        <a:pt x="24" y="64"/>
                      </a:lnTo>
                      <a:lnTo>
                        <a:pt x="24" y="98"/>
                      </a:lnTo>
                      <a:lnTo>
                        <a:pt x="24" y="138"/>
                      </a:lnTo>
                      <a:lnTo>
                        <a:pt x="25" y="179"/>
                      </a:lnTo>
                      <a:lnTo>
                        <a:pt x="25" y="215"/>
                      </a:lnTo>
                      <a:lnTo>
                        <a:pt x="26" y="244"/>
                      </a:lnTo>
                      <a:lnTo>
                        <a:pt x="26" y="266"/>
                      </a:lnTo>
                      <a:lnTo>
                        <a:pt x="26" y="281"/>
                      </a:lnTo>
                      <a:lnTo>
                        <a:pt x="27" y="291"/>
                      </a:lnTo>
                      <a:lnTo>
                        <a:pt x="27" y="297"/>
                      </a:lnTo>
                      <a:lnTo>
                        <a:pt x="28" y="299"/>
                      </a:lnTo>
                      <a:lnTo>
                        <a:pt x="28" y="298"/>
                      </a:lnTo>
                      <a:lnTo>
                        <a:pt x="28" y="293"/>
                      </a:lnTo>
                      <a:lnTo>
                        <a:pt x="29" y="286"/>
                      </a:lnTo>
                      <a:lnTo>
                        <a:pt x="29" y="278"/>
                      </a:lnTo>
                      <a:lnTo>
                        <a:pt x="30" y="268"/>
                      </a:lnTo>
                      <a:lnTo>
                        <a:pt x="30" y="257"/>
                      </a:lnTo>
                      <a:lnTo>
                        <a:pt x="30" y="246"/>
                      </a:lnTo>
                      <a:lnTo>
                        <a:pt x="31" y="233"/>
                      </a:lnTo>
                      <a:lnTo>
                        <a:pt x="31" y="221"/>
                      </a:lnTo>
                      <a:lnTo>
                        <a:pt x="32" y="212"/>
                      </a:lnTo>
                      <a:lnTo>
                        <a:pt x="32" y="210"/>
                      </a:lnTo>
                      <a:lnTo>
                        <a:pt x="33" y="214"/>
                      </a:lnTo>
                      <a:lnTo>
                        <a:pt x="33" y="225"/>
                      </a:lnTo>
                      <a:lnTo>
                        <a:pt x="33" y="239"/>
                      </a:lnTo>
                      <a:lnTo>
                        <a:pt x="34" y="253"/>
                      </a:lnTo>
                      <a:lnTo>
                        <a:pt x="34" y="265"/>
                      </a:lnTo>
                      <a:lnTo>
                        <a:pt x="35" y="275"/>
                      </a:lnTo>
                      <a:lnTo>
                        <a:pt x="35" y="283"/>
                      </a:lnTo>
                      <a:lnTo>
                        <a:pt x="35" y="293"/>
                      </a:lnTo>
                      <a:lnTo>
                        <a:pt x="36" y="305"/>
                      </a:lnTo>
                      <a:lnTo>
                        <a:pt x="36" y="320"/>
                      </a:lnTo>
                      <a:lnTo>
                        <a:pt x="37" y="336"/>
                      </a:lnTo>
                      <a:lnTo>
                        <a:pt x="37" y="351"/>
                      </a:lnTo>
                      <a:lnTo>
                        <a:pt x="37" y="363"/>
                      </a:lnTo>
                      <a:lnTo>
                        <a:pt x="38" y="371"/>
                      </a:lnTo>
                      <a:lnTo>
                        <a:pt x="38" y="376"/>
                      </a:lnTo>
                      <a:lnTo>
                        <a:pt x="39" y="377"/>
                      </a:lnTo>
                      <a:lnTo>
                        <a:pt x="39" y="375"/>
                      </a:lnTo>
                      <a:lnTo>
                        <a:pt x="39" y="369"/>
                      </a:lnTo>
                      <a:lnTo>
                        <a:pt x="40" y="359"/>
                      </a:lnTo>
                      <a:lnTo>
                        <a:pt x="40" y="347"/>
                      </a:lnTo>
                      <a:lnTo>
                        <a:pt x="41" y="334"/>
                      </a:lnTo>
                      <a:lnTo>
                        <a:pt x="41" y="324"/>
                      </a:lnTo>
                      <a:lnTo>
                        <a:pt x="41" y="318"/>
                      </a:lnTo>
                      <a:lnTo>
                        <a:pt x="42" y="319"/>
                      </a:lnTo>
                      <a:lnTo>
                        <a:pt x="42" y="326"/>
                      </a:lnTo>
                      <a:lnTo>
                        <a:pt x="43" y="337"/>
                      </a:lnTo>
                      <a:lnTo>
                        <a:pt x="43" y="351"/>
                      </a:lnTo>
                      <a:lnTo>
                        <a:pt x="44" y="365"/>
                      </a:lnTo>
                      <a:lnTo>
                        <a:pt x="44" y="378"/>
                      </a:lnTo>
                      <a:lnTo>
                        <a:pt x="44" y="389"/>
                      </a:lnTo>
                      <a:lnTo>
                        <a:pt x="45" y="398"/>
                      </a:lnTo>
                      <a:lnTo>
                        <a:pt x="45" y="403"/>
                      </a:lnTo>
                      <a:lnTo>
                        <a:pt x="46" y="405"/>
                      </a:lnTo>
                      <a:lnTo>
                        <a:pt x="46" y="404"/>
                      </a:lnTo>
                      <a:lnTo>
                        <a:pt x="46" y="400"/>
                      </a:lnTo>
                      <a:lnTo>
                        <a:pt x="47" y="394"/>
                      </a:lnTo>
                      <a:lnTo>
                        <a:pt x="47" y="386"/>
                      </a:lnTo>
                      <a:lnTo>
                        <a:pt x="48" y="377"/>
                      </a:lnTo>
                      <a:lnTo>
                        <a:pt x="48" y="368"/>
                      </a:lnTo>
                      <a:lnTo>
                        <a:pt x="48" y="360"/>
                      </a:lnTo>
                      <a:lnTo>
                        <a:pt x="49" y="355"/>
                      </a:lnTo>
                      <a:lnTo>
                        <a:pt x="49" y="354"/>
                      </a:lnTo>
                      <a:lnTo>
                        <a:pt x="50" y="358"/>
                      </a:lnTo>
                      <a:lnTo>
                        <a:pt x="50" y="365"/>
                      </a:lnTo>
                      <a:lnTo>
                        <a:pt x="50" y="375"/>
                      </a:lnTo>
                      <a:lnTo>
                        <a:pt x="51" y="387"/>
                      </a:lnTo>
                      <a:lnTo>
                        <a:pt x="51" y="400"/>
                      </a:lnTo>
                      <a:lnTo>
                        <a:pt x="52" y="414"/>
                      </a:lnTo>
                      <a:lnTo>
                        <a:pt x="52" y="431"/>
                      </a:lnTo>
                      <a:lnTo>
                        <a:pt x="52" y="451"/>
                      </a:lnTo>
                      <a:lnTo>
                        <a:pt x="53" y="472"/>
                      </a:lnTo>
                      <a:lnTo>
                        <a:pt x="53" y="491"/>
                      </a:lnTo>
                      <a:lnTo>
                        <a:pt x="54" y="507"/>
                      </a:lnTo>
                      <a:lnTo>
                        <a:pt x="54" y="517"/>
                      </a:lnTo>
                      <a:lnTo>
                        <a:pt x="55" y="521"/>
                      </a:lnTo>
                      <a:lnTo>
                        <a:pt x="55" y="521"/>
                      </a:lnTo>
                      <a:lnTo>
                        <a:pt x="55" y="518"/>
                      </a:lnTo>
                      <a:lnTo>
                        <a:pt x="56" y="515"/>
                      </a:lnTo>
                      <a:lnTo>
                        <a:pt x="56" y="510"/>
                      </a:lnTo>
                      <a:lnTo>
                        <a:pt x="57" y="503"/>
                      </a:lnTo>
                      <a:lnTo>
                        <a:pt x="57" y="490"/>
                      </a:lnTo>
                      <a:lnTo>
                        <a:pt x="57" y="470"/>
                      </a:lnTo>
                      <a:lnTo>
                        <a:pt x="58" y="442"/>
                      </a:lnTo>
                      <a:lnTo>
                        <a:pt x="58" y="411"/>
                      </a:lnTo>
                      <a:lnTo>
                        <a:pt x="59" y="381"/>
                      </a:lnTo>
                      <a:lnTo>
                        <a:pt x="59" y="357"/>
                      </a:lnTo>
                      <a:lnTo>
                        <a:pt x="59" y="342"/>
                      </a:lnTo>
                      <a:lnTo>
                        <a:pt x="60" y="337"/>
                      </a:lnTo>
                      <a:lnTo>
                        <a:pt x="60" y="340"/>
                      </a:lnTo>
                      <a:lnTo>
                        <a:pt x="61" y="345"/>
                      </a:lnTo>
                      <a:lnTo>
                        <a:pt x="61" y="348"/>
                      </a:lnTo>
                      <a:lnTo>
                        <a:pt x="61" y="347"/>
                      </a:lnTo>
                      <a:lnTo>
                        <a:pt x="62" y="341"/>
                      </a:lnTo>
                      <a:lnTo>
                        <a:pt x="62" y="332"/>
                      </a:lnTo>
                      <a:lnTo>
                        <a:pt x="63" y="324"/>
                      </a:lnTo>
                      <a:lnTo>
                        <a:pt x="63" y="321"/>
                      </a:lnTo>
                      <a:lnTo>
                        <a:pt x="63" y="325"/>
                      </a:lnTo>
                      <a:lnTo>
                        <a:pt x="64" y="338"/>
                      </a:lnTo>
                      <a:lnTo>
                        <a:pt x="64" y="359"/>
                      </a:lnTo>
                      <a:lnTo>
                        <a:pt x="65" y="386"/>
                      </a:lnTo>
                      <a:lnTo>
                        <a:pt x="65" y="419"/>
                      </a:lnTo>
                      <a:lnTo>
                        <a:pt x="66" y="456"/>
                      </a:lnTo>
                      <a:lnTo>
                        <a:pt x="66" y="495"/>
                      </a:lnTo>
                      <a:lnTo>
                        <a:pt x="66" y="537"/>
                      </a:lnTo>
                      <a:lnTo>
                        <a:pt x="67" y="577"/>
                      </a:lnTo>
                      <a:lnTo>
                        <a:pt x="67" y="614"/>
                      </a:lnTo>
                      <a:lnTo>
                        <a:pt x="68" y="641"/>
                      </a:lnTo>
                      <a:lnTo>
                        <a:pt x="68" y="655"/>
                      </a:lnTo>
                      <a:lnTo>
                        <a:pt x="68" y="653"/>
                      </a:lnTo>
                      <a:lnTo>
                        <a:pt x="69" y="635"/>
                      </a:lnTo>
                      <a:lnTo>
                        <a:pt x="69" y="605"/>
                      </a:lnTo>
                      <a:lnTo>
                        <a:pt x="70" y="571"/>
                      </a:lnTo>
                      <a:lnTo>
                        <a:pt x="70" y="541"/>
                      </a:lnTo>
                      <a:lnTo>
                        <a:pt x="70" y="522"/>
                      </a:lnTo>
                      <a:lnTo>
                        <a:pt x="71" y="516"/>
                      </a:lnTo>
                      <a:lnTo>
                        <a:pt x="71" y="524"/>
                      </a:lnTo>
                      <a:lnTo>
                        <a:pt x="72" y="542"/>
                      </a:lnTo>
                      <a:lnTo>
                        <a:pt x="72" y="565"/>
                      </a:lnTo>
                      <a:lnTo>
                        <a:pt x="72" y="588"/>
                      </a:lnTo>
                      <a:lnTo>
                        <a:pt x="73" y="607"/>
                      </a:lnTo>
                      <a:lnTo>
                        <a:pt x="73" y="622"/>
                      </a:lnTo>
                      <a:lnTo>
                        <a:pt x="74" y="633"/>
                      </a:lnTo>
                      <a:lnTo>
                        <a:pt x="74" y="640"/>
                      </a:lnTo>
                      <a:lnTo>
                        <a:pt x="75" y="643"/>
                      </a:lnTo>
                      <a:lnTo>
                        <a:pt x="75" y="641"/>
                      </a:lnTo>
                      <a:lnTo>
                        <a:pt x="75" y="632"/>
                      </a:lnTo>
                      <a:lnTo>
                        <a:pt x="76" y="617"/>
                      </a:lnTo>
                      <a:lnTo>
                        <a:pt x="76" y="596"/>
                      </a:lnTo>
                      <a:lnTo>
                        <a:pt x="77" y="571"/>
                      </a:lnTo>
                      <a:lnTo>
                        <a:pt x="77" y="547"/>
                      </a:lnTo>
                      <a:lnTo>
                        <a:pt x="77" y="529"/>
                      </a:lnTo>
                      <a:lnTo>
                        <a:pt x="78" y="519"/>
                      </a:lnTo>
                      <a:lnTo>
                        <a:pt x="78" y="517"/>
                      </a:lnTo>
                      <a:lnTo>
                        <a:pt x="79" y="522"/>
                      </a:lnTo>
                      <a:lnTo>
                        <a:pt x="79" y="530"/>
                      </a:lnTo>
                      <a:lnTo>
                        <a:pt x="79" y="538"/>
                      </a:lnTo>
                      <a:lnTo>
                        <a:pt x="80" y="543"/>
                      </a:lnTo>
                      <a:lnTo>
                        <a:pt x="80" y="543"/>
                      </a:lnTo>
                      <a:lnTo>
                        <a:pt x="81" y="539"/>
                      </a:lnTo>
                      <a:lnTo>
                        <a:pt x="81" y="532"/>
                      </a:lnTo>
                      <a:lnTo>
                        <a:pt x="81" y="524"/>
                      </a:lnTo>
                      <a:lnTo>
                        <a:pt x="82" y="515"/>
                      </a:lnTo>
                      <a:lnTo>
                        <a:pt x="82" y="506"/>
                      </a:lnTo>
                      <a:lnTo>
                        <a:pt x="83" y="498"/>
                      </a:lnTo>
                      <a:lnTo>
                        <a:pt x="83" y="494"/>
                      </a:lnTo>
                      <a:lnTo>
                        <a:pt x="83" y="495"/>
                      </a:lnTo>
                      <a:lnTo>
                        <a:pt x="84" y="502"/>
                      </a:lnTo>
                      <a:lnTo>
                        <a:pt x="84" y="515"/>
                      </a:lnTo>
                      <a:lnTo>
                        <a:pt x="85" y="534"/>
                      </a:lnTo>
                      <a:lnTo>
                        <a:pt x="85" y="556"/>
                      </a:lnTo>
                      <a:lnTo>
                        <a:pt x="86" y="582"/>
                      </a:lnTo>
                      <a:lnTo>
                        <a:pt x="86" y="611"/>
                      </a:lnTo>
                      <a:lnTo>
                        <a:pt x="86" y="642"/>
                      </a:lnTo>
                      <a:lnTo>
                        <a:pt x="87" y="676"/>
                      </a:lnTo>
                      <a:lnTo>
                        <a:pt x="87" y="711"/>
                      </a:lnTo>
                      <a:lnTo>
                        <a:pt x="88" y="745"/>
                      </a:lnTo>
                      <a:lnTo>
                        <a:pt x="88" y="773"/>
                      </a:lnTo>
                      <a:lnTo>
                        <a:pt x="88" y="794"/>
                      </a:lnTo>
                      <a:lnTo>
                        <a:pt x="89" y="805"/>
                      </a:lnTo>
                      <a:lnTo>
                        <a:pt x="89" y="808"/>
                      </a:lnTo>
                      <a:lnTo>
                        <a:pt x="90" y="803"/>
                      </a:lnTo>
                      <a:lnTo>
                        <a:pt x="90" y="794"/>
                      </a:lnTo>
                      <a:lnTo>
                        <a:pt x="90" y="782"/>
                      </a:lnTo>
                      <a:lnTo>
                        <a:pt x="91" y="770"/>
                      </a:lnTo>
                      <a:lnTo>
                        <a:pt x="91" y="762"/>
                      </a:lnTo>
                      <a:lnTo>
                        <a:pt x="92" y="756"/>
                      </a:lnTo>
                      <a:lnTo>
                        <a:pt x="92" y="753"/>
                      </a:lnTo>
                      <a:lnTo>
                        <a:pt x="92" y="750"/>
                      </a:lnTo>
                      <a:lnTo>
                        <a:pt x="93" y="742"/>
                      </a:lnTo>
                      <a:lnTo>
                        <a:pt x="93" y="728"/>
                      </a:lnTo>
                      <a:lnTo>
                        <a:pt x="94" y="708"/>
                      </a:lnTo>
                      <a:lnTo>
                        <a:pt x="94" y="685"/>
                      </a:lnTo>
                      <a:lnTo>
                        <a:pt x="94" y="663"/>
                      </a:lnTo>
                      <a:lnTo>
                        <a:pt x="95" y="649"/>
                      </a:lnTo>
                      <a:lnTo>
                        <a:pt x="95" y="647"/>
                      </a:lnTo>
                      <a:lnTo>
                        <a:pt x="96" y="658"/>
                      </a:lnTo>
                      <a:lnTo>
                        <a:pt x="96" y="680"/>
                      </a:lnTo>
                      <a:lnTo>
                        <a:pt x="97" y="707"/>
                      </a:lnTo>
                      <a:lnTo>
                        <a:pt x="97" y="736"/>
                      </a:lnTo>
                      <a:lnTo>
                        <a:pt x="97" y="760"/>
                      </a:lnTo>
                      <a:lnTo>
                        <a:pt x="98" y="777"/>
                      </a:lnTo>
                      <a:lnTo>
                        <a:pt x="98" y="786"/>
                      </a:lnTo>
                      <a:lnTo>
                        <a:pt x="99" y="784"/>
                      </a:lnTo>
                      <a:lnTo>
                        <a:pt x="99" y="775"/>
                      </a:lnTo>
                      <a:lnTo>
                        <a:pt x="99" y="758"/>
                      </a:lnTo>
                      <a:lnTo>
                        <a:pt x="100" y="739"/>
                      </a:lnTo>
                      <a:lnTo>
                        <a:pt x="100" y="720"/>
                      </a:lnTo>
                      <a:lnTo>
                        <a:pt x="101" y="705"/>
                      </a:lnTo>
                      <a:lnTo>
                        <a:pt x="101" y="698"/>
                      </a:lnTo>
                      <a:lnTo>
                        <a:pt x="101" y="703"/>
                      </a:lnTo>
                      <a:lnTo>
                        <a:pt x="102" y="718"/>
                      </a:lnTo>
                      <a:lnTo>
                        <a:pt x="102" y="742"/>
                      </a:lnTo>
                      <a:lnTo>
                        <a:pt x="103" y="770"/>
                      </a:lnTo>
                      <a:lnTo>
                        <a:pt x="103" y="795"/>
                      </a:lnTo>
                      <a:lnTo>
                        <a:pt x="103" y="812"/>
                      </a:lnTo>
                      <a:lnTo>
                        <a:pt x="104" y="816"/>
                      </a:lnTo>
                      <a:lnTo>
                        <a:pt x="104" y="807"/>
                      </a:lnTo>
                      <a:lnTo>
                        <a:pt x="105" y="789"/>
                      </a:lnTo>
                      <a:lnTo>
                        <a:pt x="105" y="764"/>
                      </a:lnTo>
                      <a:lnTo>
                        <a:pt x="105" y="739"/>
                      </a:lnTo>
                      <a:lnTo>
                        <a:pt x="106" y="716"/>
                      </a:lnTo>
                      <a:lnTo>
                        <a:pt x="106" y="698"/>
                      </a:lnTo>
                      <a:lnTo>
                        <a:pt x="107" y="686"/>
                      </a:lnTo>
                      <a:lnTo>
                        <a:pt x="107" y="680"/>
                      </a:lnTo>
                      <a:lnTo>
                        <a:pt x="108" y="679"/>
                      </a:lnTo>
                      <a:lnTo>
                        <a:pt x="108" y="683"/>
                      </a:lnTo>
                      <a:lnTo>
                        <a:pt x="108" y="689"/>
                      </a:lnTo>
                      <a:lnTo>
                        <a:pt x="109" y="697"/>
                      </a:lnTo>
                      <a:lnTo>
                        <a:pt x="109" y="707"/>
                      </a:lnTo>
                      <a:lnTo>
                        <a:pt x="110" y="718"/>
                      </a:lnTo>
                      <a:lnTo>
                        <a:pt x="110" y="731"/>
                      </a:lnTo>
                      <a:lnTo>
                        <a:pt x="110" y="749"/>
                      </a:lnTo>
                      <a:lnTo>
                        <a:pt x="111" y="770"/>
                      </a:lnTo>
                      <a:lnTo>
                        <a:pt x="111" y="796"/>
                      </a:lnTo>
                      <a:lnTo>
                        <a:pt x="112" y="823"/>
                      </a:lnTo>
                      <a:lnTo>
                        <a:pt x="112" y="849"/>
                      </a:lnTo>
                      <a:lnTo>
                        <a:pt x="112" y="873"/>
                      </a:lnTo>
                      <a:lnTo>
                        <a:pt x="113" y="892"/>
                      </a:lnTo>
                      <a:lnTo>
                        <a:pt x="113" y="908"/>
                      </a:lnTo>
                      <a:lnTo>
                        <a:pt x="114" y="920"/>
                      </a:lnTo>
                      <a:lnTo>
                        <a:pt x="114" y="929"/>
                      </a:lnTo>
                      <a:lnTo>
                        <a:pt x="114" y="936"/>
                      </a:lnTo>
                      <a:lnTo>
                        <a:pt x="115" y="940"/>
                      </a:lnTo>
                      <a:lnTo>
                        <a:pt x="115" y="944"/>
                      </a:lnTo>
                      <a:lnTo>
                        <a:pt x="116" y="949"/>
                      </a:lnTo>
                      <a:lnTo>
                        <a:pt x="116" y="955"/>
                      </a:lnTo>
                      <a:lnTo>
                        <a:pt x="116" y="962"/>
                      </a:lnTo>
                      <a:lnTo>
                        <a:pt x="117" y="972"/>
                      </a:lnTo>
                      <a:lnTo>
                        <a:pt x="117" y="984"/>
                      </a:lnTo>
                      <a:lnTo>
                        <a:pt x="118" y="995"/>
                      </a:lnTo>
                      <a:lnTo>
                        <a:pt x="118" y="1006"/>
                      </a:lnTo>
                      <a:lnTo>
                        <a:pt x="119" y="1013"/>
                      </a:lnTo>
                      <a:lnTo>
                        <a:pt x="119" y="1013"/>
                      </a:lnTo>
                      <a:lnTo>
                        <a:pt x="119" y="1006"/>
                      </a:lnTo>
                      <a:lnTo>
                        <a:pt x="120" y="989"/>
                      </a:lnTo>
                      <a:lnTo>
                        <a:pt x="120" y="964"/>
                      </a:lnTo>
                      <a:lnTo>
                        <a:pt x="121" y="936"/>
                      </a:lnTo>
                      <a:lnTo>
                        <a:pt x="121" y="907"/>
                      </a:lnTo>
                      <a:lnTo>
                        <a:pt x="121" y="883"/>
                      </a:lnTo>
                      <a:lnTo>
                        <a:pt x="122" y="866"/>
                      </a:lnTo>
                      <a:lnTo>
                        <a:pt x="122" y="855"/>
                      </a:lnTo>
                      <a:lnTo>
                        <a:pt x="123" y="851"/>
                      </a:lnTo>
                      <a:lnTo>
                        <a:pt x="123" y="852"/>
                      </a:lnTo>
                      <a:lnTo>
                        <a:pt x="123" y="858"/>
                      </a:lnTo>
                      <a:lnTo>
                        <a:pt x="124" y="870"/>
                      </a:lnTo>
                      <a:lnTo>
                        <a:pt x="124" y="887"/>
                      </a:lnTo>
                      <a:lnTo>
                        <a:pt x="125" y="909"/>
                      </a:lnTo>
                      <a:lnTo>
                        <a:pt x="125" y="934"/>
                      </a:lnTo>
                      <a:lnTo>
                        <a:pt x="125" y="960"/>
                      </a:lnTo>
                      <a:lnTo>
                        <a:pt x="126" y="987"/>
                      </a:lnTo>
                      <a:lnTo>
                        <a:pt x="126" y="1016"/>
                      </a:lnTo>
                      <a:lnTo>
                        <a:pt x="127" y="1045"/>
                      </a:lnTo>
                      <a:lnTo>
                        <a:pt x="127" y="1074"/>
                      </a:lnTo>
                      <a:lnTo>
                        <a:pt x="127" y="1100"/>
                      </a:lnTo>
                      <a:lnTo>
                        <a:pt x="128" y="1119"/>
                      </a:lnTo>
                      <a:lnTo>
                        <a:pt x="128" y="1128"/>
                      </a:lnTo>
                      <a:lnTo>
                        <a:pt x="129" y="1126"/>
                      </a:lnTo>
                      <a:lnTo>
                        <a:pt x="129" y="1114"/>
                      </a:lnTo>
                      <a:lnTo>
                        <a:pt x="130" y="1100"/>
                      </a:lnTo>
                      <a:lnTo>
                        <a:pt x="130" y="1088"/>
                      </a:lnTo>
                      <a:lnTo>
                        <a:pt x="130" y="1086"/>
                      </a:lnTo>
                      <a:lnTo>
                        <a:pt x="131" y="1097"/>
                      </a:lnTo>
                      <a:lnTo>
                        <a:pt x="131" y="1122"/>
                      </a:lnTo>
                      <a:lnTo>
                        <a:pt x="132" y="1159"/>
                      </a:lnTo>
                      <a:lnTo>
                        <a:pt x="132" y="1200"/>
                      </a:lnTo>
                      <a:lnTo>
                        <a:pt x="132" y="1239"/>
                      </a:lnTo>
                      <a:lnTo>
                        <a:pt x="133" y="1268"/>
                      </a:lnTo>
                      <a:lnTo>
                        <a:pt x="133" y="1282"/>
                      </a:lnTo>
                      <a:lnTo>
                        <a:pt x="134" y="1280"/>
                      </a:lnTo>
                      <a:lnTo>
                        <a:pt x="134" y="1262"/>
                      </a:lnTo>
                      <a:lnTo>
                        <a:pt x="134" y="1234"/>
                      </a:lnTo>
                      <a:lnTo>
                        <a:pt x="135" y="1200"/>
                      </a:lnTo>
                      <a:lnTo>
                        <a:pt x="135" y="1165"/>
                      </a:lnTo>
                      <a:lnTo>
                        <a:pt x="136" y="1133"/>
                      </a:lnTo>
                      <a:lnTo>
                        <a:pt x="136" y="1107"/>
                      </a:lnTo>
                      <a:lnTo>
                        <a:pt x="136" y="1089"/>
                      </a:lnTo>
                      <a:lnTo>
                        <a:pt x="137" y="1078"/>
                      </a:lnTo>
                      <a:lnTo>
                        <a:pt x="137" y="1072"/>
                      </a:lnTo>
                      <a:lnTo>
                        <a:pt x="138" y="1066"/>
                      </a:lnTo>
                      <a:lnTo>
                        <a:pt x="138" y="1058"/>
                      </a:lnTo>
                      <a:lnTo>
                        <a:pt x="139" y="1044"/>
                      </a:lnTo>
                      <a:lnTo>
                        <a:pt x="139" y="1026"/>
                      </a:lnTo>
                      <a:lnTo>
                        <a:pt x="139" y="1008"/>
                      </a:lnTo>
                      <a:lnTo>
                        <a:pt x="140" y="996"/>
                      </a:lnTo>
                      <a:lnTo>
                        <a:pt x="140" y="994"/>
                      </a:lnTo>
                      <a:lnTo>
                        <a:pt x="141" y="1004"/>
                      </a:lnTo>
                      <a:lnTo>
                        <a:pt x="141" y="1025"/>
                      </a:lnTo>
                      <a:lnTo>
                        <a:pt x="141" y="1053"/>
                      </a:lnTo>
                      <a:lnTo>
                        <a:pt x="142" y="1082"/>
                      </a:lnTo>
                      <a:lnTo>
                        <a:pt x="142" y="1109"/>
                      </a:lnTo>
                      <a:lnTo>
                        <a:pt x="143" y="1132"/>
                      </a:lnTo>
                      <a:lnTo>
                        <a:pt x="143" y="1152"/>
                      </a:lnTo>
                      <a:lnTo>
                        <a:pt x="143" y="1169"/>
                      </a:lnTo>
                      <a:lnTo>
                        <a:pt x="144" y="1184"/>
                      </a:lnTo>
                      <a:lnTo>
                        <a:pt x="144" y="1197"/>
                      </a:lnTo>
                      <a:lnTo>
                        <a:pt x="145" y="1209"/>
                      </a:lnTo>
                      <a:lnTo>
                        <a:pt x="145" y="1221"/>
                      </a:lnTo>
                      <a:lnTo>
                        <a:pt x="145" y="1233"/>
                      </a:lnTo>
                      <a:lnTo>
                        <a:pt x="146" y="1248"/>
                      </a:lnTo>
                      <a:lnTo>
                        <a:pt x="146" y="1266"/>
                      </a:lnTo>
                      <a:lnTo>
                        <a:pt x="147" y="1286"/>
                      </a:lnTo>
                      <a:lnTo>
                        <a:pt x="147" y="1307"/>
                      </a:lnTo>
                      <a:lnTo>
                        <a:pt x="147" y="1328"/>
                      </a:lnTo>
                      <a:lnTo>
                        <a:pt x="148" y="1347"/>
                      </a:lnTo>
                      <a:lnTo>
                        <a:pt x="148" y="1359"/>
                      </a:lnTo>
                      <a:lnTo>
                        <a:pt x="149" y="1365"/>
                      </a:lnTo>
                      <a:lnTo>
                        <a:pt x="149" y="1361"/>
                      </a:lnTo>
                      <a:lnTo>
                        <a:pt x="150" y="1347"/>
                      </a:lnTo>
                      <a:lnTo>
                        <a:pt x="150" y="1325"/>
                      </a:lnTo>
                      <a:lnTo>
                        <a:pt x="150" y="1297"/>
                      </a:lnTo>
                      <a:lnTo>
                        <a:pt x="151" y="1268"/>
                      </a:lnTo>
                      <a:lnTo>
                        <a:pt x="151" y="1240"/>
                      </a:lnTo>
                      <a:lnTo>
                        <a:pt x="152" y="1214"/>
                      </a:lnTo>
                      <a:lnTo>
                        <a:pt x="152" y="1190"/>
                      </a:lnTo>
                      <a:lnTo>
                        <a:pt x="152" y="1168"/>
                      </a:lnTo>
                      <a:lnTo>
                        <a:pt x="153" y="1146"/>
                      </a:lnTo>
                      <a:lnTo>
                        <a:pt x="153" y="1124"/>
                      </a:lnTo>
                      <a:lnTo>
                        <a:pt x="154" y="1102"/>
                      </a:lnTo>
                      <a:lnTo>
                        <a:pt x="154" y="1082"/>
                      </a:lnTo>
                      <a:lnTo>
                        <a:pt x="154" y="1063"/>
                      </a:lnTo>
                      <a:lnTo>
                        <a:pt x="155" y="1047"/>
                      </a:lnTo>
                      <a:lnTo>
                        <a:pt x="155" y="1034"/>
                      </a:lnTo>
                      <a:lnTo>
                        <a:pt x="156" y="1028"/>
                      </a:lnTo>
                      <a:lnTo>
                        <a:pt x="156" y="1028"/>
                      </a:lnTo>
                      <a:lnTo>
                        <a:pt x="156" y="1036"/>
                      </a:lnTo>
                      <a:lnTo>
                        <a:pt x="157" y="1053"/>
                      </a:lnTo>
                      <a:lnTo>
                        <a:pt x="157" y="1077"/>
                      </a:lnTo>
                      <a:lnTo>
                        <a:pt x="158" y="1104"/>
                      </a:lnTo>
                      <a:lnTo>
                        <a:pt x="158" y="1131"/>
                      </a:lnTo>
                      <a:lnTo>
                        <a:pt x="158" y="1152"/>
                      </a:lnTo>
                      <a:lnTo>
                        <a:pt x="159" y="1165"/>
                      </a:lnTo>
                      <a:lnTo>
                        <a:pt x="159" y="1170"/>
                      </a:lnTo>
                      <a:lnTo>
                        <a:pt x="160" y="1168"/>
                      </a:lnTo>
                      <a:lnTo>
                        <a:pt x="160" y="1162"/>
                      </a:lnTo>
                      <a:lnTo>
                        <a:pt x="161" y="1157"/>
                      </a:lnTo>
                      <a:lnTo>
                        <a:pt x="161" y="1153"/>
                      </a:lnTo>
                      <a:lnTo>
                        <a:pt x="161" y="1152"/>
                      </a:lnTo>
                      <a:lnTo>
                        <a:pt x="162" y="1151"/>
                      </a:lnTo>
                      <a:lnTo>
                        <a:pt x="162" y="1150"/>
                      </a:lnTo>
                      <a:lnTo>
                        <a:pt x="163" y="1147"/>
                      </a:lnTo>
                      <a:lnTo>
                        <a:pt x="163" y="1143"/>
                      </a:lnTo>
                      <a:lnTo>
                        <a:pt x="163" y="1137"/>
                      </a:lnTo>
                      <a:lnTo>
                        <a:pt x="164" y="1130"/>
                      </a:lnTo>
                      <a:lnTo>
                        <a:pt x="164" y="1125"/>
                      </a:lnTo>
                      <a:lnTo>
                        <a:pt x="165" y="1121"/>
                      </a:lnTo>
                      <a:lnTo>
                        <a:pt x="165" y="1120"/>
                      </a:lnTo>
                      <a:lnTo>
                        <a:pt x="165" y="1120"/>
                      </a:lnTo>
                      <a:lnTo>
                        <a:pt x="166" y="1120"/>
                      </a:lnTo>
                      <a:lnTo>
                        <a:pt x="166" y="1118"/>
                      </a:lnTo>
                      <a:lnTo>
                        <a:pt x="167" y="1113"/>
                      </a:lnTo>
                      <a:lnTo>
                        <a:pt x="167" y="1104"/>
                      </a:lnTo>
                      <a:lnTo>
                        <a:pt x="167" y="1092"/>
                      </a:lnTo>
                      <a:lnTo>
                        <a:pt x="168" y="1079"/>
                      </a:lnTo>
                      <a:lnTo>
                        <a:pt x="168" y="1072"/>
                      </a:lnTo>
                      <a:lnTo>
                        <a:pt x="169" y="1076"/>
                      </a:lnTo>
                      <a:lnTo>
                        <a:pt x="169" y="1094"/>
                      </a:lnTo>
                      <a:lnTo>
                        <a:pt x="169" y="1124"/>
                      </a:lnTo>
                      <a:lnTo>
                        <a:pt x="170" y="1164"/>
                      </a:lnTo>
                      <a:lnTo>
                        <a:pt x="170" y="1205"/>
                      </a:lnTo>
                      <a:lnTo>
                        <a:pt x="171" y="1242"/>
                      </a:lnTo>
                      <a:lnTo>
                        <a:pt x="171" y="1268"/>
                      </a:lnTo>
                      <a:lnTo>
                        <a:pt x="172" y="1282"/>
                      </a:lnTo>
                      <a:lnTo>
                        <a:pt x="172" y="1284"/>
                      </a:lnTo>
                      <a:lnTo>
                        <a:pt x="172" y="1276"/>
                      </a:lnTo>
                      <a:lnTo>
                        <a:pt x="173" y="1262"/>
                      </a:lnTo>
                      <a:lnTo>
                        <a:pt x="173" y="1245"/>
                      </a:lnTo>
                      <a:lnTo>
                        <a:pt x="174" y="1226"/>
                      </a:lnTo>
                      <a:lnTo>
                        <a:pt x="174" y="1209"/>
                      </a:lnTo>
                      <a:lnTo>
                        <a:pt x="174" y="1194"/>
                      </a:lnTo>
                      <a:lnTo>
                        <a:pt x="175" y="1184"/>
                      </a:lnTo>
                      <a:lnTo>
                        <a:pt x="175" y="1177"/>
                      </a:lnTo>
                      <a:lnTo>
                        <a:pt x="176" y="1174"/>
                      </a:lnTo>
                      <a:lnTo>
                        <a:pt x="176" y="1172"/>
                      </a:lnTo>
                      <a:lnTo>
                        <a:pt x="176" y="1170"/>
                      </a:lnTo>
                      <a:lnTo>
                        <a:pt x="177" y="1166"/>
                      </a:lnTo>
                      <a:lnTo>
                        <a:pt x="177" y="1158"/>
                      </a:lnTo>
                      <a:lnTo>
                        <a:pt x="178" y="1147"/>
                      </a:lnTo>
                      <a:lnTo>
                        <a:pt x="178" y="1134"/>
                      </a:lnTo>
                      <a:lnTo>
                        <a:pt x="178" y="1122"/>
                      </a:lnTo>
                      <a:lnTo>
                        <a:pt x="179" y="1110"/>
                      </a:lnTo>
                      <a:lnTo>
                        <a:pt x="179" y="1098"/>
                      </a:lnTo>
                      <a:lnTo>
                        <a:pt x="180" y="1086"/>
                      </a:lnTo>
                      <a:lnTo>
                        <a:pt x="180" y="1074"/>
                      </a:lnTo>
                      <a:lnTo>
                        <a:pt x="180" y="1061"/>
                      </a:lnTo>
                      <a:lnTo>
                        <a:pt x="181" y="1049"/>
                      </a:lnTo>
                      <a:lnTo>
                        <a:pt x="181" y="1035"/>
                      </a:lnTo>
                      <a:lnTo>
                        <a:pt x="182" y="1020"/>
                      </a:lnTo>
                      <a:lnTo>
                        <a:pt x="182" y="1004"/>
                      </a:lnTo>
                      <a:lnTo>
                        <a:pt x="183" y="988"/>
                      </a:lnTo>
                      <a:lnTo>
                        <a:pt x="183" y="974"/>
                      </a:lnTo>
                      <a:lnTo>
                        <a:pt x="183" y="965"/>
                      </a:lnTo>
                      <a:lnTo>
                        <a:pt x="184" y="964"/>
                      </a:lnTo>
                      <a:lnTo>
                        <a:pt x="184" y="974"/>
                      </a:lnTo>
                      <a:lnTo>
                        <a:pt x="185" y="995"/>
                      </a:lnTo>
                      <a:lnTo>
                        <a:pt x="185" y="1028"/>
                      </a:lnTo>
                      <a:lnTo>
                        <a:pt x="185" y="1072"/>
                      </a:lnTo>
                      <a:lnTo>
                        <a:pt x="186" y="1123"/>
                      </a:lnTo>
                      <a:lnTo>
                        <a:pt x="186" y="1176"/>
                      </a:lnTo>
                      <a:lnTo>
                        <a:pt x="187" y="1226"/>
                      </a:lnTo>
                      <a:lnTo>
                        <a:pt x="187" y="1267"/>
                      </a:lnTo>
                      <a:lnTo>
                        <a:pt x="187" y="1295"/>
                      </a:lnTo>
                      <a:lnTo>
                        <a:pt x="188" y="1308"/>
                      </a:lnTo>
                      <a:lnTo>
                        <a:pt x="188" y="1308"/>
                      </a:lnTo>
                      <a:lnTo>
                        <a:pt x="189" y="1297"/>
                      </a:lnTo>
                      <a:lnTo>
                        <a:pt x="189" y="1278"/>
                      </a:lnTo>
                      <a:lnTo>
                        <a:pt x="189" y="1254"/>
                      </a:lnTo>
                      <a:lnTo>
                        <a:pt x="190" y="1230"/>
                      </a:lnTo>
                      <a:lnTo>
                        <a:pt x="190" y="1207"/>
                      </a:lnTo>
                      <a:lnTo>
                        <a:pt x="191" y="1188"/>
                      </a:lnTo>
                      <a:lnTo>
                        <a:pt x="191" y="1174"/>
                      </a:lnTo>
                      <a:lnTo>
                        <a:pt x="191" y="1165"/>
                      </a:lnTo>
                      <a:lnTo>
                        <a:pt x="192" y="1160"/>
                      </a:lnTo>
                      <a:lnTo>
                        <a:pt x="192" y="1159"/>
                      </a:lnTo>
                      <a:lnTo>
                        <a:pt x="193" y="1161"/>
                      </a:lnTo>
                      <a:lnTo>
                        <a:pt x="193" y="1164"/>
                      </a:lnTo>
                      <a:lnTo>
                        <a:pt x="194" y="1169"/>
                      </a:lnTo>
                      <a:lnTo>
                        <a:pt x="194" y="1175"/>
                      </a:lnTo>
                      <a:lnTo>
                        <a:pt x="194" y="1181"/>
                      </a:lnTo>
                      <a:lnTo>
                        <a:pt x="195" y="1188"/>
                      </a:lnTo>
                      <a:lnTo>
                        <a:pt x="195" y="1190"/>
                      </a:lnTo>
                      <a:lnTo>
                        <a:pt x="196" y="1185"/>
                      </a:lnTo>
                      <a:lnTo>
                        <a:pt x="196" y="1172"/>
                      </a:lnTo>
                      <a:lnTo>
                        <a:pt x="196" y="1150"/>
                      </a:lnTo>
                      <a:lnTo>
                        <a:pt x="197" y="1122"/>
                      </a:lnTo>
                      <a:lnTo>
                        <a:pt x="197" y="1094"/>
                      </a:lnTo>
                      <a:lnTo>
                        <a:pt x="198" y="1073"/>
                      </a:lnTo>
                      <a:lnTo>
                        <a:pt x="198" y="1064"/>
                      </a:lnTo>
                      <a:lnTo>
                        <a:pt x="198" y="1069"/>
                      </a:lnTo>
                      <a:lnTo>
                        <a:pt x="199" y="1089"/>
                      </a:lnTo>
                      <a:lnTo>
                        <a:pt x="199" y="1119"/>
                      </a:lnTo>
                      <a:lnTo>
                        <a:pt x="200" y="1153"/>
                      </a:lnTo>
                      <a:lnTo>
                        <a:pt x="200" y="1183"/>
                      </a:lnTo>
                      <a:lnTo>
                        <a:pt x="200" y="1204"/>
                      </a:lnTo>
                      <a:lnTo>
                        <a:pt x="201" y="1210"/>
                      </a:lnTo>
                      <a:lnTo>
                        <a:pt x="201" y="1203"/>
                      </a:lnTo>
                      <a:lnTo>
                        <a:pt x="202" y="1185"/>
                      </a:lnTo>
                      <a:lnTo>
                        <a:pt x="202" y="1163"/>
                      </a:lnTo>
                      <a:lnTo>
                        <a:pt x="202" y="1142"/>
                      </a:lnTo>
                      <a:lnTo>
                        <a:pt x="203" y="1128"/>
                      </a:lnTo>
                      <a:lnTo>
                        <a:pt x="203" y="1120"/>
                      </a:lnTo>
                      <a:lnTo>
                        <a:pt x="204" y="1117"/>
                      </a:lnTo>
                      <a:lnTo>
                        <a:pt x="204" y="1116"/>
                      </a:lnTo>
                      <a:lnTo>
                        <a:pt x="205" y="1113"/>
                      </a:lnTo>
                      <a:lnTo>
                        <a:pt x="205" y="1107"/>
                      </a:lnTo>
                      <a:lnTo>
                        <a:pt x="205" y="1098"/>
                      </a:lnTo>
                      <a:lnTo>
                        <a:pt x="206" y="1088"/>
                      </a:lnTo>
                      <a:lnTo>
                        <a:pt x="206" y="1080"/>
                      </a:lnTo>
                      <a:lnTo>
                        <a:pt x="207" y="1077"/>
                      </a:lnTo>
                      <a:lnTo>
                        <a:pt x="207" y="1079"/>
                      </a:lnTo>
                      <a:lnTo>
                        <a:pt x="207" y="1089"/>
                      </a:lnTo>
                      <a:lnTo>
                        <a:pt x="208" y="1106"/>
                      </a:lnTo>
                      <a:lnTo>
                        <a:pt x="208" y="1131"/>
                      </a:lnTo>
                      <a:lnTo>
                        <a:pt x="209" y="1163"/>
                      </a:lnTo>
                      <a:lnTo>
                        <a:pt x="209" y="1199"/>
                      </a:lnTo>
                      <a:lnTo>
                        <a:pt x="209" y="1235"/>
                      </a:lnTo>
                      <a:lnTo>
                        <a:pt x="210" y="1265"/>
                      </a:lnTo>
                      <a:lnTo>
                        <a:pt x="210" y="1284"/>
                      </a:lnTo>
                      <a:lnTo>
                        <a:pt x="211" y="1287"/>
                      </a:lnTo>
                      <a:lnTo>
                        <a:pt x="211" y="1275"/>
                      </a:lnTo>
                      <a:lnTo>
                        <a:pt x="211" y="1248"/>
                      </a:lnTo>
                      <a:lnTo>
                        <a:pt x="212" y="1211"/>
                      </a:lnTo>
                      <a:lnTo>
                        <a:pt x="212" y="1170"/>
                      </a:lnTo>
                      <a:lnTo>
                        <a:pt x="213" y="1131"/>
                      </a:lnTo>
                      <a:lnTo>
                        <a:pt x="213" y="1097"/>
                      </a:lnTo>
                      <a:lnTo>
                        <a:pt x="214" y="1071"/>
                      </a:lnTo>
                      <a:lnTo>
                        <a:pt x="214" y="1053"/>
                      </a:lnTo>
                      <a:lnTo>
                        <a:pt x="214" y="1042"/>
                      </a:lnTo>
                      <a:lnTo>
                        <a:pt x="215" y="1036"/>
                      </a:lnTo>
                      <a:lnTo>
                        <a:pt x="215" y="1034"/>
                      </a:lnTo>
                      <a:lnTo>
                        <a:pt x="216" y="1035"/>
                      </a:lnTo>
                      <a:lnTo>
                        <a:pt x="216" y="1041"/>
                      </a:lnTo>
                      <a:lnTo>
                        <a:pt x="216" y="1052"/>
                      </a:lnTo>
                      <a:lnTo>
                        <a:pt x="217" y="1071"/>
                      </a:lnTo>
                      <a:lnTo>
                        <a:pt x="217" y="1097"/>
                      </a:lnTo>
                      <a:lnTo>
                        <a:pt x="218" y="1131"/>
                      </a:lnTo>
                      <a:lnTo>
                        <a:pt x="218" y="1168"/>
                      </a:lnTo>
                      <a:lnTo>
                        <a:pt x="218" y="1206"/>
                      </a:lnTo>
                      <a:lnTo>
                        <a:pt x="219" y="1239"/>
                      </a:lnTo>
                      <a:lnTo>
                        <a:pt x="219" y="1262"/>
                      </a:lnTo>
                      <a:lnTo>
                        <a:pt x="220" y="1273"/>
                      </a:lnTo>
                      <a:lnTo>
                        <a:pt x="220" y="1271"/>
                      </a:lnTo>
                      <a:lnTo>
                        <a:pt x="220" y="1261"/>
                      </a:lnTo>
                      <a:lnTo>
                        <a:pt x="221" y="1244"/>
                      </a:lnTo>
                      <a:lnTo>
                        <a:pt x="221" y="1225"/>
                      </a:lnTo>
                      <a:lnTo>
                        <a:pt x="222" y="1205"/>
                      </a:lnTo>
                      <a:lnTo>
                        <a:pt x="222" y="1183"/>
                      </a:lnTo>
                      <a:lnTo>
                        <a:pt x="222" y="1160"/>
                      </a:lnTo>
                      <a:lnTo>
                        <a:pt x="223" y="1134"/>
                      </a:lnTo>
                      <a:lnTo>
                        <a:pt x="223" y="1106"/>
                      </a:lnTo>
                      <a:lnTo>
                        <a:pt x="224" y="1079"/>
                      </a:lnTo>
                      <a:lnTo>
                        <a:pt x="224" y="1057"/>
                      </a:lnTo>
                      <a:lnTo>
                        <a:pt x="225" y="1041"/>
                      </a:lnTo>
                      <a:lnTo>
                        <a:pt x="225" y="1034"/>
                      </a:lnTo>
                      <a:lnTo>
                        <a:pt x="225" y="1036"/>
                      </a:lnTo>
                      <a:lnTo>
                        <a:pt x="226" y="1043"/>
                      </a:lnTo>
                      <a:lnTo>
                        <a:pt x="226" y="1052"/>
                      </a:lnTo>
                      <a:lnTo>
                        <a:pt x="227" y="1062"/>
                      </a:lnTo>
                      <a:lnTo>
                        <a:pt x="227" y="1070"/>
                      </a:lnTo>
                      <a:lnTo>
                        <a:pt x="227" y="1078"/>
                      </a:lnTo>
                      <a:lnTo>
                        <a:pt x="228" y="1086"/>
                      </a:lnTo>
                      <a:lnTo>
                        <a:pt x="228" y="1094"/>
                      </a:lnTo>
                      <a:lnTo>
                        <a:pt x="229" y="1100"/>
                      </a:lnTo>
                      <a:lnTo>
                        <a:pt x="229" y="1102"/>
                      </a:lnTo>
                      <a:lnTo>
                        <a:pt x="229" y="1097"/>
                      </a:lnTo>
                      <a:lnTo>
                        <a:pt x="230" y="1084"/>
                      </a:lnTo>
                      <a:lnTo>
                        <a:pt x="230" y="1063"/>
                      </a:lnTo>
                      <a:lnTo>
                        <a:pt x="231" y="1035"/>
                      </a:lnTo>
                      <a:lnTo>
                        <a:pt x="231" y="1005"/>
                      </a:lnTo>
                      <a:lnTo>
                        <a:pt x="231" y="975"/>
                      </a:lnTo>
                      <a:lnTo>
                        <a:pt x="232" y="949"/>
                      </a:lnTo>
                      <a:lnTo>
                        <a:pt x="232" y="932"/>
                      </a:lnTo>
                      <a:lnTo>
                        <a:pt x="233" y="926"/>
                      </a:lnTo>
                      <a:lnTo>
                        <a:pt x="233" y="933"/>
                      </a:lnTo>
                      <a:lnTo>
                        <a:pt x="233" y="953"/>
                      </a:lnTo>
                      <a:lnTo>
                        <a:pt x="234" y="985"/>
                      </a:lnTo>
                      <a:lnTo>
                        <a:pt x="234" y="1024"/>
                      </a:lnTo>
                      <a:lnTo>
                        <a:pt x="235" y="1067"/>
                      </a:lnTo>
                      <a:lnTo>
                        <a:pt x="235" y="1110"/>
                      </a:lnTo>
                      <a:lnTo>
                        <a:pt x="236" y="1147"/>
                      </a:lnTo>
                      <a:lnTo>
                        <a:pt x="236" y="1175"/>
                      </a:lnTo>
                      <a:lnTo>
                        <a:pt x="236" y="1192"/>
                      </a:lnTo>
                      <a:lnTo>
                        <a:pt x="237" y="1194"/>
                      </a:lnTo>
                      <a:lnTo>
                        <a:pt x="237" y="1184"/>
                      </a:lnTo>
                      <a:lnTo>
                        <a:pt x="238" y="1163"/>
                      </a:lnTo>
                      <a:lnTo>
                        <a:pt x="238" y="1137"/>
                      </a:lnTo>
                      <a:lnTo>
                        <a:pt x="238" y="1110"/>
                      </a:lnTo>
                      <a:lnTo>
                        <a:pt x="239" y="1084"/>
                      </a:lnTo>
                      <a:lnTo>
                        <a:pt x="239" y="1061"/>
                      </a:lnTo>
                      <a:lnTo>
                        <a:pt x="240" y="1041"/>
                      </a:lnTo>
                      <a:lnTo>
                        <a:pt x="240" y="1024"/>
                      </a:lnTo>
                      <a:lnTo>
                        <a:pt x="240" y="1010"/>
                      </a:lnTo>
                      <a:lnTo>
                        <a:pt x="241" y="1002"/>
                      </a:lnTo>
                      <a:lnTo>
                        <a:pt x="241" y="1000"/>
                      </a:lnTo>
                      <a:lnTo>
                        <a:pt x="242" y="1006"/>
                      </a:lnTo>
                      <a:lnTo>
                        <a:pt x="242" y="1021"/>
                      </a:lnTo>
                      <a:lnTo>
                        <a:pt x="242" y="1042"/>
                      </a:lnTo>
                      <a:lnTo>
                        <a:pt x="243" y="1067"/>
                      </a:lnTo>
                      <a:lnTo>
                        <a:pt x="243" y="1090"/>
                      </a:lnTo>
                      <a:lnTo>
                        <a:pt x="244" y="1106"/>
                      </a:lnTo>
                      <a:lnTo>
                        <a:pt x="244" y="1115"/>
                      </a:lnTo>
                      <a:lnTo>
                        <a:pt x="244" y="1117"/>
                      </a:lnTo>
                      <a:lnTo>
                        <a:pt x="245" y="1115"/>
                      </a:lnTo>
                      <a:lnTo>
                        <a:pt x="245" y="1114"/>
                      </a:lnTo>
                      <a:lnTo>
                        <a:pt x="246" y="1115"/>
                      </a:lnTo>
                      <a:lnTo>
                        <a:pt x="246" y="1120"/>
                      </a:lnTo>
                      <a:lnTo>
                        <a:pt x="247" y="1126"/>
                      </a:lnTo>
                      <a:lnTo>
                        <a:pt x="247" y="1131"/>
                      </a:lnTo>
                      <a:lnTo>
                        <a:pt x="247" y="1131"/>
                      </a:lnTo>
                      <a:lnTo>
                        <a:pt x="248" y="1126"/>
                      </a:lnTo>
                      <a:lnTo>
                        <a:pt x="248" y="1117"/>
                      </a:lnTo>
                      <a:lnTo>
                        <a:pt x="249" y="1107"/>
                      </a:lnTo>
                      <a:lnTo>
                        <a:pt x="249" y="1097"/>
                      </a:lnTo>
                      <a:lnTo>
                        <a:pt x="249" y="1087"/>
                      </a:lnTo>
                      <a:lnTo>
                        <a:pt x="250" y="1075"/>
                      </a:lnTo>
                      <a:lnTo>
                        <a:pt x="250" y="1059"/>
                      </a:lnTo>
                      <a:lnTo>
                        <a:pt x="251" y="1038"/>
                      </a:lnTo>
                      <a:lnTo>
                        <a:pt x="251" y="1013"/>
                      </a:lnTo>
                      <a:lnTo>
                        <a:pt x="251" y="988"/>
                      </a:lnTo>
                      <a:lnTo>
                        <a:pt x="252" y="966"/>
                      </a:lnTo>
                      <a:lnTo>
                        <a:pt x="252" y="949"/>
                      </a:lnTo>
                      <a:lnTo>
                        <a:pt x="253" y="937"/>
                      </a:lnTo>
                      <a:lnTo>
                        <a:pt x="253" y="928"/>
                      </a:lnTo>
                      <a:lnTo>
                        <a:pt x="253" y="919"/>
                      </a:lnTo>
                      <a:lnTo>
                        <a:pt x="254" y="909"/>
                      </a:lnTo>
                      <a:lnTo>
                        <a:pt x="254" y="901"/>
                      </a:lnTo>
                      <a:lnTo>
                        <a:pt x="255" y="897"/>
                      </a:lnTo>
                      <a:lnTo>
                        <a:pt x="255" y="900"/>
                      </a:lnTo>
                      <a:lnTo>
                        <a:pt x="255" y="913"/>
                      </a:lnTo>
                      <a:lnTo>
                        <a:pt x="256" y="934"/>
                      </a:lnTo>
                      <a:lnTo>
                        <a:pt x="256" y="960"/>
                      </a:lnTo>
                      <a:lnTo>
                        <a:pt x="257" y="988"/>
                      </a:lnTo>
                      <a:lnTo>
                        <a:pt x="257" y="1012"/>
                      </a:lnTo>
                      <a:lnTo>
                        <a:pt x="258" y="1031"/>
                      </a:lnTo>
                      <a:lnTo>
                        <a:pt x="258" y="1043"/>
                      </a:lnTo>
                      <a:lnTo>
                        <a:pt x="258" y="1045"/>
                      </a:lnTo>
                      <a:lnTo>
                        <a:pt x="259" y="1039"/>
                      </a:lnTo>
                      <a:lnTo>
                        <a:pt x="259" y="1025"/>
                      </a:lnTo>
                      <a:lnTo>
                        <a:pt x="260" y="1005"/>
                      </a:lnTo>
                      <a:lnTo>
                        <a:pt x="260" y="980"/>
                      </a:lnTo>
                      <a:lnTo>
                        <a:pt x="260" y="954"/>
                      </a:lnTo>
                      <a:lnTo>
                        <a:pt x="261" y="929"/>
                      </a:lnTo>
                      <a:lnTo>
                        <a:pt x="261" y="906"/>
                      </a:lnTo>
                      <a:lnTo>
                        <a:pt x="262" y="884"/>
                      </a:lnTo>
                      <a:lnTo>
                        <a:pt x="262" y="865"/>
                      </a:lnTo>
                      <a:lnTo>
                        <a:pt x="262" y="847"/>
                      </a:lnTo>
                      <a:lnTo>
                        <a:pt x="263" y="833"/>
                      </a:lnTo>
                      <a:lnTo>
                        <a:pt x="263" y="823"/>
                      </a:lnTo>
                      <a:lnTo>
                        <a:pt x="264" y="817"/>
                      </a:lnTo>
                      <a:lnTo>
                        <a:pt x="264" y="815"/>
                      </a:lnTo>
                      <a:lnTo>
                        <a:pt x="264" y="816"/>
                      </a:lnTo>
                      <a:lnTo>
                        <a:pt x="265" y="816"/>
                      </a:lnTo>
                      <a:lnTo>
                        <a:pt x="265" y="816"/>
                      </a:lnTo>
                      <a:lnTo>
                        <a:pt x="266" y="815"/>
                      </a:lnTo>
                      <a:lnTo>
                        <a:pt x="266" y="817"/>
                      </a:lnTo>
                      <a:lnTo>
                        <a:pt x="266" y="824"/>
                      </a:lnTo>
                      <a:lnTo>
                        <a:pt x="267" y="840"/>
                      </a:lnTo>
                      <a:lnTo>
                        <a:pt x="267" y="865"/>
                      </a:lnTo>
                      <a:lnTo>
                        <a:pt x="268" y="898"/>
                      </a:lnTo>
                      <a:lnTo>
                        <a:pt x="268" y="934"/>
                      </a:lnTo>
                      <a:lnTo>
                        <a:pt x="269" y="970"/>
                      </a:lnTo>
                      <a:lnTo>
                        <a:pt x="269" y="1000"/>
                      </a:lnTo>
                      <a:lnTo>
                        <a:pt x="269" y="1020"/>
                      </a:lnTo>
                      <a:lnTo>
                        <a:pt x="270" y="1028"/>
                      </a:lnTo>
                      <a:lnTo>
                        <a:pt x="270" y="1024"/>
                      </a:lnTo>
                      <a:lnTo>
                        <a:pt x="271" y="1009"/>
                      </a:lnTo>
                      <a:lnTo>
                        <a:pt x="271" y="988"/>
                      </a:lnTo>
                      <a:lnTo>
                        <a:pt x="271" y="966"/>
                      </a:lnTo>
                      <a:lnTo>
                        <a:pt x="272" y="948"/>
                      </a:lnTo>
                      <a:lnTo>
                        <a:pt x="272" y="938"/>
                      </a:lnTo>
                      <a:lnTo>
                        <a:pt x="273" y="936"/>
                      </a:lnTo>
                      <a:lnTo>
                        <a:pt x="273" y="943"/>
                      </a:lnTo>
                      <a:lnTo>
                        <a:pt x="273" y="954"/>
                      </a:lnTo>
                      <a:lnTo>
                        <a:pt x="274" y="967"/>
                      </a:lnTo>
                      <a:lnTo>
                        <a:pt x="274" y="979"/>
                      </a:lnTo>
                      <a:lnTo>
                        <a:pt x="275" y="990"/>
                      </a:lnTo>
                      <a:lnTo>
                        <a:pt x="275" y="998"/>
                      </a:lnTo>
                      <a:lnTo>
                        <a:pt x="275" y="1004"/>
                      </a:lnTo>
                      <a:lnTo>
                        <a:pt x="276" y="1006"/>
                      </a:lnTo>
                      <a:lnTo>
                        <a:pt x="276" y="1004"/>
                      </a:lnTo>
                      <a:lnTo>
                        <a:pt x="277" y="995"/>
                      </a:lnTo>
                      <a:lnTo>
                        <a:pt x="277" y="980"/>
                      </a:lnTo>
                      <a:lnTo>
                        <a:pt x="278" y="959"/>
                      </a:lnTo>
                      <a:lnTo>
                        <a:pt x="278" y="935"/>
                      </a:lnTo>
                      <a:lnTo>
                        <a:pt x="278" y="913"/>
                      </a:lnTo>
                      <a:lnTo>
                        <a:pt x="279" y="896"/>
                      </a:lnTo>
                      <a:lnTo>
                        <a:pt x="279" y="889"/>
                      </a:lnTo>
                      <a:lnTo>
                        <a:pt x="280" y="890"/>
                      </a:lnTo>
                      <a:lnTo>
                        <a:pt x="280" y="899"/>
                      </a:lnTo>
                      <a:lnTo>
                        <a:pt x="280" y="909"/>
                      </a:lnTo>
                      <a:lnTo>
                        <a:pt x="281" y="917"/>
                      </a:lnTo>
                      <a:lnTo>
                        <a:pt x="281" y="919"/>
                      </a:lnTo>
                      <a:lnTo>
                        <a:pt x="282" y="913"/>
                      </a:lnTo>
                      <a:lnTo>
                        <a:pt x="282" y="904"/>
                      </a:lnTo>
                      <a:lnTo>
                        <a:pt x="282" y="894"/>
                      </a:lnTo>
                      <a:lnTo>
                        <a:pt x="283" y="889"/>
                      </a:lnTo>
                      <a:lnTo>
                        <a:pt x="283" y="891"/>
                      </a:lnTo>
                      <a:lnTo>
                        <a:pt x="284" y="899"/>
                      </a:lnTo>
                      <a:lnTo>
                        <a:pt x="284" y="911"/>
                      </a:lnTo>
                      <a:lnTo>
                        <a:pt x="284" y="922"/>
                      </a:lnTo>
                      <a:lnTo>
                        <a:pt x="285" y="928"/>
                      </a:lnTo>
                      <a:lnTo>
                        <a:pt x="285" y="925"/>
                      </a:lnTo>
                      <a:lnTo>
                        <a:pt x="286" y="913"/>
                      </a:lnTo>
                      <a:lnTo>
                        <a:pt x="286" y="893"/>
                      </a:lnTo>
                      <a:lnTo>
                        <a:pt x="286" y="870"/>
                      </a:lnTo>
                      <a:lnTo>
                        <a:pt x="287" y="850"/>
                      </a:lnTo>
                      <a:lnTo>
                        <a:pt x="287" y="840"/>
                      </a:lnTo>
                      <a:lnTo>
                        <a:pt x="288" y="843"/>
                      </a:lnTo>
                      <a:lnTo>
                        <a:pt x="288" y="861"/>
                      </a:lnTo>
                      <a:lnTo>
                        <a:pt x="289" y="894"/>
                      </a:lnTo>
                      <a:lnTo>
                        <a:pt x="289" y="939"/>
                      </a:lnTo>
                      <a:lnTo>
                        <a:pt x="289" y="991"/>
                      </a:lnTo>
                      <a:lnTo>
                        <a:pt x="290" y="1043"/>
                      </a:lnTo>
                      <a:lnTo>
                        <a:pt x="290" y="1088"/>
                      </a:lnTo>
                      <a:lnTo>
                        <a:pt x="291" y="1123"/>
                      </a:lnTo>
                      <a:lnTo>
                        <a:pt x="291" y="1145"/>
                      </a:lnTo>
                      <a:lnTo>
                        <a:pt x="291" y="1155"/>
                      </a:lnTo>
                      <a:lnTo>
                        <a:pt x="292" y="1157"/>
                      </a:lnTo>
                      <a:lnTo>
                        <a:pt x="292" y="1151"/>
                      </a:lnTo>
                      <a:lnTo>
                        <a:pt x="293" y="1141"/>
                      </a:lnTo>
                      <a:lnTo>
                        <a:pt x="293" y="1128"/>
                      </a:lnTo>
                      <a:lnTo>
                        <a:pt x="293" y="1113"/>
                      </a:lnTo>
                      <a:lnTo>
                        <a:pt x="294" y="1099"/>
                      </a:lnTo>
                      <a:lnTo>
                        <a:pt x="294" y="1088"/>
                      </a:lnTo>
                      <a:lnTo>
                        <a:pt x="295" y="1081"/>
                      </a:lnTo>
                      <a:lnTo>
                        <a:pt x="295" y="1079"/>
                      </a:lnTo>
                      <a:lnTo>
                        <a:pt x="295" y="1082"/>
                      </a:lnTo>
                      <a:lnTo>
                        <a:pt x="296" y="1088"/>
                      </a:lnTo>
                      <a:lnTo>
                        <a:pt x="296" y="1095"/>
                      </a:lnTo>
                      <a:lnTo>
                        <a:pt x="297" y="1102"/>
                      </a:lnTo>
                      <a:lnTo>
                        <a:pt x="297" y="1105"/>
                      </a:lnTo>
                      <a:lnTo>
                        <a:pt x="297" y="1104"/>
                      </a:lnTo>
                      <a:lnTo>
                        <a:pt x="298" y="1097"/>
                      </a:lnTo>
                      <a:lnTo>
                        <a:pt x="298" y="1085"/>
                      </a:lnTo>
                      <a:lnTo>
                        <a:pt x="299" y="1068"/>
                      </a:lnTo>
                      <a:lnTo>
                        <a:pt x="299" y="1048"/>
                      </a:lnTo>
                      <a:lnTo>
                        <a:pt x="300" y="1026"/>
                      </a:lnTo>
                      <a:lnTo>
                        <a:pt x="300" y="1005"/>
                      </a:lnTo>
                      <a:lnTo>
                        <a:pt x="300" y="985"/>
                      </a:lnTo>
                      <a:lnTo>
                        <a:pt x="301" y="968"/>
                      </a:lnTo>
                      <a:lnTo>
                        <a:pt x="301" y="954"/>
                      </a:lnTo>
                      <a:lnTo>
                        <a:pt x="302" y="944"/>
                      </a:lnTo>
                      <a:lnTo>
                        <a:pt x="302" y="938"/>
                      </a:lnTo>
                      <a:lnTo>
                        <a:pt x="302" y="938"/>
                      </a:lnTo>
                      <a:lnTo>
                        <a:pt x="303" y="943"/>
                      </a:lnTo>
                      <a:lnTo>
                        <a:pt x="303" y="953"/>
                      </a:lnTo>
                      <a:lnTo>
                        <a:pt x="304" y="964"/>
                      </a:lnTo>
                      <a:lnTo>
                        <a:pt x="304" y="973"/>
                      </a:lnTo>
                      <a:lnTo>
                        <a:pt x="304" y="976"/>
                      </a:lnTo>
                      <a:lnTo>
                        <a:pt x="305" y="972"/>
                      </a:lnTo>
                      <a:lnTo>
                        <a:pt x="305" y="965"/>
                      </a:lnTo>
                      <a:lnTo>
                        <a:pt x="306" y="956"/>
                      </a:lnTo>
                      <a:lnTo>
                        <a:pt x="306" y="947"/>
                      </a:lnTo>
                      <a:lnTo>
                        <a:pt x="306" y="940"/>
                      </a:lnTo>
                      <a:lnTo>
                        <a:pt x="307" y="935"/>
                      </a:lnTo>
                      <a:lnTo>
                        <a:pt x="307" y="932"/>
                      </a:lnTo>
                      <a:lnTo>
                        <a:pt x="308" y="929"/>
                      </a:lnTo>
                      <a:lnTo>
                        <a:pt x="308" y="929"/>
                      </a:lnTo>
                      <a:lnTo>
                        <a:pt x="308" y="932"/>
                      </a:lnTo>
                      <a:lnTo>
                        <a:pt x="309" y="940"/>
                      </a:lnTo>
                      <a:lnTo>
                        <a:pt x="309" y="954"/>
                      </a:lnTo>
                      <a:lnTo>
                        <a:pt x="310" y="973"/>
                      </a:lnTo>
                      <a:lnTo>
                        <a:pt x="310" y="992"/>
                      </a:lnTo>
                      <a:lnTo>
                        <a:pt x="311" y="1007"/>
                      </a:lnTo>
                      <a:lnTo>
                        <a:pt x="311" y="1014"/>
                      </a:lnTo>
                      <a:lnTo>
                        <a:pt x="311" y="1009"/>
                      </a:lnTo>
                      <a:lnTo>
                        <a:pt x="312" y="995"/>
                      </a:lnTo>
                      <a:lnTo>
                        <a:pt x="312" y="973"/>
                      </a:lnTo>
                      <a:lnTo>
                        <a:pt x="313" y="949"/>
                      </a:lnTo>
                      <a:lnTo>
                        <a:pt x="313" y="927"/>
                      </a:lnTo>
                      <a:lnTo>
                        <a:pt x="313" y="912"/>
                      </a:lnTo>
                      <a:lnTo>
                        <a:pt x="314" y="905"/>
                      </a:lnTo>
                      <a:lnTo>
                        <a:pt x="314" y="905"/>
                      </a:lnTo>
                      <a:lnTo>
                        <a:pt x="315" y="908"/>
                      </a:lnTo>
                      <a:lnTo>
                        <a:pt x="315" y="911"/>
                      </a:lnTo>
                      <a:lnTo>
                        <a:pt x="315" y="909"/>
                      </a:lnTo>
                      <a:lnTo>
                        <a:pt x="316" y="902"/>
                      </a:lnTo>
                      <a:lnTo>
                        <a:pt x="316" y="891"/>
                      </a:lnTo>
                      <a:lnTo>
                        <a:pt x="317" y="879"/>
                      </a:lnTo>
                      <a:lnTo>
                        <a:pt x="317" y="869"/>
                      </a:lnTo>
                      <a:lnTo>
                        <a:pt x="317" y="865"/>
                      </a:lnTo>
                      <a:lnTo>
                        <a:pt x="318" y="867"/>
                      </a:lnTo>
                      <a:lnTo>
                        <a:pt x="318" y="876"/>
                      </a:lnTo>
                      <a:lnTo>
                        <a:pt x="319" y="887"/>
                      </a:lnTo>
                      <a:lnTo>
                        <a:pt x="319" y="897"/>
                      </a:lnTo>
                      <a:lnTo>
                        <a:pt x="319" y="902"/>
                      </a:lnTo>
                      <a:lnTo>
                        <a:pt x="320" y="898"/>
                      </a:lnTo>
                      <a:lnTo>
                        <a:pt x="320" y="884"/>
                      </a:lnTo>
                      <a:lnTo>
                        <a:pt x="321" y="863"/>
                      </a:lnTo>
                      <a:lnTo>
                        <a:pt x="321" y="837"/>
                      </a:lnTo>
                      <a:lnTo>
                        <a:pt x="322" y="812"/>
                      </a:lnTo>
                      <a:lnTo>
                        <a:pt x="322" y="793"/>
                      </a:lnTo>
                      <a:lnTo>
                        <a:pt x="322" y="782"/>
                      </a:lnTo>
                      <a:lnTo>
                        <a:pt x="323" y="779"/>
                      </a:lnTo>
                      <a:lnTo>
                        <a:pt x="323" y="781"/>
                      </a:lnTo>
                      <a:lnTo>
                        <a:pt x="324" y="786"/>
                      </a:lnTo>
                      <a:lnTo>
                        <a:pt x="324" y="790"/>
                      </a:lnTo>
                      <a:lnTo>
                        <a:pt x="324" y="790"/>
                      </a:lnTo>
                      <a:lnTo>
                        <a:pt x="325" y="787"/>
                      </a:lnTo>
                      <a:lnTo>
                        <a:pt x="325" y="781"/>
                      </a:lnTo>
                      <a:lnTo>
                        <a:pt x="326" y="774"/>
                      </a:lnTo>
                      <a:lnTo>
                        <a:pt x="326" y="765"/>
                      </a:lnTo>
                      <a:lnTo>
                        <a:pt x="326" y="753"/>
                      </a:lnTo>
                      <a:lnTo>
                        <a:pt x="327" y="739"/>
                      </a:lnTo>
                      <a:lnTo>
                        <a:pt x="327" y="722"/>
                      </a:lnTo>
                      <a:lnTo>
                        <a:pt x="328" y="703"/>
                      </a:lnTo>
                      <a:lnTo>
                        <a:pt x="328" y="683"/>
                      </a:lnTo>
                      <a:lnTo>
                        <a:pt x="328" y="664"/>
                      </a:lnTo>
                      <a:lnTo>
                        <a:pt x="329" y="648"/>
                      </a:lnTo>
                      <a:lnTo>
                        <a:pt x="329" y="638"/>
                      </a:lnTo>
                      <a:lnTo>
                        <a:pt x="330" y="635"/>
                      </a:lnTo>
                      <a:lnTo>
                        <a:pt x="330" y="640"/>
                      </a:lnTo>
                      <a:lnTo>
                        <a:pt x="330" y="650"/>
                      </a:lnTo>
                      <a:lnTo>
                        <a:pt x="331" y="664"/>
                      </a:lnTo>
                      <a:lnTo>
                        <a:pt x="331" y="680"/>
                      </a:lnTo>
                      <a:lnTo>
                        <a:pt x="332" y="697"/>
                      </a:lnTo>
                      <a:lnTo>
                        <a:pt x="332" y="717"/>
                      </a:lnTo>
                      <a:lnTo>
                        <a:pt x="333" y="740"/>
                      </a:lnTo>
                      <a:lnTo>
                        <a:pt x="333" y="769"/>
                      </a:lnTo>
                      <a:lnTo>
                        <a:pt x="333" y="801"/>
                      </a:lnTo>
                      <a:lnTo>
                        <a:pt x="334" y="833"/>
                      </a:lnTo>
                      <a:lnTo>
                        <a:pt x="334" y="858"/>
                      </a:lnTo>
                      <a:lnTo>
                        <a:pt x="335" y="870"/>
                      </a:lnTo>
                      <a:lnTo>
                        <a:pt x="335" y="866"/>
                      </a:lnTo>
                      <a:lnTo>
                        <a:pt x="335" y="843"/>
                      </a:lnTo>
                      <a:lnTo>
                        <a:pt x="336" y="806"/>
                      </a:lnTo>
                      <a:lnTo>
                        <a:pt x="336" y="761"/>
                      </a:lnTo>
                      <a:lnTo>
                        <a:pt x="337" y="716"/>
                      </a:lnTo>
                      <a:lnTo>
                        <a:pt x="337" y="679"/>
                      </a:lnTo>
                      <a:lnTo>
                        <a:pt x="337" y="655"/>
                      </a:lnTo>
                      <a:lnTo>
                        <a:pt x="338" y="642"/>
                      </a:lnTo>
                      <a:lnTo>
                        <a:pt x="338" y="639"/>
                      </a:lnTo>
                      <a:lnTo>
                        <a:pt x="339" y="641"/>
                      </a:lnTo>
                      <a:lnTo>
                        <a:pt x="339" y="644"/>
                      </a:lnTo>
                      <a:lnTo>
                        <a:pt x="339" y="646"/>
                      </a:lnTo>
                      <a:lnTo>
                        <a:pt x="340" y="648"/>
                      </a:lnTo>
                      <a:lnTo>
                        <a:pt x="340" y="651"/>
                      </a:lnTo>
                      <a:lnTo>
                        <a:pt x="341" y="658"/>
                      </a:lnTo>
                      <a:lnTo>
                        <a:pt x="341" y="667"/>
                      </a:lnTo>
                      <a:lnTo>
                        <a:pt x="341" y="678"/>
                      </a:lnTo>
                      <a:lnTo>
                        <a:pt x="342" y="686"/>
                      </a:lnTo>
                      <a:lnTo>
                        <a:pt x="342" y="687"/>
                      </a:lnTo>
                      <a:lnTo>
                        <a:pt x="343" y="676"/>
                      </a:lnTo>
                      <a:lnTo>
                        <a:pt x="343" y="651"/>
                      </a:lnTo>
                      <a:lnTo>
                        <a:pt x="344" y="613"/>
                      </a:lnTo>
                      <a:lnTo>
                        <a:pt x="344" y="566"/>
                      </a:lnTo>
                      <a:lnTo>
                        <a:pt x="344" y="519"/>
                      </a:lnTo>
                      <a:lnTo>
                        <a:pt x="345" y="480"/>
                      </a:lnTo>
                      <a:lnTo>
                        <a:pt x="345" y="456"/>
                      </a:lnTo>
                      <a:lnTo>
                        <a:pt x="346" y="450"/>
                      </a:lnTo>
                      <a:lnTo>
                        <a:pt x="346" y="460"/>
                      </a:lnTo>
                      <a:lnTo>
                        <a:pt x="346" y="483"/>
                      </a:lnTo>
                      <a:lnTo>
                        <a:pt x="347" y="509"/>
                      </a:lnTo>
                      <a:lnTo>
                        <a:pt x="347" y="531"/>
                      </a:lnTo>
                      <a:lnTo>
                        <a:pt x="348" y="543"/>
                      </a:lnTo>
                      <a:lnTo>
                        <a:pt x="348" y="543"/>
                      </a:lnTo>
                      <a:lnTo>
                        <a:pt x="348" y="532"/>
                      </a:lnTo>
                      <a:lnTo>
                        <a:pt x="349" y="512"/>
                      </a:lnTo>
                      <a:lnTo>
                        <a:pt x="349" y="488"/>
                      </a:lnTo>
                      <a:lnTo>
                        <a:pt x="350" y="464"/>
                      </a:lnTo>
                      <a:lnTo>
                        <a:pt x="350" y="443"/>
                      </a:lnTo>
                      <a:lnTo>
                        <a:pt x="350" y="428"/>
                      </a:lnTo>
                      <a:lnTo>
                        <a:pt x="351" y="422"/>
                      </a:lnTo>
                      <a:lnTo>
                        <a:pt x="351" y="426"/>
                      </a:lnTo>
                      <a:lnTo>
                        <a:pt x="352" y="439"/>
                      </a:lnTo>
                      <a:lnTo>
                        <a:pt x="352" y="461"/>
                      </a:lnTo>
                      <a:lnTo>
                        <a:pt x="353" y="488"/>
                      </a:lnTo>
                      <a:lnTo>
                        <a:pt x="353" y="516"/>
                      </a:lnTo>
                      <a:lnTo>
                        <a:pt x="353" y="544"/>
                      </a:lnTo>
                      <a:lnTo>
                        <a:pt x="354" y="569"/>
                      </a:lnTo>
                      <a:lnTo>
                        <a:pt x="354" y="592"/>
                      </a:lnTo>
                      <a:lnTo>
                        <a:pt x="355" y="613"/>
                      </a:lnTo>
                      <a:lnTo>
                        <a:pt x="355" y="633"/>
                      </a:lnTo>
                      <a:lnTo>
                        <a:pt x="355" y="650"/>
                      </a:lnTo>
                      <a:lnTo>
                        <a:pt x="356" y="665"/>
                      </a:lnTo>
                      <a:lnTo>
                        <a:pt x="356" y="674"/>
                      </a:lnTo>
                      <a:lnTo>
                        <a:pt x="357" y="676"/>
                      </a:lnTo>
                      <a:lnTo>
                        <a:pt x="357" y="669"/>
                      </a:lnTo>
                      <a:lnTo>
                        <a:pt x="357" y="654"/>
                      </a:lnTo>
                      <a:lnTo>
                        <a:pt x="358" y="631"/>
                      </a:lnTo>
                      <a:lnTo>
                        <a:pt x="358" y="602"/>
                      </a:lnTo>
                      <a:lnTo>
                        <a:pt x="359" y="570"/>
                      </a:lnTo>
                      <a:lnTo>
                        <a:pt x="359" y="536"/>
                      </a:lnTo>
                      <a:lnTo>
                        <a:pt x="359" y="504"/>
                      </a:lnTo>
                      <a:lnTo>
                        <a:pt x="360" y="476"/>
                      </a:lnTo>
                      <a:lnTo>
                        <a:pt x="360" y="454"/>
                      </a:lnTo>
                      <a:lnTo>
                        <a:pt x="361" y="441"/>
                      </a:lnTo>
                      <a:lnTo>
                        <a:pt x="361" y="436"/>
                      </a:lnTo>
                      <a:lnTo>
                        <a:pt x="361" y="438"/>
                      </a:lnTo>
                      <a:lnTo>
                        <a:pt x="362" y="446"/>
                      </a:lnTo>
                      <a:lnTo>
                        <a:pt x="362" y="457"/>
                      </a:lnTo>
                      <a:lnTo>
                        <a:pt x="363" y="470"/>
                      </a:lnTo>
                      <a:lnTo>
                        <a:pt x="363" y="484"/>
                      </a:lnTo>
                      <a:lnTo>
                        <a:pt x="364" y="500"/>
                      </a:lnTo>
                      <a:lnTo>
                        <a:pt x="364" y="519"/>
                      </a:lnTo>
                      <a:lnTo>
                        <a:pt x="364" y="540"/>
                      </a:lnTo>
                      <a:lnTo>
                        <a:pt x="365" y="561"/>
                      </a:lnTo>
                      <a:lnTo>
                        <a:pt x="365" y="580"/>
                      </a:lnTo>
                      <a:lnTo>
                        <a:pt x="366" y="594"/>
                      </a:lnTo>
                      <a:lnTo>
                        <a:pt x="366" y="601"/>
                      </a:lnTo>
                      <a:lnTo>
                        <a:pt x="366" y="599"/>
                      </a:lnTo>
                      <a:lnTo>
                        <a:pt x="367" y="589"/>
                      </a:lnTo>
                      <a:lnTo>
                        <a:pt x="367" y="574"/>
                      </a:lnTo>
                      <a:lnTo>
                        <a:pt x="368" y="555"/>
                      </a:lnTo>
                      <a:lnTo>
                        <a:pt x="368" y="534"/>
                      </a:lnTo>
                      <a:lnTo>
                        <a:pt x="368" y="515"/>
                      </a:lnTo>
                      <a:lnTo>
                        <a:pt x="369" y="499"/>
                      </a:lnTo>
                      <a:lnTo>
                        <a:pt x="369" y="486"/>
                      </a:lnTo>
                      <a:lnTo>
                        <a:pt x="370" y="478"/>
                      </a:lnTo>
                      <a:lnTo>
                        <a:pt x="370" y="472"/>
                      </a:lnTo>
                      <a:lnTo>
                        <a:pt x="370" y="469"/>
                      </a:lnTo>
                      <a:lnTo>
                        <a:pt x="371" y="469"/>
                      </a:lnTo>
                      <a:lnTo>
                        <a:pt x="371" y="471"/>
                      </a:lnTo>
                      <a:lnTo>
                        <a:pt x="372" y="476"/>
                      </a:lnTo>
                      <a:lnTo>
                        <a:pt x="372" y="482"/>
                      </a:lnTo>
                      <a:lnTo>
                        <a:pt x="372" y="487"/>
                      </a:lnTo>
                      <a:lnTo>
                        <a:pt x="373" y="491"/>
                      </a:lnTo>
                      <a:lnTo>
                        <a:pt x="373" y="496"/>
                      </a:lnTo>
                      <a:lnTo>
                        <a:pt x="374" y="502"/>
                      </a:lnTo>
                      <a:lnTo>
                        <a:pt x="374" y="512"/>
                      </a:lnTo>
                      <a:lnTo>
                        <a:pt x="375" y="525"/>
                      </a:lnTo>
                      <a:lnTo>
                        <a:pt x="375" y="538"/>
                      </a:lnTo>
                      <a:lnTo>
                        <a:pt x="375" y="551"/>
                      </a:lnTo>
                      <a:lnTo>
                        <a:pt x="376" y="562"/>
                      </a:lnTo>
                      <a:lnTo>
                        <a:pt x="376" y="569"/>
                      </a:lnTo>
                      <a:lnTo>
                        <a:pt x="377" y="575"/>
                      </a:lnTo>
                      <a:lnTo>
                        <a:pt x="377" y="582"/>
                      </a:lnTo>
                      <a:lnTo>
                        <a:pt x="377" y="590"/>
                      </a:lnTo>
                      <a:lnTo>
                        <a:pt x="378" y="601"/>
                      </a:lnTo>
                      <a:lnTo>
                        <a:pt x="378" y="614"/>
                      </a:lnTo>
                      <a:lnTo>
                        <a:pt x="379" y="628"/>
                      </a:lnTo>
                      <a:lnTo>
                        <a:pt x="379" y="643"/>
                      </a:lnTo>
                      <a:lnTo>
                        <a:pt x="379" y="659"/>
                      </a:lnTo>
                      <a:lnTo>
                        <a:pt x="380" y="677"/>
                      </a:lnTo>
                      <a:lnTo>
                        <a:pt x="380" y="694"/>
                      </a:lnTo>
                      <a:lnTo>
                        <a:pt x="381" y="709"/>
                      </a:lnTo>
                      <a:lnTo>
                        <a:pt x="381" y="718"/>
                      </a:lnTo>
                      <a:lnTo>
                        <a:pt x="381" y="717"/>
                      </a:lnTo>
                      <a:lnTo>
                        <a:pt x="382" y="706"/>
                      </a:lnTo>
                      <a:lnTo>
                        <a:pt x="382" y="685"/>
                      </a:lnTo>
                      <a:lnTo>
                        <a:pt x="383" y="657"/>
                      </a:lnTo>
                      <a:lnTo>
                        <a:pt x="383" y="625"/>
                      </a:lnTo>
                      <a:lnTo>
                        <a:pt x="383" y="592"/>
                      </a:lnTo>
                      <a:lnTo>
                        <a:pt x="384" y="561"/>
                      </a:lnTo>
                      <a:lnTo>
                        <a:pt x="384" y="536"/>
                      </a:lnTo>
                      <a:lnTo>
                        <a:pt x="385" y="516"/>
                      </a:lnTo>
                      <a:lnTo>
                        <a:pt x="385" y="505"/>
                      </a:lnTo>
                      <a:lnTo>
                        <a:pt x="386" y="502"/>
                      </a:lnTo>
                      <a:lnTo>
                        <a:pt x="386" y="509"/>
                      </a:lnTo>
                      <a:lnTo>
                        <a:pt x="386" y="525"/>
                      </a:lnTo>
                      <a:lnTo>
                        <a:pt x="387" y="549"/>
                      </a:lnTo>
                      <a:lnTo>
                        <a:pt x="387" y="577"/>
                      </a:lnTo>
                      <a:lnTo>
                        <a:pt x="388" y="605"/>
                      </a:lnTo>
                      <a:lnTo>
                        <a:pt x="388" y="631"/>
                      </a:lnTo>
                      <a:lnTo>
                        <a:pt x="388" y="649"/>
                      </a:lnTo>
                      <a:lnTo>
                        <a:pt x="389" y="658"/>
                      </a:lnTo>
                      <a:lnTo>
                        <a:pt x="389" y="658"/>
                      </a:lnTo>
                      <a:lnTo>
                        <a:pt x="390" y="648"/>
                      </a:lnTo>
                      <a:lnTo>
                        <a:pt x="390" y="632"/>
                      </a:lnTo>
                      <a:lnTo>
                        <a:pt x="390" y="612"/>
                      </a:lnTo>
                      <a:lnTo>
                        <a:pt x="391" y="590"/>
                      </a:lnTo>
                      <a:lnTo>
                        <a:pt x="391" y="570"/>
                      </a:lnTo>
                      <a:lnTo>
                        <a:pt x="392" y="553"/>
                      </a:lnTo>
                      <a:lnTo>
                        <a:pt x="392" y="540"/>
                      </a:lnTo>
                      <a:lnTo>
                        <a:pt x="392" y="531"/>
                      </a:lnTo>
                      <a:lnTo>
                        <a:pt x="393" y="527"/>
                      </a:lnTo>
                      <a:lnTo>
                        <a:pt x="393" y="525"/>
                      </a:lnTo>
                      <a:lnTo>
                        <a:pt x="394" y="527"/>
                      </a:lnTo>
                      <a:lnTo>
                        <a:pt x="394" y="531"/>
                      </a:lnTo>
                      <a:lnTo>
                        <a:pt x="394" y="534"/>
                      </a:lnTo>
                      <a:lnTo>
                        <a:pt x="395" y="535"/>
                      </a:lnTo>
                      <a:lnTo>
                        <a:pt x="395" y="532"/>
                      </a:lnTo>
                      <a:lnTo>
                        <a:pt x="396" y="524"/>
                      </a:lnTo>
                      <a:lnTo>
                        <a:pt x="396" y="513"/>
                      </a:lnTo>
                      <a:lnTo>
                        <a:pt x="397" y="503"/>
                      </a:lnTo>
                      <a:lnTo>
                        <a:pt x="397" y="494"/>
                      </a:lnTo>
                      <a:lnTo>
                        <a:pt x="397" y="488"/>
                      </a:lnTo>
                      <a:lnTo>
                        <a:pt x="398" y="486"/>
                      </a:lnTo>
                      <a:lnTo>
                        <a:pt x="398" y="488"/>
                      </a:lnTo>
                      <a:lnTo>
                        <a:pt x="399" y="495"/>
                      </a:lnTo>
                      <a:lnTo>
                        <a:pt x="399" y="507"/>
                      </a:lnTo>
                      <a:lnTo>
                        <a:pt x="399" y="524"/>
                      </a:lnTo>
                      <a:lnTo>
                        <a:pt x="400" y="546"/>
                      </a:lnTo>
                      <a:lnTo>
                        <a:pt x="400" y="570"/>
                      </a:lnTo>
                      <a:lnTo>
                        <a:pt x="401" y="594"/>
                      </a:lnTo>
                      <a:lnTo>
                        <a:pt x="401" y="615"/>
                      </a:lnTo>
                      <a:lnTo>
                        <a:pt x="401" y="632"/>
                      </a:lnTo>
                      <a:lnTo>
                        <a:pt x="402" y="643"/>
                      </a:lnTo>
                      <a:lnTo>
                        <a:pt x="402" y="646"/>
                      </a:lnTo>
                      <a:lnTo>
                        <a:pt x="403" y="642"/>
                      </a:lnTo>
                      <a:lnTo>
                        <a:pt x="403" y="631"/>
                      </a:lnTo>
                      <a:lnTo>
                        <a:pt x="403" y="613"/>
                      </a:lnTo>
                      <a:lnTo>
                        <a:pt x="404" y="591"/>
                      </a:lnTo>
                      <a:lnTo>
                        <a:pt x="404" y="566"/>
                      </a:lnTo>
                      <a:lnTo>
                        <a:pt x="405" y="540"/>
                      </a:lnTo>
                      <a:lnTo>
                        <a:pt x="405" y="515"/>
                      </a:lnTo>
                      <a:lnTo>
                        <a:pt x="405" y="494"/>
                      </a:lnTo>
                      <a:lnTo>
                        <a:pt x="406" y="481"/>
                      </a:lnTo>
                      <a:lnTo>
                        <a:pt x="406" y="475"/>
                      </a:lnTo>
                      <a:lnTo>
                        <a:pt x="407" y="475"/>
                      </a:lnTo>
                      <a:lnTo>
                        <a:pt x="407" y="480"/>
                      </a:lnTo>
                      <a:lnTo>
                        <a:pt x="408" y="484"/>
                      </a:lnTo>
                      <a:lnTo>
                        <a:pt x="408" y="484"/>
                      </a:lnTo>
                      <a:lnTo>
                        <a:pt x="408" y="478"/>
                      </a:lnTo>
                      <a:lnTo>
                        <a:pt x="409" y="465"/>
                      </a:lnTo>
                      <a:lnTo>
                        <a:pt x="409" y="447"/>
                      </a:lnTo>
                      <a:lnTo>
                        <a:pt x="410" y="426"/>
                      </a:lnTo>
                      <a:lnTo>
                        <a:pt x="410" y="407"/>
                      </a:lnTo>
                      <a:lnTo>
                        <a:pt x="410" y="392"/>
                      </a:lnTo>
                      <a:lnTo>
                        <a:pt x="411" y="383"/>
                      </a:lnTo>
                      <a:lnTo>
                        <a:pt x="411" y="379"/>
                      </a:lnTo>
                      <a:lnTo>
                        <a:pt x="412" y="380"/>
                      </a:lnTo>
                      <a:lnTo>
                        <a:pt x="412" y="383"/>
                      </a:lnTo>
                      <a:lnTo>
                        <a:pt x="412" y="387"/>
                      </a:lnTo>
                      <a:lnTo>
                        <a:pt x="413" y="394"/>
                      </a:lnTo>
                      <a:lnTo>
                        <a:pt x="413" y="403"/>
                      </a:lnTo>
                      <a:lnTo>
                        <a:pt x="414" y="418"/>
                      </a:lnTo>
                      <a:lnTo>
                        <a:pt x="414" y="437"/>
                      </a:lnTo>
                      <a:lnTo>
                        <a:pt x="414" y="459"/>
                      </a:lnTo>
                      <a:lnTo>
                        <a:pt x="415" y="480"/>
                      </a:lnTo>
                      <a:lnTo>
                        <a:pt x="415" y="494"/>
                      </a:lnTo>
                      <a:lnTo>
                        <a:pt x="416" y="499"/>
                      </a:lnTo>
                      <a:lnTo>
                        <a:pt x="416" y="492"/>
                      </a:lnTo>
                      <a:lnTo>
                        <a:pt x="417" y="477"/>
                      </a:lnTo>
                      <a:lnTo>
                        <a:pt x="417" y="457"/>
                      </a:lnTo>
                      <a:lnTo>
                        <a:pt x="417" y="438"/>
                      </a:lnTo>
                      <a:lnTo>
                        <a:pt x="418" y="424"/>
                      </a:lnTo>
                      <a:lnTo>
                        <a:pt x="418" y="417"/>
                      </a:lnTo>
                      <a:lnTo>
                        <a:pt x="419" y="418"/>
                      </a:lnTo>
                      <a:lnTo>
                        <a:pt x="419" y="425"/>
                      </a:lnTo>
                      <a:lnTo>
                        <a:pt x="419" y="434"/>
                      </a:lnTo>
                      <a:lnTo>
                        <a:pt x="420" y="442"/>
                      </a:lnTo>
                      <a:lnTo>
                        <a:pt x="420" y="447"/>
                      </a:lnTo>
                      <a:lnTo>
                        <a:pt x="421" y="447"/>
                      </a:lnTo>
                      <a:lnTo>
                        <a:pt x="421" y="442"/>
                      </a:lnTo>
                      <a:lnTo>
                        <a:pt x="421" y="434"/>
                      </a:lnTo>
                      <a:lnTo>
                        <a:pt x="422" y="426"/>
                      </a:lnTo>
                      <a:lnTo>
                        <a:pt x="422" y="423"/>
                      </a:lnTo>
                      <a:lnTo>
                        <a:pt x="423" y="429"/>
                      </a:lnTo>
                      <a:lnTo>
                        <a:pt x="423" y="444"/>
                      </a:lnTo>
                      <a:lnTo>
                        <a:pt x="423" y="470"/>
                      </a:lnTo>
                      <a:lnTo>
                        <a:pt x="424" y="502"/>
                      </a:lnTo>
                      <a:lnTo>
                        <a:pt x="424" y="537"/>
                      </a:lnTo>
                      <a:lnTo>
                        <a:pt x="425" y="568"/>
                      </a:lnTo>
                      <a:lnTo>
                        <a:pt x="425" y="592"/>
                      </a:lnTo>
                      <a:lnTo>
                        <a:pt x="425" y="604"/>
                      </a:lnTo>
                      <a:lnTo>
                        <a:pt x="426" y="605"/>
                      </a:lnTo>
                      <a:lnTo>
                        <a:pt x="426" y="593"/>
                      </a:lnTo>
                      <a:lnTo>
                        <a:pt x="427" y="570"/>
                      </a:lnTo>
                      <a:lnTo>
                        <a:pt x="427" y="540"/>
                      </a:lnTo>
                      <a:lnTo>
                        <a:pt x="428" y="506"/>
                      </a:lnTo>
                      <a:lnTo>
                        <a:pt x="428" y="472"/>
                      </a:lnTo>
                      <a:lnTo>
                        <a:pt x="428" y="441"/>
                      </a:lnTo>
                      <a:lnTo>
                        <a:pt x="429" y="417"/>
                      </a:lnTo>
                      <a:lnTo>
                        <a:pt x="429" y="401"/>
                      </a:lnTo>
                      <a:lnTo>
                        <a:pt x="430" y="393"/>
                      </a:lnTo>
                      <a:lnTo>
                        <a:pt x="430" y="390"/>
                      </a:lnTo>
                      <a:lnTo>
                        <a:pt x="430" y="388"/>
                      </a:lnTo>
                      <a:lnTo>
                        <a:pt x="431" y="385"/>
                      </a:lnTo>
                      <a:lnTo>
                        <a:pt x="431" y="380"/>
                      </a:lnTo>
                      <a:lnTo>
                        <a:pt x="432" y="373"/>
                      </a:lnTo>
                      <a:lnTo>
                        <a:pt x="432" y="370"/>
                      </a:lnTo>
                      <a:lnTo>
                        <a:pt x="432" y="373"/>
                      </a:lnTo>
                      <a:lnTo>
                        <a:pt x="433" y="387"/>
                      </a:lnTo>
                      <a:lnTo>
                        <a:pt x="433" y="412"/>
                      </a:lnTo>
                      <a:lnTo>
                        <a:pt x="434" y="445"/>
                      </a:lnTo>
                      <a:lnTo>
                        <a:pt x="434" y="482"/>
                      </a:lnTo>
                      <a:lnTo>
                        <a:pt x="434" y="514"/>
                      </a:lnTo>
                      <a:lnTo>
                        <a:pt x="435" y="536"/>
                      </a:lnTo>
                      <a:lnTo>
                        <a:pt x="435" y="545"/>
                      </a:lnTo>
                      <a:lnTo>
                        <a:pt x="436" y="543"/>
                      </a:lnTo>
                      <a:lnTo>
                        <a:pt x="436" y="533"/>
                      </a:lnTo>
                      <a:lnTo>
                        <a:pt x="436" y="521"/>
                      </a:lnTo>
                      <a:lnTo>
                        <a:pt x="437" y="513"/>
                      </a:lnTo>
                      <a:lnTo>
                        <a:pt x="437" y="511"/>
                      </a:lnTo>
                      <a:lnTo>
                        <a:pt x="438" y="515"/>
                      </a:lnTo>
                      <a:lnTo>
                        <a:pt x="438" y="521"/>
                      </a:lnTo>
                      <a:lnTo>
                        <a:pt x="439" y="528"/>
                      </a:lnTo>
                      <a:lnTo>
                        <a:pt x="439" y="530"/>
                      </a:lnTo>
                      <a:lnTo>
                        <a:pt x="439" y="527"/>
                      </a:lnTo>
                      <a:lnTo>
                        <a:pt x="440" y="516"/>
                      </a:lnTo>
                      <a:lnTo>
                        <a:pt x="440" y="499"/>
                      </a:lnTo>
                      <a:lnTo>
                        <a:pt x="441" y="481"/>
                      </a:lnTo>
                      <a:lnTo>
                        <a:pt x="441" y="465"/>
                      </a:lnTo>
                      <a:lnTo>
                        <a:pt x="441" y="455"/>
                      </a:lnTo>
                      <a:lnTo>
                        <a:pt x="442" y="453"/>
                      </a:lnTo>
                      <a:lnTo>
                        <a:pt x="442" y="460"/>
                      </a:lnTo>
                      <a:lnTo>
                        <a:pt x="443" y="475"/>
                      </a:lnTo>
                      <a:lnTo>
                        <a:pt x="443" y="496"/>
                      </a:lnTo>
                      <a:lnTo>
                        <a:pt x="443" y="521"/>
                      </a:lnTo>
                      <a:lnTo>
                        <a:pt x="444" y="547"/>
                      </a:lnTo>
                      <a:lnTo>
                        <a:pt x="444" y="571"/>
                      </a:lnTo>
                      <a:lnTo>
                        <a:pt x="445" y="588"/>
                      </a:lnTo>
                      <a:lnTo>
                        <a:pt x="445" y="596"/>
                      </a:lnTo>
                      <a:lnTo>
                        <a:pt x="445" y="592"/>
                      </a:lnTo>
                      <a:lnTo>
                        <a:pt x="446" y="575"/>
                      </a:lnTo>
                      <a:lnTo>
                        <a:pt x="446" y="549"/>
                      </a:lnTo>
                      <a:lnTo>
                        <a:pt x="447" y="517"/>
                      </a:lnTo>
                      <a:lnTo>
                        <a:pt x="447" y="488"/>
                      </a:lnTo>
                      <a:lnTo>
                        <a:pt x="447" y="466"/>
                      </a:lnTo>
                      <a:lnTo>
                        <a:pt x="448" y="455"/>
                      </a:lnTo>
                      <a:lnTo>
                        <a:pt x="448" y="453"/>
                      </a:lnTo>
                      <a:lnTo>
                        <a:pt x="449" y="459"/>
                      </a:lnTo>
                      <a:lnTo>
                        <a:pt x="449" y="468"/>
                      </a:lnTo>
                      <a:lnTo>
                        <a:pt x="450" y="476"/>
                      </a:lnTo>
                      <a:lnTo>
                        <a:pt x="450" y="478"/>
                      </a:lnTo>
                      <a:lnTo>
                        <a:pt x="450" y="475"/>
                      </a:lnTo>
                      <a:lnTo>
                        <a:pt x="451" y="468"/>
                      </a:lnTo>
                      <a:lnTo>
                        <a:pt x="451" y="461"/>
                      </a:lnTo>
                      <a:lnTo>
                        <a:pt x="452" y="455"/>
                      </a:lnTo>
                      <a:lnTo>
                        <a:pt x="452" y="454"/>
                      </a:lnTo>
                      <a:lnTo>
                        <a:pt x="452" y="458"/>
                      </a:lnTo>
                      <a:lnTo>
                        <a:pt x="453" y="466"/>
                      </a:lnTo>
                      <a:lnTo>
                        <a:pt x="453" y="478"/>
                      </a:lnTo>
                      <a:lnTo>
                        <a:pt x="454" y="494"/>
                      </a:lnTo>
                      <a:lnTo>
                        <a:pt x="454" y="513"/>
                      </a:lnTo>
                      <a:lnTo>
                        <a:pt x="454" y="537"/>
                      </a:lnTo>
                      <a:lnTo>
                        <a:pt x="455" y="562"/>
                      </a:lnTo>
                      <a:lnTo>
                        <a:pt x="455" y="585"/>
                      </a:lnTo>
                      <a:lnTo>
                        <a:pt x="456" y="604"/>
                      </a:lnTo>
                      <a:lnTo>
                        <a:pt x="456" y="613"/>
                      </a:lnTo>
                      <a:lnTo>
                        <a:pt x="456" y="611"/>
                      </a:lnTo>
                      <a:lnTo>
                        <a:pt x="457" y="596"/>
                      </a:lnTo>
                      <a:lnTo>
                        <a:pt x="457" y="569"/>
                      </a:lnTo>
                      <a:lnTo>
                        <a:pt x="458" y="534"/>
                      </a:lnTo>
                      <a:lnTo>
                        <a:pt x="458" y="493"/>
                      </a:lnTo>
                      <a:lnTo>
                        <a:pt x="458" y="452"/>
                      </a:lnTo>
                      <a:lnTo>
                        <a:pt x="459" y="415"/>
                      </a:lnTo>
                      <a:lnTo>
                        <a:pt x="459" y="383"/>
                      </a:lnTo>
                      <a:lnTo>
                        <a:pt x="460" y="361"/>
                      </a:lnTo>
                      <a:lnTo>
                        <a:pt x="460" y="347"/>
                      </a:lnTo>
                      <a:lnTo>
                        <a:pt x="461" y="341"/>
                      </a:lnTo>
                      <a:lnTo>
                        <a:pt x="461" y="341"/>
                      </a:lnTo>
                      <a:lnTo>
                        <a:pt x="461" y="346"/>
                      </a:lnTo>
                      <a:lnTo>
                        <a:pt x="462" y="351"/>
                      </a:lnTo>
                      <a:lnTo>
                        <a:pt x="462" y="357"/>
                      </a:lnTo>
                      <a:lnTo>
                        <a:pt x="463" y="362"/>
                      </a:lnTo>
                      <a:lnTo>
                        <a:pt x="463" y="364"/>
                      </a:lnTo>
                      <a:lnTo>
                        <a:pt x="463" y="364"/>
                      </a:lnTo>
                      <a:lnTo>
                        <a:pt x="464" y="363"/>
                      </a:lnTo>
                      <a:lnTo>
                        <a:pt x="464" y="362"/>
                      </a:lnTo>
                      <a:lnTo>
                        <a:pt x="465" y="364"/>
                      </a:lnTo>
                      <a:lnTo>
                        <a:pt x="465" y="368"/>
                      </a:lnTo>
                      <a:lnTo>
                        <a:pt x="465" y="376"/>
                      </a:lnTo>
                      <a:lnTo>
                        <a:pt x="466" y="384"/>
                      </a:lnTo>
                      <a:lnTo>
                        <a:pt x="466" y="392"/>
                      </a:lnTo>
                      <a:lnTo>
                        <a:pt x="467" y="398"/>
                      </a:lnTo>
                      <a:lnTo>
                        <a:pt x="467" y="402"/>
                      </a:lnTo>
                      <a:lnTo>
                        <a:pt x="467" y="404"/>
                      </a:lnTo>
                      <a:lnTo>
                        <a:pt x="468" y="406"/>
                      </a:lnTo>
                      <a:lnTo>
                        <a:pt x="468" y="408"/>
                      </a:lnTo>
                      <a:lnTo>
                        <a:pt x="469" y="411"/>
                      </a:lnTo>
                      <a:lnTo>
                        <a:pt x="469" y="413"/>
                      </a:lnTo>
                      <a:lnTo>
                        <a:pt x="469" y="412"/>
                      </a:lnTo>
                      <a:lnTo>
                        <a:pt x="470" y="408"/>
                      </a:lnTo>
                      <a:lnTo>
                        <a:pt x="470" y="401"/>
                      </a:lnTo>
                      <a:lnTo>
                        <a:pt x="471" y="393"/>
                      </a:lnTo>
                      <a:lnTo>
                        <a:pt x="471" y="386"/>
                      </a:lnTo>
                      <a:lnTo>
                        <a:pt x="472" y="381"/>
                      </a:lnTo>
                      <a:lnTo>
                        <a:pt x="472" y="382"/>
                      </a:lnTo>
                      <a:lnTo>
                        <a:pt x="472" y="388"/>
                      </a:lnTo>
                      <a:lnTo>
                        <a:pt x="473" y="399"/>
                      </a:lnTo>
                      <a:lnTo>
                        <a:pt x="473" y="412"/>
                      </a:lnTo>
                      <a:lnTo>
                        <a:pt x="474" y="424"/>
                      </a:lnTo>
                      <a:lnTo>
                        <a:pt x="474" y="430"/>
                      </a:lnTo>
                      <a:lnTo>
                        <a:pt x="474" y="429"/>
                      </a:lnTo>
                      <a:lnTo>
                        <a:pt x="475" y="422"/>
                      </a:lnTo>
                      <a:lnTo>
                        <a:pt x="475" y="411"/>
                      </a:lnTo>
                      <a:lnTo>
                        <a:pt x="476" y="399"/>
                      </a:lnTo>
                      <a:lnTo>
                        <a:pt x="476" y="391"/>
                      </a:lnTo>
                      <a:lnTo>
                        <a:pt x="476" y="386"/>
                      </a:lnTo>
                      <a:lnTo>
                        <a:pt x="477" y="383"/>
                      </a:lnTo>
                      <a:lnTo>
                        <a:pt x="477" y="378"/>
                      </a:lnTo>
                      <a:lnTo>
                        <a:pt x="478" y="370"/>
                      </a:lnTo>
                      <a:lnTo>
                        <a:pt x="478" y="356"/>
                      </a:lnTo>
                      <a:lnTo>
                        <a:pt x="478" y="337"/>
                      </a:lnTo>
                      <a:lnTo>
                        <a:pt x="479" y="317"/>
                      </a:lnTo>
                      <a:lnTo>
                        <a:pt x="479" y="298"/>
                      </a:lnTo>
                      <a:lnTo>
                        <a:pt x="480" y="283"/>
                      </a:lnTo>
                      <a:lnTo>
                        <a:pt x="480" y="273"/>
                      </a:lnTo>
                      <a:lnTo>
                        <a:pt x="480" y="268"/>
                      </a:lnTo>
                      <a:lnTo>
                        <a:pt x="481" y="268"/>
                      </a:lnTo>
                      <a:lnTo>
                        <a:pt x="481" y="273"/>
                      </a:lnTo>
                      <a:lnTo>
                        <a:pt x="482" y="284"/>
                      </a:lnTo>
                      <a:lnTo>
                        <a:pt x="482" y="302"/>
                      </a:lnTo>
                      <a:lnTo>
                        <a:pt x="483" y="327"/>
                      </a:lnTo>
                      <a:lnTo>
                        <a:pt x="483" y="357"/>
                      </a:lnTo>
                      <a:lnTo>
                        <a:pt x="483" y="389"/>
                      </a:lnTo>
                      <a:lnTo>
                        <a:pt x="484" y="419"/>
                      </a:lnTo>
                      <a:lnTo>
                        <a:pt x="484" y="441"/>
                      </a:lnTo>
                      <a:lnTo>
                        <a:pt x="485" y="454"/>
                      </a:lnTo>
                      <a:lnTo>
                        <a:pt x="485" y="455"/>
                      </a:lnTo>
                      <a:lnTo>
                        <a:pt x="485" y="445"/>
                      </a:lnTo>
                      <a:lnTo>
                        <a:pt x="486" y="425"/>
                      </a:lnTo>
                      <a:lnTo>
                        <a:pt x="486" y="401"/>
                      </a:lnTo>
                      <a:lnTo>
                        <a:pt x="487" y="376"/>
                      </a:lnTo>
                      <a:lnTo>
                        <a:pt x="487" y="357"/>
                      </a:lnTo>
                      <a:lnTo>
                        <a:pt x="487" y="346"/>
                      </a:lnTo>
                      <a:lnTo>
                        <a:pt x="488" y="345"/>
                      </a:lnTo>
                      <a:lnTo>
                        <a:pt x="488" y="351"/>
                      </a:lnTo>
                      <a:lnTo>
                        <a:pt x="489" y="360"/>
                      </a:lnTo>
                      <a:lnTo>
                        <a:pt x="489" y="366"/>
                      </a:lnTo>
                      <a:lnTo>
                        <a:pt x="489" y="366"/>
                      </a:lnTo>
                      <a:lnTo>
                        <a:pt x="490" y="357"/>
                      </a:lnTo>
                      <a:lnTo>
                        <a:pt x="490" y="338"/>
                      </a:lnTo>
                      <a:lnTo>
                        <a:pt x="491" y="313"/>
                      </a:lnTo>
                      <a:lnTo>
                        <a:pt x="491" y="286"/>
                      </a:lnTo>
                      <a:lnTo>
                        <a:pt x="492" y="261"/>
                      </a:lnTo>
                      <a:lnTo>
                        <a:pt x="492" y="242"/>
                      </a:lnTo>
                      <a:lnTo>
                        <a:pt x="492" y="231"/>
                      </a:lnTo>
                      <a:lnTo>
                        <a:pt x="493" y="230"/>
                      </a:lnTo>
                      <a:lnTo>
                        <a:pt x="493" y="240"/>
                      </a:lnTo>
                      <a:lnTo>
                        <a:pt x="494" y="262"/>
                      </a:lnTo>
                      <a:lnTo>
                        <a:pt x="494" y="294"/>
                      </a:lnTo>
                      <a:lnTo>
                        <a:pt x="494" y="333"/>
                      </a:lnTo>
                      <a:lnTo>
                        <a:pt x="495" y="375"/>
                      </a:lnTo>
                      <a:lnTo>
                        <a:pt x="495" y="412"/>
                      </a:lnTo>
                      <a:lnTo>
                        <a:pt x="496" y="440"/>
                      </a:lnTo>
                      <a:lnTo>
                        <a:pt x="496" y="456"/>
                      </a:lnTo>
                      <a:lnTo>
                        <a:pt x="496" y="459"/>
                      </a:lnTo>
                      <a:lnTo>
                        <a:pt x="497" y="451"/>
                      </a:lnTo>
                      <a:lnTo>
                        <a:pt x="497" y="436"/>
                      </a:lnTo>
                      <a:lnTo>
                        <a:pt x="498" y="417"/>
                      </a:lnTo>
                      <a:lnTo>
                        <a:pt x="498" y="395"/>
                      </a:lnTo>
                      <a:lnTo>
                        <a:pt x="498" y="372"/>
                      </a:lnTo>
                      <a:lnTo>
                        <a:pt x="499" y="347"/>
                      </a:lnTo>
                      <a:lnTo>
                        <a:pt x="499" y="318"/>
                      </a:lnTo>
                      <a:lnTo>
                        <a:pt x="500" y="284"/>
                      </a:lnTo>
                      <a:lnTo>
                        <a:pt x="500" y="246"/>
                      </a:lnTo>
                      <a:lnTo>
                        <a:pt x="500" y="206"/>
                      </a:lnTo>
                      <a:lnTo>
                        <a:pt x="501" y="169"/>
                      </a:lnTo>
                      <a:lnTo>
                        <a:pt x="501" y="143"/>
                      </a:lnTo>
                      <a:lnTo>
                        <a:pt x="502" y="131"/>
                      </a:lnTo>
                      <a:lnTo>
                        <a:pt x="502" y="135"/>
                      </a:lnTo>
                      <a:lnTo>
                        <a:pt x="503" y="154"/>
                      </a:lnTo>
                      <a:lnTo>
                        <a:pt x="503" y="180"/>
                      </a:lnTo>
                      <a:lnTo>
                        <a:pt x="503" y="209"/>
                      </a:lnTo>
                      <a:lnTo>
                        <a:pt x="504" y="234"/>
                      </a:lnTo>
                      <a:lnTo>
                        <a:pt x="504" y="253"/>
                      </a:lnTo>
                      <a:lnTo>
                        <a:pt x="505" y="264"/>
                      </a:lnTo>
                      <a:lnTo>
                        <a:pt x="505" y="270"/>
                      </a:lnTo>
                      <a:lnTo>
                        <a:pt x="505" y="271"/>
                      </a:lnTo>
                      <a:lnTo>
                        <a:pt x="506" y="269"/>
                      </a:lnTo>
                      <a:lnTo>
                        <a:pt x="506" y="263"/>
                      </a:lnTo>
                      <a:lnTo>
                        <a:pt x="507" y="254"/>
                      </a:lnTo>
                      <a:lnTo>
                        <a:pt x="507" y="242"/>
                      </a:lnTo>
                      <a:lnTo>
                        <a:pt x="507" y="228"/>
                      </a:lnTo>
                      <a:lnTo>
                        <a:pt x="508" y="215"/>
                      </a:lnTo>
                      <a:lnTo>
                        <a:pt x="508" y="206"/>
                      </a:lnTo>
                      <a:lnTo>
                        <a:pt x="509" y="203"/>
                      </a:lnTo>
                      <a:lnTo>
                        <a:pt x="509" y="210"/>
                      </a:lnTo>
                      <a:lnTo>
                        <a:pt x="509" y="228"/>
                      </a:lnTo>
                      <a:lnTo>
                        <a:pt x="510" y="256"/>
                      </a:lnTo>
                      <a:lnTo>
                        <a:pt x="510" y="292"/>
                      </a:lnTo>
                      <a:lnTo>
                        <a:pt x="511" y="333"/>
                      </a:lnTo>
                      <a:lnTo>
                        <a:pt x="511" y="370"/>
                      </a:lnTo>
                      <a:lnTo>
                        <a:pt x="511" y="399"/>
                      </a:lnTo>
                      <a:lnTo>
                        <a:pt x="512" y="413"/>
                      </a:lnTo>
                      <a:lnTo>
                        <a:pt x="512" y="411"/>
                      </a:lnTo>
                      <a:lnTo>
                        <a:pt x="513" y="398"/>
                      </a:lnTo>
                      <a:lnTo>
                        <a:pt x="513" y="378"/>
                      </a:lnTo>
                      <a:lnTo>
                        <a:pt x="514" y="358"/>
                      </a:lnTo>
                      <a:lnTo>
                        <a:pt x="514" y="341"/>
                      </a:lnTo>
                      <a:lnTo>
                        <a:pt x="514" y="328"/>
                      </a:lnTo>
                      <a:lnTo>
                        <a:pt x="515" y="320"/>
                      </a:lnTo>
                      <a:lnTo>
                        <a:pt x="515" y="314"/>
                      </a:lnTo>
                      <a:lnTo>
                        <a:pt x="516" y="309"/>
                      </a:lnTo>
                      <a:lnTo>
                        <a:pt x="516" y="303"/>
                      </a:lnTo>
                      <a:lnTo>
                        <a:pt x="516" y="296"/>
                      </a:lnTo>
                      <a:lnTo>
                        <a:pt x="517" y="288"/>
                      </a:lnTo>
                      <a:lnTo>
                        <a:pt x="517" y="280"/>
                      </a:lnTo>
                      <a:lnTo>
                        <a:pt x="518" y="272"/>
                      </a:lnTo>
                      <a:lnTo>
                        <a:pt x="518" y="265"/>
                      </a:lnTo>
                      <a:lnTo>
                        <a:pt x="518" y="260"/>
                      </a:lnTo>
                      <a:lnTo>
                        <a:pt x="519" y="256"/>
                      </a:lnTo>
                      <a:lnTo>
                        <a:pt x="519" y="254"/>
                      </a:lnTo>
                      <a:lnTo>
                        <a:pt x="520" y="254"/>
                      </a:lnTo>
                      <a:lnTo>
                        <a:pt x="520" y="256"/>
                      </a:lnTo>
                      <a:lnTo>
                        <a:pt x="520" y="259"/>
                      </a:lnTo>
                      <a:lnTo>
                        <a:pt x="521" y="264"/>
                      </a:lnTo>
                      <a:lnTo>
                        <a:pt x="521" y="270"/>
                      </a:lnTo>
                      <a:lnTo>
                        <a:pt x="522" y="275"/>
                      </a:lnTo>
                      <a:lnTo>
                        <a:pt x="522" y="278"/>
                      </a:lnTo>
                      <a:lnTo>
                        <a:pt x="522" y="276"/>
                      </a:lnTo>
                      <a:lnTo>
                        <a:pt x="523" y="269"/>
                      </a:lnTo>
                      <a:lnTo>
                        <a:pt x="523" y="258"/>
                      </a:lnTo>
                      <a:lnTo>
                        <a:pt x="524" y="244"/>
                      </a:lnTo>
                      <a:lnTo>
                        <a:pt x="524" y="229"/>
                      </a:lnTo>
                      <a:lnTo>
                        <a:pt x="525" y="213"/>
                      </a:lnTo>
                      <a:lnTo>
                        <a:pt x="525" y="198"/>
                      </a:lnTo>
                      <a:lnTo>
                        <a:pt x="525" y="184"/>
                      </a:lnTo>
                      <a:lnTo>
                        <a:pt x="526" y="169"/>
                      </a:lnTo>
                      <a:lnTo>
                        <a:pt x="526" y="155"/>
                      </a:lnTo>
                      <a:lnTo>
                        <a:pt x="527" y="142"/>
                      </a:lnTo>
                      <a:lnTo>
                        <a:pt x="527" y="134"/>
                      </a:lnTo>
                      <a:lnTo>
                        <a:pt x="527" y="134"/>
                      </a:lnTo>
                      <a:lnTo>
                        <a:pt x="528" y="144"/>
                      </a:lnTo>
                      <a:lnTo>
                        <a:pt x="528" y="165"/>
                      </a:lnTo>
                      <a:lnTo>
                        <a:pt x="529" y="195"/>
                      </a:lnTo>
                      <a:lnTo>
                        <a:pt x="529" y="227"/>
                      </a:lnTo>
                      <a:lnTo>
                        <a:pt x="529" y="254"/>
                      </a:lnTo>
                      <a:lnTo>
                        <a:pt x="530" y="270"/>
                      </a:lnTo>
                      <a:lnTo>
                        <a:pt x="530" y="274"/>
                      </a:lnTo>
                      <a:lnTo>
                        <a:pt x="531" y="267"/>
                      </a:lnTo>
                      <a:lnTo>
                        <a:pt x="531" y="254"/>
                      </a:lnTo>
                      <a:lnTo>
                        <a:pt x="531" y="243"/>
                      </a:lnTo>
                      <a:lnTo>
                        <a:pt x="532" y="239"/>
                      </a:lnTo>
                      <a:lnTo>
                        <a:pt x="532" y="245"/>
                      </a:lnTo>
                      <a:lnTo>
                        <a:pt x="533" y="259"/>
                      </a:lnTo>
                      <a:lnTo>
                        <a:pt x="533" y="277"/>
                      </a:lnTo>
                      <a:lnTo>
                        <a:pt x="533" y="293"/>
                      </a:lnTo>
                      <a:lnTo>
                        <a:pt x="534" y="301"/>
                      </a:lnTo>
                      <a:lnTo>
                        <a:pt x="534" y="297"/>
                      </a:lnTo>
                      <a:lnTo>
                        <a:pt x="535" y="279"/>
                      </a:lnTo>
                      <a:lnTo>
                        <a:pt x="535" y="250"/>
                      </a:lnTo>
                      <a:lnTo>
                        <a:pt x="536" y="215"/>
                      </a:lnTo>
                      <a:lnTo>
                        <a:pt x="536" y="180"/>
                      </a:lnTo>
                      <a:lnTo>
                        <a:pt x="536" y="150"/>
                      </a:lnTo>
                      <a:lnTo>
                        <a:pt x="537" y="130"/>
                      </a:lnTo>
                      <a:lnTo>
                        <a:pt x="537" y="121"/>
                      </a:lnTo>
                      <a:lnTo>
                        <a:pt x="538" y="124"/>
                      </a:lnTo>
                      <a:lnTo>
                        <a:pt x="538" y="135"/>
                      </a:lnTo>
                      <a:lnTo>
                        <a:pt x="538" y="150"/>
                      </a:lnTo>
                      <a:lnTo>
                        <a:pt x="539" y="165"/>
                      </a:lnTo>
                      <a:lnTo>
                        <a:pt x="539" y="177"/>
                      </a:lnTo>
                      <a:lnTo>
                        <a:pt x="540" y="182"/>
                      </a:lnTo>
                      <a:lnTo>
                        <a:pt x="540" y="179"/>
                      </a:lnTo>
                      <a:lnTo>
                        <a:pt x="540" y="168"/>
                      </a:lnTo>
                      <a:lnTo>
                        <a:pt x="541" y="149"/>
                      </a:lnTo>
                      <a:lnTo>
                        <a:pt x="541" y="123"/>
                      </a:lnTo>
                      <a:lnTo>
                        <a:pt x="542" y="95"/>
                      </a:lnTo>
                      <a:lnTo>
                        <a:pt x="542" y="71"/>
                      </a:lnTo>
                      <a:lnTo>
                        <a:pt x="542" y="55"/>
                      </a:lnTo>
                      <a:lnTo>
                        <a:pt x="543" y="52"/>
                      </a:lnTo>
                      <a:lnTo>
                        <a:pt x="543" y="61"/>
                      </a:lnTo>
                      <a:lnTo>
                        <a:pt x="544" y="78"/>
                      </a:lnTo>
                      <a:lnTo>
                        <a:pt x="544" y="99"/>
                      </a:lnTo>
                      <a:lnTo>
                        <a:pt x="544" y="117"/>
                      </a:lnTo>
                      <a:lnTo>
                        <a:pt x="545" y="128"/>
                      </a:lnTo>
                      <a:lnTo>
                        <a:pt x="545" y="131"/>
                      </a:lnTo>
                      <a:lnTo>
                        <a:pt x="546" y="128"/>
                      </a:lnTo>
                      <a:lnTo>
                        <a:pt x="546" y="121"/>
                      </a:lnTo>
                      <a:lnTo>
                        <a:pt x="547" y="113"/>
                      </a:lnTo>
                      <a:lnTo>
                        <a:pt x="547" y="107"/>
                      </a:lnTo>
                      <a:lnTo>
                        <a:pt x="547" y="107"/>
                      </a:lnTo>
                      <a:lnTo>
                        <a:pt x="548" y="112"/>
                      </a:lnTo>
                      <a:lnTo>
                        <a:pt x="548" y="122"/>
                      </a:lnTo>
                      <a:lnTo>
                        <a:pt x="549" y="134"/>
                      </a:lnTo>
                      <a:lnTo>
                        <a:pt x="549" y="146"/>
                      </a:lnTo>
                      <a:lnTo>
                        <a:pt x="549" y="154"/>
                      </a:lnTo>
                      <a:lnTo>
                        <a:pt x="550" y="157"/>
                      </a:lnTo>
                      <a:lnTo>
                        <a:pt x="550" y="159"/>
                      </a:lnTo>
                      <a:lnTo>
                        <a:pt x="551" y="161"/>
                      </a:lnTo>
                      <a:lnTo>
                        <a:pt x="551" y="167"/>
                      </a:lnTo>
                      <a:lnTo>
                        <a:pt x="551" y="179"/>
                      </a:lnTo>
                      <a:lnTo>
                        <a:pt x="552" y="197"/>
                      </a:lnTo>
                      <a:lnTo>
                        <a:pt x="552" y="218"/>
                      </a:lnTo>
                      <a:lnTo>
                        <a:pt x="553" y="238"/>
                      </a:lnTo>
                      <a:lnTo>
                        <a:pt x="553" y="254"/>
                      </a:lnTo>
                      <a:lnTo>
                        <a:pt x="553" y="264"/>
                      </a:lnTo>
                      <a:lnTo>
                        <a:pt x="554" y="269"/>
                      </a:lnTo>
                      <a:lnTo>
                        <a:pt x="554" y="270"/>
                      </a:lnTo>
                      <a:lnTo>
                        <a:pt x="555" y="269"/>
                      </a:lnTo>
                      <a:lnTo>
                        <a:pt x="555" y="270"/>
                      </a:lnTo>
                      <a:lnTo>
                        <a:pt x="556" y="275"/>
                      </a:lnTo>
                      <a:lnTo>
                        <a:pt x="556" y="283"/>
                      </a:lnTo>
                      <a:lnTo>
                        <a:pt x="556" y="294"/>
                      </a:lnTo>
                      <a:lnTo>
                        <a:pt x="557" y="309"/>
                      </a:lnTo>
                      <a:lnTo>
                        <a:pt x="557" y="326"/>
                      </a:lnTo>
                      <a:lnTo>
                        <a:pt x="558" y="344"/>
                      </a:lnTo>
                      <a:lnTo>
                        <a:pt x="558" y="360"/>
                      </a:lnTo>
                      <a:lnTo>
                        <a:pt x="558" y="369"/>
                      </a:lnTo>
                      <a:lnTo>
                        <a:pt x="559" y="371"/>
                      </a:lnTo>
                      <a:lnTo>
                        <a:pt x="559" y="364"/>
                      </a:lnTo>
                      <a:lnTo>
                        <a:pt x="560" y="349"/>
                      </a:lnTo>
                      <a:lnTo>
                        <a:pt x="560" y="332"/>
                      </a:lnTo>
                      <a:lnTo>
                        <a:pt x="560" y="316"/>
                      </a:lnTo>
                      <a:lnTo>
                        <a:pt x="561" y="305"/>
                      </a:lnTo>
                      <a:lnTo>
                        <a:pt x="561" y="300"/>
                      </a:lnTo>
                      <a:lnTo>
                        <a:pt x="562" y="299"/>
                      </a:lnTo>
                      <a:lnTo>
                        <a:pt x="562" y="299"/>
                      </a:lnTo>
                      <a:lnTo>
                        <a:pt x="562" y="299"/>
                      </a:lnTo>
                      <a:lnTo>
                        <a:pt x="563" y="297"/>
                      </a:lnTo>
                      <a:lnTo>
                        <a:pt x="563" y="293"/>
                      </a:lnTo>
                      <a:lnTo>
                        <a:pt x="564" y="286"/>
                      </a:lnTo>
                      <a:lnTo>
                        <a:pt x="564" y="278"/>
                      </a:lnTo>
                      <a:lnTo>
                        <a:pt x="564" y="269"/>
                      </a:lnTo>
                      <a:lnTo>
                        <a:pt x="565" y="261"/>
                      </a:lnTo>
                      <a:lnTo>
                        <a:pt x="565" y="257"/>
                      </a:lnTo>
                      <a:lnTo>
                        <a:pt x="566" y="256"/>
                      </a:lnTo>
                      <a:lnTo>
                        <a:pt x="566" y="259"/>
                      </a:lnTo>
                      <a:lnTo>
                        <a:pt x="567" y="265"/>
                      </a:lnTo>
                      <a:lnTo>
                        <a:pt x="567" y="272"/>
                      </a:lnTo>
                      <a:lnTo>
                        <a:pt x="567" y="281"/>
                      </a:lnTo>
                      <a:lnTo>
                        <a:pt x="568" y="292"/>
                      </a:lnTo>
                      <a:lnTo>
                        <a:pt x="568" y="307"/>
                      </a:lnTo>
                      <a:lnTo>
                        <a:pt x="569" y="326"/>
                      </a:lnTo>
                      <a:lnTo>
                        <a:pt x="569" y="351"/>
                      </a:lnTo>
                      <a:lnTo>
                        <a:pt x="569" y="380"/>
                      </a:lnTo>
                      <a:lnTo>
                        <a:pt x="570" y="411"/>
                      </a:lnTo>
                      <a:lnTo>
                        <a:pt x="570" y="439"/>
                      </a:lnTo>
                      <a:lnTo>
                        <a:pt x="571" y="459"/>
                      </a:lnTo>
                      <a:lnTo>
                        <a:pt x="571" y="467"/>
                      </a:lnTo>
                      <a:lnTo>
                        <a:pt x="571" y="460"/>
                      </a:lnTo>
                      <a:lnTo>
                        <a:pt x="572" y="442"/>
                      </a:lnTo>
                      <a:lnTo>
                        <a:pt x="572" y="416"/>
                      </a:lnTo>
                      <a:lnTo>
                        <a:pt x="573" y="389"/>
                      </a:lnTo>
                      <a:lnTo>
                        <a:pt x="573" y="368"/>
                      </a:lnTo>
                      <a:lnTo>
                        <a:pt x="573" y="356"/>
                      </a:lnTo>
                      <a:lnTo>
                        <a:pt x="574" y="354"/>
                      </a:lnTo>
                      <a:lnTo>
                        <a:pt x="574" y="360"/>
                      </a:lnTo>
                      <a:lnTo>
                        <a:pt x="575" y="371"/>
                      </a:lnTo>
                      <a:lnTo>
                        <a:pt x="575" y="383"/>
                      </a:lnTo>
                      <a:lnTo>
                        <a:pt x="575" y="395"/>
                      </a:lnTo>
                      <a:lnTo>
                        <a:pt x="576" y="404"/>
                      </a:lnTo>
                      <a:lnTo>
                        <a:pt x="576" y="413"/>
                      </a:lnTo>
                      <a:lnTo>
                        <a:pt x="577" y="420"/>
                      </a:lnTo>
                      <a:lnTo>
                        <a:pt x="577" y="428"/>
                      </a:lnTo>
                      <a:lnTo>
                        <a:pt x="578" y="435"/>
                      </a:lnTo>
                      <a:lnTo>
                        <a:pt x="578" y="441"/>
                      </a:lnTo>
                      <a:lnTo>
                        <a:pt x="578" y="444"/>
                      </a:lnTo>
                      <a:lnTo>
                        <a:pt x="579" y="443"/>
                      </a:lnTo>
                      <a:lnTo>
                        <a:pt x="579" y="437"/>
                      </a:lnTo>
                      <a:lnTo>
                        <a:pt x="580" y="426"/>
                      </a:lnTo>
                      <a:lnTo>
                        <a:pt x="580" y="412"/>
                      </a:lnTo>
                      <a:lnTo>
                        <a:pt x="580" y="395"/>
                      </a:lnTo>
                      <a:lnTo>
                        <a:pt x="581" y="379"/>
                      </a:lnTo>
                      <a:lnTo>
                        <a:pt x="581" y="365"/>
                      </a:lnTo>
                      <a:lnTo>
                        <a:pt x="582" y="353"/>
                      </a:lnTo>
                      <a:lnTo>
                        <a:pt x="582" y="343"/>
                      </a:lnTo>
                      <a:lnTo>
                        <a:pt x="582" y="337"/>
                      </a:lnTo>
                      <a:lnTo>
                        <a:pt x="583" y="334"/>
                      </a:lnTo>
                      <a:lnTo>
                        <a:pt x="583" y="331"/>
                      </a:lnTo>
                      <a:lnTo>
                        <a:pt x="584" y="329"/>
                      </a:lnTo>
                      <a:lnTo>
                        <a:pt x="584" y="327"/>
                      </a:lnTo>
                      <a:lnTo>
                        <a:pt x="584" y="327"/>
                      </a:lnTo>
                      <a:lnTo>
                        <a:pt x="585" y="331"/>
                      </a:lnTo>
                      <a:lnTo>
                        <a:pt x="585" y="342"/>
                      </a:lnTo>
                      <a:lnTo>
                        <a:pt x="586" y="362"/>
                      </a:lnTo>
                      <a:lnTo>
                        <a:pt x="586" y="387"/>
                      </a:lnTo>
                      <a:lnTo>
                        <a:pt x="586" y="414"/>
                      </a:lnTo>
                      <a:lnTo>
                        <a:pt x="587" y="437"/>
                      </a:lnTo>
                      <a:lnTo>
                        <a:pt x="587" y="451"/>
                      </a:lnTo>
                      <a:lnTo>
                        <a:pt x="588" y="455"/>
                      </a:lnTo>
                      <a:lnTo>
                        <a:pt x="588" y="450"/>
                      </a:lnTo>
                      <a:lnTo>
                        <a:pt x="589" y="440"/>
                      </a:lnTo>
                      <a:lnTo>
                        <a:pt x="589" y="430"/>
                      </a:lnTo>
                      <a:lnTo>
                        <a:pt x="589" y="424"/>
                      </a:lnTo>
                      <a:lnTo>
                        <a:pt x="590" y="423"/>
                      </a:lnTo>
                      <a:lnTo>
                        <a:pt x="590" y="427"/>
                      </a:lnTo>
                      <a:lnTo>
                        <a:pt x="591" y="432"/>
                      </a:lnTo>
                      <a:lnTo>
                        <a:pt x="591" y="438"/>
                      </a:lnTo>
                      <a:lnTo>
                        <a:pt x="591" y="441"/>
                      </a:lnTo>
                      <a:lnTo>
                        <a:pt x="592" y="441"/>
                      </a:lnTo>
                      <a:lnTo>
                        <a:pt x="592" y="437"/>
                      </a:lnTo>
                      <a:lnTo>
                        <a:pt x="593" y="430"/>
                      </a:lnTo>
                      <a:lnTo>
                        <a:pt x="593" y="421"/>
                      </a:lnTo>
                      <a:lnTo>
                        <a:pt x="593" y="411"/>
                      </a:lnTo>
                      <a:lnTo>
                        <a:pt x="594" y="401"/>
                      </a:lnTo>
                      <a:lnTo>
                        <a:pt x="594" y="392"/>
                      </a:lnTo>
                      <a:lnTo>
                        <a:pt x="595" y="385"/>
                      </a:lnTo>
                      <a:lnTo>
                        <a:pt x="595" y="379"/>
                      </a:lnTo>
                      <a:lnTo>
                        <a:pt x="595" y="376"/>
                      </a:lnTo>
                      <a:lnTo>
                        <a:pt x="596" y="375"/>
                      </a:lnTo>
                      <a:lnTo>
                        <a:pt x="596" y="376"/>
                      </a:lnTo>
                      <a:lnTo>
                        <a:pt x="597" y="381"/>
                      </a:lnTo>
                      <a:lnTo>
                        <a:pt x="597" y="390"/>
                      </a:lnTo>
                      <a:lnTo>
                        <a:pt x="597" y="405"/>
                      </a:lnTo>
                      <a:lnTo>
                        <a:pt x="598" y="426"/>
                      </a:lnTo>
                      <a:lnTo>
                        <a:pt x="598" y="448"/>
                      </a:lnTo>
                      <a:lnTo>
                        <a:pt x="599" y="469"/>
                      </a:lnTo>
                      <a:lnTo>
                        <a:pt x="599" y="483"/>
                      </a:lnTo>
                      <a:lnTo>
                        <a:pt x="600" y="486"/>
                      </a:lnTo>
                      <a:lnTo>
                        <a:pt x="600" y="477"/>
                      </a:lnTo>
                      <a:lnTo>
                        <a:pt x="600" y="455"/>
                      </a:lnTo>
                      <a:lnTo>
                        <a:pt x="601" y="425"/>
                      </a:lnTo>
                      <a:lnTo>
                        <a:pt x="601" y="391"/>
                      </a:lnTo>
                      <a:lnTo>
                        <a:pt x="602" y="360"/>
                      </a:lnTo>
                      <a:lnTo>
                        <a:pt x="602" y="336"/>
                      </a:lnTo>
                      <a:lnTo>
                        <a:pt x="602" y="323"/>
                      </a:lnTo>
                      <a:lnTo>
                        <a:pt x="603" y="322"/>
                      </a:lnTo>
                      <a:lnTo>
                        <a:pt x="603" y="330"/>
                      </a:lnTo>
                      <a:lnTo>
                        <a:pt x="604" y="345"/>
                      </a:lnTo>
                      <a:lnTo>
                        <a:pt x="604" y="363"/>
                      </a:lnTo>
                      <a:lnTo>
                        <a:pt x="604" y="381"/>
                      </a:lnTo>
                      <a:lnTo>
                        <a:pt x="605" y="399"/>
                      </a:lnTo>
                      <a:lnTo>
                        <a:pt x="605" y="416"/>
                      </a:lnTo>
                      <a:lnTo>
                        <a:pt x="606" y="430"/>
                      </a:lnTo>
                      <a:lnTo>
                        <a:pt x="606" y="443"/>
                      </a:lnTo>
                      <a:lnTo>
                        <a:pt x="606" y="453"/>
                      </a:lnTo>
                      <a:lnTo>
                        <a:pt x="607" y="462"/>
                      </a:lnTo>
                      <a:lnTo>
                        <a:pt x="607" y="469"/>
                      </a:lnTo>
                      <a:lnTo>
                        <a:pt x="608" y="477"/>
                      </a:lnTo>
                      <a:lnTo>
                        <a:pt x="608" y="487"/>
                      </a:lnTo>
                      <a:lnTo>
                        <a:pt x="608" y="499"/>
                      </a:lnTo>
                      <a:lnTo>
                        <a:pt x="609" y="514"/>
                      </a:lnTo>
                      <a:lnTo>
                        <a:pt x="609" y="531"/>
                      </a:lnTo>
                      <a:lnTo>
                        <a:pt x="610" y="550"/>
                      </a:lnTo>
                      <a:lnTo>
                        <a:pt x="610" y="568"/>
                      </a:lnTo>
                      <a:lnTo>
                        <a:pt x="611" y="587"/>
                      </a:lnTo>
                      <a:lnTo>
                        <a:pt x="611" y="603"/>
                      </a:lnTo>
                      <a:lnTo>
                        <a:pt x="611" y="617"/>
                      </a:lnTo>
                      <a:lnTo>
                        <a:pt x="612" y="627"/>
                      </a:lnTo>
                      <a:lnTo>
                        <a:pt x="612" y="633"/>
                      </a:lnTo>
                      <a:lnTo>
                        <a:pt x="613" y="634"/>
                      </a:lnTo>
                      <a:lnTo>
                        <a:pt x="613" y="632"/>
                      </a:lnTo>
                      <a:lnTo>
                        <a:pt x="613" y="630"/>
                      </a:lnTo>
                      <a:lnTo>
                        <a:pt x="614" y="628"/>
                      </a:lnTo>
                      <a:lnTo>
                        <a:pt x="614" y="626"/>
                      </a:lnTo>
                      <a:lnTo>
                        <a:pt x="615" y="622"/>
                      </a:lnTo>
                      <a:lnTo>
                        <a:pt x="615" y="613"/>
                      </a:lnTo>
                      <a:lnTo>
                        <a:pt x="615" y="595"/>
                      </a:lnTo>
                      <a:lnTo>
                        <a:pt x="616" y="565"/>
                      </a:lnTo>
                      <a:lnTo>
                        <a:pt x="616" y="522"/>
                      </a:lnTo>
                      <a:lnTo>
                        <a:pt x="617" y="470"/>
                      </a:lnTo>
                      <a:lnTo>
                        <a:pt x="617" y="415"/>
                      </a:lnTo>
                      <a:lnTo>
                        <a:pt x="617" y="364"/>
                      </a:lnTo>
                      <a:lnTo>
                        <a:pt x="618" y="322"/>
                      </a:lnTo>
                      <a:lnTo>
                        <a:pt x="618" y="294"/>
                      </a:lnTo>
                      <a:lnTo>
                        <a:pt x="619" y="284"/>
                      </a:lnTo>
                      <a:lnTo>
                        <a:pt x="619" y="290"/>
                      </a:lnTo>
                      <a:lnTo>
                        <a:pt x="619" y="311"/>
                      </a:lnTo>
                      <a:lnTo>
                        <a:pt x="620" y="345"/>
                      </a:lnTo>
                      <a:lnTo>
                        <a:pt x="620" y="387"/>
                      </a:lnTo>
                      <a:lnTo>
                        <a:pt x="621" y="432"/>
                      </a:lnTo>
                      <a:lnTo>
                        <a:pt x="621" y="477"/>
                      </a:lnTo>
                      <a:lnTo>
                        <a:pt x="622" y="518"/>
                      </a:lnTo>
                      <a:lnTo>
                        <a:pt x="622" y="552"/>
                      </a:lnTo>
                      <a:lnTo>
                        <a:pt x="622" y="576"/>
                      </a:lnTo>
                      <a:lnTo>
                        <a:pt x="623" y="589"/>
                      </a:lnTo>
                      <a:lnTo>
                        <a:pt x="623" y="592"/>
                      </a:lnTo>
                      <a:lnTo>
                        <a:pt x="624" y="584"/>
                      </a:lnTo>
                      <a:lnTo>
                        <a:pt x="624" y="567"/>
                      </a:lnTo>
                      <a:lnTo>
                        <a:pt x="624" y="543"/>
                      </a:lnTo>
                      <a:lnTo>
                        <a:pt x="625" y="513"/>
                      </a:lnTo>
                      <a:lnTo>
                        <a:pt x="625" y="481"/>
                      </a:lnTo>
                      <a:lnTo>
                        <a:pt x="626" y="453"/>
                      </a:lnTo>
                      <a:lnTo>
                        <a:pt x="626" y="432"/>
                      </a:lnTo>
                      <a:lnTo>
                        <a:pt x="626" y="422"/>
                      </a:lnTo>
                      <a:lnTo>
                        <a:pt x="627" y="423"/>
                      </a:lnTo>
                      <a:lnTo>
                        <a:pt x="627" y="435"/>
                      </a:lnTo>
                      <a:lnTo>
                        <a:pt x="628" y="454"/>
                      </a:lnTo>
                      <a:lnTo>
                        <a:pt x="628" y="474"/>
                      </a:lnTo>
                      <a:lnTo>
                        <a:pt x="628" y="495"/>
                      </a:lnTo>
                      <a:lnTo>
                        <a:pt x="629" y="513"/>
                      </a:lnTo>
                      <a:lnTo>
                        <a:pt x="629" y="527"/>
                      </a:lnTo>
                      <a:lnTo>
                        <a:pt x="630" y="534"/>
                      </a:lnTo>
                      <a:lnTo>
                        <a:pt x="630" y="534"/>
                      </a:lnTo>
                      <a:lnTo>
                        <a:pt x="631" y="524"/>
                      </a:lnTo>
                      <a:lnTo>
                        <a:pt x="631" y="505"/>
                      </a:lnTo>
                      <a:lnTo>
                        <a:pt x="631" y="477"/>
                      </a:lnTo>
                      <a:lnTo>
                        <a:pt x="632" y="444"/>
                      </a:lnTo>
                      <a:lnTo>
                        <a:pt x="632" y="412"/>
                      </a:lnTo>
                      <a:lnTo>
                        <a:pt x="633" y="385"/>
                      </a:lnTo>
                      <a:lnTo>
                        <a:pt x="633" y="369"/>
                      </a:lnTo>
                      <a:lnTo>
                        <a:pt x="633" y="366"/>
                      </a:lnTo>
                      <a:lnTo>
                        <a:pt x="634" y="376"/>
                      </a:lnTo>
                      <a:lnTo>
                        <a:pt x="634" y="396"/>
                      </a:lnTo>
                      <a:lnTo>
                        <a:pt x="635" y="423"/>
                      </a:lnTo>
                      <a:lnTo>
                        <a:pt x="635" y="454"/>
                      </a:lnTo>
                      <a:lnTo>
                        <a:pt x="635" y="485"/>
                      </a:lnTo>
                      <a:lnTo>
                        <a:pt x="636" y="514"/>
                      </a:lnTo>
                      <a:lnTo>
                        <a:pt x="636" y="539"/>
                      </a:lnTo>
                      <a:lnTo>
                        <a:pt x="637" y="558"/>
                      </a:lnTo>
                      <a:lnTo>
                        <a:pt x="637" y="570"/>
                      </a:lnTo>
                      <a:lnTo>
                        <a:pt x="637" y="572"/>
                      </a:lnTo>
                      <a:lnTo>
                        <a:pt x="638" y="563"/>
                      </a:lnTo>
                      <a:lnTo>
                        <a:pt x="638" y="541"/>
                      </a:lnTo>
                      <a:lnTo>
                        <a:pt x="639" y="510"/>
                      </a:lnTo>
                      <a:lnTo>
                        <a:pt x="639" y="473"/>
                      </a:lnTo>
                      <a:lnTo>
                        <a:pt x="639" y="436"/>
                      </a:lnTo>
                      <a:lnTo>
                        <a:pt x="640" y="403"/>
                      </a:lnTo>
                      <a:lnTo>
                        <a:pt x="640" y="382"/>
                      </a:lnTo>
                      <a:lnTo>
                        <a:pt x="641" y="374"/>
                      </a:lnTo>
                      <a:lnTo>
                        <a:pt x="641" y="380"/>
                      </a:lnTo>
                      <a:lnTo>
                        <a:pt x="642" y="397"/>
                      </a:lnTo>
                      <a:lnTo>
                        <a:pt x="642" y="420"/>
                      </a:lnTo>
                      <a:lnTo>
                        <a:pt x="642" y="445"/>
                      </a:lnTo>
                      <a:lnTo>
                        <a:pt x="643" y="465"/>
                      </a:lnTo>
                      <a:lnTo>
                        <a:pt x="643" y="479"/>
                      </a:lnTo>
                      <a:lnTo>
                        <a:pt x="644" y="485"/>
                      </a:lnTo>
                      <a:lnTo>
                        <a:pt x="644" y="485"/>
                      </a:lnTo>
                      <a:lnTo>
                        <a:pt x="644" y="482"/>
                      </a:lnTo>
                      <a:lnTo>
                        <a:pt x="645" y="480"/>
                      </a:lnTo>
                      <a:lnTo>
                        <a:pt x="645" y="482"/>
                      </a:lnTo>
                      <a:lnTo>
                        <a:pt x="646" y="491"/>
                      </a:lnTo>
                      <a:lnTo>
                        <a:pt x="646" y="506"/>
                      </a:lnTo>
                      <a:lnTo>
                        <a:pt x="646" y="529"/>
                      </a:lnTo>
                      <a:lnTo>
                        <a:pt x="647" y="554"/>
                      </a:lnTo>
                      <a:lnTo>
                        <a:pt x="647" y="579"/>
                      </a:lnTo>
                      <a:lnTo>
                        <a:pt x="648" y="599"/>
                      </a:lnTo>
                      <a:lnTo>
                        <a:pt x="648" y="612"/>
                      </a:lnTo>
                      <a:lnTo>
                        <a:pt x="648" y="616"/>
                      </a:lnTo>
                      <a:lnTo>
                        <a:pt x="649" y="608"/>
                      </a:lnTo>
                      <a:lnTo>
                        <a:pt x="649" y="592"/>
                      </a:lnTo>
                      <a:lnTo>
                        <a:pt x="650" y="570"/>
                      </a:lnTo>
                      <a:lnTo>
                        <a:pt x="650" y="544"/>
                      </a:lnTo>
                      <a:lnTo>
                        <a:pt x="650" y="520"/>
                      </a:lnTo>
                      <a:lnTo>
                        <a:pt x="651" y="499"/>
                      </a:lnTo>
                      <a:lnTo>
                        <a:pt x="651" y="485"/>
                      </a:lnTo>
                      <a:lnTo>
                        <a:pt x="652" y="476"/>
                      </a:lnTo>
                      <a:lnTo>
                        <a:pt x="652" y="470"/>
                      </a:lnTo>
                      <a:lnTo>
                        <a:pt x="653" y="466"/>
                      </a:lnTo>
                      <a:lnTo>
                        <a:pt x="653" y="461"/>
                      </a:lnTo>
                      <a:lnTo>
                        <a:pt x="653" y="454"/>
                      </a:lnTo>
                      <a:lnTo>
                        <a:pt x="654" y="447"/>
                      </a:lnTo>
                      <a:lnTo>
                        <a:pt x="654" y="442"/>
                      </a:lnTo>
                      <a:lnTo>
                        <a:pt x="655" y="444"/>
                      </a:lnTo>
                      <a:lnTo>
                        <a:pt x="655" y="454"/>
                      </a:lnTo>
                      <a:lnTo>
                        <a:pt x="655" y="473"/>
                      </a:lnTo>
                      <a:lnTo>
                        <a:pt x="656" y="497"/>
                      </a:lnTo>
                      <a:lnTo>
                        <a:pt x="656" y="523"/>
                      </a:lnTo>
                      <a:lnTo>
                        <a:pt x="657" y="547"/>
                      </a:lnTo>
                      <a:lnTo>
                        <a:pt x="657" y="563"/>
                      </a:lnTo>
                      <a:lnTo>
                        <a:pt x="657" y="570"/>
                      </a:lnTo>
                      <a:lnTo>
                        <a:pt x="658" y="567"/>
                      </a:lnTo>
                      <a:lnTo>
                        <a:pt x="658" y="555"/>
                      </a:lnTo>
                      <a:lnTo>
                        <a:pt x="659" y="540"/>
                      </a:lnTo>
                      <a:lnTo>
                        <a:pt x="659" y="527"/>
                      </a:lnTo>
                      <a:lnTo>
                        <a:pt x="659" y="519"/>
                      </a:lnTo>
                      <a:lnTo>
                        <a:pt x="660" y="519"/>
                      </a:lnTo>
                      <a:lnTo>
                        <a:pt x="660" y="525"/>
                      </a:lnTo>
                      <a:lnTo>
                        <a:pt x="661" y="534"/>
                      </a:lnTo>
                      <a:lnTo>
                        <a:pt x="661" y="541"/>
                      </a:lnTo>
                      <a:lnTo>
                        <a:pt x="661" y="543"/>
                      </a:lnTo>
                      <a:lnTo>
                        <a:pt x="662" y="537"/>
                      </a:lnTo>
                      <a:lnTo>
                        <a:pt x="662" y="526"/>
                      </a:lnTo>
                      <a:lnTo>
                        <a:pt x="663" y="512"/>
                      </a:lnTo>
                      <a:lnTo>
                        <a:pt x="663" y="496"/>
                      </a:lnTo>
                      <a:lnTo>
                        <a:pt x="664" y="478"/>
                      </a:lnTo>
                      <a:lnTo>
                        <a:pt x="664" y="458"/>
                      </a:lnTo>
                      <a:lnTo>
                        <a:pt x="664" y="433"/>
                      </a:lnTo>
                      <a:lnTo>
                        <a:pt x="665" y="405"/>
                      </a:lnTo>
                      <a:lnTo>
                        <a:pt x="665" y="373"/>
                      </a:lnTo>
                      <a:lnTo>
                        <a:pt x="666" y="342"/>
                      </a:lnTo>
                      <a:lnTo>
                        <a:pt x="666" y="314"/>
                      </a:lnTo>
                      <a:lnTo>
                        <a:pt x="666" y="293"/>
                      </a:lnTo>
                      <a:lnTo>
                        <a:pt x="667" y="280"/>
                      </a:lnTo>
                      <a:lnTo>
                        <a:pt x="667" y="275"/>
                      </a:lnTo>
                      <a:lnTo>
                        <a:pt x="668" y="281"/>
                      </a:lnTo>
                      <a:lnTo>
                        <a:pt x="668" y="296"/>
                      </a:lnTo>
                      <a:lnTo>
                        <a:pt x="668" y="321"/>
                      </a:lnTo>
                      <a:lnTo>
                        <a:pt x="669" y="352"/>
                      </a:lnTo>
                      <a:lnTo>
                        <a:pt x="669" y="388"/>
                      </a:lnTo>
                      <a:lnTo>
                        <a:pt x="670" y="426"/>
                      </a:lnTo>
                      <a:lnTo>
                        <a:pt x="670" y="462"/>
                      </a:lnTo>
                      <a:lnTo>
                        <a:pt x="670" y="497"/>
                      </a:lnTo>
                      <a:lnTo>
                        <a:pt x="671" y="529"/>
                      </a:lnTo>
                      <a:lnTo>
                        <a:pt x="671" y="558"/>
                      </a:lnTo>
                      <a:lnTo>
                        <a:pt x="672" y="583"/>
                      </a:lnTo>
                      <a:lnTo>
                        <a:pt x="672" y="601"/>
                      </a:lnTo>
                      <a:lnTo>
                        <a:pt x="672" y="612"/>
                      </a:lnTo>
                      <a:lnTo>
                        <a:pt x="673" y="615"/>
                      </a:lnTo>
                      <a:lnTo>
                        <a:pt x="673" y="610"/>
                      </a:lnTo>
                      <a:lnTo>
                        <a:pt x="674" y="598"/>
                      </a:lnTo>
                      <a:lnTo>
                        <a:pt x="674" y="579"/>
                      </a:lnTo>
                      <a:lnTo>
                        <a:pt x="675" y="555"/>
                      </a:lnTo>
                      <a:lnTo>
                        <a:pt x="675" y="526"/>
                      </a:lnTo>
                      <a:lnTo>
                        <a:pt x="675" y="493"/>
                      </a:lnTo>
                      <a:lnTo>
                        <a:pt x="676" y="460"/>
                      </a:lnTo>
                      <a:lnTo>
                        <a:pt x="676" y="429"/>
                      </a:lnTo>
                      <a:lnTo>
                        <a:pt x="677" y="403"/>
                      </a:lnTo>
                      <a:lnTo>
                        <a:pt x="677" y="382"/>
                      </a:lnTo>
                      <a:lnTo>
                        <a:pt x="677" y="367"/>
                      </a:lnTo>
                      <a:lnTo>
                        <a:pt x="678" y="359"/>
                      </a:lnTo>
                      <a:lnTo>
                        <a:pt x="678" y="355"/>
                      </a:lnTo>
                      <a:lnTo>
                        <a:pt x="679" y="356"/>
                      </a:lnTo>
                      <a:lnTo>
                        <a:pt x="679" y="358"/>
                      </a:lnTo>
                      <a:lnTo>
                        <a:pt x="679" y="360"/>
                      </a:lnTo>
                      <a:lnTo>
                        <a:pt x="680" y="359"/>
                      </a:lnTo>
                      <a:lnTo>
                        <a:pt x="680" y="354"/>
                      </a:lnTo>
                      <a:lnTo>
                        <a:pt x="681" y="344"/>
                      </a:lnTo>
                      <a:lnTo>
                        <a:pt x="681" y="330"/>
                      </a:lnTo>
                      <a:lnTo>
                        <a:pt x="681" y="313"/>
                      </a:lnTo>
                      <a:lnTo>
                        <a:pt x="682" y="298"/>
                      </a:lnTo>
                      <a:lnTo>
                        <a:pt x="682" y="286"/>
                      </a:lnTo>
                      <a:lnTo>
                        <a:pt x="683" y="281"/>
                      </a:lnTo>
                      <a:lnTo>
                        <a:pt x="683" y="285"/>
                      </a:lnTo>
                      <a:lnTo>
                        <a:pt x="683" y="295"/>
                      </a:lnTo>
                      <a:lnTo>
                        <a:pt x="684" y="309"/>
                      </a:lnTo>
                      <a:lnTo>
                        <a:pt x="684" y="326"/>
                      </a:lnTo>
                      <a:lnTo>
                        <a:pt x="685" y="341"/>
                      </a:lnTo>
                      <a:lnTo>
                        <a:pt x="685" y="354"/>
                      </a:lnTo>
                      <a:lnTo>
                        <a:pt x="686" y="363"/>
                      </a:lnTo>
                      <a:lnTo>
                        <a:pt x="686" y="368"/>
                      </a:lnTo>
                      <a:lnTo>
                        <a:pt x="686" y="370"/>
                      </a:lnTo>
                      <a:lnTo>
                        <a:pt x="687" y="370"/>
                      </a:lnTo>
                      <a:lnTo>
                        <a:pt x="687" y="366"/>
                      </a:lnTo>
                      <a:lnTo>
                        <a:pt x="688" y="361"/>
                      </a:lnTo>
                      <a:lnTo>
                        <a:pt x="688" y="358"/>
                      </a:lnTo>
                      <a:lnTo>
                        <a:pt x="688" y="359"/>
                      </a:lnTo>
                      <a:lnTo>
                        <a:pt x="689" y="370"/>
                      </a:lnTo>
                      <a:lnTo>
                        <a:pt x="689" y="393"/>
                      </a:lnTo>
                      <a:lnTo>
                        <a:pt x="690" y="429"/>
                      </a:lnTo>
                      <a:lnTo>
                        <a:pt x="690" y="473"/>
                      </a:lnTo>
                      <a:lnTo>
                        <a:pt x="690" y="521"/>
                      </a:lnTo>
                      <a:lnTo>
                        <a:pt x="691" y="563"/>
                      </a:lnTo>
                      <a:lnTo>
                        <a:pt x="691" y="593"/>
                      </a:lnTo>
                      <a:lnTo>
                        <a:pt x="692" y="608"/>
                      </a:lnTo>
                      <a:lnTo>
                        <a:pt x="692" y="607"/>
                      </a:lnTo>
                      <a:lnTo>
                        <a:pt x="692" y="595"/>
                      </a:lnTo>
                      <a:lnTo>
                        <a:pt x="693" y="576"/>
                      </a:lnTo>
                      <a:lnTo>
                        <a:pt x="693" y="556"/>
                      </a:lnTo>
                      <a:lnTo>
                        <a:pt x="694" y="541"/>
                      </a:lnTo>
                      <a:lnTo>
                        <a:pt x="694" y="532"/>
                      </a:lnTo>
                      <a:lnTo>
                        <a:pt x="695" y="530"/>
                      </a:lnTo>
                      <a:lnTo>
                        <a:pt x="695" y="532"/>
                      </a:lnTo>
                      <a:lnTo>
                        <a:pt x="695" y="536"/>
                      </a:lnTo>
                      <a:lnTo>
                        <a:pt x="696" y="538"/>
                      </a:lnTo>
                      <a:lnTo>
                        <a:pt x="696" y="533"/>
                      </a:lnTo>
                      <a:lnTo>
                        <a:pt x="697" y="522"/>
                      </a:lnTo>
                      <a:lnTo>
                        <a:pt x="697" y="506"/>
                      </a:lnTo>
                      <a:lnTo>
                        <a:pt x="697" y="486"/>
                      </a:lnTo>
                      <a:lnTo>
                        <a:pt x="698" y="467"/>
                      </a:lnTo>
                      <a:lnTo>
                        <a:pt x="698" y="452"/>
                      </a:lnTo>
                      <a:lnTo>
                        <a:pt x="699" y="442"/>
                      </a:lnTo>
                      <a:lnTo>
                        <a:pt x="699" y="441"/>
                      </a:lnTo>
                      <a:lnTo>
                        <a:pt x="699" y="450"/>
                      </a:lnTo>
                      <a:lnTo>
                        <a:pt x="700" y="469"/>
                      </a:lnTo>
                      <a:lnTo>
                        <a:pt x="700" y="495"/>
                      </a:lnTo>
                      <a:lnTo>
                        <a:pt x="701" y="525"/>
                      </a:lnTo>
                      <a:lnTo>
                        <a:pt x="701" y="554"/>
                      </a:lnTo>
                      <a:lnTo>
                        <a:pt x="701" y="577"/>
                      </a:lnTo>
                      <a:lnTo>
                        <a:pt x="702" y="587"/>
                      </a:lnTo>
                      <a:lnTo>
                        <a:pt x="702" y="582"/>
                      </a:lnTo>
                      <a:lnTo>
                        <a:pt x="703" y="562"/>
                      </a:lnTo>
                      <a:lnTo>
                        <a:pt x="703" y="528"/>
                      </a:lnTo>
                      <a:lnTo>
                        <a:pt x="703" y="486"/>
                      </a:lnTo>
                      <a:lnTo>
                        <a:pt x="704" y="443"/>
                      </a:lnTo>
                      <a:lnTo>
                        <a:pt x="704" y="405"/>
                      </a:lnTo>
                      <a:lnTo>
                        <a:pt x="705" y="376"/>
                      </a:lnTo>
                      <a:lnTo>
                        <a:pt x="705" y="356"/>
                      </a:lnTo>
                      <a:lnTo>
                        <a:pt x="706" y="346"/>
                      </a:lnTo>
                      <a:lnTo>
                        <a:pt x="706" y="343"/>
                      </a:lnTo>
                      <a:lnTo>
                        <a:pt x="706" y="344"/>
                      </a:lnTo>
                      <a:lnTo>
                        <a:pt x="707" y="346"/>
                      </a:lnTo>
                      <a:lnTo>
                        <a:pt x="707" y="349"/>
                      </a:lnTo>
                      <a:lnTo>
                        <a:pt x="708" y="350"/>
                      </a:lnTo>
                      <a:lnTo>
                        <a:pt x="708" y="351"/>
                      </a:lnTo>
                      <a:lnTo>
                        <a:pt x="708" y="351"/>
                      </a:lnTo>
                      <a:lnTo>
                        <a:pt x="709" y="353"/>
                      </a:lnTo>
                      <a:lnTo>
                        <a:pt x="709" y="357"/>
                      </a:lnTo>
                      <a:lnTo>
                        <a:pt x="710" y="365"/>
                      </a:lnTo>
                      <a:lnTo>
                        <a:pt x="710" y="378"/>
                      </a:lnTo>
                      <a:lnTo>
                        <a:pt x="710" y="394"/>
                      </a:lnTo>
                      <a:lnTo>
                        <a:pt x="711" y="413"/>
                      </a:lnTo>
                      <a:lnTo>
                        <a:pt x="711" y="431"/>
                      </a:lnTo>
                      <a:lnTo>
                        <a:pt x="712" y="444"/>
                      </a:lnTo>
                      <a:lnTo>
                        <a:pt x="712" y="451"/>
                      </a:lnTo>
                      <a:lnTo>
                        <a:pt x="712" y="452"/>
                      </a:lnTo>
                      <a:lnTo>
                        <a:pt x="713" y="446"/>
                      </a:lnTo>
                      <a:lnTo>
                        <a:pt x="713" y="434"/>
                      </a:lnTo>
                      <a:lnTo>
                        <a:pt x="714" y="417"/>
                      </a:lnTo>
                      <a:lnTo>
                        <a:pt x="714" y="397"/>
                      </a:lnTo>
                      <a:lnTo>
                        <a:pt x="714" y="378"/>
                      </a:lnTo>
                      <a:lnTo>
                        <a:pt x="715" y="362"/>
                      </a:lnTo>
                      <a:lnTo>
                        <a:pt x="715" y="355"/>
                      </a:lnTo>
                      <a:lnTo>
                        <a:pt x="716" y="358"/>
                      </a:lnTo>
                      <a:lnTo>
                        <a:pt x="716" y="372"/>
                      </a:lnTo>
                      <a:lnTo>
                        <a:pt x="717" y="395"/>
                      </a:lnTo>
                      <a:lnTo>
                        <a:pt x="717" y="423"/>
                      </a:lnTo>
                      <a:lnTo>
                        <a:pt x="717" y="450"/>
                      </a:lnTo>
                      <a:lnTo>
                        <a:pt x="718" y="471"/>
                      </a:lnTo>
                      <a:lnTo>
                        <a:pt x="718" y="484"/>
                      </a:lnTo>
                      <a:lnTo>
                        <a:pt x="719" y="490"/>
                      </a:lnTo>
                      <a:lnTo>
                        <a:pt x="719" y="491"/>
                      </a:lnTo>
                      <a:lnTo>
                        <a:pt x="719" y="490"/>
                      </a:lnTo>
                      <a:lnTo>
                        <a:pt x="720" y="492"/>
                      </a:lnTo>
                      <a:lnTo>
                        <a:pt x="720" y="500"/>
                      </a:lnTo>
                      <a:lnTo>
                        <a:pt x="721" y="511"/>
                      </a:lnTo>
                      <a:lnTo>
                        <a:pt x="721" y="524"/>
                      </a:lnTo>
                      <a:lnTo>
                        <a:pt x="721" y="532"/>
                      </a:lnTo>
                      <a:lnTo>
                        <a:pt x="722" y="532"/>
                      </a:lnTo>
                      <a:lnTo>
                        <a:pt x="722" y="518"/>
                      </a:lnTo>
                      <a:lnTo>
                        <a:pt x="723" y="491"/>
                      </a:lnTo>
                      <a:lnTo>
                        <a:pt x="723" y="451"/>
                      </a:lnTo>
                      <a:lnTo>
                        <a:pt x="723" y="403"/>
                      </a:lnTo>
                      <a:lnTo>
                        <a:pt x="724" y="350"/>
                      </a:lnTo>
                      <a:lnTo>
                        <a:pt x="724" y="297"/>
                      </a:lnTo>
                      <a:lnTo>
                        <a:pt x="725" y="248"/>
                      </a:lnTo>
                      <a:lnTo>
                        <a:pt x="725" y="207"/>
                      </a:lnTo>
                      <a:lnTo>
                        <a:pt x="725" y="174"/>
                      </a:lnTo>
                      <a:lnTo>
                        <a:pt x="726" y="151"/>
                      </a:lnTo>
                      <a:lnTo>
                        <a:pt x="726" y="139"/>
                      </a:lnTo>
                      <a:lnTo>
                        <a:pt x="727" y="137"/>
                      </a:lnTo>
                      <a:lnTo>
                        <a:pt x="727" y="145"/>
                      </a:lnTo>
                      <a:lnTo>
                        <a:pt x="728" y="160"/>
                      </a:lnTo>
                      <a:lnTo>
                        <a:pt x="728" y="182"/>
                      </a:lnTo>
                      <a:lnTo>
                        <a:pt x="728" y="206"/>
                      </a:lnTo>
                      <a:lnTo>
                        <a:pt x="729" y="231"/>
                      </a:lnTo>
                      <a:lnTo>
                        <a:pt x="729" y="253"/>
                      </a:lnTo>
                      <a:lnTo>
                        <a:pt x="730" y="272"/>
                      </a:lnTo>
                      <a:lnTo>
                        <a:pt x="730" y="287"/>
                      </a:lnTo>
                      <a:lnTo>
                        <a:pt x="730" y="300"/>
                      </a:lnTo>
                      <a:lnTo>
                        <a:pt x="731" y="313"/>
                      </a:lnTo>
                      <a:lnTo>
                        <a:pt x="731" y="325"/>
                      </a:lnTo>
                      <a:lnTo>
                        <a:pt x="732" y="339"/>
                      </a:lnTo>
                      <a:lnTo>
                        <a:pt x="732" y="353"/>
                      </a:lnTo>
                      <a:lnTo>
                        <a:pt x="732" y="369"/>
                      </a:lnTo>
                      <a:lnTo>
                        <a:pt x="733" y="388"/>
                      </a:lnTo>
                      <a:lnTo>
                        <a:pt x="733" y="410"/>
                      </a:lnTo>
                      <a:lnTo>
                        <a:pt x="734" y="435"/>
                      </a:lnTo>
                      <a:lnTo>
                        <a:pt x="734" y="461"/>
                      </a:lnTo>
                      <a:lnTo>
                        <a:pt x="734" y="484"/>
                      </a:lnTo>
                      <a:lnTo>
                        <a:pt x="735" y="503"/>
                      </a:lnTo>
                      <a:lnTo>
                        <a:pt x="735" y="514"/>
                      </a:lnTo>
                      <a:lnTo>
                        <a:pt x="736" y="518"/>
                      </a:lnTo>
                      <a:lnTo>
                        <a:pt x="736" y="516"/>
                      </a:lnTo>
                      <a:lnTo>
                        <a:pt x="736" y="510"/>
                      </a:lnTo>
                      <a:lnTo>
                        <a:pt x="737" y="503"/>
                      </a:lnTo>
                      <a:lnTo>
                        <a:pt x="737" y="494"/>
                      </a:lnTo>
                      <a:lnTo>
                        <a:pt x="738" y="483"/>
                      </a:lnTo>
                      <a:lnTo>
                        <a:pt x="738" y="471"/>
                      </a:lnTo>
                      <a:lnTo>
                        <a:pt x="739" y="457"/>
                      </a:lnTo>
                      <a:lnTo>
                        <a:pt x="739" y="442"/>
                      </a:lnTo>
                      <a:lnTo>
                        <a:pt x="739" y="427"/>
                      </a:lnTo>
                      <a:lnTo>
                        <a:pt x="740" y="415"/>
                      </a:lnTo>
                      <a:lnTo>
                        <a:pt x="740" y="406"/>
                      </a:lnTo>
                      <a:lnTo>
                        <a:pt x="741" y="401"/>
                      </a:lnTo>
                      <a:lnTo>
                        <a:pt x="741" y="398"/>
                      </a:lnTo>
                      <a:lnTo>
                        <a:pt x="741" y="398"/>
                      </a:lnTo>
                      <a:lnTo>
                        <a:pt x="742" y="399"/>
                      </a:lnTo>
                      <a:lnTo>
                        <a:pt x="742" y="398"/>
                      </a:lnTo>
                      <a:lnTo>
                        <a:pt x="743" y="396"/>
                      </a:lnTo>
                      <a:lnTo>
                        <a:pt x="743" y="391"/>
                      </a:lnTo>
                      <a:lnTo>
                        <a:pt x="743" y="384"/>
                      </a:lnTo>
                      <a:lnTo>
                        <a:pt x="744" y="376"/>
                      </a:lnTo>
                      <a:lnTo>
                        <a:pt x="744" y="369"/>
                      </a:lnTo>
                      <a:lnTo>
                        <a:pt x="745" y="365"/>
                      </a:lnTo>
                      <a:lnTo>
                        <a:pt x="745" y="366"/>
                      </a:lnTo>
                      <a:lnTo>
                        <a:pt x="745" y="369"/>
                      </a:lnTo>
                      <a:lnTo>
                        <a:pt x="746" y="373"/>
                      </a:lnTo>
                      <a:lnTo>
                        <a:pt x="746" y="376"/>
                      </a:lnTo>
                      <a:lnTo>
                        <a:pt x="747" y="375"/>
                      </a:lnTo>
                      <a:lnTo>
                        <a:pt x="747" y="368"/>
                      </a:lnTo>
                      <a:lnTo>
                        <a:pt x="747" y="357"/>
                      </a:lnTo>
                      <a:lnTo>
                        <a:pt x="748" y="344"/>
                      </a:lnTo>
                      <a:lnTo>
                        <a:pt x="748" y="332"/>
                      </a:lnTo>
                      <a:lnTo>
                        <a:pt x="749" y="324"/>
                      </a:lnTo>
                      <a:lnTo>
                        <a:pt x="749" y="322"/>
                      </a:lnTo>
                      <a:lnTo>
                        <a:pt x="750" y="325"/>
                      </a:lnTo>
                      <a:lnTo>
                        <a:pt x="750" y="331"/>
                      </a:lnTo>
                      <a:lnTo>
                        <a:pt x="750" y="338"/>
                      </a:lnTo>
                      <a:lnTo>
                        <a:pt x="751" y="346"/>
                      </a:lnTo>
                      <a:lnTo>
                        <a:pt x="751" y="353"/>
                      </a:lnTo>
                      <a:lnTo>
                        <a:pt x="752" y="360"/>
                      </a:lnTo>
                      <a:lnTo>
                        <a:pt x="752" y="369"/>
                      </a:lnTo>
                      <a:lnTo>
                        <a:pt x="752" y="378"/>
                      </a:lnTo>
                      <a:lnTo>
                        <a:pt x="753" y="389"/>
                      </a:lnTo>
                      <a:lnTo>
                        <a:pt x="753" y="398"/>
                      </a:lnTo>
                      <a:lnTo>
                        <a:pt x="754" y="405"/>
                      </a:lnTo>
                      <a:lnTo>
                        <a:pt x="754" y="407"/>
                      </a:lnTo>
                      <a:lnTo>
                        <a:pt x="754" y="405"/>
                      </a:lnTo>
                      <a:lnTo>
                        <a:pt x="755" y="397"/>
                      </a:lnTo>
                      <a:lnTo>
                        <a:pt x="755" y="384"/>
                      </a:lnTo>
                      <a:lnTo>
                        <a:pt x="756" y="369"/>
                      </a:lnTo>
                      <a:lnTo>
                        <a:pt x="756" y="354"/>
                      </a:lnTo>
                      <a:lnTo>
                        <a:pt x="756" y="342"/>
                      </a:lnTo>
                      <a:lnTo>
                        <a:pt x="757" y="336"/>
                      </a:lnTo>
                      <a:lnTo>
                        <a:pt x="757" y="339"/>
                      </a:lnTo>
                      <a:lnTo>
                        <a:pt x="758" y="349"/>
                      </a:lnTo>
                      <a:lnTo>
                        <a:pt x="758" y="366"/>
                      </a:lnTo>
                      <a:lnTo>
                        <a:pt x="758" y="386"/>
                      </a:lnTo>
                      <a:lnTo>
                        <a:pt x="759" y="407"/>
                      </a:lnTo>
                      <a:lnTo>
                        <a:pt x="759" y="425"/>
                      </a:lnTo>
                      <a:lnTo>
                        <a:pt x="760" y="438"/>
                      </a:lnTo>
                      <a:lnTo>
                        <a:pt x="760" y="444"/>
                      </a:lnTo>
                      <a:lnTo>
                        <a:pt x="761" y="445"/>
                      </a:lnTo>
                      <a:lnTo>
                        <a:pt x="761" y="439"/>
                      </a:lnTo>
                      <a:lnTo>
                        <a:pt x="761" y="429"/>
                      </a:lnTo>
                      <a:lnTo>
                        <a:pt x="762" y="418"/>
                      </a:lnTo>
                      <a:lnTo>
                        <a:pt x="762" y="407"/>
                      </a:lnTo>
                      <a:lnTo>
                        <a:pt x="763" y="400"/>
                      </a:lnTo>
                      <a:lnTo>
                        <a:pt x="763" y="398"/>
                      </a:lnTo>
                      <a:lnTo>
                        <a:pt x="763" y="399"/>
                      </a:lnTo>
                      <a:lnTo>
                        <a:pt x="764" y="399"/>
                      </a:lnTo>
                      <a:lnTo>
                        <a:pt x="764" y="395"/>
                      </a:lnTo>
                      <a:lnTo>
                        <a:pt x="765" y="385"/>
                      </a:lnTo>
                      <a:lnTo>
                        <a:pt x="765" y="369"/>
                      </a:lnTo>
                      <a:lnTo>
                        <a:pt x="765" y="351"/>
                      </a:lnTo>
                      <a:lnTo>
                        <a:pt x="766" y="336"/>
                      </a:lnTo>
                      <a:lnTo>
                        <a:pt x="766" y="329"/>
                      </a:lnTo>
                      <a:lnTo>
                        <a:pt x="767" y="331"/>
                      </a:lnTo>
                      <a:lnTo>
                        <a:pt x="767" y="343"/>
                      </a:lnTo>
                      <a:lnTo>
                        <a:pt x="767" y="361"/>
                      </a:lnTo>
                      <a:lnTo>
                        <a:pt x="768" y="379"/>
                      </a:lnTo>
                      <a:lnTo>
                        <a:pt x="768" y="392"/>
                      </a:lnTo>
                      <a:lnTo>
                        <a:pt x="769" y="395"/>
                      </a:lnTo>
                      <a:lnTo>
                        <a:pt x="769" y="386"/>
                      </a:lnTo>
                      <a:lnTo>
                        <a:pt x="770" y="366"/>
                      </a:lnTo>
                      <a:lnTo>
                        <a:pt x="770" y="341"/>
                      </a:lnTo>
                      <a:lnTo>
                        <a:pt x="770" y="316"/>
                      </a:lnTo>
                      <a:lnTo>
                        <a:pt x="771" y="297"/>
                      </a:lnTo>
                      <a:lnTo>
                        <a:pt x="771" y="287"/>
                      </a:lnTo>
                      <a:lnTo>
                        <a:pt x="772" y="287"/>
                      </a:lnTo>
                      <a:lnTo>
                        <a:pt x="772" y="293"/>
                      </a:lnTo>
                      <a:lnTo>
                        <a:pt x="772" y="301"/>
                      </a:lnTo>
                      <a:lnTo>
                        <a:pt x="773" y="307"/>
                      </a:lnTo>
                      <a:lnTo>
                        <a:pt x="773" y="310"/>
                      </a:lnTo>
                      <a:lnTo>
                        <a:pt x="774" y="311"/>
                      </a:lnTo>
                      <a:lnTo>
                        <a:pt x="774" y="313"/>
                      </a:lnTo>
                      <a:lnTo>
                        <a:pt x="774" y="317"/>
                      </a:lnTo>
                      <a:lnTo>
                        <a:pt x="775" y="325"/>
                      </a:lnTo>
                      <a:lnTo>
                        <a:pt x="775" y="337"/>
                      </a:lnTo>
                      <a:lnTo>
                        <a:pt x="776" y="351"/>
                      </a:lnTo>
                      <a:lnTo>
                        <a:pt x="776" y="365"/>
                      </a:lnTo>
                      <a:lnTo>
                        <a:pt x="776" y="377"/>
                      </a:lnTo>
                      <a:lnTo>
                        <a:pt x="777" y="384"/>
                      </a:lnTo>
                      <a:lnTo>
                        <a:pt x="777" y="384"/>
                      </a:lnTo>
                      <a:lnTo>
                        <a:pt x="778" y="378"/>
                      </a:lnTo>
                      <a:lnTo>
                        <a:pt x="778" y="366"/>
                      </a:lnTo>
                      <a:lnTo>
                        <a:pt x="778" y="350"/>
                      </a:lnTo>
                      <a:lnTo>
                        <a:pt x="779" y="333"/>
                      </a:lnTo>
                      <a:lnTo>
                        <a:pt x="779" y="319"/>
                      </a:lnTo>
                      <a:lnTo>
                        <a:pt x="780" y="309"/>
                      </a:lnTo>
                      <a:lnTo>
                        <a:pt x="780" y="302"/>
                      </a:lnTo>
                      <a:lnTo>
                        <a:pt x="781" y="298"/>
                      </a:lnTo>
                      <a:lnTo>
                        <a:pt x="781" y="294"/>
                      </a:lnTo>
                      <a:lnTo>
                        <a:pt x="781" y="289"/>
                      </a:lnTo>
                      <a:lnTo>
                        <a:pt x="782" y="284"/>
                      </a:lnTo>
                      <a:lnTo>
                        <a:pt x="782" y="280"/>
                      </a:lnTo>
                      <a:lnTo>
                        <a:pt x="783" y="282"/>
                      </a:lnTo>
                      <a:lnTo>
                        <a:pt x="783" y="293"/>
                      </a:lnTo>
                      <a:lnTo>
                        <a:pt x="783" y="313"/>
                      </a:lnTo>
                      <a:lnTo>
                        <a:pt x="784" y="344"/>
                      </a:lnTo>
                      <a:lnTo>
                        <a:pt x="784" y="379"/>
                      </a:lnTo>
                      <a:lnTo>
                        <a:pt x="785" y="415"/>
                      </a:lnTo>
                      <a:lnTo>
                        <a:pt x="785" y="446"/>
                      </a:lnTo>
                      <a:lnTo>
                        <a:pt x="785" y="469"/>
                      </a:lnTo>
                      <a:lnTo>
                        <a:pt x="786" y="483"/>
                      </a:lnTo>
                      <a:lnTo>
                        <a:pt x="786" y="488"/>
                      </a:lnTo>
                      <a:lnTo>
                        <a:pt x="787" y="485"/>
                      </a:lnTo>
                      <a:lnTo>
                        <a:pt x="787" y="476"/>
                      </a:lnTo>
                      <a:lnTo>
                        <a:pt x="787" y="463"/>
                      </a:lnTo>
                      <a:lnTo>
                        <a:pt x="788" y="449"/>
                      </a:lnTo>
                      <a:lnTo>
                        <a:pt x="788" y="438"/>
                      </a:lnTo>
                      <a:lnTo>
                        <a:pt x="789" y="430"/>
                      </a:lnTo>
                      <a:lnTo>
                        <a:pt x="789" y="428"/>
                      </a:lnTo>
                      <a:lnTo>
                        <a:pt x="789" y="428"/>
                      </a:lnTo>
                      <a:lnTo>
                        <a:pt x="790" y="430"/>
                      </a:lnTo>
                      <a:lnTo>
                        <a:pt x="790" y="429"/>
                      </a:lnTo>
                      <a:lnTo>
                        <a:pt x="791" y="426"/>
                      </a:lnTo>
                      <a:lnTo>
                        <a:pt x="791" y="421"/>
                      </a:lnTo>
                      <a:lnTo>
                        <a:pt x="792" y="414"/>
                      </a:lnTo>
                      <a:lnTo>
                        <a:pt x="792" y="406"/>
                      </a:lnTo>
                      <a:lnTo>
                        <a:pt x="792" y="401"/>
                      </a:lnTo>
                      <a:lnTo>
                        <a:pt x="793" y="402"/>
                      </a:lnTo>
                      <a:lnTo>
                        <a:pt x="793" y="412"/>
                      </a:lnTo>
                      <a:lnTo>
                        <a:pt x="794" y="432"/>
                      </a:lnTo>
                      <a:lnTo>
                        <a:pt x="794" y="463"/>
                      </a:lnTo>
                      <a:lnTo>
                        <a:pt x="794" y="503"/>
                      </a:lnTo>
                      <a:lnTo>
                        <a:pt x="795" y="546"/>
                      </a:lnTo>
                      <a:lnTo>
                        <a:pt x="795" y="584"/>
                      </a:lnTo>
                      <a:lnTo>
                        <a:pt x="796" y="608"/>
                      </a:lnTo>
                      <a:lnTo>
                        <a:pt x="796" y="613"/>
                      </a:lnTo>
                      <a:lnTo>
                        <a:pt x="796" y="595"/>
                      </a:lnTo>
                      <a:lnTo>
                        <a:pt x="797" y="560"/>
                      </a:lnTo>
                      <a:lnTo>
                        <a:pt x="797" y="512"/>
                      </a:lnTo>
                      <a:lnTo>
                        <a:pt x="798" y="462"/>
                      </a:lnTo>
                      <a:lnTo>
                        <a:pt x="798" y="419"/>
                      </a:lnTo>
                      <a:lnTo>
                        <a:pt x="798" y="388"/>
                      </a:lnTo>
                      <a:lnTo>
                        <a:pt x="799" y="372"/>
                      </a:lnTo>
                      <a:lnTo>
                        <a:pt x="799" y="371"/>
                      </a:lnTo>
                      <a:lnTo>
                        <a:pt x="800" y="379"/>
                      </a:lnTo>
                      <a:lnTo>
                        <a:pt x="800" y="390"/>
                      </a:lnTo>
                      <a:lnTo>
                        <a:pt x="800" y="398"/>
                      </a:lnTo>
                      <a:lnTo>
                        <a:pt x="801" y="399"/>
                      </a:lnTo>
                      <a:lnTo>
                        <a:pt x="801" y="391"/>
                      </a:lnTo>
                      <a:lnTo>
                        <a:pt x="802" y="375"/>
                      </a:lnTo>
                      <a:lnTo>
                        <a:pt x="802" y="355"/>
                      </a:lnTo>
                      <a:lnTo>
                        <a:pt x="803" y="336"/>
                      </a:lnTo>
                      <a:lnTo>
                        <a:pt x="803" y="321"/>
                      </a:lnTo>
                      <a:lnTo>
                        <a:pt x="803" y="312"/>
                      </a:lnTo>
                      <a:lnTo>
                        <a:pt x="804" y="312"/>
                      </a:lnTo>
                      <a:lnTo>
                        <a:pt x="804" y="318"/>
                      </a:lnTo>
                      <a:lnTo>
                        <a:pt x="805" y="329"/>
                      </a:lnTo>
                      <a:lnTo>
                        <a:pt x="805" y="340"/>
                      </a:lnTo>
                      <a:lnTo>
                        <a:pt x="805" y="350"/>
                      </a:lnTo>
                      <a:lnTo>
                        <a:pt x="806" y="356"/>
                      </a:lnTo>
                      <a:lnTo>
                        <a:pt x="806" y="358"/>
                      </a:lnTo>
                      <a:lnTo>
                        <a:pt x="807" y="357"/>
                      </a:lnTo>
                      <a:lnTo>
                        <a:pt x="807" y="355"/>
                      </a:lnTo>
                      <a:lnTo>
                        <a:pt x="807" y="352"/>
                      </a:lnTo>
                      <a:lnTo>
                        <a:pt x="808" y="350"/>
                      </a:lnTo>
                      <a:lnTo>
                        <a:pt x="808" y="345"/>
                      </a:lnTo>
                      <a:lnTo>
                        <a:pt x="809" y="338"/>
                      </a:lnTo>
                      <a:lnTo>
                        <a:pt x="809" y="328"/>
                      </a:lnTo>
                      <a:lnTo>
                        <a:pt x="809" y="316"/>
                      </a:lnTo>
                      <a:lnTo>
                        <a:pt x="810" y="305"/>
                      </a:lnTo>
                      <a:lnTo>
                        <a:pt x="810" y="297"/>
                      </a:lnTo>
                      <a:lnTo>
                        <a:pt x="811" y="295"/>
                      </a:lnTo>
                      <a:lnTo>
                        <a:pt x="811" y="301"/>
                      </a:lnTo>
                      <a:lnTo>
                        <a:pt x="811" y="312"/>
                      </a:lnTo>
                      <a:lnTo>
                        <a:pt x="812" y="328"/>
                      </a:lnTo>
                      <a:lnTo>
                        <a:pt x="812" y="346"/>
                      </a:lnTo>
                      <a:lnTo>
                        <a:pt x="813" y="361"/>
                      </a:lnTo>
                      <a:lnTo>
                        <a:pt x="813" y="373"/>
                      </a:lnTo>
                      <a:lnTo>
                        <a:pt x="814" y="377"/>
                      </a:lnTo>
                      <a:lnTo>
                        <a:pt x="814" y="373"/>
                      </a:lnTo>
                      <a:lnTo>
                        <a:pt x="814" y="359"/>
                      </a:lnTo>
                      <a:lnTo>
                        <a:pt x="815" y="338"/>
                      </a:lnTo>
                      <a:lnTo>
                        <a:pt x="815" y="314"/>
                      </a:lnTo>
                      <a:lnTo>
                        <a:pt x="816" y="291"/>
                      </a:lnTo>
                      <a:lnTo>
                        <a:pt x="816" y="273"/>
                      </a:lnTo>
                      <a:lnTo>
                        <a:pt x="816" y="266"/>
                      </a:lnTo>
                      <a:lnTo>
                        <a:pt x="817" y="270"/>
                      </a:lnTo>
                      <a:lnTo>
                        <a:pt x="817" y="287"/>
                      </a:lnTo>
                      <a:lnTo>
                        <a:pt x="818" y="312"/>
                      </a:lnTo>
                      <a:lnTo>
                        <a:pt x="818" y="343"/>
                      </a:lnTo>
                      <a:lnTo>
                        <a:pt x="818" y="374"/>
                      </a:lnTo>
                      <a:lnTo>
                        <a:pt x="819" y="398"/>
                      </a:lnTo>
                      <a:lnTo>
                        <a:pt x="819" y="414"/>
                      </a:lnTo>
                      <a:lnTo>
                        <a:pt x="820" y="420"/>
                      </a:lnTo>
                      <a:lnTo>
                        <a:pt x="820" y="416"/>
                      </a:lnTo>
                      <a:lnTo>
                        <a:pt x="820" y="401"/>
                      </a:lnTo>
                      <a:lnTo>
                        <a:pt x="821" y="379"/>
                      </a:lnTo>
                      <a:lnTo>
                        <a:pt x="821" y="350"/>
                      </a:lnTo>
                      <a:lnTo>
                        <a:pt x="822" y="316"/>
                      </a:lnTo>
                      <a:lnTo>
                        <a:pt x="822" y="282"/>
                      </a:lnTo>
                      <a:lnTo>
                        <a:pt x="822" y="250"/>
                      </a:lnTo>
                      <a:lnTo>
                        <a:pt x="823" y="225"/>
                      </a:lnTo>
                      <a:lnTo>
                        <a:pt x="823" y="210"/>
                      </a:lnTo>
                      <a:lnTo>
                        <a:pt x="824" y="205"/>
                      </a:lnTo>
                      <a:lnTo>
                        <a:pt x="824" y="210"/>
                      </a:lnTo>
                      <a:lnTo>
                        <a:pt x="825" y="225"/>
                      </a:lnTo>
                      <a:lnTo>
                        <a:pt x="825" y="246"/>
                      </a:lnTo>
                      <a:lnTo>
                        <a:pt x="825" y="270"/>
                      </a:lnTo>
                      <a:lnTo>
                        <a:pt x="826" y="291"/>
                      </a:lnTo>
                      <a:lnTo>
                        <a:pt x="826" y="306"/>
                      </a:lnTo>
                      <a:lnTo>
                        <a:pt x="827" y="312"/>
                      </a:lnTo>
                      <a:lnTo>
                        <a:pt x="827" y="306"/>
                      </a:lnTo>
                      <a:lnTo>
                        <a:pt x="827" y="291"/>
                      </a:lnTo>
                      <a:lnTo>
                        <a:pt x="828" y="266"/>
                      </a:lnTo>
                      <a:lnTo>
                        <a:pt x="828" y="236"/>
                      </a:lnTo>
                      <a:lnTo>
                        <a:pt x="829" y="206"/>
                      </a:lnTo>
                      <a:lnTo>
                        <a:pt x="829" y="179"/>
                      </a:lnTo>
                      <a:lnTo>
                        <a:pt x="829" y="159"/>
                      </a:lnTo>
                      <a:lnTo>
                        <a:pt x="830" y="147"/>
                      </a:lnTo>
                      <a:lnTo>
                        <a:pt x="830" y="140"/>
                      </a:lnTo>
                      <a:lnTo>
                        <a:pt x="831" y="138"/>
                      </a:lnTo>
                      <a:lnTo>
                        <a:pt x="831" y="139"/>
                      </a:lnTo>
                      <a:lnTo>
                        <a:pt x="831" y="140"/>
                      </a:lnTo>
                      <a:lnTo>
                        <a:pt x="832" y="143"/>
                      </a:lnTo>
                      <a:lnTo>
                        <a:pt x="832" y="147"/>
                      </a:lnTo>
                      <a:lnTo>
                        <a:pt x="833" y="155"/>
                      </a:lnTo>
                      <a:lnTo>
                        <a:pt x="833" y="168"/>
                      </a:lnTo>
                      <a:lnTo>
                        <a:pt x="834" y="186"/>
                      </a:lnTo>
                      <a:lnTo>
                        <a:pt x="834" y="209"/>
                      </a:lnTo>
                      <a:lnTo>
                        <a:pt x="834" y="235"/>
                      </a:lnTo>
                      <a:lnTo>
                        <a:pt x="835" y="262"/>
                      </a:lnTo>
                      <a:lnTo>
                        <a:pt x="835" y="287"/>
                      </a:lnTo>
                      <a:lnTo>
                        <a:pt x="836" y="310"/>
                      </a:lnTo>
                      <a:lnTo>
                        <a:pt x="836" y="327"/>
                      </a:lnTo>
                      <a:lnTo>
                        <a:pt x="836" y="336"/>
                      </a:lnTo>
                      <a:lnTo>
                        <a:pt x="837" y="334"/>
                      </a:lnTo>
                      <a:lnTo>
                        <a:pt x="837" y="320"/>
                      </a:lnTo>
                      <a:lnTo>
                        <a:pt x="838" y="294"/>
                      </a:lnTo>
                      <a:lnTo>
                        <a:pt x="838" y="260"/>
                      </a:lnTo>
                      <a:lnTo>
                        <a:pt x="838" y="223"/>
                      </a:lnTo>
                      <a:lnTo>
                        <a:pt x="839" y="189"/>
                      </a:lnTo>
                      <a:lnTo>
                        <a:pt x="839" y="163"/>
                      </a:lnTo>
                      <a:lnTo>
                        <a:pt x="840" y="150"/>
                      </a:lnTo>
                      <a:lnTo>
                        <a:pt x="840" y="150"/>
                      </a:lnTo>
                      <a:lnTo>
                        <a:pt x="840" y="162"/>
                      </a:lnTo>
                      <a:lnTo>
                        <a:pt x="841" y="183"/>
                      </a:lnTo>
                      <a:lnTo>
                        <a:pt x="841" y="207"/>
                      </a:lnTo>
                      <a:lnTo>
                        <a:pt x="842" y="229"/>
                      </a:lnTo>
                      <a:lnTo>
                        <a:pt x="842" y="247"/>
                      </a:lnTo>
                      <a:lnTo>
                        <a:pt x="842" y="259"/>
                      </a:lnTo>
                      <a:lnTo>
                        <a:pt x="843" y="268"/>
                      </a:lnTo>
                      <a:lnTo>
                        <a:pt x="843" y="276"/>
                      </a:lnTo>
                      <a:lnTo>
                        <a:pt x="844" y="285"/>
                      </a:lnTo>
                      <a:lnTo>
                        <a:pt x="844" y="298"/>
                      </a:lnTo>
                      <a:lnTo>
                        <a:pt x="845" y="314"/>
                      </a:lnTo>
                      <a:lnTo>
                        <a:pt x="845" y="330"/>
                      </a:lnTo>
                      <a:lnTo>
                        <a:pt x="845" y="340"/>
                      </a:lnTo>
                      <a:lnTo>
                        <a:pt x="846" y="343"/>
                      </a:lnTo>
                      <a:lnTo>
                        <a:pt x="846" y="334"/>
                      </a:lnTo>
                      <a:lnTo>
                        <a:pt x="847" y="313"/>
                      </a:lnTo>
                      <a:lnTo>
                        <a:pt x="847" y="284"/>
                      </a:lnTo>
                      <a:lnTo>
                        <a:pt x="847" y="250"/>
                      </a:lnTo>
                      <a:lnTo>
                        <a:pt x="848" y="215"/>
                      </a:lnTo>
                      <a:lnTo>
                        <a:pt x="848" y="183"/>
                      </a:lnTo>
                      <a:lnTo>
                        <a:pt x="849" y="158"/>
                      </a:lnTo>
                      <a:lnTo>
                        <a:pt x="849" y="140"/>
                      </a:lnTo>
                      <a:lnTo>
                        <a:pt x="849" y="131"/>
                      </a:lnTo>
                      <a:lnTo>
                        <a:pt x="850" y="130"/>
                      </a:lnTo>
                      <a:lnTo>
                        <a:pt x="850" y="138"/>
                      </a:lnTo>
                      <a:lnTo>
                        <a:pt x="851" y="156"/>
                      </a:lnTo>
                      <a:lnTo>
                        <a:pt x="851" y="182"/>
                      </a:lnTo>
                      <a:lnTo>
                        <a:pt x="851" y="212"/>
                      </a:lnTo>
                      <a:lnTo>
                        <a:pt x="852" y="243"/>
                      </a:lnTo>
                      <a:lnTo>
                        <a:pt x="852" y="270"/>
                      </a:lnTo>
                      <a:lnTo>
                        <a:pt x="853" y="291"/>
                      </a:lnTo>
                      <a:lnTo>
                        <a:pt x="853" y="306"/>
                      </a:lnTo>
                      <a:lnTo>
                        <a:pt x="853" y="315"/>
                      </a:lnTo>
                      <a:lnTo>
                        <a:pt x="854" y="322"/>
                      </a:lnTo>
                      <a:lnTo>
                        <a:pt x="854" y="328"/>
                      </a:lnTo>
                      <a:lnTo>
                        <a:pt x="855" y="336"/>
                      </a:lnTo>
                      <a:lnTo>
                        <a:pt x="855" y="344"/>
                      </a:lnTo>
                      <a:lnTo>
                        <a:pt x="856" y="353"/>
                      </a:lnTo>
                      <a:lnTo>
                        <a:pt x="856" y="363"/>
                      </a:lnTo>
                      <a:lnTo>
                        <a:pt x="856" y="374"/>
                      </a:lnTo>
                      <a:lnTo>
                        <a:pt x="857" y="386"/>
                      </a:lnTo>
                      <a:lnTo>
                        <a:pt x="857" y="399"/>
                      </a:lnTo>
                      <a:lnTo>
                        <a:pt x="858" y="411"/>
                      </a:lnTo>
                      <a:lnTo>
                        <a:pt x="858" y="420"/>
                      </a:lnTo>
                      <a:lnTo>
                        <a:pt x="858" y="422"/>
                      </a:lnTo>
                      <a:lnTo>
                        <a:pt x="859" y="413"/>
                      </a:lnTo>
                      <a:lnTo>
                        <a:pt x="859" y="391"/>
                      </a:lnTo>
                      <a:lnTo>
                        <a:pt x="860" y="355"/>
                      </a:lnTo>
                      <a:lnTo>
                        <a:pt x="860" y="310"/>
                      </a:lnTo>
                      <a:lnTo>
                        <a:pt x="860" y="261"/>
                      </a:lnTo>
                      <a:lnTo>
                        <a:pt x="861" y="213"/>
                      </a:lnTo>
                      <a:lnTo>
                        <a:pt x="861" y="172"/>
                      </a:lnTo>
                      <a:lnTo>
                        <a:pt x="862" y="142"/>
                      </a:lnTo>
                      <a:lnTo>
                        <a:pt x="862" y="124"/>
                      </a:lnTo>
                      <a:lnTo>
                        <a:pt x="862" y="117"/>
                      </a:lnTo>
                      <a:lnTo>
                        <a:pt x="863" y="120"/>
                      </a:lnTo>
                      <a:lnTo>
                        <a:pt x="863" y="132"/>
                      </a:lnTo>
                      <a:lnTo>
                        <a:pt x="864" y="149"/>
                      </a:lnTo>
                      <a:lnTo>
                        <a:pt x="864" y="168"/>
                      </a:lnTo>
                      <a:lnTo>
                        <a:pt x="864" y="188"/>
                      </a:lnTo>
                      <a:lnTo>
                        <a:pt x="865" y="208"/>
                      </a:lnTo>
                      <a:lnTo>
                        <a:pt x="865" y="226"/>
                      </a:lnTo>
                      <a:lnTo>
                        <a:pt x="866" y="244"/>
                      </a:lnTo>
                      <a:lnTo>
                        <a:pt x="866" y="262"/>
                      </a:lnTo>
                      <a:lnTo>
                        <a:pt x="867" y="280"/>
                      </a:lnTo>
                      <a:lnTo>
                        <a:pt x="867" y="295"/>
                      </a:lnTo>
                      <a:lnTo>
                        <a:pt x="867" y="305"/>
                      </a:lnTo>
                      <a:lnTo>
                        <a:pt x="868" y="308"/>
                      </a:lnTo>
                      <a:lnTo>
                        <a:pt x="868" y="301"/>
                      </a:lnTo>
                      <a:lnTo>
                        <a:pt x="869" y="285"/>
                      </a:lnTo>
                      <a:lnTo>
                        <a:pt x="869" y="264"/>
                      </a:lnTo>
                      <a:lnTo>
                        <a:pt x="869" y="239"/>
                      </a:lnTo>
                      <a:lnTo>
                        <a:pt x="870" y="216"/>
                      </a:lnTo>
                      <a:lnTo>
                        <a:pt x="870" y="197"/>
                      </a:lnTo>
                      <a:lnTo>
                        <a:pt x="871" y="185"/>
                      </a:lnTo>
                      <a:lnTo>
                        <a:pt x="871" y="182"/>
                      </a:lnTo>
                      <a:lnTo>
                        <a:pt x="871" y="186"/>
                      </a:lnTo>
                      <a:lnTo>
                        <a:pt x="872" y="196"/>
                      </a:lnTo>
                      <a:lnTo>
                        <a:pt x="872" y="209"/>
                      </a:lnTo>
                      <a:lnTo>
                        <a:pt x="873" y="221"/>
                      </a:lnTo>
                      <a:lnTo>
                        <a:pt x="873" y="233"/>
                      </a:lnTo>
                      <a:lnTo>
                        <a:pt x="873" y="244"/>
                      </a:lnTo>
                      <a:lnTo>
                        <a:pt x="874" y="255"/>
                      </a:lnTo>
                      <a:lnTo>
                        <a:pt x="874" y="266"/>
                      </a:lnTo>
                      <a:lnTo>
                        <a:pt x="875" y="276"/>
                      </a:lnTo>
                      <a:lnTo>
                        <a:pt x="875" y="285"/>
                      </a:lnTo>
                      <a:lnTo>
                        <a:pt x="875" y="293"/>
                      </a:lnTo>
                      <a:lnTo>
                        <a:pt x="876" y="300"/>
                      </a:lnTo>
                      <a:lnTo>
                        <a:pt x="876" y="305"/>
                      </a:lnTo>
                      <a:lnTo>
                        <a:pt x="877" y="305"/>
                      </a:lnTo>
                      <a:lnTo>
                        <a:pt x="877" y="299"/>
                      </a:lnTo>
                      <a:lnTo>
                        <a:pt x="878" y="287"/>
                      </a:lnTo>
                      <a:lnTo>
                        <a:pt x="878" y="269"/>
                      </a:lnTo>
                      <a:lnTo>
                        <a:pt x="878" y="249"/>
                      </a:lnTo>
                      <a:lnTo>
                        <a:pt x="879" y="231"/>
                      </a:lnTo>
                      <a:lnTo>
                        <a:pt x="879" y="220"/>
                      </a:lnTo>
                      <a:lnTo>
                        <a:pt x="880" y="216"/>
                      </a:lnTo>
                      <a:lnTo>
                        <a:pt x="880" y="219"/>
                      </a:lnTo>
                      <a:lnTo>
                        <a:pt x="880" y="225"/>
                      </a:lnTo>
                      <a:lnTo>
                        <a:pt x="881" y="232"/>
                      </a:lnTo>
                      <a:lnTo>
                        <a:pt x="881" y="236"/>
                      </a:lnTo>
                      <a:lnTo>
                        <a:pt x="882" y="235"/>
                      </a:lnTo>
                      <a:lnTo>
                        <a:pt x="882" y="228"/>
                      </a:lnTo>
                      <a:lnTo>
                        <a:pt x="882" y="216"/>
                      </a:lnTo>
                      <a:lnTo>
                        <a:pt x="883" y="202"/>
                      </a:lnTo>
                      <a:lnTo>
                        <a:pt x="883" y="189"/>
                      </a:lnTo>
                      <a:lnTo>
                        <a:pt x="884" y="182"/>
                      </a:lnTo>
                      <a:lnTo>
                        <a:pt x="884" y="184"/>
                      </a:lnTo>
                      <a:lnTo>
                        <a:pt x="884" y="198"/>
                      </a:lnTo>
                      <a:lnTo>
                        <a:pt x="885" y="222"/>
                      </a:lnTo>
                      <a:lnTo>
                        <a:pt x="885" y="253"/>
                      </a:lnTo>
                      <a:lnTo>
                        <a:pt x="886" y="285"/>
                      </a:lnTo>
                      <a:lnTo>
                        <a:pt x="886" y="313"/>
                      </a:lnTo>
                      <a:lnTo>
                        <a:pt x="886" y="334"/>
                      </a:lnTo>
                      <a:lnTo>
                        <a:pt x="887" y="347"/>
                      </a:lnTo>
                      <a:lnTo>
                        <a:pt x="887" y="355"/>
                      </a:lnTo>
                      <a:lnTo>
                        <a:pt x="888" y="359"/>
                      </a:lnTo>
                      <a:lnTo>
                        <a:pt x="888" y="364"/>
                      </a:lnTo>
                      <a:lnTo>
                        <a:pt x="889" y="372"/>
                      </a:lnTo>
                      <a:lnTo>
                        <a:pt x="889" y="381"/>
                      </a:lnTo>
                      <a:lnTo>
                        <a:pt x="889" y="391"/>
                      </a:lnTo>
                      <a:lnTo>
                        <a:pt x="890" y="399"/>
                      </a:lnTo>
                      <a:lnTo>
                        <a:pt x="890" y="402"/>
                      </a:lnTo>
                      <a:lnTo>
                        <a:pt x="891" y="397"/>
                      </a:lnTo>
                      <a:lnTo>
                        <a:pt x="891" y="384"/>
                      </a:lnTo>
                      <a:lnTo>
                        <a:pt x="891" y="360"/>
                      </a:lnTo>
                      <a:lnTo>
                        <a:pt x="892" y="329"/>
                      </a:lnTo>
                      <a:lnTo>
                        <a:pt x="892" y="295"/>
                      </a:lnTo>
                      <a:lnTo>
                        <a:pt x="893" y="263"/>
                      </a:lnTo>
                      <a:lnTo>
                        <a:pt x="893" y="238"/>
                      </a:lnTo>
                      <a:lnTo>
                        <a:pt x="893" y="223"/>
                      </a:lnTo>
                      <a:lnTo>
                        <a:pt x="894" y="217"/>
                      </a:lnTo>
                      <a:lnTo>
                        <a:pt x="894" y="218"/>
                      </a:lnTo>
                      <a:lnTo>
                        <a:pt x="895" y="221"/>
                      </a:lnTo>
                      <a:lnTo>
                        <a:pt x="895" y="221"/>
                      </a:lnTo>
                      <a:lnTo>
                        <a:pt x="895" y="217"/>
                      </a:lnTo>
                      <a:lnTo>
                        <a:pt x="896" y="207"/>
                      </a:lnTo>
                      <a:lnTo>
                        <a:pt x="896" y="194"/>
                      </a:lnTo>
                      <a:lnTo>
                        <a:pt x="897" y="180"/>
                      </a:lnTo>
                      <a:lnTo>
                        <a:pt x="897" y="171"/>
                      </a:lnTo>
                      <a:lnTo>
                        <a:pt x="897" y="169"/>
                      </a:lnTo>
                      <a:lnTo>
                        <a:pt x="898" y="176"/>
                      </a:lnTo>
                      <a:lnTo>
                        <a:pt x="898" y="193"/>
                      </a:lnTo>
                      <a:lnTo>
                        <a:pt x="899" y="217"/>
                      </a:lnTo>
                      <a:lnTo>
                        <a:pt x="899" y="246"/>
                      </a:lnTo>
                      <a:lnTo>
                        <a:pt x="900" y="275"/>
                      </a:lnTo>
                      <a:lnTo>
                        <a:pt x="900" y="302"/>
                      </a:lnTo>
                      <a:lnTo>
                        <a:pt x="900" y="322"/>
                      </a:lnTo>
                      <a:lnTo>
                        <a:pt x="901" y="336"/>
                      </a:lnTo>
                      <a:lnTo>
                        <a:pt x="901" y="343"/>
                      </a:lnTo>
                      <a:lnTo>
                        <a:pt x="902" y="346"/>
                      </a:lnTo>
                      <a:lnTo>
                        <a:pt x="902" y="347"/>
                      </a:lnTo>
                      <a:lnTo>
                        <a:pt x="902" y="346"/>
                      </a:lnTo>
                      <a:lnTo>
                        <a:pt x="903" y="344"/>
                      </a:lnTo>
                      <a:lnTo>
                        <a:pt x="903" y="341"/>
                      </a:lnTo>
                      <a:lnTo>
                        <a:pt x="904" y="336"/>
                      </a:lnTo>
                      <a:lnTo>
                        <a:pt x="904" y="329"/>
                      </a:lnTo>
                      <a:lnTo>
                        <a:pt x="904" y="319"/>
                      </a:lnTo>
                      <a:lnTo>
                        <a:pt x="905" y="308"/>
                      </a:lnTo>
                      <a:lnTo>
                        <a:pt x="905" y="299"/>
                      </a:lnTo>
                      <a:lnTo>
                        <a:pt x="906" y="295"/>
                      </a:lnTo>
                      <a:lnTo>
                        <a:pt x="906" y="298"/>
                      </a:lnTo>
                      <a:lnTo>
                        <a:pt x="906" y="307"/>
                      </a:lnTo>
                      <a:lnTo>
                        <a:pt x="907" y="321"/>
                      </a:lnTo>
                      <a:lnTo>
                        <a:pt x="907" y="336"/>
                      </a:lnTo>
                      <a:lnTo>
                        <a:pt x="908" y="351"/>
                      </a:lnTo>
                      <a:lnTo>
                        <a:pt x="908" y="361"/>
                      </a:lnTo>
                      <a:lnTo>
                        <a:pt x="909" y="367"/>
                      </a:lnTo>
                      <a:lnTo>
                        <a:pt x="909" y="368"/>
                      </a:lnTo>
                      <a:lnTo>
                        <a:pt x="909" y="366"/>
                      </a:lnTo>
                      <a:lnTo>
                        <a:pt x="910" y="361"/>
                      </a:lnTo>
                      <a:lnTo>
                        <a:pt x="910" y="355"/>
                      </a:lnTo>
                      <a:lnTo>
                        <a:pt x="911" y="347"/>
                      </a:lnTo>
                      <a:lnTo>
                        <a:pt x="911" y="338"/>
                      </a:lnTo>
                      <a:lnTo>
                        <a:pt x="911" y="328"/>
                      </a:lnTo>
                      <a:lnTo>
                        <a:pt x="912" y="320"/>
                      </a:lnTo>
                      <a:lnTo>
                        <a:pt x="912" y="314"/>
                      </a:lnTo>
                      <a:lnTo>
                        <a:pt x="913" y="314"/>
                      </a:lnTo>
                      <a:lnTo>
                        <a:pt x="913" y="322"/>
                      </a:lnTo>
                      <a:lnTo>
                        <a:pt x="913" y="336"/>
                      </a:lnTo>
                      <a:lnTo>
                        <a:pt x="914" y="354"/>
                      </a:lnTo>
                      <a:lnTo>
                        <a:pt x="914" y="370"/>
                      </a:lnTo>
                      <a:lnTo>
                        <a:pt x="915" y="379"/>
                      </a:lnTo>
                      <a:lnTo>
                        <a:pt x="915" y="377"/>
                      </a:lnTo>
                      <a:lnTo>
                        <a:pt x="915" y="363"/>
                      </a:lnTo>
                      <a:lnTo>
                        <a:pt x="916" y="338"/>
                      </a:lnTo>
                      <a:lnTo>
                        <a:pt x="916" y="307"/>
                      </a:lnTo>
                      <a:lnTo>
                        <a:pt x="917" y="274"/>
                      </a:lnTo>
                      <a:lnTo>
                        <a:pt x="917" y="245"/>
                      </a:lnTo>
                      <a:lnTo>
                        <a:pt x="917" y="223"/>
                      </a:lnTo>
                      <a:lnTo>
                        <a:pt x="918" y="208"/>
                      </a:lnTo>
                      <a:lnTo>
                        <a:pt x="918" y="201"/>
                      </a:lnTo>
                      <a:lnTo>
                        <a:pt x="919" y="200"/>
                      </a:lnTo>
                      <a:lnTo>
                        <a:pt x="919" y="200"/>
                      </a:lnTo>
                      <a:lnTo>
                        <a:pt x="920" y="200"/>
                      </a:lnTo>
                      <a:lnTo>
                        <a:pt x="920" y="198"/>
                      </a:lnTo>
                      <a:lnTo>
                        <a:pt x="920" y="193"/>
                      </a:lnTo>
                      <a:lnTo>
                        <a:pt x="921" y="189"/>
                      </a:lnTo>
                      <a:lnTo>
                        <a:pt x="921" y="189"/>
                      </a:lnTo>
                      <a:lnTo>
                        <a:pt x="922" y="197"/>
                      </a:lnTo>
                      <a:lnTo>
                        <a:pt x="922" y="216"/>
                      </a:lnTo>
                      <a:lnTo>
                        <a:pt x="922" y="244"/>
                      </a:lnTo>
                      <a:lnTo>
                        <a:pt x="923" y="281"/>
                      </a:lnTo>
                      <a:lnTo>
                        <a:pt x="923" y="323"/>
                      </a:lnTo>
                      <a:lnTo>
                        <a:pt x="924" y="364"/>
                      </a:lnTo>
                      <a:lnTo>
                        <a:pt x="924" y="402"/>
                      </a:lnTo>
                      <a:lnTo>
                        <a:pt x="924" y="434"/>
                      </a:lnTo>
                      <a:lnTo>
                        <a:pt x="925" y="460"/>
                      </a:lnTo>
                      <a:lnTo>
                        <a:pt x="925" y="479"/>
                      </a:lnTo>
                      <a:lnTo>
                        <a:pt x="926" y="491"/>
                      </a:lnTo>
                      <a:lnTo>
                        <a:pt x="926" y="497"/>
                      </a:lnTo>
                      <a:lnTo>
                        <a:pt x="926" y="496"/>
                      </a:lnTo>
                      <a:lnTo>
                        <a:pt x="927" y="486"/>
                      </a:lnTo>
                      <a:lnTo>
                        <a:pt x="927" y="467"/>
                      </a:lnTo>
                      <a:lnTo>
                        <a:pt x="928" y="439"/>
                      </a:lnTo>
                      <a:lnTo>
                        <a:pt x="928" y="404"/>
                      </a:lnTo>
                      <a:lnTo>
                        <a:pt x="928" y="363"/>
                      </a:lnTo>
                      <a:lnTo>
                        <a:pt x="929" y="320"/>
                      </a:lnTo>
                      <a:lnTo>
                        <a:pt x="929" y="275"/>
                      </a:lnTo>
                      <a:lnTo>
                        <a:pt x="930" y="232"/>
                      </a:lnTo>
                      <a:lnTo>
                        <a:pt x="930" y="192"/>
                      </a:lnTo>
                      <a:lnTo>
                        <a:pt x="931" y="156"/>
                      </a:lnTo>
                      <a:lnTo>
                        <a:pt x="931" y="125"/>
                      </a:lnTo>
                      <a:lnTo>
                        <a:pt x="931" y="102"/>
                      </a:lnTo>
                      <a:lnTo>
                        <a:pt x="932" y="87"/>
                      </a:lnTo>
                      <a:lnTo>
                        <a:pt x="932" y="78"/>
                      </a:lnTo>
                      <a:lnTo>
                        <a:pt x="933" y="75"/>
                      </a:lnTo>
                      <a:lnTo>
                        <a:pt x="933" y="76"/>
                      </a:lnTo>
                      <a:lnTo>
                        <a:pt x="933" y="78"/>
                      </a:lnTo>
                      <a:lnTo>
                        <a:pt x="934" y="83"/>
                      </a:lnTo>
                      <a:lnTo>
                        <a:pt x="934" y="88"/>
                      </a:lnTo>
                      <a:lnTo>
                        <a:pt x="935" y="95"/>
                      </a:lnTo>
                      <a:lnTo>
                        <a:pt x="935" y="102"/>
                      </a:lnTo>
                      <a:lnTo>
                        <a:pt x="935" y="109"/>
                      </a:lnTo>
                      <a:lnTo>
                        <a:pt x="936" y="114"/>
                      </a:lnTo>
                      <a:lnTo>
                        <a:pt x="936" y="120"/>
                      </a:lnTo>
                      <a:lnTo>
                        <a:pt x="937" y="129"/>
                      </a:lnTo>
                      <a:lnTo>
                        <a:pt x="937" y="143"/>
                      </a:lnTo>
                      <a:lnTo>
                        <a:pt x="937" y="166"/>
                      </a:lnTo>
                      <a:lnTo>
                        <a:pt x="938" y="199"/>
                      </a:lnTo>
                      <a:lnTo>
                        <a:pt x="938" y="243"/>
                      </a:lnTo>
                      <a:lnTo>
                        <a:pt x="939" y="293"/>
                      </a:lnTo>
                      <a:lnTo>
                        <a:pt x="939" y="347"/>
                      </a:lnTo>
                      <a:lnTo>
                        <a:pt x="939" y="397"/>
                      </a:lnTo>
                      <a:lnTo>
                        <a:pt x="940" y="438"/>
                      </a:lnTo>
                      <a:lnTo>
                        <a:pt x="940" y="462"/>
                      </a:lnTo>
                      <a:lnTo>
                        <a:pt x="941" y="464"/>
                      </a:lnTo>
                      <a:lnTo>
                        <a:pt x="941" y="445"/>
                      </a:lnTo>
                      <a:lnTo>
                        <a:pt x="942" y="407"/>
                      </a:lnTo>
                      <a:lnTo>
                        <a:pt x="942" y="357"/>
                      </a:lnTo>
                      <a:lnTo>
                        <a:pt x="942" y="301"/>
                      </a:lnTo>
                      <a:lnTo>
                        <a:pt x="943" y="249"/>
                      </a:lnTo>
                      <a:lnTo>
                        <a:pt x="943" y="205"/>
                      </a:lnTo>
                      <a:lnTo>
                        <a:pt x="944" y="173"/>
                      </a:lnTo>
                      <a:lnTo>
                        <a:pt x="944" y="153"/>
                      </a:lnTo>
                      <a:lnTo>
                        <a:pt x="944" y="143"/>
                      </a:lnTo>
                      <a:lnTo>
                        <a:pt x="945" y="141"/>
                      </a:lnTo>
                      <a:lnTo>
                        <a:pt x="945" y="144"/>
                      </a:lnTo>
                      <a:lnTo>
                        <a:pt x="946" y="148"/>
                      </a:lnTo>
                      <a:lnTo>
                        <a:pt x="946" y="154"/>
                      </a:lnTo>
                      <a:lnTo>
                        <a:pt x="946" y="161"/>
                      </a:lnTo>
                      <a:lnTo>
                        <a:pt x="947" y="171"/>
                      </a:lnTo>
                      <a:lnTo>
                        <a:pt x="947" y="183"/>
                      </a:lnTo>
                      <a:lnTo>
                        <a:pt x="948" y="196"/>
                      </a:lnTo>
                      <a:lnTo>
                        <a:pt x="948" y="207"/>
                      </a:lnTo>
                      <a:lnTo>
                        <a:pt x="948" y="213"/>
                      </a:lnTo>
                      <a:lnTo>
                        <a:pt x="949" y="209"/>
                      </a:lnTo>
                      <a:lnTo>
                        <a:pt x="949" y="193"/>
                      </a:lnTo>
                      <a:lnTo>
                        <a:pt x="950" y="167"/>
                      </a:lnTo>
                      <a:lnTo>
                        <a:pt x="950" y="134"/>
                      </a:lnTo>
                      <a:lnTo>
                        <a:pt x="950" y="100"/>
                      </a:lnTo>
                      <a:lnTo>
                        <a:pt x="951" y="72"/>
                      </a:lnTo>
                      <a:lnTo>
                        <a:pt x="951" y="55"/>
                      </a:lnTo>
                      <a:lnTo>
                        <a:pt x="952" y="53"/>
                      </a:lnTo>
                      <a:lnTo>
                        <a:pt x="952" y="68"/>
                      </a:lnTo>
                      <a:lnTo>
                        <a:pt x="953" y="97"/>
                      </a:lnTo>
                      <a:lnTo>
                        <a:pt x="953" y="134"/>
                      </a:lnTo>
                      <a:lnTo>
                        <a:pt x="953" y="174"/>
                      </a:lnTo>
                      <a:lnTo>
                        <a:pt x="954" y="207"/>
                      </a:lnTo>
                      <a:lnTo>
                        <a:pt x="954" y="230"/>
                      </a:lnTo>
                      <a:lnTo>
                        <a:pt x="955" y="239"/>
                      </a:lnTo>
                      <a:lnTo>
                        <a:pt x="955" y="235"/>
                      </a:lnTo>
                      <a:lnTo>
                        <a:pt x="955" y="221"/>
                      </a:lnTo>
                      <a:lnTo>
                        <a:pt x="956" y="201"/>
                      </a:lnTo>
                      <a:lnTo>
                        <a:pt x="956" y="179"/>
                      </a:lnTo>
                      <a:lnTo>
                        <a:pt x="957" y="158"/>
                      </a:lnTo>
                      <a:lnTo>
                        <a:pt x="957" y="141"/>
                      </a:lnTo>
                      <a:lnTo>
                        <a:pt x="957" y="128"/>
                      </a:lnTo>
                      <a:lnTo>
                        <a:pt x="958" y="121"/>
                      </a:lnTo>
                      <a:lnTo>
                        <a:pt x="958" y="118"/>
                      </a:lnTo>
                      <a:lnTo>
                        <a:pt x="959" y="120"/>
                      </a:lnTo>
                      <a:lnTo>
                        <a:pt x="959" y="125"/>
                      </a:lnTo>
                      <a:lnTo>
                        <a:pt x="959" y="131"/>
                      </a:lnTo>
                      <a:lnTo>
                        <a:pt x="960" y="137"/>
                      </a:lnTo>
                      <a:lnTo>
                        <a:pt x="960" y="141"/>
                      </a:lnTo>
                      <a:lnTo>
                        <a:pt x="961" y="141"/>
                      </a:lnTo>
                      <a:lnTo>
                        <a:pt x="961" y="138"/>
                      </a:lnTo>
                      <a:lnTo>
                        <a:pt x="961" y="132"/>
                      </a:lnTo>
                      <a:lnTo>
                        <a:pt x="962" y="123"/>
                      </a:lnTo>
                      <a:lnTo>
                        <a:pt x="962" y="111"/>
                      </a:lnTo>
                      <a:lnTo>
                        <a:pt x="963" y="97"/>
                      </a:lnTo>
                      <a:lnTo>
                        <a:pt x="963" y="83"/>
                      </a:lnTo>
                      <a:lnTo>
                        <a:pt x="964" y="70"/>
                      </a:lnTo>
                      <a:lnTo>
                        <a:pt x="964" y="57"/>
                      </a:lnTo>
                      <a:lnTo>
                        <a:pt x="964" y="46"/>
                      </a:lnTo>
                      <a:lnTo>
                        <a:pt x="965" y="39"/>
                      </a:lnTo>
                      <a:lnTo>
                        <a:pt x="965" y="37"/>
                      </a:lnTo>
                      <a:lnTo>
                        <a:pt x="966" y="39"/>
                      </a:lnTo>
                      <a:lnTo>
                        <a:pt x="966" y="44"/>
                      </a:lnTo>
                      <a:lnTo>
                        <a:pt x="966" y="51"/>
                      </a:lnTo>
                      <a:lnTo>
                        <a:pt x="967" y="56"/>
                      </a:lnTo>
                      <a:lnTo>
                        <a:pt x="967" y="59"/>
                      </a:lnTo>
                      <a:lnTo>
                        <a:pt x="968" y="61"/>
                      </a:lnTo>
                      <a:lnTo>
                        <a:pt x="968" y="64"/>
                      </a:lnTo>
                      <a:lnTo>
                        <a:pt x="968" y="72"/>
                      </a:lnTo>
                      <a:lnTo>
                        <a:pt x="969" y="88"/>
                      </a:lnTo>
                      <a:lnTo>
                        <a:pt x="969" y="110"/>
                      </a:lnTo>
                      <a:lnTo>
                        <a:pt x="970" y="135"/>
                      </a:lnTo>
                      <a:lnTo>
                        <a:pt x="970" y="159"/>
                      </a:lnTo>
                      <a:lnTo>
                        <a:pt x="970" y="174"/>
                      </a:lnTo>
                      <a:lnTo>
                        <a:pt x="971" y="177"/>
                      </a:lnTo>
                      <a:lnTo>
                        <a:pt x="971" y="165"/>
                      </a:lnTo>
                      <a:lnTo>
                        <a:pt x="972" y="142"/>
                      </a:lnTo>
                      <a:lnTo>
                        <a:pt x="972" y="115"/>
                      </a:lnTo>
                      <a:lnTo>
                        <a:pt x="973" y="89"/>
                      </a:lnTo>
                      <a:lnTo>
                        <a:pt x="973" y="70"/>
                      </a:lnTo>
                      <a:lnTo>
                        <a:pt x="973" y="60"/>
                      </a:lnTo>
                      <a:lnTo>
                        <a:pt x="974" y="59"/>
                      </a:lnTo>
                      <a:lnTo>
                        <a:pt x="974" y="62"/>
                      </a:lnTo>
                      <a:lnTo>
                        <a:pt x="975" y="65"/>
                      </a:lnTo>
                      <a:lnTo>
                        <a:pt x="975" y="67"/>
                      </a:lnTo>
                      <a:lnTo>
                        <a:pt x="975" y="65"/>
                      </a:lnTo>
                      <a:lnTo>
                        <a:pt x="976" y="59"/>
                      </a:lnTo>
                      <a:lnTo>
                        <a:pt x="976" y="50"/>
                      </a:lnTo>
                      <a:lnTo>
                        <a:pt x="977" y="40"/>
                      </a:lnTo>
                      <a:lnTo>
                        <a:pt x="977" y="29"/>
                      </a:lnTo>
                      <a:lnTo>
                        <a:pt x="977" y="19"/>
                      </a:lnTo>
                      <a:lnTo>
                        <a:pt x="978" y="9"/>
                      </a:lnTo>
                      <a:lnTo>
                        <a:pt x="978" y="2"/>
                      </a:lnTo>
                      <a:lnTo>
                        <a:pt x="979" y="0"/>
                      </a:lnTo>
                      <a:lnTo>
                        <a:pt x="979" y="5"/>
                      </a:lnTo>
                      <a:lnTo>
                        <a:pt x="979" y="19"/>
                      </a:lnTo>
                      <a:lnTo>
                        <a:pt x="980" y="43"/>
                      </a:lnTo>
                      <a:lnTo>
                        <a:pt x="980" y="76"/>
                      </a:lnTo>
                      <a:lnTo>
                        <a:pt x="981" y="117"/>
                      </a:lnTo>
                      <a:lnTo>
                        <a:pt x="981" y="159"/>
                      </a:lnTo>
                      <a:lnTo>
                        <a:pt x="981" y="198"/>
                      </a:lnTo>
                      <a:lnTo>
                        <a:pt x="982" y="228"/>
                      </a:lnTo>
                      <a:lnTo>
                        <a:pt x="982" y="247"/>
                      </a:lnTo>
                      <a:lnTo>
                        <a:pt x="983" y="253"/>
                      </a:lnTo>
                      <a:lnTo>
                        <a:pt x="983" y="249"/>
                      </a:lnTo>
                      <a:lnTo>
                        <a:pt x="984" y="240"/>
                      </a:lnTo>
                      <a:lnTo>
                        <a:pt x="984" y="230"/>
                      </a:lnTo>
                      <a:lnTo>
                        <a:pt x="984" y="223"/>
                      </a:lnTo>
                      <a:lnTo>
                        <a:pt x="985" y="219"/>
                      </a:lnTo>
                      <a:lnTo>
                        <a:pt x="985" y="218"/>
                      </a:lnTo>
                      <a:lnTo>
                        <a:pt x="986" y="218"/>
                      </a:lnTo>
                      <a:lnTo>
                        <a:pt x="986" y="215"/>
                      </a:lnTo>
                      <a:lnTo>
                        <a:pt x="986" y="208"/>
                      </a:lnTo>
                      <a:lnTo>
                        <a:pt x="987" y="198"/>
                      </a:lnTo>
                      <a:lnTo>
                        <a:pt x="987" y="187"/>
                      </a:lnTo>
                      <a:lnTo>
                        <a:pt x="988" y="176"/>
                      </a:lnTo>
                      <a:lnTo>
                        <a:pt x="988" y="169"/>
                      </a:lnTo>
                      <a:lnTo>
                        <a:pt x="988" y="166"/>
                      </a:lnTo>
                      <a:lnTo>
                        <a:pt x="989" y="169"/>
                      </a:lnTo>
                      <a:lnTo>
                        <a:pt x="989" y="174"/>
                      </a:lnTo>
                      <a:lnTo>
                        <a:pt x="990" y="181"/>
                      </a:lnTo>
                      <a:lnTo>
                        <a:pt x="990" y="190"/>
                      </a:lnTo>
                      <a:lnTo>
                        <a:pt x="990" y="199"/>
                      </a:lnTo>
                      <a:lnTo>
                        <a:pt x="991" y="207"/>
                      </a:lnTo>
                      <a:lnTo>
                        <a:pt x="991" y="214"/>
                      </a:lnTo>
                      <a:lnTo>
                        <a:pt x="992" y="215"/>
                      </a:lnTo>
                      <a:lnTo>
                        <a:pt x="992" y="208"/>
                      </a:lnTo>
                      <a:lnTo>
                        <a:pt x="992" y="191"/>
                      </a:lnTo>
                      <a:lnTo>
                        <a:pt x="993" y="165"/>
                      </a:lnTo>
                      <a:lnTo>
                        <a:pt x="993" y="132"/>
                      </a:lnTo>
                      <a:lnTo>
                        <a:pt x="994" y="98"/>
                      </a:lnTo>
                      <a:lnTo>
                        <a:pt x="994" y="69"/>
                      </a:lnTo>
                      <a:lnTo>
                        <a:pt x="995" y="49"/>
                      </a:lnTo>
                      <a:lnTo>
                        <a:pt x="995" y="40"/>
                      </a:lnTo>
                      <a:lnTo>
                        <a:pt x="995" y="41"/>
                      </a:lnTo>
                      <a:lnTo>
                        <a:pt x="996" y="50"/>
                      </a:lnTo>
                      <a:lnTo>
                        <a:pt x="996" y="67"/>
                      </a:lnTo>
                      <a:lnTo>
                        <a:pt x="997" y="90"/>
                      </a:lnTo>
                      <a:lnTo>
                        <a:pt x="997" y="117"/>
                      </a:lnTo>
                      <a:lnTo>
                        <a:pt x="997" y="147"/>
                      </a:lnTo>
                      <a:lnTo>
                        <a:pt x="998" y="177"/>
                      </a:lnTo>
                      <a:lnTo>
                        <a:pt x="998" y="206"/>
                      </a:lnTo>
                      <a:lnTo>
                        <a:pt x="999" y="228"/>
                      </a:lnTo>
                      <a:lnTo>
                        <a:pt x="999" y="242"/>
                      </a:lnTo>
                      <a:lnTo>
                        <a:pt x="999" y="246"/>
                      </a:lnTo>
                      <a:lnTo>
                        <a:pt x="1000" y="244"/>
                      </a:lnTo>
                      <a:lnTo>
                        <a:pt x="1000" y="239"/>
                      </a:lnTo>
                      <a:lnTo>
                        <a:pt x="1001" y="238"/>
                      </a:lnTo>
                      <a:lnTo>
                        <a:pt x="1001" y="243"/>
                      </a:lnTo>
                      <a:lnTo>
                        <a:pt x="1001" y="255"/>
                      </a:lnTo>
                      <a:lnTo>
                        <a:pt x="1002" y="273"/>
                      </a:lnTo>
                      <a:lnTo>
                        <a:pt x="1002" y="292"/>
                      </a:lnTo>
                      <a:lnTo>
                        <a:pt x="1003" y="310"/>
                      </a:lnTo>
                      <a:lnTo>
                        <a:pt x="1003" y="325"/>
                      </a:lnTo>
                      <a:lnTo>
                        <a:pt x="1003" y="335"/>
                      </a:lnTo>
                      <a:lnTo>
                        <a:pt x="1004" y="342"/>
                      </a:lnTo>
                      <a:lnTo>
                        <a:pt x="1004" y="347"/>
                      </a:lnTo>
                      <a:lnTo>
                        <a:pt x="1005" y="350"/>
                      </a:lnTo>
                      <a:lnTo>
                        <a:pt x="1005" y="352"/>
                      </a:lnTo>
                      <a:lnTo>
                        <a:pt x="1006" y="353"/>
                      </a:lnTo>
                      <a:lnTo>
                        <a:pt x="1006" y="351"/>
                      </a:lnTo>
                      <a:lnTo>
                        <a:pt x="1006" y="346"/>
                      </a:lnTo>
                      <a:lnTo>
                        <a:pt x="1007" y="337"/>
                      </a:lnTo>
                      <a:lnTo>
                        <a:pt x="1007" y="322"/>
                      </a:lnTo>
                      <a:lnTo>
                        <a:pt x="1008" y="304"/>
                      </a:lnTo>
                      <a:lnTo>
                        <a:pt x="1008" y="283"/>
                      </a:lnTo>
                      <a:lnTo>
                        <a:pt x="1008" y="262"/>
                      </a:lnTo>
                      <a:lnTo>
                        <a:pt x="1009" y="244"/>
                      </a:lnTo>
                      <a:lnTo>
                        <a:pt x="1009" y="232"/>
                      </a:lnTo>
                      <a:lnTo>
                        <a:pt x="1010" y="226"/>
                      </a:lnTo>
                      <a:lnTo>
                        <a:pt x="1010" y="227"/>
                      </a:lnTo>
                      <a:lnTo>
                        <a:pt x="1010" y="233"/>
                      </a:lnTo>
                      <a:lnTo>
                        <a:pt x="1011" y="240"/>
                      </a:lnTo>
                      <a:lnTo>
                        <a:pt x="1011" y="247"/>
                      </a:lnTo>
                      <a:lnTo>
                        <a:pt x="1012" y="253"/>
                      </a:lnTo>
                      <a:lnTo>
                        <a:pt x="1012" y="256"/>
                      </a:lnTo>
                      <a:lnTo>
                        <a:pt x="1012" y="257"/>
                      </a:lnTo>
                      <a:lnTo>
                        <a:pt x="1013" y="256"/>
                      </a:lnTo>
                      <a:lnTo>
                        <a:pt x="1013" y="252"/>
                      </a:lnTo>
                      <a:lnTo>
                        <a:pt x="1014" y="247"/>
                      </a:lnTo>
                      <a:lnTo>
                        <a:pt x="1014" y="241"/>
                      </a:lnTo>
                      <a:lnTo>
                        <a:pt x="1014" y="236"/>
                      </a:lnTo>
                      <a:lnTo>
                        <a:pt x="1015" y="234"/>
                      </a:lnTo>
                      <a:lnTo>
                        <a:pt x="1015" y="232"/>
                      </a:lnTo>
                      <a:lnTo>
                        <a:pt x="1016" y="229"/>
                      </a:lnTo>
                      <a:lnTo>
                        <a:pt x="1016" y="224"/>
                      </a:lnTo>
                      <a:lnTo>
                        <a:pt x="1017" y="212"/>
                      </a:lnTo>
                      <a:lnTo>
                        <a:pt x="1017" y="195"/>
                      </a:lnTo>
                      <a:lnTo>
                        <a:pt x="1017" y="171"/>
                      </a:lnTo>
                      <a:lnTo>
                        <a:pt x="1018" y="144"/>
                      </a:lnTo>
                      <a:lnTo>
                        <a:pt x="1018" y="116"/>
                      </a:lnTo>
                      <a:lnTo>
                        <a:pt x="1019" y="91"/>
                      </a:lnTo>
                      <a:lnTo>
                        <a:pt x="1019" y="73"/>
                      </a:lnTo>
                      <a:lnTo>
                        <a:pt x="1019" y="62"/>
                      </a:lnTo>
                      <a:lnTo>
                        <a:pt x="1020" y="60"/>
                      </a:lnTo>
                      <a:lnTo>
                        <a:pt x="1020" y="66"/>
                      </a:lnTo>
                      <a:lnTo>
                        <a:pt x="1021" y="78"/>
                      </a:lnTo>
                      <a:lnTo>
                        <a:pt x="1021" y="96"/>
                      </a:lnTo>
                      <a:lnTo>
                        <a:pt x="1021" y="115"/>
                      </a:lnTo>
                      <a:lnTo>
                        <a:pt x="1022" y="134"/>
                      </a:lnTo>
                      <a:lnTo>
                        <a:pt x="1022" y="148"/>
                      </a:lnTo>
                      <a:lnTo>
                        <a:pt x="1023" y="158"/>
                      </a:lnTo>
                      <a:lnTo>
                        <a:pt x="1023" y="163"/>
                      </a:lnTo>
                      <a:lnTo>
                        <a:pt x="1023" y="165"/>
                      </a:lnTo>
                      <a:lnTo>
                        <a:pt x="1024" y="165"/>
                      </a:lnTo>
                      <a:lnTo>
                        <a:pt x="1024" y="163"/>
                      </a:lnTo>
                      <a:lnTo>
                        <a:pt x="1025" y="159"/>
                      </a:lnTo>
                      <a:lnTo>
                        <a:pt x="1025" y="156"/>
                      </a:lnTo>
                      <a:lnTo>
                        <a:pt x="1025" y="154"/>
                      </a:lnTo>
                      <a:lnTo>
                        <a:pt x="1026" y="156"/>
                      </a:lnTo>
                      <a:lnTo>
                        <a:pt x="1026" y="164"/>
                      </a:lnTo>
                      <a:lnTo>
                        <a:pt x="1027" y="176"/>
                      </a:lnTo>
                      <a:lnTo>
                        <a:pt x="1027" y="193"/>
                      </a:lnTo>
                      <a:lnTo>
                        <a:pt x="1028" y="213"/>
                      </a:lnTo>
                      <a:lnTo>
                        <a:pt x="1028" y="233"/>
                      </a:lnTo>
                      <a:lnTo>
                        <a:pt x="1028" y="251"/>
                      </a:lnTo>
                      <a:lnTo>
                        <a:pt x="1029" y="265"/>
                      </a:lnTo>
                      <a:lnTo>
                        <a:pt x="1029" y="276"/>
                      </a:lnTo>
                      <a:lnTo>
                        <a:pt x="1030" y="285"/>
                      </a:lnTo>
                      <a:lnTo>
                        <a:pt x="1030" y="295"/>
                      </a:lnTo>
                      <a:lnTo>
                        <a:pt x="1030" y="307"/>
                      </a:lnTo>
                      <a:lnTo>
                        <a:pt x="1031" y="322"/>
                      </a:lnTo>
                      <a:lnTo>
                        <a:pt x="1031" y="339"/>
                      </a:lnTo>
                      <a:lnTo>
                        <a:pt x="1032" y="358"/>
                      </a:lnTo>
                      <a:lnTo>
                        <a:pt x="1032" y="374"/>
                      </a:lnTo>
                      <a:lnTo>
                        <a:pt x="1032" y="386"/>
                      </a:lnTo>
                      <a:lnTo>
                        <a:pt x="1033" y="393"/>
                      </a:lnTo>
                      <a:lnTo>
                        <a:pt x="1033" y="395"/>
                      </a:lnTo>
                      <a:lnTo>
                        <a:pt x="1034" y="395"/>
                      </a:lnTo>
                      <a:lnTo>
                        <a:pt x="1034" y="393"/>
                      </a:lnTo>
                      <a:lnTo>
                        <a:pt x="1034" y="392"/>
                      </a:lnTo>
                      <a:lnTo>
                        <a:pt x="1035" y="390"/>
                      </a:lnTo>
                      <a:lnTo>
                        <a:pt x="1035" y="387"/>
                      </a:lnTo>
                      <a:lnTo>
                        <a:pt x="1036" y="380"/>
                      </a:lnTo>
                      <a:lnTo>
                        <a:pt x="1036" y="367"/>
                      </a:lnTo>
                      <a:lnTo>
                        <a:pt x="1036" y="347"/>
                      </a:lnTo>
                      <a:lnTo>
                        <a:pt x="1037" y="320"/>
                      </a:lnTo>
                      <a:lnTo>
                        <a:pt x="1037" y="287"/>
                      </a:lnTo>
                      <a:lnTo>
                        <a:pt x="1038" y="250"/>
                      </a:lnTo>
                      <a:lnTo>
                        <a:pt x="1038" y="214"/>
                      </a:lnTo>
                      <a:lnTo>
                        <a:pt x="1039" y="184"/>
                      </a:lnTo>
                      <a:lnTo>
                        <a:pt x="1039" y="165"/>
                      </a:lnTo>
                      <a:lnTo>
                        <a:pt x="1039" y="160"/>
                      </a:lnTo>
                      <a:lnTo>
                        <a:pt x="1040" y="168"/>
                      </a:lnTo>
                      <a:lnTo>
                        <a:pt x="1040" y="186"/>
                      </a:lnTo>
                      <a:lnTo>
                        <a:pt x="1041" y="207"/>
                      </a:lnTo>
                      <a:lnTo>
                        <a:pt x="1041" y="224"/>
                      </a:lnTo>
                      <a:lnTo>
                        <a:pt x="1041" y="232"/>
                      </a:lnTo>
                      <a:lnTo>
                        <a:pt x="1042" y="225"/>
                      </a:lnTo>
                      <a:lnTo>
                        <a:pt x="1042" y="207"/>
                      </a:lnTo>
                      <a:lnTo>
                        <a:pt x="1043" y="179"/>
                      </a:lnTo>
                      <a:lnTo>
                        <a:pt x="1043" y="150"/>
                      </a:lnTo>
                      <a:lnTo>
                        <a:pt x="1043" y="127"/>
                      </a:lnTo>
                      <a:lnTo>
                        <a:pt x="1044" y="117"/>
                      </a:lnTo>
                      <a:lnTo>
                        <a:pt x="1044" y="123"/>
                      </a:lnTo>
                      <a:lnTo>
                        <a:pt x="1045" y="146"/>
                      </a:lnTo>
                      <a:lnTo>
                        <a:pt x="1045" y="182"/>
                      </a:lnTo>
                      <a:lnTo>
                        <a:pt x="1045" y="224"/>
                      </a:lnTo>
                      <a:lnTo>
                        <a:pt x="1046" y="263"/>
                      </a:lnTo>
                      <a:lnTo>
                        <a:pt x="1046" y="294"/>
                      </a:lnTo>
                      <a:lnTo>
                        <a:pt x="1047" y="313"/>
                      </a:lnTo>
                      <a:lnTo>
                        <a:pt x="1047" y="322"/>
                      </a:lnTo>
                      <a:lnTo>
                        <a:pt x="1048" y="322"/>
                      </a:lnTo>
                      <a:lnTo>
                        <a:pt x="1048" y="319"/>
                      </a:lnTo>
                      <a:lnTo>
                        <a:pt x="1048" y="316"/>
                      </a:lnTo>
                      <a:lnTo>
                        <a:pt x="1049" y="312"/>
                      </a:lnTo>
                      <a:lnTo>
                        <a:pt x="1049" y="309"/>
                      </a:lnTo>
                      <a:lnTo>
                        <a:pt x="1050" y="305"/>
                      </a:lnTo>
                      <a:lnTo>
                        <a:pt x="1050" y="301"/>
                      </a:lnTo>
                      <a:lnTo>
                        <a:pt x="1050" y="297"/>
                      </a:lnTo>
                      <a:lnTo>
                        <a:pt x="1051" y="296"/>
                      </a:lnTo>
                      <a:lnTo>
                        <a:pt x="1051" y="297"/>
                      </a:lnTo>
                      <a:lnTo>
                        <a:pt x="1052" y="302"/>
                      </a:lnTo>
                      <a:lnTo>
                        <a:pt x="1052" y="312"/>
                      </a:lnTo>
                      <a:lnTo>
                        <a:pt x="1052" y="325"/>
                      </a:lnTo>
                      <a:lnTo>
                        <a:pt x="1053" y="340"/>
                      </a:lnTo>
                      <a:lnTo>
                        <a:pt x="1053" y="358"/>
                      </a:lnTo>
                      <a:lnTo>
                        <a:pt x="1054" y="375"/>
                      </a:lnTo>
                      <a:lnTo>
                        <a:pt x="1054" y="390"/>
                      </a:lnTo>
                      <a:lnTo>
                        <a:pt x="1054" y="398"/>
                      </a:lnTo>
                      <a:lnTo>
                        <a:pt x="1055" y="395"/>
                      </a:lnTo>
                      <a:lnTo>
                        <a:pt x="1055" y="381"/>
                      </a:lnTo>
                      <a:lnTo>
                        <a:pt x="1056" y="354"/>
                      </a:lnTo>
                      <a:lnTo>
                        <a:pt x="1056" y="319"/>
                      </a:lnTo>
                      <a:lnTo>
                        <a:pt x="1056" y="284"/>
                      </a:lnTo>
                      <a:lnTo>
                        <a:pt x="1057" y="254"/>
                      </a:lnTo>
                      <a:lnTo>
                        <a:pt x="1057" y="234"/>
                      </a:lnTo>
                      <a:lnTo>
                        <a:pt x="1058" y="226"/>
                      </a:lnTo>
                      <a:lnTo>
                        <a:pt x="1058" y="231"/>
                      </a:lnTo>
                      <a:lnTo>
                        <a:pt x="1059" y="245"/>
                      </a:lnTo>
                      <a:lnTo>
                        <a:pt x="1059" y="263"/>
                      </a:lnTo>
                      <a:lnTo>
                        <a:pt x="1059" y="279"/>
                      </a:lnTo>
                      <a:lnTo>
                        <a:pt x="1060" y="288"/>
                      </a:lnTo>
                      <a:lnTo>
                        <a:pt x="1060" y="287"/>
                      </a:lnTo>
                      <a:lnTo>
                        <a:pt x="1061" y="275"/>
                      </a:lnTo>
                      <a:lnTo>
                        <a:pt x="1061" y="256"/>
                      </a:lnTo>
                      <a:lnTo>
                        <a:pt x="1061" y="234"/>
                      </a:lnTo>
                      <a:lnTo>
                        <a:pt x="1062" y="215"/>
                      </a:lnTo>
                      <a:lnTo>
                        <a:pt x="1062" y="203"/>
                      </a:lnTo>
                      <a:lnTo>
                        <a:pt x="1063" y="201"/>
                      </a:lnTo>
                      <a:lnTo>
                        <a:pt x="1063" y="209"/>
                      </a:lnTo>
                      <a:lnTo>
                        <a:pt x="1063" y="225"/>
                      </a:lnTo>
                      <a:lnTo>
                        <a:pt x="1064" y="246"/>
                      </a:lnTo>
                      <a:lnTo>
                        <a:pt x="1064" y="269"/>
                      </a:lnTo>
                      <a:lnTo>
                        <a:pt x="1065" y="290"/>
                      </a:lnTo>
                      <a:lnTo>
                        <a:pt x="1065" y="307"/>
                      </a:lnTo>
                      <a:lnTo>
                        <a:pt x="1065" y="319"/>
                      </a:lnTo>
                      <a:lnTo>
                        <a:pt x="1066" y="325"/>
                      </a:lnTo>
                      <a:lnTo>
                        <a:pt x="1066" y="325"/>
                      </a:lnTo>
                      <a:lnTo>
                        <a:pt x="1067" y="322"/>
                      </a:lnTo>
                      <a:lnTo>
                        <a:pt x="1067" y="319"/>
                      </a:lnTo>
                      <a:lnTo>
                        <a:pt x="1067" y="317"/>
                      </a:lnTo>
                      <a:lnTo>
                        <a:pt x="1068" y="320"/>
                      </a:lnTo>
                      <a:lnTo>
                        <a:pt x="1068" y="326"/>
                      </a:lnTo>
                      <a:lnTo>
                        <a:pt x="1069" y="333"/>
                      </a:lnTo>
                      <a:lnTo>
                        <a:pt x="1069" y="339"/>
                      </a:lnTo>
                      <a:lnTo>
                        <a:pt x="1070" y="342"/>
                      </a:lnTo>
                      <a:lnTo>
                        <a:pt x="1070" y="340"/>
                      </a:lnTo>
                      <a:lnTo>
                        <a:pt x="1070" y="333"/>
                      </a:lnTo>
                      <a:lnTo>
                        <a:pt x="1071" y="323"/>
                      </a:lnTo>
                      <a:lnTo>
                        <a:pt x="1071" y="311"/>
                      </a:lnTo>
                      <a:lnTo>
                        <a:pt x="1072" y="302"/>
                      </a:lnTo>
                      <a:lnTo>
                        <a:pt x="1072" y="299"/>
                      </a:lnTo>
                      <a:lnTo>
                        <a:pt x="1072" y="306"/>
                      </a:lnTo>
                      <a:lnTo>
                        <a:pt x="1073" y="325"/>
                      </a:lnTo>
                      <a:lnTo>
                        <a:pt x="1073" y="360"/>
                      </a:lnTo>
                      <a:lnTo>
                        <a:pt x="1074" y="407"/>
                      </a:lnTo>
                      <a:lnTo>
                        <a:pt x="1074" y="463"/>
                      </a:lnTo>
                      <a:lnTo>
                        <a:pt x="1074" y="517"/>
                      </a:lnTo>
                      <a:lnTo>
                        <a:pt x="1075" y="562"/>
                      </a:lnTo>
                      <a:lnTo>
                        <a:pt x="1075" y="590"/>
                      </a:lnTo>
                      <a:lnTo>
                        <a:pt x="1076" y="598"/>
                      </a:lnTo>
                      <a:lnTo>
                        <a:pt x="1076" y="587"/>
                      </a:lnTo>
                      <a:lnTo>
                        <a:pt x="1076" y="563"/>
                      </a:lnTo>
                      <a:lnTo>
                        <a:pt x="1077" y="534"/>
                      </a:lnTo>
                      <a:lnTo>
                        <a:pt x="1077" y="504"/>
                      </a:lnTo>
                      <a:lnTo>
                        <a:pt x="1078" y="477"/>
                      </a:lnTo>
                      <a:lnTo>
                        <a:pt x="1078" y="453"/>
                      </a:lnTo>
                      <a:lnTo>
                        <a:pt x="1078" y="431"/>
                      </a:lnTo>
                      <a:lnTo>
                        <a:pt x="1079" y="410"/>
                      </a:lnTo>
                      <a:lnTo>
                        <a:pt x="1079" y="390"/>
                      </a:lnTo>
                      <a:lnTo>
                        <a:pt x="1080" y="372"/>
                      </a:lnTo>
                      <a:lnTo>
                        <a:pt x="1080" y="358"/>
                      </a:lnTo>
                      <a:lnTo>
                        <a:pt x="1081" y="349"/>
                      </a:lnTo>
                      <a:lnTo>
                        <a:pt x="1081" y="344"/>
                      </a:lnTo>
                      <a:lnTo>
                        <a:pt x="1081" y="341"/>
                      </a:lnTo>
                      <a:lnTo>
                        <a:pt x="1082" y="340"/>
                      </a:lnTo>
                      <a:lnTo>
                        <a:pt x="1082" y="340"/>
                      </a:lnTo>
                      <a:lnTo>
                        <a:pt x="1083" y="343"/>
                      </a:lnTo>
                      <a:lnTo>
                        <a:pt x="1083" y="350"/>
                      </a:lnTo>
                      <a:lnTo>
                        <a:pt x="1083" y="363"/>
                      </a:lnTo>
                      <a:lnTo>
                        <a:pt x="1084" y="381"/>
                      </a:lnTo>
                      <a:lnTo>
                        <a:pt x="1084" y="399"/>
                      </a:lnTo>
                      <a:lnTo>
                        <a:pt x="1085" y="417"/>
                      </a:lnTo>
                      <a:lnTo>
                        <a:pt x="1085" y="430"/>
                      </a:lnTo>
                      <a:lnTo>
                        <a:pt x="1085" y="440"/>
                      </a:lnTo>
                      <a:lnTo>
                        <a:pt x="1086" y="448"/>
                      </a:lnTo>
                      <a:lnTo>
                        <a:pt x="1086" y="456"/>
                      </a:lnTo>
                      <a:lnTo>
                        <a:pt x="1087" y="465"/>
                      </a:lnTo>
                      <a:lnTo>
                        <a:pt x="1087" y="475"/>
                      </a:lnTo>
                      <a:lnTo>
                        <a:pt x="1087" y="486"/>
                      </a:lnTo>
                      <a:lnTo>
                        <a:pt x="1088" y="496"/>
                      </a:lnTo>
                      <a:lnTo>
                        <a:pt x="1088" y="503"/>
                      </a:lnTo>
                      <a:lnTo>
                        <a:pt x="1089" y="508"/>
                      </a:lnTo>
                      <a:lnTo>
                        <a:pt x="1089" y="510"/>
                      </a:lnTo>
                      <a:lnTo>
                        <a:pt x="1089" y="511"/>
                      </a:lnTo>
                      <a:lnTo>
                        <a:pt x="1090" y="510"/>
                      </a:lnTo>
                      <a:lnTo>
                        <a:pt x="1090" y="508"/>
                      </a:lnTo>
                      <a:lnTo>
                        <a:pt x="1091" y="507"/>
                      </a:lnTo>
                      <a:lnTo>
                        <a:pt x="1091" y="507"/>
                      </a:lnTo>
                      <a:lnTo>
                        <a:pt x="1092" y="509"/>
                      </a:lnTo>
                      <a:lnTo>
                        <a:pt x="1092" y="514"/>
                      </a:lnTo>
                      <a:lnTo>
                        <a:pt x="1092" y="521"/>
                      </a:lnTo>
                      <a:lnTo>
                        <a:pt x="1093" y="530"/>
                      </a:lnTo>
                      <a:lnTo>
                        <a:pt x="1093" y="538"/>
                      </a:lnTo>
                      <a:lnTo>
                        <a:pt x="1094" y="545"/>
                      </a:lnTo>
                      <a:lnTo>
                        <a:pt x="1094" y="552"/>
                      </a:lnTo>
                      <a:lnTo>
                        <a:pt x="1094" y="559"/>
                      </a:lnTo>
                      <a:lnTo>
                        <a:pt x="1095" y="567"/>
                      </a:lnTo>
                      <a:lnTo>
                        <a:pt x="1095" y="575"/>
                      </a:lnTo>
                      <a:lnTo>
                        <a:pt x="1096" y="585"/>
                      </a:lnTo>
                      <a:lnTo>
                        <a:pt x="1096" y="593"/>
                      </a:lnTo>
                      <a:lnTo>
                        <a:pt x="1096" y="599"/>
                      </a:lnTo>
                      <a:lnTo>
                        <a:pt x="1097" y="599"/>
                      </a:lnTo>
                      <a:lnTo>
                        <a:pt x="1097" y="592"/>
                      </a:lnTo>
                      <a:lnTo>
                        <a:pt x="1098" y="579"/>
                      </a:lnTo>
                      <a:lnTo>
                        <a:pt x="1098" y="562"/>
                      </a:lnTo>
                      <a:lnTo>
                        <a:pt x="1098" y="543"/>
                      </a:lnTo>
                      <a:lnTo>
                        <a:pt x="1099" y="527"/>
                      </a:lnTo>
                      <a:lnTo>
                        <a:pt x="1099" y="517"/>
                      </a:lnTo>
                      <a:lnTo>
                        <a:pt x="1100" y="513"/>
                      </a:lnTo>
                      <a:lnTo>
                        <a:pt x="1100" y="517"/>
                      </a:lnTo>
                      <a:lnTo>
                        <a:pt x="1100" y="526"/>
                      </a:lnTo>
                      <a:lnTo>
                        <a:pt x="1101" y="539"/>
                      </a:lnTo>
                      <a:lnTo>
                        <a:pt x="1101" y="553"/>
                      </a:lnTo>
                      <a:lnTo>
                        <a:pt x="1102" y="565"/>
                      </a:lnTo>
                      <a:lnTo>
                        <a:pt x="1102" y="570"/>
                      </a:lnTo>
                      <a:lnTo>
                        <a:pt x="1103" y="569"/>
                      </a:lnTo>
                      <a:lnTo>
                        <a:pt x="1103" y="559"/>
                      </a:lnTo>
                      <a:lnTo>
                        <a:pt x="1103" y="542"/>
                      </a:lnTo>
                      <a:lnTo>
                        <a:pt x="1104" y="522"/>
                      </a:lnTo>
                      <a:lnTo>
                        <a:pt x="1104" y="503"/>
                      </a:lnTo>
                      <a:lnTo>
                        <a:pt x="1105" y="489"/>
                      </a:lnTo>
                      <a:lnTo>
                        <a:pt x="1105" y="483"/>
                      </a:lnTo>
                      <a:lnTo>
                        <a:pt x="1105" y="487"/>
                      </a:lnTo>
                      <a:lnTo>
                        <a:pt x="1106" y="501"/>
                      </a:lnTo>
                      <a:lnTo>
                        <a:pt x="1106" y="523"/>
                      </a:lnTo>
                      <a:lnTo>
                        <a:pt x="1107" y="552"/>
                      </a:lnTo>
                      <a:lnTo>
                        <a:pt x="1107" y="585"/>
                      </a:lnTo>
                      <a:lnTo>
                        <a:pt x="1107" y="617"/>
                      </a:lnTo>
                      <a:lnTo>
                        <a:pt x="1108" y="645"/>
                      </a:lnTo>
                      <a:lnTo>
                        <a:pt x="1108" y="666"/>
                      </a:lnTo>
                      <a:lnTo>
                        <a:pt x="1109" y="678"/>
                      </a:lnTo>
                      <a:lnTo>
                        <a:pt x="1109" y="682"/>
                      </a:lnTo>
                      <a:lnTo>
                        <a:pt x="1109" y="681"/>
                      </a:lnTo>
                      <a:lnTo>
                        <a:pt x="1110" y="676"/>
                      </a:lnTo>
                      <a:lnTo>
                        <a:pt x="1110" y="672"/>
                      </a:lnTo>
                      <a:lnTo>
                        <a:pt x="1111" y="670"/>
                      </a:lnTo>
                      <a:lnTo>
                        <a:pt x="1111" y="670"/>
                      </a:lnTo>
                      <a:lnTo>
                        <a:pt x="1112" y="669"/>
                      </a:lnTo>
                      <a:lnTo>
                        <a:pt x="1112" y="668"/>
                      </a:lnTo>
                      <a:lnTo>
                        <a:pt x="1112" y="666"/>
                      </a:lnTo>
                      <a:lnTo>
                        <a:pt x="1113" y="664"/>
                      </a:lnTo>
                      <a:lnTo>
                        <a:pt x="1113" y="660"/>
                      </a:lnTo>
                      <a:lnTo>
                        <a:pt x="1114" y="655"/>
                      </a:lnTo>
                      <a:lnTo>
                        <a:pt x="1114" y="648"/>
                      </a:lnTo>
                      <a:lnTo>
                        <a:pt x="1114" y="636"/>
                      </a:lnTo>
                      <a:lnTo>
                        <a:pt x="1115" y="622"/>
                      </a:lnTo>
                      <a:lnTo>
                        <a:pt x="1115" y="609"/>
                      </a:lnTo>
                      <a:lnTo>
                        <a:pt x="1116" y="599"/>
                      </a:lnTo>
                      <a:lnTo>
                        <a:pt x="1116" y="596"/>
                      </a:lnTo>
                      <a:lnTo>
                        <a:pt x="1116" y="599"/>
                      </a:lnTo>
                      <a:lnTo>
                        <a:pt x="1117" y="606"/>
                      </a:lnTo>
                      <a:lnTo>
                        <a:pt x="1117" y="610"/>
                      </a:lnTo>
                      <a:lnTo>
                        <a:pt x="1118" y="609"/>
                      </a:lnTo>
                      <a:lnTo>
                        <a:pt x="1118" y="598"/>
                      </a:lnTo>
                      <a:lnTo>
                        <a:pt x="1118" y="579"/>
                      </a:lnTo>
                      <a:lnTo>
                        <a:pt x="1119" y="553"/>
                      </a:lnTo>
                      <a:lnTo>
                        <a:pt x="1119" y="525"/>
                      </a:lnTo>
                      <a:lnTo>
                        <a:pt x="1120" y="502"/>
                      </a:lnTo>
                      <a:lnTo>
                        <a:pt x="1120" y="487"/>
                      </a:lnTo>
                      <a:lnTo>
                        <a:pt x="1120" y="487"/>
                      </a:lnTo>
                      <a:lnTo>
                        <a:pt x="1121" y="502"/>
                      </a:lnTo>
                      <a:lnTo>
                        <a:pt x="1121" y="531"/>
                      </a:lnTo>
                      <a:lnTo>
                        <a:pt x="1122" y="570"/>
                      </a:lnTo>
                      <a:lnTo>
                        <a:pt x="1122" y="613"/>
                      </a:lnTo>
                      <a:lnTo>
                        <a:pt x="1123" y="656"/>
                      </a:lnTo>
                      <a:lnTo>
                        <a:pt x="1123" y="693"/>
                      </a:lnTo>
                      <a:lnTo>
                        <a:pt x="1123" y="724"/>
                      </a:lnTo>
                      <a:lnTo>
                        <a:pt x="1124" y="748"/>
                      </a:lnTo>
                      <a:lnTo>
                        <a:pt x="1124" y="766"/>
                      </a:lnTo>
                      <a:lnTo>
                        <a:pt x="1125" y="781"/>
                      </a:lnTo>
                      <a:lnTo>
                        <a:pt x="1125" y="795"/>
                      </a:lnTo>
                      <a:lnTo>
                        <a:pt x="1125" y="808"/>
                      </a:lnTo>
                      <a:lnTo>
                        <a:pt x="1126" y="822"/>
                      </a:lnTo>
                      <a:lnTo>
                        <a:pt x="1126" y="836"/>
                      </a:lnTo>
                      <a:lnTo>
                        <a:pt x="1127" y="848"/>
                      </a:lnTo>
                      <a:lnTo>
                        <a:pt x="1127" y="858"/>
                      </a:lnTo>
                      <a:lnTo>
                        <a:pt x="1127" y="860"/>
                      </a:lnTo>
                      <a:lnTo>
                        <a:pt x="1128" y="853"/>
                      </a:lnTo>
                      <a:lnTo>
                        <a:pt x="1128" y="836"/>
                      </a:lnTo>
                      <a:lnTo>
                        <a:pt x="1129" y="812"/>
                      </a:lnTo>
                      <a:lnTo>
                        <a:pt x="1129" y="785"/>
                      </a:lnTo>
                      <a:lnTo>
                        <a:pt x="1129" y="758"/>
                      </a:lnTo>
                      <a:lnTo>
                        <a:pt x="1130" y="736"/>
                      </a:lnTo>
                      <a:lnTo>
                        <a:pt x="1130" y="723"/>
                      </a:lnTo>
                      <a:lnTo>
                        <a:pt x="1131" y="719"/>
                      </a:lnTo>
                      <a:lnTo>
                        <a:pt x="1131" y="722"/>
                      </a:lnTo>
                      <a:lnTo>
                        <a:pt x="1131" y="731"/>
                      </a:lnTo>
                      <a:lnTo>
                        <a:pt x="1132" y="741"/>
                      </a:lnTo>
                      <a:lnTo>
                        <a:pt x="1132" y="749"/>
                      </a:lnTo>
                      <a:lnTo>
                        <a:pt x="1133" y="754"/>
                      </a:lnTo>
                      <a:lnTo>
                        <a:pt x="1133" y="760"/>
                      </a:lnTo>
                      <a:lnTo>
                        <a:pt x="1134" y="767"/>
                      </a:lnTo>
                      <a:lnTo>
                        <a:pt x="1134" y="779"/>
                      </a:lnTo>
                      <a:lnTo>
                        <a:pt x="1134" y="795"/>
                      </a:lnTo>
                      <a:lnTo>
                        <a:pt x="1135" y="813"/>
                      </a:lnTo>
                      <a:lnTo>
                        <a:pt x="1135" y="830"/>
                      </a:lnTo>
                      <a:lnTo>
                        <a:pt x="1136" y="841"/>
                      </a:lnTo>
                      <a:lnTo>
                        <a:pt x="1136" y="847"/>
                      </a:lnTo>
                      <a:lnTo>
                        <a:pt x="1136" y="848"/>
                      </a:lnTo>
                      <a:lnTo>
                        <a:pt x="1137" y="849"/>
                      </a:lnTo>
                      <a:lnTo>
                        <a:pt x="1137" y="852"/>
                      </a:lnTo>
                      <a:lnTo>
                        <a:pt x="1138" y="861"/>
                      </a:lnTo>
                      <a:lnTo>
                        <a:pt x="1138" y="874"/>
                      </a:lnTo>
                      <a:lnTo>
                        <a:pt x="1138" y="891"/>
                      </a:lnTo>
                      <a:lnTo>
                        <a:pt x="1139" y="906"/>
                      </a:lnTo>
                      <a:lnTo>
                        <a:pt x="1139" y="918"/>
                      </a:lnTo>
                      <a:lnTo>
                        <a:pt x="1140" y="922"/>
                      </a:lnTo>
                      <a:lnTo>
                        <a:pt x="1140" y="917"/>
                      </a:lnTo>
                      <a:lnTo>
                        <a:pt x="1140" y="905"/>
                      </a:lnTo>
                      <a:lnTo>
                        <a:pt x="1141" y="891"/>
                      </a:lnTo>
                      <a:lnTo>
                        <a:pt x="1141" y="880"/>
                      </a:lnTo>
                      <a:lnTo>
                        <a:pt x="1142" y="878"/>
                      </a:lnTo>
                      <a:lnTo>
                        <a:pt x="1142" y="888"/>
                      </a:lnTo>
                      <a:lnTo>
                        <a:pt x="1142" y="912"/>
                      </a:lnTo>
                      <a:lnTo>
                        <a:pt x="1143" y="944"/>
                      </a:lnTo>
                      <a:lnTo>
                        <a:pt x="1143" y="977"/>
                      </a:lnTo>
                      <a:lnTo>
                        <a:pt x="1144" y="1003"/>
                      </a:lnTo>
                      <a:lnTo>
                        <a:pt x="1144" y="1015"/>
                      </a:lnTo>
                      <a:lnTo>
                        <a:pt x="1145" y="1011"/>
                      </a:lnTo>
                      <a:lnTo>
                        <a:pt x="1145" y="996"/>
                      </a:lnTo>
                      <a:lnTo>
                        <a:pt x="1145" y="976"/>
                      </a:lnTo>
                      <a:lnTo>
                        <a:pt x="1146" y="959"/>
                      </a:lnTo>
                      <a:lnTo>
                        <a:pt x="1146" y="951"/>
                      </a:lnTo>
                      <a:lnTo>
                        <a:pt x="1147" y="955"/>
                      </a:lnTo>
                      <a:lnTo>
                        <a:pt x="1147" y="968"/>
                      </a:lnTo>
                      <a:lnTo>
                        <a:pt x="1147" y="984"/>
                      </a:lnTo>
                      <a:lnTo>
                        <a:pt x="1148" y="999"/>
                      </a:lnTo>
                      <a:lnTo>
                        <a:pt x="1148" y="1006"/>
                      </a:lnTo>
                      <a:lnTo>
                        <a:pt x="1149" y="1003"/>
                      </a:lnTo>
                      <a:lnTo>
                        <a:pt x="1149" y="990"/>
                      </a:lnTo>
                      <a:lnTo>
                        <a:pt x="1149" y="972"/>
                      </a:lnTo>
                      <a:lnTo>
                        <a:pt x="1150" y="956"/>
                      </a:lnTo>
                      <a:lnTo>
                        <a:pt x="1150" y="949"/>
                      </a:lnTo>
                      <a:lnTo>
                        <a:pt x="1151" y="960"/>
                      </a:lnTo>
                      <a:lnTo>
                        <a:pt x="1151" y="991"/>
                      </a:lnTo>
                      <a:lnTo>
                        <a:pt x="1151" y="1041"/>
                      </a:lnTo>
                      <a:lnTo>
                        <a:pt x="1152" y="1106"/>
                      </a:lnTo>
                      <a:lnTo>
                        <a:pt x="1152" y="1173"/>
                      </a:lnTo>
                      <a:lnTo>
                        <a:pt x="1153" y="1233"/>
                      </a:lnTo>
                      <a:lnTo>
                        <a:pt x="1153" y="1276"/>
                      </a:lnTo>
                      <a:lnTo>
                        <a:pt x="1153" y="1296"/>
                      </a:lnTo>
                      <a:lnTo>
                        <a:pt x="1154" y="1294"/>
                      </a:lnTo>
                      <a:lnTo>
                        <a:pt x="1154" y="1276"/>
                      </a:lnTo>
                      <a:lnTo>
                        <a:pt x="1155" y="1248"/>
                      </a:lnTo>
                      <a:lnTo>
                        <a:pt x="1155" y="1220"/>
                      </a:lnTo>
                      <a:lnTo>
                        <a:pt x="1156" y="1195"/>
                      </a:lnTo>
                      <a:lnTo>
                        <a:pt x="1156" y="1174"/>
                      </a:lnTo>
                      <a:lnTo>
                        <a:pt x="1156" y="1157"/>
                      </a:lnTo>
                      <a:lnTo>
                        <a:pt x="1157" y="1139"/>
                      </a:lnTo>
                      <a:lnTo>
                        <a:pt x="1157" y="1121"/>
                      </a:lnTo>
                      <a:lnTo>
                        <a:pt x="1158" y="1100"/>
                      </a:lnTo>
                      <a:lnTo>
                        <a:pt x="1158" y="1081"/>
                      </a:lnTo>
                      <a:lnTo>
                        <a:pt x="1158" y="1064"/>
                      </a:lnTo>
                      <a:lnTo>
                        <a:pt x="1159" y="1051"/>
                      </a:lnTo>
                      <a:lnTo>
                        <a:pt x="1159" y="1044"/>
                      </a:lnTo>
                      <a:lnTo>
                        <a:pt x="1160" y="1042"/>
                      </a:lnTo>
                      <a:lnTo>
                        <a:pt x="1160" y="1047"/>
                      </a:lnTo>
                      <a:lnTo>
                        <a:pt x="1160" y="1058"/>
                      </a:lnTo>
                      <a:lnTo>
                        <a:pt x="1161" y="1074"/>
                      </a:lnTo>
                      <a:lnTo>
                        <a:pt x="1161" y="1094"/>
                      </a:lnTo>
                      <a:lnTo>
                        <a:pt x="1162" y="1116"/>
                      </a:lnTo>
                      <a:lnTo>
                        <a:pt x="1162" y="1137"/>
                      </a:lnTo>
                      <a:lnTo>
                        <a:pt x="1162" y="1154"/>
                      </a:lnTo>
                      <a:lnTo>
                        <a:pt x="1163" y="1165"/>
                      </a:lnTo>
                      <a:lnTo>
                        <a:pt x="1163" y="1168"/>
                      </a:lnTo>
                      <a:lnTo>
                        <a:pt x="1164" y="1164"/>
                      </a:lnTo>
                      <a:lnTo>
                        <a:pt x="1164" y="1152"/>
                      </a:lnTo>
                      <a:lnTo>
                        <a:pt x="1164" y="1135"/>
                      </a:lnTo>
                      <a:lnTo>
                        <a:pt x="1165" y="1114"/>
                      </a:lnTo>
                      <a:lnTo>
                        <a:pt x="1165" y="1092"/>
                      </a:lnTo>
                      <a:lnTo>
                        <a:pt x="1166" y="1070"/>
                      </a:lnTo>
                      <a:lnTo>
                        <a:pt x="1166" y="1050"/>
                      </a:lnTo>
                      <a:lnTo>
                        <a:pt x="1167" y="1034"/>
                      </a:lnTo>
                      <a:lnTo>
                        <a:pt x="1167" y="1024"/>
                      </a:lnTo>
                      <a:lnTo>
                        <a:pt x="1167" y="1020"/>
                      </a:lnTo>
                      <a:lnTo>
                        <a:pt x="1168" y="1021"/>
                      </a:lnTo>
                      <a:lnTo>
                        <a:pt x="1168" y="1027"/>
                      </a:lnTo>
                      <a:lnTo>
                        <a:pt x="1169" y="1040"/>
                      </a:lnTo>
                      <a:lnTo>
                        <a:pt x="1169" y="1058"/>
                      </a:lnTo>
                      <a:lnTo>
                        <a:pt x="1169" y="1080"/>
                      </a:lnTo>
                      <a:lnTo>
                        <a:pt x="1170" y="1105"/>
                      </a:lnTo>
                      <a:lnTo>
                        <a:pt x="1170" y="1130"/>
                      </a:lnTo>
                      <a:lnTo>
                        <a:pt x="1171" y="1152"/>
                      </a:lnTo>
                      <a:lnTo>
                        <a:pt x="1171" y="1171"/>
                      </a:lnTo>
                      <a:lnTo>
                        <a:pt x="1171" y="1187"/>
                      </a:lnTo>
                      <a:lnTo>
                        <a:pt x="1172" y="1199"/>
                      </a:lnTo>
                      <a:lnTo>
                        <a:pt x="1172" y="1210"/>
                      </a:lnTo>
                      <a:lnTo>
                        <a:pt x="1173" y="1220"/>
                      </a:lnTo>
                      <a:lnTo>
                        <a:pt x="1173" y="1228"/>
                      </a:lnTo>
                      <a:lnTo>
                        <a:pt x="1173" y="1234"/>
                      </a:lnTo>
                      <a:lnTo>
                        <a:pt x="1174" y="1235"/>
                      </a:lnTo>
                      <a:lnTo>
                        <a:pt x="1174" y="1232"/>
                      </a:lnTo>
                      <a:lnTo>
                        <a:pt x="1175" y="1223"/>
                      </a:lnTo>
                      <a:lnTo>
                        <a:pt x="1175" y="1208"/>
                      </a:lnTo>
                      <a:lnTo>
                        <a:pt x="1175" y="1191"/>
                      </a:lnTo>
                      <a:lnTo>
                        <a:pt x="1176" y="1173"/>
                      </a:lnTo>
                      <a:lnTo>
                        <a:pt x="1176" y="1158"/>
                      </a:lnTo>
                      <a:lnTo>
                        <a:pt x="1177" y="1147"/>
                      </a:lnTo>
                      <a:lnTo>
                        <a:pt x="1177" y="1142"/>
                      </a:lnTo>
                      <a:lnTo>
                        <a:pt x="1178" y="1141"/>
                      </a:lnTo>
                      <a:lnTo>
                        <a:pt x="1178" y="1144"/>
                      </a:lnTo>
                      <a:lnTo>
                        <a:pt x="1178" y="1151"/>
                      </a:lnTo>
                      <a:lnTo>
                        <a:pt x="1179" y="1164"/>
                      </a:lnTo>
                      <a:lnTo>
                        <a:pt x="1179" y="1183"/>
                      </a:lnTo>
                      <a:lnTo>
                        <a:pt x="1180" y="1208"/>
                      </a:lnTo>
                      <a:lnTo>
                        <a:pt x="1180" y="1238"/>
                      </a:lnTo>
                      <a:lnTo>
                        <a:pt x="1180" y="1267"/>
                      </a:lnTo>
                      <a:lnTo>
                        <a:pt x="1181" y="1292"/>
                      </a:lnTo>
                      <a:lnTo>
                        <a:pt x="1181" y="1306"/>
                      </a:lnTo>
                      <a:lnTo>
                        <a:pt x="1182" y="1306"/>
                      </a:lnTo>
                      <a:lnTo>
                        <a:pt x="1182" y="1292"/>
                      </a:lnTo>
                      <a:lnTo>
                        <a:pt x="1182" y="1265"/>
                      </a:lnTo>
                      <a:lnTo>
                        <a:pt x="1183" y="1230"/>
                      </a:lnTo>
                      <a:lnTo>
                        <a:pt x="1183" y="1194"/>
                      </a:lnTo>
                      <a:lnTo>
                        <a:pt x="1184" y="1160"/>
                      </a:lnTo>
                      <a:lnTo>
                        <a:pt x="1184" y="1133"/>
                      </a:lnTo>
                      <a:lnTo>
                        <a:pt x="1184" y="1111"/>
                      </a:lnTo>
                      <a:lnTo>
                        <a:pt x="1185" y="1096"/>
                      </a:lnTo>
                      <a:lnTo>
                        <a:pt x="1185" y="1084"/>
                      </a:lnTo>
                      <a:lnTo>
                        <a:pt x="1186" y="1074"/>
                      </a:lnTo>
                      <a:lnTo>
                        <a:pt x="1186" y="1065"/>
                      </a:lnTo>
                      <a:lnTo>
                        <a:pt x="1187" y="1059"/>
                      </a:lnTo>
                      <a:lnTo>
                        <a:pt x="1187" y="1059"/>
                      </a:lnTo>
                      <a:lnTo>
                        <a:pt x="1187" y="1065"/>
                      </a:lnTo>
                      <a:lnTo>
                        <a:pt x="1188" y="1079"/>
                      </a:lnTo>
                      <a:lnTo>
                        <a:pt x="1188" y="1101"/>
                      </a:lnTo>
                      <a:lnTo>
                        <a:pt x="1189" y="1129"/>
                      </a:lnTo>
                      <a:lnTo>
                        <a:pt x="1189" y="1162"/>
                      </a:lnTo>
                      <a:lnTo>
                        <a:pt x="1189" y="1198"/>
                      </a:lnTo>
                      <a:lnTo>
                        <a:pt x="1190" y="1237"/>
                      </a:lnTo>
                      <a:lnTo>
                        <a:pt x="1190" y="1278"/>
                      </a:lnTo>
                      <a:lnTo>
                        <a:pt x="1191" y="1319"/>
                      </a:lnTo>
                      <a:lnTo>
                        <a:pt x="1191" y="1360"/>
                      </a:lnTo>
                      <a:lnTo>
                        <a:pt x="1191" y="1397"/>
                      </a:lnTo>
                      <a:lnTo>
                        <a:pt x="1192" y="1427"/>
                      </a:lnTo>
                      <a:lnTo>
                        <a:pt x="1192" y="1449"/>
                      </a:lnTo>
                      <a:lnTo>
                        <a:pt x="1193" y="1463"/>
                      </a:lnTo>
                      <a:lnTo>
                        <a:pt x="1193" y="1469"/>
                      </a:lnTo>
                      <a:lnTo>
                        <a:pt x="1193" y="1469"/>
                      </a:lnTo>
                      <a:lnTo>
                        <a:pt x="1194" y="1464"/>
                      </a:lnTo>
                      <a:lnTo>
                        <a:pt x="1194" y="1454"/>
                      </a:lnTo>
                      <a:lnTo>
                        <a:pt x="1195" y="1439"/>
                      </a:lnTo>
                      <a:lnTo>
                        <a:pt x="1195" y="1418"/>
                      </a:lnTo>
                      <a:lnTo>
                        <a:pt x="1195" y="1392"/>
                      </a:lnTo>
                      <a:lnTo>
                        <a:pt x="1196" y="1363"/>
                      </a:lnTo>
                      <a:lnTo>
                        <a:pt x="1196" y="1333"/>
                      </a:lnTo>
                      <a:lnTo>
                        <a:pt x="1197" y="1306"/>
                      </a:lnTo>
                      <a:lnTo>
                        <a:pt x="1197" y="1282"/>
                      </a:lnTo>
                      <a:lnTo>
                        <a:pt x="1198" y="1263"/>
                      </a:lnTo>
                      <a:lnTo>
                        <a:pt x="1198" y="1248"/>
                      </a:lnTo>
                      <a:lnTo>
                        <a:pt x="1198" y="1238"/>
                      </a:lnTo>
                      <a:lnTo>
                        <a:pt x="1199" y="1235"/>
                      </a:lnTo>
                      <a:lnTo>
                        <a:pt x="1199" y="1240"/>
                      </a:lnTo>
                      <a:lnTo>
                        <a:pt x="1200" y="1255"/>
                      </a:lnTo>
                      <a:lnTo>
                        <a:pt x="1200" y="1278"/>
                      </a:lnTo>
                      <a:lnTo>
                        <a:pt x="1200" y="1305"/>
                      </a:lnTo>
                      <a:lnTo>
                        <a:pt x="1201" y="1333"/>
                      </a:lnTo>
                      <a:lnTo>
                        <a:pt x="1201" y="1356"/>
                      </a:lnTo>
                      <a:lnTo>
                        <a:pt x="1202" y="1372"/>
                      </a:lnTo>
                      <a:lnTo>
                        <a:pt x="1202" y="1378"/>
                      </a:lnTo>
                      <a:lnTo>
                        <a:pt x="1202" y="1374"/>
                      </a:lnTo>
                      <a:lnTo>
                        <a:pt x="1203" y="1363"/>
                      </a:lnTo>
                      <a:lnTo>
                        <a:pt x="1203" y="1345"/>
                      </a:lnTo>
                      <a:lnTo>
                        <a:pt x="1204" y="1322"/>
                      </a:lnTo>
                      <a:lnTo>
                        <a:pt x="1204" y="1295"/>
                      </a:lnTo>
                      <a:lnTo>
                        <a:pt x="1204" y="1263"/>
                      </a:lnTo>
                      <a:lnTo>
                        <a:pt x="1205" y="1226"/>
                      </a:lnTo>
                      <a:lnTo>
                        <a:pt x="1205" y="1186"/>
                      </a:lnTo>
                      <a:lnTo>
                        <a:pt x="1206" y="1143"/>
                      </a:lnTo>
                      <a:lnTo>
                        <a:pt x="1206" y="1101"/>
                      </a:lnTo>
                      <a:lnTo>
                        <a:pt x="1206" y="1065"/>
                      </a:lnTo>
                      <a:lnTo>
                        <a:pt x="1207" y="1042"/>
                      </a:lnTo>
                      <a:lnTo>
                        <a:pt x="1207" y="1034"/>
                      </a:lnTo>
                      <a:lnTo>
                        <a:pt x="1208" y="1044"/>
                      </a:lnTo>
                      <a:lnTo>
                        <a:pt x="1208" y="1071"/>
                      </a:lnTo>
                      <a:lnTo>
                        <a:pt x="1209" y="1111"/>
                      </a:lnTo>
                      <a:lnTo>
                        <a:pt x="1209" y="1156"/>
                      </a:lnTo>
                      <a:lnTo>
                        <a:pt x="1209" y="1200"/>
                      </a:lnTo>
                      <a:lnTo>
                        <a:pt x="1210" y="1238"/>
                      </a:lnTo>
                      <a:lnTo>
                        <a:pt x="1210" y="1267"/>
                      </a:lnTo>
                      <a:lnTo>
                        <a:pt x="1211" y="1287"/>
                      </a:lnTo>
                      <a:lnTo>
                        <a:pt x="1211" y="1301"/>
                      </a:lnTo>
                      <a:lnTo>
                        <a:pt x="1211" y="1311"/>
                      </a:lnTo>
                      <a:lnTo>
                        <a:pt x="1212" y="1318"/>
                      </a:lnTo>
                      <a:lnTo>
                        <a:pt x="1212" y="1323"/>
                      </a:lnTo>
                      <a:lnTo>
                        <a:pt x="1213" y="1325"/>
                      </a:lnTo>
                      <a:lnTo>
                        <a:pt x="1213" y="1322"/>
                      </a:lnTo>
                      <a:lnTo>
                        <a:pt x="1213" y="1316"/>
                      </a:lnTo>
                      <a:lnTo>
                        <a:pt x="1214" y="1306"/>
                      </a:lnTo>
                      <a:lnTo>
                        <a:pt x="1214" y="1298"/>
                      </a:lnTo>
                      <a:lnTo>
                        <a:pt x="1215" y="1292"/>
                      </a:lnTo>
                      <a:lnTo>
                        <a:pt x="1215" y="1290"/>
                      </a:lnTo>
                      <a:lnTo>
                        <a:pt x="1215" y="1290"/>
                      </a:lnTo>
                      <a:lnTo>
                        <a:pt x="1216" y="1289"/>
                      </a:lnTo>
                      <a:lnTo>
                        <a:pt x="1216" y="1282"/>
                      </a:lnTo>
                      <a:lnTo>
                        <a:pt x="1217" y="1266"/>
                      </a:lnTo>
                      <a:lnTo>
                        <a:pt x="1217" y="1240"/>
                      </a:lnTo>
                      <a:lnTo>
                        <a:pt x="1217" y="1207"/>
                      </a:lnTo>
                      <a:lnTo>
                        <a:pt x="1218" y="1172"/>
                      </a:lnTo>
                      <a:lnTo>
                        <a:pt x="1218" y="1141"/>
                      </a:lnTo>
                      <a:lnTo>
                        <a:pt x="1219" y="1119"/>
                      </a:lnTo>
                      <a:lnTo>
                        <a:pt x="1219" y="1109"/>
                      </a:lnTo>
                      <a:lnTo>
                        <a:pt x="1220" y="1111"/>
                      </a:lnTo>
                      <a:lnTo>
                        <a:pt x="1220" y="1124"/>
                      </a:lnTo>
                      <a:lnTo>
                        <a:pt x="1220" y="1145"/>
                      </a:lnTo>
                      <a:lnTo>
                        <a:pt x="1221" y="1171"/>
                      </a:lnTo>
                      <a:lnTo>
                        <a:pt x="1221" y="1198"/>
                      </a:lnTo>
                      <a:lnTo>
                        <a:pt x="1222" y="1221"/>
                      </a:lnTo>
                      <a:lnTo>
                        <a:pt x="1222" y="1236"/>
                      </a:lnTo>
                      <a:lnTo>
                        <a:pt x="1222" y="1241"/>
                      </a:lnTo>
                      <a:lnTo>
                        <a:pt x="1223" y="1234"/>
                      </a:lnTo>
                      <a:lnTo>
                        <a:pt x="1223" y="1219"/>
                      </a:lnTo>
                      <a:lnTo>
                        <a:pt x="1224" y="1199"/>
                      </a:lnTo>
                      <a:lnTo>
                        <a:pt x="1224" y="1180"/>
                      </a:lnTo>
                      <a:lnTo>
                        <a:pt x="1224" y="1164"/>
                      </a:lnTo>
                      <a:lnTo>
                        <a:pt x="1225" y="1152"/>
                      </a:lnTo>
                      <a:lnTo>
                        <a:pt x="1225" y="1141"/>
                      </a:lnTo>
                      <a:lnTo>
                        <a:pt x="1226" y="1129"/>
                      </a:lnTo>
                      <a:lnTo>
                        <a:pt x="1226" y="1110"/>
                      </a:lnTo>
                      <a:lnTo>
                        <a:pt x="1226" y="1085"/>
                      </a:lnTo>
                      <a:lnTo>
                        <a:pt x="1227" y="1054"/>
                      </a:lnTo>
                      <a:lnTo>
                        <a:pt x="1227" y="1021"/>
                      </a:lnTo>
                      <a:lnTo>
                        <a:pt x="1228" y="991"/>
                      </a:lnTo>
                      <a:lnTo>
                        <a:pt x="1228" y="967"/>
                      </a:lnTo>
                      <a:lnTo>
                        <a:pt x="1228" y="951"/>
                      </a:lnTo>
                      <a:lnTo>
                        <a:pt x="1229" y="945"/>
                      </a:lnTo>
                      <a:lnTo>
                        <a:pt x="1229" y="946"/>
                      </a:lnTo>
                      <a:lnTo>
                        <a:pt x="1230" y="954"/>
                      </a:lnTo>
                      <a:lnTo>
                        <a:pt x="1230" y="966"/>
                      </a:lnTo>
                      <a:lnTo>
                        <a:pt x="1231" y="981"/>
                      </a:lnTo>
                      <a:lnTo>
                        <a:pt x="1231" y="998"/>
                      </a:lnTo>
                      <a:lnTo>
                        <a:pt x="1231" y="1016"/>
                      </a:lnTo>
                      <a:lnTo>
                        <a:pt x="1232" y="1031"/>
                      </a:lnTo>
                      <a:lnTo>
                        <a:pt x="1232" y="1044"/>
                      </a:lnTo>
                      <a:lnTo>
                        <a:pt x="1233" y="1053"/>
                      </a:lnTo>
                      <a:lnTo>
                        <a:pt x="1233" y="1060"/>
                      </a:lnTo>
                      <a:lnTo>
                        <a:pt x="1233" y="1067"/>
                      </a:lnTo>
                      <a:lnTo>
                        <a:pt x="1234" y="1078"/>
                      </a:lnTo>
                      <a:lnTo>
                        <a:pt x="1234" y="1094"/>
                      </a:lnTo>
                      <a:lnTo>
                        <a:pt x="1235" y="1116"/>
                      </a:lnTo>
                      <a:lnTo>
                        <a:pt x="1235" y="1141"/>
                      </a:lnTo>
                      <a:lnTo>
                        <a:pt x="1235" y="1165"/>
                      </a:lnTo>
                      <a:lnTo>
                        <a:pt x="1236" y="1182"/>
                      </a:lnTo>
                      <a:lnTo>
                        <a:pt x="1236" y="1189"/>
                      </a:lnTo>
                      <a:lnTo>
                        <a:pt x="1237" y="1185"/>
                      </a:lnTo>
                      <a:lnTo>
                        <a:pt x="1237" y="1174"/>
                      </a:lnTo>
                      <a:lnTo>
                        <a:pt x="1237" y="1159"/>
                      </a:lnTo>
                      <a:lnTo>
                        <a:pt x="1238" y="1146"/>
                      </a:lnTo>
                      <a:lnTo>
                        <a:pt x="1238" y="1137"/>
                      </a:lnTo>
                      <a:lnTo>
                        <a:pt x="1239" y="1136"/>
                      </a:lnTo>
                      <a:lnTo>
                        <a:pt x="1239" y="1139"/>
                      </a:lnTo>
                      <a:lnTo>
                        <a:pt x="1239" y="1146"/>
                      </a:lnTo>
                      <a:lnTo>
                        <a:pt x="1240" y="1152"/>
                      </a:lnTo>
                      <a:lnTo>
                        <a:pt x="1240" y="1155"/>
                      </a:lnTo>
                      <a:lnTo>
                        <a:pt x="1241" y="1153"/>
                      </a:lnTo>
                      <a:lnTo>
                        <a:pt x="1241" y="1146"/>
                      </a:lnTo>
                      <a:lnTo>
                        <a:pt x="1242" y="1135"/>
                      </a:lnTo>
                      <a:lnTo>
                        <a:pt x="1242" y="1123"/>
                      </a:lnTo>
                      <a:lnTo>
                        <a:pt x="1242" y="1114"/>
                      </a:lnTo>
                      <a:lnTo>
                        <a:pt x="1243" y="1107"/>
                      </a:lnTo>
                      <a:lnTo>
                        <a:pt x="1243" y="1103"/>
                      </a:lnTo>
                      <a:lnTo>
                        <a:pt x="1244" y="1098"/>
                      </a:lnTo>
                      <a:lnTo>
                        <a:pt x="1244" y="1088"/>
                      </a:lnTo>
                      <a:lnTo>
                        <a:pt x="1244" y="1071"/>
                      </a:lnTo>
                      <a:lnTo>
                        <a:pt x="1245" y="1046"/>
                      </a:lnTo>
                      <a:lnTo>
                        <a:pt x="1245" y="1018"/>
                      </a:lnTo>
                      <a:lnTo>
                        <a:pt x="1246" y="992"/>
                      </a:lnTo>
                      <a:lnTo>
                        <a:pt x="1246" y="973"/>
                      </a:lnTo>
                      <a:lnTo>
                        <a:pt x="1246" y="964"/>
                      </a:lnTo>
                      <a:lnTo>
                        <a:pt x="1247" y="968"/>
                      </a:lnTo>
                      <a:lnTo>
                        <a:pt x="1247" y="981"/>
                      </a:lnTo>
                      <a:lnTo>
                        <a:pt x="1248" y="1000"/>
                      </a:lnTo>
                      <a:lnTo>
                        <a:pt x="1248" y="1021"/>
                      </a:lnTo>
                      <a:lnTo>
                        <a:pt x="1248" y="1040"/>
                      </a:lnTo>
                      <a:lnTo>
                        <a:pt x="1249" y="1057"/>
                      </a:lnTo>
                      <a:lnTo>
                        <a:pt x="1249" y="1069"/>
                      </a:lnTo>
                      <a:lnTo>
                        <a:pt x="1250" y="1078"/>
                      </a:lnTo>
                      <a:lnTo>
                        <a:pt x="1250" y="1086"/>
                      </a:lnTo>
                      <a:lnTo>
                        <a:pt x="1251" y="1093"/>
                      </a:lnTo>
                      <a:lnTo>
                        <a:pt x="1251" y="1101"/>
                      </a:lnTo>
                      <a:lnTo>
                        <a:pt x="1251" y="1111"/>
                      </a:lnTo>
                      <a:lnTo>
                        <a:pt x="1252" y="1121"/>
                      </a:lnTo>
                      <a:lnTo>
                        <a:pt x="1252" y="1133"/>
                      </a:lnTo>
                      <a:lnTo>
                        <a:pt x="1253" y="1142"/>
                      </a:lnTo>
                      <a:lnTo>
                        <a:pt x="1253" y="1148"/>
                      </a:lnTo>
                      <a:lnTo>
                        <a:pt x="1253" y="1148"/>
                      </a:lnTo>
                      <a:lnTo>
                        <a:pt x="1254" y="1142"/>
                      </a:lnTo>
                      <a:lnTo>
                        <a:pt x="1254" y="1130"/>
                      </a:lnTo>
                      <a:lnTo>
                        <a:pt x="1255" y="1116"/>
                      </a:lnTo>
                      <a:lnTo>
                        <a:pt x="1255" y="1102"/>
                      </a:lnTo>
                      <a:lnTo>
                        <a:pt x="1255" y="1092"/>
                      </a:lnTo>
                      <a:lnTo>
                        <a:pt x="1256" y="1089"/>
                      </a:lnTo>
                      <a:lnTo>
                        <a:pt x="1256" y="1098"/>
                      </a:lnTo>
                      <a:lnTo>
                        <a:pt x="1257" y="1119"/>
                      </a:lnTo>
                      <a:lnTo>
                        <a:pt x="1257" y="1151"/>
                      </a:lnTo>
                      <a:lnTo>
                        <a:pt x="1257" y="1188"/>
                      </a:lnTo>
                      <a:lnTo>
                        <a:pt x="1258" y="1222"/>
                      </a:lnTo>
                      <a:lnTo>
                        <a:pt x="1258" y="1249"/>
                      </a:lnTo>
                      <a:lnTo>
                        <a:pt x="1259" y="1262"/>
                      </a:lnTo>
                      <a:lnTo>
                        <a:pt x="1259" y="1262"/>
                      </a:lnTo>
                      <a:lnTo>
                        <a:pt x="1259" y="1253"/>
                      </a:lnTo>
                      <a:lnTo>
                        <a:pt x="1260" y="1238"/>
                      </a:lnTo>
                      <a:lnTo>
                        <a:pt x="1260" y="1219"/>
                      </a:lnTo>
                      <a:lnTo>
                        <a:pt x="1261" y="1200"/>
                      </a:lnTo>
                      <a:lnTo>
                        <a:pt x="1261" y="1181"/>
                      </a:lnTo>
                      <a:lnTo>
                        <a:pt x="1262" y="1165"/>
                      </a:lnTo>
                      <a:lnTo>
                        <a:pt x="1262" y="1155"/>
                      </a:lnTo>
                      <a:lnTo>
                        <a:pt x="1262" y="1153"/>
                      </a:lnTo>
                      <a:lnTo>
                        <a:pt x="1263" y="1162"/>
                      </a:lnTo>
                      <a:lnTo>
                        <a:pt x="1263" y="1182"/>
                      </a:lnTo>
                      <a:lnTo>
                        <a:pt x="1264" y="1209"/>
                      </a:lnTo>
                      <a:lnTo>
                        <a:pt x="1264" y="1238"/>
                      </a:lnTo>
                      <a:lnTo>
                        <a:pt x="1264" y="1260"/>
                      </a:lnTo>
                      <a:lnTo>
                        <a:pt x="1265" y="1272"/>
                      </a:lnTo>
                      <a:lnTo>
                        <a:pt x="1265" y="1272"/>
                      </a:lnTo>
                      <a:lnTo>
                        <a:pt x="1266" y="1263"/>
                      </a:lnTo>
                      <a:lnTo>
                        <a:pt x="1266" y="1250"/>
                      </a:lnTo>
                      <a:lnTo>
                        <a:pt x="1266" y="1238"/>
                      </a:lnTo>
                      <a:lnTo>
                        <a:pt x="1267" y="1231"/>
                      </a:lnTo>
                      <a:lnTo>
                        <a:pt x="1267" y="1230"/>
                      </a:lnTo>
                      <a:lnTo>
                        <a:pt x="1268" y="1232"/>
                      </a:lnTo>
                      <a:lnTo>
                        <a:pt x="1268" y="1235"/>
                      </a:lnTo>
                      <a:lnTo>
                        <a:pt x="1268" y="1234"/>
                      </a:lnTo>
                      <a:lnTo>
                        <a:pt x="1269" y="1229"/>
                      </a:lnTo>
                      <a:lnTo>
                        <a:pt x="1269" y="1223"/>
                      </a:lnTo>
                      <a:lnTo>
                        <a:pt x="1270" y="1220"/>
                      </a:lnTo>
                      <a:lnTo>
                        <a:pt x="1270" y="1224"/>
                      </a:lnTo>
                      <a:lnTo>
                        <a:pt x="1270" y="1234"/>
                      </a:lnTo>
                      <a:lnTo>
                        <a:pt x="1271" y="1248"/>
                      </a:lnTo>
                      <a:lnTo>
                        <a:pt x="1271" y="1261"/>
                      </a:lnTo>
                      <a:lnTo>
                        <a:pt x="1272" y="1269"/>
                      </a:lnTo>
                      <a:lnTo>
                        <a:pt x="1272" y="1271"/>
                      </a:lnTo>
                      <a:lnTo>
                        <a:pt x="1273" y="1267"/>
                      </a:lnTo>
                      <a:lnTo>
                        <a:pt x="1273" y="1261"/>
                      </a:lnTo>
                      <a:lnTo>
                        <a:pt x="1273" y="1256"/>
                      </a:lnTo>
                      <a:lnTo>
                        <a:pt x="1274" y="1252"/>
                      </a:lnTo>
                      <a:lnTo>
                        <a:pt x="1274" y="1249"/>
                      </a:lnTo>
                      <a:lnTo>
                        <a:pt x="1275" y="1245"/>
                      </a:lnTo>
                      <a:lnTo>
                        <a:pt x="1275" y="1240"/>
                      </a:lnTo>
                      <a:lnTo>
                        <a:pt x="1275" y="1235"/>
                      </a:lnTo>
                      <a:lnTo>
                        <a:pt x="1276" y="1232"/>
                      </a:lnTo>
                      <a:lnTo>
                        <a:pt x="1276" y="1234"/>
                      </a:lnTo>
                      <a:lnTo>
                        <a:pt x="1277" y="1241"/>
                      </a:lnTo>
                      <a:lnTo>
                        <a:pt x="1277" y="1253"/>
                      </a:lnTo>
                      <a:lnTo>
                        <a:pt x="1277" y="1270"/>
                      </a:lnTo>
                      <a:lnTo>
                        <a:pt x="1278" y="1289"/>
                      </a:lnTo>
                      <a:lnTo>
                        <a:pt x="1278" y="1306"/>
                      </a:lnTo>
                      <a:lnTo>
                        <a:pt x="1279" y="1318"/>
                      </a:lnTo>
                      <a:lnTo>
                        <a:pt x="1279" y="1322"/>
                      </a:lnTo>
                      <a:lnTo>
                        <a:pt x="1279" y="1317"/>
                      </a:lnTo>
                      <a:lnTo>
                        <a:pt x="1280" y="1302"/>
                      </a:lnTo>
                      <a:lnTo>
                        <a:pt x="1280" y="1279"/>
                      </a:lnTo>
                      <a:lnTo>
                        <a:pt x="1281" y="1249"/>
                      </a:lnTo>
                      <a:lnTo>
                        <a:pt x="1281" y="1215"/>
                      </a:lnTo>
                      <a:lnTo>
                        <a:pt x="1281" y="1179"/>
                      </a:lnTo>
                      <a:lnTo>
                        <a:pt x="1282" y="1148"/>
                      </a:lnTo>
                      <a:lnTo>
                        <a:pt x="1282" y="1126"/>
                      </a:lnTo>
                      <a:lnTo>
                        <a:pt x="1283" y="1118"/>
                      </a:lnTo>
                      <a:lnTo>
                        <a:pt x="1283" y="1127"/>
                      </a:lnTo>
                      <a:lnTo>
                        <a:pt x="1284" y="1150"/>
                      </a:lnTo>
                      <a:lnTo>
                        <a:pt x="1284" y="1182"/>
                      </a:lnTo>
                      <a:lnTo>
                        <a:pt x="1284" y="1214"/>
                      </a:lnTo>
                      <a:lnTo>
                        <a:pt x="1285" y="1237"/>
                      </a:lnTo>
                      <a:lnTo>
                        <a:pt x="1285" y="1246"/>
                      </a:lnTo>
                      <a:lnTo>
                        <a:pt x="1286" y="1237"/>
                      </a:lnTo>
                      <a:lnTo>
                        <a:pt x="1286" y="1213"/>
                      </a:lnTo>
                      <a:lnTo>
                        <a:pt x="1286" y="1177"/>
                      </a:lnTo>
                      <a:lnTo>
                        <a:pt x="1287" y="1135"/>
                      </a:lnTo>
                      <a:lnTo>
                        <a:pt x="1287" y="1090"/>
                      </a:lnTo>
                      <a:lnTo>
                        <a:pt x="1288" y="1046"/>
                      </a:lnTo>
                      <a:lnTo>
                        <a:pt x="1288" y="1006"/>
                      </a:lnTo>
                      <a:lnTo>
                        <a:pt x="1288" y="973"/>
                      </a:lnTo>
                      <a:lnTo>
                        <a:pt x="1289" y="948"/>
                      </a:lnTo>
                      <a:lnTo>
                        <a:pt x="1289" y="933"/>
                      </a:lnTo>
                      <a:lnTo>
                        <a:pt x="1290" y="929"/>
                      </a:lnTo>
                      <a:lnTo>
                        <a:pt x="1290" y="934"/>
                      </a:lnTo>
                      <a:lnTo>
                        <a:pt x="1290" y="947"/>
                      </a:lnTo>
                      <a:lnTo>
                        <a:pt x="1291" y="966"/>
                      </a:lnTo>
                      <a:lnTo>
                        <a:pt x="1291" y="989"/>
                      </a:lnTo>
                      <a:lnTo>
                        <a:pt x="1292" y="1013"/>
                      </a:lnTo>
                      <a:lnTo>
                        <a:pt x="1292" y="1037"/>
                      </a:lnTo>
                      <a:lnTo>
                        <a:pt x="1292" y="1059"/>
                      </a:lnTo>
                      <a:lnTo>
                        <a:pt x="1293" y="1078"/>
                      </a:lnTo>
                      <a:lnTo>
                        <a:pt x="1293" y="1093"/>
                      </a:lnTo>
                      <a:lnTo>
                        <a:pt x="1294" y="1104"/>
                      </a:lnTo>
                      <a:lnTo>
                        <a:pt x="1294" y="1109"/>
                      </a:lnTo>
                      <a:lnTo>
                        <a:pt x="1295" y="1109"/>
                      </a:lnTo>
                      <a:lnTo>
                        <a:pt x="1295" y="1101"/>
                      </a:lnTo>
                      <a:lnTo>
                        <a:pt x="1295" y="1087"/>
                      </a:lnTo>
                      <a:lnTo>
                        <a:pt x="1296" y="1067"/>
                      </a:lnTo>
                      <a:lnTo>
                        <a:pt x="1296" y="1044"/>
                      </a:lnTo>
                      <a:lnTo>
                        <a:pt x="1297" y="1021"/>
                      </a:lnTo>
                      <a:lnTo>
                        <a:pt x="1297" y="999"/>
                      </a:lnTo>
                      <a:lnTo>
                        <a:pt x="1297" y="981"/>
                      </a:lnTo>
                      <a:lnTo>
                        <a:pt x="1298" y="968"/>
                      </a:lnTo>
                      <a:lnTo>
                        <a:pt x="1298" y="958"/>
                      </a:lnTo>
                      <a:lnTo>
                        <a:pt x="1299" y="952"/>
                      </a:lnTo>
                      <a:lnTo>
                        <a:pt x="1299" y="949"/>
                      </a:lnTo>
                      <a:lnTo>
                        <a:pt x="1299" y="950"/>
                      </a:lnTo>
                      <a:lnTo>
                        <a:pt x="1300" y="956"/>
                      </a:lnTo>
                      <a:lnTo>
                        <a:pt x="1300" y="965"/>
                      </a:lnTo>
                      <a:lnTo>
                        <a:pt x="1301" y="980"/>
                      </a:lnTo>
                      <a:lnTo>
                        <a:pt x="1301" y="996"/>
                      </a:lnTo>
                      <a:lnTo>
                        <a:pt x="1301" y="1013"/>
                      </a:lnTo>
                      <a:lnTo>
                        <a:pt x="1302" y="1023"/>
                      </a:lnTo>
                      <a:lnTo>
                        <a:pt x="1302" y="1025"/>
                      </a:lnTo>
                      <a:lnTo>
                        <a:pt x="1303" y="1015"/>
                      </a:lnTo>
                      <a:lnTo>
                        <a:pt x="1303" y="994"/>
                      </a:lnTo>
                      <a:lnTo>
                        <a:pt x="1303" y="966"/>
                      </a:lnTo>
                      <a:lnTo>
                        <a:pt x="1304" y="933"/>
                      </a:lnTo>
                      <a:lnTo>
                        <a:pt x="1304" y="899"/>
                      </a:lnTo>
                      <a:lnTo>
                        <a:pt x="1305" y="867"/>
                      </a:lnTo>
                      <a:lnTo>
                        <a:pt x="1305" y="838"/>
                      </a:lnTo>
                      <a:lnTo>
                        <a:pt x="1306" y="812"/>
                      </a:lnTo>
                      <a:lnTo>
                        <a:pt x="1306" y="788"/>
                      </a:lnTo>
                      <a:lnTo>
                        <a:pt x="1306" y="763"/>
                      </a:lnTo>
                      <a:lnTo>
                        <a:pt x="1307" y="738"/>
                      </a:lnTo>
                      <a:lnTo>
                        <a:pt x="1307" y="714"/>
                      </a:lnTo>
                      <a:lnTo>
                        <a:pt x="1308" y="693"/>
                      </a:lnTo>
                      <a:lnTo>
                        <a:pt x="1308" y="678"/>
                      </a:lnTo>
                      <a:lnTo>
                        <a:pt x="1308" y="675"/>
                      </a:lnTo>
                      <a:lnTo>
                        <a:pt x="1309" y="683"/>
                      </a:lnTo>
                      <a:lnTo>
                        <a:pt x="1309" y="705"/>
                      </a:lnTo>
                      <a:lnTo>
                        <a:pt x="1310" y="737"/>
                      </a:lnTo>
                      <a:lnTo>
                        <a:pt x="1310" y="778"/>
                      </a:lnTo>
                      <a:lnTo>
                        <a:pt x="1310" y="823"/>
                      </a:lnTo>
                      <a:lnTo>
                        <a:pt x="1311" y="868"/>
                      </a:lnTo>
                      <a:lnTo>
                        <a:pt x="1311" y="907"/>
                      </a:lnTo>
                      <a:lnTo>
                        <a:pt x="1312" y="938"/>
                      </a:lnTo>
                      <a:lnTo>
                        <a:pt x="1312" y="956"/>
                      </a:lnTo>
                      <a:lnTo>
                        <a:pt x="1312" y="964"/>
                      </a:lnTo>
                      <a:lnTo>
                        <a:pt x="1313" y="964"/>
                      </a:lnTo>
                      <a:lnTo>
                        <a:pt x="1313" y="961"/>
                      </a:lnTo>
                      <a:lnTo>
                        <a:pt x="1314" y="958"/>
                      </a:lnTo>
                      <a:lnTo>
                        <a:pt x="1314" y="959"/>
                      </a:lnTo>
                      <a:lnTo>
                        <a:pt x="1314" y="963"/>
                      </a:lnTo>
                      <a:lnTo>
                        <a:pt x="1315" y="969"/>
                      </a:lnTo>
                      <a:lnTo>
                        <a:pt x="1315" y="978"/>
                      </a:lnTo>
                      <a:lnTo>
                        <a:pt x="1316" y="987"/>
                      </a:lnTo>
                      <a:lnTo>
                        <a:pt x="1316" y="998"/>
                      </a:lnTo>
                      <a:lnTo>
                        <a:pt x="1317" y="1008"/>
                      </a:lnTo>
                      <a:lnTo>
                        <a:pt x="1317" y="1021"/>
                      </a:lnTo>
                      <a:lnTo>
                        <a:pt x="1317" y="1034"/>
                      </a:lnTo>
                      <a:lnTo>
                        <a:pt x="1318" y="1050"/>
                      </a:lnTo>
                      <a:lnTo>
                        <a:pt x="1318" y="1066"/>
                      </a:lnTo>
                      <a:lnTo>
                        <a:pt x="1319" y="1081"/>
                      </a:lnTo>
                      <a:lnTo>
                        <a:pt x="1319" y="1090"/>
                      </a:lnTo>
                      <a:lnTo>
                        <a:pt x="1319" y="1091"/>
                      </a:lnTo>
                      <a:lnTo>
                        <a:pt x="1320" y="1080"/>
                      </a:lnTo>
                      <a:lnTo>
                        <a:pt x="1320" y="1057"/>
                      </a:lnTo>
                      <a:lnTo>
                        <a:pt x="1321" y="1025"/>
                      </a:lnTo>
                      <a:lnTo>
                        <a:pt x="1321" y="987"/>
                      </a:lnTo>
                      <a:lnTo>
                        <a:pt x="1321" y="950"/>
                      </a:lnTo>
                      <a:lnTo>
                        <a:pt x="1322" y="918"/>
                      </a:lnTo>
                      <a:lnTo>
                        <a:pt x="1322" y="894"/>
                      </a:lnTo>
                      <a:lnTo>
                        <a:pt x="1323" y="881"/>
                      </a:lnTo>
                      <a:lnTo>
                        <a:pt x="1323" y="876"/>
                      </a:lnTo>
                      <a:lnTo>
                        <a:pt x="1323" y="878"/>
                      </a:lnTo>
                      <a:lnTo>
                        <a:pt x="1324" y="884"/>
                      </a:lnTo>
                      <a:lnTo>
                        <a:pt x="1324" y="892"/>
                      </a:lnTo>
                      <a:lnTo>
                        <a:pt x="1325" y="900"/>
                      </a:lnTo>
                      <a:lnTo>
                        <a:pt x="1325" y="906"/>
                      </a:lnTo>
                      <a:lnTo>
                        <a:pt x="1326" y="908"/>
                      </a:lnTo>
                      <a:lnTo>
                        <a:pt x="1326" y="904"/>
                      </a:lnTo>
                      <a:lnTo>
                        <a:pt x="1326" y="896"/>
                      </a:lnTo>
                      <a:lnTo>
                        <a:pt x="1327" y="884"/>
                      </a:lnTo>
                      <a:lnTo>
                        <a:pt x="1327" y="871"/>
                      </a:lnTo>
                      <a:lnTo>
                        <a:pt x="1328" y="860"/>
                      </a:lnTo>
                      <a:lnTo>
                        <a:pt x="1328" y="852"/>
                      </a:lnTo>
                      <a:lnTo>
                        <a:pt x="1328" y="849"/>
                      </a:lnTo>
                      <a:lnTo>
                        <a:pt x="1329" y="847"/>
                      </a:lnTo>
                      <a:lnTo>
                        <a:pt x="1329" y="847"/>
                      </a:lnTo>
                      <a:lnTo>
                        <a:pt x="1330" y="844"/>
                      </a:lnTo>
                      <a:lnTo>
                        <a:pt x="1330" y="840"/>
                      </a:lnTo>
                      <a:lnTo>
                        <a:pt x="1330" y="832"/>
                      </a:lnTo>
                      <a:lnTo>
                        <a:pt x="1331" y="823"/>
                      </a:lnTo>
                      <a:lnTo>
                        <a:pt x="1331" y="813"/>
                      </a:lnTo>
                      <a:lnTo>
                        <a:pt x="1332" y="803"/>
                      </a:lnTo>
                      <a:lnTo>
                        <a:pt x="1332" y="796"/>
                      </a:lnTo>
                      <a:lnTo>
                        <a:pt x="1332" y="794"/>
                      </a:lnTo>
                      <a:lnTo>
                        <a:pt x="1333" y="798"/>
                      </a:lnTo>
                      <a:lnTo>
                        <a:pt x="1333" y="810"/>
                      </a:lnTo>
                      <a:lnTo>
                        <a:pt x="1334" y="831"/>
                      </a:lnTo>
                      <a:lnTo>
                        <a:pt x="1334" y="859"/>
                      </a:lnTo>
                      <a:lnTo>
                        <a:pt x="1334" y="892"/>
                      </a:lnTo>
                      <a:lnTo>
                        <a:pt x="1335" y="927"/>
                      </a:lnTo>
                      <a:lnTo>
                        <a:pt x="1335" y="962"/>
                      </a:lnTo>
                      <a:lnTo>
                        <a:pt x="1336" y="992"/>
                      </a:lnTo>
                      <a:lnTo>
                        <a:pt x="1336" y="1018"/>
                      </a:lnTo>
                      <a:lnTo>
                        <a:pt x="1337" y="1038"/>
                      </a:lnTo>
                      <a:lnTo>
                        <a:pt x="1337" y="1052"/>
                      </a:lnTo>
                      <a:lnTo>
                        <a:pt x="1337" y="1060"/>
                      </a:lnTo>
                      <a:lnTo>
                        <a:pt x="1338" y="1062"/>
                      </a:lnTo>
                      <a:lnTo>
                        <a:pt x="1338" y="1061"/>
                      </a:lnTo>
                      <a:lnTo>
                        <a:pt x="1339" y="1057"/>
                      </a:lnTo>
                      <a:lnTo>
                        <a:pt x="1339" y="1051"/>
                      </a:lnTo>
                      <a:lnTo>
                        <a:pt x="1339" y="1043"/>
                      </a:lnTo>
                      <a:lnTo>
                        <a:pt x="1340" y="1033"/>
                      </a:lnTo>
                      <a:lnTo>
                        <a:pt x="1340" y="1021"/>
                      </a:lnTo>
                      <a:lnTo>
                        <a:pt x="1341" y="1008"/>
                      </a:lnTo>
                      <a:lnTo>
                        <a:pt x="1341" y="996"/>
                      </a:lnTo>
                      <a:lnTo>
                        <a:pt x="1341" y="983"/>
                      </a:lnTo>
                      <a:lnTo>
                        <a:pt x="1342" y="972"/>
                      </a:lnTo>
                      <a:lnTo>
                        <a:pt x="1342" y="961"/>
                      </a:lnTo>
                      <a:lnTo>
                        <a:pt x="1343" y="947"/>
                      </a:lnTo>
                      <a:lnTo>
                        <a:pt x="1343" y="931"/>
                      </a:lnTo>
                      <a:lnTo>
                        <a:pt x="1343" y="911"/>
                      </a:lnTo>
                      <a:lnTo>
                        <a:pt x="1344" y="890"/>
                      </a:lnTo>
                      <a:lnTo>
                        <a:pt x="1344" y="868"/>
                      </a:lnTo>
                      <a:lnTo>
                        <a:pt x="1345" y="846"/>
                      </a:lnTo>
                      <a:lnTo>
                        <a:pt x="1345" y="827"/>
                      </a:lnTo>
                      <a:lnTo>
                        <a:pt x="1345" y="809"/>
                      </a:lnTo>
                      <a:lnTo>
                        <a:pt x="1346" y="792"/>
                      </a:lnTo>
                      <a:lnTo>
                        <a:pt x="1346" y="776"/>
                      </a:lnTo>
                      <a:lnTo>
                        <a:pt x="1347" y="761"/>
                      </a:lnTo>
                      <a:lnTo>
                        <a:pt x="1347" y="746"/>
                      </a:lnTo>
                      <a:lnTo>
                        <a:pt x="1348" y="729"/>
                      </a:lnTo>
                      <a:lnTo>
                        <a:pt x="1348" y="711"/>
                      </a:lnTo>
                      <a:lnTo>
                        <a:pt x="1348" y="690"/>
                      </a:lnTo>
                      <a:lnTo>
                        <a:pt x="1349" y="669"/>
                      </a:lnTo>
                      <a:lnTo>
                        <a:pt x="1349" y="650"/>
                      </a:lnTo>
                      <a:lnTo>
                        <a:pt x="1350" y="636"/>
                      </a:lnTo>
                      <a:lnTo>
                        <a:pt x="1350" y="632"/>
                      </a:lnTo>
                      <a:lnTo>
                        <a:pt x="1350" y="641"/>
                      </a:lnTo>
                      <a:lnTo>
                        <a:pt x="1351" y="665"/>
                      </a:lnTo>
                      <a:lnTo>
                        <a:pt x="1351" y="703"/>
                      </a:lnTo>
                      <a:lnTo>
                        <a:pt x="1352" y="750"/>
                      </a:lnTo>
                      <a:lnTo>
                        <a:pt x="1352" y="801"/>
                      </a:lnTo>
                      <a:lnTo>
                        <a:pt x="1352" y="847"/>
                      </a:lnTo>
                      <a:lnTo>
                        <a:pt x="1353" y="883"/>
                      </a:lnTo>
                      <a:lnTo>
                        <a:pt x="1353" y="904"/>
                      </a:lnTo>
                      <a:lnTo>
                        <a:pt x="1354" y="908"/>
                      </a:lnTo>
                      <a:lnTo>
                        <a:pt x="1354" y="897"/>
                      </a:lnTo>
                      <a:lnTo>
                        <a:pt x="1354" y="873"/>
                      </a:lnTo>
                      <a:lnTo>
                        <a:pt x="1355" y="840"/>
                      </a:lnTo>
                      <a:lnTo>
                        <a:pt x="1355" y="801"/>
                      </a:lnTo>
                      <a:lnTo>
                        <a:pt x="1356" y="761"/>
                      </a:lnTo>
                      <a:lnTo>
                        <a:pt x="1356" y="721"/>
                      </a:lnTo>
                      <a:lnTo>
                        <a:pt x="1356" y="686"/>
                      </a:lnTo>
                      <a:lnTo>
                        <a:pt x="1357" y="659"/>
                      </a:lnTo>
                      <a:lnTo>
                        <a:pt x="1357" y="641"/>
                      </a:lnTo>
                      <a:lnTo>
                        <a:pt x="1358" y="636"/>
                      </a:lnTo>
                      <a:lnTo>
                        <a:pt x="1358" y="644"/>
                      </a:lnTo>
                      <a:lnTo>
                        <a:pt x="1359" y="661"/>
                      </a:lnTo>
                      <a:lnTo>
                        <a:pt x="1359" y="681"/>
                      </a:lnTo>
                      <a:lnTo>
                        <a:pt x="1359" y="699"/>
                      </a:lnTo>
                      <a:lnTo>
                        <a:pt x="1360" y="706"/>
                      </a:lnTo>
                      <a:lnTo>
                        <a:pt x="1360" y="699"/>
                      </a:lnTo>
                      <a:lnTo>
                        <a:pt x="1361" y="679"/>
                      </a:lnTo>
                      <a:lnTo>
                        <a:pt x="1361" y="649"/>
                      </a:lnTo>
                      <a:lnTo>
                        <a:pt x="1361" y="615"/>
                      </a:lnTo>
                      <a:lnTo>
                        <a:pt x="1362" y="585"/>
                      </a:lnTo>
                      <a:lnTo>
                        <a:pt x="1362" y="564"/>
                      </a:lnTo>
                      <a:lnTo>
                        <a:pt x="1363" y="553"/>
                      </a:lnTo>
                      <a:lnTo>
                        <a:pt x="1363" y="550"/>
                      </a:lnTo>
                      <a:lnTo>
                        <a:pt x="1363" y="553"/>
                      </a:lnTo>
                      <a:lnTo>
                        <a:pt x="1364" y="557"/>
                      </a:lnTo>
                      <a:lnTo>
                        <a:pt x="1364" y="560"/>
                      </a:lnTo>
                      <a:lnTo>
                        <a:pt x="1365" y="559"/>
                      </a:lnTo>
                      <a:lnTo>
                        <a:pt x="1365" y="558"/>
                      </a:lnTo>
                      <a:lnTo>
                        <a:pt x="1365" y="557"/>
                      </a:lnTo>
                      <a:lnTo>
                        <a:pt x="1366" y="559"/>
                      </a:lnTo>
                      <a:lnTo>
                        <a:pt x="1366" y="566"/>
                      </a:lnTo>
                      <a:lnTo>
                        <a:pt x="1367" y="578"/>
                      </a:lnTo>
                      <a:lnTo>
                        <a:pt x="1367" y="593"/>
                      </a:lnTo>
                      <a:lnTo>
                        <a:pt x="1367" y="610"/>
                      </a:lnTo>
                      <a:lnTo>
                        <a:pt x="1368" y="625"/>
                      </a:lnTo>
                      <a:lnTo>
                        <a:pt x="1368" y="636"/>
                      </a:lnTo>
                      <a:lnTo>
                        <a:pt x="1369" y="643"/>
                      </a:lnTo>
                      <a:lnTo>
                        <a:pt x="1369" y="645"/>
                      </a:lnTo>
                      <a:lnTo>
                        <a:pt x="1370" y="642"/>
                      </a:lnTo>
                      <a:lnTo>
                        <a:pt x="1370" y="635"/>
                      </a:lnTo>
                      <a:lnTo>
                        <a:pt x="1370" y="624"/>
                      </a:lnTo>
                      <a:lnTo>
                        <a:pt x="1371" y="610"/>
                      </a:lnTo>
                      <a:lnTo>
                        <a:pt x="1371" y="594"/>
                      </a:lnTo>
                      <a:lnTo>
                        <a:pt x="1372" y="579"/>
                      </a:lnTo>
                      <a:lnTo>
                        <a:pt x="1372" y="567"/>
                      </a:lnTo>
                      <a:lnTo>
                        <a:pt x="1372" y="560"/>
                      </a:lnTo>
                      <a:lnTo>
                        <a:pt x="1373" y="560"/>
                      </a:lnTo>
                      <a:lnTo>
                        <a:pt x="1373" y="562"/>
                      </a:lnTo>
                      <a:lnTo>
                        <a:pt x="1374" y="565"/>
                      </a:lnTo>
                      <a:lnTo>
                        <a:pt x="1374" y="563"/>
                      </a:lnTo>
                      <a:lnTo>
                        <a:pt x="1374" y="554"/>
                      </a:lnTo>
                      <a:lnTo>
                        <a:pt x="1375" y="539"/>
                      </a:lnTo>
                      <a:lnTo>
                        <a:pt x="1375" y="520"/>
                      </a:lnTo>
                      <a:lnTo>
                        <a:pt x="1376" y="504"/>
                      </a:lnTo>
                      <a:lnTo>
                        <a:pt x="1376" y="497"/>
                      </a:lnTo>
                      <a:lnTo>
                        <a:pt x="1376" y="503"/>
                      </a:lnTo>
                      <a:lnTo>
                        <a:pt x="1377" y="523"/>
                      </a:lnTo>
                      <a:lnTo>
                        <a:pt x="1377" y="552"/>
                      </a:lnTo>
                      <a:lnTo>
                        <a:pt x="1378" y="585"/>
                      </a:lnTo>
                      <a:lnTo>
                        <a:pt x="1378" y="614"/>
                      </a:lnTo>
                      <a:lnTo>
                        <a:pt x="1378" y="636"/>
                      </a:lnTo>
                      <a:lnTo>
                        <a:pt x="1379" y="647"/>
                      </a:lnTo>
                      <a:lnTo>
                        <a:pt x="1379" y="649"/>
                      </a:lnTo>
                      <a:lnTo>
                        <a:pt x="1380" y="645"/>
                      </a:lnTo>
                      <a:lnTo>
                        <a:pt x="1380" y="636"/>
                      </a:lnTo>
                      <a:lnTo>
                        <a:pt x="1381" y="625"/>
                      </a:lnTo>
                      <a:lnTo>
                        <a:pt x="1381" y="612"/>
                      </a:lnTo>
                      <a:lnTo>
                        <a:pt x="1381" y="600"/>
                      </a:lnTo>
                      <a:lnTo>
                        <a:pt x="1382" y="589"/>
                      </a:lnTo>
                      <a:lnTo>
                        <a:pt x="1382" y="581"/>
                      </a:lnTo>
                      <a:lnTo>
                        <a:pt x="1383" y="575"/>
                      </a:lnTo>
                      <a:lnTo>
                        <a:pt x="1383" y="570"/>
                      </a:lnTo>
                      <a:lnTo>
                        <a:pt x="1383" y="566"/>
                      </a:lnTo>
                      <a:lnTo>
                        <a:pt x="1384" y="561"/>
                      </a:lnTo>
                      <a:lnTo>
                        <a:pt x="1384" y="555"/>
                      </a:lnTo>
                      <a:lnTo>
                        <a:pt x="1385" y="549"/>
                      </a:lnTo>
                      <a:lnTo>
                        <a:pt x="1385" y="544"/>
                      </a:lnTo>
                      <a:lnTo>
                        <a:pt x="1385" y="541"/>
                      </a:lnTo>
                      <a:lnTo>
                        <a:pt x="1386" y="541"/>
                      </a:lnTo>
                      <a:lnTo>
                        <a:pt x="1386" y="544"/>
                      </a:lnTo>
                      <a:lnTo>
                        <a:pt x="1387" y="552"/>
                      </a:lnTo>
                      <a:lnTo>
                        <a:pt x="1387" y="565"/>
                      </a:lnTo>
                      <a:lnTo>
                        <a:pt x="1387" y="581"/>
                      </a:lnTo>
                      <a:lnTo>
                        <a:pt x="1388" y="598"/>
                      </a:lnTo>
                      <a:lnTo>
                        <a:pt x="1388" y="614"/>
                      </a:lnTo>
                      <a:lnTo>
                        <a:pt x="1389" y="624"/>
                      </a:lnTo>
                      <a:lnTo>
                        <a:pt x="1389" y="624"/>
                      </a:lnTo>
                      <a:lnTo>
                        <a:pt x="1390" y="611"/>
                      </a:lnTo>
                      <a:lnTo>
                        <a:pt x="1390" y="587"/>
                      </a:lnTo>
                      <a:lnTo>
                        <a:pt x="1390" y="555"/>
                      </a:lnTo>
                      <a:lnTo>
                        <a:pt x="1391" y="522"/>
                      </a:lnTo>
                      <a:lnTo>
                        <a:pt x="1391" y="494"/>
                      </a:lnTo>
                      <a:lnTo>
                        <a:pt x="1392" y="478"/>
                      </a:lnTo>
                      <a:lnTo>
                        <a:pt x="1392" y="477"/>
                      </a:lnTo>
                      <a:lnTo>
                        <a:pt x="1392" y="489"/>
                      </a:lnTo>
                      <a:lnTo>
                        <a:pt x="1393" y="512"/>
                      </a:lnTo>
                      <a:lnTo>
                        <a:pt x="1393" y="539"/>
                      </a:lnTo>
                      <a:lnTo>
                        <a:pt x="1394" y="567"/>
                      </a:lnTo>
                      <a:lnTo>
                        <a:pt x="1394" y="590"/>
                      </a:lnTo>
                      <a:lnTo>
                        <a:pt x="1394" y="607"/>
                      </a:lnTo>
                      <a:lnTo>
                        <a:pt x="1395" y="618"/>
                      </a:lnTo>
                      <a:lnTo>
                        <a:pt x="1395" y="622"/>
                      </a:lnTo>
                      <a:lnTo>
                        <a:pt x="1396" y="623"/>
                      </a:lnTo>
                      <a:lnTo>
                        <a:pt x="1396" y="622"/>
                      </a:lnTo>
                      <a:lnTo>
                        <a:pt x="1396" y="621"/>
                      </a:lnTo>
                      <a:lnTo>
                        <a:pt x="1397" y="620"/>
                      </a:lnTo>
                      <a:lnTo>
                        <a:pt x="1397" y="619"/>
                      </a:lnTo>
                      <a:lnTo>
                        <a:pt x="1398" y="619"/>
                      </a:lnTo>
                      <a:lnTo>
                        <a:pt x="1398" y="619"/>
                      </a:lnTo>
                      <a:lnTo>
                        <a:pt x="1398" y="621"/>
                      </a:lnTo>
                      <a:lnTo>
                        <a:pt x="1399" y="625"/>
                      </a:lnTo>
                      <a:lnTo>
                        <a:pt x="1399" y="630"/>
                      </a:lnTo>
                      <a:lnTo>
                        <a:pt x="1400" y="636"/>
                      </a:lnTo>
                      <a:lnTo>
                        <a:pt x="1400" y="643"/>
                      </a:lnTo>
                      <a:lnTo>
                        <a:pt x="1401" y="648"/>
                      </a:lnTo>
                      <a:lnTo>
                        <a:pt x="1401" y="650"/>
                      </a:lnTo>
                      <a:lnTo>
                        <a:pt x="1401" y="650"/>
                      </a:lnTo>
                      <a:lnTo>
                        <a:pt x="1402" y="647"/>
                      </a:lnTo>
                      <a:lnTo>
                        <a:pt x="1402" y="640"/>
                      </a:lnTo>
                      <a:lnTo>
                        <a:pt x="1403" y="627"/>
                      </a:lnTo>
                      <a:lnTo>
                        <a:pt x="1403" y="610"/>
                      </a:lnTo>
                      <a:lnTo>
                        <a:pt x="1403" y="588"/>
                      </a:lnTo>
                      <a:lnTo>
                        <a:pt x="1404" y="566"/>
                      </a:lnTo>
                      <a:lnTo>
                        <a:pt x="1404" y="545"/>
                      </a:lnTo>
                      <a:lnTo>
                        <a:pt x="1405" y="527"/>
                      </a:lnTo>
                      <a:lnTo>
                        <a:pt x="1405" y="514"/>
                      </a:lnTo>
                      <a:lnTo>
                        <a:pt x="1405" y="505"/>
                      </a:lnTo>
                      <a:lnTo>
                        <a:pt x="1406" y="501"/>
                      </a:lnTo>
                      <a:lnTo>
                        <a:pt x="1406" y="501"/>
                      </a:lnTo>
                      <a:lnTo>
                        <a:pt x="1407" y="505"/>
                      </a:lnTo>
                      <a:lnTo>
                        <a:pt x="1407" y="512"/>
                      </a:lnTo>
                      <a:lnTo>
                        <a:pt x="1407" y="522"/>
                      </a:lnTo>
                      <a:lnTo>
                        <a:pt x="1408" y="532"/>
                      </a:lnTo>
                      <a:lnTo>
                        <a:pt x="1408" y="540"/>
                      </a:lnTo>
                      <a:lnTo>
                        <a:pt x="1409" y="544"/>
                      </a:lnTo>
                      <a:lnTo>
                        <a:pt x="1409" y="545"/>
                      </a:lnTo>
                      <a:lnTo>
                        <a:pt x="1409" y="543"/>
                      </a:lnTo>
                      <a:lnTo>
                        <a:pt x="1410" y="540"/>
                      </a:lnTo>
                      <a:lnTo>
                        <a:pt x="1410" y="538"/>
                      </a:lnTo>
                      <a:lnTo>
                        <a:pt x="1411" y="537"/>
                      </a:lnTo>
                      <a:lnTo>
                        <a:pt x="1411" y="538"/>
                      </a:lnTo>
                      <a:lnTo>
                        <a:pt x="1412" y="539"/>
                      </a:lnTo>
                      <a:lnTo>
                        <a:pt x="1412" y="539"/>
                      </a:lnTo>
                      <a:lnTo>
                        <a:pt x="1412" y="538"/>
                      </a:lnTo>
                      <a:lnTo>
                        <a:pt x="1413" y="537"/>
                      </a:lnTo>
                      <a:lnTo>
                        <a:pt x="1413" y="539"/>
                      </a:lnTo>
                      <a:lnTo>
                        <a:pt x="1414" y="545"/>
                      </a:lnTo>
                      <a:lnTo>
                        <a:pt x="1414" y="557"/>
                      </a:lnTo>
                      <a:lnTo>
                        <a:pt x="1414" y="575"/>
                      </a:lnTo>
                      <a:lnTo>
                        <a:pt x="1415" y="597"/>
                      </a:lnTo>
                      <a:lnTo>
                        <a:pt x="1415" y="620"/>
                      </a:lnTo>
                      <a:lnTo>
                        <a:pt x="1416" y="641"/>
                      </a:lnTo>
                      <a:lnTo>
                        <a:pt x="1416" y="655"/>
                      </a:lnTo>
                      <a:lnTo>
                        <a:pt x="1416" y="660"/>
                      </a:lnTo>
                      <a:lnTo>
                        <a:pt x="1417" y="651"/>
                      </a:lnTo>
                      <a:lnTo>
                        <a:pt x="1417" y="628"/>
                      </a:lnTo>
                      <a:lnTo>
                        <a:pt x="1418" y="593"/>
                      </a:lnTo>
                      <a:lnTo>
                        <a:pt x="1418" y="551"/>
                      </a:lnTo>
                      <a:lnTo>
                        <a:pt x="1418" y="505"/>
                      </a:lnTo>
                      <a:lnTo>
                        <a:pt x="1419" y="461"/>
                      </a:lnTo>
                      <a:lnTo>
                        <a:pt x="1419" y="424"/>
                      </a:lnTo>
                      <a:lnTo>
                        <a:pt x="1420" y="397"/>
                      </a:lnTo>
                      <a:lnTo>
                        <a:pt x="1420" y="381"/>
                      </a:lnTo>
                      <a:lnTo>
                        <a:pt x="1420" y="376"/>
                      </a:lnTo>
                      <a:lnTo>
                        <a:pt x="1421" y="379"/>
                      </a:lnTo>
                      <a:lnTo>
                        <a:pt x="1421" y="388"/>
                      </a:lnTo>
                      <a:lnTo>
                        <a:pt x="1422" y="399"/>
                      </a:lnTo>
                      <a:lnTo>
                        <a:pt x="1422" y="412"/>
                      </a:lnTo>
                      <a:lnTo>
                        <a:pt x="1423" y="427"/>
                      </a:lnTo>
                      <a:lnTo>
                        <a:pt x="1423" y="446"/>
                      </a:lnTo>
                      <a:lnTo>
                        <a:pt x="1423" y="470"/>
                      </a:lnTo>
                      <a:lnTo>
                        <a:pt x="1424" y="497"/>
                      </a:lnTo>
                      <a:lnTo>
                        <a:pt x="1424" y="525"/>
                      </a:lnTo>
                      <a:lnTo>
                        <a:pt x="1425" y="549"/>
                      </a:lnTo>
                      <a:lnTo>
                        <a:pt x="1425" y="567"/>
                      </a:lnTo>
                      <a:lnTo>
                        <a:pt x="1425" y="576"/>
                      </a:lnTo>
                      <a:lnTo>
                        <a:pt x="1426" y="574"/>
                      </a:lnTo>
                      <a:lnTo>
                        <a:pt x="1426" y="563"/>
                      </a:lnTo>
                      <a:lnTo>
                        <a:pt x="1427" y="543"/>
                      </a:lnTo>
                      <a:lnTo>
                        <a:pt x="1427" y="519"/>
                      </a:lnTo>
                      <a:lnTo>
                        <a:pt x="1427" y="492"/>
                      </a:lnTo>
                      <a:lnTo>
                        <a:pt x="1428" y="464"/>
                      </a:lnTo>
                      <a:lnTo>
                        <a:pt x="1428" y="437"/>
                      </a:lnTo>
                      <a:lnTo>
                        <a:pt x="1429" y="410"/>
                      </a:lnTo>
                      <a:lnTo>
                        <a:pt x="1429" y="385"/>
                      </a:lnTo>
                      <a:lnTo>
                        <a:pt x="1429" y="362"/>
                      </a:lnTo>
                      <a:lnTo>
                        <a:pt x="1430" y="342"/>
                      </a:lnTo>
                      <a:lnTo>
                        <a:pt x="1430" y="326"/>
                      </a:lnTo>
                      <a:lnTo>
                        <a:pt x="1431" y="317"/>
                      </a:lnTo>
                      <a:lnTo>
                        <a:pt x="1431" y="316"/>
                      </a:lnTo>
                      <a:lnTo>
                        <a:pt x="1431" y="326"/>
                      </a:lnTo>
                      <a:lnTo>
                        <a:pt x="1432" y="346"/>
                      </a:lnTo>
                      <a:lnTo>
                        <a:pt x="1432" y="373"/>
                      </a:lnTo>
                      <a:lnTo>
                        <a:pt x="1433" y="405"/>
                      </a:lnTo>
                      <a:lnTo>
                        <a:pt x="1433" y="435"/>
                      </a:lnTo>
                      <a:lnTo>
                        <a:pt x="1434" y="459"/>
                      </a:lnTo>
                      <a:lnTo>
                        <a:pt x="1434" y="472"/>
                      </a:lnTo>
                      <a:lnTo>
                        <a:pt x="1434" y="476"/>
                      </a:lnTo>
                      <a:lnTo>
                        <a:pt x="1435" y="471"/>
                      </a:lnTo>
                      <a:lnTo>
                        <a:pt x="1435" y="462"/>
                      </a:lnTo>
                      <a:lnTo>
                        <a:pt x="1436" y="454"/>
                      </a:lnTo>
                      <a:lnTo>
                        <a:pt x="1436" y="450"/>
                      </a:lnTo>
                      <a:lnTo>
                        <a:pt x="1436" y="455"/>
                      </a:lnTo>
                      <a:lnTo>
                        <a:pt x="1437" y="466"/>
                      </a:lnTo>
                      <a:lnTo>
                        <a:pt x="1437" y="480"/>
                      </a:lnTo>
                      <a:lnTo>
                        <a:pt x="1438" y="492"/>
                      </a:lnTo>
                      <a:lnTo>
                        <a:pt x="1438" y="496"/>
                      </a:lnTo>
                      <a:lnTo>
                        <a:pt x="1438" y="487"/>
                      </a:lnTo>
                      <a:lnTo>
                        <a:pt x="1439" y="468"/>
                      </a:lnTo>
                      <a:lnTo>
                        <a:pt x="1439" y="443"/>
                      </a:lnTo>
                      <a:lnTo>
                        <a:pt x="1440" y="417"/>
                      </a:lnTo>
                      <a:lnTo>
                        <a:pt x="1440" y="397"/>
                      </a:lnTo>
                      <a:lnTo>
                        <a:pt x="1440" y="385"/>
                      </a:lnTo>
                      <a:lnTo>
                        <a:pt x="1441" y="381"/>
                      </a:lnTo>
                      <a:lnTo>
                        <a:pt x="1441" y="382"/>
                      </a:lnTo>
                      <a:lnTo>
                        <a:pt x="1442" y="385"/>
                      </a:lnTo>
                      <a:lnTo>
                        <a:pt x="1442" y="387"/>
                      </a:lnTo>
                      <a:lnTo>
                        <a:pt x="1442" y="388"/>
                      </a:lnTo>
                      <a:lnTo>
                        <a:pt x="1443" y="387"/>
                      </a:lnTo>
                      <a:lnTo>
                        <a:pt x="1443" y="386"/>
                      </a:lnTo>
                      <a:lnTo>
                        <a:pt x="1444" y="385"/>
                      </a:lnTo>
                      <a:lnTo>
                        <a:pt x="1444" y="384"/>
                      </a:lnTo>
                      <a:lnTo>
                        <a:pt x="1445" y="383"/>
                      </a:lnTo>
                      <a:lnTo>
                        <a:pt x="1445" y="383"/>
                      </a:lnTo>
                      <a:lnTo>
                        <a:pt x="1445" y="383"/>
                      </a:lnTo>
                      <a:lnTo>
                        <a:pt x="1446" y="383"/>
                      </a:lnTo>
                      <a:lnTo>
                        <a:pt x="1446" y="383"/>
                      </a:lnTo>
                      <a:lnTo>
                        <a:pt x="1447" y="382"/>
                      </a:lnTo>
                      <a:lnTo>
                        <a:pt x="1447" y="380"/>
                      </a:lnTo>
                      <a:lnTo>
                        <a:pt x="1447" y="375"/>
                      </a:lnTo>
                      <a:lnTo>
                        <a:pt x="1448" y="367"/>
                      </a:lnTo>
                      <a:lnTo>
                        <a:pt x="1448" y="356"/>
                      </a:lnTo>
                      <a:lnTo>
                        <a:pt x="1449" y="342"/>
                      </a:lnTo>
                      <a:lnTo>
                        <a:pt x="1449" y="326"/>
                      </a:lnTo>
                      <a:lnTo>
                        <a:pt x="1449" y="309"/>
                      </a:lnTo>
                      <a:lnTo>
                        <a:pt x="1450" y="292"/>
                      </a:lnTo>
                      <a:lnTo>
                        <a:pt x="1450" y="275"/>
                      </a:lnTo>
                      <a:lnTo>
                        <a:pt x="1451" y="260"/>
                      </a:lnTo>
                      <a:lnTo>
                        <a:pt x="1451" y="249"/>
                      </a:lnTo>
                      <a:lnTo>
                        <a:pt x="1451" y="244"/>
                      </a:lnTo>
                      <a:lnTo>
                        <a:pt x="1452" y="246"/>
                      </a:lnTo>
                      <a:lnTo>
                        <a:pt x="1452" y="254"/>
                      </a:lnTo>
                      <a:lnTo>
                        <a:pt x="1453" y="266"/>
                      </a:lnTo>
                      <a:lnTo>
                        <a:pt x="1453" y="280"/>
                      </a:lnTo>
                      <a:lnTo>
                        <a:pt x="1453" y="295"/>
                      </a:lnTo>
                      <a:lnTo>
                        <a:pt x="1454" y="310"/>
                      </a:lnTo>
                      <a:lnTo>
                        <a:pt x="1454" y="324"/>
                      </a:lnTo>
                      <a:lnTo>
                        <a:pt x="1455" y="337"/>
                      </a:lnTo>
                      <a:lnTo>
                        <a:pt x="1455" y="348"/>
                      </a:lnTo>
                      <a:lnTo>
                        <a:pt x="1456" y="355"/>
                      </a:lnTo>
                      <a:lnTo>
                        <a:pt x="1456" y="358"/>
                      </a:lnTo>
                      <a:lnTo>
                        <a:pt x="1456" y="355"/>
                      </a:lnTo>
                      <a:lnTo>
                        <a:pt x="1457" y="348"/>
                      </a:lnTo>
                      <a:lnTo>
                        <a:pt x="1457" y="339"/>
                      </a:lnTo>
                      <a:lnTo>
                        <a:pt x="1458" y="331"/>
                      </a:lnTo>
                      <a:lnTo>
                        <a:pt x="1458" y="326"/>
                      </a:lnTo>
                      <a:lnTo>
                        <a:pt x="1458" y="325"/>
                      </a:lnTo>
                      <a:lnTo>
                        <a:pt x="1459" y="329"/>
                      </a:lnTo>
                      <a:lnTo>
                        <a:pt x="1459" y="339"/>
                      </a:lnTo>
                      <a:lnTo>
                        <a:pt x="1460" y="354"/>
                      </a:lnTo>
                      <a:lnTo>
                        <a:pt x="1460" y="375"/>
                      </a:lnTo>
                      <a:lnTo>
                        <a:pt x="1460" y="400"/>
                      </a:lnTo>
                      <a:lnTo>
                        <a:pt x="1461" y="425"/>
                      </a:lnTo>
                      <a:lnTo>
                        <a:pt x="1461" y="447"/>
                      </a:lnTo>
                      <a:lnTo>
                        <a:pt x="1462" y="460"/>
                      </a:lnTo>
                      <a:lnTo>
                        <a:pt x="1462" y="461"/>
                      </a:lnTo>
                      <a:lnTo>
                        <a:pt x="1462" y="449"/>
                      </a:lnTo>
                      <a:lnTo>
                        <a:pt x="1463" y="428"/>
                      </a:lnTo>
                      <a:lnTo>
                        <a:pt x="1463" y="403"/>
                      </a:lnTo>
                      <a:lnTo>
                        <a:pt x="1464" y="382"/>
                      </a:lnTo>
                      <a:lnTo>
                        <a:pt x="1464" y="371"/>
                      </a:lnTo>
                      <a:lnTo>
                        <a:pt x="1465" y="373"/>
                      </a:lnTo>
                      <a:lnTo>
                        <a:pt x="1465" y="389"/>
                      </a:lnTo>
                      <a:lnTo>
                        <a:pt x="1465" y="411"/>
                      </a:lnTo>
                      <a:lnTo>
                        <a:pt x="1466" y="434"/>
                      </a:lnTo>
                      <a:lnTo>
                        <a:pt x="1466" y="451"/>
                      </a:lnTo>
                      <a:lnTo>
                        <a:pt x="1467" y="457"/>
                      </a:lnTo>
                      <a:lnTo>
                        <a:pt x="1467" y="450"/>
                      </a:lnTo>
                      <a:lnTo>
                        <a:pt x="1467" y="432"/>
                      </a:lnTo>
                      <a:lnTo>
                        <a:pt x="1468" y="406"/>
                      </a:lnTo>
                      <a:lnTo>
                        <a:pt x="1468" y="377"/>
                      </a:lnTo>
                      <a:lnTo>
                        <a:pt x="1469" y="348"/>
                      </a:lnTo>
                      <a:lnTo>
                        <a:pt x="1469" y="322"/>
                      </a:lnTo>
                      <a:lnTo>
                        <a:pt x="1469" y="302"/>
                      </a:lnTo>
                      <a:lnTo>
                        <a:pt x="1470" y="287"/>
                      </a:lnTo>
                      <a:lnTo>
                        <a:pt x="1470" y="279"/>
                      </a:lnTo>
                      <a:lnTo>
                        <a:pt x="1471" y="276"/>
                      </a:lnTo>
                      <a:lnTo>
                        <a:pt x="1471" y="279"/>
                      </a:lnTo>
                      <a:lnTo>
                        <a:pt x="1471" y="287"/>
                      </a:lnTo>
                      <a:lnTo>
                        <a:pt x="1472" y="304"/>
                      </a:lnTo>
                      <a:lnTo>
                        <a:pt x="1472" y="331"/>
                      </a:lnTo>
                      <a:lnTo>
                        <a:pt x="1473" y="369"/>
                      </a:lnTo>
                      <a:lnTo>
                        <a:pt x="1473" y="419"/>
                      </a:lnTo>
                      <a:lnTo>
                        <a:pt x="1473" y="474"/>
                      </a:lnTo>
                      <a:lnTo>
                        <a:pt x="1474" y="530"/>
                      </a:lnTo>
                      <a:lnTo>
                        <a:pt x="1474" y="579"/>
                      </a:lnTo>
                      <a:lnTo>
                        <a:pt x="1475" y="618"/>
                      </a:lnTo>
                      <a:lnTo>
                        <a:pt x="1475" y="643"/>
                      </a:lnTo>
                      <a:lnTo>
                        <a:pt x="1476" y="655"/>
                      </a:lnTo>
                      <a:lnTo>
                        <a:pt x="1476" y="652"/>
                      </a:lnTo>
                      <a:lnTo>
                        <a:pt x="1476" y="638"/>
                      </a:lnTo>
                      <a:lnTo>
                        <a:pt x="1477" y="613"/>
                      </a:lnTo>
                      <a:lnTo>
                        <a:pt x="1477" y="579"/>
                      </a:lnTo>
                      <a:lnTo>
                        <a:pt x="1478" y="538"/>
                      </a:lnTo>
                      <a:lnTo>
                        <a:pt x="1478" y="493"/>
                      </a:lnTo>
                      <a:lnTo>
                        <a:pt x="1478" y="449"/>
                      </a:lnTo>
                      <a:lnTo>
                        <a:pt x="1479" y="410"/>
                      </a:lnTo>
                      <a:lnTo>
                        <a:pt x="1479" y="377"/>
                      </a:lnTo>
                      <a:lnTo>
                        <a:pt x="1480" y="353"/>
                      </a:lnTo>
                      <a:lnTo>
                        <a:pt x="1480" y="338"/>
                      </a:lnTo>
                      <a:lnTo>
                        <a:pt x="1480" y="330"/>
                      </a:lnTo>
                      <a:lnTo>
                        <a:pt x="1481" y="326"/>
                      </a:lnTo>
                      <a:lnTo>
                        <a:pt x="1481" y="327"/>
                      </a:lnTo>
                      <a:lnTo>
                        <a:pt x="1482" y="329"/>
                      </a:lnTo>
                      <a:lnTo>
                        <a:pt x="1482" y="334"/>
                      </a:lnTo>
                      <a:lnTo>
                        <a:pt x="1482" y="339"/>
                      </a:lnTo>
                      <a:lnTo>
                        <a:pt x="1483" y="347"/>
                      </a:lnTo>
                      <a:lnTo>
                        <a:pt x="1483" y="355"/>
                      </a:lnTo>
                      <a:lnTo>
                        <a:pt x="1484" y="363"/>
                      </a:lnTo>
                      <a:lnTo>
                        <a:pt x="1484" y="371"/>
                      </a:lnTo>
                      <a:lnTo>
                        <a:pt x="1484" y="378"/>
                      </a:lnTo>
                      <a:lnTo>
                        <a:pt x="1485" y="382"/>
                      </a:lnTo>
                      <a:lnTo>
                        <a:pt x="1485" y="383"/>
                      </a:lnTo>
                      <a:lnTo>
                        <a:pt x="1486" y="379"/>
                      </a:lnTo>
                      <a:lnTo>
                        <a:pt x="1486" y="372"/>
                      </a:lnTo>
                      <a:lnTo>
                        <a:pt x="1487" y="364"/>
                      </a:lnTo>
                      <a:lnTo>
                        <a:pt x="1487" y="356"/>
                      </a:lnTo>
                      <a:lnTo>
                        <a:pt x="1487" y="353"/>
                      </a:lnTo>
                      <a:lnTo>
                        <a:pt x="1488" y="356"/>
                      </a:lnTo>
                      <a:lnTo>
                        <a:pt x="1488" y="366"/>
                      </a:lnTo>
                      <a:lnTo>
                        <a:pt x="1489" y="380"/>
                      </a:lnTo>
                      <a:lnTo>
                        <a:pt x="1489" y="394"/>
                      </a:lnTo>
                      <a:lnTo>
                        <a:pt x="1489" y="403"/>
                      </a:lnTo>
                      <a:lnTo>
                        <a:pt x="1490" y="402"/>
                      </a:lnTo>
                      <a:lnTo>
                        <a:pt x="1490" y="388"/>
                      </a:lnTo>
                      <a:lnTo>
                        <a:pt x="1491" y="364"/>
                      </a:lnTo>
                      <a:lnTo>
                        <a:pt x="1491" y="334"/>
                      </a:lnTo>
                      <a:lnTo>
                        <a:pt x="1491" y="305"/>
                      </a:lnTo>
                      <a:lnTo>
                        <a:pt x="1492" y="285"/>
                      </a:lnTo>
                      <a:lnTo>
                        <a:pt x="1492" y="278"/>
                      </a:lnTo>
                      <a:lnTo>
                        <a:pt x="1493" y="286"/>
                      </a:lnTo>
                      <a:lnTo>
                        <a:pt x="1493" y="308"/>
                      </a:lnTo>
                      <a:lnTo>
                        <a:pt x="1493" y="340"/>
                      </a:lnTo>
                      <a:lnTo>
                        <a:pt x="1494" y="377"/>
                      </a:lnTo>
                      <a:lnTo>
                        <a:pt x="1494" y="414"/>
                      </a:lnTo>
                      <a:lnTo>
                        <a:pt x="1495" y="444"/>
                      </a:lnTo>
                      <a:lnTo>
                        <a:pt x="1495" y="464"/>
                      </a:lnTo>
                      <a:lnTo>
                        <a:pt x="1495" y="473"/>
                      </a:lnTo>
                      <a:lnTo>
                        <a:pt x="1496" y="472"/>
                      </a:lnTo>
                      <a:lnTo>
                        <a:pt x="1496" y="463"/>
                      </a:lnTo>
                      <a:lnTo>
                        <a:pt x="1497" y="448"/>
                      </a:lnTo>
                      <a:lnTo>
                        <a:pt x="1497" y="432"/>
                      </a:lnTo>
                      <a:lnTo>
                        <a:pt x="1498" y="417"/>
                      </a:lnTo>
                      <a:lnTo>
                        <a:pt x="1498" y="402"/>
                      </a:lnTo>
                      <a:lnTo>
                        <a:pt x="1498" y="389"/>
                      </a:lnTo>
                      <a:lnTo>
                        <a:pt x="1499" y="378"/>
                      </a:lnTo>
                      <a:lnTo>
                        <a:pt x="1499" y="367"/>
                      </a:lnTo>
                      <a:lnTo>
                        <a:pt x="1500" y="358"/>
                      </a:lnTo>
                      <a:lnTo>
                        <a:pt x="1500" y="349"/>
                      </a:lnTo>
                      <a:lnTo>
                        <a:pt x="1500" y="341"/>
                      </a:lnTo>
                      <a:lnTo>
                        <a:pt x="1501" y="335"/>
                      </a:lnTo>
                      <a:lnTo>
                        <a:pt x="1501" y="331"/>
                      </a:lnTo>
                      <a:lnTo>
                        <a:pt x="1502" y="331"/>
                      </a:lnTo>
                      <a:lnTo>
                        <a:pt x="1502" y="334"/>
                      </a:lnTo>
                      <a:lnTo>
                        <a:pt x="1502" y="341"/>
                      </a:lnTo>
                      <a:lnTo>
                        <a:pt x="1503" y="350"/>
                      </a:lnTo>
                      <a:lnTo>
                        <a:pt x="1503" y="362"/>
                      </a:lnTo>
                      <a:lnTo>
                        <a:pt x="1504" y="376"/>
                      </a:lnTo>
                      <a:lnTo>
                        <a:pt x="1504" y="389"/>
                      </a:lnTo>
                      <a:lnTo>
                        <a:pt x="1504" y="399"/>
                      </a:lnTo>
                      <a:lnTo>
                        <a:pt x="1505" y="403"/>
                      </a:lnTo>
                      <a:lnTo>
                        <a:pt x="1505" y="399"/>
                      </a:lnTo>
                      <a:lnTo>
                        <a:pt x="1506" y="386"/>
                      </a:lnTo>
                      <a:lnTo>
                        <a:pt x="1506" y="366"/>
                      </a:lnTo>
                      <a:lnTo>
                        <a:pt x="1506" y="340"/>
                      </a:lnTo>
                      <a:lnTo>
                        <a:pt x="1507" y="312"/>
                      </a:lnTo>
                      <a:lnTo>
                        <a:pt x="1507" y="284"/>
                      </a:lnTo>
                      <a:lnTo>
                        <a:pt x="1508" y="260"/>
                      </a:lnTo>
                      <a:lnTo>
                        <a:pt x="1508" y="241"/>
                      </a:lnTo>
                      <a:lnTo>
                        <a:pt x="1509" y="232"/>
                      </a:lnTo>
                      <a:lnTo>
                        <a:pt x="1509" y="231"/>
                      </a:lnTo>
                      <a:lnTo>
                        <a:pt x="1509" y="238"/>
                      </a:lnTo>
                      <a:lnTo>
                        <a:pt x="1510" y="250"/>
                      </a:lnTo>
                      <a:lnTo>
                        <a:pt x="1510" y="261"/>
                      </a:lnTo>
                      <a:lnTo>
                        <a:pt x="1511" y="267"/>
                      </a:lnTo>
                      <a:lnTo>
                        <a:pt x="1511" y="266"/>
                      </a:lnTo>
                      <a:lnTo>
                        <a:pt x="1511" y="258"/>
                      </a:lnTo>
                      <a:lnTo>
                        <a:pt x="1512" y="247"/>
                      </a:lnTo>
                      <a:lnTo>
                        <a:pt x="1512" y="235"/>
                      </a:lnTo>
                      <a:lnTo>
                        <a:pt x="1513" y="228"/>
                      </a:lnTo>
                      <a:lnTo>
                        <a:pt x="1513" y="228"/>
                      </a:lnTo>
                      <a:lnTo>
                        <a:pt x="1513" y="237"/>
                      </a:lnTo>
                      <a:lnTo>
                        <a:pt x="1514" y="254"/>
                      </a:lnTo>
                      <a:lnTo>
                        <a:pt x="1514" y="276"/>
                      </a:lnTo>
                      <a:lnTo>
                        <a:pt x="1515" y="301"/>
                      </a:lnTo>
                      <a:lnTo>
                        <a:pt x="1515" y="327"/>
                      </a:lnTo>
                      <a:lnTo>
                        <a:pt x="1515" y="350"/>
                      </a:lnTo>
                      <a:lnTo>
                        <a:pt x="1516" y="370"/>
                      </a:lnTo>
                      <a:lnTo>
                        <a:pt x="1516" y="384"/>
                      </a:lnTo>
                      <a:lnTo>
                        <a:pt x="1517" y="394"/>
                      </a:lnTo>
                      <a:lnTo>
                        <a:pt x="1517" y="400"/>
                      </a:lnTo>
                      <a:lnTo>
                        <a:pt x="1517" y="403"/>
                      </a:lnTo>
                      <a:lnTo>
                        <a:pt x="1518" y="407"/>
                      </a:lnTo>
                      <a:lnTo>
                        <a:pt x="1518" y="413"/>
                      </a:lnTo>
                      <a:lnTo>
                        <a:pt x="1519" y="424"/>
                      </a:lnTo>
                      <a:lnTo>
                        <a:pt x="1519" y="441"/>
                      </a:lnTo>
                      <a:lnTo>
                        <a:pt x="1520" y="461"/>
                      </a:lnTo>
                      <a:lnTo>
                        <a:pt x="1520" y="481"/>
                      </a:lnTo>
                      <a:lnTo>
                        <a:pt x="1520" y="494"/>
                      </a:lnTo>
                      <a:lnTo>
                        <a:pt x="1521" y="494"/>
                      </a:lnTo>
                      <a:lnTo>
                        <a:pt x="1521" y="477"/>
                      </a:lnTo>
                      <a:lnTo>
                        <a:pt x="1522" y="442"/>
                      </a:lnTo>
                      <a:lnTo>
                        <a:pt x="1522" y="393"/>
                      </a:lnTo>
                      <a:lnTo>
                        <a:pt x="1522" y="339"/>
                      </a:lnTo>
                      <a:lnTo>
                        <a:pt x="1523" y="289"/>
                      </a:lnTo>
                      <a:lnTo>
                        <a:pt x="1523" y="250"/>
                      </a:lnTo>
                      <a:lnTo>
                        <a:pt x="1524" y="228"/>
                      </a:lnTo>
                      <a:lnTo>
                        <a:pt x="1524" y="225"/>
                      </a:lnTo>
                      <a:lnTo>
                        <a:pt x="1524" y="236"/>
                      </a:lnTo>
                      <a:lnTo>
                        <a:pt x="1525" y="259"/>
                      </a:lnTo>
                      <a:lnTo>
                        <a:pt x="1525" y="286"/>
                      </a:lnTo>
                      <a:lnTo>
                        <a:pt x="1526" y="311"/>
                      </a:lnTo>
                      <a:lnTo>
                        <a:pt x="1526" y="330"/>
                      </a:lnTo>
                      <a:lnTo>
                        <a:pt x="1526" y="341"/>
                      </a:lnTo>
                      <a:lnTo>
                        <a:pt x="1527" y="341"/>
                      </a:lnTo>
                      <a:lnTo>
                        <a:pt x="1527" y="332"/>
                      </a:lnTo>
                      <a:lnTo>
                        <a:pt x="1528" y="316"/>
                      </a:lnTo>
                      <a:lnTo>
                        <a:pt x="1528" y="293"/>
                      </a:lnTo>
                      <a:lnTo>
                        <a:pt x="1529" y="268"/>
                      </a:lnTo>
                      <a:lnTo>
                        <a:pt x="1529" y="244"/>
                      </a:lnTo>
                      <a:lnTo>
                        <a:pt x="1529" y="225"/>
                      </a:lnTo>
                      <a:lnTo>
                        <a:pt x="1530" y="215"/>
                      </a:lnTo>
                      <a:lnTo>
                        <a:pt x="1530" y="216"/>
                      </a:lnTo>
                      <a:lnTo>
                        <a:pt x="1531" y="230"/>
                      </a:lnTo>
                      <a:lnTo>
                        <a:pt x="1531" y="257"/>
                      </a:lnTo>
                      <a:lnTo>
                        <a:pt x="1531" y="295"/>
                      </a:lnTo>
                      <a:lnTo>
                        <a:pt x="1532" y="337"/>
                      </a:lnTo>
                      <a:lnTo>
                        <a:pt x="1532" y="377"/>
                      </a:lnTo>
                      <a:lnTo>
                        <a:pt x="1533" y="410"/>
                      </a:lnTo>
                      <a:lnTo>
                        <a:pt x="1533" y="431"/>
                      </a:lnTo>
                      <a:lnTo>
                        <a:pt x="1533" y="441"/>
                      </a:lnTo>
                      <a:lnTo>
                        <a:pt x="1534" y="445"/>
                      </a:lnTo>
                      <a:lnTo>
                        <a:pt x="1534" y="446"/>
                      </a:lnTo>
                      <a:lnTo>
                        <a:pt x="1535" y="447"/>
                      </a:lnTo>
                      <a:lnTo>
                        <a:pt x="1535" y="448"/>
                      </a:lnTo>
                      <a:lnTo>
                        <a:pt x="1535" y="447"/>
                      </a:lnTo>
                      <a:lnTo>
                        <a:pt x="1536" y="445"/>
                      </a:lnTo>
                      <a:lnTo>
                        <a:pt x="1536" y="439"/>
                      </a:lnTo>
                      <a:lnTo>
                        <a:pt x="1537" y="433"/>
                      </a:lnTo>
                      <a:lnTo>
                        <a:pt x="1537" y="426"/>
                      </a:lnTo>
                      <a:lnTo>
                        <a:pt x="1537" y="421"/>
                      </a:lnTo>
                      <a:lnTo>
                        <a:pt x="1538" y="416"/>
                      </a:lnTo>
                      <a:lnTo>
                        <a:pt x="1538" y="409"/>
                      </a:lnTo>
                      <a:lnTo>
                        <a:pt x="1539" y="398"/>
                      </a:lnTo>
                      <a:lnTo>
                        <a:pt x="1539" y="383"/>
                      </a:lnTo>
                      <a:lnTo>
                        <a:pt x="1540" y="365"/>
                      </a:lnTo>
                      <a:lnTo>
                        <a:pt x="1540" y="345"/>
                      </a:lnTo>
                      <a:lnTo>
                        <a:pt x="1540" y="326"/>
                      </a:lnTo>
                      <a:lnTo>
                        <a:pt x="1541" y="310"/>
                      </a:lnTo>
                      <a:lnTo>
                        <a:pt x="1541" y="297"/>
                      </a:lnTo>
                      <a:lnTo>
                        <a:pt x="1542" y="288"/>
                      </a:lnTo>
                      <a:lnTo>
                        <a:pt x="1542" y="283"/>
                      </a:lnTo>
                      <a:lnTo>
                        <a:pt x="1542" y="281"/>
                      </a:lnTo>
                      <a:lnTo>
                        <a:pt x="1543" y="281"/>
                      </a:lnTo>
                      <a:lnTo>
                        <a:pt x="1543" y="281"/>
                      </a:lnTo>
                      <a:lnTo>
                        <a:pt x="1544" y="277"/>
                      </a:lnTo>
                      <a:lnTo>
                        <a:pt x="1544" y="269"/>
                      </a:lnTo>
                      <a:lnTo>
                        <a:pt x="1544" y="257"/>
                      </a:lnTo>
                      <a:lnTo>
                        <a:pt x="1545" y="243"/>
                      </a:lnTo>
                      <a:lnTo>
                        <a:pt x="1545" y="232"/>
                      </a:lnTo>
                      <a:lnTo>
                        <a:pt x="1546" y="227"/>
                      </a:lnTo>
                      <a:lnTo>
                        <a:pt x="1546" y="230"/>
                      </a:lnTo>
                      <a:lnTo>
                        <a:pt x="1546" y="239"/>
                      </a:lnTo>
                      <a:lnTo>
                        <a:pt x="1547" y="249"/>
                      </a:lnTo>
                      <a:lnTo>
                        <a:pt x="1547" y="257"/>
                      </a:lnTo>
                      <a:lnTo>
                        <a:pt x="1548" y="260"/>
                      </a:lnTo>
                      <a:lnTo>
                        <a:pt x="1548" y="255"/>
                      </a:lnTo>
                      <a:lnTo>
                        <a:pt x="1548" y="246"/>
                      </a:lnTo>
                      <a:lnTo>
                        <a:pt x="1549" y="236"/>
                      </a:lnTo>
                      <a:lnTo>
                        <a:pt x="1549" y="228"/>
                      </a:lnTo>
                      <a:lnTo>
                        <a:pt x="1550" y="226"/>
                      </a:lnTo>
                      <a:lnTo>
                        <a:pt x="1550" y="229"/>
                      </a:lnTo>
                      <a:lnTo>
                        <a:pt x="1551" y="237"/>
                      </a:lnTo>
                      <a:lnTo>
                        <a:pt x="1551" y="248"/>
                      </a:lnTo>
                      <a:lnTo>
                        <a:pt x="1551" y="259"/>
                      </a:lnTo>
                      <a:lnTo>
                        <a:pt x="1552" y="269"/>
                      </a:lnTo>
                      <a:lnTo>
                        <a:pt x="1552" y="276"/>
                      </a:lnTo>
                      <a:lnTo>
                        <a:pt x="1553" y="280"/>
                      </a:lnTo>
                      <a:lnTo>
                        <a:pt x="1553" y="283"/>
                      </a:lnTo>
                      <a:lnTo>
                        <a:pt x="1553" y="288"/>
                      </a:lnTo>
                      <a:lnTo>
                        <a:pt x="1554" y="294"/>
                      </a:lnTo>
                      <a:lnTo>
                        <a:pt x="1554" y="301"/>
                      </a:lnTo>
                      <a:lnTo>
                        <a:pt x="1555" y="308"/>
                      </a:lnTo>
                      <a:lnTo>
                        <a:pt x="1555" y="308"/>
                      </a:lnTo>
                      <a:lnTo>
                        <a:pt x="1555" y="298"/>
                      </a:lnTo>
                      <a:lnTo>
                        <a:pt x="1556" y="277"/>
                      </a:lnTo>
                      <a:lnTo>
                        <a:pt x="1556" y="247"/>
                      </a:lnTo>
                      <a:lnTo>
                        <a:pt x="1557" y="212"/>
                      </a:lnTo>
                      <a:lnTo>
                        <a:pt x="1557" y="180"/>
                      </a:lnTo>
                      <a:lnTo>
                        <a:pt x="1557" y="155"/>
                      </a:lnTo>
                      <a:lnTo>
                        <a:pt x="1558" y="143"/>
                      </a:lnTo>
                      <a:lnTo>
                        <a:pt x="1558" y="143"/>
                      </a:lnTo>
                      <a:lnTo>
                        <a:pt x="1559" y="152"/>
                      </a:lnTo>
                      <a:lnTo>
                        <a:pt x="1559" y="165"/>
                      </a:lnTo>
                      <a:lnTo>
                        <a:pt x="1559" y="178"/>
                      </a:lnTo>
                      <a:lnTo>
                        <a:pt x="1560" y="184"/>
                      </a:lnTo>
                      <a:lnTo>
                        <a:pt x="1560" y="181"/>
                      </a:lnTo>
                      <a:lnTo>
                        <a:pt x="1561" y="167"/>
                      </a:lnTo>
                      <a:lnTo>
                        <a:pt x="1561" y="145"/>
                      </a:lnTo>
                      <a:lnTo>
                        <a:pt x="1562" y="119"/>
                      </a:lnTo>
                      <a:lnTo>
                        <a:pt x="1562" y="92"/>
                      </a:lnTo>
                      <a:lnTo>
                        <a:pt x="1562" y="70"/>
                      </a:lnTo>
                      <a:lnTo>
                        <a:pt x="1563" y="55"/>
                      </a:lnTo>
                      <a:lnTo>
                        <a:pt x="1563" y="50"/>
                      </a:lnTo>
                      <a:lnTo>
                        <a:pt x="1564" y="53"/>
                      </a:lnTo>
                      <a:lnTo>
                        <a:pt x="1564" y="62"/>
                      </a:lnTo>
                      <a:lnTo>
                        <a:pt x="1564" y="75"/>
                      </a:lnTo>
                      <a:lnTo>
                        <a:pt x="1565" y="89"/>
                      </a:lnTo>
                      <a:lnTo>
                        <a:pt x="1565" y="102"/>
                      </a:lnTo>
                      <a:lnTo>
                        <a:pt x="1566" y="112"/>
                      </a:lnTo>
                      <a:lnTo>
                        <a:pt x="1566" y="119"/>
                      </a:lnTo>
                      <a:lnTo>
                        <a:pt x="1566" y="125"/>
                      </a:lnTo>
                      <a:lnTo>
                        <a:pt x="1567" y="129"/>
                      </a:lnTo>
                      <a:lnTo>
                        <a:pt x="1567" y="131"/>
                      </a:lnTo>
                      <a:lnTo>
                        <a:pt x="1568" y="131"/>
                      </a:lnTo>
                      <a:lnTo>
                        <a:pt x="1568" y="128"/>
                      </a:lnTo>
                      <a:lnTo>
                        <a:pt x="1568" y="124"/>
                      </a:lnTo>
                      <a:lnTo>
                        <a:pt x="1569" y="120"/>
                      </a:lnTo>
                      <a:lnTo>
                        <a:pt x="1569" y="117"/>
                      </a:lnTo>
                      <a:lnTo>
                        <a:pt x="1570" y="116"/>
                      </a:lnTo>
                      <a:lnTo>
                        <a:pt x="1570" y="119"/>
                      </a:lnTo>
                      <a:lnTo>
                        <a:pt x="1570" y="124"/>
                      </a:lnTo>
                      <a:lnTo>
                        <a:pt x="1571" y="132"/>
                      </a:lnTo>
                      <a:lnTo>
                        <a:pt x="1571" y="141"/>
                      </a:lnTo>
                      <a:lnTo>
                        <a:pt x="1572" y="153"/>
                      </a:lnTo>
                      <a:lnTo>
                        <a:pt x="1572" y="165"/>
                      </a:lnTo>
                      <a:lnTo>
                        <a:pt x="1573" y="177"/>
                      </a:lnTo>
                      <a:lnTo>
                        <a:pt x="1573" y="186"/>
                      </a:lnTo>
                      <a:lnTo>
                        <a:pt x="1573" y="192"/>
                      </a:lnTo>
                      <a:lnTo>
                        <a:pt x="1574" y="194"/>
                      </a:lnTo>
                      <a:lnTo>
                        <a:pt x="1574" y="191"/>
                      </a:lnTo>
                      <a:lnTo>
                        <a:pt x="1575" y="186"/>
                      </a:lnTo>
                      <a:lnTo>
                        <a:pt x="1575" y="183"/>
                      </a:lnTo>
                      <a:lnTo>
                        <a:pt x="1575" y="183"/>
                      </a:lnTo>
                      <a:lnTo>
                        <a:pt x="1576" y="188"/>
                      </a:lnTo>
                      <a:lnTo>
                        <a:pt x="1576" y="197"/>
                      </a:lnTo>
                      <a:lnTo>
                        <a:pt x="1577" y="206"/>
                      </a:lnTo>
                      <a:lnTo>
                        <a:pt x="1577" y="210"/>
                      </a:lnTo>
                      <a:lnTo>
                        <a:pt x="1577" y="206"/>
                      </a:lnTo>
                      <a:lnTo>
                        <a:pt x="1578" y="193"/>
                      </a:lnTo>
                      <a:lnTo>
                        <a:pt x="1578" y="173"/>
                      </a:lnTo>
                      <a:lnTo>
                        <a:pt x="1579" y="152"/>
                      </a:lnTo>
                      <a:lnTo>
                        <a:pt x="1579" y="133"/>
                      </a:lnTo>
                      <a:lnTo>
                        <a:pt x="1579" y="120"/>
                      </a:lnTo>
                      <a:lnTo>
                        <a:pt x="1580" y="111"/>
                      </a:lnTo>
                      <a:lnTo>
                        <a:pt x="1580" y="106"/>
                      </a:lnTo>
                      <a:lnTo>
                        <a:pt x="1581" y="102"/>
                      </a:lnTo>
                      <a:lnTo>
                        <a:pt x="1581" y="99"/>
                      </a:lnTo>
                      <a:lnTo>
                        <a:pt x="1581" y="94"/>
                      </a:lnTo>
                      <a:lnTo>
                        <a:pt x="1582" y="91"/>
                      </a:lnTo>
                      <a:lnTo>
                        <a:pt x="1582" y="89"/>
                      </a:lnTo>
                      <a:lnTo>
                        <a:pt x="1583" y="91"/>
                      </a:lnTo>
                      <a:lnTo>
                        <a:pt x="1583" y="98"/>
                      </a:lnTo>
                      <a:lnTo>
                        <a:pt x="1584" y="111"/>
                      </a:lnTo>
                      <a:lnTo>
                        <a:pt x="1584" y="129"/>
                      </a:lnTo>
                      <a:lnTo>
                        <a:pt x="1584" y="150"/>
                      </a:lnTo>
                      <a:lnTo>
                        <a:pt x="1585" y="174"/>
                      </a:lnTo>
                      <a:lnTo>
                        <a:pt x="1585" y="196"/>
                      </a:lnTo>
                      <a:lnTo>
                        <a:pt x="1586" y="215"/>
                      </a:lnTo>
                      <a:lnTo>
                        <a:pt x="1586" y="230"/>
                      </a:lnTo>
                      <a:lnTo>
                        <a:pt x="1586" y="238"/>
                      </a:lnTo>
                      <a:lnTo>
                        <a:pt x="1587" y="241"/>
                      </a:lnTo>
                      <a:lnTo>
                        <a:pt x="1587" y="240"/>
                      </a:lnTo>
                      <a:lnTo>
                        <a:pt x="1588" y="236"/>
                      </a:lnTo>
                      <a:lnTo>
                        <a:pt x="1588" y="232"/>
                      </a:lnTo>
                      <a:lnTo>
                        <a:pt x="1588" y="229"/>
                      </a:lnTo>
                      <a:lnTo>
                        <a:pt x="1589" y="228"/>
                      </a:lnTo>
                      <a:lnTo>
                        <a:pt x="1589" y="231"/>
                      </a:lnTo>
                      <a:lnTo>
                        <a:pt x="1590" y="238"/>
                      </a:lnTo>
                      <a:lnTo>
                        <a:pt x="1590" y="248"/>
                      </a:lnTo>
                      <a:lnTo>
                        <a:pt x="1590" y="256"/>
                      </a:lnTo>
                      <a:lnTo>
                        <a:pt x="1591" y="261"/>
                      </a:lnTo>
                      <a:lnTo>
                        <a:pt x="1591" y="260"/>
                      </a:lnTo>
                      <a:lnTo>
                        <a:pt x="1592" y="251"/>
                      </a:lnTo>
                      <a:lnTo>
                        <a:pt x="1592" y="235"/>
                      </a:lnTo>
                      <a:lnTo>
                        <a:pt x="1592" y="213"/>
                      </a:lnTo>
                      <a:lnTo>
                        <a:pt x="1593" y="188"/>
                      </a:lnTo>
                      <a:lnTo>
                        <a:pt x="1593" y="166"/>
                      </a:lnTo>
                      <a:lnTo>
                        <a:pt x="1594" y="150"/>
                      </a:lnTo>
                      <a:lnTo>
                        <a:pt x="1594" y="144"/>
                      </a:lnTo>
                      <a:lnTo>
                        <a:pt x="1595" y="152"/>
                      </a:lnTo>
                      <a:lnTo>
                        <a:pt x="1595" y="171"/>
                      </a:lnTo>
                      <a:lnTo>
                        <a:pt x="1595" y="199"/>
                      </a:lnTo>
                      <a:lnTo>
                        <a:pt x="1596" y="233"/>
                      </a:lnTo>
                      <a:lnTo>
                        <a:pt x="1596" y="267"/>
                      </a:lnTo>
                      <a:lnTo>
                        <a:pt x="1597" y="296"/>
                      </a:lnTo>
                      <a:lnTo>
                        <a:pt x="1597" y="317"/>
                      </a:lnTo>
                      <a:lnTo>
                        <a:pt x="1597" y="328"/>
                      </a:lnTo>
                      <a:lnTo>
                        <a:pt x="1598" y="330"/>
                      </a:lnTo>
                      <a:lnTo>
                        <a:pt x="1598" y="326"/>
                      </a:lnTo>
                      <a:lnTo>
                        <a:pt x="1599" y="317"/>
                      </a:lnTo>
                      <a:lnTo>
                        <a:pt x="1599" y="307"/>
                      </a:lnTo>
                      <a:lnTo>
                        <a:pt x="1599" y="297"/>
                      </a:lnTo>
                      <a:lnTo>
                        <a:pt x="1600" y="285"/>
                      </a:lnTo>
                      <a:lnTo>
                        <a:pt x="1600" y="272"/>
                      </a:lnTo>
                      <a:lnTo>
                        <a:pt x="1601" y="258"/>
                      </a:lnTo>
                      <a:lnTo>
                        <a:pt x="1601" y="247"/>
                      </a:lnTo>
                      <a:lnTo>
                        <a:pt x="1601" y="241"/>
                      </a:lnTo>
                      <a:lnTo>
                        <a:pt x="1602" y="243"/>
                      </a:lnTo>
                      <a:lnTo>
                        <a:pt x="1602" y="254"/>
                      </a:lnTo>
                      <a:lnTo>
                        <a:pt x="1603" y="270"/>
                      </a:lnTo>
                      <a:lnTo>
                        <a:pt x="1603" y="287"/>
                      </a:lnTo>
                      <a:lnTo>
                        <a:pt x="1604" y="302"/>
                      </a:lnTo>
                      <a:lnTo>
                        <a:pt x="1604" y="309"/>
                      </a:lnTo>
                      <a:lnTo>
                        <a:pt x="1604" y="306"/>
                      </a:lnTo>
                      <a:lnTo>
                        <a:pt x="1605" y="292"/>
                      </a:lnTo>
                      <a:lnTo>
                        <a:pt x="1605" y="269"/>
                      </a:lnTo>
                      <a:lnTo>
                        <a:pt x="1606" y="241"/>
                      </a:lnTo>
                      <a:lnTo>
                        <a:pt x="1606" y="214"/>
                      </a:lnTo>
                      <a:lnTo>
                        <a:pt x="1606" y="194"/>
                      </a:lnTo>
                      <a:lnTo>
                        <a:pt x="1607" y="187"/>
                      </a:lnTo>
                      <a:lnTo>
                        <a:pt x="1607" y="195"/>
                      </a:lnTo>
                      <a:lnTo>
                        <a:pt x="1608" y="217"/>
                      </a:lnTo>
                      <a:lnTo>
                        <a:pt x="1608" y="248"/>
                      </a:lnTo>
                      <a:lnTo>
                        <a:pt x="1608" y="282"/>
                      </a:lnTo>
                      <a:lnTo>
                        <a:pt x="1609" y="311"/>
                      </a:lnTo>
                      <a:lnTo>
                        <a:pt x="1609" y="329"/>
                      </a:lnTo>
                      <a:lnTo>
                        <a:pt x="1610" y="333"/>
                      </a:lnTo>
                      <a:lnTo>
                        <a:pt x="1610" y="323"/>
                      </a:lnTo>
                      <a:lnTo>
                        <a:pt x="1610" y="304"/>
                      </a:lnTo>
                      <a:lnTo>
                        <a:pt x="1611" y="280"/>
                      </a:lnTo>
                      <a:lnTo>
                        <a:pt x="1611" y="257"/>
                      </a:lnTo>
                      <a:lnTo>
                        <a:pt x="1612" y="239"/>
                      </a:lnTo>
                      <a:lnTo>
                        <a:pt x="1612" y="230"/>
                      </a:lnTo>
                      <a:lnTo>
                        <a:pt x="1612" y="228"/>
                      </a:lnTo>
                      <a:lnTo>
                        <a:pt x="1613" y="233"/>
                      </a:lnTo>
                      <a:lnTo>
                        <a:pt x="1613" y="241"/>
                      </a:lnTo>
                      <a:lnTo>
                        <a:pt x="1614" y="252"/>
                      </a:lnTo>
                      <a:lnTo>
                        <a:pt x="1614" y="261"/>
                      </a:lnTo>
                      <a:lnTo>
                        <a:pt x="1615" y="268"/>
                      </a:lnTo>
                      <a:lnTo>
                        <a:pt x="1615" y="274"/>
                      </a:lnTo>
                      <a:lnTo>
                        <a:pt x="1615" y="278"/>
                      </a:lnTo>
                      <a:lnTo>
                        <a:pt x="1616" y="283"/>
                      </a:lnTo>
                      <a:lnTo>
                        <a:pt x="1616" y="291"/>
                      </a:lnTo>
                      <a:lnTo>
                        <a:pt x="1617" y="304"/>
                      </a:lnTo>
                      <a:lnTo>
                        <a:pt x="1617" y="324"/>
                      </a:lnTo>
                      <a:lnTo>
                        <a:pt x="1617" y="348"/>
                      </a:lnTo>
                      <a:lnTo>
                        <a:pt x="1618" y="373"/>
                      </a:lnTo>
                      <a:lnTo>
                        <a:pt x="1618" y="398"/>
                      </a:lnTo>
                      <a:lnTo>
                        <a:pt x="1619" y="418"/>
                      </a:lnTo>
                      <a:lnTo>
                        <a:pt x="1619" y="434"/>
                      </a:lnTo>
                      <a:lnTo>
                        <a:pt x="1619" y="446"/>
                      </a:lnTo>
                      <a:lnTo>
                        <a:pt x="1620" y="455"/>
                      </a:lnTo>
                      <a:lnTo>
                        <a:pt x="1620" y="462"/>
                      </a:lnTo>
                      <a:lnTo>
                        <a:pt x="1621" y="467"/>
                      </a:lnTo>
                      <a:lnTo>
                        <a:pt x="1621" y="469"/>
                      </a:lnTo>
                      <a:lnTo>
                        <a:pt x="1621" y="467"/>
                      </a:lnTo>
                      <a:lnTo>
                        <a:pt x="1622" y="461"/>
                      </a:lnTo>
                      <a:lnTo>
                        <a:pt x="1622" y="450"/>
                      </a:lnTo>
                      <a:lnTo>
                        <a:pt x="1623" y="437"/>
                      </a:lnTo>
                      <a:lnTo>
                        <a:pt x="1623" y="423"/>
                      </a:lnTo>
                      <a:lnTo>
                        <a:pt x="1623" y="410"/>
                      </a:lnTo>
                      <a:lnTo>
                        <a:pt x="1624" y="397"/>
                      </a:lnTo>
                      <a:lnTo>
                        <a:pt x="1624" y="387"/>
                      </a:lnTo>
                      <a:lnTo>
                        <a:pt x="1625" y="382"/>
                      </a:lnTo>
                      <a:lnTo>
                        <a:pt x="1625" y="382"/>
                      </a:lnTo>
                      <a:lnTo>
                        <a:pt x="1626" y="391"/>
                      </a:lnTo>
                      <a:lnTo>
                        <a:pt x="1626" y="407"/>
                      </a:lnTo>
                      <a:lnTo>
                        <a:pt x="1626" y="430"/>
                      </a:lnTo>
                      <a:lnTo>
                        <a:pt x="1627" y="455"/>
                      </a:lnTo>
                      <a:lnTo>
                        <a:pt x="1627" y="476"/>
                      </a:lnTo>
                      <a:lnTo>
                        <a:pt x="1628" y="487"/>
                      </a:lnTo>
                      <a:lnTo>
                        <a:pt x="1628" y="486"/>
                      </a:lnTo>
                      <a:lnTo>
                        <a:pt x="1628" y="471"/>
                      </a:lnTo>
                      <a:lnTo>
                        <a:pt x="1629" y="448"/>
                      </a:lnTo>
                      <a:lnTo>
                        <a:pt x="1629" y="420"/>
                      </a:lnTo>
                      <a:lnTo>
                        <a:pt x="1630" y="394"/>
                      </a:lnTo>
                      <a:lnTo>
                        <a:pt x="1630" y="374"/>
                      </a:lnTo>
                      <a:lnTo>
                        <a:pt x="1630" y="361"/>
                      </a:lnTo>
                      <a:lnTo>
                        <a:pt x="1631" y="356"/>
                      </a:lnTo>
                      <a:lnTo>
                        <a:pt x="1631" y="359"/>
                      </a:lnTo>
                      <a:lnTo>
                        <a:pt x="1632" y="370"/>
                      </a:lnTo>
                      <a:lnTo>
                        <a:pt x="1632" y="387"/>
                      </a:lnTo>
                      <a:lnTo>
                        <a:pt x="1632" y="411"/>
                      </a:lnTo>
                      <a:lnTo>
                        <a:pt x="1633" y="439"/>
                      </a:lnTo>
                      <a:lnTo>
                        <a:pt x="1633" y="467"/>
                      </a:lnTo>
                      <a:lnTo>
                        <a:pt x="1634" y="494"/>
                      </a:lnTo>
                      <a:lnTo>
                        <a:pt x="1634" y="516"/>
                      </a:lnTo>
                      <a:lnTo>
                        <a:pt x="1634" y="531"/>
                      </a:lnTo>
                      <a:lnTo>
                        <a:pt x="1635" y="537"/>
                      </a:lnTo>
                      <a:lnTo>
                        <a:pt x="1635" y="534"/>
                      </a:lnTo>
                      <a:lnTo>
                        <a:pt x="1636" y="523"/>
                      </a:lnTo>
                      <a:lnTo>
                        <a:pt x="1636" y="503"/>
                      </a:lnTo>
                      <a:lnTo>
                        <a:pt x="1637" y="474"/>
                      </a:lnTo>
                      <a:lnTo>
                        <a:pt x="1637" y="438"/>
                      </a:lnTo>
                      <a:lnTo>
                        <a:pt x="1637" y="397"/>
                      </a:lnTo>
                      <a:lnTo>
                        <a:pt x="1638" y="355"/>
                      </a:lnTo>
                      <a:lnTo>
                        <a:pt x="1638" y="318"/>
                      </a:lnTo>
                      <a:lnTo>
                        <a:pt x="1639" y="290"/>
                      </a:lnTo>
                      <a:lnTo>
                        <a:pt x="1639" y="279"/>
                      </a:lnTo>
                      <a:lnTo>
                        <a:pt x="1639" y="286"/>
                      </a:lnTo>
                      <a:lnTo>
                        <a:pt x="1640" y="312"/>
                      </a:lnTo>
                      <a:lnTo>
                        <a:pt x="1640" y="352"/>
                      </a:lnTo>
                      <a:lnTo>
                        <a:pt x="1641" y="401"/>
                      </a:lnTo>
                      <a:lnTo>
                        <a:pt x="1641" y="448"/>
                      </a:lnTo>
                      <a:lnTo>
                        <a:pt x="1641" y="485"/>
                      </a:lnTo>
                      <a:lnTo>
                        <a:pt x="1642" y="506"/>
                      </a:lnTo>
                      <a:lnTo>
                        <a:pt x="1642" y="512"/>
                      </a:lnTo>
                      <a:lnTo>
                        <a:pt x="1643" y="505"/>
                      </a:lnTo>
                      <a:lnTo>
                        <a:pt x="1643" y="489"/>
                      </a:lnTo>
                      <a:lnTo>
                        <a:pt x="1643" y="470"/>
                      </a:lnTo>
                      <a:lnTo>
                        <a:pt x="1644" y="450"/>
                      </a:lnTo>
                      <a:lnTo>
                        <a:pt x="1644" y="430"/>
                      </a:lnTo>
                      <a:lnTo>
                        <a:pt x="1645" y="411"/>
                      </a:lnTo>
                      <a:lnTo>
                        <a:pt x="1645" y="392"/>
                      </a:lnTo>
                      <a:lnTo>
                        <a:pt x="1645" y="372"/>
                      </a:lnTo>
                      <a:lnTo>
                        <a:pt x="1646" y="354"/>
                      </a:lnTo>
                      <a:lnTo>
                        <a:pt x="1646" y="340"/>
                      </a:lnTo>
                      <a:lnTo>
                        <a:pt x="1647" y="338"/>
                      </a:lnTo>
                      <a:lnTo>
                        <a:pt x="1647" y="350"/>
                      </a:lnTo>
                      <a:lnTo>
                        <a:pt x="1648" y="380"/>
                      </a:lnTo>
                      <a:lnTo>
                        <a:pt x="1648" y="426"/>
                      </a:lnTo>
                      <a:lnTo>
                        <a:pt x="1648" y="482"/>
                      </a:lnTo>
                      <a:lnTo>
                        <a:pt x="1649" y="539"/>
                      </a:lnTo>
                      <a:lnTo>
                        <a:pt x="1649" y="586"/>
                      </a:lnTo>
                      <a:lnTo>
                        <a:pt x="1650" y="615"/>
                      </a:lnTo>
                      <a:lnTo>
                        <a:pt x="1650" y="621"/>
                      </a:lnTo>
                      <a:lnTo>
                        <a:pt x="1650" y="607"/>
                      </a:lnTo>
                      <a:lnTo>
                        <a:pt x="1651" y="579"/>
                      </a:lnTo>
                      <a:lnTo>
                        <a:pt x="1651" y="544"/>
                      </a:lnTo>
                      <a:lnTo>
                        <a:pt x="1652" y="510"/>
                      </a:lnTo>
                      <a:lnTo>
                        <a:pt x="1652" y="481"/>
                      </a:lnTo>
                      <a:lnTo>
                        <a:pt x="1652" y="460"/>
                      </a:lnTo>
                      <a:lnTo>
                        <a:pt x="1653" y="445"/>
                      </a:lnTo>
                      <a:lnTo>
                        <a:pt x="1653" y="433"/>
                      </a:lnTo>
                      <a:lnTo>
                        <a:pt x="1654" y="422"/>
                      </a:lnTo>
                      <a:lnTo>
                        <a:pt x="1654" y="410"/>
                      </a:lnTo>
                      <a:lnTo>
                        <a:pt x="1654" y="396"/>
                      </a:lnTo>
                      <a:lnTo>
                        <a:pt x="1655" y="380"/>
                      </a:lnTo>
                      <a:lnTo>
                        <a:pt x="1655" y="362"/>
                      </a:lnTo>
                      <a:lnTo>
                        <a:pt x="1656" y="343"/>
                      </a:lnTo>
                      <a:lnTo>
                        <a:pt x="1656" y="323"/>
                      </a:lnTo>
                      <a:lnTo>
                        <a:pt x="1656" y="303"/>
                      </a:lnTo>
                      <a:lnTo>
                        <a:pt x="1657" y="285"/>
                      </a:lnTo>
                      <a:lnTo>
                        <a:pt x="1657" y="269"/>
                      </a:lnTo>
                      <a:lnTo>
                        <a:pt x="1658" y="256"/>
                      </a:lnTo>
                      <a:lnTo>
                        <a:pt x="1658" y="248"/>
                      </a:lnTo>
                      <a:lnTo>
                        <a:pt x="1659" y="243"/>
                      </a:lnTo>
                      <a:lnTo>
                        <a:pt x="1659" y="245"/>
                      </a:lnTo>
                      <a:lnTo>
                        <a:pt x="1659" y="252"/>
                      </a:lnTo>
                      <a:lnTo>
                        <a:pt x="1660" y="265"/>
                      </a:lnTo>
                      <a:lnTo>
                        <a:pt x="1660" y="281"/>
                      </a:lnTo>
                      <a:lnTo>
                        <a:pt x="1661" y="300"/>
                      </a:lnTo>
                      <a:lnTo>
                        <a:pt x="1661" y="318"/>
                      </a:lnTo>
                      <a:lnTo>
                        <a:pt x="1661" y="336"/>
                      </a:lnTo>
                      <a:lnTo>
                        <a:pt x="1662" y="352"/>
                      </a:lnTo>
                      <a:lnTo>
                        <a:pt x="1662" y="369"/>
                      </a:lnTo>
                      <a:lnTo>
                        <a:pt x="1663" y="387"/>
                      </a:lnTo>
                      <a:lnTo>
                        <a:pt x="1663" y="406"/>
                      </a:lnTo>
                      <a:lnTo>
                        <a:pt x="1663" y="425"/>
                      </a:lnTo>
                      <a:lnTo>
                        <a:pt x="1664" y="442"/>
                      </a:lnTo>
                      <a:lnTo>
                        <a:pt x="1664" y="453"/>
                      </a:lnTo>
                      <a:lnTo>
                        <a:pt x="1665" y="457"/>
                      </a:lnTo>
                      <a:lnTo>
                        <a:pt x="1665" y="454"/>
                      </a:lnTo>
                      <a:lnTo>
                        <a:pt x="1665" y="446"/>
                      </a:lnTo>
                      <a:lnTo>
                        <a:pt x="1666" y="437"/>
                      </a:lnTo>
                      <a:lnTo>
                        <a:pt x="1666" y="433"/>
                      </a:lnTo>
                      <a:lnTo>
                        <a:pt x="1667" y="437"/>
                      </a:lnTo>
                      <a:lnTo>
                        <a:pt x="1667" y="448"/>
                      </a:lnTo>
                      <a:lnTo>
                        <a:pt x="1668" y="466"/>
                      </a:lnTo>
                      <a:lnTo>
                        <a:pt x="1668" y="485"/>
                      </a:lnTo>
                      <a:lnTo>
                        <a:pt x="1668" y="501"/>
                      </a:lnTo>
                      <a:lnTo>
                        <a:pt x="1669" y="508"/>
                      </a:lnTo>
                      <a:lnTo>
                        <a:pt x="1669" y="505"/>
                      </a:lnTo>
                      <a:lnTo>
                        <a:pt x="1670" y="489"/>
                      </a:lnTo>
                      <a:lnTo>
                        <a:pt x="1670" y="463"/>
                      </a:lnTo>
                      <a:lnTo>
                        <a:pt x="1670" y="431"/>
                      </a:lnTo>
                      <a:lnTo>
                        <a:pt x="1671" y="396"/>
                      </a:lnTo>
                      <a:lnTo>
                        <a:pt x="1671" y="360"/>
                      </a:lnTo>
                      <a:lnTo>
                        <a:pt x="1672" y="326"/>
                      </a:lnTo>
                      <a:lnTo>
                        <a:pt x="1672" y="293"/>
                      </a:lnTo>
                      <a:lnTo>
                        <a:pt x="1672" y="262"/>
                      </a:lnTo>
                      <a:lnTo>
                        <a:pt x="1673" y="235"/>
                      </a:lnTo>
                      <a:lnTo>
                        <a:pt x="1673" y="212"/>
                      </a:lnTo>
                      <a:lnTo>
                        <a:pt x="1674" y="195"/>
                      </a:lnTo>
                      <a:lnTo>
                        <a:pt x="1674" y="183"/>
                      </a:lnTo>
                      <a:lnTo>
                        <a:pt x="1674" y="177"/>
                      </a:lnTo>
                      <a:lnTo>
                        <a:pt x="1675" y="179"/>
                      </a:lnTo>
                      <a:lnTo>
                        <a:pt x="1675" y="188"/>
                      </a:lnTo>
                      <a:lnTo>
                        <a:pt x="1676" y="206"/>
                      </a:lnTo>
                      <a:lnTo>
                        <a:pt x="1676" y="232"/>
                      </a:lnTo>
                      <a:lnTo>
                        <a:pt x="1676" y="266"/>
                      </a:lnTo>
                      <a:lnTo>
                        <a:pt x="1677" y="306"/>
                      </a:lnTo>
                      <a:lnTo>
                        <a:pt x="1677" y="350"/>
                      </a:lnTo>
                      <a:lnTo>
                        <a:pt x="1678" y="396"/>
                      </a:lnTo>
                      <a:lnTo>
                        <a:pt x="1678" y="438"/>
                      </a:lnTo>
                      <a:lnTo>
                        <a:pt x="1679" y="472"/>
                      </a:lnTo>
                      <a:lnTo>
                        <a:pt x="1679" y="492"/>
                      </a:lnTo>
                      <a:lnTo>
                        <a:pt x="1679" y="496"/>
                      </a:lnTo>
                      <a:lnTo>
                        <a:pt x="1680" y="485"/>
                      </a:lnTo>
                      <a:lnTo>
                        <a:pt x="1680" y="461"/>
                      </a:lnTo>
                      <a:lnTo>
                        <a:pt x="1681" y="431"/>
                      </a:lnTo>
                      <a:lnTo>
                        <a:pt x="1681" y="400"/>
                      </a:lnTo>
                      <a:lnTo>
                        <a:pt x="1681" y="373"/>
                      </a:lnTo>
                      <a:lnTo>
                        <a:pt x="1682" y="353"/>
                      </a:lnTo>
                      <a:lnTo>
                        <a:pt x="1682" y="339"/>
                      </a:lnTo>
                      <a:lnTo>
                        <a:pt x="1683" y="330"/>
                      </a:lnTo>
                      <a:lnTo>
                        <a:pt x="1683" y="326"/>
                      </a:lnTo>
                      <a:lnTo>
                        <a:pt x="1683" y="323"/>
                      </a:lnTo>
                      <a:lnTo>
                        <a:pt x="1684" y="320"/>
                      </a:lnTo>
                      <a:lnTo>
                        <a:pt x="1684" y="313"/>
                      </a:lnTo>
                      <a:lnTo>
                        <a:pt x="1685" y="301"/>
                      </a:lnTo>
                      <a:lnTo>
                        <a:pt x="1685" y="282"/>
                      </a:lnTo>
                      <a:lnTo>
                        <a:pt x="1685" y="258"/>
                      </a:lnTo>
                      <a:lnTo>
                        <a:pt x="1686" y="235"/>
                      </a:lnTo>
                      <a:lnTo>
                        <a:pt x="1686" y="219"/>
                      </a:lnTo>
                      <a:lnTo>
                        <a:pt x="1687" y="216"/>
                      </a:lnTo>
                      <a:lnTo>
                        <a:pt x="1687" y="227"/>
                      </a:lnTo>
                      <a:lnTo>
                        <a:pt x="1687" y="251"/>
                      </a:lnTo>
                      <a:lnTo>
                        <a:pt x="1688" y="282"/>
                      </a:lnTo>
                      <a:lnTo>
                        <a:pt x="1688" y="313"/>
                      </a:lnTo>
                      <a:lnTo>
                        <a:pt x="1689" y="340"/>
                      </a:lnTo>
                      <a:lnTo>
                        <a:pt x="1689" y="361"/>
                      </a:lnTo>
                      <a:lnTo>
                        <a:pt x="1690" y="376"/>
                      </a:lnTo>
                      <a:lnTo>
                        <a:pt x="1690" y="389"/>
                      </a:lnTo>
                      <a:lnTo>
                        <a:pt x="1690" y="401"/>
                      </a:lnTo>
                      <a:lnTo>
                        <a:pt x="1691" y="415"/>
                      </a:lnTo>
                      <a:lnTo>
                        <a:pt x="1691" y="431"/>
                      </a:lnTo>
                      <a:lnTo>
                        <a:pt x="1692" y="448"/>
                      </a:lnTo>
                      <a:lnTo>
                        <a:pt x="1692" y="464"/>
                      </a:lnTo>
                      <a:lnTo>
                        <a:pt x="1692" y="476"/>
                      </a:lnTo>
                      <a:lnTo>
                        <a:pt x="1693" y="485"/>
                      </a:lnTo>
                      <a:lnTo>
                        <a:pt x="1693" y="487"/>
                      </a:lnTo>
                      <a:lnTo>
                        <a:pt x="1694" y="484"/>
                      </a:lnTo>
                      <a:lnTo>
                        <a:pt x="1694" y="477"/>
                      </a:lnTo>
                      <a:lnTo>
                        <a:pt x="1694" y="466"/>
                      </a:lnTo>
                      <a:lnTo>
                        <a:pt x="1695" y="453"/>
                      </a:lnTo>
                      <a:lnTo>
                        <a:pt x="1695" y="437"/>
                      </a:lnTo>
                      <a:lnTo>
                        <a:pt x="1696" y="418"/>
                      </a:lnTo>
                      <a:lnTo>
                        <a:pt x="1696" y="396"/>
                      </a:lnTo>
                      <a:lnTo>
                        <a:pt x="1696" y="370"/>
                      </a:lnTo>
                      <a:lnTo>
                        <a:pt x="1697" y="341"/>
                      </a:lnTo>
                      <a:lnTo>
                        <a:pt x="1697" y="314"/>
                      </a:lnTo>
                      <a:lnTo>
                        <a:pt x="1698" y="292"/>
                      </a:lnTo>
                      <a:lnTo>
                        <a:pt x="1698" y="281"/>
                      </a:lnTo>
                      <a:lnTo>
                        <a:pt x="1698" y="282"/>
                      </a:lnTo>
                      <a:lnTo>
                        <a:pt x="1699" y="298"/>
                      </a:lnTo>
                      <a:lnTo>
                        <a:pt x="1699" y="326"/>
                      </a:lnTo>
                      <a:lnTo>
                        <a:pt x="1700" y="361"/>
                      </a:lnTo>
                      <a:lnTo>
                        <a:pt x="1700" y="398"/>
                      </a:lnTo>
                      <a:lnTo>
                        <a:pt x="1701" y="430"/>
                      </a:lnTo>
                      <a:lnTo>
                        <a:pt x="1701" y="452"/>
                      </a:lnTo>
                      <a:lnTo>
                        <a:pt x="1701" y="462"/>
                      </a:lnTo>
                      <a:lnTo>
                        <a:pt x="1702" y="459"/>
                      </a:lnTo>
                      <a:lnTo>
                        <a:pt x="1702" y="445"/>
                      </a:lnTo>
                      <a:lnTo>
                        <a:pt x="1703" y="423"/>
                      </a:lnTo>
                      <a:lnTo>
                        <a:pt x="1703" y="397"/>
                      </a:lnTo>
                      <a:lnTo>
                        <a:pt x="1703" y="372"/>
                      </a:lnTo>
                      <a:lnTo>
                        <a:pt x="1704" y="349"/>
                      </a:lnTo>
                      <a:lnTo>
                        <a:pt x="1704" y="331"/>
                      </a:lnTo>
                      <a:lnTo>
                        <a:pt x="1705" y="320"/>
                      </a:lnTo>
                      <a:lnTo>
                        <a:pt x="1705" y="314"/>
                      </a:lnTo>
                      <a:lnTo>
                        <a:pt x="1705" y="312"/>
                      </a:lnTo>
                      <a:lnTo>
                        <a:pt x="1706" y="313"/>
                      </a:lnTo>
                      <a:lnTo>
                        <a:pt x="1706" y="316"/>
                      </a:lnTo>
                      <a:lnTo>
                        <a:pt x="1707" y="319"/>
                      </a:lnTo>
                      <a:lnTo>
                        <a:pt x="1707" y="324"/>
                      </a:lnTo>
                      <a:lnTo>
                        <a:pt x="1707" y="330"/>
                      </a:lnTo>
                      <a:lnTo>
                        <a:pt x="1708" y="339"/>
                      </a:lnTo>
                      <a:lnTo>
                        <a:pt x="1708" y="352"/>
                      </a:lnTo>
                      <a:lnTo>
                        <a:pt x="1709" y="368"/>
                      </a:lnTo>
                      <a:lnTo>
                        <a:pt x="1709" y="388"/>
                      </a:lnTo>
                      <a:lnTo>
                        <a:pt x="1709" y="410"/>
                      </a:lnTo>
                      <a:lnTo>
                        <a:pt x="1710" y="433"/>
                      </a:lnTo>
                      <a:lnTo>
                        <a:pt x="1710" y="456"/>
                      </a:lnTo>
                      <a:lnTo>
                        <a:pt x="1711" y="477"/>
                      </a:lnTo>
                      <a:lnTo>
                        <a:pt x="1711" y="493"/>
                      </a:lnTo>
                      <a:lnTo>
                        <a:pt x="1712" y="504"/>
                      </a:lnTo>
                      <a:lnTo>
                        <a:pt x="1712" y="507"/>
                      </a:lnTo>
                      <a:lnTo>
                        <a:pt x="1712" y="499"/>
                      </a:lnTo>
                      <a:lnTo>
                        <a:pt x="1713" y="481"/>
                      </a:lnTo>
                      <a:lnTo>
                        <a:pt x="1713" y="455"/>
                      </a:lnTo>
                      <a:lnTo>
                        <a:pt x="1714" y="425"/>
                      </a:lnTo>
                      <a:lnTo>
                        <a:pt x="1714" y="398"/>
                      </a:lnTo>
                      <a:lnTo>
                        <a:pt x="1714" y="379"/>
                      </a:lnTo>
                      <a:lnTo>
                        <a:pt x="1715" y="371"/>
                      </a:lnTo>
                      <a:lnTo>
                        <a:pt x="1715" y="376"/>
                      </a:lnTo>
                      <a:lnTo>
                        <a:pt x="1716" y="391"/>
                      </a:lnTo>
                      <a:lnTo>
                        <a:pt x="1716" y="411"/>
                      </a:lnTo>
                      <a:lnTo>
                        <a:pt x="1716" y="432"/>
                      </a:lnTo>
                      <a:lnTo>
                        <a:pt x="1717" y="446"/>
                      </a:lnTo>
                      <a:lnTo>
                        <a:pt x="1717" y="452"/>
                      </a:lnTo>
                      <a:lnTo>
                        <a:pt x="1718" y="447"/>
                      </a:lnTo>
                      <a:lnTo>
                        <a:pt x="1718" y="433"/>
                      </a:lnTo>
                      <a:lnTo>
                        <a:pt x="1718" y="415"/>
                      </a:lnTo>
                      <a:lnTo>
                        <a:pt x="1719" y="397"/>
                      </a:lnTo>
                      <a:lnTo>
                        <a:pt x="1719" y="384"/>
                      </a:lnTo>
                      <a:lnTo>
                        <a:pt x="1720" y="379"/>
                      </a:lnTo>
                      <a:lnTo>
                        <a:pt x="1720" y="381"/>
                      </a:lnTo>
                      <a:lnTo>
                        <a:pt x="1720" y="389"/>
                      </a:lnTo>
                      <a:lnTo>
                        <a:pt x="1721" y="399"/>
                      </a:lnTo>
                      <a:lnTo>
                        <a:pt x="1721" y="405"/>
                      </a:lnTo>
                      <a:lnTo>
                        <a:pt x="1722" y="405"/>
                      </a:lnTo>
                      <a:lnTo>
                        <a:pt x="1722" y="399"/>
                      </a:lnTo>
                      <a:lnTo>
                        <a:pt x="1723" y="386"/>
                      </a:lnTo>
                      <a:lnTo>
                        <a:pt x="1723" y="371"/>
                      </a:lnTo>
                      <a:lnTo>
                        <a:pt x="1723" y="358"/>
                      </a:lnTo>
                      <a:lnTo>
                        <a:pt x="1724" y="348"/>
                      </a:lnTo>
                      <a:lnTo>
                        <a:pt x="1724" y="344"/>
                      </a:lnTo>
                      <a:lnTo>
                        <a:pt x="1725" y="345"/>
                      </a:lnTo>
                      <a:lnTo>
                        <a:pt x="1725" y="350"/>
                      </a:lnTo>
                      <a:lnTo>
                        <a:pt x="1725" y="357"/>
                      </a:lnTo>
                      <a:lnTo>
                        <a:pt x="1726" y="365"/>
                      </a:lnTo>
                      <a:lnTo>
                        <a:pt x="1726" y="371"/>
                      </a:lnTo>
                      <a:lnTo>
                        <a:pt x="1727" y="374"/>
                      </a:lnTo>
                      <a:lnTo>
                        <a:pt x="1727" y="372"/>
                      </a:lnTo>
                      <a:lnTo>
                        <a:pt x="1727" y="365"/>
                      </a:lnTo>
                      <a:lnTo>
                        <a:pt x="1728" y="355"/>
                      </a:lnTo>
                      <a:lnTo>
                        <a:pt x="1728" y="344"/>
                      </a:lnTo>
                      <a:lnTo>
                        <a:pt x="1729" y="335"/>
                      </a:lnTo>
                      <a:lnTo>
                        <a:pt x="1729" y="329"/>
                      </a:lnTo>
                      <a:lnTo>
                        <a:pt x="1729" y="327"/>
                      </a:lnTo>
                      <a:lnTo>
                        <a:pt x="1730" y="329"/>
                      </a:lnTo>
                      <a:lnTo>
                        <a:pt x="1730" y="334"/>
                      </a:lnTo>
                      <a:lnTo>
                        <a:pt x="1731" y="341"/>
                      </a:lnTo>
                      <a:lnTo>
                        <a:pt x="1731" y="350"/>
                      </a:lnTo>
                      <a:lnTo>
                        <a:pt x="1731" y="358"/>
                      </a:lnTo>
                      <a:lnTo>
                        <a:pt x="1732" y="366"/>
                      </a:lnTo>
                      <a:lnTo>
                        <a:pt x="1732" y="370"/>
                      </a:lnTo>
                      <a:lnTo>
                        <a:pt x="1733" y="372"/>
                      </a:lnTo>
                      <a:lnTo>
                        <a:pt x="1733" y="370"/>
                      </a:lnTo>
                      <a:lnTo>
                        <a:pt x="1734" y="364"/>
                      </a:lnTo>
                      <a:lnTo>
                        <a:pt x="1734" y="353"/>
                      </a:lnTo>
                      <a:lnTo>
                        <a:pt x="1734" y="338"/>
                      </a:lnTo>
                      <a:lnTo>
                        <a:pt x="1735" y="319"/>
                      </a:lnTo>
                      <a:lnTo>
                        <a:pt x="1735" y="297"/>
                      </a:lnTo>
                      <a:lnTo>
                        <a:pt x="1736" y="274"/>
                      </a:lnTo>
                      <a:lnTo>
                        <a:pt x="1736" y="255"/>
                      </a:lnTo>
                      <a:lnTo>
                        <a:pt x="1736" y="241"/>
                      </a:lnTo>
                      <a:lnTo>
                        <a:pt x="1737" y="237"/>
                      </a:lnTo>
                      <a:lnTo>
                        <a:pt x="1737" y="241"/>
                      </a:lnTo>
                      <a:lnTo>
                        <a:pt x="1738" y="255"/>
                      </a:lnTo>
                      <a:lnTo>
                        <a:pt x="1738" y="276"/>
                      </a:lnTo>
                      <a:lnTo>
                        <a:pt x="1738" y="299"/>
                      </a:lnTo>
                      <a:lnTo>
                        <a:pt x="1739" y="323"/>
                      </a:lnTo>
                      <a:lnTo>
                        <a:pt x="1739" y="343"/>
                      </a:lnTo>
                      <a:lnTo>
                        <a:pt x="1740" y="357"/>
                      </a:lnTo>
                      <a:lnTo>
                        <a:pt x="1740" y="368"/>
                      </a:lnTo>
                      <a:lnTo>
                        <a:pt x="1740" y="376"/>
                      </a:lnTo>
                      <a:lnTo>
                        <a:pt x="1741" y="385"/>
                      </a:lnTo>
                      <a:lnTo>
                        <a:pt x="1741" y="399"/>
                      </a:lnTo>
                      <a:lnTo>
                        <a:pt x="1742" y="417"/>
                      </a:lnTo>
                      <a:lnTo>
                        <a:pt x="1742" y="441"/>
                      </a:lnTo>
                      <a:lnTo>
                        <a:pt x="1743" y="467"/>
                      </a:lnTo>
                      <a:lnTo>
                        <a:pt x="1743" y="495"/>
                      </a:lnTo>
                      <a:lnTo>
                        <a:pt x="1743" y="520"/>
                      </a:lnTo>
                      <a:lnTo>
                        <a:pt x="1744" y="541"/>
                      </a:lnTo>
                      <a:lnTo>
                        <a:pt x="1744" y="553"/>
                      </a:lnTo>
                      <a:lnTo>
                        <a:pt x="1745" y="553"/>
                      </a:lnTo>
                      <a:lnTo>
                        <a:pt x="1745" y="538"/>
                      </a:lnTo>
                      <a:lnTo>
                        <a:pt x="1745" y="507"/>
                      </a:lnTo>
                      <a:lnTo>
                        <a:pt x="1746" y="463"/>
                      </a:lnTo>
                      <a:lnTo>
                        <a:pt x="1746" y="413"/>
                      </a:lnTo>
                      <a:lnTo>
                        <a:pt x="1747" y="363"/>
                      </a:lnTo>
                      <a:lnTo>
                        <a:pt x="1747" y="322"/>
                      </a:lnTo>
                      <a:lnTo>
                        <a:pt x="1747" y="295"/>
                      </a:lnTo>
                      <a:lnTo>
                        <a:pt x="1748" y="285"/>
                      </a:lnTo>
                      <a:lnTo>
                        <a:pt x="1748" y="288"/>
                      </a:lnTo>
                      <a:lnTo>
                        <a:pt x="1749" y="302"/>
                      </a:lnTo>
                      <a:lnTo>
                        <a:pt x="1749" y="319"/>
                      </a:lnTo>
                      <a:lnTo>
                        <a:pt x="1749" y="336"/>
                      </a:lnTo>
                      <a:lnTo>
                        <a:pt x="1750" y="348"/>
                      </a:lnTo>
                      <a:lnTo>
                        <a:pt x="1750" y="355"/>
                      </a:lnTo>
                      <a:lnTo>
                        <a:pt x="1751" y="357"/>
                      </a:lnTo>
                      <a:lnTo>
                        <a:pt x="1751" y="356"/>
                      </a:lnTo>
                      <a:lnTo>
                        <a:pt x="1751" y="354"/>
                      </a:lnTo>
                      <a:lnTo>
                        <a:pt x="1752" y="351"/>
                      </a:lnTo>
                      <a:lnTo>
                        <a:pt x="1752" y="347"/>
                      </a:lnTo>
                      <a:lnTo>
                        <a:pt x="1753" y="340"/>
                      </a:lnTo>
                      <a:lnTo>
                        <a:pt x="1753" y="331"/>
                      </a:lnTo>
                      <a:lnTo>
                        <a:pt x="1754" y="320"/>
                      </a:lnTo>
                      <a:lnTo>
                        <a:pt x="1754" y="308"/>
                      </a:lnTo>
                      <a:lnTo>
                        <a:pt x="1754" y="298"/>
                      </a:lnTo>
                      <a:lnTo>
                        <a:pt x="1755" y="292"/>
                      </a:lnTo>
                      <a:lnTo>
                        <a:pt x="1755" y="293"/>
                      </a:lnTo>
                      <a:lnTo>
                        <a:pt x="1756" y="301"/>
                      </a:lnTo>
                      <a:lnTo>
                        <a:pt x="1756" y="315"/>
                      </a:lnTo>
                      <a:lnTo>
                        <a:pt x="1756" y="334"/>
                      </a:lnTo>
                      <a:lnTo>
                        <a:pt x="1757" y="354"/>
                      </a:lnTo>
                      <a:lnTo>
                        <a:pt x="1757" y="371"/>
                      </a:lnTo>
                      <a:lnTo>
                        <a:pt x="1758" y="384"/>
                      </a:lnTo>
                      <a:lnTo>
                        <a:pt x="1758" y="387"/>
                      </a:lnTo>
                      <a:lnTo>
                        <a:pt x="1758" y="381"/>
                      </a:lnTo>
                      <a:lnTo>
                        <a:pt x="1759" y="368"/>
                      </a:lnTo>
                      <a:lnTo>
                        <a:pt x="1759" y="351"/>
                      </a:lnTo>
                      <a:lnTo>
                        <a:pt x="1760" y="339"/>
                      </a:lnTo>
                      <a:lnTo>
                        <a:pt x="1760" y="338"/>
                      </a:lnTo>
                      <a:lnTo>
                        <a:pt x="1760" y="351"/>
                      </a:lnTo>
                      <a:lnTo>
                        <a:pt x="1761" y="381"/>
                      </a:lnTo>
                      <a:lnTo>
                        <a:pt x="1761" y="423"/>
                      </a:lnTo>
                      <a:lnTo>
                        <a:pt x="1762" y="472"/>
                      </a:lnTo>
                      <a:lnTo>
                        <a:pt x="1762" y="521"/>
                      </a:lnTo>
                      <a:lnTo>
                        <a:pt x="1762" y="563"/>
                      </a:lnTo>
                      <a:lnTo>
                        <a:pt x="1763" y="595"/>
                      </a:lnTo>
                      <a:lnTo>
                        <a:pt x="1763" y="615"/>
                      </a:lnTo>
                      <a:lnTo>
                        <a:pt x="1764" y="624"/>
                      </a:lnTo>
                      <a:lnTo>
                        <a:pt x="1764" y="624"/>
                      </a:lnTo>
                      <a:lnTo>
                        <a:pt x="1765" y="619"/>
                      </a:lnTo>
                      <a:lnTo>
                        <a:pt x="1765" y="612"/>
                      </a:lnTo>
                      <a:lnTo>
                        <a:pt x="1765" y="604"/>
                      </a:lnTo>
                      <a:lnTo>
                        <a:pt x="1766" y="594"/>
                      </a:lnTo>
                      <a:lnTo>
                        <a:pt x="1766" y="580"/>
                      </a:lnTo>
                      <a:lnTo>
                        <a:pt x="1767" y="560"/>
                      </a:lnTo>
                      <a:lnTo>
                        <a:pt x="1767" y="533"/>
                      </a:lnTo>
                      <a:lnTo>
                        <a:pt x="1767" y="501"/>
                      </a:lnTo>
                      <a:lnTo>
                        <a:pt x="1768" y="465"/>
                      </a:lnTo>
                      <a:lnTo>
                        <a:pt x="1768" y="429"/>
                      </a:lnTo>
                      <a:lnTo>
                        <a:pt x="1769" y="397"/>
                      </a:lnTo>
                      <a:lnTo>
                        <a:pt x="1769" y="370"/>
                      </a:lnTo>
                      <a:lnTo>
                        <a:pt x="1769" y="353"/>
                      </a:lnTo>
                      <a:lnTo>
                        <a:pt x="1770" y="343"/>
                      </a:lnTo>
                      <a:lnTo>
                        <a:pt x="1770" y="342"/>
                      </a:lnTo>
                      <a:lnTo>
                        <a:pt x="1771" y="346"/>
                      </a:lnTo>
                      <a:lnTo>
                        <a:pt x="1771" y="352"/>
                      </a:lnTo>
                      <a:lnTo>
                        <a:pt x="1771" y="359"/>
                      </a:lnTo>
                      <a:lnTo>
                        <a:pt x="1772" y="365"/>
                      </a:lnTo>
                      <a:lnTo>
                        <a:pt x="1772" y="370"/>
                      </a:lnTo>
                      <a:lnTo>
                        <a:pt x="1773" y="375"/>
                      </a:lnTo>
                      <a:lnTo>
                        <a:pt x="1773" y="379"/>
                      </a:lnTo>
                      <a:lnTo>
                        <a:pt x="1773" y="383"/>
                      </a:lnTo>
                      <a:lnTo>
                        <a:pt x="1774" y="384"/>
                      </a:lnTo>
                      <a:lnTo>
                        <a:pt x="1774" y="379"/>
                      </a:lnTo>
                      <a:lnTo>
                        <a:pt x="1775" y="370"/>
                      </a:lnTo>
                      <a:lnTo>
                        <a:pt x="1775" y="358"/>
                      </a:lnTo>
                      <a:lnTo>
                        <a:pt x="1776" y="347"/>
                      </a:lnTo>
                      <a:lnTo>
                        <a:pt x="1776" y="341"/>
                      </a:lnTo>
                      <a:lnTo>
                        <a:pt x="1776" y="344"/>
                      </a:lnTo>
                      <a:lnTo>
                        <a:pt x="1777" y="353"/>
                      </a:lnTo>
                      <a:lnTo>
                        <a:pt x="1777" y="368"/>
                      </a:lnTo>
                      <a:lnTo>
                        <a:pt x="1778" y="384"/>
                      </a:lnTo>
                      <a:lnTo>
                        <a:pt x="1778" y="398"/>
                      </a:lnTo>
                      <a:lnTo>
                        <a:pt x="1778" y="408"/>
                      </a:lnTo>
                      <a:lnTo>
                        <a:pt x="1779" y="415"/>
                      </a:lnTo>
                      <a:lnTo>
                        <a:pt x="1779" y="420"/>
                      </a:lnTo>
                      <a:lnTo>
                        <a:pt x="1780" y="425"/>
                      </a:lnTo>
                      <a:lnTo>
                        <a:pt x="1780" y="429"/>
                      </a:lnTo>
                      <a:lnTo>
                        <a:pt x="1780" y="434"/>
                      </a:lnTo>
                      <a:lnTo>
                        <a:pt x="1781" y="439"/>
                      </a:lnTo>
                      <a:lnTo>
                        <a:pt x="1781" y="443"/>
                      </a:lnTo>
                      <a:lnTo>
                        <a:pt x="1782" y="445"/>
                      </a:lnTo>
                      <a:lnTo>
                        <a:pt x="1782" y="446"/>
                      </a:lnTo>
                      <a:lnTo>
                        <a:pt x="1782" y="444"/>
                      </a:lnTo>
                      <a:lnTo>
                        <a:pt x="1783" y="439"/>
                      </a:lnTo>
                      <a:lnTo>
                        <a:pt x="1783" y="432"/>
                      </a:lnTo>
                      <a:lnTo>
                        <a:pt x="1784" y="421"/>
                      </a:lnTo>
                      <a:lnTo>
                        <a:pt x="1784" y="408"/>
                      </a:lnTo>
                      <a:lnTo>
                        <a:pt x="1784" y="393"/>
                      </a:lnTo>
                      <a:lnTo>
                        <a:pt x="1785" y="376"/>
                      </a:lnTo>
                      <a:lnTo>
                        <a:pt x="1785" y="360"/>
                      </a:lnTo>
                      <a:lnTo>
                        <a:pt x="1786" y="345"/>
                      </a:lnTo>
                      <a:lnTo>
                        <a:pt x="1786" y="333"/>
                      </a:lnTo>
                      <a:lnTo>
                        <a:pt x="1787" y="326"/>
                      </a:lnTo>
                      <a:lnTo>
                        <a:pt x="1787" y="324"/>
                      </a:lnTo>
                      <a:lnTo>
                        <a:pt x="1787" y="328"/>
                      </a:lnTo>
                      <a:lnTo>
                        <a:pt x="1788" y="333"/>
                      </a:lnTo>
                      <a:lnTo>
                        <a:pt x="1788" y="338"/>
                      </a:lnTo>
                      <a:lnTo>
                        <a:pt x="1789" y="341"/>
                      </a:lnTo>
                      <a:lnTo>
                        <a:pt x="1789" y="342"/>
                      </a:lnTo>
                      <a:lnTo>
                        <a:pt x="1789" y="343"/>
                      </a:lnTo>
                      <a:lnTo>
                        <a:pt x="1790" y="349"/>
                      </a:lnTo>
                      <a:lnTo>
                        <a:pt x="1790" y="362"/>
                      </a:lnTo>
                      <a:lnTo>
                        <a:pt x="1791" y="386"/>
                      </a:lnTo>
                      <a:lnTo>
                        <a:pt x="1791" y="419"/>
                      </a:lnTo>
                      <a:lnTo>
                        <a:pt x="1791" y="457"/>
                      </a:lnTo>
                      <a:lnTo>
                        <a:pt x="1792" y="493"/>
                      </a:lnTo>
                      <a:lnTo>
                        <a:pt x="1792" y="521"/>
                      </a:lnTo>
                      <a:lnTo>
                        <a:pt x="1793" y="536"/>
                      </a:lnTo>
                      <a:lnTo>
                        <a:pt x="1793" y="535"/>
                      </a:lnTo>
                      <a:lnTo>
                        <a:pt x="1793" y="520"/>
                      </a:lnTo>
                      <a:lnTo>
                        <a:pt x="1794" y="495"/>
                      </a:lnTo>
                      <a:lnTo>
                        <a:pt x="1794" y="463"/>
                      </a:lnTo>
                      <a:lnTo>
                        <a:pt x="1795" y="430"/>
                      </a:lnTo>
                      <a:lnTo>
                        <a:pt x="1795" y="397"/>
                      </a:lnTo>
                      <a:lnTo>
                        <a:pt x="1795" y="368"/>
                      </a:lnTo>
                      <a:lnTo>
                        <a:pt x="1796" y="344"/>
                      </a:lnTo>
                      <a:lnTo>
                        <a:pt x="1796" y="325"/>
                      </a:lnTo>
                      <a:lnTo>
                        <a:pt x="1797" y="311"/>
                      </a:lnTo>
                      <a:lnTo>
                        <a:pt x="1797" y="298"/>
                      </a:lnTo>
                      <a:lnTo>
                        <a:pt x="1798" y="288"/>
                      </a:lnTo>
                      <a:lnTo>
                        <a:pt x="1798" y="278"/>
                      </a:lnTo>
                      <a:lnTo>
                        <a:pt x="1798" y="269"/>
                      </a:lnTo>
                      <a:lnTo>
                        <a:pt x="1799" y="263"/>
                      </a:lnTo>
                      <a:lnTo>
                        <a:pt x="1799" y="261"/>
                      </a:lnTo>
                      <a:lnTo>
                        <a:pt x="1800" y="260"/>
                      </a:lnTo>
                      <a:lnTo>
                        <a:pt x="1800" y="262"/>
                      </a:lnTo>
                      <a:lnTo>
                        <a:pt x="1800" y="263"/>
                      </a:lnTo>
                      <a:lnTo>
                        <a:pt x="1801" y="262"/>
                      </a:lnTo>
                      <a:lnTo>
                        <a:pt x="1801" y="260"/>
                      </a:lnTo>
                      <a:lnTo>
                        <a:pt x="1802" y="257"/>
                      </a:lnTo>
                      <a:lnTo>
                        <a:pt x="1802" y="254"/>
                      </a:lnTo>
                      <a:lnTo>
                        <a:pt x="1802" y="250"/>
                      </a:lnTo>
                      <a:lnTo>
                        <a:pt x="1803" y="246"/>
                      </a:lnTo>
                      <a:lnTo>
                        <a:pt x="1803" y="243"/>
                      </a:lnTo>
                      <a:lnTo>
                        <a:pt x="1804" y="243"/>
                      </a:lnTo>
                      <a:lnTo>
                        <a:pt x="1804" y="248"/>
                      </a:lnTo>
                      <a:lnTo>
                        <a:pt x="1804" y="258"/>
                      </a:lnTo>
                      <a:lnTo>
                        <a:pt x="1805" y="277"/>
                      </a:lnTo>
                      <a:lnTo>
                        <a:pt x="1805" y="302"/>
                      </a:lnTo>
                      <a:lnTo>
                        <a:pt x="1806" y="334"/>
                      </a:lnTo>
                      <a:lnTo>
                        <a:pt x="1806" y="372"/>
                      </a:lnTo>
                      <a:lnTo>
                        <a:pt x="1807" y="412"/>
                      </a:lnTo>
                      <a:lnTo>
                        <a:pt x="1807" y="452"/>
                      </a:lnTo>
                      <a:lnTo>
                        <a:pt x="1807" y="488"/>
                      </a:lnTo>
                      <a:lnTo>
                        <a:pt x="1808" y="515"/>
                      </a:lnTo>
                      <a:lnTo>
                        <a:pt x="1808" y="530"/>
                      </a:lnTo>
                      <a:lnTo>
                        <a:pt x="1809" y="531"/>
                      </a:lnTo>
                      <a:lnTo>
                        <a:pt x="1809" y="520"/>
                      </a:lnTo>
                      <a:lnTo>
                        <a:pt x="1809" y="500"/>
                      </a:lnTo>
                      <a:lnTo>
                        <a:pt x="1810" y="475"/>
                      </a:lnTo>
                      <a:lnTo>
                        <a:pt x="1810" y="451"/>
                      </a:lnTo>
                      <a:lnTo>
                        <a:pt x="1811" y="428"/>
                      </a:lnTo>
                      <a:lnTo>
                        <a:pt x="1811" y="407"/>
                      </a:lnTo>
                      <a:lnTo>
                        <a:pt x="1811" y="388"/>
                      </a:lnTo>
                      <a:lnTo>
                        <a:pt x="1812" y="367"/>
                      </a:lnTo>
                      <a:lnTo>
                        <a:pt x="1812" y="342"/>
                      </a:lnTo>
                      <a:lnTo>
                        <a:pt x="1813" y="314"/>
                      </a:lnTo>
                      <a:lnTo>
                        <a:pt x="1813" y="284"/>
                      </a:lnTo>
                      <a:lnTo>
                        <a:pt x="1813" y="255"/>
                      </a:lnTo>
                      <a:lnTo>
                        <a:pt x="1814" y="233"/>
                      </a:lnTo>
                      <a:lnTo>
                        <a:pt x="1814" y="224"/>
                      </a:lnTo>
                      <a:lnTo>
                        <a:pt x="1815" y="229"/>
                      </a:lnTo>
                      <a:lnTo>
                        <a:pt x="1815" y="249"/>
                      </a:lnTo>
                      <a:lnTo>
                        <a:pt x="1815" y="280"/>
                      </a:lnTo>
                      <a:lnTo>
                        <a:pt x="1816" y="316"/>
                      </a:lnTo>
                      <a:lnTo>
                        <a:pt x="1816" y="349"/>
                      </a:lnTo>
                      <a:lnTo>
                        <a:pt x="1817" y="375"/>
                      </a:lnTo>
                      <a:lnTo>
                        <a:pt x="1817" y="389"/>
                      </a:lnTo>
                      <a:lnTo>
                        <a:pt x="1818" y="394"/>
                      </a:lnTo>
                      <a:lnTo>
                        <a:pt x="1818" y="389"/>
                      </a:lnTo>
                      <a:lnTo>
                        <a:pt x="1818" y="381"/>
                      </a:lnTo>
                      <a:lnTo>
                        <a:pt x="1819" y="371"/>
                      </a:lnTo>
                      <a:lnTo>
                        <a:pt x="1819" y="362"/>
                      </a:lnTo>
                      <a:lnTo>
                        <a:pt x="1820" y="356"/>
                      </a:lnTo>
                      <a:lnTo>
                        <a:pt x="1820" y="350"/>
                      </a:lnTo>
                      <a:lnTo>
                        <a:pt x="1820" y="343"/>
                      </a:lnTo>
                      <a:lnTo>
                        <a:pt x="1821" y="332"/>
                      </a:lnTo>
                      <a:lnTo>
                        <a:pt x="1821" y="315"/>
                      </a:lnTo>
                      <a:lnTo>
                        <a:pt x="1822" y="294"/>
                      </a:lnTo>
                      <a:lnTo>
                        <a:pt x="1822" y="270"/>
                      </a:lnTo>
                      <a:lnTo>
                        <a:pt x="1822" y="248"/>
                      </a:lnTo>
                      <a:lnTo>
                        <a:pt x="1823" y="230"/>
                      </a:lnTo>
                      <a:lnTo>
                        <a:pt x="1823" y="219"/>
                      </a:lnTo>
                      <a:lnTo>
                        <a:pt x="1824" y="216"/>
                      </a:lnTo>
                      <a:lnTo>
                        <a:pt x="1824" y="219"/>
                      </a:lnTo>
                      <a:lnTo>
                        <a:pt x="1824" y="227"/>
                      </a:lnTo>
                      <a:lnTo>
                        <a:pt x="1825" y="236"/>
                      </a:lnTo>
                      <a:lnTo>
                        <a:pt x="1825" y="244"/>
                      </a:lnTo>
                      <a:lnTo>
                        <a:pt x="1826" y="247"/>
                      </a:lnTo>
                      <a:lnTo>
                        <a:pt x="1826" y="247"/>
                      </a:lnTo>
                      <a:lnTo>
                        <a:pt x="1826" y="244"/>
                      </a:lnTo>
                      <a:lnTo>
                        <a:pt x="1827" y="242"/>
                      </a:lnTo>
                      <a:lnTo>
                        <a:pt x="1827" y="247"/>
                      </a:lnTo>
                      <a:lnTo>
                        <a:pt x="1828" y="259"/>
                      </a:lnTo>
                      <a:lnTo>
                        <a:pt x="1828" y="279"/>
                      </a:lnTo>
                      <a:lnTo>
                        <a:pt x="1829" y="301"/>
                      </a:lnTo>
                      <a:lnTo>
                        <a:pt x="1829" y="321"/>
                      </a:lnTo>
                      <a:lnTo>
                        <a:pt x="1829" y="331"/>
                      </a:lnTo>
                      <a:lnTo>
                        <a:pt x="1830" y="327"/>
                      </a:lnTo>
                      <a:lnTo>
                        <a:pt x="1830" y="311"/>
                      </a:lnTo>
                      <a:lnTo>
                        <a:pt x="1831" y="287"/>
                      </a:lnTo>
                      <a:lnTo>
                        <a:pt x="1831" y="263"/>
                      </a:lnTo>
                      <a:lnTo>
                        <a:pt x="1831" y="246"/>
                      </a:lnTo>
                      <a:lnTo>
                        <a:pt x="1832" y="241"/>
                      </a:lnTo>
                      <a:lnTo>
                        <a:pt x="1832" y="250"/>
                      </a:lnTo>
                      <a:lnTo>
                        <a:pt x="1833" y="269"/>
                      </a:lnTo>
                      <a:lnTo>
                        <a:pt x="1833" y="295"/>
                      </a:lnTo>
                      <a:lnTo>
                        <a:pt x="1833" y="320"/>
                      </a:lnTo>
                      <a:lnTo>
                        <a:pt x="1834" y="340"/>
                      </a:lnTo>
                      <a:lnTo>
                        <a:pt x="1834" y="351"/>
                      </a:lnTo>
                      <a:lnTo>
                        <a:pt x="1835" y="349"/>
                      </a:lnTo>
                      <a:lnTo>
                        <a:pt x="1835" y="335"/>
                      </a:lnTo>
                      <a:lnTo>
                        <a:pt x="1835" y="308"/>
                      </a:lnTo>
                      <a:lnTo>
                        <a:pt x="1836" y="272"/>
                      </a:lnTo>
                      <a:lnTo>
                        <a:pt x="1836" y="234"/>
                      </a:lnTo>
                      <a:lnTo>
                        <a:pt x="1837" y="198"/>
                      </a:lnTo>
                      <a:lnTo>
                        <a:pt x="1837" y="170"/>
                      </a:lnTo>
                      <a:lnTo>
                        <a:pt x="1837" y="153"/>
                      </a:lnTo>
                      <a:lnTo>
                        <a:pt x="1838" y="148"/>
                      </a:lnTo>
                      <a:lnTo>
                        <a:pt x="1838" y="151"/>
                      </a:lnTo>
                      <a:lnTo>
                        <a:pt x="1839" y="160"/>
                      </a:lnTo>
                      <a:lnTo>
                        <a:pt x="1839" y="169"/>
                      </a:lnTo>
                      <a:lnTo>
                        <a:pt x="1840" y="175"/>
                      </a:lnTo>
                      <a:lnTo>
                        <a:pt x="1840" y="179"/>
                      </a:lnTo>
                      <a:lnTo>
                        <a:pt x="1840" y="182"/>
                      </a:lnTo>
                      <a:lnTo>
                        <a:pt x="1841" y="187"/>
                      </a:lnTo>
                      <a:lnTo>
                        <a:pt x="1841" y="197"/>
                      </a:lnTo>
                      <a:lnTo>
                        <a:pt x="1842" y="212"/>
                      </a:lnTo>
                      <a:lnTo>
                        <a:pt x="1842" y="232"/>
                      </a:lnTo>
                      <a:lnTo>
                        <a:pt x="1842" y="254"/>
                      </a:lnTo>
                      <a:lnTo>
                        <a:pt x="1843" y="279"/>
                      </a:lnTo>
                      <a:lnTo>
                        <a:pt x="1843" y="304"/>
                      </a:lnTo>
                      <a:lnTo>
                        <a:pt x="1844" y="329"/>
                      </a:lnTo>
                      <a:lnTo>
                        <a:pt x="1844" y="354"/>
                      </a:lnTo>
                      <a:lnTo>
                        <a:pt x="1844" y="378"/>
                      </a:lnTo>
                      <a:lnTo>
                        <a:pt x="1845" y="402"/>
                      </a:lnTo>
                      <a:lnTo>
                        <a:pt x="1845" y="423"/>
                      </a:lnTo>
                      <a:lnTo>
                        <a:pt x="1846" y="441"/>
                      </a:lnTo>
                      <a:lnTo>
                        <a:pt x="1846" y="452"/>
                      </a:lnTo>
                      <a:lnTo>
                        <a:pt x="1846" y="453"/>
                      </a:lnTo>
                      <a:lnTo>
                        <a:pt x="1847" y="438"/>
                      </a:lnTo>
                      <a:lnTo>
                        <a:pt x="1847" y="408"/>
                      </a:lnTo>
                      <a:lnTo>
                        <a:pt x="1848" y="364"/>
                      </a:lnTo>
                      <a:lnTo>
                        <a:pt x="1848" y="313"/>
                      </a:lnTo>
                      <a:lnTo>
                        <a:pt x="1848" y="260"/>
                      </a:lnTo>
                      <a:lnTo>
                        <a:pt x="1849" y="215"/>
                      </a:lnTo>
                      <a:lnTo>
                        <a:pt x="1849" y="181"/>
                      </a:lnTo>
                      <a:lnTo>
                        <a:pt x="1850" y="163"/>
                      </a:lnTo>
                      <a:lnTo>
                        <a:pt x="1850" y="161"/>
                      </a:lnTo>
                      <a:lnTo>
                        <a:pt x="1851" y="172"/>
                      </a:lnTo>
                      <a:lnTo>
                        <a:pt x="1851" y="194"/>
                      </a:lnTo>
                      <a:lnTo>
                        <a:pt x="1851" y="221"/>
                      </a:lnTo>
                      <a:lnTo>
                        <a:pt x="1852" y="248"/>
                      </a:lnTo>
                      <a:lnTo>
                        <a:pt x="1852" y="270"/>
                      </a:lnTo>
                      <a:lnTo>
                        <a:pt x="1853" y="284"/>
                      </a:lnTo>
                      <a:lnTo>
                        <a:pt x="1853" y="289"/>
                      </a:lnTo>
                      <a:lnTo>
                        <a:pt x="1853" y="287"/>
                      </a:lnTo>
                      <a:lnTo>
                        <a:pt x="1854" y="281"/>
                      </a:lnTo>
                      <a:lnTo>
                        <a:pt x="1854" y="275"/>
                      </a:lnTo>
                      <a:lnTo>
                        <a:pt x="1855" y="271"/>
                      </a:lnTo>
                      <a:lnTo>
                        <a:pt x="1855" y="269"/>
                      </a:lnTo>
                      <a:lnTo>
                        <a:pt x="1855" y="269"/>
                      </a:lnTo>
                      <a:lnTo>
                        <a:pt x="1856" y="271"/>
                      </a:lnTo>
                      <a:lnTo>
                        <a:pt x="1856" y="273"/>
                      </a:lnTo>
                      <a:lnTo>
                        <a:pt x="1857" y="277"/>
                      </a:lnTo>
                      <a:lnTo>
                        <a:pt x="1857" y="281"/>
                      </a:lnTo>
                      <a:lnTo>
                        <a:pt x="1857" y="287"/>
                      </a:lnTo>
                      <a:lnTo>
                        <a:pt x="1858" y="294"/>
                      </a:lnTo>
                      <a:lnTo>
                        <a:pt x="1858" y="303"/>
                      </a:lnTo>
                      <a:lnTo>
                        <a:pt x="1859" y="310"/>
                      </a:lnTo>
                      <a:lnTo>
                        <a:pt x="1859" y="316"/>
                      </a:lnTo>
                      <a:lnTo>
                        <a:pt x="1859" y="318"/>
                      </a:lnTo>
                      <a:lnTo>
                        <a:pt x="1860" y="319"/>
                      </a:lnTo>
                      <a:lnTo>
                        <a:pt x="1860" y="320"/>
                      </a:lnTo>
                      <a:lnTo>
                        <a:pt x="1861" y="324"/>
                      </a:lnTo>
                      <a:lnTo>
                        <a:pt x="1861" y="333"/>
                      </a:lnTo>
                      <a:lnTo>
                        <a:pt x="1862" y="344"/>
                      </a:lnTo>
                      <a:lnTo>
                        <a:pt x="1862" y="356"/>
                      </a:lnTo>
                      <a:lnTo>
                        <a:pt x="1862" y="364"/>
                      </a:lnTo>
                      <a:lnTo>
                        <a:pt x="1863" y="367"/>
                      </a:lnTo>
                      <a:lnTo>
                        <a:pt x="1863" y="365"/>
                      </a:lnTo>
                      <a:lnTo>
                        <a:pt x="1864" y="357"/>
                      </a:lnTo>
                      <a:lnTo>
                        <a:pt x="1864" y="349"/>
                      </a:lnTo>
                      <a:lnTo>
                        <a:pt x="1864" y="344"/>
                      </a:lnTo>
                      <a:lnTo>
                        <a:pt x="1865" y="344"/>
                      </a:lnTo>
                      <a:lnTo>
                        <a:pt x="1865" y="350"/>
                      </a:lnTo>
                      <a:lnTo>
                        <a:pt x="1866" y="360"/>
                      </a:lnTo>
                      <a:lnTo>
                        <a:pt x="1866" y="369"/>
                      </a:lnTo>
                      <a:lnTo>
                        <a:pt x="1866" y="371"/>
                      </a:lnTo>
                      <a:lnTo>
                        <a:pt x="1867" y="365"/>
                      </a:lnTo>
                      <a:lnTo>
                        <a:pt x="1867" y="349"/>
                      </a:lnTo>
                      <a:lnTo>
                        <a:pt x="1868" y="326"/>
                      </a:lnTo>
                      <a:lnTo>
                        <a:pt x="1868" y="301"/>
                      </a:lnTo>
                      <a:lnTo>
                        <a:pt x="1868" y="278"/>
                      </a:lnTo>
                      <a:lnTo>
                        <a:pt x="1869" y="260"/>
                      </a:lnTo>
                      <a:lnTo>
                        <a:pt x="1869" y="246"/>
                      </a:lnTo>
                      <a:lnTo>
                        <a:pt x="1870" y="236"/>
                      </a:lnTo>
                      <a:lnTo>
                        <a:pt x="1870" y="227"/>
                      </a:lnTo>
                      <a:lnTo>
                        <a:pt x="1870" y="219"/>
                      </a:lnTo>
                      <a:lnTo>
                        <a:pt x="1871" y="209"/>
                      </a:lnTo>
                      <a:lnTo>
                        <a:pt x="1871" y="201"/>
                      </a:lnTo>
                      <a:lnTo>
                        <a:pt x="1872" y="195"/>
                      </a:lnTo>
                      <a:lnTo>
                        <a:pt x="1872" y="194"/>
                      </a:lnTo>
                      <a:lnTo>
                        <a:pt x="1873" y="202"/>
                      </a:lnTo>
                      <a:lnTo>
                        <a:pt x="1873" y="219"/>
                      </a:lnTo>
                      <a:lnTo>
                        <a:pt x="1873" y="245"/>
                      </a:lnTo>
                      <a:lnTo>
                        <a:pt x="1874" y="280"/>
                      </a:lnTo>
                      <a:lnTo>
                        <a:pt x="1874" y="321"/>
                      </a:lnTo>
                      <a:lnTo>
                        <a:pt x="1875" y="365"/>
                      </a:lnTo>
                      <a:lnTo>
                        <a:pt x="1875" y="407"/>
                      </a:lnTo>
                      <a:lnTo>
                        <a:pt x="1875" y="443"/>
                      </a:lnTo>
                      <a:lnTo>
                        <a:pt x="1876" y="470"/>
                      </a:lnTo>
                      <a:lnTo>
                        <a:pt x="1876" y="485"/>
                      </a:lnTo>
                      <a:lnTo>
                        <a:pt x="1877" y="492"/>
                      </a:lnTo>
                      <a:lnTo>
                        <a:pt x="1877" y="492"/>
                      </a:lnTo>
                      <a:lnTo>
                        <a:pt x="1877" y="492"/>
                      </a:lnTo>
                      <a:lnTo>
                        <a:pt x="1878" y="494"/>
                      </a:lnTo>
                      <a:lnTo>
                        <a:pt x="1878" y="498"/>
                      </a:lnTo>
                      <a:lnTo>
                        <a:pt x="1879" y="504"/>
                      </a:lnTo>
                      <a:lnTo>
                        <a:pt x="1879" y="508"/>
                      </a:lnTo>
                      <a:lnTo>
                        <a:pt x="1879" y="506"/>
                      </a:lnTo>
                      <a:lnTo>
                        <a:pt x="1880" y="496"/>
                      </a:lnTo>
                      <a:lnTo>
                        <a:pt x="1880" y="476"/>
                      </a:lnTo>
                      <a:lnTo>
                        <a:pt x="1881" y="448"/>
                      </a:lnTo>
                      <a:lnTo>
                        <a:pt x="1881" y="415"/>
                      </a:lnTo>
                      <a:lnTo>
                        <a:pt x="1882" y="383"/>
                      </a:lnTo>
                      <a:lnTo>
                        <a:pt x="1882" y="357"/>
                      </a:lnTo>
                      <a:lnTo>
                        <a:pt x="1882" y="340"/>
                      </a:lnTo>
                      <a:lnTo>
                        <a:pt x="1883" y="333"/>
                      </a:lnTo>
                      <a:lnTo>
                        <a:pt x="1883" y="333"/>
                      </a:lnTo>
                      <a:lnTo>
                        <a:pt x="1884" y="337"/>
                      </a:lnTo>
                      <a:lnTo>
                        <a:pt x="1884" y="340"/>
                      </a:lnTo>
                      <a:lnTo>
                        <a:pt x="1884" y="338"/>
                      </a:lnTo>
                      <a:lnTo>
                        <a:pt x="1885" y="329"/>
                      </a:lnTo>
                      <a:lnTo>
                        <a:pt x="1885" y="315"/>
                      </a:lnTo>
                      <a:lnTo>
                        <a:pt x="1886" y="298"/>
                      </a:lnTo>
                      <a:lnTo>
                        <a:pt x="1886" y="281"/>
                      </a:lnTo>
                      <a:lnTo>
                        <a:pt x="1886" y="269"/>
                      </a:lnTo>
                      <a:lnTo>
                        <a:pt x="1887" y="261"/>
                      </a:lnTo>
                      <a:lnTo>
                        <a:pt x="1887" y="258"/>
                      </a:lnTo>
                      <a:lnTo>
                        <a:pt x="1888" y="259"/>
                      </a:lnTo>
                      <a:lnTo>
                        <a:pt x="1888" y="262"/>
                      </a:lnTo>
                      <a:lnTo>
                        <a:pt x="1888" y="264"/>
                      </a:lnTo>
                      <a:lnTo>
                        <a:pt x="1889" y="264"/>
                      </a:lnTo>
                      <a:lnTo>
                        <a:pt x="1889" y="262"/>
                      </a:lnTo>
                      <a:lnTo>
                        <a:pt x="1890" y="256"/>
                      </a:lnTo>
                      <a:lnTo>
                        <a:pt x="1890" y="249"/>
                      </a:lnTo>
                      <a:lnTo>
                        <a:pt x="1890" y="243"/>
                      </a:lnTo>
                      <a:lnTo>
                        <a:pt x="1891" y="242"/>
                      </a:lnTo>
                      <a:lnTo>
                        <a:pt x="1891" y="249"/>
                      </a:lnTo>
                      <a:lnTo>
                        <a:pt x="1892" y="267"/>
                      </a:lnTo>
                      <a:lnTo>
                        <a:pt x="1892" y="296"/>
                      </a:lnTo>
                      <a:lnTo>
                        <a:pt x="1893" y="334"/>
                      </a:lnTo>
                      <a:lnTo>
                        <a:pt x="1893" y="377"/>
                      </a:lnTo>
                      <a:lnTo>
                        <a:pt x="1893" y="418"/>
                      </a:lnTo>
                      <a:lnTo>
                        <a:pt x="1894" y="453"/>
                      </a:lnTo>
                      <a:lnTo>
                        <a:pt x="1894" y="480"/>
                      </a:lnTo>
                      <a:lnTo>
                        <a:pt x="1895" y="497"/>
                      </a:lnTo>
                      <a:lnTo>
                        <a:pt x="1895" y="505"/>
                      </a:lnTo>
                      <a:lnTo>
                        <a:pt x="1895" y="505"/>
                      </a:lnTo>
                      <a:lnTo>
                        <a:pt x="1896" y="499"/>
                      </a:lnTo>
                      <a:lnTo>
                        <a:pt x="1896" y="488"/>
                      </a:lnTo>
                      <a:lnTo>
                        <a:pt x="1897" y="472"/>
                      </a:lnTo>
                      <a:lnTo>
                        <a:pt x="1897" y="453"/>
                      </a:lnTo>
                      <a:lnTo>
                        <a:pt x="1897" y="429"/>
                      </a:lnTo>
                      <a:lnTo>
                        <a:pt x="1898" y="401"/>
                      </a:lnTo>
                      <a:lnTo>
                        <a:pt x="1898" y="370"/>
                      </a:lnTo>
                      <a:lnTo>
                        <a:pt x="1899" y="339"/>
                      </a:lnTo>
                      <a:lnTo>
                        <a:pt x="1899" y="313"/>
                      </a:lnTo>
                      <a:lnTo>
                        <a:pt x="1899" y="297"/>
                      </a:lnTo>
                      <a:lnTo>
                        <a:pt x="1900" y="295"/>
                      </a:lnTo>
                      <a:lnTo>
                        <a:pt x="1900" y="309"/>
                      </a:lnTo>
                      <a:lnTo>
                        <a:pt x="1901" y="337"/>
                      </a:lnTo>
                      <a:lnTo>
                        <a:pt x="1901" y="373"/>
                      </a:lnTo>
                      <a:lnTo>
                        <a:pt x="1901" y="411"/>
                      </a:lnTo>
                      <a:lnTo>
                        <a:pt x="1902" y="440"/>
                      </a:lnTo>
                      <a:lnTo>
                        <a:pt x="1902" y="455"/>
                      </a:lnTo>
                      <a:lnTo>
                        <a:pt x="1903" y="452"/>
                      </a:lnTo>
                      <a:lnTo>
                        <a:pt x="1903" y="432"/>
                      </a:lnTo>
                      <a:lnTo>
                        <a:pt x="1904" y="399"/>
                      </a:lnTo>
                      <a:lnTo>
                        <a:pt x="1904" y="361"/>
                      </a:lnTo>
                      <a:lnTo>
                        <a:pt x="1904" y="325"/>
                      </a:lnTo>
                      <a:lnTo>
                        <a:pt x="1905" y="297"/>
                      </a:lnTo>
                      <a:lnTo>
                        <a:pt x="1905" y="280"/>
                      </a:lnTo>
                      <a:lnTo>
                        <a:pt x="1906" y="274"/>
                      </a:lnTo>
                      <a:lnTo>
                        <a:pt x="1906" y="280"/>
                      </a:lnTo>
                      <a:lnTo>
                        <a:pt x="1906" y="293"/>
                      </a:lnTo>
                      <a:lnTo>
                        <a:pt x="1907" y="310"/>
                      </a:lnTo>
                      <a:lnTo>
                        <a:pt x="1907" y="326"/>
                      </a:lnTo>
                      <a:lnTo>
                        <a:pt x="1908" y="336"/>
                      </a:lnTo>
                      <a:lnTo>
                        <a:pt x="1908" y="340"/>
                      </a:lnTo>
                      <a:lnTo>
                        <a:pt x="1908" y="336"/>
                      </a:lnTo>
                      <a:lnTo>
                        <a:pt x="1909" y="327"/>
                      </a:lnTo>
                      <a:lnTo>
                        <a:pt x="1909" y="317"/>
                      </a:lnTo>
                      <a:lnTo>
                        <a:pt x="1910" y="309"/>
                      </a:lnTo>
                      <a:lnTo>
                        <a:pt x="1910" y="304"/>
                      </a:lnTo>
                      <a:lnTo>
                        <a:pt x="1910" y="301"/>
                      </a:lnTo>
                      <a:lnTo>
                        <a:pt x="1911" y="298"/>
                      </a:lnTo>
                      <a:lnTo>
                        <a:pt x="1911" y="293"/>
                      </a:lnTo>
                      <a:lnTo>
                        <a:pt x="1912" y="283"/>
                      </a:lnTo>
                      <a:lnTo>
                        <a:pt x="1912" y="268"/>
                      </a:lnTo>
                      <a:lnTo>
                        <a:pt x="1912" y="251"/>
                      </a:lnTo>
                      <a:lnTo>
                        <a:pt x="1913" y="235"/>
                      </a:lnTo>
                      <a:lnTo>
                        <a:pt x="1913" y="223"/>
                      </a:lnTo>
                      <a:lnTo>
                        <a:pt x="1914" y="220"/>
                      </a:lnTo>
                      <a:lnTo>
                        <a:pt x="1914" y="226"/>
                      </a:lnTo>
                      <a:lnTo>
                        <a:pt x="1915" y="242"/>
                      </a:lnTo>
                      <a:lnTo>
                        <a:pt x="1915" y="264"/>
                      </a:lnTo>
                      <a:lnTo>
                        <a:pt x="1915" y="286"/>
                      </a:lnTo>
                      <a:lnTo>
                        <a:pt x="1916" y="305"/>
                      </a:lnTo>
                      <a:lnTo>
                        <a:pt x="1916" y="316"/>
                      </a:lnTo>
                      <a:lnTo>
                        <a:pt x="1917" y="318"/>
                      </a:lnTo>
                      <a:lnTo>
                        <a:pt x="1917" y="313"/>
                      </a:lnTo>
                      <a:lnTo>
                        <a:pt x="1917" y="305"/>
                      </a:lnTo>
                      <a:lnTo>
                        <a:pt x="1918" y="300"/>
                      </a:lnTo>
                      <a:lnTo>
                        <a:pt x="1918" y="300"/>
                      </a:lnTo>
                      <a:lnTo>
                        <a:pt x="1919" y="306"/>
                      </a:lnTo>
                      <a:lnTo>
                        <a:pt x="1919" y="316"/>
                      </a:lnTo>
                      <a:lnTo>
                        <a:pt x="1919" y="327"/>
                      </a:lnTo>
                      <a:lnTo>
                        <a:pt x="1920" y="335"/>
                      </a:lnTo>
                      <a:lnTo>
                        <a:pt x="1920" y="338"/>
                      </a:lnTo>
                      <a:lnTo>
                        <a:pt x="1921" y="337"/>
                      </a:lnTo>
                      <a:lnTo>
                        <a:pt x="1921" y="333"/>
                      </a:lnTo>
                      <a:lnTo>
                        <a:pt x="1921" y="328"/>
                      </a:lnTo>
                      <a:lnTo>
                        <a:pt x="1922" y="323"/>
                      </a:lnTo>
                      <a:lnTo>
                        <a:pt x="1922" y="318"/>
                      </a:lnTo>
                      <a:lnTo>
                        <a:pt x="1923" y="314"/>
                      </a:lnTo>
                      <a:lnTo>
                        <a:pt x="1923" y="309"/>
                      </a:lnTo>
                      <a:lnTo>
                        <a:pt x="1923" y="304"/>
                      </a:lnTo>
                      <a:lnTo>
                        <a:pt x="1924" y="297"/>
                      </a:lnTo>
                      <a:lnTo>
                        <a:pt x="1924" y="290"/>
                      </a:lnTo>
                      <a:lnTo>
                        <a:pt x="1925" y="283"/>
                      </a:lnTo>
                      <a:lnTo>
                        <a:pt x="1925" y="276"/>
                      </a:lnTo>
                      <a:lnTo>
                        <a:pt x="1926" y="269"/>
                      </a:lnTo>
                      <a:lnTo>
                        <a:pt x="1926" y="260"/>
                      </a:lnTo>
                      <a:lnTo>
                        <a:pt x="1926" y="248"/>
                      </a:lnTo>
                      <a:lnTo>
                        <a:pt x="1927" y="235"/>
                      </a:lnTo>
                      <a:lnTo>
                        <a:pt x="1927" y="222"/>
                      </a:lnTo>
                      <a:lnTo>
                        <a:pt x="1928" y="213"/>
                      </a:lnTo>
                      <a:lnTo>
                        <a:pt x="1928" y="210"/>
                      </a:lnTo>
                      <a:lnTo>
                        <a:pt x="1928" y="216"/>
                      </a:lnTo>
                      <a:lnTo>
                        <a:pt x="1929" y="230"/>
                      </a:lnTo>
                      <a:lnTo>
                        <a:pt x="1929" y="251"/>
                      </a:lnTo>
                      <a:lnTo>
                        <a:pt x="1930" y="275"/>
                      </a:lnTo>
                      <a:lnTo>
                        <a:pt x="1930" y="300"/>
                      </a:lnTo>
                      <a:lnTo>
                        <a:pt x="1930" y="322"/>
                      </a:lnTo>
                      <a:lnTo>
                        <a:pt x="1931" y="341"/>
                      </a:lnTo>
                      <a:lnTo>
                        <a:pt x="1931" y="354"/>
                      </a:lnTo>
                      <a:lnTo>
                        <a:pt x="1932" y="362"/>
                      </a:lnTo>
                      <a:lnTo>
                        <a:pt x="1932" y="365"/>
                      </a:lnTo>
                      <a:lnTo>
                        <a:pt x="1932" y="362"/>
                      </a:lnTo>
                      <a:lnTo>
                        <a:pt x="1933" y="356"/>
                      </a:lnTo>
                      <a:lnTo>
                        <a:pt x="1933" y="346"/>
                      </a:lnTo>
                      <a:lnTo>
                        <a:pt x="1934" y="337"/>
                      </a:lnTo>
                      <a:lnTo>
                        <a:pt x="1934" y="332"/>
                      </a:lnTo>
                      <a:lnTo>
                        <a:pt x="1934" y="333"/>
                      </a:lnTo>
                      <a:lnTo>
                        <a:pt x="1935" y="340"/>
                      </a:lnTo>
                      <a:lnTo>
                        <a:pt x="1935" y="353"/>
                      </a:lnTo>
                      <a:lnTo>
                        <a:pt x="1936" y="368"/>
                      </a:lnTo>
                      <a:lnTo>
                        <a:pt x="1936" y="379"/>
                      </a:lnTo>
                      <a:lnTo>
                        <a:pt x="1937" y="385"/>
                      </a:lnTo>
                      <a:lnTo>
                        <a:pt x="1937" y="385"/>
                      </a:lnTo>
                      <a:lnTo>
                        <a:pt x="1937" y="381"/>
                      </a:lnTo>
                      <a:lnTo>
                        <a:pt x="1938" y="375"/>
                      </a:lnTo>
                      <a:lnTo>
                        <a:pt x="1938" y="369"/>
                      </a:lnTo>
                      <a:lnTo>
                        <a:pt x="1939" y="361"/>
                      </a:lnTo>
                      <a:lnTo>
                        <a:pt x="1939" y="351"/>
                      </a:lnTo>
                      <a:lnTo>
                        <a:pt x="1939" y="334"/>
                      </a:lnTo>
                      <a:lnTo>
                        <a:pt x="1940" y="311"/>
                      </a:lnTo>
                      <a:lnTo>
                        <a:pt x="1940" y="280"/>
                      </a:lnTo>
                      <a:lnTo>
                        <a:pt x="1941" y="245"/>
                      </a:lnTo>
                      <a:lnTo>
                        <a:pt x="1941" y="209"/>
                      </a:lnTo>
                      <a:lnTo>
                        <a:pt x="1941" y="176"/>
                      </a:lnTo>
                      <a:lnTo>
                        <a:pt x="1942" y="151"/>
                      </a:lnTo>
                      <a:lnTo>
                        <a:pt x="1942" y="135"/>
                      </a:lnTo>
                      <a:lnTo>
                        <a:pt x="1943" y="131"/>
                      </a:lnTo>
                      <a:lnTo>
                        <a:pt x="1943" y="140"/>
                      </a:lnTo>
                      <a:lnTo>
                        <a:pt x="1943" y="161"/>
                      </a:lnTo>
                      <a:lnTo>
                        <a:pt x="1944" y="191"/>
                      </a:lnTo>
                      <a:lnTo>
                        <a:pt x="1944" y="226"/>
                      </a:lnTo>
                      <a:lnTo>
                        <a:pt x="1945" y="264"/>
                      </a:lnTo>
                      <a:lnTo>
                        <a:pt x="1945" y="300"/>
                      </a:lnTo>
                      <a:lnTo>
                        <a:pt x="1946" y="332"/>
                      </a:lnTo>
                      <a:lnTo>
                        <a:pt x="1946" y="359"/>
                      </a:lnTo>
                      <a:lnTo>
                        <a:pt x="1946" y="381"/>
                      </a:lnTo>
                      <a:lnTo>
                        <a:pt x="1947" y="399"/>
                      </a:lnTo>
                      <a:lnTo>
                        <a:pt x="1947" y="412"/>
                      </a:lnTo>
                      <a:lnTo>
                        <a:pt x="1948" y="419"/>
                      </a:lnTo>
                      <a:lnTo>
                        <a:pt x="1948" y="421"/>
                      </a:lnTo>
                      <a:lnTo>
                        <a:pt x="1948" y="417"/>
                      </a:lnTo>
                      <a:lnTo>
                        <a:pt x="1949" y="410"/>
                      </a:lnTo>
                      <a:lnTo>
                        <a:pt x="1949" y="398"/>
                      </a:lnTo>
                      <a:lnTo>
                        <a:pt x="1950" y="384"/>
                      </a:lnTo>
                      <a:lnTo>
                        <a:pt x="1950" y="364"/>
                      </a:lnTo>
                      <a:lnTo>
                        <a:pt x="1950" y="339"/>
                      </a:lnTo>
                      <a:lnTo>
                        <a:pt x="1951" y="307"/>
                      </a:lnTo>
                      <a:lnTo>
                        <a:pt x="1951" y="269"/>
                      </a:lnTo>
                      <a:lnTo>
                        <a:pt x="1952" y="227"/>
                      </a:lnTo>
                      <a:lnTo>
                        <a:pt x="1952" y="184"/>
                      </a:lnTo>
                      <a:lnTo>
                        <a:pt x="1952" y="145"/>
                      </a:lnTo>
                      <a:lnTo>
                        <a:pt x="1953" y="114"/>
                      </a:lnTo>
                      <a:lnTo>
                        <a:pt x="1953" y="94"/>
                      </a:lnTo>
                      <a:lnTo>
                        <a:pt x="1954" y="87"/>
                      </a:lnTo>
                      <a:lnTo>
                        <a:pt x="1954" y="94"/>
                      </a:lnTo>
                      <a:lnTo>
                        <a:pt x="1954" y="113"/>
                      </a:lnTo>
                      <a:lnTo>
                        <a:pt x="1955" y="140"/>
                      </a:lnTo>
                      <a:lnTo>
                        <a:pt x="1955" y="172"/>
                      </a:lnTo>
                      <a:lnTo>
                        <a:pt x="1956" y="203"/>
                      </a:lnTo>
                      <a:lnTo>
                        <a:pt x="1956" y="230"/>
                      </a:lnTo>
                      <a:lnTo>
                        <a:pt x="1957" y="249"/>
                      </a:lnTo>
                      <a:lnTo>
                        <a:pt x="1957" y="263"/>
                      </a:lnTo>
                      <a:lnTo>
                        <a:pt x="1957" y="272"/>
                      </a:lnTo>
                      <a:lnTo>
                        <a:pt x="1958" y="280"/>
                      </a:lnTo>
                      <a:lnTo>
                        <a:pt x="1958" y="290"/>
                      </a:lnTo>
                      <a:lnTo>
                        <a:pt x="1959" y="303"/>
                      </a:lnTo>
                      <a:lnTo>
                        <a:pt x="1959" y="317"/>
                      </a:lnTo>
                      <a:lnTo>
                        <a:pt x="1959" y="331"/>
                      </a:lnTo>
                      <a:lnTo>
                        <a:pt x="1960" y="341"/>
                      </a:lnTo>
                      <a:lnTo>
                        <a:pt x="1960" y="347"/>
                      </a:lnTo>
                      <a:lnTo>
                        <a:pt x="1961" y="347"/>
                      </a:lnTo>
                      <a:lnTo>
                        <a:pt x="1961" y="343"/>
                      </a:lnTo>
                      <a:lnTo>
                        <a:pt x="1961" y="335"/>
                      </a:lnTo>
                      <a:lnTo>
                        <a:pt x="1962" y="323"/>
                      </a:lnTo>
                      <a:lnTo>
                        <a:pt x="1962" y="308"/>
                      </a:lnTo>
                      <a:lnTo>
                        <a:pt x="1963" y="289"/>
                      </a:lnTo>
                      <a:lnTo>
                        <a:pt x="1963" y="267"/>
                      </a:lnTo>
                      <a:lnTo>
                        <a:pt x="1963" y="242"/>
                      </a:lnTo>
                      <a:lnTo>
                        <a:pt x="1964" y="214"/>
                      </a:lnTo>
                      <a:lnTo>
                        <a:pt x="1964" y="183"/>
                      </a:lnTo>
                      <a:lnTo>
                        <a:pt x="1965" y="151"/>
                      </a:lnTo>
                      <a:lnTo>
                        <a:pt x="1965" y="118"/>
                      </a:lnTo>
                      <a:lnTo>
                        <a:pt x="1965" y="86"/>
                      </a:lnTo>
                      <a:lnTo>
                        <a:pt x="1966" y="59"/>
                      </a:lnTo>
                      <a:lnTo>
                        <a:pt x="1966" y="39"/>
                      </a:lnTo>
                      <a:lnTo>
                        <a:pt x="1967" y="31"/>
                      </a:lnTo>
                      <a:lnTo>
                        <a:pt x="1967" y="36"/>
                      </a:lnTo>
                      <a:lnTo>
                        <a:pt x="1968" y="56"/>
                      </a:lnTo>
                      <a:lnTo>
                        <a:pt x="1968" y="90"/>
                      </a:lnTo>
                      <a:lnTo>
                        <a:pt x="1968" y="134"/>
                      </a:lnTo>
                      <a:lnTo>
                        <a:pt x="1969" y="186"/>
                      </a:lnTo>
                      <a:lnTo>
                        <a:pt x="1969" y="241"/>
                      </a:lnTo>
                      <a:lnTo>
                        <a:pt x="1970" y="295"/>
                      </a:lnTo>
                      <a:lnTo>
                        <a:pt x="1970" y="343"/>
                      </a:lnTo>
                      <a:lnTo>
                        <a:pt x="1970" y="382"/>
                      </a:lnTo>
                      <a:lnTo>
                        <a:pt x="1971" y="409"/>
                      </a:lnTo>
                      <a:lnTo>
                        <a:pt x="1971" y="421"/>
                      </a:lnTo>
                      <a:lnTo>
                        <a:pt x="1972" y="419"/>
                      </a:lnTo>
                      <a:lnTo>
                        <a:pt x="1972" y="403"/>
                      </a:lnTo>
                      <a:lnTo>
                        <a:pt x="1972" y="377"/>
                      </a:lnTo>
                      <a:lnTo>
                        <a:pt x="1973" y="344"/>
                      </a:lnTo>
                      <a:lnTo>
                        <a:pt x="1973" y="309"/>
                      </a:lnTo>
                      <a:lnTo>
                        <a:pt x="1974" y="277"/>
                      </a:lnTo>
                      <a:lnTo>
                        <a:pt x="1974" y="252"/>
                      </a:lnTo>
                      <a:lnTo>
                        <a:pt x="1974" y="234"/>
                      </a:lnTo>
                      <a:lnTo>
                        <a:pt x="1975" y="223"/>
                      </a:lnTo>
                      <a:lnTo>
                        <a:pt x="1975" y="217"/>
                      </a:lnTo>
                      <a:lnTo>
                        <a:pt x="1976" y="213"/>
                      </a:lnTo>
                      <a:lnTo>
                        <a:pt x="1976" y="208"/>
                      </a:lnTo>
                      <a:lnTo>
                        <a:pt x="1976" y="202"/>
                      </a:lnTo>
                      <a:lnTo>
                        <a:pt x="1977" y="196"/>
                      </a:lnTo>
                      <a:lnTo>
                        <a:pt x="1977" y="192"/>
                      </a:lnTo>
                      <a:lnTo>
                        <a:pt x="1978" y="191"/>
                      </a:lnTo>
                      <a:lnTo>
                        <a:pt x="1978" y="194"/>
                      </a:lnTo>
                      <a:lnTo>
                        <a:pt x="1979" y="201"/>
                      </a:lnTo>
                      <a:lnTo>
                        <a:pt x="1979" y="212"/>
                      </a:lnTo>
                      <a:lnTo>
                        <a:pt x="1979" y="226"/>
                      </a:lnTo>
                      <a:lnTo>
                        <a:pt x="1980" y="240"/>
                      </a:lnTo>
                      <a:lnTo>
                        <a:pt x="1980" y="251"/>
                      </a:lnTo>
                      <a:lnTo>
                        <a:pt x="1981" y="257"/>
                      </a:lnTo>
                      <a:lnTo>
                        <a:pt x="1981" y="255"/>
                      </a:lnTo>
                      <a:lnTo>
                        <a:pt x="1981" y="246"/>
                      </a:lnTo>
                      <a:lnTo>
                        <a:pt x="1982" y="233"/>
                      </a:lnTo>
                      <a:lnTo>
                        <a:pt x="1982" y="219"/>
                      </a:lnTo>
                      <a:lnTo>
                        <a:pt x="1983" y="209"/>
                      </a:lnTo>
                      <a:lnTo>
                        <a:pt x="1983" y="207"/>
                      </a:lnTo>
                      <a:lnTo>
                        <a:pt x="1983" y="212"/>
                      </a:lnTo>
                      <a:lnTo>
                        <a:pt x="1984" y="224"/>
                      </a:lnTo>
                      <a:lnTo>
                        <a:pt x="1984" y="238"/>
                      </a:lnTo>
                      <a:lnTo>
                        <a:pt x="1985" y="252"/>
                      </a:lnTo>
                      <a:lnTo>
                        <a:pt x="1985" y="261"/>
                      </a:lnTo>
                      <a:lnTo>
                        <a:pt x="1985" y="265"/>
                      </a:lnTo>
                      <a:lnTo>
                        <a:pt x="1986" y="264"/>
                      </a:lnTo>
                      <a:lnTo>
                        <a:pt x="1986" y="259"/>
                      </a:lnTo>
                      <a:lnTo>
                        <a:pt x="1987" y="251"/>
                      </a:lnTo>
                      <a:lnTo>
                        <a:pt x="1987" y="239"/>
                      </a:lnTo>
                      <a:lnTo>
                        <a:pt x="1987" y="224"/>
                      </a:lnTo>
                      <a:lnTo>
                        <a:pt x="1988" y="206"/>
                      </a:lnTo>
                      <a:lnTo>
                        <a:pt x="1988" y="188"/>
                      </a:lnTo>
                      <a:lnTo>
                        <a:pt x="1989" y="175"/>
                      </a:lnTo>
                      <a:lnTo>
                        <a:pt x="1989" y="169"/>
                      </a:lnTo>
                      <a:lnTo>
                        <a:pt x="1990" y="175"/>
                      </a:lnTo>
                      <a:lnTo>
                        <a:pt x="1990" y="190"/>
                      </a:lnTo>
                      <a:lnTo>
                        <a:pt x="1990" y="212"/>
                      </a:lnTo>
                      <a:lnTo>
                        <a:pt x="1991" y="234"/>
                      </a:lnTo>
                      <a:lnTo>
                        <a:pt x="1991" y="251"/>
                      </a:lnTo>
                      <a:lnTo>
                        <a:pt x="1992" y="257"/>
                      </a:lnTo>
                      <a:lnTo>
                        <a:pt x="1992" y="253"/>
                      </a:lnTo>
                      <a:lnTo>
                        <a:pt x="1992" y="240"/>
                      </a:lnTo>
                      <a:lnTo>
                        <a:pt x="1993" y="223"/>
                      </a:lnTo>
                      <a:lnTo>
                        <a:pt x="1993" y="206"/>
                      </a:lnTo>
                      <a:lnTo>
                        <a:pt x="1994" y="190"/>
                      </a:lnTo>
                      <a:lnTo>
                        <a:pt x="1994" y="176"/>
                      </a:lnTo>
                      <a:lnTo>
                        <a:pt x="1994" y="160"/>
                      </a:lnTo>
                      <a:lnTo>
                        <a:pt x="1995" y="141"/>
                      </a:lnTo>
                      <a:lnTo>
                        <a:pt x="1995" y="118"/>
                      </a:lnTo>
                      <a:lnTo>
                        <a:pt x="1996" y="91"/>
                      </a:lnTo>
                      <a:lnTo>
                        <a:pt x="1996" y="62"/>
                      </a:lnTo>
                      <a:lnTo>
                        <a:pt x="1996" y="36"/>
                      </a:lnTo>
                      <a:lnTo>
                        <a:pt x="1997" y="15"/>
                      </a:lnTo>
                      <a:lnTo>
                        <a:pt x="1997" y="3"/>
                      </a:lnTo>
                      <a:lnTo>
                        <a:pt x="1998" y="2"/>
                      </a:lnTo>
                      <a:lnTo>
                        <a:pt x="1998" y="12"/>
                      </a:lnTo>
                      <a:lnTo>
                        <a:pt x="1998" y="31"/>
                      </a:lnTo>
                      <a:lnTo>
                        <a:pt x="1999" y="56"/>
                      </a:lnTo>
                      <a:lnTo>
                        <a:pt x="1999" y="84"/>
                      </a:lnTo>
                      <a:lnTo>
                        <a:pt x="2000" y="110"/>
                      </a:lnTo>
                      <a:lnTo>
                        <a:pt x="2000" y="130"/>
                      </a:lnTo>
                      <a:lnTo>
                        <a:pt x="2001" y="145"/>
                      </a:lnTo>
                      <a:lnTo>
                        <a:pt x="2001" y="156"/>
                      </a:lnTo>
                      <a:lnTo>
                        <a:pt x="2001" y="166"/>
                      </a:lnTo>
                      <a:lnTo>
                        <a:pt x="2002" y="178"/>
                      </a:lnTo>
                      <a:lnTo>
                        <a:pt x="2002" y="195"/>
                      </a:lnTo>
                      <a:lnTo>
                        <a:pt x="2003" y="216"/>
                      </a:lnTo>
                      <a:lnTo>
                        <a:pt x="2003" y="240"/>
                      </a:lnTo>
                      <a:lnTo>
                        <a:pt x="2003" y="262"/>
                      </a:lnTo>
                      <a:lnTo>
                        <a:pt x="2004" y="279"/>
                      </a:lnTo>
                      <a:lnTo>
                        <a:pt x="2004" y="288"/>
                      </a:lnTo>
                      <a:lnTo>
                        <a:pt x="2005" y="288"/>
                      </a:lnTo>
                      <a:lnTo>
                        <a:pt x="2005" y="280"/>
                      </a:lnTo>
                      <a:lnTo>
                        <a:pt x="2005" y="267"/>
                      </a:lnTo>
                      <a:lnTo>
                        <a:pt x="2006" y="252"/>
                      </a:lnTo>
                      <a:lnTo>
                        <a:pt x="2006" y="238"/>
                      </a:lnTo>
                      <a:lnTo>
                        <a:pt x="2007" y="228"/>
                      </a:lnTo>
                      <a:lnTo>
                        <a:pt x="2007" y="223"/>
                      </a:lnTo>
                      <a:lnTo>
                        <a:pt x="2007" y="223"/>
                      </a:lnTo>
                      <a:lnTo>
                        <a:pt x="2008" y="227"/>
                      </a:lnTo>
                      <a:lnTo>
                        <a:pt x="2008" y="236"/>
                      </a:lnTo>
                      <a:lnTo>
                        <a:pt x="2009" y="247"/>
                      </a:lnTo>
                      <a:lnTo>
                        <a:pt x="2009" y="258"/>
                      </a:lnTo>
                      <a:lnTo>
                        <a:pt x="2009" y="267"/>
                      </a:lnTo>
                      <a:lnTo>
                        <a:pt x="2010" y="270"/>
                      </a:lnTo>
                      <a:lnTo>
                        <a:pt x="2010" y="264"/>
                      </a:lnTo>
                      <a:lnTo>
                        <a:pt x="2011" y="249"/>
                      </a:lnTo>
                      <a:lnTo>
                        <a:pt x="2011" y="229"/>
                      </a:lnTo>
                      <a:lnTo>
                        <a:pt x="2012" y="207"/>
                      </a:lnTo>
                      <a:lnTo>
                        <a:pt x="2012" y="187"/>
                      </a:lnTo>
                      <a:lnTo>
                        <a:pt x="2012" y="170"/>
                      </a:lnTo>
                      <a:lnTo>
                        <a:pt x="2013" y="155"/>
                      </a:lnTo>
                      <a:lnTo>
                        <a:pt x="2013" y="140"/>
                      </a:lnTo>
                      <a:lnTo>
                        <a:pt x="2014" y="123"/>
                      </a:lnTo>
                      <a:lnTo>
                        <a:pt x="2014" y="103"/>
                      </a:lnTo>
                      <a:lnTo>
                        <a:pt x="2014" y="80"/>
                      </a:lnTo>
                      <a:lnTo>
                        <a:pt x="2015" y="59"/>
                      </a:lnTo>
                      <a:lnTo>
                        <a:pt x="2015" y="41"/>
                      </a:lnTo>
                      <a:lnTo>
                        <a:pt x="2016" y="29"/>
                      </a:lnTo>
                      <a:lnTo>
                        <a:pt x="2016" y="25"/>
                      </a:lnTo>
                      <a:lnTo>
                        <a:pt x="2016" y="30"/>
                      </a:lnTo>
                      <a:lnTo>
                        <a:pt x="2017" y="42"/>
                      </a:lnTo>
                      <a:lnTo>
                        <a:pt x="2017" y="61"/>
                      </a:lnTo>
                      <a:lnTo>
                        <a:pt x="2018" y="85"/>
                      </a:lnTo>
                      <a:lnTo>
                        <a:pt x="2018" y="111"/>
                      </a:lnTo>
                      <a:lnTo>
                        <a:pt x="2018" y="137"/>
                      </a:lnTo>
                      <a:lnTo>
                        <a:pt x="2019" y="157"/>
                      </a:lnTo>
                      <a:lnTo>
                        <a:pt x="2019" y="169"/>
                      </a:lnTo>
                      <a:lnTo>
                        <a:pt x="2020" y="171"/>
                      </a:lnTo>
                      <a:lnTo>
                        <a:pt x="2020" y="164"/>
                      </a:lnTo>
                      <a:lnTo>
                        <a:pt x="2021" y="151"/>
                      </a:lnTo>
                      <a:lnTo>
                        <a:pt x="2021" y="140"/>
                      </a:lnTo>
                      <a:lnTo>
                        <a:pt x="2021" y="136"/>
                      </a:lnTo>
                      <a:lnTo>
                        <a:pt x="2022" y="142"/>
                      </a:lnTo>
                      <a:lnTo>
                        <a:pt x="2022" y="160"/>
                      </a:lnTo>
                      <a:lnTo>
                        <a:pt x="2023" y="186"/>
                      </a:lnTo>
                      <a:lnTo>
                        <a:pt x="2023" y="217"/>
                      </a:lnTo>
                      <a:lnTo>
                        <a:pt x="2023" y="246"/>
                      </a:lnTo>
                      <a:lnTo>
                        <a:pt x="2024" y="271"/>
                      </a:lnTo>
                      <a:lnTo>
                        <a:pt x="2024" y="290"/>
                      </a:lnTo>
                      <a:lnTo>
                        <a:pt x="2025" y="305"/>
                      </a:lnTo>
                      <a:lnTo>
                        <a:pt x="2025" y="320"/>
                      </a:lnTo>
                      <a:lnTo>
                        <a:pt x="2025" y="336"/>
                      </a:lnTo>
                      <a:lnTo>
                        <a:pt x="2026" y="356"/>
                      </a:lnTo>
                      <a:lnTo>
                        <a:pt x="2026" y="377"/>
                      </a:lnTo>
                      <a:lnTo>
                        <a:pt x="2027" y="398"/>
                      </a:lnTo>
                      <a:lnTo>
                        <a:pt x="2027" y="413"/>
                      </a:lnTo>
                      <a:lnTo>
                        <a:pt x="2027" y="421"/>
                      </a:lnTo>
                      <a:lnTo>
                        <a:pt x="2028" y="419"/>
                      </a:lnTo>
                      <a:lnTo>
                        <a:pt x="2028" y="407"/>
                      </a:lnTo>
                      <a:lnTo>
                        <a:pt x="2029" y="389"/>
                      </a:lnTo>
                      <a:lnTo>
                        <a:pt x="2029" y="366"/>
                      </a:lnTo>
                      <a:lnTo>
                        <a:pt x="2029" y="344"/>
                      </a:lnTo>
                      <a:lnTo>
                        <a:pt x="2030" y="326"/>
                      </a:lnTo>
                      <a:lnTo>
                        <a:pt x="2030" y="314"/>
                      </a:lnTo>
                      <a:lnTo>
                        <a:pt x="2031" y="312"/>
                      </a:lnTo>
                      <a:lnTo>
                        <a:pt x="2031" y="318"/>
                      </a:lnTo>
                      <a:lnTo>
                        <a:pt x="2032" y="329"/>
                      </a:lnTo>
                      <a:lnTo>
                        <a:pt x="2032" y="341"/>
                      </a:lnTo>
                      <a:lnTo>
                        <a:pt x="2032" y="346"/>
                      </a:lnTo>
                      <a:lnTo>
                        <a:pt x="2033" y="341"/>
                      </a:lnTo>
                      <a:lnTo>
                        <a:pt x="2033" y="322"/>
                      </a:lnTo>
                      <a:lnTo>
                        <a:pt x="2034" y="293"/>
                      </a:lnTo>
                      <a:lnTo>
                        <a:pt x="2034" y="257"/>
                      </a:lnTo>
                      <a:lnTo>
                        <a:pt x="2034" y="223"/>
                      </a:lnTo>
                      <a:lnTo>
                        <a:pt x="2035" y="196"/>
                      </a:lnTo>
                      <a:lnTo>
                        <a:pt x="2035" y="181"/>
                      </a:lnTo>
                      <a:lnTo>
                        <a:pt x="2036" y="179"/>
                      </a:lnTo>
                      <a:lnTo>
                        <a:pt x="2036" y="186"/>
                      </a:lnTo>
                      <a:lnTo>
                        <a:pt x="2036" y="198"/>
                      </a:lnTo>
                      <a:lnTo>
                        <a:pt x="2037" y="208"/>
                      </a:lnTo>
                      <a:lnTo>
                        <a:pt x="2037" y="213"/>
                      </a:lnTo>
                      <a:lnTo>
                        <a:pt x="2038" y="210"/>
                      </a:lnTo>
                      <a:lnTo>
                        <a:pt x="2038" y="202"/>
                      </a:lnTo>
                      <a:lnTo>
                        <a:pt x="2038" y="190"/>
                      </a:lnTo>
                      <a:lnTo>
                        <a:pt x="2039" y="179"/>
                      </a:lnTo>
                      <a:lnTo>
                        <a:pt x="2039" y="172"/>
                      </a:lnTo>
                      <a:lnTo>
                        <a:pt x="2040" y="171"/>
                      </a:lnTo>
                      <a:lnTo>
                        <a:pt x="2040" y="178"/>
                      </a:lnTo>
                      <a:lnTo>
                        <a:pt x="2040" y="190"/>
                      </a:lnTo>
                      <a:lnTo>
                        <a:pt x="2041" y="207"/>
                      </a:lnTo>
                      <a:lnTo>
                        <a:pt x="2041" y="224"/>
                      </a:lnTo>
                      <a:lnTo>
                        <a:pt x="2042" y="239"/>
                      </a:lnTo>
                      <a:lnTo>
                        <a:pt x="2042" y="252"/>
                      </a:lnTo>
                      <a:lnTo>
                        <a:pt x="2043" y="262"/>
                      </a:lnTo>
                      <a:lnTo>
                        <a:pt x="2043" y="270"/>
                      </a:lnTo>
                      <a:lnTo>
                        <a:pt x="2043" y="275"/>
                      </a:lnTo>
                      <a:lnTo>
                        <a:pt x="2044" y="276"/>
                      </a:lnTo>
                      <a:lnTo>
                        <a:pt x="2044" y="273"/>
                      </a:lnTo>
                      <a:lnTo>
                        <a:pt x="2045" y="265"/>
                      </a:lnTo>
                      <a:lnTo>
                        <a:pt x="2045" y="254"/>
                      </a:lnTo>
                      <a:lnTo>
                        <a:pt x="2045" y="242"/>
                      </a:lnTo>
                      <a:lnTo>
                        <a:pt x="2046" y="235"/>
                      </a:lnTo>
                      <a:lnTo>
                        <a:pt x="2046" y="232"/>
                      </a:lnTo>
                      <a:lnTo>
                        <a:pt x="2047" y="236"/>
                      </a:lnTo>
                      <a:lnTo>
                        <a:pt x="2047" y="246"/>
                      </a:lnTo>
                      <a:lnTo>
                        <a:pt x="2047" y="257"/>
                      </a:lnTo>
                      <a:lnTo>
                        <a:pt x="2048" y="269"/>
                      </a:lnTo>
                      <a:lnTo>
                        <a:pt x="2048" y="280"/>
                      </a:lnTo>
                      <a:lnTo>
                        <a:pt x="2049" y="288"/>
                      </a:lnTo>
                      <a:lnTo>
                        <a:pt x="2049" y="293"/>
                      </a:lnTo>
                      <a:lnTo>
                        <a:pt x="2049" y="296"/>
                      </a:lnTo>
                      <a:lnTo>
                        <a:pt x="2050" y="296"/>
                      </a:lnTo>
                      <a:lnTo>
                        <a:pt x="2050" y="292"/>
                      </a:lnTo>
                      <a:lnTo>
                        <a:pt x="2051" y="286"/>
                      </a:lnTo>
                      <a:lnTo>
                        <a:pt x="2051" y="278"/>
                      </a:lnTo>
                      <a:lnTo>
                        <a:pt x="2051" y="270"/>
                      </a:lnTo>
                      <a:lnTo>
                        <a:pt x="2052" y="264"/>
                      </a:lnTo>
                      <a:lnTo>
                        <a:pt x="2052" y="260"/>
                      </a:lnTo>
                      <a:lnTo>
                        <a:pt x="2053" y="259"/>
                      </a:lnTo>
                      <a:lnTo>
                        <a:pt x="2053" y="260"/>
                      </a:lnTo>
                      <a:lnTo>
                        <a:pt x="2054" y="263"/>
                      </a:lnTo>
                      <a:lnTo>
                        <a:pt x="2054" y="267"/>
                      </a:lnTo>
                      <a:lnTo>
                        <a:pt x="2054" y="274"/>
                      </a:lnTo>
                      <a:lnTo>
                        <a:pt x="2055" y="283"/>
                      </a:lnTo>
                      <a:lnTo>
                        <a:pt x="2055" y="298"/>
                      </a:lnTo>
                      <a:lnTo>
                        <a:pt x="2056" y="319"/>
                      </a:lnTo>
                      <a:lnTo>
                        <a:pt x="2056" y="345"/>
                      </a:lnTo>
                      <a:lnTo>
                        <a:pt x="2056" y="372"/>
                      </a:lnTo>
                      <a:lnTo>
                        <a:pt x="2057" y="398"/>
                      </a:lnTo>
                      <a:lnTo>
                        <a:pt x="2057" y="417"/>
                      </a:lnTo>
                      <a:lnTo>
                        <a:pt x="2058" y="425"/>
                      </a:lnTo>
                      <a:lnTo>
                        <a:pt x="2058" y="421"/>
                      </a:lnTo>
                      <a:lnTo>
                        <a:pt x="2058" y="406"/>
                      </a:lnTo>
                      <a:lnTo>
                        <a:pt x="2059" y="385"/>
                      </a:lnTo>
                      <a:lnTo>
                        <a:pt x="2059" y="363"/>
                      </a:lnTo>
                      <a:lnTo>
                        <a:pt x="2060" y="346"/>
                      </a:lnTo>
                      <a:lnTo>
                        <a:pt x="2060" y="335"/>
                      </a:lnTo>
                      <a:lnTo>
                        <a:pt x="2060" y="332"/>
                      </a:lnTo>
                      <a:lnTo>
                        <a:pt x="2061" y="335"/>
                      </a:lnTo>
                      <a:lnTo>
                        <a:pt x="2061" y="341"/>
                      </a:lnTo>
                      <a:lnTo>
                        <a:pt x="2062" y="346"/>
                      </a:lnTo>
                      <a:lnTo>
                        <a:pt x="2062" y="348"/>
                      </a:lnTo>
                      <a:lnTo>
                        <a:pt x="2062" y="346"/>
                      </a:lnTo>
                      <a:lnTo>
                        <a:pt x="2063" y="339"/>
                      </a:lnTo>
                      <a:lnTo>
                        <a:pt x="2063" y="330"/>
                      </a:lnTo>
                      <a:lnTo>
                        <a:pt x="2064" y="319"/>
                      </a:lnTo>
                      <a:lnTo>
                        <a:pt x="2064" y="309"/>
                      </a:lnTo>
                      <a:lnTo>
                        <a:pt x="2065" y="302"/>
                      </a:lnTo>
                      <a:lnTo>
                        <a:pt x="2065" y="299"/>
                      </a:lnTo>
                      <a:lnTo>
                        <a:pt x="2065" y="301"/>
                      </a:lnTo>
                      <a:lnTo>
                        <a:pt x="2066" y="307"/>
                      </a:lnTo>
                      <a:lnTo>
                        <a:pt x="2066" y="316"/>
                      </a:lnTo>
                      <a:lnTo>
                        <a:pt x="2067" y="327"/>
                      </a:lnTo>
                      <a:lnTo>
                        <a:pt x="2067" y="335"/>
                      </a:lnTo>
                      <a:lnTo>
                        <a:pt x="2067" y="340"/>
                      </a:lnTo>
                      <a:lnTo>
                        <a:pt x="2068" y="339"/>
                      </a:lnTo>
                      <a:lnTo>
                        <a:pt x="2068" y="332"/>
                      </a:lnTo>
                      <a:lnTo>
                        <a:pt x="2069" y="319"/>
                      </a:lnTo>
                      <a:lnTo>
                        <a:pt x="2069" y="302"/>
                      </a:lnTo>
                      <a:lnTo>
                        <a:pt x="2069" y="281"/>
                      </a:lnTo>
                      <a:lnTo>
                        <a:pt x="2070" y="261"/>
                      </a:lnTo>
                      <a:lnTo>
                        <a:pt x="2070" y="244"/>
                      </a:lnTo>
                      <a:lnTo>
                        <a:pt x="2071" y="235"/>
                      </a:lnTo>
                      <a:lnTo>
                        <a:pt x="2071" y="236"/>
                      </a:lnTo>
                      <a:lnTo>
                        <a:pt x="2071" y="250"/>
                      </a:lnTo>
                      <a:lnTo>
                        <a:pt x="2072" y="276"/>
                      </a:lnTo>
                      <a:lnTo>
                        <a:pt x="2072" y="311"/>
                      </a:lnTo>
                      <a:lnTo>
                        <a:pt x="2073" y="353"/>
                      </a:lnTo>
                      <a:lnTo>
                        <a:pt x="2073" y="397"/>
                      </a:lnTo>
                      <a:lnTo>
                        <a:pt x="2073" y="442"/>
                      </a:lnTo>
                      <a:lnTo>
                        <a:pt x="2074" y="483"/>
                      </a:lnTo>
                      <a:lnTo>
                        <a:pt x="2074" y="520"/>
                      </a:lnTo>
                      <a:lnTo>
                        <a:pt x="2075" y="551"/>
                      </a:lnTo>
                      <a:lnTo>
                        <a:pt x="2075" y="573"/>
                      </a:lnTo>
                      <a:lnTo>
                        <a:pt x="2076" y="587"/>
                      </a:lnTo>
                      <a:lnTo>
                        <a:pt x="2076" y="591"/>
                      </a:lnTo>
                      <a:lnTo>
                        <a:pt x="2076" y="586"/>
                      </a:lnTo>
                      <a:lnTo>
                        <a:pt x="2077" y="574"/>
                      </a:lnTo>
                      <a:lnTo>
                        <a:pt x="2077" y="559"/>
                      </a:lnTo>
                      <a:lnTo>
                        <a:pt x="2078" y="544"/>
                      </a:lnTo>
                      <a:lnTo>
                        <a:pt x="2078" y="531"/>
                      </a:lnTo>
                      <a:lnTo>
                        <a:pt x="2078" y="522"/>
                      </a:lnTo>
                      <a:lnTo>
                        <a:pt x="2079" y="514"/>
                      </a:lnTo>
                      <a:lnTo>
                        <a:pt x="2079" y="505"/>
                      </a:lnTo>
                      <a:lnTo>
                        <a:pt x="2080" y="491"/>
                      </a:lnTo>
                      <a:lnTo>
                        <a:pt x="2080" y="470"/>
                      </a:lnTo>
                      <a:lnTo>
                        <a:pt x="2080" y="441"/>
                      </a:lnTo>
                      <a:lnTo>
                        <a:pt x="2081" y="406"/>
                      </a:lnTo>
                      <a:lnTo>
                        <a:pt x="2081" y="366"/>
                      </a:lnTo>
                      <a:lnTo>
                        <a:pt x="2082" y="325"/>
                      </a:lnTo>
                      <a:lnTo>
                        <a:pt x="2082" y="286"/>
                      </a:lnTo>
                      <a:lnTo>
                        <a:pt x="2082" y="251"/>
                      </a:lnTo>
                      <a:lnTo>
                        <a:pt x="2083" y="224"/>
                      </a:lnTo>
                      <a:lnTo>
                        <a:pt x="2083" y="208"/>
                      </a:lnTo>
                      <a:lnTo>
                        <a:pt x="2084" y="202"/>
                      </a:lnTo>
                      <a:lnTo>
                        <a:pt x="2084" y="209"/>
                      </a:lnTo>
                      <a:lnTo>
                        <a:pt x="2085" y="227"/>
                      </a:lnTo>
                      <a:lnTo>
                        <a:pt x="2085" y="254"/>
                      </a:lnTo>
                      <a:lnTo>
                        <a:pt x="2085" y="286"/>
                      </a:lnTo>
                      <a:lnTo>
                        <a:pt x="2086" y="320"/>
                      </a:lnTo>
                      <a:lnTo>
                        <a:pt x="2086" y="352"/>
                      </a:lnTo>
                      <a:lnTo>
                        <a:pt x="2087" y="381"/>
                      </a:lnTo>
                      <a:lnTo>
                        <a:pt x="2087" y="404"/>
                      </a:lnTo>
                      <a:lnTo>
                        <a:pt x="2087" y="423"/>
                      </a:lnTo>
                      <a:lnTo>
                        <a:pt x="2088" y="436"/>
                      </a:lnTo>
                      <a:lnTo>
                        <a:pt x="2088" y="447"/>
                      </a:lnTo>
                      <a:lnTo>
                        <a:pt x="2089" y="455"/>
                      </a:lnTo>
                      <a:lnTo>
                        <a:pt x="2089" y="463"/>
                      </a:lnTo>
                      <a:lnTo>
                        <a:pt x="2089" y="471"/>
                      </a:lnTo>
                      <a:lnTo>
                        <a:pt x="2090" y="478"/>
                      </a:lnTo>
                      <a:lnTo>
                        <a:pt x="2090" y="485"/>
                      </a:lnTo>
                      <a:lnTo>
                        <a:pt x="2091" y="489"/>
                      </a:lnTo>
                      <a:lnTo>
                        <a:pt x="2091" y="489"/>
                      </a:lnTo>
                      <a:lnTo>
                        <a:pt x="2091" y="483"/>
                      </a:lnTo>
                      <a:lnTo>
                        <a:pt x="2092" y="471"/>
                      </a:lnTo>
                      <a:lnTo>
                        <a:pt x="2092" y="454"/>
                      </a:lnTo>
                      <a:lnTo>
                        <a:pt x="2093" y="435"/>
                      </a:lnTo>
                      <a:lnTo>
                        <a:pt x="2093" y="418"/>
                      </a:lnTo>
                      <a:lnTo>
                        <a:pt x="2093" y="405"/>
                      </a:lnTo>
                      <a:lnTo>
                        <a:pt x="2094" y="400"/>
                      </a:lnTo>
                      <a:lnTo>
                        <a:pt x="2094" y="401"/>
                      </a:lnTo>
                      <a:lnTo>
                        <a:pt x="2095" y="408"/>
                      </a:lnTo>
                      <a:lnTo>
                        <a:pt x="2095" y="418"/>
                      </a:lnTo>
                      <a:lnTo>
                        <a:pt x="2096" y="428"/>
                      </a:lnTo>
                      <a:lnTo>
                        <a:pt x="2096" y="435"/>
                      </a:lnTo>
                      <a:lnTo>
                        <a:pt x="2096" y="438"/>
                      </a:lnTo>
                      <a:lnTo>
                        <a:pt x="2097" y="434"/>
                      </a:lnTo>
                      <a:lnTo>
                        <a:pt x="2097" y="424"/>
                      </a:lnTo>
                      <a:lnTo>
                        <a:pt x="2098" y="409"/>
                      </a:lnTo>
                      <a:lnTo>
                        <a:pt x="2098" y="390"/>
                      </a:lnTo>
                      <a:lnTo>
                        <a:pt x="2098" y="369"/>
                      </a:lnTo>
                      <a:lnTo>
                        <a:pt x="2099" y="348"/>
                      </a:lnTo>
                      <a:lnTo>
                        <a:pt x="2099" y="330"/>
                      </a:lnTo>
                      <a:lnTo>
                        <a:pt x="2100" y="319"/>
                      </a:lnTo>
                      <a:lnTo>
                        <a:pt x="2100" y="317"/>
                      </a:lnTo>
                      <a:lnTo>
                        <a:pt x="2100" y="324"/>
                      </a:lnTo>
                      <a:lnTo>
                        <a:pt x="2101" y="338"/>
                      </a:lnTo>
                      <a:lnTo>
                        <a:pt x="2101" y="355"/>
                      </a:lnTo>
                      <a:lnTo>
                        <a:pt x="2102" y="371"/>
                      </a:lnTo>
                      <a:lnTo>
                        <a:pt x="2102" y="382"/>
                      </a:lnTo>
                      <a:lnTo>
                        <a:pt x="2102" y="386"/>
                      </a:lnTo>
                      <a:lnTo>
                        <a:pt x="2103" y="386"/>
                      </a:lnTo>
                      <a:lnTo>
                        <a:pt x="2103" y="385"/>
                      </a:lnTo>
                      <a:lnTo>
                        <a:pt x="2104" y="386"/>
                      </a:lnTo>
                      <a:lnTo>
                        <a:pt x="2104" y="392"/>
                      </a:lnTo>
                      <a:lnTo>
                        <a:pt x="2104" y="402"/>
                      </a:lnTo>
                      <a:lnTo>
                        <a:pt x="2105" y="415"/>
                      </a:lnTo>
                      <a:lnTo>
                        <a:pt x="2105" y="426"/>
                      </a:lnTo>
                      <a:lnTo>
                        <a:pt x="2106" y="431"/>
                      </a:lnTo>
                      <a:lnTo>
                        <a:pt x="2106" y="428"/>
                      </a:lnTo>
                      <a:lnTo>
                        <a:pt x="2107" y="420"/>
                      </a:lnTo>
                      <a:lnTo>
                        <a:pt x="2107" y="411"/>
                      </a:lnTo>
                      <a:lnTo>
                        <a:pt x="2107" y="405"/>
                      </a:lnTo>
                      <a:lnTo>
                        <a:pt x="2108" y="404"/>
                      </a:lnTo>
                      <a:lnTo>
                        <a:pt x="2108" y="411"/>
                      </a:lnTo>
                      <a:lnTo>
                        <a:pt x="2109" y="422"/>
                      </a:lnTo>
                      <a:lnTo>
                        <a:pt x="2109" y="436"/>
                      </a:lnTo>
                      <a:lnTo>
                        <a:pt x="2109" y="448"/>
                      </a:lnTo>
                      <a:lnTo>
                        <a:pt x="2110" y="458"/>
                      </a:lnTo>
                      <a:lnTo>
                        <a:pt x="2110" y="465"/>
                      </a:lnTo>
                      <a:lnTo>
                        <a:pt x="2111" y="470"/>
                      </a:lnTo>
                      <a:lnTo>
                        <a:pt x="2111" y="472"/>
                      </a:lnTo>
                      <a:lnTo>
                        <a:pt x="2111" y="474"/>
                      </a:lnTo>
                      <a:lnTo>
                        <a:pt x="2112" y="476"/>
                      </a:lnTo>
                      <a:lnTo>
                        <a:pt x="2112" y="479"/>
                      </a:lnTo>
                      <a:lnTo>
                        <a:pt x="2113" y="484"/>
                      </a:lnTo>
                      <a:lnTo>
                        <a:pt x="2113" y="491"/>
                      </a:lnTo>
                      <a:lnTo>
                        <a:pt x="2113" y="498"/>
                      </a:lnTo>
                      <a:lnTo>
                        <a:pt x="2114" y="505"/>
                      </a:lnTo>
                      <a:lnTo>
                        <a:pt x="2114" y="510"/>
                      </a:lnTo>
                      <a:lnTo>
                        <a:pt x="2115" y="513"/>
                      </a:lnTo>
                      <a:lnTo>
                        <a:pt x="2115" y="513"/>
                      </a:lnTo>
                      <a:lnTo>
                        <a:pt x="2115" y="511"/>
                      </a:lnTo>
                      <a:lnTo>
                        <a:pt x="2116" y="507"/>
                      </a:lnTo>
                      <a:lnTo>
                        <a:pt x="2116" y="502"/>
                      </a:lnTo>
                      <a:lnTo>
                        <a:pt x="2117" y="495"/>
                      </a:lnTo>
                      <a:lnTo>
                        <a:pt x="2117" y="486"/>
                      </a:lnTo>
                      <a:lnTo>
                        <a:pt x="2118" y="475"/>
                      </a:lnTo>
                      <a:lnTo>
                        <a:pt x="2118" y="463"/>
                      </a:lnTo>
                      <a:lnTo>
                        <a:pt x="2118" y="454"/>
                      </a:lnTo>
                      <a:lnTo>
                        <a:pt x="2119" y="449"/>
                      </a:lnTo>
                      <a:lnTo>
                        <a:pt x="2119" y="450"/>
                      </a:lnTo>
                      <a:lnTo>
                        <a:pt x="2120" y="458"/>
                      </a:lnTo>
                      <a:lnTo>
                        <a:pt x="2120" y="471"/>
                      </a:lnTo>
                      <a:lnTo>
                        <a:pt x="2120" y="487"/>
                      </a:lnTo>
                      <a:lnTo>
                        <a:pt x="2121" y="504"/>
                      </a:lnTo>
                      <a:lnTo>
                        <a:pt x="2121" y="522"/>
                      </a:lnTo>
                      <a:lnTo>
                        <a:pt x="2122" y="543"/>
                      </a:lnTo>
                      <a:lnTo>
                        <a:pt x="2122" y="567"/>
                      </a:lnTo>
                      <a:lnTo>
                        <a:pt x="2122" y="596"/>
                      </a:lnTo>
                      <a:lnTo>
                        <a:pt x="2123" y="627"/>
                      </a:lnTo>
                      <a:lnTo>
                        <a:pt x="2123" y="660"/>
                      </a:lnTo>
                      <a:lnTo>
                        <a:pt x="2124" y="688"/>
                      </a:lnTo>
                      <a:lnTo>
                        <a:pt x="2124" y="709"/>
                      </a:lnTo>
                      <a:lnTo>
                        <a:pt x="2124" y="720"/>
                      </a:lnTo>
                      <a:lnTo>
                        <a:pt x="2125" y="721"/>
                      </a:lnTo>
                      <a:lnTo>
                        <a:pt x="2125" y="714"/>
                      </a:lnTo>
                      <a:lnTo>
                        <a:pt x="2126" y="703"/>
                      </a:lnTo>
                      <a:lnTo>
                        <a:pt x="2126" y="693"/>
                      </a:lnTo>
                      <a:lnTo>
                        <a:pt x="2126" y="690"/>
                      </a:lnTo>
                      <a:lnTo>
                        <a:pt x="2127" y="695"/>
                      </a:lnTo>
                      <a:lnTo>
                        <a:pt x="2127" y="712"/>
                      </a:lnTo>
                      <a:lnTo>
                        <a:pt x="2128" y="738"/>
                      </a:lnTo>
                      <a:lnTo>
                        <a:pt x="2128" y="770"/>
                      </a:lnTo>
                      <a:lnTo>
                        <a:pt x="2129" y="802"/>
                      </a:lnTo>
                      <a:lnTo>
                        <a:pt x="2129" y="827"/>
                      </a:lnTo>
                      <a:lnTo>
                        <a:pt x="2129" y="841"/>
                      </a:lnTo>
                      <a:lnTo>
                        <a:pt x="2130" y="840"/>
                      </a:lnTo>
                      <a:lnTo>
                        <a:pt x="2130" y="826"/>
                      </a:lnTo>
                      <a:lnTo>
                        <a:pt x="2131" y="802"/>
                      </a:lnTo>
                      <a:lnTo>
                        <a:pt x="2131" y="771"/>
                      </a:lnTo>
                      <a:lnTo>
                        <a:pt x="2131" y="737"/>
                      </a:lnTo>
                      <a:lnTo>
                        <a:pt x="2132" y="703"/>
                      </a:lnTo>
                      <a:lnTo>
                        <a:pt x="2132" y="671"/>
                      </a:lnTo>
                      <a:lnTo>
                        <a:pt x="2133" y="642"/>
                      </a:lnTo>
                      <a:lnTo>
                        <a:pt x="2133" y="617"/>
                      </a:lnTo>
                      <a:lnTo>
                        <a:pt x="2133" y="596"/>
                      </a:lnTo>
                      <a:lnTo>
                        <a:pt x="2134" y="580"/>
                      </a:lnTo>
                      <a:lnTo>
                        <a:pt x="2134" y="568"/>
                      </a:lnTo>
                      <a:lnTo>
                        <a:pt x="2135" y="558"/>
                      </a:lnTo>
                      <a:lnTo>
                        <a:pt x="2135" y="550"/>
                      </a:lnTo>
                      <a:lnTo>
                        <a:pt x="2135" y="544"/>
                      </a:lnTo>
                      <a:lnTo>
                        <a:pt x="2136" y="541"/>
                      </a:lnTo>
                      <a:lnTo>
                        <a:pt x="2136" y="543"/>
                      </a:lnTo>
                      <a:lnTo>
                        <a:pt x="2137" y="552"/>
                      </a:lnTo>
                      <a:lnTo>
                        <a:pt x="2137" y="568"/>
                      </a:lnTo>
                      <a:lnTo>
                        <a:pt x="2137" y="592"/>
                      </a:lnTo>
                      <a:lnTo>
                        <a:pt x="2138" y="621"/>
                      </a:lnTo>
                      <a:lnTo>
                        <a:pt x="2138" y="651"/>
                      </a:lnTo>
                      <a:lnTo>
                        <a:pt x="2139" y="678"/>
                      </a:lnTo>
                      <a:lnTo>
                        <a:pt x="2139" y="700"/>
                      </a:lnTo>
                      <a:lnTo>
                        <a:pt x="2140" y="717"/>
                      </a:lnTo>
                      <a:lnTo>
                        <a:pt x="2140" y="730"/>
                      </a:lnTo>
                      <a:lnTo>
                        <a:pt x="2140" y="742"/>
                      </a:lnTo>
                      <a:lnTo>
                        <a:pt x="2141" y="756"/>
                      </a:lnTo>
                      <a:lnTo>
                        <a:pt x="2141" y="774"/>
                      </a:lnTo>
                      <a:lnTo>
                        <a:pt x="2142" y="797"/>
                      </a:lnTo>
                      <a:lnTo>
                        <a:pt x="2142" y="824"/>
                      </a:lnTo>
                      <a:lnTo>
                        <a:pt x="2142" y="854"/>
                      </a:lnTo>
                      <a:lnTo>
                        <a:pt x="2143" y="883"/>
                      </a:lnTo>
                      <a:lnTo>
                        <a:pt x="2143" y="908"/>
                      </a:lnTo>
                      <a:lnTo>
                        <a:pt x="2144" y="927"/>
                      </a:lnTo>
                      <a:lnTo>
                        <a:pt x="2144" y="938"/>
                      </a:lnTo>
                      <a:lnTo>
                        <a:pt x="2144" y="942"/>
                      </a:lnTo>
                      <a:lnTo>
                        <a:pt x="2145" y="939"/>
                      </a:lnTo>
                      <a:lnTo>
                        <a:pt x="2145" y="934"/>
                      </a:lnTo>
                      <a:lnTo>
                        <a:pt x="2146" y="928"/>
                      </a:lnTo>
                      <a:lnTo>
                        <a:pt x="2146" y="925"/>
                      </a:lnTo>
                      <a:lnTo>
                        <a:pt x="2146" y="928"/>
                      </a:lnTo>
                      <a:lnTo>
                        <a:pt x="2147" y="939"/>
                      </a:lnTo>
                      <a:lnTo>
                        <a:pt x="2147" y="958"/>
                      </a:lnTo>
                      <a:lnTo>
                        <a:pt x="2148" y="983"/>
                      </a:lnTo>
                      <a:lnTo>
                        <a:pt x="2148" y="1010"/>
                      </a:lnTo>
                      <a:lnTo>
                        <a:pt x="2148" y="1034"/>
                      </a:lnTo>
                      <a:lnTo>
                        <a:pt x="2149" y="1051"/>
                      </a:lnTo>
                      <a:lnTo>
                        <a:pt x="2149" y="1056"/>
                      </a:lnTo>
                      <a:lnTo>
                        <a:pt x="2150" y="1049"/>
                      </a:lnTo>
                      <a:lnTo>
                        <a:pt x="2150" y="1030"/>
                      </a:lnTo>
                      <a:lnTo>
                        <a:pt x="2151" y="1003"/>
                      </a:lnTo>
                      <a:lnTo>
                        <a:pt x="2151" y="970"/>
                      </a:lnTo>
                      <a:lnTo>
                        <a:pt x="2151" y="935"/>
                      </a:lnTo>
                      <a:lnTo>
                        <a:pt x="2152" y="899"/>
                      </a:lnTo>
                      <a:lnTo>
                        <a:pt x="2152" y="866"/>
                      </a:lnTo>
                      <a:lnTo>
                        <a:pt x="2153" y="835"/>
                      </a:lnTo>
                      <a:lnTo>
                        <a:pt x="2153" y="807"/>
                      </a:lnTo>
                      <a:lnTo>
                        <a:pt x="2153" y="783"/>
                      </a:lnTo>
                      <a:lnTo>
                        <a:pt x="2154" y="764"/>
                      </a:lnTo>
                      <a:lnTo>
                        <a:pt x="2154" y="750"/>
                      </a:lnTo>
                      <a:lnTo>
                        <a:pt x="2155" y="743"/>
                      </a:lnTo>
                      <a:lnTo>
                        <a:pt x="2155" y="741"/>
                      </a:lnTo>
                      <a:lnTo>
                        <a:pt x="2155" y="744"/>
                      </a:lnTo>
                      <a:lnTo>
                        <a:pt x="2156" y="750"/>
                      </a:lnTo>
                      <a:lnTo>
                        <a:pt x="2156" y="758"/>
                      </a:lnTo>
                      <a:lnTo>
                        <a:pt x="2157" y="771"/>
                      </a:lnTo>
                      <a:lnTo>
                        <a:pt x="2157" y="790"/>
                      </a:lnTo>
                      <a:lnTo>
                        <a:pt x="2157" y="816"/>
                      </a:lnTo>
                      <a:lnTo>
                        <a:pt x="2158" y="852"/>
                      </a:lnTo>
                      <a:lnTo>
                        <a:pt x="2158" y="896"/>
                      </a:lnTo>
                      <a:lnTo>
                        <a:pt x="2159" y="946"/>
                      </a:lnTo>
                      <a:lnTo>
                        <a:pt x="2159" y="998"/>
                      </a:lnTo>
                      <a:lnTo>
                        <a:pt x="2160" y="1047"/>
                      </a:lnTo>
                      <a:lnTo>
                        <a:pt x="2160" y="1089"/>
                      </a:lnTo>
                      <a:lnTo>
                        <a:pt x="2160" y="1121"/>
                      </a:lnTo>
                      <a:lnTo>
                        <a:pt x="2161" y="1144"/>
                      </a:lnTo>
                      <a:lnTo>
                        <a:pt x="2161" y="1157"/>
                      </a:lnTo>
                      <a:lnTo>
                        <a:pt x="2162" y="1163"/>
                      </a:lnTo>
                      <a:lnTo>
                        <a:pt x="2162" y="1162"/>
                      </a:lnTo>
                      <a:lnTo>
                        <a:pt x="2162" y="1157"/>
                      </a:lnTo>
                      <a:lnTo>
                        <a:pt x="2163" y="1146"/>
                      </a:lnTo>
                      <a:lnTo>
                        <a:pt x="2163" y="1131"/>
                      </a:lnTo>
                      <a:lnTo>
                        <a:pt x="2164" y="1115"/>
                      </a:lnTo>
                      <a:lnTo>
                        <a:pt x="2164" y="1097"/>
                      </a:lnTo>
                      <a:lnTo>
                        <a:pt x="2164" y="1079"/>
                      </a:lnTo>
                      <a:lnTo>
                        <a:pt x="2165" y="1060"/>
                      </a:lnTo>
                      <a:lnTo>
                        <a:pt x="2165" y="1039"/>
                      </a:lnTo>
                      <a:lnTo>
                        <a:pt x="2166" y="1017"/>
                      </a:lnTo>
                      <a:lnTo>
                        <a:pt x="2166" y="996"/>
                      </a:lnTo>
                      <a:lnTo>
                        <a:pt x="2166" y="978"/>
                      </a:lnTo>
                      <a:lnTo>
                        <a:pt x="2167" y="969"/>
                      </a:lnTo>
                      <a:lnTo>
                        <a:pt x="2167" y="971"/>
                      </a:lnTo>
                      <a:lnTo>
                        <a:pt x="2168" y="987"/>
                      </a:lnTo>
                      <a:lnTo>
                        <a:pt x="2168" y="1014"/>
                      </a:lnTo>
                      <a:lnTo>
                        <a:pt x="2168" y="1047"/>
                      </a:lnTo>
                      <a:lnTo>
                        <a:pt x="2169" y="1079"/>
                      </a:lnTo>
                      <a:lnTo>
                        <a:pt x="2169" y="1101"/>
                      </a:lnTo>
                      <a:lnTo>
                        <a:pt x="2170" y="1108"/>
                      </a:lnTo>
                      <a:lnTo>
                        <a:pt x="2170" y="1099"/>
                      </a:lnTo>
                      <a:lnTo>
                        <a:pt x="2171" y="1079"/>
                      </a:lnTo>
                      <a:lnTo>
                        <a:pt x="2171" y="1057"/>
                      </a:lnTo>
                      <a:lnTo>
                        <a:pt x="2171" y="1044"/>
                      </a:lnTo>
                      <a:lnTo>
                        <a:pt x="2172" y="1050"/>
                      </a:lnTo>
                      <a:lnTo>
                        <a:pt x="2172" y="1081"/>
                      </a:lnTo>
                      <a:lnTo>
                        <a:pt x="2173" y="1134"/>
                      </a:lnTo>
                      <a:lnTo>
                        <a:pt x="2173" y="1202"/>
                      </a:lnTo>
                      <a:lnTo>
                        <a:pt x="2173" y="1272"/>
                      </a:lnTo>
                      <a:lnTo>
                        <a:pt x="2174" y="1330"/>
                      </a:lnTo>
                      <a:lnTo>
                        <a:pt x="2174" y="1365"/>
                      </a:lnTo>
                      <a:lnTo>
                        <a:pt x="2175" y="1373"/>
                      </a:lnTo>
                      <a:lnTo>
                        <a:pt x="2175" y="1357"/>
                      </a:lnTo>
                      <a:lnTo>
                        <a:pt x="2175" y="1329"/>
                      </a:lnTo>
                      <a:lnTo>
                        <a:pt x="2176" y="1299"/>
                      </a:lnTo>
                      <a:lnTo>
                        <a:pt x="2176" y="1279"/>
                      </a:lnTo>
                      <a:lnTo>
                        <a:pt x="2177" y="1272"/>
                      </a:lnTo>
                      <a:lnTo>
                        <a:pt x="2177" y="1279"/>
                      </a:lnTo>
                      <a:lnTo>
                        <a:pt x="2177" y="1293"/>
                      </a:lnTo>
                      <a:lnTo>
                        <a:pt x="2178" y="1307"/>
                      </a:lnTo>
                      <a:lnTo>
                        <a:pt x="2178" y="1313"/>
                      </a:lnTo>
                      <a:lnTo>
                        <a:pt x="2179" y="1308"/>
                      </a:lnTo>
                      <a:lnTo>
                        <a:pt x="2179" y="1291"/>
                      </a:lnTo>
                      <a:lnTo>
                        <a:pt x="2179" y="1265"/>
                      </a:lnTo>
                      <a:lnTo>
                        <a:pt x="2180" y="1236"/>
                      </a:lnTo>
                      <a:lnTo>
                        <a:pt x="2180" y="1210"/>
                      </a:lnTo>
                      <a:lnTo>
                        <a:pt x="2181" y="1191"/>
                      </a:lnTo>
                      <a:lnTo>
                        <a:pt x="2181" y="1181"/>
                      </a:lnTo>
                      <a:lnTo>
                        <a:pt x="2182" y="1178"/>
                      </a:lnTo>
                      <a:lnTo>
                        <a:pt x="2182" y="1180"/>
                      </a:lnTo>
                      <a:lnTo>
                        <a:pt x="2182" y="1184"/>
                      </a:lnTo>
                      <a:lnTo>
                        <a:pt x="2183" y="1188"/>
                      </a:lnTo>
                      <a:lnTo>
                        <a:pt x="2183" y="1192"/>
                      </a:lnTo>
                      <a:lnTo>
                        <a:pt x="2184" y="1196"/>
                      </a:lnTo>
                      <a:lnTo>
                        <a:pt x="2184" y="1200"/>
                      </a:lnTo>
                      <a:lnTo>
                        <a:pt x="2184" y="1203"/>
                      </a:lnTo>
                      <a:lnTo>
                        <a:pt x="2185" y="1201"/>
                      </a:lnTo>
                      <a:lnTo>
                        <a:pt x="2185" y="1194"/>
                      </a:lnTo>
                      <a:lnTo>
                        <a:pt x="2186" y="1180"/>
                      </a:lnTo>
                      <a:lnTo>
                        <a:pt x="2186" y="1158"/>
                      </a:lnTo>
                      <a:lnTo>
                        <a:pt x="2186" y="1132"/>
                      </a:lnTo>
                      <a:lnTo>
                        <a:pt x="2187" y="1106"/>
                      </a:lnTo>
                      <a:lnTo>
                        <a:pt x="2187" y="1085"/>
                      </a:lnTo>
                      <a:lnTo>
                        <a:pt x="2188" y="1074"/>
                      </a:lnTo>
                      <a:lnTo>
                        <a:pt x="2188" y="1076"/>
                      </a:lnTo>
                      <a:lnTo>
                        <a:pt x="2188" y="1090"/>
                      </a:lnTo>
                      <a:lnTo>
                        <a:pt x="2189" y="1115"/>
                      </a:lnTo>
                      <a:lnTo>
                        <a:pt x="2189" y="1148"/>
                      </a:lnTo>
                      <a:lnTo>
                        <a:pt x="2190" y="1184"/>
                      </a:lnTo>
                      <a:lnTo>
                        <a:pt x="2190" y="1220"/>
                      </a:lnTo>
                      <a:lnTo>
                        <a:pt x="2190" y="1256"/>
                      </a:lnTo>
                      <a:lnTo>
                        <a:pt x="2191" y="1290"/>
                      </a:lnTo>
                      <a:lnTo>
                        <a:pt x="2191" y="1321"/>
                      </a:lnTo>
                      <a:lnTo>
                        <a:pt x="2192" y="1350"/>
                      </a:lnTo>
                      <a:lnTo>
                        <a:pt x="2192" y="1374"/>
                      </a:lnTo>
                      <a:lnTo>
                        <a:pt x="2193" y="1393"/>
                      </a:lnTo>
                      <a:lnTo>
                        <a:pt x="2193" y="1404"/>
                      </a:lnTo>
                      <a:lnTo>
                        <a:pt x="2193" y="1407"/>
                      </a:lnTo>
                      <a:lnTo>
                        <a:pt x="2194" y="1403"/>
                      </a:lnTo>
                      <a:lnTo>
                        <a:pt x="2194" y="1393"/>
                      </a:lnTo>
                      <a:lnTo>
                        <a:pt x="2195" y="1381"/>
                      </a:lnTo>
                      <a:lnTo>
                        <a:pt x="2195" y="1373"/>
                      </a:lnTo>
                      <a:lnTo>
                        <a:pt x="2195" y="1372"/>
                      </a:lnTo>
                      <a:lnTo>
                        <a:pt x="2196" y="1381"/>
                      </a:lnTo>
                      <a:lnTo>
                        <a:pt x="2196" y="1399"/>
                      </a:lnTo>
                      <a:lnTo>
                        <a:pt x="2197" y="1424"/>
                      </a:lnTo>
                      <a:lnTo>
                        <a:pt x="2197" y="1447"/>
                      </a:lnTo>
                      <a:lnTo>
                        <a:pt x="2197" y="1464"/>
                      </a:lnTo>
                      <a:lnTo>
                        <a:pt x="2198" y="1470"/>
                      </a:lnTo>
                      <a:lnTo>
                        <a:pt x="2198" y="1464"/>
                      </a:lnTo>
                      <a:lnTo>
                        <a:pt x="2199" y="1449"/>
                      </a:lnTo>
                      <a:lnTo>
                        <a:pt x="2199" y="1429"/>
                      </a:lnTo>
                      <a:lnTo>
                        <a:pt x="2199" y="1406"/>
                      </a:lnTo>
                      <a:lnTo>
                        <a:pt x="2200" y="1383"/>
                      </a:lnTo>
                      <a:lnTo>
                        <a:pt x="2200" y="1364"/>
                      </a:lnTo>
                      <a:lnTo>
                        <a:pt x="2201" y="1347"/>
                      </a:lnTo>
                      <a:lnTo>
                        <a:pt x="2201" y="1335"/>
                      </a:lnTo>
                      <a:lnTo>
                        <a:pt x="2201" y="1324"/>
                      </a:lnTo>
                      <a:lnTo>
                        <a:pt x="2202" y="1315"/>
                      </a:lnTo>
                      <a:lnTo>
                        <a:pt x="2202" y="1305"/>
                      </a:lnTo>
                      <a:lnTo>
                        <a:pt x="2203" y="1294"/>
                      </a:lnTo>
                      <a:lnTo>
                        <a:pt x="2203" y="1282"/>
                      </a:lnTo>
                      <a:lnTo>
                        <a:pt x="2204" y="1270"/>
                      </a:lnTo>
                      <a:lnTo>
                        <a:pt x="2204" y="1261"/>
                      </a:lnTo>
                      <a:lnTo>
                        <a:pt x="2204" y="1257"/>
                      </a:lnTo>
                      <a:lnTo>
                        <a:pt x="2205" y="1261"/>
                      </a:lnTo>
                      <a:lnTo>
                        <a:pt x="2205" y="1272"/>
                      </a:lnTo>
                      <a:lnTo>
                        <a:pt x="2206" y="1291"/>
                      </a:lnTo>
                      <a:lnTo>
                        <a:pt x="2206" y="1315"/>
                      </a:lnTo>
                      <a:lnTo>
                        <a:pt x="2206" y="1341"/>
                      </a:lnTo>
                      <a:lnTo>
                        <a:pt x="2207" y="1362"/>
                      </a:lnTo>
                      <a:lnTo>
                        <a:pt x="2207" y="1377"/>
                      </a:lnTo>
                      <a:lnTo>
                        <a:pt x="2208" y="1382"/>
                      </a:lnTo>
                      <a:lnTo>
                        <a:pt x="2208" y="1380"/>
                      </a:lnTo>
                      <a:lnTo>
                        <a:pt x="2208" y="1376"/>
                      </a:lnTo>
                      <a:lnTo>
                        <a:pt x="2209" y="1373"/>
                      </a:lnTo>
                      <a:lnTo>
                        <a:pt x="2209" y="1374"/>
                      </a:lnTo>
                      <a:lnTo>
                        <a:pt x="2210" y="1381"/>
                      </a:lnTo>
                      <a:lnTo>
                        <a:pt x="2210" y="1389"/>
                      </a:lnTo>
                      <a:lnTo>
                        <a:pt x="2210" y="1396"/>
                      </a:lnTo>
                      <a:lnTo>
                        <a:pt x="2211" y="1399"/>
                      </a:lnTo>
                      <a:lnTo>
                        <a:pt x="2211" y="1395"/>
                      </a:lnTo>
                      <a:lnTo>
                        <a:pt x="2212" y="1387"/>
                      </a:lnTo>
                      <a:lnTo>
                        <a:pt x="2212" y="1376"/>
                      </a:lnTo>
                      <a:lnTo>
                        <a:pt x="2212" y="1367"/>
                      </a:lnTo>
                      <a:lnTo>
                        <a:pt x="2213" y="1363"/>
                      </a:lnTo>
                      <a:lnTo>
                        <a:pt x="2213" y="1367"/>
                      </a:lnTo>
                      <a:lnTo>
                        <a:pt x="2214" y="1377"/>
                      </a:lnTo>
                      <a:lnTo>
                        <a:pt x="2214" y="1395"/>
                      </a:lnTo>
                      <a:lnTo>
                        <a:pt x="2215" y="1416"/>
                      </a:lnTo>
                      <a:lnTo>
                        <a:pt x="2215" y="1438"/>
                      </a:lnTo>
                      <a:lnTo>
                        <a:pt x="2215" y="1458"/>
                      </a:lnTo>
                      <a:lnTo>
                        <a:pt x="2216" y="1473"/>
                      </a:lnTo>
                      <a:lnTo>
                        <a:pt x="2216" y="1481"/>
                      </a:lnTo>
                      <a:lnTo>
                        <a:pt x="2217" y="1484"/>
                      </a:lnTo>
                      <a:lnTo>
                        <a:pt x="2217" y="1481"/>
                      </a:lnTo>
                      <a:lnTo>
                        <a:pt x="2217" y="1477"/>
                      </a:lnTo>
                      <a:lnTo>
                        <a:pt x="2218" y="1474"/>
                      </a:lnTo>
                      <a:lnTo>
                        <a:pt x="2218" y="1472"/>
                      </a:lnTo>
                      <a:lnTo>
                        <a:pt x="2219" y="1472"/>
                      </a:lnTo>
                      <a:lnTo>
                        <a:pt x="2219" y="1470"/>
                      </a:lnTo>
                      <a:lnTo>
                        <a:pt x="2219" y="1466"/>
                      </a:lnTo>
                      <a:lnTo>
                        <a:pt x="2220" y="1458"/>
                      </a:lnTo>
                      <a:lnTo>
                        <a:pt x="2220" y="1446"/>
                      </a:lnTo>
                      <a:lnTo>
                        <a:pt x="2221" y="1429"/>
                      </a:lnTo>
                      <a:lnTo>
                        <a:pt x="2221" y="1408"/>
                      </a:lnTo>
                      <a:lnTo>
                        <a:pt x="2221" y="1385"/>
                      </a:lnTo>
                      <a:lnTo>
                        <a:pt x="2222" y="1360"/>
                      </a:lnTo>
                      <a:lnTo>
                        <a:pt x="2222" y="1337"/>
                      </a:lnTo>
                      <a:lnTo>
                        <a:pt x="2223" y="1316"/>
                      </a:lnTo>
                      <a:lnTo>
                        <a:pt x="2223" y="1298"/>
                      </a:lnTo>
                      <a:lnTo>
                        <a:pt x="2224" y="1286"/>
                      </a:lnTo>
                      <a:lnTo>
                        <a:pt x="2224" y="1279"/>
                      </a:lnTo>
                      <a:lnTo>
                        <a:pt x="2224" y="1277"/>
                      </a:lnTo>
                      <a:lnTo>
                        <a:pt x="2225" y="1278"/>
                      </a:lnTo>
                      <a:lnTo>
                        <a:pt x="2225" y="1281"/>
                      </a:lnTo>
                      <a:lnTo>
                        <a:pt x="2226" y="1284"/>
                      </a:lnTo>
                      <a:lnTo>
                        <a:pt x="2226" y="1286"/>
                      </a:lnTo>
                      <a:lnTo>
                        <a:pt x="2226" y="1285"/>
                      </a:lnTo>
                      <a:lnTo>
                        <a:pt x="2227" y="1282"/>
                      </a:lnTo>
                      <a:lnTo>
                        <a:pt x="2227" y="1278"/>
                      </a:lnTo>
                      <a:lnTo>
                        <a:pt x="2228" y="1272"/>
                      </a:lnTo>
                      <a:lnTo>
                        <a:pt x="2228" y="1267"/>
                      </a:lnTo>
                      <a:lnTo>
                        <a:pt x="2228" y="1264"/>
                      </a:lnTo>
                      <a:lnTo>
                        <a:pt x="2229" y="1265"/>
                      </a:lnTo>
                      <a:lnTo>
                        <a:pt x="2229" y="1272"/>
                      </a:lnTo>
                      <a:lnTo>
                        <a:pt x="2230" y="1283"/>
                      </a:lnTo>
                      <a:lnTo>
                        <a:pt x="2230" y="1299"/>
                      </a:lnTo>
                      <a:lnTo>
                        <a:pt x="2230" y="1318"/>
                      </a:lnTo>
                      <a:lnTo>
                        <a:pt x="2231" y="1337"/>
                      </a:lnTo>
                      <a:lnTo>
                        <a:pt x="2231" y="1354"/>
                      </a:lnTo>
                      <a:lnTo>
                        <a:pt x="2232" y="1367"/>
                      </a:lnTo>
                      <a:lnTo>
                        <a:pt x="2232" y="1374"/>
                      </a:lnTo>
                      <a:lnTo>
                        <a:pt x="2232" y="1376"/>
                      </a:lnTo>
                      <a:lnTo>
                        <a:pt x="2233" y="1373"/>
                      </a:lnTo>
                      <a:lnTo>
                        <a:pt x="2233" y="1365"/>
                      </a:lnTo>
                      <a:lnTo>
                        <a:pt x="2234" y="1354"/>
                      </a:lnTo>
                      <a:lnTo>
                        <a:pt x="2234" y="1341"/>
                      </a:lnTo>
                      <a:lnTo>
                        <a:pt x="2235" y="1327"/>
                      </a:lnTo>
                      <a:lnTo>
                        <a:pt x="2235" y="1313"/>
                      </a:lnTo>
                      <a:lnTo>
                        <a:pt x="2235" y="1301"/>
                      </a:lnTo>
                      <a:lnTo>
                        <a:pt x="2236" y="1287"/>
                      </a:lnTo>
                      <a:lnTo>
                        <a:pt x="2236" y="1271"/>
                      </a:lnTo>
                      <a:lnTo>
                        <a:pt x="2237" y="1250"/>
                      </a:lnTo>
                      <a:lnTo>
                        <a:pt x="2237" y="1226"/>
                      </a:lnTo>
                      <a:lnTo>
                        <a:pt x="2237" y="1201"/>
                      </a:lnTo>
                      <a:lnTo>
                        <a:pt x="2238" y="1177"/>
                      </a:lnTo>
                      <a:lnTo>
                        <a:pt x="2238" y="1159"/>
                      </a:lnTo>
                      <a:lnTo>
                        <a:pt x="2239" y="1149"/>
                      </a:lnTo>
                      <a:lnTo>
                        <a:pt x="2239" y="1149"/>
                      </a:lnTo>
                      <a:lnTo>
                        <a:pt x="2239" y="1159"/>
                      </a:lnTo>
                      <a:lnTo>
                        <a:pt x="2240" y="1178"/>
                      </a:lnTo>
                      <a:lnTo>
                        <a:pt x="2240" y="1206"/>
                      </a:lnTo>
                      <a:lnTo>
                        <a:pt x="2241" y="1239"/>
                      </a:lnTo>
                      <a:lnTo>
                        <a:pt x="2241" y="1275"/>
                      </a:lnTo>
                      <a:lnTo>
                        <a:pt x="2241" y="1311"/>
                      </a:lnTo>
                      <a:lnTo>
                        <a:pt x="2242" y="1343"/>
                      </a:lnTo>
                      <a:lnTo>
                        <a:pt x="2242" y="1368"/>
                      </a:lnTo>
                      <a:lnTo>
                        <a:pt x="2243" y="1383"/>
                      </a:lnTo>
                      <a:lnTo>
                        <a:pt x="2243" y="1386"/>
                      </a:lnTo>
                      <a:lnTo>
                        <a:pt x="2243" y="1379"/>
                      </a:lnTo>
                      <a:lnTo>
                        <a:pt x="2244" y="1359"/>
                      </a:lnTo>
                      <a:lnTo>
                        <a:pt x="2244" y="1327"/>
                      </a:lnTo>
                      <a:lnTo>
                        <a:pt x="2245" y="1284"/>
                      </a:lnTo>
                      <a:lnTo>
                        <a:pt x="2245" y="1230"/>
                      </a:lnTo>
                      <a:lnTo>
                        <a:pt x="2246" y="1168"/>
                      </a:lnTo>
                      <a:lnTo>
                        <a:pt x="2246" y="1103"/>
                      </a:lnTo>
                      <a:lnTo>
                        <a:pt x="2246" y="1039"/>
                      </a:lnTo>
                      <a:lnTo>
                        <a:pt x="2247" y="982"/>
                      </a:lnTo>
                      <a:lnTo>
                        <a:pt x="2247" y="938"/>
                      </a:lnTo>
                      <a:lnTo>
                        <a:pt x="2248" y="913"/>
                      </a:lnTo>
                      <a:lnTo>
                        <a:pt x="2248" y="908"/>
                      </a:lnTo>
                      <a:lnTo>
                        <a:pt x="2248" y="925"/>
                      </a:lnTo>
                      <a:lnTo>
                        <a:pt x="2249" y="960"/>
                      </a:lnTo>
                      <a:lnTo>
                        <a:pt x="2249" y="1007"/>
                      </a:lnTo>
                      <a:lnTo>
                        <a:pt x="2250" y="1059"/>
                      </a:lnTo>
                      <a:lnTo>
                        <a:pt x="2250" y="1106"/>
                      </a:lnTo>
                      <a:lnTo>
                        <a:pt x="2250" y="1141"/>
                      </a:lnTo>
                      <a:lnTo>
                        <a:pt x="2251" y="1159"/>
                      </a:lnTo>
                      <a:lnTo>
                        <a:pt x="2251" y="1162"/>
                      </a:lnTo>
                      <a:lnTo>
                        <a:pt x="2252" y="1155"/>
                      </a:lnTo>
                      <a:lnTo>
                        <a:pt x="2252" y="1145"/>
                      </a:lnTo>
                      <a:lnTo>
                        <a:pt x="2252" y="1140"/>
                      </a:lnTo>
                      <a:lnTo>
                        <a:pt x="2253" y="1146"/>
                      </a:lnTo>
                      <a:lnTo>
                        <a:pt x="2253" y="1166"/>
                      </a:lnTo>
                      <a:lnTo>
                        <a:pt x="2254" y="1197"/>
                      </a:lnTo>
                      <a:lnTo>
                        <a:pt x="2254" y="1236"/>
                      </a:lnTo>
                      <a:lnTo>
                        <a:pt x="2254" y="1277"/>
                      </a:lnTo>
                      <a:lnTo>
                        <a:pt x="2255" y="1314"/>
                      </a:lnTo>
                      <a:lnTo>
                        <a:pt x="2255" y="1343"/>
                      </a:lnTo>
                      <a:lnTo>
                        <a:pt x="2256" y="1360"/>
                      </a:lnTo>
                      <a:lnTo>
                        <a:pt x="2256" y="1364"/>
                      </a:lnTo>
                      <a:lnTo>
                        <a:pt x="2257" y="1358"/>
                      </a:lnTo>
                      <a:lnTo>
                        <a:pt x="2257" y="1345"/>
                      </a:lnTo>
                      <a:lnTo>
                        <a:pt x="2257" y="1329"/>
                      </a:lnTo>
                      <a:lnTo>
                        <a:pt x="2258" y="1315"/>
                      </a:lnTo>
                      <a:lnTo>
                        <a:pt x="2258" y="1306"/>
                      </a:lnTo>
                      <a:lnTo>
                        <a:pt x="2259" y="1300"/>
                      </a:lnTo>
                      <a:lnTo>
                        <a:pt x="2259" y="1295"/>
                      </a:lnTo>
                      <a:lnTo>
                        <a:pt x="2259" y="1289"/>
                      </a:lnTo>
                      <a:lnTo>
                        <a:pt x="2260" y="1278"/>
                      </a:lnTo>
                      <a:lnTo>
                        <a:pt x="2260" y="1261"/>
                      </a:lnTo>
                      <a:lnTo>
                        <a:pt x="2261" y="1236"/>
                      </a:lnTo>
                      <a:lnTo>
                        <a:pt x="2261" y="1204"/>
                      </a:lnTo>
                      <a:lnTo>
                        <a:pt x="2261" y="1164"/>
                      </a:lnTo>
                      <a:lnTo>
                        <a:pt x="2262" y="1119"/>
                      </a:lnTo>
                      <a:lnTo>
                        <a:pt x="2262" y="1072"/>
                      </a:lnTo>
                      <a:lnTo>
                        <a:pt x="2263" y="1028"/>
                      </a:lnTo>
                      <a:lnTo>
                        <a:pt x="2263" y="991"/>
                      </a:lnTo>
                      <a:lnTo>
                        <a:pt x="2263" y="968"/>
                      </a:lnTo>
                      <a:lnTo>
                        <a:pt x="2264" y="960"/>
                      </a:lnTo>
                      <a:lnTo>
                        <a:pt x="2264" y="968"/>
                      </a:lnTo>
                      <a:lnTo>
                        <a:pt x="2265" y="991"/>
                      </a:lnTo>
                      <a:lnTo>
                        <a:pt x="2265" y="1025"/>
                      </a:lnTo>
                      <a:lnTo>
                        <a:pt x="2265" y="1063"/>
                      </a:lnTo>
                      <a:lnTo>
                        <a:pt x="2266" y="1101"/>
                      </a:lnTo>
                      <a:lnTo>
                        <a:pt x="2266" y="1132"/>
                      </a:lnTo>
                      <a:lnTo>
                        <a:pt x="2267" y="1154"/>
                      </a:lnTo>
                      <a:lnTo>
                        <a:pt x="2267" y="1163"/>
                      </a:lnTo>
                      <a:lnTo>
                        <a:pt x="2268" y="1163"/>
                      </a:lnTo>
                      <a:lnTo>
                        <a:pt x="2268" y="1155"/>
                      </a:lnTo>
                      <a:lnTo>
                        <a:pt x="2268" y="1144"/>
                      </a:lnTo>
                      <a:lnTo>
                        <a:pt x="2269" y="1134"/>
                      </a:lnTo>
                      <a:lnTo>
                        <a:pt x="2269" y="1131"/>
                      </a:lnTo>
                      <a:lnTo>
                        <a:pt x="2270" y="1137"/>
                      </a:lnTo>
                      <a:lnTo>
                        <a:pt x="2270" y="1152"/>
                      </a:lnTo>
                      <a:lnTo>
                        <a:pt x="2270" y="1176"/>
                      </a:lnTo>
                      <a:lnTo>
                        <a:pt x="2271" y="1204"/>
                      </a:lnTo>
                      <a:lnTo>
                        <a:pt x="2271" y="1229"/>
                      </a:lnTo>
                      <a:lnTo>
                        <a:pt x="2272" y="1246"/>
                      </a:lnTo>
                      <a:lnTo>
                        <a:pt x="2272" y="1250"/>
                      </a:lnTo>
                      <a:lnTo>
                        <a:pt x="2272" y="1240"/>
                      </a:lnTo>
                      <a:lnTo>
                        <a:pt x="2273" y="1219"/>
                      </a:lnTo>
                      <a:lnTo>
                        <a:pt x="2273" y="1191"/>
                      </a:lnTo>
                      <a:lnTo>
                        <a:pt x="2274" y="1163"/>
                      </a:lnTo>
                      <a:lnTo>
                        <a:pt x="2274" y="1138"/>
                      </a:lnTo>
                      <a:lnTo>
                        <a:pt x="2274" y="1121"/>
                      </a:lnTo>
                      <a:lnTo>
                        <a:pt x="2275" y="1111"/>
                      </a:lnTo>
                      <a:lnTo>
                        <a:pt x="2275" y="1107"/>
                      </a:lnTo>
                      <a:lnTo>
                        <a:pt x="2276" y="1107"/>
                      </a:lnTo>
                      <a:lnTo>
                        <a:pt x="2276" y="1109"/>
                      </a:lnTo>
                      <a:lnTo>
                        <a:pt x="2276" y="1111"/>
                      </a:lnTo>
                      <a:lnTo>
                        <a:pt x="2277" y="1113"/>
                      </a:lnTo>
                      <a:lnTo>
                        <a:pt x="2277" y="1115"/>
                      </a:lnTo>
                      <a:lnTo>
                        <a:pt x="2278" y="1118"/>
                      </a:lnTo>
                      <a:lnTo>
                        <a:pt x="2278" y="1126"/>
                      </a:lnTo>
                      <a:lnTo>
                        <a:pt x="2279" y="1137"/>
                      </a:lnTo>
                      <a:lnTo>
                        <a:pt x="2279" y="1150"/>
                      </a:lnTo>
                      <a:lnTo>
                        <a:pt x="2279" y="1162"/>
                      </a:lnTo>
                      <a:lnTo>
                        <a:pt x="2280" y="1170"/>
                      </a:lnTo>
                      <a:lnTo>
                        <a:pt x="2280" y="1170"/>
                      </a:lnTo>
                      <a:lnTo>
                        <a:pt x="2281" y="1161"/>
                      </a:lnTo>
                      <a:lnTo>
                        <a:pt x="2281" y="1141"/>
                      </a:lnTo>
                      <a:lnTo>
                        <a:pt x="2281" y="1113"/>
                      </a:lnTo>
                      <a:lnTo>
                        <a:pt x="2282" y="1079"/>
                      </a:lnTo>
                      <a:lnTo>
                        <a:pt x="2282" y="1042"/>
                      </a:lnTo>
                      <a:lnTo>
                        <a:pt x="2283" y="1006"/>
                      </a:lnTo>
                      <a:lnTo>
                        <a:pt x="2283" y="976"/>
                      </a:lnTo>
                      <a:lnTo>
                        <a:pt x="2283" y="956"/>
                      </a:lnTo>
                      <a:lnTo>
                        <a:pt x="2284" y="950"/>
                      </a:lnTo>
                      <a:lnTo>
                        <a:pt x="2284" y="956"/>
                      </a:lnTo>
                      <a:lnTo>
                        <a:pt x="2285" y="972"/>
                      </a:lnTo>
                      <a:lnTo>
                        <a:pt x="2285" y="993"/>
                      </a:lnTo>
                      <a:lnTo>
                        <a:pt x="2285" y="1012"/>
                      </a:lnTo>
                      <a:lnTo>
                        <a:pt x="2286" y="1024"/>
                      </a:lnTo>
                      <a:lnTo>
                        <a:pt x="2286" y="1029"/>
                      </a:lnTo>
                      <a:lnTo>
                        <a:pt x="2287" y="1030"/>
                      </a:lnTo>
                      <a:lnTo>
                        <a:pt x="2287" y="1033"/>
                      </a:lnTo>
                      <a:lnTo>
                        <a:pt x="2287" y="1042"/>
                      </a:lnTo>
                      <a:lnTo>
                        <a:pt x="2288" y="1061"/>
                      </a:lnTo>
                      <a:lnTo>
                        <a:pt x="2288" y="1086"/>
                      </a:lnTo>
                      <a:lnTo>
                        <a:pt x="2289" y="1112"/>
                      </a:lnTo>
                      <a:lnTo>
                        <a:pt x="2289" y="1131"/>
                      </a:lnTo>
                      <a:lnTo>
                        <a:pt x="2290" y="1141"/>
                      </a:lnTo>
                      <a:lnTo>
                        <a:pt x="2290" y="1141"/>
                      </a:lnTo>
                      <a:lnTo>
                        <a:pt x="2290" y="1131"/>
                      </a:lnTo>
                      <a:lnTo>
                        <a:pt x="2291" y="1119"/>
                      </a:lnTo>
                      <a:lnTo>
                        <a:pt x="2291" y="1109"/>
                      </a:lnTo>
                      <a:lnTo>
                        <a:pt x="2292" y="1104"/>
                      </a:lnTo>
                      <a:lnTo>
                        <a:pt x="2292" y="1105"/>
                      </a:lnTo>
                      <a:lnTo>
                        <a:pt x="2292" y="1112"/>
                      </a:lnTo>
                      <a:lnTo>
                        <a:pt x="2293" y="1121"/>
                      </a:lnTo>
                      <a:lnTo>
                        <a:pt x="2293" y="1131"/>
                      </a:lnTo>
                      <a:lnTo>
                        <a:pt x="2294" y="1139"/>
                      </a:lnTo>
                      <a:lnTo>
                        <a:pt x="2294" y="1143"/>
                      </a:lnTo>
                      <a:lnTo>
                        <a:pt x="2294" y="1142"/>
                      </a:lnTo>
                      <a:lnTo>
                        <a:pt x="2295" y="1135"/>
                      </a:lnTo>
                      <a:lnTo>
                        <a:pt x="2295" y="1122"/>
                      </a:lnTo>
                      <a:lnTo>
                        <a:pt x="2296" y="1104"/>
                      </a:lnTo>
                      <a:lnTo>
                        <a:pt x="2296" y="1085"/>
                      </a:lnTo>
                      <a:lnTo>
                        <a:pt x="2296" y="1069"/>
                      </a:lnTo>
                      <a:lnTo>
                        <a:pt x="2297" y="1060"/>
                      </a:lnTo>
                      <a:lnTo>
                        <a:pt x="2297" y="1058"/>
                      </a:lnTo>
                      <a:lnTo>
                        <a:pt x="2298" y="1065"/>
                      </a:lnTo>
                      <a:lnTo>
                        <a:pt x="2298" y="1077"/>
                      </a:lnTo>
                      <a:lnTo>
                        <a:pt x="2299" y="1091"/>
                      </a:lnTo>
                      <a:lnTo>
                        <a:pt x="2299" y="1103"/>
                      </a:lnTo>
                      <a:lnTo>
                        <a:pt x="2299" y="1109"/>
                      </a:lnTo>
                      <a:lnTo>
                        <a:pt x="2300" y="1108"/>
                      </a:lnTo>
                      <a:lnTo>
                        <a:pt x="2300" y="1103"/>
                      </a:lnTo>
                      <a:lnTo>
                        <a:pt x="2301" y="1096"/>
                      </a:lnTo>
                      <a:lnTo>
                        <a:pt x="2301" y="1089"/>
                      </a:lnTo>
                      <a:lnTo>
                        <a:pt x="2301" y="1084"/>
                      </a:lnTo>
                      <a:lnTo>
                        <a:pt x="2302" y="1081"/>
                      </a:lnTo>
                      <a:lnTo>
                        <a:pt x="2302" y="1077"/>
                      </a:lnTo>
                      <a:lnTo>
                        <a:pt x="2303" y="1071"/>
                      </a:lnTo>
                      <a:lnTo>
                        <a:pt x="2303" y="1061"/>
                      </a:lnTo>
                      <a:lnTo>
                        <a:pt x="2303" y="1050"/>
                      </a:lnTo>
                      <a:lnTo>
                        <a:pt x="2304" y="1040"/>
                      </a:lnTo>
                      <a:lnTo>
                        <a:pt x="2304" y="1035"/>
                      </a:lnTo>
                      <a:lnTo>
                        <a:pt x="2305" y="1037"/>
                      </a:lnTo>
                      <a:lnTo>
                        <a:pt x="2305" y="1046"/>
                      </a:lnTo>
                      <a:lnTo>
                        <a:pt x="2305" y="1058"/>
                      </a:lnTo>
                      <a:lnTo>
                        <a:pt x="2306" y="1067"/>
                      </a:lnTo>
                      <a:lnTo>
                        <a:pt x="2306" y="1068"/>
                      </a:lnTo>
                      <a:lnTo>
                        <a:pt x="2307" y="1061"/>
                      </a:lnTo>
                      <a:lnTo>
                        <a:pt x="2307" y="1045"/>
                      </a:lnTo>
                      <a:lnTo>
                        <a:pt x="2307" y="1026"/>
                      </a:lnTo>
                      <a:lnTo>
                        <a:pt x="2308" y="1008"/>
                      </a:lnTo>
                      <a:lnTo>
                        <a:pt x="2308" y="995"/>
                      </a:lnTo>
                      <a:lnTo>
                        <a:pt x="2309" y="988"/>
                      </a:lnTo>
                      <a:lnTo>
                        <a:pt x="2309" y="985"/>
                      </a:lnTo>
                      <a:lnTo>
                        <a:pt x="2310" y="985"/>
                      </a:lnTo>
                      <a:lnTo>
                        <a:pt x="2310" y="986"/>
                      </a:lnTo>
                      <a:lnTo>
                        <a:pt x="2310" y="988"/>
                      </a:lnTo>
                      <a:lnTo>
                        <a:pt x="2311" y="993"/>
                      </a:lnTo>
                      <a:lnTo>
                        <a:pt x="2311" y="1003"/>
                      </a:lnTo>
                      <a:lnTo>
                        <a:pt x="2312" y="1023"/>
                      </a:lnTo>
                      <a:lnTo>
                        <a:pt x="2312" y="1053"/>
                      </a:lnTo>
                      <a:lnTo>
                        <a:pt x="2312" y="1093"/>
                      </a:lnTo>
                      <a:lnTo>
                        <a:pt x="2313" y="1140"/>
                      </a:lnTo>
                      <a:lnTo>
                        <a:pt x="2313" y="1189"/>
                      </a:lnTo>
                      <a:lnTo>
                        <a:pt x="2314" y="1235"/>
                      </a:lnTo>
                      <a:lnTo>
                        <a:pt x="2314" y="1270"/>
                      </a:lnTo>
                      <a:lnTo>
                        <a:pt x="2314" y="1290"/>
                      </a:lnTo>
                      <a:lnTo>
                        <a:pt x="2315" y="1292"/>
                      </a:lnTo>
                      <a:lnTo>
                        <a:pt x="2315" y="1277"/>
                      </a:lnTo>
                      <a:lnTo>
                        <a:pt x="2316" y="1247"/>
                      </a:lnTo>
                      <a:lnTo>
                        <a:pt x="2316" y="1207"/>
                      </a:lnTo>
                      <a:lnTo>
                        <a:pt x="2316" y="1164"/>
                      </a:lnTo>
                      <a:lnTo>
                        <a:pt x="2317" y="1123"/>
                      </a:lnTo>
                      <a:lnTo>
                        <a:pt x="2317" y="1087"/>
                      </a:lnTo>
                      <a:lnTo>
                        <a:pt x="2318" y="1059"/>
                      </a:lnTo>
                      <a:lnTo>
                        <a:pt x="2318" y="1039"/>
                      </a:lnTo>
                      <a:lnTo>
                        <a:pt x="2318" y="1027"/>
                      </a:lnTo>
                      <a:lnTo>
                        <a:pt x="2319" y="1018"/>
                      </a:lnTo>
                      <a:lnTo>
                        <a:pt x="2319" y="1012"/>
                      </a:lnTo>
                      <a:lnTo>
                        <a:pt x="2320" y="1005"/>
                      </a:lnTo>
                      <a:lnTo>
                        <a:pt x="2320" y="998"/>
                      </a:lnTo>
                      <a:lnTo>
                        <a:pt x="2321" y="991"/>
                      </a:lnTo>
                      <a:lnTo>
                        <a:pt x="2321" y="985"/>
                      </a:lnTo>
                      <a:lnTo>
                        <a:pt x="2321" y="981"/>
                      </a:lnTo>
                      <a:lnTo>
                        <a:pt x="2322" y="981"/>
                      </a:lnTo>
                      <a:lnTo>
                        <a:pt x="2322" y="983"/>
                      </a:lnTo>
                      <a:lnTo>
                        <a:pt x="2323" y="987"/>
                      </a:lnTo>
                      <a:lnTo>
                        <a:pt x="2323" y="993"/>
                      </a:lnTo>
                      <a:lnTo>
                        <a:pt x="2323" y="998"/>
                      </a:lnTo>
                      <a:lnTo>
                        <a:pt x="2324" y="1002"/>
                      </a:lnTo>
                      <a:lnTo>
                        <a:pt x="2324" y="1005"/>
                      </a:lnTo>
                      <a:lnTo>
                        <a:pt x="2325" y="1009"/>
                      </a:lnTo>
                      <a:lnTo>
                        <a:pt x="2325" y="1015"/>
                      </a:lnTo>
                      <a:lnTo>
                        <a:pt x="2325" y="1024"/>
                      </a:lnTo>
                      <a:lnTo>
                        <a:pt x="2326" y="1035"/>
                      </a:lnTo>
                      <a:lnTo>
                        <a:pt x="2326" y="1046"/>
                      </a:lnTo>
                      <a:lnTo>
                        <a:pt x="2327" y="1052"/>
                      </a:lnTo>
                      <a:lnTo>
                        <a:pt x="2327" y="1049"/>
                      </a:lnTo>
                      <a:lnTo>
                        <a:pt x="2327" y="1034"/>
                      </a:lnTo>
                      <a:lnTo>
                        <a:pt x="2328" y="1009"/>
                      </a:lnTo>
                      <a:lnTo>
                        <a:pt x="2328" y="977"/>
                      </a:lnTo>
                      <a:lnTo>
                        <a:pt x="2329" y="945"/>
                      </a:lnTo>
                      <a:lnTo>
                        <a:pt x="2329" y="921"/>
                      </a:lnTo>
                      <a:lnTo>
                        <a:pt x="2329" y="909"/>
                      </a:lnTo>
                      <a:lnTo>
                        <a:pt x="2330" y="911"/>
                      </a:lnTo>
                      <a:lnTo>
                        <a:pt x="2330" y="925"/>
                      </a:lnTo>
                      <a:lnTo>
                        <a:pt x="2331" y="945"/>
                      </a:lnTo>
                      <a:lnTo>
                        <a:pt x="2331" y="965"/>
                      </a:lnTo>
                      <a:lnTo>
                        <a:pt x="2332" y="980"/>
                      </a:lnTo>
                      <a:lnTo>
                        <a:pt x="2332" y="989"/>
                      </a:lnTo>
                      <a:lnTo>
                        <a:pt x="2332" y="990"/>
                      </a:lnTo>
                      <a:lnTo>
                        <a:pt x="2333" y="983"/>
                      </a:lnTo>
                      <a:lnTo>
                        <a:pt x="2333" y="972"/>
                      </a:lnTo>
                      <a:lnTo>
                        <a:pt x="2334" y="959"/>
                      </a:lnTo>
                      <a:lnTo>
                        <a:pt x="2334" y="947"/>
                      </a:lnTo>
                      <a:lnTo>
                        <a:pt x="2334" y="939"/>
                      </a:lnTo>
                      <a:lnTo>
                        <a:pt x="2335" y="934"/>
                      </a:lnTo>
                      <a:lnTo>
                        <a:pt x="2335" y="932"/>
                      </a:lnTo>
                      <a:lnTo>
                        <a:pt x="2336" y="928"/>
                      </a:lnTo>
                      <a:lnTo>
                        <a:pt x="2336" y="921"/>
                      </a:lnTo>
                      <a:lnTo>
                        <a:pt x="2336" y="908"/>
                      </a:lnTo>
                      <a:lnTo>
                        <a:pt x="2337" y="891"/>
                      </a:lnTo>
                      <a:lnTo>
                        <a:pt x="2337" y="870"/>
                      </a:lnTo>
                      <a:lnTo>
                        <a:pt x="2338" y="850"/>
                      </a:lnTo>
                      <a:lnTo>
                        <a:pt x="2338" y="833"/>
                      </a:lnTo>
                      <a:lnTo>
                        <a:pt x="2338" y="822"/>
                      </a:lnTo>
                      <a:lnTo>
                        <a:pt x="2339" y="818"/>
                      </a:lnTo>
                      <a:lnTo>
                        <a:pt x="2339" y="823"/>
                      </a:lnTo>
                      <a:lnTo>
                        <a:pt x="2340" y="836"/>
                      </a:lnTo>
                      <a:lnTo>
                        <a:pt x="2340" y="854"/>
                      </a:lnTo>
                      <a:lnTo>
                        <a:pt x="2340" y="874"/>
                      </a:lnTo>
                      <a:lnTo>
                        <a:pt x="2341" y="890"/>
                      </a:lnTo>
                      <a:lnTo>
                        <a:pt x="2341" y="900"/>
                      </a:lnTo>
                      <a:lnTo>
                        <a:pt x="2342" y="902"/>
                      </a:lnTo>
                      <a:lnTo>
                        <a:pt x="2342" y="899"/>
                      </a:lnTo>
                      <a:lnTo>
                        <a:pt x="2343" y="893"/>
                      </a:lnTo>
                      <a:lnTo>
                        <a:pt x="2343" y="890"/>
                      </a:lnTo>
                      <a:lnTo>
                        <a:pt x="2343" y="895"/>
                      </a:lnTo>
                      <a:lnTo>
                        <a:pt x="2344" y="907"/>
                      </a:lnTo>
                      <a:lnTo>
                        <a:pt x="2344" y="924"/>
                      </a:lnTo>
                      <a:lnTo>
                        <a:pt x="2345" y="941"/>
                      </a:lnTo>
                      <a:lnTo>
                        <a:pt x="2345" y="950"/>
                      </a:lnTo>
                      <a:lnTo>
                        <a:pt x="2345" y="950"/>
                      </a:lnTo>
                      <a:lnTo>
                        <a:pt x="2346" y="938"/>
                      </a:lnTo>
                      <a:lnTo>
                        <a:pt x="2346" y="918"/>
                      </a:lnTo>
                      <a:lnTo>
                        <a:pt x="2347" y="894"/>
                      </a:lnTo>
                      <a:lnTo>
                        <a:pt x="2347" y="872"/>
                      </a:lnTo>
                      <a:lnTo>
                        <a:pt x="2347" y="856"/>
                      </a:lnTo>
                      <a:lnTo>
                        <a:pt x="2348" y="850"/>
                      </a:lnTo>
                      <a:lnTo>
                        <a:pt x="2348" y="854"/>
                      </a:lnTo>
                      <a:lnTo>
                        <a:pt x="2349" y="868"/>
                      </a:lnTo>
                      <a:lnTo>
                        <a:pt x="2349" y="888"/>
                      </a:lnTo>
                      <a:lnTo>
                        <a:pt x="2349" y="911"/>
                      </a:lnTo>
                      <a:lnTo>
                        <a:pt x="2350" y="935"/>
                      </a:lnTo>
                      <a:lnTo>
                        <a:pt x="2350" y="954"/>
                      </a:lnTo>
                      <a:lnTo>
                        <a:pt x="2351" y="965"/>
                      </a:lnTo>
                      <a:lnTo>
                        <a:pt x="2351" y="964"/>
                      </a:lnTo>
                      <a:lnTo>
                        <a:pt x="2351" y="950"/>
                      </a:lnTo>
                      <a:lnTo>
                        <a:pt x="2352" y="922"/>
                      </a:lnTo>
                      <a:lnTo>
                        <a:pt x="2352" y="887"/>
                      </a:lnTo>
                      <a:lnTo>
                        <a:pt x="2353" y="849"/>
                      </a:lnTo>
                      <a:lnTo>
                        <a:pt x="2353" y="816"/>
                      </a:lnTo>
                      <a:lnTo>
                        <a:pt x="2354" y="794"/>
                      </a:lnTo>
                      <a:lnTo>
                        <a:pt x="2354" y="782"/>
                      </a:lnTo>
                      <a:lnTo>
                        <a:pt x="2354" y="781"/>
                      </a:lnTo>
                      <a:lnTo>
                        <a:pt x="2355" y="784"/>
                      </a:lnTo>
                      <a:lnTo>
                        <a:pt x="2355" y="788"/>
                      </a:lnTo>
                      <a:lnTo>
                        <a:pt x="2356" y="790"/>
                      </a:lnTo>
                      <a:lnTo>
                        <a:pt x="2356" y="788"/>
                      </a:lnTo>
                      <a:lnTo>
                        <a:pt x="2356" y="784"/>
                      </a:lnTo>
                      <a:lnTo>
                        <a:pt x="2357" y="780"/>
                      </a:lnTo>
                      <a:lnTo>
                        <a:pt x="2357" y="778"/>
                      </a:lnTo>
                      <a:lnTo>
                        <a:pt x="2358" y="780"/>
                      </a:lnTo>
                      <a:lnTo>
                        <a:pt x="2358" y="785"/>
                      </a:lnTo>
                      <a:lnTo>
                        <a:pt x="2358" y="793"/>
                      </a:lnTo>
                      <a:lnTo>
                        <a:pt x="2359" y="803"/>
                      </a:lnTo>
                      <a:lnTo>
                        <a:pt x="2359" y="815"/>
                      </a:lnTo>
                      <a:lnTo>
                        <a:pt x="2360" y="828"/>
                      </a:lnTo>
                      <a:lnTo>
                        <a:pt x="2360" y="841"/>
                      </a:lnTo>
                      <a:lnTo>
                        <a:pt x="2360" y="855"/>
                      </a:lnTo>
                      <a:lnTo>
                        <a:pt x="2361" y="868"/>
                      </a:lnTo>
                      <a:lnTo>
                        <a:pt x="2361" y="879"/>
                      </a:lnTo>
                      <a:lnTo>
                        <a:pt x="2362" y="885"/>
                      </a:lnTo>
                      <a:lnTo>
                        <a:pt x="2362" y="886"/>
                      </a:lnTo>
                      <a:lnTo>
                        <a:pt x="2363" y="880"/>
                      </a:lnTo>
                      <a:lnTo>
                        <a:pt x="2363" y="870"/>
                      </a:lnTo>
                      <a:lnTo>
                        <a:pt x="2363" y="858"/>
                      </a:lnTo>
                      <a:lnTo>
                        <a:pt x="2364" y="845"/>
                      </a:lnTo>
                      <a:lnTo>
                        <a:pt x="2364" y="834"/>
                      </a:lnTo>
                      <a:lnTo>
                        <a:pt x="2365" y="824"/>
                      </a:lnTo>
                      <a:lnTo>
                        <a:pt x="2365" y="815"/>
                      </a:lnTo>
                      <a:lnTo>
                        <a:pt x="2365" y="806"/>
                      </a:lnTo>
                      <a:lnTo>
                        <a:pt x="2366" y="797"/>
                      </a:lnTo>
                      <a:lnTo>
                        <a:pt x="2366" y="788"/>
                      </a:lnTo>
                      <a:lnTo>
                        <a:pt x="2367" y="779"/>
                      </a:lnTo>
                      <a:lnTo>
                        <a:pt x="2367" y="774"/>
                      </a:lnTo>
                      <a:lnTo>
                        <a:pt x="2367" y="772"/>
                      </a:lnTo>
                      <a:lnTo>
                        <a:pt x="2368" y="776"/>
                      </a:lnTo>
                      <a:lnTo>
                        <a:pt x="2368" y="784"/>
                      </a:lnTo>
                      <a:lnTo>
                        <a:pt x="2369" y="795"/>
                      </a:lnTo>
                      <a:lnTo>
                        <a:pt x="2369" y="805"/>
                      </a:lnTo>
                      <a:lnTo>
                        <a:pt x="2369" y="812"/>
                      </a:lnTo>
                      <a:lnTo>
                        <a:pt x="2370" y="815"/>
                      </a:lnTo>
                      <a:lnTo>
                        <a:pt x="2370" y="815"/>
                      </a:lnTo>
                      <a:lnTo>
                        <a:pt x="2371" y="813"/>
                      </a:lnTo>
                      <a:lnTo>
                        <a:pt x="2371" y="816"/>
                      </a:lnTo>
                      <a:lnTo>
                        <a:pt x="2371" y="824"/>
                      </a:lnTo>
                      <a:lnTo>
                        <a:pt x="2372" y="840"/>
                      </a:lnTo>
                      <a:lnTo>
                        <a:pt x="2372" y="862"/>
                      </a:lnTo>
                      <a:lnTo>
                        <a:pt x="2373" y="886"/>
                      </a:lnTo>
                      <a:lnTo>
                        <a:pt x="2373" y="908"/>
                      </a:lnTo>
                      <a:lnTo>
                        <a:pt x="2374" y="927"/>
                      </a:lnTo>
                      <a:lnTo>
                        <a:pt x="2374" y="940"/>
                      </a:lnTo>
                      <a:lnTo>
                        <a:pt x="2374" y="944"/>
                      </a:lnTo>
                      <a:lnTo>
                        <a:pt x="2375" y="937"/>
                      </a:lnTo>
                      <a:lnTo>
                        <a:pt x="2375" y="919"/>
                      </a:lnTo>
                      <a:lnTo>
                        <a:pt x="2376" y="888"/>
                      </a:lnTo>
                      <a:lnTo>
                        <a:pt x="2376" y="847"/>
                      </a:lnTo>
                      <a:lnTo>
                        <a:pt x="2376" y="800"/>
                      </a:lnTo>
                      <a:lnTo>
                        <a:pt x="2377" y="754"/>
                      </a:lnTo>
                      <a:lnTo>
                        <a:pt x="2377" y="715"/>
                      </a:lnTo>
                      <a:lnTo>
                        <a:pt x="2378" y="689"/>
                      </a:lnTo>
                      <a:lnTo>
                        <a:pt x="2378" y="677"/>
                      </a:lnTo>
                      <a:lnTo>
                        <a:pt x="2378" y="678"/>
                      </a:lnTo>
                      <a:lnTo>
                        <a:pt x="2379" y="687"/>
                      </a:lnTo>
                      <a:lnTo>
                        <a:pt x="2379" y="700"/>
                      </a:lnTo>
                      <a:lnTo>
                        <a:pt x="2380" y="711"/>
                      </a:lnTo>
                      <a:lnTo>
                        <a:pt x="2380" y="719"/>
                      </a:lnTo>
                      <a:lnTo>
                        <a:pt x="2380" y="724"/>
                      </a:lnTo>
                      <a:lnTo>
                        <a:pt x="2381" y="725"/>
                      </a:lnTo>
                      <a:lnTo>
                        <a:pt x="2381" y="725"/>
                      </a:lnTo>
                      <a:lnTo>
                        <a:pt x="2382" y="727"/>
                      </a:lnTo>
                      <a:lnTo>
                        <a:pt x="2382" y="734"/>
                      </a:lnTo>
                      <a:lnTo>
                        <a:pt x="2382" y="747"/>
                      </a:lnTo>
                      <a:lnTo>
                        <a:pt x="2383" y="765"/>
                      </a:lnTo>
                      <a:lnTo>
                        <a:pt x="2383" y="788"/>
                      </a:lnTo>
                      <a:lnTo>
                        <a:pt x="2384" y="810"/>
                      </a:lnTo>
                      <a:lnTo>
                        <a:pt x="2384" y="826"/>
                      </a:lnTo>
                      <a:lnTo>
                        <a:pt x="2385" y="833"/>
                      </a:lnTo>
                      <a:lnTo>
                        <a:pt x="2385" y="825"/>
                      </a:lnTo>
                      <a:lnTo>
                        <a:pt x="2385" y="804"/>
                      </a:lnTo>
                      <a:lnTo>
                        <a:pt x="2386" y="774"/>
                      </a:lnTo>
                      <a:lnTo>
                        <a:pt x="2386" y="740"/>
                      </a:lnTo>
                      <a:lnTo>
                        <a:pt x="2387" y="707"/>
                      </a:lnTo>
                      <a:lnTo>
                        <a:pt x="2387" y="680"/>
                      </a:lnTo>
                      <a:lnTo>
                        <a:pt x="2387" y="661"/>
                      </a:lnTo>
                      <a:lnTo>
                        <a:pt x="2388" y="649"/>
                      </a:lnTo>
                      <a:lnTo>
                        <a:pt x="2388" y="642"/>
                      </a:lnTo>
                      <a:lnTo>
                        <a:pt x="2389" y="640"/>
                      </a:lnTo>
                      <a:lnTo>
                        <a:pt x="2389" y="639"/>
                      </a:lnTo>
                      <a:lnTo>
                        <a:pt x="2389" y="641"/>
                      </a:lnTo>
                      <a:lnTo>
                        <a:pt x="2390" y="647"/>
                      </a:lnTo>
                      <a:lnTo>
                        <a:pt x="2390" y="656"/>
                      </a:lnTo>
                      <a:lnTo>
                        <a:pt x="2391" y="671"/>
                      </a:lnTo>
                      <a:lnTo>
                        <a:pt x="2391" y="690"/>
                      </a:lnTo>
                      <a:lnTo>
                        <a:pt x="2391" y="708"/>
                      </a:lnTo>
                      <a:lnTo>
                        <a:pt x="2392" y="724"/>
                      </a:lnTo>
                      <a:lnTo>
                        <a:pt x="2392" y="736"/>
                      </a:lnTo>
                      <a:lnTo>
                        <a:pt x="2393" y="744"/>
                      </a:lnTo>
                      <a:lnTo>
                        <a:pt x="2393" y="749"/>
                      </a:lnTo>
                      <a:lnTo>
                        <a:pt x="2393" y="754"/>
                      </a:lnTo>
                      <a:lnTo>
                        <a:pt x="2394" y="760"/>
                      </a:lnTo>
                      <a:lnTo>
                        <a:pt x="2394" y="764"/>
                      </a:lnTo>
                      <a:lnTo>
                        <a:pt x="2395" y="764"/>
                      </a:lnTo>
                      <a:lnTo>
                        <a:pt x="2395" y="760"/>
                      </a:lnTo>
                      <a:lnTo>
                        <a:pt x="2396" y="751"/>
                      </a:lnTo>
                      <a:lnTo>
                        <a:pt x="2396" y="738"/>
                      </a:lnTo>
                      <a:lnTo>
                        <a:pt x="2396" y="724"/>
                      </a:lnTo>
                      <a:lnTo>
                        <a:pt x="2397" y="712"/>
                      </a:lnTo>
                      <a:lnTo>
                        <a:pt x="2397" y="704"/>
                      </a:lnTo>
                      <a:lnTo>
                        <a:pt x="2398" y="701"/>
                      </a:lnTo>
                      <a:lnTo>
                        <a:pt x="2398" y="701"/>
                      </a:lnTo>
                      <a:lnTo>
                        <a:pt x="2398" y="702"/>
                      </a:lnTo>
                      <a:lnTo>
                        <a:pt x="2399" y="702"/>
                      </a:lnTo>
                      <a:lnTo>
                        <a:pt x="2399" y="697"/>
                      </a:lnTo>
                      <a:lnTo>
                        <a:pt x="2400" y="688"/>
                      </a:lnTo>
                      <a:lnTo>
                        <a:pt x="2400" y="672"/>
                      </a:lnTo>
                      <a:lnTo>
                        <a:pt x="2400" y="652"/>
                      </a:lnTo>
                      <a:lnTo>
                        <a:pt x="2401" y="628"/>
                      </a:lnTo>
                      <a:lnTo>
                        <a:pt x="2401" y="605"/>
                      </a:lnTo>
                      <a:lnTo>
                        <a:pt x="2402" y="583"/>
                      </a:lnTo>
                      <a:lnTo>
                        <a:pt x="2402" y="569"/>
                      </a:lnTo>
                      <a:lnTo>
                        <a:pt x="2402" y="563"/>
                      </a:lnTo>
                      <a:lnTo>
                        <a:pt x="2403" y="566"/>
                      </a:lnTo>
                      <a:lnTo>
                        <a:pt x="2403" y="577"/>
                      </a:lnTo>
                      <a:lnTo>
                        <a:pt x="2404" y="592"/>
                      </a:lnTo>
                      <a:lnTo>
                        <a:pt x="2404" y="607"/>
                      </a:lnTo>
                      <a:lnTo>
                        <a:pt x="2404" y="620"/>
                      </a:lnTo>
                      <a:lnTo>
                        <a:pt x="2405" y="630"/>
                      </a:lnTo>
                      <a:lnTo>
                        <a:pt x="2405" y="636"/>
                      </a:lnTo>
                      <a:lnTo>
                        <a:pt x="2406" y="641"/>
                      </a:lnTo>
                      <a:lnTo>
                        <a:pt x="2406" y="646"/>
                      </a:lnTo>
                      <a:lnTo>
                        <a:pt x="2407" y="651"/>
                      </a:lnTo>
                      <a:lnTo>
                        <a:pt x="2407" y="658"/>
                      </a:lnTo>
                      <a:lnTo>
                        <a:pt x="2407" y="662"/>
                      </a:lnTo>
                      <a:lnTo>
                        <a:pt x="2408" y="663"/>
                      </a:lnTo>
                      <a:lnTo>
                        <a:pt x="2408" y="658"/>
                      </a:lnTo>
                      <a:lnTo>
                        <a:pt x="2409" y="645"/>
                      </a:lnTo>
                      <a:lnTo>
                        <a:pt x="2409" y="628"/>
                      </a:lnTo>
                      <a:lnTo>
                        <a:pt x="2409" y="607"/>
                      </a:lnTo>
                      <a:lnTo>
                        <a:pt x="2410" y="585"/>
                      </a:lnTo>
                      <a:lnTo>
                        <a:pt x="2410" y="564"/>
                      </a:lnTo>
                      <a:lnTo>
                        <a:pt x="2411" y="543"/>
                      </a:lnTo>
                      <a:lnTo>
                        <a:pt x="2411" y="523"/>
                      </a:lnTo>
                      <a:lnTo>
                        <a:pt x="2411" y="503"/>
                      </a:lnTo>
                      <a:lnTo>
                        <a:pt x="2412" y="486"/>
                      </a:lnTo>
                      <a:lnTo>
                        <a:pt x="2412" y="475"/>
                      </a:lnTo>
                      <a:lnTo>
                        <a:pt x="2413" y="473"/>
                      </a:lnTo>
                      <a:lnTo>
                        <a:pt x="2413" y="480"/>
                      </a:lnTo>
                      <a:lnTo>
                        <a:pt x="2413" y="493"/>
                      </a:lnTo>
                      <a:lnTo>
                        <a:pt x="2414" y="508"/>
                      </a:lnTo>
                      <a:lnTo>
                        <a:pt x="2414" y="522"/>
                      </a:lnTo>
                      <a:lnTo>
                        <a:pt x="2415" y="533"/>
                      </a:lnTo>
                      <a:lnTo>
                        <a:pt x="2415" y="539"/>
                      </a:lnTo>
                      <a:lnTo>
                        <a:pt x="2415" y="541"/>
                      </a:lnTo>
                      <a:lnTo>
                        <a:pt x="2416" y="541"/>
                      </a:lnTo>
                      <a:lnTo>
                        <a:pt x="2416" y="540"/>
                      </a:lnTo>
                      <a:lnTo>
                        <a:pt x="2417" y="540"/>
                      </a:lnTo>
                      <a:lnTo>
                        <a:pt x="2417" y="542"/>
                      </a:lnTo>
                      <a:lnTo>
                        <a:pt x="2418" y="547"/>
                      </a:lnTo>
                      <a:lnTo>
                        <a:pt x="2418" y="556"/>
                      </a:lnTo>
                      <a:lnTo>
                        <a:pt x="2418" y="568"/>
                      </a:lnTo>
                      <a:lnTo>
                        <a:pt x="2419" y="583"/>
                      </a:lnTo>
                      <a:lnTo>
                        <a:pt x="2419" y="599"/>
                      </a:lnTo>
                      <a:lnTo>
                        <a:pt x="2420" y="616"/>
                      </a:lnTo>
                      <a:lnTo>
                        <a:pt x="2420" y="631"/>
                      </a:lnTo>
                      <a:lnTo>
                        <a:pt x="2420" y="645"/>
                      </a:lnTo>
                      <a:lnTo>
                        <a:pt x="2421" y="656"/>
                      </a:lnTo>
                      <a:lnTo>
                        <a:pt x="2421" y="663"/>
                      </a:lnTo>
                      <a:lnTo>
                        <a:pt x="2422" y="662"/>
                      </a:lnTo>
                      <a:lnTo>
                        <a:pt x="2422" y="654"/>
                      </a:lnTo>
                      <a:lnTo>
                        <a:pt x="2422" y="639"/>
                      </a:lnTo>
                      <a:lnTo>
                        <a:pt x="2423" y="617"/>
                      </a:lnTo>
                      <a:lnTo>
                        <a:pt x="2423" y="590"/>
                      </a:lnTo>
                      <a:lnTo>
                        <a:pt x="2424" y="560"/>
                      </a:lnTo>
                      <a:lnTo>
                        <a:pt x="2424" y="527"/>
                      </a:lnTo>
                      <a:lnTo>
                        <a:pt x="2424" y="493"/>
                      </a:lnTo>
                      <a:lnTo>
                        <a:pt x="2425" y="462"/>
                      </a:lnTo>
                      <a:lnTo>
                        <a:pt x="2425" y="436"/>
                      </a:lnTo>
                      <a:lnTo>
                        <a:pt x="2426" y="419"/>
                      </a:lnTo>
                      <a:lnTo>
                        <a:pt x="2426" y="411"/>
                      </a:lnTo>
                      <a:lnTo>
                        <a:pt x="2426" y="412"/>
                      </a:lnTo>
                      <a:lnTo>
                        <a:pt x="2427" y="422"/>
                      </a:lnTo>
                      <a:lnTo>
                        <a:pt x="2427" y="436"/>
                      </a:lnTo>
                      <a:lnTo>
                        <a:pt x="2428" y="450"/>
                      </a:lnTo>
                      <a:lnTo>
                        <a:pt x="2428" y="461"/>
                      </a:lnTo>
                      <a:lnTo>
                        <a:pt x="2429" y="466"/>
                      </a:lnTo>
                      <a:lnTo>
                        <a:pt x="2429" y="466"/>
                      </a:lnTo>
                      <a:lnTo>
                        <a:pt x="2429" y="461"/>
                      </a:lnTo>
                      <a:lnTo>
                        <a:pt x="2430" y="453"/>
                      </a:lnTo>
                      <a:lnTo>
                        <a:pt x="2430" y="447"/>
                      </a:lnTo>
                      <a:lnTo>
                        <a:pt x="2431" y="442"/>
                      </a:lnTo>
                      <a:lnTo>
                        <a:pt x="2431" y="440"/>
                      </a:lnTo>
                      <a:lnTo>
                        <a:pt x="2431" y="440"/>
                      </a:lnTo>
                      <a:lnTo>
                        <a:pt x="2432" y="440"/>
                      </a:lnTo>
                      <a:lnTo>
                        <a:pt x="2432" y="439"/>
                      </a:lnTo>
                      <a:lnTo>
                        <a:pt x="2433" y="435"/>
                      </a:lnTo>
                      <a:lnTo>
                        <a:pt x="2433" y="428"/>
                      </a:lnTo>
                      <a:lnTo>
                        <a:pt x="2433" y="420"/>
                      </a:lnTo>
                      <a:lnTo>
                        <a:pt x="2434" y="412"/>
                      </a:lnTo>
                      <a:lnTo>
                        <a:pt x="2434" y="406"/>
                      </a:lnTo>
                      <a:lnTo>
                        <a:pt x="2435" y="405"/>
                      </a:lnTo>
                      <a:lnTo>
                        <a:pt x="2435" y="408"/>
                      </a:lnTo>
                      <a:lnTo>
                        <a:pt x="2435" y="417"/>
                      </a:lnTo>
                      <a:lnTo>
                        <a:pt x="2436" y="428"/>
                      </a:lnTo>
                      <a:lnTo>
                        <a:pt x="2436" y="441"/>
                      </a:lnTo>
                      <a:lnTo>
                        <a:pt x="2437" y="452"/>
                      </a:lnTo>
                      <a:lnTo>
                        <a:pt x="2437" y="460"/>
                      </a:lnTo>
                      <a:lnTo>
                        <a:pt x="2438" y="465"/>
                      </a:lnTo>
                      <a:lnTo>
                        <a:pt x="2438" y="467"/>
                      </a:lnTo>
                      <a:lnTo>
                        <a:pt x="2438" y="468"/>
                      </a:lnTo>
                      <a:lnTo>
                        <a:pt x="2439" y="472"/>
                      </a:lnTo>
                      <a:lnTo>
                        <a:pt x="2439" y="479"/>
                      </a:lnTo>
                      <a:lnTo>
                        <a:pt x="2440" y="492"/>
                      </a:lnTo>
                      <a:lnTo>
                        <a:pt x="2440" y="511"/>
                      </a:lnTo>
                      <a:lnTo>
                        <a:pt x="2440" y="534"/>
                      </a:lnTo>
                      <a:lnTo>
                        <a:pt x="2441" y="560"/>
                      </a:lnTo>
                      <a:lnTo>
                        <a:pt x="2441" y="584"/>
                      </a:lnTo>
                      <a:lnTo>
                        <a:pt x="2442" y="604"/>
                      </a:lnTo>
                      <a:lnTo>
                        <a:pt x="2442" y="617"/>
                      </a:lnTo>
                      <a:lnTo>
                        <a:pt x="2442" y="620"/>
                      </a:lnTo>
                      <a:lnTo>
                        <a:pt x="2443" y="613"/>
                      </a:lnTo>
                      <a:lnTo>
                        <a:pt x="2443" y="597"/>
                      </a:lnTo>
                      <a:lnTo>
                        <a:pt x="2444" y="576"/>
                      </a:lnTo>
                      <a:lnTo>
                        <a:pt x="2444" y="556"/>
                      </a:lnTo>
                      <a:lnTo>
                        <a:pt x="2444" y="542"/>
                      </a:lnTo>
                      <a:lnTo>
                        <a:pt x="2445" y="539"/>
                      </a:lnTo>
                      <a:lnTo>
                        <a:pt x="2445" y="549"/>
                      </a:lnTo>
                      <a:lnTo>
                        <a:pt x="2446" y="572"/>
                      </a:lnTo>
                      <a:lnTo>
                        <a:pt x="2446" y="603"/>
                      </a:lnTo>
                      <a:lnTo>
                        <a:pt x="2446" y="637"/>
                      </a:lnTo>
                      <a:lnTo>
                        <a:pt x="2447" y="666"/>
                      </a:lnTo>
                      <a:lnTo>
                        <a:pt x="2447" y="684"/>
                      </a:lnTo>
                      <a:lnTo>
                        <a:pt x="2448" y="685"/>
                      </a:lnTo>
                      <a:lnTo>
                        <a:pt x="2448" y="666"/>
                      </a:lnTo>
                      <a:lnTo>
                        <a:pt x="2449" y="631"/>
                      </a:lnTo>
                      <a:lnTo>
                        <a:pt x="2449" y="584"/>
                      </a:lnTo>
                      <a:lnTo>
                        <a:pt x="2449" y="531"/>
                      </a:lnTo>
                      <a:lnTo>
                        <a:pt x="2450" y="482"/>
                      </a:lnTo>
                      <a:lnTo>
                        <a:pt x="2450" y="442"/>
                      </a:lnTo>
                      <a:lnTo>
                        <a:pt x="2451" y="414"/>
                      </a:lnTo>
                      <a:lnTo>
                        <a:pt x="2451" y="399"/>
                      </a:lnTo>
                      <a:lnTo>
                        <a:pt x="2451" y="393"/>
                      </a:lnTo>
                      <a:lnTo>
                        <a:pt x="2452" y="392"/>
                      </a:lnTo>
                      <a:lnTo>
                        <a:pt x="2452" y="390"/>
                      </a:lnTo>
                      <a:lnTo>
                        <a:pt x="2453" y="386"/>
                      </a:lnTo>
                      <a:lnTo>
                        <a:pt x="2453" y="378"/>
                      </a:lnTo>
                      <a:lnTo>
                        <a:pt x="2453" y="370"/>
                      </a:lnTo>
                      <a:lnTo>
                        <a:pt x="2454" y="362"/>
                      </a:lnTo>
                      <a:lnTo>
                        <a:pt x="2454" y="357"/>
                      </a:lnTo>
                      <a:lnTo>
                        <a:pt x="2455" y="354"/>
                      </a:lnTo>
                      <a:lnTo>
                        <a:pt x="2455" y="352"/>
                      </a:lnTo>
                      <a:lnTo>
                        <a:pt x="2455" y="350"/>
                      </a:lnTo>
                      <a:lnTo>
                        <a:pt x="2456" y="346"/>
                      </a:lnTo>
                      <a:lnTo>
                        <a:pt x="2456" y="342"/>
                      </a:lnTo>
                      <a:lnTo>
                        <a:pt x="2457" y="338"/>
                      </a:lnTo>
                      <a:lnTo>
                        <a:pt x="2457" y="335"/>
                      </a:lnTo>
                      <a:lnTo>
                        <a:pt x="2457" y="335"/>
                      </a:lnTo>
                      <a:lnTo>
                        <a:pt x="2458" y="339"/>
                      </a:lnTo>
                      <a:lnTo>
                        <a:pt x="2458" y="346"/>
                      </a:lnTo>
                      <a:lnTo>
                        <a:pt x="2459" y="357"/>
                      </a:lnTo>
                      <a:lnTo>
                        <a:pt x="2459" y="369"/>
                      </a:lnTo>
                      <a:lnTo>
                        <a:pt x="2460" y="380"/>
                      </a:lnTo>
                      <a:lnTo>
                        <a:pt x="2460" y="390"/>
                      </a:lnTo>
                      <a:lnTo>
                        <a:pt x="2460" y="397"/>
                      </a:lnTo>
                      <a:lnTo>
                        <a:pt x="2461" y="402"/>
                      </a:lnTo>
                      <a:lnTo>
                        <a:pt x="2461" y="409"/>
                      </a:lnTo>
                      <a:lnTo>
                        <a:pt x="2462" y="423"/>
                      </a:lnTo>
                      <a:lnTo>
                        <a:pt x="2462" y="447"/>
                      </a:lnTo>
                      <a:lnTo>
                        <a:pt x="2462" y="481"/>
                      </a:lnTo>
                      <a:lnTo>
                        <a:pt x="2463" y="521"/>
                      </a:lnTo>
                      <a:lnTo>
                        <a:pt x="2463" y="559"/>
                      </a:lnTo>
                      <a:lnTo>
                        <a:pt x="2464" y="587"/>
                      </a:lnTo>
                      <a:lnTo>
                        <a:pt x="2464" y="598"/>
                      </a:lnTo>
                      <a:lnTo>
                        <a:pt x="2464" y="591"/>
                      </a:lnTo>
                      <a:lnTo>
                        <a:pt x="2465" y="568"/>
                      </a:lnTo>
                      <a:lnTo>
                        <a:pt x="2465" y="534"/>
                      </a:lnTo>
                      <a:lnTo>
                        <a:pt x="2466" y="494"/>
                      </a:lnTo>
                      <a:lnTo>
                        <a:pt x="2466" y="456"/>
                      </a:lnTo>
                      <a:lnTo>
                        <a:pt x="2466" y="423"/>
                      </a:lnTo>
                      <a:lnTo>
                        <a:pt x="2467" y="398"/>
                      </a:lnTo>
                      <a:lnTo>
                        <a:pt x="2467" y="381"/>
                      </a:lnTo>
                      <a:lnTo>
                        <a:pt x="2468" y="370"/>
                      </a:lnTo>
                      <a:lnTo>
                        <a:pt x="2468" y="361"/>
                      </a:lnTo>
                      <a:lnTo>
                        <a:pt x="2468" y="352"/>
                      </a:lnTo>
                      <a:lnTo>
                        <a:pt x="2469" y="338"/>
                      </a:lnTo>
                      <a:lnTo>
                        <a:pt x="2469" y="317"/>
                      </a:lnTo>
                      <a:lnTo>
                        <a:pt x="2470" y="289"/>
                      </a:lnTo>
                      <a:lnTo>
                        <a:pt x="2470" y="255"/>
                      </a:lnTo>
                      <a:lnTo>
                        <a:pt x="2471" y="215"/>
                      </a:lnTo>
                      <a:lnTo>
                        <a:pt x="2471" y="176"/>
                      </a:lnTo>
                      <a:lnTo>
                        <a:pt x="2471" y="142"/>
                      </a:lnTo>
                      <a:lnTo>
                        <a:pt x="2472" y="119"/>
                      </a:lnTo>
                      <a:lnTo>
                        <a:pt x="2472" y="112"/>
                      </a:lnTo>
                      <a:lnTo>
                        <a:pt x="2473" y="121"/>
                      </a:lnTo>
                      <a:lnTo>
                        <a:pt x="2473" y="141"/>
                      </a:lnTo>
                      <a:lnTo>
                        <a:pt x="2473" y="167"/>
                      </a:lnTo>
                      <a:lnTo>
                        <a:pt x="2474" y="192"/>
                      </a:lnTo>
                      <a:lnTo>
                        <a:pt x="2474" y="209"/>
                      </a:lnTo>
                      <a:lnTo>
                        <a:pt x="2475" y="218"/>
                      </a:lnTo>
                      <a:lnTo>
                        <a:pt x="2475" y="219"/>
                      </a:lnTo>
                      <a:lnTo>
                        <a:pt x="2475" y="215"/>
                      </a:lnTo>
                      <a:lnTo>
                        <a:pt x="2476" y="209"/>
                      </a:lnTo>
                      <a:lnTo>
                        <a:pt x="2476" y="206"/>
                      </a:lnTo>
                      <a:lnTo>
                        <a:pt x="2477" y="206"/>
                      </a:lnTo>
                      <a:lnTo>
                        <a:pt x="2477" y="212"/>
                      </a:lnTo>
                      <a:lnTo>
                        <a:pt x="2477" y="223"/>
                      </a:lnTo>
                      <a:lnTo>
                        <a:pt x="2478" y="238"/>
                      </a:lnTo>
                      <a:lnTo>
                        <a:pt x="2478" y="256"/>
                      </a:lnTo>
                      <a:lnTo>
                        <a:pt x="2479" y="272"/>
                      </a:lnTo>
                      <a:lnTo>
                        <a:pt x="2479" y="285"/>
                      </a:lnTo>
                      <a:lnTo>
                        <a:pt x="2479" y="293"/>
                      </a:lnTo>
                      <a:lnTo>
                        <a:pt x="2480" y="296"/>
                      </a:lnTo>
                      <a:lnTo>
                        <a:pt x="2480" y="296"/>
                      </a:lnTo>
                      <a:lnTo>
                        <a:pt x="2481" y="298"/>
                      </a:lnTo>
                      <a:lnTo>
                        <a:pt x="2481" y="304"/>
                      </a:lnTo>
                      <a:lnTo>
                        <a:pt x="2482" y="316"/>
                      </a:lnTo>
                      <a:lnTo>
                        <a:pt x="2482" y="333"/>
                      </a:lnTo>
                      <a:lnTo>
                        <a:pt x="2482" y="349"/>
                      </a:lnTo>
                      <a:lnTo>
                        <a:pt x="2483" y="360"/>
                      </a:lnTo>
                      <a:lnTo>
                        <a:pt x="2483" y="362"/>
                      </a:lnTo>
                      <a:lnTo>
                        <a:pt x="2484" y="353"/>
                      </a:lnTo>
                      <a:lnTo>
                        <a:pt x="2484" y="335"/>
                      </a:lnTo>
                      <a:lnTo>
                        <a:pt x="2484" y="310"/>
                      </a:lnTo>
                      <a:lnTo>
                        <a:pt x="2485" y="285"/>
                      </a:lnTo>
                      <a:lnTo>
                        <a:pt x="2485" y="265"/>
                      </a:lnTo>
                      <a:lnTo>
                        <a:pt x="2486" y="253"/>
                      </a:lnTo>
                      <a:lnTo>
                        <a:pt x="2486" y="250"/>
                      </a:lnTo>
                      <a:lnTo>
                        <a:pt x="2486" y="253"/>
                      </a:lnTo>
                      <a:lnTo>
                        <a:pt x="2487" y="260"/>
                      </a:lnTo>
                      <a:lnTo>
                        <a:pt x="2487" y="265"/>
                      </a:lnTo>
                      <a:lnTo>
                        <a:pt x="2488" y="266"/>
                      </a:lnTo>
                      <a:lnTo>
                        <a:pt x="2488" y="263"/>
                      </a:lnTo>
                      <a:lnTo>
                        <a:pt x="2488" y="254"/>
                      </a:lnTo>
                      <a:lnTo>
                        <a:pt x="2489" y="243"/>
                      </a:lnTo>
                      <a:lnTo>
                        <a:pt x="2489" y="232"/>
                      </a:lnTo>
                      <a:lnTo>
                        <a:pt x="2490" y="223"/>
                      </a:lnTo>
                      <a:lnTo>
                        <a:pt x="2490" y="219"/>
                      </a:lnTo>
                      <a:lnTo>
                        <a:pt x="2490" y="221"/>
                      </a:lnTo>
                      <a:lnTo>
                        <a:pt x="2491" y="232"/>
                      </a:lnTo>
                      <a:lnTo>
                        <a:pt x="2491" y="248"/>
                      </a:lnTo>
                      <a:lnTo>
                        <a:pt x="2492" y="269"/>
                      </a:lnTo>
                      <a:lnTo>
                        <a:pt x="2492" y="292"/>
                      </a:lnTo>
                      <a:lnTo>
                        <a:pt x="2493" y="314"/>
                      </a:lnTo>
                      <a:lnTo>
                        <a:pt x="2493" y="331"/>
                      </a:lnTo>
                      <a:lnTo>
                        <a:pt x="2493" y="345"/>
                      </a:lnTo>
                      <a:lnTo>
                        <a:pt x="2494" y="354"/>
                      </a:lnTo>
                      <a:lnTo>
                        <a:pt x="2494" y="362"/>
                      </a:lnTo>
                      <a:lnTo>
                        <a:pt x="2495" y="368"/>
                      </a:lnTo>
                      <a:lnTo>
                        <a:pt x="2495" y="374"/>
                      </a:lnTo>
                      <a:lnTo>
                        <a:pt x="2495" y="381"/>
                      </a:lnTo>
                      <a:lnTo>
                        <a:pt x="2496" y="389"/>
                      </a:lnTo>
                      <a:lnTo>
                        <a:pt x="2496" y="399"/>
                      </a:lnTo>
                      <a:lnTo>
                        <a:pt x="2497" y="409"/>
                      </a:lnTo>
                      <a:lnTo>
                        <a:pt x="2497" y="421"/>
                      </a:lnTo>
                      <a:lnTo>
                        <a:pt x="2497" y="432"/>
                      </a:lnTo>
                      <a:lnTo>
                        <a:pt x="2498" y="443"/>
                      </a:lnTo>
                      <a:lnTo>
                        <a:pt x="2498" y="451"/>
                      </a:lnTo>
                      <a:lnTo>
                        <a:pt x="2499" y="456"/>
                      </a:lnTo>
                      <a:lnTo>
                        <a:pt x="2499" y="457"/>
                      </a:lnTo>
                      <a:lnTo>
                        <a:pt x="2499" y="453"/>
                      </a:lnTo>
                      <a:lnTo>
                        <a:pt x="2500" y="448"/>
                      </a:lnTo>
                      <a:lnTo>
                        <a:pt x="2500" y="443"/>
                      </a:lnTo>
                      <a:lnTo>
                        <a:pt x="2501" y="442"/>
                      </a:lnTo>
                      <a:lnTo>
                        <a:pt x="2501" y="446"/>
                      </a:lnTo>
                      <a:lnTo>
                        <a:pt x="2502" y="453"/>
                      </a:lnTo>
                      <a:lnTo>
                        <a:pt x="2502" y="462"/>
                      </a:lnTo>
                      <a:lnTo>
                        <a:pt x="2502" y="469"/>
                      </a:lnTo>
                      <a:lnTo>
                        <a:pt x="2503" y="472"/>
                      </a:lnTo>
                      <a:lnTo>
                        <a:pt x="2503" y="472"/>
                      </a:lnTo>
                      <a:lnTo>
                        <a:pt x="2504" y="470"/>
                      </a:lnTo>
                      <a:lnTo>
                        <a:pt x="2504" y="469"/>
                      </a:lnTo>
                      <a:lnTo>
                        <a:pt x="2504" y="471"/>
                      </a:lnTo>
                      <a:lnTo>
                        <a:pt x="2505" y="477"/>
                      </a:lnTo>
                      <a:lnTo>
                        <a:pt x="2505" y="485"/>
                      </a:lnTo>
                      <a:lnTo>
                        <a:pt x="2506" y="492"/>
                      </a:lnTo>
                      <a:lnTo>
                        <a:pt x="2506" y="495"/>
                      </a:lnTo>
                      <a:lnTo>
                        <a:pt x="2506" y="489"/>
                      </a:lnTo>
                      <a:lnTo>
                        <a:pt x="2507" y="471"/>
                      </a:lnTo>
                      <a:lnTo>
                        <a:pt x="2507" y="444"/>
                      </a:lnTo>
                      <a:lnTo>
                        <a:pt x="2508" y="411"/>
                      </a:lnTo>
                      <a:lnTo>
                        <a:pt x="2508" y="378"/>
                      </a:lnTo>
                      <a:lnTo>
                        <a:pt x="2508" y="353"/>
                      </a:lnTo>
                      <a:lnTo>
                        <a:pt x="2509" y="337"/>
                      </a:lnTo>
                      <a:lnTo>
                        <a:pt x="2509" y="333"/>
                      </a:lnTo>
                      <a:lnTo>
                        <a:pt x="2510" y="337"/>
                      </a:lnTo>
                      <a:lnTo>
                        <a:pt x="2510" y="344"/>
                      </a:lnTo>
                      <a:lnTo>
                        <a:pt x="2510" y="351"/>
                      </a:lnTo>
                      <a:lnTo>
                        <a:pt x="2511" y="354"/>
                      </a:lnTo>
                      <a:lnTo>
                        <a:pt x="2511" y="351"/>
                      </a:lnTo>
                      <a:lnTo>
                        <a:pt x="2512" y="341"/>
                      </a:lnTo>
                      <a:lnTo>
                        <a:pt x="2512" y="327"/>
                      </a:lnTo>
                      <a:lnTo>
                        <a:pt x="2513" y="312"/>
                      </a:lnTo>
                      <a:lnTo>
                        <a:pt x="2513" y="299"/>
                      </a:lnTo>
                      <a:lnTo>
                        <a:pt x="2513" y="293"/>
                      </a:lnTo>
                      <a:lnTo>
                        <a:pt x="2514" y="296"/>
                      </a:lnTo>
                      <a:lnTo>
                        <a:pt x="2514" y="307"/>
                      </a:lnTo>
                      <a:lnTo>
                        <a:pt x="2515" y="326"/>
                      </a:lnTo>
                      <a:lnTo>
                        <a:pt x="2515" y="348"/>
                      </a:lnTo>
                      <a:lnTo>
                        <a:pt x="2515" y="372"/>
                      </a:lnTo>
                      <a:lnTo>
                        <a:pt x="2516" y="395"/>
                      </a:lnTo>
                      <a:lnTo>
                        <a:pt x="2516" y="413"/>
                      </a:lnTo>
                      <a:lnTo>
                        <a:pt x="2517" y="424"/>
                      </a:lnTo>
                      <a:lnTo>
                        <a:pt x="2517" y="427"/>
                      </a:lnTo>
                      <a:lnTo>
                        <a:pt x="2517" y="420"/>
                      </a:lnTo>
                      <a:lnTo>
                        <a:pt x="2518" y="406"/>
                      </a:lnTo>
                      <a:lnTo>
                        <a:pt x="2518" y="388"/>
                      </a:lnTo>
                      <a:lnTo>
                        <a:pt x="2519" y="370"/>
                      </a:lnTo>
                      <a:lnTo>
                        <a:pt x="2519" y="357"/>
                      </a:lnTo>
                      <a:lnTo>
                        <a:pt x="2519" y="350"/>
                      </a:lnTo>
                      <a:lnTo>
                        <a:pt x="2520" y="351"/>
                      </a:lnTo>
                      <a:lnTo>
                        <a:pt x="2520" y="359"/>
                      </a:lnTo>
                      <a:lnTo>
                        <a:pt x="2521" y="369"/>
                      </a:lnTo>
                      <a:lnTo>
                        <a:pt x="2521" y="378"/>
                      </a:lnTo>
                      <a:lnTo>
                        <a:pt x="2521" y="383"/>
                      </a:lnTo>
                      <a:lnTo>
                        <a:pt x="2522" y="384"/>
                      </a:lnTo>
                      <a:lnTo>
                        <a:pt x="2522" y="382"/>
                      </a:lnTo>
                      <a:lnTo>
                        <a:pt x="2523" y="380"/>
                      </a:lnTo>
                      <a:lnTo>
                        <a:pt x="2523" y="381"/>
                      </a:lnTo>
                      <a:lnTo>
                        <a:pt x="2524" y="388"/>
                      </a:lnTo>
                      <a:lnTo>
                        <a:pt x="2524" y="399"/>
                      </a:lnTo>
                      <a:lnTo>
                        <a:pt x="2524" y="414"/>
                      </a:lnTo>
                      <a:lnTo>
                        <a:pt x="2525" y="430"/>
                      </a:lnTo>
                      <a:lnTo>
                        <a:pt x="2525" y="444"/>
                      </a:lnTo>
                      <a:lnTo>
                        <a:pt x="2526" y="451"/>
                      </a:lnTo>
                      <a:lnTo>
                        <a:pt x="2526" y="449"/>
                      </a:lnTo>
                      <a:lnTo>
                        <a:pt x="2526" y="437"/>
                      </a:lnTo>
                      <a:lnTo>
                        <a:pt x="2527" y="415"/>
                      </a:lnTo>
                      <a:lnTo>
                        <a:pt x="2527" y="387"/>
                      </a:lnTo>
                      <a:lnTo>
                        <a:pt x="2528" y="355"/>
                      </a:lnTo>
                      <a:lnTo>
                        <a:pt x="2528" y="323"/>
                      </a:lnTo>
                      <a:lnTo>
                        <a:pt x="2528" y="294"/>
                      </a:lnTo>
                      <a:lnTo>
                        <a:pt x="2529" y="268"/>
                      </a:lnTo>
                      <a:lnTo>
                        <a:pt x="2529" y="246"/>
                      </a:lnTo>
                      <a:lnTo>
                        <a:pt x="2530" y="226"/>
                      </a:lnTo>
                      <a:lnTo>
                        <a:pt x="2530" y="211"/>
                      </a:lnTo>
                      <a:lnTo>
                        <a:pt x="2530" y="199"/>
                      </a:lnTo>
                      <a:lnTo>
                        <a:pt x="2531" y="194"/>
                      </a:lnTo>
                      <a:lnTo>
                        <a:pt x="2531" y="194"/>
                      </a:lnTo>
                      <a:lnTo>
                        <a:pt x="2532" y="202"/>
                      </a:lnTo>
                      <a:lnTo>
                        <a:pt x="2532" y="216"/>
                      </a:lnTo>
                      <a:lnTo>
                        <a:pt x="2532" y="235"/>
                      </a:lnTo>
                      <a:lnTo>
                        <a:pt x="2533" y="257"/>
                      </a:lnTo>
                      <a:lnTo>
                        <a:pt x="2533" y="282"/>
                      </a:lnTo>
                      <a:lnTo>
                        <a:pt x="2534" y="305"/>
                      </a:lnTo>
                      <a:lnTo>
                        <a:pt x="2534" y="326"/>
                      </a:lnTo>
                      <a:lnTo>
                        <a:pt x="2535" y="343"/>
                      </a:lnTo>
                      <a:lnTo>
                        <a:pt x="2535" y="355"/>
                      </a:lnTo>
                      <a:lnTo>
                        <a:pt x="2535" y="364"/>
                      </a:lnTo>
                      <a:lnTo>
                        <a:pt x="2536" y="367"/>
                      </a:lnTo>
                      <a:lnTo>
                        <a:pt x="2536" y="365"/>
                      </a:lnTo>
                      <a:lnTo>
                        <a:pt x="2537" y="356"/>
                      </a:lnTo>
                      <a:lnTo>
                        <a:pt x="2537" y="338"/>
                      </a:lnTo>
                      <a:lnTo>
                        <a:pt x="2537" y="314"/>
                      </a:lnTo>
                      <a:lnTo>
                        <a:pt x="2538" y="284"/>
                      </a:lnTo>
                      <a:lnTo>
                        <a:pt x="2538" y="251"/>
                      </a:lnTo>
                      <a:lnTo>
                        <a:pt x="2539" y="220"/>
                      </a:lnTo>
                      <a:lnTo>
                        <a:pt x="2539" y="195"/>
                      </a:lnTo>
                      <a:lnTo>
                        <a:pt x="2539" y="183"/>
                      </a:lnTo>
                      <a:lnTo>
                        <a:pt x="2540" y="184"/>
                      </a:lnTo>
                      <a:lnTo>
                        <a:pt x="2540" y="201"/>
                      </a:lnTo>
                      <a:lnTo>
                        <a:pt x="2541" y="231"/>
                      </a:lnTo>
                      <a:lnTo>
                        <a:pt x="2541" y="270"/>
                      </a:lnTo>
                      <a:lnTo>
                        <a:pt x="2541" y="313"/>
                      </a:lnTo>
                      <a:lnTo>
                        <a:pt x="2542" y="356"/>
                      </a:lnTo>
                      <a:lnTo>
                        <a:pt x="2542" y="395"/>
                      </a:lnTo>
                      <a:lnTo>
                        <a:pt x="2543" y="425"/>
                      </a:lnTo>
                      <a:lnTo>
                        <a:pt x="2543" y="447"/>
                      </a:lnTo>
                      <a:lnTo>
                        <a:pt x="2543" y="458"/>
                      </a:lnTo>
                      <a:lnTo>
                        <a:pt x="2544" y="461"/>
                      </a:lnTo>
                      <a:lnTo>
                        <a:pt x="2544" y="456"/>
                      </a:lnTo>
                      <a:lnTo>
                        <a:pt x="2545" y="446"/>
                      </a:lnTo>
                      <a:lnTo>
                        <a:pt x="2545" y="435"/>
                      </a:lnTo>
                      <a:lnTo>
                        <a:pt x="2546" y="423"/>
                      </a:lnTo>
                      <a:lnTo>
                        <a:pt x="2546" y="412"/>
                      </a:lnTo>
                      <a:lnTo>
                        <a:pt x="2546" y="402"/>
                      </a:lnTo>
                      <a:lnTo>
                        <a:pt x="2547" y="393"/>
                      </a:lnTo>
                      <a:lnTo>
                        <a:pt x="2547" y="387"/>
                      </a:lnTo>
                      <a:lnTo>
                        <a:pt x="2548" y="383"/>
                      </a:lnTo>
                      <a:lnTo>
                        <a:pt x="2548" y="382"/>
                      </a:lnTo>
                      <a:lnTo>
                        <a:pt x="2548" y="382"/>
                      </a:lnTo>
                      <a:lnTo>
                        <a:pt x="2549" y="383"/>
                      </a:lnTo>
                      <a:lnTo>
                        <a:pt x="2549" y="382"/>
                      </a:lnTo>
                      <a:lnTo>
                        <a:pt x="2550" y="379"/>
                      </a:lnTo>
                      <a:lnTo>
                        <a:pt x="2550" y="373"/>
                      </a:lnTo>
                      <a:lnTo>
                        <a:pt x="2550" y="365"/>
                      </a:lnTo>
                      <a:lnTo>
                        <a:pt x="2551" y="355"/>
                      </a:lnTo>
                      <a:lnTo>
                        <a:pt x="2551" y="345"/>
                      </a:lnTo>
                      <a:lnTo>
                        <a:pt x="2552" y="339"/>
                      </a:lnTo>
                      <a:lnTo>
                        <a:pt x="2552" y="339"/>
                      </a:lnTo>
                      <a:lnTo>
                        <a:pt x="2552" y="343"/>
                      </a:lnTo>
                      <a:lnTo>
                        <a:pt x="2553" y="352"/>
                      </a:lnTo>
                      <a:lnTo>
                        <a:pt x="2553" y="361"/>
                      </a:lnTo>
                      <a:lnTo>
                        <a:pt x="2554" y="368"/>
                      </a:lnTo>
                      <a:lnTo>
                        <a:pt x="2554" y="369"/>
                      </a:lnTo>
                      <a:lnTo>
                        <a:pt x="2554" y="367"/>
                      </a:lnTo>
                      <a:lnTo>
                        <a:pt x="2555" y="363"/>
                      </a:lnTo>
                      <a:lnTo>
                        <a:pt x="2555" y="362"/>
                      </a:lnTo>
                      <a:lnTo>
                        <a:pt x="2556" y="369"/>
                      </a:lnTo>
                      <a:lnTo>
                        <a:pt x="2556" y="385"/>
                      </a:lnTo>
                      <a:lnTo>
                        <a:pt x="2557" y="412"/>
                      </a:lnTo>
                      <a:lnTo>
                        <a:pt x="2557" y="445"/>
                      </a:lnTo>
                      <a:lnTo>
                        <a:pt x="2557" y="480"/>
                      </a:lnTo>
                      <a:lnTo>
                        <a:pt x="2558" y="510"/>
                      </a:lnTo>
                      <a:lnTo>
                        <a:pt x="2558" y="529"/>
                      </a:lnTo>
                      <a:lnTo>
                        <a:pt x="2559" y="533"/>
                      </a:lnTo>
                      <a:lnTo>
                        <a:pt x="2559" y="522"/>
                      </a:lnTo>
                      <a:lnTo>
                        <a:pt x="2559" y="496"/>
                      </a:lnTo>
                      <a:lnTo>
                        <a:pt x="2560" y="460"/>
                      </a:lnTo>
                      <a:lnTo>
                        <a:pt x="2560" y="419"/>
                      </a:lnTo>
                      <a:lnTo>
                        <a:pt x="2561" y="377"/>
                      </a:lnTo>
                      <a:lnTo>
                        <a:pt x="2561" y="341"/>
                      </a:lnTo>
                      <a:lnTo>
                        <a:pt x="2561" y="312"/>
                      </a:lnTo>
                      <a:lnTo>
                        <a:pt x="2562" y="291"/>
                      </a:lnTo>
                      <a:lnTo>
                        <a:pt x="2562" y="279"/>
                      </a:lnTo>
                      <a:lnTo>
                        <a:pt x="2563" y="274"/>
                      </a:lnTo>
                      <a:lnTo>
                        <a:pt x="2563" y="274"/>
                      </a:lnTo>
                      <a:lnTo>
                        <a:pt x="2563" y="278"/>
                      </a:lnTo>
                      <a:lnTo>
                        <a:pt x="2564" y="284"/>
                      </a:lnTo>
                      <a:lnTo>
                        <a:pt x="2564" y="289"/>
                      </a:lnTo>
                      <a:lnTo>
                        <a:pt x="2565" y="293"/>
                      </a:lnTo>
                      <a:lnTo>
                        <a:pt x="2565" y="296"/>
                      </a:lnTo>
                      <a:lnTo>
                        <a:pt x="2565" y="300"/>
                      </a:lnTo>
                      <a:lnTo>
                        <a:pt x="2566" y="306"/>
                      </a:lnTo>
                      <a:lnTo>
                        <a:pt x="2566" y="314"/>
                      </a:lnTo>
                      <a:lnTo>
                        <a:pt x="2567" y="323"/>
                      </a:lnTo>
                      <a:lnTo>
                        <a:pt x="2567" y="330"/>
                      </a:lnTo>
                      <a:lnTo>
                        <a:pt x="2568" y="332"/>
                      </a:lnTo>
                      <a:lnTo>
                        <a:pt x="2568" y="329"/>
                      </a:lnTo>
                      <a:lnTo>
                        <a:pt x="2568" y="322"/>
                      </a:lnTo>
                      <a:lnTo>
                        <a:pt x="2569" y="314"/>
                      </a:lnTo>
                      <a:lnTo>
                        <a:pt x="2569" y="308"/>
                      </a:lnTo>
                      <a:lnTo>
                        <a:pt x="2570" y="304"/>
                      </a:lnTo>
                      <a:lnTo>
                        <a:pt x="2570" y="305"/>
                      </a:lnTo>
                      <a:lnTo>
                        <a:pt x="2570" y="307"/>
                      </a:lnTo>
                      <a:lnTo>
                        <a:pt x="2571" y="309"/>
                      </a:lnTo>
                      <a:lnTo>
                        <a:pt x="2571" y="308"/>
                      </a:lnTo>
                      <a:lnTo>
                        <a:pt x="2572" y="302"/>
                      </a:lnTo>
                      <a:lnTo>
                        <a:pt x="2572" y="292"/>
                      </a:lnTo>
                      <a:lnTo>
                        <a:pt x="2572" y="280"/>
                      </a:lnTo>
                      <a:lnTo>
                        <a:pt x="2573" y="269"/>
                      </a:lnTo>
                      <a:lnTo>
                        <a:pt x="2573" y="264"/>
                      </a:lnTo>
                      <a:lnTo>
                        <a:pt x="2574" y="263"/>
                      </a:lnTo>
                      <a:lnTo>
                        <a:pt x="2574" y="266"/>
                      </a:lnTo>
                      <a:lnTo>
                        <a:pt x="2574" y="270"/>
                      </a:lnTo>
                      <a:lnTo>
                        <a:pt x="2575" y="272"/>
                      </a:lnTo>
                      <a:lnTo>
                        <a:pt x="2575" y="270"/>
                      </a:lnTo>
                      <a:lnTo>
                        <a:pt x="2576" y="264"/>
                      </a:lnTo>
                      <a:lnTo>
                        <a:pt x="2576" y="256"/>
                      </a:lnTo>
                      <a:lnTo>
                        <a:pt x="2577" y="250"/>
                      </a:lnTo>
                      <a:lnTo>
                        <a:pt x="2577" y="248"/>
                      </a:lnTo>
                      <a:lnTo>
                        <a:pt x="2577" y="251"/>
                      </a:lnTo>
                      <a:lnTo>
                        <a:pt x="2578" y="260"/>
                      </a:lnTo>
                      <a:lnTo>
                        <a:pt x="2578" y="269"/>
                      </a:lnTo>
                      <a:lnTo>
                        <a:pt x="2579" y="275"/>
                      </a:lnTo>
                      <a:lnTo>
                        <a:pt x="2579" y="274"/>
                      </a:lnTo>
                      <a:lnTo>
                        <a:pt x="2579" y="263"/>
                      </a:lnTo>
                      <a:lnTo>
                        <a:pt x="2580" y="243"/>
                      </a:lnTo>
                      <a:lnTo>
                        <a:pt x="2580" y="216"/>
                      </a:lnTo>
                      <a:lnTo>
                        <a:pt x="2581" y="187"/>
                      </a:lnTo>
                      <a:lnTo>
                        <a:pt x="2581" y="161"/>
                      </a:lnTo>
                      <a:lnTo>
                        <a:pt x="2581" y="141"/>
                      </a:lnTo>
                      <a:lnTo>
                        <a:pt x="2582" y="130"/>
                      </a:lnTo>
                      <a:lnTo>
                        <a:pt x="2582" y="127"/>
                      </a:lnTo>
                      <a:lnTo>
                        <a:pt x="2583" y="132"/>
                      </a:lnTo>
                      <a:lnTo>
                        <a:pt x="2583" y="141"/>
                      </a:lnTo>
                      <a:lnTo>
                        <a:pt x="2583" y="153"/>
                      </a:lnTo>
                      <a:lnTo>
                        <a:pt x="2584" y="166"/>
                      </a:lnTo>
                      <a:lnTo>
                        <a:pt x="2584" y="177"/>
                      </a:lnTo>
                      <a:lnTo>
                        <a:pt x="2585" y="185"/>
                      </a:lnTo>
                      <a:lnTo>
                        <a:pt x="2585" y="190"/>
                      </a:lnTo>
                      <a:lnTo>
                        <a:pt x="2585" y="195"/>
                      </a:lnTo>
                      <a:lnTo>
                        <a:pt x="2586" y="201"/>
                      </a:lnTo>
                      <a:lnTo>
                        <a:pt x="2586" y="211"/>
                      </a:lnTo>
                      <a:lnTo>
                        <a:pt x="2587" y="226"/>
                      </a:lnTo>
                      <a:lnTo>
                        <a:pt x="2587" y="244"/>
                      </a:lnTo>
                      <a:lnTo>
                        <a:pt x="2588" y="263"/>
                      </a:lnTo>
                      <a:lnTo>
                        <a:pt x="2588" y="278"/>
                      </a:lnTo>
                      <a:lnTo>
                        <a:pt x="2588" y="287"/>
                      </a:lnTo>
                      <a:lnTo>
                        <a:pt x="2589" y="288"/>
                      </a:lnTo>
                      <a:lnTo>
                        <a:pt x="2589" y="282"/>
                      </a:lnTo>
                      <a:lnTo>
                        <a:pt x="2590" y="271"/>
                      </a:lnTo>
                      <a:lnTo>
                        <a:pt x="2590" y="258"/>
                      </a:lnTo>
                      <a:lnTo>
                        <a:pt x="2590" y="248"/>
                      </a:lnTo>
                      <a:lnTo>
                        <a:pt x="2591" y="242"/>
                      </a:lnTo>
                      <a:lnTo>
                        <a:pt x="2591" y="243"/>
                      </a:lnTo>
                      <a:lnTo>
                        <a:pt x="2592" y="247"/>
                      </a:lnTo>
                      <a:lnTo>
                        <a:pt x="2592" y="253"/>
                      </a:lnTo>
                      <a:lnTo>
                        <a:pt x="2592" y="257"/>
                      </a:lnTo>
                      <a:lnTo>
                        <a:pt x="2593" y="256"/>
                      </a:lnTo>
                      <a:lnTo>
                        <a:pt x="2593" y="250"/>
                      </a:lnTo>
                      <a:lnTo>
                        <a:pt x="2594" y="241"/>
                      </a:lnTo>
                      <a:lnTo>
                        <a:pt x="2594" y="229"/>
                      </a:lnTo>
                      <a:lnTo>
                        <a:pt x="2594" y="216"/>
                      </a:lnTo>
                      <a:lnTo>
                        <a:pt x="2595" y="203"/>
                      </a:lnTo>
                      <a:lnTo>
                        <a:pt x="2595" y="190"/>
                      </a:lnTo>
                      <a:lnTo>
                        <a:pt x="2596" y="178"/>
                      </a:lnTo>
                      <a:lnTo>
                        <a:pt x="2596" y="167"/>
                      </a:lnTo>
                      <a:lnTo>
                        <a:pt x="2596" y="160"/>
                      </a:lnTo>
                      <a:lnTo>
                        <a:pt x="2597" y="158"/>
                      </a:lnTo>
                      <a:lnTo>
                        <a:pt x="2597" y="160"/>
                      </a:lnTo>
                      <a:lnTo>
                        <a:pt x="2598" y="164"/>
                      </a:lnTo>
                      <a:lnTo>
                        <a:pt x="2598" y="167"/>
                      </a:lnTo>
                      <a:lnTo>
                        <a:pt x="2599" y="164"/>
                      </a:lnTo>
                      <a:lnTo>
                        <a:pt x="2599" y="156"/>
                      </a:lnTo>
                      <a:lnTo>
                        <a:pt x="2599" y="143"/>
                      </a:lnTo>
                      <a:lnTo>
                        <a:pt x="2600" y="130"/>
                      </a:lnTo>
                      <a:lnTo>
                        <a:pt x="2600" y="121"/>
                      </a:lnTo>
                      <a:lnTo>
                        <a:pt x="2601" y="118"/>
                      </a:lnTo>
                      <a:lnTo>
                        <a:pt x="2601" y="125"/>
                      </a:lnTo>
                      <a:lnTo>
                        <a:pt x="2601" y="141"/>
                      </a:lnTo>
                      <a:lnTo>
                        <a:pt x="2602" y="164"/>
                      </a:lnTo>
                      <a:lnTo>
                        <a:pt x="2602" y="192"/>
                      </a:lnTo>
                      <a:lnTo>
                        <a:pt x="2603" y="224"/>
                      </a:lnTo>
                      <a:lnTo>
                        <a:pt x="2603" y="258"/>
                      </a:lnTo>
                      <a:lnTo>
                        <a:pt x="2603" y="292"/>
                      </a:lnTo>
                      <a:lnTo>
                        <a:pt x="2604" y="326"/>
                      </a:lnTo>
                      <a:lnTo>
                        <a:pt x="2604" y="357"/>
                      </a:lnTo>
                      <a:lnTo>
                        <a:pt x="2605" y="384"/>
                      </a:lnTo>
                      <a:lnTo>
                        <a:pt x="2605" y="401"/>
                      </a:lnTo>
                      <a:lnTo>
                        <a:pt x="2605" y="408"/>
                      </a:lnTo>
                      <a:lnTo>
                        <a:pt x="2606" y="403"/>
                      </a:lnTo>
                      <a:lnTo>
                        <a:pt x="2606" y="388"/>
                      </a:lnTo>
                      <a:lnTo>
                        <a:pt x="2607" y="367"/>
                      </a:lnTo>
                      <a:lnTo>
                        <a:pt x="2607" y="343"/>
                      </a:lnTo>
                      <a:lnTo>
                        <a:pt x="2607" y="323"/>
                      </a:lnTo>
                      <a:lnTo>
                        <a:pt x="2608" y="308"/>
                      </a:lnTo>
                      <a:lnTo>
                        <a:pt x="2608" y="300"/>
                      </a:lnTo>
                      <a:lnTo>
                        <a:pt x="2609" y="299"/>
                      </a:lnTo>
                      <a:lnTo>
                        <a:pt x="2609" y="303"/>
                      </a:lnTo>
                      <a:lnTo>
                        <a:pt x="2610" y="311"/>
                      </a:lnTo>
                      <a:lnTo>
                        <a:pt x="2610" y="321"/>
                      </a:lnTo>
                      <a:lnTo>
                        <a:pt x="2610" y="330"/>
                      </a:lnTo>
                      <a:lnTo>
                        <a:pt x="2611" y="338"/>
                      </a:lnTo>
                      <a:lnTo>
                        <a:pt x="2611" y="343"/>
                      </a:lnTo>
                      <a:lnTo>
                        <a:pt x="2612" y="346"/>
                      </a:lnTo>
                      <a:lnTo>
                        <a:pt x="2612" y="346"/>
                      </a:lnTo>
                      <a:lnTo>
                        <a:pt x="2612" y="345"/>
                      </a:lnTo>
                      <a:lnTo>
                        <a:pt x="2613" y="344"/>
                      </a:lnTo>
                      <a:lnTo>
                        <a:pt x="2613" y="340"/>
                      </a:lnTo>
                      <a:lnTo>
                        <a:pt x="2614" y="335"/>
                      </a:lnTo>
                      <a:lnTo>
                        <a:pt x="2614" y="325"/>
                      </a:lnTo>
                      <a:lnTo>
                        <a:pt x="2614" y="310"/>
                      </a:lnTo>
                      <a:lnTo>
                        <a:pt x="2615" y="291"/>
                      </a:lnTo>
                      <a:lnTo>
                        <a:pt x="2615" y="270"/>
                      </a:lnTo>
                      <a:lnTo>
                        <a:pt x="2616" y="252"/>
                      </a:lnTo>
                      <a:lnTo>
                        <a:pt x="2616" y="240"/>
                      </a:lnTo>
                      <a:lnTo>
                        <a:pt x="2616" y="235"/>
                      </a:lnTo>
                      <a:lnTo>
                        <a:pt x="2617" y="238"/>
                      </a:lnTo>
                      <a:lnTo>
                        <a:pt x="2617" y="245"/>
                      </a:lnTo>
                      <a:lnTo>
                        <a:pt x="2618" y="253"/>
                      </a:lnTo>
                      <a:lnTo>
                        <a:pt x="2618" y="258"/>
                      </a:lnTo>
                      <a:lnTo>
                        <a:pt x="2618" y="259"/>
                      </a:lnTo>
                      <a:lnTo>
                        <a:pt x="2619" y="256"/>
                      </a:lnTo>
                      <a:lnTo>
                        <a:pt x="2619" y="254"/>
                      </a:lnTo>
                      <a:lnTo>
                        <a:pt x="2620" y="257"/>
                      </a:lnTo>
                      <a:lnTo>
                        <a:pt x="2620" y="268"/>
                      </a:lnTo>
                      <a:lnTo>
                        <a:pt x="2621" y="290"/>
                      </a:lnTo>
                      <a:lnTo>
                        <a:pt x="2621" y="320"/>
                      </a:lnTo>
                      <a:lnTo>
                        <a:pt x="2621" y="355"/>
                      </a:lnTo>
                      <a:lnTo>
                        <a:pt x="2622" y="392"/>
                      </a:lnTo>
                      <a:lnTo>
                        <a:pt x="2622" y="425"/>
                      </a:lnTo>
                      <a:lnTo>
                        <a:pt x="2623" y="454"/>
                      </a:lnTo>
                      <a:lnTo>
                        <a:pt x="2623" y="477"/>
                      </a:lnTo>
                      <a:lnTo>
                        <a:pt x="2623" y="494"/>
                      </a:lnTo>
                      <a:lnTo>
                        <a:pt x="2624" y="504"/>
                      </a:lnTo>
                      <a:lnTo>
                        <a:pt x="2624" y="507"/>
                      </a:lnTo>
                      <a:lnTo>
                        <a:pt x="2625" y="502"/>
                      </a:lnTo>
                      <a:lnTo>
                        <a:pt x="2625" y="489"/>
                      </a:lnTo>
                      <a:lnTo>
                        <a:pt x="2625" y="470"/>
                      </a:lnTo>
                      <a:lnTo>
                        <a:pt x="2626" y="447"/>
                      </a:lnTo>
                      <a:lnTo>
                        <a:pt x="2626" y="422"/>
                      </a:lnTo>
                      <a:lnTo>
                        <a:pt x="2627" y="398"/>
                      </a:lnTo>
                      <a:lnTo>
                        <a:pt x="2627" y="376"/>
                      </a:lnTo>
                      <a:lnTo>
                        <a:pt x="2627" y="357"/>
                      </a:lnTo>
                      <a:lnTo>
                        <a:pt x="2628" y="341"/>
                      </a:lnTo>
                      <a:lnTo>
                        <a:pt x="2628" y="326"/>
                      </a:lnTo>
                      <a:lnTo>
                        <a:pt x="2629" y="314"/>
                      </a:lnTo>
                      <a:lnTo>
                        <a:pt x="2629" y="305"/>
                      </a:lnTo>
                      <a:lnTo>
                        <a:pt x="2629" y="299"/>
                      </a:lnTo>
                      <a:lnTo>
                        <a:pt x="2630" y="297"/>
                      </a:lnTo>
                      <a:lnTo>
                        <a:pt x="2630" y="299"/>
                      </a:lnTo>
                      <a:lnTo>
                        <a:pt x="2631" y="308"/>
                      </a:lnTo>
                      <a:lnTo>
                        <a:pt x="2631" y="321"/>
                      </a:lnTo>
                      <a:lnTo>
                        <a:pt x="2632" y="340"/>
                      </a:lnTo>
                      <a:lnTo>
                        <a:pt x="2632" y="361"/>
                      </a:lnTo>
                      <a:lnTo>
                        <a:pt x="2632" y="383"/>
                      </a:lnTo>
                      <a:lnTo>
                        <a:pt x="2633" y="403"/>
                      </a:lnTo>
                      <a:lnTo>
                        <a:pt x="2633" y="419"/>
                      </a:lnTo>
                      <a:lnTo>
                        <a:pt x="2634" y="430"/>
                      </a:lnTo>
                      <a:lnTo>
                        <a:pt x="2634" y="434"/>
                      </a:lnTo>
                      <a:lnTo>
                        <a:pt x="2634" y="432"/>
                      </a:lnTo>
                      <a:lnTo>
                        <a:pt x="2635" y="422"/>
                      </a:lnTo>
                      <a:lnTo>
                        <a:pt x="2635" y="407"/>
                      </a:lnTo>
                      <a:lnTo>
                        <a:pt x="2636" y="387"/>
                      </a:lnTo>
                      <a:lnTo>
                        <a:pt x="2636" y="368"/>
                      </a:lnTo>
                      <a:lnTo>
                        <a:pt x="2636" y="354"/>
                      </a:lnTo>
                      <a:lnTo>
                        <a:pt x="2637" y="351"/>
                      </a:lnTo>
                      <a:lnTo>
                        <a:pt x="2637" y="361"/>
                      </a:lnTo>
                      <a:lnTo>
                        <a:pt x="2638" y="383"/>
                      </a:lnTo>
                      <a:lnTo>
                        <a:pt x="2638" y="413"/>
                      </a:lnTo>
                      <a:lnTo>
                        <a:pt x="2638" y="445"/>
                      </a:lnTo>
                      <a:lnTo>
                        <a:pt x="2639" y="473"/>
                      </a:lnTo>
                      <a:lnTo>
                        <a:pt x="2639" y="493"/>
                      </a:lnTo>
                      <a:lnTo>
                        <a:pt x="2640" y="504"/>
                      </a:lnTo>
                      <a:lnTo>
                        <a:pt x="2640" y="510"/>
                      </a:lnTo>
                      <a:lnTo>
                        <a:pt x="2641" y="514"/>
                      </a:lnTo>
                      <a:lnTo>
                        <a:pt x="2641" y="520"/>
                      </a:lnTo>
                      <a:lnTo>
                        <a:pt x="2641" y="529"/>
                      </a:lnTo>
                      <a:lnTo>
                        <a:pt x="2642" y="542"/>
                      </a:lnTo>
                      <a:lnTo>
                        <a:pt x="2642" y="555"/>
                      </a:lnTo>
                      <a:lnTo>
                        <a:pt x="2643" y="565"/>
                      </a:lnTo>
                      <a:lnTo>
                        <a:pt x="2643" y="567"/>
                      </a:lnTo>
                      <a:lnTo>
                        <a:pt x="2643" y="558"/>
                      </a:lnTo>
                      <a:lnTo>
                        <a:pt x="2644" y="536"/>
                      </a:lnTo>
                      <a:lnTo>
                        <a:pt x="2644" y="501"/>
                      </a:lnTo>
                      <a:lnTo>
                        <a:pt x="2645" y="454"/>
                      </a:lnTo>
                      <a:lnTo>
                        <a:pt x="2645" y="400"/>
                      </a:lnTo>
                      <a:lnTo>
                        <a:pt x="2645" y="346"/>
                      </a:lnTo>
                      <a:lnTo>
                        <a:pt x="2646" y="298"/>
                      </a:lnTo>
                      <a:lnTo>
                        <a:pt x="2646" y="263"/>
                      </a:lnTo>
                      <a:lnTo>
                        <a:pt x="2647" y="245"/>
                      </a:lnTo>
                      <a:lnTo>
                        <a:pt x="2647" y="244"/>
                      </a:lnTo>
                      <a:lnTo>
                        <a:pt x="2647" y="257"/>
                      </a:lnTo>
                      <a:lnTo>
                        <a:pt x="2648" y="278"/>
                      </a:lnTo>
                      <a:lnTo>
                        <a:pt x="2648" y="298"/>
                      </a:lnTo>
                      <a:lnTo>
                        <a:pt x="2649" y="312"/>
                      </a:lnTo>
                      <a:lnTo>
                        <a:pt x="2649" y="313"/>
                      </a:lnTo>
                      <a:lnTo>
                        <a:pt x="2649" y="301"/>
                      </a:lnTo>
                      <a:lnTo>
                        <a:pt x="2650" y="281"/>
                      </a:lnTo>
                      <a:lnTo>
                        <a:pt x="2650" y="259"/>
                      </a:lnTo>
                      <a:lnTo>
                        <a:pt x="2651" y="240"/>
                      </a:lnTo>
                      <a:lnTo>
                        <a:pt x="2651" y="232"/>
                      </a:lnTo>
                      <a:lnTo>
                        <a:pt x="2652" y="236"/>
                      </a:lnTo>
                      <a:lnTo>
                        <a:pt x="2652" y="251"/>
                      </a:lnTo>
                      <a:lnTo>
                        <a:pt x="2652" y="276"/>
                      </a:lnTo>
                      <a:lnTo>
                        <a:pt x="2653" y="306"/>
                      </a:lnTo>
                      <a:lnTo>
                        <a:pt x="2653" y="337"/>
                      </a:lnTo>
                      <a:lnTo>
                        <a:pt x="2654" y="365"/>
                      </a:lnTo>
                      <a:lnTo>
                        <a:pt x="2654" y="388"/>
                      </a:lnTo>
                      <a:lnTo>
                        <a:pt x="2654" y="405"/>
                      </a:lnTo>
                      <a:lnTo>
                        <a:pt x="2655" y="418"/>
                      </a:lnTo>
                      <a:lnTo>
                        <a:pt x="2655" y="426"/>
                      </a:lnTo>
                      <a:lnTo>
                        <a:pt x="2656" y="431"/>
                      </a:lnTo>
                      <a:lnTo>
                        <a:pt x="2656" y="433"/>
                      </a:lnTo>
                      <a:lnTo>
                        <a:pt x="2656" y="430"/>
                      </a:lnTo>
                      <a:lnTo>
                        <a:pt x="2657" y="424"/>
                      </a:lnTo>
                      <a:lnTo>
                        <a:pt x="2657" y="414"/>
                      </a:lnTo>
                      <a:lnTo>
                        <a:pt x="2658" y="400"/>
                      </a:lnTo>
                      <a:lnTo>
                        <a:pt x="2658" y="385"/>
                      </a:lnTo>
                      <a:lnTo>
                        <a:pt x="2658" y="373"/>
                      </a:lnTo>
                      <a:lnTo>
                        <a:pt x="2659" y="366"/>
                      </a:lnTo>
                      <a:lnTo>
                        <a:pt x="2659" y="367"/>
                      </a:lnTo>
                      <a:lnTo>
                        <a:pt x="2660" y="377"/>
                      </a:lnTo>
                      <a:lnTo>
                        <a:pt x="2660" y="396"/>
                      </a:lnTo>
                      <a:lnTo>
                        <a:pt x="2660" y="422"/>
                      </a:lnTo>
                      <a:lnTo>
                        <a:pt x="2661" y="451"/>
                      </a:lnTo>
                      <a:lnTo>
                        <a:pt x="2661" y="479"/>
                      </a:lnTo>
                      <a:lnTo>
                        <a:pt x="2662" y="500"/>
                      </a:lnTo>
                      <a:lnTo>
                        <a:pt x="2662" y="509"/>
                      </a:lnTo>
                      <a:lnTo>
                        <a:pt x="2663" y="504"/>
                      </a:lnTo>
                      <a:lnTo>
                        <a:pt x="2663" y="486"/>
                      </a:lnTo>
                      <a:lnTo>
                        <a:pt x="2663" y="456"/>
                      </a:lnTo>
                      <a:lnTo>
                        <a:pt x="2664" y="420"/>
                      </a:lnTo>
                      <a:lnTo>
                        <a:pt x="2664" y="383"/>
                      </a:lnTo>
                      <a:lnTo>
                        <a:pt x="2665" y="348"/>
                      </a:lnTo>
                      <a:lnTo>
                        <a:pt x="2665" y="317"/>
                      </a:lnTo>
                      <a:lnTo>
                        <a:pt x="2665" y="292"/>
                      </a:lnTo>
                      <a:lnTo>
                        <a:pt x="2666" y="271"/>
                      </a:lnTo>
                      <a:lnTo>
                        <a:pt x="2666" y="252"/>
                      </a:lnTo>
                      <a:lnTo>
                        <a:pt x="2667" y="234"/>
                      </a:lnTo>
                      <a:lnTo>
                        <a:pt x="2667" y="218"/>
                      </a:lnTo>
                      <a:lnTo>
                        <a:pt x="2667" y="205"/>
                      </a:lnTo>
                      <a:lnTo>
                        <a:pt x="2668" y="200"/>
                      </a:lnTo>
                      <a:lnTo>
                        <a:pt x="2668" y="204"/>
                      </a:lnTo>
                      <a:lnTo>
                        <a:pt x="2669" y="219"/>
                      </a:lnTo>
                      <a:lnTo>
                        <a:pt x="2669" y="244"/>
                      </a:lnTo>
                      <a:lnTo>
                        <a:pt x="2669" y="275"/>
                      </a:lnTo>
                      <a:lnTo>
                        <a:pt x="2670" y="305"/>
                      </a:lnTo>
                      <a:lnTo>
                        <a:pt x="2670" y="329"/>
                      </a:lnTo>
                      <a:lnTo>
                        <a:pt x="2671" y="343"/>
                      </a:lnTo>
                      <a:lnTo>
                        <a:pt x="2671" y="349"/>
                      </a:lnTo>
                      <a:lnTo>
                        <a:pt x="2671" y="350"/>
                      </a:lnTo>
                      <a:lnTo>
                        <a:pt x="2672" y="354"/>
                      </a:lnTo>
                      <a:lnTo>
                        <a:pt x="2672" y="364"/>
                      </a:lnTo>
                      <a:lnTo>
                        <a:pt x="2673" y="382"/>
                      </a:lnTo>
                      <a:lnTo>
                        <a:pt x="2673" y="406"/>
                      </a:lnTo>
                      <a:lnTo>
                        <a:pt x="2674" y="432"/>
                      </a:lnTo>
                      <a:lnTo>
                        <a:pt x="2674" y="457"/>
                      </a:lnTo>
                      <a:lnTo>
                        <a:pt x="2674" y="476"/>
                      </a:lnTo>
                      <a:lnTo>
                        <a:pt x="2675" y="486"/>
                      </a:lnTo>
                      <a:lnTo>
                        <a:pt x="2675" y="488"/>
                      </a:lnTo>
                      <a:lnTo>
                        <a:pt x="2676" y="483"/>
                      </a:lnTo>
                      <a:lnTo>
                        <a:pt x="2676" y="476"/>
                      </a:lnTo>
                      <a:lnTo>
                        <a:pt x="2676" y="467"/>
                      </a:lnTo>
                      <a:lnTo>
                        <a:pt x="2677" y="457"/>
                      </a:lnTo>
                      <a:lnTo>
                        <a:pt x="2677" y="447"/>
                      </a:lnTo>
                      <a:lnTo>
                        <a:pt x="2678" y="433"/>
                      </a:lnTo>
                      <a:lnTo>
                        <a:pt x="2678" y="415"/>
                      </a:lnTo>
                      <a:lnTo>
                        <a:pt x="2678" y="393"/>
                      </a:lnTo>
                      <a:lnTo>
                        <a:pt x="2679" y="369"/>
                      </a:lnTo>
                      <a:lnTo>
                        <a:pt x="2679" y="348"/>
                      </a:lnTo>
                      <a:lnTo>
                        <a:pt x="2680" y="334"/>
                      </a:lnTo>
                      <a:lnTo>
                        <a:pt x="2680" y="329"/>
                      </a:lnTo>
                      <a:lnTo>
                        <a:pt x="2680" y="337"/>
                      </a:lnTo>
                      <a:lnTo>
                        <a:pt x="2681" y="354"/>
                      </a:lnTo>
                      <a:lnTo>
                        <a:pt x="2681" y="378"/>
                      </a:lnTo>
                      <a:lnTo>
                        <a:pt x="2682" y="401"/>
                      </a:lnTo>
                      <a:lnTo>
                        <a:pt x="2682" y="421"/>
                      </a:lnTo>
                      <a:lnTo>
                        <a:pt x="2682" y="433"/>
                      </a:lnTo>
                      <a:lnTo>
                        <a:pt x="2683" y="437"/>
                      </a:lnTo>
                      <a:lnTo>
                        <a:pt x="2683" y="435"/>
                      </a:lnTo>
                      <a:lnTo>
                        <a:pt x="2684" y="430"/>
                      </a:lnTo>
                      <a:lnTo>
                        <a:pt x="2684" y="424"/>
                      </a:lnTo>
                      <a:lnTo>
                        <a:pt x="2685" y="421"/>
                      </a:lnTo>
                      <a:lnTo>
                        <a:pt x="2685" y="420"/>
                      </a:lnTo>
                      <a:lnTo>
                        <a:pt x="2685" y="419"/>
                      </a:lnTo>
                      <a:lnTo>
                        <a:pt x="2686" y="415"/>
                      </a:lnTo>
                      <a:lnTo>
                        <a:pt x="2686" y="405"/>
                      </a:lnTo>
                      <a:lnTo>
                        <a:pt x="2687" y="387"/>
                      </a:lnTo>
                      <a:lnTo>
                        <a:pt x="2687" y="364"/>
                      </a:lnTo>
                      <a:lnTo>
                        <a:pt x="2687" y="337"/>
                      </a:lnTo>
                      <a:lnTo>
                        <a:pt x="2688" y="313"/>
                      </a:lnTo>
                      <a:lnTo>
                        <a:pt x="2688" y="294"/>
                      </a:lnTo>
                      <a:lnTo>
                        <a:pt x="2689" y="284"/>
                      </a:lnTo>
                      <a:lnTo>
                        <a:pt x="2689" y="284"/>
                      </a:lnTo>
                      <a:lnTo>
                        <a:pt x="2689" y="294"/>
                      </a:lnTo>
                      <a:lnTo>
                        <a:pt x="2690" y="311"/>
                      </a:lnTo>
                      <a:lnTo>
                        <a:pt x="2690" y="331"/>
                      </a:lnTo>
                      <a:lnTo>
                        <a:pt x="2691" y="351"/>
                      </a:lnTo>
                      <a:lnTo>
                        <a:pt x="2691" y="369"/>
                      </a:lnTo>
                      <a:lnTo>
                        <a:pt x="2691" y="382"/>
                      </a:lnTo>
                      <a:lnTo>
                        <a:pt x="2692" y="390"/>
                      </a:lnTo>
                      <a:lnTo>
                        <a:pt x="2692" y="398"/>
                      </a:lnTo>
                      <a:lnTo>
                        <a:pt x="2693" y="407"/>
                      </a:lnTo>
                      <a:lnTo>
                        <a:pt x="2693" y="420"/>
                      </a:lnTo>
                      <a:lnTo>
                        <a:pt x="2693" y="439"/>
                      </a:lnTo>
                      <a:lnTo>
                        <a:pt x="2694" y="461"/>
                      </a:lnTo>
                      <a:lnTo>
                        <a:pt x="2694" y="484"/>
                      </a:lnTo>
                      <a:lnTo>
                        <a:pt x="2695" y="502"/>
                      </a:lnTo>
                      <a:lnTo>
                        <a:pt x="2695" y="512"/>
                      </a:lnTo>
                      <a:lnTo>
                        <a:pt x="2696" y="510"/>
                      </a:lnTo>
                      <a:lnTo>
                        <a:pt x="2696" y="495"/>
                      </a:lnTo>
                      <a:lnTo>
                        <a:pt x="2696" y="468"/>
                      </a:lnTo>
                      <a:lnTo>
                        <a:pt x="2697" y="433"/>
                      </a:lnTo>
                      <a:lnTo>
                        <a:pt x="2697" y="395"/>
                      </a:lnTo>
                      <a:lnTo>
                        <a:pt x="2698" y="359"/>
                      </a:lnTo>
                      <a:lnTo>
                        <a:pt x="2698" y="330"/>
                      </a:lnTo>
                      <a:lnTo>
                        <a:pt x="2698" y="312"/>
                      </a:lnTo>
                      <a:lnTo>
                        <a:pt x="2699" y="306"/>
                      </a:lnTo>
                      <a:lnTo>
                        <a:pt x="2699" y="309"/>
                      </a:lnTo>
                      <a:lnTo>
                        <a:pt x="2700" y="320"/>
                      </a:lnTo>
                      <a:lnTo>
                        <a:pt x="2700" y="332"/>
                      </a:lnTo>
                      <a:lnTo>
                        <a:pt x="2700" y="342"/>
                      </a:lnTo>
                      <a:lnTo>
                        <a:pt x="2701" y="346"/>
                      </a:lnTo>
                      <a:lnTo>
                        <a:pt x="2701" y="342"/>
                      </a:lnTo>
                      <a:lnTo>
                        <a:pt x="2702" y="329"/>
                      </a:lnTo>
                      <a:lnTo>
                        <a:pt x="2702" y="309"/>
                      </a:lnTo>
                      <a:lnTo>
                        <a:pt x="2702" y="286"/>
                      </a:lnTo>
                      <a:lnTo>
                        <a:pt x="2703" y="266"/>
                      </a:lnTo>
                      <a:lnTo>
                        <a:pt x="2703" y="254"/>
                      </a:lnTo>
                      <a:lnTo>
                        <a:pt x="2704" y="254"/>
                      </a:lnTo>
                      <a:lnTo>
                        <a:pt x="2704" y="268"/>
                      </a:lnTo>
                      <a:lnTo>
                        <a:pt x="2704" y="296"/>
                      </a:lnTo>
                      <a:lnTo>
                        <a:pt x="2705" y="331"/>
                      </a:lnTo>
                      <a:lnTo>
                        <a:pt x="2705" y="368"/>
                      </a:lnTo>
                      <a:lnTo>
                        <a:pt x="2706" y="398"/>
                      </a:lnTo>
                      <a:lnTo>
                        <a:pt x="2706" y="417"/>
                      </a:lnTo>
                      <a:lnTo>
                        <a:pt x="2707" y="423"/>
                      </a:lnTo>
                      <a:lnTo>
                        <a:pt x="2707" y="421"/>
                      </a:lnTo>
                      <a:lnTo>
                        <a:pt x="2707" y="415"/>
                      </a:lnTo>
                      <a:lnTo>
                        <a:pt x="2708" y="410"/>
                      </a:lnTo>
                      <a:lnTo>
                        <a:pt x="2708" y="409"/>
                      </a:lnTo>
                      <a:lnTo>
                        <a:pt x="2709" y="413"/>
                      </a:lnTo>
                      <a:lnTo>
                        <a:pt x="2709" y="421"/>
                      </a:lnTo>
                      <a:lnTo>
                        <a:pt x="2709" y="430"/>
                      </a:lnTo>
                      <a:lnTo>
                        <a:pt x="2710" y="436"/>
                      </a:lnTo>
                      <a:lnTo>
                        <a:pt x="2710" y="439"/>
                      </a:lnTo>
                      <a:lnTo>
                        <a:pt x="2711" y="437"/>
                      </a:lnTo>
                      <a:lnTo>
                        <a:pt x="2711" y="433"/>
                      </a:lnTo>
                      <a:lnTo>
                        <a:pt x="2711" y="428"/>
                      </a:lnTo>
                      <a:lnTo>
                        <a:pt x="2712" y="426"/>
                      </a:lnTo>
                      <a:lnTo>
                        <a:pt x="2712" y="425"/>
                      </a:lnTo>
                      <a:lnTo>
                        <a:pt x="2713" y="427"/>
                      </a:lnTo>
                      <a:lnTo>
                        <a:pt x="2713" y="428"/>
                      </a:lnTo>
                      <a:lnTo>
                        <a:pt x="2713" y="428"/>
                      </a:lnTo>
                      <a:lnTo>
                        <a:pt x="2714" y="427"/>
                      </a:lnTo>
                      <a:lnTo>
                        <a:pt x="2714" y="424"/>
                      </a:lnTo>
                      <a:lnTo>
                        <a:pt x="2715" y="421"/>
                      </a:lnTo>
                      <a:lnTo>
                        <a:pt x="2715" y="416"/>
                      </a:lnTo>
                      <a:lnTo>
                        <a:pt x="2716" y="409"/>
                      </a:lnTo>
                      <a:lnTo>
                        <a:pt x="2716" y="399"/>
                      </a:lnTo>
                      <a:lnTo>
                        <a:pt x="2716" y="386"/>
                      </a:lnTo>
                      <a:lnTo>
                        <a:pt x="2717" y="369"/>
                      </a:lnTo>
                      <a:lnTo>
                        <a:pt x="2717" y="348"/>
                      </a:lnTo>
                      <a:lnTo>
                        <a:pt x="2718" y="325"/>
                      </a:lnTo>
                      <a:lnTo>
                        <a:pt x="2718" y="301"/>
                      </a:lnTo>
                      <a:lnTo>
                        <a:pt x="2718" y="278"/>
                      </a:lnTo>
                      <a:lnTo>
                        <a:pt x="2719" y="259"/>
                      </a:lnTo>
                      <a:lnTo>
                        <a:pt x="2719" y="245"/>
                      </a:lnTo>
                      <a:lnTo>
                        <a:pt x="2720" y="237"/>
                      </a:lnTo>
                      <a:lnTo>
                        <a:pt x="2720" y="238"/>
                      </a:lnTo>
                      <a:lnTo>
                        <a:pt x="2720" y="245"/>
                      </a:lnTo>
                      <a:lnTo>
                        <a:pt x="2721" y="259"/>
                      </a:lnTo>
                      <a:lnTo>
                        <a:pt x="2721" y="279"/>
                      </a:lnTo>
                      <a:lnTo>
                        <a:pt x="2722" y="304"/>
                      </a:lnTo>
                      <a:lnTo>
                        <a:pt x="2722" y="330"/>
                      </a:lnTo>
                      <a:lnTo>
                        <a:pt x="2722" y="356"/>
                      </a:lnTo>
                      <a:lnTo>
                        <a:pt x="2723" y="379"/>
                      </a:lnTo>
                      <a:lnTo>
                        <a:pt x="2723" y="398"/>
                      </a:lnTo>
                      <a:lnTo>
                        <a:pt x="2724" y="411"/>
                      </a:lnTo>
                      <a:lnTo>
                        <a:pt x="2724" y="419"/>
                      </a:lnTo>
                      <a:lnTo>
                        <a:pt x="2724" y="424"/>
                      </a:lnTo>
                      <a:lnTo>
                        <a:pt x="2725" y="425"/>
                      </a:lnTo>
                      <a:lnTo>
                        <a:pt x="2725" y="425"/>
                      </a:lnTo>
                      <a:lnTo>
                        <a:pt x="2726" y="423"/>
                      </a:lnTo>
                      <a:lnTo>
                        <a:pt x="2726" y="421"/>
                      </a:lnTo>
                      <a:lnTo>
                        <a:pt x="2727" y="421"/>
                      </a:lnTo>
                      <a:lnTo>
                        <a:pt x="2727" y="424"/>
                      </a:lnTo>
                      <a:lnTo>
                        <a:pt x="2727" y="434"/>
                      </a:lnTo>
                      <a:lnTo>
                        <a:pt x="2728" y="453"/>
                      </a:lnTo>
                      <a:lnTo>
                        <a:pt x="2728" y="479"/>
                      </a:lnTo>
                      <a:lnTo>
                        <a:pt x="2729" y="510"/>
                      </a:lnTo>
                      <a:lnTo>
                        <a:pt x="2729" y="541"/>
                      </a:lnTo>
                      <a:lnTo>
                        <a:pt x="2729" y="566"/>
                      </a:lnTo>
                      <a:lnTo>
                        <a:pt x="2730" y="580"/>
                      </a:lnTo>
                      <a:lnTo>
                        <a:pt x="2730" y="582"/>
                      </a:lnTo>
                      <a:lnTo>
                        <a:pt x="2731" y="573"/>
                      </a:lnTo>
                      <a:lnTo>
                        <a:pt x="2731" y="556"/>
                      </a:lnTo>
                      <a:lnTo>
                        <a:pt x="2731" y="535"/>
                      </a:lnTo>
                      <a:lnTo>
                        <a:pt x="2732" y="514"/>
                      </a:lnTo>
                      <a:lnTo>
                        <a:pt x="2732" y="495"/>
                      </a:lnTo>
                      <a:lnTo>
                        <a:pt x="2733" y="480"/>
                      </a:lnTo>
                      <a:lnTo>
                        <a:pt x="2733" y="467"/>
                      </a:lnTo>
                      <a:lnTo>
                        <a:pt x="2733" y="455"/>
                      </a:lnTo>
                      <a:lnTo>
                        <a:pt x="2734" y="444"/>
                      </a:lnTo>
                      <a:lnTo>
                        <a:pt x="2734" y="431"/>
                      </a:lnTo>
                      <a:lnTo>
                        <a:pt x="2735" y="419"/>
                      </a:lnTo>
                      <a:lnTo>
                        <a:pt x="2735" y="407"/>
                      </a:lnTo>
                      <a:lnTo>
                        <a:pt x="2735" y="400"/>
                      </a:lnTo>
                      <a:lnTo>
                        <a:pt x="2736" y="397"/>
                      </a:lnTo>
                      <a:lnTo>
                        <a:pt x="2736" y="398"/>
                      </a:lnTo>
                      <a:lnTo>
                        <a:pt x="2737" y="402"/>
                      </a:lnTo>
                      <a:lnTo>
                        <a:pt x="2737" y="406"/>
                      </a:lnTo>
                      <a:lnTo>
                        <a:pt x="2738" y="407"/>
                      </a:lnTo>
                      <a:lnTo>
                        <a:pt x="2738" y="406"/>
                      </a:lnTo>
                      <a:lnTo>
                        <a:pt x="2738" y="403"/>
                      </a:lnTo>
                      <a:lnTo>
                        <a:pt x="2739" y="400"/>
                      </a:lnTo>
                      <a:lnTo>
                        <a:pt x="2739" y="398"/>
                      </a:lnTo>
                      <a:lnTo>
                        <a:pt x="2740" y="395"/>
                      </a:lnTo>
                      <a:lnTo>
                        <a:pt x="2740" y="391"/>
                      </a:lnTo>
                      <a:lnTo>
                        <a:pt x="2740" y="385"/>
                      </a:lnTo>
                      <a:lnTo>
                        <a:pt x="2741" y="374"/>
                      </a:lnTo>
                      <a:lnTo>
                        <a:pt x="2741" y="359"/>
                      </a:lnTo>
                      <a:lnTo>
                        <a:pt x="2742" y="343"/>
                      </a:lnTo>
                      <a:lnTo>
                        <a:pt x="2742" y="326"/>
                      </a:lnTo>
                      <a:lnTo>
                        <a:pt x="2742" y="314"/>
                      </a:lnTo>
                      <a:lnTo>
                        <a:pt x="2743" y="309"/>
                      </a:lnTo>
                      <a:lnTo>
                        <a:pt x="2743" y="314"/>
                      </a:lnTo>
                      <a:lnTo>
                        <a:pt x="2744" y="331"/>
                      </a:lnTo>
                      <a:lnTo>
                        <a:pt x="2744" y="361"/>
                      </a:lnTo>
                      <a:lnTo>
                        <a:pt x="2744" y="401"/>
                      </a:lnTo>
                      <a:lnTo>
                        <a:pt x="2745" y="446"/>
                      </a:lnTo>
                      <a:lnTo>
                        <a:pt x="2745" y="489"/>
                      </a:lnTo>
                      <a:lnTo>
                        <a:pt x="2746" y="522"/>
                      </a:lnTo>
                      <a:lnTo>
                        <a:pt x="2746" y="539"/>
                      </a:lnTo>
                      <a:lnTo>
                        <a:pt x="2746" y="540"/>
                      </a:lnTo>
                      <a:lnTo>
                        <a:pt x="2747" y="527"/>
                      </a:lnTo>
                      <a:lnTo>
                        <a:pt x="2747" y="505"/>
                      </a:lnTo>
                      <a:lnTo>
                        <a:pt x="2748" y="478"/>
                      </a:lnTo>
                      <a:lnTo>
                        <a:pt x="2748" y="450"/>
                      </a:lnTo>
                      <a:lnTo>
                        <a:pt x="2749" y="423"/>
                      </a:lnTo>
                      <a:lnTo>
                        <a:pt x="2749" y="396"/>
                      </a:lnTo>
                      <a:lnTo>
                        <a:pt x="2749" y="369"/>
                      </a:lnTo>
                      <a:lnTo>
                        <a:pt x="2750" y="343"/>
                      </a:lnTo>
                      <a:lnTo>
                        <a:pt x="2750" y="319"/>
                      </a:lnTo>
                      <a:lnTo>
                        <a:pt x="2751" y="300"/>
                      </a:lnTo>
                      <a:lnTo>
                        <a:pt x="2751" y="288"/>
                      </a:lnTo>
                      <a:lnTo>
                        <a:pt x="2751" y="286"/>
                      </a:lnTo>
                      <a:lnTo>
                        <a:pt x="2752" y="295"/>
                      </a:lnTo>
                      <a:lnTo>
                        <a:pt x="2752" y="315"/>
                      </a:lnTo>
                      <a:lnTo>
                        <a:pt x="2753" y="345"/>
                      </a:lnTo>
                      <a:lnTo>
                        <a:pt x="2753" y="380"/>
                      </a:lnTo>
                      <a:lnTo>
                        <a:pt x="2753" y="416"/>
                      </a:lnTo>
                      <a:lnTo>
                        <a:pt x="2754" y="449"/>
                      </a:lnTo>
                      <a:lnTo>
                        <a:pt x="2754" y="473"/>
                      </a:lnTo>
                      <a:lnTo>
                        <a:pt x="2755" y="486"/>
                      </a:lnTo>
                      <a:lnTo>
                        <a:pt x="2755" y="490"/>
                      </a:lnTo>
                      <a:lnTo>
                        <a:pt x="2755" y="486"/>
                      </a:lnTo>
                      <a:lnTo>
                        <a:pt x="2756" y="478"/>
                      </a:lnTo>
                      <a:lnTo>
                        <a:pt x="2756" y="470"/>
                      </a:lnTo>
                      <a:lnTo>
                        <a:pt x="2757" y="464"/>
                      </a:lnTo>
                      <a:lnTo>
                        <a:pt x="2757" y="462"/>
                      </a:lnTo>
                      <a:lnTo>
                        <a:pt x="2757" y="462"/>
                      </a:lnTo>
                      <a:lnTo>
                        <a:pt x="2758" y="464"/>
                      </a:lnTo>
                      <a:lnTo>
                        <a:pt x="2758" y="464"/>
                      </a:lnTo>
                      <a:lnTo>
                        <a:pt x="2759" y="463"/>
                      </a:lnTo>
                      <a:lnTo>
                        <a:pt x="2759" y="461"/>
                      </a:lnTo>
                      <a:lnTo>
                        <a:pt x="2760" y="459"/>
                      </a:lnTo>
                      <a:lnTo>
                        <a:pt x="2760" y="458"/>
                      </a:lnTo>
                      <a:lnTo>
                        <a:pt x="2760" y="459"/>
                      </a:lnTo>
                      <a:lnTo>
                        <a:pt x="2761" y="462"/>
                      </a:lnTo>
                      <a:lnTo>
                        <a:pt x="2761" y="466"/>
                      </a:lnTo>
                      <a:lnTo>
                        <a:pt x="2762" y="470"/>
                      </a:lnTo>
                      <a:lnTo>
                        <a:pt x="2762" y="473"/>
                      </a:lnTo>
                      <a:lnTo>
                        <a:pt x="2762" y="475"/>
                      </a:lnTo>
                      <a:lnTo>
                        <a:pt x="2763" y="475"/>
                      </a:lnTo>
                      <a:lnTo>
                        <a:pt x="2763" y="477"/>
                      </a:lnTo>
                      <a:lnTo>
                        <a:pt x="2764" y="480"/>
                      </a:lnTo>
                      <a:lnTo>
                        <a:pt x="2764" y="485"/>
                      </a:lnTo>
                      <a:lnTo>
                        <a:pt x="2764" y="491"/>
                      </a:lnTo>
                      <a:lnTo>
                        <a:pt x="2765" y="495"/>
                      </a:lnTo>
                      <a:lnTo>
                        <a:pt x="2765" y="492"/>
                      </a:lnTo>
                      <a:lnTo>
                        <a:pt x="2766" y="480"/>
                      </a:lnTo>
                      <a:lnTo>
                        <a:pt x="2766" y="456"/>
                      </a:lnTo>
                      <a:lnTo>
                        <a:pt x="2766" y="424"/>
                      </a:lnTo>
                      <a:lnTo>
                        <a:pt x="2767" y="389"/>
                      </a:lnTo>
                      <a:lnTo>
                        <a:pt x="2767" y="356"/>
                      </a:lnTo>
                      <a:lnTo>
                        <a:pt x="2768" y="332"/>
                      </a:lnTo>
                      <a:lnTo>
                        <a:pt x="2768" y="320"/>
                      </a:lnTo>
                      <a:lnTo>
                        <a:pt x="2768" y="322"/>
                      </a:lnTo>
                      <a:lnTo>
                        <a:pt x="2769" y="334"/>
                      </a:lnTo>
                      <a:lnTo>
                        <a:pt x="2769" y="351"/>
                      </a:lnTo>
                      <a:lnTo>
                        <a:pt x="2770" y="366"/>
                      </a:lnTo>
                      <a:lnTo>
                        <a:pt x="2770" y="378"/>
                      </a:lnTo>
                      <a:lnTo>
                        <a:pt x="2771" y="383"/>
                      </a:lnTo>
                      <a:lnTo>
                        <a:pt x="2771" y="384"/>
                      </a:lnTo>
                      <a:lnTo>
                        <a:pt x="2771" y="382"/>
                      </a:lnTo>
                      <a:lnTo>
                        <a:pt x="2772" y="381"/>
                      </a:lnTo>
                      <a:lnTo>
                        <a:pt x="2772" y="383"/>
                      </a:lnTo>
                      <a:lnTo>
                        <a:pt x="2773" y="388"/>
                      </a:lnTo>
                      <a:lnTo>
                        <a:pt x="2773" y="397"/>
                      </a:lnTo>
                      <a:lnTo>
                        <a:pt x="2773" y="410"/>
                      </a:lnTo>
                      <a:lnTo>
                        <a:pt x="2774" y="425"/>
                      </a:lnTo>
                      <a:lnTo>
                        <a:pt x="2774" y="440"/>
                      </a:lnTo>
                      <a:lnTo>
                        <a:pt x="2775" y="455"/>
                      </a:lnTo>
                      <a:lnTo>
                        <a:pt x="2775" y="465"/>
                      </a:lnTo>
                      <a:lnTo>
                        <a:pt x="2775" y="470"/>
                      </a:lnTo>
                      <a:lnTo>
                        <a:pt x="2776" y="468"/>
                      </a:lnTo>
                      <a:lnTo>
                        <a:pt x="2776" y="458"/>
                      </a:lnTo>
                      <a:lnTo>
                        <a:pt x="2777" y="444"/>
                      </a:lnTo>
                      <a:lnTo>
                        <a:pt x="2777" y="427"/>
                      </a:lnTo>
                      <a:lnTo>
                        <a:pt x="2777" y="411"/>
                      </a:lnTo>
                      <a:lnTo>
                        <a:pt x="2778" y="399"/>
                      </a:lnTo>
                      <a:lnTo>
                        <a:pt x="2778" y="390"/>
                      </a:lnTo>
                      <a:lnTo>
                        <a:pt x="2779" y="386"/>
                      </a:lnTo>
                      <a:lnTo>
                        <a:pt x="2779" y="384"/>
                      </a:lnTo>
                      <a:lnTo>
                        <a:pt x="2780" y="381"/>
                      </a:lnTo>
                      <a:lnTo>
                        <a:pt x="2780" y="378"/>
                      </a:lnTo>
                      <a:lnTo>
                        <a:pt x="2780" y="376"/>
                      </a:lnTo>
                      <a:lnTo>
                        <a:pt x="2781" y="375"/>
                      </a:lnTo>
                      <a:lnTo>
                        <a:pt x="2781" y="380"/>
                      </a:lnTo>
                      <a:lnTo>
                        <a:pt x="2782" y="391"/>
                      </a:lnTo>
                      <a:lnTo>
                        <a:pt x="2782" y="409"/>
                      </a:lnTo>
                      <a:lnTo>
                        <a:pt x="2782" y="429"/>
                      </a:lnTo>
                      <a:lnTo>
                        <a:pt x="2783" y="447"/>
                      </a:lnTo>
                      <a:lnTo>
                        <a:pt x="2783" y="460"/>
                      </a:lnTo>
                      <a:lnTo>
                        <a:pt x="2784" y="466"/>
                      </a:lnTo>
                      <a:lnTo>
                        <a:pt x="2784" y="463"/>
                      </a:lnTo>
                      <a:lnTo>
                        <a:pt x="2784" y="455"/>
                      </a:lnTo>
                      <a:lnTo>
                        <a:pt x="2785" y="444"/>
                      </a:lnTo>
                      <a:lnTo>
                        <a:pt x="2785" y="433"/>
                      </a:lnTo>
                      <a:lnTo>
                        <a:pt x="2786" y="424"/>
                      </a:lnTo>
                      <a:lnTo>
                        <a:pt x="2786" y="417"/>
                      </a:lnTo>
                      <a:lnTo>
                        <a:pt x="2786" y="413"/>
                      </a:lnTo>
                      <a:lnTo>
                        <a:pt x="2787" y="409"/>
                      </a:lnTo>
                      <a:lnTo>
                        <a:pt x="2787" y="403"/>
                      </a:lnTo>
                      <a:lnTo>
                        <a:pt x="2788" y="392"/>
                      </a:lnTo>
                      <a:lnTo>
                        <a:pt x="2788" y="376"/>
                      </a:lnTo>
                      <a:lnTo>
                        <a:pt x="2788" y="355"/>
                      </a:lnTo>
                      <a:lnTo>
                        <a:pt x="2789" y="332"/>
                      </a:lnTo>
                      <a:lnTo>
                        <a:pt x="2789" y="309"/>
                      </a:lnTo>
                      <a:lnTo>
                        <a:pt x="2790" y="288"/>
                      </a:lnTo>
                      <a:lnTo>
                        <a:pt x="2790" y="272"/>
                      </a:lnTo>
                      <a:lnTo>
                        <a:pt x="2791" y="261"/>
                      </a:lnTo>
                      <a:lnTo>
                        <a:pt x="2791" y="258"/>
                      </a:lnTo>
                      <a:lnTo>
                        <a:pt x="2791" y="261"/>
                      </a:lnTo>
                      <a:lnTo>
                        <a:pt x="2792" y="270"/>
                      </a:lnTo>
                      <a:lnTo>
                        <a:pt x="2792" y="281"/>
                      </a:lnTo>
                      <a:lnTo>
                        <a:pt x="2793" y="292"/>
                      </a:lnTo>
                      <a:lnTo>
                        <a:pt x="2793" y="302"/>
                      </a:lnTo>
                      <a:lnTo>
                        <a:pt x="2793" y="310"/>
                      </a:lnTo>
                      <a:lnTo>
                        <a:pt x="2794" y="314"/>
                      </a:lnTo>
                      <a:lnTo>
                        <a:pt x="2794" y="317"/>
                      </a:lnTo>
                      <a:lnTo>
                        <a:pt x="2795" y="319"/>
                      </a:lnTo>
                      <a:lnTo>
                        <a:pt x="2795" y="323"/>
                      </a:lnTo>
                      <a:lnTo>
                        <a:pt x="2795" y="327"/>
                      </a:lnTo>
                      <a:lnTo>
                        <a:pt x="2796" y="333"/>
                      </a:lnTo>
                      <a:lnTo>
                        <a:pt x="2796" y="340"/>
                      </a:lnTo>
                      <a:lnTo>
                        <a:pt x="2797" y="348"/>
                      </a:lnTo>
                      <a:lnTo>
                        <a:pt x="2797" y="354"/>
                      </a:lnTo>
                      <a:lnTo>
                        <a:pt x="2797" y="358"/>
                      </a:lnTo>
                      <a:lnTo>
                        <a:pt x="2798" y="361"/>
                      </a:lnTo>
                      <a:lnTo>
                        <a:pt x="2798" y="361"/>
                      </a:lnTo>
                      <a:lnTo>
                        <a:pt x="2799" y="360"/>
                      </a:lnTo>
                      <a:lnTo>
                        <a:pt x="2799" y="359"/>
                      </a:lnTo>
                      <a:lnTo>
                        <a:pt x="2799" y="360"/>
                      </a:lnTo>
                      <a:lnTo>
                        <a:pt x="2800" y="365"/>
                      </a:lnTo>
                      <a:lnTo>
                        <a:pt x="2800" y="373"/>
                      </a:lnTo>
                      <a:lnTo>
                        <a:pt x="2801" y="385"/>
                      </a:lnTo>
                      <a:lnTo>
                        <a:pt x="2801" y="398"/>
                      </a:lnTo>
                      <a:lnTo>
                        <a:pt x="2802" y="409"/>
                      </a:lnTo>
                      <a:lnTo>
                        <a:pt x="2802" y="416"/>
                      </a:lnTo>
                      <a:lnTo>
                        <a:pt x="2802" y="415"/>
                      </a:lnTo>
                      <a:lnTo>
                        <a:pt x="2803" y="403"/>
                      </a:lnTo>
                      <a:lnTo>
                        <a:pt x="2803" y="380"/>
                      </a:lnTo>
                      <a:lnTo>
                        <a:pt x="2804" y="348"/>
                      </a:lnTo>
                      <a:lnTo>
                        <a:pt x="2804" y="310"/>
                      </a:lnTo>
                      <a:lnTo>
                        <a:pt x="2804" y="273"/>
                      </a:lnTo>
                      <a:lnTo>
                        <a:pt x="2805" y="241"/>
                      </a:lnTo>
                      <a:lnTo>
                        <a:pt x="2805" y="219"/>
                      </a:lnTo>
                      <a:lnTo>
                        <a:pt x="2806" y="208"/>
                      </a:lnTo>
                      <a:lnTo>
                        <a:pt x="2806" y="209"/>
                      </a:lnTo>
                      <a:lnTo>
                        <a:pt x="2806" y="221"/>
                      </a:lnTo>
                      <a:lnTo>
                        <a:pt x="2807" y="242"/>
                      </a:lnTo>
                      <a:lnTo>
                        <a:pt x="2807" y="266"/>
                      </a:lnTo>
                      <a:lnTo>
                        <a:pt x="2808" y="290"/>
                      </a:lnTo>
                      <a:lnTo>
                        <a:pt x="2808" y="310"/>
                      </a:lnTo>
                      <a:lnTo>
                        <a:pt x="2808" y="322"/>
                      </a:lnTo>
                      <a:lnTo>
                        <a:pt x="2809" y="325"/>
                      </a:lnTo>
                      <a:lnTo>
                        <a:pt x="2809" y="319"/>
                      </a:lnTo>
                      <a:lnTo>
                        <a:pt x="2810" y="306"/>
                      </a:lnTo>
                      <a:lnTo>
                        <a:pt x="2810" y="291"/>
                      </a:lnTo>
                      <a:lnTo>
                        <a:pt x="2810" y="278"/>
                      </a:lnTo>
                      <a:lnTo>
                        <a:pt x="2811" y="273"/>
                      </a:lnTo>
                      <a:lnTo>
                        <a:pt x="2811" y="280"/>
                      </a:lnTo>
                      <a:lnTo>
                        <a:pt x="2812" y="298"/>
                      </a:lnTo>
                      <a:lnTo>
                        <a:pt x="2812" y="325"/>
                      </a:lnTo>
                      <a:lnTo>
                        <a:pt x="2813" y="358"/>
                      </a:lnTo>
                      <a:lnTo>
                        <a:pt x="2813" y="391"/>
                      </a:lnTo>
                      <a:lnTo>
                        <a:pt x="2813" y="419"/>
                      </a:lnTo>
                      <a:lnTo>
                        <a:pt x="2814" y="439"/>
                      </a:lnTo>
                      <a:lnTo>
                        <a:pt x="2814" y="450"/>
                      </a:lnTo>
                      <a:lnTo>
                        <a:pt x="2815" y="451"/>
                      </a:lnTo>
                      <a:lnTo>
                        <a:pt x="2815" y="446"/>
                      </a:lnTo>
                      <a:lnTo>
                        <a:pt x="2815" y="437"/>
                      </a:lnTo>
                      <a:lnTo>
                        <a:pt x="2816" y="426"/>
                      </a:lnTo>
                      <a:lnTo>
                        <a:pt x="2816" y="416"/>
                      </a:lnTo>
                      <a:lnTo>
                        <a:pt x="2817" y="408"/>
                      </a:lnTo>
                      <a:lnTo>
                        <a:pt x="2817" y="402"/>
                      </a:lnTo>
                      <a:lnTo>
                        <a:pt x="2817" y="397"/>
                      </a:lnTo>
                      <a:lnTo>
                        <a:pt x="2818" y="392"/>
                      </a:lnTo>
                      <a:lnTo>
                        <a:pt x="2818" y="385"/>
                      </a:lnTo>
                      <a:lnTo>
                        <a:pt x="2819" y="377"/>
                      </a:lnTo>
                      <a:lnTo>
                        <a:pt x="2819" y="369"/>
                      </a:lnTo>
                      <a:lnTo>
                        <a:pt x="2819" y="360"/>
                      </a:lnTo>
                      <a:lnTo>
                        <a:pt x="2820" y="355"/>
                      </a:lnTo>
                      <a:lnTo>
                        <a:pt x="2820" y="352"/>
                      </a:lnTo>
                      <a:lnTo>
                        <a:pt x="2821" y="353"/>
                      </a:lnTo>
                      <a:lnTo>
                        <a:pt x="2821" y="354"/>
                      </a:lnTo>
                      <a:lnTo>
                        <a:pt x="2821" y="353"/>
                      </a:lnTo>
                      <a:lnTo>
                        <a:pt x="2822" y="348"/>
                      </a:lnTo>
                      <a:lnTo>
                        <a:pt x="2822" y="339"/>
                      </a:lnTo>
                      <a:lnTo>
                        <a:pt x="2823" y="327"/>
                      </a:lnTo>
                      <a:lnTo>
                        <a:pt x="2823" y="317"/>
                      </a:lnTo>
                      <a:lnTo>
                        <a:pt x="2824" y="314"/>
                      </a:lnTo>
                      <a:lnTo>
                        <a:pt x="2824" y="322"/>
                      </a:lnTo>
                      <a:lnTo>
                        <a:pt x="2824" y="340"/>
                      </a:lnTo>
                      <a:lnTo>
                        <a:pt x="2825" y="367"/>
                      </a:lnTo>
                      <a:lnTo>
                        <a:pt x="2825" y="398"/>
                      </a:lnTo>
                      <a:lnTo>
                        <a:pt x="2826" y="425"/>
                      </a:lnTo>
                      <a:lnTo>
                        <a:pt x="2826" y="446"/>
                      </a:lnTo>
                      <a:lnTo>
                        <a:pt x="2826" y="456"/>
                      </a:lnTo>
                      <a:lnTo>
                        <a:pt x="2827" y="457"/>
                      </a:lnTo>
                      <a:lnTo>
                        <a:pt x="2827" y="447"/>
                      </a:lnTo>
                      <a:lnTo>
                        <a:pt x="2828" y="432"/>
                      </a:lnTo>
                      <a:lnTo>
                        <a:pt x="2828" y="414"/>
                      </a:lnTo>
                      <a:lnTo>
                        <a:pt x="2828" y="396"/>
                      </a:lnTo>
                      <a:lnTo>
                        <a:pt x="2829" y="381"/>
                      </a:lnTo>
                      <a:lnTo>
                        <a:pt x="2829" y="370"/>
                      </a:lnTo>
                      <a:lnTo>
                        <a:pt x="2830" y="365"/>
                      </a:lnTo>
                      <a:lnTo>
                        <a:pt x="2830" y="366"/>
                      </a:lnTo>
                      <a:lnTo>
                        <a:pt x="2830" y="373"/>
                      </a:lnTo>
                      <a:lnTo>
                        <a:pt x="2831" y="385"/>
                      </a:lnTo>
                      <a:lnTo>
                        <a:pt x="2831" y="398"/>
                      </a:lnTo>
                      <a:lnTo>
                        <a:pt x="2832" y="411"/>
                      </a:lnTo>
                      <a:lnTo>
                        <a:pt x="2832" y="420"/>
                      </a:lnTo>
                      <a:lnTo>
                        <a:pt x="2832" y="424"/>
                      </a:lnTo>
                      <a:lnTo>
                        <a:pt x="2833" y="422"/>
                      </a:lnTo>
                      <a:lnTo>
                        <a:pt x="2833" y="417"/>
                      </a:lnTo>
                      <a:lnTo>
                        <a:pt x="2834" y="409"/>
                      </a:lnTo>
                      <a:lnTo>
                        <a:pt x="2834" y="402"/>
                      </a:lnTo>
                      <a:lnTo>
                        <a:pt x="2835" y="397"/>
                      </a:lnTo>
                      <a:lnTo>
                        <a:pt x="2835" y="394"/>
                      </a:lnTo>
                      <a:lnTo>
                        <a:pt x="2835" y="394"/>
                      </a:lnTo>
                      <a:lnTo>
                        <a:pt x="2836" y="395"/>
                      </a:lnTo>
                      <a:lnTo>
                        <a:pt x="2836" y="395"/>
                      </a:lnTo>
                      <a:lnTo>
                        <a:pt x="2837" y="393"/>
                      </a:lnTo>
                      <a:lnTo>
                        <a:pt x="2837" y="389"/>
                      </a:lnTo>
                      <a:lnTo>
                        <a:pt x="2837" y="383"/>
                      </a:lnTo>
                      <a:lnTo>
                        <a:pt x="2838" y="378"/>
                      </a:lnTo>
                      <a:lnTo>
                        <a:pt x="2838" y="374"/>
                      </a:lnTo>
                      <a:lnTo>
                        <a:pt x="2839" y="374"/>
                      </a:lnTo>
                      <a:lnTo>
                        <a:pt x="2839" y="378"/>
                      </a:lnTo>
                      <a:lnTo>
                        <a:pt x="2839" y="384"/>
                      </a:lnTo>
                      <a:lnTo>
                        <a:pt x="2840" y="389"/>
                      </a:lnTo>
                      <a:lnTo>
                        <a:pt x="2840" y="393"/>
                      </a:lnTo>
                      <a:lnTo>
                        <a:pt x="2841" y="393"/>
                      </a:lnTo>
                      <a:lnTo>
                        <a:pt x="2841" y="387"/>
                      </a:lnTo>
                      <a:lnTo>
                        <a:pt x="2841" y="377"/>
                      </a:lnTo>
                      <a:lnTo>
                        <a:pt x="2842" y="363"/>
                      </a:lnTo>
                      <a:lnTo>
                        <a:pt x="2842" y="349"/>
                      </a:lnTo>
                      <a:lnTo>
                        <a:pt x="2843" y="337"/>
                      </a:lnTo>
                      <a:lnTo>
                        <a:pt x="2843" y="330"/>
                      </a:lnTo>
                      <a:lnTo>
                        <a:pt x="2843" y="329"/>
                      </a:lnTo>
                      <a:lnTo>
                        <a:pt x="2844" y="332"/>
                      </a:lnTo>
                      <a:lnTo>
                        <a:pt x="2844" y="338"/>
                      </a:lnTo>
                      <a:lnTo>
                        <a:pt x="2845" y="345"/>
                      </a:lnTo>
                      <a:lnTo>
                        <a:pt x="2845" y="351"/>
                      </a:lnTo>
                      <a:lnTo>
                        <a:pt x="2846" y="357"/>
                      </a:lnTo>
                      <a:lnTo>
                        <a:pt x="2846" y="360"/>
                      </a:lnTo>
                      <a:lnTo>
                        <a:pt x="2846" y="361"/>
                      </a:lnTo>
                      <a:lnTo>
                        <a:pt x="2847" y="359"/>
                      </a:lnTo>
                      <a:lnTo>
                        <a:pt x="2847" y="353"/>
                      </a:lnTo>
                      <a:lnTo>
                        <a:pt x="2848" y="345"/>
                      </a:lnTo>
                      <a:lnTo>
                        <a:pt x="2848" y="338"/>
                      </a:lnTo>
                      <a:lnTo>
                        <a:pt x="2848" y="333"/>
                      </a:lnTo>
                      <a:lnTo>
                        <a:pt x="2849" y="333"/>
                      </a:lnTo>
                      <a:lnTo>
                        <a:pt x="2849" y="340"/>
                      </a:lnTo>
                      <a:lnTo>
                        <a:pt x="2850" y="354"/>
                      </a:lnTo>
                      <a:lnTo>
                        <a:pt x="2850" y="373"/>
                      </a:lnTo>
                      <a:lnTo>
                        <a:pt x="2850" y="398"/>
                      </a:lnTo>
                      <a:lnTo>
                        <a:pt x="2851" y="426"/>
                      </a:lnTo>
                      <a:lnTo>
                        <a:pt x="2851" y="454"/>
                      </a:lnTo>
                      <a:lnTo>
                        <a:pt x="2852" y="480"/>
                      </a:lnTo>
                      <a:lnTo>
                        <a:pt x="2852" y="503"/>
                      </a:lnTo>
                      <a:lnTo>
                        <a:pt x="2852" y="524"/>
                      </a:lnTo>
                      <a:lnTo>
                        <a:pt x="2853" y="544"/>
                      </a:lnTo>
                      <a:lnTo>
                        <a:pt x="2853" y="564"/>
                      </a:lnTo>
                      <a:lnTo>
                        <a:pt x="2854" y="582"/>
                      </a:lnTo>
                      <a:lnTo>
                        <a:pt x="2854" y="597"/>
                      </a:lnTo>
                      <a:lnTo>
                        <a:pt x="2855" y="607"/>
                      </a:lnTo>
                      <a:lnTo>
                        <a:pt x="2855" y="607"/>
                      </a:lnTo>
                      <a:lnTo>
                        <a:pt x="2855" y="595"/>
                      </a:lnTo>
                      <a:lnTo>
                        <a:pt x="2856" y="569"/>
                      </a:lnTo>
                      <a:lnTo>
                        <a:pt x="2856" y="531"/>
                      </a:lnTo>
                      <a:lnTo>
                        <a:pt x="2857" y="484"/>
                      </a:lnTo>
                      <a:lnTo>
                        <a:pt x="2857" y="433"/>
                      </a:lnTo>
                      <a:lnTo>
                        <a:pt x="2857" y="384"/>
                      </a:lnTo>
                      <a:lnTo>
                        <a:pt x="2858" y="341"/>
                      </a:lnTo>
                      <a:lnTo>
                        <a:pt x="2858" y="309"/>
                      </a:lnTo>
                      <a:lnTo>
                        <a:pt x="2859" y="289"/>
                      </a:lnTo>
                      <a:lnTo>
                        <a:pt x="2859" y="278"/>
                      </a:lnTo>
                      <a:lnTo>
                        <a:pt x="2859" y="276"/>
                      </a:lnTo>
                      <a:lnTo>
                        <a:pt x="2860" y="280"/>
                      </a:lnTo>
                      <a:lnTo>
                        <a:pt x="2860" y="287"/>
                      </a:lnTo>
                      <a:lnTo>
                        <a:pt x="2861" y="295"/>
                      </a:lnTo>
                      <a:lnTo>
                        <a:pt x="2861" y="303"/>
                      </a:lnTo>
                      <a:lnTo>
                        <a:pt x="2861" y="311"/>
                      </a:lnTo>
                      <a:lnTo>
                        <a:pt x="2862" y="317"/>
                      </a:lnTo>
                      <a:lnTo>
                        <a:pt x="2862" y="320"/>
                      </a:lnTo>
                      <a:lnTo>
                        <a:pt x="2863" y="318"/>
                      </a:lnTo>
                      <a:lnTo>
                        <a:pt x="2863" y="312"/>
                      </a:lnTo>
                      <a:lnTo>
                        <a:pt x="2863" y="300"/>
                      </a:lnTo>
                      <a:lnTo>
                        <a:pt x="2864" y="288"/>
                      </a:lnTo>
                      <a:lnTo>
                        <a:pt x="2864" y="279"/>
                      </a:lnTo>
                      <a:lnTo>
                        <a:pt x="2865" y="279"/>
                      </a:lnTo>
                      <a:lnTo>
                        <a:pt x="2865" y="290"/>
                      </a:lnTo>
                      <a:lnTo>
                        <a:pt x="2866" y="313"/>
                      </a:lnTo>
                      <a:lnTo>
                        <a:pt x="2866" y="345"/>
                      </a:lnTo>
                      <a:lnTo>
                        <a:pt x="2866" y="381"/>
                      </a:lnTo>
                      <a:lnTo>
                        <a:pt x="2867" y="414"/>
                      </a:lnTo>
                      <a:lnTo>
                        <a:pt x="2867" y="439"/>
                      </a:lnTo>
                      <a:lnTo>
                        <a:pt x="2868" y="451"/>
                      </a:lnTo>
                      <a:lnTo>
                        <a:pt x="2868" y="449"/>
                      </a:lnTo>
                      <a:lnTo>
                        <a:pt x="2868" y="434"/>
                      </a:lnTo>
                      <a:lnTo>
                        <a:pt x="2869" y="409"/>
                      </a:lnTo>
                      <a:lnTo>
                        <a:pt x="2869" y="380"/>
                      </a:lnTo>
                      <a:lnTo>
                        <a:pt x="2870" y="352"/>
                      </a:lnTo>
                      <a:lnTo>
                        <a:pt x="2870" y="331"/>
                      </a:lnTo>
                      <a:lnTo>
                        <a:pt x="2870" y="318"/>
                      </a:lnTo>
                      <a:lnTo>
                        <a:pt x="2871" y="314"/>
                      </a:lnTo>
                      <a:lnTo>
                        <a:pt x="2871" y="317"/>
                      </a:lnTo>
                      <a:lnTo>
                        <a:pt x="2872" y="325"/>
                      </a:lnTo>
                      <a:lnTo>
                        <a:pt x="2872" y="336"/>
                      </a:lnTo>
                      <a:lnTo>
                        <a:pt x="2872" y="348"/>
                      </a:lnTo>
                      <a:lnTo>
                        <a:pt x="2873" y="362"/>
                      </a:lnTo>
                      <a:lnTo>
                        <a:pt x="2873" y="378"/>
                      </a:lnTo>
                      <a:lnTo>
                        <a:pt x="2874" y="396"/>
                      </a:lnTo>
                      <a:lnTo>
                        <a:pt x="2874" y="417"/>
                      </a:lnTo>
                      <a:lnTo>
                        <a:pt x="2874" y="441"/>
                      </a:lnTo>
                      <a:lnTo>
                        <a:pt x="2875" y="467"/>
                      </a:lnTo>
                      <a:lnTo>
                        <a:pt x="2875" y="491"/>
                      </a:lnTo>
                      <a:lnTo>
                        <a:pt x="2876" y="512"/>
                      </a:lnTo>
                      <a:lnTo>
                        <a:pt x="2876" y="528"/>
                      </a:lnTo>
                      <a:lnTo>
                        <a:pt x="2877" y="538"/>
                      </a:lnTo>
                      <a:lnTo>
                        <a:pt x="2877" y="544"/>
                      </a:lnTo>
                      <a:lnTo>
                        <a:pt x="2877" y="548"/>
                      </a:lnTo>
                      <a:lnTo>
                        <a:pt x="2878" y="552"/>
                      </a:lnTo>
                      <a:lnTo>
                        <a:pt x="2878" y="556"/>
                      </a:lnTo>
                      <a:lnTo>
                        <a:pt x="2879" y="559"/>
                      </a:lnTo>
                      <a:lnTo>
                        <a:pt x="2879" y="562"/>
                      </a:lnTo>
                      <a:lnTo>
                        <a:pt x="2879" y="565"/>
                      </a:lnTo>
                      <a:lnTo>
                        <a:pt x="2880" y="569"/>
                      </a:lnTo>
                      <a:lnTo>
                        <a:pt x="2880" y="573"/>
                      </a:lnTo>
                      <a:lnTo>
                        <a:pt x="2881" y="575"/>
                      </a:lnTo>
                      <a:lnTo>
                        <a:pt x="2881" y="573"/>
                      </a:lnTo>
                      <a:lnTo>
                        <a:pt x="2881" y="566"/>
                      </a:lnTo>
                      <a:lnTo>
                        <a:pt x="2882" y="551"/>
                      </a:lnTo>
                      <a:lnTo>
                        <a:pt x="2882" y="530"/>
                      </a:lnTo>
                      <a:lnTo>
                        <a:pt x="2883" y="504"/>
                      </a:lnTo>
                      <a:lnTo>
                        <a:pt x="2883" y="478"/>
                      </a:lnTo>
                      <a:lnTo>
                        <a:pt x="2883" y="453"/>
                      </a:lnTo>
                      <a:lnTo>
                        <a:pt x="2884" y="432"/>
                      </a:lnTo>
                      <a:lnTo>
                        <a:pt x="2884" y="416"/>
                      </a:lnTo>
                      <a:lnTo>
                        <a:pt x="2885" y="405"/>
                      </a:lnTo>
                      <a:lnTo>
                        <a:pt x="2885" y="396"/>
                      </a:lnTo>
                      <a:lnTo>
                        <a:pt x="2885" y="390"/>
                      </a:lnTo>
                      <a:lnTo>
                        <a:pt x="2886" y="383"/>
                      </a:lnTo>
                      <a:lnTo>
                        <a:pt x="2886" y="378"/>
                      </a:lnTo>
                      <a:lnTo>
                        <a:pt x="2887" y="373"/>
                      </a:lnTo>
                      <a:lnTo>
                        <a:pt x="2887" y="369"/>
                      </a:lnTo>
                      <a:lnTo>
                        <a:pt x="2888" y="364"/>
                      </a:lnTo>
                      <a:lnTo>
                        <a:pt x="2888" y="358"/>
                      </a:lnTo>
                      <a:lnTo>
                        <a:pt x="2888" y="350"/>
                      </a:lnTo>
                      <a:lnTo>
                        <a:pt x="2889" y="340"/>
                      </a:lnTo>
                      <a:lnTo>
                        <a:pt x="2889" y="329"/>
                      </a:lnTo>
                      <a:lnTo>
                        <a:pt x="2890" y="321"/>
                      </a:lnTo>
                      <a:lnTo>
                        <a:pt x="2890" y="317"/>
                      </a:lnTo>
                      <a:lnTo>
                        <a:pt x="2890" y="320"/>
                      </a:lnTo>
                      <a:lnTo>
                        <a:pt x="2891" y="330"/>
                      </a:lnTo>
                      <a:lnTo>
                        <a:pt x="2891" y="347"/>
                      </a:lnTo>
                      <a:lnTo>
                        <a:pt x="2892" y="368"/>
                      </a:lnTo>
                      <a:lnTo>
                        <a:pt x="2892" y="393"/>
                      </a:lnTo>
                      <a:lnTo>
                        <a:pt x="2892" y="418"/>
                      </a:lnTo>
                      <a:lnTo>
                        <a:pt x="2893" y="442"/>
                      </a:lnTo>
                      <a:lnTo>
                        <a:pt x="2893" y="462"/>
                      </a:lnTo>
                      <a:lnTo>
                        <a:pt x="2894" y="476"/>
                      </a:lnTo>
                      <a:lnTo>
                        <a:pt x="2894" y="483"/>
                      </a:lnTo>
                      <a:lnTo>
                        <a:pt x="2894" y="483"/>
                      </a:lnTo>
                      <a:lnTo>
                        <a:pt x="2895" y="476"/>
                      </a:lnTo>
                      <a:lnTo>
                        <a:pt x="2895" y="462"/>
                      </a:lnTo>
                      <a:lnTo>
                        <a:pt x="2896" y="443"/>
                      </a:lnTo>
                      <a:lnTo>
                        <a:pt x="2896" y="421"/>
                      </a:lnTo>
                      <a:lnTo>
                        <a:pt x="2896" y="398"/>
                      </a:lnTo>
                      <a:lnTo>
                        <a:pt x="2897" y="374"/>
                      </a:lnTo>
                      <a:lnTo>
                        <a:pt x="2897" y="353"/>
                      </a:lnTo>
                      <a:lnTo>
                        <a:pt x="2898" y="334"/>
                      </a:lnTo>
                      <a:lnTo>
                        <a:pt x="2898" y="319"/>
                      </a:lnTo>
                      <a:lnTo>
                        <a:pt x="2899" y="310"/>
                      </a:lnTo>
                      <a:lnTo>
                        <a:pt x="2899" y="310"/>
                      </a:lnTo>
                      <a:lnTo>
                        <a:pt x="2899" y="321"/>
                      </a:lnTo>
                      <a:lnTo>
                        <a:pt x="2900" y="343"/>
                      </a:lnTo>
                      <a:lnTo>
                        <a:pt x="2900" y="376"/>
                      </a:lnTo>
                      <a:lnTo>
                        <a:pt x="2901" y="418"/>
                      </a:lnTo>
                      <a:lnTo>
                        <a:pt x="2901" y="462"/>
                      </a:lnTo>
                      <a:lnTo>
                        <a:pt x="2901" y="502"/>
                      </a:lnTo>
                      <a:lnTo>
                        <a:pt x="2902" y="531"/>
                      </a:lnTo>
                      <a:lnTo>
                        <a:pt x="2902" y="543"/>
                      </a:lnTo>
                      <a:lnTo>
                        <a:pt x="2903" y="537"/>
                      </a:lnTo>
                      <a:lnTo>
                        <a:pt x="2903" y="513"/>
                      </a:lnTo>
                      <a:lnTo>
                        <a:pt x="2903" y="478"/>
                      </a:lnTo>
                      <a:lnTo>
                        <a:pt x="2904" y="437"/>
                      </a:lnTo>
                      <a:lnTo>
                        <a:pt x="2904" y="399"/>
                      </a:lnTo>
                      <a:lnTo>
                        <a:pt x="2905" y="369"/>
                      </a:lnTo>
                      <a:lnTo>
                        <a:pt x="2905" y="350"/>
                      </a:lnTo>
                      <a:lnTo>
                        <a:pt x="2905" y="342"/>
                      </a:lnTo>
                      <a:lnTo>
                        <a:pt x="2906" y="343"/>
                      </a:lnTo>
                      <a:lnTo>
                        <a:pt x="2906" y="349"/>
                      </a:lnTo>
                      <a:lnTo>
                        <a:pt x="2907" y="358"/>
                      </a:lnTo>
                      <a:lnTo>
                        <a:pt x="2907" y="367"/>
                      </a:lnTo>
                      <a:lnTo>
                        <a:pt x="2907" y="377"/>
                      </a:lnTo>
                      <a:lnTo>
                        <a:pt x="2908" y="388"/>
                      </a:lnTo>
                      <a:lnTo>
                        <a:pt x="2908" y="400"/>
                      </a:lnTo>
                      <a:lnTo>
                        <a:pt x="2909" y="414"/>
                      </a:lnTo>
                      <a:lnTo>
                        <a:pt x="2909" y="428"/>
                      </a:lnTo>
                      <a:lnTo>
                        <a:pt x="2910" y="440"/>
                      </a:lnTo>
                      <a:lnTo>
                        <a:pt x="2910" y="449"/>
                      </a:lnTo>
                      <a:lnTo>
                        <a:pt x="2910" y="454"/>
                      </a:lnTo>
                      <a:lnTo>
                        <a:pt x="2911" y="454"/>
                      </a:lnTo>
                      <a:lnTo>
                        <a:pt x="2911" y="450"/>
                      </a:lnTo>
                      <a:lnTo>
                        <a:pt x="2912" y="443"/>
                      </a:lnTo>
                      <a:lnTo>
                        <a:pt x="2912" y="438"/>
                      </a:lnTo>
                      <a:lnTo>
                        <a:pt x="2912" y="436"/>
                      </a:lnTo>
                      <a:lnTo>
                        <a:pt x="2913" y="439"/>
                      </a:lnTo>
                      <a:lnTo>
                        <a:pt x="2913" y="448"/>
                      </a:lnTo>
                      <a:lnTo>
                        <a:pt x="2914" y="463"/>
                      </a:lnTo>
                      <a:lnTo>
                        <a:pt x="2914" y="481"/>
                      </a:lnTo>
                      <a:lnTo>
                        <a:pt x="2914" y="499"/>
                      </a:lnTo>
                      <a:lnTo>
                        <a:pt x="2915" y="511"/>
                      </a:lnTo>
                      <a:lnTo>
                        <a:pt x="2915" y="516"/>
                      </a:lnTo>
                      <a:lnTo>
                        <a:pt x="2916" y="513"/>
                      </a:lnTo>
                      <a:lnTo>
                        <a:pt x="2916" y="504"/>
                      </a:lnTo>
                      <a:lnTo>
                        <a:pt x="2916" y="491"/>
                      </a:lnTo>
                      <a:lnTo>
                        <a:pt x="2917" y="478"/>
                      </a:lnTo>
                      <a:lnTo>
                        <a:pt x="2917" y="465"/>
                      </a:lnTo>
                      <a:lnTo>
                        <a:pt x="2918" y="450"/>
                      </a:lnTo>
                      <a:lnTo>
                        <a:pt x="2918" y="432"/>
                      </a:lnTo>
                      <a:lnTo>
                        <a:pt x="2919" y="407"/>
                      </a:lnTo>
                      <a:lnTo>
                        <a:pt x="2919" y="374"/>
                      </a:lnTo>
                      <a:lnTo>
                        <a:pt x="2919" y="335"/>
                      </a:lnTo>
                      <a:lnTo>
                        <a:pt x="2920" y="294"/>
                      </a:lnTo>
                      <a:lnTo>
                        <a:pt x="2920" y="259"/>
                      </a:lnTo>
                      <a:lnTo>
                        <a:pt x="2921" y="233"/>
                      </a:lnTo>
                      <a:lnTo>
                        <a:pt x="2921" y="224"/>
                      </a:lnTo>
                      <a:lnTo>
                        <a:pt x="2921" y="231"/>
                      </a:lnTo>
                      <a:lnTo>
                        <a:pt x="2922" y="251"/>
                      </a:lnTo>
                      <a:lnTo>
                        <a:pt x="2922" y="279"/>
                      </a:lnTo>
                      <a:lnTo>
                        <a:pt x="2923" y="305"/>
                      </a:lnTo>
                      <a:lnTo>
                        <a:pt x="2923" y="321"/>
                      </a:lnTo>
                      <a:lnTo>
                        <a:pt x="2923" y="323"/>
                      </a:lnTo>
                      <a:lnTo>
                        <a:pt x="2924" y="313"/>
                      </a:lnTo>
                      <a:lnTo>
                        <a:pt x="2924" y="294"/>
                      </a:lnTo>
                      <a:lnTo>
                        <a:pt x="2925" y="276"/>
                      </a:lnTo>
                      <a:lnTo>
                        <a:pt x="2925" y="264"/>
                      </a:lnTo>
                      <a:lnTo>
                        <a:pt x="2925" y="263"/>
                      </a:lnTo>
                      <a:lnTo>
                        <a:pt x="2926" y="273"/>
                      </a:lnTo>
                      <a:lnTo>
                        <a:pt x="2926" y="290"/>
                      </a:lnTo>
                      <a:lnTo>
                        <a:pt x="2927" y="310"/>
                      </a:lnTo>
                      <a:lnTo>
                        <a:pt x="2927" y="329"/>
                      </a:lnTo>
                      <a:lnTo>
                        <a:pt x="2927" y="342"/>
                      </a:lnTo>
                      <a:lnTo>
                        <a:pt x="2928" y="348"/>
                      </a:lnTo>
                      <a:lnTo>
                        <a:pt x="2928" y="346"/>
                      </a:lnTo>
                      <a:lnTo>
                        <a:pt x="2929" y="337"/>
                      </a:lnTo>
                      <a:lnTo>
                        <a:pt x="2929" y="324"/>
                      </a:lnTo>
                      <a:lnTo>
                        <a:pt x="2930" y="312"/>
                      </a:lnTo>
                      <a:lnTo>
                        <a:pt x="2930" y="305"/>
                      </a:lnTo>
                      <a:lnTo>
                        <a:pt x="2930" y="306"/>
                      </a:lnTo>
                      <a:lnTo>
                        <a:pt x="2931" y="315"/>
                      </a:lnTo>
                      <a:lnTo>
                        <a:pt x="2931" y="330"/>
                      </a:lnTo>
                      <a:lnTo>
                        <a:pt x="2932" y="345"/>
                      </a:lnTo>
                      <a:lnTo>
                        <a:pt x="2932" y="354"/>
                      </a:lnTo>
                      <a:lnTo>
                        <a:pt x="2932" y="354"/>
                      </a:lnTo>
                      <a:lnTo>
                        <a:pt x="2933" y="344"/>
                      </a:lnTo>
                      <a:lnTo>
                        <a:pt x="2933" y="324"/>
                      </a:lnTo>
                      <a:lnTo>
                        <a:pt x="2934" y="300"/>
                      </a:lnTo>
                      <a:lnTo>
                        <a:pt x="2934" y="275"/>
                      </a:lnTo>
                      <a:lnTo>
                        <a:pt x="2934" y="254"/>
                      </a:lnTo>
                      <a:lnTo>
                        <a:pt x="2935" y="240"/>
                      </a:lnTo>
                      <a:lnTo>
                        <a:pt x="2935" y="234"/>
                      </a:lnTo>
                      <a:lnTo>
                        <a:pt x="2936" y="236"/>
                      </a:lnTo>
                      <a:lnTo>
                        <a:pt x="2936" y="245"/>
                      </a:lnTo>
                      <a:lnTo>
                        <a:pt x="2936" y="259"/>
                      </a:lnTo>
                      <a:lnTo>
                        <a:pt x="2937" y="277"/>
                      </a:lnTo>
                      <a:lnTo>
                        <a:pt x="2937" y="296"/>
                      </a:lnTo>
                      <a:lnTo>
                        <a:pt x="2938" y="318"/>
                      </a:lnTo>
                      <a:lnTo>
                        <a:pt x="2938" y="340"/>
                      </a:lnTo>
                      <a:lnTo>
                        <a:pt x="2938" y="362"/>
                      </a:lnTo>
                      <a:lnTo>
                        <a:pt x="2939" y="382"/>
                      </a:lnTo>
                      <a:lnTo>
                        <a:pt x="2939" y="398"/>
                      </a:lnTo>
                      <a:lnTo>
                        <a:pt x="2940" y="407"/>
                      </a:lnTo>
                      <a:lnTo>
                        <a:pt x="2940" y="405"/>
                      </a:lnTo>
                      <a:lnTo>
                        <a:pt x="2941" y="391"/>
                      </a:lnTo>
                      <a:lnTo>
                        <a:pt x="2941" y="366"/>
                      </a:lnTo>
                      <a:lnTo>
                        <a:pt x="2941" y="333"/>
                      </a:lnTo>
                      <a:lnTo>
                        <a:pt x="2942" y="296"/>
                      </a:lnTo>
                      <a:lnTo>
                        <a:pt x="2942" y="260"/>
                      </a:lnTo>
                      <a:lnTo>
                        <a:pt x="2943" y="229"/>
                      </a:lnTo>
                      <a:lnTo>
                        <a:pt x="2943" y="201"/>
                      </a:lnTo>
                      <a:lnTo>
                        <a:pt x="2943" y="178"/>
                      </a:lnTo>
                      <a:lnTo>
                        <a:pt x="2944" y="157"/>
                      </a:lnTo>
                      <a:lnTo>
                        <a:pt x="2944" y="138"/>
                      </a:lnTo>
                      <a:lnTo>
                        <a:pt x="2945" y="121"/>
                      </a:lnTo>
                      <a:lnTo>
                        <a:pt x="2945" y="108"/>
                      </a:lnTo>
                      <a:lnTo>
                        <a:pt x="2945" y="102"/>
                      </a:lnTo>
                      <a:lnTo>
                        <a:pt x="2946" y="104"/>
                      </a:lnTo>
                      <a:lnTo>
                        <a:pt x="2946" y="117"/>
                      </a:lnTo>
                      <a:lnTo>
                        <a:pt x="2947" y="137"/>
                      </a:lnTo>
                      <a:lnTo>
                        <a:pt x="2947" y="163"/>
                      </a:lnTo>
                      <a:lnTo>
                        <a:pt x="2947" y="191"/>
                      </a:lnTo>
                      <a:lnTo>
                        <a:pt x="2948" y="215"/>
                      </a:lnTo>
                      <a:lnTo>
                        <a:pt x="2948" y="234"/>
                      </a:lnTo>
                      <a:lnTo>
                        <a:pt x="2949" y="247"/>
                      </a:lnTo>
                      <a:lnTo>
                        <a:pt x="2949" y="252"/>
                      </a:lnTo>
                      <a:lnTo>
                        <a:pt x="2949" y="254"/>
                      </a:lnTo>
                      <a:lnTo>
                        <a:pt x="2950" y="255"/>
                      </a:lnTo>
                      <a:lnTo>
                        <a:pt x="2950" y="257"/>
                      </a:lnTo>
                      <a:lnTo>
                        <a:pt x="2951" y="261"/>
                      </a:lnTo>
                      <a:lnTo>
                        <a:pt x="2951" y="267"/>
                      </a:lnTo>
                      <a:lnTo>
                        <a:pt x="2952" y="276"/>
                      </a:lnTo>
                      <a:lnTo>
                        <a:pt x="2952" y="284"/>
                      </a:lnTo>
                      <a:lnTo>
                        <a:pt x="2952" y="290"/>
                      </a:lnTo>
                      <a:lnTo>
                        <a:pt x="2953" y="293"/>
                      </a:lnTo>
                      <a:lnTo>
                        <a:pt x="2953" y="292"/>
                      </a:lnTo>
                      <a:lnTo>
                        <a:pt x="2954" y="286"/>
                      </a:lnTo>
                      <a:lnTo>
                        <a:pt x="2954" y="277"/>
                      </a:lnTo>
                      <a:lnTo>
                        <a:pt x="2954" y="264"/>
                      </a:lnTo>
                      <a:lnTo>
                        <a:pt x="2955" y="249"/>
                      </a:lnTo>
                      <a:lnTo>
                        <a:pt x="2955" y="233"/>
                      </a:lnTo>
                      <a:lnTo>
                        <a:pt x="2956" y="217"/>
                      </a:lnTo>
                      <a:lnTo>
                        <a:pt x="2956" y="202"/>
                      </a:lnTo>
                      <a:lnTo>
                        <a:pt x="2956" y="190"/>
                      </a:lnTo>
                      <a:lnTo>
                        <a:pt x="2957" y="180"/>
                      </a:lnTo>
                      <a:lnTo>
                        <a:pt x="2957" y="174"/>
                      </a:lnTo>
                      <a:lnTo>
                        <a:pt x="2958" y="171"/>
                      </a:lnTo>
                      <a:lnTo>
                        <a:pt x="2958" y="172"/>
                      </a:lnTo>
                      <a:lnTo>
                        <a:pt x="2958" y="176"/>
                      </a:lnTo>
                      <a:lnTo>
                        <a:pt x="2959" y="185"/>
                      </a:lnTo>
                      <a:lnTo>
                        <a:pt x="2959" y="196"/>
                      </a:lnTo>
                      <a:lnTo>
                        <a:pt x="2960" y="208"/>
                      </a:lnTo>
                      <a:lnTo>
                        <a:pt x="2960" y="221"/>
                      </a:lnTo>
                      <a:lnTo>
                        <a:pt x="2960" y="232"/>
                      </a:lnTo>
                      <a:lnTo>
                        <a:pt x="2961" y="241"/>
                      </a:lnTo>
                      <a:lnTo>
                        <a:pt x="2961" y="247"/>
                      </a:lnTo>
                      <a:lnTo>
                        <a:pt x="2962" y="249"/>
                      </a:lnTo>
                      <a:lnTo>
                        <a:pt x="2962" y="247"/>
                      </a:lnTo>
                      <a:lnTo>
                        <a:pt x="2963" y="241"/>
                      </a:lnTo>
                      <a:lnTo>
                        <a:pt x="2963" y="233"/>
                      </a:lnTo>
                      <a:lnTo>
                        <a:pt x="2963" y="223"/>
                      </a:lnTo>
                      <a:lnTo>
                        <a:pt x="2964" y="213"/>
                      </a:lnTo>
                      <a:lnTo>
                        <a:pt x="2964" y="205"/>
                      </a:lnTo>
                      <a:lnTo>
                        <a:pt x="2965" y="201"/>
                      </a:lnTo>
                      <a:lnTo>
                        <a:pt x="2965" y="201"/>
                      </a:lnTo>
                      <a:lnTo>
                        <a:pt x="2965" y="205"/>
                      </a:lnTo>
                      <a:lnTo>
                        <a:pt x="2966" y="215"/>
                      </a:lnTo>
                      <a:lnTo>
                        <a:pt x="2966" y="231"/>
                      </a:lnTo>
                      <a:lnTo>
                        <a:pt x="2967" y="253"/>
                      </a:lnTo>
                      <a:lnTo>
                        <a:pt x="2967" y="281"/>
                      </a:lnTo>
                      <a:lnTo>
                        <a:pt x="2967" y="312"/>
                      </a:lnTo>
                      <a:lnTo>
                        <a:pt x="2968" y="344"/>
                      </a:lnTo>
                      <a:lnTo>
                        <a:pt x="2968" y="371"/>
                      </a:lnTo>
                      <a:lnTo>
                        <a:pt x="2969" y="390"/>
                      </a:lnTo>
                      <a:lnTo>
                        <a:pt x="2969" y="397"/>
                      </a:lnTo>
                      <a:lnTo>
                        <a:pt x="2969" y="393"/>
                      </a:lnTo>
                      <a:lnTo>
                        <a:pt x="2970" y="379"/>
                      </a:lnTo>
                      <a:lnTo>
                        <a:pt x="2970" y="358"/>
                      </a:lnTo>
                      <a:lnTo>
                        <a:pt x="2971" y="334"/>
                      </a:lnTo>
                      <a:lnTo>
                        <a:pt x="2971" y="310"/>
                      </a:lnTo>
                      <a:lnTo>
                        <a:pt x="2971" y="288"/>
                      </a:lnTo>
                      <a:lnTo>
                        <a:pt x="2972" y="270"/>
                      </a:lnTo>
                      <a:lnTo>
                        <a:pt x="2972" y="254"/>
                      </a:lnTo>
                      <a:lnTo>
                        <a:pt x="2973" y="242"/>
                      </a:lnTo>
                      <a:lnTo>
                        <a:pt x="2973" y="232"/>
                      </a:lnTo>
                      <a:lnTo>
                        <a:pt x="2974" y="224"/>
                      </a:lnTo>
                      <a:lnTo>
                        <a:pt x="2974" y="218"/>
                      </a:lnTo>
                      <a:lnTo>
                        <a:pt x="2974" y="215"/>
                      </a:lnTo>
                      <a:lnTo>
                        <a:pt x="2975" y="215"/>
                      </a:lnTo>
                      <a:lnTo>
                        <a:pt x="2975" y="216"/>
                      </a:lnTo>
                      <a:lnTo>
                        <a:pt x="2976" y="218"/>
                      </a:lnTo>
                      <a:lnTo>
                        <a:pt x="2976" y="219"/>
                      </a:lnTo>
                      <a:lnTo>
                        <a:pt x="2976" y="218"/>
                      </a:lnTo>
                      <a:lnTo>
                        <a:pt x="2977" y="215"/>
                      </a:lnTo>
                      <a:lnTo>
                        <a:pt x="2977" y="210"/>
                      </a:lnTo>
                      <a:lnTo>
                        <a:pt x="2978" y="207"/>
                      </a:lnTo>
                      <a:lnTo>
                        <a:pt x="2978" y="208"/>
                      </a:lnTo>
                      <a:lnTo>
                        <a:pt x="2978" y="216"/>
                      </a:lnTo>
                      <a:lnTo>
                        <a:pt x="2979" y="233"/>
                      </a:lnTo>
                      <a:lnTo>
                        <a:pt x="2979" y="261"/>
                      </a:lnTo>
                      <a:lnTo>
                        <a:pt x="2980" y="298"/>
                      </a:lnTo>
                      <a:lnTo>
                        <a:pt x="2980" y="340"/>
                      </a:lnTo>
                      <a:lnTo>
                        <a:pt x="2980" y="381"/>
                      </a:lnTo>
                      <a:lnTo>
                        <a:pt x="2981" y="413"/>
                      </a:lnTo>
                      <a:lnTo>
                        <a:pt x="2981" y="430"/>
                      </a:lnTo>
                      <a:lnTo>
                        <a:pt x="2982" y="431"/>
                      </a:lnTo>
                      <a:lnTo>
                        <a:pt x="2982" y="415"/>
                      </a:lnTo>
                      <a:lnTo>
                        <a:pt x="2982" y="387"/>
                      </a:lnTo>
                      <a:lnTo>
                        <a:pt x="2983" y="353"/>
                      </a:lnTo>
                      <a:lnTo>
                        <a:pt x="2983" y="320"/>
                      </a:lnTo>
                      <a:lnTo>
                        <a:pt x="2984" y="292"/>
                      </a:lnTo>
                      <a:lnTo>
                        <a:pt x="2984" y="273"/>
                      </a:lnTo>
                      <a:lnTo>
                        <a:pt x="2985" y="264"/>
                      </a:lnTo>
                      <a:lnTo>
                        <a:pt x="2985" y="263"/>
                      </a:lnTo>
                      <a:lnTo>
                        <a:pt x="2985" y="269"/>
                      </a:lnTo>
                      <a:lnTo>
                        <a:pt x="2986" y="279"/>
                      </a:lnTo>
                      <a:lnTo>
                        <a:pt x="2986" y="290"/>
                      </a:lnTo>
                      <a:lnTo>
                        <a:pt x="2987" y="299"/>
                      </a:lnTo>
                      <a:lnTo>
                        <a:pt x="2987" y="305"/>
                      </a:lnTo>
                      <a:lnTo>
                        <a:pt x="2987" y="309"/>
                      </a:lnTo>
                      <a:lnTo>
                        <a:pt x="2988" y="310"/>
                      </a:lnTo>
                      <a:lnTo>
                        <a:pt x="2988" y="311"/>
                      </a:lnTo>
                      <a:lnTo>
                        <a:pt x="2989" y="313"/>
                      </a:lnTo>
                      <a:lnTo>
                        <a:pt x="2989" y="317"/>
                      </a:lnTo>
                      <a:lnTo>
                        <a:pt x="2989" y="324"/>
                      </a:lnTo>
                      <a:lnTo>
                        <a:pt x="2990" y="334"/>
                      </a:lnTo>
                      <a:lnTo>
                        <a:pt x="2990" y="346"/>
                      </a:lnTo>
                      <a:lnTo>
                        <a:pt x="2991" y="361"/>
                      </a:lnTo>
                      <a:lnTo>
                        <a:pt x="2991" y="379"/>
                      </a:lnTo>
                      <a:lnTo>
                        <a:pt x="2991" y="399"/>
                      </a:lnTo>
                      <a:lnTo>
                        <a:pt x="2992" y="418"/>
                      </a:lnTo>
                      <a:lnTo>
                        <a:pt x="2992" y="433"/>
                      </a:lnTo>
                      <a:lnTo>
                        <a:pt x="2993" y="438"/>
                      </a:lnTo>
                      <a:lnTo>
                        <a:pt x="2993" y="430"/>
                      </a:lnTo>
                      <a:lnTo>
                        <a:pt x="2994" y="408"/>
                      </a:lnTo>
                      <a:lnTo>
                        <a:pt x="2994" y="373"/>
                      </a:lnTo>
                      <a:lnTo>
                        <a:pt x="2994" y="330"/>
                      </a:lnTo>
                      <a:lnTo>
                        <a:pt x="2995" y="287"/>
                      </a:lnTo>
                      <a:lnTo>
                        <a:pt x="2995" y="251"/>
                      </a:lnTo>
                      <a:lnTo>
                        <a:pt x="2996" y="227"/>
                      </a:lnTo>
                      <a:lnTo>
                        <a:pt x="2996" y="216"/>
                      </a:lnTo>
                      <a:lnTo>
                        <a:pt x="2996" y="218"/>
                      </a:lnTo>
                      <a:lnTo>
                        <a:pt x="2997" y="230"/>
                      </a:lnTo>
                      <a:lnTo>
                        <a:pt x="2997" y="248"/>
                      </a:lnTo>
                      <a:lnTo>
                        <a:pt x="2998" y="270"/>
                      </a:lnTo>
                      <a:lnTo>
                        <a:pt x="2998" y="293"/>
                      </a:lnTo>
                      <a:lnTo>
                        <a:pt x="2998" y="317"/>
                      </a:lnTo>
                      <a:lnTo>
                        <a:pt x="2999" y="341"/>
                      </a:lnTo>
                      <a:lnTo>
                        <a:pt x="2999" y="365"/>
                      </a:lnTo>
                      <a:lnTo>
                        <a:pt x="3000" y="385"/>
                      </a:lnTo>
                      <a:lnTo>
                        <a:pt x="3000" y="400"/>
                      </a:lnTo>
                      <a:lnTo>
                        <a:pt x="3000" y="407"/>
                      </a:lnTo>
                      <a:lnTo>
                        <a:pt x="3001" y="406"/>
                      </a:lnTo>
                      <a:lnTo>
                        <a:pt x="3001" y="400"/>
                      </a:lnTo>
                      <a:lnTo>
                        <a:pt x="3002" y="389"/>
                      </a:lnTo>
                      <a:lnTo>
                        <a:pt x="3002" y="380"/>
                      </a:lnTo>
                      <a:lnTo>
                        <a:pt x="3002" y="375"/>
                      </a:lnTo>
                      <a:lnTo>
                        <a:pt x="3003" y="377"/>
                      </a:lnTo>
                      <a:lnTo>
                        <a:pt x="3003" y="387"/>
                      </a:lnTo>
                      <a:lnTo>
                        <a:pt x="3004" y="404"/>
                      </a:lnTo>
                      <a:lnTo>
                        <a:pt x="3004" y="425"/>
                      </a:lnTo>
                      <a:lnTo>
                        <a:pt x="3005" y="448"/>
                      </a:lnTo>
                      <a:lnTo>
                        <a:pt x="3005" y="468"/>
                      </a:lnTo>
                      <a:lnTo>
                        <a:pt x="3005" y="481"/>
                      </a:lnTo>
                      <a:lnTo>
                        <a:pt x="3006" y="485"/>
                      </a:lnTo>
                      <a:lnTo>
                        <a:pt x="3006" y="480"/>
                      </a:lnTo>
                      <a:lnTo>
                        <a:pt x="3007" y="467"/>
                      </a:lnTo>
                      <a:lnTo>
                        <a:pt x="3007" y="448"/>
                      </a:lnTo>
                      <a:lnTo>
                        <a:pt x="3007" y="425"/>
                      </a:lnTo>
                      <a:lnTo>
                        <a:pt x="3008" y="399"/>
                      </a:lnTo>
                      <a:lnTo>
                        <a:pt x="3008" y="371"/>
                      </a:lnTo>
                      <a:lnTo>
                        <a:pt x="3009" y="341"/>
                      </a:lnTo>
                      <a:lnTo>
                        <a:pt x="3009" y="309"/>
                      </a:lnTo>
                      <a:lnTo>
                        <a:pt x="3009" y="280"/>
                      </a:lnTo>
                      <a:lnTo>
                        <a:pt x="3010" y="256"/>
                      </a:lnTo>
                      <a:lnTo>
                        <a:pt x="3010" y="241"/>
                      </a:lnTo>
                      <a:lnTo>
                        <a:pt x="3011" y="239"/>
                      </a:lnTo>
                      <a:lnTo>
                        <a:pt x="3011" y="251"/>
                      </a:lnTo>
                      <a:lnTo>
                        <a:pt x="3011" y="277"/>
                      </a:lnTo>
                      <a:lnTo>
                        <a:pt x="3012" y="314"/>
                      </a:lnTo>
                      <a:lnTo>
                        <a:pt x="3012" y="354"/>
                      </a:lnTo>
                      <a:lnTo>
                        <a:pt x="3013" y="394"/>
                      </a:lnTo>
                      <a:lnTo>
                        <a:pt x="3013" y="426"/>
                      </a:lnTo>
                      <a:lnTo>
                        <a:pt x="3013" y="448"/>
                      </a:lnTo>
                      <a:lnTo>
                        <a:pt x="3014" y="458"/>
                      </a:lnTo>
                      <a:lnTo>
                        <a:pt x="3014" y="456"/>
                      </a:lnTo>
                      <a:lnTo>
                        <a:pt x="3015" y="444"/>
                      </a:lnTo>
                      <a:lnTo>
                        <a:pt x="3015" y="422"/>
                      </a:lnTo>
                      <a:lnTo>
                        <a:pt x="3016" y="393"/>
                      </a:lnTo>
                      <a:lnTo>
                        <a:pt x="3016" y="358"/>
                      </a:lnTo>
                      <a:lnTo>
                        <a:pt x="3016" y="320"/>
                      </a:lnTo>
                      <a:lnTo>
                        <a:pt x="3017" y="283"/>
                      </a:lnTo>
                      <a:lnTo>
                        <a:pt x="3017" y="252"/>
                      </a:lnTo>
                      <a:lnTo>
                        <a:pt x="3018" y="230"/>
                      </a:lnTo>
                      <a:lnTo>
                        <a:pt x="3018" y="218"/>
                      </a:lnTo>
                      <a:lnTo>
                        <a:pt x="3018" y="216"/>
                      </a:lnTo>
                      <a:lnTo>
                        <a:pt x="3019" y="222"/>
                      </a:lnTo>
                      <a:lnTo>
                        <a:pt x="3019" y="233"/>
                      </a:lnTo>
                      <a:lnTo>
                        <a:pt x="3020" y="246"/>
                      </a:lnTo>
                      <a:lnTo>
                        <a:pt x="3020" y="260"/>
                      </a:lnTo>
                      <a:lnTo>
                        <a:pt x="3020" y="273"/>
                      </a:lnTo>
                      <a:lnTo>
                        <a:pt x="3021" y="284"/>
                      </a:lnTo>
                      <a:lnTo>
                        <a:pt x="3021" y="294"/>
                      </a:lnTo>
                      <a:lnTo>
                        <a:pt x="3022" y="303"/>
                      </a:lnTo>
                      <a:lnTo>
                        <a:pt x="3022" y="312"/>
                      </a:lnTo>
                      <a:lnTo>
                        <a:pt x="3022" y="322"/>
                      </a:lnTo>
                      <a:lnTo>
                        <a:pt x="3023" y="332"/>
                      </a:lnTo>
                      <a:lnTo>
                        <a:pt x="3023" y="342"/>
                      </a:lnTo>
                      <a:lnTo>
                        <a:pt x="3024" y="348"/>
                      </a:lnTo>
                      <a:lnTo>
                        <a:pt x="3024" y="350"/>
                      </a:lnTo>
                      <a:lnTo>
                        <a:pt x="3024" y="345"/>
                      </a:lnTo>
                      <a:lnTo>
                        <a:pt x="3025" y="333"/>
                      </a:lnTo>
                      <a:lnTo>
                        <a:pt x="3025" y="317"/>
                      </a:lnTo>
                      <a:lnTo>
                        <a:pt x="3026" y="300"/>
                      </a:lnTo>
                      <a:lnTo>
                        <a:pt x="3026" y="286"/>
                      </a:lnTo>
                      <a:lnTo>
                        <a:pt x="3027" y="277"/>
                      </a:lnTo>
                      <a:lnTo>
                        <a:pt x="3027" y="275"/>
                      </a:lnTo>
                      <a:lnTo>
                        <a:pt x="3027" y="277"/>
                      </a:lnTo>
                      <a:lnTo>
                        <a:pt x="3028" y="281"/>
                      </a:lnTo>
                      <a:lnTo>
                        <a:pt x="3028" y="286"/>
                      </a:lnTo>
                      <a:lnTo>
                        <a:pt x="3029" y="287"/>
                      </a:lnTo>
                      <a:lnTo>
                        <a:pt x="3029" y="285"/>
                      </a:lnTo>
                      <a:lnTo>
                        <a:pt x="3029" y="279"/>
                      </a:lnTo>
                      <a:lnTo>
                        <a:pt x="3030" y="270"/>
                      </a:lnTo>
                      <a:lnTo>
                        <a:pt x="3030" y="260"/>
                      </a:lnTo>
                      <a:lnTo>
                        <a:pt x="3031" y="250"/>
                      </a:lnTo>
                      <a:lnTo>
                        <a:pt x="3031" y="242"/>
                      </a:lnTo>
                      <a:lnTo>
                        <a:pt x="3031" y="239"/>
                      </a:lnTo>
                      <a:lnTo>
                        <a:pt x="3032" y="243"/>
                      </a:lnTo>
                      <a:lnTo>
                        <a:pt x="3032" y="255"/>
                      </a:lnTo>
                      <a:lnTo>
                        <a:pt x="3033" y="274"/>
                      </a:lnTo>
                      <a:lnTo>
                        <a:pt x="3033" y="297"/>
                      </a:lnTo>
                      <a:lnTo>
                        <a:pt x="3033" y="319"/>
                      </a:lnTo>
                      <a:lnTo>
                        <a:pt x="3034" y="335"/>
                      </a:lnTo>
                      <a:lnTo>
                        <a:pt x="3034" y="341"/>
                      </a:lnTo>
                      <a:lnTo>
                        <a:pt x="3035" y="338"/>
                      </a:lnTo>
                      <a:lnTo>
                        <a:pt x="3035" y="328"/>
                      </a:lnTo>
                      <a:lnTo>
                        <a:pt x="3035" y="314"/>
                      </a:lnTo>
                      <a:lnTo>
                        <a:pt x="3036" y="301"/>
                      </a:lnTo>
                      <a:lnTo>
                        <a:pt x="3036" y="289"/>
                      </a:lnTo>
                      <a:lnTo>
                        <a:pt x="3037" y="278"/>
                      </a:lnTo>
                      <a:lnTo>
                        <a:pt x="3037" y="269"/>
                      </a:lnTo>
                      <a:lnTo>
                        <a:pt x="3038" y="260"/>
                      </a:lnTo>
                      <a:lnTo>
                        <a:pt x="3038" y="253"/>
                      </a:lnTo>
                      <a:lnTo>
                        <a:pt x="3038" y="250"/>
                      </a:lnTo>
                      <a:lnTo>
                        <a:pt x="3039" y="254"/>
                      </a:lnTo>
                      <a:lnTo>
                        <a:pt x="3039" y="265"/>
                      </a:lnTo>
                      <a:lnTo>
                        <a:pt x="3040" y="284"/>
                      </a:lnTo>
                      <a:lnTo>
                        <a:pt x="3040" y="309"/>
                      </a:lnTo>
                      <a:lnTo>
                        <a:pt x="3040" y="337"/>
                      </a:lnTo>
                      <a:lnTo>
                        <a:pt x="3041" y="365"/>
                      </a:lnTo>
                      <a:lnTo>
                        <a:pt x="3041" y="386"/>
                      </a:lnTo>
                      <a:lnTo>
                        <a:pt x="3042" y="398"/>
                      </a:lnTo>
                      <a:lnTo>
                        <a:pt x="3042" y="396"/>
                      </a:lnTo>
                      <a:lnTo>
                        <a:pt x="3042" y="381"/>
                      </a:lnTo>
                      <a:lnTo>
                        <a:pt x="3043" y="354"/>
                      </a:lnTo>
                      <a:lnTo>
                        <a:pt x="3043" y="319"/>
                      </a:lnTo>
                      <a:lnTo>
                        <a:pt x="3044" y="282"/>
                      </a:lnTo>
                      <a:lnTo>
                        <a:pt x="3044" y="247"/>
                      </a:lnTo>
                      <a:lnTo>
                        <a:pt x="3044" y="220"/>
                      </a:lnTo>
                      <a:lnTo>
                        <a:pt x="3045" y="203"/>
                      </a:lnTo>
                      <a:lnTo>
                        <a:pt x="3045" y="198"/>
                      </a:lnTo>
                      <a:lnTo>
                        <a:pt x="3046" y="204"/>
                      </a:lnTo>
                      <a:lnTo>
                        <a:pt x="3046" y="219"/>
                      </a:lnTo>
                      <a:lnTo>
                        <a:pt x="3046" y="239"/>
                      </a:lnTo>
                      <a:lnTo>
                        <a:pt x="3047" y="260"/>
                      </a:lnTo>
                      <a:lnTo>
                        <a:pt x="3047" y="278"/>
                      </a:lnTo>
                      <a:lnTo>
                        <a:pt x="3048" y="289"/>
                      </a:lnTo>
                      <a:lnTo>
                        <a:pt x="3048" y="291"/>
                      </a:lnTo>
                      <a:lnTo>
                        <a:pt x="3049" y="283"/>
                      </a:lnTo>
                      <a:lnTo>
                        <a:pt x="3049" y="265"/>
                      </a:lnTo>
                      <a:lnTo>
                        <a:pt x="3049" y="240"/>
                      </a:lnTo>
                      <a:lnTo>
                        <a:pt x="3050" y="212"/>
                      </a:lnTo>
                      <a:lnTo>
                        <a:pt x="3050" y="186"/>
                      </a:lnTo>
                      <a:lnTo>
                        <a:pt x="3051" y="164"/>
                      </a:lnTo>
                      <a:lnTo>
                        <a:pt x="3051" y="151"/>
                      </a:lnTo>
                      <a:lnTo>
                        <a:pt x="3051" y="148"/>
                      </a:lnTo>
                      <a:lnTo>
                        <a:pt x="3052" y="155"/>
                      </a:lnTo>
                      <a:lnTo>
                        <a:pt x="3052" y="170"/>
                      </a:lnTo>
                      <a:lnTo>
                        <a:pt x="3053" y="191"/>
                      </a:lnTo>
                      <a:lnTo>
                        <a:pt x="3053" y="214"/>
                      </a:lnTo>
                      <a:lnTo>
                        <a:pt x="3053" y="237"/>
                      </a:lnTo>
                      <a:lnTo>
                        <a:pt x="3054" y="258"/>
                      </a:lnTo>
                      <a:lnTo>
                        <a:pt x="3054" y="278"/>
                      </a:lnTo>
                      <a:lnTo>
                        <a:pt x="3055" y="296"/>
                      </a:lnTo>
                      <a:lnTo>
                        <a:pt x="3055" y="316"/>
                      </a:lnTo>
                      <a:lnTo>
                        <a:pt x="3055" y="336"/>
                      </a:lnTo>
                      <a:lnTo>
                        <a:pt x="3056" y="355"/>
                      </a:lnTo>
                      <a:lnTo>
                        <a:pt x="3056" y="371"/>
                      </a:lnTo>
                      <a:lnTo>
                        <a:pt x="3057" y="382"/>
                      </a:lnTo>
                      <a:lnTo>
                        <a:pt x="3057" y="387"/>
                      </a:lnTo>
                      <a:lnTo>
                        <a:pt x="3058" y="385"/>
                      </a:lnTo>
                      <a:lnTo>
                        <a:pt x="3058" y="379"/>
                      </a:lnTo>
                      <a:lnTo>
                        <a:pt x="3058" y="372"/>
                      </a:lnTo>
                      <a:lnTo>
                        <a:pt x="3059" y="367"/>
                      </a:lnTo>
                      <a:lnTo>
                        <a:pt x="3059" y="366"/>
                      </a:lnTo>
                      <a:lnTo>
                        <a:pt x="3060" y="369"/>
                      </a:lnTo>
                      <a:lnTo>
                        <a:pt x="3060" y="376"/>
                      </a:lnTo>
                      <a:lnTo>
                        <a:pt x="3060" y="384"/>
                      </a:lnTo>
                      <a:lnTo>
                        <a:pt x="3061" y="391"/>
                      </a:lnTo>
                      <a:lnTo>
                        <a:pt x="3061" y="394"/>
                      </a:lnTo>
                      <a:lnTo>
                        <a:pt x="3062" y="391"/>
                      </a:lnTo>
                      <a:lnTo>
                        <a:pt x="3062" y="384"/>
                      </a:lnTo>
                      <a:lnTo>
                        <a:pt x="3062" y="373"/>
                      </a:lnTo>
                      <a:lnTo>
                        <a:pt x="3063" y="362"/>
                      </a:lnTo>
                      <a:lnTo>
                        <a:pt x="3063" y="354"/>
                      </a:lnTo>
                      <a:lnTo>
                        <a:pt x="3064" y="350"/>
                      </a:lnTo>
                      <a:lnTo>
                        <a:pt x="3064" y="352"/>
                      </a:lnTo>
                      <a:lnTo>
                        <a:pt x="3064" y="357"/>
                      </a:lnTo>
                      <a:lnTo>
                        <a:pt x="3065" y="364"/>
                      </a:lnTo>
                      <a:lnTo>
                        <a:pt x="3065" y="368"/>
                      </a:lnTo>
                      <a:lnTo>
                        <a:pt x="3066" y="368"/>
                      </a:lnTo>
                      <a:lnTo>
                        <a:pt x="3066" y="362"/>
                      </a:lnTo>
                      <a:lnTo>
                        <a:pt x="3066" y="353"/>
                      </a:lnTo>
                      <a:lnTo>
                        <a:pt x="3067" y="343"/>
                      </a:lnTo>
                      <a:lnTo>
                        <a:pt x="3067" y="336"/>
                      </a:lnTo>
                      <a:lnTo>
                        <a:pt x="3068" y="333"/>
                      </a:lnTo>
                      <a:lnTo>
                        <a:pt x="3068" y="334"/>
                      </a:lnTo>
                      <a:lnTo>
                        <a:pt x="3069" y="342"/>
                      </a:lnTo>
                      <a:lnTo>
                        <a:pt x="3069" y="355"/>
                      </a:lnTo>
                      <a:lnTo>
                        <a:pt x="3069" y="372"/>
                      </a:lnTo>
                      <a:lnTo>
                        <a:pt x="3070" y="393"/>
                      </a:lnTo>
                      <a:lnTo>
                        <a:pt x="3070" y="413"/>
                      </a:lnTo>
                      <a:lnTo>
                        <a:pt x="3071" y="431"/>
                      </a:lnTo>
                      <a:lnTo>
                        <a:pt x="3071" y="445"/>
                      </a:lnTo>
                      <a:lnTo>
                        <a:pt x="3071" y="454"/>
                      </a:lnTo>
                      <a:lnTo>
                        <a:pt x="3072" y="458"/>
                      </a:lnTo>
                      <a:lnTo>
                        <a:pt x="3072" y="458"/>
                      </a:lnTo>
                      <a:lnTo>
                        <a:pt x="3073" y="453"/>
                      </a:lnTo>
                      <a:lnTo>
                        <a:pt x="3073" y="446"/>
                      </a:lnTo>
                      <a:lnTo>
                        <a:pt x="3073" y="436"/>
                      </a:lnTo>
                      <a:lnTo>
                        <a:pt x="3074" y="425"/>
                      </a:lnTo>
                      <a:lnTo>
                        <a:pt x="3074" y="414"/>
                      </a:lnTo>
                      <a:lnTo>
                        <a:pt x="3075" y="406"/>
                      </a:lnTo>
                      <a:lnTo>
                        <a:pt x="3075" y="400"/>
                      </a:lnTo>
                      <a:lnTo>
                        <a:pt x="3075" y="399"/>
                      </a:lnTo>
                      <a:lnTo>
                        <a:pt x="3076" y="402"/>
                      </a:lnTo>
                      <a:lnTo>
                        <a:pt x="3076" y="409"/>
                      </a:lnTo>
                      <a:lnTo>
                        <a:pt x="3077" y="420"/>
                      </a:lnTo>
                      <a:lnTo>
                        <a:pt x="3077" y="432"/>
                      </a:lnTo>
                      <a:lnTo>
                        <a:pt x="3077" y="442"/>
                      </a:lnTo>
                    </a:path>
                  </a:pathLst>
                </a:custGeom>
                <a:noFill/>
                <a:ln w="6350">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76" name="Rectangle 88">
                  <a:extLst>
                    <a:ext uri="{FF2B5EF4-FFF2-40B4-BE49-F238E27FC236}">
                      <a16:creationId xmlns:a16="http://schemas.microsoft.com/office/drawing/2014/main" id="{90C47F24-767B-4F3D-A93B-8838EFA0A924}"/>
                    </a:ext>
                  </a:extLst>
                </p:cNvPr>
                <p:cNvSpPr>
                  <a:spLocks noChangeArrowheads="1"/>
                </p:cNvSpPr>
                <p:nvPr/>
              </p:nvSpPr>
              <p:spPr bwMode="auto">
                <a:xfrm rot="16200000">
                  <a:off x="5624451" y="4420931"/>
                  <a:ext cx="1451845" cy="26165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l" defTabSz="914400" rtl="0" eaLnBrk="1" fontAlgn="base" latinLnBrk="0" hangingPunct="1">
                    <a:lnSpc>
                      <a:spcPct val="100000"/>
                    </a:lnSpc>
                    <a:spcBef>
                      <a:spcPct val="0"/>
                    </a:spcBef>
                    <a:spcAft>
                      <a:spcPct val="0"/>
                    </a:spcAft>
                    <a:buClrTx/>
                    <a:buSzTx/>
                    <a:buFontTx/>
                    <a:buNone/>
                    <a:tabLst/>
                  </a:pPr>
                  <a:r>
                    <a:rPr lang="en-US" sz="2000" b="1" dirty="0">
                      <a:solidFill>
                        <a:srgbClr val="000000"/>
                      </a:solidFill>
                      <a:latin typeface="Arial" panose="020B0604020202020204" pitchFamily="34" charset="0"/>
                      <a:cs typeface="Arial" pitchFamily="34" charset="0"/>
                    </a:rPr>
                    <a:t>[Ca]</a:t>
                  </a:r>
                  <a:r>
                    <a:rPr lang="en-US" sz="2000" b="1" baseline="-25000" dirty="0" err="1">
                      <a:solidFill>
                        <a:srgbClr val="000000"/>
                      </a:solidFill>
                      <a:latin typeface="Arial" panose="020B0604020202020204" pitchFamily="34" charset="0"/>
                      <a:cs typeface="Arial" pitchFamily="34" charset="0"/>
                    </a:rPr>
                    <a:t>i</a:t>
                  </a:r>
                  <a:r>
                    <a:rPr lang="en-US" sz="2000" b="1" dirty="0">
                      <a:solidFill>
                        <a:srgbClr val="000000"/>
                      </a:solidFill>
                      <a:latin typeface="Arial" panose="020B0604020202020204" pitchFamily="34" charset="0"/>
                      <a:cs typeface="Arial" pitchFamily="34" charset="0"/>
                    </a:rPr>
                    <a:t> (F</a:t>
                  </a:r>
                  <a:r>
                    <a:rPr lang="en-US" sz="2000" b="1" baseline="-25000" dirty="0">
                      <a:solidFill>
                        <a:srgbClr val="000000"/>
                      </a:solidFill>
                      <a:latin typeface="Arial" panose="020B0604020202020204" pitchFamily="34" charset="0"/>
                      <a:cs typeface="Arial" pitchFamily="34" charset="0"/>
                    </a:rPr>
                    <a:t>405</a:t>
                  </a:r>
                  <a:r>
                    <a:rPr lang="en-US" sz="2000" b="1" dirty="0">
                      <a:solidFill>
                        <a:srgbClr val="000000"/>
                      </a:solidFill>
                      <a:latin typeface="Arial" panose="020B0604020202020204" pitchFamily="34" charset="0"/>
                      <a:cs typeface="Arial" pitchFamily="34" charset="0"/>
                    </a:rPr>
                    <a:t>/F</a:t>
                  </a:r>
                  <a:r>
                    <a:rPr lang="en-US" sz="2000" b="1" baseline="-25000" dirty="0">
                      <a:solidFill>
                        <a:srgbClr val="000000"/>
                      </a:solidFill>
                      <a:latin typeface="Arial" panose="020B0604020202020204" pitchFamily="34" charset="0"/>
                      <a:cs typeface="Arial" pitchFamily="34" charset="0"/>
                    </a:rPr>
                    <a:t>485</a:t>
                  </a:r>
                  <a:r>
                    <a:rPr lang="en-US" sz="2000" b="1" dirty="0">
                      <a:solidFill>
                        <a:srgbClr val="000000"/>
                      </a:solidFill>
                      <a:latin typeface="Arial" panose="020B0604020202020204" pitchFamily="34" charset="0"/>
                      <a:cs typeface="Arial" pitchFamily="34" charset="0"/>
                    </a:rPr>
                    <a:t>)</a:t>
                  </a:r>
                  <a:r>
                    <a:rPr lang="en-US" sz="2000" b="1" baseline="-25000" dirty="0">
                      <a:solidFill>
                        <a:srgbClr val="000000"/>
                      </a:solidFill>
                      <a:latin typeface="Arial" panose="020B0604020202020204" pitchFamily="34" charset="0"/>
                      <a:cs typeface="Arial" pitchFamily="34" charset="0"/>
                    </a:rPr>
                    <a:t> </a:t>
                  </a:r>
                  <a:endParaRPr kumimoji="0" lang="en-US" sz="2000" b="0" i="0" u="none" strike="noStrike" cap="none" normalizeH="0" baseline="-25000" dirty="0">
                    <a:ln>
                      <a:noFill/>
                    </a:ln>
                    <a:solidFill>
                      <a:schemeClr val="tx1"/>
                    </a:solidFill>
                    <a:effectLst/>
                    <a:latin typeface="Arial" panose="020B0604020202020204" pitchFamily="34" charset="0"/>
                    <a:cs typeface="Arial" pitchFamily="34" charset="0"/>
                  </a:endParaRPr>
                </a:p>
              </p:txBody>
            </p:sp>
            <p:sp>
              <p:nvSpPr>
                <p:cNvPr id="2977" name="Line 89">
                  <a:extLst>
                    <a:ext uri="{FF2B5EF4-FFF2-40B4-BE49-F238E27FC236}">
                      <a16:creationId xmlns:a16="http://schemas.microsoft.com/office/drawing/2014/main" id="{EACBFBCA-72FC-4062-ADEA-6CAFA77EB187}"/>
                    </a:ext>
                  </a:extLst>
                </p:cNvPr>
                <p:cNvSpPr>
                  <a:spLocks noChangeShapeType="1"/>
                </p:cNvSpPr>
                <p:nvPr/>
              </p:nvSpPr>
              <p:spPr bwMode="auto">
                <a:xfrm flipV="1">
                  <a:off x="6962833" y="3981140"/>
                  <a:ext cx="0" cy="940414"/>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78" name="Line 91">
                  <a:extLst>
                    <a:ext uri="{FF2B5EF4-FFF2-40B4-BE49-F238E27FC236}">
                      <a16:creationId xmlns:a16="http://schemas.microsoft.com/office/drawing/2014/main" id="{92177CE2-4942-45C3-BDAE-A5457364E925}"/>
                    </a:ext>
                  </a:extLst>
                </p:cNvPr>
                <p:cNvSpPr>
                  <a:spLocks noChangeShapeType="1"/>
                </p:cNvSpPr>
                <p:nvPr/>
              </p:nvSpPr>
              <p:spPr bwMode="auto">
                <a:xfrm>
                  <a:off x="6935161" y="4909262"/>
                  <a:ext cx="27672" cy="1856"/>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79" name="Rectangle 97">
                  <a:extLst>
                    <a:ext uri="{FF2B5EF4-FFF2-40B4-BE49-F238E27FC236}">
                      <a16:creationId xmlns:a16="http://schemas.microsoft.com/office/drawing/2014/main" id="{5A697E18-EF08-4962-BCE9-2DC125DF0D20}"/>
                    </a:ext>
                  </a:extLst>
                </p:cNvPr>
                <p:cNvSpPr>
                  <a:spLocks noChangeArrowheads="1"/>
                </p:cNvSpPr>
                <p:nvPr/>
              </p:nvSpPr>
              <p:spPr bwMode="auto">
                <a:xfrm>
                  <a:off x="6577508" y="4760655"/>
                  <a:ext cx="302536" cy="250005"/>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anose="020B0604020202020204" pitchFamily="34" charset="0"/>
                      <a:cs typeface="Arial" pitchFamily="34" charset="0"/>
                    </a:rPr>
                    <a:t>2.0</a:t>
                  </a:r>
                  <a:endParaRPr kumimoji="0" lang="en-US" sz="2000" b="0" i="0" u="none" strike="noStrike" cap="none" normalizeH="0" baseline="0" dirty="0">
                    <a:ln>
                      <a:noFill/>
                    </a:ln>
                    <a:solidFill>
                      <a:schemeClr val="tx1"/>
                    </a:solidFill>
                    <a:effectLst/>
                    <a:latin typeface="Arial" panose="020B0604020202020204" pitchFamily="34" charset="0"/>
                    <a:cs typeface="Arial" pitchFamily="34" charset="0"/>
                  </a:endParaRPr>
                </a:p>
              </p:txBody>
            </p:sp>
            <p:sp>
              <p:nvSpPr>
                <p:cNvPr id="2980" name="Rectangle 100">
                  <a:extLst>
                    <a:ext uri="{FF2B5EF4-FFF2-40B4-BE49-F238E27FC236}">
                      <a16:creationId xmlns:a16="http://schemas.microsoft.com/office/drawing/2014/main" id="{912D205E-B705-425A-AFC2-220F959EAE4C}"/>
                    </a:ext>
                  </a:extLst>
                </p:cNvPr>
                <p:cNvSpPr>
                  <a:spLocks noChangeArrowheads="1"/>
                </p:cNvSpPr>
                <p:nvPr/>
              </p:nvSpPr>
              <p:spPr bwMode="auto">
                <a:xfrm>
                  <a:off x="6577508" y="3843431"/>
                  <a:ext cx="302536" cy="250005"/>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anose="020B0604020202020204" pitchFamily="34" charset="0"/>
                      <a:cs typeface="Arial" pitchFamily="34" charset="0"/>
                    </a:rPr>
                    <a:t>2.6</a:t>
                  </a:r>
                  <a:endParaRPr kumimoji="0" lang="en-US" sz="2000" b="0" i="0" u="none" strike="noStrike" cap="none" normalizeH="0" baseline="0" dirty="0">
                    <a:ln>
                      <a:noFill/>
                    </a:ln>
                    <a:solidFill>
                      <a:schemeClr val="tx1"/>
                    </a:solidFill>
                    <a:effectLst/>
                    <a:latin typeface="Arial" panose="020B0604020202020204" pitchFamily="34" charset="0"/>
                    <a:cs typeface="Arial" pitchFamily="34" charset="0"/>
                  </a:endParaRPr>
                </a:p>
              </p:txBody>
            </p:sp>
            <p:sp>
              <p:nvSpPr>
                <p:cNvPr id="2981" name="Freeform 102">
                  <a:extLst>
                    <a:ext uri="{FF2B5EF4-FFF2-40B4-BE49-F238E27FC236}">
                      <a16:creationId xmlns:a16="http://schemas.microsoft.com/office/drawing/2014/main" id="{31375367-11FE-4C62-94C3-3DB925AEE334}"/>
                    </a:ext>
                  </a:extLst>
                </p:cNvPr>
                <p:cNvSpPr>
                  <a:spLocks/>
                </p:cNvSpPr>
                <p:nvPr/>
              </p:nvSpPr>
              <p:spPr bwMode="auto">
                <a:xfrm flipV="1">
                  <a:off x="7064884" y="3882473"/>
                  <a:ext cx="2120378" cy="1013773"/>
                </a:xfrm>
                <a:custGeom>
                  <a:avLst/>
                  <a:gdLst/>
                  <a:ahLst/>
                  <a:cxnLst>
                    <a:cxn ang="0">
                      <a:pos x="47" y="575"/>
                    </a:cxn>
                    <a:cxn ang="0">
                      <a:pos x="95" y="1169"/>
                    </a:cxn>
                    <a:cxn ang="0">
                      <a:pos x="143" y="1137"/>
                    </a:cxn>
                    <a:cxn ang="0">
                      <a:pos x="191" y="1152"/>
                    </a:cxn>
                    <a:cxn ang="0">
                      <a:pos x="240" y="954"/>
                    </a:cxn>
                    <a:cxn ang="0">
                      <a:pos x="288" y="1048"/>
                    </a:cxn>
                    <a:cxn ang="0">
                      <a:pos x="336" y="424"/>
                    </a:cxn>
                    <a:cxn ang="0">
                      <a:pos x="384" y="223"/>
                    </a:cxn>
                    <a:cxn ang="0">
                      <a:pos x="432" y="288"/>
                    </a:cxn>
                    <a:cxn ang="0">
                      <a:pos x="480" y="337"/>
                    </a:cxn>
                    <a:cxn ang="0">
                      <a:pos x="528" y="342"/>
                    </a:cxn>
                    <a:cxn ang="0">
                      <a:pos x="576" y="575"/>
                    </a:cxn>
                    <a:cxn ang="0">
                      <a:pos x="624" y="602"/>
                    </a:cxn>
                    <a:cxn ang="0">
                      <a:pos x="672" y="637"/>
                    </a:cxn>
                    <a:cxn ang="0">
                      <a:pos x="721" y="506"/>
                    </a:cxn>
                    <a:cxn ang="0">
                      <a:pos x="769" y="226"/>
                    </a:cxn>
                    <a:cxn ang="0">
                      <a:pos x="817" y="528"/>
                    </a:cxn>
                    <a:cxn ang="0">
                      <a:pos x="865" y="279"/>
                    </a:cxn>
                    <a:cxn ang="0">
                      <a:pos x="913" y="243"/>
                    </a:cxn>
                    <a:cxn ang="0">
                      <a:pos x="961" y="263"/>
                    </a:cxn>
                    <a:cxn ang="0">
                      <a:pos x="1009" y="195"/>
                    </a:cxn>
                    <a:cxn ang="0">
                      <a:pos x="1057" y="357"/>
                    </a:cxn>
                    <a:cxn ang="0">
                      <a:pos x="1105" y="939"/>
                    </a:cxn>
                    <a:cxn ang="0">
                      <a:pos x="1153" y="1468"/>
                    </a:cxn>
                    <a:cxn ang="0">
                      <a:pos x="1202" y="1115"/>
                    </a:cxn>
                    <a:cxn ang="0">
                      <a:pos x="1250" y="1134"/>
                    </a:cxn>
                    <a:cxn ang="0">
                      <a:pos x="1298" y="955"/>
                    </a:cxn>
                    <a:cxn ang="0">
                      <a:pos x="1346" y="629"/>
                    </a:cxn>
                    <a:cxn ang="0">
                      <a:pos x="1394" y="493"/>
                    </a:cxn>
                    <a:cxn ang="0">
                      <a:pos x="1442" y="400"/>
                    </a:cxn>
                    <a:cxn ang="0">
                      <a:pos x="1490" y="192"/>
                    </a:cxn>
                    <a:cxn ang="0">
                      <a:pos x="1538" y="143"/>
                    </a:cxn>
                    <a:cxn ang="0">
                      <a:pos x="1586" y="421"/>
                    </a:cxn>
                    <a:cxn ang="0">
                      <a:pos x="1634" y="559"/>
                    </a:cxn>
                    <a:cxn ang="0">
                      <a:pos x="1683" y="652"/>
                    </a:cxn>
                    <a:cxn ang="0">
                      <a:pos x="1731" y="570"/>
                    </a:cxn>
                    <a:cxn ang="0">
                      <a:pos x="1779" y="311"/>
                    </a:cxn>
                    <a:cxn ang="0">
                      <a:pos x="1827" y="198"/>
                    </a:cxn>
                    <a:cxn ang="0">
                      <a:pos x="1875" y="221"/>
                    </a:cxn>
                    <a:cxn ang="0">
                      <a:pos x="1923" y="253"/>
                    </a:cxn>
                    <a:cxn ang="0">
                      <a:pos x="1971" y="228"/>
                    </a:cxn>
                    <a:cxn ang="0">
                      <a:pos x="2019" y="321"/>
                    </a:cxn>
                    <a:cxn ang="0">
                      <a:pos x="2067" y="171"/>
                    </a:cxn>
                    <a:cxn ang="0">
                      <a:pos x="2115" y="853"/>
                    </a:cxn>
                    <a:cxn ang="0">
                      <a:pos x="2164" y="1143"/>
                    </a:cxn>
                    <a:cxn ang="0">
                      <a:pos x="2212" y="1106"/>
                    </a:cxn>
                    <a:cxn ang="0">
                      <a:pos x="2260" y="1130"/>
                    </a:cxn>
                    <a:cxn ang="0">
                      <a:pos x="2308" y="864"/>
                    </a:cxn>
                    <a:cxn ang="0">
                      <a:pos x="2356" y="633"/>
                    </a:cxn>
                    <a:cxn ang="0">
                      <a:pos x="2404" y="531"/>
                    </a:cxn>
                    <a:cxn ang="0">
                      <a:pos x="2452" y="177"/>
                    </a:cxn>
                    <a:cxn ang="0">
                      <a:pos x="2500" y="239"/>
                    </a:cxn>
                    <a:cxn ang="0">
                      <a:pos x="2548" y="100"/>
                    </a:cxn>
                    <a:cxn ang="0">
                      <a:pos x="2596" y="436"/>
                    </a:cxn>
                    <a:cxn ang="0">
                      <a:pos x="2645" y="407"/>
                    </a:cxn>
                    <a:cxn ang="0">
                      <a:pos x="2693" y="655"/>
                    </a:cxn>
                    <a:cxn ang="0">
                      <a:pos x="2741" y="470"/>
                    </a:cxn>
                    <a:cxn ang="0">
                      <a:pos x="2789" y="394"/>
                    </a:cxn>
                    <a:cxn ang="0">
                      <a:pos x="2837" y="385"/>
                    </a:cxn>
                    <a:cxn ang="0">
                      <a:pos x="2885" y="310"/>
                    </a:cxn>
                    <a:cxn ang="0">
                      <a:pos x="2933" y="317"/>
                    </a:cxn>
                    <a:cxn ang="0">
                      <a:pos x="2981" y="225"/>
                    </a:cxn>
                    <a:cxn ang="0">
                      <a:pos x="3029" y="206"/>
                    </a:cxn>
                  </a:cxnLst>
                  <a:rect l="0" t="0" r="r" b="b"/>
                  <a:pathLst>
                    <a:path w="3073" h="1513">
                      <a:moveTo>
                        <a:pt x="0" y="167"/>
                      </a:moveTo>
                      <a:lnTo>
                        <a:pt x="0" y="191"/>
                      </a:lnTo>
                      <a:lnTo>
                        <a:pt x="0" y="213"/>
                      </a:lnTo>
                      <a:lnTo>
                        <a:pt x="1" y="230"/>
                      </a:lnTo>
                      <a:lnTo>
                        <a:pt x="1" y="237"/>
                      </a:lnTo>
                      <a:lnTo>
                        <a:pt x="2" y="233"/>
                      </a:lnTo>
                      <a:lnTo>
                        <a:pt x="2" y="219"/>
                      </a:lnTo>
                      <a:lnTo>
                        <a:pt x="2" y="197"/>
                      </a:lnTo>
                      <a:lnTo>
                        <a:pt x="3" y="170"/>
                      </a:lnTo>
                      <a:lnTo>
                        <a:pt x="3" y="141"/>
                      </a:lnTo>
                      <a:lnTo>
                        <a:pt x="4" y="112"/>
                      </a:lnTo>
                      <a:lnTo>
                        <a:pt x="4" y="86"/>
                      </a:lnTo>
                      <a:lnTo>
                        <a:pt x="4" y="62"/>
                      </a:lnTo>
                      <a:lnTo>
                        <a:pt x="5" y="42"/>
                      </a:lnTo>
                      <a:lnTo>
                        <a:pt x="5" y="28"/>
                      </a:lnTo>
                      <a:lnTo>
                        <a:pt x="6" y="20"/>
                      </a:lnTo>
                      <a:lnTo>
                        <a:pt x="6" y="20"/>
                      </a:lnTo>
                      <a:lnTo>
                        <a:pt x="6" y="27"/>
                      </a:lnTo>
                      <a:lnTo>
                        <a:pt x="7" y="39"/>
                      </a:lnTo>
                      <a:lnTo>
                        <a:pt x="7" y="51"/>
                      </a:lnTo>
                      <a:lnTo>
                        <a:pt x="8" y="62"/>
                      </a:lnTo>
                      <a:lnTo>
                        <a:pt x="8" y="67"/>
                      </a:lnTo>
                      <a:lnTo>
                        <a:pt x="8" y="67"/>
                      </a:lnTo>
                      <a:lnTo>
                        <a:pt x="9" y="64"/>
                      </a:lnTo>
                      <a:lnTo>
                        <a:pt x="9" y="59"/>
                      </a:lnTo>
                      <a:lnTo>
                        <a:pt x="10" y="57"/>
                      </a:lnTo>
                      <a:lnTo>
                        <a:pt x="10" y="62"/>
                      </a:lnTo>
                      <a:lnTo>
                        <a:pt x="11" y="73"/>
                      </a:lnTo>
                      <a:lnTo>
                        <a:pt x="11" y="92"/>
                      </a:lnTo>
                      <a:lnTo>
                        <a:pt x="11" y="115"/>
                      </a:lnTo>
                      <a:lnTo>
                        <a:pt x="12" y="140"/>
                      </a:lnTo>
                      <a:lnTo>
                        <a:pt x="12" y="161"/>
                      </a:lnTo>
                      <a:lnTo>
                        <a:pt x="13" y="174"/>
                      </a:lnTo>
                      <a:lnTo>
                        <a:pt x="13" y="178"/>
                      </a:lnTo>
                      <a:lnTo>
                        <a:pt x="13" y="173"/>
                      </a:lnTo>
                      <a:lnTo>
                        <a:pt x="14" y="162"/>
                      </a:lnTo>
                      <a:lnTo>
                        <a:pt x="14" y="147"/>
                      </a:lnTo>
                      <a:lnTo>
                        <a:pt x="15" y="131"/>
                      </a:lnTo>
                      <a:lnTo>
                        <a:pt x="15" y="117"/>
                      </a:lnTo>
                      <a:lnTo>
                        <a:pt x="15" y="105"/>
                      </a:lnTo>
                      <a:lnTo>
                        <a:pt x="16" y="93"/>
                      </a:lnTo>
                      <a:lnTo>
                        <a:pt x="16" y="82"/>
                      </a:lnTo>
                      <a:lnTo>
                        <a:pt x="17" y="72"/>
                      </a:lnTo>
                      <a:lnTo>
                        <a:pt x="17" y="61"/>
                      </a:lnTo>
                      <a:lnTo>
                        <a:pt x="17" y="54"/>
                      </a:lnTo>
                      <a:lnTo>
                        <a:pt x="18" y="49"/>
                      </a:lnTo>
                      <a:lnTo>
                        <a:pt x="18" y="50"/>
                      </a:lnTo>
                      <a:lnTo>
                        <a:pt x="19" y="57"/>
                      </a:lnTo>
                      <a:lnTo>
                        <a:pt x="19" y="68"/>
                      </a:lnTo>
                      <a:lnTo>
                        <a:pt x="19" y="84"/>
                      </a:lnTo>
                      <a:lnTo>
                        <a:pt x="20" y="104"/>
                      </a:lnTo>
                      <a:lnTo>
                        <a:pt x="20" y="127"/>
                      </a:lnTo>
                      <a:lnTo>
                        <a:pt x="21" y="153"/>
                      </a:lnTo>
                      <a:lnTo>
                        <a:pt x="21" y="182"/>
                      </a:lnTo>
                      <a:lnTo>
                        <a:pt x="22" y="213"/>
                      </a:lnTo>
                      <a:lnTo>
                        <a:pt x="22" y="245"/>
                      </a:lnTo>
                      <a:lnTo>
                        <a:pt x="22" y="274"/>
                      </a:lnTo>
                      <a:lnTo>
                        <a:pt x="23" y="296"/>
                      </a:lnTo>
                      <a:lnTo>
                        <a:pt x="23" y="310"/>
                      </a:lnTo>
                      <a:lnTo>
                        <a:pt x="24" y="315"/>
                      </a:lnTo>
                      <a:lnTo>
                        <a:pt x="24" y="314"/>
                      </a:lnTo>
                      <a:lnTo>
                        <a:pt x="24" y="308"/>
                      </a:lnTo>
                      <a:lnTo>
                        <a:pt x="25" y="304"/>
                      </a:lnTo>
                      <a:lnTo>
                        <a:pt x="25" y="305"/>
                      </a:lnTo>
                      <a:lnTo>
                        <a:pt x="26" y="312"/>
                      </a:lnTo>
                      <a:lnTo>
                        <a:pt x="26" y="325"/>
                      </a:lnTo>
                      <a:lnTo>
                        <a:pt x="26" y="341"/>
                      </a:lnTo>
                      <a:lnTo>
                        <a:pt x="27" y="354"/>
                      </a:lnTo>
                      <a:lnTo>
                        <a:pt x="27" y="360"/>
                      </a:lnTo>
                      <a:lnTo>
                        <a:pt x="28" y="357"/>
                      </a:lnTo>
                      <a:lnTo>
                        <a:pt x="28" y="344"/>
                      </a:lnTo>
                      <a:lnTo>
                        <a:pt x="28" y="324"/>
                      </a:lnTo>
                      <a:lnTo>
                        <a:pt x="29" y="304"/>
                      </a:lnTo>
                      <a:lnTo>
                        <a:pt x="29" y="288"/>
                      </a:lnTo>
                      <a:lnTo>
                        <a:pt x="30" y="282"/>
                      </a:lnTo>
                      <a:lnTo>
                        <a:pt x="30" y="287"/>
                      </a:lnTo>
                      <a:lnTo>
                        <a:pt x="30" y="301"/>
                      </a:lnTo>
                      <a:lnTo>
                        <a:pt x="31" y="321"/>
                      </a:lnTo>
                      <a:lnTo>
                        <a:pt x="31" y="342"/>
                      </a:lnTo>
                      <a:lnTo>
                        <a:pt x="32" y="358"/>
                      </a:lnTo>
                      <a:lnTo>
                        <a:pt x="32" y="365"/>
                      </a:lnTo>
                      <a:lnTo>
                        <a:pt x="33" y="363"/>
                      </a:lnTo>
                      <a:lnTo>
                        <a:pt x="33" y="353"/>
                      </a:lnTo>
                      <a:lnTo>
                        <a:pt x="33" y="336"/>
                      </a:lnTo>
                      <a:lnTo>
                        <a:pt x="34" y="317"/>
                      </a:lnTo>
                      <a:lnTo>
                        <a:pt x="34" y="297"/>
                      </a:lnTo>
                      <a:lnTo>
                        <a:pt x="35" y="279"/>
                      </a:lnTo>
                      <a:lnTo>
                        <a:pt x="35" y="265"/>
                      </a:lnTo>
                      <a:lnTo>
                        <a:pt x="35" y="258"/>
                      </a:lnTo>
                      <a:lnTo>
                        <a:pt x="36" y="257"/>
                      </a:lnTo>
                      <a:lnTo>
                        <a:pt x="36" y="263"/>
                      </a:lnTo>
                      <a:lnTo>
                        <a:pt x="37" y="275"/>
                      </a:lnTo>
                      <a:lnTo>
                        <a:pt x="37" y="291"/>
                      </a:lnTo>
                      <a:lnTo>
                        <a:pt x="37" y="307"/>
                      </a:lnTo>
                      <a:lnTo>
                        <a:pt x="38" y="321"/>
                      </a:lnTo>
                      <a:lnTo>
                        <a:pt x="38" y="330"/>
                      </a:lnTo>
                      <a:lnTo>
                        <a:pt x="39" y="333"/>
                      </a:lnTo>
                      <a:lnTo>
                        <a:pt x="39" y="331"/>
                      </a:lnTo>
                      <a:lnTo>
                        <a:pt x="39" y="325"/>
                      </a:lnTo>
                      <a:lnTo>
                        <a:pt x="40" y="319"/>
                      </a:lnTo>
                      <a:lnTo>
                        <a:pt x="40" y="314"/>
                      </a:lnTo>
                      <a:lnTo>
                        <a:pt x="41" y="313"/>
                      </a:lnTo>
                      <a:lnTo>
                        <a:pt x="41" y="318"/>
                      </a:lnTo>
                      <a:lnTo>
                        <a:pt x="41" y="328"/>
                      </a:lnTo>
                      <a:lnTo>
                        <a:pt x="42" y="343"/>
                      </a:lnTo>
                      <a:lnTo>
                        <a:pt x="42" y="361"/>
                      </a:lnTo>
                      <a:lnTo>
                        <a:pt x="43" y="381"/>
                      </a:lnTo>
                      <a:lnTo>
                        <a:pt x="43" y="401"/>
                      </a:lnTo>
                      <a:lnTo>
                        <a:pt x="44" y="420"/>
                      </a:lnTo>
                      <a:lnTo>
                        <a:pt x="44" y="438"/>
                      </a:lnTo>
                      <a:lnTo>
                        <a:pt x="44" y="454"/>
                      </a:lnTo>
                      <a:lnTo>
                        <a:pt x="45" y="469"/>
                      </a:lnTo>
                      <a:lnTo>
                        <a:pt x="45" y="482"/>
                      </a:lnTo>
                      <a:lnTo>
                        <a:pt x="46" y="496"/>
                      </a:lnTo>
                      <a:lnTo>
                        <a:pt x="46" y="511"/>
                      </a:lnTo>
                      <a:lnTo>
                        <a:pt x="46" y="528"/>
                      </a:lnTo>
                      <a:lnTo>
                        <a:pt x="47" y="550"/>
                      </a:lnTo>
                      <a:lnTo>
                        <a:pt x="47" y="575"/>
                      </a:lnTo>
                      <a:lnTo>
                        <a:pt x="48" y="603"/>
                      </a:lnTo>
                      <a:lnTo>
                        <a:pt x="48" y="633"/>
                      </a:lnTo>
                      <a:lnTo>
                        <a:pt x="48" y="662"/>
                      </a:lnTo>
                      <a:lnTo>
                        <a:pt x="49" y="686"/>
                      </a:lnTo>
                      <a:lnTo>
                        <a:pt x="49" y="701"/>
                      </a:lnTo>
                      <a:lnTo>
                        <a:pt x="50" y="704"/>
                      </a:lnTo>
                      <a:lnTo>
                        <a:pt x="50" y="692"/>
                      </a:lnTo>
                      <a:lnTo>
                        <a:pt x="50" y="668"/>
                      </a:lnTo>
                      <a:lnTo>
                        <a:pt x="51" y="635"/>
                      </a:lnTo>
                      <a:lnTo>
                        <a:pt x="51" y="600"/>
                      </a:lnTo>
                      <a:lnTo>
                        <a:pt x="52" y="568"/>
                      </a:lnTo>
                      <a:lnTo>
                        <a:pt x="52" y="547"/>
                      </a:lnTo>
                      <a:lnTo>
                        <a:pt x="52" y="538"/>
                      </a:lnTo>
                      <a:lnTo>
                        <a:pt x="53" y="542"/>
                      </a:lnTo>
                      <a:lnTo>
                        <a:pt x="53" y="556"/>
                      </a:lnTo>
                      <a:lnTo>
                        <a:pt x="54" y="575"/>
                      </a:lnTo>
                      <a:lnTo>
                        <a:pt x="54" y="594"/>
                      </a:lnTo>
                      <a:lnTo>
                        <a:pt x="55" y="607"/>
                      </a:lnTo>
                      <a:lnTo>
                        <a:pt x="55" y="612"/>
                      </a:lnTo>
                      <a:lnTo>
                        <a:pt x="55" y="609"/>
                      </a:lnTo>
                      <a:lnTo>
                        <a:pt x="56" y="599"/>
                      </a:lnTo>
                      <a:lnTo>
                        <a:pt x="56" y="586"/>
                      </a:lnTo>
                      <a:lnTo>
                        <a:pt x="57" y="570"/>
                      </a:lnTo>
                      <a:lnTo>
                        <a:pt x="57" y="556"/>
                      </a:lnTo>
                      <a:lnTo>
                        <a:pt x="57" y="545"/>
                      </a:lnTo>
                      <a:lnTo>
                        <a:pt x="58" y="538"/>
                      </a:lnTo>
                      <a:lnTo>
                        <a:pt x="58" y="536"/>
                      </a:lnTo>
                      <a:lnTo>
                        <a:pt x="59" y="539"/>
                      </a:lnTo>
                      <a:lnTo>
                        <a:pt x="59" y="548"/>
                      </a:lnTo>
                      <a:lnTo>
                        <a:pt x="59" y="560"/>
                      </a:lnTo>
                      <a:lnTo>
                        <a:pt x="60" y="576"/>
                      </a:lnTo>
                      <a:lnTo>
                        <a:pt x="60" y="594"/>
                      </a:lnTo>
                      <a:lnTo>
                        <a:pt x="61" y="615"/>
                      </a:lnTo>
                      <a:lnTo>
                        <a:pt x="61" y="638"/>
                      </a:lnTo>
                      <a:lnTo>
                        <a:pt x="61" y="660"/>
                      </a:lnTo>
                      <a:lnTo>
                        <a:pt x="62" y="682"/>
                      </a:lnTo>
                      <a:lnTo>
                        <a:pt x="62" y="702"/>
                      </a:lnTo>
                      <a:lnTo>
                        <a:pt x="63" y="718"/>
                      </a:lnTo>
                      <a:lnTo>
                        <a:pt x="63" y="732"/>
                      </a:lnTo>
                      <a:lnTo>
                        <a:pt x="63" y="746"/>
                      </a:lnTo>
                      <a:lnTo>
                        <a:pt x="64" y="761"/>
                      </a:lnTo>
                      <a:lnTo>
                        <a:pt x="64" y="779"/>
                      </a:lnTo>
                      <a:lnTo>
                        <a:pt x="65" y="801"/>
                      </a:lnTo>
                      <a:lnTo>
                        <a:pt x="65" y="826"/>
                      </a:lnTo>
                      <a:lnTo>
                        <a:pt x="66" y="853"/>
                      </a:lnTo>
                      <a:lnTo>
                        <a:pt x="66" y="878"/>
                      </a:lnTo>
                      <a:lnTo>
                        <a:pt x="66" y="900"/>
                      </a:lnTo>
                      <a:lnTo>
                        <a:pt x="67" y="918"/>
                      </a:lnTo>
                      <a:lnTo>
                        <a:pt x="67" y="931"/>
                      </a:lnTo>
                      <a:lnTo>
                        <a:pt x="68" y="941"/>
                      </a:lnTo>
                      <a:lnTo>
                        <a:pt x="68" y="949"/>
                      </a:lnTo>
                      <a:lnTo>
                        <a:pt x="68" y="956"/>
                      </a:lnTo>
                      <a:lnTo>
                        <a:pt x="69" y="962"/>
                      </a:lnTo>
                      <a:lnTo>
                        <a:pt x="69" y="968"/>
                      </a:lnTo>
                      <a:lnTo>
                        <a:pt x="70" y="973"/>
                      </a:lnTo>
                      <a:lnTo>
                        <a:pt x="70" y="977"/>
                      </a:lnTo>
                      <a:lnTo>
                        <a:pt x="70" y="979"/>
                      </a:lnTo>
                      <a:lnTo>
                        <a:pt x="71" y="979"/>
                      </a:lnTo>
                      <a:lnTo>
                        <a:pt x="71" y="976"/>
                      </a:lnTo>
                      <a:lnTo>
                        <a:pt x="72" y="973"/>
                      </a:lnTo>
                      <a:lnTo>
                        <a:pt x="72" y="969"/>
                      </a:lnTo>
                      <a:lnTo>
                        <a:pt x="72" y="967"/>
                      </a:lnTo>
                      <a:lnTo>
                        <a:pt x="73" y="965"/>
                      </a:lnTo>
                      <a:lnTo>
                        <a:pt x="73" y="965"/>
                      </a:lnTo>
                      <a:lnTo>
                        <a:pt x="74" y="964"/>
                      </a:lnTo>
                      <a:lnTo>
                        <a:pt x="74" y="963"/>
                      </a:lnTo>
                      <a:lnTo>
                        <a:pt x="75" y="959"/>
                      </a:lnTo>
                      <a:lnTo>
                        <a:pt x="75" y="952"/>
                      </a:lnTo>
                      <a:lnTo>
                        <a:pt x="75" y="941"/>
                      </a:lnTo>
                      <a:lnTo>
                        <a:pt x="76" y="927"/>
                      </a:lnTo>
                      <a:lnTo>
                        <a:pt x="76" y="909"/>
                      </a:lnTo>
                      <a:lnTo>
                        <a:pt x="77" y="892"/>
                      </a:lnTo>
                      <a:lnTo>
                        <a:pt x="77" y="875"/>
                      </a:lnTo>
                      <a:lnTo>
                        <a:pt x="77" y="862"/>
                      </a:lnTo>
                      <a:lnTo>
                        <a:pt x="78" y="854"/>
                      </a:lnTo>
                      <a:lnTo>
                        <a:pt x="78" y="853"/>
                      </a:lnTo>
                      <a:lnTo>
                        <a:pt x="79" y="860"/>
                      </a:lnTo>
                      <a:lnTo>
                        <a:pt x="79" y="875"/>
                      </a:lnTo>
                      <a:lnTo>
                        <a:pt x="79" y="899"/>
                      </a:lnTo>
                      <a:lnTo>
                        <a:pt x="80" y="929"/>
                      </a:lnTo>
                      <a:lnTo>
                        <a:pt x="80" y="964"/>
                      </a:lnTo>
                      <a:lnTo>
                        <a:pt x="81" y="999"/>
                      </a:lnTo>
                      <a:lnTo>
                        <a:pt x="81" y="1032"/>
                      </a:lnTo>
                      <a:lnTo>
                        <a:pt x="81" y="1058"/>
                      </a:lnTo>
                      <a:lnTo>
                        <a:pt x="82" y="1078"/>
                      </a:lnTo>
                      <a:lnTo>
                        <a:pt x="82" y="1092"/>
                      </a:lnTo>
                      <a:lnTo>
                        <a:pt x="83" y="1100"/>
                      </a:lnTo>
                      <a:lnTo>
                        <a:pt x="83" y="1106"/>
                      </a:lnTo>
                      <a:lnTo>
                        <a:pt x="83" y="1110"/>
                      </a:lnTo>
                      <a:lnTo>
                        <a:pt x="84" y="1116"/>
                      </a:lnTo>
                      <a:lnTo>
                        <a:pt x="84" y="1124"/>
                      </a:lnTo>
                      <a:lnTo>
                        <a:pt x="85" y="1133"/>
                      </a:lnTo>
                      <a:lnTo>
                        <a:pt x="85" y="1143"/>
                      </a:lnTo>
                      <a:lnTo>
                        <a:pt x="86" y="1153"/>
                      </a:lnTo>
                      <a:lnTo>
                        <a:pt x="86" y="1161"/>
                      </a:lnTo>
                      <a:lnTo>
                        <a:pt x="86" y="1164"/>
                      </a:lnTo>
                      <a:lnTo>
                        <a:pt x="87" y="1162"/>
                      </a:lnTo>
                      <a:lnTo>
                        <a:pt x="87" y="1153"/>
                      </a:lnTo>
                      <a:lnTo>
                        <a:pt x="88" y="1137"/>
                      </a:lnTo>
                      <a:lnTo>
                        <a:pt x="88" y="1116"/>
                      </a:lnTo>
                      <a:lnTo>
                        <a:pt x="88" y="1092"/>
                      </a:lnTo>
                      <a:lnTo>
                        <a:pt x="89" y="1066"/>
                      </a:lnTo>
                      <a:lnTo>
                        <a:pt x="89" y="1043"/>
                      </a:lnTo>
                      <a:lnTo>
                        <a:pt x="90" y="1025"/>
                      </a:lnTo>
                      <a:lnTo>
                        <a:pt x="90" y="1014"/>
                      </a:lnTo>
                      <a:lnTo>
                        <a:pt x="90" y="1010"/>
                      </a:lnTo>
                      <a:lnTo>
                        <a:pt x="91" y="1014"/>
                      </a:lnTo>
                      <a:lnTo>
                        <a:pt x="91" y="1025"/>
                      </a:lnTo>
                      <a:lnTo>
                        <a:pt x="92" y="1042"/>
                      </a:lnTo>
                      <a:lnTo>
                        <a:pt x="92" y="1065"/>
                      </a:lnTo>
                      <a:lnTo>
                        <a:pt x="92" y="1093"/>
                      </a:lnTo>
                      <a:lnTo>
                        <a:pt x="93" y="1124"/>
                      </a:lnTo>
                      <a:lnTo>
                        <a:pt x="93" y="1155"/>
                      </a:lnTo>
                      <a:lnTo>
                        <a:pt x="94" y="1182"/>
                      </a:lnTo>
                      <a:lnTo>
                        <a:pt x="94" y="1200"/>
                      </a:lnTo>
                      <a:lnTo>
                        <a:pt x="94" y="1205"/>
                      </a:lnTo>
                      <a:lnTo>
                        <a:pt x="95" y="1194"/>
                      </a:lnTo>
                      <a:lnTo>
                        <a:pt x="95" y="1169"/>
                      </a:lnTo>
                      <a:lnTo>
                        <a:pt x="96" y="1133"/>
                      </a:lnTo>
                      <a:lnTo>
                        <a:pt x="96" y="1093"/>
                      </a:lnTo>
                      <a:lnTo>
                        <a:pt x="97" y="1055"/>
                      </a:lnTo>
                      <a:lnTo>
                        <a:pt x="97" y="1026"/>
                      </a:lnTo>
                      <a:lnTo>
                        <a:pt x="97" y="1010"/>
                      </a:lnTo>
                      <a:lnTo>
                        <a:pt x="98" y="1007"/>
                      </a:lnTo>
                      <a:lnTo>
                        <a:pt x="98" y="1015"/>
                      </a:lnTo>
                      <a:lnTo>
                        <a:pt x="99" y="1029"/>
                      </a:lnTo>
                      <a:lnTo>
                        <a:pt x="99" y="1046"/>
                      </a:lnTo>
                      <a:lnTo>
                        <a:pt x="99" y="1064"/>
                      </a:lnTo>
                      <a:lnTo>
                        <a:pt x="100" y="1082"/>
                      </a:lnTo>
                      <a:lnTo>
                        <a:pt x="100" y="1102"/>
                      </a:lnTo>
                      <a:lnTo>
                        <a:pt x="101" y="1125"/>
                      </a:lnTo>
                      <a:lnTo>
                        <a:pt x="101" y="1152"/>
                      </a:lnTo>
                      <a:lnTo>
                        <a:pt x="101" y="1182"/>
                      </a:lnTo>
                      <a:lnTo>
                        <a:pt x="102" y="1210"/>
                      </a:lnTo>
                      <a:lnTo>
                        <a:pt x="102" y="1231"/>
                      </a:lnTo>
                      <a:lnTo>
                        <a:pt x="103" y="1240"/>
                      </a:lnTo>
                      <a:lnTo>
                        <a:pt x="103" y="1236"/>
                      </a:lnTo>
                      <a:lnTo>
                        <a:pt x="103" y="1218"/>
                      </a:lnTo>
                      <a:lnTo>
                        <a:pt x="104" y="1192"/>
                      </a:lnTo>
                      <a:lnTo>
                        <a:pt x="104" y="1165"/>
                      </a:lnTo>
                      <a:lnTo>
                        <a:pt x="105" y="1144"/>
                      </a:lnTo>
                      <a:lnTo>
                        <a:pt x="105" y="1133"/>
                      </a:lnTo>
                      <a:lnTo>
                        <a:pt x="105" y="1134"/>
                      </a:lnTo>
                      <a:lnTo>
                        <a:pt x="106" y="1145"/>
                      </a:lnTo>
                      <a:lnTo>
                        <a:pt x="106" y="1161"/>
                      </a:lnTo>
                      <a:lnTo>
                        <a:pt x="107" y="1178"/>
                      </a:lnTo>
                      <a:lnTo>
                        <a:pt x="107" y="1192"/>
                      </a:lnTo>
                      <a:lnTo>
                        <a:pt x="108" y="1198"/>
                      </a:lnTo>
                      <a:lnTo>
                        <a:pt x="108" y="1194"/>
                      </a:lnTo>
                      <a:lnTo>
                        <a:pt x="108" y="1182"/>
                      </a:lnTo>
                      <a:lnTo>
                        <a:pt x="109" y="1162"/>
                      </a:lnTo>
                      <a:lnTo>
                        <a:pt x="109" y="1137"/>
                      </a:lnTo>
                      <a:lnTo>
                        <a:pt x="110" y="1110"/>
                      </a:lnTo>
                      <a:lnTo>
                        <a:pt x="110" y="1084"/>
                      </a:lnTo>
                      <a:lnTo>
                        <a:pt x="110" y="1061"/>
                      </a:lnTo>
                      <a:lnTo>
                        <a:pt x="111" y="1043"/>
                      </a:lnTo>
                      <a:lnTo>
                        <a:pt x="111" y="1031"/>
                      </a:lnTo>
                      <a:lnTo>
                        <a:pt x="112" y="1024"/>
                      </a:lnTo>
                      <a:lnTo>
                        <a:pt x="112" y="1024"/>
                      </a:lnTo>
                      <a:lnTo>
                        <a:pt x="112" y="1029"/>
                      </a:lnTo>
                      <a:lnTo>
                        <a:pt x="113" y="1039"/>
                      </a:lnTo>
                      <a:lnTo>
                        <a:pt x="113" y="1054"/>
                      </a:lnTo>
                      <a:lnTo>
                        <a:pt x="114" y="1073"/>
                      </a:lnTo>
                      <a:lnTo>
                        <a:pt x="114" y="1096"/>
                      </a:lnTo>
                      <a:lnTo>
                        <a:pt x="114" y="1122"/>
                      </a:lnTo>
                      <a:lnTo>
                        <a:pt x="115" y="1150"/>
                      </a:lnTo>
                      <a:lnTo>
                        <a:pt x="115" y="1177"/>
                      </a:lnTo>
                      <a:lnTo>
                        <a:pt x="116" y="1201"/>
                      </a:lnTo>
                      <a:lnTo>
                        <a:pt x="116" y="1221"/>
                      </a:lnTo>
                      <a:lnTo>
                        <a:pt x="116" y="1236"/>
                      </a:lnTo>
                      <a:lnTo>
                        <a:pt x="117" y="1247"/>
                      </a:lnTo>
                      <a:lnTo>
                        <a:pt x="117" y="1254"/>
                      </a:lnTo>
                      <a:lnTo>
                        <a:pt x="118" y="1257"/>
                      </a:lnTo>
                      <a:lnTo>
                        <a:pt x="118" y="1258"/>
                      </a:lnTo>
                      <a:lnTo>
                        <a:pt x="119" y="1257"/>
                      </a:lnTo>
                      <a:lnTo>
                        <a:pt x="119" y="1255"/>
                      </a:lnTo>
                      <a:lnTo>
                        <a:pt x="119" y="1252"/>
                      </a:lnTo>
                      <a:lnTo>
                        <a:pt x="120" y="1248"/>
                      </a:lnTo>
                      <a:lnTo>
                        <a:pt x="120" y="1244"/>
                      </a:lnTo>
                      <a:lnTo>
                        <a:pt x="121" y="1238"/>
                      </a:lnTo>
                      <a:lnTo>
                        <a:pt x="121" y="1230"/>
                      </a:lnTo>
                      <a:lnTo>
                        <a:pt x="121" y="1221"/>
                      </a:lnTo>
                      <a:lnTo>
                        <a:pt x="122" y="1212"/>
                      </a:lnTo>
                      <a:lnTo>
                        <a:pt x="122" y="1206"/>
                      </a:lnTo>
                      <a:lnTo>
                        <a:pt x="123" y="1204"/>
                      </a:lnTo>
                      <a:lnTo>
                        <a:pt x="123" y="1208"/>
                      </a:lnTo>
                      <a:lnTo>
                        <a:pt x="123" y="1217"/>
                      </a:lnTo>
                      <a:lnTo>
                        <a:pt x="124" y="1229"/>
                      </a:lnTo>
                      <a:lnTo>
                        <a:pt x="124" y="1242"/>
                      </a:lnTo>
                      <a:lnTo>
                        <a:pt x="125" y="1253"/>
                      </a:lnTo>
                      <a:lnTo>
                        <a:pt x="125" y="1258"/>
                      </a:lnTo>
                      <a:lnTo>
                        <a:pt x="125" y="1256"/>
                      </a:lnTo>
                      <a:lnTo>
                        <a:pt x="126" y="1247"/>
                      </a:lnTo>
                      <a:lnTo>
                        <a:pt x="126" y="1234"/>
                      </a:lnTo>
                      <a:lnTo>
                        <a:pt x="127" y="1217"/>
                      </a:lnTo>
                      <a:lnTo>
                        <a:pt x="127" y="1200"/>
                      </a:lnTo>
                      <a:lnTo>
                        <a:pt x="127" y="1183"/>
                      </a:lnTo>
                      <a:lnTo>
                        <a:pt x="128" y="1166"/>
                      </a:lnTo>
                      <a:lnTo>
                        <a:pt x="128" y="1150"/>
                      </a:lnTo>
                      <a:lnTo>
                        <a:pt x="129" y="1133"/>
                      </a:lnTo>
                      <a:lnTo>
                        <a:pt x="129" y="1114"/>
                      </a:lnTo>
                      <a:lnTo>
                        <a:pt x="130" y="1093"/>
                      </a:lnTo>
                      <a:lnTo>
                        <a:pt x="130" y="1068"/>
                      </a:lnTo>
                      <a:lnTo>
                        <a:pt x="130" y="1043"/>
                      </a:lnTo>
                      <a:lnTo>
                        <a:pt x="131" y="1020"/>
                      </a:lnTo>
                      <a:lnTo>
                        <a:pt x="131" y="1001"/>
                      </a:lnTo>
                      <a:lnTo>
                        <a:pt x="132" y="989"/>
                      </a:lnTo>
                      <a:lnTo>
                        <a:pt x="132" y="985"/>
                      </a:lnTo>
                      <a:lnTo>
                        <a:pt x="132" y="988"/>
                      </a:lnTo>
                      <a:lnTo>
                        <a:pt x="133" y="995"/>
                      </a:lnTo>
                      <a:lnTo>
                        <a:pt x="133" y="1003"/>
                      </a:lnTo>
                      <a:lnTo>
                        <a:pt x="134" y="1011"/>
                      </a:lnTo>
                      <a:lnTo>
                        <a:pt x="134" y="1018"/>
                      </a:lnTo>
                      <a:lnTo>
                        <a:pt x="134" y="1024"/>
                      </a:lnTo>
                      <a:lnTo>
                        <a:pt x="135" y="1033"/>
                      </a:lnTo>
                      <a:lnTo>
                        <a:pt x="135" y="1046"/>
                      </a:lnTo>
                      <a:lnTo>
                        <a:pt x="136" y="1065"/>
                      </a:lnTo>
                      <a:lnTo>
                        <a:pt x="136" y="1087"/>
                      </a:lnTo>
                      <a:lnTo>
                        <a:pt x="136" y="1113"/>
                      </a:lnTo>
                      <a:lnTo>
                        <a:pt x="137" y="1139"/>
                      </a:lnTo>
                      <a:lnTo>
                        <a:pt x="137" y="1162"/>
                      </a:lnTo>
                      <a:lnTo>
                        <a:pt x="138" y="1182"/>
                      </a:lnTo>
                      <a:lnTo>
                        <a:pt x="138" y="1197"/>
                      </a:lnTo>
                      <a:lnTo>
                        <a:pt x="139" y="1209"/>
                      </a:lnTo>
                      <a:lnTo>
                        <a:pt x="139" y="1219"/>
                      </a:lnTo>
                      <a:lnTo>
                        <a:pt x="139" y="1230"/>
                      </a:lnTo>
                      <a:lnTo>
                        <a:pt x="140" y="1242"/>
                      </a:lnTo>
                      <a:lnTo>
                        <a:pt x="140" y="1254"/>
                      </a:lnTo>
                      <a:lnTo>
                        <a:pt x="141" y="1266"/>
                      </a:lnTo>
                      <a:lnTo>
                        <a:pt x="141" y="1273"/>
                      </a:lnTo>
                      <a:lnTo>
                        <a:pt x="141" y="1272"/>
                      </a:lnTo>
                      <a:lnTo>
                        <a:pt x="142" y="1260"/>
                      </a:lnTo>
                      <a:lnTo>
                        <a:pt x="142" y="1238"/>
                      </a:lnTo>
                      <a:lnTo>
                        <a:pt x="143" y="1207"/>
                      </a:lnTo>
                      <a:lnTo>
                        <a:pt x="143" y="1172"/>
                      </a:lnTo>
                      <a:lnTo>
                        <a:pt x="143" y="1137"/>
                      </a:lnTo>
                      <a:lnTo>
                        <a:pt x="144" y="1104"/>
                      </a:lnTo>
                      <a:lnTo>
                        <a:pt x="144" y="1078"/>
                      </a:lnTo>
                      <a:lnTo>
                        <a:pt x="145" y="1059"/>
                      </a:lnTo>
                      <a:lnTo>
                        <a:pt x="145" y="1050"/>
                      </a:lnTo>
                      <a:lnTo>
                        <a:pt x="145" y="1050"/>
                      </a:lnTo>
                      <a:lnTo>
                        <a:pt x="146" y="1057"/>
                      </a:lnTo>
                      <a:lnTo>
                        <a:pt x="146" y="1070"/>
                      </a:lnTo>
                      <a:lnTo>
                        <a:pt x="147" y="1085"/>
                      </a:lnTo>
                      <a:lnTo>
                        <a:pt x="147" y="1099"/>
                      </a:lnTo>
                      <a:lnTo>
                        <a:pt x="147" y="1108"/>
                      </a:lnTo>
                      <a:lnTo>
                        <a:pt x="148" y="1108"/>
                      </a:lnTo>
                      <a:lnTo>
                        <a:pt x="148" y="1100"/>
                      </a:lnTo>
                      <a:lnTo>
                        <a:pt x="149" y="1083"/>
                      </a:lnTo>
                      <a:lnTo>
                        <a:pt x="149" y="1061"/>
                      </a:lnTo>
                      <a:lnTo>
                        <a:pt x="150" y="1036"/>
                      </a:lnTo>
                      <a:lnTo>
                        <a:pt x="150" y="1015"/>
                      </a:lnTo>
                      <a:lnTo>
                        <a:pt x="150" y="1002"/>
                      </a:lnTo>
                      <a:lnTo>
                        <a:pt x="151" y="1000"/>
                      </a:lnTo>
                      <a:lnTo>
                        <a:pt x="151" y="1013"/>
                      </a:lnTo>
                      <a:lnTo>
                        <a:pt x="152" y="1039"/>
                      </a:lnTo>
                      <a:lnTo>
                        <a:pt x="152" y="1076"/>
                      </a:lnTo>
                      <a:lnTo>
                        <a:pt x="152" y="1119"/>
                      </a:lnTo>
                      <a:lnTo>
                        <a:pt x="153" y="1161"/>
                      </a:lnTo>
                      <a:lnTo>
                        <a:pt x="153" y="1194"/>
                      </a:lnTo>
                      <a:lnTo>
                        <a:pt x="154" y="1213"/>
                      </a:lnTo>
                      <a:lnTo>
                        <a:pt x="154" y="1215"/>
                      </a:lnTo>
                      <a:lnTo>
                        <a:pt x="154" y="1201"/>
                      </a:lnTo>
                      <a:lnTo>
                        <a:pt x="155" y="1174"/>
                      </a:lnTo>
                      <a:lnTo>
                        <a:pt x="155" y="1141"/>
                      </a:lnTo>
                      <a:lnTo>
                        <a:pt x="156" y="1108"/>
                      </a:lnTo>
                      <a:lnTo>
                        <a:pt x="156" y="1086"/>
                      </a:lnTo>
                      <a:lnTo>
                        <a:pt x="156" y="1079"/>
                      </a:lnTo>
                      <a:lnTo>
                        <a:pt x="157" y="1091"/>
                      </a:lnTo>
                      <a:lnTo>
                        <a:pt x="157" y="1123"/>
                      </a:lnTo>
                      <a:lnTo>
                        <a:pt x="158" y="1169"/>
                      </a:lnTo>
                      <a:lnTo>
                        <a:pt x="158" y="1223"/>
                      </a:lnTo>
                      <a:lnTo>
                        <a:pt x="158" y="1275"/>
                      </a:lnTo>
                      <a:lnTo>
                        <a:pt x="159" y="1316"/>
                      </a:lnTo>
                      <a:lnTo>
                        <a:pt x="159" y="1339"/>
                      </a:lnTo>
                      <a:lnTo>
                        <a:pt x="160" y="1344"/>
                      </a:lnTo>
                      <a:lnTo>
                        <a:pt x="160" y="1332"/>
                      </a:lnTo>
                      <a:lnTo>
                        <a:pt x="161" y="1308"/>
                      </a:lnTo>
                      <a:lnTo>
                        <a:pt x="161" y="1280"/>
                      </a:lnTo>
                      <a:lnTo>
                        <a:pt x="161" y="1253"/>
                      </a:lnTo>
                      <a:lnTo>
                        <a:pt x="162" y="1232"/>
                      </a:lnTo>
                      <a:lnTo>
                        <a:pt x="162" y="1218"/>
                      </a:lnTo>
                      <a:lnTo>
                        <a:pt x="163" y="1213"/>
                      </a:lnTo>
                      <a:lnTo>
                        <a:pt x="163" y="1213"/>
                      </a:lnTo>
                      <a:lnTo>
                        <a:pt x="163" y="1217"/>
                      </a:lnTo>
                      <a:lnTo>
                        <a:pt x="164" y="1223"/>
                      </a:lnTo>
                      <a:lnTo>
                        <a:pt x="164" y="1226"/>
                      </a:lnTo>
                      <a:lnTo>
                        <a:pt x="165" y="1225"/>
                      </a:lnTo>
                      <a:lnTo>
                        <a:pt x="165" y="1219"/>
                      </a:lnTo>
                      <a:lnTo>
                        <a:pt x="165" y="1210"/>
                      </a:lnTo>
                      <a:lnTo>
                        <a:pt x="166" y="1199"/>
                      </a:lnTo>
                      <a:lnTo>
                        <a:pt x="166" y="1192"/>
                      </a:lnTo>
                      <a:lnTo>
                        <a:pt x="167" y="1189"/>
                      </a:lnTo>
                      <a:lnTo>
                        <a:pt x="167" y="1192"/>
                      </a:lnTo>
                      <a:lnTo>
                        <a:pt x="167" y="1199"/>
                      </a:lnTo>
                      <a:lnTo>
                        <a:pt x="168" y="1210"/>
                      </a:lnTo>
                      <a:lnTo>
                        <a:pt x="168" y="1219"/>
                      </a:lnTo>
                      <a:lnTo>
                        <a:pt x="169" y="1225"/>
                      </a:lnTo>
                      <a:lnTo>
                        <a:pt x="169" y="1226"/>
                      </a:lnTo>
                      <a:lnTo>
                        <a:pt x="169" y="1222"/>
                      </a:lnTo>
                      <a:lnTo>
                        <a:pt x="170" y="1213"/>
                      </a:lnTo>
                      <a:lnTo>
                        <a:pt x="170" y="1199"/>
                      </a:lnTo>
                      <a:lnTo>
                        <a:pt x="171" y="1182"/>
                      </a:lnTo>
                      <a:lnTo>
                        <a:pt x="171" y="1162"/>
                      </a:lnTo>
                      <a:lnTo>
                        <a:pt x="172" y="1142"/>
                      </a:lnTo>
                      <a:lnTo>
                        <a:pt x="172" y="1124"/>
                      </a:lnTo>
                      <a:lnTo>
                        <a:pt x="172" y="1112"/>
                      </a:lnTo>
                      <a:lnTo>
                        <a:pt x="173" y="1105"/>
                      </a:lnTo>
                      <a:lnTo>
                        <a:pt x="173" y="1104"/>
                      </a:lnTo>
                      <a:lnTo>
                        <a:pt x="174" y="1107"/>
                      </a:lnTo>
                      <a:lnTo>
                        <a:pt x="174" y="1114"/>
                      </a:lnTo>
                      <a:lnTo>
                        <a:pt x="174" y="1123"/>
                      </a:lnTo>
                      <a:lnTo>
                        <a:pt x="175" y="1135"/>
                      </a:lnTo>
                      <a:lnTo>
                        <a:pt x="175" y="1149"/>
                      </a:lnTo>
                      <a:lnTo>
                        <a:pt x="176" y="1167"/>
                      </a:lnTo>
                      <a:lnTo>
                        <a:pt x="176" y="1187"/>
                      </a:lnTo>
                      <a:lnTo>
                        <a:pt x="176" y="1209"/>
                      </a:lnTo>
                      <a:lnTo>
                        <a:pt x="177" y="1229"/>
                      </a:lnTo>
                      <a:lnTo>
                        <a:pt x="177" y="1244"/>
                      </a:lnTo>
                      <a:lnTo>
                        <a:pt x="178" y="1251"/>
                      </a:lnTo>
                      <a:lnTo>
                        <a:pt x="178" y="1250"/>
                      </a:lnTo>
                      <a:lnTo>
                        <a:pt x="178" y="1241"/>
                      </a:lnTo>
                      <a:lnTo>
                        <a:pt x="179" y="1225"/>
                      </a:lnTo>
                      <a:lnTo>
                        <a:pt x="179" y="1204"/>
                      </a:lnTo>
                      <a:lnTo>
                        <a:pt x="180" y="1179"/>
                      </a:lnTo>
                      <a:lnTo>
                        <a:pt x="180" y="1153"/>
                      </a:lnTo>
                      <a:lnTo>
                        <a:pt x="180" y="1126"/>
                      </a:lnTo>
                      <a:lnTo>
                        <a:pt x="181" y="1100"/>
                      </a:lnTo>
                      <a:lnTo>
                        <a:pt x="181" y="1075"/>
                      </a:lnTo>
                      <a:lnTo>
                        <a:pt x="182" y="1053"/>
                      </a:lnTo>
                      <a:lnTo>
                        <a:pt x="182" y="1035"/>
                      </a:lnTo>
                      <a:lnTo>
                        <a:pt x="183" y="1022"/>
                      </a:lnTo>
                      <a:lnTo>
                        <a:pt x="183" y="1015"/>
                      </a:lnTo>
                      <a:lnTo>
                        <a:pt x="183" y="1016"/>
                      </a:lnTo>
                      <a:lnTo>
                        <a:pt x="184" y="1024"/>
                      </a:lnTo>
                      <a:lnTo>
                        <a:pt x="184" y="1041"/>
                      </a:lnTo>
                      <a:lnTo>
                        <a:pt x="185" y="1065"/>
                      </a:lnTo>
                      <a:lnTo>
                        <a:pt x="185" y="1094"/>
                      </a:lnTo>
                      <a:lnTo>
                        <a:pt x="185" y="1125"/>
                      </a:lnTo>
                      <a:lnTo>
                        <a:pt x="186" y="1152"/>
                      </a:lnTo>
                      <a:lnTo>
                        <a:pt x="186" y="1171"/>
                      </a:lnTo>
                      <a:lnTo>
                        <a:pt x="187" y="1179"/>
                      </a:lnTo>
                      <a:lnTo>
                        <a:pt x="187" y="1174"/>
                      </a:lnTo>
                      <a:lnTo>
                        <a:pt x="187" y="1159"/>
                      </a:lnTo>
                      <a:lnTo>
                        <a:pt x="188" y="1137"/>
                      </a:lnTo>
                      <a:lnTo>
                        <a:pt x="188" y="1113"/>
                      </a:lnTo>
                      <a:lnTo>
                        <a:pt x="189" y="1094"/>
                      </a:lnTo>
                      <a:lnTo>
                        <a:pt x="189" y="1082"/>
                      </a:lnTo>
                      <a:lnTo>
                        <a:pt x="189" y="1081"/>
                      </a:lnTo>
                      <a:lnTo>
                        <a:pt x="190" y="1090"/>
                      </a:lnTo>
                      <a:lnTo>
                        <a:pt x="190" y="1106"/>
                      </a:lnTo>
                      <a:lnTo>
                        <a:pt x="191" y="1125"/>
                      </a:lnTo>
                      <a:lnTo>
                        <a:pt x="191" y="1141"/>
                      </a:lnTo>
                      <a:lnTo>
                        <a:pt x="191" y="1152"/>
                      </a:lnTo>
                      <a:lnTo>
                        <a:pt x="192" y="1154"/>
                      </a:lnTo>
                      <a:lnTo>
                        <a:pt x="192" y="1147"/>
                      </a:lnTo>
                      <a:lnTo>
                        <a:pt x="193" y="1133"/>
                      </a:lnTo>
                      <a:lnTo>
                        <a:pt x="193" y="1116"/>
                      </a:lnTo>
                      <a:lnTo>
                        <a:pt x="194" y="1097"/>
                      </a:lnTo>
                      <a:lnTo>
                        <a:pt x="194" y="1080"/>
                      </a:lnTo>
                      <a:lnTo>
                        <a:pt x="194" y="1066"/>
                      </a:lnTo>
                      <a:lnTo>
                        <a:pt x="195" y="1057"/>
                      </a:lnTo>
                      <a:lnTo>
                        <a:pt x="195" y="1053"/>
                      </a:lnTo>
                      <a:lnTo>
                        <a:pt x="196" y="1055"/>
                      </a:lnTo>
                      <a:lnTo>
                        <a:pt x="196" y="1062"/>
                      </a:lnTo>
                      <a:lnTo>
                        <a:pt x="196" y="1073"/>
                      </a:lnTo>
                      <a:lnTo>
                        <a:pt x="197" y="1087"/>
                      </a:lnTo>
                      <a:lnTo>
                        <a:pt x="197" y="1103"/>
                      </a:lnTo>
                      <a:lnTo>
                        <a:pt x="198" y="1120"/>
                      </a:lnTo>
                      <a:lnTo>
                        <a:pt x="198" y="1136"/>
                      </a:lnTo>
                      <a:lnTo>
                        <a:pt x="198" y="1152"/>
                      </a:lnTo>
                      <a:lnTo>
                        <a:pt x="199" y="1168"/>
                      </a:lnTo>
                      <a:lnTo>
                        <a:pt x="199" y="1184"/>
                      </a:lnTo>
                      <a:lnTo>
                        <a:pt x="200" y="1199"/>
                      </a:lnTo>
                      <a:lnTo>
                        <a:pt x="200" y="1213"/>
                      </a:lnTo>
                      <a:lnTo>
                        <a:pt x="200" y="1222"/>
                      </a:lnTo>
                      <a:lnTo>
                        <a:pt x="201" y="1225"/>
                      </a:lnTo>
                      <a:lnTo>
                        <a:pt x="201" y="1218"/>
                      </a:lnTo>
                      <a:lnTo>
                        <a:pt x="202" y="1202"/>
                      </a:lnTo>
                      <a:lnTo>
                        <a:pt x="202" y="1178"/>
                      </a:lnTo>
                      <a:lnTo>
                        <a:pt x="202" y="1147"/>
                      </a:lnTo>
                      <a:lnTo>
                        <a:pt x="203" y="1115"/>
                      </a:lnTo>
                      <a:lnTo>
                        <a:pt x="203" y="1084"/>
                      </a:lnTo>
                      <a:lnTo>
                        <a:pt x="204" y="1056"/>
                      </a:lnTo>
                      <a:lnTo>
                        <a:pt x="204" y="1031"/>
                      </a:lnTo>
                      <a:lnTo>
                        <a:pt x="205" y="1010"/>
                      </a:lnTo>
                      <a:lnTo>
                        <a:pt x="205" y="992"/>
                      </a:lnTo>
                      <a:lnTo>
                        <a:pt x="205" y="976"/>
                      </a:lnTo>
                      <a:lnTo>
                        <a:pt x="206" y="963"/>
                      </a:lnTo>
                      <a:lnTo>
                        <a:pt x="206" y="955"/>
                      </a:lnTo>
                      <a:lnTo>
                        <a:pt x="207" y="953"/>
                      </a:lnTo>
                      <a:lnTo>
                        <a:pt x="207" y="956"/>
                      </a:lnTo>
                      <a:lnTo>
                        <a:pt x="207" y="965"/>
                      </a:lnTo>
                      <a:lnTo>
                        <a:pt x="208" y="978"/>
                      </a:lnTo>
                      <a:lnTo>
                        <a:pt x="208" y="993"/>
                      </a:lnTo>
                      <a:lnTo>
                        <a:pt x="209" y="1010"/>
                      </a:lnTo>
                      <a:lnTo>
                        <a:pt x="209" y="1029"/>
                      </a:lnTo>
                      <a:lnTo>
                        <a:pt x="209" y="1048"/>
                      </a:lnTo>
                      <a:lnTo>
                        <a:pt x="210" y="1068"/>
                      </a:lnTo>
                      <a:lnTo>
                        <a:pt x="210" y="1087"/>
                      </a:lnTo>
                      <a:lnTo>
                        <a:pt x="211" y="1105"/>
                      </a:lnTo>
                      <a:lnTo>
                        <a:pt x="211" y="1120"/>
                      </a:lnTo>
                      <a:lnTo>
                        <a:pt x="211" y="1132"/>
                      </a:lnTo>
                      <a:lnTo>
                        <a:pt x="212" y="1143"/>
                      </a:lnTo>
                      <a:lnTo>
                        <a:pt x="212" y="1155"/>
                      </a:lnTo>
                      <a:lnTo>
                        <a:pt x="213" y="1172"/>
                      </a:lnTo>
                      <a:lnTo>
                        <a:pt x="213" y="1194"/>
                      </a:lnTo>
                      <a:lnTo>
                        <a:pt x="214" y="1222"/>
                      </a:lnTo>
                      <a:lnTo>
                        <a:pt x="214" y="1254"/>
                      </a:lnTo>
                      <a:lnTo>
                        <a:pt x="214" y="1286"/>
                      </a:lnTo>
                      <a:lnTo>
                        <a:pt x="215" y="1316"/>
                      </a:lnTo>
                      <a:lnTo>
                        <a:pt x="215" y="1337"/>
                      </a:lnTo>
                      <a:lnTo>
                        <a:pt x="216" y="1346"/>
                      </a:lnTo>
                      <a:lnTo>
                        <a:pt x="216" y="1339"/>
                      </a:lnTo>
                      <a:lnTo>
                        <a:pt x="216" y="1317"/>
                      </a:lnTo>
                      <a:lnTo>
                        <a:pt x="217" y="1278"/>
                      </a:lnTo>
                      <a:lnTo>
                        <a:pt x="217" y="1229"/>
                      </a:lnTo>
                      <a:lnTo>
                        <a:pt x="218" y="1173"/>
                      </a:lnTo>
                      <a:lnTo>
                        <a:pt x="218" y="1117"/>
                      </a:lnTo>
                      <a:lnTo>
                        <a:pt x="218" y="1067"/>
                      </a:lnTo>
                      <a:lnTo>
                        <a:pt x="219" y="1028"/>
                      </a:lnTo>
                      <a:lnTo>
                        <a:pt x="219" y="1000"/>
                      </a:lnTo>
                      <a:lnTo>
                        <a:pt x="220" y="984"/>
                      </a:lnTo>
                      <a:lnTo>
                        <a:pt x="220" y="978"/>
                      </a:lnTo>
                      <a:lnTo>
                        <a:pt x="220" y="977"/>
                      </a:lnTo>
                      <a:lnTo>
                        <a:pt x="221" y="977"/>
                      </a:lnTo>
                      <a:lnTo>
                        <a:pt x="221" y="974"/>
                      </a:lnTo>
                      <a:lnTo>
                        <a:pt x="222" y="967"/>
                      </a:lnTo>
                      <a:lnTo>
                        <a:pt x="222" y="956"/>
                      </a:lnTo>
                      <a:lnTo>
                        <a:pt x="222" y="943"/>
                      </a:lnTo>
                      <a:lnTo>
                        <a:pt x="223" y="931"/>
                      </a:lnTo>
                      <a:lnTo>
                        <a:pt x="223" y="924"/>
                      </a:lnTo>
                      <a:lnTo>
                        <a:pt x="224" y="924"/>
                      </a:lnTo>
                      <a:lnTo>
                        <a:pt x="224" y="934"/>
                      </a:lnTo>
                      <a:lnTo>
                        <a:pt x="225" y="951"/>
                      </a:lnTo>
                      <a:lnTo>
                        <a:pt x="225" y="976"/>
                      </a:lnTo>
                      <a:lnTo>
                        <a:pt x="225" y="1005"/>
                      </a:lnTo>
                      <a:lnTo>
                        <a:pt x="226" y="1037"/>
                      </a:lnTo>
                      <a:lnTo>
                        <a:pt x="226" y="1068"/>
                      </a:lnTo>
                      <a:lnTo>
                        <a:pt x="227" y="1096"/>
                      </a:lnTo>
                      <a:lnTo>
                        <a:pt x="227" y="1120"/>
                      </a:lnTo>
                      <a:lnTo>
                        <a:pt x="227" y="1139"/>
                      </a:lnTo>
                      <a:lnTo>
                        <a:pt x="228" y="1153"/>
                      </a:lnTo>
                      <a:lnTo>
                        <a:pt x="228" y="1163"/>
                      </a:lnTo>
                      <a:lnTo>
                        <a:pt x="229" y="1172"/>
                      </a:lnTo>
                      <a:lnTo>
                        <a:pt x="229" y="1182"/>
                      </a:lnTo>
                      <a:lnTo>
                        <a:pt x="229" y="1194"/>
                      </a:lnTo>
                      <a:lnTo>
                        <a:pt x="230" y="1206"/>
                      </a:lnTo>
                      <a:lnTo>
                        <a:pt x="230" y="1215"/>
                      </a:lnTo>
                      <a:lnTo>
                        <a:pt x="231" y="1217"/>
                      </a:lnTo>
                      <a:lnTo>
                        <a:pt x="231" y="1210"/>
                      </a:lnTo>
                      <a:lnTo>
                        <a:pt x="231" y="1192"/>
                      </a:lnTo>
                      <a:lnTo>
                        <a:pt x="232" y="1164"/>
                      </a:lnTo>
                      <a:lnTo>
                        <a:pt x="232" y="1133"/>
                      </a:lnTo>
                      <a:lnTo>
                        <a:pt x="233" y="1102"/>
                      </a:lnTo>
                      <a:lnTo>
                        <a:pt x="233" y="1079"/>
                      </a:lnTo>
                      <a:lnTo>
                        <a:pt x="233" y="1066"/>
                      </a:lnTo>
                      <a:lnTo>
                        <a:pt x="234" y="1061"/>
                      </a:lnTo>
                      <a:lnTo>
                        <a:pt x="234" y="1063"/>
                      </a:lnTo>
                      <a:lnTo>
                        <a:pt x="235" y="1066"/>
                      </a:lnTo>
                      <a:lnTo>
                        <a:pt x="235" y="1066"/>
                      </a:lnTo>
                      <a:lnTo>
                        <a:pt x="236" y="1060"/>
                      </a:lnTo>
                      <a:lnTo>
                        <a:pt x="236" y="1046"/>
                      </a:lnTo>
                      <a:lnTo>
                        <a:pt x="236" y="1027"/>
                      </a:lnTo>
                      <a:lnTo>
                        <a:pt x="237" y="1004"/>
                      </a:lnTo>
                      <a:lnTo>
                        <a:pt x="237" y="982"/>
                      </a:lnTo>
                      <a:lnTo>
                        <a:pt x="238" y="962"/>
                      </a:lnTo>
                      <a:lnTo>
                        <a:pt x="238" y="948"/>
                      </a:lnTo>
                      <a:lnTo>
                        <a:pt x="238" y="941"/>
                      </a:lnTo>
                      <a:lnTo>
                        <a:pt x="239" y="940"/>
                      </a:lnTo>
                      <a:lnTo>
                        <a:pt x="239" y="945"/>
                      </a:lnTo>
                      <a:lnTo>
                        <a:pt x="240" y="954"/>
                      </a:lnTo>
                      <a:lnTo>
                        <a:pt x="240" y="967"/>
                      </a:lnTo>
                      <a:lnTo>
                        <a:pt x="240" y="981"/>
                      </a:lnTo>
                      <a:lnTo>
                        <a:pt x="241" y="993"/>
                      </a:lnTo>
                      <a:lnTo>
                        <a:pt x="241" y="1001"/>
                      </a:lnTo>
                      <a:lnTo>
                        <a:pt x="242" y="1004"/>
                      </a:lnTo>
                      <a:lnTo>
                        <a:pt x="242" y="1001"/>
                      </a:lnTo>
                      <a:lnTo>
                        <a:pt x="242" y="993"/>
                      </a:lnTo>
                      <a:lnTo>
                        <a:pt x="243" y="981"/>
                      </a:lnTo>
                      <a:lnTo>
                        <a:pt x="243" y="968"/>
                      </a:lnTo>
                      <a:lnTo>
                        <a:pt x="244" y="959"/>
                      </a:lnTo>
                      <a:lnTo>
                        <a:pt x="244" y="953"/>
                      </a:lnTo>
                      <a:lnTo>
                        <a:pt x="244" y="954"/>
                      </a:lnTo>
                      <a:lnTo>
                        <a:pt x="245" y="960"/>
                      </a:lnTo>
                      <a:lnTo>
                        <a:pt x="245" y="970"/>
                      </a:lnTo>
                      <a:lnTo>
                        <a:pt x="246" y="983"/>
                      </a:lnTo>
                      <a:lnTo>
                        <a:pt x="246" y="995"/>
                      </a:lnTo>
                      <a:lnTo>
                        <a:pt x="247" y="1006"/>
                      </a:lnTo>
                      <a:lnTo>
                        <a:pt x="247" y="1011"/>
                      </a:lnTo>
                      <a:lnTo>
                        <a:pt x="247" y="1010"/>
                      </a:lnTo>
                      <a:lnTo>
                        <a:pt x="248" y="1001"/>
                      </a:lnTo>
                      <a:lnTo>
                        <a:pt x="248" y="984"/>
                      </a:lnTo>
                      <a:lnTo>
                        <a:pt x="249" y="961"/>
                      </a:lnTo>
                      <a:lnTo>
                        <a:pt x="249" y="933"/>
                      </a:lnTo>
                      <a:lnTo>
                        <a:pt x="249" y="905"/>
                      </a:lnTo>
                      <a:lnTo>
                        <a:pt x="250" y="878"/>
                      </a:lnTo>
                      <a:lnTo>
                        <a:pt x="250" y="856"/>
                      </a:lnTo>
                      <a:lnTo>
                        <a:pt x="251" y="838"/>
                      </a:lnTo>
                      <a:lnTo>
                        <a:pt x="251" y="827"/>
                      </a:lnTo>
                      <a:lnTo>
                        <a:pt x="251" y="821"/>
                      </a:lnTo>
                      <a:lnTo>
                        <a:pt x="252" y="821"/>
                      </a:lnTo>
                      <a:lnTo>
                        <a:pt x="252" y="824"/>
                      </a:lnTo>
                      <a:lnTo>
                        <a:pt x="253" y="830"/>
                      </a:lnTo>
                      <a:lnTo>
                        <a:pt x="253" y="839"/>
                      </a:lnTo>
                      <a:lnTo>
                        <a:pt x="253" y="850"/>
                      </a:lnTo>
                      <a:lnTo>
                        <a:pt x="254" y="863"/>
                      </a:lnTo>
                      <a:lnTo>
                        <a:pt x="254" y="875"/>
                      </a:lnTo>
                      <a:lnTo>
                        <a:pt x="255" y="883"/>
                      </a:lnTo>
                      <a:lnTo>
                        <a:pt x="255" y="885"/>
                      </a:lnTo>
                      <a:lnTo>
                        <a:pt x="255" y="881"/>
                      </a:lnTo>
                      <a:lnTo>
                        <a:pt x="256" y="872"/>
                      </a:lnTo>
                      <a:lnTo>
                        <a:pt x="256" y="861"/>
                      </a:lnTo>
                      <a:lnTo>
                        <a:pt x="257" y="850"/>
                      </a:lnTo>
                      <a:lnTo>
                        <a:pt x="257" y="842"/>
                      </a:lnTo>
                      <a:lnTo>
                        <a:pt x="258" y="839"/>
                      </a:lnTo>
                      <a:lnTo>
                        <a:pt x="258" y="841"/>
                      </a:lnTo>
                      <a:lnTo>
                        <a:pt x="258" y="847"/>
                      </a:lnTo>
                      <a:lnTo>
                        <a:pt x="259" y="858"/>
                      </a:lnTo>
                      <a:lnTo>
                        <a:pt x="259" y="872"/>
                      </a:lnTo>
                      <a:lnTo>
                        <a:pt x="260" y="888"/>
                      </a:lnTo>
                      <a:lnTo>
                        <a:pt x="260" y="903"/>
                      </a:lnTo>
                      <a:lnTo>
                        <a:pt x="260" y="917"/>
                      </a:lnTo>
                      <a:lnTo>
                        <a:pt x="261" y="929"/>
                      </a:lnTo>
                      <a:lnTo>
                        <a:pt x="261" y="939"/>
                      </a:lnTo>
                      <a:lnTo>
                        <a:pt x="262" y="945"/>
                      </a:lnTo>
                      <a:lnTo>
                        <a:pt x="262" y="950"/>
                      </a:lnTo>
                      <a:lnTo>
                        <a:pt x="262" y="951"/>
                      </a:lnTo>
                      <a:lnTo>
                        <a:pt x="263" y="949"/>
                      </a:lnTo>
                      <a:lnTo>
                        <a:pt x="263" y="941"/>
                      </a:lnTo>
                      <a:lnTo>
                        <a:pt x="264" y="930"/>
                      </a:lnTo>
                      <a:lnTo>
                        <a:pt x="264" y="918"/>
                      </a:lnTo>
                      <a:lnTo>
                        <a:pt x="264" y="907"/>
                      </a:lnTo>
                      <a:lnTo>
                        <a:pt x="265" y="903"/>
                      </a:lnTo>
                      <a:lnTo>
                        <a:pt x="265" y="909"/>
                      </a:lnTo>
                      <a:lnTo>
                        <a:pt x="266" y="925"/>
                      </a:lnTo>
                      <a:lnTo>
                        <a:pt x="266" y="949"/>
                      </a:lnTo>
                      <a:lnTo>
                        <a:pt x="266" y="976"/>
                      </a:lnTo>
                      <a:lnTo>
                        <a:pt x="267" y="1000"/>
                      </a:lnTo>
                      <a:lnTo>
                        <a:pt x="267" y="1015"/>
                      </a:lnTo>
                      <a:lnTo>
                        <a:pt x="268" y="1018"/>
                      </a:lnTo>
                      <a:lnTo>
                        <a:pt x="268" y="1006"/>
                      </a:lnTo>
                      <a:lnTo>
                        <a:pt x="269" y="982"/>
                      </a:lnTo>
                      <a:lnTo>
                        <a:pt x="269" y="950"/>
                      </a:lnTo>
                      <a:lnTo>
                        <a:pt x="269" y="912"/>
                      </a:lnTo>
                      <a:lnTo>
                        <a:pt x="270" y="874"/>
                      </a:lnTo>
                      <a:lnTo>
                        <a:pt x="270" y="838"/>
                      </a:lnTo>
                      <a:lnTo>
                        <a:pt x="271" y="808"/>
                      </a:lnTo>
                      <a:lnTo>
                        <a:pt x="271" y="785"/>
                      </a:lnTo>
                      <a:lnTo>
                        <a:pt x="271" y="771"/>
                      </a:lnTo>
                      <a:lnTo>
                        <a:pt x="272" y="767"/>
                      </a:lnTo>
                      <a:lnTo>
                        <a:pt x="272" y="772"/>
                      </a:lnTo>
                      <a:lnTo>
                        <a:pt x="273" y="786"/>
                      </a:lnTo>
                      <a:lnTo>
                        <a:pt x="273" y="807"/>
                      </a:lnTo>
                      <a:lnTo>
                        <a:pt x="273" y="832"/>
                      </a:lnTo>
                      <a:lnTo>
                        <a:pt x="274" y="858"/>
                      </a:lnTo>
                      <a:lnTo>
                        <a:pt x="274" y="883"/>
                      </a:lnTo>
                      <a:lnTo>
                        <a:pt x="275" y="905"/>
                      </a:lnTo>
                      <a:lnTo>
                        <a:pt x="275" y="923"/>
                      </a:lnTo>
                      <a:lnTo>
                        <a:pt x="275" y="936"/>
                      </a:lnTo>
                      <a:lnTo>
                        <a:pt x="276" y="941"/>
                      </a:lnTo>
                      <a:lnTo>
                        <a:pt x="276" y="939"/>
                      </a:lnTo>
                      <a:lnTo>
                        <a:pt x="277" y="929"/>
                      </a:lnTo>
                      <a:lnTo>
                        <a:pt x="277" y="911"/>
                      </a:lnTo>
                      <a:lnTo>
                        <a:pt x="278" y="890"/>
                      </a:lnTo>
                      <a:lnTo>
                        <a:pt x="278" y="865"/>
                      </a:lnTo>
                      <a:lnTo>
                        <a:pt x="278" y="841"/>
                      </a:lnTo>
                      <a:lnTo>
                        <a:pt x="279" y="818"/>
                      </a:lnTo>
                      <a:lnTo>
                        <a:pt x="279" y="798"/>
                      </a:lnTo>
                      <a:lnTo>
                        <a:pt x="280" y="783"/>
                      </a:lnTo>
                      <a:lnTo>
                        <a:pt x="280" y="773"/>
                      </a:lnTo>
                      <a:lnTo>
                        <a:pt x="280" y="768"/>
                      </a:lnTo>
                      <a:lnTo>
                        <a:pt x="281" y="767"/>
                      </a:lnTo>
                      <a:lnTo>
                        <a:pt x="281" y="770"/>
                      </a:lnTo>
                      <a:lnTo>
                        <a:pt x="282" y="775"/>
                      </a:lnTo>
                      <a:lnTo>
                        <a:pt x="282" y="781"/>
                      </a:lnTo>
                      <a:lnTo>
                        <a:pt x="282" y="788"/>
                      </a:lnTo>
                      <a:lnTo>
                        <a:pt x="283" y="795"/>
                      </a:lnTo>
                      <a:lnTo>
                        <a:pt x="283" y="805"/>
                      </a:lnTo>
                      <a:lnTo>
                        <a:pt x="284" y="818"/>
                      </a:lnTo>
                      <a:lnTo>
                        <a:pt x="284" y="837"/>
                      </a:lnTo>
                      <a:lnTo>
                        <a:pt x="284" y="862"/>
                      </a:lnTo>
                      <a:lnTo>
                        <a:pt x="285" y="893"/>
                      </a:lnTo>
                      <a:lnTo>
                        <a:pt x="285" y="928"/>
                      </a:lnTo>
                      <a:lnTo>
                        <a:pt x="286" y="963"/>
                      </a:lnTo>
                      <a:lnTo>
                        <a:pt x="286" y="995"/>
                      </a:lnTo>
                      <a:lnTo>
                        <a:pt x="286" y="1021"/>
                      </a:lnTo>
                      <a:lnTo>
                        <a:pt x="287" y="1039"/>
                      </a:lnTo>
                      <a:lnTo>
                        <a:pt x="287" y="1047"/>
                      </a:lnTo>
                      <a:lnTo>
                        <a:pt x="288" y="1048"/>
                      </a:lnTo>
                      <a:lnTo>
                        <a:pt x="288" y="1041"/>
                      </a:lnTo>
                      <a:lnTo>
                        <a:pt x="289" y="1029"/>
                      </a:lnTo>
                      <a:lnTo>
                        <a:pt x="289" y="1013"/>
                      </a:lnTo>
                      <a:lnTo>
                        <a:pt x="289" y="995"/>
                      </a:lnTo>
                      <a:lnTo>
                        <a:pt x="290" y="974"/>
                      </a:lnTo>
                      <a:lnTo>
                        <a:pt x="290" y="953"/>
                      </a:lnTo>
                      <a:lnTo>
                        <a:pt x="291" y="933"/>
                      </a:lnTo>
                      <a:lnTo>
                        <a:pt x="291" y="915"/>
                      </a:lnTo>
                      <a:lnTo>
                        <a:pt x="291" y="899"/>
                      </a:lnTo>
                      <a:lnTo>
                        <a:pt x="292" y="886"/>
                      </a:lnTo>
                      <a:lnTo>
                        <a:pt x="292" y="872"/>
                      </a:lnTo>
                      <a:lnTo>
                        <a:pt x="293" y="855"/>
                      </a:lnTo>
                      <a:lnTo>
                        <a:pt x="293" y="833"/>
                      </a:lnTo>
                      <a:lnTo>
                        <a:pt x="293" y="804"/>
                      </a:lnTo>
                      <a:lnTo>
                        <a:pt x="294" y="770"/>
                      </a:lnTo>
                      <a:lnTo>
                        <a:pt x="294" y="736"/>
                      </a:lnTo>
                      <a:lnTo>
                        <a:pt x="295" y="706"/>
                      </a:lnTo>
                      <a:lnTo>
                        <a:pt x="295" y="684"/>
                      </a:lnTo>
                      <a:lnTo>
                        <a:pt x="295" y="674"/>
                      </a:lnTo>
                      <a:lnTo>
                        <a:pt x="296" y="677"/>
                      </a:lnTo>
                      <a:lnTo>
                        <a:pt x="296" y="690"/>
                      </a:lnTo>
                      <a:lnTo>
                        <a:pt x="297" y="707"/>
                      </a:lnTo>
                      <a:lnTo>
                        <a:pt x="297" y="725"/>
                      </a:lnTo>
                      <a:lnTo>
                        <a:pt x="297" y="739"/>
                      </a:lnTo>
                      <a:lnTo>
                        <a:pt x="298" y="747"/>
                      </a:lnTo>
                      <a:lnTo>
                        <a:pt x="298" y="751"/>
                      </a:lnTo>
                      <a:lnTo>
                        <a:pt x="299" y="754"/>
                      </a:lnTo>
                      <a:lnTo>
                        <a:pt x="299" y="759"/>
                      </a:lnTo>
                      <a:lnTo>
                        <a:pt x="300" y="770"/>
                      </a:lnTo>
                      <a:lnTo>
                        <a:pt x="300" y="786"/>
                      </a:lnTo>
                      <a:lnTo>
                        <a:pt x="300" y="806"/>
                      </a:lnTo>
                      <a:lnTo>
                        <a:pt x="301" y="827"/>
                      </a:lnTo>
                      <a:lnTo>
                        <a:pt x="301" y="846"/>
                      </a:lnTo>
                      <a:lnTo>
                        <a:pt x="302" y="859"/>
                      </a:lnTo>
                      <a:lnTo>
                        <a:pt x="302" y="866"/>
                      </a:lnTo>
                      <a:lnTo>
                        <a:pt x="302" y="865"/>
                      </a:lnTo>
                      <a:lnTo>
                        <a:pt x="303" y="857"/>
                      </a:lnTo>
                      <a:lnTo>
                        <a:pt x="303" y="844"/>
                      </a:lnTo>
                      <a:lnTo>
                        <a:pt x="304" y="827"/>
                      </a:lnTo>
                      <a:lnTo>
                        <a:pt x="304" y="807"/>
                      </a:lnTo>
                      <a:lnTo>
                        <a:pt x="304" y="785"/>
                      </a:lnTo>
                      <a:lnTo>
                        <a:pt x="305" y="764"/>
                      </a:lnTo>
                      <a:lnTo>
                        <a:pt x="305" y="749"/>
                      </a:lnTo>
                      <a:lnTo>
                        <a:pt x="306" y="741"/>
                      </a:lnTo>
                      <a:lnTo>
                        <a:pt x="306" y="745"/>
                      </a:lnTo>
                      <a:lnTo>
                        <a:pt x="306" y="760"/>
                      </a:lnTo>
                      <a:lnTo>
                        <a:pt x="307" y="784"/>
                      </a:lnTo>
                      <a:lnTo>
                        <a:pt x="307" y="814"/>
                      </a:lnTo>
                      <a:lnTo>
                        <a:pt x="308" y="846"/>
                      </a:lnTo>
                      <a:lnTo>
                        <a:pt x="308" y="876"/>
                      </a:lnTo>
                      <a:lnTo>
                        <a:pt x="308" y="898"/>
                      </a:lnTo>
                      <a:lnTo>
                        <a:pt x="309" y="911"/>
                      </a:lnTo>
                      <a:lnTo>
                        <a:pt x="309" y="912"/>
                      </a:lnTo>
                      <a:lnTo>
                        <a:pt x="310" y="901"/>
                      </a:lnTo>
                      <a:lnTo>
                        <a:pt x="310" y="878"/>
                      </a:lnTo>
                      <a:lnTo>
                        <a:pt x="311" y="844"/>
                      </a:lnTo>
                      <a:lnTo>
                        <a:pt x="311" y="802"/>
                      </a:lnTo>
                      <a:lnTo>
                        <a:pt x="311" y="756"/>
                      </a:lnTo>
                      <a:lnTo>
                        <a:pt x="312" y="710"/>
                      </a:lnTo>
                      <a:lnTo>
                        <a:pt x="312" y="668"/>
                      </a:lnTo>
                      <a:lnTo>
                        <a:pt x="313" y="631"/>
                      </a:lnTo>
                      <a:lnTo>
                        <a:pt x="313" y="604"/>
                      </a:lnTo>
                      <a:lnTo>
                        <a:pt x="313" y="586"/>
                      </a:lnTo>
                      <a:lnTo>
                        <a:pt x="314" y="580"/>
                      </a:lnTo>
                      <a:lnTo>
                        <a:pt x="314" y="584"/>
                      </a:lnTo>
                      <a:lnTo>
                        <a:pt x="315" y="598"/>
                      </a:lnTo>
                      <a:lnTo>
                        <a:pt x="315" y="620"/>
                      </a:lnTo>
                      <a:lnTo>
                        <a:pt x="315" y="646"/>
                      </a:lnTo>
                      <a:lnTo>
                        <a:pt x="316" y="673"/>
                      </a:lnTo>
                      <a:lnTo>
                        <a:pt x="316" y="697"/>
                      </a:lnTo>
                      <a:lnTo>
                        <a:pt x="317" y="715"/>
                      </a:lnTo>
                      <a:lnTo>
                        <a:pt x="317" y="727"/>
                      </a:lnTo>
                      <a:lnTo>
                        <a:pt x="317" y="732"/>
                      </a:lnTo>
                      <a:lnTo>
                        <a:pt x="318" y="727"/>
                      </a:lnTo>
                      <a:lnTo>
                        <a:pt x="318" y="714"/>
                      </a:lnTo>
                      <a:lnTo>
                        <a:pt x="319" y="692"/>
                      </a:lnTo>
                      <a:lnTo>
                        <a:pt x="319" y="665"/>
                      </a:lnTo>
                      <a:lnTo>
                        <a:pt x="319" y="636"/>
                      </a:lnTo>
                      <a:lnTo>
                        <a:pt x="320" y="607"/>
                      </a:lnTo>
                      <a:lnTo>
                        <a:pt x="320" y="582"/>
                      </a:lnTo>
                      <a:lnTo>
                        <a:pt x="321" y="563"/>
                      </a:lnTo>
                      <a:lnTo>
                        <a:pt x="321" y="552"/>
                      </a:lnTo>
                      <a:lnTo>
                        <a:pt x="322" y="549"/>
                      </a:lnTo>
                      <a:lnTo>
                        <a:pt x="322" y="554"/>
                      </a:lnTo>
                      <a:lnTo>
                        <a:pt x="322" y="566"/>
                      </a:lnTo>
                      <a:lnTo>
                        <a:pt x="323" y="583"/>
                      </a:lnTo>
                      <a:lnTo>
                        <a:pt x="323" y="604"/>
                      </a:lnTo>
                      <a:lnTo>
                        <a:pt x="324" y="625"/>
                      </a:lnTo>
                      <a:lnTo>
                        <a:pt x="324" y="644"/>
                      </a:lnTo>
                      <a:lnTo>
                        <a:pt x="324" y="659"/>
                      </a:lnTo>
                      <a:lnTo>
                        <a:pt x="325" y="668"/>
                      </a:lnTo>
                      <a:lnTo>
                        <a:pt x="325" y="668"/>
                      </a:lnTo>
                      <a:lnTo>
                        <a:pt x="326" y="660"/>
                      </a:lnTo>
                      <a:lnTo>
                        <a:pt x="326" y="647"/>
                      </a:lnTo>
                      <a:lnTo>
                        <a:pt x="326" y="630"/>
                      </a:lnTo>
                      <a:lnTo>
                        <a:pt x="327" y="613"/>
                      </a:lnTo>
                      <a:lnTo>
                        <a:pt x="327" y="600"/>
                      </a:lnTo>
                      <a:lnTo>
                        <a:pt x="328" y="592"/>
                      </a:lnTo>
                      <a:lnTo>
                        <a:pt x="328" y="591"/>
                      </a:lnTo>
                      <a:lnTo>
                        <a:pt x="328" y="595"/>
                      </a:lnTo>
                      <a:lnTo>
                        <a:pt x="329" y="603"/>
                      </a:lnTo>
                      <a:lnTo>
                        <a:pt x="329" y="612"/>
                      </a:lnTo>
                      <a:lnTo>
                        <a:pt x="330" y="619"/>
                      </a:lnTo>
                      <a:lnTo>
                        <a:pt x="330" y="622"/>
                      </a:lnTo>
                      <a:lnTo>
                        <a:pt x="330" y="619"/>
                      </a:lnTo>
                      <a:lnTo>
                        <a:pt x="331" y="610"/>
                      </a:lnTo>
                      <a:lnTo>
                        <a:pt x="331" y="596"/>
                      </a:lnTo>
                      <a:lnTo>
                        <a:pt x="332" y="576"/>
                      </a:lnTo>
                      <a:lnTo>
                        <a:pt x="332" y="554"/>
                      </a:lnTo>
                      <a:lnTo>
                        <a:pt x="333" y="529"/>
                      </a:lnTo>
                      <a:lnTo>
                        <a:pt x="333" y="503"/>
                      </a:lnTo>
                      <a:lnTo>
                        <a:pt x="333" y="479"/>
                      </a:lnTo>
                      <a:lnTo>
                        <a:pt x="334" y="457"/>
                      </a:lnTo>
                      <a:lnTo>
                        <a:pt x="334" y="441"/>
                      </a:lnTo>
                      <a:lnTo>
                        <a:pt x="335" y="430"/>
                      </a:lnTo>
                      <a:lnTo>
                        <a:pt x="335" y="424"/>
                      </a:lnTo>
                      <a:lnTo>
                        <a:pt x="335" y="423"/>
                      </a:lnTo>
                      <a:lnTo>
                        <a:pt x="336" y="424"/>
                      </a:lnTo>
                      <a:lnTo>
                        <a:pt x="336" y="428"/>
                      </a:lnTo>
                      <a:lnTo>
                        <a:pt x="337" y="435"/>
                      </a:lnTo>
                      <a:lnTo>
                        <a:pt x="337" y="444"/>
                      </a:lnTo>
                      <a:lnTo>
                        <a:pt x="337" y="454"/>
                      </a:lnTo>
                      <a:lnTo>
                        <a:pt x="338" y="467"/>
                      </a:lnTo>
                      <a:lnTo>
                        <a:pt x="338" y="480"/>
                      </a:lnTo>
                      <a:lnTo>
                        <a:pt x="339" y="494"/>
                      </a:lnTo>
                      <a:lnTo>
                        <a:pt x="339" y="507"/>
                      </a:lnTo>
                      <a:lnTo>
                        <a:pt x="339" y="521"/>
                      </a:lnTo>
                      <a:lnTo>
                        <a:pt x="340" y="534"/>
                      </a:lnTo>
                      <a:lnTo>
                        <a:pt x="340" y="546"/>
                      </a:lnTo>
                      <a:lnTo>
                        <a:pt x="341" y="556"/>
                      </a:lnTo>
                      <a:lnTo>
                        <a:pt x="341" y="562"/>
                      </a:lnTo>
                      <a:lnTo>
                        <a:pt x="341" y="563"/>
                      </a:lnTo>
                      <a:lnTo>
                        <a:pt x="342" y="558"/>
                      </a:lnTo>
                      <a:lnTo>
                        <a:pt x="342" y="548"/>
                      </a:lnTo>
                      <a:lnTo>
                        <a:pt x="343" y="534"/>
                      </a:lnTo>
                      <a:lnTo>
                        <a:pt x="343" y="520"/>
                      </a:lnTo>
                      <a:lnTo>
                        <a:pt x="344" y="509"/>
                      </a:lnTo>
                      <a:lnTo>
                        <a:pt x="344" y="503"/>
                      </a:lnTo>
                      <a:lnTo>
                        <a:pt x="344" y="503"/>
                      </a:lnTo>
                      <a:lnTo>
                        <a:pt x="345" y="509"/>
                      </a:lnTo>
                      <a:lnTo>
                        <a:pt x="345" y="516"/>
                      </a:lnTo>
                      <a:lnTo>
                        <a:pt x="346" y="524"/>
                      </a:lnTo>
                      <a:lnTo>
                        <a:pt x="346" y="528"/>
                      </a:lnTo>
                      <a:lnTo>
                        <a:pt x="346" y="527"/>
                      </a:lnTo>
                      <a:lnTo>
                        <a:pt x="347" y="521"/>
                      </a:lnTo>
                      <a:lnTo>
                        <a:pt x="347" y="512"/>
                      </a:lnTo>
                      <a:lnTo>
                        <a:pt x="348" y="502"/>
                      </a:lnTo>
                      <a:lnTo>
                        <a:pt x="348" y="492"/>
                      </a:lnTo>
                      <a:lnTo>
                        <a:pt x="348" y="485"/>
                      </a:lnTo>
                      <a:lnTo>
                        <a:pt x="349" y="480"/>
                      </a:lnTo>
                      <a:lnTo>
                        <a:pt x="349" y="476"/>
                      </a:lnTo>
                      <a:lnTo>
                        <a:pt x="350" y="473"/>
                      </a:lnTo>
                      <a:lnTo>
                        <a:pt x="350" y="470"/>
                      </a:lnTo>
                      <a:lnTo>
                        <a:pt x="350" y="467"/>
                      </a:lnTo>
                      <a:lnTo>
                        <a:pt x="351" y="465"/>
                      </a:lnTo>
                      <a:lnTo>
                        <a:pt x="351" y="465"/>
                      </a:lnTo>
                      <a:lnTo>
                        <a:pt x="352" y="466"/>
                      </a:lnTo>
                      <a:lnTo>
                        <a:pt x="352" y="470"/>
                      </a:lnTo>
                      <a:lnTo>
                        <a:pt x="353" y="475"/>
                      </a:lnTo>
                      <a:lnTo>
                        <a:pt x="353" y="482"/>
                      </a:lnTo>
                      <a:lnTo>
                        <a:pt x="353" y="492"/>
                      </a:lnTo>
                      <a:lnTo>
                        <a:pt x="354" y="504"/>
                      </a:lnTo>
                      <a:lnTo>
                        <a:pt x="354" y="518"/>
                      </a:lnTo>
                      <a:lnTo>
                        <a:pt x="355" y="534"/>
                      </a:lnTo>
                      <a:lnTo>
                        <a:pt x="355" y="550"/>
                      </a:lnTo>
                      <a:lnTo>
                        <a:pt x="355" y="564"/>
                      </a:lnTo>
                      <a:lnTo>
                        <a:pt x="356" y="575"/>
                      </a:lnTo>
                      <a:lnTo>
                        <a:pt x="356" y="583"/>
                      </a:lnTo>
                      <a:lnTo>
                        <a:pt x="357" y="588"/>
                      </a:lnTo>
                      <a:lnTo>
                        <a:pt x="357" y="593"/>
                      </a:lnTo>
                      <a:lnTo>
                        <a:pt x="357" y="599"/>
                      </a:lnTo>
                      <a:lnTo>
                        <a:pt x="358" y="606"/>
                      </a:lnTo>
                      <a:lnTo>
                        <a:pt x="358" y="611"/>
                      </a:lnTo>
                      <a:lnTo>
                        <a:pt x="359" y="612"/>
                      </a:lnTo>
                      <a:lnTo>
                        <a:pt x="359" y="606"/>
                      </a:lnTo>
                      <a:lnTo>
                        <a:pt x="359" y="590"/>
                      </a:lnTo>
                      <a:lnTo>
                        <a:pt x="360" y="566"/>
                      </a:lnTo>
                      <a:lnTo>
                        <a:pt x="360" y="535"/>
                      </a:lnTo>
                      <a:lnTo>
                        <a:pt x="361" y="501"/>
                      </a:lnTo>
                      <a:lnTo>
                        <a:pt x="361" y="469"/>
                      </a:lnTo>
                      <a:lnTo>
                        <a:pt x="361" y="442"/>
                      </a:lnTo>
                      <a:lnTo>
                        <a:pt x="362" y="423"/>
                      </a:lnTo>
                      <a:lnTo>
                        <a:pt x="362" y="415"/>
                      </a:lnTo>
                      <a:lnTo>
                        <a:pt x="363" y="416"/>
                      </a:lnTo>
                      <a:lnTo>
                        <a:pt x="363" y="426"/>
                      </a:lnTo>
                      <a:lnTo>
                        <a:pt x="364" y="442"/>
                      </a:lnTo>
                      <a:lnTo>
                        <a:pt x="364" y="459"/>
                      </a:lnTo>
                      <a:lnTo>
                        <a:pt x="364" y="474"/>
                      </a:lnTo>
                      <a:lnTo>
                        <a:pt x="365" y="484"/>
                      </a:lnTo>
                      <a:lnTo>
                        <a:pt x="365" y="489"/>
                      </a:lnTo>
                      <a:lnTo>
                        <a:pt x="366" y="488"/>
                      </a:lnTo>
                      <a:lnTo>
                        <a:pt x="366" y="483"/>
                      </a:lnTo>
                      <a:lnTo>
                        <a:pt x="366" y="476"/>
                      </a:lnTo>
                      <a:lnTo>
                        <a:pt x="367" y="471"/>
                      </a:lnTo>
                      <a:lnTo>
                        <a:pt x="367" y="467"/>
                      </a:lnTo>
                      <a:lnTo>
                        <a:pt x="368" y="467"/>
                      </a:lnTo>
                      <a:lnTo>
                        <a:pt x="368" y="468"/>
                      </a:lnTo>
                      <a:lnTo>
                        <a:pt x="368" y="469"/>
                      </a:lnTo>
                      <a:lnTo>
                        <a:pt x="369" y="468"/>
                      </a:lnTo>
                      <a:lnTo>
                        <a:pt x="369" y="463"/>
                      </a:lnTo>
                      <a:lnTo>
                        <a:pt x="370" y="453"/>
                      </a:lnTo>
                      <a:lnTo>
                        <a:pt x="370" y="439"/>
                      </a:lnTo>
                      <a:lnTo>
                        <a:pt x="370" y="422"/>
                      </a:lnTo>
                      <a:lnTo>
                        <a:pt x="371" y="406"/>
                      </a:lnTo>
                      <a:lnTo>
                        <a:pt x="371" y="394"/>
                      </a:lnTo>
                      <a:lnTo>
                        <a:pt x="372" y="389"/>
                      </a:lnTo>
                      <a:lnTo>
                        <a:pt x="372" y="394"/>
                      </a:lnTo>
                      <a:lnTo>
                        <a:pt x="372" y="410"/>
                      </a:lnTo>
                      <a:lnTo>
                        <a:pt x="373" y="433"/>
                      </a:lnTo>
                      <a:lnTo>
                        <a:pt x="373" y="459"/>
                      </a:lnTo>
                      <a:lnTo>
                        <a:pt x="374" y="484"/>
                      </a:lnTo>
                      <a:lnTo>
                        <a:pt x="374" y="504"/>
                      </a:lnTo>
                      <a:lnTo>
                        <a:pt x="375" y="515"/>
                      </a:lnTo>
                      <a:lnTo>
                        <a:pt x="375" y="516"/>
                      </a:lnTo>
                      <a:lnTo>
                        <a:pt x="375" y="508"/>
                      </a:lnTo>
                      <a:lnTo>
                        <a:pt x="376" y="491"/>
                      </a:lnTo>
                      <a:lnTo>
                        <a:pt x="376" y="469"/>
                      </a:lnTo>
                      <a:lnTo>
                        <a:pt x="377" y="441"/>
                      </a:lnTo>
                      <a:lnTo>
                        <a:pt x="377" y="411"/>
                      </a:lnTo>
                      <a:lnTo>
                        <a:pt x="377" y="380"/>
                      </a:lnTo>
                      <a:lnTo>
                        <a:pt x="378" y="351"/>
                      </a:lnTo>
                      <a:lnTo>
                        <a:pt x="378" y="325"/>
                      </a:lnTo>
                      <a:lnTo>
                        <a:pt x="379" y="306"/>
                      </a:lnTo>
                      <a:lnTo>
                        <a:pt x="379" y="292"/>
                      </a:lnTo>
                      <a:lnTo>
                        <a:pt x="379" y="285"/>
                      </a:lnTo>
                      <a:lnTo>
                        <a:pt x="380" y="281"/>
                      </a:lnTo>
                      <a:lnTo>
                        <a:pt x="380" y="280"/>
                      </a:lnTo>
                      <a:lnTo>
                        <a:pt x="381" y="278"/>
                      </a:lnTo>
                      <a:lnTo>
                        <a:pt x="381" y="274"/>
                      </a:lnTo>
                      <a:lnTo>
                        <a:pt x="381" y="266"/>
                      </a:lnTo>
                      <a:lnTo>
                        <a:pt x="382" y="256"/>
                      </a:lnTo>
                      <a:lnTo>
                        <a:pt x="382" y="245"/>
                      </a:lnTo>
                      <a:lnTo>
                        <a:pt x="383" y="234"/>
                      </a:lnTo>
                      <a:lnTo>
                        <a:pt x="383" y="226"/>
                      </a:lnTo>
                      <a:lnTo>
                        <a:pt x="383" y="222"/>
                      </a:lnTo>
                      <a:lnTo>
                        <a:pt x="384" y="223"/>
                      </a:lnTo>
                      <a:lnTo>
                        <a:pt x="384" y="229"/>
                      </a:lnTo>
                      <a:lnTo>
                        <a:pt x="385" y="240"/>
                      </a:lnTo>
                      <a:lnTo>
                        <a:pt x="385" y="253"/>
                      </a:lnTo>
                      <a:lnTo>
                        <a:pt x="386" y="266"/>
                      </a:lnTo>
                      <a:lnTo>
                        <a:pt x="386" y="276"/>
                      </a:lnTo>
                      <a:lnTo>
                        <a:pt x="386" y="283"/>
                      </a:lnTo>
                      <a:lnTo>
                        <a:pt x="387" y="286"/>
                      </a:lnTo>
                      <a:lnTo>
                        <a:pt x="387" y="286"/>
                      </a:lnTo>
                      <a:lnTo>
                        <a:pt x="388" y="288"/>
                      </a:lnTo>
                      <a:lnTo>
                        <a:pt x="388" y="292"/>
                      </a:lnTo>
                      <a:lnTo>
                        <a:pt x="388" y="300"/>
                      </a:lnTo>
                      <a:lnTo>
                        <a:pt x="389" y="311"/>
                      </a:lnTo>
                      <a:lnTo>
                        <a:pt x="389" y="323"/>
                      </a:lnTo>
                      <a:lnTo>
                        <a:pt x="390" y="336"/>
                      </a:lnTo>
                      <a:lnTo>
                        <a:pt x="390" y="348"/>
                      </a:lnTo>
                      <a:lnTo>
                        <a:pt x="390" y="359"/>
                      </a:lnTo>
                      <a:lnTo>
                        <a:pt x="391" y="369"/>
                      </a:lnTo>
                      <a:lnTo>
                        <a:pt x="391" y="378"/>
                      </a:lnTo>
                      <a:lnTo>
                        <a:pt x="392" y="385"/>
                      </a:lnTo>
                      <a:lnTo>
                        <a:pt x="392" y="389"/>
                      </a:lnTo>
                      <a:lnTo>
                        <a:pt x="392" y="386"/>
                      </a:lnTo>
                      <a:lnTo>
                        <a:pt x="393" y="374"/>
                      </a:lnTo>
                      <a:lnTo>
                        <a:pt x="393" y="352"/>
                      </a:lnTo>
                      <a:lnTo>
                        <a:pt x="394" y="321"/>
                      </a:lnTo>
                      <a:lnTo>
                        <a:pt x="394" y="284"/>
                      </a:lnTo>
                      <a:lnTo>
                        <a:pt x="394" y="248"/>
                      </a:lnTo>
                      <a:lnTo>
                        <a:pt x="395" y="218"/>
                      </a:lnTo>
                      <a:lnTo>
                        <a:pt x="395" y="201"/>
                      </a:lnTo>
                      <a:lnTo>
                        <a:pt x="396" y="198"/>
                      </a:lnTo>
                      <a:lnTo>
                        <a:pt x="396" y="209"/>
                      </a:lnTo>
                      <a:lnTo>
                        <a:pt x="397" y="230"/>
                      </a:lnTo>
                      <a:lnTo>
                        <a:pt x="397" y="253"/>
                      </a:lnTo>
                      <a:lnTo>
                        <a:pt x="397" y="275"/>
                      </a:lnTo>
                      <a:lnTo>
                        <a:pt x="398" y="289"/>
                      </a:lnTo>
                      <a:lnTo>
                        <a:pt x="398" y="294"/>
                      </a:lnTo>
                      <a:lnTo>
                        <a:pt x="399" y="291"/>
                      </a:lnTo>
                      <a:lnTo>
                        <a:pt x="399" y="282"/>
                      </a:lnTo>
                      <a:lnTo>
                        <a:pt x="399" y="269"/>
                      </a:lnTo>
                      <a:lnTo>
                        <a:pt x="400" y="256"/>
                      </a:lnTo>
                      <a:lnTo>
                        <a:pt x="400" y="242"/>
                      </a:lnTo>
                      <a:lnTo>
                        <a:pt x="401" y="230"/>
                      </a:lnTo>
                      <a:lnTo>
                        <a:pt x="401" y="218"/>
                      </a:lnTo>
                      <a:lnTo>
                        <a:pt x="401" y="209"/>
                      </a:lnTo>
                      <a:lnTo>
                        <a:pt x="402" y="206"/>
                      </a:lnTo>
                      <a:lnTo>
                        <a:pt x="402" y="210"/>
                      </a:lnTo>
                      <a:lnTo>
                        <a:pt x="403" y="223"/>
                      </a:lnTo>
                      <a:lnTo>
                        <a:pt x="403" y="246"/>
                      </a:lnTo>
                      <a:lnTo>
                        <a:pt x="403" y="273"/>
                      </a:lnTo>
                      <a:lnTo>
                        <a:pt x="404" y="300"/>
                      </a:lnTo>
                      <a:lnTo>
                        <a:pt x="404" y="320"/>
                      </a:lnTo>
                      <a:lnTo>
                        <a:pt x="405" y="326"/>
                      </a:lnTo>
                      <a:lnTo>
                        <a:pt x="405" y="315"/>
                      </a:lnTo>
                      <a:lnTo>
                        <a:pt x="405" y="287"/>
                      </a:lnTo>
                      <a:lnTo>
                        <a:pt x="406" y="248"/>
                      </a:lnTo>
                      <a:lnTo>
                        <a:pt x="406" y="205"/>
                      </a:lnTo>
                      <a:lnTo>
                        <a:pt x="407" y="167"/>
                      </a:lnTo>
                      <a:lnTo>
                        <a:pt x="407" y="142"/>
                      </a:lnTo>
                      <a:lnTo>
                        <a:pt x="408" y="134"/>
                      </a:lnTo>
                      <a:lnTo>
                        <a:pt x="408" y="143"/>
                      </a:lnTo>
                      <a:lnTo>
                        <a:pt x="408" y="165"/>
                      </a:lnTo>
                      <a:lnTo>
                        <a:pt x="409" y="194"/>
                      </a:lnTo>
                      <a:lnTo>
                        <a:pt x="409" y="223"/>
                      </a:lnTo>
                      <a:lnTo>
                        <a:pt x="410" y="247"/>
                      </a:lnTo>
                      <a:lnTo>
                        <a:pt x="410" y="262"/>
                      </a:lnTo>
                      <a:lnTo>
                        <a:pt x="410" y="270"/>
                      </a:lnTo>
                      <a:lnTo>
                        <a:pt x="411" y="272"/>
                      </a:lnTo>
                      <a:lnTo>
                        <a:pt x="411" y="273"/>
                      </a:lnTo>
                      <a:lnTo>
                        <a:pt x="412" y="277"/>
                      </a:lnTo>
                      <a:lnTo>
                        <a:pt x="412" y="285"/>
                      </a:lnTo>
                      <a:lnTo>
                        <a:pt x="412" y="298"/>
                      </a:lnTo>
                      <a:lnTo>
                        <a:pt x="413" y="314"/>
                      </a:lnTo>
                      <a:lnTo>
                        <a:pt x="413" y="331"/>
                      </a:lnTo>
                      <a:lnTo>
                        <a:pt x="414" y="349"/>
                      </a:lnTo>
                      <a:lnTo>
                        <a:pt x="414" y="365"/>
                      </a:lnTo>
                      <a:lnTo>
                        <a:pt x="414" y="381"/>
                      </a:lnTo>
                      <a:lnTo>
                        <a:pt x="415" y="397"/>
                      </a:lnTo>
                      <a:lnTo>
                        <a:pt x="415" y="414"/>
                      </a:lnTo>
                      <a:lnTo>
                        <a:pt x="416" y="431"/>
                      </a:lnTo>
                      <a:lnTo>
                        <a:pt x="416" y="446"/>
                      </a:lnTo>
                      <a:lnTo>
                        <a:pt x="417" y="457"/>
                      </a:lnTo>
                      <a:lnTo>
                        <a:pt x="417" y="461"/>
                      </a:lnTo>
                      <a:lnTo>
                        <a:pt x="417" y="455"/>
                      </a:lnTo>
                      <a:lnTo>
                        <a:pt x="418" y="439"/>
                      </a:lnTo>
                      <a:lnTo>
                        <a:pt x="418" y="414"/>
                      </a:lnTo>
                      <a:lnTo>
                        <a:pt x="419" y="382"/>
                      </a:lnTo>
                      <a:lnTo>
                        <a:pt x="419" y="347"/>
                      </a:lnTo>
                      <a:lnTo>
                        <a:pt x="419" y="312"/>
                      </a:lnTo>
                      <a:lnTo>
                        <a:pt x="420" y="280"/>
                      </a:lnTo>
                      <a:lnTo>
                        <a:pt x="420" y="253"/>
                      </a:lnTo>
                      <a:lnTo>
                        <a:pt x="421" y="229"/>
                      </a:lnTo>
                      <a:lnTo>
                        <a:pt x="421" y="208"/>
                      </a:lnTo>
                      <a:lnTo>
                        <a:pt x="421" y="187"/>
                      </a:lnTo>
                      <a:lnTo>
                        <a:pt x="422" y="167"/>
                      </a:lnTo>
                      <a:lnTo>
                        <a:pt x="422" y="147"/>
                      </a:lnTo>
                      <a:lnTo>
                        <a:pt x="423" y="129"/>
                      </a:lnTo>
                      <a:lnTo>
                        <a:pt x="423" y="115"/>
                      </a:lnTo>
                      <a:lnTo>
                        <a:pt x="423" y="106"/>
                      </a:lnTo>
                      <a:lnTo>
                        <a:pt x="424" y="103"/>
                      </a:lnTo>
                      <a:lnTo>
                        <a:pt x="424" y="108"/>
                      </a:lnTo>
                      <a:lnTo>
                        <a:pt x="425" y="121"/>
                      </a:lnTo>
                      <a:lnTo>
                        <a:pt x="425" y="140"/>
                      </a:lnTo>
                      <a:lnTo>
                        <a:pt x="425" y="162"/>
                      </a:lnTo>
                      <a:lnTo>
                        <a:pt x="426" y="184"/>
                      </a:lnTo>
                      <a:lnTo>
                        <a:pt x="426" y="204"/>
                      </a:lnTo>
                      <a:lnTo>
                        <a:pt x="427" y="219"/>
                      </a:lnTo>
                      <a:lnTo>
                        <a:pt x="427" y="228"/>
                      </a:lnTo>
                      <a:lnTo>
                        <a:pt x="428" y="230"/>
                      </a:lnTo>
                      <a:lnTo>
                        <a:pt x="428" y="227"/>
                      </a:lnTo>
                      <a:lnTo>
                        <a:pt x="428" y="220"/>
                      </a:lnTo>
                      <a:lnTo>
                        <a:pt x="429" y="211"/>
                      </a:lnTo>
                      <a:lnTo>
                        <a:pt x="429" y="202"/>
                      </a:lnTo>
                      <a:lnTo>
                        <a:pt x="430" y="196"/>
                      </a:lnTo>
                      <a:lnTo>
                        <a:pt x="430" y="194"/>
                      </a:lnTo>
                      <a:lnTo>
                        <a:pt x="430" y="200"/>
                      </a:lnTo>
                      <a:lnTo>
                        <a:pt x="431" y="213"/>
                      </a:lnTo>
                      <a:lnTo>
                        <a:pt x="431" y="234"/>
                      </a:lnTo>
                      <a:lnTo>
                        <a:pt x="432" y="260"/>
                      </a:lnTo>
                      <a:lnTo>
                        <a:pt x="432" y="288"/>
                      </a:lnTo>
                      <a:lnTo>
                        <a:pt x="432" y="312"/>
                      </a:lnTo>
                      <a:lnTo>
                        <a:pt x="433" y="327"/>
                      </a:lnTo>
                      <a:lnTo>
                        <a:pt x="433" y="330"/>
                      </a:lnTo>
                      <a:lnTo>
                        <a:pt x="434" y="319"/>
                      </a:lnTo>
                      <a:lnTo>
                        <a:pt x="434" y="299"/>
                      </a:lnTo>
                      <a:lnTo>
                        <a:pt x="434" y="272"/>
                      </a:lnTo>
                      <a:lnTo>
                        <a:pt x="435" y="245"/>
                      </a:lnTo>
                      <a:lnTo>
                        <a:pt x="435" y="221"/>
                      </a:lnTo>
                      <a:lnTo>
                        <a:pt x="436" y="203"/>
                      </a:lnTo>
                      <a:lnTo>
                        <a:pt x="436" y="191"/>
                      </a:lnTo>
                      <a:lnTo>
                        <a:pt x="436" y="185"/>
                      </a:lnTo>
                      <a:lnTo>
                        <a:pt x="437" y="184"/>
                      </a:lnTo>
                      <a:lnTo>
                        <a:pt x="437" y="186"/>
                      </a:lnTo>
                      <a:lnTo>
                        <a:pt x="438" y="188"/>
                      </a:lnTo>
                      <a:lnTo>
                        <a:pt x="438" y="189"/>
                      </a:lnTo>
                      <a:lnTo>
                        <a:pt x="439" y="187"/>
                      </a:lnTo>
                      <a:lnTo>
                        <a:pt x="439" y="181"/>
                      </a:lnTo>
                      <a:lnTo>
                        <a:pt x="439" y="171"/>
                      </a:lnTo>
                      <a:lnTo>
                        <a:pt x="440" y="158"/>
                      </a:lnTo>
                      <a:lnTo>
                        <a:pt x="440" y="144"/>
                      </a:lnTo>
                      <a:lnTo>
                        <a:pt x="441" y="131"/>
                      </a:lnTo>
                      <a:lnTo>
                        <a:pt x="441" y="118"/>
                      </a:lnTo>
                      <a:lnTo>
                        <a:pt x="441" y="108"/>
                      </a:lnTo>
                      <a:lnTo>
                        <a:pt x="442" y="100"/>
                      </a:lnTo>
                      <a:lnTo>
                        <a:pt x="442" y="97"/>
                      </a:lnTo>
                      <a:lnTo>
                        <a:pt x="443" y="98"/>
                      </a:lnTo>
                      <a:lnTo>
                        <a:pt x="443" y="104"/>
                      </a:lnTo>
                      <a:lnTo>
                        <a:pt x="443" y="115"/>
                      </a:lnTo>
                      <a:lnTo>
                        <a:pt x="444" y="130"/>
                      </a:lnTo>
                      <a:lnTo>
                        <a:pt x="444" y="145"/>
                      </a:lnTo>
                      <a:lnTo>
                        <a:pt x="445" y="157"/>
                      </a:lnTo>
                      <a:lnTo>
                        <a:pt x="445" y="164"/>
                      </a:lnTo>
                      <a:lnTo>
                        <a:pt x="445" y="164"/>
                      </a:lnTo>
                      <a:lnTo>
                        <a:pt x="446" y="156"/>
                      </a:lnTo>
                      <a:lnTo>
                        <a:pt x="446" y="143"/>
                      </a:lnTo>
                      <a:lnTo>
                        <a:pt x="447" y="128"/>
                      </a:lnTo>
                      <a:lnTo>
                        <a:pt x="447" y="117"/>
                      </a:lnTo>
                      <a:lnTo>
                        <a:pt x="447" y="111"/>
                      </a:lnTo>
                      <a:lnTo>
                        <a:pt x="448" y="110"/>
                      </a:lnTo>
                      <a:lnTo>
                        <a:pt x="448" y="114"/>
                      </a:lnTo>
                      <a:lnTo>
                        <a:pt x="449" y="119"/>
                      </a:lnTo>
                      <a:lnTo>
                        <a:pt x="449" y="124"/>
                      </a:lnTo>
                      <a:lnTo>
                        <a:pt x="450" y="127"/>
                      </a:lnTo>
                      <a:lnTo>
                        <a:pt x="450" y="129"/>
                      </a:lnTo>
                      <a:lnTo>
                        <a:pt x="450" y="133"/>
                      </a:lnTo>
                      <a:lnTo>
                        <a:pt x="451" y="139"/>
                      </a:lnTo>
                      <a:lnTo>
                        <a:pt x="451" y="149"/>
                      </a:lnTo>
                      <a:lnTo>
                        <a:pt x="452" y="163"/>
                      </a:lnTo>
                      <a:lnTo>
                        <a:pt x="452" y="181"/>
                      </a:lnTo>
                      <a:lnTo>
                        <a:pt x="452" y="202"/>
                      </a:lnTo>
                      <a:lnTo>
                        <a:pt x="453" y="225"/>
                      </a:lnTo>
                      <a:lnTo>
                        <a:pt x="453" y="249"/>
                      </a:lnTo>
                      <a:lnTo>
                        <a:pt x="454" y="271"/>
                      </a:lnTo>
                      <a:lnTo>
                        <a:pt x="454" y="287"/>
                      </a:lnTo>
                      <a:lnTo>
                        <a:pt x="454" y="293"/>
                      </a:lnTo>
                      <a:lnTo>
                        <a:pt x="455" y="285"/>
                      </a:lnTo>
                      <a:lnTo>
                        <a:pt x="455" y="265"/>
                      </a:lnTo>
                      <a:lnTo>
                        <a:pt x="456" y="234"/>
                      </a:lnTo>
                      <a:lnTo>
                        <a:pt x="456" y="198"/>
                      </a:lnTo>
                      <a:lnTo>
                        <a:pt x="456" y="163"/>
                      </a:lnTo>
                      <a:lnTo>
                        <a:pt x="457" y="134"/>
                      </a:lnTo>
                      <a:lnTo>
                        <a:pt x="457" y="115"/>
                      </a:lnTo>
                      <a:lnTo>
                        <a:pt x="458" y="108"/>
                      </a:lnTo>
                      <a:lnTo>
                        <a:pt x="458" y="112"/>
                      </a:lnTo>
                      <a:lnTo>
                        <a:pt x="458" y="124"/>
                      </a:lnTo>
                      <a:lnTo>
                        <a:pt x="459" y="144"/>
                      </a:lnTo>
                      <a:lnTo>
                        <a:pt x="459" y="166"/>
                      </a:lnTo>
                      <a:lnTo>
                        <a:pt x="460" y="188"/>
                      </a:lnTo>
                      <a:lnTo>
                        <a:pt x="460" y="206"/>
                      </a:lnTo>
                      <a:lnTo>
                        <a:pt x="461" y="217"/>
                      </a:lnTo>
                      <a:lnTo>
                        <a:pt x="461" y="221"/>
                      </a:lnTo>
                      <a:lnTo>
                        <a:pt x="461" y="218"/>
                      </a:lnTo>
                      <a:lnTo>
                        <a:pt x="462" y="209"/>
                      </a:lnTo>
                      <a:lnTo>
                        <a:pt x="462" y="198"/>
                      </a:lnTo>
                      <a:lnTo>
                        <a:pt x="463" y="188"/>
                      </a:lnTo>
                      <a:lnTo>
                        <a:pt x="463" y="182"/>
                      </a:lnTo>
                      <a:lnTo>
                        <a:pt x="463" y="178"/>
                      </a:lnTo>
                      <a:lnTo>
                        <a:pt x="464" y="177"/>
                      </a:lnTo>
                      <a:lnTo>
                        <a:pt x="464" y="177"/>
                      </a:lnTo>
                      <a:lnTo>
                        <a:pt x="465" y="175"/>
                      </a:lnTo>
                      <a:lnTo>
                        <a:pt x="465" y="171"/>
                      </a:lnTo>
                      <a:lnTo>
                        <a:pt x="465" y="162"/>
                      </a:lnTo>
                      <a:lnTo>
                        <a:pt x="466" y="149"/>
                      </a:lnTo>
                      <a:lnTo>
                        <a:pt x="466" y="134"/>
                      </a:lnTo>
                      <a:lnTo>
                        <a:pt x="467" y="118"/>
                      </a:lnTo>
                      <a:lnTo>
                        <a:pt x="467" y="105"/>
                      </a:lnTo>
                      <a:lnTo>
                        <a:pt x="467" y="99"/>
                      </a:lnTo>
                      <a:lnTo>
                        <a:pt x="468" y="102"/>
                      </a:lnTo>
                      <a:lnTo>
                        <a:pt x="468" y="115"/>
                      </a:lnTo>
                      <a:lnTo>
                        <a:pt x="469" y="136"/>
                      </a:lnTo>
                      <a:lnTo>
                        <a:pt x="469" y="162"/>
                      </a:lnTo>
                      <a:lnTo>
                        <a:pt x="469" y="188"/>
                      </a:lnTo>
                      <a:lnTo>
                        <a:pt x="470" y="209"/>
                      </a:lnTo>
                      <a:lnTo>
                        <a:pt x="470" y="224"/>
                      </a:lnTo>
                      <a:lnTo>
                        <a:pt x="471" y="231"/>
                      </a:lnTo>
                      <a:lnTo>
                        <a:pt x="471" y="234"/>
                      </a:lnTo>
                      <a:lnTo>
                        <a:pt x="472" y="233"/>
                      </a:lnTo>
                      <a:lnTo>
                        <a:pt x="472" y="232"/>
                      </a:lnTo>
                      <a:lnTo>
                        <a:pt x="472" y="232"/>
                      </a:lnTo>
                      <a:lnTo>
                        <a:pt x="473" y="234"/>
                      </a:lnTo>
                      <a:lnTo>
                        <a:pt x="473" y="238"/>
                      </a:lnTo>
                      <a:lnTo>
                        <a:pt x="474" y="242"/>
                      </a:lnTo>
                      <a:lnTo>
                        <a:pt x="474" y="246"/>
                      </a:lnTo>
                      <a:lnTo>
                        <a:pt x="474" y="246"/>
                      </a:lnTo>
                      <a:lnTo>
                        <a:pt x="475" y="241"/>
                      </a:lnTo>
                      <a:lnTo>
                        <a:pt x="475" y="229"/>
                      </a:lnTo>
                      <a:lnTo>
                        <a:pt x="476" y="212"/>
                      </a:lnTo>
                      <a:lnTo>
                        <a:pt x="476" y="191"/>
                      </a:lnTo>
                      <a:lnTo>
                        <a:pt x="476" y="171"/>
                      </a:lnTo>
                      <a:lnTo>
                        <a:pt x="477" y="156"/>
                      </a:lnTo>
                      <a:lnTo>
                        <a:pt x="477" y="151"/>
                      </a:lnTo>
                      <a:lnTo>
                        <a:pt x="478" y="158"/>
                      </a:lnTo>
                      <a:lnTo>
                        <a:pt x="478" y="179"/>
                      </a:lnTo>
                      <a:lnTo>
                        <a:pt x="478" y="210"/>
                      </a:lnTo>
                      <a:lnTo>
                        <a:pt x="479" y="247"/>
                      </a:lnTo>
                      <a:lnTo>
                        <a:pt x="479" y="284"/>
                      </a:lnTo>
                      <a:lnTo>
                        <a:pt x="480" y="315"/>
                      </a:lnTo>
                      <a:lnTo>
                        <a:pt x="480" y="337"/>
                      </a:lnTo>
                      <a:lnTo>
                        <a:pt x="480" y="347"/>
                      </a:lnTo>
                      <a:lnTo>
                        <a:pt x="481" y="346"/>
                      </a:lnTo>
                      <a:lnTo>
                        <a:pt x="481" y="338"/>
                      </a:lnTo>
                      <a:lnTo>
                        <a:pt x="482" y="324"/>
                      </a:lnTo>
                      <a:lnTo>
                        <a:pt x="482" y="310"/>
                      </a:lnTo>
                      <a:lnTo>
                        <a:pt x="483" y="296"/>
                      </a:lnTo>
                      <a:lnTo>
                        <a:pt x="483" y="282"/>
                      </a:lnTo>
                      <a:lnTo>
                        <a:pt x="483" y="268"/>
                      </a:lnTo>
                      <a:lnTo>
                        <a:pt x="484" y="253"/>
                      </a:lnTo>
                      <a:lnTo>
                        <a:pt x="484" y="235"/>
                      </a:lnTo>
                      <a:lnTo>
                        <a:pt x="485" y="215"/>
                      </a:lnTo>
                      <a:lnTo>
                        <a:pt x="485" y="196"/>
                      </a:lnTo>
                      <a:lnTo>
                        <a:pt x="485" y="178"/>
                      </a:lnTo>
                      <a:lnTo>
                        <a:pt x="486" y="165"/>
                      </a:lnTo>
                      <a:lnTo>
                        <a:pt x="486" y="159"/>
                      </a:lnTo>
                      <a:lnTo>
                        <a:pt x="487" y="160"/>
                      </a:lnTo>
                      <a:lnTo>
                        <a:pt x="487" y="168"/>
                      </a:lnTo>
                      <a:lnTo>
                        <a:pt x="487" y="182"/>
                      </a:lnTo>
                      <a:lnTo>
                        <a:pt x="488" y="198"/>
                      </a:lnTo>
                      <a:lnTo>
                        <a:pt x="488" y="214"/>
                      </a:lnTo>
                      <a:lnTo>
                        <a:pt x="489" y="229"/>
                      </a:lnTo>
                      <a:lnTo>
                        <a:pt x="489" y="242"/>
                      </a:lnTo>
                      <a:lnTo>
                        <a:pt x="489" y="251"/>
                      </a:lnTo>
                      <a:lnTo>
                        <a:pt x="490" y="257"/>
                      </a:lnTo>
                      <a:lnTo>
                        <a:pt x="490" y="257"/>
                      </a:lnTo>
                      <a:lnTo>
                        <a:pt x="491" y="254"/>
                      </a:lnTo>
                      <a:lnTo>
                        <a:pt x="491" y="245"/>
                      </a:lnTo>
                      <a:lnTo>
                        <a:pt x="492" y="233"/>
                      </a:lnTo>
                      <a:lnTo>
                        <a:pt x="492" y="218"/>
                      </a:lnTo>
                      <a:lnTo>
                        <a:pt x="492" y="203"/>
                      </a:lnTo>
                      <a:lnTo>
                        <a:pt x="493" y="192"/>
                      </a:lnTo>
                      <a:lnTo>
                        <a:pt x="493" y="186"/>
                      </a:lnTo>
                      <a:lnTo>
                        <a:pt x="494" y="187"/>
                      </a:lnTo>
                      <a:lnTo>
                        <a:pt x="494" y="193"/>
                      </a:lnTo>
                      <a:lnTo>
                        <a:pt x="494" y="203"/>
                      </a:lnTo>
                      <a:lnTo>
                        <a:pt x="495" y="212"/>
                      </a:lnTo>
                      <a:lnTo>
                        <a:pt x="495" y="216"/>
                      </a:lnTo>
                      <a:lnTo>
                        <a:pt x="496" y="212"/>
                      </a:lnTo>
                      <a:lnTo>
                        <a:pt x="496" y="201"/>
                      </a:lnTo>
                      <a:lnTo>
                        <a:pt x="496" y="183"/>
                      </a:lnTo>
                      <a:lnTo>
                        <a:pt x="497" y="162"/>
                      </a:lnTo>
                      <a:lnTo>
                        <a:pt x="497" y="142"/>
                      </a:lnTo>
                      <a:lnTo>
                        <a:pt x="498" y="123"/>
                      </a:lnTo>
                      <a:lnTo>
                        <a:pt x="498" y="109"/>
                      </a:lnTo>
                      <a:lnTo>
                        <a:pt x="498" y="97"/>
                      </a:lnTo>
                      <a:lnTo>
                        <a:pt x="499" y="89"/>
                      </a:lnTo>
                      <a:lnTo>
                        <a:pt x="499" y="86"/>
                      </a:lnTo>
                      <a:lnTo>
                        <a:pt x="500" y="90"/>
                      </a:lnTo>
                      <a:lnTo>
                        <a:pt x="500" y="101"/>
                      </a:lnTo>
                      <a:lnTo>
                        <a:pt x="500" y="120"/>
                      </a:lnTo>
                      <a:lnTo>
                        <a:pt x="501" y="146"/>
                      </a:lnTo>
                      <a:lnTo>
                        <a:pt x="501" y="176"/>
                      </a:lnTo>
                      <a:lnTo>
                        <a:pt x="502" y="205"/>
                      </a:lnTo>
                      <a:lnTo>
                        <a:pt x="502" y="231"/>
                      </a:lnTo>
                      <a:lnTo>
                        <a:pt x="503" y="248"/>
                      </a:lnTo>
                      <a:lnTo>
                        <a:pt x="503" y="256"/>
                      </a:lnTo>
                      <a:lnTo>
                        <a:pt x="503" y="255"/>
                      </a:lnTo>
                      <a:lnTo>
                        <a:pt x="504" y="247"/>
                      </a:lnTo>
                      <a:lnTo>
                        <a:pt x="504" y="236"/>
                      </a:lnTo>
                      <a:lnTo>
                        <a:pt x="505" y="224"/>
                      </a:lnTo>
                      <a:lnTo>
                        <a:pt x="505" y="216"/>
                      </a:lnTo>
                      <a:lnTo>
                        <a:pt x="505" y="212"/>
                      </a:lnTo>
                      <a:lnTo>
                        <a:pt x="506" y="214"/>
                      </a:lnTo>
                      <a:lnTo>
                        <a:pt x="506" y="218"/>
                      </a:lnTo>
                      <a:lnTo>
                        <a:pt x="507" y="226"/>
                      </a:lnTo>
                      <a:lnTo>
                        <a:pt x="507" y="234"/>
                      </a:lnTo>
                      <a:lnTo>
                        <a:pt x="507" y="242"/>
                      </a:lnTo>
                      <a:lnTo>
                        <a:pt x="508" y="249"/>
                      </a:lnTo>
                      <a:lnTo>
                        <a:pt x="508" y="254"/>
                      </a:lnTo>
                      <a:lnTo>
                        <a:pt x="509" y="255"/>
                      </a:lnTo>
                      <a:lnTo>
                        <a:pt x="509" y="252"/>
                      </a:lnTo>
                      <a:lnTo>
                        <a:pt x="509" y="243"/>
                      </a:lnTo>
                      <a:lnTo>
                        <a:pt x="510" y="229"/>
                      </a:lnTo>
                      <a:lnTo>
                        <a:pt x="510" y="213"/>
                      </a:lnTo>
                      <a:lnTo>
                        <a:pt x="511" y="198"/>
                      </a:lnTo>
                      <a:lnTo>
                        <a:pt x="511" y="187"/>
                      </a:lnTo>
                      <a:lnTo>
                        <a:pt x="511" y="184"/>
                      </a:lnTo>
                      <a:lnTo>
                        <a:pt x="512" y="188"/>
                      </a:lnTo>
                      <a:lnTo>
                        <a:pt x="512" y="199"/>
                      </a:lnTo>
                      <a:lnTo>
                        <a:pt x="513" y="211"/>
                      </a:lnTo>
                      <a:lnTo>
                        <a:pt x="513" y="221"/>
                      </a:lnTo>
                      <a:lnTo>
                        <a:pt x="514" y="223"/>
                      </a:lnTo>
                      <a:lnTo>
                        <a:pt x="514" y="215"/>
                      </a:lnTo>
                      <a:lnTo>
                        <a:pt x="514" y="197"/>
                      </a:lnTo>
                      <a:lnTo>
                        <a:pt x="515" y="171"/>
                      </a:lnTo>
                      <a:lnTo>
                        <a:pt x="515" y="142"/>
                      </a:lnTo>
                      <a:lnTo>
                        <a:pt x="516" y="113"/>
                      </a:lnTo>
                      <a:lnTo>
                        <a:pt x="516" y="91"/>
                      </a:lnTo>
                      <a:lnTo>
                        <a:pt x="516" y="77"/>
                      </a:lnTo>
                      <a:lnTo>
                        <a:pt x="517" y="74"/>
                      </a:lnTo>
                      <a:lnTo>
                        <a:pt x="517" y="80"/>
                      </a:lnTo>
                      <a:lnTo>
                        <a:pt x="518" y="93"/>
                      </a:lnTo>
                      <a:lnTo>
                        <a:pt x="518" y="109"/>
                      </a:lnTo>
                      <a:lnTo>
                        <a:pt x="518" y="125"/>
                      </a:lnTo>
                      <a:lnTo>
                        <a:pt x="519" y="139"/>
                      </a:lnTo>
                      <a:lnTo>
                        <a:pt x="519" y="150"/>
                      </a:lnTo>
                      <a:lnTo>
                        <a:pt x="520" y="159"/>
                      </a:lnTo>
                      <a:lnTo>
                        <a:pt x="520" y="164"/>
                      </a:lnTo>
                      <a:lnTo>
                        <a:pt x="520" y="165"/>
                      </a:lnTo>
                      <a:lnTo>
                        <a:pt x="521" y="163"/>
                      </a:lnTo>
                      <a:lnTo>
                        <a:pt x="521" y="157"/>
                      </a:lnTo>
                      <a:lnTo>
                        <a:pt x="522" y="149"/>
                      </a:lnTo>
                      <a:lnTo>
                        <a:pt x="522" y="142"/>
                      </a:lnTo>
                      <a:lnTo>
                        <a:pt x="522" y="141"/>
                      </a:lnTo>
                      <a:lnTo>
                        <a:pt x="523" y="149"/>
                      </a:lnTo>
                      <a:lnTo>
                        <a:pt x="523" y="166"/>
                      </a:lnTo>
                      <a:lnTo>
                        <a:pt x="524" y="194"/>
                      </a:lnTo>
                      <a:lnTo>
                        <a:pt x="524" y="230"/>
                      </a:lnTo>
                      <a:lnTo>
                        <a:pt x="525" y="270"/>
                      </a:lnTo>
                      <a:lnTo>
                        <a:pt x="525" y="310"/>
                      </a:lnTo>
                      <a:lnTo>
                        <a:pt x="525" y="347"/>
                      </a:lnTo>
                      <a:lnTo>
                        <a:pt x="526" y="377"/>
                      </a:lnTo>
                      <a:lnTo>
                        <a:pt x="526" y="397"/>
                      </a:lnTo>
                      <a:lnTo>
                        <a:pt x="527" y="406"/>
                      </a:lnTo>
                      <a:lnTo>
                        <a:pt x="527" y="404"/>
                      </a:lnTo>
                      <a:lnTo>
                        <a:pt x="527" y="391"/>
                      </a:lnTo>
                      <a:lnTo>
                        <a:pt x="528" y="370"/>
                      </a:lnTo>
                      <a:lnTo>
                        <a:pt x="528" y="342"/>
                      </a:lnTo>
                      <a:lnTo>
                        <a:pt x="529" y="311"/>
                      </a:lnTo>
                      <a:lnTo>
                        <a:pt x="529" y="278"/>
                      </a:lnTo>
                      <a:lnTo>
                        <a:pt x="529" y="245"/>
                      </a:lnTo>
                      <a:lnTo>
                        <a:pt x="530" y="215"/>
                      </a:lnTo>
                      <a:lnTo>
                        <a:pt x="530" y="190"/>
                      </a:lnTo>
                      <a:lnTo>
                        <a:pt x="531" y="172"/>
                      </a:lnTo>
                      <a:lnTo>
                        <a:pt x="531" y="162"/>
                      </a:lnTo>
                      <a:lnTo>
                        <a:pt x="531" y="158"/>
                      </a:lnTo>
                      <a:lnTo>
                        <a:pt x="532" y="161"/>
                      </a:lnTo>
                      <a:lnTo>
                        <a:pt x="532" y="167"/>
                      </a:lnTo>
                      <a:lnTo>
                        <a:pt x="533" y="174"/>
                      </a:lnTo>
                      <a:lnTo>
                        <a:pt x="533" y="178"/>
                      </a:lnTo>
                      <a:lnTo>
                        <a:pt x="533" y="177"/>
                      </a:lnTo>
                      <a:lnTo>
                        <a:pt x="534" y="169"/>
                      </a:lnTo>
                      <a:lnTo>
                        <a:pt x="534" y="156"/>
                      </a:lnTo>
                      <a:lnTo>
                        <a:pt x="535" y="140"/>
                      </a:lnTo>
                      <a:lnTo>
                        <a:pt x="535" y="124"/>
                      </a:lnTo>
                      <a:lnTo>
                        <a:pt x="536" y="112"/>
                      </a:lnTo>
                      <a:lnTo>
                        <a:pt x="536" y="107"/>
                      </a:lnTo>
                      <a:lnTo>
                        <a:pt x="536" y="109"/>
                      </a:lnTo>
                      <a:lnTo>
                        <a:pt x="537" y="117"/>
                      </a:lnTo>
                      <a:lnTo>
                        <a:pt x="537" y="127"/>
                      </a:lnTo>
                      <a:lnTo>
                        <a:pt x="538" y="135"/>
                      </a:lnTo>
                      <a:lnTo>
                        <a:pt x="538" y="139"/>
                      </a:lnTo>
                      <a:lnTo>
                        <a:pt x="538" y="138"/>
                      </a:lnTo>
                      <a:lnTo>
                        <a:pt x="539" y="136"/>
                      </a:lnTo>
                      <a:lnTo>
                        <a:pt x="539" y="135"/>
                      </a:lnTo>
                      <a:lnTo>
                        <a:pt x="540" y="139"/>
                      </a:lnTo>
                      <a:lnTo>
                        <a:pt x="540" y="150"/>
                      </a:lnTo>
                      <a:lnTo>
                        <a:pt x="540" y="169"/>
                      </a:lnTo>
                      <a:lnTo>
                        <a:pt x="541" y="194"/>
                      </a:lnTo>
                      <a:lnTo>
                        <a:pt x="541" y="221"/>
                      </a:lnTo>
                      <a:lnTo>
                        <a:pt x="542" y="245"/>
                      </a:lnTo>
                      <a:lnTo>
                        <a:pt x="542" y="265"/>
                      </a:lnTo>
                      <a:lnTo>
                        <a:pt x="542" y="277"/>
                      </a:lnTo>
                      <a:lnTo>
                        <a:pt x="543" y="283"/>
                      </a:lnTo>
                      <a:lnTo>
                        <a:pt x="543" y="284"/>
                      </a:lnTo>
                      <a:lnTo>
                        <a:pt x="544" y="283"/>
                      </a:lnTo>
                      <a:lnTo>
                        <a:pt x="544" y="282"/>
                      </a:lnTo>
                      <a:lnTo>
                        <a:pt x="544" y="284"/>
                      </a:lnTo>
                      <a:lnTo>
                        <a:pt x="545" y="288"/>
                      </a:lnTo>
                      <a:lnTo>
                        <a:pt x="545" y="294"/>
                      </a:lnTo>
                      <a:lnTo>
                        <a:pt x="546" y="300"/>
                      </a:lnTo>
                      <a:lnTo>
                        <a:pt x="546" y="307"/>
                      </a:lnTo>
                      <a:lnTo>
                        <a:pt x="547" y="314"/>
                      </a:lnTo>
                      <a:lnTo>
                        <a:pt x="547" y="320"/>
                      </a:lnTo>
                      <a:lnTo>
                        <a:pt x="547" y="323"/>
                      </a:lnTo>
                      <a:lnTo>
                        <a:pt x="548" y="324"/>
                      </a:lnTo>
                      <a:lnTo>
                        <a:pt x="548" y="319"/>
                      </a:lnTo>
                      <a:lnTo>
                        <a:pt x="549" y="309"/>
                      </a:lnTo>
                      <a:lnTo>
                        <a:pt x="549" y="294"/>
                      </a:lnTo>
                      <a:lnTo>
                        <a:pt x="549" y="275"/>
                      </a:lnTo>
                      <a:lnTo>
                        <a:pt x="550" y="254"/>
                      </a:lnTo>
                      <a:lnTo>
                        <a:pt x="550" y="234"/>
                      </a:lnTo>
                      <a:lnTo>
                        <a:pt x="551" y="218"/>
                      </a:lnTo>
                      <a:lnTo>
                        <a:pt x="551" y="207"/>
                      </a:lnTo>
                      <a:lnTo>
                        <a:pt x="551" y="203"/>
                      </a:lnTo>
                      <a:lnTo>
                        <a:pt x="552" y="206"/>
                      </a:lnTo>
                      <a:lnTo>
                        <a:pt x="552" y="213"/>
                      </a:lnTo>
                      <a:lnTo>
                        <a:pt x="553" y="225"/>
                      </a:lnTo>
                      <a:lnTo>
                        <a:pt x="553" y="239"/>
                      </a:lnTo>
                      <a:lnTo>
                        <a:pt x="553" y="253"/>
                      </a:lnTo>
                      <a:lnTo>
                        <a:pt x="554" y="265"/>
                      </a:lnTo>
                      <a:lnTo>
                        <a:pt x="554" y="276"/>
                      </a:lnTo>
                      <a:lnTo>
                        <a:pt x="555" y="284"/>
                      </a:lnTo>
                      <a:lnTo>
                        <a:pt x="555" y="291"/>
                      </a:lnTo>
                      <a:lnTo>
                        <a:pt x="556" y="299"/>
                      </a:lnTo>
                      <a:lnTo>
                        <a:pt x="556" y="311"/>
                      </a:lnTo>
                      <a:lnTo>
                        <a:pt x="556" y="329"/>
                      </a:lnTo>
                      <a:lnTo>
                        <a:pt x="557" y="354"/>
                      </a:lnTo>
                      <a:lnTo>
                        <a:pt x="557" y="384"/>
                      </a:lnTo>
                      <a:lnTo>
                        <a:pt x="558" y="418"/>
                      </a:lnTo>
                      <a:lnTo>
                        <a:pt x="558" y="452"/>
                      </a:lnTo>
                      <a:lnTo>
                        <a:pt x="558" y="483"/>
                      </a:lnTo>
                      <a:lnTo>
                        <a:pt x="559" y="510"/>
                      </a:lnTo>
                      <a:lnTo>
                        <a:pt x="559" y="532"/>
                      </a:lnTo>
                      <a:lnTo>
                        <a:pt x="560" y="548"/>
                      </a:lnTo>
                      <a:lnTo>
                        <a:pt x="560" y="559"/>
                      </a:lnTo>
                      <a:lnTo>
                        <a:pt x="560" y="563"/>
                      </a:lnTo>
                      <a:lnTo>
                        <a:pt x="561" y="559"/>
                      </a:lnTo>
                      <a:lnTo>
                        <a:pt x="561" y="548"/>
                      </a:lnTo>
                      <a:lnTo>
                        <a:pt x="562" y="529"/>
                      </a:lnTo>
                      <a:lnTo>
                        <a:pt x="562" y="505"/>
                      </a:lnTo>
                      <a:lnTo>
                        <a:pt x="562" y="479"/>
                      </a:lnTo>
                      <a:lnTo>
                        <a:pt x="563" y="457"/>
                      </a:lnTo>
                      <a:lnTo>
                        <a:pt x="563" y="442"/>
                      </a:lnTo>
                      <a:lnTo>
                        <a:pt x="564" y="436"/>
                      </a:lnTo>
                      <a:lnTo>
                        <a:pt x="564" y="440"/>
                      </a:lnTo>
                      <a:lnTo>
                        <a:pt x="564" y="451"/>
                      </a:lnTo>
                      <a:lnTo>
                        <a:pt x="565" y="465"/>
                      </a:lnTo>
                      <a:lnTo>
                        <a:pt x="565" y="478"/>
                      </a:lnTo>
                      <a:lnTo>
                        <a:pt x="566" y="487"/>
                      </a:lnTo>
                      <a:lnTo>
                        <a:pt x="566" y="490"/>
                      </a:lnTo>
                      <a:lnTo>
                        <a:pt x="567" y="490"/>
                      </a:lnTo>
                      <a:lnTo>
                        <a:pt x="567" y="487"/>
                      </a:lnTo>
                      <a:lnTo>
                        <a:pt x="567" y="484"/>
                      </a:lnTo>
                      <a:lnTo>
                        <a:pt x="568" y="483"/>
                      </a:lnTo>
                      <a:lnTo>
                        <a:pt x="568" y="485"/>
                      </a:lnTo>
                      <a:lnTo>
                        <a:pt x="569" y="489"/>
                      </a:lnTo>
                      <a:lnTo>
                        <a:pt x="569" y="496"/>
                      </a:lnTo>
                      <a:lnTo>
                        <a:pt x="569" y="504"/>
                      </a:lnTo>
                      <a:lnTo>
                        <a:pt x="570" y="513"/>
                      </a:lnTo>
                      <a:lnTo>
                        <a:pt x="570" y="523"/>
                      </a:lnTo>
                      <a:lnTo>
                        <a:pt x="571" y="533"/>
                      </a:lnTo>
                      <a:lnTo>
                        <a:pt x="571" y="541"/>
                      </a:lnTo>
                      <a:lnTo>
                        <a:pt x="571" y="548"/>
                      </a:lnTo>
                      <a:lnTo>
                        <a:pt x="572" y="551"/>
                      </a:lnTo>
                      <a:lnTo>
                        <a:pt x="572" y="553"/>
                      </a:lnTo>
                      <a:lnTo>
                        <a:pt x="573" y="554"/>
                      </a:lnTo>
                      <a:lnTo>
                        <a:pt x="573" y="555"/>
                      </a:lnTo>
                      <a:lnTo>
                        <a:pt x="573" y="558"/>
                      </a:lnTo>
                      <a:lnTo>
                        <a:pt x="574" y="562"/>
                      </a:lnTo>
                      <a:lnTo>
                        <a:pt x="574" y="569"/>
                      </a:lnTo>
                      <a:lnTo>
                        <a:pt x="575" y="575"/>
                      </a:lnTo>
                      <a:lnTo>
                        <a:pt x="575" y="580"/>
                      </a:lnTo>
                      <a:lnTo>
                        <a:pt x="575" y="582"/>
                      </a:lnTo>
                      <a:lnTo>
                        <a:pt x="576" y="580"/>
                      </a:lnTo>
                      <a:lnTo>
                        <a:pt x="576" y="575"/>
                      </a:lnTo>
                      <a:lnTo>
                        <a:pt x="577" y="569"/>
                      </a:lnTo>
                      <a:lnTo>
                        <a:pt x="577" y="564"/>
                      </a:lnTo>
                      <a:lnTo>
                        <a:pt x="578" y="563"/>
                      </a:lnTo>
                      <a:lnTo>
                        <a:pt x="578" y="564"/>
                      </a:lnTo>
                      <a:lnTo>
                        <a:pt x="578" y="569"/>
                      </a:lnTo>
                      <a:lnTo>
                        <a:pt x="579" y="577"/>
                      </a:lnTo>
                      <a:lnTo>
                        <a:pt x="579" y="586"/>
                      </a:lnTo>
                      <a:lnTo>
                        <a:pt x="580" y="596"/>
                      </a:lnTo>
                      <a:lnTo>
                        <a:pt x="580" y="605"/>
                      </a:lnTo>
                      <a:lnTo>
                        <a:pt x="580" y="613"/>
                      </a:lnTo>
                      <a:lnTo>
                        <a:pt x="581" y="621"/>
                      </a:lnTo>
                      <a:lnTo>
                        <a:pt x="581" y="627"/>
                      </a:lnTo>
                      <a:lnTo>
                        <a:pt x="582" y="634"/>
                      </a:lnTo>
                      <a:lnTo>
                        <a:pt x="582" y="642"/>
                      </a:lnTo>
                      <a:lnTo>
                        <a:pt x="582" y="652"/>
                      </a:lnTo>
                      <a:lnTo>
                        <a:pt x="583" y="665"/>
                      </a:lnTo>
                      <a:lnTo>
                        <a:pt x="583" y="679"/>
                      </a:lnTo>
                      <a:lnTo>
                        <a:pt x="584" y="693"/>
                      </a:lnTo>
                      <a:lnTo>
                        <a:pt x="584" y="706"/>
                      </a:lnTo>
                      <a:lnTo>
                        <a:pt x="584" y="716"/>
                      </a:lnTo>
                      <a:lnTo>
                        <a:pt x="585" y="725"/>
                      </a:lnTo>
                      <a:lnTo>
                        <a:pt x="585" y="733"/>
                      </a:lnTo>
                      <a:lnTo>
                        <a:pt x="586" y="740"/>
                      </a:lnTo>
                      <a:lnTo>
                        <a:pt x="586" y="747"/>
                      </a:lnTo>
                      <a:lnTo>
                        <a:pt x="586" y="752"/>
                      </a:lnTo>
                      <a:lnTo>
                        <a:pt x="587" y="751"/>
                      </a:lnTo>
                      <a:lnTo>
                        <a:pt x="587" y="744"/>
                      </a:lnTo>
                      <a:lnTo>
                        <a:pt x="588" y="727"/>
                      </a:lnTo>
                      <a:lnTo>
                        <a:pt x="588" y="700"/>
                      </a:lnTo>
                      <a:lnTo>
                        <a:pt x="589" y="665"/>
                      </a:lnTo>
                      <a:lnTo>
                        <a:pt x="589" y="626"/>
                      </a:lnTo>
                      <a:lnTo>
                        <a:pt x="589" y="586"/>
                      </a:lnTo>
                      <a:lnTo>
                        <a:pt x="590" y="549"/>
                      </a:lnTo>
                      <a:lnTo>
                        <a:pt x="590" y="518"/>
                      </a:lnTo>
                      <a:lnTo>
                        <a:pt x="591" y="497"/>
                      </a:lnTo>
                      <a:lnTo>
                        <a:pt x="591" y="485"/>
                      </a:lnTo>
                      <a:lnTo>
                        <a:pt x="591" y="481"/>
                      </a:lnTo>
                      <a:lnTo>
                        <a:pt x="592" y="480"/>
                      </a:lnTo>
                      <a:lnTo>
                        <a:pt x="592" y="481"/>
                      </a:lnTo>
                      <a:lnTo>
                        <a:pt x="593" y="480"/>
                      </a:lnTo>
                      <a:lnTo>
                        <a:pt x="593" y="477"/>
                      </a:lnTo>
                      <a:lnTo>
                        <a:pt x="593" y="473"/>
                      </a:lnTo>
                      <a:lnTo>
                        <a:pt x="594" y="472"/>
                      </a:lnTo>
                      <a:lnTo>
                        <a:pt x="594" y="475"/>
                      </a:lnTo>
                      <a:lnTo>
                        <a:pt x="595" y="487"/>
                      </a:lnTo>
                      <a:lnTo>
                        <a:pt x="595" y="506"/>
                      </a:lnTo>
                      <a:lnTo>
                        <a:pt x="595" y="534"/>
                      </a:lnTo>
                      <a:lnTo>
                        <a:pt x="596" y="566"/>
                      </a:lnTo>
                      <a:lnTo>
                        <a:pt x="596" y="600"/>
                      </a:lnTo>
                      <a:lnTo>
                        <a:pt x="597" y="631"/>
                      </a:lnTo>
                      <a:lnTo>
                        <a:pt x="597" y="657"/>
                      </a:lnTo>
                      <a:lnTo>
                        <a:pt x="597" y="679"/>
                      </a:lnTo>
                      <a:lnTo>
                        <a:pt x="598" y="700"/>
                      </a:lnTo>
                      <a:lnTo>
                        <a:pt x="598" y="721"/>
                      </a:lnTo>
                      <a:lnTo>
                        <a:pt x="599" y="746"/>
                      </a:lnTo>
                      <a:lnTo>
                        <a:pt x="599" y="774"/>
                      </a:lnTo>
                      <a:lnTo>
                        <a:pt x="600" y="805"/>
                      </a:lnTo>
                      <a:lnTo>
                        <a:pt x="600" y="834"/>
                      </a:lnTo>
                      <a:lnTo>
                        <a:pt x="600" y="857"/>
                      </a:lnTo>
                      <a:lnTo>
                        <a:pt x="601" y="871"/>
                      </a:lnTo>
                      <a:lnTo>
                        <a:pt x="601" y="876"/>
                      </a:lnTo>
                      <a:lnTo>
                        <a:pt x="602" y="871"/>
                      </a:lnTo>
                      <a:lnTo>
                        <a:pt x="602" y="857"/>
                      </a:lnTo>
                      <a:lnTo>
                        <a:pt x="602" y="834"/>
                      </a:lnTo>
                      <a:lnTo>
                        <a:pt x="603" y="803"/>
                      </a:lnTo>
                      <a:lnTo>
                        <a:pt x="603" y="762"/>
                      </a:lnTo>
                      <a:lnTo>
                        <a:pt x="604" y="712"/>
                      </a:lnTo>
                      <a:lnTo>
                        <a:pt x="604" y="657"/>
                      </a:lnTo>
                      <a:lnTo>
                        <a:pt x="604" y="601"/>
                      </a:lnTo>
                      <a:lnTo>
                        <a:pt x="605" y="548"/>
                      </a:lnTo>
                      <a:lnTo>
                        <a:pt x="605" y="505"/>
                      </a:lnTo>
                      <a:lnTo>
                        <a:pt x="606" y="476"/>
                      </a:lnTo>
                      <a:lnTo>
                        <a:pt x="606" y="461"/>
                      </a:lnTo>
                      <a:lnTo>
                        <a:pt x="606" y="463"/>
                      </a:lnTo>
                      <a:lnTo>
                        <a:pt x="607" y="478"/>
                      </a:lnTo>
                      <a:lnTo>
                        <a:pt x="607" y="504"/>
                      </a:lnTo>
                      <a:lnTo>
                        <a:pt x="608" y="537"/>
                      </a:lnTo>
                      <a:lnTo>
                        <a:pt x="608" y="573"/>
                      </a:lnTo>
                      <a:lnTo>
                        <a:pt x="608" y="609"/>
                      </a:lnTo>
                      <a:lnTo>
                        <a:pt x="609" y="642"/>
                      </a:lnTo>
                      <a:lnTo>
                        <a:pt x="609" y="670"/>
                      </a:lnTo>
                      <a:lnTo>
                        <a:pt x="610" y="690"/>
                      </a:lnTo>
                      <a:lnTo>
                        <a:pt x="610" y="703"/>
                      </a:lnTo>
                      <a:lnTo>
                        <a:pt x="611" y="709"/>
                      </a:lnTo>
                      <a:lnTo>
                        <a:pt x="611" y="709"/>
                      </a:lnTo>
                      <a:lnTo>
                        <a:pt x="611" y="704"/>
                      </a:lnTo>
                      <a:lnTo>
                        <a:pt x="612" y="698"/>
                      </a:lnTo>
                      <a:lnTo>
                        <a:pt x="612" y="691"/>
                      </a:lnTo>
                      <a:lnTo>
                        <a:pt x="613" y="685"/>
                      </a:lnTo>
                      <a:lnTo>
                        <a:pt x="613" y="682"/>
                      </a:lnTo>
                      <a:lnTo>
                        <a:pt x="613" y="681"/>
                      </a:lnTo>
                      <a:lnTo>
                        <a:pt x="614" y="682"/>
                      </a:lnTo>
                      <a:lnTo>
                        <a:pt x="614" y="686"/>
                      </a:lnTo>
                      <a:lnTo>
                        <a:pt x="615" y="691"/>
                      </a:lnTo>
                      <a:lnTo>
                        <a:pt x="615" y="696"/>
                      </a:lnTo>
                      <a:lnTo>
                        <a:pt x="615" y="700"/>
                      </a:lnTo>
                      <a:lnTo>
                        <a:pt x="616" y="701"/>
                      </a:lnTo>
                      <a:lnTo>
                        <a:pt x="616" y="699"/>
                      </a:lnTo>
                      <a:lnTo>
                        <a:pt x="617" y="695"/>
                      </a:lnTo>
                      <a:lnTo>
                        <a:pt x="617" y="690"/>
                      </a:lnTo>
                      <a:lnTo>
                        <a:pt x="617" y="686"/>
                      </a:lnTo>
                      <a:lnTo>
                        <a:pt x="618" y="685"/>
                      </a:lnTo>
                      <a:lnTo>
                        <a:pt x="618" y="686"/>
                      </a:lnTo>
                      <a:lnTo>
                        <a:pt x="619" y="689"/>
                      </a:lnTo>
                      <a:lnTo>
                        <a:pt x="619" y="691"/>
                      </a:lnTo>
                      <a:lnTo>
                        <a:pt x="619" y="689"/>
                      </a:lnTo>
                      <a:lnTo>
                        <a:pt x="620" y="681"/>
                      </a:lnTo>
                      <a:lnTo>
                        <a:pt x="620" y="667"/>
                      </a:lnTo>
                      <a:lnTo>
                        <a:pt x="621" y="649"/>
                      </a:lnTo>
                      <a:lnTo>
                        <a:pt x="621" y="628"/>
                      </a:lnTo>
                      <a:lnTo>
                        <a:pt x="622" y="608"/>
                      </a:lnTo>
                      <a:lnTo>
                        <a:pt x="622" y="592"/>
                      </a:lnTo>
                      <a:lnTo>
                        <a:pt x="622" y="582"/>
                      </a:lnTo>
                      <a:lnTo>
                        <a:pt x="623" y="577"/>
                      </a:lnTo>
                      <a:lnTo>
                        <a:pt x="623" y="579"/>
                      </a:lnTo>
                      <a:lnTo>
                        <a:pt x="624" y="584"/>
                      </a:lnTo>
                      <a:lnTo>
                        <a:pt x="624" y="593"/>
                      </a:lnTo>
                      <a:lnTo>
                        <a:pt x="624" y="602"/>
                      </a:lnTo>
                      <a:lnTo>
                        <a:pt x="625" y="610"/>
                      </a:lnTo>
                      <a:lnTo>
                        <a:pt x="625" y="616"/>
                      </a:lnTo>
                      <a:lnTo>
                        <a:pt x="626" y="621"/>
                      </a:lnTo>
                      <a:lnTo>
                        <a:pt x="626" y="623"/>
                      </a:lnTo>
                      <a:lnTo>
                        <a:pt x="626" y="624"/>
                      </a:lnTo>
                      <a:lnTo>
                        <a:pt x="627" y="623"/>
                      </a:lnTo>
                      <a:lnTo>
                        <a:pt x="627" y="620"/>
                      </a:lnTo>
                      <a:lnTo>
                        <a:pt x="628" y="615"/>
                      </a:lnTo>
                      <a:lnTo>
                        <a:pt x="628" y="608"/>
                      </a:lnTo>
                      <a:lnTo>
                        <a:pt x="628" y="598"/>
                      </a:lnTo>
                      <a:lnTo>
                        <a:pt x="629" y="586"/>
                      </a:lnTo>
                      <a:lnTo>
                        <a:pt x="629" y="575"/>
                      </a:lnTo>
                      <a:lnTo>
                        <a:pt x="630" y="565"/>
                      </a:lnTo>
                      <a:lnTo>
                        <a:pt x="630" y="557"/>
                      </a:lnTo>
                      <a:lnTo>
                        <a:pt x="631" y="553"/>
                      </a:lnTo>
                      <a:lnTo>
                        <a:pt x="631" y="551"/>
                      </a:lnTo>
                      <a:lnTo>
                        <a:pt x="631" y="549"/>
                      </a:lnTo>
                      <a:lnTo>
                        <a:pt x="632" y="546"/>
                      </a:lnTo>
                      <a:lnTo>
                        <a:pt x="632" y="540"/>
                      </a:lnTo>
                      <a:lnTo>
                        <a:pt x="633" y="532"/>
                      </a:lnTo>
                      <a:lnTo>
                        <a:pt x="633" y="521"/>
                      </a:lnTo>
                      <a:lnTo>
                        <a:pt x="633" y="511"/>
                      </a:lnTo>
                      <a:lnTo>
                        <a:pt x="634" y="502"/>
                      </a:lnTo>
                      <a:lnTo>
                        <a:pt x="634" y="499"/>
                      </a:lnTo>
                      <a:lnTo>
                        <a:pt x="635" y="502"/>
                      </a:lnTo>
                      <a:lnTo>
                        <a:pt x="635" y="515"/>
                      </a:lnTo>
                      <a:lnTo>
                        <a:pt x="635" y="537"/>
                      </a:lnTo>
                      <a:lnTo>
                        <a:pt x="636" y="566"/>
                      </a:lnTo>
                      <a:lnTo>
                        <a:pt x="636" y="600"/>
                      </a:lnTo>
                      <a:lnTo>
                        <a:pt x="637" y="633"/>
                      </a:lnTo>
                      <a:lnTo>
                        <a:pt x="637" y="659"/>
                      </a:lnTo>
                      <a:lnTo>
                        <a:pt x="637" y="673"/>
                      </a:lnTo>
                      <a:lnTo>
                        <a:pt x="638" y="675"/>
                      </a:lnTo>
                      <a:lnTo>
                        <a:pt x="638" y="665"/>
                      </a:lnTo>
                      <a:lnTo>
                        <a:pt x="639" y="648"/>
                      </a:lnTo>
                      <a:lnTo>
                        <a:pt x="639" y="627"/>
                      </a:lnTo>
                      <a:lnTo>
                        <a:pt x="639" y="609"/>
                      </a:lnTo>
                      <a:lnTo>
                        <a:pt x="640" y="596"/>
                      </a:lnTo>
                      <a:lnTo>
                        <a:pt x="640" y="588"/>
                      </a:lnTo>
                      <a:lnTo>
                        <a:pt x="641" y="585"/>
                      </a:lnTo>
                      <a:lnTo>
                        <a:pt x="641" y="583"/>
                      </a:lnTo>
                      <a:lnTo>
                        <a:pt x="642" y="579"/>
                      </a:lnTo>
                      <a:lnTo>
                        <a:pt x="642" y="574"/>
                      </a:lnTo>
                      <a:lnTo>
                        <a:pt x="642" y="565"/>
                      </a:lnTo>
                      <a:lnTo>
                        <a:pt x="643" y="555"/>
                      </a:lnTo>
                      <a:lnTo>
                        <a:pt x="643" y="545"/>
                      </a:lnTo>
                      <a:lnTo>
                        <a:pt x="644" y="538"/>
                      </a:lnTo>
                      <a:lnTo>
                        <a:pt x="644" y="534"/>
                      </a:lnTo>
                      <a:lnTo>
                        <a:pt x="644" y="535"/>
                      </a:lnTo>
                      <a:lnTo>
                        <a:pt x="645" y="542"/>
                      </a:lnTo>
                      <a:lnTo>
                        <a:pt x="645" y="552"/>
                      </a:lnTo>
                      <a:lnTo>
                        <a:pt x="646" y="566"/>
                      </a:lnTo>
                      <a:lnTo>
                        <a:pt x="646" y="580"/>
                      </a:lnTo>
                      <a:lnTo>
                        <a:pt x="646" y="595"/>
                      </a:lnTo>
                      <a:lnTo>
                        <a:pt x="647" y="609"/>
                      </a:lnTo>
                      <a:lnTo>
                        <a:pt x="647" y="621"/>
                      </a:lnTo>
                      <a:lnTo>
                        <a:pt x="648" y="631"/>
                      </a:lnTo>
                      <a:lnTo>
                        <a:pt x="648" y="637"/>
                      </a:lnTo>
                      <a:lnTo>
                        <a:pt x="648" y="639"/>
                      </a:lnTo>
                      <a:lnTo>
                        <a:pt x="649" y="635"/>
                      </a:lnTo>
                      <a:lnTo>
                        <a:pt x="649" y="624"/>
                      </a:lnTo>
                      <a:lnTo>
                        <a:pt x="650" y="607"/>
                      </a:lnTo>
                      <a:lnTo>
                        <a:pt x="650" y="586"/>
                      </a:lnTo>
                      <a:lnTo>
                        <a:pt x="650" y="565"/>
                      </a:lnTo>
                      <a:lnTo>
                        <a:pt x="651" y="548"/>
                      </a:lnTo>
                      <a:lnTo>
                        <a:pt x="651" y="538"/>
                      </a:lnTo>
                      <a:lnTo>
                        <a:pt x="652" y="536"/>
                      </a:lnTo>
                      <a:lnTo>
                        <a:pt x="652" y="542"/>
                      </a:lnTo>
                      <a:lnTo>
                        <a:pt x="653" y="551"/>
                      </a:lnTo>
                      <a:lnTo>
                        <a:pt x="653" y="560"/>
                      </a:lnTo>
                      <a:lnTo>
                        <a:pt x="653" y="567"/>
                      </a:lnTo>
                      <a:lnTo>
                        <a:pt x="654" y="569"/>
                      </a:lnTo>
                      <a:lnTo>
                        <a:pt x="654" y="567"/>
                      </a:lnTo>
                      <a:lnTo>
                        <a:pt x="655" y="563"/>
                      </a:lnTo>
                      <a:lnTo>
                        <a:pt x="655" y="558"/>
                      </a:lnTo>
                      <a:lnTo>
                        <a:pt x="655" y="552"/>
                      </a:lnTo>
                      <a:lnTo>
                        <a:pt x="656" y="545"/>
                      </a:lnTo>
                      <a:lnTo>
                        <a:pt x="656" y="536"/>
                      </a:lnTo>
                      <a:lnTo>
                        <a:pt x="657" y="526"/>
                      </a:lnTo>
                      <a:lnTo>
                        <a:pt x="657" y="518"/>
                      </a:lnTo>
                      <a:lnTo>
                        <a:pt x="657" y="516"/>
                      </a:lnTo>
                      <a:lnTo>
                        <a:pt x="658" y="522"/>
                      </a:lnTo>
                      <a:lnTo>
                        <a:pt x="658" y="536"/>
                      </a:lnTo>
                      <a:lnTo>
                        <a:pt x="659" y="557"/>
                      </a:lnTo>
                      <a:lnTo>
                        <a:pt x="659" y="583"/>
                      </a:lnTo>
                      <a:lnTo>
                        <a:pt x="659" y="608"/>
                      </a:lnTo>
                      <a:lnTo>
                        <a:pt x="660" y="631"/>
                      </a:lnTo>
                      <a:lnTo>
                        <a:pt x="660" y="649"/>
                      </a:lnTo>
                      <a:lnTo>
                        <a:pt x="661" y="664"/>
                      </a:lnTo>
                      <a:lnTo>
                        <a:pt x="661" y="676"/>
                      </a:lnTo>
                      <a:lnTo>
                        <a:pt x="661" y="688"/>
                      </a:lnTo>
                      <a:lnTo>
                        <a:pt x="662" y="700"/>
                      </a:lnTo>
                      <a:lnTo>
                        <a:pt x="662" y="710"/>
                      </a:lnTo>
                      <a:lnTo>
                        <a:pt x="663" y="718"/>
                      </a:lnTo>
                      <a:lnTo>
                        <a:pt x="663" y="722"/>
                      </a:lnTo>
                      <a:lnTo>
                        <a:pt x="664" y="722"/>
                      </a:lnTo>
                      <a:lnTo>
                        <a:pt x="664" y="718"/>
                      </a:lnTo>
                      <a:lnTo>
                        <a:pt x="664" y="710"/>
                      </a:lnTo>
                      <a:lnTo>
                        <a:pt x="665" y="701"/>
                      </a:lnTo>
                      <a:lnTo>
                        <a:pt x="665" y="691"/>
                      </a:lnTo>
                      <a:lnTo>
                        <a:pt x="666" y="681"/>
                      </a:lnTo>
                      <a:lnTo>
                        <a:pt x="666" y="672"/>
                      </a:lnTo>
                      <a:lnTo>
                        <a:pt x="666" y="663"/>
                      </a:lnTo>
                      <a:lnTo>
                        <a:pt x="667" y="654"/>
                      </a:lnTo>
                      <a:lnTo>
                        <a:pt x="667" y="646"/>
                      </a:lnTo>
                      <a:lnTo>
                        <a:pt x="668" y="638"/>
                      </a:lnTo>
                      <a:lnTo>
                        <a:pt x="668" y="631"/>
                      </a:lnTo>
                      <a:lnTo>
                        <a:pt x="668" y="622"/>
                      </a:lnTo>
                      <a:lnTo>
                        <a:pt x="669" y="612"/>
                      </a:lnTo>
                      <a:lnTo>
                        <a:pt x="669" y="600"/>
                      </a:lnTo>
                      <a:lnTo>
                        <a:pt x="670" y="588"/>
                      </a:lnTo>
                      <a:lnTo>
                        <a:pt x="670" y="578"/>
                      </a:lnTo>
                      <a:lnTo>
                        <a:pt x="670" y="573"/>
                      </a:lnTo>
                      <a:lnTo>
                        <a:pt x="671" y="574"/>
                      </a:lnTo>
                      <a:lnTo>
                        <a:pt x="671" y="582"/>
                      </a:lnTo>
                      <a:lnTo>
                        <a:pt x="672" y="596"/>
                      </a:lnTo>
                      <a:lnTo>
                        <a:pt x="672" y="615"/>
                      </a:lnTo>
                      <a:lnTo>
                        <a:pt x="672" y="637"/>
                      </a:lnTo>
                      <a:lnTo>
                        <a:pt x="673" y="660"/>
                      </a:lnTo>
                      <a:lnTo>
                        <a:pt x="673" y="681"/>
                      </a:lnTo>
                      <a:lnTo>
                        <a:pt x="674" y="698"/>
                      </a:lnTo>
                      <a:lnTo>
                        <a:pt x="674" y="709"/>
                      </a:lnTo>
                      <a:lnTo>
                        <a:pt x="675" y="714"/>
                      </a:lnTo>
                      <a:lnTo>
                        <a:pt x="675" y="710"/>
                      </a:lnTo>
                      <a:lnTo>
                        <a:pt x="675" y="698"/>
                      </a:lnTo>
                      <a:lnTo>
                        <a:pt x="676" y="678"/>
                      </a:lnTo>
                      <a:lnTo>
                        <a:pt x="676" y="654"/>
                      </a:lnTo>
                      <a:lnTo>
                        <a:pt x="677" y="626"/>
                      </a:lnTo>
                      <a:lnTo>
                        <a:pt x="677" y="600"/>
                      </a:lnTo>
                      <a:lnTo>
                        <a:pt x="677" y="576"/>
                      </a:lnTo>
                      <a:lnTo>
                        <a:pt x="678" y="559"/>
                      </a:lnTo>
                      <a:lnTo>
                        <a:pt x="678" y="548"/>
                      </a:lnTo>
                      <a:lnTo>
                        <a:pt x="679" y="543"/>
                      </a:lnTo>
                      <a:lnTo>
                        <a:pt x="679" y="541"/>
                      </a:lnTo>
                      <a:lnTo>
                        <a:pt x="679" y="540"/>
                      </a:lnTo>
                      <a:lnTo>
                        <a:pt x="680" y="537"/>
                      </a:lnTo>
                      <a:lnTo>
                        <a:pt x="680" y="529"/>
                      </a:lnTo>
                      <a:lnTo>
                        <a:pt x="681" y="518"/>
                      </a:lnTo>
                      <a:lnTo>
                        <a:pt x="681" y="506"/>
                      </a:lnTo>
                      <a:lnTo>
                        <a:pt x="681" y="494"/>
                      </a:lnTo>
                      <a:lnTo>
                        <a:pt x="682" y="485"/>
                      </a:lnTo>
                      <a:lnTo>
                        <a:pt x="682" y="480"/>
                      </a:lnTo>
                      <a:lnTo>
                        <a:pt x="683" y="476"/>
                      </a:lnTo>
                      <a:lnTo>
                        <a:pt x="683" y="473"/>
                      </a:lnTo>
                      <a:lnTo>
                        <a:pt x="683" y="467"/>
                      </a:lnTo>
                      <a:lnTo>
                        <a:pt x="684" y="457"/>
                      </a:lnTo>
                      <a:lnTo>
                        <a:pt x="684" y="445"/>
                      </a:lnTo>
                      <a:lnTo>
                        <a:pt x="685" y="430"/>
                      </a:lnTo>
                      <a:lnTo>
                        <a:pt x="685" y="416"/>
                      </a:lnTo>
                      <a:lnTo>
                        <a:pt x="686" y="408"/>
                      </a:lnTo>
                      <a:lnTo>
                        <a:pt x="686" y="410"/>
                      </a:lnTo>
                      <a:lnTo>
                        <a:pt x="686" y="423"/>
                      </a:lnTo>
                      <a:lnTo>
                        <a:pt x="687" y="450"/>
                      </a:lnTo>
                      <a:lnTo>
                        <a:pt x="687" y="489"/>
                      </a:lnTo>
                      <a:lnTo>
                        <a:pt x="688" y="535"/>
                      </a:lnTo>
                      <a:lnTo>
                        <a:pt x="688" y="585"/>
                      </a:lnTo>
                      <a:lnTo>
                        <a:pt x="688" y="631"/>
                      </a:lnTo>
                      <a:lnTo>
                        <a:pt x="689" y="669"/>
                      </a:lnTo>
                      <a:lnTo>
                        <a:pt x="689" y="693"/>
                      </a:lnTo>
                      <a:lnTo>
                        <a:pt x="690" y="702"/>
                      </a:lnTo>
                      <a:lnTo>
                        <a:pt x="690" y="695"/>
                      </a:lnTo>
                      <a:lnTo>
                        <a:pt x="690" y="674"/>
                      </a:lnTo>
                      <a:lnTo>
                        <a:pt x="691" y="644"/>
                      </a:lnTo>
                      <a:lnTo>
                        <a:pt x="691" y="609"/>
                      </a:lnTo>
                      <a:lnTo>
                        <a:pt x="692" y="574"/>
                      </a:lnTo>
                      <a:lnTo>
                        <a:pt x="692" y="542"/>
                      </a:lnTo>
                      <a:lnTo>
                        <a:pt x="692" y="516"/>
                      </a:lnTo>
                      <a:lnTo>
                        <a:pt x="693" y="495"/>
                      </a:lnTo>
                      <a:lnTo>
                        <a:pt x="693" y="480"/>
                      </a:lnTo>
                      <a:lnTo>
                        <a:pt x="694" y="470"/>
                      </a:lnTo>
                      <a:lnTo>
                        <a:pt x="694" y="463"/>
                      </a:lnTo>
                      <a:lnTo>
                        <a:pt x="695" y="459"/>
                      </a:lnTo>
                      <a:lnTo>
                        <a:pt x="695" y="456"/>
                      </a:lnTo>
                      <a:lnTo>
                        <a:pt x="695" y="454"/>
                      </a:lnTo>
                      <a:lnTo>
                        <a:pt x="696" y="454"/>
                      </a:lnTo>
                      <a:lnTo>
                        <a:pt x="696" y="455"/>
                      </a:lnTo>
                      <a:lnTo>
                        <a:pt x="697" y="458"/>
                      </a:lnTo>
                      <a:lnTo>
                        <a:pt x="697" y="460"/>
                      </a:lnTo>
                      <a:lnTo>
                        <a:pt x="697" y="460"/>
                      </a:lnTo>
                      <a:lnTo>
                        <a:pt x="698" y="456"/>
                      </a:lnTo>
                      <a:lnTo>
                        <a:pt x="698" y="447"/>
                      </a:lnTo>
                      <a:lnTo>
                        <a:pt x="699" y="432"/>
                      </a:lnTo>
                      <a:lnTo>
                        <a:pt x="699" y="413"/>
                      </a:lnTo>
                      <a:lnTo>
                        <a:pt x="699" y="392"/>
                      </a:lnTo>
                      <a:lnTo>
                        <a:pt x="700" y="373"/>
                      </a:lnTo>
                      <a:lnTo>
                        <a:pt x="700" y="358"/>
                      </a:lnTo>
                      <a:lnTo>
                        <a:pt x="701" y="350"/>
                      </a:lnTo>
                      <a:lnTo>
                        <a:pt x="701" y="350"/>
                      </a:lnTo>
                      <a:lnTo>
                        <a:pt x="701" y="356"/>
                      </a:lnTo>
                      <a:lnTo>
                        <a:pt x="702" y="366"/>
                      </a:lnTo>
                      <a:lnTo>
                        <a:pt x="702" y="378"/>
                      </a:lnTo>
                      <a:lnTo>
                        <a:pt x="703" y="387"/>
                      </a:lnTo>
                      <a:lnTo>
                        <a:pt x="703" y="393"/>
                      </a:lnTo>
                      <a:lnTo>
                        <a:pt x="703" y="392"/>
                      </a:lnTo>
                      <a:lnTo>
                        <a:pt x="704" y="386"/>
                      </a:lnTo>
                      <a:lnTo>
                        <a:pt x="704" y="377"/>
                      </a:lnTo>
                      <a:lnTo>
                        <a:pt x="705" y="367"/>
                      </a:lnTo>
                      <a:lnTo>
                        <a:pt x="705" y="362"/>
                      </a:lnTo>
                      <a:lnTo>
                        <a:pt x="706" y="363"/>
                      </a:lnTo>
                      <a:lnTo>
                        <a:pt x="706" y="372"/>
                      </a:lnTo>
                      <a:lnTo>
                        <a:pt x="706" y="388"/>
                      </a:lnTo>
                      <a:lnTo>
                        <a:pt x="707" y="407"/>
                      </a:lnTo>
                      <a:lnTo>
                        <a:pt x="707" y="426"/>
                      </a:lnTo>
                      <a:lnTo>
                        <a:pt x="708" y="439"/>
                      </a:lnTo>
                      <a:lnTo>
                        <a:pt x="708" y="444"/>
                      </a:lnTo>
                      <a:lnTo>
                        <a:pt x="708" y="440"/>
                      </a:lnTo>
                      <a:lnTo>
                        <a:pt x="709" y="427"/>
                      </a:lnTo>
                      <a:lnTo>
                        <a:pt x="709" y="409"/>
                      </a:lnTo>
                      <a:lnTo>
                        <a:pt x="710" y="390"/>
                      </a:lnTo>
                      <a:lnTo>
                        <a:pt x="710" y="373"/>
                      </a:lnTo>
                      <a:lnTo>
                        <a:pt x="710" y="363"/>
                      </a:lnTo>
                      <a:lnTo>
                        <a:pt x="711" y="359"/>
                      </a:lnTo>
                      <a:lnTo>
                        <a:pt x="711" y="361"/>
                      </a:lnTo>
                      <a:lnTo>
                        <a:pt x="712" y="365"/>
                      </a:lnTo>
                      <a:lnTo>
                        <a:pt x="712" y="367"/>
                      </a:lnTo>
                      <a:lnTo>
                        <a:pt x="712" y="365"/>
                      </a:lnTo>
                      <a:lnTo>
                        <a:pt x="713" y="356"/>
                      </a:lnTo>
                      <a:lnTo>
                        <a:pt x="713" y="340"/>
                      </a:lnTo>
                      <a:lnTo>
                        <a:pt x="714" y="321"/>
                      </a:lnTo>
                      <a:lnTo>
                        <a:pt x="714" y="302"/>
                      </a:lnTo>
                      <a:lnTo>
                        <a:pt x="714" y="289"/>
                      </a:lnTo>
                      <a:lnTo>
                        <a:pt x="715" y="285"/>
                      </a:lnTo>
                      <a:lnTo>
                        <a:pt x="715" y="291"/>
                      </a:lnTo>
                      <a:lnTo>
                        <a:pt x="716" y="306"/>
                      </a:lnTo>
                      <a:lnTo>
                        <a:pt x="716" y="327"/>
                      </a:lnTo>
                      <a:lnTo>
                        <a:pt x="717" y="348"/>
                      </a:lnTo>
                      <a:lnTo>
                        <a:pt x="717" y="368"/>
                      </a:lnTo>
                      <a:lnTo>
                        <a:pt x="717" y="383"/>
                      </a:lnTo>
                      <a:lnTo>
                        <a:pt x="718" y="395"/>
                      </a:lnTo>
                      <a:lnTo>
                        <a:pt x="718" y="406"/>
                      </a:lnTo>
                      <a:lnTo>
                        <a:pt x="719" y="418"/>
                      </a:lnTo>
                      <a:lnTo>
                        <a:pt x="719" y="432"/>
                      </a:lnTo>
                      <a:lnTo>
                        <a:pt x="719" y="450"/>
                      </a:lnTo>
                      <a:lnTo>
                        <a:pt x="720" y="470"/>
                      </a:lnTo>
                      <a:lnTo>
                        <a:pt x="720" y="490"/>
                      </a:lnTo>
                      <a:lnTo>
                        <a:pt x="721" y="506"/>
                      </a:lnTo>
                      <a:lnTo>
                        <a:pt x="721" y="518"/>
                      </a:lnTo>
                      <a:lnTo>
                        <a:pt x="721" y="522"/>
                      </a:lnTo>
                      <a:lnTo>
                        <a:pt x="722" y="520"/>
                      </a:lnTo>
                      <a:lnTo>
                        <a:pt x="722" y="513"/>
                      </a:lnTo>
                      <a:lnTo>
                        <a:pt x="723" y="506"/>
                      </a:lnTo>
                      <a:lnTo>
                        <a:pt x="723" y="500"/>
                      </a:lnTo>
                      <a:lnTo>
                        <a:pt x="723" y="499"/>
                      </a:lnTo>
                      <a:lnTo>
                        <a:pt x="724" y="502"/>
                      </a:lnTo>
                      <a:lnTo>
                        <a:pt x="724" y="508"/>
                      </a:lnTo>
                      <a:lnTo>
                        <a:pt x="725" y="517"/>
                      </a:lnTo>
                      <a:lnTo>
                        <a:pt x="725" y="526"/>
                      </a:lnTo>
                      <a:lnTo>
                        <a:pt x="725" y="531"/>
                      </a:lnTo>
                      <a:lnTo>
                        <a:pt x="726" y="532"/>
                      </a:lnTo>
                      <a:lnTo>
                        <a:pt x="726" y="525"/>
                      </a:lnTo>
                      <a:lnTo>
                        <a:pt x="727" y="509"/>
                      </a:lnTo>
                      <a:lnTo>
                        <a:pt x="727" y="484"/>
                      </a:lnTo>
                      <a:lnTo>
                        <a:pt x="728" y="454"/>
                      </a:lnTo>
                      <a:lnTo>
                        <a:pt x="728" y="423"/>
                      </a:lnTo>
                      <a:lnTo>
                        <a:pt x="728" y="398"/>
                      </a:lnTo>
                      <a:lnTo>
                        <a:pt x="729" y="383"/>
                      </a:lnTo>
                      <a:lnTo>
                        <a:pt x="729" y="384"/>
                      </a:lnTo>
                      <a:lnTo>
                        <a:pt x="730" y="399"/>
                      </a:lnTo>
                      <a:lnTo>
                        <a:pt x="730" y="426"/>
                      </a:lnTo>
                      <a:lnTo>
                        <a:pt x="730" y="457"/>
                      </a:lnTo>
                      <a:lnTo>
                        <a:pt x="731" y="487"/>
                      </a:lnTo>
                      <a:lnTo>
                        <a:pt x="731" y="508"/>
                      </a:lnTo>
                      <a:lnTo>
                        <a:pt x="732" y="517"/>
                      </a:lnTo>
                      <a:lnTo>
                        <a:pt x="732" y="516"/>
                      </a:lnTo>
                      <a:lnTo>
                        <a:pt x="732" y="508"/>
                      </a:lnTo>
                      <a:lnTo>
                        <a:pt x="733" y="496"/>
                      </a:lnTo>
                      <a:lnTo>
                        <a:pt x="733" y="486"/>
                      </a:lnTo>
                      <a:lnTo>
                        <a:pt x="734" y="479"/>
                      </a:lnTo>
                      <a:lnTo>
                        <a:pt x="734" y="477"/>
                      </a:lnTo>
                      <a:lnTo>
                        <a:pt x="734" y="479"/>
                      </a:lnTo>
                      <a:lnTo>
                        <a:pt x="735" y="483"/>
                      </a:lnTo>
                      <a:lnTo>
                        <a:pt x="735" y="488"/>
                      </a:lnTo>
                      <a:lnTo>
                        <a:pt x="736" y="493"/>
                      </a:lnTo>
                      <a:lnTo>
                        <a:pt x="736" y="497"/>
                      </a:lnTo>
                      <a:lnTo>
                        <a:pt x="736" y="498"/>
                      </a:lnTo>
                      <a:lnTo>
                        <a:pt x="737" y="495"/>
                      </a:lnTo>
                      <a:lnTo>
                        <a:pt x="737" y="488"/>
                      </a:lnTo>
                      <a:lnTo>
                        <a:pt x="738" y="477"/>
                      </a:lnTo>
                      <a:lnTo>
                        <a:pt x="738" y="464"/>
                      </a:lnTo>
                      <a:lnTo>
                        <a:pt x="739" y="451"/>
                      </a:lnTo>
                      <a:lnTo>
                        <a:pt x="739" y="441"/>
                      </a:lnTo>
                      <a:lnTo>
                        <a:pt x="739" y="436"/>
                      </a:lnTo>
                      <a:lnTo>
                        <a:pt x="740" y="434"/>
                      </a:lnTo>
                      <a:lnTo>
                        <a:pt x="740" y="433"/>
                      </a:lnTo>
                      <a:lnTo>
                        <a:pt x="741" y="431"/>
                      </a:lnTo>
                      <a:lnTo>
                        <a:pt x="741" y="424"/>
                      </a:lnTo>
                      <a:lnTo>
                        <a:pt x="741" y="412"/>
                      </a:lnTo>
                      <a:lnTo>
                        <a:pt x="742" y="396"/>
                      </a:lnTo>
                      <a:lnTo>
                        <a:pt x="742" y="380"/>
                      </a:lnTo>
                      <a:lnTo>
                        <a:pt x="743" y="366"/>
                      </a:lnTo>
                      <a:lnTo>
                        <a:pt x="743" y="360"/>
                      </a:lnTo>
                      <a:lnTo>
                        <a:pt x="743" y="362"/>
                      </a:lnTo>
                      <a:lnTo>
                        <a:pt x="744" y="374"/>
                      </a:lnTo>
                      <a:lnTo>
                        <a:pt x="744" y="393"/>
                      </a:lnTo>
                      <a:lnTo>
                        <a:pt x="745" y="416"/>
                      </a:lnTo>
                      <a:lnTo>
                        <a:pt x="745" y="440"/>
                      </a:lnTo>
                      <a:lnTo>
                        <a:pt x="745" y="461"/>
                      </a:lnTo>
                      <a:lnTo>
                        <a:pt x="746" y="475"/>
                      </a:lnTo>
                      <a:lnTo>
                        <a:pt x="746" y="481"/>
                      </a:lnTo>
                      <a:lnTo>
                        <a:pt x="747" y="479"/>
                      </a:lnTo>
                      <a:lnTo>
                        <a:pt x="747" y="469"/>
                      </a:lnTo>
                      <a:lnTo>
                        <a:pt x="747" y="453"/>
                      </a:lnTo>
                      <a:lnTo>
                        <a:pt x="748" y="434"/>
                      </a:lnTo>
                      <a:lnTo>
                        <a:pt x="748" y="412"/>
                      </a:lnTo>
                      <a:lnTo>
                        <a:pt x="749" y="389"/>
                      </a:lnTo>
                      <a:lnTo>
                        <a:pt x="749" y="366"/>
                      </a:lnTo>
                      <a:lnTo>
                        <a:pt x="750" y="343"/>
                      </a:lnTo>
                      <a:lnTo>
                        <a:pt x="750" y="321"/>
                      </a:lnTo>
                      <a:lnTo>
                        <a:pt x="750" y="302"/>
                      </a:lnTo>
                      <a:lnTo>
                        <a:pt x="751" y="285"/>
                      </a:lnTo>
                      <a:lnTo>
                        <a:pt x="751" y="272"/>
                      </a:lnTo>
                      <a:lnTo>
                        <a:pt x="752" y="263"/>
                      </a:lnTo>
                      <a:lnTo>
                        <a:pt x="752" y="256"/>
                      </a:lnTo>
                      <a:lnTo>
                        <a:pt x="752" y="249"/>
                      </a:lnTo>
                      <a:lnTo>
                        <a:pt x="753" y="243"/>
                      </a:lnTo>
                      <a:lnTo>
                        <a:pt x="753" y="236"/>
                      </a:lnTo>
                      <a:lnTo>
                        <a:pt x="754" y="227"/>
                      </a:lnTo>
                      <a:lnTo>
                        <a:pt x="754" y="218"/>
                      </a:lnTo>
                      <a:lnTo>
                        <a:pt x="754" y="209"/>
                      </a:lnTo>
                      <a:lnTo>
                        <a:pt x="755" y="201"/>
                      </a:lnTo>
                      <a:lnTo>
                        <a:pt x="755" y="196"/>
                      </a:lnTo>
                      <a:lnTo>
                        <a:pt x="756" y="193"/>
                      </a:lnTo>
                      <a:lnTo>
                        <a:pt x="756" y="192"/>
                      </a:lnTo>
                      <a:lnTo>
                        <a:pt x="756" y="193"/>
                      </a:lnTo>
                      <a:lnTo>
                        <a:pt x="757" y="193"/>
                      </a:lnTo>
                      <a:lnTo>
                        <a:pt x="757" y="193"/>
                      </a:lnTo>
                      <a:lnTo>
                        <a:pt x="758" y="191"/>
                      </a:lnTo>
                      <a:lnTo>
                        <a:pt x="758" y="187"/>
                      </a:lnTo>
                      <a:lnTo>
                        <a:pt x="758" y="179"/>
                      </a:lnTo>
                      <a:lnTo>
                        <a:pt x="759" y="169"/>
                      </a:lnTo>
                      <a:lnTo>
                        <a:pt x="759" y="159"/>
                      </a:lnTo>
                      <a:lnTo>
                        <a:pt x="760" y="150"/>
                      </a:lnTo>
                      <a:lnTo>
                        <a:pt x="760" y="143"/>
                      </a:lnTo>
                      <a:lnTo>
                        <a:pt x="761" y="138"/>
                      </a:lnTo>
                      <a:lnTo>
                        <a:pt x="761" y="137"/>
                      </a:lnTo>
                      <a:lnTo>
                        <a:pt x="761" y="137"/>
                      </a:lnTo>
                      <a:lnTo>
                        <a:pt x="762" y="141"/>
                      </a:lnTo>
                      <a:lnTo>
                        <a:pt x="762" y="147"/>
                      </a:lnTo>
                      <a:lnTo>
                        <a:pt x="763" y="156"/>
                      </a:lnTo>
                      <a:lnTo>
                        <a:pt x="763" y="170"/>
                      </a:lnTo>
                      <a:lnTo>
                        <a:pt x="763" y="189"/>
                      </a:lnTo>
                      <a:lnTo>
                        <a:pt x="764" y="210"/>
                      </a:lnTo>
                      <a:lnTo>
                        <a:pt x="764" y="233"/>
                      </a:lnTo>
                      <a:lnTo>
                        <a:pt x="765" y="253"/>
                      </a:lnTo>
                      <a:lnTo>
                        <a:pt x="765" y="267"/>
                      </a:lnTo>
                      <a:lnTo>
                        <a:pt x="765" y="273"/>
                      </a:lnTo>
                      <a:lnTo>
                        <a:pt x="766" y="272"/>
                      </a:lnTo>
                      <a:lnTo>
                        <a:pt x="766" y="266"/>
                      </a:lnTo>
                      <a:lnTo>
                        <a:pt x="767" y="256"/>
                      </a:lnTo>
                      <a:lnTo>
                        <a:pt x="767" y="247"/>
                      </a:lnTo>
                      <a:lnTo>
                        <a:pt x="767" y="238"/>
                      </a:lnTo>
                      <a:lnTo>
                        <a:pt x="768" y="231"/>
                      </a:lnTo>
                      <a:lnTo>
                        <a:pt x="768" y="226"/>
                      </a:lnTo>
                      <a:lnTo>
                        <a:pt x="769" y="226"/>
                      </a:lnTo>
                      <a:lnTo>
                        <a:pt x="769" y="232"/>
                      </a:lnTo>
                      <a:lnTo>
                        <a:pt x="770" y="245"/>
                      </a:lnTo>
                      <a:lnTo>
                        <a:pt x="770" y="263"/>
                      </a:lnTo>
                      <a:lnTo>
                        <a:pt x="770" y="285"/>
                      </a:lnTo>
                      <a:lnTo>
                        <a:pt x="771" y="307"/>
                      </a:lnTo>
                      <a:lnTo>
                        <a:pt x="771" y="325"/>
                      </a:lnTo>
                      <a:lnTo>
                        <a:pt x="772" y="336"/>
                      </a:lnTo>
                      <a:lnTo>
                        <a:pt x="772" y="338"/>
                      </a:lnTo>
                      <a:lnTo>
                        <a:pt x="772" y="335"/>
                      </a:lnTo>
                      <a:lnTo>
                        <a:pt x="773" y="328"/>
                      </a:lnTo>
                      <a:lnTo>
                        <a:pt x="773" y="320"/>
                      </a:lnTo>
                      <a:lnTo>
                        <a:pt x="774" y="315"/>
                      </a:lnTo>
                      <a:lnTo>
                        <a:pt x="774" y="310"/>
                      </a:lnTo>
                      <a:lnTo>
                        <a:pt x="774" y="305"/>
                      </a:lnTo>
                      <a:lnTo>
                        <a:pt x="775" y="296"/>
                      </a:lnTo>
                      <a:lnTo>
                        <a:pt x="775" y="280"/>
                      </a:lnTo>
                      <a:lnTo>
                        <a:pt x="776" y="257"/>
                      </a:lnTo>
                      <a:lnTo>
                        <a:pt x="776" y="227"/>
                      </a:lnTo>
                      <a:lnTo>
                        <a:pt x="776" y="193"/>
                      </a:lnTo>
                      <a:lnTo>
                        <a:pt x="777" y="157"/>
                      </a:lnTo>
                      <a:lnTo>
                        <a:pt x="777" y="124"/>
                      </a:lnTo>
                      <a:lnTo>
                        <a:pt x="778" y="98"/>
                      </a:lnTo>
                      <a:lnTo>
                        <a:pt x="778" y="81"/>
                      </a:lnTo>
                      <a:lnTo>
                        <a:pt x="778" y="76"/>
                      </a:lnTo>
                      <a:lnTo>
                        <a:pt x="779" y="84"/>
                      </a:lnTo>
                      <a:lnTo>
                        <a:pt x="779" y="103"/>
                      </a:lnTo>
                      <a:lnTo>
                        <a:pt x="780" y="133"/>
                      </a:lnTo>
                      <a:lnTo>
                        <a:pt x="780" y="168"/>
                      </a:lnTo>
                      <a:lnTo>
                        <a:pt x="781" y="207"/>
                      </a:lnTo>
                      <a:lnTo>
                        <a:pt x="781" y="244"/>
                      </a:lnTo>
                      <a:lnTo>
                        <a:pt x="781" y="277"/>
                      </a:lnTo>
                      <a:lnTo>
                        <a:pt x="782" y="306"/>
                      </a:lnTo>
                      <a:lnTo>
                        <a:pt x="782" y="330"/>
                      </a:lnTo>
                      <a:lnTo>
                        <a:pt x="783" y="351"/>
                      </a:lnTo>
                      <a:lnTo>
                        <a:pt x="783" y="370"/>
                      </a:lnTo>
                      <a:lnTo>
                        <a:pt x="783" y="387"/>
                      </a:lnTo>
                      <a:lnTo>
                        <a:pt x="784" y="401"/>
                      </a:lnTo>
                      <a:lnTo>
                        <a:pt x="784" y="414"/>
                      </a:lnTo>
                      <a:lnTo>
                        <a:pt x="785" y="424"/>
                      </a:lnTo>
                      <a:lnTo>
                        <a:pt x="785" y="430"/>
                      </a:lnTo>
                      <a:lnTo>
                        <a:pt x="785" y="434"/>
                      </a:lnTo>
                      <a:lnTo>
                        <a:pt x="786" y="436"/>
                      </a:lnTo>
                      <a:lnTo>
                        <a:pt x="786" y="437"/>
                      </a:lnTo>
                      <a:lnTo>
                        <a:pt x="787" y="439"/>
                      </a:lnTo>
                      <a:lnTo>
                        <a:pt x="787" y="443"/>
                      </a:lnTo>
                      <a:lnTo>
                        <a:pt x="787" y="448"/>
                      </a:lnTo>
                      <a:lnTo>
                        <a:pt x="788" y="455"/>
                      </a:lnTo>
                      <a:lnTo>
                        <a:pt x="788" y="462"/>
                      </a:lnTo>
                      <a:lnTo>
                        <a:pt x="789" y="469"/>
                      </a:lnTo>
                      <a:lnTo>
                        <a:pt x="789" y="475"/>
                      </a:lnTo>
                      <a:lnTo>
                        <a:pt x="789" y="478"/>
                      </a:lnTo>
                      <a:lnTo>
                        <a:pt x="790" y="479"/>
                      </a:lnTo>
                      <a:lnTo>
                        <a:pt x="790" y="478"/>
                      </a:lnTo>
                      <a:lnTo>
                        <a:pt x="791" y="478"/>
                      </a:lnTo>
                      <a:lnTo>
                        <a:pt x="791" y="478"/>
                      </a:lnTo>
                      <a:lnTo>
                        <a:pt x="792" y="481"/>
                      </a:lnTo>
                      <a:lnTo>
                        <a:pt x="792" y="484"/>
                      </a:lnTo>
                      <a:lnTo>
                        <a:pt x="792" y="488"/>
                      </a:lnTo>
                      <a:lnTo>
                        <a:pt x="793" y="490"/>
                      </a:lnTo>
                      <a:lnTo>
                        <a:pt x="793" y="490"/>
                      </a:lnTo>
                      <a:lnTo>
                        <a:pt x="794" y="487"/>
                      </a:lnTo>
                      <a:lnTo>
                        <a:pt x="794" y="483"/>
                      </a:lnTo>
                      <a:lnTo>
                        <a:pt x="794" y="480"/>
                      </a:lnTo>
                      <a:lnTo>
                        <a:pt x="795" y="478"/>
                      </a:lnTo>
                      <a:lnTo>
                        <a:pt x="795" y="479"/>
                      </a:lnTo>
                      <a:lnTo>
                        <a:pt x="796" y="480"/>
                      </a:lnTo>
                      <a:lnTo>
                        <a:pt x="796" y="480"/>
                      </a:lnTo>
                      <a:lnTo>
                        <a:pt x="796" y="478"/>
                      </a:lnTo>
                      <a:lnTo>
                        <a:pt x="797" y="472"/>
                      </a:lnTo>
                      <a:lnTo>
                        <a:pt x="797" y="464"/>
                      </a:lnTo>
                      <a:lnTo>
                        <a:pt x="798" y="456"/>
                      </a:lnTo>
                      <a:lnTo>
                        <a:pt x="798" y="449"/>
                      </a:lnTo>
                      <a:lnTo>
                        <a:pt x="798" y="445"/>
                      </a:lnTo>
                      <a:lnTo>
                        <a:pt x="799" y="444"/>
                      </a:lnTo>
                      <a:lnTo>
                        <a:pt x="799" y="442"/>
                      </a:lnTo>
                      <a:lnTo>
                        <a:pt x="800" y="440"/>
                      </a:lnTo>
                      <a:lnTo>
                        <a:pt x="800" y="434"/>
                      </a:lnTo>
                      <a:lnTo>
                        <a:pt x="800" y="427"/>
                      </a:lnTo>
                      <a:lnTo>
                        <a:pt x="801" y="419"/>
                      </a:lnTo>
                      <a:lnTo>
                        <a:pt x="801" y="412"/>
                      </a:lnTo>
                      <a:lnTo>
                        <a:pt x="802" y="408"/>
                      </a:lnTo>
                      <a:lnTo>
                        <a:pt x="802" y="409"/>
                      </a:lnTo>
                      <a:lnTo>
                        <a:pt x="803" y="416"/>
                      </a:lnTo>
                      <a:lnTo>
                        <a:pt x="803" y="427"/>
                      </a:lnTo>
                      <a:lnTo>
                        <a:pt x="803" y="441"/>
                      </a:lnTo>
                      <a:lnTo>
                        <a:pt x="804" y="454"/>
                      </a:lnTo>
                      <a:lnTo>
                        <a:pt x="804" y="465"/>
                      </a:lnTo>
                      <a:lnTo>
                        <a:pt x="805" y="471"/>
                      </a:lnTo>
                      <a:lnTo>
                        <a:pt x="805" y="472"/>
                      </a:lnTo>
                      <a:lnTo>
                        <a:pt x="805" y="468"/>
                      </a:lnTo>
                      <a:lnTo>
                        <a:pt x="806" y="460"/>
                      </a:lnTo>
                      <a:lnTo>
                        <a:pt x="806" y="450"/>
                      </a:lnTo>
                      <a:lnTo>
                        <a:pt x="807" y="438"/>
                      </a:lnTo>
                      <a:lnTo>
                        <a:pt x="807" y="426"/>
                      </a:lnTo>
                      <a:lnTo>
                        <a:pt x="807" y="415"/>
                      </a:lnTo>
                      <a:lnTo>
                        <a:pt x="808" y="405"/>
                      </a:lnTo>
                      <a:lnTo>
                        <a:pt x="808" y="399"/>
                      </a:lnTo>
                      <a:lnTo>
                        <a:pt x="809" y="398"/>
                      </a:lnTo>
                      <a:lnTo>
                        <a:pt x="809" y="401"/>
                      </a:lnTo>
                      <a:lnTo>
                        <a:pt x="809" y="409"/>
                      </a:lnTo>
                      <a:lnTo>
                        <a:pt x="810" y="417"/>
                      </a:lnTo>
                      <a:lnTo>
                        <a:pt x="810" y="425"/>
                      </a:lnTo>
                      <a:lnTo>
                        <a:pt x="811" y="431"/>
                      </a:lnTo>
                      <a:lnTo>
                        <a:pt x="811" y="433"/>
                      </a:lnTo>
                      <a:lnTo>
                        <a:pt x="811" y="434"/>
                      </a:lnTo>
                      <a:lnTo>
                        <a:pt x="812" y="434"/>
                      </a:lnTo>
                      <a:lnTo>
                        <a:pt x="812" y="436"/>
                      </a:lnTo>
                      <a:lnTo>
                        <a:pt x="813" y="440"/>
                      </a:lnTo>
                      <a:lnTo>
                        <a:pt x="813" y="448"/>
                      </a:lnTo>
                      <a:lnTo>
                        <a:pt x="814" y="459"/>
                      </a:lnTo>
                      <a:lnTo>
                        <a:pt x="814" y="471"/>
                      </a:lnTo>
                      <a:lnTo>
                        <a:pt x="814" y="483"/>
                      </a:lnTo>
                      <a:lnTo>
                        <a:pt x="815" y="493"/>
                      </a:lnTo>
                      <a:lnTo>
                        <a:pt x="815" y="500"/>
                      </a:lnTo>
                      <a:lnTo>
                        <a:pt x="816" y="505"/>
                      </a:lnTo>
                      <a:lnTo>
                        <a:pt x="816" y="510"/>
                      </a:lnTo>
                      <a:lnTo>
                        <a:pt x="816" y="517"/>
                      </a:lnTo>
                      <a:lnTo>
                        <a:pt x="817" y="528"/>
                      </a:lnTo>
                      <a:lnTo>
                        <a:pt x="817" y="542"/>
                      </a:lnTo>
                      <a:lnTo>
                        <a:pt x="818" y="558"/>
                      </a:lnTo>
                      <a:lnTo>
                        <a:pt x="818" y="569"/>
                      </a:lnTo>
                      <a:lnTo>
                        <a:pt x="818" y="572"/>
                      </a:lnTo>
                      <a:lnTo>
                        <a:pt x="819" y="561"/>
                      </a:lnTo>
                      <a:lnTo>
                        <a:pt x="819" y="534"/>
                      </a:lnTo>
                      <a:lnTo>
                        <a:pt x="820" y="492"/>
                      </a:lnTo>
                      <a:lnTo>
                        <a:pt x="820" y="438"/>
                      </a:lnTo>
                      <a:lnTo>
                        <a:pt x="820" y="379"/>
                      </a:lnTo>
                      <a:lnTo>
                        <a:pt x="821" y="322"/>
                      </a:lnTo>
                      <a:lnTo>
                        <a:pt x="821" y="271"/>
                      </a:lnTo>
                      <a:lnTo>
                        <a:pt x="822" y="231"/>
                      </a:lnTo>
                      <a:lnTo>
                        <a:pt x="822" y="201"/>
                      </a:lnTo>
                      <a:lnTo>
                        <a:pt x="822" y="183"/>
                      </a:lnTo>
                      <a:lnTo>
                        <a:pt x="823" y="173"/>
                      </a:lnTo>
                      <a:lnTo>
                        <a:pt x="823" y="169"/>
                      </a:lnTo>
                      <a:lnTo>
                        <a:pt x="824" y="169"/>
                      </a:lnTo>
                      <a:lnTo>
                        <a:pt x="824" y="173"/>
                      </a:lnTo>
                      <a:lnTo>
                        <a:pt x="825" y="179"/>
                      </a:lnTo>
                      <a:lnTo>
                        <a:pt x="825" y="188"/>
                      </a:lnTo>
                      <a:lnTo>
                        <a:pt x="825" y="200"/>
                      </a:lnTo>
                      <a:lnTo>
                        <a:pt x="826" y="213"/>
                      </a:lnTo>
                      <a:lnTo>
                        <a:pt x="826" y="227"/>
                      </a:lnTo>
                      <a:lnTo>
                        <a:pt x="827" y="240"/>
                      </a:lnTo>
                      <a:lnTo>
                        <a:pt x="827" y="250"/>
                      </a:lnTo>
                      <a:lnTo>
                        <a:pt x="827" y="257"/>
                      </a:lnTo>
                      <a:lnTo>
                        <a:pt x="828" y="258"/>
                      </a:lnTo>
                      <a:lnTo>
                        <a:pt x="828" y="254"/>
                      </a:lnTo>
                      <a:lnTo>
                        <a:pt x="829" y="246"/>
                      </a:lnTo>
                      <a:lnTo>
                        <a:pt x="829" y="236"/>
                      </a:lnTo>
                      <a:lnTo>
                        <a:pt x="829" y="228"/>
                      </a:lnTo>
                      <a:lnTo>
                        <a:pt x="830" y="225"/>
                      </a:lnTo>
                      <a:lnTo>
                        <a:pt x="830" y="227"/>
                      </a:lnTo>
                      <a:lnTo>
                        <a:pt x="831" y="238"/>
                      </a:lnTo>
                      <a:lnTo>
                        <a:pt x="831" y="256"/>
                      </a:lnTo>
                      <a:lnTo>
                        <a:pt x="831" y="280"/>
                      </a:lnTo>
                      <a:lnTo>
                        <a:pt x="832" y="309"/>
                      </a:lnTo>
                      <a:lnTo>
                        <a:pt x="832" y="340"/>
                      </a:lnTo>
                      <a:lnTo>
                        <a:pt x="833" y="368"/>
                      </a:lnTo>
                      <a:lnTo>
                        <a:pt x="833" y="391"/>
                      </a:lnTo>
                      <a:lnTo>
                        <a:pt x="834" y="407"/>
                      </a:lnTo>
                      <a:lnTo>
                        <a:pt x="834" y="413"/>
                      </a:lnTo>
                      <a:lnTo>
                        <a:pt x="834" y="409"/>
                      </a:lnTo>
                      <a:lnTo>
                        <a:pt x="835" y="395"/>
                      </a:lnTo>
                      <a:lnTo>
                        <a:pt x="835" y="373"/>
                      </a:lnTo>
                      <a:lnTo>
                        <a:pt x="836" y="344"/>
                      </a:lnTo>
                      <a:lnTo>
                        <a:pt x="836" y="314"/>
                      </a:lnTo>
                      <a:lnTo>
                        <a:pt x="836" y="289"/>
                      </a:lnTo>
                      <a:lnTo>
                        <a:pt x="837" y="271"/>
                      </a:lnTo>
                      <a:lnTo>
                        <a:pt x="837" y="265"/>
                      </a:lnTo>
                      <a:lnTo>
                        <a:pt x="838" y="271"/>
                      </a:lnTo>
                      <a:lnTo>
                        <a:pt x="838" y="287"/>
                      </a:lnTo>
                      <a:lnTo>
                        <a:pt x="838" y="309"/>
                      </a:lnTo>
                      <a:lnTo>
                        <a:pt x="839" y="332"/>
                      </a:lnTo>
                      <a:lnTo>
                        <a:pt x="839" y="351"/>
                      </a:lnTo>
                      <a:lnTo>
                        <a:pt x="840" y="363"/>
                      </a:lnTo>
                      <a:lnTo>
                        <a:pt x="840" y="366"/>
                      </a:lnTo>
                      <a:lnTo>
                        <a:pt x="840" y="360"/>
                      </a:lnTo>
                      <a:lnTo>
                        <a:pt x="841" y="347"/>
                      </a:lnTo>
                      <a:lnTo>
                        <a:pt x="841" y="330"/>
                      </a:lnTo>
                      <a:lnTo>
                        <a:pt x="842" y="313"/>
                      </a:lnTo>
                      <a:lnTo>
                        <a:pt x="842" y="298"/>
                      </a:lnTo>
                      <a:lnTo>
                        <a:pt x="842" y="286"/>
                      </a:lnTo>
                      <a:lnTo>
                        <a:pt x="843" y="280"/>
                      </a:lnTo>
                      <a:lnTo>
                        <a:pt x="843" y="278"/>
                      </a:lnTo>
                      <a:lnTo>
                        <a:pt x="844" y="282"/>
                      </a:lnTo>
                      <a:lnTo>
                        <a:pt x="844" y="292"/>
                      </a:lnTo>
                      <a:lnTo>
                        <a:pt x="845" y="306"/>
                      </a:lnTo>
                      <a:lnTo>
                        <a:pt x="845" y="324"/>
                      </a:lnTo>
                      <a:lnTo>
                        <a:pt x="845" y="344"/>
                      </a:lnTo>
                      <a:lnTo>
                        <a:pt x="846" y="360"/>
                      </a:lnTo>
                      <a:lnTo>
                        <a:pt x="846" y="370"/>
                      </a:lnTo>
                      <a:lnTo>
                        <a:pt x="847" y="373"/>
                      </a:lnTo>
                      <a:lnTo>
                        <a:pt x="847" y="368"/>
                      </a:lnTo>
                      <a:lnTo>
                        <a:pt x="847" y="357"/>
                      </a:lnTo>
                      <a:lnTo>
                        <a:pt x="848" y="344"/>
                      </a:lnTo>
                      <a:lnTo>
                        <a:pt x="848" y="333"/>
                      </a:lnTo>
                      <a:lnTo>
                        <a:pt x="849" y="327"/>
                      </a:lnTo>
                      <a:lnTo>
                        <a:pt x="849" y="325"/>
                      </a:lnTo>
                      <a:lnTo>
                        <a:pt x="849" y="329"/>
                      </a:lnTo>
                      <a:lnTo>
                        <a:pt x="850" y="336"/>
                      </a:lnTo>
                      <a:lnTo>
                        <a:pt x="850" y="344"/>
                      </a:lnTo>
                      <a:lnTo>
                        <a:pt x="851" y="349"/>
                      </a:lnTo>
                      <a:lnTo>
                        <a:pt x="851" y="349"/>
                      </a:lnTo>
                      <a:lnTo>
                        <a:pt x="851" y="342"/>
                      </a:lnTo>
                      <a:lnTo>
                        <a:pt x="852" y="329"/>
                      </a:lnTo>
                      <a:lnTo>
                        <a:pt x="852" y="311"/>
                      </a:lnTo>
                      <a:lnTo>
                        <a:pt x="853" y="294"/>
                      </a:lnTo>
                      <a:lnTo>
                        <a:pt x="853" y="282"/>
                      </a:lnTo>
                      <a:lnTo>
                        <a:pt x="853" y="279"/>
                      </a:lnTo>
                      <a:lnTo>
                        <a:pt x="854" y="285"/>
                      </a:lnTo>
                      <a:lnTo>
                        <a:pt x="854" y="300"/>
                      </a:lnTo>
                      <a:lnTo>
                        <a:pt x="855" y="324"/>
                      </a:lnTo>
                      <a:lnTo>
                        <a:pt x="855" y="354"/>
                      </a:lnTo>
                      <a:lnTo>
                        <a:pt x="856" y="390"/>
                      </a:lnTo>
                      <a:lnTo>
                        <a:pt x="856" y="428"/>
                      </a:lnTo>
                      <a:lnTo>
                        <a:pt x="856" y="466"/>
                      </a:lnTo>
                      <a:lnTo>
                        <a:pt x="857" y="500"/>
                      </a:lnTo>
                      <a:lnTo>
                        <a:pt x="857" y="525"/>
                      </a:lnTo>
                      <a:lnTo>
                        <a:pt x="858" y="540"/>
                      </a:lnTo>
                      <a:lnTo>
                        <a:pt x="858" y="542"/>
                      </a:lnTo>
                      <a:lnTo>
                        <a:pt x="858" y="533"/>
                      </a:lnTo>
                      <a:lnTo>
                        <a:pt x="859" y="516"/>
                      </a:lnTo>
                      <a:lnTo>
                        <a:pt x="859" y="493"/>
                      </a:lnTo>
                      <a:lnTo>
                        <a:pt x="860" y="466"/>
                      </a:lnTo>
                      <a:lnTo>
                        <a:pt x="860" y="438"/>
                      </a:lnTo>
                      <a:lnTo>
                        <a:pt x="860" y="408"/>
                      </a:lnTo>
                      <a:lnTo>
                        <a:pt x="861" y="379"/>
                      </a:lnTo>
                      <a:lnTo>
                        <a:pt x="861" y="350"/>
                      </a:lnTo>
                      <a:lnTo>
                        <a:pt x="862" y="322"/>
                      </a:lnTo>
                      <a:lnTo>
                        <a:pt x="862" y="297"/>
                      </a:lnTo>
                      <a:lnTo>
                        <a:pt x="862" y="276"/>
                      </a:lnTo>
                      <a:lnTo>
                        <a:pt x="863" y="259"/>
                      </a:lnTo>
                      <a:lnTo>
                        <a:pt x="863" y="248"/>
                      </a:lnTo>
                      <a:lnTo>
                        <a:pt x="864" y="244"/>
                      </a:lnTo>
                      <a:lnTo>
                        <a:pt x="864" y="249"/>
                      </a:lnTo>
                      <a:lnTo>
                        <a:pt x="864" y="261"/>
                      </a:lnTo>
                      <a:lnTo>
                        <a:pt x="865" y="279"/>
                      </a:lnTo>
                      <a:lnTo>
                        <a:pt x="865" y="304"/>
                      </a:lnTo>
                      <a:lnTo>
                        <a:pt x="866" y="332"/>
                      </a:lnTo>
                      <a:lnTo>
                        <a:pt x="866" y="362"/>
                      </a:lnTo>
                      <a:lnTo>
                        <a:pt x="867" y="393"/>
                      </a:lnTo>
                      <a:lnTo>
                        <a:pt x="867" y="420"/>
                      </a:lnTo>
                      <a:lnTo>
                        <a:pt x="867" y="444"/>
                      </a:lnTo>
                      <a:lnTo>
                        <a:pt x="868" y="462"/>
                      </a:lnTo>
                      <a:lnTo>
                        <a:pt x="868" y="472"/>
                      </a:lnTo>
                      <a:lnTo>
                        <a:pt x="869" y="474"/>
                      </a:lnTo>
                      <a:lnTo>
                        <a:pt x="869" y="468"/>
                      </a:lnTo>
                      <a:lnTo>
                        <a:pt x="869" y="455"/>
                      </a:lnTo>
                      <a:lnTo>
                        <a:pt x="870" y="437"/>
                      </a:lnTo>
                      <a:lnTo>
                        <a:pt x="870" y="416"/>
                      </a:lnTo>
                      <a:lnTo>
                        <a:pt x="871" y="396"/>
                      </a:lnTo>
                      <a:lnTo>
                        <a:pt x="871" y="377"/>
                      </a:lnTo>
                      <a:lnTo>
                        <a:pt x="871" y="361"/>
                      </a:lnTo>
                      <a:lnTo>
                        <a:pt x="872" y="349"/>
                      </a:lnTo>
                      <a:lnTo>
                        <a:pt x="872" y="339"/>
                      </a:lnTo>
                      <a:lnTo>
                        <a:pt x="873" y="330"/>
                      </a:lnTo>
                      <a:lnTo>
                        <a:pt x="873" y="320"/>
                      </a:lnTo>
                      <a:lnTo>
                        <a:pt x="873" y="308"/>
                      </a:lnTo>
                      <a:lnTo>
                        <a:pt x="874" y="294"/>
                      </a:lnTo>
                      <a:lnTo>
                        <a:pt x="874" y="280"/>
                      </a:lnTo>
                      <a:lnTo>
                        <a:pt x="875" y="269"/>
                      </a:lnTo>
                      <a:lnTo>
                        <a:pt x="875" y="262"/>
                      </a:lnTo>
                      <a:lnTo>
                        <a:pt x="875" y="260"/>
                      </a:lnTo>
                      <a:lnTo>
                        <a:pt x="876" y="263"/>
                      </a:lnTo>
                      <a:lnTo>
                        <a:pt x="876" y="267"/>
                      </a:lnTo>
                      <a:lnTo>
                        <a:pt x="877" y="271"/>
                      </a:lnTo>
                      <a:lnTo>
                        <a:pt x="877" y="274"/>
                      </a:lnTo>
                      <a:lnTo>
                        <a:pt x="878" y="276"/>
                      </a:lnTo>
                      <a:lnTo>
                        <a:pt x="878" y="280"/>
                      </a:lnTo>
                      <a:lnTo>
                        <a:pt x="878" y="285"/>
                      </a:lnTo>
                      <a:lnTo>
                        <a:pt x="879" y="293"/>
                      </a:lnTo>
                      <a:lnTo>
                        <a:pt x="879" y="304"/>
                      </a:lnTo>
                      <a:lnTo>
                        <a:pt x="880" y="316"/>
                      </a:lnTo>
                      <a:lnTo>
                        <a:pt x="880" y="329"/>
                      </a:lnTo>
                      <a:lnTo>
                        <a:pt x="880" y="342"/>
                      </a:lnTo>
                      <a:lnTo>
                        <a:pt x="881" y="353"/>
                      </a:lnTo>
                      <a:lnTo>
                        <a:pt x="881" y="359"/>
                      </a:lnTo>
                      <a:lnTo>
                        <a:pt x="882" y="359"/>
                      </a:lnTo>
                      <a:lnTo>
                        <a:pt x="882" y="349"/>
                      </a:lnTo>
                      <a:lnTo>
                        <a:pt x="882" y="330"/>
                      </a:lnTo>
                      <a:lnTo>
                        <a:pt x="883" y="302"/>
                      </a:lnTo>
                      <a:lnTo>
                        <a:pt x="883" y="270"/>
                      </a:lnTo>
                      <a:lnTo>
                        <a:pt x="884" y="237"/>
                      </a:lnTo>
                      <a:lnTo>
                        <a:pt x="884" y="209"/>
                      </a:lnTo>
                      <a:lnTo>
                        <a:pt x="884" y="188"/>
                      </a:lnTo>
                      <a:lnTo>
                        <a:pt x="885" y="174"/>
                      </a:lnTo>
                      <a:lnTo>
                        <a:pt x="885" y="166"/>
                      </a:lnTo>
                      <a:lnTo>
                        <a:pt x="886" y="164"/>
                      </a:lnTo>
                      <a:lnTo>
                        <a:pt x="886" y="168"/>
                      </a:lnTo>
                      <a:lnTo>
                        <a:pt x="886" y="180"/>
                      </a:lnTo>
                      <a:lnTo>
                        <a:pt x="887" y="199"/>
                      </a:lnTo>
                      <a:lnTo>
                        <a:pt x="887" y="225"/>
                      </a:lnTo>
                      <a:lnTo>
                        <a:pt x="888" y="254"/>
                      </a:lnTo>
                      <a:lnTo>
                        <a:pt x="888" y="283"/>
                      </a:lnTo>
                      <a:lnTo>
                        <a:pt x="889" y="306"/>
                      </a:lnTo>
                      <a:lnTo>
                        <a:pt x="889" y="321"/>
                      </a:lnTo>
                      <a:lnTo>
                        <a:pt x="889" y="328"/>
                      </a:lnTo>
                      <a:lnTo>
                        <a:pt x="890" y="326"/>
                      </a:lnTo>
                      <a:lnTo>
                        <a:pt x="890" y="321"/>
                      </a:lnTo>
                      <a:lnTo>
                        <a:pt x="891" y="315"/>
                      </a:lnTo>
                      <a:lnTo>
                        <a:pt x="891" y="310"/>
                      </a:lnTo>
                      <a:lnTo>
                        <a:pt x="891" y="309"/>
                      </a:lnTo>
                      <a:lnTo>
                        <a:pt x="892" y="311"/>
                      </a:lnTo>
                      <a:lnTo>
                        <a:pt x="892" y="314"/>
                      </a:lnTo>
                      <a:lnTo>
                        <a:pt x="893" y="318"/>
                      </a:lnTo>
                      <a:lnTo>
                        <a:pt x="893" y="321"/>
                      </a:lnTo>
                      <a:lnTo>
                        <a:pt x="893" y="322"/>
                      </a:lnTo>
                      <a:lnTo>
                        <a:pt x="894" y="321"/>
                      </a:lnTo>
                      <a:lnTo>
                        <a:pt x="894" y="319"/>
                      </a:lnTo>
                      <a:lnTo>
                        <a:pt x="895" y="316"/>
                      </a:lnTo>
                      <a:lnTo>
                        <a:pt x="895" y="311"/>
                      </a:lnTo>
                      <a:lnTo>
                        <a:pt x="895" y="305"/>
                      </a:lnTo>
                      <a:lnTo>
                        <a:pt x="896" y="296"/>
                      </a:lnTo>
                      <a:lnTo>
                        <a:pt x="896" y="283"/>
                      </a:lnTo>
                      <a:lnTo>
                        <a:pt x="897" y="267"/>
                      </a:lnTo>
                      <a:lnTo>
                        <a:pt x="897" y="248"/>
                      </a:lnTo>
                      <a:lnTo>
                        <a:pt x="897" y="230"/>
                      </a:lnTo>
                      <a:lnTo>
                        <a:pt x="898" y="214"/>
                      </a:lnTo>
                      <a:lnTo>
                        <a:pt x="898" y="202"/>
                      </a:lnTo>
                      <a:lnTo>
                        <a:pt x="899" y="196"/>
                      </a:lnTo>
                      <a:lnTo>
                        <a:pt x="899" y="194"/>
                      </a:lnTo>
                      <a:lnTo>
                        <a:pt x="900" y="197"/>
                      </a:lnTo>
                      <a:lnTo>
                        <a:pt x="900" y="203"/>
                      </a:lnTo>
                      <a:lnTo>
                        <a:pt x="900" y="212"/>
                      </a:lnTo>
                      <a:lnTo>
                        <a:pt x="901" y="223"/>
                      </a:lnTo>
                      <a:lnTo>
                        <a:pt x="901" y="237"/>
                      </a:lnTo>
                      <a:lnTo>
                        <a:pt x="902" y="252"/>
                      </a:lnTo>
                      <a:lnTo>
                        <a:pt x="902" y="266"/>
                      </a:lnTo>
                      <a:lnTo>
                        <a:pt x="902" y="275"/>
                      </a:lnTo>
                      <a:lnTo>
                        <a:pt x="903" y="278"/>
                      </a:lnTo>
                      <a:lnTo>
                        <a:pt x="903" y="272"/>
                      </a:lnTo>
                      <a:lnTo>
                        <a:pt x="904" y="259"/>
                      </a:lnTo>
                      <a:lnTo>
                        <a:pt x="904" y="240"/>
                      </a:lnTo>
                      <a:lnTo>
                        <a:pt x="904" y="220"/>
                      </a:lnTo>
                      <a:lnTo>
                        <a:pt x="905" y="205"/>
                      </a:lnTo>
                      <a:lnTo>
                        <a:pt x="905" y="198"/>
                      </a:lnTo>
                      <a:lnTo>
                        <a:pt x="906" y="201"/>
                      </a:lnTo>
                      <a:lnTo>
                        <a:pt x="906" y="215"/>
                      </a:lnTo>
                      <a:lnTo>
                        <a:pt x="906" y="236"/>
                      </a:lnTo>
                      <a:lnTo>
                        <a:pt x="907" y="259"/>
                      </a:lnTo>
                      <a:lnTo>
                        <a:pt x="907" y="278"/>
                      </a:lnTo>
                      <a:lnTo>
                        <a:pt x="908" y="288"/>
                      </a:lnTo>
                      <a:lnTo>
                        <a:pt x="908" y="289"/>
                      </a:lnTo>
                      <a:lnTo>
                        <a:pt x="909" y="280"/>
                      </a:lnTo>
                      <a:lnTo>
                        <a:pt x="909" y="265"/>
                      </a:lnTo>
                      <a:lnTo>
                        <a:pt x="909" y="246"/>
                      </a:lnTo>
                      <a:lnTo>
                        <a:pt x="910" y="228"/>
                      </a:lnTo>
                      <a:lnTo>
                        <a:pt x="910" y="214"/>
                      </a:lnTo>
                      <a:lnTo>
                        <a:pt x="911" y="205"/>
                      </a:lnTo>
                      <a:lnTo>
                        <a:pt x="911" y="202"/>
                      </a:lnTo>
                      <a:lnTo>
                        <a:pt x="911" y="206"/>
                      </a:lnTo>
                      <a:lnTo>
                        <a:pt x="912" y="214"/>
                      </a:lnTo>
                      <a:lnTo>
                        <a:pt x="912" y="224"/>
                      </a:lnTo>
                      <a:lnTo>
                        <a:pt x="913" y="235"/>
                      </a:lnTo>
                      <a:lnTo>
                        <a:pt x="913" y="243"/>
                      </a:lnTo>
                      <a:lnTo>
                        <a:pt x="913" y="248"/>
                      </a:lnTo>
                      <a:lnTo>
                        <a:pt x="914" y="248"/>
                      </a:lnTo>
                      <a:lnTo>
                        <a:pt x="914" y="243"/>
                      </a:lnTo>
                      <a:lnTo>
                        <a:pt x="915" y="232"/>
                      </a:lnTo>
                      <a:lnTo>
                        <a:pt x="915" y="217"/>
                      </a:lnTo>
                      <a:lnTo>
                        <a:pt x="915" y="198"/>
                      </a:lnTo>
                      <a:lnTo>
                        <a:pt x="916" y="178"/>
                      </a:lnTo>
                      <a:lnTo>
                        <a:pt x="916" y="159"/>
                      </a:lnTo>
                      <a:lnTo>
                        <a:pt x="917" y="145"/>
                      </a:lnTo>
                      <a:lnTo>
                        <a:pt x="917" y="139"/>
                      </a:lnTo>
                      <a:lnTo>
                        <a:pt x="917" y="141"/>
                      </a:lnTo>
                      <a:lnTo>
                        <a:pt x="918" y="152"/>
                      </a:lnTo>
                      <a:lnTo>
                        <a:pt x="918" y="170"/>
                      </a:lnTo>
                      <a:lnTo>
                        <a:pt x="919" y="193"/>
                      </a:lnTo>
                      <a:lnTo>
                        <a:pt x="919" y="217"/>
                      </a:lnTo>
                      <a:lnTo>
                        <a:pt x="920" y="236"/>
                      </a:lnTo>
                      <a:lnTo>
                        <a:pt x="920" y="250"/>
                      </a:lnTo>
                      <a:lnTo>
                        <a:pt x="920" y="255"/>
                      </a:lnTo>
                      <a:lnTo>
                        <a:pt x="921" y="252"/>
                      </a:lnTo>
                      <a:lnTo>
                        <a:pt x="921" y="243"/>
                      </a:lnTo>
                      <a:lnTo>
                        <a:pt x="922" y="230"/>
                      </a:lnTo>
                      <a:lnTo>
                        <a:pt x="922" y="217"/>
                      </a:lnTo>
                      <a:lnTo>
                        <a:pt x="922" y="207"/>
                      </a:lnTo>
                      <a:lnTo>
                        <a:pt x="923" y="203"/>
                      </a:lnTo>
                      <a:lnTo>
                        <a:pt x="923" y="205"/>
                      </a:lnTo>
                      <a:lnTo>
                        <a:pt x="924" y="215"/>
                      </a:lnTo>
                      <a:lnTo>
                        <a:pt x="924" y="229"/>
                      </a:lnTo>
                      <a:lnTo>
                        <a:pt x="924" y="246"/>
                      </a:lnTo>
                      <a:lnTo>
                        <a:pt x="925" y="262"/>
                      </a:lnTo>
                      <a:lnTo>
                        <a:pt x="925" y="274"/>
                      </a:lnTo>
                      <a:lnTo>
                        <a:pt x="926" y="279"/>
                      </a:lnTo>
                      <a:lnTo>
                        <a:pt x="926" y="279"/>
                      </a:lnTo>
                      <a:lnTo>
                        <a:pt x="926" y="274"/>
                      </a:lnTo>
                      <a:lnTo>
                        <a:pt x="927" y="266"/>
                      </a:lnTo>
                      <a:lnTo>
                        <a:pt x="927" y="257"/>
                      </a:lnTo>
                      <a:lnTo>
                        <a:pt x="928" y="249"/>
                      </a:lnTo>
                      <a:lnTo>
                        <a:pt x="928" y="242"/>
                      </a:lnTo>
                      <a:lnTo>
                        <a:pt x="928" y="234"/>
                      </a:lnTo>
                      <a:lnTo>
                        <a:pt x="929" y="226"/>
                      </a:lnTo>
                      <a:lnTo>
                        <a:pt x="929" y="219"/>
                      </a:lnTo>
                      <a:lnTo>
                        <a:pt x="930" y="213"/>
                      </a:lnTo>
                      <a:lnTo>
                        <a:pt x="930" y="208"/>
                      </a:lnTo>
                      <a:lnTo>
                        <a:pt x="931" y="206"/>
                      </a:lnTo>
                      <a:lnTo>
                        <a:pt x="931" y="205"/>
                      </a:lnTo>
                      <a:lnTo>
                        <a:pt x="931" y="203"/>
                      </a:lnTo>
                      <a:lnTo>
                        <a:pt x="932" y="198"/>
                      </a:lnTo>
                      <a:lnTo>
                        <a:pt x="932" y="190"/>
                      </a:lnTo>
                      <a:lnTo>
                        <a:pt x="933" y="177"/>
                      </a:lnTo>
                      <a:lnTo>
                        <a:pt x="933" y="161"/>
                      </a:lnTo>
                      <a:lnTo>
                        <a:pt x="933" y="145"/>
                      </a:lnTo>
                      <a:lnTo>
                        <a:pt x="934" y="131"/>
                      </a:lnTo>
                      <a:lnTo>
                        <a:pt x="934" y="120"/>
                      </a:lnTo>
                      <a:lnTo>
                        <a:pt x="935" y="113"/>
                      </a:lnTo>
                      <a:lnTo>
                        <a:pt x="935" y="111"/>
                      </a:lnTo>
                      <a:lnTo>
                        <a:pt x="935" y="114"/>
                      </a:lnTo>
                      <a:lnTo>
                        <a:pt x="936" y="120"/>
                      </a:lnTo>
                      <a:lnTo>
                        <a:pt x="936" y="131"/>
                      </a:lnTo>
                      <a:lnTo>
                        <a:pt x="937" y="143"/>
                      </a:lnTo>
                      <a:lnTo>
                        <a:pt x="937" y="158"/>
                      </a:lnTo>
                      <a:lnTo>
                        <a:pt x="937" y="172"/>
                      </a:lnTo>
                      <a:lnTo>
                        <a:pt x="938" y="184"/>
                      </a:lnTo>
                      <a:lnTo>
                        <a:pt x="938" y="192"/>
                      </a:lnTo>
                      <a:lnTo>
                        <a:pt x="939" y="195"/>
                      </a:lnTo>
                      <a:lnTo>
                        <a:pt x="939" y="195"/>
                      </a:lnTo>
                      <a:lnTo>
                        <a:pt x="939" y="192"/>
                      </a:lnTo>
                      <a:lnTo>
                        <a:pt x="940" y="190"/>
                      </a:lnTo>
                      <a:lnTo>
                        <a:pt x="940" y="191"/>
                      </a:lnTo>
                      <a:lnTo>
                        <a:pt x="941" y="199"/>
                      </a:lnTo>
                      <a:lnTo>
                        <a:pt x="941" y="211"/>
                      </a:lnTo>
                      <a:lnTo>
                        <a:pt x="942" y="227"/>
                      </a:lnTo>
                      <a:lnTo>
                        <a:pt x="942" y="241"/>
                      </a:lnTo>
                      <a:lnTo>
                        <a:pt x="942" y="250"/>
                      </a:lnTo>
                      <a:lnTo>
                        <a:pt x="943" y="249"/>
                      </a:lnTo>
                      <a:lnTo>
                        <a:pt x="943" y="240"/>
                      </a:lnTo>
                      <a:lnTo>
                        <a:pt x="944" y="225"/>
                      </a:lnTo>
                      <a:lnTo>
                        <a:pt x="944" y="207"/>
                      </a:lnTo>
                      <a:lnTo>
                        <a:pt x="944" y="192"/>
                      </a:lnTo>
                      <a:lnTo>
                        <a:pt x="945" y="184"/>
                      </a:lnTo>
                      <a:lnTo>
                        <a:pt x="945" y="184"/>
                      </a:lnTo>
                      <a:lnTo>
                        <a:pt x="946" y="194"/>
                      </a:lnTo>
                      <a:lnTo>
                        <a:pt x="946" y="210"/>
                      </a:lnTo>
                      <a:lnTo>
                        <a:pt x="946" y="231"/>
                      </a:lnTo>
                      <a:lnTo>
                        <a:pt x="947" y="255"/>
                      </a:lnTo>
                      <a:lnTo>
                        <a:pt x="947" y="276"/>
                      </a:lnTo>
                      <a:lnTo>
                        <a:pt x="948" y="293"/>
                      </a:lnTo>
                      <a:lnTo>
                        <a:pt x="948" y="302"/>
                      </a:lnTo>
                      <a:lnTo>
                        <a:pt x="948" y="303"/>
                      </a:lnTo>
                      <a:lnTo>
                        <a:pt x="949" y="295"/>
                      </a:lnTo>
                      <a:lnTo>
                        <a:pt x="949" y="280"/>
                      </a:lnTo>
                      <a:lnTo>
                        <a:pt x="950" y="258"/>
                      </a:lnTo>
                      <a:lnTo>
                        <a:pt x="950" y="234"/>
                      </a:lnTo>
                      <a:lnTo>
                        <a:pt x="950" y="209"/>
                      </a:lnTo>
                      <a:lnTo>
                        <a:pt x="951" y="185"/>
                      </a:lnTo>
                      <a:lnTo>
                        <a:pt x="951" y="167"/>
                      </a:lnTo>
                      <a:lnTo>
                        <a:pt x="952" y="154"/>
                      </a:lnTo>
                      <a:lnTo>
                        <a:pt x="952" y="148"/>
                      </a:lnTo>
                      <a:lnTo>
                        <a:pt x="953" y="149"/>
                      </a:lnTo>
                      <a:lnTo>
                        <a:pt x="953" y="156"/>
                      </a:lnTo>
                      <a:lnTo>
                        <a:pt x="953" y="168"/>
                      </a:lnTo>
                      <a:lnTo>
                        <a:pt x="954" y="182"/>
                      </a:lnTo>
                      <a:lnTo>
                        <a:pt x="954" y="196"/>
                      </a:lnTo>
                      <a:lnTo>
                        <a:pt x="955" y="205"/>
                      </a:lnTo>
                      <a:lnTo>
                        <a:pt x="955" y="209"/>
                      </a:lnTo>
                      <a:lnTo>
                        <a:pt x="955" y="206"/>
                      </a:lnTo>
                      <a:lnTo>
                        <a:pt x="956" y="197"/>
                      </a:lnTo>
                      <a:lnTo>
                        <a:pt x="956" y="184"/>
                      </a:lnTo>
                      <a:lnTo>
                        <a:pt x="957" y="171"/>
                      </a:lnTo>
                      <a:lnTo>
                        <a:pt x="957" y="161"/>
                      </a:lnTo>
                      <a:lnTo>
                        <a:pt x="957" y="158"/>
                      </a:lnTo>
                      <a:lnTo>
                        <a:pt x="958" y="162"/>
                      </a:lnTo>
                      <a:lnTo>
                        <a:pt x="958" y="174"/>
                      </a:lnTo>
                      <a:lnTo>
                        <a:pt x="959" y="191"/>
                      </a:lnTo>
                      <a:lnTo>
                        <a:pt x="959" y="211"/>
                      </a:lnTo>
                      <a:lnTo>
                        <a:pt x="959" y="229"/>
                      </a:lnTo>
                      <a:lnTo>
                        <a:pt x="960" y="243"/>
                      </a:lnTo>
                      <a:lnTo>
                        <a:pt x="960" y="252"/>
                      </a:lnTo>
                      <a:lnTo>
                        <a:pt x="961" y="258"/>
                      </a:lnTo>
                      <a:lnTo>
                        <a:pt x="961" y="263"/>
                      </a:lnTo>
                      <a:lnTo>
                        <a:pt x="961" y="268"/>
                      </a:lnTo>
                      <a:lnTo>
                        <a:pt x="962" y="275"/>
                      </a:lnTo>
                      <a:lnTo>
                        <a:pt x="962" y="283"/>
                      </a:lnTo>
                      <a:lnTo>
                        <a:pt x="963" y="289"/>
                      </a:lnTo>
                      <a:lnTo>
                        <a:pt x="963" y="291"/>
                      </a:lnTo>
                      <a:lnTo>
                        <a:pt x="964" y="286"/>
                      </a:lnTo>
                      <a:lnTo>
                        <a:pt x="964" y="274"/>
                      </a:lnTo>
                      <a:lnTo>
                        <a:pt x="964" y="256"/>
                      </a:lnTo>
                      <a:lnTo>
                        <a:pt x="965" y="233"/>
                      </a:lnTo>
                      <a:lnTo>
                        <a:pt x="965" y="211"/>
                      </a:lnTo>
                      <a:lnTo>
                        <a:pt x="966" y="191"/>
                      </a:lnTo>
                      <a:lnTo>
                        <a:pt x="966" y="178"/>
                      </a:lnTo>
                      <a:lnTo>
                        <a:pt x="966" y="173"/>
                      </a:lnTo>
                      <a:lnTo>
                        <a:pt x="967" y="177"/>
                      </a:lnTo>
                      <a:lnTo>
                        <a:pt x="967" y="191"/>
                      </a:lnTo>
                      <a:lnTo>
                        <a:pt x="968" y="212"/>
                      </a:lnTo>
                      <a:lnTo>
                        <a:pt x="968" y="237"/>
                      </a:lnTo>
                      <a:lnTo>
                        <a:pt x="968" y="263"/>
                      </a:lnTo>
                      <a:lnTo>
                        <a:pt x="969" y="285"/>
                      </a:lnTo>
                      <a:lnTo>
                        <a:pt x="969" y="301"/>
                      </a:lnTo>
                      <a:lnTo>
                        <a:pt x="970" y="310"/>
                      </a:lnTo>
                      <a:lnTo>
                        <a:pt x="970" y="312"/>
                      </a:lnTo>
                      <a:lnTo>
                        <a:pt x="970" y="307"/>
                      </a:lnTo>
                      <a:lnTo>
                        <a:pt x="971" y="297"/>
                      </a:lnTo>
                      <a:lnTo>
                        <a:pt x="971" y="282"/>
                      </a:lnTo>
                      <a:lnTo>
                        <a:pt x="972" y="262"/>
                      </a:lnTo>
                      <a:lnTo>
                        <a:pt x="972" y="238"/>
                      </a:lnTo>
                      <a:lnTo>
                        <a:pt x="973" y="212"/>
                      </a:lnTo>
                      <a:lnTo>
                        <a:pt x="973" y="187"/>
                      </a:lnTo>
                      <a:lnTo>
                        <a:pt x="973" y="168"/>
                      </a:lnTo>
                      <a:lnTo>
                        <a:pt x="974" y="156"/>
                      </a:lnTo>
                      <a:lnTo>
                        <a:pt x="974" y="152"/>
                      </a:lnTo>
                      <a:lnTo>
                        <a:pt x="975" y="155"/>
                      </a:lnTo>
                      <a:lnTo>
                        <a:pt x="975" y="164"/>
                      </a:lnTo>
                      <a:lnTo>
                        <a:pt x="975" y="178"/>
                      </a:lnTo>
                      <a:lnTo>
                        <a:pt x="976" y="195"/>
                      </a:lnTo>
                      <a:lnTo>
                        <a:pt x="976" y="217"/>
                      </a:lnTo>
                      <a:lnTo>
                        <a:pt x="977" y="245"/>
                      </a:lnTo>
                      <a:lnTo>
                        <a:pt x="977" y="280"/>
                      </a:lnTo>
                      <a:lnTo>
                        <a:pt x="977" y="321"/>
                      </a:lnTo>
                      <a:lnTo>
                        <a:pt x="978" y="368"/>
                      </a:lnTo>
                      <a:lnTo>
                        <a:pt x="978" y="415"/>
                      </a:lnTo>
                      <a:lnTo>
                        <a:pt x="979" y="459"/>
                      </a:lnTo>
                      <a:lnTo>
                        <a:pt x="979" y="493"/>
                      </a:lnTo>
                      <a:lnTo>
                        <a:pt x="979" y="517"/>
                      </a:lnTo>
                      <a:lnTo>
                        <a:pt x="980" y="528"/>
                      </a:lnTo>
                      <a:lnTo>
                        <a:pt x="980" y="529"/>
                      </a:lnTo>
                      <a:lnTo>
                        <a:pt x="981" y="524"/>
                      </a:lnTo>
                      <a:lnTo>
                        <a:pt x="981" y="517"/>
                      </a:lnTo>
                      <a:lnTo>
                        <a:pt x="981" y="510"/>
                      </a:lnTo>
                      <a:lnTo>
                        <a:pt x="982" y="503"/>
                      </a:lnTo>
                      <a:lnTo>
                        <a:pt x="982" y="493"/>
                      </a:lnTo>
                      <a:lnTo>
                        <a:pt x="983" y="478"/>
                      </a:lnTo>
                      <a:lnTo>
                        <a:pt x="983" y="456"/>
                      </a:lnTo>
                      <a:lnTo>
                        <a:pt x="984" y="424"/>
                      </a:lnTo>
                      <a:lnTo>
                        <a:pt x="984" y="386"/>
                      </a:lnTo>
                      <a:lnTo>
                        <a:pt x="984" y="344"/>
                      </a:lnTo>
                      <a:lnTo>
                        <a:pt x="985" y="302"/>
                      </a:lnTo>
                      <a:lnTo>
                        <a:pt x="985" y="263"/>
                      </a:lnTo>
                      <a:lnTo>
                        <a:pt x="986" y="230"/>
                      </a:lnTo>
                      <a:lnTo>
                        <a:pt x="986" y="204"/>
                      </a:lnTo>
                      <a:lnTo>
                        <a:pt x="986" y="184"/>
                      </a:lnTo>
                      <a:lnTo>
                        <a:pt x="987" y="172"/>
                      </a:lnTo>
                      <a:lnTo>
                        <a:pt x="987" y="167"/>
                      </a:lnTo>
                      <a:lnTo>
                        <a:pt x="988" y="168"/>
                      </a:lnTo>
                      <a:lnTo>
                        <a:pt x="988" y="174"/>
                      </a:lnTo>
                      <a:lnTo>
                        <a:pt x="988" y="180"/>
                      </a:lnTo>
                      <a:lnTo>
                        <a:pt x="989" y="185"/>
                      </a:lnTo>
                      <a:lnTo>
                        <a:pt x="989" y="186"/>
                      </a:lnTo>
                      <a:lnTo>
                        <a:pt x="990" y="184"/>
                      </a:lnTo>
                      <a:lnTo>
                        <a:pt x="990" y="180"/>
                      </a:lnTo>
                      <a:lnTo>
                        <a:pt x="990" y="177"/>
                      </a:lnTo>
                      <a:lnTo>
                        <a:pt x="991" y="178"/>
                      </a:lnTo>
                      <a:lnTo>
                        <a:pt x="991" y="185"/>
                      </a:lnTo>
                      <a:lnTo>
                        <a:pt x="992" y="198"/>
                      </a:lnTo>
                      <a:lnTo>
                        <a:pt x="992" y="216"/>
                      </a:lnTo>
                      <a:lnTo>
                        <a:pt x="992" y="237"/>
                      </a:lnTo>
                      <a:lnTo>
                        <a:pt x="993" y="258"/>
                      </a:lnTo>
                      <a:lnTo>
                        <a:pt x="993" y="277"/>
                      </a:lnTo>
                      <a:lnTo>
                        <a:pt x="994" y="291"/>
                      </a:lnTo>
                      <a:lnTo>
                        <a:pt x="994" y="298"/>
                      </a:lnTo>
                      <a:lnTo>
                        <a:pt x="995" y="299"/>
                      </a:lnTo>
                      <a:lnTo>
                        <a:pt x="995" y="293"/>
                      </a:lnTo>
                      <a:lnTo>
                        <a:pt x="995" y="282"/>
                      </a:lnTo>
                      <a:lnTo>
                        <a:pt x="996" y="269"/>
                      </a:lnTo>
                      <a:lnTo>
                        <a:pt x="996" y="258"/>
                      </a:lnTo>
                      <a:lnTo>
                        <a:pt x="997" y="251"/>
                      </a:lnTo>
                      <a:lnTo>
                        <a:pt x="997" y="251"/>
                      </a:lnTo>
                      <a:lnTo>
                        <a:pt x="997" y="258"/>
                      </a:lnTo>
                      <a:lnTo>
                        <a:pt x="998" y="273"/>
                      </a:lnTo>
                      <a:lnTo>
                        <a:pt x="998" y="291"/>
                      </a:lnTo>
                      <a:lnTo>
                        <a:pt x="999" y="311"/>
                      </a:lnTo>
                      <a:lnTo>
                        <a:pt x="999" y="328"/>
                      </a:lnTo>
                      <a:lnTo>
                        <a:pt x="999" y="343"/>
                      </a:lnTo>
                      <a:lnTo>
                        <a:pt x="1000" y="354"/>
                      </a:lnTo>
                      <a:lnTo>
                        <a:pt x="1000" y="361"/>
                      </a:lnTo>
                      <a:lnTo>
                        <a:pt x="1001" y="363"/>
                      </a:lnTo>
                      <a:lnTo>
                        <a:pt x="1001" y="360"/>
                      </a:lnTo>
                      <a:lnTo>
                        <a:pt x="1001" y="351"/>
                      </a:lnTo>
                      <a:lnTo>
                        <a:pt x="1002" y="337"/>
                      </a:lnTo>
                      <a:lnTo>
                        <a:pt x="1002" y="320"/>
                      </a:lnTo>
                      <a:lnTo>
                        <a:pt x="1003" y="303"/>
                      </a:lnTo>
                      <a:lnTo>
                        <a:pt x="1003" y="290"/>
                      </a:lnTo>
                      <a:lnTo>
                        <a:pt x="1003" y="282"/>
                      </a:lnTo>
                      <a:lnTo>
                        <a:pt x="1004" y="283"/>
                      </a:lnTo>
                      <a:lnTo>
                        <a:pt x="1004" y="290"/>
                      </a:lnTo>
                      <a:lnTo>
                        <a:pt x="1005" y="303"/>
                      </a:lnTo>
                      <a:lnTo>
                        <a:pt x="1005" y="318"/>
                      </a:lnTo>
                      <a:lnTo>
                        <a:pt x="1006" y="330"/>
                      </a:lnTo>
                      <a:lnTo>
                        <a:pt x="1006" y="335"/>
                      </a:lnTo>
                      <a:lnTo>
                        <a:pt x="1006" y="332"/>
                      </a:lnTo>
                      <a:lnTo>
                        <a:pt x="1007" y="319"/>
                      </a:lnTo>
                      <a:lnTo>
                        <a:pt x="1007" y="297"/>
                      </a:lnTo>
                      <a:lnTo>
                        <a:pt x="1008" y="270"/>
                      </a:lnTo>
                      <a:lnTo>
                        <a:pt x="1008" y="243"/>
                      </a:lnTo>
                      <a:lnTo>
                        <a:pt x="1008" y="219"/>
                      </a:lnTo>
                      <a:lnTo>
                        <a:pt x="1009" y="203"/>
                      </a:lnTo>
                      <a:lnTo>
                        <a:pt x="1009" y="195"/>
                      </a:lnTo>
                      <a:lnTo>
                        <a:pt x="1010" y="194"/>
                      </a:lnTo>
                      <a:lnTo>
                        <a:pt x="1010" y="200"/>
                      </a:lnTo>
                      <a:lnTo>
                        <a:pt x="1010" y="208"/>
                      </a:lnTo>
                      <a:lnTo>
                        <a:pt x="1011" y="216"/>
                      </a:lnTo>
                      <a:lnTo>
                        <a:pt x="1011" y="221"/>
                      </a:lnTo>
                      <a:lnTo>
                        <a:pt x="1012" y="221"/>
                      </a:lnTo>
                      <a:lnTo>
                        <a:pt x="1012" y="218"/>
                      </a:lnTo>
                      <a:lnTo>
                        <a:pt x="1012" y="212"/>
                      </a:lnTo>
                      <a:lnTo>
                        <a:pt x="1013" y="205"/>
                      </a:lnTo>
                      <a:lnTo>
                        <a:pt x="1013" y="199"/>
                      </a:lnTo>
                      <a:lnTo>
                        <a:pt x="1014" y="194"/>
                      </a:lnTo>
                      <a:lnTo>
                        <a:pt x="1014" y="192"/>
                      </a:lnTo>
                      <a:lnTo>
                        <a:pt x="1014" y="190"/>
                      </a:lnTo>
                      <a:lnTo>
                        <a:pt x="1015" y="191"/>
                      </a:lnTo>
                      <a:lnTo>
                        <a:pt x="1015" y="193"/>
                      </a:lnTo>
                      <a:lnTo>
                        <a:pt x="1016" y="197"/>
                      </a:lnTo>
                      <a:lnTo>
                        <a:pt x="1016" y="202"/>
                      </a:lnTo>
                      <a:lnTo>
                        <a:pt x="1017" y="209"/>
                      </a:lnTo>
                      <a:lnTo>
                        <a:pt x="1017" y="215"/>
                      </a:lnTo>
                      <a:lnTo>
                        <a:pt x="1017" y="221"/>
                      </a:lnTo>
                      <a:lnTo>
                        <a:pt x="1018" y="225"/>
                      </a:lnTo>
                      <a:lnTo>
                        <a:pt x="1018" y="224"/>
                      </a:lnTo>
                      <a:lnTo>
                        <a:pt x="1019" y="219"/>
                      </a:lnTo>
                      <a:lnTo>
                        <a:pt x="1019" y="209"/>
                      </a:lnTo>
                      <a:lnTo>
                        <a:pt x="1019" y="197"/>
                      </a:lnTo>
                      <a:lnTo>
                        <a:pt x="1020" y="183"/>
                      </a:lnTo>
                      <a:lnTo>
                        <a:pt x="1020" y="170"/>
                      </a:lnTo>
                      <a:lnTo>
                        <a:pt x="1021" y="163"/>
                      </a:lnTo>
                      <a:lnTo>
                        <a:pt x="1021" y="163"/>
                      </a:lnTo>
                      <a:lnTo>
                        <a:pt x="1021" y="174"/>
                      </a:lnTo>
                      <a:lnTo>
                        <a:pt x="1022" y="198"/>
                      </a:lnTo>
                      <a:lnTo>
                        <a:pt x="1022" y="234"/>
                      </a:lnTo>
                      <a:lnTo>
                        <a:pt x="1023" y="279"/>
                      </a:lnTo>
                      <a:lnTo>
                        <a:pt x="1023" y="330"/>
                      </a:lnTo>
                      <a:lnTo>
                        <a:pt x="1023" y="383"/>
                      </a:lnTo>
                      <a:lnTo>
                        <a:pt x="1024" y="431"/>
                      </a:lnTo>
                      <a:lnTo>
                        <a:pt x="1024" y="470"/>
                      </a:lnTo>
                      <a:lnTo>
                        <a:pt x="1025" y="498"/>
                      </a:lnTo>
                      <a:lnTo>
                        <a:pt x="1025" y="514"/>
                      </a:lnTo>
                      <a:lnTo>
                        <a:pt x="1025" y="518"/>
                      </a:lnTo>
                      <a:lnTo>
                        <a:pt x="1026" y="514"/>
                      </a:lnTo>
                      <a:lnTo>
                        <a:pt x="1026" y="504"/>
                      </a:lnTo>
                      <a:lnTo>
                        <a:pt x="1027" y="490"/>
                      </a:lnTo>
                      <a:lnTo>
                        <a:pt x="1027" y="473"/>
                      </a:lnTo>
                      <a:lnTo>
                        <a:pt x="1028" y="456"/>
                      </a:lnTo>
                      <a:lnTo>
                        <a:pt x="1028" y="437"/>
                      </a:lnTo>
                      <a:lnTo>
                        <a:pt x="1028" y="419"/>
                      </a:lnTo>
                      <a:lnTo>
                        <a:pt x="1029" y="399"/>
                      </a:lnTo>
                      <a:lnTo>
                        <a:pt x="1029" y="379"/>
                      </a:lnTo>
                      <a:lnTo>
                        <a:pt x="1030" y="356"/>
                      </a:lnTo>
                      <a:lnTo>
                        <a:pt x="1030" y="330"/>
                      </a:lnTo>
                      <a:lnTo>
                        <a:pt x="1030" y="300"/>
                      </a:lnTo>
                      <a:lnTo>
                        <a:pt x="1031" y="268"/>
                      </a:lnTo>
                      <a:lnTo>
                        <a:pt x="1031" y="235"/>
                      </a:lnTo>
                      <a:lnTo>
                        <a:pt x="1032" y="206"/>
                      </a:lnTo>
                      <a:lnTo>
                        <a:pt x="1032" y="184"/>
                      </a:lnTo>
                      <a:lnTo>
                        <a:pt x="1032" y="173"/>
                      </a:lnTo>
                      <a:lnTo>
                        <a:pt x="1033" y="176"/>
                      </a:lnTo>
                      <a:lnTo>
                        <a:pt x="1033" y="192"/>
                      </a:lnTo>
                      <a:lnTo>
                        <a:pt x="1034" y="219"/>
                      </a:lnTo>
                      <a:lnTo>
                        <a:pt x="1034" y="253"/>
                      </a:lnTo>
                      <a:lnTo>
                        <a:pt x="1034" y="289"/>
                      </a:lnTo>
                      <a:lnTo>
                        <a:pt x="1035" y="320"/>
                      </a:lnTo>
                      <a:lnTo>
                        <a:pt x="1035" y="345"/>
                      </a:lnTo>
                      <a:lnTo>
                        <a:pt x="1036" y="360"/>
                      </a:lnTo>
                      <a:lnTo>
                        <a:pt x="1036" y="366"/>
                      </a:lnTo>
                      <a:lnTo>
                        <a:pt x="1036" y="365"/>
                      </a:lnTo>
                      <a:lnTo>
                        <a:pt x="1037" y="358"/>
                      </a:lnTo>
                      <a:lnTo>
                        <a:pt x="1037" y="349"/>
                      </a:lnTo>
                      <a:lnTo>
                        <a:pt x="1038" y="341"/>
                      </a:lnTo>
                      <a:lnTo>
                        <a:pt x="1038" y="337"/>
                      </a:lnTo>
                      <a:lnTo>
                        <a:pt x="1039" y="338"/>
                      </a:lnTo>
                      <a:lnTo>
                        <a:pt x="1039" y="345"/>
                      </a:lnTo>
                      <a:lnTo>
                        <a:pt x="1039" y="358"/>
                      </a:lnTo>
                      <a:lnTo>
                        <a:pt x="1040" y="375"/>
                      </a:lnTo>
                      <a:lnTo>
                        <a:pt x="1040" y="392"/>
                      </a:lnTo>
                      <a:lnTo>
                        <a:pt x="1041" y="407"/>
                      </a:lnTo>
                      <a:lnTo>
                        <a:pt x="1041" y="415"/>
                      </a:lnTo>
                      <a:lnTo>
                        <a:pt x="1041" y="418"/>
                      </a:lnTo>
                      <a:lnTo>
                        <a:pt x="1042" y="414"/>
                      </a:lnTo>
                      <a:lnTo>
                        <a:pt x="1042" y="407"/>
                      </a:lnTo>
                      <a:lnTo>
                        <a:pt x="1043" y="398"/>
                      </a:lnTo>
                      <a:lnTo>
                        <a:pt x="1043" y="391"/>
                      </a:lnTo>
                      <a:lnTo>
                        <a:pt x="1043" y="384"/>
                      </a:lnTo>
                      <a:lnTo>
                        <a:pt x="1044" y="378"/>
                      </a:lnTo>
                      <a:lnTo>
                        <a:pt x="1044" y="371"/>
                      </a:lnTo>
                      <a:lnTo>
                        <a:pt x="1045" y="361"/>
                      </a:lnTo>
                      <a:lnTo>
                        <a:pt x="1045" y="348"/>
                      </a:lnTo>
                      <a:lnTo>
                        <a:pt x="1045" y="331"/>
                      </a:lnTo>
                      <a:lnTo>
                        <a:pt x="1046" y="313"/>
                      </a:lnTo>
                      <a:lnTo>
                        <a:pt x="1046" y="294"/>
                      </a:lnTo>
                      <a:lnTo>
                        <a:pt x="1047" y="279"/>
                      </a:lnTo>
                      <a:lnTo>
                        <a:pt x="1047" y="270"/>
                      </a:lnTo>
                      <a:lnTo>
                        <a:pt x="1048" y="272"/>
                      </a:lnTo>
                      <a:lnTo>
                        <a:pt x="1048" y="284"/>
                      </a:lnTo>
                      <a:lnTo>
                        <a:pt x="1048" y="304"/>
                      </a:lnTo>
                      <a:lnTo>
                        <a:pt x="1049" y="328"/>
                      </a:lnTo>
                      <a:lnTo>
                        <a:pt x="1049" y="351"/>
                      </a:lnTo>
                      <a:lnTo>
                        <a:pt x="1050" y="368"/>
                      </a:lnTo>
                      <a:lnTo>
                        <a:pt x="1050" y="375"/>
                      </a:lnTo>
                      <a:lnTo>
                        <a:pt x="1050" y="371"/>
                      </a:lnTo>
                      <a:lnTo>
                        <a:pt x="1051" y="360"/>
                      </a:lnTo>
                      <a:lnTo>
                        <a:pt x="1051" y="345"/>
                      </a:lnTo>
                      <a:lnTo>
                        <a:pt x="1052" y="331"/>
                      </a:lnTo>
                      <a:lnTo>
                        <a:pt x="1052" y="323"/>
                      </a:lnTo>
                      <a:lnTo>
                        <a:pt x="1052" y="321"/>
                      </a:lnTo>
                      <a:lnTo>
                        <a:pt x="1053" y="326"/>
                      </a:lnTo>
                      <a:lnTo>
                        <a:pt x="1053" y="336"/>
                      </a:lnTo>
                      <a:lnTo>
                        <a:pt x="1054" y="348"/>
                      </a:lnTo>
                      <a:lnTo>
                        <a:pt x="1054" y="359"/>
                      </a:lnTo>
                      <a:lnTo>
                        <a:pt x="1054" y="366"/>
                      </a:lnTo>
                      <a:lnTo>
                        <a:pt x="1055" y="370"/>
                      </a:lnTo>
                      <a:lnTo>
                        <a:pt x="1055" y="370"/>
                      </a:lnTo>
                      <a:lnTo>
                        <a:pt x="1056" y="368"/>
                      </a:lnTo>
                      <a:lnTo>
                        <a:pt x="1056" y="365"/>
                      </a:lnTo>
                      <a:lnTo>
                        <a:pt x="1056" y="363"/>
                      </a:lnTo>
                      <a:lnTo>
                        <a:pt x="1057" y="361"/>
                      </a:lnTo>
                      <a:lnTo>
                        <a:pt x="1057" y="357"/>
                      </a:lnTo>
                      <a:lnTo>
                        <a:pt x="1058" y="351"/>
                      </a:lnTo>
                      <a:lnTo>
                        <a:pt x="1058" y="342"/>
                      </a:lnTo>
                      <a:lnTo>
                        <a:pt x="1059" y="332"/>
                      </a:lnTo>
                      <a:lnTo>
                        <a:pt x="1059" y="323"/>
                      </a:lnTo>
                      <a:lnTo>
                        <a:pt x="1059" y="317"/>
                      </a:lnTo>
                      <a:lnTo>
                        <a:pt x="1060" y="316"/>
                      </a:lnTo>
                      <a:lnTo>
                        <a:pt x="1060" y="320"/>
                      </a:lnTo>
                      <a:lnTo>
                        <a:pt x="1061" y="327"/>
                      </a:lnTo>
                      <a:lnTo>
                        <a:pt x="1061" y="335"/>
                      </a:lnTo>
                      <a:lnTo>
                        <a:pt x="1061" y="342"/>
                      </a:lnTo>
                      <a:lnTo>
                        <a:pt x="1062" y="346"/>
                      </a:lnTo>
                      <a:lnTo>
                        <a:pt x="1062" y="348"/>
                      </a:lnTo>
                      <a:lnTo>
                        <a:pt x="1063" y="349"/>
                      </a:lnTo>
                      <a:lnTo>
                        <a:pt x="1063" y="352"/>
                      </a:lnTo>
                      <a:lnTo>
                        <a:pt x="1063" y="358"/>
                      </a:lnTo>
                      <a:lnTo>
                        <a:pt x="1064" y="369"/>
                      </a:lnTo>
                      <a:lnTo>
                        <a:pt x="1064" y="383"/>
                      </a:lnTo>
                      <a:lnTo>
                        <a:pt x="1065" y="398"/>
                      </a:lnTo>
                      <a:lnTo>
                        <a:pt x="1065" y="408"/>
                      </a:lnTo>
                      <a:lnTo>
                        <a:pt x="1065" y="411"/>
                      </a:lnTo>
                      <a:lnTo>
                        <a:pt x="1066" y="405"/>
                      </a:lnTo>
                      <a:lnTo>
                        <a:pt x="1066" y="393"/>
                      </a:lnTo>
                      <a:lnTo>
                        <a:pt x="1067" y="379"/>
                      </a:lnTo>
                      <a:lnTo>
                        <a:pt x="1067" y="370"/>
                      </a:lnTo>
                      <a:lnTo>
                        <a:pt x="1067" y="371"/>
                      </a:lnTo>
                      <a:lnTo>
                        <a:pt x="1068" y="384"/>
                      </a:lnTo>
                      <a:lnTo>
                        <a:pt x="1068" y="408"/>
                      </a:lnTo>
                      <a:lnTo>
                        <a:pt x="1069" y="436"/>
                      </a:lnTo>
                      <a:lnTo>
                        <a:pt x="1069" y="463"/>
                      </a:lnTo>
                      <a:lnTo>
                        <a:pt x="1070" y="482"/>
                      </a:lnTo>
                      <a:lnTo>
                        <a:pt x="1070" y="491"/>
                      </a:lnTo>
                      <a:lnTo>
                        <a:pt x="1070" y="488"/>
                      </a:lnTo>
                      <a:lnTo>
                        <a:pt x="1071" y="479"/>
                      </a:lnTo>
                      <a:lnTo>
                        <a:pt x="1071" y="467"/>
                      </a:lnTo>
                      <a:lnTo>
                        <a:pt x="1072" y="458"/>
                      </a:lnTo>
                      <a:lnTo>
                        <a:pt x="1072" y="455"/>
                      </a:lnTo>
                      <a:lnTo>
                        <a:pt x="1072" y="460"/>
                      </a:lnTo>
                      <a:lnTo>
                        <a:pt x="1073" y="473"/>
                      </a:lnTo>
                      <a:lnTo>
                        <a:pt x="1073" y="492"/>
                      </a:lnTo>
                      <a:lnTo>
                        <a:pt x="1074" y="514"/>
                      </a:lnTo>
                      <a:lnTo>
                        <a:pt x="1074" y="536"/>
                      </a:lnTo>
                      <a:lnTo>
                        <a:pt x="1074" y="555"/>
                      </a:lnTo>
                      <a:lnTo>
                        <a:pt x="1075" y="569"/>
                      </a:lnTo>
                      <a:lnTo>
                        <a:pt x="1075" y="578"/>
                      </a:lnTo>
                      <a:lnTo>
                        <a:pt x="1076" y="580"/>
                      </a:lnTo>
                      <a:lnTo>
                        <a:pt x="1076" y="577"/>
                      </a:lnTo>
                      <a:lnTo>
                        <a:pt x="1076" y="568"/>
                      </a:lnTo>
                      <a:lnTo>
                        <a:pt x="1077" y="557"/>
                      </a:lnTo>
                      <a:lnTo>
                        <a:pt x="1077" y="546"/>
                      </a:lnTo>
                      <a:lnTo>
                        <a:pt x="1078" y="537"/>
                      </a:lnTo>
                      <a:lnTo>
                        <a:pt x="1078" y="534"/>
                      </a:lnTo>
                      <a:lnTo>
                        <a:pt x="1078" y="538"/>
                      </a:lnTo>
                      <a:lnTo>
                        <a:pt x="1079" y="551"/>
                      </a:lnTo>
                      <a:lnTo>
                        <a:pt x="1079" y="570"/>
                      </a:lnTo>
                      <a:lnTo>
                        <a:pt x="1080" y="592"/>
                      </a:lnTo>
                      <a:lnTo>
                        <a:pt x="1080" y="615"/>
                      </a:lnTo>
                      <a:lnTo>
                        <a:pt x="1081" y="635"/>
                      </a:lnTo>
                      <a:lnTo>
                        <a:pt x="1081" y="651"/>
                      </a:lnTo>
                      <a:lnTo>
                        <a:pt x="1081" y="665"/>
                      </a:lnTo>
                      <a:lnTo>
                        <a:pt x="1082" y="677"/>
                      </a:lnTo>
                      <a:lnTo>
                        <a:pt x="1082" y="689"/>
                      </a:lnTo>
                      <a:lnTo>
                        <a:pt x="1083" y="699"/>
                      </a:lnTo>
                      <a:lnTo>
                        <a:pt x="1083" y="707"/>
                      </a:lnTo>
                      <a:lnTo>
                        <a:pt x="1083" y="710"/>
                      </a:lnTo>
                      <a:lnTo>
                        <a:pt x="1084" y="707"/>
                      </a:lnTo>
                      <a:lnTo>
                        <a:pt x="1084" y="700"/>
                      </a:lnTo>
                      <a:lnTo>
                        <a:pt x="1085" y="689"/>
                      </a:lnTo>
                      <a:lnTo>
                        <a:pt x="1085" y="679"/>
                      </a:lnTo>
                      <a:lnTo>
                        <a:pt x="1085" y="671"/>
                      </a:lnTo>
                      <a:lnTo>
                        <a:pt x="1086" y="667"/>
                      </a:lnTo>
                      <a:lnTo>
                        <a:pt x="1086" y="667"/>
                      </a:lnTo>
                      <a:lnTo>
                        <a:pt x="1087" y="669"/>
                      </a:lnTo>
                      <a:lnTo>
                        <a:pt x="1087" y="673"/>
                      </a:lnTo>
                      <a:lnTo>
                        <a:pt x="1087" y="676"/>
                      </a:lnTo>
                      <a:lnTo>
                        <a:pt x="1088" y="678"/>
                      </a:lnTo>
                      <a:lnTo>
                        <a:pt x="1088" y="682"/>
                      </a:lnTo>
                      <a:lnTo>
                        <a:pt x="1089" y="689"/>
                      </a:lnTo>
                      <a:lnTo>
                        <a:pt x="1089" y="702"/>
                      </a:lnTo>
                      <a:lnTo>
                        <a:pt x="1089" y="720"/>
                      </a:lnTo>
                      <a:lnTo>
                        <a:pt x="1090" y="742"/>
                      </a:lnTo>
                      <a:lnTo>
                        <a:pt x="1090" y="768"/>
                      </a:lnTo>
                      <a:lnTo>
                        <a:pt x="1091" y="794"/>
                      </a:lnTo>
                      <a:lnTo>
                        <a:pt x="1091" y="818"/>
                      </a:lnTo>
                      <a:lnTo>
                        <a:pt x="1092" y="840"/>
                      </a:lnTo>
                      <a:lnTo>
                        <a:pt x="1092" y="859"/>
                      </a:lnTo>
                      <a:lnTo>
                        <a:pt x="1092" y="876"/>
                      </a:lnTo>
                      <a:lnTo>
                        <a:pt x="1093" y="892"/>
                      </a:lnTo>
                      <a:lnTo>
                        <a:pt x="1093" y="910"/>
                      </a:lnTo>
                      <a:lnTo>
                        <a:pt x="1094" y="928"/>
                      </a:lnTo>
                      <a:lnTo>
                        <a:pt x="1094" y="948"/>
                      </a:lnTo>
                      <a:lnTo>
                        <a:pt x="1094" y="968"/>
                      </a:lnTo>
                      <a:lnTo>
                        <a:pt x="1095" y="986"/>
                      </a:lnTo>
                      <a:lnTo>
                        <a:pt x="1095" y="1001"/>
                      </a:lnTo>
                      <a:lnTo>
                        <a:pt x="1096" y="1014"/>
                      </a:lnTo>
                      <a:lnTo>
                        <a:pt x="1096" y="1023"/>
                      </a:lnTo>
                      <a:lnTo>
                        <a:pt x="1096" y="1028"/>
                      </a:lnTo>
                      <a:lnTo>
                        <a:pt x="1097" y="1030"/>
                      </a:lnTo>
                      <a:lnTo>
                        <a:pt x="1097" y="1027"/>
                      </a:lnTo>
                      <a:lnTo>
                        <a:pt x="1098" y="1022"/>
                      </a:lnTo>
                      <a:lnTo>
                        <a:pt x="1098" y="1013"/>
                      </a:lnTo>
                      <a:lnTo>
                        <a:pt x="1098" y="1002"/>
                      </a:lnTo>
                      <a:lnTo>
                        <a:pt x="1099" y="990"/>
                      </a:lnTo>
                      <a:lnTo>
                        <a:pt x="1099" y="976"/>
                      </a:lnTo>
                      <a:lnTo>
                        <a:pt x="1100" y="962"/>
                      </a:lnTo>
                      <a:lnTo>
                        <a:pt x="1100" y="949"/>
                      </a:lnTo>
                      <a:lnTo>
                        <a:pt x="1100" y="938"/>
                      </a:lnTo>
                      <a:lnTo>
                        <a:pt x="1101" y="931"/>
                      </a:lnTo>
                      <a:lnTo>
                        <a:pt x="1101" y="929"/>
                      </a:lnTo>
                      <a:lnTo>
                        <a:pt x="1102" y="932"/>
                      </a:lnTo>
                      <a:lnTo>
                        <a:pt x="1102" y="936"/>
                      </a:lnTo>
                      <a:lnTo>
                        <a:pt x="1103" y="939"/>
                      </a:lnTo>
                      <a:lnTo>
                        <a:pt x="1103" y="939"/>
                      </a:lnTo>
                      <a:lnTo>
                        <a:pt x="1103" y="935"/>
                      </a:lnTo>
                      <a:lnTo>
                        <a:pt x="1104" y="928"/>
                      </a:lnTo>
                      <a:lnTo>
                        <a:pt x="1104" y="922"/>
                      </a:lnTo>
                      <a:lnTo>
                        <a:pt x="1105" y="921"/>
                      </a:lnTo>
                      <a:lnTo>
                        <a:pt x="1105" y="926"/>
                      </a:lnTo>
                      <a:lnTo>
                        <a:pt x="1105" y="939"/>
                      </a:lnTo>
                      <a:lnTo>
                        <a:pt x="1106" y="958"/>
                      </a:lnTo>
                      <a:lnTo>
                        <a:pt x="1106" y="980"/>
                      </a:lnTo>
                      <a:lnTo>
                        <a:pt x="1107" y="1004"/>
                      </a:lnTo>
                      <a:lnTo>
                        <a:pt x="1107" y="1026"/>
                      </a:lnTo>
                      <a:lnTo>
                        <a:pt x="1107" y="1046"/>
                      </a:lnTo>
                      <a:lnTo>
                        <a:pt x="1108" y="1063"/>
                      </a:lnTo>
                      <a:lnTo>
                        <a:pt x="1108" y="1077"/>
                      </a:lnTo>
                      <a:lnTo>
                        <a:pt x="1109" y="1088"/>
                      </a:lnTo>
                      <a:lnTo>
                        <a:pt x="1109" y="1097"/>
                      </a:lnTo>
                      <a:lnTo>
                        <a:pt x="1109" y="1102"/>
                      </a:lnTo>
                      <a:lnTo>
                        <a:pt x="1110" y="1105"/>
                      </a:lnTo>
                      <a:lnTo>
                        <a:pt x="1110" y="1106"/>
                      </a:lnTo>
                      <a:lnTo>
                        <a:pt x="1111" y="1107"/>
                      </a:lnTo>
                      <a:lnTo>
                        <a:pt x="1111" y="1108"/>
                      </a:lnTo>
                      <a:lnTo>
                        <a:pt x="1112" y="1111"/>
                      </a:lnTo>
                      <a:lnTo>
                        <a:pt x="1112" y="1118"/>
                      </a:lnTo>
                      <a:lnTo>
                        <a:pt x="1112" y="1129"/>
                      </a:lnTo>
                      <a:lnTo>
                        <a:pt x="1113" y="1145"/>
                      </a:lnTo>
                      <a:lnTo>
                        <a:pt x="1113" y="1165"/>
                      </a:lnTo>
                      <a:lnTo>
                        <a:pt x="1114" y="1187"/>
                      </a:lnTo>
                      <a:lnTo>
                        <a:pt x="1114" y="1209"/>
                      </a:lnTo>
                      <a:lnTo>
                        <a:pt x="1114" y="1228"/>
                      </a:lnTo>
                      <a:lnTo>
                        <a:pt x="1115" y="1243"/>
                      </a:lnTo>
                      <a:lnTo>
                        <a:pt x="1115" y="1250"/>
                      </a:lnTo>
                      <a:lnTo>
                        <a:pt x="1116" y="1250"/>
                      </a:lnTo>
                      <a:lnTo>
                        <a:pt x="1116" y="1241"/>
                      </a:lnTo>
                      <a:lnTo>
                        <a:pt x="1116" y="1225"/>
                      </a:lnTo>
                      <a:lnTo>
                        <a:pt x="1117" y="1202"/>
                      </a:lnTo>
                      <a:lnTo>
                        <a:pt x="1117" y="1174"/>
                      </a:lnTo>
                      <a:lnTo>
                        <a:pt x="1118" y="1145"/>
                      </a:lnTo>
                      <a:lnTo>
                        <a:pt x="1118" y="1118"/>
                      </a:lnTo>
                      <a:lnTo>
                        <a:pt x="1118" y="1096"/>
                      </a:lnTo>
                      <a:lnTo>
                        <a:pt x="1119" y="1083"/>
                      </a:lnTo>
                      <a:lnTo>
                        <a:pt x="1119" y="1078"/>
                      </a:lnTo>
                      <a:lnTo>
                        <a:pt x="1120" y="1081"/>
                      </a:lnTo>
                      <a:lnTo>
                        <a:pt x="1120" y="1089"/>
                      </a:lnTo>
                      <a:lnTo>
                        <a:pt x="1120" y="1100"/>
                      </a:lnTo>
                      <a:lnTo>
                        <a:pt x="1121" y="1111"/>
                      </a:lnTo>
                      <a:lnTo>
                        <a:pt x="1121" y="1121"/>
                      </a:lnTo>
                      <a:lnTo>
                        <a:pt x="1122" y="1129"/>
                      </a:lnTo>
                      <a:lnTo>
                        <a:pt x="1122" y="1134"/>
                      </a:lnTo>
                      <a:lnTo>
                        <a:pt x="1123" y="1136"/>
                      </a:lnTo>
                      <a:lnTo>
                        <a:pt x="1123" y="1137"/>
                      </a:lnTo>
                      <a:lnTo>
                        <a:pt x="1123" y="1138"/>
                      </a:lnTo>
                      <a:lnTo>
                        <a:pt x="1124" y="1142"/>
                      </a:lnTo>
                      <a:lnTo>
                        <a:pt x="1124" y="1150"/>
                      </a:lnTo>
                      <a:lnTo>
                        <a:pt x="1125" y="1163"/>
                      </a:lnTo>
                      <a:lnTo>
                        <a:pt x="1125" y="1180"/>
                      </a:lnTo>
                      <a:lnTo>
                        <a:pt x="1125" y="1198"/>
                      </a:lnTo>
                      <a:lnTo>
                        <a:pt x="1126" y="1214"/>
                      </a:lnTo>
                      <a:lnTo>
                        <a:pt x="1126" y="1226"/>
                      </a:lnTo>
                      <a:lnTo>
                        <a:pt x="1127" y="1235"/>
                      </a:lnTo>
                      <a:lnTo>
                        <a:pt x="1127" y="1245"/>
                      </a:lnTo>
                      <a:lnTo>
                        <a:pt x="1127" y="1258"/>
                      </a:lnTo>
                      <a:lnTo>
                        <a:pt x="1128" y="1277"/>
                      </a:lnTo>
                      <a:lnTo>
                        <a:pt x="1128" y="1302"/>
                      </a:lnTo>
                      <a:lnTo>
                        <a:pt x="1129" y="1331"/>
                      </a:lnTo>
                      <a:lnTo>
                        <a:pt x="1129" y="1360"/>
                      </a:lnTo>
                      <a:lnTo>
                        <a:pt x="1129" y="1385"/>
                      </a:lnTo>
                      <a:lnTo>
                        <a:pt x="1130" y="1404"/>
                      </a:lnTo>
                      <a:lnTo>
                        <a:pt x="1130" y="1414"/>
                      </a:lnTo>
                      <a:lnTo>
                        <a:pt x="1131" y="1414"/>
                      </a:lnTo>
                      <a:lnTo>
                        <a:pt x="1131" y="1405"/>
                      </a:lnTo>
                      <a:lnTo>
                        <a:pt x="1131" y="1390"/>
                      </a:lnTo>
                      <a:lnTo>
                        <a:pt x="1132" y="1370"/>
                      </a:lnTo>
                      <a:lnTo>
                        <a:pt x="1132" y="1348"/>
                      </a:lnTo>
                      <a:lnTo>
                        <a:pt x="1133" y="1327"/>
                      </a:lnTo>
                      <a:lnTo>
                        <a:pt x="1133" y="1308"/>
                      </a:lnTo>
                      <a:lnTo>
                        <a:pt x="1134" y="1293"/>
                      </a:lnTo>
                      <a:lnTo>
                        <a:pt x="1134" y="1283"/>
                      </a:lnTo>
                      <a:lnTo>
                        <a:pt x="1134" y="1280"/>
                      </a:lnTo>
                      <a:lnTo>
                        <a:pt x="1135" y="1285"/>
                      </a:lnTo>
                      <a:lnTo>
                        <a:pt x="1135" y="1298"/>
                      </a:lnTo>
                      <a:lnTo>
                        <a:pt x="1136" y="1318"/>
                      </a:lnTo>
                      <a:lnTo>
                        <a:pt x="1136" y="1342"/>
                      </a:lnTo>
                      <a:lnTo>
                        <a:pt x="1136" y="1364"/>
                      </a:lnTo>
                      <a:lnTo>
                        <a:pt x="1137" y="1380"/>
                      </a:lnTo>
                      <a:lnTo>
                        <a:pt x="1137" y="1384"/>
                      </a:lnTo>
                      <a:lnTo>
                        <a:pt x="1138" y="1376"/>
                      </a:lnTo>
                      <a:lnTo>
                        <a:pt x="1138" y="1356"/>
                      </a:lnTo>
                      <a:lnTo>
                        <a:pt x="1138" y="1327"/>
                      </a:lnTo>
                      <a:lnTo>
                        <a:pt x="1139" y="1295"/>
                      </a:lnTo>
                      <a:lnTo>
                        <a:pt x="1139" y="1263"/>
                      </a:lnTo>
                      <a:lnTo>
                        <a:pt x="1140" y="1234"/>
                      </a:lnTo>
                      <a:lnTo>
                        <a:pt x="1140" y="1210"/>
                      </a:lnTo>
                      <a:lnTo>
                        <a:pt x="1140" y="1191"/>
                      </a:lnTo>
                      <a:lnTo>
                        <a:pt x="1141" y="1176"/>
                      </a:lnTo>
                      <a:lnTo>
                        <a:pt x="1141" y="1165"/>
                      </a:lnTo>
                      <a:lnTo>
                        <a:pt x="1142" y="1156"/>
                      </a:lnTo>
                      <a:lnTo>
                        <a:pt x="1142" y="1147"/>
                      </a:lnTo>
                      <a:lnTo>
                        <a:pt x="1142" y="1136"/>
                      </a:lnTo>
                      <a:lnTo>
                        <a:pt x="1143" y="1124"/>
                      </a:lnTo>
                      <a:lnTo>
                        <a:pt x="1143" y="1113"/>
                      </a:lnTo>
                      <a:lnTo>
                        <a:pt x="1144" y="1107"/>
                      </a:lnTo>
                      <a:lnTo>
                        <a:pt x="1144" y="1106"/>
                      </a:lnTo>
                      <a:lnTo>
                        <a:pt x="1145" y="1114"/>
                      </a:lnTo>
                      <a:lnTo>
                        <a:pt x="1145" y="1129"/>
                      </a:lnTo>
                      <a:lnTo>
                        <a:pt x="1145" y="1150"/>
                      </a:lnTo>
                      <a:lnTo>
                        <a:pt x="1146" y="1173"/>
                      </a:lnTo>
                      <a:lnTo>
                        <a:pt x="1146" y="1196"/>
                      </a:lnTo>
                      <a:lnTo>
                        <a:pt x="1147" y="1218"/>
                      </a:lnTo>
                      <a:lnTo>
                        <a:pt x="1147" y="1240"/>
                      </a:lnTo>
                      <a:lnTo>
                        <a:pt x="1147" y="1260"/>
                      </a:lnTo>
                      <a:lnTo>
                        <a:pt x="1148" y="1282"/>
                      </a:lnTo>
                      <a:lnTo>
                        <a:pt x="1148" y="1304"/>
                      </a:lnTo>
                      <a:lnTo>
                        <a:pt x="1149" y="1327"/>
                      </a:lnTo>
                      <a:lnTo>
                        <a:pt x="1149" y="1350"/>
                      </a:lnTo>
                      <a:lnTo>
                        <a:pt x="1149" y="1372"/>
                      </a:lnTo>
                      <a:lnTo>
                        <a:pt x="1150" y="1392"/>
                      </a:lnTo>
                      <a:lnTo>
                        <a:pt x="1150" y="1410"/>
                      </a:lnTo>
                      <a:lnTo>
                        <a:pt x="1151" y="1426"/>
                      </a:lnTo>
                      <a:lnTo>
                        <a:pt x="1151" y="1439"/>
                      </a:lnTo>
                      <a:lnTo>
                        <a:pt x="1151" y="1450"/>
                      </a:lnTo>
                      <a:lnTo>
                        <a:pt x="1152" y="1459"/>
                      </a:lnTo>
                      <a:lnTo>
                        <a:pt x="1152" y="1465"/>
                      </a:lnTo>
                      <a:lnTo>
                        <a:pt x="1153" y="1469"/>
                      </a:lnTo>
                      <a:lnTo>
                        <a:pt x="1153" y="1470"/>
                      </a:lnTo>
                      <a:lnTo>
                        <a:pt x="1153" y="1468"/>
                      </a:lnTo>
                      <a:lnTo>
                        <a:pt x="1154" y="1462"/>
                      </a:lnTo>
                      <a:lnTo>
                        <a:pt x="1154" y="1454"/>
                      </a:lnTo>
                      <a:lnTo>
                        <a:pt x="1155" y="1445"/>
                      </a:lnTo>
                      <a:lnTo>
                        <a:pt x="1155" y="1435"/>
                      </a:lnTo>
                      <a:lnTo>
                        <a:pt x="1156" y="1427"/>
                      </a:lnTo>
                      <a:lnTo>
                        <a:pt x="1156" y="1421"/>
                      </a:lnTo>
                      <a:lnTo>
                        <a:pt x="1156" y="1418"/>
                      </a:lnTo>
                      <a:lnTo>
                        <a:pt x="1157" y="1416"/>
                      </a:lnTo>
                      <a:lnTo>
                        <a:pt x="1157" y="1414"/>
                      </a:lnTo>
                      <a:lnTo>
                        <a:pt x="1158" y="1412"/>
                      </a:lnTo>
                      <a:lnTo>
                        <a:pt x="1158" y="1409"/>
                      </a:lnTo>
                      <a:lnTo>
                        <a:pt x="1158" y="1403"/>
                      </a:lnTo>
                      <a:lnTo>
                        <a:pt x="1159" y="1395"/>
                      </a:lnTo>
                      <a:lnTo>
                        <a:pt x="1159" y="1385"/>
                      </a:lnTo>
                      <a:lnTo>
                        <a:pt x="1160" y="1373"/>
                      </a:lnTo>
                      <a:lnTo>
                        <a:pt x="1160" y="1358"/>
                      </a:lnTo>
                      <a:lnTo>
                        <a:pt x="1160" y="1337"/>
                      </a:lnTo>
                      <a:lnTo>
                        <a:pt x="1161" y="1310"/>
                      </a:lnTo>
                      <a:lnTo>
                        <a:pt x="1161" y="1276"/>
                      </a:lnTo>
                      <a:lnTo>
                        <a:pt x="1162" y="1237"/>
                      </a:lnTo>
                      <a:lnTo>
                        <a:pt x="1162" y="1199"/>
                      </a:lnTo>
                      <a:lnTo>
                        <a:pt x="1162" y="1166"/>
                      </a:lnTo>
                      <a:lnTo>
                        <a:pt x="1163" y="1145"/>
                      </a:lnTo>
                      <a:lnTo>
                        <a:pt x="1163" y="1139"/>
                      </a:lnTo>
                      <a:lnTo>
                        <a:pt x="1164" y="1147"/>
                      </a:lnTo>
                      <a:lnTo>
                        <a:pt x="1164" y="1166"/>
                      </a:lnTo>
                      <a:lnTo>
                        <a:pt x="1164" y="1190"/>
                      </a:lnTo>
                      <a:lnTo>
                        <a:pt x="1165" y="1212"/>
                      </a:lnTo>
                      <a:lnTo>
                        <a:pt x="1165" y="1225"/>
                      </a:lnTo>
                      <a:lnTo>
                        <a:pt x="1166" y="1227"/>
                      </a:lnTo>
                      <a:lnTo>
                        <a:pt x="1166" y="1217"/>
                      </a:lnTo>
                      <a:lnTo>
                        <a:pt x="1167" y="1199"/>
                      </a:lnTo>
                      <a:lnTo>
                        <a:pt x="1167" y="1179"/>
                      </a:lnTo>
                      <a:lnTo>
                        <a:pt x="1167" y="1162"/>
                      </a:lnTo>
                      <a:lnTo>
                        <a:pt x="1168" y="1152"/>
                      </a:lnTo>
                      <a:lnTo>
                        <a:pt x="1168" y="1152"/>
                      </a:lnTo>
                      <a:lnTo>
                        <a:pt x="1169" y="1161"/>
                      </a:lnTo>
                      <a:lnTo>
                        <a:pt x="1169" y="1178"/>
                      </a:lnTo>
                      <a:lnTo>
                        <a:pt x="1169" y="1202"/>
                      </a:lnTo>
                      <a:lnTo>
                        <a:pt x="1170" y="1229"/>
                      </a:lnTo>
                      <a:lnTo>
                        <a:pt x="1170" y="1260"/>
                      </a:lnTo>
                      <a:lnTo>
                        <a:pt x="1171" y="1293"/>
                      </a:lnTo>
                      <a:lnTo>
                        <a:pt x="1171" y="1327"/>
                      </a:lnTo>
                      <a:lnTo>
                        <a:pt x="1171" y="1360"/>
                      </a:lnTo>
                      <a:lnTo>
                        <a:pt x="1172" y="1392"/>
                      </a:lnTo>
                      <a:lnTo>
                        <a:pt x="1172" y="1422"/>
                      </a:lnTo>
                      <a:lnTo>
                        <a:pt x="1173" y="1448"/>
                      </a:lnTo>
                      <a:lnTo>
                        <a:pt x="1173" y="1470"/>
                      </a:lnTo>
                      <a:lnTo>
                        <a:pt x="1173" y="1488"/>
                      </a:lnTo>
                      <a:lnTo>
                        <a:pt x="1174" y="1502"/>
                      </a:lnTo>
                      <a:lnTo>
                        <a:pt x="1174" y="1510"/>
                      </a:lnTo>
                      <a:lnTo>
                        <a:pt x="1175" y="1513"/>
                      </a:lnTo>
                      <a:lnTo>
                        <a:pt x="1175" y="1510"/>
                      </a:lnTo>
                      <a:lnTo>
                        <a:pt x="1175" y="1500"/>
                      </a:lnTo>
                      <a:lnTo>
                        <a:pt x="1176" y="1483"/>
                      </a:lnTo>
                      <a:lnTo>
                        <a:pt x="1176" y="1460"/>
                      </a:lnTo>
                      <a:lnTo>
                        <a:pt x="1177" y="1431"/>
                      </a:lnTo>
                      <a:lnTo>
                        <a:pt x="1177" y="1398"/>
                      </a:lnTo>
                      <a:lnTo>
                        <a:pt x="1178" y="1362"/>
                      </a:lnTo>
                      <a:lnTo>
                        <a:pt x="1178" y="1326"/>
                      </a:lnTo>
                      <a:lnTo>
                        <a:pt x="1178" y="1290"/>
                      </a:lnTo>
                      <a:lnTo>
                        <a:pt x="1179" y="1257"/>
                      </a:lnTo>
                      <a:lnTo>
                        <a:pt x="1179" y="1229"/>
                      </a:lnTo>
                      <a:lnTo>
                        <a:pt x="1180" y="1207"/>
                      </a:lnTo>
                      <a:lnTo>
                        <a:pt x="1180" y="1193"/>
                      </a:lnTo>
                      <a:lnTo>
                        <a:pt x="1180" y="1188"/>
                      </a:lnTo>
                      <a:lnTo>
                        <a:pt x="1181" y="1191"/>
                      </a:lnTo>
                      <a:lnTo>
                        <a:pt x="1181" y="1200"/>
                      </a:lnTo>
                      <a:lnTo>
                        <a:pt x="1182" y="1211"/>
                      </a:lnTo>
                      <a:lnTo>
                        <a:pt x="1182" y="1221"/>
                      </a:lnTo>
                      <a:lnTo>
                        <a:pt x="1182" y="1225"/>
                      </a:lnTo>
                      <a:lnTo>
                        <a:pt x="1183" y="1221"/>
                      </a:lnTo>
                      <a:lnTo>
                        <a:pt x="1183" y="1211"/>
                      </a:lnTo>
                      <a:lnTo>
                        <a:pt x="1184" y="1195"/>
                      </a:lnTo>
                      <a:lnTo>
                        <a:pt x="1184" y="1177"/>
                      </a:lnTo>
                      <a:lnTo>
                        <a:pt x="1184" y="1160"/>
                      </a:lnTo>
                      <a:lnTo>
                        <a:pt x="1185" y="1147"/>
                      </a:lnTo>
                      <a:lnTo>
                        <a:pt x="1185" y="1137"/>
                      </a:lnTo>
                      <a:lnTo>
                        <a:pt x="1186" y="1133"/>
                      </a:lnTo>
                      <a:lnTo>
                        <a:pt x="1186" y="1134"/>
                      </a:lnTo>
                      <a:lnTo>
                        <a:pt x="1187" y="1142"/>
                      </a:lnTo>
                      <a:lnTo>
                        <a:pt x="1187" y="1156"/>
                      </a:lnTo>
                      <a:lnTo>
                        <a:pt x="1187" y="1178"/>
                      </a:lnTo>
                      <a:lnTo>
                        <a:pt x="1188" y="1207"/>
                      </a:lnTo>
                      <a:lnTo>
                        <a:pt x="1188" y="1241"/>
                      </a:lnTo>
                      <a:lnTo>
                        <a:pt x="1189" y="1277"/>
                      </a:lnTo>
                      <a:lnTo>
                        <a:pt x="1189" y="1311"/>
                      </a:lnTo>
                      <a:lnTo>
                        <a:pt x="1189" y="1340"/>
                      </a:lnTo>
                      <a:lnTo>
                        <a:pt x="1190" y="1362"/>
                      </a:lnTo>
                      <a:lnTo>
                        <a:pt x="1190" y="1377"/>
                      </a:lnTo>
                      <a:lnTo>
                        <a:pt x="1191" y="1385"/>
                      </a:lnTo>
                      <a:lnTo>
                        <a:pt x="1191" y="1389"/>
                      </a:lnTo>
                      <a:lnTo>
                        <a:pt x="1191" y="1390"/>
                      </a:lnTo>
                      <a:lnTo>
                        <a:pt x="1192" y="1389"/>
                      </a:lnTo>
                      <a:lnTo>
                        <a:pt x="1192" y="1386"/>
                      </a:lnTo>
                      <a:lnTo>
                        <a:pt x="1193" y="1381"/>
                      </a:lnTo>
                      <a:lnTo>
                        <a:pt x="1193" y="1372"/>
                      </a:lnTo>
                      <a:lnTo>
                        <a:pt x="1193" y="1357"/>
                      </a:lnTo>
                      <a:lnTo>
                        <a:pt x="1194" y="1336"/>
                      </a:lnTo>
                      <a:lnTo>
                        <a:pt x="1194" y="1308"/>
                      </a:lnTo>
                      <a:lnTo>
                        <a:pt x="1195" y="1273"/>
                      </a:lnTo>
                      <a:lnTo>
                        <a:pt x="1195" y="1234"/>
                      </a:lnTo>
                      <a:lnTo>
                        <a:pt x="1195" y="1195"/>
                      </a:lnTo>
                      <a:lnTo>
                        <a:pt x="1196" y="1159"/>
                      </a:lnTo>
                      <a:lnTo>
                        <a:pt x="1196" y="1130"/>
                      </a:lnTo>
                      <a:lnTo>
                        <a:pt x="1197" y="1111"/>
                      </a:lnTo>
                      <a:lnTo>
                        <a:pt x="1197" y="1101"/>
                      </a:lnTo>
                      <a:lnTo>
                        <a:pt x="1198" y="1100"/>
                      </a:lnTo>
                      <a:lnTo>
                        <a:pt x="1198" y="1106"/>
                      </a:lnTo>
                      <a:lnTo>
                        <a:pt x="1198" y="1117"/>
                      </a:lnTo>
                      <a:lnTo>
                        <a:pt x="1199" y="1129"/>
                      </a:lnTo>
                      <a:lnTo>
                        <a:pt x="1199" y="1143"/>
                      </a:lnTo>
                      <a:lnTo>
                        <a:pt x="1200" y="1155"/>
                      </a:lnTo>
                      <a:lnTo>
                        <a:pt x="1200" y="1163"/>
                      </a:lnTo>
                      <a:lnTo>
                        <a:pt x="1200" y="1165"/>
                      </a:lnTo>
                      <a:lnTo>
                        <a:pt x="1201" y="1158"/>
                      </a:lnTo>
                      <a:lnTo>
                        <a:pt x="1201" y="1141"/>
                      </a:lnTo>
                      <a:lnTo>
                        <a:pt x="1202" y="1115"/>
                      </a:lnTo>
                      <a:lnTo>
                        <a:pt x="1202" y="1080"/>
                      </a:lnTo>
                      <a:lnTo>
                        <a:pt x="1202" y="1042"/>
                      </a:lnTo>
                      <a:lnTo>
                        <a:pt x="1203" y="1006"/>
                      </a:lnTo>
                      <a:lnTo>
                        <a:pt x="1203" y="977"/>
                      </a:lnTo>
                      <a:lnTo>
                        <a:pt x="1204" y="961"/>
                      </a:lnTo>
                      <a:lnTo>
                        <a:pt x="1204" y="961"/>
                      </a:lnTo>
                      <a:lnTo>
                        <a:pt x="1204" y="978"/>
                      </a:lnTo>
                      <a:lnTo>
                        <a:pt x="1205" y="1010"/>
                      </a:lnTo>
                      <a:lnTo>
                        <a:pt x="1205" y="1051"/>
                      </a:lnTo>
                      <a:lnTo>
                        <a:pt x="1206" y="1095"/>
                      </a:lnTo>
                      <a:lnTo>
                        <a:pt x="1206" y="1136"/>
                      </a:lnTo>
                      <a:lnTo>
                        <a:pt x="1206" y="1173"/>
                      </a:lnTo>
                      <a:lnTo>
                        <a:pt x="1207" y="1204"/>
                      </a:lnTo>
                      <a:lnTo>
                        <a:pt x="1207" y="1230"/>
                      </a:lnTo>
                      <a:lnTo>
                        <a:pt x="1208" y="1253"/>
                      </a:lnTo>
                      <a:lnTo>
                        <a:pt x="1208" y="1274"/>
                      </a:lnTo>
                      <a:lnTo>
                        <a:pt x="1209" y="1293"/>
                      </a:lnTo>
                      <a:lnTo>
                        <a:pt x="1209" y="1309"/>
                      </a:lnTo>
                      <a:lnTo>
                        <a:pt x="1209" y="1323"/>
                      </a:lnTo>
                      <a:lnTo>
                        <a:pt x="1210" y="1333"/>
                      </a:lnTo>
                      <a:lnTo>
                        <a:pt x="1210" y="1338"/>
                      </a:lnTo>
                      <a:lnTo>
                        <a:pt x="1211" y="1337"/>
                      </a:lnTo>
                      <a:lnTo>
                        <a:pt x="1211" y="1329"/>
                      </a:lnTo>
                      <a:lnTo>
                        <a:pt x="1211" y="1315"/>
                      </a:lnTo>
                      <a:lnTo>
                        <a:pt x="1212" y="1295"/>
                      </a:lnTo>
                      <a:lnTo>
                        <a:pt x="1212" y="1272"/>
                      </a:lnTo>
                      <a:lnTo>
                        <a:pt x="1213" y="1248"/>
                      </a:lnTo>
                      <a:lnTo>
                        <a:pt x="1213" y="1225"/>
                      </a:lnTo>
                      <a:lnTo>
                        <a:pt x="1213" y="1205"/>
                      </a:lnTo>
                      <a:lnTo>
                        <a:pt x="1214" y="1187"/>
                      </a:lnTo>
                      <a:lnTo>
                        <a:pt x="1214" y="1171"/>
                      </a:lnTo>
                      <a:lnTo>
                        <a:pt x="1215" y="1159"/>
                      </a:lnTo>
                      <a:lnTo>
                        <a:pt x="1215" y="1149"/>
                      </a:lnTo>
                      <a:lnTo>
                        <a:pt x="1215" y="1145"/>
                      </a:lnTo>
                      <a:lnTo>
                        <a:pt x="1216" y="1145"/>
                      </a:lnTo>
                      <a:lnTo>
                        <a:pt x="1216" y="1149"/>
                      </a:lnTo>
                      <a:lnTo>
                        <a:pt x="1217" y="1155"/>
                      </a:lnTo>
                      <a:lnTo>
                        <a:pt x="1217" y="1157"/>
                      </a:lnTo>
                      <a:lnTo>
                        <a:pt x="1217" y="1151"/>
                      </a:lnTo>
                      <a:lnTo>
                        <a:pt x="1218" y="1135"/>
                      </a:lnTo>
                      <a:lnTo>
                        <a:pt x="1218" y="1108"/>
                      </a:lnTo>
                      <a:lnTo>
                        <a:pt x="1219" y="1072"/>
                      </a:lnTo>
                      <a:lnTo>
                        <a:pt x="1219" y="1034"/>
                      </a:lnTo>
                      <a:lnTo>
                        <a:pt x="1220" y="1000"/>
                      </a:lnTo>
                      <a:lnTo>
                        <a:pt x="1220" y="976"/>
                      </a:lnTo>
                      <a:lnTo>
                        <a:pt x="1220" y="964"/>
                      </a:lnTo>
                      <a:lnTo>
                        <a:pt x="1221" y="964"/>
                      </a:lnTo>
                      <a:lnTo>
                        <a:pt x="1221" y="975"/>
                      </a:lnTo>
                      <a:lnTo>
                        <a:pt x="1222" y="992"/>
                      </a:lnTo>
                      <a:lnTo>
                        <a:pt x="1222" y="1012"/>
                      </a:lnTo>
                      <a:lnTo>
                        <a:pt x="1222" y="1030"/>
                      </a:lnTo>
                      <a:lnTo>
                        <a:pt x="1223" y="1046"/>
                      </a:lnTo>
                      <a:lnTo>
                        <a:pt x="1223" y="1059"/>
                      </a:lnTo>
                      <a:lnTo>
                        <a:pt x="1224" y="1072"/>
                      </a:lnTo>
                      <a:lnTo>
                        <a:pt x="1224" y="1086"/>
                      </a:lnTo>
                      <a:lnTo>
                        <a:pt x="1224" y="1102"/>
                      </a:lnTo>
                      <a:lnTo>
                        <a:pt x="1225" y="1122"/>
                      </a:lnTo>
                      <a:lnTo>
                        <a:pt x="1225" y="1145"/>
                      </a:lnTo>
                      <a:lnTo>
                        <a:pt x="1226" y="1170"/>
                      </a:lnTo>
                      <a:lnTo>
                        <a:pt x="1226" y="1197"/>
                      </a:lnTo>
                      <a:lnTo>
                        <a:pt x="1226" y="1225"/>
                      </a:lnTo>
                      <a:lnTo>
                        <a:pt x="1227" y="1250"/>
                      </a:lnTo>
                      <a:lnTo>
                        <a:pt x="1227" y="1271"/>
                      </a:lnTo>
                      <a:lnTo>
                        <a:pt x="1228" y="1287"/>
                      </a:lnTo>
                      <a:lnTo>
                        <a:pt x="1228" y="1297"/>
                      </a:lnTo>
                      <a:lnTo>
                        <a:pt x="1228" y="1300"/>
                      </a:lnTo>
                      <a:lnTo>
                        <a:pt x="1229" y="1299"/>
                      </a:lnTo>
                      <a:lnTo>
                        <a:pt x="1229" y="1294"/>
                      </a:lnTo>
                      <a:lnTo>
                        <a:pt x="1230" y="1288"/>
                      </a:lnTo>
                      <a:lnTo>
                        <a:pt x="1230" y="1282"/>
                      </a:lnTo>
                      <a:lnTo>
                        <a:pt x="1231" y="1274"/>
                      </a:lnTo>
                      <a:lnTo>
                        <a:pt x="1231" y="1266"/>
                      </a:lnTo>
                      <a:lnTo>
                        <a:pt x="1231" y="1254"/>
                      </a:lnTo>
                      <a:lnTo>
                        <a:pt x="1232" y="1239"/>
                      </a:lnTo>
                      <a:lnTo>
                        <a:pt x="1232" y="1221"/>
                      </a:lnTo>
                      <a:lnTo>
                        <a:pt x="1233" y="1201"/>
                      </a:lnTo>
                      <a:lnTo>
                        <a:pt x="1233" y="1182"/>
                      </a:lnTo>
                      <a:lnTo>
                        <a:pt x="1233" y="1165"/>
                      </a:lnTo>
                      <a:lnTo>
                        <a:pt x="1234" y="1151"/>
                      </a:lnTo>
                      <a:lnTo>
                        <a:pt x="1234" y="1138"/>
                      </a:lnTo>
                      <a:lnTo>
                        <a:pt x="1235" y="1126"/>
                      </a:lnTo>
                      <a:lnTo>
                        <a:pt x="1235" y="1112"/>
                      </a:lnTo>
                      <a:lnTo>
                        <a:pt x="1235" y="1096"/>
                      </a:lnTo>
                      <a:lnTo>
                        <a:pt x="1236" y="1078"/>
                      </a:lnTo>
                      <a:lnTo>
                        <a:pt x="1236" y="1062"/>
                      </a:lnTo>
                      <a:lnTo>
                        <a:pt x="1237" y="1050"/>
                      </a:lnTo>
                      <a:lnTo>
                        <a:pt x="1237" y="1046"/>
                      </a:lnTo>
                      <a:lnTo>
                        <a:pt x="1237" y="1051"/>
                      </a:lnTo>
                      <a:lnTo>
                        <a:pt x="1238" y="1062"/>
                      </a:lnTo>
                      <a:lnTo>
                        <a:pt x="1238" y="1077"/>
                      </a:lnTo>
                      <a:lnTo>
                        <a:pt x="1239" y="1091"/>
                      </a:lnTo>
                      <a:lnTo>
                        <a:pt x="1239" y="1102"/>
                      </a:lnTo>
                      <a:lnTo>
                        <a:pt x="1239" y="1106"/>
                      </a:lnTo>
                      <a:lnTo>
                        <a:pt x="1240" y="1103"/>
                      </a:lnTo>
                      <a:lnTo>
                        <a:pt x="1240" y="1095"/>
                      </a:lnTo>
                      <a:lnTo>
                        <a:pt x="1241" y="1085"/>
                      </a:lnTo>
                      <a:lnTo>
                        <a:pt x="1241" y="1072"/>
                      </a:lnTo>
                      <a:lnTo>
                        <a:pt x="1242" y="1061"/>
                      </a:lnTo>
                      <a:lnTo>
                        <a:pt x="1242" y="1052"/>
                      </a:lnTo>
                      <a:lnTo>
                        <a:pt x="1242" y="1045"/>
                      </a:lnTo>
                      <a:lnTo>
                        <a:pt x="1243" y="1039"/>
                      </a:lnTo>
                      <a:lnTo>
                        <a:pt x="1243" y="1036"/>
                      </a:lnTo>
                      <a:lnTo>
                        <a:pt x="1244" y="1034"/>
                      </a:lnTo>
                      <a:lnTo>
                        <a:pt x="1244" y="1033"/>
                      </a:lnTo>
                      <a:lnTo>
                        <a:pt x="1244" y="1034"/>
                      </a:lnTo>
                      <a:lnTo>
                        <a:pt x="1245" y="1038"/>
                      </a:lnTo>
                      <a:lnTo>
                        <a:pt x="1245" y="1045"/>
                      </a:lnTo>
                      <a:lnTo>
                        <a:pt x="1246" y="1054"/>
                      </a:lnTo>
                      <a:lnTo>
                        <a:pt x="1246" y="1066"/>
                      </a:lnTo>
                      <a:lnTo>
                        <a:pt x="1246" y="1080"/>
                      </a:lnTo>
                      <a:lnTo>
                        <a:pt x="1247" y="1096"/>
                      </a:lnTo>
                      <a:lnTo>
                        <a:pt x="1247" y="1113"/>
                      </a:lnTo>
                      <a:lnTo>
                        <a:pt x="1248" y="1129"/>
                      </a:lnTo>
                      <a:lnTo>
                        <a:pt x="1248" y="1143"/>
                      </a:lnTo>
                      <a:lnTo>
                        <a:pt x="1248" y="1151"/>
                      </a:lnTo>
                      <a:lnTo>
                        <a:pt x="1249" y="1153"/>
                      </a:lnTo>
                      <a:lnTo>
                        <a:pt x="1249" y="1147"/>
                      </a:lnTo>
                      <a:lnTo>
                        <a:pt x="1250" y="1134"/>
                      </a:lnTo>
                      <a:lnTo>
                        <a:pt x="1250" y="1115"/>
                      </a:lnTo>
                      <a:lnTo>
                        <a:pt x="1251" y="1091"/>
                      </a:lnTo>
                      <a:lnTo>
                        <a:pt x="1251" y="1066"/>
                      </a:lnTo>
                      <a:lnTo>
                        <a:pt x="1251" y="1040"/>
                      </a:lnTo>
                      <a:lnTo>
                        <a:pt x="1252" y="1016"/>
                      </a:lnTo>
                      <a:lnTo>
                        <a:pt x="1252" y="994"/>
                      </a:lnTo>
                      <a:lnTo>
                        <a:pt x="1253" y="975"/>
                      </a:lnTo>
                      <a:lnTo>
                        <a:pt x="1253" y="961"/>
                      </a:lnTo>
                      <a:lnTo>
                        <a:pt x="1253" y="954"/>
                      </a:lnTo>
                      <a:lnTo>
                        <a:pt x="1254" y="955"/>
                      </a:lnTo>
                      <a:lnTo>
                        <a:pt x="1254" y="967"/>
                      </a:lnTo>
                      <a:lnTo>
                        <a:pt x="1255" y="988"/>
                      </a:lnTo>
                      <a:lnTo>
                        <a:pt x="1255" y="1019"/>
                      </a:lnTo>
                      <a:lnTo>
                        <a:pt x="1255" y="1056"/>
                      </a:lnTo>
                      <a:lnTo>
                        <a:pt x="1256" y="1096"/>
                      </a:lnTo>
                      <a:lnTo>
                        <a:pt x="1256" y="1133"/>
                      </a:lnTo>
                      <a:lnTo>
                        <a:pt x="1257" y="1164"/>
                      </a:lnTo>
                      <a:lnTo>
                        <a:pt x="1257" y="1183"/>
                      </a:lnTo>
                      <a:lnTo>
                        <a:pt x="1257" y="1189"/>
                      </a:lnTo>
                      <a:lnTo>
                        <a:pt x="1258" y="1181"/>
                      </a:lnTo>
                      <a:lnTo>
                        <a:pt x="1258" y="1162"/>
                      </a:lnTo>
                      <a:lnTo>
                        <a:pt x="1259" y="1136"/>
                      </a:lnTo>
                      <a:lnTo>
                        <a:pt x="1259" y="1108"/>
                      </a:lnTo>
                      <a:lnTo>
                        <a:pt x="1259" y="1083"/>
                      </a:lnTo>
                      <a:lnTo>
                        <a:pt x="1260" y="1065"/>
                      </a:lnTo>
                      <a:lnTo>
                        <a:pt x="1260" y="1055"/>
                      </a:lnTo>
                      <a:lnTo>
                        <a:pt x="1261" y="1052"/>
                      </a:lnTo>
                      <a:lnTo>
                        <a:pt x="1261" y="1054"/>
                      </a:lnTo>
                      <a:lnTo>
                        <a:pt x="1262" y="1059"/>
                      </a:lnTo>
                      <a:lnTo>
                        <a:pt x="1262" y="1065"/>
                      </a:lnTo>
                      <a:lnTo>
                        <a:pt x="1262" y="1072"/>
                      </a:lnTo>
                      <a:lnTo>
                        <a:pt x="1263" y="1079"/>
                      </a:lnTo>
                      <a:lnTo>
                        <a:pt x="1263" y="1086"/>
                      </a:lnTo>
                      <a:lnTo>
                        <a:pt x="1264" y="1093"/>
                      </a:lnTo>
                      <a:lnTo>
                        <a:pt x="1264" y="1096"/>
                      </a:lnTo>
                      <a:lnTo>
                        <a:pt x="1264" y="1096"/>
                      </a:lnTo>
                      <a:lnTo>
                        <a:pt x="1265" y="1089"/>
                      </a:lnTo>
                      <a:lnTo>
                        <a:pt x="1265" y="1079"/>
                      </a:lnTo>
                      <a:lnTo>
                        <a:pt x="1266" y="1066"/>
                      </a:lnTo>
                      <a:lnTo>
                        <a:pt x="1266" y="1053"/>
                      </a:lnTo>
                      <a:lnTo>
                        <a:pt x="1266" y="1039"/>
                      </a:lnTo>
                      <a:lnTo>
                        <a:pt x="1267" y="1026"/>
                      </a:lnTo>
                      <a:lnTo>
                        <a:pt x="1267" y="1011"/>
                      </a:lnTo>
                      <a:lnTo>
                        <a:pt x="1268" y="995"/>
                      </a:lnTo>
                      <a:lnTo>
                        <a:pt x="1268" y="978"/>
                      </a:lnTo>
                      <a:lnTo>
                        <a:pt x="1268" y="961"/>
                      </a:lnTo>
                      <a:lnTo>
                        <a:pt x="1269" y="947"/>
                      </a:lnTo>
                      <a:lnTo>
                        <a:pt x="1269" y="939"/>
                      </a:lnTo>
                      <a:lnTo>
                        <a:pt x="1270" y="938"/>
                      </a:lnTo>
                      <a:lnTo>
                        <a:pt x="1270" y="943"/>
                      </a:lnTo>
                      <a:lnTo>
                        <a:pt x="1270" y="952"/>
                      </a:lnTo>
                      <a:lnTo>
                        <a:pt x="1271" y="961"/>
                      </a:lnTo>
                      <a:lnTo>
                        <a:pt x="1271" y="969"/>
                      </a:lnTo>
                      <a:lnTo>
                        <a:pt x="1272" y="973"/>
                      </a:lnTo>
                      <a:lnTo>
                        <a:pt x="1272" y="976"/>
                      </a:lnTo>
                      <a:lnTo>
                        <a:pt x="1273" y="979"/>
                      </a:lnTo>
                      <a:lnTo>
                        <a:pt x="1273" y="985"/>
                      </a:lnTo>
                      <a:lnTo>
                        <a:pt x="1273" y="998"/>
                      </a:lnTo>
                      <a:lnTo>
                        <a:pt x="1274" y="1018"/>
                      </a:lnTo>
                      <a:lnTo>
                        <a:pt x="1274" y="1043"/>
                      </a:lnTo>
                      <a:lnTo>
                        <a:pt x="1275" y="1071"/>
                      </a:lnTo>
                      <a:lnTo>
                        <a:pt x="1275" y="1100"/>
                      </a:lnTo>
                      <a:lnTo>
                        <a:pt x="1275" y="1125"/>
                      </a:lnTo>
                      <a:lnTo>
                        <a:pt x="1276" y="1144"/>
                      </a:lnTo>
                      <a:lnTo>
                        <a:pt x="1276" y="1156"/>
                      </a:lnTo>
                      <a:lnTo>
                        <a:pt x="1277" y="1158"/>
                      </a:lnTo>
                      <a:lnTo>
                        <a:pt x="1277" y="1153"/>
                      </a:lnTo>
                      <a:lnTo>
                        <a:pt x="1277" y="1142"/>
                      </a:lnTo>
                      <a:lnTo>
                        <a:pt x="1278" y="1129"/>
                      </a:lnTo>
                      <a:lnTo>
                        <a:pt x="1278" y="1118"/>
                      </a:lnTo>
                      <a:lnTo>
                        <a:pt x="1279" y="1111"/>
                      </a:lnTo>
                      <a:lnTo>
                        <a:pt x="1279" y="1111"/>
                      </a:lnTo>
                      <a:lnTo>
                        <a:pt x="1279" y="1117"/>
                      </a:lnTo>
                      <a:lnTo>
                        <a:pt x="1280" y="1127"/>
                      </a:lnTo>
                      <a:lnTo>
                        <a:pt x="1280" y="1139"/>
                      </a:lnTo>
                      <a:lnTo>
                        <a:pt x="1281" y="1150"/>
                      </a:lnTo>
                      <a:lnTo>
                        <a:pt x="1281" y="1158"/>
                      </a:lnTo>
                      <a:lnTo>
                        <a:pt x="1281" y="1162"/>
                      </a:lnTo>
                      <a:lnTo>
                        <a:pt x="1282" y="1159"/>
                      </a:lnTo>
                      <a:lnTo>
                        <a:pt x="1282" y="1152"/>
                      </a:lnTo>
                      <a:lnTo>
                        <a:pt x="1283" y="1140"/>
                      </a:lnTo>
                      <a:lnTo>
                        <a:pt x="1283" y="1124"/>
                      </a:lnTo>
                      <a:lnTo>
                        <a:pt x="1284" y="1109"/>
                      </a:lnTo>
                      <a:lnTo>
                        <a:pt x="1284" y="1094"/>
                      </a:lnTo>
                      <a:lnTo>
                        <a:pt x="1284" y="1082"/>
                      </a:lnTo>
                      <a:lnTo>
                        <a:pt x="1285" y="1073"/>
                      </a:lnTo>
                      <a:lnTo>
                        <a:pt x="1285" y="1063"/>
                      </a:lnTo>
                      <a:lnTo>
                        <a:pt x="1286" y="1051"/>
                      </a:lnTo>
                      <a:lnTo>
                        <a:pt x="1286" y="1035"/>
                      </a:lnTo>
                      <a:lnTo>
                        <a:pt x="1286" y="1012"/>
                      </a:lnTo>
                      <a:lnTo>
                        <a:pt x="1287" y="983"/>
                      </a:lnTo>
                      <a:lnTo>
                        <a:pt x="1287" y="951"/>
                      </a:lnTo>
                      <a:lnTo>
                        <a:pt x="1288" y="919"/>
                      </a:lnTo>
                      <a:lnTo>
                        <a:pt x="1288" y="890"/>
                      </a:lnTo>
                      <a:lnTo>
                        <a:pt x="1288" y="871"/>
                      </a:lnTo>
                      <a:lnTo>
                        <a:pt x="1289" y="862"/>
                      </a:lnTo>
                      <a:lnTo>
                        <a:pt x="1289" y="865"/>
                      </a:lnTo>
                      <a:lnTo>
                        <a:pt x="1290" y="879"/>
                      </a:lnTo>
                      <a:lnTo>
                        <a:pt x="1290" y="898"/>
                      </a:lnTo>
                      <a:lnTo>
                        <a:pt x="1290" y="919"/>
                      </a:lnTo>
                      <a:lnTo>
                        <a:pt x="1291" y="935"/>
                      </a:lnTo>
                      <a:lnTo>
                        <a:pt x="1291" y="944"/>
                      </a:lnTo>
                      <a:lnTo>
                        <a:pt x="1292" y="944"/>
                      </a:lnTo>
                      <a:lnTo>
                        <a:pt x="1292" y="934"/>
                      </a:lnTo>
                      <a:lnTo>
                        <a:pt x="1292" y="916"/>
                      </a:lnTo>
                      <a:lnTo>
                        <a:pt x="1293" y="894"/>
                      </a:lnTo>
                      <a:lnTo>
                        <a:pt x="1293" y="868"/>
                      </a:lnTo>
                      <a:lnTo>
                        <a:pt x="1294" y="843"/>
                      </a:lnTo>
                      <a:lnTo>
                        <a:pt x="1294" y="820"/>
                      </a:lnTo>
                      <a:lnTo>
                        <a:pt x="1295" y="802"/>
                      </a:lnTo>
                      <a:lnTo>
                        <a:pt x="1295" y="793"/>
                      </a:lnTo>
                      <a:lnTo>
                        <a:pt x="1295" y="794"/>
                      </a:lnTo>
                      <a:lnTo>
                        <a:pt x="1296" y="807"/>
                      </a:lnTo>
                      <a:lnTo>
                        <a:pt x="1296" y="829"/>
                      </a:lnTo>
                      <a:lnTo>
                        <a:pt x="1297" y="857"/>
                      </a:lnTo>
                      <a:lnTo>
                        <a:pt x="1297" y="890"/>
                      </a:lnTo>
                      <a:lnTo>
                        <a:pt x="1297" y="924"/>
                      </a:lnTo>
                      <a:lnTo>
                        <a:pt x="1298" y="955"/>
                      </a:lnTo>
                      <a:lnTo>
                        <a:pt x="1298" y="984"/>
                      </a:lnTo>
                      <a:lnTo>
                        <a:pt x="1299" y="1008"/>
                      </a:lnTo>
                      <a:lnTo>
                        <a:pt x="1299" y="1026"/>
                      </a:lnTo>
                      <a:lnTo>
                        <a:pt x="1299" y="1038"/>
                      </a:lnTo>
                      <a:lnTo>
                        <a:pt x="1300" y="1041"/>
                      </a:lnTo>
                      <a:lnTo>
                        <a:pt x="1300" y="1036"/>
                      </a:lnTo>
                      <a:lnTo>
                        <a:pt x="1301" y="1020"/>
                      </a:lnTo>
                      <a:lnTo>
                        <a:pt x="1301" y="995"/>
                      </a:lnTo>
                      <a:lnTo>
                        <a:pt x="1301" y="960"/>
                      </a:lnTo>
                      <a:lnTo>
                        <a:pt x="1302" y="919"/>
                      </a:lnTo>
                      <a:lnTo>
                        <a:pt x="1302" y="875"/>
                      </a:lnTo>
                      <a:lnTo>
                        <a:pt x="1303" y="832"/>
                      </a:lnTo>
                      <a:lnTo>
                        <a:pt x="1303" y="792"/>
                      </a:lnTo>
                      <a:lnTo>
                        <a:pt x="1303" y="760"/>
                      </a:lnTo>
                      <a:lnTo>
                        <a:pt x="1304" y="737"/>
                      </a:lnTo>
                      <a:lnTo>
                        <a:pt x="1304" y="723"/>
                      </a:lnTo>
                      <a:lnTo>
                        <a:pt x="1305" y="716"/>
                      </a:lnTo>
                      <a:lnTo>
                        <a:pt x="1305" y="714"/>
                      </a:lnTo>
                      <a:lnTo>
                        <a:pt x="1306" y="714"/>
                      </a:lnTo>
                      <a:lnTo>
                        <a:pt x="1306" y="716"/>
                      </a:lnTo>
                      <a:lnTo>
                        <a:pt x="1306" y="720"/>
                      </a:lnTo>
                      <a:lnTo>
                        <a:pt x="1307" y="727"/>
                      </a:lnTo>
                      <a:lnTo>
                        <a:pt x="1307" y="738"/>
                      </a:lnTo>
                      <a:lnTo>
                        <a:pt x="1308" y="756"/>
                      </a:lnTo>
                      <a:lnTo>
                        <a:pt x="1308" y="777"/>
                      </a:lnTo>
                      <a:lnTo>
                        <a:pt x="1308" y="801"/>
                      </a:lnTo>
                      <a:lnTo>
                        <a:pt x="1309" y="823"/>
                      </a:lnTo>
                      <a:lnTo>
                        <a:pt x="1309" y="841"/>
                      </a:lnTo>
                      <a:lnTo>
                        <a:pt x="1310" y="852"/>
                      </a:lnTo>
                      <a:lnTo>
                        <a:pt x="1310" y="856"/>
                      </a:lnTo>
                      <a:lnTo>
                        <a:pt x="1310" y="854"/>
                      </a:lnTo>
                      <a:lnTo>
                        <a:pt x="1311" y="849"/>
                      </a:lnTo>
                      <a:lnTo>
                        <a:pt x="1311" y="841"/>
                      </a:lnTo>
                      <a:lnTo>
                        <a:pt x="1312" y="833"/>
                      </a:lnTo>
                      <a:lnTo>
                        <a:pt x="1312" y="824"/>
                      </a:lnTo>
                      <a:lnTo>
                        <a:pt x="1312" y="815"/>
                      </a:lnTo>
                      <a:lnTo>
                        <a:pt x="1313" y="807"/>
                      </a:lnTo>
                      <a:lnTo>
                        <a:pt x="1313" y="802"/>
                      </a:lnTo>
                      <a:lnTo>
                        <a:pt x="1314" y="801"/>
                      </a:lnTo>
                      <a:lnTo>
                        <a:pt x="1314" y="806"/>
                      </a:lnTo>
                      <a:lnTo>
                        <a:pt x="1314" y="815"/>
                      </a:lnTo>
                      <a:lnTo>
                        <a:pt x="1315" y="828"/>
                      </a:lnTo>
                      <a:lnTo>
                        <a:pt x="1315" y="840"/>
                      </a:lnTo>
                      <a:lnTo>
                        <a:pt x="1316" y="846"/>
                      </a:lnTo>
                      <a:lnTo>
                        <a:pt x="1316" y="846"/>
                      </a:lnTo>
                      <a:lnTo>
                        <a:pt x="1317" y="836"/>
                      </a:lnTo>
                      <a:lnTo>
                        <a:pt x="1317" y="818"/>
                      </a:lnTo>
                      <a:lnTo>
                        <a:pt x="1317" y="793"/>
                      </a:lnTo>
                      <a:lnTo>
                        <a:pt x="1318" y="765"/>
                      </a:lnTo>
                      <a:lnTo>
                        <a:pt x="1318" y="736"/>
                      </a:lnTo>
                      <a:lnTo>
                        <a:pt x="1319" y="709"/>
                      </a:lnTo>
                      <a:lnTo>
                        <a:pt x="1319" y="687"/>
                      </a:lnTo>
                      <a:lnTo>
                        <a:pt x="1319" y="669"/>
                      </a:lnTo>
                      <a:lnTo>
                        <a:pt x="1320" y="657"/>
                      </a:lnTo>
                      <a:lnTo>
                        <a:pt x="1320" y="648"/>
                      </a:lnTo>
                      <a:lnTo>
                        <a:pt x="1321" y="645"/>
                      </a:lnTo>
                      <a:lnTo>
                        <a:pt x="1321" y="645"/>
                      </a:lnTo>
                      <a:lnTo>
                        <a:pt x="1321" y="651"/>
                      </a:lnTo>
                      <a:lnTo>
                        <a:pt x="1322" y="662"/>
                      </a:lnTo>
                      <a:lnTo>
                        <a:pt x="1322" y="678"/>
                      </a:lnTo>
                      <a:lnTo>
                        <a:pt x="1323" y="699"/>
                      </a:lnTo>
                      <a:lnTo>
                        <a:pt x="1323" y="722"/>
                      </a:lnTo>
                      <a:lnTo>
                        <a:pt x="1323" y="745"/>
                      </a:lnTo>
                      <a:lnTo>
                        <a:pt x="1324" y="764"/>
                      </a:lnTo>
                      <a:lnTo>
                        <a:pt x="1324" y="779"/>
                      </a:lnTo>
                      <a:lnTo>
                        <a:pt x="1325" y="787"/>
                      </a:lnTo>
                      <a:lnTo>
                        <a:pt x="1325" y="791"/>
                      </a:lnTo>
                      <a:lnTo>
                        <a:pt x="1326" y="791"/>
                      </a:lnTo>
                      <a:lnTo>
                        <a:pt x="1326" y="787"/>
                      </a:lnTo>
                      <a:lnTo>
                        <a:pt x="1326" y="781"/>
                      </a:lnTo>
                      <a:lnTo>
                        <a:pt x="1327" y="771"/>
                      </a:lnTo>
                      <a:lnTo>
                        <a:pt x="1327" y="757"/>
                      </a:lnTo>
                      <a:lnTo>
                        <a:pt x="1328" y="740"/>
                      </a:lnTo>
                      <a:lnTo>
                        <a:pt x="1328" y="724"/>
                      </a:lnTo>
                      <a:lnTo>
                        <a:pt x="1328" y="709"/>
                      </a:lnTo>
                      <a:lnTo>
                        <a:pt x="1329" y="700"/>
                      </a:lnTo>
                      <a:lnTo>
                        <a:pt x="1329" y="698"/>
                      </a:lnTo>
                      <a:lnTo>
                        <a:pt x="1330" y="705"/>
                      </a:lnTo>
                      <a:lnTo>
                        <a:pt x="1330" y="718"/>
                      </a:lnTo>
                      <a:lnTo>
                        <a:pt x="1330" y="738"/>
                      </a:lnTo>
                      <a:lnTo>
                        <a:pt x="1331" y="763"/>
                      </a:lnTo>
                      <a:lnTo>
                        <a:pt x="1331" y="789"/>
                      </a:lnTo>
                      <a:lnTo>
                        <a:pt x="1332" y="813"/>
                      </a:lnTo>
                      <a:lnTo>
                        <a:pt x="1332" y="830"/>
                      </a:lnTo>
                      <a:lnTo>
                        <a:pt x="1332" y="836"/>
                      </a:lnTo>
                      <a:lnTo>
                        <a:pt x="1333" y="830"/>
                      </a:lnTo>
                      <a:lnTo>
                        <a:pt x="1333" y="813"/>
                      </a:lnTo>
                      <a:lnTo>
                        <a:pt x="1334" y="788"/>
                      </a:lnTo>
                      <a:lnTo>
                        <a:pt x="1334" y="760"/>
                      </a:lnTo>
                      <a:lnTo>
                        <a:pt x="1334" y="736"/>
                      </a:lnTo>
                      <a:lnTo>
                        <a:pt x="1335" y="719"/>
                      </a:lnTo>
                      <a:lnTo>
                        <a:pt x="1335" y="710"/>
                      </a:lnTo>
                      <a:lnTo>
                        <a:pt x="1336" y="709"/>
                      </a:lnTo>
                      <a:lnTo>
                        <a:pt x="1336" y="713"/>
                      </a:lnTo>
                      <a:lnTo>
                        <a:pt x="1337" y="720"/>
                      </a:lnTo>
                      <a:lnTo>
                        <a:pt x="1337" y="727"/>
                      </a:lnTo>
                      <a:lnTo>
                        <a:pt x="1337" y="732"/>
                      </a:lnTo>
                      <a:lnTo>
                        <a:pt x="1338" y="732"/>
                      </a:lnTo>
                      <a:lnTo>
                        <a:pt x="1338" y="728"/>
                      </a:lnTo>
                      <a:lnTo>
                        <a:pt x="1339" y="721"/>
                      </a:lnTo>
                      <a:lnTo>
                        <a:pt x="1339" y="712"/>
                      </a:lnTo>
                      <a:lnTo>
                        <a:pt x="1339" y="702"/>
                      </a:lnTo>
                      <a:lnTo>
                        <a:pt x="1340" y="693"/>
                      </a:lnTo>
                      <a:lnTo>
                        <a:pt x="1340" y="686"/>
                      </a:lnTo>
                      <a:lnTo>
                        <a:pt x="1341" y="679"/>
                      </a:lnTo>
                      <a:lnTo>
                        <a:pt x="1341" y="673"/>
                      </a:lnTo>
                      <a:lnTo>
                        <a:pt x="1341" y="666"/>
                      </a:lnTo>
                      <a:lnTo>
                        <a:pt x="1342" y="656"/>
                      </a:lnTo>
                      <a:lnTo>
                        <a:pt x="1342" y="644"/>
                      </a:lnTo>
                      <a:lnTo>
                        <a:pt x="1343" y="629"/>
                      </a:lnTo>
                      <a:lnTo>
                        <a:pt x="1343" y="615"/>
                      </a:lnTo>
                      <a:lnTo>
                        <a:pt x="1343" y="603"/>
                      </a:lnTo>
                      <a:lnTo>
                        <a:pt x="1344" y="595"/>
                      </a:lnTo>
                      <a:lnTo>
                        <a:pt x="1344" y="593"/>
                      </a:lnTo>
                      <a:lnTo>
                        <a:pt x="1345" y="595"/>
                      </a:lnTo>
                      <a:lnTo>
                        <a:pt x="1345" y="603"/>
                      </a:lnTo>
                      <a:lnTo>
                        <a:pt x="1345" y="614"/>
                      </a:lnTo>
                      <a:lnTo>
                        <a:pt x="1346" y="629"/>
                      </a:lnTo>
                      <a:lnTo>
                        <a:pt x="1346" y="648"/>
                      </a:lnTo>
                      <a:lnTo>
                        <a:pt x="1347" y="670"/>
                      </a:lnTo>
                      <a:lnTo>
                        <a:pt x="1347" y="694"/>
                      </a:lnTo>
                      <a:lnTo>
                        <a:pt x="1348" y="720"/>
                      </a:lnTo>
                      <a:lnTo>
                        <a:pt x="1348" y="743"/>
                      </a:lnTo>
                      <a:lnTo>
                        <a:pt x="1348" y="764"/>
                      </a:lnTo>
                      <a:lnTo>
                        <a:pt x="1349" y="780"/>
                      </a:lnTo>
                      <a:lnTo>
                        <a:pt x="1349" y="789"/>
                      </a:lnTo>
                      <a:lnTo>
                        <a:pt x="1350" y="792"/>
                      </a:lnTo>
                      <a:lnTo>
                        <a:pt x="1350" y="791"/>
                      </a:lnTo>
                      <a:lnTo>
                        <a:pt x="1350" y="785"/>
                      </a:lnTo>
                      <a:lnTo>
                        <a:pt x="1351" y="779"/>
                      </a:lnTo>
                      <a:lnTo>
                        <a:pt x="1351" y="773"/>
                      </a:lnTo>
                      <a:lnTo>
                        <a:pt x="1352" y="769"/>
                      </a:lnTo>
                      <a:lnTo>
                        <a:pt x="1352" y="768"/>
                      </a:lnTo>
                      <a:lnTo>
                        <a:pt x="1352" y="767"/>
                      </a:lnTo>
                      <a:lnTo>
                        <a:pt x="1353" y="767"/>
                      </a:lnTo>
                      <a:lnTo>
                        <a:pt x="1353" y="765"/>
                      </a:lnTo>
                      <a:lnTo>
                        <a:pt x="1354" y="762"/>
                      </a:lnTo>
                      <a:lnTo>
                        <a:pt x="1354" y="758"/>
                      </a:lnTo>
                      <a:lnTo>
                        <a:pt x="1354" y="755"/>
                      </a:lnTo>
                      <a:lnTo>
                        <a:pt x="1355" y="754"/>
                      </a:lnTo>
                      <a:lnTo>
                        <a:pt x="1355" y="758"/>
                      </a:lnTo>
                      <a:lnTo>
                        <a:pt x="1356" y="764"/>
                      </a:lnTo>
                      <a:lnTo>
                        <a:pt x="1356" y="772"/>
                      </a:lnTo>
                      <a:lnTo>
                        <a:pt x="1356" y="778"/>
                      </a:lnTo>
                      <a:lnTo>
                        <a:pt x="1357" y="777"/>
                      </a:lnTo>
                      <a:lnTo>
                        <a:pt x="1357" y="767"/>
                      </a:lnTo>
                      <a:lnTo>
                        <a:pt x="1358" y="747"/>
                      </a:lnTo>
                      <a:lnTo>
                        <a:pt x="1358" y="719"/>
                      </a:lnTo>
                      <a:lnTo>
                        <a:pt x="1359" y="688"/>
                      </a:lnTo>
                      <a:lnTo>
                        <a:pt x="1359" y="659"/>
                      </a:lnTo>
                      <a:lnTo>
                        <a:pt x="1359" y="636"/>
                      </a:lnTo>
                      <a:lnTo>
                        <a:pt x="1360" y="624"/>
                      </a:lnTo>
                      <a:lnTo>
                        <a:pt x="1360" y="623"/>
                      </a:lnTo>
                      <a:lnTo>
                        <a:pt x="1361" y="634"/>
                      </a:lnTo>
                      <a:lnTo>
                        <a:pt x="1361" y="654"/>
                      </a:lnTo>
                      <a:lnTo>
                        <a:pt x="1361" y="680"/>
                      </a:lnTo>
                      <a:lnTo>
                        <a:pt x="1362" y="709"/>
                      </a:lnTo>
                      <a:lnTo>
                        <a:pt x="1362" y="736"/>
                      </a:lnTo>
                      <a:lnTo>
                        <a:pt x="1363" y="758"/>
                      </a:lnTo>
                      <a:lnTo>
                        <a:pt x="1363" y="771"/>
                      </a:lnTo>
                      <a:lnTo>
                        <a:pt x="1363" y="773"/>
                      </a:lnTo>
                      <a:lnTo>
                        <a:pt x="1364" y="764"/>
                      </a:lnTo>
                      <a:lnTo>
                        <a:pt x="1364" y="745"/>
                      </a:lnTo>
                      <a:lnTo>
                        <a:pt x="1365" y="719"/>
                      </a:lnTo>
                      <a:lnTo>
                        <a:pt x="1365" y="689"/>
                      </a:lnTo>
                      <a:lnTo>
                        <a:pt x="1365" y="660"/>
                      </a:lnTo>
                      <a:lnTo>
                        <a:pt x="1366" y="635"/>
                      </a:lnTo>
                      <a:lnTo>
                        <a:pt x="1366" y="617"/>
                      </a:lnTo>
                      <a:lnTo>
                        <a:pt x="1367" y="607"/>
                      </a:lnTo>
                      <a:lnTo>
                        <a:pt x="1367" y="607"/>
                      </a:lnTo>
                      <a:lnTo>
                        <a:pt x="1367" y="614"/>
                      </a:lnTo>
                      <a:lnTo>
                        <a:pt x="1368" y="629"/>
                      </a:lnTo>
                      <a:lnTo>
                        <a:pt x="1368" y="650"/>
                      </a:lnTo>
                      <a:lnTo>
                        <a:pt x="1369" y="675"/>
                      </a:lnTo>
                      <a:lnTo>
                        <a:pt x="1369" y="701"/>
                      </a:lnTo>
                      <a:lnTo>
                        <a:pt x="1370" y="726"/>
                      </a:lnTo>
                      <a:lnTo>
                        <a:pt x="1370" y="746"/>
                      </a:lnTo>
                      <a:lnTo>
                        <a:pt x="1370" y="756"/>
                      </a:lnTo>
                      <a:lnTo>
                        <a:pt x="1371" y="755"/>
                      </a:lnTo>
                      <a:lnTo>
                        <a:pt x="1371" y="741"/>
                      </a:lnTo>
                      <a:lnTo>
                        <a:pt x="1372" y="716"/>
                      </a:lnTo>
                      <a:lnTo>
                        <a:pt x="1372" y="685"/>
                      </a:lnTo>
                      <a:lnTo>
                        <a:pt x="1372" y="651"/>
                      </a:lnTo>
                      <a:lnTo>
                        <a:pt x="1373" y="620"/>
                      </a:lnTo>
                      <a:lnTo>
                        <a:pt x="1373" y="598"/>
                      </a:lnTo>
                      <a:lnTo>
                        <a:pt x="1374" y="585"/>
                      </a:lnTo>
                      <a:lnTo>
                        <a:pt x="1374" y="583"/>
                      </a:lnTo>
                      <a:lnTo>
                        <a:pt x="1374" y="589"/>
                      </a:lnTo>
                      <a:lnTo>
                        <a:pt x="1375" y="600"/>
                      </a:lnTo>
                      <a:lnTo>
                        <a:pt x="1375" y="614"/>
                      </a:lnTo>
                      <a:lnTo>
                        <a:pt x="1376" y="629"/>
                      </a:lnTo>
                      <a:lnTo>
                        <a:pt x="1376" y="642"/>
                      </a:lnTo>
                      <a:lnTo>
                        <a:pt x="1376" y="655"/>
                      </a:lnTo>
                      <a:lnTo>
                        <a:pt x="1377" y="666"/>
                      </a:lnTo>
                      <a:lnTo>
                        <a:pt x="1377" y="674"/>
                      </a:lnTo>
                      <a:lnTo>
                        <a:pt x="1378" y="677"/>
                      </a:lnTo>
                      <a:lnTo>
                        <a:pt x="1378" y="674"/>
                      </a:lnTo>
                      <a:lnTo>
                        <a:pt x="1378" y="665"/>
                      </a:lnTo>
                      <a:lnTo>
                        <a:pt x="1379" y="651"/>
                      </a:lnTo>
                      <a:lnTo>
                        <a:pt x="1379" y="636"/>
                      </a:lnTo>
                      <a:lnTo>
                        <a:pt x="1380" y="623"/>
                      </a:lnTo>
                      <a:lnTo>
                        <a:pt x="1380" y="616"/>
                      </a:lnTo>
                      <a:lnTo>
                        <a:pt x="1381" y="616"/>
                      </a:lnTo>
                      <a:lnTo>
                        <a:pt x="1381" y="621"/>
                      </a:lnTo>
                      <a:lnTo>
                        <a:pt x="1381" y="629"/>
                      </a:lnTo>
                      <a:lnTo>
                        <a:pt x="1382" y="636"/>
                      </a:lnTo>
                      <a:lnTo>
                        <a:pt x="1382" y="637"/>
                      </a:lnTo>
                      <a:lnTo>
                        <a:pt x="1383" y="629"/>
                      </a:lnTo>
                      <a:lnTo>
                        <a:pt x="1383" y="613"/>
                      </a:lnTo>
                      <a:lnTo>
                        <a:pt x="1383" y="591"/>
                      </a:lnTo>
                      <a:lnTo>
                        <a:pt x="1384" y="565"/>
                      </a:lnTo>
                      <a:lnTo>
                        <a:pt x="1384" y="541"/>
                      </a:lnTo>
                      <a:lnTo>
                        <a:pt x="1385" y="521"/>
                      </a:lnTo>
                      <a:lnTo>
                        <a:pt x="1385" y="508"/>
                      </a:lnTo>
                      <a:lnTo>
                        <a:pt x="1385" y="500"/>
                      </a:lnTo>
                      <a:lnTo>
                        <a:pt x="1386" y="496"/>
                      </a:lnTo>
                      <a:lnTo>
                        <a:pt x="1386" y="493"/>
                      </a:lnTo>
                      <a:lnTo>
                        <a:pt x="1387" y="489"/>
                      </a:lnTo>
                      <a:lnTo>
                        <a:pt x="1387" y="483"/>
                      </a:lnTo>
                      <a:lnTo>
                        <a:pt x="1387" y="476"/>
                      </a:lnTo>
                      <a:lnTo>
                        <a:pt x="1388" y="467"/>
                      </a:lnTo>
                      <a:lnTo>
                        <a:pt x="1388" y="458"/>
                      </a:lnTo>
                      <a:lnTo>
                        <a:pt x="1389" y="449"/>
                      </a:lnTo>
                      <a:lnTo>
                        <a:pt x="1389" y="443"/>
                      </a:lnTo>
                      <a:lnTo>
                        <a:pt x="1390" y="438"/>
                      </a:lnTo>
                      <a:lnTo>
                        <a:pt x="1390" y="437"/>
                      </a:lnTo>
                      <a:lnTo>
                        <a:pt x="1390" y="439"/>
                      </a:lnTo>
                      <a:lnTo>
                        <a:pt x="1391" y="446"/>
                      </a:lnTo>
                      <a:lnTo>
                        <a:pt x="1391" y="456"/>
                      </a:lnTo>
                      <a:lnTo>
                        <a:pt x="1392" y="468"/>
                      </a:lnTo>
                      <a:lnTo>
                        <a:pt x="1392" y="480"/>
                      </a:lnTo>
                      <a:lnTo>
                        <a:pt x="1392" y="490"/>
                      </a:lnTo>
                      <a:lnTo>
                        <a:pt x="1393" y="497"/>
                      </a:lnTo>
                      <a:lnTo>
                        <a:pt x="1393" y="499"/>
                      </a:lnTo>
                      <a:lnTo>
                        <a:pt x="1394" y="497"/>
                      </a:lnTo>
                      <a:lnTo>
                        <a:pt x="1394" y="493"/>
                      </a:lnTo>
                      <a:lnTo>
                        <a:pt x="1394" y="486"/>
                      </a:lnTo>
                      <a:lnTo>
                        <a:pt x="1395" y="478"/>
                      </a:lnTo>
                      <a:lnTo>
                        <a:pt x="1395" y="470"/>
                      </a:lnTo>
                      <a:lnTo>
                        <a:pt x="1396" y="460"/>
                      </a:lnTo>
                      <a:lnTo>
                        <a:pt x="1396" y="451"/>
                      </a:lnTo>
                      <a:lnTo>
                        <a:pt x="1396" y="443"/>
                      </a:lnTo>
                      <a:lnTo>
                        <a:pt x="1397" y="437"/>
                      </a:lnTo>
                      <a:lnTo>
                        <a:pt x="1397" y="436"/>
                      </a:lnTo>
                      <a:lnTo>
                        <a:pt x="1398" y="439"/>
                      </a:lnTo>
                      <a:lnTo>
                        <a:pt x="1398" y="448"/>
                      </a:lnTo>
                      <a:lnTo>
                        <a:pt x="1398" y="461"/>
                      </a:lnTo>
                      <a:lnTo>
                        <a:pt x="1399" y="476"/>
                      </a:lnTo>
                      <a:lnTo>
                        <a:pt x="1399" y="490"/>
                      </a:lnTo>
                      <a:lnTo>
                        <a:pt x="1400" y="500"/>
                      </a:lnTo>
                      <a:lnTo>
                        <a:pt x="1400" y="502"/>
                      </a:lnTo>
                      <a:lnTo>
                        <a:pt x="1401" y="496"/>
                      </a:lnTo>
                      <a:lnTo>
                        <a:pt x="1401" y="480"/>
                      </a:lnTo>
                      <a:lnTo>
                        <a:pt x="1401" y="458"/>
                      </a:lnTo>
                      <a:lnTo>
                        <a:pt x="1402" y="431"/>
                      </a:lnTo>
                      <a:lnTo>
                        <a:pt x="1402" y="403"/>
                      </a:lnTo>
                      <a:lnTo>
                        <a:pt x="1403" y="380"/>
                      </a:lnTo>
                      <a:lnTo>
                        <a:pt x="1403" y="362"/>
                      </a:lnTo>
                      <a:lnTo>
                        <a:pt x="1403" y="351"/>
                      </a:lnTo>
                      <a:lnTo>
                        <a:pt x="1404" y="345"/>
                      </a:lnTo>
                      <a:lnTo>
                        <a:pt x="1404" y="341"/>
                      </a:lnTo>
                      <a:lnTo>
                        <a:pt x="1405" y="339"/>
                      </a:lnTo>
                      <a:lnTo>
                        <a:pt x="1405" y="336"/>
                      </a:lnTo>
                      <a:lnTo>
                        <a:pt x="1405" y="334"/>
                      </a:lnTo>
                      <a:lnTo>
                        <a:pt x="1406" y="333"/>
                      </a:lnTo>
                      <a:lnTo>
                        <a:pt x="1406" y="336"/>
                      </a:lnTo>
                      <a:lnTo>
                        <a:pt x="1407" y="345"/>
                      </a:lnTo>
                      <a:lnTo>
                        <a:pt x="1407" y="361"/>
                      </a:lnTo>
                      <a:lnTo>
                        <a:pt x="1407" y="382"/>
                      </a:lnTo>
                      <a:lnTo>
                        <a:pt x="1408" y="404"/>
                      </a:lnTo>
                      <a:lnTo>
                        <a:pt x="1408" y="423"/>
                      </a:lnTo>
                      <a:lnTo>
                        <a:pt x="1409" y="434"/>
                      </a:lnTo>
                      <a:lnTo>
                        <a:pt x="1409" y="436"/>
                      </a:lnTo>
                      <a:lnTo>
                        <a:pt x="1409" y="429"/>
                      </a:lnTo>
                      <a:lnTo>
                        <a:pt x="1410" y="417"/>
                      </a:lnTo>
                      <a:lnTo>
                        <a:pt x="1410" y="404"/>
                      </a:lnTo>
                      <a:lnTo>
                        <a:pt x="1411" y="393"/>
                      </a:lnTo>
                      <a:lnTo>
                        <a:pt x="1411" y="387"/>
                      </a:lnTo>
                      <a:lnTo>
                        <a:pt x="1412" y="386"/>
                      </a:lnTo>
                      <a:lnTo>
                        <a:pt x="1412" y="391"/>
                      </a:lnTo>
                      <a:lnTo>
                        <a:pt x="1412" y="399"/>
                      </a:lnTo>
                      <a:lnTo>
                        <a:pt x="1413" y="409"/>
                      </a:lnTo>
                      <a:lnTo>
                        <a:pt x="1413" y="422"/>
                      </a:lnTo>
                      <a:lnTo>
                        <a:pt x="1414" y="435"/>
                      </a:lnTo>
                      <a:lnTo>
                        <a:pt x="1414" y="447"/>
                      </a:lnTo>
                      <a:lnTo>
                        <a:pt x="1414" y="455"/>
                      </a:lnTo>
                      <a:lnTo>
                        <a:pt x="1415" y="458"/>
                      </a:lnTo>
                      <a:lnTo>
                        <a:pt x="1415" y="454"/>
                      </a:lnTo>
                      <a:lnTo>
                        <a:pt x="1416" y="442"/>
                      </a:lnTo>
                      <a:lnTo>
                        <a:pt x="1416" y="423"/>
                      </a:lnTo>
                      <a:lnTo>
                        <a:pt x="1416" y="401"/>
                      </a:lnTo>
                      <a:lnTo>
                        <a:pt x="1417" y="379"/>
                      </a:lnTo>
                      <a:lnTo>
                        <a:pt x="1417" y="360"/>
                      </a:lnTo>
                      <a:lnTo>
                        <a:pt x="1418" y="345"/>
                      </a:lnTo>
                      <a:lnTo>
                        <a:pt x="1418" y="334"/>
                      </a:lnTo>
                      <a:lnTo>
                        <a:pt x="1418" y="326"/>
                      </a:lnTo>
                      <a:lnTo>
                        <a:pt x="1419" y="320"/>
                      </a:lnTo>
                      <a:lnTo>
                        <a:pt x="1419" y="316"/>
                      </a:lnTo>
                      <a:lnTo>
                        <a:pt x="1420" y="315"/>
                      </a:lnTo>
                      <a:lnTo>
                        <a:pt x="1420" y="316"/>
                      </a:lnTo>
                      <a:lnTo>
                        <a:pt x="1420" y="322"/>
                      </a:lnTo>
                      <a:lnTo>
                        <a:pt x="1421" y="331"/>
                      </a:lnTo>
                      <a:lnTo>
                        <a:pt x="1421" y="340"/>
                      </a:lnTo>
                      <a:lnTo>
                        <a:pt x="1422" y="346"/>
                      </a:lnTo>
                      <a:lnTo>
                        <a:pt x="1422" y="345"/>
                      </a:lnTo>
                      <a:lnTo>
                        <a:pt x="1423" y="335"/>
                      </a:lnTo>
                      <a:lnTo>
                        <a:pt x="1423" y="317"/>
                      </a:lnTo>
                      <a:lnTo>
                        <a:pt x="1423" y="293"/>
                      </a:lnTo>
                      <a:lnTo>
                        <a:pt x="1424" y="267"/>
                      </a:lnTo>
                      <a:lnTo>
                        <a:pt x="1424" y="245"/>
                      </a:lnTo>
                      <a:lnTo>
                        <a:pt x="1425" y="231"/>
                      </a:lnTo>
                      <a:lnTo>
                        <a:pt x="1425" y="227"/>
                      </a:lnTo>
                      <a:lnTo>
                        <a:pt x="1425" y="235"/>
                      </a:lnTo>
                      <a:lnTo>
                        <a:pt x="1426" y="251"/>
                      </a:lnTo>
                      <a:lnTo>
                        <a:pt x="1426" y="273"/>
                      </a:lnTo>
                      <a:lnTo>
                        <a:pt x="1427" y="296"/>
                      </a:lnTo>
                      <a:lnTo>
                        <a:pt x="1427" y="317"/>
                      </a:lnTo>
                      <a:lnTo>
                        <a:pt x="1427" y="331"/>
                      </a:lnTo>
                      <a:lnTo>
                        <a:pt x="1428" y="338"/>
                      </a:lnTo>
                      <a:lnTo>
                        <a:pt x="1428" y="337"/>
                      </a:lnTo>
                      <a:lnTo>
                        <a:pt x="1429" y="330"/>
                      </a:lnTo>
                      <a:lnTo>
                        <a:pt x="1429" y="321"/>
                      </a:lnTo>
                      <a:lnTo>
                        <a:pt x="1429" y="314"/>
                      </a:lnTo>
                      <a:lnTo>
                        <a:pt x="1430" y="313"/>
                      </a:lnTo>
                      <a:lnTo>
                        <a:pt x="1430" y="322"/>
                      </a:lnTo>
                      <a:lnTo>
                        <a:pt x="1431" y="340"/>
                      </a:lnTo>
                      <a:lnTo>
                        <a:pt x="1431" y="368"/>
                      </a:lnTo>
                      <a:lnTo>
                        <a:pt x="1431" y="401"/>
                      </a:lnTo>
                      <a:lnTo>
                        <a:pt x="1432" y="436"/>
                      </a:lnTo>
                      <a:lnTo>
                        <a:pt x="1432" y="469"/>
                      </a:lnTo>
                      <a:lnTo>
                        <a:pt x="1433" y="495"/>
                      </a:lnTo>
                      <a:lnTo>
                        <a:pt x="1433" y="512"/>
                      </a:lnTo>
                      <a:lnTo>
                        <a:pt x="1434" y="518"/>
                      </a:lnTo>
                      <a:lnTo>
                        <a:pt x="1434" y="512"/>
                      </a:lnTo>
                      <a:lnTo>
                        <a:pt x="1434" y="495"/>
                      </a:lnTo>
                      <a:lnTo>
                        <a:pt x="1435" y="469"/>
                      </a:lnTo>
                      <a:lnTo>
                        <a:pt x="1435" y="436"/>
                      </a:lnTo>
                      <a:lnTo>
                        <a:pt x="1436" y="400"/>
                      </a:lnTo>
                      <a:lnTo>
                        <a:pt x="1436" y="364"/>
                      </a:lnTo>
                      <a:lnTo>
                        <a:pt x="1436" y="333"/>
                      </a:lnTo>
                      <a:lnTo>
                        <a:pt x="1437" y="309"/>
                      </a:lnTo>
                      <a:lnTo>
                        <a:pt x="1437" y="292"/>
                      </a:lnTo>
                      <a:lnTo>
                        <a:pt x="1438" y="283"/>
                      </a:lnTo>
                      <a:lnTo>
                        <a:pt x="1438" y="280"/>
                      </a:lnTo>
                      <a:lnTo>
                        <a:pt x="1438" y="281"/>
                      </a:lnTo>
                      <a:lnTo>
                        <a:pt x="1439" y="287"/>
                      </a:lnTo>
                      <a:lnTo>
                        <a:pt x="1439" y="294"/>
                      </a:lnTo>
                      <a:lnTo>
                        <a:pt x="1440" y="303"/>
                      </a:lnTo>
                      <a:lnTo>
                        <a:pt x="1440" y="315"/>
                      </a:lnTo>
                      <a:lnTo>
                        <a:pt x="1440" y="329"/>
                      </a:lnTo>
                      <a:lnTo>
                        <a:pt x="1441" y="345"/>
                      </a:lnTo>
                      <a:lnTo>
                        <a:pt x="1441" y="364"/>
                      </a:lnTo>
                      <a:lnTo>
                        <a:pt x="1442" y="383"/>
                      </a:lnTo>
                      <a:lnTo>
                        <a:pt x="1442" y="400"/>
                      </a:lnTo>
                      <a:lnTo>
                        <a:pt x="1442" y="413"/>
                      </a:lnTo>
                      <a:lnTo>
                        <a:pt x="1443" y="418"/>
                      </a:lnTo>
                      <a:lnTo>
                        <a:pt x="1443" y="414"/>
                      </a:lnTo>
                      <a:lnTo>
                        <a:pt x="1444" y="400"/>
                      </a:lnTo>
                      <a:lnTo>
                        <a:pt x="1444" y="380"/>
                      </a:lnTo>
                      <a:lnTo>
                        <a:pt x="1445" y="356"/>
                      </a:lnTo>
                      <a:lnTo>
                        <a:pt x="1445" y="332"/>
                      </a:lnTo>
                      <a:lnTo>
                        <a:pt x="1445" y="311"/>
                      </a:lnTo>
                      <a:lnTo>
                        <a:pt x="1446" y="296"/>
                      </a:lnTo>
                      <a:lnTo>
                        <a:pt x="1446" y="287"/>
                      </a:lnTo>
                      <a:lnTo>
                        <a:pt x="1447" y="285"/>
                      </a:lnTo>
                      <a:lnTo>
                        <a:pt x="1447" y="290"/>
                      </a:lnTo>
                      <a:lnTo>
                        <a:pt x="1447" y="299"/>
                      </a:lnTo>
                      <a:lnTo>
                        <a:pt x="1448" y="313"/>
                      </a:lnTo>
                      <a:lnTo>
                        <a:pt x="1448" y="327"/>
                      </a:lnTo>
                      <a:lnTo>
                        <a:pt x="1449" y="340"/>
                      </a:lnTo>
                      <a:lnTo>
                        <a:pt x="1449" y="349"/>
                      </a:lnTo>
                      <a:lnTo>
                        <a:pt x="1449" y="350"/>
                      </a:lnTo>
                      <a:lnTo>
                        <a:pt x="1450" y="344"/>
                      </a:lnTo>
                      <a:lnTo>
                        <a:pt x="1450" y="334"/>
                      </a:lnTo>
                      <a:lnTo>
                        <a:pt x="1451" y="322"/>
                      </a:lnTo>
                      <a:lnTo>
                        <a:pt x="1451" y="314"/>
                      </a:lnTo>
                      <a:lnTo>
                        <a:pt x="1451" y="312"/>
                      </a:lnTo>
                      <a:lnTo>
                        <a:pt x="1452" y="316"/>
                      </a:lnTo>
                      <a:lnTo>
                        <a:pt x="1452" y="325"/>
                      </a:lnTo>
                      <a:lnTo>
                        <a:pt x="1453" y="335"/>
                      </a:lnTo>
                      <a:lnTo>
                        <a:pt x="1453" y="343"/>
                      </a:lnTo>
                      <a:lnTo>
                        <a:pt x="1453" y="349"/>
                      </a:lnTo>
                      <a:lnTo>
                        <a:pt x="1454" y="351"/>
                      </a:lnTo>
                      <a:lnTo>
                        <a:pt x="1454" y="349"/>
                      </a:lnTo>
                      <a:lnTo>
                        <a:pt x="1455" y="343"/>
                      </a:lnTo>
                      <a:lnTo>
                        <a:pt x="1455" y="336"/>
                      </a:lnTo>
                      <a:lnTo>
                        <a:pt x="1456" y="329"/>
                      </a:lnTo>
                      <a:lnTo>
                        <a:pt x="1456" y="323"/>
                      </a:lnTo>
                      <a:lnTo>
                        <a:pt x="1456" y="321"/>
                      </a:lnTo>
                      <a:lnTo>
                        <a:pt x="1457" y="324"/>
                      </a:lnTo>
                      <a:lnTo>
                        <a:pt x="1457" y="334"/>
                      </a:lnTo>
                      <a:lnTo>
                        <a:pt x="1458" y="349"/>
                      </a:lnTo>
                      <a:lnTo>
                        <a:pt x="1458" y="368"/>
                      </a:lnTo>
                      <a:lnTo>
                        <a:pt x="1458" y="385"/>
                      </a:lnTo>
                      <a:lnTo>
                        <a:pt x="1459" y="398"/>
                      </a:lnTo>
                      <a:lnTo>
                        <a:pt x="1459" y="405"/>
                      </a:lnTo>
                      <a:lnTo>
                        <a:pt x="1460" y="407"/>
                      </a:lnTo>
                      <a:lnTo>
                        <a:pt x="1460" y="406"/>
                      </a:lnTo>
                      <a:lnTo>
                        <a:pt x="1460" y="406"/>
                      </a:lnTo>
                      <a:lnTo>
                        <a:pt x="1461" y="407"/>
                      </a:lnTo>
                      <a:lnTo>
                        <a:pt x="1461" y="412"/>
                      </a:lnTo>
                      <a:lnTo>
                        <a:pt x="1462" y="420"/>
                      </a:lnTo>
                      <a:lnTo>
                        <a:pt x="1462" y="429"/>
                      </a:lnTo>
                      <a:lnTo>
                        <a:pt x="1462" y="438"/>
                      </a:lnTo>
                      <a:lnTo>
                        <a:pt x="1463" y="445"/>
                      </a:lnTo>
                      <a:lnTo>
                        <a:pt x="1463" y="450"/>
                      </a:lnTo>
                      <a:lnTo>
                        <a:pt x="1464" y="450"/>
                      </a:lnTo>
                      <a:lnTo>
                        <a:pt x="1464" y="443"/>
                      </a:lnTo>
                      <a:lnTo>
                        <a:pt x="1465" y="428"/>
                      </a:lnTo>
                      <a:lnTo>
                        <a:pt x="1465" y="404"/>
                      </a:lnTo>
                      <a:lnTo>
                        <a:pt x="1465" y="371"/>
                      </a:lnTo>
                      <a:lnTo>
                        <a:pt x="1466" y="330"/>
                      </a:lnTo>
                      <a:lnTo>
                        <a:pt x="1466" y="287"/>
                      </a:lnTo>
                      <a:lnTo>
                        <a:pt x="1467" y="246"/>
                      </a:lnTo>
                      <a:lnTo>
                        <a:pt x="1467" y="211"/>
                      </a:lnTo>
                      <a:lnTo>
                        <a:pt x="1467" y="187"/>
                      </a:lnTo>
                      <a:lnTo>
                        <a:pt x="1468" y="173"/>
                      </a:lnTo>
                      <a:lnTo>
                        <a:pt x="1468" y="169"/>
                      </a:lnTo>
                      <a:lnTo>
                        <a:pt x="1469" y="171"/>
                      </a:lnTo>
                      <a:lnTo>
                        <a:pt x="1469" y="176"/>
                      </a:lnTo>
                      <a:lnTo>
                        <a:pt x="1469" y="182"/>
                      </a:lnTo>
                      <a:lnTo>
                        <a:pt x="1470" y="186"/>
                      </a:lnTo>
                      <a:lnTo>
                        <a:pt x="1470" y="188"/>
                      </a:lnTo>
                      <a:lnTo>
                        <a:pt x="1471" y="189"/>
                      </a:lnTo>
                      <a:lnTo>
                        <a:pt x="1471" y="190"/>
                      </a:lnTo>
                      <a:lnTo>
                        <a:pt x="1471" y="191"/>
                      </a:lnTo>
                      <a:lnTo>
                        <a:pt x="1472" y="194"/>
                      </a:lnTo>
                      <a:lnTo>
                        <a:pt x="1472" y="198"/>
                      </a:lnTo>
                      <a:lnTo>
                        <a:pt x="1473" y="205"/>
                      </a:lnTo>
                      <a:lnTo>
                        <a:pt x="1473" y="215"/>
                      </a:lnTo>
                      <a:lnTo>
                        <a:pt x="1473" y="225"/>
                      </a:lnTo>
                      <a:lnTo>
                        <a:pt x="1474" y="235"/>
                      </a:lnTo>
                      <a:lnTo>
                        <a:pt x="1474" y="245"/>
                      </a:lnTo>
                      <a:lnTo>
                        <a:pt x="1475" y="254"/>
                      </a:lnTo>
                      <a:lnTo>
                        <a:pt x="1475" y="261"/>
                      </a:lnTo>
                      <a:lnTo>
                        <a:pt x="1476" y="268"/>
                      </a:lnTo>
                      <a:lnTo>
                        <a:pt x="1476" y="275"/>
                      </a:lnTo>
                      <a:lnTo>
                        <a:pt x="1476" y="285"/>
                      </a:lnTo>
                      <a:lnTo>
                        <a:pt x="1477" y="297"/>
                      </a:lnTo>
                      <a:lnTo>
                        <a:pt x="1477" y="313"/>
                      </a:lnTo>
                      <a:lnTo>
                        <a:pt x="1478" y="330"/>
                      </a:lnTo>
                      <a:lnTo>
                        <a:pt x="1478" y="348"/>
                      </a:lnTo>
                      <a:lnTo>
                        <a:pt x="1478" y="362"/>
                      </a:lnTo>
                      <a:lnTo>
                        <a:pt x="1479" y="369"/>
                      </a:lnTo>
                      <a:lnTo>
                        <a:pt x="1479" y="367"/>
                      </a:lnTo>
                      <a:lnTo>
                        <a:pt x="1480" y="354"/>
                      </a:lnTo>
                      <a:lnTo>
                        <a:pt x="1480" y="332"/>
                      </a:lnTo>
                      <a:lnTo>
                        <a:pt x="1480" y="303"/>
                      </a:lnTo>
                      <a:lnTo>
                        <a:pt x="1481" y="273"/>
                      </a:lnTo>
                      <a:lnTo>
                        <a:pt x="1481" y="245"/>
                      </a:lnTo>
                      <a:lnTo>
                        <a:pt x="1482" y="223"/>
                      </a:lnTo>
                      <a:lnTo>
                        <a:pt x="1482" y="210"/>
                      </a:lnTo>
                      <a:lnTo>
                        <a:pt x="1482" y="207"/>
                      </a:lnTo>
                      <a:lnTo>
                        <a:pt x="1483" y="212"/>
                      </a:lnTo>
                      <a:lnTo>
                        <a:pt x="1483" y="223"/>
                      </a:lnTo>
                      <a:lnTo>
                        <a:pt x="1484" y="237"/>
                      </a:lnTo>
                      <a:lnTo>
                        <a:pt x="1484" y="252"/>
                      </a:lnTo>
                      <a:lnTo>
                        <a:pt x="1484" y="267"/>
                      </a:lnTo>
                      <a:lnTo>
                        <a:pt x="1485" y="278"/>
                      </a:lnTo>
                      <a:lnTo>
                        <a:pt x="1485" y="286"/>
                      </a:lnTo>
                      <a:lnTo>
                        <a:pt x="1486" y="290"/>
                      </a:lnTo>
                      <a:lnTo>
                        <a:pt x="1486" y="291"/>
                      </a:lnTo>
                      <a:lnTo>
                        <a:pt x="1487" y="291"/>
                      </a:lnTo>
                      <a:lnTo>
                        <a:pt x="1487" y="291"/>
                      </a:lnTo>
                      <a:lnTo>
                        <a:pt x="1487" y="289"/>
                      </a:lnTo>
                      <a:lnTo>
                        <a:pt x="1488" y="286"/>
                      </a:lnTo>
                      <a:lnTo>
                        <a:pt x="1488" y="279"/>
                      </a:lnTo>
                      <a:lnTo>
                        <a:pt x="1489" y="267"/>
                      </a:lnTo>
                      <a:lnTo>
                        <a:pt x="1489" y="251"/>
                      </a:lnTo>
                      <a:lnTo>
                        <a:pt x="1489" y="231"/>
                      </a:lnTo>
                      <a:lnTo>
                        <a:pt x="1490" y="210"/>
                      </a:lnTo>
                      <a:lnTo>
                        <a:pt x="1490" y="192"/>
                      </a:lnTo>
                      <a:lnTo>
                        <a:pt x="1491" y="179"/>
                      </a:lnTo>
                      <a:lnTo>
                        <a:pt x="1491" y="175"/>
                      </a:lnTo>
                      <a:lnTo>
                        <a:pt x="1491" y="180"/>
                      </a:lnTo>
                      <a:lnTo>
                        <a:pt x="1492" y="191"/>
                      </a:lnTo>
                      <a:lnTo>
                        <a:pt x="1492" y="206"/>
                      </a:lnTo>
                      <a:lnTo>
                        <a:pt x="1493" y="221"/>
                      </a:lnTo>
                      <a:lnTo>
                        <a:pt x="1493" y="233"/>
                      </a:lnTo>
                      <a:lnTo>
                        <a:pt x="1493" y="241"/>
                      </a:lnTo>
                      <a:lnTo>
                        <a:pt x="1494" y="245"/>
                      </a:lnTo>
                      <a:lnTo>
                        <a:pt x="1494" y="247"/>
                      </a:lnTo>
                      <a:lnTo>
                        <a:pt x="1495" y="248"/>
                      </a:lnTo>
                      <a:lnTo>
                        <a:pt x="1495" y="249"/>
                      </a:lnTo>
                      <a:lnTo>
                        <a:pt x="1495" y="252"/>
                      </a:lnTo>
                      <a:lnTo>
                        <a:pt x="1496" y="255"/>
                      </a:lnTo>
                      <a:lnTo>
                        <a:pt x="1496" y="257"/>
                      </a:lnTo>
                      <a:lnTo>
                        <a:pt x="1497" y="256"/>
                      </a:lnTo>
                      <a:lnTo>
                        <a:pt x="1497" y="250"/>
                      </a:lnTo>
                      <a:lnTo>
                        <a:pt x="1498" y="241"/>
                      </a:lnTo>
                      <a:lnTo>
                        <a:pt x="1498" y="227"/>
                      </a:lnTo>
                      <a:lnTo>
                        <a:pt x="1498" y="211"/>
                      </a:lnTo>
                      <a:lnTo>
                        <a:pt x="1499" y="197"/>
                      </a:lnTo>
                      <a:lnTo>
                        <a:pt x="1499" y="188"/>
                      </a:lnTo>
                      <a:lnTo>
                        <a:pt x="1500" y="184"/>
                      </a:lnTo>
                      <a:lnTo>
                        <a:pt x="1500" y="188"/>
                      </a:lnTo>
                      <a:lnTo>
                        <a:pt x="1500" y="198"/>
                      </a:lnTo>
                      <a:lnTo>
                        <a:pt x="1501" y="213"/>
                      </a:lnTo>
                      <a:lnTo>
                        <a:pt x="1501" y="229"/>
                      </a:lnTo>
                      <a:lnTo>
                        <a:pt x="1502" y="245"/>
                      </a:lnTo>
                      <a:lnTo>
                        <a:pt x="1502" y="258"/>
                      </a:lnTo>
                      <a:lnTo>
                        <a:pt x="1502" y="267"/>
                      </a:lnTo>
                      <a:lnTo>
                        <a:pt x="1503" y="270"/>
                      </a:lnTo>
                      <a:lnTo>
                        <a:pt x="1503" y="268"/>
                      </a:lnTo>
                      <a:lnTo>
                        <a:pt x="1504" y="261"/>
                      </a:lnTo>
                      <a:lnTo>
                        <a:pt x="1504" y="253"/>
                      </a:lnTo>
                      <a:lnTo>
                        <a:pt x="1504" y="245"/>
                      </a:lnTo>
                      <a:lnTo>
                        <a:pt x="1505" y="240"/>
                      </a:lnTo>
                      <a:lnTo>
                        <a:pt x="1505" y="238"/>
                      </a:lnTo>
                      <a:lnTo>
                        <a:pt x="1506" y="237"/>
                      </a:lnTo>
                      <a:lnTo>
                        <a:pt x="1506" y="237"/>
                      </a:lnTo>
                      <a:lnTo>
                        <a:pt x="1506" y="236"/>
                      </a:lnTo>
                      <a:lnTo>
                        <a:pt x="1507" y="232"/>
                      </a:lnTo>
                      <a:lnTo>
                        <a:pt x="1507" y="226"/>
                      </a:lnTo>
                      <a:lnTo>
                        <a:pt x="1508" y="219"/>
                      </a:lnTo>
                      <a:lnTo>
                        <a:pt x="1508" y="213"/>
                      </a:lnTo>
                      <a:lnTo>
                        <a:pt x="1509" y="208"/>
                      </a:lnTo>
                      <a:lnTo>
                        <a:pt x="1509" y="207"/>
                      </a:lnTo>
                      <a:lnTo>
                        <a:pt x="1509" y="211"/>
                      </a:lnTo>
                      <a:lnTo>
                        <a:pt x="1510" y="218"/>
                      </a:lnTo>
                      <a:lnTo>
                        <a:pt x="1510" y="229"/>
                      </a:lnTo>
                      <a:lnTo>
                        <a:pt x="1511" y="243"/>
                      </a:lnTo>
                      <a:lnTo>
                        <a:pt x="1511" y="259"/>
                      </a:lnTo>
                      <a:lnTo>
                        <a:pt x="1511" y="276"/>
                      </a:lnTo>
                      <a:lnTo>
                        <a:pt x="1512" y="294"/>
                      </a:lnTo>
                      <a:lnTo>
                        <a:pt x="1512" y="314"/>
                      </a:lnTo>
                      <a:lnTo>
                        <a:pt x="1513" y="334"/>
                      </a:lnTo>
                      <a:lnTo>
                        <a:pt x="1513" y="356"/>
                      </a:lnTo>
                      <a:lnTo>
                        <a:pt x="1513" y="379"/>
                      </a:lnTo>
                      <a:lnTo>
                        <a:pt x="1514" y="400"/>
                      </a:lnTo>
                      <a:lnTo>
                        <a:pt x="1514" y="417"/>
                      </a:lnTo>
                      <a:lnTo>
                        <a:pt x="1515" y="426"/>
                      </a:lnTo>
                      <a:lnTo>
                        <a:pt x="1515" y="423"/>
                      </a:lnTo>
                      <a:lnTo>
                        <a:pt x="1515" y="406"/>
                      </a:lnTo>
                      <a:lnTo>
                        <a:pt x="1516" y="378"/>
                      </a:lnTo>
                      <a:lnTo>
                        <a:pt x="1516" y="342"/>
                      </a:lnTo>
                      <a:lnTo>
                        <a:pt x="1517" y="305"/>
                      </a:lnTo>
                      <a:lnTo>
                        <a:pt x="1517" y="271"/>
                      </a:lnTo>
                      <a:lnTo>
                        <a:pt x="1517" y="243"/>
                      </a:lnTo>
                      <a:lnTo>
                        <a:pt x="1518" y="220"/>
                      </a:lnTo>
                      <a:lnTo>
                        <a:pt x="1518" y="202"/>
                      </a:lnTo>
                      <a:lnTo>
                        <a:pt x="1519" y="184"/>
                      </a:lnTo>
                      <a:lnTo>
                        <a:pt x="1519" y="166"/>
                      </a:lnTo>
                      <a:lnTo>
                        <a:pt x="1520" y="145"/>
                      </a:lnTo>
                      <a:lnTo>
                        <a:pt x="1520" y="126"/>
                      </a:lnTo>
                      <a:lnTo>
                        <a:pt x="1520" y="109"/>
                      </a:lnTo>
                      <a:lnTo>
                        <a:pt x="1521" y="97"/>
                      </a:lnTo>
                      <a:lnTo>
                        <a:pt x="1521" y="93"/>
                      </a:lnTo>
                      <a:lnTo>
                        <a:pt x="1522" y="96"/>
                      </a:lnTo>
                      <a:lnTo>
                        <a:pt x="1522" y="104"/>
                      </a:lnTo>
                      <a:lnTo>
                        <a:pt x="1522" y="113"/>
                      </a:lnTo>
                      <a:lnTo>
                        <a:pt x="1523" y="120"/>
                      </a:lnTo>
                      <a:lnTo>
                        <a:pt x="1523" y="124"/>
                      </a:lnTo>
                      <a:lnTo>
                        <a:pt x="1524" y="124"/>
                      </a:lnTo>
                      <a:lnTo>
                        <a:pt x="1524" y="123"/>
                      </a:lnTo>
                      <a:lnTo>
                        <a:pt x="1524" y="125"/>
                      </a:lnTo>
                      <a:lnTo>
                        <a:pt x="1525" y="133"/>
                      </a:lnTo>
                      <a:lnTo>
                        <a:pt x="1525" y="149"/>
                      </a:lnTo>
                      <a:lnTo>
                        <a:pt x="1526" y="171"/>
                      </a:lnTo>
                      <a:lnTo>
                        <a:pt x="1526" y="198"/>
                      </a:lnTo>
                      <a:lnTo>
                        <a:pt x="1526" y="223"/>
                      </a:lnTo>
                      <a:lnTo>
                        <a:pt x="1527" y="245"/>
                      </a:lnTo>
                      <a:lnTo>
                        <a:pt x="1527" y="259"/>
                      </a:lnTo>
                      <a:lnTo>
                        <a:pt x="1528" y="266"/>
                      </a:lnTo>
                      <a:lnTo>
                        <a:pt x="1528" y="267"/>
                      </a:lnTo>
                      <a:lnTo>
                        <a:pt x="1529" y="264"/>
                      </a:lnTo>
                      <a:lnTo>
                        <a:pt x="1529" y="259"/>
                      </a:lnTo>
                      <a:lnTo>
                        <a:pt x="1529" y="254"/>
                      </a:lnTo>
                      <a:lnTo>
                        <a:pt x="1530" y="249"/>
                      </a:lnTo>
                      <a:lnTo>
                        <a:pt x="1530" y="243"/>
                      </a:lnTo>
                      <a:lnTo>
                        <a:pt x="1531" y="237"/>
                      </a:lnTo>
                      <a:lnTo>
                        <a:pt x="1531" y="230"/>
                      </a:lnTo>
                      <a:lnTo>
                        <a:pt x="1531" y="223"/>
                      </a:lnTo>
                      <a:lnTo>
                        <a:pt x="1532" y="218"/>
                      </a:lnTo>
                      <a:lnTo>
                        <a:pt x="1532" y="218"/>
                      </a:lnTo>
                      <a:lnTo>
                        <a:pt x="1533" y="225"/>
                      </a:lnTo>
                      <a:lnTo>
                        <a:pt x="1533" y="242"/>
                      </a:lnTo>
                      <a:lnTo>
                        <a:pt x="1533" y="266"/>
                      </a:lnTo>
                      <a:lnTo>
                        <a:pt x="1534" y="296"/>
                      </a:lnTo>
                      <a:lnTo>
                        <a:pt x="1534" y="325"/>
                      </a:lnTo>
                      <a:lnTo>
                        <a:pt x="1535" y="349"/>
                      </a:lnTo>
                      <a:lnTo>
                        <a:pt x="1535" y="361"/>
                      </a:lnTo>
                      <a:lnTo>
                        <a:pt x="1535" y="358"/>
                      </a:lnTo>
                      <a:lnTo>
                        <a:pt x="1536" y="341"/>
                      </a:lnTo>
                      <a:lnTo>
                        <a:pt x="1536" y="311"/>
                      </a:lnTo>
                      <a:lnTo>
                        <a:pt x="1537" y="274"/>
                      </a:lnTo>
                      <a:lnTo>
                        <a:pt x="1537" y="236"/>
                      </a:lnTo>
                      <a:lnTo>
                        <a:pt x="1537" y="199"/>
                      </a:lnTo>
                      <a:lnTo>
                        <a:pt x="1538" y="168"/>
                      </a:lnTo>
                      <a:lnTo>
                        <a:pt x="1538" y="143"/>
                      </a:lnTo>
                      <a:lnTo>
                        <a:pt x="1539" y="124"/>
                      </a:lnTo>
                      <a:lnTo>
                        <a:pt x="1539" y="109"/>
                      </a:lnTo>
                      <a:lnTo>
                        <a:pt x="1540" y="99"/>
                      </a:lnTo>
                      <a:lnTo>
                        <a:pt x="1540" y="93"/>
                      </a:lnTo>
                      <a:lnTo>
                        <a:pt x="1540" y="92"/>
                      </a:lnTo>
                      <a:lnTo>
                        <a:pt x="1541" y="95"/>
                      </a:lnTo>
                      <a:lnTo>
                        <a:pt x="1541" y="103"/>
                      </a:lnTo>
                      <a:lnTo>
                        <a:pt x="1542" y="116"/>
                      </a:lnTo>
                      <a:lnTo>
                        <a:pt x="1542" y="134"/>
                      </a:lnTo>
                      <a:lnTo>
                        <a:pt x="1542" y="157"/>
                      </a:lnTo>
                      <a:lnTo>
                        <a:pt x="1543" y="185"/>
                      </a:lnTo>
                      <a:lnTo>
                        <a:pt x="1543" y="217"/>
                      </a:lnTo>
                      <a:lnTo>
                        <a:pt x="1544" y="250"/>
                      </a:lnTo>
                      <a:lnTo>
                        <a:pt x="1544" y="280"/>
                      </a:lnTo>
                      <a:lnTo>
                        <a:pt x="1544" y="303"/>
                      </a:lnTo>
                      <a:lnTo>
                        <a:pt x="1545" y="315"/>
                      </a:lnTo>
                      <a:lnTo>
                        <a:pt x="1545" y="315"/>
                      </a:lnTo>
                      <a:lnTo>
                        <a:pt x="1546" y="303"/>
                      </a:lnTo>
                      <a:lnTo>
                        <a:pt x="1546" y="280"/>
                      </a:lnTo>
                      <a:lnTo>
                        <a:pt x="1546" y="252"/>
                      </a:lnTo>
                      <a:lnTo>
                        <a:pt x="1547" y="222"/>
                      </a:lnTo>
                      <a:lnTo>
                        <a:pt x="1547" y="195"/>
                      </a:lnTo>
                      <a:lnTo>
                        <a:pt x="1548" y="177"/>
                      </a:lnTo>
                      <a:lnTo>
                        <a:pt x="1548" y="169"/>
                      </a:lnTo>
                      <a:lnTo>
                        <a:pt x="1548" y="176"/>
                      </a:lnTo>
                      <a:lnTo>
                        <a:pt x="1549" y="196"/>
                      </a:lnTo>
                      <a:lnTo>
                        <a:pt x="1549" y="229"/>
                      </a:lnTo>
                      <a:lnTo>
                        <a:pt x="1550" y="268"/>
                      </a:lnTo>
                      <a:lnTo>
                        <a:pt x="1550" y="309"/>
                      </a:lnTo>
                      <a:lnTo>
                        <a:pt x="1551" y="343"/>
                      </a:lnTo>
                      <a:lnTo>
                        <a:pt x="1551" y="365"/>
                      </a:lnTo>
                      <a:lnTo>
                        <a:pt x="1551" y="372"/>
                      </a:lnTo>
                      <a:lnTo>
                        <a:pt x="1552" y="363"/>
                      </a:lnTo>
                      <a:lnTo>
                        <a:pt x="1552" y="343"/>
                      </a:lnTo>
                      <a:lnTo>
                        <a:pt x="1553" y="317"/>
                      </a:lnTo>
                      <a:lnTo>
                        <a:pt x="1553" y="292"/>
                      </a:lnTo>
                      <a:lnTo>
                        <a:pt x="1553" y="273"/>
                      </a:lnTo>
                      <a:lnTo>
                        <a:pt x="1554" y="264"/>
                      </a:lnTo>
                      <a:lnTo>
                        <a:pt x="1554" y="265"/>
                      </a:lnTo>
                      <a:lnTo>
                        <a:pt x="1555" y="275"/>
                      </a:lnTo>
                      <a:lnTo>
                        <a:pt x="1555" y="292"/>
                      </a:lnTo>
                      <a:lnTo>
                        <a:pt x="1555" y="313"/>
                      </a:lnTo>
                      <a:lnTo>
                        <a:pt x="1556" y="335"/>
                      </a:lnTo>
                      <a:lnTo>
                        <a:pt x="1556" y="354"/>
                      </a:lnTo>
                      <a:lnTo>
                        <a:pt x="1557" y="368"/>
                      </a:lnTo>
                      <a:lnTo>
                        <a:pt x="1557" y="375"/>
                      </a:lnTo>
                      <a:lnTo>
                        <a:pt x="1557" y="377"/>
                      </a:lnTo>
                      <a:lnTo>
                        <a:pt x="1558" y="376"/>
                      </a:lnTo>
                      <a:lnTo>
                        <a:pt x="1558" y="376"/>
                      </a:lnTo>
                      <a:lnTo>
                        <a:pt x="1559" y="380"/>
                      </a:lnTo>
                      <a:lnTo>
                        <a:pt x="1559" y="389"/>
                      </a:lnTo>
                      <a:lnTo>
                        <a:pt x="1559" y="403"/>
                      </a:lnTo>
                      <a:lnTo>
                        <a:pt x="1560" y="419"/>
                      </a:lnTo>
                      <a:lnTo>
                        <a:pt x="1560" y="433"/>
                      </a:lnTo>
                      <a:lnTo>
                        <a:pt x="1561" y="441"/>
                      </a:lnTo>
                      <a:lnTo>
                        <a:pt x="1561" y="440"/>
                      </a:lnTo>
                      <a:lnTo>
                        <a:pt x="1562" y="432"/>
                      </a:lnTo>
                      <a:lnTo>
                        <a:pt x="1562" y="417"/>
                      </a:lnTo>
                      <a:lnTo>
                        <a:pt x="1562" y="401"/>
                      </a:lnTo>
                      <a:lnTo>
                        <a:pt x="1563" y="386"/>
                      </a:lnTo>
                      <a:lnTo>
                        <a:pt x="1563" y="375"/>
                      </a:lnTo>
                      <a:lnTo>
                        <a:pt x="1564" y="369"/>
                      </a:lnTo>
                      <a:lnTo>
                        <a:pt x="1564" y="367"/>
                      </a:lnTo>
                      <a:lnTo>
                        <a:pt x="1564" y="365"/>
                      </a:lnTo>
                      <a:lnTo>
                        <a:pt x="1565" y="362"/>
                      </a:lnTo>
                      <a:lnTo>
                        <a:pt x="1565" y="355"/>
                      </a:lnTo>
                      <a:lnTo>
                        <a:pt x="1566" y="343"/>
                      </a:lnTo>
                      <a:lnTo>
                        <a:pt x="1566" y="328"/>
                      </a:lnTo>
                      <a:lnTo>
                        <a:pt x="1566" y="313"/>
                      </a:lnTo>
                      <a:lnTo>
                        <a:pt x="1567" y="301"/>
                      </a:lnTo>
                      <a:lnTo>
                        <a:pt x="1567" y="294"/>
                      </a:lnTo>
                      <a:lnTo>
                        <a:pt x="1568" y="295"/>
                      </a:lnTo>
                      <a:lnTo>
                        <a:pt x="1568" y="302"/>
                      </a:lnTo>
                      <a:lnTo>
                        <a:pt x="1568" y="316"/>
                      </a:lnTo>
                      <a:lnTo>
                        <a:pt x="1569" y="332"/>
                      </a:lnTo>
                      <a:lnTo>
                        <a:pt x="1569" y="351"/>
                      </a:lnTo>
                      <a:lnTo>
                        <a:pt x="1570" y="369"/>
                      </a:lnTo>
                      <a:lnTo>
                        <a:pt x="1570" y="386"/>
                      </a:lnTo>
                      <a:lnTo>
                        <a:pt x="1570" y="402"/>
                      </a:lnTo>
                      <a:lnTo>
                        <a:pt x="1571" y="416"/>
                      </a:lnTo>
                      <a:lnTo>
                        <a:pt x="1571" y="430"/>
                      </a:lnTo>
                      <a:lnTo>
                        <a:pt x="1572" y="441"/>
                      </a:lnTo>
                      <a:lnTo>
                        <a:pt x="1572" y="450"/>
                      </a:lnTo>
                      <a:lnTo>
                        <a:pt x="1573" y="454"/>
                      </a:lnTo>
                      <a:lnTo>
                        <a:pt x="1573" y="454"/>
                      </a:lnTo>
                      <a:lnTo>
                        <a:pt x="1573" y="451"/>
                      </a:lnTo>
                      <a:lnTo>
                        <a:pt x="1574" y="446"/>
                      </a:lnTo>
                      <a:lnTo>
                        <a:pt x="1574" y="443"/>
                      </a:lnTo>
                      <a:lnTo>
                        <a:pt x="1575" y="441"/>
                      </a:lnTo>
                      <a:lnTo>
                        <a:pt x="1575" y="440"/>
                      </a:lnTo>
                      <a:lnTo>
                        <a:pt x="1575" y="439"/>
                      </a:lnTo>
                      <a:lnTo>
                        <a:pt x="1576" y="435"/>
                      </a:lnTo>
                      <a:lnTo>
                        <a:pt x="1576" y="426"/>
                      </a:lnTo>
                      <a:lnTo>
                        <a:pt x="1577" y="411"/>
                      </a:lnTo>
                      <a:lnTo>
                        <a:pt x="1577" y="391"/>
                      </a:lnTo>
                      <a:lnTo>
                        <a:pt x="1577" y="368"/>
                      </a:lnTo>
                      <a:lnTo>
                        <a:pt x="1578" y="347"/>
                      </a:lnTo>
                      <a:lnTo>
                        <a:pt x="1578" y="329"/>
                      </a:lnTo>
                      <a:lnTo>
                        <a:pt x="1579" y="317"/>
                      </a:lnTo>
                      <a:lnTo>
                        <a:pt x="1579" y="310"/>
                      </a:lnTo>
                      <a:lnTo>
                        <a:pt x="1579" y="308"/>
                      </a:lnTo>
                      <a:lnTo>
                        <a:pt x="1580" y="308"/>
                      </a:lnTo>
                      <a:lnTo>
                        <a:pt x="1580" y="309"/>
                      </a:lnTo>
                      <a:lnTo>
                        <a:pt x="1581" y="310"/>
                      </a:lnTo>
                      <a:lnTo>
                        <a:pt x="1581" y="312"/>
                      </a:lnTo>
                      <a:lnTo>
                        <a:pt x="1581" y="316"/>
                      </a:lnTo>
                      <a:lnTo>
                        <a:pt x="1582" y="322"/>
                      </a:lnTo>
                      <a:lnTo>
                        <a:pt x="1582" y="331"/>
                      </a:lnTo>
                      <a:lnTo>
                        <a:pt x="1583" y="344"/>
                      </a:lnTo>
                      <a:lnTo>
                        <a:pt x="1583" y="361"/>
                      </a:lnTo>
                      <a:lnTo>
                        <a:pt x="1584" y="382"/>
                      </a:lnTo>
                      <a:lnTo>
                        <a:pt x="1584" y="403"/>
                      </a:lnTo>
                      <a:lnTo>
                        <a:pt x="1584" y="425"/>
                      </a:lnTo>
                      <a:lnTo>
                        <a:pt x="1585" y="442"/>
                      </a:lnTo>
                      <a:lnTo>
                        <a:pt x="1585" y="452"/>
                      </a:lnTo>
                      <a:lnTo>
                        <a:pt x="1586" y="451"/>
                      </a:lnTo>
                      <a:lnTo>
                        <a:pt x="1586" y="440"/>
                      </a:lnTo>
                      <a:lnTo>
                        <a:pt x="1586" y="421"/>
                      </a:lnTo>
                      <a:lnTo>
                        <a:pt x="1587" y="399"/>
                      </a:lnTo>
                      <a:lnTo>
                        <a:pt x="1587" y="381"/>
                      </a:lnTo>
                      <a:lnTo>
                        <a:pt x="1588" y="371"/>
                      </a:lnTo>
                      <a:lnTo>
                        <a:pt x="1588" y="372"/>
                      </a:lnTo>
                      <a:lnTo>
                        <a:pt x="1588" y="383"/>
                      </a:lnTo>
                      <a:lnTo>
                        <a:pt x="1589" y="403"/>
                      </a:lnTo>
                      <a:lnTo>
                        <a:pt x="1589" y="426"/>
                      </a:lnTo>
                      <a:lnTo>
                        <a:pt x="1590" y="448"/>
                      </a:lnTo>
                      <a:lnTo>
                        <a:pt x="1590" y="466"/>
                      </a:lnTo>
                      <a:lnTo>
                        <a:pt x="1590" y="479"/>
                      </a:lnTo>
                      <a:lnTo>
                        <a:pt x="1591" y="485"/>
                      </a:lnTo>
                      <a:lnTo>
                        <a:pt x="1591" y="485"/>
                      </a:lnTo>
                      <a:lnTo>
                        <a:pt x="1592" y="479"/>
                      </a:lnTo>
                      <a:lnTo>
                        <a:pt x="1592" y="467"/>
                      </a:lnTo>
                      <a:lnTo>
                        <a:pt x="1592" y="450"/>
                      </a:lnTo>
                      <a:lnTo>
                        <a:pt x="1593" y="430"/>
                      </a:lnTo>
                      <a:lnTo>
                        <a:pt x="1593" y="409"/>
                      </a:lnTo>
                      <a:lnTo>
                        <a:pt x="1594" y="391"/>
                      </a:lnTo>
                      <a:lnTo>
                        <a:pt x="1594" y="378"/>
                      </a:lnTo>
                      <a:lnTo>
                        <a:pt x="1595" y="373"/>
                      </a:lnTo>
                      <a:lnTo>
                        <a:pt x="1595" y="375"/>
                      </a:lnTo>
                      <a:lnTo>
                        <a:pt x="1595" y="385"/>
                      </a:lnTo>
                      <a:lnTo>
                        <a:pt x="1596" y="401"/>
                      </a:lnTo>
                      <a:lnTo>
                        <a:pt x="1596" y="421"/>
                      </a:lnTo>
                      <a:lnTo>
                        <a:pt x="1597" y="441"/>
                      </a:lnTo>
                      <a:lnTo>
                        <a:pt x="1597" y="459"/>
                      </a:lnTo>
                      <a:lnTo>
                        <a:pt x="1597" y="472"/>
                      </a:lnTo>
                      <a:lnTo>
                        <a:pt x="1598" y="481"/>
                      </a:lnTo>
                      <a:lnTo>
                        <a:pt x="1598" y="486"/>
                      </a:lnTo>
                      <a:lnTo>
                        <a:pt x="1599" y="490"/>
                      </a:lnTo>
                      <a:lnTo>
                        <a:pt x="1599" y="496"/>
                      </a:lnTo>
                      <a:lnTo>
                        <a:pt x="1599" y="503"/>
                      </a:lnTo>
                      <a:lnTo>
                        <a:pt x="1600" y="512"/>
                      </a:lnTo>
                      <a:lnTo>
                        <a:pt x="1600" y="520"/>
                      </a:lnTo>
                      <a:lnTo>
                        <a:pt x="1601" y="525"/>
                      </a:lnTo>
                      <a:lnTo>
                        <a:pt x="1601" y="526"/>
                      </a:lnTo>
                      <a:lnTo>
                        <a:pt x="1601" y="522"/>
                      </a:lnTo>
                      <a:lnTo>
                        <a:pt x="1602" y="513"/>
                      </a:lnTo>
                      <a:lnTo>
                        <a:pt x="1602" y="502"/>
                      </a:lnTo>
                      <a:lnTo>
                        <a:pt x="1603" y="490"/>
                      </a:lnTo>
                      <a:lnTo>
                        <a:pt x="1603" y="480"/>
                      </a:lnTo>
                      <a:lnTo>
                        <a:pt x="1604" y="474"/>
                      </a:lnTo>
                      <a:lnTo>
                        <a:pt x="1604" y="473"/>
                      </a:lnTo>
                      <a:lnTo>
                        <a:pt x="1604" y="477"/>
                      </a:lnTo>
                      <a:lnTo>
                        <a:pt x="1605" y="484"/>
                      </a:lnTo>
                      <a:lnTo>
                        <a:pt x="1605" y="492"/>
                      </a:lnTo>
                      <a:lnTo>
                        <a:pt x="1606" y="498"/>
                      </a:lnTo>
                      <a:lnTo>
                        <a:pt x="1606" y="501"/>
                      </a:lnTo>
                      <a:lnTo>
                        <a:pt x="1606" y="499"/>
                      </a:lnTo>
                      <a:lnTo>
                        <a:pt x="1607" y="493"/>
                      </a:lnTo>
                      <a:lnTo>
                        <a:pt x="1607" y="487"/>
                      </a:lnTo>
                      <a:lnTo>
                        <a:pt x="1608" y="483"/>
                      </a:lnTo>
                      <a:lnTo>
                        <a:pt x="1608" y="484"/>
                      </a:lnTo>
                      <a:lnTo>
                        <a:pt x="1608" y="490"/>
                      </a:lnTo>
                      <a:lnTo>
                        <a:pt x="1609" y="501"/>
                      </a:lnTo>
                      <a:lnTo>
                        <a:pt x="1609" y="517"/>
                      </a:lnTo>
                      <a:lnTo>
                        <a:pt x="1610" y="535"/>
                      </a:lnTo>
                      <a:lnTo>
                        <a:pt x="1610" y="555"/>
                      </a:lnTo>
                      <a:lnTo>
                        <a:pt x="1610" y="575"/>
                      </a:lnTo>
                      <a:lnTo>
                        <a:pt x="1611" y="594"/>
                      </a:lnTo>
                      <a:lnTo>
                        <a:pt x="1611" y="612"/>
                      </a:lnTo>
                      <a:lnTo>
                        <a:pt x="1612" y="626"/>
                      </a:lnTo>
                      <a:lnTo>
                        <a:pt x="1612" y="634"/>
                      </a:lnTo>
                      <a:lnTo>
                        <a:pt x="1612" y="636"/>
                      </a:lnTo>
                      <a:lnTo>
                        <a:pt x="1613" y="630"/>
                      </a:lnTo>
                      <a:lnTo>
                        <a:pt x="1613" y="617"/>
                      </a:lnTo>
                      <a:lnTo>
                        <a:pt x="1614" y="598"/>
                      </a:lnTo>
                      <a:lnTo>
                        <a:pt x="1614" y="576"/>
                      </a:lnTo>
                      <a:lnTo>
                        <a:pt x="1615" y="555"/>
                      </a:lnTo>
                      <a:lnTo>
                        <a:pt x="1615" y="541"/>
                      </a:lnTo>
                      <a:lnTo>
                        <a:pt x="1615" y="537"/>
                      </a:lnTo>
                      <a:lnTo>
                        <a:pt x="1616" y="543"/>
                      </a:lnTo>
                      <a:lnTo>
                        <a:pt x="1616" y="562"/>
                      </a:lnTo>
                      <a:lnTo>
                        <a:pt x="1617" y="588"/>
                      </a:lnTo>
                      <a:lnTo>
                        <a:pt x="1617" y="619"/>
                      </a:lnTo>
                      <a:lnTo>
                        <a:pt x="1617" y="646"/>
                      </a:lnTo>
                      <a:lnTo>
                        <a:pt x="1618" y="667"/>
                      </a:lnTo>
                      <a:lnTo>
                        <a:pt x="1618" y="677"/>
                      </a:lnTo>
                      <a:lnTo>
                        <a:pt x="1619" y="676"/>
                      </a:lnTo>
                      <a:lnTo>
                        <a:pt x="1619" y="666"/>
                      </a:lnTo>
                      <a:lnTo>
                        <a:pt x="1619" y="651"/>
                      </a:lnTo>
                      <a:lnTo>
                        <a:pt x="1620" y="636"/>
                      </a:lnTo>
                      <a:lnTo>
                        <a:pt x="1620" y="626"/>
                      </a:lnTo>
                      <a:lnTo>
                        <a:pt x="1621" y="625"/>
                      </a:lnTo>
                      <a:lnTo>
                        <a:pt x="1621" y="635"/>
                      </a:lnTo>
                      <a:lnTo>
                        <a:pt x="1621" y="653"/>
                      </a:lnTo>
                      <a:lnTo>
                        <a:pt x="1622" y="677"/>
                      </a:lnTo>
                      <a:lnTo>
                        <a:pt x="1622" y="702"/>
                      </a:lnTo>
                      <a:lnTo>
                        <a:pt x="1623" y="722"/>
                      </a:lnTo>
                      <a:lnTo>
                        <a:pt x="1623" y="730"/>
                      </a:lnTo>
                      <a:lnTo>
                        <a:pt x="1623" y="724"/>
                      </a:lnTo>
                      <a:lnTo>
                        <a:pt x="1624" y="705"/>
                      </a:lnTo>
                      <a:lnTo>
                        <a:pt x="1624" y="675"/>
                      </a:lnTo>
                      <a:lnTo>
                        <a:pt x="1625" y="640"/>
                      </a:lnTo>
                      <a:lnTo>
                        <a:pt x="1625" y="606"/>
                      </a:lnTo>
                      <a:lnTo>
                        <a:pt x="1626" y="580"/>
                      </a:lnTo>
                      <a:lnTo>
                        <a:pt x="1626" y="566"/>
                      </a:lnTo>
                      <a:lnTo>
                        <a:pt x="1626" y="563"/>
                      </a:lnTo>
                      <a:lnTo>
                        <a:pt x="1627" y="571"/>
                      </a:lnTo>
                      <a:lnTo>
                        <a:pt x="1627" y="585"/>
                      </a:lnTo>
                      <a:lnTo>
                        <a:pt x="1628" y="601"/>
                      </a:lnTo>
                      <a:lnTo>
                        <a:pt x="1628" y="615"/>
                      </a:lnTo>
                      <a:lnTo>
                        <a:pt x="1628" y="624"/>
                      </a:lnTo>
                      <a:lnTo>
                        <a:pt x="1629" y="631"/>
                      </a:lnTo>
                      <a:lnTo>
                        <a:pt x="1629" y="635"/>
                      </a:lnTo>
                      <a:lnTo>
                        <a:pt x="1630" y="641"/>
                      </a:lnTo>
                      <a:lnTo>
                        <a:pt x="1630" y="649"/>
                      </a:lnTo>
                      <a:lnTo>
                        <a:pt x="1630" y="658"/>
                      </a:lnTo>
                      <a:lnTo>
                        <a:pt x="1631" y="667"/>
                      </a:lnTo>
                      <a:lnTo>
                        <a:pt x="1631" y="673"/>
                      </a:lnTo>
                      <a:lnTo>
                        <a:pt x="1632" y="672"/>
                      </a:lnTo>
                      <a:lnTo>
                        <a:pt x="1632" y="664"/>
                      </a:lnTo>
                      <a:lnTo>
                        <a:pt x="1632" y="648"/>
                      </a:lnTo>
                      <a:lnTo>
                        <a:pt x="1633" y="627"/>
                      </a:lnTo>
                      <a:lnTo>
                        <a:pt x="1633" y="604"/>
                      </a:lnTo>
                      <a:lnTo>
                        <a:pt x="1634" y="583"/>
                      </a:lnTo>
                      <a:lnTo>
                        <a:pt x="1634" y="567"/>
                      </a:lnTo>
                      <a:lnTo>
                        <a:pt x="1634" y="559"/>
                      </a:lnTo>
                      <a:lnTo>
                        <a:pt x="1635" y="560"/>
                      </a:lnTo>
                      <a:lnTo>
                        <a:pt x="1635" y="571"/>
                      </a:lnTo>
                      <a:lnTo>
                        <a:pt x="1636" y="590"/>
                      </a:lnTo>
                      <a:lnTo>
                        <a:pt x="1636" y="614"/>
                      </a:lnTo>
                      <a:lnTo>
                        <a:pt x="1637" y="640"/>
                      </a:lnTo>
                      <a:lnTo>
                        <a:pt x="1637" y="663"/>
                      </a:lnTo>
                      <a:lnTo>
                        <a:pt x="1637" y="678"/>
                      </a:lnTo>
                      <a:lnTo>
                        <a:pt x="1638" y="683"/>
                      </a:lnTo>
                      <a:lnTo>
                        <a:pt x="1638" y="678"/>
                      </a:lnTo>
                      <a:lnTo>
                        <a:pt x="1639" y="668"/>
                      </a:lnTo>
                      <a:lnTo>
                        <a:pt x="1639" y="658"/>
                      </a:lnTo>
                      <a:lnTo>
                        <a:pt x="1639" y="652"/>
                      </a:lnTo>
                      <a:lnTo>
                        <a:pt x="1640" y="654"/>
                      </a:lnTo>
                      <a:lnTo>
                        <a:pt x="1640" y="665"/>
                      </a:lnTo>
                      <a:lnTo>
                        <a:pt x="1641" y="683"/>
                      </a:lnTo>
                      <a:lnTo>
                        <a:pt x="1641" y="702"/>
                      </a:lnTo>
                      <a:lnTo>
                        <a:pt x="1641" y="715"/>
                      </a:lnTo>
                      <a:lnTo>
                        <a:pt x="1642" y="718"/>
                      </a:lnTo>
                      <a:lnTo>
                        <a:pt x="1642" y="706"/>
                      </a:lnTo>
                      <a:lnTo>
                        <a:pt x="1643" y="681"/>
                      </a:lnTo>
                      <a:lnTo>
                        <a:pt x="1643" y="648"/>
                      </a:lnTo>
                      <a:lnTo>
                        <a:pt x="1643" y="613"/>
                      </a:lnTo>
                      <a:lnTo>
                        <a:pt x="1644" y="584"/>
                      </a:lnTo>
                      <a:lnTo>
                        <a:pt x="1644" y="565"/>
                      </a:lnTo>
                      <a:lnTo>
                        <a:pt x="1645" y="558"/>
                      </a:lnTo>
                      <a:lnTo>
                        <a:pt x="1645" y="561"/>
                      </a:lnTo>
                      <a:lnTo>
                        <a:pt x="1645" y="571"/>
                      </a:lnTo>
                      <a:lnTo>
                        <a:pt x="1646" y="582"/>
                      </a:lnTo>
                      <a:lnTo>
                        <a:pt x="1646" y="591"/>
                      </a:lnTo>
                      <a:lnTo>
                        <a:pt x="1647" y="595"/>
                      </a:lnTo>
                      <a:lnTo>
                        <a:pt x="1647" y="594"/>
                      </a:lnTo>
                      <a:lnTo>
                        <a:pt x="1648" y="587"/>
                      </a:lnTo>
                      <a:lnTo>
                        <a:pt x="1648" y="574"/>
                      </a:lnTo>
                      <a:lnTo>
                        <a:pt x="1648" y="555"/>
                      </a:lnTo>
                      <a:lnTo>
                        <a:pt x="1649" y="535"/>
                      </a:lnTo>
                      <a:lnTo>
                        <a:pt x="1649" y="515"/>
                      </a:lnTo>
                      <a:lnTo>
                        <a:pt x="1650" y="502"/>
                      </a:lnTo>
                      <a:lnTo>
                        <a:pt x="1650" y="499"/>
                      </a:lnTo>
                      <a:lnTo>
                        <a:pt x="1650" y="511"/>
                      </a:lnTo>
                      <a:lnTo>
                        <a:pt x="1651" y="539"/>
                      </a:lnTo>
                      <a:lnTo>
                        <a:pt x="1651" y="581"/>
                      </a:lnTo>
                      <a:lnTo>
                        <a:pt x="1652" y="634"/>
                      </a:lnTo>
                      <a:lnTo>
                        <a:pt x="1652" y="690"/>
                      </a:lnTo>
                      <a:lnTo>
                        <a:pt x="1652" y="743"/>
                      </a:lnTo>
                      <a:lnTo>
                        <a:pt x="1653" y="788"/>
                      </a:lnTo>
                      <a:lnTo>
                        <a:pt x="1653" y="822"/>
                      </a:lnTo>
                      <a:lnTo>
                        <a:pt x="1654" y="841"/>
                      </a:lnTo>
                      <a:lnTo>
                        <a:pt x="1654" y="848"/>
                      </a:lnTo>
                      <a:lnTo>
                        <a:pt x="1654" y="843"/>
                      </a:lnTo>
                      <a:lnTo>
                        <a:pt x="1655" y="828"/>
                      </a:lnTo>
                      <a:lnTo>
                        <a:pt x="1655" y="804"/>
                      </a:lnTo>
                      <a:lnTo>
                        <a:pt x="1656" y="771"/>
                      </a:lnTo>
                      <a:lnTo>
                        <a:pt x="1656" y="731"/>
                      </a:lnTo>
                      <a:lnTo>
                        <a:pt x="1656" y="686"/>
                      </a:lnTo>
                      <a:lnTo>
                        <a:pt x="1657" y="637"/>
                      </a:lnTo>
                      <a:lnTo>
                        <a:pt x="1657" y="586"/>
                      </a:lnTo>
                      <a:lnTo>
                        <a:pt x="1658" y="537"/>
                      </a:lnTo>
                      <a:lnTo>
                        <a:pt x="1658" y="492"/>
                      </a:lnTo>
                      <a:lnTo>
                        <a:pt x="1659" y="455"/>
                      </a:lnTo>
                      <a:lnTo>
                        <a:pt x="1659" y="428"/>
                      </a:lnTo>
                      <a:lnTo>
                        <a:pt x="1659" y="414"/>
                      </a:lnTo>
                      <a:lnTo>
                        <a:pt x="1660" y="413"/>
                      </a:lnTo>
                      <a:lnTo>
                        <a:pt x="1660" y="423"/>
                      </a:lnTo>
                      <a:lnTo>
                        <a:pt x="1661" y="442"/>
                      </a:lnTo>
                      <a:lnTo>
                        <a:pt x="1661" y="463"/>
                      </a:lnTo>
                      <a:lnTo>
                        <a:pt x="1661" y="484"/>
                      </a:lnTo>
                      <a:lnTo>
                        <a:pt x="1662" y="502"/>
                      </a:lnTo>
                      <a:lnTo>
                        <a:pt x="1662" y="519"/>
                      </a:lnTo>
                      <a:lnTo>
                        <a:pt x="1663" y="536"/>
                      </a:lnTo>
                      <a:lnTo>
                        <a:pt x="1663" y="555"/>
                      </a:lnTo>
                      <a:lnTo>
                        <a:pt x="1663" y="580"/>
                      </a:lnTo>
                      <a:lnTo>
                        <a:pt x="1664" y="608"/>
                      </a:lnTo>
                      <a:lnTo>
                        <a:pt x="1664" y="638"/>
                      </a:lnTo>
                      <a:lnTo>
                        <a:pt x="1665" y="664"/>
                      </a:lnTo>
                      <a:lnTo>
                        <a:pt x="1665" y="681"/>
                      </a:lnTo>
                      <a:lnTo>
                        <a:pt x="1665" y="686"/>
                      </a:lnTo>
                      <a:lnTo>
                        <a:pt x="1666" y="678"/>
                      </a:lnTo>
                      <a:lnTo>
                        <a:pt x="1666" y="658"/>
                      </a:lnTo>
                      <a:lnTo>
                        <a:pt x="1667" y="630"/>
                      </a:lnTo>
                      <a:lnTo>
                        <a:pt x="1667" y="602"/>
                      </a:lnTo>
                      <a:lnTo>
                        <a:pt x="1668" y="577"/>
                      </a:lnTo>
                      <a:lnTo>
                        <a:pt x="1668" y="562"/>
                      </a:lnTo>
                      <a:lnTo>
                        <a:pt x="1668" y="559"/>
                      </a:lnTo>
                      <a:lnTo>
                        <a:pt x="1669" y="568"/>
                      </a:lnTo>
                      <a:lnTo>
                        <a:pt x="1669" y="588"/>
                      </a:lnTo>
                      <a:lnTo>
                        <a:pt x="1670" y="615"/>
                      </a:lnTo>
                      <a:lnTo>
                        <a:pt x="1670" y="645"/>
                      </a:lnTo>
                      <a:lnTo>
                        <a:pt x="1670" y="672"/>
                      </a:lnTo>
                      <a:lnTo>
                        <a:pt x="1671" y="692"/>
                      </a:lnTo>
                      <a:lnTo>
                        <a:pt x="1671" y="702"/>
                      </a:lnTo>
                      <a:lnTo>
                        <a:pt x="1672" y="705"/>
                      </a:lnTo>
                      <a:lnTo>
                        <a:pt x="1672" y="701"/>
                      </a:lnTo>
                      <a:lnTo>
                        <a:pt x="1672" y="696"/>
                      </a:lnTo>
                      <a:lnTo>
                        <a:pt x="1673" y="694"/>
                      </a:lnTo>
                      <a:lnTo>
                        <a:pt x="1673" y="696"/>
                      </a:lnTo>
                      <a:lnTo>
                        <a:pt x="1674" y="703"/>
                      </a:lnTo>
                      <a:lnTo>
                        <a:pt x="1674" y="713"/>
                      </a:lnTo>
                      <a:lnTo>
                        <a:pt x="1674" y="722"/>
                      </a:lnTo>
                      <a:lnTo>
                        <a:pt x="1675" y="729"/>
                      </a:lnTo>
                      <a:lnTo>
                        <a:pt x="1675" y="732"/>
                      </a:lnTo>
                      <a:lnTo>
                        <a:pt x="1676" y="731"/>
                      </a:lnTo>
                      <a:lnTo>
                        <a:pt x="1676" y="726"/>
                      </a:lnTo>
                      <a:lnTo>
                        <a:pt x="1676" y="719"/>
                      </a:lnTo>
                      <a:lnTo>
                        <a:pt x="1677" y="710"/>
                      </a:lnTo>
                      <a:lnTo>
                        <a:pt x="1677" y="700"/>
                      </a:lnTo>
                      <a:lnTo>
                        <a:pt x="1678" y="689"/>
                      </a:lnTo>
                      <a:lnTo>
                        <a:pt x="1678" y="676"/>
                      </a:lnTo>
                      <a:lnTo>
                        <a:pt x="1679" y="661"/>
                      </a:lnTo>
                      <a:lnTo>
                        <a:pt x="1679" y="644"/>
                      </a:lnTo>
                      <a:lnTo>
                        <a:pt x="1679" y="627"/>
                      </a:lnTo>
                      <a:lnTo>
                        <a:pt x="1680" y="613"/>
                      </a:lnTo>
                      <a:lnTo>
                        <a:pt x="1680" y="602"/>
                      </a:lnTo>
                      <a:lnTo>
                        <a:pt x="1681" y="597"/>
                      </a:lnTo>
                      <a:lnTo>
                        <a:pt x="1681" y="598"/>
                      </a:lnTo>
                      <a:lnTo>
                        <a:pt x="1681" y="606"/>
                      </a:lnTo>
                      <a:lnTo>
                        <a:pt x="1682" y="618"/>
                      </a:lnTo>
                      <a:lnTo>
                        <a:pt x="1682" y="634"/>
                      </a:lnTo>
                      <a:lnTo>
                        <a:pt x="1683" y="652"/>
                      </a:lnTo>
                      <a:lnTo>
                        <a:pt x="1683" y="671"/>
                      </a:lnTo>
                      <a:lnTo>
                        <a:pt x="1683" y="692"/>
                      </a:lnTo>
                      <a:lnTo>
                        <a:pt x="1684" y="713"/>
                      </a:lnTo>
                      <a:lnTo>
                        <a:pt x="1684" y="732"/>
                      </a:lnTo>
                      <a:lnTo>
                        <a:pt x="1685" y="745"/>
                      </a:lnTo>
                      <a:lnTo>
                        <a:pt x="1685" y="748"/>
                      </a:lnTo>
                      <a:lnTo>
                        <a:pt x="1685" y="741"/>
                      </a:lnTo>
                      <a:lnTo>
                        <a:pt x="1686" y="723"/>
                      </a:lnTo>
                      <a:lnTo>
                        <a:pt x="1686" y="699"/>
                      </a:lnTo>
                      <a:lnTo>
                        <a:pt x="1687" y="674"/>
                      </a:lnTo>
                      <a:lnTo>
                        <a:pt x="1687" y="652"/>
                      </a:lnTo>
                      <a:lnTo>
                        <a:pt x="1687" y="637"/>
                      </a:lnTo>
                      <a:lnTo>
                        <a:pt x="1688" y="628"/>
                      </a:lnTo>
                      <a:lnTo>
                        <a:pt x="1688" y="622"/>
                      </a:lnTo>
                      <a:lnTo>
                        <a:pt x="1689" y="614"/>
                      </a:lnTo>
                      <a:lnTo>
                        <a:pt x="1689" y="601"/>
                      </a:lnTo>
                      <a:lnTo>
                        <a:pt x="1690" y="580"/>
                      </a:lnTo>
                      <a:lnTo>
                        <a:pt x="1690" y="552"/>
                      </a:lnTo>
                      <a:lnTo>
                        <a:pt x="1690" y="519"/>
                      </a:lnTo>
                      <a:lnTo>
                        <a:pt x="1691" y="487"/>
                      </a:lnTo>
                      <a:lnTo>
                        <a:pt x="1691" y="461"/>
                      </a:lnTo>
                      <a:lnTo>
                        <a:pt x="1692" y="447"/>
                      </a:lnTo>
                      <a:lnTo>
                        <a:pt x="1692" y="449"/>
                      </a:lnTo>
                      <a:lnTo>
                        <a:pt x="1692" y="467"/>
                      </a:lnTo>
                      <a:lnTo>
                        <a:pt x="1693" y="500"/>
                      </a:lnTo>
                      <a:lnTo>
                        <a:pt x="1693" y="542"/>
                      </a:lnTo>
                      <a:lnTo>
                        <a:pt x="1694" y="588"/>
                      </a:lnTo>
                      <a:lnTo>
                        <a:pt x="1694" y="632"/>
                      </a:lnTo>
                      <a:lnTo>
                        <a:pt x="1694" y="670"/>
                      </a:lnTo>
                      <a:lnTo>
                        <a:pt x="1695" y="701"/>
                      </a:lnTo>
                      <a:lnTo>
                        <a:pt x="1695" y="724"/>
                      </a:lnTo>
                      <a:lnTo>
                        <a:pt x="1696" y="742"/>
                      </a:lnTo>
                      <a:lnTo>
                        <a:pt x="1696" y="757"/>
                      </a:lnTo>
                      <a:lnTo>
                        <a:pt x="1696" y="770"/>
                      </a:lnTo>
                      <a:lnTo>
                        <a:pt x="1697" y="782"/>
                      </a:lnTo>
                      <a:lnTo>
                        <a:pt x="1697" y="789"/>
                      </a:lnTo>
                      <a:lnTo>
                        <a:pt x="1698" y="789"/>
                      </a:lnTo>
                      <a:lnTo>
                        <a:pt x="1698" y="780"/>
                      </a:lnTo>
                      <a:lnTo>
                        <a:pt x="1698" y="762"/>
                      </a:lnTo>
                      <a:lnTo>
                        <a:pt x="1699" y="735"/>
                      </a:lnTo>
                      <a:lnTo>
                        <a:pt x="1699" y="704"/>
                      </a:lnTo>
                      <a:lnTo>
                        <a:pt x="1700" y="671"/>
                      </a:lnTo>
                      <a:lnTo>
                        <a:pt x="1700" y="639"/>
                      </a:lnTo>
                      <a:lnTo>
                        <a:pt x="1701" y="613"/>
                      </a:lnTo>
                      <a:lnTo>
                        <a:pt x="1701" y="593"/>
                      </a:lnTo>
                      <a:lnTo>
                        <a:pt x="1701" y="580"/>
                      </a:lnTo>
                      <a:lnTo>
                        <a:pt x="1702" y="574"/>
                      </a:lnTo>
                      <a:lnTo>
                        <a:pt x="1702" y="575"/>
                      </a:lnTo>
                      <a:lnTo>
                        <a:pt x="1703" y="579"/>
                      </a:lnTo>
                      <a:lnTo>
                        <a:pt x="1703" y="584"/>
                      </a:lnTo>
                      <a:lnTo>
                        <a:pt x="1703" y="586"/>
                      </a:lnTo>
                      <a:lnTo>
                        <a:pt x="1704" y="584"/>
                      </a:lnTo>
                      <a:lnTo>
                        <a:pt x="1704" y="575"/>
                      </a:lnTo>
                      <a:lnTo>
                        <a:pt x="1705" y="562"/>
                      </a:lnTo>
                      <a:lnTo>
                        <a:pt x="1705" y="546"/>
                      </a:lnTo>
                      <a:lnTo>
                        <a:pt x="1705" y="530"/>
                      </a:lnTo>
                      <a:lnTo>
                        <a:pt x="1706" y="517"/>
                      </a:lnTo>
                      <a:lnTo>
                        <a:pt x="1706" y="507"/>
                      </a:lnTo>
                      <a:lnTo>
                        <a:pt x="1707" y="502"/>
                      </a:lnTo>
                      <a:lnTo>
                        <a:pt x="1707" y="498"/>
                      </a:lnTo>
                      <a:lnTo>
                        <a:pt x="1707" y="496"/>
                      </a:lnTo>
                      <a:lnTo>
                        <a:pt x="1708" y="495"/>
                      </a:lnTo>
                      <a:lnTo>
                        <a:pt x="1708" y="497"/>
                      </a:lnTo>
                      <a:lnTo>
                        <a:pt x="1709" y="503"/>
                      </a:lnTo>
                      <a:lnTo>
                        <a:pt x="1709" y="517"/>
                      </a:lnTo>
                      <a:lnTo>
                        <a:pt x="1709" y="540"/>
                      </a:lnTo>
                      <a:lnTo>
                        <a:pt x="1710" y="569"/>
                      </a:lnTo>
                      <a:lnTo>
                        <a:pt x="1710" y="601"/>
                      </a:lnTo>
                      <a:lnTo>
                        <a:pt x="1711" y="632"/>
                      </a:lnTo>
                      <a:lnTo>
                        <a:pt x="1711" y="656"/>
                      </a:lnTo>
                      <a:lnTo>
                        <a:pt x="1712" y="670"/>
                      </a:lnTo>
                      <a:lnTo>
                        <a:pt x="1712" y="675"/>
                      </a:lnTo>
                      <a:lnTo>
                        <a:pt x="1712" y="670"/>
                      </a:lnTo>
                      <a:lnTo>
                        <a:pt x="1713" y="660"/>
                      </a:lnTo>
                      <a:lnTo>
                        <a:pt x="1713" y="646"/>
                      </a:lnTo>
                      <a:lnTo>
                        <a:pt x="1714" y="630"/>
                      </a:lnTo>
                      <a:lnTo>
                        <a:pt x="1714" y="614"/>
                      </a:lnTo>
                      <a:lnTo>
                        <a:pt x="1714" y="600"/>
                      </a:lnTo>
                      <a:lnTo>
                        <a:pt x="1715" y="589"/>
                      </a:lnTo>
                      <a:lnTo>
                        <a:pt x="1715" y="581"/>
                      </a:lnTo>
                      <a:lnTo>
                        <a:pt x="1716" y="577"/>
                      </a:lnTo>
                      <a:lnTo>
                        <a:pt x="1716" y="577"/>
                      </a:lnTo>
                      <a:lnTo>
                        <a:pt x="1716" y="580"/>
                      </a:lnTo>
                      <a:lnTo>
                        <a:pt x="1717" y="581"/>
                      </a:lnTo>
                      <a:lnTo>
                        <a:pt x="1717" y="579"/>
                      </a:lnTo>
                      <a:lnTo>
                        <a:pt x="1718" y="571"/>
                      </a:lnTo>
                      <a:lnTo>
                        <a:pt x="1718" y="555"/>
                      </a:lnTo>
                      <a:lnTo>
                        <a:pt x="1718" y="532"/>
                      </a:lnTo>
                      <a:lnTo>
                        <a:pt x="1719" y="504"/>
                      </a:lnTo>
                      <a:lnTo>
                        <a:pt x="1719" y="475"/>
                      </a:lnTo>
                      <a:lnTo>
                        <a:pt x="1720" y="447"/>
                      </a:lnTo>
                      <a:lnTo>
                        <a:pt x="1720" y="421"/>
                      </a:lnTo>
                      <a:lnTo>
                        <a:pt x="1720" y="398"/>
                      </a:lnTo>
                      <a:lnTo>
                        <a:pt x="1721" y="377"/>
                      </a:lnTo>
                      <a:lnTo>
                        <a:pt x="1721" y="358"/>
                      </a:lnTo>
                      <a:lnTo>
                        <a:pt x="1722" y="343"/>
                      </a:lnTo>
                      <a:lnTo>
                        <a:pt x="1722" y="336"/>
                      </a:lnTo>
                      <a:lnTo>
                        <a:pt x="1723" y="338"/>
                      </a:lnTo>
                      <a:lnTo>
                        <a:pt x="1723" y="351"/>
                      </a:lnTo>
                      <a:lnTo>
                        <a:pt x="1723" y="375"/>
                      </a:lnTo>
                      <a:lnTo>
                        <a:pt x="1724" y="407"/>
                      </a:lnTo>
                      <a:lnTo>
                        <a:pt x="1724" y="444"/>
                      </a:lnTo>
                      <a:lnTo>
                        <a:pt x="1725" y="480"/>
                      </a:lnTo>
                      <a:lnTo>
                        <a:pt x="1725" y="515"/>
                      </a:lnTo>
                      <a:lnTo>
                        <a:pt x="1725" y="544"/>
                      </a:lnTo>
                      <a:lnTo>
                        <a:pt x="1726" y="566"/>
                      </a:lnTo>
                      <a:lnTo>
                        <a:pt x="1726" y="581"/>
                      </a:lnTo>
                      <a:lnTo>
                        <a:pt x="1727" y="590"/>
                      </a:lnTo>
                      <a:lnTo>
                        <a:pt x="1727" y="591"/>
                      </a:lnTo>
                      <a:lnTo>
                        <a:pt x="1727" y="588"/>
                      </a:lnTo>
                      <a:lnTo>
                        <a:pt x="1728" y="581"/>
                      </a:lnTo>
                      <a:lnTo>
                        <a:pt x="1728" y="574"/>
                      </a:lnTo>
                      <a:lnTo>
                        <a:pt x="1729" y="568"/>
                      </a:lnTo>
                      <a:lnTo>
                        <a:pt x="1729" y="565"/>
                      </a:lnTo>
                      <a:lnTo>
                        <a:pt x="1729" y="564"/>
                      </a:lnTo>
                      <a:lnTo>
                        <a:pt x="1730" y="566"/>
                      </a:lnTo>
                      <a:lnTo>
                        <a:pt x="1730" y="569"/>
                      </a:lnTo>
                      <a:lnTo>
                        <a:pt x="1731" y="570"/>
                      </a:lnTo>
                      <a:lnTo>
                        <a:pt x="1731" y="567"/>
                      </a:lnTo>
                      <a:lnTo>
                        <a:pt x="1731" y="558"/>
                      </a:lnTo>
                      <a:lnTo>
                        <a:pt x="1732" y="542"/>
                      </a:lnTo>
                      <a:lnTo>
                        <a:pt x="1732" y="521"/>
                      </a:lnTo>
                      <a:lnTo>
                        <a:pt x="1733" y="498"/>
                      </a:lnTo>
                      <a:lnTo>
                        <a:pt x="1733" y="478"/>
                      </a:lnTo>
                      <a:lnTo>
                        <a:pt x="1734" y="464"/>
                      </a:lnTo>
                      <a:lnTo>
                        <a:pt x="1734" y="459"/>
                      </a:lnTo>
                      <a:lnTo>
                        <a:pt x="1734" y="464"/>
                      </a:lnTo>
                      <a:lnTo>
                        <a:pt x="1735" y="474"/>
                      </a:lnTo>
                      <a:lnTo>
                        <a:pt x="1735" y="488"/>
                      </a:lnTo>
                      <a:lnTo>
                        <a:pt x="1736" y="499"/>
                      </a:lnTo>
                      <a:lnTo>
                        <a:pt x="1736" y="506"/>
                      </a:lnTo>
                      <a:lnTo>
                        <a:pt x="1736" y="505"/>
                      </a:lnTo>
                      <a:lnTo>
                        <a:pt x="1737" y="498"/>
                      </a:lnTo>
                      <a:lnTo>
                        <a:pt x="1737" y="485"/>
                      </a:lnTo>
                      <a:lnTo>
                        <a:pt x="1738" y="468"/>
                      </a:lnTo>
                      <a:lnTo>
                        <a:pt x="1738" y="450"/>
                      </a:lnTo>
                      <a:lnTo>
                        <a:pt x="1738" y="435"/>
                      </a:lnTo>
                      <a:lnTo>
                        <a:pt x="1739" y="425"/>
                      </a:lnTo>
                      <a:lnTo>
                        <a:pt x="1739" y="422"/>
                      </a:lnTo>
                      <a:lnTo>
                        <a:pt x="1740" y="427"/>
                      </a:lnTo>
                      <a:lnTo>
                        <a:pt x="1740" y="438"/>
                      </a:lnTo>
                      <a:lnTo>
                        <a:pt x="1740" y="455"/>
                      </a:lnTo>
                      <a:lnTo>
                        <a:pt x="1741" y="473"/>
                      </a:lnTo>
                      <a:lnTo>
                        <a:pt x="1741" y="491"/>
                      </a:lnTo>
                      <a:lnTo>
                        <a:pt x="1742" y="506"/>
                      </a:lnTo>
                      <a:lnTo>
                        <a:pt x="1742" y="516"/>
                      </a:lnTo>
                      <a:lnTo>
                        <a:pt x="1743" y="522"/>
                      </a:lnTo>
                      <a:lnTo>
                        <a:pt x="1743" y="523"/>
                      </a:lnTo>
                      <a:lnTo>
                        <a:pt x="1743" y="521"/>
                      </a:lnTo>
                      <a:lnTo>
                        <a:pt x="1744" y="516"/>
                      </a:lnTo>
                      <a:lnTo>
                        <a:pt x="1744" y="509"/>
                      </a:lnTo>
                      <a:lnTo>
                        <a:pt x="1745" y="499"/>
                      </a:lnTo>
                      <a:lnTo>
                        <a:pt x="1745" y="488"/>
                      </a:lnTo>
                      <a:lnTo>
                        <a:pt x="1745" y="476"/>
                      </a:lnTo>
                      <a:lnTo>
                        <a:pt x="1746" y="462"/>
                      </a:lnTo>
                      <a:lnTo>
                        <a:pt x="1746" y="448"/>
                      </a:lnTo>
                      <a:lnTo>
                        <a:pt x="1747" y="432"/>
                      </a:lnTo>
                      <a:lnTo>
                        <a:pt x="1747" y="416"/>
                      </a:lnTo>
                      <a:lnTo>
                        <a:pt x="1747" y="399"/>
                      </a:lnTo>
                      <a:lnTo>
                        <a:pt x="1748" y="383"/>
                      </a:lnTo>
                      <a:lnTo>
                        <a:pt x="1748" y="368"/>
                      </a:lnTo>
                      <a:lnTo>
                        <a:pt x="1749" y="357"/>
                      </a:lnTo>
                      <a:lnTo>
                        <a:pt x="1749" y="349"/>
                      </a:lnTo>
                      <a:lnTo>
                        <a:pt x="1749" y="343"/>
                      </a:lnTo>
                      <a:lnTo>
                        <a:pt x="1750" y="340"/>
                      </a:lnTo>
                      <a:lnTo>
                        <a:pt x="1750" y="337"/>
                      </a:lnTo>
                      <a:lnTo>
                        <a:pt x="1751" y="335"/>
                      </a:lnTo>
                      <a:lnTo>
                        <a:pt x="1751" y="334"/>
                      </a:lnTo>
                      <a:lnTo>
                        <a:pt x="1751" y="334"/>
                      </a:lnTo>
                      <a:lnTo>
                        <a:pt x="1752" y="338"/>
                      </a:lnTo>
                      <a:lnTo>
                        <a:pt x="1752" y="345"/>
                      </a:lnTo>
                      <a:lnTo>
                        <a:pt x="1753" y="355"/>
                      </a:lnTo>
                      <a:lnTo>
                        <a:pt x="1753" y="365"/>
                      </a:lnTo>
                      <a:lnTo>
                        <a:pt x="1754" y="375"/>
                      </a:lnTo>
                      <a:lnTo>
                        <a:pt x="1754" y="383"/>
                      </a:lnTo>
                      <a:lnTo>
                        <a:pt x="1754" y="387"/>
                      </a:lnTo>
                      <a:lnTo>
                        <a:pt x="1755" y="388"/>
                      </a:lnTo>
                      <a:lnTo>
                        <a:pt x="1755" y="385"/>
                      </a:lnTo>
                      <a:lnTo>
                        <a:pt x="1756" y="381"/>
                      </a:lnTo>
                      <a:lnTo>
                        <a:pt x="1756" y="374"/>
                      </a:lnTo>
                      <a:lnTo>
                        <a:pt x="1756" y="365"/>
                      </a:lnTo>
                      <a:lnTo>
                        <a:pt x="1757" y="355"/>
                      </a:lnTo>
                      <a:lnTo>
                        <a:pt x="1757" y="346"/>
                      </a:lnTo>
                      <a:lnTo>
                        <a:pt x="1758" y="340"/>
                      </a:lnTo>
                      <a:lnTo>
                        <a:pt x="1758" y="340"/>
                      </a:lnTo>
                      <a:lnTo>
                        <a:pt x="1758" y="350"/>
                      </a:lnTo>
                      <a:lnTo>
                        <a:pt x="1759" y="370"/>
                      </a:lnTo>
                      <a:lnTo>
                        <a:pt x="1759" y="398"/>
                      </a:lnTo>
                      <a:lnTo>
                        <a:pt x="1760" y="431"/>
                      </a:lnTo>
                      <a:lnTo>
                        <a:pt x="1760" y="465"/>
                      </a:lnTo>
                      <a:lnTo>
                        <a:pt x="1760" y="495"/>
                      </a:lnTo>
                      <a:lnTo>
                        <a:pt x="1761" y="519"/>
                      </a:lnTo>
                      <a:lnTo>
                        <a:pt x="1761" y="535"/>
                      </a:lnTo>
                      <a:lnTo>
                        <a:pt x="1762" y="544"/>
                      </a:lnTo>
                      <a:lnTo>
                        <a:pt x="1762" y="545"/>
                      </a:lnTo>
                      <a:lnTo>
                        <a:pt x="1762" y="540"/>
                      </a:lnTo>
                      <a:lnTo>
                        <a:pt x="1763" y="532"/>
                      </a:lnTo>
                      <a:lnTo>
                        <a:pt x="1763" y="524"/>
                      </a:lnTo>
                      <a:lnTo>
                        <a:pt x="1764" y="520"/>
                      </a:lnTo>
                      <a:lnTo>
                        <a:pt x="1764" y="521"/>
                      </a:lnTo>
                      <a:lnTo>
                        <a:pt x="1765" y="527"/>
                      </a:lnTo>
                      <a:lnTo>
                        <a:pt x="1765" y="535"/>
                      </a:lnTo>
                      <a:lnTo>
                        <a:pt x="1765" y="545"/>
                      </a:lnTo>
                      <a:lnTo>
                        <a:pt x="1766" y="554"/>
                      </a:lnTo>
                      <a:lnTo>
                        <a:pt x="1766" y="560"/>
                      </a:lnTo>
                      <a:lnTo>
                        <a:pt x="1767" y="563"/>
                      </a:lnTo>
                      <a:lnTo>
                        <a:pt x="1767" y="564"/>
                      </a:lnTo>
                      <a:lnTo>
                        <a:pt x="1767" y="558"/>
                      </a:lnTo>
                      <a:lnTo>
                        <a:pt x="1768" y="545"/>
                      </a:lnTo>
                      <a:lnTo>
                        <a:pt x="1768" y="521"/>
                      </a:lnTo>
                      <a:lnTo>
                        <a:pt x="1769" y="484"/>
                      </a:lnTo>
                      <a:lnTo>
                        <a:pt x="1769" y="435"/>
                      </a:lnTo>
                      <a:lnTo>
                        <a:pt x="1769" y="380"/>
                      </a:lnTo>
                      <a:lnTo>
                        <a:pt x="1770" y="325"/>
                      </a:lnTo>
                      <a:lnTo>
                        <a:pt x="1770" y="276"/>
                      </a:lnTo>
                      <a:lnTo>
                        <a:pt x="1771" y="240"/>
                      </a:lnTo>
                      <a:lnTo>
                        <a:pt x="1771" y="219"/>
                      </a:lnTo>
                      <a:lnTo>
                        <a:pt x="1771" y="212"/>
                      </a:lnTo>
                      <a:lnTo>
                        <a:pt x="1772" y="217"/>
                      </a:lnTo>
                      <a:lnTo>
                        <a:pt x="1772" y="226"/>
                      </a:lnTo>
                      <a:lnTo>
                        <a:pt x="1773" y="236"/>
                      </a:lnTo>
                      <a:lnTo>
                        <a:pt x="1773" y="240"/>
                      </a:lnTo>
                      <a:lnTo>
                        <a:pt x="1773" y="237"/>
                      </a:lnTo>
                      <a:lnTo>
                        <a:pt x="1774" y="226"/>
                      </a:lnTo>
                      <a:lnTo>
                        <a:pt x="1774" y="211"/>
                      </a:lnTo>
                      <a:lnTo>
                        <a:pt x="1775" y="195"/>
                      </a:lnTo>
                      <a:lnTo>
                        <a:pt x="1775" y="184"/>
                      </a:lnTo>
                      <a:lnTo>
                        <a:pt x="1776" y="180"/>
                      </a:lnTo>
                      <a:lnTo>
                        <a:pt x="1776" y="185"/>
                      </a:lnTo>
                      <a:lnTo>
                        <a:pt x="1776" y="198"/>
                      </a:lnTo>
                      <a:lnTo>
                        <a:pt x="1777" y="216"/>
                      </a:lnTo>
                      <a:lnTo>
                        <a:pt x="1777" y="238"/>
                      </a:lnTo>
                      <a:lnTo>
                        <a:pt x="1778" y="260"/>
                      </a:lnTo>
                      <a:lnTo>
                        <a:pt x="1778" y="280"/>
                      </a:lnTo>
                      <a:lnTo>
                        <a:pt x="1778" y="297"/>
                      </a:lnTo>
                      <a:lnTo>
                        <a:pt x="1779" y="311"/>
                      </a:lnTo>
                      <a:lnTo>
                        <a:pt x="1779" y="322"/>
                      </a:lnTo>
                      <a:lnTo>
                        <a:pt x="1780" y="332"/>
                      </a:lnTo>
                      <a:lnTo>
                        <a:pt x="1780" y="341"/>
                      </a:lnTo>
                      <a:lnTo>
                        <a:pt x="1780" y="350"/>
                      </a:lnTo>
                      <a:lnTo>
                        <a:pt x="1781" y="360"/>
                      </a:lnTo>
                      <a:lnTo>
                        <a:pt x="1781" y="370"/>
                      </a:lnTo>
                      <a:lnTo>
                        <a:pt x="1782" y="380"/>
                      </a:lnTo>
                      <a:lnTo>
                        <a:pt x="1782" y="390"/>
                      </a:lnTo>
                      <a:lnTo>
                        <a:pt x="1782" y="396"/>
                      </a:lnTo>
                      <a:lnTo>
                        <a:pt x="1783" y="400"/>
                      </a:lnTo>
                      <a:lnTo>
                        <a:pt x="1783" y="398"/>
                      </a:lnTo>
                      <a:lnTo>
                        <a:pt x="1784" y="391"/>
                      </a:lnTo>
                      <a:lnTo>
                        <a:pt x="1784" y="377"/>
                      </a:lnTo>
                      <a:lnTo>
                        <a:pt x="1784" y="356"/>
                      </a:lnTo>
                      <a:lnTo>
                        <a:pt x="1785" y="331"/>
                      </a:lnTo>
                      <a:lnTo>
                        <a:pt x="1785" y="304"/>
                      </a:lnTo>
                      <a:lnTo>
                        <a:pt x="1786" y="279"/>
                      </a:lnTo>
                      <a:lnTo>
                        <a:pt x="1786" y="258"/>
                      </a:lnTo>
                      <a:lnTo>
                        <a:pt x="1787" y="244"/>
                      </a:lnTo>
                      <a:lnTo>
                        <a:pt x="1787" y="236"/>
                      </a:lnTo>
                      <a:lnTo>
                        <a:pt x="1787" y="235"/>
                      </a:lnTo>
                      <a:lnTo>
                        <a:pt x="1788" y="239"/>
                      </a:lnTo>
                      <a:lnTo>
                        <a:pt x="1788" y="244"/>
                      </a:lnTo>
                      <a:lnTo>
                        <a:pt x="1789" y="249"/>
                      </a:lnTo>
                      <a:lnTo>
                        <a:pt x="1789" y="252"/>
                      </a:lnTo>
                      <a:lnTo>
                        <a:pt x="1789" y="252"/>
                      </a:lnTo>
                      <a:lnTo>
                        <a:pt x="1790" y="247"/>
                      </a:lnTo>
                      <a:lnTo>
                        <a:pt x="1790" y="237"/>
                      </a:lnTo>
                      <a:lnTo>
                        <a:pt x="1791" y="225"/>
                      </a:lnTo>
                      <a:lnTo>
                        <a:pt x="1791" y="213"/>
                      </a:lnTo>
                      <a:lnTo>
                        <a:pt x="1791" y="202"/>
                      </a:lnTo>
                      <a:lnTo>
                        <a:pt x="1792" y="195"/>
                      </a:lnTo>
                      <a:lnTo>
                        <a:pt x="1792" y="193"/>
                      </a:lnTo>
                      <a:lnTo>
                        <a:pt x="1793" y="194"/>
                      </a:lnTo>
                      <a:lnTo>
                        <a:pt x="1793" y="197"/>
                      </a:lnTo>
                      <a:lnTo>
                        <a:pt x="1793" y="201"/>
                      </a:lnTo>
                      <a:lnTo>
                        <a:pt x="1794" y="202"/>
                      </a:lnTo>
                      <a:lnTo>
                        <a:pt x="1794" y="202"/>
                      </a:lnTo>
                      <a:lnTo>
                        <a:pt x="1795" y="199"/>
                      </a:lnTo>
                      <a:lnTo>
                        <a:pt x="1795" y="195"/>
                      </a:lnTo>
                      <a:lnTo>
                        <a:pt x="1795" y="193"/>
                      </a:lnTo>
                      <a:lnTo>
                        <a:pt x="1796" y="193"/>
                      </a:lnTo>
                      <a:lnTo>
                        <a:pt x="1796" y="198"/>
                      </a:lnTo>
                      <a:lnTo>
                        <a:pt x="1797" y="207"/>
                      </a:lnTo>
                      <a:lnTo>
                        <a:pt x="1797" y="221"/>
                      </a:lnTo>
                      <a:lnTo>
                        <a:pt x="1798" y="237"/>
                      </a:lnTo>
                      <a:lnTo>
                        <a:pt x="1798" y="252"/>
                      </a:lnTo>
                      <a:lnTo>
                        <a:pt x="1798" y="264"/>
                      </a:lnTo>
                      <a:lnTo>
                        <a:pt x="1799" y="269"/>
                      </a:lnTo>
                      <a:lnTo>
                        <a:pt x="1799" y="266"/>
                      </a:lnTo>
                      <a:lnTo>
                        <a:pt x="1800" y="256"/>
                      </a:lnTo>
                      <a:lnTo>
                        <a:pt x="1800" y="241"/>
                      </a:lnTo>
                      <a:lnTo>
                        <a:pt x="1800" y="226"/>
                      </a:lnTo>
                      <a:lnTo>
                        <a:pt x="1801" y="214"/>
                      </a:lnTo>
                      <a:lnTo>
                        <a:pt x="1801" y="206"/>
                      </a:lnTo>
                      <a:lnTo>
                        <a:pt x="1802" y="203"/>
                      </a:lnTo>
                      <a:lnTo>
                        <a:pt x="1802" y="204"/>
                      </a:lnTo>
                      <a:lnTo>
                        <a:pt x="1802" y="208"/>
                      </a:lnTo>
                      <a:lnTo>
                        <a:pt x="1803" y="215"/>
                      </a:lnTo>
                      <a:lnTo>
                        <a:pt x="1803" y="223"/>
                      </a:lnTo>
                      <a:lnTo>
                        <a:pt x="1804" y="232"/>
                      </a:lnTo>
                      <a:lnTo>
                        <a:pt x="1804" y="240"/>
                      </a:lnTo>
                      <a:lnTo>
                        <a:pt x="1804" y="245"/>
                      </a:lnTo>
                      <a:lnTo>
                        <a:pt x="1805" y="245"/>
                      </a:lnTo>
                      <a:lnTo>
                        <a:pt x="1805" y="240"/>
                      </a:lnTo>
                      <a:lnTo>
                        <a:pt x="1806" y="231"/>
                      </a:lnTo>
                      <a:lnTo>
                        <a:pt x="1806" y="219"/>
                      </a:lnTo>
                      <a:lnTo>
                        <a:pt x="1807" y="208"/>
                      </a:lnTo>
                      <a:lnTo>
                        <a:pt x="1807" y="202"/>
                      </a:lnTo>
                      <a:lnTo>
                        <a:pt x="1807" y="203"/>
                      </a:lnTo>
                      <a:lnTo>
                        <a:pt x="1808" y="215"/>
                      </a:lnTo>
                      <a:lnTo>
                        <a:pt x="1808" y="237"/>
                      </a:lnTo>
                      <a:lnTo>
                        <a:pt x="1809" y="266"/>
                      </a:lnTo>
                      <a:lnTo>
                        <a:pt x="1809" y="300"/>
                      </a:lnTo>
                      <a:lnTo>
                        <a:pt x="1809" y="334"/>
                      </a:lnTo>
                      <a:lnTo>
                        <a:pt x="1810" y="365"/>
                      </a:lnTo>
                      <a:lnTo>
                        <a:pt x="1810" y="391"/>
                      </a:lnTo>
                      <a:lnTo>
                        <a:pt x="1811" y="413"/>
                      </a:lnTo>
                      <a:lnTo>
                        <a:pt x="1811" y="432"/>
                      </a:lnTo>
                      <a:lnTo>
                        <a:pt x="1811" y="447"/>
                      </a:lnTo>
                      <a:lnTo>
                        <a:pt x="1812" y="459"/>
                      </a:lnTo>
                      <a:lnTo>
                        <a:pt x="1812" y="467"/>
                      </a:lnTo>
                      <a:lnTo>
                        <a:pt x="1813" y="468"/>
                      </a:lnTo>
                      <a:lnTo>
                        <a:pt x="1813" y="460"/>
                      </a:lnTo>
                      <a:lnTo>
                        <a:pt x="1813" y="443"/>
                      </a:lnTo>
                      <a:lnTo>
                        <a:pt x="1814" y="418"/>
                      </a:lnTo>
                      <a:lnTo>
                        <a:pt x="1814" y="387"/>
                      </a:lnTo>
                      <a:lnTo>
                        <a:pt x="1815" y="355"/>
                      </a:lnTo>
                      <a:lnTo>
                        <a:pt x="1815" y="325"/>
                      </a:lnTo>
                      <a:lnTo>
                        <a:pt x="1815" y="300"/>
                      </a:lnTo>
                      <a:lnTo>
                        <a:pt x="1816" y="280"/>
                      </a:lnTo>
                      <a:lnTo>
                        <a:pt x="1816" y="268"/>
                      </a:lnTo>
                      <a:lnTo>
                        <a:pt x="1817" y="262"/>
                      </a:lnTo>
                      <a:lnTo>
                        <a:pt x="1817" y="261"/>
                      </a:lnTo>
                      <a:lnTo>
                        <a:pt x="1818" y="262"/>
                      </a:lnTo>
                      <a:lnTo>
                        <a:pt x="1818" y="264"/>
                      </a:lnTo>
                      <a:lnTo>
                        <a:pt x="1818" y="264"/>
                      </a:lnTo>
                      <a:lnTo>
                        <a:pt x="1819" y="264"/>
                      </a:lnTo>
                      <a:lnTo>
                        <a:pt x="1819" y="264"/>
                      </a:lnTo>
                      <a:lnTo>
                        <a:pt x="1820" y="269"/>
                      </a:lnTo>
                      <a:lnTo>
                        <a:pt x="1820" y="279"/>
                      </a:lnTo>
                      <a:lnTo>
                        <a:pt x="1820" y="296"/>
                      </a:lnTo>
                      <a:lnTo>
                        <a:pt x="1821" y="318"/>
                      </a:lnTo>
                      <a:lnTo>
                        <a:pt x="1821" y="342"/>
                      </a:lnTo>
                      <a:lnTo>
                        <a:pt x="1822" y="363"/>
                      </a:lnTo>
                      <a:lnTo>
                        <a:pt x="1822" y="377"/>
                      </a:lnTo>
                      <a:lnTo>
                        <a:pt x="1822" y="381"/>
                      </a:lnTo>
                      <a:lnTo>
                        <a:pt x="1823" y="378"/>
                      </a:lnTo>
                      <a:lnTo>
                        <a:pt x="1823" y="370"/>
                      </a:lnTo>
                      <a:lnTo>
                        <a:pt x="1824" y="359"/>
                      </a:lnTo>
                      <a:lnTo>
                        <a:pt x="1824" y="348"/>
                      </a:lnTo>
                      <a:lnTo>
                        <a:pt x="1824" y="338"/>
                      </a:lnTo>
                      <a:lnTo>
                        <a:pt x="1825" y="325"/>
                      </a:lnTo>
                      <a:lnTo>
                        <a:pt x="1825" y="308"/>
                      </a:lnTo>
                      <a:lnTo>
                        <a:pt x="1826" y="286"/>
                      </a:lnTo>
                      <a:lnTo>
                        <a:pt x="1826" y="258"/>
                      </a:lnTo>
                      <a:lnTo>
                        <a:pt x="1826" y="227"/>
                      </a:lnTo>
                      <a:lnTo>
                        <a:pt x="1827" y="198"/>
                      </a:lnTo>
                      <a:lnTo>
                        <a:pt x="1827" y="174"/>
                      </a:lnTo>
                      <a:lnTo>
                        <a:pt x="1828" y="158"/>
                      </a:lnTo>
                      <a:lnTo>
                        <a:pt x="1828" y="148"/>
                      </a:lnTo>
                      <a:lnTo>
                        <a:pt x="1829" y="146"/>
                      </a:lnTo>
                      <a:lnTo>
                        <a:pt x="1829" y="150"/>
                      </a:lnTo>
                      <a:lnTo>
                        <a:pt x="1829" y="159"/>
                      </a:lnTo>
                      <a:lnTo>
                        <a:pt x="1830" y="174"/>
                      </a:lnTo>
                      <a:lnTo>
                        <a:pt x="1830" y="194"/>
                      </a:lnTo>
                      <a:lnTo>
                        <a:pt x="1831" y="221"/>
                      </a:lnTo>
                      <a:lnTo>
                        <a:pt x="1831" y="254"/>
                      </a:lnTo>
                      <a:lnTo>
                        <a:pt x="1831" y="294"/>
                      </a:lnTo>
                      <a:lnTo>
                        <a:pt x="1832" y="336"/>
                      </a:lnTo>
                      <a:lnTo>
                        <a:pt x="1832" y="377"/>
                      </a:lnTo>
                      <a:lnTo>
                        <a:pt x="1833" y="412"/>
                      </a:lnTo>
                      <a:lnTo>
                        <a:pt x="1833" y="432"/>
                      </a:lnTo>
                      <a:lnTo>
                        <a:pt x="1833" y="434"/>
                      </a:lnTo>
                      <a:lnTo>
                        <a:pt x="1834" y="414"/>
                      </a:lnTo>
                      <a:lnTo>
                        <a:pt x="1834" y="374"/>
                      </a:lnTo>
                      <a:lnTo>
                        <a:pt x="1835" y="320"/>
                      </a:lnTo>
                      <a:lnTo>
                        <a:pt x="1835" y="260"/>
                      </a:lnTo>
                      <a:lnTo>
                        <a:pt x="1835" y="205"/>
                      </a:lnTo>
                      <a:lnTo>
                        <a:pt x="1836" y="162"/>
                      </a:lnTo>
                      <a:lnTo>
                        <a:pt x="1836" y="136"/>
                      </a:lnTo>
                      <a:lnTo>
                        <a:pt x="1837" y="128"/>
                      </a:lnTo>
                      <a:lnTo>
                        <a:pt x="1837" y="137"/>
                      </a:lnTo>
                      <a:lnTo>
                        <a:pt x="1837" y="159"/>
                      </a:lnTo>
                      <a:lnTo>
                        <a:pt x="1838" y="188"/>
                      </a:lnTo>
                      <a:lnTo>
                        <a:pt x="1838" y="221"/>
                      </a:lnTo>
                      <a:lnTo>
                        <a:pt x="1839" y="255"/>
                      </a:lnTo>
                      <a:lnTo>
                        <a:pt x="1839" y="286"/>
                      </a:lnTo>
                      <a:lnTo>
                        <a:pt x="1840" y="313"/>
                      </a:lnTo>
                      <a:lnTo>
                        <a:pt x="1840" y="333"/>
                      </a:lnTo>
                      <a:lnTo>
                        <a:pt x="1840" y="344"/>
                      </a:lnTo>
                      <a:lnTo>
                        <a:pt x="1841" y="345"/>
                      </a:lnTo>
                      <a:lnTo>
                        <a:pt x="1841" y="335"/>
                      </a:lnTo>
                      <a:lnTo>
                        <a:pt x="1842" y="318"/>
                      </a:lnTo>
                      <a:lnTo>
                        <a:pt x="1842" y="297"/>
                      </a:lnTo>
                      <a:lnTo>
                        <a:pt x="1842" y="278"/>
                      </a:lnTo>
                      <a:lnTo>
                        <a:pt x="1843" y="266"/>
                      </a:lnTo>
                      <a:lnTo>
                        <a:pt x="1843" y="263"/>
                      </a:lnTo>
                      <a:lnTo>
                        <a:pt x="1844" y="270"/>
                      </a:lnTo>
                      <a:lnTo>
                        <a:pt x="1844" y="282"/>
                      </a:lnTo>
                      <a:lnTo>
                        <a:pt x="1844" y="296"/>
                      </a:lnTo>
                      <a:lnTo>
                        <a:pt x="1845" y="307"/>
                      </a:lnTo>
                      <a:lnTo>
                        <a:pt x="1845" y="310"/>
                      </a:lnTo>
                      <a:lnTo>
                        <a:pt x="1846" y="302"/>
                      </a:lnTo>
                      <a:lnTo>
                        <a:pt x="1846" y="283"/>
                      </a:lnTo>
                      <a:lnTo>
                        <a:pt x="1846" y="253"/>
                      </a:lnTo>
                      <a:lnTo>
                        <a:pt x="1847" y="215"/>
                      </a:lnTo>
                      <a:lnTo>
                        <a:pt x="1847" y="174"/>
                      </a:lnTo>
                      <a:lnTo>
                        <a:pt x="1848" y="133"/>
                      </a:lnTo>
                      <a:lnTo>
                        <a:pt x="1848" y="96"/>
                      </a:lnTo>
                      <a:lnTo>
                        <a:pt x="1848" y="65"/>
                      </a:lnTo>
                      <a:lnTo>
                        <a:pt x="1849" y="41"/>
                      </a:lnTo>
                      <a:lnTo>
                        <a:pt x="1849" y="22"/>
                      </a:lnTo>
                      <a:lnTo>
                        <a:pt x="1850" y="10"/>
                      </a:lnTo>
                      <a:lnTo>
                        <a:pt x="1850" y="2"/>
                      </a:lnTo>
                      <a:lnTo>
                        <a:pt x="1851" y="0"/>
                      </a:lnTo>
                      <a:lnTo>
                        <a:pt x="1851" y="4"/>
                      </a:lnTo>
                      <a:lnTo>
                        <a:pt x="1851" y="15"/>
                      </a:lnTo>
                      <a:lnTo>
                        <a:pt x="1852" y="33"/>
                      </a:lnTo>
                      <a:lnTo>
                        <a:pt x="1852" y="58"/>
                      </a:lnTo>
                      <a:lnTo>
                        <a:pt x="1853" y="90"/>
                      </a:lnTo>
                      <a:lnTo>
                        <a:pt x="1853" y="126"/>
                      </a:lnTo>
                      <a:lnTo>
                        <a:pt x="1853" y="166"/>
                      </a:lnTo>
                      <a:lnTo>
                        <a:pt x="1854" y="208"/>
                      </a:lnTo>
                      <a:lnTo>
                        <a:pt x="1854" y="246"/>
                      </a:lnTo>
                      <a:lnTo>
                        <a:pt x="1855" y="279"/>
                      </a:lnTo>
                      <a:lnTo>
                        <a:pt x="1855" y="303"/>
                      </a:lnTo>
                      <a:lnTo>
                        <a:pt x="1855" y="315"/>
                      </a:lnTo>
                      <a:lnTo>
                        <a:pt x="1856" y="316"/>
                      </a:lnTo>
                      <a:lnTo>
                        <a:pt x="1856" y="307"/>
                      </a:lnTo>
                      <a:lnTo>
                        <a:pt x="1857" y="290"/>
                      </a:lnTo>
                      <a:lnTo>
                        <a:pt x="1857" y="271"/>
                      </a:lnTo>
                      <a:lnTo>
                        <a:pt x="1857" y="253"/>
                      </a:lnTo>
                      <a:lnTo>
                        <a:pt x="1858" y="239"/>
                      </a:lnTo>
                      <a:lnTo>
                        <a:pt x="1858" y="231"/>
                      </a:lnTo>
                      <a:lnTo>
                        <a:pt x="1859" y="229"/>
                      </a:lnTo>
                      <a:lnTo>
                        <a:pt x="1859" y="233"/>
                      </a:lnTo>
                      <a:lnTo>
                        <a:pt x="1859" y="241"/>
                      </a:lnTo>
                      <a:lnTo>
                        <a:pt x="1860" y="252"/>
                      </a:lnTo>
                      <a:lnTo>
                        <a:pt x="1860" y="265"/>
                      </a:lnTo>
                      <a:lnTo>
                        <a:pt x="1861" y="277"/>
                      </a:lnTo>
                      <a:lnTo>
                        <a:pt x="1861" y="287"/>
                      </a:lnTo>
                      <a:lnTo>
                        <a:pt x="1862" y="291"/>
                      </a:lnTo>
                      <a:lnTo>
                        <a:pt x="1862" y="288"/>
                      </a:lnTo>
                      <a:lnTo>
                        <a:pt x="1862" y="278"/>
                      </a:lnTo>
                      <a:lnTo>
                        <a:pt x="1863" y="260"/>
                      </a:lnTo>
                      <a:lnTo>
                        <a:pt x="1863" y="236"/>
                      </a:lnTo>
                      <a:lnTo>
                        <a:pt x="1864" y="207"/>
                      </a:lnTo>
                      <a:lnTo>
                        <a:pt x="1864" y="178"/>
                      </a:lnTo>
                      <a:lnTo>
                        <a:pt x="1864" y="149"/>
                      </a:lnTo>
                      <a:lnTo>
                        <a:pt x="1865" y="124"/>
                      </a:lnTo>
                      <a:lnTo>
                        <a:pt x="1865" y="103"/>
                      </a:lnTo>
                      <a:lnTo>
                        <a:pt x="1866" y="89"/>
                      </a:lnTo>
                      <a:lnTo>
                        <a:pt x="1866" y="82"/>
                      </a:lnTo>
                      <a:lnTo>
                        <a:pt x="1866" y="82"/>
                      </a:lnTo>
                      <a:lnTo>
                        <a:pt x="1867" y="90"/>
                      </a:lnTo>
                      <a:lnTo>
                        <a:pt x="1867" y="103"/>
                      </a:lnTo>
                      <a:lnTo>
                        <a:pt x="1868" y="120"/>
                      </a:lnTo>
                      <a:lnTo>
                        <a:pt x="1868" y="138"/>
                      </a:lnTo>
                      <a:lnTo>
                        <a:pt x="1868" y="155"/>
                      </a:lnTo>
                      <a:lnTo>
                        <a:pt x="1869" y="168"/>
                      </a:lnTo>
                      <a:lnTo>
                        <a:pt x="1869" y="175"/>
                      </a:lnTo>
                      <a:lnTo>
                        <a:pt x="1870" y="177"/>
                      </a:lnTo>
                      <a:lnTo>
                        <a:pt x="1870" y="174"/>
                      </a:lnTo>
                      <a:lnTo>
                        <a:pt x="1870" y="171"/>
                      </a:lnTo>
                      <a:lnTo>
                        <a:pt x="1871" y="169"/>
                      </a:lnTo>
                      <a:lnTo>
                        <a:pt x="1871" y="171"/>
                      </a:lnTo>
                      <a:lnTo>
                        <a:pt x="1872" y="179"/>
                      </a:lnTo>
                      <a:lnTo>
                        <a:pt x="1872" y="191"/>
                      </a:lnTo>
                      <a:lnTo>
                        <a:pt x="1873" y="207"/>
                      </a:lnTo>
                      <a:lnTo>
                        <a:pt x="1873" y="224"/>
                      </a:lnTo>
                      <a:lnTo>
                        <a:pt x="1873" y="238"/>
                      </a:lnTo>
                      <a:lnTo>
                        <a:pt x="1874" y="246"/>
                      </a:lnTo>
                      <a:lnTo>
                        <a:pt x="1874" y="246"/>
                      </a:lnTo>
                      <a:lnTo>
                        <a:pt x="1875" y="238"/>
                      </a:lnTo>
                      <a:lnTo>
                        <a:pt x="1875" y="221"/>
                      </a:lnTo>
                      <a:lnTo>
                        <a:pt x="1875" y="199"/>
                      </a:lnTo>
                      <a:lnTo>
                        <a:pt x="1876" y="175"/>
                      </a:lnTo>
                      <a:lnTo>
                        <a:pt x="1876" y="152"/>
                      </a:lnTo>
                      <a:lnTo>
                        <a:pt x="1877" y="133"/>
                      </a:lnTo>
                      <a:lnTo>
                        <a:pt x="1877" y="119"/>
                      </a:lnTo>
                      <a:lnTo>
                        <a:pt x="1877" y="111"/>
                      </a:lnTo>
                      <a:lnTo>
                        <a:pt x="1878" y="108"/>
                      </a:lnTo>
                      <a:lnTo>
                        <a:pt x="1878" y="108"/>
                      </a:lnTo>
                      <a:lnTo>
                        <a:pt x="1879" y="110"/>
                      </a:lnTo>
                      <a:lnTo>
                        <a:pt x="1879" y="112"/>
                      </a:lnTo>
                      <a:lnTo>
                        <a:pt x="1879" y="113"/>
                      </a:lnTo>
                      <a:lnTo>
                        <a:pt x="1880" y="115"/>
                      </a:lnTo>
                      <a:lnTo>
                        <a:pt x="1880" y="121"/>
                      </a:lnTo>
                      <a:lnTo>
                        <a:pt x="1881" y="130"/>
                      </a:lnTo>
                      <a:lnTo>
                        <a:pt x="1881" y="143"/>
                      </a:lnTo>
                      <a:lnTo>
                        <a:pt x="1882" y="158"/>
                      </a:lnTo>
                      <a:lnTo>
                        <a:pt x="1882" y="173"/>
                      </a:lnTo>
                      <a:lnTo>
                        <a:pt x="1882" y="186"/>
                      </a:lnTo>
                      <a:lnTo>
                        <a:pt x="1883" y="194"/>
                      </a:lnTo>
                      <a:lnTo>
                        <a:pt x="1883" y="199"/>
                      </a:lnTo>
                      <a:lnTo>
                        <a:pt x="1884" y="202"/>
                      </a:lnTo>
                      <a:lnTo>
                        <a:pt x="1884" y="205"/>
                      </a:lnTo>
                      <a:lnTo>
                        <a:pt x="1884" y="210"/>
                      </a:lnTo>
                      <a:lnTo>
                        <a:pt x="1885" y="216"/>
                      </a:lnTo>
                      <a:lnTo>
                        <a:pt x="1885" y="222"/>
                      </a:lnTo>
                      <a:lnTo>
                        <a:pt x="1886" y="223"/>
                      </a:lnTo>
                      <a:lnTo>
                        <a:pt x="1886" y="216"/>
                      </a:lnTo>
                      <a:lnTo>
                        <a:pt x="1886" y="203"/>
                      </a:lnTo>
                      <a:lnTo>
                        <a:pt x="1887" y="186"/>
                      </a:lnTo>
                      <a:lnTo>
                        <a:pt x="1887" y="167"/>
                      </a:lnTo>
                      <a:lnTo>
                        <a:pt x="1888" y="152"/>
                      </a:lnTo>
                      <a:lnTo>
                        <a:pt x="1888" y="144"/>
                      </a:lnTo>
                      <a:lnTo>
                        <a:pt x="1888" y="144"/>
                      </a:lnTo>
                      <a:lnTo>
                        <a:pt x="1889" y="152"/>
                      </a:lnTo>
                      <a:lnTo>
                        <a:pt x="1889" y="165"/>
                      </a:lnTo>
                      <a:lnTo>
                        <a:pt x="1890" y="183"/>
                      </a:lnTo>
                      <a:lnTo>
                        <a:pt x="1890" y="202"/>
                      </a:lnTo>
                      <a:lnTo>
                        <a:pt x="1890" y="220"/>
                      </a:lnTo>
                      <a:lnTo>
                        <a:pt x="1891" y="236"/>
                      </a:lnTo>
                      <a:lnTo>
                        <a:pt x="1891" y="247"/>
                      </a:lnTo>
                      <a:lnTo>
                        <a:pt x="1892" y="253"/>
                      </a:lnTo>
                      <a:lnTo>
                        <a:pt x="1892" y="254"/>
                      </a:lnTo>
                      <a:lnTo>
                        <a:pt x="1893" y="250"/>
                      </a:lnTo>
                      <a:lnTo>
                        <a:pt x="1893" y="244"/>
                      </a:lnTo>
                      <a:lnTo>
                        <a:pt x="1893" y="237"/>
                      </a:lnTo>
                      <a:lnTo>
                        <a:pt x="1894" y="230"/>
                      </a:lnTo>
                      <a:lnTo>
                        <a:pt x="1894" y="223"/>
                      </a:lnTo>
                      <a:lnTo>
                        <a:pt x="1895" y="216"/>
                      </a:lnTo>
                      <a:lnTo>
                        <a:pt x="1895" y="206"/>
                      </a:lnTo>
                      <a:lnTo>
                        <a:pt x="1895" y="194"/>
                      </a:lnTo>
                      <a:lnTo>
                        <a:pt x="1896" y="181"/>
                      </a:lnTo>
                      <a:lnTo>
                        <a:pt x="1896" y="168"/>
                      </a:lnTo>
                      <a:lnTo>
                        <a:pt x="1897" y="159"/>
                      </a:lnTo>
                      <a:lnTo>
                        <a:pt x="1897" y="155"/>
                      </a:lnTo>
                      <a:lnTo>
                        <a:pt x="1897" y="153"/>
                      </a:lnTo>
                      <a:lnTo>
                        <a:pt x="1898" y="153"/>
                      </a:lnTo>
                      <a:lnTo>
                        <a:pt x="1898" y="150"/>
                      </a:lnTo>
                      <a:lnTo>
                        <a:pt x="1899" y="143"/>
                      </a:lnTo>
                      <a:lnTo>
                        <a:pt x="1899" y="130"/>
                      </a:lnTo>
                      <a:lnTo>
                        <a:pt x="1899" y="112"/>
                      </a:lnTo>
                      <a:lnTo>
                        <a:pt x="1900" y="94"/>
                      </a:lnTo>
                      <a:lnTo>
                        <a:pt x="1900" y="80"/>
                      </a:lnTo>
                      <a:lnTo>
                        <a:pt x="1901" y="75"/>
                      </a:lnTo>
                      <a:lnTo>
                        <a:pt x="1901" y="81"/>
                      </a:lnTo>
                      <a:lnTo>
                        <a:pt x="1901" y="99"/>
                      </a:lnTo>
                      <a:lnTo>
                        <a:pt x="1902" y="128"/>
                      </a:lnTo>
                      <a:lnTo>
                        <a:pt x="1902" y="164"/>
                      </a:lnTo>
                      <a:lnTo>
                        <a:pt x="1903" y="204"/>
                      </a:lnTo>
                      <a:lnTo>
                        <a:pt x="1903" y="243"/>
                      </a:lnTo>
                      <a:lnTo>
                        <a:pt x="1904" y="278"/>
                      </a:lnTo>
                      <a:lnTo>
                        <a:pt x="1904" y="308"/>
                      </a:lnTo>
                      <a:lnTo>
                        <a:pt x="1904" y="328"/>
                      </a:lnTo>
                      <a:lnTo>
                        <a:pt x="1905" y="338"/>
                      </a:lnTo>
                      <a:lnTo>
                        <a:pt x="1905" y="337"/>
                      </a:lnTo>
                      <a:lnTo>
                        <a:pt x="1906" y="324"/>
                      </a:lnTo>
                      <a:lnTo>
                        <a:pt x="1906" y="301"/>
                      </a:lnTo>
                      <a:lnTo>
                        <a:pt x="1906" y="270"/>
                      </a:lnTo>
                      <a:lnTo>
                        <a:pt x="1907" y="236"/>
                      </a:lnTo>
                      <a:lnTo>
                        <a:pt x="1907" y="203"/>
                      </a:lnTo>
                      <a:lnTo>
                        <a:pt x="1908" y="178"/>
                      </a:lnTo>
                      <a:lnTo>
                        <a:pt x="1908" y="162"/>
                      </a:lnTo>
                      <a:lnTo>
                        <a:pt x="1908" y="157"/>
                      </a:lnTo>
                      <a:lnTo>
                        <a:pt x="1909" y="161"/>
                      </a:lnTo>
                      <a:lnTo>
                        <a:pt x="1909" y="170"/>
                      </a:lnTo>
                      <a:lnTo>
                        <a:pt x="1910" y="181"/>
                      </a:lnTo>
                      <a:lnTo>
                        <a:pt x="1910" y="192"/>
                      </a:lnTo>
                      <a:lnTo>
                        <a:pt x="1910" y="203"/>
                      </a:lnTo>
                      <a:lnTo>
                        <a:pt x="1911" y="212"/>
                      </a:lnTo>
                      <a:lnTo>
                        <a:pt x="1911" y="222"/>
                      </a:lnTo>
                      <a:lnTo>
                        <a:pt x="1912" y="231"/>
                      </a:lnTo>
                      <a:lnTo>
                        <a:pt x="1912" y="241"/>
                      </a:lnTo>
                      <a:lnTo>
                        <a:pt x="1912" y="249"/>
                      </a:lnTo>
                      <a:lnTo>
                        <a:pt x="1913" y="256"/>
                      </a:lnTo>
                      <a:lnTo>
                        <a:pt x="1913" y="260"/>
                      </a:lnTo>
                      <a:lnTo>
                        <a:pt x="1914" y="260"/>
                      </a:lnTo>
                      <a:lnTo>
                        <a:pt x="1914" y="258"/>
                      </a:lnTo>
                      <a:lnTo>
                        <a:pt x="1915" y="252"/>
                      </a:lnTo>
                      <a:lnTo>
                        <a:pt x="1915" y="244"/>
                      </a:lnTo>
                      <a:lnTo>
                        <a:pt x="1915" y="235"/>
                      </a:lnTo>
                      <a:lnTo>
                        <a:pt x="1916" y="225"/>
                      </a:lnTo>
                      <a:lnTo>
                        <a:pt x="1916" y="214"/>
                      </a:lnTo>
                      <a:lnTo>
                        <a:pt x="1917" y="203"/>
                      </a:lnTo>
                      <a:lnTo>
                        <a:pt x="1917" y="192"/>
                      </a:lnTo>
                      <a:lnTo>
                        <a:pt x="1917" y="182"/>
                      </a:lnTo>
                      <a:lnTo>
                        <a:pt x="1918" y="172"/>
                      </a:lnTo>
                      <a:lnTo>
                        <a:pt x="1918" y="164"/>
                      </a:lnTo>
                      <a:lnTo>
                        <a:pt x="1919" y="159"/>
                      </a:lnTo>
                      <a:lnTo>
                        <a:pt x="1919" y="159"/>
                      </a:lnTo>
                      <a:lnTo>
                        <a:pt x="1919" y="163"/>
                      </a:lnTo>
                      <a:lnTo>
                        <a:pt x="1920" y="172"/>
                      </a:lnTo>
                      <a:lnTo>
                        <a:pt x="1920" y="185"/>
                      </a:lnTo>
                      <a:lnTo>
                        <a:pt x="1921" y="199"/>
                      </a:lnTo>
                      <a:lnTo>
                        <a:pt x="1921" y="212"/>
                      </a:lnTo>
                      <a:lnTo>
                        <a:pt x="1921" y="222"/>
                      </a:lnTo>
                      <a:lnTo>
                        <a:pt x="1922" y="229"/>
                      </a:lnTo>
                      <a:lnTo>
                        <a:pt x="1922" y="235"/>
                      </a:lnTo>
                      <a:lnTo>
                        <a:pt x="1923" y="242"/>
                      </a:lnTo>
                      <a:lnTo>
                        <a:pt x="1923" y="253"/>
                      </a:lnTo>
                      <a:lnTo>
                        <a:pt x="1923" y="266"/>
                      </a:lnTo>
                      <a:lnTo>
                        <a:pt x="1924" y="282"/>
                      </a:lnTo>
                      <a:lnTo>
                        <a:pt x="1924" y="298"/>
                      </a:lnTo>
                      <a:lnTo>
                        <a:pt x="1925" y="311"/>
                      </a:lnTo>
                      <a:lnTo>
                        <a:pt x="1925" y="317"/>
                      </a:lnTo>
                      <a:lnTo>
                        <a:pt x="1926" y="315"/>
                      </a:lnTo>
                      <a:lnTo>
                        <a:pt x="1926" y="303"/>
                      </a:lnTo>
                      <a:lnTo>
                        <a:pt x="1926" y="281"/>
                      </a:lnTo>
                      <a:lnTo>
                        <a:pt x="1927" y="250"/>
                      </a:lnTo>
                      <a:lnTo>
                        <a:pt x="1927" y="215"/>
                      </a:lnTo>
                      <a:lnTo>
                        <a:pt x="1928" y="178"/>
                      </a:lnTo>
                      <a:lnTo>
                        <a:pt x="1928" y="142"/>
                      </a:lnTo>
                      <a:lnTo>
                        <a:pt x="1928" y="111"/>
                      </a:lnTo>
                      <a:lnTo>
                        <a:pt x="1929" y="87"/>
                      </a:lnTo>
                      <a:lnTo>
                        <a:pt x="1929" y="70"/>
                      </a:lnTo>
                      <a:lnTo>
                        <a:pt x="1930" y="61"/>
                      </a:lnTo>
                      <a:lnTo>
                        <a:pt x="1930" y="60"/>
                      </a:lnTo>
                      <a:lnTo>
                        <a:pt x="1930" y="68"/>
                      </a:lnTo>
                      <a:lnTo>
                        <a:pt x="1931" y="86"/>
                      </a:lnTo>
                      <a:lnTo>
                        <a:pt x="1931" y="114"/>
                      </a:lnTo>
                      <a:lnTo>
                        <a:pt x="1932" y="151"/>
                      </a:lnTo>
                      <a:lnTo>
                        <a:pt x="1932" y="198"/>
                      </a:lnTo>
                      <a:lnTo>
                        <a:pt x="1932" y="250"/>
                      </a:lnTo>
                      <a:lnTo>
                        <a:pt x="1933" y="303"/>
                      </a:lnTo>
                      <a:lnTo>
                        <a:pt x="1933" y="351"/>
                      </a:lnTo>
                      <a:lnTo>
                        <a:pt x="1934" y="386"/>
                      </a:lnTo>
                      <a:lnTo>
                        <a:pt x="1934" y="403"/>
                      </a:lnTo>
                      <a:lnTo>
                        <a:pt x="1934" y="398"/>
                      </a:lnTo>
                      <a:lnTo>
                        <a:pt x="1935" y="373"/>
                      </a:lnTo>
                      <a:lnTo>
                        <a:pt x="1935" y="332"/>
                      </a:lnTo>
                      <a:lnTo>
                        <a:pt x="1936" y="284"/>
                      </a:lnTo>
                      <a:lnTo>
                        <a:pt x="1936" y="236"/>
                      </a:lnTo>
                      <a:lnTo>
                        <a:pt x="1937" y="197"/>
                      </a:lnTo>
                      <a:lnTo>
                        <a:pt x="1937" y="172"/>
                      </a:lnTo>
                      <a:lnTo>
                        <a:pt x="1937" y="163"/>
                      </a:lnTo>
                      <a:lnTo>
                        <a:pt x="1938" y="171"/>
                      </a:lnTo>
                      <a:lnTo>
                        <a:pt x="1938" y="194"/>
                      </a:lnTo>
                      <a:lnTo>
                        <a:pt x="1939" y="225"/>
                      </a:lnTo>
                      <a:lnTo>
                        <a:pt x="1939" y="261"/>
                      </a:lnTo>
                      <a:lnTo>
                        <a:pt x="1939" y="296"/>
                      </a:lnTo>
                      <a:lnTo>
                        <a:pt x="1940" y="324"/>
                      </a:lnTo>
                      <a:lnTo>
                        <a:pt x="1940" y="341"/>
                      </a:lnTo>
                      <a:lnTo>
                        <a:pt x="1941" y="348"/>
                      </a:lnTo>
                      <a:lnTo>
                        <a:pt x="1941" y="345"/>
                      </a:lnTo>
                      <a:lnTo>
                        <a:pt x="1941" y="333"/>
                      </a:lnTo>
                      <a:lnTo>
                        <a:pt x="1942" y="316"/>
                      </a:lnTo>
                      <a:lnTo>
                        <a:pt x="1942" y="296"/>
                      </a:lnTo>
                      <a:lnTo>
                        <a:pt x="1943" y="275"/>
                      </a:lnTo>
                      <a:lnTo>
                        <a:pt x="1943" y="251"/>
                      </a:lnTo>
                      <a:lnTo>
                        <a:pt x="1943" y="227"/>
                      </a:lnTo>
                      <a:lnTo>
                        <a:pt x="1944" y="202"/>
                      </a:lnTo>
                      <a:lnTo>
                        <a:pt x="1944" y="177"/>
                      </a:lnTo>
                      <a:lnTo>
                        <a:pt x="1945" y="156"/>
                      </a:lnTo>
                      <a:lnTo>
                        <a:pt x="1945" y="140"/>
                      </a:lnTo>
                      <a:lnTo>
                        <a:pt x="1946" y="131"/>
                      </a:lnTo>
                      <a:lnTo>
                        <a:pt x="1946" y="131"/>
                      </a:lnTo>
                      <a:lnTo>
                        <a:pt x="1946" y="140"/>
                      </a:lnTo>
                      <a:lnTo>
                        <a:pt x="1947" y="155"/>
                      </a:lnTo>
                      <a:lnTo>
                        <a:pt x="1947" y="175"/>
                      </a:lnTo>
                      <a:lnTo>
                        <a:pt x="1948" y="195"/>
                      </a:lnTo>
                      <a:lnTo>
                        <a:pt x="1948" y="213"/>
                      </a:lnTo>
                      <a:lnTo>
                        <a:pt x="1948" y="225"/>
                      </a:lnTo>
                      <a:lnTo>
                        <a:pt x="1949" y="229"/>
                      </a:lnTo>
                      <a:lnTo>
                        <a:pt x="1949" y="226"/>
                      </a:lnTo>
                      <a:lnTo>
                        <a:pt x="1950" y="219"/>
                      </a:lnTo>
                      <a:lnTo>
                        <a:pt x="1950" y="210"/>
                      </a:lnTo>
                      <a:lnTo>
                        <a:pt x="1950" y="203"/>
                      </a:lnTo>
                      <a:lnTo>
                        <a:pt x="1951" y="202"/>
                      </a:lnTo>
                      <a:lnTo>
                        <a:pt x="1951" y="209"/>
                      </a:lnTo>
                      <a:lnTo>
                        <a:pt x="1952" y="225"/>
                      </a:lnTo>
                      <a:lnTo>
                        <a:pt x="1952" y="247"/>
                      </a:lnTo>
                      <a:lnTo>
                        <a:pt x="1952" y="272"/>
                      </a:lnTo>
                      <a:lnTo>
                        <a:pt x="1953" y="295"/>
                      </a:lnTo>
                      <a:lnTo>
                        <a:pt x="1953" y="314"/>
                      </a:lnTo>
                      <a:lnTo>
                        <a:pt x="1954" y="326"/>
                      </a:lnTo>
                      <a:lnTo>
                        <a:pt x="1954" y="329"/>
                      </a:lnTo>
                      <a:lnTo>
                        <a:pt x="1954" y="325"/>
                      </a:lnTo>
                      <a:lnTo>
                        <a:pt x="1955" y="318"/>
                      </a:lnTo>
                      <a:lnTo>
                        <a:pt x="1955" y="309"/>
                      </a:lnTo>
                      <a:lnTo>
                        <a:pt x="1956" y="301"/>
                      </a:lnTo>
                      <a:lnTo>
                        <a:pt x="1956" y="297"/>
                      </a:lnTo>
                      <a:lnTo>
                        <a:pt x="1957" y="297"/>
                      </a:lnTo>
                      <a:lnTo>
                        <a:pt x="1957" y="301"/>
                      </a:lnTo>
                      <a:lnTo>
                        <a:pt x="1957" y="309"/>
                      </a:lnTo>
                      <a:lnTo>
                        <a:pt x="1958" y="318"/>
                      </a:lnTo>
                      <a:lnTo>
                        <a:pt x="1958" y="327"/>
                      </a:lnTo>
                      <a:lnTo>
                        <a:pt x="1959" y="337"/>
                      </a:lnTo>
                      <a:lnTo>
                        <a:pt x="1959" y="345"/>
                      </a:lnTo>
                      <a:lnTo>
                        <a:pt x="1959" y="354"/>
                      </a:lnTo>
                      <a:lnTo>
                        <a:pt x="1960" y="364"/>
                      </a:lnTo>
                      <a:lnTo>
                        <a:pt x="1960" y="375"/>
                      </a:lnTo>
                      <a:lnTo>
                        <a:pt x="1961" y="388"/>
                      </a:lnTo>
                      <a:lnTo>
                        <a:pt x="1961" y="403"/>
                      </a:lnTo>
                      <a:lnTo>
                        <a:pt x="1961" y="416"/>
                      </a:lnTo>
                      <a:lnTo>
                        <a:pt x="1962" y="425"/>
                      </a:lnTo>
                      <a:lnTo>
                        <a:pt x="1962" y="428"/>
                      </a:lnTo>
                      <a:lnTo>
                        <a:pt x="1963" y="424"/>
                      </a:lnTo>
                      <a:lnTo>
                        <a:pt x="1963" y="414"/>
                      </a:lnTo>
                      <a:lnTo>
                        <a:pt x="1963" y="397"/>
                      </a:lnTo>
                      <a:lnTo>
                        <a:pt x="1964" y="377"/>
                      </a:lnTo>
                      <a:lnTo>
                        <a:pt x="1964" y="355"/>
                      </a:lnTo>
                      <a:lnTo>
                        <a:pt x="1965" y="332"/>
                      </a:lnTo>
                      <a:lnTo>
                        <a:pt x="1965" y="309"/>
                      </a:lnTo>
                      <a:lnTo>
                        <a:pt x="1965" y="286"/>
                      </a:lnTo>
                      <a:lnTo>
                        <a:pt x="1966" y="265"/>
                      </a:lnTo>
                      <a:lnTo>
                        <a:pt x="1966" y="246"/>
                      </a:lnTo>
                      <a:lnTo>
                        <a:pt x="1967" y="231"/>
                      </a:lnTo>
                      <a:lnTo>
                        <a:pt x="1967" y="223"/>
                      </a:lnTo>
                      <a:lnTo>
                        <a:pt x="1968" y="221"/>
                      </a:lnTo>
                      <a:lnTo>
                        <a:pt x="1968" y="224"/>
                      </a:lnTo>
                      <a:lnTo>
                        <a:pt x="1968" y="232"/>
                      </a:lnTo>
                      <a:lnTo>
                        <a:pt x="1969" y="240"/>
                      </a:lnTo>
                      <a:lnTo>
                        <a:pt x="1969" y="246"/>
                      </a:lnTo>
                      <a:lnTo>
                        <a:pt x="1970" y="247"/>
                      </a:lnTo>
                      <a:lnTo>
                        <a:pt x="1970" y="244"/>
                      </a:lnTo>
                      <a:lnTo>
                        <a:pt x="1970" y="237"/>
                      </a:lnTo>
                      <a:lnTo>
                        <a:pt x="1971" y="231"/>
                      </a:lnTo>
                      <a:lnTo>
                        <a:pt x="1971" y="228"/>
                      </a:lnTo>
                      <a:lnTo>
                        <a:pt x="1972" y="231"/>
                      </a:lnTo>
                      <a:lnTo>
                        <a:pt x="1972" y="242"/>
                      </a:lnTo>
                      <a:lnTo>
                        <a:pt x="1972" y="260"/>
                      </a:lnTo>
                      <a:lnTo>
                        <a:pt x="1973" y="284"/>
                      </a:lnTo>
                      <a:lnTo>
                        <a:pt x="1973" y="311"/>
                      </a:lnTo>
                      <a:lnTo>
                        <a:pt x="1974" y="338"/>
                      </a:lnTo>
                      <a:lnTo>
                        <a:pt x="1974" y="363"/>
                      </a:lnTo>
                      <a:lnTo>
                        <a:pt x="1974" y="382"/>
                      </a:lnTo>
                      <a:lnTo>
                        <a:pt x="1975" y="394"/>
                      </a:lnTo>
                      <a:lnTo>
                        <a:pt x="1975" y="399"/>
                      </a:lnTo>
                      <a:lnTo>
                        <a:pt x="1976" y="395"/>
                      </a:lnTo>
                      <a:lnTo>
                        <a:pt x="1976" y="386"/>
                      </a:lnTo>
                      <a:lnTo>
                        <a:pt x="1976" y="372"/>
                      </a:lnTo>
                      <a:lnTo>
                        <a:pt x="1977" y="358"/>
                      </a:lnTo>
                      <a:lnTo>
                        <a:pt x="1977" y="346"/>
                      </a:lnTo>
                      <a:lnTo>
                        <a:pt x="1978" y="338"/>
                      </a:lnTo>
                      <a:lnTo>
                        <a:pt x="1978" y="335"/>
                      </a:lnTo>
                      <a:lnTo>
                        <a:pt x="1979" y="338"/>
                      </a:lnTo>
                      <a:lnTo>
                        <a:pt x="1979" y="344"/>
                      </a:lnTo>
                      <a:lnTo>
                        <a:pt x="1979" y="350"/>
                      </a:lnTo>
                      <a:lnTo>
                        <a:pt x="1980" y="355"/>
                      </a:lnTo>
                      <a:lnTo>
                        <a:pt x="1980" y="353"/>
                      </a:lnTo>
                      <a:lnTo>
                        <a:pt x="1981" y="346"/>
                      </a:lnTo>
                      <a:lnTo>
                        <a:pt x="1981" y="332"/>
                      </a:lnTo>
                      <a:lnTo>
                        <a:pt x="1981" y="316"/>
                      </a:lnTo>
                      <a:lnTo>
                        <a:pt x="1982" y="299"/>
                      </a:lnTo>
                      <a:lnTo>
                        <a:pt x="1982" y="286"/>
                      </a:lnTo>
                      <a:lnTo>
                        <a:pt x="1983" y="277"/>
                      </a:lnTo>
                      <a:lnTo>
                        <a:pt x="1983" y="271"/>
                      </a:lnTo>
                      <a:lnTo>
                        <a:pt x="1983" y="267"/>
                      </a:lnTo>
                      <a:lnTo>
                        <a:pt x="1984" y="260"/>
                      </a:lnTo>
                      <a:lnTo>
                        <a:pt x="1984" y="249"/>
                      </a:lnTo>
                      <a:lnTo>
                        <a:pt x="1985" y="232"/>
                      </a:lnTo>
                      <a:lnTo>
                        <a:pt x="1985" y="210"/>
                      </a:lnTo>
                      <a:lnTo>
                        <a:pt x="1985" y="187"/>
                      </a:lnTo>
                      <a:lnTo>
                        <a:pt x="1986" y="165"/>
                      </a:lnTo>
                      <a:lnTo>
                        <a:pt x="1986" y="149"/>
                      </a:lnTo>
                      <a:lnTo>
                        <a:pt x="1987" y="139"/>
                      </a:lnTo>
                      <a:lnTo>
                        <a:pt x="1987" y="138"/>
                      </a:lnTo>
                      <a:lnTo>
                        <a:pt x="1987" y="143"/>
                      </a:lnTo>
                      <a:lnTo>
                        <a:pt x="1988" y="151"/>
                      </a:lnTo>
                      <a:lnTo>
                        <a:pt x="1988" y="162"/>
                      </a:lnTo>
                      <a:lnTo>
                        <a:pt x="1989" y="173"/>
                      </a:lnTo>
                      <a:lnTo>
                        <a:pt x="1989" y="183"/>
                      </a:lnTo>
                      <a:lnTo>
                        <a:pt x="1990" y="193"/>
                      </a:lnTo>
                      <a:lnTo>
                        <a:pt x="1990" y="203"/>
                      </a:lnTo>
                      <a:lnTo>
                        <a:pt x="1990" y="212"/>
                      </a:lnTo>
                      <a:lnTo>
                        <a:pt x="1991" y="220"/>
                      </a:lnTo>
                      <a:lnTo>
                        <a:pt x="1991" y="225"/>
                      </a:lnTo>
                      <a:lnTo>
                        <a:pt x="1992" y="227"/>
                      </a:lnTo>
                      <a:lnTo>
                        <a:pt x="1992" y="229"/>
                      </a:lnTo>
                      <a:lnTo>
                        <a:pt x="1992" y="231"/>
                      </a:lnTo>
                      <a:lnTo>
                        <a:pt x="1993" y="238"/>
                      </a:lnTo>
                      <a:lnTo>
                        <a:pt x="1993" y="251"/>
                      </a:lnTo>
                      <a:lnTo>
                        <a:pt x="1994" y="272"/>
                      </a:lnTo>
                      <a:lnTo>
                        <a:pt x="1994" y="300"/>
                      </a:lnTo>
                      <a:lnTo>
                        <a:pt x="1994" y="331"/>
                      </a:lnTo>
                      <a:lnTo>
                        <a:pt x="1995" y="361"/>
                      </a:lnTo>
                      <a:lnTo>
                        <a:pt x="1995" y="386"/>
                      </a:lnTo>
                      <a:lnTo>
                        <a:pt x="1996" y="402"/>
                      </a:lnTo>
                      <a:lnTo>
                        <a:pt x="1996" y="408"/>
                      </a:lnTo>
                      <a:lnTo>
                        <a:pt x="1996" y="405"/>
                      </a:lnTo>
                      <a:lnTo>
                        <a:pt x="1997" y="398"/>
                      </a:lnTo>
                      <a:lnTo>
                        <a:pt x="1997" y="390"/>
                      </a:lnTo>
                      <a:lnTo>
                        <a:pt x="1998" y="383"/>
                      </a:lnTo>
                      <a:lnTo>
                        <a:pt x="1998" y="379"/>
                      </a:lnTo>
                      <a:lnTo>
                        <a:pt x="1998" y="377"/>
                      </a:lnTo>
                      <a:lnTo>
                        <a:pt x="1999" y="373"/>
                      </a:lnTo>
                      <a:lnTo>
                        <a:pt x="1999" y="361"/>
                      </a:lnTo>
                      <a:lnTo>
                        <a:pt x="2000" y="336"/>
                      </a:lnTo>
                      <a:lnTo>
                        <a:pt x="2000" y="298"/>
                      </a:lnTo>
                      <a:lnTo>
                        <a:pt x="2001" y="247"/>
                      </a:lnTo>
                      <a:lnTo>
                        <a:pt x="2001" y="190"/>
                      </a:lnTo>
                      <a:lnTo>
                        <a:pt x="2001" y="133"/>
                      </a:lnTo>
                      <a:lnTo>
                        <a:pt x="2002" y="85"/>
                      </a:lnTo>
                      <a:lnTo>
                        <a:pt x="2002" y="53"/>
                      </a:lnTo>
                      <a:lnTo>
                        <a:pt x="2003" y="41"/>
                      </a:lnTo>
                      <a:lnTo>
                        <a:pt x="2003" y="51"/>
                      </a:lnTo>
                      <a:lnTo>
                        <a:pt x="2003" y="80"/>
                      </a:lnTo>
                      <a:lnTo>
                        <a:pt x="2004" y="122"/>
                      </a:lnTo>
                      <a:lnTo>
                        <a:pt x="2004" y="172"/>
                      </a:lnTo>
                      <a:lnTo>
                        <a:pt x="2005" y="222"/>
                      </a:lnTo>
                      <a:lnTo>
                        <a:pt x="2005" y="267"/>
                      </a:lnTo>
                      <a:lnTo>
                        <a:pt x="2005" y="303"/>
                      </a:lnTo>
                      <a:lnTo>
                        <a:pt x="2006" y="330"/>
                      </a:lnTo>
                      <a:lnTo>
                        <a:pt x="2006" y="347"/>
                      </a:lnTo>
                      <a:lnTo>
                        <a:pt x="2007" y="356"/>
                      </a:lnTo>
                      <a:lnTo>
                        <a:pt x="2007" y="360"/>
                      </a:lnTo>
                      <a:lnTo>
                        <a:pt x="2007" y="359"/>
                      </a:lnTo>
                      <a:lnTo>
                        <a:pt x="2008" y="355"/>
                      </a:lnTo>
                      <a:lnTo>
                        <a:pt x="2008" y="349"/>
                      </a:lnTo>
                      <a:lnTo>
                        <a:pt x="2009" y="341"/>
                      </a:lnTo>
                      <a:lnTo>
                        <a:pt x="2009" y="333"/>
                      </a:lnTo>
                      <a:lnTo>
                        <a:pt x="2009" y="327"/>
                      </a:lnTo>
                      <a:lnTo>
                        <a:pt x="2010" y="325"/>
                      </a:lnTo>
                      <a:lnTo>
                        <a:pt x="2010" y="331"/>
                      </a:lnTo>
                      <a:lnTo>
                        <a:pt x="2011" y="345"/>
                      </a:lnTo>
                      <a:lnTo>
                        <a:pt x="2011" y="369"/>
                      </a:lnTo>
                      <a:lnTo>
                        <a:pt x="2012" y="400"/>
                      </a:lnTo>
                      <a:lnTo>
                        <a:pt x="2012" y="435"/>
                      </a:lnTo>
                      <a:lnTo>
                        <a:pt x="2012" y="467"/>
                      </a:lnTo>
                      <a:lnTo>
                        <a:pt x="2013" y="491"/>
                      </a:lnTo>
                      <a:lnTo>
                        <a:pt x="2013" y="502"/>
                      </a:lnTo>
                      <a:lnTo>
                        <a:pt x="2014" y="496"/>
                      </a:lnTo>
                      <a:lnTo>
                        <a:pt x="2014" y="474"/>
                      </a:lnTo>
                      <a:lnTo>
                        <a:pt x="2014" y="437"/>
                      </a:lnTo>
                      <a:lnTo>
                        <a:pt x="2015" y="393"/>
                      </a:lnTo>
                      <a:lnTo>
                        <a:pt x="2015" y="345"/>
                      </a:lnTo>
                      <a:lnTo>
                        <a:pt x="2016" y="302"/>
                      </a:lnTo>
                      <a:lnTo>
                        <a:pt x="2016" y="266"/>
                      </a:lnTo>
                      <a:lnTo>
                        <a:pt x="2016" y="242"/>
                      </a:lnTo>
                      <a:lnTo>
                        <a:pt x="2017" y="231"/>
                      </a:lnTo>
                      <a:lnTo>
                        <a:pt x="2017" y="232"/>
                      </a:lnTo>
                      <a:lnTo>
                        <a:pt x="2018" y="243"/>
                      </a:lnTo>
                      <a:lnTo>
                        <a:pt x="2018" y="262"/>
                      </a:lnTo>
                      <a:lnTo>
                        <a:pt x="2018" y="283"/>
                      </a:lnTo>
                      <a:lnTo>
                        <a:pt x="2019" y="304"/>
                      </a:lnTo>
                      <a:lnTo>
                        <a:pt x="2019" y="321"/>
                      </a:lnTo>
                      <a:lnTo>
                        <a:pt x="2020" y="335"/>
                      </a:lnTo>
                      <a:lnTo>
                        <a:pt x="2020" y="345"/>
                      </a:lnTo>
                      <a:lnTo>
                        <a:pt x="2021" y="354"/>
                      </a:lnTo>
                      <a:lnTo>
                        <a:pt x="2021" y="363"/>
                      </a:lnTo>
                      <a:lnTo>
                        <a:pt x="2021" y="371"/>
                      </a:lnTo>
                      <a:lnTo>
                        <a:pt x="2022" y="378"/>
                      </a:lnTo>
                      <a:lnTo>
                        <a:pt x="2022" y="381"/>
                      </a:lnTo>
                      <a:lnTo>
                        <a:pt x="2023" y="380"/>
                      </a:lnTo>
                      <a:lnTo>
                        <a:pt x="2023" y="373"/>
                      </a:lnTo>
                      <a:lnTo>
                        <a:pt x="2023" y="362"/>
                      </a:lnTo>
                      <a:lnTo>
                        <a:pt x="2024" y="349"/>
                      </a:lnTo>
                      <a:lnTo>
                        <a:pt x="2024" y="334"/>
                      </a:lnTo>
                      <a:lnTo>
                        <a:pt x="2025" y="320"/>
                      </a:lnTo>
                      <a:lnTo>
                        <a:pt x="2025" y="306"/>
                      </a:lnTo>
                      <a:lnTo>
                        <a:pt x="2025" y="294"/>
                      </a:lnTo>
                      <a:lnTo>
                        <a:pt x="2026" y="282"/>
                      </a:lnTo>
                      <a:lnTo>
                        <a:pt x="2026" y="271"/>
                      </a:lnTo>
                      <a:lnTo>
                        <a:pt x="2027" y="263"/>
                      </a:lnTo>
                      <a:lnTo>
                        <a:pt x="2027" y="259"/>
                      </a:lnTo>
                      <a:lnTo>
                        <a:pt x="2027" y="261"/>
                      </a:lnTo>
                      <a:lnTo>
                        <a:pt x="2028" y="269"/>
                      </a:lnTo>
                      <a:lnTo>
                        <a:pt x="2028" y="285"/>
                      </a:lnTo>
                      <a:lnTo>
                        <a:pt x="2029" y="306"/>
                      </a:lnTo>
                      <a:lnTo>
                        <a:pt x="2029" y="327"/>
                      </a:lnTo>
                      <a:lnTo>
                        <a:pt x="2029" y="346"/>
                      </a:lnTo>
                      <a:lnTo>
                        <a:pt x="2030" y="357"/>
                      </a:lnTo>
                      <a:lnTo>
                        <a:pt x="2030" y="358"/>
                      </a:lnTo>
                      <a:lnTo>
                        <a:pt x="2031" y="348"/>
                      </a:lnTo>
                      <a:lnTo>
                        <a:pt x="2031" y="329"/>
                      </a:lnTo>
                      <a:lnTo>
                        <a:pt x="2032" y="304"/>
                      </a:lnTo>
                      <a:lnTo>
                        <a:pt x="2032" y="279"/>
                      </a:lnTo>
                      <a:lnTo>
                        <a:pt x="2032" y="256"/>
                      </a:lnTo>
                      <a:lnTo>
                        <a:pt x="2033" y="237"/>
                      </a:lnTo>
                      <a:lnTo>
                        <a:pt x="2033" y="222"/>
                      </a:lnTo>
                      <a:lnTo>
                        <a:pt x="2034" y="209"/>
                      </a:lnTo>
                      <a:lnTo>
                        <a:pt x="2034" y="195"/>
                      </a:lnTo>
                      <a:lnTo>
                        <a:pt x="2034" y="179"/>
                      </a:lnTo>
                      <a:lnTo>
                        <a:pt x="2035" y="161"/>
                      </a:lnTo>
                      <a:lnTo>
                        <a:pt x="2035" y="142"/>
                      </a:lnTo>
                      <a:lnTo>
                        <a:pt x="2036" y="126"/>
                      </a:lnTo>
                      <a:lnTo>
                        <a:pt x="2036" y="115"/>
                      </a:lnTo>
                      <a:lnTo>
                        <a:pt x="2036" y="113"/>
                      </a:lnTo>
                      <a:lnTo>
                        <a:pt x="2037" y="120"/>
                      </a:lnTo>
                      <a:lnTo>
                        <a:pt x="2037" y="135"/>
                      </a:lnTo>
                      <a:lnTo>
                        <a:pt x="2038" y="156"/>
                      </a:lnTo>
                      <a:lnTo>
                        <a:pt x="2038" y="178"/>
                      </a:lnTo>
                      <a:lnTo>
                        <a:pt x="2038" y="196"/>
                      </a:lnTo>
                      <a:lnTo>
                        <a:pt x="2039" y="206"/>
                      </a:lnTo>
                      <a:lnTo>
                        <a:pt x="2039" y="206"/>
                      </a:lnTo>
                      <a:lnTo>
                        <a:pt x="2040" y="195"/>
                      </a:lnTo>
                      <a:lnTo>
                        <a:pt x="2040" y="174"/>
                      </a:lnTo>
                      <a:lnTo>
                        <a:pt x="2040" y="147"/>
                      </a:lnTo>
                      <a:lnTo>
                        <a:pt x="2041" y="117"/>
                      </a:lnTo>
                      <a:lnTo>
                        <a:pt x="2041" y="87"/>
                      </a:lnTo>
                      <a:lnTo>
                        <a:pt x="2042" y="60"/>
                      </a:lnTo>
                      <a:lnTo>
                        <a:pt x="2042" y="37"/>
                      </a:lnTo>
                      <a:lnTo>
                        <a:pt x="2043" y="20"/>
                      </a:lnTo>
                      <a:lnTo>
                        <a:pt x="2043" y="8"/>
                      </a:lnTo>
                      <a:lnTo>
                        <a:pt x="2043" y="2"/>
                      </a:lnTo>
                      <a:lnTo>
                        <a:pt x="2044" y="2"/>
                      </a:lnTo>
                      <a:lnTo>
                        <a:pt x="2044" y="7"/>
                      </a:lnTo>
                      <a:lnTo>
                        <a:pt x="2045" y="18"/>
                      </a:lnTo>
                      <a:lnTo>
                        <a:pt x="2045" y="31"/>
                      </a:lnTo>
                      <a:lnTo>
                        <a:pt x="2045" y="46"/>
                      </a:lnTo>
                      <a:lnTo>
                        <a:pt x="2046" y="58"/>
                      </a:lnTo>
                      <a:lnTo>
                        <a:pt x="2046" y="66"/>
                      </a:lnTo>
                      <a:lnTo>
                        <a:pt x="2047" y="69"/>
                      </a:lnTo>
                      <a:lnTo>
                        <a:pt x="2047" y="68"/>
                      </a:lnTo>
                      <a:lnTo>
                        <a:pt x="2047" y="66"/>
                      </a:lnTo>
                      <a:lnTo>
                        <a:pt x="2048" y="65"/>
                      </a:lnTo>
                      <a:lnTo>
                        <a:pt x="2048" y="68"/>
                      </a:lnTo>
                      <a:lnTo>
                        <a:pt x="2049" y="77"/>
                      </a:lnTo>
                      <a:lnTo>
                        <a:pt x="2049" y="90"/>
                      </a:lnTo>
                      <a:lnTo>
                        <a:pt x="2049" y="107"/>
                      </a:lnTo>
                      <a:lnTo>
                        <a:pt x="2050" y="124"/>
                      </a:lnTo>
                      <a:lnTo>
                        <a:pt x="2050" y="139"/>
                      </a:lnTo>
                      <a:lnTo>
                        <a:pt x="2051" y="149"/>
                      </a:lnTo>
                      <a:lnTo>
                        <a:pt x="2051" y="152"/>
                      </a:lnTo>
                      <a:lnTo>
                        <a:pt x="2051" y="147"/>
                      </a:lnTo>
                      <a:lnTo>
                        <a:pt x="2052" y="137"/>
                      </a:lnTo>
                      <a:lnTo>
                        <a:pt x="2052" y="124"/>
                      </a:lnTo>
                      <a:lnTo>
                        <a:pt x="2053" y="110"/>
                      </a:lnTo>
                      <a:lnTo>
                        <a:pt x="2053" y="98"/>
                      </a:lnTo>
                      <a:lnTo>
                        <a:pt x="2054" y="90"/>
                      </a:lnTo>
                      <a:lnTo>
                        <a:pt x="2054" y="88"/>
                      </a:lnTo>
                      <a:lnTo>
                        <a:pt x="2054" y="91"/>
                      </a:lnTo>
                      <a:lnTo>
                        <a:pt x="2055" y="98"/>
                      </a:lnTo>
                      <a:lnTo>
                        <a:pt x="2055" y="107"/>
                      </a:lnTo>
                      <a:lnTo>
                        <a:pt x="2056" y="114"/>
                      </a:lnTo>
                      <a:lnTo>
                        <a:pt x="2056" y="115"/>
                      </a:lnTo>
                      <a:lnTo>
                        <a:pt x="2056" y="106"/>
                      </a:lnTo>
                      <a:lnTo>
                        <a:pt x="2057" y="89"/>
                      </a:lnTo>
                      <a:lnTo>
                        <a:pt x="2057" y="66"/>
                      </a:lnTo>
                      <a:lnTo>
                        <a:pt x="2058" y="41"/>
                      </a:lnTo>
                      <a:lnTo>
                        <a:pt x="2058" y="22"/>
                      </a:lnTo>
                      <a:lnTo>
                        <a:pt x="2058" y="12"/>
                      </a:lnTo>
                      <a:lnTo>
                        <a:pt x="2059" y="16"/>
                      </a:lnTo>
                      <a:lnTo>
                        <a:pt x="2059" y="32"/>
                      </a:lnTo>
                      <a:lnTo>
                        <a:pt x="2060" y="58"/>
                      </a:lnTo>
                      <a:lnTo>
                        <a:pt x="2060" y="89"/>
                      </a:lnTo>
                      <a:lnTo>
                        <a:pt x="2060" y="119"/>
                      </a:lnTo>
                      <a:lnTo>
                        <a:pt x="2061" y="143"/>
                      </a:lnTo>
                      <a:lnTo>
                        <a:pt x="2061" y="158"/>
                      </a:lnTo>
                      <a:lnTo>
                        <a:pt x="2062" y="163"/>
                      </a:lnTo>
                      <a:lnTo>
                        <a:pt x="2062" y="161"/>
                      </a:lnTo>
                      <a:lnTo>
                        <a:pt x="2062" y="158"/>
                      </a:lnTo>
                      <a:lnTo>
                        <a:pt x="2063" y="160"/>
                      </a:lnTo>
                      <a:lnTo>
                        <a:pt x="2063" y="170"/>
                      </a:lnTo>
                      <a:lnTo>
                        <a:pt x="2064" y="191"/>
                      </a:lnTo>
                      <a:lnTo>
                        <a:pt x="2064" y="221"/>
                      </a:lnTo>
                      <a:lnTo>
                        <a:pt x="2065" y="252"/>
                      </a:lnTo>
                      <a:lnTo>
                        <a:pt x="2065" y="277"/>
                      </a:lnTo>
                      <a:lnTo>
                        <a:pt x="2065" y="288"/>
                      </a:lnTo>
                      <a:lnTo>
                        <a:pt x="2066" y="282"/>
                      </a:lnTo>
                      <a:lnTo>
                        <a:pt x="2066" y="260"/>
                      </a:lnTo>
                      <a:lnTo>
                        <a:pt x="2067" y="229"/>
                      </a:lnTo>
                      <a:lnTo>
                        <a:pt x="2067" y="196"/>
                      </a:lnTo>
                      <a:lnTo>
                        <a:pt x="2067" y="171"/>
                      </a:lnTo>
                      <a:lnTo>
                        <a:pt x="2068" y="161"/>
                      </a:lnTo>
                      <a:lnTo>
                        <a:pt x="2068" y="166"/>
                      </a:lnTo>
                      <a:lnTo>
                        <a:pt x="2069" y="187"/>
                      </a:lnTo>
                      <a:lnTo>
                        <a:pt x="2069" y="218"/>
                      </a:lnTo>
                      <a:lnTo>
                        <a:pt x="2069" y="254"/>
                      </a:lnTo>
                      <a:lnTo>
                        <a:pt x="2070" y="287"/>
                      </a:lnTo>
                      <a:lnTo>
                        <a:pt x="2070" y="313"/>
                      </a:lnTo>
                      <a:lnTo>
                        <a:pt x="2071" y="329"/>
                      </a:lnTo>
                      <a:lnTo>
                        <a:pt x="2071" y="334"/>
                      </a:lnTo>
                      <a:lnTo>
                        <a:pt x="2071" y="330"/>
                      </a:lnTo>
                      <a:lnTo>
                        <a:pt x="2072" y="320"/>
                      </a:lnTo>
                      <a:lnTo>
                        <a:pt x="2072" y="307"/>
                      </a:lnTo>
                      <a:lnTo>
                        <a:pt x="2073" y="293"/>
                      </a:lnTo>
                      <a:lnTo>
                        <a:pt x="2073" y="279"/>
                      </a:lnTo>
                      <a:lnTo>
                        <a:pt x="2073" y="265"/>
                      </a:lnTo>
                      <a:lnTo>
                        <a:pt x="2074" y="252"/>
                      </a:lnTo>
                      <a:lnTo>
                        <a:pt x="2074" y="238"/>
                      </a:lnTo>
                      <a:lnTo>
                        <a:pt x="2075" y="225"/>
                      </a:lnTo>
                      <a:lnTo>
                        <a:pt x="2075" y="212"/>
                      </a:lnTo>
                      <a:lnTo>
                        <a:pt x="2076" y="200"/>
                      </a:lnTo>
                      <a:lnTo>
                        <a:pt x="2076" y="189"/>
                      </a:lnTo>
                      <a:lnTo>
                        <a:pt x="2076" y="180"/>
                      </a:lnTo>
                      <a:lnTo>
                        <a:pt x="2077" y="175"/>
                      </a:lnTo>
                      <a:lnTo>
                        <a:pt x="2077" y="176"/>
                      </a:lnTo>
                      <a:lnTo>
                        <a:pt x="2078" y="184"/>
                      </a:lnTo>
                      <a:lnTo>
                        <a:pt x="2078" y="200"/>
                      </a:lnTo>
                      <a:lnTo>
                        <a:pt x="2078" y="226"/>
                      </a:lnTo>
                      <a:lnTo>
                        <a:pt x="2079" y="261"/>
                      </a:lnTo>
                      <a:lnTo>
                        <a:pt x="2079" y="304"/>
                      </a:lnTo>
                      <a:lnTo>
                        <a:pt x="2080" y="354"/>
                      </a:lnTo>
                      <a:lnTo>
                        <a:pt x="2080" y="406"/>
                      </a:lnTo>
                      <a:lnTo>
                        <a:pt x="2080" y="458"/>
                      </a:lnTo>
                      <a:lnTo>
                        <a:pt x="2081" y="504"/>
                      </a:lnTo>
                      <a:lnTo>
                        <a:pt x="2081" y="541"/>
                      </a:lnTo>
                      <a:lnTo>
                        <a:pt x="2082" y="567"/>
                      </a:lnTo>
                      <a:lnTo>
                        <a:pt x="2082" y="583"/>
                      </a:lnTo>
                      <a:lnTo>
                        <a:pt x="2082" y="591"/>
                      </a:lnTo>
                      <a:lnTo>
                        <a:pt x="2083" y="594"/>
                      </a:lnTo>
                      <a:lnTo>
                        <a:pt x="2083" y="596"/>
                      </a:lnTo>
                      <a:lnTo>
                        <a:pt x="2084" y="598"/>
                      </a:lnTo>
                      <a:lnTo>
                        <a:pt x="2084" y="603"/>
                      </a:lnTo>
                      <a:lnTo>
                        <a:pt x="2085" y="610"/>
                      </a:lnTo>
                      <a:lnTo>
                        <a:pt x="2085" y="620"/>
                      </a:lnTo>
                      <a:lnTo>
                        <a:pt x="2085" y="630"/>
                      </a:lnTo>
                      <a:lnTo>
                        <a:pt x="2086" y="638"/>
                      </a:lnTo>
                      <a:lnTo>
                        <a:pt x="2086" y="641"/>
                      </a:lnTo>
                      <a:lnTo>
                        <a:pt x="2087" y="640"/>
                      </a:lnTo>
                      <a:lnTo>
                        <a:pt x="2087" y="631"/>
                      </a:lnTo>
                      <a:lnTo>
                        <a:pt x="2087" y="615"/>
                      </a:lnTo>
                      <a:lnTo>
                        <a:pt x="2088" y="593"/>
                      </a:lnTo>
                      <a:lnTo>
                        <a:pt x="2088" y="566"/>
                      </a:lnTo>
                      <a:lnTo>
                        <a:pt x="2089" y="536"/>
                      </a:lnTo>
                      <a:lnTo>
                        <a:pt x="2089" y="508"/>
                      </a:lnTo>
                      <a:lnTo>
                        <a:pt x="2089" y="484"/>
                      </a:lnTo>
                      <a:lnTo>
                        <a:pt x="2090" y="470"/>
                      </a:lnTo>
                      <a:lnTo>
                        <a:pt x="2090" y="466"/>
                      </a:lnTo>
                      <a:lnTo>
                        <a:pt x="2091" y="472"/>
                      </a:lnTo>
                      <a:lnTo>
                        <a:pt x="2091" y="486"/>
                      </a:lnTo>
                      <a:lnTo>
                        <a:pt x="2091" y="503"/>
                      </a:lnTo>
                      <a:lnTo>
                        <a:pt x="2092" y="517"/>
                      </a:lnTo>
                      <a:lnTo>
                        <a:pt x="2092" y="524"/>
                      </a:lnTo>
                      <a:lnTo>
                        <a:pt x="2093" y="523"/>
                      </a:lnTo>
                      <a:lnTo>
                        <a:pt x="2093" y="515"/>
                      </a:lnTo>
                      <a:lnTo>
                        <a:pt x="2093" y="502"/>
                      </a:lnTo>
                      <a:lnTo>
                        <a:pt x="2094" y="491"/>
                      </a:lnTo>
                      <a:lnTo>
                        <a:pt x="2094" y="485"/>
                      </a:lnTo>
                      <a:lnTo>
                        <a:pt x="2095" y="488"/>
                      </a:lnTo>
                      <a:lnTo>
                        <a:pt x="2095" y="501"/>
                      </a:lnTo>
                      <a:lnTo>
                        <a:pt x="2096" y="524"/>
                      </a:lnTo>
                      <a:lnTo>
                        <a:pt x="2096" y="553"/>
                      </a:lnTo>
                      <a:lnTo>
                        <a:pt x="2096" y="587"/>
                      </a:lnTo>
                      <a:lnTo>
                        <a:pt x="2097" y="620"/>
                      </a:lnTo>
                      <a:lnTo>
                        <a:pt x="2097" y="650"/>
                      </a:lnTo>
                      <a:lnTo>
                        <a:pt x="2098" y="675"/>
                      </a:lnTo>
                      <a:lnTo>
                        <a:pt x="2098" y="695"/>
                      </a:lnTo>
                      <a:lnTo>
                        <a:pt x="2098" y="712"/>
                      </a:lnTo>
                      <a:lnTo>
                        <a:pt x="2099" y="727"/>
                      </a:lnTo>
                      <a:lnTo>
                        <a:pt x="2099" y="744"/>
                      </a:lnTo>
                      <a:lnTo>
                        <a:pt x="2100" y="763"/>
                      </a:lnTo>
                      <a:lnTo>
                        <a:pt x="2100" y="783"/>
                      </a:lnTo>
                      <a:lnTo>
                        <a:pt x="2100" y="802"/>
                      </a:lnTo>
                      <a:lnTo>
                        <a:pt x="2101" y="821"/>
                      </a:lnTo>
                      <a:lnTo>
                        <a:pt x="2101" y="837"/>
                      </a:lnTo>
                      <a:lnTo>
                        <a:pt x="2102" y="853"/>
                      </a:lnTo>
                      <a:lnTo>
                        <a:pt x="2102" y="869"/>
                      </a:lnTo>
                      <a:lnTo>
                        <a:pt x="2102" y="885"/>
                      </a:lnTo>
                      <a:lnTo>
                        <a:pt x="2103" y="899"/>
                      </a:lnTo>
                      <a:lnTo>
                        <a:pt x="2103" y="911"/>
                      </a:lnTo>
                      <a:lnTo>
                        <a:pt x="2104" y="916"/>
                      </a:lnTo>
                      <a:lnTo>
                        <a:pt x="2104" y="914"/>
                      </a:lnTo>
                      <a:lnTo>
                        <a:pt x="2104" y="904"/>
                      </a:lnTo>
                      <a:lnTo>
                        <a:pt x="2105" y="888"/>
                      </a:lnTo>
                      <a:lnTo>
                        <a:pt x="2105" y="871"/>
                      </a:lnTo>
                      <a:lnTo>
                        <a:pt x="2106" y="854"/>
                      </a:lnTo>
                      <a:lnTo>
                        <a:pt x="2106" y="842"/>
                      </a:lnTo>
                      <a:lnTo>
                        <a:pt x="2107" y="835"/>
                      </a:lnTo>
                      <a:lnTo>
                        <a:pt x="2107" y="833"/>
                      </a:lnTo>
                      <a:lnTo>
                        <a:pt x="2107" y="834"/>
                      </a:lnTo>
                      <a:lnTo>
                        <a:pt x="2108" y="837"/>
                      </a:lnTo>
                      <a:lnTo>
                        <a:pt x="2108" y="842"/>
                      </a:lnTo>
                      <a:lnTo>
                        <a:pt x="2109" y="849"/>
                      </a:lnTo>
                      <a:lnTo>
                        <a:pt x="2109" y="858"/>
                      </a:lnTo>
                      <a:lnTo>
                        <a:pt x="2109" y="870"/>
                      </a:lnTo>
                      <a:lnTo>
                        <a:pt x="2110" y="884"/>
                      </a:lnTo>
                      <a:lnTo>
                        <a:pt x="2110" y="902"/>
                      </a:lnTo>
                      <a:lnTo>
                        <a:pt x="2111" y="922"/>
                      </a:lnTo>
                      <a:lnTo>
                        <a:pt x="2111" y="943"/>
                      </a:lnTo>
                      <a:lnTo>
                        <a:pt x="2111" y="964"/>
                      </a:lnTo>
                      <a:lnTo>
                        <a:pt x="2112" y="981"/>
                      </a:lnTo>
                      <a:lnTo>
                        <a:pt x="2112" y="992"/>
                      </a:lnTo>
                      <a:lnTo>
                        <a:pt x="2113" y="994"/>
                      </a:lnTo>
                      <a:lnTo>
                        <a:pt x="2113" y="985"/>
                      </a:lnTo>
                      <a:lnTo>
                        <a:pt x="2113" y="966"/>
                      </a:lnTo>
                      <a:lnTo>
                        <a:pt x="2114" y="939"/>
                      </a:lnTo>
                      <a:lnTo>
                        <a:pt x="2114" y="909"/>
                      </a:lnTo>
                      <a:lnTo>
                        <a:pt x="2115" y="882"/>
                      </a:lnTo>
                      <a:lnTo>
                        <a:pt x="2115" y="861"/>
                      </a:lnTo>
                      <a:lnTo>
                        <a:pt x="2115" y="853"/>
                      </a:lnTo>
                      <a:lnTo>
                        <a:pt x="2116" y="859"/>
                      </a:lnTo>
                      <a:lnTo>
                        <a:pt x="2116" y="879"/>
                      </a:lnTo>
                      <a:lnTo>
                        <a:pt x="2117" y="912"/>
                      </a:lnTo>
                      <a:lnTo>
                        <a:pt x="2117" y="953"/>
                      </a:lnTo>
                      <a:lnTo>
                        <a:pt x="2118" y="998"/>
                      </a:lnTo>
                      <a:lnTo>
                        <a:pt x="2118" y="1041"/>
                      </a:lnTo>
                      <a:lnTo>
                        <a:pt x="2118" y="1077"/>
                      </a:lnTo>
                      <a:lnTo>
                        <a:pt x="2119" y="1101"/>
                      </a:lnTo>
                      <a:lnTo>
                        <a:pt x="2119" y="1114"/>
                      </a:lnTo>
                      <a:lnTo>
                        <a:pt x="2120" y="1116"/>
                      </a:lnTo>
                      <a:lnTo>
                        <a:pt x="2120" y="1110"/>
                      </a:lnTo>
                      <a:lnTo>
                        <a:pt x="2120" y="1103"/>
                      </a:lnTo>
                      <a:lnTo>
                        <a:pt x="2121" y="1097"/>
                      </a:lnTo>
                      <a:lnTo>
                        <a:pt x="2121" y="1096"/>
                      </a:lnTo>
                      <a:lnTo>
                        <a:pt x="2122" y="1098"/>
                      </a:lnTo>
                      <a:lnTo>
                        <a:pt x="2122" y="1103"/>
                      </a:lnTo>
                      <a:lnTo>
                        <a:pt x="2122" y="1108"/>
                      </a:lnTo>
                      <a:lnTo>
                        <a:pt x="2123" y="1112"/>
                      </a:lnTo>
                      <a:lnTo>
                        <a:pt x="2123" y="1114"/>
                      </a:lnTo>
                      <a:lnTo>
                        <a:pt x="2124" y="1113"/>
                      </a:lnTo>
                      <a:lnTo>
                        <a:pt x="2124" y="1109"/>
                      </a:lnTo>
                      <a:lnTo>
                        <a:pt x="2124" y="1101"/>
                      </a:lnTo>
                      <a:lnTo>
                        <a:pt x="2125" y="1090"/>
                      </a:lnTo>
                      <a:lnTo>
                        <a:pt x="2125" y="1076"/>
                      </a:lnTo>
                      <a:lnTo>
                        <a:pt x="2126" y="1058"/>
                      </a:lnTo>
                      <a:lnTo>
                        <a:pt x="2126" y="1041"/>
                      </a:lnTo>
                      <a:lnTo>
                        <a:pt x="2126" y="1025"/>
                      </a:lnTo>
                      <a:lnTo>
                        <a:pt x="2127" y="1013"/>
                      </a:lnTo>
                      <a:lnTo>
                        <a:pt x="2127" y="1006"/>
                      </a:lnTo>
                      <a:lnTo>
                        <a:pt x="2128" y="1002"/>
                      </a:lnTo>
                      <a:lnTo>
                        <a:pt x="2128" y="1000"/>
                      </a:lnTo>
                      <a:lnTo>
                        <a:pt x="2129" y="1000"/>
                      </a:lnTo>
                      <a:lnTo>
                        <a:pt x="2129" y="1002"/>
                      </a:lnTo>
                      <a:lnTo>
                        <a:pt x="2129" y="1009"/>
                      </a:lnTo>
                      <a:lnTo>
                        <a:pt x="2130" y="1023"/>
                      </a:lnTo>
                      <a:lnTo>
                        <a:pt x="2130" y="1046"/>
                      </a:lnTo>
                      <a:lnTo>
                        <a:pt x="2131" y="1079"/>
                      </a:lnTo>
                      <a:lnTo>
                        <a:pt x="2131" y="1120"/>
                      </a:lnTo>
                      <a:lnTo>
                        <a:pt x="2131" y="1166"/>
                      </a:lnTo>
                      <a:lnTo>
                        <a:pt x="2132" y="1213"/>
                      </a:lnTo>
                      <a:lnTo>
                        <a:pt x="2132" y="1256"/>
                      </a:lnTo>
                      <a:lnTo>
                        <a:pt x="2133" y="1291"/>
                      </a:lnTo>
                      <a:lnTo>
                        <a:pt x="2133" y="1316"/>
                      </a:lnTo>
                      <a:lnTo>
                        <a:pt x="2133" y="1328"/>
                      </a:lnTo>
                      <a:lnTo>
                        <a:pt x="2134" y="1329"/>
                      </a:lnTo>
                      <a:lnTo>
                        <a:pt x="2134" y="1319"/>
                      </a:lnTo>
                      <a:lnTo>
                        <a:pt x="2135" y="1304"/>
                      </a:lnTo>
                      <a:lnTo>
                        <a:pt x="2135" y="1285"/>
                      </a:lnTo>
                      <a:lnTo>
                        <a:pt x="2135" y="1267"/>
                      </a:lnTo>
                      <a:lnTo>
                        <a:pt x="2136" y="1252"/>
                      </a:lnTo>
                      <a:lnTo>
                        <a:pt x="2136" y="1241"/>
                      </a:lnTo>
                      <a:lnTo>
                        <a:pt x="2137" y="1235"/>
                      </a:lnTo>
                      <a:lnTo>
                        <a:pt x="2137" y="1236"/>
                      </a:lnTo>
                      <a:lnTo>
                        <a:pt x="2137" y="1245"/>
                      </a:lnTo>
                      <a:lnTo>
                        <a:pt x="2138" y="1261"/>
                      </a:lnTo>
                      <a:lnTo>
                        <a:pt x="2138" y="1284"/>
                      </a:lnTo>
                      <a:lnTo>
                        <a:pt x="2139" y="1310"/>
                      </a:lnTo>
                      <a:lnTo>
                        <a:pt x="2139" y="1334"/>
                      </a:lnTo>
                      <a:lnTo>
                        <a:pt x="2140" y="1350"/>
                      </a:lnTo>
                      <a:lnTo>
                        <a:pt x="2140" y="1355"/>
                      </a:lnTo>
                      <a:lnTo>
                        <a:pt x="2140" y="1344"/>
                      </a:lnTo>
                      <a:lnTo>
                        <a:pt x="2141" y="1318"/>
                      </a:lnTo>
                      <a:lnTo>
                        <a:pt x="2141" y="1280"/>
                      </a:lnTo>
                      <a:lnTo>
                        <a:pt x="2142" y="1235"/>
                      </a:lnTo>
                      <a:lnTo>
                        <a:pt x="2142" y="1193"/>
                      </a:lnTo>
                      <a:lnTo>
                        <a:pt x="2142" y="1159"/>
                      </a:lnTo>
                      <a:lnTo>
                        <a:pt x="2143" y="1138"/>
                      </a:lnTo>
                      <a:lnTo>
                        <a:pt x="2143" y="1132"/>
                      </a:lnTo>
                      <a:lnTo>
                        <a:pt x="2144" y="1138"/>
                      </a:lnTo>
                      <a:lnTo>
                        <a:pt x="2144" y="1152"/>
                      </a:lnTo>
                      <a:lnTo>
                        <a:pt x="2144" y="1166"/>
                      </a:lnTo>
                      <a:lnTo>
                        <a:pt x="2145" y="1177"/>
                      </a:lnTo>
                      <a:lnTo>
                        <a:pt x="2145" y="1181"/>
                      </a:lnTo>
                      <a:lnTo>
                        <a:pt x="2146" y="1176"/>
                      </a:lnTo>
                      <a:lnTo>
                        <a:pt x="2146" y="1162"/>
                      </a:lnTo>
                      <a:lnTo>
                        <a:pt x="2146" y="1142"/>
                      </a:lnTo>
                      <a:lnTo>
                        <a:pt x="2147" y="1117"/>
                      </a:lnTo>
                      <a:lnTo>
                        <a:pt x="2147" y="1091"/>
                      </a:lnTo>
                      <a:lnTo>
                        <a:pt x="2148" y="1068"/>
                      </a:lnTo>
                      <a:lnTo>
                        <a:pt x="2148" y="1052"/>
                      </a:lnTo>
                      <a:lnTo>
                        <a:pt x="2148" y="1044"/>
                      </a:lnTo>
                      <a:lnTo>
                        <a:pt x="2149" y="1047"/>
                      </a:lnTo>
                      <a:lnTo>
                        <a:pt x="2149" y="1059"/>
                      </a:lnTo>
                      <a:lnTo>
                        <a:pt x="2150" y="1078"/>
                      </a:lnTo>
                      <a:lnTo>
                        <a:pt x="2150" y="1101"/>
                      </a:lnTo>
                      <a:lnTo>
                        <a:pt x="2151" y="1125"/>
                      </a:lnTo>
                      <a:lnTo>
                        <a:pt x="2151" y="1148"/>
                      </a:lnTo>
                      <a:lnTo>
                        <a:pt x="2151" y="1170"/>
                      </a:lnTo>
                      <a:lnTo>
                        <a:pt x="2152" y="1190"/>
                      </a:lnTo>
                      <a:lnTo>
                        <a:pt x="2152" y="1208"/>
                      </a:lnTo>
                      <a:lnTo>
                        <a:pt x="2153" y="1226"/>
                      </a:lnTo>
                      <a:lnTo>
                        <a:pt x="2153" y="1244"/>
                      </a:lnTo>
                      <a:lnTo>
                        <a:pt x="2153" y="1261"/>
                      </a:lnTo>
                      <a:lnTo>
                        <a:pt x="2154" y="1277"/>
                      </a:lnTo>
                      <a:lnTo>
                        <a:pt x="2154" y="1293"/>
                      </a:lnTo>
                      <a:lnTo>
                        <a:pt x="2155" y="1308"/>
                      </a:lnTo>
                      <a:lnTo>
                        <a:pt x="2155" y="1321"/>
                      </a:lnTo>
                      <a:lnTo>
                        <a:pt x="2155" y="1330"/>
                      </a:lnTo>
                      <a:lnTo>
                        <a:pt x="2156" y="1334"/>
                      </a:lnTo>
                      <a:lnTo>
                        <a:pt x="2156" y="1333"/>
                      </a:lnTo>
                      <a:lnTo>
                        <a:pt x="2157" y="1326"/>
                      </a:lnTo>
                      <a:lnTo>
                        <a:pt x="2157" y="1315"/>
                      </a:lnTo>
                      <a:lnTo>
                        <a:pt x="2157" y="1301"/>
                      </a:lnTo>
                      <a:lnTo>
                        <a:pt x="2158" y="1286"/>
                      </a:lnTo>
                      <a:lnTo>
                        <a:pt x="2158" y="1272"/>
                      </a:lnTo>
                      <a:lnTo>
                        <a:pt x="2159" y="1256"/>
                      </a:lnTo>
                      <a:lnTo>
                        <a:pt x="2159" y="1239"/>
                      </a:lnTo>
                      <a:lnTo>
                        <a:pt x="2160" y="1219"/>
                      </a:lnTo>
                      <a:lnTo>
                        <a:pt x="2160" y="1196"/>
                      </a:lnTo>
                      <a:lnTo>
                        <a:pt x="2160" y="1172"/>
                      </a:lnTo>
                      <a:lnTo>
                        <a:pt x="2161" y="1148"/>
                      </a:lnTo>
                      <a:lnTo>
                        <a:pt x="2161" y="1130"/>
                      </a:lnTo>
                      <a:lnTo>
                        <a:pt x="2162" y="1118"/>
                      </a:lnTo>
                      <a:lnTo>
                        <a:pt x="2162" y="1116"/>
                      </a:lnTo>
                      <a:lnTo>
                        <a:pt x="2162" y="1120"/>
                      </a:lnTo>
                      <a:lnTo>
                        <a:pt x="2163" y="1129"/>
                      </a:lnTo>
                      <a:lnTo>
                        <a:pt x="2163" y="1138"/>
                      </a:lnTo>
                      <a:lnTo>
                        <a:pt x="2164" y="1143"/>
                      </a:lnTo>
                      <a:lnTo>
                        <a:pt x="2164" y="1143"/>
                      </a:lnTo>
                      <a:lnTo>
                        <a:pt x="2164" y="1139"/>
                      </a:lnTo>
                      <a:lnTo>
                        <a:pt x="2165" y="1131"/>
                      </a:lnTo>
                      <a:lnTo>
                        <a:pt x="2165" y="1122"/>
                      </a:lnTo>
                      <a:lnTo>
                        <a:pt x="2166" y="1114"/>
                      </a:lnTo>
                      <a:lnTo>
                        <a:pt x="2166" y="1105"/>
                      </a:lnTo>
                      <a:lnTo>
                        <a:pt x="2166" y="1097"/>
                      </a:lnTo>
                      <a:lnTo>
                        <a:pt x="2167" y="1085"/>
                      </a:lnTo>
                      <a:lnTo>
                        <a:pt x="2167" y="1070"/>
                      </a:lnTo>
                      <a:lnTo>
                        <a:pt x="2168" y="1050"/>
                      </a:lnTo>
                      <a:lnTo>
                        <a:pt x="2168" y="1025"/>
                      </a:lnTo>
                      <a:lnTo>
                        <a:pt x="2168" y="997"/>
                      </a:lnTo>
                      <a:lnTo>
                        <a:pt x="2169" y="969"/>
                      </a:lnTo>
                      <a:lnTo>
                        <a:pt x="2169" y="944"/>
                      </a:lnTo>
                      <a:lnTo>
                        <a:pt x="2170" y="925"/>
                      </a:lnTo>
                      <a:lnTo>
                        <a:pt x="2170" y="914"/>
                      </a:lnTo>
                      <a:lnTo>
                        <a:pt x="2171" y="911"/>
                      </a:lnTo>
                      <a:lnTo>
                        <a:pt x="2171" y="914"/>
                      </a:lnTo>
                      <a:lnTo>
                        <a:pt x="2171" y="920"/>
                      </a:lnTo>
                      <a:lnTo>
                        <a:pt x="2172" y="926"/>
                      </a:lnTo>
                      <a:lnTo>
                        <a:pt x="2172" y="931"/>
                      </a:lnTo>
                      <a:lnTo>
                        <a:pt x="2173" y="934"/>
                      </a:lnTo>
                      <a:lnTo>
                        <a:pt x="2173" y="940"/>
                      </a:lnTo>
                      <a:lnTo>
                        <a:pt x="2173" y="952"/>
                      </a:lnTo>
                      <a:lnTo>
                        <a:pt x="2174" y="973"/>
                      </a:lnTo>
                      <a:lnTo>
                        <a:pt x="2174" y="1005"/>
                      </a:lnTo>
                      <a:lnTo>
                        <a:pt x="2175" y="1051"/>
                      </a:lnTo>
                      <a:lnTo>
                        <a:pt x="2175" y="1105"/>
                      </a:lnTo>
                      <a:lnTo>
                        <a:pt x="2175" y="1164"/>
                      </a:lnTo>
                      <a:lnTo>
                        <a:pt x="2176" y="1222"/>
                      </a:lnTo>
                      <a:lnTo>
                        <a:pt x="2176" y="1273"/>
                      </a:lnTo>
                      <a:lnTo>
                        <a:pt x="2177" y="1313"/>
                      </a:lnTo>
                      <a:lnTo>
                        <a:pt x="2177" y="1340"/>
                      </a:lnTo>
                      <a:lnTo>
                        <a:pt x="2177" y="1355"/>
                      </a:lnTo>
                      <a:lnTo>
                        <a:pt x="2178" y="1362"/>
                      </a:lnTo>
                      <a:lnTo>
                        <a:pt x="2178" y="1365"/>
                      </a:lnTo>
                      <a:lnTo>
                        <a:pt x="2179" y="1367"/>
                      </a:lnTo>
                      <a:lnTo>
                        <a:pt x="2179" y="1370"/>
                      </a:lnTo>
                      <a:lnTo>
                        <a:pt x="2179" y="1372"/>
                      </a:lnTo>
                      <a:lnTo>
                        <a:pt x="2180" y="1371"/>
                      </a:lnTo>
                      <a:lnTo>
                        <a:pt x="2180" y="1364"/>
                      </a:lnTo>
                      <a:lnTo>
                        <a:pt x="2181" y="1350"/>
                      </a:lnTo>
                      <a:lnTo>
                        <a:pt x="2181" y="1329"/>
                      </a:lnTo>
                      <a:lnTo>
                        <a:pt x="2182" y="1305"/>
                      </a:lnTo>
                      <a:lnTo>
                        <a:pt x="2182" y="1277"/>
                      </a:lnTo>
                      <a:lnTo>
                        <a:pt x="2182" y="1250"/>
                      </a:lnTo>
                      <a:lnTo>
                        <a:pt x="2183" y="1224"/>
                      </a:lnTo>
                      <a:lnTo>
                        <a:pt x="2183" y="1201"/>
                      </a:lnTo>
                      <a:lnTo>
                        <a:pt x="2184" y="1182"/>
                      </a:lnTo>
                      <a:lnTo>
                        <a:pt x="2184" y="1167"/>
                      </a:lnTo>
                      <a:lnTo>
                        <a:pt x="2184" y="1156"/>
                      </a:lnTo>
                      <a:lnTo>
                        <a:pt x="2185" y="1149"/>
                      </a:lnTo>
                      <a:lnTo>
                        <a:pt x="2185" y="1143"/>
                      </a:lnTo>
                      <a:lnTo>
                        <a:pt x="2186" y="1136"/>
                      </a:lnTo>
                      <a:lnTo>
                        <a:pt x="2186" y="1128"/>
                      </a:lnTo>
                      <a:lnTo>
                        <a:pt x="2186" y="1117"/>
                      </a:lnTo>
                      <a:lnTo>
                        <a:pt x="2187" y="1104"/>
                      </a:lnTo>
                      <a:lnTo>
                        <a:pt x="2187" y="1091"/>
                      </a:lnTo>
                      <a:lnTo>
                        <a:pt x="2188" y="1081"/>
                      </a:lnTo>
                      <a:lnTo>
                        <a:pt x="2188" y="1078"/>
                      </a:lnTo>
                      <a:lnTo>
                        <a:pt x="2188" y="1082"/>
                      </a:lnTo>
                      <a:lnTo>
                        <a:pt x="2189" y="1096"/>
                      </a:lnTo>
                      <a:lnTo>
                        <a:pt x="2189" y="1120"/>
                      </a:lnTo>
                      <a:lnTo>
                        <a:pt x="2190" y="1152"/>
                      </a:lnTo>
                      <a:lnTo>
                        <a:pt x="2190" y="1190"/>
                      </a:lnTo>
                      <a:lnTo>
                        <a:pt x="2190" y="1229"/>
                      </a:lnTo>
                      <a:lnTo>
                        <a:pt x="2191" y="1264"/>
                      </a:lnTo>
                      <a:lnTo>
                        <a:pt x="2191" y="1291"/>
                      </a:lnTo>
                      <a:lnTo>
                        <a:pt x="2192" y="1306"/>
                      </a:lnTo>
                      <a:lnTo>
                        <a:pt x="2192" y="1306"/>
                      </a:lnTo>
                      <a:lnTo>
                        <a:pt x="2193" y="1292"/>
                      </a:lnTo>
                      <a:lnTo>
                        <a:pt x="2193" y="1268"/>
                      </a:lnTo>
                      <a:lnTo>
                        <a:pt x="2193" y="1240"/>
                      </a:lnTo>
                      <a:lnTo>
                        <a:pt x="2194" y="1214"/>
                      </a:lnTo>
                      <a:lnTo>
                        <a:pt x="2194" y="1199"/>
                      </a:lnTo>
                      <a:lnTo>
                        <a:pt x="2195" y="1200"/>
                      </a:lnTo>
                      <a:lnTo>
                        <a:pt x="2195" y="1220"/>
                      </a:lnTo>
                      <a:lnTo>
                        <a:pt x="2195" y="1256"/>
                      </a:lnTo>
                      <a:lnTo>
                        <a:pt x="2196" y="1303"/>
                      </a:lnTo>
                      <a:lnTo>
                        <a:pt x="2196" y="1353"/>
                      </a:lnTo>
                      <a:lnTo>
                        <a:pt x="2197" y="1397"/>
                      </a:lnTo>
                      <a:lnTo>
                        <a:pt x="2197" y="1429"/>
                      </a:lnTo>
                      <a:lnTo>
                        <a:pt x="2197" y="1444"/>
                      </a:lnTo>
                      <a:lnTo>
                        <a:pt x="2198" y="1443"/>
                      </a:lnTo>
                      <a:lnTo>
                        <a:pt x="2198" y="1431"/>
                      </a:lnTo>
                      <a:lnTo>
                        <a:pt x="2199" y="1413"/>
                      </a:lnTo>
                      <a:lnTo>
                        <a:pt x="2199" y="1394"/>
                      </a:lnTo>
                      <a:lnTo>
                        <a:pt x="2199" y="1378"/>
                      </a:lnTo>
                      <a:lnTo>
                        <a:pt x="2200" y="1366"/>
                      </a:lnTo>
                      <a:lnTo>
                        <a:pt x="2200" y="1359"/>
                      </a:lnTo>
                      <a:lnTo>
                        <a:pt x="2201" y="1354"/>
                      </a:lnTo>
                      <a:lnTo>
                        <a:pt x="2201" y="1351"/>
                      </a:lnTo>
                      <a:lnTo>
                        <a:pt x="2201" y="1349"/>
                      </a:lnTo>
                      <a:lnTo>
                        <a:pt x="2202" y="1346"/>
                      </a:lnTo>
                      <a:lnTo>
                        <a:pt x="2202" y="1340"/>
                      </a:lnTo>
                      <a:lnTo>
                        <a:pt x="2203" y="1329"/>
                      </a:lnTo>
                      <a:lnTo>
                        <a:pt x="2203" y="1314"/>
                      </a:lnTo>
                      <a:lnTo>
                        <a:pt x="2204" y="1296"/>
                      </a:lnTo>
                      <a:lnTo>
                        <a:pt x="2204" y="1279"/>
                      </a:lnTo>
                      <a:lnTo>
                        <a:pt x="2204" y="1268"/>
                      </a:lnTo>
                      <a:lnTo>
                        <a:pt x="2205" y="1267"/>
                      </a:lnTo>
                      <a:lnTo>
                        <a:pt x="2205" y="1277"/>
                      </a:lnTo>
                      <a:lnTo>
                        <a:pt x="2206" y="1295"/>
                      </a:lnTo>
                      <a:lnTo>
                        <a:pt x="2206" y="1317"/>
                      </a:lnTo>
                      <a:lnTo>
                        <a:pt x="2206" y="1337"/>
                      </a:lnTo>
                      <a:lnTo>
                        <a:pt x="2207" y="1352"/>
                      </a:lnTo>
                      <a:lnTo>
                        <a:pt x="2207" y="1358"/>
                      </a:lnTo>
                      <a:lnTo>
                        <a:pt x="2208" y="1355"/>
                      </a:lnTo>
                      <a:lnTo>
                        <a:pt x="2208" y="1344"/>
                      </a:lnTo>
                      <a:lnTo>
                        <a:pt x="2208" y="1325"/>
                      </a:lnTo>
                      <a:lnTo>
                        <a:pt x="2209" y="1301"/>
                      </a:lnTo>
                      <a:lnTo>
                        <a:pt x="2209" y="1272"/>
                      </a:lnTo>
                      <a:lnTo>
                        <a:pt x="2210" y="1241"/>
                      </a:lnTo>
                      <a:lnTo>
                        <a:pt x="2210" y="1208"/>
                      </a:lnTo>
                      <a:lnTo>
                        <a:pt x="2210" y="1177"/>
                      </a:lnTo>
                      <a:lnTo>
                        <a:pt x="2211" y="1149"/>
                      </a:lnTo>
                      <a:lnTo>
                        <a:pt x="2211" y="1126"/>
                      </a:lnTo>
                      <a:lnTo>
                        <a:pt x="2212" y="1106"/>
                      </a:lnTo>
                      <a:lnTo>
                        <a:pt x="2212" y="1089"/>
                      </a:lnTo>
                      <a:lnTo>
                        <a:pt x="2212" y="1075"/>
                      </a:lnTo>
                      <a:lnTo>
                        <a:pt x="2213" y="1065"/>
                      </a:lnTo>
                      <a:lnTo>
                        <a:pt x="2213" y="1060"/>
                      </a:lnTo>
                      <a:lnTo>
                        <a:pt x="2214" y="1064"/>
                      </a:lnTo>
                      <a:lnTo>
                        <a:pt x="2214" y="1076"/>
                      </a:lnTo>
                      <a:lnTo>
                        <a:pt x="2215" y="1099"/>
                      </a:lnTo>
                      <a:lnTo>
                        <a:pt x="2215" y="1129"/>
                      </a:lnTo>
                      <a:lnTo>
                        <a:pt x="2215" y="1165"/>
                      </a:lnTo>
                      <a:lnTo>
                        <a:pt x="2216" y="1203"/>
                      </a:lnTo>
                      <a:lnTo>
                        <a:pt x="2216" y="1242"/>
                      </a:lnTo>
                      <a:lnTo>
                        <a:pt x="2217" y="1277"/>
                      </a:lnTo>
                      <a:lnTo>
                        <a:pt x="2217" y="1307"/>
                      </a:lnTo>
                      <a:lnTo>
                        <a:pt x="2217" y="1328"/>
                      </a:lnTo>
                      <a:lnTo>
                        <a:pt x="2218" y="1339"/>
                      </a:lnTo>
                      <a:lnTo>
                        <a:pt x="2218" y="1339"/>
                      </a:lnTo>
                      <a:lnTo>
                        <a:pt x="2219" y="1327"/>
                      </a:lnTo>
                      <a:lnTo>
                        <a:pt x="2219" y="1304"/>
                      </a:lnTo>
                      <a:lnTo>
                        <a:pt x="2219" y="1272"/>
                      </a:lnTo>
                      <a:lnTo>
                        <a:pt x="2220" y="1235"/>
                      </a:lnTo>
                      <a:lnTo>
                        <a:pt x="2220" y="1196"/>
                      </a:lnTo>
                      <a:lnTo>
                        <a:pt x="2221" y="1161"/>
                      </a:lnTo>
                      <a:lnTo>
                        <a:pt x="2221" y="1132"/>
                      </a:lnTo>
                      <a:lnTo>
                        <a:pt x="2221" y="1113"/>
                      </a:lnTo>
                      <a:lnTo>
                        <a:pt x="2222" y="1104"/>
                      </a:lnTo>
                      <a:lnTo>
                        <a:pt x="2222" y="1105"/>
                      </a:lnTo>
                      <a:lnTo>
                        <a:pt x="2223" y="1116"/>
                      </a:lnTo>
                      <a:lnTo>
                        <a:pt x="2223" y="1132"/>
                      </a:lnTo>
                      <a:lnTo>
                        <a:pt x="2224" y="1149"/>
                      </a:lnTo>
                      <a:lnTo>
                        <a:pt x="2224" y="1162"/>
                      </a:lnTo>
                      <a:lnTo>
                        <a:pt x="2224" y="1167"/>
                      </a:lnTo>
                      <a:lnTo>
                        <a:pt x="2225" y="1162"/>
                      </a:lnTo>
                      <a:lnTo>
                        <a:pt x="2225" y="1149"/>
                      </a:lnTo>
                      <a:lnTo>
                        <a:pt x="2226" y="1129"/>
                      </a:lnTo>
                      <a:lnTo>
                        <a:pt x="2226" y="1106"/>
                      </a:lnTo>
                      <a:lnTo>
                        <a:pt x="2226" y="1087"/>
                      </a:lnTo>
                      <a:lnTo>
                        <a:pt x="2227" y="1074"/>
                      </a:lnTo>
                      <a:lnTo>
                        <a:pt x="2227" y="1068"/>
                      </a:lnTo>
                      <a:lnTo>
                        <a:pt x="2228" y="1071"/>
                      </a:lnTo>
                      <a:lnTo>
                        <a:pt x="2228" y="1079"/>
                      </a:lnTo>
                      <a:lnTo>
                        <a:pt x="2228" y="1089"/>
                      </a:lnTo>
                      <a:lnTo>
                        <a:pt x="2229" y="1098"/>
                      </a:lnTo>
                      <a:lnTo>
                        <a:pt x="2229" y="1101"/>
                      </a:lnTo>
                      <a:lnTo>
                        <a:pt x="2230" y="1096"/>
                      </a:lnTo>
                      <a:lnTo>
                        <a:pt x="2230" y="1083"/>
                      </a:lnTo>
                      <a:lnTo>
                        <a:pt x="2230" y="1064"/>
                      </a:lnTo>
                      <a:lnTo>
                        <a:pt x="2231" y="1040"/>
                      </a:lnTo>
                      <a:lnTo>
                        <a:pt x="2231" y="1016"/>
                      </a:lnTo>
                      <a:lnTo>
                        <a:pt x="2232" y="996"/>
                      </a:lnTo>
                      <a:lnTo>
                        <a:pt x="2232" y="981"/>
                      </a:lnTo>
                      <a:lnTo>
                        <a:pt x="2232" y="975"/>
                      </a:lnTo>
                      <a:lnTo>
                        <a:pt x="2233" y="979"/>
                      </a:lnTo>
                      <a:lnTo>
                        <a:pt x="2233" y="993"/>
                      </a:lnTo>
                      <a:lnTo>
                        <a:pt x="2234" y="1016"/>
                      </a:lnTo>
                      <a:lnTo>
                        <a:pt x="2234" y="1047"/>
                      </a:lnTo>
                      <a:lnTo>
                        <a:pt x="2235" y="1083"/>
                      </a:lnTo>
                      <a:lnTo>
                        <a:pt x="2235" y="1121"/>
                      </a:lnTo>
                      <a:lnTo>
                        <a:pt x="2235" y="1157"/>
                      </a:lnTo>
                      <a:lnTo>
                        <a:pt x="2236" y="1186"/>
                      </a:lnTo>
                      <a:lnTo>
                        <a:pt x="2236" y="1208"/>
                      </a:lnTo>
                      <a:lnTo>
                        <a:pt x="2237" y="1223"/>
                      </a:lnTo>
                      <a:lnTo>
                        <a:pt x="2237" y="1234"/>
                      </a:lnTo>
                      <a:lnTo>
                        <a:pt x="2237" y="1244"/>
                      </a:lnTo>
                      <a:lnTo>
                        <a:pt x="2238" y="1256"/>
                      </a:lnTo>
                      <a:lnTo>
                        <a:pt x="2238" y="1270"/>
                      </a:lnTo>
                      <a:lnTo>
                        <a:pt x="2239" y="1286"/>
                      </a:lnTo>
                      <a:lnTo>
                        <a:pt x="2239" y="1298"/>
                      </a:lnTo>
                      <a:lnTo>
                        <a:pt x="2239" y="1302"/>
                      </a:lnTo>
                      <a:lnTo>
                        <a:pt x="2240" y="1294"/>
                      </a:lnTo>
                      <a:lnTo>
                        <a:pt x="2240" y="1274"/>
                      </a:lnTo>
                      <a:lnTo>
                        <a:pt x="2241" y="1243"/>
                      </a:lnTo>
                      <a:lnTo>
                        <a:pt x="2241" y="1207"/>
                      </a:lnTo>
                      <a:lnTo>
                        <a:pt x="2241" y="1170"/>
                      </a:lnTo>
                      <a:lnTo>
                        <a:pt x="2242" y="1137"/>
                      </a:lnTo>
                      <a:lnTo>
                        <a:pt x="2242" y="1112"/>
                      </a:lnTo>
                      <a:lnTo>
                        <a:pt x="2243" y="1092"/>
                      </a:lnTo>
                      <a:lnTo>
                        <a:pt x="2243" y="1078"/>
                      </a:lnTo>
                      <a:lnTo>
                        <a:pt x="2243" y="1066"/>
                      </a:lnTo>
                      <a:lnTo>
                        <a:pt x="2244" y="1053"/>
                      </a:lnTo>
                      <a:lnTo>
                        <a:pt x="2244" y="1040"/>
                      </a:lnTo>
                      <a:lnTo>
                        <a:pt x="2245" y="1025"/>
                      </a:lnTo>
                      <a:lnTo>
                        <a:pt x="2245" y="1010"/>
                      </a:lnTo>
                      <a:lnTo>
                        <a:pt x="2246" y="997"/>
                      </a:lnTo>
                      <a:lnTo>
                        <a:pt x="2246" y="985"/>
                      </a:lnTo>
                      <a:lnTo>
                        <a:pt x="2246" y="975"/>
                      </a:lnTo>
                      <a:lnTo>
                        <a:pt x="2247" y="968"/>
                      </a:lnTo>
                      <a:lnTo>
                        <a:pt x="2247" y="964"/>
                      </a:lnTo>
                      <a:lnTo>
                        <a:pt x="2248" y="963"/>
                      </a:lnTo>
                      <a:lnTo>
                        <a:pt x="2248" y="966"/>
                      </a:lnTo>
                      <a:lnTo>
                        <a:pt x="2248" y="972"/>
                      </a:lnTo>
                      <a:lnTo>
                        <a:pt x="2249" y="981"/>
                      </a:lnTo>
                      <a:lnTo>
                        <a:pt x="2249" y="993"/>
                      </a:lnTo>
                      <a:lnTo>
                        <a:pt x="2250" y="1007"/>
                      </a:lnTo>
                      <a:lnTo>
                        <a:pt x="2250" y="1021"/>
                      </a:lnTo>
                      <a:lnTo>
                        <a:pt x="2250" y="1036"/>
                      </a:lnTo>
                      <a:lnTo>
                        <a:pt x="2251" y="1052"/>
                      </a:lnTo>
                      <a:lnTo>
                        <a:pt x="2251" y="1069"/>
                      </a:lnTo>
                      <a:lnTo>
                        <a:pt x="2252" y="1089"/>
                      </a:lnTo>
                      <a:lnTo>
                        <a:pt x="2252" y="1112"/>
                      </a:lnTo>
                      <a:lnTo>
                        <a:pt x="2252" y="1138"/>
                      </a:lnTo>
                      <a:lnTo>
                        <a:pt x="2253" y="1167"/>
                      </a:lnTo>
                      <a:lnTo>
                        <a:pt x="2253" y="1197"/>
                      </a:lnTo>
                      <a:lnTo>
                        <a:pt x="2254" y="1225"/>
                      </a:lnTo>
                      <a:lnTo>
                        <a:pt x="2254" y="1247"/>
                      </a:lnTo>
                      <a:lnTo>
                        <a:pt x="2254" y="1259"/>
                      </a:lnTo>
                      <a:lnTo>
                        <a:pt x="2255" y="1256"/>
                      </a:lnTo>
                      <a:lnTo>
                        <a:pt x="2255" y="1239"/>
                      </a:lnTo>
                      <a:lnTo>
                        <a:pt x="2256" y="1209"/>
                      </a:lnTo>
                      <a:lnTo>
                        <a:pt x="2256" y="1172"/>
                      </a:lnTo>
                      <a:lnTo>
                        <a:pt x="2257" y="1134"/>
                      </a:lnTo>
                      <a:lnTo>
                        <a:pt x="2257" y="1104"/>
                      </a:lnTo>
                      <a:lnTo>
                        <a:pt x="2257" y="1086"/>
                      </a:lnTo>
                      <a:lnTo>
                        <a:pt x="2258" y="1081"/>
                      </a:lnTo>
                      <a:lnTo>
                        <a:pt x="2258" y="1088"/>
                      </a:lnTo>
                      <a:lnTo>
                        <a:pt x="2259" y="1102"/>
                      </a:lnTo>
                      <a:lnTo>
                        <a:pt x="2259" y="1117"/>
                      </a:lnTo>
                      <a:lnTo>
                        <a:pt x="2259" y="1128"/>
                      </a:lnTo>
                      <a:lnTo>
                        <a:pt x="2260" y="1130"/>
                      </a:lnTo>
                      <a:lnTo>
                        <a:pt x="2260" y="1125"/>
                      </a:lnTo>
                      <a:lnTo>
                        <a:pt x="2261" y="1112"/>
                      </a:lnTo>
                      <a:lnTo>
                        <a:pt x="2261" y="1094"/>
                      </a:lnTo>
                      <a:lnTo>
                        <a:pt x="2261" y="1074"/>
                      </a:lnTo>
                      <a:lnTo>
                        <a:pt x="2262" y="1053"/>
                      </a:lnTo>
                      <a:lnTo>
                        <a:pt x="2262" y="1033"/>
                      </a:lnTo>
                      <a:lnTo>
                        <a:pt x="2263" y="1014"/>
                      </a:lnTo>
                      <a:lnTo>
                        <a:pt x="2263" y="999"/>
                      </a:lnTo>
                      <a:lnTo>
                        <a:pt x="2263" y="990"/>
                      </a:lnTo>
                      <a:lnTo>
                        <a:pt x="2264" y="988"/>
                      </a:lnTo>
                      <a:lnTo>
                        <a:pt x="2264" y="993"/>
                      </a:lnTo>
                      <a:lnTo>
                        <a:pt x="2265" y="1006"/>
                      </a:lnTo>
                      <a:lnTo>
                        <a:pt x="2265" y="1024"/>
                      </a:lnTo>
                      <a:lnTo>
                        <a:pt x="2265" y="1044"/>
                      </a:lnTo>
                      <a:lnTo>
                        <a:pt x="2266" y="1064"/>
                      </a:lnTo>
                      <a:lnTo>
                        <a:pt x="2266" y="1082"/>
                      </a:lnTo>
                      <a:lnTo>
                        <a:pt x="2267" y="1099"/>
                      </a:lnTo>
                      <a:lnTo>
                        <a:pt x="2267" y="1114"/>
                      </a:lnTo>
                      <a:lnTo>
                        <a:pt x="2268" y="1127"/>
                      </a:lnTo>
                      <a:lnTo>
                        <a:pt x="2268" y="1137"/>
                      </a:lnTo>
                      <a:lnTo>
                        <a:pt x="2268" y="1142"/>
                      </a:lnTo>
                      <a:lnTo>
                        <a:pt x="2269" y="1138"/>
                      </a:lnTo>
                      <a:lnTo>
                        <a:pt x="2269" y="1126"/>
                      </a:lnTo>
                      <a:lnTo>
                        <a:pt x="2270" y="1105"/>
                      </a:lnTo>
                      <a:lnTo>
                        <a:pt x="2270" y="1078"/>
                      </a:lnTo>
                      <a:lnTo>
                        <a:pt x="2270" y="1049"/>
                      </a:lnTo>
                      <a:lnTo>
                        <a:pt x="2271" y="1022"/>
                      </a:lnTo>
                      <a:lnTo>
                        <a:pt x="2271" y="1001"/>
                      </a:lnTo>
                      <a:lnTo>
                        <a:pt x="2272" y="989"/>
                      </a:lnTo>
                      <a:lnTo>
                        <a:pt x="2272" y="984"/>
                      </a:lnTo>
                      <a:lnTo>
                        <a:pt x="2272" y="987"/>
                      </a:lnTo>
                      <a:lnTo>
                        <a:pt x="2273" y="995"/>
                      </a:lnTo>
                      <a:lnTo>
                        <a:pt x="2273" y="1008"/>
                      </a:lnTo>
                      <a:lnTo>
                        <a:pt x="2274" y="1023"/>
                      </a:lnTo>
                      <a:lnTo>
                        <a:pt x="2274" y="1040"/>
                      </a:lnTo>
                      <a:lnTo>
                        <a:pt x="2274" y="1058"/>
                      </a:lnTo>
                      <a:lnTo>
                        <a:pt x="2275" y="1074"/>
                      </a:lnTo>
                      <a:lnTo>
                        <a:pt x="2275" y="1087"/>
                      </a:lnTo>
                      <a:lnTo>
                        <a:pt x="2276" y="1096"/>
                      </a:lnTo>
                      <a:lnTo>
                        <a:pt x="2276" y="1101"/>
                      </a:lnTo>
                      <a:lnTo>
                        <a:pt x="2276" y="1102"/>
                      </a:lnTo>
                      <a:lnTo>
                        <a:pt x="2277" y="1101"/>
                      </a:lnTo>
                      <a:lnTo>
                        <a:pt x="2277" y="1098"/>
                      </a:lnTo>
                      <a:lnTo>
                        <a:pt x="2278" y="1095"/>
                      </a:lnTo>
                      <a:lnTo>
                        <a:pt x="2278" y="1091"/>
                      </a:lnTo>
                      <a:lnTo>
                        <a:pt x="2279" y="1087"/>
                      </a:lnTo>
                      <a:lnTo>
                        <a:pt x="2279" y="1082"/>
                      </a:lnTo>
                      <a:lnTo>
                        <a:pt x="2279" y="1075"/>
                      </a:lnTo>
                      <a:lnTo>
                        <a:pt x="2280" y="1065"/>
                      </a:lnTo>
                      <a:lnTo>
                        <a:pt x="2280" y="1050"/>
                      </a:lnTo>
                      <a:lnTo>
                        <a:pt x="2281" y="1030"/>
                      </a:lnTo>
                      <a:lnTo>
                        <a:pt x="2281" y="1006"/>
                      </a:lnTo>
                      <a:lnTo>
                        <a:pt x="2281" y="981"/>
                      </a:lnTo>
                      <a:lnTo>
                        <a:pt x="2282" y="957"/>
                      </a:lnTo>
                      <a:lnTo>
                        <a:pt x="2282" y="937"/>
                      </a:lnTo>
                      <a:lnTo>
                        <a:pt x="2283" y="923"/>
                      </a:lnTo>
                      <a:lnTo>
                        <a:pt x="2283" y="917"/>
                      </a:lnTo>
                      <a:lnTo>
                        <a:pt x="2283" y="917"/>
                      </a:lnTo>
                      <a:lnTo>
                        <a:pt x="2284" y="923"/>
                      </a:lnTo>
                      <a:lnTo>
                        <a:pt x="2284" y="935"/>
                      </a:lnTo>
                      <a:lnTo>
                        <a:pt x="2285" y="950"/>
                      </a:lnTo>
                      <a:lnTo>
                        <a:pt x="2285" y="967"/>
                      </a:lnTo>
                      <a:lnTo>
                        <a:pt x="2285" y="982"/>
                      </a:lnTo>
                      <a:lnTo>
                        <a:pt x="2286" y="992"/>
                      </a:lnTo>
                      <a:lnTo>
                        <a:pt x="2286" y="995"/>
                      </a:lnTo>
                      <a:lnTo>
                        <a:pt x="2287" y="990"/>
                      </a:lnTo>
                      <a:lnTo>
                        <a:pt x="2287" y="976"/>
                      </a:lnTo>
                      <a:lnTo>
                        <a:pt x="2287" y="956"/>
                      </a:lnTo>
                      <a:lnTo>
                        <a:pt x="2288" y="934"/>
                      </a:lnTo>
                      <a:lnTo>
                        <a:pt x="2288" y="913"/>
                      </a:lnTo>
                      <a:lnTo>
                        <a:pt x="2289" y="896"/>
                      </a:lnTo>
                      <a:lnTo>
                        <a:pt x="2289" y="885"/>
                      </a:lnTo>
                      <a:lnTo>
                        <a:pt x="2290" y="880"/>
                      </a:lnTo>
                      <a:lnTo>
                        <a:pt x="2290" y="878"/>
                      </a:lnTo>
                      <a:lnTo>
                        <a:pt x="2290" y="881"/>
                      </a:lnTo>
                      <a:lnTo>
                        <a:pt x="2291" y="885"/>
                      </a:lnTo>
                      <a:lnTo>
                        <a:pt x="2291" y="892"/>
                      </a:lnTo>
                      <a:lnTo>
                        <a:pt x="2292" y="901"/>
                      </a:lnTo>
                      <a:lnTo>
                        <a:pt x="2292" y="909"/>
                      </a:lnTo>
                      <a:lnTo>
                        <a:pt x="2292" y="914"/>
                      </a:lnTo>
                      <a:lnTo>
                        <a:pt x="2293" y="913"/>
                      </a:lnTo>
                      <a:lnTo>
                        <a:pt x="2293" y="903"/>
                      </a:lnTo>
                      <a:lnTo>
                        <a:pt x="2294" y="886"/>
                      </a:lnTo>
                      <a:lnTo>
                        <a:pt x="2294" y="865"/>
                      </a:lnTo>
                      <a:lnTo>
                        <a:pt x="2294" y="843"/>
                      </a:lnTo>
                      <a:lnTo>
                        <a:pt x="2295" y="825"/>
                      </a:lnTo>
                      <a:lnTo>
                        <a:pt x="2295" y="814"/>
                      </a:lnTo>
                      <a:lnTo>
                        <a:pt x="2296" y="812"/>
                      </a:lnTo>
                      <a:lnTo>
                        <a:pt x="2296" y="817"/>
                      </a:lnTo>
                      <a:lnTo>
                        <a:pt x="2296" y="829"/>
                      </a:lnTo>
                      <a:lnTo>
                        <a:pt x="2297" y="848"/>
                      </a:lnTo>
                      <a:lnTo>
                        <a:pt x="2297" y="869"/>
                      </a:lnTo>
                      <a:lnTo>
                        <a:pt x="2298" y="889"/>
                      </a:lnTo>
                      <a:lnTo>
                        <a:pt x="2298" y="907"/>
                      </a:lnTo>
                      <a:lnTo>
                        <a:pt x="2299" y="920"/>
                      </a:lnTo>
                      <a:lnTo>
                        <a:pt x="2299" y="926"/>
                      </a:lnTo>
                      <a:lnTo>
                        <a:pt x="2299" y="927"/>
                      </a:lnTo>
                      <a:lnTo>
                        <a:pt x="2300" y="923"/>
                      </a:lnTo>
                      <a:lnTo>
                        <a:pt x="2300" y="917"/>
                      </a:lnTo>
                      <a:lnTo>
                        <a:pt x="2301" y="908"/>
                      </a:lnTo>
                      <a:lnTo>
                        <a:pt x="2301" y="899"/>
                      </a:lnTo>
                      <a:lnTo>
                        <a:pt x="2301" y="889"/>
                      </a:lnTo>
                      <a:lnTo>
                        <a:pt x="2302" y="881"/>
                      </a:lnTo>
                      <a:lnTo>
                        <a:pt x="2302" y="875"/>
                      </a:lnTo>
                      <a:lnTo>
                        <a:pt x="2303" y="872"/>
                      </a:lnTo>
                      <a:lnTo>
                        <a:pt x="2303" y="874"/>
                      </a:lnTo>
                      <a:lnTo>
                        <a:pt x="2303" y="880"/>
                      </a:lnTo>
                      <a:lnTo>
                        <a:pt x="2304" y="892"/>
                      </a:lnTo>
                      <a:lnTo>
                        <a:pt x="2304" y="907"/>
                      </a:lnTo>
                      <a:lnTo>
                        <a:pt x="2305" y="925"/>
                      </a:lnTo>
                      <a:lnTo>
                        <a:pt x="2305" y="943"/>
                      </a:lnTo>
                      <a:lnTo>
                        <a:pt x="2305" y="958"/>
                      </a:lnTo>
                      <a:lnTo>
                        <a:pt x="2306" y="967"/>
                      </a:lnTo>
                      <a:lnTo>
                        <a:pt x="2306" y="968"/>
                      </a:lnTo>
                      <a:lnTo>
                        <a:pt x="2307" y="958"/>
                      </a:lnTo>
                      <a:lnTo>
                        <a:pt x="2307" y="936"/>
                      </a:lnTo>
                      <a:lnTo>
                        <a:pt x="2307" y="904"/>
                      </a:lnTo>
                      <a:lnTo>
                        <a:pt x="2308" y="864"/>
                      </a:lnTo>
                      <a:lnTo>
                        <a:pt x="2308" y="824"/>
                      </a:lnTo>
                      <a:lnTo>
                        <a:pt x="2309" y="787"/>
                      </a:lnTo>
                      <a:lnTo>
                        <a:pt x="2309" y="758"/>
                      </a:lnTo>
                      <a:lnTo>
                        <a:pt x="2310" y="741"/>
                      </a:lnTo>
                      <a:lnTo>
                        <a:pt x="2310" y="735"/>
                      </a:lnTo>
                      <a:lnTo>
                        <a:pt x="2310" y="741"/>
                      </a:lnTo>
                      <a:lnTo>
                        <a:pt x="2311" y="755"/>
                      </a:lnTo>
                      <a:lnTo>
                        <a:pt x="2311" y="774"/>
                      </a:lnTo>
                      <a:lnTo>
                        <a:pt x="2312" y="797"/>
                      </a:lnTo>
                      <a:lnTo>
                        <a:pt x="2312" y="823"/>
                      </a:lnTo>
                      <a:lnTo>
                        <a:pt x="2312" y="850"/>
                      </a:lnTo>
                      <a:lnTo>
                        <a:pt x="2313" y="877"/>
                      </a:lnTo>
                      <a:lnTo>
                        <a:pt x="2313" y="903"/>
                      </a:lnTo>
                      <a:lnTo>
                        <a:pt x="2314" y="926"/>
                      </a:lnTo>
                      <a:lnTo>
                        <a:pt x="2314" y="943"/>
                      </a:lnTo>
                      <a:lnTo>
                        <a:pt x="2314" y="951"/>
                      </a:lnTo>
                      <a:lnTo>
                        <a:pt x="2315" y="950"/>
                      </a:lnTo>
                      <a:lnTo>
                        <a:pt x="2315" y="939"/>
                      </a:lnTo>
                      <a:lnTo>
                        <a:pt x="2316" y="920"/>
                      </a:lnTo>
                      <a:lnTo>
                        <a:pt x="2316" y="896"/>
                      </a:lnTo>
                      <a:lnTo>
                        <a:pt x="2316" y="871"/>
                      </a:lnTo>
                      <a:lnTo>
                        <a:pt x="2317" y="846"/>
                      </a:lnTo>
                      <a:lnTo>
                        <a:pt x="2317" y="825"/>
                      </a:lnTo>
                      <a:lnTo>
                        <a:pt x="2318" y="809"/>
                      </a:lnTo>
                      <a:lnTo>
                        <a:pt x="2318" y="799"/>
                      </a:lnTo>
                      <a:lnTo>
                        <a:pt x="2318" y="793"/>
                      </a:lnTo>
                      <a:lnTo>
                        <a:pt x="2319" y="790"/>
                      </a:lnTo>
                      <a:lnTo>
                        <a:pt x="2319" y="790"/>
                      </a:lnTo>
                      <a:lnTo>
                        <a:pt x="2320" y="791"/>
                      </a:lnTo>
                      <a:lnTo>
                        <a:pt x="2320" y="791"/>
                      </a:lnTo>
                      <a:lnTo>
                        <a:pt x="2321" y="791"/>
                      </a:lnTo>
                      <a:lnTo>
                        <a:pt x="2321" y="792"/>
                      </a:lnTo>
                      <a:lnTo>
                        <a:pt x="2321" y="795"/>
                      </a:lnTo>
                      <a:lnTo>
                        <a:pt x="2322" y="802"/>
                      </a:lnTo>
                      <a:lnTo>
                        <a:pt x="2322" y="817"/>
                      </a:lnTo>
                      <a:lnTo>
                        <a:pt x="2323" y="841"/>
                      </a:lnTo>
                      <a:lnTo>
                        <a:pt x="2323" y="874"/>
                      </a:lnTo>
                      <a:lnTo>
                        <a:pt x="2323" y="914"/>
                      </a:lnTo>
                      <a:lnTo>
                        <a:pt x="2324" y="956"/>
                      </a:lnTo>
                      <a:lnTo>
                        <a:pt x="2324" y="994"/>
                      </a:lnTo>
                      <a:lnTo>
                        <a:pt x="2325" y="1023"/>
                      </a:lnTo>
                      <a:lnTo>
                        <a:pt x="2325" y="1039"/>
                      </a:lnTo>
                      <a:lnTo>
                        <a:pt x="2325" y="1041"/>
                      </a:lnTo>
                      <a:lnTo>
                        <a:pt x="2326" y="1029"/>
                      </a:lnTo>
                      <a:lnTo>
                        <a:pt x="2326" y="1008"/>
                      </a:lnTo>
                      <a:lnTo>
                        <a:pt x="2327" y="978"/>
                      </a:lnTo>
                      <a:lnTo>
                        <a:pt x="2327" y="944"/>
                      </a:lnTo>
                      <a:lnTo>
                        <a:pt x="2327" y="907"/>
                      </a:lnTo>
                      <a:lnTo>
                        <a:pt x="2328" y="870"/>
                      </a:lnTo>
                      <a:lnTo>
                        <a:pt x="2328" y="835"/>
                      </a:lnTo>
                      <a:lnTo>
                        <a:pt x="2329" y="806"/>
                      </a:lnTo>
                      <a:lnTo>
                        <a:pt x="2329" y="784"/>
                      </a:lnTo>
                      <a:lnTo>
                        <a:pt x="2329" y="771"/>
                      </a:lnTo>
                      <a:lnTo>
                        <a:pt x="2330" y="766"/>
                      </a:lnTo>
                      <a:lnTo>
                        <a:pt x="2330" y="767"/>
                      </a:lnTo>
                      <a:lnTo>
                        <a:pt x="2331" y="770"/>
                      </a:lnTo>
                      <a:lnTo>
                        <a:pt x="2331" y="771"/>
                      </a:lnTo>
                      <a:lnTo>
                        <a:pt x="2332" y="767"/>
                      </a:lnTo>
                      <a:lnTo>
                        <a:pt x="2332" y="755"/>
                      </a:lnTo>
                      <a:lnTo>
                        <a:pt x="2332" y="737"/>
                      </a:lnTo>
                      <a:lnTo>
                        <a:pt x="2333" y="716"/>
                      </a:lnTo>
                      <a:lnTo>
                        <a:pt x="2333" y="695"/>
                      </a:lnTo>
                      <a:lnTo>
                        <a:pt x="2334" y="679"/>
                      </a:lnTo>
                      <a:lnTo>
                        <a:pt x="2334" y="672"/>
                      </a:lnTo>
                      <a:lnTo>
                        <a:pt x="2334" y="673"/>
                      </a:lnTo>
                      <a:lnTo>
                        <a:pt x="2335" y="681"/>
                      </a:lnTo>
                      <a:lnTo>
                        <a:pt x="2335" y="694"/>
                      </a:lnTo>
                      <a:lnTo>
                        <a:pt x="2336" y="708"/>
                      </a:lnTo>
                      <a:lnTo>
                        <a:pt x="2336" y="718"/>
                      </a:lnTo>
                      <a:lnTo>
                        <a:pt x="2336" y="724"/>
                      </a:lnTo>
                      <a:lnTo>
                        <a:pt x="2337" y="726"/>
                      </a:lnTo>
                      <a:lnTo>
                        <a:pt x="2337" y="727"/>
                      </a:lnTo>
                      <a:lnTo>
                        <a:pt x="2338" y="729"/>
                      </a:lnTo>
                      <a:lnTo>
                        <a:pt x="2338" y="734"/>
                      </a:lnTo>
                      <a:lnTo>
                        <a:pt x="2338" y="741"/>
                      </a:lnTo>
                      <a:lnTo>
                        <a:pt x="2339" y="752"/>
                      </a:lnTo>
                      <a:lnTo>
                        <a:pt x="2339" y="762"/>
                      </a:lnTo>
                      <a:lnTo>
                        <a:pt x="2340" y="770"/>
                      </a:lnTo>
                      <a:lnTo>
                        <a:pt x="2340" y="774"/>
                      </a:lnTo>
                      <a:lnTo>
                        <a:pt x="2340" y="772"/>
                      </a:lnTo>
                      <a:lnTo>
                        <a:pt x="2341" y="764"/>
                      </a:lnTo>
                      <a:lnTo>
                        <a:pt x="2341" y="750"/>
                      </a:lnTo>
                      <a:lnTo>
                        <a:pt x="2342" y="733"/>
                      </a:lnTo>
                      <a:lnTo>
                        <a:pt x="2342" y="714"/>
                      </a:lnTo>
                      <a:lnTo>
                        <a:pt x="2343" y="697"/>
                      </a:lnTo>
                      <a:lnTo>
                        <a:pt x="2343" y="684"/>
                      </a:lnTo>
                      <a:lnTo>
                        <a:pt x="2343" y="680"/>
                      </a:lnTo>
                      <a:lnTo>
                        <a:pt x="2344" y="685"/>
                      </a:lnTo>
                      <a:lnTo>
                        <a:pt x="2344" y="702"/>
                      </a:lnTo>
                      <a:lnTo>
                        <a:pt x="2345" y="729"/>
                      </a:lnTo>
                      <a:lnTo>
                        <a:pt x="2345" y="764"/>
                      </a:lnTo>
                      <a:lnTo>
                        <a:pt x="2345" y="802"/>
                      </a:lnTo>
                      <a:lnTo>
                        <a:pt x="2346" y="839"/>
                      </a:lnTo>
                      <a:lnTo>
                        <a:pt x="2346" y="870"/>
                      </a:lnTo>
                      <a:lnTo>
                        <a:pt x="2347" y="890"/>
                      </a:lnTo>
                      <a:lnTo>
                        <a:pt x="2347" y="898"/>
                      </a:lnTo>
                      <a:lnTo>
                        <a:pt x="2347" y="891"/>
                      </a:lnTo>
                      <a:lnTo>
                        <a:pt x="2348" y="871"/>
                      </a:lnTo>
                      <a:lnTo>
                        <a:pt x="2348" y="839"/>
                      </a:lnTo>
                      <a:lnTo>
                        <a:pt x="2349" y="797"/>
                      </a:lnTo>
                      <a:lnTo>
                        <a:pt x="2349" y="750"/>
                      </a:lnTo>
                      <a:lnTo>
                        <a:pt x="2349" y="701"/>
                      </a:lnTo>
                      <a:lnTo>
                        <a:pt x="2350" y="657"/>
                      </a:lnTo>
                      <a:lnTo>
                        <a:pt x="2350" y="619"/>
                      </a:lnTo>
                      <a:lnTo>
                        <a:pt x="2351" y="591"/>
                      </a:lnTo>
                      <a:lnTo>
                        <a:pt x="2351" y="574"/>
                      </a:lnTo>
                      <a:lnTo>
                        <a:pt x="2351" y="568"/>
                      </a:lnTo>
                      <a:lnTo>
                        <a:pt x="2352" y="570"/>
                      </a:lnTo>
                      <a:lnTo>
                        <a:pt x="2352" y="579"/>
                      </a:lnTo>
                      <a:lnTo>
                        <a:pt x="2353" y="592"/>
                      </a:lnTo>
                      <a:lnTo>
                        <a:pt x="2353" y="606"/>
                      </a:lnTo>
                      <a:lnTo>
                        <a:pt x="2354" y="618"/>
                      </a:lnTo>
                      <a:lnTo>
                        <a:pt x="2354" y="627"/>
                      </a:lnTo>
                      <a:lnTo>
                        <a:pt x="2354" y="632"/>
                      </a:lnTo>
                      <a:lnTo>
                        <a:pt x="2355" y="634"/>
                      </a:lnTo>
                      <a:lnTo>
                        <a:pt x="2355" y="634"/>
                      </a:lnTo>
                      <a:lnTo>
                        <a:pt x="2356" y="633"/>
                      </a:lnTo>
                      <a:lnTo>
                        <a:pt x="2356" y="633"/>
                      </a:lnTo>
                      <a:lnTo>
                        <a:pt x="2356" y="633"/>
                      </a:lnTo>
                      <a:lnTo>
                        <a:pt x="2357" y="632"/>
                      </a:lnTo>
                      <a:lnTo>
                        <a:pt x="2357" y="629"/>
                      </a:lnTo>
                      <a:lnTo>
                        <a:pt x="2358" y="623"/>
                      </a:lnTo>
                      <a:lnTo>
                        <a:pt x="2358" y="615"/>
                      </a:lnTo>
                      <a:lnTo>
                        <a:pt x="2358" y="606"/>
                      </a:lnTo>
                      <a:lnTo>
                        <a:pt x="2359" y="597"/>
                      </a:lnTo>
                      <a:lnTo>
                        <a:pt x="2359" y="591"/>
                      </a:lnTo>
                      <a:lnTo>
                        <a:pt x="2360" y="589"/>
                      </a:lnTo>
                      <a:lnTo>
                        <a:pt x="2360" y="593"/>
                      </a:lnTo>
                      <a:lnTo>
                        <a:pt x="2360" y="604"/>
                      </a:lnTo>
                      <a:lnTo>
                        <a:pt x="2361" y="620"/>
                      </a:lnTo>
                      <a:lnTo>
                        <a:pt x="2361" y="642"/>
                      </a:lnTo>
                      <a:lnTo>
                        <a:pt x="2362" y="666"/>
                      </a:lnTo>
                      <a:lnTo>
                        <a:pt x="2362" y="691"/>
                      </a:lnTo>
                      <a:lnTo>
                        <a:pt x="2363" y="714"/>
                      </a:lnTo>
                      <a:lnTo>
                        <a:pt x="2363" y="732"/>
                      </a:lnTo>
                      <a:lnTo>
                        <a:pt x="2363" y="744"/>
                      </a:lnTo>
                      <a:lnTo>
                        <a:pt x="2364" y="748"/>
                      </a:lnTo>
                      <a:lnTo>
                        <a:pt x="2364" y="744"/>
                      </a:lnTo>
                      <a:lnTo>
                        <a:pt x="2365" y="733"/>
                      </a:lnTo>
                      <a:lnTo>
                        <a:pt x="2365" y="718"/>
                      </a:lnTo>
                      <a:lnTo>
                        <a:pt x="2365" y="702"/>
                      </a:lnTo>
                      <a:lnTo>
                        <a:pt x="2366" y="687"/>
                      </a:lnTo>
                      <a:lnTo>
                        <a:pt x="2366" y="678"/>
                      </a:lnTo>
                      <a:lnTo>
                        <a:pt x="2367" y="674"/>
                      </a:lnTo>
                      <a:lnTo>
                        <a:pt x="2367" y="674"/>
                      </a:lnTo>
                      <a:lnTo>
                        <a:pt x="2367" y="675"/>
                      </a:lnTo>
                      <a:lnTo>
                        <a:pt x="2368" y="674"/>
                      </a:lnTo>
                      <a:lnTo>
                        <a:pt x="2368" y="665"/>
                      </a:lnTo>
                      <a:lnTo>
                        <a:pt x="2369" y="649"/>
                      </a:lnTo>
                      <a:lnTo>
                        <a:pt x="2369" y="625"/>
                      </a:lnTo>
                      <a:lnTo>
                        <a:pt x="2369" y="597"/>
                      </a:lnTo>
                      <a:lnTo>
                        <a:pt x="2370" y="569"/>
                      </a:lnTo>
                      <a:lnTo>
                        <a:pt x="2370" y="544"/>
                      </a:lnTo>
                      <a:lnTo>
                        <a:pt x="2371" y="526"/>
                      </a:lnTo>
                      <a:lnTo>
                        <a:pt x="2371" y="518"/>
                      </a:lnTo>
                      <a:lnTo>
                        <a:pt x="2371" y="518"/>
                      </a:lnTo>
                      <a:lnTo>
                        <a:pt x="2372" y="525"/>
                      </a:lnTo>
                      <a:lnTo>
                        <a:pt x="2372" y="536"/>
                      </a:lnTo>
                      <a:lnTo>
                        <a:pt x="2373" y="549"/>
                      </a:lnTo>
                      <a:lnTo>
                        <a:pt x="2373" y="559"/>
                      </a:lnTo>
                      <a:lnTo>
                        <a:pt x="2374" y="566"/>
                      </a:lnTo>
                      <a:lnTo>
                        <a:pt x="2374" y="568"/>
                      </a:lnTo>
                      <a:lnTo>
                        <a:pt x="2374" y="565"/>
                      </a:lnTo>
                      <a:lnTo>
                        <a:pt x="2375" y="560"/>
                      </a:lnTo>
                      <a:lnTo>
                        <a:pt x="2375" y="553"/>
                      </a:lnTo>
                      <a:lnTo>
                        <a:pt x="2376" y="545"/>
                      </a:lnTo>
                      <a:lnTo>
                        <a:pt x="2376" y="537"/>
                      </a:lnTo>
                      <a:lnTo>
                        <a:pt x="2376" y="531"/>
                      </a:lnTo>
                      <a:lnTo>
                        <a:pt x="2377" y="527"/>
                      </a:lnTo>
                      <a:lnTo>
                        <a:pt x="2377" y="528"/>
                      </a:lnTo>
                      <a:lnTo>
                        <a:pt x="2378" y="533"/>
                      </a:lnTo>
                      <a:lnTo>
                        <a:pt x="2378" y="544"/>
                      </a:lnTo>
                      <a:lnTo>
                        <a:pt x="2378" y="558"/>
                      </a:lnTo>
                      <a:lnTo>
                        <a:pt x="2379" y="573"/>
                      </a:lnTo>
                      <a:lnTo>
                        <a:pt x="2379" y="585"/>
                      </a:lnTo>
                      <a:lnTo>
                        <a:pt x="2380" y="591"/>
                      </a:lnTo>
                      <a:lnTo>
                        <a:pt x="2380" y="587"/>
                      </a:lnTo>
                      <a:lnTo>
                        <a:pt x="2380" y="574"/>
                      </a:lnTo>
                      <a:lnTo>
                        <a:pt x="2381" y="554"/>
                      </a:lnTo>
                      <a:lnTo>
                        <a:pt x="2381" y="533"/>
                      </a:lnTo>
                      <a:lnTo>
                        <a:pt x="2382" y="514"/>
                      </a:lnTo>
                      <a:lnTo>
                        <a:pt x="2382" y="501"/>
                      </a:lnTo>
                      <a:lnTo>
                        <a:pt x="2382" y="497"/>
                      </a:lnTo>
                      <a:lnTo>
                        <a:pt x="2383" y="502"/>
                      </a:lnTo>
                      <a:lnTo>
                        <a:pt x="2383" y="511"/>
                      </a:lnTo>
                      <a:lnTo>
                        <a:pt x="2384" y="522"/>
                      </a:lnTo>
                      <a:lnTo>
                        <a:pt x="2384" y="530"/>
                      </a:lnTo>
                      <a:lnTo>
                        <a:pt x="2385" y="533"/>
                      </a:lnTo>
                      <a:lnTo>
                        <a:pt x="2385" y="530"/>
                      </a:lnTo>
                      <a:lnTo>
                        <a:pt x="2385" y="524"/>
                      </a:lnTo>
                      <a:lnTo>
                        <a:pt x="2386" y="518"/>
                      </a:lnTo>
                      <a:lnTo>
                        <a:pt x="2386" y="515"/>
                      </a:lnTo>
                      <a:lnTo>
                        <a:pt x="2387" y="516"/>
                      </a:lnTo>
                      <a:lnTo>
                        <a:pt x="2387" y="522"/>
                      </a:lnTo>
                      <a:lnTo>
                        <a:pt x="2387" y="529"/>
                      </a:lnTo>
                      <a:lnTo>
                        <a:pt x="2388" y="536"/>
                      </a:lnTo>
                      <a:lnTo>
                        <a:pt x="2388" y="541"/>
                      </a:lnTo>
                      <a:lnTo>
                        <a:pt x="2389" y="544"/>
                      </a:lnTo>
                      <a:lnTo>
                        <a:pt x="2389" y="545"/>
                      </a:lnTo>
                      <a:lnTo>
                        <a:pt x="2389" y="546"/>
                      </a:lnTo>
                      <a:lnTo>
                        <a:pt x="2390" y="549"/>
                      </a:lnTo>
                      <a:lnTo>
                        <a:pt x="2390" y="555"/>
                      </a:lnTo>
                      <a:lnTo>
                        <a:pt x="2391" y="564"/>
                      </a:lnTo>
                      <a:lnTo>
                        <a:pt x="2391" y="576"/>
                      </a:lnTo>
                      <a:lnTo>
                        <a:pt x="2391" y="590"/>
                      </a:lnTo>
                      <a:lnTo>
                        <a:pt x="2392" y="602"/>
                      </a:lnTo>
                      <a:lnTo>
                        <a:pt x="2392" y="612"/>
                      </a:lnTo>
                      <a:lnTo>
                        <a:pt x="2393" y="617"/>
                      </a:lnTo>
                      <a:lnTo>
                        <a:pt x="2393" y="616"/>
                      </a:lnTo>
                      <a:lnTo>
                        <a:pt x="2393" y="608"/>
                      </a:lnTo>
                      <a:lnTo>
                        <a:pt x="2394" y="595"/>
                      </a:lnTo>
                      <a:lnTo>
                        <a:pt x="2394" y="578"/>
                      </a:lnTo>
                      <a:lnTo>
                        <a:pt x="2395" y="561"/>
                      </a:lnTo>
                      <a:lnTo>
                        <a:pt x="2395" y="549"/>
                      </a:lnTo>
                      <a:lnTo>
                        <a:pt x="2396" y="545"/>
                      </a:lnTo>
                      <a:lnTo>
                        <a:pt x="2396" y="549"/>
                      </a:lnTo>
                      <a:lnTo>
                        <a:pt x="2396" y="560"/>
                      </a:lnTo>
                      <a:lnTo>
                        <a:pt x="2397" y="575"/>
                      </a:lnTo>
                      <a:lnTo>
                        <a:pt x="2397" y="590"/>
                      </a:lnTo>
                      <a:lnTo>
                        <a:pt x="2398" y="599"/>
                      </a:lnTo>
                      <a:lnTo>
                        <a:pt x="2398" y="598"/>
                      </a:lnTo>
                      <a:lnTo>
                        <a:pt x="2398" y="584"/>
                      </a:lnTo>
                      <a:lnTo>
                        <a:pt x="2399" y="558"/>
                      </a:lnTo>
                      <a:lnTo>
                        <a:pt x="2399" y="521"/>
                      </a:lnTo>
                      <a:lnTo>
                        <a:pt x="2400" y="478"/>
                      </a:lnTo>
                      <a:lnTo>
                        <a:pt x="2400" y="436"/>
                      </a:lnTo>
                      <a:lnTo>
                        <a:pt x="2400" y="400"/>
                      </a:lnTo>
                      <a:lnTo>
                        <a:pt x="2401" y="376"/>
                      </a:lnTo>
                      <a:lnTo>
                        <a:pt x="2401" y="366"/>
                      </a:lnTo>
                      <a:lnTo>
                        <a:pt x="2402" y="372"/>
                      </a:lnTo>
                      <a:lnTo>
                        <a:pt x="2402" y="391"/>
                      </a:lnTo>
                      <a:lnTo>
                        <a:pt x="2402" y="419"/>
                      </a:lnTo>
                      <a:lnTo>
                        <a:pt x="2403" y="451"/>
                      </a:lnTo>
                      <a:lnTo>
                        <a:pt x="2403" y="483"/>
                      </a:lnTo>
                      <a:lnTo>
                        <a:pt x="2404" y="511"/>
                      </a:lnTo>
                      <a:lnTo>
                        <a:pt x="2404" y="531"/>
                      </a:lnTo>
                      <a:lnTo>
                        <a:pt x="2404" y="543"/>
                      </a:lnTo>
                      <a:lnTo>
                        <a:pt x="2405" y="548"/>
                      </a:lnTo>
                      <a:lnTo>
                        <a:pt x="2405" y="548"/>
                      </a:lnTo>
                      <a:lnTo>
                        <a:pt x="2406" y="547"/>
                      </a:lnTo>
                      <a:lnTo>
                        <a:pt x="2406" y="545"/>
                      </a:lnTo>
                      <a:lnTo>
                        <a:pt x="2407" y="545"/>
                      </a:lnTo>
                      <a:lnTo>
                        <a:pt x="2407" y="545"/>
                      </a:lnTo>
                      <a:lnTo>
                        <a:pt x="2407" y="547"/>
                      </a:lnTo>
                      <a:lnTo>
                        <a:pt x="2408" y="548"/>
                      </a:lnTo>
                      <a:lnTo>
                        <a:pt x="2408" y="549"/>
                      </a:lnTo>
                      <a:lnTo>
                        <a:pt x="2409" y="550"/>
                      </a:lnTo>
                      <a:lnTo>
                        <a:pt x="2409" y="553"/>
                      </a:lnTo>
                      <a:lnTo>
                        <a:pt x="2409" y="557"/>
                      </a:lnTo>
                      <a:lnTo>
                        <a:pt x="2410" y="566"/>
                      </a:lnTo>
                      <a:lnTo>
                        <a:pt x="2410" y="578"/>
                      </a:lnTo>
                      <a:lnTo>
                        <a:pt x="2411" y="592"/>
                      </a:lnTo>
                      <a:lnTo>
                        <a:pt x="2411" y="608"/>
                      </a:lnTo>
                      <a:lnTo>
                        <a:pt x="2411" y="621"/>
                      </a:lnTo>
                      <a:lnTo>
                        <a:pt x="2412" y="629"/>
                      </a:lnTo>
                      <a:lnTo>
                        <a:pt x="2412" y="629"/>
                      </a:lnTo>
                      <a:lnTo>
                        <a:pt x="2413" y="620"/>
                      </a:lnTo>
                      <a:lnTo>
                        <a:pt x="2413" y="601"/>
                      </a:lnTo>
                      <a:lnTo>
                        <a:pt x="2413" y="574"/>
                      </a:lnTo>
                      <a:lnTo>
                        <a:pt x="2414" y="541"/>
                      </a:lnTo>
                      <a:lnTo>
                        <a:pt x="2414" y="506"/>
                      </a:lnTo>
                      <a:lnTo>
                        <a:pt x="2415" y="472"/>
                      </a:lnTo>
                      <a:lnTo>
                        <a:pt x="2415" y="440"/>
                      </a:lnTo>
                      <a:lnTo>
                        <a:pt x="2415" y="412"/>
                      </a:lnTo>
                      <a:lnTo>
                        <a:pt x="2416" y="390"/>
                      </a:lnTo>
                      <a:lnTo>
                        <a:pt x="2416" y="372"/>
                      </a:lnTo>
                      <a:lnTo>
                        <a:pt x="2417" y="359"/>
                      </a:lnTo>
                      <a:lnTo>
                        <a:pt x="2417" y="348"/>
                      </a:lnTo>
                      <a:lnTo>
                        <a:pt x="2418" y="339"/>
                      </a:lnTo>
                      <a:lnTo>
                        <a:pt x="2418" y="331"/>
                      </a:lnTo>
                      <a:lnTo>
                        <a:pt x="2418" y="321"/>
                      </a:lnTo>
                      <a:lnTo>
                        <a:pt x="2419" y="309"/>
                      </a:lnTo>
                      <a:lnTo>
                        <a:pt x="2419" y="293"/>
                      </a:lnTo>
                      <a:lnTo>
                        <a:pt x="2420" y="273"/>
                      </a:lnTo>
                      <a:lnTo>
                        <a:pt x="2420" y="251"/>
                      </a:lnTo>
                      <a:lnTo>
                        <a:pt x="2420" y="228"/>
                      </a:lnTo>
                      <a:lnTo>
                        <a:pt x="2421" y="206"/>
                      </a:lnTo>
                      <a:lnTo>
                        <a:pt x="2421" y="187"/>
                      </a:lnTo>
                      <a:lnTo>
                        <a:pt x="2422" y="174"/>
                      </a:lnTo>
                      <a:lnTo>
                        <a:pt x="2422" y="169"/>
                      </a:lnTo>
                      <a:lnTo>
                        <a:pt x="2422" y="172"/>
                      </a:lnTo>
                      <a:lnTo>
                        <a:pt x="2423" y="183"/>
                      </a:lnTo>
                      <a:lnTo>
                        <a:pt x="2423" y="199"/>
                      </a:lnTo>
                      <a:lnTo>
                        <a:pt x="2424" y="220"/>
                      </a:lnTo>
                      <a:lnTo>
                        <a:pt x="2424" y="242"/>
                      </a:lnTo>
                      <a:lnTo>
                        <a:pt x="2424" y="267"/>
                      </a:lnTo>
                      <a:lnTo>
                        <a:pt x="2425" y="293"/>
                      </a:lnTo>
                      <a:lnTo>
                        <a:pt x="2425" y="320"/>
                      </a:lnTo>
                      <a:lnTo>
                        <a:pt x="2426" y="349"/>
                      </a:lnTo>
                      <a:lnTo>
                        <a:pt x="2426" y="379"/>
                      </a:lnTo>
                      <a:lnTo>
                        <a:pt x="2426" y="406"/>
                      </a:lnTo>
                      <a:lnTo>
                        <a:pt x="2427" y="427"/>
                      </a:lnTo>
                      <a:lnTo>
                        <a:pt x="2427" y="440"/>
                      </a:lnTo>
                      <a:lnTo>
                        <a:pt x="2428" y="445"/>
                      </a:lnTo>
                      <a:lnTo>
                        <a:pt x="2428" y="444"/>
                      </a:lnTo>
                      <a:lnTo>
                        <a:pt x="2429" y="438"/>
                      </a:lnTo>
                      <a:lnTo>
                        <a:pt x="2429" y="433"/>
                      </a:lnTo>
                      <a:lnTo>
                        <a:pt x="2429" y="430"/>
                      </a:lnTo>
                      <a:lnTo>
                        <a:pt x="2430" y="430"/>
                      </a:lnTo>
                      <a:lnTo>
                        <a:pt x="2430" y="430"/>
                      </a:lnTo>
                      <a:lnTo>
                        <a:pt x="2431" y="426"/>
                      </a:lnTo>
                      <a:lnTo>
                        <a:pt x="2431" y="415"/>
                      </a:lnTo>
                      <a:lnTo>
                        <a:pt x="2431" y="393"/>
                      </a:lnTo>
                      <a:lnTo>
                        <a:pt x="2432" y="360"/>
                      </a:lnTo>
                      <a:lnTo>
                        <a:pt x="2432" y="320"/>
                      </a:lnTo>
                      <a:lnTo>
                        <a:pt x="2433" y="278"/>
                      </a:lnTo>
                      <a:lnTo>
                        <a:pt x="2433" y="239"/>
                      </a:lnTo>
                      <a:lnTo>
                        <a:pt x="2433" y="210"/>
                      </a:lnTo>
                      <a:lnTo>
                        <a:pt x="2434" y="191"/>
                      </a:lnTo>
                      <a:lnTo>
                        <a:pt x="2434" y="182"/>
                      </a:lnTo>
                      <a:lnTo>
                        <a:pt x="2435" y="181"/>
                      </a:lnTo>
                      <a:lnTo>
                        <a:pt x="2435" y="183"/>
                      </a:lnTo>
                      <a:lnTo>
                        <a:pt x="2435" y="181"/>
                      </a:lnTo>
                      <a:lnTo>
                        <a:pt x="2436" y="173"/>
                      </a:lnTo>
                      <a:lnTo>
                        <a:pt x="2436" y="158"/>
                      </a:lnTo>
                      <a:lnTo>
                        <a:pt x="2437" y="138"/>
                      </a:lnTo>
                      <a:lnTo>
                        <a:pt x="2437" y="117"/>
                      </a:lnTo>
                      <a:lnTo>
                        <a:pt x="2438" y="99"/>
                      </a:lnTo>
                      <a:lnTo>
                        <a:pt x="2438" y="87"/>
                      </a:lnTo>
                      <a:lnTo>
                        <a:pt x="2438" y="84"/>
                      </a:lnTo>
                      <a:lnTo>
                        <a:pt x="2439" y="89"/>
                      </a:lnTo>
                      <a:lnTo>
                        <a:pt x="2439" y="101"/>
                      </a:lnTo>
                      <a:lnTo>
                        <a:pt x="2440" y="120"/>
                      </a:lnTo>
                      <a:lnTo>
                        <a:pt x="2440" y="145"/>
                      </a:lnTo>
                      <a:lnTo>
                        <a:pt x="2440" y="175"/>
                      </a:lnTo>
                      <a:lnTo>
                        <a:pt x="2441" y="211"/>
                      </a:lnTo>
                      <a:lnTo>
                        <a:pt x="2441" y="249"/>
                      </a:lnTo>
                      <a:lnTo>
                        <a:pt x="2442" y="288"/>
                      </a:lnTo>
                      <a:lnTo>
                        <a:pt x="2442" y="322"/>
                      </a:lnTo>
                      <a:lnTo>
                        <a:pt x="2442" y="345"/>
                      </a:lnTo>
                      <a:lnTo>
                        <a:pt x="2443" y="352"/>
                      </a:lnTo>
                      <a:lnTo>
                        <a:pt x="2443" y="341"/>
                      </a:lnTo>
                      <a:lnTo>
                        <a:pt x="2444" y="315"/>
                      </a:lnTo>
                      <a:lnTo>
                        <a:pt x="2444" y="276"/>
                      </a:lnTo>
                      <a:lnTo>
                        <a:pt x="2444" y="234"/>
                      </a:lnTo>
                      <a:lnTo>
                        <a:pt x="2445" y="195"/>
                      </a:lnTo>
                      <a:lnTo>
                        <a:pt x="2445" y="166"/>
                      </a:lnTo>
                      <a:lnTo>
                        <a:pt x="2446" y="150"/>
                      </a:lnTo>
                      <a:lnTo>
                        <a:pt x="2446" y="146"/>
                      </a:lnTo>
                      <a:lnTo>
                        <a:pt x="2446" y="151"/>
                      </a:lnTo>
                      <a:lnTo>
                        <a:pt x="2447" y="160"/>
                      </a:lnTo>
                      <a:lnTo>
                        <a:pt x="2447" y="169"/>
                      </a:lnTo>
                      <a:lnTo>
                        <a:pt x="2448" y="174"/>
                      </a:lnTo>
                      <a:lnTo>
                        <a:pt x="2448" y="175"/>
                      </a:lnTo>
                      <a:lnTo>
                        <a:pt x="2449" y="172"/>
                      </a:lnTo>
                      <a:lnTo>
                        <a:pt x="2449" y="165"/>
                      </a:lnTo>
                      <a:lnTo>
                        <a:pt x="2449" y="158"/>
                      </a:lnTo>
                      <a:lnTo>
                        <a:pt x="2450" y="151"/>
                      </a:lnTo>
                      <a:lnTo>
                        <a:pt x="2450" y="145"/>
                      </a:lnTo>
                      <a:lnTo>
                        <a:pt x="2451" y="142"/>
                      </a:lnTo>
                      <a:lnTo>
                        <a:pt x="2451" y="143"/>
                      </a:lnTo>
                      <a:lnTo>
                        <a:pt x="2451" y="148"/>
                      </a:lnTo>
                      <a:lnTo>
                        <a:pt x="2452" y="158"/>
                      </a:lnTo>
                      <a:lnTo>
                        <a:pt x="2452" y="177"/>
                      </a:lnTo>
                      <a:lnTo>
                        <a:pt x="2453" y="204"/>
                      </a:lnTo>
                      <a:lnTo>
                        <a:pt x="2453" y="240"/>
                      </a:lnTo>
                      <a:lnTo>
                        <a:pt x="2453" y="284"/>
                      </a:lnTo>
                      <a:lnTo>
                        <a:pt x="2454" y="331"/>
                      </a:lnTo>
                      <a:lnTo>
                        <a:pt x="2454" y="376"/>
                      </a:lnTo>
                      <a:lnTo>
                        <a:pt x="2455" y="415"/>
                      </a:lnTo>
                      <a:lnTo>
                        <a:pt x="2455" y="443"/>
                      </a:lnTo>
                      <a:lnTo>
                        <a:pt x="2455" y="460"/>
                      </a:lnTo>
                      <a:lnTo>
                        <a:pt x="2456" y="464"/>
                      </a:lnTo>
                      <a:lnTo>
                        <a:pt x="2456" y="458"/>
                      </a:lnTo>
                      <a:lnTo>
                        <a:pt x="2457" y="444"/>
                      </a:lnTo>
                      <a:lnTo>
                        <a:pt x="2457" y="423"/>
                      </a:lnTo>
                      <a:lnTo>
                        <a:pt x="2457" y="397"/>
                      </a:lnTo>
                      <a:lnTo>
                        <a:pt x="2458" y="366"/>
                      </a:lnTo>
                      <a:lnTo>
                        <a:pt x="2458" y="330"/>
                      </a:lnTo>
                      <a:lnTo>
                        <a:pt x="2459" y="289"/>
                      </a:lnTo>
                      <a:lnTo>
                        <a:pt x="2459" y="242"/>
                      </a:lnTo>
                      <a:lnTo>
                        <a:pt x="2460" y="192"/>
                      </a:lnTo>
                      <a:lnTo>
                        <a:pt x="2460" y="143"/>
                      </a:lnTo>
                      <a:lnTo>
                        <a:pt x="2460" y="98"/>
                      </a:lnTo>
                      <a:lnTo>
                        <a:pt x="2461" y="62"/>
                      </a:lnTo>
                      <a:lnTo>
                        <a:pt x="2461" y="40"/>
                      </a:lnTo>
                      <a:lnTo>
                        <a:pt x="2462" y="34"/>
                      </a:lnTo>
                      <a:lnTo>
                        <a:pt x="2462" y="41"/>
                      </a:lnTo>
                      <a:lnTo>
                        <a:pt x="2462" y="61"/>
                      </a:lnTo>
                      <a:lnTo>
                        <a:pt x="2463" y="88"/>
                      </a:lnTo>
                      <a:lnTo>
                        <a:pt x="2463" y="116"/>
                      </a:lnTo>
                      <a:lnTo>
                        <a:pt x="2464" y="140"/>
                      </a:lnTo>
                      <a:lnTo>
                        <a:pt x="2464" y="158"/>
                      </a:lnTo>
                      <a:lnTo>
                        <a:pt x="2464" y="170"/>
                      </a:lnTo>
                      <a:lnTo>
                        <a:pt x="2465" y="178"/>
                      </a:lnTo>
                      <a:lnTo>
                        <a:pt x="2465" y="184"/>
                      </a:lnTo>
                      <a:lnTo>
                        <a:pt x="2466" y="191"/>
                      </a:lnTo>
                      <a:lnTo>
                        <a:pt x="2466" y="201"/>
                      </a:lnTo>
                      <a:lnTo>
                        <a:pt x="2466" y="213"/>
                      </a:lnTo>
                      <a:lnTo>
                        <a:pt x="2467" y="225"/>
                      </a:lnTo>
                      <a:lnTo>
                        <a:pt x="2467" y="237"/>
                      </a:lnTo>
                      <a:lnTo>
                        <a:pt x="2468" y="246"/>
                      </a:lnTo>
                      <a:lnTo>
                        <a:pt x="2468" y="252"/>
                      </a:lnTo>
                      <a:lnTo>
                        <a:pt x="2468" y="256"/>
                      </a:lnTo>
                      <a:lnTo>
                        <a:pt x="2469" y="260"/>
                      </a:lnTo>
                      <a:lnTo>
                        <a:pt x="2469" y="263"/>
                      </a:lnTo>
                      <a:lnTo>
                        <a:pt x="2470" y="268"/>
                      </a:lnTo>
                      <a:lnTo>
                        <a:pt x="2470" y="275"/>
                      </a:lnTo>
                      <a:lnTo>
                        <a:pt x="2471" y="281"/>
                      </a:lnTo>
                      <a:lnTo>
                        <a:pt x="2471" y="287"/>
                      </a:lnTo>
                      <a:lnTo>
                        <a:pt x="2471" y="291"/>
                      </a:lnTo>
                      <a:lnTo>
                        <a:pt x="2472" y="293"/>
                      </a:lnTo>
                      <a:lnTo>
                        <a:pt x="2472" y="294"/>
                      </a:lnTo>
                      <a:lnTo>
                        <a:pt x="2473" y="293"/>
                      </a:lnTo>
                      <a:lnTo>
                        <a:pt x="2473" y="291"/>
                      </a:lnTo>
                      <a:lnTo>
                        <a:pt x="2473" y="287"/>
                      </a:lnTo>
                      <a:lnTo>
                        <a:pt x="2474" y="281"/>
                      </a:lnTo>
                      <a:lnTo>
                        <a:pt x="2474" y="274"/>
                      </a:lnTo>
                      <a:lnTo>
                        <a:pt x="2475" y="266"/>
                      </a:lnTo>
                      <a:lnTo>
                        <a:pt x="2475" y="260"/>
                      </a:lnTo>
                      <a:lnTo>
                        <a:pt x="2475" y="256"/>
                      </a:lnTo>
                      <a:lnTo>
                        <a:pt x="2476" y="255"/>
                      </a:lnTo>
                      <a:lnTo>
                        <a:pt x="2476" y="257"/>
                      </a:lnTo>
                      <a:lnTo>
                        <a:pt x="2477" y="258"/>
                      </a:lnTo>
                      <a:lnTo>
                        <a:pt x="2477" y="255"/>
                      </a:lnTo>
                      <a:lnTo>
                        <a:pt x="2477" y="245"/>
                      </a:lnTo>
                      <a:lnTo>
                        <a:pt x="2478" y="227"/>
                      </a:lnTo>
                      <a:lnTo>
                        <a:pt x="2478" y="201"/>
                      </a:lnTo>
                      <a:lnTo>
                        <a:pt x="2479" y="169"/>
                      </a:lnTo>
                      <a:lnTo>
                        <a:pt x="2479" y="137"/>
                      </a:lnTo>
                      <a:lnTo>
                        <a:pt x="2479" y="109"/>
                      </a:lnTo>
                      <a:lnTo>
                        <a:pt x="2480" y="91"/>
                      </a:lnTo>
                      <a:lnTo>
                        <a:pt x="2480" y="84"/>
                      </a:lnTo>
                      <a:lnTo>
                        <a:pt x="2481" y="89"/>
                      </a:lnTo>
                      <a:lnTo>
                        <a:pt x="2481" y="106"/>
                      </a:lnTo>
                      <a:lnTo>
                        <a:pt x="2482" y="133"/>
                      </a:lnTo>
                      <a:lnTo>
                        <a:pt x="2482" y="164"/>
                      </a:lnTo>
                      <a:lnTo>
                        <a:pt x="2482" y="195"/>
                      </a:lnTo>
                      <a:lnTo>
                        <a:pt x="2483" y="223"/>
                      </a:lnTo>
                      <a:lnTo>
                        <a:pt x="2483" y="242"/>
                      </a:lnTo>
                      <a:lnTo>
                        <a:pt x="2484" y="251"/>
                      </a:lnTo>
                      <a:lnTo>
                        <a:pt x="2484" y="249"/>
                      </a:lnTo>
                      <a:lnTo>
                        <a:pt x="2484" y="238"/>
                      </a:lnTo>
                      <a:lnTo>
                        <a:pt x="2485" y="224"/>
                      </a:lnTo>
                      <a:lnTo>
                        <a:pt x="2485" y="212"/>
                      </a:lnTo>
                      <a:lnTo>
                        <a:pt x="2486" y="204"/>
                      </a:lnTo>
                      <a:lnTo>
                        <a:pt x="2486" y="204"/>
                      </a:lnTo>
                      <a:lnTo>
                        <a:pt x="2486" y="208"/>
                      </a:lnTo>
                      <a:lnTo>
                        <a:pt x="2487" y="215"/>
                      </a:lnTo>
                      <a:lnTo>
                        <a:pt x="2487" y="221"/>
                      </a:lnTo>
                      <a:lnTo>
                        <a:pt x="2488" y="224"/>
                      </a:lnTo>
                      <a:lnTo>
                        <a:pt x="2488" y="224"/>
                      </a:lnTo>
                      <a:lnTo>
                        <a:pt x="2488" y="222"/>
                      </a:lnTo>
                      <a:lnTo>
                        <a:pt x="2489" y="219"/>
                      </a:lnTo>
                      <a:lnTo>
                        <a:pt x="2489" y="215"/>
                      </a:lnTo>
                      <a:lnTo>
                        <a:pt x="2490" y="209"/>
                      </a:lnTo>
                      <a:lnTo>
                        <a:pt x="2490" y="202"/>
                      </a:lnTo>
                      <a:lnTo>
                        <a:pt x="2490" y="193"/>
                      </a:lnTo>
                      <a:lnTo>
                        <a:pt x="2491" y="186"/>
                      </a:lnTo>
                      <a:lnTo>
                        <a:pt x="2491" y="182"/>
                      </a:lnTo>
                      <a:lnTo>
                        <a:pt x="2492" y="182"/>
                      </a:lnTo>
                      <a:lnTo>
                        <a:pt x="2492" y="187"/>
                      </a:lnTo>
                      <a:lnTo>
                        <a:pt x="2493" y="194"/>
                      </a:lnTo>
                      <a:lnTo>
                        <a:pt x="2493" y="202"/>
                      </a:lnTo>
                      <a:lnTo>
                        <a:pt x="2493" y="207"/>
                      </a:lnTo>
                      <a:lnTo>
                        <a:pt x="2494" y="209"/>
                      </a:lnTo>
                      <a:lnTo>
                        <a:pt x="2494" y="206"/>
                      </a:lnTo>
                      <a:lnTo>
                        <a:pt x="2495" y="201"/>
                      </a:lnTo>
                      <a:lnTo>
                        <a:pt x="2495" y="196"/>
                      </a:lnTo>
                      <a:lnTo>
                        <a:pt x="2495" y="193"/>
                      </a:lnTo>
                      <a:lnTo>
                        <a:pt x="2496" y="196"/>
                      </a:lnTo>
                      <a:lnTo>
                        <a:pt x="2496" y="205"/>
                      </a:lnTo>
                      <a:lnTo>
                        <a:pt x="2497" y="222"/>
                      </a:lnTo>
                      <a:lnTo>
                        <a:pt x="2497" y="244"/>
                      </a:lnTo>
                      <a:lnTo>
                        <a:pt x="2497" y="269"/>
                      </a:lnTo>
                      <a:lnTo>
                        <a:pt x="2498" y="293"/>
                      </a:lnTo>
                      <a:lnTo>
                        <a:pt x="2498" y="310"/>
                      </a:lnTo>
                      <a:lnTo>
                        <a:pt x="2499" y="318"/>
                      </a:lnTo>
                      <a:lnTo>
                        <a:pt x="2499" y="313"/>
                      </a:lnTo>
                      <a:lnTo>
                        <a:pt x="2499" y="296"/>
                      </a:lnTo>
                      <a:lnTo>
                        <a:pt x="2500" y="270"/>
                      </a:lnTo>
                      <a:lnTo>
                        <a:pt x="2500" y="239"/>
                      </a:lnTo>
                      <a:lnTo>
                        <a:pt x="2501" y="209"/>
                      </a:lnTo>
                      <a:lnTo>
                        <a:pt x="2501" y="184"/>
                      </a:lnTo>
                      <a:lnTo>
                        <a:pt x="2502" y="167"/>
                      </a:lnTo>
                      <a:lnTo>
                        <a:pt x="2502" y="162"/>
                      </a:lnTo>
                      <a:lnTo>
                        <a:pt x="2502" y="167"/>
                      </a:lnTo>
                      <a:lnTo>
                        <a:pt x="2503" y="179"/>
                      </a:lnTo>
                      <a:lnTo>
                        <a:pt x="2503" y="192"/>
                      </a:lnTo>
                      <a:lnTo>
                        <a:pt x="2504" y="201"/>
                      </a:lnTo>
                      <a:lnTo>
                        <a:pt x="2504" y="200"/>
                      </a:lnTo>
                      <a:lnTo>
                        <a:pt x="2504" y="187"/>
                      </a:lnTo>
                      <a:lnTo>
                        <a:pt x="2505" y="164"/>
                      </a:lnTo>
                      <a:lnTo>
                        <a:pt x="2505" y="137"/>
                      </a:lnTo>
                      <a:lnTo>
                        <a:pt x="2506" y="112"/>
                      </a:lnTo>
                      <a:lnTo>
                        <a:pt x="2506" y="96"/>
                      </a:lnTo>
                      <a:lnTo>
                        <a:pt x="2506" y="93"/>
                      </a:lnTo>
                      <a:lnTo>
                        <a:pt x="2507" y="105"/>
                      </a:lnTo>
                      <a:lnTo>
                        <a:pt x="2507" y="130"/>
                      </a:lnTo>
                      <a:lnTo>
                        <a:pt x="2508" y="160"/>
                      </a:lnTo>
                      <a:lnTo>
                        <a:pt x="2508" y="190"/>
                      </a:lnTo>
                      <a:lnTo>
                        <a:pt x="2508" y="214"/>
                      </a:lnTo>
                      <a:lnTo>
                        <a:pt x="2509" y="228"/>
                      </a:lnTo>
                      <a:lnTo>
                        <a:pt x="2509" y="230"/>
                      </a:lnTo>
                      <a:lnTo>
                        <a:pt x="2510" y="223"/>
                      </a:lnTo>
                      <a:lnTo>
                        <a:pt x="2510" y="211"/>
                      </a:lnTo>
                      <a:lnTo>
                        <a:pt x="2510" y="197"/>
                      </a:lnTo>
                      <a:lnTo>
                        <a:pt x="2511" y="186"/>
                      </a:lnTo>
                      <a:lnTo>
                        <a:pt x="2511" y="181"/>
                      </a:lnTo>
                      <a:lnTo>
                        <a:pt x="2512" y="182"/>
                      </a:lnTo>
                      <a:lnTo>
                        <a:pt x="2512" y="189"/>
                      </a:lnTo>
                      <a:lnTo>
                        <a:pt x="2513" y="199"/>
                      </a:lnTo>
                      <a:lnTo>
                        <a:pt x="2513" y="210"/>
                      </a:lnTo>
                      <a:lnTo>
                        <a:pt x="2513" y="222"/>
                      </a:lnTo>
                      <a:lnTo>
                        <a:pt x="2514" y="234"/>
                      </a:lnTo>
                      <a:lnTo>
                        <a:pt x="2514" y="246"/>
                      </a:lnTo>
                      <a:lnTo>
                        <a:pt x="2515" y="259"/>
                      </a:lnTo>
                      <a:lnTo>
                        <a:pt x="2515" y="273"/>
                      </a:lnTo>
                      <a:lnTo>
                        <a:pt x="2515" y="290"/>
                      </a:lnTo>
                      <a:lnTo>
                        <a:pt x="2516" y="310"/>
                      </a:lnTo>
                      <a:lnTo>
                        <a:pt x="2516" y="332"/>
                      </a:lnTo>
                      <a:lnTo>
                        <a:pt x="2517" y="353"/>
                      </a:lnTo>
                      <a:lnTo>
                        <a:pt x="2517" y="371"/>
                      </a:lnTo>
                      <a:lnTo>
                        <a:pt x="2517" y="383"/>
                      </a:lnTo>
                      <a:lnTo>
                        <a:pt x="2518" y="386"/>
                      </a:lnTo>
                      <a:lnTo>
                        <a:pt x="2518" y="380"/>
                      </a:lnTo>
                      <a:lnTo>
                        <a:pt x="2519" y="366"/>
                      </a:lnTo>
                      <a:lnTo>
                        <a:pt x="2519" y="345"/>
                      </a:lnTo>
                      <a:lnTo>
                        <a:pt x="2519" y="319"/>
                      </a:lnTo>
                      <a:lnTo>
                        <a:pt x="2520" y="291"/>
                      </a:lnTo>
                      <a:lnTo>
                        <a:pt x="2520" y="264"/>
                      </a:lnTo>
                      <a:lnTo>
                        <a:pt x="2521" y="240"/>
                      </a:lnTo>
                      <a:lnTo>
                        <a:pt x="2521" y="221"/>
                      </a:lnTo>
                      <a:lnTo>
                        <a:pt x="2521" y="206"/>
                      </a:lnTo>
                      <a:lnTo>
                        <a:pt x="2522" y="195"/>
                      </a:lnTo>
                      <a:lnTo>
                        <a:pt x="2522" y="184"/>
                      </a:lnTo>
                      <a:lnTo>
                        <a:pt x="2523" y="172"/>
                      </a:lnTo>
                      <a:lnTo>
                        <a:pt x="2523" y="157"/>
                      </a:lnTo>
                      <a:lnTo>
                        <a:pt x="2524" y="140"/>
                      </a:lnTo>
                      <a:lnTo>
                        <a:pt x="2524" y="122"/>
                      </a:lnTo>
                      <a:lnTo>
                        <a:pt x="2524" y="106"/>
                      </a:lnTo>
                      <a:lnTo>
                        <a:pt x="2525" y="97"/>
                      </a:lnTo>
                      <a:lnTo>
                        <a:pt x="2525" y="95"/>
                      </a:lnTo>
                      <a:lnTo>
                        <a:pt x="2526" y="102"/>
                      </a:lnTo>
                      <a:lnTo>
                        <a:pt x="2526" y="116"/>
                      </a:lnTo>
                      <a:lnTo>
                        <a:pt x="2526" y="136"/>
                      </a:lnTo>
                      <a:lnTo>
                        <a:pt x="2527" y="159"/>
                      </a:lnTo>
                      <a:lnTo>
                        <a:pt x="2527" y="182"/>
                      </a:lnTo>
                      <a:lnTo>
                        <a:pt x="2528" y="204"/>
                      </a:lnTo>
                      <a:lnTo>
                        <a:pt x="2528" y="222"/>
                      </a:lnTo>
                      <a:lnTo>
                        <a:pt x="2528" y="234"/>
                      </a:lnTo>
                      <a:lnTo>
                        <a:pt x="2529" y="240"/>
                      </a:lnTo>
                      <a:lnTo>
                        <a:pt x="2529" y="239"/>
                      </a:lnTo>
                      <a:lnTo>
                        <a:pt x="2530" y="234"/>
                      </a:lnTo>
                      <a:lnTo>
                        <a:pt x="2530" y="223"/>
                      </a:lnTo>
                      <a:lnTo>
                        <a:pt x="2530" y="211"/>
                      </a:lnTo>
                      <a:lnTo>
                        <a:pt x="2531" y="199"/>
                      </a:lnTo>
                      <a:lnTo>
                        <a:pt x="2531" y="189"/>
                      </a:lnTo>
                      <a:lnTo>
                        <a:pt x="2532" y="182"/>
                      </a:lnTo>
                      <a:lnTo>
                        <a:pt x="2532" y="179"/>
                      </a:lnTo>
                      <a:lnTo>
                        <a:pt x="2532" y="180"/>
                      </a:lnTo>
                      <a:lnTo>
                        <a:pt x="2533" y="183"/>
                      </a:lnTo>
                      <a:lnTo>
                        <a:pt x="2533" y="185"/>
                      </a:lnTo>
                      <a:lnTo>
                        <a:pt x="2534" y="184"/>
                      </a:lnTo>
                      <a:lnTo>
                        <a:pt x="2534" y="180"/>
                      </a:lnTo>
                      <a:lnTo>
                        <a:pt x="2535" y="171"/>
                      </a:lnTo>
                      <a:lnTo>
                        <a:pt x="2535" y="160"/>
                      </a:lnTo>
                      <a:lnTo>
                        <a:pt x="2535" y="149"/>
                      </a:lnTo>
                      <a:lnTo>
                        <a:pt x="2536" y="142"/>
                      </a:lnTo>
                      <a:lnTo>
                        <a:pt x="2536" y="139"/>
                      </a:lnTo>
                      <a:lnTo>
                        <a:pt x="2537" y="142"/>
                      </a:lnTo>
                      <a:lnTo>
                        <a:pt x="2537" y="151"/>
                      </a:lnTo>
                      <a:lnTo>
                        <a:pt x="2537" y="163"/>
                      </a:lnTo>
                      <a:lnTo>
                        <a:pt x="2538" y="178"/>
                      </a:lnTo>
                      <a:lnTo>
                        <a:pt x="2538" y="195"/>
                      </a:lnTo>
                      <a:lnTo>
                        <a:pt x="2539" y="215"/>
                      </a:lnTo>
                      <a:lnTo>
                        <a:pt x="2539" y="237"/>
                      </a:lnTo>
                      <a:lnTo>
                        <a:pt x="2539" y="259"/>
                      </a:lnTo>
                      <a:lnTo>
                        <a:pt x="2540" y="280"/>
                      </a:lnTo>
                      <a:lnTo>
                        <a:pt x="2540" y="297"/>
                      </a:lnTo>
                      <a:lnTo>
                        <a:pt x="2541" y="309"/>
                      </a:lnTo>
                      <a:lnTo>
                        <a:pt x="2541" y="313"/>
                      </a:lnTo>
                      <a:lnTo>
                        <a:pt x="2541" y="309"/>
                      </a:lnTo>
                      <a:lnTo>
                        <a:pt x="2542" y="297"/>
                      </a:lnTo>
                      <a:lnTo>
                        <a:pt x="2542" y="280"/>
                      </a:lnTo>
                      <a:lnTo>
                        <a:pt x="2543" y="259"/>
                      </a:lnTo>
                      <a:lnTo>
                        <a:pt x="2543" y="237"/>
                      </a:lnTo>
                      <a:lnTo>
                        <a:pt x="2543" y="216"/>
                      </a:lnTo>
                      <a:lnTo>
                        <a:pt x="2544" y="194"/>
                      </a:lnTo>
                      <a:lnTo>
                        <a:pt x="2544" y="174"/>
                      </a:lnTo>
                      <a:lnTo>
                        <a:pt x="2545" y="154"/>
                      </a:lnTo>
                      <a:lnTo>
                        <a:pt x="2545" y="134"/>
                      </a:lnTo>
                      <a:lnTo>
                        <a:pt x="2546" y="117"/>
                      </a:lnTo>
                      <a:lnTo>
                        <a:pt x="2546" y="103"/>
                      </a:lnTo>
                      <a:lnTo>
                        <a:pt x="2546" y="93"/>
                      </a:lnTo>
                      <a:lnTo>
                        <a:pt x="2547" y="88"/>
                      </a:lnTo>
                      <a:lnTo>
                        <a:pt x="2547" y="86"/>
                      </a:lnTo>
                      <a:lnTo>
                        <a:pt x="2548" y="88"/>
                      </a:lnTo>
                      <a:lnTo>
                        <a:pt x="2548" y="93"/>
                      </a:lnTo>
                      <a:lnTo>
                        <a:pt x="2548" y="100"/>
                      </a:lnTo>
                      <a:lnTo>
                        <a:pt x="2549" y="110"/>
                      </a:lnTo>
                      <a:lnTo>
                        <a:pt x="2549" y="122"/>
                      </a:lnTo>
                      <a:lnTo>
                        <a:pt x="2550" y="135"/>
                      </a:lnTo>
                      <a:lnTo>
                        <a:pt x="2550" y="149"/>
                      </a:lnTo>
                      <a:lnTo>
                        <a:pt x="2550" y="162"/>
                      </a:lnTo>
                      <a:lnTo>
                        <a:pt x="2551" y="173"/>
                      </a:lnTo>
                      <a:lnTo>
                        <a:pt x="2551" y="181"/>
                      </a:lnTo>
                      <a:lnTo>
                        <a:pt x="2552" y="188"/>
                      </a:lnTo>
                      <a:lnTo>
                        <a:pt x="2552" y="193"/>
                      </a:lnTo>
                      <a:lnTo>
                        <a:pt x="2552" y="197"/>
                      </a:lnTo>
                      <a:lnTo>
                        <a:pt x="2553" y="201"/>
                      </a:lnTo>
                      <a:lnTo>
                        <a:pt x="2553" y="205"/>
                      </a:lnTo>
                      <a:lnTo>
                        <a:pt x="2554" y="209"/>
                      </a:lnTo>
                      <a:lnTo>
                        <a:pt x="2554" y="215"/>
                      </a:lnTo>
                      <a:lnTo>
                        <a:pt x="2554" y="223"/>
                      </a:lnTo>
                      <a:lnTo>
                        <a:pt x="2555" y="232"/>
                      </a:lnTo>
                      <a:lnTo>
                        <a:pt x="2555" y="242"/>
                      </a:lnTo>
                      <a:lnTo>
                        <a:pt x="2556" y="249"/>
                      </a:lnTo>
                      <a:lnTo>
                        <a:pt x="2556" y="254"/>
                      </a:lnTo>
                      <a:lnTo>
                        <a:pt x="2557" y="255"/>
                      </a:lnTo>
                      <a:lnTo>
                        <a:pt x="2557" y="252"/>
                      </a:lnTo>
                      <a:lnTo>
                        <a:pt x="2557" y="247"/>
                      </a:lnTo>
                      <a:lnTo>
                        <a:pt x="2558" y="241"/>
                      </a:lnTo>
                      <a:lnTo>
                        <a:pt x="2558" y="235"/>
                      </a:lnTo>
                      <a:lnTo>
                        <a:pt x="2559" y="229"/>
                      </a:lnTo>
                      <a:lnTo>
                        <a:pt x="2559" y="222"/>
                      </a:lnTo>
                      <a:lnTo>
                        <a:pt x="2559" y="215"/>
                      </a:lnTo>
                      <a:lnTo>
                        <a:pt x="2560" y="208"/>
                      </a:lnTo>
                      <a:lnTo>
                        <a:pt x="2560" y="204"/>
                      </a:lnTo>
                      <a:lnTo>
                        <a:pt x="2561" y="207"/>
                      </a:lnTo>
                      <a:lnTo>
                        <a:pt x="2561" y="220"/>
                      </a:lnTo>
                      <a:lnTo>
                        <a:pt x="2561" y="243"/>
                      </a:lnTo>
                      <a:lnTo>
                        <a:pt x="2562" y="275"/>
                      </a:lnTo>
                      <a:lnTo>
                        <a:pt x="2562" y="311"/>
                      </a:lnTo>
                      <a:lnTo>
                        <a:pt x="2563" y="344"/>
                      </a:lnTo>
                      <a:lnTo>
                        <a:pt x="2563" y="369"/>
                      </a:lnTo>
                      <a:lnTo>
                        <a:pt x="2563" y="380"/>
                      </a:lnTo>
                      <a:lnTo>
                        <a:pt x="2564" y="376"/>
                      </a:lnTo>
                      <a:lnTo>
                        <a:pt x="2564" y="358"/>
                      </a:lnTo>
                      <a:lnTo>
                        <a:pt x="2565" y="330"/>
                      </a:lnTo>
                      <a:lnTo>
                        <a:pt x="2565" y="296"/>
                      </a:lnTo>
                      <a:lnTo>
                        <a:pt x="2565" y="261"/>
                      </a:lnTo>
                      <a:lnTo>
                        <a:pt x="2566" y="227"/>
                      </a:lnTo>
                      <a:lnTo>
                        <a:pt x="2566" y="197"/>
                      </a:lnTo>
                      <a:lnTo>
                        <a:pt x="2567" y="174"/>
                      </a:lnTo>
                      <a:lnTo>
                        <a:pt x="2567" y="155"/>
                      </a:lnTo>
                      <a:lnTo>
                        <a:pt x="2568" y="143"/>
                      </a:lnTo>
                      <a:lnTo>
                        <a:pt x="2568" y="136"/>
                      </a:lnTo>
                      <a:lnTo>
                        <a:pt x="2568" y="134"/>
                      </a:lnTo>
                      <a:lnTo>
                        <a:pt x="2569" y="136"/>
                      </a:lnTo>
                      <a:lnTo>
                        <a:pt x="2569" y="143"/>
                      </a:lnTo>
                      <a:lnTo>
                        <a:pt x="2570" y="154"/>
                      </a:lnTo>
                      <a:lnTo>
                        <a:pt x="2570" y="168"/>
                      </a:lnTo>
                      <a:lnTo>
                        <a:pt x="2570" y="185"/>
                      </a:lnTo>
                      <a:lnTo>
                        <a:pt x="2571" y="204"/>
                      </a:lnTo>
                      <a:lnTo>
                        <a:pt x="2571" y="222"/>
                      </a:lnTo>
                      <a:lnTo>
                        <a:pt x="2572" y="237"/>
                      </a:lnTo>
                      <a:lnTo>
                        <a:pt x="2572" y="248"/>
                      </a:lnTo>
                      <a:lnTo>
                        <a:pt x="2572" y="252"/>
                      </a:lnTo>
                      <a:lnTo>
                        <a:pt x="2573" y="252"/>
                      </a:lnTo>
                      <a:lnTo>
                        <a:pt x="2573" y="249"/>
                      </a:lnTo>
                      <a:lnTo>
                        <a:pt x="2574" y="245"/>
                      </a:lnTo>
                      <a:lnTo>
                        <a:pt x="2574" y="240"/>
                      </a:lnTo>
                      <a:lnTo>
                        <a:pt x="2574" y="234"/>
                      </a:lnTo>
                      <a:lnTo>
                        <a:pt x="2575" y="226"/>
                      </a:lnTo>
                      <a:lnTo>
                        <a:pt x="2575" y="216"/>
                      </a:lnTo>
                      <a:lnTo>
                        <a:pt x="2576" y="203"/>
                      </a:lnTo>
                      <a:lnTo>
                        <a:pt x="2576" y="192"/>
                      </a:lnTo>
                      <a:lnTo>
                        <a:pt x="2577" y="184"/>
                      </a:lnTo>
                      <a:lnTo>
                        <a:pt x="2577" y="185"/>
                      </a:lnTo>
                      <a:lnTo>
                        <a:pt x="2577" y="196"/>
                      </a:lnTo>
                      <a:lnTo>
                        <a:pt x="2578" y="219"/>
                      </a:lnTo>
                      <a:lnTo>
                        <a:pt x="2578" y="251"/>
                      </a:lnTo>
                      <a:lnTo>
                        <a:pt x="2579" y="289"/>
                      </a:lnTo>
                      <a:lnTo>
                        <a:pt x="2579" y="327"/>
                      </a:lnTo>
                      <a:lnTo>
                        <a:pt x="2579" y="362"/>
                      </a:lnTo>
                      <a:lnTo>
                        <a:pt x="2580" y="388"/>
                      </a:lnTo>
                      <a:lnTo>
                        <a:pt x="2580" y="404"/>
                      </a:lnTo>
                      <a:lnTo>
                        <a:pt x="2581" y="408"/>
                      </a:lnTo>
                      <a:lnTo>
                        <a:pt x="2581" y="403"/>
                      </a:lnTo>
                      <a:lnTo>
                        <a:pt x="2581" y="392"/>
                      </a:lnTo>
                      <a:lnTo>
                        <a:pt x="2582" y="379"/>
                      </a:lnTo>
                      <a:lnTo>
                        <a:pt x="2582" y="367"/>
                      </a:lnTo>
                      <a:lnTo>
                        <a:pt x="2583" y="360"/>
                      </a:lnTo>
                      <a:lnTo>
                        <a:pt x="2583" y="357"/>
                      </a:lnTo>
                      <a:lnTo>
                        <a:pt x="2583" y="356"/>
                      </a:lnTo>
                      <a:lnTo>
                        <a:pt x="2584" y="356"/>
                      </a:lnTo>
                      <a:lnTo>
                        <a:pt x="2584" y="353"/>
                      </a:lnTo>
                      <a:lnTo>
                        <a:pt x="2585" y="347"/>
                      </a:lnTo>
                      <a:lnTo>
                        <a:pt x="2585" y="338"/>
                      </a:lnTo>
                      <a:lnTo>
                        <a:pt x="2585" y="327"/>
                      </a:lnTo>
                      <a:lnTo>
                        <a:pt x="2586" y="315"/>
                      </a:lnTo>
                      <a:lnTo>
                        <a:pt x="2586" y="301"/>
                      </a:lnTo>
                      <a:lnTo>
                        <a:pt x="2587" y="286"/>
                      </a:lnTo>
                      <a:lnTo>
                        <a:pt x="2587" y="270"/>
                      </a:lnTo>
                      <a:lnTo>
                        <a:pt x="2588" y="253"/>
                      </a:lnTo>
                      <a:lnTo>
                        <a:pt x="2588" y="235"/>
                      </a:lnTo>
                      <a:lnTo>
                        <a:pt x="2588" y="220"/>
                      </a:lnTo>
                      <a:lnTo>
                        <a:pt x="2589" y="207"/>
                      </a:lnTo>
                      <a:lnTo>
                        <a:pt x="2589" y="198"/>
                      </a:lnTo>
                      <a:lnTo>
                        <a:pt x="2590" y="195"/>
                      </a:lnTo>
                      <a:lnTo>
                        <a:pt x="2590" y="198"/>
                      </a:lnTo>
                      <a:lnTo>
                        <a:pt x="2590" y="204"/>
                      </a:lnTo>
                      <a:lnTo>
                        <a:pt x="2591" y="213"/>
                      </a:lnTo>
                      <a:lnTo>
                        <a:pt x="2591" y="221"/>
                      </a:lnTo>
                      <a:lnTo>
                        <a:pt x="2592" y="227"/>
                      </a:lnTo>
                      <a:lnTo>
                        <a:pt x="2592" y="229"/>
                      </a:lnTo>
                      <a:lnTo>
                        <a:pt x="2592" y="229"/>
                      </a:lnTo>
                      <a:lnTo>
                        <a:pt x="2593" y="229"/>
                      </a:lnTo>
                      <a:lnTo>
                        <a:pt x="2593" y="231"/>
                      </a:lnTo>
                      <a:lnTo>
                        <a:pt x="2594" y="239"/>
                      </a:lnTo>
                      <a:lnTo>
                        <a:pt x="2594" y="254"/>
                      </a:lnTo>
                      <a:lnTo>
                        <a:pt x="2594" y="278"/>
                      </a:lnTo>
                      <a:lnTo>
                        <a:pt x="2595" y="309"/>
                      </a:lnTo>
                      <a:lnTo>
                        <a:pt x="2595" y="343"/>
                      </a:lnTo>
                      <a:lnTo>
                        <a:pt x="2596" y="377"/>
                      </a:lnTo>
                      <a:lnTo>
                        <a:pt x="2596" y="409"/>
                      </a:lnTo>
                      <a:lnTo>
                        <a:pt x="2596" y="436"/>
                      </a:lnTo>
                      <a:lnTo>
                        <a:pt x="2597" y="458"/>
                      </a:lnTo>
                      <a:lnTo>
                        <a:pt x="2597" y="476"/>
                      </a:lnTo>
                      <a:lnTo>
                        <a:pt x="2598" y="489"/>
                      </a:lnTo>
                      <a:lnTo>
                        <a:pt x="2598" y="497"/>
                      </a:lnTo>
                      <a:lnTo>
                        <a:pt x="2599" y="499"/>
                      </a:lnTo>
                      <a:lnTo>
                        <a:pt x="2599" y="494"/>
                      </a:lnTo>
                      <a:lnTo>
                        <a:pt x="2599" y="482"/>
                      </a:lnTo>
                      <a:lnTo>
                        <a:pt x="2600" y="463"/>
                      </a:lnTo>
                      <a:lnTo>
                        <a:pt x="2600" y="439"/>
                      </a:lnTo>
                      <a:lnTo>
                        <a:pt x="2601" y="414"/>
                      </a:lnTo>
                      <a:lnTo>
                        <a:pt x="2601" y="392"/>
                      </a:lnTo>
                      <a:lnTo>
                        <a:pt x="2601" y="376"/>
                      </a:lnTo>
                      <a:lnTo>
                        <a:pt x="2602" y="369"/>
                      </a:lnTo>
                      <a:lnTo>
                        <a:pt x="2602" y="371"/>
                      </a:lnTo>
                      <a:lnTo>
                        <a:pt x="2603" y="381"/>
                      </a:lnTo>
                      <a:lnTo>
                        <a:pt x="2603" y="397"/>
                      </a:lnTo>
                      <a:lnTo>
                        <a:pt x="2603" y="417"/>
                      </a:lnTo>
                      <a:lnTo>
                        <a:pt x="2604" y="436"/>
                      </a:lnTo>
                      <a:lnTo>
                        <a:pt x="2604" y="454"/>
                      </a:lnTo>
                      <a:lnTo>
                        <a:pt x="2605" y="469"/>
                      </a:lnTo>
                      <a:lnTo>
                        <a:pt x="2605" y="480"/>
                      </a:lnTo>
                      <a:lnTo>
                        <a:pt x="2605" y="488"/>
                      </a:lnTo>
                      <a:lnTo>
                        <a:pt x="2606" y="492"/>
                      </a:lnTo>
                      <a:lnTo>
                        <a:pt x="2606" y="495"/>
                      </a:lnTo>
                      <a:lnTo>
                        <a:pt x="2607" y="498"/>
                      </a:lnTo>
                      <a:lnTo>
                        <a:pt x="2607" y="503"/>
                      </a:lnTo>
                      <a:lnTo>
                        <a:pt x="2607" y="511"/>
                      </a:lnTo>
                      <a:lnTo>
                        <a:pt x="2608" y="524"/>
                      </a:lnTo>
                      <a:lnTo>
                        <a:pt x="2608" y="540"/>
                      </a:lnTo>
                      <a:lnTo>
                        <a:pt x="2609" y="557"/>
                      </a:lnTo>
                      <a:lnTo>
                        <a:pt x="2609" y="572"/>
                      </a:lnTo>
                      <a:lnTo>
                        <a:pt x="2610" y="581"/>
                      </a:lnTo>
                      <a:lnTo>
                        <a:pt x="2610" y="583"/>
                      </a:lnTo>
                      <a:lnTo>
                        <a:pt x="2610" y="577"/>
                      </a:lnTo>
                      <a:lnTo>
                        <a:pt x="2611" y="564"/>
                      </a:lnTo>
                      <a:lnTo>
                        <a:pt x="2611" y="545"/>
                      </a:lnTo>
                      <a:lnTo>
                        <a:pt x="2612" y="524"/>
                      </a:lnTo>
                      <a:lnTo>
                        <a:pt x="2612" y="504"/>
                      </a:lnTo>
                      <a:lnTo>
                        <a:pt x="2612" y="487"/>
                      </a:lnTo>
                      <a:lnTo>
                        <a:pt x="2613" y="475"/>
                      </a:lnTo>
                      <a:lnTo>
                        <a:pt x="2613" y="468"/>
                      </a:lnTo>
                      <a:lnTo>
                        <a:pt x="2614" y="466"/>
                      </a:lnTo>
                      <a:lnTo>
                        <a:pt x="2614" y="467"/>
                      </a:lnTo>
                      <a:lnTo>
                        <a:pt x="2614" y="470"/>
                      </a:lnTo>
                      <a:lnTo>
                        <a:pt x="2615" y="472"/>
                      </a:lnTo>
                      <a:lnTo>
                        <a:pt x="2615" y="472"/>
                      </a:lnTo>
                      <a:lnTo>
                        <a:pt x="2616" y="472"/>
                      </a:lnTo>
                      <a:lnTo>
                        <a:pt x="2616" y="472"/>
                      </a:lnTo>
                      <a:lnTo>
                        <a:pt x="2616" y="475"/>
                      </a:lnTo>
                      <a:lnTo>
                        <a:pt x="2617" y="483"/>
                      </a:lnTo>
                      <a:lnTo>
                        <a:pt x="2617" y="496"/>
                      </a:lnTo>
                      <a:lnTo>
                        <a:pt x="2618" y="516"/>
                      </a:lnTo>
                      <a:lnTo>
                        <a:pt x="2618" y="541"/>
                      </a:lnTo>
                      <a:lnTo>
                        <a:pt x="2618" y="569"/>
                      </a:lnTo>
                      <a:lnTo>
                        <a:pt x="2619" y="595"/>
                      </a:lnTo>
                      <a:lnTo>
                        <a:pt x="2619" y="617"/>
                      </a:lnTo>
                      <a:lnTo>
                        <a:pt x="2620" y="632"/>
                      </a:lnTo>
                      <a:lnTo>
                        <a:pt x="2620" y="639"/>
                      </a:lnTo>
                      <a:lnTo>
                        <a:pt x="2621" y="638"/>
                      </a:lnTo>
                      <a:lnTo>
                        <a:pt x="2621" y="633"/>
                      </a:lnTo>
                      <a:lnTo>
                        <a:pt x="2621" y="625"/>
                      </a:lnTo>
                      <a:lnTo>
                        <a:pt x="2622" y="617"/>
                      </a:lnTo>
                      <a:lnTo>
                        <a:pt x="2622" y="611"/>
                      </a:lnTo>
                      <a:lnTo>
                        <a:pt x="2623" y="608"/>
                      </a:lnTo>
                      <a:lnTo>
                        <a:pt x="2623" y="610"/>
                      </a:lnTo>
                      <a:lnTo>
                        <a:pt x="2623" y="617"/>
                      </a:lnTo>
                      <a:lnTo>
                        <a:pt x="2624" y="629"/>
                      </a:lnTo>
                      <a:lnTo>
                        <a:pt x="2624" y="644"/>
                      </a:lnTo>
                      <a:lnTo>
                        <a:pt x="2625" y="658"/>
                      </a:lnTo>
                      <a:lnTo>
                        <a:pt x="2625" y="666"/>
                      </a:lnTo>
                      <a:lnTo>
                        <a:pt x="2625" y="666"/>
                      </a:lnTo>
                      <a:lnTo>
                        <a:pt x="2626" y="657"/>
                      </a:lnTo>
                      <a:lnTo>
                        <a:pt x="2626" y="640"/>
                      </a:lnTo>
                      <a:lnTo>
                        <a:pt x="2627" y="618"/>
                      </a:lnTo>
                      <a:lnTo>
                        <a:pt x="2627" y="595"/>
                      </a:lnTo>
                      <a:lnTo>
                        <a:pt x="2627" y="573"/>
                      </a:lnTo>
                      <a:lnTo>
                        <a:pt x="2628" y="555"/>
                      </a:lnTo>
                      <a:lnTo>
                        <a:pt x="2628" y="539"/>
                      </a:lnTo>
                      <a:lnTo>
                        <a:pt x="2629" y="527"/>
                      </a:lnTo>
                      <a:lnTo>
                        <a:pt x="2629" y="518"/>
                      </a:lnTo>
                      <a:lnTo>
                        <a:pt x="2629" y="511"/>
                      </a:lnTo>
                      <a:lnTo>
                        <a:pt x="2630" y="507"/>
                      </a:lnTo>
                      <a:lnTo>
                        <a:pt x="2630" y="506"/>
                      </a:lnTo>
                      <a:lnTo>
                        <a:pt x="2631" y="509"/>
                      </a:lnTo>
                      <a:lnTo>
                        <a:pt x="2631" y="515"/>
                      </a:lnTo>
                      <a:lnTo>
                        <a:pt x="2632" y="526"/>
                      </a:lnTo>
                      <a:lnTo>
                        <a:pt x="2632" y="540"/>
                      </a:lnTo>
                      <a:lnTo>
                        <a:pt x="2632" y="557"/>
                      </a:lnTo>
                      <a:lnTo>
                        <a:pt x="2633" y="576"/>
                      </a:lnTo>
                      <a:lnTo>
                        <a:pt x="2633" y="595"/>
                      </a:lnTo>
                      <a:lnTo>
                        <a:pt x="2634" y="614"/>
                      </a:lnTo>
                      <a:lnTo>
                        <a:pt x="2634" y="631"/>
                      </a:lnTo>
                      <a:lnTo>
                        <a:pt x="2634" y="645"/>
                      </a:lnTo>
                      <a:lnTo>
                        <a:pt x="2635" y="655"/>
                      </a:lnTo>
                      <a:lnTo>
                        <a:pt x="2635" y="663"/>
                      </a:lnTo>
                      <a:lnTo>
                        <a:pt x="2636" y="669"/>
                      </a:lnTo>
                      <a:lnTo>
                        <a:pt x="2636" y="678"/>
                      </a:lnTo>
                      <a:lnTo>
                        <a:pt x="2636" y="691"/>
                      </a:lnTo>
                      <a:lnTo>
                        <a:pt x="2637" y="712"/>
                      </a:lnTo>
                      <a:lnTo>
                        <a:pt x="2637" y="739"/>
                      </a:lnTo>
                      <a:lnTo>
                        <a:pt x="2638" y="770"/>
                      </a:lnTo>
                      <a:lnTo>
                        <a:pt x="2638" y="801"/>
                      </a:lnTo>
                      <a:lnTo>
                        <a:pt x="2638" y="826"/>
                      </a:lnTo>
                      <a:lnTo>
                        <a:pt x="2639" y="844"/>
                      </a:lnTo>
                      <a:lnTo>
                        <a:pt x="2639" y="852"/>
                      </a:lnTo>
                      <a:lnTo>
                        <a:pt x="2640" y="849"/>
                      </a:lnTo>
                      <a:lnTo>
                        <a:pt x="2640" y="838"/>
                      </a:lnTo>
                      <a:lnTo>
                        <a:pt x="2641" y="818"/>
                      </a:lnTo>
                      <a:lnTo>
                        <a:pt x="2641" y="790"/>
                      </a:lnTo>
                      <a:lnTo>
                        <a:pt x="2641" y="754"/>
                      </a:lnTo>
                      <a:lnTo>
                        <a:pt x="2642" y="710"/>
                      </a:lnTo>
                      <a:lnTo>
                        <a:pt x="2642" y="660"/>
                      </a:lnTo>
                      <a:lnTo>
                        <a:pt x="2643" y="607"/>
                      </a:lnTo>
                      <a:lnTo>
                        <a:pt x="2643" y="552"/>
                      </a:lnTo>
                      <a:lnTo>
                        <a:pt x="2643" y="501"/>
                      </a:lnTo>
                      <a:lnTo>
                        <a:pt x="2644" y="458"/>
                      </a:lnTo>
                      <a:lnTo>
                        <a:pt x="2644" y="426"/>
                      </a:lnTo>
                      <a:lnTo>
                        <a:pt x="2645" y="407"/>
                      </a:lnTo>
                      <a:lnTo>
                        <a:pt x="2645" y="403"/>
                      </a:lnTo>
                      <a:lnTo>
                        <a:pt x="2645" y="414"/>
                      </a:lnTo>
                      <a:lnTo>
                        <a:pt x="2646" y="440"/>
                      </a:lnTo>
                      <a:lnTo>
                        <a:pt x="2646" y="477"/>
                      </a:lnTo>
                      <a:lnTo>
                        <a:pt x="2647" y="524"/>
                      </a:lnTo>
                      <a:lnTo>
                        <a:pt x="2647" y="574"/>
                      </a:lnTo>
                      <a:lnTo>
                        <a:pt x="2647" y="623"/>
                      </a:lnTo>
                      <a:lnTo>
                        <a:pt x="2648" y="664"/>
                      </a:lnTo>
                      <a:lnTo>
                        <a:pt x="2648" y="694"/>
                      </a:lnTo>
                      <a:lnTo>
                        <a:pt x="2649" y="710"/>
                      </a:lnTo>
                      <a:lnTo>
                        <a:pt x="2649" y="714"/>
                      </a:lnTo>
                      <a:lnTo>
                        <a:pt x="2649" y="709"/>
                      </a:lnTo>
                      <a:lnTo>
                        <a:pt x="2650" y="699"/>
                      </a:lnTo>
                      <a:lnTo>
                        <a:pt x="2650" y="688"/>
                      </a:lnTo>
                      <a:lnTo>
                        <a:pt x="2651" y="680"/>
                      </a:lnTo>
                      <a:lnTo>
                        <a:pt x="2651" y="677"/>
                      </a:lnTo>
                      <a:lnTo>
                        <a:pt x="2652" y="679"/>
                      </a:lnTo>
                      <a:lnTo>
                        <a:pt x="2652" y="686"/>
                      </a:lnTo>
                      <a:lnTo>
                        <a:pt x="2652" y="696"/>
                      </a:lnTo>
                      <a:lnTo>
                        <a:pt x="2653" y="708"/>
                      </a:lnTo>
                      <a:lnTo>
                        <a:pt x="2653" y="720"/>
                      </a:lnTo>
                      <a:lnTo>
                        <a:pt x="2654" y="730"/>
                      </a:lnTo>
                      <a:lnTo>
                        <a:pt x="2654" y="739"/>
                      </a:lnTo>
                      <a:lnTo>
                        <a:pt x="2654" y="744"/>
                      </a:lnTo>
                      <a:lnTo>
                        <a:pt x="2655" y="746"/>
                      </a:lnTo>
                      <a:lnTo>
                        <a:pt x="2655" y="747"/>
                      </a:lnTo>
                      <a:lnTo>
                        <a:pt x="2656" y="748"/>
                      </a:lnTo>
                      <a:lnTo>
                        <a:pt x="2656" y="750"/>
                      </a:lnTo>
                      <a:lnTo>
                        <a:pt x="2656" y="754"/>
                      </a:lnTo>
                      <a:lnTo>
                        <a:pt x="2657" y="759"/>
                      </a:lnTo>
                      <a:lnTo>
                        <a:pt x="2657" y="761"/>
                      </a:lnTo>
                      <a:lnTo>
                        <a:pt x="2658" y="758"/>
                      </a:lnTo>
                      <a:lnTo>
                        <a:pt x="2658" y="749"/>
                      </a:lnTo>
                      <a:lnTo>
                        <a:pt x="2658" y="734"/>
                      </a:lnTo>
                      <a:lnTo>
                        <a:pt x="2659" y="715"/>
                      </a:lnTo>
                      <a:lnTo>
                        <a:pt x="2659" y="695"/>
                      </a:lnTo>
                      <a:lnTo>
                        <a:pt x="2660" y="678"/>
                      </a:lnTo>
                      <a:lnTo>
                        <a:pt x="2660" y="666"/>
                      </a:lnTo>
                      <a:lnTo>
                        <a:pt x="2660" y="660"/>
                      </a:lnTo>
                      <a:lnTo>
                        <a:pt x="2661" y="659"/>
                      </a:lnTo>
                      <a:lnTo>
                        <a:pt x="2661" y="659"/>
                      </a:lnTo>
                      <a:lnTo>
                        <a:pt x="2662" y="659"/>
                      </a:lnTo>
                      <a:lnTo>
                        <a:pt x="2662" y="656"/>
                      </a:lnTo>
                      <a:lnTo>
                        <a:pt x="2663" y="648"/>
                      </a:lnTo>
                      <a:lnTo>
                        <a:pt x="2663" y="637"/>
                      </a:lnTo>
                      <a:lnTo>
                        <a:pt x="2663" y="624"/>
                      </a:lnTo>
                      <a:lnTo>
                        <a:pt x="2664" y="613"/>
                      </a:lnTo>
                      <a:lnTo>
                        <a:pt x="2664" y="608"/>
                      </a:lnTo>
                      <a:lnTo>
                        <a:pt x="2665" y="608"/>
                      </a:lnTo>
                      <a:lnTo>
                        <a:pt x="2665" y="615"/>
                      </a:lnTo>
                      <a:lnTo>
                        <a:pt x="2665" y="625"/>
                      </a:lnTo>
                      <a:lnTo>
                        <a:pt x="2666" y="636"/>
                      </a:lnTo>
                      <a:lnTo>
                        <a:pt x="2666" y="645"/>
                      </a:lnTo>
                      <a:lnTo>
                        <a:pt x="2667" y="650"/>
                      </a:lnTo>
                      <a:lnTo>
                        <a:pt x="2667" y="652"/>
                      </a:lnTo>
                      <a:lnTo>
                        <a:pt x="2667" y="652"/>
                      </a:lnTo>
                      <a:lnTo>
                        <a:pt x="2668" y="650"/>
                      </a:lnTo>
                      <a:lnTo>
                        <a:pt x="2668" y="647"/>
                      </a:lnTo>
                      <a:lnTo>
                        <a:pt x="2669" y="642"/>
                      </a:lnTo>
                      <a:lnTo>
                        <a:pt x="2669" y="635"/>
                      </a:lnTo>
                      <a:lnTo>
                        <a:pt x="2669" y="625"/>
                      </a:lnTo>
                      <a:lnTo>
                        <a:pt x="2670" y="612"/>
                      </a:lnTo>
                      <a:lnTo>
                        <a:pt x="2670" y="596"/>
                      </a:lnTo>
                      <a:lnTo>
                        <a:pt x="2671" y="580"/>
                      </a:lnTo>
                      <a:lnTo>
                        <a:pt x="2671" y="565"/>
                      </a:lnTo>
                      <a:lnTo>
                        <a:pt x="2671" y="555"/>
                      </a:lnTo>
                      <a:lnTo>
                        <a:pt x="2672" y="551"/>
                      </a:lnTo>
                      <a:lnTo>
                        <a:pt x="2672" y="554"/>
                      </a:lnTo>
                      <a:lnTo>
                        <a:pt x="2673" y="564"/>
                      </a:lnTo>
                      <a:lnTo>
                        <a:pt x="2673" y="583"/>
                      </a:lnTo>
                      <a:lnTo>
                        <a:pt x="2674" y="609"/>
                      </a:lnTo>
                      <a:lnTo>
                        <a:pt x="2674" y="641"/>
                      </a:lnTo>
                      <a:lnTo>
                        <a:pt x="2674" y="675"/>
                      </a:lnTo>
                      <a:lnTo>
                        <a:pt x="2675" y="709"/>
                      </a:lnTo>
                      <a:lnTo>
                        <a:pt x="2675" y="736"/>
                      </a:lnTo>
                      <a:lnTo>
                        <a:pt x="2676" y="754"/>
                      </a:lnTo>
                      <a:lnTo>
                        <a:pt x="2676" y="759"/>
                      </a:lnTo>
                      <a:lnTo>
                        <a:pt x="2676" y="752"/>
                      </a:lnTo>
                      <a:lnTo>
                        <a:pt x="2677" y="737"/>
                      </a:lnTo>
                      <a:lnTo>
                        <a:pt x="2677" y="718"/>
                      </a:lnTo>
                      <a:lnTo>
                        <a:pt x="2678" y="699"/>
                      </a:lnTo>
                      <a:lnTo>
                        <a:pt x="2678" y="684"/>
                      </a:lnTo>
                      <a:lnTo>
                        <a:pt x="2678" y="675"/>
                      </a:lnTo>
                      <a:lnTo>
                        <a:pt x="2679" y="671"/>
                      </a:lnTo>
                      <a:lnTo>
                        <a:pt x="2679" y="672"/>
                      </a:lnTo>
                      <a:lnTo>
                        <a:pt x="2680" y="675"/>
                      </a:lnTo>
                      <a:lnTo>
                        <a:pt x="2680" y="679"/>
                      </a:lnTo>
                      <a:lnTo>
                        <a:pt x="2680" y="681"/>
                      </a:lnTo>
                      <a:lnTo>
                        <a:pt x="2681" y="682"/>
                      </a:lnTo>
                      <a:lnTo>
                        <a:pt x="2681" y="678"/>
                      </a:lnTo>
                      <a:lnTo>
                        <a:pt x="2682" y="670"/>
                      </a:lnTo>
                      <a:lnTo>
                        <a:pt x="2682" y="659"/>
                      </a:lnTo>
                      <a:lnTo>
                        <a:pt x="2682" y="648"/>
                      </a:lnTo>
                      <a:lnTo>
                        <a:pt x="2683" y="639"/>
                      </a:lnTo>
                      <a:lnTo>
                        <a:pt x="2683" y="635"/>
                      </a:lnTo>
                      <a:lnTo>
                        <a:pt x="2684" y="637"/>
                      </a:lnTo>
                      <a:lnTo>
                        <a:pt x="2684" y="644"/>
                      </a:lnTo>
                      <a:lnTo>
                        <a:pt x="2685" y="655"/>
                      </a:lnTo>
                      <a:lnTo>
                        <a:pt x="2685" y="667"/>
                      </a:lnTo>
                      <a:lnTo>
                        <a:pt x="2685" y="680"/>
                      </a:lnTo>
                      <a:lnTo>
                        <a:pt x="2686" y="693"/>
                      </a:lnTo>
                      <a:lnTo>
                        <a:pt x="2686" y="704"/>
                      </a:lnTo>
                      <a:lnTo>
                        <a:pt x="2687" y="712"/>
                      </a:lnTo>
                      <a:lnTo>
                        <a:pt x="2687" y="718"/>
                      </a:lnTo>
                      <a:lnTo>
                        <a:pt x="2687" y="720"/>
                      </a:lnTo>
                      <a:lnTo>
                        <a:pt x="2688" y="717"/>
                      </a:lnTo>
                      <a:lnTo>
                        <a:pt x="2688" y="712"/>
                      </a:lnTo>
                      <a:lnTo>
                        <a:pt x="2689" y="705"/>
                      </a:lnTo>
                      <a:lnTo>
                        <a:pt x="2689" y="700"/>
                      </a:lnTo>
                      <a:lnTo>
                        <a:pt x="2689" y="698"/>
                      </a:lnTo>
                      <a:lnTo>
                        <a:pt x="2690" y="700"/>
                      </a:lnTo>
                      <a:lnTo>
                        <a:pt x="2690" y="704"/>
                      </a:lnTo>
                      <a:lnTo>
                        <a:pt x="2691" y="708"/>
                      </a:lnTo>
                      <a:lnTo>
                        <a:pt x="2691" y="707"/>
                      </a:lnTo>
                      <a:lnTo>
                        <a:pt x="2691" y="701"/>
                      </a:lnTo>
                      <a:lnTo>
                        <a:pt x="2692" y="688"/>
                      </a:lnTo>
                      <a:lnTo>
                        <a:pt x="2692" y="672"/>
                      </a:lnTo>
                      <a:lnTo>
                        <a:pt x="2693" y="655"/>
                      </a:lnTo>
                      <a:lnTo>
                        <a:pt x="2693" y="638"/>
                      </a:lnTo>
                      <a:lnTo>
                        <a:pt x="2693" y="621"/>
                      </a:lnTo>
                      <a:lnTo>
                        <a:pt x="2694" y="605"/>
                      </a:lnTo>
                      <a:lnTo>
                        <a:pt x="2694" y="589"/>
                      </a:lnTo>
                      <a:lnTo>
                        <a:pt x="2695" y="575"/>
                      </a:lnTo>
                      <a:lnTo>
                        <a:pt x="2695" y="566"/>
                      </a:lnTo>
                      <a:lnTo>
                        <a:pt x="2696" y="567"/>
                      </a:lnTo>
                      <a:lnTo>
                        <a:pt x="2696" y="579"/>
                      </a:lnTo>
                      <a:lnTo>
                        <a:pt x="2696" y="604"/>
                      </a:lnTo>
                      <a:lnTo>
                        <a:pt x="2697" y="640"/>
                      </a:lnTo>
                      <a:lnTo>
                        <a:pt x="2697" y="684"/>
                      </a:lnTo>
                      <a:lnTo>
                        <a:pt x="2698" y="728"/>
                      </a:lnTo>
                      <a:lnTo>
                        <a:pt x="2698" y="770"/>
                      </a:lnTo>
                      <a:lnTo>
                        <a:pt x="2698" y="805"/>
                      </a:lnTo>
                      <a:lnTo>
                        <a:pt x="2699" y="833"/>
                      </a:lnTo>
                      <a:lnTo>
                        <a:pt x="2699" y="851"/>
                      </a:lnTo>
                      <a:lnTo>
                        <a:pt x="2700" y="861"/>
                      </a:lnTo>
                      <a:lnTo>
                        <a:pt x="2700" y="862"/>
                      </a:lnTo>
                      <a:lnTo>
                        <a:pt x="2700" y="854"/>
                      </a:lnTo>
                      <a:lnTo>
                        <a:pt x="2701" y="840"/>
                      </a:lnTo>
                      <a:lnTo>
                        <a:pt x="2701" y="820"/>
                      </a:lnTo>
                      <a:lnTo>
                        <a:pt x="2702" y="798"/>
                      </a:lnTo>
                      <a:lnTo>
                        <a:pt x="2702" y="777"/>
                      </a:lnTo>
                      <a:lnTo>
                        <a:pt x="2702" y="759"/>
                      </a:lnTo>
                      <a:lnTo>
                        <a:pt x="2703" y="744"/>
                      </a:lnTo>
                      <a:lnTo>
                        <a:pt x="2703" y="730"/>
                      </a:lnTo>
                      <a:lnTo>
                        <a:pt x="2704" y="715"/>
                      </a:lnTo>
                      <a:lnTo>
                        <a:pt x="2704" y="696"/>
                      </a:lnTo>
                      <a:lnTo>
                        <a:pt x="2704" y="674"/>
                      </a:lnTo>
                      <a:lnTo>
                        <a:pt x="2705" y="650"/>
                      </a:lnTo>
                      <a:lnTo>
                        <a:pt x="2705" y="626"/>
                      </a:lnTo>
                      <a:lnTo>
                        <a:pt x="2706" y="606"/>
                      </a:lnTo>
                      <a:lnTo>
                        <a:pt x="2706" y="593"/>
                      </a:lnTo>
                      <a:lnTo>
                        <a:pt x="2707" y="588"/>
                      </a:lnTo>
                      <a:lnTo>
                        <a:pt x="2707" y="590"/>
                      </a:lnTo>
                      <a:lnTo>
                        <a:pt x="2707" y="598"/>
                      </a:lnTo>
                      <a:lnTo>
                        <a:pt x="2708" y="609"/>
                      </a:lnTo>
                      <a:lnTo>
                        <a:pt x="2708" y="624"/>
                      </a:lnTo>
                      <a:lnTo>
                        <a:pt x="2709" y="640"/>
                      </a:lnTo>
                      <a:lnTo>
                        <a:pt x="2709" y="657"/>
                      </a:lnTo>
                      <a:lnTo>
                        <a:pt x="2709" y="673"/>
                      </a:lnTo>
                      <a:lnTo>
                        <a:pt x="2710" y="690"/>
                      </a:lnTo>
                      <a:lnTo>
                        <a:pt x="2710" y="706"/>
                      </a:lnTo>
                      <a:lnTo>
                        <a:pt x="2711" y="723"/>
                      </a:lnTo>
                      <a:lnTo>
                        <a:pt x="2711" y="740"/>
                      </a:lnTo>
                      <a:lnTo>
                        <a:pt x="2711" y="757"/>
                      </a:lnTo>
                      <a:lnTo>
                        <a:pt x="2712" y="773"/>
                      </a:lnTo>
                      <a:lnTo>
                        <a:pt x="2712" y="785"/>
                      </a:lnTo>
                      <a:lnTo>
                        <a:pt x="2713" y="791"/>
                      </a:lnTo>
                      <a:lnTo>
                        <a:pt x="2713" y="791"/>
                      </a:lnTo>
                      <a:lnTo>
                        <a:pt x="2713" y="784"/>
                      </a:lnTo>
                      <a:lnTo>
                        <a:pt x="2714" y="773"/>
                      </a:lnTo>
                      <a:lnTo>
                        <a:pt x="2714" y="759"/>
                      </a:lnTo>
                      <a:lnTo>
                        <a:pt x="2715" y="743"/>
                      </a:lnTo>
                      <a:lnTo>
                        <a:pt x="2715" y="727"/>
                      </a:lnTo>
                      <a:lnTo>
                        <a:pt x="2716" y="709"/>
                      </a:lnTo>
                      <a:lnTo>
                        <a:pt x="2716" y="689"/>
                      </a:lnTo>
                      <a:lnTo>
                        <a:pt x="2716" y="666"/>
                      </a:lnTo>
                      <a:lnTo>
                        <a:pt x="2717" y="638"/>
                      </a:lnTo>
                      <a:lnTo>
                        <a:pt x="2717" y="607"/>
                      </a:lnTo>
                      <a:lnTo>
                        <a:pt x="2718" y="573"/>
                      </a:lnTo>
                      <a:lnTo>
                        <a:pt x="2718" y="539"/>
                      </a:lnTo>
                      <a:lnTo>
                        <a:pt x="2718" y="509"/>
                      </a:lnTo>
                      <a:lnTo>
                        <a:pt x="2719" y="485"/>
                      </a:lnTo>
                      <a:lnTo>
                        <a:pt x="2719" y="469"/>
                      </a:lnTo>
                      <a:lnTo>
                        <a:pt x="2720" y="462"/>
                      </a:lnTo>
                      <a:lnTo>
                        <a:pt x="2720" y="464"/>
                      </a:lnTo>
                      <a:lnTo>
                        <a:pt x="2720" y="473"/>
                      </a:lnTo>
                      <a:lnTo>
                        <a:pt x="2721" y="484"/>
                      </a:lnTo>
                      <a:lnTo>
                        <a:pt x="2721" y="495"/>
                      </a:lnTo>
                      <a:lnTo>
                        <a:pt x="2722" y="503"/>
                      </a:lnTo>
                      <a:lnTo>
                        <a:pt x="2722" y="507"/>
                      </a:lnTo>
                      <a:lnTo>
                        <a:pt x="2722" y="508"/>
                      </a:lnTo>
                      <a:lnTo>
                        <a:pt x="2723" y="508"/>
                      </a:lnTo>
                      <a:lnTo>
                        <a:pt x="2723" y="510"/>
                      </a:lnTo>
                      <a:lnTo>
                        <a:pt x="2724" y="516"/>
                      </a:lnTo>
                      <a:lnTo>
                        <a:pt x="2724" y="528"/>
                      </a:lnTo>
                      <a:lnTo>
                        <a:pt x="2724" y="548"/>
                      </a:lnTo>
                      <a:lnTo>
                        <a:pt x="2725" y="574"/>
                      </a:lnTo>
                      <a:lnTo>
                        <a:pt x="2725" y="604"/>
                      </a:lnTo>
                      <a:lnTo>
                        <a:pt x="2726" y="634"/>
                      </a:lnTo>
                      <a:lnTo>
                        <a:pt x="2726" y="661"/>
                      </a:lnTo>
                      <a:lnTo>
                        <a:pt x="2727" y="681"/>
                      </a:lnTo>
                      <a:lnTo>
                        <a:pt x="2727" y="692"/>
                      </a:lnTo>
                      <a:lnTo>
                        <a:pt x="2727" y="693"/>
                      </a:lnTo>
                      <a:lnTo>
                        <a:pt x="2728" y="686"/>
                      </a:lnTo>
                      <a:lnTo>
                        <a:pt x="2728" y="673"/>
                      </a:lnTo>
                      <a:lnTo>
                        <a:pt x="2729" y="658"/>
                      </a:lnTo>
                      <a:lnTo>
                        <a:pt x="2729" y="644"/>
                      </a:lnTo>
                      <a:lnTo>
                        <a:pt x="2729" y="634"/>
                      </a:lnTo>
                      <a:lnTo>
                        <a:pt x="2730" y="629"/>
                      </a:lnTo>
                      <a:lnTo>
                        <a:pt x="2730" y="630"/>
                      </a:lnTo>
                      <a:lnTo>
                        <a:pt x="2731" y="633"/>
                      </a:lnTo>
                      <a:lnTo>
                        <a:pt x="2731" y="635"/>
                      </a:lnTo>
                      <a:lnTo>
                        <a:pt x="2731" y="632"/>
                      </a:lnTo>
                      <a:lnTo>
                        <a:pt x="2732" y="621"/>
                      </a:lnTo>
                      <a:lnTo>
                        <a:pt x="2732" y="603"/>
                      </a:lnTo>
                      <a:lnTo>
                        <a:pt x="2733" y="577"/>
                      </a:lnTo>
                      <a:lnTo>
                        <a:pt x="2733" y="546"/>
                      </a:lnTo>
                      <a:lnTo>
                        <a:pt x="2733" y="516"/>
                      </a:lnTo>
                      <a:lnTo>
                        <a:pt x="2734" y="489"/>
                      </a:lnTo>
                      <a:lnTo>
                        <a:pt x="2734" y="468"/>
                      </a:lnTo>
                      <a:lnTo>
                        <a:pt x="2735" y="453"/>
                      </a:lnTo>
                      <a:lnTo>
                        <a:pt x="2735" y="442"/>
                      </a:lnTo>
                      <a:lnTo>
                        <a:pt x="2735" y="432"/>
                      </a:lnTo>
                      <a:lnTo>
                        <a:pt x="2736" y="422"/>
                      </a:lnTo>
                      <a:lnTo>
                        <a:pt x="2736" y="410"/>
                      </a:lnTo>
                      <a:lnTo>
                        <a:pt x="2737" y="397"/>
                      </a:lnTo>
                      <a:lnTo>
                        <a:pt x="2737" y="387"/>
                      </a:lnTo>
                      <a:lnTo>
                        <a:pt x="2738" y="382"/>
                      </a:lnTo>
                      <a:lnTo>
                        <a:pt x="2738" y="382"/>
                      </a:lnTo>
                      <a:lnTo>
                        <a:pt x="2738" y="388"/>
                      </a:lnTo>
                      <a:lnTo>
                        <a:pt x="2739" y="398"/>
                      </a:lnTo>
                      <a:lnTo>
                        <a:pt x="2739" y="412"/>
                      </a:lnTo>
                      <a:lnTo>
                        <a:pt x="2740" y="427"/>
                      </a:lnTo>
                      <a:lnTo>
                        <a:pt x="2740" y="443"/>
                      </a:lnTo>
                      <a:lnTo>
                        <a:pt x="2740" y="458"/>
                      </a:lnTo>
                      <a:lnTo>
                        <a:pt x="2741" y="470"/>
                      </a:lnTo>
                      <a:lnTo>
                        <a:pt x="2741" y="476"/>
                      </a:lnTo>
                      <a:lnTo>
                        <a:pt x="2742" y="476"/>
                      </a:lnTo>
                      <a:lnTo>
                        <a:pt x="2742" y="470"/>
                      </a:lnTo>
                      <a:lnTo>
                        <a:pt x="2742" y="460"/>
                      </a:lnTo>
                      <a:lnTo>
                        <a:pt x="2743" y="449"/>
                      </a:lnTo>
                      <a:lnTo>
                        <a:pt x="2743" y="443"/>
                      </a:lnTo>
                      <a:lnTo>
                        <a:pt x="2744" y="444"/>
                      </a:lnTo>
                      <a:lnTo>
                        <a:pt x="2744" y="454"/>
                      </a:lnTo>
                      <a:lnTo>
                        <a:pt x="2744" y="472"/>
                      </a:lnTo>
                      <a:lnTo>
                        <a:pt x="2745" y="496"/>
                      </a:lnTo>
                      <a:lnTo>
                        <a:pt x="2745" y="518"/>
                      </a:lnTo>
                      <a:lnTo>
                        <a:pt x="2746" y="534"/>
                      </a:lnTo>
                      <a:lnTo>
                        <a:pt x="2746" y="538"/>
                      </a:lnTo>
                      <a:lnTo>
                        <a:pt x="2746" y="529"/>
                      </a:lnTo>
                      <a:lnTo>
                        <a:pt x="2747" y="507"/>
                      </a:lnTo>
                      <a:lnTo>
                        <a:pt x="2747" y="476"/>
                      </a:lnTo>
                      <a:lnTo>
                        <a:pt x="2748" y="441"/>
                      </a:lnTo>
                      <a:lnTo>
                        <a:pt x="2748" y="409"/>
                      </a:lnTo>
                      <a:lnTo>
                        <a:pt x="2749" y="384"/>
                      </a:lnTo>
                      <a:lnTo>
                        <a:pt x="2749" y="368"/>
                      </a:lnTo>
                      <a:lnTo>
                        <a:pt x="2749" y="361"/>
                      </a:lnTo>
                      <a:lnTo>
                        <a:pt x="2750" y="361"/>
                      </a:lnTo>
                      <a:lnTo>
                        <a:pt x="2750" y="362"/>
                      </a:lnTo>
                      <a:lnTo>
                        <a:pt x="2751" y="364"/>
                      </a:lnTo>
                      <a:lnTo>
                        <a:pt x="2751" y="363"/>
                      </a:lnTo>
                      <a:lnTo>
                        <a:pt x="2751" y="362"/>
                      </a:lnTo>
                      <a:lnTo>
                        <a:pt x="2752" y="361"/>
                      </a:lnTo>
                      <a:lnTo>
                        <a:pt x="2752" y="362"/>
                      </a:lnTo>
                      <a:lnTo>
                        <a:pt x="2753" y="369"/>
                      </a:lnTo>
                      <a:lnTo>
                        <a:pt x="2753" y="381"/>
                      </a:lnTo>
                      <a:lnTo>
                        <a:pt x="2753" y="397"/>
                      </a:lnTo>
                      <a:lnTo>
                        <a:pt x="2754" y="414"/>
                      </a:lnTo>
                      <a:lnTo>
                        <a:pt x="2754" y="428"/>
                      </a:lnTo>
                      <a:lnTo>
                        <a:pt x="2755" y="435"/>
                      </a:lnTo>
                      <a:lnTo>
                        <a:pt x="2755" y="434"/>
                      </a:lnTo>
                      <a:lnTo>
                        <a:pt x="2755" y="424"/>
                      </a:lnTo>
                      <a:lnTo>
                        <a:pt x="2756" y="409"/>
                      </a:lnTo>
                      <a:lnTo>
                        <a:pt x="2756" y="392"/>
                      </a:lnTo>
                      <a:lnTo>
                        <a:pt x="2757" y="378"/>
                      </a:lnTo>
                      <a:lnTo>
                        <a:pt x="2757" y="372"/>
                      </a:lnTo>
                      <a:lnTo>
                        <a:pt x="2757" y="374"/>
                      </a:lnTo>
                      <a:lnTo>
                        <a:pt x="2758" y="386"/>
                      </a:lnTo>
                      <a:lnTo>
                        <a:pt x="2758" y="404"/>
                      </a:lnTo>
                      <a:lnTo>
                        <a:pt x="2759" y="425"/>
                      </a:lnTo>
                      <a:lnTo>
                        <a:pt x="2759" y="445"/>
                      </a:lnTo>
                      <a:lnTo>
                        <a:pt x="2760" y="462"/>
                      </a:lnTo>
                      <a:lnTo>
                        <a:pt x="2760" y="473"/>
                      </a:lnTo>
                      <a:lnTo>
                        <a:pt x="2760" y="479"/>
                      </a:lnTo>
                      <a:lnTo>
                        <a:pt x="2761" y="480"/>
                      </a:lnTo>
                      <a:lnTo>
                        <a:pt x="2761" y="477"/>
                      </a:lnTo>
                      <a:lnTo>
                        <a:pt x="2762" y="473"/>
                      </a:lnTo>
                      <a:lnTo>
                        <a:pt x="2762" y="471"/>
                      </a:lnTo>
                      <a:lnTo>
                        <a:pt x="2762" y="471"/>
                      </a:lnTo>
                      <a:lnTo>
                        <a:pt x="2763" y="474"/>
                      </a:lnTo>
                      <a:lnTo>
                        <a:pt x="2763" y="479"/>
                      </a:lnTo>
                      <a:lnTo>
                        <a:pt x="2764" y="483"/>
                      </a:lnTo>
                      <a:lnTo>
                        <a:pt x="2764" y="483"/>
                      </a:lnTo>
                      <a:lnTo>
                        <a:pt x="2764" y="476"/>
                      </a:lnTo>
                      <a:lnTo>
                        <a:pt x="2765" y="461"/>
                      </a:lnTo>
                      <a:lnTo>
                        <a:pt x="2765" y="438"/>
                      </a:lnTo>
                      <a:lnTo>
                        <a:pt x="2766" y="411"/>
                      </a:lnTo>
                      <a:lnTo>
                        <a:pt x="2766" y="385"/>
                      </a:lnTo>
                      <a:lnTo>
                        <a:pt x="2766" y="364"/>
                      </a:lnTo>
                      <a:lnTo>
                        <a:pt x="2767" y="353"/>
                      </a:lnTo>
                      <a:lnTo>
                        <a:pt x="2767" y="356"/>
                      </a:lnTo>
                      <a:lnTo>
                        <a:pt x="2768" y="371"/>
                      </a:lnTo>
                      <a:lnTo>
                        <a:pt x="2768" y="397"/>
                      </a:lnTo>
                      <a:lnTo>
                        <a:pt x="2768" y="430"/>
                      </a:lnTo>
                      <a:lnTo>
                        <a:pt x="2769" y="464"/>
                      </a:lnTo>
                      <a:lnTo>
                        <a:pt x="2769" y="496"/>
                      </a:lnTo>
                      <a:lnTo>
                        <a:pt x="2770" y="522"/>
                      </a:lnTo>
                      <a:lnTo>
                        <a:pt x="2770" y="541"/>
                      </a:lnTo>
                      <a:lnTo>
                        <a:pt x="2771" y="554"/>
                      </a:lnTo>
                      <a:lnTo>
                        <a:pt x="2771" y="562"/>
                      </a:lnTo>
                      <a:lnTo>
                        <a:pt x="2771" y="567"/>
                      </a:lnTo>
                      <a:lnTo>
                        <a:pt x="2772" y="570"/>
                      </a:lnTo>
                      <a:lnTo>
                        <a:pt x="2772" y="574"/>
                      </a:lnTo>
                      <a:lnTo>
                        <a:pt x="2773" y="581"/>
                      </a:lnTo>
                      <a:lnTo>
                        <a:pt x="2773" y="591"/>
                      </a:lnTo>
                      <a:lnTo>
                        <a:pt x="2773" y="604"/>
                      </a:lnTo>
                      <a:lnTo>
                        <a:pt x="2774" y="619"/>
                      </a:lnTo>
                      <a:lnTo>
                        <a:pt x="2774" y="633"/>
                      </a:lnTo>
                      <a:lnTo>
                        <a:pt x="2775" y="641"/>
                      </a:lnTo>
                      <a:lnTo>
                        <a:pt x="2775" y="640"/>
                      </a:lnTo>
                      <a:lnTo>
                        <a:pt x="2775" y="628"/>
                      </a:lnTo>
                      <a:lnTo>
                        <a:pt x="2776" y="606"/>
                      </a:lnTo>
                      <a:lnTo>
                        <a:pt x="2776" y="578"/>
                      </a:lnTo>
                      <a:lnTo>
                        <a:pt x="2777" y="549"/>
                      </a:lnTo>
                      <a:lnTo>
                        <a:pt x="2777" y="524"/>
                      </a:lnTo>
                      <a:lnTo>
                        <a:pt x="2777" y="506"/>
                      </a:lnTo>
                      <a:lnTo>
                        <a:pt x="2778" y="493"/>
                      </a:lnTo>
                      <a:lnTo>
                        <a:pt x="2778" y="482"/>
                      </a:lnTo>
                      <a:lnTo>
                        <a:pt x="2779" y="472"/>
                      </a:lnTo>
                      <a:lnTo>
                        <a:pt x="2779" y="458"/>
                      </a:lnTo>
                      <a:lnTo>
                        <a:pt x="2780" y="443"/>
                      </a:lnTo>
                      <a:lnTo>
                        <a:pt x="2780" y="428"/>
                      </a:lnTo>
                      <a:lnTo>
                        <a:pt x="2780" y="417"/>
                      </a:lnTo>
                      <a:lnTo>
                        <a:pt x="2781" y="413"/>
                      </a:lnTo>
                      <a:lnTo>
                        <a:pt x="2781" y="418"/>
                      </a:lnTo>
                      <a:lnTo>
                        <a:pt x="2782" y="431"/>
                      </a:lnTo>
                      <a:lnTo>
                        <a:pt x="2782" y="451"/>
                      </a:lnTo>
                      <a:lnTo>
                        <a:pt x="2782" y="475"/>
                      </a:lnTo>
                      <a:lnTo>
                        <a:pt x="2783" y="499"/>
                      </a:lnTo>
                      <a:lnTo>
                        <a:pt x="2783" y="519"/>
                      </a:lnTo>
                      <a:lnTo>
                        <a:pt x="2784" y="534"/>
                      </a:lnTo>
                      <a:lnTo>
                        <a:pt x="2784" y="544"/>
                      </a:lnTo>
                      <a:lnTo>
                        <a:pt x="2784" y="547"/>
                      </a:lnTo>
                      <a:lnTo>
                        <a:pt x="2785" y="545"/>
                      </a:lnTo>
                      <a:lnTo>
                        <a:pt x="2785" y="539"/>
                      </a:lnTo>
                      <a:lnTo>
                        <a:pt x="2786" y="528"/>
                      </a:lnTo>
                      <a:lnTo>
                        <a:pt x="2786" y="514"/>
                      </a:lnTo>
                      <a:lnTo>
                        <a:pt x="2786" y="496"/>
                      </a:lnTo>
                      <a:lnTo>
                        <a:pt x="2787" y="475"/>
                      </a:lnTo>
                      <a:lnTo>
                        <a:pt x="2787" y="453"/>
                      </a:lnTo>
                      <a:lnTo>
                        <a:pt x="2788" y="431"/>
                      </a:lnTo>
                      <a:lnTo>
                        <a:pt x="2788" y="413"/>
                      </a:lnTo>
                      <a:lnTo>
                        <a:pt x="2788" y="400"/>
                      </a:lnTo>
                      <a:lnTo>
                        <a:pt x="2789" y="394"/>
                      </a:lnTo>
                      <a:lnTo>
                        <a:pt x="2789" y="394"/>
                      </a:lnTo>
                      <a:lnTo>
                        <a:pt x="2790" y="398"/>
                      </a:lnTo>
                      <a:lnTo>
                        <a:pt x="2790" y="404"/>
                      </a:lnTo>
                      <a:lnTo>
                        <a:pt x="2791" y="409"/>
                      </a:lnTo>
                      <a:lnTo>
                        <a:pt x="2791" y="412"/>
                      </a:lnTo>
                      <a:lnTo>
                        <a:pt x="2791" y="411"/>
                      </a:lnTo>
                      <a:lnTo>
                        <a:pt x="2792" y="407"/>
                      </a:lnTo>
                      <a:lnTo>
                        <a:pt x="2792" y="402"/>
                      </a:lnTo>
                      <a:lnTo>
                        <a:pt x="2793" y="397"/>
                      </a:lnTo>
                      <a:lnTo>
                        <a:pt x="2793" y="392"/>
                      </a:lnTo>
                      <a:lnTo>
                        <a:pt x="2793" y="389"/>
                      </a:lnTo>
                      <a:lnTo>
                        <a:pt x="2794" y="385"/>
                      </a:lnTo>
                      <a:lnTo>
                        <a:pt x="2794" y="379"/>
                      </a:lnTo>
                      <a:lnTo>
                        <a:pt x="2795" y="370"/>
                      </a:lnTo>
                      <a:lnTo>
                        <a:pt x="2795" y="356"/>
                      </a:lnTo>
                      <a:lnTo>
                        <a:pt x="2795" y="340"/>
                      </a:lnTo>
                      <a:lnTo>
                        <a:pt x="2796" y="322"/>
                      </a:lnTo>
                      <a:lnTo>
                        <a:pt x="2796" y="304"/>
                      </a:lnTo>
                      <a:lnTo>
                        <a:pt x="2797" y="289"/>
                      </a:lnTo>
                      <a:lnTo>
                        <a:pt x="2797" y="277"/>
                      </a:lnTo>
                      <a:lnTo>
                        <a:pt x="2797" y="269"/>
                      </a:lnTo>
                      <a:lnTo>
                        <a:pt x="2798" y="263"/>
                      </a:lnTo>
                      <a:lnTo>
                        <a:pt x="2798" y="260"/>
                      </a:lnTo>
                      <a:lnTo>
                        <a:pt x="2799" y="258"/>
                      </a:lnTo>
                      <a:lnTo>
                        <a:pt x="2799" y="258"/>
                      </a:lnTo>
                      <a:lnTo>
                        <a:pt x="2799" y="259"/>
                      </a:lnTo>
                      <a:lnTo>
                        <a:pt x="2800" y="264"/>
                      </a:lnTo>
                      <a:lnTo>
                        <a:pt x="2800" y="275"/>
                      </a:lnTo>
                      <a:lnTo>
                        <a:pt x="2801" y="290"/>
                      </a:lnTo>
                      <a:lnTo>
                        <a:pt x="2801" y="311"/>
                      </a:lnTo>
                      <a:lnTo>
                        <a:pt x="2802" y="334"/>
                      </a:lnTo>
                      <a:lnTo>
                        <a:pt x="2802" y="357"/>
                      </a:lnTo>
                      <a:lnTo>
                        <a:pt x="2802" y="377"/>
                      </a:lnTo>
                      <a:lnTo>
                        <a:pt x="2803" y="393"/>
                      </a:lnTo>
                      <a:lnTo>
                        <a:pt x="2803" y="404"/>
                      </a:lnTo>
                      <a:lnTo>
                        <a:pt x="2804" y="408"/>
                      </a:lnTo>
                      <a:lnTo>
                        <a:pt x="2804" y="408"/>
                      </a:lnTo>
                      <a:lnTo>
                        <a:pt x="2804" y="407"/>
                      </a:lnTo>
                      <a:lnTo>
                        <a:pt x="2805" y="405"/>
                      </a:lnTo>
                      <a:lnTo>
                        <a:pt x="2805" y="406"/>
                      </a:lnTo>
                      <a:lnTo>
                        <a:pt x="2806" y="410"/>
                      </a:lnTo>
                      <a:lnTo>
                        <a:pt x="2806" y="417"/>
                      </a:lnTo>
                      <a:lnTo>
                        <a:pt x="2806" y="428"/>
                      </a:lnTo>
                      <a:lnTo>
                        <a:pt x="2807" y="441"/>
                      </a:lnTo>
                      <a:lnTo>
                        <a:pt x="2807" y="456"/>
                      </a:lnTo>
                      <a:lnTo>
                        <a:pt x="2808" y="470"/>
                      </a:lnTo>
                      <a:lnTo>
                        <a:pt x="2808" y="482"/>
                      </a:lnTo>
                      <a:lnTo>
                        <a:pt x="2808" y="493"/>
                      </a:lnTo>
                      <a:lnTo>
                        <a:pt x="2809" y="500"/>
                      </a:lnTo>
                      <a:lnTo>
                        <a:pt x="2809" y="502"/>
                      </a:lnTo>
                      <a:lnTo>
                        <a:pt x="2810" y="499"/>
                      </a:lnTo>
                      <a:lnTo>
                        <a:pt x="2810" y="490"/>
                      </a:lnTo>
                      <a:lnTo>
                        <a:pt x="2810" y="474"/>
                      </a:lnTo>
                      <a:lnTo>
                        <a:pt x="2811" y="452"/>
                      </a:lnTo>
                      <a:lnTo>
                        <a:pt x="2811" y="425"/>
                      </a:lnTo>
                      <a:lnTo>
                        <a:pt x="2812" y="396"/>
                      </a:lnTo>
                      <a:lnTo>
                        <a:pt x="2812" y="367"/>
                      </a:lnTo>
                      <a:lnTo>
                        <a:pt x="2813" y="339"/>
                      </a:lnTo>
                      <a:lnTo>
                        <a:pt x="2813" y="315"/>
                      </a:lnTo>
                      <a:lnTo>
                        <a:pt x="2813" y="296"/>
                      </a:lnTo>
                      <a:lnTo>
                        <a:pt x="2814" y="279"/>
                      </a:lnTo>
                      <a:lnTo>
                        <a:pt x="2814" y="263"/>
                      </a:lnTo>
                      <a:lnTo>
                        <a:pt x="2815" y="246"/>
                      </a:lnTo>
                      <a:lnTo>
                        <a:pt x="2815" y="227"/>
                      </a:lnTo>
                      <a:lnTo>
                        <a:pt x="2815" y="205"/>
                      </a:lnTo>
                      <a:lnTo>
                        <a:pt x="2816" y="184"/>
                      </a:lnTo>
                      <a:lnTo>
                        <a:pt x="2816" y="167"/>
                      </a:lnTo>
                      <a:lnTo>
                        <a:pt x="2817" y="159"/>
                      </a:lnTo>
                      <a:lnTo>
                        <a:pt x="2817" y="163"/>
                      </a:lnTo>
                      <a:lnTo>
                        <a:pt x="2817" y="181"/>
                      </a:lnTo>
                      <a:lnTo>
                        <a:pt x="2818" y="211"/>
                      </a:lnTo>
                      <a:lnTo>
                        <a:pt x="2818" y="250"/>
                      </a:lnTo>
                      <a:lnTo>
                        <a:pt x="2819" y="293"/>
                      </a:lnTo>
                      <a:lnTo>
                        <a:pt x="2819" y="334"/>
                      </a:lnTo>
                      <a:lnTo>
                        <a:pt x="2819" y="369"/>
                      </a:lnTo>
                      <a:lnTo>
                        <a:pt x="2820" y="395"/>
                      </a:lnTo>
                      <a:lnTo>
                        <a:pt x="2820" y="413"/>
                      </a:lnTo>
                      <a:lnTo>
                        <a:pt x="2821" y="423"/>
                      </a:lnTo>
                      <a:lnTo>
                        <a:pt x="2821" y="431"/>
                      </a:lnTo>
                      <a:lnTo>
                        <a:pt x="2821" y="439"/>
                      </a:lnTo>
                      <a:lnTo>
                        <a:pt x="2822" y="451"/>
                      </a:lnTo>
                      <a:lnTo>
                        <a:pt x="2822" y="465"/>
                      </a:lnTo>
                      <a:lnTo>
                        <a:pt x="2823" y="480"/>
                      </a:lnTo>
                      <a:lnTo>
                        <a:pt x="2823" y="491"/>
                      </a:lnTo>
                      <a:lnTo>
                        <a:pt x="2824" y="496"/>
                      </a:lnTo>
                      <a:lnTo>
                        <a:pt x="2824" y="495"/>
                      </a:lnTo>
                      <a:lnTo>
                        <a:pt x="2824" y="488"/>
                      </a:lnTo>
                      <a:lnTo>
                        <a:pt x="2825" y="479"/>
                      </a:lnTo>
                      <a:lnTo>
                        <a:pt x="2825" y="472"/>
                      </a:lnTo>
                      <a:lnTo>
                        <a:pt x="2826" y="472"/>
                      </a:lnTo>
                      <a:lnTo>
                        <a:pt x="2826" y="479"/>
                      </a:lnTo>
                      <a:lnTo>
                        <a:pt x="2826" y="492"/>
                      </a:lnTo>
                      <a:lnTo>
                        <a:pt x="2827" y="508"/>
                      </a:lnTo>
                      <a:lnTo>
                        <a:pt x="2827" y="523"/>
                      </a:lnTo>
                      <a:lnTo>
                        <a:pt x="2828" y="533"/>
                      </a:lnTo>
                      <a:lnTo>
                        <a:pt x="2828" y="537"/>
                      </a:lnTo>
                      <a:lnTo>
                        <a:pt x="2828" y="534"/>
                      </a:lnTo>
                      <a:lnTo>
                        <a:pt x="2829" y="528"/>
                      </a:lnTo>
                      <a:lnTo>
                        <a:pt x="2829" y="521"/>
                      </a:lnTo>
                      <a:lnTo>
                        <a:pt x="2830" y="515"/>
                      </a:lnTo>
                      <a:lnTo>
                        <a:pt x="2830" y="513"/>
                      </a:lnTo>
                      <a:lnTo>
                        <a:pt x="2830" y="512"/>
                      </a:lnTo>
                      <a:lnTo>
                        <a:pt x="2831" y="510"/>
                      </a:lnTo>
                      <a:lnTo>
                        <a:pt x="2831" y="504"/>
                      </a:lnTo>
                      <a:lnTo>
                        <a:pt x="2832" y="492"/>
                      </a:lnTo>
                      <a:lnTo>
                        <a:pt x="2832" y="474"/>
                      </a:lnTo>
                      <a:lnTo>
                        <a:pt x="2832" y="453"/>
                      </a:lnTo>
                      <a:lnTo>
                        <a:pt x="2833" y="432"/>
                      </a:lnTo>
                      <a:lnTo>
                        <a:pt x="2833" y="414"/>
                      </a:lnTo>
                      <a:lnTo>
                        <a:pt x="2834" y="402"/>
                      </a:lnTo>
                      <a:lnTo>
                        <a:pt x="2834" y="395"/>
                      </a:lnTo>
                      <a:lnTo>
                        <a:pt x="2835" y="392"/>
                      </a:lnTo>
                      <a:lnTo>
                        <a:pt x="2835" y="390"/>
                      </a:lnTo>
                      <a:lnTo>
                        <a:pt x="2835" y="390"/>
                      </a:lnTo>
                      <a:lnTo>
                        <a:pt x="2836" y="389"/>
                      </a:lnTo>
                      <a:lnTo>
                        <a:pt x="2836" y="388"/>
                      </a:lnTo>
                      <a:lnTo>
                        <a:pt x="2837" y="387"/>
                      </a:lnTo>
                      <a:lnTo>
                        <a:pt x="2837" y="385"/>
                      </a:lnTo>
                      <a:lnTo>
                        <a:pt x="2837" y="382"/>
                      </a:lnTo>
                      <a:lnTo>
                        <a:pt x="2838" y="379"/>
                      </a:lnTo>
                      <a:lnTo>
                        <a:pt x="2838" y="375"/>
                      </a:lnTo>
                      <a:lnTo>
                        <a:pt x="2839" y="373"/>
                      </a:lnTo>
                      <a:lnTo>
                        <a:pt x="2839" y="372"/>
                      </a:lnTo>
                      <a:lnTo>
                        <a:pt x="2839" y="376"/>
                      </a:lnTo>
                      <a:lnTo>
                        <a:pt x="2840" y="383"/>
                      </a:lnTo>
                      <a:lnTo>
                        <a:pt x="2840" y="396"/>
                      </a:lnTo>
                      <a:lnTo>
                        <a:pt x="2841" y="412"/>
                      </a:lnTo>
                      <a:lnTo>
                        <a:pt x="2841" y="430"/>
                      </a:lnTo>
                      <a:lnTo>
                        <a:pt x="2841" y="449"/>
                      </a:lnTo>
                      <a:lnTo>
                        <a:pt x="2842" y="465"/>
                      </a:lnTo>
                      <a:lnTo>
                        <a:pt x="2842" y="476"/>
                      </a:lnTo>
                      <a:lnTo>
                        <a:pt x="2843" y="480"/>
                      </a:lnTo>
                      <a:lnTo>
                        <a:pt x="2843" y="479"/>
                      </a:lnTo>
                      <a:lnTo>
                        <a:pt x="2843" y="473"/>
                      </a:lnTo>
                      <a:lnTo>
                        <a:pt x="2844" y="463"/>
                      </a:lnTo>
                      <a:lnTo>
                        <a:pt x="2844" y="453"/>
                      </a:lnTo>
                      <a:lnTo>
                        <a:pt x="2845" y="444"/>
                      </a:lnTo>
                      <a:lnTo>
                        <a:pt x="2845" y="436"/>
                      </a:lnTo>
                      <a:lnTo>
                        <a:pt x="2846" y="429"/>
                      </a:lnTo>
                      <a:lnTo>
                        <a:pt x="2846" y="422"/>
                      </a:lnTo>
                      <a:lnTo>
                        <a:pt x="2846" y="418"/>
                      </a:lnTo>
                      <a:lnTo>
                        <a:pt x="2847" y="415"/>
                      </a:lnTo>
                      <a:lnTo>
                        <a:pt x="2847" y="417"/>
                      </a:lnTo>
                      <a:lnTo>
                        <a:pt x="2848" y="421"/>
                      </a:lnTo>
                      <a:lnTo>
                        <a:pt x="2848" y="427"/>
                      </a:lnTo>
                      <a:lnTo>
                        <a:pt x="2848" y="436"/>
                      </a:lnTo>
                      <a:lnTo>
                        <a:pt x="2849" y="445"/>
                      </a:lnTo>
                      <a:lnTo>
                        <a:pt x="2849" y="455"/>
                      </a:lnTo>
                      <a:lnTo>
                        <a:pt x="2850" y="466"/>
                      </a:lnTo>
                      <a:lnTo>
                        <a:pt x="2850" y="478"/>
                      </a:lnTo>
                      <a:lnTo>
                        <a:pt x="2850" y="492"/>
                      </a:lnTo>
                      <a:lnTo>
                        <a:pt x="2851" y="507"/>
                      </a:lnTo>
                      <a:lnTo>
                        <a:pt x="2851" y="523"/>
                      </a:lnTo>
                      <a:lnTo>
                        <a:pt x="2852" y="535"/>
                      </a:lnTo>
                      <a:lnTo>
                        <a:pt x="2852" y="543"/>
                      </a:lnTo>
                      <a:lnTo>
                        <a:pt x="2852" y="544"/>
                      </a:lnTo>
                      <a:lnTo>
                        <a:pt x="2853" y="537"/>
                      </a:lnTo>
                      <a:lnTo>
                        <a:pt x="2853" y="523"/>
                      </a:lnTo>
                      <a:lnTo>
                        <a:pt x="2854" y="506"/>
                      </a:lnTo>
                      <a:lnTo>
                        <a:pt x="2854" y="489"/>
                      </a:lnTo>
                      <a:lnTo>
                        <a:pt x="2855" y="475"/>
                      </a:lnTo>
                      <a:lnTo>
                        <a:pt x="2855" y="465"/>
                      </a:lnTo>
                      <a:lnTo>
                        <a:pt x="2855" y="458"/>
                      </a:lnTo>
                      <a:lnTo>
                        <a:pt x="2856" y="453"/>
                      </a:lnTo>
                      <a:lnTo>
                        <a:pt x="2856" y="446"/>
                      </a:lnTo>
                      <a:lnTo>
                        <a:pt x="2857" y="432"/>
                      </a:lnTo>
                      <a:lnTo>
                        <a:pt x="2857" y="412"/>
                      </a:lnTo>
                      <a:lnTo>
                        <a:pt x="2857" y="384"/>
                      </a:lnTo>
                      <a:lnTo>
                        <a:pt x="2858" y="352"/>
                      </a:lnTo>
                      <a:lnTo>
                        <a:pt x="2858" y="322"/>
                      </a:lnTo>
                      <a:lnTo>
                        <a:pt x="2859" y="299"/>
                      </a:lnTo>
                      <a:lnTo>
                        <a:pt x="2859" y="285"/>
                      </a:lnTo>
                      <a:lnTo>
                        <a:pt x="2859" y="282"/>
                      </a:lnTo>
                      <a:lnTo>
                        <a:pt x="2860" y="287"/>
                      </a:lnTo>
                      <a:lnTo>
                        <a:pt x="2860" y="299"/>
                      </a:lnTo>
                      <a:lnTo>
                        <a:pt x="2861" y="311"/>
                      </a:lnTo>
                      <a:lnTo>
                        <a:pt x="2861" y="321"/>
                      </a:lnTo>
                      <a:lnTo>
                        <a:pt x="2861" y="328"/>
                      </a:lnTo>
                      <a:lnTo>
                        <a:pt x="2862" y="331"/>
                      </a:lnTo>
                      <a:lnTo>
                        <a:pt x="2862" y="330"/>
                      </a:lnTo>
                      <a:lnTo>
                        <a:pt x="2863" y="329"/>
                      </a:lnTo>
                      <a:lnTo>
                        <a:pt x="2863" y="326"/>
                      </a:lnTo>
                      <a:lnTo>
                        <a:pt x="2863" y="321"/>
                      </a:lnTo>
                      <a:lnTo>
                        <a:pt x="2864" y="313"/>
                      </a:lnTo>
                      <a:lnTo>
                        <a:pt x="2864" y="303"/>
                      </a:lnTo>
                      <a:lnTo>
                        <a:pt x="2865" y="288"/>
                      </a:lnTo>
                      <a:lnTo>
                        <a:pt x="2865" y="271"/>
                      </a:lnTo>
                      <a:lnTo>
                        <a:pt x="2866" y="252"/>
                      </a:lnTo>
                      <a:lnTo>
                        <a:pt x="2866" y="235"/>
                      </a:lnTo>
                      <a:lnTo>
                        <a:pt x="2866" y="220"/>
                      </a:lnTo>
                      <a:lnTo>
                        <a:pt x="2867" y="212"/>
                      </a:lnTo>
                      <a:lnTo>
                        <a:pt x="2867" y="209"/>
                      </a:lnTo>
                      <a:lnTo>
                        <a:pt x="2868" y="214"/>
                      </a:lnTo>
                      <a:lnTo>
                        <a:pt x="2868" y="223"/>
                      </a:lnTo>
                      <a:lnTo>
                        <a:pt x="2868" y="237"/>
                      </a:lnTo>
                      <a:lnTo>
                        <a:pt x="2869" y="254"/>
                      </a:lnTo>
                      <a:lnTo>
                        <a:pt x="2869" y="271"/>
                      </a:lnTo>
                      <a:lnTo>
                        <a:pt x="2870" y="288"/>
                      </a:lnTo>
                      <a:lnTo>
                        <a:pt x="2870" y="305"/>
                      </a:lnTo>
                      <a:lnTo>
                        <a:pt x="2870" y="320"/>
                      </a:lnTo>
                      <a:lnTo>
                        <a:pt x="2871" y="333"/>
                      </a:lnTo>
                      <a:lnTo>
                        <a:pt x="2871" y="343"/>
                      </a:lnTo>
                      <a:lnTo>
                        <a:pt x="2872" y="350"/>
                      </a:lnTo>
                      <a:lnTo>
                        <a:pt x="2872" y="352"/>
                      </a:lnTo>
                      <a:lnTo>
                        <a:pt x="2872" y="349"/>
                      </a:lnTo>
                      <a:lnTo>
                        <a:pt x="2873" y="342"/>
                      </a:lnTo>
                      <a:lnTo>
                        <a:pt x="2873" y="332"/>
                      </a:lnTo>
                      <a:lnTo>
                        <a:pt x="2874" y="319"/>
                      </a:lnTo>
                      <a:lnTo>
                        <a:pt x="2874" y="305"/>
                      </a:lnTo>
                      <a:lnTo>
                        <a:pt x="2874" y="295"/>
                      </a:lnTo>
                      <a:lnTo>
                        <a:pt x="2875" y="289"/>
                      </a:lnTo>
                      <a:lnTo>
                        <a:pt x="2875" y="291"/>
                      </a:lnTo>
                      <a:lnTo>
                        <a:pt x="2876" y="299"/>
                      </a:lnTo>
                      <a:lnTo>
                        <a:pt x="2876" y="314"/>
                      </a:lnTo>
                      <a:lnTo>
                        <a:pt x="2877" y="330"/>
                      </a:lnTo>
                      <a:lnTo>
                        <a:pt x="2877" y="343"/>
                      </a:lnTo>
                      <a:lnTo>
                        <a:pt x="2877" y="349"/>
                      </a:lnTo>
                      <a:lnTo>
                        <a:pt x="2878" y="344"/>
                      </a:lnTo>
                      <a:lnTo>
                        <a:pt x="2878" y="329"/>
                      </a:lnTo>
                      <a:lnTo>
                        <a:pt x="2879" y="305"/>
                      </a:lnTo>
                      <a:lnTo>
                        <a:pt x="2879" y="277"/>
                      </a:lnTo>
                      <a:lnTo>
                        <a:pt x="2879" y="247"/>
                      </a:lnTo>
                      <a:lnTo>
                        <a:pt x="2880" y="220"/>
                      </a:lnTo>
                      <a:lnTo>
                        <a:pt x="2880" y="199"/>
                      </a:lnTo>
                      <a:lnTo>
                        <a:pt x="2881" y="184"/>
                      </a:lnTo>
                      <a:lnTo>
                        <a:pt x="2881" y="176"/>
                      </a:lnTo>
                      <a:lnTo>
                        <a:pt x="2881" y="175"/>
                      </a:lnTo>
                      <a:lnTo>
                        <a:pt x="2882" y="180"/>
                      </a:lnTo>
                      <a:lnTo>
                        <a:pt x="2882" y="192"/>
                      </a:lnTo>
                      <a:lnTo>
                        <a:pt x="2883" y="209"/>
                      </a:lnTo>
                      <a:lnTo>
                        <a:pt x="2883" y="231"/>
                      </a:lnTo>
                      <a:lnTo>
                        <a:pt x="2883" y="255"/>
                      </a:lnTo>
                      <a:lnTo>
                        <a:pt x="2884" y="277"/>
                      </a:lnTo>
                      <a:lnTo>
                        <a:pt x="2884" y="293"/>
                      </a:lnTo>
                      <a:lnTo>
                        <a:pt x="2885" y="304"/>
                      </a:lnTo>
                      <a:lnTo>
                        <a:pt x="2885" y="310"/>
                      </a:lnTo>
                      <a:lnTo>
                        <a:pt x="2885" y="313"/>
                      </a:lnTo>
                      <a:lnTo>
                        <a:pt x="2886" y="317"/>
                      </a:lnTo>
                      <a:lnTo>
                        <a:pt x="2886" y="324"/>
                      </a:lnTo>
                      <a:lnTo>
                        <a:pt x="2887" y="334"/>
                      </a:lnTo>
                      <a:lnTo>
                        <a:pt x="2887" y="346"/>
                      </a:lnTo>
                      <a:lnTo>
                        <a:pt x="2888" y="358"/>
                      </a:lnTo>
                      <a:lnTo>
                        <a:pt x="2888" y="366"/>
                      </a:lnTo>
                      <a:lnTo>
                        <a:pt x="2888" y="370"/>
                      </a:lnTo>
                      <a:lnTo>
                        <a:pt x="2889" y="367"/>
                      </a:lnTo>
                      <a:lnTo>
                        <a:pt x="2889" y="356"/>
                      </a:lnTo>
                      <a:lnTo>
                        <a:pt x="2890" y="340"/>
                      </a:lnTo>
                      <a:lnTo>
                        <a:pt x="2890" y="320"/>
                      </a:lnTo>
                      <a:lnTo>
                        <a:pt x="2890" y="298"/>
                      </a:lnTo>
                      <a:lnTo>
                        <a:pt x="2891" y="279"/>
                      </a:lnTo>
                      <a:lnTo>
                        <a:pt x="2891" y="265"/>
                      </a:lnTo>
                      <a:lnTo>
                        <a:pt x="2892" y="258"/>
                      </a:lnTo>
                      <a:lnTo>
                        <a:pt x="2892" y="259"/>
                      </a:lnTo>
                      <a:lnTo>
                        <a:pt x="2892" y="268"/>
                      </a:lnTo>
                      <a:lnTo>
                        <a:pt x="2893" y="284"/>
                      </a:lnTo>
                      <a:lnTo>
                        <a:pt x="2893" y="307"/>
                      </a:lnTo>
                      <a:lnTo>
                        <a:pt x="2894" y="334"/>
                      </a:lnTo>
                      <a:lnTo>
                        <a:pt x="2894" y="365"/>
                      </a:lnTo>
                      <a:lnTo>
                        <a:pt x="2894" y="395"/>
                      </a:lnTo>
                      <a:lnTo>
                        <a:pt x="2895" y="422"/>
                      </a:lnTo>
                      <a:lnTo>
                        <a:pt x="2895" y="439"/>
                      </a:lnTo>
                      <a:lnTo>
                        <a:pt x="2896" y="445"/>
                      </a:lnTo>
                      <a:lnTo>
                        <a:pt x="2896" y="439"/>
                      </a:lnTo>
                      <a:lnTo>
                        <a:pt x="2896" y="424"/>
                      </a:lnTo>
                      <a:lnTo>
                        <a:pt x="2897" y="404"/>
                      </a:lnTo>
                      <a:lnTo>
                        <a:pt x="2897" y="384"/>
                      </a:lnTo>
                      <a:lnTo>
                        <a:pt x="2898" y="370"/>
                      </a:lnTo>
                      <a:lnTo>
                        <a:pt x="2898" y="361"/>
                      </a:lnTo>
                      <a:lnTo>
                        <a:pt x="2899" y="359"/>
                      </a:lnTo>
                      <a:lnTo>
                        <a:pt x="2899" y="359"/>
                      </a:lnTo>
                      <a:lnTo>
                        <a:pt x="2899" y="356"/>
                      </a:lnTo>
                      <a:lnTo>
                        <a:pt x="2900" y="348"/>
                      </a:lnTo>
                      <a:lnTo>
                        <a:pt x="2900" y="331"/>
                      </a:lnTo>
                      <a:lnTo>
                        <a:pt x="2901" y="304"/>
                      </a:lnTo>
                      <a:lnTo>
                        <a:pt x="2901" y="272"/>
                      </a:lnTo>
                      <a:lnTo>
                        <a:pt x="2901" y="239"/>
                      </a:lnTo>
                      <a:lnTo>
                        <a:pt x="2902" y="212"/>
                      </a:lnTo>
                      <a:lnTo>
                        <a:pt x="2902" y="196"/>
                      </a:lnTo>
                      <a:lnTo>
                        <a:pt x="2903" y="193"/>
                      </a:lnTo>
                      <a:lnTo>
                        <a:pt x="2903" y="204"/>
                      </a:lnTo>
                      <a:lnTo>
                        <a:pt x="2903" y="224"/>
                      </a:lnTo>
                      <a:lnTo>
                        <a:pt x="2904" y="248"/>
                      </a:lnTo>
                      <a:lnTo>
                        <a:pt x="2904" y="272"/>
                      </a:lnTo>
                      <a:lnTo>
                        <a:pt x="2905" y="292"/>
                      </a:lnTo>
                      <a:lnTo>
                        <a:pt x="2905" y="309"/>
                      </a:lnTo>
                      <a:lnTo>
                        <a:pt x="2905" y="325"/>
                      </a:lnTo>
                      <a:lnTo>
                        <a:pt x="2906" y="341"/>
                      </a:lnTo>
                      <a:lnTo>
                        <a:pt x="2906" y="359"/>
                      </a:lnTo>
                      <a:lnTo>
                        <a:pt x="2907" y="380"/>
                      </a:lnTo>
                      <a:lnTo>
                        <a:pt x="2907" y="403"/>
                      </a:lnTo>
                      <a:lnTo>
                        <a:pt x="2907" y="425"/>
                      </a:lnTo>
                      <a:lnTo>
                        <a:pt x="2908" y="444"/>
                      </a:lnTo>
                      <a:lnTo>
                        <a:pt x="2908" y="459"/>
                      </a:lnTo>
                      <a:lnTo>
                        <a:pt x="2909" y="467"/>
                      </a:lnTo>
                      <a:lnTo>
                        <a:pt x="2909" y="469"/>
                      </a:lnTo>
                      <a:lnTo>
                        <a:pt x="2910" y="466"/>
                      </a:lnTo>
                      <a:lnTo>
                        <a:pt x="2910" y="458"/>
                      </a:lnTo>
                      <a:lnTo>
                        <a:pt x="2910" y="447"/>
                      </a:lnTo>
                      <a:lnTo>
                        <a:pt x="2911" y="434"/>
                      </a:lnTo>
                      <a:lnTo>
                        <a:pt x="2911" y="420"/>
                      </a:lnTo>
                      <a:lnTo>
                        <a:pt x="2912" y="403"/>
                      </a:lnTo>
                      <a:lnTo>
                        <a:pt x="2912" y="384"/>
                      </a:lnTo>
                      <a:lnTo>
                        <a:pt x="2912" y="363"/>
                      </a:lnTo>
                      <a:lnTo>
                        <a:pt x="2913" y="342"/>
                      </a:lnTo>
                      <a:lnTo>
                        <a:pt x="2913" y="321"/>
                      </a:lnTo>
                      <a:lnTo>
                        <a:pt x="2914" y="303"/>
                      </a:lnTo>
                      <a:lnTo>
                        <a:pt x="2914" y="289"/>
                      </a:lnTo>
                      <a:lnTo>
                        <a:pt x="2914" y="280"/>
                      </a:lnTo>
                      <a:lnTo>
                        <a:pt x="2915" y="274"/>
                      </a:lnTo>
                      <a:lnTo>
                        <a:pt x="2915" y="272"/>
                      </a:lnTo>
                      <a:lnTo>
                        <a:pt x="2916" y="272"/>
                      </a:lnTo>
                      <a:lnTo>
                        <a:pt x="2916" y="274"/>
                      </a:lnTo>
                      <a:lnTo>
                        <a:pt x="2916" y="275"/>
                      </a:lnTo>
                      <a:lnTo>
                        <a:pt x="2917" y="276"/>
                      </a:lnTo>
                      <a:lnTo>
                        <a:pt x="2917" y="278"/>
                      </a:lnTo>
                      <a:lnTo>
                        <a:pt x="2918" y="280"/>
                      </a:lnTo>
                      <a:lnTo>
                        <a:pt x="2918" y="283"/>
                      </a:lnTo>
                      <a:lnTo>
                        <a:pt x="2919" y="286"/>
                      </a:lnTo>
                      <a:lnTo>
                        <a:pt x="2919" y="289"/>
                      </a:lnTo>
                      <a:lnTo>
                        <a:pt x="2919" y="290"/>
                      </a:lnTo>
                      <a:lnTo>
                        <a:pt x="2920" y="284"/>
                      </a:lnTo>
                      <a:lnTo>
                        <a:pt x="2920" y="272"/>
                      </a:lnTo>
                      <a:lnTo>
                        <a:pt x="2921" y="253"/>
                      </a:lnTo>
                      <a:lnTo>
                        <a:pt x="2921" y="230"/>
                      </a:lnTo>
                      <a:lnTo>
                        <a:pt x="2921" y="207"/>
                      </a:lnTo>
                      <a:lnTo>
                        <a:pt x="2922" y="187"/>
                      </a:lnTo>
                      <a:lnTo>
                        <a:pt x="2922" y="173"/>
                      </a:lnTo>
                      <a:lnTo>
                        <a:pt x="2923" y="167"/>
                      </a:lnTo>
                      <a:lnTo>
                        <a:pt x="2923" y="168"/>
                      </a:lnTo>
                      <a:lnTo>
                        <a:pt x="2923" y="176"/>
                      </a:lnTo>
                      <a:lnTo>
                        <a:pt x="2924" y="189"/>
                      </a:lnTo>
                      <a:lnTo>
                        <a:pt x="2924" y="206"/>
                      </a:lnTo>
                      <a:lnTo>
                        <a:pt x="2925" y="228"/>
                      </a:lnTo>
                      <a:lnTo>
                        <a:pt x="2925" y="252"/>
                      </a:lnTo>
                      <a:lnTo>
                        <a:pt x="2925" y="277"/>
                      </a:lnTo>
                      <a:lnTo>
                        <a:pt x="2926" y="300"/>
                      </a:lnTo>
                      <a:lnTo>
                        <a:pt x="2926" y="319"/>
                      </a:lnTo>
                      <a:lnTo>
                        <a:pt x="2927" y="332"/>
                      </a:lnTo>
                      <a:lnTo>
                        <a:pt x="2927" y="339"/>
                      </a:lnTo>
                      <a:lnTo>
                        <a:pt x="2927" y="341"/>
                      </a:lnTo>
                      <a:lnTo>
                        <a:pt x="2928" y="338"/>
                      </a:lnTo>
                      <a:lnTo>
                        <a:pt x="2928" y="334"/>
                      </a:lnTo>
                      <a:lnTo>
                        <a:pt x="2929" y="330"/>
                      </a:lnTo>
                      <a:lnTo>
                        <a:pt x="2929" y="328"/>
                      </a:lnTo>
                      <a:lnTo>
                        <a:pt x="2930" y="330"/>
                      </a:lnTo>
                      <a:lnTo>
                        <a:pt x="2930" y="335"/>
                      </a:lnTo>
                      <a:lnTo>
                        <a:pt x="2930" y="342"/>
                      </a:lnTo>
                      <a:lnTo>
                        <a:pt x="2931" y="348"/>
                      </a:lnTo>
                      <a:lnTo>
                        <a:pt x="2931" y="352"/>
                      </a:lnTo>
                      <a:lnTo>
                        <a:pt x="2932" y="352"/>
                      </a:lnTo>
                      <a:lnTo>
                        <a:pt x="2932" y="346"/>
                      </a:lnTo>
                      <a:lnTo>
                        <a:pt x="2932" y="338"/>
                      </a:lnTo>
                      <a:lnTo>
                        <a:pt x="2933" y="328"/>
                      </a:lnTo>
                      <a:lnTo>
                        <a:pt x="2933" y="317"/>
                      </a:lnTo>
                      <a:lnTo>
                        <a:pt x="2934" y="307"/>
                      </a:lnTo>
                      <a:lnTo>
                        <a:pt x="2934" y="297"/>
                      </a:lnTo>
                      <a:lnTo>
                        <a:pt x="2934" y="284"/>
                      </a:lnTo>
                      <a:lnTo>
                        <a:pt x="2935" y="270"/>
                      </a:lnTo>
                      <a:lnTo>
                        <a:pt x="2935" y="252"/>
                      </a:lnTo>
                      <a:lnTo>
                        <a:pt x="2936" y="232"/>
                      </a:lnTo>
                      <a:lnTo>
                        <a:pt x="2936" y="211"/>
                      </a:lnTo>
                      <a:lnTo>
                        <a:pt x="2936" y="189"/>
                      </a:lnTo>
                      <a:lnTo>
                        <a:pt x="2937" y="167"/>
                      </a:lnTo>
                      <a:lnTo>
                        <a:pt x="2937" y="147"/>
                      </a:lnTo>
                      <a:lnTo>
                        <a:pt x="2938" y="128"/>
                      </a:lnTo>
                      <a:lnTo>
                        <a:pt x="2938" y="112"/>
                      </a:lnTo>
                      <a:lnTo>
                        <a:pt x="2938" y="100"/>
                      </a:lnTo>
                      <a:lnTo>
                        <a:pt x="2939" y="95"/>
                      </a:lnTo>
                      <a:lnTo>
                        <a:pt x="2939" y="98"/>
                      </a:lnTo>
                      <a:lnTo>
                        <a:pt x="2940" y="107"/>
                      </a:lnTo>
                      <a:lnTo>
                        <a:pt x="2940" y="121"/>
                      </a:lnTo>
                      <a:lnTo>
                        <a:pt x="2941" y="138"/>
                      </a:lnTo>
                      <a:lnTo>
                        <a:pt x="2941" y="152"/>
                      </a:lnTo>
                      <a:lnTo>
                        <a:pt x="2941" y="162"/>
                      </a:lnTo>
                      <a:lnTo>
                        <a:pt x="2942" y="165"/>
                      </a:lnTo>
                      <a:lnTo>
                        <a:pt x="2942" y="162"/>
                      </a:lnTo>
                      <a:lnTo>
                        <a:pt x="2943" y="154"/>
                      </a:lnTo>
                      <a:lnTo>
                        <a:pt x="2943" y="144"/>
                      </a:lnTo>
                      <a:lnTo>
                        <a:pt x="2943" y="137"/>
                      </a:lnTo>
                      <a:lnTo>
                        <a:pt x="2944" y="135"/>
                      </a:lnTo>
                      <a:lnTo>
                        <a:pt x="2944" y="139"/>
                      </a:lnTo>
                      <a:lnTo>
                        <a:pt x="2945" y="147"/>
                      </a:lnTo>
                      <a:lnTo>
                        <a:pt x="2945" y="156"/>
                      </a:lnTo>
                      <a:lnTo>
                        <a:pt x="2945" y="164"/>
                      </a:lnTo>
                      <a:lnTo>
                        <a:pt x="2946" y="167"/>
                      </a:lnTo>
                      <a:lnTo>
                        <a:pt x="2946" y="166"/>
                      </a:lnTo>
                      <a:lnTo>
                        <a:pt x="2947" y="160"/>
                      </a:lnTo>
                      <a:lnTo>
                        <a:pt x="2947" y="152"/>
                      </a:lnTo>
                      <a:lnTo>
                        <a:pt x="2947" y="145"/>
                      </a:lnTo>
                      <a:lnTo>
                        <a:pt x="2948" y="141"/>
                      </a:lnTo>
                      <a:lnTo>
                        <a:pt x="2948" y="143"/>
                      </a:lnTo>
                      <a:lnTo>
                        <a:pt x="2949" y="151"/>
                      </a:lnTo>
                      <a:lnTo>
                        <a:pt x="2949" y="164"/>
                      </a:lnTo>
                      <a:lnTo>
                        <a:pt x="2949" y="180"/>
                      </a:lnTo>
                      <a:lnTo>
                        <a:pt x="2950" y="198"/>
                      </a:lnTo>
                      <a:lnTo>
                        <a:pt x="2950" y="216"/>
                      </a:lnTo>
                      <a:lnTo>
                        <a:pt x="2951" y="229"/>
                      </a:lnTo>
                      <a:lnTo>
                        <a:pt x="2951" y="237"/>
                      </a:lnTo>
                      <a:lnTo>
                        <a:pt x="2952" y="239"/>
                      </a:lnTo>
                      <a:lnTo>
                        <a:pt x="2952" y="234"/>
                      </a:lnTo>
                      <a:lnTo>
                        <a:pt x="2952" y="224"/>
                      </a:lnTo>
                      <a:lnTo>
                        <a:pt x="2953" y="210"/>
                      </a:lnTo>
                      <a:lnTo>
                        <a:pt x="2953" y="192"/>
                      </a:lnTo>
                      <a:lnTo>
                        <a:pt x="2954" y="173"/>
                      </a:lnTo>
                      <a:lnTo>
                        <a:pt x="2954" y="153"/>
                      </a:lnTo>
                      <a:lnTo>
                        <a:pt x="2954" y="136"/>
                      </a:lnTo>
                      <a:lnTo>
                        <a:pt x="2955" y="124"/>
                      </a:lnTo>
                      <a:lnTo>
                        <a:pt x="2955" y="120"/>
                      </a:lnTo>
                      <a:lnTo>
                        <a:pt x="2956" y="125"/>
                      </a:lnTo>
                      <a:lnTo>
                        <a:pt x="2956" y="141"/>
                      </a:lnTo>
                      <a:lnTo>
                        <a:pt x="2956" y="167"/>
                      </a:lnTo>
                      <a:lnTo>
                        <a:pt x="2957" y="201"/>
                      </a:lnTo>
                      <a:lnTo>
                        <a:pt x="2957" y="239"/>
                      </a:lnTo>
                      <a:lnTo>
                        <a:pt x="2958" y="276"/>
                      </a:lnTo>
                      <a:lnTo>
                        <a:pt x="2958" y="308"/>
                      </a:lnTo>
                      <a:lnTo>
                        <a:pt x="2958" y="331"/>
                      </a:lnTo>
                      <a:lnTo>
                        <a:pt x="2959" y="344"/>
                      </a:lnTo>
                      <a:lnTo>
                        <a:pt x="2959" y="349"/>
                      </a:lnTo>
                      <a:lnTo>
                        <a:pt x="2960" y="347"/>
                      </a:lnTo>
                      <a:lnTo>
                        <a:pt x="2960" y="341"/>
                      </a:lnTo>
                      <a:lnTo>
                        <a:pt x="2960" y="335"/>
                      </a:lnTo>
                      <a:lnTo>
                        <a:pt x="2961" y="330"/>
                      </a:lnTo>
                      <a:lnTo>
                        <a:pt x="2961" y="327"/>
                      </a:lnTo>
                      <a:lnTo>
                        <a:pt x="2962" y="325"/>
                      </a:lnTo>
                      <a:lnTo>
                        <a:pt x="2962" y="324"/>
                      </a:lnTo>
                      <a:lnTo>
                        <a:pt x="2963" y="323"/>
                      </a:lnTo>
                      <a:lnTo>
                        <a:pt x="2963" y="322"/>
                      </a:lnTo>
                      <a:lnTo>
                        <a:pt x="2963" y="320"/>
                      </a:lnTo>
                      <a:lnTo>
                        <a:pt x="2964" y="317"/>
                      </a:lnTo>
                      <a:lnTo>
                        <a:pt x="2964" y="315"/>
                      </a:lnTo>
                      <a:lnTo>
                        <a:pt x="2965" y="314"/>
                      </a:lnTo>
                      <a:lnTo>
                        <a:pt x="2965" y="314"/>
                      </a:lnTo>
                      <a:lnTo>
                        <a:pt x="2965" y="315"/>
                      </a:lnTo>
                      <a:lnTo>
                        <a:pt x="2966" y="315"/>
                      </a:lnTo>
                      <a:lnTo>
                        <a:pt x="2966" y="314"/>
                      </a:lnTo>
                      <a:lnTo>
                        <a:pt x="2967" y="309"/>
                      </a:lnTo>
                      <a:lnTo>
                        <a:pt x="2967" y="299"/>
                      </a:lnTo>
                      <a:lnTo>
                        <a:pt x="2967" y="285"/>
                      </a:lnTo>
                      <a:lnTo>
                        <a:pt x="2968" y="270"/>
                      </a:lnTo>
                      <a:lnTo>
                        <a:pt x="2968" y="257"/>
                      </a:lnTo>
                      <a:lnTo>
                        <a:pt x="2969" y="246"/>
                      </a:lnTo>
                      <a:lnTo>
                        <a:pt x="2969" y="240"/>
                      </a:lnTo>
                      <a:lnTo>
                        <a:pt x="2969" y="237"/>
                      </a:lnTo>
                      <a:lnTo>
                        <a:pt x="2970" y="237"/>
                      </a:lnTo>
                      <a:lnTo>
                        <a:pt x="2970" y="237"/>
                      </a:lnTo>
                      <a:lnTo>
                        <a:pt x="2971" y="236"/>
                      </a:lnTo>
                      <a:lnTo>
                        <a:pt x="2971" y="235"/>
                      </a:lnTo>
                      <a:lnTo>
                        <a:pt x="2971" y="235"/>
                      </a:lnTo>
                      <a:lnTo>
                        <a:pt x="2972" y="236"/>
                      </a:lnTo>
                      <a:lnTo>
                        <a:pt x="2972" y="240"/>
                      </a:lnTo>
                      <a:lnTo>
                        <a:pt x="2973" y="250"/>
                      </a:lnTo>
                      <a:lnTo>
                        <a:pt x="2973" y="264"/>
                      </a:lnTo>
                      <a:lnTo>
                        <a:pt x="2974" y="283"/>
                      </a:lnTo>
                      <a:lnTo>
                        <a:pt x="2974" y="304"/>
                      </a:lnTo>
                      <a:lnTo>
                        <a:pt x="2974" y="325"/>
                      </a:lnTo>
                      <a:lnTo>
                        <a:pt x="2975" y="343"/>
                      </a:lnTo>
                      <a:lnTo>
                        <a:pt x="2975" y="357"/>
                      </a:lnTo>
                      <a:lnTo>
                        <a:pt x="2976" y="363"/>
                      </a:lnTo>
                      <a:lnTo>
                        <a:pt x="2976" y="361"/>
                      </a:lnTo>
                      <a:lnTo>
                        <a:pt x="2976" y="352"/>
                      </a:lnTo>
                      <a:lnTo>
                        <a:pt x="2977" y="337"/>
                      </a:lnTo>
                      <a:lnTo>
                        <a:pt x="2977" y="319"/>
                      </a:lnTo>
                      <a:lnTo>
                        <a:pt x="2978" y="300"/>
                      </a:lnTo>
                      <a:lnTo>
                        <a:pt x="2978" y="284"/>
                      </a:lnTo>
                      <a:lnTo>
                        <a:pt x="2978" y="273"/>
                      </a:lnTo>
                      <a:lnTo>
                        <a:pt x="2979" y="268"/>
                      </a:lnTo>
                      <a:lnTo>
                        <a:pt x="2979" y="268"/>
                      </a:lnTo>
                      <a:lnTo>
                        <a:pt x="2980" y="269"/>
                      </a:lnTo>
                      <a:lnTo>
                        <a:pt x="2980" y="268"/>
                      </a:lnTo>
                      <a:lnTo>
                        <a:pt x="2980" y="261"/>
                      </a:lnTo>
                      <a:lnTo>
                        <a:pt x="2981" y="246"/>
                      </a:lnTo>
                      <a:lnTo>
                        <a:pt x="2981" y="225"/>
                      </a:lnTo>
                      <a:lnTo>
                        <a:pt x="2982" y="204"/>
                      </a:lnTo>
                      <a:lnTo>
                        <a:pt x="2982" y="189"/>
                      </a:lnTo>
                      <a:lnTo>
                        <a:pt x="2982" y="186"/>
                      </a:lnTo>
                      <a:lnTo>
                        <a:pt x="2983" y="200"/>
                      </a:lnTo>
                      <a:lnTo>
                        <a:pt x="2983" y="230"/>
                      </a:lnTo>
                      <a:lnTo>
                        <a:pt x="2984" y="275"/>
                      </a:lnTo>
                      <a:lnTo>
                        <a:pt x="2984" y="327"/>
                      </a:lnTo>
                      <a:lnTo>
                        <a:pt x="2985" y="380"/>
                      </a:lnTo>
                      <a:lnTo>
                        <a:pt x="2985" y="426"/>
                      </a:lnTo>
                      <a:lnTo>
                        <a:pt x="2985" y="461"/>
                      </a:lnTo>
                      <a:lnTo>
                        <a:pt x="2986" y="480"/>
                      </a:lnTo>
                      <a:lnTo>
                        <a:pt x="2986" y="485"/>
                      </a:lnTo>
                      <a:lnTo>
                        <a:pt x="2987" y="478"/>
                      </a:lnTo>
                      <a:lnTo>
                        <a:pt x="2987" y="463"/>
                      </a:lnTo>
                      <a:lnTo>
                        <a:pt x="2987" y="446"/>
                      </a:lnTo>
                      <a:lnTo>
                        <a:pt x="2988" y="430"/>
                      </a:lnTo>
                      <a:lnTo>
                        <a:pt x="2988" y="416"/>
                      </a:lnTo>
                      <a:lnTo>
                        <a:pt x="2989" y="403"/>
                      </a:lnTo>
                      <a:lnTo>
                        <a:pt x="2989" y="389"/>
                      </a:lnTo>
                      <a:lnTo>
                        <a:pt x="2989" y="374"/>
                      </a:lnTo>
                      <a:lnTo>
                        <a:pt x="2990" y="356"/>
                      </a:lnTo>
                      <a:lnTo>
                        <a:pt x="2990" y="335"/>
                      </a:lnTo>
                      <a:lnTo>
                        <a:pt x="2991" y="315"/>
                      </a:lnTo>
                      <a:lnTo>
                        <a:pt x="2991" y="299"/>
                      </a:lnTo>
                      <a:lnTo>
                        <a:pt x="2991" y="290"/>
                      </a:lnTo>
                      <a:lnTo>
                        <a:pt x="2992" y="289"/>
                      </a:lnTo>
                      <a:lnTo>
                        <a:pt x="2992" y="294"/>
                      </a:lnTo>
                      <a:lnTo>
                        <a:pt x="2993" y="303"/>
                      </a:lnTo>
                      <a:lnTo>
                        <a:pt x="2993" y="311"/>
                      </a:lnTo>
                      <a:lnTo>
                        <a:pt x="2994" y="315"/>
                      </a:lnTo>
                      <a:lnTo>
                        <a:pt x="2994" y="313"/>
                      </a:lnTo>
                      <a:lnTo>
                        <a:pt x="2994" y="303"/>
                      </a:lnTo>
                      <a:lnTo>
                        <a:pt x="2995" y="287"/>
                      </a:lnTo>
                      <a:lnTo>
                        <a:pt x="2995" y="268"/>
                      </a:lnTo>
                      <a:lnTo>
                        <a:pt x="2996" y="248"/>
                      </a:lnTo>
                      <a:lnTo>
                        <a:pt x="2996" y="230"/>
                      </a:lnTo>
                      <a:lnTo>
                        <a:pt x="2996" y="217"/>
                      </a:lnTo>
                      <a:lnTo>
                        <a:pt x="2997" y="210"/>
                      </a:lnTo>
                      <a:lnTo>
                        <a:pt x="2997" y="209"/>
                      </a:lnTo>
                      <a:lnTo>
                        <a:pt x="2998" y="214"/>
                      </a:lnTo>
                      <a:lnTo>
                        <a:pt x="2998" y="223"/>
                      </a:lnTo>
                      <a:lnTo>
                        <a:pt x="2998" y="236"/>
                      </a:lnTo>
                      <a:lnTo>
                        <a:pt x="2999" y="250"/>
                      </a:lnTo>
                      <a:lnTo>
                        <a:pt x="2999" y="267"/>
                      </a:lnTo>
                      <a:lnTo>
                        <a:pt x="3000" y="284"/>
                      </a:lnTo>
                      <a:lnTo>
                        <a:pt x="3000" y="303"/>
                      </a:lnTo>
                      <a:lnTo>
                        <a:pt x="3000" y="323"/>
                      </a:lnTo>
                      <a:lnTo>
                        <a:pt x="3001" y="344"/>
                      </a:lnTo>
                      <a:lnTo>
                        <a:pt x="3001" y="365"/>
                      </a:lnTo>
                      <a:lnTo>
                        <a:pt x="3002" y="386"/>
                      </a:lnTo>
                      <a:lnTo>
                        <a:pt x="3002" y="406"/>
                      </a:lnTo>
                      <a:lnTo>
                        <a:pt x="3002" y="423"/>
                      </a:lnTo>
                      <a:lnTo>
                        <a:pt x="3003" y="438"/>
                      </a:lnTo>
                      <a:lnTo>
                        <a:pt x="3003" y="448"/>
                      </a:lnTo>
                      <a:lnTo>
                        <a:pt x="3004" y="455"/>
                      </a:lnTo>
                      <a:lnTo>
                        <a:pt x="3004" y="459"/>
                      </a:lnTo>
                      <a:lnTo>
                        <a:pt x="3005" y="462"/>
                      </a:lnTo>
                      <a:lnTo>
                        <a:pt x="3005" y="468"/>
                      </a:lnTo>
                      <a:lnTo>
                        <a:pt x="3005" y="477"/>
                      </a:lnTo>
                      <a:lnTo>
                        <a:pt x="3006" y="489"/>
                      </a:lnTo>
                      <a:lnTo>
                        <a:pt x="3006" y="501"/>
                      </a:lnTo>
                      <a:lnTo>
                        <a:pt x="3007" y="510"/>
                      </a:lnTo>
                      <a:lnTo>
                        <a:pt x="3007" y="512"/>
                      </a:lnTo>
                      <a:lnTo>
                        <a:pt x="3007" y="503"/>
                      </a:lnTo>
                      <a:lnTo>
                        <a:pt x="3008" y="484"/>
                      </a:lnTo>
                      <a:lnTo>
                        <a:pt x="3008" y="456"/>
                      </a:lnTo>
                      <a:lnTo>
                        <a:pt x="3009" y="425"/>
                      </a:lnTo>
                      <a:lnTo>
                        <a:pt x="3009" y="392"/>
                      </a:lnTo>
                      <a:lnTo>
                        <a:pt x="3009" y="363"/>
                      </a:lnTo>
                      <a:lnTo>
                        <a:pt x="3010" y="340"/>
                      </a:lnTo>
                      <a:lnTo>
                        <a:pt x="3010" y="323"/>
                      </a:lnTo>
                      <a:lnTo>
                        <a:pt x="3011" y="314"/>
                      </a:lnTo>
                      <a:lnTo>
                        <a:pt x="3011" y="313"/>
                      </a:lnTo>
                      <a:lnTo>
                        <a:pt x="3011" y="318"/>
                      </a:lnTo>
                      <a:lnTo>
                        <a:pt x="3012" y="329"/>
                      </a:lnTo>
                      <a:lnTo>
                        <a:pt x="3012" y="342"/>
                      </a:lnTo>
                      <a:lnTo>
                        <a:pt x="3013" y="354"/>
                      </a:lnTo>
                      <a:lnTo>
                        <a:pt x="3013" y="364"/>
                      </a:lnTo>
                      <a:lnTo>
                        <a:pt x="3013" y="372"/>
                      </a:lnTo>
                      <a:lnTo>
                        <a:pt x="3014" y="381"/>
                      </a:lnTo>
                      <a:lnTo>
                        <a:pt x="3014" y="390"/>
                      </a:lnTo>
                      <a:lnTo>
                        <a:pt x="3015" y="404"/>
                      </a:lnTo>
                      <a:lnTo>
                        <a:pt x="3015" y="421"/>
                      </a:lnTo>
                      <a:lnTo>
                        <a:pt x="3016" y="442"/>
                      </a:lnTo>
                      <a:lnTo>
                        <a:pt x="3016" y="462"/>
                      </a:lnTo>
                      <a:lnTo>
                        <a:pt x="3016" y="480"/>
                      </a:lnTo>
                      <a:lnTo>
                        <a:pt x="3017" y="494"/>
                      </a:lnTo>
                      <a:lnTo>
                        <a:pt x="3017" y="501"/>
                      </a:lnTo>
                      <a:lnTo>
                        <a:pt x="3018" y="502"/>
                      </a:lnTo>
                      <a:lnTo>
                        <a:pt x="3018" y="499"/>
                      </a:lnTo>
                      <a:lnTo>
                        <a:pt x="3018" y="494"/>
                      </a:lnTo>
                      <a:lnTo>
                        <a:pt x="3019" y="488"/>
                      </a:lnTo>
                      <a:lnTo>
                        <a:pt x="3019" y="483"/>
                      </a:lnTo>
                      <a:lnTo>
                        <a:pt x="3020" y="479"/>
                      </a:lnTo>
                      <a:lnTo>
                        <a:pt x="3020" y="476"/>
                      </a:lnTo>
                      <a:lnTo>
                        <a:pt x="3020" y="471"/>
                      </a:lnTo>
                      <a:lnTo>
                        <a:pt x="3021" y="461"/>
                      </a:lnTo>
                      <a:lnTo>
                        <a:pt x="3021" y="445"/>
                      </a:lnTo>
                      <a:lnTo>
                        <a:pt x="3022" y="423"/>
                      </a:lnTo>
                      <a:lnTo>
                        <a:pt x="3022" y="397"/>
                      </a:lnTo>
                      <a:lnTo>
                        <a:pt x="3022" y="369"/>
                      </a:lnTo>
                      <a:lnTo>
                        <a:pt x="3023" y="340"/>
                      </a:lnTo>
                      <a:lnTo>
                        <a:pt x="3023" y="313"/>
                      </a:lnTo>
                      <a:lnTo>
                        <a:pt x="3024" y="287"/>
                      </a:lnTo>
                      <a:lnTo>
                        <a:pt x="3024" y="265"/>
                      </a:lnTo>
                      <a:lnTo>
                        <a:pt x="3024" y="246"/>
                      </a:lnTo>
                      <a:lnTo>
                        <a:pt x="3025" y="232"/>
                      </a:lnTo>
                      <a:lnTo>
                        <a:pt x="3025" y="224"/>
                      </a:lnTo>
                      <a:lnTo>
                        <a:pt x="3026" y="221"/>
                      </a:lnTo>
                      <a:lnTo>
                        <a:pt x="3026" y="222"/>
                      </a:lnTo>
                      <a:lnTo>
                        <a:pt x="3027" y="225"/>
                      </a:lnTo>
                      <a:lnTo>
                        <a:pt x="3027" y="227"/>
                      </a:lnTo>
                      <a:lnTo>
                        <a:pt x="3027" y="226"/>
                      </a:lnTo>
                      <a:lnTo>
                        <a:pt x="3028" y="221"/>
                      </a:lnTo>
                      <a:lnTo>
                        <a:pt x="3028" y="214"/>
                      </a:lnTo>
                      <a:lnTo>
                        <a:pt x="3029" y="207"/>
                      </a:lnTo>
                      <a:lnTo>
                        <a:pt x="3029" y="204"/>
                      </a:lnTo>
                      <a:lnTo>
                        <a:pt x="3029" y="206"/>
                      </a:lnTo>
                      <a:lnTo>
                        <a:pt x="3030" y="214"/>
                      </a:lnTo>
                      <a:lnTo>
                        <a:pt x="3030" y="228"/>
                      </a:lnTo>
                      <a:lnTo>
                        <a:pt x="3031" y="246"/>
                      </a:lnTo>
                      <a:lnTo>
                        <a:pt x="3031" y="264"/>
                      </a:lnTo>
                      <a:lnTo>
                        <a:pt x="3031" y="279"/>
                      </a:lnTo>
                      <a:lnTo>
                        <a:pt x="3032" y="290"/>
                      </a:lnTo>
                      <a:lnTo>
                        <a:pt x="3032" y="294"/>
                      </a:lnTo>
                      <a:lnTo>
                        <a:pt x="3033" y="294"/>
                      </a:lnTo>
                      <a:lnTo>
                        <a:pt x="3033" y="289"/>
                      </a:lnTo>
                      <a:lnTo>
                        <a:pt x="3033" y="283"/>
                      </a:lnTo>
                      <a:lnTo>
                        <a:pt x="3034" y="280"/>
                      </a:lnTo>
                      <a:lnTo>
                        <a:pt x="3034" y="281"/>
                      </a:lnTo>
                      <a:lnTo>
                        <a:pt x="3035" y="289"/>
                      </a:lnTo>
                      <a:lnTo>
                        <a:pt x="3035" y="303"/>
                      </a:lnTo>
                      <a:lnTo>
                        <a:pt x="3035" y="322"/>
                      </a:lnTo>
                      <a:lnTo>
                        <a:pt x="3036" y="342"/>
                      </a:lnTo>
                      <a:lnTo>
                        <a:pt x="3036" y="359"/>
                      </a:lnTo>
                      <a:lnTo>
                        <a:pt x="3037" y="371"/>
                      </a:lnTo>
                      <a:lnTo>
                        <a:pt x="3037" y="376"/>
                      </a:lnTo>
                      <a:lnTo>
                        <a:pt x="3038" y="373"/>
                      </a:lnTo>
                      <a:lnTo>
                        <a:pt x="3038" y="366"/>
                      </a:lnTo>
                      <a:lnTo>
                        <a:pt x="3038" y="356"/>
                      </a:lnTo>
                      <a:lnTo>
                        <a:pt x="3039" y="347"/>
                      </a:lnTo>
                      <a:lnTo>
                        <a:pt x="3039" y="339"/>
                      </a:lnTo>
                      <a:lnTo>
                        <a:pt x="3040" y="332"/>
                      </a:lnTo>
                      <a:lnTo>
                        <a:pt x="3040" y="327"/>
                      </a:lnTo>
                      <a:lnTo>
                        <a:pt x="3040" y="321"/>
                      </a:lnTo>
                      <a:lnTo>
                        <a:pt x="3041" y="315"/>
                      </a:lnTo>
                      <a:lnTo>
                        <a:pt x="3041" y="307"/>
                      </a:lnTo>
                      <a:lnTo>
                        <a:pt x="3042" y="298"/>
                      </a:lnTo>
                      <a:lnTo>
                        <a:pt x="3042" y="291"/>
                      </a:lnTo>
                      <a:lnTo>
                        <a:pt x="3042" y="288"/>
                      </a:lnTo>
                      <a:lnTo>
                        <a:pt x="3043" y="290"/>
                      </a:lnTo>
                      <a:lnTo>
                        <a:pt x="3043" y="297"/>
                      </a:lnTo>
                      <a:lnTo>
                        <a:pt x="3044" y="306"/>
                      </a:lnTo>
                      <a:lnTo>
                        <a:pt x="3044" y="313"/>
                      </a:lnTo>
                      <a:lnTo>
                        <a:pt x="3044" y="316"/>
                      </a:lnTo>
                      <a:lnTo>
                        <a:pt x="3045" y="311"/>
                      </a:lnTo>
                      <a:lnTo>
                        <a:pt x="3045" y="298"/>
                      </a:lnTo>
                      <a:lnTo>
                        <a:pt x="3046" y="276"/>
                      </a:lnTo>
                      <a:lnTo>
                        <a:pt x="3046" y="251"/>
                      </a:lnTo>
                      <a:lnTo>
                        <a:pt x="3046" y="227"/>
                      </a:lnTo>
                      <a:lnTo>
                        <a:pt x="3047" y="209"/>
                      </a:lnTo>
                      <a:lnTo>
                        <a:pt x="3047" y="199"/>
                      </a:lnTo>
                      <a:lnTo>
                        <a:pt x="3048" y="199"/>
                      </a:lnTo>
                      <a:lnTo>
                        <a:pt x="3048" y="207"/>
                      </a:lnTo>
                      <a:lnTo>
                        <a:pt x="3049" y="220"/>
                      </a:lnTo>
                      <a:lnTo>
                        <a:pt x="3049" y="234"/>
                      </a:lnTo>
                      <a:lnTo>
                        <a:pt x="3049" y="245"/>
                      </a:lnTo>
                      <a:lnTo>
                        <a:pt x="3050" y="252"/>
                      </a:lnTo>
                      <a:lnTo>
                        <a:pt x="3050" y="254"/>
                      </a:lnTo>
                      <a:lnTo>
                        <a:pt x="3051" y="254"/>
                      </a:lnTo>
                      <a:lnTo>
                        <a:pt x="3051" y="254"/>
                      </a:lnTo>
                      <a:lnTo>
                        <a:pt x="3051" y="256"/>
                      </a:lnTo>
                      <a:lnTo>
                        <a:pt x="3052" y="258"/>
                      </a:lnTo>
                      <a:lnTo>
                        <a:pt x="3052" y="260"/>
                      </a:lnTo>
                      <a:lnTo>
                        <a:pt x="3053" y="261"/>
                      </a:lnTo>
                      <a:lnTo>
                        <a:pt x="3053" y="257"/>
                      </a:lnTo>
                      <a:lnTo>
                        <a:pt x="3053" y="250"/>
                      </a:lnTo>
                      <a:lnTo>
                        <a:pt x="3054" y="240"/>
                      </a:lnTo>
                      <a:lnTo>
                        <a:pt x="3054" y="231"/>
                      </a:lnTo>
                      <a:lnTo>
                        <a:pt x="3055" y="226"/>
                      </a:lnTo>
                      <a:lnTo>
                        <a:pt x="3055" y="226"/>
                      </a:lnTo>
                      <a:lnTo>
                        <a:pt x="3055" y="231"/>
                      </a:lnTo>
                      <a:lnTo>
                        <a:pt x="3056" y="239"/>
                      </a:lnTo>
                      <a:lnTo>
                        <a:pt x="3056" y="247"/>
                      </a:lnTo>
                      <a:lnTo>
                        <a:pt x="3057" y="250"/>
                      </a:lnTo>
                      <a:lnTo>
                        <a:pt x="3057" y="248"/>
                      </a:lnTo>
                      <a:lnTo>
                        <a:pt x="3058" y="240"/>
                      </a:lnTo>
                      <a:lnTo>
                        <a:pt x="3058" y="229"/>
                      </a:lnTo>
                      <a:lnTo>
                        <a:pt x="3058" y="215"/>
                      </a:lnTo>
                      <a:lnTo>
                        <a:pt x="3059" y="204"/>
                      </a:lnTo>
                      <a:lnTo>
                        <a:pt x="3059" y="198"/>
                      </a:lnTo>
                      <a:lnTo>
                        <a:pt x="3060" y="199"/>
                      </a:lnTo>
                      <a:lnTo>
                        <a:pt x="3060" y="211"/>
                      </a:lnTo>
                      <a:lnTo>
                        <a:pt x="3060" y="234"/>
                      </a:lnTo>
                      <a:lnTo>
                        <a:pt x="3061" y="268"/>
                      </a:lnTo>
                      <a:lnTo>
                        <a:pt x="3061" y="308"/>
                      </a:lnTo>
                      <a:lnTo>
                        <a:pt x="3062" y="352"/>
                      </a:lnTo>
                      <a:lnTo>
                        <a:pt x="3062" y="392"/>
                      </a:lnTo>
                      <a:lnTo>
                        <a:pt x="3062" y="425"/>
                      </a:lnTo>
                      <a:lnTo>
                        <a:pt x="3063" y="446"/>
                      </a:lnTo>
                      <a:lnTo>
                        <a:pt x="3063" y="455"/>
                      </a:lnTo>
                      <a:lnTo>
                        <a:pt x="3064" y="452"/>
                      </a:lnTo>
                      <a:lnTo>
                        <a:pt x="3064" y="443"/>
                      </a:lnTo>
                      <a:lnTo>
                        <a:pt x="3064" y="430"/>
                      </a:lnTo>
                      <a:lnTo>
                        <a:pt x="3065" y="417"/>
                      </a:lnTo>
                      <a:lnTo>
                        <a:pt x="3065" y="405"/>
                      </a:lnTo>
                      <a:lnTo>
                        <a:pt x="3066" y="394"/>
                      </a:lnTo>
                      <a:lnTo>
                        <a:pt x="3066" y="384"/>
                      </a:lnTo>
                      <a:lnTo>
                        <a:pt x="3066" y="372"/>
                      </a:lnTo>
                      <a:lnTo>
                        <a:pt x="3067" y="358"/>
                      </a:lnTo>
                      <a:lnTo>
                        <a:pt x="3067" y="340"/>
                      </a:lnTo>
                      <a:lnTo>
                        <a:pt x="3068" y="318"/>
                      </a:lnTo>
                      <a:lnTo>
                        <a:pt x="3068" y="292"/>
                      </a:lnTo>
                      <a:lnTo>
                        <a:pt x="3069" y="261"/>
                      </a:lnTo>
                      <a:lnTo>
                        <a:pt x="3069" y="229"/>
                      </a:lnTo>
                      <a:lnTo>
                        <a:pt x="3069" y="196"/>
                      </a:lnTo>
                      <a:lnTo>
                        <a:pt x="3070" y="166"/>
                      </a:lnTo>
                      <a:lnTo>
                        <a:pt x="3070" y="140"/>
                      </a:lnTo>
                      <a:lnTo>
                        <a:pt x="3071" y="118"/>
                      </a:lnTo>
                      <a:lnTo>
                        <a:pt x="3071" y="101"/>
                      </a:lnTo>
                      <a:lnTo>
                        <a:pt x="3071" y="89"/>
                      </a:lnTo>
                      <a:lnTo>
                        <a:pt x="3072" y="83"/>
                      </a:lnTo>
                      <a:lnTo>
                        <a:pt x="3072" y="83"/>
                      </a:lnTo>
                      <a:lnTo>
                        <a:pt x="3073" y="90"/>
                      </a:lnTo>
                      <a:lnTo>
                        <a:pt x="3073" y="103"/>
                      </a:lnTo>
                      <a:lnTo>
                        <a:pt x="3073" y="122"/>
                      </a:lnTo>
                    </a:path>
                  </a:pathLst>
                </a:custGeom>
                <a:noFill/>
                <a:ln w="63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cxnSp>
              <p:nvCxnSpPr>
                <p:cNvPr id="2982" name="Straight Connector 2981">
                  <a:extLst>
                    <a:ext uri="{FF2B5EF4-FFF2-40B4-BE49-F238E27FC236}">
                      <a16:creationId xmlns:a16="http://schemas.microsoft.com/office/drawing/2014/main" id="{E6736023-EBC8-4739-BF77-4E0D1FE2C83C}"/>
                    </a:ext>
                  </a:extLst>
                </p:cNvPr>
                <p:cNvCxnSpPr>
                  <a:cxnSpLocks/>
                </p:cNvCxnSpPr>
                <p:nvPr/>
              </p:nvCxnSpPr>
              <p:spPr>
                <a:xfrm>
                  <a:off x="11085534" y="5133399"/>
                  <a:ext cx="582067"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983" name="TextBox 2982">
                  <a:extLst>
                    <a:ext uri="{FF2B5EF4-FFF2-40B4-BE49-F238E27FC236}">
                      <a16:creationId xmlns:a16="http://schemas.microsoft.com/office/drawing/2014/main" id="{2F83D330-F69B-42CF-88D1-B0DABEE65AA7}"/>
                    </a:ext>
                  </a:extLst>
                </p:cNvPr>
                <p:cNvSpPr txBox="1"/>
                <p:nvPr/>
              </p:nvSpPr>
              <p:spPr>
                <a:xfrm>
                  <a:off x="11171961" y="4773987"/>
                  <a:ext cx="399564" cy="325006"/>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1s</a:t>
                  </a:r>
                </a:p>
              </p:txBody>
            </p:sp>
            <p:sp>
              <p:nvSpPr>
                <p:cNvPr id="2984" name="Line 94">
                  <a:extLst>
                    <a:ext uri="{FF2B5EF4-FFF2-40B4-BE49-F238E27FC236}">
                      <a16:creationId xmlns:a16="http://schemas.microsoft.com/office/drawing/2014/main" id="{13AC956C-D7C8-46C1-91AB-6548C4E8B492}"/>
                    </a:ext>
                  </a:extLst>
                </p:cNvPr>
                <p:cNvSpPr>
                  <a:spLocks noChangeShapeType="1"/>
                </p:cNvSpPr>
                <p:nvPr/>
              </p:nvSpPr>
              <p:spPr bwMode="auto">
                <a:xfrm>
                  <a:off x="6935161" y="3972503"/>
                  <a:ext cx="27672" cy="1856"/>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grpSp>
          <p:sp>
            <p:nvSpPr>
              <p:cNvPr id="2919" name="Freeform 144">
                <a:extLst>
                  <a:ext uri="{FF2B5EF4-FFF2-40B4-BE49-F238E27FC236}">
                    <a16:creationId xmlns:a16="http://schemas.microsoft.com/office/drawing/2014/main" id="{A7431D52-E447-43BF-A2FE-7043F9580DA3}"/>
                  </a:ext>
                </a:extLst>
              </p:cNvPr>
              <p:cNvSpPr>
                <a:spLocks/>
              </p:cNvSpPr>
              <p:nvPr/>
            </p:nvSpPr>
            <p:spPr bwMode="auto">
              <a:xfrm flipV="1">
                <a:off x="9580495" y="2551365"/>
                <a:ext cx="17616" cy="868600"/>
              </a:xfrm>
              <a:custGeom>
                <a:avLst/>
                <a:gdLst/>
                <a:ahLst/>
                <a:cxnLst>
                  <a:cxn ang="0">
                    <a:pos x="0" y="4"/>
                  </a:cxn>
                  <a:cxn ang="0">
                    <a:pos x="1" y="3"/>
                  </a:cxn>
                  <a:cxn ang="0">
                    <a:pos x="1" y="4"/>
                  </a:cxn>
                  <a:cxn ang="0">
                    <a:pos x="2" y="3"/>
                  </a:cxn>
                  <a:cxn ang="0">
                    <a:pos x="3" y="3"/>
                  </a:cxn>
                  <a:cxn ang="0">
                    <a:pos x="4" y="3"/>
                  </a:cxn>
                  <a:cxn ang="0">
                    <a:pos x="5" y="3"/>
                  </a:cxn>
                  <a:cxn ang="0">
                    <a:pos x="5" y="2"/>
                  </a:cxn>
                  <a:cxn ang="0">
                    <a:pos x="6" y="2"/>
                  </a:cxn>
                  <a:cxn ang="0">
                    <a:pos x="7" y="2"/>
                  </a:cxn>
                  <a:cxn ang="0">
                    <a:pos x="8" y="2"/>
                  </a:cxn>
                  <a:cxn ang="0">
                    <a:pos x="9" y="1"/>
                  </a:cxn>
                  <a:cxn ang="0">
                    <a:pos x="9" y="2"/>
                  </a:cxn>
                  <a:cxn ang="0">
                    <a:pos x="10" y="2"/>
                  </a:cxn>
                  <a:cxn ang="0">
                    <a:pos x="11" y="2"/>
                  </a:cxn>
                  <a:cxn ang="0">
                    <a:pos x="12" y="1"/>
                  </a:cxn>
                  <a:cxn ang="0">
                    <a:pos x="13" y="1"/>
                  </a:cxn>
                  <a:cxn ang="0">
                    <a:pos x="13" y="1"/>
                  </a:cxn>
                  <a:cxn ang="0">
                    <a:pos x="14" y="2"/>
                  </a:cxn>
                  <a:cxn ang="0">
                    <a:pos x="15" y="2"/>
                  </a:cxn>
                  <a:cxn ang="0">
                    <a:pos x="16" y="2"/>
                  </a:cxn>
                  <a:cxn ang="0">
                    <a:pos x="17" y="0"/>
                  </a:cxn>
                  <a:cxn ang="0">
                    <a:pos x="17" y="1"/>
                  </a:cxn>
                  <a:cxn ang="0">
                    <a:pos x="18" y="1"/>
                  </a:cxn>
                  <a:cxn ang="0">
                    <a:pos x="19" y="1"/>
                  </a:cxn>
                  <a:cxn ang="0">
                    <a:pos x="20" y="1"/>
                  </a:cxn>
                  <a:cxn ang="0">
                    <a:pos x="21" y="0"/>
                  </a:cxn>
                  <a:cxn ang="0">
                    <a:pos x="21" y="0"/>
                  </a:cxn>
                  <a:cxn ang="0">
                    <a:pos x="22" y="58"/>
                  </a:cxn>
                  <a:cxn ang="0">
                    <a:pos x="23" y="879"/>
                  </a:cxn>
                  <a:cxn ang="0">
                    <a:pos x="24" y="1099"/>
                  </a:cxn>
                  <a:cxn ang="0">
                    <a:pos x="25" y="1430"/>
                  </a:cxn>
                </a:cxnLst>
                <a:rect l="0" t="0" r="r" b="b"/>
                <a:pathLst>
                  <a:path w="25" h="1430">
                    <a:moveTo>
                      <a:pt x="0" y="3"/>
                    </a:moveTo>
                    <a:lnTo>
                      <a:pt x="0" y="4"/>
                    </a:lnTo>
                    <a:lnTo>
                      <a:pt x="0" y="3"/>
                    </a:lnTo>
                    <a:lnTo>
                      <a:pt x="1" y="3"/>
                    </a:lnTo>
                    <a:lnTo>
                      <a:pt x="1" y="3"/>
                    </a:lnTo>
                    <a:lnTo>
                      <a:pt x="1" y="4"/>
                    </a:lnTo>
                    <a:lnTo>
                      <a:pt x="2" y="3"/>
                    </a:lnTo>
                    <a:lnTo>
                      <a:pt x="2" y="3"/>
                    </a:lnTo>
                    <a:lnTo>
                      <a:pt x="3" y="3"/>
                    </a:lnTo>
                    <a:lnTo>
                      <a:pt x="3" y="3"/>
                    </a:lnTo>
                    <a:lnTo>
                      <a:pt x="3" y="3"/>
                    </a:lnTo>
                    <a:lnTo>
                      <a:pt x="4" y="3"/>
                    </a:lnTo>
                    <a:lnTo>
                      <a:pt x="4" y="2"/>
                    </a:lnTo>
                    <a:lnTo>
                      <a:pt x="5" y="3"/>
                    </a:lnTo>
                    <a:lnTo>
                      <a:pt x="5" y="2"/>
                    </a:lnTo>
                    <a:lnTo>
                      <a:pt x="5" y="2"/>
                    </a:lnTo>
                    <a:lnTo>
                      <a:pt x="6" y="2"/>
                    </a:lnTo>
                    <a:lnTo>
                      <a:pt x="6" y="2"/>
                    </a:lnTo>
                    <a:lnTo>
                      <a:pt x="7" y="2"/>
                    </a:lnTo>
                    <a:lnTo>
                      <a:pt x="7" y="2"/>
                    </a:lnTo>
                    <a:lnTo>
                      <a:pt x="7" y="2"/>
                    </a:lnTo>
                    <a:lnTo>
                      <a:pt x="8" y="2"/>
                    </a:lnTo>
                    <a:lnTo>
                      <a:pt x="8" y="2"/>
                    </a:lnTo>
                    <a:lnTo>
                      <a:pt x="9" y="1"/>
                    </a:lnTo>
                    <a:lnTo>
                      <a:pt x="9" y="2"/>
                    </a:lnTo>
                    <a:lnTo>
                      <a:pt x="9" y="2"/>
                    </a:lnTo>
                    <a:lnTo>
                      <a:pt x="10" y="2"/>
                    </a:lnTo>
                    <a:lnTo>
                      <a:pt x="10" y="2"/>
                    </a:lnTo>
                    <a:lnTo>
                      <a:pt x="11" y="1"/>
                    </a:lnTo>
                    <a:lnTo>
                      <a:pt x="11" y="2"/>
                    </a:lnTo>
                    <a:lnTo>
                      <a:pt x="11" y="2"/>
                    </a:lnTo>
                    <a:lnTo>
                      <a:pt x="12" y="1"/>
                    </a:lnTo>
                    <a:lnTo>
                      <a:pt x="12" y="2"/>
                    </a:lnTo>
                    <a:lnTo>
                      <a:pt x="13" y="1"/>
                    </a:lnTo>
                    <a:lnTo>
                      <a:pt x="13" y="1"/>
                    </a:lnTo>
                    <a:lnTo>
                      <a:pt x="13" y="1"/>
                    </a:lnTo>
                    <a:lnTo>
                      <a:pt x="14" y="1"/>
                    </a:lnTo>
                    <a:lnTo>
                      <a:pt x="14" y="2"/>
                    </a:lnTo>
                    <a:lnTo>
                      <a:pt x="15" y="2"/>
                    </a:lnTo>
                    <a:lnTo>
                      <a:pt x="15" y="2"/>
                    </a:lnTo>
                    <a:lnTo>
                      <a:pt x="15" y="2"/>
                    </a:lnTo>
                    <a:lnTo>
                      <a:pt x="16" y="2"/>
                    </a:lnTo>
                    <a:lnTo>
                      <a:pt x="16" y="1"/>
                    </a:lnTo>
                    <a:lnTo>
                      <a:pt x="17" y="0"/>
                    </a:lnTo>
                    <a:lnTo>
                      <a:pt x="17" y="1"/>
                    </a:lnTo>
                    <a:lnTo>
                      <a:pt x="17" y="1"/>
                    </a:lnTo>
                    <a:lnTo>
                      <a:pt x="18" y="1"/>
                    </a:lnTo>
                    <a:lnTo>
                      <a:pt x="18" y="1"/>
                    </a:lnTo>
                    <a:lnTo>
                      <a:pt x="19" y="0"/>
                    </a:lnTo>
                    <a:lnTo>
                      <a:pt x="19" y="1"/>
                    </a:lnTo>
                    <a:lnTo>
                      <a:pt x="19" y="1"/>
                    </a:lnTo>
                    <a:lnTo>
                      <a:pt x="20" y="1"/>
                    </a:lnTo>
                    <a:lnTo>
                      <a:pt x="20" y="1"/>
                    </a:lnTo>
                    <a:lnTo>
                      <a:pt x="21" y="0"/>
                    </a:lnTo>
                    <a:lnTo>
                      <a:pt x="21" y="0"/>
                    </a:lnTo>
                    <a:lnTo>
                      <a:pt x="21" y="0"/>
                    </a:lnTo>
                    <a:lnTo>
                      <a:pt x="22" y="0"/>
                    </a:lnTo>
                    <a:lnTo>
                      <a:pt x="22" y="58"/>
                    </a:lnTo>
                    <a:lnTo>
                      <a:pt x="23" y="666"/>
                    </a:lnTo>
                    <a:lnTo>
                      <a:pt x="23" y="879"/>
                    </a:lnTo>
                    <a:lnTo>
                      <a:pt x="23" y="994"/>
                    </a:lnTo>
                    <a:lnTo>
                      <a:pt x="24" y="1099"/>
                    </a:lnTo>
                    <a:lnTo>
                      <a:pt x="24" y="1213"/>
                    </a:lnTo>
                    <a:lnTo>
                      <a:pt x="25" y="1430"/>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20" name="Line 145">
                <a:extLst>
                  <a:ext uri="{FF2B5EF4-FFF2-40B4-BE49-F238E27FC236}">
                    <a16:creationId xmlns:a16="http://schemas.microsoft.com/office/drawing/2014/main" id="{AD4D9DF4-2318-4964-B41E-E66D984AA177}"/>
                  </a:ext>
                </a:extLst>
              </p:cNvPr>
              <p:cNvSpPr>
                <a:spLocks noChangeShapeType="1"/>
              </p:cNvSpPr>
              <p:nvPr/>
            </p:nvSpPr>
            <p:spPr bwMode="auto">
              <a:xfrm flipV="1">
                <a:off x="9598111" y="2239345"/>
                <a:ext cx="1603" cy="312021"/>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21" name="Line 146">
                <a:extLst>
                  <a:ext uri="{FF2B5EF4-FFF2-40B4-BE49-F238E27FC236}">
                    <a16:creationId xmlns:a16="http://schemas.microsoft.com/office/drawing/2014/main" id="{5B968DDF-B23E-4340-8789-B94B0A5BD31C}"/>
                  </a:ext>
                </a:extLst>
              </p:cNvPr>
              <p:cNvSpPr>
                <a:spLocks noChangeShapeType="1"/>
              </p:cNvSpPr>
              <p:nvPr/>
            </p:nvSpPr>
            <p:spPr bwMode="auto">
              <a:xfrm>
                <a:off x="9602917" y="2239345"/>
                <a:ext cx="1603" cy="1686"/>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22" name="Freeform 147">
                <a:extLst>
                  <a:ext uri="{FF2B5EF4-FFF2-40B4-BE49-F238E27FC236}">
                    <a16:creationId xmlns:a16="http://schemas.microsoft.com/office/drawing/2014/main" id="{DCE2981B-02A6-4CED-9990-18F47EF9737C}"/>
                  </a:ext>
                </a:extLst>
              </p:cNvPr>
              <p:cNvSpPr>
                <a:spLocks/>
              </p:cNvSpPr>
              <p:nvPr/>
            </p:nvSpPr>
            <p:spPr bwMode="auto">
              <a:xfrm flipV="1">
                <a:off x="9602917" y="2241031"/>
                <a:ext cx="337916" cy="1177249"/>
              </a:xfrm>
              <a:custGeom>
                <a:avLst/>
                <a:gdLst/>
                <a:ahLst/>
                <a:cxnLst>
                  <a:cxn ang="0">
                    <a:pos x="7" y="1826"/>
                  </a:cxn>
                  <a:cxn ang="0">
                    <a:pos x="15" y="1794"/>
                  </a:cxn>
                  <a:cxn ang="0">
                    <a:pos x="23" y="1776"/>
                  </a:cxn>
                  <a:cxn ang="0">
                    <a:pos x="31" y="1757"/>
                  </a:cxn>
                  <a:cxn ang="0">
                    <a:pos x="39" y="1732"/>
                  </a:cxn>
                  <a:cxn ang="0">
                    <a:pos x="47" y="1713"/>
                  </a:cxn>
                  <a:cxn ang="0">
                    <a:pos x="55" y="1689"/>
                  </a:cxn>
                  <a:cxn ang="0">
                    <a:pos x="63" y="1672"/>
                  </a:cxn>
                  <a:cxn ang="0">
                    <a:pos x="71" y="1653"/>
                  </a:cxn>
                  <a:cxn ang="0">
                    <a:pos x="79" y="1641"/>
                  </a:cxn>
                  <a:cxn ang="0">
                    <a:pos x="87" y="1625"/>
                  </a:cxn>
                  <a:cxn ang="0">
                    <a:pos x="95" y="1611"/>
                  </a:cxn>
                  <a:cxn ang="0">
                    <a:pos x="103" y="1599"/>
                  </a:cxn>
                  <a:cxn ang="0">
                    <a:pos x="111" y="1579"/>
                  </a:cxn>
                  <a:cxn ang="0">
                    <a:pos x="119" y="1557"/>
                  </a:cxn>
                  <a:cxn ang="0">
                    <a:pos x="127" y="1534"/>
                  </a:cxn>
                  <a:cxn ang="0">
                    <a:pos x="135" y="1510"/>
                  </a:cxn>
                  <a:cxn ang="0">
                    <a:pos x="143" y="1484"/>
                  </a:cxn>
                  <a:cxn ang="0">
                    <a:pos x="151" y="1463"/>
                  </a:cxn>
                  <a:cxn ang="0">
                    <a:pos x="159" y="1447"/>
                  </a:cxn>
                  <a:cxn ang="0">
                    <a:pos x="167" y="1431"/>
                  </a:cxn>
                  <a:cxn ang="0">
                    <a:pos x="175" y="1412"/>
                  </a:cxn>
                  <a:cxn ang="0">
                    <a:pos x="183" y="1389"/>
                  </a:cxn>
                  <a:cxn ang="0">
                    <a:pos x="191" y="1355"/>
                  </a:cxn>
                  <a:cxn ang="0">
                    <a:pos x="199" y="1325"/>
                  </a:cxn>
                  <a:cxn ang="0">
                    <a:pos x="207" y="1298"/>
                  </a:cxn>
                  <a:cxn ang="0">
                    <a:pos x="215" y="1263"/>
                  </a:cxn>
                  <a:cxn ang="0">
                    <a:pos x="223" y="1224"/>
                  </a:cxn>
                  <a:cxn ang="0">
                    <a:pos x="231" y="1179"/>
                  </a:cxn>
                  <a:cxn ang="0">
                    <a:pos x="239" y="1133"/>
                  </a:cxn>
                  <a:cxn ang="0">
                    <a:pos x="247" y="1076"/>
                  </a:cxn>
                  <a:cxn ang="0">
                    <a:pos x="255" y="1019"/>
                  </a:cxn>
                  <a:cxn ang="0">
                    <a:pos x="263" y="956"/>
                  </a:cxn>
                  <a:cxn ang="0">
                    <a:pos x="271" y="887"/>
                  </a:cxn>
                  <a:cxn ang="0">
                    <a:pos x="279" y="812"/>
                  </a:cxn>
                  <a:cxn ang="0">
                    <a:pos x="286" y="743"/>
                  </a:cxn>
                  <a:cxn ang="0">
                    <a:pos x="294" y="674"/>
                  </a:cxn>
                  <a:cxn ang="0">
                    <a:pos x="302" y="605"/>
                  </a:cxn>
                  <a:cxn ang="0">
                    <a:pos x="310" y="536"/>
                  </a:cxn>
                  <a:cxn ang="0">
                    <a:pos x="318" y="463"/>
                  </a:cxn>
                  <a:cxn ang="0">
                    <a:pos x="326" y="382"/>
                  </a:cxn>
                  <a:cxn ang="0">
                    <a:pos x="334" y="307"/>
                  </a:cxn>
                  <a:cxn ang="0">
                    <a:pos x="342" y="240"/>
                  </a:cxn>
                  <a:cxn ang="0">
                    <a:pos x="350" y="183"/>
                  </a:cxn>
                  <a:cxn ang="0">
                    <a:pos x="358" y="138"/>
                  </a:cxn>
                  <a:cxn ang="0">
                    <a:pos x="366" y="103"/>
                  </a:cxn>
                  <a:cxn ang="0">
                    <a:pos x="374" y="76"/>
                  </a:cxn>
                  <a:cxn ang="0">
                    <a:pos x="382" y="57"/>
                  </a:cxn>
                  <a:cxn ang="0">
                    <a:pos x="390" y="42"/>
                  </a:cxn>
                  <a:cxn ang="0">
                    <a:pos x="398" y="32"/>
                  </a:cxn>
                  <a:cxn ang="0">
                    <a:pos x="406" y="24"/>
                  </a:cxn>
                  <a:cxn ang="0">
                    <a:pos x="414" y="20"/>
                  </a:cxn>
                  <a:cxn ang="0">
                    <a:pos x="422" y="18"/>
                  </a:cxn>
                  <a:cxn ang="0">
                    <a:pos x="430" y="13"/>
                  </a:cxn>
                  <a:cxn ang="0">
                    <a:pos x="438" y="11"/>
                  </a:cxn>
                  <a:cxn ang="0">
                    <a:pos x="446" y="9"/>
                  </a:cxn>
                  <a:cxn ang="0">
                    <a:pos x="454" y="5"/>
                  </a:cxn>
                  <a:cxn ang="0">
                    <a:pos x="462" y="3"/>
                  </a:cxn>
                  <a:cxn ang="0">
                    <a:pos x="470" y="1"/>
                  </a:cxn>
                  <a:cxn ang="0">
                    <a:pos x="478" y="0"/>
                  </a:cxn>
                  <a:cxn ang="0">
                    <a:pos x="486" y="2"/>
                  </a:cxn>
                </a:cxnLst>
                <a:rect l="0" t="0" r="r" b="b"/>
                <a:pathLst>
                  <a:path w="490" h="1935">
                    <a:moveTo>
                      <a:pt x="0" y="1935"/>
                    </a:moveTo>
                    <a:lnTo>
                      <a:pt x="0" y="1925"/>
                    </a:lnTo>
                    <a:lnTo>
                      <a:pt x="0" y="1916"/>
                    </a:lnTo>
                    <a:lnTo>
                      <a:pt x="1" y="1906"/>
                    </a:lnTo>
                    <a:lnTo>
                      <a:pt x="1" y="1898"/>
                    </a:lnTo>
                    <a:lnTo>
                      <a:pt x="2" y="1891"/>
                    </a:lnTo>
                    <a:lnTo>
                      <a:pt x="2" y="1883"/>
                    </a:lnTo>
                    <a:lnTo>
                      <a:pt x="2" y="1877"/>
                    </a:lnTo>
                    <a:lnTo>
                      <a:pt x="3" y="1870"/>
                    </a:lnTo>
                    <a:lnTo>
                      <a:pt x="3" y="1865"/>
                    </a:lnTo>
                    <a:lnTo>
                      <a:pt x="4" y="1860"/>
                    </a:lnTo>
                    <a:lnTo>
                      <a:pt x="4" y="1855"/>
                    </a:lnTo>
                    <a:lnTo>
                      <a:pt x="4" y="1850"/>
                    </a:lnTo>
                    <a:lnTo>
                      <a:pt x="5" y="1845"/>
                    </a:lnTo>
                    <a:lnTo>
                      <a:pt x="5" y="1842"/>
                    </a:lnTo>
                    <a:lnTo>
                      <a:pt x="6" y="1838"/>
                    </a:lnTo>
                    <a:lnTo>
                      <a:pt x="6" y="1835"/>
                    </a:lnTo>
                    <a:lnTo>
                      <a:pt x="6" y="1832"/>
                    </a:lnTo>
                    <a:lnTo>
                      <a:pt x="7" y="1829"/>
                    </a:lnTo>
                    <a:lnTo>
                      <a:pt x="7" y="1826"/>
                    </a:lnTo>
                    <a:lnTo>
                      <a:pt x="8" y="1823"/>
                    </a:lnTo>
                    <a:lnTo>
                      <a:pt x="8" y="1822"/>
                    </a:lnTo>
                    <a:lnTo>
                      <a:pt x="8" y="1820"/>
                    </a:lnTo>
                    <a:lnTo>
                      <a:pt x="9" y="1818"/>
                    </a:lnTo>
                    <a:lnTo>
                      <a:pt x="9" y="1816"/>
                    </a:lnTo>
                    <a:lnTo>
                      <a:pt x="10" y="1814"/>
                    </a:lnTo>
                    <a:lnTo>
                      <a:pt x="10" y="1812"/>
                    </a:lnTo>
                    <a:lnTo>
                      <a:pt x="10" y="1810"/>
                    </a:lnTo>
                    <a:lnTo>
                      <a:pt x="11" y="1809"/>
                    </a:lnTo>
                    <a:lnTo>
                      <a:pt x="11" y="1807"/>
                    </a:lnTo>
                    <a:lnTo>
                      <a:pt x="12" y="1806"/>
                    </a:lnTo>
                    <a:lnTo>
                      <a:pt x="12" y="1804"/>
                    </a:lnTo>
                    <a:lnTo>
                      <a:pt x="12" y="1803"/>
                    </a:lnTo>
                    <a:lnTo>
                      <a:pt x="13" y="1801"/>
                    </a:lnTo>
                    <a:lnTo>
                      <a:pt x="13" y="1800"/>
                    </a:lnTo>
                    <a:lnTo>
                      <a:pt x="14" y="1798"/>
                    </a:lnTo>
                    <a:lnTo>
                      <a:pt x="14" y="1797"/>
                    </a:lnTo>
                    <a:lnTo>
                      <a:pt x="14" y="1795"/>
                    </a:lnTo>
                    <a:lnTo>
                      <a:pt x="15" y="1795"/>
                    </a:lnTo>
                    <a:lnTo>
                      <a:pt x="15" y="1794"/>
                    </a:lnTo>
                    <a:lnTo>
                      <a:pt x="16" y="1793"/>
                    </a:lnTo>
                    <a:lnTo>
                      <a:pt x="16" y="1791"/>
                    </a:lnTo>
                    <a:lnTo>
                      <a:pt x="16" y="1791"/>
                    </a:lnTo>
                    <a:lnTo>
                      <a:pt x="17" y="1790"/>
                    </a:lnTo>
                    <a:lnTo>
                      <a:pt x="17" y="1789"/>
                    </a:lnTo>
                    <a:lnTo>
                      <a:pt x="18" y="1788"/>
                    </a:lnTo>
                    <a:lnTo>
                      <a:pt x="18" y="1788"/>
                    </a:lnTo>
                    <a:lnTo>
                      <a:pt x="18" y="1786"/>
                    </a:lnTo>
                    <a:lnTo>
                      <a:pt x="19" y="1784"/>
                    </a:lnTo>
                    <a:lnTo>
                      <a:pt x="19" y="1783"/>
                    </a:lnTo>
                    <a:lnTo>
                      <a:pt x="20" y="1782"/>
                    </a:lnTo>
                    <a:lnTo>
                      <a:pt x="20" y="1781"/>
                    </a:lnTo>
                    <a:lnTo>
                      <a:pt x="20" y="1779"/>
                    </a:lnTo>
                    <a:lnTo>
                      <a:pt x="21" y="1779"/>
                    </a:lnTo>
                    <a:lnTo>
                      <a:pt x="21" y="1779"/>
                    </a:lnTo>
                    <a:lnTo>
                      <a:pt x="22" y="1777"/>
                    </a:lnTo>
                    <a:lnTo>
                      <a:pt x="22" y="1776"/>
                    </a:lnTo>
                    <a:lnTo>
                      <a:pt x="22" y="1776"/>
                    </a:lnTo>
                    <a:lnTo>
                      <a:pt x="23" y="1776"/>
                    </a:lnTo>
                    <a:lnTo>
                      <a:pt x="23" y="1776"/>
                    </a:lnTo>
                    <a:lnTo>
                      <a:pt x="24" y="1775"/>
                    </a:lnTo>
                    <a:lnTo>
                      <a:pt x="24" y="1774"/>
                    </a:lnTo>
                    <a:lnTo>
                      <a:pt x="24" y="1772"/>
                    </a:lnTo>
                    <a:lnTo>
                      <a:pt x="25" y="1772"/>
                    </a:lnTo>
                    <a:lnTo>
                      <a:pt x="25" y="1772"/>
                    </a:lnTo>
                    <a:lnTo>
                      <a:pt x="26" y="1772"/>
                    </a:lnTo>
                    <a:lnTo>
                      <a:pt x="26" y="1770"/>
                    </a:lnTo>
                    <a:lnTo>
                      <a:pt x="26" y="1769"/>
                    </a:lnTo>
                    <a:lnTo>
                      <a:pt x="27" y="1769"/>
                    </a:lnTo>
                    <a:lnTo>
                      <a:pt x="27" y="1768"/>
                    </a:lnTo>
                    <a:lnTo>
                      <a:pt x="28" y="1766"/>
                    </a:lnTo>
                    <a:lnTo>
                      <a:pt x="28" y="1765"/>
                    </a:lnTo>
                    <a:lnTo>
                      <a:pt x="28" y="1763"/>
                    </a:lnTo>
                    <a:lnTo>
                      <a:pt x="29" y="1762"/>
                    </a:lnTo>
                    <a:lnTo>
                      <a:pt x="29" y="1761"/>
                    </a:lnTo>
                    <a:lnTo>
                      <a:pt x="30" y="1760"/>
                    </a:lnTo>
                    <a:lnTo>
                      <a:pt x="30" y="1759"/>
                    </a:lnTo>
                    <a:lnTo>
                      <a:pt x="30" y="1758"/>
                    </a:lnTo>
                    <a:lnTo>
                      <a:pt x="31" y="1758"/>
                    </a:lnTo>
                    <a:lnTo>
                      <a:pt x="31" y="1757"/>
                    </a:lnTo>
                    <a:lnTo>
                      <a:pt x="32" y="1755"/>
                    </a:lnTo>
                    <a:lnTo>
                      <a:pt x="32" y="1754"/>
                    </a:lnTo>
                    <a:lnTo>
                      <a:pt x="32" y="1753"/>
                    </a:lnTo>
                    <a:lnTo>
                      <a:pt x="33" y="1752"/>
                    </a:lnTo>
                    <a:lnTo>
                      <a:pt x="33" y="1750"/>
                    </a:lnTo>
                    <a:lnTo>
                      <a:pt x="34" y="1749"/>
                    </a:lnTo>
                    <a:lnTo>
                      <a:pt x="34" y="1749"/>
                    </a:lnTo>
                    <a:lnTo>
                      <a:pt x="34" y="1749"/>
                    </a:lnTo>
                    <a:lnTo>
                      <a:pt x="35" y="1747"/>
                    </a:lnTo>
                    <a:lnTo>
                      <a:pt x="35" y="1746"/>
                    </a:lnTo>
                    <a:lnTo>
                      <a:pt x="36" y="1745"/>
                    </a:lnTo>
                    <a:lnTo>
                      <a:pt x="36" y="1743"/>
                    </a:lnTo>
                    <a:lnTo>
                      <a:pt x="36" y="1742"/>
                    </a:lnTo>
                    <a:lnTo>
                      <a:pt x="37" y="1740"/>
                    </a:lnTo>
                    <a:lnTo>
                      <a:pt x="37" y="1739"/>
                    </a:lnTo>
                    <a:lnTo>
                      <a:pt x="38" y="1737"/>
                    </a:lnTo>
                    <a:lnTo>
                      <a:pt x="38" y="1735"/>
                    </a:lnTo>
                    <a:lnTo>
                      <a:pt x="38" y="1735"/>
                    </a:lnTo>
                    <a:lnTo>
                      <a:pt x="39" y="1733"/>
                    </a:lnTo>
                    <a:lnTo>
                      <a:pt x="39" y="1732"/>
                    </a:lnTo>
                    <a:lnTo>
                      <a:pt x="40" y="1731"/>
                    </a:lnTo>
                    <a:lnTo>
                      <a:pt x="40" y="1731"/>
                    </a:lnTo>
                    <a:lnTo>
                      <a:pt x="40" y="1731"/>
                    </a:lnTo>
                    <a:lnTo>
                      <a:pt x="41" y="1731"/>
                    </a:lnTo>
                    <a:lnTo>
                      <a:pt x="41" y="1729"/>
                    </a:lnTo>
                    <a:lnTo>
                      <a:pt x="42" y="1728"/>
                    </a:lnTo>
                    <a:lnTo>
                      <a:pt x="42" y="1727"/>
                    </a:lnTo>
                    <a:lnTo>
                      <a:pt x="42" y="1727"/>
                    </a:lnTo>
                    <a:lnTo>
                      <a:pt x="43" y="1727"/>
                    </a:lnTo>
                    <a:lnTo>
                      <a:pt x="43" y="1725"/>
                    </a:lnTo>
                    <a:lnTo>
                      <a:pt x="44" y="1725"/>
                    </a:lnTo>
                    <a:lnTo>
                      <a:pt x="44" y="1724"/>
                    </a:lnTo>
                    <a:lnTo>
                      <a:pt x="44" y="1723"/>
                    </a:lnTo>
                    <a:lnTo>
                      <a:pt x="45" y="1722"/>
                    </a:lnTo>
                    <a:lnTo>
                      <a:pt x="45" y="1721"/>
                    </a:lnTo>
                    <a:lnTo>
                      <a:pt x="46" y="1720"/>
                    </a:lnTo>
                    <a:lnTo>
                      <a:pt x="46" y="1718"/>
                    </a:lnTo>
                    <a:lnTo>
                      <a:pt x="46" y="1716"/>
                    </a:lnTo>
                    <a:lnTo>
                      <a:pt x="47" y="1715"/>
                    </a:lnTo>
                    <a:lnTo>
                      <a:pt x="47" y="1713"/>
                    </a:lnTo>
                    <a:lnTo>
                      <a:pt x="47" y="1712"/>
                    </a:lnTo>
                    <a:lnTo>
                      <a:pt x="48" y="1712"/>
                    </a:lnTo>
                    <a:lnTo>
                      <a:pt x="48" y="1711"/>
                    </a:lnTo>
                    <a:lnTo>
                      <a:pt x="49" y="1710"/>
                    </a:lnTo>
                    <a:lnTo>
                      <a:pt x="49" y="1709"/>
                    </a:lnTo>
                    <a:lnTo>
                      <a:pt x="49" y="1707"/>
                    </a:lnTo>
                    <a:lnTo>
                      <a:pt x="50" y="1705"/>
                    </a:lnTo>
                    <a:lnTo>
                      <a:pt x="50" y="1705"/>
                    </a:lnTo>
                    <a:lnTo>
                      <a:pt x="51" y="1703"/>
                    </a:lnTo>
                    <a:lnTo>
                      <a:pt x="51" y="1702"/>
                    </a:lnTo>
                    <a:lnTo>
                      <a:pt x="51" y="1701"/>
                    </a:lnTo>
                    <a:lnTo>
                      <a:pt x="52" y="1700"/>
                    </a:lnTo>
                    <a:lnTo>
                      <a:pt x="52" y="1699"/>
                    </a:lnTo>
                    <a:lnTo>
                      <a:pt x="53" y="1696"/>
                    </a:lnTo>
                    <a:lnTo>
                      <a:pt x="53" y="1695"/>
                    </a:lnTo>
                    <a:lnTo>
                      <a:pt x="53" y="1694"/>
                    </a:lnTo>
                    <a:lnTo>
                      <a:pt x="54" y="1692"/>
                    </a:lnTo>
                    <a:lnTo>
                      <a:pt x="54" y="1691"/>
                    </a:lnTo>
                    <a:lnTo>
                      <a:pt x="55" y="1690"/>
                    </a:lnTo>
                    <a:lnTo>
                      <a:pt x="55" y="1689"/>
                    </a:lnTo>
                    <a:lnTo>
                      <a:pt x="55" y="1688"/>
                    </a:lnTo>
                    <a:lnTo>
                      <a:pt x="56" y="1688"/>
                    </a:lnTo>
                    <a:lnTo>
                      <a:pt x="56" y="1687"/>
                    </a:lnTo>
                    <a:lnTo>
                      <a:pt x="57" y="1686"/>
                    </a:lnTo>
                    <a:lnTo>
                      <a:pt x="57" y="1685"/>
                    </a:lnTo>
                    <a:lnTo>
                      <a:pt x="57" y="1684"/>
                    </a:lnTo>
                    <a:lnTo>
                      <a:pt x="58" y="1684"/>
                    </a:lnTo>
                    <a:lnTo>
                      <a:pt x="58" y="1684"/>
                    </a:lnTo>
                    <a:lnTo>
                      <a:pt x="59" y="1683"/>
                    </a:lnTo>
                    <a:lnTo>
                      <a:pt x="59" y="1682"/>
                    </a:lnTo>
                    <a:lnTo>
                      <a:pt x="59" y="1681"/>
                    </a:lnTo>
                    <a:lnTo>
                      <a:pt x="60" y="1680"/>
                    </a:lnTo>
                    <a:lnTo>
                      <a:pt x="60" y="1679"/>
                    </a:lnTo>
                    <a:lnTo>
                      <a:pt x="61" y="1679"/>
                    </a:lnTo>
                    <a:lnTo>
                      <a:pt x="61" y="1677"/>
                    </a:lnTo>
                    <a:lnTo>
                      <a:pt x="61" y="1676"/>
                    </a:lnTo>
                    <a:lnTo>
                      <a:pt x="62" y="1675"/>
                    </a:lnTo>
                    <a:lnTo>
                      <a:pt x="62" y="1673"/>
                    </a:lnTo>
                    <a:lnTo>
                      <a:pt x="63" y="1673"/>
                    </a:lnTo>
                    <a:lnTo>
                      <a:pt x="63" y="1672"/>
                    </a:lnTo>
                    <a:lnTo>
                      <a:pt x="63" y="1671"/>
                    </a:lnTo>
                    <a:lnTo>
                      <a:pt x="64" y="1669"/>
                    </a:lnTo>
                    <a:lnTo>
                      <a:pt x="64" y="1669"/>
                    </a:lnTo>
                    <a:lnTo>
                      <a:pt x="65" y="1668"/>
                    </a:lnTo>
                    <a:lnTo>
                      <a:pt x="65" y="1666"/>
                    </a:lnTo>
                    <a:lnTo>
                      <a:pt x="65" y="1665"/>
                    </a:lnTo>
                    <a:lnTo>
                      <a:pt x="66" y="1664"/>
                    </a:lnTo>
                    <a:lnTo>
                      <a:pt x="66" y="1664"/>
                    </a:lnTo>
                    <a:lnTo>
                      <a:pt x="67" y="1662"/>
                    </a:lnTo>
                    <a:lnTo>
                      <a:pt x="67" y="1661"/>
                    </a:lnTo>
                    <a:lnTo>
                      <a:pt x="67" y="1661"/>
                    </a:lnTo>
                    <a:lnTo>
                      <a:pt x="68" y="1659"/>
                    </a:lnTo>
                    <a:lnTo>
                      <a:pt x="68" y="1659"/>
                    </a:lnTo>
                    <a:lnTo>
                      <a:pt x="69" y="1659"/>
                    </a:lnTo>
                    <a:lnTo>
                      <a:pt x="69" y="1657"/>
                    </a:lnTo>
                    <a:lnTo>
                      <a:pt x="69" y="1657"/>
                    </a:lnTo>
                    <a:lnTo>
                      <a:pt x="70" y="1656"/>
                    </a:lnTo>
                    <a:lnTo>
                      <a:pt x="70" y="1656"/>
                    </a:lnTo>
                    <a:lnTo>
                      <a:pt x="71" y="1655"/>
                    </a:lnTo>
                    <a:lnTo>
                      <a:pt x="71" y="1653"/>
                    </a:lnTo>
                    <a:lnTo>
                      <a:pt x="71" y="1653"/>
                    </a:lnTo>
                    <a:lnTo>
                      <a:pt x="72" y="1651"/>
                    </a:lnTo>
                    <a:lnTo>
                      <a:pt x="72" y="1651"/>
                    </a:lnTo>
                    <a:lnTo>
                      <a:pt x="73" y="1650"/>
                    </a:lnTo>
                    <a:lnTo>
                      <a:pt x="73" y="1650"/>
                    </a:lnTo>
                    <a:lnTo>
                      <a:pt x="73" y="1650"/>
                    </a:lnTo>
                    <a:lnTo>
                      <a:pt x="74" y="1650"/>
                    </a:lnTo>
                    <a:lnTo>
                      <a:pt x="74" y="1649"/>
                    </a:lnTo>
                    <a:lnTo>
                      <a:pt x="75" y="1649"/>
                    </a:lnTo>
                    <a:lnTo>
                      <a:pt x="75" y="1647"/>
                    </a:lnTo>
                    <a:lnTo>
                      <a:pt x="75" y="1647"/>
                    </a:lnTo>
                    <a:lnTo>
                      <a:pt x="76" y="1647"/>
                    </a:lnTo>
                    <a:lnTo>
                      <a:pt x="76" y="1647"/>
                    </a:lnTo>
                    <a:lnTo>
                      <a:pt x="77" y="1645"/>
                    </a:lnTo>
                    <a:lnTo>
                      <a:pt x="77" y="1644"/>
                    </a:lnTo>
                    <a:lnTo>
                      <a:pt x="77" y="1644"/>
                    </a:lnTo>
                    <a:lnTo>
                      <a:pt x="78" y="1644"/>
                    </a:lnTo>
                    <a:lnTo>
                      <a:pt x="78" y="1642"/>
                    </a:lnTo>
                    <a:lnTo>
                      <a:pt x="79" y="1641"/>
                    </a:lnTo>
                    <a:lnTo>
                      <a:pt x="79" y="1641"/>
                    </a:lnTo>
                    <a:lnTo>
                      <a:pt x="79" y="1639"/>
                    </a:lnTo>
                    <a:lnTo>
                      <a:pt x="80" y="1638"/>
                    </a:lnTo>
                    <a:lnTo>
                      <a:pt x="80" y="1637"/>
                    </a:lnTo>
                    <a:lnTo>
                      <a:pt x="81" y="1636"/>
                    </a:lnTo>
                    <a:lnTo>
                      <a:pt x="81" y="1635"/>
                    </a:lnTo>
                    <a:lnTo>
                      <a:pt x="81" y="1634"/>
                    </a:lnTo>
                    <a:lnTo>
                      <a:pt x="82" y="1634"/>
                    </a:lnTo>
                    <a:lnTo>
                      <a:pt x="82" y="1633"/>
                    </a:lnTo>
                    <a:lnTo>
                      <a:pt x="83" y="1632"/>
                    </a:lnTo>
                    <a:lnTo>
                      <a:pt x="83" y="1632"/>
                    </a:lnTo>
                    <a:lnTo>
                      <a:pt x="83" y="1632"/>
                    </a:lnTo>
                    <a:lnTo>
                      <a:pt x="84" y="1632"/>
                    </a:lnTo>
                    <a:lnTo>
                      <a:pt x="84" y="1631"/>
                    </a:lnTo>
                    <a:lnTo>
                      <a:pt x="85" y="1632"/>
                    </a:lnTo>
                    <a:lnTo>
                      <a:pt x="85" y="1630"/>
                    </a:lnTo>
                    <a:lnTo>
                      <a:pt x="85" y="1629"/>
                    </a:lnTo>
                    <a:lnTo>
                      <a:pt x="86" y="1627"/>
                    </a:lnTo>
                    <a:lnTo>
                      <a:pt x="86" y="1628"/>
                    </a:lnTo>
                    <a:lnTo>
                      <a:pt x="87" y="1626"/>
                    </a:lnTo>
                    <a:lnTo>
                      <a:pt x="87" y="1625"/>
                    </a:lnTo>
                    <a:lnTo>
                      <a:pt x="87" y="1624"/>
                    </a:lnTo>
                    <a:lnTo>
                      <a:pt x="88" y="1624"/>
                    </a:lnTo>
                    <a:lnTo>
                      <a:pt x="88" y="1623"/>
                    </a:lnTo>
                    <a:lnTo>
                      <a:pt x="89" y="1621"/>
                    </a:lnTo>
                    <a:lnTo>
                      <a:pt x="89" y="1621"/>
                    </a:lnTo>
                    <a:lnTo>
                      <a:pt x="89" y="1620"/>
                    </a:lnTo>
                    <a:lnTo>
                      <a:pt x="90" y="1620"/>
                    </a:lnTo>
                    <a:lnTo>
                      <a:pt x="90" y="1619"/>
                    </a:lnTo>
                    <a:lnTo>
                      <a:pt x="91" y="1619"/>
                    </a:lnTo>
                    <a:lnTo>
                      <a:pt x="91" y="1619"/>
                    </a:lnTo>
                    <a:lnTo>
                      <a:pt x="91" y="1618"/>
                    </a:lnTo>
                    <a:lnTo>
                      <a:pt x="92" y="1617"/>
                    </a:lnTo>
                    <a:lnTo>
                      <a:pt x="92" y="1616"/>
                    </a:lnTo>
                    <a:lnTo>
                      <a:pt x="93" y="1615"/>
                    </a:lnTo>
                    <a:lnTo>
                      <a:pt x="93" y="1615"/>
                    </a:lnTo>
                    <a:lnTo>
                      <a:pt x="93" y="1615"/>
                    </a:lnTo>
                    <a:lnTo>
                      <a:pt x="94" y="1613"/>
                    </a:lnTo>
                    <a:lnTo>
                      <a:pt x="94" y="1614"/>
                    </a:lnTo>
                    <a:lnTo>
                      <a:pt x="95" y="1613"/>
                    </a:lnTo>
                    <a:lnTo>
                      <a:pt x="95" y="1611"/>
                    </a:lnTo>
                    <a:lnTo>
                      <a:pt x="95" y="1611"/>
                    </a:lnTo>
                    <a:lnTo>
                      <a:pt x="96" y="1610"/>
                    </a:lnTo>
                    <a:lnTo>
                      <a:pt x="96" y="1609"/>
                    </a:lnTo>
                    <a:lnTo>
                      <a:pt x="97" y="1609"/>
                    </a:lnTo>
                    <a:lnTo>
                      <a:pt x="97" y="1608"/>
                    </a:lnTo>
                    <a:lnTo>
                      <a:pt x="97" y="1608"/>
                    </a:lnTo>
                    <a:lnTo>
                      <a:pt x="98" y="1608"/>
                    </a:lnTo>
                    <a:lnTo>
                      <a:pt x="98" y="1607"/>
                    </a:lnTo>
                    <a:lnTo>
                      <a:pt x="99" y="1607"/>
                    </a:lnTo>
                    <a:lnTo>
                      <a:pt x="99" y="1606"/>
                    </a:lnTo>
                    <a:lnTo>
                      <a:pt x="99" y="1606"/>
                    </a:lnTo>
                    <a:lnTo>
                      <a:pt x="100" y="1606"/>
                    </a:lnTo>
                    <a:lnTo>
                      <a:pt x="100" y="1605"/>
                    </a:lnTo>
                    <a:lnTo>
                      <a:pt x="101" y="1604"/>
                    </a:lnTo>
                    <a:lnTo>
                      <a:pt x="101" y="1603"/>
                    </a:lnTo>
                    <a:lnTo>
                      <a:pt x="101" y="1603"/>
                    </a:lnTo>
                    <a:lnTo>
                      <a:pt x="102" y="1602"/>
                    </a:lnTo>
                    <a:lnTo>
                      <a:pt x="102" y="1600"/>
                    </a:lnTo>
                    <a:lnTo>
                      <a:pt x="103" y="1599"/>
                    </a:lnTo>
                    <a:lnTo>
                      <a:pt x="103" y="1599"/>
                    </a:lnTo>
                    <a:lnTo>
                      <a:pt x="103" y="1598"/>
                    </a:lnTo>
                    <a:lnTo>
                      <a:pt x="104" y="1597"/>
                    </a:lnTo>
                    <a:lnTo>
                      <a:pt x="104" y="1596"/>
                    </a:lnTo>
                    <a:lnTo>
                      <a:pt x="105" y="1594"/>
                    </a:lnTo>
                    <a:lnTo>
                      <a:pt x="105" y="1594"/>
                    </a:lnTo>
                    <a:lnTo>
                      <a:pt x="105" y="1592"/>
                    </a:lnTo>
                    <a:lnTo>
                      <a:pt x="106" y="1591"/>
                    </a:lnTo>
                    <a:lnTo>
                      <a:pt x="106" y="1591"/>
                    </a:lnTo>
                    <a:lnTo>
                      <a:pt x="107" y="1589"/>
                    </a:lnTo>
                    <a:lnTo>
                      <a:pt x="107" y="1589"/>
                    </a:lnTo>
                    <a:lnTo>
                      <a:pt x="107" y="1587"/>
                    </a:lnTo>
                    <a:lnTo>
                      <a:pt x="108" y="1587"/>
                    </a:lnTo>
                    <a:lnTo>
                      <a:pt x="108" y="1586"/>
                    </a:lnTo>
                    <a:lnTo>
                      <a:pt x="109" y="1586"/>
                    </a:lnTo>
                    <a:lnTo>
                      <a:pt x="109" y="1586"/>
                    </a:lnTo>
                    <a:lnTo>
                      <a:pt x="109" y="1584"/>
                    </a:lnTo>
                    <a:lnTo>
                      <a:pt x="110" y="1583"/>
                    </a:lnTo>
                    <a:lnTo>
                      <a:pt x="110" y="1582"/>
                    </a:lnTo>
                    <a:lnTo>
                      <a:pt x="111" y="1580"/>
                    </a:lnTo>
                    <a:lnTo>
                      <a:pt x="111" y="1579"/>
                    </a:lnTo>
                    <a:lnTo>
                      <a:pt x="111" y="1577"/>
                    </a:lnTo>
                    <a:lnTo>
                      <a:pt x="112" y="1577"/>
                    </a:lnTo>
                    <a:lnTo>
                      <a:pt x="112" y="1575"/>
                    </a:lnTo>
                    <a:lnTo>
                      <a:pt x="113" y="1574"/>
                    </a:lnTo>
                    <a:lnTo>
                      <a:pt x="113" y="1574"/>
                    </a:lnTo>
                    <a:lnTo>
                      <a:pt x="113" y="1572"/>
                    </a:lnTo>
                    <a:lnTo>
                      <a:pt x="114" y="1571"/>
                    </a:lnTo>
                    <a:lnTo>
                      <a:pt x="114" y="1570"/>
                    </a:lnTo>
                    <a:lnTo>
                      <a:pt x="115" y="1568"/>
                    </a:lnTo>
                    <a:lnTo>
                      <a:pt x="115" y="1567"/>
                    </a:lnTo>
                    <a:lnTo>
                      <a:pt x="115" y="1566"/>
                    </a:lnTo>
                    <a:lnTo>
                      <a:pt x="116" y="1565"/>
                    </a:lnTo>
                    <a:lnTo>
                      <a:pt x="116" y="1564"/>
                    </a:lnTo>
                    <a:lnTo>
                      <a:pt x="117" y="1563"/>
                    </a:lnTo>
                    <a:lnTo>
                      <a:pt x="117" y="1562"/>
                    </a:lnTo>
                    <a:lnTo>
                      <a:pt x="117" y="1561"/>
                    </a:lnTo>
                    <a:lnTo>
                      <a:pt x="118" y="1560"/>
                    </a:lnTo>
                    <a:lnTo>
                      <a:pt x="118" y="1558"/>
                    </a:lnTo>
                    <a:lnTo>
                      <a:pt x="119" y="1558"/>
                    </a:lnTo>
                    <a:lnTo>
                      <a:pt x="119" y="1557"/>
                    </a:lnTo>
                    <a:lnTo>
                      <a:pt x="119" y="1557"/>
                    </a:lnTo>
                    <a:lnTo>
                      <a:pt x="120" y="1554"/>
                    </a:lnTo>
                    <a:lnTo>
                      <a:pt x="120" y="1554"/>
                    </a:lnTo>
                    <a:lnTo>
                      <a:pt x="121" y="1552"/>
                    </a:lnTo>
                    <a:lnTo>
                      <a:pt x="121" y="1551"/>
                    </a:lnTo>
                    <a:lnTo>
                      <a:pt x="121" y="1549"/>
                    </a:lnTo>
                    <a:lnTo>
                      <a:pt x="122" y="1548"/>
                    </a:lnTo>
                    <a:lnTo>
                      <a:pt x="122" y="1547"/>
                    </a:lnTo>
                    <a:lnTo>
                      <a:pt x="123" y="1546"/>
                    </a:lnTo>
                    <a:lnTo>
                      <a:pt x="123" y="1545"/>
                    </a:lnTo>
                    <a:lnTo>
                      <a:pt x="123" y="1544"/>
                    </a:lnTo>
                    <a:lnTo>
                      <a:pt x="124" y="1542"/>
                    </a:lnTo>
                    <a:lnTo>
                      <a:pt x="124" y="1541"/>
                    </a:lnTo>
                    <a:lnTo>
                      <a:pt x="125" y="1541"/>
                    </a:lnTo>
                    <a:lnTo>
                      <a:pt x="125" y="1540"/>
                    </a:lnTo>
                    <a:lnTo>
                      <a:pt x="125" y="1538"/>
                    </a:lnTo>
                    <a:lnTo>
                      <a:pt x="126" y="1537"/>
                    </a:lnTo>
                    <a:lnTo>
                      <a:pt x="126" y="1536"/>
                    </a:lnTo>
                    <a:lnTo>
                      <a:pt x="126" y="1535"/>
                    </a:lnTo>
                    <a:lnTo>
                      <a:pt x="127" y="1534"/>
                    </a:lnTo>
                    <a:lnTo>
                      <a:pt x="127" y="1533"/>
                    </a:lnTo>
                    <a:lnTo>
                      <a:pt x="128" y="1533"/>
                    </a:lnTo>
                    <a:lnTo>
                      <a:pt x="128" y="1532"/>
                    </a:lnTo>
                    <a:lnTo>
                      <a:pt x="128" y="1531"/>
                    </a:lnTo>
                    <a:lnTo>
                      <a:pt x="129" y="1530"/>
                    </a:lnTo>
                    <a:lnTo>
                      <a:pt x="129" y="1529"/>
                    </a:lnTo>
                    <a:lnTo>
                      <a:pt x="130" y="1529"/>
                    </a:lnTo>
                    <a:lnTo>
                      <a:pt x="130" y="1528"/>
                    </a:lnTo>
                    <a:lnTo>
                      <a:pt x="130" y="1526"/>
                    </a:lnTo>
                    <a:lnTo>
                      <a:pt x="131" y="1525"/>
                    </a:lnTo>
                    <a:lnTo>
                      <a:pt x="131" y="1524"/>
                    </a:lnTo>
                    <a:lnTo>
                      <a:pt x="132" y="1523"/>
                    </a:lnTo>
                    <a:lnTo>
                      <a:pt x="132" y="1521"/>
                    </a:lnTo>
                    <a:lnTo>
                      <a:pt x="132" y="1520"/>
                    </a:lnTo>
                    <a:lnTo>
                      <a:pt x="133" y="1518"/>
                    </a:lnTo>
                    <a:lnTo>
                      <a:pt x="133" y="1517"/>
                    </a:lnTo>
                    <a:lnTo>
                      <a:pt x="134" y="1515"/>
                    </a:lnTo>
                    <a:lnTo>
                      <a:pt x="134" y="1514"/>
                    </a:lnTo>
                    <a:lnTo>
                      <a:pt x="134" y="1513"/>
                    </a:lnTo>
                    <a:lnTo>
                      <a:pt x="135" y="1510"/>
                    </a:lnTo>
                    <a:lnTo>
                      <a:pt x="135" y="1509"/>
                    </a:lnTo>
                    <a:lnTo>
                      <a:pt x="136" y="1507"/>
                    </a:lnTo>
                    <a:lnTo>
                      <a:pt x="136" y="1507"/>
                    </a:lnTo>
                    <a:lnTo>
                      <a:pt x="136" y="1504"/>
                    </a:lnTo>
                    <a:lnTo>
                      <a:pt x="137" y="1504"/>
                    </a:lnTo>
                    <a:lnTo>
                      <a:pt x="137" y="1502"/>
                    </a:lnTo>
                    <a:lnTo>
                      <a:pt x="138" y="1501"/>
                    </a:lnTo>
                    <a:lnTo>
                      <a:pt x="138" y="1500"/>
                    </a:lnTo>
                    <a:lnTo>
                      <a:pt x="138" y="1499"/>
                    </a:lnTo>
                    <a:lnTo>
                      <a:pt x="139" y="1499"/>
                    </a:lnTo>
                    <a:lnTo>
                      <a:pt x="139" y="1498"/>
                    </a:lnTo>
                    <a:lnTo>
                      <a:pt x="140" y="1496"/>
                    </a:lnTo>
                    <a:lnTo>
                      <a:pt x="140" y="1496"/>
                    </a:lnTo>
                    <a:lnTo>
                      <a:pt x="140" y="1494"/>
                    </a:lnTo>
                    <a:lnTo>
                      <a:pt x="141" y="1492"/>
                    </a:lnTo>
                    <a:lnTo>
                      <a:pt x="141" y="1491"/>
                    </a:lnTo>
                    <a:lnTo>
                      <a:pt x="142" y="1490"/>
                    </a:lnTo>
                    <a:lnTo>
                      <a:pt x="142" y="1488"/>
                    </a:lnTo>
                    <a:lnTo>
                      <a:pt x="142" y="1485"/>
                    </a:lnTo>
                    <a:lnTo>
                      <a:pt x="143" y="1484"/>
                    </a:lnTo>
                    <a:lnTo>
                      <a:pt x="143" y="1483"/>
                    </a:lnTo>
                    <a:lnTo>
                      <a:pt x="144" y="1482"/>
                    </a:lnTo>
                    <a:lnTo>
                      <a:pt x="144" y="1481"/>
                    </a:lnTo>
                    <a:lnTo>
                      <a:pt x="144" y="1480"/>
                    </a:lnTo>
                    <a:lnTo>
                      <a:pt x="145" y="1478"/>
                    </a:lnTo>
                    <a:lnTo>
                      <a:pt x="145" y="1477"/>
                    </a:lnTo>
                    <a:lnTo>
                      <a:pt x="146" y="1475"/>
                    </a:lnTo>
                    <a:lnTo>
                      <a:pt x="146" y="1474"/>
                    </a:lnTo>
                    <a:lnTo>
                      <a:pt x="146" y="1473"/>
                    </a:lnTo>
                    <a:lnTo>
                      <a:pt x="147" y="1473"/>
                    </a:lnTo>
                    <a:lnTo>
                      <a:pt x="147" y="1472"/>
                    </a:lnTo>
                    <a:lnTo>
                      <a:pt x="148" y="1470"/>
                    </a:lnTo>
                    <a:lnTo>
                      <a:pt x="148" y="1469"/>
                    </a:lnTo>
                    <a:lnTo>
                      <a:pt x="148" y="1469"/>
                    </a:lnTo>
                    <a:lnTo>
                      <a:pt x="149" y="1468"/>
                    </a:lnTo>
                    <a:lnTo>
                      <a:pt x="149" y="1466"/>
                    </a:lnTo>
                    <a:lnTo>
                      <a:pt x="150" y="1465"/>
                    </a:lnTo>
                    <a:lnTo>
                      <a:pt x="150" y="1465"/>
                    </a:lnTo>
                    <a:lnTo>
                      <a:pt x="150" y="1464"/>
                    </a:lnTo>
                    <a:lnTo>
                      <a:pt x="151" y="1463"/>
                    </a:lnTo>
                    <a:lnTo>
                      <a:pt x="151" y="1461"/>
                    </a:lnTo>
                    <a:lnTo>
                      <a:pt x="152" y="1460"/>
                    </a:lnTo>
                    <a:lnTo>
                      <a:pt x="152" y="1460"/>
                    </a:lnTo>
                    <a:lnTo>
                      <a:pt x="152" y="1459"/>
                    </a:lnTo>
                    <a:lnTo>
                      <a:pt x="153" y="1458"/>
                    </a:lnTo>
                    <a:lnTo>
                      <a:pt x="153" y="1457"/>
                    </a:lnTo>
                    <a:lnTo>
                      <a:pt x="154" y="1456"/>
                    </a:lnTo>
                    <a:lnTo>
                      <a:pt x="154" y="1454"/>
                    </a:lnTo>
                    <a:lnTo>
                      <a:pt x="154" y="1453"/>
                    </a:lnTo>
                    <a:lnTo>
                      <a:pt x="155" y="1452"/>
                    </a:lnTo>
                    <a:lnTo>
                      <a:pt x="155" y="1452"/>
                    </a:lnTo>
                    <a:lnTo>
                      <a:pt x="156" y="1451"/>
                    </a:lnTo>
                    <a:lnTo>
                      <a:pt x="156" y="1450"/>
                    </a:lnTo>
                    <a:lnTo>
                      <a:pt x="156" y="1449"/>
                    </a:lnTo>
                    <a:lnTo>
                      <a:pt x="157" y="1449"/>
                    </a:lnTo>
                    <a:lnTo>
                      <a:pt x="157" y="1449"/>
                    </a:lnTo>
                    <a:lnTo>
                      <a:pt x="158" y="1447"/>
                    </a:lnTo>
                    <a:lnTo>
                      <a:pt x="158" y="1448"/>
                    </a:lnTo>
                    <a:lnTo>
                      <a:pt x="158" y="1447"/>
                    </a:lnTo>
                    <a:lnTo>
                      <a:pt x="159" y="1447"/>
                    </a:lnTo>
                    <a:lnTo>
                      <a:pt x="159" y="1444"/>
                    </a:lnTo>
                    <a:lnTo>
                      <a:pt x="160" y="1444"/>
                    </a:lnTo>
                    <a:lnTo>
                      <a:pt x="160" y="1444"/>
                    </a:lnTo>
                    <a:lnTo>
                      <a:pt x="160" y="1443"/>
                    </a:lnTo>
                    <a:lnTo>
                      <a:pt x="161" y="1442"/>
                    </a:lnTo>
                    <a:lnTo>
                      <a:pt x="161" y="1442"/>
                    </a:lnTo>
                    <a:lnTo>
                      <a:pt x="162" y="1441"/>
                    </a:lnTo>
                    <a:lnTo>
                      <a:pt x="162" y="1439"/>
                    </a:lnTo>
                    <a:lnTo>
                      <a:pt x="162" y="1439"/>
                    </a:lnTo>
                    <a:lnTo>
                      <a:pt x="163" y="1438"/>
                    </a:lnTo>
                    <a:lnTo>
                      <a:pt x="163" y="1437"/>
                    </a:lnTo>
                    <a:lnTo>
                      <a:pt x="164" y="1437"/>
                    </a:lnTo>
                    <a:lnTo>
                      <a:pt x="164" y="1436"/>
                    </a:lnTo>
                    <a:lnTo>
                      <a:pt x="164" y="1435"/>
                    </a:lnTo>
                    <a:lnTo>
                      <a:pt x="165" y="1434"/>
                    </a:lnTo>
                    <a:lnTo>
                      <a:pt x="165" y="1434"/>
                    </a:lnTo>
                    <a:lnTo>
                      <a:pt x="166" y="1433"/>
                    </a:lnTo>
                    <a:lnTo>
                      <a:pt x="166" y="1432"/>
                    </a:lnTo>
                    <a:lnTo>
                      <a:pt x="166" y="1431"/>
                    </a:lnTo>
                    <a:lnTo>
                      <a:pt x="167" y="1431"/>
                    </a:lnTo>
                    <a:lnTo>
                      <a:pt x="167" y="1430"/>
                    </a:lnTo>
                    <a:lnTo>
                      <a:pt x="168" y="1430"/>
                    </a:lnTo>
                    <a:lnTo>
                      <a:pt x="168" y="1428"/>
                    </a:lnTo>
                    <a:lnTo>
                      <a:pt x="168" y="1427"/>
                    </a:lnTo>
                    <a:lnTo>
                      <a:pt x="169" y="1426"/>
                    </a:lnTo>
                    <a:lnTo>
                      <a:pt x="169" y="1425"/>
                    </a:lnTo>
                    <a:lnTo>
                      <a:pt x="170" y="1425"/>
                    </a:lnTo>
                    <a:lnTo>
                      <a:pt x="170" y="1425"/>
                    </a:lnTo>
                    <a:lnTo>
                      <a:pt x="170" y="1424"/>
                    </a:lnTo>
                    <a:lnTo>
                      <a:pt x="171" y="1423"/>
                    </a:lnTo>
                    <a:lnTo>
                      <a:pt x="171" y="1422"/>
                    </a:lnTo>
                    <a:lnTo>
                      <a:pt x="172" y="1423"/>
                    </a:lnTo>
                    <a:lnTo>
                      <a:pt x="172" y="1421"/>
                    </a:lnTo>
                    <a:lnTo>
                      <a:pt x="172" y="1419"/>
                    </a:lnTo>
                    <a:lnTo>
                      <a:pt x="173" y="1418"/>
                    </a:lnTo>
                    <a:lnTo>
                      <a:pt x="173" y="1417"/>
                    </a:lnTo>
                    <a:lnTo>
                      <a:pt x="174" y="1416"/>
                    </a:lnTo>
                    <a:lnTo>
                      <a:pt x="174" y="1415"/>
                    </a:lnTo>
                    <a:lnTo>
                      <a:pt x="174" y="1413"/>
                    </a:lnTo>
                    <a:lnTo>
                      <a:pt x="175" y="1412"/>
                    </a:lnTo>
                    <a:lnTo>
                      <a:pt x="175" y="1411"/>
                    </a:lnTo>
                    <a:lnTo>
                      <a:pt x="176" y="1411"/>
                    </a:lnTo>
                    <a:lnTo>
                      <a:pt x="176" y="1408"/>
                    </a:lnTo>
                    <a:lnTo>
                      <a:pt x="176" y="1408"/>
                    </a:lnTo>
                    <a:lnTo>
                      <a:pt x="177" y="1407"/>
                    </a:lnTo>
                    <a:lnTo>
                      <a:pt x="177" y="1406"/>
                    </a:lnTo>
                    <a:lnTo>
                      <a:pt x="178" y="1404"/>
                    </a:lnTo>
                    <a:lnTo>
                      <a:pt x="178" y="1403"/>
                    </a:lnTo>
                    <a:lnTo>
                      <a:pt x="178" y="1402"/>
                    </a:lnTo>
                    <a:lnTo>
                      <a:pt x="179" y="1401"/>
                    </a:lnTo>
                    <a:lnTo>
                      <a:pt x="179" y="1399"/>
                    </a:lnTo>
                    <a:lnTo>
                      <a:pt x="180" y="1398"/>
                    </a:lnTo>
                    <a:lnTo>
                      <a:pt x="180" y="1397"/>
                    </a:lnTo>
                    <a:lnTo>
                      <a:pt x="180" y="1396"/>
                    </a:lnTo>
                    <a:lnTo>
                      <a:pt x="181" y="1395"/>
                    </a:lnTo>
                    <a:lnTo>
                      <a:pt x="181" y="1395"/>
                    </a:lnTo>
                    <a:lnTo>
                      <a:pt x="182" y="1393"/>
                    </a:lnTo>
                    <a:lnTo>
                      <a:pt x="182" y="1393"/>
                    </a:lnTo>
                    <a:lnTo>
                      <a:pt x="182" y="1391"/>
                    </a:lnTo>
                    <a:lnTo>
                      <a:pt x="183" y="1389"/>
                    </a:lnTo>
                    <a:lnTo>
                      <a:pt x="183" y="1387"/>
                    </a:lnTo>
                    <a:lnTo>
                      <a:pt x="184" y="1385"/>
                    </a:lnTo>
                    <a:lnTo>
                      <a:pt x="184" y="1383"/>
                    </a:lnTo>
                    <a:lnTo>
                      <a:pt x="184" y="1381"/>
                    </a:lnTo>
                    <a:lnTo>
                      <a:pt x="185" y="1380"/>
                    </a:lnTo>
                    <a:lnTo>
                      <a:pt x="185" y="1378"/>
                    </a:lnTo>
                    <a:lnTo>
                      <a:pt x="186" y="1375"/>
                    </a:lnTo>
                    <a:lnTo>
                      <a:pt x="186" y="1374"/>
                    </a:lnTo>
                    <a:lnTo>
                      <a:pt x="186" y="1372"/>
                    </a:lnTo>
                    <a:lnTo>
                      <a:pt x="187" y="1370"/>
                    </a:lnTo>
                    <a:lnTo>
                      <a:pt x="187" y="1369"/>
                    </a:lnTo>
                    <a:lnTo>
                      <a:pt x="188" y="1367"/>
                    </a:lnTo>
                    <a:lnTo>
                      <a:pt x="188" y="1366"/>
                    </a:lnTo>
                    <a:lnTo>
                      <a:pt x="188" y="1364"/>
                    </a:lnTo>
                    <a:lnTo>
                      <a:pt x="189" y="1362"/>
                    </a:lnTo>
                    <a:lnTo>
                      <a:pt x="189" y="1360"/>
                    </a:lnTo>
                    <a:lnTo>
                      <a:pt x="190" y="1359"/>
                    </a:lnTo>
                    <a:lnTo>
                      <a:pt x="190" y="1357"/>
                    </a:lnTo>
                    <a:lnTo>
                      <a:pt x="190" y="1356"/>
                    </a:lnTo>
                    <a:lnTo>
                      <a:pt x="191" y="1355"/>
                    </a:lnTo>
                    <a:lnTo>
                      <a:pt x="191" y="1353"/>
                    </a:lnTo>
                    <a:lnTo>
                      <a:pt x="192" y="1351"/>
                    </a:lnTo>
                    <a:lnTo>
                      <a:pt x="192" y="1349"/>
                    </a:lnTo>
                    <a:lnTo>
                      <a:pt x="192" y="1348"/>
                    </a:lnTo>
                    <a:lnTo>
                      <a:pt x="193" y="1347"/>
                    </a:lnTo>
                    <a:lnTo>
                      <a:pt x="193" y="1345"/>
                    </a:lnTo>
                    <a:lnTo>
                      <a:pt x="194" y="1344"/>
                    </a:lnTo>
                    <a:lnTo>
                      <a:pt x="194" y="1342"/>
                    </a:lnTo>
                    <a:lnTo>
                      <a:pt x="194" y="1341"/>
                    </a:lnTo>
                    <a:lnTo>
                      <a:pt x="195" y="1341"/>
                    </a:lnTo>
                    <a:lnTo>
                      <a:pt x="195" y="1339"/>
                    </a:lnTo>
                    <a:lnTo>
                      <a:pt x="196" y="1338"/>
                    </a:lnTo>
                    <a:lnTo>
                      <a:pt x="196" y="1336"/>
                    </a:lnTo>
                    <a:lnTo>
                      <a:pt x="196" y="1335"/>
                    </a:lnTo>
                    <a:lnTo>
                      <a:pt x="197" y="1333"/>
                    </a:lnTo>
                    <a:lnTo>
                      <a:pt x="197" y="1332"/>
                    </a:lnTo>
                    <a:lnTo>
                      <a:pt x="198" y="1330"/>
                    </a:lnTo>
                    <a:lnTo>
                      <a:pt x="198" y="1329"/>
                    </a:lnTo>
                    <a:lnTo>
                      <a:pt x="198" y="1327"/>
                    </a:lnTo>
                    <a:lnTo>
                      <a:pt x="199" y="1325"/>
                    </a:lnTo>
                    <a:lnTo>
                      <a:pt x="199" y="1323"/>
                    </a:lnTo>
                    <a:lnTo>
                      <a:pt x="200" y="1322"/>
                    </a:lnTo>
                    <a:lnTo>
                      <a:pt x="200" y="1321"/>
                    </a:lnTo>
                    <a:lnTo>
                      <a:pt x="200" y="1320"/>
                    </a:lnTo>
                    <a:lnTo>
                      <a:pt x="201" y="1319"/>
                    </a:lnTo>
                    <a:lnTo>
                      <a:pt x="201" y="1317"/>
                    </a:lnTo>
                    <a:lnTo>
                      <a:pt x="202" y="1316"/>
                    </a:lnTo>
                    <a:lnTo>
                      <a:pt x="202" y="1315"/>
                    </a:lnTo>
                    <a:lnTo>
                      <a:pt x="202" y="1313"/>
                    </a:lnTo>
                    <a:lnTo>
                      <a:pt x="203" y="1312"/>
                    </a:lnTo>
                    <a:lnTo>
                      <a:pt x="203" y="1311"/>
                    </a:lnTo>
                    <a:lnTo>
                      <a:pt x="204" y="1310"/>
                    </a:lnTo>
                    <a:lnTo>
                      <a:pt x="204" y="1309"/>
                    </a:lnTo>
                    <a:lnTo>
                      <a:pt x="204" y="1307"/>
                    </a:lnTo>
                    <a:lnTo>
                      <a:pt x="205" y="1306"/>
                    </a:lnTo>
                    <a:lnTo>
                      <a:pt x="205" y="1305"/>
                    </a:lnTo>
                    <a:lnTo>
                      <a:pt x="206" y="1303"/>
                    </a:lnTo>
                    <a:lnTo>
                      <a:pt x="206" y="1301"/>
                    </a:lnTo>
                    <a:lnTo>
                      <a:pt x="206" y="1300"/>
                    </a:lnTo>
                    <a:lnTo>
                      <a:pt x="207" y="1298"/>
                    </a:lnTo>
                    <a:lnTo>
                      <a:pt x="207" y="1296"/>
                    </a:lnTo>
                    <a:lnTo>
                      <a:pt x="207" y="1295"/>
                    </a:lnTo>
                    <a:lnTo>
                      <a:pt x="208" y="1293"/>
                    </a:lnTo>
                    <a:lnTo>
                      <a:pt x="208" y="1291"/>
                    </a:lnTo>
                    <a:lnTo>
                      <a:pt x="209" y="1289"/>
                    </a:lnTo>
                    <a:lnTo>
                      <a:pt x="209" y="1288"/>
                    </a:lnTo>
                    <a:lnTo>
                      <a:pt x="209" y="1286"/>
                    </a:lnTo>
                    <a:lnTo>
                      <a:pt x="210" y="1283"/>
                    </a:lnTo>
                    <a:lnTo>
                      <a:pt x="210" y="1282"/>
                    </a:lnTo>
                    <a:lnTo>
                      <a:pt x="211" y="1279"/>
                    </a:lnTo>
                    <a:lnTo>
                      <a:pt x="211" y="1279"/>
                    </a:lnTo>
                    <a:lnTo>
                      <a:pt x="211" y="1277"/>
                    </a:lnTo>
                    <a:lnTo>
                      <a:pt x="212" y="1275"/>
                    </a:lnTo>
                    <a:lnTo>
                      <a:pt x="212" y="1274"/>
                    </a:lnTo>
                    <a:lnTo>
                      <a:pt x="213" y="1273"/>
                    </a:lnTo>
                    <a:lnTo>
                      <a:pt x="213" y="1271"/>
                    </a:lnTo>
                    <a:lnTo>
                      <a:pt x="213" y="1268"/>
                    </a:lnTo>
                    <a:lnTo>
                      <a:pt x="214" y="1267"/>
                    </a:lnTo>
                    <a:lnTo>
                      <a:pt x="214" y="1265"/>
                    </a:lnTo>
                    <a:lnTo>
                      <a:pt x="215" y="1263"/>
                    </a:lnTo>
                    <a:lnTo>
                      <a:pt x="215" y="1262"/>
                    </a:lnTo>
                    <a:lnTo>
                      <a:pt x="215" y="1260"/>
                    </a:lnTo>
                    <a:lnTo>
                      <a:pt x="216" y="1259"/>
                    </a:lnTo>
                    <a:lnTo>
                      <a:pt x="216" y="1258"/>
                    </a:lnTo>
                    <a:lnTo>
                      <a:pt x="217" y="1255"/>
                    </a:lnTo>
                    <a:lnTo>
                      <a:pt x="217" y="1254"/>
                    </a:lnTo>
                    <a:lnTo>
                      <a:pt x="217" y="1251"/>
                    </a:lnTo>
                    <a:lnTo>
                      <a:pt x="218" y="1249"/>
                    </a:lnTo>
                    <a:lnTo>
                      <a:pt x="218" y="1248"/>
                    </a:lnTo>
                    <a:lnTo>
                      <a:pt x="219" y="1246"/>
                    </a:lnTo>
                    <a:lnTo>
                      <a:pt x="219" y="1244"/>
                    </a:lnTo>
                    <a:lnTo>
                      <a:pt x="219" y="1242"/>
                    </a:lnTo>
                    <a:lnTo>
                      <a:pt x="220" y="1240"/>
                    </a:lnTo>
                    <a:lnTo>
                      <a:pt x="220" y="1237"/>
                    </a:lnTo>
                    <a:lnTo>
                      <a:pt x="221" y="1234"/>
                    </a:lnTo>
                    <a:lnTo>
                      <a:pt x="221" y="1232"/>
                    </a:lnTo>
                    <a:lnTo>
                      <a:pt x="221" y="1231"/>
                    </a:lnTo>
                    <a:lnTo>
                      <a:pt x="222" y="1228"/>
                    </a:lnTo>
                    <a:lnTo>
                      <a:pt x="222" y="1226"/>
                    </a:lnTo>
                    <a:lnTo>
                      <a:pt x="223" y="1224"/>
                    </a:lnTo>
                    <a:lnTo>
                      <a:pt x="223" y="1221"/>
                    </a:lnTo>
                    <a:lnTo>
                      <a:pt x="223" y="1219"/>
                    </a:lnTo>
                    <a:lnTo>
                      <a:pt x="224" y="1216"/>
                    </a:lnTo>
                    <a:lnTo>
                      <a:pt x="224" y="1214"/>
                    </a:lnTo>
                    <a:lnTo>
                      <a:pt x="225" y="1211"/>
                    </a:lnTo>
                    <a:lnTo>
                      <a:pt x="225" y="1209"/>
                    </a:lnTo>
                    <a:lnTo>
                      <a:pt x="225" y="1207"/>
                    </a:lnTo>
                    <a:lnTo>
                      <a:pt x="226" y="1203"/>
                    </a:lnTo>
                    <a:lnTo>
                      <a:pt x="226" y="1201"/>
                    </a:lnTo>
                    <a:lnTo>
                      <a:pt x="227" y="1199"/>
                    </a:lnTo>
                    <a:lnTo>
                      <a:pt x="227" y="1197"/>
                    </a:lnTo>
                    <a:lnTo>
                      <a:pt x="227" y="1195"/>
                    </a:lnTo>
                    <a:lnTo>
                      <a:pt x="228" y="1192"/>
                    </a:lnTo>
                    <a:lnTo>
                      <a:pt x="228" y="1190"/>
                    </a:lnTo>
                    <a:lnTo>
                      <a:pt x="229" y="1188"/>
                    </a:lnTo>
                    <a:lnTo>
                      <a:pt x="229" y="1187"/>
                    </a:lnTo>
                    <a:lnTo>
                      <a:pt x="229" y="1185"/>
                    </a:lnTo>
                    <a:lnTo>
                      <a:pt x="230" y="1183"/>
                    </a:lnTo>
                    <a:lnTo>
                      <a:pt x="230" y="1181"/>
                    </a:lnTo>
                    <a:lnTo>
                      <a:pt x="231" y="1179"/>
                    </a:lnTo>
                    <a:lnTo>
                      <a:pt x="231" y="1177"/>
                    </a:lnTo>
                    <a:lnTo>
                      <a:pt x="231" y="1175"/>
                    </a:lnTo>
                    <a:lnTo>
                      <a:pt x="232" y="1173"/>
                    </a:lnTo>
                    <a:lnTo>
                      <a:pt x="232" y="1171"/>
                    </a:lnTo>
                    <a:lnTo>
                      <a:pt x="233" y="1168"/>
                    </a:lnTo>
                    <a:lnTo>
                      <a:pt x="233" y="1165"/>
                    </a:lnTo>
                    <a:lnTo>
                      <a:pt x="233" y="1164"/>
                    </a:lnTo>
                    <a:lnTo>
                      <a:pt x="234" y="1161"/>
                    </a:lnTo>
                    <a:lnTo>
                      <a:pt x="234" y="1159"/>
                    </a:lnTo>
                    <a:lnTo>
                      <a:pt x="235" y="1157"/>
                    </a:lnTo>
                    <a:lnTo>
                      <a:pt x="235" y="1155"/>
                    </a:lnTo>
                    <a:lnTo>
                      <a:pt x="235" y="1153"/>
                    </a:lnTo>
                    <a:lnTo>
                      <a:pt x="236" y="1152"/>
                    </a:lnTo>
                    <a:lnTo>
                      <a:pt x="236" y="1149"/>
                    </a:lnTo>
                    <a:lnTo>
                      <a:pt x="237" y="1147"/>
                    </a:lnTo>
                    <a:lnTo>
                      <a:pt x="237" y="1144"/>
                    </a:lnTo>
                    <a:lnTo>
                      <a:pt x="237" y="1142"/>
                    </a:lnTo>
                    <a:lnTo>
                      <a:pt x="238" y="1139"/>
                    </a:lnTo>
                    <a:lnTo>
                      <a:pt x="238" y="1136"/>
                    </a:lnTo>
                    <a:lnTo>
                      <a:pt x="239" y="1133"/>
                    </a:lnTo>
                    <a:lnTo>
                      <a:pt x="239" y="1130"/>
                    </a:lnTo>
                    <a:lnTo>
                      <a:pt x="239" y="1126"/>
                    </a:lnTo>
                    <a:lnTo>
                      <a:pt x="240" y="1123"/>
                    </a:lnTo>
                    <a:lnTo>
                      <a:pt x="240" y="1121"/>
                    </a:lnTo>
                    <a:lnTo>
                      <a:pt x="241" y="1118"/>
                    </a:lnTo>
                    <a:lnTo>
                      <a:pt x="241" y="1114"/>
                    </a:lnTo>
                    <a:lnTo>
                      <a:pt x="241" y="1111"/>
                    </a:lnTo>
                    <a:lnTo>
                      <a:pt x="242" y="1108"/>
                    </a:lnTo>
                    <a:lnTo>
                      <a:pt x="242" y="1105"/>
                    </a:lnTo>
                    <a:lnTo>
                      <a:pt x="243" y="1103"/>
                    </a:lnTo>
                    <a:lnTo>
                      <a:pt x="243" y="1101"/>
                    </a:lnTo>
                    <a:lnTo>
                      <a:pt x="243" y="1098"/>
                    </a:lnTo>
                    <a:lnTo>
                      <a:pt x="244" y="1096"/>
                    </a:lnTo>
                    <a:lnTo>
                      <a:pt x="244" y="1093"/>
                    </a:lnTo>
                    <a:lnTo>
                      <a:pt x="245" y="1090"/>
                    </a:lnTo>
                    <a:lnTo>
                      <a:pt x="245" y="1088"/>
                    </a:lnTo>
                    <a:lnTo>
                      <a:pt x="245" y="1084"/>
                    </a:lnTo>
                    <a:lnTo>
                      <a:pt x="246" y="1081"/>
                    </a:lnTo>
                    <a:lnTo>
                      <a:pt x="246" y="1078"/>
                    </a:lnTo>
                    <a:lnTo>
                      <a:pt x="247" y="1076"/>
                    </a:lnTo>
                    <a:lnTo>
                      <a:pt x="247" y="1073"/>
                    </a:lnTo>
                    <a:lnTo>
                      <a:pt x="247" y="1071"/>
                    </a:lnTo>
                    <a:lnTo>
                      <a:pt x="248" y="1068"/>
                    </a:lnTo>
                    <a:lnTo>
                      <a:pt x="248" y="1065"/>
                    </a:lnTo>
                    <a:lnTo>
                      <a:pt x="249" y="1062"/>
                    </a:lnTo>
                    <a:lnTo>
                      <a:pt x="249" y="1061"/>
                    </a:lnTo>
                    <a:lnTo>
                      <a:pt x="249" y="1058"/>
                    </a:lnTo>
                    <a:lnTo>
                      <a:pt x="250" y="1054"/>
                    </a:lnTo>
                    <a:lnTo>
                      <a:pt x="250" y="1052"/>
                    </a:lnTo>
                    <a:lnTo>
                      <a:pt x="251" y="1049"/>
                    </a:lnTo>
                    <a:lnTo>
                      <a:pt x="251" y="1045"/>
                    </a:lnTo>
                    <a:lnTo>
                      <a:pt x="251" y="1042"/>
                    </a:lnTo>
                    <a:lnTo>
                      <a:pt x="252" y="1039"/>
                    </a:lnTo>
                    <a:lnTo>
                      <a:pt x="252" y="1036"/>
                    </a:lnTo>
                    <a:lnTo>
                      <a:pt x="253" y="1033"/>
                    </a:lnTo>
                    <a:lnTo>
                      <a:pt x="253" y="1030"/>
                    </a:lnTo>
                    <a:lnTo>
                      <a:pt x="253" y="1027"/>
                    </a:lnTo>
                    <a:lnTo>
                      <a:pt x="254" y="1025"/>
                    </a:lnTo>
                    <a:lnTo>
                      <a:pt x="254" y="1022"/>
                    </a:lnTo>
                    <a:lnTo>
                      <a:pt x="255" y="1019"/>
                    </a:lnTo>
                    <a:lnTo>
                      <a:pt x="255" y="1016"/>
                    </a:lnTo>
                    <a:lnTo>
                      <a:pt x="255" y="1012"/>
                    </a:lnTo>
                    <a:lnTo>
                      <a:pt x="256" y="1008"/>
                    </a:lnTo>
                    <a:lnTo>
                      <a:pt x="256" y="1005"/>
                    </a:lnTo>
                    <a:lnTo>
                      <a:pt x="257" y="1001"/>
                    </a:lnTo>
                    <a:lnTo>
                      <a:pt x="257" y="998"/>
                    </a:lnTo>
                    <a:lnTo>
                      <a:pt x="257" y="996"/>
                    </a:lnTo>
                    <a:lnTo>
                      <a:pt x="258" y="992"/>
                    </a:lnTo>
                    <a:lnTo>
                      <a:pt x="258" y="990"/>
                    </a:lnTo>
                    <a:lnTo>
                      <a:pt x="259" y="986"/>
                    </a:lnTo>
                    <a:lnTo>
                      <a:pt x="259" y="984"/>
                    </a:lnTo>
                    <a:lnTo>
                      <a:pt x="259" y="981"/>
                    </a:lnTo>
                    <a:lnTo>
                      <a:pt x="260" y="978"/>
                    </a:lnTo>
                    <a:lnTo>
                      <a:pt x="260" y="976"/>
                    </a:lnTo>
                    <a:lnTo>
                      <a:pt x="261" y="973"/>
                    </a:lnTo>
                    <a:lnTo>
                      <a:pt x="261" y="971"/>
                    </a:lnTo>
                    <a:lnTo>
                      <a:pt x="261" y="968"/>
                    </a:lnTo>
                    <a:lnTo>
                      <a:pt x="262" y="963"/>
                    </a:lnTo>
                    <a:lnTo>
                      <a:pt x="262" y="959"/>
                    </a:lnTo>
                    <a:lnTo>
                      <a:pt x="263" y="956"/>
                    </a:lnTo>
                    <a:lnTo>
                      <a:pt x="263" y="953"/>
                    </a:lnTo>
                    <a:lnTo>
                      <a:pt x="263" y="951"/>
                    </a:lnTo>
                    <a:lnTo>
                      <a:pt x="264" y="946"/>
                    </a:lnTo>
                    <a:lnTo>
                      <a:pt x="264" y="942"/>
                    </a:lnTo>
                    <a:lnTo>
                      <a:pt x="265" y="940"/>
                    </a:lnTo>
                    <a:lnTo>
                      <a:pt x="265" y="935"/>
                    </a:lnTo>
                    <a:lnTo>
                      <a:pt x="265" y="931"/>
                    </a:lnTo>
                    <a:lnTo>
                      <a:pt x="266" y="928"/>
                    </a:lnTo>
                    <a:lnTo>
                      <a:pt x="266" y="925"/>
                    </a:lnTo>
                    <a:lnTo>
                      <a:pt x="267" y="922"/>
                    </a:lnTo>
                    <a:lnTo>
                      <a:pt x="267" y="919"/>
                    </a:lnTo>
                    <a:lnTo>
                      <a:pt x="267" y="915"/>
                    </a:lnTo>
                    <a:lnTo>
                      <a:pt x="268" y="913"/>
                    </a:lnTo>
                    <a:lnTo>
                      <a:pt x="268" y="909"/>
                    </a:lnTo>
                    <a:lnTo>
                      <a:pt x="269" y="904"/>
                    </a:lnTo>
                    <a:lnTo>
                      <a:pt x="269" y="901"/>
                    </a:lnTo>
                    <a:lnTo>
                      <a:pt x="269" y="898"/>
                    </a:lnTo>
                    <a:lnTo>
                      <a:pt x="270" y="894"/>
                    </a:lnTo>
                    <a:lnTo>
                      <a:pt x="270" y="891"/>
                    </a:lnTo>
                    <a:lnTo>
                      <a:pt x="271" y="887"/>
                    </a:lnTo>
                    <a:lnTo>
                      <a:pt x="271" y="884"/>
                    </a:lnTo>
                    <a:lnTo>
                      <a:pt x="271" y="881"/>
                    </a:lnTo>
                    <a:lnTo>
                      <a:pt x="272" y="878"/>
                    </a:lnTo>
                    <a:lnTo>
                      <a:pt x="272" y="875"/>
                    </a:lnTo>
                    <a:lnTo>
                      <a:pt x="273" y="871"/>
                    </a:lnTo>
                    <a:lnTo>
                      <a:pt x="273" y="868"/>
                    </a:lnTo>
                    <a:lnTo>
                      <a:pt x="273" y="865"/>
                    </a:lnTo>
                    <a:lnTo>
                      <a:pt x="274" y="861"/>
                    </a:lnTo>
                    <a:lnTo>
                      <a:pt x="274" y="857"/>
                    </a:lnTo>
                    <a:lnTo>
                      <a:pt x="275" y="853"/>
                    </a:lnTo>
                    <a:lnTo>
                      <a:pt x="275" y="849"/>
                    </a:lnTo>
                    <a:lnTo>
                      <a:pt x="275" y="845"/>
                    </a:lnTo>
                    <a:lnTo>
                      <a:pt x="276" y="841"/>
                    </a:lnTo>
                    <a:lnTo>
                      <a:pt x="276" y="838"/>
                    </a:lnTo>
                    <a:lnTo>
                      <a:pt x="277" y="834"/>
                    </a:lnTo>
                    <a:lnTo>
                      <a:pt x="277" y="829"/>
                    </a:lnTo>
                    <a:lnTo>
                      <a:pt x="277" y="825"/>
                    </a:lnTo>
                    <a:lnTo>
                      <a:pt x="278" y="821"/>
                    </a:lnTo>
                    <a:lnTo>
                      <a:pt x="278" y="817"/>
                    </a:lnTo>
                    <a:lnTo>
                      <a:pt x="279" y="812"/>
                    </a:lnTo>
                    <a:lnTo>
                      <a:pt x="279" y="809"/>
                    </a:lnTo>
                    <a:lnTo>
                      <a:pt x="279" y="806"/>
                    </a:lnTo>
                    <a:lnTo>
                      <a:pt x="280" y="802"/>
                    </a:lnTo>
                    <a:lnTo>
                      <a:pt x="280" y="799"/>
                    </a:lnTo>
                    <a:lnTo>
                      <a:pt x="281" y="796"/>
                    </a:lnTo>
                    <a:lnTo>
                      <a:pt x="281" y="793"/>
                    </a:lnTo>
                    <a:lnTo>
                      <a:pt x="281" y="789"/>
                    </a:lnTo>
                    <a:lnTo>
                      <a:pt x="282" y="785"/>
                    </a:lnTo>
                    <a:lnTo>
                      <a:pt x="282" y="781"/>
                    </a:lnTo>
                    <a:lnTo>
                      <a:pt x="283" y="777"/>
                    </a:lnTo>
                    <a:lnTo>
                      <a:pt x="283" y="773"/>
                    </a:lnTo>
                    <a:lnTo>
                      <a:pt x="283" y="770"/>
                    </a:lnTo>
                    <a:lnTo>
                      <a:pt x="284" y="766"/>
                    </a:lnTo>
                    <a:lnTo>
                      <a:pt x="284" y="762"/>
                    </a:lnTo>
                    <a:lnTo>
                      <a:pt x="285" y="759"/>
                    </a:lnTo>
                    <a:lnTo>
                      <a:pt x="285" y="756"/>
                    </a:lnTo>
                    <a:lnTo>
                      <a:pt x="285" y="752"/>
                    </a:lnTo>
                    <a:lnTo>
                      <a:pt x="286" y="749"/>
                    </a:lnTo>
                    <a:lnTo>
                      <a:pt x="286" y="746"/>
                    </a:lnTo>
                    <a:lnTo>
                      <a:pt x="286" y="743"/>
                    </a:lnTo>
                    <a:lnTo>
                      <a:pt x="287" y="738"/>
                    </a:lnTo>
                    <a:lnTo>
                      <a:pt x="287" y="736"/>
                    </a:lnTo>
                    <a:lnTo>
                      <a:pt x="288" y="732"/>
                    </a:lnTo>
                    <a:lnTo>
                      <a:pt x="288" y="729"/>
                    </a:lnTo>
                    <a:lnTo>
                      <a:pt x="288" y="727"/>
                    </a:lnTo>
                    <a:lnTo>
                      <a:pt x="289" y="723"/>
                    </a:lnTo>
                    <a:lnTo>
                      <a:pt x="289" y="719"/>
                    </a:lnTo>
                    <a:lnTo>
                      <a:pt x="290" y="716"/>
                    </a:lnTo>
                    <a:lnTo>
                      <a:pt x="290" y="713"/>
                    </a:lnTo>
                    <a:lnTo>
                      <a:pt x="290" y="709"/>
                    </a:lnTo>
                    <a:lnTo>
                      <a:pt x="291" y="705"/>
                    </a:lnTo>
                    <a:lnTo>
                      <a:pt x="291" y="703"/>
                    </a:lnTo>
                    <a:lnTo>
                      <a:pt x="292" y="699"/>
                    </a:lnTo>
                    <a:lnTo>
                      <a:pt x="292" y="696"/>
                    </a:lnTo>
                    <a:lnTo>
                      <a:pt x="292" y="691"/>
                    </a:lnTo>
                    <a:lnTo>
                      <a:pt x="293" y="688"/>
                    </a:lnTo>
                    <a:lnTo>
                      <a:pt x="293" y="684"/>
                    </a:lnTo>
                    <a:lnTo>
                      <a:pt x="294" y="680"/>
                    </a:lnTo>
                    <a:lnTo>
                      <a:pt x="294" y="677"/>
                    </a:lnTo>
                    <a:lnTo>
                      <a:pt x="294" y="674"/>
                    </a:lnTo>
                    <a:lnTo>
                      <a:pt x="295" y="671"/>
                    </a:lnTo>
                    <a:lnTo>
                      <a:pt x="295" y="667"/>
                    </a:lnTo>
                    <a:lnTo>
                      <a:pt x="296" y="664"/>
                    </a:lnTo>
                    <a:lnTo>
                      <a:pt x="296" y="662"/>
                    </a:lnTo>
                    <a:lnTo>
                      <a:pt x="296" y="657"/>
                    </a:lnTo>
                    <a:lnTo>
                      <a:pt x="297" y="653"/>
                    </a:lnTo>
                    <a:lnTo>
                      <a:pt x="297" y="651"/>
                    </a:lnTo>
                    <a:lnTo>
                      <a:pt x="298" y="646"/>
                    </a:lnTo>
                    <a:lnTo>
                      <a:pt x="298" y="642"/>
                    </a:lnTo>
                    <a:lnTo>
                      <a:pt x="298" y="639"/>
                    </a:lnTo>
                    <a:lnTo>
                      <a:pt x="299" y="635"/>
                    </a:lnTo>
                    <a:lnTo>
                      <a:pt x="299" y="632"/>
                    </a:lnTo>
                    <a:lnTo>
                      <a:pt x="300" y="629"/>
                    </a:lnTo>
                    <a:lnTo>
                      <a:pt x="300" y="626"/>
                    </a:lnTo>
                    <a:lnTo>
                      <a:pt x="300" y="622"/>
                    </a:lnTo>
                    <a:lnTo>
                      <a:pt x="301" y="618"/>
                    </a:lnTo>
                    <a:lnTo>
                      <a:pt x="301" y="615"/>
                    </a:lnTo>
                    <a:lnTo>
                      <a:pt x="302" y="612"/>
                    </a:lnTo>
                    <a:lnTo>
                      <a:pt x="302" y="608"/>
                    </a:lnTo>
                    <a:lnTo>
                      <a:pt x="302" y="605"/>
                    </a:lnTo>
                    <a:lnTo>
                      <a:pt x="303" y="602"/>
                    </a:lnTo>
                    <a:lnTo>
                      <a:pt x="303" y="599"/>
                    </a:lnTo>
                    <a:lnTo>
                      <a:pt x="304" y="594"/>
                    </a:lnTo>
                    <a:lnTo>
                      <a:pt x="304" y="592"/>
                    </a:lnTo>
                    <a:lnTo>
                      <a:pt x="304" y="588"/>
                    </a:lnTo>
                    <a:lnTo>
                      <a:pt x="305" y="585"/>
                    </a:lnTo>
                    <a:lnTo>
                      <a:pt x="305" y="581"/>
                    </a:lnTo>
                    <a:lnTo>
                      <a:pt x="306" y="577"/>
                    </a:lnTo>
                    <a:lnTo>
                      <a:pt x="306" y="575"/>
                    </a:lnTo>
                    <a:lnTo>
                      <a:pt x="306" y="571"/>
                    </a:lnTo>
                    <a:lnTo>
                      <a:pt x="307" y="568"/>
                    </a:lnTo>
                    <a:lnTo>
                      <a:pt x="307" y="564"/>
                    </a:lnTo>
                    <a:lnTo>
                      <a:pt x="308" y="560"/>
                    </a:lnTo>
                    <a:lnTo>
                      <a:pt x="308" y="556"/>
                    </a:lnTo>
                    <a:lnTo>
                      <a:pt x="308" y="553"/>
                    </a:lnTo>
                    <a:lnTo>
                      <a:pt x="309" y="550"/>
                    </a:lnTo>
                    <a:lnTo>
                      <a:pt x="309" y="545"/>
                    </a:lnTo>
                    <a:lnTo>
                      <a:pt x="310" y="543"/>
                    </a:lnTo>
                    <a:lnTo>
                      <a:pt x="310" y="539"/>
                    </a:lnTo>
                    <a:lnTo>
                      <a:pt x="310" y="536"/>
                    </a:lnTo>
                    <a:lnTo>
                      <a:pt x="311" y="533"/>
                    </a:lnTo>
                    <a:lnTo>
                      <a:pt x="311" y="529"/>
                    </a:lnTo>
                    <a:lnTo>
                      <a:pt x="312" y="526"/>
                    </a:lnTo>
                    <a:lnTo>
                      <a:pt x="312" y="523"/>
                    </a:lnTo>
                    <a:lnTo>
                      <a:pt x="312" y="519"/>
                    </a:lnTo>
                    <a:lnTo>
                      <a:pt x="313" y="516"/>
                    </a:lnTo>
                    <a:lnTo>
                      <a:pt x="313" y="513"/>
                    </a:lnTo>
                    <a:lnTo>
                      <a:pt x="314" y="508"/>
                    </a:lnTo>
                    <a:lnTo>
                      <a:pt x="314" y="504"/>
                    </a:lnTo>
                    <a:lnTo>
                      <a:pt x="314" y="502"/>
                    </a:lnTo>
                    <a:lnTo>
                      <a:pt x="315" y="499"/>
                    </a:lnTo>
                    <a:lnTo>
                      <a:pt x="315" y="495"/>
                    </a:lnTo>
                    <a:lnTo>
                      <a:pt x="316" y="491"/>
                    </a:lnTo>
                    <a:lnTo>
                      <a:pt x="316" y="486"/>
                    </a:lnTo>
                    <a:lnTo>
                      <a:pt x="316" y="483"/>
                    </a:lnTo>
                    <a:lnTo>
                      <a:pt x="317" y="479"/>
                    </a:lnTo>
                    <a:lnTo>
                      <a:pt x="317" y="476"/>
                    </a:lnTo>
                    <a:lnTo>
                      <a:pt x="318" y="471"/>
                    </a:lnTo>
                    <a:lnTo>
                      <a:pt x="318" y="467"/>
                    </a:lnTo>
                    <a:lnTo>
                      <a:pt x="318" y="463"/>
                    </a:lnTo>
                    <a:lnTo>
                      <a:pt x="319" y="459"/>
                    </a:lnTo>
                    <a:lnTo>
                      <a:pt x="319" y="454"/>
                    </a:lnTo>
                    <a:lnTo>
                      <a:pt x="320" y="449"/>
                    </a:lnTo>
                    <a:lnTo>
                      <a:pt x="320" y="445"/>
                    </a:lnTo>
                    <a:lnTo>
                      <a:pt x="320" y="441"/>
                    </a:lnTo>
                    <a:lnTo>
                      <a:pt x="321" y="437"/>
                    </a:lnTo>
                    <a:lnTo>
                      <a:pt x="321" y="433"/>
                    </a:lnTo>
                    <a:lnTo>
                      <a:pt x="322" y="429"/>
                    </a:lnTo>
                    <a:lnTo>
                      <a:pt x="322" y="424"/>
                    </a:lnTo>
                    <a:lnTo>
                      <a:pt x="322" y="420"/>
                    </a:lnTo>
                    <a:lnTo>
                      <a:pt x="323" y="416"/>
                    </a:lnTo>
                    <a:lnTo>
                      <a:pt x="323" y="413"/>
                    </a:lnTo>
                    <a:lnTo>
                      <a:pt x="324" y="407"/>
                    </a:lnTo>
                    <a:lnTo>
                      <a:pt x="324" y="403"/>
                    </a:lnTo>
                    <a:lnTo>
                      <a:pt x="324" y="400"/>
                    </a:lnTo>
                    <a:lnTo>
                      <a:pt x="325" y="396"/>
                    </a:lnTo>
                    <a:lnTo>
                      <a:pt x="325" y="392"/>
                    </a:lnTo>
                    <a:lnTo>
                      <a:pt x="326" y="389"/>
                    </a:lnTo>
                    <a:lnTo>
                      <a:pt x="326" y="385"/>
                    </a:lnTo>
                    <a:lnTo>
                      <a:pt x="326" y="382"/>
                    </a:lnTo>
                    <a:lnTo>
                      <a:pt x="327" y="378"/>
                    </a:lnTo>
                    <a:lnTo>
                      <a:pt x="327" y="375"/>
                    </a:lnTo>
                    <a:lnTo>
                      <a:pt x="328" y="371"/>
                    </a:lnTo>
                    <a:lnTo>
                      <a:pt x="328" y="368"/>
                    </a:lnTo>
                    <a:lnTo>
                      <a:pt x="328" y="364"/>
                    </a:lnTo>
                    <a:lnTo>
                      <a:pt x="329" y="361"/>
                    </a:lnTo>
                    <a:lnTo>
                      <a:pt x="329" y="357"/>
                    </a:lnTo>
                    <a:lnTo>
                      <a:pt x="330" y="353"/>
                    </a:lnTo>
                    <a:lnTo>
                      <a:pt x="330" y="349"/>
                    </a:lnTo>
                    <a:lnTo>
                      <a:pt x="330" y="344"/>
                    </a:lnTo>
                    <a:lnTo>
                      <a:pt x="331" y="340"/>
                    </a:lnTo>
                    <a:lnTo>
                      <a:pt x="331" y="336"/>
                    </a:lnTo>
                    <a:lnTo>
                      <a:pt x="332" y="333"/>
                    </a:lnTo>
                    <a:lnTo>
                      <a:pt x="332" y="330"/>
                    </a:lnTo>
                    <a:lnTo>
                      <a:pt x="332" y="325"/>
                    </a:lnTo>
                    <a:lnTo>
                      <a:pt x="333" y="321"/>
                    </a:lnTo>
                    <a:lnTo>
                      <a:pt x="333" y="317"/>
                    </a:lnTo>
                    <a:lnTo>
                      <a:pt x="334" y="314"/>
                    </a:lnTo>
                    <a:lnTo>
                      <a:pt x="334" y="310"/>
                    </a:lnTo>
                    <a:lnTo>
                      <a:pt x="334" y="307"/>
                    </a:lnTo>
                    <a:lnTo>
                      <a:pt x="335" y="302"/>
                    </a:lnTo>
                    <a:lnTo>
                      <a:pt x="335" y="299"/>
                    </a:lnTo>
                    <a:lnTo>
                      <a:pt x="336" y="296"/>
                    </a:lnTo>
                    <a:lnTo>
                      <a:pt x="336" y="292"/>
                    </a:lnTo>
                    <a:lnTo>
                      <a:pt x="336" y="288"/>
                    </a:lnTo>
                    <a:lnTo>
                      <a:pt x="337" y="285"/>
                    </a:lnTo>
                    <a:lnTo>
                      <a:pt x="337" y="281"/>
                    </a:lnTo>
                    <a:lnTo>
                      <a:pt x="338" y="278"/>
                    </a:lnTo>
                    <a:lnTo>
                      <a:pt x="338" y="274"/>
                    </a:lnTo>
                    <a:lnTo>
                      <a:pt x="338" y="271"/>
                    </a:lnTo>
                    <a:lnTo>
                      <a:pt x="339" y="269"/>
                    </a:lnTo>
                    <a:lnTo>
                      <a:pt x="339" y="265"/>
                    </a:lnTo>
                    <a:lnTo>
                      <a:pt x="340" y="263"/>
                    </a:lnTo>
                    <a:lnTo>
                      <a:pt x="340" y="260"/>
                    </a:lnTo>
                    <a:lnTo>
                      <a:pt x="340" y="256"/>
                    </a:lnTo>
                    <a:lnTo>
                      <a:pt x="341" y="252"/>
                    </a:lnTo>
                    <a:lnTo>
                      <a:pt x="341" y="250"/>
                    </a:lnTo>
                    <a:lnTo>
                      <a:pt x="342" y="246"/>
                    </a:lnTo>
                    <a:lnTo>
                      <a:pt x="342" y="243"/>
                    </a:lnTo>
                    <a:lnTo>
                      <a:pt x="342" y="240"/>
                    </a:lnTo>
                    <a:lnTo>
                      <a:pt x="343" y="237"/>
                    </a:lnTo>
                    <a:lnTo>
                      <a:pt x="343" y="234"/>
                    </a:lnTo>
                    <a:lnTo>
                      <a:pt x="344" y="231"/>
                    </a:lnTo>
                    <a:lnTo>
                      <a:pt x="344" y="228"/>
                    </a:lnTo>
                    <a:lnTo>
                      <a:pt x="344" y="224"/>
                    </a:lnTo>
                    <a:lnTo>
                      <a:pt x="345" y="221"/>
                    </a:lnTo>
                    <a:lnTo>
                      <a:pt x="345" y="219"/>
                    </a:lnTo>
                    <a:lnTo>
                      <a:pt x="346" y="216"/>
                    </a:lnTo>
                    <a:lnTo>
                      <a:pt x="346" y="213"/>
                    </a:lnTo>
                    <a:lnTo>
                      <a:pt x="346" y="210"/>
                    </a:lnTo>
                    <a:lnTo>
                      <a:pt x="347" y="207"/>
                    </a:lnTo>
                    <a:lnTo>
                      <a:pt x="347" y="204"/>
                    </a:lnTo>
                    <a:lnTo>
                      <a:pt x="348" y="201"/>
                    </a:lnTo>
                    <a:lnTo>
                      <a:pt x="348" y="198"/>
                    </a:lnTo>
                    <a:lnTo>
                      <a:pt x="348" y="195"/>
                    </a:lnTo>
                    <a:lnTo>
                      <a:pt x="349" y="193"/>
                    </a:lnTo>
                    <a:lnTo>
                      <a:pt x="349" y="190"/>
                    </a:lnTo>
                    <a:lnTo>
                      <a:pt x="350" y="187"/>
                    </a:lnTo>
                    <a:lnTo>
                      <a:pt x="350" y="186"/>
                    </a:lnTo>
                    <a:lnTo>
                      <a:pt x="350" y="183"/>
                    </a:lnTo>
                    <a:lnTo>
                      <a:pt x="351" y="180"/>
                    </a:lnTo>
                    <a:lnTo>
                      <a:pt x="351" y="178"/>
                    </a:lnTo>
                    <a:lnTo>
                      <a:pt x="352" y="175"/>
                    </a:lnTo>
                    <a:lnTo>
                      <a:pt x="352" y="172"/>
                    </a:lnTo>
                    <a:lnTo>
                      <a:pt x="352" y="171"/>
                    </a:lnTo>
                    <a:lnTo>
                      <a:pt x="353" y="168"/>
                    </a:lnTo>
                    <a:lnTo>
                      <a:pt x="353" y="165"/>
                    </a:lnTo>
                    <a:lnTo>
                      <a:pt x="354" y="163"/>
                    </a:lnTo>
                    <a:lnTo>
                      <a:pt x="354" y="161"/>
                    </a:lnTo>
                    <a:lnTo>
                      <a:pt x="354" y="159"/>
                    </a:lnTo>
                    <a:lnTo>
                      <a:pt x="355" y="156"/>
                    </a:lnTo>
                    <a:lnTo>
                      <a:pt x="355" y="155"/>
                    </a:lnTo>
                    <a:lnTo>
                      <a:pt x="356" y="153"/>
                    </a:lnTo>
                    <a:lnTo>
                      <a:pt x="356" y="151"/>
                    </a:lnTo>
                    <a:lnTo>
                      <a:pt x="356" y="148"/>
                    </a:lnTo>
                    <a:lnTo>
                      <a:pt x="357" y="146"/>
                    </a:lnTo>
                    <a:lnTo>
                      <a:pt x="357" y="144"/>
                    </a:lnTo>
                    <a:lnTo>
                      <a:pt x="358" y="142"/>
                    </a:lnTo>
                    <a:lnTo>
                      <a:pt x="358" y="140"/>
                    </a:lnTo>
                    <a:lnTo>
                      <a:pt x="358" y="138"/>
                    </a:lnTo>
                    <a:lnTo>
                      <a:pt x="359" y="136"/>
                    </a:lnTo>
                    <a:lnTo>
                      <a:pt x="359" y="134"/>
                    </a:lnTo>
                    <a:lnTo>
                      <a:pt x="360" y="132"/>
                    </a:lnTo>
                    <a:lnTo>
                      <a:pt x="360" y="130"/>
                    </a:lnTo>
                    <a:lnTo>
                      <a:pt x="360" y="128"/>
                    </a:lnTo>
                    <a:lnTo>
                      <a:pt x="361" y="126"/>
                    </a:lnTo>
                    <a:lnTo>
                      <a:pt x="361" y="125"/>
                    </a:lnTo>
                    <a:lnTo>
                      <a:pt x="362" y="122"/>
                    </a:lnTo>
                    <a:lnTo>
                      <a:pt x="362" y="120"/>
                    </a:lnTo>
                    <a:lnTo>
                      <a:pt x="362" y="119"/>
                    </a:lnTo>
                    <a:lnTo>
                      <a:pt x="363" y="117"/>
                    </a:lnTo>
                    <a:lnTo>
                      <a:pt x="363" y="115"/>
                    </a:lnTo>
                    <a:lnTo>
                      <a:pt x="364" y="113"/>
                    </a:lnTo>
                    <a:lnTo>
                      <a:pt x="364" y="112"/>
                    </a:lnTo>
                    <a:lnTo>
                      <a:pt x="364" y="111"/>
                    </a:lnTo>
                    <a:lnTo>
                      <a:pt x="365" y="109"/>
                    </a:lnTo>
                    <a:lnTo>
                      <a:pt x="365" y="107"/>
                    </a:lnTo>
                    <a:lnTo>
                      <a:pt x="366" y="106"/>
                    </a:lnTo>
                    <a:lnTo>
                      <a:pt x="366" y="104"/>
                    </a:lnTo>
                    <a:lnTo>
                      <a:pt x="366" y="103"/>
                    </a:lnTo>
                    <a:lnTo>
                      <a:pt x="367" y="102"/>
                    </a:lnTo>
                    <a:lnTo>
                      <a:pt x="367" y="100"/>
                    </a:lnTo>
                    <a:lnTo>
                      <a:pt x="367" y="99"/>
                    </a:lnTo>
                    <a:lnTo>
                      <a:pt x="368" y="98"/>
                    </a:lnTo>
                    <a:lnTo>
                      <a:pt x="368" y="97"/>
                    </a:lnTo>
                    <a:lnTo>
                      <a:pt x="369" y="95"/>
                    </a:lnTo>
                    <a:lnTo>
                      <a:pt x="369" y="93"/>
                    </a:lnTo>
                    <a:lnTo>
                      <a:pt x="369" y="92"/>
                    </a:lnTo>
                    <a:lnTo>
                      <a:pt x="370" y="91"/>
                    </a:lnTo>
                    <a:lnTo>
                      <a:pt x="370" y="89"/>
                    </a:lnTo>
                    <a:lnTo>
                      <a:pt x="371" y="87"/>
                    </a:lnTo>
                    <a:lnTo>
                      <a:pt x="371" y="86"/>
                    </a:lnTo>
                    <a:lnTo>
                      <a:pt x="371" y="85"/>
                    </a:lnTo>
                    <a:lnTo>
                      <a:pt x="372" y="84"/>
                    </a:lnTo>
                    <a:lnTo>
                      <a:pt x="372" y="82"/>
                    </a:lnTo>
                    <a:lnTo>
                      <a:pt x="373" y="81"/>
                    </a:lnTo>
                    <a:lnTo>
                      <a:pt x="373" y="79"/>
                    </a:lnTo>
                    <a:lnTo>
                      <a:pt x="373" y="79"/>
                    </a:lnTo>
                    <a:lnTo>
                      <a:pt x="374" y="77"/>
                    </a:lnTo>
                    <a:lnTo>
                      <a:pt x="374" y="76"/>
                    </a:lnTo>
                    <a:lnTo>
                      <a:pt x="375" y="75"/>
                    </a:lnTo>
                    <a:lnTo>
                      <a:pt x="375" y="74"/>
                    </a:lnTo>
                    <a:lnTo>
                      <a:pt x="375" y="73"/>
                    </a:lnTo>
                    <a:lnTo>
                      <a:pt x="376" y="72"/>
                    </a:lnTo>
                    <a:lnTo>
                      <a:pt x="376" y="71"/>
                    </a:lnTo>
                    <a:lnTo>
                      <a:pt x="377" y="70"/>
                    </a:lnTo>
                    <a:lnTo>
                      <a:pt x="377" y="69"/>
                    </a:lnTo>
                    <a:lnTo>
                      <a:pt x="377" y="67"/>
                    </a:lnTo>
                    <a:lnTo>
                      <a:pt x="378" y="66"/>
                    </a:lnTo>
                    <a:lnTo>
                      <a:pt x="378" y="66"/>
                    </a:lnTo>
                    <a:lnTo>
                      <a:pt x="379" y="64"/>
                    </a:lnTo>
                    <a:lnTo>
                      <a:pt x="379" y="63"/>
                    </a:lnTo>
                    <a:lnTo>
                      <a:pt x="379" y="63"/>
                    </a:lnTo>
                    <a:lnTo>
                      <a:pt x="380" y="61"/>
                    </a:lnTo>
                    <a:lnTo>
                      <a:pt x="380" y="61"/>
                    </a:lnTo>
                    <a:lnTo>
                      <a:pt x="381" y="60"/>
                    </a:lnTo>
                    <a:lnTo>
                      <a:pt x="381" y="59"/>
                    </a:lnTo>
                    <a:lnTo>
                      <a:pt x="381" y="58"/>
                    </a:lnTo>
                    <a:lnTo>
                      <a:pt x="382" y="58"/>
                    </a:lnTo>
                    <a:lnTo>
                      <a:pt x="382" y="57"/>
                    </a:lnTo>
                    <a:lnTo>
                      <a:pt x="383" y="56"/>
                    </a:lnTo>
                    <a:lnTo>
                      <a:pt x="383" y="56"/>
                    </a:lnTo>
                    <a:lnTo>
                      <a:pt x="383" y="55"/>
                    </a:lnTo>
                    <a:lnTo>
                      <a:pt x="384" y="55"/>
                    </a:lnTo>
                    <a:lnTo>
                      <a:pt x="384" y="53"/>
                    </a:lnTo>
                    <a:lnTo>
                      <a:pt x="385" y="53"/>
                    </a:lnTo>
                    <a:lnTo>
                      <a:pt x="385" y="53"/>
                    </a:lnTo>
                    <a:lnTo>
                      <a:pt x="385" y="52"/>
                    </a:lnTo>
                    <a:lnTo>
                      <a:pt x="386" y="51"/>
                    </a:lnTo>
                    <a:lnTo>
                      <a:pt x="386" y="50"/>
                    </a:lnTo>
                    <a:lnTo>
                      <a:pt x="387" y="49"/>
                    </a:lnTo>
                    <a:lnTo>
                      <a:pt x="387" y="48"/>
                    </a:lnTo>
                    <a:lnTo>
                      <a:pt x="387" y="47"/>
                    </a:lnTo>
                    <a:lnTo>
                      <a:pt x="388" y="47"/>
                    </a:lnTo>
                    <a:lnTo>
                      <a:pt x="388" y="46"/>
                    </a:lnTo>
                    <a:lnTo>
                      <a:pt x="389" y="44"/>
                    </a:lnTo>
                    <a:lnTo>
                      <a:pt x="389" y="43"/>
                    </a:lnTo>
                    <a:lnTo>
                      <a:pt x="389" y="44"/>
                    </a:lnTo>
                    <a:lnTo>
                      <a:pt x="390" y="42"/>
                    </a:lnTo>
                    <a:lnTo>
                      <a:pt x="390" y="42"/>
                    </a:lnTo>
                    <a:lnTo>
                      <a:pt x="391" y="41"/>
                    </a:lnTo>
                    <a:lnTo>
                      <a:pt x="391" y="42"/>
                    </a:lnTo>
                    <a:lnTo>
                      <a:pt x="391" y="40"/>
                    </a:lnTo>
                    <a:lnTo>
                      <a:pt x="392" y="40"/>
                    </a:lnTo>
                    <a:lnTo>
                      <a:pt x="392" y="40"/>
                    </a:lnTo>
                    <a:lnTo>
                      <a:pt x="393" y="39"/>
                    </a:lnTo>
                    <a:lnTo>
                      <a:pt x="393" y="38"/>
                    </a:lnTo>
                    <a:lnTo>
                      <a:pt x="393" y="38"/>
                    </a:lnTo>
                    <a:lnTo>
                      <a:pt x="394" y="38"/>
                    </a:lnTo>
                    <a:lnTo>
                      <a:pt x="394" y="37"/>
                    </a:lnTo>
                    <a:lnTo>
                      <a:pt x="395" y="35"/>
                    </a:lnTo>
                    <a:lnTo>
                      <a:pt x="395" y="35"/>
                    </a:lnTo>
                    <a:lnTo>
                      <a:pt x="395" y="36"/>
                    </a:lnTo>
                    <a:lnTo>
                      <a:pt x="396" y="35"/>
                    </a:lnTo>
                    <a:lnTo>
                      <a:pt x="396" y="35"/>
                    </a:lnTo>
                    <a:lnTo>
                      <a:pt x="397" y="35"/>
                    </a:lnTo>
                    <a:lnTo>
                      <a:pt x="397" y="34"/>
                    </a:lnTo>
                    <a:lnTo>
                      <a:pt x="397" y="34"/>
                    </a:lnTo>
                    <a:lnTo>
                      <a:pt x="398" y="33"/>
                    </a:lnTo>
                    <a:lnTo>
                      <a:pt x="398" y="32"/>
                    </a:lnTo>
                    <a:lnTo>
                      <a:pt x="399" y="31"/>
                    </a:lnTo>
                    <a:lnTo>
                      <a:pt x="399" y="31"/>
                    </a:lnTo>
                    <a:lnTo>
                      <a:pt x="399" y="31"/>
                    </a:lnTo>
                    <a:lnTo>
                      <a:pt x="400" y="30"/>
                    </a:lnTo>
                    <a:lnTo>
                      <a:pt x="400" y="29"/>
                    </a:lnTo>
                    <a:lnTo>
                      <a:pt x="401" y="29"/>
                    </a:lnTo>
                    <a:lnTo>
                      <a:pt x="401" y="28"/>
                    </a:lnTo>
                    <a:lnTo>
                      <a:pt x="401" y="28"/>
                    </a:lnTo>
                    <a:lnTo>
                      <a:pt x="402" y="27"/>
                    </a:lnTo>
                    <a:lnTo>
                      <a:pt x="402" y="27"/>
                    </a:lnTo>
                    <a:lnTo>
                      <a:pt x="403" y="27"/>
                    </a:lnTo>
                    <a:lnTo>
                      <a:pt x="403" y="26"/>
                    </a:lnTo>
                    <a:lnTo>
                      <a:pt x="403" y="26"/>
                    </a:lnTo>
                    <a:lnTo>
                      <a:pt x="404" y="26"/>
                    </a:lnTo>
                    <a:lnTo>
                      <a:pt x="404" y="25"/>
                    </a:lnTo>
                    <a:lnTo>
                      <a:pt x="405" y="25"/>
                    </a:lnTo>
                    <a:lnTo>
                      <a:pt x="405" y="24"/>
                    </a:lnTo>
                    <a:lnTo>
                      <a:pt x="405" y="24"/>
                    </a:lnTo>
                    <a:lnTo>
                      <a:pt x="406" y="24"/>
                    </a:lnTo>
                    <a:lnTo>
                      <a:pt x="406" y="24"/>
                    </a:lnTo>
                    <a:lnTo>
                      <a:pt x="407" y="24"/>
                    </a:lnTo>
                    <a:lnTo>
                      <a:pt x="407" y="23"/>
                    </a:lnTo>
                    <a:lnTo>
                      <a:pt x="407" y="24"/>
                    </a:lnTo>
                    <a:lnTo>
                      <a:pt x="408" y="23"/>
                    </a:lnTo>
                    <a:lnTo>
                      <a:pt x="408" y="23"/>
                    </a:lnTo>
                    <a:lnTo>
                      <a:pt x="409" y="23"/>
                    </a:lnTo>
                    <a:lnTo>
                      <a:pt x="409" y="23"/>
                    </a:lnTo>
                    <a:lnTo>
                      <a:pt x="409" y="22"/>
                    </a:lnTo>
                    <a:lnTo>
                      <a:pt x="410" y="23"/>
                    </a:lnTo>
                    <a:lnTo>
                      <a:pt x="410" y="22"/>
                    </a:lnTo>
                    <a:lnTo>
                      <a:pt x="411" y="23"/>
                    </a:lnTo>
                    <a:lnTo>
                      <a:pt x="411" y="22"/>
                    </a:lnTo>
                    <a:lnTo>
                      <a:pt x="411" y="21"/>
                    </a:lnTo>
                    <a:lnTo>
                      <a:pt x="412" y="22"/>
                    </a:lnTo>
                    <a:lnTo>
                      <a:pt x="412" y="21"/>
                    </a:lnTo>
                    <a:lnTo>
                      <a:pt x="413" y="21"/>
                    </a:lnTo>
                    <a:lnTo>
                      <a:pt x="413" y="20"/>
                    </a:lnTo>
                    <a:lnTo>
                      <a:pt x="413" y="20"/>
                    </a:lnTo>
                    <a:lnTo>
                      <a:pt x="414" y="20"/>
                    </a:lnTo>
                    <a:lnTo>
                      <a:pt x="414" y="20"/>
                    </a:lnTo>
                    <a:lnTo>
                      <a:pt x="415" y="20"/>
                    </a:lnTo>
                    <a:lnTo>
                      <a:pt x="415" y="21"/>
                    </a:lnTo>
                    <a:lnTo>
                      <a:pt x="415" y="19"/>
                    </a:lnTo>
                    <a:lnTo>
                      <a:pt x="416" y="19"/>
                    </a:lnTo>
                    <a:lnTo>
                      <a:pt x="416" y="19"/>
                    </a:lnTo>
                    <a:lnTo>
                      <a:pt x="417" y="19"/>
                    </a:lnTo>
                    <a:lnTo>
                      <a:pt x="417" y="19"/>
                    </a:lnTo>
                    <a:lnTo>
                      <a:pt x="417" y="19"/>
                    </a:lnTo>
                    <a:lnTo>
                      <a:pt x="418" y="18"/>
                    </a:lnTo>
                    <a:lnTo>
                      <a:pt x="418" y="18"/>
                    </a:lnTo>
                    <a:lnTo>
                      <a:pt x="419" y="17"/>
                    </a:lnTo>
                    <a:lnTo>
                      <a:pt x="419" y="18"/>
                    </a:lnTo>
                    <a:lnTo>
                      <a:pt x="419" y="18"/>
                    </a:lnTo>
                    <a:lnTo>
                      <a:pt x="420" y="17"/>
                    </a:lnTo>
                    <a:lnTo>
                      <a:pt x="420" y="18"/>
                    </a:lnTo>
                    <a:lnTo>
                      <a:pt x="421" y="17"/>
                    </a:lnTo>
                    <a:lnTo>
                      <a:pt x="421" y="17"/>
                    </a:lnTo>
                    <a:lnTo>
                      <a:pt x="421" y="18"/>
                    </a:lnTo>
                    <a:lnTo>
                      <a:pt x="422" y="18"/>
                    </a:lnTo>
                    <a:lnTo>
                      <a:pt x="422" y="18"/>
                    </a:lnTo>
                    <a:lnTo>
                      <a:pt x="423" y="17"/>
                    </a:lnTo>
                    <a:lnTo>
                      <a:pt x="423" y="17"/>
                    </a:lnTo>
                    <a:lnTo>
                      <a:pt x="423" y="16"/>
                    </a:lnTo>
                    <a:lnTo>
                      <a:pt x="424" y="16"/>
                    </a:lnTo>
                    <a:lnTo>
                      <a:pt x="424" y="16"/>
                    </a:lnTo>
                    <a:lnTo>
                      <a:pt x="425" y="16"/>
                    </a:lnTo>
                    <a:lnTo>
                      <a:pt x="425" y="16"/>
                    </a:lnTo>
                    <a:lnTo>
                      <a:pt x="425" y="16"/>
                    </a:lnTo>
                    <a:lnTo>
                      <a:pt x="426" y="15"/>
                    </a:lnTo>
                    <a:lnTo>
                      <a:pt x="426" y="15"/>
                    </a:lnTo>
                    <a:lnTo>
                      <a:pt x="427" y="15"/>
                    </a:lnTo>
                    <a:lnTo>
                      <a:pt x="427" y="15"/>
                    </a:lnTo>
                    <a:lnTo>
                      <a:pt x="427" y="14"/>
                    </a:lnTo>
                    <a:lnTo>
                      <a:pt x="428" y="13"/>
                    </a:lnTo>
                    <a:lnTo>
                      <a:pt x="428" y="13"/>
                    </a:lnTo>
                    <a:lnTo>
                      <a:pt x="429" y="13"/>
                    </a:lnTo>
                    <a:lnTo>
                      <a:pt x="429" y="12"/>
                    </a:lnTo>
                    <a:lnTo>
                      <a:pt x="429" y="12"/>
                    </a:lnTo>
                    <a:lnTo>
                      <a:pt x="430" y="13"/>
                    </a:lnTo>
                    <a:lnTo>
                      <a:pt x="430" y="13"/>
                    </a:lnTo>
                    <a:lnTo>
                      <a:pt x="431" y="13"/>
                    </a:lnTo>
                    <a:lnTo>
                      <a:pt x="431" y="13"/>
                    </a:lnTo>
                    <a:lnTo>
                      <a:pt x="431" y="13"/>
                    </a:lnTo>
                    <a:lnTo>
                      <a:pt x="432" y="13"/>
                    </a:lnTo>
                    <a:lnTo>
                      <a:pt x="432" y="13"/>
                    </a:lnTo>
                    <a:lnTo>
                      <a:pt x="433" y="12"/>
                    </a:lnTo>
                    <a:lnTo>
                      <a:pt x="433" y="13"/>
                    </a:lnTo>
                    <a:lnTo>
                      <a:pt x="433" y="12"/>
                    </a:lnTo>
                    <a:lnTo>
                      <a:pt x="434" y="13"/>
                    </a:lnTo>
                    <a:lnTo>
                      <a:pt x="434" y="12"/>
                    </a:lnTo>
                    <a:lnTo>
                      <a:pt x="435" y="12"/>
                    </a:lnTo>
                    <a:lnTo>
                      <a:pt x="435" y="12"/>
                    </a:lnTo>
                    <a:lnTo>
                      <a:pt x="435" y="13"/>
                    </a:lnTo>
                    <a:lnTo>
                      <a:pt x="436" y="13"/>
                    </a:lnTo>
                    <a:lnTo>
                      <a:pt x="436" y="12"/>
                    </a:lnTo>
                    <a:lnTo>
                      <a:pt x="437" y="13"/>
                    </a:lnTo>
                    <a:lnTo>
                      <a:pt x="437" y="12"/>
                    </a:lnTo>
                    <a:lnTo>
                      <a:pt x="437" y="12"/>
                    </a:lnTo>
                    <a:lnTo>
                      <a:pt x="438" y="12"/>
                    </a:lnTo>
                    <a:lnTo>
                      <a:pt x="438" y="11"/>
                    </a:lnTo>
                    <a:lnTo>
                      <a:pt x="439" y="10"/>
                    </a:lnTo>
                    <a:lnTo>
                      <a:pt x="439" y="11"/>
                    </a:lnTo>
                    <a:lnTo>
                      <a:pt x="439" y="11"/>
                    </a:lnTo>
                    <a:lnTo>
                      <a:pt x="440" y="10"/>
                    </a:lnTo>
                    <a:lnTo>
                      <a:pt x="440" y="10"/>
                    </a:lnTo>
                    <a:lnTo>
                      <a:pt x="441" y="10"/>
                    </a:lnTo>
                    <a:lnTo>
                      <a:pt x="441" y="10"/>
                    </a:lnTo>
                    <a:lnTo>
                      <a:pt x="441" y="10"/>
                    </a:lnTo>
                    <a:lnTo>
                      <a:pt x="442" y="9"/>
                    </a:lnTo>
                    <a:lnTo>
                      <a:pt x="442" y="9"/>
                    </a:lnTo>
                    <a:lnTo>
                      <a:pt x="443" y="9"/>
                    </a:lnTo>
                    <a:lnTo>
                      <a:pt x="443" y="10"/>
                    </a:lnTo>
                    <a:lnTo>
                      <a:pt x="443" y="9"/>
                    </a:lnTo>
                    <a:lnTo>
                      <a:pt x="444" y="9"/>
                    </a:lnTo>
                    <a:lnTo>
                      <a:pt x="444" y="9"/>
                    </a:lnTo>
                    <a:lnTo>
                      <a:pt x="445" y="9"/>
                    </a:lnTo>
                    <a:lnTo>
                      <a:pt x="445" y="9"/>
                    </a:lnTo>
                    <a:lnTo>
                      <a:pt x="445" y="9"/>
                    </a:lnTo>
                    <a:lnTo>
                      <a:pt x="446" y="9"/>
                    </a:lnTo>
                    <a:lnTo>
                      <a:pt x="446" y="9"/>
                    </a:lnTo>
                    <a:lnTo>
                      <a:pt x="446" y="8"/>
                    </a:lnTo>
                    <a:lnTo>
                      <a:pt x="447" y="8"/>
                    </a:lnTo>
                    <a:lnTo>
                      <a:pt x="447" y="8"/>
                    </a:lnTo>
                    <a:lnTo>
                      <a:pt x="448" y="8"/>
                    </a:lnTo>
                    <a:lnTo>
                      <a:pt x="448" y="8"/>
                    </a:lnTo>
                    <a:lnTo>
                      <a:pt x="448" y="7"/>
                    </a:lnTo>
                    <a:lnTo>
                      <a:pt x="449" y="7"/>
                    </a:lnTo>
                    <a:lnTo>
                      <a:pt x="449" y="8"/>
                    </a:lnTo>
                    <a:lnTo>
                      <a:pt x="450" y="7"/>
                    </a:lnTo>
                    <a:lnTo>
                      <a:pt x="450" y="7"/>
                    </a:lnTo>
                    <a:lnTo>
                      <a:pt x="450" y="7"/>
                    </a:lnTo>
                    <a:lnTo>
                      <a:pt x="451" y="7"/>
                    </a:lnTo>
                    <a:lnTo>
                      <a:pt x="451" y="7"/>
                    </a:lnTo>
                    <a:lnTo>
                      <a:pt x="452" y="6"/>
                    </a:lnTo>
                    <a:lnTo>
                      <a:pt x="452" y="6"/>
                    </a:lnTo>
                    <a:lnTo>
                      <a:pt x="452" y="5"/>
                    </a:lnTo>
                    <a:lnTo>
                      <a:pt x="453" y="6"/>
                    </a:lnTo>
                    <a:lnTo>
                      <a:pt x="453" y="6"/>
                    </a:lnTo>
                    <a:lnTo>
                      <a:pt x="454" y="6"/>
                    </a:lnTo>
                    <a:lnTo>
                      <a:pt x="454" y="5"/>
                    </a:lnTo>
                    <a:lnTo>
                      <a:pt x="454" y="5"/>
                    </a:lnTo>
                    <a:lnTo>
                      <a:pt x="455" y="5"/>
                    </a:lnTo>
                    <a:lnTo>
                      <a:pt x="455" y="5"/>
                    </a:lnTo>
                    <a:lnTo>
                      <a:pt x="456" y="5"/>
                    </a:lnTo>
                    <a:lnTo>
                      <a:pt x="456" y="5"/>
                    </a:lnTo>
                    <a:lnTo>
                      <a:pt x="456" y="5"/>
                    </a:lnTo>
                    <a:lnTo>
                      <a:pt x="457" y="4"/>
                    </a:lnTo>
                    <a:lnTo>
                      <a:pt x="457" y="5"/>
                    </a:lnTo>
                    <a:lnTo>
                      <a:pt x="458" y="4"/>
                    </a:lnTo>
                    <a:lnTo>
                      <a:pt x="458" y="4"/>
                    </a:lnTo>
                    <a:lnTo>
                      <a:pt x="458" y="4"/>
                    </a:lnTo>
                    <a:lnTo>
                      <a:pt x="459" y="5"/>
                    </a:lnTo>
                    <a:lnTo>
                      <a:pt x="459" y="4"/>
                    </a:lnTo>
                    <a:lnTo>
                      <a:pt x="460" y="4"/>
                    </a:lnTo>
                    <a:lnTo>
                      <a:pt x="460" y="4"/>
                    </a:lnTo>
                    <a:lnTo>
                      <a:pt x="460" y="4"/>
                    </a:lnTo>
                    <a:lnTo>
                      <a:pt x="461" y="3"/>
                    </a:lnTo>
                    <a:lnTo>
                      <a:pt x="461" y="3"/>
                    </a:lnTo>
                    <a:lnTo>
                      <a:pt x="462" y="3"/>
                    </a:lnTo>
                    <a:lnTo>
                      <a:pt x="462" y="3"/>
                    </a:lnTo>
                    <a:lnTo>
                      <a:pt x="462" y="3"/>
                    </a:lnTo>
                    <a:lnTo>
                      <a:pt x="463" y="4"/>
                    </a:lnTo>
                    <a:lnTo>
                      <a:pt x="463" y="3"/>
                    </a:lnTo>
                    <a:lnTo>
                      <a:pt x="464" y="3"/>
                    </a:lnTo>
                    <a:lnTo>
                      <a:pt x="464" y="4"/>
                    </a:lnTo>
                    <a:lnTo>
                      <a:pt x="464" y="3"/>
                    </a:lnTo>
                    <a:lnTo>
                      <a:pt x="465" y="3"/>
                    </a:lnTo>
                    <a:lnTo>
                      <a:pt x="465" y="3"/>
                    </a:lnTo>
                    <a:lnTo>
                      <a:pt x="466" y="3"/>
                    </a:lnTo>
                    <a:lnTo>
                      <a:pt x="466" y="2"/>
                    </a:lnTo>
                    <a:lnTo>
                      <a:pt x="466" y="2"/>
                    </a:lnTo>
                    <a:lnTo>
                      <a:pt x="467" y="1"/>
                    </a:lnTo>
                    <a:lnTo>
                      <a:pt x="467" y="2"/>
                    </a:lnTo>
                    <a:lnTo>
                      <a:pt x="468" y="1"/>
                    </a:lnTo>
                    <a:lnTo>
                      <a:pt x="468" y="1"/>
                    </a:lnTo>
                    <a:lnTo>
                      <a:pt x="468" y="1"/>
                    </a:lnTo>
                    <a:lnTo>
                      <a:pt x="469" y="1"/>
                    </a:lnTo>
                    <a:lnTo>
                      <a:pt x="469" y="2"/>
                    </a:lnTo>
                    <a:lnTo>
                      <a:pt x="470" y="2"/>
                    </a:lnTo>
                    <a:lnTo>
                      <a:pt x="470" y="1"/>
                    </a:lnTo>
                    <a:lnTo>
                      <a:pt x="470" y="1"/>
                    </a:lnTo>
                    <a:lnTo>
                      <a:pt x="471" y="1"/>
                    </a:lnTo>
                    <a:lnTo>
                      <a:pt x="471" y="1"/>
                    </a:lnTo>
                    <a:lnTo>
                      <a:pt x="472" y="1"/>
                    </a:lnTo>
                    <a:lnTo>
                      <a:pt x="472" y="1"/>
                    </a:lnTo>
                    <a:lnTo>
                      <a:pt x="472" y="1"/>
                    </a:lnTo>
                    <a:lnTo>
                      <a:pt x="473" y="1"/>
                    </a:lnTo>
                    <a:lnTo>
                      <a:pt x="473" y="1"/>
                    </a:lnTo>
                    <a:lnTo>
                      <a:pt x="474" y="1"/>
                    </a:lnTo>
                    <a:lnTo>
                      <a:pt x="474" y="1"/>
                    </a:lnTo>
                    <a:lnTo>
                      <a:pt x="474" y="1"/>
                    </a:lnTo>
                    <a:lnTo>
                      <a:pt x="475" y="0"/>
                    </a:lnTo>
                    <a:lnTo>
                      <a:pt x="475" y="0"/>
                    </a:lnTo>
                    <a:lnTo>
                      <a:pt x="476" y="1"/>
                    </a:lnTo>
                    <a:lnTo>
                      <a:pt x="476" y="1"/>
                    </a:lnTo>
                    <a:lnTo>
                      <a:pt x="476" y="0"/>
                    </a:lnTo>
                    <a:lnTo>
                      <a:pt x="477" y="1"/>
                    </a:lnTo>
                    <a:lnTo>
                      <a:pt x="477" y="0"/>
                    </a:lnTo>
                    <a:lnTo>
                      <a:pt x="478" y="0"/>
                    </a:lnTo>
                    <a:lnTo>
                      <a:pt x="478" y="0"/>
                    </a:lnTo>
                    <a:lnTo>
                      <a:pt x="478" y="0"/>
                    </a:lnTo>
                    <a:lnTo>
                      <a:pt x="479" y="1"/>
                    </a:lnTo>
                    <a:lnTo>
                      <a:pt x="479" y="0"/>
                    </a:lnTo>
                    <a:lnTo>
                      <a:pt x="480" y="0"/>
                    </a:lnTo>
                    <a:lnTo>
                      <a:pt x="480" y="0"/>
                    </a:lnTo>
                    <a:lnTo>
                      <a:pt x="480" y="0"/>
                    </a:lnTo>
                    <a:lnTo>
                      <a:pt x="481" y="0"/>
                    </a:lnTo>
                    <a:lnTo>
                      <a:pt x="481" y="0"/>
                    </a:lnTo>
                    <a:lnTo>
                      <a:pt x="482" y="0"/>
                    </a:lnTo>
                    <a:lnTo>
                      <a:pt x="482" y="0"/>
                    </a:lnTo>
                    <a:lnTo>
                      <a:pt x="482" y="0"/>
                    </a:lnTo>
                    <a:lnTo>
                      <a:pt x="483" y="0"/>
                    </a:lnTo>
                    <a:lnTo>
                      <a:pt x="483" y="1"/>
                    </a:lnTo>
                    <a:lnTo>
                      <a:pt x="484" y="0"/>
                    </a:lnTo>
                    <a:lnTo>
                      <a:pt x="484" y="1"/>
                    </a:lnTo>
                    <a:lnTo>
                      <a:pt x="484" y="1"/>
                    </a:lnTo>
                    <a:lnTo>
                      <a:pt x="485" y="1"/>
                    </a:lnTo>
                    <a:lnTo>
                      <a:pt x="485" y="2"/>
                    </a:lnTo>
                    <a:lnTo>
                      <a:pt x="486" y="2"/>
                    </a:lnTo>
                    <a:lnTo>
                      <a:pt x="486" y="2"/>
                    </a:lnTo>
                    <a:lnTo>
                      <a:pt x="486" y="2"/>
                    </a:lnTo>
                    <a:lnTo>
                      <a:pt x="487" y="2"/>
                    </a:lnTo>
                    <a:lnTo>
                      <a:pt x="487" y="2"/>
                    </a:lnTo>
                    <a:lnTo>
                      <a:pt x="488" y="2"/>
                    </a:lnTo>
                    <a:lnTo>
                      <a:pt x="488" y="61"/>
                    </a:lnTo>
                    <a:lnTo>
                      <a:pt x="488" y="669"/>
                    </a:lnTo>
                    <a:lnTo>
                      <a:pt x="489" y="887"/>
                    </a:lnTo>
                    <a:lnTo>
                      <a:pt x="489" y="1003"/>
                    </a:lnTo>
                    <a:lnTo>
                      <a:pt x="490" y="1104"/>
                    </a:lnTo>
                    <a:lnTo>
                      <a:pt x="490" y="1223"/>
                    </a:lnTo>
                    <a:lnTo>
                      <a:pt x="490" y="1445"/>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23" name="Line 148">
                <a:extLst>
                  <a:ext uri="{FF2B5EF4-FFF2-40B4-BE49-F238E27FC236}">
                    <a16:creationId xmlns:a16="http://schemas.microsoft.com/office/drawing/2014/main" id="{4E024410-ED71-4F00-ADF9-A5268B3C0CC3}"/>
                  </a:ext>
                </a:extLst>
              </p:cNvPr>
              <p:cNvSpPr>
                <a:spLocks noChangeShapeType="1"/>
              </p:cNvSpPr>
              <p:nvPr/>
            </p:nvSpPr>
            <p:spPr bwMode="auto">
              <a:xfrm flipV="1">
                <a:off x="9940830" y="2239345"/>
                <a:ext cx="1603" cy="300215"/>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24" name="Line 149">
                <a:extLst>
                  <a:ext uri="{FF2B5EF4-FFF2-40B4-BE49-F238E27FC236}">
                    <a16:creationId xmlns:a16="http://schemas.microsoft.com/office/drawing/2014/main" id="{DAF6FA96-4C1B-417B-9A96-6CBE9A99204F}"/>
                  </a:ext>
                </a:extLst>
              </p:cNvPr>
              <p:cNvSpPr>
                <a:spLocks noChangeShapeType="1"/>
              </p:cNvSpPr>
              <p:nvPr/>
            </p:nvSpPr>
            <p:spPr bwMode="auto">
              <a:xfrm>
                <a:off x="9947237" y="2239345"/>
                <a:ext cx="1603" cy="1686"/>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25" name="Freeform 150">
                <a:extLst>
                  <a:ext uri="{FF2B5EF4-FFF2-40B4-BE49-F238E27FC236}">
                    <a16:creationId xmlns:a16="http://schemas.microsoft.com/office/drawing/2014/main" id="{2ACA2CEC-634F-456C-8C98-F760CF8DC3C2}"/>
                  </a:ext>
                </a:extLst>
              </p:cNvPr>
              <p:cNvSpPr>
                <a:spLocks/>
              </p:cNvSpPr>
              <p:nvPr/>
            </p:nvSpPr>
            <p:spPr bwMode="auto">
              <a:xfrm flipV="1">
                <a:off x="9947237" y="2241031"/>
                <a:ext cx="337916" cy="1187367"/>
              </a:xfrm>
              <a:custGeom>
                <a:avLst/>
                <a:gdLst/>
                <a:ahLst/>
                <a:cxnLst>
                  <a:cxn ang="0">
                    <a:pos x="8" y="1843"/>
                  </a:cxn>
                  <a:cxn ang="0">
                    <a:pos x="16" y="1810"/>
                  </a:cxn>
                  <a:cxn ang="0">
                    <a:pos x="24" y="1799"/>
                  </a:cxn>
                  <a:cxn ang="0">
                    <a:pos x="32" y="1793"/>
                  </a:cxn>
                  <a:cxn ang="0">
                    <a:pos x="40" y="1792"/>
                  </a:cxn>
                  <a:cxn ang="0">
                    <a:pos x="48" y="1781"/>
                  </a:cxn>
                  <a:cxn ang="0">
                    <a:pos x="56" y="1780"/>
                  </a:cxn>
                  <a:cxn ang="0">
                    <a:pos x="64" y="1772"/>
                  </a:cxn>
                  <a:cxn ang="0">
                    <a:pos x="72" y="1767"/>
                  </a:cxn>
                  <a:cxn ang="0">
                    <a:pos x="80" y="1754"/>
                  </a:cxn>
                  <a:cxn ang="0">
                    <a:pos x="88" y="1746"/>
                  </a:cxn>
                  <a:cxn ang="0">
                    <a:pos x="96" y="1741"/>
                  </a:cxn>
                  <a:cxn ang="0">
                    <a:pos x="104" y="1727"/>
                  </a:cxn>
                  <a:cxn ang="0">
                    <a:pos x="112" y="1715"/>
                  </a:cxn>
                  <a:cxn ang="0">
                    <a:pos x="120" y="1702"/>
                  </a:cxn>
                  <a:cxn ang="0">
                    <a:pos x="128" y="1680"/>
                  </a:cxn>
                  <a:cxn ang="0">
                    <a:pos x="136" y="1668"/>
                  </a:cxn>
                  <a:cxn ang="0">
                    <a:pos x="144" y="1652"/>
                  </a:cxn>
                  <a:cxn ang="0">
                    <a:pos x="152" y="1639"/>
                  </a:cxn>
                  <a:cxn ang="0">
                    <a:pos x="160" y="1626"/>
                  </a:cxn>
                  <a:cxn ang="0">
                    <a:pos x="168" y="1619"/>
                  </a:cxn>
                  <a:cxn ang="0">
                    <a:pos x="176" y="1602"/>
                  </a:cxn>
                  <a:cxn ang="0">
                    <a:pos x="184" y="1583"/>
                  </a:cxn>
                  <a:cxn ang="0">
                    <a:pos x="191" y="1560"/>
                  </a:cxn>
                  <a:cxn ang="0">
                    <a:pos x="199" y="1538"/>
                  </a:cxn>
                  <a:cxn ang="0">
                    <a:pos x="207" y="1519"/>
                  </a:cxn>
                  <a:cxn ang="0">
                    <a:pos x="215" y="1504"/>
                  </a:cxn>
                  <a:cxn ang="0">
                    <a:pos x="223" y="1483"/>
                  </a:cxn>
                  <a:cxn ang="0">
                    <a:pos x="231" y="1466"/>
                  </a:cxn>
                  <a:cxn ang="0">
                    <a:pos x="239" y="1451"/>
                  </a:cxn>
                  <a:cxn ang="0">
                    <a:pos x="247" y="1433"/>
                  </a:cxn>
                  <a:cxn ang="0">
                    <a:pos x="255" y="1398"/>
                  </a:cxn>
                  <a:cxn ang="0">
                    <a:pos x="263" y="1361"/>
                  </a:cxn>
                  <a:cxn ang="0">
                    <a:pos x="271" y="1333"/>
                  </a:cxn>
                  <a:cxn ang="0">
                    <a:pos x="279" y="1293"/>
                  </a:cxn>
                  <a:cxn ang="0">
                    <a:pos x="287" y="1245"/>
                  </a:cxn>
                  <a:cxn ang="0">
                    <a:pos x="295" y="1198"/>
                  </a:cxn>
                  <a:cxn ang="0">
                    <a:pos x="303" y="1140"/>
                  </a:cxn>
                  <a:cxn ang="0">
                    <a:pos x="311" y="1074"/>
                  </a:cxn>
                  <a:cxn ang="0">
                    <a:pos x="319" y="1009"/>
                  </a:cxn>
                  <a:cxn ang="0">
                    <a:pos x="327" y="937"/>
                  </a:cxn>
                  <a:cxn ang="0">
                    <a:pos x="335" y="859"/>
                  </a:cxn>
                  <a:cxn ang="0">
                    <a:pos x="343" y="781"/>
                  </a:cxn>
                  <a:cxn ang="0">
                    <a:pos x="351" y="714"/>
                  </a:cxn>
                  <a:cxn ang="0">
                    <a:pos x="359" y="631"/>
                  </a:cxn>
                  <a:cxn ang="0">
                    <a:pos x="367" y="545"/>
                  </a:cxn>
                  <a:cxn ang="0">
                    <a:pos x="375" y="454"/>
                  </a:cxn>
                  <a:cxn ang="0">
                    <a:pos x="383" y="365"/>
                  </a:cxn>
                  <a:cxn ang="0">
                    <a:pos x="391" y="284"/>
                  </a:cxn>
                  <a:cxn ang="0">
                    <a:pos x="399" y="211"/>
                  </a:cxn>
                  <a:cxn ang="0">
                    <a:pos x="407" y="155"/>
                  </a:cxn>
                  <a:cxn ang="0">
                    <a:pos x="415" y="109"/>
                  </a:cxn>
                  <a:cxn ang="0">
                    <a:pos x="423" y="75"/>
                  </a:cxn>
                  <a:cxn ang="0">
                    <a:pos x="431" y="52"/>
                  </a:cxn>
                  <a:cxn ang="0">
                    <a:pos x="439" y="36"/>
                  </a:cxn>
                  <a:cxn ang="0">
                    <a:pos x="447" y="24"/>
                  </a:cxn>
                  <a:cxn ang="0">
                    <a:pos x="455" y="16"/>
                  </a:cxn>
                  <a:cxn ang="0">
                    <a:pos x="463" y="10"/>
                  </a:cxn>
                  <a:cxn ang="0">
                    <a:pos x="471" y="7"/>
                  </a:cxn>
                  <a:cxn ang="0">
                    <a:pos x="479" y="3"/>
                  </a:cxn>
                  <a:cxn ang="0">
                    <a:pos x="487" y="2"/>
                  </a:cxn>
                </a:cxnLst>
                <a:rect l="0" t="0" r="r" b="b"/>
                <a:pathLst>
                  <a:path w="491" h="1954">
                    <a:moveTo>
                      <a:pt x="0" y="1954"/>
                    </a:moveTo>
                    <a:lnTo>
                      <a:pt x="1" y="1943"/>
                    </a:lnTo>
                    <a:lnTo>
                      <a:pt x="1" y="1933"/>
                    </a:lnTo>
                    <a:lnTo>
                      <a:pt x="2" y="1925"/>
                    </a:lnTo>
                    <a:lnTo>
                      <a:pt x="2" y="1917"/>
                    </a:lnTo>
                    <a:lnTo>
                      <a:pt x="2" y="1908"/>
                    </a:lnTo>
                    <a:lnTo>
                      <a:pt x="3" y="1902"/>
                    </a:lnTo>
                    <a:lnTo>
                      <a:pt x="3" y="1896"/>
                    </a:lnTo>
                    <a:lnTo>
                      <a:pt x="4" y="1890"/>
                    </a:lnTo>
                    <a:lnTo>
                      <a:pt x="4" y="1883"/>
                    </a:lnTo>
                    <a:lnTo>
                      <a:pt x="4" y="1877"/>
                    </a:lnTo>
                    <a:lnTo>
                      <a:pt x="5" y="1873"/>
                    </a:lnTo>
                    <a:lnTo>
                      <a:pt x="5" y="1867"/>
                    </a:lnTo>
                    <a:lnTo>
                      <a:pt x="6" y="1863"/>
                    </a:lnTo>
                    <a:lnTo>
                      <a:pt x="6" y="1859"/>
                    </a:lnTo>
                    <a:lnTo>
                      <a:pt x="6" y="1855"/>
                    </a:lnTo>
                    <a:lnTo>
                      <a:pt x="7" y="1852"/>
                    </a:lnTo>
                    <a:lnTo>
                      <a:pt x="7" y="1849"/>
                    </a:lnTo>
                    <a:lnTo>
                      <a:pt x="8" y="1846"/>
                    </a:lnTo>
                    <a:lnTo>
                      <a:pt x="8" y="1843"/>
                    </a:lnTo>
                    <a:lnTo>
                      <a:pt x="8" y="1839"/>
                    </a:lnTo>
                    <a:lnTo>
                      <a:pt x="9" y="1836"/>
                    </a:lnTo>
                    <a:lnTo>
                      <a:pt x="9" y="1834"/>
                    </a:lnTo>
                    <a:lnTo>
                      <a:pt x="10" y="1831"/>
                    </a:lnTo>
                    <a:lnTo>
                      <a:pt x="10" y="1829"/>
                    </a:lnTo>
                    <a:lnTo>
                      <a:pt x="10" y="1827"/>
                    </a:lnTo>
                    <a:lnTo>
                      <a:pt x="11" y="1824"/>
                    </a:lnTo>
                    <a:lnTo>
                      <a:pt x="11" y="1822"/>
                    </a:lnTo>
                    <a:lnTo>
                      <a:pt x="12" y="1821"/>
                    </a:lnTo>
                    <a:lnTo>
                      <a:pt x="12" y="1820"/>
                    </a:lnTo>
                    <a:lnTo>
                      <a:pt x="12" y="1818"/>
                    </a:lnTo>
                    <a:lnTo>
                      <a:pt x="13" y="1817"/>
                    </a:lnTo>
                    <a:lnTo>
                      <a:pt x="13" y="1816"/>
                    </a:lnTo>
                    <a:lnTo>
                      <a:pt x="14" y="1815"/>
                    </a:lnTo>
                    <a:lnTo>
                      <a:pt x="14" y="1813"/>
                    </a:lnTo>
                    <a:lnTo>
                      <a:pt x="14" y="1813"/>
                    </a:lnTo>
                    <a:lnTo>
                      <a:pt x="15" y="1812"/>
                    </a:lnTo>
                    <a:lnTo>
                      <a:pt x="15" y="1811"/>
                    </a:lnTo>
                    <a:lnTo>
                      <a:pt x="16" y="1811"/>
                    </a:lnTo>
                    <a:lnTo>
                      <a:pt x="16" y="1810"/>
                    </a:lnTo>
                    <a:lnTo>
                      <a:pt x="16" y="1809"/>
                    </a:lnTo>
                    <a:lnTo>
                      <a:pt x="17" y="1808"/>
                    </a:lnTo>
                    <a:lnTo>
                      <a:pt x="17" y="1808"/>
                    </a:lnTo>
                    <a:lnTo>
                      <a:pt x="18" y="1808"/>
                    </a:lnTo>
                    <a:lnTo>
                      <a:pt x="18" y="1807"/>
                    </a:lnTo>
                    <a:lnTo>
                      <a:pt x="18" y="1807"/>
                    </a:lnTo>
                    <a:lnTo>
                      <a:pt x="19" y="1806"/>
                    </a:lnTo>
                    <a:lnTo>
                      <a:pt x="19" y="1806"/>
                    </a:lnTo>
                    <a:lnTo>
                      <a:pt x="20" y="1805"/>
                    </a:lnTo>
                    <a:lnTo>
                      <a:pt x="20" y="1804"/>
                    </a:lnTo>
                    <a:lnTo>
                      <a:pt x="20" y="1805"/>
                    </a:lnTo>
                    <a:lnTo>
                      <a:pt x="21" y="1804"/>
                    </a:lnTo>
                    <a:lnTo>
                      <a:pt x="21" y="1803"/>
                    </a:lnTo>
                    <a:lnTo>
                      <a:pt x="22" y="1804"/>
                    </a:lnTo>
                    <a:lnTo>
                      <a:pt x="22" y="1803"/>
                    </a:lnTo>
                    <a:lnTo>
                      <a:pt x="22" y="1802"/>
                    </a:lnTo>
                    <a:lnTo>
                      <a:pt x="23" y="1801"/>
                    </a:lnTo>
                    <a:lnTo>
                      <a:pt x="23" y="1801"/>
                    </a:lnTo>
                    <a:lnTo>
                      <a:pt x="24" y="1800"/>
                    </a:lnTo>
                    <a:lnTo>
                      <a:pt x="24" y="1799"/>
                    </a:lnTo>
                    <a:lnTo>
                      <a:pt x="24" y="1799"/>
                    </a:lnTo>
                    <a:lnTo>
                      <a:pt x="25" y="1798"/>
                    </a:lnTo>
                    <a:lnTo>
                      <a:pt x="25" y="1798"/>
                    </a:lnTo>
                    <a:lnTo>
                      <a:pt x="26" y="1797"/>
                    </a:lnTo>
                    <a:lnTo>
                      <a:pt x="26" y="1796"/>
                    </a:lnTo>
                    <a:lnTo>
                      <a:pt x="26" y="1796"/>
                    </a:lnTo>
                    <a:lnTo>
                      <a:pt x="27" y="1795"/>
                    </a:lnTo>
                    <a:lnTo>
                      <a:pt x="27" y="1795"/>
                    </a:lnTo>
                    <a:lnTo>
                      <a:pt x="27" y="1794"/>
                    </a:lnTo>
                    <a:lnTo>
                      <a:pt x="28" y="1793"/>
                    </a:lnTo>
                    <a:lnTo>
                      <a:pt x="28" y="1794"/>
                    </a:lnTo>
                    <a:lnTo>
                      <a:pt x="29" y="1794"/>
                    </a:lnTo>
                    <a:lnTo>
                      <a:pt x="29" y="1794"/>
                    </a:lnTo>
                    <a:lnTo>
                      <a:pt x="29" y="1793"/>
                    </a:lnTo>
                    <a:lnTo>
                      <a:pt x="30" y="1793"/>
                    </a:lnTo>
                    <a:lnTo>
                      <a:pt x="30" y="1793"/>
                    </a:lnTo>
                    <a:lnTo>
                      <a:pt x="31" y="1793"/>
                    </a:lnTo>
                    <a:lnTo>
                      <a:pt x="31" y="1793"/>
                    </a:lnTo>
                    <a:lnTo>
                      <a:pt x="31" y="1793"/>
                    </a:lnTo>
                    <a:lnTo>
                      <a:pt x="32" y="1793"/>
                    </a:lnTo>
                    <a:lnTo>
                      <a:pt x="32" y="1793"/>
                    </a:lnTo>
                    <a:lnTo>
                      <a:pt x="33" y="1793"/>
                    </a:lnTo>
                    <a:lnTo>
                      <a:pt x="33" y="1793"/>
                    </a:lnTo>
                    <a:lnTo>
                      <a:pt x="33" y="1793"/>
                    </a:lnTo>
                    <a:lnTo>
                      <a:pt x="34" y="1793"/>
                    </a:lnTo>
                    <a:lnTo>
                      <a:pt x="34" y="1794"/>
                    </a:lnTo>
                    <a:lnTo>
                      <a:pt x="35" y="1794"/>
                    </a:lnTo>
                    <a:lnTo>
                      <a:pt x="35" y="1794"/>
                    </a:lnTo>
                    <a:lnTo>
                      <a:pt x="35" y="1793"/>
                    </a:lnTo>
                    <a:lnTo>
                      <a:pt x="36" y="1794"/>
                    </a:lnTo>
                    <a:lnTo>
                      <a:pt x="36" y="1793"/>
                    </a:lnTo>
                    <a:lnTo>
                      <a:pt x="37" y="1793"/>
                    </a:lnTo>
                    <a:lnTo>
                      <a:pt x="37" y="1793"/>
                    </a:lnTo>
                    <a:lnTo>
                      <a:pt x="37" y="1792"/>
                    </a:lnTo>
                    <a:lnTo>
                      <a:pt x="38" y="1792"/>
                    </a:lnTo>
                    <a:lnTo>
                      <a:pt x="38" y="1793"/>
                    </a:lnTo>
                    <a:lnTo>
                      <a:pt x="39" y="1792"/>
                    </a:lnTo>
                    <a:lnTo>
                      <a:pt x="39" y="1792"/>
                    </a:lnTo>
                    <a:lnTo>
                      <a:pt x="39" y="1792"/>
                    </a:lnTo>
                    <a:lnTo>
                      <a:pt x="40" y="1792"/>
                    </a:lnTo>
                    <a:lnTo>
                      <a:pt x="40" y="1792"/>
                    </a:lnTo>
                    <a:lnTo>
                      <a:pt x="41" y="1791"/>
                    </a:lnTo>
                    <a:lnTo>
                      <a:pt x="41" y="1791"/>
                    </a:lnTo>
                    <a:lnTo>
                      <a:pt x="41" y="1790"/>
                    </a:lnTo>
                    <a:lnTo>
                      <a:pt x="42" y="1790"/>
                    </a:lnTo>
                    <a:lnTo>
                      <a:pt x="42" y="1790"/>
                    </a:lnTo>
                    <a:lnTo>
                      <a:pt x="43" y="1789"/>
                    </a:lnTo>
                    <a:lnTo>
                      <a:pt x="43" y="1788"/>
                    </a:lnTo>
                    <a:lnTo>
                      <a:pt x="43" y="1788"/>
                    </a:lnTo>
                    <a:lnTo>
                      <a:pt x="44" y="1788"/>
                    </a:lnTo>
                    <a:lnTo>
                      <a:pt x="44" y="1788"/>
                    </a:lnTo>
                    <a:lnTo>
                      <a:pt x="45" y="1787"/>
                    </a:lnTo>
                    <a:lnTo>
                      <a:pt x="45" y="1785"/>
                    </a:lnTo>
                    <a:lnTo>
                      <a:pt x="45" y="1784"/>
                    </a:lnTo>
                    <a:lnTo>
                      <a:pt x="46" y="1784"/>
                    </a:lnTo>
                    <a:lnTo>
                      <a:pt x="46" y="1783"/>
                    </a:lnTo>
                    <a:lnTo>
                      <a:pt x="47" y="1782"/>
                    </a:lnTo>
                    <a:lnTo>
                      <a:pt x="47" y="1782"/>
                    </a:lnTo>
                    <a:lnTo>
                      <a:pt x="47" y="1781"/>
                    </a:lnTo>
                    <a:lnTo>
                      <a:pt x="48" y="1781"/>
                    </a:lnTo>
                    <a:lnTo>
                      <a:pt x="48" y="1780"/>
                    </a:lnTo>
                    <a:lnTo>
                      <a:pt x="49" y="1780"/>
                    </a:lnTo>
                    <a:lnTo>
                      <a:pt x="49" y="1780"/>
                    </a:lnTo>
                    <a:lnTo>
                      <a:pt x="49" y="1780"/>
                    </a:lnTo>
                    <a:lnTo>
                      <a:pt x="50" y="1780"/>
                    </a:lnTo>
                    <a:lnTo>
                      <a:pt x="50" y="1779"/>
                    </a:lnTo>
                    <a:lnTo>
                      <a:pt x="51" y="1778"/>
                    </a:lnTo>
                    <a:lnTo>
                      <a:pt x="51" y="1779"/>
                    </a:lnTo>
                    <a:lnTo>
                      <a:pt x="51" y="1780"/>
                    </a:lnTo>
                    <a:lnTo>
                      <a:pt x="52" y="1780"/>
                    </a:lnTo>
                    <a:lnTo>
                      <a:pt x="52" y="1779"/>
                    </a:lnTo>
                    <a:lnTo>
                      <a:pt x="53" y="1779"/>
                    </a:lnTo>
                    <a:lnTo>
                      <a:pt x="53" y="1779"/>
                    </a:lnTo>
                    <a:lnTo>
                      <a:pt x="53" y="1778"/>
                    </a:lnTo>
                    <a:lnTo>
                      <a:pt x="54" y="1779"/>
                    </a:lnTo>
                    <a:lnTo>
                      <a:pt x="54" y="1779"/>
                    </a:lnTo>
                    <a:lnTo>
                      <a:pt x="55" y="1780"/>
                    </a:lnTo>
                    <a:lnTo>
                      <a:pt x="55" y="1780"/>
                    </a:lnTo>
                    <a:lnTo>
                      <a:pt x="55" y="1779"/>
                    </a:lnTo>
                    <a:lnTo>
                      <a:pt x="56" y="1780"/>
                    </a:lnTo>
                    <a:lnTo>
                      <a:pt x="56" y="1780"/>
                    </a:lnTo>
                    <a:lnTo>
                      <a:pt x="57" y="1780"/>
                    </a:lnTo>
                    <a:lnTo>
                      <a:pt x="57" y="1780"/>
                    </a:lnTo>
                    <a:lnTo>
                      <a:pt x="57" y="1779"/>
                    </a:lnTo>
                    <a:lnTo>
                      <a:pt x="58" y="1779"/>
                    </a:lnTo>
                    <a:lnTo>
                      <a:pt x="58" y="1779"/>
                    </a:lnTo>
                    <a:lnTo>
                      <a:pt x="59" y="1779"/>
                    </a:lnTo>
                    <a:lnTo>
                      <a:pt x="59" y="1779"/>
                    </a:lnTo>
                    <a:lnTo>
                      <a:pt x="59" y="1779"/>
                    </a:lnTo>
                    <a:lnTo>
                      <a:pt x="60" y="1778"/>
                    </a:lnTo>
                    <a:lnTo>
                      <a:pt x="60" y="1777"/>
                    </a:lnTo>
                    <a:lnTo>
                      <a:pt x="61" y="1777"/>
                    </a:lnTo>
                    <a:lnTo>
                      <a:pt x="61" y="1777"/>
                    </a:lnTo>
                    <a:lnTo>
                      <a:pt x="61" y="1776"/>
                    </a:lnTo>
                    <a:lnTo>
                      <a:pt x="62" y="1776"/>
                    </a:lnTo>
                    <a:lnTo>
                      <a:pt x="62" y="1775"/>
                    </a:lnTo>
                    <a:lnTo>
                      <a:pt x="63" y="1775"/>
                    </a:lnTo>
                    <a:lnTo>
                      <a:pt x="63" y="1774"/>
                    </a:lnTo>
                    <a:lnTo>
                      <a:pt x="63" y="1774"/>
                    </a:lnTo>
                    <a:lnTo>
                      <a:pt x="64" y="1772"/>
                    </a:lnTo>
                    <a:lnTo>
                      <a:pt x="64" y="1772"/>
                    </a:lnTo>
                    <a:lnTo>
                      <a:pt x="65" y="1773"/>
                    </a:lnTo>
                    <a:lnTo>
                      <a:pt x="65" y="1771"/>
                    </a:lnTo>
                    <a:lnTo>
                      <a:pt x="65" y="1771"/>
                    </a:lnTo>
                    <a:lnTo>
                      <a:pt x="66" y="1771"/>
                    </a:lnTo>
                    <a:lnTo>
                      <a:pt x="66" y="1771"/>
                    </a:lnTo>
                    <a:lnTo>
                      <a:pt x="67" y="1771"/>
                    </a:lnTo>
                    <a:lnTo>
                      <a:pt x="67" y="1770"/>
                    </a:lnTo>
                    <a:lnTo>
                      <a:pt x="67" y="1771"/>
                    </a:lnTo>
                    <a:lnTo>
                      <a:pt x="68" y="1770"/>
                    </a:lnTo>
                    <a:lnTo>
                      <a:pt x="68" y="1770"/>
                    </a:lnTo>
                    <a:lnTo>
                      <a:pt x="69" y="1770"/>
                    </a:lnTo>
                    <a:lnTo>
                      <a:pt x="69" y="1770"/>
                    </a:lnTo>
                    <a:lnTo>
                      <a:pt x="69" y="1769"/>
                    </a:lnTo>
                    <a:lnTo>
                      <a:pt x="70" y="1769"/>
                    </a:lnTo>
                    <a:lnTo>
                      <a:pt x="70" y="1769"/>
                    </a:lnTo>
                    <a:lnTo>
                      <a:pt x="71" y="1768"/>
                    </a:lnTo>
                    <a:lnTo>
                      <a:pt x="71" y="1768"/>
                    </a:lnTo>
                    <a:lnTo>
                      <a:pt x="71" y="1768"/>
                    </a:lnTo>
                    <a:lnTo>
                      <a:pt x="72" y="1767"/>
                    </a:lnTo>
                    <a:lnTo>
                      <a:pt x="72" y="1766"/>
                    </a:lnTo>
                    <a:lnTo>
                      <a:pt x="73" y="1767"/>
                    </a:lnTo>
                    <a:lnTo>
                      <a:pt x="73" y="1766"/>
                    </a:lnTo>
                    <a:lnTo>
                      <a:pt x="73" y="1764"/>
                    </a:lnTo>
                    <a:lnTo>
                      <a:pt x="74" y="1765"/>
                    </a:lnTo>
                    <a:lnTo>
                      <a:pt x="74" y="1765"/>
                    </a:lnTo>
                    <a:lnTo>
                      <a:pt x="75" y="1764"/>
                    </a:lnTo>
                    <a:lnTo>
                      <a:pt x="75" y="1762"/>
                    </a:lnTo>
                    <a:lnTo>
                      <a:pt x="75" y="1761"/>
                    </a:lnTo>
                    <a:lnTo>
                      <a:pt x="76" y="1760"/>
                    </a:lnTo>
                    <a:lnTo>
                      <a:pt x="76" y="1760"/>
                    </a:lnTo>
                    <a:lnTo>
                      <a:pt x="77" y="1759"/>
                    </a:lnTo>
                    <a:lnTo>
                      <a:pt x="77" y="1758"/>
                    </a:lnTo>
                    <a:lnTo>
                      <a:pt x="77" y="1758"/>
                    </a:lnTo>
                    <a:lnTo>
                      <a:pt x="78" y="1757"/>
                    </a:lnTo>
                    <a:lnTo>
                      <a:pt x="78" y="1757"/>
                    </a:lnTo>
                    <a:lnTo>
                      <a:pt x="79" y="1755"/>
                    </a:lnTo>
                    <a:lnTo>
                      <a:pt x="79" y="1755"/>
                    </a:lnTo>
                    <a:lnTo>
                      <a:pt x="79" y="1754"/>
                    </a:lnTo>
                    <a:lnTo>
                      <a:pt x="80" y="1754"/>
                    </a:lnTo>
                    <a:lnTo>
                      <a:pt x="80" y="1754"/>
                    </a:lnTo>
                    <a:lnTo>
                      <a:pt x="81" y="1753"/>
                    </a:lnTo>
                    <a:lnTo>
                      <a:pt x="81" y="1753"/>
                    </a:lnTo>
                    <a:lnTo>
                      <a:pt x="81" y="1752"/>
                    </a:lnTo>
                    <a:lnTo>
                      <a:pt x="82" y="1751"/>
                    </a:lnTo>
                    <a:lnTo>
                      <a:pt x="82" y="1751"/>
                    </a:lnTo>
                    <a:lnTo>
                      <a:pt x="83" y="1751"/>
                    </a:lnTo>
                    <a:lnTo>
                      <a:pt x="83" y="1750"/>
                    </a:lnTo>
                    <a:lnTo>
                      <a:pt x="83" y="1749"/>
                    </a:lnTo>
                    <a:lnTo>
                      <a:pt x="84" y="1748"/>
                    </a:lnTo>
                    <a:lnTo>
                      <a:pt x="84" y="1748"/>
                    </a:lnTo>
                    <a:lnTo>
                      <a:pt x="85" y="1747"/>
                    </a:lnTo>
                    <a:lnTo>
                      <a:pt x="85" y="1747"/>
                    </a:lnTo>
                    <a:lnTo>
                      <a:pt x="85" y="1747"/>
                    </a:lnTo>
                    <a:lnTo>
                      <a:pt x="86" y="1747"/>
                    </a:lnTo>
                    <a:lnTo>
                      <a:pt x="86" y="1746"/>
                    </a:lnTo>
                    <a:lnTo>
                      <a:pt x="87" y="1746"/>
                    </a:lnTo>
                    <a:lnTo>
                      <a:pt x="87" y="1746"/>
                    </a:lnTo>
                    <a:lnTo>
                      <a:pt x="87" y="1746"/>
                    </a:lnTo>
                    <a:lnTo>
                      <a:pt x="88" y="1746"/>
                    </a:lnTo>
                    <a:lnTo>
                      <a:pt x="88" y="1746"/>
                    </a:lnTo>
                    <a:lnTo>
                      <a:pt x="89" y="1746"/>
                    </a:lnTo>
                    <a:lnTo>
                      <a:pt x="89" y="1747"/>
                    </a:lnTo>
                    <a:lnTo>
                      <a:pt x="89" y="1747"/>
                    </a:lnTo>
                    <a:lnTo>
                      <a:pt x="90" y="1746"/>
                    </a:lnTo>
                    <a:lnTo>
                      <a:pt x="90" y="1744"/>
                    </a:lnTo>
                    <a:lnTo>
                      <a:pt x="91" y="1744"/>
                    </a:lnTo>
                    <a:lnTo>
                      <a:pt x="91" y="1745"/>
                    </a:lnTo>
                    <a:lnTo>
                      <a:pt x="91" y="1745"/>
                    </a:lnTo>
                    <a:lnTo>
                      <a:pt x="92" y="1744"/>
                    </a:lnTo>
                    <a:lnTo>
                      <a:pt x="92" y="1743"/>
                    </a:lnTo>
                    <a:lnTo>
                      <a:pt x="93" y="1744"/>
                    </a:lnTo>
                    <a:lnTo>
                      <a:pt x="93" y="1743"/>
                    </a:lnTo>
                    <a:lnTo>
                      <a:pt x="93" y="1743"/>
                    </a:lnTo>
                    <a:lnTo>
                      <a:pt x="94" y="1741"/>
                    </a:lnTo>
                    <a:lnTo>
                      <a:pt x="94" y="1741"/>
                    </a:lnTo>
                    <a:lnTo>
                      <a:pt x="95" y="1741"/>
                    </a:lnTo>
                    <a:lnTo>
                      <a:pt x="95" y="1741"/>
                    </a:lnTo>
                    <a:lnTo>
                      <a:pt x="95" y="1741"/>
                    </a:lnTo>
                    <a:lnTo>
                      <a:pt x="96" y="1741"/>
                    </a:lnTo>
                    <a:lnTo>
                      <a:pt x="96" y="1741"/>
                    </a:lnTo>
                    <a:lnTo>
                      <a:pt x="97" y="1740"/>
                    </a:lnTo>
                    <a:lnTo>
                      <a:pt x="97" y="1740"/>
                    </a:lnTo>
                    <a:lnTo>
                      <a:pt x="97" y="1739"/>
                    </a:lnTo>
                    <a:lnTo>
                      <a:pt x="98" y="1739"/>
                    </a:lnTo>
                    <a:lnTo>
                      <a:pt x="98" y="1738"/>
                    </a:lnTo>
                    <a:lnTo>
                      <a:pt x="99" y="1737"/>
                    </a:lnTo>
                    <a:lnTo>
                      <a:pt x="99" y="1738"/>
                    </a:lnTo>
                    <a:lnTo>
                      <a:pt x="99" y="1736"/>
                    </a:lnTo>
                    <a:lnTo>
                      <a:pt x="100" y="1736"/>
                    </a:lnTo>
                    <a:lnTo>
                      <a:pt x="100" y="1735"/>
                    </a:lnTo>
                    <a:lnTo>
                      <a:pt x="101" y="1734"/>
                    </a:lnTo>
                    <a:lnTo>
                      <a:pt x="101" y="1732"/>
                    </a:lnTo>
                    <a:lnTo>
                      <a:pt x="101" y="1732"/>
                    </a:lnTo>
                    <a:lnTo>
                      <a:pt x="102" y="1731"/>
                    </a:lnTo>
                    <a:lnTo>
                      <a:pt x="102" y="1730"/>
                    </a:lnTo>
                    <a:lnTo>
                      <a:pt x="103" y="1730"/>
                    </a:lnTo>
                    <a:lnTo>
                      <a:pt x="103" y="1729"/>
                    </a:lnTo>
                    <a:lnTo>
                      <a:pt x="103" y="1727"/>
                    </a:lnTo>
                    <a:lnTo>
                      <a:pt x="104" y="1727"/>
                    </a:lnTo>
                    <a:lnTo>
                      <a:pt x="104" y="1727"/>
                    </a:lnTo>
                    <a:lnTo>
                      <a:pt x="105" y="1726"/>
                    </a:lnTo>
                    <a:lnTo>
                      <a:pt x="105" y="1725"/>
                    </a:lnTo>
                    <a:lnTo>
                      <a:pt x="105" y="1725"/>
                    </a:lnTo>
                    <a:lnTo>
                      <a:pt x="106" y="1723"/>
                    </a:lnTo>
                    <a:lnTo>
                      <a:pt x="106" y="1722"/>
                    </a:lnTo>
                    <a:lnTo>
                      <a:pt x="107" y="1722"/>
                    </a:lnTo>
                    <a:lnTo>
                      <a:pt x="107" y="1721"/>
                    </a:lnTo>
                    <a:lnTo>
                      <a:pt x="107" y="1721"/>
                    </a:lnTo>
                    <a:lnTo>
                      <a:pt x="108" y="1721"/>
                    </a:lnTo>
                    <a:lnTo>
                      <a:pt x="108" y="1719"/>
                    </a:lnTo>
                    <a:lnTo>
                      <a:pt x="108" y="1719"/>
                    </a:lnTo>
                    <a:lnTo>
                      <a:pt x="109" y="1719"/>
                    </a:lnTo>
                    <a:lnTo>
                      <a:pt x="109" y="1718"/>
                    </a:lnTo>
                    <a:lnTo>
                      <a:pt x="110" y="1718"/>
                    </a:lnTo>
                    <a:lnTo>
                      <a:pt x="110" y="1717"/>
                    </a:lnTo>
                    <a:lnTo>
                      <a:pt x="110" y="1716"/>
                    </a:lnTo>
                    <a:lnTo>
                      <a:pt x="111" y="1716"/>
                    </a:lnTo>
                    <a:lnTo>
                      <a:pt x="111" y="1715"/>
                    </a:lnTo>
                    <a:lnTo>
                      <a:pt x="112" y="1715"/>
                    </a:lnTo>
                    <a:lnTo>
                      <a:pt x="112" y="1714"/>
                    </a:lnTo>
                    <a:lnTo>
                      <a:pt x="112" y="1714"/>
                    </a:lnTo>
                    <a:lnTo>
                      <a:pt x="113" y="1713"/>
                    </a:lnTo>
                    <a:lnTo>
                      <a:pt x="113" y="1712"/>
                    </a:lnTo>
                    <a:lnTo>
                      <a:pt x="114" y="1711"/>
                    </a:lnTo>
                    <a:lnTo>
                      <a:pt x="114" y="1711"/>
                    </a:lnTo>
                    <a:lnTo>
                      <a:pt x="114" y="1711"/>
                    </a:lnTo>
                    <a:lnTo>
                      <a:pt x="115" y="1709"/>
                    </a:lnTo>
                    <a:lnTo>
                      <a:pt x="115" y="1709"/>
                    </a:lnTo>
                    <a:lnTo>
                      <a:pt x="116" y="1709"/>
                    </a:lnTo>
                    <a:lnTo>
                      <a:pt x="116" y="1708"/>
                    </a:lnTo>
                    <a:lnTo>
                      <a:pt x="116" y="1707"/>
                    </a:lnTo>
                    <a:lnTo>
                      <a:pt x="117" y="1707"/>
                    </a:lnTo>
                    <a:lnTo>
                      <a:pt x="117" y="1706"/>
                    </a:lnTo>
                    <a:lnTo>
                      <a:pt x="118" y="1705"/>
                    </a:lnTo>
                    <a:lnTo>
                      <a:pt x="118" y="1705"/>
                    </a:lnTo>
                    <a:lnTo>
                      <a:pt x="118" y="1703"/>
                    </a:lnTo>
                    <a:lnTo>
                      <a:pt x="119" y="1703"/>
                    </a:lnTo>
                    <a:lnTo>
                      <a:pt x="119" y="1704"/>
                    </a:lnTo>
                    <a:lnTo>
                      <a:pt x="120" y="1702"/>
                    </a:lnTo>
                    <a:lnTo>
                      <a:pt x="120" y="1701"/>
                    </a:lnTo>
                    <a:lnTo>
                      <a:pt x="120" y="1700"/>
                    </a:lnTo>
                    <a:lnTo>
                      <a:pt x="121" y="1699"/>
                    </a:lnTo>
                    <a:lnTo>
                      <a:pt x="121" y="1698"/>
                    </a:lnTo>
                    <a:lnTo>
                      <a:pt x="122" y="1696"/>
                    </a:lnTo>
                    <a:lnTo>
                      <a:pt x="122" y="1695"/>
                    </a:lnTo>
                    <a:lnTo>
                      <a:pt x="122" y="1694"/>
                    </a:lnTo>
                    <a:lnTo>
                      <a:pt x="123" y="1692"/>
                    </a:lnTo>
                    <a:lnTo>
                      <a:pt x="123" y="1691"/>
                    </a:lnTo>
                    <a:lnTo>
                      <a:pt x="124" y="1691"/>
                    </a:lnTo>
                    <a:lnTo>
                      <a:pt x="124" y="1689"/>
                    </a:lnTo>
                    <a:lnTo>
                      <a:pt x="124" y="1688"/>
                    </a:lnTo>
                    <a:lnTo>
                      <a:pt x="125" y="1688"/>
                    </a:lnTo>
                    <a:lnTo>
                      <a:pt x="125" y="1686"/>
                    </a:lnTo>
                    <a:lnTo>
                      <a:pt x="126" y="1685"/>
                    </a:lnTo>
                    <a:lnTo>
                      <a:pt x="126" y="1684"/>
                    </a:lnTo>
                    <a:lnTo>
                      <a:pt x="126" y="1683"/>
                    </a:lnTo>
                    <a:lnTo>
                      <a:pt x="127" y="1682"/>
                    </a:lnTo>
                    <a:lnTo>
                      <a:pt x="127" y="1681"/>
                    </a:lnTo>
                    <a:lnTo>
                      <a:pt x="128" y="1680"/>
                    </a:lnTo>
                    <a:lnTo>
                      <a:pt x="128" y="1679"/>
                    </a:lnTo>
                    <a:lnTo>
                      <a:pt x="128" y="1677"/>
                    </a:lnTo>
                    <a:lnTo>
                      <a:pt x="129" y="1677"/>
                    </a:lnTo>
                    <a:lnTo>
                      <a:pt x="129" y="1675"/>
                    </a:lnTo>
                    <a:lnTo>
                      <a:pt x="130" y="1675"/>
                    </a:lnTo>
                    <a:lnTo>
                      <a:pt x="130" y="1675"/>
                    </a:lnTo>
                    <a:lnTo>
                      <a:pt x="130" y="1674"/>
                    </a:lnTo>
                    <a:lnTo>
                      <a:pt x="131" y="1673"/>
                    </a:lnTo>
                    <a:lnTo>
                      <a:pt x="131" y="1672"/>
                    </a:lnTo>
                    <a:lnTo>
                      <a:pt x="132" y="1671"/>
                    </a:lnTo>
                    <a:lnTo>
                      <a:pt x="132" y="1671"/>
                    </a:lnTo>
                    <a:lnTo>
                      <a:pt x="132" y="1670"/>
                    </a:lnTo>
                    <a:lnTo>
                      <a:pt x="133" y="1670"/>
                    </a:lnTo>
                    <a:lnTo>
                      <a:pt x="133" y="1670"/>
                    </a:lnTo>
                    <a:lnTo>
                      <a:pt x="134" y="1669"/>
                    </a:lnTo>
                    <a:lnTo>
                      <a:pt x="134" y="1668"/>
                    </a:lnTo>
                    <a:lnTo>
                      <a:pt x="134" y="1668"/>
                    </a:lnTo>
                    <a:lnTo>
                      <a:pt x="135" y="1668"/>
                    </a:lnTo>
                    <a:lnTo>
                      <a:pt x="135" y="1668"/>
                    </a:lnTo>
                    <a:lnTo>
                      <a:pt x="136" y="1668"/>
                    </a:lnTo>
                    <a:lnTo>
                      <a:pt x="136" y="1667"/>
                    </a:lnTo>
                    <a:lnTo>
                      <a:pt x="136" y="1666"/>
                    </a:lnTo>
                    <a:lnTo>
                      <a:pt x="137" y="1666"/>
                    </a:lnTo>
                    <a:lnTo>
                      <a:pt x="137" y="1664"/>
                    </a:lnTo>
                    <a:lnTo>
                      <a:pt x="138" y="1664"/>
                    </a:lnTo>
                    <a:lnTo>
                      <a:pt x="138" y="1663"/>
                    </a:lnTo>
                    <a:lnTo>
                      <a:pt x="138" y="1663"/>
                    </a:lnTo>
                    <a:lnTo>
                      <a:pt x="139" y="1662"/>
                    </a:lnTo>
                    <a:lnTo>
                      <a:pt x="139" y="1662"/>
                    </a:lnTo>
                    <a:lnTo>
                      <a:pt x="140" y="1661"/>
                    </a:lnTo>
                    <a:lnTo>
                      <a:pt x="140" y="1659"/>
                    </a:lnTo>
                    <a:lnTo>
                      <a:pt x="140" y="1658"/>
                    </a:lnTo>
                    <a:lnTo>
                      <a:pt x="141" y="1656"/>
                    </a:lnTo>
                    <a:lnTo>
                      <a:pt x="141" y="1655"/>
                    </a:lnTo>
                    <a:lnTo>
                      <a:pt x="142" y="1654"/>
                    </a:lnTo>
                    <a:lnTo>
                      <a:pt x="142" y="1654"/>
                    </a:lnTo>
                    <a:lnTo>
                      <a:pt x="142" y="1653"/>
                    </a:lnTo>
                    <a:lnTo>
                      <a:pt x="143" y="1653"/>
                    </a:lnTo>
                    <a:lnTo>
                      <a:pt x="143" y="1652"/>
                    </a:lnTo>
                    <a:lnTo>
                      <a:pt x="144" y="1652"/>
                    </a:lnTo>
                    <a:lnTo>
                      <a:pt x="144" y="1652"/>
                    </a:lnTo>
                    <a:lnTo>
                      <a:pt x="144" y="1651"/>
                    </a:lnTo>
                    <a:lnTo>
                      <a:pt x="145" y="1651"/>
                    </a:lnTo>
                    <a:lnTo>
                      <a:pt x="145" y="1650"/>
                    </a:lnTo>
                    <a:lnTo>
                      <a:pt x="146" y="1649"/>
                    </a:lnTo>
                    <a:lnTo>
                      <a:pt x="146" y="1648"/>
                    </a:lnTo>
                    <a:lnTo>
                      <a:pt x="146" y="1649"/>
                    </a:lnTo>
                    <a:lnTo>
                      <a:pt x="147" y="1647"/>
                    </a:lnTo>
                    <a:lnTo>
                      <a:pt x="147" y="1647"/>
                    </a:lnTo>
                    <a:lnTo>
                      <a:pt x="148" y="1646"/>
                    </a:lnTo>
                    <a:lnTo>
                      <a:pt x="148" y="1646"/>
                    </a:lnTo>
                    <a:lnTo>
                      <a:pt x="148" y="1645"/>
                    </a:lnTo>
                    <a:lnTo>
                      <a:pt x="149" y="1644"/>
                    </a:lnTo>
                    <a:lnTo>
                      <a:pt x="149" y="1644"/>
                    </a:lnTo>
                    <a:lnTo>
                      <a:pt x="150" y="1643"/>
                    </a:lnTo>
                    <a:lnTo>
                      <a:pt x="150" y="1642"/>
                    </a:lnTo>
                    <a:lnTo>
                      <a:pt x="150" y="1641"/>
                    </a:lnTo>
                    <a:lnTo>
                      <a:pt x="151" y="1640"/>
                    </a:lnTo>
                    <a:lnTo>
                      <a:pt x="151" y="1639"/>
                    </a:lnTo>
                    <a:lnTo>
                      <a:pt x="152" y="1639"/>
                    </a:lnTo>
                    <a:lnTo>
                      <a:pt x="152" y="1639"/>
                    </a:lnTo>
                    <a:lnTo>
                      <a:pt x="152" y="1638"/>
                    </a:lnTo>
                    <a:lnTo>
                      <a:pt x="153" y="1637"/>
                    </a:lnTo>
                    <a:lnTo>
                      <a:pt x="153" y="1635"/>
                    </a:lnTo>
                    <a:lnTo>
                      <a:pt x="154" y="1635"/>
                    </a:lnTo>
                    <a:lnTo>
                      <a:pt x="154" y="1635"/>
                    </a:lnTo>
                    <a:lnTo>
                      <a:pt x="154" y="1633"/>
                    </a:lnTo>
                    <a:lnTo>
                      <a:pt x="155" y="1634"/>
                    </a:lnTo>
                    <a:lnTo>
                      <a:pt x="155" y="1634"/>
                    </a:lnTo>
                    <a:lnTo>
                      <a:pt x="156" y="1633"/>
                    </a:lnTo>
                    <a:lnTo>
                      <a:pt x="156" y="1632"/>
                    </a:lnTo>
                    <a:lnTo>
                      <a:pt x="156" y="1632"/>
                    </a:lnTo>
                    <a:lnTo>
                      <a:pt x="157" y="1631"/>
                    </a:lnTo>
                    <a:lnTo>
                      <a:pt x="157" y="1630"/>
                    </a:lnTo>
                    <a:lnTo>
                      <a:pt x="158" y="1628"/>
                    </a:lnTo>
                    <a:lnTo>
                      <a:pt x="158" y="1628"/>
                    </a:lnTo>
                    <a:lnTo>
                      <a:pt x="158" y="1628"/>
                    </a:lnTo>
                    <a:lnTo>
                      <a:pt x="159" y="1627"/>
                    </a:lnTo>
                    <a:lnTo>
                      <a:pt x="159" y="1626"/>
                    </a:lnTo>
                    <a:lnTo>
                      <a:pt x="160" y="1626"/>
                    </a:lnTo>
                    <a:lnTo>
                      <a:pt x="160" y="1626"/>
                    </a:lnTo>
                    <a:lnTo>
                      <a:pt x="160" y="1627"/>
                    </a:lnTo>
                    <a:lnTo>
                      <a:pt x="161" y="1626"/>
                    </a:lnTo>
                    <a:lnTo>
                      <a:pt x="161" y="1625"/>
                    </a:lnTo>
                    <a:lnTo>
                      <a:pt x="162" y="1626"/>
                    </a:lnTo>
                    <a:lnTo>
                      <a:pt x="162" y="1625"/>
                    </a:lnTo>
                    <a:lnTo>
                      <a:pt x="162" y="1625"/>
                    </a:lnTo>
                    <a:lnTo>
                      <a:pt x="163" y="1624"/>
                    </a:lnTo>
                    <a:lnTo>
                      <a:pt x="163" y="1624"/>
                    </a:lnTo>
                    <a:lnTo>
                      <a:pt x="164" y="1624"/>
                    </a:lnTo>
                    <a:lnTo>
                      <a:pt x="164" y="1623"/>
                    </a:lnTo>
                    <a:lnTo>
                      <a:pt x="164" y="1622"/>
                    </a:lnTo>
                    <a:lnTo>
                      <a:pt x="165" y="1622"/>
                    </a:lnTo>
                    <a:lnTo>
                      <a:pt x="165" y="1622"/>
                    </a:lnTo>
                    <a:lnTo>
                      <a:pt x="166" y="1622"/>
                    </a:lnTo>
                    <a:lnTo>
                      <a:pt x="166" y="1622"/>
                    </a:lnTo>
                    <a:lnTo>
                      <a:pt x="166" y="1620"/>
                    </a:lnTo>
                    <a:lnTo>
                      <a:pt x="167" y="1620"/>
                    </a:lnTo>
                    <a:lnTo>
                      <a:pt x="167" y="1619"/>
                    </a:lnTo>
                    <a:lnTo>
                      <a:pt x="168" y="1619"/>
                    </a:lnTo>
                    <a:lnTo>
                      <a:pt x="168" y="1618"/>
                    </a:lnTo>
                    <a:lnTo>
                      <a:pt x="168" y="1616"/>
                    </a:lnTo>
                    <a:lnTo>
                      <a:pt x="169" y="1615"/>
                    </a:lnTo>
                    <a:lnTo>
                      <a:pt x="169" y="1615"/>
                    </a:lnTo>
                    <a:lnTo>
                      <a:pt x="170" y="1614"/>
                    </a:lnTo>
                    <a:lnTo>
                      <a:pt x="170" y="1613"/>
                    </a:lnTo>
                    <a:lnTo>
                      <a:pt x="170" y="1612"/>
                    </a:lnTo>
                    <a:lnTo>
                      <a:pt x="171" y="1612"/>
                    </a:lnTo>
                    <a:lnTo>
                      <a:pt x="171" y="1611"/>
                    </a:lnTo>
                    <a:lnTo>
                      <a:pt x="172" y="1610"/>
                    </a:lnTo>
                    <a:lnTo>
                      <a:pt x="172" y="1609"/>
                    </a:lnTo>
                    <a:lnTo>
                      <a:pt x="172" y="1608"/>
                    </a:lnTo>
                    <a:lnTo>
                      <a:pt x="173" y="1608"/>
                    </a:lnTo>
                    <a:lnTo>
                      <a:pt x="173" y="1607"/>
                    </a:lnTo>
                    <a:lnTo>
                      <a:pt x="174" y="1606"/>
                    </a:lnTo>
                    <a:lnTo>
                      <a:pt x="174" y="1606"/>
                    </a:lnTo>
                    <a:lnTo>
                      <a:pt x="174" y="1606"/>
                    </a:lnTo>
                    <a:lnTo>
                      <a:pt x="175" y="1605"/>
                    </a:lnTo>
                    <a:lnTo>
                      <a:pt x="175" y="1603"/>
                    </a:lnTo>
                    <a:lnTo>
                      <a:pt x="176" y="1602"/>
                    </a:lnTo>
                    <a:lnTo>
                      <a:pt x="176" y="1603"/>
                    </a:lnTo>
                    <a:lnTo>
                      <a:pt x="176" y="1602"/>
                    </a:lnTo>
                    <a:lnTo>
                      <a:pt x="177" y="1601"/>
                    </a:lnTo>
                    <a:lnTo>
                      <a:pt x="177" y="1601"/>
                    </a:lnTo>
                    <a:lnTo>
                      <a:pt x="178" y="1600"/>
                    </a:lnTo>
                    <a:lnTo>
                      <a:pt x="178" y="1599"/>
                    </a:lnTo>
                    <a:lnTo>
                      <a:pt x="178" y="1597"/>
                    </a:lnTo>
                    <a:lnTo>
                      <a:pt x="179" y="1596"/>
                    </a:lnTo>
                    <a:lnTo>
                      <a:pt x="179" y="1595"/>
                    </a:lnTo>
                    <a:lnTo>
                      <a:pt x="180" y="1594"/>
                    </a:lnTo>
                    <a:lnTo>
                      <a:pt x="180" y="1592"/>
                    </a:lnTo>
                    <a:lnTo>
                      <a:pt x="180" y="1592"/>
                    </a:lnTo>
                    <a:lnTo>
                      <a:pt x="181" y="1590"/>
                    </a:lnTo>
                    <a:lnTo>
                      <a:pt x="181" y="1590"/>
                    </a:lnTo>
                    <a:lnTo>
                      <a:pt x="182" y="1588"/>
                    </a:lnTo>
                    <a:lnTo>
                      <a:pt x="182" y="1587"/>
                    </a:lnTo>
                    <a:lnTo>
                      <a:pt x="182" y="1586"/>
                    </a:lnTo>
                    <a:lnTo>
                      <a:pt x="183" y="1585"/>
                    </a:lnTo>
                    <a:lnTo>
                      <a:pt x="183" y="1584"/>
                    </a:lnTo>
                    <a:lnTo>
                      <a:pt x="184" y="1583"/>
                    </a:lnTo>
                    <a:lnTo>
                      <a:pt x="184" y="1582"/>
                    </a:lnTo>
                    <a:lnTo>
                      <a:pt x="184" y="1581"/>
                    </a:lnTo>
                    <a:lnTo>
                      <a:pt x="185" y="1581"/>
                    </a:lnTo>
                    <a:lnTo>
                      <a:pt x="185" y="1579"/>
                    </a:lnTo>
                    <a:lnTo>
                      <a:pt x="186" y="1576"/>
                    </a:lnTo>
                    <a:lnTo>
                      <a:pt x="186" y="1576"/>
                    </a:lnTo>
                    <a:lnTo>
                      <a:pt x="186" y="1573"/>
                    </a:lnTo>
                    <a:lnTo>
                      <a:pt x="187" y="1572"/>
                    </a:lnTo>
                    <a:lnTo>
                      <a:pt x="187" y="1570"/>
                    </a:lnTo>
                    <a:lnTo>
                      <a:pt x="187" y="1569"/>
                    </a:lnTo>
                    <a:lnTo>
                      <a:pt x="188" y="1567"/>
                    </a:lnTo>
                    <a:lnTo>
                      <a:pt x="188" y="1567"/>
                    </a:lnTo>
                    <a:lnTo>
                      <a:pt x="189" y="1566"/>
                    </a:lnTo>
                    <a:lnTo>
                      <a:pt x="189" y="1565"/>
                    </a:lnTo>
                    <a:lnTo>
                      <a:pt x="189" y="1564"/>
                    </a:lnTo>
                    <a:lnTo>
                      <a:pt x="190" y="1563"/>
                    </a:lnTo>
                    <a:lnTo>
                      <a:pt x="190" y="1563"/>
                    </a:lnTo>
                    <a:lnTo>
                      <a:pt x="191" y="1562"/>
                    </a:lnTo>
                    <a:lnTo>
                      <a:pt x="191" y="1561"/>
                    </a:lnTo>
                    <a:lnTo>
                      <a:pt x="191" y="1560"/>
                    </a:lnTo>
                    <a:lnTo>
                      <a:pt x="192" y="1558"/>
                    </a:lnTo>
                    <a:lnTo>
                      <a:pt x="192" y="1557"/>
                    </a:lnTo>
                    <a:lnTo>
                      <a:pt x="193" y="1555"/>
                    </a:lnTo>
                    <a:lnTo>
                      <a:pt x="193" y="1555"/>
                    </a:lnTo>
                    <a:lnTo>
                      <a:pt x="193" y="1554"/>
                    </a:lnTo>
                    <a:lnTo>
                      <a:pt x="194" y="1553"/>
                    </a:lnTo>
                    <a:lnTo>
                      <a:pt x="194" y="1553"/>
                    </a:lnTo>
                    <a:lnTo>
                      <a:pt x="195" y="1551"/>
                    </a:lnTo>
                    <a:lnTo>
                      <a:pt x="195" y="1550"/>
                    </a:lnTo>
                    <a:lnTo>
                      <a:pt x="195" y="1550"/>
                    </a:lnTo>
                    <a:lnTo>
                      <a:pt x="196" y="1549"/>
                    </a:lnTo>
                    <a:lnTo>
                      <a:pt x="196" y="1548"/>
                    </a:lnTo>
                    <a:lnTo>
                      <a:pt x="197" y="1546"/>
                    </a:lnTo>
                    <a:lnTo>
                      <a:pt x="197" y="1545"/>
                    </a:lnTo>
                    <a:lnTo>
                      <a:pt x="197" y="1544"/>
                    </a:lnTo>
                    <a:lnTo>
                      <a:pt x="198" y="1543"/>
                    </a:lnTo>
                    <a:lnTo>
                      <a:pt x="198" y="1540"/>
                    </a:lnTo>
                    <a:lnTo>
                      <a:pt x="199" y="1539"/>
                    </a:lnTo>
                    <a:lnTo>
                      <a:pt x="199" y="1539"/>
                    </a:lnTo>
                    <a:lnTo>
                      <a:pt x="199" y="1538"/>
                    </a:lnTo>
                    <a:lnTo>
                      <a:pt x="200" y="1537"/>
                    </a:lnTo>
                    <a:lnTo>
                      <a:pt x="200" y="1537"/>
                    </a:lnTo>
                    <a:lnTo>
                      <a:pt x="201" y="1536"/>
                    </a:lnTo>
                    <a:lnTo>
                      <a:pt x="201" y="1535"/>
                    </a:lnTo>
                    <a:lnTo>
                      <a:pt x="201" y="1533"/>
                    </a:lnTo>
                    <a:lnTo>
                      <a:pt x="202" y="1532"/>
                    </a:lnTo>
                    <a:lnTo>
                      <a:pt x="202" y="1530"/>
                    </a:lnTo>
                    <a:lnTo>
                      <a:pt x="203" y="1529"/>
                    </a:lnTo>
                    <a:lnTo>
                      <a:pt x="203" y="1528"/>
                    </a:lnTo>
                    <a:lnTo>
                      <a:pt x="203" y="1527"/>
                    </a:lnTo>
                    <a:lnTo>
                      <a:pt x="204" y="1525"/>
                    </a:lnTo>
                    <a:lnTo>
                      <a:pt x="204" y="1525"/>
                    </a:lnTo>
                    <a:lnTo>
                      <a:pt x="205" y="1525"/>
                    </a:lnTo>
                    <a:lnTo>
                      <a:pt x="205" y="1523"/>
                    </a:lnTo>
                    <a:lnTo>
                      <a:pt x="205" y="1523"/>
                    </a:lnTo>
                    <a:lnTo>
                      <a:pt x="206" y="1522"/>
                    </a:lnTo>
                    <a:lnTo>
                      <a:pt x="206" y="1522"/>
                    </a:lnTo>
                    <a:lnTo>
                      <a:pt x="207" y="1521"/>
                    </a:lnTo>
                    <a:lnTo>
                      <a:pt x="207" y="1520"/>
                    </a:lnTo>
                    <a:lnTo>
                      <a:pt x="207" y="1519"/>
                    </a:lnTo>
                    <a:lnTo>
                      <a:pt x="208" y="1517"/>
                    </a:lnTo>
                    <a:lnTo>
                      <a:pt x="208" y="1516"/>
                    </a:lnTo>
                    <a:lnTo>
                      <a:pt x="209" y="1515"/>
                    </a:lnTo>
                    <a:lnTo>
                      <a:pt x="209" y="1514"/>
                    </a:lnTo>
                    <a:lnTo>
                      <a:pt x="209" y="1513"/>
                    </a:lnTo>
                    <a:lnTo>
                      <a:pt x="210" y="1512"/>
                    </a:lnTo>
                    <a:lnTo>
                      <a:pt x="210" y="1511"/>
                    </a:lnTo>
                    <a:lnTo>
                      <a:pt x="211" y="1511"/>
                    </a:lnTo>
                    <a:lnTo>
                      <a:pt x="211" y="1510"/>
                    </a:lnTo>
                    <a:lnTo>
                      <a:pt x="211" y="1510"/>
                    </a:lnTo>
                    <a:lnTo>
                      <a:pt x="212" y="1509"/>
                    </a:lnTo>
                    <a:lnTo>
                      <a:pt x="212" y="1509"/>
                    </a:lnTo>
                    <a:lnTo>
                      <a:pt x="213" y="1508"/>
                    </a:lnTo>
                    <a:lnTo>
                      <a:pt x="213" y="1507"/>
                    </a:lnTo>
                    <a:lnTo>
                      <a:pt x="213" y="1507"/>
                    </a:lnTo>
                    <a:lnTo>
                      <a:pt x="214" y="1506"/>
                    </a:lnTo>
                    <a:lnTo>
                      <a:pt x="214" y="1506"/>
                    </a:lnTo>
                    <a:lnTo>
                      <a:pt x="215" y="1505"/>
                    </a:lnTo>
                    <a:lnTo>
                      <a:pt x="215" y="1505"/>
                    </a:lnTo>
                    <a:lnTo>
                      <a:pt x="215" y="1504"/>
                    </a:lnTo>
                    <a:lnTo>
                      <a:pt x="216" y="1503"/>
                    </a:lnTo>
                    <a:lnTo>
                      <a:pt x="216" y="1502"/>
                    </a:lnTo>
                    <a:lnTo>
                      <a:pt x="217" y="1501"/>
                    </a:lnTo>
                    <a:lnTo>
                      <a:pt x="217" y="1499"/>
                    </a:lnTo>
                    <a:lnTo>
                      <a:pt x="217" y="1499"/>
                    </a:lnTo>
                    <a:lnTo>
                      <a:pt x="218" y="1498"/>
                    </a:lnTo>
                    <a:lnTo>
                      <a:pt x="218" y="1497"/>
                    </a:lnTo>
                    <a:lnTo>
                      <a:pt x="219" y="1495"/>
                    </a:lnTo>
                    <a:lnTo>
                      <a:pt x="219" y="1494"/>
                    </a:lnTo>
                    <a:lnTo>
                      <a:pt x="219" y="1493"/>
                    </a:lnTo>
                    <a:lnTo>
                      <a:pt x="220" y="1493"/>
                    </a:lnTo>
                    <a:lnTo>
                      <a:pt x="220" y="1491"/>
                    </a:lnTo>
                    <a:lnTo>
                      <a:pt x="221" y="1490"/>
                    </a:lnTo>
                    <a:lnTo>
                      <a:pt x="221" y="1488"/>
                    </a:lnTo>
                    <a:lnTo>
                      <a:pt x="221" y="1487"/>
                    </a:lnTo>
                    <a:lnTo>
                      <a:pt x="222" y="1487"/>
                    </a:lnTo>
                    <a:lnTo>
                      <a:pt x="222" y="1485"/>
                    </a:lnTo>
                    <a:lnTo>
                      <a:pt x="223" y="1485"/>
                    </a:lnTo>
                    <a:lnTo>
                      <a:pt x="223" y="1484"/>
                    </a:lnTo>
                    <a:lnTo>
                      <a:pt x="223" y="1483"/>
                    </a:lnTo>
                    <a:lnTo>
                      <a:pt x="224" y="1483"/>
                    </a:lnTo>
                    <a:lnTo>
                      <a:pt x="224" y="1481"/>
                    </a:lnTo>
                    <a:lnTo>
                      <a:pt x="225" y="1481"/>
                    </a:lnTo>
                    <a:lnTo>
                      <a:pt x="225" y="1480"/>
                    </a:lnTo>
                    <a:lnTo>
                      <a:pt x="225" y="1479"/>
                    </a:lnTo>
                    <a:lnTo>
                      <a:pt x="226" y="1478"/>
                    </a:lnTo>
                    <a:lnTo>
                      <a:pt x="226" y="1477"/>
                    </a:lnTo>
                    <a:lnTo>
                      <a:pt x="227" y="1476"/>
                    </a:lnTo>
                    <a:lnTo>
                      <a:pt x="227" y="1475"/>
                    </a:lnTo>
                    <a:lnTo>
                      <a:pt x="227" y="1474"/>
                    </a:lnTo>
                    <a:lnTo>
                      <a:pt x="228" y="1474"/>
                    </a:lnTo>
                    <a:lnTo>
                      <a:pt x="228" y="1473"/>
                    </a:lnTo>
                    <a:lnTo>
                      <a:pt x="229" y="1472"/>
                    </a:lnTo>
                    <a:lnTo>
                      <a:pt x="229" y="1471"/>
                    </a:lnTo>
                    <a:lnTo>
                      <a:pt x="229" y="1470"/>
                    </a:lnTo>
                    <a:lnTo>
                      <a:pt x="230" y="1469"/>
                    </a:lnTo>
                    <a:lnTo>
                      <a:pt x="230" y="1469"/>
                    </a:lnTo>
                    <a:lnTo>
                      <a:pt x="231" y="1467"/>
                    </a:lnTo>
                    <a:lnTo>
                      <a:pt x="231" y="1467"/>
                    </a:lnTo>
                    <a:lnTo>
                      <a:pt x="231" y="1466"/>
                    </a:lnTo>
                    <a:lnTo>
                      <a:pt x="232" y="1464"/>
                    </a:lnTo>
                    <a:lnTo>
                      <a:pt x="232" y="1464"/>
                    </a:lnTo>
                    <a:lnTo>
                      <a:pt x="233" y="1463"/>
                    </a:lnTo>
                    <a:lnTo>
                      <a:pt x="233" y="1463"/>
                    </a:lnTo>
                    <a:lnTo>
                      <a:pt x="233" y="1463"/>
                    </a:lnTo>
                    <a:lnTo>
                      <a:pt x="234" y="1462"/>
                    </a:lnTo>
                    <a:lnTo>
                      <a:pt x="234" y="1462"/>
                    </a:lnTo>
                    <a:lnTo>
                      <a:pt x="235" y="1461"/>
                    </a:lnTo>
                    <a:lnTo>
                      <a:pt x="235" y="1460"/>
                    </a:lnTo>
                    <a:lnTo>
                      <a:pt x="235" y="1459"/>
                    </a:lnTo>
                    <a:lnTo>
                      <a:pt x="236" y="1460"/>
                    </a:lnTo>
                    <a:lnTo>
                      <a:pt x="236" y="1458"/>
                    </a:lnTo>
                    <a:lnTo>
                      <a:pt x="237" y="1457"/>
                    </a:lnTo>
                    <a:lnTo>
                      <a:pt x="237" y="1458"/>
                    </a:lnTo>
                    <a:lnTo>
                      <a:pt x="237" y="1456"/>
                    </a:lnTo>
                    <a:lnTo>
                      <a:pt x="238" y="1454"/>
                    </a:lnTo>
                    <a:lnTo>
                      <a:pt x="238" y="1454"/>
                    </a:lnTo>
                    <a:lnTo>
                      <a:pt x="239" y="1454"/>
                    </a:lnTo>
                    <a:lnTo>
                      <a:pt x="239" y="1452"/>
                    </a:lnTo>
                    <a:lnTo>
                      <a:pt x="239" y="1451"/>
                    </a:lnTo>
                    <a:lnTo>
                      <a:pt x="240" y="1451"/>
                    </a:lnTo>
                    <a:lnTo>
                      <a:pt x="240" y="1451"/>
                    </a:lnTo>
                    <a:lnTo>
                      <a:pt x="241" y="1450"/>
                    </a:lnTo>
                    <a:lnTo>
                      <a:pt x="241" y="1450"/>
                    </a:lnTo>
                    <a:lnTo>
                      <a:pt x="241" y="1450"/>
                    </a:lnTo>
                    <a:lnTo>
                      <a:pt x="242" y="1449"/>
                    </a:lnTo>
                    <a:lnTo>
                      <a:pt x="242" y="1448"/>
                    </a:lnTo>
                    <a:lnTo>
                      <a:pt x="243" y="1447"/>
                    </a:lnTo>
                    <a:lnTo>
                      <a:pt x="243" y="1447"/>
                    </a:lnTo>
                    <a:lnTo>
                      <a:pt x="243" y="1445"/>
                    </a:lnTo>
                    <a:lnTo>
                      <a:pt x="244" y="1445"/>
                    </a:lnTo>
                    <a:lnTo>
                      <a:pt x="244" y="1444"/>
                    </a:lnTo>
                    <a:lnTo>
                      <a:pt x="245" y="1442"/>
                    </a:lnTo>
                    <a:lnTo>
                      <a:pt x="245" y="1441"/>
                    </a:lnTo>
                    <a:lnTo>
                      <a:pt x="245" y="1440"/>
                    </a:lnTo>
                    <a:lnTo>
                      <a:pt x="246" y="1438"/>
                    </a:lnTo>
                    <a:lnTo>
                      <a:pt x="246" y="1436"/>
                    </a:lnTo>
                    <a:lnTo>
                      <a:pt x="247" y="1435"/>
                    </a:lnTo>
                    <a:lnTo>
                      <a:pt x="247" y="1434"/>
                    </a:lnTo>
                    <a:lnTo>
                      <a:pt x="247" y="1433"/>
                    </a:lnTo>
                    <a:lnTo>
                      <a:pt x="248" y="1431"/>
                    </a:lnTo>
                    <a:lnTo>
                      <a:pt x="248" y="1429"/>
                    </a:lnTo>
                    <a:lnTo>
                      <a:pt x="249" y="1428"/>
                    </a:lnTo>
                    <a:lnTo>
                      <a:pt x="249" y="1426"/>
                    </a:lnTo>
                    <a:lnTo>
                      <a:pt x="249" y="1424"/>
                    </a:lnTo>
                    <a:lnTo>
                      <a:pt x="250" y="1423"/>
                    </a:lnTo>
                    <a:lnTo>
                      <a:pt x="250" y="1421"/>
                    </a:lnTo>
                    <a:lnTo>
                      <a:pt x="251" y="1419"/>
                    </a:lnTo>
                    <a:lnTo>
                      <a:pt x="251" y="1417"/>
                    </a:lnTo>
                    <a:lnTo>
                      <a:pt x="251" y="1415"/>
                    </a:lnTo>
                    <a:lnTo>
                      <a:pt x="252" y="1414"/>
                    </a:lnTo>
                    <a:lnTo>
                      <a:pt x="252" y="1412"/>
                    </a:lnTo>
                    <a:lnTo>
                      <a:pt x="253" y="1411"/>
                    </a:lnTo>
                    <a:lnTo>
                      <a:pt x="253" y="1409"/>
                    </a:lnTo>
                    <a:lnTo>
                      <a:pt x="253" y="1407"/>
                    </a:lnTo>
                    <a:lnTo>
                      <a:pt x="254" y="1405"/>
                    </a:lnTo>
                    <a:lnTo>
                      <a:pt x="254" y="1404"/>
                    </a:lnTo>
                    <a:lnTo>
                      <a:pt x="255" y="1401"/>
                    </a:lnTo>
                    <a:lnTo>
                      <a:pt x="255" y="1399"/>
                    </a:lnTo>
                    <a:lnTo>
                      <a:pt x="255" y="1398"/>
                    </a:lnTo>
                    <a:lnTo>
                      <a:pt x="256" y="1397"/>
                    </a:lnTo>
                    <a:lnTo>
                      <a:pt x="256" y="1395"/>
                    </a:lnTo>
                    <a:lnTo>
                      <a:pt x="257" y="1393"/>
                    </a:lnTo>
                    <a:lnTo>
                      <a:pt x="257" y="1391"/>
                    </a:lnTo>
                    <a:lnTo>
                      <a:pt x="257" y="1390"/>
                    </a:lnTo>
                    <a:lnTo>
                      <a:pt x="258" y="1388"/>
                    </a:lnTo>
                    <a:lnTo>
                      <a:pt x="258" y="1386"/>
                    </a:lnTo>
                    <a:lnTo>
                      <a:pt x="259" y="1384"/>
                    </a:lnTo>
                    <a:lnTo>
                      <a:pt x="259" y="1381"/>
                    </a:lnTo>
                    <a:lnTo>
                      <a:pt x="259" y="1380"/>
                    </a:lnTo>
                    <a:lnTo>
                      <a:pt x="260" y="1378"/>
                    </a:lnTo>
                    <a:lnTo>
                      <a:pt x="260" y="1376"/>
                    </a:lnTo>
                    <a:lnTo>
                      <a:pt x="261" y="1374"/>
                    </a:lnTo>
                    <a:lnTo>
                      <a:pt x="261" y="1372"/>
                    </a:lnTo>
                    <a:lnTo>
                      <a:pt x="261" y="1371"/>
                    </a:lnTo>
                    <a:lnTo>
                      <a:pt x="262" y="1368"/>
                    </a:lnTo>
                    <a:lnTo>
                      <a:pt x="262" y="1367"/>
                    </a:lnTo>
                    <a:lnTo>
                      <a:pt x="263" y="1365"/>
                    </a:lnTo>
                    <a:lnTo>
                      <a:pt x="263" y="1362"/>
                    </a:lnTo>
                    <a:lnTo>
                      <a:pt x="263" y="1361"/>
                    </a:lnTo>
                    <a:lnTo>
                      <a:pt x="264" y="1359"/>
                    </a:lnTo>
                    <a:lnTo>
                      <a:pt x="264" y="1358"/>
                    </a:lnTo>
                    <a:lnTo>
                      <a:pt x="265" y="1357"/>
                    </a:lnTo>
                    <a:lnTo>
                      <a:pt x="265" y="1356"/>
                    </a:lnTo>
                    <a:lnTo>
                      <a:pt x="265" y="1355"/>
                    </a:lnTo>
                    <a:lnTo>
                      <a:pt x="266" y="1354"/>
                    </a:lnTo>
                    <a:lnTo>
                      <a:pt x="266" y="1353"/>
                    </a:lnTo>
                    <a:lnTo>
                      <a:pt x="267" y="1352"/>
                    </a:lnTo>
                    <a:lnTo>
                      <a:pt x="267" y="1351"/>
                    </a:lnTo>
                    <a:lnTo>
                      <a:pt x="267" y="1350"/>
                    </a:lnTo>
                    <a:lnTo>
                      <a:pt x="268" y="1347"/>
                    </a:lnTo>
                    <a:lnTo>
                      <a:pt x="268" y="1346"/>
                    </a:lnTo>
                    <a:lnTo>
                      <a:pt x="268" y="1344"/>
                    </a:lnTo>
                    <a:lnTo>
                      <a:pt x="269" y="1342"/>
                    </a:lnTo>
                    <a:lnTo>
                      <a:pt x="269" y="1340"/>
                    </a:lnTo>
                    <a:lnTo>
                      <a:pt x="270" y="1339"/>
                    </a:lnTo>
                    <a:lnTo>
                      <a:pt x="270" y="1337"/>
                    </a:lnTo>
                    <a:lnTo>
                      <a:pt x="270" y="1336"/>
                    </a:lnTo>
                    <a:lnTo>
                      <a:pt x="271" y="1334"/>
                    </a:lnTo>
                    <a:lnTo>
                      <a:pt x="271" y="1333"/>
                    </a:lnTo>
                    <a:lnTo>
                      <a:pt x="272" y="1330"/>
                    </a:lnTo>
                    <a:lnTo>
                      <a:pt x="272" y="1329"/>
                    </a:lnTo>
                    <a:lnTo>
                      <a:pt x="272" y="1327"/>
                    </a:lnTo>
                    <a:lnTo>
                      <a:pt x="273" y="1325"/>
                    </a:lnTo>
                    <a:lnTo>
                      <a:pt x="273" y="1324"/>
                    </a:lnTo>
                    <a:lnTo>
                      <a:pt x="274" y="1321"/>
                    </a:lnTo>
                    <a:lnTo>
                      <a:pt x="274" y="1319"/>
                    </a:lnTo>
                    <a:lnTo>
                      <a:pt x="274" y="1317"/>
                    </a:lnTo>
                    <a:lnTo>
                      <a:pt x="275" y="1315"/>
                    </a:lnTo>
                    <a:lnTo>
                      <a:pt x="275" y="1312"/>
                    </a:lnTo>
                    <a:lnTo>
                      <a:pt x="276" y="1311"/>
                    </a:lnTo>
                    <a:lnTo>
                      <a:pt x="276" y="1309"/>
                    </a:lnTo>
                    <a:lnTo>
                      <a:pt x="276" y="1307"/>
                    </a:lnTo>
                    <a:lnTo>
                      <a:pt x="277" y="1306"/>
                    </a:lnTo>
                    <a:lnTo>
                      <a:pt x="277" y="1304"/>
                    </a:lnTo>
                    <a:lnTo>
                      <a:pt x="278" y="1301"/>
                    </a:lnTo>
                    <a:lnTo>
                      <a:pt x="278" y="1300"/>
                    </a:lnTo>
                    <a:lnTo>
                      <a:pt x="278" y="1298"/>
                    </a:lnTo>
                    <a:lnTo>
                      <a:pt x="279" y="1296"/>
                    </a:lnTo>
                    <a:lnTo>
                      <a:pt x="279" y="1293"/>
                    </a:lnTo>
                    <a:lnTo>
                      <a:pt x="280" y="1292"/>
                    </a:lnTo>
                    <a:lnTo>
                      <a:pt x="280" y="1290"/>
                    </a:lnTo>
                    <a:lnTo>
                      <a:pt x="280" y="1287"/>
                    </a:lnTo>
                    <a:lnTo>
                      <a:pt x="281" y="1285"/>
                    </a:lnTo>
                    <a:lnTo>
                      <a:pt x="281" y="1283"/>
                    </a:lnTo>
                    <a:lnTo>
                      <a:pt x="282" y="1280"/>
                    </a:lnTo>
                    <a:lnTo>
                      <a:pt x="282" y="1278"/>
                    </a:lnTo>
                    <a:lnTo>
                      <a:pt x="282" y="1276"/>
                    </a:lnTo>
                    <a:lnTo>
                      <a:pt x="283" y="1273"/>
                    </a:lnTo>
                    <a:lnTo>
                      <a:pt x="283" y="1271"/>
                    </a:lnTo>
                    <a:lnTo>
                      <a:pt x="284" y="1268"/>
                    </a:lnTo>
                    <a:lnTo>
                      <a:pt x="284" y="1266"/>
                    </a:lnTo>
                    <a:lnTo>
                      <a:pt x="284" y="1263"/>
                    </a:lnTo>
                    <a:lnTo>
                      <a:pt x="285" y="1261"/>
                    </a:lnTo>
                    <a:lnTo>
                      <a:pt x="285" y="1258"/>
                    </a:lnTo>
                    <a:lnTo>
                      <a:pt x="286" y="1255"/>
                    </a:lnTo>
                    <a:lnTo>
                      <a:pt x="286" y="1253"/>
                    </a:lnTo>
                    <a:lnTo>
                      <a:pt x="286" y="1250"/>
                    </a:lnTo>
                    <a:lnTo>
                      <a:pt x="287" y="1248"/>
                    </a:lnTo>
                    <a:lnTo>
                      <a:pt x="287" y="1245"/>
                    </a:lnTo>
                    <a:lnTo>
                      <a:pt x="288" y="1242"/>
                    </a:lnTo>
                    <a:lnTo>
                      <a:pt x="288" y="1241"/>
                    </a:lnTo>
                    <a:lnTo>
                      <a:pt x="288" y="1239"/>
                    </a:lnTo>
                    <a:lnTo>
                      <a:pt x="289" y="1236"/>
                    </a:lnTo>
                    <a:lnTo>
                      <a:pt x="289" y="1234"/>
                    </a:lnTo>
                    <a:lnTo>
                      <a:pt x="290" y="1232"/>
                    </a:lnTo>
                    <a:lnTo>
                      <a:pt x="290" y="1229"/>
                    </a:lnTo>
                    <a:lnTo>
                      <a:pt x="290" y="1226"/>
                    </a:lnTo>
                    <a:lnTo>
                      <a:pt x="291" y="1225"/>
                    </a:lnTo>
                    <a:lnTo>
                      <a:pt x="291" y="1222"/>
                    </a:lnTo>
                    <a:lnTo>
                      <a:pt x="292" y="1219"/>
                    </a:lnTo>
                    <a:lnTo>
                      <a:pt x="292" y="1217"/>
                    </a:lnTo>
                    <a:lnTo>
                      <a:pt x="292" y="1215"/>
                    </a:lnTo>
                    <a:lnTo>
                      <a:pt x="293" y="1213"/>
                    </a:lnTo>
                    <a:lnTo>
                      <a:pt x="293" y="1210"/>
                    </a:lnTo>
                    <a:lnTo>
                      <a:pt x="294" y="1207"/>
                    </a:lnTo>
                    <a:lnTo>
                      <a:pt x="294" y="1205"/>
                    </a:lnTo>
                    <a:lnTo>
                      <a:pt x="294" y="1203"/>
                    </a:lnTo>
                    <a:lnTo>
                      <a:pt x="295" y="1201"/>
                    </a:lnTo>
                    <a:lnTo>
                      <a:pt x="295" y="1198"/>
                    </a:lnTo>
                    <a:lnTo>
                      <a:pt x="296" y="1196"/>
                    </a:lnTo>
                    <a:lnTo>
                      <a:pt x="296" y="1194"/>
                    </a:lnTo>
                    <a:lnTo>
                      <a:pt x="296" y="1192"/>
                    </a:lnTo>
                    <a:lnTo>
                      <a:pt x="297" y="1190"/>
                    </a:lnTo>
                    <a:lnTo>
                      <a:pt x="297" y="1187"/>
                    </a:lnTo>
                    <a:lnTo>
                      <a:pt x="298" y="1185"/>
                    </a:lnTo>
                    <a:lnTo>
                      <a:pt x="298" y="1182"/>
                    </a:lnTo>
                    <a:lnTo>
                      <a:pt x="298" y="1179"/>
                    </a:lnTo>
                    <a:lnTo>
                      <a:pt x="299" y="1176"/>
                    </a:lnTo>
                    <a:lnTo>
                      <a:pt x="299" y="1173"/>
                    </a:lnTo>
                    <a:lnTo>
                      <a:pt x="300" y="1170"/>
                    </a:lnTo>
                    <a:lnTo>
                      <a:pt x="300" y="1167"/>
                    </a:lnTo>
                    <a:lnTo>
                      <a:pt x="300" y="1163"/>
                    </a:lnTo>
                    <a:lnTo>
                      <a:pt x="301" y="1160"/>
                    </a:lnTo>
                    <a:lnTo>
                      <a:pt x="301" y="1156"/>
                    </a:lnTo>
                    <a:lnTo>
                      <a:pt x="302" y="1152"/>
                    </a:lnTo>
                    <a:lnTo>
                      <a:pt x="302" y="1150"/>
                    </a:lnTo>
                    <a:lnTo>
                      <a:pt x="302" y="1147"/>
                    </a:lnTo>
                    <a:lnTo>
                      <a:pt x="303" y="1143"/>
                    </a:lnTo>
                    <a:lnTo>
                      <a:pt x="303" y="1140"/>
                    </a:lnTo>
                    <a:lnTo>
                      <a:pt x="304" y="1137"/>
                    </a:lnTo>
                    <a:lnTo>
                      <a:pt x="304" y="1134"/>
                    </a:lnTo>
                    <a:lnTo>
                      <a:pt x="304" y="1130"/>
                    </a:lnTo>
                    <a:lnTo>
                      <a:pt x="305" y="1127"/>
                    </a:lnTo>
                    <a:lnTo>
                      <a:pt x="305" y="1123"/>
                    </a:lnTo>
                    <a:lnTo>
                      <a:pt x="306" y="1119"/>
                    </a:lnTo>
                    <a:lnTo>
                      <a:pt x="306" y="1116"/>
                    </a:lnTo>
                    <a:lnTo>
                      <a:pt x="306" y="1113"/>
                    </a:lnTo>
                    <a:lnTo>
                      <a:pt x="307" y="1109"/>
                    </a:lnTo>
                    <a:lnTo>
                      <a:pt x="307" y="1106"/>
                    </a:lnTo>
                    <a:lnTo>
                      <a:pt x="308" y="1102"/>
                    </a:lnTo>
                    <a:lnTo>
                      <a:pt x="308" y="1100"/>
                    </a:lnTo>
                    <a:lnTo>
                      <a:pt x="308" y="1097"/>
                    </a:lnTo>
                    <a:lnTo>
                      <a:pt x="309" y="1094"/>
                    </a:lnTo>
                    <a:lnTo>
                      <a:pt x="309" y="1091"/>
                    </a:lnTo>
                    <a:lnTo>
                      <a:pt x="310" y="1088"/>
                    </a:lnTo>
                    <a:lnTo>
                      <a:pt x="310" y="1084"/>
                    </a:lnTo>
                    <a:lnTo>
                      <a:pt x="310" y="1081"/>
                    </a:lnTo>
                    <a:lnTo>
                      <a:pt x="311" y="1077"/>
                    </a:lnTo>
                    <a:lnTo>
                      <a:pt x="311" y="1074"/>
                    </a:lnTo>
                    <a:lnTo>
                      <a:pt x="312" y="1071"/>
                    </a:lnTo>
                    <a:lnTo>
                      <a:pt x="312" y="1068"/>
                    </a:lnTo>
                    <a:lnTo>
                      <a:pt x="312" y="1064"/>
                    </a:lnTo>
                    <a:lnTo>
                      <a:pt x="313" y="1061"/>
                    </a:lnTo>
                    <a:lnTo>
                      <a:pt x="313" y="1058"/>
                    </a:lnTo>
                    <a:lnTo>
                      <a:pt x="314" y="1055"/>
                    </a:lnTo>
                    <a:lnTo>
                      <a:pt x="314" y="1052"/>
                    </a:lnTo>
                    <a:lnTo>
                      <a:pt x="314" y="1048"/>
                    </a:lnTo>
                    <a:lnTo>
                      <a:pt x="315" y="1046"/>
                    </a:lnTo>
                    <a:lnTo>
                      <a:pt x="315" y="1043"/>
                    </a:lnTo>
                    <a:lnTo>
                      <a:pt x="316" y="1039"/>
                    </a:lnTo>
                    <a:lnTo>
                      <a:pt x="316" y="1036"/>
                    </a:lnTo>
                    <a:lnTo>
                      <a:pt x="316" y="1033"/>
                    </a:lnTo>
                    <a:lnTo>
                      <a:pt x="317" y="1028"/>
                    </a:lnTo>
                    <a:lnTo>
                      <a:pt x="317" y="1024"/>
                    </a:lnTo>
                    <a:lnTo>
                      <a:pt x="318" y="1022"/>
                    </a:lnTo>
                    <a:lnTo>
                      <a:pt x="318" y="1019"/>
                    </a:lnTo>
                    <a:lnTo>
                      <a:pt x="318" y="1016"/>
                    </a:lnTo>
                    <a:lnTo>
                      <a:pt x="319" y="1012"/>
                    </a:lnTo>
                    <a:lnTo>
                      <a:pt x="319" y="1009"/>
                    </a:lnTo>
                    <a:lnTo>
                      <a:pt x="320" y="1005"/>
                    </a:lnTo>
                    <a:lnTo>
                      <a:pt x="320" y="1001"/>
                    </a:lnTo>
                    <a:lnTo>
                      <a:pt x="320" y="998"/>
                    </a:lnTo>
                    <a:lnTo>
                      <a:pt x="321" y="994"/>
                    </a:lnTo>
                    <a:lnTo>
                      <a:pt x="321" y="991"/>
                    </a:lnTo>
                    <a:lnTo>
                      <a:pt x="322" y="988"/>
                    </a:lnTo>
                    <a:lnTo>
                      <a:pt x="322" y="984"/>
                    </a:lnTo>
                    <a:lnTo>
                      <a:pt x="322" y="980"/>
                    </a:lnTo>
                    <a:lnTo>
                      <a:pt x="323" y="976"/>
                    </a:lnTo>
                    <a:lnTo>
                      <a:pt x="323" y="974"/>
                    </a:lnTo>
                    <a:lnTo>
                      <a:pt x="324" y="970"/>
                    </a:lnTo>
                    <a:lnTo>
                      <a:pt x="324" y="967"/>
                    </a:lnTo>
                    <a:lnTo>
                      <a:pt x="324" y="962"/>
                    </a:lnTo>
                    <a:lnTo>
                      <a:pt x="325" y="959"/>
                    </a:lnTo>
                    <a:lnTo>
                      <a:pt x="325" y="956"/>
                    </a:lnTo>
                    <a:lnTo>
                      <a:pt x="326" y="951"/>
                    </a:lnTo>
                    <a:lnTo>
                      <a:pt x="326" y="948"/>
                    </a:lnTo>
                    <a:lnTo>
                      <a:pt x="326" y="944"/>
                    </a:lnTo>
                    <a:lnTo>
                      <a:pt x="327" y="941"/>
                    </a:lnTo>
                    <a:lnTo>
                      <a:pt x="327" y="937"/>
                    </a:lnTo>
                    <a:lnTo>
                      <a:pt x="328" y="933"/>
                    </a:lnTo>
                    <a:lnTo>
                      <a:pt x="328" y="929"/>
                    </a:lnTo>
                    <a:lnTo>
                      <a:pt x="328" y="925"/>
                    </a:lnTo>
                    <a:lnTo>
                      <a:pt x="329" y="921"/>
                    </a:lnTo>
                    <a:lnTo>
                      <a:pt x="329" y="917"/>
                    </a:lnTo>
                    <a:lnTo>
                      <a:pt x="330" y="912"/>
                    </a:lnTo>
                    <a:lnTo>
                      <a:pt x="330" y="909"/>
                    </a:lnTo>
                    <a:lnTo>
                      <a:pt x="330" y="905"/>
                    </a:lnTo>
                    <a:lnTo>
                      <a:pt x="331" y="901"/>
                    </a:lnTo>
                    <a:lnTo>
                      <a:pt x="331" y="896"/>
                    </a:lnTo>
                    <a:lnTo>
                      <a:pt x="332" y="892"/>
                    </a:lnTo>
                    <a:lnTo>
                      <a:pt x="332" y="890"/>
                    </a:lnTo>
                    <a:lnTo>
                      <a:pt x="332" y="886"/>
                    </a:lnTo>
                    <a:lnTo>
                      <a:pt x="333" y="882"/>
                    </a:lnTo>
                    <a:lnTo>
                      <a:pt x="333" y="879"/>
                    </a:lnTo>
                    <a:lnTo>
                      <a:pt x="334" y="874"/>
                    </a:lnTo>
                    <a:lnTo>
                      <a:pt x="334" y="871"/>
                    </a:lnTo>
                    <a:lnTo>
                      <a:pt x="334" y="867"/>
                    </a:lnTo>
                    <a:lnTo>
                      <a:pt x="335" y="863"/>
                    </a:lnTo>
                    <a:lnTo>
                      <a:pt x="335" y="859"/>
                    </a:lnTo>
                    <a:lnTo>
                      <a:pt x="336" y="854"/>
                    </a:lnTo>
                    <a:lnTo>
                      <a:pt x="336" y="851"/>
                    </a:lnTo>
                    <a:lnTo>
                      <a:pt x="336" y="847"/>
                    </a:lnTo>
                    <a:lnTo>
                      <a:pt x="337" y="842"/>
                    </a:lnTo>
                    <a:lnTo>
                      <a:pt x="337" y="838"/>
                    </a:lnTo>
                    <a:lnTo>
                      <a:pt x="338" y="834"/>
                    </a:lnTo>
                    <a:lnTo>
                      <a:pt x="338" y="830"/>
                    </a:lnTo>
                    <a:lnTo>
                      <a:pt x="338" y="827"/>
                    </a:lnTo>
                    <a:lnTo>
                      <a:pt x="339" y="821"/>
                    </a:lnTo>
                    <a:lnTo>
                      <a:pt x="339" y="817"/>
                    </a:lnTo>
                    <a:lnTo>
                      <a:pt x="340" y="813"/>
                    </a:lnTo>
                    <a:lnTo>
                      <a:pt x="340" y="809"/>
                    </a:lnTo>
                    <a:lnTo>
                      <a:pt x="340" y="805"/>
                    </a:lnTo>
                    <a:lnTo>
                      <a:pt x="341" y="801"/>
                    </a:lnTo>
                    <a:lnTo>
                      <a:pt x="341" y="797"/>
                    </a:lnTo>
                    <a:lnTo>
                      <a:pt x="342" y="793"/>
                    </a:lnTo>
                    <a:lnTo>
                      <a:pt x="342" y="791"/>
                    </a:lnTo>
                    <a:lnTo>
                      <a:pt x="342" y="787"/>
                    </a:lnTo>
                    <a:lnTo>
                      <a:pt x="343" y="783"/>
                    </a:lnTo>
                    <a:lnTo>
                      <a:pt x="343" y="781"/>
                    </a:lnTo>
                    <a:lnTo>
                      <a:pt x="344" y="779"/>
                    </a:lnTo>
                    <a:lnTo>
                      <a:pt x="344" y="776"/>
                    </a:lnTo>
                    <a:lnTo>
                      <a:pt x="344" y="772"/>
                    </a:lnTo>
                    <a:lnTo>
                      <a:pt x="345" y="769"/>
                    </a:lnTo>
                    <a:lnTo>
                      <a:pt x="345" y="767"/>
                    </a:lnTo>
                    <a:lnTo>
                      <a:pt x="346" y="763"/>
                    </a:lnTo>
                    <a:lnTo>
                      <a:pt x="346" y="761"/>
                    </a:lnTo>
                    <a:lnTo>
                      <a:pt x="346" y="757"/>
                    </a:lnTo>
                    <a:lnTo>
                      <a:pt x="347" y="754"/>
                    </a:lnTo>
                    <a:lnTo>
                      <a:pt x="347" y="751"/>
                    </a:lnTo>
                    <a:lnTo>
                      <a:pt x="347" y="748"/>
                    </a:lnTo>
                    <a:lnTo>
                      <a:pt x="348" y="745"/>
                    </a:lnTo>
                    <a:lnTo>
                      <a:pt x="348" y="741"/>
                    </a:lnTo>
                    <a:lnTo>
                      <a:pt x="349" y="738"/>
                    </a:lnTo>
                    <a:lnTo>
                      <a:pt x="349" y="734"/>
                    </a:lnTo>
                    <a:lnTo>
                      <a:pt x="349" y="731"/>
                    </a:lnTo>
                    <a:lnTo>
                      <a:pt x="350" y="726"/>
                    </a:lnTo>
                    <a:lnTo>
                      <a:pt x="350" y="722"/>
                    </a:lnTo>
                    <a:lnTo>
                      <a:pt x="351" y="718"/>
                    </a:lnTo>
                    <a:lnTo>
                      <a:pt x="351" y="714"/>
                    </a:lnTo>
                    <a:lnTo>
                      <a:pt x="351" y="709"/>
                    </a:lnTo>
                    <a:lnTo>
                      <a:pt x="352" y="707"/>
                    </a:lnTo>
                    <a:lnTo>
                      <a:pt x="352" y="702"/>
                    </a:lnTo>
                    <a:lnTo>
                      <a:pt x="353" y="697"/>
                    </a:lnTo>
                    <a:lnTo>
                      <a:pt x="353" y="694"/>
                    </a:lnTo>
                    <a:lnTo>
                      <a:pt x="353" y="689"/>
                    </a:lnTo>
                    <a:lnTo>
                      <a:pt x="354" y="685"/>
                    </a:lnTo>
                    <a:lnTo>
                      <a:pt x="354" y="680"/>
                    </a:lnTo>
                    <a:lnTo>
                      <a:pt x="355" y="676"/>
                    </a:lnTo>
                    <a:lnTo>
                      <a:pt x="355" y="672"/>
                    </a:lnTo>
                    <a:lnTo>
                      <a:pt x="355" y="668"/>
                    </a:lnTo>
                    <a:lnTo>
                      <a:pt x="356" y="664"/>
                    </a:lnTo>
                    <a:lnTo>
                      <a:pt x="356" y="660"/>
                    </a:lnTo>
                    <a:lnTo>
                      <a:pt x="357" y="656"/>
                    </a:lnTo>
                    <a:lnTo>
                      <a:pt x="357" y="652"/>
                    </a:lnTo>
                    <a:lnTo>
                      <a:pt x="357" y="648"/>
                    </a:lnTo>
                    <a:lnTo>
                      <a:pt x="358" y="643"/>
                    </a:lnTo>
                    <a:lnTo>
                      <a:pt x="358" y="638"/>
                    </a:lnTo>
                    <a:lnTo>
                      <a:pt x="359" y="635"/>
                    </a:lnTo>
                    <a:lnTo>
                      <a:pt x="359" y="631"/>
                    </a:lnTo>
                    <a:lnTo>
                      <a:pt x="359" y="626"/>
                    </a:lnTo>
                    <a:lnTo>
                      <a:pt x="360" y="622"/>
                    </a:lnTo>
                    <a:lnTo>
                      <a:pt x="360" y="618"/>
                    </a:lnTo>
                    <a:lnTo>
                      <a:pt x="361" y="613"/>
                    </a:lnTo>
                    <a:lnTo>
                      <a:pt x="361" y="610"/>
                    </a:lnTo>
                    <a:lnTo>
                      <a:pt x="361" y="606"/>
                    </a:lnTo>
                    <a:lnTo>
                      <a:pt x="362" y="602"/>
                    </a:lnTo>
                    <a:lnTo>
                      <a:pt x="362" y="597"/>
                    </a:lnTo>
                    <a:lnTo>
                      <a:pt x="363" y="593"/>
                    </a:lnTo>
                    <a:lnTo>
                      <a:pt x="363" y="589"/>
                    </a:lnTo>
                    <a:lnTo>
                      <a:pt x="363" y="586"/>
                    </a:lnTo>
                    <a:lnTo>
                      <a:pt x="364" y="581"/>
                    </a:lnTo>
                    <a:lnTo>
                      <a:pt x="364" y="576"/>
                    </a:lnTo>
                    <a:lnTo>
                      <a:pt x="365" y="572"/>
                    </a:lnTo>
                    <a:lnTo>
                      <a:pt x="365" y="568"/>
                    </a:lnTo>
                    <a:lnTo>
                      <a:pt x="365" y="564"/>
                    </a:lnTo>
                    <a:lnTo>
                      <a:pt x="366" y="560"/>
                    </a:lnTo>
                    <a:lnTo>
                      <a:pt x="366" y="555"/>
                    </a:lnTo>
                    <a:lnTo>
                      <a:pt x="367" y="551"/>
                    </a:lnTo>
                    <a:lnTo>
                      <a:pt x="367" y="545"/>
                    </a:lnTo>
                    <a:lnTo>
                      <a:pt x="367" y="541"/>
                    </a:lnTo>
                    <a:lnTo>
                      <a:pt x="368" y="537"/>
                    </a:lnTo>
                    <a:lnTo>
                      <a:pt x="368" y="532"/>
                    </a:lnTo>
                    <a:lnTo>
                      <a:pt x="369" y="528"/>
                    </a:lnTo>
                    <a:lnTo>
                      <a:pt x="369" y="523"/>
                    </a:lnTo>
                    <a:lnTo>
                      <a:pt x="369" y="518"/>
                    </a:lnTo>
                    <a:lnTo>
                      <a:pt x="370" y="514"/>
                    </a:lnTo>
                    <a:lnTo>
                      <a:pt x="370" y="509"/>
                    </a:lnTo>
                    <a:lnTo>
                      <a:pt x="371" y="505"/>
                    </a:lnTo>
                    <a:lnTo>
                      <a:pt x="371" y="501"/>
                    </a:lnTo>
                    <a:lnTo>
                      <a:pt x="371" y="497"/>
                    </a:lnTo>
                    <a:lnTo>
                      <a:pt x="372" y="492"/>
                    </a:lnTo>
                    <a:lnTo>
                      <a:pt x="372" y="487"/>
                    </a:lnTo>
                    <a:lnTo>
                      <a:pt x="373" y="483"/>
                    </a:lnTo>
                    <a:lnTo>
                      <a:pt x="373" y="477"/>
                    </a:lnTo>
                    <a:lnTo>
                      <a:pt x="373" y="473"/>
                    </a:lnTo>
                    <a:lnTo>
                      <a:pt x="374" y="467"/>
                    </a:lnTo>
                    <a:lnTo>
                      <a:pt x="374" y="463"/>
                    </a:lnTo>
                    <a:lnTo>
                      <a:pt x="375" y="459"/>
                    </a:lnTo>
                    <a:lnTo>
                      <a:pt x="375" y="454"/>
                    </a:lnTo>
                    <a:lnTo>
                      <a:pt x="375" y="449"/>
                    </a:lnTo>
                    <a:lnTo>
                      <a:pt x="376" y="445"/>
                    </a:lnTo>
                    <a:lnTo>
                      <a:pt x="376" y="441"/>
                    </a:lnTo>
                    <a:lnTo>
                      <a:pt x="377" y="436"/>
                    </a:lnTo>
                    <a:lnTo>
                      <a:pt x="377" y="433"/>
                    </a:lnTo>
                    <a:lnTo>
                      <a:pt x="377" y="428"/>
                    </a:lnTo>
                    <a:lnTo>
                      <a:pt x="378" y="423"/>
                    </a:lnTo>
                    <a:lnTo>
                      <a:pt x="378" y="418"/>
                    </a:lnTo>
                    <a:lnTo>
                      <a:pt x="379" y="414"/>
                    </a:lnTo>
                    <a:lnTo>
                      <a:pt x="379" y="410"/>
                    </a:lnTo>
                    <a:lnTo>
                      <a:pt x="379" y="405"/>
                    </a:lnTo>
                    <a:lnTo>
                      <a:pt x="380" y="400"/>
                    </a:lnTo>
                    <a:lnTo>
                      <a:pt x="380" y="396"/>
                    </a:lnTo>
                    <a:lnTo>
                      <a:pt x="381" y="391"/>
                    </a:lnTo>
                    <a:lnTo>
                      <a:pt x="381" y="387"/>
                    </a:lnTo>
                    <a:lnTo>
                      <a:pt x="381" y="382"/>
                    </a:lnTo>
                    <a:lnTo>
                      <a:pt x="382" y="378"/>
                    </a:lnTo>
                    <a:lnTo>
                      <a:pt x="382" y="373"/>
                    </a:lnTo>
                    <a:lnTo>
                      <a:pt x="383" y="369"/>
                    </a:lnTo>
                    <a:lnTo>
                      <a:pt x="383" y="365"/>
                    </a:lnTo>
                    <a:lnTo>
                      <a:pt x="383" y="361"/>
                    </a:lnTo>
                    <a:lnTo>
                      <a:pt x="384" y="358"/>
                    </a:lnTo>
                    <a:lnTo>
                      <a:pt x="384" y="353"/>
                    </a:lnTo>
                    <a:lnTo>
                      <a:pt x="385" y="348"/>
                    </a:lnTo>
                    <a:lnTo>
                      <a:pt x="385" y="344"/>
                    </a:lnTo>
                    <a:lnTo>
                      <a:pt x="385" y="340"/>
                    </a:lnTo>
                    <a:lnTo>
                      <a:pt x="386" y="337"/>
                    </a:lnTo>
                    <a:lnTo>
                      <a:pt x="386" y="332"/>
                    </a:lnTo>
                    <a:lnTo>
                      <a:pt x="387" y="328"/>
                    </a:lnTo>
                    <a:lnTo>
                      <a:pt x="387" y="324"/>
                    </a:lnTo>
                    <a:lnTo>
                      <a:pt x="387" y="320"/>
                    </a:lnTo>
                    <a:lnTo>
                      <a:pt x="388" y="315"/>
                    </a:lnTo>
                    <a:lnTo>
                      <a:pt x="388" y="311"/>
                    </a:lnTo>
                    <a:lnTo>
                      <a:pt x="389" y="308"/>
                    </a:lnTo>
                    <a:lnTo>
                      <a:pt x="389" y="304"/>
                    </a:lnTo>
                    <a:lnTo>
                      <a:pt x="389" y="300"/>
                    </a:lnTo>
                    <a:lnTo>
                      <a:pt x="390" y="296"/>
                    </a:lnTo>
                    <a:lnTo>
                      <a:pt x="390" y="292"/>
                    </a:lnTo>
                    <a:lnTo>
                      <a:pt x="391" y="288"/>
                    </a:lnTo>
                    <a:lnTo>
                      <a:pt x="391" y="284"/>
                    </a:lnTo>
                    <a:lnTo>
                      <a:pt x="391" y="280"/>
                    </a:lnTo>
                    <a:lnTo>
                      <a:pt x="392" y="276"/>
                    </a:lnTo>
                    <a:lnTo>
                      <a:pt x="392" y="271"/>
                    </a:lnTo>
                    <a:lnTo>
                      <a:pt x="393" y="267"/>
                    </a:lnTo>
                    <a:lnTo>
                      <a:pt x="393" y="263"/>
                    </a:lnTo>
                    <a:lnTo>
                      <a:pt x="393" y="260"/>
                    </a:lnTo>
                    <a:lnTo>
                      <a:pt x="394" y="257"/>
                    </a:lnTo>
                    <a:lnTo>
                      <a:pt x="394" y="252"/>
                    </a:lnTo>
                    <a:lnTo>
                      <a:pt x="395" y="249"/>
                    </a:lnTo>
                    <a:lnTo>
                      <a:pt x="395" y="245"/>
                    </a:lnTo>
                    <a:lnTo>
                      <a:pt x="395" y="240"/>
                    </a:lnTo>
                    <a:lnTo>
                      <a:pt x="396" y="237"/>
                    </a:lnTo>
                    <a:lnTo>
                      <a:pt x="396" y="233"/>
                    </a:lnTo>
                    <a:lnTo>
                      <a:pt x="397" y="231"/>
                    </a:lnTo>
                    <a:lnTo>
                      <a:pt x="397" y="227"/>
                    </a:lnTo>
                    <a:lnTo>
                      <a:pt x="397" y="224"/>
                    </a:lnTo>
                    <a:lnTo>
                      <a:pt x="398" y="221"/>
                    </a:lnTo>
                    <a:lnTo>
                      <a:pt x="398" y="218"/>
                    </a:lnTo>
                    <a:lnTo>
                      <a:pt x="399" y="215"/>
                    </a:lnTo>
                    <a:lnTo>
                      <a:pt x="399" y="211"/>
                    </a:lnTo>
                    <a:lnTo>
                      <a:pt x="399" y="207"/>
                    </a:lnTo>
                    <a:lnTo>
                      <a:pt x="400" y="205"/>
                    </a:lnTo>
                    <a:lnTo>
                      <a:pt x="400" y="202"/>
                    </a:lnTo>
                    <a:lnTo>
                      <a:pt x="401" y="198"/>
                    </a:lnTo>
                    <a:lnTo>
                      <a:pt x="401" y="195"/>
                    </a:lnTo>
                    <a:lnTo>
                      <a:pt x="401" y="193"/>
                    </a:lnTo>
                    <a:lnTo>
                      <a:pt x="402" y="190"/>
                    </a:lnTo>
                    <a:lnTo>
                      <a:pt x="402" y="187"/>
                    </a:lnTo>
                    <a:lnTo>
                      <a:pt x="403" y="184"/>
                    </a:lnTo>
                    <a:lnTo>
                      <a:pt x="403" y="181"/>
                    </a:lnTo>
                    <a:lnTo>
                      <a:pt x="403" y="179"/>
                    </a:lnTo>
                    <a:lnTo>
                      <a:pt x="404" y="176"/>
                    </a:lnTo>
                    <a:lnTo>
                      <a:pt x="404" y="174"/>
                    </a:lnTo>
                    <a:lnTo>
                      <a:pt x="405" y="171"/>
                    </a:lnTo>
                    <a:lnTo>
                      <a:pt x="405" y="168"/>
                    </a:lnTo>
                    <a:lnTo>
                      <a:pt x="405" y="164"/>
                    </a:lnTo>
                    <a:lnTo>
                      <a:pt x="406" y="163"/>
                    </a:lnTo>
                    <a:lnTo>
                      <a:pt x="406" y="159"/>
                    </a:lnTo>
                    <a:lnTo>
                      <a:pt x="407" y="157"/>
                    </a:lnTo>
                    <a:lnTo>
                      <a:pt x="407" y="155"/>
                    </a:lnTo>
                    <a:lnTo>
                      <a:pt x="407" y="152"/>
                    </a:lnTo>
                    <a:lnTo>
                      <a:pt x="408" y="149"/>
                    </a:lnTo>
                    <a:lnTo>
                      <a:pt x="408" y="147"/>
                    </a:lnTo>
                    <a:lnTo>
                      <a:pt x="409" y="145"/>
                    </a:lnTo>
                    <a:lnTo>
                      <a:pt x="409" y="142"/>
                    </a:lnTo>
                    <a:lnTo>
                      <a:pt x="409" y="138"/>
                    </a:lnTo>
                    <a:lnTo>
                      <a:pt x="410" y="136"/>
                    </a:lnTo>
                    <a:lnTo>
                      <a:pt x="410" y="135"/>
                    </a:lnTo>
                    <a:lnTo>
                      <a:pt x="411" y="131"/>
                    </a:lnTo>
                    <a:lnTo>
                      <a:pt x="411" y="129"/>
                    </a:lnTo>
                    <a:lnTo>
                      <a:pt x="411" y="127"/>
                    </a:lnTo>
                    <a:lnTo>
                      <a:pt x="412" y="125"/>
                    </a:lnTo>
                    <a:lnTo>
                      <a:pt x="412" y="123"/>
                    </a:lnTo>
                    <a:lnTo>
                      <a:pt x="413" y="121"/>
                    </a:lnTo>
                    <a:lnTo>
                      <a:pt x="413" y="119"/>
                    </a:lnTo>
                    <a:lnTo>
                      <a:pt x="413" y="117"/>
                    </a:lnTo>
                    <a:lnTo>
                      <a:pt x="414" y="115"/>
                    </a:lnTo>
                    <a:lnTo>
                      <a:pt x="414" y="113"/>
                    </a:lnTo>
                    <a:lnTo>
                      <a:pt x="415" y="111"/>
                    </a:lnTo>
                    <a:lnTo>
                      <a:pt x="415" y="109"/>
                    </a:lnTo>
                    <a:lnTo>
                      <a:pt x="415" y="107"/>
                    </a:lnTo>
                    <a:lnTo>
                      <a:pt x="416" y="105"/>
                    </a:lnTo>
                    <a:lnTo>
                      <a:pt x="416" y="104"/>
                    </a:lnTo>
                    <a:lnTo>
                      <a:pt x="417" y="102"/>
                    </a:lnTo>
                    <a:lnTo>
                      <a:pt x="417" y="99"/>
                    </a:lnTo>
                    <a:lnTo>
                      <a:pt x="417" y="99"/>
                    </a:lnTo>
                    <a:lnTo>
                      <a:pt x="418" y="96"/>
                    </a:lnTo>
                    <a:lnTo>
                      <a:pt x="418" y="94"/>
                    </a:lnTo>
                    <a:lnTo>
                      <a:pt x="419" y="93"/>
                    </a:lnTo>
                    <a:lnTo>
                      <a:pt x="419" y="91"/>
                    </a:lnTo>
                    <a:lnTo>
                      <a:pt x="419" y="90"/>
                    </a:lnTo>
                    <a:lnTo>
                      <a:pt x="420" y="88"/>
                    </a:lnTo>
                    <a:lnTo>
                      <a:pt x="420" y="86"/>
                    </a:lnTo>
                    <a:lnTo>
                      <a:pt x="421" y="84"/>
                    </a:lnTo>
                    <a:lnTo>
                      <a:pt x="421" y="83"/>
                    </a:lnTo>
                    <a:lnTo>
                      <a:pt x="421" y="82"/>
                    </a:lnTo>
                    <a:lnTo>
                      <a:pt x="422" y="80"/>
                    </a:lnTo>
                    <a:lnTo>
                      <a:pt x="422" y="78"/>
                    </a:lnTo>
                    <a:lnTo>
                      <a:pt x="423" y="77"/>
                    </a:lnTo>
                    <a:lnTo>
                      <a:pt x="423" y="75"/>
                    </a:lnTo>
                    <a:lnTo>
                      <a:pt x="423" y="74"/>
                    </a:lnTo>
                    <a:lnTo>
                      <a:pt x="424" y="73"/>
                    </a:lnTo>
                    <a:lnTo>
                      <a:pt x="424" y="71"/>
                    </a:lnTo>
                    <a:lnTo>
                      <a:pt x="425" y="70"/>
                    </a:lnTo>
                    <a:lnTo>
                      <a:pt x="425" y="69"/>
                    </a:lnTo>
                    <a:lnTo>
                      <a:pt x="425" y="67"/>
                    </a:lnTo>
                    <a:lnTo>
                      <a:pt x="426" y="66"/>
                    </a:lnTo>
                    <a:lnTo>
                      <a:pt x="426" y="66"/>
                    </a:lnTo>
                    <a:lnTo>
                      <a:pt x="426" y="64"/>
                    </a:lnTo>
                    <a:lnTo>
                      <a:pt x="427" y="63"/>
                    </a:lnTo>
                    <a:lnTo>
                      <a:pt x="427" y="62"/>
                    </a:lnTo>
                    <a:lnTo>
                      <a:pt x="428" y="61"/>
                    </a:lnTo>
                    <a:lnTo>
                      <a:pt x="428" y="59"/>
                    </a:lnTo>
                    <a:lnTo>
                      <a:pt x="428" y="59"/>
                    </a:lnTo>
                    <a:lnTo>
                      <a:pt x="429" y="58"/>
                    </a:lnTo>
                    <a:lnTo>
                      <a:pt x="429" y="57"/>
                    </a:lnTo>
                    <a:lnTo>
                      <a:pt x="430" y="56"/>
                    </a:lnTo>
                    <a:lnTo>
                      <a:pt x="430" y="55"/>
                    </a:lnTo>
                    <a:lnTo>
                      <a:pt x="430" y="54"/>
                    </a:lnTo>
                    <a:lnTo>
                      <a:pt x="431" y="52"/>
                    </a:lnTo>
                    <a:lnTo>
                      <a:pt x="431" y="51"/>
                    </a:lnTo>
                    <a:lnTo>
                      <a:pt x="432" y="51"/>
                    </a:lnTo>
                    <a:lnTo>
                      <a:pt x="432" y="50"/>
                    </a:lnTo>
                    <a:lnTo>
                      <a:pt x="432" y="48"/>
                    </a:lnTo>
                    <a:lnTo>
                      <a:pt x="433" y="48"/>
                    </a:lnTo>
                    <a:lnTo>
                      <a:pt x="433" y="47"/>
                    </a:lnTo>
                    <a:lnTo>
                      <a:pt x="434" y="45"/>
                    </a:lnTo>
                    <a:lnTo>
                      <a:pt x="434" y="45"/>
                    </a:lnTo>
                    <a:lnTo>
                      <a:pt x="434" y="44"/>
                    </a:lnTo>
                    <a:lnTo>
                      <a:pt x="435" y="43"/>
                    </a:lnTo>
                    <a:lnTo>
                      <a:pt x="435" y="42"/>
                    </a:lnTo>
                    <a:lnTo>
                      <a:pt x="436" y="41"/>
                    </a:lnTo>
                    <a:lnTo>
                      <a:pt x="436" y="41"/>
                    </a:lnTo>
                    <a:lnTo>
                      <a:pt x="436" y="40"/>
                    </a:lnTo>
                    <a:lnTo>
                      <a:pt x="437" y="40"/>
                    </a:lnTo>
                    <a:lnTo>
                      <a:pt x="437" y="39"/>
                    </a:lnTo>
                    <a:lnTo>
                      <a:pt x="438" y="38"/>
                    </a:lnTo>
                    <a:lnTo>
                      <a:pt x="438" y="36"/>
                    </a:lnTo>
                    <a:lnTo>
                      <a:pt x="438" y="37"/>
                    </a:lnTo>
                    <a:lnTo>
                      <a:pt x="439" y="36"/>
                    </a:lnTo>
                    <a:lnTo>
                      <a:pt x="439" y="35"/>
                    </a:lnTo>
                    <a:lnTo>
                      <a:pt x="440" y="35"/>
                    </a:lnTo>
                    <a:lnTo>
                      <a:pt x="440" y="35"/>
                    </a:lnTo>
                    <a:lnTo>
                      <a:pt x="440" y="33"/>
                    </a:lnTo>
                    <a:lnTo>
                      <a:pt x="441" y="33"/>
                    </a:lnTo>
                    <a:lnTo>
                      <a:pt x="441" y="32"/>
                    </a:lnTo>
                    <a:lnTo>
                      <a:pt x="442" y="31"/>
                    </a:lnTo>
                    <a:lnTo>
                      <a:pt x="442" y="31"/>
                    </a:lnTo>
                    <a:lnTo>
                      <a:pt x="442" y="30"/>
                    </a:lnTo>
                    <a:lnTo>
                      <a:pt x="443" y="30"/>
                    </a:lnTo>
                    <a:lnTo>
                      <a:pt x="443" y="29"/>
                    </a:lnTo>
                    <a:lnTo>
                      <a:pt x="444" y="28"/>
                    </a:lnTo>
                    <a:lnTo>
                      <a:pt x="444" y="28"/>
                    </a:lnTo>
                    <a:lnTo>
                      <a:pt x="444" y="27"/>
                    </a:lnTo>
                    <a:lnTo>
                      <a:pt x="445" y="26"/>
                    </a:lnTo>
                    <a:lnTo>
                      <a:pt x="445" y="27"/>
                    </a:lnTo>
                    <a:lnTo>
                      <a:pt x="446" y="26"/>
                    </a:lnTo>
                    <a:lnTo>
                      <a:pt x="446" y="25"/>
                    </a:lnTo>
                    <a:lnTo>
                      <a:pt x="446" y="24"/>
                    </a:lnTo>
                    <a:lnTo>
                      <a:pt x="447" y="24"/>
                    </a:lnTo>
                    <a:lnTo>
                      <a:pt x="447" y="24"/>
                    </a:lnTo>
                    <a:lnTo>
                      <a:pt x="448" y="23"/>
                    </a:lnTo>
                    <a:lnTo>
                      <a:pt x="448" y="21"/>
                    </a:lnTo>
                    <a:lnTo>
                      <a:pt x="448" y="22"/>
                    </a:lnTo>
                    <a:lnTo>
                      <a:pt x="449" y="22"/>
                    </a:lnTo>
                    <a:lnTo>
                      <a:pt x="449" y="21"/>
                    </a:lnTo>
                    <a:lnTo>
                      <a:pt x="450" y="20"/>
                    </a:lnTo>
                    <a:lnTo>
                      <a:pt x="450" y="19"/>
                    </a:lnTo>
                    <a:lnTo>
                      <a:pt x="450" y="19"/>
                    </a:lnTo>
                    <a:lnTo>
                      <a:pt x="451" y="19"/>
                    </a:lnTo>
                    <a:lnTo>
                      <a:pt x="451" y="19"/>
                    </a:lnTo>
                    <a:lnTo>
                      <a:pt x="452" y="18"/>
                    </a:lnTo>
                    <a:lnTo>
                      <a:pt x="452" y="18"/>
                    </a:lnTo>
                    <a:lnTo>
                      <a:pt x="452" y="17"/>
                    </a:lnTo>
                    <a:lnTo>
                      <a:pt x="453" y="17"/>
                    </a:lnTo>
                    <a:lnTo>
                      <a:pt x="453" y="17"/>
                    </a:lnTo>
                    <a:lnTo>
                      <a:pt x="454" y="16"/>
                    </a:lnTo>
                    <a:lnTo>
                      <a:pt x="454" y="16"/>
                    </a:lnTo>
                    <a:lnTo>
                      <a:pt x="454" y="17"/>
                    </a:lnTo>
                    <a:lnTo>
                      <a:pt x="455" y="16"/>
                    </a:lnTo>
                    <a:lnTo>
                      <a:pt x="455" y="15"/>
                    </a:lnTo>
                    <a:lnTo>
                      <a:pt x="456" y="16"/>
                    </a:lnTo>
                    <a:lnTo>
                      <a:pt x="456" y="15"/>
                    </a:lnTo>
                    <a:lnTo>
                      <a:pt x="456" y="15"/>
                    </a:lnTo>
                    <a:lnTo>
                      <a:pt x="457" y="15"/>
                    </a:lnTo>
                    <a:lnTo>
                      <a:pt x="457" y="13"/>
                    </a:lnTo>
                    <a:lnTo>
                      <a:pt x="458" y="13"/>
                    </a:lnTo>
                    <a:lnTo>
                      <a:pt x="458" y="14"/>
                    </a:lnTo>
                    <a:lnTo>
                      <a:pt x="458" y="13"/>
                    </a:lnTo>
                    <a:lnTo>
                      <a:pt x="459" y="12"/>
                    </a:lnTo>
                    <a:lnTo>
                      <a:pt x="459" y="13"/>
                    </a:lnTo>
                    <a:lnTo>
                      <a:pt x="460" y="13"/>
                    </a:lnTo>
                    <a:lnTo>
                      <a:pt x="460" y="13"/>
                    </a:lnTo>
                    <a:lnTo>
                      <a:pt x="460" y="11"/>
                    </a:lnTo>
                    <a:lnTo>
                      <a:pt x="461" y="12"/>
                    </a:lnTo>
                    <a:lnTo>
                      <a:pt x="461" y="11"/>
                    </a:lnTo>
                    <a:lnTo>
                      <a:pt x="462" y="11"/>
                    </a:lnTo>
                    <a:lnTo>
                      <a:pt x="462" y="11"/>
                    </a:lnTo>
                    <a:lnTo>
                      <a:pt x="462" y="11"/>
                    </a:lnTo>
                    <a:lnTo>
                      <a:pt x="463" y="10"/>
                    </a:lnTo>
                    <a:lnTo>
                      <a:pt x="463" y="10"/>
                    </a:lnTo>
                    <a:lnTo>
                      <a:pt x="464" y="9"/>
                    </a:lnTo>
                    <a:lnTo>
                      <a:pt x="464" y="9"/>
                    </a:lnTo>
                    <a:lnTo>
                      <a:pt x="464" y="9"/>
                    </a:lnTo>
                    <a:lnTo>
                      <a:pt x="465" y="9"/>
                    </a:lnTo>
                    <a:lnTo>
                      <a:pt x="465" y="9"/>
                    </a:lnTo>
                    <a:lnTo>
                      <a:pt x="466" y="9"/>
                    </a:lnTo>
                    <a:lnTo>
                      <a:pt x="466" y="8"/>
                    </a:lnTo>
                    <a:lnTo>
                      <a:pt x="466" y="8"/>
                    </a:lnTo>
                    <a:lnTo>
                      <a:pt x="467" y="8"/>
                    </a:lnTo>
                    <a:lnTo>
                      <a:pt x="467" y="8"/>
                    </a:lnTo>
                    <a:lnTo>
                      <a:pt x="468" y="8"/>
                    </a:lnTo>
                    <a:lnTo>
                      <a:pt x="468" y="7"/>
                    </a:lnTo>
                    <a:lnTo>
                      <a:pt x="468" y="8"/>
                    </a:lnTo>
                    <a:lnTo>
                      <a:pt x="469" y="8"/>
                    </a:lnTo>
                    <a:lnTo>
                      <a:pt x="469" y="8"/>
                    </a:lnTo>
                    <a:lnTo>
                      <a:pt x="470" y="7"/>
                    </a:lnTo>
                    <a:lnTo>
                      <a:pt x="470" y="8"/>
                    </a:lnTo>
                    <a:lnTo>
                      <a:pt x="470" y="8"/>
                    </a:lnTo>
                    <a:lnTo>
                      <a:pt x="471" y="7"/>
                    </a:lnTo>
                    <a:lnTo>
                      <a:pt x="471" y="7"/>
                    </a:lnTo>
                    <a:lnTo>
                      <a:pt x="472" y="6"/>
                    </a:lnTo>
                    <a:lnTo>
                      <a:pt x="472" y="7"/>
                    </a:lnTo>
                    <a:lnTo>
                      <a:pt x="472" y="6"/>
                    </a:lnTo>
                    <a:lnTo>
                      <a:pt x="473" y="6"/>
                    </a:lnTo>
                    <a:lnTo>
                      <a:pt x="473" y="6"/>
                    </a:lnTo>
                    <a:lnTo>
                      <a:pt x="474" y="6"/>
                    </a:lnTo>
                    <a:lnTo>
                      <a:pt x="474" y="6"/>
                    </a:lnTo>
                    <a:lnTo>
                      <a:pt x="474" y="5"/>
                    </a:lnTo>
                    <a:lnTo>
                      <a:pt x="475" y="5"/>
                    </a:lnTo>
                    <a:lnTo>
                      <a:pt x="475" y="5"/>
                    </a:lnTo>
                    <a:lnTo>
                      <a:pt x="476" y="5"/>
                    </a:lnTo>
                    <a:lnTo>
                      <a:pt x="476" y="4"/>
                    </a:lnTo>
                    <a:lnTo>
                      <a:pt x="476" y="5"/>
                    </a:lnTo>
                    <a:lnTo>
                      <a:pt x="477" y="4"/>
                    </a:lnTo>
                    <a:lnTo>
                      <a:pt x="477" y="4"/>
                    </a:lnTo>
                    <a:lnTo>
                      <a:pt x="478" y="4"/>
                    </a:lnTo>
                    <a:lnTo>
                      <a:pt x="478" y="4"/>
                    </a:lnTo>
                    <a:lnTo>
                      <a:pt x="478" y="4"/>
                    </a:lnTo>
                    <a:lnTo>
                      <a:pt x="479" y="3"/>
                    </a:lnTo>
                    <a:lnTo>
                      <a:pt x="479" y="4"/>
                    </a:lnTo>
                    <a:lnTo>
                      <a:pt x="480" y="4"/>
                    </a:lnTo>
                    <a:lnTo>
                      <a:pt x="480" y="5"/>
                    </a:lnTo>
                    <a:lnTo>
                      <a:pt x="480" y="4"/>
                    </a:lnTo>
                    <a:lnTo>
                      <a:pt x="481" y="4"/>
                    </a:lnTo>
                    <a:lnTo>
                      <a:pt x="481" y="4"/>
                    </a:lnTo>
                    <a:lnTo>
                      <a:pt x="482" y="3"/>
                    </a:lnTo>
                    <a:lnTo>
                      <a:pt x="482" y="4"/>
                    </a:lnTo>
                    <a:lnTo>
                      <a:pt x="482" y="3"/>
                    </a:lnTo>
                    <a:lnTo>
                      <a:pt x="483" y="4"/>
                    </a:lnTo>
                    <a:lnTo>
                      <a:pt x="483" y="3"/>
                    </a:lnTo>
                    <a:lnTo>
                      <a:pt x="484" y="3"/>
                    </a:lnTo>
                    <a:lnTo>
                      <a:pt x="484" y="3"/>
                    </a:lnTo>
                    <a:lnTo>
                      <a:pt x="484" y="3"/>
                    </a:lnTo>
                    <a:lnTo>
                      <a:pt x="485" y="2"/>
                    </a:lnTo>
                    <a:lnTo>
                      <a:pt x="485" y="3"/>
                    </a:lnTo>
                    <a:lnTo>
                      <a:pt x="486" y="2"/>
                    </a:lnTo>
                    <a:lnTo>
                      <a:pt x="486" y="1"/>
                    </a:lnTo>
                    <a:lnTo>
                      <a:pt x="486" y="1"/>
                    </a:lnTo>
                    <a:lnTo>
                      <a:pt x="487" y="2"/>
                    </a:lnTo>
                    <a:lnTo>
                      <a:pt x="487" y="1"/>
                    </a:lnTo>
                    <a:lnTo>
                      <a:pt x="488" y="0"/>
                    </a:lnTo>
                    <a:lnTo>
                      <a:pt x="488" y="1"/>
                    </a:lnTo>
                    <a:lnTo>
                      <a:pt x="488" y="1"/>
                    </a:lnTo>
                    <a:lnTo>
                      <a:pt x="489" y="58"/>
                    </a:lnTo>
                    <a:lnTo>
                      <a:pt x="489" y="666"/>
                    </a:lnTo>
                    <a:lnTo>
                      <a:pt x="490" y="885"/>
                    </a:lnTo>
                    <a:lnTo>
                      <a:pt x="490" y="998"/>
                    </a:lnTo>
                    <a:lnTo>
                      <a:pt x="490" y="1103"/>
                    </a:lnTo>
                    <a:lnTo>
                      <a:pt x="491" y="1214"/>
                    </a:lnTo>
                    <a:lnTo>
                      <a:pt x="491" y="1377"/>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dirty="0">
                  <a:latin typeface="Arial" panose="020B0604020202020204" pitchFamily="34" charset="0"/>
                  <a:cs typeface="Arial" pitchFamily="34" charset="0"/>
                </a:endParaRPr>
              </a:p>
            </p:txBody>
          </p:sp>
          <p:sp>
            <p:nvSpPr>
              <p:cNvPr id="2926" name="Line 151">
                <a:extLst>
                  <a:ext uri="{FF2B5EF4-FFF2-40B4-BE49-F238E27FC236}">
                    <a16:creationId xmlns:a16="http://schemas.microsoft.com/office/drawing/2014/main" id="{1EC035CA-E513-44A1-A04D-64FA50CD706D}"/>
                  </a:ext>
                </a:extLst>
              </p:cNvPr>
              <p:cNvSpPr>
                <a:spLocks noChangeShapeType="1"/>
              </p:cNvSpPr>
              <p:nvPr/>
            </p:nvSpPr>
            <p:spPr bwMode="auto">
              <a:xfrm flipV="1">
                <a:off x="10285153" y="2239345"/>
                <a:ext cx="1603" cy="352499"/>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27" name="Line 152">
                <a:extLst>
                  <a:ext uri="{FF2B5EF4-FFF2-40B4-BE49-F238E27FC236}">
                    <a16:creationId xmlns:a16="http://schemas.microsoft.com/office/drawing/2014/main" id="{736B2674-5FB6-42C4-BEB7-613E88309A71}"/>
                  </a:ext>
                </a:extLst>
              </p:cNvPr>
              <p:cNvSpPr>
                <a:spLocks noChangeShapeType="1"/>
              </p:cNvSpPr>
              <p:nvPr/>
            </p:nvSpPr>
            <p:spPr bwMode="auto">
              <a:xfrm>
                <a:off x="10289957" y="2239345"/>
                <a:ext cx="1603" cy="1686"/>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28" name="Freeform 153">
                <a:extLst>
                  <a:ext uri="{FF2B5EF4-FFF2-40B4-BE49-F238E27FC236}">
                    <a16:creationId xmlns:a16="http://schemas.microsoft.com/office/drawing/2014/main" id="{04BED201-DA60-4425-B32A-B709107989E3}"/>
                  </a:ext>
                </a:extLst>
              </p:cNvPr>
              <p:cNvSpPr>
                <a:spLocks/>
              </p:cNvSpPr>
              <p:nvPr/>
            </p:nvSpPr>
            <p:spPr bwMode="auto">
              <a:xfrm flipV="1">
                <a:off x="10289957" y="2241031"/>
                <a:ext cx="339518" cy="1180621"/>
              </a:xfrm>
              <a:custGeom>
                <a:avLst/>
                <a:gdLst/>
                <a:ahLst/>
                <a:cxnLst>
                  <a:cxn ang="0">
                    <a:pos x="8" y="1831"/>
                  </a:cxn>
                  <a:cxn ang="0">
                    <a:pos x="16" y="1788"/>
                  </a:cxn>
                  <a:cxn ang="0">
                    <a:pos x="24" y="1766"/>
                  </a:cxn>
                  <a:cxn ang="0">
                    <a:pos x="32" y="1757"/>
                  </a:cxn>
                  <a:cxn ang="0">
                    <a:pos x="40" y="1746"/>
                  </a:cxn>
                  <a:cxn ang="0">
                    <a:pos x="48" y="1736"/>
                  </a:cxn>
                  <a:cxn ang="0">
                    <a:pos x="56" y="1726"/>
                  </a:cxn>
                  <a:cxn ang="0">
                    <a:pos x="64" y="1720"/>
                  </a:cxn>
                  <a:cxn ang="0">
                    <a:pos x="72" y="1704"/>
                  </a:cxn>
                  <a:cxn ang="0">
                    <a:pos x="80" y="1687"/>
                  </a:cxn>
                  <a:cxn ang="0">
                    <a:pos x="87" y="1667"/>
                  </a:cxn>
                  <a:cxn ang="0">
                    <a:pos x="95" y="1649"/>
                  </a:cxn>
                  <a:cxn ang="0">
                    <a:pos x="103" y="1637"/>
                  </a:cxn>
                  <a:cxn ang="0">
                    <a:pos x="111" y="1629"/>
                  </a:cxn>
                  <a:cxn ang="0">
                    <a:pos x="119" y="1618"/>
                  </a:cxn>
                  <a:cxn ang="0">
                    <a:pos x="127" y="1609"/>
                  </a:cxn>
                  <a:cxn ang="0">
                    <a:pos x="135" y="1599"/>
                  </a:cxn>
                  <a:cxn ang="0">
                    <a:pos x="143" y="1586"/>
                  </a:cxn>
                  <a:cxn ang="0">
                    <a:pos x="151" y="1575"/>
                  </a:cxn>
                  <a:cxn ang="0">
                    <a:pos x="159" y="1560"/>
                  </a:cxn>
                  <a:cxn ang="0">
                    <a:pos x="167" y="1540"/>
                  </a:cxn>
                  <a:cxn ang="0">
                    <a:pos x="175" y="1524"/>
                  </a:cxn>
                  <a:cxn ang="0">
                    <a:pos x="183" y="1505"/>
                  </a:cxn>
                  <a:cxn ang="0">
                    <a:pos x="191" y="1478"/>
                  </a:cxn>
                  <a:cxn ang="0">
                    <a:pos x="199" y="1453"/>
                  </a:cxn>
                  <a:cxn ang="0">
                    <a:pos x="207" y="1431"/>
                  </a:cxn>
                  <a:cxn ang="0">
                    <a:pos x="215" y="1410"/>
                  </a:cxn>
                  <a:cxn ang="0">
                    <a:pos x="223" y="1384"/>
                  </a:cxn>
                  <a:cxn ang="0">
                    <a:pos x="231" y="1356"/>
                  </a:cxn>
                  <a:cxn ang="0">
                    <a:pos x="239" y="1331"/>
                  </a:cxn>
                  <a:cxn ang="0">
                    <a:pos x="247" y="1303"/>
                  </a:cxn>
                  <a:cxn ang="0">
                    <a:pos x="255" y="1267"/>
                  </a:cxn>
                  <a:cxn ang="0">
                    <a:pos x="263" y="1226"/>
                  </a:cxn>
                  <a:cxn ang="0">
                    <a:pos x="271" y="1182"/>
                  </a:cxn>
                  <a:cxn ang="0">
                    <a:pos x="279" y="1134"/>
                  </a:cxn>
                  <a:cxn ang="0">
                    <a:pos x="287" y="1082"/>
                  </a:cxn>
                  <a:cxn ang="0">
                    <a:pos x="295" y="1024"/>
                  </a:cxn>
                  <a:cxn ang="0">
                    <a:pos x="303" y="961"/>
                  </a:cxn>
                  <a:cxn ang="0">
                    <a:pos x="311" y="893"/>
                  </a:cxn>
                  <a:cxn ang="0">
                    <a:pos x="319" y="823"/>
                  </a:cxn>
                  <a:cxn ang="0">
                    <a:pos x="327" y="750"/>
                  </a:cxn>
                  <a:cxn ang="0">
                    <a:pos x="335" y="674"/>
                  </a:cxn>
                  <a:cxn ang="0">
                    <a:pos x="343" y="597"/>
                  </a:cxn>
                  <a:cxn ang="0">
                    <a:pos x="351" y="518"/>
                  </a:cxn>
                  <a:cxn ang="0">
                    <a:pos x="359" y="439"/>
                  </a:cxn>
                  <a:cxn ang="0">
                    <a:pos x="367" y="356"/>
                  </a:cxn>
                  <a:cxn ang="0">
                    <a:pos x="375" y="283"/>
                  </a:cxn>
                  <a:cxn ang="0">
                    <a:pos x="383" y="219"/>
                  </a:cxn>
                  <a:cxn ang="0">
                    <a:pos x="391" y="160"/>
                  </a:cxn>
                  <a:cxn ang="0">
                    <a:pos x="399" y="116"/>
                  </a:cxn>
                  <a:cxn ang="0">
                    <a:pos x="407" y="83"/>
                  </a:cxn>
                  <a:cxn ang="0">
                    <a:pos x="415" y="58"/>
                  </a:cxn>
                  <a:cxn ang="0">
                    <a:pos x="423" y="43"/>
                  </a:cxn>
                  <a:cxn ang="0">
                    <a:pos x="431" y="30"/>
                  </a:cxn>
                  <a:cxn ang="0">
                    <a:pos x="439" y="21"/>
                  </a:cxn>
                  <a:cxn ang="0">
                    <a:pos x="447" y="13"/>
                  </a:cxn>
                  <a:cxn ang="0">
                    <a:pos x="455" y="6"/>
                  </a:cxn>
                  <a:cxn ang="0">
                    <a:pos x="463" y="4"/>
                  </a:cxn>
                  <a:cxn ang="0">
                    <a:pos x="471" y="0"/>
                  </a:cxn>
                  <a:cxn ang="0">
                    <a:pos x="479" y="3"/>
                  </a:cxn>
                  <a:cxn ang="0">
                    <a:pos x="486" y="2"/>
                  </a:cxn>
                </a:cxnLst>
                <a:rect l="0" t="0" r="r" b="b"/>
                <a:pathLst>
                  <a:path w="491" h="1944">
                    <a:moveTo>
                      <a:pt x="0" y="1944"/>
                    </a:moveTo>
                    <a:lnTo>
                      <a:pt x="1" y="1933"/>
                    </a:lnTo>
                    <a:lnTo>
                      <a:pt x="1" y="1925"/>
                    </a:lnTo>
                    <a:lnTo>
                      <a:pt x="1" y="1916"/>
                    </a:lnTo>
                    <a:lnTo>
                      <a:pt x="2" y="1908"/>
                    </a:lnTo>
                    <a:lnTo>
                      <a:pt x="2" y="1900"/>
                    </a:lnTo>
                    <a:lnTo>
                      <a:pt x="3" y="1893"/>
                    </a:lnTo>
                    <a:lnTo>
                      <a:pt x="3" y="1886"/>
                    </a:lnTo>
                    <a:lnTo>
                      <a:pt x="3" y="1880"/>
                    </a:lnTo>
                    <a:lnTo>
                      <a:pt x="4" y="1873"/>
                    </a:lnTo>
                    <a:lnTo>
                      <a:pt x="4" y="1868"/>
                    </a:lnTo>
                    <a:lnTo>
                      <a:pt x="5" y="1863"/>
                    </a:lnTo>
                    <a:lnTo>
                      <a:pt x="5" y="1858"/>
                    </a:lnTo>
                    <a:lnTo>
                      <a:pt x="5" y="1853"/>
                    </a:lnTo>
                    <a:lnTo>
                      <a:pt x="6" y="1849"/>
                    </a:lnTo>
                    <a:lnTo>
                      <a:pt x="6" y="1845"/>
                    </a:lnTo>
                    <a:lnTo>
                      <a:pt x="7" y="1841"/>
                    </a:lnTo>
                    <a:lnTo>
                      <a:pt x="7" y="1837"/>
                    </a:lnTo>
                    <a:lnTo>
                      <a:pt x="7" y="1835"/>
                    </a:lnTo>
                    <a:lnTo>
                      <a:pt x="8" y="1831"/>
                    </a:lnTo>
                    <a:lnTo>
                      <a:pt x="8" y="1828"/>
                    </a:lnTo>
                    <a:lnTo>
                      <a:pt x="8" y="1826"/>
                    </a:lnTo>
                    <a:lnTo>
                      <a:pt x="9" y="1823"/>
                    </a:lnTo>
                    <a:lnTo>
                      <a:pt x="9" y="1821"/>
                    </a:lnTo>
                    <a:lnTo>
                      <a:pt x="10" y="1818"/>
                    </a:lnTo>
                    <a:lnTo>
                      <a:pt x="10" y="1816"/>
                    </a:lnTo>
                    <a:lnTo>
                      <a:pt x="10" y="1814"/>
                    </a:lnTo>
                    <a:lnTo>
                      <a:pt x="11" y="1812"/>
                    </a:lnTo>
                    <a:lnTo>
                      <a:pt x="11" y="1811"/>
                    </a:lnTo>
                    <a:lnTo>
                      <a:pt x="12" y="1808"/>
                    </a:lnTo>
                    <a:lnTo>
                      <a:pt x="12" y="1805"/>
                    </a:lnTo>
                    <a:lnTo>
                      <a:pt x="12" y="1803"/>
                    </a:lnTo>
                    <a:lnTo>
                      <a:pt x="13" y="1801"/>
                    </a:lnTo>
                    <a:lnTo>
                      <a:pt x="13" y="1798"/>
                    </a:lnTo>
                    <a:lnTo>
                      <a:pt x="14" y="1797"/>
                    </a:lnTo>
                    <a:lnTo>
                      <a:pt x="14" y="1794"/>
                    </a:lnTo>
                    <a:lnTo>
                      <a:pt x="14" y="1793"/>
                    </a:lnTo>
                    <a:lnTo>
                      <a:pt x="15" y="1791"/>
                    </a:lnTo>
                    <a:lnTo>
                      <a:pt x="15" y="1789"/>
                    </a:lnTo>
                    <a:lnTo>
                      <a:pt x="16" y="1788"/>
                    </a:lnTo>
                    <a:lnTo>
                      <a:pt x="16" y="1786"/>
                    </a:lnTo>
                    <a:lnTo>
                      <a:pt x="16" y="1785"/>
                    </a:lnTo>
                    <a:lnTo>
                      <a:pt x="17" y="1783"/>
                    </a:lnTo>
                    <a:lnTo>
                      <a:pt x="17" y="1782"/>
                    </a:lnTo>
                    <a:lnTo>
                      <a:pt x="18" y="1781"/>
                    </a:lnTo>
                    <a:lnTo>
                      <a:pt x="18" y="1780"/>
                    </a:lnTo>
                    <a:lnTo>
                      <a:pt x="18" y="1778"/>
                    </a:lnTo>
                    <a:lnTo>
                      <a:pt x="19" y="1777"/>
                    </a:lnTo>
                    <a:lnTo>
                      <a:pt x="19" y="1776"/>
                    </a:lnTo>
                    <a:lnTo>
                      <a:pt x="20" y="1775"/>
                    </a:lnTo>
                    <a:lnTo>
                      <a:pt x="20" y="1773"/>
                    </a:lnTo>
                    <a:lnTo>
                      <a:pt x="20" y="1773"/>
                    </a:lnTo>
                    <a:lnTo>
                      <a:pt x="21" y="1772"/>
                    </a:lnTo>
                    <a:lnTo>
                      <a:pt x="21" y="1772"/>
                    </a:lnTo>
                    <a:lnTo>
                      <a:pt x="22" y="1771"/>
                    </a:lnTo>
                    <a:lnTo>
                      <a:pt x="22" y="1770"/>
                    </a:lnTo>
                    <a:lnTo>
                      <a:pt x="22" y="1769"/>
                    </a:lnTo>
                    <a:lnTo>
                      <a:pt x="23" y="1768"/>
                    </a:lnTo>
                    <a:lnTo>
                      <a:pt x="23" y="1768"/>
                    </a:lnTo>
                    <a:lnTo>
                      <a:pt x="24" y="1766"/>
                    </a:lnTo>
                    <a:lnTo>
                      <a:pt x="24" y="1766"/>
                    </a:lnTo>
                    <a:lnTo>
                      <a:pt x="24" y="1765"/>
                    </a:lnTo>
                    <a:lnTo>
                      <a:pt x="25" y="1764"/>
                    </a:lnTo>
                    <a:lnTo>
                      <a:pt x="25" y="1763"/>
                    </a:lnTo>
                    <a:lnTo>
                      <a:pt x="26" y="1764"/>
                    </a:lnTo>
                    <a:lnTo>
                      <a:pt x="26" y="1763"/>
                    </a:lnTo>
                    <a:lnTo>
                      <a:pt x="26" y="1762"/>
                    </a:lnTo>
                    <a:lnTo>
                      <a:pt x="27" y="1762"/>
                    </a:lnTo>
                    <a:lnTo>
                      <a:pt x="27" y="1762"/>
                    </a:lnTo>
                    <a:lnTo>
                      <a:pt x="28" y="1760"/>
                    </a:lnTo>
                    <a:lnTo>
                      <a:pt x="28" y="1760"/>
                    </a:lnTo>
                    <a:lnTo>
                      <a:pt x="28" y="1759"/>
                    </a:lnTo>
                    <a:lnTo>
                      <a:pt x="29" y="1760"/>
                    </a:lnTo>
                    <a:lnTo>
                      <a:pt x="29" y="1758"/>
                    </a:lnTo>
                    <a:lnTo>
                      <a:pt x="30" y="1758"/>
                    </a:lnTo>
                    <a:lnTo>
                      <a:pt x="30" y="1758"/>
                    </a:lnTo>
                    <a:lnTo>
                      <a:pt x="30" y="1758"/>
                    </a:lnTo>
                    <a:lnTo>
                      <a:pt x="31" y="1758"/>
                    </a:lnTo>
                    <a:lnTo>
                      <a:pt x="31" y="1758"/>
                    </a:lnTo>
                    <a:lnTo>
                      <a:pt x="32" y="1757"/>
                    </a:lnTo>
                    <a:lnTo>
                      <a:pt x="32" y="1756"/>
                    </a:lnTo>
                    <a:lnTo>
                      <a:pt x="32" y="1756"/>
                    </a:lnTo>
                    <a:lnTo>
                      <a:pt x="33" y="1756"/>
                    </a:lnTo>
                    <a:lnTo>
                      <a:pt x="33" y="1755"/>
                    </a:lnTo>
                    <a:lnTo>
                      <a:pt x="34" y="1755"/>
                    </a:lnTo>
                    <a:lnTo>
                      <a:pt x="34" y="1754"/>
                    </a:lnTo>
                    <a:lnTo>
                      <a:pt x="34" y="1754"/>
                    </a:lnTo>
                    <a:lnTo>
                      <a:pt x="35" y="1754"/>
                    </a:lnTo>
                    <a:lnTo>
                      <a:pt x="35" y="1753"/>
                    </a:lnTo>
                    <a:lnTo>
                      <a:pt x="36" y="1752"/>
                    </a:lnTo>
                    <a:lnTo>
                      <a:pt x="36" y="1751"/>
                    </a:lnTo>
                    <a:lnTo>
                      <a:pt x="36" y="1751"/>
                    </a:lnTo>
                    <a:lnTo>
                      <a:pt x="37" y="1750"/>
                    </a:lnTo>
                    <a:lnTo>
                      <a:pt x="37" y="1749"/>
                    </a:lnTo>
                    <a:lnTo>
                      <a:pt x="38" y="1749"/>
                    </a:lnTo>
                    <a:lnTo>
                      <a:pt x="38" y="1748"/>
                    </a:lnTo>
                    <a:lnTo>
                      <a:pt x="38" y="1748"/>
                    </a:lnTo>
                    <a:lnTo>
                      <a:pt x="39" y="1748"/>
                    </a:lnTo>
                    <a:lnTo>
                      <a:pt x="39" y="1747"/>
                    </a:lnTo>
                    <a:lnTo>
                      <a:pt x="40" y="1746"/>
                    </a:lnTo>
                    <a:lnTo>
                      <a:pt x="40" y="1745"/>
                    </a:lnTo>
                    <a:lnTo>
                      <a:pt x="40" y="1746"/>
                    </a:lnTo>
                    <a:lnTo>
                      <a:pt x="41" y="1744"/>
                    </a:lnTo>
                    <a:lnTo>
                      <a:pt x="41" y="1743"/>
                    </a:lnTo>
                    <a:lnTo>
                      <a:pt x="42" y="1742"/>
                    </a:lnTo>
                    <a:lnTo>
                      <a:pt x="42" y="1741"/>
                    </a:lnTo>
                    <a:lnTo>
                      <a:pt x="42" y="1740"/>
                    </a:lnTo>
                    <a:lnTo>
                      <a:pt x="43" y="1740"/>
                    </a:lnTo>
                    <a:lnTo>
                      <a:pt x="43" y="1739"/>
                    </a:lnTo>
                    <a:lnTo>
                      <a:pt x="44" y="1737"/>
                    </a:lnTo>
                    <a:lnTo>
                      <a:pt x="44" y="1737"/>
                    </a:lnTo>
                    <a:lnTo>
                      <a:pt x="44" y="1736"/>
                    </a:lnTo>
                    <a:lnTo>
                      <a:pt x="45" y="1736"/>
                    </a:lnTo>
                    <a:lnTo>
                      <a:pt x="45" y="1736"/>
                    </a:lnTo>
                    <a:lnTo>
                      <a:pt x="46" y="1736"/>
                    </a:lnTo>
                    <a:lnTo>
                      <a:pt x="46" y="1735"/>
                    </a:lnTo>
                    <a:lnTo>
                      <a:pt x="46" y="1735"/>
                    </a:lnTo>
                    <a:lnTo>
                      <a:pt x="47" y="1735"/>
                    </a:lnTo>
                    <a:lnTo>
                      <a:pt x="47" y="1736"/>
                    </a:lnTo>
                    <a:lnTo>
                      <a:pt x="48" y="1736"/>
                    </a:lnTo>
                    <a:lnTo>
                      <a:pt x="48" y="1736"/>
                    </a:lnTo>
                    <a:lnTo>
                      <a:pt x="48" y="1736"/>
                    </a:lnTo>
                    <a:lnTo>
                      <a:pt x="49" y="1736"/>
                    </a:lnTo>
                    <a:lnTo>
                      <a:pt x="49" y="1736"/>
                    </a:lnTo>
                    <a:lnTo>
                      <a:pt x="50" y="1735"/>
                    </a:lnTo>
                    <a:lnTo>
                      <a:pt x="50" y="1735"/>
                    </a:lnTo>
                    <a:lnTo>
                      <a:pt x="50" y="1733"/>
                    </a:lnTo>
                    <a:lnTo>
                      <a:pt x="51" y="1733"/>
                    </a:lnTo>
                    <a:lnTo>
                      <a:pt x="51" y="1732"/>
                    </a:lnTo>
                    <a:lnTo>
                      <a:pt x="52" y="1732"/>
                    </a:lnTo>
                    <a:lnTo>
                      <a:pt x="52" y="1732"/>
                    </a:lnTo>
                    <a:lnTo>
                      <a:pt x="52" y="1732"/>
                    </a:lnTo>
                    <a:lnTo>
                      <a:pt x="53" y="1730"/>
                    </a:lnTo>
                    <a:lnTo>
                      <a:pt x="53" y="1730"/>
                    </a:lnTo>
                    <a:lnTo>
                      <a:pt x="54" y="1728"/>
                    </a:lnTo>
                    <a:lnTo>
                      <a:pt x="54" y="1729"/>
                    </a:lnTo>
                    <a:lnTo>
                      <a:pt x="54" y="1728"/>
                    </a:lnTo>
                    <a:lnTo>
                      <a:pt x="55" y="1728"/>
                    </a:lnTo>
                    <a:lnTo>
                      <a:pt x="55" y="1727"/>
                    </a:lnTo>
                    <a:lnTo>
                      <a:pt x="56" y="1726"/>
                    </a:lnTo>
                    <a:lnTo>
                      <a:pt x="56" y="1725"/>
                    </a:lnTo>
                    <a:lnTo>
                      <a:pt x="56" y="1725"/>
                    </a:lnTo>
                    <a:lnTo>
                      <a:pt x="57" y="1725"/>
                    </a:lnTo>
                    <a:lnTo>
                      <a:pt x="57" y="1724"/>
                    </a:lnTo>
                    <a:lnTo>
                      <a:pt x="58" y="1722"/>
                    </a:lnTo>
                    <a:lnTo>
                      <a:pt x="58" y="1723"/>
                    </a:lnTo>
                    <a:lnTo>
                      <a:pt x="58" y="1722"/>
                    </a:lnTo>
                    <a:lnTo>
                      <a:pt x="59" y="1722"/>
                    </a:lnTo>
                    <a:lnTo>
                      <a:pt x="59" y="1721"/>
                    </a:lnTo>
                    <a:lnTo>
                      <a:pt x="60" y="1721"/>
                    </a:lnTo>
                    <a:lnTo>
                      <a:pt x="60" y="1721"/>
                    </a:lnTo>
                    <a:lnTo>
                      <a:pt x="60" y="1721"/>
                    </a:lnTo>
                    <a:lnTo>
                      <a:pt x="61" y="1721"/>
                    </a:lnTo>
                    <a:lnTo>
                      <a:pt x="61" y="1721"/>
                    </a:lnTo>
                    <a:lnTo>
                      <a:pt x="62" y="1722"/>
                    </a:lnTo>
                    <a:lnTo>
                      <a:pt x="62" y="1721"/>
                    </a:lnTo>
                    <a:lnTo>
                      <a:pt x="62" y="1722"/>
                    </a:lnTo>
                    <a:lnTo>
                      <a:pt x="63" y="1721"/>
                    </a:lnTo>
                    <a:lnTo>
                      <a:pt x="63" y="1721"/>
                    </a:lnTo>
                    <a:lnTo>
                      <a:pt x="64" y="1720"/>
                    </a:lnTo>
                    <a:lnTo>
                      <a:pt x="64" y="1719"/>
                    </a:lnTo>
                    <a:lnTo>
                      <a:pt x="64" y="1718"/>
                    </a:lnTo>
                    <a:lnTo>
                      <a:pt x="65" y="1717"/>
                    </a:lnTo>
                    <a:lnTo>
                      <a:pt x="65" y="1717"/>
                    </a:lnTo>
                    <a:lnTo>
                      <a:pt x="66" y="1716"/>
                    </a:lnTo>
                    <a:lnTo>
                      <a:pt x="66" y="1715"/>
                    </a:lnTo>
                    <a:lnTo>
                      <a:pt x="66" y="1714"/>
                    </a:lnTo>
                    <a:lnTo>
                      <a:pt x="67" y="1713"/>
                    </a:lnTo>
                    <a:lnTo>
                      <a:pt x="67" y="1713"/>
                    </a:lnTo>
                    <a:lnTo>
                      <a:pt x="68" y="1712"/>
                    </a:lnTo>
                    <a:lnTo>
                      <a:pt x="68" y="1711"/>
                    </a:lnTo>
                    <a:lnTo>
                      <a:pt x="68" y="1711"/>
                    </a:lnTo>
                    <a:lnTo>
                      <a:pt x="69" y="1709"/>
                    </a:lnTo>
                    <a:lnTo>
                      <a:pt x="69" y="1708"/>
                    </a:lnTo>
                    <a:lnTo>
                      <a:pt x="70" y="1708"/>
                    </a:lnTo>
                    <a:lnTo>
                      <a:pt x="70" y="1706"/>
                    </a:lnTo>
                    <a:lnTo>
                      <a:pt x="70" y="1705"/>
                    </a:lnTo>
                    <a:lnTo>
                      <a:pt x="71" y="1705"/>
                    </a:lnTo>
                    <a:lnTo>
                      <a:pt x="71" y="1705"/>
                    </a:lnTo>
                    <a:lnTo>
                      <a:pt x="72" y="1704"/>
                    </a:lnTo>
                    <a:lnTo>
                      <a:pt x="72" y="1703"/>
                    </a:lnTo>
                    <a:lnTo>
                      <a:pt x="72" y="1704"/>
                    </a:lnTo>
                    <a:lnTo>
                      <a:pt x="73" y="1702"/>
                    </a:lnTo>
                    <a:lnTo>
                      <a:pt x="73" y="1701"/>
                    </a:lnTo>
                    <a:lnTo>
                      <a:pt x="74" y="1701"/>
                    </a:lnTo>
                    <a:lnTo>
                      <a:pt x="74" y="1700"/>
                    </a:lnTo>
                    <a:lnTo>
                      <a:pt x="74" y="1699"/>
                    </a:lnTo>
                    <a:lnTo>
                      <a:pt x="75" y="1697"/>
                    </a:lnTo>
                    <a:lnTo>
                      <a:pt x="75" y="1697"/>
                    </a:lnTo>
                    <a:lnTo>
                      <a:pt x="76" y="1696"/>
                    </a:lnTo>
                    <a:lnTo>
                      <a:pt x="76" y="1695"/>
                    </a:lnTo>
                    <a:lnTo>
                      <a:pt x="76" y="1694"/>
                    </a:lnTo>
                    <a:lnTo>
                      <a:pt x="77" y="1694"/>
                    </a:lnTo>
                    <a:lnTo>
                      <a:pt x="77" y="1693"/>
                    </a:lnTo>
                    <a:lnTo>
                      <a:pt x="78" y="1692"/>
                    </a:lnTo>
                    <a:lnTo>
                      <a:pt x="78" y="1690"/>
                    </a:lnTo>
                    <a:lnTo>
                      <a:pt x="78" y="1690"/>
                    </a:lnTo>
                    <a:lnTo>
                      <a:pt x="79" y="1689"/>
                    </a:lnTo>
                    <a:lnTo>
                      <a:pt x="79" y="1688"/>
                    </a:lnTo>
                    <a:lnTo>
                      <a:pt x="80" y="1687"/>
                    </a:lnTo>
                    <a:lnTo>
                      <a:pt x="80" y="1686"/>
                    </a:lnTo>
                    <a:lnTo>
                      <a:pt x="80" y="1684"/>
                    </a:lnTo>
                    <a:lnTo>
                      <a:pt x="81" y="1683"/>
                    </a:lnTo>
                    <a:lnTo>
                      <a:pt x="81" y="1682"/>
                    </a:lnTo>
                    <a:lnTo>
                      <a:pt x="82" y="1680"/>
                    </a:lnTo>
                    <a:lnTo>
                      <a:pt x="82" y="1679"/>
                    </a:lnTo>
                    <a:lnTo>
                      <a:pt x="82" y="1679"/>
                    </a:lnTo>
                    <a:lnTo>
                      <a:pt x="83" y="1677"/>
                    </a:lnTo>
                    <a:lnTo>
                      <a:pt x="83" y="1676"/>
                    </a:lnTo>
                    <a:lnTo>
                      <a:pt x="84" y="1676"/>
                    </a:lnTo>
                    <a:lnTo>
                      <a:pt x="84" y="1675"/>
                    </a:lnTo>
                    <a:lnTo>
                      <a:pt x="84" y="1674"/>
                    </a:lnTo>
                    <a:lnTo>
                      <a:pt x="85" y="1673"/>
                    </a:lnTo>
                    <a:lnTo>
                      <a:pt x="85" y="1672"/>
                    </a:lnTo>
                    <a:lnTo>
                      <a:pt x="86" y="1671"/>
                    </a:lnTo>
                    <a:lnTo>
                      <a:pt x="86" y="1671"/>
                    </a:lnTo>
                    <a:lnTo>
                      <a:pt x="86" y="1669"/>
                    </a:lnTo>
                    <a:lnTo>
                      <a:pt x="87" y="1668"/>
                    </a:lnTo>
                    <a:lnTo>
                      <a:pt x="87" y="1667"/>
                    </a:lnTo>
                    <a:lnTo>
                      <a:pt x="87" y="1667"/>
                    </a:lnTo>
                    <a:lnTo>
                      <a:pt x="88" y="1667"/>
                    </a:lnTo>
                    <a:lnTo>
                      <a:pt x="88" y="1666"/>
                    </a:lnTo>
                    <a:lnTo>
                      <a:pt x="89" y="1665"/>
                    </a:lnTo>
                    <a:lnTo>
                      <a:pt x="89" y="1664"/>
                    </a:lnTo>
                    <a:lnTo>
                      <a:pt x="89" y="1663"/>
                    </a:lnTo>
                    <a:lnTo>
                      <a:pt x="90" y="1663"/>
                    </a:lnTo>
                    <a:lnTo>
                      <a:pt x="90" y="1662"/>
                    </a:lnTo>
                    <a:lnTo>
                      <a:pt x="91" y="1660"/>
                    </a:lnTo>
                    <a:lnTo>
                      <a:pt x="91" y="1659"/>
                    </a:lnTo>
                    <a:lnTo>
                      <a:pt x="91" y="1658"/>
                    </a:lnTo>
                    <a:lnTo>
                      <a:pt x="92" y="1657"/>
                    </a:lnTo>
                    <a:lnTo>
                      <a:pt x="92" y="1657"/>
                    </a:lnTo>
                    <a:lnTo>
                      <a:pt x="93" y="1656"/>
                    </a:lnTo>
                    <a:lnTo>
                      <a:pt x="93" y="1654"/>
                    </a:lnTo>
                    <a:lnTo>
                      <a:pt x="93" y="1653"/>
                    </a:lnTo>
                    <a:lnTo>
                      <a:pt x="94" y="1652"/>
                    </a:lnTo>
                    <a:lnTo>
                      <a:pt x="94" y="1651"/>
                    </a:lnTo>
                    <a:lnTo>
                      <a:pt x="95" y="1650"/>
                    </a:lnTo>
                    <a:lnTo>
                      <a:pt x="95" y="1650"/>
                    </a:lnTo>
                    <a:lnTo>
                      <a:pt x="95" y="1649"/>
                    </a:lnTo>
                    <a:lnTo>
                      <a:pt x="96" y="1649"/>
                    </a:lnTo>
                    <a:lnTo>
                      <a:pt x="96" y="1647"/>
                    </a:lnTo>
                    <a:lnTo>
                      <a:pt x="97" y="1646"/>
                    </a:lnTo>
                    <a:lnTo>
                      <a:pt x="97" y="1646"/>
                    </a:lnTo>
                    <a:lnTo>
                      <a:pt x="97" y="1644"/>
                    </a:lnTo>
                    <a:lnTo>
                      <a:pt x="98" y="1644"/>
                    </a:lnTo>
                    <a:lnTo>
                      <a:pt x="98" y="1643"/>
                    </a:lnTo>
                    <a:lnTo>
                      <a:pt x="99" y="1643"/>
                    </a:lnTo>
                    <a:lnTo>
                      <a:pt x="99" y="1643"/>
                    </a:lnTo>
                    <a:lnTo>
                      <a:pt x="99" y="1642"/>
                    </a:lnTo>
                    <a:lnTo>
                      <a:pt x="100" y="1641"/>
                    </a:lnTo>
                    <a:lnTo>
                      <a:pt x="100" y="1641"/>
                    </a:lnTo>
                    <a:lnTo>
                      <a:pt x="101" y="1642"/>
                    </a:lnTo>
                    <a:lnTo>
                      <a:pt x="101" y="1641"/>
                    </a:lnTo>
                    <a:lnTo>
                      <a:pt x="101" y="1640"/>
                    </a:lnTo>
                    <a:lnTo>
                      <a:pt x="102" y="1640"/>
                    </a:lnTo>
                    <a:lnTo>
                      <a:pt x="102" y="1639"/>
                    </a:lnTo>
                    <a:lnTo>
                      <a:pt x="103" y="1638"/>
                    </a:lnTo>
                    <a:lnTo>
                      <a:pt x="103" y="1638"/>
                    </a:lnTo>
                    <a:lnTo>
                      <a:pt x="103" y="1637"/>
                    </a:lnTo>
                    <a:lnTo>
                      <a:pt x="104" y="1637"/>
                    </a:lnTo>
                    <a:lnTo>
                      <a:pt x="104" y="1637"/>
                    </a:lnTo>
                    <a:lnTo>
                      <a:pt x="105" y="1636"/>
                    </a:lnTo>
                    <a:lnTo>
                      <a:pt x="105" y="1635"/>
                    </a:lnTo>
                    <a:lnTo>
                      <a:pt x="105" y="1635"/>
                    </a:lnTo>
                    <a:lnTo>
                      <a:pt x="106" y="1634"/>
                    </a:lnTo>
                    <a:lnTo>
                      <a:pt x="106" y="1634"/>
                    </a:lnTo>
                    <a:lnTo>
                      <a:pt x="107" y="1634"/>
                    </a:lnTo>
                    <a:lnTo>
                      <a:pt x="107" y="1633"/>
                    </a:lnTo>
                    <a:lnTo>
                      <a:pt x="107" y="1633"/>
                    </a:lnTo>
                    <a:lnTo>
                      <a:pt x="108" y="1633"/>
                    </a:lnTo>
                    <a:lnTo>
                      <a:pt x="108" y="1633"/>
                    </a:lnTo>
                    <a:lnTo>
                      <a:pt x="109" y="1632"/>
                    </a:lnTo>
                    <a:lnTo>
                      <a:pt x="109" y="1632"/>
                    </a:lnTo>
                    <a:lnTo>
                      <a:pt x="109" y="1631"/>
                    </a:lnTo>
                    <a:lnTo>
                      <a:pt x="110" y="1631"/>
                    </a:lnTo>
                    <a:lnTo>
                      <a:pt x="110" y="1630"/>
                    </a:lnTo>
                    <a:lnTo>
                      <a:pt x="111" y="1630"/>
                    </a:lnTo>
                    <a:lnTo>
                      <a:pt x="111" y="1629"/>
                    </a:lnTo>
                    <a:lnTo>
                      <a:pt x="111" y="1629"/>
                    </a:lnTo>
                    <a:lnTo>
                      <a:pt x="112" y="1628"/>
                    </a:lnTo>
                    <a:lnTo>
                      <a:pt x="112" y="1628"/>
                    </a:lnTo>
                    <a:lnTo>
                      <a:pt x="113" y="1628"/>
                    </a:lnTo>
                    <a:lnTo>
                      <a:pt x="113" y="1627"/>
                    </a:lnTo>
                    <a:lnTo>
                      <a:pt x="113" y="1627"/>
                    </a:lnTo>
                    <a:lnTo>
                      <a:pt x="114" y="1626"/>
                    </a:lnTo>
                    <a:lnTo>
                      <a:pt x="114" y="1626"/>
                    </a:lnTo>
                    <a:lnTo>
                      <a:pt x="115" y="1625"/>
                    </a:lnTo>
                    <a:lnTo>
                      <a:pt x="115" y="1625"/>
                    </a:lnTo>
                    <a:lnTo>
                      <a:pt x="115" y="1624"/>
                    </a:lnTo>
                    <a:lnTo>
                      <a:pt x="116" y="1623"/>
                    </a:lnTo>
                    <a:lnTo>
                      <a:pt x="116" y="1623"/>
                    </a:lnTo>
                    <a:lnTo>
                      <a:pt x="117" y="1623"/>
                    </a:lnTo>
                    <a:lnTo>
                      <a:pt x="117" y="1622"/>
                    </a:lnTo>
                    <a:lnTo>
                      <a:pt x="117" y="1622"/>
                    </a:lnTo>
                    <a:lnTo>
                      <a:pt x="118" y="1621"/>
                    </a:lnTo>
                    <a:lnTo>
                      <a:pt x="118" y="1620"/>
                    </a:lnTo>
                    <a:lnTo>
                      <a:pt x="119" y="1619"/>
                    </a:lnTo>
                    <a:lnTo>
                      <a:pt x="119" y="1618"/>
                    </a:lnTo>
                    <a:lnTo>
                      <a:pt x="119" y="1618"/>
                    </a:lnTo>
                    <a:lnTo>
                      <a:pt x="120" y="1617"/>
                    </a:lnTo>
                    <a:lnTo>
                      <a:pt x="120" y="1616"/>
                    </a:lnTo>
                    <a:lnTo>
                      <a:pt x="121" y="1616"/>
                    </a:lnTo>
                    <a:lnTo>
                      <a:pt x="121" y="1614"/>
                    </a:lnTo>
                    <a:lnTo>
                      <a:pt x="121" y="1614"/>
                    </a:lnTo>
                    <a:lnTo>
                      <a:pt x="122" y="1614"/>
                    </a:lnTo>
                    <a:lnTo>
                      <a:pt x="122" y="1613"/>
                    </a:lnTo>
                    <a:lnTo>
                      <a:pt x="123" y="1613"/>
                    </a:lnTo>
                    <a:lnTo>
                      <a:pt x="123" y="1612"/>
                    </a:lnTo>
                    <a:lnTo>
                      <a:pt x="123" y="1612"/>
                    </a:lnTo>
                    <a:lnTo>
                      <a:pt x="124" y="1611"/>
                    </a:lnTo>
                    <a:lnTo>
                      <a:pt x="124" y="1611"/>
                    </a:lnTo>
                    <a:lnTo>
                      <a:pt x="125" y="1611"/>
                    </a:lnTo>
                    <a:lnTo>
                      <a:pt x="125" y="1610"/>
                    </a:lnTo>
                    <a:lnTo>
                      <a:pt x="125" y="1610"/>
                    </a:lnTo>
                    <a:lnTo>
                      <a:pt x="126" y="1610"/>
                    </a:lnTo>
                    <a:lnTo>
                      <a:pt x="126" y="1609"/>
                    </a:lnTo>
                    <a:lnTo>
                      <a:pt x="127" y="1609"/>
                    </a:lnTo>
                    <a:lnTo>
                      <a:pt x="127" y="1609"/>
                    </a:lnTo>
                    <a:lnTo>
                      <a:pt x="127" y="1609"/>
                    </a:lnTo>
                    <a:lnTo>
                      <a:pt x="128" y="1608"/>
                    </a:lnTo>
                    <a:lnTo>
                      <a:pt x="128" y="1608"/>
                    </a:lnTo>
                    <a:lnTo>
                      <a:pt x="129" y="1607"/>
                    </a:lnTo>
                    <a:lnTo>
                      <a:pt x="129" y="1606"/>
                    </a:lnTo>
                    <a:lnTo>
                      <a:pt x="129" y="1605"/>
                    </a:lnTo>
                    <a:lnTo>
                      <a:pt x="130" y="1604"/>
                    </a:lnTo>
                    <a:lnTo>
                      <a:pt x="130" y="1605"/>
                    </a:lnTo>
                    <a:lnTo>
                      <a:pt x="131" y="1604"/>
                    </a:lnTo>
                    <a:lnTo>
                      <a:pt x="131" y="1604"/>
                    </a:lnTo>
                    <a:lnTo>
                      <a:pt x="131" y="1604"/>
                    </a:lnTo>
                    <a:lnTo>
                      <a:pt x="132" y="1604"/>
                    </a:lnTo>
                    <a:lnTo>
                      <a:pt x="132" y="1604"/>
                    </a:lnTo>
                    <a:lnTo>
                      <a:pt x="133" y="1603"/>
                    </a:lnTo>
                    <a:lnTo>
                      <a:pt x="133" y="1603"/>
                    </a:lnTo>
                    <a:lnTo>
                      <a:pt x="133" y="1602"/>
                    </a:lnTo>
                    <a:lnTo>
                      <a:pt x="134" y="1602"/>
                    </a:lnTo>
                    <a:lnTo>
                      <a:pt x="134" y="1601"/>
                    </a:lnTo>
                    <a:lnTo>
                      <a:pt x="135" y="1601"/>
                    </a:lnTo>
                    <a:lnTo>
                      <a:pt x="135" y="1600"/>
                    </a:lnTo>
                    <a:lnTo>
                      <a:pt x="135" y="1599"/>
                    </a:lnTo>
                    <a:lnTo>
                      <a:pt x="136" y="1598"/>
                    </a:lnTo>
                    <a:lnTo>
                      <a:pt x="136" y="1598"/>
                    </a:lnTo>
                    <a:lnTo>
                      <a:pt x="137" y="1597"/>
                    </a:lnTo>
                    <a:lnTo>
                      <a:pt x="137" y="1595"/>
                    </a:lnTo>
                    <a:lnTo>
                      <a:pt x="137" y="1594"/>
                    </a:lnTo>
                    <a:lnTo>
                      <a:pt x="138" y="1594"/>
                    </a:lnTo>
                    <a:lnTo>
                      <a:pt x="138" y="1594"/>
                    </a:lnTo>
                    <a:lnTo>
                      <a:pt x="139" y="1593"/>
                    </a:lnTo>
                    <a:lnTo>
                      <a:pt x="139" y="1592"/>
                    </a:lnTo>
                    <a:lnTo>
                      <a:pt x="139" y="1591"/>
                    </a:lnTo>
                    <a:lnTo>
                      <a:pt x="140" y="1591"/>
                    </a:lnTo>
                    <a:lnTo>
                      <a:pt x="140" y="1590"/>
                    </a:lnTo>
                    <a:lnTo>
                      <a:pt x="141" y="1590"/>
                    </a:lnTo>
                    <a:lnTo>
                      <a:pt x="141" y="1590"/>
                    </a:lnTo>
                    <a:lnTo>
                      <a:pt x="141" y="1589"/>
                    </a:lnTo>
                    <a:lnTo>
                      <a:pt x="142" y="1588"/>
                    </a:lnTo>
                    <a:lnTo>
                      <a:pt x="142" y="1586"/>
                    </a:lnTo>
                    <a:lnTo>
                      <a:pt x="143" y="1586"/>
                    </a:lnTo>
                    <a:lnTo>
                      <a:pt x="143" y="1586"/>
                    </a:lnTo>
                    <a:lnTo>
                      <a:pt x="143" y="1586"/>
                    </a:lnTo>
                    <a:lnTo>
                      <a:pt x="144" y="1585"/>
                    </a:lnTo>
                    <a:lnTo>
                      <a:pt x="144" y="1585"/>
                    </a:lnTo>
                    <a:lnTo>
                      <a:pt x="145" y="1584"/>
                    </a:lnTo>
                    <a:lnTo>
                      <a:pt x="145" y="1583"/>
                    </a:lnTo>
                    <a:lnTo>
                      <a:pt x="145" y="1582"/>
                    </a:lnTo>
                    <a:lnTo>
                      <a:pt x="146" y="1581"/>
                    </a:lnTo>
                    <a:lnTo>
                      <a:pt x="146" y="1581"/>
                    </a:lnTo>
                    <a:lnTo>
                      <a:pt x="147" y="1580"/>
                    </a:lnTo>
                    <a:lnTo>
                      <a:pt x="147" y="1580"/>
                    </a:lnTo>
                    <a:lnTo>
                      <a:pt x="147" y="1581"/>
                    </a:lnTo>
                    <a:lnTo>
                      <a:pt x="148" y="1579"/>
                    </a:lnTo>
                    <a:lnTo>
                      <a:pt x="148" y="1579"/>
                    </a:lnTo>
                    <a:lnTo>
                      <a:pt x="149" y="1579"/>
                    </a:lnTo>
                    <a:lnTo>
                      <a:pt x="149" y="1578"/>
                    </a:lnTo>
                    <a:lnTo>
                      <a:pt x="149" y="1578"/>
                    </a:lnTo>
                    <a:lnTo>
                      <a:pt x="150" y="1577"/>
                    </a:lnTo>
                    <a:lnTo>
                      <a:pt x="150" y="1577"/>
                    </a:lnTo>
                    <a:lnTo>
                      <a:pt x="151" y="1577"/>
                    </a:lnTo>
                    <a:lnTo>
                      <a:pt x="151" y="1575"/>
                    </a:lnTo>
                    <a:lnTo>
                      <a:pt x="151" y="1575"/>
                    </a:lnTo>
                    <a:lnTo>
                      <a:pt x="152" y="1573"/>
                    </a:lnTo>
                    <a:lnTo>
                      <a:pt x="152" y="1574"/>
                    </a:lnTo>
                    <a:lnTo>
                      <a:pt x="153" y="1573"/>
                    </a:lnTo>
                    <a:lnTo>
                      <a:pt x="153" y="1573"/>
                    </a:lnTo>
                    <a:lnTo>
                      <a:pt x="153" y="1572"/>
                    </a:lnTo>
                    <a:lnTo>
                      <a:pt x="154" y="1572"/>
                    </a:lnTo>
                    <a:lnTo>
                      <a:pt x="154" y="1570"/>
                    </a:lnTo>
                    <a:lnTo>
                      <a:pt x="155" y="1571"/>
                    </a:lnTo>
                    <a:lnTo>
                      <a:pt x="155" y="1569"/>
                    </a:lnTo>
                    <a:lnTo>
                      <a:pt x="155" y="1569"/>
                    </a:lnTo>
                    <a:lnTo>
                      <a:pt x="156" y="1568"/>
                    </a:lnTo>
                    <a:lnTo>
                      <a:pt x="156" y="1568"/>
                    </a:lnTo>
                    <a:lnTo>
                      <a:pt x="157" y="1566"/>
                    </a:lnTo>
                    <a:lnTo>
                      <a:pt x="157" y="1565"/>
                    </a:lnTo>
                    <a:lnTo>
                      <a:pt x="157" y="1565"/>
                    </a:lnTo>
                    <a:lnTo>
                      <a:pt x="158" y="1563"/>
                    </a:lnTo>
                    <a:lnTo>
                      <a:pt x="158" y="1562"/>
                    </a:lnTo>
                    <a:lnTo>
                      <a:pt x="159" y="1561"/>
                    </a:lnTo>
                    <a:lnTo>
                      <a:pt x="159" y="1561"/>
                    </a:lnTo>
                    <a:lnTo>
                      <a:pt x="159" y="1560"/>
                    </a:lnTo>
                    <a:lnTo>
                      <a:pt x="160" y="1558"/>
                    </a:lnTo>
                    <a:lnTo>
                      <a:pt x="160" y="1557"/>
                    </a:lnTo>
                    <a:lnTo>
                      <a:pt x="161" y="1557"/>
                    </a:lnTo>
                    <a:lnTo>
                      <a:pt x="161" y="1555"/>
                    </a:lnTo>
                    <a:lnTo>
                      <a:pt x="161" y="1554"/>
                    </a:lnTo>
                    <a:lnTo>
                      <a:pt x="162" y="1554"/>
                    </a:lnTo>
                    <a:lnTo>
                      <a:pt x="162" y="1552"/>
                    </a:lnTo>
                    <a:lnTo>
                      <a:pt x="163" y="1551"/>
                    </a:lnTo>
                    <a:lnTo>
                      <a:pt x="163" y="1549"/>
                    </a:lnTo>
                    <a:lnTo>
                      <a:pt x="163" y="1548"/>
                    </a:lnTo>
                    <a:lnTo>
                      <a:pt x="164" y="1547"/>
                    </a:lnTo>
                    <a:lnTo>
                      <a:pt x="164" y="1545"/>
                    </a:lnTo>
                    <a:lnTo>
                      <a:pt x="165" y="1544"/>
                    </a:lnTo>
                    <a:lnTo>
                      <a:pt x="165" y="1545"/>
                    </a:lnTo>
                    <a:lnTo>
                      <a:pt x="165" y="1543"/>
                    </a:lnTo>
                    <a:lnTo>
                      <a:pt x="166" y="1543"/>
                    </a:lnTo>
                    <a:lnTo>
                      <a:pt x="166" y="1541"/>
                    </a:lnTo>
                    <a:lnTo>
                      <a:pt x="167" y="1541"/>
                    </a:lnTo>
                    <a:lnTo>
                      <a:pt x="167" y="1540"/>
                    </a:lnTo>
                    <a:lnTo>
                      <a:pt x="167" y="1540"/>
                    </a:lnTo>
                    <a:lnTo>
                      <a:pt x="168" y="1539"/>
                    </a:lnTo>
                    <a:lnTo>
                      <a:pt x="168" y="1537"/>
                    </a:lnTo>
                    <a:lnTo>
                      <a:pt x="168" y="1537"/>
                    </a:lnTo>
                    <a:lnTo>
                      <a:pt x="169" y="1536"/>
                    </a:lnTo>
                    <a:lnTo>
                      <a:pt x="169" y="1536"/>
                    </a:lnTo>
                    <a:lnTo>
                      <a:pt x="170" y="1536"/>
                    </a:lnTo>
                    <a:lnTo>
                      <a:pt x="170" y="1535"/>
                    </a:lnTo>
                    <a:lnTo>
                      <a:pt x="170" y="1535"/>
                    </a:lnTo>
                    <a:lnTo>
                      <a:pt x="171" y="1534"/>
                    </a:lnTo>
                    <a:lnTo>
                      <a:pt x="171" y="1533"/>
                    </a:lnTo>
                    <a:lnTo>
                      <a:pt x="172" y="1532"/>
                    </a:lnTo>
                    <a:lnTo>
                      <a:pt x="172" y="1532"/>
                    </a:lnTo>
                    <a:lnTo>
                      <a:pt x="172" y="1531"/>
                    </a:lnTo>
                    <a:lnTo>
                      <a:pt x="173" y="1530"/>
                    </a:lnTo>
                    <a:lnTo>
                      <a:pt x="173" y="1530"/>
                    </a:lnTo>
                    <a:lnTo>
                      <a:pt x="174" y="1528"/>
                    </a:lnTo>
                    <a:lnTo>
                      <a:pt x="174" y="1526"/>
                    </a:lnTo>
                    <a:lnTo>
                      <a:pt x="174" y="1526"/>
                    </a:lnTo>
                    <a:lnTo>
                      <a:pt x="175" y="1525"/>
                    </a:lnTo>
                    <a:lnTo>
                      <a:pt x="175" y="1524"/>
                    </a:lnTo>
                    <a:lnTo>
                      <a:pt x="176" y="1523"/>
                    </a:lnTo>
                    <a:lnTo>
                      <a:pt x="176" y="1522"/>
                    </a:lnTo>
                    <a:lnTo>
                      <a:pt x="176" y="1521"/>
                    </a:lnTo>
                    <a:lnTo>
                      <a:pt x="177" y="1520"/>
                    </a:lnTo>
                    <a:lnTo>
                      <a:pt x="177" y="1519"/>
                    </a:lnTo>
                    <a:lnTo>
                      <a:pt x="178" y="1518"/>
                    </a:lnTo>
                    <a:lnTo>
                      <a:pt x="178" y="1517"/>
                    </a:lnTo>
                    <a:lnTo>
                      <a:pt x="178" y="1517"/>
                    </a:lnTo>
                    <a:lnTo>
                      <a:pt x="179" y="1516"/>
                    </a:lnTo>
                    <a:lnTo>
                      <a:pt x="179" y="1515"/>
                    </a:lnTo>
                    <a:lnTo>
                      <a:pt x="180" y="1514"/>
                    </a:lnTo>
                    <a:lnTo>
                      <a:pt x="180" y="1514"/>
                    </a:lnTo>
                    <a:lnTo>
                      <a:pt x="180" y="1513"/>
                    </a:lnTo>
                    <a:lnTo>
                      <a:pt x="181" y="1512"/>
                    </a:lnTo>
                    <a:lnTo>
                      <a:pt x="181" y="1511"/>
                    </a:lnTo>
                    <a:lnTo>
                      <a:pt x="182" y="1510"/>
                    </a:lnTo>
                    <a:lnTo>
                      <a:pt x="182" y="1509"/>
                    </a:lnTo>
                    <a:lnTo>
                      <a:pt x="182" y="1508"/>
                    </a:lnTo>
                    <a:lnTo>
                      <a:pt x="183" y="1507"/>
                    </a:lnTo>
                    <a:lnTo>
                      <a:pt x="183" y="1505"/>
                    </a:lnTo>
                    <a:lnTo>
                      <a:pt x="184" y="1504"/>
                    </a:lnTo>
                    <a:lnTo>
                      <a:pt x="184" y="1502"/>
                    </a:lnTo>
                    <a:lnTo>
                      <a:pt x="184" y="1501"/>
                    </a:lnTo>
                    <a:lnTo>
                      <a:pt x="185" y="1500"/>
                    </a:lnTo>
                    <a:lnTo>
                      <a:pt x="185" y="1498"/>
                    </a:lnTo>
                    <a:lnTo>
                      <a:pt x="186" y="1497"/>
                    </a:lnTo>
                    <a:lnTo>
                      <a:pt x="186" y="1495"/>
                    </a:lnTo>
                    <a:lnTo>
                      <a:pt x="186" y="1493"/>
                    </a:lnTo>
                    <a:lnTo>
                      <a:pt x="187" y="1491"/>
                    </a:lnTo>
                    <a:lnTo>
                      <a:pt x="187" y="1491"/>
                    </a:lnTo>
                    <a:lnTo>
                      <a:pt x="188" y="1490"/>
                    </a:lnTo>
                    <a:lnTo>
                      <a:pt x="188" y="1488"/>
                    </a:lnTo>
                    <a:lnTo>
                      <a:pt x="188" y="1487"/>
                    </a:lnTo>
                    <a:lnTo>
                      <a:pt x="189" y="1486"/>
                    </a:lnTo>
                    <a:lnTo>
                      <a:pt x="189" y="1485"/>
                    </a:lnTo>
                    <a:lnTo>
                      <a:pt x="190" y="1483"/>
                    </a:lnTo>
                    <a:lnTo>
                      <a:pt x="190" y="1483"/>
                    </a:lnTo>
                    <a:lnTo>
                      <a:pt x="190" y="1481"/>
                    </a:lnTo>
                    <a:lnTo>
                      <a:pt x="191" y="1479"/>
                    </a:lnTo>
                    <a:lnTo>
                      <a:pt x="191" y="1478"/>
                    </a:lnTo>
                    <a:lnTo>
                      <a:pt x="192" y="1477"/>
                    </a:lnTo>
                    <a:lnTo>
                      <a:pt x="192" y="1475"/>
                    </a:lnTo>
                    <a:lnTo>
                      <a:pt x="192" y="1474"/>
                    </a:lnTo>
                    <a:lnTo>
                      <a:pt x="193" y="1473"/>
                    </a:lnTo>
                    <a:lnTo>
                      <a:pt x="193" y="1471"/>
                    </a:lnTo>
                    <a:lnTo>
                      <a:pt x="194" y="1469"/>
                    </a:lnTo>
                    <a:lnTo>
                      <a:pt x="194" y="1467"/>
                    </a:lnTo>
                    <a:lnTo>
                      <a:pt x="194" y="1466"/>
                    </a:lnTo>
                    <a:lnTo>
                      <a:pt x="195" y="1464"/>
                    </a:lnTo>
                    <a:lnTo>
                      <a:pt x="195" y="1463"/>
                    </a:lnTo>
                    <a:lnTo>
                      <a:pt x="196" y="1462"/>
                    </a:lnTo>
                    <a:lnTo>
                      <a:pt x="196" y="1463"/>
                    </a:lnTo>
                    <a:lnTo>
                      <a:pt x="196" y="1461"/>
                    </a:lnTo>
                    <a:lnTo>
                      <a:pt x="197" y="1460"/>
                    </a:lnTo>
                    <a:lnTo>
                      <a:pt x="197" y="1459"/>
                    </a:lnTo>
                    <a:lnTo>
                      <a:pt x="198" y="1457"/>
                    </a:lnTo>
                    <a:lnTo>
                      <a:pt x="198" y="1456"/>
                    </a:lnTo>
                    <a:lnTo>
                      <a:pt x="198" y="1455"/>
                    </a:lnTo>
                    <a:lnTo>
                      <a:pt x="199" y="1454"/>
                    </a:lnTo>
                    <a:lnTo>
                      <a:pt x="199" y="1453"/>
                    </a:lnTo>
                    <a:lnTo>
                      <a:pt x="200" y="1452"/>
                    </a:lnTo>
                    <a:lnTo>
                      <a:pt x="200" y="1452"/>
                    </a:lnTo>
                    <a:lnTo>
                      <a:pt x="200" y="1451"/>
                    </a:lnTo>
                    <a:lnTo>
                      <a:pt x="201" y="1450"/>
                    </a:lnTo>
                    <a:lnTo>
                      <a:pt x="201" y="1449"/>
                    </a:lnTo>
                    <a:lnTo>
                      <a:pt x="202" y="1448"/>
                    </a:lnTo>
                    <a:lnTo>
                      <a:pt x="202" y="1447"/>
                    </a:lnTo>
                    <a:lnTo>
                      <a:pt x="202" y="1445"/>
                    </a:lnTo>
                    <a:lnTo>
                      <a:pt x="203" y="1443"/>
                    </a:lnTo>
                    <a:lnTo>
                      <a:pt x="203" y="1442"/>
                    </a:lnTo>
                    <a:lnTo>
                      <a:pt x="204" y="1441"/>
                    </a:lnTo>
                    <a:lnTo>
                      <a:pt x="204" y="1439"/>
                    </a:lnTo>
                    <a:lnTo>
                      <a:pt x="204" y="1439"/>
                    </a:lnTo>
                    <a:lnTo>
                      <a:pt x="205" y="1438"/>
                    </a:lnTo>
                    <a:lnTo>
                      <a:pt x="205" y="1436"/>
                    </a:lnTo>
                    <a:lnTo>
                      <a:pt x="206" y="1436"/>
                    </a:lnTo>
                    <a:lnTo>
                      <a:pt x="206" y="1434"/>
                    </a:lnTo>
                    <a:lnTo>
                      <a:pt x="206" y="1432"/>
                    </a:lnTo>
                    <a:lnTo>
                      <a:pt x="207" y="1431"/>
                    </a:lnTo>
                    <a:lnTo>
                      <a:pt x="207" y="1431"/>
                    </a:lnTo>
                    <a:lnTo>
                      <a:pt x="208" y="1430"/>
                    </a:lnTo>
                    <a:lnTo>
                      <a:pt x="208" y="1430"/>
                    </a:lnTo>
                    <a:lnTo>
                      <a:pt x="208" y="1429"/>
                    </a:lnTo>
                    <a:lnTo>
                      <a:pt x="209" y="1429"/>
                    </a:lnTo>
                    <a:lnTo>
                      <a:pt x="209" y="1428"/>
                    </a:lnTo>
                    <a:lnTo>
                      <a:pt x="210" y="1428"/>
                    </a:lnTo>
                    <a:lnTo>
                      <a:pt x="210" y="1427"/>
                    </a:lnTo>
                    <a:lnTo>
                      <a:pt x="210" y="1427"/>
                    </a:lnTo>
                    <a:lnTo>
                      <a:pt x="211" y="1426"/>
                    </a:lnTo>
                    <a:lnTo>
                      <a:pt x="211" y="1425"/>
                    </a:lnTo>
                    <a:lnTo>
                      <a:pt x="212" y="1424"/>
                    </a:lnTo>
                    <a:lnTo>
                      <a:pt x="212" y="1423"/>
                    </a:lnTo>
                    <a:lnTo>
                      <a:pt x="212" y="1421"/>
                    </a:lnTo>
                    <a:lnTo>
                      <a:pt x="213" y="1420"/>
                    </a:lnTo>
                    <a:lnTo>
                      <a:pt x="213" y="1419"/>
                    </a:lnTo>
                    <a:lnTo>
                      <a:pt x="214" y="1417"/>
                    </a:lnTo>
                    <a:lnTo>
                      <a:pt x="214" y="1415"/>
                    </a:lnTo>
                    <a:lnTo>
                      <a:pt x="214" y="1414"/>
                    </a:lnTo>
                    <a:lnTo>
                      <a:pt x="215" y="1412"/>
                    </a:lnTo>
                    <a:lnTo>
                      <a:pt x="215" y="1410"/>
                    </a:lnTo>
                    <a:lnTo>
                      <a:pt x="216" y="1409"/>
                    </a:lnTo>
                    <a:lnTo>
                      <a:pt x="216" y="1407"/>
                    </a:lnTo>
                    <a:lnTo>
                      <a:pt x="216" y="1406"/>
                    </a:lnTo>
                    <a:lnTo>
                      <a:pt x="217" y="1404"/>
                    </a:lnTo>
                    <a:lnTo>
                      <a:pt x="217" y="1403"/>
                    </a:lnTo>
                    <a:lnTo>
                      <a:pt x="218" y="1401"/>
                    </a:lnTo>
                    <a:lnTo>
                      <a:pt x="218" y="1400"/>
                    </a:lnTo>
                    <a:lnTo>
                      <a:pt x="218" y="1399"/>
                    </a:lnTo>
                    <a:lnTo>
                      <a:pt x="219" y="1397"/>
                    </a:lnTo>
                    <a:lnTo>
                      <a:pt x="219" y="1395"/>
                    </a:lnTo>
                    <a:lnTo>
                      <a:pt x="220" y="1395"/>
                    </a:lnTo>
                    <a:lnTo>
                      <a:pt x="220" y="1394"/>
                    </a:lnTo>
                    <a:lnTo>
                      <a:pt x="220" y="1392"/>
                    </a:lnTo>
                    <a:lnTo>
                      <a:pt x="221" y="1392"/>
                    </a:lnTo>
                    <a:lnTo>
                      <a:pt x="221" y="1391"/>
                    </a:lnTo>
                    <a:lnTo>
                      <a:pt x="222" y="1389"/>
                    </a:lnTo>
                    <a:lnTo>
                      <a:pt x="222" y="1388"/>
                    </a:lnTo>
                    <a:lnTo>
                      <a:pt x="222" y="1387"/>
                    </a:lnTo>
                    <a:lnTo>
                      <a:pt x="223" y="1386"/>
                    </a:lnTo>
                    <a:lnTo>
                      <a:pt x="223" y="1384"/>
                    </a:lnTo>
                    <a:lnTo>
                      <a:pt x="224" y="1384"/>
                    </a:lnTo>
                    <a:lnTo>
                      <a:pt x="224" y="1382"/>
                    </a:lnTo>
                    <a:lnTo>
                      <a:pt x="224" y="1382"/>
                    </a:lnTo>
                    <a:lnTo>
                      <a:pt x="225" y="1381"/>
                    </a:lnTo>
                    <a:lnTo>
                      <a:pt x="225" y="1380"/>
                    </a:lnTo>
                    <a:lnTo>
                      <a:pt x="226" y="1379"/>
                    </a:lnTo>
                    <a:lnTo>
                      <a:pt x="226" y="1377"/>
                    </a:lnTo>
                    <a:lnTo>
                      <a:pt x="226" y="1376"/>
                    </a:lnTo>
                    <a:lnTo>
                      <a:pt x="227" y="1375"/>
                    </a:lnTo>
                    <a:lnTo>
                      <a:pt x="227" y="1373"/>
                    </a:lnTo>
                    <a:lnTo>
                      <a:pt x="228" y="1370"/>
                    </a:lnTo>
                    <a:lnTo>
                      <a:pt x="228" y="1368"/>
                    </a:lnTo>
                    <a:lnTo>
                      <a:pt x="228" y="1368"/>
                    </a:lnTo>
                    <a:lnTo>
                      <a:pt x="229" y="1366"/>
                    </a:lnTo>
                    <a:lnTo>
                      <a:pt x="229" y="1364"/>
                    </a:lnTo>
                    <a:lnTo>
                      <a:pt x="230" y="1363"/>
                    </a:lnTo>
                    <a:lnTo>
                      <a:pt x="230" y="1361"/>
                    </a:lnTo>
                    <a:lnTo>
                      <a:pt x="230" y="1360"/>
                    </a:lnTo>
                    <a:lnTo>
                      <a:pt x="231" y="1357"/>
                    </a:lnTo>
                    <a:lnTo>
                      <a:pt x="231" y="1356"/>
                    </a:lnTo>
                    <a:lnTo>
                      <a:pt x="232" y="1355"/>
                    </a:lnTo>
                    <a:lnTo>
                      <a:pt x="232" y="1353"/>
                    </a:lnTo>
                    <a:lnTo>
                      <a:pt x="232" y="1351"/>
                    </a:lnTo>
                    <a:lnTo>
                      <a:pt x="233" y="1351"/>
                    </a:lnTo>
                    <a:lnTo>
                      <a:pt x="233" y="1349"/>
                    </a:lnTo>
                    <a:lnTo>
                      <a:pt x="234" y="1347"/>
                    </a:lnTo>
                    <a:lnTo>
                      <a:pt x="234" y="1346"/>
                    </a:lnTo>
                    <a:lnTo>
                      <a:pt x="234" y="1345"/>
                    </a:lnTo>
                    <a:lnTo>
                      <a:pt x="235" y="1344"/>
                    </a:lnTo>
                    <a:lnTo>
                      <a:pt x="235" y="1343"/>
                    </a:lnTo>
                    <a:lnTo>
                      <a:pt x="236" y="1342"/>
                    </a:lnTo>
                    <a:lnTo>
                      <a:pt x="236" y="1342"/>
                    </a:lnTo>
                    <a:lnTo>
                      <a:pt x="236" y="1340"/>
                    </a:lnTo>
                    <a:lnTo>
                      <a:pt x="237" y="1339"/>
                    </a:lnTo>
                    <a:lnTo>
                      <a:pt x="237" y="1338"/>
                    </a:lnTo>
                    <a:lnTo>
                      <a:pt x="238" y="1337"/>
                    </a:lnTo>
                    <a:lnTo>
                      <a:pt x="238" y="1336"/>
                    </a:lnTo>
                    <a:lnTo>
                      <a:pt x="238" y="1335"/>
                    </a:lnTo>
                    <a:lnTo>
                      <a:pt x="239" y="1333"/>
                    </a:lnTo>
                    <a:lnTo>
                      <a:pt x="239" y="1331"/>
                    </a:lnTo>
                    <a:lnTo>
                      <a:pt x="240" y="1330"/>
                    </a:lnTo>
                    <a:lnTo>
                      <a:pt x="240" y="1329"/>
                    </a:lnTo>
                    <a:lnTo>
                      <a:pt x="240" y="1327"/>
                    </a:lnTo>
                    <a:lnTo>
                      <a:pt x="241" y="1326"/>
                    </a:lnTo>
                    <a:lnTo>
                      <a:pt x="241" y="1325"/>
                    </a:lnTo>
                    <a:lnTo>
                      <a:pt x="242" y="1323"/>
                    </a:lnTo>
                    <a:lnTo>
                      <a:pt x="242" y="1322"/>
                    </a:lnTo>
                    <a:lnTo>
                      <a:pt x="242" y="1320"/>
                    </a:lnTo>
                    <a:lnTo>
                      <a:pt x="243" y="1318"/>
                    </a:lnTo>
                    <a:lnTo>
                      <a:pt x="243" y="1317"/>
                    </a:lnTo>
                    <a:lnTo>
                      <a:pt x="244" y="1315"/>
                    </a:lnTo>
                    <a:lnTo>
                      <a:pt x="244" y="1315"/>
                    </a:lnTo>
                    <a:lnTo>
                      <a:pt x="244" y="1313"/>
                    </a:lnTo>
                    <a:lnTo>
                      <a:pt x="245" y="1312"/>
                    </a:lnTo>
                    <a:lnTo>
                      <a:pt x="245" y="1311"/>
                    </a:lnTo>
                    <a:lnTo>
                      <a:pt x="246" y="1309"/>
                    </a:lnTo>
                    <a:lnTo>
                      <a:pt x="246" y="1308"/>
                    </a:lnTo>
                    <a:lnTo>
                      <a:pt x="246" y="1307"/>
                    </a:lnTo>
                    <a:lnTo>
                      <a:pt x="247" y="1305"/>
                    </a:lnTo>
                    <a:lnTo>
                      <a:pt x="247" y="1303"/>
                    </a:lnTo>
                    <a:lnTo>
                      <a:pt x="247" y="1302"/>
                    </a:lnTo>
                    <a:lnTo>
                      <a:pt x="248" y="1300"/>
                    </a:lnTo>
                    <a:lnTo>
                      <a:pt x="248" y="1299"/>
                    </a:lnTo>
                    <a:lnTo>
                      <a:pt x="249" y="1297"/>
                    </a:lnTo>
                    <a:lnTo>
                      <a:pt x="249" y="1295"/>
                    </a:lnTo>
                    <a:lnTo>
                      <a:pt x="249" y="1295"/>
                    </a:lnTo>
                    <a:lnTo>
                      <a:pt x="250" y="1294"/>
                    </a:lnTo>
                    <a:lnTo>
                      <a:pt x="250" y="1291"/>
                    </a:lnTo>
                    <a:lnTo>
                      <a:pt x="251" y="1289"/>
                    </a:lnTo>
                    <a:lnTo>
                      <a:pt x="251" y="1288"/>
                    </a:lnTo>
                    <a:lnTo>
                      <a:pt x="251" y="1286"/>
                    </a:lnTo>
                    <a:lnTo>
                      <a:pt x="252" y="1284"/>
                    </a:lnTo>
                    <a:lnTo>
                      <a:pt x="252" y="1282"/>
                    </a:lnTo>
                    <a:lnTo>
                      <a:pt x="253" y="1280"/>
                    </a:lnTo>
                    <a:lnTo>
                      <a:pt x="253" y="1278"/>
                    </a:lnTo>
                    <a:lnTo>
                      <a:pt x="253" y="1276"/>
                    </a:lnTo>
                    <a:lnTo>
                      <a:pt x="254" y="1274"/>
                    </a:lnTo>
                    <a:lnTo>
                      <a:pt x="254" y="1271"/>
                    </a:lnTo>
                    <a:lnTo>
                      <a:pt x="255" y="1269"/>
                    </a:lnTo>
                    <a:lnTo>
                      <a:pt x="255" y="1267"/>
                    </a:lnTo>
                    <a:lnTo>
                      <a:pt x="255" y="1266"/>
                    </a:lnTo>
                    <a:lnTo>
                      <a:pt x="256" y="1264"/>
                    </a:lnTo>
                    <a:lnTo>
                      <a:pt x="256" y="1261"/>
                    </a:lnTo>
                    <a:lnTo>
                      <a:pt x="257" y="1259"/>
                    </a:lnTo>
                    <a:lnTo>
                      <a:pt x="257" y="1258"/>
                    </a:lnTo>
                    <a:lnTo>
                      <a:pt x="257" y="1256"/>
                    </a:lnTo>
                    <a:lnTo>
                      <a:pt x="258" y="1254"/>
                    </a:lnTo>
                    <a:lnTo>
                      <a:pt x="258" y="1252"/>
                    </a:lnTo>
                    <a:lnTo>
                      <a:pt x="259" y="1250"/>
                    </a:lnTo>
                    <a:lnTo>
                      <a:pt x="259" y="1248"/>
                    </a:lnTo>
                    <a:lnTo>
                      <a:pt x="259" y="1246"/>
                    </a:lnTo>
                    <a:lnTo>
                      <a:pt x="260" y="1244"/>
                    </a:lnTo>
                    <a:lnTo>
                      <a:pt x="260" y="1242"/>
                    </a:lnTo>
                    <a:lnTo>
                      <a:pt x="261" y="1240"/>
                    </a:lnTo>
                    <a:lnTo>
                      <a:pt x="261" y="1237"/>
                    </a:lnTo>
                    <a:lnTo>
                      <a:pt x="261" y="1236"/>
                    </a:lnTo>
                    <a:lnTo>
                      <a:pt x="262" y="1234"/>
                    </a:lnTo>
                    <a:lnTo>
                      <a:pt x="262" y="1231"/>
                    </a:lnTo>
                    <a:lnTo>
                      <a:pt x="263" y="1229"/>
                    </a:lnTo>
                    <a:lnTo>
                      <a:pt x="263" y="1226"/>
                    </a:lnTo>
                    <a:lnTo>
                      <a:pt x="263" y="1224"/>
                    </a:lnTo>
                    <a:lnTo>
                      <a:pt x="264" y="1222"/>
                    </a:lnTo>
                    <a:lnTo>
                      <a:pt x="264" y="1220"/>
                    </a:lnTo>
                    <a:lnTo>
                      <a:pt x="265" y="1216"/>
                    </a:lnTo>
                    <a:lnTo>
                      <a:pt x="265" y="1216"/>
                    </a:lnTo>
                    <a:lnTo>
                      <a:pt x="265" y="1213"/>
                    </a:lnTo>
                    <a:lnTo>
                      <a:pt x="266" y="1210"/>
                    </a:lnTo>
                    <a:lnTo>
                      <a:pt x="266" y="1208"/>
                    </a:lnTo>
                    <a:lnTo>
                      <a:pt x="267" y="1206"/>
                    </a:lnTo>
                    <a:lnTo>
                      <a:pt x="267" y="1204"/>
                    </a:lnTo>
                    <a:lnTo>
                      <a:pt x="267" y="1201"/>
                    </a:lnTo>
                    <a:lnTo>
                      <a:pt x="268" y="1199"/>
                    </a:lnTo>
                    <a:lnTo>
                      <a:pt x="268" y="1198"/>
                    </a:lnTo>
                    <a:lnTo>
                      <a:pt x="269" y="1195"/>
                    </a:lnTo>
                    <a:lnTo>
                      <a:pt x="269" y="1194"/>
                    </a:lnTo>
                    <a:lnTo>
                      <a:pt x="269" y="1192"/>
                    </a:lnTo>
                    <a:lnTo>
                      <a:pt x="270" y="1190"/>
                    </a:lnTo>
                    <a:lnTo>
                      <a:pt x="270" y="1188"/>
                    </a:lnTo>
                    <a:lnTo>
                      <a:pt x="271" y="1185"/>
                    </a:lnTo>
                    <a:lnTo>
                      <a:pt x="271" y="1182"/>
                    </a:lnTo>
                    <a:lnTo>
                      <a:pt x="271" y="1179"/>
                    </a:lnTo>
                    <a:lnTo>
                      <a:pt x="272" y="1177"/>
                    </a:lnTo>
                    <a:lnTo>
                      <a:pt x="272" y="1175"/>
                    </a:lnTo>
                    <a:lnTo>
                      <a:pt x="273" y="1172"/>
                    </a:lnTo>
                    <a:lnTo>
                      <a:pt x="273" y="1170"/>
                    </a:lnTo>
                    <a:lnTo>
                      <a:pt x="273" y="1167"/>
                    </a:lnTo>
                    <a:lnTo>
                      <a:pt x="274" y="1164"/>
                    </a:lnTo>
                    <a:lnTo>
                      <a:pt x="274" y="1164"/>
                    </a:lnTo>
                    <a:lnTo>
                      <a:pt x="275" y="1162"/>
                    </a:lnTo>
                    <a:lnTo>
                      <a:pt x="275" y="1159"/>
                    </a:lnTo>
                    <a:lnTo>
                      <a:pt x="275" y="1157"/>
                    </a:lnTo>
                    <a:lnTo>
                      <a:pt x="276" y="1154"/>
                    </a:lnTo>
                    <a:lnTo>
                      <a:pt x="276" y="1152"/>
                    </a:lnTo>
                    <a:lnTo>
                      <a:pt x="277" y="1150"/>
                    </a:lnTo>
                    <a:lnTo>
                      <a:pt x="277" y="1147"/>
                    </a:lnTo>
                    <a:lnTo>
                      <a:pt x="277" y="1144"/>
                    </a:lnTo>
                    <a:lnTo>
                      <a:pt x="278" y="1141"/>
                    </a:lnTo>
                    <a:lnTo>
                      <a:pt x="278" y="1139"/>
                    </a:lnTo>
                    <a:lnTo>
                      <a:pt x="279" y="1136"/>
                    </a:lnTo>
                    <a:lnTo>
                      <a:pt x="279" y="1134"/>
                    </a:lnTo>
                    <a:lnTo>
                      <a:pt x="279" y="1132"/>
                    </a:lnTo>
                    <a:lnTo>
                      <a:pt x="280" y="1129"/>
                    </a:lnTo>
                    <a:lnTo>
                      <a:pt x="280" y="1126"/>
                    </a:lnTo>
                    <a:lnTo>
                      <a:pt x="281" y="1124"/>
                    </a:lnTo>
                    <a:lnTo>
                      <a:pt x="281" y="1121"/>
                    </a:lnTo>
                    <a:lnTo>
                      <a:pt x="281" y="1119"/>
                    </a:lnTo>
                    <a:lnTo>
                      <a:pt x="282" y="1117"/>
                    </a:lnTo>
                    <a:lnTo>
                      <a:pt x="282" y="1113"/>
                    </a:lnTo>
                    <a:lnTo>
                      <a:pt x="283" y="1110"/>
                    </a:lnTo>
                    <a:lnTo>
                      <a:pt x="283" y="1107"/>
                    </a:lnTo>
                    <a:lnTo>
                      <a:pt x="283" y="1105"/>
                    </a:lnTo>
                    <a:lnTo>
                      <a:pt x="284" y="1102"/>
                    </a:lnTo>
                    <a:lnTo>
                      <a:pt x="284" y="1100"/>
                    </a:lnTo>
                    <a:lnTo>
                      <a:pt x="285" y="1097"/>
                    </a:lnTo>
                    <a:lnTo>
                      <a:pt x="285" y="1096"/>
                    </a:lnTo>
                    <a:lnTo>
                      <a:pt x="285" y="1093"/>
                    </a:lnTo>
                    <a:lnTo>
                      <a:pt x="286" y="1090"/>
                    </a:lnTo>
                    <a:lnTo>
                      <a:pt x="286" y="1087"/>
                    </a:lnTo>
                    <a:lnTo>
                      <a:pt x="287" y="1084"/>
                    </a:lnTo>
                    <a:lnTo>
                      <a:pt x="287" y="1082"/>
                    </a:lnTo>
                    <a:lnTo>
                      <a:pt x="287" y="1080"/>
                    </a:lnTo>
                    <a:lnTo>
                      <a:pt x="288" y="1077"/>
                    </a:lnTo>
                    <a:lnTo>
                      <a:pt x="288" y="1074"/>
                    </a:lnTo>
                    <a:lnTo>
                      <a:pt x="289" y="1072"/>
                    </a:lnTo>
                    <a:lnTo>
                      <a:pt x="289" y="1069"/>
                    </a:lnTo>
                    <a:lnTo>
                      <a:pt x="289" y="1067"/>
                    </a:lnTo>
                    <a:lnTo>
                      <a:pt x="290" y="1064"/>
                    </a:lnTo>
                    <a:lnTo>
                      <a:pt x="290" y="1060"/>
                    </a:lnTo>
                    <a:lnTo>
                      <a:pt x="291" y="1058"/>
                    </a:lnTo>
                    <a:lnTo>
                      <a:pt x="291" y="1055"/>
                    </a:lnTo>
                    <a:lnTo>
                      <a:pt x="291" y="1052"/>
                    </a:lnTo>
                    <a:lnTo>
                      <a:pt x="292" y="1048"/>
                    </a:lnTo>
                    <a:lnTo>
                      <a:pt x="292" y="1046"/>
                    </a:lnTo>
                    <a:lnTo>
                      <a:pt x="293" y="1042"/>
                    </a:lnTo>
                    <a:lnTo>
                      <a:pt x="293" y="1039"/>
                    </a:lnTo>
                    <a:lnTo>
                      <a:pt x="293" y="1036"/>
                    </a:lnTo>
                    <a:lnTo>
                      <a:pt x="294" y="1033"/>
                    </a:lnTo>
                    <a:lnTo>
                      <a:pt x="294" y="1030"/>
                    </a:lnTo>
                    <a:lnTo>
                      <a:pt x="295" y="1027"/>
                    </a:lnTo>
                    <a:lnTo>
                      <a:pt x="295" y="1024"/>
                    </a:lnTo>
                    <a:lnTo>
                      <a:pt x="295" y="1021"/>
                    </a:lnTo>
                    <a:lnTo>
                      <a:pt x="296" y="1017"/>
                    </a:lnTo>
                    <a:lnTo>
                      <a:pt x="296" y="1014"/>
                    </a:lnTo>
                    <a:lnTo>
                      <a:pt x="297" y="1010"/>
                    </a:lnTo>
                    <a:lnTo>
                      <a:pt x="297" y="1007"/>
                    </a:lnTo>
                    <a:lnTo>
                      <a:pt x="297" y="1004"/>
                    </a:lnTo>
                    <a:lnTo>
                      <a:pt x="298" y="1002"/>
                    </a:lnTo>
                    <a:lnTo>
                      <a:pt x="298" y="998"/>
                    </a:lnTo>
                    <a:lnTo>
                      <a:pt x="299" y="995"/>
                    </a:lnTo>
                    <a:lnTo>
                      <a:pt x="299" y="992"/>
                    </a:lnTo>
                    <a:lnTo>
                      <a:pt x="299" y="988"/>
                    </a:lnTo>
                    <a:lnTo>
                      <a:pt x="300" y="985"/>
                    </a:lnTo>
                    <a:lnTo>
                      <a:pt x="300" y="982"/>
                    </a:lnTo>
                    <a:lnTo>
                      <a:pt x="301" y="979"/>
                    </a:lnTo>
                    <a:lnTo>
                      <a:pt x="301" y="976"/>
                    </a:lnTo>
                    <a:lnTo>
                      <a:pt x="301" y="973"/>
                    </a:lnTo>
                    <a:lnTo>
                      <a:pt x="302" y="969"/>
                    </a:lnTo>
                    <a:lnTo>
                      <a:pt x="302" y="966"/>
                    </a:lnTo>
                    <a:lnTo>
                      <a:pt x="303" y="964"/>
                    </a:lnTo>
                    <a:lnTo>
                      <a:pt x="303" y="961"/>
                    </a:lnTo>
                    <a:lnTo>
                      <a:pt x="303" y="957"/>
                    </a:lnTo>
                    <a:lnTo>
                      <a:pt x="304" y="954"/>
                    </a:lnTo>
                    <a:lnTo>
                      <a:pt x="304" y="952"/>
                    </a:lnTo>
                    <a:lnTo>
                      <a:pt x="305" y="948"/>
                    </a:lnTo>
                    <a:lnTo>
                      <a:pt x="305" y="945"/>
                    </a:lnTo>
                    <a:lnTo>
                      <a:pt x="305" y="941"/>
                    </a:lnTo>
                    <a:lnTo>
                      <a:pt x="306" y="938"/>
                    </a:lnTo>
                    <a:lnTo>
                      <a:pt x="306" y="935"/>
                    </a:lnTo>
                    <a:lnTo>
                      <a:pt x="307" y="932"/>
                    </a:lnTo>
                    <a:lnTo>
                      <a:pt x="307" y="928"/>
                    </a:lnTo>
                    <a:lnTo>
                      <a:pt x="307" y="925"/>
                    </a:lnTo>
                    <a:lnTo>
                      <a:pt x="308" y="922"/>
                    </a:lnTo>
                    <a:lnTo>
                      <a:pt x="308" y="918"/>
                    </a:lnTo>
                    <a:lnTo>
                      <a:pt x="309" y="916"/>
                    </a:lnTo>
                    <a:lnTo>
                      <a:pt x="309" y="912"/>
                    </a:lnTo>
                    <a:lnTo>
                      <a:pt x="309" y="908"/>
                    </a:lnTo>
                    <a:lnTo>
                      <a:pt x="310" y="904"/>
                    </a:lnTo>
                    <a:lnTo>
                      <a:pt x="310" y="901"/>
                    </a:lnTo>
                    <a:lnTo>
                      <a:pt x="311" y="897"/>
                    </a:lnTo>
                    <a:lnTo>
                      <a:pt x="311" y="893"/>
                    </a:lnTo>
                    <a:lnTo>
                      <a:pt x="311" y="890"/>
                    </a:lnTo>
                    <a:lnTo>
                      <a:pt x="312" y="886"/>
                    </a:lnTo>
                    <a:lnTo>
                      <a:pt x="312" y="883"/>
                    </a:lnTo>
                    <a:lnTo>
                      <a:pt x="313" y="879"/>
                    </a:lnTo>
                    <a:lnTo>
                      <a:pt x="313" y="876"/>
                    </a:lnTo>
                    <a:lnTo>
                      <a:pt x="313" y="873"/>
                    </a:lnTo>
                    <a:lnTo>
                      <a:pt x="314" y="869"/>
                    </a:lnTo>
                    <a:lnTo>
                      <a:pt x="314" y="866"/>
                    </a:lnTo>
                    <a:lnTo>
                      <a:pt x="315" y="863"/>
                    </a:lnTo>
                    <a:lnTo>
                      <a:pt x="315" y="860"/>
                    </a:lnTo>
                    <a:lnTo>
                      <a:pt x="315" y="857"/>
                    </a:lnTo>
                    <a:lnTo>
                      <a:pt x="316" y="852"/>
                    </a:lnTo>
                    <a:lnTo>
                      <a:pt x="316" y="849"/>
                    </a:lnTo>
                    <a:lnTo>
                      <a:pt x="317" y="845"/>
                    </a:lnTo>
                    <a:lnTo>
                      <a:pt x="317" y="842"/>
                    </a:lnTo>
                    <a:lnTo>
                      <a:pt x="317" y="838"/>
                    </a:lnTo>
                    <a:lnTo>
                      <a:pt x="318" y="834"/>
                    </a:lnTo>
                    <a:lnTo>
                      <a:pt x="318" y="831"/>
                    </a:lnTo>
                    <a:lnTo>
                      <a:pt x="319" y="827"/>
                    </a:lnTo>
                    <a:lnTo>
                      <a:pt x="319" y="823"/>
                    </a:lnTo>
                    <a:lnTo>
                      <a:pt x="319" y="820"/>
                    </a:lnTo>
                    <a:lnTo>
                      <a:pt x="320" y="816"/>
                    </a:lnTo>
                    <a:lnTo>
                      <a:pt x="320" y="811"/>
                    </a:lnTo>
                    <a:lnTo>
                      <a:pt x="321" y="808"/>
                    </a:lnTo>
                    <a:lnTo>
                      <a:pt x="321" y="803"/>
                    </a:lnTo>
                    <a:lnTo>
                      <a:pt x="321" y="798"/>
                    </a:lnTo>
                    <a:lnTo>
                      <a:pt x="322" y="795"/>
                    </a:lnTo>
                    <a:lnTo>
                      <a:pt x="322" y="791"/>
                    </a:lnTo>
                    <a:lnTo>
                      <a:pt x="323" y="788"/>
                    </a:lnTo>
                    <a:lnTo>
                      <a:pt x="323" y="785"/>
                    </a:lnTo>
                    <a:lnTo>
                      <a:pt x="323" y="782"/>
                    </a:lnTo>
                    <a:lnTo>
                      <a:pt x="324" y="779"/>
                    </a:lnTo>
                    <a:lnTo>
                      <a:pt x="324" y="774"/>
                    </a:lnTo>
                    <a:lnTo>
                      <a:pt x="325" y="770"/>
                    </a:lnTo>
                    <a:lnTo>
                      <a:pt x="325" y="767"/>
                    </a:lnTo>
                    <a:lnTo>
                      <a:pt x="325" y="764"/>
                    </a:lnTo>
                    <a:lnTo>
                      <a:pt x="326" y="760"/>
                    </a:lnTo>
                    <a:lnTo>
                      <a:pt x="326" y="757"/>
                    </a:lnTo>
                    <a:lnTo>
                      <a:pt x="326" y="753"/>
                    </a:lnTo>
                    <a:lnTo>
                      <a:pt x="327" y="750"/>
                    </a:lnTo>
                    <a:lnTo>
                      <a:pt x="327" y="746"/>
                    </a:lnTo>
                    <a:lnTo>
                      <a:pt x="328" y="743"/>
                    </a:lnTo>
                    <a:lnTo>
                      <a:pt x="328" y="739"/>
                    </a:lnTo>
                    <a:lnTo>
                      <a:pt x="328" y="735"/>
                    </a:lnTo>
                    <a:lnTo>
                      <a:pt x="329" y="733"/>
                    </a:lnTo>
                    <a:lnTo>
                      <a:pt x="329" y="728"/>
                    </a:lnTo>
                    <a:lnTo>
                      <a:pt x="330" y="724"/>
                    </a:lnTo>
                    <a:lnTo>
                      <a:pt x="330" y="721"/>
                    </a:lnTo>
                    <a:lnTo>
                      <a:pt x="330" y="718"/>
                    </a:lnTo>
                    <a:lnTo>
                      <a:pt x="331" y="713"/>
                    </a:lnTo>
                    <a:lnTo>
                      <a:pt x="331" y="709"/>
                    </a:lnTo>
                    <a:lnTo>
                      <a:pt x="332" y="705"/>
                    </a:lnTo>
                    <a:lnTo>
                      <a:pt x="332" y="701"/>
                    </a:lnTo>
                    <a:lnTo>
                      <a:pt x="332" y="698"/>
                    </a:lnTo>
                    <a:lnTo>
                      <a:pt x="333" y="694"/>
                    </a:lnTo>
                    <a:lnTo>
                      <a:pt x="333" y="690"/>
                    </a:lnTo>
                    <a:lnTo>
                      <a:pt x="334" y="687"/>
                    </a:lnTo>
                    <a:lnTo>
                      <a:pt x="334" y="682"/>
                    </a:lnTo>
                    <a:lnTo>
                      <a:pt x="334" y="679"/>
                    </a:lnTo>
                    <a:lnTo>
                      <a:pt x="335" y="674"/>
                    </a:lnTo>
                    <a:lnTo>
                      <a:pt x="335" y="670"/>
                    </a:lnTo>
                    <a:lnTo>
                      <a:pt x="336" y="666"/>
                    </a:lnTo>
                    <a:lnTo>
                      <a:pt x="336" y="662"/>
                    </a:lnTo>
                    <a:lnTo>
                      <a:pt x="336" y="658"/>
                    </a:lnTo>
                    <a:lnTo>
                      <a:pt x="337" y="653"/>
                    </a:lnTo>
                    <a:lnTo>
                      <a:pt x="337" y="650"/>
                    </a:lnTo>
                    <a:lnTo>
                      <a:pt x="338" y="647"/>
                    </a:lnTo>
                    <a:lnTo>
                      <a:pt x="338" y="643"/>
                    </a:lnTo>
                    <a:lnTo>
                      <a:pt x="338" y="640"/>
                    </a:lnTo>
                    <a:lnTo>
                      <a:pt x="339" y="636"/>
                    </a:lnTo>
                    <a:lnTo>
                      <a:pt x="339" y="631"/>
                    </a:lnTo>
                    <a:lnTo>
                      <a:pt x="340" y="628"/>
                    </a:lnTo>
                    <a:lnTo>
                      <a:pt x="340" y="624"/>
                    </a:lnTo>
                    <a:lnTo>
                      <a:pt x="340" y="620"/>
                    </a:lnTo>
                    <a:lnTo>
                      <a:pt x="341" y="616"/>
                    </a:lnTo>
                    <a:lnTo>
                      <a:pt x="341" y="612"/>
                    </a:lnTo>
                    <a:lnTo>
                      <a:pt x="342" y="609"/>
                    </a:lnTo>
                    <a:lnTo>
                      <a:pt x="342" y="605"/>
                    </a:lnTo>
                    <a:lnTo>
                      <a:pt x="342" y="601"/>
                    </a:lnTo>
                    <a:lnTo>
                      <a:pt x="343" y="597"/>
                    </a:lnTo>
                    <a:lnTo>
                      <a:pt x="343" y="594"/>
                    </a:lnTo>
                    <a:lnTo>
                      <a:pt x="344" y="590"/>
                    </a:lnTo>
                    <a:lnTo>
                      <a:pt x="344" y="586"/>
                    </a:lnTo>
                    <a:lnTo>
                      <a:pt x="344" y="581"/>
                    </a:lnTo>
                    <a:lnTo>
                      <a:pt x="345" y="578"/>
                    </a:lnTo>
                    <a:lnTo>
                      <a:pt x="345" y="575"/>
                    </a:lnTo>
                    <a:lnTo>
                      <a:pt x="346" y="571"/>
                    </a:lnTo>
                    <a:lnTo>
                      <a:pt x="346" y="567"/>
                    </a:lnTo>
                    <a:lnTo>
                      <a:pt x="346" y="563"/>
                    </a:lnTo>
                    <a:lnTo>
                      <a:pt x="347" y="559"/>
                    </a:lnTo>
                    <a:lnTo>
                      <a:pt x="347" y="555"/>
                    </a:lnTo>
                    <a:lnTo>
                      <a:pt x="348" y="552"/>
                    </a:lnTo>
                    <a:lnTo>
                      <a:pt x="348" y="547"/>
                    </a:lnTo>
                    <a:lnTo>
                      <a:pt x="348" y="543"/>
                    </a:lnTo>
                    <a:lnTo>
                      <a:pt x="349" y="539"/>
                    </a:lnTo>
                    <a:lnTo>
                      <a:pt x="349" y="535"/>
                    </a:lnTo>
                    <a:lnTo>
                      <a:pt x="350" y="532"/>
                    </a:lnTo>
                    <a:lnTo>
                      <a:pt x="350" y="527"/>
                    </a:lnTo>
                    <a:lnTo>
                      <a:pt x="350" y="522"/>
                    </a:lnTo>
                    <a:lnTo>
                      <a:pt x="351" y="518"/>
                    </a:lnTo>
                    <a:lnTo>
                      <a:pt x="351" y="514"/>
                    </a:lnTo>
                    <a:lnTo>
                      <a:pt x="352" y="510"/>
                    </a:lnTo>
                    <a:lnTo>
                      <a:pt x="352" y="507"/>
                    </a:lnTo>
                    <a:lnTo>
                      <a:pt x="352" y="503"/>
                    </a:lnTo>
                    <a:lnTo>
                      <a:pt x="353" y="499"/>
                    </a:lnTo>
                    <a:lnTo>
                      <a:pt x="353" y="495"/>
                    </a:lnTo>
                    <a:lnTo>
                      <a:pt x="354" y="491"/>
                    </a:lnTo>
                    <a:lnTo>
                      <a:pt x="354" y="487"/>
                    </a:lnTo>
                    <a:lnTo>
                      <a:pt x="354" y="484"/>
                    </a:lnTo>
                    <a:lnTo>
                      <a:pt x="355" y="481"/>
                    </a:lnTo>
                    <a:lnTo>
                      <a:pt x="355" y="477"/>
                    </a:lnTo>
                    <a:lnTo>
                      <a:pt x="356" y="473"/>
                    </a:lnTo>
                    <a:lnTo>
                      <a:pt x="356" y="469"/>
                    </a:lnTo>
                    <a:lnTo>
                      <a:pt x="356" y="466"/>
                    </a:lnTo>
                    <a:lnTo>
                      <a:pt x="357" y="461"/>
                    </a:lnTo>
                    <a:lnTo>
                      <a:pt x="357" y="456"/>
                    </a:lnTo>
                    <a:lnTo>
                      <a:pt x="358" y="452"/>
                    </a:lnTo>
                    <a:lnTo>
                      <a:pt x="358" y="448"/>
                    </a:lnTo>
                    <a:lnTo>
                      <a:pt x="358" y="444"/>
                    </a:lnTo>
                    <a:lnTo>
                      <a:pt x="359" y="439"/>
                    </a:lnTo>
                    <a:lnTo>
                      <a:pt x="359" y="436"/>
                    </a:lnTo>
                    <a:lnTo>
                      <a:pt x="360" y="430"/>
                    </a:lnTo>
                    <a:lnTo>
                      <a:pt x="360" y="427"/>
                    </a:lnTo>
                    <a:lnTo>
                      <a:pt x="360" y="422"/>
                    </a:lnTo>
                    <a:lnTo>
                      <a:pt x="361" y="417"/>
                    </a:lnTo>
                    <a:lnTo>
                      <a:pt x="361" y="413"/>
                    </a:lnTo>
                    <a:lnTo>
                      <a:pt x="362" y="410"/>
                    </a:lnTo>
                    <a:lnTo>
                      <a:pt x="362" y="405"/>
                    </a:lnTo>
                    <a:lnTo>
                      <a:pt x="362" y="400"/>
                    </a:lnTo>
                    <a:lnTo>
                      <a:pt x="363" y="396"/>
                    </a:lnTo>
                    <a:lnTo>
                      <a:pt x="363" y="393"/>
                    </a:lnTo>
                    <a:lnTo>
                      <a:pt x="364" y="388"/>
                    </a:lnTo>
                    <a:lnTo>
                      <a:pt x="364" y="385"/>
                    </a:lnTo>
                    <a:lnTo>
                      <a:pt x="364" y="380"/>
                    </a:lnTo>
                    <a:lnTo>
                      <a:pt x="365" y="377"/>
                    </a:lnTo>
                    <a:lnTo>
                      <a:pt x="365" y="373"/>
                    </a:lnTo>
                    <a:lnTo>
                      <a:pt x="366" y="369"/>
                    </a:lnTo>
                    <a:lnTo>
                      <a:pt x="366" y="365"/>
                    </a:lnTo>
                    <a:lnTo>
                      <a:pt x="366" y="361"/>
                    </a:lnTo>
                    <a:lnTo>
                      <a:pt x="367" y="356"/>
                    </a:lnTo>
                    <a:lnTo>
                      <a:pt x="367" y="353"/>
                    </a:lnTo>
                    <a:lnTo>
                      <a:pt x="368" y="349"/>
                    </a:lnTo>
                    <a:lnTo>
                      <a:pt x="368" y="346"/>
                    </a:lnTo>
                    <a:lnTo>
                      <a:pt x="368" y="342"/>
                    </a:lnTo>
                    <a:lnTo>
                      <a:pt x="369" y="338"/>
                    </a:lnTo>
                    <a:lnTo>
                      <a:pt x="369" y="334"/>
                    </a:lnTo>
                    <a:lnTo>
                      <a:pt x="370" y="330"/>
                    </a:lnTo>
                    <a:lnTo>
                      <a:pt x="370" y="327"/>
                    </a:lnTo>
                    <a:lnTo>
                      <a:pt x="370" y="323"/>
                    </a:lnTo>
                    <a:lnTo>
                      <a:pt x="371" y="319"/>
                    </a:lnTo>
                    <a:lnTo>
                      <a:pt x="371" y="315"/>
                    </a:lnTo>
                    <a:lnTo>
                      <a:pt x="372" y="311"/>
                    </a:lnTo>
                    <a:lnTo>
                      <a:pt x="372" y="309"/>
                    </a:lnTo>
                    <a:lnTo>
                      <a:pt x="372" y="304"/>
                    </a:lnTo>
                    <a:lnTo>
                      <a:pt x="373" y="301"/>
                    </a:lnTo>
                    <a:lnTo>
                      <a:pt x="373" y="297"/>
                    </a:lnTo>
                    <a:lnTo>
                      <a:pt x="374" y="293"/>
                    </a:lnTo>
                    <a:lnTo>
                      <a:pt x="374" y="290"/>
                    </a:lnTo>
                    <a:lnTo>
                      <a:pt x="374" y="287"/>
                    </a:lnTo>
                    <a:lnTo>
                      <a:pt x="375" y="283"/>
                    </a:lnTo>
                    <a:lnTo>
                      <a:pt x="375" y="279"/>
                    </a:lnTo>
                    <a:lnTo>
                      <a:pt x="376" y="276"/>
                    </a:lnTo>
                    <a:lnTo>
                      <a:pt x="376" y="272"/>
                    </a:lnTo>
                    <a:lnTo>
                      <a:pt x="376" y="269"/>
                    </a:lnTo>
                    <a:lnTo>
                      <a:pt x="377" y="266"/>
                    </a:lnTo>
                    <a:lnTo>
                      <a:pt x="377" y="262"/>
                    </a:lnTo>
                    <a:lnTo>
                      <a:pt x="378" y="260"/>
                    </a:lnTo>
                    <a:lnTo>
                      <a:pt x="378" y="255"/>
                    </a:lnTo>
                    <a:lnTo>
                      <a:pt x="378" y="252"/>
                    </a:lnTo>
                    <a:lnTo>
                      <a:pt x="379" y="250"/>
                    </a:lnTo>
                    <a:lnTo>
                      <a:pt x="379" y="247"/>
                    </a:lnTo>
                    <a:lnTo>
                      <a:pt x="380" y="244"/>
                    </a:lnTo>
                    <a:lnTo>
                      <a:pt x="380" y="241"/>
                    </a:lnTo>
                    <a:lnTo>
                      <a:pt x="380" y="239"/>
                    </a:lnTo>
                    <a:lnTo>
                      <a:pt x="381" y="235"/>
                    </a:lnTo>
                    <a:lnTo>
                      <a:pt x="381" y="231"/>
                    </a:lnTo>
                    <a:lnTo>
                      <a:pt x="382" y="229"/>
                    </a:lnTo>
                    <a:lnTo>
                      <a:pt x="382" y="225"/>
                    </a:lnTo>
                    <a:lnTo>
                      <a:pt x="382" y="222"/>
                    </a:lnTo>
                    <a:lnTo>
                      <a:pt x="383" y="219"/>
                    </a:lnTo>
                    <a:lnTo>
                      <a:pt x="383" y="215"/>
                    </a:lnTo>
                    <a:lnTo>
                      <a:pt x="384" y="212"/>
                    </a:lnTo>
                    <a:lnTo>
                      <a:pt x="384" y="209"/>
                    </a:lnTo>
                    <a:lnTo>
                      <a:pt x="384" y="206"/>
                    </a:lnTo>
                    <a:lnTo>
                      <a:pt x="385" y="203"/>
                    </a:lnTo>
                    <a:lnTo>
                      <a:pt x="385" y="200"/>
                    </a:lnTo>
                    <a:lnTo>
                      <a:pt x="386" y="197"/>
                    </a:lnTo>
                    <a:lnTo>
                      <a:pt x="386" y="194"/>
                    </a:lnTo>
                    <a:lnTo>
                      <a:pt x="386" y="191"/>
                    </a:lnTo>
                    <a:lnTo>
                      <a:pt x="387" y="188"/>
                    </a:lnTo>
                    <a:lnTo>
                      <a:pt x="387" y="185"/>
                    </a:lnTo>
                    <a:lnTo>
                      <a:pt x="388" y="181"/>
                    </a:lnTo>
                    <a:lnTo>
                      <a:pt x="388" y="178"/>
                    </a:lnTo>
                    <a:lnTo>
                      <a:pt x="388" y="176"/>
                    </a:lnTo>
                    <a:lnTo>
                      <a:pt x="389" y="172"/>
                    </a:lnTo>
                    <a:lnTo>
                      <a:pt x="389" y="170"/>
                    </a:lnTo>
                    <a:lnTo>
                      <a:pt x="390" y="167"/>
                    </a:lnTo>
                    <a:lnTo>
                      <a:pt x="390" y="165"/>
                    </a:lnTo>
                    <a:lnTo>
                      <a:pt x="390" y="162"/>
                    </a:lnTo>
                    <a:lnTo>
                      <a:pt x="391" y="160"/>
                    </a:lnTo>
                    <a:lnTo>
                      <a:pt x="391" y="158"/>
                    </a:lnTo>
                    <a:lnTo>
                      <a:pt x="392" y="155"/>
                    </a:lnTo>
                    <a:lnTo>
                      <a:pt x="392" y="152"/>
                    </a:lnTo>
                    <a:lnTo>
                      <a:pt x="392" y="149"/>
                    </a:lnTo>
                    <a:lnTo>
                      <a:pt x="393" y="147"/>
                    </a:lnTo>
                    <a:lnTo>
                      <a:pt x="393" y="145"/>
                    </a:lnTo>
                    <a:lnTo>
                      <a:pt x="394" y="142"/>
                    </a:lnTo>
                    <a:lnTo>
                      <a:pt x="394" y="141"/>
                    </a:lnTo>
                    <a:lnTo>
                      <a:pt x="394" y="139"/>
                    </a:lnTo>
                    <a:lnTo>
                      <a:pt x="395" y="137"/>
                    </a:lnTo>
                    <a:lnTo>
                      <a:pt x="395" y="134"/>
                    </a:lnTo>
                    <a:lnTo>
                      <a:pt x="396" y="132"/>
                    </a:lnTo>
                    <a:lnTo>
                      <a:pt x="396" y="130"/>
                    </a:lnTo>
                    <a:lnTo>
                      <a:pt x="396" y="128"/>
                    </a:lnTo>
                    <a:lnTo>
                      <a:pt x="397" y="126"/>
                    </a:lnTo>
                    <a:lnTo>
                      <a:pt x="397" y="124"/>
                    </a:lnTo>
                    <a:lnTo>
                      <a:pt x="398" y="122"/>
                    </a:lnTo>
                    <a:lnTo>
                      <a:pt x="398" y="120"/>
                    </a:lnTo>
                    <a:lnTo>
                      <a:pt x="398" y="118"/>
                    </a:lnTo>
                    <a:lnTo>
                      <a:pt x="399" y="116"/>
                    </a:lnTo>
                    <a:lnTo>
                      <a:pt x="399" y="114"/>
                    </a:lnTo>
                    <a:lnTo>
                      <a:pt x="400" y="112"/>
                    </a:lnTo>
                    <a:lnTo>
                      <a:pt x="400" y="110"/>
                    </a:lnTo>
                    <a:lnTo>
                      <a:pt x="400" y="109"/>
                    </a:lnTo>
                    <a:lnTo>
                      <a:pt x="401" y="106"/>
                    </a:lnTo>
                    <a:lnTo>
                      <a:pt x="401" y="105"/>
                    </a:lnTo>
                    <a:lnTo>
                      <a:pt x="402" y="102"/>
                    </a:lnTo>
                    <a:lnTo>
                      <a:pt x="402" y="100"/>
                    </a:lnTo>
                    <a:lnTo>
                      <a:pt x="402" y="99"/>
                    </a:lnTo>
                    <a:lnTo>
                      <a:pt x="403" y="97"/>
                    </a:lnTo>
                    <a:lnTo>
                      <a:pt x="403" y="95"/>
                    </a:lnTo>
                    <a:lnTo>
                      <a:pt x="404" y="94"/>
                    </a:lnTo>
                    <a:lnTo>
                      <a:pt x="404" y="92"/>
                    </a:lnTo>
                    <a:lnTo>
                      <a:pt x="404" y="91"/>
                    </a:lnTo>
                    <a:lnTo>
                      <a:pt x="405" y="89"/>
                    </a:lnTo>
                    <a:lnTo>
                      <a:pt x="405" y="88"/>
                    </a:lnTo>
                    <a:lnTo>
                      <a:pt x="406" y="87"/>
                    </a:lnTo>
                    <a:lnTo>
                      <a:pt x="406" y="85"/>
                    </a:lnTo>
                    <a:lnTo>
                      <a:pt x="406" y="84"/>
                    </a:lnTo>
                    <a:lnTo>
                      <a:pt x="407" y="83"/>
                    </a:lnTo>
                    <a:lnTo>
                      <a:pt x="407" y="82"/>
                    </a:lnTo>
                    <a:lnTo>
                      <a:pt x="407" y="80"/>
                    </a:lnTo>
                    <a:lnTo>
                      <a:pt x="408" y="79"/>
                    </a:lnTo>
                    <a:lnTo>
                      <a:pt x="408" y="78"/>
                    </a:lnTo>
                    <a:lnTo>
                      <a:pt x="409" y="76"/>
                    </a:lnTo>
                    <a:lnTo>
                      <a:pt x="409" y="75"/>
                    </a:lnTo>
                    <a:lnTo>
                      <a:pt x="409" y="74"/>
                    </a:lnTo>
                    <a:lnTo>
                      <a:pt x="410" y="74"/>
                    </a:lnTo>
                    <a:lnTo>
                      <a:pt x="410" y="72"/>
                    </a:lnTo>
                    <a:lnTo>
                      <a:pt x="411" y="71"/>
                    </a:lnTo>
                    <a:lnTo>
                      <a:pt x="411" y="70"/>
                    </a:lnTo>
                    <a:lnTo>
                      <a:pt x="411" y="68"/>
                    </a:lnTo>
                    <a:lnTo>
                      <a:pt x="412" y="67"/>
                    </a:lnTo>
                    <a:lnTo>
                      <a:pt x="412" y="65"/>
                    </a:lnTo>
                    <a:lnTo>
                      <a:pt x="413" y="65"/>
                    </a:lnTo>
                    <a:lnTo>
                      <a:pt x="413" y="63"/>
                    </a:lnTo>
                    <a:lnTo>
                      <a:pt x="413" y="62"/>
                    </a:lnTo>
                    <a:lnTo>
                      <a:pt x="414" y="61"/>
                    </a:lnTo>
                    <a:lnTo>
                      <a:pt x="414" y="60"/>
                    </a:lnTo>
                    <a:lnTo>
                      <a:pt x="415" y="58"/>
                    </a:lnTo>
                    <a:lnTo>
                      <a:pt x="415" y="57"/>
                    </a:lnTo>
                    <a:lnTo>
                      <a:pt x="415" y="56"/>
                    </a:lnTo>
                    <a:lnTo>
                      <a:pt x="416" y="55"/>
                    </a:lnTo>
                    <a:lnTo>
                      <a:pt x="416" y="54"/>
                    </a:lnTo>
                    <a:lnTo>
                      <a:pt x="417" y="54"/>
                    </a:lnTo>
                    <a:lnTo>
                      <a:pt x="417" y="53"/>
                    </a:lnTo>
                    <a:lnTo>
                      <a:pt x="417" y="52"/>
                    </a:lnTo>
                    <a:lnTo>
                      <a:pt x="418" y="51"/>
                    </a:lnTo>
                    <a:lnTo>
                      <a:pt x="418" y="50"/>
                    </a:lnTo>
                    <a:lnTo>
                      <a:pt x="419" y="50"/>
                    </a:lnTo>
                    <a:lnTo>
                      <a:pt x="419" y="48"/>
                    </a:lnTo>
                    <a:lnTo>
                      <a:pt x="419" y="48"/>
                    </a:lnTo>
                    <a:lnTo>
                      <a:pt x="420" y="47"/>
                    </a:lnTo>
                    <a:lnTo>
                      <a:pt x="420" y="47"/>
                    </a:lnTo>
                    <a:lnTo>
                      <a:pt x="421" y="46"/>
                    </a:lnTo>
                    <a:lnTo>
                      <a:pt x="421" y="46"/>
                    </a:lnTo>
                    <a:lnTo>
                      <a:pt x="421" y="45"/>
                    </a:lnTo>
                    <a:lnTo>
                      <a:pt x="422" y="44"/>
                    </a:lnTo>
                    <a:lnTo>
                      <a:pt x="422" y="43"/>
                    </a:lnTo>
                    <a:lnTo>
                      <a:pt x="423" y="43"/>
                    </a:lnTo>
                    <a:lnTo>
                      <a:pt x="423" y="42"/>
                    </a:lnTo>
                    <a:lnTo>
                      <a:pt x="423" y="41"/>
                    </a:lnTo>
                    <a:lnTo>
                      <a:pt x="424" y="41"/>
                    </a:lnTo>
                    <a:lnTo>
                      <a:pt x="424" y="40"/>
                    </a:lnTo>
                    <a:lnTo>
                      <a:pt x="425" y="39"/>
                    </a:lnTo>
                    <a:lnTo>
                      <a:pt x="425" y="38"/>
                    </a:lnTo>
                    <a:lnTo>
                      <a:pt x="425" y="37"/>
                    </a:lnTo>
                    <a:lnTo>
                      <a:pt x="426" y="37"/>
                    </a:lnTo>
                    <a:lnTo>
                      <a:pt x="426" y="36"/>
                    </a:lnTo>
                    <a:lnTo>
                      <a:pt x="427" y="35"/>
                    </a:lnTo>
                    <a:lnTo>
                      <a:pt x="427" y="34"/>
                    </a:lnTo>
                    <a:lnTo>
                      <a:pt x="427" y="34"/>
                    </a:lnTo>
                    <a:lnTo>
                      <a:pt x="428" y="33"/>
                    </a:lnTo>
                    <a:lnTo>
                      <a:pt x="428" y="32"/>
                    </a:lnTo>
                    <a:lnTo>
                      <a:pt x="429" y="32"/>
                    </a:lnTo>
                    <a:lnTo>
                      <a:pt x="429" y="31"/>
                    </a:lnTo>
                    <a:lnTo>
                      <a:pt x="429" y="31"/>
                    </a:lnTo>
                    <a:lnTo>
                      <a:pt x="430" y="31"/>
                    </a:lnTo>
                    <a:lnTo>
                      <a:pt x="430" y="30"/>
                    </a:lnTo>
                    <a:lnTo>
                      <a:pt x="431" y="30"/>
                    </a:lnTo>
                    <a:lnTo>
                      <a:pt x="431" y="29"/>
                    </a:lnTo>
                    <a:lnTo>
                      <a:pt x="431" y="29"/>
                    </a:lnTo>
                    <a:lnTo>
                      <a:pt x="432" y="29"/>
                    </a:lnTo>
                    <a:lnTo>
                      <a:pt x="432" y="28"/>
                    </a:lnTo>
                    <a:lnTo>
                      <a:pt x="433" y="27"/>
                    </a:lnTo>
                    <a:lnTo>
                      <a:pt x="433" y="27"/>
                    </a:lnTo>
                    <a:lnTo>
                      <a:pt x="433" y="28"/>
                    </a:lnTo>
                    <a:lnTo>
                      <a:pt x="434" y="26"/>
                    </a:lnTo>
                    <a:lnTo>
                      <a:pt x="434" y="25"/>
                    </a:lnTo>
                    <a:lnTo>
                      <a:pt x="435" y="26"/>
                    </a:lnTo>
                    <a:lnTo>
                      <a:pt x="435" y="26"/>
                    </a:lnTo>
                    <a:lnTo>
                      <a:pt x="435" y="25"/>
                    </a:lnTo>
                    <a:lnTo>
                      <a:pt x="436" y="24"/>
                    </a:lnTo>
                    <a:lnTo>
                      <a:pt x="436" y="24"/>
                    </a:lnTo>
                    <a:lnTo>
                      <a:pt x="437" y="24"/>
                    </a:lnTo>
                    <a:lnTo>
                      <a:pt x="437" y="23"/>
                    </a:lnTo>
                    <a:lnTo>
                      <a:pt x="437" y="22"/>
                    </a:lnTo>
                    <a:lnTo>
                      <a:pt x="438" y="22"/>
                    </a:lnTo>
                    <a:lnTo>
                      <a:pt x="438" y="21"/>
                    </a:lnTo>
                    <a:lnTo>
                      <a:pt x="439" y="21"/>
                    </a:lnTo>
                    <a:lnTo>
                      <a:pt x="439" y="21"/>
                    </a:lnTo>
                    <a:lnTo>
                      <a:pt x="439" y="20"/>
                    </a:lnTo>
                    <a:lnTo>
                      <a:pt x="440" y="20"/>
                    </a:lnTo>
                    <a:lnTo>
                      <a:pt x="440" y="19"/>
                    </a:lnTo>
                    <a:lnTo>
                      <a:pt x="441" y="18"/>
                    </a:lnTo>
                    <a:lnTo>
                      <a:pt x="441" y="18"/>
                    </a:lnTo>
                    <a:lnTo>
                      <a:pt x="441" y="18"/>
                    </a:lnTo>
                    <a:lnTo>
                      <a:pt x="442" y="17"/>
                    </a:lnTo>
                    <a:lnTo>
                      <a:pt x="442" y="17"/>
                    </a:lnTo>
                    <a:lnTo>
                      <a:pt x="443" y="17"/>
                    </a:lnTo>
                    <a:lnTo>
                      <a:pt x="443" y="16"/>
                    </a:lnTo>
                    <a:lnTo>
                      <a:pt x="443" y="15"/>
                    </a:lnTo>
                    <a:lnTo>
                      <a:pt x="444" y="15"/>
                    </a:lnTo>
                    <a:lnTo>
                      <a:pt x="444" y="15"/>
                    </a:lnTo>
                    <a:lnTo>
                      <a:pt x="445" y="15"/>
                    </a:lnTo>
                    <a:lnTo>
                      <a:pt x="445" y="15"/>
                    </a:lnTo>
                    <a:lnTo>
                      <a:pt x="445" y="15"/>
                    </a:lnTo>
                    <a:lnTo>
                      <a:pt x="446" y="14"/>
                    </a:lnTo>
                    <a:lnTo>
                      <a:pt x="446" y="13"/>
                    </a:lnTo>
                    <a:lnTo>
                      <a:pt x="447" y="13"/>
                    </a:lnTo>
                    <a:lnTo>
                      <a:pt x="447" y="13"/>
                    </a:lnTo>
                    <a:lnTo>
                      <a:pt x="447" y="12"/>
                    </a:lnTo>
                    <a:lnTo>
                      <a:pt x="448" y="12"/>
                    </a:lnTo>
                    <a:lnTo>
                      <a:pt x="448" y="12"/>
                    </a:lnTo>
                    <a:lnTo>
                      <a:pt x="449" y="11"/>
                    </a:lnTo>
                    <a:lnTo>
                      <a:pt x="449" y="10"/>
                    </a:lnTo>
                    <a:lnTo>
                      <a:pt x="449" y="11"/>
                    </a:lnTo>
                    <a:lnTo>
                      <a:pt x="450" y="11"/>
                    </a:lnTo>
                    <a:lnTo>
                      <a:pt x="450" y="10"/>
                    </a:lnTo>
                    <a:lnTo>
                      <a:pt x="451" y="10"/>
                    </a:lnTo>
                    <a:lnTo>
                      <a:pt x="451" y="10"/>
                    </a:lnTo>
                    <a:lnTo>
                      <a:pt x="451" y="10"/>
                    </a:lnTo>
                    <a:lnTo>
                      <a:pt x="452" y="9"/>
                    </a:lnTo>
                    <a:lnTo>
                      <a:pt x="452" y="9"/>
                    </a:lnTo>
                    <a:lnTo>
                      <a:pt x="453" y="8"/>
                    </a:lnTo>
                    <a:lnTo>
                      <a:pt x="453" y="8"/>
                    </a:lnTo>
                    <a:lnTo>
                      <a:pt x="453" y="7"/>
                    </a:lnTo>
                    <a:lnTo>
                      <a:pt x="454" y="8"/>
                    </a:lnTo>
                    <a:lnTo>
                      <a:pt x="454" y="7"/>
                    </a:lnTo>
                    <a:lnTo>
                      <a:pt x="455" y="6"/>
                    </a:lnTo>
                    <a:lnTo>
                      <a:pt x="455" y="6"/>
                    </a:lnTo>
                    <a:lnTo>
                      <a:pt x="455" y="6"/>
                    </a:lnTo>
                    <a:lnTo>
                      <a:pt x="456" y="6"/>
                    </a:lnTo>
                    <a:lnTo>
                      <a:pt x="456" y="5"/>
                    </a:lnTo>
                    <a:lnTo>
                      <a:pt x="457" y="6"/>
                    </a:lnTo>
                    <a:lnTo>
                      <a:pt x="457" y="6"/>
                    </a:lnTo>
                    <a:lnTo>
                      <a:pt x="457" y="6"/>
                    </a:lnTo>
                    <a:lnTo>
                      <a:pt x="458" y="4"/>
                    </a:lnTo>
                    <a:lnTo>
                      <a:pt x="458" y="6"/>
                    </a:lnTo>
                    <a:lnTo>
                      <a:pt x="459" y="5"/>
                    </a:lnTo>
                    <a:lnTo>
                      <a:pt x="459" y="5"/>
                    </a:lnTo>
                    <a:lnTo>
                      <a:pt x="459" y="5"/>
                    </a:lnTo>
                    <a:lnTo>
                      <a:pt x="460" y="5"/>
                    </a:lnTo>
                    <a:lnTo>
                      <a:pt x="460" y="4"/>
                    </a:lnTo>
                    <a:lnTo>
                      <a:pt x="461" y="5"/>
                    </a:lnTo>
                    <a:lnTo>
                      <a:pt x="461" y="4"/>
                    </a:lnTo>
                    <a:lnTo>
                      <a:pt x="461" y="4"/>
                    </a:lnTo>
                    <a:lnTo>
                      <a:pt x="462" y="4"/>
                    </a:lnTo>
                    <a:lnTo>
                      <a:pt x="462" y="3"/>
                    </a:lnTo>
                    <a:lnTo>
                      <a:pt x="463" y="4"/>
                    </a:lnTo>
                    <a:lnTo>
                      <a:pt x="463" y="3"/>
                    </a:lnTo>
                    <a:lnTo>
                      <a:pt x="463" y="3"/>
                    </a:lnTo>
                    <a:lnTo>
                      <a:pt x="464" y="2"/>
                    </a:lnTo>
                    <a:lnTo>
                      <a:pt x="464" y="2"/>
                    </a:lnTo>
                    <a:lnTo>
                      <a:pt x="465" y="1"/>
                    </a:lnTo>
                    <a:lnTo>
                      <a:pt x="465" y="2"/>
                    </a:lnTo>
                    <a:lnTo>
                      <a:pt x="465" y="2"/>
                    </a:lnTo>
                    <a:lnTo>
                      <a:pt x="466" y="2"/>
                    </a:lnTo>
                    <a:lnTo>
                      <a:pt x="466" y="2"/>
                    </a:lnTo>
                    <a:lnTo>
                      <a:pt x="467" y="1"/>
                    </a:lnTo>
                    <a:lnTo>
                      <a:pt x="467" y="0"/>
                    </a:lnTo>
                    <a:lnTo>
                      <a:pt x="467" y="0"/>
                    </a:lnTo>
                    <a:lnTo>
                      <a:pt x="468" y="0"/>
                    </a:lnTo>
                    <a:lnTo>
                      <a:pt x="468" y="0"/>
                    </a:lnTo>
                    <a:lnTo>
                      <a:pt x="469" y="0"/>
                    </a:lnTo>
                    <a:lnTo>
                      <a:pt x="469" y="0"/>
                    </a:lnTo>
                    <a:lnTo>
                      <a:pt x="469" y="0"/>
                    </a:lnTo>
                    <a:lnTo>
                      <a:pt x="470" y="0"/>
                    </a:lnTo>
                    <a:lnTo>
                      <a:pt x="470" y="0"/>
                    </a:lnTo>
                    <a:lnTo>
                      <a:pt x="471" y="0"/>
                    </a:lnTo>
                    <a:lnTo>
                      <a:pt x="471" y="1"/>
                    </a:lnTo>
                    <a:lnTo>
                      <a:pt x="471" y="1"/>
                    </a:lnTo>
                    <a:lnTo>
                      <a:pt x="472" y="1"/>
                    </a:lnTo>
                    <a:lnTo>
                      <a:pt x="472" y="1"/>
                    </a:lnTo>
                    <a:lnTo>
                      <a:pt x="473" y="1"/>
                    </a:lnTo>
                    <a:lnTo>
                      <a:pt x="473" y="0"/>
                    </a:lnTo>
                    <a:lnTo>
                      <a:pt x="473" y="1"/>
                    </a:lnTo>
                    <a:lnTo>
                      <a:pt x="474" y="2"/>
                    </a:lnTo>
                    <a:lnTo>
                      <a:pt x="474" y="1"/>
                    </a:lnTo>
                    <a:lnTo>
                      <a:pt x="475" y="1"/>
                    </a:lnTo>
                    <a:lnTo>
                      <a:pt x="475" y="2"/>
                    </a:lnTo>
                    <a:lnTo>
                      <a:pt x="475" y="2"/>
                    </a:lnTo>
                    <a:lnTo>
                      <a:pt x="476" y="2"/>
                    </a:lnTo>
                    <a:lnTo>
                      <a:pt x="476" y="3"/>
                    </a:lnTo>
                    <a:lnTo>
                      <a:pt x="477" y="3"/>
                    </a:lnTo>
                    <a:lnTo>
                      <a:pt x="477" y="3"/>
                    </a:lnTo>
                    <a:lnTo>
                      <a:pt x="477" y="2"/>
                    </a:lnTo>
                    <a:lnTo>
                      <a:pt x="478" y="3"/>
                    </a:lnTo>
                    <a:lnTo>
                      <a:pt x="478" y="4"/>
                    </a:lnTo>
                    <a:lnTo>
                      <a:pt x="479" y="3"/>
                    </a:lnTo>
                    <a:lnTo>
                      <a:pt x="479" y="4"/>
                    </a:lnTo>
                    <a:lnTo>
                      <a:pt x="479" y="4"/>
                    </a:lnTo>
                    <a:lnTo>
                      <a:pt x="480" y="3"/>
                    </a:lnTo>
                    <a:lnTo>
                      <a:pt x="480" y="3"/>
                    </a:lnTo>
                    <a:lnTo>
                      <a:pt x="481" y="3"/>
                    </a:lnTo>
                    <a:lnTo>
                      <a:pt x="481" y="2"/>
                    </a:lnTo>
                    <a:lnTo>
                      <a:pt x="481" y="2"/>
                    </a:lnTo>
                    <a:lnTo>
                      <a:pt x="482" y="3"/>
                    </a:lnTo>
                    <a:lnTo>
                      <a:pt x="482" y="3"/>
                    </a:lnTo>
                    <a:lnTo>
                      <a:pt x="483" y="2"/>
                    </a:lnTo>
                    <a:lnTo>
                      <a:pt x="483" y="2"/>
                    </a:lnTo>
                    <a:lnTo>
                      <a:pt x="483" y="3"/>
                    </a:lnTo>
                    <a:lnTo>
                      <a:pt x="484" y="2"/>
                    </a:lnTo>
                    <a:lnTo>
                      <a:pt x="484" y="2"/>
                    </a:lnTo>
                    <a:lnTo>
                      <a:pt x="485" y="3"/>
                    </a:lnTo>
                    <a:lnTo>
                      <a:pt x="485" y="3"/>
                    </a:lnTo>
                    <a:lnTo>
                      <a:pt x="485" y="2"/>
                    </a:lnTo>
                    <a:lnTo>
                      <a:pt x="486" y="3"/>
                    </a:lnTo>
                    <a:lnTo>
                      <a:pt x="486" y="3"/>
                    </a:lnTo>
                    <a:lnTo>
                      <a:pt x="486" y="2"/>
                    </a:lnTo>
                    <a:lnTo>
                      <a:pt x="487" y="2"/>
                    </a:lnTo>
                    <a:lnTo>
                      <a:pt x="487" y="3"/>
                    </a:lnTo>
                    <a:lnTo>
                      <a:pt x="488" y="2"/>
                    </a:lnTo>
                    <a:lnTo>
                      <a:pt x="488" y="2"/>
                    </a:lnTo>
                    <a:lnTo>
                      <a:pt x="488" y="59"/>
                    </a:lnTo>
                    <a:lnTo>
                      <a:pt x="489" y="662"/>
                    </a:lnTo>
                    <a:lnTo>
                      <a:pt x="489" y="876"/>
                    </a:lnTo>
                    <a:lnTo>
                      <a:pt x="490" y="987"/>
                    </a:lnTo>
                    <a:lnTo>
                      <a:pt x="490" y="1090"/>
                    </a:lnTo>
                    <a:lnTo>
                      <a:pt x="490" y="1205"/>
                    </a:lnTo>
                    <a:lnTo>
                      <a:pt x="491" y="1399"/>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29" name="Line 154">
                <a:extLst>
                  <a:ext uri="{FF2B5EF4-FFF2-40B4-BE49-F238E27FC236}">
                    <a16:creationId xmlns:a16="http://schemas.microsoft.com/office/drawing/2014/main" id="{098F6707-4A0E-44CC-A678-0E9539C9B14E}"/>
                  </a:ext>
                </a:extLst>
              </p:cNvPr>
              <p:cNvSpPr>
                <a:spLocks noChangeShapeType="1"/>
              </p:cNvSpPr>
              <p:nvPr/>
            </p:nvSpPr>
            <p:spPr bwMode="auto">
              <a:xfrm flipV="1">
                <a:off x="10629475" y="2239345"/>
                <a:ext cx="1603" cy="332261"/>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30" name="Line 155">
                <a:extLst>
                  <a:ext uri="{FF2B5EF4-FFF2-40B4-BE49-F238E27FC236}">
                    <a16:creationId xmlns:a16="http://schemas.microsoft.com/office/drawing/2014/main" id="{A85E6E23-14A5-4C78-BBFA-7D8858FB0488}"/>
                  </a:ext>
                </a:extLst>
              </p:cNvPr>
              <p:cNvSpPr>
                <a:spLocks noChangeShapeType="1"/>
              </p:cNvSpPr>
              <p:nvPr/>
            </p:nvSpPr>
            <p:spPr bwMode="auto">
              <a:xfrm>
                <a:off x="10634278" y="2239345"/>
                <a:ext cx="1603" cy="1686"/>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31" name="Freeform 156">
                <a:extLst>
                  <a:ext uri="{FF2B5EF4-FFF2-40B4-BE49-F238E27FC236}">
                    <a16:creationId xmlns:a16="http://schemas.microsoft.com/office/drawing/2014/main" id="{035D71E5-D6A3-460F-A41C-D78AFDC5FD9E}"/>
                  </a:ext>
                </a:extLst>
              </p:cNvPr>
              <p:cNvSpPr>
                <a:spLocks/>
              </p:cNvSpPr>
              <p:nvPr/>
            </p:nvSpPr>
            <p:spPr bwMode="auto">
              <a:xfrm flipV="1">
                <a:off x="10634278" y="2241031"/>
                <a:ext cx="339518" cy="1180621"/>
              </a:xfrm>
              <a:custGeom>
                <a:avLst/>
                <a:gdLst/>
                <a:ahLst/>
                <a:cxnLst>
                  <a:cxn ang="0">
                    <a:pos x="8" y="1813"/>
                  </a:cxn>
                  <a:cxn ang="0">
                    <a:pos x="16" y="1774"/>
                  </a:cxn>
                  <a:cxn ang="0">
                    <a:pos x="24" y="1758"/>
                  </a:cxn>
                  <a:cxn ang="0">
                    <a:pos x="32" y="1757"/>
                  </a:cxn>
                  <a:cxn ang="0">
                    <a:pos x="40" y="1753"/>
                  </a:cxn>
                  <a:cxn ang="0">
                    <a:pos x="48" y="1747"/>
                  </a:cxn>
                  <a:cxn ang="0">
                    <a:pos x="56" y="1742"/>
                  </a:cxn>
                  <a:cxn ang="0">
                    <a:pos x="64" y="1736"/>
                  </a:cxn>
                  <a:cxn ang="0">
                    <a:pos x="72" y="1729"/>
                  </a:cxn>
                  <a:cxn ang="0">
                    <a:pos x="80" y="1724"/>
                  </a:cxn>
                  <a:cxn ang="0">
                    <a:pos x="88" y="1721"/>
                  </a:cxn>
                  <a:cxn ang="0">
                    <a:pos x="96" y="1707"/>
                  </a:cxn>
                  <a:cxn ang="0">
                    <a:pos x="104" y="1698"/>
                  </a:cxn>
                  <a:cxn ang="0">
                    <a:pos x="112" y="1688"/>
                  </a:cxn>
                  <a:cxn ang="0">
                    <a:pos x="120" y="1671"/>
                  </a:cxn>
                  <a:cxn ang="0">
                    <a:pos x="128" y="1665"/>
                  </a:cxn>
                  <a:cxn ang="0">
                    <a:pos x="136" y="1655"/>
                  </a:cxn>
                  <a:cxn ang="0">
                    <a:pos x="144" y="1646"/>
                  </a:cxn>
                  <a:cxn ang="0">
                    <a:pos x="152" y="1632"/>
                  </a:cxn>
                  <a:cxn ang="0">
                    <a:pos x="160" y="1620"/>
                  </a:cxn>
                  <a:cxn ang="0">
                    <a:pos x="168" y="1609"/>
                  </a:cxn>
                  <a:cxn ang="0">
                    <a:pos x="176" y="1594"/>
                  </a:cxn>
                  <a:cxn ang="0">
                    <a:pos x="184" y="1576"/>
                  </a:cxn>
                  <a:cxn ang="0">
                    <a:pos x="192" y="1566"/>
                  </a:cxn>
                  <a:cxn ang="0">
                    <a:pos x="200" y="1548"/>
                  </a:cxn>
                  <a:cxn ang="0">
                    <a:pos x="208" y="1535"/>
                  </a:cxn>
                  <a:cxn ang="0">
                    <a:pos x="216" y="1516"/>
                  </a:cxn>
                  <a:cxn ang="0">
                    <a:pos x="224" y="1494"/>
                  </a:cxn>
                  <a:cxn ang="0">
                    <a:pos x="231" y="1480"/>
                  </a:cxn>
                  <a:cxn ang="0">
                    <a:pos x="239" y="1458"/>
                  </a:cxn>
                  <a:cxn ang="0">
                    <a:pos x="247" y="1441"/>
                  </a:cxn>
                  <a:cxn ang="0">
                    <a:pos x="255" y="1416"/>
                  </a:cxn>
                  <a:cxn ang="0">
                    <a:pos x="263" y="1388"/>
                  </a:cxn>
                  <a:cxn ang="0">
                    <a:pos x="271" y="1360"/>
                  </a:cxn>
                  <a:cxn ang="0">
                    <a:pos x="279" y="1326"/>
                  </a:cxn>
                  <a:cxn ang="0">
                    <a:pos x="287" y="1302"/>
                  </a:cxn>
                  <a:cxn ang="0">
                    <a:pos x="295" y="1268"/>
                  </a:cxn>
                  <a:cxn ang="0">
                    <a:pos x="303" y="1226"/>
                  </a:cxn>
                  <a:cxn ang="0">
                    <a:pos x="311" y="1179"/>
                  </a:cxn>
                  <a:cxn ang="0">
                    <a:pos x="319" y="1123"/>
                  </a:cxn>
                  <a:cxn ang="0">
                    <a:pos x="327" y="1065"/>
                  </a:cxn>
                  <a:cxn ang="0">
                    <a:pos x="335" y="1005"/>
                  </a:cxn>
                  <a:cxn ang="0">
                    <a:pos x="343" y="936"/>
                  </a:cxn>
                  <a:cxn ang="0">
                    <a:pos x="351" y="863"/>
                  </a:cxn>
                  <a:cxn ang="0">
                    <a:pos x="359" y="797"/>
                  </a:cxn>
                  <a:cxn ang="0">
                    <a:pos x="367" y="717"/>
                  </a:cxn>
                  <a:cxn ang="0">
                    <a:pos x="375" y="634"/>
                  </a:cxn>
                  <a:cxn ang="0">
                    <a:pos x="383" y="552"/>
                  </a:cxn>
                  <a:cxn ang="0">
                    <a:pos x="391" y="475"/>
                  </a:cxn>
                  <a:cxn ang="0">
                    <a:pos x="399" y="400"/>
                  </a:cxn>
                  <a:cxn ang="0">
                    <a:pos x="407" y="317"/>
                  </a:cxn>
                  <a:cxn ang="0">
                    <a:pos x="415" y="248"/>
                  </a:cxn>
                  <a:cxn ang="0">
                    <a:pos x="423" y="180"/>
                  </a:cxn>
                  <a:cxn ang="0">
                    <a:pos x="431" y="130"/>
                  </a:cxn>
                  <a:cxn ang="0">
                    <a:pos x="439" y="91"/>
                  </a:cxn>
                  <a:cxn ang="0">
                    <a:pos x="447" y="63"/>
                  </a:cxn>
                  <a:cxn ang="0">
                    <a:pos x="455" y="40"/>
                  </a:cxn>
                  <a:cxn ang="0">
                    <a:pos x="463" y="24"/>
                  </a:cxn>
                  <a:cxn ang="0">
                    <a:pos x="471" y="14"/>
                  </a:cxn>
                  <a:cxn ang="0">
                    <a:pos x="479" y="6"/>
                  </a:cxn>
                  <a:cxn ang="0">
                    <a:pos x="487" y="1"/>
                  </a:cxn>
                </a:cxnLst>
                <a:rect l="0" t="0" r="r" b="b"/>
                <a:pathLst>
                  <a:path w="492" h="1941">
                    <a:moveTo>
                      <a:pt x="0" y="1941"/>
                    </a:moveTo>
                    <a:lnTo>
                      <a:pt x="1" y="1930"/>
                    </a:lnTo>
                    <a:lnTo>
                      <a:pt x="1" y="1920"/>
                    </a:lnTo>
                    <a:lnTo>
                      <a:pt x="2" y="1910"/>
                    </a:lnTo>
                    <a:lnTo>
                      <a:pt x="2" y="1900"/>
                    </a:lnTo>
                    <a:lnTo>
                      <a:pt x="2" y="1892"/>
                    </a:lnTo>
                    <a:lnTo>
                      <a:pt x="3" y="1883"/>
                    </a:lnTo>
                    <a:lnTo>
                      <a:pt x="3" y="1875"/>
                    </a:lnTo>
                    <a:lnTo>
                      <a:pt x="4" y="1869"/>
                    </a:lnTo>
                    <a:lnTo>
                      <a:pt x="4" y="1862"/>
                    </a:lnTo>
                    <a:lnTo>
                      <a:pt x="4" y="1856"/>
                    </a:lnTo>
                    <a:lnTo>
                      <a:pt x="5" y="1849"/>
                    </a:lnTo>
                    <a:lnTo>
                      <a:pt x="5" y="1844"/>
                    </a:lnTo>
                    <a:lnTo>
                      <a:pt x="6" y="1838"/>
                    </a:lnTo>
                    <a:lnTo>
                      <a:pt x="6" y="1833"/>
                    </a:lnTo>
                    <a:lnTo>
                      <a:pt x="6" y="1828"/>
                    </a:lnTo>
                    <a:lnTo>
                      <a:pt x="7" y="1823"/>
                    </a:lnTo>
                    <a:lnTo>
                      <a:pt x="7" y="1818"/>
                    </a:lnTo>
                    <a:lnTo>
                      <a:pt x="8" y="1815"/>
                    </a:lnTo>
                    <a:lnTo>
                      <a:pt x="8" y="1813"/>
                    </a:lnTo>
                    <a:lnTo>
                      <a:pt x="8" y="1809"/>
                    </a:lnTo>
                    <a:lnTo>
                      <a:pt x="9" y="1805"/>
                    </a:lnTo>
                    <a:lnTo>
                      <a:pt x="9" y="1802"/>
                    </a:lnTo>
                    <a:lnTo>
                      <a:pt x="10" y="1800"/>
                    </a:lnTo>
                    <a:lnTo>
                      <a:pt x="10" y="1798"/>
                    </a:lnTo>
                    <a:lnTo>
                      <a:pt x="10" y="1795"/>
                    </a:lnTo>
                    <a:lnTo>
                      <a:pt x="11" y="1792"/>
                    </a:lnTo>
                    <a:lnTo>
                      <a:pt x="11" y="1790"/>
                    </a:lnTo>
                    <a:lnTo>
                      <a:pt x="12" y="1788"/>
                    </a:lnTo>
                    <a:lnTo>
                      <a:pt x="12" y="1787"/>
                    </a:lnTo>
                    <a:lnTo>
                      <a:pt x="12" y="1784"/>
                    </a:lnTo>
                    <a:lnTo>
                      <a:pt x="13" y="1783"/>
                    </a:lnTo>
                    <a:lnTo>
                      <a:pt x="13" y="1782"/>
                    </a:lnTo>
                    <a:lnTo>
                      <a:pt x="14" y="1782"/>
                    </a:lnTo>
                    <a:lnTo>
                      <a:pt x="14" y="1781"/>
                    </a:lnTo>
                    <a:lnTo>
                      <a:pt x="14" y="1780"/>
                    </a:lnTo>
                    <a:lnTo>
                      <a:pt x="15" y="1779"/>
                    </a:lnTo>
                    <a:lnTo>
                      <a:pt x="15" y="1777"/>
                    </a:lnTo>
                    <a:lnTo>
                      <a:pt x="16" y="1776"/>
                    </a:lnTo>
                    <a:lnTo>
                      <a:pt x="16" y="1774"/>
                    </a:lnTo>
                    <a:lnTo>
                      <a:pt x="16" y="1773"/>
                    </a:lnTo>
                    <a:lnTo>
                      <a:pt x="17" y="1771"/>
                    </a:lnTo>
                    <a:lnTo>
                      <a:pt x="17" y="1771"/>
                    </a:lnTo>
                    <a:lnTo>
                      <a:pt x="18" y="1770"/>
                    </a:lnTo>
                    <a:lnTo>
                      <a:pt x="18" y="1768"/>
                    </a:lnTo>
                    <a:lnTo>
                      <a:pt x="18" y="1768"/>
                    </a:lnTo>
                    <a:lnTo>
                      <a:pt x="19" y="1766"/>
                    </a:lnTo>
                    <a:lnTo>
                      <a:pt x="19" y="1764"/>
                    </a:lnTo>
                    <a:lnTo>
                      <a:pt x="20" y="1763"/>
                    </a:lnTo>
                    <a:lnTo>
                      <a:pt x="20" y="1763"/>
                    </a:lnTo>
                    <a:lnTo>
                      <a:pt x="20" y="1762"/>
                    </a:lnTo>
                    <a:lnTo>
                      <a:pt x="21" y="1762"/>
                    </a:lnTo>
                    <a:lnTo>
                      <a:pt x="21" y="1761"/>
                    </a:lnTo>
                    <a:lnTo>
                      <a:pt x="22" y="1761"/>
                    </a:lnTo>
                    <a:lnTo>
                      <a:pt x="22" y="1760"/>
                    </a:lnTo>
                    <a:lnTo>
                      <a:pt x="22" y="1760"/>
                    </a:lnTo>
                    <a:lnTo>
                      <a:pt x="23" y="1759"/>
                    </a:lnTo>
                    <a:lnTo>
                      <a:pt x="23" y="1758"/>
                    </a:lnTo>
                    <a:lnTo>
                      <a:pt x="24" y="1758"/>
                    </a:lnTo>
                    <a:lnTo>
                      <a:pt x="24" y="1758"/>
                    </a:lnTo>
                    <a:lnTo>
                      <a:pt x="24" y="1759"/>
                    </a:lnTo>
                    <a:lnTo>
                      <a:pt x="25" y="1759"/>
                    </a:lnTo>
                    <a:lnTo>
                      <a:pt x="25" y="1759"/>
                    </a:lnTo>
                    <a:lnTo>
                      <a:pt x="26" y="1758"/>
                    </a:lnTo>
                    <a:lnTo>
                      <a:pt x="26" y="1759"/>
                    </a:lnTo>
                    <a:lnTo>
                      <a:pt x="26" y="1759"/>
                    </a:lnTo>
                    <a:lnTo>
                      <a:pt x="27" y="1758"/>
                    </a:lnTo>
                    <a:lnTo>
                      <a:pt x="27" y="1759"/>
                    </a:lnTo>
                    <a:lnTo>
                      <a:pt x="28" y="1757"/>
                    </a:lnTo>
                    <a:lnTo>
                      <a:pt x="28" y="1758"/>
                    </a:lnTo>
                    <a:lnTo>
                      <a:pt x="28" y="1757"/>
                    </a:lnTo>
                    <a:lnTo>
                      <a:pt x="29" y="1757"/>
                    </a:lnTo>
                    <a:lnTo>
                      <a:pt x="29" y="1758"/>
                    </a:lnTo>
                    <a:lnTo>
                      <a:pt x="30" y="1758"/>
                    </a:lnTo>
                    <a:lnTo>
                      <a:pt x="30" y="1757"/>
                    </a:lnTo>
                    <a:lnTo>
                      <a:pt x="30" y="1758"/>
                    </a:lnTo>
                    <a:lnTo>
                      <a:pt x="31" y="1757"/>
                    </a:lnTo>
                    <a:lnTo>
                      <a:pt x="31" y="1757"/>
                    </a:lnTo>
                    <a:lnTo>
                      <a:pt x="32" y="1756"/>
                    </a:lnTo>
                    <a:lnTo>
                      <a:pt x="32" y="1757"/>
                    </a:lnTo>
                    <a:lnTo>
                      <a:pt x="32" y="1757"/>
                    </a:lnTo>
                    <a:lnTo>
                      <a:pt x="33" y="1757"/>
                    </a:lnTo>
                    <a:lnTo>
                      <a:pt x="33" y="1757"/>
                    </a:lnTo>
                    <a:lnTo>
                      <a:pt x="34" y="1757"/>
                    </a:lnTo>
                    <a:lnTo>
                      <a:pt x="34" y="1757"/>
                    </a:lnTo>
                    <a:lnTo>
                      <a:pt x="34" y="1755"/>
                    </a:lnTo>
                    <a:lnTo>
                      <a:pt x="35" y="1755"/>
                    </a:lnTo>
                    <a:lnTo>
                      <a:pt x="35" y="1755"/>
                    </a:lnTo>
                    <a:lnTo>
                      <a:pt x="36" y="1755"/>
                    </a:lnTo>
                    <a:lnTo>
                      <a:pt x="36" y="1754"/>
                    </a:lnTo>
                    <a:lnTo>
                      <a:pt x="36" y="1755"/>
                    </a:lnTo>
                    <a:lnTo>
                      <a:pt x="37" y="1754"/>
                    </a:lnTo>
                    <a:lnTo>
                      <a:pt x="37" y="1754"/>
                    </a:lnTo>
                    <a:lnTo>
                      <a:pt x="38" y="1754"/>
                    </a:lnTo>
                    <a:lnTo>
                      <a:pt x="38" y="1754"/>
                    </a:lnTo>
                    <a:lnTo>
                      <a:pt x="38" y="1754"/>
                    </a:lnTo>
                    <a:lnTo>
                      <a:pt x="39" y="1753"/>
                    </a:lnTo>
                    <a:lnTo>
                      <a:pt x="39" y="1753"/>
                    </a:lnTo>
                    <a:lnTo>
                      <a:pt x="40" y="1753"/>
                    </a:lnTo>
                    <a:lnTo>
                      <a:pt x="40" y="1753"/>
                    </a:lnTo>
                    <a:lnTo>
                      <a:pt x="40" y="1753"/>
                    </a:lnTo>
                    <a:lnTo>
                      <a:pt x="41" y="1752"/>
                    </a:lnTo>
                    <a:lnTo>
                      <a:pt x="41" y="1752"/>
                    </a:lnTo>
                    <a:lnTo>
                      <a:pt x="42" y="1751"/>
                    </a:lnTo>
                    <a:lnTo>
                      <a:pt x="42" y="1751"/>
                    </a:lnTo>
                    <a:lnTo>
                      <a:pt x="42" y="1751"/>
                    </a:lnTo>
                    <a:lnTo>
                      <a:pt x="43" y="1751"/>
                    </a:lnTo>
                    <a:lnTo>
                      <a:pt x="43" y="1750"/>
                    </a:lnTo>
                    <a:lnTo>
                      <a:pt x="44" y="1751"/>
                    </a:lnTo>
                    <a:lnTo>
                      <a:pt x="44" y="1751"/>
                    </a:lnTo>
                    <a:lnTo>
                      <a:pt x="44" y="1750"/>
                    </a:lnTo>
                    <a:lnTo>
                      <a:pt x="45" y="1750"/>
                    </a:lnTo>
                    <a:lnTo>
                      <a:pt x="45" y="1751"/>
                    </a:lnTo>
                    <a:lnTo>
                      <a:pt x="46" y="1750"/>
                    </a:lnTo>
                    <a:lnTo>
                      <a:pt x="46" y="1749"/>
                    </a:lnTo>
                    <a:lnTo>
                      <a:pt x="46" y="1748"/>
                    </a:lnTo>
                    <a:lnTo>
                      <a:pt x="47" y="1748"/>
                    </a:lnTo>
                    <a:lnTo>
                      <a:pt x="47" y="1748"/>
                    </a:lnTo>
                    <a:lnTo>
                      <a:pt x="48" y="1747"/>
                    </a:lnTo>
                    <a:lnTo>
                      <a:pt x="48" y="1747"/>
                    </a:lnTo>
                    <a:lnTo>
                      <a:pt x="48" y="1746"/>
                    </a:lnTo>
                    <a:lnTo>
                      <a:pt x="49" y="1746"/>
                    </a:lnTo>
                    <a:lnTo>
                      <a:pt x="49" y="1746"/>
                    </a:lnTo>
                    <a:lnTo>
                      <a:pt x="50" y="1745"/>
                    </a:lnTo>
                    <a:lnTo>
                      <a:pt x="50" y="1746"/>
                    </a:lnTo>
                    <a:lnTo>
                      <a:pt x="50" y="1744"/>
                    </a:lnTo>
                    <a:lnTo>
                      <a:pt x="51" y="1744"/>
                    </a:lnTo>
                    <a:lnTo>
                      <a:pt x="51" y="1743"/>
                    </a:lnTo>
                    <a:lnTo>
                      <a:pt x="52" y="1743"/>
                    </a:lnTo>
                    <a:lnTo>
                      <a:pt x="52" y="1743"/>
                    </a:lnTo>
                    <a:lnTo>
                      <a:pt x="52" y="1743"/>
                    </a:lnTo>
                    <a:lnTo>
                      <a:pt x="53" y="1742"/>
                    </a:lnTo>
                    <a:lnTo>
                      <a:pt x="53" y="1741"/>
                    </a:lnTo>
                    <a:lnTo>
                      <a:pt x="54" y="1742"/>
                    </a:lnTo>
                    <a:lnTo>
                      <a:pt x="54" y="1742"/>
                    </a:lnTo>
                    <a:lnTo>
                      <a:pt x="54" y="1742"/>
                    </a:lnTo>
                    <a:lnTo>
                      <a:pt x="55" y="1743"/>
                    </a:lnTo>
                    <a:lnTo>
                      <a:pt x="55" y="1742"/>
                    </a:lnTo>
                    <a:lnTo>
                      <a:pt x="56" y="1742"/>
                    </a:lnTo>
                    <a:lnTo>
                      <a:pt x="56" y="1742"/>
                    </a:lnTo>
                    <a:lnTo>
                      <a:pt x="56" y="1742"/>
                    </a:lnTo>
                    <a:lnTo>
                      <a:pt x="57" y="1741"/>
                    </a:lnTo>
                    <a:lnTo>
                      <a:pt x="57" y="1742"/>
                    </a:lnTo>
                    <a:lnTo>
                      <a:pt x="58" y="1741"/>
                    </a:lnTo>
                    <a:lnTo>
                      <a:pt x="58" y="1741"/>
                    </a:lnTo>
                    <a:lnTo>
                      <a:pt x="58" y="1740"/>
                    </a:lnTo>
                    <a:lnTo>
                      <a:pt x="59" y="1740"/>
                    </a:lnTo>
                    <a:lnTo>
                      <a:pt x="59" y="1740"/>
                    </a:lnTo>
                    <a:lnTo>
                      <a:pt x="60" y="1739"/>
                    </a:lnTo>
                    <a:lnTo>
                      <a:pt x="60" y="1739"/>
                    </a:lnTo>
                    <a:lnTo>
                      <a:pt x="60" y="1738"/>
                    </a:lnTo>
                    <a:lnTo>
                      <a:pt x="61" y="1739"/>
                    </a:lnTo>
                    <a:lnTo>
                      <a:pt x="61" y="1738"/>
                    </a:lnTo>
                    <a:lnTo>
                      <a:pt x="62" y="1737"/>
                    </a:lnTo>
                    <a:lnTo>
                      <a:pt x="62" y="1736"/>
                    </a:lnTo>
                    <a:lnTo>
                      <a:pt x="62" y="1736"/>
                    </a:lnTo>
                    <a:lnTo>
                      <a:pt x="63" y="1736"/>
                    </a:lnTo>
                    <a:lnTo>
                      <a:pt x="63" y="1735"/>
                    </a:lnTo>
                    <a:lnTo>
                      <a:pt x="64" y="1736"/>
                    </a:lnTo>
                    <a:lnTo>
                      <a:pt x="64" y="1736"/>
                    </a:lnTo>
                    <a:lnTo>
                      <a:pt x="64" y="1735"/>
                    </a:lnTo>
                    <a:lnTo>
                      <a:pt x="65" y="1735"/>
                    </a:lnTo>
                    <a:lnTo>
                      <a:pt x="65" y="1735"/>
                    </a:lnTo>
                    <a:lnTo>
                      <a:pt x="66" y="1734"/>
                    </a:lnTo>
                    <a:lnTo>
                      <a:pt x="66" y="1735"/>
                    </a:lnTo>
                    <a:lnTo>
                      <a:pt x="66" y="1734"/>
                    </a:lnTo>
                    <a:lnTo>
                      <a:pt x="67" y="1733"/>
                    </a:lnTo>
                    <a:lnTo>
                      <a:pt x="67" y="1732"/>
                    </a:lnTo>
                    <a:lnTo>
                      <a:pt x="68" y="1732"/>
                    </a:lnTo>
                    <a:lnTo>
                      <a:pt x="68" y="1731"/>
                    </a:lnTo>
                    <a:lnTo>
                      <a:pt x="68" y="1731"/>
                    </a:lnTo>
                    <a:lnTo>
                      <a:pt x="69" y="1731"/>
                    </a:lnTo>
                    <a:lnTo>
                      <a:pt x="69" y="1730"/>
                    </a:lnTo>
                    <a:lnTo>
                      <a:pt x="69" y="1730"/>
                    </a:lnTo>
                    <a:lnTo>
                      <a:pt x="70" y="1729"/>
                    </a:lnTo>
                    <a:lnTo>
                      <a:pt x="70" y="1730"/>
                    </a:lnTo>
                    <a:lnTo>
                      <a:pt x="71" y="1729"/>
                    </a:lnTo>
                    <a:lnTo>
                      <a:pt x="71" y="1728"/>
                    </a:lnTo>
                    <a:lnTo>
                      <a:pt x="71" y="1729"/>
                    </a:lnTo>
                    <a:lnTo>
                      <a:pt x="72" y="1729"/>
                    </a:lnTo>
                    <a:lnTo>
                      <a:pt x="72" y="1729"/>
                    </a:lnTo>
                    <a:lnTo>
                      <a:pt x="73" y="1728"/>
                    </a:lnTo>
                    <a:lnTo>
                      <a:pt x="73" y="1727"/>
                    </a:lnTo>
                    <a:lnTo>
                      <a:pt x="73" y="1727"/>
                    </a:lnTo>
                    <a:lnTo>
                      <a:pt x="74" y="1726"/>
                    </a:lnTo>
                    <a:lnTo>
                      <a:pt x="74" y="1725"/>
                    </a:lnTo>
                    <a:lnTo>
                      <a:pt x="75" y="1725"/>
                    </a:lnTo>
                    <a:lnTo>
                      <a:pt x="75" y="1725"/>
                    </a:lnTo>
                    <a:lnTo>
                      <a:pt x="75" y="1725"/>
                    </a:lnTo>
                    <a:lnTo>
                      <a:pt x="76" y="1724"/>
                    </a:lnTo>
                    <a:lnTo>
                      <a:pt x="76" y="1725"/>
                    </a:lnTo>
                    <a:lnTo>
                      <a:pt x="77" y="1725"/>
                    </a:lnTo>
                    <a:lnTo>
                      <a:pt x="77" y="1725"/>
                    </a:lnTo>
                    <a:lnTo>
                      <a:pt x="77" y="1725"/>
                    </a:lnTo>
                    <a:lnTo>
                      <a:pt x="78" y="1725"/>
                    </a:lnTo>
                    <a:lnTo>
                      <a:pt x="78" y="1724"/>
                    </a:lnTo>
                    <a:lnTo>
                      <a:pt x="79" y="1724"/>
                    </a:lnTo>
                    <a:lnTo>
                      <a:pt x="79" y="1725"/>
                    </a:lnTo>
                    <a:lnTo>
                      <a:pt x="79" y="1723"/>
                    </a:lnTo>
                    <a:lnTo>
                      <a:pt x="80" y="1724"/>
                    </a:lnTo>
                    <a:lnTo>
                      <a:pt x="80" y="1724"/>
                    </a:lnTo>
                    <a:lnTo>
                      <a:pt x="81" y="1724"/>
                    </a:lnTo>
                    <a:lnTo>
                      <a:pt x="81" y="1724"/>
                    </a:lnTo>
                    <a:lnTo>
                      <a:pt x="81" y="1725"/>
                    </a:lnTo>
                    <a:lnTo>
                      <a:pt x="82" y="1725"/>
                    </a:lnTo>
                    <a:lnTo>
                      <a:pt x="82" y="1725"/>
                    </a:lnTo>
                    <a:lnTo>
                      <a:pt x="83" y="1725"/>
                    </a:lnTo>
                    <a:lnTo>
                      <a:pt x="83" y="1725"/>
                    </a:lnTo>
                    <a:lnTo>
                      <a:pt x="83" y="1725"/>
                    </a:lnTo>
                    <a:lnTo>
                      <a:pt x="84" y="1723"/>
                    </a:lnTo>
                    <a:lnTo>
                      <a:pt x="84" y="1723"/>
                    </a:lnTo>
                    <a:lnTo>
                      <a:pt x="85" y="1724"/>
                    </a:lnTo>
                    <a:lnTo>
                      <a:pt x="85" y="1723"/>
                    </a:lnTo>
                    <a:lnTo>
                      <a:pt x="85" y="1723"/>
                    </a:lnTo>
                    <a:lnTo>
                      <a:pt x="86" y="1723"/>
                    </a:lnTo>
                    <a:lnTo>
                      <a:pt x="86" y="1722"/>
                    </a:lnTo>
                    <a:lnTo>
                      <a:pt x="87" y="1722"/>
                    </a:lnTo>
                    <a:lnTo>
                      <a:pt x="87" y="1722"/>
                    </a:lnTo>
                    <a:lnTo>
                      <a:pt x="87" y="1722"/>
                    </a:lnTo>
                    <a:lnTo>
                      <a:pt x="88" y="1721"/>
                    </a:lnTo>
                    <a:lnTo>
                      <a:pt x="88" y="1721"/>
                    </a:lnTo>
                    <a:lnTo>
                      <a:pt x="89" y="1721"/>
                    </a:lnTo>
                    <a:lnTo>
                      <a:pt x="89" y="1720"/>
                    </a:lnTo>
                    <a:lnTo>
                      <a:pt x="89" y="1718"/>
                    </a:lnTo>
                    <a:lnTo>
                      <a:pt x="90" y="1717"/>
                    </a:lnTo>
                    <a:lnTo>
                      <a:pt x="90" y="1717"/>
                    </a:lnTo>
                    <a:lnTo>
                      <a:pt x="91" y="1715"/>
                    </a:lnTo>
                    <a:lnTo>
                      <a:pt x="91" y="1715"/>
                    </a:lnTo>
                    <a:lnTo>
                      <a:pt x="91" y="1714"/>
                    </a:lnTo>
                    <a:lnTo>
                      <a:pt x="92" y="1713"/>
                    </a:lnTo>
                    <a:lnTo>
                      <a:pt x="92" y="1712"/>
                    </a:lnTo>
                    <a:lnTo>
                      <a:pt x="93" y="1711"/>
                    </a:lnTo>
                    <a:lnTo>
                      <a:pt x="93" y="1711"/>
                    </a:lnTo>
                    <a:lnTo>
                      <a:pt x="93" y="1709"/>
                    </a:lnTo>
                    <a:lnTo>
                      <a:pt x="94" y="1709"/>
                    </a:lnTo>
                    <a:lnTo>
                      <a:pt x="94" y="1709"/>
                    </a:lnTo>
                    <a:lnTo>
                      <a:pt x="95" y="1709"/>
                    </a:lnTo>
                    <a:lnTo>
                      <a:pt x="95" y="1708"/>
                    </a:lnTo>
                    <a:lnTo>
                      <a:pt x="95" y="1707"/>
                    </a:lnTo>
                    <a:lnTo>
                      <a:pt x="96" y="1707"/>
                    </a:lnTo>
                    <a:lnTo>
                      <a:pt x="96" y="1706"/>
                    </a:lnTo>
                    <a:lnTo>
                      <a:pt x="97" y="1705"/>
                    </a:lnTo>
                    <a:lnTo>
                      <a:pt x="97" y="1705"/>
                    </a:lnTo>
                    <a:lnTo>
                      <a:pt x="97" y="1705"/>
                    </a:lnTo>
                    <a:lnTo>
                      <a:pt x="98" y="1705"/>
                    </a:lnTo>
                    <a:lnTo>
                      <a:pt x="98" y="1704"/>
                    </a:lnTo>
                    <a:lnTo>
                      <a:pt x="99" y="1704"/>
                    </a:lnTo>
                    <a:lnTo>
                      <a:pt x="99" y="1703"/>
                    </a:lnTo>
                    <a:lnTo>
                      <a:pt x="99" y="1702"/>
                    </a:lnTo>
                    <a:lnTo>
                      <a:pt x="100" y="1702"/>
                    </a:lnTo>
                    <a:lnTo>
                      <a:pt x="100" y="1702"/>
                    </a:lnTo>
                    <a:lnTo>
                      <a:pt x="101" y="1701"/>
                    </a:lnTo>
                    <a:lnTo>
                      <a:pt x="101" y="1701"/>
                    </a:lnTo>
                    <a:lnTo>
                      <a:pt x="101" y="1700"/>
                    </a:lnTo>
                    <a:lnTo>
                      <a:pt x="102" y="1700"/>
                    </a:lnTo>
                    <a:lnTo>
                      <a:pt x="102" y="1699"/>
                    </a:lnTo>
                    <a:lnTo>
                      <a:pt x="103" y="1699"/>
                    </a:lnTo>
                    <a:lnTo>
                      <a:pt x="103" y="1698"/>
                    </a:lnTo>
                    <a:lnTo>
                      <a:pt x="103" y="1698"/>
                    </a:lnTo>
                    <a:lnTo>
                      <a:pt x="104" y="1698"/>
                    </a:lnTo>
                    <a:lnTo>
                      <a:pt x="104" y="1697"/>
                    </a:lnTo>
                    <a:lnTo>
                      <a:pt x="105" y="1697"/>
                    </a:lnTo>
                    <a:lnTo>
                      <a:pt x="105" y="1696"/>
                    </a:lnTo>
                    <a:lnTo>
                      <a:pt x="105" y="1696"/>
                    </a:lnTo>
                    <a:lnTo>
                      <a:pt x="106" y="1696"/>
                    </a:lnTo>
                    <a:lnTo>
                      <a:pt x="106" y="1695"/>
                    </a:lnTo>
                    <a:lnTo>
                      <a:pt x="107" y="1695"/>
                    </a:lnTo>
                    <a:lnTo>
                      <a:pt x="107" y="1694"/>
                    </a:lnTo>
                    <a:lnTo>
                      <a:pt x="107" y="1694"/>
                    </a:lnTo>
                    <a:lnTo>
                      <a:pt x="108" y="1693"/>
                    </a:lnTo>
                    <a:lnTo>
                      <a:pt x="108" y="1692"/>
                    </a:lnTo>
                    <a:lnTo>
                      <a:pt x="109" y="1693"/>
                    </a:lnTo>
                    <a:lnTo>
                      <a:pt x="109" y="1692"/>
                    </a:lnTo>
                    <a:lnTo>
                      <a:pt x="109" y="1690"/>
                    </a:lnTo>
                    <a:lnTo>
                      <a:pt x="110" y="1690"/>
                    </a:lnTo>
                    <a:lnTo>
                      <a:pt x="110" y="1689"/>
                    </a:lnTo>
                    <a:lnTo>
                      <a:pt x="111" y="1688"/>
                    </a:lnTo>
                    <a:lnTo>
                      <a:pt x="111" y="1688"/>
                    </a:lnTo>
                    <a:lnTo>
                      <a:pt x="111" y="1688"/>
                    </a:lnTo>
                    <a:lnTo>
                      <a:pt x="112" y="1688"/>
                    </a:lnTo>
                    <a:lnTo>
                      <a:pt x="112" y="1687"/>
                    </a:lnTo>
                    <a:lnTo>
                      <a:pt x="113" y="1685"/>
                    </a:lnTo>
                    <a:lnTo>
                      <a:pt x="113" y="1685"/>
                    </a:lnTo>
                    <a:lnTo>
                      <a:pt x="113" y="1685"/>
                    </a:lnTo>
                    <a:lnTo>
                      <a:pt x="114" y="1684"/>
                    </a:lnTo>
                    <a:lnTo>
                      <a:pt x="114" y="1684"/>
                    </a:lnTo>
                    <a:lnTo>
                      <a:pt x="115" y="1683"/>
                    </a:lnTo>
                    <a:lnTo>
                      <a:pt x="115" y="1682"/>
                    </a:lnTo>
                    <a:lnTo>
                      <a:pt x="115" y="1681"/>
                    </a:lnTo>
                    <a:lnTo>
                      <a:pt x="116" y="1681"/>
                    </a:lnTo>
                    <a:lnTo>
                      <a:pt x="116" y="1679"/>
                    </a:lnTo>
                    <a:lnTo>
                      <a:pt x="117" y="1678"/>
                    </a:lnTo>
                    <a:lnTo>
                      <a:pt x="117" y="1678"/>
                    </a:lnTo>
                    <a:lnTo>
                      <a:pt x="117" y="1678"/>
                    </a:lnTo>
                    <a:lnTo>
                      <a:pt x="118" y="1676"/>
                    </a:lnTo>
                    <a:lnTo>
                      <a:pt x="118" y="1674"/>
                    </a:lnTo>
                    <a:lnTo>
                      <a:pt x="119" y="1674"/>
                    </a:lnTo>
                    <a:lnTo>
                      <a:pt x="119" y="1673"/>
                    </a:lnTo>
                    <a:lnTo>
                      <a:pt x="119" y="1672"/>
                    </a:lnTo>
                    <a:lnTo>
                      <a:pt x="120" y="1671"/>
                    </a:lnTo>
                    <a:lnTo>
                      <a:pt x="120" y="1671"/>
                    </a:lnTo>
                    <a:lnTo>
                      <a:pt x="121" y="1670"/>
                    </a:lnTo>
                    <a:lnTo>
                      <a:pt x="121" y="1670"/>
                    </a:lnTo>
                    <a:lnTo>
                      <a:pt x="121" y="1670"/>
                    </a:lnTo>
                    <a:lnTo>
                      <a:pt x="122" y="1670"/>
                    </a:lnTo>
                    <a:lnTo>
                      <a:pt x="122" y="1670"/>
                    </a:lnTo>
                    <a:lnTo>
                      <a:pt x="123" y="1671"/>
                    </a:lnTo>
                    <a:lnTo>
                      <a:pt x="123" y="1671"/>
                    </a:lnTo>
                    <a:lnTo>
                      <a:pt x="123" y="1671"/>
                    </a:lnTo>
                    <a:lnTo>
                      <a:pt x="124" y="1669"/>
                    </a:lnTo>
                    <a:lnTo>
                      <a:pt x="124" y="1670"/>
                    </a:lnTo>
                    <a:lnTo>
                      <a:pt x="125" y="1669"/>
                    </a:lnTo>
                    <a:lnTo>
                      <a:pt x="125" y="1669"/>
                    </a:lnTo>
                    <a:lnTo>
                      <a:pt x="125" y="1669"/>
                    </a:lnTo>
                    <a:lnTo>
                      <a:pt x="126" y="1668"/>
                    </a:lnTo>
                    <a:lnTo>
                      <a:pt x="126" y="1668"/>
                    </a:lnTo>
                    <a:lnTo>
                      <a:pt x="127" y="1667"/>
                    </a:lnTo>
                    <a:lnTo>
                      <a:pt x="127" y="1666"/>
                    </a:lnTo>
                    <a:lnTo>
                      <a:pt x="127" y="1666"/>
                    </a:lnTo>
                    <a:lnTo>
                      <a:pt x="128" y="1665"/>
                    </a:lnTo>
                    <a:lnTo>
                      <a:pt x="128" y="1664"/>
                    </a:lnTo>
                    <a:lnTo>
                      <a:pt x="129" y="1664"/>
                    </a:lnTo>
                    <a:lnTo>
                      <a:pt x="129" y="1663"/>
                    </a:lnTo>
                    <a:lnTo>
                      <a:pt x="129" y="1663"/>
                    </a:lnTo>
                    <a:lnTo>
                      <a:pt x="130" y="1662"/>
                    </a:lnTo>
                    <a:lnTo>
                      <a:pt x="130" y="1661"/>
                    </a:lnTo>
                    <a:lnTo>
                      <a:pt x="131" y="1661"/>
                    </a:lnTo>
                    <a:lnTo>
                      <a:pt x="131" y="1660"/>
                    </a:lnTo>
                    <a:lnTo>
                      <a:pt x="131" y="1660"/>
                    </a:lnTo>
                    <a:lnTo>
                      <a:pt x="132" y="1661"/>
                    </a:lnTo>
                    <a:lnTo>
                      <a:pt x="132" y="1659"/>
                    </a:lnTo>
                    <a:lnTo>
                      <a:pt x="133" y="1659"/>
                    </a:lnTo>
                    <a:lnTo>
                      <a:pt x="133" y="1658"/>
                    </a:lnTo>
                    <a:lnTo>
                      <a:pt x="133" y="1659"/>
                    </a:lnTo>
                    <a:lnTo>
                      <a:pt x="134" y="1658"/>
                    </a:lnTo>
                    <a:lnTo>
                      <a:pt x="134" y="1657"/>
                    </a:lnTo>
                    <a:lnTo>
                      <a:pt x="135" y="1656"/>
                    </a:lnTo>
                    <a:lnTo>
                      <a:pt x="135" y="1656"/>
                    </a:lnTo>
                    <a:lnTo>
                      <a:pt x="135" y="1655"/>
                    </a:lnTo>
                    <a:lnTo>
                      <a:pt x="136" y="1655"/>
                    </a:lnTo>
                    <a:lnTo>
                      <a:pt x="136" y="1654"/>
                    </a:lnTo>
                    <a:lnTo>
                      <a:pt x="137" y="1654"/>
                    </a:lnTo>
                    <a:lnTo>
                      <a:pt x="137" y="1654"/>
                    </a:lnTo>
                    <a:lnTo>
                      <a:pt x="137" y="1653"/>
                    </a:lnTo>
                    <a:lnTo>
                      <a:pt x="138" y="1652"/>
                    </a:lnTo>
                    <a:lnTo>
                      <a:pt x="138" y="1651"/>
                    </a:lnTo>
                    <a:lnTo>
                      <a:pt x="139" y="1651"/>
                    </a:lnTo>
                    <a:lnTo>
                      <a:pt x="139" y="1650"/>
                    </a:lnTo>
                    <a:lnTo>
                      <a:pt x="139" y="1649"/>
                    </a:lnTo>
                    <a:lnTo>
                      <a:pt x="140" y="1649"/>
                    </a:lnTo>
                    <a:lnTo>
                      <a:pt x="140" y="1649"/>
                    </a:lnTo>
                    <a:lnTo>
                      <a:pt x="141" y="1648"/>
                    </a:lnTo>
                    <a:lnTo>
                      <a:pt x="141" y="1647"/>
                    </a:lnTo>
                    <a:lnTo>
                      <a:pt x="141" y="1647"/>
                    </a:lnTo>
                    <a:lnTo>
                      <a:pt x="142" y="1648"/>
                    </a:lnTo>
                    <a:lnTo>
                      <a:pt x="142" y="1648"/>
                    </a:lnTo>
                    <a:lnTo>
                      <a:pt x="143" y="1648"/>
                    </a:lnTo>
                    <a:lnTo>
                      <a:pt x="143" y="1648"/>
                    </a:lnTo>
                    <a:lnTo>
                      <a:pt x="143" y="1647"/>
                    </a:lnTo>
                    <a:lnTo>
                      <a:pt x="144" y="1646"/>
                    </a:lnTo>
                    <a:lnTo>
                      <a:pt x="144" y="1645"/>
                    </a:lnTo>
                    <a:lnTo>
                      <a:pt x="145" y="1645"/>
                    </a:lnTo>
                    <a:lnTo>
                      <a:pt x="145" y="1644"/>
                    </a:lnTo>
                    <a:lnTo>
                      <a:pt x="145" y="1644"/>
                    </a:lnTo>
                    <a:lnTo>
                      <a:pt x="146" y="1644"/>
                    </a:lnTo>
                    <a:lnTo>
                      <a:pt x="146" y="1643"/>
                    </a:lnTo>
                    <a:lnTo>
                      <a:pt x="147" y="1642"/>
                    </a:lnTo>
                    <a:lnTo>
                      <a:pt x="147" y="1642"/>
                    </a:lnTo>
                    <a:lnTo>
                      <a:pt x="147" y="1640"/>
                    </a:lnTo>
                    <a:lnTo>
                      <a:pt x="148" y="1640"/>
                    </a:lnTo>
                    <a:lnTo>
                      <a:pt x="148" y="1639"/>
                    </a:lnTo>
                    <a:lnTo>
                      <a:pt x="148" y="1639"/>
                    </a:lnTo>
                    <a:lnTo>
                      <a:pt x="149" y="1638"/>
                    </a:lnTo>
                    <a:lnTo>
                      <a:pt x="149" y="1637"/>
                    </a:lnTo>
                    <a:lnTo>
                      <a:pt x="150" y="1637"/>
                    </a:lnTo>
                    <a:lnTo>
                      <a:pt x="150" y="1636"/>
                    </a:lnTo>
                    <a:lnTo>
                      <a:pt x="150" y="1635"/>
                    </a:lnTo>
                    <a:lnTo>
                      <a:pt x="151" y="1634"/>
                    </a:lnTo>
                    <a:lnTo>
                      <a:pt x="151" y="1632"/>
                    </a:lnTo>
                    <a:lnTo>
                      <a:pt x="152" y="1632"/>
                    </a:lnTo>
                    <a:lnTo>
                      <a:pt x="152" y="1630"/>
                    </a:lnTo>
                    <a:lnTo>
                      <a:pt x="152" y="1630"/>
                    </a:lnTo>
                    <a:lnTo>
                      <a:pt x="153" y="1630"/>
                    </a:lnTo>
                    <a:lnTo>
                      <a:pt x="153" y="1628"/>
                    </a:lnTo>
                    <a:lnTo>
                      <a:pt x="154" y="1629"/>
                    </a:lnTo>
                    <a:lnTo>
                      <a:pt x="154" y="1629"/>
                    </a:lnTo>
                    <a:lnTo>
                      <a:pt x="154" y="1627"/>
                    </a:lnTo>
                    <a:lnTo>
                      <a:pt x="155" y="1626"/>
                    </a:lnTo>
                    <a:lnTo>
                      <a:pt x="155" y="1626"/>
                    </a:lnTo>
                    <a:lnTo>
                      <a:pt x="156" y="1626"/>
                    </a:lnTo>
                    <a:lnTo>
                      <a:pt x="156" y="1625"/>
                    </a:lnTo>
                    <a:lnTo>
                      <a:pt x="156" y="1624"/>
                    </a:lnTo>
                    <a:lnTo>
                      <a:pt x="157" y="1624"/>
                    </a:lnTo>
                    <a:lnTo>
                      <a:pt x="157" y="1623"/>
                    </a:lnTo>
                    <a:lnTo>
                      <a:pt x="158" y="1623"/>
                    </a:lnTo>
                    <a:lnTo>
                      <a:pt x="158" y="1622"/>
                    </a:lnTo>
                    <a:lnTo>
                      <a:pt x="158" y="1621"/>
                    </a:lnTo>
                    <a:lnTo>
                      <a:pt x="159" y="1621"/>
                    </a:lnTo>
                    <a:lnTo>
                      <a:pt x="159" y="1620"/>
                    </a:lnTo>
                    <a:lnTo>
                      <a:pt x="160" y="1620"/>
                    </a:lnTo>
                    <a:lnTo>
                      <a:pt x="160" y="1619"/>
                    </a:lnTo>
                    <a:lnTo>
                      <a:pt x="160" y="1618"/>
                    </a:lnTo>
                    <a:lnTo>
                      <a:pt x="161" y="1618"/>
                    </a:lnTo>
                    <a:lnTo>
                      <a:pt x="161" y="1618"/>
                    </a:lnTo>
                    <a:lnTo>
                      <a:pt x="162" y="1617"/>
                    </a:lnTo>
                    <a:lnTo>
                      <a:pt x="162" y="1616"/>
                    </a:lnTo>
                    <a:lnTo>
                      <a:pt x="162" y="1616"/>
                    </a:lnTo>
                    <a:lnTo>
                      <a:pt x="163" y="1616"/>
                    </a:lnTo>
                    <a:lnTo>
                      <a:pt x="163" y="1615"/>
                    </a:lnTo>
                    <a:lnTo>
                      <a:pt x="164" y="1614"/>
                    </a:lnTo>
                    <a:lnTo>
                      <a:pt x="164" y="1615"/>
                    </a:lnTo>
                    <a:lnTo>
                      <a:pt x="164" y="1614"/>
                    </a:lnTo>
                    <a:lnTo>
                      <a:pt x="165" y="1614"/>
                    </a:lnTo>
                    <a:lnTo>
                      <a:pt x="165" y="1614"/>
                    </a:lnTo>
                    <a:lnTo>
                      <a:pt x="166" y="1613"/>
                    </a:lnTo>
                    <a:lnTo>
                      <a:pt x="166" y="1612"/>
                    </a:lnTo>
                    <a:lnTo>
                      <a:pt x="166" y="1612"/>
                    </a:lnTo>
                    <a:lnTo>
                      <a:pt x="167" y="1611"/>
                    </a:lnTo>
                    <a:lnTo>
                      <a:pt x="167" y="1611"/>
                    </a:lnTo>
                    <a:lnTo>
                      <a:pt x="168" y="1609"/>
                    </a:lnTo>
                    <a:lnTo>
                      <a:pt x="168" y="1609"/>
                    </a:lnTo>
                    <a:lnTo>
                      <a:pt x="168" y="1608"/>
                    </a:lnTo>
                    <a:lnTo>
                      <a:pt x="169" y="1607"/>
                    </a:lnTo>
                    <a:lnTo>
                      <a:pt x="169" y="1607"/>
                    </a:lnTo>
                    <a:lnTo>
                      <a:pt x="170" y="1606"/>
                    </a:lnTo>
                    <a:lnTo>
                      <a:pt x="170" y="1605"/>
                    </a:lnTo>
                    <a:lnTo>
                      <a:pt x="170" y="1604"/>
                    </a:lnTo>
                    <a:lnTo>
                      <a:pt x="171" y="1603"/>
                    </a:lnTo>
                    <a:lnTo>
                      <a:pt x="171" y="1603"/>
                    </a:lnTo>
                    <a:lnTo>
                      <a:pt x="172" y="1602"/>
                    </a:lnTo>
                    <a:lnTo>
                      <a:pt x="172" y="1601"/>
                    </a:lnTo>
                    <a:lnTo>
                      <a:pt x="172" y="1600"/>
                    </a:lnTo>
                    <a:lnTo>
                      <a:pt x="173" y="1598"/>
                    </a:lnTo>
                    <a:lnTo>
                      <a:pt x="173" y="1598"/>
                    </a:lnTo>
                    <a:lnTo>
                      <a:pt x="174" y="1596"/>
                    </a:lnTo>
                    <a:lnTo>
                      <a:pt x="174" y="1596"/>
                    </a:lnTo>
                    <a:lnTo>
                      <a:pt x="174" y="1596"/>
                    </a:lnTo>
                    <a:lnTo>
                      <a:pt x="175" y="1596"/>
                    </a:lnTo>
                    <a:lnTo>
                      <a:pt x="175" y="1594"/>
                    </a:lnTo>
                    <a:lnTo>
                      <a:pt x="176" y="1594"/>
                    </a:lnTo>
                    <a:lnTo>
                      <a:pt x="176" y="1593"/>
                    </a:lnTo>
                    <a:lnTo>
                      <a:pt x="176" y="1593"/>
                    </a:lnTo>
                    <a:lnTo>
                      <a:pt x="177" y="1592"/>
                    </a:lnTo>
                    <a:lnTo>
                      <a:pt x="177" y="1590"/>
                    </a:lnTo>
                    <a:lnTo>
                      <a:pt x="178" y="1589"/>
                    </a:lnTo>
                    <a:lnTo>
                      <a:pt x="178" y="1588"/>
                    </a:lnTo>
                    <a:lnTo>
                      <a:pt x="178" y="1587"/>
                    </a:lnTo>
                    <a:lnTo>
                      <a:pt x="179" y="1586"/>
                    </a:lnTo>
                    <a:lnTo>
                      <a:pt x="179" y="1586"/>
                    </a:lnTo>
                    <a:lnTo>
                      <a:pt x="180" y="1584"/>
                    </a:lnTo>
                    <a:lnTo>
                      <a:pt x="180" y="1583"/>
                    </a:lnTo>
                    <a:lnTo>
                      <a:pt x="180" y="1582"/>
                    </a:lnTo>
                    <a:lnTo>
                      <a:pt x="181" y="1582"/>
                    </a:lnTo>
                    <a:lnTo>
                      <a:pt x="181" y="1581"/>
                    </a:lnTo>
                    <a:lnTo>
                      <a:pt x="182" y="1580"/>
                    </a:lnTo>
                    <a:lnTo>
                      <a:pt x="182" y="1580"/>
                    </a:lnTo>
                    <a:lnTo>
                      <a:pt x="182" y="1579"/>
                    </a:lnTo>
                    <a:lnTo>
                      <a:pt x="183" y="1578"/>
                    </a:lnTo>
                    <a:lnTo>
                      <a:pt x="183" y="1578"/>
                    </a:lnTo>
                    <a:lnTo>
                      <a:pt x="184" y="1576"/>
                    </a:lnTo>
                    <a:lnTo>
                      <a:pt x="184" y="1576"/>
                    </a:lnTo>
                    <a:lnTo>
                      <a:pt x="184" y="1575"/>
                    </a:lnTo>
                    <a:lnTo>
                      <a:pt x="185" y="1574"/>
                    </a:lnTo>
                    <a:lnTo>
                      <a:pt x="185" y="1574"/>
                    </a:lnTo>
                    <a:lnTo>
                      <a:pt x="186" y="1574"/>
                    </a:lnTo>
                    <a:lnTo>
                      <a:pt x="186" y="1573"/>
                    </a:lnTo>
                    <a:lnTo>
                      <a:pt x="186" y="1573"/>
                    </a:lnTo>
                    <a:lnTo>
                      <a:pt x="187" y="1571"/>
                    </a:lnTo>
                    <a:lnTo>
                      <a:pt x="187" y="1571"/>
                    </a:lnTo>
                    <a:lnTo>
                      <a:pt x="188" y="1570"/>
                    </a:lnTo>
                    <a:lnTo>
                      <a:pt x="188" y="1570"/>
                    </a:lnTo>
                    <a:lnTo>
                      <a:pt x="188" y="1571"/>
                    </a:lnTo>
                    <a:lnTo>
                      <a:pt x="189" y="1570"/>
                    </a:lnTo>
                    <a:lnTo>
                      <a:pt x="189" y="1570"/>
                    </a:lnTo>
                    <a:lnTo>
                      <a:pt x="190" y="1569"/>
                    </a:lnTo>
                    <a:lnTo>
                      <a:pt x="190" y="1568"/>
                    </a:lnTo>
                    <a:lnTo>
                      <a:pt x="190" y="1568"/>
                    </a:lnTo>
                    <a:lnTo>
                      <a:pt x="191" y="1568"/>
                    </a:lnTo>
                    <a:lnTo>
                      <a:pt x="191" y="1567"/>
                    </a:lnTo>
                    <a:lnTo>
                      <a:pt x="192" y="1566"/>
                    </a:lnTo>
                    <a:lnTo>
                      <a:pt x="192" y="1565"/>
                    </a:lnTo>
                    <a:lnTo>
                      <a:pt x="192" y="1565"/>
                    </a:lnTo>
                    <a:lnTo>
                      <a:pt x="193" y="1564"/>
                    </a:lnTo>
                    <a:lnTo>
                      <a:pt x="193" y="1563"/>
                    </a:lnTo>
                    <a:lnTo>
                      <a:pt x="194" y="1563"/>
                    </a:lnTo>
                    <a:lnTo>
                      <a:pt x="194" y="1562"/>
                    </a:lnTo>
                    <a:lnTo>
                      <a:pt x="194" y="1560"/>
                    </a:lnTo>
                    <a:lnTo>
                      <a:pt x="195" y="1560"/>
                    </a:lnTo>
                    <a:lnTo>
                      <a:pt x="195" y="1559"/>
                    </a:lnTo>
                    <a:lnTo>
                      <a:pt x="196" y="1558"/>
                    </a:lnTo>
                    <a:lnTo>
                      <a:pt x="196" y="1557"/>
                    </a:lnTo>
                    <a:lnTo>
                      <a:pt x="196" y="1556"/>
                    </a:lnTo>
                    <a:lnTo>
                      <a:pt x="197" y="1554"/>
                    </a:lnTo>
                    <a:lnTo>
                      <a:pt x="197" y="1553"/>
                    </a:lnTo>
                    <a:lnTo>
                      <a:pt x="198" y="1552"/>
                    </a:lnTo>
                    <a:lnTo>
                      <a:pt x="198" y="1550"/>
                    </a:lnTo>
                    <a:lnTo>
                      <a:pt x="198" y="1550"/>
                    </a:lnTo>
                    <a:lnTo>
                      <a:pt x="199" y="1549"/>
                    </a:lnTo>
                    <a:lnTo>
                      <a:pt x="199" y="1548"/>
                    </a:lnTo>
                    <a:lnTo>
                      <a:pt x="200" y="1548"/>
                    </a:lnTo>
                    <a:lnTo>
                      <a:pt x="200" y="1548"/>
                    </a:lnTo>
                    <a:lnTo>
                      <a:pt x="200" y="1546"/>
                    </a:lnTo>
                    <a:lnTo>
                      <a:pt x="201" y="1545"/>
                    </a:lnTo>
                    <a:lnTo>
                      <a:pt x="201" y="1545"/>
                    </a:lnTo>
                    <a:lnTo>
                      <a:pt x="202" y="1545"/>
                    </a:lnTo>
                    <a:lnTo>
                      <a:pt x="202" y="1545"/>
                    </a:lnTo>
                    <a:lnTo>
                      <a:pt x="202" y="1544"/>
                    </a:lnTo>
                    <a:lnTo>
                      <a:pt x="203" y="1544"/>
                    </a:lnTo>
                    <a:lnTo>
                      <a:pt x="203" y="1543"/>
                    </a:lnTo>
                    <a:lnTo>
                      <a:pt x="204" y="1542"/>
                    </a:lnTo>
                    <a:lnTo>
                      <a:pt x="204" y="1542"/>
                    </a:lnTo>
                    <a:lnTo>
                      <a:pt x="204" y="1541"/>
                    </a:lnTo>
                    <a:lnTo>
                      <a:pt x="205" y="1541"/>
                    </a:lnTo>
                    <a:lnTo>
                      <a:pt x="205" y="1541"/>
                    </a:lnTo>
                    <a:lnTo>
                      <a:pt x="206" y="1539"/>
                    </a:lnTo>
                    <a:lnTo>
                      <a:pt x="206" y="1538"/>
                    </a:lnTo>
                    <a:lnTo>
                      <a:pt x="206" y="1537"/>
                    </a:lnTo>
                    <a:lnTo>
                      <a:pt x="207" y="1537"/>
                    </a:lnTo>
                    <a:lnTo>
                      <a:pt x="207" y="1537"/>
                    </a:lnTo>
                    <a:lnTo>
                      <a:pt x="208" y="1535"/>
                    </a:lnTo>
                    <a:lnTo>
                      <a:pt x="208" y="1536"/>
                    </a:lnTo>
                    <a:lnTo>
                      <a:pt x="208" y="1536"/>
                    </a:lnTo>
                    <a:lnTo>
                      <a:pt x="209" y="1534"/>
                    </a:lnTo>
                    <a:lnTo>
                      <a:pt x="209" y="1534"/>
                    </a:lnTo>
                    <a:lnTo>
                      <a:pt x="210" y="1532"/>
                    </a:lnTo>
                    <a:lnTo>
                      <a:pt x="210" y="1531"/>
                    </a:lnTo>
                    <a:lnTo>
                      <a:pt x="210" y="1529"/>
                    </a:lnTo>
                    <a:lnTo>
                      <a:pt x="211" y="1528"/>
                    </a:lnTo>
                    <a:lnTo>
                      <a:pt x="211" y="1527"/>
                    </a:lnTo>
                    <a:lnTo>
                      <a:pt x="212" y="1526"/>
                    </a:lnTo>
                    <a:lnTo>
                      <a:pt x="212" y="1525"/>
                    </a:lnTo>
                    <a:lnTo>
                      <a:pt x="212" y="1523"/>
                    </a:lnTo>
                    <a:lnTo>
                      <a:pt x="213" y="1522"/>
                    </a:lnTo>
                    <a:lnTo>
                      <a:pt x="213" y="1521"/>
                    </a:lnTo>
                    <a:lnTo>
                      <a:pt x="214" y="1521"/>
                    </a:lnTo>
                    <a:lnTo>
                      <a:pt x="214" y="1521"/>
                    </a:lnTo>
                    <a:lnTo>
                      <a:pt x="214" y="1520"/>
                    </a:lnTo>
                    <a:lnTo>
                      <a:pt x="215" y="1518"/>
                    </a:lnTo>
                    <a:lnTo>
                      <a:pt x="215" y="1517"/>
                    </a:lnTo>
                    <a:lnTo>
                      <a:pt x="216" y="1516"/>
                    </a:lnTo>
                    <a:lnTo>
                      <a:pt x="216" y="1514"/>
                    </a:lnTo>
                    <a:lnTo>
                      <a:pt x="216" y="1514"/>
                    </a:lnTo>
                    <a:lnTo>
                      <a:pt x="217" y="1513"/>
                    </a:lnTo>
                    <a:lnTo>
                      <a:pt x="217" y="1511"/>
                    </a:lnTo>
                    <a:lnTo>
                      <a:pt x="218" y="1510"/>
                    </a:lnTo>
                    <a:lnTo>
                      <a:pt x="218" y="1509"/>
                    </a:lnTo>
                    <a:lnTo>
                      <a:pt x="218" y="1508"/>
                    </a:lnTo>
                    <a:lnTo>
                      <a:pt x="219" y="1506"/>
                    </a:lnTo>
                    <a:lnTo>
                      <a:pt x="219" y="1506"/>
                    </a:lnTo>
                    <a:lnTo>
                      <a:pt x="220" y="1505"/>
                    </a:lnTo>
                    <a:lnTo>
                      <a:pt x="220" y="1504"/>
                    </a:lnTo>
                    <a:lnTo>
                      <a:pt x="220" y="1503"/>
                    </a:lnTo>
                    <a:lnTo>
                      <a:pt x="221" y="1502"/>
                    </a:lnTo>
                    <a:lnTo>
                      <a:pt x="221" y="1501"/>
                    </a:lnTo>
                    <a:lnTo>
                      <a:pt x="222" y="1500"/>
                    </a:lnTo>
                    <a:lnTo>
                      <a:pt x="222" y="1499"/>
                    </a:lnTo>
                    <a:lnTo>
                      <a:pt x="222" y="1498"/>
                    </a:lnTo>
                    <a:lnTo>
                      <a:pt x="223" y="1496"/>
                    </a:lnTo>
                    <a:lnTo>
                      <a:pt x="223" y="1496"/>
                    </a:lnTo>
                    <a:lnTo>
                      <a:pt x="224" y="1494"/>
                    </a:lnTo>
                    <a:lnTo>
                      <a:pt x="224" y="1493"/>
                    </a:lnTo>
                    <a:lnTo>
                      <a:pt x="224" y="1492"/>
                    </a:lnTo>
                    <a:lnTo>
                      <a:pt x="225" y="1492"/>
                    </a:lnTo>
                    <a:lnTo>
                      <a:pt x="225" y="1491"/>
                    </a:lnTo>
                    <a:lnTo>
                      <a:pt x="226" y="1490"/>
                    </a:lnTo>
                    <a:lnTo>
                      <a:pt x="226" y="1489"/>
                    </a:lnTo>
                    <a:lnTo>
                      <a:pt x="226" y="1490"/>
                    </a:lnTo>
                    <a:lnTo>
                      <a:pt x="227" y="1488"/>
                    </a:lnTo>
                    <a:lnTo>
                      <a:pt x="227" y="1487"/>
                    </a:lnTo>
                    <a:lnTo>
                      <a:pt x="227" y="1487"/>
                    </a:lnTo>
                    <a:lnTo>
                      <a:pt x="228" y="1486"/>
                    </a:lnTo>
                    <a:lnTo>
                      <a:pt x="228" y="1485"/>
                    </a:lnTo>
                    <a:lnTo>
                      <a:pt x="229" y="1484"/>
                    </a:lnTo>
                    <a:lnTo>
                      <a:pt x="229" y="1483"/>
                    </a:lnTo>
                    <a:lnTo>
                      <a:pt x="229" y="1483"/>
                    </a:lnTo>
                    <a:lnTo>
                      <a:pt x="230" y="1482"/>
                    </a:lnTo>
                    <a:lnTo>
                      <a:pt x="230" y="1481"/>
                    </a:lnTo>
                    <a:lnTo>
                      <a:pt x="231" y="1481"/>
                    </a:lnTo>
                    <a:lnTo>
                      <a:pt x="231" y="1480"/>
                    </a:lnTo>
                    <a:lnTo>
                      <a:pt x="231" y="1480"/>
                    </a:lnTo>
                    <a:lnTo>
                      <a:pt x="232" y="1478"/>
                    </a:lnTo>
                    <a:lnTo>
                      <a:pt x="232" y="1477"/>
                    </a:lnTo>
                    <a:lnTo>
                      <a:pt x="233" y="1476"/>
                    </a:lnTo>
                    <a:lnTo>
                      <a:pt x="233" y="1474"/>
                    </a:lnTo>
                    <a:lnTo>
                      <a:pt x="233" y="1473"/>
                    </a:lnTo>
                    <a:lnTo>
                      <a:pt x="234" y="1471"/>
                    </a:lnTo>
                    <a:lnTo>
                      <a:pt x="234" y="1470"/>
                    </a:lnTo>
                    <a:lnTo>
                      <a:pt x="235" y="1469"/>
                    </a:lnTo>
                    <a:lnTo>
                      <a:pt x="235" y="1467"/>
                    </a:lnTo>
                    <a:lnTo>
                      <a:pt x="235" y="1466"/>
                    </a:lnTo>
                    <a:lnTo>
                      <a:pt x="236" y="1465"/>
                    </a:lnTo>
                    <a:lnTo>
                      <a:pt x="236" y="1464"/>
                    </a:lnTo>
                    <a:lnTo>
                      <a:pt x="237" y="1463"/>
                    </a:lnTo>
                    <a:lnTo>
                      <a:pt x="237" y="1462"/>
                    </a:lnTo>
                    <a:lnTo>
                      <a:pt x="237" y="1462"/>
                    </a:lnTo>
                    <a:lnTo>
                      <a:pt x="238" y="1460"/>
                    </a:lnTo>
                    <a:lnTo>
                      <a:pt x="238" y="1459"/>
                    </a:lnTo>
                    <a:lnTo>
                      <a:pt x="239" y="1459"/>
                    </a:lnTo>
                    <a:lnTo>
                      <a:pt x="239" y="1458"/>
                    </a:lnTo>
                    <a:lnTo>
                      <a:pt x="239" y="1458"/>
                    </a:lnTo>
                    <a:lnTo>
                      <a:pt x="240" y="1457"/>
                    </a:lnTo>
                    <a:lnTo>
                      <a:pt x="240" y="1456"/>
                    </a:lnTo>
                    <a:lnTo>
                      <a:pt x="241" y="1455"/>
                    </a:lnTo>
                    <a:lnTo>
                      <a:pt x="241" y="1453"/>
                    </a:lnTo>
                    <a:lnTo>
                      <a:pt x="241" y="1452"/>
                    </a:lnTo>
                    <a:lnTo>
                      <a:pt x="242" y="1452"/>
                    </a:lnTo>
                    <a:lnTo>
                      <a:pt x="242" y="1451"/>
                    </a:lnTo>
                    <a:lnTo>
                      <a:pt x="243" y="1451"/>
                    </a:lnTo>
                    <a:lnTo>
                      <a:pt x="243" y="1450"/>
                    </a:lnTo>
                    <a:lnTo>
                      <a:pt x="243" y="1449"/>
                    </a:lnTo>
                    <a:lnTo>
                      <a:pt x="244" y="1449"/>
                    </a:lnTo>
                    <a:lnTo>
                      <a:pt x="244" y="1448"/>
                    </a:lnTo>
                    <a:lnTo>
                      <a:pt x="245" y="1448"/>
                    </a:lnTo>
                    <a:lnTo>
                      <a:pt x="245" y="1447"/>
                    </a:lnTo>
                    <a:lnTo>
                      <a:pt x="245" y="1445"/>
                    </a:lnTo>
                    <a:lnTo>
                      <a:pt x="246" y="1444"/>
                    </a:lnTo>
                    <a:lnTo>
                      <a:pt x="246" y="1443"/>
                    </a:lnTo>
                    <a:lnTo>
                      <a:pt x="247" y="1442"/>
                    </a:lnTo>
                    <a:lnTo>
                      <a:pt x="247" y="1441"/>
                    </a:lnTo>
                    <a:lnTo>
                      <a:pt x="247" y="1441"/>
                    </a:lnTo>
                    <a:lnTo>
                      <a:pt x="248" y="1439"/>
                    </a:lnTo>
                    <a:lnTo>
                      <a:pt x="248" y="1439"/>
                    </a:lnTo>
                    <a:lnTo>
                      <a:pt x="249" y="1437"/>
                    </a:lnTo>
                    <a:lnTo>
                      <a:pt x="249" y="1437"/>
                    </a:lnTo>
                    <a:lnTo>
                      <a:pt x="249" y="1436"/>
                    </a:lnTo>
                    <a:lnTo>
                      <a:pt x="250" y="1435"/>
                    </a:lnTo>
                    <a:lnTo>
                      <a:pt x="250" y="1434"/>
                    </a:lnTo>
                    <a:lnTo>
                      <a:pt x="251" y="1433"/>
                    </a:lnTo>
                    <a:lnTo>
                      <a:pt x="251" y="1432"/>
                    </a:lnTo>
                    <a:lnTo>
                      <a:pt x="251" y="1430"/>
                    </a:lnTo>
                    <a:lnTo>
                      <a:pt x="252" y="1429"/>
                    </a:lnTo>
                    <a:lnTo>
                      <a:pt x="252" y="1428"/>
                    </a:lnTo>
                    <a:lnTo>
                      <a:pt x="253" y="1425"/>
                    </a:lnTo>
                    <a:lnTo>
                      <a:pt x="253" y="1424"/>
                    </a:lnTo>
                    <a:lnTo>
                      <a:pt x="253" y="1423"/>
                    </a:lnTo>
                    <a:lnTo>
                      <a:pt x="254" y="1421"/>
                    </a:lnTo>
                    <a:lnTo>
                      <a:pt x="254" y="1419"/>
                    </a:lnTo>
                    <a:lnTo>
                      <a:pt x="255" y="1418"/>
                    </a:lnTo>
                    <a:lnTo>
                      <a:pt x="255" y="1417"/>
                    </a:lnTo>
                    <a:lnTo>
                      <a:pt x="255" y="1416"/>
                    </a:lnTo>
                    <a:lnTo>
                      <a:pt x="256" y="1415"/>
                    </a:lnTo>
                    <a:lnTo>
                      <a:pt x="256" y="1414"/>
                    </a:lnTo>
                    <a:lnTo>
                      <a:pt x="257" y="1412"/>
                    </a:lnTo>
                    <a:lnTo>
                      <a:pt x="257" y="1409"/>
                    </a:lnTo>
                    <a:lnTo>
                      <a:pt x="257" y="1408"/>
                    </a:lnTo>
                    <a:lnTo>
                      <a:pt x="258" y="1407"/>
                    </a:lnTo>
                    <a:lnTo>
                      <a:pt x="258" y="1404"/>
                    </a:lnTo>
                    <a:lnTo>
                      <a:pt x="259" y="1402"/>
                    </a:lnTo>
                    <a:lnTo>
                      <a:pt x="259" y="1402"/>
                    </a:lnTo>
                    <a:lnTo>
                      <a:pt x="259" y="1399"/>
                    </a:lnTo>
                    <a:lnTo>
                      <a:pt x="260" y="1398"/>
                    </a:lnTo>
                    <a:lnTo>
                      <a:pt x="260" y="1396"/>
                    </a:lnTo>
                    <a:lnTo>
                      <a:pt x="261" y="1395"/>
                    </a:lnTo>
                    <a:lnTo>
                      <a:pt x="261" y="1393"/>
                    </a:lnTo>
                    <a:lnTo>
                      <a:pt x="261" y="1392"/>
                    </a:lnTo>
                    <a:lnTo>
                      <a:pt x="262" y="1391"/>
                    </a:lnTo>
                    <a:lnTo>
                      <a:pt x="262" y="1391"/>
                    </a:lnTo>
                    <a:lnTo>
                      <a:pt x="263" y="1390"/>
                    </a:lnTo>
                    <a:lnTo>
                      <a:pt x="263" y="1389"/>
                    </a:lnTo>
                    <a:lnTo>
                      <a:pt x="263" y="1388"/>
                    </a:lnTo>
                    <a:lnTo>
                      <a:pt x="264" y="1386"/>
                    </a:lnTo>
                    <a:lnTo>
                      <a:pt x="264" y="1385"/>
                    </a:lnTo>
                    <a:lnTo>
                      <a:pt x="265" y="1384"/>
                    </a:lnTo>
                    <a:lnTo>
                      <a:pt x="265" y="1384"/>
                    </a:lnTo>
                    <a:lnTo>
                      <a:pt x="265" y="1382"/>
                    </a:lnTo>
                    <a:lnTo>
                      <a:pt x="266" y="1382"/>
                    </a:lnTo>
                    <a:lnTo>
                      <a:pt x="266" y="1380"/>
                    </a:lnTo>
                    <a:lnTo>
                      <a:pt x="267" y="1379"/>
                    </a:lnTo>
                    <a:lnTo>
                      <a:pt x="267" y="1378"/>
                    </a:lnTo>
                    <a:lnTo>
                      <a:pt x="267" y="1377"/>
                    </a:lnTo>
                    <a:lnTo>
                      <a:pt x="268" y="1375"/>
                    </a:lnTo>
                    <a:lnTo>
                      <a:pt x="268" y="1373"/>
                    </a:lnTo>
                    <a:lnTo>
                      <a:pt x="269" y="1372"/>
                    </a:lnTo>
                    <a:lnTo>
                      <a:pt x="269" y="1371"/>
                    </a:lnTo>
                    <a:lnTo>
                      <a:pt x="269" y="1368"/>
                    </a:lnTo>
                    <a:lnTo>
                      <a:pt x="270" y="1366"/>
                    </a:lnTo>
                    <a:lnTo>
                      <a:pt x="270" y="1365"/>
                    </a:lnTo>
                    <a:lnTo>
                      <a:pt x="271" y="1364"/>
                    </a:lnTo>
                    <a:lnTo>
                      <a:pt x="271" y="1362"/>
                    </a:lnTo>
                    <a:lnTo>
                      <a:pt x="271" y="1360"/>
                    </a:lnTo>
                    <a:lnTo>
                      <a:pt x="272" y="1358"/>
                    </a:lnTo>
                    <a:lnTo>
                      <a:pt x="272" y="1357"/>
                    </a:lnTo>
                    <a:lnTo>
                      <a:pt x="273" y="1354"/>
                    </a:lnTo>
                    <a:lnTo>
                      <a:pt x="273" y="1353"/>
                    </a:lnTo>
                    <a:lnTo>
                      <a:pt x="273" y="1352"/>
                    </a:lnTo>
                    <a:lnTo>
                      <a:pt x="274" y="1350"/>
                    </a:lnTo>
                    <a:lnTo>
                      <a:pt x="274" y="1348"/>
                    </a:lnTo>
                    <a:lnTo>
                      <a:pt x="275" y="1346"/>
                    </a:lnTo>
                    <a:lnTo>
                      <a:pt x="275" y="1345"/>
                    </a:lnTo>
                    <a:lnTo>
                      <a:pt x="275" y="1343"/>
                    </a:lnTo>
                    <a:lnTo>
                      <a:pt x="276" y="1341"/>
                    </a:lnTo>
                    <a:lnTo>
                      <a:pt x="276" y="1340"/>
                    </a:lnTo>
                    <a:lnTo>
                      <a:pt x="277" y="1338"/>
                    </a:lnTo>
                    <a:lnTo>
                      <a:pt x="277" y="1335"/>
                    </a:lnTo>
                    <a:lnTo>
                      <a:pt x="277" y="1334"/>
                    </a:lnTo>
                    <a:lnTo>
                      <a:pt x="278" y="1333"/>
                    </a:lnTo>
                    <a:lnTo>
                      <a:pt x="278" y="1331"/>
                    </a:lnTo>
                    <a:lnTo>
                      <a:pt x="279" y="1329"/>
                    </a:lnTo>
                    <a:lnTo>
                      <a:pt x="279" y="1328"/>
                    </a:lnTo>
                    <a:lnTo>
                      <a:pt x="279" y="1326"/>
                    </a:lnTo>
                    <a:lnTo>
                      <a:pt x="280" y="1325"/>
                    </a:lnTo>
                    <a:lnTo>
                      <a:pt x="280" y="1324"/>
                    </a:lnTo>
                    <a:lnTo>
                      <a:pt x="281" y="1323"/>
                    </a:lnTo>
                    <a:lnTo>
                      <a:pt x="281" y="1321"/>
                    </a:lnTo>
                    <a:lnTo>
                      <a:pt x="281" y="1320"/>
                    </a:lnTo>
                    <a:lnTo>
                      <a:pt x="282" y="1319"/>
                    </a:lnTo>
                    <a:lnTo>
                      <a:pt x="282" y="1318"/>
                    </a:lnTo>
                    <a:lnTo>
                      <a:pt x="283" y="1317"/>
                    </a:lnTo>
                    <a:lnTo>
                      <a:pt x="283" y="1316"/>
                    </a:lnTo>
                    <a:lnTo>
                      <a:pt x="283" y="1315"/>
                    </a:lnTo>
                    <a:lnTo>
                      <a:pt x="284" y="1314"/>
                    </a:lnTo>
                    <a:lnTo>
                      <a:pt x="284" y="1313"/>
                    </a:lnTo>
                    <a:lnTo>
                      <a:pt x="285" y="1312"/>
                    </a:lnTo>
                    <a:lnTo>
                      <a:pt x="285" y="1310"/>
                    </a:lnTo>
                    <a:lnTo>
                      <a:pt x="285" y="1309"/>
                    </a:lnTo>
                    <a:lnTo>
                      <a:pt x="286" y="1308"/>
                    </a:lnTo>
                    <a:lnTo>
                      <a:pt x="286" y="1306"/>
                    </a:lnTo>
                    <a:lnTo>
                      <a:pt x="287" y="1305"/>
                    </a:lnTo>
                    <a:lnTo>
                      <a:pt x="287" y="1303"/>
                    </a:lnTo>
                    <a:lnTo>
                      <a:pt x="287" y="1302"/>
                    </a:lnTo>
                    <a:lnTo>
                      <a:pt x="288" y="1300"/>
                    </a:lnTo>
                    <a:lnTo>
                      <a:pt x="288" y="1298"/>
                    </a:lnTo>
                    <a:lnTo>
                      <a:pt x="289" y="1297"/>
                    </a:lnTo>
                    <a:lnTo>
                      <a:pt x="289" y="1295"/>
                    </a:lnTo>
                    <a:lnTo>
                      <a:pt x="289" y="1293"/>
                    </a:lnTo>
                    <a:lnTo>
                      <a:pt x="290" y="1293"/>
                    </a:lnTo>
                    <a:lnTo>
                      <a:pt x="290" y="1291"/>
                    </a:lnTo>
                    <a:lnTo>
                      <a:pt x="291" y="1290"/>
                    </a:lnTo>
                    <a:lnTo>
                      <a:pt x="291" y="1288"/>
                    </a:lnTo>
                    <a:lnTo>
                      <a:pt x="291" y="1286"/>
                    </a:lnTo>
                    <a:lnTo>
                      <a:pt x="292" y="1285"/>
                    </a:lnTo>
                    <a:lnTo>
                      <a:pt x="292" y="1283"/>
                    </a:lnTo>
                    <a:lnTo>
                      <a:pt x="293" y="1281"/>
                    </a:lnTo>
                    <a:lnTo>
                      <a:pt x="293" y="1279"/>
                    </a:lnTo>
                    <a:lnTo>
                      <a:pt x="293" y="1277"/>
                    </a:lnTo>
                    <a:lnTo>
                      <a:pt x="294" y="1276"/>
                    </a:lnTo>
                    <a:lnTo>
                      <a:pt x="294" y="1274"/>
                    </a:lnTo>
                    <a:lnTo>
                      <a:pt x="295" y="1272"/>
                    </a:lnTo>
                    <a:lnTo>
                      <a:pt x="295" y="1270"/>
                    </a:lnTo>
                    <a:lnTo>
                      <a:pt x="295" y="1268"/>
                    </a:lnTo>
                    <a:lnTo>
                      <a:pt x="296" y="1266"/>
                    </a:lnTo>
                    <a:lnTo>
                      <a:pt x="296" y="1265"/>
                    </a:lnTo>
                    <a:lnTo>
                      <a:pt x="297" y="1264"/>
                    </a:lnTo>
                    <a:lnTo>
                      <a:pt x="297" y="1261"/>
                    </a:lnTo>
                    <a:lnTo>
                      <a:pt x="297" y="1259"/>
                    </a:lnTo>
                    <a:lnTo>
                      <a:pt x="298" y="1257"/>
                    </a:lnTo>
                    <a:lnTo>
                      <a:pt x="298" y="1254"/>
                    </a:lnTo>
                    <a:lnTo>
                      <a:pt x="299" y="1252"/>
                    </a:lnTo>
                    <a:lnTo>
                      <a:pt x="299" y="1251"/>
                    </a:lnTo>
                    <a:lnTo>
                      <a:pt x="299" y="1247"/>
                    </a:lnTo>
                    <a:lnTo>
                      <a:pt x="300" y="1245"/>
                    </a:lnTo>
                    <a:lnTo>
                      <a:pt x="300" y="1244"/>
                    </a:lnTo>
                    <a:lnTo>
                      <a:pt x="301" y="1242"/>
                    </a:lnTo>
                    <a:lnTo>
                      <a:pt x="301" y="1239"/>
                    </a:lnTo>
                    <a:lnTo>
                      <a:pt x="301" y="1237"/>
                    </a:lnTo>
                    <a:lnTo>
                      <a:pt x="302" y="1235"/>
                    </a:lnTo>
                    <a:lnTo>
                      <a:pt x="302" y="1232"/>
                    </a:lnTo>
                    <a:lnTo>
                      <a:pt x="303" y="1231"/>
                    </a:lnTo>
                    <a:lnTo>
                      <a:pt x="303" y="1229"/>
                    </a:lnTo>
                    <a:lnTo>
                      <a:pt x="303" y="1226"/>
                    </a:lnTo>
                    <a:lnTo>
                      <a:pt x="304" y="1224"/>
                    </a:lnTo>
                    <a:lnTo>
                      <a:pt x="304" y="1222"/>
                    </a:lnTo>
                    <a:lnTo>
                      <a:pt x="305" y="1220"/>
                    </a:lnTo>
                    <a:lnTo>
                      <a:pt x="305" y="1218"/>
                    </a:lnTo>
                    <a:lnTo>
                      <a:pt x="305" y="1215"/>
                    </a:lnTo>
                    <a:lnTo>
                      <a:pt x="306" y="1213"/>
                    </a:lnTo>
                    <a:lnTo>
                      <a:pt x="306" y="1210"/>
                    </a:lnTo>
                    <a:lnTo>
                      <a:pt x="307" y="1208"/>
                    </a:lnTo>
                    <a:lnTo>
                      <a:pt x="307" y="1206"/>
                    </a:lnTo>
                    <a:lnTo>
                      <a:pt x="307" y="1204"/>
                    </a:lnTo>
                    <a:lnTo>
                      <a:pt x="308" y="1201"/>
                    </a:lnTo>
                    <a:lnTo>
                      <a:pt x="308" y="1199"/>
                    </a:lnTo>
                    <a:lnTo>
                      <a:pt x="308" y="1196"/>
                    </a:lnTo>
                    <a:lnTo>
                      <a:pt x="309" y="1194"/>
                    </a:lnTo>
                    <a:lnTo>
                      <a:pt x="309" y="1191"/>
                    </a:lnTo>
                    <a:lnTo>
                      <a:pt x="310" y="1189"/>
                    </a:lnTo>
                    <a:lnTo>
                      <a:pt x="310" y="1187"/>
                    </a:lnTo>
                    <a:lnTo>
                      <a:pt x="310" y="1185"/>
                    </a:lnTo>
                    <a:lnTo>
                      <a:pt x="311" y="1181"/>
                    </a:lnTo>
                    <a:lnTo>
                      <a:pt x="311" y="1179"/>
                    </a:lnTo>
                    <a:lnTo>
                      <a:pt x="312" y="1176"/>
                    </a:lnTo>
                    <a:lnTo>
                      <a:pt x="312" y="1174"/>
                    </a:lnTo>
                    <a:lnTo>
                      <a:pt x="312" y="1170"/>
                    </a:lnTo>
                    <a:lnTo>
                      <a:pt x="313" y="1167"/>
                    </a:lnTo>
                    <a:lnTo>
                      <a:pt x="313" y="1165"/>
                    </a:lnTo>
                    <a:lnTo>
                      <a:pt x="314" y="1161"/>
                    </a:lnTo>
                    <a:lnTo>
                      <a:pt x="314" y="1158"/>
                    </a:lnTo>
                    <a:lnTo>
                      <a:pt x="314" y="1155"/>
                    </a:lnTo>
                    <a:lnTo>
                      <a:pt x="315" y="1151"/>
                    </a:lnTo>
                    <a:lnTo>
                      <a:pt x="315" y="1148"/>
                    </a:lnTo>
                    <a:lnTo>
                      <a:pt x="316" y="1147"/>
                    </a:lnTo>
                    <a:lnTo>
                      <a:pt x="316" y="1143"/>
                    </a:lnTo>
                    <a:lnTo>
                      <a:pt x="316" y="1141"/>
                    </a:lnTo>
                    <a:lnTo>
                      <a:pt x="317" y="1139"/>
                    </a:lnTo>
                    <a:lnTo>
                      <a:pt x="317" y="1136"/>
                    </a:lnTo>
                    <a:lnTo>
                      <a:pt x="318" y="1133"/>
                    </a:lnTo>
                    <a:lnTo>
                      <a:pt x="318" y="1131"/>
                    </a:lnTo>
                    <a:lnTo>
                      <a:pt x="318" y="1129"/>
                    </a:lnTo>
                    <a:lnTo>
                      <a:pt x="319" y="1126"/>
                    </a:lnTo>
                    <a:lnTo>
                      <a:pt x="319" y="1123"/>
                    </a:lnTo>
                    <a:lnTo>
                      <a:pt x="320" y="1121"/>
                    </a:lnTo>
                    <a:lnTo>
                      <a:pt x="320" y="1117"/>
                    </a:lnTo>
                    <a:lnTo>
                      <a:pt x="320" y="1114"/>
                    </a:lnTo>
                    <a:lnTo>
                      <a:pt x="321" y="1112"/>
                    </a:lnTo>
                    <a:lnTo>
                      <a:pt x="321" y="1110"/>
                    </a:lnTo>
                    <a:lnTo>
                      <a:pt x="322" y="1106"/>
                    </a:lnTo>
                    <a:lnTo>
                      <a:pt x="322" y="1104"/>
                    </a:lnTo>
                    <a:lnTo>
                      <a:pt x="322" y="1102"/>
                    </a:lnTo>
                    <a:lnTo>
                      <a:pt x="323" y="1099"/>
                    </a:lnTo>
                    <a:lnTo>
                      <a:pt x="323" y="1096"/>
                    </a:lnTo>
                    <a:lnTo>
                      <a:pt x="324" y="1094"/>
                    </a:lnTo>
                    <a:lnTo>
                      <a:pt x="324" y="1091"/>
                    </a:lnTo>
                    <a:lnTo>
                      <a:pt x="324" y="1088"/>
                    </a:lnTo>
                    <a:lnTo>
                      <a:pt x="325" y="1085"/>
                    </a:lnTo>
                    <a:lnTo>
                      <a:pt x="325" y="1082"/>
                    </a:lnTo>
                    <a:lnTo>
                      <a:pt x="326" y="1079"/>
                    </a:lnTo>
                    <a:lnTo>
                      <a:pt x="326" y="1075"/>
                    </a:lnTo>
                    <a:lnTo>
                      <a:pt x="326" y="1071"/>
                    </a:lnTo>
                    <a:lnTo>
                      <a:pt x="327" y="1069"/>
                    </a:lnTo>
                    <a:lnTo>
                      <a:pt x="327" y="1065"/>
                    </a:lnTo>
                    <a:lnTo>
                      <a:pt x="328" y="1063"/>
                    </a:lnTo>
                    <a:lnTo>
                      <a:pt x="328" y="1060"/>
                    </a:lnTo>
                    <a:lnTo>
                      <a:pt x="328" y="1057"/>
                    </a:lnTo>
                    <a:lnTo>
                      <a:pt x="329" y="1055"/>
                    </a:lnTo>
                    <a:lnTo>
                      <a:pt x="329" y="1051"/>
                    </a:lnTo>
                    <a:lnTo>
                      <a:pt x="330" y="1048"/>
                    </a:lnTo>
                    <a:lnTo>
                      <a:pt x="330" y="1046"/>
                    </a:lnTo>
                    <a:lnTo>
                      <a:pt x="330" y="1042"/>
                    </a:lnTo>
                    <a:lnTo>
                      <a:pt x="331" y="1039"/>
                    </a:lnTo>
                    <a:lnTo>
                      <a:pt x="331" y="1036"/>
                    </a:lnTo>
                    <a:lnTo>
                      <a:pt x="332" y="1033"/>
                    </a:lnTo>
                    <a:lnTo>
                      <a:pt x="332" y="1030"/>
                    </a:lnTo>
                    <a:lnTo>
                      <a:pt x="332" y="1028"/>
                    </a:lnTo>
                    <a:lnTo>
                      <a:pt x="333" y="1025"/>
                    </a:lnTo>
                    <a:lnTo>
                      <a:pt x="333" y="1021"/>
                    </a:lnTo>
                    <a:lnTo>
                      <a:pt x="334" y="1018"/>
                    </a:lnTo>
                    <a:lnTo>
                      <a:pt x="334" y="1014"/>
                    </a:lnTo>
                    <a:lnTo>
                      <a:pt x="334" y="1011"/>
                    </a:lnTo>
                    <a:lnTo>
                      <a:pt x="335" y="1008"/>
                    </a:lnTo>
                    <a:lnTo>
                      <a:pt x="335" y="1005"/>
                    </a:lnTo>
                    <a:lnTo>
                      <a:pt x="336" y="1001"/>
                    </a:lnTo>
                    <a:lnTo>
                      <a:pt x="336" y="998"/>
                    </a:lnTo>
                    <a:lnTo>
                      <a:pt x="336" y="994"/>
                    </a:lnTo>
                    <a:lnTo>
                      <a:pt x="337" y="992"/>
                    </a:lnTo>
                    <a:lnTo>
                      <a:pt x="337" y="988"/>
                    </a:lnTo>
                    <a:lnTo>
                      <a:pt x="338" y="985"/>
                    </a:lnTo>
                    <a:lnTo>
                      <a:pt x="338" y="982"/>
                    </a:lnTo>
                    <a:lnTo>
                      <a:pt x="338" y="979"/>
                    </a:lnTo>
                    <a:lnTo>
                      <a:pt x="339" y="975"/>
                    </a:lnTo>
                    <a:lnTo>
                      <a:pt x="339" y="973"/>
                    </a:lnTo>
                    <a:lnTo>
                      <a:pt x="340" y="969"/>
                    </a:lnTo>
                    <a:lnTo>
                      <a:pt x="340" y="965"/>
                    </a:lnTo>
                    <a:lnTo>
                      <a:pt x="340" y="961"/>
                    </a:lnTo>
                    <a:lnTo>
                      <a:pt x="341" y="958"/>
                    </a:lnTo>
                    <a:lnTo>
                      <a:pt x="341" y="955"/>
                    </a:lnTo>
                    <a:lnTo>
                      <a:pt x="342" y="951"/>
                    </a:lnTo>
                    <a:lnTo>
                      <a:pt x="342" y="947"/>
                    </a:lnTo>
                    <a:lnTo>
                      <a:pt x="342" y="944"/>
                    </a:lnTo>
                    <a:lnTo>
                      <a:pt x="343" y="940"/>
                    </a:lnTo>
                    <a:lnTo>
                      <a:pt x="343" y="936"/>
                    </a:lnTo>
                    <a:lnTo>
                      <a:pt x="344" y="931"/>
                    </a:lnTo>
                    <a:lnTo>
                      <a:pt x="344" y="928"/>
                    </a:lnTo>
                    <a:lnTo>
                      <a:pt x="344" y="925"/>
                    </a:lnTo>
                    <a:lnTo>
                      <a:pt x="345" y="920"/>
                    </a:lnTo>
                    <a:lnTo>
                      <a:pt x="345" y="917"/>
                    </a:lnTo>
                    <a:lnTo>
                      <a:pt x="346" y="914"/>
                    </a:lnTo>
                    <a:lnTo>
                      <a:pt x="346" y="910"/>
                    </a:lnTo>
                    <a:lnTo>
                      <a:pt x="346" y="906"/>
                    </a:lnTo>
                    <a:lnTo>
                      <a:pt x="347" y="902"/>
                    </a:lnTo>
                    <a:lnTo>
                      <a:pt x="347" y="899"/>
                    </a:lnTo>
                    <a:lnTo>
                      <a:pt x="348" y="894"/>
                    </a:lnTo>
                    <a:lnTo>
                      <a:pt x="348" y="891"/>
                    </a:lnTo>
                    <a:lnTo>
                      <a:pt x="348" y="888"/>
                    </a:lnTo>
                    <a:lnTo>
                      <a:pt x="349" y="884"/>
                    </a:lnTo>
                    <a:lnTo>
                      <a:pt x="349" y="881"/>
                    </a:lnTo>
                    <a:lnTo>
                      <a:pt x="350" y="877"/>
                    </a:lnTo>
                    <a:lnTo>
                      <a:pt x="350" y="874"/>
                    </a:lnTo>
                    <a:lnTo>
                      <a:pt x="350" y="871"/>
                    </a:lnTo>
                    <a:lnTo>
                      <a:pt x="351" y="867"/>
                    </a:lnTo>
                    <a:lnTo>
                      <a:pt x="351" y="863"/>
                    </a:lnTo>
                    <a:lnTo>
                      <a:pt x="352" y="859"/>
                    </a:lnTo>
                    <a:lnTo>
                      <a:pt x="352" y="855"/>
                    </a:lnTo>
                    <a:lnTo>
                      <a:pt x="352" y="852"/>
                    </a:lnTo>
                    <a:lnTo>
                      <a:pt x="353" y="849"/>
                    </a:lnTo>
                    <a:lnTo>
                      <a:pt x="353" y="846"/>
                    </a:lnTo>
                    <a:lnTo>
                      <a:pt x="354" y="842"/>
                    </a:lnTo>
                    <a:lnTo>
                      <a:pt x="354" y="838"/>
                    </a:lnTo>
                    <a:lnTo>
                      <a:pt x="354" y="834"/>
                    </a:lnTo>
                    <a:lnTo>
                      <a:pt x="355" y="831"/>
                    </a:lnTo>
                    <a:lnTo>
                      <a:pt x="355" y="828"/>
                    </a:lnTo>
                    <a:lnTo>
                      <a:pt x="356" y="825"/>
                    </a:lnTo>
                    <a:lnTo>
                      <a:pt x="356" y="821"/>
                    </a:lnTo>
                    <a:lnTo>
                      <a:pt x="356" y="817"/>
                    </a:lnTo>
                    <a:lnTo>
                      <a:pt x="357" y="815"/>
                    </a:lnTo>
                    <a:lnTo>
                      <a:pt x="357" y="812"/>
                    </a:lnTo>
                    <a:lnTo>
                      <a:pt x="358" y="809"/>
                    </a:lnTo>
                    <a:lnTo>
                      <a:pt x="358" y="806"/>
                    </a:lnTo>
                    <a:lnTo>
                      <a:pt x="358" y="804"/>
                    </a:lnTo>
                    <a:lnTo>
                      <a:pt x="359" y="800"/>
                    </a:lnTo>
                    <a:lnTo>
                      <a:pt x="359" y="797"/>
                    </a:lnTo>
                    <a:lnTo>
                      <a:pt x="360" y="793"/>
                    </a:lnTo>
                    <a:lnTo>
                      <a:pt x="360" y="789"/>
                    </a:lnTo>
                    <a:lnTo>
                      <a:pt x="360" y="786"/>
                    </a:lnTo>
                    <a:lnTo>
                      <a:pt x="361" y="782"/>
                    </a:lnTo>
                    <a:lnTo>
                      <a:pt x="361" y="778"/>
                    </a:lnTo>
                    <a:lnTo>
                      <a:pt x="362" y="774"/>
                    </a:lnTo>
                    <a:lnTo>
                      <a:pt x="362" y="770"/>
                    </a:lnTo>
                    <a:lnTo>
                      <a:pt x="362" y="764"/>
                    </a:lnTo>
                    <a:lnTo>
                      <a:pt x="363" y="761"/>
                    </a:lnTo>
                    <a:lnTo>
                      <a:pt x="363" y="756"/>
                    </a:lnTo>
                    <a:lnTo>
                      <a:pt x="364" y="752"/>
                    </a:lnTo>
                    <a:lnTo>
                      <a:pt x="364" y="749"/>
                    </a:lnTo>
                    <a:lnTo>
                      <a:pt x="364" y="744"/>
                    </a:lnTo>
                    <a:lnTo>
                      <a:pt x="365" y="740"/>
                    </a:lnTo>
                    <a:lnTo>
                      <a:pt x="365" y="736"/>
                    </a:lnTo>
                    <a:lnTo>
                      <a:pt x="366" y="732"/>
                    </a:lnTo>
                    <a:lnTo>
                      <a:pt x="366" y="729"/>
                    </a:lnTo>
                    <a:lnTo>
                      <a:pt x="366" y="725"/>
                    </a:lnTo>
                    <a:lnTo>
                      <a:pt x="367" y="720"/>
                    </a:lnTo>
                    <a:lnTo>
                      <a:pt x="367" y="717"/>
                    </a:lnTo>
                    <a:lnTo>
                      <a:pt x="368" y="713"/>
                    </a:lnTo>
                    <a:lnTo>
                      <a:pt x="368" y="709"/>
                    </a:lnTo>
                    <a:lnTo>
                      <a:pt x="368" y="705"/>
                    </a:lnTo>
                    <a:lnTo>
                      <a:pt x="369" y="701"/>
                    </a:lnTo>
                    <a:lnTo>
                      <a:pt x="369" y="697"/>
                    </a:lnTo>
                    <a:lnTo>
                      <a:pt x="370" y="693"/>
                    </a:lnTo>
                    <a:lnTo>
                      <a:pt x="370" y="689"/>
                    </a:lnTo>
                    <a:lnTo>
                      <a:pt x="370" y="685"/>
                    </a:lnTo>
                    <a:lnTo>
                      <a:pt x="371" y="680"/>
                    </a:lnTo>
                    <a:lnTo>
                      <a:pt x="371" y="676"/>
                    </a:lnTo>
                    <a:lnTo>
                      <a:pt x="372" y="672"/>
                    </a:lnTo>
                    <a:lnTo>
                      <a:pt x="372" y="668"/>
                    </a:lnTo>
                    <a:lnTo>
                      <a:pt x="372" y="665"/>
                    </a:lnTo>
                    <a:lnTo>
                      <a:pt x="373" y="661"/>
                    </a:lnTo>
                    <a:lnTo>
                      <a:pt x="373" y="657"/>
                    </a:lnTo>
                    <a:lnTo>
                      <a:pt x="374" y="653"/>
                    </a:lnTo>
                    <a:lnTo>
                      <a:pt x="374" y="648"/>
                    </a:lnTo>
                    <a:lnTo>
                      <a:pt x="374" y="643"/>
                    </a:lnTo>
                    <a:lnTo>
                      <a:pt x="375" y="639"/>
                    </a:lnTo>
                    <a:lnTo>
                      <a:pt x="375" y="634"/>
                    </a:lnTo>
                    <a:lnTo>
                      <a:pt x="376" y="630"/>
                    </a:lnTo>
                    <a:lnTo>
                      <a:pt x="376" y="625"/>
                    </a:lnTo>
                    <a:lnTo>
                      <a:pt x="376" y="622"/>
                    </a:lnTo>
                    <a:lnTo>
                      <a:pt x="377" y="618"/>
                    </a:lnTo>
                    <a:lnTo>
                      <a:pt x="377" y="614"/>
                    </a:lnTo>
                    <a:lnTo>
                      <a:pt x="378" y="610"/>
                    </a:lnTo>
                    <a:lnTo>
                      <a:pt x="378" y="605"/>
                    </a:lnTo>
                    <a:lnTo>
                      <a:pt x="378" y="601"/>
                    </a:lnTo>
                    <a:lnTo>
                      <a:pt x="379" y="597"/>
                    </a:lnTo>
                    <a:lnTo>
                      <a:pt x="379" y="593"/>
                    </a:lnTo>
                    <a:lnTo>
                      <a:pt x="380" y="588"/>
                    </a:lnTo>
                    <a:lnTo>
                      <a:pt x="380" y="584"/>
                    </a:lnTo>
                    <a:lnTo>
                      <a:pt x="380" y="580"/>
                    </a:lnTo>
                    <a:lnTo>
                      <a:pt x="381" y="577"/>
                    </a:lnTo>
                    <a:lnTo>
                      <a:pt x="381" y="573"/>
                    </a:lnTo>
                    <a:lnTo>
                      <a:pt x="382" y="569"/>
                    </a:lnTo>
                    <a:lnTo>
                      <a:pt x="382" y="564"/>
                    </a:lnTo>
                    <a:lnTo>
                      <a:pt x="382" y="560"/>
                    </a:lnTo>
                    <a:lnTo>
                      <a:pt x="383" y="556"/>
                    </a:lnTo>
                    <a:lnTo>
                      <a:pt x="383" y="552"/>
                    </a:lnTo>
                    <a:lnTo>
                      <a:pt x="384" y="548"/>
                    </a:lnTo>
                    <a:lnTo>
                      <a:pt x="384" y="544"/>
                    </a:lnTo>
                    <a:lnTo>
                      <a:pt x="384" y="541"/>
                    </a:lnTo>
                    <a:lnTo>
                      <a:pt x="385" y="537"/>
                    </a:lnTo>
                    <a:lnTo>
                      <a:pt x="385" y="532"/>
                    </a:lnTo>
                    <a:lnTo>
                      <a:pt x="386" y="529"/>
                    </a:lnTo>
                    <a:lnTo>
                      <a:pt x="386" y="525"/>
                    </a:lnTo>
                    <a:lnTo>
                      <a:pt x="386" y="522"/>
                    </a:lnTo>
                    <a:lnTo>
                      <a:pt x="387" y="517"/>
                    </a:lnTo>
                    <a:lnTo>
                      <a:pt x="387" y="513"/>
                    </a:lnTo>
                    <a:lnTo>
                      <a:pt x="387" y="510"/>
                    </a:lnTo>
                    <a:lnTo>
                      <a:pt x="388" y="506"/>
                    </a:lnTo>
                    <a:lnTo>
                      <a:pt x="388" y="503"/>
                    </a:lnTo>
                    <a:lnTo>
                      <a:pt x="389" y="499"/>
                    </a:lnTo>
                    <a:lnTo>
                      <a:pt x="389" y="495"/>
                    </a:lnTo>
                    <a:lnTo>
                      <a:pt x="389" y="491"/>
                    </a:lnTo>
                    <a:lnTo>
                      <a:pt x="390" y="487"/>
                    </a:lnTo>
                    <a:lnTo>
                      <a:pt x="390" y="483"/>
                    </a:lnTo>
                    <a:lnTo>
                      <a:pt x="391" y="479"/>
                    </a:lnTo>
                    <a:lnTo>
                      <a:pt x="391" y="475"/>
                    </a:lnTo>
                    <a:lnTo>
                      <a:pt x="391" y="473"/>
                    </a:lnTo>
                    <a:lnTo>
                      <a:pt x="392" y="469"/>
                    </a:lnTo>
                    <a:lnTo>
                      <a:pt x="392" y="465"/>
                    </a:lnTo>
                    <a:lnTo>
                      <a:pt x="393" y="462"/>
                    </a:lnTo>
                    <a:lnTo>
                      <a:pt x="393" y="458"/>
                    </a:lnTo>
                    <a:lnTo>
                      <a:pt x="393" y="454"/>
                    </a:lnTo>
                    <a:lnTo>
                      <a:pt x="394" y="450"/>
                    </a:lnTo>
                    <a:lnTo>
                      <a:pt x="394" y="446"/>
                    </a:lnTo>
                    <a:lnTo>
                      <a:pt x="395" y="443"/>
                    </a:lnTo>
                    <a:lnTo>
                      <a:pt x="395" y="440"/>
                    </a:lnTo>
                    <a:lnTo>
                      <a:pt x="395" y="437"/>
                    </a:lnTo>
                    <a:lnTo>
                      <a:pt x="396" y="431"/>
                    </a:lnTo>
                    <a:lnTo>
                      <a:pt x="396" y="427"/>
                    </a:lnTo>
                    <a:lnTo>
                      <a:pt x="397" y="423"/>
                    </a:lnTo>
                    <a:lnTo>
                      <a:pt x="397" y="419"/>
                    </a:lnTo>
                    <a:lnTo>
                      <a:pt x="397" y="415"/>
                    </a:lnTo>
                    <a:lnTo>
                      <a:pt x="398" y="411"/>
                    </a:lnTo>
                    <a:lnTo>
                      <a:pt x="398" y="408"/>
                    </a:lnTo>
                    <a:lnTo>
                      <a:pt x="399" y="404"/>
                    </a:lnTo>
                    <a:lnTo>
                      <a:pt x="399" y="400"/>
                    </a:lnTo>
                    <a:lnTo>
                      <a:pt x="399" y="396"/>
                    </a:lnTo>
                    <a:lnTo>
                      <a:pt x="400" y="392"/>
                    </a:lnTo>
                    <a:lnTo>
                      <a:pt x="400" y="387"/>
                    </a:lnTo>
                    <a:lnTo>
                      <a:pt x="401" y="385"/>
                    </a:lnTo>
                    <a:lnTo>
                      <a:pt x="401" y="380"/>
                    </a:lnTo>
                    <a:lnTo>
                      <a:pt x="401" y="376"/>
                    </a:lnTo>
                    <a:lnTo>
                      <a:pt x="402" y="372"/>
                    </a:lnTo>
                    <a:lnTo>
                      <a:pt x="402" y="368"/>
                    </a:lnTo>
                    <a:lnTo>
                      <a:pt x="403" y="364"/>
                    </a:lnTo>
                    <a:lnTo>
                      <a:pt x="403" y="360"/>
                    </a:lnTo>
                    <a:lnTo>
                      <a:pt x="403" y="356"/>
                    </a:lnTo>
                    <a:lnTo>
                      <a:pt x="404" y="352"/>
                    </a:lnTo>
                    <a:lnTo>
                      <a:pt x="404" y="348"/>
                    </a:lnTo>
                    <a:lnTo>
                      <a:pt x="405" y="343"/>
                    </a:lnTo>
                    <a:lnTo>
                      <a:pt x="405" y="339"/>
                    </a:lnTo>
                    <a:lnTo>
                      <a:pt x="405" y="335"/>
                    </a:lnTo>
                    <a:lnTo>
                      <a:pt x="406" y="330"/>
                    </a:lnTo>
                    <a:lnTo>
                      <a:pt x="406" y="327"/>
                    </a:lnTo>
                    <a:lnTo>
                      <a:pt x="407" y="322"/>
                    </a:lnTo>
                    <a:lnTo>
                      <a:pt x="407" y="317"/>
                    </a:lnTo>
                    <a:lnTo>
                      <a:pt x="407" y="314"/>
                    </a:lnTo>
                    <a:lnTo>
                      <a:pt x="408" y="310"/>
                    </a:lnTo>
                    <a:lnTo>
                      <a:pt x="408" y="307"/>
                    </a:lnTo>
                    <a:lnTo>
                      <a:pt x="409" y="303"/>
                    </a:lnTo>
                    <a:lnTo>
                      <a:pt x="409" y="299"/>
                    </a:lnTo>
                    <a:lnTo>
                      <a:pt x="409" y="295"/>
                    </a:lnTo>
                    <a:lnTo>
                      <a:pt x="410" y="291"/>
                    </a:lnTo>
                    <a:lnTo>
                      <a:pt x="410" y="288"/>
                    </a:lnTo>
                    <a:lnTo>
                      <a:pt x="411" y="284"/>
                    </a:lnTo>
                    <a:lnTo>
                      <a:pt x="411" y="281"/>
                    </a:lnTo>
                    <a:lnTo>
                      <a:pt x="411" y="277"/>
                    </a:lnTo>
                    <a:lnTo>
                      <a:pt x="412" y="274"/>
                    </a:lnTo>
                    <a:lnTo>
                      <a:pt x="412" y="271"/>
                    </a:lnTo>
                    <a:lnTo>
                      <a:pt x="413" y="267"/>
                    </a:lnTo>
                    <a:lnTo>
                      <a:pt x="413" y="263"/>
                    </a:lnTo>
                    <a:lnTo>
                      <a:pt x="413" y="261"/>
                    </a:lnTo>
                    <a:lnTo>
                      <a:pt x="414" y="258"/>
                    </a:lnTo>
                    <a:lnTo>
                      <a:pt x="414" y="254"/>
                    </a:lnTo>
                    <a:lnTo>
                      <a:pt x="415" y="251"/>
                    </a:lnTo>
                    <a:lnTo>
                      <a:pt x="415" y="248"/>
                    </a:lnTo>
                    <a:lnTo>
                      <a:pt x="415" y="245"/>
                    </a:lnTo>
                    <a:lnTo>
                      <a:pt x="416" y="242"/>
                    </a:lnTo>
                    <a:lnTo>
                      <a:pt x="416" y="237"/>
                    </a:lnTo>
                    <a:lnTo>
                      <a:pt x="417" y="235"/>
                    </a:lnTo>
                    <a:lnTo>
                      <a:pt x="417" y="233"/>
                    </a:lnTo>
                    <a:lnTo>
                      <a:pt x="417" y="229"/>
                    </a:lnTo>
                    <a:lnTo>
                      <a:pt x="418" y="225"/>
                    </a:lnTo>
                    <a:lnTo>
                      <a:pt x="418" y="221"/>
                    </a:lnTo>
                    <a:lnTo>
                      <a:pt x="419" y="218"/>
                    </a:lnTo>
                    <a:lnTo>
                      <a:pt x="419" y="215"/>
                    </a:lnTo>
                    <a:lnTo>
                      <a:pt x="419" y="211"/>
                    </a:lnTo>
                    <a:lnTo>
                      <a:pt x="420" y="208"/>
                    </a:lnTo>
                    <a:lnTo>
                      <a:pt x="420" y="204"/>
                    </a:lnTo>
                    <a:lnTo>
                      <a:pt x="421" y="201"/>
                    </a:lnTo>
                    <a:lnTo>
                      <a:pt x="421" y="197"/>
                    </a:lnTo>
                    <a:lnTo>
                      <a:pt x="421" y="193"/>
                    </a:lnTo>
                    <a:lnTo>
                      <a:pt x="422" y="191"/>
                    </a:lnTo>
                    <a:lnTo>
                      <a:pt x="422" y="187"/>
                    </a:lnTo>
                    <a:lnTo>
                      <a:pt x="423" y="183"/>
                    </a:lnTo>
                    <a:lnTo>
                      <a:pt x="423" y="180"/>
                    </a:lnTo>
                    <a:lnTo>
                      <a:pt x="423" y="178"/>
                    </a:lnTo>
                    <a:lnTo>
                      <a:pt x="424" y="174"/>
                    </a:lnTo>
                    <a:lnTo>
                      <a:pt x="424" y="172"/>
                    </a:lnTo>
                    <a:lnTo>
                      <a:pt x="425" y="169"/>
                    </a:lnTo>
                    <a:lnTo>
                      <a:pt x="425" y="166"/>
                    </a:lnTo>
                    <a:lnTo>
                      <a:pt x="425" y="164"/>
                    </a:lnTo>
                    <a:lnTo>
                      <a:pt x="426" y="161"/>
                    </a:lnTo>
                    <a:lnTo>
                      <a:pt x="426" y="158"/>
                    </a:lnTo>
                    <a:lnTo>
                      <a:pt x="427" y="156"/>
                    </a:lnTo>
                    <a:lnTo>
                      <a:pt x="427" y="153"/>
                    </a:lnTo>
                    <a:lnTo>
                      <a:pt x="427" y="151"/>
                    </a:lnTo>
                    <a:lnTo>
                      <a:pt x="428" y="148"/>
                    </a:lnTo>
                    <a:lnTo>
                      <a:pt x="428" y="146"/>
                    </a:lnTo>
                    <a:lnTo>
                      <a:pt x="429" y="144"/>
                    </a:lnTo>
                    <a:lnTo>
                      <a:pt x="429" y="141"/>
                    </a:lnTo>
                    <a:lnTo>
                      <a:pt x="429" y="139"/>
                    </a:lnTo>
                    <a:lnTo>
                      <a:pt x="430" y="137"/>
                    </a:lnTo>
                    <a:lnTo>
                      <a:pt x="430" y="134"/>
                    </a:lnTo>
                    <a:lnTo>
                      <a:pt x="431" y="132"/>
                    </a:lnTo>
                    <a:lnTo>
                      <a:pt x="431" y="130"/>
                    </a:lnTo>
                    <a:lnTo>
                      <a:pt x="431" y="127"/>
                    </a:lnTo>
                    <a:lnTo>
                      <a:pt x="432" y="125"/>
                    </a:lnTo>
                    <a:lnTo>
                      <a:pt x="432" y="123"/>
                    </a:lnTo>
                    <a:lnTo>
                      <a:pt x="433" y="120"/>
                    </a:lnTo>
                    <a:lnTo>
                      <a:pt x="433" y="118"/>
                    </a:lnTo>
                    <a:lnTo>
                      <a:pt x="433" y="117"/>
                    </a:lnTo>
                    <a:lnTo>
                      <a:pt x="434" y="115"/>
                    </a:lnTo>
                    <a:lnTo>
                      <a:pt x="434" y="112"/>
                    </a:lnTo>
                    <a:lnTo>
                      <a:pt x="435" y="110"/>
                    </a:lnTo>
                    <a:lnTo>
                      <a:pt x="435" y="108"/>
                    </a:lnTo>
                    <a:lnTo>
                      <a:pt x="435" y="106"/>
                    </a:lnTo>
                    <a:lnTo>
                      <a:pt x="436" y="104"/>
                    </a:lnTo>
                    <a:lnTo>
                      <a:pt x="436" y="102"/>
                    </a:lnTo>
                    <a:lnTo>
                      <a:pt x="437" y="101"/>
                    </a:lnTo>
                    <a:lnTo>
                      <a:pt x="437" y="98"/>
                    </a:lnTo>
                    <a:lnTo>
                      <a:pt x="437" y="96"/>
                    </a:lnTo>
                    <a:lnTo>
                      <a:pt x="438" y="94"/>
                    </a:lnTo>
                    <a:lnTo>
                      <a:pt x="438" y="93"/>
                    </a:lnTo>
                    <a:lnTo>
                      <a:pt x="439" y="92"/>
                    </a:lnTo>
                    <a:lnTo>
                      <a:pt x="439" y="91"/>
                    </a:lnTo>
                    <a:lnTo>
                      <a:pt x="439" y="88"/>
                    </a:lnTo>
                    <a:lnTo>
                      <a:pt x="440" y="87"/>
                    </a:lnTo>
                    <a:lnTo>
                      <a:pt x="440" y="85"/>
                    </a:lnTo>
                    <a:lnTo>
                      <a:pt x="441" y="84"/>
                    </a:lnTo>
                    <a:lnTo>
                      <a:pt x="441" y="84"/>
                    </a:lnTo>
                    <a:lnTo>
                      <a:pt x="441" y="82"/>
                    </a:lnTo>
                    <a:lnTo>
                      <a:pt x="442" y="80"/>
                    </a:lnTo>
                    <a:lnTo>
                      <a:pt x="442" y="79"/>
                    </a:lnTo>
                    <a:lnTo>
                      <a:pt x="443" y="77"/>
                    </a:lnTo>
                    <a:lnTo>
                      <a:pt x="443" y="76"/>
                    </a:lnTo>
                    <a:lnTo>
                      <a:pt x="443" y="76"/>
                    </a:lnTo>
                    <a:lnTo>
                      <a:pt x="444" y="74"/>
                    </a:lnTo>
                    <a:lnTo>
                      <a:pt x="444" y="73"/>
                    </a:lnTo>
                    <a:lnTo>
                      <a:pt x="445" y="71"/>
                    </a:lnTo>
                    <a:lnTo>
                      <a:pt x="445" y="70"/>
                    </a:lnTo>
                    <a:lnTo>
                      <a:pt x="445" y="68"/>
                    </a:lnTo>
                    <a:lnTo>
                      <a:pt x="446" y="67"/>
                    </a:lnTo>
                    <a:lnTo>
                      <a:pt x="446" y="66"/>
                    </a:lnTo>
                    <a:lnTo>
                      <a:pt x="447" y="64"/>
                    </a:lnTo>
                    <a:lnTo>
                      <a:pt x="447" y="63"/>
                    </a:lnTo>
                    <a:lnTo>
                      <a:pt x="447" y="61"/>
                    </a:lnTo>
                    <a:lnTo>
                      <a:pt x="448" y="60"/>
                    </a:lnTo>
                    <a:lnTo>
                      <a:pt x="448" y="59"/>
                    </a:lnTo>
                    <a:lnTo>
                      <a:pt x="449" y="57"/>
                    </a:lnTo>
                    <a:lnTo>
                      <a:pt x="449" y="56"/>
                    </a:lnTo>
                    <a:lnTo>
                      <a:pt x="449" y="55"/>
                    </a:lnTo>
                    <a:lnTo>
                      <a:pt x="450" y="54"/>
                    </a:lnTo>
                    <a:lnTo>
                      <a:pt x="450" y="53"/>
                    </a:lnTo>
                    <a:lnTo>
                      <a:pt x="451" y="52"/>
                    </a:lnTo>
                    <a:lnTo>
                      <a:pt x="451" y="50"/>
                    </a:lnTo>
                    <a:lnTo>
                      <a:pt x="451" y="50"/>
                    </a:lnTo>
                    <a:lnTo>
                      <a:pt x="452" y="48"/>
                    </a:lnTo>
                    <a:lnTo>
                      <a:pt x="452" y="48"/>
                    </a:lnTo>
                    <a:lnTo>
                      <a:pt x="453" y="47"/>
                    </a:lnTo>
                    <a:lnTo>
                      <a:pt x="453" y="46"/>
                    </a:lnTo>
                    <a:lnTo>
                      <a:pt x="453" y="45"/>
                    </a:lnTo>
                    <a:lnTo>
                      <a:pt x="454" y="44"/>
                    </a:lnTo>
                    <a:lnTo>
                      <a:pt x="454" y="43"/>
                    </a:lnTo>
                    <a:lnTo>
                      <a:pt x="455" y="42"/>
                    </a:lnTo>
                    <a:lnTo>
                      <a:pt x="455" y="40"/>
                    </a:lnTo>
                    <a:lnTo>
                      <a:pt x="455" y="39"/>
                    </a:lnTo>
                    <a:lnTo>
                      <a:pt x="456" y="39"/>
                    </a:lnTo>
                    <a:lnTo>
                      <a:pt x="456" y="38"/>
                    </a:lnTo>
                    <a:lnTo>
                      <a:pt x="457" y="36"/>
                    </a:lnTo>
                    <a:lnTo>
                      <a:pt x="457" y="36"/>
                    </a:lnTo>
                    <a:lnTo>
                      <a:pt x="457" y="35"/>
                    </a:lnTo>
                    <a:lnTo>
                      <a:pt x="458" y="35"/>
                    </a:lnTo>
                    <a:lnTo>
                      <a:pt x="458" y="34"/>
                    </a:lnTo>
                    <a:lnTo>
                      <a:pt x="459" y="32"/>
                    </a:lnTo>
                    <a:lnTo>
                      <a:pt x="459" y="32"/>
                    </a:lnTo>
                    <a:lnTo>
                      <a:pt x="459" y="31"/>
                    </a:lnTo>
                    <a:lnTo>
                      <a:pt x="460" y="30"/>
                    </a:lnTo>
                    <a:lnTo>
                      <a:pt x="460" y="29"/>
                    </a:lnTo>
                    <a:lnTo>
                      <a:pt x="461" y="29"/>
                    </a:lnTo>
                    <a:lnTo>
                      <a:pt x="461" y="28"/>
                    </a:lnTo>
                    <a:lnTo>
                      <a:pt x="461" y="27"/>
                    </a:lnTo>
                    <a:lnTo>
                      <a:pt x="462" y="26"/>
                    </a:lnTo>
                    <a:lnTo>
                      <a:pt x="462" y="25"/>
                    </a:lnTo>
                    <a:lnTo>
                      <a:pt x="463" y="24"/>
                    </a:lnTo>
                    <a:lnTo>
                      <a:pt x="463" y="24"/>
                    </a:lnTo>
                    <a:lnTo>
                      <a:pt x="463" y="23"/>
                    </a:lnTo>
                    <a:lnTo>
                      <a:pt x="464" y="22"/>
                    </a:lnTo>
                    <a:lnTo>
                      <a:pt x="464" y="22"/>
                    </a:lnTo>
                    <a:lnTo>
                      <a:pt x="465" y="21"/>
                    </a:lnTo>
                    <a:lnTo>
                      <a:pt x="465" y="20"/>
                    </a:lnTo>
                    <a:lnTo>
                      <a:pt x="465" y="20"/>
                    </a:lnTo>
                    <a:lnTo>
                      <a:pt x="466" y="20"/>
                    </a:lnTo>
                    <a:lnTo>
                      <a:pt x="466" y="19"/>
                    </a:lnTo>
                    <a:lnTo>
                      <a:pt x="467" y="19"/>
                    </a:lnTo>
                    <a:lnTo>
                      <a:pt x="467" y="18"/>
                    </a:lnTo>
                    <a:lnTo>
                      <a:pt x="467" y="19"/>
                    </a:lnTo>
                    <a:lnTo>
                      <a:pt x="468" y="18"/>
                    </a:lnTo>
                    <a:lnTo>
                      <a:pt x="468" y="17"/>
                    </a:lnTo>
                    <a:lnTo>
                      <a:pt x="468" y="17"/>
                    </a:lnTo>
                    <a:lnTo>
                      <a:pt x="469" y="17"/>
                    </a:lnTo>
                    <a:lnTo>
                      <a:pt x="469" y="16"/>
                    </a:lnTo>
                    <a:lnTo>
                      <a:pt x="470" y="15"/>
                    </a:lnTo>
                    <a:lnTo>
                      <a:pt x="470" y="15"/>
                    </a:lnTo>
                    <a:lnTo>
                      <a:pt x="470" y="14"/>
                    </a:lnTo>
                    <a:lnTo>
                      <a:pt x="471" y="14"/>
                    </a:lnTo>
                    <a:lnTo>
                      <a:pt x="471" y="13"/>
                    </a:lnTo>
                    <a:lnTo>
                      <a:pt x="472" y="13"/>
                    </a:lnTo>
                    <a:lnTo>
                      <a:pt x="472" y="13"/>
                    </a:lnTo>
                    <a:lnTo>
                      <a:pt x="472" y="13"/>
                    </a:lnTo>
                    <a:lnTo>
                      <a:pt x="473" y="12"/>
                    </a:lnTo>
                    <a:lnTo>
                      <a:pt x="473" y="12"/>
                    </a:lnTo>
                    <a:lnTo>
                      <a:pt x="474" y="11"/>
                    </a:lnTo>
                    <a:lnTo>
                      <a:pt x="474" y="11"/>
                    </a:lnTo>
                    <a:lnTo>
                      <a:pt x="474" y="10"/>
                    </a:lnTo>
                    <a:lnTo>
                      <a:pt x="475" y="9"/>
                    </a:lnTo>
                    <a:lnTo>
                      <a:pt x="475" y="8"/>
                    </a:lnTo>
                    <a:lnTo>
                      <a:pt x="476" y="9"/>
                    </a:lnTo>
                    <a:lnTo>
                      <a:pt x="476" y="9"/>
                    </a:lnTo>
                    <a:lnTo>
                      <a:pt x="476" y="7"/>
                    </a:lnTo>
                    <a:lnTo>
                      <a:pt x="477" y="6"/>
                    </a:lnTo>
                    <a:lnTo>
                      <a:pt x="477" y="7"/>
                    </a:lnTo>
                    <a:lnTo>
                      <a:pt x="478" y="6"/>
                    </a:lnTo>
                    <a:lnTo>
                      <a:pt x="478" y="7"/>
                    </a:lnTo>
                    <a:lnTo>
                      <a:pt x="478" y="6"/>
                    </a:lnTo>
                    <a:lnTo>
                      <a:pt x="479" y="6"/>
                    </a:lnTo>
                    <a:lnTo>
                      <a:pt x="479" y="5"/>
                    </a:lnTo>
                    <a:lnTo>
                      <a:pt x="480" y="6"/>
                    </a:lnTo>
                    <a:lnTo>
                      <a:pt x="480" y="5"/>
                    </a:lnTo>
                    <a:lnTo>
                      <a:pt x="480" y="5"/>
                    </a:lnTo>
                    <a:lnTo>
                      <a:pt x="481" y="4"/>
                    </a:lnTo>
                    <a:lnTo>
                      <a:pt x="481" y="5"/>
                    </a:lnTo>
                    <a:lnTo>
                      <a:pt x="482" y="4"/>
                    </a:lnTo>
                    <a:lnTo>
                      <a:pt x="482" y="3"/>
                    </a:lnTo>
                    <a:lnTo>
                      <a:pt x="482" y="3"/>
                    </a:lnTo>
                    <a:lnTo>
                      <a:pt x="483" y="3"/>
                    </a:lnTo>
                    <a:lnTo>
                      <a:pt x="483" y="3"/>
                    </a:lnTo>
                    <a:lnTo>
                      <a:pt x="484" y="3"/>
                    </a:lnTo>
                    <a:lnTo>
                      <a:pt x="484" y="4"/>
                    </a:lnTo>
                    <a:lnTo>
                      <a:pt x="484" y="3"/>
                    </a:lnTo>
                    <a:lnTo>
                      <a:pt x="485" y="3"/>
                    </a:lnTo>
                    <a:lnTo>
                      <a:pt x="485" y="2"/>
                    </a:lnTo>
                    <a:lnTo>
                      <a:pt x="486" y="2"/>
                    </a:lnTo>
                    <a:lnTo>
                      <a:pt x="486" y="1"/>
                    </a:lnTo>
                    <a:lnTo>
                      <a:pt x="486" y="2"/>
                    </a:lnTo>
                    <a:lnTo>
                      <a:pt x="487" y="1"/>
                    </a:lnTo>
                    <a:lnTo>
                      <a:pt x="487" y="1"/>
                    </a:lnTo>
                    <a:lnTo>
                      <a:pt x="488" y="1"/>
                    </a:lnTo>
                    <a:lnTo>
                      <a:pt x="488" y="0"/>
                    </a:lnTo>
                    <a:lnTo>
                      <a:pt x="488" y="0"/>
                    </a:lnTo>
                    <a:lnTo>
                      <a:pt x="489" y="0"/>
                    </a:lnTo>
                    <a:lnTo>
                      <a:pt x="489" y="56"/>
                    </a:lnTo>
                    <a:lnTo>
                      <a:pt x="490" y="665"/>
                    </a:lnTo>
                    <a:lnTo>
                      <a:pt x="490" y="888"/>
                    </a:lnTo>
                    <a:lnTo>
                      <a:pt x="490" y="998"/>
                    </a:lnTo>
                    <a:lnTo>
                      <a:pt x="491" y="1099"/>
                    </a:lnTo>
                    <a:lnTo>
                      <a:pt x="491" y="1205"/>
                    </a:lnTo>
                    <a:lnTo>
                      <a:pt x="492" y="1355"/>
                    </a:lnTo>
                    <a:lnTo>
                      <a:pt x="492" y="1827"/>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32" name="Line 157">
                <a:extLst>
                  <a:ext uri="{FF2B5EF4-FFF2-40B4-BE49-F238E27FC236}">
                    <a16:creationId xmlns:a16="http://schemas.microsoft.com/office/drawing/2014/main" id="{20C621CB-2CE4-44E8-A29C-3864FFB96907}"/>
                  </a:ext>
                </a:extLst>
              </p:cNvPr>
              <p:cNvSpPr>
                <a:spLocks noChangeShapeType="1"/>
              </p:cNvSpPr>
              <p:nvPr/>
            </p:nvSpPr>
            <p:spPr bwMode="auto">
              <a:xfrm flipV="1">
                <a:off x="10973796" y="2239345"/>
                <a:ext cx="1603" cy="70837"/>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33" name="Line 158">
                <a:extLst>
                  <a:ext uri="{FF2B5EF4-FFF2-40B4-BE49-F238E27FC236}">
                    <a16:creationId xmlns:a16="http://schemas.microsoft.com/office/drawing/2014/main" id="{CB9575BA-4A6E-4014-926A-A234D86FA926}"/>
                  </a:ext>
                </a:extLst>
              </p:cNvPr>
              <p:cNvSpPr>
                <a:spLocks noChangeShapeType="1"/>
              </p:cNvSpPr>
              <p:nvPr/>
            </p:nvSpPr>
            <p:spPr bwMode="auto">
              <a:xfrm>
                <a:off x="10978599" y="2239345"/>
                <a:ext cx="1603" cy="3374"/>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34" name="Freeform 159">
                <a:extLst>
                  <a:ext uri="{FF2B5EF4-FFF2-40B4-BE49-F238E27FC236}">
                    <a16:creationId xmlns:a16="http://schemas.microsoft.com/office/drawing/2014/main" id="{FB41778D-B499-4468-9DB1-5CF86E8C9B55}"/>
                  </a:ext>
                </a:extLst>
              </p:cNvPr>
              <p:cNvSpPr>
                <a:spLocks/>
              </p:cNvSpPr>
              <p:nvPr/>
            </p:nvSpPr>
            <p:spPr bwMode="auto">
              <a:xfrm flipV="1">
                <a:off x="10978599" y="2242718"/>
                <a:ext cx="339518" cy="1183995"/>
              </a:xfrm>
              <a:custGeom>
                <a:avLst/>
                <a:gdLst/>
                <a:ahLst/>
                <a:cxnLst>
                  <a:cxn ang="0">
                    <a:pos x="7" y="1825"/>
                  </a:cxn>
                  <a:cxn ang="0">
                    <a:pos x="15" y="1777"/>
                  </a:cxn>
                  <a:cxn ang="0">
                    <a:pos x="23" y="1755"/>
                  </a:cxn>
                  <a:cxn ang="0">
                    <a:pos x="31" y="1741"/>
                  </a:cxn>
                  <a:cxn ang="0">
                    <a:pos x="39" y="1731"/>
                  </a:cxn>
                  <a:cxn ang="0">
                    <a:pos x="47" y="1715"/>
                  </a:cxn>
                  <a:cxn ang="0">
                    <a:pos x="55" y="1703"/>
                  </a:cxn>
                  <a:cxn ang="0">
                    <a:pos x="63" y="1698"/>
                  </a:cxn>
                  <a:cxn ang="0">
                    <a:pos x="71" y="1683"/>
                  </a:cxn>
                  <a:cxn ang="0">
                    <a:pos x="79" y="1664"/>
                  </a:cxn>
                  <a:cxn ang="0">
                    <a:pos x="87" y="1647"/>
                  </a:cxn>
                  <a:cxn ang="0">
                    <a:pos x="95" y="1633"/>
                  </a:cxn>
                  <a:cxn ang="0">
                    <a:pos x="103" y="1623"/>
                  </a:cxn>
                  <a:cxn ang="0">
                    <a:pos x="111" y="1606"/>
                  </a:cxn>
                  <a:cxn ang="0">
                    <a:pos x="119" y="1599"/>
                  </a:cxn>
                  <a:cxn ang="0">
                    <a:pos x="127" y="1592"/>
                  </a:cxn>
                  <a:cxn ang="0">
                    <a:pos x="135" y="1578"/>
                  </a:cxn>
                  <a:cxn ang="0">
                    <a:pos x="143" y="1563"/>
                  </a:cxn>
                  <a:cxn ang="0">
                    <a:pos x="151" y="1551"/>
                  </a:cxn>
                  <a:cxn ang="0">
                    <a:pos x="159" y="1539"/>
                  </a:cxn>
                  <a:cxn ang="0">
                    <a:pos x="167" y="1533"/>
                  </a:cxn>
                  <a:cxn ang="0">
                    <a:pos x="175" y="1521"/>
                  </a:cxn>
                  <a:cxn ang="0">
                    <a:pos x="183" y="1506"/>
                  </a:cxn>
                  <a:cxn ang="0">
                    <a:pos x="191" y="1494"/>
                  </a:cxn>
                  <a:cxn ang="0">
                    <a:pos x="199" y="1479"/>
                  </a:cxn>
                  <a:cxn ang="0">
                    <a:pos x="207" y="1455"/>
                  </a:cxn>
                  <a:cxn ang="0">
                    <a:pos x="215" y="1431"/>
                  </a:cxn>
                  <a:cxn ang="0">
                    <a:pos x="223" y="1410"/>
                  </a:cxn>
                  <a:cxn ang="0">
                    <a:pos x="231" y="1389"/>
                  </a:cxn>
                  <a:cxn ang="0">
                    <a:pos x="239" y="1361"/>
                  </a:cxn>
                  <a:cxn ang="0">
                    <a:pos x="247" y="1330"/>
                  </a:cxn>
                  <a:cxn ang="0">
                    <a:pos x="255" y="1290"/>
                  </a:cxn>
                  <a:cxn ang="0">
                    <a:pos x="263" y="1248"/>
                  </a:cxn>
                  <a:cxn ang="0">
                    <a:pos x="271" y="1210"/>
                  </a:cxn>
                  <a:cxn ang="0">
                    <a:pos x="279" y="1171"/>
                  </a:cxn>
                  <a:cxn ang="0">
                    <a:pos x="287" y="1118"/>
                  </a:cxn>
                  <a:cxn ang="0">
                    <a:pos x="295" y="1060"/>
                  </a:cxn>
                  <a:cxn ang="0">
                    <a:pos x="303" y="1000"/>
                  </a:cxn>
                  <a:cxn ang="0">
                    <a:pos x="311" y="939"/>
                  </a:cxn>
                  <a:cxn ang="0">
                    <a:pos x="319" y="878"/>
                  </a:cxn>
                  <a:cxn ang="0">
                    <a:pos x="327" y="805"/>
                  </a:cxn>
                  <a:cxn ang="0">
                    <a:pos x="335" y="734"/>
                  </a:cxn>
                  <a:cxn ang="0">
                    <a:pos x="343" y="656"/>
                  </a:cxn>
                  <a:cxn ang="0">
                    <a:pos x="351" y="574"/>
                  </a:cxn>
                  <a:cxn ang="0">
                    <a:pos x="359" y="496"/>
                  </a:cxn>
                  <a:cxn ang="0">
                    <a:pos x="367" y="416"/>
                  </a:cxn>
                  <a:cxn ang="0">
                    <a:pos x="374" y="338"/>
                  </a:cxn>
                  <a:cxn ang="0">
                    <a:pos x="382" y="265"/>
                  </a:cxn>
                  <a:cxn ang="0">
                    <a:pos x="390" y="197"/>
                  </a:cxn>
                  <a:cxn ang="0">
                    <a:pos x="398" y="146"/>
                  </a:cxn>
                  <a:cxn ang="0">
                    <a:pos x="406" y="105"/>
                  </a:cxn>
                  <a:cxn ang="0">
                    <a:pos x="414" y="76"/>
                  </a:cxn>
                  <a:cxn ang="0">
                    <a:pos x="422" y="54"/>
                  </a:cxn>
                  <a:cxn ang="0">
                    <a:pos x="430" y="39"/>
                  </a:cxn>
                  <a:cxn ang="0">
                    <a:pos x="438" y="28"/>
                  </a:cxn>
                  <a:cxn ang="0">
                    <a:pos x="446" y="18"/>
                  </a:cxn>
                  <a:cxn ang="0">
                    <a:pos x="454" y="13"/>
                  </a:cxn>
                  <a:cxn ang="0">
                    <a:pos x="462" y="8"/>
                  </a:cxn>
                  <a:cxn ang="0">
                    <a:pos x="470" y="5"/>
                  </a:cxn>
                  <a:cxn ang="0">
                    <a:pos x="478" y="3"/>
                  </a:cxn>
                  <a:cxn ang="0">
                    <a:pos x="486" y="1"/>
                  </a:cxn>
                </a:cxnLst>
                <a:rect l="0" t="0" r="r" b="b"/>
                <a:pathLst>
                  <a:path w="491" h="1946">
                    <a:moveTo>
                      <a:pt x="0" y="1946"/>
                    </a:moveTo>
                    <a:lnTo>
                      <a:pt x="0" y="1937"/>
                    </a:lnTo>
                    <a:lnTo>
                      <a:pt x="1" y="1928"/>
                    </a:lnTo>
                    <a:lnTo>
                      <a:pt x="1" y="1919"/>
                    </a:lnTo>
                    <a:lnTo>
                      <a:pt x="1" y="1910"/>
                    </a:lnTo>
                    <a:lnTo>
                      <a:pt x="2" y="1901"/>
                    </a:lnTo>
                    <a:lnTo>
                      <a:pt x="2" y="1894"/>
                    </a:lnTo>
                    <a:lnTo>
                      <a:pt x="3" y="1886"/>
                    </a:lnTo>
                    <a:lnTo>
                      <a:pt x="3" y="1878"/>
                    </a:lnTo>
                    <a:lnTo>
                      <a:pt x="3" y="1871"/>
                    </a:lnTo>
                    <a:lnTo>
                      <a:pt x="4" y="1867"/>
                    </a:lnTo>
                    <a:lnTo>
                      <a:pt x="4" y="1861"/>
                    </a:lnTo>
                    <a:lnTo>
                      <a:pt x="5" y="1856"/>
                    </a:lnTo>
                    <a:lnTo>
                      <a:pt x="5" y="1852"/>
                    </a:lnTo>
                    <a:lnTo>
                      <a:pt x="5" y="1847"/>
                    </a:lnTo>
                    <a:lnTo>
                      <a:pt x="6" y="1842"/>
                    </a:lnTo>
                    <a:lnTo>
                      <a:pt x="6" y="1837"/>
                    </a:lnTo>
                    <a:lnTo>
                      <a:pt x="7" y="1834"/>
                    </a:lnTo>
                    <a:lnTo>
                      <a:pt x="7" y="1829"/>
                    </a:lnTo>
                    <a:lnTo>
                      <a:pt x="7" y="1825"/>
                    </a:lnTo>
                    <a:lnTo>
                      <a:pt x="8" y="1821"/>
                    </a:lnTo>
                    <a:lnTo>
                      <a:pt x="8" y="1818"/>
                    </a:lnTo>
                    <a:lnTo>
                      <a:pt x="9" y="1814"/>
                    </a:lnTo>
                    <a:lnTo>
                      <a:pt x="9" y="1811"/>
                    </a:lnTo>
                    <a:lnTo>
                      <a:pt x="9" y="1809"/>
                    </a:lnTo>
                    <a:lnTo>
                      <a:pt x="10" y="1805"/>
                    </a:lnTo>
                    <a:lnTo>
                      <a:pt x="10" y="1803"/>
                    </a:lnTo>
                    <a:lnTo>
                      <a:pt x="11" y="1801"/>
                    </a:lnTo>
                    <a:lnTo>
                      <a:pt x="11" y="1798"/>
                    </a:lnTo>
                    <a:lnTo>
                      <a:pt x="11" y="1796"/>
                    </a:lnTo>
                    <a:lnTo>
                      <a:pt x="12" y="1793"/>
                    </a:lnTo>
                    <a:lnTo>
                      <a:pt x="12" y="1791"/>
                    </a:lnTo>
                    <a:lnTo>
                      <a:pt x="13" y="1788"/>
                    </a:lnTo>
                    <a:lnTo>
                      <a:pt x="13" y="1787"/>
                    </a:lnTo>
                    <a:lnTo>
                      <a:pt x="13" y="1785"/>
                    </a:lnTo>
                    <a:lnTo>
                      <a:pt x="14" y="1783"/>
                    </a:lnTo>
                    <a:lnTo>
                      <a:pt x="14" y="1781"/>
                    </a:lnTo>
                    <a:lnTo>
                      <a:pt x="15" y="1779"/>
                    </a:lnTo>
                    <a:lnTo>
                      <a:pt x="15" y="1778"/>
                    </a:lnTo>
                    <a:lnTo>
                      <a:pt x="15" y="1777"/>
                    </a:lnTo>
                    <a:lnTo>
                      <a:pt x="16" y="1775"/>
                    </a:lnTo>
                    <a:lnTo>
                      <a:pt x="16" y="1774"/>
                    </a:lnTo>
                    <a:lnTo>
                      <a:pt x="17" y="1773"/>
                    </a:lnTo>
                    <a:lnTo>
                      <a:pt x="17" y="1771"/>
                    </a:lnTo>
                    <a:lnTo>
                      <a:pt x="17" y="1770"/>
                    </a:lnTo>
                    <a:lnTo>
                      <a:pt x="18" y="1769"/>
                    </a:lnTo>
                    <a:lnTo>
                      <a:pt x="18" y="1767"/>
                    </a:lnTo>
                    <a:lnTo>
                      <a:pt x="19" y="1766"/>
                    </a:lnTo>
                    <a:lnTo>
                      <a:pt x="19" y="1765"/>
                    </a:lnTo>
                    <a:lnTo>
                      <a:pt x="19" y="1764"/>
                    </a:lnTo>
                    <a:lnTo>
                      <a:pt x="20" y="1762"/>
                    </a:lnTo>
                    <a:lnTo>
                      <a:pt x="20" y="1761"/>
                    </a:lnTo>
                    <a:lnTo>
                      <a:pt x="21" y="1761"/>
                    </a:lnTo>
                    <a:lnTo>
                      <a:pt x="21" y="1760"/>
                    </a:lnTo>
                    <a:lnTo>
                      <a:pt x="21" y="1759"/>
                    </a:lnTo>
                    <a:lnTo>
                      <a:pt x="22" y="1757"/>
                    </a:lnTo>
                    <a:lnTo>
                      <a:pt x="22" y="1757"/>
                    </a:lnTo>
                    <a:lnTo>
                      <a:pt x="23" y="1756"/>
                    </a:lnTo>
                    <a:lnTo>
                      <a:pt x="23" y="1755"/>
                    </a:lnTo>
                    <a:lnTo>
                      <a:pt x="23" y="1755"/>
                    </a:lnTo>
                    <a:lnTo>
                      <a:pt x="24" y="1755"/>
                    </a:lnTo>
                    <a:lnTo>
                      <a:pt x="24" y="1753"/>
                    </a:lnTo>
                    <a:lnTo>
                      <a:pt x="25" y="1753"/>
                    </a:lnTo>
                    <a:lnTo>
                      <a:pt x="25" y="1751"/>
                    </a:lnTo>
                    <a:lnTo>
                      <a:pt x="25" y="1751"/>
                    </a:lnTo>
                    <a:lnTo>
                      <a:pt x="26" y="1749"/>
                    </a:lnTo>
                    <a:lnTo>
                      <a:pt x="26" y="1749"/>
                    </a:lnTo>
                    <a:lnTo>
                      <a:pt x="27" y="1748"/>
                    </a:lnTo>
                    <a:lnTo>
                      <a:pt x="27" y="1747"/>
                    </a:lnTo>
                    <a:lnTo>
                      <a:pt x="27" y="1746"/>
                    </a:lnTo>
                    <a:lnTo>
                      <a:pt x="28" y="1745"/>
                    </a:lnTo>
                    <a:lnTo>
                      <a:pt x="28" y="1744"/>
                    </a:lnTo>
                    <a:lnTo>
                      <a:pt x="29" y="1744"/>
                    </a:lnTo>
                    <a:lnTo>
                      <a:pt x="29" y="1743"/>
                    </a:lnTo>
                    <a:lnTo>
                      <a:pt x="29" y="1743"/>
                    </a:lnTo>
                    <a:lnTo>
                      <a:pt x="30" y="1742"/>
                    </a:lnTo>
                    <a:lnTo>
                      <a:pt x="30" y="1741"/>
                    </a:lnTo>
                    <a:lnTo>
                      <a:pt x="31" y="1741"/>
                    </a:lnTo>
                    <a:lnTo>
                      <a:pt x="31" y="1740"/>
                    </a:lnTo>
                    <a:lnTo>
                      <a:pt x="31" y="1741"/>
                    </a:lnTo>
                    <a:lnTo>
                      <a:pt x="32" y="1740"/>
                    </a:lnTo>
                    <a:lnTo>
                      <a:pt x="32" y="1740"/>
                    </a:lnTo>
                    <a:lnTo>
                      <a:pt x="33" y="1740"/>
                    </a:lnTo>
                    <a:lnTo>
                      <a:pt x="33" y="1739"/>
                    </a:lnTo>
                    <a:lnTo>
                      <a:pt x="33" y="1739"/>
                    </a:lnTo>
                    <a:lnTo>
                      <a:pt x="34" y="1739"/>
                    </a:lnTo>
                    <a:lnTo>
                      <a:pt x="34" y="1738"/>
                    </a:lnTo>
                    <a:lnTo>
                      <a:pt x="35" y="1739"/>
                    </a:lnTo>
                    <a:lnTo>
                      <a:pt x="35" y="1738"/>
                    </a:lnTo>
                    <a:lnTo>
                      <a:pt x="35" y="1739"/>
                    </a:lnTo>
                    <a:lnTo>
                      <a:pt x="36" y="1738"/>
                    </a:lnTo>
                    <a:lnTo>
                      <a:pt x="36" y="1738"/>
                    </a:lnTo>
                    <a:lnTo>
                      <a:pt x="37" y="1737"/>
                    </a:lnTo>
                    <a:lnTo>
                      <a:pt x="37" y="1736"/>
                    </a:lnTo>
                    <a:lnTo>
                      <a:pt x="37" y="1736"/>
                    </a:lnTo>
                    <a:lnTo>
                      <a:pt x="38" y="1735"/>
                    </a:lnTo>
                    <a:lnTo>
                      <a:pt x="38" y="1735"/>
                    </a:lnTo>
                    <a:lnTo>
                      <a:pt x="39" y="1733"/>
                    </a:lnTo>
                    <a:lnTo>
                      <a:pt x="39" y="1732"/>
                    </a:lnTo>
                    <a:lnTo>
                      <a:pt x="39" y="1731"/>
                    </a:lnTo>
                    <a:lnTo>
                      <a:pt x="40" y="1731"/>
                    </a:lnTo>
                    <a:lnTo>
                      <a:pt x="40" y="1731"/>
                    </a:lnTo>
                    <a:lnTo>
                      <a:pt x="41" y="1729"/>
                    </a:lnTo>
                    <a:lnTo>
                      <a:pt x="41" y="1728"/>
                    </a:lnTo>
                    <a:lnTo>
                      <a:pt x="41" y="1726"/>
                    </a:lnTo>
                    <a:lnTo>
                      <a:pt x="42" y="1725"/>
                    </a:lnTo>
                    <a:lnTo>
                      <a:pt x="42" y="1723"/>
                    </a:lnTo>
                    <a:lnTo>
                      <a:pt x="43" y="1723"/>
                    </a:lnTo>
                    <a:lnTo>
                      <a:pt x="43" y="1722"/>
                    </a:lnTo>
                    <a:lnTo>
                      <a:pt x="43" y="1721"/>
                    </a:lnTo>
                    <a:lnTo>
                      <a:pt x="44" y="1721"/>
                    </a:lnTo>
                    <a:lnTo>
                      <a:pt x="44" y="1719"/>
                    </a:lnTo>
                    <a:lnTo>
                      <a:pt x="45" y="1719"/>
                    </a:lnTo>
                    <a:lnTo>
                      <a:pt x="45" y="1718"/>
                    </a:lnTo>
                    <a:lnTo>
                      <a:pt x="45" y="1717"/>
                    </a:lnTo>
                    <a:lnTo>
                      <a:pt x="46" y="1717"/>
                    </a:lnTo>
                    <a:lnTo>
                      <a:pt x="46" y="1717"/>
                    </a:lnTo>
                    <a:lnTo>
                      <a:pt x="47" y="1716"/>
                    </a:lnTo>
                    <a:lnTo>
                      <a:pt x="47" y="1716"/>
                    </a:lnTo>
                    <a:lnTo>
                      <a:pt x="47" y="1715"/>
                    </a:lnTo>
                    <a:lnTo>
                      <a:pt x="48" y="1714"/>
                    </a:lnTo>
                    <a:lnTo>
                      <a:pt x="48" y="1714"/>
                    </a:lnTo>
                    <a:lnTo>
                      <a:pt x="48" y="1713"/>
                    </a:lnTo>
                    <a:lnTo>
                      <a:pt x="49" y="1713"/>
                    </a:lnTo>
                    <a:lnTo>
                      <a:pt x="49" y="1714"/>
                    </a:lnTo>
                    <a:lnTo>
                      <a:pt x="50" y="1712"/>
                    </a:lnTo>
                    <a:lnTo>
                      <a:pt x="50" y="1713"/>
                    </a:lnTo>
                    <a:lnTo>
                      <a:pt x="50" y="1712"/>
                    </a:lnTo>
                    <a:lnTo>
                      <a:pt x="51" y="1712"/>
                    </a:lnTo>
                    <a:lnTo>
                      <a:pt x="51" y="1711"/>
                    </a:lnTo>
                    <a:lnTo>
                      <a:pt x="52" y="1709"/>
                    </a:lnTo>
                    <a:lnTo>
                      <a:pt x="52" y="1708"/>
                    </a:lnTo>
                    <a:lnTo>
                      <a:pt x="52" y="1707"/>
                    </a:lnTo>
                    <a:lnTo>
                      <a:pt x="53" y="1707"/>
                    </a:lnTo>
                    <a:lnTo>
                      <a:pt x="53" y="1707"/>
                    </a:lnTo>
                    <a:lnTo>
                      <a:pt x="54" y="1705"/>
                    </a:lnTo>
                    <a:lnTo>
                      <a:pt x="54" y="1703"/>
                    </a:lnTo>
                    <a:lnTo>
                      <a:pt x="54" y="1703"/>
                    </a:lnTo>
                    <a:lnTo>
                      <a:pt x="55" y="1702"/>
                    </a:lnTo>
                    <a:lnTo>
                      <a:pt x="55" y="1703"/>
                    </a:lnTo>
                    <a:lnTo>
                      <a:pt x="56" y="1702"/>
                    </a:lnTo>
                    <a:lnTo>
                      <a:pt x="56" y="1702"/>
                    </a:lnTo>
                    <a:lnTo>
                      <a:pt x="56" y="1702"/>
                    </a:lnTo>
                    <a:lnTo>
                      <a:pt x="57" y="1700"/>
                    </a:lnTo>
                    <a:lnTo>
                      <a:pt x="57" y="1701"/>
                    </a:lnTo>
                    <a:lnTo>
                      <a:pt x="58" y="1701"/>
                    </a:lnTo>
                    <a:lnTo>
                      <a:pt x="58" y="1700"/>
                    </a:lnTo>
                    <a:lnTo>
                      <a:pt x="58" y="1699"/>
                    </a:lnTo>
                    <a:lnTo>
                      <a:pt x="59" y="1699"/>
                    </a:lnTo>
                    <a:lnTo>
                      <a:pt x="59" y="1698"/>
                    </a:lnTo>
                    <a:lnTo>
                      <a:pt x="60" y="1698"/>
                    </a:lnTo>
                    <a:lnTo>
                      <a:pt x="60" y="1698"/>
                    </a:lnTo>
                    <a:lnTo>
                      <a:pt x="60" y="1698"/>
                    </a:lnTo>
                    <a:lnTo>
                      <a:pt x="61" y="1699"/>
                    </a:lnTo>
                    <a:lnTo>
                      <a:pt x="61" y="1698"/>
                    </a:lnTo>
                    <a:lnTo>
                      <a:pt x="62" y="1698"/>
                    </a:lnTo>
                    <a:lnTo>
                      <a:pt x="62" y="1698"/>
                    </a:lnTo>
                    <a:lnTo>
                      <a:pt x="62" y="1698"/>
                    </a:lnTo>
                    <a:lnTo>
                      <a:pt x="63" y="1698"/>
                    </a:lnTo>
                    <a:lnTo>
                      <a:pt x="63" y="1698"/>
                    </a:lnTo>
                    <a:lnTo>
                      <a:pt x="64" y="1697"/>
                    </a:lnTo>
                    <a:lnTo>
                      <a:pt x="64" y="1697"/>
                    </a:lnTo>
                    <a:lnTo>
                      <a:pt x="64" y="1696"/>
                    </a:lnTo>
                    <a:lnTo>
                      <a:pt x="65" y="1696"/>
                    </a:lnTo>
                    <a:lnTo>
                      <a:pt x="65" y="1695"/>
                    </a:lnTo>
                    <a:lnTo>
                      <a:pt x="66" y="1695"/>
                    </a:lnTo>
                    <a:lnTo>
                      <a:pt x="66" y="1694"/>
                    </a:lnTo>
                    <a:lnTo>
                      <a:pt x="66" y="1693"/>
                    </a:lnTo>
                    <a:lnTo>
                      <a:pt x="67" y="1691"/>
                    </a:lnTo>
                    <a:lnTo>
                      <a:pt x="67" y="1691"/>
                    </a:lnTo>
                    <a:lnTo>
                      <a:pt x="68" y="1690"/>
                    </a:lnTo>
                    <a:lnTo>
                      <a:pt x="68" y="1689"/>
                    </a:lnTo>
                    <a:lnTo>
                      <a:pt x="68" y="1688"/>
                    </a:lnTo>
                    <a:lnTo>
                      <a:pt x="69" y="1687"/>
                    </a:lnTo>
                    <a:lnTo>
                      <a:pt x="69" y="1687"/>
                    </a:lnTo>
                    <a:lnTo>
                      <a:pt x="70" y="1686"/>
                    </a:lnTo>
                    <a:lnTo>
                      <a:pt x="70" y="1685"/>
                    </a:lnTo>
                    <a:lnTo>
                      <a:pt x="70" y="1685"/>
                    </a:lnTo>
                    <a:lnTo>
                      <a:pt x="71" y="1684"/>
                    </a:lnTo>
                    <a:lnTo>
                      <a:pt x="71" y="1683"/>
                    </a:lnTo>
                    <a:lnTo>
                      <a:pt x="72" y="1682"/>
                    </a:lnTo>
                    <a:lnTo>
                      <a:pt x="72" y="1681"/>
                    </a:lnTo>
                    <a:lnTo>
                      <a:pt x="72" y="1681"/>
                    </a:lnTo>
                    <a:lnTo>
                      <a:pt x="73" y="1679"/>
                    </a:lnTo>
                    <a:lnTo>
                      <a:pt x="73" y="1679"/>
                    </a:lnTo>
                    <a:lnTo>
                      <a:pt x="74" y="1678"/>
                    </a:lnTo>
                    <a:lnTo>
                      <a:pt x="74" y="1677"/>
                    </a:lnTo>
                    <a:lnTo>
                      <a:pt x="74" y="1675"/>
                    </a:lnTo>
                    <a:lnTo>
                      <a:pt x="75" y="1675"/>
                    </a:lnTo>
                    <a:lnTo>
                      <a:pt x="75" y="1673"/>
                    </a:lnTo>
                    <a:lnTo>
                      <a:pt x="76" y="1673"/>
                    </a:lnTo>
                    <a:lnTo>
                      <a:pt x="76" y="1673"/>
                    </a:lnTo>
                    <a:lnTo>
                      <a:pt x="76" y="1672"/>
                    </a:lnTo>
                    <a:lnTo>
                      <a:pt x="77" y="1671"/>
                    </a:lnTo>
                    <a:lnTo>
                      <a:pt x="77" y="1670"/>
                    </a:lnTo>
                    <a:lnTo>
                      <a:pt x="78" y="1669"/>
                    </a:lnTo>
                    <a:lnTo>
                      <a:pt x="78" y="1668"/>
                    </a:lnTo>
                    <a:lnTo>
                      <a:pt x="78" y="1667"/>
                    </a:lnTo>
                    <a:lnTo>
                      <a:pt x="79" y="1664"/>
                    </a:lnTo>
                    <a:lnTo>
                      <a:pt x="79" y="1664"/>
                    </a:lnTo>
                    <a:lnTo>
                      <a:pt x="80" y="1662"/>
                    </a:lnTo>
                    <a:lnTo>
                      <a:pt x="80" y="1662"/>
                    </a:lnTo>
                    <a:lnTo>
                      <a:pt x="80" y="1662"/>
                    </a:lnTo>
                    <a:lnTo>
                      <a:pt x="81" y="1660"/>
                    </a:lnTo>
                    <a:lnTo>
                      <a:pt x="81" y="1659"/>
                    </a:lnTo>
                    <a:lnTo>
                      <a:pt x="82" y="1658"/>
                    </a:lnTo>
                    <a:lnTo>
                      <a:pt x="82" y="1656"/>
                    </a:lnTo>
                    <a:lnTo>
                      <a:pt x="82" y="1655"/>
                    </a:lnTo>
                    <a:lnTo>
                      <a:pt x="83" y="1655"/>
                    </a:lnTo>
                    <a:lnTo>
                      <a:pt x="83" y="1654"/>
                    </a:lnTo>
                    <a:lnTo>
                      <a:pt x="84" y="1653"/>
                    </a:lnTo>
                    <a:lnTo>
                      <a:pt x="84" y="1652"/>
                    </a:lnTo>
                    <a:lnTo>
                      <a:pt x="84" y="1652"/>
                    </a:lnTo>
                    <a:lnTo>
                      <a:pt x="85" y="1651"/>
                    </a:lnTo>
                    <a:lnTo>
                      <a:pt x="85" y="1650"/>
                    </a:lnTo>
                    <a:lnTo>
                      <a:pt x="86" y="1649"/>
                    </a:lnTo>
                    <a:lnTo>
                      <a:pt x="86" y="1650"/>
                    </a:lnTo>
                    <a:lnTo>
                      <a:pt x="86" y="1648"/>
                    </a:lnTo>
                    <a:lnTo>
                      <a:pt x="87" y="1647"/>
                    </a:lnTo>
                    <a:lnTo>
                      <a:pt x="87" y="1647"/>
                    </a:lnTo>
                    <a:lnTo>
                      <a:pt x="88" y="1646"/>
                    </a:lnTo>
                    <a:lnTo>
                      <a:pt x="88" y="1645"/>
                    </a:lnTo>
                    <a:lnTo>
                      <a:pt x="88" y="1645"/>
                    </a:lnTo>
                    <a:lnTo>
                      <a:pt x="89" y="1644"/>
                    </a:lnTo>
                    <a:lnTo>
                      <a:pt x="89" y="1644"/>
                    </a:lnTo>
                    <a:lnTo>
                      <a:pt x="90" y="1642"/>
                    </a:lnTo>
                    <a:lnTo>
                      <a:pt x="90" y="1642"/>
                    </a:lnTo>
                    <a:lnTo>
                      <a:pt x="90" y="1641"/>
                    </a:lnTo>
                    <a:lnTo>
                      <a:pt x="91" y="1640"/>
                    </a:lnTo>
                    <a:lnTo>
                      <a:pt x="91" y="1639"/>
                    </a:lnTo>
                    <a:lnTo>
                      <a:pt x="92" y="1639"/>
                    </a:lnTo>
                    <a:lnTo>
                      <a:pt x="92" y="1638"/>
                    </a:lnTo>
                    <a:lnTo>
                      <a:pt x="92" y="1638"/>
                    </a:lnTo>
                    <a:lnTo>
                      <a:pt x="93" y="1638"/>
                    </a:lnTo>
                    <a:lnTo>
                      <a:pt x="93" y="1636"/>
                    </a:lnTo>
                    <a:lnTo>
                      <a:pt x="94" y="1637"/>
                    </a:lnTo>
                    <a:lnTo>
                      <a:pt x="94" y="1636"/>
                    </a:lnTo>
                    <a:lnTo>
                      <a:pt x="94" y="1635"/>
                    </a:lnTo>
                    <a:lnTo>
                      <a:pt x="95" y="1635"/>
                    </a:lnTo>
                    <a:lnTo>
                      <a:pt x="95" y="1633"/>
                    </a:lnTo>
                    <a:lnTo>
                      <a:pt x="96" y="1632"/>
                    </a:lnTo>
                    <a:lnTo>
                      <a:pt x="96" y="1631"/>
                    </a:lnTo>
                    <a:lnTo>
                      <a:pt x="96" y="1630"/>
                    </a:lnTo>
                    <a:lnTo>
                      <a:pt x="97" y="1629"/>
                    </a:lnTo>
                    <a:lnTo>
                      <a:pt x="97" y="1629"/>
                    </a:lnTo>
                    <a:lnTo>
                      <a:pt x="98" y="1629"/>
                    </a:lnTo>
                    <a:lnTo>
                      <a:pt x="98" y="1628"/>
                    </a:lnTo>
                    <a:lnTo>
                      <a:pt x="98" y="1628"/>
                    </a:lnTo>
                    <a:lnTo>
                      <a:pt x="99" y="1628"/>
                    </a:lnTo>
                    <a:lnTo>
                      <a:pt x="99" y="1627"/>
                    </a:lnTo>
                    <a:lnTo>
                      <a:pt x="100" y="1628"/>
                    </a:lnTo>
                    <a:lnTo>
                      <a:pt x="100" y="1628"/>
                    </a:lnTo>
                    <a:lnTo>
                      <a:pt x="100" y="1628"/>
                    </a:lnTo>
                    <a:lnTo>
                      <a:pt x="101" y="1626"/>
                    </a:lnTo>
                    <a:lnTo>
                      <a:pt x="101" y="1626"/>
                    </a:lnTo>
                    <a:lnTo>
                      <a:pt x="102" y="1625"/>
                    </a:lnTo>
                    <a:lnTo>
                      <a:pt x="102" y="1625"/>
                    </a:lnTo>
                    <a:lnTo>
                      <a:pt x="102" y="1624"/>
                    </a:lnTo>
                    <a:lnTo>
                      <a:pt x="103" y="1623"/>
                    </a:lnTo>
                    <a:lnTo>
                      <a:pt x="103" y="1623"/>
                    </a:lnTo>
                    <a:lnTo>
                      <a:pt x="104" y="1623"/>
                    </a:lnTo>
                    <a:lnTo>
                      <a:pt x="104" y="1623"/>
                    </a:lnTo>
                    <a:lnTo>
                      <a:pt x="104" y="1621"/>
                    </a:lnTo>
                    <a:lnTo>
                      <a:pt x="105" y="1621"/>
                    </a:lnTo>
                    <a:lnTo>
                      <a:pt x="105" y="1620"/>
                    </a:lnTo>
                    <a:lnTo>
                      <a:pt x="106" y="1619"/>
                    </a:lnTo>
                    <a:lnTo>
                      <a:pt x="106" y="1618"/>
                    </a:lnTo>
                    <a:lnTo>
                      <a:pt x="106" y="1617"/>
                    </a:lnTo>
                    <a:lnTo>
                      <a:pt x="107" y="1616"/>
                    </a:lnTo>
                    <a:lnTo>
                      <a:pt x="107" y="1615"/>
                    </a:lnTo>
                    <a:lnTo>
                      <a:pt x="108" y="1615"/>
                    </a:lnTo>
                    <a:lnTo>
                      <a:pt x="108" y="1615"/>
                    </a:lnTo>
                    <a:lnTo>
                      <a:pt x="108" y="1613"/>
                    </a:lnTo>
                    <a:lnTo>
                      <a:pt x="109" y="1613"/>
                    </a:lnTo>
                    <a:lnTo>
                      <a:pt x="109" y="1611"/>
                    </a:lnTo>
                    <a:lnTo>
                      <a:pt x="110" y="1610"/>
                    </a:lnTo>
                    <a:lnTo>
                      <a:pt x="110" y="1609"/>
                    </a:lnTo>
                    <a:lnTo>
                      <a:pt x="110" y="1608"/>
                    </a:lnTo>
                    <a:lnTo>
                      <a:pt x="111" y="1607"/>
                    </a:lnTo>
                    <a:lnTo>
                      <a:pt x="111" y="1606"/>
                    </a:lnTo>
                    <a:lnTo>
                      <a:pt x="112" y="1607"/>
                    </a:lnTo>
                    <a:lnTo>
                      <a:pt x="112" y="1606"/>
                    </a:lnTo>
                    <a:lnTo>
                      <a:pt x="112" y="1606"/>
                    </a:lnTo>
                    <a:lnTo>
                      <a:pt x="113" y="1604"/>
                    </a:lnTo>
                    <a:lnTo>
                      <a:pt x="113" y="1604"/>
                    </a:lnTo>
                    <a:lnTo>
                      <a:pt x="114" y="1603"/>
                    </a:lnTo>
                    <a:lnTo>
                      <a:pt x="114" y="1602"/>
                    </a:lnTo>
                    <a:lnTo>
                      <a:pt x="114" y="1602"/>
                    </a:lnTo>
                    <a:lnTo>
                      <a:pt x="115" y="1601"/>
                    </a:lnTo>
                    <a:lnTo>
                      <a:pt x="115" y="1599"/>
                    </a:lnTo>
                    <a:lnTo>
                      <a:pt x="116" y="1599"/>
                    </a:lnTo>
                    <a:lnTo>
                      <a:pt x="116" y="1599"/>
                    </a:lnTo>
                    <a:lnTo>
                      <a:pt x="116" y="1598"/>
                    </a:lnTo>
                    <a:lnTo>
                      <a:pt x="117" y="1599"/>
                    </a:lnTo>
                    <a:lnTo>
                      <a:pt x="117" y="1599"/>
                    </a:lnTo>
                    <a:lnTo>
                      <a:pt x="118" y="1600"/>
                    </a:lnTo>
                    <a:lnTo>
                      <a:pt x="118" y="1599"/>
                    </a:lnTo>
                    <a:lnTo>
                      <a:pt x="118" y="1599"/>
                    </a:lnTo>
                    <a:lnTo>
                      <a:pt x="119" y="1598"/>
                    </a:lnTo>
                    <a:lnTo>
                      <a:pt x="119" y="1599"/>
                    </a:lnTo>
                    <a:lnTo>
                      <a:pt x="120" y="1599"/>
                    </a:lnTo>
                    <a:lnTo>
                      <a:pt x="120" y="1599"/>
                    </a:lnTo>
                    <a:lnTo>
                      <a:pt x="120" y="1599"/>
                    </a:lnTo>
                    <a:lnTo>
                      <a:pt x="121" y="1599"/>
                    </a:lnTo>
                    <a:lnTo>
                      <a:pt x="121" y="1599"/>
                    </a:lnTo>
                    <a:lnTo>
                      <a:pt x="122" y="1598"/>
                    </a:lnTo>
                    <a:lnTo>
                      <a:pt x="122" y="1596"/>
                    </a:lnTo>
                    <a:lnTo>
                      <a:pt x="122" y="1596"/>
                    </a:lnTo>
                    <a:lnTo>
                      <a:pt x="123" y="1596"/>
                    </a:lnTo>
                    <a:lnTo>
                      <a:pt x="123" y="1595"/>
                    </a:lnTo>
                    <a:lnTo>
                      <a:pt x="124" y="1595"/>
                    </a:lnTo>
                    <a:lnTo>
                      <a:pt x="124" y="1594"/>
                    </a:lnTo>
                    <a:lnTo>
                      <a:pt x="124" y="1594"/>
                    </a:lnTo>
                    <a:lnTo>
                      <a:pt x="125" y="1594"/>
                    </a:lnTo>
                    <a:lnTo>
                      <a:pt x="125" y="1594"/>
                    </a:lnTo>
                    <a:lnTo>
                      <a:pt x="126" y="1594"/>
                    </a:lnTo>
                    <a:lnTo>
                      <a:pt x="126" y="1594"/>
                    </a:lnTo>
                    <a:lnTo>
                      <a:pt x="126" y="1594"/>
                    </a:lnTo>
                    <a:lnTo>
                      <a:pt x="127" y="1593"/>
                    </a:lnTo>
                    <a:lnTo>
                      <a:pt x="127" y="1592"/>
                    </a:lnTo>
                    <a:lnTo>
                      <a:pt x="127" y="1591"/>
                    </a:lnTo>
                    <a:lnTo>
                      <a:pt x="128" y="1591"/>
                    </a:lnTo>
                    <a:lnTo>
                      <a:pt x="128" y="1591"/>
                    </a:lnTo>
                    <a:lnTo>
                      <a:pt x="129" y="1591"/>
                    </a:lnTo>
                    <a:lnTo>
                      <a:pt x="129" y="1590"/>
                    </a:lnTo>
                    <a:lnTo>
                      <a:pt x="129" y="1589"/>
                    </a:lnTo>
                    <a:lnTo>
                      <a:pt x="130" y="1588"/>
                    </a:lnTo>
                    <a:lnTo>
                      <a:pt x="130" y="1588"/>
                    </a:lnTo>
                    <a:lnTo>
                      <a:pt x="131" y="1587"/>
                    </a:lnTo>
                    <a:lnTo>
                      <a:pt x="131" y="1587"/>
                    </a:lnTo>
                    <a:lnTo>
                      <a:pt x="131" y="1586"/>
                    </a:lnTo>
                    <a:lnTo>
                      <a:pt x="132" y="1585"/>
                    </a:lnTo>
                    <a:lnTo>
                      <a:pt x="132" y="1584"/>
                    </a:lnTo>
                    <a:lnTo>
                      <a:pt x="133" y="1583"/>
                    </a:lnTo>
                    <a:lnTo>
                      <a:pt x="133" y="1583"/>
                    </a:lnTo>
                    <a:lnTo>
                      <a:pt x="133" y="1582"/>
                    </a:lnTo>
                    <a:lnTo>
                      <a:pt x="134" y="1581"/>
                    </a:lnTo>
                    <a:lnTo>
                      <a:pt x="134" y="1580"/>
                    </a:lnTo>
                    <a:lnTo>
                      <a:pt x="135" y="1580"/>
                    </a:lnTo>
                    <a:lnTo>
                      <a:pt x="135" y="1578"/>
                    </a:lnTo>
                    <a:lnTo>
                      <a:pt x="135" y="1577"/>
                    </a:lnTo>
                    <a:lnTo>
                      <a:pt x="136" y="1575"/>
                    </a:lnTo>
                    <a:lnTo>
                      <a:pt x="136" y="1574"/>
                    </a:lnTo>
                    <a:lnTo>
                      <a:pt x="137" y="1573"/>
                    </a:lnTo>
                    <a:lnTo>
                      <a:pt x="137" y="1573"/>
                    </a:lnTo>
                    <a:lnTo>
                      <a:pt x="137" y="1572"/>
                    </a:lnTo>
                    <a:lnTo>
                      <a:pt x="138" y="1570"/>
                    </a:lnTo>
                    <a:lnTo>
                      <a:pt x="138" y="1569"/>
                    </a:lnTo>
                    <a:lnTo>
                      <a:pt x="139" y="1568"/>
                    </a:lnTo>
                    <a:lnTo>
                      <a:pt x="139" y="1567"/>
                    </a:lnTo>
                    <a:lnTo>
                      <a:pt x="139" y="1566"/>
                    </a:lnTo>
                    <a:lnTo>
                      <a:pt x="140" y="1565"/>
                    </a:lnTo>
                    <a:lnTo>
                      <a:pt x="140" y="1564"/>
                    </a:lnTo>
                    <a:lnTo>
                      <a:pt x="141" y="1563"/>
                    </a:lnTo>
                    <a:lnTo>
                      <a:pt x="141" y="1563"/>
                    </a:lnTo>
                    <a:lnTo>
                      <a:pt x="141" y="1563"/>
                    </a:lnTo>
                    <a:lnTo>
                      <a:pt x="142" y="1563"/>
                    </a:lnTo>
                    <a:lnTo>
                      <a:pt x="142" y="1563"/>
                    </a:lnTo>
                    <a:lnTo>
                      <a:pt x="143" y="1563"/>
                    </a:lnTo>
                    <a:lnTo>
                      <a:pt x="143" y="1563"/>
                    </a:lnTo>
                    <a:lnTo>
                      <a:pt x="143" y="1563"/>
                    </a:lnTo>
                    <a:lnTo>
                      <a:pt x="144" y="1562"/>
                    </a:lnTo>
                    <a:lnTo>
                      <a:pt x="144" y="1562"/>
                    </a:lnTo>
                    <a:lnTo>
                      <a:pt x="145" y="1562"/>
                    </a:lnTo>
                    <a:lnTo>
                      <a:pt x="145" y="1561"/>
                    </a:lnTo>
                    <a:lnTo>
                      <a:pt x="145" y="1561"/>
                    </a:lnTo>
                    <a:lnTo>
                      <a:pt x="146" y="1561"/>
                    </a:lnTo>
                    <a:lnTo>
                      <a:pt x="146" y="1561"/>
                    </a:lnTo>
                    <a:lnTo>
                      <a:pt x="147" y="1561"/>
                    </a:lnTo>
                    <a:lnTo>
                      <a:pt x="147" y="1560"/>
                    </a:lnTo>
                    <a:lnTo>
                      <a:pt x="147" y="1558"/>
                    </a:lnTo>
                    <a:lnTo>
                      <a:pt x="148" y="1557"/>
                    </a:lnTo>
                    <a:lnTo>
                      <a:pt x="148" y="1557"/>
                    </a:lnTo>
                    <a:lnTo>
                      <a:pt x="149" y="1555"/>
                    </a:lnTo>
                    <a:lnTo>
                      <a:pt x="149" y="1555"/>
                    </a:lnTo>
                    <a:lnTo>
                      <a:pt x="149" y="1554"/>
                    </a:lnTo>
                    <a:lnTo>
                      <a:pt x="150" y="1554"/>
                    </a:lnTo>
                    <a:lnTo>
                      <a:pt x="150" y="1553"/>
                    </a:lnTo>
                    <a:lnTo>
                      <a:pt x="151" y="1552"/>
                    </a:lnTo>
                    <a:lnTo>
                      <a:pt x="151" y="1551"/>
                    </a:lnTo>
                    <a:lnTo>
                      <a:pt x="151" y="1551"/>
                    </a:lnTo>
                    <a:lnTo>
                      <a:pt x="152" y="1551"/>
                    </a:lnTo>
                    <a:lnTo>
                      <a:pt x="152" y="1551"/>
                    </a:lnTo>
                    <a:lnTo>
                      <a:pt x="153" y="1550"/>
                    </a:lnTo>
                    <a:lnTo>
                      <a:pt x="153" y="1549"/>
                    </a:lnTo>
                    <a:lnTo>
                      <a:pt x="153" y="1548"/>
                    </a:lnTo>
                    <a:lnTo>
                      <a:pt x="154" y="1547"/>
                    </a:lnTo>
                    <a:lnTo>
                      <a:pt x="154" y="1547"/>
                    </a:lnTo>
                    <a:lnTo>
                      <a:pt x="155" y="1545"/>
                    </a:lnTo>
                    <a:lnTo>
                      <a:pt x="155" y="1545"/>
                    </a:lnTo>
                    <a:lnTo>
                      <a:pt x="155" y="1544"/>
                    </a:lnTo>
                    <a:lnTo>
                      <a:pt x="156" y="1544"/>
                    </a:lnTo>
                    <a:lnTo>
                      <a:pt x="156" y="1543"/>
                    </a:lnTo>
                    <a:lnTo>
                      <a:pt x="157" y="1544"/>
                    </a:lnTo>
                    <a:lnTo>
                      <a:pt x="157" y="1543"/>
                    </a:lnTo>
                    <a:lnTo>
                      <a:pt x="157" y="1542"/>
                    </a:lnTo>
                    <a:lnTo>
                      <a:pt x="158" y="1541"/>
                    </a:lnTo>
                    <a:lnTo>
                      <a:pt x="158" y="1541"/>
                    </a:lnTo>
                    <a:lnTo>
                      <a:pt x="159" y="1540"/>
                    </a:lnTo>
                    <a:lnTo>
                      <a:pt x="159" y="1539"/>
                    </a:lnTo>
                    <a:lnTo>
                      <a:pt x="159" y="1539"/>
                    </a:lnTo>
                    <a:lnTo>
                      <a:pt x="160" y="1539"/>
                    </a:lnTo>
                    <a:lnTo>
                      <a:pt x="160" y="1538"/>
                    </a:lnTo>
                    <a:lnTo>
                      <a:pt x="161" y="1538"/>
                    </a:lnTo>
                    <a:lnTo>
                      <a:pt x="161" y="1538"/>
                    </a:lnTo>
                    <a:lnTo>
                      <a:pt x="161" y="1538"/>
                    </a:lnTo>
                    <a:lnTo>
                      <a:pt x="162" y="1538"/>
                    </a:lnTo>
                    <a:lnTo>
                      <a:pt x="162" y="1538"/>
                    </a:lnTo>
                    <a:lnTo>
                      <a:pt x="163" y="1537"/>
                    </a:lnTo>
                    <a:lnTo>
                      <a:pt x="163" y="1537"/>
                    </a:lnTo>
                    <a:lnTo>
                      <a:pt x="163" y="1536"/>
                    </a:lnTo>
                    <a:lnTo>
                      <a:pt x="164" y="1536"/>
                    </a:lnTo>
                    <a:lnTo>
                      <a:pt x="164" y="1536"/>
                    </a:lnTo>
                    <a:lnTo>
                      <a:pt x="165" y="1534"/>
                    </a:lnTo>
                    <a:lnTo>
                      <a:pt x="165" y="1535"/>
                    </a:lnTo>
                    <a:lnTo>
                      <a:pt x="165" y="1535"/>
                    </a:lnTo>
                    <a:lnTo>
                      <a:pt x="166" y="1534"/>
                    </a:lnTo>
                    <a:lnTo>
                      <a:pt x="166" y="1534"/>
                    </a:lnTo>
                    <a:lnTo>
                      <a:pt x="167" y="1533"/>
                    </a:lnTo>
                    <a:lnTo>
                      <a:pt x="167" y="1533"/>
                    </a:lnTo>
                    <a:lnTo>
                      <a:pt x="167" y="1531"/>
                    </a:lnTo>
                    <a:lnTo>
                      <a:pt x="168" y="1531"/>
                    </a:lnTo>
                    <a:lnTo>
                      <a:pt x="168" y="1530"/>
                    </a:lnTo>
                    <a:lnTo>
                      <a:pt x="169" y="1530"/>
                    </a:lnTo>
                    <a:lnTo>
                      <a:pt x="169" y="1530"/>
                    </a:lnTo>
                    <a:lnTo>
                      <a:pt x="169" y="1529"/>
                    </a:lnTo>
                    <a:lnTo>
                      <a:pt x="170" y="1529"/>
                    </a:lnTo>
                    <a:lnTo>
                      <a:pt x="170" y="1528"/>
                    </a:lnTo>
                    <a:lnTo>
                      <a:pt x="171" y="1527"/>
                    </a:lnTo>
                    <a:lnTo>
                      <a:pt x="171" y="1527"/>
                    </a:lnTo>
                    <a:lnTo>
                      <a:pt x="171" y="1526"/>
                    </a:lnTo>
                    <a:lnTo>
                      <a:pt x="172" y="1526"/>
                    </a:lnTo>
                    <a:lnTo>
                      <a:pt x="172" y="1525"/>
                    </a:lnTo>
                    <a:lnTo>
                      <a:pt x="173" y="1524"/>
                    </a:lnTo>
                    <a:lnTo>
                      <a:pt x="173" y="1523"/>
                    </a:lnTo>
                    <a:lnTo>
                      <a:pt x="173" y="1523"/>
                    </a:lnTo>
                    <a:lnTo>
                      <a:pt x="174" y="1522"/>
                    </a:lnTo>
                    <a:lnTo>
                      <a:pt x="174" y="1521"/>
                    </a:lnTo>
                    <a:lnTo>
                      <a:pt x="175" y="1520"/>
                    </a:lnTo>
                    <a:lnTo>
                      <a:pt x="175" y="1521"/>
                    </a:lnTo>
                    <a:lnTo>
                      <a:pt x="175" y="1519"/>
                    </a:lnTo>
                    <a:lnTo>
                      <a:pt x="176" y="1518"/>
                    </a:lnTo>
                    <a:lnTo>
                      <a:pt x="176" y="1517"/>
                    </a:lnTo>
                    <a:lnTo>
                      <a:pt x="177" y="1516"/>
                    </a:lnTo>
                    <a:lnTo>
                      <a:pt x="177" y="1515"/>
                    </a:lnTo>
                    <a:lnTo>
                      <a:pt x="177" y="1513"/>
                    </a:lnTo>
                    <a:lnTo>
                      <a:pt x="178" y="1512"/>
                    </a:lnTo>
                    <a:lnTo>
                      <a:pt x="178" y="1512"/>
                    </a:lnTo>
                    <a:lnTo>
                      <a:pt x="179" y="1511"/>
                    </a:lnTo>
                    <a:lnTo>
                      <a:pt x="179" y="1509"/>
                    </a:lnTo>
                    <a:lnTo>
                      <a:pt x="179" y="1510"/>
                    </a:lnTo>
                    <a:lnTo>
                      <a:pt x="180" y="1509"/>
                    </a:lnTo>
                    <a:lnTo>
                      <a:pt x="180" y="1509"/>
                    </a:lnTo>
                    <a:lnTo>
                      <a:pt x="181" y="1509"/>
                    </a:lnTo>
                    <a:lnTo>
                      <a:pt x="181" y="1509"/>
                    </a:lnTo>
                    <a:lnTo>
                      <a:pt x="181" y="1509"/>
                    </a:lnTo>
                    <a:lnTo>
                      <a:pt x="182" y="1508"/>
                    </a:lnTo>
                    <a:lnTo>
                      <a:pt x="182" y="1508"/>
                    </a:lnTo>
                    <a:lnTo>
                      <a:pt x="183" y="1507"/>
                    </a:lnTo>
                    <a:lnTo>
                      <a:pt x="183" y="1506"/>
                    </a:lnTo>
                    <a:lnTo>
                      <a:pt x="183" y="1506"/>
                    </a:lnTo>
                    <a:lnTo>
                      <a:pt x="184" y="1505"/>
                    </a:lnTo>
                    <a:lnTo>
                      <a:pt x="184" y="1503"/>
                    </a:lnTo>
                    <a:lnTo>
                      <a:pt x="185" y="1502"/>
                    </a:lnTo>
                    <a:lnTo>
                      <a:pt x="185" y="1502"/>
                    </a:lnTo>
                    <a:lnTo>
                      <a:pt x="185" y="1500"/>
                    </a:lnTo>
                    <a:lnTo>
                      <a:pt x="186" y="1500"/>
                    </a:lnTo>
                    <a:lnTo>
                      <a:pt x="186" y="1500"/>
                    </a:lnTo>
                    <a:lnTo>
                      <a:pt x="187" y="1500"/>
                    </a:lnTo>
                    <a:lnTo>
                      <a:pt x="187" y="1500"/>
                    </a:lnTo>
                    <a:lnTo>
                      <a:pt x="187" y="1499"/>
                    </a:lnTo>
                    <a:lnTo>
                      <a:pt x="188" y="1498"/>
                    </a:lnTo>
                    <a:lnTo>
                      <a:pt x="188" y="1497"/>
                    </a:lnTo>
                    <a:lnTo>
                      <a:pt x="189" y="1496"/>
                    </a:lnTo>
                    <a:lnTo>
                      <a:pt x="189" y="1495"/>
                    </a:lnTo>
                    <a:lnTo>
                      <a:pt x="189" y="1496"/>
                    </a:lnTo>
                    <a:lnTo>
                      <a:pt x="190" y="1495"/>
                    </a:lnTo>
                    <a:lnTo>
                      <a:pt x="190" y="1495"/>
                    </a:lnTo>
                    <a:lnTo>
                      <a:pt x="191" y="1494"/>
                    </a:lnTo>
                    <a:lnTo>
                      <a:pt x="191" y="1494"/>
                    </a:lnTo>
                    <a:lnTo>
                      <a:pt x="191" y="1493"/>
                    </a:lnTo>
                    <a:lnTo>
                      <a:pt x="192" y="1491"/>
                    </a:lnTo>
                    <a:lnTo>
                      <a:pt x="192" y="1491"/>
                    </a:lnTo>
                    <a:lnTo>
                      <a:pt x="193" y="1490"/>
                    </a:lnTo>
                    <a:lnTo>
                      <a:pt x="193" y="1489"/>
                    </a:lnTo>
                    <a:lnTo>
                      <a:pt x="193" y="1489"/>
                    </a:lnTo>
                    <a:lnTo>
                      <a:pt x="194" y="1488"/>
                    </a:lnTo>
                    <a:lnTo>
                      <a:pt x="194" y="1486"/>
                    </a:lnTo>
                    <a:lnTo>
                      <a:pt x="195" y="1485"/>
                    </a:lnTo>
                    <a:lnTo>
                      <a:pt x="195" y="1485"/>
                    </a:lnTo>
                    <a:lnTo>
                      <a:pt x="195" y="1484"/>
                    </a:lnTo>
                    <a:lnTo>
                      <a:pt x="196" y="1483"/>
                    </a:lnTo>
                    <a:lnTo>
                      <a:pt x="196" y="1482"/>
                    </a:lnTo>
                    <a:lnTo>
                      <a:pt x="197" y="1482"/>
                    </a:lnTo>
                    <a:lnTo>
                      <a:pt x="197" y="1482"/>
                    </a:lnTo>
                    <a:lnTo>
                      <a:pt x="197" y="1482"/>
                    </a:lnTo>
                    <a:lnTo>
                      <a:pt x="198" y="1480"/>
                    </a:lnTo>
                    <a:lnTo>
                      <a:pt x="198" y="1480"/>
                    </a:lnTo>
                    <a:lnTo>
                      <a:pt x="199" y="1479"/>
                    </a:lnTo>
                    <a:lnTo>
                      <a:pt x="199" y="1479"/>
                    </a:lnTo>
                    <a:lnTo>
                      <a:pt x="199" y="1477"/>
                    </a:lnTo>
                    <a:lnTo>
                      <a:pt x="200" y="1477"/>
                    </a:lnTo>
                    <a:lnTo>
                      <a:pt x="200" y="1475"/>
                    </a:lnTo>
                    <a:lnTo>
                      <a:pt x="201" y="1474"/>
                    </a:lnTo>
                    <a:lnTo>
                      <a:pt x="201" y="1473"/>
                    </a:lnTo>
                    <a:lnTo>
                      <a:pt x="201" y="1471"/>
                    </a:lnTo>
                    <a:lnTo>
                      <a:pt x="202" y="1471"/>
                    </a:lnTo>
                    <a:lnTo>
                      <a:pt x="202" y="1470"/>
                    </a:lnTo>
                    <a:lnTo>
                      <a:pt x="203" y="1468"/>
                    </a:lnTo>
                    <a:lnTo>
                      <a:pt x="203" y="1467"/>
                    </a:lnTo>
                    <a:lnTo>
                      <a:pt x="203" y="1466"/>
                    </a:lnTo>
                    <a:lnTo>
                      <a:pt x="204" y="1465"/>
                    </a:lnTo>
                    <a:lnTo>
                      <a:pt x="204" y="1463"/>
                    </a:lnTo>
                    <a:lnTo>
                      <a:pt x="205" y="1462"/>
                    </a:lnTo>
                    <a:lnTo>
                      <a:pt x="205" y="1460"/>
                    </a:lnTo>
                    <a:lnTo>
                      <a:pt x="205" y="1460"/>
                    </a:lnTo>
                    <a:lnTo>
                      <a:pt x="206" y="1458"/>
                    </a:lnTo>
                    <a:lnTo>
                      <a:pt x="206" y="1457"/>
                    </a:lnTo>
                    <a:lnTo>
                      <a:pt x="207" y="1457"/>
                    </a:lnTo>
                    <a:lnTo>
                      <a:pt x="207" y="1455"/>
                    </a:lnTo>
                    <a:lnTo>
                      <a:pt x="207" y="1453"/>
                    </a:lnTo>
                    <a:lnTo>
                      <a:pt x="208" y="1451"/>
                    </a:lnTo>
                    <a:lnTo>
                      <a:pt x="208" y="1451"/>
                    </a:lnTo>
                    <a:lnTo>
                      <a:pt x="208" y="1448"/>
                    </a:lnTo>
                    <a:lnTo>
                      <a:pt x="209" y="1448"/>
                    </a:lnTo>
                    <a:lnTo>
                      <a:pt x="209" y="1446"/>
                    </a:lnTo>
                    <a:lnTo>
                      <a:pt x="210" y="1445"/>
                    </a:lnTo>
                    <a:lnTo>
                      <a:pt x="210" y="1444"/>
                    </a:lnTo>
                    <a:lnTo>
                      <a:pt x="210" y="1442"/>
                    </a:lnTo>
                    <a:lnTo>
                      <a:pt x="211" y="1441"/>
                    </a:lnTo>
                    <a:lnTo>
                      <a:pt x="211" y="1441"/>
                    </a:lnTo>
                    <a:lnTo>
                      <a:pt x="212" y="1440"/>
                    </a:lnTo>
                    <a:lnTo>
                      <a:pt x="212" y="1438"/>
                    </a:lnTo>
                    <a:lnTo>
                      <a:pt x="212" y="1437"/>
                    </a:lnTo>
                    <a:lnTo>
                      <a:pt x="213" y="1437"/>
                    </a:lnTo>
                    <a:lnTo>
                      <a:pt x="213" y="1435"/>
                    </a:lnTo>
                    <a:lnTo>
                      <a:pt x="214" y="1434"/>
                    </a:lnTo>
                    <a:lnTo>
                      <a:pt x="214" y="1432"/>
                    </a:lnTo>
                    <a:lnTo>
                      <a:pt x="214" y="1432"/>
                    </a:lnTo>
                    <a:lnTo>
                      <a:pt x="215" y="1431"/>
                    </a:lnTo>
                    <a:lnTo>
                      <a:pt x="215" y="1430"/>
                    </a:lnTo>
                    <a:lnTo>
                      <a:pt x="216" y="1430"/>
                    </a:lnTo>
                    <a:lnTo>
                      <a:pt x="216" y="1428"/>
                    </a:lnTo>
                    <a:lnTo>
                      <a:pt x="216" y="1427"/>
                    </a:lnTo>
                    <a:lnTo>
                      <a:pt x="217" y="1426"/>
                    </a:lnTo>
                    <a:lnTo>
                      <a:pt x="217" y="1425"/>
                    </a:lnTo>
                    <a:lnTo>
                      <a:pt x="218" y="1424"/>
                    </a:lnTo>
                    <a:lnTo>
                      <a:pt x="218" y="1423"/>
                    </a:lnTo>
                    <a:lnTo>
                      <a:pt x="218" y="1422"/>
                    </a:lnTo>
                    <a:lnTo>
                      <a:pt x="219" y="1420"/>
                    </a:lnTo>
                    <a:lnTo>
                      <a:pt x="219" y="1420"/>
                    </a:lnTo>
                    <a:lnTo>
                      <a:pt x="220" y="1418"/>
                    </a:lnTo>
                    <a:lnTo>
                      <a:pt x="220" y="1417"/>
                    </a:lnTo>
                    <a:lnTo>
                      <a:pt x="220" y="1416"/>
                    </a:lnTo>
                    <a:lnTo>
                      <a:pt x="221" y="1415"/>
                    </a:lnTo>
                    <a:lnTo>
                      <a:pt x="221" y="1414"/>
                    </a:lnTo>
                    <a:lnTo>
                      <a:pt x="222" y="1413"/>
                    </a:lnTo>
                    <a:lnTo>
                      <a:pt x="222" y="1412"/>
                    </a:lnTo>
                    <a:lnTo>
                      <a:pt x="222" y="1411"/>
                    </a:lnTo>
                    <a:lnTo>
                      <a:pt x="223" y="1410"/>
                    </a:lnTo>
                    <a:lnTo>
                      <a:pt x="223" y="1409"/>
                    </a:lnTo>
                    <a:lnTo>
                      <a:pt x="224" y="1408"/>
                    </a:lnTo>
                    <a:lnTo>
                      <a:pt x="224" y="1406"/>
                    </a:lnTo>
                    <a:lnTo>
                      <a:pt x="224" y="1406"/>
                    </a:lnTo>
                    <a:lnTo>
                      <a:pt x="225" y="1405"/>
                    </a:lnTo>
                    <a:lnTo>
                      <a:pt x="225" y="1405"/>
                    </a:lnTo>
                    <a:lnTo>
                      <a:pt x="226" y="1404"/>
                    </a:lnTo>
                    <a:lnTo>
                      <a:pt x="226" y="1403"/>
                    </a:lnTo>
                    <a:lnTo>
                      <a:pt x="226" y="1403"/>
                    </a:lnTo>
                    <a:lnTo>
                      <a:pt x="227" y="1401"/>
                    </a:lnTo>
                    <a:lnTo>
                      <a:pt x="227" y="1400"/>
                    </a:lnTo>
                    <a:lnTo>
                      <a:pt x="228" y="1399"/>
                    </a:lnTo>
                    <a:lnTo>
                      <a:pt x="228" y="1399"/>
                    </a:lnTo>
                    <a:lnTo>
                      <a:pt x="228" y="1397"/>
                    </a:lnTo>
                    <a:lnTo>
                      <a:pt x="229" y="1396"/>
                    </a:lnTo>
                    <a:lnTo>
                      <a:pt x="229" y="1395"/>
                    </a:lnTo>
                    <a:lnTo>
                      <a:pt x="230" y="1394"/>
                    </a:lnTo>
                    <a:lnTo>
                      <a:pt x="230" y="1393"/>
                    </a:lnTo>
                    <a:lnTo>
                      <a:pt x="230" y="1391"/>
                    </a:lnTo>
                    <a:lnTo>
                      <a:pt x="231" y="1389"/>
                    </a:lnTo>
                    <a:lnTo>
                      <a:pt x="231" y="1388"/>
                    </a:lnTo>
                    <a:lnTo>
                      <a:pt x="232" y="1387"/>
                    </a:lnTo>
                    <a:lnTo>
                      <a:pt x="232" y="1386"/>
                    </a:lnTo>
                    <a:lnTo>
                      <a:pt x="232" y="1385"/>
                    </a:lnTo>
                    <a:lnTo>
                      <a:pt x="233" y="1384"/>
                    </a:lnTo>
                    <a:lnTo>
                      <a:pt x="233" y="1383"/>
                    </a:lnTo>
                    <a:lnTo>
                      <a:pt x="234" y="1383"/>
                    </a:lnTo>
                    <a:lnTo>
                      <a:pt x="234" y="1382"/>
                    </a:lnTo>
                    <a:lnTo>
                      <a:pt x="234" y="1380"/>
                    </a:lnTo>
                    <a:lnTo>
                      <a:pt x="235" y="1378"/>
                    </a:lnTo>
                    <a:lnTo>
                      <a:pt x="235" y="1376"/>
                    </a:lnTo>
                    <a:lnTo>
                      <a:pt x="236" y="1375"/>
                    </a:lnTo>
                    <a:lnTo>
                      <a:pt x="236" y="1373"/>
                    </a:lnTo>
                    <a:lnTo>
                      <a:pt x="236" y="1372"/>
                    </a:lnTo>
                    <a:lnTo>
                      <a:pt x="237" y="1370"/>
                    </a:lnTo>
                    <a:lnTo>
                      <a:pt x="237" y="1368"/>
                    </a:lnTo>
                    <a:lnTo>
                      <a:pt x="238" y="1368"/>
                    </a:lnTo>
                    <a:lnTo>
                      <a:pt x="238" y="1365"/>
                    </a:lnTo>
                    <a:lnTo>
                      <a:pt x="238" y="1363"/>
                    </a:lnTo>
                    <a:lnTo>
                      <a:pt x="239" y="1361"/>
                    </a:lnTo>
                    <a:lnTo>
                      <a:pt x="239" y="1360"/>
                    </a:lnTo>
                    <a:lnTo>
                      <a:pt x="240" y="1357"/>
                    </a:lnTo>
                    <a:lnTo>
                      <a:pt x="240" y="1356"/>
                    </a:lnTo>
                    <a:lnTo>
                      <a:pt x="240" y="1354"/>
                    </a:lnTo>
                    <a:lnTo>
                      <a:pt x="241" y="1353"/>
                    </a:lnTo>
                    <a:lnTo>
                      <a:pt x="241" y="1350"/>
                    </a:lnTo>
                    <a:lnTo>
                      <a:pt x="242" y="1349"/>
                    </a:lnTo>
                    <a:lnTo>
                      <a:pt x="242" y="1348"/>
                    </a:lnTo>
                    <a:lnTo>
                      <a:pt x="242" y="1346"/>
                    </a:lnTo>
                    <a:lnTo>
                      <a:pt x="243" y="1345"/>
                    </a:lnTo>
                    <a:lnTo>
                      <a:pt x="243" y="1343"/>
                    </a:lnTo>
                    <a:lnTo>
                      <a:pt x="244" y="1341"/>
                    </a:lnTo>
                    <a:lnTo>
                      <a:pt x="244" y="1339"/>
                    </a:lnTo>
                    <a:lnTo>
                      <a:pt x="244" y="1338"/>
                    </a:lnTo>
                    <a:lnTo>
                      <a:pt x="245" y="1337"/>
                    </a:lnTo>
                    <a:lnTo>
                      <a:pt x="245" y="1336"/>
                    </a:lnTo>
                    <a:lnTo>
                      <a:pt x="246" y="1335"/>
                    </a:lnTo>
                    <a:lnTo>
                      <a:pt x="246" y="1333"/>
                    </a:lnTo>
                    <a:lnTo>
                      <a:pt x="246" y="1331"/>
                    </a:lnTo>
                    <a:lnTo>
                      <a:pt x="247" y="1330"/>
                    </a:lnTo>
                    <a:lnTo>
                      <a:pt x="247" y="1328"/>
                    </a:lnTo>
                    <a:lnTo>
                      <a:pt x="248" y="1327"/>
                    </a:lnTo>
                    <a:lnTo>
                      <a:pt x="248" y="1325"/>
                    </a:lnTo>
                    <a:lnTo>
                      <a:pt x="248" y="1323"/>
                    </a:lnTo>
                    <a:lnTo>
                      <a:pt x="249" y="1321"/>
                    </a:lnTo>
                    <a:lnTo>
                      <a:pt x="249" y="1319"/>
                    </a:lnTo>
                    <a:lnTo>
                      <a:pt x="250" y="1317"/>
                    </a:lnTo>
                    <a:lnTo>
                      <a:pt x="250" y="1315"/>
                    </a:lnTo>
                    <a:lnTo>
                      <a:pt x="250" y="1313"/>
                    </a:lnTo>
                    <a:lnTo>
                      <a:pt x="251" y="1312"/>
                    </a:lnTo>
                    <a:lnTo>
                      <a:pt x="251" y="1309"/>
                    </a:lnTo>
                    <a:lnTo>
                      <a:pt x="252" y="1308"/>
                    </a:lnTo>
                    <a:lnTo>
                      <a:pt x="252" y="1305"/>
                    </a:lnTo>
                    <a:lnTo>
                      <a:pt x="252" y="1303"/>
                    </a:lnTo>
                    <a:lnTo>
                      <a:pt x="253" y="1301"/>
                    </a:lnTo>
                    <a:lnTo>
                      <a:pt x="253" y="1300"/>
                    </a:lnTo>
                    <a:lnTo>
                      <a:pt x="254" y="1297"/>
                    </a:lnTo>
                    <a:lnTo>
                      <a:pt x="254" y="1295"/>
                    </a:lnTo>
                    <a:lnTo>
                      <a:pt x="254" y="1293"/>
                    </a:lnTo>
                    <a:lnTo>
                      <a:pt x="255" y="1290"/>
                    </a:lnTo>
                    <a:lnTo>
                      <a:pt x="255" y="1287"/>
                    </a:lnTo>
                    <a:lnTo>
                      <a:pt x="256" y="1285"/>
                    </a:lnTo>
                    <a:lnTo>
                      <a:pt x="256" y="1283"/>
                    </a:lnTo>
                    <a:lnTo>
                      <a:pt x="256" y="1280"/>
                    </a:lnTo>
                    <a:lnTo>
                      <a:pt x="257" y="1278"/>
                    </a:lnTo>
                    <a:lnTo>
                      <a:pt x="257" y="1275"/>
                    </a:lnTo>
                    <a:lnTo>
                      <a:pt x="258" y="1273"/>
                    </a:lnTo>
                    <a:lnTo>
                      <a:pt x="258" y="1271"/>
                    </a:lnTo>
                    <a:lnTo>
                      <a:pt x="258" y="1268"/>
                    </a:lnTo>
                    <a:lnTo>
                      <a:pt x="259" y="1267"/>
                    </a:lnTo>
                    <a:lnTo>
                      <a:pt x="259" y="1265"/>
                    </a:lnTo>
                    <a:lnTo>
                      <a:pt x="260" y="1262"/>
                    </a:lnTo>
                    <a:lnTo>
                      <a:pt x="260" y="1260"/>
                    </a:lnTo>
                    <a:lnTo>
                      <a:pt x="260" y="1258"/>
                    </a:lnTo>
                    <a:lnTo>
                      <a:pt x="261" y="1257"/>
                    </a:lnTo>
                    <a:lnTo>
                      <a:pt x="261" y="1255"/>
                    </a:lnTo>
                    <a:lnTo>
                      <a:pt x="262" y="1253"/>
                    </a:lnTo>
                    <a:lnTo>
                      <a:pt x="262" y="1252"/>
                    </a:lnTo>
                    <a:lnTo>
                      <a:pt x="262" y="1250"/>
                    </a:lnTo>
                    <a:lnTo>
                      <a:pt x="263" y="1248"/>
                    </a:lnTo>
                    <a:lnTo>
                      <a:pt x="263" y="1246"/>
                    </a:lnTo>
                    <a:lnTo>
                      <a:pt x="264" y="1245"/>
                    </a:lnTo>
                    <a:lnTo>
                      <a:pt x="264" y="1243"/>
                    </a:lnTo>
                    <a:lnTo>
                      <a:pt x="264" y="1242"/>
                    </a:lnTo>
                    <a:lnTo>
                      <a:pt x="265" y="1241"/>
                    </a:lnTo>
                    <a:lnTo>
                      <a:pt x="265" y="1238"/>
                    </a:lnTo>
                    <a:lnTo>
                      <a:pt x="266" y="1237"/>
                    </a:lnTo>
                    <a:lnTo>
                      <a:pt x="266" y="1235"/>
                    </a:lnTo>
                    <a:lnTo>
                      <a:pt x="266" y="1233"/>
                    </a:lnTo>
                    <a:lnTo>
                      <a:pt x="267" y="1231"/>
                    </a:lnTo>
                    <a:lnTo>
                      <a:pt x="267" y="1229"/>
                    </a:lnTo>
                    <a:lnTo>
                      <a:pt x="268" y="1227"/>
                    </a:lnTo>
                    <a:lnTo>
                      <a:pt x="268" y="1224"/>
                    </a:lnTo>
                    <a:lnTo>
                      <a:pt x="268" y="1222"/>
                    </a:lnTo>
                    <a:lnTo>
                      <a:pt x="269" y="1220"/>
                    </a:lnTo>
                    <a:lnTo>
                      <a:pt x="269" y="1218"/>
                    </a:lnTo>
                    <a:lnTo>
                      <a:pt x="270" y="1215"/>
                    </a:lnTo>
                    <a:lnTo>
                      <a:pt x="270" y="1214"/>
                    </a:lnTo>
                    <a:lnTo>
                      <a:pt x="270" y="1213"/>
                    </a:lnTo>
                    <a:lnTo>
                      <a:pt x="271" y="1210"/>
                    </a:lnTo>
                    <a:lnTo>
                      <a:pt x="271" y="1208"/>
                    </a:lnTo>
                    <a:lnTo>
                      <a:pt x="272" y="1207"/>
                    </a:lnTo>
                    <a:lnTo>
                      <a:pt x="272" y="1204"/>
                    </a:lnTo>
                    <a:lnTo>
                      <a:pt x="272" y="1202"/>
                    </a:lnTo>
                    <a:lnTo>
                      <a:pt x="273" y="1201"/>
                    </a:lnTo>
                    <a:lnTo>
                      <a:pt x="273" y="1199"/>
                    </a:lnTo>
                    <a:lnTo>
                      <a:pt x="274" y="1198"/>
                    </a:lnTo>
                    <a:lnTo>
                      <a:pt x="274" y="1196"/>
                    </a:lnTo>
                    <a:lnTo>
                      <a:pt x="274" y="1194"/>
                    </a:lnTo>
                    <a:lnTo>
                      <a:pt x="275" y="1192"/>
                    </a:lnTo>
                    <a:lnTo>
                      <a:pt x="275" y="1190"/>
                    </a:lnTo>
                    <a:lnTo>
                      <a:pt x="276" y="1188"/>
                    </a:lnTo>
                    <a:lnTo>
                      <a:pt x="276" y="1186"/>
                    </a:lnTo>
                    <a:lnTo>
                      <a:pt x="276" y="1184"/>
                    </a:lnTo>
                    <a:lnTo>
                      <a:pt x="277" y="1181"/>
                    </a:lnTo>
                    <a:lnTo>
                      <a:pt x="277" y="1179"/>
                    </a:lnTo>
                    <a:lnTo>
                      <a:pt x="278" y="1177"/>
                    </a:lnTo>
                    <a:lnTo>
                      <a:pt x="278" y="1175"/>
                    </a:lnTo>
                    <a:lnTo>
                      <a:pt x="278" y="1172"/>
                    </a:lnTo>
                    <a:lnTo>
                      <a:pt x="279" y="1171"/>
                    </a:lnTo>
                    <a:lnTo>
                      <a:pt x="279" y="1169"/>
                    </a:lnTo>
                    <a:lnTo>
                      <a:pt x="280" y="1166"/>
                    </a:lnTo>
                    <a:lnTo>
                      <a:pt x="280" y="1164"/>
                    </a:lnTo>
                    <a:lnTo>
                      <a:pt x="280" y="1162"/>
                    </a:lnTo>
                    <a:lnTo>
                      <a:pt x="281" y="1159"/>
                    </a:lnTo>
                    <a:lnTo>
                      <a:pt x="281" y="1156"/>
                    </a:lnTo>
                    <a:lnTo>
                      <a:pt x="282" y="1154"/>
                    </a:lnTo>
                    <a:lnTo>
                      <a:pt x="282" y="1151"/>
                    </a:lnTo>
                    <a:lnTo>
                      <a:pt x="282" y="1149"/>
                    </a:lnTo>
                    <a:lnTo>
                      <a:pt x="283" y="1146"/>
                    </a:lnTo>
                    <a:lnTo>
                      <a:pt x="283" y="1143"/>
                    </a:lnTo>
                    <a:lnTo>
                      <a:pt x="284" y="1140"/>
                    </a:lnTo>
                    <a:lnTo>
                      <a:pt x="284" y="1137"/>
                    </a:lnTo>
                    <a:lnTo>
                      <a:pt x="284" y="1136"/>
                    </a:lnTo>
                    <a:lnTo>
                      <a:pt x="285" y="1133"/>
                    </a:lnTo>
                    <a:lnTo>
                      <a:pt x="285" y="1130"/>
                    </a:lnTo>
                    <a:lnTo>
                      <a:pt x="286" y="1128"/>
                    </a:lnTo>
                    <a:lnTo>
                      <a:pt x="286" y="1125"/>
                    </a:lnTo>
                    <a:lnTo>
                      <a:pt x="286" y="1122"/>
                    </a:lnTo>
                    <a:lnTo>
                      <a:pt x="287" y="1118"/>
                    </a:lnTo>
                    <a:lnTo>
                      <a:pt x="287" y="1116"/>
                    </a:lnTo>
                    <a:lnTo>
                      <a:pt x="287" y="1114"/>
                    </a:lnTo>
                    <a:lnTo>
                      <a:pt x="288" y="1111"/>
                    </a:lnTo>
                    <a:lnTo>
                      <a:pt x="288" y="1108"/>
                    </a:lnTo>
                    <a:lnTo>
                      <a:pt x="289" y="1106"/>
                    </a:lnTo>
                    <a:lnTo>
                      <a:pt x="289" y="1103"/>
                    </a:lnTo>
                    <a:lnTo>
                      <a:pt x="289" y="1100"/>
                    </a:lnTo>
                    <a:lnTo>
                      <a:pt x="290" y="1098"/>
                    </a:lnTo>
                    <a:lnTo>
                      <a:pt x="290" y="1095"/>
                    </a:lnTo>
                    <a:lnTo>
                      <a:pt x="291" y="1092"/>
                    </a:lnTo>
                    <a:lnTo>
                      <a:pt x="291" y="1090"/>
                    </a:lnTo>
                    <a:lnTo>
                      <a:pt x="291" y="1087"/>
                    </a:lnTo>
                    <a:lnTo>
                      <a:pt x="292" y="1083"/>
                    </a:lnTo>
                    <a:lnTo>
                      <a:pt x="292" y="1080"/>
                    </a:lnTo>
                    <a:lnTo>
                      <a:pt x="293" y="1077"/>
                    </a:lnTo>
                    <a:lnTo>
                      <a:pt x="293" y="1074"/>
                    </a:lnTo>
                    <a:lnTo>
                      <a:pt x="293" y="1070"/>
                    </a:lnTo>
                    <a:lnTo>
                      <a:pt x="294" y="1067"/>
                    </a:lnTo>
                    <a:lnTo>
                      <a:pt x="294" y="1064"/>
                    </a:lnTo>
                    <a:lnTo>
                      <a:pt x="295" y="1060"/>
                    </a:lnTo>
                    <a:lnTo>
                      <a:pt x="295" y="1056"/>
                    </a:lnTo>
                    <a:lnTo>
                      <a:pt x="295" y="1054"/>
                    </a:lnTo>
                    <a:lnTo>
                      <a:pt x="296" y="1051"/>
                    </a:lnTo>
                    <a:lnTo>
                      <a:pt x="296" y="1047"/>
                    </a:lnTo>
                    <a:lnTo>
                      <a:pt x="297" y="1044"/>
                    </a:lnTo>
                    <a:lnTo>
                      <a:pt x="297" y="1041"/>
                    </a:lnTo>
                    <a:lnTo>
                      <a:pt x="297" y="1039"/>
                    </a:lnTo>
                    <a:lnTo>
                      <a:pt x="298" y="1036"/>
                    </a:lnTo>
                    <a:lnTo>
                      <a:pt x="298" y="1032"/>
                    </a:lnTo>
                    <a:lnTo>
                      <a:pt x="299" y="1030"/>
                    </a:lnTo>
                    <a:lnTo>
                      <a:pt x="299" y="1028"/>
                    </a:lnTo>
                    <a:lnTo>
                      <a:pt x="299" y="1025"/>
                    </a:lnTo>
                    <a:lnTo>
                      <a:pt x="300" y="1023"/>
                    </a:lnTo>
                    <a:lnTo>
                      <a:pt x="300" y="1020"/>
                    </a:lnTo>
                    <a:lnTo>
                      <a:pt x="301" y="1017"/>
                    </a:lnTo>
                    <a:lnTo>
                      <a:pt x="301" y="1014"/>
                    </a:lnTo>
                    <a:lnTo>
                      <a:pt x="301" y="1011"/>
                    </a:lnTo>
                    <a:lnTo>
                      <a:pt x="302" y="1007"/>
                    </a:lnTo>
                    <a:lnTo>
                      <a:pt x="302" y="1004"/>
                    </a:lnTo>
                    <a:lnTo>
                      <a:pt x="303" y="1000"/>
                    </a:lnTo>
                    <a:lnTo>
                      <a:pt x="303" y="998"/>
                    </a:lnTo>
                    <a:lnTo>
                      <a:pt x="303" y="995"/>
                    </a:lnTo>
                    <a:lnTo>
                      <a:pt x="304" y="991"/>
                    </a:lnTo>
                    <a:lnTo>
                      <a:pt x="304" y="988"/>
                    </a:lnTo>
                    <a:lnTo>
                      <a:pt x="305" y="985"/>
                    </a:lnTo>
                    <a:lnTo>
                      <a:pt x="305" y="982"/>
                    </a:lnTo>
                    <a:lnTo>
                      <a:pt x="305" y="979"/>
                    </a:lnTo>
                    <a:lnTo>
                      <a:pt x="306" y="976"/>
                    </a:lnTo>
                    <a:lnTo>
                      <a:pt x="306" y="973"/>
                    </a:lnTo>
                    <a:lnTo>
                      <a:pt x="307" y="970"/>
                    </a:lnTo>
                    <a:lnTo>
                      <a:pt x="307" y="966"/>
                    </a:lnTo>
                    <a:lnTo>
                      <a:pt x="307" y="963"/>
                    </a:lnTo>
                    <a:lnTo>
                      <a:pt x="308" y="960"/>
                    </a:lnTo>
                    <a:lnTo>
                      <a:pt x="308" y="957"/>
                    </a:lnTo>
                    <a:lnTo>
                      <a:pt x="309" y="955"/>
                    </a:lnTo>
                    <a:lnTo>
                      <a:pt x="309" y="951"/>
                    </a:lnTo>
                    <a:lnTo>
                      <a:pt x="309" y="949"/>
                    </a:lnTo>
                    <a:lnTo>
                      <a:pt x="310" y="945"/>
                    </a:lnTo>
                    <a:lnTo>
                      <a:pt x="310" y="942"/>
                    </a:lnTo>
                    <a:lnTo>
                      <a:pt x="311" y="939"/>
                    </a:lnTo>
                    <a:lnTo>
                      <a:pt x="311" y="935"/>
                    </a:lnTo>
                    <a:lnTo>
                      <a:pt x="311" y="933"/>
                    </a:lnTo>
                    <a:lnTo>
                      <a:pt x="312" y="929"/>
                    </a:lnTo>
                    <a:lnTo>
                      <a:pt x="312" y="927"/>
                    </a:lnTo>
                    <a:lnTo>
                      <a:pt x="313" y="924"/>
                    </a:lnTo>
                    <a:lnTo>
                      <a:pt x="313" y="922"/>
                    </a:lnTo>
                    <a:lnTo>
                      <a:pt x="313" y="919"/>
                    </a:lnTo>
                    <a:lnTo>
                      <a:pt x="314" y="916"/>
                    </a:lnTo>
                    <a:lnTo>
                      <a:pt x="314" y="913"/>
                    </a:lnTo>
                    <a:lnTo>
                      <a:pt x="315" y="909"/>
                    </a:lnTo>
                    <a:lnTo>
                      <a:pt x="315" y="906"/>
                    </a:lnTo>
                    <a:lnTo>
                      <a:pt x="315" y="903"/>
                    </a:lnTo>
                    <a:lnTo>
                      <a:pt x="316" y="901"/>
                    </a:lnTo>
                    <a:lnTo>
                      <a:pt x="316" y="897"/>
                    </a:lnTo>
                    <a:lnTo>
                      <a:pt x="317" y="894"/>
                    </a:lnTo>
                    <a:lnTo>
                      <a:pt x="317" y="891"/>
                    </a:lnTo>
                    <a:lnTo>
                      <a:pt x="317" y="888"/>
                    </a:lnTo>
                    <a:lnTo>
                      <a:pt x="318" y="885"/>
                    </a:lnTo>
                    <a:lnTo>
                      <a:pt x="318" y="882"/>
                    </a:lnTo>
                    <a:lnTo>
                      <a:pt x="319" y="878"/>
                    </a:lnTo>
                    <a:lnTo>
                      <a:pt x="319" y="874"/>
                    </a:lnTo>
                    <a:lnTo>
                      <a:pt x="319" y="870"/>
                    </a:lnTo>
                    <a:lnTo>
                      <a:pt x="320" y="867"/>
                    </a:lnTo>
                    <a:lnTo>
                      <a:pt x="320" y="863"/>
                    </a:lnTo>
                    <a:lnTo>
                      <a:pt x="321" y="858"/>
                    </a:lnTo>
                    <a:lnTo>
                      <a:pt x="321" y="855"/>
                    </a:lnTo>
                    <a:lnTo>
                      <a:pt x="321" y="851"/>
                    </a:lnTo>
                    <a:lnTo>
                      <a:pt x="322" y="847"/>
                    </a:lnTo>
                    <a:lnTo>
                      <a:pt x="322" y="844"/>
                    </a:lnTo>
                    <a:lnTo>
                      <a:pt x="323" y="840"/>
                    </a:lnTo>
                    <a:lnTo>
                      <a:pt x="323" y="836"/>
                    </a:lnTo>
                    <a:lnTo>
                      <a:pt x="323" y="832"/>
                    </a:lnTo>
                    <a:lnTo>
                      <a:pt x="324" y="829"/>
                    </a:lnTo>
                    <a:lnTo>
                      <a:pt x="324" y="826"/>
                    </a:lnTo>
                    <a:lnTo>
                      <a:pt x="325" y="823"/>
                    </a:lnTo>
                    <a:lnTo>
                      <a:pt x="325" y="819"/>
                    </a:lnTo>
                    <a:lnTo>
                      <a:pt x="325" y="816"/>
                    </a:lnTo>
                    <a:lnTo>
                      <a:pt x="326" y="812"/>
                    </a:lnTo>
                    <a:lnTo>
                      <a:pt x="326" y="809"/>
                    </a:lnTo>
                    <a:lnTo>
                      <a:pt x="327" y="805"/>
                    </a:lnTo>
                    <a:lnTo>
                      <a:pt x="327" y="803"/>
                    </a:lnTo>
                    <a:lnTo>
                      <a:pt x="327" y="798"/>
                    </a:lnTo>
                    <a:lnTo>
                      <a:pt x="328" y="795"/>
                    </a:lnTo>
                    <a:lnTo>
                      <a:pt x="328" y="792"/>
                    </a:lnTo>
                    <a:lnTo>
                      <a:pt x="329" y="786"/>
                    </a:lnTo>
                    <a:lnTo>
                      <a:pt x="329" y="782"/>
                    </a:lnTo>
                    <a:lnTo>
                      <a:pt x="329" y="779"/>
                    </a:lnTo>
                    <a:lnTo>
                      <a:pt x="330" y="777"/>
                    </a:lnTo>
                    <a:lnTo>
                      <a:pt x="330" y="773"/>
                    </a:lnTo>
                    <a:lnTo>
                      <a:pt x="331" y="769"/>
                    </a:lnTo>
                    <a:lnTo>
                      <a:pt x="331" y="765"/>
                    </a:lnTo>
                    <a:lnTo>
                      <a:pt x="331" y="762"/>
                    </a:lnTo>
                    <a:lnTo>
                      <a:pt x="332" y="757"/>
                    </a:lnTo>
                    <a:lnTo>
                      <a:pt x="332" y="755"/>
                    </a:lnTo>
                    <a:lnTo>
                      <a:pt x="333" y="751"/>
                    </a:lnTo>
                    <a:lnTo>
                      <a:pt x="333" y="748"/>
                    </a:lnTo>
                    <a:lnTo>
                      <a:pt x="333" y="743"/>
                    </a:lnTo>
                    <a:lnTo>
                      <a:pt x="334" y="741"/>
                    </a:lnTo>
                    <a:lnTo>
                      <a:pt x="334" y="738"/>
                    </a:lnTo>
                    <a:lnTo>
                      <a:pt x="335" y="734"/>
                    </a:lnTo>
                    <a:lnTo>
                      <a:pt x="335" y="731"/>
                    </a:lnTo>
                    <a:lnTo>
                      <a:pt x="335" y="727"/>
                    </a:lnTo>
                    <a:lnTo>
                      <a:pt x="336" y="723"/>
                    </a:lnTo>
                    <a:lnTo>
                      <a:pt x="336" y="719"/>
                    </a:lnTo>
                    <a:lnTo>
                      <a:pt x="337" y="715"/>
                    </a:lnTo>
                    <a:lnTo>
                      <a:pt x="337" y="710"/>
                    </a:lnTo>
                    <a:lnTo>
                      <a:pt x="337" y="705"/>
                    </a:lnTo>
                    <a:lnTo>
                      <a:pt x="338" y="702"/>
                    </a:lnTo>
                    <a:lnTo>
                      <a:pt x="338" y="698"/>
                    </a:lnTo>
                    <a:lnTo>
                      <a:pt x="339" y="695"/>
                    </a:lnTo>
                    <a:lnTo>
                      <a:pt x="339" y="690"/>
                    </a:lnTo>
                    <a:lnTo>
                      <a:pt x="339" y="687"/>
                    </a:lnTo>
                    <a:lnTo>
                      <a:pt x="340" y="683"/>
                    </a:lnTo>
                    <a:lnTo>
                      <a:pt x="340" y="680"/>
                    </a:lnTo>
                    <a:lnTo>
                      <a:pt x="341" y="676"/>
                    </a:lnTo>
                    <a:lnTo>
                      <a:pt x="341" y="672"/>
                    </a:lnTo>
                    <a:lnTo>
                      <a:pt x="341" y="668"/>
                    </a:lnTo>
                    <a:lnTo>
                      <a:pt x="342" y="664"/>
                    </a:lnTo>
                    <a:lnTo>
                      <a:pt x="342" y="660"/>
                    </a:lnTo>
                    <a:lnTo>
                      <a:pt x="343" y="656"/>
                    </a:lnTo>
                    <a:lnTo>
                      <a:pt x="343" y="653"/>
                    </a:lnTo>
                    <a:lnTo>
                      <a:pt x="343" y="648"/>
                    </a:lnTo>
                    <a:lnTo>
                      <a:pt x="344" y="645"/>
                    </a:lnTo>
                    <a:lnTo>
                      <a:pt x="344" y="641"/>
                    </a:lnTo>
                    <a:lnTo>
                      <a:pt x="345" y="636"/>
                    </a:lnTo>
                    <a:lnTo>
                      <a:pt x="345" y="632"/>
                    </a:lnTo>
                    <a:lnTo>
                      <a:pt x="345" y="627"/>
                    </a:lnTo>
                    <a:lnTo>
                      <a:pt x="346" y="624"/>
                    </a:lnTo>
                    <a:lnTo>
                      <a:pt x="346" y="619"/>
                    </a:lnTo>
                    <a:lnTo>
                      <a:pt x="347" y="616"/>
                    </a:lnTo>
                    <a:lnTo>
                      <a:pt x="347" y="612"/>
                    </a:lnTo>
                    <a:lnTo>
                      <a:pt x="347" y="607"/>
                    </a:lnTo>
                    <a:lnTo>
                      <a:pt x="348" y="603"/>
                    </a:lnTo>
                    <a:lnTo>
                      <a:pt x="348" y="599"/>
                    </a:lnTo>
                    <a:lnTo>
                      <a:pt x="349" y="595"/>
                    </a:lnTo>
                    <a:lnTo>
                      <a:pt x="349" y="591"/>
                    </a:lnTo>
                    <a:lnTo>
                      <a:pt x="349" y="587"/>
                    </a:lnTo>
                    <a:lnTo>
                      <a:pt x="350" y="582"/>
                    </a:lnTo>
                    <a:lnTo>
                      <a:pt x="350" y="578"/>
                    </a:lnTo>
                    <a:lnTo>
                      <a:pt x="351" y="574"/>
                    </a:lnTo>
                    <a:lnTo>
                      <a:pt x="351" y="570"/>
                    </a:lnTo>
                    <a:lnTo>
                      <a:pt x="351" y="565"/>
                    </a:lnTo>
                    <a:lnTo>
                      <a:pt x="352" y="562"/>
                    </a:lnTo>
                    <a:lnTo>
                      <a:pt x="352" y="558"/>
                    </a:lnTo>
                    <a:lnTo>
                      <a:pt x="353" y="554"/>
                    </a:lnTo>
                    <a:lnTo>
                      <a:pt x="353" y="550"/>
                    </a:lnTo>
                    <a:lnTo>
                      <a:pt x="353" y="547"/>
                    </a:lnTo>
                    <a:lnTo>
                      <a:pt x="354" y="543"/>
                    </a:lnTo>
                    <a:lnTo>
                      <a:pt x="354" y="538"/>
                    </a:lnTo>
                    <a:lnTo>
                      <a:pt x="355" y="534"/>
                    </a:lnTo>
                    <a:lnTo>
                      <a:pt x="355" y="531"/>
                    </a:lnTo>
                    <a:lnTo>
                      <a:pt x="355" y="528"/>
                    </a:lnTo>
                    <a:lnTo>
                      <a:pt x="356" y="524"/>
                    </a:lnTo>
                    <a:lnTo>
                      <a:pt x="356" y="520"/>
                    </a:lnTo>
                    <a:lnTo>
                      <a:pt x="357" y="516"/>
                    </a:lnTo>
                    <a:lnTo>
                      <a:pt x="357" y="512"/>
                    </a:lnTo>
                    <a:lnTo>
                      <a:pt x="357" y="508"/>
                    </a:lnTo>
                    <a:lnTo>
                      <a:pt x="358" y="504"/>
                    </a:lnTo>
                    <a:lnTo>
                      <a:pt x="358" y="500"/>
                    </a:lnTo>
                    <a:lnTo>
                      <a:pt x="359" y="496"/>
                    </a:lnTo>
                    <a:lnTo>
                      <a:pt x="359" y="492"/>
                    </a:lnTo>
                    <a:lnTo>
                      <a:pt x="359" y="488"/>
                    </a:lnTo>
                    <a:lnTo>
                      <a:pt x="360" y="484"/>
                    </a:lnTo>
                    <a:lnTo>
                      <a:pt x="360" y="480"/>
                    </a:lnTo>
                    <a:lnTo>
                      <a:pt x="361" y="475"/>
                    </a:lnTo>
                    <a:lnTo>
                      <a:pt x="361" y="471"/>
                    </a:lnTo>
                    <a:lnTo>
                      <a:pt x="361" y="467"/>
                    </a:lnTo>
                    <a:lnTo>
                      <a:pt x="362" y="462"/>
                    </a:lnTo>
                    <a:lnTo>
                      <a:pt x="362" y="459"/>
                    </a:lnTo>
                    <a:lnTo>
                      <a:pt x="363" y="455"/>
                    </a:lnTo>
                    <a:lnTo>
                      <a:pt x="363" y="451"/>
                    </a:lnTo>
                    <a:lnTo>
                      <a:pt x="363" y="448"/>
                    </a:lnTo>
                    <a:lnTo>
                      <a:pt x="364" y="443"/>
                    </a:lnTo>
                    <a:lnTo>
                      <a:pt x="364" y="439"/>
                    </a:lnTo>
                    <a:lnTo>
                      <a:pt x="365" y="436"/>
                    </a:lnTo>
                    <a:lnTo>
                      <a:pt x="365" y="432"/>
                    </a:lnTo>
                    <a:lnTo>
                      <a:pt x="365" y="428"/>
                    </a:lnTo>
                    <a:lnTo>
                      <a:pt x="366" y="424"/>
                    </a:lnTo>
                    <a:lnTo>
                      <a:pt x="366" y="420"/>
                    </a:lnTo>
                    <a:lnTo>
                      <a:pt x="367" y="416"/>
                    </a:lnTo>
                    <a:lnTo>
                      <a:pt x="367" y="412"/>
                    </a:lnTo>
                    <a:lnTo>
                      <a:pt x="367" y="408"/>
                    </a:lnTo>
                    <a:lnTo>
                      <a:pt x="368" y="403"/>
                    </a:lnTo>
                    <a:lnTo>
                      <a:pt x="368" y="400"/>
                    </a:lnTo>
                    <a:lnTo>
                      <a:pt x="368" y="396"/>
                    </a:lnTo>
                    <a:lnTo>
                      <a:pt x="369" y="391"/>
                    </a:lnTo>
                    <a:lnTo>
                      <a:pt x="369" y="388"/>
                    </a:lnTo>
                    <a:lnTo>
                      <a:pt x="370" y="385"/>
                    </a:lnTo>
                    <a:lnTo>
                      <a:pt x="370" y="381"/>
                    </a:lnTo>
                    <a:lnTo>
                      <a:pt x="370" y="377"/>
                    </a:lnTo>
                    <a:lnTo>
                      <a:pt x="371" y="373"/>
                    </a:lnTo>
                    <a:lnTo>
                      <a:pt x="371" y="369"/>
                    </a:lnTo>
                    <a:lnTo>
                      <a:pt x="372" y="365"/>
                    </a:lnTo>
                    <a:lnTo>
                      <a:pt x="372" y="361"/>
                    </a:lnTo>
                    <a:lnTo>
                      <a:pt x="372" y="357"/>
                    </a:lnTo>
                    <a:lnTo>
                      <a:pt x="373" y="354"/>
                    </a:lnTo>
                    <a:lnTo>
                      <a:pt x="373" y="349"/>
                    </a:lnTo>
                    <a:lnTo>
                      <a:pt x="374" y="346"/>
                    </a:lnTo>
                    <a:lnTo>
                      <a:pt x="374" y="341"/>
                    </a:lnTo>
                    <a:lnTo>
                      <a:pt x="374" y="338"/>
                    </a:lnTo>
                    <a:lnTo>
                      <a:pt x="375" y="334"/>
                    </a:lnTo>
                    <a:lnTo>
                      <a:pt x="375" y="330"/>
                    </a:lnTo>
                    <a:lnTo>
                      <a:pt x="376" y="326"/>
                    </a:lnTo>
                    <a:lnTo>
                      <a:pt x="376" y="323"/>
                    </a:lnTo>
                    <a:lnTo>
                      <a:pt x="376" y="318"/>
                    </a:lnTo>
                    <a:lnTo>
                      <a:pt x="377" y="313"/>
                    </a:lnTo>
                    <a:lnTo>
                      <a:pt x="377" y="310"/>
                    </a:lnTo>
                    <a:lnTo>
                      <a:pt x="378" y="306"/>
                    </a:lnTo>
                    <a:lnTo>
                      <a:pt x="378" y="303"/>
                    </a:lnTo>
                    <a:lnTo>
                      <a:pt x="378" y="299"/>
                    </a:lnTo>
                    <a:lnTo>
                      <a:pt x="379" y="296"/>
                    </a:lnTo>
                    <a:lnTo>
                      <a:pt x="379" y="293"/>
                    </a:lnTo>
                    <a:lnTo>
                      <a:pt x="380" y="289"/>
                    </a:lnTo>
                    <a:lnTo>
                      <a:pt x="380" y="286"/>
                    </a:lnTo>
                    <a:lnTo>
                      <a:pt x="380" y="283"/>
                    </a:lnTo>
                    <a:lnTo>
                      <a:pt x="381" y="280"/>
                    </a:lnTo>
                    <a:lnTo>
                      <a:pt x="381" y="275"/>
                    </a:lnTo>
                    <a:lnTo>
                      <a:pt x="382" y="272"/>
                    </a:lnTo>
                    <a:lnTo>
                      <a:pt x="382" y="269"/>
                    </a:lnTo>
                    <a:lnTo>
                      <a:pt x="382" y="265"/>
                    </a:lnTo>
                    <a:lnTo>
                      <a:pt x="383" y="261"/>
                    </a:lnTo>
                    <a:lnTo>
                      <a:pt x="383" y="258"/>
                    </a:lnTo>
                    <a:lnTo>
                      <a:pt x="384" y="255"/>
                    </a:lnTo>
                    <a:lnTo>
                      <a:pt x="384" y="251"/>
                    </a:lnTo>
                    <a:lnTo>
                      <a:pt x="384" y="247"/>
                    </a:lnTo>
                    <a:lnTo>
                      <a:pt x="385" y="244"/>
                    </a:lnTo>
                    <a:lnTo>
                      <a:pt x="385" y="240"/>
                    </a:lnTo>
                    <a:lnTo>
                      <a:pt x="386" y="237"/>
                    </a:lnTo>
                    <a:lnTo>
                      <a:pt x="386" y="234"/>
                    </a:lnTo>
                    <a:lnTo>
                      <a:pt x="386" y="230"/>
                    </a:lnTo>
                    <a:lnTo>
                      <a:pt x="387" y="226"/>
                    </a:lnTo>
                    <a:lnTo>
                      <a:pt x="387" y="222"/>
                    </a:lnTo>
                    <a:lnTo>
                      <a:pt x="388" y="219"/>
                    </a:lnTo>
                    <a:lnTo>
                      <a:pt x="388" y="217"/>
                    </a:lnTo>
                    <a:lnTo>
                      <a:pt x="388" y="214"/>
                    </a:lnTo>
                    <a:lnTo>
                      <a:pt x="389" y="211"/>
                    </a:lnTo>
                    <a:lnTo>
                      <a:pt x="389" y="207"/>
                    </a:lnTo>
                    <a:lnTo>
                      <a:pt x="390" y="204"/>
                    </a:lnTo>
                    <a:lnTo>
                      <a:pt x="390" y="201"/>
                    </a:lnTo>
                    <a:lnTo>
                      <a:pt x="390" y="197"/>
                    </a:lnTo>
                    <a:lnTo>
                      <a:pt x="391" y="195"/>
                    </a:lnTo>
                    <a:lnTo>
                      <a:pt x="391" y="193"/>
                    </a:lnTo>
                    <a:lnTo>
                      <a:pt x="392" y="190"/>
                    </a:lnTo>
                    <a:lnTo>
                      <a:pt x="392" y="187"/>
                    </a:lnTo>
                    <a:lnTo>
                      <a:pt x="392" y="184"/>
                    </a:lnTo>
                    <a:lnTo>
                      <a:pt x="393" y="181"/>
                    </a:lnTo>
                    <a:lnTo>
                      <a:pt x="393" y="179"/>
                    </a:lnTo>
                    <a:lnTo>
                      <a:pt x="394" y="176"/>
                    </a:lnTo>
                    <a:lnTo>
                      <a:pt x="394" y="174"/>
                    </a:lnTo>
                    <a:lnTo>
                      <a:pt x="394" y="171"/>
                    </a:lnTo>
                    <a:lnTo>
                      <a:pt x="395" y="169"/>
                    </a:lnTo>
                    <a:lnTo>
                      <a:pt x="395" y="167"/>
                    </a:lnTo>
                    <a:lnTo>
                      <a:pt x="396" y="163"/>
                    </a:lnTo>
                    <a:lnTo>
                      <a:pt x="396" y="161"/>
                    </a:lnTo>
                    <a:lnTo>
                      <a:pt x="396" y="158"/>
                    </a:lnTo>
                    <a:lnTo>
                      <a:pt x="397" y="156"/>
                    </a:lnTo>
                    <a:lnTo>
                      <a:pt x="397" y="154"/>
                    </a:lnTo>
                    <a:lnTo>
                      <a:pt x="398" y="151"/>
                    </a:lnTo>
                    <a:lnTo>
                      <a:pt x="398" y="149"/>
                    </a:lnTo>
                    <a:lnTo>
                      <a:pt x="398" y="146"/>
                    </a:lnTo>
                    <a:lnTo>
                      <a:pt x="399" y="143"/>
                    </a:lnTo>
                    <a:lnTo>
                      <a:pt x="399" y="141"/>
                    </a:lnTo>
                    <a:lnTo>
                      <a:pt x="400" y="139"/>
                    </a:lnTo>
                    <a:lnTo>
                      <a:pt x="400" y="137"/>
                    </a:lnTo>
                    <a:lnTo>
                      <a:pt x="400" y="135"/>
                    </a:lnTo>
                    <a:lnTo>
                      <a:pt x="401" y="132"/>
                    </a:lnTo>
                    <a:lnTo>
                      <a:pt x="401" y="129"/>
                    </a:lnTo>
                    <a:lnTo>
                      <a:pt x="402" y="127"/>
                    </a:lnTo>
                    <a:lnTo>
                      <a:pt x="402" y="126"/>
                    </a:lnTo>
                    <a:lnTo>
                      <a:pt x="402" y="124"/>
                    </a:lnTo>
                    <a:lnTo>
                      <a:pt x="403" y="121"/>
                    </a:lnTo>
                    <a:lnTo>
                      <a:pt x="403" y="119"/>
                    </a:lnTo>
                    <a:lnTo>
                      <a:pt x="404" y="117"/>
                    </a:lnTo>
                    <a:lnTo>
                      <a:pt x="404" y="115"/>
                    </a:lnTo>
                    <a:lnTo>
                      <a:pt x="404" y="113"/>
                    </a:lnTo>
                    <a:lnTo>
                      <a:pt x="405" y="112"/>
                    </a:lnTo>
                    <a:lnTo>
                      <a:pt x="405" y="110"/>
                    </a:lnTo>
                    <a:lnTo>
                      <a:pt x="406" y="108"/>
                    </a:lnTo>
                    <a:lnTo>
                      <a:pt x="406" y="107"/>
                    </a:lnTo>
                    <a:lnTo>
                      <a:pt x="406" y="105"/>
                    </a:lnTo>
                    <a:lnTo>
                      <a:pt x="407" y="104"/>
                    </a:lnTo>
                    <a:lnTo>
                      <a:pt x="407" y="102"/>
                    </a:lnTo>
                    <a:lnTo>
                      <a:pt x="408" y="101"/>
                    </a:lnTo>
                    <a:lnTo>
                      <a:pt x="408" y="98"/>
                    </a:lnTo>
                    <a:lnTo>
                      <a:pt x="408" y="97"/>
                    </a:lnTo>
                    <a:lnTo>
                      <a:pt x="409" y="96"/>
                    </a:lnTo>
                    <a:lnTo>
                      <a:pt x="409" y="95"/>
                    </a:lnTo>
                    <a:lnTo>
                      <a:pt x="410" y="93"/>
                    </a:lnTo>
                    <a:lnTo>
                      <a:pt x="410" y="91"/>
                    </a:lnTo>
                    <a:lnTo>
                      <a:pt x="410" y="91"/>
                    </a:lnTo>
                    <a:lnTo>
                      <a:pt x="411" y="88"/>
                    </a:lnTo>
                    <a:lnTo>
                      <a:pt x="411" y="87"/>
                    </a:lnTo>
                    <a:lnTo>
                      <a:pt x="412" y="86"/>
                    </a:lnTo>
                    <a:lnTo>
                      <a:pt x="412" y="84"/>
                    </a:lnTo>
                    <a:lnTo>
                      <a:pt x="412" y="82"/>
                    </a:lnTo>
                    <a:lnTo>
                      <a:pt x="413" y="81"/>
                    </a:lnTo>
                    <a:lnTo>
                      <a:pt x="413" y="81"/>
                    </a:lnTo>
                    <a:lnTo>
                      <a:pt x="414" y="78"/>
                    </a:lnTo>
                    <a:lnTo>
                      <a:pt x="414" y="77"/>
                    </a:lnTo>
                    <a:lnTo>
                      <a:pt x="414" y="76"/>
                    </a:lnTo>
                    <a:lnTo>
                      <a:pt x="415" y="75"/>
                    </a:lnTo>
                    <a:lnTo>
                      <a:pt x="415" y="73"/>
                    </a:lnTo>
                    <a:lnTo>
                      <a:pt x="416" y="72"/>
                    </a:lnTo>
                    <a:lnTo>
                      <a:pt x="416" y="71"/>
                    </a:lnTo>
                    <a:lnTo>
                      <a:pt x="416" y="70"/>
                    </a:lnTo>
                    <a:lnTo>
                      <a:pt x="417" y="69"/>
                    </a:lnTo>
                    <a:lnTo>
                      <a:pt x="417" y="68"/>
                    </a:lnTo>
                    <a:lnTo>
                      <a:pt x="418" y="66"/>
                    </a:lnTo>
                    <a:lnTo>
                      <a:pt x="418" y="65"/>
                    </a:lnTo>
                    <a:lnTo>
                      <a:pt x="418" y="64"/>
                    </a:lnTo>
                    <a:lnTo>
                      <a:pt x="419" y="63"/>
                    </a:lnTo>
                    <a:lnTo>
                      <a:pt x="419" y="62"/>
                    </a:lnTo>
                    <a:lnTo>
                      <a:pt x="420" y="61"/>
                    </a:lnTo>
                    <a:lnTo>
                      <a:pt x="420" y="60"/>
                    </a:lnTo>
                    <a:lnTo>
                      <a:pt x="420" y="58"/>
                    </a:lnTo>
                    <a:lnTo>
                      <a:pt x="421" y="58"/>
                    </a:lnTo>
                    <a:lnTo>
                      <a:pt x="421" y="57"/>
                    </a:lnTo>
                    <a:lnTo>
                      <a:pt x="422" y="56"/>
                    </a:lnTo>
                    <a:lnTo>
                      <a:pt x="422" y="55"/>
                    </a:lnTo>
                    <a:lnTo>
                      <a:pt x="422" y="54"/>
                    </a:lnTo>
                    <a:lnTo>
                      <a:pt x="423" y="54"/>
                    </a:lnTo>
                    <a:lnTo>
                      <a:pt x="423" y="53"/>
                    </a:lnTo>
                    <a:lnTo>
                      <a:pt x="424" y="52"/>
                    </a:lnTo>
                    <a:lnTo>
                      <a:pt x="424" y="52"/>
                    </a:lnTo>
                    <a:lnTo>
                      <a:pt x="424" y="52"/>
                    </a:lnTo>
                    <a:lnTo>
                      <a:pt x="425" y="50"/>
                    </a:lnTo>
                    <a:lnTo>
                      <a:pt x="425" y="49"/>
                    </a:lnTo>
                    <a:lnTo>
                      <a:pt x="426" y="49"/>
                    </a:lnTo>
                    <a:lnTo>
                      <a:pt x="426" y="49"/>
                    </a:lnTo>
                    <a:lnTo>
                      <a:pt x="426" y="47"/>
                    </a:lnTo>
                    <a:lnTo>
                      <a:pt x="427" y="47"/>
                    </a:lnTo>
                    <a:lnTo>
                      <a:pt x="427" y="45"/>
                    </a:lnTo>
                    <a:lnTo>
                      <a:pt x="428" y="44"/>
                    </a:lnTo>
                    <a:lnTo>
                      <a:pt x="428" y="44"/>
                    </a:lnTo>
                    <a:lnTo>
                      <a:pt x="428" y="43"/>
                    </a:lnTo>
                    <a:lnTo>
                      <a:pt x="429" y="42"/>
                    </a:lnTo>
                    <a:lnTo>
                      <a:pt x="429" y="42"/>
                    </a:lnTo>
                    <a:lnTo>
                      <a:pt x="430" y="41"/>
                    </a:lnTo>
                    <a:lnTo>
                      <a:pt x="430" y="40"/>
                    </a:lnTo>
                    <a:lnTo>
                      <a:pt x="430" y="39"/>
                    </a:lnTo>
                    <a:lnTo>
                      <a:pt x="431" y="38"/>
                    </a:lnTo>
                    <a:lnTo>
                      <a:pt x="431" y="38"/>
                    </a:lnTo>
                    <a:lnTo>
                      <a:pt x="432" y="37"/>
                    </a:lnTo>
                    <a:lnTo>
                      <a:pt x="432" y="36"/>
                    </a:lnTo>
                    <a:lnTo>
                      <a:pt x="432" y="35"/>
                    </a:lnTo>
                    <a:lnTo>
                      <a:pt x="433" y="35"/>
                    </a:lnTo>
                    <a:lnTo>
                      <a:pt x="433" y="34"/>
                    </a:lnTo>
                    <a:lnTo>
                      <a:pt x="434" y="34"/>
                    </a:lnTo>
                    <a:lnTo>
                      <a:pt x="434" y="34"/>
                    </a:lnTo>
                    <a:lnTo>
                      <a:pt x="434" y="33"/>
                    </a:lnTo>
                    <a:lnTo>
                      <a:pt x="435" y="32"/>
                    </a:lnTo>
                    <a:lnTo>
                      <a:pt x="435" y="32"/>
                    </a:lnTo>
                    <a:lnTo>
                      <a:pt x="436" y="32"/>
                    </a:lnTo>
                    <a:lnTo>
                      <a:pt x="436" y="32"/>
                    </a:lnTo>
                    <a:lnTo>
                      <a:pt x="436" y="30"/>
                    </a:lnTo>
                    <a:lnTo>
                      <a:pt x="437" y="30"/>
                    </a:lnTo>
                    <a:lnTo>
                      <a:pt x="437" y="29"/>
                    </a:lnTo>
                    <a:lnTo>
                      <a:pt x="438" y="30"/>
                    </a:lnTo>
                    <a:lnTo>
                      <a:pt x="438" y="29"/>
                    </a:lnTo>
                    <a:lnTo>
                      <a:pt x="438" y="28"/>
                    </a:lnTo>
                    <a:lnTo>
                      <a:pt x="439" y="28"/>
                    </a:lnTo>
                    <a:lnTo>
                      <a:pt x="439" y="26"/>
                    </a:lnTo>
                    <a:lnTo>
                      <a:pt x="440" y="26"/>
                    </a:lnTo>
                    <a:lnTo>
                      <a:pt x="440" y="26"/>
                    </a:lnTo>
                    <a:lnTo>
                      <a:pt x="440" y="24"/>
                    </a:lnTo>
                    <a:lnTo>
                      <a:pt x="441" y="24"/>
                    </a:lnTo>
                    <a:lnTo>
                      <a:pt x="441" y="24"/>
                    </a:lnTo>
                    <a:lnTo>
                      <a:pt x="442" y="24"/>
                    </a:lnTo>
                    <a:lnTo>
                      <a:pt x="442" y="22"/>
                    </a:lnTo>
                    <a:lnTo>
                      <a:pt x="442" y="22"/>
                    </a:lnTo>
                    <a:lnTo>
                      <a:pt x="443" y="21"/>
                    </a:lnTo>
                    <a:lnTo>
                      <a:pt x="443" y="21"/>
                    </a:lnTo>
                    <a:lnTo>
                      <a:pt x="444" y="21"/>
                    </a:lnTo>
                    <a:lnTo>
                      <a:pt x="444" y="20"/>
                    </a:lnTo>
                    <a:lnTo>
                      <a:pt x="444" y="19"/>
                    </a:lnTo>
                    <a:lnTo>
                      <a:pt x="445" y="19"/>
                    </a:lnTo>
                    <a:lnTo>
                      <a:pt x="445" y="20"/>
                    </a:lnTo>
                    <a:lnTo>
                      <a:pt x="446" y="19"/>
                    </a:lnTo>
                    <a:lnTo>
                      <a:pt x="446" y="18"/>
                    </a:lnTo>
                    <a:lnTo>
                      <a:pt x="446" y="18"/>
                    </a:lnTo>
                    <a:lnTo>
                      <a:pt x="447" y="18"/>
                    </a:lnTo>
                    <a:lnTo>
                      <a:pt x="447" y="18"/>
                    </a:lnTo>
                    <a:lnTo>
                      <a:pt x="447" y="17"/>
                    </a:lnTo>
                    <a:lnTo>
                      <a:pt x="448" y="17"/>
                    </a:lnTo>
                    <a:lnTo>
                      <a:pt x="448" y="16"/>
                    </a:lnTo>
                    <a:lnTo>
                      <a:pt x="449" y="17"/>
                    </a:lnTo>
                    <a:lnTo>
                      <a:pt x="449" y="17"/>
                    </a:lnTo>
                    <a:lnTo>
                      <a:pt x="449" y="17"/>
                    </a:lnTo>
                    <a:lnTo>
                      <a:pt x="450" y="16"/>
                    </a:lnTo>
                    <a:lnTo>
                      <a:pt x="450" y="16"/>
                    </a:lnTo>
                    <a:lnTo>
                      <a:pt x="451" y="15"/>
                    </a:lnTo>
                    <a:lnTo>
                      <a:pt x="451" y="15"/>
                    </a:lnTo>
                    <a:lnTo>
                      <a:pt x="451" y="15"/>
                    </a:lnTo>
                    <a:lnTo>
                      <a:pt x="452" y="15"/>
                    </a:lnTo>
                    <a:lnTo>
                      <a:pt x="452" y="15"/>
                    </a:lnTo>
                    <a:lnTo>
                      <a:pt x="453" y="14"/>
                    </a:lnTo>
                    <a:lnTo>
                      <a:pt x="453" y="14"/>
                    </a:lnTo>
                    <a:lnTo>
                      <a:pt x="453" y="13"/>
                    </a:lnTo>
                    <a:lnTo>
                      <a:pt x="454" y="13"/>
                    </a:lnTo>
                    <a:lnTo>
                      <a:pt x="454" y="13"/>
                    </a:lnTo>
                    <a:lnTo>
                      <a:pt x="455" y="13"/>
                    </a:lnTo>
                    <a:lnTo>
                      <a:pt x="455" y="11"/>
                    </a:lnTo>
                    <a:lnTo>
                      <a:pt x="455" y="12"/>
                    </a:lnTo>
                    <a:lnTo>
                      <a:pt x="456" y="12"/>
                    </a:lnTo>
                    <a:lnTo>
                      <a:pt x="456" y="11"/>
                    </a:lnTo>
                    <a:lnTo>
                      <a:pt x="457" y="11"/>
                    </a:lnTo>
                    <a:lnTo>
                      <a:pt x="457" y="10"/>
                    </a:lnTo>
                    <a:lnTo>
                      <a:pt x="457" y="10"/>
                    </a:lnTo>
                    <a:lnTo>
                      <a:pt x="458" y="10"/>
                    </a:lnTo>
                    <a:lnTo>
                      <a:pt x="458" y="10"/>
                    </a:lnTo>
                    <a:lnTo>
                      <a:pt x="459" y="10"/>
                    </a:lnTo>
                    <a:lnTo>
                      <a:pt x="459" y="10"/>
                    </a:lnTo>
                    <a:lnTo>
                      <a:pt x="459" y="10"/>
                    </a:lnTo>
                    <a:lnTo>
                      <a:pt x="460" y="9"/>
                    </a:lnTo>
                    <a:lnTo>
                      <a:pt x="460" y="9"/>
                    </a:lnTo>
                    <a:lnTo>
                      <a:pt x="461" y="9"/>
                    </a:lnTo>
                    <a:lnTo>
                      <a:pt x="461" y="9"/>
                    </a:lnTo>
                    <a:lnTo>
                      <a:pt x="461" y="8"/>
                    </a:lnTo>
                    <a:lnTo>
                      <a:pt x="462" y="8"/>
                    </a:lnTo>
                    <a:lnTo>
                      <a:pt x="462" y="8"/>
                    </a:lnTo>
                    <a:lnTo>
                      <a:pt x="463" y="8"/>
                    </a:lnTo>
                    <a:lnTo>
                      <a:pt x="463" y="8"/>
                    </a:lnTo>
                    <a:lnTo>
                      <a:pt x="463" y="8"/>
                    </a:lnTo>
                    <a:lnTo>
                      <a:pt x="464" y="8"/>
                    </a:lnTo>
                    <a:lnTo>
                      <a:pt x="464" y="9"/>
                    </a:lnTo>
                    <a:lnTo>
                      <a:pt x="465" y="8"/>
                    </a:lnTo>
                    <a:lnTo>
                      <a:pt x="465" y="8"/>
                    </a:lnTo>
                    <a:lnTo>
                      <a:pt x="465" y="7"/>
                    </a:lnTo>
                    <a:lnTo>
                      <a:pt x="466" y="7"/>
                    </a:lnTo>
                    <a:lnTo>
                      <a:pt x="466" y="7"/>
                    </a:lnTo>
                    <a:lnTo>
                      <a:pt x="467" y="7"/>
                    </a:lnTo>
                    <a:lnTo>
                      <a:pt x="467" y="6"/>
                    </a:lnTo>
                    <a:lnTo>
                      <a:pt x="467" y="6"/>
                    </a:lnTo>
                    <a:lnTo>
                      <a:pt x="468" y="6"/>
                    </a:lnTo>
                    <a:lnTo>
                      <a:pt x="468" y="6"/>
                    </a:lnTo>
                    <a:lnTo>
                      <a:pt x="469" y="6"/>
                    </a:lnTo>
                    <a:lnTo>
                      <a:pt x="469" y="5"/>
                    </a:lnTo>
                    <a:lnTo>
                      <a:pt x="469" y="5"/>
                    </a:lnTo>
                    <a:lnTo>
                      <a:pt x="470" y="5"/>
                    </a:lnTo>
                    <a:lnTo>
                      <a:pt x="470" y="5"/>
                    </a:lnTo>
                    <a:lnTo>
                      <a:pt x="471" y="4"/>
                    </a:lnTo>
                    <a:lnTo>
                      <a:pt x="471" y="4"/>
                    </a:lnTo>
                    <a:lnTo>
                      <a:pt x="471" y="4"/>
                    </a:lnTo>
                    <a:lnTo>
                      <a:pt x="472" y="3"/>
                    </a:lnTo>
                    <a:lnTo>
                      <a:pt x="472" y="3"/>
                    </a:lnTo>
                    <a:lnTo>
                      <a:pt x="473" y="3"/>
                    </a:lnTo>
                    <a:lnTo>
                      <a:pt x="473" y="3"/>
                    </a:lnTo>
                    <a:lnTo>
                      <a:pt x="473" y="3"/>
                    </a:lnTo>
                    <a:lnTo>
                      <a:pt x="474" y="4"/>
                    </a:lnTo>
                    <a:lnTo>
                      <a:pt x="474" y="4"/>
                    </a:lnTo>
                    <a:lnTo>
                      <a:pt x="475" y="3"/>
                    </a:lnTo>
                    <a:lnTo>
                      <a:pt x="475" y="3"/>
                    </a:lnTo>
                    <a:lnTo>
                      <a:pt x="475" y="4"/>
                    </a:lnTo>
                    <a:lnTo>
                      <a:pt x="476" y="3"/>
                    </a:lnTo>
                    <a:lnTo>
                      <a:pt x="476" y="3"/>
                    </a:lnTo>
                    <a:lnTo>
                      <a:pt x="477" y="3"/>
                    </a:lnTo>
                    <a:lnTo>
                      <a:pt x="477" y="4"/>
                    </a:lnTo>
                    <a:lnTo>
                      <a:pt x="477" y="3"/>
                    </a:lnTo>
                    <a:lnTo>
                      <a:pt x="478" y="2"/>
                    </a:lnTo>
                    <a:lnTo>
                      <a:pt x="478" y="3"/>
                    </a:lnTo>
                    <a:lnTo>
                      <a:pt x="479" y="2"/>
                    </a:lnTo>
                    <a:lnTo>
                      <a:pt x="479" y="2"/>
                    </a:lnTo>
                    <a:lnTo>
                      <a:pt x="479" y="2"/>
                    </a:lnTo>
                    <a:lnTo>
                      <a:pt x="480" y="2"/>
                    </a:lnTo>
                    <a:lnTo>
                      <a:pt x="480" y="3"/>
                    </a:lnTo>
                    <a:lnTo>
                      <a:pt x="481" y="2"/>
                    </a:lnTo>
                    <a:lnTo>
                      <a:pt x="481" y="2"/>
                    </a:lnTo>
                    <a:lnTo>
                      <a:pt x="481" y="2"/>
                    </a:lnTo>
                    <a:lnTo>
                      <a:pt x="482" y="2"/>
                    </a:lnTo>
                    <a:lnTo>
                      <a:pt x="482" y="1"/>
                    </a:lnTo>
                    <a:lnTo>
                      <a:pt x="483" y="1"/>
                    </a:lnTo>
                    <a:lnTo>
                      <a:pt x="483" y="1"/>
                    </a:lnTo>
                    <a:lnTo>
                      <a:pt x="483" y="1"/>
                    </a:lnTo>
                    <a:lnTo>
                      <a:pt x="484" y="1"/>
                    </a:lnTo>
                    <a:lnTo>
                      <a:pt x="484" y="1"/>
                    </a:lnTo>
                    <a:lnTo>
                      <a:pt x="485" y="1"/>
                    </a:lnTo>
                    <a:lnTo>
                      <a:pt x="485" y="1"/>
                    </a:lnTo>
                    <a:lnTo>
                      <a:pt x="485" y="0"/>
                    </a:lnTo>
                    <a:lnTo>
                      <a:pt x="486" y="1"/>
                    </a:lnTo>
                    <a:lnTo>
                      <a:pt x="486" y="1"/>
                    </a:lnTo>
                    <a:lnTo>
                      <a:pt x="487" y="1"/>
                    </a:lnTo>
                    <a:lnTo>
                      <a:pt x="487" y="1"/>
                    </a:lnTo>
                    <a:lnTo>
                      <a:pt x="487" y="2"/>
                    </a:lnTo>
                    <a:lnTo>
                      <a:pt x="488" y="1"/>
                    </a:lnTo>
                    <a:lnTo>
                      <a:pt x="488" y="2"/>
                    </a:lnTo>
                    <a:lnTo>
                      <a:pt x="489" y="1"/>
                    </a:lnTo>
                    <a:lnTo>
                      <a:pt x="489" y="57"/>
                    </a:lnTo>
                    <a:lnTo>
                      <a:pt x="489" y="665"/>
                    </a:lnTo>
                    <a:lnTo>
                      <a:pt x="490" y="891"/>
                    </a:lnTo>
                    <a:lnTo>
                      <a:pt x="490" y="1006"/>
                    </a:lnTo>
                    <a:lnTo>
                      <a:pt x="491" y="1106"/>
                    </a:lnTo>
                    <a:lnTo>
                      <a:pt x="491" y="1212"/>
                    </a:lnTo>
                    <a:lnTo>
                      <a:pt x="491" y="1382"/>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35" name="Line 160">
                <a:extLst>
                  <a:ext uri="{FF2B5EF4-FFF2-40B4-BE49-F238E27FC236}">
                    <a16:creationId xmlns:a16="http://schemas.microsoft.com/office/drawing/2014/main" id="{F42E2803-17FE-487D-A943-35A4DA3648AE}"/>
                  </a:ext>
                </a:extLst>
              </p:cNvPr>
              <p:cNvSpPr>
                <a:spLocks noChangeShapeType="1"/>
              </p:cNvSpPr>
              <p:nvPr/>
            </p:nvSpPr>
            <p:spPr bwMode="auto">
              <a:xfrm flipV="1">
                <a:off x="11318117" y="2239345"/>
                <a:ext cx="1603" cy="345752"/>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36" name="Line 161">
                <a:extLst>
                  <a:ext uri="{FF2B5EF4-FFF2-40B4-BE49-F238E27FC236}">
                    <a16:creationId xmlns:a16="http://schemas.microsoft.com/office/drawing/2014/main" id="{A019B3AF-022E-4C99-AB3C-2F7D32926FB2}"/>
                  </a:ext>
                </a:extLst>
              </p:cNvPr>
              <p:cNvSpPr>
                <a:spLocks noChangeShapeType="1"/>
              </p:cNvSpPr>
              <p:nvPr/>
            </p:nvSpPr>
            <p:spPr bwMode="auto">
              <a:xfrm>
                <a:off x="11322921" y="2239345"/>
                <a:ext cx="1603" cy="3374"/>
              </a:xfrm>
              <a:prstGeom prst="line">
                <a:avLst/>
              </a:pr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37" name="Freeform 162">
                <a:extLst>
                  <a:ext uri="{FF2B5EF4-FFF2-40B4-BE49-F238E27FC236}">
                    <a16:creationId xmlns:a16="http://schemas.microsoft.com/office/drawing/2014/main" id="{C030121C-70B5-4816-B047-7CE226EA61CA}"/>
                  </a:ext>
                </a:extLst>
              </p:cNvPr>
              <p:cNvSpPr>
                <a:spLocks/>
              </p:cNvSpPr>
              <p:nvPr/>
            </p:nvSpPr>
            <p:spPr bwMode="auto">
              <a:xfrm flipV="1">
                <a:off x="11322921" y="2242718"/>
                <a:ext cx="336313" cy="1187367"/>
              </a:xfrm>
              <a:custGeom>
                <a:avLst/>
                <a:gdLst/>
                <a:ahLst/>
                <a:cxnLst>
                  <a:cxn ang="0">
                    <a:pos x="8" y="1823"/>
                  </a:cxn>
                  <a:cxn ang="0">
                    <a:pos x="16" y="1781"/>
                  </a:cxn>
                  <a:cxn ang="0">
                    <a:pos x="24" y="1768"/>
                  </a:cxn>
                  <a:cxn ang="0">
                    <a:pos x="31" y="1762"/>
                  </a:cxn>
                  <a:cxn ang="0">
                    <a:pos x="39" y="1754"/>
                  </a:cxn>
                  <a:cxn ang="0">
                    <a:pos x="47" y="1748"/>
                  </a:cxn>
                  <a:cxn ang="0">
                    <a:pos x="55" y="1744"/>
                  </a:cxn>
                  <a:cxn ang="0">
                    <a:pos x="63" y="1745"/>
                  </a:cxn>
                  <a:cxn ang="0">
                    <a:pos x="71" y="1735"/>
                  </a:cxn>
                  <a:cxn ang="0">
                    <a:pos x="79" y="1726"/>
                  </a:cxn>
                  <a:cxn ang="0">
                    <a:pos x="87" y="1722"/>
                  </a:cxn>
                  <a:cxn ang="0">
                    <a:pos x="95" y="1716"/>
                  </a:cxn>
                  <a:cxn ang="0">
                    <a:pos x="103" y="1708"/>
                  </a:cxn>
                  <a:cxn ang="0">
                    <a:pos x="111" y="1698"/>
                  </a:cxn>
                  <a:cxn ang="0">
                    <a:pos x="119" y="1694"/>
                  </a:cxn>
                  <a:cxn ang="0">
                    <a:pos x="127" y="1689"/>
                  </a:cxn>
                  <a:cxn ang="0">
                    <a:pos x="135" y="1675"/>
                  </a:cxn>
                  <a:cxn ang="0">
                    <a:pos x="143" y="1664"/>
                  </a:cxn>
                  <a:cxn ang="0">
                    <a:pos x="151" y="1648"/>
                  </a:cxn>
                  <a:cxn ang="0">
                    <a:pos x="159" y="1632"/>
                  </a:cxn>
                  <a:cxn ang="0">
                    <a:pos x="167" y="1617"/>
                  </a:cxn>
                  <a:cxn ang="0">
                    <a:pos x="175" y="1601"/>
                  </a:cxn>
                  <a:cxn ang="0">
                    <a:pos x="183" y="1592"/>
                  </a:cxn>
                  <a:cxn ang="0">
                    <a:pos x="191" y="1577"/>
                  </a:cxn>
                  <a:cxn ang="0">
                    <a:pos x="199" y="1561"/>
                  </a:cxn>
                  <a:cxn ang="0">
                    <a:pos x="207" y="1544"/>
                  </a:cxn>
                  <a:cxn ang="0">
                    <a:pos x="215" y="1534"/>
                  </a:cxn>
                  <a:cxn ang="0">
                    <a:pos x="223" y="1515"/>
                  </a:cxn>
                  <a:cxn ang="0">
                    <a:pos x="231" y="1498"/>
                  </a:cxn>
                  <a:cxn ang="0">
                    <a:pos x="239" y="1479"/>
                  </a:cxn>
                  <a:cxn ang="0">
                    <a:pos x="247" y="1459"/>
                  </a:cxn>
                  <a:cxn ang="0">
                    <a:pos x="255" y="1432"/>
                  </a:cxn>
                  <a:cxn ang="0">
                    <a:pos x="263" y="1401"/>
                  </a:cxn>
                  <a:cxn ang="0">
                    <a:pos x="271" y="1376"/>
                  </a:cxn>
                  <a:cxn ang="0">
                    <a:pos x="279" y="1347"/>
                  </a:cxn>
                  <a:cxn ang="0">
                    <a:pos x="287" y="1311"/>
                  </a:cxn>
                  <a:cxn ang="0">
                    <a:pos x="295" y="1278"/>
                  </a:cxn>
                  <a:cxn ang="0">
                    <a:pos x="303" y="1237"/>
                  </a:cxn>
                  <a:cxn ang="0">
                    <a:pos x="311" y="1188"/>
                  </a:cxn>
                  <a:cxn ang="0">
                    <a:pos x="319" y="1132"/>
                  </a:cxn>
                  <a:cxn ang="0">
                    <a:pos x="327" y="1066"/>
                  </a:cxn>
                  <a:cxn ang="0">
                    <a:pos x="335" y="998"/>
                  </a:cxn>
                  <a:cxn ang="0">
                    <a:pos x="343" y="922"/>
                  </a:cxn>
                  <a:cxn ang="0">
                    <a:pos x="351" y="844"/>
                  </a:cxn>
                  <a:cxn ang="0">
                    <a:pos x="359" y="755"/>
                  </a:cxn>
                  <a:cxn ang="0">
                    <a:pos x="367" y="671"/>
                  </a:cxn>
                  <a:cxn ang="0">
                    <a:pos x="375" y="589"/>
                  </a:cxn>
                  <a:cxn ang="0">
                    <a:pos x="383" y="504"/>
                  </a:cxn>
                  <a:cxn ang="0">
                    <a:pos x="391" y="422"/>
                  </a:cxn>
                  <a:cxn ang="0">
                    <a:pos x="399" y="341"/>
                  </a:cxn>
                  <a:cxn ang="0">
                    <a:pos x="407" y="266"/>
                  </a:cxn>
                  <a:cxn ang="0">
                    <a:pos x="415" y="200"/>
                  </a:cxn>
                  <a:cxn ang="0">
                    <a:pos x="423" y="143"/>
                  </a:cxn>
                  <a:cxn ang="0">
                    <a:pos x="430" y="100"/>
                  </a:cxn>
                  <a:cxn ang="0">
                    <a:pos x="438" y="67"/>
                  </a:cxn>
                  <a:cxn ang="0">
                    <a:pos x="446" y="45"/>
                  </a:cxn>
                  <a:cxn ang="0">
                    <a:pos x="454" y="29"/>
                  </a:cxn>
                  <a:cxn ang="0">
                    <a:pos x="462" y="17"/>
                  </a:cxn>
                  <a:cxn ang="0">
                    <a:pos x="470" y="10"/>
                  </a:cxn>
                  <a:cxn ang="0">
                    <a:pos x="478" y="4"/>
                  </a:cxn>
                  <a:cxn ang="0">
                    <a:pos x="486" y="0"/>
                  </a:cxn>
                </a:cxnLst>
                <a:rect l="0" t="0" r="r" b="b"/>
                <a:pathLst>
                  <a:path w="487" h="1953">
                    <a:moveTo>
                      <a:pt x="0" y="1953"/>
                    </a:moveTo>
                    <a:lnTo>
                      <a:pt x="0" y="1942"/>
                    </a:lnTo>
                    <a:lnTo>
                      <a:pt x="1" y="1932"/>
                    </a:lnTo>
                    <a:lnTo>
                      <a:pt x="1" y="1922"/>
                    </a:lnTo>
                    <a:lnTo>
                      <a:pt x="2" y="1911"/>
                    </a:lnTo>
                    <a:lnTo>
                      <a:pt x="2" y="1903"/>
                    </a:lnTo>
                    <a:lnTo>
                      <a:pt x="2" y="1895"/>
                    </a:lnTo>
                    <a:lnTo>
                      <a:pt x="3" y="1886"/>
                    </a:lnTo>
                    <a:lnTo>
                      <a:pt x="3" y="1879"/>
                    </a:lnTo>
                    <a:lnTo>
                      <a:pt x="4" y="1873"/>
                    </a:lnTo>
                    <a:lnTo>
                      <a:pt x="4" y="1866"/>
                    </a:lnTo>
                    <a:lnTo>
                      <a:pt x="4" y="1860"/>
                    </a:lnTo>
                    <a:lnTo>
                      <a:pt x="5" y="1854"/>
                    </a:lnTo>
                    <a:lnTo>
                      <a:pt x="5" y="1850"/>
                    </a:lnTo>
                    <a:lnTo>
                      <a:pt x="6" y="1844"/>
                    </a:lnTo>
                    <a:lnTo>
                      <a:pt x="6" y="1840"/>
                    </a:lnTo>
                    <a:lnTo>
                      <a:pt x="6" y="1836"/>
                    </a:lnTo>
                    <a:lnTo>
                      <a:pt x="7" y="1831"/>
                    </a:lnTo>
                    <a:lnTo>
                      <a:pt x="7" y="1827"/>
                    </a:lnTo>
                    <a:lnTo>
                      <a:pt x="8" y="1823"/>
                    </a:lnTo>
                    <a:lnTo>
                      <a:pt x="8" y="1819"/>
                    </a:lnTo>
                    <a:lnTo>
                      <a:pt x="8" y="1815"/>
                    </a:lnTo>
                    <a:lnTo>
                      <a:pt x="9" y="1812"/>
                    </a:lnTo>
                    <a:lnTo>
                      <a:pt x="9" y="1809"/>
                    </a:lnTo>
                    <a:lnTo>
                      <a:pt x="10" y="1806"/>
                    </a:lnTo>
                    <a:lnTo>
                      <a:pt x="10" y="1803"/>
                    </a:lnTo>
                    <a:lnTo>
                      <a:pt x="10" y="1800"/>
                    </a:lnTo>
                    <a:lnTo>
                      <a:pt x="11" y="1798"/>
                    </a:lnTo>
                    <a:lnTo>
                      <a:pt x="11" y="1796"/>
                    </a:lnTo>
                    <a:lnTo>
                      <a:pt x="12" y="1794"/>
                    </a:lnTo>
                    <a:lnTo>
                      <a:pt x="12" y="1793"/>
                    </a:lnTo>
                    <a:lnTo>
                      <a:pt x="12" y="1791"/>
                    </a:lnTo>
                    <a:lnTo>
                      <a:pt x="13" y="1790"/>
                    </a:lnTo>
                    <a:lnTo>
                      <a:pt x="13" y="1788"/>
                    </a:lnTo>
                    <a:lnTo>
                      <a:pt x="14" y="1787"/>
                    </a:lnTo>
                    <a:lnTo>
                      <a:pt x="14" y="1786"/>
                    </a:lnTo>
                    <a:lnTo>
                      <a:pt x="14" y="1784"/>
                    </a:lnTo>
                    <a:lnTo>
                      <a:pt x="15" y="1783"/>
                    </a:lnTo>
                    <a:lnTo>
                      <a:pt x="15" y="1781"/>
                    </a:lnTo>
                    <a:lnTo>
                      <a:pt x="16" y="1781"/>
                    </a:lnTo>
                    <a:lnTo>
                      <a:pt x="16" y="1779"/>
                    </a:lnTo>
                    <a:lnTo>
                      <a:pt x="16" y="1779"/>
                    </a:lnTo>
                    <a:lnTo>
                      <a:pt x="17" y="1778"/>
                    </a:lnTo>
                    <a:lnTo>
                      <a:pt x="17" y="1778"/>
                    </a:lnTo>
                    <a:lnTo>
                      <a:pt x="18" y="1777"/>
                    </a:lnTo>
                    <a:lnTo>
                      <a:pt x="18" y="1776"/>
                    </a:lnTo>
                    <a:lnTo>
                      <a:pt x="18" y="1775"/>
                    </a:lnTo>
                    <a:lnTo>
                      <a:pt x="19" y="1774"/>
                    </a:lnTo>
                    <a:lnTo>
                      <a:pt x="19" y="1773"/>
                    </a:lnTo>
                    <a:lnTo>
                      <a:pt x="20" y="1772"/>
                    </a:lnTo>
                    <a:lnTo>
                      <a:pt x="20" y="1772"/>
                    </a:lnTo>
                    <a:lnTo>
                      <a:pt x="20" y="1772"/>
                    </a:lnTo>
                    <a:lnTo>
                      <a:pt x="21" y="1771"/>
                    </a:lnTo>
                    <a:lnTo>
                      <a:pt x="21" y="1770"/>
                    </a:lnTo>
                    <a:lnTo>
                      <a:pt x="22" y="1769"/>
                    </a:lnTo>
                    <a:lnTo>
                      <a:pt x="22" y="1769"/>
                    </a:lnTo>
                    <a:lnTo>
                      <a:pt x="22" y="1768"/>
                    </a:lnTo>
                    <a:lnTo>
                      <a:pt x="23" y="1768"/>
                    </a:lnTo>
                    <a:lnTo>
                      <a:pt x="23" y="1768"/>
                    </a:lnTo>
                    <a:lnTo>
                      <a:pt x="24" y="1768"/>
                    </a:lnTo>
                    <a:lnTo>
                      <a:pt x="24" y="1767"/>
                    </a:lnTo>
                    <a:lnTo>
                      <a:pt x="24" y="1767"/>
                    </a:lnTo>
                    <a:lnTo>
                      <a:pt x="25" y="1767"/>
                    </a:lnTo>
                    <a:lnTo>
                      <a:pt x="25" y="1766"/>
                    </a:lnTo>
                    <a:lnTo>
                      <a:pt x="26" y="1766"/>
                    </a:lnTo>
                    <a:lnTo>
                      <a:pt x="26" y="1766"/>
                    </a:lnTo>
                    <a:lnTo>
                      <a:pt x="26" y="1766"/>
                    </a:lnTo>
                    <a:lnTo>
                      <a:pt x="27" y="1766"/>
                    </a:lnTo>
                    <a:lnTo>
                      <a:pt x="27" y="1766"/>
                    </a:lnTo>
                    <a:lnTo>
                      <a:pt x="27" y="1765"/>
                    </a:lnTo>
                    <a:lnTo>
                      <a:pt x="28" y="1766"/>
                    </a:lnTo>
                    <a:lnTo>
                      <a:pt x="28" y="1765"/>
                    </a:lnTo>
                    <a:lnTo>
                      <a:pt x="29" y="1764"/>
                    </a:lnTo>
                    <a:lnTo>
                      <a:pt x="29" y="1763"/>
                    </a:lnTo>
                    <a:lnTo>
                      <a:pt x="29" y="1764"/>
                    </a:lnTo>
                    <a:lnTo>
                      <a:pt x="30" y="1764"/>
                    </a:lnTo>
                    <a:lnTo>
                      <a:pt x="30" y="1763"/>
                    </a:lnTo>
                    <a:lnTo>
                      <a:pt x="31" y="1763"/>
                    </a:lnTo>
                    <a:lnTo>
                      <a:pt x="31" y="1762"/>
                    </a:lnTo>
                    <a:lnTo>
                      <a:pt x="31" y="1762"/>
                    </a:lnTo>
                    <a:lnTo>
                      <a:pt x="32" y="1761"/>
                    </a:lnTo>
                    <a:lnTo>
                      <a:pt x="32" y="1761"/>
                    </a:lnTo>
                    <a:lnTo>
                      <a:pt x="33" y="1760"/>
                    </a:lnTo>
                    <a:lnTo>
                      <a:pt x="33" y="1759"/>
                    </a:lnTo>
                    <a:lnTo>
                      <a:pt x="33" y="1759"/>
                    </a:lnTo>
                    <a:lnTo>
                      <a:pt x="34" y="1758"/>
                    </a:lnTo>
                    <a:lnTo>
                      <a:pt x="34" y="1758"/>
                    </a:lnTo>
                    <a:lnTo>
                      <a:pt x="35" y="1757"/>
                    </a:lnTo>
                    <a:lnTo>
                      <a:pt x="35" y="1757"/>
                    </a:lnTo>
                    <a:lnTo>
                      <a:pt x="35" y="1756"/>
                    </a:lnTo>
                    <a:lnTo>
                      <a:pt x="36" y="1756"/>
                    </a:lnTo>
                    <a:lnTo>
                      <a:pt x="36" y="1755"/>
                    </a:lnTo>
                    <a:lnTo>
                      <a:pt x="37" y="1754"/>
                    </a:lnTo>
                    <a:lnTo>
                      <a:pt x="37" y="1754"/>
                    </a:lnTo>
                    <a:lnTo>
                      <a:pt x="37" y="1754"/>
                    </a:lnTo>
                    <a:lnTo>
                      <a:pt x="38" y="1754"/>
                    </a:lnTo>
                    <a:lnTo>
                      <a:pt x="38" y="1753"/>
                    </a:lnTo>
                    <a:lnTo>
                      <a:pt x="39" y="1753"/>
                    </a:lnTo>
                    <a:lnTo>
                      <a:pt x="39" y="1754"/>
                    </a:lnTo>
                    <a:lnTo>
                      <a:pt x="39" y="1754"/>
                    </a:lnTo>
                    <a:lnTo>
                      <a:pt x="40" y="1754"/>
                    </a:lnTo>
                    <a:lnTo>
                      <a:pt x="40" y="1754"/>
                    </a:lnTo>
                    <a:lnTo>
                      <a:pt x="41" y="1754"/>
                    </a:lnTo>
                    <a:lnTo>
                      <a:pt x="41" y="1754"/>
                    </a:lnTo>
                    <a:lnTo>
                      <a:pt x="41" y="1753"/>
                    </a:lnTo>
                    <a:lnTo>
                      <a:pt x="42" y="1754"/>
                    </a:lnTo>
                    <a:lnTo>
                      <a:pt x="42" y="1752"/>
                    </a:lnTo>
                    <a:lnTo>
                      <a:pt x="43" y="1753"/>
                    </a:lnTo>
                    <a:lnTo>
                      <a:pt x="43" y="1752"/>
                    </a:lnTo>
                    <a:lnTo>
                      <a:pt x="43" y="1752"/>
                    </a:lnTo>
                    <a:lnTo>
                      <a:pt x="44" y="1750"/>
                    </a:lnTo>
                    <a:lnTo>
                      <a:pt x="44" y="1751"/>
                    </a:lnTo>
                    <a:lnTo>
                      <a:pt x="45" y="1751"/>
                    </a:lnTo>
                    <a:lnTo>
                      <a:pt x="45" y="1751"/>
                    </a:lnTo>
                    <a:lnTo>
                      <a:pt x="45" y="1751"/>
                    </a:lnTo>
                    <a:lnTo>
                      <a:pt x="46" y="1751"/>
                    </a:lnTo>
                    <a:lnTo>
                      <a:pt x="46" y="1751"/>
                    </a:lnTo>
                    <a:lnTo>
                      <a:pt x="47" y="1751"/>
                    </a:lnTo>
                    <a:lnTo>
                      <a:pt x="47" y="1750"/>
                    </a:lnTo>
                    <a:lnTo>
                      <a:pt x="47" y="1748"/>
                    </a:lnTo>
                    <a:lnTo>
                      <a:pt x="48" y="1748"/>
                    </a:lnTo>
                    <a:lnTo>
                      <a:pt x="48" y="1748"/>
                    </a:lnTo>
                    <a:lnTo>
                      <a:pt x="49" y="1746"/>
                    </a:lnTo>
                    <a:lnTo>
                      <a:pt x="49" y="1747"/>
                    </a:lnTo>
                    <a:lnTo>
                      <a:pt x="49" y="1746"/>
                    </a:lnTo>
                    <a:lnTo>
                      <a:pt x="50" y="1745"/>
                    </a:lnTo>
                    <a:lnTo>
                      <a:pt x="50" y="1746"/>
                    </a:lnTo>
                    <a:lnTo>
                      <a:pt x="51" y="1745"/>
                    </a:lnTo>
                    <a:lnTo>
                      <a:pt x="51" y="1745"/>
                    </a:lnTo>
                    <a:lnTo>
                      <a:pt x="51" y="1744"/>
                    </a:lnTo>
                    <a:lnTo>
                      <a:pt x="52" y="1744"/>
                    </a:lnTo>
                    <a:lnTo>
                      <a:pt x="52" y="1744"/>
                    </a:lnTo>
                    <a:lnTo>
                      <a:pt x="53" y="1744"/>
                    </a:lnTo>
                    <a:lnTo>
                      <a:pt x="53" y="1743"/>
                    </a:lnTo>
                    <a:lnTo>
                      <a:pt x="53" y="1744"/>
                    </a:lnTo>
                    <a:lnTo>
                      <a:pt x="54" y="1744"/>
                    </a:lnTo>
                    <a:lnTo>
                      <a:pt x="54" y="1744"/>
                    </a:lnTo>
                    <a:lnTo>
                      <a:pt x="55" y="1744"/>
                    </a:lnTo>
                    <a:lnTo>
                      <a:pt x="55" y="1745"/>
                    </a:lnTo>
                    <a:lnTo>
                      <a:pt x="55" y="1744"/>
                    </a:lnTo>
                    <a:lnTo>
                      <a:pt x="56" y="1745"/>
                    </a:lnTo>
                    <a:lnTo>
                      <a:pt x="56" y="1744"/>
                    </a:lnTo>
                    <a:lnTo>
                      <a:pt x="57" y="1745"/>
                    </a:lnTo>
                    <a:lnTo>
                      <a:pt x="57" y="1745"/>
                    </a:lnTo>
                    <a:lnTo>
                      <a:pt x="57" y="1746"/>
                    </a:lnTo>
                    <a:lnTo>
                      <a:pt x="58" y="1747"/>
                    </a:lnTo>
                    <a:lnTo>
                      <a:pt x="58" y="1747"/>
                    </a:lnTo>
                    <a:lnTo>
                      <a:pt x="59" y="1747"/>
                    </a:lnTo>
                    <a:lnTo>
                      <a:pt x="59" y="1748"/>
                    </a:lnTo>
                    <a:lnTo>
                      <a:pt x="59" y="1747"/>
                    </a:lnTo>
                    <a:lnTo>
                      <a:pt x="60" y="1747"/>
                    </a:lnTo>
                    <a:lnTo>
                      <a:pt x="60" y="1747"/>
                    </a:lnTo>
                    <a:lnTo>
                      <a:pt x="61" y="1746"/>
                    </a:lnTo>
                    <a:lnTo>
                      <a:pt x="61" y="1746"/>
                    </a:lnTo>
                    <a:lnTo>
                      <a:pt x="61" y="1746"/>
                    </a:lnTo>
                    <a:lnTo>
                      <a:pt x="62" y="1746"/>
                    </a:lnTo>
                    <a:lnTo>
                      <a:pt x="62" y="1745"/>
                    </a:lnTo>
                    <a:lnTo>
                      <a:pt x="63" y="1746"/>
                    </a:lnTo>
                    <a:lnTo>
                      <a:pt x="63" y="1745"/>
                    </a:lnTo>
                    <a:lnTo>
                      <a:pt x="63" y="1745"/>
                    </a:lnTo>
                    <a:lnTo>
                      <a:pt x="64" y="1744"/>
                    </a:lnTo>
                    <a:lnTo>
                      <a:pt x="64" y="1744"/>
                    </a:lnTo>
                    <a:lnTo>
                      <a:pt x="65" y="1743"/>
                    </a:lnTo>
                    <a:lnTo>
                      <a:pt x="65" y="1743"/>
                    </a:lnTo>
                    <a:lnTo>
                      <a:pt x="65" y="1742"/>
                    </a:lnTo>
                    <a:lnTo>
                      <a:pt x="66" y="1742"/>
                    </a:lnTo>
                    <a:lnTo>
                      <a:pt x="66" y="1740"/>
                    </a:lnTo>
                    <a:lnTo>
                      <a:pt x="67" y="1741"/>
                    </a:lnTo>
                    <a:lnTo>
                      <a:pt x="67" y="1740"/>
                    </a:lnTo>
                    <a:lnTo>
                      <a:pt x="67" y="1740"/>
                    </a:lnTo>
                    <a:lnTo>
                      <a:pt x="68" y="1739"/>
                    </a:lnTo>
                    <a:lnTo>
                      <a:pt x="68" y="1738"/>
                    </a:lnTo>
                    <a:lnTo>
                      <a:pt x="69" y="1738"/>
                    </a:lnTo>
                    <a:lnTo>
                      <a:pt x="69" y="1738"/>
                    </a:lnTo>
                    <a:lnTo>
                      <a:pt x="69" y="1737"/>
                    </a:lnTo>
                    <a:lnTo>
                      <a:pt x="70" y="1737"/>
                    </a:lnTo>
                    <a:lnTo>
                      <a:pt x="70" y="1736"/>
                    </a:lnTo>
                    <a:lnTo>
                      <a:pt x="71" y="1737"/>
                    </a:lnTo>
                    <a:lnTo>
                      <a:pt x="71" y="1735"/>
                    </a:lnTo>
                    <a:lnTo>
                      <a:pt x="71" y="1735"/>
                    </a:lnTo>
                    <a:lnTo>
                      <a:pt x="72" y="1734"/>
                    </a:lnTo>
                    <a:lnTo>
                      <a:pt x="72" y="1734"/>
                    </a:lnTo>
                    <a:lnTo>
                      <a:pt x="73" y="1733"/>
                    </a:lnTo>
                    <a:lnTo>
                      <a:pt x="73" y="1733"/>
                    </a:lnTo>
                    <a:lnTo>
                      <a:pt x="73" y="1732"/>
                    </a:lnTo>
                    <a:lnTo>
                      <a:pt x="74" y="1732"/>
                    </a:lnTo>
                    <a:lnTo>
                      <a:pt x="74" y="1732"/>
                    </a:lnTo>
                    <a:lnTo>
                      <a:pt x="75" y="1732"/>
                    </a:lnTo>
                    <a:lnTo>
                      <a:pt x="75" y="1730"/>
                    </a:lnTo>
                    <a:lnTo>
                      <a:pt x="75" y="1729"/>
                    </a:lnTo>
                    <a:lnTo>
                      <a:pt x="76" y="1729"/>
                    </a:lnTo>
                    <a:lnTo>
                      <a:pt x="76" y="1728"/>
                    </a:lnTo>
                    <a:lnTo>
                      <a:pt x="77" y="1727"/>
                    </a:lnTo>
                    <a:lnTo>
                      <a:pt x="77" y="1728"/>
                    </a:lnTo>
                    <a:lnTo>
                      <a:pt x="77" y="1726"/>
                    </a:lnTo>
                    <a:lnTo>
                      <a:pt x="78" y="1726"/>
                    </a:lnTo>
                    <a:lnTo>
                      <a:pt x="78" y="1726"/>
                    </a:lnTo>
                    <a:lnTo>
                      <a:pt x="79" y="1726"/>
                    </a:lnTo>
                    <a:lnTo>
                      <a:pt x="79" y="1726"/>
                    </a:lnTo>
                    <a:lnTo>
                      <a:pt x="79" y="1726"/>
                    </a:lnTo>
                    <a:lnTo>
                      <a:pt x="80" y="1726"/>
                    </a:lnTo>
                    <a:lnTo>
                      <a:pt x="80" y="1727"/>
                    </a:lnTo>
                    <a:lnTo>
                      <a:pt x="81" y="1727"/>
                    </a:lnTo>
                    <a:lnTo>
                      <a:pt x="81" y="1727"/>
                    </a:lnTo>
                    <a:lnTo>
                      <a:pt x="81" y="1727"/>
                    </a:lnTo>
                    <a:lnTo>
                      <a:pt x="82" y="1727"/>
                    </a:lnTo>
                    <a:lnTo>
                      <a:pt x="82" y="1726"/>
                    </a:lnTo>
                    <a:lnTo>
                      <a:pt x="83" y="1726"/>
                    </a:lnTo>
                    <a:lnTo>
                      <a:pt x="83" y="1726"/>
                    </a:lnTo>
                    <a:lnTo>
                      <a:pt x="83" y="1726"/>
                    </a:lnTo>
                    <a:lnTo>
                      <a:pt x="84" y="1726"/>
                    </a:lnTo>
                    <a:lnTo>
                      <a:pt x="84" y="1725"/>
                    </a:lnTo>
                    <a:lnTo>
                      <a:pt x="85" y="1725"/>
                    </a:lnTo>
                    <a:lnTo>
                      <a:pt x="85" y="1724"/>
                    </a:lnTo>
                    <a:lnTo>
                      <a:pt x="85" y="1723"/>
                    </a:lnTo>
                    <a:lnTo>
                      <a:pt x="86" y="1723"/>
                    </a:lnTo>
                    <a:lnTo>
                      <a:pt x="86" y="1723"/>
                    </a:lnTo>
                    <a:lnTo>
                      <a:pt x="87" y="1723"/>
                    </a:lnTo>
                    <a:lnTo>
                      <a:pt x="87" y="1723"/>
                    </a:lnTo>
                    <a:lnTo>
                      <a:pt x="87" y="1722"/>
                    </a:lnTo>
                    <a:lnTo>
                      <a:pt x="88" y="1722"/>
                    </a:lnTo>
                    <a:lnTo>
                      <a:pt x="88" y="1721"/>
                    </a:lnTo>
                    <a:lnTo>
                      <a:pt x="89" y="1720"/>
                    </a:lnTo>
                    <a:lnTo>
                      <a:pt x="89" y="1720"/>
                    </a:lnTo>
                    <a:lnTo>
                      <a:pt x="89" y="1719"/>
                    </a:lnTo>
                    <a:lnTo>
                      <a:pt x="90" y="1718"/>
                    </a:lnTo>
                    <a:lnTo>
                      <a:pt x="90" y="1718"/>
                    </a:lnTo>
                    <a:lnTo>
                      <a:pt x="91" y="1719"/>
                    </a:lnTo>
                    <a:lnTo>
                      <a:pt x="91" y="1719"/>
                    </a:lnTo>
                    <a:lnTo>
                      <a:pt x="91" y="1719"/>
                    </a:lnTo>
                    <a:lnTo>
                      <a:pt x="92" y="1718"/>
                    </a:lnTo>
                    <a:lnTo>
                      <a:pt x="92" y="1717"/>
                    </a:lnTo>
                    <a:lnTo>
                      <a:pt x="93" y="1717"/>
                    </a:lnTo>
                    <a:lnTo>
                      <a:pt x="93" y="1717"/>
                    </a:lnTo>
                    <a:lnTo>
                      <a:pt x="93" y="1717"/>
                    </a:lnTo>
                    <a:lnTo>
                      <a:pt x="94" y="1717"/>
                    </a:lnTo>
                    <a:lnTo>
                      <a:pt x="94" y="1716"/>
                    </a:lnTo>
                    <a:lnTo>
                      <a:pt x="95" y="1717"/>
                    </a:lnTo>
                    <a:lnTo>
                      <a:pt x="95" y="1716"/>
                    </a:lnTo>
                    <a:lnTo>
                      <a:pt x="95" y="1716"/>
                    </a:lnTo>
                    <a:lnTo>
                      <a:pt x="96" y="1717"/>
                    </a:lnTo>
                    <a:lnTo>
                      <a:pt x="96" y="1715"/>
                    </a:lnTo>
                    <a:lnTo>
                      <a:pt x="97" y="1715"/>
                    </a:lnTo>
                    <a:lnTo>
                      <a:pt x="97" y="1715"/>
                    </a:lnTo>
                    <a:lnTo>
                      <a:pt x="97" y="1715"/>
                    </a:lnTo>
                    <a:lnTo>
                      <a:pt x="98" y="1714"/>
                    </a:lnTo>
                    <a:lnTo>
                      <a:pt x="98" y="1713"/>
                    </a:lnTo>
                    <a:lnTo>
                      <a:pt x="99" y="1713"/>
                    </a:lnTo>
                    <a:lnTo>
                      <a:pt x="99" y="1713"/>
                    </a:lnTo>
                    <a:lnTo>
                      <a:pt x="99" y="1713"/>
                    </a:lnTo>
                    <a:lnTo>
                      <a:pt x="100" y="1712"/>
                    </a:lnTo>
                    <a:lnTo>
                      <a:pt x="100" y="1712"/>
                    </a:lnTo>
                    <a:lnTo>
                      <a:pt x="101" y="1711"/>
                    </a:lnTo>
                    <a:lnTo>
                      <a:pt x="101" y="1710"/>
                    </a:lnTo>
                    <a:lnTo>
                      <a:pt x="101" y="1710"/>
                    </a:lnTo>
                    <a:lnTo>
                      <a:pt x="102" y="1709"/>
                    </a:lnTo>
                    <a:lnTo>
                      <a:pt x="102" y="1708"/>
                    </a:lnTo>
                    <a:lnTo>
                      <a:pt x="103" y="1708"/>
                    </a:lnTo>
                    <a:lnTo>
                      <a:pt x="103" y="1708"/>
                    </a:lnTo>
                    <a:lnTo>
                      <a:pt x="103" y="1708"/>
                    </a:lnTo>
                    <a:lnTo>
                      <a:pt x="104" y="1708"/>
                    </a:lnTo>
                    <a:lnTo>
                      <a:pt x="104" y="1707"/>
                    </a:lnTo>
                    <a:lnTo>
                      <a:pt x="105" y="1706"/>
                    </a:lnTo>
                    <a:lnTo>
                      <a:pt x="105" y="1706"/>
                    </a:lnTo>
                    <a:lnTo>
                      <a:pt x="105" y="1705"/>
                    </a:lnTo>
                    <a:lnTo>
                      <a:pt x="106" y="1705"/>
                    </a:lnTo>
                    <a:lnTo>
                      <a:pt x="106" y="1705"/>
                    </a:lnTo>
                    <a:lnTo>
                      <a:pt x="107" y="1704"/>
                    </a:lnTo>
                    <a:lnTo>
                      <a:pt x="107" y="1703"/>
                    </a:lnTo>
                    <a:lnTo>
                      <a:pt x="107" y="1703"/>
                    </a:lnTo>
                    <a:lnTo>
                      <a:pt x="108" y="1702"/>
                    </a:lnTo>
                    <a:lnTo>
                      <a:pt x="108" y="1702"/>
                    </a:lnTo>
                    <a:lnTo>
                      <a:pt x="108" y="1702"/>
                    </a:lnTo>
                    <a:lnTo>
                      <a:pt x="109" y="1701"/>
                    </a:lnTo>
                    <a:lnTo>
                      <a:pt x="109" y="1700"/>
                    </a:lnTo>
                    <a:lnTo>
                      <a:pt x="110" y="1699"/>
                    </a:lnTo>
                    <a:lnTo>
                      <a:pt x="110" y="1698"/>
                    </a:lnTo>
                    <a:lnTo>
                      <a:pt x="110" y="1698"/>
                    </a:lnTo>
                    <a:lnTo>
                      <a:pt x="111" y="1698"/>
                    </a:lnTo>
                    <a:lnTo>
                      <a:pt x="111" y="1698"/>
                    </a:lnTo>
                    <a:lnTo>
                      <a:pt x="112" y="1697"/>
                    </a:lnTo>
                    <a:lnTo>
                      <a:pt x="112" y="1697"/>
                    </a:lnTo>
                    <a:lnTo>
                      <a:pt x="112" y="1696"/>
                    </a:lnTo>
                    <a:lnTo>
                      <a:pt x="113" y="1696"/>
                    </a:lnTo>
                    <a:lnTo>
                      <a:pt x="113" y="1695"/>
                    </a:lnTo>
                    <a:lnTo>
                      <a:pt x="114" y="1696"/>
                    </a:lnTo>
                    <a:lnTo>
                      <a:pt x="114" y="1696"/>
                    </a:lnTo>
                    <a:lnTo>
                      <a:pt x="114" y="1696"/>
                    </a:lnTo>
                    <a:lnTo>
                      <a:pt x="115" y="1696"/>
                    </a:lnTo>
                    <a:lnTo>
                      <a:pt x="115" y="1696"/>
                    </a:lnTo>
                    <a:lnTo>
                      <a:pt x="116" y="1696"/>
                    </a:lnTo>
                    <a:lnTo>
                      <a:pt x="116" y="1695"/>
                    </a:lnTo>
                    <a:lnTo>
                      <a:pt x="116" y="1695"/>
                    </a:lnTo>
                    <a:lnTo>
                      <a:pt x="117" y="1695"/>
                    </a:lnTo>
                    <a:lnTo>
                      <a:pt x="117" y="1695"/>
                    </a:lnTo>
                    <a:lnTo>
                      <a:pt x="118" y="1695"/>
                    </a:lnTo>
                    <a:lnTo>
                      <a:pt x="118" y="1695"/>
                    </a:lnTo>
                    <a:lnTo>
                      <a:pt x="118" y="1694"/>
                    </a:lnTo>
                    <a:lnTo>
                      <a:pt x="119" y="1694"/>
                    </a:lnTo>
                    <a:lnTo>
                      <a:pt x="119" y="1694"/>
                    </a:lnTo>
                    <a:lnTo>
                      <a:pt x="120" y="1693"/>
                    </a:lnTo>
                    <a:lnTo>
                      <a:pt x="120" y="1693"/>
                    </a:lnTo>
                    <a:lnTo>
                      <a:pt x="120" y="1694"/>
                    </a:lnTo>
                    <a:lnTo>
                      <a:pt x="121" y="1694"/>
                    </a:lnTo>
                    <a:lnTo>
                      <a:pt x="121" y="1694"/>
                    </a:lnTo>
                    <a:lnTo>
                      <a:pt x="122" y="1693"/>
                    </a:lnTo>
                    <a:lnTo>
                      <a:pt x="122" y="1693"/>
                    </a:lnTo>
                    <a:lnTo>
                      <a:pt x="122" y="1694"/>
                    </a:lnTo>
                    <a:lnTo>
                      <a:pt x="123" y="1694"/>
                    </a:lnTo>
                    <a:lnTo>
                      <a:pt x="123" y="1694"/>
                    </a:lnTo>
                    <a:lnTo>
                      <a:pt x="124" y="1694"/>
                    </a:lnTo>
                    <a:lnTo>
                      <a:pt x="124" y="1694"/>
                    </a:lnTo>
                    <a:lnTo>
                      <a:pt x="124" y="1694"/>
                    </a:lnTo>
                    <a:lnTo>
                      <a:pt x="125" y="1693"/>
                    </a:lnTo>
                    <a:lnTo>
                      <a:pt x="125" y="1692"/>
                    </a:lnTo>
                    <a:lnTo>
                      <a:pt x="126" y="1692"/>
                    </a:lnTo>
                    <a:lnTo>
                      <a:pt x="126" y="1691"/>
                    </a:lnTo>
                    <a:lnTo>
                      <a:pt x="126" y="1691"/>
                    </a:lnTo>
                    <a:lnTo>
                      <a:pt x="127" y="1690"/>
                    </a:lnTo>
                    <a:lnTo>
                      <a:pt x="127" y="1689"/>
                    </a:lnTo>
                    <a:lnTo>
                      <a:pt x="128" y="1688"/>
                    </a:lnTo>
                    <a:lnTo>
                      <a:pt x="128" y="1687"/>
                    </a:lnTo>
                    <a:lnTo>
                      <a:pt x="128" y="1687"/>
                    </a:lnTo>
                    <a:lnTo>
                      <a:pt x="129" y="1686"/>
                    </a:lnTo>
                    <a:lnTo>
                      <a:pt x="129" y="1686"/>
                    </a:lnTo>
                    <a:lnTo>
                      <a:pt x="130" y="1685"/>
                    </a:lnTo>
                    <a:lnTo>
                      <a:pt x="130" y="1685"/>
                    </a:lnTo>
                    <a:lnTo>
                      <a:pt x="130" y="1683"/>
                    </a:lnTo>
                    <a:lnTo>
                      <a:pt x="131" y="1682"/>
                    </a:lnTo>
                    <a:lnTo>
                      <a:pt x="131" y="1682"/>
                    </a:lnTo>
                    <a:lnTo>
                      <a:pt x="132" y="1681"/>
                    </a:lnTo>
                    <a:lnTo>
                      <a:pt x="132" y="1680"/>
                    </a:lnTo>
                    <a:lnTo>
                      <a:pt x="132" y="1680"/>
                    </a:lnTo>
                    <a:lnTo>
                      <a:pt x="133" y="1680"/>
                    </a:lnTo>
                    <a:lnTo>
                      <a:pt x="133" y="1679"/>
                    </a:lnTo>
                    <a:lnTo>
                      <a:pt x="134" y="1679"/>
                    </a:lnTo>
                    <a:lnTo>
                      <a:pt x="134" y="1678"/>
                    </a:lnTo>
                    <a:lnTo>
                      <a:pt x="134" y="1677"/>
                    </a:lnTo>
                    <a:lnTo>
                      <a:pt x="135" y="1676"/>
                    </a:lnTo>
                    <a:lnTo>
                      <a:pt x="135" y="1675"/>
                    </a:lnTo>
                    <a:lnTo>
                      <a:pt x="136" y="1676"/>
                    </a:lnTo>
                    <a:lnTo>
                      <a:pt x="136" y="1675"/>
                    </a:lnTo>
                    <a:lnTo>
                      <a:pt x="136" y="1675"/>
                    </a:lnTo>
                    <a:lnTo>
                      <a:pt x="137" y="1675"/>
                    </a:lnTo>
                    <a:lnTo>
                      <a:pt x="137" y="1675"/>
                    </a:lnTo>
                    <a:lnTo>
                      <a:pt x="138" y="1674"/>
                    </a:lnTo>
                    <a:lnTo>
                      <a:pt x="138" y="1673"/>
                    </a:lnTo>
                    <a:lnTo>
                      <a:pt x="138" y="1672"/>
                    </a:lnTo>
                    <a:lnTo>
                      <a:pt x="139" y="1671"/>
                    </a:lnTo>
                    <a:lnTo>
                      <a:pt x="139" y="1671"/>
                    </a:lnTo>
                    <a:lnTo>
                      <a:pt x="140" y="1671"/>
                    </a:lnTo>
                    <a:lnTo>
                      <a:pt x="140" y="1670"/>
                    </a:lnTo>
                    <a:lnTo>
                      <a:pt x="140" y="1670"/>
                    </a:lnTo>
                    <a:lnTo>
                      <a:pt x="141" y="1669"/>
                    </a:lnTo>
                    <a:lnTo>
                      <a:pt x="141" y="1669"/>
                    </a:lnTo>
                    <a:lnTo>
                      <a:pt x="142" y="1668"/>
                    </a:lnTo>
                    <a:lnTo>
                      <a:pt x="142" y="1667"/>
                    </a:lnTo>
                    <a:lnTo>
                      <a:pt x="142" y="1665"/>
                    </a:lnTo>
                    <a:lnTo>
                      <a:pt x="143" y="1665"/>
                    </a:lnTo>
                    <a:lnTo>
                      <a:pt x="143" y="1664"/>
                    </a:lnTo>
                    <a:lnTo>
                      <a:pt x="144" y="1662"/>
                    </a:lnTo>
                    <a:lnTo>
                      <a:pt x="144" y="1662"/>
                    </a:lnTo>
                    <a:lnTo>
                      <a:pt x="144" y="1661"/>
                    </a:lnTo>
                    <a:lnTo>
                      <a:pt x="145" y="1660"/>
                    </a:lnTo>
                    <a:lnTo>
                      <a:pt x="145" y="1660"/>
                    </a:lnTo>
                    <a:lnTo>
                      <a:pt x="146" y="1659"/>
                    </a:lnTo>
                    <a:lnTo>
                      <a:pt x="146" y="1658"/>
                    </a:lnTo>
                    <a:lnTo>
                      <a:pt x="146" y="1657"/>
                    </a:lnTo>
                    <a:lnTo>
                      <a:pt x="147" y="1657"/>
                    </a:lnTo>
                    <a:lnTo>
                      <a:pt x="147" y="1657"/>
                    </a:lnTo>
                    <a:lnTo>
                      <a:pt x="148" y="1656"/>
                    </a:lnTo>
                    <a:lnTo>
                      <a:pt x="148" y="1655"/>
                    </a:lnTo>
                    <a:lnTo>
                      <a:pt x="148" y="1655"/>
                    </a:lnTo>
                    <a:lnTo>
                      <a:pt x="149" y="1653"/>
                    </a:lnTo>
                    <a:lnTo>
                      <a:pt x="149" y="1652"/>
                    </a:lnTo>
                    <a:lnTo>
                      <a:pt x="150" y="1652"/>
                    </a:lnTo>
                    <a:lnTo>
                      <a:pt x="150" y="1651"/>
                    </a:lnTo>
                    <a:lnTo>
                      <a:pt x="150" y="1650"/>
                    </a:lnTo>
                    <a:lnTo>
                      <a:pt x="151" y="1649"/>
                    </a:lnTo>
                    <a:lnTo>
                      <a:pt x="151" y="1648"/>
                    </a:lnTo>
                    <a:lnTo>
                      <a:pt x="152" y="1647"/>
                    </a:lnTo>
                    <a:lnTo>
                      <a:pt x="152" y="1645"/>
                    </a:lnTo>
                    <a:lnTo>
                      <a:pt x="152" y="1645"/>
                    </a:lnTo>
                    <a:lnTo>
                      <a:pt x="153" y="1644"/>
                    </a:lnTo>
                    <a:lnTo>
                      <a:pt x="153" y="1642"/>
                    </a:lnTo>
                    <a:lnTo>
                      <a:pt x="154" y="1642"/>
                    </a:lnTo>
                    <a:lnTo>
                      <a:pt x="154" y="1641"/>
                    </a:lnTo>
                    <a:lnTo>
                      <a:pt x="154" y="1640"/>
                    </a:lnTo>
                    <a:lnTo>
                      <a:pt x="155" y="1639"/>
                    </a:lnTo>
                    <a:lnTo>
                      <a:pt x="155" y="1639"/>
                    </a:lnTo>
                    <a:lnTo>
                      <a:pt x="156" y="1639"/>
                    </a:lnTo>
                    <a:lnTo>
                      <a:pt x="156" y="1637"/>
                    </a:lnTo>
                    <a:lnTo>
                      <a:pt x="156" y="1637"/>
                    </a:lnTo>
                    <a:lnTo>
                      <a:pt x="157" y="1637"/>
                    </a:lnTo>
                    <a:lnTo>
                      <a:pt x="157" y="1636"/>
                    </a:lnTo>
                    <a:lnTo>
                      <a:pt x="158" y="1634"/>
                    </a:lnTo>
                    <a:lnTo>
                      <a:pt x="158" y="1634"/>
                    </a:lnTo>
                    <a:lnTo>
                      <a:pt x="158" y="1633"/>
                    </a:lnTo>
                    <a:lnTo>
                      <a:pt x="159" y="1632"/>
                    </a:lnTo>
                    <a:lnTo>
                      <a:pt x="159" y="1632"/>
                    </a:lnTo>
                    <a:lnTo>
                      <a:pt x="160" y="1631"/>
                    </a:lnTo>
                    <a:lnTo>
                      <a:pt x="160" y="1630"/>
                    </a:lnTo>
                    <a:lnTo>
                      <a:pt x="160" y="1629"/>
                    </a:lnTo>
                    <a:lnTo>
                      <a:pt x="161" y="1629"/>
                    </a:lnTo>
                    <a:lnTo>
                      <a:pt x="161" y="1628"/>
                    </a:lnTo>
                    <a:lnTo>
                      <a:pt x="162" y="1627"/>
                    </a:lnTo>
                    <a:lnTo>
                      <a:pt x="162" y="1626"/>
                    </a:lnTo>
                    <a:lnTo>
                      <a:pt x="162" y="1626"/>
                    </a:lnTo>
                    <a:lnTo>
                      <a:pt x="163" y="1626"/>
                    </a:lnTo>
                    <a:lnTo>
                      <a:pt x="163" y="1625"/>
                    </a:lnTo>
                    <a:lnTo>
                      <a:pt x="164" y="1624"/>
                    </a:lnTo>
                    <a:lnTo>
                      <a:pt x="164" y="1624"/>
                    </a:lnTo>
                    <a:lnTo>
                      <a:pt x="164" y="1623"/>
                    </a:lnTo>
                    <a:lnTo>
                      <a:pt x="165" y="1622"/>
                    </a:lnTo>
                    <a:lnTo>
                      <a:pt x="165" y="1622"/>
                    </a:lnTo>
                    <a:lnTo>
                      <a:pt x="166" y="1621"/>
                    </a:lnTo>
                    <a:lnTo>
                      <a:pt x="166" y="1620"/>
                    </a:lnTo>
                    <a:lnTo>
                      <a:pt x="166" y="1619"/>
                    </a:lnTo>
                    <a:lnTo>
                      <a:pt x="167" y="1618"/>
                    </a:lnTo>
                    <a:lnTo>
                      <a:pt x="167" y="1617"/>
                    </a:lnTo>
                    <a:lnTo>
                      <a:pt x="168" y="1617"/>
                    </a:lnTo>
                    <a:lnTo>
                      <a:pt x="168" y="1615"/>
                    </a:lnTo>
                    <a:lnTo>
                      <a:pt x="168" y="1615"/>
                    </a:lnTo>
                    <a:lnTo>
                      <a:pt x="169" y="1613"/>
                    </a:lnTo>
                    <a:lnTo>
                      <a:pt x="169" y="1612"/>
                    </a:lnTo>
                    <a:lnTo>
                      <a:pt x="170" y="1611"/>
                    </a:lnTo>
                    <a:lnTo>
                      <a:pt x="170" y="1611"/>
                    </a:lnTo>
                    <a:lnTo>
                      <a:pt x="170" y="1610"/>
                    </a:lnTo>
                    <a:lnTo>
                      <a:pt x="171" y="1610"/>
                    </a:lnTo>
                    <a:lnTo>
                      <a:pt x="171" y="1609"/>
                    </a:lnTo>
                    <a:lnTo>
                      <a:pt x="172" y="1607"/>
                    </a:lnTo>
                    <a:lnTo>
                      <a:pt x="172" y="1606"/>
                    </a:lnTo>
                    <a:lnTo>
                      <a:pt x="172" y="1605"/>
                    </a:lnTo>
                    <a:lnTo>
                      <a:pt x="173" y="1605"/>
                    </a:lnTo>
                    <a:lnTo>
                      <a:pt x="173" y="1604"/>
                    </a:lnTo>
                    <a:lnTo>
                      <a:pt x="174" y="1603"/>
                    </a:lnTo>
                    <a:lnTo>
                      <a:pt x="174" y="1603"/>
                    </a:lnTo>
                    <a:lnTo>
                      <a:pt x="174" y="1602"/>
                    </a:lnTo>
                    <a:lnTo>
                      <a:pt x="175" y="1601"/>
                    </a:lnTo>
                    <a:lnTo>
                      <a:pt x="175" y="1601"/>
                    </a:lnTo>
                    <a:lnTo>
                      <a:pt x="176" y="1601"/>
                    </a:lnTo>
                    <a:lnTo>
                      <a:pt x="176" y="1601"/>
                    </a:lnTo>
                    <a:lnTo>
                      <a:pt x="176" y="1600"/>
                    </a:lnTo>
                    <a:lnTo>
                      <a:pt x="177" y="1599"/>
                    </a:lnTo>
                    <a:lnTo>
                      <a:pt x="177" y="1599"/>
                    </a:lnTo>
                    <a:lnTo>
                      <a:pt x="178" y="1599"/>
                    </a:lnTo>
                    <a:lnTo>
                      <a:pt x="178" y="1598"/>
                    </a:lnTo>
                    <a:lnTo>
                      <a:pt x="178" y="1598"/>
                    </a:lnTo>
                    <a:lnTo>
                      <a:pt x="179" y="1597"/>
                    </a:lnTo>
                    <a:lnTo>
                      <a:pt x="179" y="1597"/>
                    </a:lnTo>
                    <a:lnTo>
                      <a:pt x="180" y="1596"/>
                    </a:lnTo>
                    <a:lnTo>
                      <a:pt x="180" y="1596"/>
                    </a:lnTo>
                    <a:lnTo>
                      <a:pt x="180" y="1595"/>
                    </a:lnTo>
                    <a:lnTo>
                      <a:pt x="181" y="1595"/>
                    </a:lnTo>
                    <a:lnTo>
                      <a:pt x="181" y="1594"/>
                    </a:lnTo>
                    <a:lnTo>
                      <a:pt x="182" y="1594"/>
                    </a:lnTo>
                    <a:lnTo>
                      <a:pt x="182" y="1594"/>
                    </a:lnTo>
                    <a:lnTo>
                      <a:pt x="182" y="1593"/>
                    </a:lnTo>
                    <a:lnTo>
                      <a:pt x="183" y="1593"/>
                    </a:lnTo>
                    <a:lnTo>
                      <a:pt x="183" y="1592"/>
                    </a:lnTo>
                    <a:lnTo>
                      <a:pt x="184" y="1592"/>
                    </a:lnTo>
                    <a:lnTo>
                      <a:pt x="184" y="1591"/>
                    </a:lnTo>
                    <a:lnTo>
                      <a:pt x="184" y="1591"/>
                    </a:lnTo>
                    <a:lnTo>
                      <a:pt x="185" y="1591"/>
                    </a:lnTo>
                    <a:lnTo>
                      <a:pt x="185" y="1590"/>
                    </a:lnTo>
                    <a:lnTo>
                      <a:pt x="186" y="1589"/>
                    </a:lnTo>
                    <a:lnTo>
                      <a:pt x="186" y="1589"/>
                    </a:lnTo>
                    <a:lnTo>
                      <a:pt x="186" y="1588"/>
                    </a:lnTo>
                    <a:lnTo>
                      <a:pt x="187" y="1587"/>
                    </a:lnTo>
                    <a:lnTo>
                      <a:pt x="187" y="1587"/>
                    </a:lnTo>
                    <a:lnTo>
                      <a:pt x="187" y="1585"/>
                    </a:lnTo>
                    <a:lnTo>
                      <a:pt x="188" y="1585"/>
                    </a:lnTo>
                    <a:lnTo>
                      <a:pt x="188" y="1583"/>
                    </a:lnTo>
                    <a:lnTo>
                      <a:pt x="189" y="1583"/>
                    </a:lnTo>
                    <a:lnTo>
                      <a:pt x="189" y="1582"/>
                    </a:lnTo>
                    <a:lnTo>
                      <a:pt x="189" y="1581"/>
                    </a:lnTo>
                    <a:lnTo>
                      <a:pt x="190" y="1580"/>
                    </a:lnTo>
                    <a:lnTo>
                      <a:pt x="190" y="1579"/>
                    </a:lnTo>
                    <a:lnTo>
                      <a:pt x="191" y="1578"/>
                    </a:lnTo>
                    <a:lnTo>
                      <a:pt x="191" y="1577"/>
                    </a:lnTo>
                    <a:lnTo>
                      <a:pt x="191" y="1575"/>
                    </a:lnTo>
                    <a:lnTo>
                      <a:pt x="192" y="1575"/>
                    </a:lnTo>
                    <a:lnTo>
                      <a:pt x="192" y="1574"/>
                    </a:lnTo>
                    <a:lnTo>
                      <a:pt x="193" y="1573"/>
                    </a:lnTo>
                    <a:lnTo>
                      <a:pt x="193" y="1573"/>
                    </a:lnTo>
                    <a:lnTo>
                      <a:pt x="193" y="1573"/>
                    </a:lnTo>
                    <a:lnTo>
                      <a:pt x="194" y="1572"/>
                    </a:lnTo>
                    <a:lnTo>
                      <a:pt x="194" y="1571"/>
                    </a:lnTo>
                    <a:lnTo>
                      <a:pt x="195" y="1570"/>
                    </a:lnTo>
                    <a:lnTo>
                      <a:pt x="195" y="1569"/>
                    </a:lnTo>
                    <a:lnTo>
                      <a:pt x="195" y="1569"/>
                    </a:lnTo>
                    <a:lnTo>
                      <a:pt x="196" y="1568"/>
                    </a:lnTo>
                    <a:lnTo>
                      <a:pt x="196" y="1568"/>
                    </a:lnTo>
                    <a:lnTo>
                      <a:pt x="197" y="1566"/>
                    </a:lnTo>
                    <a:lnTo>
                      <a:pt x="197" y="1565"/>
                    </a:lnTo>
                    <a:lnTo>
                      <a:pt x="197" y="1564"/>
                    </a:lnTo>
                    <a:lnTo>
                      <a:pt x="198" y="1564"/>
                    </a:lnTo>
                    <a:lnTo>
                      <a:pt x="198" y="1563"/>
                    </a:lnTo>
                    <a:lnTo>
                      <a:pt x="199" y="1563"/>
                    </a:lnTo>
                    <a:lnTo>
                      <a:pt x="199" y="1561"/>
                    </a:lnTo>
                    <a:lnTo>
                      <a:pt x="199" y="1560"/>
                    </a:lnTo>
                    <a:lnTo>
                      <a:pt x="200" y="1559"/>
                    </a:lnTo>
                    <a:lnTo>
                      <a:pt x="200" y="1559"/>
                    </a:lnTo>
                    <a:lnTo>
                      <a:pt x="201" y="1559"/>
                    </a:lnTo>
                    <a:lnTo>
                      <a:pt x="201" y="1557"/>
                    </a:lnTo>
                    <a:lnTo>
                      <a:pt x="201" y="1555"/>
                    </a:lnTo>
                    <a:lnTo>
                      <a:pt x="202" y="1555"/>
                    </a:lnTo>
                    <a:lnTo>
                      <a:pt x="202" y="1554"/>
                    </a:lnTo>
                    <a:lnTo>
                      <a:pt x="203" y="1553"/>
                    </a:lnTo>
                    <a:lnTo>
                      <a:pt x="203" y="1552"/>
                    </a:lnTo>
                    <a:lnTo>
                      <a:pt x="203" y="1552"/>
                    </a:lnTo>
                    <a:lnTo>
                      <a:pt x="204" y="1551"/>
                    </a:lnTo>
                    <a:lnTo>
                      <a:pt x="204" y="1551"/>
                    </a:lnTo>
                    <a:lnTo>
                      <a:pt x="205" y="1549"/>
                    </a:lnTo>
                    <a:lnTo>
                      <a:pt x="205" y="1548"/>
                    </a:lnTo>
                    <a:lnTo>
                      <a:pt x="205" y="1548"/>
                    </a:lnTo>
                    <a:lnTo>
                      <a:pt x="206" y="1546"/>
                    </a:lnTo>
                    <a:lnTo>
                      <a:pt x="206" y="1546"/>
                    </a:lnTo>
                    <a:lnTo>
                      <a:pt x="207" y="1544"/>
                    </a:lnTo>
                    <a:lnTo>
                      <a:pt x="207" y="1544"/>
                    </a:lnTo>
                    <a:lnTo>
                      <a:pt x="207" y="1543"/>
                    </a:lnTo>
                    <a:lnTo>
                      <a:pt x="208" y="1543"/>
                    </a:lnTo>
                    <a:lnTo>
                      <a:pt x="208" y="1542"/>
                    </a:lnTo>
                    <a:lnTo>
                      <a:pt x="209" y="1541"/>
                    </a:lnTo>
                    <a:lnTo>
                      <a:pt x="209" y="1540"/>
                    </a:lnTo>
                    <a:lnTo>
                      <a:pt x="209" y="1540"/>
                    </a:lnTo>
                    <a:lnTo>
                      <a:pt x="210" y="1539"/>
                    </a:lnTo>
                    <a:lnTo>
                      <a:pt x="210" y="1539"/>
                    </a:lnTo>
                    <a:lnTo>
                      <a:pt x="211" y="1538"/>
                    </a:lnTo>
                    <a:lnTo>
                      <a:pt x="211" y="1537"/>
                    </a:lnTo>
                    <a:lnTo>
                      <a:pt x="211" y="1536"/>
                    </a:lnTo>
                    <a:lnTo>
                      <a:pt x="212" y="1537"/>
                    </a:lnTo>
                    <a:lnTo>
                      <a:pt x="212" y="1536"/>
                    </a:lnTo>
                    <a:lnTo>
                      <a:pt x="213" y="1536"/>
                    </a:lnTo>
                    <a:lnTo>
                      <a:pt x="213" y="1534"/>
                    </a:lnTo>
                    <a:lnTo>
                      <a:pt x="213" y="1534"/>
                    </a:lnTo>
                    <a:lnTo>
                      <a:pt x="214" y="1534"/>
                    </a:lnTo>
                    <a:lnTo>
                      <a:pt x="214" y="1534"/>
                    </a:lnTo>
                    <a:lnTo>
                      <a:pt x="215" y="1534"/>
                    </a:lnTo>
                    <a:lnTo>
                      <a:pt x="215" y="1534"/>
                    </a:lnTo>
                    <a:lnTo>
                      <a:pt x="215" y="1534"/>
                    </a:lnTo>
                    <a:lnTo>
                      <a:pt x="216" y="1533"/>
                    </a:lnTo>
                    <a:lnTo>
                      <a:pt x="216" y="1533"/>
                    </a:lnTo>
                    <a:lnTo>
                      <a:pt x="217" y="1532"/>
                    </a:lnTo>
                    <a:lnTo>
                      <a:pt x="217" y="1531"/>
                    </a:lnTo>
                    <a:lnTo>
                      <a:pt x="217" y="1530"/>
                    </a:lnTo>
                    <a:lnTo>
                      <a:pt x="218" y="1528"/>
                    </a:lnTo>
                    <a:lnTo>
                      <a:pt x="218" y="1527"/>
                    </a:lnTo>
                    <a:lnTo>
                      <a:pt x="219" y="1525"/>
                    </a:lnTo>
                    <a:lnTo>
                      <a:pt x="219" y="1524"/>
                    </a:lnTo>
                    <a:lnTo>
                      <a:pt x="219" y="1524"/>
                    </a:lnTo>
                    <a:lnTo>
                      <a:pt x="220" y="1522"/>
                    </a:lnTo>
                    <a:lnTo>
                      <a:pt x="220" y="1522"/>
                    </a:lnTo>
                    <a:lnTo>
                      <a:pt x="221" y="1521"/>
                    </a:lnTo>
                    <a:lnTo>
                      <a:pt x="221" y="1519"/>
                    </a:lnTo>
                    <a:lnTo>
                      <a:pt x="221" y="1519"/>
                    </a:lnTo>
                    <a:lnTo>
                      <a:pt x="222" y="1518"/>
                    </a:lnTo>
                    <a:lnTo>
                      <a:pt x="222" y="1518"/>
                    </a:lnTo>
                    <a:lnTo>
                      <a:pt x="223" y="1516"/>
                    </a:lnTo>
                    <a:lnTo>
                      <a:pt x="223" y="1515"/>
                    </a:lnTo>
                    <a:lnTo>
                      <a:pt x="223" y="1514"/>
                    </a:lnTo>
                    <a:lnTo>
                      <a:pt x="224" y="1513"/>
                    </a:lnTo>
                    <a:lnTo>
                      <a:pt x="224" y="1513"/>
                    </a:lnTo>
                    <a:lnTo>
                      <a:pt x="225" y="1512"/>
                    </a:lnTo>
                    <a:lnTo>
                      <a:pt x="225" y="1511"/>
                    </a:lnTo>
                    <a:lnTo>
                      <a:pt x="225" y="1509"/>
                    </a:lnTo>
                    <a:lnTo>
                      <a:pt x="226" y="1509"/>
                    </a:lnTo>
                    <a:lnTo>
                      <a:pt x="226" y="1508"/>
                    </a:lnTo>
                    <a:lnTo>
                      <a:pt x="227" y="1507"/>
                    </a:lnTo>
                    <a:lnTo>
                      <a:pt x="227" y="1506"/>
                    </a:lnTo>
                    <a:lnTo>
                      <a:pt x="227" y="1504"/>
                    </a:lnTo>
                    <a:lnTo>
                      <a:pt x="228" y="1503"/>
                    </a:lnTo>
                    <a:lnTo>
                      <a:pt x="228" y="1502"/>
                    </a:lnTo>
                    <a:lnTo>
                      <a:pt x="229" y="1502"/>
                    </a:lnTo>
                    <a:lnTo>
                      <a:pt x="229" y="1502"/>
                    </a:lnTo>
                    <a:lnTo>
                      <a:pt x="229" y="1500"/>
                    </a:lnTo>
                    <a:lnTo>
                      <a:pt x="230" y="1500"/>
                    </a:lnTo>
                    <a:lnTo>
                      <a:pt x="230" y="1499"/>
                    </a:lnTo>
                    <a:lnTo>
                      <a:pt x="231" y="1499"/>
                    </a:lnTo>
                    <a:lnTo>
                      <a:pt x="231" y="1498"/>
                    </a:lnTo>
                    <a:lnTo>
                      <a:pt x="231" y="1497"/>
                    </a:lnTo>
                    <a:lnTo>
                      <a:pt x="232" y="1496"/>
                    </a:lnTo>
                    <a:lnTo>
                      <a:pt x="232" y="1495"/>
                    </a:lnTo>
                    <a:lnTo>
                      <a:pt x="233" y="1493"/>
                    </a:lnTo>
                    <a:lnTo>
                      <a:pt x="233" y="1494"/>
                    </a:lnTo>
                    <a:lnTo>
                      <a:pt x="233" y="1492"/>
                    </a:lnTo>
                    <a:lnTo>
                      <a:pt x="234" y="1492"/>
                    </a:lnTo>
                    <a:lnTo>
                      <a:pt x="234" y="1490"/>
                    </a:lnTo>
                    <a:lnTo>
                      <a:pt x="235" y="1489"/>
                    </a:lnTo>
                    <a:lnTo>
                      <a:pt x="235" y="1489"/>
                    </a:lnTo>
                    <a:lnTo>
                      <a:pt x="235" y="1487"/>
                    </a:lnTo>
                    <a:lnTo>
                      <a:pt x="236" y="1487"/>
                    </a:lnTo>
                    <a:lnTo>
                      <a:pt x="236" y="1486"/>
                    </a:lnTo>
                    <a:lnTo>
                      <a:pt x="237" y="1486"/>
                    </a:lnTo>
                    <a:lnTo>
                      <a:pt x="237" y="1484"/>
                    </a:lnTo>
                    <a:lnTo>
                      <a:pt x="237" y="1484"/>
                    </a:lnTo>
                    <a:lnTo>
                      <a:pt x="238" y="1482"/>
                    </a:lnTo>
                    <a:lnTo>
                      <a:pt x="238" y="1481"/>
                    </a:lnTo>
                    <a:lnTo>
                      <a:pt x="239" y="1481"/>
                    </a:lnTo>
                    <a:lnTo>
                      <a:pt x="239" y="1479"/>
                    </a:lnTo>
                    <a:lnTo>
                      <a:pt x="239" y="1477"/>
                    </a:lnTo>
                    <a:lnTo>
                      <a:pt x="240" y="1477"/>
                    </a:lnTo>
                    <a:lnTo>
                      <a:pt x="240" y="1476"/>
                    </a:lnTo>
                    <a:lnTo>
                      <a:pt x="241" y="1475"/>
                    </a:lnTo>
                    <a:lnTo>
                      <a:pt x="241" y="1474"/>
                    </a:lnTo>
                    <a:lnTo>
                      <a:pt x="241" y="1473"/>
                    </a:lnTo>
                    <a:lnTo>
                      <a:pt x="242" y="1474"/>
                    </a:lnTo>
                    <a:lnTo>
                      <a:pt x="242" y="1472"/>
                    </a:lnTo>
                    <a:lnTo>
                      <a:pt x="243" y="1471"/>
                    </a:lnTo>
                    <a:lnTo>
                      <a:pt x="243" y="1470"/>
                    </a:lnTo>
                    <a:lnTo>
                      <a:pt x="243" y="1470"/>
                    </a:lnTo>
                    <a:lnTo>
                      <a:pt x="244" y="1470"/>
                    </a:lnTo>
                    <a:lnTo>
                      <a:pt x="244" y="1468"/>
                    </a:lnTo>
                    <a:lnTo>
                      <a:pt x="245" y="1467"/>
                    </a:lnTo>
                    <a:lnTo>
                      <a:pt x="245" y="1466"/>
                    </a:lnTo>
                    <a:lnTo>
                      <a:pt x="245" y="1465"/>
                    </a:lnTo>
                    <a:lnTo>
                      <a:pt x="246" y="1464"/>
                    </a:lnTo>
                    <a:lnTo>
                      <a:pt x="246" y="1462"/>
                    </a:lnTo>
                    <a:lnTo>
                      <a:pt x="247" y="1461"/>
                    </a:lnTo>
                    <a:lnTo>
                      <a:pt x="247" y="1459"/>
                    </a:lnTo>
                    <a:lnTo>
                      <a:pt x="247" y="1458"/>
                    </a:lnTo>
                    <a:lnTo>
                      <a:pt x="248" y="1457"/>
                    </a:lnTo>
                    <a:lnTo>
                      <a:pt x="248" y="1455"/>
                    </a:lnTo>
                    <a:lnTo>
                      <a:pt x="249" y="1454"/>
                    </a:lnTo>
                    <a:lnTo>
                      <a:pt x="249" y="1452"/>
                    </a:lnTo>
                    <a:lnTo>
                      <a:pt x="249" y="1451"/>
                    </a:lnTo>
                    <a:lnTo>
                      <a:pt x="250" y="1450"/>
                    </a:lnTo>
                    <a:lnTo>
                      <a:pt x="250" y="1449"/>
                    </a:lnTo>
                    <a:lnTo>
                      <a:pt x="251" y="1447"/>
                    </a:lnTo>
                    <a:lnTo>
                      <a:pt x="251" y="1445"/>
                    </a:lnTo>
                    <a:lnTo>
                      <a:pt x="251" y="1444"/>
                    </a:lnTo>
                    <a:lnTo>
                      <a:pt x="252" y="1444"/>
                    </a:lnTo>
                    <a:lnTo>
                      <a:pt x="252" y="1442"/>
                    </a:lnTo>
                    <a:lnTo>
                      <a:pt x="253" y="1441"/>
                    </a:lnTo>
                    <a:lnTo>
                      <a:pt x="253" y="1441"/>
                    </a:lnTo>
                    <a:lnTo>
                      <a:pt x="253" y="1439"/>
                    </a:lnTo>
                    <a:lnTo>
                      <a:pt x="254" y="1437"/>
                    </a:lnTo>
                    <a:lnTo>
                      <a:pt x="254" y="1436"/>
                    </a:lnTo>
                    <a:lnTo>
                      <a:pt x="255" y="1434"/>
                    </a:lnTo>
                    <a:lnTo>
                      <a:pt x="255" y="1432"/>
                    </a:lnTo>
                    <a:lnTo>
                      <a:pt x="255" y="1431"/>
                    </a:lnTo>
                    <a:lnTo>
                      <a:pt x="256" y="1430"/>
                    </a:lnTo>
                    <a:lnTo>
                      <a:pt x="256" y="1428"/>
                    </a:lnTo>
                    <a:lnTo>
                      <a:pt x="257" y="1427"/>
                    </a:lnTo>
                    <a:lnTo>
                      <a:pt x="257" y="1425"/>
                    </a:lnTo>
                    <a:lnTo>
                      <a:pt x="257" y="1424"/>
                    </a:lnTo>
                    <a:lnTo>
                      <a:pt x="258" y="1422"/>
                    </a:lnTo>
                    <a:lnTo>
                      <a:pt x="258" y="1421"/>
                    </a:lnTo>
                    <a:lnTo>
                      <a:pt x="259" y="1419"/>
                    </a:lnTo>
                    <a:lnTo>
                      <a:pt x="259" y="1418"/>
                    </a:lnTo>
                    <a:lnTo>
                      <a:pt x="259" y="1416"/>
                    </a:lnTo>
                    <a:lnTo>
                      <a:pt x="260" y="1414"/>
                    </a:lnTo>
                    <a:lnTo>
                      <a:pt x="260" y="1412"/>
                    </a:lnTo>
                    <a:lnTo>
                      <a:pt x="261" y="1410"/>
                    </a:lnTo>
                    <a:lnTo>
                      <a:pt x="261" y="1408"/>
                    </a:lnTo>
                    <a:lnTo>
                      <a:pt x="261" y="1407"/>
                    </a:lnTo>
                    <a:lnTo>
                      <a:pt x="262" y="1406"/>
                    </a:lnTo>
                    <a:lnTo>
                      <a:pt x="262" y="1404"/>
                    </a:lnTo>
                    <a:lnTo>
                      <a:pt x="263" y="1403"/>
                    </a:lnTo>
                    <a:lnTo>
                      <a:pt x="263" y="1401"/>
                    </a:lnTo>
                    <a:lnTo>
                      <a:pt x="263" y="1400"/>
                    </a:lnTo>
                    <a:lnTo>
                      <a:pt x="264" y="1398"/>
                    </a:lnTo>
                    <a:lnTo>
                      <a:pt x="264" y="1397"/>
                    </a:lnTo>
                    <a:lnTo>
                      <a:pt x="265" y="1396"/>
                    </a:lnTo>
                    <a:lnTo>
                      <a:pt x="265" y="1394"/>
                    </a:lnTo>
                    <a:lnTo>
                      <a:pt x="265" y="1393"/>
                    </a:lnTo>
                    <a:lnTo>
                      <a:pt x="266" y="1393"/>
                    </a:lnTo>
                    <a:lnTo>
                      <a:pt x="266" y="1390"/>
                    </a:lnTo>
                    <a:lnTo>
                      <a:pt x="267" y="1389"/>
                    </a:lnTo>
                    <a:lnTo>
                      <a:pt x="267" y="1388"/>
                    </a:lnTo>
                    <a:lnTo>
                      <a:pt x="267" y="1387"/>
                    </a:lnTo>
                    <a:lnTo>
                      <a:pt x="268" y="1385"/>
                    </a:lnTo>
                    <a:lnTo>
                      <a:pt x="268" y="1384"/>
                    </a:lnTo>
                    <a:lnTo>
                      <a:pt x="268" y="1383"/>
                    </a:lnTo>
                    <a:lnTo>
                      <a:pt x="269" y="1382"/>
                    </a:lnTo>
                    <a:lnTo>
                      <a:pt x="269" y="1382"/>
                    </a:lnTo>
                    <a:lnTo>
                      <a:pt x="270" y="1380"/>
                    </a:lnTo>
                    <a:lnTo>
                      <a:pt x="270" y="1379"/>
                    </a:lnTo>
                    <a:lnTo>
                      <a:pt x="270" y="1377"/>
                    </a:lnTo>
                    <a:lnTo>
                      <a:pt x="271" y="1376"/>
                    </a:lnTo>
                    <a:lnTo>
                      <a:pt x="271" y="1375"/>
                    </a:lnTo>
                    <a:lnTo>
                      <a:pt x="272" y="1374"/>
                    </a:lnTo>
                    <a:lnTo>
                      <a:pt x="272" y="1372"/>
                    </a:lnTo>
                    <a:lnTo>
                      <a:pt x="272" y="1371"/>
                    </a:lnTo>
                    <a:lnTo>
                      <a:pt x="273" y="1369"/>
                    </a:lnTo>
                    <a:lnTo>
                      <a:pt x="273" y="1369"/>
                    </a:lnTo>
                    <a:lnTo>
                      <a:pt x="274" y="1366"/>
                    </a:lnTo>
                    <a:lnTo>
                      <a:pt x="274" y="1365"/>
                    </a:lnTo>
                    <a:lnTo>
                      <a:pt x="274" y="1362"/>
                    </a:lnTo>
                    <a:lnTo>
                      <a:pt x="275" y="1361"/>
                    </a:lnTo>
                    <a:lnTo>
                      <a:pt x="275" y="1360"/>
                    </a:lnTo>
                    <a:lnTo>
                      <a:pt x="276" y="1358"/>
                    </a:lnTo>
                    <a:lnTo>
                      <a:pt x="276" y="1357"/>
                    </a:lnTo>
                    <a:lnTo>
                      <a:pt x="276" y="1355"/>
                    </a:lnTo>
                    <a:lnTo>
                      <a:pt x="277" y="1354"/>
                    </a:lnTo>
                    <a:lnTo>
                      <a:pt x="277" y="1352"/>
                    </a:lnTo>
                    <a:lnTo>
                      <a:pt x="278" y="1350"/>
                    </a:lnTo>
                    <a:lnTo>
                      <a:pt x="278" y="1349"/>
                    </a:lnTo>
                    <a:lnTo>
                      <a:pt x="278" y="1348"/>
                    </a:lnTo>
                    <a:lnTo>
                      <a:pt x="279" y="1347"/>
                    </a:lnTo>
                    <a:lnTo>
                      <a:pt x="279" y="1344"/>
                    </a:lnTo>
                    <a:lnTo>
                      <a:pt x="280" y="1343"/>
                    </a:lnTo>
                    <a:lnTo>
                      <a:pt x="280" y="1342"/>
                    </a:lnTo>
                    <a:lnTo>
                      <a:pt x="280" y="1341"/>
                    </a:lnTo>
                    <a:lnTo>
                      <a:pt x="281" y="1339"/>
                    </a:lnTo>
                    <a:lnTo>
                      <a:pt x="281" y="1337"/>
                    </a:lnTo>
                    <a:lnTo>
                      <a:pt x="282" y="1336"/>
                    </a:lnTo>
                    <a:lnTo>
                      <a:pt x="282" y="1335"/>
                    </a:lnTo>
                    <a:lnTo>
                      <a:pt x="282" y="1333"/>
                    </a:lnTo>
                    <a:lnTo>
                      <a:pt x="283" y="1331"/>
                    </a:lnTo>
                    <a:lnTo>
                      <a:pt x="283" y="1329"/>
                    </a:lnTo>
                    <a:lnTo>
                      <a:pt x="284" y="1327"/>
                    </a:lnTo>
                    <a:lnTo>
                      <a:pt x="284" y="1325"/>
                    </a:lnTo>
                    <a:lnTo>
                      <a:pt x="284" y="1323"/>
                    </a:lnTo>
                    <a:lnTo>
                      <a:pt x="285" y="1321"/>
                    </a:lnTo>
                    <a:lnTo>
                      <a:pt x="285" y="1319"/>
                    </a:lnTo>
                    <a:lnTo>
                      <a:pt x="286" y="1318"/>
                    </a:lnTo>
                    <a:lnTo>
                      <a:pt x="286" y="1316"/>
                    </a:lnTo>
                    <a:lnTo>
                      <a:pt x="286" y="1313"/>
                    </a:lnTo>
                    <a:lnTo>
                      <a:pt x="287" y="1311"/>
                    </a:lnTo>
                    <a:lnTo>
                      <a:pt x="287" y="1310"/>
                    </a:lnTo>
                    <a:lnTo>
                      <a:pt x="288" y="1308"/>
                    </a:lnTo>
                    <a:lnTo>
                      <a:pt x="288" y="1306"/>
                    </a:lnTo>
                    <a:lnTo>
                      <a:pt x="288" y="1304"/>
                    </a:lnTo>
                    <a:lnTo>
                      <a:pt x="289" y="1303"/>
                    </a:lnTo>
                    <a:lnTo>
                      <a:pt x="289" y="1301"/>
                    </a:lnTo>
                    <a:lnTo>
                      <a:pt x="290" y="1300"/>
                    </a:lnTo>
                    <a:lnTo>
                      <a:pt x="290" y="1298"/>
                    </a:lnTo>
                    <a:lnTo>
                      <a:pt x="290" y="1296"/>
                    </a:lnTo>
                    <a:lnTo>
                      <a:pt x="291" y="1295"/>
                    </a:lnTo>
                    <a:lnTo>
                      <a:pt x="291" y="1293"/>
                    </a:lnTo>
                    <a:lnTo>
                      <a:pt x="292" y="1290"/>
                    </a:lnTo>
                    <a:lnTo>
                      <a:pt x="292" y="1290"/>
                    </a:lnTo>
                    <a:lnTo>
                      <a:pt x="292" y="1289"/>
                    </a:lnTo>
                    <a:lnTo>
                      <a:pt x="293" y="1288"/>
                    </a:lnTo>
                    <a:lnTo>
                      <a:pt x="293" y="1285"/>
                    </a:lnTo>
                    <a:lnTo>
                      <a:pt x="294" y="1283"/>
                    </a:lnTo>
                    <a:lnTo>
                      <a:pt x="294" y="1281"/>
                    </a:lnTo>
                    <a:lnTo>
                      <a:pt x="294" y="1279"/>
                    </a:lnTo>
                    <a:lnTo>
                      <a:pt x="295" y="1278"/>
                    </a:lnTo>
                    <a:lnTo>
                      <a:pt x="295" y="1275"/>
                    </a:lnTo>
                    <a:lnTo>
                      <a:pt x="296" y="1274"/>
                    </a:lnTo>
                    <a:lnTo>
                      <a:pt x="296" y="1272"/>
                    </a:lnTo>
                    <a:lnTo>
                      <a:pt x="296" y="1270"/>
                    </a:lnTo>
                    <a:lnTo>
                      <a:pt x="297" y="1269"/>
                    </a:lnTo>
                    <a:lnTo>
                      <a:pt x="297" y="1267"/>
                    </a:lnTo>
                    <a:lnTo>
                      <a:pt x="298" y="1265"/>
                    </a:lnTo>
                    <a:lnTo>
                      <a:pt x="298" y="1263"/>
                    </a:lnTo>
                    <a:lnTo>
                      <a:pt x="298" y="1262"/>
                    </a:lnTo>
                    <a:lnTo>
                      <a:pt x="299" y="1259"/>
                    </a:lnTo>
                    <a:lnTo>
                      <a:pt x="299" y="1257"/>
                    </a:lnTo>
                    <a:lnTo>
                      <a:pt x="300" y="1256"/>
                    </a:lnTo>
                    <a:lnTo>
                      <a:pt x="300" y="1253"/>
                    </a:lnTo>
                    <a:lnTo>
                      <a:pt x="300" y="1251"/>
                    </a:lnTo>
                    <a:lnTo>
                      <a:pt x="301" y="1249"/>
                    </a:lnTo>
                    <a:lnTo>
                      <a:pt x="301" y="1247"/>
                    </a:lnTo>
                    <a:lnTo>
                      <a:pt x="302" y="1244"/>
                    </a:lnTo>
                    <a:lnTo>
                      <a:pt x="302" y="1242"/>
                    </a:lnTo>
                    <a:lnTo>
                      <a:pt x="302" y="1240"/>
                    </a:lnTo>
                    <a:lnTo>
                      <a:pt x="303" y="1237"/>
                    </a:lnTo>
                    <a:lnTo>
                      <a:pt x="303" y="1235"/>
                    </a:lnTo>
                    <a:lnTo>
                      <a:pt x="304" y="1232"/>
                    </a:lnTo>
                    <a:lnTo>
                      <a:pt x="304" y="1231"/>
                    </a:lnTo>
                    <a:lnTo>
                      <a:pt x="304" y="1229"/>
                    </a:lnTo>
                    <a:lnTo>
                      <a:pt x="305" y="1226"/>
                    </a:lnTo>
                    <a:lnTo>
                      <a:pt x="305" y="1223"/>
                    </a:lnTo>
                    <a:lnTo>
                      <a:pt x="306" y="1221"/>
                    </a:lnTo>
                    <a:lnTo>
                      <a:pt x="306" y="1218"/>
                    </a:lnTo>
                    <a:lnTo>
                      <a:pt x="306" y="1215"/>
                    </a:lnTo>
                    <a:lnTo>
                      <a:pt x="307" y="1213"/>
                    </a:lnTo>
                    <a:lnTo>
                      <a:pt x="307" y="1210"/>
                    </a:lnTo>
                    <a:lnTo>
                      <a:pt x="308" y="1208"/>
                    </a:lnTo>
                    <a:lnTo>
                      <a:pt x="308" y="1205"/>
                    </a:lnTo>
                    <a:lnTo>
                      <a:pt x="308" y="1203"/>
                    </a:lnTo>
                    <a:lnTo>
                      <a:pt x="309" y="1201"/>
                    </a:lnTo>
                    <a:lnTo>
                      <a:pt x="309" y="1198"/>
                    </a:lnTo>
                    <a:lnTo>
                      <a:pt x="310" y="1196"/>
                    </a:lnTo>
                    <a:lnTo>
                      <a:pt x="310" y="1193"/>
                    </a:lnTo>
                    <a:lnTo>
                      <a:pt x="310" y="1190"/>
                    </a:lnTo>
                    <a:lnTo>
                      <a:pt x="311" y="1188"/>
                    </a:lnTo>
                    <a:lnTo>
                      <a:pt x="311" y="1185"/>
                    </a:lnTo>
                    <a:lnTo>
                      <a:pt x="312" y="1182"/>
                    </a:lnTo>
                    <a:lnTo>
                      <a:pt x="312" y="1180"/>
                    </a:lnTo>
                    <a:lnTo>
                      <a:pt x="312" y="1176"/>
                    </a:lnTo>
                    <a:lnTo>
                      <a:pt x="313" y="1174"/>
                    </a:lnTo>
                    <a:lnTo>
                      <a:pt x="313" y="1171"/>
                    </a:lnTo>
                    <a:lnTo>
                      <a:pt x="314" y="1167"/>
                    </a:lnTo>
                    <a:lnTo>
                      <a:pt x="314" y="1165"/>
                    </a:lnTo>
                    <a:lnTo>
                      <a:pt x="314" y="1162"/>
                    </a:lnTo>
                    <a:lnTo>
                      <a:pt x="315" y="1158"/>
                    </a:lnTo>
                    <a:lnTo>
                      <a:pt x="315" y="1157"/>
                    </a:lnTo>
                    <a:lnTo>
                      <a:pt x="316" y="1153"/>
                    </a:lnTo>
                    <a:lnTo>
                      <a:pt x="316" y="1149"/>
                    </a:lnTo>
                    <a:lnTo>
                      <a:pt x="316" y="1146"/>
                    </a:lnTo>
                    <a:lnTo>
                      <a:pt x="317" y="1145"/>
                    </a:lnTo>
                    <a:lnTo>
                      <a:pt x="317" y="1142"/>
                    </a:lnTo>
                    <a:lnTo>
                      <a:pt x="318" y="1139"/>
                    </a:lnTo>
                    <a:lnTo>
                      <a:pt x="318" y="1137"/>
                    </a:lnTo>
                    <a:lnTo>
                      <a:pt x="318" y="1134"/>
                    </a:lnTo>
                    <a:lnTo>
                      <a:pt x="319" y="1132"/>
                    </a:lnTo>
                    <a:lnTo>
                      <a:pt x="319" y="1129"/>
                    </a:lnTo>
                    <a:lnTo>
                      <a:pt x="320" y="1126"/>
                    </a:lnTo>
                    <a:lnTo>
                      <a:pt x="320" y="1123"/>
                    </a:lnTo>
                    <a:lnTo>
                      <a:pt x="320" y="1119"/>
                    </a:lnTo>
                    <a:lnTo>
                      <a:pt x="321" y="1116"/>
                    </a:lnTo>
                    <a:lnTo>
                      <a:pt x="321" y="1113"/>
                    </a:lnTo>
                    <a:lnTo>
                      <a:pt x="322" y="1110"/>
                    </a:lnTo>
                    <a:lnTo>
                      <a:pt x="322" y="1107"/>
                    </a:lnTo>
                    <a:lnTo>
                      <a:pt x="322" y="1104"/>
                    </a:lnTo>
                    <a:lnTo>
                      <a:pt x="323" y="1100"/>
                    </a:lnTo>
                    <a:lnTo>
                      <a:pt x="323" y="1096"/>
                    </a:lnTo>
                    <a:lnTo>
                      <a:pt x="324" y="1093"/>
                    </a:lnTo>
                    <a:lnTo>
                      <a:pt x="324" y="1090"/>
                    </a:lnTo>
                    <a:lnTo>
                      <a:pt x="324" y="1086"/>
                    </a:lnTo>
                    <a:lnTo>
                      <a:pt x="325" y="1084"/>
                    </a:lnTo>
                    <a:lnTo>
                      <a:pt x="325" y="1080"/>
                    </a:lnTo>
                    <a:lnTo>
                      <a:pt x="326" y="1077"/>
                    </a:lnTo>
                    <a:lnTo>
                      <a:pt x="326" y="1072"/>
                    </a:lnTo>
                    <a:lnTo>
                      <a:pt x="326" y="1069"/>
                    </a:lnTo>
                    <a:lnTo>
                      <a:pt x="327" y="1066"/>
                    </a:lnTo>
                    <a:lnTo>
                      <a:pt x="327" y="1062"/>
                    </a:lnTo>
                    <a:lnTo>
                      <a:pt x="328" y="1057"/>
                    </a:lnTo>
                    <a:lnTo>
                      <a:pt x="328" y="1055"/>
                    </a:lnTo>
                    <a:lnTo>
                      <a:pt x="328" y="1052"/>
                    </a:lnTo>
                    <a:lnTo>
                      <a:pt x="329" y="1049"/>
                    </a:lnTo>
                    <a:lnTo>
                      <a:pt x="329" y="1046"/>
                    </a:lnTo>
                    <a:lnTo>
                      <a:pt x="330" y="1042"/>
                    </a:lnTo>
                    <a:lnTo>
                      <a:pt x="330" y="1038"/>
                    </a:lnTo>
                    <a:lnTo>
                      <a:pt x="330" y="1035"/>
                    </a:lnTo>
                    <a:lnTo>
                      <a:pt x="331" y="1031"/>
                    </a:lnTo>
                    <a:lnTo>
                      <a:pt x="331" y="1028"/>
                    </a:lnTo>
                    <a:lnTo>
                      <a:pt x="332" y="1025"/>
                    </a:lnTo>
                    <a:lnTo>
                      <a:pt x="332" y="1022"/>
                    </a:lnTo>
                    <a:lnTo>
                      <a:pt x="332" y="1018"/>
                    </a:lnTo>
                    <a:lnTo>
                      <a:pt x="333" y="1014"/>
                    </a:lnTo>
                    <a:lnTo>
                      <a:pt x="333" y="1011"/>
                    </a:lnTo>
                    <a:lnTo>
                      <a:pt x="334" y="1009"/>
                    </a:lnTo>
                    <a:lnTo>
                      <a:pt x="334" y="1005"/>
                    </a:lnTo>
                    <a:lnTo>
                      <a:pt x="334" y="1001"/>
                    </a:lnTo>
                    <a:lnTo>
                      <a:pt x="335" y="998"/>
                    </a:lnTo>
                    <a:lnTo>
                      <a:pt x="335" y="995"/>
                    </a:lnTo>
                    <a:lnTo>
                      <a:pt x="336" y="991"/>
                    </a:lnTo>
                    <a:lnTo>
                      <a:pt x="336" y="988"/>
                    </a:lnTo>
                    <a:lnTo>
                      <a:pt x="336" y="984"/>
                    </a:lnTo>
                    <a:lnTo>
                      <a:pt x="337" y="981"/>
                    </a:lnTo>
                    <a:lnTo>
                      <a:pt x="337" y="977"/>
                    </a:lnTo>
                    <a:lnTo>
                      <a:pt x="338" y="974"/>
                    </a:lnTo>
                    <a:lnTo>
                      <a:pt x="338" y="970"/>
                    </a:lnTo>
                    <a:lnTo>
                      <a:pt x="338" y="967"/>
                    </a:lnTo>
                    <a:lnTo>
                      <a:pt x="339" y="963"/>
                    </a:lnTo>
                    <a:lnTo>
                      <a:pt x="339" y="958"/>
                    </a:lnTo>
                    <a:lnTo>
                      <a:pt x="340" y="954"/>
                    </a:lnTo>
                    <a:lnTo>
                      <a:pt x="340" y="951"/>
                    </a:lnTo>
                    <a:lnTo>
                      <a:pt x="340" y="946"/>
                    </a:lnTo>
                    <a:lnTo>
                      <a:pt x="341" y="943"/>
                    </a:lnTo>
                    <a:lnTo>
                      <a:pt x="341" y="938"/>
                    </a:lnTo>
                    <a:lnTo>
                      <a:pt x="342" y="934"/>
                    </a:lnTo>
                    <a:lnTo>
                      <a:pt x="342" y="930"/>
                    </a:lnTo>
                    <a:lnTo>
                      <a:pt x="342" y="926"/>
                    </a:lnTo>
                    <a:lnTo>
                      <a:pt x="343" y="922"/>
                    </a:lnTo>
                    <a:lnTo>
                      <a:pt x="343" y="919"/>
                    </a:lnTo>
                    <a:lnTo>
                      <a:pt x="344" y="915"/>
                    </a:lnTo>
                    <a:lnTo>
                      <a:pt x="344" y="912"/>
                    </a:lnTo>
                    <a:lnTo>
                      <a:pt x="344" y="908"/>
                    </a:lnTo>
                    <a:lnTo>
                      <a:pt x="345" y="903"/>
                    </a:lnTo>
                    <a:lnTo>
                      <a:pt x="345" y="899"/>
                    </a:lnTo>
                    <a:lnTo>
                      <a:pt x="346" y="895"/>
                    </a:lnTo>
                    <a:lnTo>
                      <a:pt x="346" y="892"/>
                    </a:lnTo>
                    <a:lnTo>
                      <a:pt x="346" y="887"/>
                    </a:lnTo>
                    <a:lnTo>
                      <a:pt x="347" y="882"/>
                    </a:lnTo>
                    <a:lnTo>
                      <a:pt x="347" y="880"/>
                    </a:lnTo>
                    <a:lnTo>
                      <a:pt x="347" y="875"/>
                    </a:lnTo>
                    <a:lnTo>
                      <a:pt x="348" y="872"/>
                    </a:lnTo>
                    <a:lnTo>
                      <a:pt x="348" y="867"/>
                    </a:lnTo>
                    <a:lnTo>
                      <a:pt x="349" y="863"/>
                    </a:lnTo>
                    <a:lnTo>
                      <a:pt x="349" y="860"/>
                    </a:lnTo>
                    <a:lnTo>
                      <a:pt x="349" y="857"/>
                    </a:lnTo>
                    <a:lnTo>
                      <a:pt x="350" y="853"/>
                    </a:lnTo>
                    <a:lnTo>
                      <a:pt x="350" y="848"/>
                    </a:lnTo>
                    <a:lnTo>
                      <a:pt x="351" y="844"/>
                    </a:lnTo>
                    <a:lnTo>
                      <a:pt x="351" y="839"/>
                    </a:lnTo>
                    <a:lnTo>
                      <a:pt x="351" y="835"/>
                    </a:lnTo>
                    <a:lnTo>
                      <a:pt x="352" y="832"/>
                    </a:lnTo>
                    <a:lnTo>
                      <a:pt x="352" y="828"/>
                    </a:lnTo>
                    <a:lnTo>
                      <a:pt x="353" y="824"/>
                    </a:lnTo>
                    <a:lnTo>
                      <a:pt x="353" y="818"/>
                    </a:lnTo>
                    <a:lnTo>
                      <a:pt x="353" y="814"/>
                    </a:lnTo>
                    <a:lnTo>
                      <a:pt x="354" y="809"/>
                    </a:lnTo>
                    <a:lnTo>
                      <a:pt x="354" y="805"/>
                    </a:lnTo>
                    <a:lnTo>
                      <a:pt x="355" y="802"/>
                    </a:lnTo>
                    <a:lnTo>
                      <a:pt x="355" y="797"/>
                    </a:lnTo>
                    <a:lnTo>
                      <a:pt x="355" y="793"/>
                    </a:lnTo>
                    <a:lnTo>
                      <a:pt x="356" y="788"/>
                    </a:lnTo>
                    <a:lnTo>
                      <a:pt x="356" y="783"/>
                    </a:lnTo>
                    <a:lnTo>
                      <a:pt x="357" y="779"/>
                    </a:lnTo>
                    <a:lnTo>
                      <a:pt x="357" y="774"/>
                    </a:lnTo>
                    <a:lnTo>
                      <a:pt x="357" y="769"/>
                    </a:lnTo>
                    <a:lnTo>
                      <a:pt x="358" y="765"/>
                    </a:lnTo>
                    <a:lnTo>
                      <a:pt x="358" y="760"/>
                    </a:lnTo>
                    <a:lnTo>
                      <a:pt x="359" y="755"/>
                    </a:lnTo>
                    <a:lnTo>
                      <a:pt x="359" y="751"/>
                    </a:lnTo>
                    <a:lnTo>
                      <a:pt x="359" y="746"/>
                    </a:lnTo>
                    <a:lnTo>
                      <a:pt x="360" y="741"/>
                    </a:lnTo>
                    <a:lnTo>
                      <a:pt x="360" y="737"/>
                    </a:lnTo>
                    <a:lnTo>
                      <a:pt x="361" y="732"/>
                    </a:lnTo>
                    <a:lnTo>
                      <a:pt x="361" y="729"/>
                    </a:lnTo>
                    <a:lnTo>
                      <a:pt x="361" y="726"/>
                    </a:lnTo>
                    <a:lnTo>
                      <a:pt x="362" y="722"/>
                    </a:lnTo>
                    <a:lnTo>
                      <a:pt x="362" y="717"/>
                    </a:lnTo>
                    <a:lnTo>
                      <a:pt x="363" y="713"/>
                    </a:lnTo>
                    <a:lnTo>
                      <a:pt x="363" y="708"/>
                    </a:lnTo>
                    <a:lnTo>
                      <a:pt x="363" y="705"/>
                    </a:lnTo>
                    <a:lnTo>
                      <a:pt x="364" y="701"/>
                    </a:lnTo>
                    <a:lnTo>
                      <a:pt x="364" y="697"/>
                    </a:lnTo>
                    <a:lnTo>
                      <a:pt x="365" y="693"/>
                    </a:lnTo>
                    <a:lnTo>
                      <a:pt x="365" y="689"/>
                    </a:lnTo>
                    <a:lnTo>
                      <a:pt x="365" y="684"/>
                    </a:lnTo>
                    <a:lnTo>
                      <a:pt x="366" y="680"/>
                    </a:lnTo>
                    <a:lnTo>
                      <a:pt x="366" y="676"/>
                    </a:lnTo>
                    <a:lnTo>
                      <a:pt x="367" y="671"/>
                    </a:lnTo>
                    <a:lnTo>
                      <a:pt x="367" y="668"/>
                    </a:lnTo>
                    <a:lnTo>
                      <a:pt x="367" y="664"/>
                    </a:lnTo>
                    <a:lnTo>
                      <a:pt x="368" y="660"/>
                    </a:lnTo>
                    <a:lnTo>
                      <a:pt x="368" y="655"/>
                    </a:lnTo>
                    <a:lnTo>
                      <a:pt x="369" y="651"/>
                    </a:lnTo>
                    <a:lnTo>
                      <a:pt x="369" y="648"/>
                    </a:lnTo>
                    <a:lnTo>
                      <a:pt x="369" y="643"/>
                    </a:lnTo>
                    <a:lnTo>
                      <a:pt x="370" y="638"/>
                    </a:lnTo>
                    <a:lnTo>
                      <a:pt x="370" y="635"/>
                    </a:lnTo>
                    <a:lnTo>
                      <a:pt x="371" y="630"/>
                    </a:lnTo>
                    <a:lnTo>
                      <a:pt x="371" y="626"/>
                    </a:lnTo>
                    <a:lnTo>
                      <a:pt x="371" y="623"/>
                    </a:lnTo>
                    <a:lnTo>
                      <a:pt x="372" y="619"/>
                    </a:lnTo>
                    <a:lnTo>
                      <a:pt x="372" y="615"/>
                    </a:lnTo>
                    <a:lnTo>
                      <a:pt x="373" y="610"/>
                    </a:lnTo>
                    <a:lnTo>
                      <a:pt x="373" y="606"/>
                    </a:lnTo>
                    <a:lnTo>
                      <a:pt x="373" y="603"/>
                    </a:lnTo>
                    <a:lnTo>
                      <a:pt x="374" y="598"/>
                    </a:lnTo>
                    <a:lnTo>
                      <a:pt x="374" y="593"/>
                    </a:lnTo>
                    <a:lnTo>
                      <a:pt x="375" y="589"/>
                    </a:lnTo>
                    <a:lnTo>
                      <a:pt x="375" y="585"/>
                    </a:lnTo>
                    <a:lnTo>
                      <a:pt x="375" y="580"/>
                    </a:lnTo>
                    <a:lnTo>
                      <a:pt x="376" y="575"/>
                    </a:lnTo>
                    <a:lnTo>
                      <a:pt x="376" y="572"/>
                    </a:lnTo>
                    <a:lnTo>
                      <a:pt x="377" y="567"/>
                    </a:lnTo>
                    <a:lnTo>
                      <a:pt x="377" y="563"/>
                    </a:lnTo>
                    <a:lnTo>
                      <a:pt x="377" y="559"/>
                    </a:lnTo>
                    <a:lnTo>
                      <a:pt x="378" y="555"/>
                    </a:lnTo>
                    <a:lnTo>
                      <a:pt x="378" y="551"/>
                    </a:lnTo>
                    <a:lnTo>
                      <a:pt x="379" y="546"/>
                    </a:lnTo>
                    <a:lnTo>
                      <a:pt x="379" y="542"/>
                    </a:lnTo>
                    <a:lnTo>
                      <a:pt x="379" y="538"/>
                    </a:lnTo>
                    <a:lnTo>
                      <a:pt x="380" y="534"/>
                    </a:lnTo>
                    <a:lnTo>
                      <a:pt x="380" y="529"/>
                    </a:lnTo>
                    <a:lnTo>
                      <a:pt x="381" y="525"/>
                    </a:lnTo>
                    <a:lnTo>
                      <a:pt x="381" y="520"/>
                    </a:lnTo>
                    <a:lnTo>
                      <a:pt x="381" y="517"/>
                    </a:lnTo>
                    <a:lnTo>
                      <a:pt x="382" y="513"/>
                    </a:lnTo>
                    <a:lnTo>
                      <a:pt x="382" y="508"/>
                    </a:lnTo>
                    <a:lnTo>
                      <a:pt x="383" y="504"/>
                    </a:lnTo>
                    <a:lnTo>
                      <a:pt x="383" y="500"/>
                    </a:lnTo>
                    <a:lnTo>
                      <a:pt x="383" y="496"/>
                    </a:lnTo>
                    <a:lnTo>
                      <a:pt x="384" y="491"/>
                    </a:lnTo>
                    <a:lnTo>
                      <a:pt x="384" y="487"/>
                    </a:lnTo>
                    <a:lnTo>
                      <a:pt x="385" y="483"/>
                    </a:lnTo>
                    <a:lnTo>
                      <a:pt x="385" y="480"/>
                    </a:lnTo>
                    <a:lnTo>
                      <a:pt x="385" y="474"/>
                    </a:lnTo>
                    <a:lnTo>
                      <a:pt x="386" y="470"/>
                    </a:lnTo>
                    <a:lnTo>
                      <a:pt x="386" y="466"/>
                    </a:lnTo>
                    <a:lnTo>
                      <a:pt x="387" y="463"/>
                    </a:lnTo>
                    <a:lnTo>
                      <a:pt x="387" y="459"/>
                    </a:lnTo>
                    <a:lnTo>
                      <a:pt x="387" y="455"/>
                    </a:lnTo>
                    <a:lnTo>
                      <a:pt x="388" y="451"/>
                    </a:lnTo>
                    <a:lnTo>
                      <a:pt x="388" y="447"/>
                    </a:lnTo>
                    <a:lnTo>
                      <a:pt x="389" y="442"/>
                    </a:lnTo>
                    <a:lnTo>
                      <a:pt x="389" y="439"/>
                    </a:lnTo>
                    <a:lnTo>
                      <a:pt x="389" y="435"/>
                    </a:lnTo>
                    <a:lnTo>
                      <a:pt x="390" y="430"/>
                    </a:lnTo>
                    <a:lnTo>
                      <a:pt x="390" y="425"/>
                    </a:lnTo>
                    <a:lnTo>
                      <a:pt x="391" y="422"/>
                    </a:lnTo>
                    <a:lnTo>
                      <a:pt x="391" y="418"/>
                    </a:lnTo>
                    <a:lnTo>
                      <a:pt x="391" y="414"/>
                    </a:lnTo>
                    <a:lnTo>
                      <a:pt x="392" y="410"/>
                    </a:lnTo>
                    <a:lnTo>
                      <a:pt x="392" y="407"/>
                    </a:lnTo>
                    <a:lnTo>
                      <a:pt x="393" y="402"/>
                    </a:lnTo>
                    <a:lnTo>
                      <a:pt x="393" y="400"/>
                    </a:lnTo>
                    <a:lnTo>
                      <a:pt x="393" y="395"/>
                    </a:lnTo>
                    <a:lnTo>
                      <a:pt x="394" y="391"/>
                    </a:lnTo>
                    <a:lnTo>
                      <a:pt x="394" y="386"/>
                    </a:lnTo>
                    <a:lnTo>
                      <a:pt x="395" y="382"/>
                    </a:lnTo>
                    <a:lnTo>
                      <a:pt x="395" y="378"/>
                    </a:lnTo>
                    <a:lnTo>
                      <a:pt x="395" y="373"/>
                    </a:lnTo>
                    <a:lnTo>
                      <a:pt x="396" y="368"/>
                    </a:lnTo>
                    <a:lnTo>
                      <a:pt x="396" y="364"/>
                    </a:lnTo>
                    <a:lnTo>
                      <a:pt x="397" y="360"/>
                    </a:lnTo>
                    <a:lnTo>
                      <a:pt x="397" y="357"/>
                    </a:lnTo>
                    <a:lnTo>
                      <a:pt x="397" y="353"/>
                    </a:lnTo>
                    <a:lnTo>
                      <a:pt x="398" y="349"/>
                    </a:lnTo>
                    <a:lnTo>
                      <a:pt x="398" y="345"/>
                    </a:lnTo>
                    <a:lnTo>
                      <a:pt x="399" y="341"/>
                    </a:lnTo>
                    <a:lnTo>
                      <a:pt x="399" y="337"/>
                    </a:lnTo>
                    <a:lnTo>
                      <a:pt x="399" y="333"/>
                    </a:lnTo>
                    <a:lnTo>
                      <a:pt x="400" y="329"/>
                    </a:lnTo>
                    <a:lnTo>
                      <a:pt x="400" y="326"/>
                    </a:lnTo>
                    <a:lnTo>
                      <a:pt x="401" y="322"/>
                    </a:lnTo>
                    <a:lnTo>
                      <a:pt x="401" y="319"/>
                    </a:lnTo>
                    <a:lnTo>
                      <a:pt x="401" y="314"/>
                    </a:lnTo>
                    <a:lnTo>
                      <a:pt x="402" y="311"/>
                    </a:lnTo>
                    <a:lnTo>
                      <a:pt x="402" y="307"/>
                    </a:lnTo>
                    <a:lnTo>
                      <a:pt x="403" y="303"/>
                    </a:lnTo>
                    <a:lnTo>
                      <a:pt x="403" y="299"/>
                    </a:lnTo>
                    <a:lnTo>
                      <a:pt x="403" y="296"/>
                    </a:lnTo>
                    <a:lnTo>
                      <a:pt x="404" y="292"/>
                    </a:lnTo>
                    <a:lnTo>
                      <a:pt x="404" y="289"/>
                    </a:lnTo>
                    <a:lnTo>
                      <a:pt x="405" y="285"/>
                    </a:lnTo>
                    <a:lnTo>
                      <a:pt x="405" y="281"/>
                    </a:lnTo>
                    <a:lnTo>
                      <a:pt x="405" y="276"/>
                    </a:lnTo>
                    <a:lnTo>
                      <a:pt x="406" y="273"/>
                    </a:lnTo>
                    <a:lnTo>
                      <a:pt x="406" y="269"/>
                    </a:lnTo>
                    <a:lnTo>
                      <a:pt x="407" y="266"/>
                    </a:lnTo>
                    <a:lnTo>
                      <a:pt x="407" y="262"/>
                    </a:lnTo>
                    <a:lnTo>
                      <a:pt x="407" y="258"/>
                    </a:lnTo>
                    <a:lnTo>
                      <a:pt x="408" y="254"/>
                    </a:lnTo>
                    <a:lnTo>
                      <a:pt x="408" y="251"/>
                    </a:lnTo>
                    <a:lnTo>
                      <a:pt x="409" y="247"/>
                    </a:lnTo>
                    <a:lnTo>
                      <a:pt x="409" y="244"/>
                    </a:lnTo>
                    <a:lnTo>
                      <a:pt x="409" y="241"/>
                    </a:lnTo>
                    <a:lnTo>
                      <a:pt x="410" y="238"/>
                    </a:lnTo>
                    <a:lnTo>
                      <a:pt x="410" y="233"/>
                    </a:lnTo>
                    <a:lnTo>
                      <a:pt x="411" y="230"/>
                    </a:lnTo>
                    <a:lnTo>
                      <a:pt x="411" y="227"/>
                    </a:lnTo>
                    <a:lnTo>
                      <a:pt x="411" y="223"/>
                    </a:lnTo>
                    <a:lnTo>
                      <a:pt x="412" y="221"/>
                    </a:lnTo>
                    <a:lnTo>
                      <a:pt x="412" y="218"/>
                    </a:lnTo>
                    <a:lnTo>
                      <a:pt x="413" y="215"/>
                    </a:lnTo>
                    <a:lnTo>
                      <a:pt x="413" y="211"/>
                    </a:lnTo>
                    <a:lnTo>
                      <a:pt x="413" y="209"/>
                    </a:lnTo>
                    <a:lnTo>
                      <a:pt x="414" y="205"/>
                    </a:lnTo>
                    <a:lnTo>
                      <a:pt x="414" y="202"/>
                    </a:lnTo>
                    <a:lnTo>
                      <a:pt x="415" y="200"/>
                    </a:lnTo>
                    <a:lnTo>
                      <a:pt x="415" y="197"/>
                    </a:lnTo>
                    <a:lnTo>
                      <a:pt x="415" y="193"/>
                    </a:lnTo>
                    <a:lnTo>
                      <a:pt x="416" y="190"/>
                    </a:lnTo>
                    <a:lnTo>
                      <a:pt x="416" y="187"/>
                    </a:lnTo>
                    <a:lnTo>
                      <a:pt x="417" y="184"/>
                    </a:lnTo>
                    <a:lnTo>
                      <a:pt x="417" y="182"/>
                    </a:lnTo>
                    <a:lnTo>
                      <a:pt x="417" y="179"/>
                    </a:lnTo>
                    <a:lnTo>
                      <a:pt x="418" y="176"/>
                    </a:lnTo>
                    <a:lnTo>
                      <a:pt x="418" y="172"/>
                    </a:lnTo>
                    <a:lnTo>
                      <a:pt x="419" y="169"/>
                    </a:lnTo>
                    <a:lnTo>
                      <a:pt x="419" y="166"/>
                    </a:lnTo>
                    <a:lnTo>
                      <a:pt x="419" y="164"/>
                    </a:lnTo>
                    <a:lnTo>
                      <a:pt x="420" y="161"/>
                    </a:lnTo>
                    <a:lnTo>
                      <a:pt x="420" y="158"/>
                    </a:lnTo>
                    <a:lnTo>
                      <a:pt x="421" y="156"/>
                    </a:lnTo>
                    <a:lnTo>
                      <a:pt x="421" y="153"/>
                    </a:lnTo>
                    <a:lnTo>
                      <a:pt x="421" y="151"/>
                    </a:lnTo>
                    <a:lnTo>
                      <a:pt x="422" y="148"/>
                    </a:lnTo>
                    <a:lnTo>
                      <a:pt x="422" y="145"/>
                    </a:lnTo>
                    <a:lnTo>
                      <a:pt x="423" y="143"/>
                    </a:lnTo>
                    <a:lnTo>
                      <a:pt x="423" y="140"/>
                    </a:lnTo>
                    <a:lnTo>
                      <a:pt x="423" y="137"/>
                    </a:lnTo>
                    <a:lnTo>
                      <a:pt x="424" y="134"/>
                    </a:lnTo>
                    <a:lnTo>
                      <a:pt x="424" y="132"/>
                    </a:lnTo>
                    <a:lnTo>
                      <a:pt x="425" y="130"/>
                    </a:lnTo>
                    <a:lnTo>
                      <a:pt x="425" y="127"/>
                    </a:lnTo>
                    <a:lnTo>
                      <a:pt x="425" y="125"/>
                    </a:lnTo>
                    <a:lnTo>
                      <a:pt x="426" y="124"/>
                    </a:lnTo>
                    <a:lnTo>
                      <a:pt x="426" y="120"/>
                    </a:lnTo>
                    <a:lnTo>
                      <a:pt x="426" y="120"/>
                    </a:lnTo>
                    <a:lnTo>
                      <a:pt x="427" y="118"/>
                    </a:lnTo>
                    <a:lnTo>
                      <a:pt x="427" y="116"/>
                    </a:lnTo>
                    <a:lnTo>
                      <a:pt x="428" y="114"/>
                    </a:lnTo>
                    <a:lnTo>
                      <a:pt x="428" y="112"/>
                    </a:lnTo>
                    <a:lnTo>
                      <a:pt x="428" y="109"/>
                    </a:lnTo>
                    <a:lnTo>
                      <a:pt x="429" y="107"/>
                    </a:lnTo>
                    <a:lnTo>
                      <a:pt x="429" y="106"/>
                    </a:lnTo>
                    <a:lnTo>
                      <a:pt x="430" y="104"/>
                    </a:lnTo>
                    <a:lnTo>
                      <a:pt x="430" y="102"/>
                    </a:lnTo>
                    <a:lnTo>
                      <a:pt x="430" y="100"/>
                    </a:lnTo>
                    <a:lnTo>
                      <a:pt x="431" y="98"/>
                    </a:lnTo>
                    <a:lnTo>
                      <a:pt x="431" y="96"/>
                    </a:lnTo>
                    <a:lnTo>
                      <a:pt x="432" y="94"/>
                    </a:lnTo>
                    <a:lnTo>
                      <a:pt x="432" y="92"/>
                    </a:lnTo>
                    <a:lnTo>
                      <a:pt x="432" y="91"/>
                    </a:lnTo>
                    <a:lnTo>
                      <a:pt x="433" y="90"/>
                    </a:lnTo>
                    <a:lnTo>
                      <a:pt x="433" y="88"/>
                    </a:lnTo>
                    <a:lnTo>
                      <a:pt x="434" y="85"/>
                    </a:lnTo>
                    <a:lnTo>
                      <a:pt x="434" y="84"/>
                    </a:lnTo>
                    <a:lnTo>
                      <a:pt x="434" y="82"/>
                    </a:lnTo>
                    <a:lnTo>
                      <a:pt x="435" y="80"/>
                    </a:lnTo>
                    <a:lnTo>
                      <a:pt x="435" y="79"/>
                    </a:lnTo>
                    <a:lnTo>
                      <a:pt x="436" y="77"/>
                    </a:lnTo>
                    <a:lnTo>
                      <a:pt x="436" y="76"/>
                    </a:lnTo>
                    <a:lnTo>
                      <a:pt x="436" y="74"/>
                    </a:lnTo>
                    <a:lnTo>
                      <a:pt x="437" y="72"/>
                    </a:lnTo>
                    <a:lnTo>
                      <a:pt x="437" y="72"/>
                    </a:lnTo>
                    <a:lnTo>
                      <a:pt x="438" y="70"/>
                    </a:lnTo>
                    <a:lnTo>
                      <a:pt x="438" y="69"/>
                    </a:lnTo>
                    <a:lnTo>
                      <a:pt x="438" y="67"/>
                    </a:lnTo>
                    <a:lnTo>
                      <a:pt x="439" y="66"/>
                    </a:lnTo>
                    <a:lnTo>
                      <a:pt x="439" y="64"/>
                    </a:lnTo>
                    <a:lnTo>
                      <a:pt x="440" y="64"/>
                    </a:lnTo>
                    <a:lnTo>
                      <a:pt x="440" y="63"/>
                    </a:lnTo>
                    <a:lnTo>
                      <a:pt x="440" y="62"/>
                    </a:lnTo>
                    <a:lnTo>
                      <a:pt x="441" y="60"/>
                    </a:lnTo>
                    <a:lnTo>
                      <a:pt x="441" y="59"/>
                    </a:lnTo>
                    <a:lnTo>
                      <a:pt x="442" y="59"/>
                    </a:lnTo>
                    <a:lnTo>
                      <a:pt x="442" y="56"/>
                    </a:lnTo>
                    <a:lnTo>
                      <a:pt x="442" y="55"/>
                    </a:lnTo>
                    <a:lnTo>
                      <a:pt x="443" y="56"/>
                    </a:lnTo>
                    <a:lnTo>
                      <a:pt x="443" y="55"/>
                    </a:lnTo>
                    <a:lnTo>
                      <a:pt x="444" y="54"/>
                    </a:lnTo>
                    <a:lnTo>
                      <a:pt x="444" y="52"/>
                    </a:lnTo>
                    <a:lnTo>
                      <a:pt x="444" y="51"/>
                    </a:lnTo>
                    <a:lnTo>
                      <a:pt x="445" y="50"/>
                    </a:lnTo>
                    <a:lnTo>
                      <a:pt x="445" y="49"/>
                    </a:lnTo>
                    <a:lnTo>
                      <a:pt x="446" y="48"/>
                    </a:lnTo>
                    <a:lnTo>
                      <a:pt x="446" y="46"/>
                    </a:lnTo>
                    <a:lnTo>
                      <a:pt x="446" y="45"/>
                    </a:lnTo>
                    <a:lnTo>
                      <a:pt x="447" y="44"/>
                    </a:lnTo>
                    <a:lnTo>
                      <a:pt x="447" y="43"/>
                    </a:lnTo>
                    <a:lnTo>
                      <a:pt x="448" y="42"/>
                    </a:lnTo>
                    <a:lnTo>
                      <a:pt x="448" y="42"/>
                    </a:lnTo>
                    <a:lnTo>
                      <a:pt x="448" y="40"/>
                    </a:lnTo>
                    <a:lnTo>
                      <a:pt x="449" y="39"/>
                    </a:lnTo>
                    <a:lnTo>
                      <a:pt x="449" y="38"/>
                    </a:lnTo>
                    <a:lnTo>
                      <a:pt x="450" y="37"/>
                    </a:lnTo>
                    <a:lnTo>
                      <a:pt x="450" y="36"/>
                    </a:lnTo>
                    <a:lnTo>
                      <a:pt x="450" y="36"/>
                    </a:lnTo>
                    <a:lnTo>
                      <a:pt x="451" y="34"/>
                    </a:lnTo>
                    <a:lnTo>
                      <a:pt x="451" y="34"/>
                    </a:lnTo>
                    <a:lnTo>
                      <a:pt x="452" y="33"/>
                    </a:lnTo>
                    <a:lnTo>
                      <a:pt x="452" y="32"/>
                    </a:lnTo>
                    <a:lnTo>
                      <a:pt x="452" y="31"/>
                    </a:lnTo>
                    <a:lnTo>
                      <a:pt x="453" y="31"/>
                    </a:lnTo>
                    <a:lnTo>
                      <a:pt x="453" y="30"/>
                    </a:lnTo>
                    <a:lnTo>
                      <a:pt x="454" y="30"/>
                    </a:lnTo>
                    <a:lnTo>
                      <a:pt x="454" y="29"/>
                    </a:lnTo>
                    <a:lnTo>
                      <a:pt x="454" y="29"/>
                    </a:lnTo>
                    <a:lnTo>
                      <a:pt x="455" y="28"/>
                    </a:lnTo>
                    <a:lnTo>
                      <a:pt x="455" y="27"/>
                    </a:lnTo>
                    <a:lnTo>
                      <a:pt x="456" y="27"/>
                    </a:lnTo>
                    <a:lnTo>
                      <a:pt x="456" y="26"/>
                    </a:lnTo>
                    <a:lnTo>
                      <a:pt x="456" y="26"/>
                    </a:lnTo>
                    <a:lnTo>
                      <a:pt x="457" y="25"/>
                    </a:lnTo>
                    <a:lnTo>
                      <a:pt x="457" y="25"/>
                    </a:lnTo>
                    <a:lnTo>
                      <a:pt x="458" y="24"/>
                    </a:lnTo>
                    <a:lnTo>
                      <a:pt x="458" y="24"/>
                    </a:lnTo>
                    <a:lnTo>
                      <a:pt x="458" y="23"/>
                    </a:lnTo>
                    <a:lnTo>
                      <a:pt x="459" y="23"/>
                    </a:lnTo>
                    <a:lnTo>
                      <a:pt x="459" y="22"/>
                    </a:lnTo>
                    <a:lnTo>
                      <a:pt x="460" y="22"/>
                    </a:lnTo>
                    <a:lnTo>
                      <a:pt x="460" y="21"/>
                    </a:lnTo>
                    <a:lnTo>
                      <a:pt x="460" y="20"/>
                    </a:lnTo>
                    <a:lnTo>
                      <a:pt x="461" y="19"/>
                    </a:lnTo>
                    <a:lnTo>
                      <a:pt x="461" y="18"/>
                    </a:lnTo>
                    <a:lnTo>
                      <a:pt x="462" y="19"/>
                    </a:lnTo>
                    <a:lnTo>
                      <a:pt x="462" y="17"/>
                    </a:lnTo>
                    <a:lnTo>
                      <a:pt x="462" y="17"/>
                    </a:lnTo>
                    <a:lnTo>
                      <a:pt x="463" y="17"/>
                    </a:lnTo>
                    <a:lnTo>
                      <a:pt x="463" y="16"/>
                    </a:lnTo>
                    <a:lnTo>
                      <a:pt x="464" y="15"/>
                    </a:lnTo>
                    <a:lnTo>
                      <a:pt x="464" y="15"/>
                    </a:lnTo>
                    <a:lnTo>
                      <a:pt x="464" y="15"/>
                    </a:lnTo>
                    <a:lnTo>
                      <a:pt x="465" y="14"/>
                    </a:lnTo>
                    <a:lnTo>
                      <a:pt x="465" y="14"/>
                    </a:lnTo>
                    <a:lnTo>
                      <a:pt x="466" y="14"/>
                    </a:lnTo>
                    <a:lnTo>
                      <a:pt x="466" y="13"/>
                    </a:lnTo>
                    <a:lnTo>
                      <a:pt x="466" y="13"/>
                    </a:lnTo>
                    <a:lnTo>
                      <a:pt x="467" y="13"/>
                    </a:lnTo>
                    <a:lnTo>
                      <a:pt x="467" y="12"/>
                    </a:lnTo>
                    <a:lnTo>
                      <a:pt x="468" y="12"/>
                    </a:lnTo>
                    <a:lnTo>
                      <a:pt x="468" y="13"/>
                    </a:lnTo>
                    <a:lnTo>
                      <a:pt x="468" y="12"/>
                    </a:lnTo>
                    <a:lnTo>
                      <a:pt x="469" y="12"/>
                    </a:lnTo>
                    <a:lnTo>
                      <a:pt x="469" y="11"/>
                    </a:lnTo>
                    <a:lnTo>
                      <a:pt x="470" y="11"/>
                    </a:lnTo>
                    <a:lnTo>
                      <a:pt x="470" y="11"/>
                    </a:lnTo>
                    <a:lnTo>
                      <a:pt x="470" y="10"/>
                    </a:lnTo>
                    <a:lnTo>
                      <a:pt x="471" y="10"/>
                    </a:lnTo>
                    <a:lnTo>
                      <a:pt x="471" y="10"/>
                    </a:lnTo>
                    <a:lnTo>
                      <a:pt x="472" y="10"/>
                    </a:lnTo>
                    <a:lnTo>
                      <a:pt x="472" y="9"/>
                    </a:lnTo>
                    <a:lnTo>
                      <a:pt x="472" y="8"/>
                    </a:lnTo>
                    <a:lnTo>
                      <a:pt x="473" y="8"/>
                    </a:lnTo>
                    <a:lnTo>
                      <a:pt x="473" y="7"/>
                    </a:lnTo>
                    <a:lnTo>
                      <a:pt x="474" y="8"/>
                    </a:lnTo>
                    <a:lnTo>
                      <a:pt x="474" y="7"/>
                    </a:lnTo>
                    <a:lnTo>
                      <a:pt x="474" y="7"/>
                    </a:lnTo>
                    <a:lnTo>
                      <a:pt x="475" y="6"/>
                    </a:lnTo>
                    <a:lnTo>
                      <a:pt x="475" y="6"/>
                    </a:lnTo>
                    <a:lnTo>
                      <a:pt x="476" y="5"/>
                    </a:lnTo>
                    <a:lnTo>
                      <a:pt x="476" y="5"/>
                    </a:lnTo>
                    <a:lnTo>
                      <a:pt x="476" y="5"/>
                    </a:lnTo>
                    <a:lnTo>
                      <a:pt x="477" y="5"/>
                    </a:lnTo>
                    <a:lnTo>
                      <a:pt x="477" y="5"/>
                    </a:lnTo>
                    <a:lnTo>
                      <a:pt x="478" y="5"/>
                    </a:lnTo>
                    <a:lnTo>
                      <a:pt x="478" y="4"/>
                    </a:lnTo>
                    <a:lnTo>
                      <a:pt x="478" y="4"/>
                    </a:lnTo>
                    <a:lnTo>
                      <a:pt x="479" y="4"/>
                    </a:lnTo>
                    <a:lnTo>
                      <a:pt x="479" y="3"/>
                    </a:lnTo>
                    <a:lnTo>
                      <a:pt x="480" y="3"/>
                    </a:lnTo>
                    <a:lnTo>
                      <a:pt x="480" y="3"/>
                    </a:lnTo>
                    <a:lnTo>
                      <a:pt x="480" y="3"/>
                    </a:lnTo>
                    <a:lnTo>
                      <a:pt x="481" y="3"/>
                    </a:lnTo>
                    <a:lnTo>
                      <a:pt x="481" y="3"/>
                    </a:lnTo>
                    <a:lnTo>
                      <a:pt x="482" y="3"/>
                    </a:lnTo>
                    <a:lnTo>
                      <a:pt x="482" y="2"/>
                    </a:lnTo>
                    <a:lnTo>
                      <a:pt x="482" y="3"/>
                    </a:lnTo>
                    <a:lnTo>
                      <a:pt x="483" y="2"/>
                    </a:lnTo>
                    <a:lnTo>
                      <a:pt x="483" y="2"/>
                    </a:lnTo>
                    <a:lnTo>
                      <a:pt x="484" y="2"/>
                    </a:lnTo>
                    <a:lnTo>
                      <a:pt x="484" y="2"/>
                    </a:lnTo>
                    <a:lnTo>
                      <a:pt x="484" y="1"/>
                    </a:lnTo>
                    <a:lnTo>
                      <a:pt x="485" y="1"/>
                    </a:lnTo>
                    <a:lnTo>
                      <a:pt x="485" y="1"/>
                    </a:lnTo>
                    <a:lnTo>
                      <a:pt x="486" y="1"/>
                    </a:lnTo>
                    <a:lnTo>
                      <a:pt x="486" y="1"/>
                    </a:lnTo>
                    <a:lnTo>
                      <a:pt x="486" y="0"/>
                    </a:lnTo>
                    <a:lnTo>
                      <a:pt x="487" y="0"/>
                    </a:lnTo>
                  </a:path>
                </a:pathLst>
              </a:custGeom>
              <a:noFill/>
              <a:ln w="9525">
                <a:solidFill>
                  <a:schemeClr val="tx1"/>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38" name="TextBox 2937">
                <a:extLst>
                  <a:ext uri="{FF2B5EF4-FFF2-40B4-BE49-F238E27FC236}">
                    <a16:creationId xmlns:a16="http://schemas.microsoft.com/office/drawing/2014/main" id="{8033E023-BC88-4067-9FA7-FAF77E12676E}"/>
                  </a:ext>
                </a:extLst>
              </p:cNvPr>
              <p:cNvSpPr txBox="1"/>
              <p:nvPr/>
            </p:nvSpPr>
            <p:spPr>
              <a:xfrm>
                <a:off x="9478254" y="1807803"/>
                <a:ext cx="1104117" cy="355087"/>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itchFamily="34" charset="0"/>
                  </a:rPr>
                  <a:t>Low [Cl]</a:t>
                </a:r>
                <a:r>
                  <a:rPr lang="en-US" sz="2000" b="1" baseline="-25000" dirty="0">
                    <a:solidFill>
                      <a:srgbClr val="FF0000"/>
                    </a:solidFill>
                    <a:latin typeface="Arial" panose="020B0604020202020204" pitchFamily="34" charset="0"/>
                    <a:cs typeface="Arial" pitchFamily="34" charset="0"/>
                  </a:rPr>
                  <a:t>o</a:t>
                </a:r>
                <a:endParaRPr lang="en-US" sz="2000" b="1" baseline="30000" dirty="0">
                  <a:solidFill>
                    <a:srgbClr val="FF0000"/>
                  </a:solidFill>
                  <a:latin typeface="Arial" panose="020B0604020202020204" pitchFamily="34" charset="0"/>
                  <a:cs typeface="Arial" pitchFamily="34" charset="0"/>
                </a:endParaRPr>
              </a:p>
            </p:txBody>
          </p:sp>
          <p:sp>
            <p:nvSpPr>
              <p:cNvPr id="2939" name="Rectangle 32">
                <a:extLst>
                  <a:ext uri="{FF2B5EF4-FFF2-40B4-BE49-F238E27FC236}">
                    <a16:creationId xmlns:a16="http://schemas.microsoft.com/office/drawing/2014/main" id="{8209B1F8-EC00-449D-B436-590CB101539D}"/>
                  </a:ext>
                </a:extLst>
              </p:cNvPr>
              <p:cNvSpPr>
                <a:spLocks noChangeArrowheads="1"/>
              </p:cNvSpPr>
              <p:nvPr/>
            </p:nvSpPr>
            <p:spPr bwMode="auto">
              <a:xfrm rot="16200000">
                <a:off x="5919577" y="2696992"/>
                <a:ext cx="854994" cy="261652"/>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lvl="0" fontAlgn="base">
                  <a:spcBef>
                    <a:spcPct val="0"/>
                  </a:spcBef>
                  <a:spcAft>
                    <a:spcPct val="0"/>
                  </a:spcAft>
                </a:pPr>
                <a:r>
                  <a:rPr lang="en-US" sz="2000" b="1" dirty="0" err="1">
                    <a:solidFill>
                      <a:srgbClr val="000000"/>
                    </a:solidFill>
                    <a:latin typeface="Arial" panose="020B0604020202020204" pitchFamily="34" charset="0"/>
                    <a:cs typeface="Arial" pitchFamily="34" charset="0"/>
                  </a:rPr>
                  <a:t>V</a:t>
                </a:r>
                <a:r>
                  <a:rPr lang="en-US" sz="2000" b="1" baseline="-25000" dirty="0" err="1">
                    <a:solidFill>
                      <a:srgbClr val="000000"/>
                    </a:solidFill>
                    <a:latin typeface="Arial" panose="020B0604020202020204" pitchFamily="34" charset="0"/>
                    <a:cs typeface="Arial" pitchFamily="34" charset="0"/>
                  </a:rPr>
                  <a:t>m</a:t>
                </a:r>
                <a:r>
                  <a:rPr lang="en-US" sz="2000" b="1" dirty="0">
                    <a:solidFill>
                      <a:srgbClr val="000000"/>
                    </a:solidFill>
                    <a:latin typeface="Arial" panose="020B0604020202020204" pitchFamily="34" charset="0"/>
                    <a:cs typeface="Arial" pitchFamily="34" charset="0"/>
                  </a:rPr>
                  <a:t> (mV)</a:t>
                </a:r>
                <a:endParaRPr kumimoji="0" lang="en-US" sz="2000" b="0" i="0" u="none" strike="noStrike" cap="none" normalizeH="0" baseline="0" dirty="0">
                  <a:ln>
                    <a:noFill/>
                  </a:ln>
                  <a:solidFill>
                    <a:schemeClr val="tx1"/>
                  </a:solidFill>
                  <a:effectLst/>
                  <a:latin typeface="Arial" panose="020B0604020202020204" pitchFamily="34" charset="0"/>
                  <a:cs typeface="Arial" pitchFamily="34" charset="0"/>
                </a:endParaRPr>
              </a:p>
            </p:txBody>
          </p:sp>
          <p:sp>
            <p:nvSpPr>
              <p:cNvPr id="2940" name="Line 33">
                <a:extLst>
                  <a:ext uri="{FF2B5EF4-FFF2-40B4-BE49-F238E27FC236}">
                    <a16:creationId xmlns:a16="http://schemas.microsoft.com/office/drawing/2014/main" id="{E5F022AE-BCD3-49F9-B92D-F33768B524AA}"/>
                  </a:ext>
                </a:extLst>
              </p:cNvPr>
              <p:cNvSpPr>
                <a:spLocks noChangeShapeType="1"/>
              </p:cNvSpPr>
              <p:nvPr/>
            </p:nvSpPr>
            <p:spPr bwMode="auto">
              <a:xfrm flipV="1">
                <a:off x="6962834" y="2323773"/>
                <a:ext cx="0" cy="1144756"/>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41" name="Line 34">
                <a:extLst>
                  <a:ext uri="{FF2B5EF4-FFF2-40B4-BE49-F238E27FC236}">
                    <a16:creationId xmlns:a16="http://schemas.microsoft.com/office/drawing/2014/main" id="{BEF884BF-DE45-4A7A-8CCF-1547EE1A5487}"/>
                  </a:ext>
                </a:extLst>
              </p:cNvPr>
              <p:cNvSpPr>
                <a:spLocks noChangeShapeType="1"/>
              </p:cNvSpPr>
              <p:nvPr/>
            </p:nvSpPr>
            <p:spPr bwMode="auto">
              <a:xfrm>
                <a:off x="6935162" y="3455239"/>
                <a:ext cx="27672" cy="1686"/>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42" name="Line 40">
                <a:extLst>
                  <a:ext uri="{FF2B5EF4-FFF2-40B4-BE49-F238E27FC236}">
                    <a16:creationId xmlns:a16="http://schemas.microsoft.com/office/drawing/2014/main" id="{64F3CD2D-B434-4D55-973D-1227BAB6AA28}"/>
                  </a:ext>
                </a:extLst>
              </p:cNvPr>
              <p:cNvSpPr>
                <a:spLocks noChangeShapeType="1"/>
              </p:cNvSpPr>
              <p:nvPr/>
            </p:nvSpPr>
            <p:spPr bwMode="auto">
              <a:xfrm>
                <a:off x="6935162" y="2333649"/>
                <a:ext cx="27672" cy="1686"/>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43" name="Rectangle 41">
                <a:extLst>
                  <a:ext uri="{FF2B5EF4-FFF2-40B4-BE49-F238E27FC236}">
                    <a16:creationId xmlns:a16="http://schemas.microsoft.com/office/drawing/2014/main" id="{D583F1EA-2B22-4F75-BE38-3117777FC811}"/>
                  </a:ext>
                </a:extLst>
              </p:cNvPr>
              <p:cNvSpPr>
                <a:spLocks noChangeArrowheads="1"/>
              </p:cNvSpPr>
              <p:nvPr/>
            </p:nvSpPr>
            <p:spPr bwMode="auto">
              <a:xfrm>
                <a:off x="6565244" y="3284244"/>
                <a:ext cx="314801" cy="2731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a:ln>
                      <a:noFill/>
                    </a:ln>
                    <a:solidFill>
                      <a:srgbClr val="000000"/>
                    </a:solidFill>
                    <a:effectLst/>
                    <a:latin typeface="Arial" panose="020B0604020202020204" pitchFamily="34" charset="0"/>
                    <a:cs typeface="Arial" pitchFamily="34" charset="0"/>
                  </a:rPr>
                  <a:t>-80</a:t>
                </a:r>
                <a:endParaRPr kumimoji="0" lang="en-US" sz="2000" b="0" i="0" u="none" strike="noStrike" cap="none" normalizeH="0" baseline="0">
                  <a:ln>
                    <a:noFill/>
                  </a:ln>
                  <a:solidFill>
                    <a:schemeClr val="tx1"/>
                  </a:solidFill>
                  <a:effectLst/>
                  <a:latin typeface="Arial" panose="020B0604020202020204" pitchFamily="34" charset="0"/>
                  <a:cs typeface="Arial" pitchFamily="34" charset="0"/>
                </a:endParaRPr>
              </a:p>
            </p:txBody>
          </p:sp>
          <p:sp>
            <p:nvSpPr>
              <p:cNvPr id="2944" name="Rectangle 47">
                <a:extLst>
                  <a:ext uri="{FF2B5EF4-FFF2-40B4-BE49-F238E27FC236}">
                    <a16:creationId xmlns:a16="http://schemas.microsoft.com/office/drawing/2014/main" id="{7CAABE9D-7DAC-4BB2-9396-444DD24A51AB}"/>
                  </a:ext>
                </a:extLst>
              </p:cNvPr>
              <p:cNvSpPr>
                <a:spLocks noChangeArrowheads="1"/>
              </p:cNvSpPr>
              <p:nvPr/>
            </p:nvSpPr>
            <p:spPr bwMode="auto">
              <a:xfrm>
                <a:off x="6637470" y="2162652"/>
                <a:ext cx="242573" cy="273144"/>
              </a:xfrm>
              <a:prstGeom prst="rect">
                <a:avLst/>
              </a:prstGeom>
              <a:noFill/>
              <a:ln w="9525">
                <a:noFill/>
                <a:miter lim="800000"/>
                <a:headEnd/>
                <a:tailEnd/>
              </a:ln>
            </p:spPr>
            <p:txBody>
              <a:bodyPr vert="horz" wrap="none" lIns="0" tIns="0" rIns="0" bIns="0" numCol="1" anchor="t" anchorCtr="0" compatLnSpc="1">
                <a:prstTxWarp prst="textNoShape">
                  <a:avLst/>
                </a:prstTxWarp>
                <a:spAutoFit/>
              </a:bodyPr>
              <a:lstStyle/>
              <a:p>
                <a:pPr marL="0" marR="0" lvl="0" indent="0" algn="just" defTabSz="914400" rtl="0" eaLnBrk="1" fontAlgn="base" latinLnBrk="0" hangingPunct="1">
                  <a:lnSpc>
                    <a:spcPct val="100000"/>
                  </a:lnSpc>
                  <a:spcBef>
                    <a:spcPct val="0"/>
                  </a:spcBef>
                  <a:spcAft>
                    <a:spcPct val="0"/>
                  </a:spcAft>
                  <a:buClrTx/>
                  <a:buSzTx/>
                  <a:buFontTx/>
                  <a:buNone/>
                  <a:tabLst/>
                </a:pPr>
                <a:r>
                  <a:rPr kumimoji="0" lang="en-US" sz="2000" b="1" i="0" u="none" strike="noStrike" cap="none" normalizeH="0" baseline="0" dirty="0">
                    <a:ln>
                      <a:noFill/>
                    </a:ln>
                    <a:solidFill>
                      <a:srgbClr val="000000"/>
                    </a:solidFill>
                    <a:effectLst/>
                    <a:latin typeface="Arial" panose="020B0604020202020204" pitchFamily="34" charset="0"/>
                    <a:cs typeface="Arial" pitchFamily="34" charset="0"/>
                  </a:rPr>
                  <a:t>40</a:t>
                </a:r>
                <a:endParaRPr kumimoji="0" lang="en-US" sz="2000" b="0" i="0" u="none" strike="noStrike" cap="none" normalizeH="0" baseline="0" dirty="0">
                  <a:ln>
                    <a:noFill/>
                  </a:ln>
                  <a:solidFill>
                    <a:schemeClr val="tx1"/>
                  </a:solidFill>
                  <a:effectLst/>
                  <a:latin typeface="Arial" panose="020B0604020202020204" pitchFamily="34" charset="0"/>
                  <a:cs typeface="Arial" pitchFamily="34" charset="0"/>
                </a:endParaRPr>
              </a:p>
            </p:txBody>
          </p:sp>
          <p:sp>
            <p:nvSpPr>
              <p:cNvPr id="2945" name="Freeform 48">
                <a:extLst>
                  <a:ext uri="{FF2B5EF4-FFF2-40B4-BE49-F238E27FC236}">
                    <a16:creationId xmlns:a16="http://schemas.microsoft.com/office/drawing/2014/main" id="{0269EB16-8AEF-476C-A03F-1501618B8E21}"/>
                  </a:ext>
                </a:extLst>
              </p:cNvPr>
              <p:cNvSpPr>
                <a:spLocks/>
              </p:cNvSpPr>
              <p:nvPr/>
            </p:nvSpPr>
            <p:spPr bwMode="auto">
              <a:xfrm flipV="1">
                <a:off x="7064885" y="2498936"/>
                <a:ext cx="12812" cy="922573"/>
              </a:xfrm>
              <a:custGeom>
                <a:avLst/>
                <a:gdLst/>
                <a:ahLst/>
                <a:cxnLst>
                  <a:cxn ang="0">
                    <a:pos x="0" y="2"/>
                  </a:cxn>
                  <a:cxn ang="0">
                    <a:pos x="0" y="2"/>
                  </a:cxn>
                  <a:cxn ang="0">
                    <a:pos x="0" y="2"/>
                  </a:cxn>
                  <a:cxn ang="0">
                    <a:pos x="1" y="2"/>
                  </a:cxn>
                  <a:cxn ang="0">
                    <a:pos x="1" y="3"/>
                  </a:cxn>
                  <a:cxn ang="0">
                    <a:pos x="1" y="2"/>
                  </a:cxn>
                  <a:cxn ang="0">
                    <a:pos x="2" y="2"/>
                  </a:cxn>
                  <a:cxn ang="0">
                    <a:pos x="2" y="2"/>
                  </a:cxn>
                  <a:cxn ang="0">
                    <a:pos x="3" y="2"/>
                  </a:cxn>
                  <a:cxn ang="0">
                    <a:pos x="3" y="2"/>
                  </a:cxn>
                  <a:cxn ang="0">
                    <a:pos x="3" y="2"/>
                  </a:cxn>
                  <a:cxn ang="0">
                    <a:pos x="4" y="1"/>
                  </a:cxn>
                  <a:cxn ang="0">
                    <a:pos x="4" y="1"/>
                  </a:cxn>
                  <a:cxn ang="0">
                    <a:pos x="5" y="1"/>
                  </a:cxn>
                  <a:cxn ang="0">
                    <a:pos x="5" y="1"/>
                  </a:cxn>
                  <a:cxn ang="0">
                    <a:pos x="5" y="1"/>
                  </a:cxn>
                  <a:cxn ang="0">
                    <a:pos x="6" y="1"/>
                  </a:cxn>
                  <a:cxn ang="0">
                    <a:pos x="6" y="1"/>
                  </a:cxn>
                  <a:cxn ang="0">
                    <a:pos x="7" y="0"/>
                  </a:cxn>
                  <a:cxn ang="0">
                    <a:pos x="7" y="1"/>
                  </a:cxn>
                  <a:cxn ang="0">
                    <a:pos x="7" y="1"/>
                  </a:cxn>
                  <a:cxn ang="0">
                    <a:pos x="8" y="1"/>
                  </a:cxn>
                  <a:cxn ang="0">
                    <a:pos x="8" y="0"/>
                  </a:cxn>
                  <a:cxn ang="0">
                    <a:pos x="9" y="0"/>
                  </a:cxn>
                  <a:cxn ang="0">
                    <a:pos x="9" y="1"/>
                  </a:cxn>
                  <a:cxn ang="0">
                    <a:pos x="9" y="1"/>
                  </a:cxn>
                  <a:cxn ang="0">
                    <a:pos x="10" y="1"/>
                  </a:cxn>
                  <a:cxn ang="0">
                    <a:pos x="10" y="1"/>
                  </a:cxn>
                  <a:cxn ang="0">
                    <a:pos x="11" y="1"/>
                  </a:cxn>
                  <a:cxn ang="0">
                    <a:pos x="11" y="1"/>
                  </a:cxn>
                  <a:cxn ang="0">
                    <a:pos x="11" y="1"/>
                  </a:cxn>
                  <a:cxn ang="0">
                    <a:pos x="12" y="1"/>
                  </a:cxn>
                  <a:cxn ang="0">
                    <a:pos x="12" y="1"/>
                  </a:cxn>
                  <a:cxn ang="0">
                    <a:pos x="13" y="1"/>
                  </a:cxn>
                  <a:cxn ang="0">
                    <a:pos x="13" y="1"/>
                  </a:cxn>
                  <a:cxn ang="0">
                    <a:pos x="13" y="1"/>
                  </a:cxn>
                  <a:cxn ang="0">
                    <a:pos x="14" y="1"/>
                  </a:cxn>
                  <a:cxn ang="0">
                    <a:pos x="14" y="1"/>
                  </a:cxn>
                  <a:cxn ang="0">
                    <a:pos x="15" y="1"/>
                  </a:cxn>
                  <a:cxn ang="0">
                    <a:pos x="15" y="1"/>
                  </a:cxn>
                  <a:cxn ang="0">
                    <a:pos x="15" y="1"/>
                  </a:cxn>
                  <a:cxn ang="0">
                    <a:pos x="16" y="0"/>
                  </a:cxn>
                  <a:cxn ang="0">
                    <a:pos x="16" y="1"/>
                  </a:cxn>
                  <a:cxn ang="0">
                    <a:pos x="17" y="0"/>
                  </a:cxn>
                  <a:cxn ang="0">
                    <a:pos x="17" y="0"/>
                  </a:cxn>
                  <a:cxn ang="0">
                    <a:pos x="17" y="83"/>
                  </a:cxn>
                  <a:cxn ang="0">
                    <a:pos x="18" y="727"/>
                  </a:cxn>
                  <a:cxn ang="0">
                    <a:pos x="18" y="876"/>
                  </a:cxn>
                  <a:cxn ang="0">
                    <a:pos x="19" y="981"/>
                  </a:cxn>
                  <a:cxn ang="0">
                    <a:pos x="19" y="1088"/>
                  </a:cxn>
                  <a:cxn ang="0">
                    <a:pos x="19" y="1214"/>
                  </a:cxn>
                  <a:cxn ang="0">
                    <a:pos x="20" y="1516"/>
                  </a:cxn>
                </a:cxnLst>
                <a:rect l="0" t="0" r="r" b="b"/>
                <a:pathLst>
                  <a:path w="20" h="1516">
                    <a:moveTo>
                      <a:pt x="0" y="2"/>
                    </a:moveTo>
                    <a:lnTo>
                      <a:pt x="0" y="2"/>
                    </a:lnTo>
                    <a:lnTo>
                      <a:pt x="0" y="2"/>
                    </a:lnTo>
                    <a:lnTo>
                      <a:pt x="1" y="2"/>
                    </a:lnTo>
                    <a:lnTo>
                      <a:pt x="1" y="3"/>
                    </a:lnTo>
                    <a:lnTo>
                      <a:pt x="1" y="2"/>
                    </a:lnTo>
                    <a:lnTo>
                      <a:pt x="2" y="2"/>
                    </a:lnTo>
                    <a:lnTo>
                      <a:pt x="2" y="2"/>
                    </a:lnTo>
                    <a:lnTo>
                      <a:pt x="3" y="2"/>
                    </a:lnTo>
                    <a:lnTo>
                      <a:pt x="3" y="2"/>
                    </a:lnTo>
                    <a:lnTo>
                      <a:pt x="3" y="2"/>
                    </a:lnTo>
                    <a:lnTo>
                      <a:pt x="4" y="1"/>
                    </a:lnTo>
                    <a:lnTo>
                      <a:pt x="4" y="1"/>
                    </a:lnTo>
                    <a:lnTo>
                      <a:pt x="5" y="1"/>
                    </a:lnTo>
                    <a:lnTo>
                      <a:pt x="5" y="1"/>
                    </a:lnTo>
                    <a:lnTo>
                      <a:pt x="5" y="1"/>
                    </a:lnTo>
                    <a:lnTo>
                      <a:pt x="6" y="1"/>
                    </a:lnTo>
                    <a:lnTo>
                      <a:pt x="6" y="1"/>
                    </a:lnTo>
                    <a:lnTo>
                      <a:pt x="7" y="0"/>
                    </a:lnTo>
                    <a:lnTo>
                      <a:pt x="7" y="1"/>
                    </a:lnTo>
                    <a:lnTo>
                      <a:pt x="7" y="1"/>
                    </a:lnTo>
                    <a:lnTo>
                      <a:pt x="8" y="1"/>
                    </a:lnTo>
                    <a:lnTo>
                      <a:pt x="8" y="0"/>
                    </a:lnTo>
                    <a:lnTo>
                      <a:pt x="9" y="0"/>
                    </a:lnTo>
                    <a:lnTo>
                      <a:pt x="9" y="1"/>
                    </a:lnTo>
                    <a:lnTo>
                      <a:pt x="9" y="1"/>
                    </a:lnTo>
                    <a:lnTo>
                      <a:pt x="10" y="1"/>
                    </a:lnTo>
                    <a:lnTo>
                      <a:pt x="10" y="1"/>
                    </a:lnTo>
                    <a:lnTo>
                      <a:pt x="11" y="1"/>
                    </a:lnTo>
                    <a:lnTo>
                      <a:pt x="11" y="1"/>
                    </a:lnTo>
                    <a:lnTo>
                      <a:pt x="11" y="1"/>
                    </a:lnTo>
                    <a:lnTo>
                      <a:pt x="12" y="1"/>
                    </a:lnTo>
                    <a:lnTo>
                      <a:pt x="12" y="1"/>
                    </a:lnTo>
                    <a:lnTo>
                      <a:pt x="13" y="1"/>
                    </a:lnTo>
                    <a:lnTo>
                      <a:pt x="13" y="1"/>
                    </a:lnTo>
                    <a:lnTo>
                      <a:pt x="13" y="1"/>
                    </a:lnTo>
                    <a:lnTo>
                      <a:pt x="14" y="1"/>
                    </a:lnTo>
                    <a:lnTo>
                      <a:pt x="14" y="1"/>
                    </a:lnTo>
                    <a:lnTo>
                      <a:pt x="15" y="1"/>
                    </a:lnTo>
                    <a:lnTo>
                      <a:pt x="15" y="1"/>
                    </a:lnTo>
                    <a:lnTo>
                      <a:pt x="15" y="1"/>
                    </a:lnTo>
                    <a:lnTo>
                      <a:pt x="16" y="0"/>
                    </a:lnTo>
                    <a:lnTo>
                      <a:pt x="16" y="1"/>
                    </a:lnTo>
                    <a:lnTo>
                      <a:pt x="17" y="0"/>
                    </a:lnTo>
                    <a:lnTo>
                      <a:pt x="17" y="0"/>
                    </a:lnTo>
                    <a:lnTo>
                      <a:pt x="17" y="83"/>
                    </a:lnTo>
                    <a:lnTo>
                      <a:pt x="18" y="727"/>
                    </a:lnTo>
                    <a:lnTo>
                      <a:pt x="18" y="876"/>
                    </a:lnTo>
                    <a:lnTo>
                      <a:pt x="19" y="981"/>
                    </a:lnTo>
                    <a:lnTo>
                      <a:pt x="19" y="1088"/>
                    </a:lnTo>
                    <a:lnTo>
                      <a:pt x="19" y="1214"/>
                    </a:lnTo>
                    <a:lnTo>
                      <a:pt x="20" y="1516"/>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46" name="Line 49">
                <a:extLst>
                  <a:ext uri="{FF2B5EF4-FFF2-40B4-BE49-F238E27FC236}">
                    <a16:creationId xmlns:a16="http://schemas.microsoft.com/office/drawing/2014/main" id="{5251EDD5-C541-4F66-9E06-339D43CF5132}"/>
                  </a:ext>
                </a:extLst>
              </p:cNvPr>
              <p:cNvSpPr>
                <a:spLocks noChangeShapeType="1"/>
              </p:cNvSpPr>
              <p:nvPr/>
            </p:nvSpPr>
            <p:spPr bwMode="auto">
              <a:xfrm flipV="1">
                <a:off x="7077696" y="2239199"/>
                <a:ext cx="1603" cy="259737"/>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47" name="Line 50">
                <a:extLst>
                  <a:ext uri="{FF2B5EF4-FFF2-40B4-BE49-F238E27FC236}">
                    <a16:creationId xmlns:a16="http://schemas.microsoft.com/office/drawing/2014/main" id="{B510DA80-41C4-4077-91DC-2DCB110C01B5}"/>
                  </a:ext>
                </a:extLst>
              </p:cNvPr>
              <p:cNvSpPr>
                <a:spLocks noChangeShapeType="1"/>
              </p:cNvSpPr>
              <p:nvPr/>
            </p:nvSpPr>
            <p:spPr bwMode="auto">
              <a:xfrm>
                <a:off x="7080900" y="2239199"/>
                <a:ext cx="1603" cy="6747"/>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48" name="Freeform 51">
                <a:extLst>
                  <a:ext uri="{FF2B5EF4-FFF2-40B4-BE49-F238E27FC236}">
                    <a16:creationId xmlns:a16="http://schemas.microsoft.com/office/drawing/2014/main" id="{B9D70044-48D7-4BE1-9117-B8B9E00F4003}"/>
                  </a:ext>
                </a:extLst>
              </p:cNvPr>
              <p:cNvSpPr>
                <a:spLocks/>
              </p:cNvSpPr>
              <p:nvPr/>
            </p:nvSpPr>
            <p:spPr bwMode="auto">
              <a:xfrm flipV="1">
                <a:off x="7080900" y="2245945"/>
                <a:ext cx="341119" cy="1170503"/>
              </a:xfrm>
              <a:custGeom>
                <a:avLst/>
                <a:gdLst/>
                <a:ahLst/>
                <a:cxnLst>
                  <a:cxn ang="0">
                    <a:pos x="8" y="1781"/>
                  </a:cxn>
                  <a:cxn ang="0">
                    <a:pos x="16" y="1715"/>
                  </a:cxn>
                  <a:cxn ang="0">
                    <a:pos x="24" y="1643"/>
                  </a:cxn>
                  <a:cxn ang="0">
                    <a:pos x="32" y="1565"/>
                  </a:cxn>
                  <a:cxn ang="0">
                    <a:pos x="40" y="1477"/>
                  </a:cxn>
                  <a:cxn ang="0">
                    <a:pos x="48" y="1403"/>
                  </a:cxn>
                  <a:cxn ang="0">
                    <a:pos x="56" y="1366"/>
                  </a:cxn>
                  <a:cxn ang="0">
                    <a:pos x="64" y="1355"/>
                  </a:cxn>
                  <a:cxn ang="0">
                    <a:pos x="72" y="1347"/>
                  </a:cxn>
                  <a:cxn ang="0">
                    <a:pos x="80" y="1337"/>
                  </a:cxn>
                  <a:cxn ang="0">
                    <a:pos x="88" y="1326"/>
                  </a:cxn>
                  <a:cxn ang="0">
                    <a:pos x="96" y="1314"/>
                  </a:cxn>
                  <a:cxn ang="0">
                    <a:pos x="104" y="1297"/>
                  </a:cxn>
                  <a:cxn ang="0">
                    <a:pos x="112" y="1276"/>
                  </a:cxn>
                  <a:cxn ang="0">
                    <a:pos x="120" y="1261"/>
                  </a:cxn>
                  <a:cxn ang="0">
                    <a:pos x="128" y="1244"/>
                  </a:cxn>
                  <a:cxn ang="0">
                    <a:pos x="135" y="1228"/>
                  </a:cxn>
                  <a:cxn ang="0">
                    <a:pos x="143" y="1214"/>
                  </a:cxn>
                  <a:cxn ang="0">
                    <a:pos x="151" y="1195"/>
                  </a:cxn>
                  <a:cxn ang="0">
                    <a:pos x="159" y="1173"/>
                  </a:cxn>
                  <a:cxn ang="0">
                    <a:pos x="167" y="1150"/>
                  </a:cxn>
                  <a:cxn ang="0">
                    <a:pos x="175" y="1128"/>
                  </a:cxn>
                  <a:cxn ang="0">
                    <a:pos x="183" y="1102"/>
                  </a:cxn>
                  <a:cxn ang="0">
                    <a:pos x="191" y="1075"/>
                  </a:cxn>
                  <a:cxn ang="0">
                    <a:pos x="199" y="1043"/>
                  </a:cxn>
                  <a:cxn ang="0">
                    <a:pos x="207" y="1012"/>
                  </a:cxn>
                  <a:cxn ang="0">
                    <a:pos x="215" y="978"/>
                  </a:cxn>
                  <a:cxn ang="0">
                    <a:pos x="223" y="938"/>
                  </a:cxn>
                  <a:cxn ang="0">
                    <a:pos x="231" y="896"/>
                  </a:cxn>
                  <a:cxn ang="0">
                    <a:pos x="239" y="853"/>
                  </a:cxn>
                  <a:cxn ang="0">
                    <a:pos x="247" y="805"/>
                  </a:cxn>
                  <a:cxn ang="0">
                    <a:pos x="255" y="757"/>
                  </a:cxn>
                  <a:cxn ang="0">
                    <a:pos x="263" y="705"/>
                  </a:cxn>
                  <a:cxn ang="0">
                    <a:pos x="271" y="654"/>
                  </a:cxn>
                  <a:cxn ang="0">
                    <a:pos x="279" y="603"/>
                  </a:cxn>
                  <a:cxn ang="0">
                    <a:pos x="287" y="551"/>
                  </a:cxn>
                  <a:cxn ang="0">
                    <a:pos x="295" y="497"/>
                  </a:cxn>
                  <a:cxn ang="0">
                    <a:pos x="303" y="445"/>
                  </a:cxn>
                  <a:cxn ang="0">
                    <a:pos x="311" y="395"/>
                  </a:cxn>
                  <a:cxn ang="0">
                    <a:pos x="319" y="344"/>
                  </a:cxn>
                  <a:cxn ang="0">
                    <a:pos x="327" y="293"/>
                  </a:cxn>
                  <a:cxn ang="0">
                    <a:pos x="335" y="246"/>
                  </a:cxn>
                  <a:cxn ang="0">
                    <a:pos x="343" y="202"/>
                  </a:cxn>
                  <a:cxn ang="0">
                    <a:pos x="351" y="164"/>
                  </a:cxn>
                  <a:cxn ang="0">
                    <a:pos x="359" y="132"/>
                  </a:cxn>
                  <a:cxn ang="0">
                    <a:pos x="367" y="105"/>
                  </a:cxn>
                  <a:cxn ang="0">
                    <a:pos x="375" y="83"/>
                  </a:cxn>
                  <a:cxn ang="0">
                    <a:pos x="383" y="64"/>
                  </a:cxn>
                  <a:cxn ang="0">
                    <a:pos x="391" y="50"/>
                  </a:cxn>
                  <a:cxn ang="0">
                    <a:pos x="399" y="38"/>
                  </a:cxn>
                  <a:cxn ang="0">
                    <a:pos x="407" y="30"/>
                  </a:cxn>
                  <a:cxn ang="0">
                    <a:pos x="415" y="24"/>
                  </a:cxn>
                  <a:cxn ang="0">
                    <a:pos x="423" y="19"/>
                  </a:cxn>
                  <a:cxn ang="0">
                    <a:pos x="431" y="14"/>
                  </a:cxn>
                  <a:cxn ang="0">
                    <a:pos x="439" y="11"/>
                  </a:cxn>
                  <a:cxn ang="0">
                    <a:pos x="447" y="9"/>
                  </a:cxn>
                  <a:cxn ang="0">
                    <a:pos x="455" y="9"/>
                  </a:cxn>
                  <a:cxn ang="0">
                    <a:pos x="463" y="6"/>
                  </a:cxn>
                  <a:cxn ang="0">
                    <a:pos x="471" y="5"/>
                  </a:cxn>
                  <a:cxn ang="0">
                    <a:pos x="479" y="3"/>
                  </a:cxn>
                  <a:cxn ang="0">
                    <a:pos x="487" y="1"/>
                  </a:cxn>
                  <a:cxn ang="0">
                    <a:pos x="495" y="1476"/>
                  </a:cxn>
                </a:cxnLst>
                <a:rect l="0" t="0" r="r" b="b"/>
                <a:pathLst>
                  <a:path w="495" h="1922">
                    <a:moveTo>
                      <a:pt x="0" y="1922"/>
                    </a:moveTo>
                    <a:lnTo>
                      <a:pt x="1" y="1906"/>
                    </a:lnTo>
                    <a:lnTo>
                      <a:pt x="1" y="1892"/>
                    </a:lnTo>
                    <a:lnTo>
                      <a:pt x="1" y="1880"/>
                    </a:lnTo>
                    <a:lnTo>
                      <a:pt x="2" y="1869"/>
                    </a:lnTo>
                    <a:lnTo>
                      <a:pt x="2" y="1859"/>
                    </a:lnTo>
                    <a:lnTo>
                      <a:pt x="3" y="1849"/>
                    </a:lnTo>
                    <a:lnTo>
                      <a:pt x="3" y="1841"/>
                    </a:lnTo>
                    <a:lnTo>
                      <a:pt x="3" y="1833"/>
                    </a:lnTo>
                    <a:lnTo>
                      <a:pt x="4" y="1827"/>
                    </a:lnTo>
                    <a:lnTo>
                      <a:pt x="4" y="1821"/>
                    </a:lnTo>
                    <a:lnTo>
                      <a:pt x="5" y="1815"/>
                    </a:lnTo>
                    <a:lnTo>
                      <a:pt x="5" y="1811"/>
                    </a:lnTo>
                    <a:lnTo>
                      <a:pt x="5" y="1805"/>
                    </a:lnTo>
                    <a:lnTo>
                      <a:pt x="6" y="1801"/>
                    </a:lnTo>
                    <a:lnTo>
                      <a:pt x="6" y="1797"/>
                    </a:lnTo>
                    <a:lnTo>
                      <a:pt x="7" y="1793"/>
                    </a:lnTo>
                    <a:lnTo>
                      <a:pt x="7" y="1789"/>
                    </a:lnTo>
                    <a:lnTo>
                      <a:pt x="7" y="1785"/>
                    </a:lnTo>
                    <a:lnTo>
                      <a:pt x="8" y="1781"/>
                    </a:lnTo>
                    <a:lnTo>
                      <a:pt x="8" y="1778"/>
                    </a:lnTo>
                    <a:lnTo>
                      <a:pt x="9" y="1774"/>
                    </a:lnTo>
                    <a:lnTo>
                      <a:pt x="9" y="1770"/>
                    </a:lnTo>
                    <a:lnTo>
                      <a:pt x="9" y="1767"/>
                    </a:lnTo>
                    <a:lnTo>
                      <a:pt x="10" y="1763"/>
                    </a:lnTo>
                    <a:lnTo>
                      <a:pt x="10" y="1760"/>
                    </a:lnTo>
                    <a:lnTo>
                      <a:pt x="11" y="1757"/>
                    </a:lnTo>
                    <a:lnTo>
                      <a:pt x="11" y="1754"/>
                    </a:lnTo>
                    <a:lnTo>
                      <a:pt x="11" y="1751"/>
                    </a:lnTo>
                    <a:lnTo>
                      <a:pt x="12" y="1747"/>
                    </a:lnTo>
                    <a:lnTo>
                      <a:pt x="12" y="1744"/>
                    </a:lnTo>
                    <a:lnTo>
                      <a:pt x="13" y="1740"/>
                    </a:lnTo>
                    <a:lnTo>
                      <a:pt x="13" y="1738"/>
                    </a:lnTo>
                    <a:lnTo>
                      <a:pt x="13" y="1734"/>
                    </a:lnTo>
                    <a:lnTo>
                      <a:pt x="14" y="1731"/>
                    </a:lnTo>
                    <a:lnTo>
                      <a:pt x="14" y="1728"/>
                    </a:lnTo>
                    <a:lnTo>
                      <a:pt x="15" y="1725"/>
                    </a:lnTo>
                    <a:lnTo>
                      <a:pt x="15" y="1721"/>
                    </a:lnTo>
                    <a:lnTo>
                      <a:pt x="15" y="1718"/>
                    </a:lnTo>
                    <a:lnTo>
                      <a:pt x="16" y="1715"/>
                    </a:lnTo>
                    <a:lnTo>
                      <a:pt x="16" y="1711"/>
                    </a:lnTo>
                    <a:lnTo>
                      <a:pt x="17" y="1708"/>
                    </a:lnTo>
                    <a:lnTo>
                      <a:pt x="17" y="1705"/>
                    </a:lnTo>
                    <a:lnTo>
                      <a:pt x="17" y="1701"/>
                    </a:lnTo>
                    <a:lnTo>
                      <a:pt x="18" y="1697"/>
                    </a:lnTo>
                    <a:lnTo>
                      <a:pt x="18" y="1694"/>
                    </a:lnTo>
                    <a:lnTo>
                      <a:pt x="19" y="1690"/>
                    </a:lnTo>
                    <a:lnTo>
                      <a:pt x="19" y="1686"/>
                    </a:lnTo>
                    <a:lnTo>
                      <a:pt x="19" y="1682"/>
                    </a:lnTo>
                    <a:lnTo>
                      <a:pt x="20" y="1679"/>
                    </a:lnTo>
                    <a:lnTo>
                      <a:pt x="20" y="1675"/>
                    </a:lnTo>
                    <a:lnTo>
                      <a:pt x="21" y="1672"/>
                    </a:lnTo>
                    <a:lnTo>
                      <a:pt x="21" y="1668"/>
                    </a:lnTo>
                    <a:lnTo>
                      <a:pt x="21" y="1665"/>
                    </a:lnTo>
                    <a:lnTo>
                      <a:pt x="22" y="1661"/>
                    </a:lnTo>
                    <a:lnTo>
                      <a:pt x="22" y="1657"/>
                    </a:lnTo>
                    <a:lnTo>
                      <a:pt x="23" y="1653"/>
                    </a:lnTo>
                    <a:lnTo>
                      <a:pt x="23" y="1650"/>
                    </a:lnTo>
                    <a:lnTo>
                      <a:pt x="23" y="1647"/>
                    </a:lnTo>
                    <a:lnTo>
                      <a:pt x="24" y="1643"/>
                    </a:lnTo>
                    <a:lnTo>
                      <a:pt x="24" y="1639"/>
                    </a:lnTo>
                    <a:lnTo>
                      <a:pt x="25" y="1636"/>
                    </a:lnTo>
                    <a:lnTo>
                      <a:pt x="25" y="1632"/>
                    </a:lnTo>
                    <a:lnTo>
                      <a:pt x="25" y="1628"/>
                    </a:lnTo>
                    <a:lnTo>
                      <a:pt x="26" y="1625"/>
                    </a:lnTo>
                    <a:lnTo>
                      <a:pt x="26" y="1621"/>
                    </a:lnTo>
                    <a:lnTo>
                      <a:pt x="27" y="1618"/>
                    </a:lnTo>
                    <a:lnTo>
                      <a:pt x="27" y="1615"/>
                    </a:lnTo>
                    <a:lnTo>
                      <a:pt x="27" y="1611"/>
                    </a:lnTo>
                    <a:lnTo>
                      <a:pt x="28" y="1607"/>
                    </a:lnTo>
                    <a:lnTo>
                      <a:pt x="28" y="1604"/>
                    </a:lnTo>
                    <a:lnTo>
                      <a:pt x="29" y="1599"/>
                    </a:lnTo>
                    <a:lnTo>
                      <a:pt x="29" y="1595"/>
                    </a:lnTo>
                    <a:lnTo>
                      <a:pt x="29" y="1591"/>
                    </a:lnTo>
                    <a:lnTo>
                      <a:pt x="30" y="1587"/>
                    </a:lnTo>
                    <a:lnTo>
                      <a:pt x="30" y="1583"/>
                    </a:lnTo>
                    <a:lnTo>
                      <a:pt x="31" y="1578"/>
                    </a:lnTo>
                    <a:lnTo>
                      <a:pt x="31" y="1575"/>
                    </a:lnTo>
                    <a:lnTo>
                      <a:pt x="31" y="1570"/>
                    </a:lnTo>
                    <a:lnTo>
                      <a:pt x="32" y="1565"/>
                    </a:lnTo>
                    <a:lnTo>
                      <a:pt x="32" y="1561"/>
                    </a:lnTo>
                    <a:lnTo>
                      <a:pt x="33" y="1557"/>
                    </a:lnTo>
                    <a:lnTo>
                      <a:pt x="33" y="1552"/>
                    </a:lnTo>
                    <a:lnTo>
                      <a:pt x="33" y="1548"/>
                    </a:lnTo>
                    <a:lnTo>
                      <a:pt x="34" y="1543"/>
                    </a:lnTo>
                    <a:lnTo>
                      <a:pt x="34" y="1537"/>
                    </a:lnTo>
                    <a:lnTo>
                      <a:pt x="35" y="1532"/>
                    </a:lnTo>
                    <a:lnTo>
                      <a:pt x="35" y="1527"/>
                    </a:lnTo>
                    <a:lnTo>
                      <a:pt x="35" y="1523"/>
                    </a:lnTo>
                    <a:lnTo>
                      <a:pt x="36" y="1518"/>
                    </a:lnTo>
                    <a:lnTo>
                      <a:pt x="36" y="1514"/>
                    </a:lnTo>
                    <a:lnTo>
                      <a:pt x="37" y="1509"/>
                    </a:lnTo>
                    <a:lnTo>
                      <a:pt x="37" y="1505"/>
                    </a:lnTo>
                    <a:lnTo>
                      <a:pt x="37" y="1501"/>
                    </a:lnTo>
                    <a:lnTo>
                      <a:pt x="38" y="1497"/>
                    </a:lnTo>
                    <a:lnTo>
                      <a:pt x="38" y="1493"/>
                    </a:lnTo>
                    <a:lnTo>
                      <a:pt x="39" y="1489"/>
                    </a:lnTo>
                    <a:lnTo>
                      <a:pt x="39" y="1485"/>
                    </a:lnTo>
                    <a:lnTo>
                      <a:pt x="39" y="1481"/>
                    </a:lnTo>
                    <a:lnTo>
                      <a:pt x="40" y="1477"/>
                    </a:lnTo>
                    <a:lnTo>
                      <a:pt x="40" y="1473"/>
                    </a:lnTo>
                    <a:lnTo>
                      <a:pt x="41" y="1470"/>
                    </a:lnTo>
                    <a:lnTo>
                      <a:pt x="41" y="1466"/>
                    </a:lnTo>
                    <a:lnTo>
                      <a:pt x="41" y="1462"/>
                    </a:lnTo>
                    <a:lnTo>
                      <a:pt x="42" y="1457"/>
                    </a:lnTo>
                    <a:lnTo>
                      <a:pt x="42" y="1453"/>
                    </a:lnTo>
                    <a:lnTo>
                      <a:pt x="43" y="1449"/>
                    </a:lnTo>
                    <a:lnTo>
                      <a:pt x="43" y="1445"/>
                    </a:lnTo>
                    <a:lnTo>
                      <a:pt x="43" y="1441"/>
                    </a:lnTo>
                    <a:lnTo>
                      <a:pt x="44" y="1437"/>
                    </a:lnTo>
                    <a:lnTo>
                      <a:pt x="44" y="1434"/>
                    </a:lnTo>
                    <a:lnTo>
                      <a:pt x="45" y="1430"/>
                    </a:lnTo>
                    <a:lnTo>
                      <a:pt x="45" y="1426"/>
                    </a:lnTo>
                    <a:lnTo>
                      <a:pt x="45" y="1423"/>
                    </a:lnTo>
                    <a:lnTo>
                      <a:pt x="46" y="1420"/>
                    </a:lnTo>
                    <a:lnTo>
                      <a:pt x="46" y="1417"/>
                    </a:lnTo>
                    <a:lnTo>
                      <a:pt x="47" y="1413"/>
                    </a:lnTo>
                    <a:lnTo>
                      <a:pt x="47" y="1410"/>
                    </a:lnTo>
                    <a:lnTo>
                      <a:pt x="47" y="1407"/>
                    </a:lnTo>
                    <a:lnTo>
                      <a:pt x="48" y="1403"/>
                    </a:lnTo>
                    <a:lnTo>
                      <a:pt x="48" y="1400"/>
                    </a:lnTo>
                    <a:lnTo>
                      <a:pt x="49" y="1398"/>
                    </a:lnTo>
                    <a:lnTo>
                      <a:pt x="49" y="1395"/>
                    </a:lnTo>
                    <a:lnTo>
                      <a:pt x="49" y="1392"/>
                    </a:lnTo>
                    <a:lnTo>
                      <a:pt x="50" y="1390"/>
                    </a:lnTo>
                    <a:lnTo>
                      <a:pt x="50" y="1388"/>
                    </a:lnTo>
                    <a:lnTo>
                      <a:pt x="51" y="1385"/>
                    </a:lnTo>
                    <a:lnTo>
                      <a:pt x="51" y="1383"/>
                    </a:lnTo>
                    <a:lnTo>
                      <a:pt x="51" y="1381"/>
                    </a:lnTo>
                    <a:lnTo>
                      <a:pt x="52" y="1380"/>
                    </a:lnTo>
                    <a:lnTo>
                      <a:pt x="52" y="1378"/>
                    </a:lnTo>
                    <a:lnTo>
                      <a:pt x="53" y="1376"/>
                    </a:lnTo>
                    <a:lnTo>
                      <a:pt x="53" y="1375"/>
                    </a:lnTo>
                    <a:lnTo>
                      <a:pt x="53" y="1373"/>
                    </a:lnTo>
                    <a:lnTo>
                      <a:pt x="54" y="1371"/>
                    </a:lnTo>
                    <a:lnTo>
                      <a:pt x="54" y="1369"/>
                    </a:lnTo>
                    <a:lnTo>
                      <a:pt x="55" y="1369"/>
                    </a:lnTo>
                    <a:lnTo>
                      <a:pt x="55" y="1368"/>
                    </a:lnTo>
                    <a:lnTo>
                      <a:pt x="55" y="1366"/>
                    </a:lnTo>
                    <a:lnTo>
                      <a:pt x="56" y="1366"/>
                    </a:lnTo>
                    <a:lnTo>
                      <a:pt x="56" y="1364"/>
                    </a:lnTo>
                    <a:lnTo>
                      <a:pt x="56" y="1364"/>
                    </a:lnTo>
                    <a:lnTo>
                      <a:pt x="57" y="1363"/>
                    </a:lnTo>
                    <a:lnTo>
                      <a:pt x="57" y="1363"/>
                    </a:lnTo>
                    <a:lnTo>
                      <a:pt x="58" y="1362"/>
                    </a:lnTo>
                    <a:lnTo>
                      <a:pt x="58" y="1361"/>
                    </a:lnTo>
                    <a:lnTo>
                      <a:pt x="58" y="1361"/>
                    </a:lnTo>
                    <a:lnTo>
                      <a:pt x="59" y="1360"/>
                    </a:lnTo>
                    <a:lnTo>
                      <a:pt x="59" y="1359"/>
                    </a:lnTo>
                    <a:lnTo>
                      <a:pt x="60" y="1358"/>
                    </a:lnTo>
                    <a:lnTo>
                      <a:pt x="60" y="1359"/>
                    </a:lnTo>
                    <a:lnTo>
                      <a:pt x="60" y="1357"/>
                    </a:lnTo>
                    <a:lnTo>
                      <a:pt x="61" y="1357"/>
                    </a:lnTo>
                    <a:lnTo>
                      <a:pt x="61" y="1357"/>
                    </a:lnTo>
                    <a:lnTo>
                      <a:pt x="62" y="1356"/>
                    </a:lnTo>
                    <a:lnTo>
                      <a:pt x="62" y="1356"/>
                    </a:lnTo>
                    <a:lnTo>
                      <a:pt x="62" y="1356"/>
                    </a:lnTo>
                    <a:lnTo>
                      <a:pt x="63" y="1355"/>
                    </a:lnTo>
                    <a:lnTo>
                      <a:pt x="63" y="1355"/>
                    </a:lnTo>
                    <a:lnTo>
                      <a:pt x="64" y="1355"/>
                    </a:lnTo>
                    <a:lnTo>
                      <a:pt x="64" y="1355"/>
                    </a:lnTo>
                    <a:lnTo>
                      <a:pt x="64" y="1354"/>
                    </a:lnTo>
                    <a:lnTo>
                      <a:pt x="65" y="1354"/>
                    </a:lnTo>
                    <a:lnTo>
                      <a:pt x="65" y="1353"/>
                    </a:lnTo>
                    <a:lnTo>
                      <a:pt x="66" y="1352"/>
                    </a:lnTo>
                    <a:lnTo>
                      <a:pt x="66" y="1352"/>
                    </a:lnTo>
                    <a:lnTo>
                      <a:pt x="66" y="1352"/>
                    </a:lnTo>
                    <a:lnTo>
                      <a:pt x="67" y="1352"/>
                    </a:lnTo>
                    <a:lnTo>
                      <a:pt x="67" y="1351"/>
                    </a:lnTo>
                    <a:lnTo>
                      <a:pt x="68" y="1351"/>
                    </a:lnTo>
                    <a:lnTo>
                      <a:pt x="68" y="1351"/>
                    </a:lnTo>
                    <a:lnTo>
                      <a:pt x="68" y="1350"/>
                    </a:lnTo>
                    <a:lnTo>
                      <a:pt x="69" y="1350"/>
                    </a:lnTo>
                    <a:lnTo>
                      <a:pt x="69" y="1350"/>
                    </a:lnTo>
                    <a:lnTo>
                      <a:pt x="70" y="1349"/>
                    </a:lnTo>
                    <a:lnTo>
                      <a:pt x="70" y="1349"/>
                    </a:lnTo>
                    <a:lnTo>
                      <a:pt x="70" y="1349"/>
                    </a:lnTo>
                    <a:lnTo>
                      <a:pt x="71" y="1348"/>
                    </a:lnTo>
                    <a:lnTo>
                      <a:pt x="71" y="1348"/>
                    </a:lnTo>
                    <a:lnTo>
                      <a:pt x="72" y="1347"/>
                    </a:lnTo>
                    <a:lnTo>
                      <a:pt x="72" y="1346"/>
                    </a:lnTo>
                    <a:lnTo>
                      <a:pt x="72" y="1346"/>
                    </a:lnTo>
                    <a:lnTo>
                      <a:pt x="73" y="1345"/>
                    </a:lnTo>
                    <a:lnTo>
                      <a:pt x="73" y="1345"/>
                    </a:lnTo>
                    <a:lnTo>
                      <a:pt x="74" y="1344"/>
                    </a:lnTo>
                    <a:lnTo>
                      <a:pt x="74" y="1344"/>
                    </a:lnTo>
                    <a:lnTo>
                      <a:pt x="74" y="1343"/>
                    </a:lnTo>
                    <a:lnTo>
                      <a:pt x="75" y="1343"/>
                    </a:lnTo>
                    <a:lnTo>
                      <a:pt x="75" y="1343"/>
                    </a:lnTo>
                    <a:lnTo>
                      <a:pt x="76" y="1342"/>
                    </a:lnTo>
                    <a:lnTo>
                      <a:pt x="76" y="1342"/>
                    </a:lnTo>
                    <a:lnTo>
                      <a:pt x="76" y="1341"/>
                    </a:lnTo>
                    <a:lnTo>
                      <a:pt x="77" y="1340"/>
                    </a:lnTo>
                    <a:lnTo>
                      <a:pt x="77" y="1339"/>
                    </a:lnTo>
                    <a:lnTo>
                      <a:pt x="78" y="1338"/>
                    </a:lnTo>
                    <a:lnTo>
                      <a:pt x="78" y="1338"/>
                    </a:lnTo>
                    <a:lnTo>
                      <a:pt x="78" y="1337"/>
                    </a:lnTo>
                    <a:lnTo>
                      <a:pt x="79" y="1337"/>
                    </a:lnTo>
                    <a:lnTo>
                      <a:pt x="79" y="1336"/>
                    </a:lnTo>
                    <a:lnTo>
                      <a:pt x="80" y="1337"/>
                    </a:lnTo>
                    <a:lnTo>
                      <a:pt x="80" y="1336"/>
                    </a:lnTo>
                    <a:lnTo>
                      <a:pt x="80" y="1335"/>
                    </a:lnTo>
                    <a:lnTo>
                      <a:pt x="81" y="1334"/>
                    </a:lnTo>
                    <a:lnTo>
                      <a:pt x="81" y="1334"/>
                    </a:lnTo>
                    <a:lnTo>
                      <a:pt x="82" y="1333"/>
                    </a:lnTo>
                    <a:lnTo>
                      <a:pt x="82" y="1332"/>
                    </a:lnTo>
                    <a:lnTo>
                      <a:pt x="82" y="1332"/>
                    </a:lnTo>
                    <a:lnTo>
                      <a:pt x="83" y="1331"/>
                    </a:lnTo>
                    <a:lnTo>
                      <a:pt x="83" y="1331"/>
                    </a:lnTo>
                    <a:lnTo>
                      <a:pt x="84" y="1331"/>
                    </a:lnTo>
                    <a:lnTo>
                      <a:pt x="84" y="1330"/>
                    </a:lnTo>
                    <a:lnTo>
                      <a:pt x="84" y="1330"/>
                    </a:lnTo>
                    <a:lnTo>
                      <a:pt x="85" y="1328"/>
                    </a:lnTo>
                    <a:lnTo>
                      <a:pt x="85" y="1328"/>
                    </a:lnTo>
                    <a:lnTo>
                      <a:pt x="86" y="1328"/>
                    </a:lnTo>
                    <a:lnTo>
                      <a:pt x="86" y="1327"/>
                    </a:lnTo>
                    <a:lnTo>
                      <a:pt x="86" y="1327"/>
                    </a:lnTo>
                    <a:lnTo>
                      <a:pt x="87" y="1327"/>
                    </a:lnTo>
                    <a:lnTo>
                      <a:pt x="87" y="1326"/>
                    </a:lnTo>
                    <a:lnTo>
                      <a:pt x="88" y="1326"/>
                    </a:lnTo>
                    <a:lnTo>
                      <a:pt x="88" y="1326"/>
                    </a:lnTo>
                    <a:lnTo>
                      <a:pt x="88" y="1325"/>
                    </a:lnTo>
                    <a:lnTo>
                      <a:pt x="89" y="1325"/>
                    </a:lnTo>
                    <a:lnTo>
                      <a:pt x="89" y="1325"/>
                    </a:lnTo>
                    <a:lnTo>
                      <a:pt x="90" y="1324"/>
                    </a:lnTo>
                    <a:lnTo>
                      <a:pt x="90" y="1324"/>
                    </a:lnTo>
                    <a:lnTo>
                      <a:pt x="90" y="1323"/>
                    </a:lnTo>
                    <a:lnTo>
                      <a:pt x="91" y="1322"/>
                    </a:lnTo>
                    <a:lnTo>
                      <a:pt x="91" y="1321"/>
                    </a:lnTo>
                    <a:lnTo>
                      <a:pt x="92" y="1321"/>
                    </a:lnTo>
                    <a:lnTo>
                      <a:pt x="92" y="1320"/>
                    </a:lnTo>
                    <a:lnTo>
                      <a:pt x="92" y="1319"/>
                    </a:lnTo>
                    <a:lnTo>
                      <a:pt x="93" y="1318"/>
                    </a:lnTo>
                    <a:lnTo>
                      <a:pt x="93" y="1318"/>
                    </a:lnTo>
                    <a:lnTo>
                      <a:pt x="94" y="1317"/>
                    </a:lnTo>
                    <a:lnTo>
                      <a:pt x="94" y="1317"/>
                    </a:lnTo>
                    <a:lnTo>
                      <a:pt x="94" y="1316"/>
                    </a:lnTo>
                    <a:lnTo>
                      <a:pt x="95" y="1315"/>
                    </a:lnTo>
                    <a:lnTo>
                      <a:pt x="95" y="1315"/>
                    </a:lnTo>
                    <a:lnTo>
                      <a:pt x="96" y="1314"/>
                    </a:lnTo>
                    <a:lnTo>
                      <a:pt x="96" y="1313"/>
                    </a:lnTo>
                    <a:lnTo>
                      <a:pt x="96" y="1313"/>
                    </a:lnTo>
                    <a:lnTo>
                      <a:pt x="97" y="1312"/>
                    </a:lnTo>
                    <a:lnTo>
                      <a:pt x="97" y="1311"/>
                    </a:lnTo>
                    <a:lnTo>
                      <a:pt x="98" y="1311"/>
                    </a:lnTo>
                    <a:lnTo>
                      <a:pt x="98" y="1310"/>
                    </a:lnTo>
                    <a:lnTo>
                      <a:pt x="98" y="1309"/>
                    </a:lnTo>
                    <a:lnTo>
                      <a:pt x="99" y="1308"/>
                    </a:lnTo>
                    <a:lnTo>
                      <a:pt x="99" y="1307"/>
                    </a:lnTo>
                    <a:lnTo>
                      <a:pt x="100" y="1306"/>
                    </a:lnTo>
                    <a:lnTo>
                      <a:pt x="100" y="1306"/>
                    </a:lnTo>
                    <a:lnTo>
                      <a:pt x="100" y="1305"/>
                    </a:lnTo>
                    <a:lnTo>
                      <a:pt x="101" y="1303"/>
                    </a:lnTo>
                    <a:lnTo>
                      <a:pt x="101" y="1302"/>
                    </a:lnTo>
                    <a:lnTo>
                      <a:pt x="102" y="1302"/>
                    </a:lnTo>
                    <a:lnTo>
                      <a:pt x="102" y="1300"/>
                    </a:lnTo>
                    <a:lnTo>
                      <a:pt x="102" y="1299"/>
                    </a:lnTo>
                    <a:lnTo>
                      <a:pt x="103" y="1298"/>
                    </a:lnTo>
                    <a:lnTo>
                      <a:pt x="103" y="1297"/>
                    </a:lnTo>
                    <a:lnTo>
                      <a:pt x="104" y="1297"/>
                    </a:lnTo>
                    <a:lnTo>
                      <a:pt x="104" y="1295"/>
                    </a:lnTo>
                    <a:lnTo>
                      <a:pt x="104" y="1294"/>
                    </a:lnTo>
                    <a:lnTo>
                      <a:pt x="105" y="1293"/>
                    </a:lnTo>
                    <a:lnTo>
                      <a:pt x="105" y="1292"/>
                    </a:lnTo>
                    <a:lnTo>
                      <a:pt x="106" y="1291"/>
                    </a:lnTo>
                    <a:lnTo>
                      <a:pt x="106" y="1290"/>
                    </a:lnTo>
                    <a:lnTo>
                      <a:pt x="106" y="1289"/>
                    </a:lnTo>
                    <a:lnTo>
                      <a:pt x="107" y="1289"/>
                    </a:lnTo>
                    <a:lnTo>
                      <a:pt x="107" y="1288"/>
                    </a:lnTo>
                    <a:lnTo>
                      <a:pt x="108" y="1287"/>
                    </a:lnTo>
                    <a:lnTo>
                      <a:pt x="108" y="1286"/>
                    </a:lnTo>
                    <a:lnTo>
                      <a:pt x="108" y="1285"/>
                    </a:lnTo>
                    <a:lnTo>
                      <a:pt x="109" y="1284"/>
                    </a:lnTo>
                    <a:lnTo>
                      <a:pt x="109" y="1283"/>
                    </a:lnTo>
                    <a:lnTo>
                      <a:pt x="110" y="1282"/>
                    </a:lnTo>
                    <a:lnTo>
                      <a:pt x="110" y="1281"/>
                    </a:lnTo>
                    <a:lnTo>
                      <a:pt x="110" y="1280"/>
                    </a:lnTo>
                    <a:lnTo>
                      <a:pt x="111" y="1278"/>
                    </a:lnTo>
                    <a:lnTo>
                      <a:pt x="111" y="1277"/>
                    </a:lnTo>
                    <a:lnTo>
                      <a:pt x="112" y="1276"/>
                    </a:lnTo>
                    <a:lnTo>
                      <a:pt x="112" y="1275"/>
                    </a:lnTo>
                    <a:lnTo>
                      <a:pt x="112" y="1275"/>
                    </a:lnTo>
                    <a:lnTo>
                      <a:pt x="113" y="1273"/>
                    </a:lnTo>
                    <a:lnTo>
                      <a:pt x="113" y="1273"/>
                    </a:lnTo>
                    <a:lnTo>
                      <a:pt x="114" y="1272"/>
                    </a:lnTo>
                    <a:lnTo>
                      <a:pt x="114" y="1270"/>
                    </a:lnTo>
                    <a:lnTo>
                      <a:pt x="114" y="1270"/>
                    </a:lnTo>
                    <a:lnTo>
                      <a:pt x="115" y="1270"/>
                    </a:lnTo>
                    <a:lnTo>
                      <a:pt x="115" y="1269"/>
                    </a:lnTo>
                    <a:lnTo>
                      <a:pt x="116" y="1268"/>
                    </a:lnTo>
                    <a:lnTo>
                      <a:pt x="116" y="1267"/>
                    </a:lnTo>
                    <a:lnTo>
                      <a:pt x="116" y="1267"/>
                    </a:lnTo>
                    <a:lnTo>
                      <a:pt x="117" y="1266"/>
                    </a:lnTo>
                    <a:lnTo>
                      <a:pt x="117" y="1265"/>
                    </a:lnTo>
                    <a:lnTo>
                      <a:pt x="118" y="1265"/>
                    </a:lnTo>
                    <a:lnTo>
                      <a:pt x="118" y="1264"/>
                    </a:lnTo>
                    <a:lnTo>
                      <a:pt x="118" y="1263"/>
                    </a:lnTo>
                    <a:lnTo>
                      <a:pt x="119" y="1262"/>
                    </a:lnTo>
                    <a:lnTo>
                      <a:pt x="119" y="1262"/>
                    </a:lnTo>
                    <a:lnTo>
                      <a:pt x="120" y="1261"/>
                    </a:lnTo>
                    <a:lnTo>
                      <a:pt x="120" y="1260"/>
                    </a:lnTo>
                    <a:lnTo>
                      <a:pt x="120" y="1260"/>
                    </a:lnTo>
                    <a:lnTo>
                      <a:pt x="121" y="1260"/>
                    </a:lnTo>
                    <a:lnTo>
                      <a:pt x="121" y="1258"/>
                    </a:lnTo>
                    <a:lnTo>
                      <a:pt x="122" y="1259"/>
                    </a:lnTo>
                    <a:lnTo>
                      <a:pt x="122" y="1258"/>
                    </a:lnTo>
                    <a:lnTo>
                      <a:pt x="122" y="1257"/>
                    </a:lnTo>
                    <a:lnTo>
                      <a:pt x="123" y="1256"/>
                    </a:lnTo>
                    <a:lnTo>
                      <a:pt x="123" y="1255"/>
                    </a:lnTo>
                    <a:lnTo>
                      <a:pt x="124" y="1253"/>
                    </a:lnTo>
                    <a:lnTo>
                      <a:pt x="124" y="1253"/>
                    </a:lnTo>
                    <a:lnTo>
                      <a:pt x="124" y="1252"/>
                    </a:lnTo>
                    <a:lnTo>
                      <a:pt x="125" y="1251"/>
                    </a:lnTo>
                    <a:lnTo>
                      <a:pt x="125" y="1250"/>
                    </a:lnTo>
                    <a:lnTo>
                      <a:pt x="126" y="1249"/>
                    </a:lnTo>
                    <a:lnTo>
                      <a:pt x="126" y="1247"/>
                    </a:lnTo>
                    <a:lnTo>
                      <a:pt x="126" y="1246"/>
                    </a:lnTo>
                    <a:lnTo>
                      <a:pt x="127" y="1245"/>
                    </a:lnTo>
                    <a:lnTo>
                      <a:pt x="127" y="1244"/>
                    </a:lnTo>
                    <a:lnTo>
                      <a:pt x="128" y="1244"/>
                    </a:lnTo>
                    <a:lnTo>
                      <a:pt x="128" y="1242"/>
                    </a:lnTo>
                    <a:lnTo>
                      <a:pt x="128" y="1241"/>
                    </a:lnTo>
                    <a:lnTo>
                      <a:pt x="129" y="1240"/>
                    </a:lnTo>
                    <a:lnTo>
                      <a:pt x="129" y="1239"/>
                    </a:lnTo>
                    <a:lnTo>
                      <a:pt x="130" y="1238"/>
                    </a:lnTo>
                    <a:lnTo>
                      <a:pt x="130" y="1238"/>
                    </a:lnTo>
                    <a:lnTo>
                      <a:pt x="130" y="1237"/>
                    </a:lnTo>
                    <a:lnTo>
                      <a:pt x="131" y="1236"/>
                    </a:lnTo>
                    <a:lnTo>
                      <a:pt x="131" y="1236"/>
                    </a:lnTo>
                    <a:lnTo>
                      <a:pt x="132" y="1235"/>
                    </a:lnTo>
                    <a:lnTo>
                      <a:pt x="132" y="1234"/>
                    </a:lnTo>
                    <a:lnTo>
                      <a:pt x="132" y="1234"/>
                    </a:lnTo>
                    <a:lnTo>
                      <a:pt x="133" y="1233"/>
                    </a:lnTo>
                    <a:lnTo>
                      <a:pt x="133" y="1233"/>
                    </a:lnTo>
                    <a:lnTo>
                      <a:pt x="134" y="1232"/>
                    </a:lnTo>
                    <a:lnTo>
                      <a:pt x="134" y="1231"/>
                    </a:lnTo>
                    <a:lnTo>
                      <a:pt x="134" y="1231"/>
                    </a:lnTo>
                    <a:lnTo>
                      <a:pt x="135" y="1230"/>
                    </a:lnTo>
                    <a:lnTo>
                      <a:pt x="135" y="1230"/>
                    </a:lnTo>
                    <a:lnTo>
                      <a:pt x="135" y="1228"/>
                    </a:lnTo>
                    <a:lnTo>
                      <a:pt x="136" y="1229"/>
                    </a:lnTo>
                    <a:lnTo>
                      <a:pt x="136" y="1229"/>
                    </a:lnTo>
                    <a:lnTo>
                      <a:pt x="137" y="1228"/>
                    </a:lnTo>
                    <a:lnTo>
                      <a:pt x="137" y="1227"/>
                    </a:lnTo>
                    <a:lnTo>
                      <a:pt x="137" y="1227"/>
                    </a:lnTo>
                    <a:lnTo>
                      <a:pt x="138" y="1226"/>
                    </a:lnTo>
                    <a:lnTo>
                      <a:pt x="138" y="1225"/>
                    </a:lnTo>
                    <a:lnTo>
                      <a:pt x="139" y="1224"/>
                    </a:lnTo>
                    <a:lnTo>
                      <a:pt x="139" y="1223"/>
                    </a:lnTo>
                    <a:lnTo>
                      <a:pt x="139" y="1222"/>
                    </a:lnTo>
                    <a:lnTo>
                      <a:pt x="140" y="1221"/>
                    </a:lnTo>
                    <a:lnTo>
                      <a:pt x="140" y="1221"/>
                    </a:lnTo>
                    <a:lnTo>
                      <a:pt x="141" y="1220"/>
                    </a:lnTo>
                    <a:lnTo>
                      <a:pt x="141" y="1219"/>
                    </a:lnTo>
                    <a:lnTo>
                      <a:pt x="141" y="1218"/>
                    </a:lnTo>
                    <a:lnTo>
                      <a:pt x="142" y="1217"/>
                    </a:lnTo>
                    <a:lnTo>
                      <a:pt x="142" y="1216"/>
                    </a:lnTo>
                    <a:lnTo>
                      <a:pt x="143" y="1215"/>
                    </a:lnTo>
                    <a:lnTo>
                      <a:pt x="143" y="1214"/>
                    </a:lnTo>
                    <a:lnTo>
                      <a:pt x="143" y="1214"/>
                    </a:lnTo>
                    <a:lnTo>
                      <a:pt x="144" y="1213"/>
                    </a:lnTo>
                    <a:lnTo>
                      <a:pt x="144" y="1212"/>
                    </a:lnTo>
                    <a:lnTo>
                      <a:pt x="145" y="1211"/>
                    </a:lnTo>
                    <a:lnTo>
                      <a:pt x="145" y="1210"/>
                    </a:lnTo>
                    <a:lnTo>
                      <a:pt x="145" y="1209"/>
                    </a:lnTo>
                    <a:lnTo>
                      <a:pt x="146" y="1209"/>
                    </a:lnTo>
                    <a:lnTo>
                      <a:pt x="146" y="1208"/>
                    </a:lnTo>
                    <a:lnTo>
                      <a:pt x="147" y="1207"/>
                    </a:lnTo>
                    <a:lnTo>
                      <a:pt x="147" y="1206"/>
                    </a:lnTo>
                    <a:lnTo>
                      <a:pt x="147" y="1205"/>
                    </a:lnTo>
                    <a:lnTo>
                      <a:pt x="148" y="1205"/>
                    </a:lnTo>
                    <a:lnTo>
                      <a:pt x="148" y="1204"/>
                    </a:lnTo>
                    <a:lnTo>
                      <a:pt x="149" y="1203"/>
                    </a:lnTo>
                    <a:lnTo>
                      <a:pt x="149" y="1201"/>
                    </a:lnTo>
                    <a:lnTo>
                      <a:pt x="149" y="1201"/>
                    </a:lnTo>
                    <a:lnTo>
                      <a:pt x="150" y="1200"/>
                    </a:lnTo>
                    <a:lnTo>
                      <a:pt x="150" y="1199"/>
                    </a:lnTo>
                    <a:lnTo>
                      <a:pt x="151" y="1198"/>
                    </a:lnTo>
                    <a:lnTo>
                      <a:pt x="151" y="1196"/>
                    </a:lnTo>
                    <a:lnTo>
                      <a:pt x="151" y="1195"/>
                    </a:lnTo>
                    <a:lnTo>
                      <a:pt x="152" y="1194"/>
                    </a:lnTo>
                    <a:lnTo>
                      <a:pt x="152" y="1192"/>
                    </a:lnTo>
                    <a:lnTo>
                      <a:pt x="153" y="1191"/>
                    </a:lnTo>
                    <a:lnTo>
                      <a:pt x="153" y="1190"/>
                    </a:lnTo>
                    <a:lnTo>
                      <a:pt x="153" y="1189"/>
                    </a:lnTo>
                    <a:lnTo>
                      <a:pt x="154" y="1189"/>
                    </a:lnTo>
                    <a:lnTo>
                      <a:pt x="154" y="1188"/>
                    </a:lnTo>
                    <a:lnTo>
                      <a:pt x="155" y="1186"/>
                    </a:lnTo>
                    <a:lnTo>
                      <a:pt x="155" y="1185"/>
                    </a:lnTo>
                    <a:lnTo>
                      <a:pt x="155" y="1184"/>
                    </a:lnTo>
                    <a:lnTo>
                      <a:pt x="156" y="1183"/>
                    </a:lnTo>
                    <a:lnTo>
                      <a:pt x="156" y="1182"/>
                    </a:lnTo>
                    <a:lnTo>
                      <a:pt x="157" y="1181"/>
                    </a:lnTo>
                    <a:lnTo>
                      <a:pt x="157" y="1179"/>
                    </a:lnTo>
                    <a:lnTo>
                      <a:pt x="157" y="1179"/>
                    </a:lnTo>
                    <a:lnTo>
                      <a:pt x="158" y="1178"/>
                    </a:lnTo>
                    <a:lnTo>
                      <a:pt x="158" y="1176"/>
                    </a:lnTo>
                    <a:lnTo>
                      <a:pt x="159" y="1175"/>
                    </a:lnTo>
                    <a:lnTo>
                      <a:pt x="159" y="1175"/>
                    </a:lnTo>
                    <a:lnTo>
                      <a:pt x="159" y="1173"/>
                    </a:lnTo>
                    <a:lnTo>
                      <a:pt x="160" y="1172"/>
                    </a:lnTo>
                    <a:lnTo>
                      <a:pt x="160" y="1171"/>
                    </a:lnTo>
                    <a:lnTo>
                      <a:pt x="161" y="1170"/>
                    </a:lnTo>
                    <a:lnTo>
                      <a:pt x="161" y="1169"/>
                    </a:lnTo>
                    <a:lnTo>
                      <a:pt x="161" y="1168"/>
                    </a:lnTo>
                    <a:lnTo>
                      <a:pt x="162" y="1167"/>
                    </a:lnTo>
                    <a:lnTo>
                      <a:pt x="162" y="1166"/>
                    </a:lnTo>
                    <a:lnTo>
                      <a:pt x="163" y="1164"/>
                    </a:lnTo>
                    <a:lnTo>
                      <a:pt x="163" y="1164"/>
                    </a:lnTo>
                    <a:lnTo>
                      <a:pt x="163" y="1162"/>
                    </a:lnTo>
                    <a:lnTo>
                      <a:pt x="164" y="1160"/>
                    </a:lnTo>
                    <a:lnTo>
                      <a:pt x="164" y="1159"/>
                    </a:lnTo>
                    <a:lnTo>
                      <a:pt x="165" y="1158"/>
                    </a:lnTo>
                    <a:lnTo>
                      <a:pt x="165" y="1157"/>
                    </a:lnTo>
                    <a:lnTo>
                      <a:pt x="165" y="1156"/>
                    </a:lnTo>
                    <a:lnTo>
                      <a:pt x="166" y="1155"/>
                    </a:lnTo>
                    <a:lnTo>
                      <a:pt x="166" y="1153"/>
                    </a:lnTo>
                    <a:lnTo>
                      <a:pt x="167" y="1152"/>
                    </a:lnTo>
                    <a:lnTo>
                      <a:pt x="167" y="1151"/>
                    </a:lnTo>
                    <a:lnTo>
                      <a:pt x="167" y="1150"/>
                    </a:lnTo>
                    <a:lnTo>
                      <a:pt x="168" y="1149"/>
                    </a:lnTo>
                    <a:lnTo>
                      <a:pt x="168" y="1148"/>
                    </a:lnTo>
                    <a:lnTo>
                      <a:pt x="169" y="1146"/>
                    </a:lnTo>
                    <a:lnTo>
                      <a:pt x="169" y="1145"/>
                    </a:lnTo>
                    <a:lnTo>
                      <a:pt x="169" y="1144"/>
                    </a:lnTo>
                    <a:lnTo>
                      <a:pt x="170" y="1142"/>
                    </a:lnTo>
                    <a:lnTo>
                      <a:pt x="170" y="1141"/>
                    </a:lnTo>
                    <a:lnTo>
                      <a:pt x="171" y="1140"/>
                    </a:lnTo>
                    <a:lnTo>
                      <a:pt x="171" y="1139"/>
                    </a:lnTo>
                    <a:lnTo>
                      <a:pt x="171" y="1138"/>
                    </a:lnTo>
                    <a:lnTo>
                      <a:pt x="172" y="1138"/>
                    </a:lnTo>
                    <a:lnTo>
                      <a:pt x="172" y="1137"/>
                    </a:lnTo>
                    <a:lnTo>
                      <a:pt x="173" y="1135"/>
                    </a:lnTo>
                    <a:lnTo>
                      <a:pt x="173" y="1134"/>
                    </a:lnTo>
                    <a:lnTo>
                      <a:pt x="173" y="1133"/>
                    </a:lnTo>
                    <a:lnTo>
                      <a:pt x="174" y="1132"/>
                    </a:lnTo>
                    <a:lnTo>
                      <a:pt x="174" y="1131"/>
                    </a:lnTo>
                    <a:lnTo>
                      <a:pt x="175" y="1130"/>
                    </a:lnTo>
                    <a:lnTo>
                      <a:pt x="175" y="1129"/>
                    </a:lnTo>
                    <a:lnTo>
                      <a:pt x="175" y="1128"/>
                    </a:lnTo>
                    <a:lnTo>
                      <a:pt x="176" y="1127"/>
                    </a:lnTo>
                    <a:lnTo>
                      <a:pt x="176" y="1125"/>
                    </a:lnTo>
                    <a:lnTo>
                      <a:pt x="177" y="1124"/>
                    </a:lnTo>
                    <a:lnTo>
                      <a:pt x="177" y="1123"/>
                    </a:lnTo>
                    <a:lnTo>
                      <a:pt x="177" y="1121"/>
                    </a:lnTo>
                    <a:lnTo>
                      <a:pt x="178" y="1120"/>
                    </a:lnTo>
                    <a:lnTo>
                      <a:pt x="178" y="1119"/>
                    </a:lnTo>
                    <a:lnTo>
                      <a:pt x="179" y="1117"/>
                    </a:lnTo>
                    <a:lnTo>
                      <a:pt x="179" y="1116"/>
                    </a:lnTo>
                    <a:lnTo>
                      <a:pt x="179" y="1115"/>
                    </a:lnTo>
                    <a:lnTo>
                      <a:pt x="180" y="1113"/>
                    </a:lnTo>
                    <a:lnTo>
                      <a:pt x="180" y="1112"/>
                    </a:lnTo>
                    <a:lnTo>
                      <a:pt x="181" y="1111"/>
                    </a:lnTo>
                    <a:lnTo>
                      <a:pt x="181" y="1110"/>
                    </a:lnTo>
                    <a:lnTo>
                      <a:pt x="181" y="1108"/>
                    </a:lnTo>
                    <a:lnTo>
                      <a:pt x="182" y="1107"/>
                    </a:lnTo>
                    <a:lnTo>
                      <a:pt x="182" y="1106"/>
                    </a:lnTo>
                    <a:lnTo>
                      <a:pt x="183" y="1105"/>
                    </a:lnTo>
                    <a:lnTo>
                      <a:pt x="183" y="1103"/>
                    </a:lnTo>
                    <a:lnTo>
                      <a:pt x="183" y="1102"/>
                    </a:lnTo>
                    <a:lnTo>
                      <a:pt x="184" y="1101"/>
                    </a:lnTo>
                    <a:lnTo>
                      <a:pt x="184" y="1100"/>
                    </a:lnTo>
                    <a:lnTo>
                      <a:pt x="185" y="1098"/>
                    </a:lnTo>
                    <a:lnTo>
                      <a:pt x="185" y="1097"/>
                    </a:lnTo>
                    <a:lnTo>
                      <a:pt x="185" y="1096"/>
                    </a:lnTo>
                    <a:lnTo>
                      <a:pt x="186" y="1095"/>
                    </a:lnTo>
                    <a:lnTo>
                      <a:pt x="186" y="1094"/>
                    </a:lnTo>
                    <a:lnTo>
                      <a:pt x="187" y="1093"/>
                    </a:lnTo>
                    <a:lnTo>
                      <a:pt x="187" y="1091"/>
                    </a:lnTo>
                    <a:lnTo>
                      <a:pt x="187" y="1090"/>
                    </a:lnTo>
                    <a:lnTo>
                      <a:pt x="188" y="1089"/>
                    </a:lnTo>
                    <a:lnTo>
                      <a:pt x="188" y="1087"/>
                    </a:lnTo>
                    <a:lnTo>
                      <a:pt x="189" y="1086"/>
                    </a:lnTo>
                    <a:lnTo>
                      <a:pt x="189" y="1084"/>
                    </a:lnTo>
                    <a:lnTo>
                      <a:pt x="189" y="1083"/>
                    </a:lnTo>
                    <a:lnTo>
                      <a:pt x="190" y="1082"/>
                    </a:lnTo>
                    <a:lnTo>
                      <a:pt x="190" y="1080"/>
                    </a:lnTo>
                    <a:lnTo>
                      <a:pt x="191" y="1078"/>
                    </a:lnTo>
                    <a:lnTo>
                      <a:pt x="191" y="1077"/>
                    </a:lnTo>
                    <a:lnTo>
                      <a:pt x="191" y="1075"/>
                    </a:lnTo>
                    <a:lnTo>
                      <a:pt x="192" y="1074"/>
                    </a:lnTo>
                    <a:lnTo>
                      <a:pt x="192" y="1072"/>
                    </a:lnTo>
                    <a:lnTo>
                      <a:pt x="193" y="1070"/>
                    </a:lnTo>
                    <a:lnTo>
                      <a:pt x="193" y="1069"/>
                    </a:lnTo>
                    <a:lnTo>
                      <a:pt x="193" y="1067"/>
                    </a:lnTo>
                    <a:lnTo>
                      <a:pt x="194" y="1065"/>
                    </a:lnTo>
                    <a:lnTo>
                      <a:pt x="194" y="1064"/>
                    </a:lnTo>
                    <a:lnTo>
                      <a:pt x="195" y="1062"/>
                    </a:lnTo>
                    <a:lnTo>
                      <a:pt x="195" y="1060"/>
                    </a:lnTo>
                    <a:lnTo>
                      <a:pt x="195" y="1058"/>
                    </a:lnTo>
                    <a:lnTo>
                      <a:pt x="196" y="1057"/>
                    </a:lnTo>
                    <a:lnTo>
                      <a:pt x="196" y="1055"/>
                    </a:lnTo>
                    <a:lnTo>
                      <a:pt x="197" y="1054"/>
                    </a:lnTo>
                    <a:lnTo>
                      <a:pt x="197" y="1052"/>
                    </a:lnTo>
                    <a:lnTo>
                      <a:pt x="197" y="1051"/>
                    </a:lnTo>
                    <a:lnTo>
                      <a:pt x="198" y="1049"/>
                    </a:lnTo>
                    <a:lnTo>
                      <a:pt x="198" y="1048"/>
                    </a:lnTo>
                    <a:lnTo>
                      <a:pt x="199" y="1047"/>
                    </a:lnTo>
                    <a:lnTo>
                      <a:pt x="199" y="1045"/>
                    </a:lnTo>
                    <a:lnTo>
                      <a:pt x="199" y="1043"/>
                    </a:lnTo>
                    <a:lnTo>
                      <a:pt x="200" y="1042"/>
                    </a:lnTo>
                    <a:lnTo>
                      <a:pt x="200" y="1041"/>
                    </a:lnTo>
                    <a:lnTo>
                      <a:pt x="201" y="1039"/>
                    </a:lnTo>
                    <a:lnTo>
                      <a:pt x="201" y="1038"/>
                    </a:lnTo>
                    <a:lnTo>
                      <a:pt x="201" y="1037"/>
                    </a:lnTo>
                    <a:lnTo>
                      <a:pt x="202" y="1035"/>
                    </a:lnTo>
                    <a:lnTo>
                      <a:pt x="202" y="1033"/>
                    </a:lnTo>
                    <a:lnTo>
                      <a:pt x="203" y="1032"/>
                    </a:lnTo>
                    <a:lnTo>
                      <a:pt x="203" y="1030"/>
                    </a:lnTo>
                    <a:lnTo>
                      <a:pt x="203" y="1028"/>
                    </a:lnTo>
                    <a:lnTo>
                      <a:pt x="204" y="1027"/>
                    </a:lnTo>
                    <a:lnTo>
                      <a:pt x="204" y="1026"/>
                    </a:lnTo>
                    <a:lnTo>
                      <a:pt x="205" y="1024"/>
                    </a:lnTo>
                    <a:lnTo>
                      <a:pt x="205" y="1022"/>
                    </a:lnTo>
                    <a:lnTo>
                      <a:pt x="205" y="1020"/>
                    </a:lnTo>
                    <a:lnTo>
                      <a:pt x="206" y="1019"/>
                    </a:lnTo>
                    <a:lnTo>
                      <a:pt x="206" y="1017"/>
                    </a:lnTo>
                    <a:lnTo>
                      <a:pt x="207" y="1015"/>
                    </a:lnTo>
                    <a:lnTo>
                      <a:pt x="207" y="1014"/>
                    </a:lnTo>
                    <a:lnTo>
                      <a:pt x="207" y="1012"/>
                    </a:lnTo>
                    <a:lnTo>
                      <a:pt x="208" y="1010"/>
                    </a:lnTo>
                    <a:lnTo>
                      <a:pt x="208" y="1008"/>
                    </a:lnTo>
                    <a:lnTo>
                      <a:pt x="209" y="1007"/>
                    </a:lnTo>
                    <a:lnTo>
                      <a:pt x="209" y="1005"/>
                    </a:lnTo>
                    <a:lnTo>
                      <a:pt x="209" y="1003"/>
                    </a:lnTo>
                    <a:lnTo>
                      <a:pt x="210" y="1002"/>
                    </a:lnTo>
                    <a:lnTo>
                      <a:pt x="210" y="1000"/>
                    </a:lnTo>
                    <a:lnTo>
                      <a:pt x="211" y="999"/>
                    </a:lnTo>
                    <a:lnTo>
                      <a:pt x="211" y="997"/>
                    </a:lnTo>
                    <a:lnTo>
                      <a:pt x="211" y="996"/>
                    </a:lnTo>
                    <a:lnTo>
                      <a:pt x="212" y="994"/>
                    </a:lnTo>
                    <a:lnTo>
                      <a:pt x="212" y="992"/>
                    </a:lnTo>
                    <a:lnTo>
                      <a:pt x="213" y="990"/>
                    </a:lnTo>
                    <a:lnTo>
                      <a:pt x="213" y="989"/>
                    </a:lnTo>
                    <a:lnTo>
                      <a:pt x="213" y="987"/>
                    </a:lnTo>
                    <a:lnTo>
                      <a:pt x="214" y="985"/>
                    </a:lnTo>
                    <a:lnTo>
                      <a:pt x="214" y="984"/>
                    </a:lnTo>
                    <a:lnTo>
                      <a:pt x="215" y="982"/>
                    </a:lnTo>
                    <a:lnTo>
                      <a:pt x="215" y="980"/>
                    </a:lnTo>
                    <a:lnTo>
                      <a:pt x="215" y="978"/>
                    </a:lnTo>
                    <a:lnTo>
                      <a:pt x="216" y="976"/>
                    </a:lnTo>
                    <a:lnTo>
                      <a:pt x="216" y="974"/>
                    </a:lnTo>
                    <a:lnTo>
                      <a:pt x="216" y="972"/>
                    </a:lnTo>
                    <a:lnTo>
                      <a:pt x="217" y="971"/>
                    </a:lnTo>
                    <a:lnTo>
                      <a:pt x="217" y="969"/>
                    </a:lnTo>
                    <a:lnTo>
                      <a:pt x="218" y="967"/>
                    </a:lnTo>
                    <a:lnTo>
                      <a:pt x="218" y="965"/>
                    </a:lnTo>
                    <a:lnTo>
                      <a:pt x="218" y="962"/>
                    </a:lnTo>
                    <a:lnTo>
                      <a:pt x="219" y="960"/>
                    </a:lnTo>
                    <a:lnTo>
                      <a:pt x="219" y="958"/>
                    </a:lnTo>
                    <a:lnTo>
                      <a:pt x="220" y="956"/>
                    </a:lnTo>
                    <a:lnTo>
                      <a:pt x="220" y="954"/>
                    </a:lnTo>
                    <a:lnTo>
                      <a:pt x="220" y="953"/>
                    </a:lnTo>
                    <a:lnTo>
                      <a:pt x="221" y="950"/>
                    </a:lnTo>
                    <a:lnTo>
                      <a:pt x="221" y="949"/>
                    </a:lnTo>
                    <a:lnTo>
                      <a:pt x="222" y="946"/>
                    </a:lnTo>
                    <a:lnTo>
                      <a:pt x="222" y="944"/>
                    </a:lnTo>
                    <a:lnTo>
                      <a:pt x="222" y="943"/>
                    </a:lnTo>
                    <a:lnTo>
                      <a:pt x="223" y="940"/>
                    </a:lnTo>
                    <a:lnTo>
                      <a:pt x="223" y="938"/>
                    </a:lnTo>
                    <a:lnTo>
                      <a:pt x="224" y="936"/>
                    </a:lnTo>
                    <a:lnTo>
                      <a:pt x="224" y="935"/>
                    </a:lnTo>
                    <a:lnTo>
                      <a:pt x="224" y="933"/>
                    </a:lnTo>
                    <a:lnTo>
                      <a:pt x="225" y="931"/>
                    </a:lnTo>
                    <a:lnTo>
                      <a:pt x="225" y="928"/>
                    </a:lnTo>
                    <a:lnTo>
                      <a:pt x="226" y="926"/>
                    </a:lnTo>
                    <a:lnTo>
                      <a:pt x="226" y="925"/>
                    </a:lnTo>
                    <a:lnTo>
                      <a:pt x="226" y="923"/>
                    </a:lnTo>
                    <a:lnTo>
                      <a:pt x="227" y="921"/>
                    </a:lnTo>
                    <a:lnTo>
                      <a:pt x="227" y="919"/>
                    </a:lnTo>
                    <a:lnTo>
                      <a:pt x="228" y="918"/>
                    </a:lnTo>
                    <a:lnTo>
                      <a:pt x="228" y="916"/>
                    </a:lnTo>
                    <a:lnTo>
                      <a:pt x="228" y="913"/>
                    </a:lnTo>
                    <a:lnTo>
                      <a:pt x="229" y="911"/>
                    </a:lnTo>
                    <a:lnTo>
                      <a:pt x="229" y="909"/>
                    </a:lnTo>
                    <a:lnTo>
                      <a:pt x="230" y="906"/>
                    </a:lnTo>
                    <a:lnTo>
                      <a:pt x="230" y="904"/>
                    </a:lnTo>
                    <a:lnTo>
                      <a:pt x="230" y="901"/>
                    </a:lnTo>
                    <a:lnTo>
                      <a:pt x="231" y="899"/>
                    </a:lnTo>
                    <a:lnTo>
                      <a:pt x="231" y="896"/>
                    </a:lnTo>
                    <a:lnTo>
                      <a:pt x="232" y="894"/>
                    </a:lnTo>
                    <a:lnTo>
                      <a:pt x="232" y="891"/>
                    </a:lnTo>
                    <a:lnTo>
                      <a:pt x="232" y="889"/>
                    </a:lnTo>
                    <a:lnTo>
                      <a:pt x="233" y="887"/>
                    </a:lnTo>
                    <a:lnTo>
                      <a:pt x="233" y="885"/>
                    </a:lnTo>
                    <a:lnTo>
                      <a:pt x="234" y="883"/>
                    </a:lnTo>
                    <a:lnTo>
                      <a:pt x="234" y="881"/>
                    </a:lnTo>
                    <a:lnTo>
                      <a:pt x="234" y="878"/>
                    </a:lnTo>
                    <a:lnTo>
                      <a:pt x="235" y="876"/>
                    </a:lnTo>
                    <a:lnTo>
                      <a:pt x="235" y="874"/>
                    </a:lnTo>
                    <a:lnTo>
                      <a:pt x="236" y="871"/>
                    </a:lnTo>
                    <a:lnTo>
                      <a:pt x="236" y="869"/>
                    </a:lnTo>
                    <a:lnTo>
                      <a:pt x="236" y="867"/>
                    </a:lnTo>
                    <a:lnTo>
                      <a:pt x="237" y="865"/>
                    </a:lnTo>
                    <a:lnTo>
                      <a:pt x="237" y="863"/>
                    </a:lnTo>
                    <a:lnTo>
                      <a:pt x="238" y="861"/>
                    </a:lnTo>
                    <a:lnTo>
                      <a:pt x="238" y="859"/>
                    </a:lnTo>
                    <a:lnTo>
                      <a:pt x="238" y="857"/>
                    </a:lnTo>
                    <a:lnTo>
                      <a:pt x="239" y="855"/>
                    </a:lnTo>
                    <a:lnTo>
                      <a:pt x="239" y="853"/>
                    </a:lnTo>
                    <a:lnTo>
                      <a:pt x="240" y="851"/>
                    </a:lnTo>
                    <a:lnTo>
                      <a:pt x="240" y="848"/>
                    </a:lnTo>
                    <a:lnTo>
                      <a:pt x="240" y="847"/>
                    </a:lnTo>
                    <a:lnTo>
                      <a:pt x="241" y="844"/>
                    </a:lnTo>
                    <a:lnTo>
                      <a:pt x="241" y="841"/>
                    </a:lnTo>
                    <a:lnTo>
                      <a:pt x="242" y="840"/>
                    </a:lnTo>
                    <a:lnTo>
                      <a:pt x="242" y="837"/>
                    </a:lnTo>
                    <a:lnTo>
                      <a:pt x="242" y="835"/>
                    </a:lnTo>
                    <a:lnTo>
                      <a:pt x="243" y="832"/>
                    </a:lnTo>
                    <a:lnTo>
                      <a:pt x="243" y="830"/>
                    </a:lnTo>
                    <a:lnTo>
                      <a:pt x="244" y="827"/>
                    </a:lnTo>
                    <a:lnTo>
                      <a:pt x="244" y="825"/>
                    </a:lnTo>
                    <a:lnTo>
                      <a:pt x="244" y="823"/>
                    </a:lnTo>
                    <a:lnTo>
                      <a:pt x="245" y="820"/>
                    </a:lnTo>
                    <a:lnTo>
                      <a:pt x="245" y="817"/>
                    </a:lnTo>
                    <a:lnTo>
                      <a:pt x="246" y="815"/>
                    </a:lnTo>
                    <a:lnTo>
                      <a:pt x="246" y="813"/>
                    </a:lnTo>
                    <a:lnTo>
                      <a:pt x="246" y="810"/>
                    </a:lnTo>
                    <a:lnTo>
                      <a:pt x="247" y="808"/>
                    </a:lnTo>
                    <a:lnTo>
                      <a:pt x="247" y="805"/>
                    </a:lnTo>
                    <a:lnTo>
                      <a:pt x="248" y="802"/>
                    </a:lnTo>
                    <a:lnTo>
                      <a:pt x="248" y="800"/>
                    </a:lnTo>
                    <a:lnTo>
                      <a:pt x="248" y="798"/>
                    </a:lnTo>
                    <a:lnTo>
                      <a:pt x="249" y="796"/>
                    </a:lnTo>
                    <a:lnTo>
                      <a:pt x="249" y="794"/>
                    </a:lnTo>
                    <a:lnTo>
                      <a:pt x="250" y="792"/>
                    </a:lnTo>
                    <a:lnTo>
                      <a:pt x="250" y="790"/>
                    </a:lnTo>
                    <a:lnTo>
                      <a:pt x="250" y="787"/>
                    </a:lnTo>
                    <a:lnTo>
                      <a:pt x="251" y="784"/>
                    </a:lnTo>
                    <a:lnTo>
                      <a:pt x="251" y="782"/>
                    </a:lnTo>
                    <a:lnTo>
                      <a:pt x="252" y="780"/>
                    </a:lnTo>
                    <a:lnTo>
                      <a:pt x="252" y="777"/>
                    </a:lnTo>
                    <a:lnTo>
                      <a:pt x="252" y="774"/>
                    </a:lnTo>
                    <a:lnTo>
                      <a:pt x="253" y="772"/>
                    </a:lnTo>
                    <a:lnTo>
                      <a:pt x="253" y="770"/>
                    </a:lnTo>
                    <a:lnTo>
                      <a:pt x="254" y="768"/>
                    </a:lnTo>
                    <a:lnTo>
                      <a:pt x="254" y="765"/>
                    </a:lnTo>
                    <a:lnTo>
                      <a:pt x="254" y="763"/>
                    </a:lnTo>
                    <a:lnTo>
                      <a:pt x="255" y="760"/>
                    </a:lnTo>
                    <a:lnTo>
                      <a:pt x="255" y="757"/>
                    </a:lnTo>
                    <a:lnTo>
                      <a:pt x="256" y="755"/>
                    </a:lnTo>
                    <a:lnTo>
                      <a:pt x="256" y="752"/>
                    </a:lnTo>
                    <a:lnTo>
                      <a:pt x="256" y="749"/>
                    </a:lnTo>
                    <a:lnTo>
                      <a:pt x="257" y="747"/>
                    </a:lnTo>
                    <a:lnTo>
                      <a:pt x="257" y="744"/>
                    </a:lnTo>
                    <a:lnTo>
                      <a:pt x="258" y="742"/>
                    </a:lnTo>
                    <a:lnTo>
                      <a:pt x="258" y="739"/>
                    </a:lnTo>
                    <a:lnTo>
                      <a:pt x="258" y="737"/>
                    </a:lnTo>
                    <a:lnTo>
                      <a:pt x="259" y="733"/>
                    </a:lnTo>
                    <a:lnTo>
                      <a:pt x="259" y="730"/>
                    </a:lnTo>
                    <a:lnTo>
                      <a:pt x="260" y="728"/>
                    </a:lnTo>
                    <a:lnTo>
                      <a:pt x="260" y="726"/>
                    </a:lnTo>
                    <a:lnTo>
                      <a:pt x="260" y="723"/>
                    </a:lnTo>
                    <a:lnTo>
                      <a:pt x="261" y="721"/>
                    </a:lnTo>
                    <a:lnTo>
                      <a:pt x="261" y="718"/>
                    </a:lnTo>
                    <a:lnTo>
                      <a:pt x="262" y="715"/>
                    </a:lnTo>
                    <a:lnTo>
                      <a:pt x="262" y="712"/>
                    </a:lnTo>
                    <a:lnTo>
                      <a:pt x="262" y="710"/>
                    </a:lnTo>
                    <a:lnTo>
                      <a:pt x="263" y="708"/>
                    </a:lnTo>
                    <a:lnTo>
                      <a:pt x="263" y="705"/>
                    </a:lnTo>
                    <a:lnTo>
                      <a:pt x="264" y="702"/>
                    </a:lnTo>
                    <a:lnTo>
                      <a:pt x="264" y="700"/>
                    </a:lnTo>
                    <a:lnTo>
                      <a:pt x="264" y="697"/>
                    </a:lnTo>
                    <a:lnTo>
                      <a:pt x="265" y="695"/>
                    </a:lnTo>
                    <a:lnTo>
                      <a:pt x="265" y="693"/>
                    </a:lnTo>
                    <a:lnTo>
                      <a:pt x="266" y="690"/>
                    </a:lnTo>
                    <a:lnTo>
                      <a:pt x="266" y="687"/>
                    </a:lnTo>
                    <a:lnTo>
                      <a:pt x="266" y="684"/>
                    </a:lnTo>
                    <a:lnTo>
                      <a:pt x="267" y="682"/>
                    </a:lnTo>
                    <a:lnTo>
                      <a:pt x="267" y="679"/>
                    </a:lnTo>
                    <a:lnTo>
                      <a:pt x="268" y="677"/>
                    </a:lnTo>
                    <a:lnTo>
                      <a:pt x="268" y="674"/>
                    </a:lnTo>
                    <a:lnTo>
                      <a:pt x="268" y="672"/>
                    </a:lnTo>
                    <a:lnTo>
                      <a:pt x="269" y="669"/>
                    </a:lnTo>
                    <a:lnTo>
                      <a:pt x="269" y="667"/>
                    </a:lnTo>
                    <a:lnTo>
                      <a:pt x="270" y="664"/>
                    </a:lnTo>
                    <a:lnTo>
                      <a:pt x="270" y="662"/>
                    </a:lnTo>
                    <a:lnTo>
                      <a:pt x="270" y="659"/>
                    </a:lnTo>
                    <a:lnTo>
                      <a:pt x="271" y="656"/>
                    </a:lnTo>
                    <a:lnTo>
                      <a:pt x="271" y="654"/>
                    </a:lnTo>
                    <a:lnTo>
                      <a:pt x="272" y="650"/>
                    </a:lnTo>
                    <a:lnTo>
                      <a:pt x="272" y="647"/>
                    </a:lnTo>
                    <a:lnTo>
                      <a:pt x="272" y="645"/>
                    </a:lnTo>
                    <a:lnTo>
                      <a:pt x="273" y="643"/>
                    </a:lnTo>
                    <a:lnTo>
                      <a:pt x="273" y="640"/>
                    </a:lnTo>
                    <a:lnTo>
                      <a:pt x="274" y="637"/>
                    </a:lnTo>
                    <a:lnTo>
                      <a:pt x="274" y="635"/>
                    </a:lnTo>
                    <a:lnTo>
                      <a:pt x="274" y="632"/>
                    </a:lnTo>
                    <a:lnTo>
                      <a:pt x="275" y="630"/>
                    </a:lnTo>
                    <a:lnTo>
                      <a:pt x="275" y="627"/>
                    </a:lnTo>
                    <a:lnTo>
                      <a:pt x="276" y="624"/>
                    </a:lnTo>
                    <a:lnTo>
                      <a:pt x="276" y="622"/>
                    </a:lnTo>
                    <a:lnTo>
                      <a:pt x="276" y="620"/>
                    </a:lnTo>
                    <a:lnTo>
                      <a:pt x="277" y="617"/>
                    </a:lnTo>
                    <a:lnTo>
                      <a:pt x="277" y="615"/>
                    </a:lnTo>
                    <a:lnTo>
                      <a:pt x="278" y="612"/>
                    </a:lnTo>
                    <a:lnTo>
                      <a:pt x="278" y="610"/>
                    </a:lnTo>
                    <a:lnTo>
                      <a:pt x="278" y="607"/>
                    </a:lnTo>
                    <a:lnTo>
                      <a:pt x="279" y="605"/>
                    </a:lnTo>
                    <a:lnTo>
                      <a:pt x="279" y="603"/>
                    </a:lnTo>
                    <a:lnTo>
                      <a:pt x="280" y="601"/>
                    </a:lnTo>
                    <a:lnTo>
                      <a:pt x="280" y="598"/>
                    </a:lnTo>
                    <a:lnTo>
                      <a:pt x="280" y="596"/>
                    </a:lnTo>
                    <a:lnTo>
                      <a:pt x="281" y="593"/>
                    </a:lnTo>
                    <a:lnTo>
                      <a:pt x="281" y="591"/>
                    </a:lnTo>
                    <a:lnTo>
                      <a:pt x="282" y="588"/>
                    </a:lnTo>
                    <a:lnTo>
                      <a:pt x="282" y="585"/>
                    </a:lnTo>
                    <a:lnTo>
                      <a:pt x="282" y="583"/>
                    </a:lnTo>
                    <a:lnTo>
                      <a:pt x="283" y="580"/>
                    </a:lnTo>
                    <a:lnTo>
                      <a:pt x="283" y="578"/>
                    </a:lnTo>
                    <a:lnTo>
                      <a:pt x="284" y="575"/>
                    </a:lnTo>
                    <a:lnTo>
                      <a:pt x="284" y="572"/>
                    </a:lnTo>
                    <a:lnTo>
                      <a:pt x="284" y="570"/>
                    </a:lnTo>
                    <a:lnTo>
                      <a:pt x="285" y="567"/>
                    </a:lnTo>
                    <a:lnTo>
                      <a:pt x="285" y="564"/>
                    </a:lnTo>
                    <a:lnTo>
                      <a:pt x="286" y="562"/>
                    </a:lnTo>
                    <a:lnTo>
                      <a:pt x="286" y="558"/>
                    </a:lnTo>
                    <a:lnTo>
                      <a:pt x="286" y="556"/>
                    </a:lnTo>
                    <a:lnTo>
                      <a:pt x="287" y="554"/>
                    </a:lnTo>
                    <a:lnTo>
                      <a:pt x="287" y="551"/>
                    </a:lnTo>
                    <a:lnTo>
                      <a:pt x="288" y="548"/>
                    </a:lnTo>
                    <a:lnTo>
                      <a:pt x="288" y="545"/>
                    </a:lnTo>
                    <a:lnTo>
                      <a:pt x="288" y="543"/>
                    </a:lnTo>
                    <a:lnTo>
                      <a:pt x="289" y="540"/>
                    </a:lnTo>
                    <a:lnTo>
                      <a:pt x="289" y="537"/>
                    </a:lnTo>
                    <a:lnTo>
                      <a:pt x="290" y="535"/>
                    </a:lnTo>
                    <a:lnTo>
                      <a:pt x="290" y="532"/>
                    </a:lnTo>
                    <a:lnTo>
                      <a:pt x="290" y="529"/>
                    </a:lnTo>
                    <a:lnTo>
                      <a:pt x="291" y="526"/>
                    </a:lnTo>
                    <a:lnTo>
                      <a:pt x="291" y="524"/>
                    </a:lnTo>
                    <a:lnTo>
                      <a:pt x="292" y="521"/>
                    </a:lnTo>
                    <a:lnTo>
                      <a:pt x="292" y="519"/>
                    </a:lnTo>
                    <a:lnTo>
                      <a:pt x="292" y="516"/>
                    </a:lnTo>
                    <a:lnTo>
                      <a:pt x="293" y="513"/>
                    </a:lnTo>
                    <a:lnTo>
                      <a:pt x="293" y="511"/>
                    </a:lnTo>
                    <a:lnTo>
                      <a:pt x="294" y="508"/>
                    </a:lnTo>
                    <a:lnTo>
                      <a:pt x="294" y="506"/>
                    </a:lnTo>
                    <a:lnTo>
                      <a:pt x="294" y="502"/>
                    </a:lnTo>
                    <a:lnTo>
                      <a:pt x="295" y="501"/>
                    </a:lnTo>
                    <a:lnTo>
                      <a:pt x="295" y="497"/>
                    </a:lnTo>
                    <a:lnTo>
                      <a:pt x="295" y="494"/>
                    </a:lnTo>
                    <a:lnTo>
                      <a:pt x="296" y="492"/>
                    </a:lnTo>
                    <a:lnTo>
                      <a:pt x="296" y="489"/>
                    </a:lnTo>
                    <a:lnTo>
                      <a:pt x="297" y="487"/>
                    </a:lnTo>
                    <a:lnTo>
                      <a:pt x="297" y="484"/>
                    </a:lnTo>
                    <a:lnTo>
                      <a:pt x="297" y="482"/>
                    </a:lnTo>
                    <a:lnTo>
                      <a:pt x="298" y="479"/>
                    </a:lnTo>
                    <a:lnTo>
                      <a:pt x="298" y="476"/>
                    </a:lnTo>
                    <a:lnTo>
                      <a:pt x="299" y="473"/>
                    </a:lnTo>
                    <a:lnTo>
                      <a:pt x="299" y="471"/>
                    </a:lnTo>
                    <a:lnTo>
                      <a:pt x="299" y="468"/>
                    </a:lnTo>
                    <a:lnTo>
                      <a:pt x="300" y="465"/>
                    </a:lnTo>
                    <a:lnTo>
                      <a:pt x="300" y="462"/>
                    </a:lnTo>
                    <a:lnTo>
                      <a:pt x="301" y="460"/>
                    </a:lnTo>
                    <a:lnTo>
                      <a:pt x="301" y="457"/>
                    </a:lnTo>
                    <a:lnTo>
                      <a:pt x="301" y="455"/>
                    </a:lnTo>
                    <a:lnTo>
                      <a:pt x="302" y="452"/>
                    </a:lnTo>
                    <a:lnTo>
                      <a:pt x="302" y="450"/>
                    </a:lnTo>
                    <a:lnTo>
                      <a:pt x="303" y="447"/>
                    </a:lnTo>
                    <a:lnTo>
                      <a:pt x="303" y="445"/>
                    </a:lnTo>
                    <a:lnTo>
                      <a:pt x="303" y="442"/>
                    </a:lnTo>
                    <a:lnTo>
                      <a:pt x="304" y="440"/>
                    </a:lnTo>
                    <a:lnTo>
                      <a:pt x="304" y="438"/>
                    </a:lnTo>
                    <a:lnTo>
                      <a:pt x="305" y="436"/>
                    </a:lnTo>
                    <a:lnTo>
                      <a:pt x="305" y="433"/>
                    </a:lnTo>
                    <a:lnTo>
                      <a:pt x="305" y="430"/>
                    </a:lnTo>
                    <a:lnTo>
                      <a:pt x="306" y="427"/>
                    </a:lnTo>
                    <a:lnTo>
                      <a:pt x="306" y="425"/>
                    </a:lnTo>
                    <a:lnTo>
                      <a:pt x="307" y="423"/>
                    </a:lnTo>
                    <a:lnTo>
                      <a:pt x="307" y="420"/>
                    </a:lnTo>
                    <a:lnTo>
                      <a:pt x="307" y="417"/>
                    </a:lnTo>
                    <a:lnTo>
                      <a:pt x="308" y="415"/>
                    </a:lnTo>
                    <a:lnTo>
                      <a:pt x="308" y="412"/>
                    </a:lnTo>
                    <a:lnTo>
                      <a:pt x="309" y="410"/>
                    </a:lnTo>
                    <a:lnTo>
                      <a:pt x="309" y="407"/>
                    </a:lnTo>
                    <a:lnTo>
                      <a:pt x="309" y="405"/>
                    </a:lnTo>
                    <a:lnTo>
                      <a:pt x="310" y="402"/>
                    </a:lnTo>
                    <a:lnTo>
                      <a:pt x="310" y="400"/>
                    </a:lnTo>
                    <a:lnTo>
                      <a:pt x="311" y="398"/>
                    </a:lnTo>
                    <a:lnTo>
                      <a:pt x="311" y="395"/>
                    </a:lnTo>
                    <a:lnTo>
                      <a:pt x="311" y="392"/>
                    </a:lnTo>
                    <a:lnTo>
                      <a:pt x="312" y="390"/>
                    </a:lnTo>
                    <a:lnTo>
                      <a:pt x="312" y="387"/>
                    </a:lnTo>
                    <a:lnTo>
                      <a:pt x="313" y="385"/>
                    </a:lnTo>
                    <a:lnTo>
                      <a:pt x="313" y="382"/>
                    </a:lnTo>
                    <a:lnTo>
                      <a:pt x="313" y="380"/>
                    </a:lnTo>
                    <a:lnTo>
                      <a:pt x="314" y="377"/>
                    </a:lnTo>
                    <a:lnTo>
                      <a:pt x="314" y="374"/>
                    </a:lnTo>
                    <a:lnTo>
                      <a:pt x="315" y="371"/>
                    </a:lnTo>
                    <a:lnTo>
                      <a:pt x="315" y="369"/>
                    </a:lnTo>
                    <a:lnTo>
                      <a:pt x="315" y="366"/>
                    </a:lnTo>
                    <a:lnTo>
                      <a:pt x="316" y="363"/>
                    </a:lnTo>
                    <a:lnTo>
                      <a:pt x="316" y="361"/>
                    </a:lnTo>
                    <a:lnTo>
                      <a:pt x="317" y="359"/>
                    </a:lnTo>
                    <a:lnTo>
                      <a:pt x="317" y="356"/>
                    </a:lnTo>
                    <a:lnTo>
                      <a:pt x="317" y="354"/>
                    </a:lnTo>
                    <a:lnTo>
                      <a:pt x="318" y="351"/>
                    </a:lnTo>
                    <a:lnTo>
                      <a:pt x="318" y="349"/>
                    </a:lnTo>
                    <a:lnTo>
                      <a:pt x="319" y="346"/>
                    </a:lnTo>
                    <a:lnTo>
                      <a:pt x="319" y="344"/>
                    </a:lnTo>
                    <a:lnTo>
                      <a:pt x="319" y="342"/>
                    </a:lnTo>
                    <a:lnTo>
                      <a:pt x="320" y="339"/>
                    </a:lnTo>
                    <a:lnTo>
                      <a:pt x="320" y="337"/>
                    </a:lnTo>
                    <a:lnTo>
                      <a:pt x="321" y="334"/>
                    </a:lnTo>
                    <a:lnTo>
                      <a:pt x="321" y="332"/>
                    </a:lnTo>
                    <a:lnTo>
                      <a:pt x="321" y="329"/>
                    </a:lnTo>
                    <a:lnTo>
                      <a:pt x="322" y="327"/>
                    </a:lnTo>
                    <a:lnTo>
                      <a:pt x="322" y="324"/>
                    </a:lnTo>
                    <a:lnTo>
                      <a:pt x="323" y="321"/>
                    </a:lnTo>
                    <a:lnTo>
                      <a:pt x="323" y="319"/>
                    </a:lnTo>
                    <a:lnTo>
                      <a:pt x="323" y="316"/>
                    </a:lnTo>
                    <a:lnTo>
                      <a:pt x="324" y="314"/>
                    </a:lnTo>
                    <a:lnTo>
                      <a:pt x="324" y="311"/>
                    </a:lnTo>
                    <a:lnTo>
                      <a:pt x="325" y="308"/>
                    </a:lnTo>
                    <a:lnTo>
                      <a:pt x="325" y="306"/>
                    </a:lnTo>
                    <a:lnTo>
                      <a:pt x="325" y="303"/>
                    </a:lnTo>
                    <a:lnTo>
                      <a:pt x="326" y="301"/>
                    </a:lnTo>
                    <a:lnTo>
                      <a:pt x="326" y="298"/>
                    </a:lnTo>
                    <a:lnTo>
                      <a:pt x="327" y="295"/>
                    </a:lnTo>
                    <a:lnTo>
                      <a:pt x="327" y="293"/>
                    </a:lnTo>
                    <a:lnTo>
                      <a:pt x="327" y="290"/>
                    </a:lnTo>
                    <a:lnTo>
                      <a:pt x="328" y="288"/>
                    </a:lnTo>
                    <a:lnTo>
                      <a:pt x="328" y="285"/>
                    </a:lnTo>
                    <a:lnTo>
                      <a:pt x="329" y="283"/>
                    </a:lnTo>
                    <a:lnTo>
                      <a:pt x="329" y="280"/>
                    </a:lnTo>
                    <a:lnTo>
                      <a:pt x="329" y="278"/>
                    </a:lnTo>
                    <a:lnTo>
                      <a:pt x="330" y="276"/>
                    </a:lnTo>
                    <a:lnTo>
                      <a:pt x="330" y="274"/>
                    </a:lnTo>
                    <a:lnTo>
                      <a:pt x="331" y="272"/>
                    </a:lnTo>
                    <a:lnTo>
                      <a:pt x="331" y="269"/>
                    </a:lnTo>
                    <a:lnTo>
                      <a:pt x="331" y="267"/>
                    </a:lnTo>
                    <a:lnTo>
                      <a:pt x="332" y="264"/>
                    </a:lnTo>
                    <a:lnTo>
                      <a:pt x="332" y="262"/>
                    </a:lnTo>
                    <a:lnTo>
                      <a:pt x="333" y="260"/>
                    </a:lnTo>
                    <a:lnTo>
                      <a:pt x="333" y="258"/>
                    </a:lnTo>
                    <a:lnTo>
                      <a:pt x="333" y="255"/>
                    </a:lnTo>
                    <a:lnTo>
                      <a:pt x="334" y="252"/>
                    </a:lnTo>
                    <a:lnTo>
                      <a:pt x="334" y="251"/>
                    </a:lnTo>
                    <a:lnTo>
                      <a:pt x="335" y="248"/>
                    </a:lnTo>
                    <a:lnTo>
                      <a:pt x="335" y="246"/>
                    </a:lnTo>
                    <a:lnTo>
                      <a:pt x="335" y="243"/>
                    </a:lnTo>
                    <a:lnTo>
                      <a:pt x="336" y="241"/>
                    </a:lnTo>
                    <a:lnTo>
                      <a:pt x="336" y="239"/>
                    </a:lnTo>
                    <a:lnTo>
                      <a:pt x="337" y="237"/>
                    </a:lnTo>
                    <a:lnTo>
                      <a:pt x="337" y="234"/>
                    </a:lnTo>
                    <a:lnTo>
                      <a:pt x="337" y="232"/>
                    </a:lnTo>
                    <a:lnTo>
                      <a:pt x="338" y="230"/>
                    </a:lnTo>
                    <a:lnTo>
                      <a:pt x="338" y="227"/>
                    </a:lnTo>
                    <a:lnTo>
                      <a:pt x="339" y="225"/>
                    </a:lnTo>
                    <a:lnTo>
                      <a:pt x="339" y="223"/>
                    </a:lnTo>
                    <a:lnTo>
                      <a:pt x="339" y="220"/>
                    </a:lnTo>
                    <a:lnTo>
                      <a:pt x="340" y="218"/>
                    </a:lnTo>
                    <a:lnTo>
                      <a:pt x="340" y="216"/>
                    </a:lnTo>
                    <a:lnTo>
                      <a:pt x="341" y="214"/>
                    </a:lnTo>
                    <a:lnTo>
                      <a:pt x="341" y="212"/>
                    </a:lnTo>
                    <a:lnTo>
                      <a:pt x="341" y="210"/>
                    </a:lnTo>
                    <a:lnTo>
                      <a:pt x="342" y="208"/>
                    </a:lnTo>
                    <a:lnTo>
                      <a:pt x="342" y="206"/>
                    </a:lnTo>
                    <a:lnTo>
                      <a:pt x="343" y="203"/>
                    </a:lnTo>
                    <a:lnTo>
                      <a:pt x="343" y="202"/>
                    </a:lnTo>
                    <a:lnTo>
                      <a:pt x="343" y="200"/>
                    </a:lnTo>
                    <a:lnTo>
                      <a:pt x="344" y="197"/>
                    </a:lnTo>
                    <a:lnTo>
                      <a:pt x="344" y="196"/>
                    </a:lnTo>
                    <a:lnTo>
                      <a:pt x="345" y="194"/>
                    </a:lnTo>
                    <a:lnTo>
                      <a:pt x="345" y="192"/>
                    </a:lnTo>
                    <a:lnTo>
                      <a:pt x="345" y="190"/>
                    </a:lnTo>
                    <a:lnTo>
                      <a:pt x="346" y="188"/>
                    </a:lnTo>
                    <a:lnTo>
                      <a:pt x="346" y="186"/>
                    </a:lnTo>
                    <a:lnTo>
                      <a:pt x="347" y="185"/>
                    </a:lnTo>
                    <a:lnTo>
                      <a:pt x="347" y="183"/>
                    </a:lnTo>
                    <a:lnTo>
                      <a:pt x="347" y="181"/>
                    </a:lnTo>
                    <a:lnTo>
                      <a:pt x="348" y="179"/>
                    </a:lnTo>
                    <a:lnTo>
                      <a:pt x="348" y="177"/>
                    </a:lnTo>
                    <a:lnTo>
                      <a:pt x="349" y="175"/>
                    </a:lnTo>
                    <a:lnTo>
                      <a:pt x="349" y="172"/>
                    </a:lnTo>
                    <a:lnTo>
                      <a:pt x="349" y="171"/>
                    </a:lnTo>
                    <a:lnTo>
                      <a:pt x="350" y="169"/>
                    </a:lnTo>
                    <a:lnTo>
                      <a:pt x="350" y="168"/>
                    </a:lnTo>
                    <a:lnTo>
                      <a:pt x="351" y="166"/>
                    </a:lnTo>
                    <a:lnTo>
                      <a:pt x="351" y="164"/>
                    </a:lnTo>
                    <a:lnTo>
                      <a:pt x="351" y="162"/>
                    </a:lnTo>
                    <a:lnTo>
                      <a:pt x="352" y="160"/>
                    </a:lnTo>
                    <a:lnTo>
                      <a:pt x="352" y="159"/>
                    </a:lnTo>
                    <a:lnTo>
                      <a:pt x="353" y="156"/>
                    </a:lnTo>
                    <a:lnTo>
                      <a:pt x="353" y="155"/>
                    </a:lnTo>
                    <a:lnTo>
                      <a:pt x="353" y="153"/>
                    </a:lnTo>
                    <a:lnTo>
                      <a:pt x="354" y="151"/>
                    </a:lnTo>
                    <a:lnTo>
                      <a:pt x="354" y="149"/>
                    </a:lnTo>
                    <a:lnTo>
                      <a:pt x="355" y="148"/>
                    </a:lnTo>
                    <a:lnTo>
                      <a:pt x="355" y="146"/>
                    </a:lnTo>
                    <a:lnTo>
                      <a:pt x="355" y="145"/>
                    </a:lnTo>
                    <a:lnTo>
                      <a:pt x="356" y="144"/>
                    </a:lnTo>
                    <a:lnTo>
                      <a:pt x="356" y="142"/>
                    </a:lnTo>
                    <a:lnTo>
                      <a:pt x="357" y="141"/>
                    </a:lnTo>
                    <a:lnTo>
                      <a:pt x="357" y="138"/>
                    </a:lnTo>
                    <a:lnTo>
                      <a:pt x="357" y="137"/>
                    </a:lnTo>
                    <a:lnTo>
                      <a:pt x="358" y="136"/>
                    </a:lnTo>
                    <a:lnTo>
                      <a:pt x="358" y="134"/>
                    </a:lnTo>
                    <a:lnTo>
                      <a:pt x="359" y="133"/>
                    </a:lnTo>
                    <a:lnTo>
                      <a:pt x="359" y="132"/>
                    </a:lnTo>
                    <a:lnTo>
                      <a:pt x="359" y="130"/>
                    </a:lnTo>
                    <a:lnTo>
                      <a:pt x="360" y="129"/>
                    </a:lnTo>
                    <a:lnTo>
                      <a:pt x="360" y="127"/>
                    </a:lnTo>
                    <a:lnTo>
                      <a:pt x="361" y="126"/>
                    </a:lnTo>
                    <a:lnTo>
                      <a:pt x="361" y="124"/>
                    </a:lnTo>
                    <a:lnTo>
                      <a:pt x="361" y="124"/>
                    </a:lnTo>
                    <a:lnTo>
                      <a:pt x="362" y="122"/>
                    </a:lnTo>
                    <a:lnTo>
                      <a:pt x="362" y="121"/>
                    </a:lnTo>
                    <a:lnTo>
                      <a:pt x="363" y="119"/>
                    </a:lnTo>
                    <a:lnTo>
                      <a:pt x="363" y="117"/>
                    </a:lnTo>
                    <a:lnTo>
                      <a:pt x="363" y="116"/>
                    </a:lnTo>
                    <a:lnTo>
                      <a:pt x="364" y="115"/>
                    </a:lnTo>
                    <a:lnTo>
                      <a:pt x="364" y="114"/>
                    </a:lnTo>
                    <a:lnTo>
                      <a:pt x="365" y="112"/>
                    </a:lnTo>
                    <a:lnTo>
                      <a:pt x="365" y="111"/>
                    </a:lnTo>
                    <a:lnTo>
                      <a:pt x="365" y="110"/>
                    </a:lnTo>
                    <a:lnTo>
                      <a:pt x="366" y="109"/>
                    </a:lnTo>
                    <a:lnTo>
                      <a:pt x="366" y="108"/>
                    </a:lnTo>
                    <a:lnTo>
                      <a:pt x="367" y="106"/>
                    </a:lnTo>
                    <a:lnTo>
                      <a:pt x="367" y="105"/>
                    </a:lnTo>
                    <a:lnTo>
                      <a:pt x="367" y="103"/>
                    </a:lnTo>
                    <a:lnTo>
                      <a:pt x="368" y="102"/>
                    </a:lnTo>
                    <a:lnTo>
                      <a:pt x="368" y="101"/>
                    </a:lnTo>
                    <a:lnTo>
                      <a:pt x="369" y="100"/>
                    </a:lnTo>
                    <a:lnTo>
                      <a:pt x="369" y="99"/>
                    </a:lnTo>
                    <a:lnTo>
                      <a:pt x="369" y="98"/>
                    </a:lnTo>
                    <a:lnTo>
                      <a:pt x="370" y="97"/>
                    </a:lnTo>
                    <a:lnTo>
                      <a:pt x="370" y="95"/>
                    </a:lnTo>
                    <a:lnTo>
                      <a:pt x="371" y="94"/>
                    </a:lnTo>
                    <a:lnTo>
                      <a:pt x="371" y="93"/>
                    </a:lnTo>
                    <a:lnTo>
                      <a:pt x="371" y="92"/>
                    </a:lnTo>
                    <a:lnTo>
                      <a:pt x="372" y="91"/>
                    </a:lnTo>
                    <a:lnTo>
                      <a:pt x="372" y="90"/>
                    </a:lnTo>
                    <a:lnTo>
                      <a:pt x="373" y="89"/>
                    </a:lnTo>
                    <a:lnTo>
                      <a:pt x="373" y="88"/>
                    </a:lnTo>
                    <a:lnTo>
                      <a:pt x="373" y="87"/>
                    </a:lnTo>
                    <a:lnTo>
                      <a:pt x="374" y="86"/>
                    </a:lnTo>
                    <a:lnTo>
                      <a:pt x="374" y="85"/>
                    </a:lnTo>
                    <a:lnTo>
                      <a:pt x="375" y="84"/>
                    </a:lnTo>
                    <a:lnTo>
                      <a:pt x="375" y="83"/>
                    </a:lnTo>
                    <a:lnTo>
                      <a:pt x="375" y="82"/>
                    </a:lnTo>
                    <a:lnTo>
                      <a:pt x="376" y="81"/>
                    </a:lnTo>
                    <a:lnTo>
                      <a:pt x="376" y="80"/>
                    </a:lnTo>
                    <a:lnTo>
                      <a:pt x="376" y="80"/>
                    </a:lnTo>
                    <a:lnTo>
                      <a:pt x="377" y="78"/>
                    </a:lnTo>
                    <a:lnTo>
                      <a:pt x="377" y="77"/>
                    </a:lnTo>
                    <a:lnTo>
                      <a:pt x="378" y="76"/>
                    </a:lnTo>
                    <a:lnTo>
                      <a:pt x="378" y="75"/>
                    </a:lnTo>
                    <a:lnTo>
                      <a:pt x="378" y="74"/>
                    </a:lnTo>
                    <a:lnTo>
                      <a:pt x="379" y="73"/>
                    </a:lnTo>
                    <a:lnTo>
                      <a:pt x="379" y="72"/>
                    </a:lnTo>
                    <a:lnTo>
                      <a:pt x="380" y="71"/>
                    </a:lnTo>
                    <a:lnTo>
                      <a:pt x="380" y="70"/>
                    </a:lnTo>
                    <a:lnTo>
                      <a:pt x="380" y="69"/>
                    </a:lnTo>
                    <a:lnTo>
                      <a:pt x="381" y="68"/>
                    </a:lnTo>
                    <a:lnTo>
                      <a:pt x="381" y="67"/>
                    </a:lnTo>
                    <a:lnTo>
                      <a:pt x="382" y="66"/>
                    </a:lnTo>
                    <a:lnTo>
                      <a:pt x="382" y="66"/>
                    </a:lnTo>
                    <a:lnTo>
                      <a:pt x="382" y="65"/>
                    </a:lnTo>
                    <a:lnTo>
                      <a:pt x="383" y="64"/>
                    </a:lnTo>
                    <a:lnTo>
                      <a:pt x="383" y="63"/>
                    </a:lnTo>
                    <a:lnTo>
                      <a:pt x="384" y="62"/>
                    </a:lnTo>
                    <a:lnTo>
                      <a:pt x="384" y="61"/>
                    </a:lnTo>
                    <a:lnTo>
                      <a:pt x="384" y="61"/>
                    </a:lnTo>
                    <a:lnTo>
                      <a:pt x="385" y="60"/>
                    </a:lnTo>
                    <a:lnTo>
                      <a:pt x="385" y="60"/>
                    </a:lnTo>
                    <a:lnTo>
                      <a:pt x="386" y="58"/>
                    </a:lnTo>
                    <a:lnTo>
                      <a:pt x="386" y="58"/>
                    </a:lnTo>
                    <a:lnTo>
                      <a:pt x="386" y="57"/>
                    </a:lnTo>
                    <a:lnTo>
                      <a:pt x="387" y="57"/>
                    </a:lnTo>
                    <a:lnTo>
                      <a:pt x="387" y="57"/>
                    </a:lnTo>
                    <a:lnTo>
                      <a:pt x="388" y="56"/>
                    </a:lnTo>
                    <a:lnTo>
                      <a:pt x="388" y="55"/>
                    </a:lnTo>
                    <a:lnTo>
                      <a:pt x="388" y="54"/>
                    </a:lnTo>
                    <a:lnTo>
                      <a:pt x="389" y="54"/>
                    </a:lnTo>
                    <a:lnTo>
                      <a:pt x="389" y="53"/>
                    </a:lnTo>
                    <a:lnTo>
                      <a:pt x="390" y="53"/>
                    </a:lnTo>
                    <a:lnTo>
                      <a:pt x="390" y="52"/>
                    </a:lnTo>
                    <a:lnTo>
                      <a:pt x="390" y="51"/>
                    </a:lnTo>
                    <a:lnTo>
                      <a:pt x="391" y="50"/>
                    </a:lnTo>
                    <a:lnTo>
                      <a:pt x="391" y="50"/>
                    </a:lnTo>
                    <a:lnTo>
                      <a:pt x="392" y="49"/>
                    </a:lnTo>
                    <a:lnTo>
                      <a:pt x="392" y="48"/>
                    </a:lnTo>
                    <a:lnTo>
                      <a:pt x="392" y="47"/>
                    </a:lnTo>
                    <a:lnTo>
                      <a:pt x="393" y="46"/>
                    </a:lnTo>
                    <a:lnTo>
                      <a:pt x="393" y="46"/>
                    </a:lnTo>
                    <a:lnTo>
                      <a:pt x="394" y="45"/>
                    </a:lnTo>
                    <a:lnTo>
                      <a:pt x="394" y="45"/>
                    </a:lnTo>
                    <a:lnTo>
                      <a:pt x="394" y="44"/>
                    </a:lnTo>
                    <a:lnTo>
                      <a:pt x="395" y="44"/>
                    </a:lnTo>
                    <a:lnTo>
                      <a:pt x="395" y="43"/>
                    </a:lnTo>
                    <a:lnTo>
                      <a:pt x="396" y="43"/>
                    </a:lnTo>
                    <a:lnTo>
                      <a:pt x="396" y="42"/>
                    </a:lnTo>
                    <a:lnTo>
                      <a:pt x="396" y="42"/>
                    </a:lnTo>
                    <a:lnTo>
                      <a:pt x="397" y="41"/>
                    </a:lnTo>
                    <a:lnTo>
                      <a:pt x="397" y="40"/>
                    </a:lnTo>
                    <a:lnTo>
                      <a:pt x="398" y="41"/>
                    </a:lnTo>
                    <a:lnTo>
                      <a:pt x="398" y="40"/>
                    </a:lnTo>
                    <a:lnTo>
                      <a:pt x="398" y="39"/>
                    </a:lnTo>
                    <a:lnTo>
                      <a:pt x="399" y="38"/>
                    </a:lnTo>
                    <a:lnTo>
                      <a:pt x="399" y="38"/>
                    </a:lnTo>
                    <a:lnTo>
                      <a:pt x="400" y="38"/>
                    </a:lnTo>
                    <a:lnTo>
                      <a:pt x="400" y="38"/>
                    </a:lnTo>
                    <a:lnTo>
                      <a:pt x="400" y="37"/>
                    </a:lnTo>
                    <a:lnTo>
                      <a:pt x="401" y="37"/>
                    </a:lnTo>
                    <a:lnTo>
                      <a:pt x="401" y="36"/>
                    </a:lnTo>
                    <a:lnTo>
                      <a:pt x="402" y="36"/>
                    </a:lnTo>
                    <a:lnTo>
                      <a:pt x="402" y="36"/>
                    </a:lnTo>
                    <a:lnTo>
                      <a:pt x="402" y="35"/>
                    </a:lnTo>
                    <a:lnTo>
                      <a:pt x="403" y="35"/>
                    </a:lnTo>
                    <a:lnTo>
                      <a:pt x="403" y="34"/>
                    </a:lnTo>
                    <a:lnTo>
                      <a:pt x="404" y="34"/>
                    </a:lnTo>
                    <a:lnTo>
                      <a:pt x="404" y="33"/>
                    </a:lnTo>
                    <a:lnTo>
                      <a:pt x="404" y="33"/>
                    </a:lnTo>
                    <a:lnTo>
                      <a:pt x="405" y="32"/>
                    </a:lnTo>
                    <a:lnTo>
                      <a:pt x="405" y="31"/>
                    </a:lnTo>
                    <a:lnTo>
                      <a:pt x="406" y="31"/>
                    </a:lnTo>
                    <a:lnTo>
                      <a:pt x="406" y="31"/>
                    </a:lnTo>
                    <a:lnTo>
                      <a:pt x="406" y="30"/>
                    </a:lnTo>
                    <a:lnTo>
                      <a:pt x="407" y="30"/>
                    </a:lnTo>
                    <a:lnTo>
                      <a:pt x="407" y="29"/>
                    </a:lnTo>
                    <a:lnTo>
                      <a:pt x="408" y="29"/>
                    </a:lnTo>
                    <a:lnTo>
                      <a:pt x="408" y="28"/>
                    </a:lnTo>
                    <a:lnTo>
                      <a:pt x="408" y="28"/>
                    </a:lnTo>
                    <a:lnTo>
                      <a:pt x="409" y="27"/>
                    </a:lnTo>
                    <a:lnTo>
                      <a:pt x="409" y="27"/>
                    </a:lnTo>
                    <a:lnTo>
                      <a:pt x="410" y="27"/>
                    </a:lnTo>
                    <a:lnTo>
                      <a:pt x="410" y="26"/>
                    </a:lnTo>
                    <a:lnTo>
                      <a:pt x="410" y="27"/>
                    </a:lnTo>
                    <a:lnTo>
                      <a:pt x="411" y="26"/>
                    </a:lnTo>
                    <a:lnTo>
                      <a:pt x="411" y="26"/>
                    </a:lnTo>
                    <a:lnTo>
                      <a:pt x="412" y="26"/>
                    </a:lnTo>
                    <a:lnTo>
                      <a:pt x="412" y="25"/>
                    </a:lnTo>
                    <a:lnTo>
                      <a:pt x="412" y="25"/>
                    </a:lnTo>
                    <a:lnTo>
                      <a:pt x="413" y="25"/>
                    </a:lnTo>
                    <a:lnTo>
                      <a:pt x="413" y="25"/>
                    </a:lnTo>
                    <a:lnTo>
                      <a:pt x="414" y="24"/>
                    </a:lnTo>
                    <a:lnTo>
                      <a:pt x="414" y="24"/>
                    </a:lnTo>
                    <a:lnTo>
                      <a:pt x="414" y="24"/>
                    </a:lnTo>
                    <a:lnTo>
                      <a:pt x="415" y="24"/>
                    </a:lnTo>
                    <a:lnTo>
                      <a:pt x="415" y="23"/>
                    </a:lnTo>
                    <a:lnTo>
                      <a:pt x="416" y="23"/>
                    </a:lnTo>
                    <a:lnTo>
                      <a:pt x="416" y="23"/>
                    </a:lnTo>
                    <a:lnTo>
                      <a:pt x="416" y="23"/>
                    </a:lnTo>
                    <a:lnTo>
                      <a:pt x="417" y="22"/>
                    </a:lnTo>
                    <a:lnTo>
                      <a:pt x="417" y="22"/>
                    </a:lnTo>
                    <a:lnTo>
                      <a:pt x="418" y="22"/>
                    </a:lnTo>
                    <a:lnTo>
                      <a:pt x="418" y="21"/>
                    </a:lnTo>
                    <a:lnTo>
                      <a:pt x="418" y="21"/>
                    </a:lnTo>
                    <a:lnTo>
                      <a:pt x="419" y="21"/>
                    </a:lnTo>
                    <a:lnTo>
                      <a:pt x="419" y="20"/>
                    </a:lnTo>
                    <a:lnTo>
                      <a:pt x="420" y="20"/>
                    </a:lnTo>
                    <a:lnTo>
                      <a:pt x="420" y="19"/>
                    </a:lnTo>
                    <a:lnTo>
                      <a:pt x="420" y="19"/>
                    </a:lnTo>
                    <a:lnTo>
                      <a:pt x="421" y="19"/>
                    </a:lnTo>
                    <a:lnTo>
                      <a:pt x="421" y="19"/>
                    </a:lnTo>
                    <a:lnTo>
                      <a:pt x="422" y="19"/>
                    </a:lnTo>
                    <a:lnTo>
                      <a:pt x="422" y="19"/>
                    </a:lnTo>
                    <a:lnTo>
                      <a:pt x="422" y="18"/>
                    </a:lnTo>
                    <a:lnTo>
                      <a:pt x="423" y="19"/>
                    </a:lnTo>
                    <a:lnTo>
                      <a:pt x="423" y="18"/>
                    </a:lnTo>
                    <a:lnTo>
                      <a:pt x="424" y="18"/>
                    </a:lnTo>
                    <a:lnTo>
                      <a:pt x="424" y="18"/>
                    </a:lnTo>
                    <a:lnTo>
                      <a:pt x="424" y="17"/>
                    </a:lnTo>
                    <a:lnTo>
                      <a:pt x="425" y="17"/>
                    </a:lnTo>
                    <a:lnTo>
                      <a:pt x="425" y="17"/>
                    </a:lnTo>
                    <a:lnTo>
                      <a:pt x="426" y="17"/>
                    </a:lnTo>
                    <a:lnTo>
                      <a:pt x="426" y="17"/>
                    </a:lnTo>
                    <a:lnTo>
                      <a:pt x="426" y="17"/>
                    </a:lnTo>
                    <a:lnTo>
                      <a:pt x="427" y="17"/>
                    </a:lnTo>
                    <a:lnTo>
                      <a:pt x="427" y="17"/>
                    </a:lnTo>
                    <a:lnTo>
                      <a:pt x="428" y="17"/>
                    </a:lnTo>
                    <a:lnTo>
                      <a:pt x="428" y="16"/>
                    </a:lnTo>
                    <a:lnTo>
                      <a:pt x="428" y="16"/>
                    </a:lnTo>
                    <a:lnTo>
                      <a:pt x="429" y="16"/>
                    </a:lnTo>
                    <a:lnTo>
                      <a:pt x="429" y="16"/>
                    </a:lnTo>
                    <a:lnTo>
                      <a:pt x="430" y="15"/>
                    </a:lnTo>
                    <a:lnTo>
                      <a:pt x="430" y="15"/>
                    </a:lnTo>
                    <a:lnTo>
                      <a:pt x="430" y="15"/>
                    </a:lnTo>
                    <a:lnTo>
                      <a:pt x="431" y="14"/>
                    </a:lnTo>
                    <a:lnTo>
                      <a:pt x="431" y="14"/>
                    </a:lnTo>
                    <a:lnTo>
                      <a:pt x="432" y="14"/>
                    </a:lnTo>
                    <a:lnTo>
                      <a:pt x="432" y="14"/>
                    </a:lnTo>
                    <a:lnTo>
                      <a:pt x="432" y="13"/>
                    </a:lnTo>
                    <a:lnTo>
                      <a:pt x="433" y="14"/>
                    </a:lnTo>
                    <a:lnTo>
                      <a:pt x="433" y="13"/>
                    </a:lnTo>
                    <a:lnTo>
                      <a:pt x="434" y="13"/>
                    </a:lnTo>
                    <a:lnTo>
                      <a:pt x="434" y="13"/>
                    </a:lnTo>
                    <a:lnTo>
                      <a:pt x="434" y="12"/>
                    </a:lnTo>
                    <a:lnTo>
                      <a:pt x="435" y="12"/>
                    </a:lnTo>
                    <a:lnTo>
                      <a:pt x="435" y="12"/>
                    </a:lnTo>
                    <a:lnTo>
                      <a:pt x="436" y="12"/>
                    </a:lnTo>
                    <a:lnTo>
                      <a:pt x="436" y="12"/>
                    </a:lnTo>
                    <a:lnTo>
                      <a:pt x="436" y="12"/>
                    </a:lnTo>
                    <a:lnTo>
                      <a:pt x="437" y="12"/>
                    </a:lnTo>
                    <a:lnTo>
                      <a:pt x="437" y="11"/>
                    </a:lnTo>
                    <a:lnTo>
                      <a:pt x="438" y="11"/>
                    </a:lnTo>
                    <a:lnTo>
                      <a:pt x="438" y="12"/>
                    </a:lnTo>
                    <a:lnTo>
                      <a:pt x="438" y="12"/>
                    </a:lnTo>
                    <a:lnTo>
                      <a:pt x="439" y="11"/>
                    </a:lnTo>
                    <a:lnTo>
                      <a:pt x="439" y="11"/>
                    </a:lnTo>
                    <a:lnTo>
                      <a:pt x="440" y="11"/>
                    </a:lnTo>
                    <a:lnTo>
                      <a:pt x="440" y="11"/>
                    </a:lnTo>
                    <a:lnTo>
                      <a:pt x="440" y="11"/>
                    </a:lnTo>
                    <a:lnTo>
                      <a:pt x="441" y="11"/>
                    </a:lnTo>
                    <a:lnTo>
                      <a:pt x="441" y="11"/>
                    </a:lnTo>
                    <a:lnTo>
                      <a:pt x="442" y="11"/>
                    </a:lnTo>
                    <a:lnTo>
                      <a:pt x="442" y="11"/>
                    </a:lnTo>
                    <a:lnTo>
                      <a:pt x="442" y="11"/>
                    </a:lnTo>
                    <a:lnTo>
                      <a:pt x="443" y="11"/>
                    </a:lnTo>
                    <a:lnTo>
                      <a:pt x="443" y="11"/>
                    </a:lnTo>
                    <a:lnTo>
                      <a:pt x="444" y="11"/>
                    </a:lnTo>
                    <a:lnTo>
                      <a:pt x="444" y="11"/>
                    </a:lnTo>
                    <a:lnTo>
                      <a:pt x="444" y="10"/>
                    </a:lnTo>
                    <a:lnTo>
                      <a:pt x="445" y="10"/>
                    </a:lnTo>
                    <a:lnTo>
                      <a:pt x="445" y="10"/>
                    </a:lnTo>
                    <a:lnTo>
                      <a:pt x="446" y="9"/>
                    </a:lnTo>
                    <a:lnTo>
                      <a:pt x="446" y="10"/>
                    </a:lnTo>
                    <a:lnTo>
                      <a:pt x="446" y="9"/>
                    </a:lnTo>
                    <a:lnTo>
                      <a:pt x="447" y="9"/>
                    </a:lnTo>
                    <a:lnTo>
                      <a:pt x="447" y="9"/>
                    </a:lnTo>
                    <a:lnTo>
                      <a:pt x="448" y="9"/>
                    </a:lnTo>
                    <a:lnTo>
                      <a:pt x="448" y="9"/>
                    </a:lnTo>
                    <a:lnTo>
                      <a:pt x="448" y="9"/>
                    </a:lnTo>
                    <a:lnTo>
                      <a:pt x="449" y="8"/>
                    </a:lnTo>
                    <a:lnTo>
                      <a:pt x="449" y="8"/>
                    </a:lnTo>
                    <a:lnTo>
                      <a:pt x="450" y="8"/>
                    </a:lnTo>
                    <a:lnTo>
                      <a:pt x="450" y="9"/>
                    </a:lnTo>
                    <a:lnTo>
                      <a:pt x="450" y="9"/>
                    </a:lnTo>
                    <a:lnTo>
                      <a:pt x="451" y="9"/>
                    </a:lnTo>
                    <a:lnTo>
                      <a:pt x="451" y="9"/>
                    </a:lnTo>
                    <a:lnTo>
                      <a:pt x="452" y="9"/>
                    </a:lnTo>
                    <a:lnTo>
                      <a:pt x="452" y="9"/>
                    </a:lnTo>
                    <a:lnTo>
                      <a:pt x="452" y="9"/>
                    </a:lnTo>
                    <a:lnTo>
                      <a:pt x="453" y="9"/>
                    </a:lnTo>
                    <a:lnTo>
                      <a:pt x="453" y="9"/>
                    </a:lnTo>
                    <a:lnTo>
                      <a:pt x="454" y="8"/>
                    </a:lnTo>
                    <a:lnTo>
                      <a:pt x="454" y="8"/>
                    </a:lnTo>
                    <a:lnTo>
                      <a:pt x="454" y="9"/>
                    </a:lnTo>
                    <a:lnTo>
                      <a:pt x="455" y="9"/>
                    </a:lnTo>
                    <a:lnTo>
                      <a:pt x="455" y="8"/>
                    </a:lnTo>
                    <a:lnTo>
                      <a:pt x="455" y="8"/>
                    </a:lnTo>
                    <a:lnTo>
                      <a:pt x="456" y="8"/>
                    </a:lnTo>
                    <a:lnTo>
                      <a:pt x="456" y="8"/>
                    </a:lnTo>
                    <a:lnTo>
                      <a:pt x="457" y="7"/>
                    </a:lnTo>
                    <a:lnTo>
                      <a:pt x="457" y="7"/>
                    </a:lnTo>
                    <a:lnTo>
                      <a:pt x="457" y="8"/>
                    </a:lnTo>
                    <a:lnTo>
                      <a:pt x="458" y="7"/>
                    </a:lnTo>
                    <a:lnTo>
                      <a:pt x="458" y="7"/>
                    </a:lnTo>
                    <a:lnTo>
                      <a:pt x="459" y="7"/>
                    </a:lnTo>
                    <a:lnTo>
                      <a:pt x="459" y="7"/>
                    </a:lnTo>
                    <a:lnTo>
                      <a:pt x="459" y="7"/>
                    </a:lnTo>
                    <a:lnTo>
                      <a:pt x="460" y="6"/>
                    </a:lnTo>
                    <a:lnTo>
                      <a:pt x="460" y="7"/>
                    </a:lnTo>
                    <a:lnTo>
                      <a:pt x="461" y="6"/>
                    </a:lnTo>
                    <a:lnTo>
                      <a:pt x="461" y="6"/>
                    </a:lnTo>
                    <a:lnTo>
                      <a:pt x="461" y="6"/>
                    </a:lnTo>
                    <a:lnTo>
                      <a:pt x="462" y="6"/>
                    </a:lnTo>
                    <a:lnTo>
                      <a:pt x="462" y="6"/>
                    </a:lnTo>
                    <a:lnTo>
                      <a:pt x="463" y="6"/>
                    </a:lnTo>
                    <a:lnTo>
                      <a:pt x="463" y="6"/>
                    </a:lnTo>
                    <a:lnTo>
                      <a:pt x="463" y="6"/>
                    </a:lnTo>
                    <a:lnTo>
                      <a:pt x="464" y="6"/>
                    </a:lnTo>
                    <a:lnTo>
                      <a:pt x="464" y="5"/>
                    </a:lnTo>
                    <a:lnTo>
                      <a:pt x="465" y="6"/>
                    </a:lnTo>
                    <a:lnTo>
                      <a:pt x="465" y="6"/>
                    </a:lnTo>
                    <a:lnTo>
                      <a:pt x="465" y="6"/>
                    </a:lnTo>
                    <a:lnTo>
                      <a:pt x="466" y="6"/>
                    </a:lnTo>
                    <a:lnTo>
                      <a:pt x="466" y="6"/>
                    </a:lnTo>
                    <a:lnTo>
                      <a:pt x="467" y="6"/>
                    </a:lnTo>
                    <a:lnTo>
                      <a:pt x="467" y="5"/>
                    </a:lnTo>
                    <a:lnTo>
                      <a:pt x="467" y="6"/>
                    </a:lnTo>
                    <a:lnTo>
                      <a:pt x="468" y="6"/>
                    </a:lnTo>
                    <a:lnTo>
                      <a:pt x="468" y="5"/>
                    </a:lnTo>
                    <a:lnTo>
                      <a:pt x="469" y="5"/>
                    </a:lnTo>
                    <a:lnTo>
                      <a:pt x="469" y="5"/>
                    </a:lnTo>
                    <a:lnTo>
                      <a:pt x="469" y="6"/>
                    </a:lnTo>
                    <a:lnTo>
                      <a:pt x="470" y="5"/>
                    </a:lnTo>
                    <a:lnTo>
                      <a:pt x="470" y="5"/>
                    </a:lnTo>
                    <a:lnTo>
                      <a:pt x="471" y="5"/>
                    </a:lnTo>
                    <a:lnTo>
                      <a:pt x="471" y="4"/>
                    </a:lnTo>
                    <a:lnTo>
                      <a:pt x="471" y="5"/>
                    </a:lnTo>
                    <a:lnTo>
                      <a:pt x="472" y="4"/>
                    </a:lnTo>
                    <a:lnTo>
                      <a:pt x="472" y="4"/>
                    </a:lnTo>
                    <a:lnTo>
                      <a:pt x="473" y="4"/>
                    </a:lnTo>
                    <a:lnTo>
                      <a:pt x="473" y="4"/>
                    </a:lnTo>
                    <a:lnTo>
                      <a:pt x="473" y="3"/>
                    </a:lnTo>
                    <a:lnTo>
                      <a:pt x="474" y="3"/>
                    </a:lnTo>
                    <a:lnTo>
                      <a:pt x="474" y="2"/>
                    </a:lnTo>
                    <a:lnTo>
                      <a:pt x="475" y="3"/>
                    </a:lnTo>
                    <a:lnTo>
                      <a:pt x="475" y="3"/>
                    </a:lnTo>
                    <a:lnTo>
                      <a:pt x="475" y="3"/>
                    </a:lnTo>
                    <a:lnTo>
                      <a:pt x="476" y="3"/>
                    </a:lnTo>
                    <a:lnTo>
                      <a:pt x="476" y="3"/>
                    </a:lnTo>
                    <a:lnTo>
                      <a:pt x="477" y="3"/>
                    </a:lnTo>
                    <a:lnTo>
                      <a:pt x="477" y="3"/>
                    </a:lnTo>
                    <a:lnTo>
                      <a:pt x="477" y="2"/>
                    </a:lnTo>
                    <a:lnTo>
                      <a:pt x="478" y="2"/>
                    </a:lnTo>
                    <a:lnTo>
                      <a:pt x="478" y="2"/>
                    </a:lnTo>
                    <a:lnTo>
                      <a:pt x="479" y="3"/>
                    </a:lnTo>
                    <a:lnTo>
                      <a:pt x="479" y="3"/>
                    </a:lnTo>
                    <a:lnTo>
                      <a:pt x="479" y="3"/>
                    </a:lnTo>
                    <a:lnTo>
                      <a:pt x="480" y="3"/>
                    </a:lnTo>
                    <a:lnTo>
                      <a:pt x="480" y="2"/>
                    </a:lnTo>
                    <a:lnTo>
                      <a:pt x="481" y="3"/>
                    </a:lnTo>
                    <a:lnTo>
                      <a:pt x="481" y="2"/>
                    </a:lnTo>
                    <a:lnTo>
                      <a:pt x="481" y="2"/>
                    </a:lnTo>
                    <a:lnTo>
                      <a:pt x="482" y="3"/>
                    </a:lnTo>
                    <a:lnTo>
                      <a:pt x="482" y="2"/>
                    </a:lnTo>
                    <a:lnTo>
                      <a:pt x="483" y="2"/>
                    </a:lnTo>
                    <a:lnTo>
                      <a:pt x="483" y="2"/>
                    </a:lnTo>
                    <a:lnTo>
                      <a:pt x="483" y="2"/>
                    </a:lnTo>
                    <a:lnTo>
                      <a:pt x="484" y="2"/>
                    </a:lnTo>
                    <a:lnTo>
                      <a:pt x="484" y="1"/>
                    </a:lnTo>
                    <a:lnTo>
                      <a:pt x="485" y="2"/>
                    </a:lnTo>
                    <a:lnTo>
                      <a:pt x="485" y="1"/>
                    </a:lnTo>
                    <a:lnTo>
                      <a:pt x="485" y="1"/>
                    </a:lnTo>
                    <a:lnTo>
                      <a:pt x="486" y="1"/>
                    </a:lnTo>
                    <a:lnTo>
                      <a:pt x="486" y="1"/>
                    </a:lnTo>
                    <a:lnTo>
                      <a:pt x="487" y="1"/>
                    </a:lnTo>
                    <a:lnTo>
                      <a:pt x="487" y="1"/>
                    </a:lnTo>
                    <a:lnTo>
                      <a:pt x="487" y="1"/>
                    </a:lnTo>
                    <a:lnTo>
                      <a:pt x="488" y="1"/>
                    </a:lnTo>
                    <a:lnTo>
                      <a:pt x="488" y="1"/>
                    </a:lnTo>
                    <a:lnTo>
                      <a:pt x="489" y="0"/>
                    </a:lnTo>
                    <a:lnTo>
                      <a:pt x="489" y="1"/>
                    </a:lnTo>
                    <a:lnTo>
                      <a:pt x="489" y="1"/>
                    </a:lnTo>
                    <a:lnTo>
                      <a:pt x="490" y="1"/>
                    </a:lnTo>
                    <a:lnTo>
                      <a:pt x="490" y="1"/>
                    </a:lnTo>
                    <a:lnTo>
                      <a:pt x="491" y="1"/>
                    </a:lnTo>
                    <a:lnTo>
                      <a:pt x="491" y="1"/>
                    </a:lnTo>
                    <a:lnTo>
                      <a:pt x="491" y="1"/>
                    </a:lnTo>
                    <a:lnTo>
                      <a:pt x="492" y="0"/>
                    </a:lnTo>
                    <a:lnTo>
                      <a:pt x="492" y="84"/>
                    </a:lnTo>
                    <a:lnTo>
                      <a:pt x="493" y="726"/>
                    </a:lnTo>
                    <a:lnTo>
                      <a:pt x="493" y="876"/>
                    </a:lnTo>
                    <a:lnTo>
                      <a:pt x="493" y="980"/>
                    </a:lnTo>
                    <a:lnTo>
                      <a:pt x="494" y="1084"/>
                    </a:lnTo>
                    <a:lnTo>
                      <a:pt x="494" y="1211"/>
                    </a:lnTo>
                    <a:lnTo>
                      <a:pt x="495" y="1476"/>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49" name="Line 52">
                <a:extLst>
                  <a:ext uri="{FF2B5EF4-FFF2-40B4-BE49-F238E27FC236}">
                    <a16:creationId xmlns:a16="http://schemas.microsoft.com/office/drawing/2014/main" id="{307E6A3F-B2C0-45F1-82AC-589E423CFE8E}"/>
                  </a:ext>
                </a:extLst>
              </p:cNvPr>
              <p:cNvSpPr>
                <a:spLocks noChangeShapeType="1"/>
              </p:cNvSpPr>
              <p:nvPr/>
            </p:nvSpPr>
            <p:spPr bwMode="auto">
              <a:xfrm flipV="1">
                <a:off x="7422018" y="2239199"/>
                <a:ext cx="1603" cy="278290"/>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50" name="Line 53">
                <a:extLst>
                  <a:ext uri="{FF2B5EF4-FFF2-40B4-BE49-F238E27FC236}">
                    <a16:creationId xmlns:a16="http://schemas.microsoft.com/office/drawing/2014/main" id="{40A1E2B8-B841-4CE9-B7D7-AE092FB913ED}"/>
                  </a:ext>
                </a:extLst>
              </p:cNvPr>
              <p:cNvSpPr>
                <a:spLocks noChangeShapeType="1"/>
              </p:cNvSpPr>
              <p:nvPr/>
            </p:nvSpPr>
            <p:spPr bwMode="auto">
              <a:xfrm>
                <a:off x="7425220" y="2239199"/>
                <a:ext cx="1603" cy="5061"/>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51" name="Freeform 54">
                <a:extLst>
                  <a:ext uri="{FF2B5EF4-FFF2-40B4-BE49-F238E27FC236}">
                    <a16:creationId xmlns:a16="http://schemas.microsoft.com/office/drawing/2014/main" id="{6B71981A-94F5-4990-88B2-AC2A12D28F36}"/>
                  </a:ext>
                </a:extLst>
              </p:cNvPr>
              <p:cNvSpPr>
                <a:spLocks/>
              </p:cNvSpPr>
              <p:nvPr/>
            </p:nvSpPr>
            <p:spPr bwMode="auto">
              <a:xfrm flipV="1">
                <a:off x="7425220" y="2244257"/>
                <a:ext cx="341119" cy="1177250"/>
              </a:xfrm>
              <a:custGeom>
                <a:avLst/>
                <a:gdLst/>
                <a:ahLst/>
                <a:cxnLst>
                  <a:cxn ang="0">
                    <a:pos x="8" y="1796"/>
                  </a:cxn>
                  <a:cxn ang="0">
                    <a:pos x="16" y="1746"/>
                  </a:cxn>
                  <a:cxn ang="0">
                    <a:pos x="24" y="1706"/>
                  </a:cxn>
                  <a:cxn ang="0">
                    <a:pos x="32" y="1673"/>
                  </a:cxn>
                  <a:cxn ang="0">
                    <a:pos x="40" y="1644"/>
                  </a:cxn>
                  <a:cxn ang="0">
                    <a:pos x="48" y="1622"/>
                  </a:cxn>
                  <a:cxn ang="0">
                    <a:pos x="56" y="1606"/>
                  </a:cxn>
                  <a:cxn ang="0">
                    <a:pos x="64" y="1598"/>
                  </a:cxn>
                  <a:cxn ang="0">
                    <a:pos x="72" y="1589"/>
                  </a:cxn>
                  <a:cxn ang="0">
                    <a:pos x="80" y="1586"/>
                  </a:cxn>
                  <a:cxn ang="0">
                    <a:pos x="88" y="1577"/>
                  </a:cxn>
                  <a:cxn ang="0">
                    <a:pos x="96" y="1564"/>
                  </a:cxn>
                  <a:cxn ang="0">
                    <a:pos x="104" y="1551"/>
                  </a:cxn>
                  <a:cxn ang="0">
                    <a:pos x="112" y="1537"/>
                  </a:cxn>
                  <a:cxn ang="0">
                    <a:pos x="119" y="1527"/>
                  </a:cxn>
                  <a:cxn ang="0">
                    <a:pos x="127" y="1518"/>
                  </a:cxn>
                  <a:cxn ang="0">
                    <a:pos x="135" y="1499"/>
                  </a:cxn>
                  <a:cxn ang="0">
                    <a:pos x="143" y="1480"/>
                  </a:cxn>
                  <a:cxn ang="0">
                    <a:pos x="151" y="1456"/>
                  </a:cxn>
                  <a:cxn ang="0">
                    <a:pos x="159" y="1434"/>
                  </a:cxn>
                  <a:cxn ang="0">
                    <a:pos x="167" y="1410"/>
                  </a:cxn>
                  <a:cxn ang="0">
                    <a:pos x="175" y="1379"/>
                  </a:cxn>
                  <a:cxn ang="0">
                    <a:pos x="183" y="1349"/>
                  </a:cxn>
                  <a:cxn ang="0">
                    <a:pos x="191" y="1311"/>
                  </a:cxn>
                  <a:cxn ang="0">
                    <a:pos x="199" y="1271"/>
                  </a:cxn>
                  <a:cxn ang="0">
                    <a:pos x="207" y="1227"/>
                  </a:cxn>
                  <a:cxn ang="0">
                    <a:pos x="215" y="1180"/>
                  </a:cxn>
                  <a:cxn ang="0">
                    <a:pos x="223" y="1133"/>
                  </a:cxn>
                  <a:cxn ang="0">
                    <a:pos x="231" y="1079"/>
                  </a:cxn>
                  <a:cxn ang="0">
                    <a:pos x="239" y="1027"/>
                  </a:cxn>
                  <a:cxn ang="0">
                    <a:pos x="247" y="972"/>
                  </a:cxn>
                  <a:cxn ang="0">
                    <a:pos x="255" y="916"/>
                  </a:cxn>
                  <a:cxn ang="0">
                    <a:pos x="263" y="858"/>
                  </a:cxn>
                  <a:cxn ang="0">
                    <a:pos x="271" y="794"/>
                  </a:cxn>
                  <a:cxn ang="0">
                    <a:pos x="279" y="732"/>
                  </a:cxn>
                  <a:cxn ang="0">
                    <a:pos x="287" y="671"/>
                  </a:cxn>
                  <a:cxn ang="0">
                    <a:pos x="295" y="609"/>
                  </a:cxn>
                  <a:cxn ang="0">
                    <a:pos x="303" y="551"/>
                  </a:cxn>
                  <a:cxn ang="0">
                    <a:pos x="311" y="488"/>
                  </a:cxn>
                  <a:cxn ang="0">
                    <a:pos x="319" y="429"/>
                  </a:cxn>
                  <a:cxn ang="0">
                    <a:pos x="327" y="373"/>
                  </a:cxn>
                  <a:cxn ang="0">
                    <a:pos x="335" y="318"/>
                  </a:cxn>
                  <a:cxn ang="0">
                    <a:pos x="343" y="271"/>
                  </a:cxn>
                  <a:cxn ang="0">
                    <a:pos x="351" y="224"/>
                  </a:cxn>
                  <a:cxn ang="0">
                    <a:pos x="359" y="182"/>
                  </a:cxn>
                  <a:cxn ang="0">
                    <a:pos x="367" y="144"/>
                  </a:cxn>
                  <a:cxn ang="0">
                    <a:pos x="375" y="110"/>
                  </a:cxn>
                  <a:cxn ang="0">
                    <a:pos x="383" y="83"/>
                  </a:cxn>
                  <a:cxn ang="0">
                    <a:pos x="391" y="62"/>
                  </a:cxn>
                  <a:cxn ang="0">
                    <a:pos x="399" y="46"/>
                  </a:cxn>
                  <a:cxn ang="0">
                    <a:pos x="407" y="34"/>
                  </a:cxn>
                  <a:cxn ang="0">
                    <a:pos x="415" y="23"/>
                  </a:cxn>
                  <a:cxn ang="0">
                    <a:pos x="423" y="17"/>
                  </a:cxn>
                  <a:cxn ang="0">
                    <a:pos x="431" y="11"/>
                  </a:cxn>
                  <a:cxn ang="0">
                    <a:pos x="439" y="8"/>
                  </a:cxn>
                  <a:cxn ang="0">
                    <a:pos x="447" y="4"/>
                  </a:cxn>
                  <a:cxn ang="0">
                    <a:pos x="455" y="2"/>
                  </a:cxn>
                  <a:cxn ang="0">
                    <a:pos x="463" y="2"/>
                  </a:cxn>
                  <a:cxn ang="0">
                    <a:pos x="471" y="1"/>
                  </a:cxn>
                  <a:cxn ang="0">
                    <a:pos x="479" y="1"/>
                  </a:cxn>
                  <a:cxn ang="0">
                    <a:pos x="487" y="1"/>
                  </a:cxn>
                  <a:cxn ang="0">
                    <a:pos x="495" y="1083"/>
                  </a:cxn>
                </a:cxnLst>
                <a:rect l="0" t="0" r="r" b="b"/>
                <a:pathLst>
                  <a:path w="495" h="1935">
                    <a:moveTo>
                      <a:pt x="0" y="1935"/>
                    </a:moveTo>
                    <a:lnTo>
                      <a:pt x="1" y="1920"/>
                    </a:lnTo>
                    <a:lnTo>
                      <a:pt x="1" y="1906"/>
                    </a:lnTo>
                    <a:lnTo>
                      <a:pt x="1" y="1893"/>
                    </a:lnTo>
                    <a:lnTo>
                      <a:pt x="2" y="1882"/>
                    </a:lnTo>
                    <a:lnTo>
                      <a:pt x="2" y="1871"/>
                    </a:lnTo>
                    <a:lnTo>
                      <a:pt x="3" y="1862"/>
                    </a:lnTo>
                    <a:lnTo>
                      <a:pt x="3" y="1853"/>
                    </a:lnTo>
                    <a:lnTo>
                      <a:pt x="3" y="1846"/>
                    </a:lnTo>
                    <a:lnTo>
                      <a:pt x="4" y="1838"/>
                    </a:lnTo>
                    <a:lnTo>
                      <a:pt x="4" y="1832"/>
                    </a:lnTo>
                    <a:lnTo>
                      <a:pt x="5" y="1827"/>
                    </a:lnTo>
                    <a:lnTo>
                      <a:pt x="5" y="1821"/>
                    </a:lnTo>
                    <a:lnTo>
                      <a:pt x="5" y="1816"/>
                    </a:lnTo>
                    <a:lnTo>
                      <a:pt x="6" y="1812"/>
                    </a:lnTo>
                    <a:lnTo>
                      <a:pt x="6" y="1809"/>
                    </a:lnTo>
                    <a:lnTo>
                      <a:pt x="7" y="1805"/>
                    </a:lnTo>
                    <a:lnTo>
                      <a:pt x="7" y="1801"/>
                    </a:lnTo>
                    <a:lnTo>
                      <a:pt x="7" y="1799"/>
                    </a:lnTo>
                    <a:lnTo>
                      <a:pt x="8" y="1796"/>
                    </a:lnTo>
                    <a:lnTo>
                      <a:pt x="8" y="1793"/>
                    </a:lnTo>
                    <a:lnTo>
                      <a:pt x="9" y="1790"/>
                    </a:lnTo>
                    <a:lnTo>
                      <a:pt x="9" y="1788"/>
                    </a:lnTo>
                    <a:lnTo>
                      <a:pt x="9" y="1785"/>
                    </a:lnTo>
                    <a:lnTo>
                      <a:pt x="10" y="1783"/>
                    </a:lnTo>
                    <a:lnTo>
                      <a:pt x="10" y="1780"/>
                    </a:lnTo>
                    <a:lnTo>
                      <a:pt x="11" y="1778"/>
                    </a:lnTo>
                    <a:lnTo>
                      <a:pt x="11" y="1776"/>
                    </a:lnTo>
                    <a:lnTo>
                      <a:pt x="11" y="1773"/>
                    </a:lnTo>
                    <a:lnTo>
                      <a:pt x="12" y="1771"/>
                    </a:lnTo>
                    <a:lnTo>
                      <a:pt x="12" y="1769"/>
                    </a:lnTo>
                    <a:lnTo>
                      <a:pt x="13" y="1767"/>
                    </a:lnTo>
                    <a:lnTo>
                      <a:pt x="13" y="1764"/>
                    </a:lnTo>
                    <a:lnTo>
                      <a:pt x="13" y="1762"/>
                    </a:lnTo>
                    <a:lnTo>
                      <a:pt x="14" y="1759"/>
                    </a:lnTo>
                    <a:lnTo>
                      <a:pt x="14" y="1756"/>
                    </a:lnTo>
                    <a:lnTo>
                      <a:pt x="15" y="1754"/>
                    </a:lnTo>
                    <a:lnTo>
                      <a:pt x="15" y="1752"/>
                    </a:lnTo>
                    <a:lnTo>
                      <a:pt x="15" y="1749"/>
                    </a:lnTo>
                    <a:lnTo>
                      <a:pt x="16" y="1746"/>
                    </a:lnTo>
                    <a:lnTo>
                      <a:pt x="16" y="1744"/>
                    </a:lnTo>
                    <a:lnTo>
                      <a:pt x="17" y="1742"/>
                    </a:lnTo>
                    <a:lnTo>
                      <a:pt x="17" y="1740"/>
                    </a:lnTo>
                    <a:lnTo>
                      <a:pt x="17" y="1737"/>
                    </a:lnTo>
                    <a:lnTo>
                      <a:pt x="18" y="1735"/>
                    </a:lnTo>
                    <a:lnTo>
                      <a:pt x="18" y="1732"/>
                    </a:lnTo>
                    <a:lnTo>
                      <a:pt x="19" y="1730"/>
                    </a:lnTo>
                    <a:lnTo>
                      <a:pt x="19" y="1727"/>
                    </a:lnTo>
                    <a:lnTo>
                      <a:pt x="19" y="1725"/>
                    </a:lnTo>
                    <a:lnTo>
                      <a:pt x="20" y="1723"/>
                    </a:lnTo>
                    <a:lnTo>
                      <a:pt x="20" y="1721"/>
                    </a:lnTo>
                    <a:lnTo>
                      <a:pt x="21" y="1719"/>
                    </a:lnTo>
                    <a:lnTo>
                      <a:pt x="21" y="1718"/>
                    </a:lnTo>
                    <a:lnTo>
                      <a:pt x="21" y="1716"/>
                    </a:lnTo>
                    <a:lnTo>
                      <a:pt x="22" y="1715"/>
                    </a:lnTo>
                    <a:lnTo>
                      <a:pt x="22" y="1714"/>
                    </a:lnTo>
                    <a:lnTo>
                      <a:pt x="23" y="1712"/>
                    </a:lnTo>
                    <a:lnTo>
                      <a:pt x="23" y="1710"/>
                    </a:lnTo>
                    <a:lnTo>
                      <a:pt x="23" y="1708"/>
                    </a:lnTo>
                    <a:lnTo>
                      <a:pt x="24" y="1706"/>
                    </a:lnTo>
                    <a:lnTo>
                      <a:pt x="24" y="1705"/>
                    </a:lnTo>
                    <a:lnTo>
                      <a:pt x="25" y="1704"/>
                    </a:lnTo>
                    <a:lnTo>
                      <a:pt x="25" y="1702"/>
                    </a:lnTo>
                    <a:lnTo>
                      <a:pt x="25" y="1701"/>
                    </a:lnTo>
                    <a:lnTo>
                      <a:pt x="26" y="1699"/>
                    </a:lnTo>
                    <a:lnTo>
                      <a:pt x="26" y="1697"/>
                    </a:lnTo>
                    <a:lnTo>
                      <a:pt x="27" y="1696"/>
                    </a:lnTo>
                    <a:lnTo>
                      <a:pt x="27" y="1694"/>
                    </a:lnTo>
                    <a:lnTo>
                      <a:pt x="27" y="1692"/>
                    </a:lnTo>
                    <a:lnTo>
                      <a:pt x="28" y="1691"/>
                    </a:lnTo>
                    <a:lnTo>
                      <a:pt x="28" y="1689"/>
                    </a:lnTo>
                    <a:lnTo>
                      <a:pt x="29" y="1687"/>
                    </a:lnTo>
                    <a:lnTo>
                      <a:pt x="29" y="1685"/>
                    </a:lnTo>
                    <a:lnTo>
                      <a:pt x="29" y="1684"/>
                    </a:lnTo>
                    <a:lnTo>
                      <a:pt x="30" y="1683"/>
                    </a:lnTo>
                    <a:lnTo>
                      <a:pt x="30" y="1681"/>
                    </a:lnTo>
                    <a:lnTo>
                      <a:pt x="31" y="1679"/>
                    </a:lnTo>
                    <a:lnTo>
                      <a:pt x="31" y="1677"/>
                    </a:lnTo>
                    <a:lnTo>
                      <a:pt x="31" y="1676"/>
                    </a:lnTo>
                    <a:lnTo>
                      <a:pt x="32" y="1673"/>
                    </a:lnTo>
                    <a:lnTo>
                      <a:pt x="32" y="1672"/>
                    </a:lnTo>
                    <a:lnTo>
                      <a:pt x="33" y="1670"/>
                    </a:lnTo>
                    <a:lnTo>
                      <a:pt x="33" y="1668"/>
                    </a:lnTo>
                    <a:lnTo>
                      <a:pt x="33" y="1666"/>
                    </a:lnTo>
                    <a:lnTo>
                      <a:pt x="34" y="1664"/>
                    </a:lnTo>
                    <a:lnTo>
                      <a:pt x="34" y="1662"/>
                    </a:lnTo>
                    <a:lnTo>
                      <a:pt x="35" y="1660"/>
                    </a:lnTo>
                    <a:lnTo>
                      <a:pt x="35" y="1660"/>
                    </a:lnTo>
                    <a:lnTo>
                      <a:pt x="35" y="1658"/>
                    </a:lnTo>
                    <a:lnTo>
                      <a:pt x="36" y="1657"/>
                    </a:lnTo>
                    <a:lnTo>
                      <a:pt x="36" y="1655"/>
                    </a:lnTo>
                    <a:lnTo>
                      <a:pt x="36" y="1654"/>
                    </a:lnTo>
                    <a:lnTo>
                      <a:pt x="37" y="1652"/>
                    </a:lnTo>
                    <a:lnTo>
                      <a:pt x="37" y="1652"/>
                    </a:lnTo>
                    <a:lnTo>
                      <a:pt x="38" y="1651"/>
                    </a:lnTo>
                    <a:lnTo>
                      <a:pt x="38" y="1649"/>
                    </a:lnTo>
                    <a:lnTo>
                      <a:pt x="38" y="1648"/>
                    </a:lnTo>
                    <a:lnTo>
                      <a:pt x="39" y="1646"/>
                    </a:lnTo>
                    <a:lnTo>
                      <a:pt x="39" y="1645"/>
                    </a:lnTo>
                    <a:lnTo>
                      <a:pt x="40" y="1644"/>
                    </a:lnTo>
                    <a:lnTo>
                      <a:pt x="40" y="1642"/>
                    </a:lnTo>
                    <a:lnTo>
                      <a:pt x="40" y="1640"/>
                    </a:lnTo>
                    <a:lnTo>
                      <a:pt x="41" y="1639"/>
                    </a:lnTo>
                    <a:lnTo>
                      <a:pt x="41" y="1638"/>
                    </a:lnTo>
                    <a:lnTo>
                      <a:pt x="42" y="1636"/>
                    </a:lnTo>
                    <a:lnTo>
                      <a:pt x="42" y="1635"/>
                    </a:lnTo>
                    <a:lnTo>
                      <a:pt x="42" y="1635"/>
                    </a:lnTo>
                    <a:lnTo>
                      <a:pt x="43" y="1634"/>
                    </a:lnTo>
                    <a:lnTo>
                      <a:pt x="43" y="1633"/>
                    </a:lnTo>
                    <a:lnTo>
                      <a:pt x="44" y="1632"/>
                    </a:lnTo>
                    <a:lnTo>
                      <a:pt x="44" y="1631"/>
                    </a:lnTo>
                    <a:lnTo>
                      <a:pt x="44" y="1630"/>
                    </a:lnTo>
                    <a:lnTo>
                      <a:pt x="45" y="1629"/>
                    </a:lnTo>
                    <a:lnTo>
                      <a:pt x="45" y="1628"/>
                    </a:lnTo>
                    <a:lnTo>
                      <a:pt x="46" y="1627"/>
                    </a:lnTo>
                    <a:lnTo>
                      <a:pt x="46" y="1625"/>
                    </a:lnTo>
                    <a:lnTo>
                      <a:pt x="46" y="1624"/>
                    </a:lnTo>
                    <a:lnTo>
                      <a:pt x="47" y="1624"/>
                    </a:lnTo>
                    <a:lnTo>
                      <a:pt x="47" y="1622"/>
                    </a:lnTo>
                    <a:lnTo>
                      <a:pt x="48" y="1622"/>
                    </a:lnTo>
                    <a:lnTo>
                      <a:pt x="48" y="1621"/>
                    </a:lnTo>
                    <a:lnTo>
                      <a:pt x="48" y="1621"/>
                    </a:lnTo>
                    <a:lnTo>
                      <a:pt x="49" y="1620"/>
                    </a:lnTo>
                    <a:lnTo>
                      <a:pt x="49" y="1619"/>
                    </a:lnTo>
                    <a:lnTo>
                      <a:pt x="50" y="1618"/>
                    </a:lnTo>
                    <a:lnTo>
                      <a:pt x="50" y="1617"/>
                    </a:lnTo>
                    <a:lnTo>
                      <a:pt x="50" y="1617"/>
                    </a:lnTo>
                    <a:lnTo>
                      <a:pt x="51" y="1616"/>
                    </a:lnTo>
                    <a:lnTo>
                      <a:pt x="51" y="1615"/>
                    </a:lnTo>
                    <a:lnTo>
                      <a:pt x="52" y="1614"/>
                    </a:lnTo>
                    <a:lnTo>
                      <a:pt x="52" y="1613"/>
                    </a:lnTo>
                    <a:lnTo>
                      <a:pt x="52" y="1612"/>
                    </a:lnTo>
                    <a:lnTo>
                      <a:pt x="53" y="1612"/>
                    </a:lnTo>
                    <a:lnTo>
                      <a:pt x="53" y="1611"/>
                    </a:lnTo>
                    <a:lnTo>
                      <a:pt x="54" y="1611"/>
                    </a:lnTo>
                    <a:lnTo>
                      <a:pt x="54" y="1610"/>
                    </a:lnTo>
                    <a:lnTo>
                      <a:pt x="54" y="1609"/>
                    </a:lnTo>
                    <a:lnTo>
                      <a:pt x="55" y="1608"/>
                    </a:lnTo>
                    <a:lnTo>
                      <a:pt x="55" y="1607"/>
                    </a:lnTo>
                    <a:lnTo>
                      <a:pt x="56" y="1606"/>
                    </a:lnTo>
                    <a:lnTo>
                      <a:pt x="56" y="1605"/>
                    </a:lnTo>
                    <a:lnTo>
                      <a:pt x="56" y="1604"/>
                    </a:lnTo>
                    <a:lnTo>
                      <a:pt x="57" y="1603"/>
                    </a:lnTo>
                    <a:lnTo>
                      <a:pt x="57" y="1603"/>
                    </a:lnTo>
                    <a:lnTo>
                      <a:pt x="58" y="1602"/>
                    </a:lnTo>
                    <a:lnTo>
                      <a:pt x="58" y="1602"/>
                    </a:lnTo>
                    <a:lnTo>
                      <a:pt x="58" y="1601"/>
                    </a:lnTo>
                    <a:lnTo>
                      <a:pt x="59" y="1601"/>
                    </a:lnTo>
                    <a:lnTo>
                      <a:pt x="59" y="1600"/>
                    </a:lnTo>
                    <a:lnTo>
                      <a:pt x="60" y="1600"/>
                    </a:lnTo>
                    <a:lnTo>
                      <a:pt x="60" y="1600"/>
                    </a:lnTo>
                    <a:lnTo>
                      <a:pt x="60" y="1600"/>
                    </a:lnTo>
                    <a:lnTo>
                      <a:pt x="61" y="1600"/>
                    </a:lnTo>
                    <a:lnTo>
                      <a:pt x="61" y="1599"/>
                    </a:lnTo>
                    <a:lnTo>
                      <a:pt x="62" y="1599"/>
                    </a:lnTo>
                    <a:lnTo>
                      <a:pt x="62" y="1599"/>
                    </a:lnTo>
                    <a:lnTo>
                      <a:pt x="62" y="1599"/>
                    </a:lnTo>
                    <a:lnTo>
                      <a:pt x="63" y="1599"/>
                    </a:lnTo>
                    <a:lnTo>
                      <a:pt x="63" y="1598"/>
                    </a:lnTo>
                    <a:lnTo>
                      <a:pt x="64" y="1598"/>
                    </a:lnTo>
                    <a:lnTo>
                      <a:pt x="64" y="1598"/>
                    </a:lnTo>
                    <a:lnTo>
                      <a:pt x="64" y="1598"/>
                    </a:lnTo>
                    <a:lnTo>
                      <a:pt x="65" y="1597"/>
                    </a:lnTo>
                    <a:lnTo>
                      <a:pt x="65" y="1597"/>
                    </a:lnTo>
                    <a:lnTo>
                      <a:pt x="66" y="1596"/>
                    </a:lnTo>
                    <a:lnTo>
                      <a:pt x="66" y="1596"/>
                    </a:lnTo>
                    <a:lnTo>
                      <a:pt x="66" y="1595"/>
                    </a:lnTo>
                    <a:lnTo>
                      <a:pt x="67" y="1595"/>
                    </a:lnTo>
                    <a:lnTo>
                      <a:pt x="67" y="1594"/>
                    </a:lnTo>
                    <a:lnTo>
                      <a:pt x="68" y="1594"/>
                    </a:lnTo>
                    <a:lnTo>
                      <a:pt x="68" y="1593"/>
                    </a:lnTo>
                    <a:lnTo>
                      <a:pt x="68" y="1593"/>
                    </a:lnTo>
                    <a:lnTo>
                      <a:pt x="69" y="1593"/>
                    </a:lnTo>
                    <a:lnTo>
                      <a:pt x="69" y="1593"/>
                    </a:lnTo>
                    <a:lnTo>
                      <a:pt x="70" y="1592"/>
                    </a:lnTo>
                    <a:lnTo>
                      <a:pt x="70" y="1591"/>
                    </a:lnTo>
                    <a:lnTo>
                      <a:pt x="70" y="1590"/>
                    </a:lnTo>
                    <a:lnTo>
                      <a:pt x="71" y="1590"/>
                    </a:lnTo>
                    <a:lnTo>
                      <a:pt x="71" y="1589"/>
                    </a:lnTo>
                    <a:lnTo>
                      <a:pt x="72" y="1589"/>
                    </a:lnTo>
                    <a:lnTo>
                      <a:pt x="72" y="1589"/>
                    </a:lnTo>
                    <a:lnTo>
                      <a:pt x="72" y="1588"/>
                    </a:lnTo>
                    <a:lnTo>
                      <a:pt x="73" y="1589"/>
                    </a:lnTo>
                    <a:lnTo>
                      <a:pt x="73" y="1588"/>
                    </a:lnTo>
                    <a:lnTo>
                      <a:pt x="74" y="1588"/>
                    </a:lnTo>
                    <a:lnTo>
                      <a:pt x="74" y="1587"/>
                    </a:lnTo>
                    <a:lnTo>
                      <a:pt x="74" y="1587"/>
                    </a:lnTo>
                    <a:lnTo>
                      <a:pt x="75" y="1587"/>
                    </a:lnTo>
                    <a:lnTo>
                      <a:pt x="75" y="1587"/>
                    </a:lnTo>
                    <a:lnTo>
                      <a:pt x="76" y="1587"/>
                    </a:lnTo>
                    <a:lnTo>
                      <a:pt x="76" y="1587"/>
                    </a:lnTo>
                    <a:lnTo>
                      <a:pt x="76" y="1587"/>
                    </a:lnTo>
                    <a:lnTo>
                      <a:pt x="77" y="1587"/>
                    </a:lnTo>
                    <a:lnTo>
                      <a:pt x="77" y="1586"/>
                    </a:lnTo>
                    <a:lnTo>
                      <a:pt x="78" y="1586"/>
                    </a:lnTo>
                    <a:lnTo>
                      <a:pt x="78" y="1586"/>
                    </a:lnTo>
                    <a:lnTo>
                      <a:pt x="78" y="1587"/>
                    </a:lnTo>
                    <a:lnTo>
                      <a:pt x="79" y="1586"/>
                    </a:lnTo>
                    <a:lnTo>
                      <a:pt x="79" y="1586"/>
                    </a:lnTo>
                    <a:lnTo>
                      <a:pt x="80" y="1586"/>
                    </a:lnTo>
                    <a:lnTo>
                      <a:pt x="80" y="1585"/>
                    </a:lnTo>
                    <a:lnTo>
                      <a:pt x="80" y="1585"/>
                    </a:lnTo>
                    <a:lnTo>
                      <a:pt x="81" y="1585"/>
                    </a:lnTo>
                    <a:lnTo>
                      <a:pt x="81" y="1584"/>
                    </a:lnTo>
                    <a:lnTo>
                      <a:pt x="82" y="1584"/>
                    </a:lnTo>
                    <a:lnTo>
                      <a:pt x="82" y="1584"/>
                    </a:lnTo>
                    <a:lnTo>
                      <a:pt x="82" y="1584"/>
                    </a:lnTo>
                    <a:lnTo>
                      <a:pt x="83" y="1584"/>
                    </a:lnTo>
                    <a:lnTo>
                      <a:pt x="83" y="1583"/>
                    </a:lnTo>
                    <a:lnTo>
                      <a:pt x="84" y="1583"/>
                    </a:lnTo>
                    <a:lnTo>
                      <a:pt x="84" y="1583"/>
                    </a:lnTo>
                    <a:lnTo>
                      <a:pt x="84" y="1582"/>
                    </a:lnTo>
                    <a:lnTo>
                      <a:pt x="85" y="1581"/>
                    </a:lnTo>
                    <a:lnTo>
                      <a:pt x="85" y="1581"/>
                    </a:lnTo>
                    <a:lnTo>
                      <a:pt x="86" y="1580"/>
                    </a:lnTo>
                    <a:lnTo>
                      <a:pt x="86" y="1579"/>
                    </a:lnTo>
                    <a:lnTo>
                      <a:pt x="86" y="1579"/>
                    </a:lnTo>
                    <a:lnTo>
                      <a:pt x="87" y="1578"/>
                    </a:lnTo>
                    <a:lnTo>
                      <a:pt x="87" y="1578"/>
                    </a:lnTo>
                    <a:lnTo>
                      <a:pt x="88" y="1577"/>
                    </a:lnTo>
                    <a:lnTo>
                      <a:pt x="88" y="1576"/>
                    </a:lnTo>
                    <a:lnTo>
                      <a:pt x="88" y="1575"/>
                    </a:lnTo>
                    <a:lnTo>
                      <a:pt x="89" y="1575"/>
                    </a:lnTo>
                    <a:lnTo>
                      <a:pt x="89" y="1574"/>
                    </a:lnTo>
                    <a:lnTo>
                      <a:pt x="90" y="1573"/>
                    </a:lnTo>
                    <a:lnTo>
                      <a:pt x="90" y="1573"/>
                    </a:lnTo>
                    <a:lnTo>
                      <a:pt x="90" y="1572"/>
                    </a:lnTo>
                    <a:lnTo>
                      <a:pt x="91" y="1571"/>
                    </a:lnTo>
                    <a:lnTo>
                      <a:pt x="91" y="1570"/>
                    </a:lnTo>
                    <a:lnTo>
                      <a:pt x="92" y="1569"/>
                    </a:lnTo>
                    <a:lnTo>
                      <a:pt x="92" y="1569"/>
                    </a:lnTo>
                    <a:lnTo>
                      <a:pt x="92" y="1568"/>
                    </a:lnTo>
                    <a:lnTo>
                      <a:pt x="93" y="1568"/>
                    </a:lnTo>
                    <a:lnTo>
                      <a:pt x="93" y="1567"/>
                    </a:lnTo>
                    <a:lnTo>
                      <a:pt x="94" y="1567"/>
                    </a:lnTo>
                    <a:lnTo>
                      <a:pt x="94" y="1566"/>
                    </a:lnTo>
                    <a:lnTo>
                      <a:pt x="94" y="1565"/>
                    </a:lnTo>
                    <a:lnTo>
                      <a:pt x="95" y="1564"/>
                    </a:lnTo>
                    <a:lnTo>
                      <a:pt x="95" y="1564"/>
                    </a:lnTo>
                    <a:lnTo>
                      <a:pt x="96" y="1564"/>
                    </a:lnTo>
                    <a:lnTo>
                      <a:pt x="96" y="1563"/>
                    </a:lnTo>
                    <a:lnTo>
                      <a:pt x="96" y="1563"/>
                    </a:lnTo>
                    <a:lnTo>
                      <a:pt x="97" y="1562"/>
                    </a:lnTo>
                    <a:lnTo>
                      <a:pt x="97" y="1562"/>
                    </a:lnTo>
                    <a:lnTo>
                      <a:pt x="98" y="1561"/>
                    </a:lnTo>
                    <a:lnTo>
                      <a:pt x="98" y="1560"/>
                    </a:lnTo>
                    <a:lnTo>
                      <a:pt x="98" y="1560"/>
                    </a:lnTo>
                    <a:lnTo>
                      <a:pt x="99" y="1559"/>
                    </a:lnTo>
                    <a:lnTo>
                      <a:pt x="99" y="1559"/>
                    </a:lnTo>
                    <a:lnTo>
                      <a:pt x="100" y="1557"/>
                    </a:lnTo>
                    <a:lnTo>
                      <a:pt x="100" y="1557"/>
                    </a:lnTo>
                    <a:lnTo>
                      <a:pt x="100" y="1556"/>
                    </a:lnTo>
                    <a:lnTo>
                      <a:pt x="101" y="1556"/>
                    </a:lnTo>
                    <a:lnTo>
                      <a:pt x="101" y="1555"/>
                    </a:lnTo>
                    <a:lnTo>
                      <a:pt x="102" y="1554"/>
                    </a:lnTo>
                    <a:lnTo>
                      <a:pt x="102" y="1553"/>
                    </a:lnTo>
                    <a:lnTo>
                      <a:pt x="102" y="1553"/>
                    </a:lnTo>
                    <a:lnTo>
                      <a:pt x="103" y="1552"/>
                    </a:lnTo>
                    <a:lnTo>
                      <a:pt x="103" y="1552"/>
                    </a:lnTo>
                    <a:lnTo>
                      <a:pt x="104" y="1551"/>
                    </a:lnTo>
                    <a:lnTo>
                      <a:pt x="104" y="1550"/>
                    </a:lnTo>
                    <a:lnTo>
                      <a:pt x="104" y="1549"/>
                    </a:lnTo>
                    <a:lnTo>
                      <a:pt x="105" y="1548"/>
                    </a:lnTo>
                    <a:lnTo>
                      <a:pt x="105" y="1548"/>
                    </a:lnTo>
                    <a:lnTo>
                      <a:pt x="106" y="1548"/>
                    </a:lnTo>
                    <a:lnTo>
                      <a:pt x="106" y="1547"/>
                    </a:lnTo>
                    <a:lnTo>
                      <a:pt x="106" y="1546"/>
                    </a:lnTo>
                    <a:lnTo>
                      <a:pt x="107" y="1546"/>
                    </a:lnTo>
                    <a:lnTo>
                      <a:pt x="107" y="1545"/>
                    </a:lnTo>
                    <a:lnTo>
                      <a:pt x="108" y="1544"/>
                    </a:lnTo>
                    <a:lnTo>
                      <a:pt x="108" y="1543"/>
                    </a:lnTo>
                    <a:lnTo>
                      <a:pt x="108" y="1542"/>
                    </a:lnTo>
                    <a:lnTo>
                      <a:pt x="109" y="1541"/>
                    </a:lnTo>
                    <a:lnTo>
                      <a:pt x="109" y="1540"/>
                    </a:lnTo>
                    <a:lnTo>
                      <a:pt x="110" y="1540"/>
                    </a:lnTo>
                    <a:lnTo>
                      <a:pt x="110" y="1539"/>
                    </a:lnTo>
                    <a:lnTo>
                      <a:pt x="110" y="1539"/>
                    </a:lnTo>
                    <a:lnTo>
                      <a:pt x="111" y="1538"/>
                    </a:lnTo>
                    <a:lnTo>
                      <a:pt x="111" y="1537"/>
                    </a:lnTo>
                    <a:lnTo>
                      <a:pt x="112" y="1537"/>
                    </a:lnTo>
                    <a:lnTo>
                      <a:pt x="112" y="1536"/>
                    </a:lnTo>
                    <a:lnTo>
                      <a:pt x="112" y="1535"/>
                    </a:lnTo>
                    <a:lnTo>
                      <a:pt x="113" y="1535"/>
                    </a:lnTo>
                    <a:lnTo>
                      <a:pt x="113" y="1534"/>
                    </a:lnTo>
                    <a:lnTo>
                      <a:pt x="114" y="1534"/>
                    </a:lnTo>
                    <a:lnTo>
                      <a:pt x="114" y="1534"/>
                    </a:lnTo>
                    <a:lnTo>
                      <a:pt x="114" y="1533"/>
                    </a:lnTo>
                    <a:lnTo>
                      <a:pt x="115" y="1532"/>
                    </a:lnTo>
                    <a:lnTo>
                      <a:pt x="115" y="1532"/>
                    </a:lnTo>
                    <a:lnTo>
                      <a:pt x="116" y="1532"/>
                    </a:lnTo>
                    <a:lnTo>
                      <a:pt x="116" y="1531"/>
                    </a:lnTo>
                    <a:lnTo>
                      <a:pt x="116" y="1531"/>
                    </a:lnTo>
                    <a:lnTo>
                      <a:pt x="117" y="1531"/>
                    </a:lnTo>
                    <a:lnTo>
                      <a:pt x="117" y="1530"/>
                    </a:lnTo>
                    <a:lnTo>
                      <a:pt x="117" y="1530"/>
                    </a:lnTo>
                    <a:lnTo>
                      <a:pt x="118" y="1529"/>
                    </a:lnTo>
                    <a:lnTo>
                      <a:pt x="118" y="1529"/>
                    </a:lnTo>
                    <a:lnTo>
                      <a:pt x="119" y="1528"/>
                    </a:lnTo>
                    <a:lnTo>
                      <a:pt x="119" y="1528"/>
                    </a:lnTo>
                    <a:lnTo>
                      <a:pt x="119" y="1527"/>
                    </a:lnTo>
                    <a:lnTo>
                      <a:pt x="120" y="1526"/>
                    </a:lnTo>
                    <a:lnTo>
                      <a:pt x="120" y="1526"/>
                    </a:lnTo>
                    <a:lnTo>
                      <a:pt x="121" y="1526"/>
                    </a:lnTo>
                    <a:lnTo>
                      <a:pt x="121" y="1525"/>
                    </a:lnTo>
                    <a:lnTo>
                      <a:pt x="121" y="1525"/>
                    </a:lnTo>
                    <a:lnTo>
                      <a:pt x="122" y="1524"/>
                    </a:lnTo>
                    <a:lnTo>
                      <a:pt x="122" y="1524"/>
                    </a:lnTo>
                    <a:lnTo>
                      <a:pt x="123" y="1524"/>
                    </a:lnTo>
                    <a:lnTo>
                      <a:pt x="123" y="1523"/>
                    </a:lnTo>
                    <a:lnTo>
                      <a:pt x="123" y="1524"/>
                    </a:lnTo>
                    <a:lnTo>
                      <a:pt x="124" y="1523"/>
                    </a:lnTo>
                    <a:lnTo>
                      <a:pt x="124" y="1522"/>
                    </a:lnTo>
                    <a:lnTo>
                      <a:pt x="125" y="1522"/>
                    </a:lnTo>
                    <a:lnTo>
                      <a:pt x="125" y="1521"/>
                    </a:lnTo>
                    <a:lnTo>
                      <a:pt x="125" y="1520"/>
                    </a:lnTo>
                    <a:lnTo>
                      <a:pt x="126" y="1520"/>
                    </a:lnTo>
                    <a:lnTo>
                      <a:pt x="126" y="1519"/>
                    </a:lnTo>
                    <a:lnTo>
                      <a:pt x="127" y="1519"/>
                    </a:lnTo>
                    <a:lnTo>
                      <a:pt x="127" y="1519"/>
                    </a:lnTo>
                    <a:lnTo>
                      <a:pt x="127" y="1518"/>
                    </a:lnTo>
                    <a:lnTo>
                      <a:pt x="128" y="1517"/>
                    </a:lnTo>
                    <a:lnTo>
                      <a:pt x="128" y="1516"/>
                    </a:lnTo>
                    <a:lnTo>
                      <a:pt x="129" y="1516"/>
                    </a:lnTo>
                    <a:lnTo>
                      <a:pt x="129" y="1516"/>
                    </a:lnTo>
                    <a:lnTo>
                      <a:pt x="129" y="1515"/>
                    </a:lnTo>
                    <a:lnTo>
                      <a:pt x="130" y="1514"/>
                    </a:lnTo>
                    <a:lnTo>
                      <a:pt x="130" y="1513"/>
                    </a:lnTo>
                    <a:lnTo>
                      <a:pt x="131" y="1512"/>
                    </a:lnTo>
                    <a:lnTo>
                      <a:pt x="131" y="1511"/>
                    </a:lnTo>
                    <a:lnTo>
                      <a:pt x="131" y="1510"/>
                    </a:lnTo>
                    <a:lnTo>
                      <a:pt x="132" y="1509"/>
                    </a:lnTo>
                    <a:lnTo>
                      <a:pt x="132" y="1508"/>
                    </a:lnTo>
                    <a:lnTo>
                      <a:pt x="133" y="1507"/>
                    </a:lnTo>
                    <a:lnTo>
                      <a:pt x="133" y="1506"/>
                    </a:lnTo>
                    <a:lnTo>
                      <a:pt x="133" y="1505"/>
                    </a:lnTo>
                    <a:lnTo>
                      <a:pt x="134" y="1503"/>
                    </a:lnTo>
                    <a:lnTo>
                      <a:pt x="134" y="1503"/>
                    </a:lnTo>
                    <a:lnTo>
                      <a:pt x="135" y="1502"/>
                    </a:lnTo>
                    <a:lnTo>
                      <a:pt x="135" y="1501"/>
                    </a:lnTo>
                    <a:lnTo>
                      <a:pt x="135" y="1499"/>
                    </a:lnTo>
                    <a:lnTo>
                      <a:pt x="136" y="1499"/>
                    </a:lnTo>
                    <a:lnTo>
                      <a:pt x="136" y="1498"/>
                    </a:lnTo>
                    <a:lnTo>
                      <a:pt x="137" y="1496"/>
                    </a:lnTo>
                    <a:lnTo>
                      <a:pt x="137" y="1496"/>
                    </a:lnTo>
                    <a:lnTo>
                      <a:pt x="137" y="1495"/>
                    </a:lnTo>
                    <a:lnTo>
                      <a:pt x="138" y="1494"/>
                    </a:lnTo>
                    <a:lnTo>
                      <a:pt x="138" y="1493"/>
                    </a:lnTo>
                    <a:lnTo>
                      <a:pt x="139" y="1492"/>
                    </a:lnTo>
                    <a:lnTo>
                      <a:pt x="139" y="1490"/>
                    </a:lnTo>
                    <a:lnTo>
                      <a:pt x="139" y="1490"/>
                    </a:lnTo>
                    <a:lnTo>
                      <a:pt x="140" y="1489"/>
                    </a:lnTo>
                    <a:lnTo>
                      <a:pt x="140" y="1488"/>
                    </a:lnTo>
                    <a:lnTo>
                      <a:pt x="141" y="1487"/>
                    </a:lnTo>
                    <a:lnTo>
                      <a:pt x="141" y="1486"/>
                    </a:lnTo>
                    <a:lnTo>
                      <a:pt x="141" y="1485"/>
                    </a:lnTo>
                    <a:lnTo>
                      <a:pt x="142" y="1484"/>
                    </a:lnTo>
                    <a:lnTo>
                      <a:pt x="142" y="1483"/>
                    </a:lnTo>
                    <a:lnTo>
                      <a:pt x="143" y="1482"/>
                    </a:lnTo>
                    <a:lnTo>
                      <a:pt x="143" y="1481"/>
                    </a:lnTo>
                    <a:lnTo>
                      <a:pt x="143" y="1480"/>
                    </a:lnTo>
                    <a:lnTo>
                      <a:pt x="144" y="1479"/>
                    </a:lnTo>
                    <a:lnTo>
                      <a:pt x="144" y="1477"/>
                    </a:lnTo>
                    <a:lnTo>
                      <a:pt x="145" y="1476"/>
                    </a:lnTo>
                    <a:lnTo>
                      <a:pt x="145" y="1475"/>
                    </a:lnTo>
                    <a:lnTo>
                      <a:pt x="145" y="1474"/>
                    </a:lnTo>
                    <a:lnTo>
                      <a:pt x="146" y="1473"/>
                    </a:lnTo>
                    <a:lnTo>
                      <a:pt x="146" y="1472"/>
                    </a:lnTo>
                    <a:lnTo>
                      <a:pt x="147" y="1470"/>
                    </a:lnTo>
                    <a:lnTo>
                      <a:pt x="147" y="1468"/>
                    </a:lnTo>
                    <a:lnTo>
                      <a:pt x="147" y="1467"/>
                    </a:lnTo>
                    <a:lnTo>
                      <a:pt x="148" y="1466"/>
                    </a:lnTo>
                    <a:lnTo>
                      <a:pt x="148" y="1465"/>
                    </a:lnTo>
                    <a:lnTo>
                      <a:pt x="149" y="1463"/>
                    </a:lnTo>
                    <a:lnTo>
                      <a:pt x="149" y="1463"/>
                    </a:lnTo>
                    <a:lnTo>
                      <a:pt x="149" y="1462"/>
                    </a:lnTo>
                    <a:lnTo>
                      <a:pt x="150" y="1460"/>
                    </a:lnTo>
                    <a:lnTo>
                      <a:pt x="150" y="1459"/>
                    </a:lnTo>
                    <a:lnTo>
                      <a:pt x="151" y="1459"/>
                    </a:lnTo>
                    <a:lnTo>
                      <a:pt x="151" y="1457"/>
                    </a:lnTo>
                    <a:lnTo>
                      <a:pt x="151" y="1456"/>
                    </a:lnTo>
                    <a:lnTo>
                      <a:pt x="152" y="1455"/>
                    </a:lnTo>
                    <a:lnTo>
                      <a:pt x="152" y="1454"/>
                    </a:lnTo>
                    <a:lnTo>
                      <a:pt x="153" y="1453"/>
                    </a:lnTo>
                    <a:lnTo>
                      <a:pt x="153" y="1453"/>
                    </a:lnTo>
                    <a:lnTo>
                      <a:pt x="153" y="1452"/>
                    </a:lnTo>
                    <a:lnTo>
                      <a:pt x="154" y="1451"/>
                    </a:lnTo>
                    <a:lnTo>
                      <a:pt x="154" y="1450"/>
                    </a:lnTo>
                    <a:lnTo>
                      <a:pt x="155" y="1449"/>
                    </a:lnTo>
                    <a:lnTo>
                      <a:pt x="155" y="1448"/>
                    </a:lnTo>
                    <a:lnTo>
                      <a:pt x="155" y="1447"/>
                    </a:lnTo>
                    <a:lnTo>
                      <a:pt x="156" y="1445"/>
                    </a:lnTo>
                    <a:lnTo>
                      <a:pt x="156" y="1444"/>
                    </a:lnTo>
                    <a:lnTo>
                      <a:pt x="157" y="1443"/>
                    </a:lnTo>
                    <a:lnTo>
                      <a:pt x="157" y="1442"/>
                    </a:lnTo>
                    <a:lnTo>
                      <a:pt x="157" y="1440"/>
                    </a:lnTo>
                    <a:lnTo>
                      <a:pt x="158" y="1440"/>
                    </a:lnTo>
                    <a:lnTo>
                      <a:pt x="158" y="1438"/>
                    </a:lnTo>
                    <a:lnTo>
                      <a:pt x="159" y="1437"/>
                    </a:lnTo>
                    <a:lnTo>
                      <a:pt x="159" y="1436"/>
                    </a:lnTo>
                    <a:lnTo>
                      <a:pt x="159" y="1434"/>
                    </a:lnTo>
                    <a:lnTo>
                      <a:pt x="160" y="1432"/>
                    </a:lnTo>
                    <a:lnTo>
                      <a:pt x="160" y="1431"/>
                    </a:lnTo>
                    <a:lnTo>
                      <a:pt x="161" y="1430"/>
                    </a:lnTo>
                    <a:lnTo>
                      <a:pt x="161" y="1429"/>
                    </a:lnTo>
                    <a:lnTo>
                      <a:pt x="161" y="1427"/>
                    </a:lnTo>
                    <a:lnTo>
                      <a:pt x="162" y="1426"/>
                    </a:lnTo>
                    <a:lnTo>
                      <a:pt x="162" y="1425"/>
                    </a:lnTo>
                    <a:lnTo>
                      <a:pt x="163" y="1423"/>
                    </a:lnTo>
                    <a:lnTo>
                      <a:pt x="163" y="1422"/>
                    </a:lnTo>
                    <a:lnTo>
                      <a:pt x="163" y="1421"/>
                    </a:lnTo>
                    <a:lnTo>
                      <a:pt x="164" y="1420"/>
                    </a:lnTo>
                    <a:lnTo>
                      <a:pt x="164" y="1419"/>
                    </a:lnTo>
                    <a:lnTo>
                      <a:pt x="165" y="1418"/>
                    </a:lnTo>
                    <a:lnTo>
                      <a:pt x="165" y="1417"/>
                    </a:lnTo>
                    <a:lnTo>
                      <a:pt x="165" y="1416"/>
                    </a:lnTo>
                    <a:lnTo>
                      <a:pt x="166" y="1415"/>
                    </a:lnTo>
                    <a:lnTo>
                      <a:pt x="166" y="1414"/>
                    </a:lnTo>
                    <a:lnTo>
                      <a:pt x="167" y="1412"/>
                    </a:lnTo>
                    <a:lnTo>
                      <a:pt x="167" y="1412"/>
                    </a:lnTo>
                    <a:lnTo>
                      <a:pt x="167" y="1410"/>
                    </a:lnTo>
                    <a:lnTo>
                      <a:pt x="168" y="1409"/>
                    </a:lnTo>
                    <a:lnTo>
                      <a:pt x="168" y="1408"/>
                    </a:lnTo>
                    <a:lnTo>
                      <a:pt x="169" y="1406"/>
                    </a:lnTo>
                    <a:lnTo>
                      <a:pt x="169" y="1405"/>
                    </a:lnTo>
                    <a:lnTo>
                      <a:pt x="169" y="1404"/>
                    </a:lnTo>
                    <a:lnTo>
                      <a:pt x="170" y="1403"/>
                    </a:lnTo>
                    <a:lnTo>
                      <a:pt x="170" y="1401"/>
                    </a:lnTo>
                    <a:lnTo>
                      <a:pt x="171" y="1400"/>
                    </a:lnTo>
                    <a:lnTo>
                      <a:pt x="171" y="1398"/>
                    </a:lnTo>
                    <a:lnTo>
                      <a:pt x="171" y="1397"/>
                    </a:lnTo>
                    <a:lnTo>
                      <a:pt x="172" y="1396"/>
                    </a:lnTo>
                    <a:lnTo>
                      <a:pt x="172" y="1393"/>
                    </a:lnTo>
                    <a:lnTo>
                      <a:pt x="173" y="1392"/>
                    </a:lnTo>
                    <a:lnTo>
                      <a:pt x="173" y="1391"/>
                    </a:lnTo>
                    <a:lnTo>
                      <a:pt x="173" y="1389"/>
                    </a:lnTo>
                    <a:lnTo>
                      <a:pt x="174" y="1387"/>
                    </a:lnTo>
                    <a:lnTo>
                      <a:pt x="174" y="1385"/>
                    </a:lnTo>
                    <a:lnTo>
                      <a:pt x="175" y="1383"/>
                    </a:lnTo>
                    <a:lnTo>
                      <a:pt x="175" y="1381"/>
                    </a:lnTo>
                    <a:lnTo>
                      <a:pt x="175" y="1379"/>
                    </a:lnTo>
                    <a:lnTo>
                      <a:pt x="176" y="1378"/>
                    </a:lnTo>
                    <a:lnTo>
                      <a:pt x="176" y="1377"/>
                    </a:lnTo>
                    <a:lnTo>
                      <a:pt x="177" y="1375"/>
                    </a:lnTo>
                    <a:lnTo>
                      <a:pt x="177" y="1374"/>
                    </a:lnTo>
                    <a:lnTo>
                      <a:pt x="177" y="1372"/>
                    </a:lnTo>
                    <a:lnTo>
                      <a:pt x="178" y="1371"/>
                    </a:lnTo>
                    <a:lnTo>
                      <a:pt x="178" y="1370"/>
                    </a:lnTo>
                    <a:lnTo>
                      <a:pt x="179" y="1368"/>
                    </a:lnTo>
                    <a:lnTo>
                      <a:pt x="179" y="1367"/>
                    </a:lnTo>
                    <a:lnTo>
                      <a:pt x="179" y="1365"/>
                    </a:lnTo>
                    <a:lnTo>
                      <a:pt x="180" y="1363"/>
                    </a:lnTo>
                    <a:lnTo>
                      <a:pt x="180" y="1362"/>
                    </a:lnTo>
                    <a:lnTo>
                      <a:pt x="181" y="1360"/>
                    </a:lnTo>
                    <a:lnTo>
                      <a:pt x="181" y="1359"/>
                    </a:lnTo>
                    <a:lnTo>
                      <a:pt x="181" y="1356"/>
                    </a:lnTo>
                    <a:lnTo>
                      <a:pt x="182" y="1355"/>
                    </a:lnTo>
                    <a:lnTo>
                      <a:pt x="182" y="1353"/>
                    </a:lnTo>
                    <a:lnTo>
                      <a:pt x="183" y="1352"/>
                    </a:lnTo>
                    <a:lnTo>
                      <a:pt x="183" y="1350"/>
                    </a:lnTo>
                    <a:lnTo>
                      <a:pt x="183" y="1349"/>
                    </a:lnTo>
                    <a:lnTo>
                      <a:pt x="184" y="1347"/>
                    </a:lnTo>
                    <a:lnTo>
                      <a:pt x="184" y="1345"/>
                    </a:lnTo>
                    <a:lnTo>
                      <a:pt x="185" y="1344"/>
                    </a:lnTo>
                    <a:lnTo>
                      <a:pt x="185" y="1341"/>
                    </a:lnTo>
                    <a:lnTo>
                      <a:pt x="185" y="1339"/>
                    </a:lnTo>
                    <a:lnTo>
                      <a:pt x="186" y="1338"/>
                    </a:lnTo>
                    <a:lnTo>
                      <a:pt x="186" y="1336"/>
                    </a:lnTo>
                    <a:lnTo>
                      <a:pt x="187" y="1334"/>
                    </a:lnTo>
                    <a:lnTo>
                      <a:pt x="187" y="1332"/>
                    </a:lnTo>
                    <a:lnTo>
                      <a:pt x="187" y="1330"/>
                    </a:lnTo>
                    <a:lnTo>
                      <a:pt x="188" y="1328"/>
                    </a:lnTo>
                    <a:lnTo>
                      <a:pt x="188" y="1327"/>
                    </a:lnTo>
                    <a:lnTo>
                      <a:pt x="189" y="1325"/>
                    </a:lnTo>
                    <a:lnTo>
                      <a:pt x="189" y="1323"/>
                    </a:lnTo>
                    <a:lnTo>
                      <a:pt x="189" y="1321"/>
                    </a:lnTo>
                    <a:lnTo>
                      <a:pt x="190" y="1319"/>
                    </a:lnTo>
                    <a:lnTo>
                      <a:pt x="190" y="1317"/>
                    </a:lnTo>
                    <a:lnTo>
                      <a:pt x="191" y="1314"/>
                    </a:lnTo>
                    <a:lnTo>
                      <a:pt x="191" y="1313"/>
                    </a:lnTo>
                    <a:lnTo>
                      <a:pt x="191" y="1311"/>
                    </a:lnTo>
                    <a:lnTo>
                      <a:pt x="192" y="1310"/>
                    </a:lnTo>
                    <a:lnTo>
                      <a:pt x="192" y="1308"/>
                    </a:lnTo>
                    <a:lnTo>
                      <a:pt x="193" y="1306"/>
                    </a:lnTo>
                    <a:lnTo>
                      <a:pt x="193" y="1304"/>
                    </a:lnTo>
                    <a:lnTo>
                      <a:pt x="193" y="1302"/>
                    </a:lnTo>
                    <a:lnTo>
                      <a:pt x="194" y="1301"/>
                    </a:lnTo>
                    <a:lnTo>
                      <a:pt x="194" y="1299"/>
                    </a:lnTo>
                    <a:lnTo>
                      <a:pt x="195" y="1297"/>
                    </a:lnTo>
                    <a:lnTo>
                      <a:pt x="195" y="1296"/>
                    </a:lnTo>
                    <a:lnTo>
                      <a:pt x="195" y="1293"/>
                    </a:lnTo>
                    <a:lnTo>
                      <a:pt x="196" y="1291"/>
                    </a:lnTo>
                    <a:lnTo>
                      <a:pt x="196" y="1289"/>
                    </a:lnTo>
                    <a:lnTo>
                      <a:pt x="196" y="1287"/>
                    </a:lnTo>
                    <a:lnTo>
                      <a:pt x="197" y="1285"/>
                    </a:lnTo>
                    <a:lnTo>
                      <a:pt x="197" y="1283"/>
                    </a:lnTo>
                    <a:lnTo>
                      <a:pt x="198" y="1280"/>
                    </a:lnTo>
                    <a:lnTo>
                      <a:pt x="198" y="1278"/>
                    </a:lnTo>
                    <a:lnTo>
                      <a:pt x="198" y="1276"/>
                    </a:lnTo>
                    <a:lnTo>
                      <a:pt x="199" y="1274"/>
                    </a:lnTo>
                    <a:lnTo>
                      <a:pt x="199" y="1271"/>
                    </a:lnTo>
                    <a:lnTo>
                      <a:pt x="200" y="1269"/>
                    </a:lnTo>
                    <a:lnTo>
                      <a:pt x="200" y="1267"/>
                    </a:lnTo>
                    <a:lnTo>
                      <a:pt x="200" y="1264"/>
                    </a:lnTo>
                    <a:lnTo>
                      <a:pt x="201" y="1262"/>
                    </a:lnTo>
                    <a:lnTo>
                      <a:pt x="201" y="1260"/>
                    </a:lnTo>
                    <a:lnTo>
                      <a:pt x="202" y="1258"/>
                    </a:lnTo>
                    <a:lnTo>
                      <a:pt x="202" y="1255"/>
                    </a:lnTo>
                    <a:lnTo>
                      <a:pt x="202" y="1253"/>
                    </a:lnTo>
                    <a:lnTo>
                      <a:pt x="203" y="1251"/>
                    </a:lnTo>
                    <a:lnTo>
                      <a:pt x="203" y="1249"/>
                    </a:lnTo>
                    <a:lnTo>
                      <a:pt x="204" y="1247"/>
                    </a:lnTo>
                    <a:lnTo>
                      <a:pt x="204" y="1244"/>
                    </a:lnTo>
                    <a:lnTo>
                      <a:pt x="204" y="1242"/>
                    </a:lnTo>
                    <a:lnTo>
                      <a:pt x="205" y="1240"/>
                    </a:lnTo>
                    <a:lnTo>
                      <a:pt x="205" y="1238"/>
                    </a:lnTo>
                    <a:lnTo>
                      <a:pt x="206" y="1236"/>
                    </a:lnTo>
                    <a:lnTo>
                      <a:pt x="206" y="1233"/>
                    </a:lnTo>
                    <a:lnTo>
                      <a:pt x="206" y="1231"/>
                    </a:lnTo>
                    <a:lnTo>
                      <a:pt x="207" y="1229"/>
                    </a:lnTo>
                    <a:lnTo>
                      <a:pt x="207" y="1227"/>
                    </a:lnTo>
                    <a:lnTo>
                      <a:pt x="208" y="1225"/>
                    </a:lnTo>
                    <a:lnTo>
                      <a:pt x="208" y="1223"/>
                    </a:lnTo>
                    <a:lnTo>
                      <a:pt x="208" y="1221"/>
                    </a:lnTo>
                    <a:lnTo>
                      <a:pt x="209" y="1219"/>
                    </a:lnTo>
                    <a:lnTo>
                      <a:pt x="209" y="1217"/>
                    </a:lnTo>
                    <a:lnTo>
                      <a:pt x="210" y="1215"/>
                    </a:lnTo>
                    <a:lnTo>
                      <a:pt x="210" y="1213"/>
                    </a:lnTo>
                    <a:lnTo>
                      <a:pt x="210" y="1211"/>
                    </a:lnTo>
                    <a:lnTo>
                      <a:pt x="211" y="1208"/>
                    </a:lnTo>
                    <a:lnTo>
                      <a:pt x="211" y="1206"/>
                    </a:lnTo>
                    <a:lnTo>
                      <a:pt x="212" y="1204"/>
                    </a:lnTo>
                    <a:lnTo>
                      <a:pt x="212" y="1202"/>
                    </a:lnTo>
                    <a:lnTo>
                      <a:pt x="212" y="1199"/>
                    </a:lnTo>
                    <a:lnTo>
                      <a:pt x="213" y="1197"/>
                    </a:lnTo>
                    <a:lnTo>
                      <a:pt x="213" y="1194"/>
                    </a:lnTo>
                    <a:lnTo>
                      <a:pt x="214" y="1191"/>
                    </a:lnTo>
                    <a:lnTo>
                      <a:pt x="214" y="1189"/>
                    </a:lnTo>
                    <a:lnTo>
                      <a:pt x="214" y="1186"/>
                    </a:lnTo>
                    <a:lnTo>
                      <a:pt x="215" y="1183"/>
                    </a:lnTo>
                    <a:lnTo>
                      <a:pt x="215" y="1180"/>
                    </a:lnTo>
                    <a:lnTo>
                      <a:pt x="216" y="1178"/>
                    </a:lnTo>
                    <a:lnTo>
                      <a:pt x="216" y="1176"/>
                    </a:lnTo>
                    <a:lnTo>
                      <a:pt x="216" y="1173"/>
                    </a:lnTo>
                    <a:lnTo>
                      <a:pt x="217" y="1171"/>
                    </a:lnTo>
                    <a:lnTo>
                      <a:pt x="217" y="1168"/>
                    </a:lnTo>
                    <a:lnTo>
                      <a:pt x="218" y="1166"/>
                    </a:lnTo>
                    <a:lnTo>
                      <a:pt x="218" y="1163"/>
                    </a:lnTo>
                    <a:lnTo>
                      <a:pt x="218" y="1160"/>
                    </a:lnTo>
                    <a:lnTo>
                      <a:pt x="219" y="1158"/>
                    </a:lnTo>
                    <a:lnTo>
                      <a:pt x="219" y="1155"/>
                    </a:lnTo>
                    <a:lnTo>
                      <a:pt x="220" y="1153"/>
                    </a:lnTo>
                    <a:lnTo>
                      <a:pt x="220" y="1151"/>
                    </a:lnTo>
                    <a:lnTo>
                      <a:pt x="220" y="1149"/>
                    </a:lnTo>
                    <a:lnTo>
                      <a:pt x="221" y="1147"/>
                    </a:lnTo>
                    <a:lnTo>
                      <a:pt x="221" y="1144"/>
                    </a:lnTo>
                    <a:lnTo>
                      <a:pt x="222" y="1142"/>
                    </a:lnTo>
                    <a:lnTo>
                      <a:pt x="222" y="1140"/>
                    </a:lnTo>
                    <a:lnTo>
                      <a:pt x="222" y="1137"/>
                    </a:lnTo>
                    <a:lnTo>
                      <a:pt x="223" y="1135"/>
                    </a:lnTo>
                    <a:lnTo>
                      <a:pt x="223" y="1133"/>
                    </a:lnTo>
                    <a:lnTo>
                      <a:pt x="224" y="1130"/>
                    </a:lnTo>
                    <a:lnTo>
                      <a:pt x="224" y="1128"/>
                    </a:lnTo>
                    <a:lnTo>
                      <a:pt x="224" y="1125"/>
                    </a:lnTo>
                    <a:lnTo>
                      <a:pt x="225" y="1123"/>
                    </a:lnTo>
                    <a:lnTo>
                      <a:pt x="225" y="1121"/>
                    </a:lnTo>
                    <a:lnTo>
                      <a:pt x="226" y="1118"/>
                    </a:lnTo>
                    <a:lnTo>
                      <a:pt x="226" y="1115"/>
                    </a:lnTo>
                    <a:lnTo>
                      <a:pt x="226" y="1112"/>
                    </a:lnTo>
                    <a:lnTo>
                      <a:pt x="227" y="1110"/>
                    </a:lnTo>
                    <a:lnTo>
                      <a:pt x="227" y="1107"/>
                    </a:lnTo>
                    <a:lnTo>
                      <a:pt x="228" y="1104"/>
                    </a:lnTo>
                    <a:lnTo>
                      <a:pt x="228" y="1101"/>
                    </a:lnTo>
                    <a:lnTo>
                      <a:pt x="228" y="1099"/>
                    </a:lnTo>
                    <a:lnTo>
                      <a:pt x="229" y="1096"/>
                    </a:lnTo>
                    <a:lnTo>
                      <a:pt x="229" y="1093"/>
                    </a:lnTo>
                    <a:lnTo>
                      <a:pt x="230" y="1090"/>
                    </a:lnTo>
                    <a:lnTo>
                      <a:pt x="230" y="1087"/>
                    </a:lnTo>
                    <a:lnTo>
                      <a:pt x="230" y="1085"/>
                    </a:lnTo>
                    <a:lnTo>
                      <a:pt x="231" y="1082"/>
                    </a:lnTo>
                    <a:lnTo>
                      <a:pt x="231" y="1079"/>
                    </a:lnTo>
                    <a:lnTo>
                      <a:pt x="232" y="1077"/>
                    </a:lnTo>
                    <a:lnTo>
                      <a:pt x="232" y="1074"/>
                    </a:lnTo>
                    <a:lnTo>
                      <a:pt x="232" y="1072"/>
                    </a:lnTo>
                    <a:lnTo>
                      <a:pt x="233" y="1069"/>
                    </a:lnTo>
                    <a:lnTo>
                      <a:pt x="233" y="1067"/>
                    </a:lnTo>
                    <a:lnTo>
                      <a:pt x="234" y="1064"/>
                    </a:lnTo>
                    <a:lnTo>
                      <a:pt x="234" y="1062"/>
                    </a:lnTo>
                    <a:lnTo>
                      <a:pt x="234" y="1060"/>
                    </a:lnTo>
                    <a:lnTo>
                      <a:pt x="235" y="1057"/>
                    </a:lnTo>
                    <a:lnTo>
                      <a:pt x="235" y="1055"/>
                    </a:lnTo>
                    <a:lnTo>
                      <a:pt x="236" y="1052"/>
                    </a:lnTo>
                    <a:lnTo>
                      <a:pt x="236" y="1049"/>
                    </a:lnTo>
                    <a:lnTo>
                      <a:pt x="236" y="1046"/>
                    </a:lnTo>
                    <a:lnTo>
                      <a:pt x="237" y="1044"/>
                    </a:lnTo>
                    <a:lnTo>
                      <a:pt x="237" y="1041"/>
                    </a:lnTo>
                    <a:lnTo>
                      <a:pt x="238" y="1038"/>
                    </a:lnTo>
                    <a:lnTo>
                      <a:pt x="238" y="1036"/>
                    </a:lnTo>
                    <a:lnTo>
                      <a:pt x="238" y="1032"/>
                    </a:lnTo>
                    <a:lnTo>
                      <a:pt x="239" y="1030"/>
                    </a:lnTo>
                    <a:lnTo>
                      <a:pt x="239" y="1027"/>
                    </a:lnTo>
                    <a:lnTo>
                      <a:pt x="240" y="1024"/>
                    </a:lnTo>
                    <a:lnTo>
                      <a:pt x="240" y="1021"/>
                    </a:lnTo>
                    <a:lnTo>
                      <a:pt x="240" y="1018"/>
                    </a:lnTo>
                    <a:lnTo>
                      <a:pt x="241" y="1016"/>
                    </a:lnTo>
                    <a:lnTo>
                      <a:pt x="241" y="1013"/>
                    </a:lnTo>
                    <a:lnTo>
                      <a:pt x="242" y="1010"/>
                    </a:lnTo>
                    <a:lnTo>
                      <a:pt x="242" y="1008"/>
                    </a:lnTo>
                    <a:lnTo>
                      <a:pt x="242" y="1004"/>
                    </a:lnTo>
                    <a:lnTo>
                      <a:pt x="243" y="1001"/>
                    </a:lnTo>
                    <a:lnTo>
                      <a:pt x="243" y="999"/>
                    </a:lnTo>
                    <a:lnTo>
                      <a:pt x="244" y="997"/>
                    </a:lnTo>
                    <a:lnTo>
                      <a:pt x="244" y="994"/>
                    </a:lnTo>
                    <a:lnTo>
                      <a:pt x="244" y="991"/>
                    </a:lnTo>
                    <a:lnTo>
                      <a:pt x="245" y="989"/>
                    </a:lnTo>
                    <a:lnTo>
                      <a:pt x="245" y="986"/>
                    </a:lnTo>
                    <a:lnTo>
                      <a:pt x="246" y="983"/>
                    </a:lnTo>
                    <a:lnTo>
                      <a:pt x="246" y="980"/>
                    </a:lnTo>
                    <a:lnTo>
                      <a:pt x="246" y="978"/>
                    </a:lnTo>
                    <a:lnTo>
                      <a:pt x="247" y="975"/>
                    </a:lnTo>
                    <a:lnTo>
                      <a:pt x="247" y="972"/>
                    </a:lnTo>
                    <a:lnTo>
                      <a:pt x="248" y="969"/>
                    </a:lnTo>
                    <a:lnTo>
                      <a:pt x="248" y="967"/>
                    </a:lnTo>
                    <a:lnTo>
                      <a:pt x="248" y="964"/>
                    </a:lnTo>
                    <a:lnTo>
                      <a:pt x="249" y="961"/>
                    </a:lnTo>
                    <a:lnTo>
                      <a:pt x="249" y="959"/>
                    </a:lnTo>
                    <a:lnTo>
                      <a:pt x="250" y="956"/>
                    </a:lnTo>
                    <a:lnTo>
                      <a:pt x="250" y="953"/>
                    </a:lnTo>
                    <a:lnTo>
                      <a:pt x="250" y="950"/>
                    </a:lnTo>
                    <a:lnTo>
                      <a:pt x="251" y="947"/>
                    </a:lnTo>
                    <a:lnTo>
                      <a:pt x="251" y="944"/>
                    </a:lnTo>
                    <a:lnTo>
                      <a:pt x="252" y="941"/>
                    </a:lnTo>
                    <a:lnTo>
                      <a:pt x="252" y="938"/>
                    </a:lnTo>
                    <a:lnTo>
                      <a:pt x="252" y="935"/>
                    </a:lnTo>
                    <a:lnTo>
                      <a:pt x="253" y="932"/>
                    </a:lnTo>
                    <a:lnTo>
                      <a:pt x="253" y="930"/>
                    </a:lnTo>
                    <a:lnTo>
                      <a:pt x="254" y="927"/>
                    </a:lnTo>
                    <a:lnTo>
                      <a:pt x="254" y="924"/>
                    </a:lnTo>
                    <a:lnTo>
                      <a:pt x="254" y="922"/>
                    </a:lnTo>
                    <a:lnTo>
                      <a:pt x="255" y="918"/>
                    </a:lnTo>
                    <a:lnTo>
                      <a:pt x="255" y="916"/>
                    </a:lnTo>
                    <a:lnTo>
                      <a:pt x="256" y="913"/>
                    </a:lnTo>
                    <a:lnTo>
                      <a:pt x="256" y="910"/>
                    </a:lnTo>
                    <a:lnTo>
                      <a:pt x="256" y="907"/>
                    </a:lnTo>
                    <a:lnTo>
                      <a:pt x="257" y="905"/>
                    </a:lnTo>
                    <a:lnTo>
                      <a:pt x="257" y="902"/>
                    </a:lnTo>
                    <a:lnTo>
                      <a:pt x="258" y="899"/>
                    </a:lnTo>
                    <a:lnTo>
                      <a:pt x="258" y="896"/>
                    </a:lnTo>
                    <a:lnTo>
                      <a:pt x="258" y="893"/>
                    </a:lnTo>
                    <a:lnTo>
                      <a:pt x="259" y="890"/>
                    </a:lnTo>
                    <a:lnTo>
                      <a:pt x="259" y="887"/>
                    </a:lnTo>
                    <a:lnTo>
                      <a:pt x="260" y="884"/>
                    </a:lnTo>
                    <a:lnTo>
                      <a:pt x="260" y="881"/>
                    </a:lnTo>
                    <a:lnTo>
                      <a:pt x="260" y="878"/>
                    </a:lnTo>
                    <a:lnTo>
                      <a:pt x="261" y="875"/>
                    </a:lnTo>
                    <a:lnTo>
                      <a:pt x="261" y="872"/>
                    </a:lnTo>
                    <a:lnTo>
                      <a:pt x="262" y="869"/>
                    </a:lnTo>
                    <a:lnTo>
                      <a:pt x="262" y="866"/>
                    </a:lnTo>
                    <a:lnTo>
                      <a:pt x="262" y="863"/>
                    </a:lnTo>
                    <a:lnTo>
                      <a:pt x="263" y="860"/>
                    </a:lnTo>
                    <a:lnTo>
                      <a:pt x="263" y="858"/>
                    </a:lnTo>
                    <a:lnTo>
                      <a:pt x="264" y="854"/>
                    </a:lnTo>
                    <a:lnTo>
                      <a:pt x="264" y="851"/>
                    </a:lnTo>
                    <a:lnTo>
                      <a:pt x="264" y="848"/>
                    </a:lnTo>
                    <a:lnTo>
                      <a:pt x="265" y="846"/>
                    </a:lnTo>
                    <a:lnTo>
                      <a:pt x="265" y="843"/>
                    </a:lnTo>
                    <a:lnTo>
                      <a:pt x="266" y="839"/>
                    </a:lnTo>
                    <a:lnTo>
                      <a:pt x="266" y="835"/>
                    </a:lnTo>
                    <a:lnTo>
                      <a:pt x="266" y="833"/>
                    </a:lnTo>
                    <a:lnTo>
                      <a:pt x="267" y="830"/>
                    </a:lnTo>
                    <a:lnTo>
                      <a:pt x="267" y="826"/>
                    </a:lnTo>
                    <a:lnTo>
                      <a:pt x="268" y="823"/>
                    </a:lnTo>
                    <a:lnTo>
                      <a:pt x="268" y="819"/>
                    </a:lnTo>
                    <a:lnTo>
                      <a:pt x="268" y="816"/>
                    </a:lnTo>
                    <a:lnTo>
                      <a:pt x="269" y="814"/>
                    </a:lnTo>
                    <a:lnTo>
                      <a:pt x="269" y="811"/>
                    </a:lnTo>
                    <a:lnTo>
                      <a:pt x="270" y="807"/>
                    </a:lnTo>
                    <a:lnTo>
                      <a:pt x="270" y="804"/>
                    </a:lnTo>
                    <a:lnTo>
                      <a:pt x="270" y="801"/>
                    </a:lnTo>
                    <a:lnTo>
                      <a:pt x="271" y="798"/>
                    </a:lnTo>
                    <a:lnTo>
                      <a:pt x="271" y="794"/>
                    </a:lnTo>
                    <a:lnTo>
                      <a:pt x="272" y="791"/>
                    </a:lnTo>
                    <a:lnTo>
                      <a:pt x="272" y="788"/>
                    </a:lnTo>
                    <a:lnTo>
                      <a:pt x="272" y="784"/>
                    </a:lnTo>
                    <a:lnTo>
                      <a:pt x="273" y="781"/>
                    </a:lnTo>
                    <a:lnTo>
                      <a:pt x="273" y="779"/>
                    </a:lnTo>
                    <a:lnTo>
                      <a:pt x="274" y="775"/>
                    </a:lnTo>
                    <a:lnTo>
                      <a:pt x="274" y="772"/>
                    </a:lnTo>
                    <a:lnTo>
                      <a:pt x="274" y="769"/>
                    </a:lnTo>
                    <a:lnTo>
                      <a:pt x="275" y="766"/>
                    </a:lnTo>
                    <a:lnTo>
                      <a:pt x="275" y="763"/>
                    </a:lnTo>
                    <a:lnTo>
                      <a:pt x="276" y="760"/>
                    </a:lnTo>
                    <a:lnTo>
                      <a:pt x="276" y="757"/>
                    </a:lnTo>
                    <a:lnTo>
                      <a:pt x="276" y="755"/>
                    </a:lnTo>
                    <a:lnTo>
                      <a:pt x="277" y="751"/>
                    </a:lnTo>
                    <a:lnTo>
                      <a:pt x="277" y="748"/>
                    </a:lnTo>
                    <a:lnTo>
                      <a:pt x="277" y="745"/>
                    </a:lnTo>
                    <a:lnTo>
                      <a:pt x="278" y="742"/>
                    </a:lnTo>
                    <a:lnTo>
                      <a:pt x="278" y="739"/>
                    </a:lnTo>
                    <a:lnTo>
                      <a:pt x="279" y="735"/>
                    </a:lnTo>
                    <a:lnTo>
                      <a:pt x="279" y="732"/>
                    </a:lnTo>
                    <a:lnTo>
                      <a:pt x="279" y="728"/>
                    </a:lnTo>
                    <a:lnTo>
                      <a:pt x="280" y="725"/>
                    </a:lnTo>
                    <a:lnTo>
                      <a:pt x="280" y="722"/>
                    </a:lnTo>
                    <a:lnTo>
                      <a:pt x="281" y="719"/>
                    </a:lnTo>
                    <a:lnTo>
                      <a:pt x="281" y="716"/>
                    </a:lnTo>
                    <a:lnTo>
                      <a:pt x="281" y="712"/>
                    </a:lnTo>
                    <a:lnTo>
                      <a:pt x="282" y="709"/>
                    </a:lnTo>
                    <a:lnTo>
                      <a:pt x="282" y="706"/>
                    </a:lnTo>
                    <a:lnTo>
                      <a:pt x="283" y="703"/>
                    </a:lnTo>
                    <a:lnTo>
                      <a:pt x="283" y="700"/>
                    </a:lnTo>
                    <a:lnTo>
                      <a:pt x="283" y="697"/>
                    </a:lnTo>
                    <a:lnTo>
                      <a:pt x="284" y="695"/>
                    </a:lnTo>
                    <a:lnTo>
                      <a:pt x="284" y="691"/>
                    </a:lnTo>
                    <a:lnTo>
                      <a:pt x="285" y="688"/>
                    </a:lnTo>
                    <a:lnTo>
                      <a:pt x="285" y="685"/>
                    </a:lnTo>
                    <a:lnTo>
                      <a:pt x="285" y="682"/>
                    </a:lnTo>
                    <a:lnTo>
                      <a:pt x="286" y="680"/>
                    </a:lnTo>
                    <a:lnTo>
                      <a:pt x="286" y="677"/>
                    </a:lnTo>
                    <a:lnTo>
                      <a:pt x="287" y="674"/>
                    </a:lnTo>
                    <a:lnTo>
                      <a:pt x="287" y="671"/>
                    </a:lnTo>
                    <a:lnTo>
                      <a:pt x="287" y="668"/>
                    </a:lnTo>
                    <a:lnTo>
                      <a:pt x="288" y="665"/>
                    </a:lnTo>
                    <a:lnTo>
                      <a:pt x="288" y="662"/>
                    </a:lnTo>
                    <a:lnTo>
                      <a:pt x="289" y="659"/>
                    </a:lnTo>
                    <a:lnTo>
                      <a:pt x="289" y="656"/>
                    </a:lnTo>
                    <a:lnTo>
                      <a:pt x="289" y="653"/>
                    </a:lnTo>
                    <a:lnTo>
                      <a:pt x="290" y="650"/>
                    </a:lnTo>
                    <a:lnTo>
                      <a:pt x="290" y="647"/>
                    </a:lnTo>
                    <a:lnTo>
                      <a:pt x="291" y="644"/>
                    </a:lnTo>
                    <a:lnTo>
                      <a:pt x="291" y="641"/>
                    </a:lnTo>
                    <a:lnTo>
                      <a:pt x="291" y="638"/>
                    </a:lnTo>
                    <a:lnTo>
                      <a:pt x="292" y="634"/>
                    </a:lnTo>
                    <a:lnTo>
                      <a:pt x="292" y="632"/>
                    </a:lnTo>
                    <a:lnTo>
                      <a:pt x="293" y="628"/>
                    </a:lnTo>
                    <a:lnTo>
                      <a:pt x="293" y="625"/>
                    </a:lnTo>
                    <a:lnTo>
                      <a:pt x="293" y="622"/>
                    </a:lnTo>
                    <a:lnTo>
                      <a:pt x="294" y="619"/>
                    </a:lnTo>
                    <a:lnTo>
                      <a:pt x="294" y="616"/>
                    </a:lnTo>
                    <a:lnTo>
                      <a:pt x="295" y="613"/>
                    </a:lnTo>
                    <a:lnTo>
                      <a:pt x="295" y="609"/>
                    </a:lnTo>
                    <a:lnTo>
                      <a:pt x="295" y="607"/>
                    </a:lnTo>
                    <a:lnTo>
                      <a:pt x="296" y="603"/>
                    </a:lnTo>
                    <a:lnTo>
                      <a:pt x="296" y="600"/>
                    </a:lnTo>
                    <a:lnTo>
                      <a:pt x="297" y="598"/>
                    </a:lnTo>
                    <a:lnTo>
                      <a:pt x="297" y="595"/>
                    </a:lnTo>
                    <a:lnTo>
                      <a:pt x="297" y="591"/>
                    </a:lnTo>
                    <a:lnTo>
                      <a:pt x="298" y="588"/>
                    </a:lnTo>
                    <a:lnTo>
                      <a:pt x="298" y="586"/>
                    </a:lnTo>
                    <a:lnTo>
                      <a:pt x="299" y="583"/>
                    </a:lnTo>
                    <a:lnTo>
                      <a:pt x="299" y="580"/>
                    </a:lnTo>
                    <a:lnTo>
                      <a:pt x="299" y="577"/>
                    </a:lnTo>
                    <a:lnTo>
                      <a:pt x="300" y="574"/>
                    </a:lnTo>
                    <a:lnTo>
                      <a:pt x="300" y="572"/>
                    </a:lnTo>
                    <a:lnTo>
                      <a:pt x="301" y="569"/>
                    </a:lnTo>
                    <a:lnTo>
                      <a:pt x="301" y="566"/>
                    </a:lnTo>
                    <a:lnTo>
                      <a:pt x="301" y="563"/>
                    </a:lnTo>
                    <a:lnTo>
                      <a:pt x="302" y="560"/>
                    </a:lnTo>
                    <a:lnTo>
                      <a:pt x="302" y="557"/>
                    </a:lnTo>
                    <a:lnTo>
                      <a:pt x="303" y="554"/>
                    </a:lnTo>
                    <a:lnTo>
                      <a:pt x="303" y="551"/>
                    </a:lnTo>
                    <a:lnTo>
                      <a:pt x="303" y="548"/>
                    </a:lnTo>
                    <a:lnTo>
                      <a:pt x="304" y="545"/>
                    </a:lnTo>
                    <a:lnTo>
                      <a:pt x="304" y="541"/>
                    </a:lnTo>
                    <a:lnTo>
                      <a:pt x="305" y="538"/>
                    </a:lnTo>
                    <a:lnTo>
                      <a:pt x="305" y="535"/>
                    </a:lnTo>
                    <a:lnTo>
                      <a:pt x="305" y="532"/>
                    </a:lnTo>
                    <a:lnTo>
                      <a:pt x="306" y="528"/>
                    </a:lnTo>
                    <a:lnTo>
                      <a:pt x="306" y="525"/>
                    </a:lnTo>
                    <a:lnTo>
                      <a:pt x="307" y="522"/>
                    </a:lnTo>
                    <a:lnTo>
                      <a:pt x="307" y="519"/>
                    </a:lnTo>
                    <a:lnTo>
                      <a:pt x="307" y="516"/>
                    </a:lnTo>
                    <a:lnTo>
                      <a:pt x="308" y="513"/>
                    </a:lnTo>
                    <a:lnTo>
                      <a:pt x="308" y="510"/>
                    </a:lnTo>
                    <a:lnTo>
                      <a:pt x="309" y="506"/>
                    </a:lnTo>
                    <a:lnTo>
                      <a:pt x="309" y="504"/>
                    </a:lnTo>
                    <a:lnTo>
                      <a:pt x="309" y="500"/>
                    </a:lnTo>
                    <a:lnTo>
                      <a:pt x="310" y="498"/>
                    </a:lnTo>
                    <a:lnTo>
                      <a:pt x="310" y="495"/>
                    </a:lnTo>
                    <a:lnTo>
                      <a:pt x="311" y="492"/>
                    </a:lnTo>
                    <a:lnTo>
                      <a:pt x="311" y="488"/>
                    </a:lnTo>
                    <a:lnTo>
                      <a:pt x="311" y="486"/>
                    </a:lnTo>
                    <a:lnTo>
                      <a:pt x="312" y="483"/>
                    </a:lnTo>
                    <a:lnTo>
                      <a:pt x="312" y="480"/>
                    </a:lnTo>
                    <a:lnTo>
                      <a:pt x="313" y="477"/>
                    </a:lnTo>
                    <a:lnTo>
                      <a:pt x="313" y="474"/>
                    </a:lnTo>
                    <a:lnTo>
                      <a:pt x="313" y="471"/>
                    </a:lnTo>
                    <a:lnTo>
                      <a:pt x="314" y="468"/>
                    </a:lnTo>
                    <a:lnTo>
                      <a:pt x="314" y="465"/>
                    </a:lnTo>
                    <a:lnTo>
                      <a:pt x="315" y="463"/>
                    </a:lnTo>
                    <a:lnTo>
                      <a:pt x="315" y="460"/>
                    </a:lnTo>
                    <a:lnTo>
                      <a:pt x="315" y="457"/>
                    </a:lnTo>
                    <a:lnTo>
                      <a:pt x="316" y="454"/>
                    </a:lnTo>
                    <a:lnTo>
                      <a:pt x="316" y="451"/>
                    </a:lnTo>
                    <a:lnTo>
                      <a:pt x="317" y="447"/>
                    </a:lnTo>
                    <a:lnTo>
                      <a:pt x="317" y="444"/>
                    </a:lnTo>
                    <a:lnTo>
                      <a:pt x="317" y="442"/>
                    </a:lnTo>
                    <a:lnTo>
                      <a:pt x="318" y="439"/>
                    </a:lnTo>
                    <a:lnTo>
                      <a:pt x="318" y="435"/>
                    </a:lnTo>
                    <a:lnTo>
                      <a:pt x="319" y="432"/>
                    </a:lnTo>
                    <a:lnTo>
                      <a:pt x="319" y="429"/>
                    </a:lnTo>
                    <a:lnTo>
                      <a:pt x="319" y="426"/>
                    </a:lnTo>
                    <a:lnTo>
                      <a:pt x="320" y="422"/>
                    </a:lnTo>
                    <a:lnTo>
                      <a:pt x="320" y="419"/>
                    </a:lnTo>
                    <a:lnTo>
                      <a:pt x="321" y="417"/>
                    </a:lnTo>
                    <a:lnTo>
                      <a:pt x="321" y="413"/>
                    </a:lnTo>
                    <a:lnTo>
                      <a:pt x="321" y="411"/>
                    </a:lnTo>
                    <a:lnTo>
                      <a:pt x="322" y="408"/>
                    </a:lnTo>
                    <a:lnTo>
                      <a:pt x="322" y="405"/>
                    </a:lnTo>
                    <a:lnTo>
                      <a:pt x="323" y="403"/>
                    </a:lnTo>
                    <a:lnTo>
                      <a:pt x="323" y="399"/>
                    </a:lnTo>
                    <a:lnTo>
                      <a:pt x="323" y="396"/>
                    </a:lnTo>
                    <a:lnTo>
                      <a:pt x="324" y="394"/>
                    </a:lnTo>
                    <a:lnTo>
                      <a:pt x="324" y="392"/>
                    </a:lnTo>
                    <a:lnTo>
                      <a:pt x="325" y="389"/>
                    </a:lnTo>
                    <a:lnTo>
                      <a:pt x="325" y="386"/>
                    </a:lnTo>
                    <a:lnTo>
                      <a:pt x="325" y="383"/>
                    </a:lnTo>
                    <a:lnTo>
                      <a:pt x="326" y="380"/>
                    </a:lnTo>
                    <a:lnTo>
                      <a:pt x="326" y="377"/>
                    </a:lnTo>
                    <a:lnTo>
                      <a:pt x="327" y="375"/>
                    </a:lnTo>
                    <a:lnTo>
                      <a:pt x="327" y="373"/>
                    </a:lnTo>
                    <a:lnTo>
                      <a:pt x="327" y="370"/>
                    </a:lnTo>
                    <a:lnTo>
                      <a:pt x="328" y="367"/>
                    </a:lnTo>
                    <a:lnTo>
                      <a:pt x="328" y="365"/>
                    </a:lnTo>
                    <a:lnTo>
                      <a:pt x="329" y="362"/>
                    </a:lnTo>
                    <a:lnTo>
                      <a:pt x="329" y="360"/>
                    </a:lnTo>
                    <a:lnTo>
                      <a:pt x="329" y="357"/>
                    </a:lnTo>
                    <a:lnTo>
                      <a:pt x="330" y="354"/>
                    </a:lnTo>
                    <a:lnTo>
                      <a:pt x="330" y="352"/>
                    </a:lnTo>
                    <a:lnTo>
                      <a:pt x="331" y="348"/>
                    </a:lnTo>
                    <a:lnTo>
                      <a:pt x="331" y="346"/>
                    </a:lnTo>
                    <a:lnTo>
                      <a:pt x="331" y="343"/>
                    </a:lnTo>
                    <a:lnTo>
                      <a:pt x="332" y="340"/>
                    </a:lnTo>
                    <a:lnTo>
                      <a:pt x="332" y="337"/>
                    </a:lnTo>
                    <a:lnTo>
                      <a:pt x="333" y="334"/>
                    </a:lnTo>
                    <a:lnTo>
                      <a:pt x="333" y="332"/>
                    </a:lnTo>
                    <a:lnTo>
                      <a:pt x="333" y="328"/>
                    </a:lnTo>
                    <a:lnTo>
                      <a:pt x="334" y="326"/>
                    </a:lnTo>
                    <a:lnTo>
                      <a:pt x="334" y="323"/>
                    </a:lnTo>
                    <a:lnTo>
                      <a:pt x="335" y="321"/>
                    </a:lnTo>
                    <a:lnTo>
                      <a:pt x="335" y="318"/>
                    </a:lnTo>
                    <a:lnTo>
                      <a:pt x="335" y="316"/>
                    </a:lnTo>
                    <a:lnTo>
                      <a:pt x="336" y="314"/>
                    </a:lnTo>
                    <a:lnTo>
                      <a:pt x="336" y="312"/>
                    </a:lnTo>
                    <a:lnTo>
                      <a:pt x="337" y="309"/>
                    </a:lnTo>
                    <a:lnTo>
                      <a:pt x="337" y="307"/>
                    </a:lnTo>
                    <a:lnTo>
                      <a:pt x="337" y="304"/>
                    </a:lnTo>
                    <a:lnTo>
                      <a:pt x="338" y="302"/>
                    </a:lnTo>
                    <a:lnTo>
                      <a:pt x="338" y="299"/>
                    </a:lnTo>
                    <a:lnTo>
                      <a:pt x="339" y="297"/>
                    </a:lnTo>
                    <a:lnTo>
                      <a:pt x="339" y="295"/>
                    </a:lnTo>
                    <a:lnTo>
                      <a:pt x="339" y="292"/>
                    </a:lnTo>
                    <a:lnTo>
                      <a:pt x="340" y="290"/>
                    </a:lnTo>
                    <a:lnTo>
                      <a:pt x="340" y="287"/>
                    </a:lnTo>
                    <a:lnTo>
                      <a:pt x="341" y="285"/>
                    </a:lnTo>
                    <a:lnTo>
                      <a:pt x="341" y="283"/>
                    </a:lnTo>
                    <a:lnTo>
                      <a:pt x="341" y="281"/>
                    </a:lnTo>
                    <a:lnTo>
                      <a:pt x="342" y="278"/>
                    </a:lnTo>
                    <a:lnTo>
                      <a:pt x="342" y="275"/>
                    </a:lnTo>
                    <a:lnTo>
                      <a:pt x="343" y="273"/>
                    </a:lnTo>
                    <a:lnTo>
                      <a:pt x="343" y="271"/>
                    </a:lnTo>
                    <a:lnTo>
                      <a:pt x="343" y="269"/>
                    </a:lnTo>
                    <a:lnTo>
                      <a:pt x="344" y="266"/>
                    </a:lnTo>
                    <a:lnTo>
                      <a:pt x="344" y="264"/>
                    </a:lnTo>
                    <a:lnTo>
                      <a:pt x="345" y="262"/>
                    </a:lnTo>
                    <a:lnTo>
                      <a:pt x="345" y="259"/>
                    </a:lnTo>
                    <a:lnTo>
                      <a:pt x="345" y="257"/>
                    </a:lnTo>
                    <a:lnTo>
                      <a:pt x="346" y="254"/>
                    </a:lnTo>
                    <a:lnTo>
                      <a:pt x="346" y="252"/>
                    </a:lnTo>
                    <a:lnTo>
                      <a:pt x="347" y="250"/>
                    </a:lnTo>
                    <a:lnTo>
                      <a:pt x="347" y="247"/>
                    </a:lnTo>
                    <a:lnTo>
                      <a:pt x="347" y="244"/>
                    </a:lnTo>
                    <a:lnTo>
                      <a:pt x="348" y="242"/>
                    </a:lnTo>
                    <a:lnTo>
                      <a:pt x="348" y="240"/>
                    </a:lnTo>
                    <a:lnTo>
                      <a:pt x="349" y="237"/>
                    </a:lnTo>
                    <a:lnTo>
                      <a:pt x="349" y="235"/>
                    </a:lnTo>
                    <a:lnTo>
                      <a:pt x="349" y="232"/>
                    </a:lnTo>
                    <a:lnTo>
                      <a:pt x="350" y="230"/>
                    </a:lnTo>
                    <a:lnTo>
                      <a:pt x="350" y="228"/>
                    </a:lnTo>
                    <a:lnTo>
                      <a:pt x="351" y="226"/>
                    </a:lnTo>
                    <a:lnTo>
                      <a:pt x="351" y="224"/>
                    </a:lnTo>
                    <a:lnTo>
                      <a:pt x="351" y="222"/>
                    </a:lnTo>
                    <a:lnTo>
                      <a:pt x="352" y="219"/>
                    </a:lnTo>
                    <a:lnTo>
                      <a:pt x="352" y="217"/>
                    </a:lnTo>
                    <a:lnTo>
                      <a:pt x="353" y="215"/>
                    </a:lnTo>
                    <a:lnTo>
                      <a:pt x="353" y="213"/>
                    </a:lnTo>
                    <a:lnTo>
                      <a:pt x="353" y="210"/>
                    </a:lnTo>
                    <a:lnTo>
                      <a:pt x="354" y="208"/>
                    </a:lnTo>
                    <a:lnTo>
                      <a:pt x="354" y="206"/>
                    </a:lnTo>
                    <a:lnTo>
                      <a:pt x="355" y="205"/>
                    </a:lnTo>
                    <a:lnTo>
                      <a:pt x="355" y="202"/>
                    </a:lnTo>
                    <a:lnTo>
                      <a:pt x="355" y="200"/>
                    </a:lnTo>
                    <a:lnTo>
                      <a:pt x="356" y="199"/>
                    </a:lnTo>
                    <a:lnTo>
                      <a:pt x="356" y="197"/>
                    </a:lnTo>
                    <a:lnTo>
                      <a:pt x="356" y="195"/>
                    </a:lnTo>
                    <a:lnTo>
                      <a:pt x="357" y="193"/>
                    </a:lnTo>
                    <a:lnTo>
                      <a:pt x="357" y="191"/>
                    </a:lnTo>
                    <a:lnTo>
                      <a:pt x="358" y="189"/>
                    </a:lnTo>
                    <a:lnTo>
                      <a:pt x="358" y="187"/>
                    </a:lnTo>
                    <a:lnTo>
                      <a:pt x="358" y="184"/>
                    </a:lnTo>
                    <a:lnTo>
                      <a:pt x="359" y="182"/>
                    </a:lnTo>
                    <a:lnTo>
                      <a:pt x="359" y="181"/>
                    </a:lnTo>
                    <a:lnTo>
                      <a:pt x="360" y="178"/>
                    </a:lnTo>
                    <a:lnTo>
                      <a:pt x="360" y="176"/>
                    </a:lnTo>
                    <a:lnTo>
                      <a:pt x="360" y="174"/>
                    </a:lnTo>
                    <a:lnTo>
                      <a:pt x="361" y="172"/>
                    </a:lnTo>
                    <a:lnTo>
                      <a:pt x="361" y="170"/>
                    </a:lnTo>
                    <a:lnTo>
                      <a:pt x="362" y="168"/>
                    </a:lnTo>
                    <a:lnTo>
                      <a:pt x="362" y="166"/>
                    </a:lnTo>
                    <a:lnTo>
                      <a:pt x="362" y="164"/>
                    </a:lnTo>
                    <a:lnTo>
                      <a:pt x="363" y="162"/>
                    </a:lnTo>
                    <a:lnTo>
                      <a:pt x="363" y="161"/>
                    </a:lnTo>
                    <a:lnTo>
                      <a:pt x="364" y="158"/>
                    </a:lnTo>
                    <a:lnTo>
                      <a:pt x="364" y="156"/>
                    </a:lnTo>
                    <a:lnTo>
                      <a:pt x="364" y="155"/>
                    </a:lnTo>
                    <a:lnTo>
                      <a:pt x="365" y="153"/>
                    </a:lnTo>
                    <a:lnTo>
                      <a:pt x="365" y="151"/>
                    </a:lnTo>
                    <a:lnTo>
                      <a:pt x="366" y="149"/>
                    </a:lnTo>
                    <a:lnTo>
                      <a:pt x="366" y="148"/>
                    </a:lnTo>
                    <a:lnTo>
                      <a:pt x="366" y="146"/>
                    </a:lnTo>
                    <a:lnTo>
                      <a:pt x="367" y="144"/>
                    </a:lnTo>
                    <a:lnTo>
                      <a:pt x="367" y="143"/>
                    </a:lnTo>
                    <a:lnTo>
                      <a:pt x="368" y="141"/>
                    </a:lnTo>
                    <a:lnTo>
                      <a:pt x="368" y="139"/>
                    </a:lnTo>
                    <a:lnTo>
                      <a:pt x="368" y="138"/>
                    </a:lnTo>
                    <a:lnTo>
                      <a:pt x="369" y="136"/>
                    </a:lnTo>
                    <a:lnTo>
                      <a:pt x="369" y="134"/>
                    </a:lnTo>
                    <a:lnTo>
                      <a:pt x="370" y="132"/>
                    </a:lnTo>
                    <a:lnTo>
                      <a:pt x="370" y="130"/>
                    </a:lnTo>
                    <a:lnTo>
                      <a:pt x="370" y="128"/>
                    </a:lnTo>
                    <a:lnTo>
                      <a:pt x="371" y="127"/>
                    </a:lnTo>
                    <a:lnTo>
                      <a:pt x="371" y="124"/>
                    </a:lnTo>
                    <a:lnTo>
                      <a:pt x="372" y="123"/>
                    </a:lnTo>
                    <a:lnTo>
                      <a:pt x="372" y="122"/>
                    </a:lnTo>
                    <a:lnTo>
                      <a:pt x="372" y="120"/>
                    </a:lnTo>
                    <a:lnTo>
                      <a:pt x="373" y="118"/>
                    </a:lnTo>
                    <a:lnTo>
                      <a:pt x="373" y="117"/>
                    </a:lnTo>
                    <a:lnTo>
                      <a:pt x="374" y="115"/>
                    </a:lnTo>
                    <a:lnTo>
                      <a:pt x="374" y="113"/>
                    </a:lnTo>
                    <a:lnTo>
                      <a:pt x="374" y="111"/>
                    </a:lnTo>
                    <a:lnTo>
                      <a:pt x="375" y="110"/>
                    </a:lnTo>
                    <a:lnTo>
                      <a:pt x="375" y="108"/>
                    </a:lnTo>
                    <a:lnTo>
                      <a:pt x="376" y="107"/>
                    </a:lnTo>
                    <a:lnTo>
                      <a:pt x="376" y="106"/>
                    </a:lnTo>
                    <a:lnTo>
                      <a:pt x="376" y="104"/>
                    </a:lnTo>
                    <a:lnTo>
                      <a:pt x="377" y="102"/>
                    </a:lnTo>
                    <a:lnTo>
                      <a:pt x="377" y="101"/>
                    </a:lnTo>
                    <a:lnTo>
                      <a:pt x="378" y="100"/>
                    </a:lnTo>
                    <a:lnTo>
                      <a:pt x="378" y="99"/>
                    </a:lnTo>
                    <a:lnTo>
                      <a:pt x="378" y="97"/>
                    </a:lnTo>
                    <a:lnTo>
                      <a:pt x="379" y="96"/>
                    </a:lnTo>
                    <a:lnTo>
                      <a:pt x="379" y="95"/>
                    </a:lnTo>
                    <a:lnTo>
                      <a:pt x="380" y="93"/>
                    </a:lnTo>
                    <a:lnTo>
                      <a:pt x="380" y="92"/>
                    </a:lnTo>
                    <a:lnTo>
                      <a:pt x="380" y="91"/>
                    </a:lnTo>
                    <a:lnTo>
                      <a:pt x="381" y="90"/>
                    </a:lnTo>
                    <a:lnTo>
                      <a:pt x="381" y="88"/>
                    </a:lnTo>
                    <a:lnTo>
                      <a:pt x="382" y="87"/>
                    </a:lnTo>
                    <a:lnTo>
                      <a:pt x="382" y="86"/>
                    </a:lnTo>
                    <a:lnTo>
                      <a:pt x="382" y="85"/>
                    </a:lnTo>
                    <a:lnTo>
                      <a:pt x="383" y="83"/>
                    </a:lnTo>
                    <a:lnTo>
                      <a:pt x="383" y="82"/>
                    </a:lnTo>
                    <a:lnTo>
                      <a:pt x="384" y="82"/>
                    </a:lnTo>
                    <a:lnTo>
                      <a:pt x="384" y="80"/>
                    </a:lnTo>
                    <a:lnTo>
                      <a:pt x="384" y="79"/>
                    </a:lnTo>
                    <a:lnTo>
                      <a:pt x="385" y="77"/>
                    </a:lnTo>
                    <a:lnTo>
                      <a:pt x="385" y="76"/>
                    </a:lnTo>
                    <a:lnTo>
                      <a:pt x="386" y="75"/>
                    </a:lnTo>
                    <a:lnTo>
                      <a:pt x="386" y="74"/>
                    </a:lnTo>
                    <a:lnTo>
                      <a:pt x="386" y="73"/>
                    </a:lnTo>
                    <a:lnTo>
                      <a:pt x="387" y="72"/>
                    </a:lnTo>
                    <a:lnTo>
                      <a:pt x="387" y="71"/>
                    </a:lnTo>
                    <a:lnTo>
                      <a:pt x="388" y="69"/>
                    </a:lnTo>
                    <a:lnTo>
                      <a:pt x="388" y="69"/>
                    </a:lnTo>
                    <a:lnTo>
                      <a:pt x="388" y="68"/>
                    </a:lnTo>
                    <a:lnTo>
                      <a:pt x="389" y="66"/>
                    </a:lnTo>
                    <a:lnTo>
                      <a:pt x="389" y="66"/>
                    </a:lnTo>
                    <a:lnTo>
                      <a:pt x="390" y="65"/>
                    </a:lnTo>
                    <a:lnTo>
                      <a:pt x="390" y="63"/>
                    </a:lnTo>
                    <a:lnTo>
                      <a:pt x="390" y="63"/>
                    </a:lnTo>
                    <a:lnTo>
                      <a:pt x="391" y="62"/>
                    </a:lnTo>
                    <a:lnTo>
                      <a:pt x="391" y="61"/>
                    </a:lnTo>
                    <a:lnTo>
                      <a:pt x="392" y="61"/>
                    </a:lnTo>
                    <a:lnTo>
                      <a:pt x="392" y="60"/>
                    </a:lnTo>
                    <a:lnTo>
                      <a:pt x="392" y="59"/>
                    </a:lnTo>
                    <a:lnTo>
                      <a:pt x="393" y="58"/>
                    </a:lnTo>
                    <a:lnTo>
                      <a:pt x="393" y="57"/>
                    </a:lnTo>
                    <a:lnTo>
                      <a:pt x="394" y="57"/>
                    </a:lnTo>
                    <a:lnTo>
                      <a:pt x="394" y="56"/>
                    </a:lnTo>
                    <a:lnTo>
                      <a:pt x="394" y="55"/>
                    </a:lnTo>
                    <a:lnTo>
                      <a:pt x="395" y="54"/>
                    </a:lnTo>
                    <a:lnTo>
                      <a:pt x="395" y="53"/>
                    </a:lnTo>
                    <a:lnTo>
                      <a:pt x="396" y="52"/>
                    </a:lnTo>
                    <a:lnTo>
                      <a:pt x="396" y="52"/>
                    </a:lnTo>
                    <a:lnTo>
                      <a:pt x="396" y="51"/>
                    </a:lnTo>
                    <a:lnTo>
                      <a:pt x="397" y="50"/>
                    </a:lnTo>
                    <a:lnTo>
                      <a:pt x="397" y="49"/>
                    </a:lnTo>
                    <a:lnTo>
                      <a:pt x="398" y="49"/>
                    </a:lnTo>
                    <a:lnTo>
                      <a:pt x="398" y="48"/>
                    </a:lnTo>
                    <a:lnTo>
                      <a:pt x="398" y="47"/>
                    </a:lnTo>
                    <a:lnTo>
                      <a:pt x="399" y="46"/>
                    </a:lnTo>
                    <a:lnTo>
                      <a:pt x="399" y="45"/>
                    </a:lnTo>
                    <a:lnTo>
                      <a:pt x="400" y="44"/>
                    </a:lnTo>
                    <a:lnTo>
                      <a:pt x="400" y="44"/>
                    </a:lnTo>
                    <a:lnTo>
                      <a:pt x="400" y="43"/>
                    </a:lnTo>
                    <a:lnTo>
                      <a:pt x="401" y="42"/>
                    </a:lnTo>
                    <a:lnTo>
                      <a:pt x="401" y="41"/>
                    </a:lnTo>
                    <a:lnTo>
                      <a:pt x="402" y="41"/>
                    </a:lnTo>
                    <a:lnTo>
                      <a:pt x="402" y="41"/>
                    </a:lnTo>
                    <a:lnTo>
                      <a:pt x="402" y="40"/>
                    </a:lnTo>
                    <a:lnTo>
                      <a:pt x="403" y="39"/>
                    </a:lnTo>
                    <a:lnTo>
                      <a:pt x="403" y="39"/>
                    </a:lnTo>
                    <a:lnTo>
                      <a:pt x="404" y="38"/>
                    </a:lnTo>
                    <a:lnTo>
                      <a:pt x="404" y="37"/>
                    </a:lnTo>
                    <a:lnTo>
                      <a:pt x="404" y="37"/>
                    </a:lnTo>
                    <a:lnTo>
                      <a:pt x="405" y="36"/>
                    </a:lnTo>
                    <a:lnTo>
                      <a:pt x="405" y="36"/>
                    </a:lnTo>
                    <a:lnTo>
                      <a:pt x="406" y="35"/>
                    </a:lnTo>
                    <a:lnTo>
                      <a:pt x="406" y="34"/>
                    </a:lnTo>
                    <a:lnTo>
                      <a:pt x="406" y="34"/>
                    </a:lnTo>
                    <a:lnTo>
                      <a:pt x="407" y="34"/>
                    </a:lnTo>
                    <a:lnTo>
                      <a:pt x="407" y="33"/>
                    </a:lnTo>
                    <a:lnTo>
                      <a:pt x="408" y="33"/>
                    </a:lnTo>
                    <a:lnTo>
                      <a:pt x="408" y="32"/>
                    </a:lnTo>
                    <a:lnTo>
                      <a:pt x="408" y="32"/>
                    </a:lnTo>
                    <a:lnTo>
                      <a:pt x="409" y="31"/>
                    </a:lnTo>
                    <a:lnTo>
                      <a:pt x="409" y="31"/>
                    </a:lnTo>
                    <a:lnTo>
                      <a:pt x="410" y="30"/>
                    </a:lnTo>
                    <a:lnTo>
                      <a:pt x="410" y="30"/>
                    </a:lnTo>
                    <a:lnTo>
                      <a:pt x="410" y="29"/>
                    </a:lnTo>
                    <a:lnTo>
                      <a:pt x="411" y="28"/>
                    </a:lnTo>
                    <a:lnTo>
                      <a:pt x="411" y="28"/>
                    </a:lnTo>
                    <a:lnTo>
                      <a:pt x="412" y="27"/>
                    </a:lnTo>
                    <a:lnTo>
                      <a:pt x="412" y="27"/>
                    </a:lnTo>
                    <a:lnTo>
                      <a:pt x="412" y="26"/>
                    </a:lnTo>
                    <a:lnTo>
                      <a:pt x="413" y="25"/>
                    </a:lnTo>
                    <a:lnTo>
                      <a:pt x="413" y="25"/>
                    </a:lnTo>
                    <a:lnTo>
                      <a:pt x="414" y="25"/>
                    </a:lnTo>
                    <a:lnTo>
                      <a:pt x="414" y="24"/>
                    </a:lnTo>
                    <a:lnTo>
                      <a:pt x="414" y="24"/>
                    </a:lnTo>
                    <a:lnTo>
                      <a:pt x="415" y="23"/>
                    </a:lnTo>
                    <a:lnTo>
                      <a:pt x="415" y="23"/>
                    </a:lnTo>
                    <a:lnTo>
                      <a:pt x="416" y="22"/>
                    </a:lnTo>
                    <a:lnTo>
                      <a:pt x="416" y="22"/>
                    </a:lnTo>
                    <a:lnTo>
                      <a:pt x="416" y="21"/>
                    </a:lnTo>
                    <a:lnTo>
                      <a:pt x="417" y="21"/>
                    </a:lnTo>
                    <a:lnTo>
                      <a:pt x="417" y="20"/>
                    </a:lnTo>
                    <a:lnTo>
                      <a:pt x="418" y="20"/>
                    </a:lnTo>
                    <a:lnTo>
                      <a:pt x="418" y="20"/>
                    </a:lnTo>
                    <a:lnTo>
                      <a:pt x="418" y="20"/>
                    </a:lnTo>
                    <a:lnTo>
                      <a:pt x="419" y="19"/>
                    </a:lnTo>
                    <a:lnTo>
                      <a:pt x="419" y="20"/>
                    </a:lnTo>
                    <a:lnTo>
                      <a:pt x="420" y="19"/>
                    </a:lnTo>
                    <a:lnTo>
                      <a:pt x="420" y="19"/>
                    </a:lnTo>
                    <a:lnTo>
                      <a:pt x="420" y="19"/>
                    </a:lnTo>
                    <a:lnTo>
                      <a:pt x="421" y="18"/>
                    </a:lnTo>
                    <a:lnTo>
                      <a:pt x="421" y="18"/>
                    </a:lnTo>
                    <a:lnTo>
                      <a:pt x="422" y="18"/>
                    </a:lnTo>
                    <a:lnTo>
                      <a:pt x="422" y="17"/>
                    </a:lnTo>
                    <a:lnTo>
                      <a:pt x="422" y="17"/>
                    </a:lnTo>
                    <a:lnTo>
                      <a:pt x="423" y="17"/>
                    </a:lnTo>
                    <a:lnTo>
                      <a:pt x="423" y="17"/>
                    </a:lnTo>
                    <a:lnTo>
                      <a:pt x="424" y="16"/>
                    </a:lnTo>
                    <a:lnTo>
                      <a:pt x="424" y="16"/>
                    </a:lnTo>
                    <a:lnTo>
                      <a:pt x="424" y="15"/>
                    </a:lnTo>
                    <a:lnTo>
                      <a:pt x="425" y="15"/>
                    </a:lnTo>
                    <a:lnTo>
                      <a:pt x="425" y="15"/>
                    </a:lnTo>
                    <a:lnTo>
                      <a:pt x="426" y="14"/>
                    </a:lnTo>
                    <a:lnTo>
                      <a:pt x="426" y="14"/>
                    </a:lnTo>
                    <a:lnTo>
                      <a:pt x="426" y="13"/>
                    </a:lnTo>
                    <a:lnTo>
                      <a:pt x="427" y="13"/>
                    </a:lnTo>
                    <a:lnTo>
                      <a:pt x="427" y="13"/>
                    </a:lnTo>
                    <a:lnTo>
                      <a:pt x="428" y="13"/>
                    </a:lnTo>
                    <a:lnTo>
                      <a:pt x="428" y="12"/>
                    </a:lnTo>
                    <a:lnTo>
                      <a:pt x="428" y="12"/>
                    </a:lnTo>
                    <a:lnTo>
                      <a:pt x="429" y="12"/>
                    </a:lnTo>
                    <a:lnTo>
                      <a:pt x="429" y="12"/>
                    </a:lnTo>
                    <a:lnTo>
                      <a:pt x="430" y="11"/>
                    </a:lnTo>
                    <a:lnTo>
                      <a:pt x="430" y="11"/>
                    </a:lnTo>
                    <a:lnTo>
                      <a:pt x="430" y="11"/>
                    </a:lnTo>
                    <a:lnTo>
                      <a:pt x="431" y="11"/>
                    </a:lnTo>
                    <a:lnTo>
                      <a:pt x="431" y="11"/>
                    </a:lnTo>
                    <a:lnTo>
                      <a:pt x="432" y="10"/>
                    </a:lnTo>
                    <a:lnTo>
                      <a:pt x="432" y="10"/>
                    </a:lnTo>
                    <a:lnTo>
                      <a:pt x="432" y="10"/>
                    </a:lnTo>
                    <a:lnTo>
                      <a:pt x="433" y="10"/>
                    </a:lnTo>
                    <a:lnTo>
                      <a:pt x="433" y="10"/>
                    </a:lnTo>
                    <a:lnTo>
                      <a:pt x="434" y="10"/>
                    </a:lnTo>
                    <a:lnTo>
                      <a:pt x="434" y="10"/>
                    </a:lnTo>
                    <a:lnTo>
                      <a:pt x="434" y="9"/>
                    </a:lnTo>
                    <a:lnTo>
                      <a:pt x="435" y="10"/>
                    </a:lnTo>
                    <a:lnTo>
                      <a:pt x="435" y="9"/>
                    </a:lnTo>
                    <a:lnTo>
                      <a:pt x="435" y="9"/>
                    </a:lnTo>
                    <a:lnTo>
                      <a:pt x="436" y="9"/>
                    </a:lnTo>
                    <a:lnTo>
                      <a:pt x="436" y="9"/>
                    </a:lnTo>
                    <a:lnTo>
                      <a:pt x="437" y="9"/>
                    </a:lnTo>
                    <a:lnTo>
                      <a:pt x="437" y="8"/>
                    </a:lnTo>
                    <a:lnTo>
                      <a:pt x="437" y="8"/>
                    </a:lnTo>
                    <a:lnTo>
                      <a:pt x="438" y="8"/>
                    </a:lnTo>
                    <a:lnTo>
                      <a:pt x="438" y="8"/>
                    </a:lnTo>
                    <a:lnTo>
                      <a:pt x="439" y="8"/>
                    </a:lnTo>
                    <a:lnTo>
                      <a:pt x="439" y="7"/>
                    </a:lnTo>
                    <a:lnTo>
                      <a:pt x="439" y="7"/>
                    </a:lnTo>
                    <a:lnTo>
                      <a:pt x="440" y="7"/>
                    </a:lnTo>
                    <a:lnTo>
                      <a:pt x="440" y="7"/>
                    </a:lnTo>
                    <a:lnTo>
                      <a:pt x="441" y="6"/>
                    </a:lnTo>
                    <a:lnTo>
                      <a:pt x="441" y="6"/>
                    </a:lnTo>
                    <a:lnTo>
                      <a:pt x="441" y="6"/>
                    </a:lnTo>
                    <a:lnTo>
                      <a:pt x="442" y="6"/>
                    </a:lnTo>
                    <a:lnTo>
                      <a:pt x="442" y="6"/>
                    </a:lnTo>
                    <a:lnTo>
                      <a:pt x="443" y="6"/>
                    </a:lnTo>
                    <a:lnTo>
                      <a:pt x="443" y="5"/>
                    </a:lnTo>
                    <a:lnTo>
                      <a:pt x="443" y="5"/>
                    </a:lnTo>
                    <a:lnTo>
                      <a:pt x="444" y="5"/>
                    </a:lnTo>
                    <a:lnTo>
                      <a:pt x="444" y="6"/>
                    </a:lnTo>
                    <a:lnTo>
                      <a:pt x="445" y="5"/>
                    </a:lnTo>
                    <a:lnTo>
                      <a:pt x="445" y="5"/>
                    </a:lnTo>
                    <a:lnTo>
                      <a:pt x="445" y="5"/>
                    </a:lnTo>
                    <a:lnTo>
                      <a:pt x="446" y="5"/>
                    </a:lnTo>
                    <a:lnTo>
                      <a:pt x="446" y="5"/>
                    </a:lnTo>
                    <a:lnTo>
                      <a:pt x="447" y="4"/>
                    </a:lnTo>
                    <a:lnTo>
                      <a:pt x="447" y="5"/>
                    </a:lnTo>
                    <a:lnTo>
                      <a:pt x="447" y="5"/>
                    </a:lnTo>
                    <a:lnTo>
                      <a:pt x="448" y="5"/>
                    </a:lnTo>
                    <a:lnTo>
                      <a:pt x="448" y="5"/>
                    </a:lnTo>
                    <a:lnTo>
                      <a:pt x="449" y="5"/>
                    </a:lnTo>
                    <a:lnTo>
                      <a:pt x="449" y="5"/>
                    </a:lnTo>
                    <a:lnTo>
                      <a:pt x="449" y="5"/>
                    </a:lnTo>
                    <a:lnTo>
                      <a:pt x="450" y="5"/>
                    </a:lnTo>
                    <a:lnTo>
                      <a:pt x="450" y="4"/>
                    </a:lnTo>
                    <a:lnTo>
                      <a:pt x="451" y="4"/>
                    </a:lnTo>
                    <a:lnTo>
                      <a:pt x="451" y="5"/>
                    </a:lnTo>
                    <a:lnTo>
                      <a:pt x="451" y="4"/>
                    </a:lnTo>
                    <a:lnTo>
                      <a:pt x="452" y="4"/>
                    </a:lnTo>
                    <a:lnTo>
                      <a:pt x="452" y="4"/>
                    </a:lnTo>
                    <a:lnTo>
                      <a:pt x="453" y="3"/>
                    </a:lnTo>
                    <a:lnTo>
                      <a:pt x="453" y="3"/>
                    </a:lnTo>
                    <a:lnTo>
                      <a:pt x="453" y="3"/>
                    </a:lnTo>
                    <a:lnTo>
                      <a:pt x="454" y="3"/>
                    </a:lnTo>
                    <a:lnTo>
                      <a:pt x="454" y="3"/>
                    </a:lnTo>
                    <a:lnTo>
                      <a:pt x="455" y="2"/>
                    </a:lnTo>
                    <a:lnTo>
                      <a:pt x="455" y="3"/>
                    </a:lnTo>
                    <a:lnTo>
                      <a:pt x="455" y="3"/>
                    </a:lnTo>
                    <a:lnTo>
                      <a:pt x="456" y="3"/>
                    </a:lnTo>
                    <a:lnTo>
                      <a:pt x="456" y="2"/>
                    </a:lnTo>
                    <a:lnTo>
                      <a:pt x="457" y="3"/>
                    </a:lnTo>
                    <a:lnTo>
                      <a:pt x="457" y="3"/>
                    </a:lnTo>
                    <a:lnTo>
                      <a:pt x="457" y="3"/>
                    </a:lnTo>
                    <a:lnTo>
                      <a:pt x="458" y="2"/>
                    </a:lnTo>
                    <a:lnTo>
                      <a:pt x="458" y="2"/>
                    </a:lnTo>
                    <a:lnTo>
                      <a:pt x="459" y="2"/>
                    </a:lnTo>
                    <a:lnTo>
                      <a:pt x="459" y="2"/>
                    </a:lnTo>
                    <a:lnTo>
                      <a:pt x="459" y="2"/>
                    </a:lnTo>
                    <a:lnTo>
                      <a:pt x="460" y="2"/>
                    </a:lnTo>
                    <a:lnTo>
                      <a:pt x="460" y="2"/>
                    </a:lnTo>
                    <a:lnTo>
                      <a:pt x="461" y="2"/>
                    </a:lnTo>
                    <a:lnTo>
                      <a:pt x="461" y="3"/>
                    </a:lnTo>
                    <a:lnTo>
                      <a:pt x="461" y="3"/>
                    </a:lnTo>
                    <a:lnTo>
                      <a:pt x="462" y="3"/>
                    </a:lnTo>
                    <a:lnTo>
                      <a:pt x="462" y="2"/>
                    </a:lnTo>
                    <a:lnTo>
                      <a:pt x="463" y="2"/>
                    </a:lnTo>
                    <a:lnTo>
                      <a:pt x="463" y="2"/>
                    </a:lnTo>
                    <a:lnTo>
                      <a:pt x="463" y="2"/>
                    </a:lnTo>
                    <a:lnTo>
                      <a:pt x="464" y="2"/>
                    </a:lnTo>
                    <a:lnTo>
                      <a:pt x="464" y="2"/>
                    </a:lnTo>
                    <a:lnTo>
                      <a:pt x="465" y="2"/>
                    </a:lnTo>
                    <a:lnTo>
                      <a:pt x="465" y="2"/>
                    </a:lnTo>
                    <a:lnTo>
                      <a:pt x="465" y="2"/>
                    </a:lnTo>
                    <a:lnTo>
                      <a:pt x="466" y="1"/>
                    </a:lnTo>
                    <a:lnTo>
                      <a:pt x="466" y="1"/>
                    </a:lnTo>
                    <a:lnTo>
                      <a:pt x="467" y="1"/>
                    </a:lnTo>
                    <a:lnTo>
                      <a:pt x="467" y="1"/>
                    </a:lnTo>
                    <a:lnTo>
                      <a:pt x="467" y="1"/>
                    </a:lnTo>
                    <a:lnTo>
                      <a:pt x="468" y="0"/>
                    </a:lnTo>
                    <a:lnTo>
                      <a:pt x="468" y="1"/>
                    </a:lnTo>
                    <a:lnTo>
                      <a:pt x="469" y="0"/>
                    </a:lnTo>
                    <a:lnTo>
                      <a:pt x="469" y="0"/>
                    </a:lnTo>
                    <a:lnTo>
                      <a:pt x="469" y="0"/>
                    </a:lnTo>
                    <a:lnTo>
                      <a:pt x="470" y="0"/>
                    </a:lnTo>
                    <a:lnTo>
                      <a:pt x="470" y="1"/>
                    </a:lnTo>
                    <a:lnTo>
                      <a:pt x="471" y="1"/>
                    </a:lnTo>
                    <a:lnTo>
                      <a:pt x="471" y="1"/>
                    </a:lnTo>
                    <a:lnTo>
                      <a:pt x="471" y="1"/>
                    </a:lnTo>
                    <a:lnTo>
                      <a:pt x="472" y="1"/>
                    </a:lnTo>
                    <a:lnTo>
                      <a:pt x="472" y="1"/>
                    </a:lnTo>
                    <a:lnTo>
                      <a:pt x="473" y="1"/>
                    </a:lnTo>
                    <a:lnTo>
                      <a:pt x="473" y="0"/>
                    </a:lnTo>
                    <a:lnTo>
                      <a:pt x="473" y="1"/>
                    </a:lnTo>
                    <a:lnTo>
                      <a:pt x="474" y="1"/>
                    </a:lnTo>
                    <a:lnTo>
                      <a:pt x="474" y="1"/>
                    </a:lnTo>
                    <a:lnTo>
                      <a:pt x="475" y="1"/>
                    </a:lnTo>
                    <a:lnTo>
                      <a:pt x="475" y="1"/>
                    </a:lnTo>
                    <a:lnTo>
                      <a:pt x="475" y="1"/>
                    </a:lnTo>
                    <a:lnTo>
                      <a:pt x="476" y="1"/>
                    </a:lnTo>
                    <a:lnTo>
                      <a:pt x="476" y="1"/>
                    </a:lnTo>
                    <a:lnTo>
                      <a:pt x="477" y="1"/>
                    </a:lnTo>
                    <a:lnTo>
                      <a:pt x="477" y="1"/>
                    </a:lnTo>
                    <a:lnTo>
                      <a:pt x="477" y="1"/>
                    </a:lnTo>
                    <a:lnTo>
                      <a:pt x="478" y="1"/>
                    </a:lnTo>
                    <a:lnTo>
                      <a:pt x="478" y="0"/>
                    </a:lnTo>
                    <a:lnTo>
                      <a:pt x="479" y="1"/>
                    </a:lnTo>
                    <a:lnTo>
                      <a:pt x="479" y="0"/>
                    </a:lnTo>
                    <a:lnTo>
                      <a:pt x="479" y="0"/>
                    </a:lnTo>
                    <a:lnTo>
                      <a:pt x="480" y="0"/>
                    </a:lnTo>
                    <a:lnTo>
                      <a:pt x="480" y="0"/>
                    </a:lnTo>
                    <a:lnTo>
                      <a:pt x="481" y="0"/>
                    </a:lnTo>
                    <a:lnTo>
                      <a:pt x="481" y="0"/>
                    </a:lnTo>
                    <a:lnTo>
                      <a:pt x="481" y="0"/>
                    </a:lnTo>
                    <a:lnTo>
                      <a:pt x="482" y="0"/>
                    </a:lnTo>
                    <a:lnTo>
                      <a:pt x="482" y="0"/>
                    </a:lnTo>
                    <a:lnTo>
                      <a:pt x="483" y="0"/>
                    </a:lnTo>
                    <a:lnTo>
                      <a:pt x="483" y="0"/>
                    </a:lnTo>
                    <a:lnTo>
                      <a:pt x="483" y="0"/>
                    </a:lnTo>
                    <a:lnTo>
                      <a:pt x="484" y="0"/>
                    </a:lnTo>
                    <a:lnTo>
                      <a:pt x="484" y="0"/>
                    </a:lnTo>
                    <a:lnTo>
                      <a:pt x="485" y="0"/>
                    </a:lnTo>
                    <a:lnTo>
                      <a:pt x="485" y="0"/>
                    </a:lnTo>
                    <a:lnTo>
                      <a:pt x="485" y="0"/>
                    </a:lnTo>
                    <a:lnTo>
                      <a:pt x="486" y="0"/>
                    </a:lnTo>
                    <a:lnTo>
                      <a:pt x="486" y="0"/>
                    </a:lnTo>
                    <a:lnTo>
                      <a:pt x="487" y="1"/>
                    </a:lnTo>
                    <a:lnTo>
                      <a:pt x="487" y="0"/>
                    </a:lnTo>
                    <a:lnTo>
                      <a:pt x="487" y="0"/>
                    </a:lnTo>
                    <a:lnTo>
                      <a:pt x="488" y="0"/>
                    </a:lnTo>
                    <a:lnTo>
                      <a:pt x="488" y="0"/>
                    </a:lnTo>
                    <a:lnTo>
                      <a:pt x="489" y="1"/>
                    </a:lnTo>
                    <a:lnTo>
                      <a:pt x="489" y="0"/>
                    </a:lnTo>
                    <a:lnTo>
                      <a:pt x="489" y="0"/>
                    </a:lnTo>
                    <a:lnTo>
                      <a:pt x="490" y="1"/>
                    </a:lnTo>
                    <a:lnTo>
                      <a:pt x="490" y="1"/>
                    </a:lnTo>
                    <a:lnTo>
                      <a:pt x="491" y="1"/>
                    </a:lnTo>
                    <a:lnTo>
                      <a:pt x="491" y="1"/>
                    </a:lnTo>
                    <a:lnTo>
                      <a:pt x="491" y="0"/>
                    </a:lnTo>
                    <a:lnTo>
                      <a:pt x="492" y="0"/>
                    </a:lnTo>
                    <a:lnTo>
                      <a:pt x="492" y="0"/>
                    </a:lnTo>
                    <a:lnTo>
                      <a:pt x="493" y="0"/>
                    </a:lnTo>
                    <a:lnTo>
                      <a:pt x="493" y="83"/>
                    </a:lnTo>
                    <a:lnTo>
                      <a:pt x="493" y="728"/>
                    </a:lnTo>
                    <a:lnTo>
                      <a:pt x="494" y="878"/>
                    </a:lnTo>
                    <a:lnTo>
                      <a:pt x="494" y="979"/>
                    </a:lnTo>
                    <a:lnTo>
                      <a:pt x="495" y="1083"/>
                    </a:lnTo>
                    <a:lnTo>
                      <a:pt x="495" y="1215"/>
                    </a:lnTo>
                    <a:lnTo>
                      <a:pt x="495" y="1496"/>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52" name="Line 55">
                <a:extLst>
                  <a:ext uri="{FF2B5EF4-FFF2-40B4-BE49-F238E27FC236}">
                    <a16:creationId xmlns:a16="http://schemas.microsoft.com/office/drawing/2014/main" id="{3CC9DC5F-D0A5-40A0-BAE0-5B78782589FA}"/>
                  </a:ext>
                </a:extLst>
              </p:cNvPr>
              <p:cNvSpPr>
                <a:spLocks noChangeShapeType="1"/>
              </p:cNvSpPr>
              <p:nvPr/>
            </p:nvSpPr>
            <p:spPr bwMode="auto">
              <a:xfrm flipV="1">
                <a:off x="7766339" y="2239199"/>
                <a:ext cx="1603" cy="271543"/>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53" name="Line 56">
                <a:extLst>
                  <a:ext uri="{FF2B5EF4-FFF2-40B4-BE49-F238E27FC236}">
                    <a16:creationId xmlns:a16="http://schemas.microsoft.com/office/drawing/2014/main" id="{C047392D-E6A8-4FAF-BFAF-ED9D7CBD70AF}"/>
                  </a:ext>
                </a:extLst>
              </p:cNvPr>
              <p:cNvSpPr>
                <a:spLocks noChangeShapeType="1"/>
              </p:cNvSpPr>
              <p:nvPr/>
            </p:nvSpPr>
            <p:spPr bwMode="auto">
              <a:xfrm>
                <a:off x="7769542" y="2239199"/>
                <a:ext cx="1603" cy="1688"/>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54" name="Freeform 57">
                <a:extLst>
                  <a:ext uri="{FF2B5EF4-FFF2-40B4-BE49-F238E27FC236}">
                    <a16:creationId xmlns:a16="http://schemas.microsoft.com/office/drawing/2014/main" id="{863F06CA-800B-4C85-9487-797BC68DD3A1}"/>
                  </a:ext>
                </a:extLst>
              </p:cNvPr>
              <p:cNvSpPr>
                <a:spLocks/>
              </p:cNvSpPr>
              <p:nvPr/>
            </p:nvSpPr>
            <p:spPr bwMode="auto">
              <a:xfrm flipV="1">
                <a:off x="7769542" y="2239199"/>
                <a:ext cx="341119" cy="1177250"/>
              </a:xfrm>
              <a:custGeom>
                <a:avLst/>
                <a:gdLst/>
                <a:ahLst/>
                <a:cxnLst>
                  <a:cxn ang="0">
                    <a:pos x="8" y="1786"/>
                  </a:cxn>
                  <a:cxn ang="0">
                    <a:pos x="16" y="1716"/>
                  </a:cxn>
                  <a:cxn ang="0">
                    <a:pos x="24" y="1648"/>
                  </a:cxn>
                  <a:cxn ang="0">
                    <a:pos x="32" y="1573"/>
                  </a:cxn>
                  <a:cxn ang="0">
                    <a:pos x="40" y="1476"/>
                  </a:cxn>
                  <a:cxn ang="0">
                    <a:pos x="48" y="1392"/>
                  </a:cxn>
                  <a:cxn ang="0">
                    <a:pos x="56" y="1344"/>
                  </a:cxn>
                  <a:cxn ang="0">
                    <a:pos x="64" y="1321"/>
                  </a:cxn>
                  <a:cxn ang="0">
                    <a:pos x="72" y="1313"/>
                  </a:cxn>
                  <a:cxn ang="0">
                    <a:pos x="80" y="1313"/>
                  </a:cxn>
                  <a:cxn ang="0">
                    <a:pos x="88" y="1309"/>
                  </a:cxn>
                  <a:cxn ang="0">
                    <a:pos x="96" y="1301"/>
                  </a:cxn>
                  <a:cxn ang="0">
                    <a:pos x="104" y="1291"/>
                  </a:cxn>
                  <a:cxn ang="0">
                    <a:pos x="112" y="1280"/>
                  </a:cxn>
                  <a:cxn ang="0">
                    <a:pos x="120" y="1267"/>
                  </a:cxn>
                  <a:cxn ang="0">
                    <a:pos x="128" y="1251"/>
                  </a:cxn>
                  <a:cxn ang="0">
                    <a:pos x="136" y="1235"/>
                  </a:cxn>
                  <a:cxn ang="0">
                    <a:pos x="144" y="1219"/>
                  </a:cxn>
                  <a:cxn ang="0">
                    <a:pos x="152" y="1209"/>
                  </a:cxn>
                  <a:cxn ang="0">
                    <a:pos x="160" y="1197"/>
                  </a:cxn>
                  <a:cxn ang="0">
                    <a:pos x="168" y="1182"/>
                  </a:cxn>
                  <a:cxn ang="0">
                    <a:pos x="176" y="1160"/>
                  </a:cxn>
                  <a:cxn ang="0">
                    <a:pos x="183" y="1141"/>
                  </a:cxn>
                  <a:cxn ang="0">
                    <a:pos x="191" y="1123"/>
                  </a:cxn>
                  <a:cxn ang="0">
                    <a:pos x="199" y="1096"/>
                  </a:cxn>
                  <a:cxn ang="0">
                    <a:pos x="207" y="1067"/>
                  </a:cxn>
                  <a:cxn ang="0">
                    <a:pos x="215" y="1033"/>
                  </a:cxn>
                  <a:cxn ang="0">
                    <a:pos x="223" y="996"/>
                  </a:cxn>
                  <a:cxn ang="0">
                    <a:pos x="231" y="958"/>
                  </a:cxn>
                  <a:cxn ang="0">
                    <a:pos x="239" y="921"/>
                  </a:cxn>
                  <a:cxn ang="0">
                    <a:pos x="247" y="876"/>
                  </a:cxn>
                  <a:cxn ang="0">
                    <a:pos x="255" y="829"/>
                  </a:cxn>
                  <a:cxn ang="0">
                    <a:pos x="263" y="781"/>
                  </a:cxn>
                  <a:cxn ang="0">
                    <a:pos x="271" y="735"/>
                  </a:cxn>
                  <a:cxn ang="0">
                    <a:pos x="279" y="683"/>
                  </a:cxn>
                  <a:cxn ang="0">
                    <a:pos x="287" y="628"/>
                  </a:cxn>
                  <a:cxn ang="0">
                    <a:pos x="295" y="574"/>
                  </a:cxn>
                  <a:cxn ang="0">
                    <a:pos x="303" y="518"/>
                  </a:cxn>
                  <a:cxn ang="0">
                    <a:pos x="311" y="461"/>
                  </a:cxn>
                  <a:cxn ang="0">
                    <a:pos x="319" y="405"/>
                  </a:cxn>
                  <a:cxn ang="0">
                    <a:pos x="327" y="351"/>
                  </a:cxn>
                  <a:cxn ang="0">
                    <a:pos x="335" y="297"/>
                  </a:cxn>
                  <a:cxn ang="0">
                    <a:pos x="343" y="247"/>
                  </a:cxn>
                  <a:cxn ang="0">
                    <a:pos x="351" y="202"/>
                  </a:cxn>
                  <a:cxn ang="0">
                    <a:pos x="359" y="162"/>
                  </a:cxn>
                  <a:cxn ang="0">
                    <a:pos x="367" y="128"/>
                  </a:cxn>
                  <a:cxn ang="0">
                    <a:pos x="375" y="102"/>
                  </a:cxn>
                  <a:cxn ang="0">
                    <a:pos x="383" y="78"/>
                  </a:cxn>
                  <a:cxn ang="0">
                    <a:pos x="391" y="61"/>
                  </a:cxn>
                  <a:cxn ang="0">
                    <a:pos x="399" y="47"/>
                  </a:cxn>
                  <a:cxn ang="0">
                    <a:pos x="407" y="35"/>
                  </a:cxn>
                  <a:cxn ang="0">
                    <a:pos x="415" y="28"/>
                  </a:cxn>
                  <a:cxn ang="0">
                    <a:pos x="423" y="21"/>
                  </a:cxn>
                  <a:cxn ang="0">
                    <a:pos x="431" y="16"/>
                  </a:cxn>
                  <a:cxn ang="0">
                    <a:pos x="439" y="12"/>
                  </a:cxn>
                  <a:cxn ang="0">
                    <a:pos x="447" y="9"/>
                  </a:cxn>
                  <a:cxn ang="0">
                    <a:pos x="455" y="8"/>
                  </a:cxn>
                  <a:cxn ang="0">
                    <a:pos x="463" y="3"/>
                  </a:cxn>
                  <a:cxn ang="0">
                    <a:pos x="471" y="2"/>
                  </a:cxn>
                  <a:cxn ang="0">
                    <a:pos x="479" y="1"/>
                  </a:cxn>
                  <a:cxn ang="0">
                    <a:pos x="487" y="0"/>
                  </a:cxn>
                  <a:cxn ang="0">
                    <a:pos x="495" y="1202"/>
                  </a:cxn>
                </a:cxnLst>
                <a:rect l="0" t="0" r="r" b="b"/>
                <a:pathLst>
                  <a:path w="495" h="1933">
                    <a:moveTo>
                      <a:pt x="0" y="1933"/>
                    </a:moveTo>
                    <a:lnTo>
                      <a:pt x="1" y="1919"/>
                    </a:lnTo>
                    <a:lnTo>
                      <a:pt x="1" y="1905"/>
                    </a:lnTo>
                    <a:lnTo>
                      <a:pt x="2" y="1893"/>
                    </a:lnTo>
                    <a:lnTo>
                      <a:pt x="2" y="1882"/>
                    </a:lnTo>
                    <a:lnTo>
                      <a:pt x="2" y="1872"/>
                    </a:lnTo>
                    <a:lnTo>
                      <a:pt x="3" y="1862"/>
                    </a:lnTo>
                    <a:lnTo>
                      <a:pt x="3" y="1853"/>
                    </a:lnTo>
                    <a:lnTo>
                      <a:pt x="4" y="1845"/>
                    </a:lnTo>
                    <a:lnTo>
                      <a:pt x="4" y="1837"/>
                    </a:lnTo>
                    <a:lnTo>
                      <a:pt x="4" y="1829"/>
                    </a:lnTo>
                    <a:lnTo>
                      <a:pt x="5" y="1823"/>
                    </a:lnTo>
                    <a:lnTo>
                      <a:pt x="5" y="1817"/>
                    </a:lnTo>
                    <a:lnTo>
                      <a:pt x="6" y="1812"/>
                    </a:lnTo>
                    <a:lnTo>
                      <a:pt x="6" y="1807"/>
                    </a:lnTo>
                    <a:lnTo>
                      <a:pt x="6" y="1802"/>
                    </a:lnTo>
                    <a:lnTo>
                      <a:pt x="7" y="1798"/>
                    </a:lnTo>
                    <a:lnTo>
                      <a:pt x="7" y="1793"/>
                    </a:lnTo>
                    <a:lnTo>
                      <a:pt x="8" y="1789"/>
                    </a:lnTo>
                    <a:lnTo>
                      <a:pt x="8" y="1786"/>
                    </a:lnTo>
                    <a:lnTo>
                      <a:pt x="8" y="1782"/>
                    </a:lnTo>
                    <a:lnTo>
                      <a:pt x="9" y="1778"/>
                    </a:lnTo>
                    <a:lnTo>
                      <a:pt x="9" y="1775"/>
                    </a:lnTo>
                    <a:lnTo>
                      <a:pt x="10" y="1772"/>
                    </a:lnTo>
                    <a:lnTo>
                      <a:pt x="10" y="1768"/>
                    </a:lnTo>
                    <a:lnTo>
                      <a:pt x="10" y="1764"/>
                    </a:lnTo>
                    <a:lnTo>
                      <a:pt x="11" y="1761"/>
                    </a:lnTo>
                    <a:lnTo>
                      <a:pt x="11" y="1757"/>
                    </a:lnTo>
                    <a:lnTo>
                      <a:pt x="12" y="1754"/>
                    </a:lnTo>
                    <a:lnTo>
                      <a:pt x="12" y="1750"/>
                    </a:lnTo>
                    <a:lnTo>
                      <a:pt x="12" y="1746"/>
                    </a:lnTo>
                    <a:lnTo>
                      <a:pt x="13" y="1743"/>
                    </a:lnTo>
                    <a:lnTo>
                      <a:pt x="13" y="1739"/>
                    </a:lnTo>
                    <a:lnTo>
                      <a:pt x="14" y="1736"/>
                    </a:lnTo>
                    <a:lnTo>
                      <a:pt x="14" y="1733"/>
                    </a:lnTo>
                    <a:lnTo>
                      <a:pt x="14" y="1729"/>
                    </a:lnTo>
                    <a:lnTo>
                      <a:pt x="15" y="1725"/>
                    </a:lnTo>
                    <a:lnTo>
                      <a:pt x="15" y="1722"/>
                    </a:lnTo>
                    <a:lnTo>
                      <a:pt x="16" y="1720"/>
                    </a:lnTo>
                    <a:lnTo>
                      <a:pt x="16" y="1716"/>
                    </a:lnTo>
                    <a:lnTo>
                      <a:pt x="16" y="1712"/>
                    </a:lnTo>
                    <a:lnTo>
                      <a:pt x="17" y="1709"/>
                    </a:lnTo>
                    <a:lnTo>
                      <a:pt x="17" y="1706"/>
                    </a:lnTo>
                    <a:lnTo>
                      <a:pt x="17" y="1703"/>
                    </a:lnTo>
                    <a:lnTo>
                      <a:pt x="18" y="1699"/>
                    </a:lnTo>
                    <a:lnTo>
                      <a:pt x="18" y="1696"/>
                    </a:lnTo>
                    <a:lnTo>
                      <a:pt x="19" y="1694"/>
                    </a:lnTo>
                    <a:lnTo>
                      <a:pt x="19" y="1690"/>
                    </a:lnTo>
                    <a:lnTo>
                      <a:pt x="19" y="1687"/>
                    </a:lnTo>
                    <a:lnTo>
                      <a:pt x="20" y="1684"/>
                    </a:lnTo>
                    <a:lnTo>
                      <a:pt x="20" y="1681"/>
                    </a:lnTo>
                    <a:lnTo>
                      <a:pt x="21" y="1677"/>
                    </a:lnTo>
                    <a:lnTo>
                      <a:pt x="21" y="1674"/>
                    </a:lnTo>
                    <a:lnTo>
                      <a:pt x="21" y="1670"/>
                    </a:lnTo>
                    <a:lnTo>
                      <a:pt x="22" y="1666"/>
                    </a:lnTo>
                    <a:lnTo>
                      <a:pt x="22" y="1663"/>
                    </a:lnTo>
                    <a:lnTo>
                      <a:pt x="23" y="1659"/>
                    </a:lnTo>
                    <a:lnTo>
                      <a:pt x="23" y="1654"/>
                    </a:lnTo>
                    <a:lnTo>
                      <a:pt x="23" y="1652"/>
                    </a:lnTo>
                    <a:lnTo>
                      <a:pt x="24" y="1648"/>
                    </a:lnTo>
                    <a:lnTo>
                      <a:pt x="24" y="1644"/>
                    </a:lnTo>
                    <a:lnTo>
                      <a:pt x="25" y="1642"/>
                    </a:lnTo>
                    <a:lnTo>
                      <a:pt x="25" y="1638"/>
                    </a:lnTo>
                    <a:lnTo>
                      <a:pt x="25" y="1635"/>
                    </a:lnTo>
                    <a:lnTo>
                      <a:pt x="26" y="1632"/>
                    </a:lnTo>
                    <a:lnTo>
                      <a:pt x="26" y="1628"/>
                    </a:lnTo>
                    <a:lnTo>
                      <a:pt x="27" y="1625"/>
                    </a:lnTo>
                    <a:lnTo>
                      <a:pt x="27" y="1621"/>
                    </a:lnTo>
                    <a:lnTo>
                      <a:pt x="27" y="1618"/>
                    </a:lnTo>
                    <a:lnTo>
                      <a:pt x="28" y="1613"/>
                    </a:lnTo>
                    <a:lnTo>
                      <a:pt x="28" y="1609"/>
                    </a:lnTo>
                    <a:lnTo>
                      <a:pt x="29" y="1605"/>
                    </a:lnTo>
                    <a:lnTo>
                      <a:pt x="29" y="1602"/>
                    </a:lnTo>
                    <a:lnTo>
                      <a:pt x="29" y="1597"/>
                    </a:lnTo>
                    <a:lnTo>
                      <a:pt x="30" y="1593"/>
                    </a:lnTo>
                    <a:lnTo>
                      <a:pt x="30" y="1589"/>
                    </a:lnTo>
                    <a:lnTo>
                      <a:pt x="31" y="1586"/>
                    </a:lnTo>
                    <a:lnTo>
                      <a:pt x="31" y="1582"/>
                    </a:lnTo>
                    <a:lnTo>
                      <a:pt x="31" y="1577"/>
                    </a:lnTo>
                    <a:lnTo>
                      <a:pt x="32" y="1573"/>
                    </a:lnTo>
                    <a:lnTo>
                      <a:pt x="32" y="1569"/>
                    </a:lnTo>
                    <a:lnTo>
                      <a:pt x="33" y="1564"/>
                    </a:lnTo>
                    <a:lnTo>
                      <a:pt x="33" y="1559"/>
                    </a:lnTo>
                    <a:lnTo>
                      <a:pt x="33" y="1554"/>
                    </a:lnTo>
                    <a:lnTo>
                      <a:pt x="34" y="1549"/>
                    </a:lnTo>
                    <a:lnTo>
                      <a:pt x="34" y="1544"/>
                    </a:lnTo>
                    <a:lnTo>
                      <a:pt x="35" y="1540"/>
                    </a:lnTo>
                    <a:lnTo>
                      <a:pt x="35" y="1533"/>
                    </a:lnTo>
                    <a:lnTo>
                      <a:pt x="35" y="1528"/>
                    </a:lnTo>
                    <a:lnTo>
                      <a:pt x="36" y="1523"/>
                    </a:lnTo>
                    <a:lnTo>
                      <a:pt x="36" y="1519"/>
                    </a:lnTo>
                    <a:lnTo>
                      <a:pt x="37" y="1514"/>
                    </a:lnTo>
                    <a:lnTo>
                      <a:pt x="37" y="1510"/>
                    </a:lnTo>
                    <a:lnTo>
                      <a:pt x="37" y="1505"/>
                    </a:lnTo>
                    <a:lnTo>
                      <a:pt x="38" y="1500"/>
                    </a:lnTo>
                    <a:lnTo>
                      <a:pt x="38" y="1495"/>
                    </a:lnTo>
                    <a:lnTo>
                      <a:pt x="39" y="1490"/>
                    </a:lnTo>
                    <a:lnTo>
                      <a:pt x="39" y="1485"/>
                    </a:lnTo>
                    <a:lnTo>
                      <a:pt x="39" y="1481"/>
                    </a:lnTo>
                    <a:lnTo>
                      <a:pt x="40" y="1476"/>
                    </a:lnTo>
                    <a:lnTo>
                      <a:pt x="40" y="1471"/>
                    </a:lnTo>
                    <a:lnTo>
                      <a:pt x="41" y="1466"/>
                    </a:lnTo>
                    <a:lnTo>
                      <a:pt x="41" y="1462"/>
                    </a:lnTo>
                    <a:lnTo>
                      <a:pt x="41" y="1458"/>
                    </a:lnTo>
                    <a:lnTo>
                      <a:pt x="42" y="1453"/>
                    </a:lnTo>
                    <a:lnTo>
                      <a:pt x="42" y="1449"/>
                    </a:lnTo>
                    <a:lnTo>
                      <a:pt x="43" y="1445"/>
                    </a:lnTo>
                    <a:lnTo>
                      <a:pt x="43" y="1441"/>
                    </a:lnTo>
                    <a:lnTo>
                      <a:pt x="43" y="1436"/>
                    </a:lnTo>
                    <a:lnTo>
                      <a:pt x="44" y="1431"/>
                    </a:lnTo>
                    <a:lnTo>
                      <a:pt x="44" y="1427"/>
                    </a:lnTo>
                    <a:lnTo>
                      <a:pt x="45" y="1423"/>
                    </a:lnTo>
                    <a:lnTo>
                      <a:pt x="45" y="1418"/>
                    </a:lnTo>
                    <a:lnTo>
                      <a:pt x="45" y="1414"/>
                    </a:lnTo>
                    <a:lnTo>
                      <a:pt x="46" y="1411"/>
                    </a:lnTo>
                    <a:lnTo>
                      <a:pt x="46" y="1407"/>
                    </a:lnTo>
                    <a:lnTo>
                      <a:pt x="47" y="1403"/>
                    </a:lnTo>
                    <a:lnTo>
                      <a:pt x="47" y="1399"/>
                    </a:lnTo>
                    <a:lnTo>
                      <a:pt x="47" y="1396"/>
                    </a:lnTo>
                    <a:lnTo>
                      <a:pt x="48" y="1392"/>
                    </a:lnTo>
                    <a:lnTo>
                      <a:pt x="48" y="1389"/>
                    </a:lnTo>
                    <a:lnTo>
                      <a:pt x="49" y="1386"/>
                    </a:lnTo>
                    <a:lnTo>
                      <a:pt x="49" y="1382"/>
                    </a:lnTo>
                    <a:lnTo>
                      <a:pt x="49" y="1379"/>
                    </a:lnTo>
                    <a:lnTo>
                      <a:pt x="50" y="1376"/>
                    </a:lnTo>
                    <a:lnTo>
                      <a:pt x="50" y="1372"/>
                    </a:lnTo>
                    <a:lnTo>
                      <a:pt x="51" y="1369"/>
                    </a:lnTo>
                    <a:lnTo>
                      <a:pt x="51" y="1367"/>
                    </a:lnTo>
                    <a:lnTo>
                      <a:pt x="51" y="1364"/>
                    </a:lnTo>
                    <a:lnTo>
                      <a:pt x="52" y="1361"/>
                    </a:lnTo>
                    <a:lnTo>
                      <a:pt x="52" y="1359"/>
                    </a:lnTo>
                    <a:lnTo>
                      <a:pt x="53" y="1357"/>
                    </a:lnTo>
                    <a:lnTo>
                      <a:pt x="53" y="1356"/>
                    </a:lnTo>
                    <a:lnTo>
                      <a:pt x="53" y="1354"/>
                    </a:lnTo>
                    <a:lnTo>
                      <a:pt x="54" y="1351"/>
                    </a:lnTo>
                    <a:lnTo>
                      <a:pt x="54" y="1350"/>
                    </a:lnTo>
                    <a:lnTo>
                      <a:pt x="55" y="1349"/>
                    </a:lnTo>
                    <a:lnTo>
                      <a:pt x="55" y="1347"/>
                    </a:lnTo>
                    <a:lnTo>
                      <a:pt x="55" y="1346"/>
                    </a:lnTo>
                    <a:lnTo>
                      <a:pt x="56" y="1344"/>
                    </a:lnTo>
                    <a:lnTo>
                      <a:pt x="56" y="1342"/>
                    </a:lnTo>
                    <a:lnTo>
                      <a:pt x="57" y="1342"/>
                    </a:lnTo>
                    <a:lnTo>
                      <a:pt x="57" y="1340"/>
                    </a:lnTo>
                    <a:lnTo>
                      <a:pt x="57" y="1338"/>
                    </a:lnTo>
                    <a:lnTo>
                      <a:pt x="58" y="1336"/>
                    </a:lnTo>
                    <a:lnTo>
                      <a:pt x="58" y="1334"/>
                    </a:lnTo>
                    <a:lnTo>
                      <a:pt x="59" y="1332"/>
                    </a:lnTo>
                    <a:lnTo>
                      <a:pt x="59" y="1331"/>
                    </a:lnTo>
                    <a:lnTo>
                      <a:pt x="59" y="1330"/>
                    </a:lnTo>
                    <a:lnTo>
                      <a:pt x="60" y="1328"/>
                    </a:lnTo>
                    <a:lnTo>
                      <a:pt x="60" y="1327"/>
                    </a:lnTo>
                    <a:lnTo>
                      <a:pt x="61" y="1326"/>
                    </a:lnTo>
                    <a:lnTo>
                      <a:pt x="61" y="1325"/>
                    </a:lnTo>
                    <a:lnTo>
                      <a:pt x="61" y="1325"/>
                    </a:lnTo>
                    <a:lnTo>
                      <a:pt x="62" y="1324"/>
                    </a:lnTo>
                    <a:lnTo>
                      <a:pt x="62" y="1323"/>
                    </a:lnTo>
                    <a:lnTo>
                      <a:pt x="63" y="1322"/>
                    </a:lnTo>
                    <a:lnTo>
                      <a:pt x="63" y="1322"/>
                    </a:lnTo>
                    <a:lnTo>
                      <a:pt x="63" y="1321"/>
                    </a:lnTo>
                    <a:lnTo>
                      <a:pt x="64" y="1321"/>
                    </a:lnTo>
                    <a:lnTo>
                      <a:pt x="64" y="1319"/>
                    </a:lnTo>
                    <a:lnTo>
                      <a:pt x="65" y="1318"/>
                    </a:lnTo>
                    <a:lnTo>
                      <a:pt x="65" y="1318"/>
                    </a:lnTo>
                    <a:lnTo>
                      <a:pt x="65" y="1318"/>
                    </a:lnTo>
                    <a:lnTo>
                      <a:pt x="66" y="1316"/>
                    </a:lnTo>
                    <a:lnTo>
                      <a:pt x="66" y="1316"/>
                    </a:lnTo>
                    <a:lnTo>
                      <a:pt x="67" y="1316"/>
                    </a:lnTo>
                    <a:lnTo>
                      <a:pt x="67" y="1316"/>
                    </a:lnTo>
                    <a:lnTo>
                      <a:pt x="67" y="1316"/>
                    </a:lnTo>
                    <a:lnTo>
                      <a:pt x="68" y="1316"/>
                    </a:lnTo>
                    <a:lnTo>
                      <a:pt x="68" y="1315"/>
                    </a:lnTo>
                    <a:lnTo>
                      <a:pt x="69" y="1315"/>
                    </a:lnTo>
                    <a:lnTo>
                      <a:pt x="69" y="1315"/>
                    </a:lnTo>
                    <a:lnTo>
                      <a:pt x="69" y="1314"/>
                    </a:lnTo>
                    <a:lnTo>
                      <a:pt x="70" y="1314"/>
                    </a:lnTo>
                    <a:lnTo>
                      <a:pt x="70" y="1314"/>
                    </a:lnTo>
                    <a:lnTo>
                      <a:pt x="71" y="1314"/>
                    </a:lnTo>
                    <a:lnTo>
                      <a:pt x="71" y="1313"/>
                    </a:lnTo>
                    <a:lnTo>
                      <a:pt x="71" y="1313"/>
                    </a:lnTo>
                    <a:lnTo>
                      <a:pt x="72" y="1313"/>
                    </a:lnTo>
                    <a:lnTo>
                      <a:pt x="72" y="1312"/>
                    </a:lnTo>
                    <a:lnTo>
                      <a:pt x="73" y="1313"/>
                    </a:lnTo>
                    <a:lnTo>
                      <a:pt x="73" y="1312"/>
                    </a:lnTo>
                    <a:lnTo>
                      <a:pt x="73" y="1313"/>
                    </a:lnTo>
                    <a:lnTo>
                      <a:pt x="74" y="1313"/>
                    </a:lnTo>
                    <a:lnTo>
                      <a:pt x="74" y="1313"/>
                    </a:lnTo>
                    <a:lnTo>
                      <a:pt x="75" y="1313"/>
                    </a:lnTo>
                    <a:lnTo>
                      <a:pt x="75" y="1313"/>
                    </a:lnTo>
                    <a:lnTo>
                      <a:pt x="75" y="1312"/>
                    </a:lnTo>
                    <a:lnTo>
                      <a:pt x="76" y="1312"/>
                    </a:lnTo>
                    <a:lnTo>
                      <a:pt x="76" y="1312"/>
                    </a:lnTo>
                    <a:lnTo>
                      <a:pt x="77" y="1312"/>
                    </a:lnTo>
                    <a:lnTo>
                      <a:pt x="77" y="1311"/>
                    </a:lnTo>
                    <a:lnTo>
                      <a:pt x="77" y="1312"/>
                    </a:lnTo>
                    <a:lnTo>
                      <a:pt x="78" y="1312"/>
                    </a:lnTo>
                    <a:lnTo>
                      <a:pt x="78" y="1312"/>
                    </a:lnTo>
                    <a:lnTo>
                      <a:pt x="79" y="1312"/>
                    </a:lnTo>
                    <a:lnTo>
                      <a:pt x="79" y="1312"/>
                    </a:lnTo>
                    <a:lnTo>
                      <a:pt x="79" y="1312"/>
                    </a:lnTo>
                    <a:lnTo>
                      <a:pt x="80" y="1313"/>
                    </a:lnTo>
                    <a:lnTo>
                      <a:pt x="80" y="1313"/>
                    </a:lnTo>
                    <a:lnTo>
                      <a:pt x="81" y="1313"/>
                    </a:lnTo>
                    <a:lnTo>
                      <a:pt x="81" y="1313"/>
                    </a:lnTo>
                    <a:lnTo>
                      <a:pt x="81" y="1313"/>
                    </a:lnTo>
                    <a:lnTo>
                      <a:pt x="82" y="1313"/>
                    </a:lnTo>
                    <a:lnTo>
                      <a:pt x="82" y="1313"/>
                    </a:lnTo>
                    <a:lnTo>
                      <a:pt x="83" y="1313"/>
                    </a:lnTo>
                    <a:lnTo>
                      <a:pt x="83" y="1313"/>
                    </a:lnTo>
                    <a:lnTo>
                      <a:pt x="83" y="1312"/>
                    </a:lnTo>
                    <a:lnTo>
                      <a:pt x="84" y="1312"/>
                    </a:lnTo>
                    <a:lnTo>
                      <a:pt x="84" y="1312"/>
                    </a:lnTo>
                    <a:lnTo>
                      <a:pt x="85" y="1312"/>
                    </a:lnTo>
                    <a:lnTo>
                      <a:pt x="85" y="1311"/>
                    </a:lnTo>
                    <a:lnTo>
                      <a:pt x="85" y="1311"/>
                    </a:lnTo>
                    <a:lnTo>
                      <a:pt x="86" y="1311"/>
                    </a:lnTo>
                    <a:lnTo>
                      <a:pt x="86" y="1311"/>
                    </a:lnTo>
                    <a:lnTo>
                      <a:pt x="87" y="1310"/>
                    </a:lnTo>
                    <a:lnTo>
                      <a:pt x="87" y="1311"/>
                    </a:lnTo>
                    <a:lnTo>
                      <a:pt x="87" y="1310"/>
                    </a:lnTo>
                    <a:lnTo>
                      <a:pt x="88" y="1309"/>
                    </a:lnTo>
                    <a:lnTo>
                      <a:pt x="88" y="1309"/>
                    </a:lnTo>
                    <a:lnTo>
                      <a:pt x="89" y="1309"/>
                    </a:lnTo>
                    <a:lnTo>
                      <a:pt x="89" y="1308"/>
                    </a:lnTo>
                    <a:lnTo>
                      <a:pt x="89" y="1308"/>
                    </a:lnTo>
                    <a:lnTo>
                      <a:pt x="90" y="1308"/>
                    </a:lnTo>
                    <a:lnTo>
                      <a:pt x="90" y="1308"/>
                    </a:lnTo>
                    <a:lnTo>
                      <a:pt x="91" y="1307"/>
                    </a:lnTo>
                    <a:lnTo>
                      <a:pt x="91" y="1307"/>
                    </a:lnTo>
                    <a:lnTo>
                      <a:pt x="91" y="1306"/>
                    </a:lnTo>
                    <a:lnTo>
                      <a:pt x="92" y="1305"/>
                    </a:lnTo>
                    <a:lnTo>
                      <a:pt x="92" y="1305"/>
                    </a:lnTo>
                    <a:lnTo>
                      <a:pt x="93" y="1304"/>
                    </a:lnTo>
                    <a:lnTo>
                      <a:pt x="93" y="1304"/>
                    </a:lnTo>
                    <a:lnTo>
                      <a:pt x="93" y="1304"/>
                    </a:lnTo>
                    <a:lnTo>
                      <a:pt x="94" y="1303"/>
                    </a:lnTo>
                    <a:lnTo>
                      <a:pt x="94" y="1303"/>
                    </a:lnTo>
                    <a:lnTo>
                      <a:pt x="95" y="1303"/>
                    </a:lnTo>
                    <a:lnTo>
                      <a:pt x="95" y="1302"/>
                    </a:lnTo>
                    <a:lnTo>
                      <a:pt x="95" y="1301"/>
                    </a:lnTo>
                    <a:lnTo>
                      <a:pt x="96" y="1301"/>
                    </a:lnTo>
                    <a:lnTo>
                      <a:pt x="96" y="1300"/>
                    </a:lnTo>
                    <a:lnTo>
                      <a:pt x="96" y="1300"/>
                    </a:lnTo>
                    <a:lnTo>
                      <a:pt x="97" y="1299"/>
                    </a:lnTo>
                    <a:lnTo>
                      <a:pt x="97" y="1299"/>
                    </a:lnTo>
                    <a:lnTo>
                      <a:pt x="98" y="1298"/>
                    </a:lnTo>
                    <a:lnTo>
                      <a:pt x="98" y="1297"/>
                    </a:lnTo>
                    <a:lnTo>
                      <a:pt x="98" y="1297"/>
                    </a:lnTo>
                    <a:lnTo>
                      <a:pt x="99" y="1296"/>
                    </a:lnTo>
                    <a:lnTo>
                      <a:pt x="99" y="1296"/>
                    </a:lnTo>
                    <a:lnTo>
                      <a:pt x="100" y="1295"/>
                    </a:lnTo>
                    <a:lnTo>
                      <a:pt x="100" y="1295"/>
                    </a:lnTo>
                    <a:lnTo>
                      <a:pt x="100" y="1295"/>
                    </a:lnTo>
                    <a:lnTo>
                      <a:pt x="101" y="1294"/>
                    </a:lnTo>
                    <a:lnTo>
                      <a:pt x="101" y="1294"/>
                    </a:lnTo>
                    <a:lnTo>
                      <a:pt x="102" y="1293"/>
                    </a:lnTo>
                    <a:lnTo>
                      <a:pt x="102" y="1293"/>
                    </a:lnTo>
                    <a:lnTo>
                      <a:pt x="102" y="1293"/>
                    </a:lnTo>
                    <a:lnTo>
                      <a:pt x="103" y="1292"/>
                    </a:lnTo>
                    <a:lnTo>
                      <a:pt x="103" y="1291"/>
                    </a:lnTo>
                    <a:lnTo>
                      <a:pt x="104" y="1291"/>
                    </a:lnTo>
                    <a:lnTo>
                      <a:pt x="104" y="1290"/>
                    </a:lnTo>
                    <a:lnTo>
                      <a:pt x="104" y="1289"/>
                    </a:lnTo>
                    <a:lnTo>
                      <a:pt x="105" y="1289"/>
                    </a:lnTo>
                    <a:lnTo>
                      <a:pt x="105" y="1289"/>
                    </a:lnTo>
                    <a:lnTo>
                      <a:pt x="106" y="1288"/>
                    </a:lnTo>
                    <a:lnTo>
                      <a:pt x="106" y="1288"/>
                    </a:lnTo>
                    <a:lnTo>
                      <a:pt x="106" y="1287"/>
                    </a:lnTo>
                    <a:lnTo>
                      <a:pt x="107" y="1286"/>
                    </a:lnTo>
                    <a:lnTo>
                      <a:pt x="107" y="1285"/>
                    </a:lnTo>
                    <a:lnTo>
                      <a:pt x="108" y="1285"/>
                    </a:lnTo>
                    <a:lnTo>
                      <a:pt x="108" y="1284"/>
                    </a:lnTo>
                    <a:lnTo>
                      <a:pt x="108" y="1284"/>
                    </a:lnTo>
                    <a:lnTo>
                      <a:pt x="109" y="1283"/>
                    </a:lnTo>
                    <a:lnTo>
                      <a:pt x="109" y="1283"/>
                    </a:lnTo>
                    <a:lnTo>
                      <a:pt x="110" y="1282"/>
                    </a:lnTo>
                    <a:lnTo>
                      <a:pt x="110" y="1282"/>
                    </a:lnTo>
                    <a:lnTo>
                      <a:pt x="110" y="1281"/>
                    </a:lnTo>
                    <a:lnTo>
                      <a:pt x="111" y="1280"/>
                    </a:lnTo>
                    <a:lnTo>
                      <a:pt x="111" y="1281"/>
                    </a:lnTo>
                    <a:lnTo>
                      <a:pt x="112" y="1280"/>
                    </a:lnTo>
                    <a:lnTo>
                      <a:pt x="112" y="1280"/>
                    </a:lnTo>
                    <a:lnTo>
                      <a:pt x="112" y="1280"/>
                    </a:lnTo>
                    <a:lnTo>
                      <a:pt x="113" y="1279"/>
                    </a:lnTo>
                    <a:lnTo>
                      <a:pt x="113" y="1279"/>
                    </a:lnTo>
                    <a:lnTo>
                      <a:pt x="114" y="1278"/>
                    </a:lnTo>
                    <a:lnTo>
                      <a:pt x="114" y="1277"/>
                    </a:lnTo>
                    <a:lnTo>
                      <a:pt x="114" y="1276"/>
                    </a:lnTo>
                    <a:lnTo>
                      <a:pt x="115" y="1275"/>
                    </a:lnTo>
                    <a:lnTo>
                      <a:pt x="115" y="1274"/>
                    </a:lnTo>
                    <a:lnTo>
                      <a:pt x="116" y="1273"/>
                    </a:lnTo>
                    <a:lnTo>
                      <a:pt x="116" y="1273"/>
                    </a:lnTo>
                    <a:lnTo>
                      <a:pt x="116" y="1271"/>
                    </a:lnTo>
                    <a:lnTo>
                      <a:pt x="117" y="1271"/>
                    </a:lnTo>
                    <a:lnTo>
                      <a:pt x="117" y="1270"/>
                    </a:lnTo>
                    <a:lnTo>
                      <a:pt x="118" y="1270"/>
                    </a:lnTo>
                    <a:lnTo>
                      <a:pt x="118" y="1269"/>
                    </a:lnTo>
                    <a:lnTo>
                      <a:pt x="118" y="1269"/>
                    </a:lnTo>
                    <a:lnTo>
                      <a:pt x="119" y="1268"/>
                    </a:lnTo>
                    <a:lnTo>
                      <a:pt x="119" y="1267"/>
                    </a:lnTo>
                    <a:lnTo>
                      <a:pt x="120" y="1267"/>
                    </a:lnTo>
                    <a:lnTo>
                      <a:pt x="120" y="1266"/>
                    </a:lnTo>
                    <a:lnTo>
                      <a:pt x="120" y="1265"/>
                    </a:lnTo>
                    <a:lnTo>
                      <a:pt x="121" y="1265"/>
                    </a:lnTo>
                    <a:lnTo>
                      <a:pt x="121" y="1264"/>
                    </a:lnTo>
                    <a:lnTo>
                      <a:pt x="122" y="1263"/>
                    </a:lnTo>
                    <a:lnTo>
                      <a:pt x="122" y="1262"/>
                    </a:lnTo>
                    <a:lnTo>
                      <a:pt x="122" y="1261"/>
                    </a:lnTo>
                    <a:lnTo>
                      <a:pt x="123" y="1260"/>
                    </a:lnTo>
                    <a:lnTo>
                      <a:pt x="123" y="1260"/>
                    </a:lnTo>
                    <a:lnTo>
                      <a:pt x="124" y="1259"/>
                    </a:lnTo>
                    <a:lnTo>
                      <a:pt x="124" y="1258"/>
                    </a:lnTo>
                    <a:lnTo>
                      <a:pt x="124" y="1256"/>
                    </a:lnTo>
                    <a:lnTo>
                      <a:pt x="125" y="1255"/>
                    </a:lnTo>
                    <a:lnTo>
                      <a:pt x="125" y="1255"/>
                    </a:lnTo>
                    <a:lnTo>
                      <a:pt x="126" y="1255"/>
                    </a:lnTo>
                    <a:lnTo>
                      <a:pt x="126" y="1255"/>
                    </a:lnTo>
                    <a:lnTo>
                      <a:pt x="126" y="1253"/>
                    </a:lnTo>
                    <a:lnTo>
                      <a:pt x="127" y="1253"/>
                    </a:lnTo>
                    <a:lnTo>
                      <a:pt x="127" y="1252"/>
                    </a:lnTo>
                    <a:lnTo>
                      <a:pt x="128" y="1251"/>
                    </a:lnTo>
                    <a:lnTo>
                      <a:pt x="128" y="1251"/>
                    </a:lnTo>
                    <a:lnTo>
                      <a:pt x="128" y="1250"/>
                    </a:lnTo>
                    <a:lnTo>
                      <a:pt x="129" y="1249"/>
                    </a:lnTo>
                    <a:lnTo>
                      <a:pt x="129" y="1249"/>
                    </a:lnTo>
                    <a:lnTo>
                      <a:pt x="130" y="1248"/>
                    </a:lnTo>
                    <a:lnTo>
                      <a:pt x="130" y="1247"/>
                    </a:lnTo>
                    <a:lnTo>
                      <a:pt x="130" y="1246"/>
                    </a:lnTo>
                    <a:lnTo>
                      <a:pt x="131" y="1246"/>
                    </a:lnTo>
                    <a:lnTo>
                      <a:pt x="131" y="1245"/>
                    </a:lnTo>
                    <a:lnTo>
                      <a:pt x="132" y="1244"/>
                    </a:lnTo>
                    <a:lnTo>
                      <a:pt x="132" y="1243"/>
                    </a:lnTo>
                    <a:lnTo>
                      <a:pt x="132" y="1242"/>
                    </a:lnTo>
                    <a:lnTo>
                      <a:pt x="133" y="1241"/>
                    </a:lnTo>
                    <a:lnTo>
                      <a:pt x="133" y="1240"/>
                    </a:lnTo>
                    <a:lnTo>
                      <a:pt x="134" y="1240"/>
                    </a:lnTo>
                    <a:lnTo>
                      <a:pt x="134" y="1239"/>
                    </a:lnTo>
                    <a:lnTo>
                      <a:pt x="134" y="1238"/>
                    </a:lnTo>
                    <a:lnTo>
                      <a:pt x="135" y="1237"/>
                    </a:lnTo>
                    <a:lnTo>
                      <a:pt x="135" y="1235"/>
                    </a:lnTo>
                    <a:lnTo>
                      <a:pt x="136" y="1235"/>
                    </a:lnTo>
                    <a:lnTo>
                      <a:pt x="136" y="1234"/>
                    </a:lnTo>
                    <a:lnTo>
                      <a:pt x="136" y="1233"/>
                    </a:lnTo>
                    <a:lnTo>
                      <a:pt x="137" y="1232"/>
                    </a:lnTo>
                    <a:lnTo>
                      <a:pt x="137" y="1231"/>
                    </a:lnTo>
                    <a:lnTo>
                      <a:pt x="138" y="1230"/>
                    </a:lnTo>
                    <a:lnTo>
                      <a:pt x="138" y="1230"/>
                    </a:lnTo>
                    <a:lnTo>
                      <a:pt x="138" y="1229"/>
                    </a:lnTo>
                    <a:lnTo>
                      <a:pt x="139" y="1228"/>
                    </a:lnTo>
                    <a:lnTo>
                      <a:pt x="139" y="1227"/>
                    </a:lnTo>
                    <a:lnTo>
                      <a:pt x="140" y="1226"/>
                    </a:lnTo>
                    <a:lnTo>
                      <a:pt x="140" y="1225"/>
                    </a:lnTo>
                    <a:lnTo>
                      <a:pt x="140" y="1224"/>
                    </a:lnTo>
                    <a:lnTo>
                      <a:pt x="141" y="1224"/>
                    </a:lnTo>
                    <a:lnTo>
                      <a:pt x="141" y="1224"/>
                    </a:lnTo>
                    <a:lnTo>
                      <a:pt x="142" y="1223"/>
                    </a:lnTo>
                    <a:lnTo>
                      <a:pt x="142" y="1222"/>
                    </a:lnTo>
                    <a:lnTo>
                      <a:pt x="142" y="1221"/>
                    </a:lnTo>
                    <a:lnTo>
                      <a:pt x="143" y="1221"/>
                    </a:lnTo>
                    <a:lnTo>
                      <a:pt x="143" y="1220"/>
                    </a:lnTo>
                    <a:lnTo>
                      <a:pt x="144" y="1219"/>
                    </a:lnTo>
                    <a:lnTo>
                      <a:pt x="144" y="1219"/>
                    </a:lnTo>
                    <a:lnTo>
                      <a:pt x="144" y="1218"/>
                    </a:lnTo>
                    <a:lnTo>
                      <a:pt x="145" y="1218"/>
                    </a:lnTo>
                    <a:lnTo>
                      <a:pt x="145" y="1216"/>
                    </a:lnTo>
                    <a:lnTo>
                      <a:pt x="146" y="1216"/>
                    </a:lnTo>
                    <a:lnTo>
                      <a:pt x="146" y="1216"/>
                    </a:lnTo>
                    <a:lnTo>
                      <a:pt x="146" y="1215"/>
                    </a:lnTo>
                    <a:lnTo>
                      <a:pt x="147" y="1214"/>
                    </a:lnTo>
                    <a:lnTo>
                      <a:pt x="147" y="1214"/>
                    </a:lnTo>
                    <a:lnTo>
                      <a:pt x="148" y="1213"/>
                    </a:lnTo>
                    <a:lnTo>
                      <a:pt x="148" y="1213"/>
                    </a:lnTo>
                    <a:lnTo>
                      <a:pt x="148" y="1213"/>
                    </a:lnTo>
                    <a:lnTo>
                      <a:pt x="149" y="1213"/>
                    </a:lnTo>
                    <a:lnTo>
                      <a:pt x="149" y="1212"/>
                    </a:lnTo>
                    <a:lnTo>
                      <a:pt x="150" y="1212"/>
                    </a:lnTo>
                    <a:lnTo>
                      <a:pt x="150" y="1211"/>
                    </a:lnTo>
                    <a:lnTo>
                      <a:pt x="150" y="1210"/>
                    </a:lnTo>
                    <a:lnTo>
                      <a:pt x="151" y="1211"/>
                    </a:lnTo>
                    <a:lnTo>
                      <a:pt x="151" y="1210"/>
                    </a:lnTo>
                    <a:lnTo>
                      <a:pt x="152" y="1209"/>
                    </a:lnTo>
                    <a:lnTo>
                      <a:pt x="152" y="1209"/>
                    </a:lnTo>
                    <a:lnTo>
                      <a:pt x="152" y="1208"/>
                    </a:lnTo>
                    <a:lnTo>
                      <a:pt x="153" y="1208"/>
                    </a:lnTo>
                    <a:lnTo>
                      <a:pt x="153" y="1207"/>
                    </a:lnTo>
                    <a:lnTo>
                      <a:pt x="154" y="1206"/>
                    </a:lnTo>
                    <a:lnTo>
                      <a:pt x="154" y="1206"/>
                    </a:lnTo>
                    <a:lnTo>
                      <a:pt x="154" y="1205"/>
                    </a:lnTo>
                    <a:lnTo>
                      <a:pt x="155" y="1205"/>
                    </a:lnTo>
                    <a:lnTo>
                      <a:pt x="155" y="1205"/>
                    </a:lnTo>
                    <a:lnTo>
                      <a:pt x="156" y="1204"/>
                    </a:lnTo>
                    <a:lnTo>
                      <a:pt x="156" y="1204"/>
                    </a:lnTo>
                    <a:lnTo>
                      <a:pt x="156" y="1203"/>
                    </a:lnTo>
                    <a:lnTo>
                      <a:pt x="157" y="1202"/>
                    </a:lnTo>
                    <a:lnTo>
                      <a:pt x="157" y="1202"/>
                    </a:lnTo>
                    <a:lnTo>
                      <a:pt x="158" y="1202"/>
                    </a:lnTo>
                    <a:lnTo>
                      <a:pt x="158" y="1200"/>
                    </a:lnTo>
                    <a:lnTo>
                      <a:pt x="158" y="1199"/>
                    </a:lnTo>
                    <a:lnTo>
                      <a:pt x="159" y="1199"/>
                    </a:lnTo>
                    <a:lnTo>
                      <a:pt x="159" y="1198"/>
                    </a:lnTo>
                    <a:lnTo>
                      <a:pt x="160" y="1197"/>
                    </a:lnTo>
                    <a:lnTo>
                      <a:pt x="160" y="1197"/>
                    </a:lnTo>
                    <a:lnTo>
                      <a:pt x="160" y="1197"/>
                    </a:lnTo>
                    <a:lnTo>
                      <a:pt x="161" y="1196"/>
                    </a:lnTo>
                    <a:lnTo>
                      <a:pt x="161" y="1195"/>
                    </a:lnTo>
                    <a:lnTo>
                      <a:pt x="162" y="1194"/>
                    </a:lnTo>
                    <a:lnTo>
                      <a:pt x="162" y="1194"/>
                    </a:lnTo>
                    <a:lnTo>
                      <a:pt x="162" y="1193"/>
                    </a:lnTo>
                    <a:lnTo>
                      <a:pt x="163" y="1192"/>
                    </a:lnTo>
                    <a:lnTo>
                      <a:pt x="163" y="1192"/>
                    </a:lnTo>
                    <a:lnTo>
                      <a:pt x="164" y="1191"/>
                    </a:lnTo>
                    <a:lnTo>
                      <a:pt x="164" y="1190"/>
                    </a:lnTo>
                    <a:lnTo>
                      <a:pt x="164" y="1189"/>
                    </a:lnTo>
                    <a:lnTo>
                      <a:pt x="165" y="1188"/>
                    </a:lnTo>
                    <a:lnTo>
                      <a:pt x="165" y="1187"/>
                    </a:lnTo>
                    <a:lnTo>
                      <a:pt x="166" y="1186"/>
                    </a:lnTo>
                    <a:lnTo>
                      <a:pt x="166" y="1185"/>
                    </a:lnTo>
                    <a:lnTo>
                      <a:pt x="166" y="1184"/>
                    </a:lnTo>
                    <a:lnTo>
                      <a:pt x="167" y="1184"/>
                    </a:lnTo>
                    <a:lnTo>
                      <a:pt x="167" y="1183"/>
                    </a:lnTo>
                    <a:lnTo>
                      <a:pt x="168" y="1182"/>
                    </a:lnTo>
                    <a:lnTo>
                      <a:pt x="168" y="1181"/>
                    </a:lnTo>
                    <a:lnTo>
                      <a:pt x="168" y="1179"/>
                    </a:lnTo>
                    <a:lnTo>
                      <a:pt x="169" y="1178"/>
                    </a:lnTo>
                    <a:lnTo>
                      <a:pt x="169" y="1176"/>
                    </a:lnTo>
                    <a:lnTo>
                      <a:pt x="170" y="1176"/>
                    </a:lnTo>
                    <a:lnTo>
                      <a:pt x="170" y="1175"/>
                    </a:lnTo>
                    <a:lnTo>
                      <a:pt x="170" y="1174"/>
                    </a:lnTo>
                    <a:lnTo>
                      <a:pt x="171" y="1172"/>
                    </a:lnTo>
                    <a:lnTo>
                      <a:pt x="171" y="1171"/>
                    </a:lnTo>
                    <a:lnTo>
                      <a:pt x="172" y="1170"/>
                    </a:lnTo>
                    <a:lnTo>
                      <a:pt x="172" y="1170"/>
                    </a:lnTo>
                    <a:lnTo>
                      <a:pt x="172" y="1169"/>
                    </a:lnTo>
                    <a:lnTo>
                      <a:pt x="173" y="1168"/>
                    </a:lnTo>
                    <a:lnTo>
                      <a:pt x="173" y="1166"/>
                    </a:lnTo>
                    <a:lnTo>
                      <a:pt x="174" y="1165"/>
                    </a:lnTo>
                    <a:lnTo>
                      <a:pt x="174" y="1164"/>
                    </a:lnTo>
                    <a:lnTo>
                      <a:pt x="174" y="1163"/>
                    </a:lnTo>
                    <a:lnTo>
                      <a:pt x="175" y="1162"/>
                    </a:lnTo>
                    <a:lnTo>
                      <a:pt x="175" y="1161"/>
                    </a:lnTo>
                    <a:lnTo>
                      <a:pt x="176" y="1160"/>
                    </a:lnTo>
                    <a:lnTo>
                      <a:pt x="176" y="1159"/>
                    </a:lnTo>
                    <a:lnTo>
                      <a:pt x="176" y="1157"/>
                    </a:lnTo>
                    <a:lnTo>
                      <a:pt x="177" y="1156"/>
                    </a:lnTo>
                    <a:lnTo>
                      <a:pt x="177" y="1155"/>
                    </a:lnTo>
                    <a:lnTo>
                      <a:pt x="177" y="1154"/>
                    </a:lnTo>
                    <a:lnTo>
                      <a:pt x="178" y="1154"/>
                    </a:lnTo>
                    <a:lnTo>
                      <a:pt x="178" y="1152"/>
                    </a:lnTo>
                    <a:lnTo>
                      <a:pt x="179" y="1151"/>
                    </a:lnTo>
                    <a:lnTo>
                      <a:pt x="179" y="1151"/>
                    </a:lnTo>
                    <a:lnTo>
                      <a:pt x="179" y="1149"/>
                    </a:lnTo>
                    <a:lnTo>
                      <a:pt x="180" y="1148"/>
                    </a:lnTo>
                    <a:lnTo>
                      <a:pt x="180" y="1148"/>
                    </a:lnTo>
                    <a:lnTo>
                      <a:pt x="181" y="1147"/>
                    </a:lnTo>
                    <a:lnTo>
                      <a:pt x="181" y="1145"/>
                    </a:lnTo>
                    <a:lnTo>
                      <a:pt x="181" y="1145"/>
                    </a:lnTo>
                    <a:lnTo>
                      <a:pt x="182" y="1144"/>
                    </a:lnTo>
                    <a:lnTo>
                      <a:pt x="182" y="1143"/>
                    </a:lnTo>
                    <a:lnTo>
                      <a:pt x="183" y="1143"/>
                    </a:lnTo>
                    <a:lnTo>
                      <a:pt x="183" y="1142"/>
                    </a:lnTo>
                    <a:lnTo>
                      <a:pt x="183" y="1141"/>
                    </a:lnTo>
                    <a:lnTo>
                      <a:pt x="184" y="1141"/>
                    </a:lnTo>
                    <a:lnTo>
                      <a:pt x="184" y="1139"/>
                    </a:lnTo>
                    <a:lnTo>
                      <a:pt x="185" y="1138"/>
                    </a:lnTo>
                    <a:lnTo>
                      <a:pt x="185" y="1137"/>
                    </a:lnTo>
                    <a:lnTo>
                      <a:pt x="185" y="1136"/>
                    </a:lnTo>
                    <a:lnTo>
                      <a:pt x="186" y="1135"/>
                    </a:lnTo>
                    <a:lnTo>
                      <a:pt x="186" y="1135"/>
                    </a:lnTo>
                    <a:lnTo>
                      <a:pt x="187" y="1134"/>
                    </a:lnTo>
                    <a:lnTo>
                      <a:pt x="187" y="1134"/>
                    </a:lnTo>
                    <a:lnTo>
                      <a:pt x="187" y="1133"/>
                    </a:lnTo>
                    <a:lnTo>
                      <a:pt x="188" y="1132"/>
                    </a:lnTo>
                    <a:lnTo>
                      <a:pt x="188" y="1131"/>
                    </a:lnTo>
                    <a:lnTo>
                      <a:pt x="189" y="1130"/>
                    </a:lnTo>
                    <a:lnTo>
                      <a:pt x="189" y="1129"/>
                    </a:lnTo>
                    <a:lnTo>
                      <a:pt x="189" y="1128"/>
                    </a:lnTo>
                    <a:lnTo>
                      <a:pt x="190" y="1128"/>
                    </a:lnTo>
                    <a:lnTo>
                      <a:pt x="190" y="1126"/>
                    </a:lnTo>
                    <a:lnTo>
                      <a:pt x="191" y="1125"/>
                    </a:lnTo>
                    <a:lnTo>
                      <a:pt x="191" y="1124"/>
                    </a:lnTo>
                    <a:lnTo>
                      <a:pt x="191" y="1123"/>
                    </a:lnTo>
                    <a:lnTo>
                      <a:pt x="192" y="1121"/>
                    </a:lnTo>
                    <a:lnTo>
                      <a:pt x="192" y="1120"/>
                    </a:lnTo>
                    <a:lnTo>
                      <a:pt x="193" y="1118"/>
                    </a:lnTo>
                    <a:lnTo>
                      <a:pt x="193" y="1117"/>
                    </a:lnTo>
                    <a:lnTo>
                      <a:pt x="193" y="1116"/>
                    </a:lnTo>
                    <a:lnTo>
                      <a:pt x="194" y="1114"/>
                    </a:lnTo>
                    <a:lnTo>
                      <a:pt x="194" y="1113"/>
                    </a:lnTo>
                    <a:lnTo>
                      <a:pt x="195" y="1111"/>
                    </a:lnTo>
                    <a:lnTo>
                      <a:pt x="195" y="1111"/>
                    </a:lnTo>
                    <a:lnTo>
                      <a:pt x="195" y="1109"/>
                    </a:lnTo>
                    <a:lnTo>
                      <a:pt x="196" y="1107"/>
                    </a:lnTo>
                    <a:lnTo>
                      <a:pt x="196" y="1106"/>
                    </a:lnTo>
                    <a:lnTo>
                      <a:pt x="197" y="1105"/>
                    </a:lnTo>
                    <a:lnTo>
                      <a:pt x="197" y="1104"/>
                    </a:lnTo>
                    <a:lnTo>
                      <a:pt x="197" y="1103"/>
                    </a:lnTo>
                    <a:lnTo>
                      <a:pt x="198" y="1102"/>
                    </a:lnTo>
                    <a:lnTo>
                      <a:pt x="198" y="1100"/>
                    </a:lnTo>
                    <a:lnTo>
                      <a:pt x="199" y="1099"/>
                    </a:lnTo>
                    <a:lnTo>
                      <a:pt x="199" y="1098"/>
                    </a:lnTo>
                    <a:lnTo>
                      <a:pt x="199" y="1096"/>
                    </a:lnTo>
                    <a:lnTo>
                      <a:pt x="200" y="1095"/>
                    </a:lnTo>
                    <a:lnTo>
                      <a:pt x="200" y="1094"/>
                    </a:lnTo>
                    <a:lnTo>
                      <a:pt x="201" y="1093"/>
                    </a:lnTo>
                    <a:lnTo>
                      <a:pt x="201" y="1092"/>
                    </a:lnTo>
                    <a:lnTo>
                      <a:pt x="201" y="1091"/>
                    </a:lnTo>
                    <a:lnTo>
                      <a:pt x="202" y="1089"/>
                    </a:lnTo>
                    <a:lnTo>
                      <a:pt x="202" y="1089"/>
                    </a:lnTo>
                    <a:lnTo>
                      <a:pt x="203" y="1087"/>
                    </a:lnTo>
                    <a:lnTo>
                      <a:pt x="203" y="1086"/>
                    </a:lnTo>
                    <a:lnTo>
                      <a:pt x="203" y="1084"/>
                    </a:lnTo>
                    <a:lnTo>
                      <a:pt x="204" y="1082"/>
                    </a:lnTo>
                    <a:lnTo>
                      <a:pt x="204" y="1080"/>
                    </a:lnTo>
                    <a:lnTo>
                      <a:pt x="205" y="1079"/>
                    </a:lnTo>
                    <a:lnTo>
                      <a:pt x="205" y="1077"/>
                    </a:lnTo>
                    <a:lnTo>
                      <a:pt x="205" y="1076"/>
                    </a:lnTo>
                    <a:lnTo>
                      <a:pt x="206" y="1074"/>
                    </a:lnTo>
                    <a:lnTo>
                      <a:pt x="206" y="1073"/>
                    </a:lnTo>
                    <a:lnTo>
                      <a:pt x="207" y="1071"/>
                    </a:lnTo>
                    <a:lnTo>
                      <a:pt x="207" y="1069"/>
                    </a:lnTo>
                    <a:lnTo>
                      <a:pt x="207" y="1067"/>
                    </a:lnTo>
                    <a:lnTo>
                      <a:pt x="208" y="1066"/>
                    </a:lnTo>
                    <a:lnTo>
                      <a:pt x="208" y="1064"/>
                    </a:lnTo>
                    <a:lnTo>
                      <a:pt x="209" y="1062"/>
                    </a:lnTo>
                    <a:lnTo>
                      <a:pt x="209" y="1060"/>
                    </a:lnTo>
                    <a:lnTo>
                      <a:pt x="209" y="1058"/>
                    </a:lnTo>
                    <a:lnTo>
                      <a:pt x="210" y="1057"/>
                    </a:lnTo>
                    <a:lnTo>
                      <a:pt x="210" y="1056"/>
                    </a:lnTo>
                    <a:lnTo>
                      <a:pt x="211" y="1053"/>
                    </a:lnTo>
                    <a:lnTo>
                      <a:pt x="211" y="1052"/>
                    </a:lnTo>
                    <a:lnTo>
                      <a:pt x="211" y="1050"/>
                    </a:lnTo>
                    <a:lnTo>
                      <a:pt x="212" y="1048"/>
                    </a:lnTo>
                    <a:lnTo>
                      <a:pt x="212" y="1046"/>
                    </a:lnTo>
                    <a:lnTo>
                      <a:pt x="213" y="1045"/>
                    </a:lnTo>
                    <a:lnTo>
                      <a:pt x="213" y="1043"/>
                    </a:lnTo>
                    <a:lnTo>
                      <a:pt x="213" y="1042"/>
                    </a:lnTo>
                    <a:lnTo>
                      <a:pt x="214" y="1040"/>
                    </a:lnTo>
                    <a:lnTo>
                      <a:pt x="214" y="1039"/>
                    </a:lnTo>
                    <a:lnTo>
                      <a:pt x="215" y="1036"/>
                    </a:lnTo>
                    <a:lnTo>
                      <a:pt x="215" y="1035"/>
                    </a:lnTo>
                    <a:lnTo>
                      <a:pt x="215" y="1033"/>
                    </a:lnTo>
                    <a:lnTo>
                      <a:pt x="216" y="1031"/>
                    </a:lnTo>
                    <a:lnTo>
                      <a:pt x="216" y="1029"/>
                    </a:lnTo>
                    <a:lnTo>
                      <a:pt x="217" y="1027"/>
                    </a:lnTo>
                    <a:lnTo>
                      <a:pt x="217" y="1025"/>
                    </a:lnTo>
                    <a:lnTo>
                      <a:pt x="217" y="1023"/>
                    </a:lnTo>
                    <a:lnTo>
                      <a:pt x="218" y="1021"/>
                    </a:lnTo>
                    <a:lnTo>
                      <a:pt x="218" y="1020"/>
                    </a:lnTo>
                    <a:lnTo>
                      <a:pt x="219" y="1018"/>
                    </a:lnTo>
                    <a:lnTo>
                      <a:pt x="219" y="1016"/>
                    </a:lnTo>
                    <a:lnTo>
                      <a:pt x="219" y="1014"/>
                    </a:lnTo>
                    <a:lnTo>
                      <a:pt x="220" y="1012"/>
                    </a:lnTo>
                    <a:lnTo>
                      <a:pt x="220" y="1010"/>
                    </a:lnTo>
                    <a:lnTo>
                      <a:pt x="221" y="1008"/>
                    </a:lnTo>
                    <a:lnTo>
                      <a:pt x="221" y="1006"/>
                    </a:lnTo>
                    <a:lnTo>
                      <a:pt x="221" y="1004"/>
                    </a:lnTo>
                    <a:lnTo>
                      <a:pt x="222" y="1002"/>
                    </a:lnTo>
                    <a:lnTo>
                      <a:pt x="222" y="1001"/>
                    </a:lnTo>
                    <a:lnTo>
                      <a:pt x="223" y="1000"/>
                    </a:lnTo>
                    <a:lnTo>
                      <a:pt x="223" y="998"/>
                    </a:lnTo>
                    <a:lnTo>
                      <a:pt x="223" y="996"/>
                    </a:lnTo>
                    <a:lnTo>
                      <a:pt x="224" y="994"/>
                    </a:lnTo>
                    <a:lnTo>
                      <a:pt x="224" y="992"/>
                    </a:lnTo>
                    <a:lnTo>
                      <a:pt x="225" y="990"/>
                    </a:lnTo>
                    <a:lnTo>
                      <a:pt x="225" y="988"/>
                    </a:lnTo>
                    <a:lnTo>
                      <a:pt x="225" y="987"/>
                    </a:lnTo>
                    <a:lnTo>
                      <a:pt x="226" y="985"/>
                    </a:lnTo>
                    <a:lnTo>
                      <a:pt x="226" y="984"/>
                    </a:lnTo>
                    <a:lnTo>
                      <a:pt x="227" y="982"/>
                    </a:lnTo>
                    <a:lnTo>
                      <a:pt x="227" y="980"/>
                    </a:lnTo>
                    <a:lnTo>
                      <a:pt x="227" y="978"/>
                    </a:lnTo>
                    <a:lnTo>
                      <a:pt x="228" y="976"/>
                    </a:lnTo>
                    <a:lnTo>
                      <a:pt x="228" y="974"/>
                    </a:lnTo>
                    <a:lnTo>
                      <a:pt x="229" y="972"/>
                    </a:lnTo>
                    <a:lnTo>
                      <a:pt x="229" y="970"/>
                    </a:lnTo>
                    <a:lnTo>
                      <a:pt x="229" y="968"/>
                    </a:lnTo>
                    <a:lnTo>
                      <a:pt x="230" y="966"/>
                    </a:lnTo>
                    <a:lnTo>
                      <a:pt x="230" y="964"/>
                    </a:lnTo>
                    <a:lnTo>
                      <a:pt x="231" y="962"/>
                    </a:lnTo>
                    <a:lnTo>
                      <a:pt x="231" y="960"/>
                    </a:lnTo>
                    <a:lnTo>
                      <a:pt x="231" y="958"/>
                    </a:lnTo>
                    <a:lnTo>
                      <a:pt x="232" y="956"/>
                    </a:lnTo>
                    <a:lnTo>
                      <a:pt x="232" y="954"/>
                    </a:lnTo>
                    <a:lnTo>
                      <a:pt x="233" y="952"/>
                    </a:lnTo>
                    <a:lnTo>
                      <a:pt x="233" y="950"/>
                    </a:lnTo>
                    <a:lnTo>
                      <a:pt x="233" y="948"/>
                    </a:lnTo>
                    <a:lnTo>
                      <a:pt x="234" y="946"/>
                    </a:lnTo>
                    <a:lnTo>
                      <a:pt x="234" y="944"/>
                    </a:lnTo>
                    <a:lnTo>
                      <a:pt x="235" y="942"/>
                    </a:lnTo>
                    <a:lnTo>
                      <a:pt x="235" y="940"/>
                    </a:lnTo>
                    <a:lnTo>
                      <a:pt x="235" y="938"/>
                    </a:lnTo>
                    <a:lnTo>
                      <a:pt x="236" y="936"/>
                    </a:lnTo>
                    <a:lnTo>
                      <a:pt x="236" y="934"/>
                    </a:lnTo>
                    <a:lnTo>
                      <a:pt x="237" y="933"/>
                    </a:lnTo>
                    <a:lnTo>
                      <a:pt x="237" y="931"/>
                    </a:lnTo>
                    <a:lnTo>
                      <a:pt x="237" y="929"/>
                    </a:lnTo>
                    <a:lnTo>
                      <a:pt x="238" y="927"/>
                    </a:lnTo>
                    <a:lnTo>
                      <a:pt x="238" y="926"/>
                    </a:lnTo>
                    <a:lnTo>
                      <a:pt x="239" y="924"/>
                    </a:lnTo>
                    <a:lnTo>
                      <a:pt x="239" y="922"/>
                    </a:lnTo>
                    <a:lnTo>
                      <a:pt x="239" y="921"/>
                    </a:lnTo>
                    <a:lnTo>
                      <a:pt x="240" y="919"/>
                    </a:lnTo>
                    <a:lnTo>
                      <a:pt x="240" y="917"/>
                    </a:lnTo>
                    <a:lnTo>
                      <a:pt x="241" y="914"/>
                    </a:lnTo>
                    <a:lnTo>
                      <a:pt x="241" y="913"/>
                    </a:lnTo>
                    <a:lnTo>
                      <a:pt x="241" y="911"/>
                    </a:lnTo>
                    <a:lnTo>
                      <a:pt x="242" y="909"/>
                    </a:lnTo>
                    <a:lnTo>
                      <a:pt x="242" y="907"/>
                    </a:lnTo>
                    <a:lnTo>
                      <a:pt x="243" y="904"/>
                    </a:lnTo>
                    <a:lnTo>
                      <a:pt x="243" y="903"/>
                    </a:lnTo>
                    <a:lnTo>
                      <a:pt x="243" y="900"/>
                    </a:lnTo>
                    <a:lnTo>
                      <a:pt x="244" y="898"/>
                    </a:lnTo>
                    <a:lnTo>
                      <a:pt x="244" y="895"/>
                    </a:lnTo>
                    <a:lnTo>
                      <a:pt x="245" y="892"/>
                    </a:lnTo>
                    <a:lnTo>
                      <a:pt x="245" y="890"/>
                    </a:lnTo>
                    <a:lnTo>
                      <a:pt x="245" y="888"/>
                    </a:lnTo>
                    <a:lnTo>
                      <a:pt x="246" y="885"/>
                    </a:lnTo>
                    <a:lnTo>
                      <a:pt x="246" y="883"/>
                    </a:lnTo>
                    <a:lnTo>
                      <a:pt x="247" y="881"/>
                    </a:lnTo>
                    <a:lnTo>
                      <a:pt x="247" y="878"/>
                    </a:lnTo>
                    <a:lnTo>
                      <a:pt x="247" y="876"/>
                    </a:lnTo>
                    <a:lnTo>
                      <a:pt x="248" y="873"/>
                    </a:lnTo>
                    <a:lnTo>
                      <a:pt x="248" y="871"/>
                    </a:lnTo>
                    <a:lnTo>
                      <a:pt x="249" y="868"/>
                    </a:lnTo>
                    <a:lnTo>
                      <a:pt x="249" y="866"/>
                    </a:lnTo>
                    <a:lnTo>
                      <a:pt x="249" y="863"/>
                    </a:lnTo>
                    <a:lnTo>
                      <a:pt x="250" y="861"/>
                    </a:lnTo>
                    <a:lnTo>
                      <a:pt x="250" y="858"/>
                    </a:lnTo>
                    <a:lnTo>
                      <a:pt x="251" y="857"/>
                    </a:lnTo>
                    <a:lnTo>
                      <a:pt x="251" y="854"/>
                    </a:lnTo>
                    <a:lnTo>
                      <a:pt x="251" y="852"/>
                    </a:lnTo>
                    <a:lnTo>
                      <a:pt x="252" y="850"/>
                    </a:lnTo>
                    <a:lnTo>
                      <a:pt x="252" y="848"/>
                    </a:lnTo>
                    <a:lnTo>
                      <a:pt x="253" y="845"/>
                    </a:lnTo>
                    <a:lnTo>
                      <a:pt x="253" y="843"/>
                    </a:lnTo>
                    <a:lnTo>
                      <a:pt x="253" y="840"/>
                    </a:lnTo>
                    <a:lnTo>
                      <a:pt x="254" y="838"/>
                    </a:lnTo>
                    <a:lnTo>
                      <a:pt x="254" y="835"/>
                    </a:lnTo>
                    <a:lnTo>
                      <a:pt x="255" y="833"/>
                    </a:lnTo>
                    <a:lnTo>
                      <a:pt x="255" y="831"/>
                    </a:lnTo>
                    <a:lnTo>
                      <a:pt x="255" y="829"/>
                    </a:lnTo>
                    <a:lnTo>
                      <a:pt x="256" y="827"/>
                    </a:lnTo>
                    <a:lnTo>
                      <a:pt x="256" y="824"/>
                    </a:lnTo>
                    <a:lnTo>
                      <a:pt x="256" y="823"/>
                    </a:lnTo>
                    <a:lnTo>
                      <a:pt x="257" y="820"/>
                    </a:lnTo>
                    <a:lnTo>
                      <a:pt x="257" y="818"/>
                    </a:lnTo>
                    <a:lnTo>
                      <a:pt x="258" y="815"/>
                    </a:lnTo>
                    <a:lnTo>
                      <a:pt x="258" y="813"/>
                    </a:lnTo>
                    <a:lnTo>
                      <a:pt x="258" y="811"/>
                    </a:lnTo>
                    <a:lnTo>
                      <a:pt x="259" y="808"/>
                    </a:lnTo>
                    <a:lnTo>
                      <a:pt x="259" y="805"/>
                    </a:lnTo>
                    <a:lnTo>
                      <a:pt x="260" y="803"/>
                    </a:lnTo>
                    <a:lnTo>
                      <a:pt x="260" y="800"/>
                    </a:lnTo>
                    <a:lnTo>
                      <a:pt x="260" y="798"/>
                    </a:lnTo>
                    <a:lnTo>
                      <a:pt x="261" y="796"/>
                    </a:lnTo>
                    <a:lnTo>
                      <a:pt x="261" y="793"/>
                    </a:lnTo>
                    <a:lnTo>
                      <a:pt x="262" y="790"/>
                    </a:lnTo>
                    <a:lnTo>
                      <a:pt x="262" y="788"/>
                    </a:lnTo>
                    <a:lnTo>
                      <a:pt x="262" y="786"/>
                    </a:lnTo>
                    <a:lnTo>
                      <a:pt x="263" y="783"/>
                    </a:lnTo>
                    <a:lnTo>
                      <a:pt x="263" y="781"/>
                    </a:lnTo>
                    <a:lnTo>
                      <a:pt x="264" y="779"/>
                    </a:lnTo>
                    <a:lnTo>
                      <a:pt x="264" y="777"/>
                    </a:lnTo>
                    <a:lnTo>
                      <a:pt x="264" y="774"/>
                    </a:lnTo>
                    <a:lnTo>
                      <a:pt x="265" y="772"/>
                    </a:lnTo>
                    <a:lnTo>
                      <a:pt x="265" y="770"/>
                    </a:lnTo>
                    <a:lnTo>
                      <a:pt x="266" y="767"/>
                    </a:lnTo>
                    <a:lnTo>
                      <a:pt x="266" y="765"/>
                    </a:lnTo>
                    <a:lnTo>
                      <a:pt x="266" y="763"/>
                    </a:lnTo>
                    <a:lnTo>
                      <a:pt x="267" y="760"/>
                    </a:lnTo>
                    <a:lnTo>
                      <a:pt x="267" y="759"/>
                    </a:lnTo>
                    <a:lnTo>
                      <a:pt x="268" y="757"/>
                    </a:lnTo>
                    <a:lnTo>
                      <a:pt x="268" y="755"/>
                    </a:lnTo>
                    <a:lnTo>
                      <a:pt x="268" y="752"/>
                    </a:lnTo>
                    <a:lnTo>
                      <a:pt x="269" y="750"/>
                    </a:lnTo>
                    <a:lnTo>
                      <a:pt x="269" y="748"/>
                    </a:lnTo>
                    <a:lnTo>
                      <a:pt x="270" y="745"/>
                    </a:lnTo>
                    <a:lnTo>
                      <a:pt x="270" y="743"/>
                    </a:lnTo>
                    <a:lnTo>
                      <a:pt x="270" y="740"/>
                    </a:lnTo>
                    <a:lnTo>
                      <a:pt x="271" y="738"/>
                    </a:lnTo>
                    <a:lnTo>
                      <a:pt x="271" y="735"/>
                    </a:lnTo>
                    <a:lnTo>
                      <a:pt x="272" y="733"/>
                    </a:lnTo>
                    <a:lnTo>
                      <a:pt x="272" y="729"/>
                    </a:lnTo>
                    <a:lnTo>
                      <a:pt x="272" y="726"/>
                    </a:lnTo>
                    <a:lnTo>
                      <a:pt x="273" y="724"/>
                    </a:lnTo>
                    <a:lnTo>
                      <a:pt x="273" y="721"/>
                    </a:lnTo>
                    <a:lnTo>
                      <a:pt x="274" y="718"/>
                    </a:lnTo>
                    <a:lnTo>
                      <a:pt x="274" y="716"/>
                    </a:lnTo>
                    <a:lnTo>
                      <a:pt x="274" y="713"/>
                    </a:lnTo>
                    <a:lnTo>
                      <a:pt x="275" y="711"/>
                    </a:lnTo>
                    <a:lnTo>
                      <a:pt x="275" y="708"/>
                    </a:lnTo>
                    <a:lnTo>
                      <a:pt x="276" y="706"/>
                    </a:lnTo>
                    <a:lnTo>
                      <a:pt x="276" y="703"/>
                    </a:lnTo>
                    <a:lnTo>
                      <a:pt x="276" y="701"/>
                    </a:lnTo>
                    <a:lnTo>
                      <a:pt x="277" y="698"/>
                    </a:lnTo>
                    <a:lnTo>
                      <a:pt x="277" y="696"/>
                    </a:lnTo>
                    <a:lnTo>
                      <a:pt x="278" y="693"/>
                    </a:lnTo>
                    <a:lnTo>
                      <a:pt x="278" y="691"/>
                    </a:lnTo>
                    <a:lnTo>
                      <a:pt x="278" y="688"/>
                    </a:lnTo>
                    <a:lnTo>
                      <a:pt x="279" y="686"/>
                    </a:lnTo>
                    <a:lnTo>
                      <a:pt x="279" y="683"/>
                    </a:lnTo>
                    <a:lnTo>
                      <a:pt x="280" y="680"/>
                    </a:lnTo>
                    <a:lnTo>
                      <a:pt x="280" y="677"/>
                    </a:lnTo>
                    <a:lnTo>
                      <a:pt x="280" y="675"/>
                    </a:lnTo>
                    <a:lnTo>
                      <a:pt x="281" y="672"/>
                    </a:lnTo>
                    <a:lnTo>
                      <a:pt x="281" y="670"/>
                    </a:lnTo>
                    <a:lnTo>
                      <a:pt x="282" y="667"/>
                    </a:lnTo>
                    <a:lnTo>
                      <a:pt x="282" y="664"/>
                    </a:lnTo>
                    <a:lnTo>
                      <a:pt x="282" y="661"/>
                    </a:lnTo>
                    <a:lnTo>
                      <a:pt x="283" y="658"/>
                    </a:lnTo>
                    <a:lnTo>
                      <a:pt x="283" y="656"/>
                    </a:lnTo>
                    <a:lnTo>
                      <a:pt x="284" y="653"/>
                    </a:lnTo>
                    <a:lnTo>
                      <a:pt x="284" y="651"/>
                    </a:lnTo>
                    <a:lnTo>
                      <a:pt x="284" y="647"/>
                    </a:lnTo>
                    <a:lnTo>
                      <a:pt x="285" y="645"/>
                    </a:lnTo>
                    <a:lnTo>
                      <a:pt x="285" y="642"/>
                    </a:lnTo>
                    <a:lnTo>
                      <a:pt x="286" y="639"/>
                    </a:lnTo>
                    <a:lnTo>
                      <a:pt x="286" y="637"/>
                    </a:lnTo>
                    <a:lnTo>
                      <a:pt x="286" y="634"/>
                    </a:lnTo>
                    <a:lnTo>
                      <a:pt x="287" y="631"/>
                    </a:lnTo>
                    <a:lnTo>
                      <a:pt x="287" y="628"/>
                    </a:lnTo>
                    <a:lnTo>
                      <a:pt x="288" y="626"/>
                    </a:lnTo>
                    <a:lnTo>
                      <a:pt x="288" y="622"/>
                    </a:lnTo>
                    <a:lnTo>
                      <a:pt x="288" y="620"/>
                    </a:lnTo>
                    <a:lnTo>
                      <a:pt x="289" y="617"/>
                    </a:lnTo>
                    <a:lnTo>
                      <a:pt x="289" y="614"/>
                    </a:lnTo>
                    <a:lnTo>
                      <a:pt x="290" y="612"/>
                    </a:lnTo>
                    <a:lnTo>
                      <a:pt x="290" y="608"/>
                    </a:lnTo>
                    <a:lnTo>
                      <a:pt x="290" y="606"/>
                    </a:lnTo>
                    <a:lnTo>
                      <a:pt x="291" y="603"/>
                    </a:lnTo>
                    <a:lnTo>
                      <a:pt x="291" y="600"/>
                    </a:lnTo>
                    <a:lnTo>
                      <a:pt x="292" y="598"/>
                    </a:lnTo>
                    <a:lnTo>
                      <a:pt x="292" y="596"/>
                    </a:lnTo>
                    <a:lnTo>
                      <a:pt x="292" y="593"/>
                    </a:lnTo>
                    <a:lnTo>
                      <a:pt x="293" y="590"/>
                    </a:lnTo>
                    <a:lnTo>
                      <a:pt x="293" y="587"/>
                    </a:lnTo>
                    <a:lnTo>
                      <a:pt x="294" y="585"/>
                    </a:lnTo>
                    <a:lnTo>
                      <a:pt x="294" y="582"/>
                    </a:lnTo>
                    <a:lnTo>
                      <a:pt x="294" y="579"/>
                    </a:lnTo>
                    <a:lnTo>
                      <a:pt x="295" y="576"/>
                    </a:lnTo>
                    <a:lnTo>
                      <a:pt x="295" y="574"/>
                    </a:lnTo>
                    <a:lnTo>
                      <a:pt x="296" y="571"/>
                    </a:lnTo>
                    <a:lnTo>
                      <a:pt x="296" y="568"/>
                    </a:lnTo>
                    <a:lnTo>
                      <a:pt x="296" y="566"/>
                    </a:lnTo>
                    <a:lnTo>
                      <a:pt x="297" y="563"/>
                    </a:lnTo>
                    <a:lnTo>
                      <a:pt x="297" y="561"/>
                    </a:lnTo>
                    <a:lnTo>
                      <a:pt x="298" y="558"/>
                    </a:lnTo>
                    <a:lnTo>
                      <a:pt x="298" y="555"/>
                    </a:lnTo>
                    <a:lnTo>
                      <a:pt x="298" y="553"/>
                    </a:lnTo>
                    <a:lnTo>
                      <a:pt x="299" y="550"/>
                    </a:lnTo>
                    <a:lnTo>
                      <a:pt x="299" y="546"/>
                    </a:lnTo>
                    <a:lnTo>
                      <a:pt x="300" y="543"/>
                    </a:lnTo>
                    <a:lnTo>
                      <a:pt x="300" y="541"/>
                    </a:lnTo>
                    <a:lnTo>
                      <a:pt x="300" y="537"/>
                    </a:lnTo>
                    <a:lnTo>
                      <a:pt x="301" y="535"/>
                    </a:lnTo>
                    <a:lnTo>
                      <a:pt x="301" y="532"/>
                    </a:lnTo>
                    <a:lnTo>
                      <a:pt x="302" y="529"/>
                    </a:lnTo>
                    <a:lnTo>
                      <a:pt x="302" y="526"/>
                    </a:lnTo>
                    <a:lnTo>
                      <a:pt x="302" y="523"/>
                    </a:lnTo>
                    <a:lnTo>
                      <a:pt x="303" y="520"/>
                    </a:lnTo>
                    <a:lnTo>
                      <a:pt x="303" y="518"/>
                    </a:lnTo>
                    <a:lnTo>
                      <a:pt x="304" y="515"/>
                    </a:lnTo>
                    <a:lnTo>
                      <a:pt x="304" y="512"/>
                    </a:lnTo>
                    <a:lnTo>
                      <a:pt x="304" y="509"/>
                    </a:lnTo>
                    <a:lnTo>
                      <a:pt x="305" y="506"/>
                    </a:lnTo>
                    <a:lnTo>
                      <a:pt x="305" y="503"/>
                    </a:lnTo>
                    <a:lnTo>
                      <a:pt x="306" y="500"/>
                    </a:lnTo>
                    <a:lnTo>
                      <a:pt x="306" y="497"/>
                    </a:lnTo>
                    <a:lnTo>
                      <a:pt x="306" y="495"/>
                    </a:lnTo>
                    <a:lnTo>
                      <a:pt x="307" y="492"/>
                    </a:lnTo>
                    <a:lnTo>
                      <a:pt x="307" y="489"/>
                    </a:lnTo>
                    <a:lnTo>
                      <a:pt x="308" y="486"/>
                    </a:lnTo>
                    <a:lnTo>
                      <a:pt x="308" y="483"/>
                    </a:lnTo>
                    <a:lnTo>
                      <a:pt x="308" y="481"/>
                    </a:lnTo>
                    <a:lnTo>
                      <a:pt x="309" y="478"/>
                    </a:lnTo>
                    <a:lnTo>
                      <a:pt x="309" y="475"/>
                    </a:lnTo>
                    <a:lnTo>
                      <a:pt x="310" y="473"/>
                    </a:lnTo>
                    <a:lnTo>
                      <a:pt x="310" y="470"/>
                    </a:lnTo>
                    <a:lnTo>
                      <a:pt x="310" y="466"/>
                    </a:lnTo>
                    <a:lnTo>
                      <a:pt x="311" y="464"/>
                    </a:lnTo>
                    <a:lnTo>
                      <a:pt x="311" y="461"/>
                    </a:lnTo>
                    <a:lnTo>
                      <a:pt x="312" y="458"/>
                    </a:lnTo>
                    <a:lnTo>
                      <a:pt x="312" y="455"/>
                    </a:lnTo>
                    <a:lnTo>
                      <a:pt x="312" y="452"/>
                    </a:lnTo>
                    <a:lnTo>
                      <a:pt x="313" y="449"/>
                    </a:lnTo>
                    <a:lnTo>
                      <a:pt x="313" y="447"/>
                    </a:lnTo>
                    <a:lnTo>
                      <a:pt x="314" y="443"/>
                    </a:lnTo>
                    <a:lnTo>
                      <a:pt x="314" y="439"/>
                    </a:lnTo>
                    <a:lnTo>
                      <a:pt x="314" y="437"/>
                    </a:lnTo>
                    <a:lnTo>
                      <a:pt x="315" y="435"/>
                    </a:lnTo>
                    <a:lnTo>
                      <a:pt x="315" y="432"/>
                    </a:lnTo>
                    <a:lnTo>
                      <a:pt x="316" y="429"/>
                    </a:lnTo>
                    <a:lnTo>
                      <a:pt x="316" y="426"/>
                    </a:lnTo>
                    <a:lnTo>
                      <a:pt x="316" y="424"/>
                    </a:lnTo>
                    <a:lnTo>
                      <a:pt x="317" y="421"/>
                    </a:lnTo>
                    <a:lnTo>
                      <a:pt x="317" y="418"/>
                    </a:lnTo>
                    <a:lnTo>
                      <a:pt x="318" y="416"/>
                    </a:lnTo>
                    <a:lnTo>
                      <a:pt x="318" y="413"/>
                    </a:lnTo>
                    <a:lnTo>
                      <a:pt x="318" y="411"/>
                    </a:lnTo>
                    <a:lnTo>
                      <a:pt x="319" y="408"/>
                    </a:lnTo>
                    <a:lnTo>
                      <a:pt x="319" y="405"/>
                    </a:lnTo>
                    <a:lnTo>
                      <a:pt x="320" y="403"/>
                    </a:lnTo>
                    <a:lnTo>
                      <a:pt x="320" y="400"/>
                    </a:lnTo>
                    <a:lnTo>
                      <a:pt x="320" y="398"/>
                    </a:lnTo>
                    <a:lnTo>
                      <a:pt x="321" y="395"/>
                    </a:lnTo>
                    <a:lnTo>
                      <a:pt x="321" y="392"/>
                    </a:lnTo>
                    <a:lnTo>
                      <a:pt x="322" y="390"/>
                    </a:lnTo>
                    <a:lnTo>
                      <a:pt x="322" y="387"/>
                    </a:lnTo>
                    <a:lnTo>
                      <a:pt x="322" y="385"/>
                    </a:lnTo>
                    <a:lnTo>
                      <a:pt x="323" y="381"/>
                    </a:lnTo>
                    <a:lnTo>
                      <a:pt x="323" y="379"/>
                    </a:lnTo>
                    <a:lnTo>
                      <a:pt x="324" y="377"/>
                    </a:lnTo>
                    <a:lnTo>
                      <a:pt x="324" y="373"/>
                    </a:lnTo>
                    <a:lnTo>
                      <a:pt x="324" y="371"/>
                    </a:lnTo>
                    <a:lnTo>
                      <a:pt x="325" y="367"/>
                    </a:lnTo>
                    <a:lnTo>
                      <a:pt x="325" y="366"/>
                    </a:lnTo>
                    <a:lnTo>
                      <a:pt x="326" y="362"/>
                    </a:lnTo>
                    <a:lnTo>
                      <a:pt x="326" y="359"/>
                    </a:lnTo>
                    <a:lnTo>
                      <a:pt x="326" y="356"/>
                    </a:lnTo>
                    <a:lnTo>
                      <a:pt x="327" y="354"/>
                    </a:lnTo>
                    <a:lnTo>
                      <a:pt x="327" y="351"/>
                    </a:lnTo>
                    <a:lnTo>
                      <a:pt x="328" y="348"/>
                    </a:lnTo>
                    <a:lnTo>
                      <a:pt x="328" y="345"/>
                    </a:lnTo>
                    <a:lnTo>
                      <a:pt x="328" y="343"/>
                    </a:lnTo>
                    <a:lnTo>
                      <a:pt x="329" y="340"/>
                    </a:lnTo>
                    <a:lnTo>
                      <a:pt x="329" y="337"/>
                    </a:lnTo>
                    <a:lnTo>
                      <a:pt x="330" y="334"/>
                    </a:lnTo>
                    <a:lnTo>
                      <a:pt x="330" y="331"/>
                    </a:lnTo>
                    <a:lnTo>
                      <a:pt x="330" y="329"/>
                    </a:lnTo>
                    <a:lnTo>
                      <a:pt x="331" y="326"/>
                    </a:lnTo>
                    <a:lnTo>
                      <a:pt x="331" y="323"/>
                    </a:lnTo>
                    <a:lnTo>
                      <a:pt x="332" y="321"/>
                    </a:lnTo>
                    <a:lnTo>
                      <a:pt x="332" y="318"/>
                    </a:lnTo>
                    <a:lnTo>
                      <a:pt x="332" y="315"/>
                    </a:lnTo>
                    <a:lnTo>
                      <a:pt x="333" y="312"/>
                    </a:lnTo>
                    <a:lnTo>
                      <a:pt x="333" y="310"/>
                    </a:lnTo>
                    <a:lnTo>
                      <a:pt x="334" y="307"/>
                    </a:lnTo>
                    <a:lnTo>
                      <a:pt x="334" y="305"/>
                    </a:lnTo>
                    <a:lnTo>
                      <a:pt x="334" y="302"/>
                    </a:lnTo>
                    <a:lnTo>
                      <a:pt x="335" y="299"/>
                    </a:lnTo>
                    <a:lnTo>
                      <a:pt x="335" y="297"/>
                    </a:lnTo>
                    <a:lnTo>
                      <a:pt x="335" y="295"/>
                    </a:lnTo>
                    <a:lnTo>
                      <a:pt x="336" y="292"/>
                    </a:lnTo>
                    <a:lnTo>
                      <a:pt x="336" y="289"/>
                    </a:lnTo>
                    <a:lnTo>
                      <a:pt x="337" y="287"/>
                    </a:lnTo>
                    <a:lnTo>
                      <a:pt x="337" y="284"/>
                    </a:lnTo>
                    <a:lnTo>
                      <a:pt x="337" y="282"/>
                    </a:lnTo>
                    <a:lnTo>
                      <a:pt x="338" y="279"/>
                    </a:lnTo>
                    <a:lnTo>
                      <a:pt x="338" y="277"/>
                    </a:lnTo>
                    <a:lnTo>
                      <a:pt x="339" y="274"/>
                    </a:lnTo>
                    <a:lnTo>
                      <a:pt x="339" y="271"/>
                    </a:lnTo>
                    <a:lnTo>
                      <a:pt x="339" y="269"/>
                    </a:lnTo>
                    <a:lnTo>
                      <a:pt x="340" y="266"/>
                    </a:lnTo>
                    <a:lnTo>
                      <a:pt x="340" y="263"/>
                    </a:lnTo>
                    <a:lnTo>
                      <a:pt x="341" y="261"/>
                    </a:lnTo>
                    <a:lnTo>
                      <a:pt x="341" y="259"/>
                    </a:lnTo>
                    <a:lnTo>
                      <a:pt x="341" y="256"/>
                    </a:lnTo>
                    <a:lnTo>
                      <a:pt x="342" y="254"/>
                    </a:lnTo>
                    <a:lnTo>
                      <a:pt x="342" y="251"/>
                    </a:lnTo>
                    <a:lnTo>
                      <a:pt x="343" y="249"/>
                    </a:lnTo>
                    <a:lnTo>
                      <a:pt x="343" y="247"/>
                    </a:lnTo>
                    <a:lnTo>
                      <a:pt x="343" y="244"/>
                    </a:lnTo>
                    <a:lnTo>
                      <a:pt x="344" y="242"/>
                    </a:lnTo>
                    <a:lnTo>
                      <a:pt x="344" y="240"/>
                    </a:lnTo>
                    <a:lnTo>
                      <a:pt x="345" y="238"/>
                    </a:lnTo>
                    <a:lnTo>
                      <a:pt x="345" y="236"/>
                    </a:lnTo>
                    <a:lnTo>
                      <a:pt x="345" y="233"/>
                    </a:lnTo>
                    <a:lnTo>
                      <a:pt x="346" y="231"/>
                    </a:lnTo>
                    <a:lnTo>
                      <a:pt x="346" y="228"/>
                    </a:lnTo>
                    <a:lnTo>
                      <a:pt x="347" y="226"/>
                    </a:lnTo>
                    <a:lnTo>
                      <a:pt x="347" y="224"/>
                    </a:lnTo>
                    <a:lnTo>
                      <a:pt x="347" y="222"/>
                    </a:lnTo>
                    <a:lnTo>
                      <a:pt x="348" y="220"/>
                    </a:lnTo>
                    <a:lnTo>
                      <a:pt x="348" y="218"/>
                    </a:lnTo>
                    <a:lnTo>
                      <a:pt x="349" y="216"/>
                    </a:lnTo>
                    <a:lnTo>
                      <a:pt x="349" y="214"/>
                    </a:lnTo>
                    <a:lnTo>
                      <a:pt x="349" y="211"/>
                    </a:lnTo>
                    <a:lnTo>
                      <a:pt x="350" y="209"/>
                    </a:lnTo>
                    <a:lnTo>
                      <a:pt x="350" y="207"/>
                    </a:lnTo>
                    <a:lnTo>
                      <a:pt x="351" y="205"/>
                    </a:lnTo>
                    <a:lnTo>
                      <a:pt x="351" y="202"/>
                    </a:lnTo>
                    <a:lnTo>
                      <a:pt x="351" y="200"/>
                    </a:lnTo>
                    <a:lnTo>
                      <a:pt x="352" y="198"/>
                    </a:lnTo>
                    <a:lnTo>
                      <a:pt x="352" y="196"/>
                    </a:lnTo>
                    <a:lnTo>
                      <a:pt x="353" y="194"/>
                    </a:lnTo>
                    <a:lnTo>
                      <a:pt x="353" y="192"/>
                    </a:lnTo>
                    <a:lnTo>
                      <a:pt x="353" y="189"/>
                    </a:lnTo>
                    <a:lnTo>
                      <a:pt x="354" y="187"/>
                    </a:lnTo>
                    <a:lnTo>
                      <a:pt x="354" y="185"/>
                    </a:lnTo>
                    <a:lnTo>
                      <a:pt x="355" y="183"/>
                    </a:lnTo>
                    <a:lnTo>
                      <a:pt x="355" y="181"/>
                    </a:lnTo>
                    <a:lnTo>
                      <a:pt x="355" y="179"/>
                    </a:lnTo>
                    <a:lnTo>
                      <a:pt x="356" y="177"/>
                    </a:lnTo>
                    <a:lnTo>
                      <a:pt x="356" y="175"/>
                    </a:lnTo>
                    <a:lnTo>
                      <a:pt x="357" y="173"/>
                    </a:lnTo>
                    <a:lnTo>
                      <a:pt x="357" y="171"/>
                    </a:lnTo>
                    <a:lnTo>
                      <a:pt x="357" y="169"/>
                    </a:lnTo>
                    <a:lnTo>
                      <a:pt x="358" y="168"/>
                    </a:lnTo>
                    <a:lnTo>
                      <a:pt x="358" y="166"/>
                    </a:lnTo>
                    <a:lnTo>
                      <a:pt x="359" y="164"/>
                    </a:lnTo>
                    <a:lnTo>
                      <a:pt x="359" y="162"/>
                    </a:lnTo>
                    <a:lnTo>
                      <a:pt x="359" y="161"/>
                    </a:lnTo>
                    <a:lnTo>
                      <a:pt x="360" y="159"/>
                    </a:lnTo>
                    <a:lnTo>
                      <a:pt x="360" y="157"/>
                    </a:lnTo>
                    <a:lnTo>
                      <a:pt x="361" y="155"/>
                    </a:lnTo>
                    <a:lnTo>
                      <a:pt x="361" y="153"/>
                    </a:lnTo>
                    <a:lnTo>
                      <a:pt x="361" y="152"/>
                    </a:lnTo>
                    <a:lnTo>
                      <a:pt x="362" y="150"/>
                    </a:lnTo>
                    <a:lnTo>
                      <a:pt x="362" y="149"/>
                    </a:lnTo>
                    <a:lnTo>
                      <a:pt x="363" y="147"/>
                    </a:lnTo>
                    <a:lnTo>
                      <a:pt x="363" y="145"/>
                    </a:lnTo>
                    <a:lnTo>
                      <a:pt x="363" y="143"/>
                    </a:lnTo>
                    <a:lnTo>
                      <a:pt x="364" y="141"/>
                    </a:lnTo>
                    <a:lnTo>
                      <a:pt x="364" y="140"/>
                    </a:lnTo>
                    <a:lnTo>
                      <a:pt x="365" y="138"/>
                    </a:lnTo>
                    <a:lnTo>
                      <a:pt x="365" y="137"/>
                    </a:lnTo>
                    <a:lnTo>
                      <a:pt x="365" y="135"/>
                    </a:lnTo>
                    <a:lnTo>
                      <a:pt x="366" y="133"/>
                    </a:lnTo>
                    <a:lnTo>
                      <a:pt x="366" y="132"/>
                    </a:lnTo>
                    <a:lnTo>
                      <a:pt x="367" y="130"/>
                    </a:lnTo>
                    <a:lnTo>
                      <a:pt x="367" y="128"/>
                    </a:lnTo>
                    <a:lnTo>
                      <a:pt x="367" y="127"/>
                    </a:lnTo>
                    <a:lnTo>
                      <a:pt x="368" y="125"/>
                    </a:lnTo>
                    <a:lnTo>
                      <a:pt x="368" y="124"/>
                    </a:lnTo>
                    <a:lnTo>
                      <a:pt x="369" y="123"/>
                    </a:lnTo>
                    <a:lnTo>
                      <a:pt x="369" y="121"/>
                    </a:lnTo>
                    <a:lnTo>
                      <a:pt x="369" y="119"/>
                    </a:lnTo>
                    <a:lnTo>
                      <a:pt x="370" y="118"/>
                    </a:lnTo>
                    <a:lnTo>
                      <a:pt x="370" y="117"/>
                    </a:lnTo>
                    <a:lnTo>
                      <a:pt x="371" y="116"/>
                    </a:lnTo>
                    <a:lnTo>
                      <a:pt x="371" y="114"/>
                    </a:lnTo>
                    <a:lnTo>
                      <a:pt x="371" y="113"/>
                    </a:lnTo>
                    <a:lnTo>
                      <a:pt x="372" y="112"/>
                    </a:lnTo>
                    <a:lnTo>
                      <a:pt x="372" y="110"/>
                    </a:lnTo>
                    <a:lnTo>
                      <a:pt x="373" y="109"/>
                    </a:lnTo>
                    <a:lnTo>
                      <a:pt x="373" y="108"/>
                    </a:lnTo>
                    <a:lnTo>
                      <a:pt x="373" y="107"/>
                    </a:lnTo>
                    <a:lnTo>
                      <a:pt x="374" y="105"/>
                    </a:lnTo>
                    <a:lnTo>
                      <a:pt x="374" y="105"/>
                    </a:lnTo>
                    <a:lnTo>
                      <a:pt x="375" y="103"/>
                    </a:lnTo>
                    <a:lnTo>
                      <a:pt x="375" y="102"/>
                    </a:lnTo>
                    <a:lnTo>
                      <a:pt x="375" y="101"/>
                    </a:lnTo>
                    <a:lnTo>
                      <a:pt x="376" y="99"/>
                    </a:lnTo>
                    <a:lnTo>
                      <a:pt x="376" y="98"/>
                    </a:lnTo>
                    <a:lnTo>
                      <a:pt x="377" y="97"/>
                    </a:lnTo>
                    <a:lnTo>
                      <a:pt x="377" y="96"/>
                    </a:lnTo>
                    <a:lnTo>
                      <a:pt x="377" y="95"/>
                    </a:lnTo>
                    <a:lnTo>
                      <a:pt x="378" y="93"/>
                    </a:lnTo>
                    <a:lnTo>
                      <a:pt x="378" y="92"/>
                    </a:lnTo>
                    <a:lnTo>
                      <a:pt x="379" y="91"/>
                    </a:lnTo>
                    <a:lnTo>
                      <a:pt x="379" y="90"/>
                    </a:lnTo>
                    <a:lnTo>
                      <a:pt x="379" y="88"/>
                    </a:lnTo>
                    <a:lnTo>
                      <a:pt x="380" y="87"/>
                    </a:lnTo>
                    <a:lnTo>
                      <a:pt x="380" y="86"/>
                    </a:lnTo>
                    <a:lnTo>
                      <a:pt x="381" y="85"/>
                    </a:lnTo>
                    <a:lnTo>
                      <a:pt x="381" y="84"/>
                    </a:lnTo>
                    <a:lnTo>
                      <a:pt x="381" y="83"/>
                    </a:lnTo>
                    <a:lnTo>
                      <a:pt x="382" y="82"/>
                    </a:lnTo>
                    <a:lnTo>
                      <a:pt x="382" y="80"/>
                    </a:lnTo>
                    <a:lnTo>
                      <a:pt x="383" y="80"/>
                    </a:lnTo>
                    <a:lnTo>
                      <a:pt x="383" y="78"/>
                    </a:lnTo>
                    <a:lnTo>
                      <a:pt x="383" y="77"/>
                    </a:lnTo>
                    <a:lnTo>
                      <a:pt x="384" y="76"/>
                    </a:lnTo>
                    <a:lnTo>
                      <a:pt x="384" y="76"/>
                    </a:lnTo>
                    <a:lnTo>
                      <a:pt x="385" y="74"/>
                    </a:lnTo>
                    <a:lnTo>
                      <a:pt x="385" y="73"/>
                    </a:lnTo>
                    <a:lnTo>
                      <a:pt x="385" y="73"/>
                    </a:lnTo>
                    <a:lnTo>
                      <a:pt x="386" y="72"/>
                    </a:lnTo>
                    <a:lnTo>
                      <a:pt x="386" y="71"/>
                    </a:lnTo>
                    <a:lnTo>
                      <a:pt x="387" y="71"/>
                    </a:lnTo>
                    <a:lnTo>
                      <a:pt x="387" y="70"/>
                    </a:lnTo>
                    <a:lnTo>
                      <a:pt x="387" y="69"/>
                    </a:lnTo>
                    <a:lnTo>
                      <a:pt x="388" y="68"/>
                    </a:lnTo>
                    <a:lnTo>
                      <a:pt x="388" y="67"/>
                    </a:lnTo>
                    <a:lnTo>
                      <a:pt x="389" y="66"/>
                    </a:lnTo>
                    <a:lnTo>
                      <a:pt x="389" y="65"/>
                    </a:lnTo>
                    <a:lnTo>
                      <a:pt x="389" y="65"/>
                    </a:lnTo>
                    <a:lnTo>
                      <a:pt x="390" y="64"/>
                    </a:lnTo>
                    <a:lnTo>
                      <a:pt x="390" y="63"/>
                    </a:lnTo>
                    <a:lnTo>
                      <a:pt x="391" y="62"/>
                    </a:lnTo>
                    <a:lnTo>
                      <a:pt x="391" y="61"/>
                    </a:lnTo>
                    <a:lnTo>
                      <a:pt x="391" y="60"/>
                    </a:lnTo>
                    <a:lnTo>
                      <a:pt x="392" y="59"/>
                    </a:lnTo>
                    <a:lnTo>
                      <a:pt x="392" y="58"/>
                    </a:lnTo>
                    <a:lnTo>
                      <a:pt x="393" y="58"/>
                    </a:lnTo>
                    <a:lnTo>
                      <a:pt x="393" y="56"/>
                    </a:lnTo>
                    <a:lnTo>
                      <a:pt x="393" y="56"/>
                    </a:lnTo>
                    <a:lnTo>
                      <a:pt x="394" y="55"/>
                    </a:lnTo>
                    <a:lnTo>
                      <a:pt x="394" y="55"/>
                    </a:lnTo>
                    <a:lnTo>
                      <a:pt x="395" y="54"/>
                    </a:lnTo>
                    <a:lnTo>
                      <a:pt x="395" y="53"/>
                    </a:lnTo>
                    <a:lnTo>
                      <a:pt x="395" y="52"/>
                    </a:lnTo>
                    <a:lnTo>
                      <a:pt x="396" y="52"/>
                    </a:lnTo>
                    <a:lnTo>
                      <a:pt x="396" y="51"/>
                    </a:lnTo>
                    <a:lnTo>
                      <a:pt x="397" y="51"/>
                    </a:lnTo>
                    <a:lnTo>
                      <a:pt x="397" y="50"/>
                    </a:lnTo>
                    <a:lnTo>
                      <a:pt x="397" y="49"/>
                    </a:lnTo>
                    <a:lnTo>
                      <a:pt x="398" y="48"/>
                    </a:lnTo>
                    <a:lnTo>
                      <a:pt x="398" y="48"/>
                    </a:lnTo>
                    <a:lnTo>
                      <a:pt x="399" y="47"/>
                    </a:lnTo>
                    <a:lnTo>
                      <a:pt x="399" y="47"/>
                    </a:lnTo>
                    <a:lnTo>
                      <a:pt x="399" y="46"/>
                    </a:lnTo>
                    <a:lnTo>
                      <a:pt x="400" y="46"/>
                    </a:lnTo>
                    <a:lnTo>
                      <a:pt x="400" y="45"/>
                    </a:lnTo>
                    <a:lnTo>
                      <a:pt x="401" y="45"/>
                    </a:lnTo>
                    <a:lnTo>
                      <a:pt x="401" y="44"/>
                    </a:lnTo>
                    <a:lnTo>
                      <a:pt x="401" y="43"/>
                    </a:lnTo>
                    <a:lnTo>
                      <a:pt x="402" y="43"/>
                    </a:lnTo>
                    <a:lnTo>
                      <a:pt x="402" y="43"/>
                    </a:lnTo>
                    <a:lnTo>
                      <a:pt x="403" y="42"/>
                    </a:lnTo>
                    <a:lnTo>
                      <a:pt x="403" y="41"/>
                    </a:lnTo>
                    <a:lnTo>
                      <a:pt x="403" y="40"/>
                    </a:lnTo>
                    <a:lnTo>
                      <a:pt x="404" y="40"/>
                    </a:lnTo>
                    <a:lnTo>
                      <a:pt x="404" y="39"/>
                    </a:lnTo>
                    <a:lnTo>
                      <a:pt x="405" y="38"/>
                    </a:lnTo>
                    <a:lnTo>
                      <a:pt x="405" y="38"/>
                    </a:lnTo>
                    <a:lnTo>
                      <a:pt x="405" y="37"/>
                    </a:lnTo>
                    <a:lnTo>
                      <a:pt x="406" y="37"/>
                    </a:lnTo>
                    <a:lnTo>
                      <a:pt x="406" y="36"/>
                    </a:lnTo>
                    <a:lnTo>
                      <a:pt x="407" y="35"/>
                    </a:lnTo>
                    <a:lnTo>
                      <a:pt x="407" y="35"/>
                    </a:lnTo>
                    <a:lnTo>
                      <a:pt x="407" y="34"/>
                    </a:lnTo>
                    <a:lnTo>
                      <a:pt x="408" y="34"/>
                    </a:lnTo>
                    <a:lnTo>
                      <a:pt x="408" y="33"/>
                    </a:lnTo>
                    <a:lnTo>
                      <a:pt x="409" y="33"/>
                    </a:lnTo>
                    <a:lnTo>
                      <a:pt x="409" y="33"/>
                    </a:lnTo>
                    <a:lnTo>
                      <a:pt x="409" y="32"/>
                    </a:lnTo>
                    <a:lnTo>
                      <a:pt x="410" y="32"/>
                    </a:lnTo>
                    <a:lnTo>
                      <a:pt x="410" y="32"/>
                    </a:lnTo>
                    <a:lnTo>
                      <a:pt x="411" y="31"/>
                    </a:lnTo>
                    <a:lnTo>
                      <a:pt x="411" y="31"/>
                    </a:lnTo>
                    <a:lnTo>
                      <a:pt x="411" y="30"/>
                    </a:lnTo>
                    <a:lnTo>
                      <a:pt x="412" y="30"/>
                    </a:lnTo>
                    <a:lnTo>
                      <a:pt x="412" y="29"/>
                    </a:lnTo>
                    <a:lnTo>
                      <a:pt x="413" y="30"/>
                    </a:lnTo>
                    <a:lnTo>
                      <a:pt x="413" y="30"/>
                    </a:lnTo>
                    <a:lnTo>
                      <a:pt x="413" y="29"/>
                    </a:lnTo>
                    <a:lnTo>
                      <a:pt x="414" y="29"/>
                    </a:lnTo>
                    <a:lnTo>
                      <a:pt x="414" y="28"/>
                    </a:lnTo>
                    <a:lnTo>
                      <a:pt x="415" y="28"/>
                    </a:lnTo>
                    <a:lnTo>
                      <a:pt x="415" y="28"/>
                    </a:lnTo>
                    <a:lnTo>
                      <a:pt x="415" y="27"/>
                    </a:lnTo>
                    <a:lnTo>
                      <a:pt x="416" y="27"/>
                    </a:lnTo>
                    <a:lnTo>
                      <a:pt x="416" y="27"/>
                    </a:lnTo>
                    <a:lnTo>
                      <a:pt x="416" y="26"/>
                    </a:lnTo>
                    <a:lnTo>
                      <a:pt x="417" y="26"/>
                    </a:lnTo>
                    <a:lnTo>
                      <a:pt x="417" y="25"/>
                    </a:lnTo>
                    <a:lnTo>
                      <a:pt x="418" y="25"/>
                    </a:lnTo>
                    <a:lnTo>
                      <a:pt x="418" y="24"/>
                    </a:lnTo>
                    <a:lnTo>
                      <a:pt x="418" y="24"/>
                    </a:lnTo>
                    <a:lnTo>
                      <a:pt x="419" y="24"/>
                    </a:lnTo>
                    <a:lnTo>
                      <a:pt x="419" y="24"/>
                    </a:lnTo>
                    <a:lnTo>
                      <a:pt x="420" y="23"/>
                    </a:lnTo>
                    <a:lnTo>
                      <a:pt x="420" y="23"/>
                    </a:lnTo>
                    <a:lnTo>
                      <a:pt x="420" y="22"/>
                    </a:lnTo>
                    <a:lnTo>
                      <a:pt x="421" y="22"/>
                    </a:lnTo>
                    <a:lnTo>
                      <a:pt x="421" y="22"/>
                    </a:lnTo>
                    <a:lnTo>
                      <a:pt x="422" y="21"/>
                    </a:lnTo>
                    <a:lnTo>
                      <a:pt x="422" y="22"/>
                    </a:lnTo>
                    <a:lnTo>
                      <a:pt x="422" y="21"/>
                    </a:lnTo>
                    <a:lnTo>
                      <a:pt x="423" y="21"/>
                    </a:lnTo>
                    <a:lnTo>
                      <a:pt x="423" y="21"/>
                    </a:lnTo>
                    <a:lnTo>
                      <a:pt x="424" y="20"/>
                    </a:lnTo>
                    <a:lnTo>
                      <a:pt x="424" y="20"/>
                    </a:lnTo>
                    <a:lnTo>
                      <a:pt x="424" y="20"/>
                    </a:lnTo>
                    <a:lnTo>
                      <a:pt x="425" y="19"/>
                    </a:lnTo>
                    <a:lnTo>
                      <a:pt x="425" y="20"/>
                    </a:lnTo>
                    <a:lnTo>
                      <a:pt x="426" y="19"/>
                    </a:lnTo>
                    <a:lnTo>
                      <a:pt x="426" y="19"/>
                    </a:lnTo>
                    <a:lnTo>
                      <a:pt x="426" y="19"/>
                    </a:lnTo>
                    <a:lnTo>
                      <a:pt x="427" y="19"/>
                    </a:lnTo>
                    <a:lnTo>
                      <a:pt x="427" y="19"/>
                    </a:lnTo>
                    <a:lnTo>
                      <a:pt x="428" y="18"/>
                    </a:lnTo>
                    <a:lnTo>
                      <a:pt x="428" y="18"/>
                    </a:lnTo>
                    <a:lnTo>
                      <a:pt x="428" y="18"/>
                    </a:lnTo>
                    <a:lnTo>
                      <a:pt x="429" y="18"/>
                    </a:lnTo>
                    <a:lnTo>
                      <a:pt x="429" y="18"/>
                    </a:lnTo>
                    <a:lnTo>
                      <a:pt x="430" y="17"/>
                    </a:lnTo>
                    <a:lnTo>
                      <a:pt x="430" y="17"/>
                    </a:lnTo>
                    <a:lnTo>
                      <a:pt x="430" y="17"/>
                    </a:lnTo>
                    <a:lnTo>
                      <a:pt x="431" y="16"/>
                    </a:lnTo>
                    <a:lnTo>
                      <a:pt x="431" y="17"/>
                    </a:lnTo>
                    <a:lnTo>
                      <a:pt x="432" y="16"/>
                    </a:lnTo>
                    <a:lnTo>
                      <a:pt x="432" y="16"/>
                    </a:lnTo>
                    <a:lnTo>
                      <a:pt x="432" y="15"/>
                    </a:lnTo>
                    <a:lnTo>
                      <a:pt x="433" y="15"/>
                    </a:lnTo>
                    <a:lnTo>
                      <a:pt x="433" y="14"/>
                    </a:lnTo>
                    <a:lnTo>
                      <a:pt x="434" y="15"/>
                    </a:lnTo>
                    <a:lnTo>
                      <a:pt x="434" y="14"/>
                    </a:lnTo>
                    <a:lnTo>
                      <a:pt x="434" y="14"/>
                    </a:lnTo>
                    <a:lnTo>
                      <a:pt x="435" y="14"/>
                    </a:lnTo>
                    <a:lnTo>
                      <a:pt x="435" y="13"/>
                    </a:lnTo>
                    <a:lnTo>
                      <a:pt x="436" y="14"/>
                    </a:lnTo>
                    <a:lnTo>
                      <a:pt x="436" y="13"/>
                    </a:lnTo>
                    <a:lnTo>
                      <a:pt x="436" y="13"/>
                    </a:lnTo>
                    <a:lnTo>
                      <a:pt x="437" y="12"/>
                    </a:lnTo>
                    <a:lnTo>
                      <a:pt x="437" y="12"/>
                    </a:lnTo>
                    <a:lnTo>
                      <a:pt x="438" y="12"/>
                    </a:lnTo>
                    <a:lnTo>
                      <a:pt x="438" y="12"/>
                    </a:lnTo>
                    <a:lnTo>
                      <a:pt x="438" y="13"/>
                    </a:lnTo>
                    <a:lnTo>
                      <a:pt x="439" y="12"/>
                    </a:lnTo>
                    <a:lnTo>
                      <a:pt x="439" y="12"/>
                    </a:lnTo>
                    <a:lnTo>
                      <a:pt x="440" y="12"/>
                    </a:lnTo>
                    <a:lnTo>
                      <a:pt x="440" y="12"/>
                    </a:lnTo>
                    <a:lnTo>
                      <a:pt x="440" y="12"/>
                    </a:lnTo>
                    <a:lnTo>
                      <a:pt x="441" y="12"/>
                    </a:lnTo>
                    <a:lnTo>
                      <a:pt x="441" y="12"/>
                    </a:lnTo>
                    <a:lnTo>
                      <a:pt x="442" y="12"/>
                    </a:lnTo>
                    <a:lnTo>
                      <a:pt x="442" y="11"/>
                    </a:lnTo>
                    <a:lnTo>
                      <a:pt x="442" y="11"/>
                    </a:lnTo>
                    <a:lnTo>
                      <a:pt x="443" y="11"/>
                    </a:lnTo>
                    <a:lnTo>
                      <a:pt x="443" y="10"/>
                    </a:lnTo>
                    <a:lnTo>
                      <a:pt x="444" y="11"/>
                    </a:lnTo>
                    <a:lnTo>
                      <a:pt x="444" y="10"/>
                    </a:lnTo>
                    <a:lnTo>
                      <a:pt x="444" y="10"/>
                    </a:lnTo>
                    <a:lnTo>
                      <a:pt x="445" y="10"/>
                    </a:lnTo>
                    <a:lnTo>
                      <a:pt x="445" y="10"/>
                    </a:lnTo>
                    <a:lnTo>
                      <a:pt x="446" y="9"/>
                    </a:lnTo>
                    <a:lnTo>
                      <a:pt x="446" y="9"/>
                    </a:lnTo>
                    <a:lnTo>
                      <a:pt x="446" y="9"/>
                    </a:lnTo>
                    <a:lnTo>
                      <a:pt x="447" y="9"/>
                    </a:lnTo>
                    <a:lnTo>
                      <a:pt x="447" y="9"/>
                    </a:lnTo>
                    <a:lnTo>
                      <a:pt x="448" y="8"/>
                    </a:lnTo>
                    <a:lnTo>
                      <a:pt x="448" y="8"/>
                    </a:lnTo>
                    <a:lnTo>
                      <a:pt x="448" y="8"/>
                    </a:lnTo>
                    <a:lnTo>
                      <a:pt x="449" y="8"/>
                    </a:lnTo>
                    <a:lnTo>
                      <a:pt x="449" y="8"/>
                    </a:lnTo>
                    <a:lnTo>
                      <a:pt x="450" y="8"/>
                    </a:lnTo>
                    <a:lnTo>
                      <a:pt x="450" y="8"/>
                    </a:lnTo>
                    <a:lnTo>
                      <a:pt x="450" y="7"/>
                    </a:lnTo>
                    <a:lnTo>
                      <a:pt x="451" y="7"/>
                    </a:lnTo>
                    <a:lnTo>
                      <a:pt x="451" y="7"/>
                    </a:lnTo>
                    <a:lnTo>
                      <a:pt x="452" y="7"/>
                    </a:lnTo>
                    <a:lnTo>
                      <a:pt x="452" y="7"/>
                    </a:lnTo>
                    <a:lnTo>
                      <a:pt x="452" y="7"/>
                    </a:lnTo>
                    <a:lnTo>
                      <a:pt x="453" y="7"/>
                    </a:lnTo>
                    <a:lnTo>
                      <a:pt x="453" y="7"/>
                    </a:lnTo>
                    <a:lnTo>
                      <a:pt x="454" y="8"/>
                    </a:lnTo>
                    <a:lnTo>
                      <a:pt x="454" y="7"/>
                    </a:lnTo>
                    <a:lnTo>
                      <a:pt x="454" y="6"/>
                    </a:lnTo>
                    <a:lnTo>
                      <a:pt x="455" y="8"/>
                    </a:lnTo>
                    <a:lnTo>
                      <a:pt x="455" y="7"/>
                    </a:lnTo>
                    <a:lnTo>
                      <a:pt x="456" y="7"/>
                    </a:lnTo>
                    <a:lnTo>
                      <a:pt x="456" y="7"/>
                    </a:lnTo>
                    <a:lnTo>
                      <a:pt x="456" y="6"/>
                    </a:lnTo>
                    <a:lnTo>
                      <a:pt x="457" y="6"/>
                    </a:lnTo>
                    <a:lnTo>
                      <a:pt x="457" y="6"/>
                    </a:lnTo>
                    <a:lnTo>
                      <a:pt x="458" y="6"/>
                    </a:lnTo>
                    <a:lnTo>
                      <a:pt x="458" y="5"/>
                    </a:lnTo>
                    <a:lnTo>
                      <a:pt x="458" y="5"/>
                    </a:lnTo>
                    <a:lnTo>
                      <a:pt x="459" y="5"/>
                    </a:lnTo>
                    <a:lnTo>
                      <a:pt x="459" y="5"/>
                    </a:lnTo>
                    <a:lnTo>
                      <a:pt x="460" y="5"/>
                    </a:lnTo>
                    <a:lnTo>
                      <a:pt x="460" y="5"/>
                    </a:lnTo>
                    <a:lnTo>
                      <a:pt x="460" y="4"/>
                    </a:lnTo>
                    <a:lnTo>
                      <a:pt x="461" y="4"/>
                    </a:lnTo>
                    <a:lnTo>
                      <a:pt x="461" y="4"/>
                    </a:lnTo>
                    <a:lnTo>
                      <a:pt x="462" y="4"/>
                    </a:lnTo>
                    <a:lnTo>
                      <a:pt x="462" y="4"/>
                    </a:lnTo>
                    <a:lnTo>
                      <a:pt x="462" y="4"/>
                    </a:lnTo>
                    <a:lnTo>
                      <a:pt x="463" y="3"/>
                    </a:lnTo>
                    <a:lnTo>
                      <a:pt x="463" y="3"/>
                    </a:lnTo>
                    <a:lnTo>
                      <a:pt x="464" y="3"/>
                    </a:lnTo>
                    <a:lnTo>
                      <a:pt x="464" y="3"/>
                    </a:lnTo>
                    <a:lnTo>
                      <a:pt x="464" y="3"/>
                    </a:lnTo>
                    <a:lnTo>
                      <a:pt x="465" y="4"/>
                    </a:lnTo>
                    <a:lnTo>
                      <a:pt x="465" y="3"/>
                    </a:lnTo>
                    <a:lnTo>
                      <a:pt x="466" y="3"/>
                    </a:lnTo>
                    <a:lnTo>
                      <a:pt x="466" y="4"/>
                    </a:lnTo>
                    <a:lnTo>
                      <a:pt x="466" y="4"/>
                    </a:lnTo>
                    <a:lnTo>
                      <a:pt x="467" y="3"/>
                    </a:lnTo>
                    <a:lnTo>
                      <a:pt x="467" y="4"/>
                    </a:lnTo>
                    <a:lnTo>
                      <a:pt x="468" y="3"/>
                    </a:lnTo>
                    <a:lnTo>
                      <a:pt x="468" y="3"/>
                    </a:lnTo>
                    <a:lnTo>
                      <a:pt x="468" y="3"/>
                    </a:lnTo>
                    <a:lnTo>
                      <a:pt x="469" y="3"/>
                    </a:lnTo>
                    <a:lnTo>
                      <a:pt x="469" y="3"/>
                    </a:lnTo>
                    <a:lnTo>
                      <a:pt x="470" y="3"/>
                    </a:lnTo>
                    <a:lnTo>
                      <a:pt x="470" y="3"/>
                    </a:lnTo>
                    <a:lnTo>
                      <a:pt x="470" y="3"/>
                    </a:lnTo>
                    <a:lnTo>
                      <a:pt x="471" y="2"/>
                    </a:lnTo>
                    <a:lnTo>
                      <a:pt x="471" y="3"/>
                    </a:lnTo>
                    <a:lnTo>
                      <a:pt x="472" y="2"/>
                    </a:lnTo>
                    <a:lnTo>
                      <a:pt x="472" y="2"/>
                    </a:lnTo>
                    <a:lnTo>
                      <a:pt x="472" y="2"/>
                    </a:lnTo>
                    <a:lnTo>
                      <a:pt x="473" y="1"/>
                    </a:lnTo>
                    <a:lnTo>
                      <a:pt x="473" y="1"/>
                    </a:lnTo>
                    <a:lnTo>
                      <a:pt x="474" y="1"/>
                    </a:lnTo>
                    <a:lnTo>
                      <a:pt x="474" y="1"/>
                    </a:lnTo>
                    <a:lnTo>
                      <a:pt x="474" y="1"/>
                    </a:lnTo>
                    <a:lnTo>
                      <a:pt x="475" y="0"/>
                    </a:lnTo>
                    <a:lnTo>
                      <a:pt x="475" y="1"/>
                    </a:lnTo>
                    <a:lnTo>
                      <a:pt x="476" y="1"/>
                    </a:lnTo>
                    <a:lnTo>
                      <a:pt x="476" y="0"/>
                    </a:lnTo>
                    <a:lnTo>
                      <a:pt x="476" y="0"/>
                    </a:lnTo>
                    <a:lnTo>
                      <a:pt x="477" y="1"/>
                    </a:lnTo>
                    <a:lnTo>
                      <a:pt x="477" y="1"/>
                    </a:lnTo>
                    <a:lnTo>
                      <a:pt x="478" y="1"/>
                    </a:lnTo>
                    <a:lnTo>
                      <a:pt x="478" y="0"/>
                    </a:lnTo>
                    <a:lnTo>
                      <a:pt x="478" y="1"/>
                    </a:lnTo>
                    <a:lnTo>
                      <a:pt x="479" y="1"/>
                    </a:lnTo>
                    <a:lnTo>
                      <a:pt x="479" y="1"/>
                    </a:lnTo>
                    <a:lnTo>
                      <a:pt x="480" y="1"/>
                    </a:lnTo>
                    <a:lnTo>
                      <a:pt x="480" y="1"/>
                    </a:lnTo>
                    <a:lnTo>
                      <a:pt x="480" y="1"/>
                    </a:lnTo>
                    <a:lnTo>
                      <a:pt x="481" y="1"/>
                    </a:lnTo>
                    <a:lnTo>
                      <a:pt x="481" y="1"/>
                    </a:lnTo>
                    <a:lnTo>
                      <a:pt x="482" y="1"/>
                    </a:lnTo>
                    <a:lnTo>
                      <a:pt x="482" y="1"/>
                    </a:lnTo>
                    <a:lnTo>
                      <a:pt x="482" y="1"/>
                    </a:lnTo>
                    <a:lnTo>
                      <a:pt x="483" y="1"/>
                    </a:lnTo>
                    <a:lnTo>
                      <a:pt x="483" y="1"/>
                    </a:lnTo>
                    <a:lnTo>
                      <a:pt x="484" y="1"/>
                    </a:lnTo>
                    <a:lnTo>
                      <a:pt x="484" y="1"/>
                    </a:lnTo>
                    <a:lnTo>
                      <a:pt x="484" y="0"/>
                    </a:lnTo>
                    <a:lnTo>
                      <a:pt x="485" y="1"/>
                    </a:lnTo>
                    <a:lnTo>
                      <a:pt x="485" y="1"/>
                    </a:lnTo>
                    <a:lnTo>
                      <a:pt x="486" y="0"/>
                    </a:lnTo>
                    <a:lnTo>
                      <a:pt x="486" y="0"/>
                    </a:lnTo>
                    <a:lnTo>
                      <a:pt x="486" y="0"/>
                    </a:lnTo>
                    <a:lnTo>
                      <a:pt x="487" y="0"/>
                    </a:lnTo>
                    <a:lnTo>
                      <a:pt x="487" y="0"/>
                    </a:lnTo>
                    <a:lnTo>
                      <a:pt x="488" y="0"/>
                    </a:lnTo>
                    <a:lnTo>
                      <a:pt x="488" y="0"/>
                    </a:lnTo>
                    <a:lnTo>
                      <a:pt x="488" y="0"/>
                    </a:lnTo>
                    <a:lnTo>
                      <a:pt x="489" y="0"/>
                    </a:lnTo>
                    <a:lnTo>
                      <a:pt x="489" y="0"/>
                    </a:lnTo>
                    <a:lnTo>
                      <a:pt x="490" y="0"/>
                    </a:lnTo>
                    <a:lnTo>
                      <a:pt x="490" y="0"/>
                    </a:lnTo>
                    <a:lnTo>
                      <a:pt x="490" y="0"/>
                    </a:lnTo>
                    <a:lnTo>
                      <a:pt x="491" y="0"/>
                    </a:lnTo>
                    <a:lnTo>
                      <a:pt x="491" y="0"/>
                    </a:lnTo>
                    <a:lnTo>
                      <a:pt x="492" y="0"/>
                    </a:lnTo>
                    <a:lnTo>
                      <a:pt x="492" y="0"/>
                    </a:lnTo>
                    <a:lnTo>
                      <a:pt x="492" y="0"/>
                    </a:lnTo>
                    <a:lnTo>
                      <a:pt x="493" y="84"/>
                    </a:lnTo>
                    <a:lnTo>
                      <a:pt x="493" y="721"/>
                    </a:lnTo>
                    <a:lnTo>
                      <a:pt x="494" y="871"/>
                    </a:lnTo>
                    <a:lnTo>
                      <a:pt x="494" y="974"/>
                    </a:lnTo>
                    <a:lnTo>
                      <a:pt x="494" y="1079"/>
                    </a:lnTo>
                    <a:lnTo>
                      <a:pt x="495" y="1202"/>
                    </a:lnTo>
                    <a:lnTo>
                      <a:pt x="495" y="1458"/>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55" name="Line 58">
                <a:extLst>
                  <a:ext uri="{FF2B5EF4-FFF2-40B4-BE49-F238E27FC236}">
                    <a16:creationId xmlns:a16="http://schemas.microsoft.com/office/drawing/2014/main" id="{34851A8A-4DCA-4EE3-AAB3-2EAF0E8932E0}"/>
                  </a:ext>
                </a:extLst>
              </p:cNvPr>
              <p:cNvSpPr>
                <a:spLocks noChangeShapeType="1"/>
              </p:cNvSpPr>
              <p:nvPr/>
            </p:nvSpPr>
            <p:spPr bwMode="auto">
              <a:xfrm flipV="1">
                <a:off x="8110659" y="2239199"/>
                <a:ext cx="1603" cy="290096"/>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56" name="Line 59">
                <a:extLst>
                  <a:ext uri="{FF2B5EF4-FFF2-40B4-BE49-F238E27FC236}">
                    <a16:creationId xmlns:a16="http://schemas.microsoft.com/office/drawing/2014/main" id="{A84150B0-D455-4128-AB93-31767413A6CC}"/>
                  </a:ext>
                </a:extLst>
              </p:cNvPr>
              <p:cNvSpPr>
                <a:spLocks noChangeShapeType="1"/>
              </p:cNvSpPr>
              <p:nvPr/>
            </p:nvSpPr>
            <p:spPr bwMode="auto">
              <a:xfrm>
                <a:off x="8112262" y="2239199"/>
                <a:ext cx="1603" cy="8434"/>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57" name="Freeform 60">
                <a:extLst>
                  <a:ext uri="{FF2B5EF4-FFF2-40B4-BE49-F238E27FC236}">
                    <a16:creationId xmlns:a16="http://schemas.microsoft.com/office/drawing/2014/main" id="{070841B8-F4E7-45C2-A219-C35E566AB906}"/>
                  </a:ext>
                </a:extLst>
              </p:cNvPr>
              <p:cNvSpPr>
                <a:spLocks/>
              </p:cNvSpPr>
              <p:nvPr/>
            </p:nvSpPr>
            <p:spPr bwMode="auto">
              <a:xfrm flipV="1">
                <a:off x="8113864" y="2247631"/>
                <a:ext cx="341119" cy="1173875"/>
              </a:xfrm>
              <a:custGeom>
                <a:avLst/>
                <a:gdLst/>
                <a:ahLst/>
                <a:cxnLst>
                  <a:cxn ang="0">
                    <a:pos x="7" y="1790"/>
                  </a:cxn>
                  <a:cxn ang="0">
                    <a:pos x="15" y="1744"/>
                  </a:cxn>
                  <a:cxn ang="0">
                    <a:pos x="23" y="1702"/>
                  </a:cxn>
                  <a:cxn ang="0">
                    <a:pos x="31" y="1664"/>
                  </a:cxn>
                  <a:cxn ang="0">
                    <a:pos x="39" y="1635"/>
                  </a:cxn>
                  <a:cxn ang="0">
                    <a:pos x="47" y="1615"/>
                  </a:cxn>
                  <a:cxn ang="0">
                    <a:pos x="55" y="1595"/>
                  </a:cxn>
                  <a:cxn ang="0">
                    <a:pos x="63" y="1583"/>
                  </a:cxn>
                  <a:cxn ang="0">
                    <a:pos x="71" y="1573"/>
                  </a:cxn>
                  <a:cxn ang="0">
                    <a:pos x="79" y="1569"/>
                  </a:cxn>
                  <a:cxn ang="0">
                    <a:pos x="87" y="1563"/>
                  </a:cxn>
                  <a:cxn ang="0">
                    <a:pos x="95" y="1554"/>
                  </a:cxn>
                  <a:cxn ang="0">
                    <a:pos x="103" y="1545"/>
                  </a:cxn>
                  <a:cxn ang="0">
                    <a:pos x="111" y="1531"/>
                  </a:cxn>
                  <a:cxn ang="0">
                    <a:pos x="119" y="1515"/>
                  </a:cxn>
                  <a:cxn ang="0">
                    <a:pos x="127" y="1496"/>
                  </a:cxn>
                  <a:cxn ang="0">
                    <a:pos x="135" y="1472"/>
                  </a:cxn>
                  <a:cxn ang="0">
                    <a:pos x="143" y="1452"/>
                  </a:cxn>
                  <a:cxn ang="0">
                    <a:pos x="151" y="1427"/>
                  </a:cxn>
                  <a:cxn ang="0">
                    <a:pos x="159" y="1404"/>
                  </a:cxn>
                  <a:cxn ang="0">
                    <a:pos x="167" y="1373"/>
                  </a:cxn>
                  <a:cxn ang="0">
                    <a:pos x="175" y="1345"/>
                  </a:cxn>
                  <a:cxn ang="0">
                    <a:pos x="183" y="1317"/>
                  </a:cxn>
                  <a:cxn ang="0">
                    <a:pos x="191" y="1281"/>
                  </a:cxn>
                  <a:cxn ang="0">
                    <a:pos x="199" y="1242"/>
                  </a:cxn>
                  <a:cxn ang="0">
                    <a:pos x="207" y="1202"/>
                  </a:cxn>
                  <a:cxn ang="0">
                    <a:pos x="215" y="1163"/>
                  </a:cxn>
                  <a:cxn ang="0">
                    <a:pos x="223" y="1120"/>
                  </a:cxn>
                  <a:cxn ang="0">
                    <a:pos x="231" y="1064"/>
                  </a:cxn>
                  <a:cxn ang="0">
                    <a:pos x="239" y="1008"/>
                  </a:cxn>
                  <a:cxn ang="0">
                    <a:pos x="247" y="950"/>
                  </a:cxn>
                  <a:cxn ang="0">
                    <a:pos x="255" y="887"/>
                  </a:cxn>
                  <a:cxn ang="0">
                    <a:pos x="263" y="822"/>
                  </a:cxn>
                  <a:cxn ang="0">
                    <a:pos x="271" y="755"/>
                  </a:cxn>
                  <a:cxn ang="0">
                    <a:pos x="279" y="687"/>
                  </a:cxn>
                  <a:cxn ang="0">
                    <a:pos x="287" y="618"/>
                  </a:cxn>
                  <a:cxn ang="0">
                    <a:pos x="295" y="544"/>
                  </a:cxn>
                  <a:cxn ang="0">
                    <a:pos x="303" y="473"/>
                  </a:cxn>
                  <a:cxn ang="0">
                    <a:pos x="311" y="403"/>
                  </a:cxn>
                  <a:cxn ang="0">
                    <a:pos x="318" y="339"/>
                  </a:cxn>
                  <a:cxn ang="0">
                    <a:pos x="326" y="280"/>
                  </a:cxn>
                  <a:cxn ang="0">
                    <a:pos x="334" y="226"/>
                  </a:cxn>
                  <a:cxn ang="0">
                    <a:pos x="342" y="181"/>
                  </a:cxn>
                  <a:cxn ang="0">
                    <a:pos x="350" y="142"/>
                  </a:cxn>
                  <a:cxn ang="0">
                    <a:pos x="358" y="109"/>
                  </a:cxn>
                  <a:cxn ang="0">
                    <a:pos x="366" y="81"/>
                  </a:cxn>
                  <a:cxn ang="0">
                    <a:pos x="374" y="58"/>
                  </a:cxn>
                  <a:cxn ang="0">
                    <a:pos x="382" y="42"/>
                  </a:cxn>
                  <a:cxn ang="0">
                    <a:pos x="390" y="29"/>
                  </a:cxn>
                  <a:cxn ang="0">
                    <a:pos x="398" y="21"/>
                  </a:cxn>
                  <a:cxn ang="0">
                    <a:pos x="406" y="14"/>
                  </a:cxn>
                  <a:cxn ang="0">
                    <a:pos x="414" y="10"/>
                  </a:cxn>
                  <a:cxn ang="0">
                    <a:pos x="422" y="8"/>
                  </a:cxn>
                  <a:cxn ang="0">
                    <a:pos x="430" y="5"/>
                  </a:cxn>
                  <a:cxn ang="0">
                    <a:pos x="438" y="4"/>
                  </a:cxn>
                  <a:cxn ang="0">
                    <a:pos x="446" y="3"/>
                  </a:cxn>
                  <a:cxn ang="0">
                    <a:pos x="454" y="2"/>
                  </a:cxn>
                  <a:cxn ang="0">
                    <a:pos x="462" y="3"/>
                  </a:cxn>
                  <a:cxn ang="0">
                    <a:pos x="470" y="2"/>
                  </a:cxn>
                  <a:cxn ang="0">
                    <a:pos x="478" y="1"/>
                  </a:cxn>
                  <a:cxn ang="0">
                    <a:pos x="486" y="1"/>
                  </a:cxn>
                  <a:cxn ang="0">
                    <a:pos x="494" y="1090"/>
                  </a:cxn>
                </a:cxnLst>
                <a:rect l="0" t="0" r="r" b="b"/>
                <a:pathLst>
                  <a:path w="495" h="1930">
                    <a:moveTo>
                      <a:pt x="0" y="1930"/>
                    </a:moveTo>
                    <a:lnTo>
                      <a:pt x="0" y="1916"/>
                    </a:lnTo>
                    <a:lnTo>
                      <a:pt x="0" y="1903"/>
                    </a:lnTo>
                    <a:lnTo>
                      <a:pt x="1" y="1891"/>
                    </a:lnTo>
                    <a:lnTo>
                      <a:pt x="1" y="1880"/>
                    </a:lnTo>
                    <a:lnTo>
                      <a:pt x="2" y="1870"/>
                    </a:lnTo>
                    <a:lnTo>
                      <a:pt x="2" y="1861"/>
                    </a:lnTo>
                    <a:lnTo>
                      <a:pt x="2" y="1851"/>
                    </a:lnTo>
                    <a:lnTo>
                      <a:pt x="3" y="1844"/>
                    </a:lnTo>
                    <a:lnTo>
                      <a:pt x="3" y="1837"/>
                    </a:lnTo>
                    <a:lnTo>
                      <a:pt x="4" y="1830"/>
                    </a:lnTo>
                    <a:lnTo>
                      <a:pt x="4" y="1824"/>
                    </a:lnTo>
                    <a:lnTo>
                      <a:pt x="4" y="1818"/>
                    </a:lnTo>
                    <a:lnTo>
                      <a:pt x="5" y="1814"/>
                    </a:lnTo>
                    <a:lnTo>
                      <a:pt x="5" y="1810"/>
                    </a:lnTo>
                    <a:lnTo>
                      <a:pt x="6" y="1805"/>
                    </a:lnTo>
                    <a:lnTo>
                      <a:pt x="6" y="1801"/>
                    </a:lnTo>
                    <a:lnTo>
                      <a:pt x="6" y="1797"/>
                    </a:lnTo>
                    <a:lnTo>
                      <a:pt x="7" y="1793"/>
                    </a:lnTo>
                    <a:lnTo>
                      <a:pt x="7" y="1790"/>
                    </a:lnTo>
                    <a:lnTo>
                      <a:pt x="8" y="1787"/>
                    </a:lnTo>
                    <a:lnTo>
                      <a:pt x="8" y="1784"/>
                    </a:lnTo>
                    <a:lnTo>
                      <a:pt x="8" y="1781"/>
                    </a:lnTo>
                    <a:lnTo>
                      <a:pt x="9" y="1780"/>
                    </a:lnTo>
                    <a:lnTo>
                      <a:pt x="9" y="1777"/>
                    </a:lnTo>
                    <a:lnTo>
                      <a:pt x="10" y="1775"/>
                    </a:lnTo>
                    <a:lnTo>
                      <a:pt x="10" y="1773"/>
                    </a:lnTo>
                    <a:lnTo>
                      <a:pt x="10" y="1770"/>
                    </a:lnTo>
                    <a:lnTo>
                      <a:pt x="11" y="1768"/>
                    </a:lnTo>
                    <a:lnTo>
                      <a:pt x="11" y="1765"/>
                    </a:lnTo>
                    <a:lnTo>
                      <a:pt x="12" y="1764"/>
                    </a:lnTo>
                    <a:lnTo>
                      <a:pt x="12" y="1761"/>
                    </a:lnTo>
                    <a:lnTo>
                      <a:pt x="12" y="1758"/>
                    </a:lnTo>
                    <a:lnTo>
                      <a:pt x="13" y="1756"/>
                    </a:lnTo>
                    <a:lnTo>
                      <a:pt x="13" y="1754"/>
                    </a:lnTo>
                    <a:lnTo>
                      <a:pt x="14" y="1752"/>
                    </a:lnTo>
                    <a:lnTo>
                      <a:pt x="14" y="1750"/>
                    </a:lnTo>
                    <a:lnTo>
                      <a:pt x="14" y="1748"/>
                    </a:lnTo>
                    <a:lnTo>
                      <a:pt x="15" y="1746"/>
                    </a:lnTo>
                    <a:lnTo>
                      <a:pt x="15" y="1744"/>
                    </a:lnTo>
                    <a:lnTo>
                      <a:pt x="16" y="1742"/>
                    </a:lnTo>
                    <a:lnTo>
                      <a:pt x="16" y="1739"/>
                    </a:lnTo>
                    <a:lnTo>
                      <a:pt x="16" y="1736"/>
                    </a:lnTo>
                    <a:lnTo>
                      <a:pt x="17" y="1734"/>
                    </a:lnTo>
                    <a:lnTo>
                      <a:pt x="17" y="1732"/>
                    </a:lnTo>
                    <a:lnTo>
                      <a:pt x="18" y="1730"/>
                    </a:lnTo>
                    <a:lnTo>
                      <a:pt x="18" y="1728"/>
                    </a:lnTo>
                    <a:lnTo>
                      <a:pt x="18" y="1727"/>
                    </a:lnTo>
                    <a:lnTo>
                      <a:pt x="19" y="1724"/>
                    </a:lnTo>
                    <a:lnTo>
                      <a:pt x="19" y="1723"/>
                    </a:lnTo>
                    <a:lnTo>
                      <a:pt x="20" y="1721"/>
                    </a:lnTo>
                    <a:lnTo>
                      <a:pt x="20" y="1720"/>
                    </a:lnTo>
                    <a:lnTo>
                      <a:pt x="20" y="1717"/>
                    </a:lnTo>
                    <a:lnTo>
                      <a:pt x="21" y="1716"/>
                    </a:lnTo>
                    <a:lnTo>
                      <a:pt x="21" y="1713"/>
                    </a:lnTo>
                    <a:lnTo>
                      <a:pt x="22" y="1711"/>
                    </a:lnTo>
                    <a:lnTo>
                      <a:pt x="22" y="1709"/>
                    </a:lnTo>
                    <a:lnTo>
                      <a:pt x="22" y="1707"/>
                    </a:lnTo>
                    <a:lnTo>
                      <a:pt x="23" y="1704"/>
                    </a:lnTo>
                    <a:lnTo>
                      <a:pt x="23" y="1702"/>
                    </a:lnTo>
                    <a:lnTo>
                      <a:pt x="24" y="1700"/>
                    </a:lnTo>
                    <a:lnTo>
                      <a:pt x="24" y="1699"/>
                    </a:lnTo>
                    <a:lnTo>
                      <a:pt x="24" y="1697"/>
                    </a:lnTo>
                    <a:lnTo>
                      <a:pt x="25" y="1695"/>
                    </a:lnTo>
                    <a:lnTo>
                      <a:pt x="25" y="1693"/>
                    </a:lnTo>
                    <a:lnTo>
                      <a:pt x="26" y="1691"/>
                    </a:lnTo>
                    <a:lnTo>
                      <a:pt x="26" y="1688"/>
                    </a:lnTo>
                    <a:lnTo>
                      <a:pt x="26" y="1686"/>
                    </a:lnTo>
                    <a:lnTo>
                      <a:pt x="27" y="1684"/>
                    </a:lnTo>
                    <a:lnTo>
                      <a:pt x="27" y="1682"/>
                    </a:lnTo>
                    <a:lnTo>
                      <a:pt x="28" y="1680"/>
                    </a:lnTo>
                    <a:lnTo>
                      <a:pt x="28" y="1678"/>
                    </a:lnTo>
                    <a:lnTo>
                      <a:pt x="28" y="1676"/>
                    </a:lnTo>
                    <a:lnTo>
                      <a:pt x="29" y="1674"/>
                    </a:lnTo>
                    <a:lnTo>
                      <a:pt x="29" y="1672"/>
                    </a:lnTo>
                    <a:lnTo>
                      <a:pt x="30" y="1670"/>
                    </a:lnTo>
                    <a:lnTo>
                      <a:pt x="30" y="1669"/>
                    </a:lnTo>
                    <a:lnTo>
                      <a:pt x="30" y="1667"/>
                    </a:lnTo>
                    <a:lnTo>
                      <a:pt x="31" y="1665"/>
                    </a:lnTo>
                    <a:lnTo>
                      <a:pt x="31" y="1664"/>
                    </a:lnTo>
                    <a:lnTo>
                      <a:pt x="32" y="1662"/>
                    </a:lnTo>
                    <a:lnTo>
                      <a:pt x="32" y="1660"/>
                    </a:lnTo>
                    <a:lnTo>
                      <a:pt x="32" y="1659"/>
                    </a:lnTo>
                    <a:lnTo>
                      <a:pt x="33" y="1658"/>
                    </a:lnTo>
                    <a:lnTo>
                      <a:pt x="33" y="1657"/>
                    </a:lnTo>
                    <a:lnTo>
                      <a:pt x="34" y="1655"/>
                    </a:lnTo>
                    <a:lnTo>
                      <a:pt x="34" y="1653"/>
                    </a:lnTo>
                    <a:lnTo>
                      <a:pt x="34" y="1652"/>
                    </a:lnTo>
                    <a:lnTo>
                      <a:pt x="35" y="1650"/>
                    </a:lnTo>
                    <a:lnTo>
                      <a:pt x="35" y="1649"/>
                    </a:lnTo>
                    <a:lnTo>
                      <a:pt x="36" y="1647"/>
                    </a:lnTo>
                    <a:lnTo>
                      <a:pt x="36" y="1646"/>
                    </a:lnTo>
                    <a:lnTo>
                      <a:pt x="36" y="1644"/>
                    </a:lnTo>
                    <a:lnTo>
                      <a:pt x="37" y="1643"/>
                    </a:lnTo>
                    <a:lnTo>
                      <a:pt x="37" y="1641"/>
                    </a:lnTo>
                    <a:lnTo>
                      <a:pt x="38" y="1640"/>
                    </a:lnTo>
                    <a:lnTo>
                      <a:pt x="38" y="1638"/>
                    </a:lnTo>
                    <a:lnTo>
                      <a:pt x="38" y="1637"/>
                    </a:lnTo>
                    <a:lnTo>
                      <a:pt x="39" y="1636"/>
                    </a:lnTo>
                    <a:lnTo>
                      <a:pt x="39" y="1635"/>
                    </a:lnTo>
                    <a:lnTo>
                      <a:pt x="40" y="1634"/>
                    </a:lnTo>
                    <a:lnTo>
                      <a:pt x="40" y="1633"/>
                    </a:lnTo>
                    <a:lnTo>
                      <a:pt x="40" y="1632"/>
                    </a:lnTo>
                    <a:lnTo>
                      <a:pt x="41" y="1631"/>
                    </a:lnTo>
                    <a:lnTo>
                      <a:pt x="41" y="1630"/>
                    </a:lnTo>
                    <a:lnTo>
                      <a:pt x="42" y="1628"/>
                    </a:lnTo>
                    <a:lnTo>
                      <a:pt x="42" y="1627"/>
                    </a:lnTo>
                    <a:lnTo>
                      <a:pt x="42" y="1626"/>
                    </a:lnTo>
                    <a:lnTo>
                      <a:pt x="43" y="1624"/>
                    </a:lnTo>
                    <a:lnTo>
                      <a:pt x="43" y="1624"/>
                    </a:lnTo>
                    <a:lnTo>
                      <a:pt x="44" y="1623"/>
                    </a:lnTo>
                    <a:lnTo>
                      <a:pt x="44" y="1622"/>
                    </a:lnTo>
                    <a:lnTo>
                      <a:pt x="44" y="1620"/>
                    </a:lnTo>
                    <a:lnTo>
                      <a:pt x="45" y="1619"/>
                    </a:lnTo>
                    <a:lnTo>
                      <a:pt x="45" y="1619"/>
                    </a:lnTo>
                    <a:lnTo>
                      <a:pt x="46" y="1619"/>
                    </a:lnTo>
                    <a:lnTo>
                      <a:pt x="46" y="1617"/>
                    </a:lnTo>
                    <a:lnTo>
                      <a:pt x="46" y="1617"/>
                    </a:lnTo>
                    <a:lnTo>
                      <a:pt x="47" y="1616"/>
                    </a:lnTo>
                    <a:lnTo>
                      <a:pt x="47" y="1615"/>
                    </a:lnTo>
                    <a:lnTo>
                      <a:pt x="48" y="1614"/>
                    </a:lnTo>
                    <a:lnTo>
                      <a:pt x="48" y="1613"/>
                    </a:lnTo>
                    <a:lnTo>
                      <a:pt x="48" y="1612"/>
                    </a:lnTo>
                    <a:lnTo>
                      <a:pt x="49" y="1610"/>
                    </a:lnTo>
                    <a:lnTo>
                      <a:pt x="49" y="1610"/>
                    </a:lnTo>
                    <a:lnTo>
                      <a:pt x="50" y="1609"/>
                    </a:lnTo>
                    <a:lnTo>
                      <a:pt x="50" y="1608"/>
                    </a:lnTo>
                    <a:lnTo>
                      <a:pt x="50" y="1607"/>
                    </a:lnTo>
                    <a:lnTo>
                      <a:pt x="51" y="1606"/>
                    </a:lnTo>
                    <a:lnTo>
                      <a:pt x="51" y="1605"/>
                    </a:lnTo>
                    <a:lnTo>
                      <a:pt x="52" y="1604"/>
                    </a:lnTo>
                    <a:lnTo>
                      <a:pt x="52" y="1603"/>
                    </a:lnTo>
                    <a:lnTo>
                      <a:pt x="52" y="1602"/>
                    </a:lnTo>
                    <a:lnTo>
                      <a:pt x="53" y="1601"/>
                    </a:lnTo>
                    <a:lnTo>
                      <a:pt x="53" y="1600"/>
                    </a:lnTo>
                    <a:lnTo>
                      <a:pt x="54" y="1599"/>
                    </a:lnTo>
                    <a:lnTo>
                      <a:pt x="54" y="1598"/>
                    </a:lnTo>
                    <a:lnTo>
                      <a:pt x="54" y="1597"/>
                    </a:lnTo>
                    <a:lnTo>
                      <a:pt x="55" y="1596"/>
                    </a:lnTo>
                    <a:lnTo>
                      <a:pt x="55" y="1595"/>
                    </a:lnTo>
                    <a:lnTo>
                      <a:pt x="56" y="1594"/>
                    </a:lnTo>
                    <a:lnTo>
                      <a:pt x="56" y="1593"/>
                    </a:lnTo>
                    <a:lnTo>
                      <a:pt x="56" y="1592"/>
                    </a:lnTo>
                    <a:lnTo>
                      <a:pt x="57" y="1591"/>
                    </a:lnTo>
                    <a:lnTo>
                      <a:pt x="57" y="1591"/>
                    </a:lnTo>
                    <a:lnTo>
                      <a:pt x="58" y="1591"/>
                    </a:lnTo>
                    <a:lnTo>
                      <a:pt x="58" y="1590"/>
                    </a:lnTo>
                    <a:lnTo>
                      <a:pt x="58" y="1589"/>
                    </a:lnTo>
                    <a:lnTo>
                      <a:pt x="59" y="1588"/>
                    </a:lnTo>
                    <a:lnTo>
                      <a:pt x="59" y="1587"/>
                    </a:lnTo>
                    <a:lnTo>
                      <a:pt x="60" y="1587"/>
                    </a:lnTo>
                    <a:lnTo>
                      <a:pt x="60" y="1586"/>
                    </a:lnTo>
                    <a:lnTo>
                      <a:pt x="60" y="1586"/>
                    </a:lnTo>
                    <a:lnTo>
                      <a:pt x="61" y="1586"/>
                    </a:lnTo>
                    <a:lnTo>
                      <a:pt x="61" y="1586"/>
                    </a:lnTo>
                    <a:lnTo>
                      <a:pt x="62" y="1585"/>
                    </a:lnTo>
                    <a:lnTo>
                      <a:pt x="62" y="1585"/>
                    </a:lnTo>
                    <a:lnTo>
                      <a:pt x="62" y="1584"/>
                    </a:lnTo>
                    <a:lnTo>
                      <a:pt x="63" y="1583"/>
                    </a:lnTo>
                    <a:lnTo>
                      <a:pt x="63" y="1583"/>
                    </a:lnTo>
                    <a:lnTo>
                      <a:pt x="64" y="1583"/>
                    </a:lnTo>
                    <a:lnTo>
                      <a:pt x="64" y="1583"/>
                    </a:lnTo>
                    <a:lnTo>
                      <a:pt x="64" y="1582"/>
                    </a:lnTo>
                    <a:lnTo>
                      <a:pt x="65" y="1581"/>
                    </a:lnTo>
                    <a:lnTo>
                      <a:pt x="65" y="1581"/>
                    </a:lnTo>
                    <a:lnTo>
                      <a:pt x="66" y="1581"/>
                    </a:lnTo>
                    <a:lnTo>
                      <a:pt x="66" y="1580"/>
                    </a:lnTo>
                    <a:lnTo>
                      <a:pt x="66" y="1579"/>
                    </a:lnTo>
                    <a:lnTo>
                      <a:pt x="67" y="1579"/>
                    </a:lnTo>
                    <a:lnTo>
                      <a:pt x="67" y="1579"/>
                    </a:lnTo>
                    <a:lnTo>
                      <a:pt x="68" y="1578"/>
                    </a:lnTo>
                    <a:lnTo>
                      <a:pt x="68" y="1577"/>
                    </a:lnTo>
                    <a:lnTo>
                      <a:pt x="68" y="1577"/>
                    </a:lnTo>
                    <a:lnTo>
                      <a:pt x="69" y="1576"/>
                    </a:lnTo>
                    <a:lnTo>
                      <a:pt x="69" y="1576"/>
                    </a:lnTo>
                    <a:lnTo>
                      <a:pt x="70" y="1575"/>
                    </a:lnTo>
                    <a:lnTo>
                      <a:pt x="70" y="1574"/>
                    </a:lnTo>
                    <a:lnTo>
                      <a:pt x="70" y="1574"/>
                    </a:lnTo>
                    <a:lnTo>
                      <a:pt x="71" y="1573"/>
                    </a:lnTo>
                    <a:lnTo>
                      <a:pt x="71" y="1573"/>
                    </a:lnTo>
                    <a:lnTo>
                      <a:pt x="72" y="1573"/>
                    </a:lnTo>
                    <a:lnTo>
                      <a:pt x="72" y="1572"/>
                    </a:lnTo>
                    <a:lnTo>
                      <a:pt x="72" y="1572"/>
                    </a:lnTo>
                    <a:lnTo>
                      <a:pt x="73" y="1572"/>
                    </a:lnTo>
                    <a:lnTo>
                      <a:pt x="73" y="1572"/>
                    </a:lnTo>
                    <a:lnTo>
                      <a:pt x="74" y="1572"/>
                    </a:lnTo>
                    <a:lnTo>
                      <a:pt x="74" y="1572"/>
                    </a:lnTo>
                    <a:lnTo>
                      <a:pt x="74" y="1572"/>
                    </a:lnTo>
                    <a:lnTo>
                      <a:pt x="75" y="1572"/>
                    </a:lnTo>
                    <a:lnTo>
                      <a:pt x="75" y="1571"/>
                    </a:lnTo>
                    <a:lnTo>
                      <a:pt x="76" y="1571"/>
                    </a:lnTo>
                    <a:lnTo>
                      <a:pt x="76" y="1570"/>
                    </a:lnTo>
                    <a:lnTo>
                      <a:pt x="76" y="1570"/>
                    </a:lnTo>
                    <a:lnTo>
                      <a:pt x="77" y="1570"/>
                    </a:lnTo>
                    <a:lnTo>
                      <a:pt x="77" y="1570"/>
                    </a:lnTo>
                    <a:lnTo>
                      <a:pt x="77" y="1569"/>
                    </a:lnTo>
                    <a:lnTo>
                      <a:pt x="78" y="1569"/>
                    </a:lnTo>
                    <a:lnTo>
                      <a:pt x="78" y="1569"/>
                    </a:lnTo>
                    <a:lnTo>
                      <a:pt x="79" y="1568"/>
                    </a:lnTo>
                    <a:lnTo>
                      <a:pt x="79" y="1569"/>
                    </a:lnTo>
                    <a:lnTo>
                      <a:pt x="79" y="1568"/>
                    </a:lnTo>
                    <a:lnTo>
                      <a:pt x="80" y="1569"/>
                    </a:lnTo>
                    <a:lnTo>
                      <a:pt x="80" y="1568"/>
                    </a:lnTo>
                    <a:lnTo>
                      <a:pt x="81" y="1568"/>
                    </a:lnTo>
                    <a:lnTo>
                      <a:pt x="81" y="1568"/>
                    </a:lnTo>
                    <a:lnTo>
                      <a:pt x="81" y="1568"/>
                    </a:lnTo>
                    <a:lnTo>
                      <a:pt x="82" y="1567"/>
                    </a:lnTo>
                    <a:lnTo>
                      <a:pt x="82" y="1567"/>
                    </a:lnTo>
                    <a:lnTo>
                      <a:pt x="83" y="1566"/>
                    </a:lnTo>
                    <a:lnTo>
                      <a:pt x="83" y="1566"/>
                    </a:lnTo>
                    <a:lnTo>
                      <a:pt x="83" y="1565"/>
                    </a:lnTo>
                    <a:lnTo>
                      <a:pt x="84" y="1565"/>
                    </a:lnTo>
                    <a:lnTo>
                      <a:pt x="84" y="1566"/>
                    </a:lnTo>
                    <a:lnTo>
                      <a:pt x="85" y="1565"/>
                    </a:lnTo>
                    <a:lnTo>
                      <a:pt x="85" y="1565"/>
                    </a:lnTo>
                    <a:lnTo>
                      <a:pt x="85" y="1565"/>
                    </a:lnTo>
                    <a:lnTo>
                      <a:pt x="86" y="1565"/>
                    </a:lnTo>
                    <a:lnTo>
                      <a:pt x="86" y="1564"/>
                    </a:lnTo>
                    <a:lnTo>
                      <a:pt x="87" y="1563"/>
                    </a:lnTo>
                    <a:lnTo>
                      <a:pt x="87" y="1563"/>
                    </a:lnTo>
                    <a:lnTo>
                      <a:pt x="87" y="1562"/>
                    </a:lnTo>
                    <a:lnTo>
                      <a:pt x="88" y="1562"/>
                    </a:lnTo>
                    <a:lnTo>
                      <a:pt x="88" y="1562"/>
                    </a:lnTo>
                    <a:lnTo>
                      <a:pt x="89" y="1562"/>
                    </a:lnTo>
                    <a:lnTo>
                      <a:pt x="89" y="1562"/>
                    </a:lnTo>
                    <a:lnTo>
                      <a:pt x="89" y="1562"/>
                    </a:lnTo>
                    <a:lnTo>
                      <a:pt x="90" y="1561"/>
                    </a:lnTo>
                    <a:lnTo>
                      <a:pt x="90" y="1561"/>
                    </a:lnTo>
                    <a:lnTo>
                      <a:pt x="91" y="1561"/>
                    </a:lnTo>
                    <a:lnTo>
                      <a:pt x="91" y="1560"/>
                    </a:lnTo>
                    <a:lnTo>
                      <a:pt x="91" y="1559"/>
                    </a:lnTo>
                    <a:lnTo>
                      <a:pt x="92" y="1559"/>
                    </a:lnTo>
                    <a:lnTo>
                      <a:pt x="92" y="1559"/>
                    </a:lnTo>
                    <a:lnTo>
                      <a:pt x="93" y="1558"/>
                    </a:lnTo>
                    <a:lnTo>
                      <a:pt x="93" y="1557"/>
                    </a:lnTo>
                    <a:lnTo>
                      <a:pt x="93" y="1557"/>
                    </a:lnTo>
                    <a:lnTo>
                      <a:pt x="94" y="1556"/>
                    </a:lnTo>
                    <a:lnTo>
                      <a:pt x="94" y="1555"/>
                    </a:lnTo>
                    <a:lnTo>
                      <a:pt x="95" y="1555"/>
                    </a:lnTo>
                    <a:lnTo>
                      <a:pt x="95" y="1554"/>
                    </a:lnTo>
                    <a:lnTo>
                      <a:pt x="95" y="1554"/>
                    </a:lnTo>
                    <a:lnTo>
                      <a:pt x="96" y="1553"/>
                    </a:lnTo>
                    <a:lnTo>
                      <a:pt x="96" y="1553"/>
                    </a:lnTo>
                    <a:lnTo>
                      <a:pt x="97" y="1553"/>
                    </a:lnTo>
                    <a:lnTo>
                      <a:pt x="97" y="1552"/>
                    </a:lnTo>
                    <a:lnTo>
                      <a:pt x="97" y="1552"/>
                    </a:lnTo>
                    <a:lnTo>
                      <a:pt x="98" y="1552"/>
                    </a:lnTo>
                    <a:lnTo>
                      <a:pt x="98" y="1551"/>
                    </a:lnTo>
                    <a:lnTo>
                      <a:pt x="99" y="1550"/>
                    </a:lnTo>
                    <a:lnTo>
                      <a:pt x="99" y="1550"/>
                    </a:lnTo>
                    <a:lnTo>
                      <a:pt x="99" y="1550"/>
                    </a:lnTo>
                    <a:lnTo>
                      <a:pt x="100" y="1549"/>
                    </a:lnTo>
                    <a:lnTo>
                      <a:pt x="100" y="1548"/>
                    </a:lnTo>
                    <a:lnTo>
                      <a:pt x="101" y="1548"/>
                    </a:lnTo>
                    <a:lnTo>
                      <a:pt x="101" y="1548"/>
                    </a:lnTo>
                    <a:lnTo>
                      <a:pt x="101" y="1547"/>
                    </a:lnTo>
                    <a:lnTo>
                      <a:pt x="102" y="1547"/>
                    </a:lnTo>
                    <a:lnTo>
                      <a:pt x="102" y="1546"/>
                    </a:lnTo>
                    <a:lnTo>
                      <a:pt x="103" y="1546"/>
                    </a:lnTo>
                    <a:lnTo>
                      <a:pt x="103" y="1545"/>
                    </a:lnTo>
                    <a:lnTo>
                      <a:pt x="103" y="1544"/>
                    </a:lnTo>
                    <a:lnTo>
                      <a:pt x="104" y="1543"/>
                    </a:lnTo>
                    <a:lnTo>
                      <a:pt x="104" y="1543"/>
                    </a:lnTo>
                    <a:lnTo>
                      <a:pt x="105" y="1542"/>
                    </a:lnTo>
                    <a:lnTo>
                      <a:pt x="105" y="1541"/>
                    </a:lnTo>
                    <a:lnTo>
                      <a:pt x="105" y="1540"/>
                    </a:lnTo>
                    <a:lnTo>
                      <a:pt x="106" y="1540"/>
                    </a:lnTo>
                    <a:lnTo>
                      <a:pt x="106" y="1538"/>
                    </a:lnTo>
                    <a:lnTo>
                      <a:pt x="107" y="1538"/>
                    </a:lnTo>
                    <a:lnTo>
                      <a:pt x="107" y="1537"/>
                    </a:lnTo>
                    <a:lnTo>
                      <a:pt x="107" y="1536"/>
                    </a:lnTo>
                    <a:lnTo>
                      <a:pt x="108" y="1536"/>
                    </a:lnTo>
                    <a:lnTo>
                      <a:pt x="108" y="1535"/>
                    </a:lnTo>
                    <a:lnTo>
                      <a:pt x="109" y="1534"/>
                    </a:lnTo>
                    <a:lnTo>
                      <a:pt x="109" y="1534"/>
                    </a:lnTo>
                    <a:lnTo>
                      <a:pt x="109" y="1533"/>
                    </a:lnTo>
                    <a:lnTo>
                      <a:pt x="110" y="1532"/>
                    </a:lnTo>
                    <a:lnTo>
                      <a:pt x="110" y="1532"/>
                    </a:lnTo>
                    <a:lnTo>
                      <a:pt x="111" y="1531"/>
                    </a:lnTo>
                    <a:lnTo>
                      <a:pt x="111" y="1531"/>
                    </a:lnTo>
                    <a:lnTo>
                      <a:pt x="111" y="1530"/>
                    </a:lnTo>
                    <a:lnTo>
                      <a:pt x="112" y="1529"/>
                    </a:lnTo>
                    <a:lnTo>
                      <a:pt x="112" y="1529"/>
                    </a:lnTo>
                    <a:lnTo>
                      <a:pt x="113" y="1528"/>
                    </a:lnTo>
                    <a:lnTo>
                      <a:pt x="113" y="1528"/>
                    </a:lnTo>
                    <a:lnTo>
                      <a:pt x="113" y="1527"/>
                    </a:lnTo>
                    <a:lnTo>
                      <a:pt x="114" y="1526"/>
                    </a:lnTo>
                    <a:lnTo>
                      <a:pt x="114" y="1526"/>
                    </a:lnTo>
                    <a:lnTo>
                      <a:pt x="115" y="1525"/>
                    </a:lnTo>
                    <a:lnTo>
                      <a:pt x="115" y="1524"/>
                    </a:lnTo>
                    <a:lnTo>
                      <a:pt x="115" y="1524"/>
                    </a:lnTo>
                    <a:lnTo>
                      <a:pt x="116" y="1522"/>
                    </a:lnTo>
                    <a:lnTo>
                      <a:pt x="116" y="1522"/>
                    </a:lnTo>
                    <a:lnTo>
                      <a:pt x="117" y="1521"/>
                    </a:lnTo>
                    <a:lnTo>
                      <a:pt x="117" y="1520"/>
                    </a:lnTo>
                    <a:lnTo>
                      <a:pt x="117" y="1519"/>
                    </a:lnTo>
                    <a:lnTo>
                      <a:pt x="118" y="1518"/>
                    </a:lnTo>
                    <a:lnTo>
                      <a:pt x="118" y="1517"/>
                    </a:lnTo>
                    <a:lnTo>
                      <a:pt x="119" y="1516"/>
                    </a:lnTo>
                    <a:lnTo>
                      <a:pt x="119" y="1515"/>
                    </a:lnTo>
                    <a:lnTo>
                      <a:pt x="119" y="1514"/>
                    </a:lnTo>
                    <a:lnTo>
                      <a:pt x="120" y="1512"/>
                    </a:lnTo>
                    <a:lnTo>
                      <a:pt x="120" y="1511"/>
                    </a:lnTo>
                    <a:lnTo>
                      <a:pt x="121" y="1511"/>
                    </a:lnTo>
                    <a:lnTo>
                      <a:pt x="121" y="1510"/>
                    </a:lnTo>
                    <a:lnTo>
                      <a:pt x="121" y="1509"/>
                    </a:lnTo>
                    <a:lnTo>
                      <a:pt x="122" y="1508"/>
                    </a:lnTo>
                    <a:lnTo>
                      <a:pt x="122" y="1507"/>
                    </a:lnTo>
                    <a:lnTo>
                      <a:pt x="123" y="1506"/>
                    </a:lnTo>
                    <a:lnTo>
                      <a:pt x="123" y="1505"/>
                    </a:lnTo>
                    <a:lnTo>
                      <a:pt x="123" y="1505"/>
                    </a:lnTo>
                    <a:lnTo>
                      <a:pt x="124" y="1504"/>
                    </a:lnTo>
                    <a:lnTo>
                      <a:pt x="124" y="1502"/>
                    </a:lnTo>
                    <a:lnTo>
                      <a:pt x="125" y="1502"/>
                    </a:lnTo>
                    <a:lnTo>
                      <a:pt x="125" y="1501"/>
                    </a:lnTo>
                    <a:lnTo>
                      <a:pt x="125" y="1500"/>
                    </a:lnTo>
                    <a:lnTo>
                      <a:pt x="126" y="1499"/>
                    </a:lnTo>
                    <a:lnTo>
                      <a:pt x="126" y="1498"/>
                    </a:lnTo>
                    <a:lnTo>
                      <a:pt x="127" y="1497"/>
                    </a:lnTo>
                    <a:lnTo>
                      <a:pt x="127" y="1496"/>
                    </a:lnTo>
                    <a:lnTo>
                      <a:pt x="127" y="1495"/>
                    </a:lnTo>
                    <a:lnTo>
                      <a:pt x="128" y="1494"/>
                    </a:lnTo>
                    <a:lnTo>
                      <a:pt x="128" y="1492"/>
                    </a:lnTo>
                    <a:lnTo>
                      <a:pt x="129" y="1491"/>
                    </a:lnTo>
                    <a:lnTo>
                      <a:pt x="129" y="1490"/>
                    </a:lnTo>
                    <a:lnTo>
                      <a:pt x="129" y="1489"/>
                    </a:lnTo>
                    <a:lnTo>
                      <a:pt x="130" y="1487"/>
                    </a:lnTo>
                    <a:lnTo>
                      <a:pt x="130" y="1486"/>
                    </a:lnTo>
                    <a:lnTo>
                      <a:pt x="131" y="1485"/>
                    </a:lnTo>
                    <a:lnTo>
                      <a:pt x="131" y="1484"/>
                    </a:lnTo>
                    <a:lnTo>
                      <a:pt x="131" y="1483"/>
                    </a:lnTo>
                    <a:lnTo>
                      <a:pt x="132" y="1482"/>
                    </a:lnTo>
                    <a:lnTo>
                      <a:pt x="132" y="1480"/>
                    </a:lnTo>
                    <a:lnTo>
                      <a:pt x="133" y="1479"/>
                    </a:lnTo>
                    <a:lnTo>
                      <a:pt x="133" y="1478"/>
                    </a:lnTo>
                    <a:lnTo>
                      <a:pt x="133" y="1477"/>
                    </a:lnTo>
                    <a:lnTo>
                      <a:pt x="134" y="1476"/>
                    </a:lnTo>
                    <a:lnTo>
                      <a:pt x="134" y="1475"/>
                    </a:lnTo>
                    <a:lnTo>
                      <a:pt x="135" y="1473"/>
                    </a:lnTo>
                    <a:lnTo>
                      <a:pt x="135" y="1472"/>
                    </a:lnTo>
                    <a:lnTo>
                      <a:pt x="135" y="1471"/>
                    </a:lnTo>
                    <a:lnTo>
                      <a:pt x="136" y="1470"/>
                    </a:lnTo>
                    <a:lnTo>
                      <a:pt x="136" y="1469"/>
                    </a:lnTo>
                    <a:lnTo>
                      <a:pt x="137" y="1467"/>
                    </a:lnTo>
                    <a:lnTo>
                      <a:pt x="137" y="1466"/>
                    </a:lnTo>
                    <a:lnTo>
                      <a:pt x="137" y="1465"/>
                    </a:lnTo>
                    <a:lnTo>
                      <a:pt x="138" y="1464"/>
                    </a:lnTo>
                    <a:lnTo>
                      <a:pt x="138" y="1463"/>
                    </a:lnTo>
                    <a:lnTo>
                      <a:pt x="139" y="1462"/>
                    </a:lnTo>
                    <a:lnTo>
                      <a:pt x="139" y="1461"/>
                    </a:lnTo>
                    <a:lnTo>
                      <a:pt x="139" y="1460"/>
                    </a:lnTo>
                    <a:lnTo>
                      <a:pt x="140" y="1460"/>
                    </a:lnTo>
                    <a:lnTo>
                      <a:pt x="140" y="1459"/>
                    </a:lnTo>
                    <a:lnTo>
                      <a:pt x="141" y="1458"/>
                    </a:lnTo>
                    <a:lnTo>
                      <a:pt x="141" y="1457"/>
                    </a:lnTo>
                    <a:lnTo>
                      <a:pt x="141" y="1456"/>
                    </a:lnTo>
                    <a:lnTo>
                      <a:pt x="142" y="1455"/>
                    </a:lnTo>
                    <a:lnTo>
                      <a:pt x="142" y="1454"/>
                    </a:lnTo>
                    <a:lnTo>
                      <a:pt x="143" y="1453"/>
                    </a:lnTo>
                    <a:lnTo>
                      <a:pt x="143" y="1452"/>
                    </a:lnTo>
                    <a:lnTo>
                      <a:pt x="143" y="1451"/>
                    </a:lnTo>
                    <a:lnTo>
                      <a:pt x="144" y="1450"/>
                    </a:lnTo>
                    <a:lnTo>
                      <a:pt x="144" y="1449"/>
                    </a:lnTo>
                    <a:lnTo>
                      <a:pt x="145" y="1447"/>
                    </a:lnTo>
                    <a:lnTo>
                      <a:pt x="145" y="1446"/>
                    </a:lnTo>
                    <a:lnTo>
                      <a:pt x="145" y="1445"/>
                    </a:lnTo>
                    <a:lnTo>
                      <a:pt x="146" y="1444"/>
                    </a:lnTo>
                    <a:lnTo>
                      <a:pt x="146" y="1443"/>
                    </a:lnTo>
                    <a:lnTo>
                      <a:pt x="147" y="1442"/>
                    </a:lnTo>
                    <a:lnTo>
                      <a:pt x="147" y="1440"/>
                    </a:lnTo>
                    <a:lnTo>
                      <a:pt x="147" y="1439"/>
                    </a:lnTo>
                    <a:lnTo>
                      <a:pt x="148" y="1437"/>
                    </a:lnTo>
                    <a:lnTo>
                      <a:pt x="148" y="1436"/>
                    </a:lnTo>
                    <a:lnTo>
                      <a:pt x="149" y="1435"/>
                    </a:lnTo>
                    <a:lnTo>
                      <a:pt x="149" y="1433"/>
                    </a:lnTo>
                    <a:lnTo>
                      <a:pt x="149" y="1432"/>
                    </a:lnTo>
                    <a:lnTo>
                      <a:pt x="150" y="1431"/>
                    </a:lnTo>
                    <a:lnTo>
                      <a:pt x="150" y="1430"/>
                    </a:lnTo>
                    <a:lnTo>
                      <a:pt x="151" y="1428"/>
                    </a:lnTo>
                    <a:lnTo>
                      <a:pt x="151" y="1427"/>
                    </a:lnTo>
                    <a:lnTo>
                      <a:pt x="151" y="1426"/>
                    </a:lnTo>
                    <a:lnTo>
                      <a:pt x="152" y="1424"/>
                    </a:lnTo>
                    <a:lnTo>
                      <a:pt x="152" y="1423"/>
                    </a:lnTo>
                    <a:lnTo>
                      <a:pt x="153" y="1422"/>
                    </a:lnTo>
                    <a:lnTo>
                      <a:pt x="153" y="1422"/>
                    </a:lnTo>
                    <a:lnTo>
                      <a:pt x="153" y="1420"/>
                    </a:lnTo>
                    <a:lnTo>
                      <a:pt x="154" y="1420"/>
                    </a:lnTo>
                    <a:lnTo>
                      <a:pt x="154" y="1418"/>
                    </a:lnTo>
                    <a:lnTo>
                      <a:pt x="155" y="1418"/>
                    </a:lnTo>
                    <a:lnTo>
                      <a:pt x="155" y="1416"/>
                    </a:lnTo>
                    <a:lnTo>
                      <a:pt x="155" y="1416"/>
                    </a:lnTo>
                    <a:lnTo>
                      <a:pt x="156" y="1415"/>
                    </a:lnTo>
                    <a:lnTo>
                      <a:pt x="156" y="1414"/>
                    </a:lnTo>
                    <a:lnTo>
                      <a:pt x="156" y="1412"/>
                    </a:lnTo>
                    <a:lnTo>
                      <a:pt x="157" y="1411"/>
                    </a:lnTo>
                    <a:lnTo>
                      <a:pt x="157" y="1409"/>
                    </a:lnTo>
                    <a:lnTo>
                      <a:pt x="158" y="1408"/>
                    </a:lnTo>
                    <a:lnTo>
                      <a:pt x="158" y="1407"/>
                    </a:lnTo>
                    <a:lnTo>
                      <a:pt x="158" y="1406"/>
                    </a:lnTo>
                    <a:lnTo>
                      <a:pt x="159" y="1404"/>
                    </a:lnTo>
                    <a:lnTo>
                      <a:pt x="159" y="1403"/>
                    </a:lnTo>
                    <a:lnTo>
                      <a:pt x="160" y="1401"/>
                    </a:lnTo>
                    <a:lnTo>
                      <a:pt x="160" y="1400"/>
                    </a:lnTo>
                    <a:lnTo>
                      <a:pt x="160" y="1398"/>
                    </a:lnTo>
                    <a:lnTo>
                      <a:pt x="161" y="1397"/>
                    </a:lnTo>
                    <a:lnTo>
                      <a:pt x="161" y="1395"/>
                    </a:lnTo>
                    <a:lnTo>
                      <a:pt x="162" y="1393"/>
                    </a:lnTo>
                    <a:lnTo>
                      <a:pt x="162" y="1391"/>
                    </a:lnTo>
                    <a:lnTo>
                      <a:pt x="162" y="1390"/>
                    </a:lnTo>
                    <a:lnTo>
                      <a:pt x="163" y="1388"/>
                    </a:lnTo>
                    <a:lnTo>
                      <a:pt x="163" y="1386"/>
                    </a:lnTo>
                    <a:lnTo>
                      <a:pt x="164" y="1385"/>
                    </a:lnTo>
                    <a:lnTo>
                      <a:pt x="164" y="1384"/>
                    </a:lnTo>
                    <a:lnTo>
                      <a:pt x="164" y="1382"/>
                    </a:lnTo>
                    <a:lnTo>
                      <a:pt x="165" y="1380"/>
                    </a:lnTo>
                    <a:lnTo>
                      <a:pt x="165" y="1378"/>
                    </a:lnTo>
                    <a:lnTo>
                      <a:pt x="166" y="1377"/>
                    </a:lnTo>
                    <a:lnTo>
                      <a:pt x="166" y="1376"/>
                    </a:lnTo>
                    <a:lnTo>
                      <a:pt x="166" y="1375"/>
                    </a:lnTo>
                    <a:lnTo>
                      <a:pt x="167" y="1373"/>
                    </a:lnTo>
                    <a:lnTo>
                      <a:pt x="167" y="1372"/>
                    </a:lnTo>
                    <a:lnTo>
                      <a:pt x="168" y="1371"/>
                    </a:lnTo>
                    <a:lnTo>
                      <a:pt x="168" y="1369"/>
                    </a:lnTo>
                    <a:lnTo>
                      <a:pt x="168" y="1368"/>
                    </a:lnTo>
                    <a:lnTo>
                      <a:pt x="169" y="1367"/>
                    </a:lnTo>
                    <a:lnTo>
                      <a:pt x="169" y="1366"/>
                    </a:lnTo>
                    <a:lnTo>
                      <a:pt x="170" y="1364"/>
                    </a:lnTo>
                    <a:lnTo>
                      <a:pt x="170" y="1362"/>
                    </a:lnTo>
                    <a:lnTo>
                      <a:pt x="170" y="1360"/>
                    </a:lnTo>
                    <a:lnTo>
                      <a:pt x="171" y="1359"/>
                    </a:lnTo>
                    <a:lnTo>
                      <a:pt x="171" y="1358"/>
                    </a:lnTo>
                    <a:lnTo>
                      <a:pt x="172" y="1356"/>
                    </a:lnTo>
                    <a:lnTo>
                      <a:pt x="172" y="1355"/>
                    </a:lnTo>
                    <a:lnTo>
                      <a:pt x="172" y="1353"/>
                    </a:lnTo>
                    <a:lnTo>
                      <a:pt x="173" y="1352"/>
                    </a:lnTo>
                    <a:lnTo>
                      <a:pt x="173" y="1350"/>
                    </a:lnTo>
                    <a:lnTo>
                      <a:pt x="174" y="1349"/>
                    </a:lnTo>
                    <a:lnTo>
                      <a:pt x="174" y="1347"/>
                    </a:lnTo>
                    <a:lnTo>
                      <a:pt x="174" y="1346"/>
                    </a:lnTo>
                    <a:lnTo>
                      <a:pt x="175" y="1345"/>
                    </a:lnTo>
                    <a:lnTo>
                      <a:pt x="175" y="1344"/>
                    </a:lnTo>
                    <a:lnTo>
                      <a:pt x="176" y="1342"/>
                    </a:lnTo>
                    <a:lnTo>
                      <a:pt x="176" y="1341"/>
                    </a:lnTo>
                    <a:lnTo>
                      <a:pt x="176" y="1340"/>
                    </a:lnTo>
                    <a:lnTo>
                      <a:pt x="177" y="1339"/>
                    </a:lnTo>
                    <a:lnTo>
                      <a:pt x="177" y="1337"/>
                    </a:lnTo>
                    <a:lnTo>
                      <a:pt x="178" y="1336"/>
                    </a:lnTo>
                    <a:lnTo>
                      <a:pt x="178" y="1335"/>
                    </a:lnTo>
                    <a:lnTo>
                      <a:pt x="178" y="1333"/>
                    </a:lnTo>
                    <a:lnTo>
                      <a:pt x="179" y="1332"/>
                    </a:lnTo>
                    <a:lnTo>
                      <a:pt x="179" y="1330"/>
                    </a:lnTo>
                    <a:lnTo>
                      <a:pt x="180" y="1328"/>
                    </a:lnTo>
                    <a:lnTo>
                      <a:pt x="180" y="1327"/>
                    </a:lnTo>
                    <a:lnTo>
                      <a:pt x="180" y="1326"/>
                    </a:lnTo>
                    <a:lnTo>
                      <a:pt x="181" y="1325"/>
                    </a:lnTo>
                    <a:lnTo>
                      <a:pt x="181" y="1323"/>
                    </a:lnTo>
                    <a:lnTo>
                      <a:pt x="182" y="1321"/>
                    </a:lnTo>
                    <a:lnTo>
                      <a:pt x="182" y="1319"/>
                    </a:lnTo>
                    <a:lnTo>
                      <a:pt x="182" y="1318"/>
                    </a:lnTo>
                    <a:lnTo>
                      <a:pt x="183" y="1317"/>
                    </a:lnTo>
                    <a:lnTo>
                      <a:pt x="183" y="1315"/>
                    </a:lnTo>
                    <a:lnTo>
                      <a:pt x="184" y="1313"/>
                    </a:lnTo>
                    <a:lnTo>
                      <a:pt x="184" y="1311"/>
                    </a:lnTo>
                    <a:lnTo>
                      <a:pt x="184" y="1310"/>
                    </a:lnTo>
                    <a:lnTo>
                      <a:pt x="185" y="1308"/>
                    </a:lnTo>
                    <a:lnTo>
                      <a:pt x="185" y="1306"/>
                    </a:lnTo>
                    <a:lnTo>
                      <a:pt x="186" y="1304"/>
                    </a:lnTo>
                    <a:lnTo>
                      <a:pt x="186" y="1302"/>
                    </a:lnTo>
                    <a:lnTo>
                      <a:pt x="186" y="1301"/>
                    </a:lnTo>
                    <a:lnTo>
                      <a:pt x="187" y="1299"/>
                    </a:lnTo>
                    <a:lnTo>
                      <a:pt x="187" y="1297"/>
                    </a:lnTo>
                    <a:lnTo>
                      <a:pt x="188" y="1296"/>
                    </a:lnTo>
                    <a:lnTo>
                      <a:pt x="188" y="1294"/>
                    </a:lnTo>
                    <a:lnTo>
                      <a:pt x="188" y="1292"/>
                    </a:lnTo>
                    <a:lnTo>
                      <a:pt x="189" y="1290"/>
                    </a:lnTo>
                    <a:lnTo>
                      <a:pt x="189" y="1288"/>
                    </a:lnTo>
                    <a:lnTo>
                      <a:pt x="190" y="1287"/>
                    </a:lnTo>
                    <a:lnTo>
                      <a:pt x="190" y="1284"/>
                    </a:lnTo>
                    <a:lnTo>
                      <a:pt x="190" y="1283"/>
                    </a:lnTo>
                    <a:lnTo>
                      <a:pt x="191" y="1281"/>
                    </a:lnTo>
                    <a:lnTo>
                      <a:pt x="191" y="1279"/>
                    </a:lnTo>
                    <a:lnTo>
                      <a:pt x="192" y="1277"/>
                    </a:lnTo>
                    <a:lnTo>
                      <a:pt x="192" y="1275"/>
                    </a:lnTo>
                    <a:lnTo>
                      <a:pt x="192" y="1274"/>
                    </a:lnTo>
                    <a:lnTo>
                      <a:pt x="193" y="1272"/>
                    </a:lnTo>
                    <a:lnTo>
                      <a:pt x="193" y="1271"/>
                    </a:lnTo>
                    <a:lnTo>
                      <a:pt x="194" y="1269"/>
                    </a:lnTo>
                    <a:lnTo>
                      <a:pt x="194" y="1267"/>
                    </a:lnTo>
                    <a:lnTo>
                      <a:pt x="194" y="1264"/>
                    </a:lnTo>
                    <a:lnTo>
                      <a:pt x="195" y="1263"/>
                    </a:lnTo>
                    <a:lnTo>
                      <a:pt x="195" y="1261"/>
                    </a:lnTo>
                    <a:lnTo>
                      <a:pt x="196" y="1259"/>
                    </a:lnTo>
                    <a:lnTo>
                      <a:pt x="196" y="1257"/>
                    </a:lnTo>
                    <a:lnTo>
                      <a:pt x="196" y="1256"/>
                    </a:lnTo>
                    <a:lnTo>
                      <a:pt x="197" y="1254"/>
                    </a:lnTo>
                    <a:lnTo>
                      <a:pt x="197" y="1252"/>
                    </a:lnTo>
                    <a:lnTo>
                      <a:pt x="198" y="1249"/>
                    </a:lnTo>
                    <a:lnTo>
                      <a:pt x="198" y="1247"/>
                    </a:lnTo>
                    <a:lnTo>
                      <a:pt x="198" y="1245"/>
                    </a:lnTo>
                    <a:lnTo>
                      <a:pt x="199" y="1242"/>
                    </a:lnTo>
                    <a:lnTo>
                      <a:pt x="199" y="1241"/>
                    </a:lnTo>
                    <a:lnTo>
                      <a:pt x="200" y="1239"/>
                    </a:lnTo>
                    <a:lnTo>
                      <a:pt x="200" y="1237"/>
                    </a:lnTo>
                    <a:lnTo>
                      <a:pt x="200" y="1235"/>
                    </a:lnTo>
                    <a:lnTo>
                      <a:pt x="201" y="1233"/>
                    </a:lnTo>
                    <a:lnTo>
                      <a:pt x="201" y="1230"/>
                    </a:lnTo>
                    <a:lnTo>
                      <a:pt x="202" y="1228"/>
                    </a:lnTo>
                    <a:lnTo>
                      <a:pt x="202" y="1226"/>
                    </a:lnTo>
                    <a:lnTo>
                      <a:pt x="202" y="1224"/>
                    </a:lnTo>
                    <a:lnTo>
                      <a:pt x="203" y="1223"/>
                    </a:lnTo>
                    <a:lnTo>
                      <a:pt x="203" y="1220"/>
                    </a:lnTo>
                    <a:lnTo>
                      <a:pt x="204" y="1219"/>
                    </a:lnTo>
                    <a:lnTo>
                      <a:pt x="204" y="1216"/>
                    </a:lnTo>
                    <a:lnTo>
                      <a:pt x="204" y="1214"/>
                    </a:lnTo>
                    <a:lnTo>
                      <a:pt x="205" y="1212"/>
                    </a:lnTo>
                    <a:lnTo>
                      <a:pt x="205" y="1211"/>
                    </a:lnTo>
                    <a:lnTo>
                      <a:pt x="206" y="1208"/>
                    </a:lnTo>
                    <a:lnTo>
                      <a:pt x="206" y="1206"/>
                    </a:lnTo>
                    <a:lnTo>
                      <a:pt x="206" y="1205"/>
                    </a:lnTo>
                    <a:lnTo>
                      <a:pt x="207" y="1202"/>
                    </a:lnTo>
                    <a:lnTo>
                      <a:pt x="207" y="1201"/>
                    </a:lnTo>
                    <a:lnTo>
                      <a:pt x="208" y="1198"/>
                    </a:lnTo>
                    <a:lnTo>
                      <a:pt x="208" y="1197"/>
                    </a:lnTo>
                    <a:lnTo>
                      <a:pt x="208" y="1195"/>
                    </a:lnTo>
                    <a:lnTo>
                      <a:pt x="209" y="1193"/>
                    </a:lnTo>
                    <a:lnTo>
                      <a:pt x="209" y="1192"/>
                    </a:lnTo>
                    <a:lnTo>
                      <a:pt x="210" y="1189"/>
                    </a:lnTo>
                    <a:lnTo>
                      <a:pt x="210" y="1187"/>
                    </a:lnTo>
                    <a:lnTo>
                      <a:pt x="210" y="1185"/>
                    </a:lnTo>
                    <a:lnTo>
                      <a:pt x="211" y="1183"/>
                    </a:lnTo>
                    <a:lnTo>
                      <a:pt x="211" y="1181"/>
                    </a:lnTo>
                    <a:lnTo>
                      <a:pt x="212" y="1179"/>
                    </a:lnTo>
                    <a:lnTo>
                      <a:pt x="212" y="1177"/>
                    </a:lnTo>
                    <a:lnTo>
                      <a:pt x="212" y="1175"/>
                    </a:lnTo>
                    <a:lnTo>
                      <a:pt x="213" y="1173"/>
                    </a:lnTo>
                    <a:lnTo>
                      <a:pt x="213" y="1171"/>
                    </a:lnTo>
                    <a:lnTo>
                      <a:pt x="214" y="1168"/>
                    </a:lnTo>
                    <a:lnTo>
                      <a:pt x="214" y="1167"/>
                    </a:lnTo>
                    <a:lnTo>
                      <a:pt x="214" y="1165"/>
                    </a:lnTo>
                    <a:lnTo>
                      <a:pt x="215" y="1163"/>
                    </a:lnTo>
                    <a:lnTo>
                      <a:pt x="215" y="1161"/>
                    </a:lnTo>
                    <a:lnTo>
                      <a:pt x="216" y="1158"/>
                    </a:lnTo>
                    <a:lnTo>
                      <a:pt x="216" y="1156"/>
                    </a:lnTo>
                    <a:lnTo>
                      <a:pt x="216" y="1153"/>
                    </a:lnTo>
                    <a:lnTo>
                      <a:pt x="217" y="1151"/>
                    </a:lnTo>
                    <a:lnTo>
                      <a:pt x="217" y="1149"/>
                    </a:lnTo>
                    <a:lnTo>
                      <a:pt x="218" y="1148"/>
                    </a:lnTo>
                    <a:lnTo>
                      <a:pt x="218" y="1146"/>
                    </a:lnTo>
                    <a:lnTo>
                      <a:pt x="218" y="1144"/>
                    </a:lnTo>
                    <a:lnTo>
                      <a:pt x="219" y="1142"/>
                    </a:lnTo>
                    <a:lnTo>
                      <a:pt x="219" y="1140"/>
                    </a:lnTo>
                    <a:lnTo>
                      <a:pt x="220" y="1138"/>
                    </a:lnTo>
                    <a:lnTo>
                      <a:pt x="220" y="1135"/>
                    </a:lnTo>
                    <a:lnTo>
                      <a:pt x="220" y="1133"/>
                    </a:lnTo>
                    <a:lnTo>
                      <a:pt x="221" y="1131"/>
                    </a:lnTo>
                    <a:lnTo>
                      <a:pt x="221" y="1129"/>
                    </a:lnTo>
                    <a:lnTo>
                      <a:pt x="222" y="1127"/>
                    </a:lnTo>
                    <a:lnTo>
                      <a:pt x="222" y="1125"/>
                    </a:lnTo>
                    <a:lnTo>
                      <a:pt x="222" y="1122"/>
                    </a:lnTo>
                    <a:lnTo>
                      <a:pt x="223" y="1120"/>
                    </a:lnTo>
                    <a:lnTo>
                      <a:pt x="223" y="1117"/>
                    </a:lnTo>
                    <a:lnTo>
                      <a:pt x="224" y="1115"/>
                    </a:lnTo>
                    <a:lnTo>
                      <a:pt x="224" y="1112"/>
                    </a:lnTo>
                    <a:lnTo>
                      <a:pt x="224" y="1109"/>
                    </a:lnTo>
                    <a:lnTo>
                      <a:pt x="225" y="1107"/>
                    </a:lnTo>
                    <a:lnTo>
                      <a:pt x="225" y="1104"/>
                    </a:lnTo>
                    <a:lnTo>
                      <a:pt x="226" y="1101"/>
                    </a:lnTo>
                    <a:lnTo>
                      <a:pt x="226" y="1099"/>
                    </a:lnTo>
                    <a:lnTo>
                      <a:pt x="226" y="1096"/>
                    </a:lnTo>
                    <a:lnTo>
                      <a:pt x="227" y="1093"/>
                    </a:lnTo>
                    <a:lnTo>
                      <a:pt x="227" y="1090"/>
                    </a:lnTo>
                    <a:lnTo>
                      <a:pt x="228" y="1088"/>
                    </a:lnTo>
                    <a:lnTo>
                      <a:pt x="228" y="1085"/>
                    </a:lnTo>
                    <a:lnTo>
                      <a:pt x="228" y="1081"/>
                    </a:lnTo>
                    <a:lnTo>
                      <a:pt x="229" y="1078"/>
                    </a:lnTo>
                    <a:lnTo>
                      <a:pt x="229" y="1075"/>
                    </a:lnTo>
                    <a:lnTo>
                      <a:pt x="230" y="1072"/>
                    </a:lnTo>
                    <a:lnTo>
                      <a:pt x="230" y="1069"/>
                    </a:lnTo>
                    <a:lnTo>
                      <a:pt x="230" y="1067"/>
                    </a:lnTo>
                    <a:lnTo>
                      <a:pt x="231" y="1064"/>
                    </a:lnTo>
                    <a:lnTo>
                      <a:pt x="231" y="1061"/>
                    </a:lnTo>
                    <a:lnTo>
                      <a:pt x="232" y="1058"/>
                    </a:lnTo>
                    <a:lnTo>
                      <a:pt x="232" y="1056"/>
                    </a:lnTo>
                    <a:lnTo>
                      <a:pt x="232" y="1053"/>
                    </a:lnTo>
                    <a:lnTo>
                      <a:pt x="233" y="1050"/>
                    </a:lnTo>
                    <a:lnTo>
                      <a:pt x="233" y="1047"/>
                    </a:lnTo>
                    <a:lnTo>
                      <a:pt x="234" y="1045"/>
                    </a:lnTo>
                    <a:lnTo>
                      <a:pt x="234" y="1042"/>
                    </a:lnTo>
                    <a:lnTo>
                      <a:pt x="234" y="1040"/>
                    </a:lnTo>
                    <a:lnTo>
                      <a:pt x="235" y="1037"/>
                    </a:lnTo>
                    <a:lnTo>
                      <a:pt x="235" y="1034"/>
                    </a:lnTo>
                    <a:lnTo>
                      <a:pt x="235" y="1031"/>
                    </a:lnTo>
                    <a:lnTo>
                      <a:pt x="236" y="1028"/>
                    </a:lnTo>
                    <a:lnTo>
                      <a:pt x="236" y="1026"/>
                    </a:lnTo>
                    <a:lnTo>
                      <a:pt x="237" y="1022"/>
                    </a:lnTo>
                    <a:lnTo>
                      <a:pt x="237" y="1020"/>
                    </a:lnTo>
                    <a:lnTo>
                      <a:pt x="237" y="1016"/>
                    </a:lnTo>
                    <a:lnTo>
                      <a:pt x="238" y="1014"/>
                    </a:lnTo>
                    <a:lnTo>
                      <a:pt x="238" y="1011"/>
                    </a:lnTo>
                    <a:lnTo>
                      <a:pt x="239" y="1008"/>
                    </a:lnTo>
                    <a:lnTo>
                      <a:pt x="239" y="1005"/>
                    </a:lnTo>
                    <a:lnTo>
                      <a:pt x="239" y="1002"/>
                    </a:lnTo>
                    <a:lnTo>
                      <a:pt x="240" y="999"/>
                    </a:lnTo>
                    <a:lnTo>
                      <a:pt x="240" y="996"/>
                    </a:lnTo>
                    <a:lnTo>
                      <a:pt x="241" y="993"/>
                    </a:lnTo>
                    <a:lnTo>
                      <a:pt x="241" y="990"/>
                    </a:lnTo>
                    <a:lnTo>
                      <a:pt x="241" y="987"/>
                    </a:lnTo>
                    <a:lnTo>
                      <a:pt x="242" y="984"/>
                    </a:lnTo>
                    <a:lnTo>
                      <a:pt x="242" y="981"/>
                    </a:lnTo>
                    <a:lnTo>
                      <a:pt x="243" y="979"/>
                    </a:lnTo>
                    <a:lnTo>
                      <a:pt x="243" y="976"/>
                    </a:lnTo>
                    <a:lnTo>
                      <a:pt x="243" y="973"/>
                    </a:lnTo>
                    <a:lnTo>
                      <a:pt x="244" y="970"/>
                    </a:lnTo>
                    <a:lnTo>
                      <a:pt x="244" y="966"/>
                    </a:lnTo>
                    <a:lnTo>
                      <a:pt x="245" y="964"/>
                    </a:lnTo>
                    <a:lnTo>
                      <a:pt x="245" y="961"/>
                    </a:lnTo>
                    <a:lnTo>
                      <a:pt x="245" y="958"/>
                    </a:lnTo>
                    <a:lnTo>
                      <a:pt x="246" y="955"/>
                    </a:lnTo>
                    <a:lnTo>
                      <a:pt x="246" y="952"/>
                    </a:lnTo>
                    <a:lnTo>
                      <a:pt x="247" y="950"/>
                    </a:lnTo>
                    <a:lnTo>
                      <a:pt x="247" y="947"/>
                    </a:lnTo>
                    <a:lnTo>
                      <a:pt x="247" y="944"/>
                    </a:lnTo>
                    <a:lnTo>
                      <a:pt x="248" y="941"/>
                    </a:lnTo>
                    <a:lnTo>
                      <a:pt x="248" y="938"/>
                    </a:lnTo>
                    <a:lnTo>
                      <a:pt x="249" y="935"/>
                    </a:lnTo>
                    <a:lnTo>
                      <a:pt x="249" y="932"/>
                    </a:lnTo>
                    <a:lnTo>
                      <a:pt x="249" y="929"/>
                    </a:lnTo>
                    <a:lnTo>
                      <a:pt x="250" y="926"/>
                    </a:lnTo>
                    <a:lnTo>
                      <a:pt x="250" y="923"/>
                    </a:lnTo>
                    <a:lnTo>
                      <a:pt x="251" y="920"/>
                    </a:lnTo>
                    <a:lnTo>
                      <a:pt x="251" y="917"/>
                    </a:lnTo>
                    <a:lnTo>
                      <a:pt x="251" y="914"/>
                    </a:lnTo>
                    <a:lnTo>
                      <a:pt x="252" y="910"/>
                    </a:lnTo>
                    <a:lnTo>
                      <a:pt x="252" y="907"/>
                    </a:lnTo>
                    <a:lnTo>
                      <a:pt x="253" y="904"/>
                    </a:lnTo>
                    <a:lnTo>
                      <a:pt x="253" y="900"/>
                    </a:lnTo>
                    <a:lnTo>
                      <a:pt x="253" y="897"/>
                    </a:lnTo>
                    <a:lnTo>
                      <a:pt x="254" y="893"/>
                    </a:lnTo>
                    <a:lnTo>
                      <a:pt x="254" y="890"/>
                    </a:lnTo>
                    <a:lnTo>
                      <a:pt x="255" y="887"/>
                    </a:lnTo>
                    <a:lnTo>
                      <a:pt x="255" y="884"/>
                    </a:lnTo>
                    <a:lnTo>
                      <a:pt x="255" y="881"/>
                    </a:lnTo>
                    <a:lnTo>
                      <a:pt x="256" y="877"/>
                    </a:lnTo>
                    <a:lnTo>
                      <a:pt x="256" y="875"/>
                    </a:lnTo>
                    <a:lnTo>
                      <a:pt x="257" y="871"/>
                    </a:lnTo>
                    <a:lnTo>
                      <a:pt x="257" y="869"/>
                    </a:lnTo>
                    <a:lnTo>
                      <a:pt x="257" y="865"/>
                    </a:lnTo>
                    <a:lnTo>
                      <a:pt x="258" y="861"/>
                    </a:lnTo>
                    <a:lnTo>
                      <a:pt x="258" y="859"/>
                    </a:lnTo>
                    <a:lnTo>
                      <a:pt x="259" y="855"/>
                    </a:lnTo>
                    <a:lnTo>
                      <a:pt x="259" y="852"/>
                    </a:lnTo>
                    <a:lnTo>
                      <a:pt x="259" y="848"/>
                    </a:lnTo>
                    <a:lnTo>
                      <a:pt x="260" y="845"/>
                    </a:lnTo>
                    <a:lnTo>
                      <a:pt x="260" y="841"/>
                    </a:lnTo>
                    <a:lnTo>
                      <a:pt x="261" y="837"/>
                    </a:lnTo>
                    <a:lnTo>
                      <a:pt x="261" y="834"/>
                    </a:lnTo>
                    <a:lnTo>
                      <a:pt x="261" y="831"/>
                    </a:lnTo>
                    <a:lnTo>
                      <a:pt x="262" y="829"/>
                    </a:lnTo>
                    <a:lnTo>
                      <a:pt x="262" y="825"/>
                    </a:lnTo>
                    <a:lnTo>
                      <a:pt x="263" y="822"/>
                    </a:lnTo>
                    <a:lnTo>
                      <a:pt x="263" y="818"/>
                    </a:lnTo>
                    <a:lnTo>
                      <a:pt x="263" y="815"/>
                    </a:lnTo>
                    <a:lnTo>
                      <a:pt x="264" y="812"/>
                    </a:lnTo>
                    <a:lnTo>
                      <a:pt x="264" y="808"/>
                    </a:lnTo>
                    <a:lnTo>
                      <a:pt x="265" y="805"/>
                    </a:lnTo>
                    <a:lnTo>
                      <a:pt x="265" y="802"/>
                    </a:lnTo>
                    <a:lnTo>
                      <a:pt x="265" y="799"/>
                    </a:lnTo>
                    <a:lnTo>
                      <a:pt x="266" y="795"/>
                    </a:lnTo>
                    <a:lnTo>
                      <a:pt x="266" y="792"/>
                    </a:lnTo>
                    <a:lnTo>
                      <a:pt x="267" y="789"/>
                    </a:lnTo>
                    <a:lnTo>
                      <a:pt x="267" y="786"/>
                    </a:lnTo>
                    <a:lnTo>
                      <a:pt x="267" y="782"/>
                    </a:lnTo>
                    <a:lnTo>
                      <a:pt x="268" y="779"/>
                    </a:lnTo>
                    <a:lnTo>
                      <a:pt x="268" y="775"/>
                    </a:lnTo>
                    <a:lnTo>
                      <a:pt x="269" y="772"/>
                    </a:lnTo>
                    <a:lnTo>
                      <a:pt x="269" y="768"/>
                    </a:lnTo>
                    <a:lnTo>
                      <a:pt x="269" y="765"/>
                    </a:lnTo>
                    <a:lnTo>
                      <a:pt x="270" y="761"/>
                    </a:lnTo>
                    <a:lnTo>
                      <a:pt x="270" y="758"/>
                    </a:lnTo>
                    <a:lnTo>
                      <a:pt x="271" y="755"/>
                    </a:lnTo>
                    <a:lnTo>
                      <a:pt x="271" y="752"/>
                    </a:lnTo>
                    <a:lnTo>
                      <a:pt x="271" y="748"/>
                    </a:lnTo>
                    <a:lnTo>
                      <a:pt x="272" y="745"/>
                    </a:lnTo>
                    <a:lnTo>
                      <a:pt x="272" y="742"/>
                    </a:lnTo>
                    <a:lnTo>
                      <a:pt x="273" y="738"/>
                    </a:lnTo>
                    <a:lnTo>
                      <a:pt x="273" y="736"/>
                    </a:lnTo>
                    <a:lnTo>
                      <a:pt x="273" y="732"/>
                    </a:lnTo>
                    <a:lnTo>
                      <a:pt x="274" y="729"/>
                    </a:lnTo>
                    <a:lnTo>
                      <a:pt x="274" y="725"/>
                    </a:lnTo>
                    <a:lnTo>
                      <a:pt x="275" y="722"/>
                    </a:lnTo>
                    <a:lnTo>
                      <a:pt x="275" y="719"/>
                    </a:lnTo>
                    <a:lnTo>
                      <a:pt x="275" y="715"/>
                    </a:lnTo>
                    <a:lnTo>
                      <a:pt x="276" y="712"/>
                    </a:lnTo>
                    <a:lnTo>
                      <a:pt x="276" y="709"/>
                    </a:lnTo>
                    <a:lnTo>
                      <a:pt x="277" y="705"/>
                    </a:lnTo>
                    <a:lnTo>
                      <a:pt x="277" y="701"/>
                    </a:lnTo>
                    <a:lnTo>
                      <a:pt x="277" y="698"/>
                    </a:lnTo>
                    <a:lnTo>
                      <a:pt x="278" y="694"/>
                    </a:lnTo>
                    <a:lnTo>
                      <a:pt x="278" y="691"/>
                    </a:lnTo>
                    <a:lnTo>
                      <a:pt x="279" y="687"/>
                    </a:lnTo>
                    <a:lnTo>
                      <a:pt x="279" y="683"/>
                    </a:lnTo>
                    <a:lnTo>
                      <a:pt x="279" y="680"/>
                    </a:lnTo>
                    <a:lnTo>
                      <a:pt x="280" y="676"/>
                    </a:lnTo>
                    <a:lnTo>
                      <a:pt x="280" y="673"/>
                    </a:lnTo>
                    <a:lnTo>
                      <a:pt x="281" y="670"/>
                    </a:lnTo>
                    <a:lnTo>
                      <a:pt x="281" y="667"/>
                    </a:lnTo>
                    <a:lnTo>
                      <a:pt x="281" y="663"/>
                    </a:lnTo>
                    <a:lnTo>
                      <a:pt x="282" y="659"/>
                    </a:lnTo>
                    <a:lnTo>
                      <a:pt x="282" y="656"/>
                    </a:lnTo>
                    <a:lnTo>
                      <a:pt x="283" y="653"/>
                    </a:lnTo>
                    <a:lnTo>
                      <a:pt x="283" y="649"/>
                    </a:lnTo>
                    <a:lnTo>
                      <a:pt x="283" y="645"/>
                    </a:lnTo>
                    <a:lnTo>
                      <a:pt x="284" y="642"/>
                    </a:lnTo>
                    <a:lnTo>
                      <a:pt x="284" y="639"/>
                    </a:lnTo>
                    <a:lnTo>
                      <a:pt x="285" y="635"/>
                    </a:lnTo>
                    <a:lnTo>
                      <a:pt x="285" y="632"/>
                    </a:lnTo>
                    <a:lnTo>
                      <a:pt x="285" y="629"/>
                    </a:lnTo>
                    <a:lnTo>
                      <a:pt x="286" y="625"/>
                    </a:lnTo>
                    <a:lnTo>
                      <a:pt x="286" y="622"/>
                    </a:lnTo>
                    <a:lnTo>
                      <a:pt x="287" y="618"/>
                    </a:lnTo>
                    <a:lnTo>
                      <a:pt x="287" y="614"/>
                    </a:lnTo>
                    <a:lnTo>
                      <a:pt x="287" y="610"/>
                    </a:lnTo>
                    <a:lnTo>
                      <a:pt x="288" y="607"/>
                    </a:lnTo>
                    <a:lnTo>
                      <a:pt x="288" y="603"/>
                    </a:lnTo>
                    <a:lnTo>
                      <a:pt x="289" y="599"/>
                    </a:lnTo>
                    <a:lnTo>
                      <a:pt x="289" y="596"/>
                    </a:lnTo>
                    <a:lnTo>
                      <a:pt x="289" y="592"/>
                    </a:lnTo>
                    <a:lnTo>
                      <a:pt x="290" y="588"/>
                    </a:lnTo>
                    <a:lnTo>
                      <a:pt x="290" y="584"/>
                    </a:lnTo>
                    <a:lnTo>
                      <a:pt x="291" y="581"/>
                    </a:lnTo>
                    <a:lnTo>
                      <a:pt x="291" y="578"/>
                    </a:lnTo>
                    <a:lnTo>
                      <a:pt x="291" y="573"/>
                    </a:lnTo>
                    <a:lnTo>
                      <a:pt x="292" y="570"/>
                    </a:lnTo>
                    <a:lnTo>
                      <a:pt x="292" y="566"/>
                    </a:lnTo>
                    <a:lnTo>
                      <a:pt x="293" y="562"/>
                    </a:lnTo>
                    <a:lnTo>
                      <a:pt x="293" y="558"/>
                    </a:lnTo>
                    <a:lnTo>
                      <a:pt x="293" y="554"/>
                    </a:lnTo>
                    <a:lnTo>
                      <a:pt x="294" y="551"/>
                    </a:lnTo>
                    <a:lnTo>
                      <a:pt x="294" y="547"/>
                    </a:lnTo>
                    <a:lnTo>
                      <a:pt x="295" y="544"/>
                    </a:lnTo>
                    <a:lnTo>
                      <a:pt x="295" y="540"/>
                    </a:lnTo>
                    <a:lnTo>
                      <a:pt x="295" y="536"/>
                    </a:lnTo>
                    <a:lnTo>
                      <a:pt x="296" y="533"/>
                    </a:lnTo>
                    <a:lnTo>
                      <a:pt x="296" y="529"/>
                    </a:lnTo>
                    <a:lnTo>
                      <a:pt x="297" y="525"/>
                    </a:lnTo>
                    <a:lnTo>
                      <a:pt x="297" y="522"/>
                    </a:lnTo>
                    <a:lnTo>
                      <a:pt x="297" y="519"/>
                    </a:lnTo>
                    <a:lnTo>
                      <a:pt x="298" y="515"/>
                    </a:lnTo>
                    <a:lnTo>
                      <a:pt x="298" y="512"/>
                    </a:lnTo>
                    <a:lnTo>
                      <a:pt x="299" y="508"/>
                    </a:lnTo>
                    <a:lnTo>
                      <a:pt x="299" y="505"/>
                    </a:lnTo>
                    <a:lnTo>
                      <a:pt x="299" y="502"/>
                    </a:lnTo>
                    <a:lnTo>
                      <a:pt x="300" y="498"/>
                    </a:lnTo>
                    <a:lnTo>
                      <a:pt x="300" y="495"/>
                    </a:lnTo>
                    <a:lnTo>
                      <a:pt x="301" y="491"/>
                    </a:lnTo>
                    <a:lnTo>
                      <a:pt x="301" y="488"/>
                    </a:lnTo>
                    <a:lnTo>
                      <a:pt x="301" y="484"/>
                    </a:lnTo>
                    <a:lnTo>
                      <a:pt x="302" y="481"/>
                    </a:lnTo>
                    <a:lnTo>
                      <a:pt x="302" y="477"/>
                    </a:lnTo>
                    <a:lnTo>
                      <a:pt x="303" y="473"/>
                    </a:lnTo>
                    <a:lnTo>
                      <a:pt x="303" y="470"/>
                    </a:lnTo>
                    <a:lnTo>
                      <a:pt x="303" y="467"/>
                    </a:lnTo>
                    <a:lnTo>
                      <a:pt x="304" y="463"/>
                    </a:lnTo>
                    <a:lnTo>
                      <a:pt x="304" y="459"/>
                    </a:lnTo>
                    <a:lnTo>
                      <a:pt x="305" y="455"/>
                    </a:lnTo>
                    <a:lnTo>
                      <a:pt x="305" y="453"/>
                    </a:lnTo>
                    <a:lnTo>
                      <a:pt x="305" y="449"/>
                    </a:lnTo>
                    <a:lnTo>
                      <a:pt x="306" y="446"/>
                    </a:lnTo>
                    <a:lnTo>
                      <a:pt x="306" y="442"/>
                    </a:lnTo>
                    <a:lnTo>
                      <a:pt x="307" y="438"/>
                    </a:lnTo>
                    <a:lnTo>
                      <a:pt x="307" y="435"/>
                    </a:lnTo>
                    <a:lnTo>
                      <a:pt x="307" y="431"/>
                    </a:lnTo>
                    <a:lnTo>
                      <a:pt x="308" y="427"/>
                    </a:lnTo>
                    <a:lnTo>
                      <a:pt x="308" y="424"/>
                    </a:lnTo>
                    <a:lnTo>
                      <a:pt x="309" y="420"/>
                    </a:lnTo>
                    <a:lnTo>
                      <a:pt x="309" y="417"/>
                    </a:lnTo>
                    <a:lnTo>
                      <a:pt x="309" y="413"/>
                    </a:lnTo>
                    <a:lnTo>
                      <a:pt x="310" y="410"/>
                    </a:lnTo>
                    <a:lnTo>
                      <a:pt x="310" y="406"/>
                    </a:lnTo>
                    <a:lnTo>
                      <a:pt x="311" y="403"/>
                    </a:lnTo>
                    <a:lnTo>
                      <a:pt x="311" y="400"/>
                    </a:lnTo>
                    <a:lnTo>
                      <a:pt x="311" y="396"/>
                    </a:lnTo>
                    <a:lnTo>
                      <a:pt x="312" y="393"/>
                    </a:lnTo>
                    <a:lnTo>
                      <a:pt x="312" y="390"/>
                    </a:lnTo>
                    <a:lnTo>
                      <a:pt x="313" y="387"/>
                    </a:lnTo>
                    <a:lnTo>
                      <a:pt x="313" y="383"/>
                    </a:lnTo>
                    <a:lnTo>
                      <a:pt x="313" y="381"/>
                    </a:lnTo>
                    <a:lnTo>
                      <a:pt x="314" y="377"/>
                    </a:lnTo>
                    <a:lnTo>
                      <a:pt x="314" y="374"/>
                    </a:lnTo>
                    <a:lnTo>
                      <a:pt x="315" y="372"/>
                    </a:lnTo>
                    <a:lnTo>
                      <a:pt x="315" y="368"/>
                    </a:lnTo>
                    <a:lnTo>
                      <a:pt x="315" y="365"/>
                    </a:lnTo>
                    <a:lnTo>
                      <a:pt x="316" y="361"/>
                    </a:lnTo>
                    <a:lnTo>
                      <a:pt x="316" y="358"/>
                    </a:lnTo>
                    <a:lnTo>
                      <a:pt x="316" y="355"/>
                    </a:lnTo>
                    <a:lnTo>
                      <a:pt x="317" y="351"/>
                    </a:lnTo>
                    <a:lnTo>
                      <a:pt x="317" y="349"/>
                    </a:lnTo>
                    <a:lnTo>
                      <a:pt x="318" y="345"/>
                    </a:lnTo>
                    <a:lnTo>
                      <a:pt x="318" y="342"/>
                    </a:lnTo>
                    <a:lnTo>
                      <a:pt x="318" y="339"/>
                    </a:lnTo>
                    <a:lnTo>
                      <a:pt x="319" y="335"/>
                    </a:lnTo>
                    <a:lnTo>
                      <a:pt x="319" y="332"/>
                    </a:lnTo>
                    <a:lnTo>
                      <a:pt x="320" y="329"/>
                    </a:lnTo>
                    <a:lnTo>
                      <a:pt x="320" y="326"/>
                    </a:lnTo>
                    <a:lnTo>
                      <a:pt x="320" y="323"/>
                    </a:lnTo>
                    <a:lnTo>
                      <a:pt x="321" y="319"/>
                    </a:lnTo>
                    <a:lnTo>
                      <a:pt x="321" y="316"/>
                    </a:lnTo>
                    <a:lnTo>
                      <a:pt x="322" y="313"/>
                    </a:lnTo>
                    <a:lnTo>
                      <a:pt x="322" y="310"/>
                    </a:lnTo>
                    <a:lnTo>
                      <a:pt x="322" y="307"/>
                    </a:lnTo>
                    <a:lnTo>
                      <a:pt x="323" y="304"/>
                    </a:lnTo>
                    <a:lnTo>
                      <a:pt x="323" y="301"/>
                    </a:lnTo>
                    <a:lnTo>
                      <a:pt x="324" y="298"/>
                    </a:lnTo>
                    <a:lnTo>
                      <a:pt x="324" y="295"/>
                    </a:lnTo>
                    <a:lnTo>
                      <a:pt x="324" y="292"/>
                    </a:lnTo>
                    <a:lnTo>
                      <a:pt x="325" y="290"/>
                    </a:lnTo>
                    <a:lnTo>
                      <a:pt x="325" y="287"/>
                    </a:lnTo>
                    <a:lnTo>
                      <a:pt x="326" y="285"/>
                    </a:lnTo>
                    <a:lnTo>
                      <a:pt x="326" y="282"/>
                    </a:lnTo>
                    <a:lnTo>
                      <a:pt x="326" y="280"/>
                    </a:lnTo>
                    <a:lnTo>
                      <a:pt x="327" y="277"/>
                    </a:lnTo>
                    <a:lnTo>
                      <a:pt x="327" y="274"/>
                    </a:lnTo>
                    <a:lnTo>
                      <a:pt x="328" y="272"/>
                    </a:lnTo>
                    <a:lnTo>
                      <a:pt x="328" y="269"/>
                    </a:lnTo>
                    <a:lnTo>
                      <a:pt x="328" y="266"/>
                    </a:lnTo>
                    <a:lnTo>
                      <a:pt x="329" y="263"/>
                    </a:lnTo>
                    <a:lnTo>
                      <a:pt x="329" y="260"/>
                    </a:lnTo>
                    <a:lnTo>
                      <a:pt x="330" y="257"/>
                    </a:lnTo>
                    <a:lnTo>
                      <a:pt x="330" y="255"/>
                    </a:lnTo>
                    <a:lnTo>
                      <a:pt x="330" y="252"/>
                    </a:lnTo>
                    <a:lnTo>
                      <a:pt x="331" y="250"/>
                    </a:lnTo>
                    <a:lnTo>
                      <a:pt x="331" y="247"/>
                    </a:lnTo>
                    <a:lnTo>
                      <a:pt x="332" y="244"/>
                    </a:lnTo>
                    <a:lnTo>
                      <a:pt x="332" y="242"/>
                    </a:lnTo>
                    <a:lnTo>
                      <a:pt x="332" y="239"/>
                    </a:lnTo>
                    <a:lnTo>
                      <a:pt x="333" y="236"/>
                    </a:lnTo>
                    <a:lnTo>
                      <a:pt x="333" y="233"/>
                    </a:lnTo>
                    <a:lnTo>
                      <a:pt x="334" y="230"/>
                    </a:lnTo>
                    <a:lnTo>
                      <a:pt x="334" y="228"/>
                    </a:lnTo>
                    <a:lnTo>
                      <a:pt x="334" y="226"/>
                    </a:lnTo>
                    <a:lnTo>
                      <a:pt x="335" y="223"/>
                    </a:lnTo>
                    <a:lnTo>
                      <a:pt x="335" y="221"/>
                    </a:lnTo>
                    <a:lnTo>
                      <a:pt x="336" y="218"/>
                    </a:lnTo>
                    <a:lnTo>
                      <a:pt x="336" y="216"/>
                    </a:lnTo>
                    <a:lnTo>
                      <a:pt x="336" y="213"/>
                    </a:lnTo>
                    <a:lnTo>
                      <a:pt x="337" y="212"/>
                    </a:lnTo>
                    <a:lnTo>
                      <a:pt x="337" y="210"/>
                    </a:lnTo>
                    <a:lnTo>
                      <a:pt x="338" y="207"/>
                    </a:lnTo>
                    <a:lnTo>
                      <a:pt x="338" y="205"/>
                    </a:lnTo>
                    <a:lnTo>
                      <a:pt x="338" y="202"/>
                    </a:lnTo>
                    <a:lnTo>
                      <a:pt x="339" y="201"/>
                    </a:lnTo>
                    <a:lnTo>
                      <a:pt x="339" y="198"/>
                    </a:lnTo>
                    <a:lnTo>
                      <a:pt x="340" y="196"/>
                    </a:lnTo>
                    <a:lnTo>
                      <a:pt x="340" y="194"/>
                    </a:lnTo>
                    <a:lnTo>
                      <a:pt x="340" y="192"/>
                    </a:lnTo>
                    <a:lnTo>
                      <a:pt x="341" y="190"/>
                    </a:lnTo>
                    <a:lnTo>
                      <a:pt x="341" y="187"/>
                    </a:lnTo>
                    <a:lnTo>
                      <a:pt x="342" y="185"/>
                    </a:lnTo>
                    <a:lnTo>
                      <a:pt x="342" y="183"/>
                    </a:lnTo>
                    <a:lnTo>
                      <a:pt x="342" y="181"/>
                    </a:lnTo>
                    <a:lnTo>
                      <a:pt x="343" y="179"/>
                    </a:lnTo>
                    <a:lnTo>
                      <a:pt x="343" y="177"/>
                    </a:lnTo>
                    <a:lnTo>
                      <a:pt x="344" y="175"/>
                    </a:lnTo>
                    <a:lnTo>
                      <a:pt x="344" y="172"/>
                    </a:lnTo>
                    <a:lnTo>
                      <a:pt x="344" y="171"/>
                    </a:lnTo>
                    <a:lnTo>
                      <a:pt x="345" y="169"/>
                    </a:lnTo>
                    <a:lnTo>
                      <a:pt x="345" y="167"/>
                    </a:lnTo>
                    <a:lnTo>
                      <a:pt x="346" y="165"/>
                    </a:lnTo>
                    <a:lnTo>
                      <a:pt x="346" y="163"/>
                    </a:lnTo>
                    <a:lnTo>
                      <a:pt x="346" y="161"/>
                    </a:lnTo>
                    <a:lnTo>
                      <a:pt x="347" y="158"/>
                    </a:lnTo>
                    <a:lnTo>
                      <a:pt x="347" y="157"/>
                    </a:lnTo>
                    <a:lnTo>
                      <a:pt x="348" y="155"/>
                    </a:lnTo>
                    <a:lnTo>
                      <a:pt x="348" y="153"/>
                    </a:lnTo>
                    <a:lnTo>
                      <a:pt x="348" y="151"/>
                    </a:lnTo>
                    <a:lnTo>
                      <a:pt x="349" y="150"/>
                    </a:lnTo>
                    <a:lnTo>
                      <a:pt x="349" y="148"/>
                    </a:lnTo>
                    <a:lnTo>
                      <a:pt x="350" y="146"/>
                    </a:lnTo>
                    <a:lnTo>
                      <a:pt x="350" y="144"/>
                    </a:lnTo>
                    <a:lnTo>
                      <a:pt x="350" y="142"/>
                    </a:lnTo>
                    <a:lnTo>
                      <a:pt x="351" y="141"/>
                    </a:lnTo>
                    <a:lnTo>
                      <a:pt x="351" y="138"/>
                    </a:lnTo>
                    <a:lnTo>
                      <a:pt x="352" y="137"/>
                    </a:lnTo>
                    <a:lnTo>
                      <a:pt x="352" y="135"/>
                    </a:lnTo>
                    <a:lnTo>
                      <a:pt x="352" y="133"/>
                    </a:lnTo>
                    <a:lnTo>
                      <a:pt x="353" y="132"/>
                    </a:lnTo>
                    <a:lnTo>
                      <a:pt x="353" y="130"/>
                    </a:lnTo>
                    <a:lnTo>
                      <a:pt x="354" y="128"/>
                    </a:lnTo>
                    <a:lnTo>
                      <a:pt x="354" y="127"/>
                    </a:lnTo>
                    <a:lnTo>
                      <a:pt x="354" y="125"/>
                    </a:lnTo>
                    <a:lnTo>
                      <a:pt x="355" y="124"/>
                    </a:lnTo>
                    <a:lnTo>
                      <a:pt x="355" y="123"/>
                    </a:lnTo>
                    <a:lnTo>
                      <a:pt x="356" y="120"/>
                    </a:lnTo>
                    <a:lnTo>
                      <a:pt x="356" y="119"/>
                    </a:lnTo>
                    <a:lnTo>
                      <a:pt x="356" y="117"/>
                    </a:lnTo>
                    <a:lnTo>
                      <a:pt x="357" y="115"/>
                    </a:lnTo>
                    <a:lnTo>
                      <a:pt x="357" y="114"/>
                    </a:lnTo>
                    <a:lnTo>
                      <a:pt x="358" y="113"/>
                    </a:lnTo>
                    <a:lnTo>
                      <a:pt x="358" y="111"/>
                    </a:lnTo>
                    <a:lnTo>
                      <a:pt x="358" y="109"/>
                    </a:lnTo>
                    <a:lnTo>
                      <a:pt x="359" y="107"/>
                    </a:lnTo>
                    <a:lnTo>
                      <a:pt x="359" y="106"/>
                    </a:lnTo>
                    <a:lnTo>
                      <a:pt x="360" y="104"/>
                    </a:lnTo>
                    <a:lnTo>
                      <a:pt x="360" y="103"/>
                    </a:lnTo>
                    <a:lnTo>
                      <a:pt x="360" y="101"/>
                    </a:lnTo>
                    <a:lnTo>
                      <a:pt x="361" y="100"/>
                    </a:lnTo>
                    <a:lnTo>
                      <a:pt x="361" y="98"/>
                    </a:lnTo>
                    <a:lnTo>
                      <a:pt x="362" y="97"/>
                    </a:lnTo>
                    <a:lnTo>
                      <a:pt x="362" y="95"/>
                    </a:lnTo>
                    <a:lnTo>
                      <a:pt x="362" y="94"/>
                    </a:lnTo>
                    <a:lnTo>
                      <a:pt x="363" y="93"/>
                    </a:lnTo>
                    <a:lnTo>
                      <a:pt x="363" y="91"/>
                    </a:lnTo>
                    <a:lnTo>
                      <a:pt x="364" y="90"/>
                    </a:lnTo>
                    <a:lnTo>
                      <a:pt x="364" y="88"/>
                    </a:lnTo>
                    <a:lnTo>
                      <a:pt x="364" y="87"/>
                    </a:lnTo>
                    <a:lnTo>
                      <a:pt x="365" y="86"/>
                    </a:lnTo>
                    <a:lnTo>
                      <a:pt x="365" y="85"/>
                    </a:lnTo>
                    <a:lnTo>
                      <a:pt x="366" y="83"/>
                    </a:lnTo>
                    <a:lnTo>
                      <a:pt x="366" y="82"/>
                    </a:lnTo>
                    <a:lnTo>
                      <a:pt x="366" y="81"/>
                    </a:lnTo>
                    <a:lnTo>
                      <a:pt x="367" y="81"/>
                    </a:lnTo>
                    <a:lnTo>
                      <a:pt x="367" y="79"/>
                    </a:lnTo>
                    <a:lnTo>
                      <a:pt x="368" y="78"/>
                    </a:lnTo>
                    <a:lnTo>
                      <a:pt x="368" y="77"/>
                    </a:lnTo>
                    <a:lnTo>
                      <a:pt x="368" y="75"/>
                    </a:lnTo>
                    <a:lnTo>
                      <a:pt x="369" y="74"/>
                    </a:lnTo>
                    <a:lnTo>
                      <a:pt x="369" y="73"/>
                    </a:lnTo>
                    <a:lnTo>
                      <a:pt x="370" y="72"/>
                    </a:lnTo>
                    <a:lnTo>
                      <a:pt x="370" y="70"/>
                    </a:lnTo>
                    <a:lnTo>
                      <a:pt x="370" y="70"/>
                    </a:lnTo>
                    <a:lnTo>
                      <a:pt x="371" y="68"/>
                    </a:lnTo>
                    <a:lnTo>
                      <a:pt x="371" y="67"/>
                    </a:lnTo>
                    <a:lnTo>
                      <a:pt x="372" y="66"/>
                    </a:lnTo>
                    <a:lnTo>
                      <a:pt x="372" y="65"/>
                    </a:lnTo>
                    <a:lnTo>
                      <a:pt x="372" y="64"/>
                    </a:lnTo>
                    <a:lnTo>
                      <a:pt x="373" y="63"/>
                    </a:lnTo>
                    <a:lnTo>
                      <a:pt x="373" y="61"/>
                    </a:lnTo>
                    <a:lnTo>
                      <a:pt x="374" y="60"/>
                    </a:lnTo>
                    <a:lnTo>
                      <a:pt x="374" y="59"/>
                    </a:lnTo>
                    <a:lnTo>
                      <a:pt x="374" y="58"/>
                    </a:lnTo>
                    <a:lnTo>
                      <a:pt x="375" y="57"/>
                    </a:lnTo>
                    <a:lnTo>
                      <a:pt x="375" y="56"/>
                    </a:lnTo>
                    <a:lnTo>
                      <a:pt x="376" y="55"/>
                    </a:lnTo>
                    <a:lnTo>
                      <a:pt x="376" y="54"/>
                    </a:lnTo>
                    <a:lnTo>
                      <a:pt x="376" y="53"/>
                    </a:lnTo>
                    <a:lnTo>
                      <a:pt x="377" y="52"/>
                    </a:lnTo>
                    <a:lnTo>
                      <a:pt x="377" y="51"/>
                    </a:lnTo>
                    <a:lnTo>
                      <a:pt x="378" y="51"/>
                    </a:lnTo>
                    <a:lnTo>
                      <a:pt x="378" y="50"/>
                    </a:lnTo>
                    <a:lnTo>
                      <a:pt x="378" y="49"/>
                    </a:lnTo>
                    <a:lnTo>
                      <a:pt x="379" y="49"/>
                    </a:lnTo>
                    <a:lnTo>
                      <a:pt x="379" y="48"/>
                    </a:lnTo>
                    <a:lnTo>
                      <a:pt x="380" y="47"/>
                    </a:lnTo>
                    <a:lnTo>
                      <a:pt x="380" y="46"/>
                    </a:lnTo>
                    <a:lnTo>
                      <a:pt x="380" y="45"/>
                    </a:lnTo>
                    <a:lnTo>
                      <a:pt x="381" y="45"/>
                    </a:lnTo>
                    <a:lnTo>
                      <a:pt x="381" y="44"/>
                    </a:lnTo>
                    <a:lnTo>
                      <a:pt x="382" y="43"/>
                    </a:lnTo>
                    <a:lnTo>
                      <a:pt x="382" y="43"/>
                    </a:lnTo>
                    <a:lnTo>
                      <a:pt x="382" y="42"/>
                    </a:lnTo>
                    <a:lnTo>
                      <a:pt x="383" y="41"/>
                    </a:lnTo>
                    <a:lnTo>
                      <a:pt x="383" y="41"/>
                    </a:lnTo>
                    <a:lnTo>
                      <a:pt x="384" y="40"/>
                    </a:lnTo>
                    <a:lnTo>
                      <a:pt x="384" y="39"/>
                    </a:lnTo>
                    <a:lnTo>
                      <a:pt x="384" y="38"/>
                    </a:lnTo>
                    <a:lnTo>
                      <a:pt x="385" y="37"/>
                    </a:lnTo>
                    <a:lnTo>
                      <a:pt x="385" y="36"/>
                    </a:lnTo>
                    <a:lnTo>
                      <a:pt x="386" y="36"/>
                    </a:lnTo>
                    <a:lnTo>
                      <a:pt x="386" y="35"/>
                    </a:lnTo>
                    <a:lnTo>
                      <a:pt x="386" y="35"/>
                    </a:lnTo>
                    <a:lnTo>
                      <a:pt x="387" y="34"/>
                    </a:lnTo>
                    <a:lnTo>
                      <a:pt x="387" y="33"/>
                    </a:lnTo>
                    <a:lnTo>
                      <a:pt x="388" y="33"/>
                    </a:lnTo>
                    <a:lnTo>
                      <a:pt x="388" y="32"/>
                    </a:lnTo>
                    <a:lnTo>
                      <a:pt x="388" y="31"/>
                    </a:lnTo>
                    <a:lnTo>
                      <a:pt x="389" y="31"/>
                    </a:lnTo>
                    <a:lnTo>
                      <a:pt x="389" y="31"/>
                    </a:lnTo>
                    <a:lnTo>
                      <a:pt x="390" y="30"/>
                    </a:lnTo>
                    <a:lnTo>
                      <a:pt x="390" y="29"/>
                    </a:lnTo>
                    <a:lnTo>
                      <a:pt x="390" y="29"/>
                    </a:lnTo>
                    <a:lnTo>
                      <a:pt x="391" y="28"/>
                    </a:lnTo>
                    <a:lnTo>
                      <a:pt x="391" y="28"/>
                    </a:lnTo>
                    <a:lnTo>
                      <a:pt x="392" y="28"/>
                    </a:lnTo>
                    <a:lnTo>
                      <a:pt x="392" y="27"/>
                    </a:lnTo>
                    <a:lnTo>
                      <a:pt x="392" y="27"/>
                    </a:lnTo>
                    <a:lnTo>
                      <a:pt x="393" y="26"/>
                    </a:lnTo>
                    <a:lnTo>
                      <a:pt x="393" y="27"/>
                    </a:lnTo>
                    <a:lnTo>
                      <a:pt x="394" y="26"/>
                    </a:lnTo>
                    <a:lnTo>
                      <a:pt x="394" y="26"/>
                    </a:lnTo>
                    <a:lnTo>
                      <a:pt x="394" y="25"/>
                    </a:lnTo>
                    <a:lnTo>
                      <a:pt x="395" y="25"/>
                    </a:lnTo>
                    <a:lnTo>
                      <a:pt x="395" y="25"/>
                    </a:lnTo>
                    <a:lnTo>
                      <a:pt x="395" y="24"/>
                    </a:lnTo>
                    <a:lnTo>
                      <a:pt x="396" y="24"/>
                    </a:lnTo>
                    <a:lnTo>
                      <a:pt x="396" y="23"/>
                    </a:lnTo>
                    <a:lnTo>
                      <a:pt x="397" y="23"/>
                    </a:lnTo>
                    <a:lnTo>
                      <a:pt x="397" y="22"/>
                    </a:lnTo>
                    <a:lnTo>
                      <a:pt x="397" y="21"/>
                    </a:lnTo>
                    <a:lnTo>
                      <a:pt x="398" y="22"/>
                    </a:lnTo>
                    <a:lnTo>
                      <a:pt x="398" y="21"/>
                    </a:lnTo>
                    <a:lnTo>
                      <a:pt x="399" y="20"/>
                    </a:lnTo>
                    <a:lnTo>
                      <a:pt x="399" y="20"/>
                    </a:lnTo>
                    <a:lnTo>
                      <a:pt x="399" y="20"/>
                    </a:lnTo>
                    <a:lnTo>
                      <a:pt x="400" y="19"/>
                    </a:lnTo>
                    <a:lnTo>
                      <a:pt x="400" y="19"/>
                    </a:lnTo>
                    <a:lnTo>
                      <a:pt x="401" y="18"/>
                    </a:lnTo>
                    <a:lnTo>
                      <a:pt x="401" y="18"/>
                    </a:lnTo>
                    <a:lnTo>
                      <a:pt x="401" y="17"/>
                    </a:lnTo>
                    <a:lnTo>
                      <a:pt x="402" y="17"/>
                    </a:lnTo>
                    <a:lnTo>
                      <a:pt x="402" y="16"/>
                    </a:lnTo>
                    <a:lnTo>
                      <a:pt x="403" y="16"/>
                    </a:lnTo>
                    <a:lnTo>
                      <a:pt x="403" y="16"/>
                    </a:lnTo>
                    <a:lnTo>
                      <a:pt x="403" y="16"/>
                    </a:lnTo>
                    <a:lnTo>
                      <a:pt x="404" y="15"/>
                    </a:lnTo>
                    <a:lnTo>
                      <a:pt x="404" y="15"/>
                    </a:lnTo>
                    <a:lnTo>
                      <a:pt x="405" y="15"/>
                    </a:lnTo>
                    <a:lnTo>
                      <a:pt x="405" y="15"/>
                    </a:lnTo>
                    <a:lnTo>
                      <a:pt x="405" y="15"/>
                    </a:lnTo>
                    <a:lnTo>
                      <a:pt x="406" y="15"/>
                    </a:lnTo>
                    <a:lnTo>
                      <a:pt x="406" y="14"/>
                    </a:lnTo>
                    <a:lnTo>
                      <a:pt x="407" y="14"/>
                    </a:lnTo>
                    <a:lnTo>
                      <a:pt x="407" y="15"/>
                    </a:lnTo>
                    <a:lnTo>
                      <a:pt x="407" y="14"/>
                    </a:lnTo>
                    <a:lnTo>
                      <a:pt x="408" y="14"/>
                    </a:lnTo>
                    <a:lnTo>
                      <a:pt x="408" y="14"/>
                    </a:lnTo>
                    <a:lnTo>
                      <a:pt x="409" y="14"/>
                    </a:lnTo>
                    <a:lnTo>
                      <a:pt x="409" y="14"/>
                    </a:lnTo>
                    <a:lnTo>
                      <a:pt x="409" y="13"/>
                    </a:lnTo>
                    <a:lnTo>
                      <a:pt x="410" y="13"/>
                    </a:lnTo>
                    <a:lnTo>
                      <a:pt x="410" y="13"/>
                    </a:lnTo>
                    <a:lnTo>
                      <a:pt x="411" y="13"/>
                    </a:lnTo>
                    <a:lnTo>
                      <a:pt x="411" y="12"/>
                    </a:lnTo>
                    <a:lnTo>
                      <a:pt x="411" y="12"/>
                    </a:lnTo>
                    <a:lnTo>
                      <a:pt x="412" y="12"/>
                    </a:lnTo>
                    <a:lnTo>
                      <a:pt x="412" y="11"/>
                    </a:lnTo>
                    <a:lnTo>
                      <a:pt x="413" y="11"/>
                    </a:lnTo>
                    <a:lnTo>
                      <a:pt x="413" y="11"/>
                    </a:lnTo>
                    <a:lnTo>
                      <a:pt x="413" y="10"/>
                    </a:lnTo>
                    <a:lnTo>
                      <a:pt x="414" y="10"/>
                    </a:lnTo>
                    <a:lnTo>
                      <a:pt x="414" y="10"/>
                    </a:lnTo>
                    <a:lnTo>
                      <a:pt x="415" y="10"/>
                    </a:lnTo>
                    <a:lnTo>
                      <a:pt x="415" y="10"/>
                    </a:lnTo>
                    <a:lnTo>
                      <a:pt x="415" y="10"/>
                    </a:lnTo>
                    <a:lnTo>
                      <a:pt x="416" y="9"/>
                    </a:lnTo>
                    <a:lnTo>
                      <a:pt x="416" y="9"/>
                    </a:lnTo>
                    <a:lnTo>
                      <a:pt x="417" y="8"/>
                    </a:lnTo>
                    <a:lnTo>
                      <a:pt x="417" y="9"/>
                    </a:lnTo>
                    <a:lnTo>
                      <a:pt x="417" y="9"/>
                    </a:lnTo>
                    <a:lnTo>
                      <a:pt x="418" y="8"/>
                    </a:lnTo>
                    <a:lnTo>
                      <a:pt x="418" y="9"/>
                    </a:lnTo>
                    <a:lnTo>
                      <a:pt x="419" y="8"/>
                    </a:lnTo>
                    <a:lnTo>
                      <a:pt x="419" y="9"/>
                    </a:lnTo>
                    <a:lnTo>
                      <a:pt x="419" y="8"/>
                    </a:lnTo>
                    <a:lnTo>
                      <a:pt x="420" y="8"/>
                    </a:lnTo>
                    <a:lnTo>
                      <a:pt x="420" y="9"/>
                    </a:lnTo>
                    <a:lnTo>
                      <a:pt x="421" y="8"/>
                    </a:lnTo>
                    <a:lnTo>
                      <a:pt x="421" y="8"/>
                    </a:lnTo>
                    <a:lnTo>
                      <a:pt x="421" y="8"/>
                    </a:lnTo>
                    <a:lnTo>
                      <a:pt x="422" y="8"/>
                    </a:lnTo>
                    <a:lnTo>
                      <a:pt x="422" y="8"/>
                    </a:lnTo>
                    <a:lnTo>
                      <a:pt x="423" y="8"/>
                    </a:lnTo>
                    <a:lnTo>
                      <a:pt x="423" y="8"/>
                    </a:lnTo>
                    <a:lnTo>
                      <a:pt x="423" y="7"/>
                    </a:lnTo>
                    <a:lnTo>
                      <a:pt x="424" y="8"/>
                    </a:lnTo>
                    <a:lnTo>
                      <a:pt x="424" y="7"/>
                    </a:lnTo>
                    <a:lnTo>
                      <a:pt x="425" y="7"/>
                    </a:lnTo>
                    <a:lnTo>
                      <a:pt x="425" y="7"/>
                    </a:lnTo>
                    <a:lnTo>
                      <a:pt x="425" y="6"/>
                    </a:lnTo>
                    <a:lnTo>
                      <a:pt x="426" y="7"/>
                    </a:lnTo>
                    <a:lnTo>
                      <a:pt x="426" y="7"/>
                    </a:lnTo>
                    <a:lnTo>
                      <a:pt x="427" y="6"/>
                    </a:lnTo>
                    <a:lnTo>
                      <a:pt x="427" y="6"/>
                    </a:lnTo>
                    <a:lnTo>
                      <a:pt x="427" y="6"/>
                    </a:lnTo>
                    <a:lnTo>
                      <a:pt x="428" y="6"/>
                    </a:lnTo>
                    <a:lnTo>
                      <a:pt x="428" y="5"/>
                    </a:lnTo>
                    <a:lnTo>
                      <a:pt x="429" y="5"/>
                    </a:lnTo>
                    <a:lnTo>
                      <a:pt x="429" y="5"/>
                    </a:lnTo>
                    <a:lnTo>
                      <a:pt x="429" y="5"/>
                    </a:lnTo>
                    <a:lnTo>
                      <a:pt x="430" y="5"/>
                    </a:lnTo>
                    <a:lnTo>
                      <a:pt x="430" y="5"/>
                    </a:lnTo>
                    <a:lnTo>
                      <a:pt x="431" y="5"/>
                    </a:lnTo>
                    <a:lnTo>
                      <a:pt x="431" y="5"/>
                    </a:lnTo>
                    <a:lnTo>
                      <a:pt x="431" y="5"/>
                    </a:lnTo>
                    <a:lnTo>
                      <a:pt x="432" y="5"/>
                    </a:lnTo>
                    <a:lnTo>
                      <a:pt x="432" y="5"/>
                    </a:lnTo>
                    <a:lnTo>
                      <a:pt x="433" y="5"/>
                    </a:lnTo>
                    <a:lnTo>
                      <a:pt x="433" y="5"/>
                    </a:lnTo>
                    <a:lnTo>
                      <a:pt x="433" y="5"/>
                    </a:lnTo>
                    <a:lnTo>
                      <a:pt x="434" y="5"/>
                    </a:lnTo>
                    <a:lnTo>
                      <a:pt x="434" y="5"/>
                    </a:lnTo>
                    <a:lnTo>
                      <a:pt x="435" y="5"/>
                    </a:lnTo>
                    <a:lnTo>
                      <a:pt x="435" y="5"/>
                    </a:lnTo>
                    <a:lnTo>
                      <a:pt x="435" y="5"/>
                    </a:lnTo>
                    <a:lnTo>
                      <a:pt x="436" y="5"/>
                    </a:lnTo>
                    <a:lnTo>
                      <a:pt x="436" y="4"/>
                    </a:lnTo>
                    <a:lnTo>
                      <a:pt x="437" y="5"/>
                    </a:lnTo>
                    <a:lnTo>
                      <a:pt x="437" y="5"/>
                    </a:lnTo>
                    <a:lnTo>
                      <a:pt x="437" y="4"/>
                    </a:lnTo>
                    <a:lnTo>
                      <a:pt x="438" y="4"/>
                    </a:lnTo>
                    <a:lnTo>
                      <a:pt x="438" y="4"/>
                    </a:lnTo>
                    <a:lnTo>
                      <a:pt x="439" y="4"/>
                    </a:lnTo>
                    <a:lnTo>
                      <a:pt x="439" y="4"/>
                    </a:lnTo>
                    <a:lnTo>
                      <a:pt x="439" y="4"/>
                    </a:lnTo>
                    <a:lnTo>
                      <a:pt x="440" y="3"/>
                    </a:lnTo>
                    <a:lnTo>
                      <a:pt x="440" y="4"/>
                    </a:lnTo>
                    <a:lnTo>
                      <a:pt x="441" y="4"/>
                    </a:lnTo>
                    <a:lnTo>
                      <a:pt x="441" y="4"/>
                    </a:lnTo>
                    <a:lnTo>
                      <a:pt x="441" y="3"/>
                    </a:lnTo>
                    <a:lnTo>
                      <a:pt x="442" y="4"/>
                    </a:lnTo>
                    <a:lnTo>
                      <a:pt x="442" y="4"/>
                    </a:lnTo>
                    <a:lnTo>
                      <a:pt x="443" y="4"/>
                    </a:lnTo>
                    <a:lnTo>
                      <a:pt x="443" y="3"/>
                    </a:lnTo>
                    <a:lnTo>
                      <a:pt x="443" y="3"/>
                    </a:lnTo>
                    <a:lnTo>
                      <a:pt x="444" y="3"/>
                    </a:lnTo>
                    <a:lnTo>
                      <a:pt x="444" y="4"/>
                    </a:lnTo>
                    <a:lnTo>
                      <a:pt x="445" y="3"/>
                    </a:lnTo>
                    <a:lnTo>
                      <a:pt x="445" y="4"/>
                    </a:lnTo>
                    <a:lnTo>
                      <a:pt x="445" y="3"/>
                    </a:lnTo>
                    <a:lnTo>
                      <a:pt x="446" y="4"/>
                    </a:lnTo>
                    <a:lnTo>
                      <a:pt x="446" y="3"/>
                    </a:lnTo>
                    <a:lnTo>
                      <a:pt x="447" y="3"/>
                    </a:lnTo>
                    <a:lnTo>
                      <a:pt x="447" y="4"/>
                    </a:lnTo>
                    <a:lnTo>
                      <a:pt x="447" y="4"/>
                    </a:lnTo>
                    <a:lnTo>
                      <a:pt x="448" y="4"/>
                    </a:lnTo>
                    <a:lnTo>
                      <a:pt x="448" y="3"/>
                    </a:lnTo>
                    <a:lnTo>
                      <a:pt x="449" y="4"/>
                    </a:lnTo>
                    <a:lnTo>
                      <a:pt x="449" y="4"/>
                    </a:lnTo>
                    <a:lnTo>
                      <a:pt x="449" y="3"/>
                    </a:lnTo>
                    <a:lnTo>
                      <a:pt x="450" y="3"/>
                    </a:lnTo>
                    <a:lnTo>
                      <a:pt x="450" y="4"/>
                    </a:lnTo>
                    <a:lnTo>
                      <a:pt x="451" y="3"/>
                    </a:lnTo>
                    <a:lnTo>
                      <a:pt x="451" y="3"/>
                    </a:lnTo>
                    <a:lnTo>
                      <a:pt x="451" y="3"/>
                    </a:lnTo>
                    <a:lnTo>
                      <a:pt x="452" y="3"/>
                    </a:lnTo>
                    <a:lnTo>
                      <a:pt x="452" y="3"/>
                    </a:lnTo>
                    <a:lnTo>
                      <a:pt x="453" y="2"/>
                    </a:lnTo>
                    <a:lnTo>
                      <a:pt x="453" y="2"/>
                    </a:lnTo>
                    <a:lnTo>
                      <a:pt x="453" y="2"/>
                    </a:lnTo>
                    <a:lnTo>
                      <a:pt x="454" y="2"/>
                    </a:lnTo>
                    <a:lnTo>
                      <a:pt x="454" y="2"/>
                    </a:lnTo>
                    <a:lnTo>
                      <a:pt x="455" y="2"/>
                    </a:lnTo>
                    <a:lnTo>
                      <a:pt x="455" y="2"/>
                    </a:lnTo>
                    <a:lnTo>
                      <a:pt x="455" y="2"/>
                    </a:lnTo>
                    <a:lnTo>
                      <a:pt x="456" y="2"/>
                    </a:lnTo>
                    <a:lnTo>
                      <a:pt x="456" y="2"/>
                    </a:lnTo>
                    <a:lnTo>
                      <a:pt x="457" y="2"/>
                    </a:lnTo>
                    <a:lnTo>
                      <a:pt x="457" y="2"/>
                    </a:lnTo>
                    <a:lnTo>
                      <a:pt x="457" y="2"/>
                    </a:lnTo>
                    <a:lnTo>
                      <a:pt x="458" y="3"/>
                    </a:lnTo>
                    <a:lnTo>
                      <a:pt x="458" y="3"/>
                    </a:lnTo>
                    <a:lnTo>
                      <a:pt x="459" y="3"/>
                    </a:lnTo>
                    <a:lnTo>
                      <a:pt x="459" y="2"/>
                    </a:lnTo>
                    <a:lnTo>
                      <a:pt x="459" y="3"/>
                    </a:lnTo>
                    <a:lnTo>
                      <a:pt x="460" y="3"/>
                    </a:lnTo>
                    <a:lnTo>
                      <a:pt x="460" y="3"/>
                    </a:lnTo>
                    <a:lnTo>
                      <a:pt x="461" y="3"/>
                    </a:lnTo>
                    <a:lnTo>
                      <a:pt x="461" y="3"/>
                    </a:lnTo>
                    <a:lnTo>
                      <a:pt x="461" y="3"/>
                    </a:lnTo>
                    <a:lnTo>
                      <a:pt x="462" y="3"/>
                    </a:lnTo>
                    <a:lnTo>
                      <a:pt x="462" y="3"/>
                    </a:lnTo>
                    <a:lnTo>
                      <a:pt x="463" y="3"/>
                    </a:lnTo>
                    <a:lnTo>
                      <a:pt x="463" y="3"/>
                    </a:lnTo>
                    <a:lnTo>
                      <a:pt x="463" y="3"/>
                    </a:lnTo>
                    <a:lnTo>
                      <a:pt x="464" y="3"/>
                    </a:lnTo>
                    <a:lnTo>
                      <a:pt x="464" y="3"/>
                    </a:lnTo>
                    <a:lnTo>
                      <a:pt x="465" y="3"/>
                    </a:lnTo>
                    <a:lnTo>
                      <a:pt x="465" y="3"/>
                    </a:lnTo>
                    <a:lnTo>
                      <a:pt x="465" y="2"/>
                    </a:lnTo>
                    <a:lnTo>
                      <a:pt x="466" y="3"/>
                    </a:lnTo>
                    <a:lnTo>
                      <a:pt x="466" y="2"/>
                    </a:lnTo>
                    <a:lnTo>
                      <a:pt x="467" y="3"/>
                    </a:lnTo>
                    <a:lnTo>
                      <a:pt x="467" y="2"/>
                    </a:lnTo>
                    <a:lnTo>
                      <a:pt x="467" y="2"/>
                    </a:lnTo>
                    <a:lnTo>
                      <a:pt x="468" y="2"/>
                    </a:lnTo>
                    <a:lnTo>
                      <a:pt x="468" y="2"/>
                    </a:lnTo>
                    <a:lnTo>
                      <a:pt x="469" y="1"/>
                    </a:lnTo>
                    <a:lnTo>
                      <a:pt x="469" y="2"/>
                    </a:lnTo>
                    <a:lnTo>
                      <a:pt x="469" y="2"/>
                    </a:lnTo>
                    <a:lnTo>
                      <a:pt x="470" y="2"/>
                    </a:lnTo>
                    <a:lnTo>
                      <a:pt x="470" y="2"/>
                    </a:lnTo>
                    <a:lnTo>
                      <a:pt x="471" y="2"/>
                    </a:lnTo>
                    <a:lnTo>
                      <a:pt x="471" y="2"/>
                    </a:lnTo>
                    <a:lnTo>
                      <a:pt x="471" y="2"/>
                    </a:lnTo>
                    <a:lnTo>
                      <a:pt x="472" y="2"/>
                    </a:lnTo>
                    <a:lnTo>
                      <a:pt x="472" y="2"/>
                    </a:lnTo>
                    <a:lnTo>
                      <a:pt x="473" y="2"/>
                    </a:lnTo>
                    <a:lnTo>
                      <a:pt x="473" y="2"/>
                    </a:lnTo>
                    <a:lnTo>
                      <a:pt x="473" y="2"/>
                    </a:lnTo>
                    <a:lnTo>
                      <a:pt x="474" y="2"/>
                    </a:lnTo>
                    <a:lnTo>
                      <a:pt x="474" y="2"/>
                    </a:lnTo>
                    <a:lnTo>
                      <a:pt x="475" y="2"/>
                    </a:lnTo>
                    <a:lnTo>
                      <a:pt x="475" y="2"/>
                    </a:lnTo>
                    <a:lnTo>
                      <a:pt x="475" y="2"/>
                    </a:lnTo>
                    <a:lnTo>
                      <a:pt x="476" y="2"/>
                    </a:lnTo>
                    <a:lnTo>
                      <a:pt x="476" y="2"/>
                    </a:lnTo>
                    <a:lnTo>
                      <a:pt x="476" y="2"/>
                    </a:lnTo>
                    <a:lnTo>
                      <a:pt x="477" y="2"/>
                    </a:lnTo>
                    <a:lnTo>
                      <a:pt x="477" y="1"/>
                    </a:lnTo>
                    <a:lnTo>
                      <a:pt x="478" y="2"/>
                    </a:lnTo>
                    <a:lnTo>
                      <a:pt x="478" y="1"/>
                    </a:lnTo>
                    <a:lnTo>
                      <a:pt x="478" y="2"/>
                    </a:lnTo>
                    <a:lnTo>
                      <a:pt x="479" y="1"/>
                    </a:lnTo>
                    <a:lnTo>
                      <a:pt x="479" y="1"/>
                    </a:lnTo>
                    <a:lnTo>
                      <a:pt x="480" y="1"/>
                    </a:lnTo>
                    <a:lnTo>
                      <a:pt x="480" y="1"/>
                    </a:lnTo>
                    <a:lnTo>
                      <a:pt x="480" y="1"/>
                    </a:lnTo>
                    <a:lnTo>
                      <a:pt x="481" y="1"/>
                    </a:lnTo>
                    <a:lnTo>
                      <a:pt x="481" y="0"/>
                    </a:lnTo>
                    <a:lnTo>
                      <a:pt x="482" y="0"/>
                    </a:lnTo>
                    <a:lnTo>
                      <a:pt x="482" y="0"/>
                    </a:lnTo>
                    <a:lnTo>
                      <a:pt x="482" y="0"/>
                    </a:lnTo>
                    <a:lnTo>
                      <a:pt x="483" y="1"/>
                    </a:lnTo>
                    <a:lnTo>
                      <a:pt x="483" y="0"/>
                    </a:lnTo>
                    <a:lnTo>
                      <a:pt x="484" y="0"/>
                    </a:lnTo>
                    <a:lnTo>
                      <a:pt x="484" y="0"/>
                    </a:lnTo>
                    <a:lnTo>
                      <a:pt x="484" y="0"/>
                    </a:lnTo>
                    <a:lnTo>
                      <a:pt x="485" y="1"/>
                    </a:lnTo>
                    <a:lnTo>
                      <a:pt x="485" y="1"/>
                    </a:lnTo>
                    <a:lnTo>
                      <a:pt x="486" y="0"/>
                    </a:lnTo>
                    <a:lnTo>
                      <a:pt x="486" y="1"/>
                    </a:lnTo>
                    <a:lnTo>
                      <a:pt x="486" y="1"/>
                    </a:lnTo>
                    <a:lnTo>
                      <a:pt x="487" y="0"/>
                    </a:lnTo>
                    <a:lnTo>
                      <a:pt x="487" y="1"/>
                    </a:lnTo>
                    <a:lnTo>
                      <a:pt x="488" y="1"/>
                    </a:lnTo>
                    <a:lnTo>
                      <a:pt x="488" y="1"/>
                    </a:lnTo>
                    <a:lnTo>
                      <a:pt x="488" y="1"/>
                    </a:lnTo>
                    <a:lnTo>
                      <a:pt x="489" y="1"/>
                    </a:lnTo>
                    <a:lnTo>
                      <a:pt x="489" y="0"/>
                    </a:lnTo>
                    <a:lnTo>
                      <a:pt x="490" y="1"/>
                    </a:lnTo>
                    <a:lnTo>
                      <a:pt x="490" y="1"/>
                    </a:lnTo>
                    <a:lnTo>
                      <a:pt x="490" y="0"/>
                    </a:lnTo>
                    <a:lnTo>
                      <a:pt x="491" y="0"/>
                    </a:lnTo>
                    <a:lnTo>
                      <a:pt x="491" y="0"/>
                    </a:lnTo>
                    <a:lnTo>
                      <a:pt x="492" y="0"/>
                    </a:lnTo>
                    <a:lnTo>
                      <a:pt x="492" y="0"/>
                    </a:lnTo>
                    <a:lnTo>
                      <a:pt x="492" y="83"/>
                    </a:lnTo>
                    <a:lnTo>
                      <a:pt x="493" y="728"/>
                    </a:lnTo>
                    <a:lnTo>
                      <a:pt x="493" y="879"/>
                    </a:lnTo>
                    <a:lnTo>
                      <a:pt x="494" y="983"/>
                    </a:lnTo>
                    <a:lnTo>
                      <a:pt x="494" y="1090"/>
                    </a:lnTo>
                    <a:lnTo>
                      <a:pt x="494" y="1216"/>
                    </a:lnTo>
                    <a:lnTo>
                      <a:pt x="495" y="1494"/>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58" name="Line 61">
                <a:extLst>
                  <a:ext uri="{FF2B5EF4-FFF2-40B4-BE49-F238E27FC236}">
                    <a16:creationId xmlns:a16="http://schemas.microsoft.com/office/drawing/2014/main" id="{7918BC51-1C25-4EDA-AEAB-3F8AC2E05391}"/>
                  </a:ext>
                </a:extLst>
              </p:cNvPr>
              <p:cNvSpPr>
                <a:spLocks noChangeShapeType="1"/>
              </p:cNvSpPr>
              <p:nvPr/>
            </p:nvSpPr>
            <p:spPr bwMode="auto">
              <a:xfrm flipV="1">
                <a:off x="8454981" y="2239199"/>
                <a:ext cx="1603" cy="273229"/>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59" name="Line 62">
                <a:extLst>
                  <a:ext uri="{FF2B5EF4-FFF2-40B4-BE49-F238E27FC236}">
                    <a16:creationId xmlns:a16="http://schemas.microsoft.com/office/drawing/2014/main" id="{C29438D7-B35B-4E4D-9B05-825200FDBF24}"/>
                  </a:ext>
                </a:extLst>
              </p:cNvPr>
              <p:cNvSpPr>
                <a:spLocks noChangeShapeType="1"/>
              </p:cNvSpPr>
              <p:nvPr/>
            </p:nvSpPr>
            <p:spPr bwMode="auto">
              <a:xfrm>
                <a:off x="8458184" y="2239199"/>
                <a:ext cx="1603" cy="3374"/>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60" name="Freeform 63">
                <a:extLst>
                  <a:ext uri="{FF2B5EF4-FFF2-40B4-BE49-F238E27FC236}">
                    <a16:creationId xmlns:a16="http://schemas.microsoft.com/office/drawing/2014/main" id="{276AABE5-81BA-430B-8357-EA5DD558CE0F}"/>
                  </a:ext>
                </a:extLst>
              </p:cNvPr>
              <p:cNvSpPr>
                <a:spLocks/>
              </p:cNvSpPr>
              <p:nvPr/>
            </p:nvSpPr>
            <p:spPr bwMode="auto">
              <a:xfrm flipV="1">
                <a:off x="8458184" y="2242573"/>
                <a:ext cx="341119" cy="1173875"/>
              </a:xfrm>
              <a:custGeom>
                <a:avLst/>
                <a:gdLst/>
                <a:ahLst/>
                <a:cxnLst>
                  <a:cxn ang="0">
                    <a:pos x="8" y="1800"/>
                  </a:cxn>
                  <a:cxn ang="0">
                    <a:pos x="16" y="1741"/>
                  </a:cxn>
                  <a:cxn ang="0">
                    <a:pos x="24" y="1673"/>
                  </a:cxn>
                  <a:cxn ang="0">
                    <a:pos x="32" y="1592"/>
                  </a:cxn>
                  <a:cxn ang="0">
                    <a:pos x="40" y="1476"/>
                  </a:cxn>
                  <a:cxn ang="0">
                    <a:pos x="48" y="1375"/>
                  </a:cxn>
                  <a:cxn ang="0">
                    <a:pos x="56" y="1332"/>
                  </a:cxn>
                  <a:cxn ang="0">
                    <a:pos x="64" y="1323"/>
                  </a:cxn>
                  <a:cxn ang="0">
                    <a:pos x="72" y="1320"/>
                  </a:cxn>
                  <a:cxn ang="0">
                    <a:pos x="80" y="1319"/>
                  </a:cxn>
                  <a:cxn ang="0">
                    <a:pos x="88" y="1313"/>
                  </a:cxn>
                  <a:cxn ang="0">
                    <a:pos x="96" y="1308"/>
                  </a:cxn>
                  <a:cxn ang="0">
                    <a:pos x="104" y="1303"/>
                  </a:cxn>
                  <a:cxn ang="0">
                    <a:pos x="112" y="1295"/>
                  </a:cxn>
                  <a:cxn ang="0">
                    <a:pos x="120" y="1286"/>
                  </a:cxn>
                  <a:cxn ang="0">
                    <a:pos x="128" y="1276"/>
                  </a:cxn>
                  <a:cxn ang="0">
                    <a:pos x="135" y="1271"/>
                  </a:cxn>
                  <a:cxn ang="0">
                    <a:pos x="143" y="1263"/>
                  </a:cxn>
                  <a:cxn ang="0">
                    <a:pos x="151" y="1249"/>
                  </a:cxn>
                  <a:cxn ang="0">
                    <a:pos x="159" y="1233"/>
                  </a:cxn>
                  <a:cxn ang="0">
                    <a:pos x="167" y="1216"/>
                  </a:cxn>
                  <a:cxn ang="0">
                    <a:pos x="175" y="1199"/>
                  </a:cxn>
                  <a:cxn ang="0">
                    <a:pos x="183" y="1178"/>
                  </a:cxn>
                  <a:cxn ang="0">
                    <a:pos x="191" y="1154"/>
                  </a:cxn>
                  <a:cxn ang="0">
                    <a:pos x="199" y="1131"/>
                  </a:cxn>
                  <a:cxn ang="0">
                    <a:pos x="207" y="1104"/>
                  </a:cxn>
                  <a:cxn ang="0">
                    <a:pos x="215" y="1077"/>
                  </a:cxn>
                  <a:cxn ang="0">
                    <a:pos x="223" y="1039"/>
                  </a:cxn>
                  <a:cxn ang="0">
                    <a:pos x="231" y="997"/>
                  </a:cxn>
                  <a:cxn ang="0">
                    <a:pos x="239" y="952"/>
                  </a:cxn>
                  <a:cxn ang="0">
                    <a:pos x="247" y="904"/>
                  </a:cxn>
                  <a:cxn ang="0">
                    <a:pos x="255" y="852"/>
                  </a:cxn>
                  <a:cxn ang="0">
                    <a:pos x="263" y="799"/>
                  </a:cxn>
                  <a:cxn ang="0">
                    <a:pos x="271" y="744"/>
                  </a:cxn>
                  <a:cxn ang="0">
                    <a:pos x="279" y="688"/>
                  </a:cxn>
                  <a:cxn ang="0">
                    <a:pos x="287" y="630"/>
                  </a:cxn>
                  <a:cxn ang="0">
                    <a:pos x="295" y="574"/>
                  </a:cxn>
                  <a:cxn ang="0">
                    <a:pos x="303" y="516"/>
                  </a:cxn>
                  <a:cxn ang="0">
                    <a:pos x="311" y="460"/>
                  </a:cxn>
                  <a:cxn ang="0">
                    <a:pos x="319" y="400"/>
                  </a:cxn>
                  <a:cxn ang="0">
                    <a:pos x="327" y="342"/>
                  </a:cxn>
                  <a:cxn ang="0">
                    <a:pos x="335" y="286"/>
                  </a:cxn>
                  <a:cxn ang="0">
                    <a:pos x="343" y="233"/>
                  </a:cxn>
                  <a:cxn ang="0">
                    <a:pos x="351" y="187"/>
                  </a:cxn>
                  <a:cxn ang="0">
                    <a:pos x="359" y="149"/>
                  </a:cxn>
                  <a:cxn ang="0">
                    <a:pos x="367" y="116"/>
                  </a:cxn>
                  <a:cxn ang="0">
                    <a:pos x="375" y="91"/>
                  </a:cxn>
                  <a:cxn ang="0">
                    <a:pos x="383" y="69"/>
                  </a:cxn>
                  <a:cxn ang="0">
                    <a:pos x="391" y="54"/>
                  </a:cxn>
                  <a:cxn ang="0">
                    <a:pos x="399" y="41"/>
                  </a:cxn>
                  <a:cxn ang="0">
                    <a:pos x="407" y="32"/>
                  </a:cxn>
                  <a:cxn ang="0">
                    <a:pos x="415" y="25"/>
                  </a:cxn>
                  <a:cxn ang="0">
                    <a:pos x="423" y="19"/>
                  </a:cxn>
                  <a:cxn ang="0">
                    <a:pos x="431" y="15"/>
                  </a:cxn>
                  <a:cxn ang="0">
                    <a:pos x="439" y="12"/>
                  </a:cxn>
                  <a:cxn ang="0">
                    <a:pos x="447" y="9"/>
                  </a:cxn>
                  <a:cxn ang="0">
                    <a:pos x="455" y="9"/>
                  </a:cxn>
                  <a:cxn ang="0">
                    <a:pos x="463" y="5"/>
                  </a:cxn>
                  <a:cxn ang="0">
                    <a:pos x="471" y="5"/>
                  </a:cxn>
                  <a:cxn ang="0">
                    <a:pos x="479" y="3"/>
                  </a:cxn>
                  <a:cxn ang="0">
                    <a:pos x="487" y="1"/>
                  </a:cxn>
                  <a:cxn ang="0">
                    <a:pos x="495" y="1468"/>
                  </a:cxn>
                </a:cxnLst>
                <a:rect l="0" t="0" r="r" b="b"/>
                <a:pathLst>
                  <a:path w="495" h="1930">
                    <a:moveTo>
                      <a:pt x="0" y="1930"/>
                    </a:moveTo>
                    <a:lnTo>
                      <a:pt x="1" y="1917"/>
                    </a:lnTo>
                    <a:lnTo>
                      <a:pt x="1" y="1905"/>
                    </a:lnTo>
                    <a:lnTo>
                      <a:pt x="1" y="1895"/>
                    </a:lnTo>
                    <a:lnTo>
                      <a:pt x="2" y="1885"/>
                    </a:lnTo>
                    <a:lnTo>
                      <a:pt x="2" y="1876"/>
                    </a:lnTo>
                    <a:lnTo>
                      <a:pt x="3" y="1867"/>
                    </a:lnTo>
                    <a:lnTo>
                      <a:pt x="3" y="1859"/>
                    </a:lnTo>
                    <a:lnTo>
                      <a:pt x="3" y="1852"/>
                    </a:lnTo>
                    <a:lnTo>
                      <a:pt x="4" y="1845"/>
                    </a:lnTo>
                    <a:lnTo>
                      <a:pt x="4" y="1839"/>
                    </a:lnTo>
                    <a:lnTo>
                      <a:pt x="5" y="1834"/>
                    </a:lnTo>
                    <a:lnTo>
                      <a:pt x="5" y="1829"/>
                    </a:lnTo>
                    <a:lnTo>
                      <a:pt x="5" y="1824"/>
                    </a:lnTo>
                    <a:lnTo>
                      <a:pt x="6" y="1820"/>
                    </a:lnTo>
                    <a:lnTo>
                      <a:pt x="6" y="1815"/>
                    </a:lnTo>
                    <a:lnTo>
                      <a:pt x="7" y="1811"/>
                    </a:lnTo>
                    <a:lnTo>
                      <a:pt x="7" y="1808"/>
                    </a:lnTo>
                    <a:lnTo>
                      <a:pt x="7" y="1804"/>
                    </a:lnTo>
                    <a:lnTo>
                      <a:pt x="8" y="1800"/>
                    </a:lnTo>
                    <a:lnTo>
                      <a:pt x="8" y="1797"/>
                    </a:lnTo>
                    <a:lnTo>
                      <a:pt x="9" y="1795"/>
                    </a:lnTo>
                    <a:lnTo>
                      <a:pt x="9" y="1791"/>
                    </a:lnTo>
                    <a:lnTo>
                      <a:pt x="9" y="1788"/>
                    </a:lnTo>
                    <a:lnTo>
                      <a:pt x="10" y="1785"/>
                    </a:lnTo>
                    <a:lnTo>
                      <a:pt x="10" y="1782"/>
                    </a:lnTo>
                    <a:lnTo>
                      <a:pt x="11" y="1780"/>
                    </a:lnTo>
                    <a:lnTo>
                      <a:pt x="11" y="1777"/>
                    </a:lnTo>
                    <a:lnTo>
                      <a:pt x="11" y="1774"/>
                    </a:lnTo>
                    <a:lnTo>
                      <a:pt x="12" y="1771"/>
                    </a:lnTo>
                    <a:lnTo>
                      <a:pt x="12" y="1768"/>
                    </a:lnTo>
                    <a:lnTo>
                      <a:pt x="13" y="1765"/>
                    </a:lnTo>
                    <a:lnTo>
                      <a:pt x="13" y="1762"/>
                    </a:lnTo>
                    <a:lnTo>
                      <a:pt x="13" y="1759"/>
                    </a:lnTo>
                    <a:lnTo>
                      <a:pt x="14" y="1756"/>
                    </a:lnTo>
                    <a:lnTo>
                      <a:pt x="14" y="1753"/>
                    </a:lnTo>
                    <a:lnTo>
                      <a:pt x="15" y="1750"/>
                    </a:lnTo>
                    <a:lnTo>
                      <a:pt x="15" y="1746"/>
                    </a:lnTo>
                    <a:lnTo>
                      <a:pt x="15" y="1744"/>
                    </a:lnTo>
                    <a:lnTo>
                      <a:pt x="16" y="1741"/>
                    </a:lnTo>
                    <a:lnTo>
                      <a:pt x="16" y="1737"/>
                    </a:lnTo>
                    <a:lnTo>
                      <a:pt x="17" y="1734"/>
                    </a:lnTo>
                    <a:lnTo>
                      <a:pt x="17" y="1731"/>
                    </a:lnTo>
                    <a:lnTo>
                      <a:pt x="17" y="1727"/>
                    </a:lnTo>
                    <a:lnTo>
                      <a:pt x="18" y="1723"/>
                    </a:lnTo>
                    <a:lnTo>
                      <a:pt x="18" y="1719"/>
                    </a:lnTo>
                    <a:lnTo>
                      <a:pt x="19" y="1716"/>
                    </a:lnTo>
                    <a:lnTo>
                      <a:pt x="19" y="1712"/>
                    </a:lnTo>
                    <a:lnTo>
                      <a:pt x="19" y="1708"/>
                    </a:lnTo>
                    <a:lnTo>
                      <a:pt x="20" y="1705"/>
                    </a:lnTo>
                    <a:lnTo>
                      <a:pt x="20" y="1702"/>
                    </a:lnTo>
                    <a:lnTo>
                      <a:pt x="21" y="1699"/>
                    </a:lnTo>
                    <a:lnTo>
                      <a:pt x="21" y="1695"/>
                    </a:lnTo>
                    <a:lnTo>
                      <a:pt x="21" y="1692"/>
                    </a:lnTo>
                    <a:lnTo>
                      <a:pt x="22" y="1689"/>
                    </a:lnTo>
                    <a:lnTo>
                      <a:pt x="22" y="1686"/>
                    </a:lnTo>
                    <a:lnTo>
                      <a:pt x="23" y="1683"/>
                    </a:lnTo>
                    <a:lnTo>
                      <a:pt x="23" y="1679"/>
                    </a:lnTo>
                    <a:lnTo>
                      <a:pt x="23" y="1676"/>
                    </a:lnTo>
                    <a:lnTo>
                      <a:pt x="24" y="1673"/>
                    </a:lnTo>
                    <a:lnTo>
                      <a:pt x="24" y="1670"/>
                    </a:lnTo>
                    <a:lnTo>
                      <a:pt x="25" y="1667"/>
                    </a:lnTo>
                    <a:lnTo>
                      <a:pt x="25" y="1663"/>
                    </a:lnTo>
                    <a:lnTo>
                      <a:pt x="25" y="1660"/>
                    </a:lnTo>
                    <a:lnTo>
                      <a:pt x="26" y="1657"/>
                    </a:lnTo>
                    <a:lnTo>
                      <a:pt x="26" y="1653"/>
                    </a:lnTo>
                    <a:lnTo>
                      <a:pt x="27" y="1650"/>
                    </a:lnTo>
                    <a:lnTo>
                      <a:pt x="27" y="1647"/>
                    </a:lnTo>
                    <a:lnTo>
                      <a:pt x="27" y="1643"/>
                    </a:lnTo>
                    <a:lnTo>
                      <a:pt x="28" y="1639"/>
                    </a:lnTo>
                    <a:lnTo>
                      <a:pt x="28" y="1635"/>
                    </a:lnTo>
                    <a:lnTo>
                      <a:pt x="29" y="1631"/>
                    </a:lnTo>
                    <a:lnTo>
                      <a:pt x="29" y="1626"/>
                    </a:lnTo>
                    <a:lnTo>
                      <a:pt x="29" y="1622"/>
                    </a:lnTo>
                    <a:lnTo>
                      <a:pt x="30" y="1617"/>
                    </a:lnTo>
                    <a:lnTo>
                      <a:pt x="30" y="1612"/>
                    </a:lnTo>
                    <a:lnTo>
                      <a:pt x="31" y="1606"/>
                    </a:lnTo>
                    <a:lnTo>
                      <a:pt x="31" y="1602"/>
                    </a:lnTo>
                    <a:lnTo>
                      <a:pt x="31" y="1596"/>
                    </a:lnTo>
                    <a:lnTo>
                      <a:pt x="32" y="1592"/>
                    </a:lnTo>
                    <a:lnTo>
                      <a:pt x="32" y="1586"/>
                    </a:lnTo>
                    <a:lnTo>
                      <a:pt x="33" y="1581"/>
                    </a:lnTo>
                    <a:lnTo>
                      <a:pt x="33" y="1575"/>
                    </a:lnTo>
                    <a:lnTo>
                      <a:pt x="33" y="1569"/>
                    </a:lnTo>
                    <a:lnTo>
                      <a:pt x="34" y="1564"/>
                    </a:lnTo>
                    <a:lnTo>
                      <a:pt x="34" y="1557"/>
                    </a:lnTo>
                    <a:lnTo>
                      <a:pt x="35" y="1551"/>
                    </a:lnTo>
                    <a:lnTo>
                      <a:pt x="35" y="1545"/>
                    </a:lnTo>
                    <a:lnTo>
                      <a:pt x="35" y="1539"/>
                    </a:lnTo>
                    <a:lnTo>
                      <a:pt x="36" y="1534"/>
                    </a:lnTo>
                    <a:lnTo>
                      <a:pt x="36" y="1528"/>
                    </a:lnTo>
                    <a:lnTo>
                      <a:pt x="37" y="1521"/>
                    </a:lnTo>
                    <a:lnTo>
                      <a:pt x="37" y="1516"/>
                    </a:lnTo>
                    <a:lnTo>
                      <a:pt x="37" y="1510"/>
                    </a:lnTo>
                    <a:lnTo>
                      <a:pt x="38" y="1504"/>
                    </a:lnTo>
                    <a:lnTo>
                      <a:pt x="38" y="1498"/>
                    </a:lnTo>
                    <a:lnTo>
                      <a:pt x="39" y="1492"/>
                    </a:lnTo>
                    <a:lnTo>
                      <a:pt x="39" y="1487"/>
                    </a:lnTo>
                    <a:lnTo>
                      <a:pt x="39" y="1481"/>
                    </a:lnTo>
                    <a:lnTo>
                      <a:pt x="40" y="1476"/>
                    </a:lnTo>
                    <a:lnTo>
                      <a:pt x="40" y="1471"/>
                    </a:lnTo>
                    <a:lnTo>
                      <a:pt x="41" y="1466"/>
                    </a:lnTo>
                    <a:lnTo>
                      <a:pt x="41" y="1460"/>
                    </a:lnTo>
                    <a:lnTo>
                      <a:pt x="41" y="1454"/>
                    </a:lnTo>
                    <a:lnTo>
                      <a:pt x="42" y="1448"/>
                    </a:lnTo>
                    <a:lnTo>
                      <a:pt x="42" y="1443"/>
                    </a:lnTo>
                    <a:lnTo>
                      <a:pt x="43" y="1437"/>
                    </a:lnTo>
                    <a:lnTo>
                      <a:pt x="43" y="1431"/>
                    </a:lnTo>
                    <a:lnTo>
                      <a:pt x="43" y="1426"/>
                    </a:lnTo>
                    <a:lnTo>
                      <a:pt x="44" y="1419"/>
                    </a:lnTo>
                    <a:lnTo>
                      <a:pt x="44" y="1414"/>
                    </a:lnTo>
                    <a:lnTo>
                      <a:pt x="45" y="1410"/>
                    </a:lnTo>
                    <a:lnTo>
                      <a:pt x="45" y="1404"/>
                    </a:lnTo>
                    <a:lnTo>
                      <a:pt x="45" y="1400"/>
                    </a:lnTo>
                    <a:lnTo>
                      <a:pt x="46" y="1395"/>
                    </a:lnTo>
                    <a:lnTo>
                      <a:pt x="46" y="1391"/>
                    </a:lnTo>
                    <a:lnTo>
                      <a:pt x="47" y="1387"/>
                    </a:lnTo>
                    <a:lnTo>
                      <a:pt x="47" y="1383"/>
                    </a:lnTo>
                    <a:lnTo>
                      <a:pt x="47" y="1379"/>
                    </a:lnTo>
                    <a:lnTo>
                      <a:pt x="48" y="1375"/>
                    </a:lnTo>
                    <a:lnTo>
                      <a:pt x="48" y="1372"/>
                    </a:lnTo>
                    <a:lnTo>
                      <a:pt x="49" y="1368"/>
                    </a:lnTo>
                    <a:lnTo>
                      <a:pt x="49" y="1365"/>
                    </a:lnTo>
                    <a:lnTo>
                      <a:pt x="49" y="1362"/>
                    </a:lnTo>
                    <a:lnTo>
                      <a:pt x="50" y="1359"/>
                    </a:lnTo>
                    <a:lnTo>
                      <a:pt x="50" y="1356"/>
                    </a:lnTo>
                    <a:lnTo>
                      <a:pt x="51" y="1353"/>
                    </a:lnTo>
                    <a:lnTo>
                      <a:pt x="51" y="1351"/>
                    </a:lnTo>
                    <a:lnTo>
                      <a:pt x="51" y="1348"/>
                    </a:lnTo>
                    <a:lnTo>
                      <a:pt x="52" y="1347"/>
                    </a:lnTo>
                    <a:lnTo>
                      <a:pt x="52" y="1345"/>
                    </a:lnTo>
                    <a:lnTo>
                      <a:pt x="53" y="1343"/>
                    </a:lnTo>
                    <a:lnTo>
                      <a:pt x="53" y="1341"/>
                    </a:lnTo>
                    <a:lnTo>
                      <a:pt x="53" y="1339"/>
                    </a:lnTo>
                    <a:lnTo>
                      <a:pt x="54" y="1338"/>
                    </a:lnTo>
                    <a:lnTo>
                      <a:pt x="54" y="1336"/>
                    </a:lnTo>
                    <a:lnTo>
                      <a:pt x="55" y="1335"/>
                    </a:lnTo>
                    <a:lnTo>
                      <a:pt x="55" y="1335"/>
                    </a:lnTo>
                    <a:lnTo>
                      <a:pt x="55" y="1333"/>
                    </a:lnTo>
                    <a:lnTo>
                      <a:pt x="56" y="1332"/>
                    </a:lnTo>
                    <a:lnTo>
                      <a:pt x="56" y="1331"/>
                    </a:lnTo>
                    <a:lnTo>
                      <a:pt x="56" y="1330"/>
                    </a:lnTo>
                    <a:lnTo>
                      <a:pt x="57" y="1330"/>
                    </a:lnTo>
                    <a:lnTo>
                      <a:pt x="57" y="1329"/>
                    </a:lnTo>
                    <a:lnTo>
                      <a:pt x="58" y="1329"/>
                    </a:lnTo>
                    <a:lnTo>
                      <a:pt x="58" y="1327"/>
                    </a:lnTo>
                    <a:lnTo>
                      <a:pt x="58" y="1327"/>
                    </a:lnTo>
                    <a:lnTo>
                      <a:pt x="59" y="1326"/>
                    </a:lnTo>
                    <a:lnTo>
                      <a:pt x="59" y="1325"/>
                    </a:lnTo>
                    <a:lnTo>
                      <a:pt x="60" y="1325"/>
                    </a:lnTo>
                    <a:lnTo>
                      <a:pt x="60" y="1325"/>
                    </a:lnTo>
                    <a:lnTo>
                      <a:pt x="60" y="1324"/>
                    </a:lnTo>
                    <a:lnTo>
                      <a:pt x="61" y="1324"/>
                    </a:lnTo>
                    <a:lnTo>
                      <a:pt x="61" y="1324"/>
                    </a:lnTo>
                    <a:lnTo>
                      <a:pt x="62" y="1324"/>
                    </a:lnTo>
                    <a:lnTo>
                      <a:pt x="62" y="1323"/>
                    </a:lnTo>
                    <a:lnTo>
                      <a:pt x="62" y="1323"/>
                    </a:lnTo>
                    <a:lnTo>
                      <a:pt x="63" y="1323"/>
                    </a:lnTo>
                    <a:lnTo>
                      <a:pt x="63" y="1323"/>
                    </a:lnTo>
                    <a:lnTo>
                      <a:pt x="64" y="1323"/>
                    </a:lnTo>
                    <a:lnTo>
                      <a:pt x="64" y="1323"/>
                    </a:lnTo>
                    <a:lnTo>
                      <a:pt x="64" y="1322"/>
                    </a:lnTo>
                    <a:lnTo>
                      <a:pt x="65" y="1323"/>
                    </a:lnTo>
                    <a:lnTo>
                      <a:pt x="65" y="1323"/>
                    </a:lnTo>
                    <a:lnTo>
                      <a:pt x="66" y="1322"/>
                    </a:lnTo>
                    <a:lnTo>
                      <a:pt x="66" y="1322"/>
                    </a:lnTo>
                    <a:lnTo>
                      <a:pt x="66" y="1322"/>
                    </a:lnTo>
                    <a:lnTo>
                      <a:pt x="67" y="1322"/>
                    </a:lnTo>
                    <a:lnTo>
                      <a:pt x="67" y="1321"/>
                    </a:lnTo>
                    <a:lnTo>
                      <a:pt x="68" y="1321"/>
                    </a:lnTo>
                    <a:lnTo>
                      <a:pt x="68" y="1321"/>
                    </a:lnTo>
                    <a:lnTo>
                      <a:pt x="68" y="1321"/>
                    </a:lnTo>
                    <a:lnTo>
                      <a:pt x="69" y="1320"/>
                    </a:lnTo>
                    <a:lnTo>
                      <a:pt x="69" y="1321"/>
                    </a:lnTo>
                    <a:lnTo>
                      <a:pt x="70" y="1321"/>
                    </a:lnTo>
                    <a:lnTo>
                      <a:pt x="70" y="1321"/>
                    </a:lnTo>
                    <a:lnTo>
                      <a:pt x="70" y="1320"/>
                    </a:lnTo>
                    <a:lnTo>
                      <a:pt x="71" y="1320"/>
                    </a:lnTo>
                    <a:lnTo>
                      <a:pt x="71" y="1320"/>
                    </a:lnTo>
                    <a:lnTo>
                      <a:pt x="72" y="1320"/>
                    </a:lnTo>
                    <a:lnTo>
                      <a:pt x="72" y="1320"/>
                    </a:lnTo>
                    <a:lnTo>
                      <a:pt x="72" y="1319"/>
                    </a:lnTo>
                    <a:lnTo>
                      <a:pt x="73" y="1319"/>
                    </a:lnTo>
                    <a:lnTo>
                      <a:pt x="73" y="1319"/>
                    </a:lnTo>
                    <a:lnTo>
                      <a:pt x="74" y="1319"/>
                    </a:lnTo>
                    <a:lnTo>
                      <a:pt x="74" y="1319"/>
                    </a:lnTo>
                    <a:lnTo>
                      <a:pt x="74" y="1318"/>
                    </a:lnTo>
                    <a:lnTo>
                      <a:pt x="75" y="1318"/>
                    </a:lnTo>
                    <a:lnTo>
                      <a:pt x="75" y="1318"/>
                    </a:lnTo>
                    <a:lnTo>
                      <a:pt x="76" y="1319"/>
                    </a:lnTo>
                    <a:lnTo>
                      <a:pt x="76" y="1318"/>
                    </a:lnTo>
                    <a:lnTo>
                      <a:pt x="76" y="1318"/>
                    </a:lnTo>
                    <a:lnTo>
                      <a:pt x="77" y="1318"/>
                    </a:lnTo>
                    <a:lnTo>
                      <a:pt x="77" y="1318"/>
                    </a:lnTo>
                    <a:lnTo>
                      <a:pt x="78" y="1318"/>
                    </a:lnTo>
                    <a:lnTo>
                      <a:pt x="78" y="1317"/>
                    </a:lnTo>
                    <a:lnTo>
                      <a:pt x="78" y="1318"/>
                    </a:lnTo>
                    <a:lnTo>
                      <a:pt x="79" y="1318"/>
                    </a:lnTo>
                    <a:lnTo>
                      <a:pt x="79" y="1318"/>
                    </a:lnTo>
                    <a:lnTo>
                      <a:pt x="80" y="1319"/>
                    </a:lnTo>
                    <a:lnTo>
                      <a:pt x="80" y="1319"/>
                    </a:lnTo>
                    <a:lnTo>
                      <a:pt x="80" y="1318"/>
                    </a:lnTo>
                    <a:lnTo>
                      <a:pt x="81" y="1318"/>
                    </a:lnTo>
                    <a:lnTo>
                      <a:pt x="81" y="1318"/>
                    </a:lnTo>
                    <a:lnTo>
                      <a:pt x="82" y="1317"/>
                    </a:lnTo>
                    <a:lnTo>
                      <a:pt x="82" y="1317"/>
                    </a:lnTo>
                    <a:lnTo>
                      <a:pt x="82" y="1317"/>
                    </a:lnTo>
                    <a:lnTo>
                      <a:pt x="83" y="1316"/>
                    </a:lnTo>
                    <a:lnTo>
                      <a:pt x="83" y="1317"/>
                    </a:lnTo>
                    <a:lnTo>
                      <a:pt x="84" y="1316"/>
                    </a:lnTo>
                    <a:lnTo>
                      <a:pt x="84" y="1315"/>
                    </a:lnTo>
                    <a:lnTo>
                      <a:pt x="84" y="1316"/>
                    </a:lnTo>
                    <a:lnTo>
                      <a:pt x="85" y="1314"/>
                    </a:lnTo>
                    <a:lnTo>
                      <a:pt x="85" y="1314"/>
                    </a:lnTo>
                    <a:lnTo>
                      <a:pt x="86" y="1314"/>
                    </a:lnTo>
                    <a:lnTo>
                      <a:pt x="86" y="1313"/>
                    </a:lnTo>
                    <a:lnTo>
                      <a:pt x="86" y="1314"/>
                    </a:lnTo>
                    <a:lnTo>
                      <a:pt x="87" y="1314"/>
                    </a:lnTo>
                    <a:lnTo>
                      <a:pt x="87" y="1313"/>
                    </a:lnTo>
                    <a:lnTo>
                      <a:pt x="88" y="1313"/>
                    </a:lnTo>
                    <a:lnTo>
                      <a:pt x="88" y="1313"/>
                    </a:lnTo>
                    <a:lnTo>
                      <a:pt x="88" y="1313"/>
                    </a:lnTo>
                    <a:lnTo>
                      <a:pt x="89" y="1312"/>
                    </a:lnTo>
                    <a:lnTo>
                      <a:pt x="89" y="1312"/>
                    </a:lnTo>
                    <a:lnTo>
                      <a:pt x="90" y="1312"/>
                    </a:lnTo>
                    <a:lnTo>
                      <a:pt x="90" y="1311"/>
                    </a:lnTo>
                    <a:lnTo>
                      <a:pt x="90" y="1310"/>
                    </a:lnTo>
                    <a:lnTo>
                      <a:pt x="91" y="1310"/>
                    </a:lnTo>
                    <a:lnTo>
                      <a:pt x="91" y="1310"/>
                    </a:lnTo>
                    <a:lnTo>
                      <a:pt x="92" y="1310"/>
                    </a:lnTo>
                    <a:lnTo>
                      <a:pt x="92" y="1308"/>
                    </a:lnTo>
                    <a:lnTo>
                      <a:pt x="92" y="1309"/>
                    </a:lnTo>
                    <a:lnTo>
                      <a:pt x="93" y="1308"/>
                    </a:lnTo>
                    <a:lnTo>
                      <a:pt x="93" y="1309"/>
                    </a:lnTo>
                    <a:lnTo>
                      <a:pt x="94" y="1308"/>
                    </a:lnTo>
                    <a:lnTo>
                      <a:pt x="94" y="1308"/>
                    </a:lnTo>
                    <a:lnTo>
                      <a:pt x="94" y="1308"/>
                    </a:lnTo>
                    <a:lnTo>
                      <a:pt x="95" y="1308"/>
                    </a:lnTo>
                    <a:lnTo>
                      <a:pt x="95" y="1308"/>
                    </a:lnTo>
                    <a:lnTo>
                      <a:pt x="96" y="1308"/>
                    </a:lnTo>
                    <a:lnTo>
                      <a:pt x="96" y="1307"/>
                    </a:lnTo>
                    <a:lnTo>
                      <a:pt x="96" y="1308"/>
                    </a:lnTo>
                    <a:lnTo>
                      <a:pt x="97" y="1308"/>
                    </a:lnTo>
                    <a:lnTo>
                      <a:pt x="97" y="1308"/>
                    </a:lnTo>
                    <a:lnTo>
                      <a:pt x="98" y="1308"/>
                    </a:lnTo>
                    <a:lnTo>
                      <a:pt x="98" y="1308"/>
                    </a:lnTo>
                    <a:lnTo>
                      <a:pt x="98" y="1308"/>
                    </a:lnTo>
                    <a:lnTo>
                      <a:pt x="99" y="1308"/>
                    </a:lnTo>
                    <a:lnTo>
                      <a:pt x="99" y="1307"/>
                    </a:lnTo>
                    <a:lnTo>
                      <a:pt x="100" y="1306"/>
                    </a:lnTo>
                    <a:lnTo>
                      <a:pt x="100" y="1307"/>
                    </a:lnTo>
                    <a:lnTo>
                      <a:pt x="100" y="1306"/>
                    </a:lnTo>
                    <a:lnTo>
                      <a:pt x="101" y="1306"/>
                    </a:lnTo>
                    <a:lnTo>
                      <a:pt x="101" y="1305"/>
                    </a:lnTo>
                    <a:lnTo>
                      <a:pt x="102" y="1306"/>
                    </a:lnTo>
                    <a:lnTo>
                      <a:pt x="102" y="1305"/>
                    </a:lnTo>
                    <a:lnTo>
                      <a:pt x="102" y="1304"/>
                    </a:lnTo>
                    <a:lnTo>
                      <a:pt x="103" y="1304"/>
                    </a:lnTo>
                    <a:lnTo>
                      <a:pt x="103" y="1303"/>
                    </a:lnTo>
                    <a:lnTo>
                      <a:pt x="104" y="1303"/>
                    </a:lnTo>
                    <a:lnTo>
                      <a:pt x="104" y="1303"/>
                    </a:lnTo>
                    <a:lnTo>
                      <a:pt x="104" y="1302"/>
                    </a:lnTo>
                    <a:lnTo>
                      <a:pt x="105" y="1302"/>
                    </a:lnTo>
                    <a:lnTo>
                      <a:pt x="105" y="1302"/>
                    </a:lnTo>
                    <a:lnTo>
                      <a:pt x="106" y="1301"/>
                    </a:lnTo>
                    <a:lnTo>
                      <a:pt x="106" y="1301"/>
                    </a:lnTo>
                    <a:lnTo>
                      <a:pt x="106" y="1301"/>
                    </a:lnTo>
                    <a:lnTo>
                      <a:pt x="107" y="1301"/>
                    </a:lnTo>
                    <a:lnTo>
                      <a:pt x="107" y="1300"/>
                    </a:lnTo>
                    <a:lnTo>
                      <a:pt x="108" y="1300"/>
                    </a:lnTo>
                    <a:lnTo>
                      <a:pt x="108" y="1300"/>
                    </a:lnTo>
                    <a:lnTo>
                      <a:pt x="108" y="1299"/>
                    </a:lnTo>
                    <a:lnTo>
                      <a:pt x="109" y="1299"/>
                    </a:lnTo>
                    <a:lnTo>
                      <a:pt x="109" y="1298"/>
                    </a:lnTo>
                    <a:lnTo>
                      <a:pt x="110" y="1297"/>
                    </a:lnTo>
                    <a:lnTo>
                      <a:pt x="110" y="1297"/>
                    </a:lnTo>
                    <a:lnTo>
                      <a:pt x="110" y="1297"/>
                    </a:lnTo>
                    <a:lnTo>
                      <a:pt x="111" y="1296"/>
                    </a:lnTo>
                    <a:lnTo>
                      <a:pt x="111" y="1295"/>
                    </a:lnTo>
                    <a:lnTo>
                      <a:pt x="112" y="1295"/>
                    </a:lnTo>
                    <a:lnTo>
                      <a:pt x="112" y="1295"/>
                    </a:lnTo>
                    <a:lnTo>
                      <a:pt x="112" y="1294"/>
                    </a:lnTo>
                    <a:lnTo>
                      <a:pt x="113" y="1294"/>
                    </a:lnTo>
                    <a:lnTo>
                      <a:pt x="113" y="1294"/>
                    </a:lnTo>
                    <a:lnTo>
                      <a:pt x="114" y="1293"/>
                    </a:lnTo>
                    <a:lnTo>
                      <a:pt x="114" y="1292"/>
                    </a:lnTo>
                    <a:lnTo>
                      <a:pt x="114" y="1292"/>
                    </a:lnTo>
                    <a:lnTo>
                      <a:pt x="115" y="1292"/>
                    </a:lnTo>
                    <a:lnTo>
                      <a:pt x="115" y="1291"/>
                    </a:lnTo>
                    <a:lnTo>
                      <a:pt x="116" y="1291"/>
                    </a:lnTo>
                    <a:lnTo>
                      <a:pt x="116" y="1290"/>
                    </a:lnTo>
                    <a:lnTo>
                      <a:pt x="116" y="1290"/>
                    </a:lnTo>
                    <a:lnTo>
                      <a:pt x="117" y="1289"/>
                    </a:lnTo>
                    <a:lnTo>
                      <a:pt x="117" y="1289"/>
                    </a:lnTo>
                    <a:lnTo>
                      <a:pt x="118" y="1288"/>
                    </a:lnTo>
                    <a:lnTo>
                      <a:pt x="118" y="1287"/>
                    </a:lnTo>
                    <a:lnTo>
                      <a:pt x="118" y="1287"/>
                    </a:lnTo>
                    <a:lnTo>
                      <a:pt x="119" y="1286"/>
                    </a:lnTo>
                    <a:lnTo>
                      <a:pt x="119" y="1286"/>
                    </a:lnTo>
                    <a:lnTo>
                      <a:pt x="120" y="1286"/>
                    </a:lnTo>
                    <a:lnTo>
                      <a:pt x="120" y="1286"/>
                    </a:lnTo>
                    <a:lnTo>
                      <a:pt x="120" y="1285"/>
                    </a:lnTo>
                    <a:lnTo>
                      <a:pt x="121" y="1286"/>
                    </a:lnTo>
                    <a:lnTo>
                      <a:pt x="121" y="1285"/>
                    </a:lnTo>
                    <a:lnTo>
                      <a:pt x="122" y="1285"/>
                    </a:lnTo>
                    <a:lnTo>
                      <a:pt x="122" y="1285"/>
                    </a:lnTo>
                    <a:lnTo>
                      <a:pt x="122" y="1284"/>
                    </a:lnTo>
                    <a:lnTo>
                      <a:pt x="123" y="1283"/>
                    </a:lnTo>
                    <a:lnTo>
                      <a:pt x="123" y="1283"/>
                    </a:lnTo>
                    <a:lnTo>
                      <a:pt x="124" y="1281"/>
                    </a:lnTo>
                    <a:lnTo>
                      <a:pt x="124" y="1282"/>
                    </a:lnTo>
                    <a:lnTo>
                      <a:pt x="124" y="1281"/>
                    </a:lnTo>
                    <a:lnTo>
                      <a:pt x="125" y="1281"/>
                    </a:lnTo>
                    <a:lnTo>
                      <a:pt x="125" y="1280"/>
                    </a:lnTo>
                    <a:lnTo>
                      <a:pt x="126" y="1279"/>
                    </a:lnTo>
                    <a:lnTo>
                      <a:pt x="126" y="1278"/>
                    </a:lnTo>
                    <a:lnTo>
                      <a:pt x="126" y="1278"/>
                    </a:lnTo>
                    <a:lnTo>
                      <a:pt x="127" y="1278"/>
                    </a:lnTo>
                    <a:lnTo>
                      <a:pt x="127" y="1277"/>
                    </a:lnTo>
                    <a:lnTo>
                      <a:pt x="128" y="1276"/>
                    </a:lnTo>
                    <a:lnTo>
                      <a:pt x="128" y="1276"/>
                    </a:lnTo>
                    <a:lnTo>
                      <a:pt x="128" y="1276"/>
                    </a:lnTo>
                    <a:lnTo>
                      <a:pt x="129" y="1276"/>
                    </a:lnTo>
                    <a:lnTo>
                      <a:pt x="129" y="1276"/>
                    </a:lnTo>
                    <a:lnTo>
                      <a:pt x="130" y="1275"/>
                    </a:lnTo>
                    <a:lnTo>
                      <a:pt x="130" y="1275"/>
                    </a:lnTo>
                    <a:lnTo>
                      <a:pt x="130" y="1274"/>
                    </a:lnTo>
                    <a:lnTo>
                      <a:pt x="131" y="1274"/>
                    </a:lnTo>
                    <a:lnTo>
                      <a:pt x="131" y="1274"/>
                    </a:lnTo>
                    <a:lnTo>
                      <a:pt x="132" y="1274"/>
                    </a:lnTo>
                    <a:lnTo>
                      <a:pt x="132" y="1273"/>
                    </a:lnTo>
                    <a:lnTo>
                      <a:pt x="132" y="1272"/>
                    </a:lnTo>
                    <a:lnTo>
                      <a:pt x="133" y="1272"/>
                    </a:lnTo>
                    <a:lnTo>
                      <a:pt x="133" y="1272"/>
                    </a:lnTo>
                    <a:lnTo>
                      <a:pt x="134" y="1272"/>
                    </a:lnTo>
                    <a:lnTo>
                      <a:pt x="134" y="1271"/>
                    </a:lnTo>
                    <a:lnTo>
                      <a:pt x="134" y="1271"/>
                    </a:lnTo>
                    <a:lnTo>
                      <a:pt x="135" y="1271"/>
                    </a:lnTo>
                    <a:lnTo>
                      <a:pt x="135" y="1271"/>
                    </a:lnTo>
                    <a:lnTo>
                      <a:pt x="135" y="1271"/>
                    </a:lnTo>
                    <a:lnTo>
                      <a:pt x="136" y="1271"/>
                    </a:lnTo>
                    <a:lnTo>
                      <a:pt x="136" y="1271"/>
                    </a:lnTo>
                    <a:lnTo>
                      <a:pt x="137" y="1271"/>
                    </a:lnTo>
                    <a:lnTo>
                      <a:pt x="137" y="1270"/>
                    </a:lnTo>
                    <a:lnTo>
                      <a:pt x="137" y="1270"/>
                    </a:lnTo>
                    <a:lnTo>
                      <a:pt x="138" y="1270"/>
                    </a:lnTo>
                    <a:lnTo>
                      <a:pt x="138" y="1269"/>
                    </a:lnTo>
                    <a:lnTo>
                      <a:pt x="139" y="1269"/>
                    </a:lnTo>
                    <a:lnTo>
                      <a:pt x="139" y="1267"/>
                    </a:lnTo>
                    <a:lnTo>
                      <a:pt x="139" y="1268"/>
                    </a:lnTo>
                    <a:lnTo>
                      <a:pt x="140" y="1267"/>
                    </a:lnTo>
                    <a:lnTo>
                      <a:pt x="140" y="1267"/>
                    </a:lnTo>
                    <a:lnTo>
                      <a:pt x="141" y="1267"/>
                    </a:lnTo>
                    <a:lnTo>
                      <a:pt x="141" y="1266"/>
                    </a:lnTo>
                    <a:lnTo>
                      <a:pt x="141" y="1266"/>
                    </a:lnTo>
                    <a:lnTo>
                      <a:pt x="142" y="1265"/>
                    </a:lnTo>
                    <a:lnTo>
                      <a:pt x="142" y="1264"/>
                    </a:lnTo>
                    <a:lnTo>
                      <a:pt x="143" y="1264"/>
                    </a:lnTo>
                    <a:lnTo>
                      <a:pt x="143" y="1263"/>
                    </a:lnTo>
                    <a:lnTo>
                      <a:pt x="143" y="1263"/>
                    </a:lnTo>
                    <a:lnTo>
                      <a:pt x="144" y="1262"/>
                    </a:lnTo>
                    <a:lnTo>
                      <a:pt x="144" y="1262"/>
                    </a:lnTo>
                    <a:lnTo>
                      <a:pt x="145" y="1262"/>
                    </a:lnTo>
                    <a:lnTo>
                      <a:pt x="145" y="1260"/>
                    </a:lnTo>
                    <a:lnTo>
                      <a:pt x="145" y="1260"/>
                    </a:lnTo>
                    <a:lnTo>
                      <a:pt x="146" y="1259"/>
                    </a:lnTo>
                    <a:lnTo>
                      <a:pt x="146" y="1259"/>
                    </a:lnTo>
                    <a:lnTo>
                      <a:pt x="147" y="1258"/>
                    </a:lnTo>
                    <a:lnTo>
                      <a:pt x="147" y="1257"/>
                    </a:lnTo>
                    <a:lnTo>
                      <a:pt x="147" y="1256"/>
                    </a:lnTo>
                    <a:lnTo>
                      <a:pt x="148" y="1256"/>
                    </a:lnTo>
                    <a:lnTo>
                      <a:pt x="148" y="1256"/>
                    </a:lnTo>
                    <a:lnTo>
                      <a:pt x="149" y="1255"/>
                    </a:lnTo>
                    <a:lnTo>
                      <a:pt x="149" y="1254"/>
                    </a:lnTo>
                    <a:lnTo>
                      <a:pt x="149" y="1254"/>
                    </a:lnTo>
                    <a:lnTo>
                      <a:pt x="150" y="1253"/>
                    </a:lnTo>
                    <a:lnTo>
                      <a:pt x="150" y="1252"/>
                    </a:lnTo>
                    <a:lnTo>
                      <a:pt x="151" y="1252"/>
                    </a:lnTo>
                    <a:lnTo>
                      <a:pt x="151" y="1250"/>
                    </a:lnTo>
                    <a:lnTo>
                      <a:pt x="151" y="1249"/>
                    </a:lnTo>
                    <a:lnTo>
                      <a:pt x="152" y="1248"/>
                    </a:lnTo>
                    <a:lnTo>
                      <a:pt x="152" y="1247"/>
                    </a:lnTo>
                    <a:lnTo>
                      <a:pt x="153" y="1246"/>
                    </a:lnTo>
                    <a:lnTo>
                      <a:pt x="153" y="1245"/>
                    </a:lnTo>
                    <a:lnTo>
                      <a:pt x="153" y="1245"/>
                    </a:lnTo>
                    <a:lnTo>
                      <a:pt x="154" y="1244"/>
                    </a:lnTo>
                    <a:lnTo>
                      <a:pt x="154" y="1244"/>
                    </a:lnTo>
                    <a:lnTo>
                      <a:pt x="155" y="1242"/>
                    </a:lnTo>
                    <a:lnTo>
                      <a:pt x="155" y="1242"/>
                    </a:lnTo>
                    <a:lnTo>
                      <a:pt x="155" y="1241"/>
                    </a:lnTo>
                    <a:lnTo>
                      <a:pt x="156" y="1240"/>
                    </a:lnTo>
                    <a:lnTo>
                      <a:pt x="156" y="1239"/>
                    </a:lnTo>
                    <a:lnTo>
                      <a:pt x="157" y="1238"/>
                    </a:lnTo>
                    <a:lnTo>
                      <a:pt x="157" y="1238"/>
                    </a:lnTo>
                    <a:lnTo>
                      <a:pt x="157" y="1237"/>
                    </a:lnTo>
                    <a:lnTo>
                      <a:pt x="158" y="1236"/>
                    </a:lnTo>
                    <a:lnTo>
                      <a:pt x="158" y="1236"/>
                    </a:lnTo>
                    <a:lnTo>
                      <a:pt x="159" y="1235"/>
                    </a:lnTo>
                    <a:lnTo>
                      <a:pt x="159" y="1234"/>
                    </a:lnTo>
                    <a:lnTo>
                      <a:pt x="159" y="1233"/>
                    </a:lnTo>
                    <a:lnTo>
                      <a:pt x="160" y="1233"/>
                    </a:lnTo>
                    <a:lnTo>
                      <a:pt x="160" y="1232"/>
                    </a:lnTo>
                    <a:lnTo>
                      <a:pt x="161" y="1231"/>
                    </a:lnTo>
                    <a:lnTo>
                      <a:pt x="161" y="1230"/>
                    </a:lnTo>
                    <a:lnTo>
                      <a:pt x="161" y="1230"/>
                    </a:lnTo>
                    <a:lnTo>
                      <a:pt x="162" y="1229"/>
                    </a:lnTo>
                    <a:lnTo>
                      <a:pt x="162" y="1228"/>
                    </a:lnTo>
                    <a:lnTo>
                      <a:pt x="163" y="1227"/>
                    </a:lnTo>
                    <a:lnTo>
                      <a:pt x="163" y="1227"/>
                    </a:lnTo>
                    <a:lnTo>
                      <a:pt x="163" y="1226"/>
                    </a:lnTo>
                    <a:lnTo>
                      <a:pt x="164" y="1224"/>
                    </a:lnTo>
                    <a:lnTo>
                      <a:pt x="164" y="1224"/>
                    </a:lnTo>
                    <a:lnTo>
                      <a:pt x="165" y="1222"/>
                    </a:lnTo>
                    <a:lnTo>
                      <a:pt x="165" y="1221"/>
                    </a:lnTo>
                    <a:lnTo>
                      <a:pt x="165" y="1220"/>
                    </a:lnTo>
                    <a:lnTo>
                      <a:pt x="166" y="1219"/>
                    </a:lnTo>
                    <a:lnTo>
                      <a:pt x="166" y="1218"/>
                    </a:lnTo>
                    <a:lnTo>
                      <a:pt x="167" y="1217"/>
                    </a:lnTo>
                    <a:lnTo>
                      <a:pt x="167" y="1217"/>
                    </a:lnTo>
                    <a:lnTo>
                      <a:pt x="167" y="1216"/>
                    </a:lnTo>
                    <a:lnTo>
                      <a:pt x="168" y="1215"/>
                    </a:lnTo>
                    <a:lnTo>
                      <a:pt x="168" y="1214"/>
                    </a:lnTo>
                    <a:lnTo>
                      <a:pt x="169" y="1213"/>
                    </a:lnTo>
                    <a:lnTo>
                      <a:pt x="169" y="1212"/>
                    </a:lnTo>
                    <a:lnTo>
                      <a:pt x="169" y="1212"/>
                    </a:lnTo>
                    <a:lnTo>
                      <a:pt x="170" y="1211"/>
                    </a:lnTo>
                    <a:lnTo>
                      <a:pt x="170" y="1210"/>
                    </a:lnTo>
                    <a:lnTo>
                      <a:pt x="171" y="1209"/>
                    </a:lnTo>
                    <a:lnTo>
                      <a:pt x="171" y="1208"/>
                    </a:lnTo>
                    <a:lnTo>
                      <a:pt x="171" y="1208"/>
                    </a:lnTo>
                    <a:lnTo>
                      <a:pt x="172" y="1207"/>
                    </a:lnTo>
                    <a:lnTo>
                      <a:pt x="172" y="1206"/>
                    </a:lnTo>
                    <a:lnTo>
                      <a:pt x="173" y="1205"/>
                    </a:lnTo>
                    <a:lnTo>
                      <a:pt x="173" y="1204"/>
                    </a:lnTo>
                    <a:lnTo>
                      <a:pt x="173" y="1204"/>
                    </a:lnTo>
                    <a:lnTo>
                      <a:pt x="174" y="1202"/>
                    </a:lnTo>
                    <a:lnTo>
                      <a:pt x="174" y="1202"/>
                    </a:lnTo>
                    <a:lnTo>
                      <a:pt x="175" y="1201"/>
                    </a:lnTo>
                    <a:lnTo>
                      <a:pt x="175" y="1200"/>
                    </a:lnTo>
                    <a:lnTo>
                      <a:pt x="175" y="1199"/>
                    </a:lnTo>
                    <a:lnTo>
                      <a:pt x="176" y="1198"/>
                    </a:lnTo>
                    <a:lnTo>
                      <a:pt x="176" y="1197"/>
                    </a:lnTo>
                    <a:lnTo>
                      <a:pt x="177" y="1197"/>
                    </a:lnTo>
                    <a:lnTo>
                      <a:pt x="177" y="1195"/>
                    </a:lnTo>
                    <a:lnTo>
                      <a:pt x="177" y="1194"/>
                    </a:lnTo>
                    <a:lnTo>
                      <a:pt x="178" y="1194"/>
                    </a:lnTo>
                    <a:lnTo>
                      <a:pt x="178" y="1192"/>
                    </a:lnTo>
                    <a:lnTo>
                      <a:pt x="179" y="1191"/>
                    </a:lnTo>
                    <a:lnTo>
                      <a:pt x="179" y="1190"/>
                    </a:lnTo>
                    <a:lnTo>
                      <a:pt x="179" y="1189"/>
                    </a:lnTo>
                    <a:lnTo>
                      <a:pt x="180" y="1187"/>
                    </a:lnTo>
                    <a:lnTo>
                      <a:pt x="180" y="1186"/>
                    </a:lnTo>
                    <a:lnTo>
                      <a:pt x="181" y="1186"/>
                    </a:lnTo>
                    <a:lnTo>
                      <a:pt x="181" y="1185"/>
                    </a:lnTo>
                    <a:lnTo>
                      <a:pt x="181" y="1183"/>
                    </a:lnTo>
                    <a:lnTo>
                      <a:pt x="182" y="1183"/>
                    </a:lnTo>
                    <a:lnTo>
                      <a:pt x="182" y="1181"/>
                    </a:lnTo>
                    <a:lnTo>
                      <a:pt x="183" y="1181"/>
                    </a:lnTo>
                    <a:lnTo>
                      <a:pt x="183" y="1179"/>
                    </a:lnTo>
                    <a:lnTo>
                      <a:pt x="183" y="1178"/>
                    </a:lnTo>
                    <a:lnTo>
                      <a:pt x="184" y="1177"/>
                    </a:lnTo>
                    <a:lnTo>
                      <a:pt x="184" y="1176"/>
                    </a:lnTo>
                    <a:lnTo>
                      <a:pt x="185" y="1174"/>
                    </a:lnTo>
                    <a:lnTo>
                      <a:pt x="185" y="1173"/>
                    </a:lnTo>
                    <a:lnTo>
                      <a:pt x="185" y="1172"/>
                    </a:lnTo>
                    <a:lnTo>
                      <a:pt x="186" y="1171"/>
                    </a:lnTo>
                    <a:lnTo>
                      <a:pt x="186" y="1170"/>
                    </a:lnTo>
                    <a:lnTo>
                      <a:pt x="187" y="1169"/>
                    </a:lnTo>
                    <a:lnTo>
                      <a:pt x="187" y="1168"/>
                    </a:lnTo>
                    <a:lnTo>
                      <a:pt x="187" y="1167"/>
                    </a:lnTo>
                    <a:lnTo>
                      <a:pt x="188" y="1166"/>
                    </a:lnTo>
                    <a:lnTo>
                      <a:pt x="188" y="1164"/>
                    </a:lnTo>
                    <a:lnTo>
                      <a:pt x="189" y="1163"/>
                    </a:lnTo>
                    <a:lnTo>
                      <a:pt x="189" y="1162"/>
                    </a:lnTo>
                    <a:lnTo>
                      <a:pt x="189" y="1161"/>
                    </a:lnTo>
                    <a:lnTo>
                      <a:pt x="190" y="1160"/>
                    </a:lnTo>
                    <a:lnTo>
                      <a:pt x="190" y="1158"/>
                    </a:lnTo>
                    <a:lnTo>
                      <a:pt x="191" y="1157"/>
                    </a:lnTo>
                    <a:lnTo>
                      <a:pt x="191" y="1156"/>
                    </a:lnTo>
                    <a:lnTo>
                      <a:pt x="191" y="1154"/>
                    </a:lnTo>
                    <a:lnTo>
                      <a:pt x="192" y="1153"/>
                    </a:lnTo>
                    <a:lnTo>
                      <a:pt x="192" y="1152"/>
                    </a:lnTo>
                    <a:lnTo>
                      <a:pt x="193" y="1151"/>
                    </a:lnTo>
                    <a:lnTo>
                      <a:pt x="193" y="1150"/>
                    </a:lnTo>
                    <a:lnTo>
                      <a:pt x="193" y="1149"/>
                    </a:lnTo>
                    <a:lnTo>
                      <a:pt x="194" y="1147"/>
                    </a:lnTo>
                    <a:lnTo>
                      <a:pt x="194" y="1146"/>
                    </a:lnTo>
                    <a:lnTo>
                      <a:pt x="195" y="1145"/>
                    </a:lnTo>
                    <a:lnTo>
                      <a:pt x="195" y="1143"/>
                    </a:lnTo>
                    <a:lnTo>
                      <a:pt x="195" y="1142"/>
                    </a:lnTo>
                    <a:lnTo>
                      <a:pt x="196" y="1142"/>
                    </a:lnTo>
                    <a:lnTo>
                      <a:pt x="196" y="1140"/>
                    </a:lnTo>
                    <a:lnTo>
                      <a:pt x="197" y="1139"/>
                    </a:lnTo>
                    <a:lnTo>
                      <a:pt x="197" y="1138"/>
                    </a:lnTo>
                    <a:lnTo>
                      <a:pt x="197" y="1137"/>
                    </a:lnTo>
                    <a:lnTo>
                      <a:pt x="198" y="1136"/>
                    </a:lnTo>
                    <a:lnTo>
                      <a:pt x="198" y="1135"/>
                    </a:lnTo>
                    <a:lnTo>
                      <a:pt x="199" y="1134"/>
                    </a:lnTo>
                    <a:lnTo>
                      <a:pt x="199" y="1133"/>
                    </a:lnTo>
                    <a:lnTo>
                      <a:pt x="199" y="1131"/>
                    </a:lnTo>
                    <a:lnTo>
                      <a:pt x="200" y="1130"/>
                    </a:lnTo>
                    <a:lnTo>
                      <a:pt x="200" y="1129"/>
                    </a:lnTo>
                    <a:lnTo>
                      <a:pt x="201" y="1128"/>
                    </a:lnTo>
                    <a:lnTo>
                      <a:pt x="201" y="1127"/>
                    </a:lnTo>
                    <a:lnTo>
                      <a:pt x="201" y="1126"/>
                    </a:lnTo>
                    <a:lnTo>
                      <a:pt x="202" y="1125"/>
                    </a:lnTo>
                    <a:lnTo>
                      <a:pt x="202" y="1123"/>
                    </a:lnTo>
                    <a:lnTo>
                      <a:pt x="203" y="1122"/>
                    </a:lnTo>
                    <a:lnTo>
                      <a:pt x="203" y="1120"/>
                    </a:lnTo>
                    <a:lnTo>
                      <a:pt x="203" y="1120"/>
                    </a:lnTo>
                    <a:lnTo>
                      <a:pt x="204" y="1119"/>
                    </a:lnTo>
                    <a:lnTo>
                      <a:pt x="204" y="1117"/>
                    </a:lnTo>
                    <a:lnTo>
                      <a:pt x="205" y="1115"/>
                    </a:lnTo>
                    <a:lnTo>
                      <a:pt x="205" y="1113"/>
                    </a:lnTo>
                    <a:lnTo>
                      <a:pt x="205" y="1111"/>
                    </a:lnTo>
                    <a:lnTo>
                      <a:pt x="206" y="1110"/>
                    </a:lnTo>
                    <a:lnTo>
                      <a:pt x="206" y="1109"/>
                    </a:lnTo>
                    <a:lnTo>
                      <a:pt x="207" y="1107"/>
                    </a:lnTo>
                    <a:lnTo>
                      <a:pt x="207" y="1106"/>
                    </a:lnTo>
                    <a:lnTo>
                      <a:pt x="207" y="1104"/>
                    </a:lnTo>
                    <a:lnTo>
                      <a:pt x="208" y="1102"/>
                    </a:lnTo>
                    <a:lnTo>
                      <a:pt x="208" y="1101"/>
                    </a:lnTo>
                    <a:lnTo>
                      <a:pt x="209" y="1100"/>
                    </a:lnTo>
                    <a:lnTo>
                      <a:pt x="209" y="1098"/>
                    </a:lnTo>
                    <a:lnTo>
                      <a:pt x="209" y="1097"/>
                    </a:lnTo>
                    <a:lnTo>
                      <a:pt x="210" y="1095"/>
                    </a:lnTo>
                    <a:lnTo>
                      <a:pt x="210" y="1094"/>
                    </a:lnTo>
                    <a:lnTo>
                      <a:pt x="211" y="1094"/>
                    </a:lnTo>
                    <a:lnTo>
                      <a:pt x="211" y="1092"/>
                    </a:lnTo>
                    <a:lnTo>
                      <a:pt x="211" y="1091"/>
                    </a:lnTo>
                    <a:lnTo>
                      <a:pt x="212" y="1090"/>
                    </a:lnTo>
                    <a:lnTo>
                      <a:pt x="212" y="1088"/>
                    </a:lnTo>
                    <a:lnTo>
                      <a:pt x="213" y="1087"/>
                    </a:lnTo>
                    <a:lnTo>
                      <a:pt x="213" y="1086"/>
                    </a:lnTo>
                    <a:lnTo>
                      <a:pt x="213" y="1085"/>
                    </a:lnTo>
                    <a:lnTo>
                      <a:pt x="214" y="1082"/>
                    </a:lnTo>
                    <a:lnTo>
                      <a:pt x="214" y="1082"/>
                    </a:lnTo>
                    <a:lnTo>
                      <a:pt x="215" y="1080"/>
                    </a:lnTo>
                    <a:lnTo>
                      <a:pt x="215" y="1078"/>
                    </a:lnTo>
                    <a:lnTo>
                      <a:pt x="215" y="1077"/>
                    </a:lnTo>
                    <a:lnTo>
                      <a:pt x="216" y="1075"/>
                    </a:lnTo>
                    <a:lnTo>
                      <a:pt x="216" y="1073"/>
                    </a:lnTo>
                    <a:lnTo>
                      <a:pt x="216" y="1071"/>
                    </a:lnTo>
                    <a:lnTo>
                      <a:pt x="217" y="1069"/>
                    </a:lnTo>
                    <a:lnTo>
                      <a:pt x="217" y="1068"/>
                    </a:lnTo>
                    <a:lnTo>
                      <a:pt x="218" y="1066"/>
                    </a:lnTo>
                    <a:lnTo>
                      <a:pt x="218" y="1064"/>
                    </a:lnTo>
                    <a:lnTo>
                      <a:pt x="218" y="1062"/>
                    </a:lnTo>
                    <a:lnTo>
                      <a:pt x="219" y="1060"/>
                    </a:lnTo>
                    <a:lnTo>
                      <a:pt x="219" y="1058"/>
                    </a:lnTo>
                    <a:lnTo>
                      <a:pt x="220" y="1056"/>
                    </a:lnTo>
                    <a:lnTo>
                      <a:pt x="220" y="1054"/>
                    </a:lnTo>
                    <a:lnTo>
                      <a:pt x="220" y="1053"/>
                    </a:lnTo>
                    <a:lnTo>
                      <a:pt x="221" y="1051"/>
                    </a:lnTo>
                    <a:lnTo>
                      <a:pt x="221" y="1048"/>
                    </a:lnTo>
                    <a:lnTo>
                      <a:pt x="222" y="1047"/>
                    </a:lnTo>
                    <a:lnTo>
                      <a:pt x="222" y="1045"/>
                    </a:lnTo>
                    <a:lnTo>
                      <a:pt x="222" y="1043"/>
                    </a:lnTo>
                    <a:lnTo>
                      <a:pt x="223" y="1041"/>
                    </a:lnTo>
                    <a:lnTo>
                      <a:pt x="223" y="1039"/>
                    </a:lnTo>
                    <a:lnTo>
                      <a:pt x="224" y="1037"/>
                    </a:lnTo>
                    <a:lnTo>
                      <a:pt x="224" y="1036"/>
                    </a:lnTo>
                    <a:lnTo>
                      <a:pt x="224" y="1034"/>
                    </a:lnTo>
                    <a:lnTo>
                      <a:pt x="225" y="1031"/>
                    </a:lnTo>
                    <a:lnTo>
                      <a:pt x="225" y="1029"/>
                    </a:lnTo>
                    <a:lnTo>
                      <a:pt x="226" y="1028"/>
                    </a:lnTo>
                    <a:lnTo>
                      <a:pt x="226" y="1026"/>
                    </a:lnTo>
                    <a:lnTo>
                      <a:pt x="226" y="1024"/>
                    </a:lnTo>
                    <a:lnTo>
                      <a:pt x="227" y="1022"/>
                    </a:lnTo>
                    <a:lnTo>
                      <a:pt x="227" y="1020"/>
                    </a:lnTo>
                    <a:lnTo>
                      <a:pt x="228" y="1018"/>
                    </a:lnTo>
                    <a:lnTo>
                      <a:pt x="228" y="1016"/>
                    </a:lnTo>
                    <a:lnTo>
                      <a:pt x="228" y="1014"/>
                    </a:lnTo>
                    <a:lnTo>
                      <a:pt x="229" y="1012"/>
                    </a:lnTo>
                    <a:lnTo>
                      <a:pt x="229" y="1009"/>
                    </a:lnTo>
                    <a:lnTo>
                      <a:pt x="230" y="1007"/>
                    </a:lnTo>
                    <a:lnTo>
                      <a:pt x="230" y="1005"/>
                    </a:lnTo>
                    <a:lnTo>
                      <a:pt x="230" y="1002"/>
                    </a:lnTo>
                    <a:lnTo>
                      <a:pt x="231" y="1000"/>
                    </a:lnTo>
                    <a:lnTo>
                      <a:pt x="231" y="997"/>
                    </a:lnTo>
                    <a:lnTo>
                      <a:pt x="232" y="995"/>
                    </a:lnTo>
                    <a:lnTo>
                      <a:pt x="232" y="993"/>
                    </a:lnTo>
                    <a:lnTo>
                      <a:pt x="232" y="990"/>
                    </a:lnTo>
                    <a:lnTo>
                      <a:pt x="233" y="988"/>
                    </a:lnTo>
                    <a:lnTo>
                      <a:pt x="233" y="986"/>
                    </a:lnTo>
                    <a:lnTo>
                      <a:pt x="234" y="984"/>
                    </a:lnTo>
                    <a:lnTo>
                      <a:pt x="234" y="981"/>
                    </a:lnTo>
                    <a:lnTo>
                      <a:pt x="234" y="979"/>
                    </a:lnTo>
                    <a:lnTo>
                      <a:pt x="235" y="976"/>
                    </a:lnTo>
                    <a:lnTo>
                      <a:pt x="235" y="974"/>
                    </a:lnTo>
                    <a:lnTo>
                      <a:pt x="236" y="971"/>
                    </a:lnTo>
                    <a:lnTo>
                      <a:pt x="236" y="969"/>
                    </a:lnTo>
                    <a:lnTo>
                      <a:pt x="236" y="967"/>
                    </a:lnTo>
                    <a:lnTo>
                      <a:pt x="237" y="965"/>
                    </a:lnTo>
                    <a:lnTo>
                      <a:pt x="237" y="963"/>
                    </a:lnTo>
                    <a:lnTo>
                      <a:pt x="238" y="960"/>
                    </a:lnTo>
                    <a:lnTo>
                      <a:pt x="238" y="958"/>
                    </a:lnTo>
                    <a:lnTo>
                      <a:pt x="238" y="956"/>
                    </a:lnTo>
                    <a:lnTo>
                      <a:pt x="239" y="954"/>
                    </a:lnTo>
                    <a:lnTo>
                      <a:pt x="239" y="952"/>
                    </a:lnTo>
                    <a:lnTo>
                      <a:pt x="240" y="950"/>
                    </a:lnTo>
                    <a:lnTo>
                      <a:pt x="240" y="948"/>
                    </a:lnTo>
                    <a:lnTo>
                      <a:pt x="240" y="946"/>
                    </a:lnTo>
                    <a:lnTo>
                      <a:pt x="241" y="943"/>
                    </a:lnTo>
                    <a:lnTo>
                      <a:pt x="241" y="940"/>
                    </a:lnTo>
                    <a:lnTo>
                      <a:pt x="242" y="938"/>
                    </a:lnTo>
                    <a:lnTo>
                      <a:pt x="242" y="936"/>
                    </a:lnTo>
                    <a:lnTo>
                      <a:pt x="242" y="934"/>
                    </a:lnTo>
                    <a:lnTo>
                      <a:pt x="243" y="931"/>
                    </a:lnTo>
                    <a:lnTo>
                      <a:pt x="243" y="928"/>
                    </a:lnTo>
                    <a:lnTo>
                      <a:pt x="244" y="925"/>
                    </a:lnTo>
                    <a:lnTo>
                      <a:pt x="244" y="923"/>
                    </a:lnTo>
                    <a:lnTo>
                      <a:pt x="244" y="921"/>
                    </a:lnTo>
                    <a:lnTo>
                      <a:pt x="245" y="919"/>
                    </a:lnTo>
                    <a:lnTo>
                      <a:pt x="245" y="916"/>
                    </a:lnTo>
                    <a:lnTo>
                      <a:pt x="246" y="913"/>
                    </a:lnTo>
                    <a:lnTo>
                      <a:pt x="246" y="911"/>
                    </a:lnTo>
                    <a:lnTo>
                      <a:pt x="246" y="909"/>
                    </a:lnTo>
                    <a:lnTo>
                      <a:pt x="247" y="906"/>
                    </a:lnTo>
                    <a:lnTo>
                      <a:pt x="247" y="904"/>
                    </a:lnTo>
                    <a:lnTo>
                      <a:pt x="248" y="901"/>
                    </a:lnTo>
                    <a:lnTo>
                      <a:pt x="248" y="899"/>
                    </a:lnTo>
                    <a:lnTo>
                      <a:pt x="248" y="897"/>
                    </a:lnTo>
                    <a:lnTo>
                      <a:pt x="249" y="894"/>
                    </a:lnTo>
                    <a:lnTo>
                      <a:pt x="249" y="892"/>
                    </a:lnTo>
                    <a:lnTo>
                      <a:pt x="250" y="889"/>
                    </a:lnTo>
                    <a:lnTo>
                      <a:pt x="250" y="887"/>
                    </a:lnTo>
                    <a:lnTo>
                      <a:pt x="250" y="884"/>
                    </a:lnTo>
                    <a:lnTo>
                      <a:pt x="251" y="881"/>
                    </a:lnTo>
                    <a:lnTo>
                      <a:pt x="251" y="879"/>
                    </a:lnTo>
                    <a:lnTo>
                      <a:pt x="252" y="876"/>
                    </a:lnTo>
                    <a:lnTo>
                      <a:pt x="252" y="873"/>
                    </a:lnTo>
                    <a:lnTo>
                      <a:pt x="252" y="871"/>
                    </a:lnTo>
                    <a:lnTo>
                      <a:pt x="253" y="868"/>
                    </a:lnTo>
                    <a:lnTo>
                      <a:pt x="253" y="866"/>
                    </a:lnTo>
                    <a:lnTo>
                      <a:pt x="254" y="863"/>
                    </a:lnTo>
                    <a:lnTo>
                      <a:pt x="254" y="860"/>
                    </a:lnTo>
                    <a:lnTo>
                      <a:pt x="254" y="858"/>
                    </a:lnTo>
                    <a:lnTo>
                      <a:pt x="255" y="855"/>
                    </a:lnTo>
                    <a:lnTo>
                      <a:pt x="255" y="852"/>
                    </a:lnTo>
                    <a:lnTo>
                      <a:pt x="256" y="850"/>
                    </a:lnTo>
                    <a:lnTo>
                      <a:pt x="256" y="847"/>
                    </a:lnTo>
                    <a:lnTo>
                      <a:pt x="256" y="845"/>
                    </a:lnTo>
                    <a:lnTo>
                      <a:pt x="257" y="842"/>
                    </a:lnTo>
                    <a:lnTo>
                      <a:pt x="257" y="839"/>
                    </a:lnTo>
                    <a:lnTo>
                      <a:pt x="258" y="837"/>
                    </a:lnTo>
                    <a:lnTo>
                      <a:pt x="258" y="834"/>
                    </a:lnTo>
                    <a:lnTo>
                      <a:pt x="258" y="832"/>
                    </a:lnTo>
                    <a:lnTo>
                      <a:pt x="259" y="829"/>
                    </a:lnTo>
                    <a:lnTo>
                      <a:pt x="259" y="826"/>
                    </a:lnTo>
                    <a:lnTo>
                      <a:pt x="260" y="823"/>
                    </a:lnTo>
                    <a:lnTo>
                      <a:pt x="260" y="821"/>
                    </a:lnTo>
                    <a:lnTo>
                      <a:pt x="260" y="818"/>
                    </a:lnTo>
                    <a:lnTo>
                      <a:pt x="261" y="815"/>
                    </a:lnTo>
                    <a:lnTo>
                      <a:pt x="261" y="813"/>
                    </a:lnTo>
                    <a:lnTo>
                      <a:pt x="262" y="809"/>
                    </a:lnTo>
                    <a:lnTo>
                      <a:pt x="262" y="807"/>
                    </a:lnTo>
                    <a:lnTo>
                      <a:pt x="262" y="805"/>
                    </a:lnTo>
                    <a:lnTo>
                      <a:pt x="263" y="802"/>
                    </a:lnTo>
                    <a:lnTo>
                      <a:pt x="263" y="799"/>
                    </a:lnTo>
                    <a:lnTo>
                      <a:pt x="264" y="796"/>
                    </a:lnTo>
                    <a:lnTo>
                      <a:pt x="264" y="793"/>
                    </a:lnTo>
                    <a:lnTo>
                      <a:pt x="264" y="791"/>
                    </a:lnTo>
                    <a:lnTo>
                      <a:pt x="265" y="788"/>
                    </a:lnTo>
                    <a:lnTo>
                      <a:pt x="265" y="785"/>
                    </a:lnTo>
                    <a:lnTo>
                      <a:pt x="266" y="783"/>
                    </a:lnTo>
                    <a:lnTo>
                      <a:pt x="266" y="780"/>
                    </a:lnTo>
                    <a:lnTo>
                      <a:pt x="266" y="777"/>
                    </a:lnTo>
                    <a:lnTo>
                      <a:pt x="267" y="775"/>
                    </a:lnTo>
                    <a:lnTo>
                      <a:pt x="267" y="772"/>
                    </a:lnTo>
                    <a:lnTo>
                      <a:pt x="268" y="769"/>
                    </a:lnTo>
                    <a:lnTo>
                      <a:pt x="268" y="766"/>
                    </a:lnTo>
                    <a:lnTo>
                      <a:pt x="268" y="764"/>
                    </a:lnTo>
                    <a:lnTo>
                      <a:pt x="269" y="761"/>
                    </a:lnTo>
                    <a:lnTo>
                      <a:pt x="269" y="758"/>
                    </a:lnTo>
                    <a:lnTo>
                      <a:pt x="270" y="756"/>
                    </a:lnTo>
                    <a:lnTo>
                      <a:pt x="270" y="753"/>
                    </a:lnTo>
                    <a:lnTo>
                      <a:pt x="270" y="750"/>
                    </a:lnTo>
                    <a:lnTo>
                      <a:pt x="271" y="747"/>
                    </a:lnTo>
                    <a:lnTo>
                      <a:pt x="271" y="744"/>
                    </a:lnTo>
                    <a:lnTo>
                      <a:pt x="272" y="741"/>
                    </a:lnTo>
                    <a:lnTo>
                      <a:pt x="272" y="738"/>
                    </a:lnTo>
                    <a:lnTo>
                      <a:pt x="272" y="735"/>
                    </a:lnTo>
                    <a:lnTo>
                      <a:pt x="273" y="732"/>
                    </a:lnTo>
                    <a:lnTo>
                      <a:pt x="273" y="730"/>
                    </a:lnTo>
                    <a:lnTo>
                      <a:pt x="274" y="727"/>
                    </a:lnTo>
                    <a:lnTo>
                      <a:pt x="274" y="724"/>
                    </a:lnTo>
                    <a:lnTo>
                      <a:pt x="274" y="720"/>
                    </a:lnTo>
                    <a:lnTo>
                      <a:pt x="275" y="717"/>
                    </a:lnTo>
                    <a:lnTo>
                      <a:pt x="275" y="714"/>
                    </a:lnTo>
                    <a:lnTo>
                      <a:pt x="276" y="712"/>
                    </a:lnTo>
                    <a:lnTo>
                      <a:pt x="276" y="709"/>
                    </a:lnTo>
                    <a:lnTo>
                      <a:pt x="276" y="706"/>
                    </a:lnTo>
                    <a:lnTo>
                      <a:pt x="277" y="703"/>
                    </a:lnTo>
                    <a:lnTo>
                      <a:pt x="277" y="701"/>
                    </a:lnTo>
                    <a:lnTo>
                      <a:pt x="278" y="698"/>
                    </a:lnTo>
                    <a:lnTo>
                      <a:pt x="278" y="695"/>
                    </a:lnTo>
                    <a:lnTo>
                      <a:pt x="278" y="693"/>
                    </a:lnTo>
                    <a:lnTo>
                      <a:pt x="279" y="690"/>
                    </a:lnTo>
                    <a:lnTo>
                      <a:pt x="279" y="688"/>
                    </a:lnTo>
                    <a:lnTo>
                      <a:pt x="280" y="685"/>
                    </a:lnTo>
                    <a:lnTo>
                      <a:pt x="280" y="683"/>
                    </a:lnTo>
                    <a:lnTo>
                      <a:pt x="280" y="680"/>
                    </a:lnTo>
                    <a:lnTo>
                      <a:pt x="281" y="677"/>
                    </a:lnTo>
                    <a:lnTo>
                      <a:pt x="281" y="675"/>
                    </a:lnTo>
                    <a:lnTo>
                      <a:pt x="282" y="671"/>
                    </a:lnTo>
                    <a:lnTo>
                      <a:pt x="282" y="669"/>
                    </a:lnTo>
                    <a:lnTo>
                      <a:pt x="282" y="666"/>
                    </a:lnTo>
                    <a:lnTo>
                      <a:pt x="283" y="663"/>
                    </a:lnTo>
                    <a:lnTo>
                      <a:pt x="283" y="660"/>
                    </a:lnTo>
                    <a:lnTo>
                      <a:pt x="284" y="657"/>
                    </a:lnTo>
                    <a:lnTo>
                      <a:pt x="284" y="653"/>
                    </a:lnTo>
                    <a:lnTo>
                      <a:pt x="284" y="651"/>
                    </a:lnTo>
                    <a:lnTo>
                      <a:pt x="285" y="648"/>
                    </a:lnTo>
                    <a:lnTo>
                      <a:pt x="285" y="645"/>
                    </a:lnTo>
                    <a:lnTo>
                      <a:pt x="286" y="642"/>
                    </a:lnTo>
                    <a:lnTo>
                      <a:pt x="286" y="639"/>
                    </a:lnTo>
                    <a:lnTo>
                      <a:pt x="286" y="635"/>
                    </a:lnTo>
                    <a:lnTo>
                      <a:pt x="287" y="633"/>
                    </a:lnTo>
                    <a:lnTo>
                      <a:pt x="287" y="630"/>
                    </a:lnTo>
                    <a:lnTo>
                      <a:pt x="288" y="628"/>
                    </a:lnTo>
                    <a:lnTo>
                      <a:pt x="288" y="624"/>
                    </a:lnTo>
                    <a:lnTo>
                      <a:pt x="288" y="622"/>
                    </a:lnTo>
                    <a:lnTo>
                      <a:pt x="289" y="619"/>
                    </a:lnTo>
                    <a:lnTo>
                      <a:pt x="289" y="616"/>
                    </a:lnTo>
                    <a:lnTo>
                      <a:pt x="290" y="613"/>
                    </a:lnTo>
                    <a:lnTo>
                      <a:pt x="290" y="610"/>
                    </a:lnTo>
                    <a:lnTo>
                      <a:pt x="290" y="608"/>
                    </a:lnTo>
                    <a:lnTo>
                      <a:pt x="291" y="605"/>
                    </a:lnTo>
                    <a:lnTo>
                      <a:pt x="291" y="603"/>
                    </a:lnTo>
                    <a:lnTo>
                      <a:pt x="292" y="600"/>
                    </a:lnTo>
                    <a:lnTo>
                      <a:pt x="292" y="597"/>
                    </a:lnTo>
                    <a:lnTo>
                      <a:pt x="292" y="594"/>
                    </a:lnTo>
                    <a:lnTo>
                      <a:pt x="293" y="591"/>
                    </a:lnTo>
                    <a:lnTo>
                      <a:pt x="293" y="589"/>
                    </a:lnTo>
                    <a:lnTo>
                      <a:pt x="294" y="586"/>
                    </a:lnTo>
                    <a:lnTo>
                      <a:pt x="294" y="583"/>
                    </a:lnTo>
                    <a:lnTo>
                      <a:pt x="294" y="580"/>
                    </a:lnTo>
                    <a:lnTo>
                      <a:pt x="295" y="577"/>
                    </a:lnTo>
                    <a:lnTo>
                      <a:pt x="295" y="574"/>
                    </a:lnTo>
                    <a:lnTo>
                      <a:pt x="295" y="571"/>
                    </a:lnTo>
                    <a:lnTo>
                      <a:pt x="296" y="568"/>
                    </a:lnTo>
                    <a:lnTo>
                      <a:pt x="296" y="566"/>
                    </a:lnTo>
                    <a:lnTo>
                      <a:pt x="297" y="563"/>
                    </a:lnTo>
                    <a:lnTo>
                      <a:pt x="297" y="560"/>
                    </a:lnTo>
                    <a:lnTo>
                      <a:pt x="297" y="557"/>
                    </a:lnTo>
                    <a:lnTo>
                      <a:pt x="298" y="554"/>
                    </a:lnTo>
                    <a:lnTo>
                      <a:pt x="298" y="551"/>
                    </a:lnTo>
                    <a:lnTo>
                      <a:pt x="299" y="548"/>
                    </a:lnTo>
                    <a:lnTo>
                      <a:pt x="299" y="545"/>
                    </a:lnTo>
                    <a:lnTo>
                      <a:pt x="299" y="542"/>
                    </a:lnTo>
                    <a:lnTo>
                      <a:pt x="300" y="539"/>
                    </a:lnTo>
                    <a:lnTo>
                      <a:pt x="300" y="536"/>
                    </a:lnTo>
                    <a:lnTo>
                      <a:pt x="301" y="534"/>
                    </a:lnTo>
                    <a:lnTo>
                      <a:pt x="301" y="530"/>
                    </a:lnTo>
                    <a:lnTo>
                      <a:pt x="301" y="527"/>
                    </a:lnTo>
                    <a:lnTo>
                      <a:pt x="302" y="524"/>
                    </a:lnTo>
                    <a:lnTo>
                      <a:pt x="302" y="521"/>
                    </a:lnTo>
                    <a:lnTo>
                      <a:pt x="303" y="519"/>
                    </a:lnTo>
                    <a:lnTo>
                      <a:pt x="303" y="516"/>
                    </a:lnTo>
                    <a:lnTo>
                      <a:pt x="303" y="513"/>
                    </a:lnTo>
                    <a:lnTo>
                      <a:pt x="304" y="510"/>
                    </a:lnTo>
                    <a:lnTo>
                      <a:pt x="304" y="508"/>
                    </a:lnTo>
                    <a:lnTo>
                      <a:pt x="305" y="506"/>
                    </a:lnTo>
                    <a:lnTo>
                      <a:pt x="305" y="503"/>
                    </a:lnTo>
                    <a:lnTo>
                      <a:pt x="305" y="500"/>
                    </a:lnTo>
                    <a:lnTo>
                      <a:pt x="306" y="496"/>
                    </a:lnTo>
                    <a:lnTo>
                      <a:pt x="306" y="493"/>
                    </a:lnTo>
                    <a:lnTo>
                      <a:pt x="307" y="491"/>
                    </a:lnTo>
                    <a:lnTo>
                      <a:pt x="307" y="488"/>
                    </a:lnTo>
                    <a:lnTo>
                      <a:pt x="307" y="485"/>
                    </a:lnTo>
                    <a:lnTo>
                      <a:pt x="308" y="483"/>
                    </a:lnTo>
                    <a:lnTo>
                      <a:pt x="308" y="480"/>
                    </a:lnTo>
                    <a:lnTo>
                      <a:pt x="309" y="477"/>
                    </a:lnTo>
                    <a:lnTo>
                      <a:pt x="309" y="474"/>
                    </a:lnTo>
                    <a:lnTo>
                      <a:pt x="309" y="471"/>
                    </a:lnTo>
                    <a:lnTo>
                      <a:pt x="310" y="468"/>
                    </a:lnTo>
                    <a:lnTo>
                      <a:pt x="310" y="465"/>
                    </a:lnTo>
                    <a:lnTo>
                      <a:pt x="311" y="463"/>
                    </a:lnTo>
                    <a:lnTo>
                      <a:pt x="311" y="460"/>
                    </a:lnTo>
                    <a:lnTo>
                      <a:pt x="311" y="457"/>
                    </a:lnTo>
                    <a:lnTo>
                      <a:pt x="312" y="454"/>
                    </a:lnTo>
                    <a:lnTo>
                      <a:pt x="312" y="450"/>
                    </a:lnTo>
                    <a:lnTo>
                      <a:pt x="313" y="448"/>
                    </a:lnTo>
                    <a:lnTo>
                      <a:pt x="313" y="445"/>
                    </a:lnTo>
                    <a:lnTo>
                      <a:pt x="313" y="442"/>
                    </a:lnTo>
                    <a:lnTo>
                      <a:pt x="314" y="439"/>
                    </a:lnTo>
                    <a:lnTo>
                      <a:pt x="314" y="435"/>
                    </a:lnTo>
                    <a:lnTo>
                      <a:pt x="315" y="432"/>
                    </a:lnTo>
                    <a:lnTo>
                      <a:pt x="315" y="429"/>
                    </a:lnTo>
                    <a:lnTo>
                      <a:pt x="315" y="426"/>
                    </a:lnTo>
                    <a:lnTo>
                      <a:pt x="316" y="423"/>
                    </a:lnTo>
                    <a:lnTo>
                      <a:pt x="316" y="421"/>
                    </a:lnTo>
                    <a:lnTo>
                      <a:pt x="317" y="418"/>
                    </a:lnTo>
                    <a:lnTo>
                      <a:pt x="317" y="415"/>
                    </a:lnTo>
                    <a:lnTo>
                      <a:pt x="317" y="412"/>
                    </a:lnTo>
                    <a:lnTo>
                      <a:pt x="318" y="409"/>
                    </a:lnTo>
                    <a:lnTo>
                      <a:pt x="318" y="406"/>
                    </a:lnTo>
                    <a:lnTo>
                      <a:pt x="319" y="403"/>
                    </a:lnTo>
                    <a:lnTo>
                      <a:pt x="319" y="400"/>
                    </a:lnTo>
                    <a:lnTo>
                      <a:pt x="319" y="397"/>
                    </a:lnTo>
                    <a:lnTo>
                      <a:pt x="320" y="394"/>
                    </a:lnTo>
                    <a:lnTo>
                      <a:pt x="320" y="391"/>
                    </a:lnTo>
                    <a:lnTo>
                      <a:pt x="321" y="389"/>
                    </a:lnTo>
                    <a:lnTo>
                      <a:pt x="321" y="386"/>
                    </a:lnTo>
                    <a:lnTo>
                      <a:pt x="321" y="383"/>
                    </a:lnTo>
                    <a:lnTo>
                      <a:pt x="322" y="381"/>
                    </a:lnTo>
                    <a:lnTo>
                      <a:pt x="322" y="377"/>
                    </a:lnTo>
                    <a:lnTo>
                      <a:pt x="323" y="374"/>
                    </a:lnTo>
                    <a:lnTo>
                      <a:pt x="323" y="372"/>
                    </a:lnTo>
                    <a:lnTo>
                      <a:pt x="323" y="368"/>
                    </a:lnTo>
                    <a:lnTo>
                      <a:pt x="324" y="366"/>
                    </a:lnTo>
                    <a:lnTo>
                      <a:pt x="324" y="362"/>
                    </a:lnTo>
                    <a:lnTo>
                      <a:pt x="325" y="359"/>
                    </a:lnTo>
                    <a:lnTo>
                      <a:pt x="325" y="356"/>
                    </a:lnTo>
                    <a:lnTo>
                      <a:pt x="325" y="354"/>
                    </a:lnTo>
                    <a:lnTo>
                      <a:pt x="326" y="350"/>
                    </a:lnTo>
                    <a:lnTo>
                      <a:pt x="326" y="347"/>
                    </a:lnTo>
                    <a:lnTo>
                      <a:pt x="327" y="344"/>
                    </a:lnTo>
                    <a:lnTo>
                      <a:pt x="327" y="342"/>
                    </a:lnTo>
                    <a:lnTo>
                      <a:pt x="327" y="338"/>
                    </a:lnTo>
                    <a:lnTo>
                      <a:pt x="328" y="336"/>
                    </a:lnTo>
                    <a:lnTo>
                      <a:pt x="328" y="333"/>
                    </a:lnTo>
                    <a:lnTo>
                      <a:pt x="329" y="330"/>
                    </a:lnTo>
                    <a:lnTo>
                      <a:pt x="329" y="327"/>
                    </a:lnTo>
                    <a:lnTo>
                      <a:pt x="329" y="324"/>
                    </a:lnTo>
                    <a:lnTo>
                      <a:pt x="330" y="322"/>
                    </a:lnTo>
                    <a:lnTo>
                      <a:pt x="330" y="319"/>
                    </a:lnTo>
                    <a:lnTo>
                      <a:pt x="331" y="316"/>
                    </a:lnTo>
                    <a:lnTo>
                      <a:pt x="331" y="314"/>
                    </a:lnTo>
                    <a:lnTo>
                      <a:pt x="331" y="311"/>
                    </a:lnTo>
                    <a:lnTo>
                      <a:pt x="332" y="308"/>
                    </a:lnTo>
                    <a:lnTo>
                      <a:pt x="332" y="306"/>
                    </a:lnTo>
                    <a:lnTo>
                      <a:pt x="333" y="303"/>
                    </a:lnTo>
                    <a:lnTo>
                      <a:pt x="333" y="301"/>
                    </a:lnTo>
                    <a:lnTo>
                      <a:pt x="333" y="297"/>
                    </a:lnTo>
                    <a:lnTo>
                      <a:pt x="334" y="294"/>
                    </a:lnTo>
                    <a:lnTo>
                      <a:pt x="334" y="292"/>
                    </a:lnTo>
                    <a:lnTo>
                      <a:pt x="335" y="289"/>
                    </a:lnTo>
                    <a:lnTo>
                      <a:pt x="335" y="286"/>
                    </a:lnTo>
                    <a:lnTo>
                      <a:pt x="335" y="283"/>
                    </a:lnTo>
                    <a:lnTo>
                      <a:pt x="336" y="281"/>
                    </a:lnTo>
                    <a:lnTo>
                      <a:pt x="336" y="278"/>
                    </a:lnTo>
                    <a:lnTo>
                      <a:pt x="337" y="275"/>
                    </a:lnTo>
                    <a:lnTo>
                      <a:pt x="337" y="273"/>
                    </a:lnTo>
                    <a:lnTo>
                      <a:pt x="337" y="270"/>
                    </a:lnTo>
                    <a:lnTo>
                      <a:pt x="338" y="267"/>
                    </a:lnTo>
                    <a:lnTo>
                      <a:pt x="338" y="264"/>
                    </a:lnTo>
                    <a:lnTo>
                      <a:pt x="339" y="262"/>
                    </a:lnTo>
                    <a:lnTo>
                      <a:pt x="339" y="259"/>
                    </a:lnTo>
                    <a:lnTo>
                      <a:pt x="339" y="256"/>
                    </a:lnTo>
                    <a:lnTo>
                      <a:pt x="340" y="254"/>
                    </a:lnTo>
                    <a:lnTo>
                      <a:pt x="340" y="251"/>
                    </a:lnTo>
                    <a:lnTo>
                      <a:pt x="341" y="248"/>
                    </a:lnTo>
                    <a:lnTo>
                      <a:pt x="341" y="246"/>
                    </a:lnTo>
                    <a:lnTo>
                      <a:pt x="341" y="243"/>
                    </a:lnTo>
                    <a:lnTo>
                      <a:pt x="342" y="241"/>
                    </a:lnTo>
                    <a:lnTo>
                      <a:pt x="342" y="238"/>
                    </a:lnTo>
                    <a:lnTo>
                      <a:pt x="343" y="235"/>
                    </a:lnTo>
                    <a:lnTo>
                      <a:pt x="343" y="233"/>
                    </a:lnTo>
                    <a:lnTo>
                      <a:pt x="343" y="230"/>
                    </a:lnTo>
                    <a:lnTo>
                      <a:pt x="344" y="228"/>
                    </a:lnTo>
                    <a:lnTo>
                      <a:pt x="344" y="226"/>
                    </a:lnTo>
                    <a:lnTo>
                      <a:pt x="345" y="224"/>
                    </a:lnTo>
                    <a:lnTo>
                      <a:pt x="345" y="221"/>
                    </a:lnTo>
                    <a:lnTo>
                      <a:pt x="345" y="219"/>
                    </a:lnTo>
                    <a:lnTo>
                      <a:pt x="346" y="217"/>
                    </a:lnTo>
                    <a:lnTo>
                      <a:pt x="346" y="214"/>
                    </a:lnTo>
                    <a:lnTo>
                      <a:pt x="347" y="213"/>
                    </a:lnTo>
                    <a:lnTo>
                      <a:pt x="347" y="210"/>
                    </a:lnTo>
                    <a:lnTo>
                      <a:pt x="347" y="208"/>
                    </a:lnTo>
                    <a:lnTo>
                      <a:pt x="348" y="206"/>
                    </a:lnTo>
                    <a:lnTo>
                      <a:pt x="348" y="204"/>
                    </a:lnTo>
                    <a:lnTo>
                      <a:pt x="349" y="201"/>
                    </a:lnTo>
                    <a:lnTo>
                      <a:pt x="349" y="199"/>
                    </a:lnTo>
                    <a:lnTo>
                      <a:pt x="349" y="196"/>
                    </a:lnTo>
                    <a:lnTo>
                      <a:pt x="350" y="194"/>
                    </a:lnTo>
                    <a:lnTo>
                      <a:pt x="350" y="192"/>
                    </a:lnTo>
                    <a:lnTo>
                      <a:pt x="351" y="190"/>
                    </a:lnTo>
                    <a:lnTo>
                      <a:pt x="351" y="187"/>
                    </a:lnTo>
                    <a:lnTo>
                      <a:pt x="351" y="185"/>
                    </a:lnTo>
                    <a:lnTo>
                      <a:pt x="352" y="183"/>
                    </a:lnTo>
                    <a:lnTo>
                      <a:pt x="352" y="181"/>
                    </a:lnTo>
                    <a:lnTo>
                      <a:pt x="353" y="178"/>
                    </a:lnTo>
                    <a:lnTo>
                      <a:pt x="353" y="177"/>
                    </a:lnTo>
                    <a:lnTo>
                      <a:pt x="353" y="174"/>
                    </a:lnTo>
                    <a:lnTo>
                      <a:pt x="354" y="173"/>
                    </a:lnTo>
                    <a:lnTo>
                      <a:pt x="354" y="170"/>
                    </a:lnTo>
                    <a:lnTo>
                      <a:pt x="355" y="169"/>
                    </a:lnTo>
                    <a:lnTo>
                      <a:pt x="355" y="166"/>
                    </a:lnTo>
                    <a:lnTo>
                      <a:pt x="355" y="165"/>
                    </a:lnTo>
                    <a:lnTo>
                      <a:pt x="356" y="163"/>
                    </a:lnTo>
                    <a:lnTo>
                      <a:pt x="356" y="160"/>
                    </a:lnTo>
                    <a:lnTo>
                      <a:pt x="357" y="159"/>
                    </a:lnTo>
                    <a:lnTo>
                      <a:pt x="357" y="157"/>
                    </a:lnTo>
                    <a:lnTo>
                      <a:pt x="357" y="155"/>
                    </a:lnTo>
                    <a:lnTo>
                      <a:pt x="358" y="154"/>
                    </a:lnTo>
                    <a:lnTo>
                      <a:pt x="358" y="152"/>
                    </a:lnTo>
                    <a:lnTo>
                      <a:pt x="359" y="151"/>
                    </a:lnTo>
                    <a:lnTo>
                      <a:pt x="359" y="149"/>
                    </a:lnTo>
                    <a:lnTo>
                      <a:pt x="359" y="147"/>
                    </a:lnTo>
                    <a:lnTo>
                      <a:pt x="360" y="145"/>
                    </a:lnTo>
                    <a:lnTo>
                      <a:pt x="360" y="143"/>
                    </a:lnTo>
                    <a:lnTo>
                      <a:pt x="361" y="142"/>
                    </a:lnTo>
                    <a:lnTo>
                      <a:pt x="361" y="140"/>
                    </a:lnTo>
                    <a:lnTo>
                      <a:pt x="361" y="139"/>
                    </a:lnTo>
                    <a:lnTo>
                      <a:pt x="362" y="137"/>
                    </a:lnTo>
                    <a:lnTo>
                      <a:pt x="362" y="135"/>
                    </a:lnTo>
                    <a:lnTo>
                      <a:pt x="363" y="133"/>
                    </a:lnTo>
                    <a:lnTo>
                      <a:pt x="363" y="132"/>
                    </a:lnTo>
                    <a:lnTo>
                      <a:pt x="363" y="130"/>
                    </a:lnTo>
                    <a:lnTo>
                      <a:pt x="364" y="129"/>
                    </a:lnTo>
                    <a:lnTo>
                      <a:pt x="364" y="127"/>
                    </a:lnTo>
                    <a:lnTo>
                      <a:pt x="365" y="126"/>
                    </a:lnTo>
                    <a:lnTo>
                      <a:pt x="365" y="124"/>
                    </a:lnTo>
                    <a:lnTo>
                      <a:pt x="365" y="123"/>
                    </a:lnTo>
                    <a:lnTo>
                      <a:pt x="366" y="121"/>
                    </a:lnTo>
                    <a:lnTo>
                      <a:pt x="366" y="120"/>
                    </a:lnTo>
                    <a:lnTo>
                      <a:pt x="367" y="118"/>
                    </a:lnTo>
                    <a:lnTo>
                      <a:pt x="367" y="116"/>
                    </a:lnTo>
                    <a:lnTo>
                      <a:pt x="367" y="115"/>
                    </a:lnTo>
                    <a:lnTo>
                      <a:pt x="368" y="114"/>
                    </a:lnTo>
                    <a:lnTo>
                      <a:pt x="368" y="113"/>
                    </a:lnTo>
                    <a:lnTo>
                      <a:pt x="369" y="111"/>
                    </a:lnTo>
                    <a:lnTo>
                      <a:pt x="369" y="110"/>
                    </a:lnTo>
                    <a:lnTo>
                      <a:pt x="369" y="108"/>
                    </a:lnTo>
                    <a:lnTo>
                      <a:pt x="370" y="107"/>
                    </a:lnTo>
                    <a:lnTo>
                      <a:pt x="370" y="106"/>
                    </a:lnTo>
                    <a:lnTo>
                      <a:pt x="371" y="105"/>
                    </a:lnTo>
                    <a:lnTo>
                      <a:pt x="371" y="103"/>
                    </a:lnTo>
                    <a:lnTo>
                      <a:pt x="371" y="102"/>
                    </a:lnTo>
                    <a:lnTo>
                      <a:pt x="372" y="100"/>
                    </a:lnTo>
                    <a:lnTo>
                      <a:pt x="372" y="100"/>
                    </a:lnTo>
                    <a:lnTo>
                      <a:pt x="373" y="98"/>
                    </a:lnTo>
                    <a:lnTo>
                      <a:pt x="373" y="97"/>
                    </a:lnTo>
                    <a:lnTo>
                      <a:pt x="373" y="96"/>
                    </a:lnTo>
                    <a:lnTo>
                      <a:pt x="374" y="95"/>
                    </a:lnTo>
                    <a:lnTo>
                      <a:pt x="374" y="93"/>
                    </a:lnTo>
                    <a:lnTo>
                      <a:pt x="375" y="93"/>
                    </a:lnTo>
                    <a:lnTo>
                      <a:pt x="375" y="91"/>
                    </a:lnTo>
                    <a:lnTo>
                      <a:pt x="375" y="90"/>
                    </a:lnTo>
                    <a:lnTo>
                      <a:pt x="376" y="89"/>
                    </a:lnTo>
                    <a:lnTo>
                      <a:pt x="376" y="88"/>
                    </a:lnTo>
                    <a:lnTo>
                      <a:pt x="376" y="87"/>
                    </a:lnTo>
                    <a:lnTo>
                      <a:pt x="377" y="86"/>
                    </a:lnTo>
                    <a:lnTo>
                      <a:pt x="377" y="84"/>
                    </a:lnTo>
                    <a:lnTo>
                      <a:pt x="378" y="83"/>
                    </a:lnTo>
                    <a:lnTo>
                      <a:pt x="378" y="82"/>
                    </a:lnTo>
                    <a:lnTo>
                      <a:pt x="378" y="81"/>
                    </a:lnTo>
                    <a:lnTo>
                      <a:pt x="379" y="80"/>
                    </a:lnTo>
                    <a:lnTo>
                      <a:pt x="379" y="79"/>
                    </a:lnTo>
                    <a:lnTo>
                      <a:pt x="380" y="77"/>
                    </a:lnTo>
                    <a:lnTo>
                      <a:pt x="380" y="76"/>
                    </a:lnTo>
                    <a:lnTo>
                      <a:pt x="380" y="75"/>
                    </a:lnTo>
                    <a:lnTo>
                      <a:pt x="381" y="74"/>
                    </a:lnTo>
                    <a:lnTo>
                      <a:pt x="381" y="73"/>
                    </a:lnTo>
                    <a:lnTo>
                      <a:pt x="382" y="72"/>
                    </a:lnTo>
                    <a:lnTo>
                      <a:pt x="382" y="71"/>
                    </a:lnTo>
                    <a:lnTo>
                      <a:pt x="382" y="70"/>
                    </a:lnTo>
                    <a:lnTo>
                      <a:pt x="383" y="69"/>
                    </a:lnTo>
                    <a:lnTo>
                      <a:pt x="383" y="68"/>
                    </a:lnTo>
                    <a:lnTo>
                      <a:pt x="384" y="67"/>
                    </a:lnTo>
                    <a:lnTo>
                      <a:pt x="384" y="66"/>
                    </a:lnTo>
                    <a:lnTo>
                      <a:pt x="384" y="66"/>
                    </a:lnTo>
                    <a:lnTo>
                      <a:pt x="385" y="65"/>
                    </a:lnTo>
                    <a:lnTo>
                      <a:pt x="385" y="64"/>
                    </a:lnTo>
                    <a:lnTo>
                      <a:pt x="386" y="63"/>
                    </a:lnTo>
                    <a:lnTo>
                      <a:pt x="386" y="63"/>
                    </a:lnTo>
                    <a:lnTo>
                      <a:pt x="386" y="62"/>
                    </a:lnTo>
                    <a:lnTo>
                      <a:pt x="387" y="62"/>
                    </a:lnTo>
                    <a:lnTo>
                      <a:pt x="387" y="61"/>
                    </a:lnTo>
                    <a:lnTo>
                      <a:pt x="388" y="60"/>
                    </a:lnTo>
                    <a:lnTo>
                      <a:pt x="388" y="59"/>
                    </a:lnTo>
                    <a:lnTo>
                      <a:pt x="388" y="58"/>
                    </a:lnTo>
                    <a:lnTo>
                      <a:pt x="389" y="58"/>
                    </a:lnTo>
                    <a:lnTo>
                      <a:pt x="389" y="57"/>
                    </a:lnTo>
                    <a:lnTo>
                      <a:pt x="390" y="56"/>
                    </a:lnTo>
                    <a:lnTo>
                      <a:pt x="390" y="55"/>
                    </a:lnTo>
                    <a:lnTo>
                      <a:pt x="390" y="55"/>
                    </a:lnTo>
                    <a:lnTo>
                      <a:pt x="391" y="54"/>
                    </a:lnTo>
                    <a:lnTo>
                      <a:pt x="391" y="53"/>
                    </a:lnTo>
                    <a:lnTo>
                      <a:pt x="392" y="52"/>
                    </a:lnTo>
                    <a:lnTo>
                      <a:pt x="392" y="51"/>
                    </a:lnTo>
                    <a:lnTo>
                      <a:pt x="392" y="50"/>
                    </a:lnTo>
                    <a:lnTo>
                      <a:pt x="393" y="50"/>
                    </a:lnTo>
                    <a:lnTo>
                      <a:pt x="393" y="49"/>
                    </a:lnTo>
                    <a:lnTo>
                      <a:pt x="394" y="49"/>
                    </a:lnTo>
                    <a:lnTo>
                      <a:pt x="394" y="48"/>
                    </a:lnTo>
                    <a:lnTo>
                      <a:pt x="394" y="47"/>
                    </a:lnTo>
                    <a:lnTo>
                      <a:pt x="395" y="46"/>
                    </a:lnTo>
                    <a:lnTo>
                      <a:pt x="395" y="46"/>
                    </a:lnTo>
                    <a:lnTo>
                      <a:pt x="396" y="45"/>
                    </a:lnTo>
                    <a:lnTo>
                      <a:pt x="396" y="45"/>
                    </a:lnTo>
                    <a:lnTo>
                      <a:pt x="396" y="45"/>
                    </a:lnTo>
                    <a:lnTo>
                      <a:pt x="397" y="43"/>
                    </a:lnTo>
                    <a:lnTo>
                      <a:pt x="397" y="43"/>
                    </a:lnTo>
                    <a:lnTo>
                      <a:pt x="398" y="43"/>
                    </a:lnTo>
                    <a:lnTo>
                      <a:pt x="398" y="42"/>
                    </a:lnTo>
                    <a:lnTo>
                      <a:pt x="398" y="42"/>
                    </a:lnTo>
                    <a:lnTo>
                      <a:pt x="399" y="41"/>
                    </a:lnTo>
                    <a:lnTo>
                      <a:pt x="399" y="41"/>
                    </a:lnTo>
                    <a:lnTo>
                      <a:pt x="400" y="41"/>
                    </a:lnTo>
                    <a:lnTo>
                      <a:pt x="400" y="40"/>
                    </a:lnTo>
                    <a:lnTo>
                      <a:pt x="400" y="40"/>
                    </a:lnTo>
                    <a:lnTo>
                      <a:pt x="401" y="39"/>
                    </a:lnTo>
                    <a:lnTo>
                      <a:pt x="401" y="38"/>
                    </a:lnTo>
                    <a:lnTo>
                      <a:pt x="402" y="38"/>
                    </a:lnTo>
                    <a:lnTo>
                      <a:pt x="402" y="38"/>
                    </a:lnTo>
                    <a:lnTo>
                      <a:pt x="402" y="37"/>
                    </a:lnTo>
                    <a:lnTo>
                      <a:pt x="403" y="37"/>
                    </a:lnTo>
                    <a:lnTo>
                      <a:pt x="403" y="36"/>
                    </a:lnTo>
                    <a:lnTo>
                      <a:pt x="404" y="36"/>
                    </a:lnTo>
                    <a:lnTo>
                      <a:pt x="404" y="35"/>
                    </a:lnTo>
                    <a:lnTo>
                      <a:pt x="404" y="35"/>
                    </a:lnTo>
                    <a:lnTo>
                      <a:pt x="405" y="34"/>
                    </a:lnTo>
                    <a:lnTo>
                      <a:pt x="405" y="33"/>
                    </a:lnTo>
                    <a:lnTo>
                      <a:pt x="406" y="33"/>
                    </a:lnTo>
                    <a:lnTo>
                      <a:pt x="406" y="33"/>
                    </a:lnTo>
                    <a:lnTo>
                      <a:pt x="406" y="32"/>
                    </a:lnTo>
                    <a:lnTo>
                      <a:pt x="407" y="32"/>
                    </a:lnTo>
                    <a:lnTo>
                      <a:pt x="407" y="31"/>
                    </a:lnTo>
                    <a:lnTo>
                      <a:pt x="408" y="30"/>
                    </a:lnTo>
                    <a:lnTo>
                      <a:pt x="408" y="30"/>
                    </a:lnTo>
                    <a:lnTo>
                      <a:pt x="408" y="29"/>
                    </a:lnTo>
                    <a:lnTo>
                      <a:pt x="409" y="29"/>
                    </a:lnTo>
                    <a:lnTo>
                      <a:pt x="409" y="29"/>
                    </a:lnTo>
                    <a:lnTo>
                      <a:pt x="410" y="29"/>
                    </a:lnTo>
                    <a:lnTo>
                      <a:pt x="410" y="28"/>
                    </a:lnTo>
                    <a:lnTo>
                      <a:pt x="410" y="28"/>
                    </a:lnTo>
                    <a:lnTo>
                      <a:pt x="411" y="27"/>
                    </a:lnTo>
                    <a:lnTo>
                      <a:pt x="411" y="28"/>
                    </a:lnTo>
                    <a:lnTo>
                      <a:pt x="412" y="27"/>
                    </a:lnTo>
                    <a:lnTo>
                      <a:pt x="412" y="27"/>
                    </a:lnTo>
                    <a:lnTo>
                      <a:pt x="412" y="27"/>
                    </a:lnTo>
                    <a:lnTo>
                      <a:pt x="413" y="26"/>
                    </a:lnTo>
                    <a:lnTo>
                      <a:pt x="413" y="27"/>
                    </a:lnTo>
                    <a:lnTo>
                      <a:pt x="414" y="25"/>
                    </a:lnTo>
                    <a:lnTo>
                      <a:pt x="414" y="25"/>
                    </a:lnTo>
                    <a:lnTo>
                      <a:pt x="414" y="26"/>
                    </a:lnTo>
                    <a:lnTo>
                      <a:pt x="415" y="25"/>
                    </a:lnTo>
                    <a:lnTo>
                      <a:pt x="415" y="25"/>
                    </a:lnTo>
                    <a:lnTo>
                      <a:pt x="416" y="25"/>
                    </a:lnTo>
                    <a:lnTo>
                      <a:pt x="416" y="24"/>
                    </a:lnTo>
                    <a:lnTo>
                      <a:pt x="416" y="24"/>
                    </a:lnTo>
                    <a:lnTo>
                      <a:pt x="417" y="24"/>
                    </a:lnTo>
                    <a:lnTo>
                      <a:pt x="417" y="23"/>
                    </a:lnTo>
                    <a:lnTo>
                      <a:pt x="418" y="23"/>
                    </a:lnTo>
                    <a:lnTo>
                      <a:pt x="418" y="22"/>
                    </a:lnTo>
                    <a:lnTo>
                      <a:pt x="418" y="22"/>
                    </a:lnTo>
                    <a:lnTo>
                      <a:pt x="419" y="22"/>
                    </a:lnTo>
                    <a:lnTo>
                      <a:pt x="419" y="21"/>
                    </a:lnTo>
                    <a:lnTo>
                      <a:pt x="420" y="21"/>
                    </a:lnTo>
                    <a:lnTo>
                      <a:pt x="420" y="20"/>
                    </a:lnTo>
                    <a:lnTo>
                      <a:pt x="420" y="20"/>
                    </a:lnTo>
                    <a:lnTo>
                      <a:pt x="421" y="20"/>
                    </a:lnTo>
                    <a:lnTo>
                      <a:pt x="421" y="20"/>
                    </a:lnTo>
                    <a:lnTo>
                      <a:pt x="422" y="19"/>
                    </a:lnTo>
                    <a:lnTo>
                      <a:pt x="422" y="19"/>
                    </a:lnTo>
                    <a:lnTo>
                      <a:pt x="422" y="19"/>
                    </a:lnTo>
                    <a:lnTo>
                      <a:pt x="423" y="19"/>
                    </a:lnTo>
                    <a:lnTo>
                      <a:pt x="423" y="19"/>
                    </a:lnTo>
                    <a:lnTo>
                      <a:pt x="424" y="18"/>
                    </a:lnTo>
                    <a:lnTo>
                      <a:pt x="424" y="18"/>
                    </a:lnTo>
                    <a:lnTo>
                      <a:pt x="424" y="18"/>
                    </a:lnTo>
                    <a:lnTo>
                      <a:pt x="425" y="18"/>
                    </a:lnTo>
                    <a:lnTo>
                      <a:pt x="425" y="18"/>
                    </a:lnTo>
                    <a:lnTo>
                      <a:pt x="426" y="18"/>
                    </a:lnTo>
                    <a:lnTo>
                      <a:pt x="426" y="18"/>
                    </a:lnTo>
                    <a:lnTo>
                      <a:pt x="426" y="18"/>
                    </a:lnTo>
                    <a:lnTo>
                      <a:pt x="427" y="17"/>
                    </a:lnTo>
                    <a:lnTo>
                      <a:pt x="427" y="17"/>
                    </a:lnTo>
                    <a:lnTo>
                      <a:pt x="428" y="17"/>
                    </a:lnTo>
                    <a:lnTo>
                      <a:pt x="428" y="16"/>
                    </a:lnTo>
                    <a:lnTo>
                      <a:pt x="428" y="16"/>
                    </a:lnTo>
                    <a:lnTo>
                      <a:pt x="429" y="16"/>
                    </a:lnTo>
                    <a:lnTo>
                      <a:pt x="429" y="16"/>
                    </a:lnTo>
                    <a:lnTo>
                      <a:pt x="430" y="16"/>
                    </a:lnTo>
                    <a:lnTo>
                      <a:pt x="430" y="16"/>
                    </a:lnTo>
                    <a:lnTo>
                      <a:pt x="430" y="15"/>
                    </a:lnTo>
                    <a:lnTo>
                      <a:pt x="431" y="15"/>
                    </a:lnTo>
                    <a:lnTo>
                      <a:pt x="431" y="15"/>
                    </a:lnTo>
                    <a:lnTo>
                      <a:pt x="432" y="15"/>
                    </a:lnTo>
                    <a:lnTo>
                      <a:pt x="432" y="14"/>
                    </a:lnTo>
                    <a:lnTo>
                      <a:pt x="432" y="14"/>
                    </a:lnTo>
                    <a:lnTo>
                      <a:pt x="433" y="14"/>
                    </a:lnTo>
                    <a:lnTo>
                      <a:pt x="433" y="14"/>
                    </a:lnTo>
                    <a:lnTo>
                      <a:pt x="434" y="14"/>
                    </a:lnTo>
                    <a:lnTo>
                      <a:pt x="434" y="13"/>
                    </a:lnTo>
                    <a:lnTo>
                      <a:pt x="434" y="13"/>
                    </a:lnTo>
                    <a:lnTo>
                      <a:pt x="435" y="13"/>
                    </a:lnTo>
                    <a:lnTo>
                      <a:pt x="435" y="13"/>
                    </a:lnTo>
                    <a:lnTo>
                      <a:pt x="436" y="12"/>
                    </a:lnTo>
                    <a:lnTo>
                      <a:pt x="436" y="12"/>
                    </a:lnTo>
                    <a:lnTo>
                      <a:pt x="436" y="12"/>
                    </a:lnTo>
                    <a:lnTo>
                      <a:pt x="437" y="12"/>
                    </a:lnTo>
                    <a:lnTo>
                      <a:pt x="437" y="12"/>
                    </a:lnTo>
                    <a:lnTo>
                      <a:pt x="438" y="12"/>
                    </a:lnTo>
                    <a:lnTo>
                      <a:pt x="438" y="12"/>
                    </a:lnTo>
                    <a:lnTo>
                      <a:pt x="438" y="12"/>
                    </a:lnTo>
                    <a:lnTo>
                      <a:pt x="439" y="12"/>
                    </a:lnTo>
                    <a:lnTo>
                      <a:pt x="439" y="12"/>
                    </a:lnTo>
                    <a:lnTo>
                      <a:pt x="440" y="12"/>
                    </a:lnTo>
                    <a:lnTo>
                      <a:pt x="440" y="12"/>
                    </a:lnTo>
                    <a:lnTo>
                      <a:pt x="440" y="12"/>
                    </a:lnTo>
                    <a:lnTo>
                      <a:pt x="441" y="12"/>
                    </a:lnTo>
                    <a:lnTo>
                      <a:pt x="441" y="11"/>
                    </a:lnTo>
                    <a:lnTo>
                      <a:pt x="442" y="11"/>
                    </a:lnTo>
                    <a:lnTo>
                      <a:pt x="442" y="12"/>
                    </a:lnTo>
                    <a:lnTo>
                      <a:pt x="442" y="11"/>
                    </a:lnTo>
                    <a:lnTo>
                      <a:pt x="443" y="11"/>
                    </a:lnTo>
                    <a:lnTo>
                      <a:pt x="443" y="11"/>
                    </a:lnTo>
                    <a:lnTo>
                      <a:pt x="444" y="11"/>
                    </a:lnTo>
                    <a:lnTo>
                      <a:pt x="444" y="11"/>
                    </a:lnTo>
                    <a:lnTo>
                      <a:pt x="444" y="10"/>
                    </a:lnTo>
                    <a:lnTo>
                      <a:pt x="445" y="11"/>
                    </a:lnTo>
                    <a:lnTo>
                      <a:pt x="445" y="10"/>
                    </a:lnTo>
                    <a:lnTo>
                      <a:pt x="446" y="10"/>
                    </a:lnTo>
                    <a:lnTo>
                      <a:pt x="446" y="10"/>
                    </a:lnTo>
                    <a:lnTo>
                      <a:pt x="446" y="10"/>
                    </a:lnTo>
                    <a:lnTo>
                      <a:pt x="447" y="9"/>
                    </a:lnTo>
                    <a:lnTo>
                      <a:pt x="447" y="9"/>
                    </a:lnTo>
                    <a:lnTo>
                      <a:pt x="448" y="9"/>
                    </a:lnTo>
                    <a:lnTo>
                      <a:pt x="448" y="10"/>
                    </a:lnTo>
                    <a:lnTo>
                      <a:pt x="448" y="9"/>
                    </a:lnTo>
                    <a:lnTo>
                      <a:pt x="449" y="8"/>
                    </a:lnTo>
                    <a:lnTo>
                      <a:pt x="449" y="8"/>
                    </a:lnTo>
                    <a:lnTo>
                      <a:pt x="450" y="8"/>
                    </a:lnTo>
                    <a:lnTo>
                      <a:pt x="450" y="9"/>
                    </a:lnTo>
                    <a:lnTo>
                      <a:pt x="450" y="9"/>
                    </a:lnTo>
                    <a:lnTo>
                      <a:pt x="451" y="8"/>
                    </a:lnTo>
                    <a:lnTo>
                      <a:pt x="451" y="9"/>
                    </a:lnTo>
                    <a:lnTo>
                      <a:pt x="452" y="9"/>
                    </a:lnTo>
                    <a:lnTo>
                      <a:pt x="452" y="8"/>
                    </a:lnTo>
                    <a:lnTo>
                      <a:pt x="452" y="8"/>
                    </a:lnTo>
                    <a:lnTo>
                      <a:pt x="453" y="8"/>
                    </a:lnTo>
                    <a:lnTo>
                      <a:pt x="453" y="8"/>
                    </a:lnTo>
                    <a:lnTo>
                      <a:pt x="454" y="8"/>
                    </a:lnTo>
                    <a:lnTo>
                      <a:pt x="454" y="8"/>
                    </a:lnTo>
                    <a:lnTo>
                      <a:pt x="454" y="8"/>
                    </a:lnTo>
                    <a:lnTo>
                      <a:pt x="455" y="9"/>
                    </a:lnTo>
                    <a:lnTo>
                      <a:pt x="455" y="8"/>
                    </a:lnTo>
                    <a:lnTo>
                      <a:pt x="455" y="9"/>
                    </a:lnTo>
                    <a:lnTo>
                      <a:pt x="456" y="8"/>
                    </a:lnTo>
                    <a:lnTo>
                      <a:pt x="456" y="8"/>
                    </a:lnTo>
                    <a:lnTo>
                      <a:pt x="457" y="7"/>
                    </a:lnTo>
                    <a:lnTo>
                      <a:pt x="457" y="7"/>
                    </a:lnTo>
                    <a:lnTo>
                      <a:pt x="457" y="8"/>
                    </a:lnTo>
                    <a:lnTo>
                      <a:pt x="458" y="7"/>
                    </a:lnTo>
                    <a:lnTo>
                      <a:pt x="458" y="7"/>
                    </a:lnTo>
                    <a:lnTo>
                      <a:pt x="459" y="7"/>
                    </a:lnTo>
                    <a:lnTo>
                      <a:pt x="459" y="7"/>
                    </a:lnTo>
                    <a:lnTo>
                      <a:pt x="459" y="7"/>
                    </a:lnTo>
                    <a:lnTo>
                      <a:pt x="460" y="6"/>
                    </a:lnTo>
                    <a:lnTo>
                      <a:pt x="460" y="6"/>
                    </a:lnTo>
                    <a:lnTo>
                      <a:pt x="461" y="6"/>
                    </a:lnTo>
                    <a:lnTo>
                      <a:pt x="461" y="6"/>
                    </a:lnTo>
                    <a:lnTo>
                      <a:pt x="461" y="5"/>
                    </a:lnTo>
                    <a:lnTo>
                      <a:pt x="462" y="6"/>
                    </a:lnTo>
                    <a:lnTo>
                      <a:pt x="462" y="5"/>
                    </a:lnTo>
                    <a:lnTo>
                      <a:pt x="463" y="5"/>
                    </a:lnTo>
                    <a:lnTo>
                      <a:pt x="463" y="5"/>
                    </a:lnTo>
                    <a:lnTo>
                      <a:pt x="463" y="6"/>
                    </a:lnTo>
                    <a:lnTo>
                      <a:pt x="464" y="5"/>
                    </a:lnTo>
                    <a:lnTo>
                      <a:pt x="464" y="5"/>
                    </a:lnTo>
                    <a:lnTo>
                      <a:pt x="465" y="5"/>
                    </a:lnTo>
                    <a:lnTo>
                      <a:pt x="465" y="5"/>
                    </a:lnTo>
                    <a:lnTo>
                      <a:pt x="465" y="5"/>
                    </a:lnTo>
                    <a:lnTo>
                      <a:pt x="466" y="5"/>
                    </a:lnTo>
                    <a:lnTo>
                      <a:pt x="466" y="6"/>
                    </a:lnTo>
                    <a:lnTo>
                      <a:pt x="467" y="6"/>
                    </a:lnTo>
                    <a:lnTo>
                      <a:pt x="467" y="5"/>
                    </a:lnTo>
                    <a:lnTo>
                      <a:pt x="467" y="6"/>
                    </a:lnTo>
                    <a:lnTo>
                      <a:pt x="468" y="6"/>
                    </a:lnTo>
                    <a:lnTo>
                      <a:pt x="468" y="5"/>
                    </a:lnTo>
                    <a:lnTo>
                      <a:pt x="469" y="5"/>
                    </a:lnTo>
                    <a:lnTo>
                      <a:pt x="469" y="5"/>
                    </a:lnTo>
                    <a:lnTo>
                      <a:pt x="469" y="6"/>
                    </a:lnTo>
                    <a:lnTo>
                      <a:pt x="470" y="5"/>
                    </a:lnTo>
                    <a:lnTo>
                      <a:pt x="470" y="5"/>
                    </a:lnTo>
                    <a:lnTo>
                      <a:pt x="471" y="5"/>
                    </a:lnTo>
                    <a:lnTo>
                      <a:pt x="471" y="4"/>
                    </a:lnTo>
                    <a:lnTo>
                      <a:pt x="471" y="5"/>
                    </a:lnTo>
                    <a:lnTo>
                      <a:pt x="472" y="4"/>
                    </a:lnTo>
                    <a:lnTo>
                      <a:pt x="472" y="4"/>
                    </a:lnTo>
                    <a:lnTo>
                      <a:pt x="473" y="4"/>
                    </a:lnTo>
                    <a:lnTo>
                      <a:pt x="473" y="3"/>
                    </a:lnTo>
                    <a:lnTo>
                      <a:pt x="473" y="4"/>
                    </a:lnTo>
                    <a:lnTo>
                      <a:pt x="474" y="3"/>
                    </a:lnTo>
                    <a:lnTo>
                      <a:pt x="474" y="3"/>
                    </a:lnTo>
                    <a:lnTo>
                      <a:pt x="475" y="3"/>
                    </a:lnTo>
                    <a:lnTo>
                      <a:pt x="475" y="3"/>
                    </a:lnTo>
                    <a:lnTo>
                      <a:pt x="475" y="3"/>
                    </a:lnTo>
                    <a:lnTo>
                      <a:pt x="476" y="3"/>
                    </a:lnTo>
                    <a:lnTo>
                      <a:pt x="476" y="3"/>
                    </a:lnTo>
                    <a:lnTo>
                      <a:pt x="477" y="3"/>
                    </a:lnTo>
                    <a:lnTo>
                      <a:pt x="477" y="3"/>
                    </a:lnTo>
                    <a:lnTo>
                      <a:pt x="477" y="3"/>
                    </a:lnTo>
                    <a:lnTo>
                      <a:pt x="478" y="3"/>
                    </a:lnTo>
                    <a:lnTo>
                      <a:pt x="478" y="3"/>
                    </a:lnTo>
                    <a:lnTo>
                      <a:pt x="479" y="3"/>
                    </a:lnTo>
                    <a:lnTo>
                      <a:pt x="479" y="3"/>
                    </a:lnTo>
                    <a:lnTo>
                      <a:pt x="479" y="3"/>
                    </a:lnTo>
                    <a:lnTo>
                      <a:pt x="480" y="3"/>
                    </a:lnTo>
                    <a:lnTo>
                      <a:pt x="480" y="3"/>
                    </a:lnTo>
                    <a:lnTo>
                      <a:pt x="481" y="3"/>
                    </a:lnTo>
                    <a:lnTo>
                      <a:pt x="481" y="3"/>
                    </a:lnTo>
                    <a:lnTo>
                      <a:pt x="481" y="3"/>
                    </a:lnTo>
                    <a:lnTo>
                      <a:pt x="482" y="3"/>
                    </a:lnTo>
                    <a:lnTo>
                      <a:pt x="482" y="3"/>
                    </a:lnTo>
                    <a:lnTo>
                      <a:pt x="483" y="2"/>
                    </a:lnTo>
                    <a:lnTo>
                      <a:pt x="483" y="2"/>
                    </a:lnTo>
                    <a:lnTo>
                      <a:pt x="483" y="2"/>
                    </a:lnTo>
                    <a:lnTo>
                      <a:pt x="484" y="2"/>
                    </a:lnTo>
                    <a:lnTo>
                      <a:pt x="484" y="2"/>
                    </a:lnTo>
                    <a:lnTo>
                      <a:pt x="485" y="2"/>
                    </a:lnTo>
                    <a:lnTo>
                      <a:pt x="485" y="2"/>
                    </a:lnTo>
                    <a:lnTo>
                      <a:pt x="485" y="2"/>
                    </a:lnTo>
                    <a:lnTo>
                      <a:pt x="486" y="1"/>
                    </a:lnTo>
                    <a:lnTo>
                      <a:pt x="486" y="2"/>
                    </a:lnTo>
                    <a:lnTo>
                      <a:pt x="487" y="1"/>
                    </a:lnTo>
                    <a:lnTo>
                      <a:pt x="487" y="2"/>
                    </a:lnTo>
                    <a:lnTo>
                      <a:pt x="487" y="1"/>
                    </a:lnTo>
                    <a:lnTo>
                      <a:pt x="488" y="1"/>
                    </a:lnTo>
                    <a:lnTo>
                      <a:pt x="488" y="1"/>
                    </a:lnTo>
                    <a:lnTo>
                      <a:pt x="489" y="1"/>
                    </a:lnTo>
                    <a:lnTo>
                      <a:pt x="489" y="1"/>
                    </a:lnTo>
                    <a:lnTo>
                      <a:pt x="489" y="1"/>
                    </a:lnTo>
                    <a:lnTo>
                      <a:pt x="490" y="1"/>
                    </a:lnTo>
                    <a:lnTo>
                      <a:pt x="490" y="0"/>
                    </a:lnTo>
                    <a:lnTo>
                      <a:pt x="491" y="1"/>
                    </a:lnTo>
                    <a:lnTo>
                      <a:pt x="491" y="1"/>
                    </a:lnTo>
                    <a:lnTo>
                      <a:pt x="491" y="1"/>
                    </a:lnTo>
                    <a:lnTo>
                      <a:pt x="492" y="1"/>
                    </a:lnTo>
                    <a:lnTo>
                      <a:pt x="492" y="85"/>
                    </a:lnTo>
                    <a:lnTo>
                      <a:pt x="493" y="728"/>
                    </a:lnTo>
                    <a:lnTo>
                      <a:pt x="493" y="878"/>
                    </a:lnTo>
                    <a:lnTo>
                      <a:pt x="493" y="982"/>
                    </a:lnTo>
                    <a:lnTo>
                      <a:pt x="494" y="1087"/>
                    </a:lnTo>
                    <a:lnTo>
                      <a:pt x="494" y="1215"/>
                    </a:lnTo>
                    <a:lnTo>
                      <a:pt x="495" y="1468"/>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61" name="Line 64">
                <a:extLst>
                  <a:ext uri="{FF2B5EF4-FFF2-40B4-BE49-F238E27FC236}">
                    <a16:creationId xmlns:a16="http://schemas.microsoft.com/office/drawing/2014/main" id="{53258E72-85AB-4316-B325-74D17B01AD6F}"/>
                  </a:ext>
                </a:extLst>
              </p:cNvPr>
              <p:cNvSpPr>
                <a:spLocks noChangeShapeType="1"/>
              </p:cNvSpPr>
              <p:nvPr/>
            </p:nvSpPr>
            <p:spPr bwMode="auto">
              <a:xfrm flipV="1">
                <a:off x="8799303" y="2239199"/>
                <a:ext cx="1603" cy="285036"/>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62" name="Line 65">
                <a:extLst>
                  <a:ext uri="{FF2B5EF4-FFF2-40B4-BE49-F238E27FC236}">
                    <a16:creationId xmlns:a16="http://schemas.microsoft.com/office/drawing/2014/main" id="{C555146F-5F97-4BAA-A069-FEF3F5DBAC14}"/>
                  </a:ext>
                </a:extLst>
              </p:cNvPr>
              <p:cNvSpPr>
                <a:spLocks noChangeShapeType="1"/>
              </p:cNvSpPr>
              <p:nvPr/>
            </p:nvSpPr>
            <p:spPr bwMode="auto">
              <a:xfrm>
                <a:off x="8800905" y="2239199"/>
                <a:ext cx="1603" cy="6747"/>
              </a:xfrm>
              <a:prstGeom prst="line">
                <a:avLst/>
              </a:pr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63" name="Freeform 66">
                <a:extLst>
                  <a:ext uri="{FF2B5EF4-FFF2-40B4-BE49-F238E27FC236}">
                    <a16:creationId xmlns:a16="http://schemas.microsoft.com/office/drawing/2014/main" id="{3ED4CBF9-2B3C-42C8-921A-A22E9264CF80}"/>
                  </a:ext>
                </a:extLst>
              </p:cNvPr>
              <p:cNvSpPr>
                <a:spLocks/>
              </p:cNvSpPr>
              <p:nvPr/>
            </p:nvSpPr>
            <p:spPr bwMode="auto">
              <a:xfrm flipV="1">
                <a:off x="8800905" y="2245945"/>
                <a:ext cx="339518" cy="1175564"/>
              </a:xfrm>
              <a:custGeom>
                <a:avLst/>
                <a:gdLst/>
                <a:ahLst/>
                <a:cxnLst>
                  <a:cxn ang="0">
                    <a:pos x="8" y="1807"/>
                  </a:cxn>
                  <a:cxn ang="0">
                    <a:pos x="16" y="1761"/>
                  </a:cxn>
                  <a:cxn ang="0">
                    <a:pos x="24" y="1719"/>
                  </a:cxn>
                  <a:cxn ang="0">
                    <a:pos x="32" y="1682"/>
                  </a:cxn>
                  <a:cxn ang="0">
                    <a:pos x="40" y="1647"/>
                  </a:cxn>
                  <a:cxn ang="0">
                    <a:pos x="48" y="1617"/>
                  </a:cxn>
                  <a:cxn ang="0">
                    <a:pos x="56" y="1598"/>
                  </a:cxn>
                  <a:cxn ang="0">
                    <a:pos x="64" y="1586"/>
                  </a:cxn>
                  <a:cxn ang="0">
                    <a:pos x="72" y="1577"/>
                  </a:cxn>
                  <a:cxn ang="0">
                    <a:pos x="80" y="1574"/>
                  </a:cxn>
                  <a:cxn ang="0">
                    <a:pos x="88" y="1571"/>
                  </a:cxn>
                  <a:cxn ang="0">
                    <a:pos x="96" y="1562"/>
                  </a:cxn>
                  <a:cxn ang="0">
                    <a:pos x="104" y="1550"/>
                  </a:cxn>
                  <a:cxn ang="0">
                    <a:pos x="112" y="1535"/>
                  </a:cxn>
                  <a:cxn ang="0">
                    <a:pos x="119" y="1519"/>
                  </a:cxn>
                  <a:cxn ang="0">
                    <a:pos x="127" y="1506"/>
                  </a:cxn>
                  <a:cxn ang="0">
                    <a:pos x="135" y="1490"/>
                  </a:cxn>
                  <a:cxn ang="0">
                    <a:pos x="143" y="1469"/>
                  </a:cxn>
                  <a:cxn ang="0">
                    <a:pos x="151" y="1447"/>
                  </a:cxn>
                  <a:cxn ang="0">
                    <a:pos x="159" y="1425"/>
                  </a:cxn>
                  <a:cxn ang="0">
                    <a:pos x="167" y="1398"/>
                  </a:cxn>
                  <a:cxn ang="0">
                    <a:pos x="175" y="1370"/>
                  </a:cxn>
                  <a:cxn ang="0">
                    <a:pos x="183" y="1344"/>
                  </a:cxn>
                  <a:cxn ang="0">
                    <a:pos x="191" y="1311"/>
                  </a:cxn>
                  <a:cxn ang="0">
                    <a:pos x="199" y="1276"/>
                  </a:cxn>
                  <a:cxn ang="0">
                    <a:pos x="207" y="1239"/>
                  </a:cxn>
                  <a:cxn ang="0">
                    <a:pos x="215" y="1199"/>
                  </a:cxn>
                  <a:cxn ang="0">
                    <a:pos x="223" y="1156"/>
                  </a:cxn>
                  <a:cxn ang="0">
                    <a:pos x="231" y="1108"/>
                  </a:cxn>
                  <a:cxn ang="0">
                    <a:pos x="239" y="1057"/>
                  </a:cxn>
                  <a:cxn ang="0">
                    <a:pos x="247" y="1006"/>
                  </a:cxn>
                  <a:cxn ang="0">
                    <a:pos x="255" y="949"/>
                  </a:cxn>
                  <a:cxn ang="0">
                    <a:pos x="263" y="893"/>
                  </a:cxn>
                  <a:cxn ang="0">
                    <a:pos x="271" y="830"/>
                  </a:cxn>
                  <a:cxn ang="0">
                    <a:pos x="279" y="767"/>
                  </a:cxn>
                  <a:cxn ang="0">
                    <a:pos x="287" y="705"/>
                  </a:cxn>
                  <a:cxn ang="0">
                    <a:pos x="295" y="639"/>
                  </a:cxn>
                  <a:cxn ang="0">
                    <a:pos x="303" y="576"/>
                  </a:cxn>
                  <a:cxn ang="0">
                    <a:pos x="311" y="510"/>
                  </a:cxn>
                  <a:cxn ang="0">
                    <a:pos x="319" y="446"/>
                  </a:cxn>
                  <a:cxn ang="0">
                    <a:pos x="327" y="386"/>
                  </a:cxn>
                  <a:cxn ang="0">
                    <a:pos x="335" y="329"/>
                  </a:cxn>
                  <a:cxn ang="0">
                    <a:pos x="343" y="280"/>
                  </a:cxn>
                  <a:cxn ang="0">
                    <a:pos x="351" y="231"/>
                  </a:cxn>
                  <a:cxn ang="0">
                    <a:pos x="359" y="188"/>
                  </a:cxn>
                  <a:cxn ang="0">
                    <a:pos x="367" y="149"/>
                  </a:cxn>
                  <a:cxn ang="0">
                    <a:pos x="375" y="114"/>
                  </a:cxn>
                  <a:cxn ang="0">
                    <a:pos x="383" y="87"/>
                  </a:cxn>
                  <a:cxn ang="0">
                    <a:pos x="391" y="64"/>
                  </a:cxn>
                  <a:cxn ang="0">
                    <a:pos x="399" y="49"/>
                  </a:cxn>
                  <a:cxn ang="0">
                    <a:pos x="407" y="36"/>
                  </a:cxn>
                  <a:cxn ang="0">
                    <a:pos x="415" y="25"/>
                  </a:cxn>
                  <a:cxn ang="0">
                    <a:pos x="423" y="19"/>
                  </a:cxn>
                  <a:cxn ang="0">
                    <a:pos x="431" y="12"/>
                  </a:cxn>
                  <a:cxn ang="0">
                    <a:pos x="439" y="9"/>
                  </a:cxn>
                  <a:cxn ang="0">
                    <a:pos x="447" y="6"/>
                  </a:cxn>
                  <a:cxn ang="0">
                    <a:pos x="455" y="4"/>
                  </a:cxn>
                  <a:cxn ang="0">
                    <a:pos x="463" y="4"/>
                  </a:cxn>
                  <a:cxn ang="0">
                    <a:pos x="471" y="1"/>
                  </a:cxn>
                  <a:cxn ang="0">
                    <a:pos x="479" y="2"/>
                  </a:cxn>
                  <a:cxn ang="0">
                    <a:pos x="487" y="1"/>
                  </a:cxn>
                </a:cxnLst>
                <a:rect l="0" t="0" r="r" b="b"/>
                <a:pathLst>
                  <a:path w="491" h="1934">
                    <a:moveTo>
                      <a:pt x="0" y="1934"/>
                    </a:moveTo>
                    <a:lnTo>
                      <a:pt x="1" y="1921"/>
                    </a:lnTo>
                    <a:lnTo>
                      <a:pt x="1" y="1909"/>
                    </a:lnTo>
                    <a:lnTo>
                      <a:pt x="1" y="1897"/>
                    </a:lnTo>
                    <a:lnTo>
                      <a:pt x="2" y="1888"/>
                    </a:lnTo>
                    <a:lnTo>
                      <a:pt x="2" y="1878"/>
                    </a:lnTo>
                    <a:lnTo>
                      <a:pt x="3" y="1869"/>
                    </a:lnTo>
                    <a:lnTo>
                      <a:pt x="3" y="1861"/>
                    </a:lnTo>
                    <a:lnTo>
                      <a:pt x="3" y="1854"/>
                    </a:lnTo>
                    <a:lnTo>
                      <a:pt x="4" y="1848"/>
                    </a:lnTo>
                    <a:lnTo>
                      <a:pt x="4" y="1842"/>
                    </a:lnTo>
                    <a:lnTo>
                      <a:pt x="5" y="1837"/>
                    </a:lnTo>
                    <a:lnTo>
                      <a:pt x="5" y="1832"/>
                    </a:lnTo>
                    <a:lnTo>
                      <a:pt x="5" y="1827"/>
                    </a:lnTo>
                    <a:lnTo>
                      <a:pt x="6" y="1823"/>
                    </a:lnTo>
                    <a:lnTo>
                      <a:pt x="6" y="1820"/>
                    </a:lnTo>
                    <a:lnTo>
                      <a:pt x="7" y="1816"/>
                    </a:lnTo>
                    <a:lnTo>
                      <a:pt x="7" y="1813"/>
                    </a:lnTo>
                    <a:lnTo>
                      <a:pt x="7" y="1810"/>
                    </a:lnTo>
                    <a:lnTo>
                      <a:pt x="8" y="1807"/>
                    </a:lnTo>
                    <a:lnTo>
                      <a:pt x="8" y="1804"/>
                    </a:lnTo>
                    <a:lnTo>
                      <a:pt x="9" y="1802"/>
                    </a:lnTo>
                    <a:lnTo>
                      <a:pt x="9" y="1799"/>
                    </a:lnTo>
                    <a:lnTo>
                      <a:pt x="9" y="1796"/>
                    </a:lnTo>
                    <a:lnTo>
                      <a:pt x="10" y="1794"/>
                    </a:lnTo>
                    <a:lnTo>
                      <a:pt x="10" y="1792"/>
                    </a:lnTo>
                    <a:lnTo>
                      <a:pt x="11" y="1790"/>
                    </a:lnTo>
                    <a:lnTo>
                      <a:pt x="11" y="1788"/>
                    </a:lnTo>
                    <a:lnTo>
                      <a:pt x="11" y="1785"/>
                    </a:lnTo>
                    <a:lnTo>
                      <a:pt x="12" y="1783"/>
                    </a:lnTo>
                    <a:lnTo>
                      <a:pt x="12" y="1782"/>
                    </a:lnTo>
                    <a:lnTo>
                      <a:pt x="13" y="1780"/>
                    </a:lnTo>
                    <a:lnTo>
                      <a:pt x="13" y="1778"/>
                    </a:lnTo>
                    <a:lnTo>
                      <a:pt x="13" y="1776"/>
                    </a:lnTo>
                    <a:lnTo>
                      <a:pt x="14" y="1773"/>
                    </a:lnTo>
                    <a:lnTo>
                      <a:pt x="14" y="1770"/>
                    </a:lnTo>
                    <a:lnTo>
                      <a:pt x="15" y="1768"/>
                    </a:lnTo>
                    <a:lnTo>
                      <a:pt x="15" y="1766"/>
                    </a:lnTo>
                    <a:lnTo>
                      <a:pt x="15" y="1763"/>
                    </a:lnTo>
                    <a:lnTo>
                      <a:pt x="16" y="1761"/>
                    </a:lnTo>
                    <a:lnTo>
                      <a:pt x="16" y="1759"/>
                    </a:lnTo>
                    <a:lnTo>
                      <a:pt x="17" y="1756"/>
                    </a:lnTo>
                    <a:lnTo>
                      <a:pt x="17" y="1754"/>
                    </a:lnTo>
                    <a:lnTo>
                      <a:pt x="17" y="1751"/>
                    </a:lnTo>
                    <a:lnTo>
                      <a:pt x="18" y="1749"/>
                    </a:lnTo>
                    <a:lnTo>
                      <a:pt x="18" y="1747"/>
                    </a:lnTo>
                    <a:lnTo>
                      <a:pt x="19" y="1745"/>
                    </a:lnTo>
                    <a:lnTo>
                      <a:pt x="19" y="1742"/>
                    </a:lnTo>
                    <a:lnTo>
                      <a:pt x="19" y="1740"/>
                    </a:lnTo>
                    <a:lnTo>
                      <a:pt x="20" y="1738"/>
                    </a:lnTo>
                    <a:lnTo>
                      <a:pt x="20" y="1736"/>
                    </a:lnTo>
                    <a:lnTo>
                      <a:pt x="21" y="1735"/>
                    </a:lnTo>
                    <a:lnTo>
                      <a:pt x="21" y="1733"/>
                    </a:lnTo>
                    <a:lnTo>
                      <a:pt x="21" y="1731"/>
                    </a:lnTo>
                    <a:lnTo>
                      <a:pt x="22" y="1729"/>
                    </a:lnTo>
                    <a:lnTo>
                      <a:pt x="22" y="1728"/>
                    </a:lnTo>
                    <a:lnTo>
                      <a:pt x="23" y="1725"/>
                    </a:lnTo>
                    <a:lnTo>
                      <a:pt x="23" y="1723"/>
                    </a:lnTo>
                    <a:lnTo>
                      <a:pt x="23" y="1721"/>
                    </a:lnTo>
                    <a:lnTo>
                      <a:pt x="24" y="1719"/>
                    </a:lnTo>
                    <a:lnTo>
                      <a:pt x="24" y="1717"/>
                    </a:lnTo>
                    <a:lnTo>
                      <a:pt x="25" y="1715"/>
                    </a:lnTo>
                    <a:lnTo>
                      <a:pt x="25" y="1714"/>
                    </a:lnTo>
                    <a:lnTo>
                      <a:pt x="25" y="1712"/>
                    </a:lnTo>
                    <a:lnTo>
                      <a:pt x="26" y="1710"/>
                    </a:lnTo>
                    <a:lnTo>
                      <a:pt x="26" y="1709"/>
                    </a:lnTo>
                    <a:lnTo>
                      <a:pt x="27" y="1707"/>
                    </a:lnTo>
                    <a:lnTo>
                      <a:pt x="27" y="1705"/>
                    </a:lnTo>
                    <a:lnTo>
                      <a:pt x="27" y="1703"/>
                    </a:lnTo>
                    <a:lnTo>
                      <a:pt x="28" y="1701"/>
                    </a:lnTo>
                    <a:lnTo>
                      <a:pt x="28" y="1699"/>
                    </a:lnTo>
                    <a:lnTo>
                      <a:pt x="29" y="1696"/>
                    </a:lnTo>
                    <a:lnTo>
                      <a:pt x="29" y="1695"/>
                    </a:lnTo>
                    <a:lnTo>
                      <a:pt x="29" y="1693"/>
                    </a:lnTo>
                    <a:lnTo>
                      <a:pt x="30" y="1691"/>
                    </a:lnTo>
                    <a:lnTo>
                      <a:pt x="30" y="1690"/>
                    </a:lnTo>
                    <a:lnTo>
                      <a:pt x="31" y="1687"/>
                    </a:lnTo>
                    <a:lnTo>
                      <a:pt x="31" y="1685"/>
                    </a:lnTo>
                    <a:lnTo>
                      <a:pt x="31" y="1683"/>
                    </a:lnTo>
                    <a:lnTo>
                      <a:pt x="32" y="1682"/>
                    </a:lnTo>
                    <a:lnTo>
                      <a:pt x="32" y="1680"/>
                    </a:lnTo>
                    <a:lnTo>
                      <a:pt x="33" y="1678"/>
                    </a:lnTo>
                    <a:lnTo>
                      <a:pt x="33" y="1676"/>
                    </a:lnTo>
                    <a:lnTo>
                      <a:pt x="33" y="1674"/>
                    </a:lnTo>
                    <a:lnTo>
                      <a:pt x="34" y="1672"/>
                    </a:lnTo>
                    <a:lnTo>
                      <a:pt x="34" y="1671"/>
                    </a:lnTo>
                    <a:lnTo>
                      <a:pt x="35" y="1669"/>
                    </a:lnTo>
                    <a:lnTo>
                      <a:pt x="35" y="1667"/>
                    </a:lnTo>
                    <a:lnTo>
                      <a:pt x="35" y="1666"/>
                    </a:lnTo>
                    <a:lnTo>
                      <a:pt x="36" y="1664"/>
                    </a:lnTo>
                    <a:lnTo>
                      <a:pt x="36" y="1662"/>
                    </a:lnTo>
                    <a:lnTo>
                      <a:pt x="36" y="1660"/>
                    </a:lnTo>
                    <a:lnTo>
                      <a:pt x="37" y="1658"/>
                    </a:lnTo>
                    <a:lnTo>
                      <a:pt x="37" y="1657"/>
                    </a:lnTo>
                    <a:lnTo>
                      <a:pt x="38" y="1656"/>
                    </a:lnTo>
                    <a:lnTo>
                      <a:pt x="38" y="1654"/>
                    </a:lnTo>
                    <a:lnTo>
                      <a:pt x="38" y="1652"/>
                    </a:lnTo>
                    <a:lnTo>
                      <a:pt x="39" y="1650"/>
                    </a:lnTo>
                    <a:lnTo>
                      <a:pt x="39" y="1649"/>
                    </a:lnTo>
                    <a:lnTo>
                      <a:pt x="40" y="1647"/>
                    </a:lnTo>
                    <a:lnTo>
                      <a:pt x="40" y="1645"/>
                    </a:lnTo>
                    <a:lnTo>
                      <a:pt x="40" y="1643"/>
                    </a:lnTo>
                    <a:lnTo>
                      <a:pt x="41" y="1641"/>
                    </a:lnTo>
                    <a:lnTo>
                      <a:pt x="41" y="1639"/>
                    </a:lnTo>
                    <a:lnTo>
                      <a:pt x="42" y="1637"/>
                    </a:lnTo>
                    <a:lnTo>
                      <a:pt x="42" y="1636"/>
                    </a:lnTo>
                    <a:lnTo>
                      <a:pt x="42" y="1634"/>
                    </a:lnTo>
                    <a:lnTo>
                      <a:pt x="43" y="1632"/>
                    </a:lnTo>
                    <a:lnTo>
                      <a:pt x="43" y="1631"/>
                    </a:lnTo>
                    <a:lnTo>
                      <a:pt x="44" y="1629"/>
                    </a:lnTo>
                    <a:lnTo>
                      <a:pt x="44" y="1629"/>
                    </a:lnTo>
                    <a:lnTo>
                      <a:pt x="44" y="1626"/>
                    </a:lnTo>
                    <a:lnTo>
                      <a:pt x="45" y="1625"/>
                    </a:lnTo>
                    <a:lnTo>
                      <a:pt x="45" y="1624"/>
                    </a:lnTo>
                    <a:lnTo>
                      <a:pt x="46" y="1623"/>
                    </a:lnTo>
                    <a:lnTo>
                      <a:pt x="46" y="1621"/>
                    </a:lnTo>
                    <a:lnTo>
                      <a:pt x="46" y="1620"/>
                    </a:lnTo>
                    <a:lnTo>
                      <a:pt x="47" y="1619"/>
                    </a:lnTo>
                    <a:lnTo>
                      <a:pt x="47" y="1618"/>
                    </a:lnTo>
                    <a:lnTo>
                      <a:pt x="48" y="1617"/>
                    </a:lnTo>
                    <a:lnTo>
                      <a:pt x="48" y="1616"/>
                    </a:lnTo>
                    <a:lnTo>
                      <a:pt x="48" y="1616"/>
                    </a:lnTo>
                    <a:lnTo>
                      <a:pt x="49" y="1615"/>
                    </a:lnTo>
                    <a:lnTo>
                      <a:pt x="49" y="1614"/>
                    </a:lnTo>
                    <a:lnTo>
                      <a:pt x="50" y="1613"/>
                    </a:lnTo>
                    <a:lnTo>
                      <a:pt x="50" y="1612"/>
                    </a:lnTo>
                    <a:lnTo>
                      <a:pt x="50" y="1611"/>
                    </a:lnTo>
                    <a:lnTo>
                      <a:pt x="51" y="1610"/>
                    </a:lnTo>
                    <a:lnTo>
                      <a:pt x="51" y="1609"/>
                    </a:lnTo>
                    <a:lnTo>
                      <a:pt x="52" y="1608"/>
                    </a:lnTo>
                    <a:lnTo>
                      <a:pt x="52" y="1607"/>
                    </a:lnTo>
                    <a:lnTo>
                      <a:pt x="52" y="1606"/>
                    </a:lnTo>
                    <a:lnTo>
                      <a:pt x="53" y="1606"/>
                    </a:lnTo>
                    <a:lnTo>
                      <a:pt x="53" y="1604"/>
                    </a:lnTo>
                    <a:lnTo>
                      <a:pt x="54" y="1603"/>
                    </a:lnTo>
                    <a:lnTo>
                      <a:pt x="54" y="1603"/>
                    </a:lnTo>
                    <a:lnTo>
                      <a:pt x="54" y="1601"/>
                    </a:lnTo>
                    <a:lnTo>
                      <a:pt x="55" y="1600"/>
                    </a:lnTo>
                    <a:lnTo>
                      <a:pt x="55" y="1599"/>
                    </a:lnTo>
                    <a:lnTo>
                      <a:pt x="56" y="1598"/>
                    </a:lnTo>
                    <a:lnTo>
                      <a:pt x="56" y="1597"/>
                    </a:lnTo>
                    <a:lnTo>
                      <a:pt x="56" y="1596"/>
                    </a:lnTo>
                    <a:lnTo>
                      <a:pt x="57" y="1595"/>
                    </a:lnTo>
                    <a:lnTo>
                      <a:pt x="57" y="1594"/>
                    </a:lnTo>
                    <a:lnTo>
                      <a:pt x="58" y="1593"/>
                    </a:lnTo>
                    <a:lnTo>
                      <a:pt x="58" y="1593"/>
                    </a:lnTo>
                    <a:lnTo>
                      <a:pt x="58" y="1592"/>
                    </a:lnTo>
                    <a:lnTo>
                      <a:pt x="59" y="1592"/>
                    </a:lnTo>
                    <a:lnTo>
                      <a:pt x="59" y="1591"/>
                    </a:lnTo>
                    <a:lnTo>
                      <a:pt x="60" y="1590"/>
                    </a:lnTo>
                    <a:lnTo>
                      <a:pt x="60" y="1590"/>
                    </a:lnTo>
                    <a:lnTo>
                      <a:pt x="60" y="1589"/>
                    </a:lnTo>
                    <a:lnTo>
                      <a:pt x="61" y="1589"/>
                    </a:lnTo>
                    <a:lnTo>
                      <a:pt x="61" y="1588"/>
                    </a:lnTo>
                    <a:lnTo>
                      <a:pt x="62" y="1588"/>
                    </a:lnTo>
                    <a:lnTo>
                      <a:pt x="62" y="1588"/>
                    </a:lnTo>
                    <a:lnTo>
                      <a:pt x="62" y="1588"/>
                    </a:lnTo>
                    <a:lnTo>
                      <a:pt x="63" y="1587"/>
                    </a:lnTo>
                    <a:lnTo>
                      <a:pt x="63" y="1586"/>
                    </a:lnTo>
                    <a:lnTo>
                      <a:pt x="64" y="1586"/>
                    </a:lnTo>
                    <a:lnTo>
                      <a:pt x="64" y="1585"/>
                    </a:lnTo>
                    <a:lnTo>
                      <a:pt x="64" y="1585"/>
                    </a:lnTo>
                    <a:lnTo>
                      <a:pt x="65" y="1584"/>
                    </a:lnTo>
                    <a:lnTo>
                      <a:pt x="65" y="1584"/>
                    </a:lnTo>
                    <a:lnTo>
                      <a:pt x="66" y="1583"/>
                    </a:lnTo>
                    <a:lnTo>
                      <a:pt x="66" y="1583"/>
                    </a:lnTo>
                    <a:lnTo>
                      <a:pt x="66" y="1582"/>
                    </a:lnTo>
                    <a:lnTo>
                      <a:pt x="67" y="1582"/>
                    </a:lnTo>
                    <a:lnTo>
                      <a:pt x="67" y="1581"/>
                    </a:lnTo>
                    <a:lnTo>
                      <a:pt x="68" y="1581"/>
                    </a:lnTo>
                    <a:lnTo>
                      <a:pt x="68" y="1580"/>
                    </a:lnTo>
                    <a:lnTo>
                      <a:pt x="68" y="1580"/>
                    </a:lnTo>
                    <a:lnTo>
                      <a:pt x="69" y="1580"/>
                    </a:lnTo>
                    <a:lnTo>
                      <a:pt x="69" y="1580"/>
                    </a:lnTo>
                    <a:lnTo>
                      <a:pt x="70" y="1579"/>
                    </a:lnTo>
                    <a:lnTo>
                      <a:pt x="70" y="1579"/>
                    </a:lnTo>
                    <a:lnTo>
                      <a:pt x="70" y="1578"/>
                    </a:lnTo>
                    <a:lnTo>
                      <a:pt x="71" y="1577"/>
                    </a:lnTo>
                    <a:lnTo>
                      <a:pt x="71" y="1578"/>
                    </a:lnTo>
                    <a:lnTo>
                      <a:pt x="72" y="1577"/>
                    </a:lnTo>
                    <a:lnTo>
                      <a:pt x="72" y="1577"/>
                    </a:lnTo>
                    <a:lnTo>
                      <a:pt x="72" y="1576"/>
                    </a:lnTo>
                    <a:lnTo>
                      <a:pt x="73" y="1576"/>
                    </a:lnTo>
                    <a:lnTo>
                      <a:pt x="73" y="1576"/>
                    </a:lnTo>
                    <a:lnTo>
                      <a:pt x="74" y="1575"/>
                    </a:lnTo>
                    <a:lnTo>
                      <a:pt x="74" y="1575"/>
                    </a:lnTo>
                    <a:lnTo>
                      <a:pt x="74" y="1575"/>
                    </a:lnTo>
                    <a:lnTo>
                      <a:pt x="75" y="1575"/>
                    </a:lnTo>
                    <a:lnTo>
                      <a:pt x="75" y="1574"/>
                    </a:lnTo>
                    <a:lnTo>
                      <a:pt x="76" y="1574"/>
                    </a:lnTo>
                    <a:lnTo>
                      <a:pt x="76" y="1574"/>
                    </a:lnTo>
                    <a:lnTo>
                      <a:pt x="76" y="1574"/>
                    </a:lnTo>
                    <a:lnTo>
                      <a:pt x="77" y="1575"/>
                    </a:lnTo>
                    <a:lnTo>
                      <a:pt x="77" y="1575"/>
                    </a:lnTo>
                    <a:lnTo>
                      <a:pt x="78" y="1575"/>
                    </a:lnTo>
                    <a:lnTo>
                      <a:pt x="78" y="1575"/>
                    </a:lnTo>
                    <a:lnTo>
                      <a:pt x="78" y="1575"/>
                    </a:lnTo>
                    <a:lnTo>
                      <a:pt x="79" y="1575"/>
                    </a:lnTo>
                    <a:lnTo>
                      <a:pt x="79" y="1575"/>
                    </a:lnTo>
                    <a:lnTo>
                      <a:pt x="80" y="1574"/>
                    </a:lnTo>
                    <a:lnTo>
                      <a:pt x="80" y="1575"/>
                    </a:lnTo>
                    <a:lnTo>
                      <a:pt x="80" y="1575"/>
                    </a:lnTo>
                    <a:lnTo>
                      <a:pt x="81" y="1575"/>
                    </a:lnTo>
                    <a:lnTo>
                      <a:pt x="81" y="1574"/>
                    </a:lnTo>
                    <a:lnTo>
                      <a:pt x="82" y="1574"/>
                    </a:lnTo>
                    <a:lnTo>
                      <a:pt x="82" y="1574"/>
                    </a:lnTo>
                    <a:lnTo>
                      <a:pt x="82" y="1574"/>
                    </a:lnTo>
                    <a:lnTo>
                      <a:pt x="83" y="1574"/>
                    </a:lnTo>
                    <a:lnTo>
                      <a:pt x="83" y="1573"/>
                    </a:lnTo>
                    <a:lnTo>
                      <a:pt x="84" y="1573"/>
                    </a:lnTo>
                    <a:lnTo>
                      <a:pt x="84" y="1573"/>
                    </a:lnTo>
                    <a:lnTo>
                      <a:pt x="84" y="1573"/>
                    </a:lnTo>
                    <a:lnTo>
                      <a:pt x="85" y="1572"/>
                    </a:lnTo>
                    <a:lnTo>
                      <a:pt x="85" y="1572"/>
                    </a:lnTo>
                    <a:lnTo>
                      <a:pt x="86" y="1572"/>
                    </a:lnTo>
                    <a:lnTo>
                      <a:pt x="86" y="1572"/>
                    </a:lnTo>
                    <a:lnTo>
                      <a:pt x="86" y="1571"/>
                    </a:lnTo>
                    <a:lnTo>
                      <a:pt x="87" y="1571"/>
                    </a:lnTo>
                    <a:lnTo>
                      <a:pt x="87" y="1571"/>
                    </a:lnTo>
                    <a:lnTo>
                      <a:pt x="88" y="1571"/>
                    </a:lnTo>
                    <a:lnTo>
                      <a:pt x="88" y="1570"/>
                    </a:lnTo>
                    <a:lnTo>
                      <a:pt x="88" y="1570"/>
                    </a:lnTo>
                    <a:lnTo>
                      <a:pt x="89" y="1569"/>
                    </a:lnTo>
                    <a:lnTo>
                      <a:pt x="89" y="1569"/>
                    </a:lnTo>
                    <a:lnTo>
                      <a:pt x="90" y="1568"/>
                    </a:lnTo>
                    <a:lnTo>
                      <a:pt x="90" y="1568"/>
                    </a:lnTo>
                    <a:lnTo>
                      <a:pt x="90" y="1568"/>
                    </a:lnTo>
                    <a:lnTo>
                      <a:pt x="91" y="1567"/>
                    </a:lnTo>
                    <a:lnTo>
                      <a:pt x="91" y="1567"/>
                    </a:lnTo>
                    <a:lnTo>
                      <a:pt x="92" y="1566"/>
                    </a:lnTo>
                    <a:lnTo>
                      <a:pt x="92" y="1566"/>
                    </a:lnTo>
                    <a:lnTo>
                      <a:pt x="92" y="1566"/>
                    </a:lnTo>
                    <a:lnTo>
                      <a:pt x="93" y="1566"/>
                    </a:lnTo>
                    <a:lnTo>
                      <a:pt x="93" y="1565"/>
                    </a:lnTo>
                    <a:lnTo>
                      <a:pt x="94" y="1565"/>
                    </a:lnTo>
                    <a:lnTo>
                      <a:pt x="94" y="1564"/>
                    </a:lnTo>
                    <a:lnTo>
                      <a:pt x="94" y="1563"/>
                    </a:lnTo>
                    <a:lnTo>
                      <a:pt x="95" y="1562"/>
                    </a:lnTo>
                    <a:lnTo>
                      <a:pt x="95" y="1562"/>
                    </a:lnTo>
                    <a:lnTo>
                      <a:pt x="96" y="1562"/>
                    </a:lnTo>
                    <a:lnTo>
                      <a:pt x="96" y="1562"/>
                    </a:lnTo>
                    <a:lnTo>
                      <a:pt x="96" y="1561"/>
                    </a:lnTo>
                    <a:lnTo>
                      <a:pt x="97" y="1561"/>
                    </a:lnTo>
                    <a:lnTo>
                      <a:pt x="97" y="1560"/>
                    </a:lnTo>
                    <a:lnTo>
                      <a:pt x="98" y="1560"/>
                    </a:lnTo>
                    <a:lnTo>
                      <a:pt x="98" y="1559"/>
                    </a:lnTo>
                    <a:lnTo>
                      <a:pt x="98" y="1558"/>
                    </a:lnTo>
                    <a:lnTo>
                      <a:pt x="99" y="1558"/>
                    </a:lnTo>
                    <a:lnTo>
                      <a:pt x="99" y="1557"/>
                    </a:lnTo>
                    <a:lnTo>
                      <a:pt x="100" y="1556"/>
                    </a:lnTo>
                    <a:lnTo>
                      <a:pt x="100" y="1555"/>
                    </a:lnTo>
                    <a:lnTo>
                      <a:pt x="100" y="1554"/>
                    </a:lnTo>
                    <a:lnTo>
                      <a:pt x="101" y="1554"/>
                    </a:lnTo>
                    <a:lnTo>
                      <a:pt x="101" y="1553"/>
                    </a:lnTo>
                    <a:lnTo>
                      <a:pt x="102" y="1552"/>
                    </a:lnTo>
                    <a:lnTo>
                      <a:pt x="102" y="1551"/>
                    </a:lnTo>
                    <a:lnTo>
                      <a:pt x="102" y="1552"/>
                    </a:lnTo>
                    <a:lnTo>
                      <a:pt x="103" y="1551"/>
                    </a:lnTo>
                    <a:lnTo>
                      <a:pt x="103" y="1551"/>
                    </a:lnTo>
                    <a:lnTo>
                      <a:pt x="104" y="1550"/>
                    </a:lnTo>
                    <a:lnTo>
                      <a:pt x="104" y="1549"/>
                    </a:lnTo>
                    <a:lnTo>
                      <a:pt x="104" y="1549"/>
                    </a:lnTo>
                    <a:lnTo>
                      <a:pt x="105" y="1548"/>
                    </a:lnTo>
                    <a:lnTo>
                      <a:pt x="105" y="1548"/>
                    </a:lnTo>
                    <a:lnTo>
                      <a:pt x="106" y="1547"/>
                    </a:lnTo>
                    <a:lnTo>
                      <a:pt x="106" y="1546"/>
                    </a:lnTo>
                    <a:lnTo>
                      <a:pt x="106" y="1545"/>
                    </a:lnTo>
                    <a:lnTo>
                      <a:pt x="107" y="1544"/>
                    </a:lnTo>
                    <a:lnTo>
                      <a:pt x="107" y="1543"/>
                    </a:lnTo>
                    <a:lnTo>
                      <a:pt x="108" y="1542"/>
                    </a:lnTo>
                    <a:lnTo>
                      <a:pt x="108" y="1542"/>
                    </a:lnTo>
                    <a:lnTo>
                      <a:pt x="108" y="1541"/>
                    </a:lnTo>
                    <a:lnTo>
                      <a:pt x="109" y="1540"/>
                    </a:lnTo>
                    <a:lnTo>
                      <a:pt x="109" y="1539"/>
                    </a:lnTo>
                    <a:lnTo>
                      <a:pt x="110" y="1538"/>
                    </a:lnTo>
                    <a:lnTo>
                      <a:pt x="110" y="1538"/>
                    </a:lnTo>
                    <a:lnTo>
                      <a:pt x="110" y="1537"/>
                    </a:lnTo>
                    <a:lnTo>
                      <a:pt x="111" y="1536"/>
                    </a:lnTo>
                    <a:lnTo>
                      <a:pt x="111" y="1535"/>
                    </a:lnTo>
                    <a:lnTo>
                      <a:pt x="112" y="1535"/>
                    </a:lnTo>
                    <a:lnTo>
                      <a:pt x="112" y="1534"/>
                    </a:lnTo>
                    <a:lnTo>
                      <a:pt x="112" y="1533"/>
                    </a:lnTo>
                    <a:lnTo>
                      <a:pt x="113" y="1533"/>
                    </a:lnTo>
                    <a:lnTo>
                      <a:pt x="113" y="1532"/>
                    </a:lnTo>
                    <a:lnTo>
                      <a:pt x="114" y="1531"/>
                    </a:lnTo>
                    <a:lnTo>
                      <a:pt x="114" y="1531"/>
                    </a:lnTo>
                    <a:lnTo>
                      <a:pt x="114" y="1530"/>
                    </a:lnTo>
                    <a:lnTo>
                      <a:pt x="115" y="1529"/>
                    </a:lnTo>
                    <a:lnTo>
                      <a:pt x="115" y="1529"/>
                    </a:lnTo>
                    <a:lnTo>
                      <a:pt x="116" y="1528"/>
                    </a:lnTo>
                    <a:lnTo>
                      <a:pt x="116" y="1527"/>
                    </a:lnTo>
                    <a:lnTo>
                      <a:pt x="116" y="1526"/>
                    </a:lnTo>
                    <a:lnTo>
                      <a:pt x="117" y="1525"/>
                    </a:lnTo>
                    <a:lnTo>
                      <a:pt x="117" y="1524"/>
                    </a:lnTo>
                    <a:lnTo>
                      <a:pt x="117" y="1523"/>
                    </a:lnTo>
                    <a:lnTo>
                      <a:pt x="118" y="1522"/>
                    </a:lnTo>
                    <a:lnTo>
                      <a:pt x="118" y="1521"/>
                    </a:lnTo>
                    <a:lnTo>
                      <a:pt x="119" y="1521"/>
                    </a:lnTo>
                    <a:lnTo>
                      <a:pt x="119" y="1520"/>
                    </a:lnTo>
                    <a:lnTo>
                      <a:pt x="119" y="1519"/>
                    </a:lnTo>
                    <a:lnTo>
                      <a:pt x="120" y="1518"/>
                    </a:lnTo>
                    <a:lnTo>
                      <a:pt x="120" y="1517"/>
                    </a:lnTo>
                    <a:lnTo>
                      <a:pt x="121" y="1516"/>
                    </a:lnTo>
                    <a:lnTo>
                      <a:pt x="121" y="1515"/>
                    </a:lnTo>
                    <a:lnTo>
                      <a:pt x="121" y="1515"/>
                    </a:lnTo>
                    <a:lnTo>
                      <a:pt x="122" y="1514"/>
                    </a:lnTo>
                    <a:lnTo>
                      <a:pt x="122" y="1514"/>
                    </a:lnTo>
                    <a:lnTo>
                      <a:pt x="123" y="1513"/>
                    </a:lnTo>
                    <a:lnTo>
                      <a:pt x="123" y="1512"/>
                    </a:lnTo>
                    <a:lnTo>
                      <a:pt x="123" y="1512"/>
                    </a:lnTo>
                    <a:lnTo>
                      <a:pt x="124" y="1511"/>
                    </a:lnTo>
                    <a:lnTo>
                      <a:pt x="124" y="1510"/>
                    </a:lnTo>
                    <a:lnTo>
                      <a:pt x="125" y="1510"/>
                    </a:lnTo>
                    <a:lnTo>
                      <a:pt x="125" y="1508"/>
                    </a:lnTo>
                    <a:lnTo>
                      <a:pt x="125" y="1508"/>
                    </a:lnTo>
                    <a:lnTo>
                      <a:pt x="126" y="1507"/>
                    </a:lnTo>
                    <a:lnTo>
                      <a:pt x="126" y="1507"/>
                    </a:lnTo>
                    <a:lnTo>
                      <a:pt x="127" y="1506"/>
                    </a:lnTo>
                    <a:lnTo>
                      <a:pt x="127" y="1506"/>
                    </a:lnTo>
                    <a:lnTo>
                      <a:pt x="127" y="1506"/>
                    </a:lnTo>
                    <a:lnTo>
                      <a:pt x="128" y="1505"/>
                    </a:lnTo>
                    <a:lnTo>
                      <a:pt x="128" y="1504"/>
                    </a:lnTo>
                    <a:lnTo>
                      <a:pt x="129" y="1504"/>
                    </a:lnTo>
                    <a:lnTo>
                      <a:pt x="129" y="1503"/>
                    </a:lnTo>
                    <a:lnTo>
                      <a:pt x="129" y="1502"/>
                    </a:lnTo>
                    <a:lnTo>
                      <a:pt x="130" y="1501"/>
                    </a:lnTo>
                    <a:lnTo>
                      <a:pt x="130" y="1500"/>
                    </a:lnTo>
                    <a:lnTo>
                      <a:pt x="131" y="1500"/>
                    </a:lnTo>
                    <a:lnTo>
                      <a:pt x="131" y="1499"/>
                    </a:lnTo>
                    <a:lnTo>
                      <a:pt x="131" y="1498"/>
                    </a:lnTo>
                    <a:lnTo>
                      <a:pt x="132" y="1498"/>
                    </a:lnTo>
                    <a:lnTo>
                      <a:pt x="132" y="1498"/>
                    </a:lnTo>
                    <a:lnTo>
                      <a:pt x="133" y="1496"/>
                    </a:lnTo>
                    <a:lnTo>
                      <a:pt x="133" y="1495"/>
                    </a:lnTo>
                    <a:lnTo>
                      <a:pt x="133" y="1494"/>
                    </a:lnTo>
                    <a:lnTo>
                      <a:pt x="134" y="1493"/>
                    </a:lnTo>
                    <a:lnTo>
                      <a:pt x="134" y="1493"/>
                    </a:lnTo>
                    <a:lnTo>
                      <a:pt x="135" y="1492"/>
                    </a:lnTo>
                    <a:lnTo>
                      <a:pt x="135" y="1491"/>
                    </a:lnTo>
                    <a:lnTo>
                      <a:pt x="135" y="1490"/>
                    </a:lnTo>
                    <a:lnTo>
                      <a:pt x="136" y="1489"/>
                    </a:lnTo>
                    <a:lnTo>
                      <a:pt x="136" y="1488"/>
                    </a:lnTo>
                    <a:lnTo>
                      <a:pt x="137" y="1487"/>
                    </a:lnTo>
                    <a:lnTo>
                      <a:pt x="137" y="1486"/>
                    </a:lnTo>
                    <a:lnTo>
                      <a:pt x="137" y="1485"/>
                    </a:lnTo>
                    <a:lnTo>
                      <a:pt x="138" y="1484"/>
                    </a:lnTo>
                    <a:lnTo>
                      <a:pt x="138" y="1483"/>
                    </a:lnTo>
                    <a:lnTo>
                      <a:pt x="139" y="1482"/>
                    </a:lnTo>
                    <a:lnTo>
                      <a:pt x="139" y="1481"/>
                    </a:lnTo>
                    <a:lnTo>
                      <a:pt x="139" y="1480"/>
                    </a:lnTo>
                    <a:lnTo>
                      <a:pt x="140" y="1479"/>
                    </a:lnTo>
                    <a:lnTo>
                      <a:pt x="140" y="1478"/>
                    </a:lnTo>
                    <a:lnTo>
                      <a:pt x="141" y="1476"/>
                    </a:lnTo>
                    <a:lnTo>
                      <a:pt x="141" y="1475"/>
                    </a:lnTo>
                    <a:lnTo>
                      <a:pt x="141" y="1475"/>
                    </a:lnTo>
                    <a:lnTo>
                      <a:pt x="142" y="1473"/>
                    </a:lnTo>
                    <a:lnTo>
                      <a:pt x="142" y="1472"/>
                    </a:lnTo>
                    <a:lnTo>
                      <a:pt x="143" y="1471"/>
                    </a:lnTo>
                    <a:lnTo>
                      <a:pt x="143" y="1470"/>
                    </a:lnTo>
                    <a:lnTo>
                      <a:pt x="143" y="1469"/>
                    </a:lnTo>
                    <a:lnTo>
                      <a:pt x="144" y="1468"/>
                    </a:lnTo>
                    <a:lnTo>
                      <a:pt x="144" y="1466"/>
                    </a:lnTo>
                    <a:lnTo>
                      <a:pt x="145" y="1465"/>
                    </a:lnTo>
                    <a:lnTo>
                      <a:pt x="145" y="1465"/>
                    </a:lnTo>
                    <a:lnTo>
                      <a:pt x="145" y="1464"/>
                    </a:lnTo>
                    <a:lnTo>
                      <a:pt x="146" y="1463"/>
                    </a:lnTo>
                    <a:lnTo>
                      <a:pt x="146" y="1461"/>
                    </a:lnTo>
                    <a:lnTo>
                      <a:pt x="147" y="1460"/>
                    </a:lnTo>
                    <a:lnTo>
                      <a:pt x="147" y="1459"/>
                    </a:lnTo>
                    <a:lnTo>
                      <a:pt x="147" y="1457"/>
                    </a:lnTo>
                    <a:lnTo>
                      <a:pt x="148" y="1457"/>
                    </a:lnTo>
                    <a:lnTo>
                      <a:pt x="148" y="1455"/>
                    </a:lnTo>
                    <a:lnTo>
                      <a:pt x="149" y="1455"/>
                    </a:lnTo>
                    <a:lnTo>
                      <a:pt x="149" y="1454"/>
                    </a:lnTo>
                    <a:lnTo>
                      <a:pt x="149" y="1453"/>
                    </a:lnTo>
                    <a:lnTo>
                      <a:pt x="150" y="1452"/>
                    </a:lnTo>
                    <a:lnTo>
                      <a:pt x="150" y="1451"/>
                    </a:lnTo>
                    <a:lnTo>
                      <a:pt x="151" y="1450"/>
                    </a:lnTo>
                    <a:lnTo>
                      <a:pt x="151" y="1448"/>
                    </a:lnTo>
                    <a:lnTo>
                      <a:pt x="151" y="1447"/>
                    </a:lnTo>
                    <a:lnTo>
                      <a:pt x="152" y="1446"/>
                    </a:lnTo>
                    <a:lnTo>
                      <a:pt x="152" y="1445"/>
                    </a:lnTo>
                    <a:lnTo>
                      <a:pt x="153" y="1444"/>
                    </a:lnTo>
                    <a:lnTo>
                      <a:pt x="153" y="1443"/>
                    </a:lnTo>
                    <a:lnTo>
                      <a:pt x="153" y="1442"/>
                    </a:lnTo>
                    <a:lnTo>
                      <a:pt x="154" y="1441"/>
                    </a:lnTo>
                    <a:lnTo>
                      <a:pt x="154" y="1441"/>
                    </a:lnTo>
                    <a:lnTo>
                      <a:pt x="155" y="1439"/>
                    </a:lnTo>
                    <a:lnTo>
                      <a:pt x="155" y="1438"/>
                    </a:lnTo>
                    <a:lnTo>
                      <a:pt x="155" y="1437"/>
                    </a:lnTo>
                    <a:lnTo>
                      <a:pt x="156" y="1436"/>
                    </a:lnTo>
                    <a:lnTo>
                      <a:pt x="156" y="1435"/>
                    </a:lnTo>
                    <a:lnTo>
                      <a:pt x="157" y="1434"/>
                    </a:lnTo>
                    <a:lnTo>
                      <a:pt x="157" y="1432"/>
                    </a:lnTo>
                    <a:lnTo>
                      <a:pt x="157" y="1431"/>
                    </a:lnTo>
                    <a:lnTo>
                      <a:pt x="158" y="1430"/>
                    </a:lnTo>
                    <a:lnTo>
                      <a:pt x="158" y="1429"/>
                    </a:lnTo>
                    <a:lnTo>
                      <a:pt x="159" y="1427"/>
                    </a:lnTo>
                    <a:lnTo>
                      <a:pt x="159" y="1426"/>
                    </a:lnTo>
                    <a:lnTo>
                      <a:pt x="159" y="1425"/>
                    </a:lnTo>
                    <a:lnTo>
                      <a:pt x="160" y="1422"/>
                    </a:lnTo>
                    <a:lnTo>
                      <a:pt x="160" y="1421"/>
                    </a:lnTo>
                    <a:lnTo>
                      <a:pt x="161" y="1420"/>
                    </a:lnTo>
                    <a:lnTo>
                      <a:pt x="161" y="1419"/>
                    </a:lnTo>
                    <a:lnTo>
                      <a:pt x="161" y="1417"/>
                    </a:lnTo>
                    <a:lnTo>
                      <a:pt x="162" y="1415"/>
                    </a:lnTo>
                    <a:lnTo>
                      <a:pt x="162" y="1414"/>
                    </a:lnTo>
                    <a:lnTo>
                      <a:pt x="163" y="1412"/>
                    </a:lnTo>
                    <a:lnTo>
                      <a:pt x="163" y="1411"/>
                    </a:lnTo>
                    <a:lnTo>
                      <a:pt x="163" y="1409"/>
                    </a:lnTo>
                    <a:lnTo>
                      <a:pt x="164" y="1408"/>
                    </a:lnTo>
                    <a:lnTo>
                      <a:pt x="164" y="1407"/>
                    </a:lnTo>
                    <a:lnTo>
                      <a:pt x="165" y="1406"/>
                    </a:lnTo>
                    <a:lnTo>
                      <a:pt x="165" y="1405"/>
                    </a:lnTo>
                    <a:lnTo>
                      <a:pt x="165" y="1404"/>
                    </a:lnTo>
                    <a:lnTo>
                      <a:pt x="166" y="1403"/>
                    </a:lnTo>
                    <a:lnTo>
                      <a:pt x="166" y="1402"/>
                    </a:lnTo>
                    <a:lnTo>
                      <a:pt x="167" y="1400"/>
                    </a:lnTo>
                    <a:lnTo>
                      <a:pt x="167" y="1399"/>
                    </a:lnTo>
                    <a:lnTo>
                      <a:pt x="167" y="1398"/>
                    </a:lnTo>
                    <a:lnTo>
                      <a:pt x="168" y="1396"/>
                    </a:lnTo>
                    <a:lnTo>
                      <a:pt x="168" y="1395"/>
                    </a:lnTo>
                    <a:lnTo>
                      <a:pt x="169" y="1393"/>
                    </a:lnTo>
                    <a:lnTo>
                      <a:pt x="169" y="1393"/>
                    </a:lnTo>
                    <a:lnTo>
                      <a:pt x="169" y="1391"/>
                    </a:lnTo>
                    <a:lnTo>
                      <a:pt x="170" y="1390"/>
                    </a:lnTo>
                    <a:lnTo>
                      <a:pt x="170" y="1389"/>
                    </a:lnTo>
                    <a:lnTo>
                      <a:pt x="171" y="1387"/>
                    </a:lnTo>
                    <a:lnTo>
                      <a:pt x="171" y="1386"/>
                    </a:lnTo>
                    <a:lnTo>
                      <a:pt x="171" y="1384"/>
                    </a:lnTo>
                    <a:lnTo>
                      <a:pt x="172" y="1383"/>
                    </a:lnTo>
                    <a:lnTo>
                      <a:pt x="172" y="1381"/>
                    </a:lnTo>
                    <a:lnTo>
                      <a:pt x="173" y="1380"/>
                    </a:lnTo>
                    <a:lnTo>
                      <a:pt x="173" y="1379"/>
                    </a:lnTo>
                    <a:lnTo>
                      <a:pt x="173" y="1377"/>
                    </a:lnTo>
                    <a:lnTo>
                      <a:pt x="174" y="1376"/>
                    </a:lnTo>
                    <a:lnTo>
                      <a:pt x="174" y="1374"/>
                    </a:lnTo>
                    <a:lnTo>
                      <a:pt x="175" y="1373"/>
                    </a:lnTo>
                    <a:lnTo>
                      <a:pt x="175" y="1371"/>
                    </a:lnTo>
                    <a:lnTo>
                      <a:pt x="175" y="1370"/>
                    </a:lnTo>
                    <a:lnTo>
                      <a:pt x="176" y="1369"/>
                    </a:lnTo>
                    <a:lnTo>
                      <a:pt x="176" y="1368"/>
                    </a:lnTo>
                    <a:lnTo>
                      <a:pt x="177" y="1367"/>
                    </a:lnTo>
                    <a:lnTo>
                      <a:pt x="177" y="1366"/>
                    </a:lnTo>
                    <a:lnTo>
                      <a:pt x="177" y="1365"/>
                    </a:lnTo>
                    <a:lnTo>
                      <a:pt x="178" y="1364"/>
                    </a:lnTo>
                    <a:lnTo>
                      <a:pt x="178" y="1362"/>
                    </a:lnTo>
                    <a:lnTo>
                      <a:pt x="179" y="1361"/>
                    </a:lnTo>
                    <a:lnTo>
                      <a:pt x="179" y="1359"/>
                    </a:lnTo>
                    <a:lnTo>
                      <a:pt x="179" y="1358"/>
                    </a:lnTo>
                    <a:lnTo>
                      <a:pt x="180" y="1357"/>
                    </a:lnTo>
                    <a:lnTo>
                      <a:pt x="180" y="1355"/>
                    </a:lnTo>
                    <a:lnTo>
                      <a:pt x="181" y="1354"/>
                    </a:lnTo>
                    <a:lnTo>
                      <a:pt x="181" y="1353"/>
                    </a:lnTo>
                    <a:lnTo>
                      <a:pt x="181" y="1351"/>
                    </a:lnTo>
                    <a:lnTo>
                      <a:pt x="182" y="1349"/>
                    </a:lnTo>
                    <a:lnTo>
                      <a:pt x="182" y="1348"/>
                    </a:lnTo>
                    <a:lnTo>
                      <a:pt x="183" y="1346"/>
                    </a:lnTo>
                    <a:lnTo>
                      <a:pt x="183" y="1345"/>
                    </a:lnTo>
                    <a:lnTo>
                      <a:pt x="183" y="1344"/>
                    </a:lnTo>
                    <a:lnTo>
                      <a:pt x="184" y="1342"/>
                    </a:lnTo>
                    <a:lnTo>
                      <a:pt x="184" y="1340"/>
                    </a:lnTo>
                    <a:lnTo>
                      <a:pt x="185" y="1340"/>
                    </a:lnTo>
                    <a:lnTo>
                      <a:pt x="185" y="1338"/>
                    </a:lnTo>
                    <a:lnTo>
                      <a:pt x="185" y="1336"/>
                    </a:lnTo>
                    <a:lnTo>
                      <a:pt x="186" y="1335"/>
                    </a:lnTo>
                    <a:lnTo>
                      <a:pt x="186" y="1333"/>
                    </a:lnTo>
                    <a:lnTo>
                      <a:pt x="187" y="1331"/>
                    </a:lnTo>
                    <a:lnTo>
                      <a:pt x="187" y="1330"/>
                    </a:lnTo>
                    <a:lnTo>
                      <a:pt x="187" y="1328"/>
                    </a:lnTo>
                    <a:lnTo>
                      <a:pt x="188" y="1327"/>
                    </a:lnTo>
                    <a:lnTo>
                      <a:pt x="188" y="1325"/>
                    </a:lnTo>
                    <a:lnTo>
                      <a:pt x="189" y="1324"/>
                    </a:lnTo>
                    <a:lnTo>
                      <a:pt x="189" y="1322"/>
                    </a:lnTo>
                    <a:lnTo>
                      <a:pt x="189" y="1320"/>
                    </a:lnTo>
                    <a:lnTo>
                      <a:pt x="190" y="1318"/>
                    </a:lnTo>
                    <a:lnTo>
                      <a:pt x="190" y="1316"/>
                    </a:lnTo>
                    <a:lnTo>
                      <a:pt x="191" y="1314"/>
                    </a:lnTo>
                    <a:lnTo>
                      <a:pt x="191" y="1313"/>
                    </a:lnTo>
                    <a:lnTo>
                      <a:pt x="191" y="1311"/>
                    </a:lnTo>
                    <a:lnTo>
                      <a:pt x="192" y="1310"/>
                    </a:lnTo>
                    <a:lnTo>
                      <a:pt x="192" y="1308"/>
                    </a:lnTo>
                    <a:lnTo>
                      <a:pt x="193" y="1306"/>
                    </a:lnTo>
                    <a:lnTo>
                      <a:pt x="193" y="1305"/>
                    </a:lnTo>
                    <a:lnTo>
                      <a:pt x="193" y="1303"/>
                    </a:lnTo>
                    <a:lnTo>
                      <a:pt x="194" y="1302"/>
                    </a:lnTo>
                    <a:lnTo>
                      <a:pt x="194" y="1300"/>
                    </a:lnTo>
                    <a:lnTo>
                      <a:pt x="195" y="1299"/>
                    </a:lnTo>
                    <a:lnTo>
                      <a:pt x="195" y="1297"/>
                    </a:lnTo>
                    <a:lnTo>
                      <a:pt x="195" y="1295"/>
                    </a:lnTo>
                    <a:lnTo>
                      <a:pt x="196" y="1293"/>
                    </a:lnTo>
                    <a:lnTo>
                      <a:pt x="196" y="1291"/>
                    </a:lnTo>
                    <a:lnTo>
                      <a:pt x="196" y="1290"/>
                    </a:lnTo>
                    <a:lnTo>
                      <a:pt x="197" y="1288"/>
                    </a:lnTo>
                    <a:lnTo>
                      <a:pt x="197" y="1286"/>
                    </a:lnTo>
                    <a:lnTo>
                      <a:pt x="198" y="1284"/>
                    </a:lnTo>
                    <a:lnTo>
                      <a:pt x="198" y="1282"/>
                    </a:lnTo>
                    <a:lnTo>
                      <a:pt x="198" y="1280"/>
                    </a:lnTo>
                    <a:lnTo>
                      <a:pt x="199" y="1278"/>
                    </a:lnTo>
                    <a:lnTo>
                      <a:pt x="199" y="1276"/>
                    </a:lnTo>
                    <a:lnTo>
                      <a:pt x="200" y="1274"/>
                    </a:lnTo>
                    <a:lnTo>
                      <a:pt x="200" y="1272"/>
                    </a:lnTo>
                    <a:lnTo>
                      <a:pt x="200" y="1270"/>
                    </a:lnTo>
                    <a:lnTo>
                      <a:pt x="201" y="1268"/>
                    </a:lnTo>
                    <a:lnTo>
                      <a:pt x="201" y="1266"/>
                    </a:lnTo>
                    <a:lnTo>
                      <a:pt x="202" y="1264"/>
                    </a:lnTo>
                    <a:lnTo>
                      <a:pt x="202" y="1262"/>
                    </a:lnTo>
                    <a:lnTo>
                      <a:pt x="202" y="1260"/>
                    </a:lnTo>
                    <a:lnTo>
                      <a:pt x="203" y="1258"/>
                    </a:lnTo>
                    <a:lnTo>
                      <a:pt x="203" y="1256"/>
                    </a:lnTo>
                    <a:lnTo>
                      <a:pt x="204" y="1255"/>
                    </a:lnTo>
                    <a:lnTo>
                      <a:pt x="204" y="1253"/>
                    </a:lnTo>
                    <a:lnTo>
                      <a:pt x="204" y="1251"/>
                    </a:lnTo>
                    <a:lnTo>
                      <a:pt x="205" y="1249"/>
                    </a:lnTo>
                    <a:lnTo>
                      <a:pt x="205" y="1247"/>
                    </a:lnTo>
                    <a:lnTo>
                      <a:pt x="206" y="1246"/>
                    </a:lnTo>
                    <a:lnTo>
                      <a:pt x="206" y="1244"/>
                    </a:lnTo>
                    <a:lnTo>
                      <a:pt x="206" y="1243"/>
                    </a:lnTo>
                    <a:lnTo>
                      <a:pt x="207" y="1240"/>
                    </a:lnTo>
                    <a:lnTo>
                      <a:pt x="207" y="1239"/>
                    </a:lnTo>
                    <a:lnTo>
                      <a:pt x="208" y="1238"/>
                    </a:lnTo>
                    <a:lnTo>
                      <a:pt x="208" y="1236"/>
                    </a:lnTo>
                    <a:lnTo>
                      <a:pt x="208" y="1235"/>
                    </a:lnTo>
                    <a:lnTo>
                      <a:pt x="209" y="1233"/>
                    </a:lnTo>
                    <a:lnTo>
                      <a:pt x="209" y="1232"/>
                    </a:lnTo>
                    <a:lnTo>
                      <a:pt x="210" y="1230"/>
                    </a:lnTo>
                    <a:lnTo>
                      <a:pt x="210" y="1228"/>
                    </a:lnTo>
                    <a:lnTo>
                      <a:pt x="210" y="1226"/>
                    </a:lnTo>
                    <a:lnTo>
                      <a:pt x="211" y="1223"/>
                    </a:lnTo>
                    <a:lnTo>
                      <a:pt x="211" y="1222"/>
                    </a:lnTo>
                    <a:lnTo>
                      <a:pt x="212" y="1220"/>
                    </a:lnTo>
                    <a:lnTo>
                      <a:pt x="212" y="1218"/>
                    </a:lnTo>
                    <a:lnTo>
                      <a:pt x="212" y="1216"/>
                    </a:lnTo>
                    <a:lnTo>
                      <a:pt x="213" y="1213"/>
                    </a:lnTo>
                    <a:lnTo>
                      <a:pt x="213" y="1211"/>
                    </a:lnTo>
                    <a:lnTo>
                      <a:pt x="214" y="1209"/>
                    </a:lnTo>
                    <a:lnTo>
                      <a:pt x="214" y="1206"/>
                    </a:lnTo>
                    <a:lnTo>
                      <a:pt x="214" y="1204"/>
                    </a:lnTo>
                    <a:lnTo>
                      <a:pt x="215" y="1202"/>
                    </a:lnTo>
                    <a:lnTo>
                      <a:pt x="215" y="1199"/>
                    </a:lnTo>
                    <a:lnTo>
                      <a:pt x="216" y="1197"/>
                    </a:lnTo>
                    <a:lnTo>
                      <a:pt x="216" y="1195"/>
                    </a:lnTo>
                    <a:lnTo>
                      <a:pt x="216" y="1192"/>
                    </a:lnTo>
                    <a:lnTo>
                      <a:pt x="217" y="1190"/>
                    </a:lnTo>
                    <a:lnTo>
                      <a:pt x="217" y="1188"/>
                    </a:lnTo>
                    <a:lnTo>
                      <a:pt x="218" y="1186"/>
                    </a:lnTo>
                    <a:lnTo>
                      <a:pt x="218" y="1183"/>
                    </a:lnTo>
                    <a:lnTo>
                      <a:pt x="218" y="1182"/>
                    </a:lnTo>
                    <a:lnTo>
                      <a:pt x="219" y="1179"/>
                    </a:lnTo>
                    <a:lnTo>
                      <a:pt x="219" y="1177"/>
                    </a:lnTo>
                    <a:lnTo>
                      <a:pt x="220" y="1175"/>
                    </a:lnTo>
                    <a:lnTo>
                      <a:pt x="220" y="1173"/>
                    </a:lnTo>
                    <a:lnTo>
                      <a:pt x="220" y="1171"/>
                    </a:lnTo>
                    <a:lnTo>
                      <a:pt x="221" y="1169"/>
                    </a:lnTo>
                    <a:lnTo>
                      <a:pt x="221" y="1167"/>
                    </a:lnTo>
                    <a:lnTo>
                      <a:pt x="222" y="1165"/>
                    </a:lnTo>
                    <a:lnTo>
                      <a:pt x="222" y="1163"/>
                    </a:lnTo>
                    <a:lnTo>
                      <a:pt x="222" y="1161"/>
                    </a:lnTo>
                    <a:lnTo>
                      <a:pt x="223" y="1159"/>
                    </a:lnTo>
                    <a:lnTo>
                      <a:pt x="223" y="1156"/>
                    </a:lnTo>
                    <a:lnTo>
                      <a:pt x="224" y="1154"/>
                    </a:lnTo>
                    <a:lnTo>
                      <a:pt x="224" y="1152"/>
                    </a:lnTo>
                    <a:lnTo>
                      <a:pt x="224" y="1149"/>
                    </a:lnTo>
                    <a:lnTo>
                      <a:pt x="225" y="1147"/>
                    </a:lnTo>
                    <a:lnTo>
                      <a:pt x="225" y="1145"/>
                    </a:lnTo>
                    <a:lnTo>
                      <a:pt x="226" y="1142"/>
                    </a:lnTo>
                    <a:lnTo>
                      <a:pt x="226" y="1140"/>
                    </a:lnTo>
                    <a:lnTo>
                      <a:pt x="226" y="1138"/>
                    </a:lnTo>
                    <a:lnTo>
                      <a:pt x="227" y="1135"/>
                    </a:lnTo>
                    <a:lnTo>
                      <a:pt x="227" y="1133"/>
                    </a:lnTo>
                    <a:lnTo>
                      <a:pt x="228" y="1131"/>
                    </a:lnTo>
                    <a:lnTo>
                      <a:pt x="228" y="1128"/>
                    </a:lnTo>
                    <a:lnTo>
                      <a:pt x="228" y="1126"/>
                    </a:lnTo>
                    <a:lnTo>
                      <a:pt x="229" y="1124"/>
                    </a:lnTo>
                    <a:lnTo>
                      <a:pt x="229" y="1121"/>
                    </a:lnTo>
                    <a:lnTo>
                      <a:pt x="230" y="1118"/>
                    </a:lnTo>
                    <a:lnTo>
                      <a:pt x="230" y="1116"/>
                    </a:lnTo>
                    <a:lnTo>
                      <a:pt x="230" y="1114"/>
                    </a:lnTo>
                    <a:lnTo>
                      <a:pt x="231" y="1111"/>
                    </a:lnTo>
                    <a:lnTo>
                      <a:pt x="231" y="1108"/>
                    </a:lnTo>
                    <a:lnTo>
                      <a:pt x="232" y="1106"/>
                    </a:lnTo>
                    <a:lnTo>
                      <a:pt x="232" y="1103"/>
                    </a:lnTo>
                    <a:lnTo>
                      <a:pt x="232" y="1101"/>
                    </a:lnTo>
                    <a:lnTo>
                      <a:pt x="233" y="1098"/>
                    </a:lnTo>
                    <a:lnTo>
                      <a:pt x="233" y="1096"/>
                    </a:lnTo>
                    <a:lnTo>
                      <a:pt x="234" y="1093"/>
                    </a:lnTo>
                    <a:lnTo>
                      <a:pt x="234" y="1091"/>
                    </a:lnTo>
                    <a:lnTo>
                      <a:pt x="234" y="1089"/>
                    </a:lnTo>
                    <a:lnTo>
                      <a:pt x="235" y="1086"/>
                    </a:lnTo>
                    <a:lnTo>
                      <a:pt x="235" y="1084"/>
                    </a:lnTo>
                    <a:lnTo>
                      <a:pt x="236" y="1080"/>
                    </a:lnTo>
                    <a:lnTo>
                      <a:pt x="236" y="1078"/>
                    </a:lnTo>
                    <a:lnTo>
                      <a:pt x="236" y="1076"/>
                    </a:lnTo>
                    <a:lnTo>
                      <a:pt x="237" y="1073"/>
                    </a:lnTo>
                    <a:lnTo>
                      <a:pt x="237" y="1071"/>
                    </a:lnTo>
                    <a:lnTo>
                      <a:pt x="238" y="1068"/>
                    </a:lnTo>
                    <a:lnTo>
                      <a:pt x="238" y="1065"/>
                    </a:lnTo>
                    <a:lnTo>
                      <a:pt x="238" y="1062"/>
                    </a:lnTo>
                    <a:lnTo>
                      <a:pt x="239" y="1060"/>
                    </a:lnTo>
                    <a:lnTo>
                      <a:pt x="239" y="1057"/>
                    </a:lnTo>
                    <a:lnTo>
                      <a:pt x="240" y="1054"/>
                    </a:lnTo>
                    <a:lnTo>
                      <a:pt x="240" y="1051"/>
                    </a:lnTo>
                    <a:lnTo>
                      <a:pt x="240" y="1048"/>
                    </a:lnTo>
                    <a:lnTo>
                      <a:pt x="241" y="1046"/>
                    </a:lnTo>
                    <a:lnTo>
                      <a:pt x="241" y="1043"/>
                    </a:lnTo>
                    <a:lnTo>
                      <a:pt x="242" y="1041"/>
                    </a:lnTo>
                    <a:lnTo>
                      <a:pt x="242" y="1038"/>
                    </a:lnTo>
                    <a:lnTo>
                      <a:pt x="242" y="1035"/>
                    </a:lnTo>
                    <a:lnTo>
                      <a:pt x="243" y="1033"/>
                    </a:lnTo>
                    <a:lnTo>
                      <a:pt x="243" y="1030"/>
                    </a:lnTo>
                    <a:lnTo>
                      <a:pt x="244" y="1028"/>
                    </a:lnTo>
                    <a:lnTo>
                      <a:pt x="244" y="1025"/>
                    </a:lnTo>
                    <a:lnTo>
                      <a:pt x="244" y="1023"/>
                    </a:lnTo>
                    <a:lnTo>
                      <a:pt x="245" y="1020"/>
                    </a:lnTo>
                    <a:lnTo>
                      <a:pt x="245" y="1018"/>
                    </a:lnTo>
                    <a:lnTo>
                      <a:pt x="246" y="1015"/>
                    </a:lnTo>
                    <a:lnTo>
                      <a:pt x="246" y="1012"/>
                    </a:lnTo>
                    <a:lnTo>
                      <a:pt x="246" y="1010"/>
                    </a:lnTo>
                    <a:lnTo>
                      <a:pt x="247" y="1008"/>
                    </a:lnTo>
                    <a:lnTo>
                      <a:pt x="247" y="1006"/>
                    </a:lnTo>
                    <a:lnTo>
                      <a:pt x="248" y="1003"/>
                    </a:lnTo>
                    <a:lnTo>
                      <a:pt x="248" y="1000"/>
                    </a:lnTo>
                    <a:lnTo>
                      <a:pt x="248" y="997"/>
                    </a:lnTo>
                    <a:lnTo>
                      <a:pt x="249" y="995"/>
                    </a:lnTo>
                    <a:lnTo>
                      <a:pt x="249" y="992"/>
                    </a:lnTo>
                    <a:lnTo>
                      <a:pt x="250" y="989"/>
                    </a:lnTo>
                    <a:lnTo>
                      <a:pt x="250" y="986"/>
                    </a:lnTo>
                    <a:lnTo>
                      <a:pt x="250" y="983"/>
                    </a:lnTo>
                    <a:lnTo>
                      <a:pt x="251" y="980"/>
                    </a:lnTo>
                    <a:lnTo>
                      <a:pt x="251" y="977"/>
                    </a:lnTo>
                    <a:lnTo>
                      <a:pt x="252" y="975"/>
                    </a:lnTo>
                    <a:lnTo>
                      <a:pt x="252" y="972"/>
                    </a:lnTo>
                    <a:lnTo>
                      <a:pt x="252" y="969"/>
                    </a:lnTo>
                    <a:lnTo>
                      <a:pt x="253" y="965"/>
                    </a:lnTo>
                    <a:lnTo>
                      <a:pt x="253" y="963"/>
                    </a:lnTo>
                    <a:lnTo>
                      <a:pt x="254" y="961"/>
                    </a:lnTo>
                    <a:lnTo>
                      <a:pt x="254" y="957"/>
                    </a:lnTo>
                    <a:lnTo>
                      <a:pt x="254" y="955"/>
                    </a:lnTo>
                    <a:lnTo>
                      <a:pt x="255" y="952"/>
                    </a:lnTo>
                    <a:lnTo>
                      <a:pt x="255" y="949"/>
                    </a:lnTo>
                    <a:lnTo>
                      <a:pt x="256" y="947"/>
                    </a:lnTo>
                    <a:lnTo>
                      <a:pt x="256" y="944"/>
                    </a:lnTo>
                    <a:lnTo>
                      <a:pt x="256" y="941"/>
                    </a:lnTo>
                    <a:lnTo>
                      <a:pt x="257" y="939"/>
                    </a:lnTo>
                    <a:lnTo>
                      <a:pt x="257" y="935"/>
                    </a:lnTo>
                    <a:lnTo>
                      <a:pt x="258" y="933"/>
                    </a:lnTo>
                    <a:lnTo>
                      <a:pt x="258" y="930"/>
                    </a:lnTo>
                    <a:lnTo>
                      <a:pt x="258" y="927"/>
                    </a:lnTo>
                    <a:lnTo>
                      <a:pt x="259" y="925"/>
                    </a:lnTo>
                    <a:lnTo>
                      <a:pt x="259" y="921"/>
                    </a:lnTo>
                    <a:lnTo>
                      <a:pt x="260" y="918"/>
                    </a:lnTo>
                    <a:lnTo>
                      <a:pt x="260" y="915"/>
                    </a:lnTo>
                    <a:lnTo>
                      <a:pt x="260" y="912"/>
                    </a:lnTo>
                    <a:lnTo>
                      <a:pt x="261" y="909"/>
                    </a:lnTo>
                    <a:lnTo>
                      <a:pt x="261" y="906"/>
                    </a:lnTo>
                    <a:lnTo>
                      <a:pt x="262" y="904"/>
                    </a:lnTo>
                    <a:lnTo>
                      <a:pt x="262" y="901"/>
                    </a:lnTo>
                    <a:lnTo>
                      <a:pt x="262" y="898"/>
                    </a:lnTo>
                    <a:lnTo>
                      <a:pt x="263" y="895"/>
                    </a:lnTo>
                    <a:lnTo>
                      <a:pt x="263" y="893"/>
                    </a:lnTo>
                    <a:lnTo>
                      <a:pt x="264" y="890"/>
                    </a:lnTo>
                    <a:lnTo>
                      <a:pt x="264" y="887"/>
                    </a:lnTo>
                    <a:lnTo>
                      <a:pt x="264" y="884"/>
                    </a:lnTo>
                    <a:lnTo>
                      <a:pt x="265" y="881"/>
                    </a:lnTo>
                    <a:lnTo>
                      <a:pt x="265" y="878"/>
                    </a:lnTo>
                    <a:lnTo>
                      <a:pt x="266" y="875"/>
                    </a:lnTo>
                    <a:lnTo>
                      <a:pt x="266" y="871"/>
                    </a:lnTo>
                    <a:lnTo>
                      <a:pt x="266" y="868"/>
                    </a:lnTo>
                    <a:lnTo>
                      <a:pt x="267" y="865"/>
                    </a:lnTo>
                    <a:lnTo>
                      <a:pt x="267" y="862"/>
                    </a:lnTo>
                    <a:lnTo>
                      <a:pt x="268" y="858"/>
                    </a:lnTo>
                    <a:lnTo>
                      <a:pt x="268" y="855"/>
                    </a:lnTo>
                    <a:lnTo>
                      <a:pt x="268" y="852"/>
                    </a:lnTo>
                    <a:lnTo>
                      <a:pt x="269" y="849"/>
                    </a:lnTo>
                    <a:lnTo>
                      <a:pt x="269" y="847"/>
                    </a:lnTo>
                    <a:lnTo>
                      <a:pt x="270" y="843"/>
                    </a:lnTo>
                    <a:lnTo>
                      <a:pt x="270" y="839"/>
                    </a:lnTo>
                    <a:lnTo>
                      <a:pt x="270" y="837"/>
                    </a:lnTo>
                    <a:lnTo>
                      <a:pt x="271" y="833"/>
                    </a:lnTo>
                    <a:lnTo>
                      <a:pt x="271" y="830"/>
                    </a:lnTo>
                    <a:lnTo>
                      <a:pt x="272" y="828"/>
                    </a:lnTo>
                    <a:lnTo>
                      <a:pt x="272" y="824"/>
                    </a:lnTo>
                    <a:lnTo>
                      <a:pt x="272" y="820"/>
                    </a:lnTo>
                    <a:lnTo>
                      <a:pt x="273" y="817"/>
                    </a:lnTo>
                    <a:lnTo>
                      <a:pt x="273" y="814"/>
                    </a:lnTo>
                    <a:lnTo>
                      <a:pt x="274" y="811"/>
                    </a:lnTo>
                    <a:lnTo>
                      <a:pt x="274" y="808"/>
                    </a:lnTo>
                    <a:lnTo>
                      <a:pt x="274" y="805"/>
                    </a:lnTo>
                    <a:lnTo>
                      <a:pt x="275" y="802"/>
                    </a:lnTo>
                    <a:lnTo>
                      <a:pt x="275" y="799"/>
                    </a:lnTo>
                    <a:lnTo>
                      <a:pt x="276" y="796"/>
                    </a:lnTo>
                    <a:lnTo>
                      <a:pt x="276" y="793"/>
                    </a:lnTo>
                    <a:lnTo>
                      <a:pt x="276" y="790"/>
                    </a:lnTo>
                    <a:lnTo>
                      <a:pt x="277" y="787"/>
                    </a:lnTo>
                    <a:lnTo>
                      <a:pt x="277" y="784"/>
                    </a:lnTo>
                    <a:lnTo>
                      <a:pt x="277" y="780"/>
                    </a:lnTo>
                    <a:lnTo>
                      <a:pt x="278" y="777"/>
                    </a:lnTo>
                    <a:lnTo>
                      <a:pt x="278" y="774"/>
                    </a:lnTo>
                    <a:lnTo>
                      <a:pt x="279" y="770"/>
                    </a:lnTo>
                    <a:lnTo>
                      <a:pt x="279" y="767"/>
                    </a:lnTo>
                    <a:lnTo>
                      <a:pt x="279" y="764"/>
                    </a:lnTo>
                    <a:lnTo>
                      <a:pt x="280" y="761"/>
                    </a:lnTo>
                    <a:lnTo>
                      <a:pt x="280" y="757"/>
                    </a:lnTo>
                    <a:lnTo>
                      <a:pt x="281" y="755"/>
                    </a:lnTo>
                    <a:lnTo>
                      <a:pt x="281" y="751"/>
                    </a:lnTo>
                    <a:lnTo>
                      <a:pt x="281" y="748"/>
                    </a:lnTo>
                    <a:lnTo>
                      <a:pt x="282" y="744"/>
                    </a:lnTo>
                    <a:lnTo>
                      <a:pt x="282" y="742"/>
                    </a:lnTo>
                    <a:lnTo>
                      <a:pt x="283" y="739"/>
                    </a:lnTo>
                    <a:lnTo>
                      <a:pt x="283" y="735"/>
                    </a:lnTo>
                    <a:lnTo>
                      <a:pt x="283" y="732"/>
                    </a:lnTo>
                    <a:lnTo>
                      <a:pt x="284" y="729"/>
                    </a:lnTo>
                    <a:lnTo>
                      <a:pt x="284" y="726"/>
                    </a:lnTo>
                    <a:lnTo>
                      <a:pt x="285" y="723"/>
                    </a:lnTo>
                    <a:lnTo>
                      <a:pt x="285" y="720"/>
                    </a:lnTo>
                    <a:lnTo>
                      <a:pt x="285" y="717"/>
                    </a:lnTo>
                    <a:lnTo>
                      <a:pt x="286" y="713"/>
                    </a:lnTo>
                    <a:lnTo>
                      <a:pt x="286" y="710"/>
                    </a:lnTo>
                    <a:lnTo>
                      <a:pt x="287" y="707"/>
                    </a:lnTo>
                    <a:lnTo>
                      <a:pt x="287" y="705"/>
                    </a:lnTo>
                    <a:lnTo>
                      <a:pt x="287" y="701"/>
                    </a:lnTo>
                    <a:lnTo>
                      <a:pt x="288" y="698"/>
                    </a:lnTo>
                    <a:lnTo>
                      <a:pt x="288" y="694"/>
                    </a:lnTo>
                    <a:lnTo>
                      <a:pt x="289" y="692"/>
                    </a:lnTo>
                    <a:lnTo>
                      <a:pt x="289" y="688"/>
                    </a:lnTo>
                    <a:lnTo>
                      <a:pt x="289" y="685"/>
                    </a:lnTo>
                    <a:lnTo>
                      <a:pt x="290" y="682"/>
                    </a:lnTo>
                    <a:lnTo>
                      <a:pt x="290" y="679"/>
                    </a:lnTo>
                    <a:lnTo>
                      <a:pt x="291" y="676"/>
                    </a:lnTo>
                    <a:lnTo>
                      <a:pt x="291" y="672"/>
                    </a:lnTo>
                    <a:lnTo>
                      <a:pt x="291" y="668"/>
                    </a:lnTo>
                    <a:lnTo>
                      <a:pt x="292" y="665"/>
                    </a:lnTo>
                    <a:lnTo>
                      <a:pt x="292" y="662"/>
                    </a:lnTo>
                    <a:lnTo>
                      <a:pt x="293" y="659"/>
                    </a:lnTo>
                    <a:lnTo>
                      <a:pt x="293" y="656"/>
                    </a:lnTo>
                    <a:lnTo>
                      <a:pt x="293" y="652"/>
                    </a:lnTo>
                    <a:lnTo>
                      <a:pt x="294" y="648"/>
                    </a:lnTo>
                    <a:lnTo>
                      <a:pt x="294" y="645"/>
                    </a:lnTo>
                    <a:lnTo>
                      <a:pt x="295" y="642"/>
                    </a:lnTo>
                    <a:lnTo>
                      <a:pt x="295" y="639"/>
                    </a:lnTo>
                    <a:lnTo>
                      <a:pt x="295" y="636"/>
                    </a:lnTo>
                    <a:lnTo>
                      <a:pt x="296" y="632"/>
                    </a:lnTo>
                    <a:lnTo>
                      <a:pt x="296" y="629"/>
                    </a:lnTo>
                    <a:lnTo>
                      <a:pt x="297" y="626"/>
                    </a:lnTo>
                    <a:lnTo>
                      <a:pt x="297" y="623"/>
                    </a:lnTo>
                    <a:lnTo>
                      <a:pt x="297" y="619"/>
                    </a:lnTo>
                    <a:lnTo>
                      <a:pt x="298" y="616"/>
                    </a:lnTo>
                    <a:lnTo>
                      <a:pt x="298" y="614"/>
                    </a:lnTo>
                    <a:lnTo>
                      <a:pt x="299" y="610"/>
                    </a:lnTo>
                    <a:lnTo>
                      <a:pt x="299" y="607"/>
                    </a:lnTo>
                    <a:lnTo>
                      <a:pt x="299" y="604"/>
                    </a:lnTo>
                    <a:lnTo>
                      <a:pt x="300" y="601"/>
                    </a:lnTo>
                    <a:lnTo>
                      <a:pt x="300" y="598"/>
                    </a:lnTo>
                    <a:lnTo>
                      <a:pt x="301" y="596"/>
                    </a:lnTo>
                    <a:lnTo>
                      <a:pt x="301" y="592"/>
                    </a:lnTo>
                    <a:lnTo>
                      <a:pt x="301" y="589"/>
                    </a:lnTo>
                    <a:lnTo>
                      <a:pt x="302" y="586"/>
                    </a:lnTo>
                    <a:lnTo>
                      <a:pt x="302" y="583"/>
                    </a:lnTo>
                    <a:lnTo>
                      <a:pt x="303" y="579"/>
                    </a:lnTo>
                    <a:lnTo>
                      <a:pt x="303" y="576"/>
                    </a:lnTo>
                    <a:lnTo>
                      <a:pt x="303" y="573"/>
                    </a:lnTo>
                    <a:lnTo>
                      <a:pt x="304" y="570"/>
                    </a:lnTo>
                    <a:lnTo>
                      <a:pt x="304" y="566"/>
                    </a:lnTo>
                    <a:lnTo>
                      <a:pt x="305" y="563"/>
                    </a:lnTo>
                    <a:lnTo>
                      <a:pt x="305" y="559"/>
                    </a:lnTo>
                    <a:lnTo>
                      <a:pt x="305" y="556"/>
                    </a:lnTo>
                    <a:lnTo>
                      <a:pt x="306" y="552"/>
                    </a:lnTo>
                    <a:lnTo>
                      <a:pt x="306" y="549"/>
                    </a:lnTo>
                    <a:lnTo>
                      <a:pt x="307" y="546"/>
                    </a:lnTo>
                    <a:lnTo>
                      <a:pt x="307" y="543"/>
                    </a:lnTo>
                    <a:lnTo>
                      <a:pt x="307" y="539"/>
                    </a:lnTo>
                    <a:lnTo>
                      <a:pt x="308" y="535"/>
                    </a:lnTo>
                    <a:lnTo>
                      <a:pt x="308" y="532"/>
                    </a:lnTo>
                    <a:lnTo>
                      <a:pt x="309" y="529"/>
                    </a:lnTo>
                    <a:lnTo>
                      <a:pt x="309" y="526"/>
                    </a:lnTo>
                    <a:lnTo>
                      <a:pt x="309" y="523"/>
                    </a:lnTo>
                    <a:lnTo>
                      <a:pt x="310" y="520"/>
                    </a:lnTo>
                    <a:lnTo>
                      <a:pt x="310" y="517"/>
                    </a:lnTo>
                    <a:lnTo>
                      <a:pt x="311" y="513"/>
                    </a:lnTo>
                    <a:lnTo>
                      <a:pt x="311" y="510"/>
                    </a:lnTo>
                    <a:lnTo>
                      <a:pt x="311" y="507"/>
                    </a:lnTo>
                    <a:lnTo>
                      <a:pt x="312" y="503"/>
                    </a:lnTo>
                    <a:lnTo>
                      <a:pt x="312" y="501"/>
                    </a:lnTo>
                    <a:lnTo>
                      <a:pt x="313" y="497"/>
                    </a:lnTo>
                    <a:lnTo>
                      <a:pt x="313" y="494"/>
                    </a:lnTo>
                    <a:lnTo>
                      <a:pt x="313" y="491"/>
                    </a:lnTo>
                    <a:lnTo>
                      <a:pt x="314" y="488"/>
                    </a:lnTo>
                    <a:lnTo>
                      <a:pt x="314" y="485"/>
                    </a:lnTo>
                    <a:lnTo>
                      <a:pt x="315" y="482"/>
                    </a:lnTo>
                    <a:lnTo>
                      <a:pt x="315" y="479"/>
                    </a:lnTo>
                    <a:lnTo>
                      <a:pt x="315" y="476"/>
                    </a:lnTo>
                    <a:lnTo>
                      <a:pt x="316" y="473"/>
                    </a:lnTo>
                    <a:lnTo>
                      <a:pt x="316" y="469"/>
                    </a:lnTo>
                    <a:lnTo>
                      <a:pt x="317" y="466"/>
                    </a:lnTo>
                    <a:lnTo>
                      <a:pt x="317" y="463"/>
                    </a:lnTo>
                    <a:lnTo>
                      <a:pt x="317" y="460"/>
                    </a:lnTo>
                    <a:lnTo>
                      <a:pt x="318" y="456"/>
                    </a:lnTo>
                    <a:lnTo>
                      <a:pt x="318" y="453"/>
                    </a:lnTo>
                    <a:lnTo>
                      <a:pt x="319" y="449"/>
                    </a:lnTo>
                    <a:lnTo>
                      <a:pt x="319" y="446"/>
                    </a:lnTo>
                    <a:lnTo>
                      <a:pt x="319" y="443"/>
                    </a:lnTo>
                    <a:lnTo>
                      <a:pt x="320" y="439"/>
                    </a:lnTo>
                    <a:lnTo>
                      <a:pt x="320" y="436"/>
                    </a:lnTo>
                    <a:lnTo>
                      <a:pt x="321" y="433"/>
                    </a:lnTo>
                    <a:lnTo>
                      <a:pt x="321" y="430"/>
                    </a:lnTo>
                    <a:lnTo>
                      <a:pt x="321" y="427"/>
                    </a:lnTo>
                    <a:lnTo>
                      <a:pt x="322" y="424"/>
                    </a:lnTo>
                    <a:lnTo>
                      <a:pt x="322" y="421"/>
                    </a:lnTo>
                    <a:lnTo>
                      <a:pt x="323" y="418"/>
                    </a:lnTo>
                    <a:lnTo>
                      <a:pt x="323" y="414"/>
                    </a:lnTo>
                    <a:lnTo>
                      <a:pt x="323" y="412"/>
                    </a:lnTo>
                    <a:lnTo>
                      <a:pt x="324" y="409"/>
                    </a:lnTo>
                    <a:lnTo>
                      <a:pt x="324" y="406"/>
                    </a:lnTo>
                    <a:lnTo>
                      <a:pt x="325" y="403"/>
                    </a:lnTo>
                    <a:lnTo>
                      <a:pt x="325" y="400"/>
                    </a:lnTo>
                    <a:lnTo>
                      <a:pt x="325" y="398"/>
                    </a:lnTo>
                    <a:lnTo>
                      <a:pt x="326" y="395"/>
                    </a:lnTo>
                    <a:lnTo>
                      <a:pt x="326" y="391"/>
                    </a:lnTo>
                    <a:lnTo>
                      <a:pt x="327" y="389"/>
                    </a:lnTo>
                    <a:lnTo>
                      <a:pt x="327" y="386"/>
                    </a:lnTo>
                    <a:lnTo>
                      <a:pt x="327" y="384"/>
                    </a:lnTo>
                    <a:lnTo>
                      <a:pt x="328" y="381"/>
                    </a:lnTo>
                    <a:lnTo>
                      <a:pt x="328" y="378"/>
                    </a:lnTo>
                    <a:lnTo>
                      <a:pt x="329" y="375"/>
                    </a:lnTo>
                    <a:lnTo>
                      <a:pt x="329" y="373"/>
                    </a:lnTo>
                    <a:lnTo>
                      <a:pt x="329" y="370"/>
                    </a:lnTo>
                    <a:lnTo>
                      <a:pt x="330" y="367"/>
                    </a:lnTo>
                    <a:lnTo>
                      <a:pt x="330" y="364"/>
                    </a:lnTo>
                    <a:lnTo>
                      <a:pt x="331" y="361"/>
                    </a:lnTo>
                    <a:lnTo>
                      <a:pt x="331" y="358"/>
                    </a:lnTo>
                    <a:lnTo>
                      <a:pt x="331" y="355"/>
                    </a:lnTo>
                    <a:lnTo>
                      <a:pt x="332" y="352"/>
                    </a:lnTo>
                    <a:lnTo>
                      <a:pt x="332" y="349"/>
                    </a:lnTo>
                    <a:lnTo>
                      <a:pt x="333" y="347"/>
                    </a:lnTo>
                    <a:lnTo>
                      <a:pt x="333" y="343"/>
                    </a:lnTo>
                    <a:lnTo>
                      <a:pt x="333" y="340"/>
                    </a:lnTo>
                    <a:lnTo>
                      <a:pt x="334" y="338"/>
                    </a:lnTo>
                    <a:lnTo>
                      <a:pt x="334" y="335"/>
                    </a:lnTo>
                    <a:lnTo>
                      <a:pt x="335" y="332"/>
                    </a:lnTo>
                    <a:lnTo>
                      <a:pt x="335" y="329"/>
                    </a:lnTo>
                    <a:lnTo>
                      <a:pt x="335" y="327"/>
                    </a:lnTo>
                    <a:lnTo>
                      <a:pt x="336" y="325"/>
                    </a:lnTo>
                    <a:lnTo>
                      <a:pt x="336" y="322"/>
                    </a:lnTo>
                    <a:lnTo>
                      <a:pt x="337" y="319"/>
                    </a:lnTo>
                    <a:lnTo>
                      <a:pt x="337" y="317"/>
                    </a:lnTo>
                    <a:lnTo>
                      <a:pt x="337" y="315"/>
                    </a:lnTo>
                    <a:lnTo>
                      <a:pt x="338" y="312"/>
                    </a:lnTo>
                    <a:lnTo>
                      <a:pt x="338" y="309"/>
                    </a:lnTo>
                    <a:lnTo>
                      <a:pt x="339" y="307"/>
                    </a:lnTo>
                    <a:lnTo>
                      <a:pt x="339" y="305"/>
                    </a:lnTo>
                    <a:lnTo>
                      <a:pt x="339" y="302"/>
                    </a:lnTo>
                    <a:lnTo>
                      <a:pt x="340" y="299"/>
                    </a:lnTo>
                    <a:lnTo>
                      <a:pt x="340" y="297"/>
                    </a:lnTo>
                    <a:lnTo>
                      <a:pt x="341" y="295"/>
                    </a:lnTo>
                    <a:lnTo>
                      <a:pt x="341" y="292"/>
                    </a:lnTo>
                    <a:lnTo>
                      <a:pt x="341" y="289"/>
                    </a:lnTo>
                    <a:lnTo>
                      <a:pt x="342" y="287"/>
                    </a:lnTo>
                    <a:lnTo>
                      <a:pt x="342" y="284"/>
                    </a:lnTo>
                    <a:lnTo>
                      <a:pt x="343" y="282"/>
                    </a:lnTo>
                    <a:lnTo>
                      <a:pt x="343" y="280"/>
                    </a:lnTo>
                    <a:lnTo>
                      <a:pt x="343" y="277"/>
                    </a:lnTo>
                    <a:lnTo>
                      <a:pt x="344" y="274"/>
                    </a:lnTo>
                    <a:lnTo>
                      <a:pt x="344" y="272"/>
                    </a:lnTo>
                    <a:lnTo>
                      <a:pt x="345" y="270"/>
                    </a:lnTo>
                    <a:lnTo>
                      <a:pt x="345" y="267"/>
                    </a:lnTo>
                    <a:lnTo>
                      <a:pt x="345" y="265"/>
                    </a:lnTo>
                    <a:lnTo>
                      <a:pt x="346" y="262"/>
                    </a:lnTo>
                    <a:lnTo>
                      <a:pt x="346" y="260"/>
                    </a:lnTo>
                    <a:lnTo>
                      <a:pt x="347" y="258"/>
                    </a:lnTo>
                    <a:lnTo>
                      <a:pt x="347" y="254"/>
                    </a:lnTo>
                    <a:lnTo>
                      <a:pt x="347" y="252"/>
                    </a:lnTo>
                    <a:lnTo>
                      <a:pt x="348" y="249"/>
                    </a:lnTo>
                    <a:lnTo>
                      <a:pt x="348" y="247"/>
                    </a:lnTo>
                    <a:lnTo>
                      <a:pt x="349" y="244"/>
                    </a:lnTo>
                    <a:lnTo>
                      <a:pt x="349" y="242"/>
                    </a:lnTo>
                    <a:lnTo>
                      <a:pt x="349" y="239"/>
                    </a:lnTo>
                    <a:lnTo>
                      <a:pt x="350" y="237"/>
                    </a:lnTo>
                    <a:lnTo>
                      <a:pt x="350" y="235"/>
                    </a:lnTo>
                    <a:lnTo>
                      <a:pt x="351" y="233"/>
                    </a:lnTo>
                    <a:lnTo>
                      <a:pt x="351" y="231"/>
                    </a:lnTo>
                    <a:lnTo>
                      <a:pt x="351" y="229"/>
                    </a:lnTo>
                    <a:lnTo>
                      <a:pt x="352" y="226"/>
                    </a:lnTo>
                    <a:lnTo>
                      <a:pt x="352" y="224"/>
                    </a:lnTo>
                    <a:lnTo>
                      <a:pt x="353" y="221"/>
                    </a:lnTo>
                    <a:lnTo>
                      <a:pt x="353" y="219"/>
                    </a:lnTo>
                    <a:lnTo>
                      <a:pt x="353" y="217"/>
                    </a:lnTo>
                    <a:lnTo>
                      <a:pt x="354" y="215"/>
                    </a:lnTo>
                    <a:lnTo>
                      <a:pt x="354" y="213"/>
                    </a:lnTo>
                    <a:lnTo>
                      <a:pt x="355" y="211"/>
                    </a:lnTo>
                    <a:lnTo>
                      <a:pt x="355" y="209"/>
                    </a:lnTo>
                    <a:lnTo>
                      <a:pt x="355" y="206"/>
                    </a:lnTo>
                    <a:lnTo>
                      <a:pt x="356" y="205"/>
                    </a:lnTo>
                    <a:lnTo>
                      <a:pt x="356" y="203"/>
                    </a:lnTo>
                    <a:lnTo>
                      <a:pt x="356" y="201"/>
                    </a:lnTo>
                    <a:lnTo>
                      <a:pt x="357" y="198"/>
                    </a:lnTo>
                    <a:lnTo>
                      <a:pt x="357" y="197"/>
                    </a:lnTo>
                    <a:lnTo>
                      <a:pt x="358" y="195"/>
                    </a:lnTo>
                    <a:lnTo>
                      <a:pt x="358" y="192"/>
                    </a:lnTo>
                    <a:lnTo>
                      <a:pt x="358" y="190"/>
                    </a:lnTo>
                    <a:lnTo>
                      <a:pt x="359" y="188"/>
                    </a:lnTo>
                    <a:lnTo>
                      <a:pt x="359" y="186"/>
                    </a:lnTo>
                    <a:lnTo>
                      <a:pt x="360" y="184"/>
                    </a:lnTo>
                    <a:lnTo>
                      <a:pt x="360" y="181"/>
                    </a:lnTo>
                    <a:lnTo>
                      <a:pt x="360" y="180"/>
                    </a:lnTo>
                    <a:lnTo>
                      <a:pt x="361" y="177"/>
                    </a:lnTo>
                    <a:lnTo>
                      <a:pt x="361" y="175"/>
                    </a:lnTo>
                    <a:lnTo>
                      <a:pt x="362" y="173"/>
                    </a:lnTo>
                    <a:lnTo>
                      <a:pt x="362" y="171"/>
                    </a:lnTo>
                    <a:lnTo>
                      <a:pt x="362" y="169"/>
                    </a:lnTo>
                    <a:lnTo>
                      <a:pt x="363" y="167"/>
                    </a:lnTo>
                    <a:lnTo>
                      <a:pt x="363" y="165"/>
                    </a:lnTo>
                    <a:lnTo>
                      <a:pt x="364" y="163"/>
                    </a:lnTo>
                    <a:lnTo>
                      <a:pt x="364" y="161"/>
                    </a:lnTo>
                    <a:lnTo>
                      <a:pt x="364" y="160"/>
                    </a:lnTo>
                    <a:lnTo>
                      <a:pt x="365" y="158"/>
                    </a:lnTo>
                    <a:lnTo>
                      <a:pt x="365" y="156"/>
                    </a:lnTo>
                    <a:lnTo>
                      <a:pt x="366" y="154"/>
                    </a:lnTo>
                    <a:lnTo>
                      <a:pt x="366" y="152"/>
                    </a:lnTo>
                    <a:lnTo>
                      <a:pt x="366" y="151"/>
                    </a:lnTo>
                    <a:lnTo>
                      <a:pt x="367" y="149"/>
                    </a:lnTo>
                    <a:lnTo>
                      <a:pt x="367" y="147"/>
                    </a:lnTo>
                    <a:lnTo>
                      <a:pt x="368" y="145"/>
                    </a:lnTo>
                    <a:lnTo>
                      <a:pt x="368" y="143"/>
                    </a:lnTo>
                    <a:lnTo>
                      <a:pt x="368" y="142"/>
                    </a:lnTo>
                    <a:lnTo>
                      <a:pt x="369" y="140"/>
                    </a:lnTo>
                    <a:lnTo>
                      <a:pt x="369" y="138"/>
                    </a:lnTo>
                    <a:lnTo>
                      <a:pt x="370" y="136"/>
                    </a:lnTo>
                    <a:lnTo>
                      <a:pt x="370" y="135"/>
                    </a:lnTo>
                    <a:lnTo>
                      <a:pt x="370" y="133"/>
                    </a:lnTo>
                    <a:lnTo>
                      <a:pt x="371" y="131"/>
                    </a:lnTo>
                    <a:lnTo>
                      <a:pt x="371" y="129"/>
                    </a:lnTo>
                    <a:lnTo>
                      <a:pt x="372" y="128"/>
                    </a:lnTo>
                    <a:lnTo>
                      <a:pt x="372" y="126"/>
                    </a:lnTo>
                    <a:lnTo>
                      <a:pt x="372" y="124"/>
                    </a:lnTo>
                    <a:lnTo>
                      <a:pt x="373" y="122"/>
                    </a:lnTo>
                    <a:lnTo>
                      <a:pt x="373" y="121"/>
                    </a:lnTo>
                    <a:lnTo>
                      <a:pt x="374" y="119"/>
                    </a:lnTo>
                    <a:lnTo>
                      <a:pt x="374" y="117"/>
                    </a:lnTo>
                    <a:lnTo>
                      <a:pt x="374" y="116"/>
                    </a:lnTo>
                    <a:lnTo>
                      <a:pt x="375" y="114"/>
                    </a:lnTo>
                    <a:lnTo>
                      <a:pt x="375" y="113"/>
                    </a:lnTo>
                    <a:lnTo>
                      <a:pt x="376" y="111"/>
                    </a:lnTo>
                    <a:lnTo>
                      <a:pt x="376" y="109"/>
                    </a:lnTo>
                    <a:lnTo>
                      <a:pt x="376" y="107"/>
                    </a:lnTo>
                    <a:lnTo>
                      <a:pt x="377" y="106"/>
                    </a:lnTo>
                    <a:lnTo>
                      <a:pt x="377" y="104"/>
                    </a:lnTo>
                    <a:lnTo>
                      <a:pt x="378" y="103"/>
                    </a:lnTo>
                    <a:lnTo>
                      <a:pt x="378" y="102"/>
                    </a:lnTo>
                    <a:lnTo>
                      <a:pt x="378" y="100"/>
                    </a:lnTo>
                    <a:lnTo>
                      <a:pt x="379" y="99"/>
                    </a:lnTo>
                    <a:lnTo>
                      <a:pt x="379" y="98"/>
                    </a:lnTo>
                    <a:lnTo>
                      <a:pt x="380" y="97"/>
                    </a:lnTo>
                    <a:lnTo>
                      <a:pt x="380" y="95"/>
                    </a:lnTo>
                    <a:lnTo>
                      <a:pt x="380" y="94"/>
                    </a:lnTo>
                    <a:lnTo>
                      <a:pt x="381" y="93"/>
                    </a:lnTo>
                    <a:lnTo>
                      <a:pt x="381" y="91"/>
                    </a:lnTo>
                    <a:lnTo>
                      <a:pt x="382" y="90"/>
                    </a:lnTo>
                    <a:lnTo>
                      <a:pt x="382" y="89"/>
                    </a:lnTo>
                    <a:lnTo>
                      <a:pt x="382" y="88"/>
                    </a:lnTo>
                    <a:lnTo>
                      <a:pt x="383" y="87"/>
                    </a:lnTo>
                    <a:lnTo>
                      <a:pt x="383" y="85"/>
                    </a:lnTo>
                    <a:lnTo>
                      <a:pt x="384" y="84"/>
                    </a:lnTo>
                    <a:lnTo>
                      <a:pt x="384" y="83"/>
                    </a:lnTo>
                    <a:lnTo>
                      <a:pt x="384" y="82"/>
                    </a:lnTo>
                    <a:lnTo>
                      <a:pt x="385" y="81"/>
                    </a:lnTo>
                    <a:lnTo>
                      <a:pt x="385" y="79"/>
                    </a:lnTo>
                    <a:lnTo>
                      <a:pt x="386" y="78"/>
                    </a:lnTo>
                    <a:lnTo>
                      <a:pt x="386" y="77"/>
                    </a:lnTo>
                    <a:lnTo>
                      <a:pt x="386" y="76"/>
                    </a:lnTo>
                    <a:lnTo>
                      <a:pt x="387" y="75"/>
                    </a:lnTo>
                    <a:lnTo>
                      <a:pt x="387" y="74"/>
                    </a:lnTo>
                    <a:lnTo>
                      <a:pt x="388" y="72"/>
                    </a:lnTo>
                    <a:lnTo>
                      <a:pt x="388" y="72"/>
                    </a:lnTo>
                    <a:lnTo>
                      <a:pt x="388" y="70"/>
                    </a:lnTo>
                    <a:lnTo>
                      <a:pt x="389" y="69"/>
                    </a:lnTo>
                    <a:lnTo>
                      <a:pt x="389" y="68"/>
                    </a:lnTo>
                    <a:lnTo>
                      <a:pt x="390" y="68"/>
                    </a:lnTo>
                    <a:lnTo>
                      <a:pt x="390" y="66"/>
                    </a:lnTo>
                    <a:lnTo>
                      <a:pt x="390" y="66"/>
                    </a:lnTo>
                    <a:lnTo>
                      <a:pt x="391" y="64"/>
                    </a:lnTo>
                    <a:lnTo>
                      <a:pt x="391" y="64"/>
                    </a:lnTo>
                    <a:lnTo>
                      <a:pt x="392" y="63"/>
                    </a:lnTo>
                    <a:lnTo>
                      <a:pt x="392" y="62"/>
                    </a:lnTo>
                    <a:lnTo>
                      <a:pt x="392" y="61"/>
                    </a:lnTo>
                    <a:lnTo>
                      <a:pt x="393" y="60"/>
                    </a:lnTo>
                    <a:lnTo>
                      <a:pt x="393" y="60"/>
                    </a:lnTo>
                    <a:lnTo>
                      <a:pt x="394" y="59"/>
                    </a:lnTo>
                    <a:lnTo>
                      <a:pt x="394" y="58"/>
                    </a:lnTo>
                    <a:lnTo>
                      <a:pt x="394" y="57"/>
                    </a:lnTo>
                    <a:lnTo>
                      <a:pt x="395" y="56"/>
                    </a:lnTo>
                    <a:lnTo>
                      <a:pt x="395" y="55"/>
                    </a:lnTo>
                    <a:lnTo>
                      <a:pt x="396" y="55"/>
                    </a:lnTo>
                    <a:lnTo>
                      <a:pt x="396" y="54"/>
                    </a:lnTo>
                    <a:lnTo>
                      <a:pt x="396" y="53"/>
                    </a:lnTo>
                    <a:lnTo>
                      <a:pt x="397" y="52"/>
                    </a:lnTo>
                    <a:lnTo>
                      <a:pt x="397" y="52"/>
                    </a:lnTo>
                    <a:lnTo>
                      <a:pt x="398" y="51"/>
                    </a:lnTo>
                    <a:lnTo>
                      <a:pt x="398" y="50"/>
                    </a:lnTo>
                    <a:lnTo>
                      <a:pt x="398" y="49"/>
                    </a:lnTo>
                    <a:lnTo>
                      <a:pt x="399" y="49"/>
                    </a:lnTo>
                    <a:lnTo>
                      <a:pt x="399" y="48"/>
                    </a:lnTo>
                    <a:lnTo>
                      <a:pt x="400" y="47"/>
                    </a:lnTo>
                    <a:lnTo>
                      <a:pt x="400" y="46"/>
                    </a:lnTo>
                    <a:lnTo>
                      <a:pt x="400" y="45"/>
                    </a:lnTo>
                    <a:lnTo>
                      <a:pt x="401" y="45"/>
                    </a:lnTo>
                    <a:lnTo>
                      <a:pt x="401" y="43"/>
                    </a:lnTo>
                    <a:lnTo>
                      <a:pt x="402" y="43"/>
                    </a:lnTo>
                    <a:lnTo>
                      <a:pt x="402" y="42"/>
                    </a:lnTo>
                    <a:lnTo>
                      <a:pt x="402" y="42"/>
                    </a:lnTo>
                    <a:lnTo>
                      <a:pt x="403" y="41"/>
                    </a:lnTo>
                    <a:lnTo>
                      <a:pt x="403" y="41"/>
                    </a:lnTo>
                    <a:lnTo>
                      <a:pt x="404" y="40"/>
                    </a:lnTo>
                    <a:lnTo>
                      <a:pt x="404" y="39"/>
                    </a:lnTo>
                    <a:lnTo>
                      <a:pt x="404" y="39"/>
                    </a:lnTo>
                    <a:lnTo>
                      <a:pt x="405" y="38"/>
                    </a:lnTo>
                    <a:lnTo>
                      <a:pt x="405" y="37"/>
                    </a:lnTo>
                    <a:lnTo>
                      <a:pt x="406" y="37"/>
                    </a:lnTo>
                    <a:lnTo>
                      <a:pt x="406" y="36"/>
                    </a:lnTo>
                    <a:lnTo>
                      <a:pt x="406" y="36"/>
                    </a:lnTo>
                    <a:lnTo>
                      <a:pt x="407" y="36"/>
                    </a:lnTo>
                    <a:lnTo>
                      <a:pt x="407" y="35"/>
                    </a:lnTo>
                    <a:lnTo>
                      <a:pt x="408" y="34"/>
                    </a:lnTo>
                    <a:lnTo>
                      <a:pt x="408" y="34"/>
                    </a:lnTo>
                    <a:lnTo>
                      <a:pt x="408" y="33"/>
                    </a:lnTo>
                    <a:lnTo>
                      <a:pt x="409" y="33"/>
                    </a:lnTo>
                    <a:lnTo>
                      <a:pt x="409" y="33"/>
                    </a:lnTo>
                    <a:lnTo>
                      <a:pt x="410" y="32"/>
                    </a:lnTo>
                    <a:lnTo>
                      <a:pt x="410" y="32"/>
                    </a:lnTo>
                    <a:lnTo>
                      <a:pt x="410" y="31"/>
                    </a:lnTo>
                    <a:lnTo>
                      <a:pt x="411" y="30"/>
                    </a:lnTo>
                    <a:lnTo>
                      <a:pt x="411" y="30"/>
                    </a:lnTo>
                    <a:lnTo>
                      <a:pt x="412" y="29"/>
                    </a:lnTo>
                    <a:lnTo>
                      <a:pt x="412" y="29"/>
                    </a:lnTo>
                    <a:lnTo>
                      <a:pt x="412" y="29"/>
                    </a:lnTo>
                    <a:lnTo>
                      <a:pt x="413" y="27"/>
                    </a:lnTo>
                    <a:lnTo>
                      <a:pt x="413" y="27"/>
                    </a:lnTo>
                    <a:lnTo>
                      <a:pt x="414" y="26"/>
                    </a:lnTo>
                    <a:lnTo>
                      <a:pt x="414" y="26"/>
                    </a:lnTo>
                    <a:lnTo>
                      <a:pt x="414" y="25"/>
                    </a:lnTo>
                    <a:lnTo>
                      <a:pt x="415" y="25"/>
                    </a:lnTo>
                    <a:lnTo>
                      <a:pt x="415" y="25"/>
                    </a:lnTo>
                    <a:lnTo>
                      <a:pt x="416" y="24"/>
                    </a:lnTo>
                    <a:lnTo>
                      <a:pt x="416" y="23"/>
                    </a:lnTo>
                    <a:lnTo>
                      <a:pt x="416" y="23"/>
                    </a:lnTo>
                    <a:lnTo>
                      <a:pt x="417" y="23"/>
                    </a:lnTo>
                    <a:lnTo>
                      <a:pt x="417" y="22"/>
                    </a:lnTo>
                    <a:lnTo>
                      <a:pt x="418" y="22"/>
                    </a:lnTo>
                    <a:lnTo>
                      <a:pt x="418" y="22"/>
                    </a:lnTo>
                    <a:lnTo>
                      <a:pt x="418" y="22"/>
                    </a:lnTo>
                    <a:lnTo>
                      <a:pt x="419" y="21"/>
                    </a:lnTo>
                    <a:lnTo>
                      <a:pt x="419" y="21"/>
                    </a:lnTo>
                    <a:lnTo>
                      <a:pt x="420" y="21"/>
                    </a:lnTo>
                    <a:lnTo>
                      <a:pt x="420" y="20"/>
                    </a:lnTo>
                    <a:lnTo>
                      <a:pt x="420" y="20"/>
                    </a:lnTo>
                    <a:lnTo>
                      <a:pt x="421" y="20"/>
                    </a:lnTo>
                    <a:lnTo>
                      <a:pt x="421" y="20"/>
                    </a:lnTo>
                    <a:lnTo>
                      <a:pt x="422" y="20"/>
                    </a:lnTo>
                    <a:lnTo>
                      <a:pt x="422" y="19"/>
                    </a:lnTo>
                    <a:lnTo>
                      <a:pt x="422" y="19"/>
                    </a:lnTo>
                    <a:lnTo>
                      <a:pt x="423" y="19"/>
                    </a:lnTo>
                    <a:lnTo>
                      <a:pt x="423" y="19"/>
                    </a:lnTo>
                    <a:lnTo>
                      <a:pt x="424" y="18"/>
                    </a:lnTo>
                    <a:lnTo>
                      <a:pt x="424" y="18"/>
                    </a:lnTo>
                    <a:lnTo>
                      <a:pt x="424" y="17"/>
                    </a:lnTo>
                    <a:lnTo>
                      <a:pt x="425" y="16"/>
                    </a:lnTo>
                    <a:lnTo>
                      <a:pt x="425" y="17"/>
                    </a:lnTo>
                    <a:lnTo>
                      <a:pt x="426" y="16"/>
                    </a:lnTo>
                    <a:lnTo>
                      <a:pt x="426" y="16"/>
                    </a:lnTo>
                    <a:lnTo>
                      <a:pt x="426" y="15"/>
                    </a:lnTo>
                    <a:lnTo>
                      <a:pt x="427" y="15"/>
                    </a:lnTo>
                    <a:lnTo>
                      <a:pt x="427" y="14"/>
                    </a:lnTo>
                    <a:lnTo>
                      <a:pt x="428" y="14"/>
                    </a:lnTo>
                    <a:lnTo>
                      <a:pt x="428" y="14"/>
                    </a:lnTo>
                    <a:lnTo>
                      <a:pt x="428" y="14"/>
                    </a:lnTo>
                    <a:lnTo>
                      <a:pt x="429" y="14"/>
                    </a:lnTo>
                    <a:lnTo>
                      <a:pt x="429" y="13"/>
                    </a:lnTo>
                    <a:lnTo>
                      <a:pt x="430" y="13"/>
                    </a:lnTo>
                    <a:lnTo>
                      <a:pt x="430" y="12"/>
                    </a:lnTo>
                    <a:lnTo>
                      <a:pt x="430" y="12"/>
                    </a:lnTo>
                    <a:lnTo>
                      <a:pt x="431" y="12"/>
                    </a:lnTo>
                    <a:lnTo>
                      <a:pt x="431" y="12"/>
                    </a:lnTo>
                    <a:lnTo>
                      <a:pt x="432" y="12"/>
                    </a:lnTo>
                    <a:lnTo>
                      <a:pt x="432" y="12"/>
                    </a:lnTo>
                    <a:lnTo>
                      <a:pt x="432" y="12"/>
                    </a:lnTo>
                    <a:lnTo>
                      <a:pt x="433" y="12"/>
                    </a:lnTo>
                    <a:lnTo>
                      <a:pt x="433" y="11"/>
                    </a:lnTo>
                    <a:lnTo>
                      <a:pt x="434" y="11"/>
                    </a:lnTo>
                    <a:lnTo>
                      <a:pt x="434" y="11"/>
                    </a:lnTo>
                    <a:lnTo>
                      <a:pt x="434" y="11"/>
                    </a:lnTo>
                    <a:lnTo>
                      <a:pt x="435" y="11"/>
                    </a:lnTo>
                    <a:lnTo>
                      <a:pt x="435" y="11"/>
                    </a:lnTo>
                    <a:lnTo>
                      <a:pt x="435" y="11"/>
                    </a:lnTo>
                    <a:lnTo>
                      <a:pt x="436" y="10"/>
                    </a:lnTo>
                    <a:lnTo>
                      <a:pt x="436" y="11"/>
                    </a:lnTo>
                    <a:lnTo>
                      <a:pt x="437" y="10"/>
                    </a:lnTo>
                    <a:lnTo>
                      <a:pt x="437" y="10"/>
                    </a:lnTo>
                    <a:lnTo>
                      <a:pt x="437" y="10"/>
                    </a:lnTo>
                    <a:lnTo>
                      <a:pt x="438" y="9"/>
                    </a:lnTo>
                    <a:lnTo>
                      <a:pt x="438" y="9"/>
                    </a:lnTo>
                    <a:lnTo>
                      <a:pt x="439" y="9"/>
                    </a:lnTo>
                    <a:lnTo>
                      <a:pt x="439" y="8"/>
                    </a:lnTo>
                    <a:lnTo>
                      <a:pt x="439" y="9"/>
                    </a:lnTo>
                    <a:lnTo>
                      <a:pt x="440" y="8"/>
                    </a:lnTo>
                    <a:lnTo>
                      <a:pt x="440" y="8"/>
                    </a:lnTo>
                    <a:lnTo>
                      <a:pt x="441" y="8"/>
                    </a:lnTo>
                    <a:lnTo>
                      <a:pt x="441" y="7"/>
                    </a:lnTo>
                    <a:lnTo>
                      <a:pt x="441" y="8"/>
                    </a:lnTo>
                    <a:lnTo>
                      <a:pt x="442" y="7"/>
                    </a:lnTo>
                    <a:lnTo>
                      <a:pt x="442" y="7"/>
                    </a:lnTo>
                    <a:lnTo>
                      <a:pt x="443" y="7"/>
                    </a:lnTo>
                    <a:lnTo>
                      <a:pt x="443" y="7"/>
                    </a:lnTo>
                    <a:lnTo>
                      <a:pt x="443" y="7"/>
                    </a:lnTo>
                    <a:lnTo>
                      <a:pt x="444" y="7"/>
                    </a:lnTo>
                    <a:lnTo>
                      <a:pt x="444" y="7"/>
                    </a:lnTo>
                    <a:lnTo>
                      <a:pt x="445" y="6"/>
                    </a:lnTo>
                    <a:lnTo>
                      <a:pt x="445" y="7"/>
                    </a:lnTo>
                    <a:lnTo>
                      <a:pt x="445" y="6"/>
                    </a:lnTo>
                    <a:lnTo>
                      <a:pt x="446" y="6"/>
                    </a:lnTo>
                    <a:lnTo>
                      <a:pt x="446" y="6"/>
                    </a:lnTo>
                    <a:lnTo>
                      <a:pt x="447" y="6"/>
                    </a:lnTo>
                    <a:lnTo>
                      <a:pt x="447" y="6"/>
                    </a:lnTo>
                    <a:lnTo>
                      <a:pt x="447" y="6"/>
                    </a:lnTo>
                    <a:lnTo>
                      <a:pt x="448" y="6"/>
                    </a:lnTo>
                    <a:lnTo>
                      <a:pt x="448" y="6"/>
                    </a:lnTo>
                    <a:lnTo>
                      <a:pt x="449" y="6"/>
                    </a:lnTo>
                    <a:lnTo>
                      <a:pt x="449" y="6"/>
                    </a:lnTo>
                    <a:lnTo>
                      <a:pt x="449" y="6"/>
                    </a:lnTo>
                    <a:lnTo>
                      <a:pt x="450" y="6"/>
                    </a:lnTo>
                    <a:lnTo>
                      <a:pt x="450" y="5"/>
                    </a:lnTo>
                    <a:lnTo>
                      <a:pt x="451" y="6"/>
                    </a:lnTo>
                    <a:lnTo>
                      <a:pt x="451" y="5"/>
                    </a:lnTo>
                    <a:lnTo>
                      <a:pt x="451" y="5"/>
                    </a:lnTo>
                    <a:lnTo>
                      <a:pt x="452" y="5"/>
                    </a:lnTo>
                    <a:lnTo>
                      <a:pt x="452" y="5"/>
                    </a:lnTo>
                    <a:lnTo>
                      <a:pt x="453" y="5"/>
                    </a:lnTo>
                    <a:lnTo>
                      <a:pt x="453" y="4"/>
                    </a:lnTo>
                    <a:lnTo>
                      <a:pt x="453" y="4"/>
                    </a:lnTo>
                    <a:lnTo>
                      <a:pt x="454" y="4"/>
                    </a:lnTo>
                    <a:lnTo>
                      <a:pt x="454" y="4"/>
                    </a:lnTo>
                    <a:lnTo>
                      <a:pt x="455" y="4"/>
                    </a:lnTo>
                    <a:lnTo>
                      <a:pt x="455" y="4"/>
                    </a:lnTo>
                    <a:lnTo>
                      <a:pt x="455" y="4"/>
                    </a:lnTo>
                    <a:lnTo>
                      <a:pt x="456" y="4"/>
                    </a:lnTo>
                    <a:lnTo>
                      <a:pt x="456" y="3"/>
                    </a:lnTo>
                    <a:lnTo>
                      <a:pt x="457" y="4"/>
                    </a:lnTo>
                    <a:lnTo>
                      <a:pt x="457" y="3"/>
                    </a:lnTo>
                    <a:lnTo>
                      <a:pt x="457" y="3"/>
                    </a:lnTo>
                    <a:lnTo>
                      <a:pt x="458" y="3"/>
                    </a:lnTo>
                    <a:lnTo>
                      <a:pt x="458" y="3"/>
                    </a:lnTo>
                    <a:lnTo>
                      <a:pt x="459" y="3"/>
                    </a:lnTo>
                    <a:lnTo>
                      <a:pt x="459" y="3"/>
                    </a:lnTo>
                    <a:lnTo>
                      <a:pt x="459" y="3"/>
                    </a:lnTo>
                    <a:lnTo>
                      <a:pt x="460" y="3"/>
                    </a:lnTo>
                    <a:lnTo>
                      <a:pt x="460" y="3"/>
                    </a:lnTo>
                    <a:lnTo>
                      <a:pt x="461" y="3"/>
                    </a:lnTo>
                    <a:lnTo>
                      <a:pt x="461" y="4"/>
                    </a:lnTo>
                    <a:lnTo>
                      <a:pt x="461" y="4"/>
                    </a:lnTo>
                    <a:lnTo>
                      <a:pt x="462" y="3"/>
                    </a:lnTo>
                    <a:lnTo>
                      <a:pt x="462" y="3"/>
                    </a:lnTo>
                    <a:lnTo>
                      <a:pt x="463" y="4"/>
                    </a:lnTo>
                    <a:lnTo>
                      <a:pt x="463" y="3"/>
                    </a:lnTo>
                    <a:lnTo>
                      <a:pt x="463" y="3"/>
                    </a:lnTo>
                    <a:lnTo>
                      <a:pt x="464" y="3"/>
                    </a:lnTo>
                    <a:lnTo>
                      <a:pt x="464" y="3"/>
                    </a:lnTo>
                    <a:lnTo>
                      <a:pt x="465" y="3"/>
                    </a:lnTo>
                    <a:lnTo>
                      <a:pt x="465" y="3"/>
                    </a:lnTo>
                    <a:lnTo>
                      <a:pt x="465" y="3"/>
                    </a:lnTo>
                    <a:lnTo>
                      <a:pt x="466" y="2"/>
                    </a:lnTo>
                    <a:lnTo>
                      <a:pt x="466" y="2"/>
                    </a:lnTo>
                    <a:lnTo>
                      <a:pt x="467" y="2"/>
                    </a:lnTo>
                    <a:lnTo>
                      <a:pt x="467" y="2"/>
                    </a:lnTo>
                    <a:lnTo>
                      <a:pt x="467" y="2"/>
                    </a:lnTo>
                    <a:lnTo>
                      <a:pt x="468" y="2"/>
                    </a:lnTo>
                    <a:lnTo>
                      <a:pt x="468" y="2"/>
                    </a:lnTo>
                    <a:lnTo>
                      <a:pt x="469" y="1"/>
                    </a:lnTo>
                    <a:lnTo>
                      <a:pt x="469" y="2"/>
                    </a:lnTo>
                    <a:lnTo>
                      <a:pt x="469" y="2"/>
                    </a:lnTo>
                    <a:lnTo>
                      <a:pt x="470" y="2"/>
                    </a:lnTo>
                    <a:lnTo>
                      <a:pt x="470" y="2"/>
                    </a:lnTo>
                    <a:lnTo>
                      <a:pt x="471" y="1"/>
                    </a:lnTo>
                    <a:lnTo>
                      <a:pt x="471" y="2"/>
                    </a:lnTo>
                    <a:lnTo>
                      <a:pt x="471" y="2"/>
                    </a:lnTo>
                    <a:lnTo>
                      <a:pt x="472" y="2"/>
                    </a:lnTo>
                    <a:lnTo>
                      <a:pt x="472" y="2"/>
                    </a:lnTo>
                    <a:lnTo>
                      <a:pt x="473" y="2"/>
                    </a:lnTo>
                    <a:lnTo>
                      <a:pt x="473" y="1"/>
                    </a:lnTo>
                    <a:lnTo>
                      <a:pt x="473" y="2"/>
                    </a:lnTo>
                    <a:lnTo>
                      <a:pt x="474" y="2"/>
                    </a:lnTo>
                    <a:lnTo>
                      <a:pt x="474" y="2"/>
                    </a:lnTo>
                    <a:lnTo>
                      <a:pt x="475" y="3"/>
                    </a:lnTo>
                    <a:lnTo>
                      <a:pt x="475" y="2"/>
                    </a:lnTo>
                    <a:lnTo>
                      <a:pt x="475" y="2"/>
                    </a:lnTo>
                    <a:lnTo>
                      <a:pt x="476" y="3"/>
                    </a:lnTo>
                    <a:lnTo>
                      <a:pt x="476" y="2"/>
                    </a:lnTo>
                    <a:lnTo>
                      <a:pt x="477" y="2"/>
                    </a:lnTo>
                    <a:lnTo>
                      <a:pt x="477" y="2"/>
                    </a:lnTo>
                    <a:lnTo>
                      <a:pt x="477" y="2"/>
                    </a:lnTo>
                    <a:lnTo>
                      <a:pt x="478" y="2"/>
                    </a:lnTo>
                    <a:lnTo>
                      <a:pt x="478" y="2"/>
                    </a:lnTo>
                    <a:lnTo>
                      <a:pt x="479" y="2"/>
                    </a:lnTo>
                    <a:lnTo>
                      <a:pt x="479" y="1"/>
                    </a:lnTo>
                    <a:lnTo>
                      <a:pt x="479" y="1"/>
                    </a:lnTo>
                    <a:lnTo>
                      <a:pt x="480" y="2"/>
                    </a:lnTo>
                    <a:lnTo>
                      <a:pt x="480" y="2"/>
                    </a:lnTo>
                    <a:lnTo>
                      <a:pt x="481" y="1"/>
                    </a:lnTo>
                    <a:lnTo>
                      <a:pt x="481" y="1"/>
                    </a:lnTo>
                    <a:lnTo>
                      <a:pt x="481" y="0"/>
                    </a:lnTo>
                    <a:lnTo>
                      <a:pt x="482" y="1"/>
                    </a:lnTo>
                    <a:lnTo>
                      <a:pt x="482" y="1"/>
                    </a:lnTo>
                    <a:lnTo>
                      <a:pt x="483" y="1"/>
                    </a:lnTo>
                    <a:lnTo>
                      <a:pt x="483" y="1"/>
                    </a:lnTo>
                    <a:lnTo>
                      <a:pt x="483" y="1"/>
                    </a:lnTo>
                    <a:lnTo>
                      <a:pt x="484" y="1"/>
                    </a:lnTo>
                    <a:lnTo>
                      <a:pt x="484" y="1"/>
                    </a:lnTo>
                    <a:lnTo>
                      <a:pt x="485" y="0"/>
                    </a:lnTo>
                    <a:lnTo>
                      <a:pt x="485" y="1"/>
                    </a:lnTo>
                    <a:lnTo>
                      <a:pt x="485" y="1"/>
                    </a:lnTo>
                    <a:lnTo>
                      <a:pt x="486" y="1"/>
                    </a:lnTo>
                    <a:lnTo>
                      <a:pt x="486" y="1"/>
                    </a:lnTo>
                    <a:lnTo>
                      <a:pt x="487" y="1"/>
                    </a:lnTo>
                    <a:lnTo>
                      <a:pt x="487" y="2"/>
                    </a:lnTo>
                    <a:lnTo>
                      <a:pt x="487" y="1"/>
                    </a:lnTo>
                    <a:lnTo>
                      <a:pt x="488" y="1"/>
                    </a:lnTo>
                    <a:lnTo>
                      <a:pt x="488" y="2"/>
                    </a:lnTo>
                    <a:lnTo>
                      <a:pt x="489" y="1"/>
                    </a:lnTo>
                    <a:lnTo>
                      <a:pt x="489" y="1"/>
                    </a:lnTo>
                    <a:lnTo>
                      <a:pt x="489" y="2"/>
                    </a:lnTo>
                    <a:lnTo>
                      <a:pt x="490" y="2"/>
                    </a:lnTo>
                    <a:lnTo>
                      <a:pt x="490" y="2"/>
                    </a:lnTo>
                    <a:lnTo>
                      <a:pt x="491" y="2"/>
                    </a:lnTo>
                    <a:lnTo>
                      <a:pt x="491" y="2"/>
                    </a:lnTo>
                    <a:lnTo>
                      <a:pt x="491" y="2"/>
                    </a:lnTo>
                  </a:path>
                </a:pathLst>
              </a:custGeom>
              <a:noFill/>
              <a:ln w="9525">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itchFamily="34" charset="0"/>
                </a:endParaRPr>
              </a:p>
            </p:txBody>
          </p:sp>
          <p:sp>
            <p:nvSpPr>
              <p:cNvPr id="2964" name="TextBox 2963">
                <a:extLst>
                  <a:ext uri="{FF2B5EF4-FFF2-40B4-BE49-F238E27FC236}">
                    <a16:creationId xmlns:a16="http://schemas.microsoft.com/office/drawing/2014/main" id="{35F5BB14-AD6F-48E6-A759-3D303855C65B}"/>
                  </a:ext>
                </a:extLst>
              </p:cNvPr>
              <p:cNvSpPr txBox="1"/>
              <p:nvPr/>
            </p:nvSpPr>
            <p:spPr>
              <a:xfrm>
                <a:off x="6979945" y="1819551"/>
                <a:ext cx="1059682" cy="375235"/>
              </a:xfrm>
              <a:prstGeom prst="rect">
                <a:avLst/>
              </a:prstGeom>
              <a:noFill/>
            </p:spPr>
            <p:txBody>
              <a:bodyPr wrap="none" rtlCol="0">
                <a:spAutoFit/>
              </a:bodyPr>
              <a:lstStyle/>
              <a:p>
                <a:r>
                  <a:rPr lang="en-US" sz="2000" b="1" dirty="0">
                    <a:latin typeface="Arial" panose="020B0604020202020204" pitchFamily="34" charset="0"/>
                    <a:cs typeface="Arial" pitchFamily="34" charset="0"/>
                  </a:rPr>
                  <a:t>Control</a:t>
                </a:r>
                <a:endParaRPr lang="en-US" sz="2000" b="1" baseline="30000" dirty="0">
                  <a:latin typeface="Arial" panose="020B0604020202020204" pitchFamily="34" charset="0"/>
                  <a:cs typeface="Arial" pitchFamily="34" charset="0"/>
                </a:endParaRPr>
              </a:p>
            </p:txBody>
          </p:sp>
          <p:sp>
            <p:nvSpPr>
              <p:cNvPr id="2965" name="TextBox 2964">
                <a:extLst>
                  <a:ext uri="{FF2B5EF4-FFF2-40B4-BE49-F238E27FC236}">
                    <a16:creationId xmlns:a16="http://schemas.microsoft.com/office/drawing/2014/main" id="{53C5636C-8A79-457D-90E8-D3233BB24952}"/>
                  </a:ext>
                </a:extLst>
              </p:cNvPr>
              <p:cNvSpPr txBox="1"/>
              <p:nvPr/>
            </p:nvSpPr>
            <p:spPr>
              <a:xfrm>
                <a:off x="3225242" y="2283048"/>
                <a:ext cx="1672616" cy="337600"/>
              </a:xfrm>
              <a:prstGeom prst="rect">
                <a:avLst/>
              </a:prstGeom>
              <a:noFill/>
            </p:spPr>
            <p:txBody>
              <a:bodyPr wrap="none" rtlCol="0">
                <a:spAutoFit/>
              </a:bodyPr>
              <a:lstStyle/>
              <a:p>
                <a:r>
                  <a:rPr lang="en-US" sz="2000" b="1" dirty="0">
                    <a:solidFill>
                      <a:srgbClr val="FF0000"/>
                    </a:solidFill>
                    <a:latin typeface="Arial" panose="020B0604020202020204" pitchFamily="34" charset="0"/>
                    <a:cs typeface="Arial" pitchFamily="34" charset="0"/>
                  </a:rPr>
                  <a:t>DIDS (500 </a:t>
                </a:r>
                <a:r>
                  <a:rPr lang="en-US" sz="2000" b="1" dirty="0">
                    <a:solidFill>
                      <a:srgbClr val="FF0000"/>
                    </a:solidFill>
                    <a:latin typeface="Calibri" panose="020F0502020204030204" pitchFamily="34" charset="0"/>
                    <a:cs typeface="Arial" pitchFamily="34" charset="0"/>
                  </a:rPr>
                  <a:t>µ</a:t>
                </a:r>
                <a:r>
                  <a:rPr lang="en-US" sz="2000" b="1" dirty="0">
                    <a:solidFill>
                      <a:srgbClr val="FF0000"/>
                    </a:solidFill>
                    <a:latin typeface="Arial" panose="020B0604020202020204" pitchFamily="34" charset="0"/>
                    <a:cs typeface="Arial" pitchFamily="34" charset="0"/>
                  </a:rPr>
                  <a:t>M)</a:t>
                </a:r>
                <a:endParaRPr lang="en-US" sz="2000" b="1" baseline="30000" dirty="0">
                  <a:solidFill>
                    <a:srgbClr val="FF0000"/>
                  </a:solidFill>
                  <a:latin typeface="Arial" panose="020B0604020202020204" pitchFamily="34" charset="0"/>
                  <a:cs typeface="Arial" pitchFamily="34" charset="0"/>
                </a:endParaRPr>
              </a:p>
            </p:txBody>
          </p:sp>
          <p:sp>
            <p:nvSpPr>
              <p:cNvPr id="2966" name="TextBox 2965">
                <a:extLst>
                  <a:ext uri="{FF2B5EF4-FFF2-40B4-BE49-F238E27FC236}">
                    <a16:creationId xmlns:a16="http://schemas.microsoft.com/office/drawing/2014/main" id="{B784BD2B-D53B-48F0-AD0D-0ECCABC06607}"/>
                  </a:ext>
                </a:extLst>
              </p:cNvPr>
              <p:cNvSpPr txBox="1"/>
              <p:nvPr/>
            </p:nvSpPr>
            <p:spPr>
              <a:xfrm>
                <a:off x="885728" y="2283048"/>
                <a:ext cx="966394" cy="337600"/>
              </a:xfrm>
              <a:prstGeom prst="rect">
                <a:avLst/>
              </a:prstGeom>
              <a:noFill/>
            </p:spPr>
            <p:txBody>
              <a:bodyPr wrap="none" rtlCol="0">
                <a:spAutoFit/>
              </a:bodyPr>
              <a:lstStyle/>
              <a:p>
                <a:r>
                  <a:rPr lang="en-US" sz="2000" b="1" dirty="0">
                    <a:latin typeface="Arial" panose="020B0604020202020204" pitchFamily="34" charset="0"/>
                    <a:cs typeface="Arial" pitchFamily="34" charset="0"/>
                  </a:rPr>
                  <a:t>Control</a:t>
                </a:r>
                <a:endParaRPr lang="en-US" sz="2000" b="1" baseline="30000" dirty="0">
                  <a:latin typeface="Arial" panose="020B0604020202020204" pitchFamily="34" charset="0"/>
                  <a:cs typeface="Arial" pitchFamily="34" charset="0"/>
                </a:endParaRPr>
              </a:p>
            </p:txBody>
          </p:sp>
          <p:sp>
            <p:nvSpPr>
              <p:cNvPr id="2967" name="TextBox 2966">
                <a:extLst>
                  <a:ext uri="{FF2B5EF4-FFF2-40B4-BE49-F238E27FC236}">
                    <a16:creationId xmlns:a16="http://schemas.microsoft.com/office/drawing/2014/main" id="{35C51384-25ED-4EB0-8702-8FDB27A68A06}"/>
                  </a:ext>
                </a:extLst>
              </p:cNvPr>
              <p:cNvSpPr txBox="1"/>
              <p:nvPr/>
            </p:nvSpPr>
            <p:spPr>
              <a:xfrm>
                <a:off x="361149" y="1540702"/>
                <a:ext cx="417871" cy="548419"/>
              </a:xfrm>
              <a:prstGeom prst="rect">
                <a:avLst/>
              </a:prstGeom>
              <a:noFill/>
            </p:spPr>
            <p:txBody>
              <a:bodyPr wrap="square" rtlCol="0">
                <a:spAutoFit/>
              </a:bodyPr>
              <a:lstStyle/>
              <a:p>
                <a:r>
                  <a:rPr lang="en-US" sz="3200" b="1" dirty="0">
                    <a:latin typeface="Arial" pitchFamily="34" charset="0"/>
                    <a:cs typeface="Arial" pitchFamily="34" charset="0"/>
                  </a:rPr>
                  <a:t>A</a:t>
                </a:r>
              </a:p>
            </p:txBody>
          </p:sp>
          <p:sp>
            <p:nvSpPr>
              <p:cNvPr id="2968" name="TextBox 2967">
                <a:extLst>
                  <a:ext uri="{FF2B5EF4-FFF2-40B4-BE49-F238E27FC236}">
                    <a16:creationId xmlns:a16="http://schemas.microsoft.com/office/drawing/2014/main" id="{D1100C05-E9C7-4007-9AC5-5AEADA73CA61}"/>
                  </a:ext>
                </a:extLst>
              </p:cNvPr>
              <p:cNvSpPr txBox="1"/>
              <p:nvPr/>
            </p:nvSpPr>
            <p:spPr>
              <a:xfrm>
                <a:off x="5793796" y="1540703"/>
                <a:ext cx="417871" cy="548419"/>
              </a:xfrm>
              <a:prstGeom prst="rect">
                <a:avLst/>
              </a:prstGeom>
              <a:noFill/>
            </p:spPr>
            <p:txBody>
              <a:bodyPr wrap="square" rtlCol="0">
                <a:spAutoFit/>
              </a:bodyPr>
              <a:lstStyle/>
              <a:p>
                <a:r>
                  <a:rPr lang="en-US" sz="3200" b="1" dirty="0">
                    <a:latin typeface="Arial" pitchFamily="34" charset="0"/>
                    <a:cs typeface="Arial" pitchFamily="34" charset="0"/>
                  </a:rPr>
                  <a:t>B</a:t>
                </a:r>
              </a:p>
            </p:txBody>
          </p:sp>
          <p:sp>
            <p:nvSpPr>
              <p:cNvPr id="2969" name="Title 1">
                <a:extLst>
                  <a:ext uri="{FF2B5EF4-FFF2-40B4-BE49-F238E27FC236}">
                    <a16:creationId xmlns:a16="http://schemas.microsoft.com/office/drawing/2014/main" id="{8B01304C-A450-4D0F-9BEA-98DABC020C0D}"/>
                  </a:ext>
                </a:extLst>
              </p:cNvPr>
              <p:cNvSpPr txBox="1">
                <a:spLocks/>
              </p:cNvSpPr>
              <p:nvPr/>
            </p:nvSpPr>
            <p:spPr>
              <a:xfrm>
                <a:off x="419100" y="391329"/>
                <a:ext cx="11620500" cy="1036638"/>
              </a:xfrm>
              <a:prstGeom prst="rect">
                <a:avLst/>
              </a:prstGeom>
              <a:solidFill>
                <a:srgbClr val="006600">
                  <a:alpha val="15000"/>
                </a:srgbClr>
              </a:solidFill>
              <a:ln>
                <a:solidFill>
                  <a:schemeClr val="accent2"/>
                </a:solidFill>
              </a:ln>
            </p:spPr>
            <p:txBody>
              <a:bodyPr vert="horz" lIns="156746" tIns="78373" rIns="156746" bIns="78373" rtlCol="0" anchor="ctr">
                <a:noAutofit/>
              </a:bodyPr>
              <a:lstStyle/>
              <a:p>
                <a:pPr lvl="0" algn="ctr">
                  <a:spcBef>
                    <a:spcPct val="0"/>
                  </a:spcBef>
                  <a:defRPr/>
                </a:pPr>
                <a:r>
                  <a:rPr lang="en-US" sz="3000" b="1" dirty="0">
                    <a:latin typeface="Arial" pitchFamily="34" charset="0"/>
                    <a:cs typeface="Arial" pitchFamily="34" charset="0"/>
                  </a:rPr>
                  <a:t>Suppression of Ca-activated chloride channels inhibits APD alternans, prolongs AP, but does not eliminate </a:t>
                </a:r>
                <a:r>
                  <a:rPr lang="en-US" sz="3000" b="1" dirty="0" err="1">
                    <a:latin typeface="Arial" pitchFamily="34" charset="0"/>
                    <a:cs typeface="Arial" pitchFamily="34" charset="0"/>
                  </a:rPr>
                  <a:t>CaT</a:t>
                </a:r>
                <a:r>
                  <a:rPr lang="en-US" sz="3000" b="1" dirty="0">
                    <a:latin typeface="Arial" pitchFamily="34" charset="0"/>
                    <a:cs typeface="Arial" pitchFamily="34" charset="0"/>
                  </a:rPr>
                  <a:t> alternans</a:t>
                </a:r>
              </a:p>
            </p:txBody>
          </p:sp>
          <p:grpSp>
            <p:nvGrpSpPr>
              <p:cNvPr id="2970" name="Group 2969">
                <a:extLst>
                  <a:ext uri="{FF2B5EF4-FFF2-40B4-BE49-F238E27FC236}">
                    <a16:creationId xmlns:a16="http://schemas.microsoft.com/office/drawing/2014/main" id="{FDB1E50F-B3B1-442E-9D63-EE233DE79C5D}"/>
                  </a:ext>
                </a:extLst>
              </p:cNvPr>
              <p:cNvGrpSpPr/>
              <p:nvPr/>
            </p:nvGrpSpPr>
            <p:grpSpPr>
              <a:xfrm>
                <a:off x="840422" y="2726487"/>
                <a:ext cx="4851718" cy="2051253"/>
                <a:chOff x="1777682" y="9104427"/>
                <a:chExt cx="4522910" cy="1931003"/>
              </a:xfrm>
            </p:grpSpPr>
            <p:sp>
              <p:nvSpPr>
                <p:cNvPr id="2971" name="Freeform 21">
                  <a:extLst>
                    <a:ext uri="{FF2B5EF4-FFF2-40B4-BE49-F238E27FC236}">
                      <a16:creationId xmlns:a16="http://schemas.microsoft.com/office/drawing/2014/main" id="{22835830-8562-4317-BB4C-6148AE5DAEDA}"/>
                    </a:ext>
                  </a:extLst>
                </p:cNvPr>
                <p:cNvSpPr>
                  <a:spLocks/>
                </p:cNvSpPr>
                <p:nvPr/>
              </p:nvSpPr>
              <p:spPr bwMode="auto">
                <a:xfrm flipV="1">
                  <a:off x="1777682" y="9297506"/>
                  <a:ext cx="1944518" cy="1564418"/>
                </a:xfrm>
                <a:custGeom>
                  <a:avLst/>
                  <a:gdLst/>
                  <a:ahLst/>
                  <a:cxnLst>
                    <a:cxn ang="0">
                      <a:pos x="56" y="834"/>
                    </a:cxn>
                    <a:cxn ang="0">
                      <a:pos x="113" y="2173"/>
                    </a:cxn>
                    <a:cxn ang="0">
                      <a:pos x="171" y="2330"/>
                    </a:cxn>
                    <a:cxn ang="0">
                      <a:pos x="228" y="1999"/>
                    </a:cxn>
                    <a:cxn ang="0">
                      <a:pos x="285" y="1692"/>
                    </a:cxn>
                    <a:cxn ang="0">
                      <a:pos x="342" y="1251"/>
                    </a:cxn>
                    <a:cxn ang="0">
                      <a:pos x="400" y="938"/>
                    </a:cxn>
                    <a:cxn ang="0">
                      <a:pos x="457" y="590"/>
                    </a:cxn>
                    <a:cxn ang="0">
                      <a:pos x="514" y="824"/>
                    </a:cxn>
                    <a:cxn ang="0">
                      <a:pos x="571" y="1554"/>
                    </a:cxn>
                    <a:cxn ang="0">
                      <a:pos x="629" y="1342"/>
                    </a:cxn>
                    <a:cxn ang="0">
                      <a:pos x="686" y="934"/>
                    </a:cxn>
                    <a:cxn ang="0">
                      <a:pos x="743" y="838"/>
                    </a:cxn>
                    <a:cxn ang="0">
                      <a:pos x="800" y="525"/>
                    </a:cxn>
                    <a:cxn ang="0">
                      <a:pos x="858" y="366"/>
                    </a:cxn>
                    <a:cxn ang="0">
                      <a:pos x="915" y="0"/>
                    </a:cxn>
                    <a:cxn ang="0">
                      <a:pos x="972" y="1282"/>
                    </a:cxn>
                    <a:cxn ang="0">
                      <a:pos x="1029" y="2394"/>
                    </a:cxn>
                    <a:cxn ang="0">
                      <a:pos x="1087" y="2272"/>
                    </a:cxn>
                    <a:cxn ang="0">
                      <a:pos x="1144" y="1935"/>
                    </a:cxn>
                    <a:cxn ang="0">
                      <a:pos x="1201" y="1687"/>
                    </a:cxn>
                    <a:cxn ang="0">
                      <a:pos x="1258" y="1166"/>
                    </a:cxn>
                    <a:cxn ang="0">
                      <a:pos x="1316" y="864"/>
                    </a:cxn>
                    <a:cxn ang="0">
                      <a:pos x="1373" y="619"/>
                    </a:cxn>
                    <a:cxn ang="0">
                      <a:pos x="1430" y="1189"/>
                    </a:cxn>
                    <a:cxn ang="0">
                      <a:pos x="1487" y="1631"/>
                    </a:cxn>
                    <a:cxn ang="0">
                      <a:pos x="1545" y="1328"/>
                    </a:cxn>
                    <a:cxn ang="0">
                      <a:pos x="1602" y="935"/>
                    </a:cxn>
                    <a:cxn ang="0">
                      <a:pos x="1659" y="651"/>
                    </a:cxn>
                    <a:cxn ang="0">
                      <a:pos x="1716" y="442"/>
                    </a:cxn>
                    <a:cxn ang="0">
                      <a:pos x="1774" y="278"/>
                    </a:cxn>
                    <a:cxn ang="0">
                      <a:pos x="1831" y="36"/>
                    </a:cxn>
                    <a:cxn ang="0">
                      <a:pos x="1888" y="1584"/>
                    </a:cxn>
                    <a:cxn ang="0">
                      <a:pos x="1945" y="2356"/>
                    </a:cxn>
                    <a:cxn ang="0">
                      <a:pos x="2003" y="2247"/>
                    </a:cxn>
                    <a:cxn ang="0">
                      <a:pos x="2060" y="1946"/>
                    </a:cxn>
                    <a:cxn ang="0">
                      <a:pos x="2117" y="1526"/>
                    </a:cxn>
                    <a:cxn ang="0">
                      <a:pos x="2174" y="1179"/>
                    </a:cxn>
                    <a:cxn ang="0">
                      <a:pos x="2232" y="841"/>
                    </a:cxn>
                    <a:cxn ang="0">
                      <a:pos x="2289" y="403"/>
                    </a:cxn>
                    <a:cxn ang="0">
                      <a:pos x="2346" y="1396"/>
                    </a:cxn>
                    <a:cxn ang="0">
                      <a:pos x="2403" y="1601"/>
                    </a:cxn>
                    <a:cxn ang="0">
                      <a:pos x="2461" y="1262"/>
                    </a:cxn>
                    <a:cxn ang="0">
                      <a:pos x="2518" y="930"/>
                    </a:cxn>
                    <a:cxn ang="0">
                      <a:pos x="2575" y="687"/>
                    </a:cxn>
                    <a:cxn ang="0">
                      <a:pos x="2632" y="254"/>
                    </a:cxn>
                    <a:cxn ang="0">
                      <a:pos x="2690" y="211"/>
                    </a:cxn>
                    <a:cxn ang="0">
                      <a:pos x="2747" y="212"/>
                    </a:cxn>
                    <a:cxn ang="0">
                      <a:pos x="2804" y="1794"/>
                    </a:cxn>
                    <a:cxn ang="0">
                      <a:pos x="2861" y="2386"/>
                    </a:cxn>
                    <a:cxn ang="0">
                      <a:pos x="2919" y="2258"/>
                    </a:cxn>
                    <a:cxn ang="0">
                      <a:pos x="2976" y="1881"/>
                    </a:cxn>
                    <a:cxn ang="0">
                      <a:pos x="3033" y="1407"/>
                    </a:cxn>
                    <a:cxn ang="0">
                      <a:pos x="3090" y="1066"/>
                    </a:cxn>
                    <a:cxn ang="0">
                      <a:pos x="3148" y="784"/>
                    </a:cxn>
                    <a:cxn ang="0">
                      <a:pos x="3205" y="600"/>
                    </a:cxn>
                    <a:cxn ang="0">
                      <a:pos x="3262" y="1356"/>
                    </a:cxn>
                    <a:cxn ang="0">
                      <a:pos x="3319" y="1436"/>
                    </a:cxn>
                    <a:cxn ang="0">
                      <a:pos x="3376" y="1164"/>
                    </a:cxn>
                    <a:cxn ang="0">
                      <a:pos x="3434" y="845"/>
                    </a:cxn>
                    <a:cxn ang="0">
                      <a:pos x="3491" y="595"/>
                    </a:cxn>
                    <a:cxn ang="0">
                      <a:pos x="3548" y="353"/>
                    </a:cxn>
                    <a:cxn ang="0">
                      <a:pos x="3605" y="152"/>
                    </a:cxn>
                  </a:cxnLst>
                  <a:rect l="0" t="0" r="r" b="b"/>
                  <a:pathLst>
                    <a:path w="3661" h="2481">
                      <a:moveTo>
                        <a:pt x="0" y="42"/>
                      </a:moveTo>
                      <a:lnTo>
                        <a:pt x="0" y="33"/>
                      </a:lnTo>
                      <a:lnTo>
                        <a:pt x="1" y="21"/>
                      </a:lnTo>
                      <a:lnTo>
                        <a:pt x="2" y="23"/>
                      </a:lnTo>
                      <a:lnTo>
                        <a:pt x="3" y="21"/>
                      </a:lnTo>
                      <a:lnTo>
                        <a:pt x="3" y="21"/>
                      </a:lnTo>
                      <a:lnTo>
                        <a:pt x="4" y="17"/>
                      </a:lnTo>
                      <a:lnTo>
                        <a:pt x="5" y="21"/>
                      </a:lnTo>
                      <a:lnTo>
                        <a:pt x="5" y="21"/>
                      </a:lnTo>
                      <a:lnTo>
                        <a:pt x="6" y="25"/>
                      </a:lnTo>
                      <a:lnTo>
                        <a:pt x="7" y="30"/>
                      </a:lnTo>
                      <a:lnTo>
                        <a:pt x="8" y="32"/>
                      </a:lnTo>
                      <a:lnTo>
                        <a:pt x="8" y="39"/>
                      </a:lnTo>
                      <a:lnTo>
                        <a:pt x="9" y="42"/>
                      </a:lnTo>
                      <a:lnTo>
                        <a:pt x="10" y="40"/>
                      </a:lnTo>
                      <a:lnTo>
                        <a:pt x="11" y="44"/>
                      </a:lnTo>
                      <a:lnTo>
                        <a:pt x="11" y="46"/>
                      </a:lnTo>
                      <a:lnTo>
                        <a:pt x="12" y="50"/>
                      </a:lnTo>
                      <a:lnTo>
                        <a:pt x="13" y="56"/>
                      </a:lnTo>
                      <a:lnTo>
                        <a:pt x="13" y="55"/>
                      </a:lnTo>
                      <a:lnTo>
                        <a:pt x="14" y="59"/>
                      </a:lnTo>
                      <a:lnTo>
                        <a:pt x="15" y="66"/>
                      </a:lnTo>
                      <a:lnTo>
                        <a:pt x="16" y="70"/>
                      </a:lnTo>
                      <a:lnTo>
                        <a:pt x="16" y="69"/>
                      </a:lnTo>
                      <a:lnTo>
                        <a:pt x="17" y="75"/>
                      </a:lnTo>
                      <a:lnTo>
                        <a:pt x="18" y="78"/>
                      </a:lnTo>
                      <a:lnTo>
                        <a:pt x="19" y="88"/>
                      </a:lnTo>
                      <a:lnTo>
                        <a:pt x="19" y="93"/>
                      </a:lnTo>
                      <a:lnTo>
                        <a:pt x="20" y="102"/>
                      </a:lnTo>
                      <a:lnTo>
                        <a:pt x="21" y="112"/>
                      </a:lnTo>
                      <a:lnTo>
                        <a:pt x="21" y="121"/>
                      </a:lnTo>
                      <a:lnTo>
                        <a:pt x="22" y="128"/>
                      </a:lnTo>
                      <a:lnTo>
                        <a:pt x="23" y="141"/>
                      </a:lnTo>
                      <a:lnTo>
                        <a:pt x="24" y="149"/>
                      </a:lnTo>
                      <a:lnTo>
                        <a:pt x="24" y="161"/>
                      </a:lnTo>
                      <a:lnTo>
                        <a:pt x="25" y="169"/>
                      </a:lnTo>
                      <a:lnTo>
                        <a:pt x="26" y="174"/>
                      </a:lnTo>
                      <a:lnTo>
                        <a:pt x="26" y="186"/>
                      </a:lnTo>
                      <a:lnTo>
                        <a:pt x="27" y="194"/>
                      </a:lnTo>
                      <a:lnTo>
                        <a:pt x="28" y="193"/>
                      </a:lnTo>
                      <a:lnTo>
                        <a:pt x="29" y="199"/>
                      </a:lnTo>
                      <a:lnTo>
                        <a:pt x="29" y="206"/>
                      </a:lnTo>
                      <a:lnTo>
                        <a:pt x="30" y="205"/>
                      </a:lnTo>
                      <a:lnTo>
                        <a:pt x="31" y="218"/>
                      </a:lnTo>
                      <a:lnTo>
                        <a:pt x="32" y="224"/>
                      </a:lnTo>
                      <a:lnTo>
                        <a:pt x="32" y="232"/>
                      </a:lnTo>
                      <a:lnTo>
                        <a:pt x="33" y="239"/>
                      </a:lnTo>
                      <a:lnTo>
                        <a:pt x="34" y="245"/>
                      </a:lnTo>
                      <a:lnTo>
                        <a:pt x="34" y="255"/>
                      </a:lnTo>
                      <a:lnTo>
                        <a:pt x="35" y="264"/>
                      </a:lnTo>
                      <a:lnTo>
                        <a:pt x="36" y="278"/>
                      </a:lnTo>
                      <a:lnTo>
                        <a:pt x="37" y="292"/>
                      </a:lnTo>
                      <a:lnTo>
                        <a:pt x="37" y="310"/>
                      </a:lnTo>
                      <a:lnTo>
                        <a:pt x="38" y="323"/>
                      </a:lnTo>
                      <a:lnTo>
                        <a:pt x="39" y="336"/>
                      </a:lnTo>
                      <a:lnTo>
                        <a:pt x="40" y="349"/>
                      </a:lnTo>
                      <a:lnTo>
                        <a:pt x="40" y="369"/>
                      </a:lnTo>
                      <a:lnTo>
                        <a:pt x="41" y="381"/>
                      </a:lnTo>
                      <a:lnTo>
                        <a:pt x="42" y="401"/>
                      </a:lnTo>
                      <a:lnTo>
                        <a:pt x="42" y="413"/>
                      </a:lnTo>
                      <a:lnTo>
                        <a:pt x="43" y="427"/>
                      </a:lnTo>
                      <a:lnTo>
                        <a:pt x="44" y="441"/>
                      </a:lnTo>
                      <a:lnTo>
                        <a:pt x="45" y="454"/>
                      </a:lnTo>
                      <a:lnTo>
                        <a:pt x="45" y="465"/>
                      </a:lnTo>
                      <a:lnTo>
                        <a:pt x="46" y="480"/>
                      </a:lnTo>
                      <a:lnTo>
                        <a:pt x="47" y="498"/>
                      </a:lnTo>
                      <a:lnTo>
                        <a:pt x="48" y="513"/>
                      </a:lnTo>
                      <a:lnTo>
                        <a:pt x="48" y="530"/>
                      </a:lnTo>
                      <a:lnTo>
                        <a:pt x="49" y="554"/>
                      </a:lnTo>
                      <a:lnTo>
                        <a:pt x="50" y="574"/>
                      </a:lnTo>
                      <a:lnTo>
                        <a:pt x="50" y="596"/>
                      </a:lnTo>
                      <a:lnTo>
                        <a:pt x="51" y="625"/>
                      </a:lnTo>
                      <a:lnTo>
                        <a:pt x="52" y="650"/>
                      </a:lnTo>
                      <a:lnTo>
                        <a:pt x="53" y="679"/>
                      </a:lnTo>
                      <a:lnTo>
                        <a:pt x="53" y="709"/>
                      </a:lnTo>
                      <a:lnTo>
                        <a:pt x="54" y="738"/>
                      </a:lnTo>
                      <a:lnTo>
                        <a:pt x="55" y="772"/>
                      </a:lnTo>
                      <a:lnTo>
                        <a:pt x="55" y="801"/>
                      </a:lnTo>
                      <a:lnTo>
                        <a:pt x="56" y="834"/>
                      </a:lnTo>
                      <a:lnTo>
                        <a:pt x="57" y="864"/>
                      </a:lnTo>
                      <a:lnTo>
                        <a:pt x="58" y="900"/>
                      </a:lnTo>
                      <a:lnTo>
                        <a:pt x="58" y="930"/>
                      </a:lnTo>
                      <a:lnTo>
                        <a:pt x="59" y="964"/>
                      </a:lnTo>
                      <a:lnTo>
                        <a:pt x="60" y="996"/>
                      </a:lnTo>
                      <a:lnTo>
                        <a:pt x="61" y="1030"/>
                      </a:lnTo>
                      <a:lnTo>
                        <a:pt x="61" y="1064"/>
                      </a:lnTo>
                      <a:lnTo>
                        <a:pt x="62" y="1091"/>
                      </a:lnTo>
                      <a:lnTo>
                        <a:pt x="63" y="1121"/>
                      </a:lnTo>
                      <a:lnTo>
                        <a:pt x="63" y="1147"/>
                      </a:lnTo>
                      <a:lnTo>
                        <a:pt x="64" y="1176"/>
                      </a:lnTo>
                      <a:lnTo>
                        <a:pt x="65" y="1205"/>
                      </a:lnTo>
                      <a:lnTo>
                        <a:pt x="66" y="1226"/>
                      </a:lnTo>
                      <a:lnTo>
                        <a:pt x="66" y="1258"/>
                      </a:lnTo>
                      <a:lnTo>
                        <a:pt x="67" y="1273"/>
                      </a:lnTo>
                      <a:lnTo>
                        <a:pt x="68" y="1295"/>
                      </a:lnTo>
                      <a:lnTo>
                        <a:pt x="69" y="1314"/>
                      </a:lnTo>
                      <a:lnTo>
                        <a:pt x="69" y="1331"/>
                      </a:lnTo>
                      <a:lnTo>
                        <a:pt x="70" y="1349"/>
                      </a:lnTo>
                      <a:lnTo>
                        <a:pt x="71" y="1357"/>
                      </a:lnTo>
                      <a:lnTo>
                        <a:pt x="71" y="1372"/>
                      </a:lnTo>
                      <a:lnTo>
                        <a:pt x="72" y="1380"/>
                      </a:lnTo>
                      <a:lnTo>
                        <a:pt x="73" y="1391"/>
                      </a:lnTo>
                      <a:lnTo>
                        <a:pt x="74" y="1399"/>
                      </a:lnTo>
                      <a:lnTo>
                        <a:pt x="74" y="1404"/>
                      </a:lnTo>
                      <a:lnTo>
                        <a:pt x="75" y="1415"/>
                      </a:lnTo>
                      <a:lnTo>
                        <a:pt x="76" y="1414"/>
                      </a:lnTo>
                      <a:lnTo>
                        <a:pt x="76" y="1431"/>
                      </a:lnTo>
                      <a:lnTo>
                        <a:pt x="77" y="1435"/>
                      </a:lnTo>
                      <a:lnTo>
                        <a:pt x="78" y="1445"/>
                      </a:lnTo>
                      <a:lnTo>
                        <a:pt x="79" y="1451"/>
                      </a:lnTo>
                      <a:lnTo>
                        <a:pt x="79" y="1462"/>
                      </a:lnTo>
                      <a:lnTo>
                        <a:pt x="80" y="1477"/>
                      </a:lnTo>
                      <a:lnTo>
                        <a:pt x="81" y="1491"/>
                      </a:lnTo>
                      <a:lnTo>
                        <a:pt x="82" y="1507"/>
                      </a:lnTo>
                      <a:lnTo>
                        <a:pt x="82" y="1526"/>
                      </a:lnTo>
                      <a:lnTo>
                        <a:pt x="83" y="1539"/>
                      </a:lnTo>
                      <a:lnTo>
                        <a:pt x="84" y="1565"/>
                      </a:lnTo>
                      <a:lnTo>
                        <a:pt x="84" y="1586"/>
                      </a:lnTo>
                      <a:lnTo>
                        <a:pt x="85" y="1612"/>
                      </a:lnTo>
                      <a:lnTo>
                        <a:pt x="86" y="1641"/>
                      </a:lnTo>
                      <a:lnTo>
                        <a:pt x="87" y="1667"/>
                      </a:lnTo>
                      <a:lnTo>
                        <a:pt x="87" y="1701"/>
                      </a:lnTo>
                      <a:lnTo>
                        <a:pt x="88" y="1729"/>
                      </a:lnTo>
                      <a:lnTo>
                        <a:pt x="89" y="1763"/>
                      </a:lnTo>
                      <a:lnTo>
                        <a:pt x="90" y="1790"/>
                      </a:lnTo>
                      <a:lnTo>
                        <a:pt x="90" y="1822"/>
                      </a:lnTo>
                      <a:lnTo>
                        <a:pt x="91" y="1847"/>
                      </a:lnTo>
                      <a:lnTo>
                        <a:pt x="92" y="1873"/>
                      </a:lnTo>
                      <a:lnTo>
                        <a:pt x="92" y="1899"/>
                      </a:lnTo>
                      <a:lnTo>
                        <a:pt x="93" y="1916"/>
                      </a:lnTo>
                      <a:lnTo>
                        <a:pt x="94" y="1938"/>
                      </a:lnTo>
                      <a:lnTo>
                        <a:pt x="95" y="1956"/>
                      </a:lnTo>
                      <a:lnTo>
                        <a:pt x="95" y="1972"/>
                      </a:lnTo>
                      <a:lnTo>
                        <a:pt x="96" y="1987"/>
                      </a:lnTo>
                      <a:lnTo>
                        <a:pt x="97" y="1999"/>
                      </a:lnTo>
                      <a:lnTo>
                        <a:pt x="98" y="2014"/>
                      </a:lnTo>
                      <a:lnTo>
                        <a:pt x="98" y="2021"/>
                      </a:lnTo>
                      <a:lnTo>
                        <a:pt x="99" y="2029"/>
                      </a:lnTo>
                      <a:lnTo>
                        <a:pt x="100" y="2037"/>
                      </a:lnTo>
                      <a:lnTo>
                        <a:pt x="100" y="2048"/>
                      </a:lnTo>
                      <a:lnTo>
                        <a:pt x="101" y="2051"/>
                      </a:lnTo>
                      <a:lnTo>
                        <a:pt x="102" y="2061"/>
                      </a:lnTo>
                      <a:lnTo>
                        <a:pt x="103" y="2068"/>
                      </a:lnTo>
                      <a:lnTo>
                        <a:pt x="103" y="2081"/>
                      </a:lnTo>
                      <a:lnTo>
                        <a:pt x="104" y="2090"/>
                      </a:lnTo>
                      <a:lnTo>
                        <a:pt x="105" y="2105"/>
                      </a:lnTo>
                      <a:lnTo>
                        <a:pt x="105" y="2116"/>
                      </a:lnTo>
                      <a:lnTo>
                        <a:pt x="106" y="2119"/>
                      </a:lnTo>
                      <a:lnTo>
                        <a:pt x="107" y="2130"/>
                      </a:lnTo>
                      <a:lnTo>
                        <a:pt x="108" y="2141"/>
                      </a:lnTo>
                      <a:lnTo>
                        <a:pt x="108" y="2142"/>
                      </a:lnTo>
                      <a:lnTo>
                        <a:pt x="109" y="2153"/>
                      </a:lnTo>
                      <a:lnTo>
                        <a:pt x="110" y="2159"/>
                      </a:lnTo>
                      <a:lnTo>
                        <a:pt x="111" y="2164"/>
                      </a:lnTo>
                      <a:lnTo>
                        <a:pt x="111" y="2165"/>
                      </a:lnTo>
                      <a:lnTo>
                        <a:pt x="112" y="2168"/>
                      </a:lnTo>
                      <a:lnTo>
                        <a:pt x="113" y="2170"/>
                      </a:lnTo>
                      <a:lnTo>
                        <a:pt x="113" y="2173"/>
                      </a:lnTo>
                      <a:lnTo>
                        <a:pt x="114" y="2173"/>
                      </a:lnTo>
                      <a:lnTo>
                        <a:pt x="115" y="2187"/>
                      </a:lnTo>
                      <a:lnTo>
                        <a:pt x="116" y="2185"/>
                      </a:lnTo>
                      <a:lnTo>
                        <a:pt x="116" y="2192"/>
                      </a:lnTo>
                      <a:lnTo>
                        <a:pt x="117" y="2201"/>
                      </a:lnTo>
                      <a:lnTo>
                        <a:pt x="118" y="2208"/>
                      </a:lnTo>
                      <a:lnTo>
                        <a:pt x="119" y="2218"/>
                      </a:lnTo>
                      <a:lnTo>
                        <a:pt x="119" y="2227"/>
                      </a:lnTo>
                      <a:lnTo>
                        <a:pt x="120" y="2236"/>
                      </a:lnTo>
                      <a:lnTo>
                        <a:pt x="121" y="2251"/>
                      </a:lnTo>
                      <a:lnTo>
                        <a:pt x="121" y="2266"/>
                      </a:lnTo>
                      <a:lnTo>
                        <a:pt x="122" y="2282"/>
                      </a:lnTo>
                      <a:lnTo>
                        <a:pt x="123" y="2294"/>
                      </a:lnTo>
                      <a:lnTo>
                        <a:pt x="124" y="2308"/>
                      </a:lnTo>
                      <a:lnTo>
                        <a:pt x="124" y="2322"/>
                      </a:lnTo>
                      <a:lnTo>
                        <a:pt x="125" y="2333"/>
                      </a:lnTo>
                      <a:lnTo>
                        <a:pt x="126" y="2345"/>
                      </a:lnTo>
                      <a:lnTo>
                        <a:pt x="126" y="2346"/>
                      </a:lnTo>
                      <a:lnTo>
                        <a:pt x="127" y="2356"/>
                      </a:lnTo>
                      <a:lnTo>
                        <a:pt x="128" y="2357"/>
                      </a:lnTo>
                      <a:lnTo>
                        <a:pt x="129" y="2351"/>
                      </a:lnTo>
                      <a:lnTo>
                        <a:pt x="129" y="2347"/>
                      </a:lnTo>
                      <a:lnTo>
                        <a:pt x="130" y="2346"/>
                      </a:lnTo>
                      <a:lnTo>
                        <a:pt x="131" y="2341"/>
                      </a:lnTo>
                      <a:lnTo>
                        <a:pt x="132" y="2328"/>
                      </a:lnTo>
                      <a:lnTo>
                        <a:pt x="132" y="2323"/>
                      </a:lnTo>
                      <a:lnTo>
                        <a:pt x="133" y="2320"/>
                      </a:lnTo>
                      <a:lnTo>
                        <a:pt x="134" y="2314"/>
                      </a:lnTo>
                      <a:lnTo>
                        <a:pt x="134" y="2312"/>
                      </a:lnTo>
                      <a:lnTo>
                        <a:pt x="135" y="2311"/>
                      </a:lnTo>
                      <a:lnTo>
                        <a:pt x="136" y="2315"/>
                      </a:lnTo>
                      <a:lnTo>
                        <a:pt x="137" y="2315"/>
                      </a:lnTo>
                      <a:lnTo>
                        <a:pt x="137" y="2330"/>
                      </a:lnTo>
                      <a:lnTo>
                        <a:pt x="138" y="2338"/>
                      </a:lnTo>
                      <a:lnTo>
                        <a:pt x="139" y="2346"/>
                      </a:lnTo>
                      <a:lnTo>
                        <a:pt x="140" y="2356"/>
                      </a:lnTo>
                      <a:lnTo>
                        <a:pt x="140" y="2369"/>
                      </a:lnTo>
                      <a:lnTo>
                        <a:pt x="141" y="2382"/>
                      </a:lnTo>
                      <a:lnTo>
                        <a:pt x="142" y="2390"/>
                      </a:lnTo>
                      <a:lnTo>
                        <a:pt x="142" y="2398"/>
                      </a:lnTo>
                      <a:lnTo>
                        <a:pt x="143" y="2409"/>
                      </a:lnTo>
                      <a:lnTo>
                        <a:pt x="144" y="2416"/>
                      </a:lnTo>
                      <a:lnTo>
                        <a:pt x="145" y="2419"/>
                      </a:lnTo>
                      <a:lnTo>
                        <a:pt x="145" y="2426"/>
                      </a:lnTo>
                      <a:lnTo>
                        <a:pt x="146" y="2424"/>
                      </a:lnTo>
                      <a:lnTo>
                        <a:pt x="147" y="2425"/>
                      </a:lnTo>
                      <a:lnTo>
                        <a:pt x="148" y="2426"/>
                      </a:lnTo>
                      <a:lnTo>
                        <a:pt x="148" y="2420"/>
                      </a:lnTo>
                      <a:lnTo>
                        <a:pt x="149" y="2413"/>
                      </a:lnTo>
                      <a:lnTo>
                        <a:pt x="150" y="2406"/>
                      </a:lnTo>
                      <a:lnTo>
                        <a:pt x="150" y="2396"/>
                      </a:lnTo>
                      <a:lnTo>
                        <a:pt x="151" y="2387"/>
                      </a:lnTo>
                      <a:lnTo>
                        <a:pt x="152" y="2378"/>
                      </a:lnTo>
                      <a:lnTo>
                        <a:pt x="153" y="2373"/>
                      </a:lnTo>
                      <a:lnTo>
                        <a:pt x="153" y="2360"/>
                      </a:lnTo>
                      <a:lnTo>
                        <a:pt x="154" y="2358"/>
                      </a:lnTo>
                      <a:lnTo>
                        <a:pt x="155" y="2350"/>
                      </a:lnTo>
                      <a:lnTo>
                        <a:pt x="155" y="2347"/>
                      </a:lnTo>
                      <a:lnTo>
                        <a:pt x="156" y="2339"/>
                      </a:lnTo>
                      <a:lnTo>
                        <a:pt x="157" y="2332"/>
                      </a:lnTo>
                      <a:lnTo>
                        <a:pt x="158" y="2331"/>
                      </a:lnTo>
                      <a:lnTo>
                        <a:pt x="158" y="2332"/>
                      </a:lnTo>
                      <a:lnTo>
                        <a:pt x="159" y="2322"/>
                      </a:lnTo>
                      <a:lnTo>
                        <a:pt x="160" y="2322"/>
                      </a:lnTo>
                      <a:lnTo>
                        <a:pt x="161" y="2316"/>
                      </a:lnTo>
                      <a:lnTo>
                        <a:pt x="161" y="2317"/>
                      </a:lnTo>
                      <a:lnTo>
                        <a:pt x="162" y="2313"/>
                      </a:lnTo>
                      <a:lnTo>
                        <a:pt x="163" y="2313"/>
                      </a:lnTo>
                      <a:lnTo>
                        <a:pt x="163" y="2312"/>
                      </a:lnTo>
                      <a:lnTo>
                        <a:pt x="164" y="2316"/>
                      </a:lnTo>
                      <a:lnTo>
                        <a:pt x="165" y="2312"/>
                      </a:lnTo>
                      <a:lnTo>
                        <a:pt x="166" y="2313"/>
                      </a:lnTo>
                      <a:lnTo>
                        <a:pt x="166" y="2314"/>
                      </a:lnTo>
                      <a:lnTo>
                        <a:pt x="167" y="2312"/>
                      </a:lnTo>
                      <a:lnTo>
                        <a:pt x="168" y="2316"/>
                      </a:lnTo>
                      <a:lnTo>
                        <a:pt x="169" y="2315"/>
                      </a:lnTo>
                      <a:lnTo>
                        <a:pt x="169" y="2319"/>
                      </a:lnTo>
                      <a:lnTo>
                        <a:pt x="170" y="2324"/>
                      </a:lnTo>
                      <a:lnTo>
                        <a:pt x="171" y="2330"/>
                      </a:lnTo>
                      <a:lnTo>
                        <a:pt x="171" y="2332"/>
                      </a:lnTo>
                      <a:lnTo>
                        <a:pt x="172" y="2347"/>
                      </a:lnTo>
                      <a:lnTo>
                        <a:pt x="173" y="2348"/>
                      </a:lnTo>
                      <a:lnTo>
                        <a:pt x="174" y="2349"/>
                      </a:lnTo>
                      <a:lnTo>
                        <a:pt x="174" y="2354"/>
                      </a:lnTo>
                      <a:lnTo>
                        <a:pt x="175" y="2357"/>
                      </a:lnTo>
                      <a:lnTo>
                        <a:pt x="176" y="2357"/>
                      </a:lnTo>
                      <a:lnTo>
                        <a:pt x="176" y="2364"/>
                      </a:lnTo>
                      <a:lnTo>
                        <a:pt x="177" y="2364"/>
                      </a:lnTo>
                      <a:lnTo>
                        <a:pt x="178" y="2365"/>
                      </a:lnTo>
                      <a:lnTo>
                        <a:pt x="179" y="2374"/>
                      </a:lnTo>
                      <a:lnTo>
                        <a:pt x="179" y="2371"/>
                      </a:lnTo>
                      <a:lnTo>
                        <a:pt x="180" y="2377"/>
                      </a:lnTo>
                      <a:lnTo>
                        <a:pt x="181" y="2378"/>
                      </a:lnTo>
                      <a:lnTo>
                        <a:pt x="182" y="2376"/>
                      </a:lnTo>
                      <a:lnTo>
                        <a:pt x="182" y="2379"/>
                      </a:lnTo>
                      <a:lnTo>
                        <a:pt x="183" y="2382"/>
                      </a:lnTo>
                      <a:lnTo>
                        <a:pt x="184" y="2377"/>
                      </a:lnTo>
                      <a:lnTo>
                        <a:pt x="184" y="2376"/>
                      </a:lnTo>
                      <a:lnTo>
                        <a:pt x="185" y="2376"/>
                      </a:lnTo>
                      <a:lnTo>
                        <a:pt x="186" y="2370"/>
                      </a:lnTo>
                      <a:lnTo>
                        <a:pt x="187" y="2365"/>
                      </a:lnTo>
                      <a:lnTo>
                        <a:pt x="187" y="2365"/>
                      </a:lnTo>
                      <a:lnTo>
                        <a:pt x="188" y="2351"/>
                      </a:lnTo>
                      <a:lnTo>
                        <a:pt x="189" y="2350"/>
                      </a:lnTo>
                      <a:lnTo>
                        <a:pt x="190" y="2339"/>
                      </a:lnTo>
                      <a:lnTo>
                        <a:pt x="190" y="2332"/>
                      </a:lnTo>
                      <a:lnTo>
                        <a:pt x="191" y="2323"/>
                      </a:lnTo>
                      <a:lnTo>
                        <a:pt x="192" y="2316"/>
                      </a:lnTo>
                      <a:lnTo>
                        <a:pt x="192" y="2307"/>
                      </a:lnTo>
                      <a:lnTo>
                        <a:pt x="193" y="2302"/>
                      </a:lnTo>
                      <a:lnTo>
                        <a:pt x="194" y="2285"/>
                      </a:lnTo>
                      <a:lnTo>
                        <a:pt x="195" y="2282"/>
                      </a:lnTo>
                      <a:lnTo>
                        <a:pt x="195" y="2273"/>
                      </a:lnTo>
                      <a:lnTo>
                        <a:pt x="196" y="2263"/>
                      </a:lnTo>
                      <a:lnTo>
                        <a:pt x="197" y="2255"/>
                      </a:lnTo>
                      <a:lnTo>
                        <a:pt x="198" y="2254"/>
                      </a:lnTo>
                      <a:lnTo>
                        <a:pt x="198" y="2238"/>
                      </a:lnTo>
                      <a:lnTo>
                        <a:pt x="199" y="2229"/>
                      </a:lnTo>
                      <a:lnTo>
                        <a:pt x="200" y="2218"/>
                      </a:lnTo>
                      <a:lnTo>
                        <a:pt x="200" y="2209"/>
                      </a:lnTo>
                      <a:lnTo>
                        <a:pt x="201" y="2201"/>
                      </a:lnTo>
                      <a:lnTo>
                        <a:pt x="202" y="2194"/>
                      </a:lnTo>
                      <a:lnTo>
                        <a:pt x="203" y="2188"/>
                      </a:lnTo>
                      <a:lnTo>
                        <a:pt x="203" y="2183"/>
                      </a:lnTo>
                      <a:lnTo>
                        <a:pt x="204" y="2177"/>
                      </a:lnTo>
                      <a:lnTo>
                        <a:pt x="205" y="2176"/>
                      </a:lnTo>
                      <a:lnTo>
                        <a:pt x="205" y="2181"/>
                      </a:lnTo>
                      <a:lnTo>
                        <a:pt x="206" y="2179"/>
                      </a:lnTo>
                      <a:lnTo>
                        <a:pt x="207" y="2185"/>
                      </a:lnTo>
                      <a:lnTo>
                        <a:pt x="208" y="2186"/>
                      </a:lnTo>
                      <a:lnTo>
                        <a:pt x="208" y="2183"/>
                      </a:lnTo>
                      <a:lnTo>
                        <a:pt x="209" y="2189"/>
                      </a:lnTo>
                      <a:lnTo>
                        <a:pt x="210" y="2187"/>
                      </a:lnTo>
                      <a:lnTo>
                        <a:pt x="211" y="2194"/>
                      </a:lnTo>
                      <a:lnTo>
                        <a:pt x="211" y="2198"/>
                      </a:lnTo>
                      <a:lnTo>
                        <a:pt x="212" y="2196"/>
                      </a:lnTo>
                      <a:lnTo>
                        <a:pt x="213" y="2196"/>
                      </a:lnTo>
                      <a:lnTo>
                        <a:pt x="213" y="2194"/>
                      </a:lnTo>
                      <a:lnTo>
                        <a:pt x="214" y="2195"/>
                      </a:lnTo>
                      <a:lnTo>
                        <a:pt x="215" y="2184"/>
                      </a:lnTo>
                      <a:lnTo>
                        <a:pt x="216" y="2172"/>
                      </a:lnTo>
                      <a:lnTo>
                        <a:pt x="216" y="2176"/>
                      </a:lnTo>
                      <a:lnTo>
                        <a:pt x="217" y="2158"/>
                      </a:lnTo>
                      <a:lnTo>
                        <a:pt x="218" y="2149"/>
                      </a:lnTo>
                      <a:lnTo>
                        <a:pt x="219" y="2141"/>
                      </a:lnTo>
                      <a:lnTo>
                        <a:pt x="219" y="2123"/>
                      </a:lnTo>
                      <a:lnTo>
                        <a:pt x="220" y="2115"/>
                      </a:lnTo>
                      <a:lnTo>
                        <a:pt x="221" y="2092"/>
                      </a:lnTo>
                      <a:lnTo>
                        <a:pt x="221" y="2082"/>
                      </a:lnTo>
                      <a:lnTo>
                        <a:pt x="222" y="2071"/>
                      </a:lnTo>
                      <a:lnTo>
                        <a:pt x="223" y="2057"/>
                      </a:lnTo>
                      <a:lnTo>
                        <a:pt x="224" y="2051"/>
                      </a:lnTo>
                      <a:lnTo>
                        <a:pt x="224" y="2037"/>
                      </a:lnTo>
                      <a:lnTo>
                        <a:pt x="225" y="2025"/>
                      </a:lnTo>
                      <a:lnTo>
                        <a:pt x="226" y="2022"/>
                      </a:lnTo>
                      <a:lnTo>
                        <a:pt x="226" y="2015"/>
                      </a:lnTo>
                      <a:lnTo>
                        <a:pt x="227" y="2006"/>
                      </a:lnTo>
                      <a:lnTo>
                        <a:pt x="228" y="1999"/>
                      </a:lnTo>
                      <a:lnTo>
                        <a:pt x="229" y="1996"/>
                      </a:lnTo>
                      <a:lnTo>
                        <a:pt x="229" y="1986"/>
                      </a:lnTo>
                      <a:lnTo>
                        <a:pt x="230" y="1985"/>
                      </a:lnTo>
                      <a:lnTo>
                        <a:pt x="231" y="1975"/>
                      </a:lnTo>
                      <a:lnTo>
                        <a:pt x="232" y="1963"/>
                      </a:lnTo>
                      <a:lnTo>
                        <a:pt x="232" y="1951"/>
                      </a:lnTo>
                      <a:lnTo>
                        <a:pt x="233" y="1940"/>
                      </a:lnTo>
                      <a:lnTo>
                        <a:pt x="234" y="1925"/>
                      </a:lnTo>
                      <a:lnTo>
                        <a:pt x="234" y="1917"/>
                      </a:lnTo>
                      <a:lnTo>
                        <a:pt x="235" y="1896"/>
                      </a:lnTo>
                      <a:lnTo>
                        <a:pt x="236" y="1878"/>
                      </a:lnTo>
                      <a:lnTo>
                        <a:pt x="237" y="1871"/>
                      </a:lnTo>
                      <a:lnTo>
                        <a:pt x="237" y="1855"/>
                      </a:lnTo>
                      <a:lnTo>
                        <a:pt x="238" y="1846"/>
                      </a:lnTo>
                      <a:lnTo>
                        <a:pt x="239" y="1827"/>
                      </a:lnTo>
                      <a:lnTo>
                        <a:pt x="240" y="1821"/>
                      </a:lnTo>
                      <a:lnTo>
                        <a:pt x="240" y="1817"/>
                      </a:lnTo>
                      <a:lnTo>
                        <a:pt x="241" y="1807"/>
                      </a:lnTo>
                      <a:lnTo>
                        <a:pt x="242" y="1804"/>
                      </a:lnTo>
                      <a:lnTo>
                        <a:pt x="242" y="1799"/>
                      </a:lnTo>
                      <a:lnTo>
                        <a:pt x="243" y="1802"/>
                      </a:lnTo>
                      <a:lnTo>
                        <a:pt x="244" y="1803"/>
                      </a:lnTo>
                      <a:lnTo>
                        <a:pt x="245" y="1806"/>
                      </a:lnTo>
                      <a:lnTo>
                        <a:pt x="245" y="1810"/>
                      </a:lnTo>
                      <a:lnTo>
                        <a:pt x="246" y="1822"/>
                      </a:lnTo>
                      <a:lnTo>
                        <a:pt x="247" y="1827"/>
                      </a:lnTo>
                      <a:lnTo>
                        <a:pt x="248" y="1838"/>
                      </a:lnTo>
                      <a:lnTo>
                        <a:pt x="248" y="1851"/>
                      </a:lnTo>
                      <a:lnTo>
                        <a:pt x="249" y="1851"/>
                      </a:lnTo>
                      <a:lnTo>
                        <a:pt x="250" y="1864"/>
                      </a:lnTo>
                      <a:lnTo>
                        <a:pt x="250" y="1872"/>
                      </a:lnTo>
                      <a:lnTo>
                        <a:pt x="251" y="1880"/>
                      </a:lnTo>
                      <a:lnTo>
                        <a:pt x="252" y="1886"/>
                      </a:lnTo>
                      <a:lnTo>
                        <a:pt x="253" y="1886"/>
                      </a:lnTo>
                      <a:lnTo>
                        <a:pt x="253" y="1890"/>
                      </a:lnTo>
                      <a:lnTo>
                        <a:pt x="254" y="1891"/>
                      </a:lnTo>
                      <a:lnTo>
                        <a:pt x="255" y="1891"/>
                      </a:lnTo>
                      <a:lnTo>
                        <a:pt x="255" y="1889"/>
                      </a:lnTo>
                      <a:lnTo>
                        <a:pt x="256" y="1881"/>
                      </a:lnTo>
                      <a:lnTo>
                        <a:pt x="257" y="1871"/>
                      </a:lnTo>
                      <a:lnTo>
                        <a:pt x="258" y="1867"/>
                      </a:lnTo>
                      <a:lnTo>
                        <a:pt x="258" y="1848"/>
                      </a:lnTo>
                      <a:lnTo>
                        <a:pt x="259" y="1844"/>
                      </a:lnTo>
                      <a:lnTo>
                        <a:pt x="260" y="1834"/>
                      </a:lnTo>
                      <a:lnTo>
                        <a:pt x="261" y="1823"/>
                      </a:lnTo>
                      <a:lnTo>
                        <a:pt x="261" y="1801"/>
                      </a:lnTo>
                      <a:lnTo>
                        <a:pt x="262" y="1793"/>
                      </a:lnTo>
                      <a:lnTo>
                        <a:pt x="263" y="1777"/>
                      </a:lnTo>
                      <a:lnTo>
                        <a:pt x="263" y="1769"/>
                      </a:lnTo>
                      <a:lnTo>
                        <a:pt x="264" y="1766"/>
                      </a:lnTo>
                      <a:lnTo>
                        <a:pt x="265" y="1765"/>
                      </a:lnTo>
                      <a:lnTo>
                        <a:pt x="266" y="1758"/>
                      </a:lnTo>
                      <a:lnTo>
                        <a:pt x="266" y="1761"/>
                      </a:lnTo>
                      <a:lnTo>
                        <a:pt x="267" y="1764"/>
                      </a:lnTo>
                      <a:lnTo>
                        <a:pt x="268" y="1759"/>
                      </a:lnTo>
                      <a:lnTo>
                        <a:pt x="269" y="1771"/>
                      </a:lnTo>
                      <a:lnTo>
                        <a:pt x="269" y="1777"/>
                      </a:lnTo>
                      <a:lnTo>
                        <a:pt x="270" y="1790"/>
                      </a:lnTo>
                      <a:lnTo>
                        <a:pt x="271" y="1791"/>
                      </a:lnTo>
                      <a:lnTo>
                        <a:pt x="271" y="1806"/>
                      </a:lnTo>
                      <a:lnTo>
                        <a:pt x="272" y="1813"/>
                      </a:lnTo>
                      <a:lnTo>
                        <a:pt x="273" y="1817"/>
                      </a:lnTo>
                      <a:lnTo>
                        <a:pt x="274" y="1828"/>
                      </a:lnTo>
                      <a:lnTo>
                        <a:pt x="274" y="1833"/>
                      </a:lnTo>
                      <a:lnTo>
                        <a:pt x="275" y="1835"/>
                      </a:lnTo>
                      <a:lnTo>
                        <a:pt x="276" y="1835"/>
                      </a:lnTo>
                      <a:lnTo>
                        <a:pt x="276" y="1830"/>
                      </a:lnTo>
                      <a:lnTo>
                        <a:pt x="277" y="1829"/>
                      </a:lnTo>
                      <a:lnTo>
                        <a:pt x="278" y="1820"/>
                      </a:lnTo>
                      <a:lnTo>
                        <a:pt x="279" y="1813"/>
                      </a:lnTo>
                      <a:lnTo>
                        <a:pt x="279" y="1801"/>
                      </a:lnTo>
                      <a:lnTo>
                        <a:pt x="280" y="1790"/>
                      </a:lnTo>
                      <a:lnTo>
                        <a:pt x="281" y="1778"/>
                      </a:lnTo>
                      <a:lnTo>
                        <a:pt x="282" y="1763"/>
                      </a:lnTo>
                      <a:lnTo>
                        <a:pt x="282" y="1749"/>
                      </a:lnTo>
                      <a:lnTo>
                        <a:pt x="283" y="1733"/>
                      </a:lnTo>
                      <a:lnTo>
                        <a:pt x="284" y="1720"/>
                      </a:lnTo>
                      <a:lnTo>
                        <a:pt x="284" y="1701"/>
                      </a:lnTo>
                      <a:lnTo>
                        <a:pt x="285" y="1692"/>
                      </a:lnTo>
                      <a:lnTo>
                        <a:pt x="286" y="1679"/>
                      </a:lnTo>
                      <a:lnTo>
                        <a:pt x="287" y="1655"/>
                      </a:lnTo>
                      <a:lnTo>
                        <a:pt x="287" y="1650"/>
                      </a:lnTo>
                      <a:lnTo>
                        <a:pt x="288" y="1630"/>
                      </a:lnTo>
                      <a:lnTo>
                        <a:pt x="289" y="1614"/>
                      </a:lnTo>
                      <a:lnTo>
                        <a:pt x="290" y="1605"/>
                      </a:lnTo>
                      <a:lnTo>
                        <a:pt x="290" y="1595"/>
                      </a:lnTo>
                      <a:lnTo>
                        <a:pt x="291" y="1587"/>
                      </a:lnTo>
                      <a:lnTo>
                        <a:pt x="292" y="1585"/>
                      </a:lnTo>
                      <a:lnTo>
                        <a:pt x="292" y="1587"/>
                      </a:lnTo>
                      <a:lnTo>
                        <a:pt x="293" y="1582"/>
                      </a:lnTo>
                      <a:lnTo>
                        <a:pt x="294" y="1588"/>
                      </a:lnTo>
                      <a:lnTo>
                        <a:pt x="295" y="1594"/>
                      </a:lnTo>
                      <a:lnTo>
                        <a:pt x="295" y="1593"/>
                      </a:lnTo>
                      <a:lnTo>
                        <a:pt x="296" y="1600"/>
                      </a:lnTo>
                      <a:lnTo>
                        <a:pt x="297" y="1608"/>
                      </a:lnTo>
                      <a:lnTo>
                        <a:pt x="298" y="1618"/>
                      </a:lnTo>
                      <a:lnTo>
                        <a:pt x="298" y="1623"/>
                      </a:lnTo>
                      <a:lnTo>
                        <a:pt x="299" y="1627"/>
                      </a:lnTo>
                      <a:lnTo>
                        <a:pt x="300" y="1636"/>
                      </a:lnTo>
                      <a:lnTo>
                        <a:pt x="300" y="1633"/>
                      </a:lnTo>
                      <a:lnTo>
                        <a:pt x="301" y="1632"/>
                      </a:lnTo>
                      <a:lnTo>
                        <a:pt x="302" y="1629"/>
                      </a:lnTo>
                      <a:lnTo>
                        <a:pt x="303" y="1619"/>
                      </a:lnTo>
                      <a:lnTo>
                        <a:pt x="303" y="1614"/>
                      </a:lnTo>
                      <a:lnTo>
                        <a:pt x="304" y="1607"/>
                      </a:lnTo>
                      <a:lnTo>
                        <a:pt x="305" y="1592"/>
                      </a:lnTo>
                      <a:lnTo>
                        <a:pt x="305" y="1574"/>
                      </a:lnTo>
                      <a:lnTo>
                        <a:pt x="306" y="1561"/>
                      </a:lnTo>
                      <a:lnTo>
                        <a:pt x="307" y="1542"/>
                      </a:lnTo>
                      <a:lnTo>
                        <a:pt x="308" y="1536"/>
                      </a:lnTo>
                      <a:lnTo>
                        <a:pt x="308" y="1515"/>
                      </a:lnTo>
                      <a:lnTo>
                        <a:pt x="309" y="1505"/>
                      </a:lnTo>
                      <a:lnTo>
                        <a:pt x="310" y="1489"/>
                      </a:lnTo>
                      <a:lnTo>
                        <a:pt x="311" y="1476"/>
                      </a:lnTo>
                      <a:lnTo>
                        <a:pt x="311" y="1464"/>
                      </a:lnTo>
                      <a:lnTo>
                        <a:pt x="312" y="1454"/>
                      </a:lnTo>
                      <a:lnTo>
                        <a:pt x="313" y="1451"/>
                      </a:lnTo>
                      <a:lnTo>
                        <a:pt x="313" y="1443"/>
                      </a:lnTo>
                      <a:lnTo>
                        <a:pt x="314" y="1437"/>
                      </a:lnTo>
                      <a:lnTo>
                        <a:pt x="315" y="1432"/>
                      </a:lnTo>
                      <a:lnTo>
                        <a:pt x="316" y="1433"/>
                      </a:lnTo>
                      <a:lnTo>
                        <a:pt x="316" y="1428"/>
                      </a:lnTo>
                      <a:lnTo>
                        <a:pt x="317" y="1430"/>
                      </a:lnTo>
                      <a:lnTo>
                        <a:pt x="318" y="1434"/>
                      </a:lnTo>
                      <a:lnTo>
                        <a:pt x="319" y="1433"/>
                      </a:lnTo>
                      <a:lnTo>
                        <a:pt x="319" y="1434"/>
                      </a:lnTo>
                      <a:lnTo>
                        <a:pt x="320" y="1441"/>
                      </a:lnTo>
                      <a:lnTo>
                        <a:pt x="321" y="1445"/>
                      </a:lnTo>
                      <a:lnTo>
                        <a:pt x="321" y="1454"/>
                      </a:lnTo>
                      <a:lnTo>
                        <a:pt x="322" y="1462"/>
                      </a:lnTo>
                      <a:lnTo>
                        <a:pt x="323" y="1467"/>
                      </a:lnTo>
                      <a:lnTo>
                        <a:pt x="324" y="1476"/>
                      </a:lnTo>
                      <a:lnTo>
                        <a:pt x="324" y="1486"/>
                      </a:lnTo>
                      <a:lnTo>
                        <a:pt x="325" y="1496"/>
                      </a:lnTo>
                      <a:lnTo>
                        <a:pt x="326" y="1510"/>
                      </a:lnTo>
                      <a:lnTo>
                        <a:pt x="326" y="1516"/>
                      </a:lnTo>
                      <a:lnTo>
                        <a:pt x="327" y="1525"/>
                      </a:lnTo>
                      <a:lnTo>
                        <a:pt x="328" y="1541"/>
                      </a:lnTo>
                      <a:lnTo>
                        <a:pt x="329" y="1544"/>
                      </a:lnTo>
                      <a:lnTo>
                        <a:pt x="329" y="1545"/>
                      </a:lnTo>
                      <a:lnTo>
                        <a:pt x="330" y="1551"/>
                      </a:lnTo>
                      <a:lnTo>
                        <a:pt x="331" y="1551"/>
                      </a:lnTo>
                      <a:lnTo>
                        <a:pt x="332" y="1546"/>
                      </a:lnTo>
                      <a:lnTo>
                        <a:pt x="332" y="1539"/>
                      </a:lnTo>
                      <a:lnTo>
                        <a:pt x="333" y="1528"/>
                      </a:lnTo>
                      <a:lnTo>
                        <a:pt x="334" y="1517"/>
                      </a:lnTo>
                      <a:lnTo>
                        <a:pt x="334" y="1498"/>
                      </a:lnTo>
                      <a:lnTo>
                        <a:pt x="335" y="1484"/>
                      </a:lnTo>
                      <a:lnTo>
                        <a:pt x="336" y="1461"/>
                      </a:lnTo>
                      <a:lnTo>
                        <a:pt x="337" y="1439"/>
                      </a:lnTo>
                      <a:lnTo>
                        <a:pt x="337" y="1416"/>
                      </a:lnTo>
                      <a:lnTo>
                        <a:pt x="338" y="1395"/>
                      </a:lnTo>
                      <a:lnTo>
                        <a:pt x="339" y="1367"/>
                      </a:lnTo>
                      <a:lnTo>
                        <a:pt x="340" y="1345"/>
                      </a:lnTo>
                      <a:lnTo>
                        <a:pt x="340" y="1320"/>
                      </a:lnTo>
                      <a:lnTo>
                        <a:pt x="341" y="1294"/>
                      </a:lnTo>
                      <a:lnTo>
                        <a:pt x="342" y="1271"/>
                      </a:lnTo>
                      <a:lnTo>
                        <a:pt x="342" y="1251"/>
                      </a:lnTo>
                      <a:lnTo>
                        <a:pt x="343" y="1229"/>
                      </a:lnTo>
                      <a:lnTo>
                        <a:pt x="344" y="1208"/>
                      </a:lnTo>
                      <a:lnTo>
                        <a:pt x="345" y="1186"/>
                      </a:lnTo>
                      <a:lnTo>
                        <a:pt x="345" y="1167"/>
                      </a:lnTo>
                      <a:lnTo>
                        <a:pt x="346" y="1151"/>
                      </a:lnTo>
                      <a:lnTo>
                        <a:pt x="347" y="1131"/>
                      </a:lnTo>
                      <a:lnTo>
                        <a:pt x="348" y="1119"/>
                      </a:lnTo>
                      <a:lnTo>
                        <a:pt x="348" y="1100"/>
                      </a:lnTo>
                      <a:lnTo>
                        <a:pt x="349" y="1089"/>
                      </a:lnTo>
                      <a:lnTo>
                        <a:pt x="350" y="1076"/>
                      </a:lnTo>
                      <a:lnTo>
                        <a:pt x="350" y="1064"/>
                      </a:lnTo>
                      <a:lnTo>
                        <a:pt x="351" y="1058"/>
                      </a:lnTo>
                      <a:lnTo>
                        <a:pt x="352" y="1046"/>
                      </a:lnTo>
                      <a:lnTo>
                        <a:pt x="353" y="1042"/>
                      </a:lnTo>
                      <a:lnTo>
                        <a:pt x="353" y="1034"/>
                      </a:lnTo>
                      <a:lnTo>
                        <a:pt x="354" y="1036"/>
                      </a:lnTo>
                      <a:lnTo>
                        <a:pt x="355" y="1029"/>
                      </a:lnTo>
                      <a:lnTo>
                        <a:pt x="355" y="1031"/>
                      </a:lnTo>
                      <a:lnTo>
                        <a:pt x="356" y="1029"/>
                      </a:lnTo>
                      <a:lnTo>
                        <a:pt x="357" y="1034"/>
                      </a:lnTo>
                      <a:lnTo>
                        <a:pt x="358" y="1028"/>
                      </a:lnTo>
                      <a:lnTo>
                        <a:pt x="358" y="1029"/>
                      </a:lnTo>
                      <a:lnTo>
                        <a:pt x="359" y="1015"/>
                      </a:lnTo>
                      <a:lnTo>
                        <a:pt x="360" y="1006"/>
                      </a:lnTo>
                      <a:lnTo>
                        <a:pt x="361" y="998"/>
                      </a:lnTo>
                      <a:lnTo>
                        <a:pt x="361" y="989"/>
                      </a:lnTo>
                      <a:lnTo>
                        <a:pt x="362" y="977"/>
                      </a:lnTo>
                      <a:lnTo>
                        <a:pt x="363" y="969"/>
                      </a:lnTo>
                      <a:lnTo>
                        <a:pt x="363" y="954"/>
                      </a:lnTo>
                      <a:lnTo>
                        <a:pt x="364" y="940"/>
                      </a:lnTo>
                      <a:lnTo>
                        <a:pt x="365" y="933"/>
                      </a:lnTo>
                      <a:lnTo>
                        <a:pt x="366" y="924"/>
                      </a:lnTo>
                      <a:lnTo>
                        <a:pt x="366" y="915"/>
                      </a:lnTo>
                      <a:lnTo>
                        <a:pt x="367" y="908"/>
                      </a:lnTo>
                      <a:lnTo>
                        <a:pt x="368" y="910"/>
                      </a:lnTo>
                      <a:lnTo>
                        <a:pt x="369" y="906"/>
                      </a:lnTo>
                      <a:lnTo>
                        <a:pt x="369" y="904"/>
                      </a:lnTo>
                      <a:lnTo>
                        <a:pt x="370" y="912"/>
                      </a:lnTo>
                      <a:lnTo>
                        <a:pt x="371" y="914"/>
                      </a:lnTo>
                      <a:lnTo>
                        <a:pt x="371" y="915"/>
                      </a:lnTo>
                      <a:lnTo>
                        <a:pt x="372" y="923"/>
                      </a:lnTo>
                      <a:lnTo>
                        <a:pt x="373" y="928"/>
                      </a:lnTo>
                      <a:lnTo>
                        <a:pt x="374" y="933"/>
                      </a:lnTo>
                      <a:lnTo>
                        <a:pt x="374" y="941"/>
                      </a:lnTo>
                      <a:lnTo>
                        <a:pt x="375" y="953"/>
                      </a:lnTo>
                      <a:lnTo>
                        <a:pt x="376" y="958"/>
                      </a:lnTo>
                      <a:lnTo>
                        <a:pt x="376" y="971"/>
                      </a:lnTo>
                      <a:lnTo>
                        <a:pt x="377" y="977"/>
                      </a:lnTo>
                      <a:lnTo>
                        <a:pt x="378" y="982"/>
                      </a:lnTo>
                      <a:lnTo>
                        <a:pt x="379" y="983"/>
                      </a:lnTo>
                      <a:lnTo>
                        <a:pt x="379" y="990"/>
                      </a:lnTo>
                      <a:lnTo>
                        <a:pt x="380" y="998"/>
                      </a:lnTo>
                      <a:lnTo>
                        <a:pt x="381" y="998"/>
                      </a:lnTo>
                      <a:lnTo>
                        <a:pt x="382" y="1010"/>
                      </a:lnTo>
                      <a:lnTo>
                        <a:pt x="382" y="1005"/>
                      </a:lnTo>
                      <a:lnTo>
                        <a:pt x="383" y="1004"/>
                      </a:lnTo>
                      <a:lnTo>
                        <a:pt x="384" y="1000"/>
                      </a:lnTo>
                      <a:lnTo>
                        <a:pt x="384" y="1001"/>
                      </a:lnTo>
                      <a:lnTo>
                        <a:pt x="385" y="993"/>
                      </a:lnTo>
                      <a:lnTo>
                        <a:pt x="386" y="993"/>
                      </a:lnTo>
                      <a:lnTo>
                        <a:pt x="387" y="986"/>
                      </a:lnTo>
                      <a:lnTo>
                        <a:pt x="387" y="986"/>
                      </a:lnTo>
                      <a:lnTo>
                        <a:pt x="388" y="972"/>
                      </a:lnTo>
                      <a:lnTo>
                        <a:pt x="389" y="975"/>
                      </a:lnTo>
                      <a:lnTo>
                        <a:pt x="390" y="971"/>
                      </a:lnTo>
                      <a:lnTo>
                        <a:pt x="390" y="968"/>
                      </a:lnTo>
                      <a:lnTo>
                        <a:pt x="391" y="965"/>
                      </a:lnTo>
                      <a:lnTo>
                        <a:pt x="392" y="964"/>
                      </a:lnTo>
                      <a:lnTo>
                        <a:pt x="392" y="963"/>
                      </a:lnTo>
                      <a:lnTo>
                        <a:pt x="393" y="966"/>
                      </a:lnTo>
                      <a:lnTo>
                        <a:pt x="394" y="962"/>
                      </a:lnTo>
                      <a:lnTo>
                        <a:pt x="395" y="965"/>
                      </a:lnTo>
                      <a:lnTo>
                        <a:pt x="395" y="963"/>
                      </a:lnTo>
                      <a:lnTo>
                        <a:pt x="396" y="962"/>
                      </a:lnTo>
                      <a:lnTo>
                        <a:pt x="397" y="960"/>
                      </a:lnTo>
                      <a:lnTo>
                        <a:pt x="398" y="947"/>
                      </a:lnTo>
                      <a:lnTo>
                        <a:pt x="398" y="947"/>
                      </a:lnTo>
                      <a:lnTo>
                        <a:pt x="399" y="945"/>
                      </a:lnTo>
                      <a:lnTo>
                        <a:pt x="400" y="938"/>
                      </a:lnTo>
                      <a:lnTo>
                        <a:pt x="400" y="930"/>
                      </a:lnTo>
                      <a:lnTo>
                        <a:pt x="401" y="926"/>
                      </a:lnTo>
                      <a:lnTo>
                        <a:pt x="402" y="917"/>
                      </a:lnTo>
                      <a:lnTo>
                        <a:pt x="403" y="906"/>
                      </a:lnTo>
                      <a:lnTo>
                        <a:pt x="403" y="901"/>
                      </a:lnTo>
                      <a:lnTo>
                        <a:pt x="404" y="888"/>
                      </a:lnTo>
                      <a:lnTo>
                        <a:pt x="405" y="877"/>
                      </a:lnTo>
                      <a:lnTo>
                        <a:pt x="405" y="870"/>
                      </a:lnTo>
                      <a:lnTo>
                        <a:pt x="406" y="853"/>
                      </a:lnTo>
                      <a:lnTo>
                        <a:pt x="407" y="844"/>
                      </a:lnTo>
                      <a:lnTo>
                        <a:pt x="408" y="831"/>
                      </a:lnTo>
                      <a:lnTo>
                        <a:pt x="408" y="816"/>
                      </a:lnTo>
                      <a:lnTo>
                        <a:pt x="409" y="811"/>
                      </a:lnTo>
                      <a:lnTo>
                        <a:pt x="410" y="796"/>
                      </a:lnTo>
                      <a:lnTo>
                        <a:pt x="411" y="799"/>
                      </a:lnTo>
                      <a:lnTo>
                        <a:pt x="411" y="783"/>
                      </a:lnTo>
                      <a:lnTo>
                        <a:pt x="412" y="776"/>
                      </a:lnTo>
                      <a:lnTo>
                        <a:pt x="413" y="770"/>
                      </a:lnTo>
                      <a:lnTo>
                        <a:pt x="413" y="768"/>
                      </a:lnTo>
                      <a:lnTo>
                        <a:pt x="414" y="764"/>
                      </a:lnTo>
                      <a:lnTo>
                        <a:pt x="415" y="765"/>
                      </a:lnTo>
                      <a:lnTo>
                        <a:pt x="416" y="765"/>
                      </a:lnTo>
                      <a:lnTo>
                        <a:pt x="416" y="778"/>
                      </a:lnTo>
                      <a:lnTo>
                        <a:pt x="417" y="775"/>
                      </a:lnTo>
                      <a:lnTo>
                        <a:pt x="418" y="788"/>
                      </a:lnTo>
                      <a:lnTo>
                        <a:pt x="419" y="793"/>
                      </a:lnTo>
                      <a:lnTo>
                        <a:pt x="419" y="803"/>
                      </a:lnTo>
                      <a:lnTo>
                        <a:pt x="420" y="812"/>
                      </a:lnTo>
                      <a:lnTo>
                        <a:pt x="421" y="812"/>
                      </a:lnTo>
                      <a:lnTo>
                        <a:pt x="421" y="822"/>
                      </a:lnTo>
                      <a:lnTo>
                        <a:pt x="422" y="829"/>
                      </a:lnTo>
                      <a:lnTo>
                        <a:pt x="423" y="831"/>
                      </a:lnTo>
                      <a:lnTo>
                        <a:pt x="424" y="836"/>
                      </a:lnTo>
                      <a:lnTo>
                        <a:pt x="424" y="841"/>
                      </a:lnTo>
                      <a:lnTo>
                        <a:pt x="425" y="846"/>
                      </a:lnTo>
                      <a:lnTo>
                        <a:pt x="426" y="856"/>
                      </a:lnTo>
                      <a:lnTo>
                        <a:pt x="426" y="853"/>
                      </a:lnTo>
                      <a:lnTo>
                        <a:pt x="427" y="861"/>
                      </a:lnTo>
                      <a:lnTo>
                        <a:pt x="428" y="870"/>
                      </a:lnTo>
                      <a:lnTo>
                        <a:pt x="429" y="874"/>
                      </a:lnTo>
                      <a:lnTo>
                        <a:pt x="429" y="882"/>
                      </a:lnTo>
                      <a:lnTo>
                        <a:pt x="430" y="889"/>
                      </a:lnTo>
                      <a:lnTo>
                        <a:pt x="431" y="895"/>
                      </a:lnTo>
                      <a:lnTo>
                        <a:pt x="432" y="894"/>
                      </a:lnTo>
                      <a:lnTo>
                        <a:pt x="432" y="898"/>
                      </a:lnTo>
                      <a:lnTo>
                        <a:pt x="433" y="899"/>
                      </a:lnTo>
                      <a:lnTo>
                        <a:pt x="434" y="903"/>
                      </a:lnTo>
                      <a:lnTo>
                        <a:pt x="434" y="897"/>
                      </a:lnTo>
                      <a:lnTo>
                        <a:pt x="435" y="896"/>
                      </a:lnTo>
                      <a:lnTo>
                        <a:pt x="436" y="887"/>
                      </a:lnTo>
                      <a:lnTo>
                        <a:pt x="437" y="884"/>
                      </a:lnTo>
                      <a:lnTo>
                        <a:pt x="437" y="874"/>
                      </a:lnTo>
                      <a:lnTo>
                        <a:pt x="438" y="869"/>
                      </a:lnTo>
                      <a:lnTo>
                        <a:pt x="439" y="861"/>
                      </a:lnTo>
                      <a:lnTo>
                        <a:pt x="440" y="848"/>
                      </a:lnTo>
                      <a:lnTo>
                        <a:pt x="440" y="840"/>
                      </a:lnTo>
                      <a:lnTo>
                        <a:pt x="441" y="838"/>
                      </a:lnTo>
                      <a:lnTo>
                        <a:pt x="442" y="823"/>
                      </a:lnTo>
                      <a:lnTo>
                        <a:pt x="442" y="813"/>
                      </a:lnTo>
                      <a:lnTo>
                        <a:pt x="443" y="803"/>
                      </a:lnTo>
                      <a:lnTo>
                        <a:pt x="444" y="792"/>
                      </a:lnTo>
                      <a:lnTo>
                        <a:pt x="445" y="780"/>
                      </a:lnTo>
                      <a:lnTo>
                        <a:pt x="445" y="764"/>
                      </a:lnTo>
                      <a:lnTo>
                        <a:pt x="446" y="753"/>
                      </a:lnTo>
                      <a:lnTo>
                        <a:pt x="447" y="736"/>
                      </a:lnTo>
                      <a:lnTo>
                        <a:pt x="448" y="727"/>
                      </a:lnTo>
                      <a:lnTo>
                        <a:pt x="448" y="707"/>
                      </a:lnTo>
                      <a:lnTo>
                        <a:pt x="449" y="695"/>
                      </a:lnTo>
                      <a:lnTo>
                        <a:pt x="450" y="674"/>
                      </a:lnTo>
                      <a:lnTo>
                        <a:pt x="450" y="662"/>
                      </a:lnTo>
                      <a:lnTo>
                        <a:pt x="451" y="651"/>
                      </a:lnTo>
                      <a:lnTo>
                        <a:pt x="452" y="639"/>
                      </a:lnTo>
                      <a:lnTo>
                        <a:pt x="453" y="627"/>
                      </a:lnTo>
                      <a:lnTo>
                        <a:pt x="453" y="618"/>
                      </a:lnTo>
                      <a:lnTo>
                        <a:pt x="454" y="616"/>
                      </a:lnTo>
                      <a:lnTo>
                        <a:pt x="455" y="608"/>
                      </a:lnTo>
                      <a:lnTo>
                        <a:pt x="455" y="603"/>
                      </a:lnTo>
                      <a:lnTo>
                        <a:pt x="456" y="599"/>
                      </a:lnTo>
                      <a:lnTo>
                        <a:pt x="457" y="590"/>
                      </a:lnTo>
                      <a:lnTo>
                        <a:pt x="458" y="588"/>
                      </a:lnTo>
                      <a:lnTo>
                        <a:pt x="458" y="589"/>
                      </a:lnTo>
                      <a:lnTo>
                        <a:pt x="459" y="583"/>
                      </a:lnTo>
                      <a:lnTo>
                        <a:pt x="460" y="578"/>
                      </a:lnTo>
                      <a:lnTo>
                        <a:pt x="461" y="583"/>
                      </a:lnTo>
                      <a:lnTo>
                        <a:pt x="461" y="576"/>
                      </a:lnTo>
                      <a:lnTo>
                        <a:pt x="462" y="581"/>
                      </a:lnTo>
                      <a:lnTo>
                        <a:pt x="463" y="580"/>
                      </a:lnTo>
                      <a:lnTo>
                        <a:pt x="463" y="585"/>
                      </a:lnTo>
                      <a:lnTo>
                        <a:pt x="464" y="581"/>
                      </a:lnTo>
                      <a:lnTo>
                        <a:pt x="465" y="590"/>
                      </a:lnTo>
                      <a:lnTo>
                        <a:pt x="466" y="592"/>
                      </a:lnTo>
                      <a:lnTo>
                        <a:pt x="466" y="586"/>
                      </a:lnTo>
                      <a:lnTo>
                        <a:pt x="467" y="587"/>
                      </a:lnTo>
                      <a:lnTo>
                        <a:pt x="468" y="580"/>
                      </a:lnTo>
                      <a:lnTo>
                        <a:pt x="469" y="580"/>
                      </a:lnTo>
                      <a:lnTo>
                        <a:pt x="469" y="574"/>
                      </a:lnTo>
                      <a:lnTo>
                        <a:pt x="470" y="562"/>
                      </a:lnTo>
                      <a:lnTo>
                        <a:pt x="471" y="551"/>
                      </a:lnTo>
                      <a:lnTo>
                        <a:pt x="471" y="543"/>
                      </a:lnTo>
                      <a:lnTo>
                        <a:pt x="472" y="527"/>
                      </a:lnTo>
                      <a:lnTo>
                        <a:pt x="473" y="519"/>
                      </a:lnTo>
                      <a:lnTo>
                        <a:pt x="474" y="506"/>
                      </a:lnTo>
                      <a:lnTo>
                        <a:pt x="474" y="494"/>
                      </a:lnTo>
                      <a:lnTo>
                        <a:pt x="475" y="486"/>
                      </a:lnTo>
                      <a:lnTo>
                        <a:pt x="476" y="475"/>
                      </a:lnTo>
                      <a:lnTo>
                        <a:pt x="476" y="468"/>
                      </a:lnTo>
                      <a:lnTo>
                        <a:pt x="477" y="466"/>
                      </a:lnTo>
                      <a:lnTo>
                        <a:pt x="478" y="457"/>
                      </a:lnTo>
                      <a:lnTo>
                        <a:pt x="479" y="453"/>
                      </a:lnTo>
                      <a:lnTo>
                        <a:pt x="479" y="448"/>
                      </a:lnTo>
                      <a:lnTo>
                        <a:pt x="480" y="446"/>
                      </a:lnTo>
                      <a:lnTo>
                        <a:pt x="481" y="445"/>
                      </a:lnTo>
                      <a:lnTo>
                        <a:pt x="482" y="448"/>
                      </a:lnTo>
                      <a:lnTo>
                        <a:pt x="482" y="448"/>
                      </a:lnTo>
                      <a:lnTo>
                        <a:pt x="483" y="449"/>
                      </a:lnTo>
                      <a:lnTo>
                        <a:pt x="484" y="455"/>
                      </a:lnTo>
                      <a:lnTo>
                        <a:pt x="484" y="452"/>
                      </a:lnTo>
                      <a:lnTo>
                        <a:pt x="485" y="464"/>
                      </a:lnTo>
                      <a:lnTo>
                        <a:pt x="486" y="463"/>
                      </a:lnTo>
                      <a:lnTo>
                        <a:pt x="487" y="467"/>
                      </a:lnTo>
                      <a:lnTo>
                        <a:pt x="487" y="470"/>
                      </a:lnTo>
                      <a:lnTo>
                        <a:pt x="488" y="473"/>
                      </a:lnTo>
                      <a:lnTo>
                        <a:pt x="489" y="472"/>
                      </a:lnTo>
                      <a:lnTo>
                        <a:pt x="490" y="471"/>
                      </a:lnTo>
                      <a:lnTo>
                        <a:pt x="490" y="472"/>
                      </a:lnTo>
                      <a:lnTo>
                        <a:pt x="491" y="472"/>
                      </a:lnTo>
                      <a:lnTo>
                        <a:pt x="492" y="472"/>
                      </a:lnTo>
                      <a:lnTo>
                        <a:pt x="492" y="466"/>
                      </a:lnTo>
                      <a:lnTo>
                        <a:pt x="493" y="469"/>
                      </a:lnTo>
                      <a:lnTo>
                        <a:pt x="494" y="463"/>
                      </a:lnTo>
                      <a:lnTo>
                        <a:pt x="495" y="471"/>
                      </a:lnTo>
                      <a:lnTo>
                        <a:pt x="495" y="476"/>
                      </a:lnTo>
                      <a:lnTo>
                        <a:pt x="496" y="482"/>
                      </a:lnTo>
                      <a:lnTo>
                        <a:pt x="497" y="491"/>
                      </a:lnTo>
                      <a:lnTo>
                        <a:pt x="498" y="500"/>
                      </a:lnTo>
                      <a:lnTo>
                        <a:pt x="498" y="510"/>
                      </a:lnTo>
                      <a:lnTo>
                        <a:pt x="499" y="531"/>
                      </a:lnTo>
                      <a:lnTo>
                        <a:pt x="500" y="546"/>
                      </a:lnTo>
                      <a:lnTo>
                        <a:pt x="500" y="566"/>
                      </a:lnTo>
                      <a:lnTo>
                        <a:pt x="501" y="585"/>
                      </a:lnTo>
                      <a:lnTo>
                        <a:pt x="502" y="613"/>
                      </a:lnTo>
                      <a:lnTo>
                        <a:pt x="503" y="630"/>
                      </a:lnTo>
                      <a:lnTo>
                        <a:pt x="503" y="650"/>
                      </a:lnTo>
                      <a:lnTo>
                        <a:pt x="504" y="667"/>
                      </a:lnTo>
                      <a:lnTo>
                        <a:pt x="505" y="683"/>
                      </a:lnTo>
                      <a:lnTo>
                        <a:pt x="505" y="702"/>
                      </a:lnTo>
                      <a:lnTo>
                        <a:pt x="506" y="712"/>
                      </a:lnTo>
                      <a:lnTo>
                        <a:pt x="507" y="727"/>
                      </a:lnTo>
                      <a:lnTo>
                        <a:pt x="508" y="739"/>
                      </a:lnTo>
                      <a:lnTo>
                        <a:pt x="508" y="749"/>
                      </a:lnTo>
                      <a:lnTo>
                        <a:pt x="509" y="754"/>
                      </a:lnTo>
                      <a:lnTo>
                        <a:pt x="510" y="766"/>
                      </a:lnTo>
                      <a:lnTo>
                        <a:pt x="511" y="772"/>
                      </a:lnTo>
                      <a:lnTo>
                        <a:pt x="511" y="784"/>
                      </a:lnTo>
                      <a:lnTo>
                        <a:pt x="512" y="791"/>
                      </a:lnTo>
                      <a:lnTo>
                        <a:pt x="513" y="803"/>
                      </a:lnTo>
                      <a:lnTo>
                        <a:pt x="513" y="813"/>
                      </a:lnTo>
                      <a:lnTo>
                        <a:pt x="514" y="824"/>
                      </a:lnTo>
                      <a:lnTo>
                        <a:pt x="515" y="835"/>
                      </a:lnTo>
                      <a:lnTo>
                        <a:pt x="516" y="856"/>
                      </a:lnTo>
                      <a:lnTo>
                        <a:pt x="516" y="870"/>
                      </a:lnTo>
                      <a:lnTo>
                        <a:pt x="517" y="891"/>
                      </a:lnTo>
                      <a:lnTo>
                        <a:pt x="518" y="911"/>
                      </a:lnTo>
                      <a:lnTo>
                        <a:pt x="519" y="927"/>
                      </a:lnTo>
                      <a:lnTo>
                        <a:pt x="519" y="949"/>
                      </a:lnTo>
                      <a:lnTo>
                        <a:pt x="520" y="971"/>
                      </a:lnTo>
                      <a:lnTo>
                        <a:pt x="521" y="994"/>
                      </a:lnTo>
                      <a:lnTo>
                        <a:pt x="521" y="1014"/>
                      </a:lnTo>
                      <a:lnTo>
                        <a:pt x="522" y="1042"/>
                      </a:lnTo>
                      <a:lnTo>
                        <a:pt x="523" y="1059"/>
                      </a:lnTo>
                      <a:lnTo>
                        <a:pt x="524" y="1080"/>
                      </a:lnTo>
                      <a:lnTo>
                        <a:pt x="524" y="1101"/>
                      </a:lnTo>
                      <a:lnTo>
                        <a:pt x="525" y="1121"/>
                      </a:lnTo>
                      <a:lnTo>
                        <a:pt x="526" y="1130"/>
                      </a:lnTo>
                      <a:lnTo>
                        <a:pt x="526" y="1153"/>
                      </a:lnTo>
                      <a:lnTo>
                        <a:pt x="527" y="1168"/>
                      </a:lnTo>
                      <a:lnTo>
                        <a:pt x="528" y="1173"/>
                      </a:lnTo>
                      <a:lnTo>
                        <a:pt x="529" y="1187"/>
                      </a:lnTo>
                      <a:lnTo>
                        <a:pt x="529" y="1195"/>
                      </a:lnTo>
                      <a:lnTo>
                        <a:pt x="530" y="1199"/>
                      </a:lnTo>
                      <a:lnTo>
                        <a:pt x="531" y="1216"/>
                      </a:lnTo>
                      <a:lnTo>
                        <a:pt x="532" y="1211"/>
                      </a:lnTo>
                      <a:lnTo>
                        <a:pt x="532" y="1217"/>
                      </a:lnTo>
                      <a:lnTo>
                        <a:pt x="533" y="1217"/>
                      </a:lnTo>
                      <a:lnTo>
                        <a:pt x="534" y="1222"/>
                      </a:lnTo>
                      <a:lnTo>
                        <a:pt x="534" y="1230"/>
                      </a:lnTo>
                      <a:lnTo>
                        <a:pt x="535" y="1240"/>
                      </a:lnTo>
                      <a:lnTo>
                        <a:pt x="536" y="1242"/>
                      </a:lnTo>
                      <a:lnTo>
                        <a:pt x="537" y="1252"/>
                      </a:lnTo>
                      <a:lnTo>
                        <a:pt x="537" y="1268"/>
                      </a:lnTo>
                      <a:lnTo>
                        <a:pt x="538" y="1286"/>
                      </a:lnTo>
                      <a:lnTo>
                        <a:pt x="539" y="1301"/>
                      </a:lnTo>
                      <a:lnTo>
                        <a:pt x="540" y="1326"/>
                      </a:lnTo>
                      <a:lnTo>
                        <a:pt x="540" y="1346"/>
                      </a:lnTo>
                      <a:lnTo>
                        <a:pt x="541" y="1379"/>
                      </a:lnTo>
                      <a:lnTo>
                        <a:pt x="542" y="1397"/>
                      </a:lnTo>
                      <a:lnTo>
                        <a:pt x="542" y="1423"/>
                      </a:lnTo>
                      <a:lnTo>
                        <a:pt x="543" y="1453"/>
                      </a:lnTo>
                      <a:lnTo>
                        <a:pt x="544" y="1477"/>
                      </a:lnTo>
                      <a:lnTo>
                        <a:pt x="545" y="1505"/>
                      </a:lnTo>
                      <a:lnTo>
                        <a:pt x="545" y="1527"/>
                      </a:lnTo>
                      <a:lnTo>
                        <a:pt x="546" y="1548"/>
                      </a:lnTo>
                      <a:lnTo>
                        <a:pt x="547" y="1562"/>
                      </a:lnTo>
                      <a:lnTo>
                        <a:pt x="548" y="1576"/>
                      </a:lnTo>
                      <a:lnTo>
                        <a:pt x="548" y="1586"/>
                      </a:lnTo>
                      <a:lnTo>
                        <a:pt x="549" y="1598"/>
                      </a:lnTo>
                      <a:lnTo>
                        <a:pt x="550" y="1599"/>
                      </a:lnTo>
                      <a:lnTo>
                        <a:pt x="550" y="1605"/>
                      </a:lnTo>
                      <a:lnTo>
                        <a:pt x="551" y="1602"/>
                      </a:lnTo>
                      <a:lnTo>
                        <a:pt x="552" y="1596"/>
                      </a:lnTo>
                      <a:lnTo>
                        <a:pt x="553" y="1595"/>
                      </a:lnTo>
                      <a:lnTo>
                        <a:pt x="553" y="1582"/>
                      </a:lnTo>
                      <a:lnTo>
                        <a:pt x="554" y="1577"/>
                      </a:lnTo>
                      <a:lnTo>
                        <a:pt x="555" y="1568"/>
                      </a:lnTo>
                      <a:lnTo>
                        <a:pt x="555" y="1559"/>
                      </a:lnTo>
                      <a:lnTo>
                        <a:pt x="556" y="1545"/>
                      </a:lnTo>
                      <a:lnTo>
                        <a:pt x="557" y="1537"/>
                      </a:lnTo>
                      <a:lnTo>
                        <a:pt x="558" y="1521"/>
                      </a:lnTo>
                      <a:lnTo>
                        <a:pt x="558" y="1518"/>
                      </a:lnTo>
                      <a:lnTo>
                        <a:pt x="559" y="1512"/>
                      </a:lnTo>
                      <a:lnTo>
                        <a:pt x="560" y="1507"/>
                      </a:lnTo>
                      <a:lnTo>
                        <a:pt x="561" y="1505"/>
                      </a:lnTo>
                      <a:lnTo>
                        <a:pt x="561" y="1501"/>
                      </a:lnTo>
                      <a:lnTo>
                        <a:pt x="562" y="1504"/>
                      </a:lnTo>
                      <a:lnTo>
                        <a:pt x="563" y="1502"/>
                      </a:lnTo>
                      <a:lnTo>
                        <a:pt x="563" y="1508"/>
                      </a:lnTo>
                      <a:lnTo>
                        <a:pt x="564" y="1512"/>
                      </a:lnTo>
                      <a:lnTo>
                        <a:pt x="565" y="1519"/>
                      </a:lnTo>
                      <a:lnTo>
                        <a:pt x="566" y="1525"/>
                      </a:lnTo>
                      <a:lnTo>
                        <a:pt x="566" y="1529"/>
                      </a:lnTo>
                      <a:lnTo>
                        <a:pt x="567" y="1538"/>
                      </a:lnTo>
                      <a:lnTo>
                        <a:pt x="568" y="1541"/>
                      </a:lnTo>
                      <a:lnTo>
                        <a:pt x="569" y="1549"/>
                      </a:lnTo>
                      <a:lnTo>
                        <a:pt x="569" y="1552"/>
                      </a:lnTo>
                      <a:lnTo>
                        <a:pt x="570" y="1556"/>
                      </a:lnTo>
                      <a:lnTo>
                        <a:pt x="571" y="1561"/>
                      </a:lnTo>
                      <a:lnTo>
                        <a:pt x="571" y="1554"/>
                      </a:lnTo>
                      <a:lnTo>
                        <a:pt x="572" y="1552"/>
                      </a:lnTo>
                      <a:lnTo>
                        <a:pt x="573" y="1548"/>
                      </a:lnTo>
                      <a:lnTo>
                        <a:pt x="574" y="1544"/>
                      </a:lnTo>
                      <a:lnTo>
                        <a:pt x="574" y="1540"/>
                      </a:lnTo>
                      <a:lnTo>
                        <a:pt x="575" y="1532"/>
                      </a:lnTo>
                      <a:lnTo>
                        <a:pt x="576" y="1527"/>
                      </a:lnTo>
                      <a:lnTo>
                        <a:pt x="576" y="1521"/>
                      </a:lnTo>
                      <a:lnTo>
                        <a:pt x="577" y="1510"/>
                      </a:lnTo>
                      <a:lnTo>
                        <a:pt x="578" y="1505"/>
                      </a:lnTo>
                      <a:lnTo>
                        <a:pt x="579" y="1496"/>
                      </a:lnTo>
                      <a:lnTo>
                        <a:pt x="579" y="1494"/>
                      </a:lnTo>
                      <a:lnTo>
                        <a:pt x="580" y="1478"/>
                      </a:lnTo>
                      <a:lnTo>
                        <a:pt x="581" y="1475"/>
                      </a:lnTo>
                      <a:lnTo>
                        <a:pt x="582" y="1464"/>
                      </a:lnTo>
                      <a:lnTo>
                        <a:pt x="582" y="1458"/>
                      </a:lnTo>
                      <a:lnTo>
                        <a:pt x="583" y="1451"/>
                      </a:lnTo>
                      <a:lnTo>
                        <a:pt x="584" y="1452"/>
                      </a:lnTo>
                      <a:lnTo>
                        <a:pt x="584" y="1446"/>
                      </a:lnTo>
                      <a:lnTo>
                        <a:pt x="585" y="1446"/>
                      </a:lnTo>
                      <a:lnTo>
                        <a:pt x="586" y="1450"/>
                      </a:lnTo>
                      <a:lnTo>
                        <a:pt x="587" y="1453"/>
                      </a:lnTo>
                      <a:lnTo>
                        <a:pt x="587" y="1457"/>
                      </a:lnTo>
                      <a:lnTo>
                        <a:pt x="588" y="1462"/>
                      </a:lnTo>
                      <a:lnTo>
                        <a:pt x="589" y="1468"/>
                      </a:lnTo>
                      <a:lnTo>
                        <a:pt x="590" y="1471"/>
                      </a:lnTo>
                      <a:lnTo>
                        <a:pt x="590" y="1479"/>
                      </a:lnTo>
                      <a:lnTo>
                        <a:pt x="591" y="1475"/>
                      </a:lnTo>
                      <a:lnTo>
                        <a:pt x="592" y="1473"/>
                      </a:lnTo>
                      <a:lnTo>
                        <a:pt x="592" y="1478"/>
                      </a:lnTo>
                      <a:lnTo>
                        <a:pt x="593" y="1481"/>
                      </a:lnTo>
                      <a:lnTo>
                        <a:pt x="594" y="1474"/>
                      </a:lnTo>
                      <a:lnTo>
                        <a:pt x="595" y="1474"/>
                      </a:lnTo>
                      <a:lnTo>
                        <a:pt x="595" y="1471"/>
                      </a:lnTo>
                      <a:lnTo>
                        <a:pt x="596" y="1470"/>
                      </a:lnTo>
                      <a:lnTo>
                        <a:pt x="597" y="1467"/>
                      </a:lnTo>
                      <a:lnTo>
                        <a:pt x="598" y="1469"/>
                      </a:lnTo>
                      <a:lnTo>
                        <a:pt x="598" y="1467"/>
                      </a:lnTo>
                      <a:lnTo>
                        <a:pt x="599" y="1463"/>
                      </a:lnTo>
                      <a:lnTo>
                        <a:pt x="600" y="1457"/>
                      </a:lnTo>
                      <a:lnTo>
                        <a:pt x="600" y="1455"/>
                      </a:lnTo>
                      <a:lnTo>
                        <a:pt x="601" y="1452"/>
                      </a:lnTo>
                      <a:lnTo>
                        <a:pt x="602" y="1444"/>
                      </a:lnTo>
                      <a:lnTo>
                        <a:pt x="603" y="1436"/>
                      </a:lnTo>
                      <a:lnTo>
                        <a:pt x="603" y="1435"/>
                      </a:lnTo>
                      <a:lnTo>
                        <a:pt x="604" y="1428"/>
                      </a:lnTo>
                      <a:lnTo>
                        <a:pt x="605" y="1421"/>
                      </a:lnTo>
                      <a:lnTo>
                        <a:pt x="605" y="1407"/>
                      </a:lnTo>
                      <a:lnTo>
                        <a:pt x="606" y="1397"/>
                      </a:lnTo>
                      <a:lnTo>
                        <a:pt x="607" y="1385"/>
                      </a:lnTo>
                      <a:lnTo>
                        <a:pt x="608" y="1371"/>
                      </a:lnTo>
                      <a:lnTo>
                        <a:pt x="608" y="1358"/>
                      </a:lnTo>
                      <a:lnTo>
                        <a:pt x="609" y="1340"/>
                      </a:lnTo>
                      <a:lnTo>
                        <a:pt x="610" y="1330"/>
                      </a:lnTo>
                      <a:lnTo>
                        <a:pt x="611" y="1315"/>
                      </a:lnTo>
                      <a:lnTo>
                        <a:pt x="611" y="1304"/>
                      </a:lnTo>
                      <a:lnTo>
                        <a:pt x="612" y="1300"/>
                      </a:lnTo>
                      <a:lnTo>
                        <a:pt x="613" y="1291"/>
                      </a:lnTo>
                      <a:lnTo>
                        <a:pt x="613" y="1281"/>
                      </a:lnTo>
                      <a:lnTo>
                        <a:pt x="614" y="1283"/>
                      </a:lnTo>
                      <a:lnTo>
                        <a:pt x="615" y="1278"/>
                      </a:lnTo>
                      <a:lnTo>
                        <a:pt x="616" y="1281"/>
                      </a:lnTo>
                      <a:lnTo>
                        <a:pt x="616" y="1284"/>
                      </a:lnTo>
                      <a:lnTo>
                        <a:pt x="617" y="1294"/>
                      </a:lnTo>
                      <a:lnTo>
                        <a:pt x="618" y="1298"/>
                      </a:lnTo>
                      <a:lnTo>
                        <a:pt x="619" y="1308"/>
                      </a:lnTo>
                      <a:lnTo>
                        <a:pt x="619" y="1317"/>
                      </a:lnTo>
                      <a:lnTo>
                        <a:pt x="620" y="1323"/>
                      </a:lnTo>
                      <a:lnTo>
                        <a:pt x="621" y="1335"/>
                      </a:lnTo>
                      <a:lnTo>
                        <a:pt x="621" y="1338"/>
                      </a:lnTo>
                      <a:lnTo>
                        <a:pt x="622" y="1351"/>
                      </a:lnTo>
                      <a:lnTo>
                        <a:pt x="623" y="1349"/>
                      </a:lnTo>
                      <a:lnTo>
                        <a:pt x="624" y="1347"/>
                      </a:lnTo>
                      <a:lnTo>
                        <a:pt x="624" y="1353"/>
                      </a:lnTo>
                      <a:lnTo>
                        <a:pt x="625" y="1347"/>
                      </a:lnTo>
                      <a:lnTo>
                        <a:pt x="626" y="1345"/>
                      </a:lnTo>
                      <a:lnTo>
                        <a:pt x="626" y="1348"/>
                      </a:lnTo>
                      <a:lnTo>
                        <a:pt x="627" y="1346"/>
                      </a:lnTo>
                      <a:lnTo>
                        <a:pt x="628" y="1342"/>
                      </a:lnTo>
                      <a:lnTo>
                        <a:pt x="629" y="1342"/>
                      </a:lnTo>
                      <a:lnTo>
                        <a:pt x="629" y="1337"/>
                      </a:lnTo>
                      <a:lnTo>
                        <a:pt x="630" y="1338"/>
                      </a:lnTo>
                      <a:lnTo>
                        <a:pt x="631" y="1337"/>
                      </a:lnTo>
                      <a:lnTo>
                        <a:pt x="632" y="1338"/>
                      </a:lnTo>
                      <a:lnTo>
                        <a:pt x="632" y="1337"/>
                      </a:lnTo>
                      <a:lnTo>
                        <a:pt x="633" y="1338"/>
                      </a:lnTo>
                      <a:lnTo>
                        <a:pt x="634" y="1343"/>
                      </a:lnTo>
                      <a:lnTo>
                        <a:pt x="634" y="1343"/>
                      </a:lnTo>
                      <a:lnTo>
                        <a:pt x="635" y="1344"/>
                      </a:lnTo>
                      <a:lnTo>
                        <a:pt x="636" y="1348"/>
                      </a:lnTo>
                      <a:lnTo>
                        <a:pt x="637" y="1352"/>
                      </a:lnTo>
                      <a:lnTo>
                        <a:pt x="637" y="1354"/>
                      </a:lnTo>
                      <a:lnTo>
                        <a:pt x="638" y="1356"/>
                      </a:lnTo>
                      <a:lnTo>
                        <a:pt x="639" y="1354"/>
                      </a:lnTo>
                      <a:lnTo>
                        <a:pt x="640" y="1360"/>
                      </a:lnTo>
                      <a:lnTo>
                        <a:pt x="640" y="1363"/>
                      </a:lnTo>
                      <a:lnTo>
                        <a:pt x="641" y="1364"/>
                      </a:lnTo>
                      <a:lnTo>
                        <a:pt x="642" y="1360"/>
                      </a:lnTo>
                      <a:lnTo>
                        <a:pt x="642" y="1364"/>
                      </a:lnTo>
                      <a:lnTo>
                        <a:pt x="643" y="1359"/>
                      </a:lnTo>
                      <a:lnTo>
                        <a:pt x="644" y="1354"/>
                      </a:lnTo>
                      <a:lnTo>
                        <a:pt x="645" y="1346"/>
                      </a:lnTo>
                      <a:lnTo>
                        <a:pt x="645" y="1341"/>
                      </a:lnTo>
                      <a:lnTo>
                        <a:pt x="646" y="1338"/>
                      </a:lnTo>
                      <a:lnTo>
                        <a:pt x="647" y="1322"/>
                      </a:lnTo>
                      <a:lnTo>
                        <a:pt x="648" y="1309"/>
                      </a:lnTo>
                      <a:lnTo>
                        <a:pt x="648" y="1301"/>
                      </a:lnTo>
                      <a:lnTo>
                        <a:pt x="649" y="1281"/>
                      </a:lnTo>
                      <a:lnTo>
                        <a:pt x="650" y="1264"/>
                      </a:lnTo>
                      <a:lnTo>
                        <a:pt x="650" y="1245"/>
                      </a:lnTo>
                      <a:lnTo>
                        <a:pt x="651" y="1224"/>
                      </a:lnTo>
                      <a:lnTo>
                        <a:pt x="652" y="1204"/>
                      </a:lnTo>
                      <a:lnTo>
                        <a:pt x="653" y="1179"/>
                      </a:lnTo>
                      <a:lnTo>
                        <a:pt x="653" y="1156"/>
                      </a:lnTo>
                      <a:lnTo>
                        <a:pt x="654" y="1135"/>
                      </a:lnTo>
                      <a:lnTo>
                        <a:pt x="655" y="1110"/>
                      </a:lnTo>
                      <a:lnTo>
                        <a:pt x="655" y="1089"/>
                      </a:lnTo>
                      <a:lnTo>
                        <a:pt x="656" y="1070"/>
                      </a:lnTo>
                      <a:lnTo>
                        <a:pt x="657" y="1056"/>
                      </a:lnTo>
                      <a:lnTo>
                        <a:pt x="658" y="1040"/>
                      </a:lnTo>
                      <a:lnTo>
                        <a:pt x="658" y="1028"/>
                      </a:lnTo>
                      <a:lnTo>
                        <a:pt x="659" y="1022"/>
                      </a:lnTo>
                      <a:lnTo>
                        <a:pt x="660" y="1015"/>
                      </a:lnTo>
                      <a:lnTo>
                        <a:pt x="661" y="1007"/>
                      </a:lnTo>
                      <a:lnTo>
                        <a:pt x="661" y="1006"/>
                      </a:lnTo>
                      <a:lnTo>
                        <a:pt x="662" y="1005"/>
                      </a:lnTo>
                      <a:lnTo>
                        <a:pt x="663" y="1011"/>
                      </a:lnTo>
                      <a:lnTo>
                        <a:pt x="663" y="1012"/>
                      </a:lnTo>
                      <a:lnTo>
                        <a:pt x="664" y="1014"/>
                      </a:lnTo>
                      <a:lnTo>
                        <a:pt x="665" y="1020"/>
                      </a:lnTo>
                      <a:lnTo>
                        <a:pt x="666" y="1029"/>
                      </a:lnTo>
                      <a:lnTo>
                        <a:pt x="666" y="1033"/>
                      </a:lnTo>
                      <a:lnTo>
                        <a:pt x="667" y="1038"/>
                      </a:lnTo>
                      <a:lnTo>
                        <a:pt x="668" y="1040"/>
                      </a:lnTo>
                      <a:lnTo>
                        <a:pt x="669" y="1044"/>
                      </a:lnTo>
                      <a:lnTo>
                        <a:pt x="669" y="1050"/>
                      </a:lnTo>
                      <a:lnTo>
                        <a:pt x="670" y="1053"/>
                      </a:lnTo>
                      <a:lnTo>
                        <a:pt x="671" y="1053"/>
                      </a:lnTo>
                      <a:lnTo>
                        <a:pt x="671" y="1049"/>
                      </a:lnTo>
                      <a:lnTo>
                        <a:pt x="672" y="1054"/>
                      </a:lnTo>
                      <a:lnTo>
                        <a:pt x="673" y="1047"/>
                      </a:lnTo>
                      <a:lnTo>
                        <a:pt x="674" y="1037"/>
                      </a:lnTo>
                      <a:lnTo>
                        <a:pt x="674" y="1035"/>
                      </a:lnTo>
                      <a:lnTo>
                        <a:pt x="675" y="1025"/>
                      </a:lnTo>
                      <a:lnTo>
                        <a:pt x="676" y="1014"/>
                      </a:lnTo>
                      <a:lnTo>
                        <a:pt x="676" y="1007"/>
                      </a:lnTo>
                      <a:lnTo>
                        <a:pt x="677" y="997"/>
                      </a:lnTo>
                      <a:lnTo>
                        <a:pt x="678" y="989"/>
                      </a:lnTo>
                      <a:lnTo>
                        <a:pt x="679" y="981"/>
                      </a:lnTo>
                      <a:lnTo>
                        <a:pt x="679" y="968"/>
                      </a:lnTo>
                      <a:lnTo>
                        <a:pt x="680" y="963"/>
                      </a:lnTo>
                      <a:lnTo>
                        <a:pt x="681" y="962"/>
                      </a:lnTo>
                      <a:lnTo>
                        <a:pt x="682" y="952"/>
                      </a:lnTo>
                      <a:lnTo>
                        <a:pt x="682" y="946"/>
                      </a:lnTo>
                      <a:lnTo>
                        <a:pt x="683" y="941"/>
                      </a:lnTo>
                      <a:lnTo>
                        <a:pt x="684" y="943"/>
                      </a:lnTo>
                      <a:lnTo>
                        <a:pt x="684" y="934"/>
                      </a:lnTo>
                      <a:lnTo>
                        <a:pt x="685" y="934"/>
                      </a:lnTo>
                      <a:lnTo>
                        <a:pt x="686" y="934"/>
                      </a:lnTo>
                      <a:lnTo>
                        <a:pt x="687" y="928"/>
                      </a:lnTo>
                      <a:lnTo>
                        <a:pt x="687" y="927"/>
                      </a:lnTo>
                      <a:lnTo>
                        <a:pt x="688" y="935"/>
                      </a:lnTo>
                      <a:lnTo>
                        <a:pt x="689" y="934"/>
                      </a:lnTo>
                      <a:lnTo>
                        <a:pt x="690" y="946"/>
                      </a:lnTo>
                      <a:lnTo>
                        <a:pt x="690" y="947"/>
                      </a:lnTo>
                      <a:lnTo>
                        <a:pt x="691" y="960"/>
                      </a:lnTo>
                      <a:lnTo>
                        <a:pt x="692" y="968"/>
                      </a:lnTo>
                      <a:lnTo>
                        <a:pt x="692" y="979"/>
                      </a:lnTo>
                      <a:lnTo>
                        <a:pt x="693" y="993"/>
                      </a:lnTo>
                      <a:lnTo>
                        <a:pt x="694" y="1004"/>
                      </a:lnTo>
                      <a:lnTo>
                        <a:pt x="695" y="1014"/>
                      </a:lnTo>
                      <a:lnTo>
                        <a:pt x="695" y="1029"/>
                      </a:lnTo>
                      <a:lnTo>
                        <a:pt x="696" y="1042"/>
                      </a:lnTo>
                      <a:lnTo>
                        <a:pt x="697" y="1053"/>
                      </a:lnTo>
                      <a:lnTo>
                        <a:pt x="698" y="1058"/>
                      </a:lnTo>
                      <a:lnTo>
                        <a:pt x="698" y="1061"/>
                      </a:lnTo>
                      <a:lnTo>
                        <a:pt x="699" y="1073"/>
                      </a:lnTo>
                      <a:lnTo>
                        <a:pt x="700" y="1077"/>
                      </a:lnTo>
                      <a:lnTo>
                        <a:pt x="700" y="1081"/>
                      </a:lnTo>
                      <a:lnTo>
                        <a:pt x="701" y="1077"/>
                      </a:lnTo>
                      <a:lnTo>
                        <a:pt x="702" y="1075"/>
                      </a:lnTo>
                      <a:lnTo>
                        <a:pt x="703" y="1068"/>
                      </a:lnTo>
                      <a:lnTo>
                        <a:pt x="703" y="1058"/>
                      </a:lnTo>
                      <a:lnTo>
                        <a:pt x="704" y="1052"/>
                      </a:lnTo>
                      <a:lnTo>
                        <a:pt x="705" y="1050"/>
                      </a:lnTo>
                      <a:lnTo>
                        <a:pt x="705" y="1033"/>
                      </a:lnTo>
                      <a:lnTo>
                        <a:pt x="706" y="1024"/>
                      </a:lnTo>
                      <a:lnTo>
                        <a:pt x="707" y="1010"/>
                      </a:lnTo>
                      <a:lnTo>
                        <a:pt x="708" y="996"/>
                      </a:lnTo>
                      <a:lnTo>
                        <a:pt x="708" y="983"/>
                      </a:lnTo>
                      <a:lnTo>
                        <a:pt x="709" y="965"/>
                      </a:lnTo>
                      <a:lnTo>
                        <a:pt x="710" y="951"/>
                      </a:lnTo>
                      <a:lnTo>
                        <a:pt x="711" y="933"/>
                      </a:lnTo>
                      <a:lnTo>
                        <a:pt x="711" y="913"/>
                      </a:lnTo>
                      <a:lnTo>
                        <a:pt x="712" y="900"/>
                      </a:lnTo>
                      <a:lnTo>
                        <a:pt x="713" y="886"/>
                      </a:lnTo>
                      <a:lnTo>
                        <a:pt x="713" y="871"/>
                      </a:lnTo>
                      <a:lnTo>
                        <a:pt x="714" y="863"/>
                      </a:lnTo>
                      <a:lnTo>
                        <a:pt x="715" y="859"/>
                      </a:lnTo>
                      <a:lnTo>
                        <a:pt x="716" y="855"/>
                      </a:lnTo>
                      <a:lnTo>
                        <a:pt x="716" y="857"/>
                      </a:lnTo>
                      <a:lnTo>
                        <a:pt x="717" y="855"/>
                      </a:lnTo>
                      <a:lnTo>
                        <a:pt x="718" y="856"/>
                      </a:lnTo>
                      <a:lnTo>
                        <a:pt x="719" y="855"/>
                      </a:lnTo>
                      <a:lnTo>
                        <a:pt x="719" y="859"/>
                      </a:lnTo>
                      <a:lnTo>
                        <a:pt x="720" y="858"/>
                      </a:lnTo>
                      <a:lnTo>
                        <a:pt x="721" y="856"/>
                      </a:lnTo>
                      <a:lnTo>
                        <a:pt x="721" y="851"/>
                      </a:lnTo>
                      <a:lnTo>
                        <a:pt x="722" y="846"/>
                      </a:lnTo>
                      <a:lnTo>
                        <a:pt x="723" y="840"/>
                      </a:lnTo>
                      <a:lnTo>
                        <a:pt x="724" y="836"/>
                      </a:lnTo>
                      <a:lnTo>
                        <a:pt x="724" y="826"/>
                      </a:lnTo>
                      <a:lnTo>
                        <a:pt x="725" y="809"/>
                      </a:lnTo>
                      <a:lnTo>
                        <a:pt x="726" y="791"/>
                      </a:lnTo>
                      <a:lnTo>
                        <a:pt x="726" y="771"/>
                      </a:lnTo>
                      <a:lnTo>
                        <a:pt x="727" y="753"/>
                      </a:lnTo>
                      <a:lnTo>
                        <a:pt x="728" y="734"/>
                      </a:lnTo>
                      <a:lnTo>
                        <a:pt x="729" y="711"/>
                      </a:lnTo>
                      <a:lnTo>
                        <a:pt x="729" y="700"/>
                      </a:lnTo>
                      <a:lnTo>
                        <a:pt x="730" y="686"/>
                      </a:lnTo>
                      <a:lnTo>
                        <a:pt x="731" y="668"/>
                      </a:lnTo>
                      <a:lnTo>
                        <a:pt x="732" y="669"/>
                      </a:lnTo>
                      <a:lnTo>
                        <a:pt x="732" y="664"/>
                      </a:lnTo>
                      <a:lnTo>
                        <a:pt x="733" y="662"/>
                      </a:lnTo>
                      <a:lnTo>
                        <a:pt x="734" y="665"/>
                      </a:lnTo>
                      <a:lnTo>
                        <a:pt x="734" y="670"/>
                      </a:lnTo>
                      <a:lnTo>
                        <a:pt x="735" y="677"/>
                      </a:lnTo>
                      <a:lnTo>
                        <a:pt x="736" y="691"/>
                      </a:lnTo>
                      <a:lnTo>
                        <a:pt x="737" y="698"/>
                      </a:lnTo>
                      <a:lnTo>
                        <a:pt x="737" y="718"/>
                      </a:lnTo>
                      <a:lnTo>
                        <a:pt x="738" y="738"/>
                      </a:lnTo>
                      <a:lnTo>
                        <a:pt x="739" y="757"/>
                      </a:lnTo>
                      <a:lnTo>
                        <a:pt x="740" y="776"/>
                      </a:lnTo>
                      <a:lnTo>
                        <a:pt x="740" y="791"/>
                      </a:lnTo>
                      <a:lnTo>
                        <a:pt x="741" y="802"/>
                      </a:lnTo>
                      <a:lnTo>
                        <a:pt x="742" y="818"/>
                      </a:lnTo>
                      <a:lnTo>
                        <a:pt x="742" y="832"/>
                      </a:lnTo>
                      <a:lnTo>
                        <a:pt x="743" y="838"/>
                      </a:lnTo>
                      <a:lnTo>
                        <a:pt x="744" y="841"/>
                      </a:lnTo>
                      <a:lnTo>
                        <a:pt x="745" y="855"/>
                      </a:lnTo>
                      <a:lnTo>
                        <a:pt x="745" y="851"/>
                      </a:lnTo>
                      <a:lnTo>
                        <a:pt x="746" y="847"/>
                      </a:lnTo>
                      <a:lnTo>
                        <a:pt x="747" y="850"/>
                      </a:lnTo>
                      <a:lnTo>
                        <a:pt x="748" y="843"/>
                      </a:lnTo>
                      <a:lnTo>
                        <a:pt x="748" y="840"/>
                      </a:lnTo>
                      <a:lnTo>
                        <a:pt x="749" y="832"/>
                      </a:lnTo>
                      <a:lnTo>
                        <a:pt x="750" y="817"/>
                      </a:lnTo>
                      <a:lnTo>
                        <a:pt x="750" y="809"/>
                      </a:lnTo>
                      <a:lnTo>
                        <a:pt x="751" y="792"/>
                      </a:lnTo>
                      <a:lnTo>
                        <a:pt x="752" y="780"/>
                      </a:lnTo>
                      <a:lnTo>
                        <a:pt x="753" y="767"/>
                      </a:lnTo>
                      <a:lnTo>
                        <a:pt x="753" y="745"/>
                      </a:lnTo>
                      <a:lnTo>
                        <a:pt x="754" y="730"/>
                      </a:lnTo>
                      <a:lnTo>
                        <a:pt x="755" y="711"/>
                      </a:lnTo>
                      <a:lnTo>
                        <a:pt x="755" y="698"/>
                      </a:lnTo>
                      <a:lnTo>
                        <a:pt x="756" y="680"/>
                      </a:lnTo>
                      <a:lnTo>
                        <a:pt x="757" y="658"/>
                      </a:lnTo>
                      <a:lnTo>
                        <a:pt x="758" y="638"/>
                      </a:lnTo>
                      <a:lnTo>
                        <a:pt x="758" y="624"/>
                      </a:lnTo>
                      <a:lnTo>
                        <a:pt x="759" y="607"/>
                      </a:lnTo>
                      <a:lnTo>
                        <a:pt x="760" y="591"/>
                      </a:lnTo>
                      <a:lnTo>
                        <a:pt x="761" y="579"/>
                      </a:lnTo>
                      <a:lnTo>
                        <a:pt x="761" y="571"/>
                      </a:lnTo>
                      <a:lnTo>
                        <a:pt x="762" y="566"/>
                      </a:lnTo>
                      <a:lnTo>
                        <a:pt x="763" y="564"/>
                      </a:lnTo>
                      <a:lnTo>
                        <a:pt x="763" y="557"/>
                      </a:lnTo>
                      <a:lnTo>
                        <a:pt x="764" y="553"/>
                      </a:lnTo>
                      <a:lnTo>
                        <a:pt x="765" y="566"/>
                      </a:lnTo>
                      <a:lnTo>
                        <a:pt x="766" y="566"/>
                      </a:lnTo>
                      <a:lnTo>
                        <a:pt x="766" y="574"/>
                      </a:lnTo>
                      <a:lnTo>
                        <a:pt x="767" y="576"/>
                      </a:lnTo>
                      <a:lnTo>
                        <a:pt x="768" y="583"/>
                      </a:lnTo>
                      <a:lnTo>
                        <a:pt x="769" y="585"/>
                      </a:lnTo>
                      <a:lnTo>
                        <a:pt x="769" y="587"/>
                      </a:lnTo>
                      <a:lnTo>
                        <a:pt x="770" y="586"/>
                      </a:lnTo>
                      <a:lnTo>
                        <a:pt x="771" y="587"/>
                      </a:lnTo>
                      <a:lnTo>
                        <a:pt x="771" y="591"/>
                      </a:lnTo>
                      <a:lnTo>
                        <a:pt x="772" y="589"/>
                      </a:lnTo>
                      <a:lnTo>
                        <a:pt x="773" y="582"/>
                      </a:lnTo>
                      <a:lnTo>
                        <a:pt x="774" y="578"/>
                      </a:lnTo>
                      <a:lnTo>
                        <a:pt x="774" y="572"/>
                      </a:lnTo>
                      <a:lnTo>
                        <a:pt x="775" y="567"/>
                      </a:lnTo>
                      <a:lnTo>
                        <a:pt x="776" y="557"/>
                      </a:lnTo>
                      <a:lnTo>
                        <a:pt x="776" y="554"/>
                      </a:lnTo>
                      <a:lnTo>
                        <a:pt x="777" y="545"/>
                      </a:lnTo>
                      <a:lnTo>
                        <a:pt x="778" y="539"/>
                      </a:lnTo>
                      <a:lnTo>
                        <a:pt x="779" y="533"/>
                      </a:lnTo>
                      <a:lnTo>
                        <a:pt x="779" y="531"/>
                      </a:lnTo>
                      <a:lnTo>
                        <a:pt x="780" y="533"/>
                      </a:lnTo>
                      <a:lnTo>
                        <a:pt x="781" y="531"/>
                      </a:lnTo>
                      <a:lnTo>
                        <a:pt x="782" y="538"/>
                      </a:lnTo>
                      <a:lnTo>
                        <a:pt x="782" y="541"/>
                      </a:lnTo>
                      <a:lnTo>
                        <a:pt x="783" y="555"/>
                      </a:lnTo>
                      <a:lnTo>
                        <a:pt x="784" y="557"/>
                      </a:lnTo>
                      <a:lnTo>
                        <a:pt x="784" y="572"/>
                      </a:lnTo>
                      <a:lnTo>
                        <a:pt x="785" y="577"/>
                      </a:lnTo>
                      <a:lnTo>
                        <a:pt x="786" y="585"/>
                      </a:lnTo>
                      <a:lnTo>
                        <a:pt x="787" y="590"/>
                      </a:lnTo>
                      <a:lnTo>
                        <a:pt x="787" y="601"/>
                      </a:lnTo>
                      <a:lnTo>
                        <a:pt x="788" y="606"/>
                      </a:lnTo>
                      <a:lnTo>
                        <a:pt x="789" y="605"/>
                      </a:lnTo>
                      <a:lnTo>
                        <a:pt x="790" y="607"/>
                      </a:lnTo>
                      <a:lnTo>
                        <a:pt x="790" y="602"/>
                      </a:lnTo>
                      <a:lnTo>
                        <a:pt x="791" y="603"/>
                      </a:lnTo>
                      <a:lnTo>
                        <a:pt x="792" y="593"/>
                      </a:lnTo>
                      <a:lnTo>
                        <a:pt x="792" y="589"/>
                      </a:lnTo>
                      <a:lnTo>
                        <a:pt x="793" y="577"/>
                      </a:lnTo>
                      <a:lnTo>
                        <a:pt x="794" y="572"/>
                      </a:lnTo>
                      <a:lnTo>
                        <a:pt x="795" y="560"/>
                      </a:lnTo>
                      <a:lnTo>
                        <a:pt x="795" y="550"/>
                      </a:lnTo>
                      <a:lnTo>
                        <a:pt x="796" y="546"/>
                      </a:lnTo>
                      <a:lnTo>
                        <a:pt x="797" y="540"/>
                      </a:lnTo>
                      <a:lnTo>
                        <a:pt x="798" y="535"/>
                      </a:lnTo>
                      <a:lnTo>
                        <a:pt x="798" y="525"/>
                      </a:lnTo>
                      <a:lnTo>
                        <a:pt x="799" y="526"/>
                      </a:lnTo>
                      <a:lnTo>
                        <a:pt x="800" y="519"/>
                      </a:lnTo>
                      <a:lnTo>
                        <a:pt x="800" y="525"/>
                      </a:lnTo>
                      <a:lnTo>
                        <a:pt x="801" y="533"/>
                      </a:lnTo>
                      <a:lnTo>
                        <a:pt x="802" y="541"/>
                      </a:lnTo>
                      <a:lnTo>
                        <a:pt x="803" y="548"/>
                      </a:lnTo>
                      <a:lnTo>
                        <a:pt x="803" y="561"/>
                      </a:lnTo>
                      <a:lnTo>
                        <a:pt x="804" y="575"/>
                      </a:lnTo>
                      <a:lnTo>
                        <a:pt x="805" y="588"/>
                      </a:lnTo>
                      <a:lnTo>
                        <a:pt x="805" y="603"/>
                      </a:lnTo>
                      <a:lnTo>
                        <a:pt x="806" y="613"/>
                      </a:lnTo>
                      <a:lnTo>
                        <a:pt x="807" y="632"/>
                      </a:lnTo>
                      <a:lnTo>
                        <a:pt x="808" y="644"/>
                      </a:lnTo>
                      <a:lnTo>
                        <a:pt x="808" y="647"/>
                      </a:lnTo>
                      <a:lnTo>
                        <a:pt x="809" y="659"/>
                      </a:lnTo>
                      <a:lnTo>
                        <a:pt x="810" y="662"/>
                      </a:lnTo>
                      <a:lnTo>
                        <a:pt x="811" y="669"/>
                      </a:lnTo>
                      <a:lnTo>
                        <a:pt x="811" y="666"/>
                      </a:lnTo>
                      <a:lnTo>
                        <a:pt x="812" y="658"/>
                      </a:lnTo>
                      <a:lnTo>
                        <a:pt x="813" y="641"/>
                      </a:lnTo>
                      <a:lnTo>
                        <a:pt x="813" y="632"/>
                      </a:lnTo>
                      <a:lnTo>
                        <a:pt x="814" y="615"/>
                      </a:lnTo>
                      <a:lnTo>
                        <a:pt x="815" y="603"/>
                      </a:lnTo>
                      <a:lnTo>
                        <a:pt x="816" y="575"/>
                      </a:lnTo>
                      <a:lnTo>
                        <a:pt x="816" y="558"/>
                      </a:lnTo>
                      <a:lnTo>
                        <a:pt x="817" y="543"/>
                      </a:lnTo>
                      <a:lnTo>
                        <a:pt x="818" y="514"/>
                      </a:lnTo>
                      <a:lnTo>
                        <a:pt x="819" y="491"/>
                      </a:lnTo>
                      <a:lnTo>
                        <a:pt x="819" y="470"/>
                      </a:lnTo>
                      <a:lnTo>
                        <a:pt x="820" y="449"/>
                      </a:lnTo>
                      <a:lnTo>
                        <a:pt x="821" y="428"/>
                      </a:lnTo>
                      <a:lnTo>
                        <a:pt x="821" y="403"/>
                      </a:lnTo>
                      <a:lnTo>
                        <a:pt x="822" y="384"/>
                      </a:lnTo>
                      <a:lnTo>
                        <a:pt x="823" y="362"/>
                      </a:lnTo>
                      <a:lnTo>
                        <a:pt x="824" y="341"/>
                      </a:lnTo>
                      <a:lnTo>
                        <a:pt x="824" y="327"/>
                      </a:lnTo>
                      <a:lnTo>
                        <a:pt x="825" y="304"/>
                      </a:lnTo>
                      <a:lnTo>
                        <a:pt x="826" y="289"/>
                      </a:lnTo>
                      <a:lnTo>
                        <a:pt x="826" y="270"/>
                      </a:lnTo>
                      <a:lnTo>
                        <a:pt x="827" y="260"/>
                      </a:lnTo>
                      <a:lnTo>
                        <a:pt x="828" y="237"/>
                      </a:lnTo>
                      <a:lnTo>
                        <a:pt x="829" y="221"/>
                      </a:lnTo>
                      <a:lnTo>
                        <a:pt x="829" y="205"/>
                      </a:lnTo>
                      <a:lnTo>
                        <a:pt x="830" y="188"/>
                      </a:lnTo>
                      <a:lnTo>
                        <a:pt x="831" y="174"/>
                      </a:lnTo>
                      <a:lnTo>
                        <a:pt x="832" y="156"/>
                      </a:lnTo>
                      <a:lnTo>
                        <a:pt x="832" y="142"/>
                      </a:lnTo>
                      <a:lnTo>
                        <a:pt x="833" y="125"/>
                      </a:lnTo>
                      <a:lnTo>
                        <a:pt x="834" y="115"/>
                      </a:lnTo>
                      <a:lnTo>
                        <a:pt x="834" y="110"/>
                      </a:lnTo>
                      <a:lnTo>
                        <a:pt x="835" y="94"/>
                      </a:lnTo>
                      <a:lnTo>
                        <a:pt x="836" y="95"/>
                      </a:lnTo>
                      <a:lnTo>
                        <a:pt x="837" y="89"/>
                      </a:lnTo>
                      <a:lnTo>
                        <a:pt x="837" y="89"/>
                      </a:lnTo>
                      <a:lnTo>
                        <a:pt x="838" y="98"/>
                      </a:lnTo>
                      <a:lnTo>
                        <a:pt x="839" y="105"/>
                      </a:lnTo>
                      <a:lnTo>
                        <a:pt x="840" y="118"/>
                      </a:lnTo>
                      <a:lnTo>
                        <a:pt x="840" y="131"/>
                      </a:lnTo>
                      <a:lnTo>
                        <a:pt x="841" y="150"/>
                      </a:lnTo>
                      <a:lnTo>
                        <a:pt x="842" y="169"/>
                      </a:lnTo>
                      <a:lnTo>
                        <a:pt x="842" y="189"/>
                      </a:lnTo>
                      <a:lnTo>
                        <a:pt x="843" y="205"/>
                      </a:lnTo>
                      <a:lnTo>
                        <a:pt x="844" y="222"/>
                      </a:lnTo>
                      <a:lnTo>
                        <a:pt x="845" y="244"/>
                      </a:lnTo>
                      <a:lnTo>
                        <a:pt x="845" y="260"/>
                      </a:lnTo>
                      <a:lnTo>
                        <a:pt x="846" y="273"/>
                      </a:lnTo>
                      <a:lnTo>
                        <a:pt x="847" y="290"/>
                      </a:lnTo>
                      <a:lnTo>
                        <a:pt x="848" y="305"/>
                      </a:lnTo>
                      <a:lnTo>
                        <a:pt x="848" y="319"/>
                      </a:lnTo>
                      <a:lnTo>
                        <a:pt x="849" y="324"/>
                      </a:lnTo>
                      <a:lnTo>
                        <a:pt x="850" y="338"/>
                      </a:lnTo>
                      <a:lnTo>
                        <a:pt x="850" y="344"/>
                      </a:lnTo>
                      <a:lnTo>
                        <a:pt x="851" y="352"/>
                      </a:lnTo>
                      <a:lnTo>
                        <a:pt x="852" y="353"/>
                      </a:lnTo>
                      <a:lnTo>
                        <a:pt x="853" y="359"/>
                      </a:lnTo>
                      <a:lnTo>
                        <a:pt x="853" y="366"/>
                      </a:lnTo>
                      <a:lnTo>
                        <a:pt x="854" y="369"/>
                      </a:lnTo>
                      <a:lnTo>
                        <a:pt x="855" y="377"/>
                      </a:lnTo>
                      <a:lnTo>
                        <a:pt x="855" y="375"/>
                      </a:lnTo>
                      <a:lnTo>
                        <a:pt x="856" y="370"/>
                      </a:lnTo>
                      <a:lnTo>
                        <a:pt x="857" y="365"/>
                      </a:lnTo>
                      <a:lnTo>
                        <a:pt x="858" y="366"/>
                      </a:lnTo>
                      <a:lnTo>
                        <a:pt x="858" y="364"/>
                      </a:lnTo>
                      <a:lnTo>
                        <a:pt x="859" y="354"/>
                      </a:lnTo>
                      <a:lnTo>
                        <a:pt x="860" y="356"/>
                      </a:lnTo>
                      <a:lnTo>
                        <a:pt x="861" y="345"/>
                      </a:lnTo>
                      <a:lnTo>
                        <a:pt x="861" y="341"/>
                      </a:lnTo>
                      <a:lnTo>
                        <a:pt x="862" y="340"/>
                      </a:lnTo>
                      <a:lnTo>
                        <a:pt x="863" y="330"/>
                      </a:lnTo>
                      <a:lnTo>
                        <a:pt x="863" y="326"/>
                      </a:lnTo>
                      <a:lnTo>
                        <a:pt x="864" y="329"/>
                      </a:lnTo>
                      <a:lnTo>
                        <a:pt x="865" y="329"/>
                      </a:lnTo>
                      <a:lnTo>
                        <a:pt x="866" y="332"/>
                      </a:lnTo>
                      <a:lnTo>
                        <a:pt x="866" y="327"/>
                      </a:lnTo>
                      <a:lnTo>
                        <a:pt x="867" y="334"/>
                      </a:lnTo>
                      <a:lnTo>
                        <a:pt x="868" y="336"/>
                      </a:lnTo>
                      <a:lnTo>
                        <a:pt x="869" y="348"/>
                      </a:lnTo>
                      <a:lnTo>
                        <a:pt x="869" y="351"/>
                      </a:lnTo>
                      <a:lnTo>
                        <a:pt x="870" y="361"/>
                      </a:lnTo>
                      <a:lnTo>
                        <a:pt x="871" y="368"/>
                      </a:lnTo>
                      <a:lnTo>
                        <a:pt x="871" y="367"/>
                      </a:lnTo>
                      <a:lnTo>
                        <a:pt x="872" y="381"/>
                      </a:lnTo>
                      <a:lnTo>
                        <a:pt x="873" y="382"/>
                      </a:lnTo>
                      <a:lnTo>
                        <a:pt x="874" y="383"/>
                      </a:lnTo>
                      <a:lnTo>
                        <a:pt x="874" y="386"/>
                      </a:lnTo>
                      <a:lnTo>
                        <a:pt x="875" y="381"/>
                      </a:lnTo>
                      <a:lnTo>
                        <a:pt x="876" y="381"/>
                      </a:lnTo>
                      <a:lnTo>
                        <a:pt x="876" y="371"/>
                      </a:lnTo>
                      <a:lnTo>
                        <a:pt x="877" y="371"/>
                      </a:lnTo>
                      <a:lnTo>
                        <a:pt x="878" y="360"/>
                      </a:lnTo>
                      <a:lnTo>
                        <a:pt x="879" y="349"/>
                      </a:lnTo>
                      <a:lnTo>
                        <a:pt x="879" y="332"/>
                      </a:lnTo>
                      <a:lnTo>
                        <a:pt x="880" y="320"/>
                      </a:lnTo>
                      <a:lnTo>
                        <a:pt x="881" y="301"/>
                      </a:lnTo>
                      <a:lnTo>
                        <a:pt x="882" y="285"/>
                      </a:lnTo>
                      <a:lnTo>
                        <a:pt x="882" y="270"/>
                      </a:lnTo>
                      <a:lnTo>
                        <a:pt x="883" y="250"/>
                      </a:lnTo>
                      <a:lnTo>
                        <a:pt x="884" y="240"/>
                      </a:lnTo>
                      <a:lnTo>
                        <a:pt x="884" y="219"/>
                      </a:lnTo>
                      <a:lnTo>
                        <a:pt x="885" y="207"/>
                      </a:lnTo>
                      <a:lnTo>
                        <a:pt x="886" y="193"/>
                      </a:lnTo>
                      <a:lnTo>
                        <a:pt x="887" y="181"/>
                      </a:lnTo>
                      <a:lnTo>
                        <a:pt x="887" y="172"/>
                      </a:lnTo>
                      <a:lnTo>
                        <a:pt x="888" y="164"/>
                      </a:lnTo>
                      <a:lnTo>
                        <a:pt x="889" y="155"/>
                      </a:lnTo>
                      <a:lnTo>
                        <a:pt x="890" y="151"/>
                      </a:lnTo>
                      <a:lnTo>
                        <a:pt x="890" y="150"/>
                      </a:lnTo>
                      <a:lnTo>
                        <a:pt x="891" y="138"/>
                      </a:lnTo>
                      <a:lnTo>
                        <a:pt x="892" y="132"/>
                      </a:lnTo>
                      <a:lnTo>
                        <a:pt x="892" y="132"/>
                      </a:lnTo>
                      <a:lnTo>
                        <a:pt x="893" y="127"/>
                      </a:lnTo>
                      <a:lnTo>
                        <a:pt x="894" y="121"/>
                      </a:lnTo>
                      <a:lnTo>
                        <a:pt x="895" y="118"/>
                      </a:lnTo>
                      <a:lnTo>
                        <a:pt x="895" y="107"/>
                      </a:lnTo>
                      <a:lnTo>
                        <a:pt x="896" y="112"/>
                      </a:lnTo>
                      <a:lnTo>
                        <a:pt x="897" y="103"/>
                      </a:lnTo>
                      <a:lnTo>
                        <a:pt x="898" y="100"/>
                      </a:lnTo>
                      <a:lnTo>
                        <a:pt x="898" y="96"/>
                      </a:lnTo>
                      <a:lnTo>
                        <a:pt x="899" y="94"/>
                      </a:lnTo>
                      <a:lnTo>
                        <a:pt x="900" y="89"/>
                      </a:lnTo>
                      <a:lnTo>
                        <a:pt x="900" y="85"/>
                      </a:lnTo>
                      <a:lnTo>
                        <a:pt x="901" y="83"/>
                      </a:lnTo>
                      <a:lnTo>
                        <a:pt x="902" y="72"/>
                      </a:lnTo>
                      <a:lnTo>
                        <a:pt x="903" y="70"/>
                      </a:lnTo>
                      <a:lnTo>
                        <a:pt x="903" y="64"/>
                      </a:lnTo>
                      <a:lnTo>
                        <a:pt x="904" y="61"/>
                      </a:lnTo>
                      <a:lnTo>
                        <a:pt x="905" y="48"/>
                      </a:lnTo>
                      <a:lnTo>
                        <a:pt x="905" y="46"/>
                      </a:lnTo>
                      <a:lnTo>
                        <a:pt x="906" y="43"/>
                      </a:lnTo>
                      <a:lnTo>
                        <a:pt x="907" y="43"/>
                      </a:lnTo>
                      <a:lnTo>
                        <a:pt x="908" y="38"/>
                      </a:lnTo>
                      <a:lnTo>
                        <a:pt x="908" y="31"/>
                      </a:lnTo>
                      <a:lnTo>
                        <a:pt x="909" y="25"/>
                      </a:lnTo>
                      <a:lnTo>
                        <a:pt x="910" y="24"/>
                      </a:lnTo>
                      <a:lnTo>
                        <a:pt x="911" y="17"/>
                      </a:lnTo>
                      <a:lnTo>
                        <a:pt x="911" y="19"/>
                      </a:lnTo>
                      <a:lnTo>
                        <a:pt x="912" y="15"/>
                      </a:lnTo>
                      <a:lnTo>
                        <a:pt x="913" y="11"/>
                      </a:lnTo>
                      <a:lnTo>
                        <a:pt x="913" y="12"/>
                      </a:lnTo>
                      <a:lnTo>
                        <a:pt x="914" y="11"/>
                      </a:lnTo>
                      <a:lnTo>
                        <a:pt x="915" y="0"/>
                      </a:lnTo>
                      <a:lnTo>
                        <a:pt x="916" y="6"/>
                      </a:lnTo>
                      <a:lnTo>
                        <a:pt x="916" y="6"/>
                      </a:lnTo>
                      <a:lnTo>
                        <a:pt x="917" y="11"/>
                      </a:lnTo>
                      <a:lnTo>
                        <a:pt x="918" y="17"/>
                      </a:lnTo>
                      <a:lnTo>
                        <a:pt x="919" y="20"/>
                      </a:lnTo>
                      <a:lnTo>
                        <a:pt x="919" y="28"/>
                      </a:lnTo>
                      <a:lnTo>
                        <a:pt x="920" y="33"/>
                      </a:lnTo>
                      <a:lnTo>
                        <a:pt x="921" y="43"/>
                      </a:lnTo>
                      <a:lnTo>
                        <a:pt x="921" y="51"/>
                      </a:lnTo>
                      <a:lnTo>
                        <a:pt x="922" y="62"/>
                      </a:lnTo>
                      <a:lnTo>
                        <a:pt x="923" y="74"/>
                      </a:lnTo>
                      <a:lnTo>
                        <a:pt x="924" y="78"/>
                      </a:lnTo>
                      <a:lnTo>
                        <a:pt x="924" y="89"/>
                      </a:lnTo>
                      <a:lnTo>
                        <a:pt x="925" y="91"/>
                      </a:lnTo>
                      <a:lnTo>
                        <a:pt x="926" y="100"/>
                      </a:lnTo>
                      <a:lnTo>
                        <a:pt x="926" y="107"/>
                      </a:lnTo>
                      <a:lnTo>
                        <a:pt x="927" y="108"/>
                      </a:lnTo>
                      <a:lnTo>
                        <a:pt x="928" y="109"/>
                      </a:lnTo>
                      <a:lnTo>
                        <a:pt x="929" y="108"/>
                      </a:lnTo>
                      <a:lnTo>
                        <a:pt x="929" y="108"/>
                      </a:lnTo>
                      <a:lnTo>
                        <a:pt x="930" y="103"/>
                      </a:lnTo>
                      <a:lnTo>
                        <a:pt x="931" y="104"/>
                      </a:lnTo>
                      <a:lnTo>
                        <a:pt x="932" y="102"/>
                      </a:lnTo>
                      <a:lnTo>
                        <a:pt x="932" y="97"/>
                      </a:lnTo>
                      <a:lnTo>
                        <a:pt x="933" y="96"/>
                      </a:lnTo>
                      <a:lnTo>
                        <a:pt x="934" y="91"/>
                      </a:lnTo>
                      <a:lnTo>
                        <a:pt x="934" y="90"/>
                      </a:lnTo>
                      <a:lnTo>
                        <a:pt x="935" y="90"/>
                      </a:lnTo>
                      <a:lnTo>
                        <a:pt x="936" y="82"/>
                      </a:lnTo>
                      <a:lnTo>
                        <a:pt x="937" y="85"/>
                      </a:lnTo>
                      <a:lnTo>
                        <a:pt x="937" y="87"/>
                      </a:lnTo>
                      <a:lnTo>
                        <a:pt x="938" y="92"/>
                      </a:lnTo>
                      <a:lnTo>
                        <a:pt x="939" y="89"/>
                      </a:lnTo>
                      <a:lnTo>
                        <a:pt x="940" y="94"/>
                      </a:lnTo>
                      <a:lnTo>
                        <a:pt x="940" y="103"/>
                      </a:lnTo>
                      <a:lnTo>
                        <a:pt x="941" y="113"/>
                      </a:lnTo>
                      <a:lnTo>
                        <a:pt x="942" y="119"/>
                      </a:lnTo>
                      <a:lnTo>
                        <a:pt x="942" y="136"/>
                      </a:lnTo>
                      <a:lnTo>
                        <a:pt x="943" y="151"/>
                      </a:lnTo>
                      <a:lnTo>
                        <a:pt x="944" y="170"/>
                      </a:lnTo>
                      <a:lnTo>
                        <a:pt x="945" y="194"/>
                      </a:lnTo>
                      <a:lnTo>
                        <a:pt x="945" y="217"/>
                      </a:lnTo>
                      <a:lnTo>
                        <a:pt x="946" y="245"/>
                      </a:lnTo>
                      <a:lnTo>
                        <a:pt x="947" y="268"/>
                      </a:lnTo>
                      <a:lnTo>
                        <a:pt x="948" y="297"/>
                      </a:lnTo>
                      <a:lnTo>
                        <a:pt x="948" y="329"/>
                      </a:lnTo>
                      <a:lnTo>
                        <a:pt x="949" y="355"/>
                      </a:lnTo>
                      <a:lnTo>
                        <a:pt x="950" y="386"/>
                      </a:lnTo>
                      <a:lnTo>
                        <a:pt x="950" y="422"/>
                      </a:lnTo>
                      <a:lnTo>
                        <a:pt x="951" y="453"/>
                      </a:lnTo>
                      <a:lnTo>
                        <a:pt x="952" y="487"/>
                      </a:lnTo>
                      <a:lnTo>
                        <a:pt x="953" y="521"/>
                      </a:lnTo>
                      <a:lnTo>
                        <a:pt x="953" y="544"/>
                      </a:lnTo>
                      <a:lnTo>
                        <a:pt x="954" y="575"/>
                      </a:lnTo>
                      <a:lnTo>
                        <a:pt x="955" y="608"/>
                      </a:lnTo>
                      <a:lnTo>
                        <a:pt x="955" y="642"/>
                      </a:lnTo>
                      <a:lnTo>
                        <a:pt x="956" y="663"/>
                      </a:lnTo>
                      <a:lnTo>
                        <a:pt x="957" y="697"/>
                      </a:lnTo>
                      <a:lnTo>
                        <a:pt x="958" y="726"/>
                      </a:lnTo>
                      <a:lnTo>
                        <a:pt x="958" y="757"/>
                      </a:lnTo>
                      <a:lnTo>
                        <a:pt x="959" y="784"/>
                      </a:lnTo>
                      <a:lnTo>
                        <a:pt x="960" y="812"/>
                      </a:lnTo>
                      <a:lnTo>
                        <a:pt x="961" y="840"/>
                      </a:lnTo>
                      <a:lnTo>
                        <a:pt x="961" y="871"/>
                      </a:lnTo>
                      <a:lnTo>
                        <a:pt x="962" y="906"/>
                      </a:lnTo>
                      <a:lnTo>
                        <a:pt x="963" y="929"/>
                      </a:lnTo>
                      <a:lnTo>
                        <a:pt x="963" y="963"/>
                      </a:lnTo>
                      <a:lnTo>
                        <a:pt x="964" y="987"/>
                      </a:lnTo>
                      <a:lnTo>
                        <a:pt x="965" y="1021"/>
                      </a:lnTo>
                      <a:lnTo>
                        <a:pt x="966" y="1049"/>
                      </a:lnTo>
                      <a:lnTo>
                        <a:pt x="966" y="1074"/>
                      </a:lnTo>
                      <a:lnTo>
                        <a:pt x="967" y="1100"/>
                      </a:lnTo>
                      <a:lnTo>
                        <a:pt x="968" y="1130"/>
                      </a:lnTo>
                      <a:lnTo>
                        <a:pt x="969" y="1156"/>
                      </a:lnTo>
                      <a:lnTo>
                        <a:pt x="969" y="1184"/>
                      </a:lnTo>
                      <a:lnTo>
                        <a:pt x="970" y="1206"/>
                      </a:lnTo>
                      <a:lnTo>
                        <a:pt x="971" y="1235"/>
                      </a:lnTo>
                      <a:lnTo>
                        <a:pt x="971" y="1259"/>
                      </a:lnTo>
                      <a:lnTo>
                        <a:pt x="972" y="1282"/>
                      </a:lnTo>
                      <a:lnTo>
                        <a:pt x="973" y="1303"/>
                      </a:lnTo>
                      <a:lnTo>
                        <a:pt x="974" y="1322"/>
                      </a:lnTo>
                      <a:lnTo>
                        <a:pt x="974" y="1344"/>
                      </a:lnTo>
                      <a:lnTo>
                        <a:pt x="975" y="1370"/>
                      </a:lnTo>
                      <a:lnTo>
                        <a:pt x="976" y="1389"/>
                      </a:lnTo>
                      <a:lnTo>
                        <a:pt x="976" y="1411"/>
                      </a:lnTo>
                      <a:lnTo>
                        <a:pt x="977" y="1429"/>
                      </a:lnTo>
                      <a:lnTo>
                        <a:pt x="978" y="1450"/>
                      </a:lnTo>
                      <a:lnTo>
                        <a:pt x="979" y="1468"/>
                      </a:lnTo>
                      <a:lnTo>
                        <a:pt x="979" y="1490"/>
                      </a:lnTo>
                      <a:lnTo>
                        <a:pt x="980" y="1510"/>
                      </a:lnTo>
                      <a:lnTo>
                        <a:pt x="981" y="1530"/>
                      </a:lnTo>
                      <a:lnTo>
                        <a:pt x="982" y="1549"/>
                      </a:lnTo>
                      <a:lnTo>
                        <a:pt x="982" y="1561"/>
                      </a:lnTo>
                      <a:lnTo>
                        <a:pt x="983" y="1581"/>
                      </a:lnTo>
                      <a:lnTo>
                        <a:pt x="984" y="1595"/>
                      </a:lnTo>
                      <a:lnTo>
                        <a:pt x="984" y="1614"/>
                      </a:lnTo>
                      <a:lnTo>
                        <a:pt x="985" y="1628"/>
                      </a:lnTo>
                      <a:lnTo>
                        <a:pt x="986" y="1642"/>
                      </a:lnTo>
                      <a:lnTo>
                        <a:pt x="987" y="1656"/>
                      </a:lnTo>
                      <a:lnTo>
                        <a:pt x="987" y="1676"/>
                      </a:lnTo>
                      <a:lnTo>
                        <a:pt x="988" y="1682"/>
                      </a:lnTo>
                      <a:lnTo>
                        <a:pt x="989" y="1709"/>
                      </a:lnTo>
                      <a:lnTo>
                        <a:pt x="990" y="1723"/>
                      </a:lnTo>
                      <a:lnTo>
                        <a:pt x="990" y="1741"/>
                      </a:lnTo>
                      <a:lnTo>
                        <a:pt x="991" y="1758"/>
                      </a:lnTo>
                      <a:lnTo>
                        <a:pt x="992" y="1778"/>
                      </a:lnTo>
                      <a:lnTo>
                        <a:pt x="992" y="1798"/>
                      </a:lnTo>
                      <a:lnTo>
                        <a:pt x="993" y="1813"/>
                      </a:lnTo>
                      <a:lnTo>
                        <a:pt x="994" y="1840"/>
                      </a:lnTo>
                      <a:lnTo>
                        <a:pt x="995" y="1856"/>
                      </a:lnTo>
                      <a:lnTo>
                        <a:pt x="995" y="1880"/>
                      </a:lnTo>
                      <a:lnTo>
                        <a:pt x="996" y="1895"/>
                      </a:lnTo>
                      <a:lnTo>
                        <a:pt x="997" y="1922"/>
                      </a:lnTo>
                      <a:lnTo>
                        <a:pt x="998" y="1944"/>
                      </a:lnTo>
                      <a:lnTo>
                        <a:pt x="998" y="1963"/>
                      </a:lnTo>
                      <a:lnTo>
                        <a:pt x="999" y="1980"/>
                      </a:lnTo>
                      <a:lnTo>
                        <a:pt x="1000" y="1997"/>
                      </a:lnTo>
                      <a:lnTo>
                        <a:pt x="1000" y="2010"/>
                      </a:lnTo>
                      <a:lnTo>
                        <a:pt x="1001" y="2029"/>
                      </a:lnTo>
                      <a:lnTo>
                        <a:pt x="1002" y="2037"/>
                      </a:lnTo>
                      <a:lnTo>
                        <a:pt x="1003" y="2050"/>
                      </a:lnTo>
                      <a:lnTo>
                        <a:pt x="1003" y="2063"/>
                      </a:lnTo>
                      <a:lnTo>
                        <a:pt x="1004" y="2075"/>
                      </a:lnTo>
                      <a:lnTo>
                        <a:pt x="1005" y="2078"/>
                      </a:lnTo>
                      <a:lnTo>
                        <a:pt x="1005" y="2085"/>
                      </a:lnTo>
                      <a:lnTo>
                        <a:pt x="1006" y="2089"/>
                      </a:lnTo>
                      <a:lnTo>
                        <a:pt x="1007" y="2094"/>
                      </a:lnTo>
                      <a:lnTo>
                        <a:pt x="1008" y="2094"/>
                      </a:lnTo>
                      <a:lnTo>
                        <a:pt x="1008" y="2104"/>
                      </a:lnTo>
                      <a:lnTo>
                        <a:pt x="1009" y="2098"/>
                      </a:lnTo>
                      <a:lnTo>
                        <a:pt x="1010" y="2099"/>
                      </a:lnTo>
                      <a:lnTo>
                        <a:pt x="1011" y="2101"/>
                      </a:lnTo>
                      <a:lnTo>
                        <a:pt x="1011" y="2107"/>
                      </a:lnTo>
                      <a:lnTo>
                        <a:pt x="1012" y="2106"/>
                      </a:lnTo>
                      <a:lnTo>
                        <a:pt x="1013" y="2111"/>
                      </a:lnTo>
                      <a:lnTo>
                        <a:pt x="1013" y="2120"/>
                      </a:lnTo>
                      <a:lnTo>
                        <a:pt x="1014" y="2126"/>
                      </a:lnTo>
                      <a:lnTo>
                        <a:pt x="1015" y="2131"/>
                      </a:lnTo>
                      <a:lnTo>
                        <a:pt x="1016" y="2145"/>
                      </a:lnTo>
                      <a:lnTo>
                        <a:pt x="1016" y="2154"/>
                      </a:lnTo>
                      <a:lnTo>
                        <a:pt x="1017" y="2165"/>
                      </a:lnTo>
                      <a:lnTo>
                        <a:pt x="1018" y="2187"/>
                      </a:lnTo>
                      <a:lnTo>
                        <a:pt x="1019" y="2195"/>
                      </a:lnTo>
                      <a:lnTo>
                        <a:pt x="1019" y="2221"/>
                      </a:lnTo>
                      <a:lnTo>
                        <a:pt x="1020" y="2235"/>
                      </a:lnTo>
                      <a:lnTo>
                        <a:pt x="1021" y="2248"/>
                      </a:lnTo>
                      <a:lnTo>
                        <a:pt x="1021" y="2270"/>
                      </a:lnTo>
                      <a:lnTo>
                        <a:pt x="1022" y="2284"/>
                      </a:lnTo>
                      <a:lnTo>
                        <a:pt x="1023" y="2304"/>
                      </a:lnTo>
                      <a:lnTo>
                        <a:pt x="1024" y="2320"/>
                      </a:lnTo>
                      <a:lnTo>
                        <a:pt x="1024" y="2330"/>
                      </a:lnTo>
                      <a:lnTo>
                        <a:pt x="1025" y="2343"/>
                      </a:lnTo>
                      <a:lnTo>
                        <a:pt x="1026" y="2354"/>
                      </a:lnTo>
                      <a:lnTo>
                        <a:pt x="1026" y="2365"/>
                      </a:lnTo>
                      <a:lnTo>
                        <a:pt x="1027" y="2375"/>
                      </a:lnTo>
                      <a:lnTo>
                        <a:pt x="1028" y="2380"/>
                      </a:lnTo>
                      <a:lnTo>
                        <a:pt x="1029" y="2380"/>
                      </a:lnTo>
                      <a:lnTo>
                        <a:pt x="1029" y="2394"/>
                      </a:lnTo>
                      <a:lnTo>
                        <a:pt x="1030" y="2398"/>
                      </a:lnTo>
                      <a:lnTo>
                        <a:pt x="1031" y="2400"/>
                      </a:lnTo>
                      <a:lnTo>
                        <a:pt x="1032" y="2409"/>
                      </a:lnTo>
                      <a:lnTo>
                        <a:pt x="1032" y="2415"/>
                      </a:lnTo>
                      <a:lnTo>
                        <a:pt x="1033" y="2418"/>
                      </a:lnTo>
                      <a:lnTo>
                        <a:pt x="1034" y="2421"/>
                      </a:lnTo>
                      <a:lnTo>
                        <a:pt x="1034" y="2426"/>
                      </a:lnTo>
                      <a:lnTo>
                        <a:pt x="1035" y="2422"/>
                      </a:lnTo>
                      <a:lnTo>
                        <a:pt x="1036" y="2424"/>
                      </a:lnTo>
                      <a:lnTo>
                        <a:pt x="1037" y="2421"/>
                      </a:lnTo>
                      <a:lnTo>
                        <a:pt x="1037" y="2412"/>
                      </a:lnTo>
                      <a:lnTo>
                        <a:pt x="1038" y="2412"/>
                      </a:lnTo>
                      <a:lnTo>
                        <a:pt x="1039" y="2400"/>
                      </a:lnTo>
                      <a:lnTo>
                        <a:pt x="1040" y="2395"/>
                      </a:lnTo>
                      <a:lnTo>
                        <a:pt x="1040" y="2387"/>
                      </a:lnTo>
                      <a:lnTo>
                        <a:pt x="1041" y="2373"/>
                      </a:lnTo>
                      <a:lnTo>
                        <a:pt x="1042" y="2366"/>
                      </a:lnTo>
                      <a:lnTo>
                        <a:pt x="1042" y="2360"/>
                      </a:lnTo>
                      <a:lnTo>
                        <a:pt x="1043" y="2350"/>
                      </a:lnTo>
                      <a:lnTo>
                        <a:pt x="1044" y="2342"/>
                      </a:lnTo>
                      <a:lnTo>
                        <a:pt x="1045" y="2335"/>
                      </a:lnTo>
                      <a:lnTo>
                        <a:pt x="1045" y="2324"/>
                      </a:lnTo>
                      <a:lnTo>
                        <a:pt x="1046" y="2320"/>
                      </a:lnTo>
                      <a:lnTo>
                        <a:pt x="1047" y="2323"/>
                      </a:lnTo>
                      <a:lnTo>
                        <a:pt x="1048" y="2317"/>
                      </a:lnTo>
                      <a:lnTo>
                        <a:pt x="1048" y="2314"/>
                      </a:lnTo>
                      <a:lnTo>
                        <a:pt x="1049" y="2319"/>
                      </a:lnTo>
                      <a:lnTo>
                        <a:pt x="1050" y="2318"/>
                      </a:lnTo>
                      <a:lnTo>
                        <a:pt x="1050" y="2327"/>
                      </a:lnTo>
                      <a:lnTo>
                        <a:pt x="1051" y="2332"/>
                      </a:lnTo>
                      <a:lnTo>
                        <a:pt x="1052" y="2341"/>
                      </a:lnTo>
                      <a:lnTo>
                        <a:pt x="1053" y="2349"/>
                      </a:lnTo>
                      <a:lnTo>
                        <a:pt x="1053" y="2358"/>
                      </a:lnTo>
                      <a:lnTo>
                        <a:pt x="1054" y="2364"/>
                      </a:lnTo>
                      <a:lnTo>
                        <a:pt x="1055" y="2374"/>
                      </a:lnTo>
                      <a:lnTo>
                        <a:pt x="1055" y="2379"/>
                      </a:lnTo>
                      <a:lnTo>
                        <a:pt x="1056" y="2379"/>
                      </a:lnTo>
                      <a:lnTo>
                        <a:pt x="1057" y="2385"/>
                      </a:lnTo>
                      <a:lnTo>
                        <a:pt x="1058" y="2384"/>
                      </a:lnTo>
                      <a:lnTo>
                        <a:pt x="1058" y="2389"/>
                      </a:lnTo>
                      <a:lnTo>
                        <a:pt x="1059" y="2390"/>
                      </a:lnTo>
                      <a:lnTo>
                        <a:pt x="1060" y="2387"/>
                      </a:lnTo>
                      <a:lnTo>
                        <a:pt x="1061" y="2382"/>
                      </a:lnTo>
                      <a:lnTo>
                        <a:pt x="1061" y="2386"/>
                      </a:lnTo>
                      <a:lnTo>
                        <a:pt x="1062" y="2385"/>
                      </a:lnTo>
                      <a:lnTo>
                        <a:pt x="1063" y="2387"/>
                      </a:lnTo>
                      <a:lnTo>
                        <a:pt x="1063" y="2386"/>
                      </a:lnTo>
                      <a:lnTo>
                        <a:pt x="1064" y="2379"/>
                      </a:lnTo>
                      <a:lnTo>
                        <a:pt x="1065" y="2385"/>
                      </a:lnTo>
                      <a:lnTo>
                        <a:pt x="1066" y="2381"/>
                      </a:lnTo>
                      <a:lnTo>
                        <a:pt x="1066" y="2379"/>
                      </a:lnTo>
                      <a:lnTo>
                        <a:pt x="1067" y="2386"/>
                      </a:lnTo>
                      <a:lnTo>
                        <a:pt x="1068" y="2385"/>
                      </a:lnTo>
                      <a:lnTo>
                        <a:pt x="1069" y="2375"/>
                      </a:lnTo>
                      <a:lnTo>
                        <a:pt x="1069" y="2370"/>
                      </a:lnTo>
                      <a:lnTo>
                        <a:pt x="1070" y="2367"/>
                      </a:lnTo>
                      <a:lnTo>
                        <a:pt x="1071" y="2354"/>
                      </a:lnTo>
                      <a:lnTo>
                        <a:pt x="1071" y="2349"/>
                      </a:lnTo>
                      <a:lnTo>
                        <a:pt x="1072" y="2342"/>
                      </a:lnTo>
                      <a:lnTo>
                        <a:pt x="1073" y="2329"/>
                      </a:lnTo>
                      <a:lnTo>
                        <a:pt x="1074" y="2324"/>
                      </a:lnTo>
                      <a:lnTo>
                        <a:pt x="1074" y="2316"/>
                      </a:lnTo>
                      <a:lnTo>
                        <a:pt x="1075" y="2311"/>
                      </a:lnTo>
                      <a:lnTo>
                        <a:pt x="1076" y="2313"/>
                      </a:lnTo>
                      <a:lnTo>
                        <a:pt x="1076" y="2311"/>
                      </a:lnTo>
                      <a:lnTo>
                        <a:pt x="1077" y="2314"/>
                      </a:lnTo>
                      <a:lnTo>
                        <a:pt x="1078" y="2312"/>
                      </a:lnTo>
                      <a:lnTo>
                        <a:pt x="1079" y="2315"/>
                      </a:lnTo>
                      <a:lnTo>
                        <a:pt x="1079" y="2317"/>
                      </a:lnTo>
                      <a:lnTo>
                        <a:pt x="1080" y="2323"/>
                      </a:lnTo>
                      <a:lnTo>
                        <a:pt x="1081" y="2325"/>
                      </a:lnTo>
                      <a:lnTo>
                        <a:pt x="1082" y="2320"/>
                      </a:lnTo>
                      <a:lnTo>
                        <a:pt x="1082" y="2320"/>
                      </a:lnTo>
                      <a:lnTo>
                        <a:pt x="1083" y="2314"/>
                      </a:lnTo>
                      <a:lnTo>
                        <a:pt x="1084" y="2311"/>
                      </a:lnTo>
                      <a:lnTo>
                        <a:pt x="1084" y="2300"/>
                      </a:lnTo>
                      <a:lnTo>
                        <a:pt x="1085" y="2287"/>
                      </a:lnTo>
                      <a:lnTo>
                        <a:pt x="1086" y="2290"/>
                      </a:lnTo>
                      <a:lnTo>
                        <a:pt x="1087" y="2272"/>
                      </a:lnTo>
                      <a:lnTo>
                        <a:pt x="1087" y="2265"/>
                      </a:lnTo>
                      <a:lnTo>
                        <a:pt x="1088" y="2250"/>
                      </a:lnTo>
                      <a:lnTo>
                        <a:pt x="1089" y="2242"/>
                      </a:lnTo>
                      <a:lnTo>
                        <a:pt x="1090" y="2229"/>
                      </a:lnTo>
                      <a:lnTo>
                        <a:pt x="1090" y="2216"/>
                      </a:lnTo>
                      <a:lnTo>
                        <a:pt x="1091" y="2206"/>
                      </a:lnTo>
                      <a:lnTo>
                        <a:pt x="1092" y="2195"/>
                      </a:lnTo>
                      <a:lnTo>
                        <a:pt x="1092" y="2190"/>
                      </a:lnTo>
                      <a:lnTo>
                        <a:pt x="1093" y="2184"/>
                      </a:lnTo>
                      <a:lnTo>
                        <a:pt x="1094" y="2176"/>
                      </a:lnTo>
                      <a:lnTo>
                        <a:pt x="1095" y="2176"/>
                      </a:lnTo>
                      <a:lnTo>
                        <a:pt x="1095" y="2181"/>
                      </a:lnTo>
                      <a:lnTo>
                        <a:pt x="1096" y="2182"/>
                      </a:lnTo>
                      <a:lnTo>
                        <a:pt x="1097" y="2188"/>
                      </a:lnTo>
                      <a:lnTo>
                        <a:pt x="1098" y="2192"/>
                      </a:lnTo>
                      <a:lnTo>
                        <a:pt x="1098" y="2199"/>
                      </a:lnTo>
                      <a:lnTo>
                        <a:pt x="1099" y="2209"/>
                      </a:lnTo>
                      <a:lnTo>
                        <a:pt x="1100" y="2215"/>
                      </a:lnTo>
                      <a:lnTo>
                        <a:pt x="1100" y="2224"/>
                      </a:lnTo>
                      <a:lnTo>
                        <a:pt x="1101" y="2229"/>
                      </a:lnTo>
                      <a:lnTo>
                        <a:pt x="1102" y="2238"/>
                      </a:lnTo>
                      <a:lnTo>
                        <a:pt x="1103" y="2238"/>
                      </a:lnTo>
                      <a:lnTo>
                        <a:pt x="1103" y="2242"/>
                      </a:lnTo>
                      <a:lnTo>
                        <a:pt x="1104" y="2244"/>
                      </a:lnTo>
                      <a:lnTo>
                        <a:pt x="1105" y="2241"/>
                      </a:lnTo>
                      <a:lnTo>
                        <a:pt x="1105" y="2243"/>
                      </a:lnTo>
                      <a:lnTo>
                        <a:pt x="1106" y="2234"/>
                      </a:lnTo>
                      <a:lnTo>
                        <a:pt x="1107" y="2236"/>
                      </a:lnTo>
                      <a:lnTo>
                        <a:pt x="1108" y="2233"/>
                      </a:lnTo>
                      <a:lnTo>
                        <a:pt x="1108" y="2223"/>
                      </a:lnTo>
                      <a:lnTo>
                        <a:pt x="1109" y="2219"/>
                      </a:lnTo>
                      <a:lnTo>
                        <a:pt x="1110" y="2206"/>
                      </a:lnTo>
                      <a:lnTo>
                        <a:pt x="1111" y="2204"/>
                      </a:lnTo>
                      <a:lnTo>
                        <a:pt x="1111" y="2198"/>
                      </a:lnTo>
                      <a:lnTo>
                        <a:pt x="1112" y="2184"/>
                      </a:lnTo>
                      <a:lnTo>
                        <a:pt x="1113" y="2184"/>
                      </a:lnTo>
                      <a:lnTo>
                        <a:pt x="1113" y="2174"/>
                      </a:lnTo>
                      <a:lnTo>
                        <a:pt x="1114" y="2168"/>
                      </a:lnTo>
                      <a:lnTo>
                        <a:pt x="1115" y="2170"/>
                      </a:lnTo>
                      <a:lnTo>
                        <a:pt x="1116" y="2163"/>
                      </a:lnTo>
                      <a:lnTo>
                        <a:pt x="1116" y="2159"/>
                      </a:lnTo>
                      <a:lnTo>
                        <a:pt x="1117" y="2156"/>
                      </a:lnTo>
                      <a:lnTo>
                        <a:pt x="1118" y="2149"/>
                      </a:lnTo>
                      <a:lnTo>
                        <a:pt x="1119" y="2154"/>
                      </a:lnTo>
                      <a:lnTo>
                        <a:pt x="1119" y="2138"/>
                      </a:lnTo>
                      <a:lnTo>
                        <a:pt x="1120" y="2141"/>
                      </a:lnTo>
                      <a:lnTo>
                        <a:pt x="1121" y="2135"/>
                      </a:lnTo>
                      <a:lnTo>
                        <a:pt x="1121" y="2121"/>
                      </a:lnTo>
                      <a:lnTo>
                        <a:pt x="1122" y="2113"/>
                      </a:lnTo>
                      <a:lnTo>
                        <a:pt x="1123" y="2101"/>
                      </a:lnTo>
                      <a:lnTo>
                        <a:pt x="1124" y="2096"/>
                      </a:lnTo>
                      <a:lnTo>
                        <a:pt x="1124" y="2081"/>
                      </a:lnTo>
                      <a:lnTo>
                        <a:pt x="1125" y="2066"/>
                      </a:lnTo>
                      <a:lnTo>
                        <a:pt x="1126" y="2056"/>
                      </a:lnTo>
                      <a:lnTo>
                        <a:pt x="1126" y="2044"/>
                      </a:lnTo>
                      <a:lnTo>
                        <a:pt x="1127" y="2035"/>
                      </a:lnTo>
                      <a:lnTo>
                        <a:pt x="1128" y="2024"/>
                      </a:lnTo>
                      <a:lnTo>
                        <a:pt x="1129" y="2010"/>
                      </a:lnTo>
                      <a:lnTo>
                        <a:pt x="1129" y="2001"/>
                      </a:lnTo>
                      <a:lnTo>
                        <a:pt x="1130" y="1995"/>
                      </a:lnTo>
                      <a:lnTo>
                        <a:pt x="1131" y="1984"/>
                      </a:lnTo>
                      <a:lnTo>
                        <a:pt x="1132" y="1975"/>
                      </a:lnTo>
                      <a:lnTo>
                        <a:pt x="1132" y="1971"/>
                      </a:lnTo>
                      <a:lnTo>
                        <a:pt x="1133" y="1968"/>
                      </a:lnTo>
                      <a:lnTo>
                        <a:pt x="1134" y="1971"/>
                      </a:lnTo>
                      <a:lnTo>
                        <a:pt x="1134" y="1965"/>
                      </a:lnTo>
                      <a:lnTo>
                        <a:pt x="1135" y="1965"/>
                      </a:lnTo>
                      <a:lnTo>
                        <a:pt x="1136" y="1965"/>
                      </a:lnTo>
                      <a:lnTo>
                        <a:pt x="1137" y="1968"/>
                      </a:lnTo>
                      <a:lnTo>
                        <a:pt x="1137" y="1966"/>
                      </a:lnTo>
                      <a:lnTo>
                        <a:pt x="1138" y="1965"/>
                      </a:lnTo>
                      <a:lnTo>
                        <a:pt x="1139" y="1958"/>
                      </a:lnTo>
                      <a:lnTo>
                        <a:pt x="1140" y="1956"/>
                      </a:lnTo>
                      <a:lnTo>
                        <a:pt x="1140" y="1954"/>
                      </a:lnTo>
                      <a:lnTo>
                        <a:pt x="1141" y="1948"/>
                      </a:lnTo>
                      <a:lnTo>
                        <a:pt x="1142" y="1946"/>
                      </a:lnTo>
                      <a:lnTo>
                        <a:pt x="1142" y="1939"/>
                      </a:lnTo>
                      <a:lnTo>
                        <a:pt x="1143" y="1941"/>
                      </a:lnTo>
                      <a:lnTo>
                        <a:pt x="1144" y="1935"/>
                      </a:lnTo>
                      <a:lnTo>
                        <a:pt x="1145" y="1932"/>
                      </a:lnTo>
                      <a:lnTo>
                        <a:pt x="1145" y="1936"/>
                      </a:lnTo>
                      <a:lnTo>
                        <a:pt x="1146" y="1927"/>
                      </a:lnTo>
                      <a:lnTo>
                        <a:pt x="1147" y="1928"/>
                      </a:lnTo>
                      <a:lnTo>
                        <a:pt x="1148" y="1933"/>
                      </a:lnTo>
                      <a:lnTo>
                        <a:pt x="1148" y="1936"/>
                      </a:lnTo>
                      <a:lnTo>
                        <a:pt x="1149" y="1945"/>
                      </a:lnTo>
                      <a:lnTo>
                        <a:pt x="1150" y="1941"/>
                      </a:lnTo>
                      <a:lnTo>
                        <a:pt x="1150" y="1944"/>
                      </a:lnTo>
                      <a:lnTo>
                        <a:pt x="1151" y="1953"/>
                      </a:lnTo>
                      <a:lnTo>
                        <a:pt x="1152" y="1949"/>
                      </a:lnTo>
                      <a:lnTo>
                        <a:pt x="1153" y="1956"/>
                      </a:lnTo>
                      <a:lnTo>
                        <a:pt x="1153" y="1954"/>
                      </a:lnTo>
                      <a:lnTo>
                        <a:pt x="1154" y="1960"/>
                      </a:lnTo>
                      <a:lnTo>
                        <a:pt x="1155" y="1956"/>
                      </a:lnTo>
                      <a:lnTo>
                        <a:pt x="1155" y="1946"/>
                      </a:lnTo>
                      <a:lnTo>
                        <a:pt x="1156" y="1939"/>
                      </a:lnTo>
                      <a:lnTo>
                        <a:pt x="1157" y="1937"/>
                      </a:lnTo>
                      <a:lnTo>
                        <a:pt x="1158" y="1922"/>
                      </a:lnTo>
                      <a:lnTo>
                        <a:pt x="1158" y="1913"/>
                      </a:lnTo>
                      <a:lnTo>
                        <a:pt x="1159" y="1903"/>
                      </a:lnTo>
                      <a:lnTo>
                        <a:pt x="1160" y="1883"/>
                      </a:lnTo>
                      <a:lnTo>
                        <a:pt x="1161" y="1875"/>
                      </a:lnTo>
                      <a:lnTo>
                        <a:pt x="1161" y="1861"/>
                      </a:lnTo>
                      <a:lnTo>
                        <a:pt x="1162" y="1847"/>
                      </a:lnTo>
                      <a:lnTo>
                        <a:pt x="1163" y="1830"/>
                      </a:lnTo>
                      <a:lnTo>
                        <a:pt x="1163" y="1819"/>
                      </a:lnTo>
                      <a:lnTo>
                        <a:pt x="1164" y="1811"/>
                      </a:lnTo>
                      <a:lnTo>
                        <a:pt x="1165" y="1796"/>
                      </a:lnTo>
                      <a:lnTo>
                        <a:pt x="1166" y="1792"/>
                      </a:lnTo>
                      <a:lnTo>
                        <a:pt x="1166" y="1786"/>
                      </a:lnTo>
                      <a:lnTo>
                        <a:pt x="1167" y="1792"/>
                      </a:lnTo>
                      <a:lnTo>
                        <a:pt x="1168" y="1800"/>
                      </a:lnTo>
                      <a:lnTo>
                        <a:pt x="1169" y="1796"/>
                      </a:lnTo>
                      <a:lnTo>
                        <a:pt x="1169" y="1808"/>
                      </a:lnTo>
                      <a:lnTo>
                        <a:pt x="1170" y="1806"/>
                      </a:lnTo>
                      <a:lnTo>
                        <a:pt x="1171" y="1811"/>
                      </a:lnTo>
                      <a:lnTo>
                        <a:pt x="1171" y="1821"/>
                      </a:lnTo>
                      <a:lnTo>
                        <a:pt x="1172" y="1829"/>
                      </a:lnTo>
                      <a:lnTo>
                        <a:pt x="1173" y="1842"/>
                      </a:lnTo>
                      <a:lnTo>
                        <a:pt x="1174" y="1850"/>
                      </a:lnTo>
                      <a:lnTo>
                        <a:pt x="1174" y="1852"/>
                      </a:lnTo>
                      <a:lnTo>
                        <a:pt x="1175" y="1863"/>
                      </a:lnTo>
                      <a:lnTo>
                        <a:pt x="1176" y="1864"/>
                      </a:lnTo>
                      <a:lnTo>
                        <a:pt x="1176" y="1869"/>
                      </a:lnTo>
                      <a:lnTo>
                        <a:pt x="1177" y="1870"/>
                      </a:lnTo>
                      <a:lnTo>
                        <a:pt x="1178" y="1878"/>
                      </a:lnTo>
                      <a:lnTo>
                        <a:pt x="1179" y="1874"/>
                      </a:lnTo>
                      <a:lnTo>
                        <a:pt x="1179" y="1867"/>
                      </a:lnTo>
                      <a:lnTo>
                        <a:pt x="1180" y="1866"/>
                      </a:lnTo>
                      <a:lnTo>
                        <a:pt x="1181" y="1855"/>
                      </a:lnTo>
                      <a:lnTo>
                        <a:pt x="1182" y="1849"/>
                      </a:lnTo>
                      <a:lnTo>
                        <a:pt x="1182" y="1846"/>
                      </a:lnTo>
                      <a:lnTo>
                        <a:pt x="1183" y="1836"/>
                      </a:lnTo>
                      <a:lnTo>
                        <a:pt x="1184" y="1831"/>
                      </a:lnTo>
                      <a:lnTo>
                        <a:pt x="1184" y="1822"/>
                      </a:lnTo>
                      <a:lnTo>
                        <a:pt x="1185" y="1822"/>
                      </a:lnTo>
                      <a:lnTo>
                        <a:pt x="1186" y="1810"/>
                      </a:lnTo>
                      <a:lnTo>
                        <a:pt x="1187" y="1805"/>
                      </a:lnTo>
                      <a:lnTo>
                        <a:pt x="1187" y="1801"/>
                      </a:lnTo>
                      <a:lnTo>
                        <a:pt x="1188" y="1795"/>
                      </a:lnTo>
                      <a:lnTo>
                        <a:pt x="1189" y="1790"/>
                      </a:lnTo>
                      <a:lnTo>
                        <a:pt x="1190" y="1788"/>
                      </a:lnTo>
                      <a:lnTo>
                        <a:pt x="1190" y="1777"/>
                      </a:lnTo>
                      <a:lnTo>
                        <a:pt x="1191" y="1772"/>
                      </a:lnTo>
                      <a:lnTo>
                        <a:pt x="1192" y="1770"/>
                      </a:lnTo>
                      <a:lnTo>
                        <a:pt x="1192" y="1765"/>
                      </a:lnTo>
                      <a:lnTo>
                        <a:pt x="1193" y="1758"/>
                      </a:lnTo>
                      <a:lnTo>
                        <a:pt x="1194" y="1748"/>
                      </a:lnTo>
                      <a:lnTo>
                        <a:pt x="1195" y="1742"/>
                      </a:lnTo>
                      <a:lnTo>
                        <a:pt x="1195" y="1736"/>
                      </a:lnTo>
                      <a:lnTo>
                        <a:pt x="1196" y="1734"/>
                      </a:lnTo>
                      <a:lnTo>
                        <a:pt x="1197" y="1730"/>
                      </a:lnTo>
                      <a:lnTo>
                        <a:pt x="1198" y="1724"/>
                      </a:lnTo>
                      <a:lnTo>
                        <a:pt x="1198" y="1716"/>
                      </a:lnTo>
                      <a:lnTo>
                        <a:pt x="1199" y="1712"/>
                      </a:lnTo>
                      <a:lnTo>
                        <a:pt x="1200" y="1704"/>
                      </a:lnTo>
                      <a:lnTo>
                        <a:pt x="1200" y="1692"/>
                      </a:lnTo>
                      <a:lnTo>
                        <a:pt x="1201" y="1687"/>
                      </a:lnTo>
                      <a:lnTo>
                        <a:pt x="1202" y="1672"/>
                      </a:lnTo>
                      <a:lnTo>
                        <a:pt x="1203" y="1666"/>
                      </a:lnTo>
                      <a:lnTo>
                        <a:pt x="1203" y="1645"/>
                      </a:lnTo>
                      <a:lnTo>
                        <a:pt x="1204" y="1639"/>
                      </a:lnTo>
                      <a:lnTo>
                        <a:pt x="1205" y="1616"/>
                      </a:lnTo>
                      <a:lnTo>
                        <a:pt x="1205" y="1598"/>
                      </a:lnTo>
                      <a:lnTo>
                        <a:pt x="1206" y="1580"/>
                      </a:lnTo>
                      <a:lnTo>
                        <a:pt x="1207" y="1560"/>
                      </a:lnTo>
                      <a:lnTo>
                        <a:pt x="1208" y="1542"/>
                      </a:lnTo>
                      <a:lnTo>
                        <a:pt x="1208" y="1523"/>
                      </a:lnTo>
                      <a:lnTo>
                        <a:pt x="1209" y="1500"/>
                      </a:lnTo>
                      <a:lnTo>
                        <a:pt x="1210" y="1488"/>
                      </a:lnTo>
                      <a:lnTo>
                        <a:pt x="1211" y="1468"/>
                      </a:lnTo>
                      <a:lnTo>
                        <a:pt x="1211" y="1462"/>
                      </a:lnTo>
                      <a:lnTo>
                        <a:pt x="1212" y="1445"/>
                      </a:lnTo>
                      <a:lnTo>
                        <a:pt x="1213" y="1431"/>
                      </a:lnTo>
                      <a:lnTo>
                        <a:pt x="1213" y="1428"/>
                      </a:lnTo>
                      <a:lnTo>
                        <a:pt x="1214" y="1421"/>
                      </a:lnTo>
                      <a:lnTo>
                        <a:pt x="1215" y="1420"/>
                      </a:lnTo>
                      <a:lnTo>
                        <a:pt x="1216" y="1417"/>
                      </a:lnTo>
                      <a:lnTo>
                        <a:pt x="1216" y="1422"/>
                      </a:lnTo>
                      <a:lnTo>
                        <a:pt x="1217" y="1419"/>
                      </a:lnTo>
                      <a:lnTo>
                        <a:pt x="1218" y="1432"/>
                      </a:lnTo>
                      <a:lnTo>
                        <a:pt x="1219" y="1433"/>
                      </a:lnTo>
                      <a:lnTo>
                        <a:pt x="1219" y="1440"/>
                      </a:lnTo>
                      <a:lnTo>
                        <a:pt x="1220" y="1446"/>
                      </a:lnTo>
                      <a:lnTo>
                        <a:pt x="1221" y="1459"/>
                      </a:lnTo>
                      <a:lnTo>
                        <a:pt x="1221" y="1469"/>
                      </a:lnTo>
                      <a:lnTo>
                        <a:pt x="1222" y="1476"/>
                      </a:lnTo>
                      <a:lnTo>
                        <a:pt x="1223" y="1479"/>
                      </a:lnTo>
                      <a:lnTo>
                        <a:pt x="1224" y="1483"/>
                      </a:lnTo>
                      <a:lnTo>
                        <a:pt x="1224" y="1486"/>
                      </a:lnTo>
                      <a:lnTo>
                        <a:pt x="1225" y="1481"/>
                      </a:lnTo>
                      <a:lnTo>
                        <a:pt x="1226" y="1485"/>
                      </a:lnTo>
                      <a:lnTo>
                        <a:pt x="1226" y="1478"/>
                      </a:lnTo>
                      <a:lnTo>
                        <a:pt x="1227" y="1472"/>
                      </a:lnTo>
                      <a:lnTo>
                        <a:pt x="1228" y="1466"/>
                      </a:lnTo>
                      <a:lnTo>
                        <a:pt x="1229" y="1455"/>
                      </a:lnTo>
                      <a:lnTo>
                        <a:pt x="1229" y="1450"/>
                      </a:lnTo>
                      <a:lnTo>
                        <a:pt x="1230" y="1431"/>
                      </a:lnTo>
                      <a:lnTo>
                        <a:pt x="1231" y="1430"/>
                      </a:lnTo>
                      <a:lnTo>
                        <a:pt x="1232" y="1422"/>
                      </a:lnTo>
                      <a:lnTo>
                        <a:pt x="1232" y="1413"/>
                      </a:lnTo>
                      <a:lnTo>
                        <a:pt x="1233" y="1406"/>
                      </a:lnTo>
                      <a:lnTo>
                        <a:pt x="1234" y="1404"/>
                      </a:lnTo>
                      <a:lnTo>
                        <a:pt x="1234" y="1402"/>
                      </a:lnTo>
                      <a:lnTo>
                        <a:pt x="1235" y="1397"/>
                      </a:lnTo>
                      <a:lnTo>
                        <a:pt x="1236" y="1392"/>
                      </a:lnTo>
                      <a:lnTo>
                        <a:pt x="1237" y="1385"/>
                      </a:lnTo>
                      <a:lnTo>
                        <a:pt x="1237" y="1382"/>
                      </a:lnTo>
                      <a:lnTo>
                        <a:pt x="1238" y="1370"/>
                      </a:lnTo>
                      <a:lnTo>
                        <a:pt x="1239" y="1367"/>
                      </a:lnTo>
                      <a:lnTo>
                        <a:pt x="1240" y="1357"/>
                      </a:lnTo>
                      <a:lnTo>
                        <a:pt x="1240" y="1346"/>
                      </a:lnTo>
                      <a:lnTo>
                        <a:pt x="1241" y="1329"/>
                      </a:lnTo>
                      <a:lnTo>
                        <a:pt x="1242" y="1320"/>
                      </a:lnTo>
                      <a:lnTo>
                        <a:pt x="1242" y="1297"/>
                      </a:lnTo>
                      <a:lnTo>
                        <a:pt x="1243" y="1282"/>
                      </a:lnTo>
                      <a:lnTo>
                        <a:pt x="1244" y="1268"/>
                      </a:lnTo>
                      <a:lnTo>
                        <a:pt x="1245" y="1248"/>
                      </a:lnTo>
                      <a:lnTo>
                        <a:pt x="1245" y="1233"/>
                      </a:lnTo>
                      <a:lnTo>
                        <a:pt x="1246" y="1215"/>
                      </a:lnTo>
                      <a:lnTo>
                        <a:pt x="1247" y="1198"/>
                      </a:lnTo>
                      <a:lnTo>
                        <a:pt x="1248" y="1188"/>
                      </a:lnTo>
                      <a:lnTo>
                        <a:pt x="1248" y="1179"/>
                      </a:lnTo>
                      <a:lnTo>
                        <a:pt x="1249" y="1167"/>
                      </a:lnTo>
                      <a:lnTo>
                        <a:pt x="1250" y="1160"/>
                      </a:lnTo>
                      <a:lnTo>
                        <a:pt x="1250" y="1152"/>
                      </a:lnTo>
                      <a:lnTo>
                        <a:pt x="1251" y="1153"/>
                      </a:lnTo>
                      <a:lnTo>
                        <a:pt x="1252" y="1153"/>
                      </a:lnTo>
                      <a:lnTo>
                        <a:pt x="1253" y="1150"/>
                      </a:lnTo>
                      <a:lnTo>
                        <a:pt x="1253" y="1155"/>
                      </a:lnTo>
                      <a:lnTo>
                        <a:pt x="1254" y="1154"/>
                      </a:lnTo>
                      <a:lnTo>
                        <a:pt x="1255" y="1156"/>
                      </a:lnTo>
                      <a:lnTo>
                        <a:pt x="1255" y="1168"/>
                      </a:lnTo>
                      <a:lnTo>
                        <a:pt x="1256" y="1170"/>
                      </a:lnTo>
                      <a:lnTo>
                        <a:pt x="1257" y="1169"/>
                      </a:lnTo>
                      <a:lnTo>
                        <a:pt x="1258" y="1166"/>
                      </a:lnTo>
                      <a:lnTo>
                        <a:pt x="1258" y="1166"/>
                      </a:lnTo>
                      <a:lnTo>
                        <a:pt x="1259" y="1171"/>
                      </a:lnTo>
                      <a:lnTo>
                        <a:pt x="1260" y="1166"/>
                      </a:lnTo>
                      <a:lnTo>
                        <a:pt x="1261" y="1166"/>
                      </a:lnTo>
                      <a:lnTo>
                        <a:pt x="1261" y="1165"/>
                      </a:lnTo>
                      <a:lnTo>
                        <a:pt x="1262" y="1161"/>
                      </a:lnTo>
                      <a:lnTo>
                        <a:pt x="1263" y="1161"/>
                      </a:lnTo>
                      <a:lnTo>
                        <a:pt x="1263" y="1161"/>
                      </a:lnTo>
                      <a:lnTo>
                        <a:pt x="1264" y="1160"/>
                      </a:lnTo>
                      <a:lnTo>
                        <a:pt x="1265" y="1159"/>
                      </a:lnTo>
                      <a:lnTo>
                        <a:pt x="1266" y="1155"/>
                      </a:lnTo>
                      <a:lnTo>
                        <a:pt x="1266" y="1154"/>
                      </a:lnTo>
                      <a:lnTo>
                        <a:pt x="1267" y="1144"/>
                      </a:lnTo>
                      <a:lnTo>
                        <a:pt x="1268" y="1149"/>
                      </a:lnTo>
                      <a:lnTo>
                        <a:pt x="1269" y="1144"/>
                      </a:lnTo>
                      <a:lnTo>
                        <a:pt x="1269" y="1147"/>
                      </a:lnTo>
                      <a:lnTo>
                        <a:pt x="1270" y="1147"/>
                      </a:lnTo>
                      <a:lnTo>
                        <a:pt x="1271" y="1147"/>
                      </a:lnTo>
                      <a:lnTo>
                        <a:pt x="1271" y="1143"/>
                      </a:lnTo>
                      <a:lnTo>
                        <a:pt x="1272" y="1142"/>
                      </a:lnTo>
                      <a:lnTo>
                        <a:pt x="1273" y="1138"/>
                      </a:lnTo>
                      <a:lnTo>
                        <a:pt x="1274" y="1138"/>
                      </a:lnTo>
                      <a:lnTo>
                        <a:pt x="1274" y="1134"/>
                      </a:lnTo>
                      <a:lnTo>
                        <a:pt x="1275" y="1127"/>
                      </a:lnTo>
                      <a:lnTo>
                        <a:pt x="1276" y="1120"/>
                      </a:lnTo>
                      <a:lnTo>
                        <a:pt x="1276" y="1115"/>
                      </a:lnTo>
                      <a:lnTo>
                        <a:pt x="1277" y="1106"/>
                      </a:lnTo>
                      <a:lnTo>
                        <a:pt x="1278" y="1093"/>
                      </a:lnTo>
                      <a:lnTo>
                        <a:pt x="1279" y="1079"/>
                      </a:lnTo>
                      <a:lnTo>
                        <a:pt x="1279" y="1070"/>
                      </a:lnTo>
                      <a:lnTo>
                        <a:pt x="1280" y="1058"/>
                      </a:lnTo>
                      <a:lnTo>
                        <a:pt x="1281" y="1043"/>
                      </a:lnTo>
                      <a:lnTo>
                        <a:pt x="1282" y="1031"/>
                      </a:lnTo>
                      <a:lnTo>
                        <a:pt x="1282" y="1016"/>
                      </a:lnTo>
                      <a:lnTo>
                        <a:pt x="1283" y="1011"/>
                      </a:lnTo>
                      <a:lnTo>
                        <a:pt x="1284" y="998"/>
                      </a:lnTo>
                      <a:lnTo>
                        <a:pt x="1284" y="990"/>
                      </a:lnTo>
                      <a:lnTo>
                        <a:pt x="1285" y="983"/>
                      </a:lnTo>
                      <a:lnTo>
                        <a:pt x="1286" y="975"/>
                      </a:lnTo>
                      <a:lnTo>
                        <a:pt x="1287" y="967"/>
                      </a:lnTo>
                      <a:lnTo>
                        <a:pt x="1287" y="967"/>
                      </a:lnTo>
                      <a:lnTo>
                        <a:pt x="1288" y="965"/>
                      </a:lnTo>
                      <a:lnTo>
                        <a:pt x="1289" y="961"/>
                      </a:lnTo>
                      <a:lnTo>
                        <a:pt x="1290" y="962"/>
                      </a:lnTo>
                      <a:lnTo>
                        <a:pt x="1290" y="956"/>
                      </a:lnTo>
                      <a:lnTo>
                        <a:pt x="1291" y="952"/>
                      </a:lnTo>
                      <a:lnTo>
                        <a:pt x="1292" y="949"/>
                      </a:lnTo>
                      <a:lnTo>
                        <a:pt x="1292" y="949"/>
                      </a:lnTo>
                      <a:lnTo>
                        <a:pt x="1293" y="954"/>
                      </a:lnTo>
                      <a:lnTo>
                        <a:pt x="1294" y="953"/>
                      </a:lnTo>
                      <a:lnTo>
                        <a:pt x="1295" y="957"/>
                      </a:lnTo>
                      <a:lnTo>
                        <a:pt x="1295" y="958"/>
                      </a:lnTo>
                      <a:lnTo>
                        <a:pt x="1296" y="958"/>
                      </a:lnTo>
                      <a:lnTo>
                        <a:pt x="1297" y="959"/>
                      </a:lnTo>
                      <a:lnTo>
                        <a:pt x="1298" y="965"/>
                      </a:lnTo>
                      <a:lnTo>
                        <a:pt x="1298" y="965"/>
                      </a:lnTo>
                      <a:lnTo>
                        <a:pt x="1299" y="964"/>
                      </a:lnTo>
                      <a:lnTo>
                        <a:pt x="1300" y="971"/>
                      </a:lnTo>
                      <a:lnTo>
                        <a:pt x="1300" y="967"/>
                      </a:lnTo>
                      <a:lnTo>
                        <a:pt x="1301" y="965"/>
                      </a:lnTo>
                      <a:lnTo>
                        <a:pt x="1302" y="960"/>
                      </a:lnTo>
                      <a:lnTo>
                        <a:pt x="1303" y="954"/>
                      </a:lnTo>
                      <a:lnTo>
                        <a:pt x="1303" y="948"/>
                      </a:lnTo>
                      <a:lnTo>
                        <a:pt x="1304" y="945"/>
                      </a:lnTo>
                      <a:lnTo>
                        <a:pt x="1305" y="946"/>
                      </a:lnTo>
                      <a:lnTo>
                        <a:pt x="1305" y="930"/>
                      </a:lnTo>
                      <a:lnTo>
                        <a:pt x="1306" y="924"/>
                      </a:lnTo>
                      <a:lnTo>
                        <a:pt x="1307" y="918"/>
                      </a:lnTo>
                      <a:lnTo>
                        <a:pt x="1308" y="911"/>
                      </a:lnTo>
                      <a:lnTo>
                        <a:pt x="1308" y="904"/>
                      </a:lnTo>
                      <a:lnTo>
                        <a:pt x="1309" y="890"/>
                      </a:lnTo>
                      <a:lnTo>
                        <a:pt x="1310" y="882"/>
                      </a:lnTo>
                      <a:lnTo>
                        <a:pt x="1311" y="876"/>
                      </a:lnTo>
                      <a:lnTo>
                        <a:pt x="1311" y="873"/>
                      </a:lnTo>
                      <a:lnTo>
                        <a:pt x="1312" y="870"/>
                      </a:lnTo>
                      <a:lnTo>
                        <a:pt x="1313" y="860"/>
                      </a:lnTo>
                      <a:lnTo>
                        <a:pt x="1313" y="861"/>
                      </a:lnTo>
                      <a:lnTo>
                        <a:pt x="1314" y="859"/>
                      </a:lnTo>
                      <a:lnTo>
                        <a:pt x="1315" y="862"/>
                      </a:lnTo>
                      <a:lnTo>
                        <a:pt x="1316" y="864"/>
                      </a:lnTo>
                      <a:lnTo>
                        <a:pt x="1316" y="853"/>
                      </a:lnTo>
                      <a:lnTo>
                        <a:pt x="1317" y="858"/>
                      </a:lnTo>
                      <a:lnTo>
                        <a:pt x="1318" y="855"/>
                      </a:lnTo>
                      <a:lnTo>
                        <a:pt x="1319" y="858"/>
                      </a:lnTo>
                      <a:lnTo>
                        <a:pt x="1319" y="854"/>
                      </a:lnTo>
                      <a:lnTo>
                        <a:pt x="1320" y="848"/>
                      </a:lnTo>
                      <a:lnTo>
                        <a:pt x="1321" y="837"/>
                      </a:lnTo>
                      <a:lnTo>
                        <a:pt x="1321" y="833"/>
                      </a:lnTo>
                      <a:lnTo>
                        <a:pt x="1322" y="820"/>
                      </a:lnTo>
                      <a:lnTo>
                        <a:pt x="1323" y="812"/>
                      </a:lnTo>
                      <a:lnTo>
                        <a:pt x="1324" y="799"/>
                      </a:lnTo>
                      <a:lnTo>
                        <a:pt x="1324" y="787"/>
                      </a:lnTo>
                      <a:lnTo>
                        <a:pt x="1325" y="768"/>
                      </a:lnTo>
                      <a:lnTo>
                        <a:pt x="1326" y="752"/>
                      </a:lnTo>
                      <a:lnTo>
                        <a:pt x="1326" y="739"/>
                      </a:lnTo>
                      <a:lnTo>
                        <a:pt x="1327" y="718"/>
                      </a:lnTo>
                      <a:lnTo>
                        <a:pt x="1328" y="706"/>
                      </a:lnTo>
                      <a:lnTo>
                        <a:pt x="1329" y="694"/>
                      </a:lnTo>
                      <a:lnTo>
                        <a:pt x="1329" y="676"/>
                      </a:lnTo>
                      <a:lnTo>
                        <a:pt x="1330" y="668"/>
                      </a:lnTo>
                      <a:lnTo>
                        <a:pt x="1331" y="655"/>
                      </a:lnTo>
                      <a:lnTo>
                        <a:pt x="1332" y="650"/>
                      </a:lnTo>
                      <a:lnTo>
                        <a:pt x="1332" y="644"/>
                      </a:lnTo>
                      <a:lnTo>
                        <a:pt x="1333" y="640"/>
                      </a:lnTo>
                      <a:lnTo>
                        <a:pt x="1334" y="635"/>
                      </a:lnTo>
                      <a:lnTo>
                        <a:pt x="1334" y="638"/>
                      </a:lnTo>
                      <a:lnTo>
                        <a:pt x="1335" y="639"/>
                      </a:lnTo>
                      <a:lnTo>
                        <a:pt x="1336" y="640"/>
                      </a:lnTo>
                      <a:lnTo>
                        <a:pt x="1337" y="645"/>
                      </a:lnTo>
                      <a:lnTo>
                        <a:pt x="1337" y="650"/>
                      </a:lnTo>
                      <a:lnTo>
                        <a:pt x="1338" y="652"/>
                      </a:lnTo>
                      <a:lnTo>
                        <a:pt x="1339" y="658"/>
                      </a:lnTo>
                      <a:lnTo>
                        <a:pt x="1340" y="672"/>
                      </a:lnTo>
                      <a:lnTo>
                        <a:pt x="1340" y="676"/>
                      </a:lnTo>
                      <a:lnTo>
                        <a:pt x="1341" y="687"/>
                      </a:lnTo>
                      <a:lnTo>
                        <a:pt x="1342" y="694"/>
                      </a:lnTo>
                      <a:lnTo>
                        <a:pt x="1342" y="700"/>
                      </a:lnTo>
                      <a:lnTo>
                        <a:pt x="1343" y="702"/>
                      </a:lnTo>
                      <a:lnTo>
                        <a:pt x="1344" y="709"/>
                      </a:lnTo>
                      <a:lnTo>
                        <a:pt x="1345" y="709"/>
                      </a:lnTo>
                      <a:lnTo>
                        <a:pt x="1345" y="712"/>
                      </a:lnTo>
                      <a:lnTo>
                        <a:pt x="1346" y="711"/>
                      </a:lnTo>
                      <a:lnTo>
                        <a:pt x="1347" y="707"/>
                      </a:lnTo>
                      <a:lnTo>
                        <a:pt x="1348" y="706"/>
                      </a:lnTo>
                      <a:lnTo>
                        <a:pt x="1348" y="703"/>
                      </a:lnTo>
                      <a:lnTo>
                        <a:pt x="1349" y="699"/>
                      </a:lnTo>
                      <a:lnTo>
                        <a:pt x="1350" y="692"/>
                      </a:lnTo>
                      <a:lnTo>
                        <a:pt x="1350" y="683"/>
                      </a:lnTo>
                      <a:lnTo>
                        <a:pt x="1351" y="680"/>
                      </a:lnTo>
                      <a:lnTo>
                        <a:pt x="1352" y="670"/>
                      </a:lnTo>
                      <a:lnTo>
                        <a:pt x="1353" y="659"/>
                      </a:lnTo>
                      <a:lnTo>
                        <a:pt x="1353" y="655"/>
                      </a:lnTo>
                      <a:lnTo>
                        <a:pt x="1354" y="643"/>
                      </a:lnTo>
                      <a:lnTo>
                        <a:pt x="1355" y="636"/>
                      </a:lnTo>
                      <a:lnTo>
                        <a:pt x="1355" y="628"/>
                      </a:lnTo>
                      <a:lnTo>
                        <a:pt x="1356" y="620"/>
                      </a:lnTo>
                      <a:lnTo>
                        <a:pt x="1357" y="614"/>
                      </a:lnTo>
                      <a:lnTo>
                        <a:pt x="1358" y="607"/>
                      </a:lnTo>
                      <a:lnTo>
                        <a:pt x="1358" y="602"/>
                      </a:lnTo>
                      <a:lnTo>
                        <a:pt x="1359" y="595"/>
                      </a:lnTo>
                      <a:lnTo>
                        <a:pt x="1360" y="596"/>
                      </a:lnTo>
                      <a:lnTo>
                        <a:pt x="1361" y="593"/>
                      </a:lnTo>
                      <a:lnTo>
                        <a:pt x="1361" y="594"/>
                      </a:lnTo>
                      <a:lnTo>
                        <a:pt x="1362" y="591"/>
                      </a:lnTo>
                      <a:lnTo>
                        <a:pt x="1363" y="590"/>
                      </a:lnTo>
                      <a:lnTo>
                        <a:pt x="1363" y="592"/>
                      </a:lnTo>
                      <a:lnTo>
                        <a:pt x="1364" y="594"/>
                      </a:lnTo>
                      <a:lnTo>
                        <a:pt x="1365" y="602"/>
                      </a:lnTo>
                      <a:lnTo>
                        <a:pt x="1366" y="598"/>
                      </a:lnTo>
                      <a:lnTo>
                        <a:pt x="1366" y="598"/>
                      </a:lnTo>
                      <a:lnTo>
                        <a:pt x="1367" y="602"/>
                      </a:lnTo>
                      <a:lnTo>
                        <a:pt x="1368" y="603"/>
                      </a:lnTo>
                      <a:lnTo>
                        <a:pt x="1369" y="610"/>
                      </a:lnTo>
                      <a:lnTo>
                        <a:pt x="1369" y="609"/>
                      </a:lnTo>
                      <a:lnTo>
                        <a:pt x="1370" y="619"/>
                      </a:lnTo>
                      <a:lnTo>
                        <a:pt x="1371" y="616"/>
                      </a:lnTo>
                      <a:lnTo>
                        <a:pt x="1371" y="619"/>
                      </a:lnTo>
                      <a:lnTo>
                        <a:pt x="1372" y="619"/>
                      </a:lnTo>
                      <a:lnTo>
                        <a:pt x="1373" y="619"/>
                      </a:lnTo>
                      <a:lnTo>
                        <a:pt x="1374" y="609"/>
                      </a:lnTo>
                      <a:lnTo>
                        <a:pt x="1374" y="610"/>
                      </a:lnTo>
                      <a:lnTo>
                        <a:pt x="1375" y="604"/>
                      </a:lnTo>
                      <a:lnTo>
                        <a:pt x="1376" y="599"/>
                      </a:lnTo>
                      <a:lnTo>
                        <a:pt x="1376" y="597"/>
                      </a:lnTo>
                      <a:lnTo>
                        <a:pt x="1377" y="587"/>
                      </a:lnTo>
                      <a:lnTo>
                        <a:pt x="1378" y="579"/>
                      </a:lnTo>
                      <a:lnTo>
                        <a:pt x="1379" y="568"/>
                      </a:lnTo>
                      <a:lnTo>
                        <a:pt x="1379" y="558"/>
                      </a:lnTo>
                      <a:lnTo>
                        <a:pt x="1380" y="544"/>
                      </a:lnTo>
                      <a:lnTo>
                        <a:pt x="1381" y="535"/>
                      </a:lnTo>
                      <a:lnTo>
                        <a:pt x="1382" y="523"/>
                      </a:lnTo>
                      <a:lnTo>
                        <a:pt x="1382" y="509"/>
                      </a:lnTo>
                      <a:lnTo>
                        <a:pt x="1383" y="500"/>
                      </a:lnTo>
                      <a:lnTo>
                        <a:pt x="1384" y="487"/>
                      </a:lnTo>
                      <a:lnTo>
                        <a:pt x="1384" y="480"/>
                      </a:lnTo>
                      <a:lnTo>
                        <a:pt x="1385" y="471"/>
                      </a:lnTo>
                      <a:lnTo>
                        <a:pt x="1386" y="467"/>
                      </a:lnTo>
                      <a:lnTo>
                        <a:pt x="1387" y="470"/>
                      </a:lnTo>
                      <a:lnTo>
                        <a:pt x="1387" y="458"/>
                      </a:lnTo>
                      <a:lnTo>
                        <a:pt x="1388" y="461"/>
                      </a:lnTo>
                      <a:lnTo>
                        <a:pt x="1389" y="468"/>
                      </a:lnTo>
                      <a:lnTo>
                        <a:pt x="1390" y="466"/>
                      </a:lnTo>
                      <a:lnTo>
                        <a:pt x="1390" y="475"/>
                      </a:lnTo>
                      <a:lnTo>
                        <a:pt x="1391" y="484"/>
                      </a:lnTo>
                      <a:lnTo>
                        <a:pt x="1392" y="485"/>
                      </a:lnTo>
                      <a:lnTo>
                        <a:pt x="1392" y="490"/>
                      </a:lnTo>
                      <a:lnTo>
                        <a:pt x="1393" y="498"/>
                      </a:lnTo>
                      <a:lnTo>
                        <a:pt x="1394" y="497"/>
                      </a:lnTo>
                      <a:lnTo>
                        <a:pt x="1395" y="506"/>
                      </a:lnTo>
                      <a:lnTo>
                        <a:pt x="1395" y="513"/>
                      </a:lnTo>
                      <a:lnTo>
                        <a:pt x="1396" y="519"/>
                      </a:lnTo>
                      <a:lnTo>
                        <a:pt x="1397" y="531"/>
                      </a:lnTo>
                      <a:lnTo>
                        <a:pt x="1398" y="533"/>
                      </a:lnTo>
                      <a:lnTo>
                        <a:pt x="1398" y="545"/>
                      </a:lnTo>
                      <a:lnTo>
                        <a:pt x="1399" y="557"/>
                      </a:lnTo>
                      <a:lnTo>
                        <a:pt x="1400" y="570"/>
                      </a:lnTo>
                      <a:lnTo>
                        <a:pt x="1400" y="588"/>
                      </a:lnTo>
                      <a:lnTo>
                        <a:pt x="1401" y="599"/>
                      </a:lnTo>
                      <a:lnTo>
                        <a:pt x="1402" y="612"/>
                      </a:lnTo>
                      <a:lnTo>
                        <a:pt x="1403" y="626"/>
                      </a:lnTo>
                      <a:lnTo>
                        <a:pt x="1403" y="640"/>
                      </a:lnTo>
                      <a:lnTo>
                        <a:pt x="1404" y="654"/>
                      </a:lnTo>
                      <a:lnTo>
                        <a:pt x="1405" y="668"/>
                      </a:lnTo>
                      <a:lnTo>
                        <a:pt x="1405" y="684"/>
                      </a:lnTo>
                      <a:lnTo>
                        <a:pt x="1406" y="695"/>
                      </a:lnTo>
                      <a:lnTo>
                        <a:pt x="1407" y="705"/>
                      </a:lnTo>
                      <a:lnTo>
                        <a:pt x="1408" y="724"/>
                      </a:lnTo>
                      <a:lnTo>
                        <a:pt x="1408" y="734"/>
                      </a:lnTo>
                      <a:lnTo>
                        <a:pt x="1409" y="752"/>
                      </a:lnTo>
                      <a:lnTo>
                        <a:pt x="1410" y="764"/>
                      </a:lnTo>
                      <a:lnTo>
                        <a:pt x="1411" y="776"/>
                      </a:lnTo>
                      <a:lnTo>
                        <a:pt x="1411" y="790"/>
                      </a:lnTo>
                      <a:lnTo>
                        <a:pt x="1412" y="801"/>
                      </a:lnTo>
                      <a:lnTo>
                        <a:pt x="1413" y="823"/>
                      </a:lnTo>
                      <a:lnTo>
                        <a:pt x="1413" y="839"/>
                      </a:lnTo>
                      <a:lnTo>
                        <a:pt x="1414" y="859"/>
                      </a:lnTo>
                      <a:lnTo>
                        <a:pt x="1415" y="880"/>
                      </a:lnTo>
                      <a:lnTo>
                        <a:pt x="1416" y="897"/>
                      </a:lnTo>
                      <a:lnTo>
                        <a:pt x="1416" y="917"/>
                      </a:lnTo>
                      <a:lnTo>
                        <a:pt x="1417" y="933"/>
                      </a:lnTo>
                      <a:lnTo>
                        <a:pt x="1418" y="950"/>
                      </a:lnTo>
                      <a:lnTo>
                        <a:pt x="1419" y="974"/>
                      </a:lnTo>
                      <a:lnTo>
                        <a:pt x="1419" y="988"/>
                      </a:lnTo>
                      <a:lnTo>
                        <a:pt x="1420" y="1006"/>
                      </a:lnTo>
                      <a:lnTo>
                        <a:pt x="1421" y="1024"/>
                      </a:lnTo>
                      <a:lnTo>
                        <a:pt x="1421" y="1046"/>
                      </a:lnTo>
                      <a:lnTo>
                        <a:pt x="1422" y="1061"/>
                      </a:lnTo>
                      <a:lnTo>
                        <a:pt x="1423" y="1070"/>
                      </a:lnTo>
                      <a:lnTo>
                        <a:pt x="1424" y="1088"/>
                      </a:lnTo>
                      <a:lnTo>
                        <a:pt x="1424" y="1104"/>
                      </a:lnTo>
                      <a:lnTo>
                        <a:pt x="1425" y="1119"/>
                      </a:lnTo>
                      <a:lnTo>
                        <a:pt x="1426" y="1131"/>
                      </a:lnTo>
                      <a:lnTo>
                        <a:pt x="1426" y="1144"/>
                      </a:lnTo>
                      <a:lnTo>
                        <a:pt x="1427" y="1156"/>
                      </a:lnTo>
                      <a:lnTo>
                        <a:pt x="1428" y="1167"/>
                      </a:lnTo>
                      <a:lnTo>
                        <a:pt x="1429" y="1177"/>
                      </a:lnTo>
                      <a:lnTo>
                        <a:pt x="1429" y="1181"/>
                      </a:lnTo>
                      <a:lnTo>
                        <a:pt x="1430" y="1189"/>
                      </a:lnTo>
                      <a:lnTo>
                        <a:pt x="1431" y="1196"/>
                      </a:lnTo>
                      <a:lnTo>
                        <a:pt x="1432" y="1201"/>
                      </a:lnTo>
                      <a:lnTo>
                        <a:pt x="1432" y="1212"/>
                      </a:lnTo>
                      <a:lnTo>
                        <a:pt x="1433" y="1214"/>
                      </a:lnTo>
                      <a:lnTo>
                        <a:pt x="1434" y="1227"/>
                      </a:lnTo>
                      <a:lnTo>
                        <a:pt x="1434" y="1237"/>
                      </a:lnTo>
                      <a:lnTo>
                        <a:pt x="1435" y="1248"/>
                      </a:lnTo>
                      <a:lnTo>
                        <a:pt x="1436" y="1261"/>
                      </a:lnTo>
                      <a:lnTo>
                        <a:pt x="1437" y="1276"/>
                      </a:lnTo>
                      <a:lnTo>
                        <a:pt x="1437" y="1289"/>
                      </a:lnTo>
                      <a:lnTo>
                        <a:pt x="1438" y="1303"/>
                      </a:lnTo>
                      <a:lnTo>
                        <a:pt x="1439" y="1320"/>
                      </a:lnTo>
                      <a:lnTo>
                        <a:pt x="1440" y="1330"/>
                      </a:lnTo>
                      <a:lnTo>
                        <a:pt x="1440" y="1342"/>
                      </a:lnTo>
                      <a:lnTo>
                        <a:pt x="1441" y="1350"/>
                      </a:lnTo>
                      <a:lnTo>
                        <a:pt x="1442" y="1363"/>
                      </a:lnTo>
                      <a:lnTo>
                        <a:pt x="1442" y="1363"/>
                      </a:lnTo>
                      <a:lnTo>
                        <a:pt x="1443" y="1372"/>
                      </a:lnTo>
                      <a:lnTo>
                        <a:pt x="1444" y="1374"/>
                      </a:lnTo>
                      <a:lnTo>
                        <a:pt x="1445" y="1377"/>
                      </a:lnTo>
                      <a:lnTo>
                        <a:pt x="1445" y="1374"/>
                      </a:lnTo>
                      <a:lnTo>
                        <a:pt x="1446" y="1379"/>
                      </a:lnTo>
                      <a:lnTo>
                        <a:pt x="1447" y="1375"/>
                      </a:lnTo>
                      <a:lnTo>
                        <a:pt x="1448" y="1372"/>
                      </a:lnTo>
                      <a:lnTo>
                        <a:pt x="1448" y="1373"/>
                      </a:lnTo>
                      <a:lnTo>
                        <a:pt x="1449" y="1374"/>
                      </a:lnTo>
                      <a:lnTo>
                        <a:pt x="1450" y="1373"/>
                      </a:lnTo>
                      <a:lnTo>
                        <a:pt x="1450" y="1379"/>
                      </a:lnTo>
                      <a:lnTo>
                        <a:pt x="1451" y="1380"/>
                      </a:lnTo>
                      <a:lnTo>
                        <a:pt x="1452" y="1385"/>
                      </a:lnTo>
                      <a:lnTo>
                        <a:pt x="1453" y="1388"/>
                      </a:lnTo>
                      <a:lnTo>
                        <a:pt x="1453" y="1401"/>
                      </a:lnTo>
                      <a:lnTo>
                        <a:pt x="1454" y="1409"/>
                      </a:lnTo>
                      <a:lnTo>
                        <a:pt x="1455" y="1422"/>
                      </a:lnTo>
                      <a:lnTo>
                        <a:pt x="1455" y="1432"/>
                      </a:lnTo>
                      <a:lnTo>
                        <a:pt x="1456" y="1443"/>
                      </a:lnTo>
                      <a:lnTo>
                        <a:pt x="1457" y="1458"/>
                      </a:lnTo>
                      <a:lnTo>
                        <a:pt x="1458" y="1476"/>
                      </a:lnTo>
                      <a:lnTo>
                        <a:pt x="1458" y="1491"/>
                      </a:lnTo>
                      <a:lnTo>
                        <a:pt x="1459" y="1501"/>
                      </a:lnTo>
                      <a:lnTo>
                        <a:pt x="1460" y="1511"/>
                      </a:lnTo>
                      <a:lnTo>
                        <a:pt x="1461" y="1521"/>
                      </a:lnTo>
                      <a:lnTo>
                        <a:pt x="1461" y="1523"/>
                      </a:lnTo>
                      <a:lnTo>
                        <a:pt x="1462" y="1523"/>
                      </a:lnTo>
                      <a:lnTo>
                        <a:pt x="1463" y="1532"/>
                      </a:lnTo>
                      <a:lnTo>
                        <a:pt x="1463" y="1532"/>
                      </a:lnTo>
                      <a:lnTo>
                        <a:pt x="1464" y="1529"/>
                      </a:lnTo>
                      <a:lnTo>
                        <a:pt x="1465" y="1521"/>
                      </a:lnTo>
                      <a:lnTo>
                        <a:pt x="1466" y="1512"/>
                      </a:lnTo>
                      <a:lnTo>
                        <a:pt x="1466" y="1507"/>
                      </a:lnTo>
                      <a:lnTo>
                        <a:pt x="1467" y="1503"/>
                      </a:lnTo>
                      <a:lnTo>
                        <a:pt x="1468" y="1492"/>
                      </a:lnTo>
                      <a:lnTo>
                        <a:pt x="1469" y="1488"/>
                      </a:lnTo>
                      <a:lnTo>
                        <a:pt x="1469" y="1482"/>
                      </a:lnTo>
                      <a:lnTo>
                        <a:pt x="1470" y="1469"/>
                      </a:lnTo>
                      <a:lnTo>
                        <a:pt x="1471" y="1470"/>
                      </a:lnTo>
                      <a:lnTo>
                        <a:pt x="1471" y="1469"/>
                      </a:lnTo>
                      <a:lnTo>
                        <a:pt x="1472" y="1470"/>
                      </a:lnTo>
                      <a:lnTo>
                        <a:pt x="1473" y="1473"/>
                      </a:lnTo>
                      <a:lnTo>
                        <a:pt x="1474" y="1476"/>
                      </a:lnTo>
                      <a:lnTo>
                        <a:pt x="1474" y="1485"/>
                      </a:lnTo>
                      <a:lnTo>
                        <a:pt x="1475" y="1495"/>
                      </a:lnTo>
                      <a:lnTo>
                        <a:pt x="1476" y="1504"/>
                      </a:lnTo>
                      <a:lnTo>
                        <a:pt x="1476" y="1517"/>
                      </a:lnTo>
                      <a:lnTo>
                        <a:pt x="1477" y="1530"/>
                      </a:lnTo>
                      <a:lnTo>
                        <a:pt x="1478" y="1548"/>
                      </a:lnTo>
                      <a:lnTo>
                        <a:pt x="1479" y="1560"/>
                      </a:lnTo>
                      <a:lnTo>
                        <a:pt x="1479" y="1576"/>
                      </a:lnTo>
                      <a:lnTo>
                        <a:pt x="1480" y="1589"/>
                      </a:lnTo>
                      <a:lnTo>
                        <a:pt x="1481" y="1602"/>
                      </a:lnTo>
                      <a:lnTo>
                        <a:pt x="1482" y="1618"/>
                      </a:lnTo>
                      <a:lnTo>
                        <a:pt x="1482" y="1621"/>
                      </a:lnTo>
                      <a:lnTo>
                        <a:pt x="1483" y="1633"/>
                      </a:lnTo>
                      <a:lnTo>
                        <a:pt x="1484" y="1636"/>
                      </a:lnTo>
                      <a:lnTo>
                        <a:pt x="1484" y="1643"/>
                      </a:lnTo>
                      <a:lnTo>
                        <a:pt x="1485" y="1641"/>
                      </a:lnTo>
                      <a:lnTo>
                        <a:pt x="1486" y="1640"/>
                      </a:lnTo>
                      <a:lnTo>
                        <a:pt x="1487" y="1629"/>
                      </a:lnTo>
                      <a:lnTo>
                        <a:pt x="1487" y="1631"/>
                      </a:lnTo>
                      <a:lnTo>
                        <a:pt x="1488" y="1615"/>
                      </a:lnTo>
                      <a:lnTo>
                        <a:pt x="1489" y="1607"/>
                      </a:lnTo>
                      <a:lnTo>
                        <a:pt x="1490" y="1596"/>
                      </a:lnTo>
                      <a:lnTo>
                        <a:pt x="1490" y="1582"/>
                      </a:lnTo>
                      <a:lnTo>
                        <a:pt x="1491" y="1571"/>
                      </a:lnTo>
                      <a:lnTo>
                        <a:pt x="1492" y="1559"/>
                      </a:lnTo>
                      <a:lnTo>
                        <a:pt x="1492" y="1543"/>
                      </a:lnTo>
                      <a:lnTo>
                        <a:pt x="1493" y="1535"/>
                      </a:lnTo>
                      <a:lnTo>
                        <a:pt x="1494" y="1523"/>
                      </a:lnTo>
                      <a:lnTo>
                        <a:pt x="1495" y="1509"/>
                      </a:lnTo>
                      <a:lnTo>
                        <a:pt x="1495" y="1500"/>
                      </a:lnTo>
                      <a:lnTo>
                        <a:pt x="1496" y="1489"/>
                      </a:lnTo>
                      <a:lnTo>
                        <a:pt x="1497" y="1483"/>
                      </a:lnTo>
                      <a:lnTo>
                        <a:pt x="1498" y="1472"/>
                      </a:lnTo>
                      <a:lnTo>
                        <a:pt x="1498" y="1464"/>
                      </a:lnTo>
                      <a:lnTo>
                        <a:pt x="1499" y="1459"/>
                      </a:lnTo>
                      <a:lnTo>
                        <a:pt x="1500" y="1454"/>
                      </a:lnTo>
                      <a:lnTo>
                        <a:pt x="1500" y="1446"/>
                      </a:lnTo>
                      <a:lnTo>
                        <a:pt x="1501" y="1451"/>
                      </a:lnTo>
                      <a:lnTo>
                        <a:pt x="1502" y="1450"/>
                      </a:lnTo>
                      <a:lnTo>
                        <a:pt x="1503" y="1442"/>
                      </a:lnTo>
                      <a:lnTo>
                        <a:pt x="1503" y="1439"/>
                      </a:lnTo>
                      <a:lnTo>
                        <a:pt x="1504" y="1438"/>
                      </a:lnTo>
                      <a:lnTo>
                        <a:pt x="1505" y="1438"/>
                      </a:lnTo>
                      <a:lnTo>
                        <a:pt x="1505" y="1429"/>
                      </a:lnTo>
                      <a:lnTo>
                        <a:pt x="1506" y="1427"/>
                      </a:lnTo>
                      <a:lnTo>
                        <a:pt x="1507" y="1421"/>
                      </a:lnTo>
                      <a:lnTo>
                        <a:pt x="1508" y="1425"/>
                      </a:lnTo>
                      <a:lnTo>
                        <a:pt x="1508" y="1423"/>
                      </a:lnTo>
                      <a:lnTo>
                        <a:pt x="1509" y="1426"/>
                      </a:lnTo>
                      <a:lnTo>
                        <a:pt x="1510" y="1427"/>
                      </a:lnTo>
                      <a:lnTo>
                        <a:pt x="1511" y="1439"/>
                      </a:lnTo>
                      <a:lnTo>
                        <a:pt x="1511" y="1441"/>
                      </a:lnTo>
                      <a:lnTo>
                        <a:pt x="1512" y="1450"/>
                      </a:lnTo>
                      <a:lnTo>
                        <a:pt x="1513" y="1456"/>
                      </a:lnTo>
                      <a:lnTo>
                        <a:pt x="1513" y="1464"/>
                      </a:lnTo>
                      <a:lnTo>
                        <a:pt x="1514" y="1473"/>
                      </a:lnTo>
                      <a:lnTo>
                        <a:pt x="1515" y="1476"/>
                      </a:lnTo>
                      <a:lnTo>
                        <a:pt x="1516" y="1484"/>
                      </a:lnTo>
                      <a:lnTo>
                        <a:pt x="1516" y="1499"/>
                      </a:lnTo>
                      <a:lnTo>
                        <a:pt x="1517" y="1503"/>
                      </a:lnTo>
                      <a:lnTo>
                        <a:pt x="1518" y="1509"/>
                      </a:lnTo>
                      <a:lnTo>
                        <a:pt x="1519" y="1514"/>
                      </a:lnTo>
                      <a:lnTo>
                        <a:pt x="1519" y="1513"/>
                      </a:lnTo>
                      <a:lnTo>
                        <a:pt x="1520" y="1512"/>
                      </a:lnTo>
                      <a:lnTo>
                        <a:pt x="1521" y="1513"/>
                      </a:lnTo>
                      <a:lnTo>
                        <a:pt x="1521" y="1513"/>
                      </a:lnTo>
                      <a:lnTo>
                        <a:pt x="1522" y="1510"/>
                      </a:lnTo>
                      <a:lnTo>
                        <a:pt x="1523" y="1500"/>
                      </a:lnTo>
                      <a:lnTo>
                        <a:pt x="1524" y="1499"/>
                      </a:lnTo>
                      <a:lnTo>
                        <a:pt x="1524" y="1490"/>
                      </a:lnTo>
                      <a:lnTo>
                        <a:pt x="1525" y="1485"/>
                      </a:lnTo>
                      <a:lnTo>
                        <a:pt x="1526" y="1474"/>
                      </a:lnTo>
                      <a:lnTo>
                        <a:pt x="1526" y="1468"/>
                      </a:lnTo>
                      <a:lnTo>
                        <a:pt x="1527" y="1453"/>
                      </a:lnTo>
                      <a:lnTo>
                        <a:pt x="1528" y="1440"/>
                      </a:lnTo>
                      <a:lnTo>
                        <a:pt x="1529" y="1433"/>
                      </a:lnTo>
                      <a:lnTo>
                        <a:pt x="1529" y="1418"/>
                      </a:lnTo>
                      <a:lnTo>
                        <a:pt x="1530" y="1409"/>
                      </a:lnTo>
                      <a:lnTo>
                        <a:pt x="1531" y="1389"/>
                      </a:lnTo>
                      <a:lnTo>
                        <a:pt x="1532" y="1378"/>
                      </a:lnTo>
                      <a:lnTo>
                        <a:pt x="1532" y="1361"/>
                      </a:lnTo>
                      <a:lnTo>
                        <a:pt x="1533" y="1348"/>
                      </a:lnTo>
                      <a:lnTo>
                        <a:pt x="1534" y="1333"/>
                      </a:lnTo>
                      <a:lnTo>
                        <a:pt x="1534" y="1322"/>
                      </a:lnTo>
                      <a:lnTo>
                        <a:pt x="1535" y="1318"/>
                      </a:lnTo>
                      <a:lnTo>
                        <a:pt x="1536" y="1310"/>
                      </a:lnTo>
                      <a:lnTo>
                        <a:pt x="1537" y="1301"/>
                      </a:lnTo>
                      <a:lnTo>
                        <a:pt x="1537" y="1302"/>
                      </a:lnTo>
                      <a:lnTo>
                        <a:pt x="1538" y="1300"/>
                      </a:lnTo>
                      <a:lnTo>
                        <a:pt x="1539" y="1295"/>
                      </a:lnTo>
                      <a:lnTo>
                        <a:pt x="1540" y="1293"/>
                      </a:lnTo>
                      <a:lnTo>
                        <a:pt x="1540" y="1301"/>
                      </a:lnTo>
                      <a:lnTo>
                        <a:pt x="1541" y="1307"/>
                      </a:lnTo>
                      <a:lnTo>
                        <a:pt x="1542" y="1309"/>
                      </a:lnTo>
                      <a:lnTo>
                        <a:pt x="1542" y="1308"/>
                      </a:lnTo>
                      <a:lnTo>
                        <a:pt x="1543" y="1315"/>
                      </a:lnTo>
                      <a:lnTo>
                        <a:pt x="1544" y="1319"/>
                      </a:lnTo>
                      <a:lnTo>
                        <a:pt x="1545" y="1328"/>
                      </a:lnTo>
                      <a:lnTo>
                        <a:pt x="1545" y="1325"/>
                      </a:lnTo>
                      <a:lnTo>
                        <a:pt x="1546" y="1332"/>
                      </a:lnTo>
                      <a:lnTo>
                        <a:pt x="1547" y="1330"/>
                      </a:lnTo>
                      <a:lnTo>
                        <a:pt x="1548" y="1335"/>
                      </a:lnTo>
                      <a:lnTo>
                        <a:pt x="1548" y="1329"/>
                      </a:lnTo>
                      <a:lnTo>
                        <a:pt x="1549" y="1324"/>
                      </a:lnTo>
                      <a:lnTo>
                        <a:pt x="1550" y="1314"/>
                      </a:lnTo>
                      <a:lnTo>
                        <a:pt x="1550" y="1305"/>
                      </a:lnTo>
                      <a:lnTo>
                        <a:pt x="1551" y="1297"/>
                      </a:lnTo>
                      <a:lnTo>
                        <a:pt x="1552" y="1286"/>
                      </a:lnTo>
                      <a:lnTo>
                        <a:pt x="1553" y="1271"/>
                      </a:lnTo>
                      <a:lnTo>
                        <a:pt x="1553" y="1255"/>
                      </a:lnTo>
                      <a:lnTo>
                        <a:pt x="1554" y="1234"/>
                      </a:lnTo>
                      <a:lnTo>
                        <a:pt x="1555" y="1219"/>
                      </a:lnTo>
                      <a:lnTo>
                        <a:pt x="1555" y="1198"/>
                      </a:lnTo>
                      <a:lnTo>
                        <a:pt x="1556" y="1178"/>
                      </a:lnTo>
                      <a:lnTo>
                        <a:pt x="1557" y="1159"/>
                      </a:lnTo>
                      <a:lnTo>
                        <a:pt x="1558" y="1144"/>
                      </a:lnTo>
                      <a:lnTo>
                        <a:pt x="1558" y="1124"/>
                      </a:lnTo>
                      <a:lnTo>
                        <a:pt x="1559" y="1106"/>
                      </a:lnTo>
                      <a:lnTo>
                        <a:pt x="1560" y="1090"/>
                      </a:lnTo>
                      <a:lnTo>
                        <a:pt x="1561" y="1075"/>
                      </a:lnTo>
                      <a:lnTo>
                        <a:pt x="1561" y="1059"/>
                      </a:lnTo>
                      <a:lnTo>
                        <a:pt x="1562" y="1043"/>
                      </a:lnTo>
                      <a:lnTo>
                        <a:pt x="1563" y="1027"/>
                      </a:lnTo>
                      <a:lnTo>
                        <a:pt x="1563" y="1015"/>
                      </a:lnTo>
                      <a:lnTo>
                        <a:pt x="1564" y="998"/>
                      </a:lnTo>
                      <a:lnTo>
                        <a:pt x="1565" y="991"/>
                      </a:lnTo>
                      <a:lnTo>
                        <a:pt x="1566" y="977"/>
                      </a:lnTo>
                      <a:lnTo>
                        <a:pt x="1566" y="971"/>
                      </a:lnTo>
                      <a:lnTo>
                        <a:pt x="1567" y="958"/>
                      </a:lnTo>
                      <a:lnTo>
                        <a:pt x="1568" y="945"/>
                      </a:lnTo>
                      <a:lnTo>
                        <a:pt x="1569" y="937"/>
                      </a:lnTo>
                      <a:lnTo>
                        <a:pt x="1569" y="931"/>
                      </a:lnTo>
                      <a:lnTo>
                        <a:pt x="1570" y="926"/>
                      </a:lnTo>
                      <a:lnTo>
                        <a:pt x="1571" y="920"/>
                      </a:lnTo>
                      <a:lnTo>
                        <a:pt x="1571" y="914"/>
                      </a:lnTo>
                      <a:lnTo>
                        <a:pt x="1572" y="910"/>
                      </a:lnTo>
                      <a:lnTo>
                        <a:pt x="1573" y="908"/>
                      </a:lnTo>
                      <a:lnTo>
                        <a:pt x="1574" y="911"/>
                      </a:lnTo>
                      <a:lnTo>
                        <a:pt x="1574" y="913"/>
                      </a:lnTo>
                      <a:lnTo>
                        <a:pt x="1575" y="918"/>
                      </a:lnTo>
                      <a:lnTo>
                        <a:pt x="1576" y="923"/>
                      </a:lnTo>
                      <a:lnTo>
                        <a:pt x="1576" y="924"/>
                      </a:lnTo>
                      <a:lnTo>
                        <a:pt x="1577" y="935"/>
                      </a:lnTo>
                      <a:lnTo>
                        <a:pt x="1578" y="935"/>
                      </a:lnTo>
                      <a:lnTo>
                        <a:pt x="1579" y="948"/>
                      </a:lnTo>
                      <a:lnTo>
                        <a:pt x="1579" y="955"/>
                      </a:lnTo>
                      <a:lnTo>
                        <a:pt x="1580" y="959"/>
                      </a:lnTo>
                      <a:lnTo>
                        <a:pt x="1581" y="968"/>
                      </a:lnTo>
                      <a:lnTo>
                        <a:pt x="1582" y="968"/>
                      </a:lnTo>
                      <a:lnTo>
                        <a:pt x="1582" y="974"/>
                      </a:lnTo>
                      <a:lnTo>
                        <a:pt x="1583" y="983"/>
                      </a:lnTo>
                      <a:lnTo>
                        <a:pt x="1584" y="991"/>
                      </a:lnTo>
                      <a:lnTo>
                        <a:pt x="1584" y="992"/>
                      </a:lnTo>
                      <a:lnTo>
                        <a:pt x="1585" y="1004"/>
                      </a:lnTo>
                      <a:lnTo>
                        <a:pt x="1586" y="1002"/>
                      </a:lnTo>
                      <a:lnTo>
                        <a:pt x="1587" y="1001"/>
                      </a:lnTo>
                      <a:lnTo>
                        <a:pt x="1587" y="1006"/>
                      </a:lnTo>
                      <a:lnTo>
                        <a:pt x="1588" y="1006"/>
                      </a:lnTo>
                      <a:lnTo>
                        <a:pt x="1589" y="1004"/>
                      </a:lnTo>
                      <a:lnTo>
                        <a:pt x="1590" y="1009"/>
                      </a:lnTo>
                      <a:lnTo>
                        <a:pt x="1590" y="998"/>
                      </a:lnTo>
                      <a:lnTo>
                        <a:pt x="1591" y="1002"/>
                      </a:lnTo>
                      <a:lnTo>
                        <a:pt x="1592" y="994"/>
                      </a:lnTo>
                      <a:lnTo>
                        <a:pt x="1592" y="988"/>
                      </a:lnTo>
                      <a:lnTo>
                        <a:pt x="1593" y="989"/>
                      </a:lnTo>
                      <a:lnTo>
                        <a:pt x="1594" y="984"/>
                      </a:lnTo>
                      <a:lnTo>
                        <a:pt x="1595" y="973"/>
                      </a:lnTo>
                      <a:lnTo>
                        <a:pt x="1595" y="969"/>
                      </a:lnTo>
                      <a:lnTo>
                        <a:pt x="1596" y="965"/>
                      </a:lnTo>
                      <a:lnTo>
                        <a:pt x="1597" y="960"/>
                      </a:lnTo>
                      <a:lnTo>
                        <a:pt x="1598" y="958"/>
                      </a:lnTo>
                      <a:lnTo>
                        <a:pt x="1598" y="949"/>
                      </a:lnTo>
                      <a:lnTo>
                        <a:pt x="1599" y="949"/>
                      </a:lnTo>
                      <a:lnTo>
                        <a:pt x="1600" y="943"/>
                      </a:lnTo>
                      <a:lnTo>
                        <a:pt x="1600" y="943"/>
                      </a:lnTo>
                      <a:lnTo>
                        <a:pt x="1601" y="937"/>
                      </a:lnTo>
                      <a:lnTo>
                        <a:pt x="1602" y="935"/>
                      </a:lnTo>
                      <a:lnTo>
                        <a:pt x="1603" y="924"/>
                      </a:lnTo>
                      <a:lnTo>
                        <a:pt x="1603" y="928"/>
                      </a:lnTo>
                      <a:lnTo>
                        <a:pt x="1604" y="923"/>
                      </a:lnTo>
                      <a:lnTo>
                        <a:pt x="1605" y="916"/>
                      </a:lnTo>
                      <a:lnTo>
                        <a:pt x="1605" y="914"/>
                      </a:lnTo>
                      <a:lnTo>
                        <a:pt x="1606" y="911"/>
                      </a:lnTo>
                      <a:lnTo>
                        <a:pt x="1607" y="909"/>
                      </a:lnTo>
                      <a:lnTo>
                        <a:pt x="1608" y="904"/>
                      </a:lnTo>
                      <a:lnTo>
                        <a:pt x="1608" y="902"/>
                      </a:lnTo>
                      <a:lnTo>
                        <a:pt x="1609" y="897"/>
                      </a:lnTo>
                      <a:lnTo>
                        <a:pt x="1610" y="895"/>
                      </a:lnTo>
                      <a:lnTo>
                        <a:pt x="1611" y="891"/>
                      </a:lnTo>
                      <a:lnTo>
                        <a:pt x="1611" y="888"/>
                      </a:lnTo>
                      <a:lnTo>
                        <a:pt x="1612" y="887"/>
                      </a:lnTo>
                      <a:lnTo>
                        <a:pt x="1613" y="890"/>
                      </a:lnTo>
                      <a:lnTo>
                        <a:pt x="1613" y="892"/>
                      </a:lnTo>
                      <a:lnTo>
                        <a:pt x="1614" y="894"/>
                      </a:lnTo>
                      <a:lnTo>
                        <a:pt x="1615" y="898"/>
                      </a:lnTo>
                      <a:lnTo>
                        <a:pt x="1616" y="901"/>
                      </a:lnTo>
                      <a:lnTo>
                        <a:pt x="1616" y="908"/>
                      </a:lnTo>
                      <a:lnTo>
                        <a:pt x="1617" y="917"/>
                      </a:lnTo>
                      <a:lnTo>
                        <a:pt x="1618" y="920"/>
                      </a:lnTo>
                      <a:lnTo>
                        <a:pt x="1619" y="919"/>
                      </a:lnTo>
                      <a:lnTo>
                        <a:pt x="1619" y="917"/>
                      </a:lnTo>
                      <a:lnTo>
                        <a:pt x="1620" y="917"/>
                      </a:lnTo>
                      <a:lnTo>
                        <a:pt x="1621" y="912"/>
                      </a:lnTo>
                      <a:lnTo>
                        <a:pt x="1621" y="909"/>
                      </a:lnTo>
                      <a:lnTo>
                        <a:pt x="1622" y="899"/>
                      </a:lnTo>
                      <a:lnTo>
                        <a:pt x="1623" y="891"/>
                      </a:lnTo>
                      <a:lnTo>
                        <a:pt x="1624" y="877"/>
                      </a:lnTo>
                      <a:lnTo>
                        <a:pt x="1624" y="867"/>
                      </a:lnTo>
                      <a:lnTo>
                        <a:pt x="1625" y="852"/>
                      </a:lnTo>
                      <a:lnTo>
                        <a:pt x="1626" y="843"/>
                      </a:lnTo>
                      <a:lnTo>
                        <a:pt x="1626" y="838"/>
                      </a:lnTo>
                      <a:lnTo>
                        <a:pt x="1627" y="830"/>
                      </a:lnTo>
                      <a:lnTo>
                        <a:pt x="1628" y="818"/>
                      </a:lnTo>
                      <a:lnTo>
                        <a:pt x="1629" y="813"/>
                      </a:lnTo>
                      <a:lnTo>
                        <a:pt x="1629" y="808"/>
                      </a:lnTo>
                      <a:lnTo>
                        <a:pt x="1630" y="805"/>
                      </a:lnTo>
                      <a:lnTo>
                        <a:pt x="1631" y="805"/>
                      </a:lnTo>
                      <a:lnTo>
                        <a:pt x="1632" y="802"/>
                      </a:lnTo>
                      <a:lnTo>
                        <a:pt x="1632" y="801"/>
                      </a:lnTo>
                      <a:lnTo>
                        <a:pt x="1633" y="800"/>
                      </a:lnTo>
                      <a:lnTo>
                        <a:pt x="1634" y="799"/>
                      </a:lnTo>
                      <a:lnTo>
                        <a:pt x="1634" y="800"/>
                      </a:lnTo>
                      <a:lnTo>
                        <a:pt x="1635" y="795"/>
                      </a:lnTo>
                      <a:lnTo>
                        <a:pt x="1636" y="793"/>
                      </a:lnTo>
                      <a:lnTo>
                        <a:pt x="1637" y="789"/>
                      </a:lnTo>
                      <a:lnTo>
                        <a:pt x="1637" y="791"/>
                      </a:lnTo>
                      <a:lnTo>
                        <a:pt x="1638" y="791"/>
                      </a:lnTo>
                      <a:lnTo>
                        <a:pt x="1639" y="787"/>
                      </a:lnTo>
                      <a:lnTo>
                        <a:pt x="1640" y="782"/>
                      </a:lnTo>
                      <a:lnTo>
                        <a:pt x="1640" y="784"/>
                      </a:lnTo>
                      <a:lnTo>
                        <a:pt x="1641" y="784"/>
                      </a:lnTo>
                      <a:lnTo>
                        <a:pt x="1642" y="777"/>
                      </a:lnTo>
                      <a:lnTo>
                        <a:pt x="1642" y="774"/>
                      </a:lnTo>
                      <a:lnTo>
                        <a:pt x="1643" y="773"/>
                      </a:lnTo>
                      <a:lnTo>
                        <a:pt x="1644" y="760"/>
                      </a:lnTo>
                      <a:lnTo>
                        <a:pt x="1645" y="757"/>
                      </a:lnTo>
                      <a:lnTo>
                        <a:pt x="1645" y="750"/>
                      </a:lnTo>
                      <a:lnTo>
                        <a:pt x="1646" y="740"/>
                      </a:lnTo>
                      <a:lnTo>
                        <a:pt x="1647" y="727"/>
                      </a:lnTo>
                      <a:lnTo>
                        <a:pt x="1648" y="721"/>
                      </a:lnTo>
                      <a:lnTo>
                        <a:pt x="1648" y="709"/>
                      </a:lnTo>
                      <a:lnTo>
                        <a:pt x="1649" y="701"/>
                      </a:lnTo>
                      <a:lnTo>
                        <a:pt x="1650" y="688"/>
                      </a:lnTo>
                      <a:lnTo>
                        <a:pt x="1650" y="680"/>
                      </a:lnTo>
                      <a:lnTo>
                        <a:pt x="1651" y="671"/>
                      </a:lnTo>
                      <a:lnTo>
                        <a:pt x="1652" y="665"/>
                      </a:lnTo>
                      <a:lnTo>
                        <a:pt x="1653" y="659"/>
                      </a:lnTo>
                      <a:lnTo>
                        <a:pt x="1653" y="647"/>
                      </a:lnTo>
                      <a:lnTo>
                        <a:pt x="1654" y="638"/>
                      </a:lnTo>
                      <a:lnTo>
                        <a:pt x="1655" y="635"/>
                      </a:lnTo>
                      <a:lnTo>
                        <a:pt x="1655" y="634"/>
                      </a:lnTo>
                      <a:lnTo>
                        <a:pt x="1656" y="631"/>
                      </a:lnTo>
                      <a:lnTo>
                        <a:pt x="1657" y="637"/>
                      </a:lnTo>
                      <a:lnTo>
                        <a:pt x="1658" y="639"/>
                      </a:lnTo>
                      <a:lnTo>
                        <a:pt x="1658" y="649"/>
                      </a:lnTo>
                      <a:lnTo>
                        <a:pt x="1659" y="651"/>
                      </a:lnTo>
                      <a:lnTo>
                        <a:pt x="1660" y="657"/>
                      </a:lnTo>
                      <a:lnTo>
                        <a:pt x="1661" y="663"/>
                      </a:lnTo>
                      <a:lnTo>
                        <a:pt x="1661" y="671"/>
                      </a:lnTo>
                      <a:lnTo>
                        <a:pt x="1662" y="673"/>
                      </a:lnTo>
                      <a:lnTo>
                        <a:pt x="1663" y="679"/>
                      </a:lnTo>
                      <a:lnTo>
                        <a:pt x="1663" y="682"/>
                      </a:lnTo>
                      <a:lnTo>
                        <a:pt x="1664" y="680"/>
                      </a:lnTo>
                      <a:lnTo>
                        <a:pt x="1665" y="675"/>
                      </a:lnTo>
                      <a:lnTo>
                        <a:pt x="1666" y="672"/>
                      </a:lnTo>
                      <a:lnTo>
                        <a:pt x="1666" y="664"/>
                      </a:lnTo>
                      <a:lnTo>
                        <a:pt x="1667" y="656"/>
                      </a:lnTo>
                      <a:lnTo>
                        <a:pt x="1668" y="641"/>
                      </a:lnTo>
                      <a:lnTo>
                        <a:pt x="1669" y="633"/>
                      </a:lnTo>
                      <a:lnTo>
                        <a:pt x="1669" y="617"/>
                      </a:lnTo>
                      <a:lnTo>
                        <a:pt x="1670" y="610"/>
                      </a:lnTo>
                      <a:lnTo>
                        <a:pt x="1671" y="601"/>
                      </a:lnTo>
                      <a:lnTo>
                        <a:pt x="1671" y="589"/>
                      </a:lnTo>
                      <a:lnTo>
                        <a:pt x="1672" y="579"/>
                      </a:lnTo>
                      <a:lnTo>
                        <a:pt x="1673" y="573"/>
                      </a:lnTo>
                      <a:lnTo>
                        <a:pt x="1674" y="568"/>
                      </a:lnTo>
                      <a:lnTo>
                        <a:pt x="1674" y="562"/>
                      </a:lnTo>
                      <a:lnTo>
                        <a:pt x="1675" y="560"/>
                      </a:lnTo>
                      <a:lnTo>
                        <a:pt x="1676" y="560"/>
                      </a:lnTo>
                      <a:lnTo>
                        <a:pt x="1676" y="563"/>
                      </a:lnTo>
                      <a:lnTo>
                        <a:pt x="1677" y="565"/>
                      </a:lnTo>
                      <a:lnTo>
                        <a:pt x="1678" y="575"/>
                      </a:lnTo>
                      <a:lnTo>
                        <a:pt x="1679" y="576"/>
                      </a:lnTo>
                      <a:lnTo>
                        <a:pt x="1679" y="592"/>
                      </a:lnTo>
                      <a:lnTo>
                        <a:pt x="1680" y="603"/>
                      </a:lnTo>
                      <a:lnTo>
                        <a:pt x="1681" y="616"/>
                      </a:lnTo>
                      <a:lnTo>
                        <a:pt x="1682" y="628"/>
                      </a:lnTo>
                      <a:lnTo>
                        <a:pt x="1682" y="646"/>
                      </a:lnTo>
                      <a:lnTo>
                        <a:pt x="1683" y="658"/>
                      </a:lnTo>
                      <a:lnTo>
                        <a:pt x="1684" y="673"/>
                      </a:lnTo>
                      <a:lnTo>
                        <a:pt x="1684" y="686"/>
                      </a:lnTo>
                      <a:lnTo>
                        <a:pt x="1685" y="689"/>
                      </a:lnTo>
                      <a:lnTo>
                        <a:pt x="1686" y="702"/>
                      </a:lnTo>
                      <a:lnTo>
                        <a:pt x="1687" y="709"/>
                      </a:lnTo>
                      <a:lnTo>
                        <a:pt x="1687" y="712"/>
                      </a:lnTo>
                      <a:lnTo>
                        <a:pt x="1688" y="709"/>
                      </a:lnTo>
                      <a:lnTo>
                        <a:pt x="1689" y="711"/>
                      </a:lnTo>
                      <a:lnTo>
                        <a:pt x="1690" y="706"/>
                      </a:lnTo>
                      <a:lnTo>
                        <a:pt x="1690" y="698"/>
                      </a:lnTo>
                      <a:lnTo>
                        <a:pt x="1691" y="691"/>
                      </a:lnTo>
                      <a:lnTo>
                        <a:pt x="1692" y="680"/>
                      </a:lnTo>
                      <a:lnTo>
                        <a:pt x="1692" y="668"/>
                      </a:lnTo>
                      <a:lnTo>
                        <a:pt x="1693" y="658"/>
                      </a:lnTo>
                      <a:lnTo>
                        <a:pt x="1694" y="645"/>
                      </a:lnTo>
                      <a:lnTo>
                        <a:pt x="1695" y="635"/>
                      </a:lnTo>
                      <a:lnTo>
                        <a:pt x="1695" y="620"/>
                      </a:lnTo>
                      <a:lnTo>
                        <a:pt x="1696" y="612"/>
                      </a:lnTo>
                      <a:lnTo>
                        <a:pt x="1697" y="599"/>
                      </a:lnTo>
                      <a:lnTo>
                        <a:pt x="1698" y="586"/>
                      </a:lnTo>
                      <a:lnTo>
                        <a:pt x="1698" y="575"/>
                      </a:lnTo>
                      <a:lnTo>
                        <a:pt x="1699" y="565"/>
                      </a:lnTo>
                      <a:lnTo>
                        <a:pt x="1700" y="554"/>
                      </a:lnTo>
                      <a:lnTo>
                        <a:pt x="1700" y="546"/>
                      </a:lnTo>
                      <a:lnTo>
                        <a:pt x="1701" y="537"/>
                      </a:lnTo>
                      <a:lnTo>
                        <a:pt x="1702" y="524"/>
                      </a:lnTo>
                      <a:lnTo>
                        <a:pt x="1703" y="517"/>
                      </a:lnTo>
                      <a:lnTo>
                        <a:pt x="1703" y="504"/>
                      </a:lnTo>
                      <a:lnTo>
                        <a:pt x="1704" y="499"/>
                      </a:lnTo>
                      <a:lnTo>
                        <a:pt x="1705" y="489"/>
                      </a:lnTo>
                      <a:lnTo>
                        <a:pt x="1705" y="482"/>
                      </a:lnTo>
                      <a:lnTo>
                        <a:pt x="1706" y="477"/>
                      </a:lnTo>
                      <a:lnTo>
                        <a:pt x="1707" y="472"/>
                      </a:lnTo>
                      <a:lnTo>
                        <a:pt x="1708" y="469"/>
                      </a:lnTo>
                      <a:lnTo>
                        <a:pt x="1708" y="466"/>
                      </a:lnTo>
                      <a:lnTo>
                        <a:pt x="1709" y="464"/>
                      </a:lnTo>
                      <a:lnTo>
                        <a:pt x="1710" y="462"/>
                      </a:lnTo>
                      <a:lnTo>
                        <a:pt x="1711" y="465"/>
                      </a:lnTo>
                      <a:lnTo>
                        <a:pt x="1711" y="464"/>
                      </a:lnTo>
                      <a:lnTo>
                        <a:pt x="1712" y="458"/>
                      </a:lnTo>
                      <a:lnTo>
                        <a:pt x="1713" y="462"/>
                      </a:lnTo>
                      <a:lnTo>
                        <a:pt x="1713" y="462"/>
                      </a:lnTo>
                      <a:lnTo>
                        <a:pt x="1714" y="460"/>
                      </a:lnTo>
                      <a:lnTo>
                        <a:pt x="1715" y="460"/>
                      </a:lnTo>
                      <a:lnTo>
                        <a:pt x="1716" y="452"/>
                      </a:lnTo>
                      <a:lnTo>
                        <a:pt x="1716" y="442"/>
                      </a:lnTo>
                      <a:lnTo>
                        <a:pt x="1717" y="439"/>
                      </a:lnTo>
                      <a:lnTo>
                        <a:pt x="1718" y="435"/>
                      </a:lnTo>
                      <a:lnTo>
                        <a:pt x="1719" y="425"/>
                      </a:lnTo>
                      <a:lnTo>
                        <a:pt x="1719" y="419"/>
                      </a:lnTo>
                      <a:lnTo>
                        <a:pt x="1720" y="403"/>
                      </a:lnTo>
                      <a:lnTo>
                        <a:pt x="1721" y="397"/>
                      </a:lnTo>
                      <a:lnTo>
                        <a:pt x="1721" y="388"/>
                      </a:lnTo>
                      <a:lnTo>
                        <a:pt x="1722" y="372"/>
                      </a:lnTo>
                      <a:lnTo>
                        <a:pt x="1723" y="362"/>
                      </a:lnTo>
                      <a:lnTo>
                        <a:pt x="1724" y="357"/>
                      </a:lnTo>
                      <a:lnTo>
                        <a:pt x="1724" y="345"/>
                      </a:lnTo>
                      <a:lnTo>
                        <a:pt x="1725" y="335"/>
                      </a:lnTo>
                      <a:lnTo>
                        <a:pt x="1726" y="321"/>
                      </a:lnTo>
                      <a:lnTo>
                        <a:pt x="1726" y="319"/>
                      </a:lnTo>
                      <a:lnTo>
                        <a:pt x="1727" y="313"/>
                      </a:lnTo>
                      <a:lnTo>
                        <a:pt x="1728" y="312"/>
                      </a:lnTo>
                      <a:lnTo>
                        <a:pt x="1729" y="304"/>
                      </a:lnTo>
                      <a:lnTo>
                        <a:pt x="1729" y="300"/>
                      </a:lnTo>
                      <a:lnTo>
                        <a:pt x="1730" y="292"/>
                      </a:lnTo>
                      <a:lnTo>
                        <a:pt x="1731" y="284"/>
                      </a:lnTo>
                      <a:lnTo>
                        <a:pt x="1732" y="282"/>
                      </a:lnTo>
                      <a:lnTo>
                        <a:pt x="1732" y="280"/>
                      </a:lnTo>
                      <a:lnTo>
                        <a:pt x="1733" y="275"/>
                      </a:lnTo>
                      <a:lnTo>
                        <a:pt x="1734" y="274"/>
                      </a:lnTo>
                      <a:lnTo>
                        <a:pt x="1734" y="264"/>
                      </a:lnTo>
                      <a:lnTo>
                        <a:pt x="1735" y="268"/>
                      </a:lnTo>
                      <a:lnTo>
                        <a:pt x="1736" y="261"/>
                      </a:lnTo>
                      <a:lnTo>
                        <a:pt x="1737" y="256"/>
                      </a:lnTo>
                      <a:lnTo>
                        <a:pt x="1737" y="255"/>
                      </a:lnTo>
                      <a:lnTo>
                        <a:pt x="1738" y="246"/>
                      </a:lnTo>
                      <a:lnTo>
                        <a:pt x="1739" y="247"/>
                      </a:lnTo>
                      <a:lnTo>
                        <a:pt x="1740" y="238"/>
                      </a:lnTo>
                      <a:lnTo>
                        <a:pt x="1740" y="237"/>
                      </a:lnTo>
                      <a:lnTo>
                        <a:pt x="1741" y="232"/>
                      </a:lnTo>
                      <a:lnTo>
                        <a:pt x="1742" y="227"/>
                      </a:lnTo>
                      <a:lnTo>
                        <a:pt x="1742" y="222"/>
                      </a:lnTo>
                      <a:lnTo>
                        <a:pt x="1743" y="217"/>
                      </a:lnTo>
                      <a:lnTo>
                        <a:pt x="1744" y="212"/>
                      </a:lnTo>
                      <a:lnTo>
                        <a:pt x="1745" y="203"/>
                      </a:lnTo>
                      <a:lnTo>
                        <a:pt x="1745" y="198"/>
                      </a:lnTo>
                      <a:lnTo>
                        <a:pt x="1746" y="191"/>
                      </a:lnTo>
                      <a:lnTo>
                        <a:pt x="1747" y="181"/>
                      </a:lnTo>
                      <a:lnTo>
                        <a:pt x="1748" y="181"/>
                      </a:lnTo>
                      <a:lnTo>
                        <a:pt x="1748" y="175"/>
                      </a:lnTo>
                      <a:lnTo>
                        <a:pt x="1749" y="176"/>
                      </a:lnTo>
                      <a:lnTo>
                        <a:pt x="1750" y="170"/>
                      </a:lnTo>
                      <a:lnTo>
                        <a:pt x="1750" y="179"/>
                      </a:lnTo>
                      <a:lnTo>
                        <a:pt x="1751" y="177"/>
                      </a:lnTo>
                      <a:lnTo>
                        <a:pt x="1752" y="190"/>
                      </a:lnTo>
                      <a:lnTo>
                        <a:pt x="1753" y="202"/>
                      </a:lnTo>
                      <a:lnTo>
                        <a:pt x="1753" y="209"/>
                      </a:lnTo>
                      <a:lnTo>
                        <a:pt x="1754" y="226"/>
                      </a:lnTo>
                      <a:lnTo>
                        <a:pt x="1755" y="240"/>
                      </a:lnTo>
                      <a:lnTo>
                        <a:pt x="1755" y="252"/>
                      </a:lnTo>
                      <a:lnTo>
                        <a:pt x="1756" y="269"/>
                      </a:lnTo>
                      <a:lnTo>
                        <a:pt x="1757" y="281"/>
                      </a:lnTo>
                      <a:lnTo>
                        <a:pt x="1758" y="295"/>
                      </a:lnTo>
                      <a:lnTo>
                        <a:pt x="1758" y="308"/>
                      </a:lnTo>
                      <a:lnTo>
                        <a:pt x="1759" y="321"/>
                      </a:lnTo>
                      <a:lnTo>
                        <a:pt x="1760" y="333"/>
                      </a:lnTo>
                      <a:lnTo>
                        <a:pt x="1761" y="339"/>
                      </a:lnTo>
                      <a:lnTo>
                        <a:pt x="1761" y="350"/>
                      </a:lnTo>
                      <a:lnTo>
                        <a:pt x="1762" y="354"/>
                      </a:lnTo>
                      <a:lnTo>
                        <a:pt x="1763" y="363"/>
                      </a:lnTo>
                      <a:lnTo>
                        <a:pt x="1763" y="358"/>
                      </a:lnTo>
                      <a:lnTo>
                        <a:pt x="1764" y="356"/>
                      </a:lnTo>
                      <a:lnTo>
                        <a:pt x="1765" y="353"/>
                      </a:lnTo>
                      <a:lnTo>
                        <a:pt x="1766" y="351"/>
                      </a:lnTo>
                      <a:lnTo>
                        <a:pt x="1766" y="342"/>
                      </a:lnTo>
                      <a:lnTo>
                        <a:pt x="1767" y="340"/>
                      </a:lnTo>
                      <a:lnTo>
                        <a:pt x="1768" y="333"/>
                      </a:lnTo>
                      <a:lnTo>
                        <a:pt x="1769" y="323"/>
                      </a:lnTo>
                      <a:lnTo>
                        <a:pt x="1769" y="312"/>
                      </a:lnTo>
                      <a:lnTo>
                        <a:pt x="1770" y="306"/>
                      </a:lnTo>
                      <a:lnTo>
                        <a:pt x="1771" y="293"/>
                      </a:lnTo>
                      <a:lnTo>
                        <a:pt x="1771" y="292"/>
                      </a:lnTo>
                      <a:lnTo>
                        <a:pt x="1772" y="287"/>
                      </a:lnTo>
                      <a:lnTo>
                        <a:pt x="1773" y="282"/>
                      </a:lnTo>
                      <a:lnTo>
                        <a:pt x="1774" y="278"/>
                      </a:lnTo>
                      <a:lnTo>
                        <a:pt x="1774" y="272"/>
                      </a:lnTo>
                      <a:lnTo>
                        <a:pt x="1775" y="269"/>
                      </a:lnTo>
                      <a:lnTo>
                        <a:pt x="1776" y="266"/>
                      </a:lnTo>
                      <a:lnTo>
                        <a:pt x="1776" y="267"/>
                      </a:lnTo>
                      <a:lnTo>
                        <a:pt x="1777" y="263"/>
                      </a:lnTo>
                      <a:lnTo>
                        <a:pt x="1778" y="262"/>
                      </a:lnTo>
                      <a:lnTo>
                        <a:pt x="1779" y="259"/>
                      </a:lnTo>
                      <a:lnTo>
                        <a:pt x="1779" y="255"/>
                      </a:lnTo>
                      <a:lnTo>
                        <a:pt x="1780" y="252"/>
                      </a:lnTo>
                      <a:lnTo>
                        <a:pt x="1781" y="246"/>
                      </a:lnTo>
                      <a:lnTo>
                        <a:pt x="1782" y="249"/>
                      </a:lnTo>
                      <a:lnTo>
                        <a:pt x="1782" y="243"/>
                      </a:lnTo>
                      <a:lnTo>
                        <a:pt x="1783" y="238"/>
                      </a:lnTo>
                      <a:lnTo>
                        <a:pt x="1784" y="230"/>
                      </a:lnTo>
                      <a:lnTo>
                        <a:pt x="1784" y="221"/>
                      </a:lnTo>
                      <a:lnTo>
                        <a:pt x="1785" y="217"/>
                      </a:lnTo>
                      <a:lnTo>
                        <a:pt x="1786" y="213"/>
                      </a:lnTo>
                      <a:lnTo>
                        <a:pt x="1787" y="200"/>
                      </a:lnTo>
                      <a:lnTo>
                        <a:pt x="1787" y="195"/>
                      </a:lnTo>
                      <a:lnTo>
                        <a:pt x="1788" y="185"/>
                      </a:lnTo>
                      <a:lnTo>
                        <a:pt x="1789" y="175"/>
                      </a:lnTo>
                      <a:lnTo>
                        <a:pt x="1790" y="163"/>
                      </a:lnTo>
                      <a:lnTo>
                        <a:pt x="1790" y="158"/>
                      </a:lnTo>
                      <a:lnTo>
                        <a:pt x="1791" y="149"/>
                      </a:lnTo>
                      <a:lnTo>
                        <a:pt x="1792" y="141"/>
                      </a:lnTo>
                      <a:lnTo>
                        <a:pt x="1792" y="142"/>
                      </a:lnTo>
                      <a:lnTo>
                        <a:pt x="1793" y="135"/>
                      </a:lnTo>
                      <a:lnTo>
                        <a:pt x="1794" y="130"/>
                      </a:lnTo>
                      <a:lnTo>
                        <a:pt x="1795" y="130"/>
                      </a:lnTo>
                      <a:lnTo>
                        <a:pt x="1795" y="134"/>
                      </a:lnTo>
                      <a:lnTo>
                        <a:pt x="1796" y="135"/>
                      </a:lnTo>
                      <a:lnTo>
                        <a:pt x="1797" y="134"/>
                      </a:lnTo>
                      <a:lnTo>
                        <a:pt x="1798" y="140"/>
                      </a:lnTo>
                      <a:lnTo>
                        <a:pt x="1798" y="140"/>
                      </a:lnTo>
                      <a:lnTo>
                        <a:pt x="1799" y="140"/>
                      </a:lnTo>
                      <a:lnTo>
                        <a:pt x="1800" y="136"/>
                      </a:lnTo>
                      <a:lnTo>
                        <a:pt x="1800" y="136"/>
                      </a:lnTo>
                      <a:lnTo>
                        <a:pt x="1801" y="132"/>
                      </a:lnTo>
                      <a:lnTo>
                        <a:pt x="1802" y="131"/>
                      </a:lnTo>
                      <a:lnTo>
                        <a:pt x="1803" y="121"/>
                      </a:lnTo>
                      <a:lnTo>
                        <a:pt x="1803" y="115"/>
                      </a:lnTo>
                      <a:lnTo>
                        <a:pt x="1804" y="109"/>
                      </a:lnTo>
                      <a:lnTo>
                        <a:pt x="1805" y="101"/>
                      </a:lnTo>
                      <a:lnTo>
                        <a:pt x="1805" y="94"/>
                      </a:lnTo>
                      <a:lnTo>
                        <a:pt x="1806" y="89"/>
                      </a:lnTo>
                      <a:lnTo>
                        <a:pt x="1807" y="86"/>
                      </a:lnTo>
                      <a:lnTo>
                        <a:pt x="1808" y="80"/>
                      </a:lnTo>
                      <a:lnTo>
                        <a:pt x="1808" y="78"/>
                      </a:lnTo>
                      <a:lnTo>
                        <a:pt x="1809" y="78"/>
                      </a:lnTo>
                      <a:lnTo>
                        <a:pt x="1810" y="74"/>
                      </a:lnTo>
                      <a:lnTo>
                        <a:pt x="1811" y="72"/>
                      </a:lnTo>
                      <a:lnTo>
                        <a:pt x="1811" y="72"/>
                      </a:lnTo>
                      <a:lnTo>
                        <a:pt x="1812" y="75"/>
                      </a:lnTo>
                      <a:lnTo>
                        <a:pt x="1813" y="74"/>
                      </a:lnTo>
                      <a:lnTo>
                        <a:pt x="1813" y="75"/>
                      </a:lnTo>
                      <a:lnTo>
                        <a:pt x="1814" y="78"/>
                      </a:lnTo>
                      <a:lnTo>
                        <a:pt x="1815" y="78"/>
                      </a:lnTo>
                      <a:lnTo>
                        <a:pt x="1816" y="85"/>
                      </a:lnTo>
                      <a:lnTo>
                        <a:pt x="1816" y="86"/>
                      </a:lnTo>
                      <a:lnTo>
                        <a:pt x="1817" y="86"/>
                      </a:lnTo>
                      <a:lnTo>
                        <a:pt x="1818" y="88"/>
                      </a:lnTo>
                      <a:lnTo>
                        <a:pt x="1819" y="88"/>
                      </a:lnTo>
                      <a:lnTo>
                        <a:pt x="1819" y="83"/>
                      </a:lnTo>
                      <a:lnTo>
                        <a:pt x="1820" y="85"/>
                      </a:lnTo>
                      <a:lnTo>
                        <a:pt x="1821" y="84"/>
                      </a:lnTo>
                      <a:lnTo>
                        <a:pt x="1821" y="79"/>
                      </a:lnTo>
                      <a:lnTo>
                        <a:pt x="1822" y="74"/>
                      </a:lnTo>
                      <a:lnTo>
                        <a:pt x="1823" y="73"/>
                      </a:lnTo>
                      <a:lnTo>
                        <a:pt x="1824" y="70"/>
                      </a:lnTo>
                      <a:lnTo>
                        <a:pt x="1824" y="67"/>
                      </a:lnTo>
                      <a:lnTo>
                        <a:pt x="1825" y="62"/>
                      </a:lnTo>
                      <a:lnTo>
                        <a:pt x="1826" y="63"/>
                      </a:lnTo>
                      <a:lnTo>
                        <a:pt x="1826" y="55"/>
                      </a:lnTo>
                      <a:lnTo>
                        <a:pt x="1827" y="55"/>
                      </a:lnTo>
                      <a:lnTo>
                        <a:pt x="1828" y="53"/>
                      </a:lnTo>
                      <a:lnTo>
                        <a:pt x="1829" y="48"/>
                      </a:lnTo>
                      <a:lnTo>
                        <a:pt x="1829" y="47"/>
                      </a:lnTo>
                      <a:lnTo>
                        <a:pt x="1830" y="46"/>
                      </a:lnTo>
                      <a:lnTo>
                        <a:pt x="1831" y="36"/>
                      </a:lnTo>
                      <a:lnTo>
                        <a:pt x="1832" y="36"/>
                      </a:lnTo>
                      <a:lnTo>
                        <a:pt x="1832" y="34"/>
                      </a:lnTo>
                      <a:lnTo>
                        <a:pt x="1833" y="30"/>
                      </a:lnTo>
                      <a:lnTo>
                        <a:pt x="1834" y="26"/>
                      </a:lnTo>
                      <a:lnTo>
                        <a:pt x="1834" y="26"/>
                      </a:lnTo>
                      <a:lnTo>
                        <a:pt x="1835" y="29"/>
                      </a:lnTo>
                      <a:lnTo>
                        <a:pt x="1836" y="25"/>
                      </a:lnTo>
                      <a:lnTo>
                        <a:pt x="1837" y="23"/>
                      </a:lnTo>
                      <a:lnTo>
                        <a:pt x="1837" y="20"/>
                      </a:lnTo>
                      <a:lnTo>
                        <a:pt x="1838" y="25"/>
                      </a:lnTo>
                      <a:lnTo>
                        <a:pt x="1839" y="31"/>
                      </a:lnTo>
                      <a:lnTo>
                        <a:pt x="1840" y="33"/>
                      </a:lnTo>
                      <a:lnTo>
                        <a:pt x="1840" y="38"/>
                      </a:lnTo>
                      <a:lnTo>
                        <a:pt x="1841" y="45"/>
                      </a:lnTo>
                      <a:lnTo>
                        <a:pt x="1842" y="56"/>
                      </a:lnTo>
                      <a:lnTo>
                        <a:pt x="1842" y="65"/>
                      </a:lnTo>
                      <a:lnTo>
                        <a:pt x="1843" y="83"/>
                      </a:lnTo>
                      <a:lnTo>
                        <a:pt x="1844" y="92"/>
                      </a:lnTo>
                      <a:lnTo>
                        <a:pt x="1845" y="113"/>
                      </a:lnTo>
                      <a:lnTo>
                        <a:pt x="1845" y="134"/>
                      </a:lnTo>
                      <a:lnTo>
                        <a:pt x="1846" y="150"/>
                      </a:lnTo>
                      <a:lnTo>
                        <a:pt x="1847" y="164"/>
                      </a:lnTo>
                      <a:lnTo>
                        <a:pt x="1848" y="192"/>
                      </a:lnTo>
                      <a:lnTo>
                        <a:pt x="1848" y="205"/>
                      </a:lnTo>
                      <a:lnTo>
                        <a:pt x="1849" y="225"/>
                      </a:lnTo>
                      <a:lnTo>
                        <a:pt x="1850" y="246"/>
                      </a:lnTo>
                      <a:lnTo>
                        <a:pt x="1850" y="263"/>
                      </a:lnTo>
                      <a:lnTo>
                        <a:pt x="1851" y="279"/>
                      </a:lnTo>
                      <a:lnTo>
                        <a:pt x="1852" y="292"/>
                      </a:lnTo>
                      <a:lnTo>
                        <a:pt x="1853" y="313"/>
                      </a:lnTo>
                      <a:lnTo>
                        <a:pt x="1853" y="327"/>
                      </a:lnTo>
                      <a:lnTo>
                        <a:pt x="1854" y="342"/>
                      </a:lnTo>
                      <a:lnTo>
                        <a:pt x="1855" y="357"/>
                      </a:lnTo>
                      <a:lnTo>
                        <a:pt x="1855" y="366"/>
                      </a:lnTo>
                      <a:lnTo>
                        <a:pt x="1856" y="385"/>
                      </a:lnTo>
                      <a:lnTo>
                        <a:pt x="1857" y="394"/>
                      </a:lnTo>
                      <a:lnTo>
                        <a:pt x="1858" y="404"/>
                      </a:lnTo>
                      <a:lnTo>
                        <a:pt x="1858" y="415"/>
                      </a:lnTo>
                      <a:lnTo>
                        <a:pt x="1859" y="432"/>
                      </a:lnTo>
                      <a:lnTo>
                        <a:pt x="1860" y="450"/>
                      </a:lnTo>
                      <a:lnTo>
                        <a:pt x="1861" y="457"/>
                      </a:lnTo>
                      <a:lnTo>
                        <a:pt x="1861" y="474"/>
                      </a:lnTo>
                      <a:lnTo>
                        <a:pt x="1862" y="494"/>
                      </a:lnTo>
                      <a:lnTo>
                        <a:pt x="1863" y="516"/>
                      </a:lnTo>
                      <a:lnTo>
                        <a:pt x="1863" y="531"/>
                      </a:lnTo>
                      <a:lnTo>
                        <a:pt x="1864" y="555"/>
                      </a:lnTo>
                      <a:lnTo>
                        <a:pt x="1865" y="580"/>
                      </a:lnTo>
                      <a:lnTo>
                        <a:pt x="1866" y="610"/>
                      </a:lnTo>
                      <a:lnTo>
                        <a:pt x="1866" y="637"/>
                      </a:lnTo>
                      <a:lnTo>
                        <a:pt x="1867" y="673"/>
                      </a:lnTo>
                      <a:lnTo>
                        <a:pt x="1868" y="711"/>
                      </a:lnTo>
                      <a:lnTo>
                        <a:pt x="1869" y="749"/>
                      </a:lnTo>
                      <a:lnTo>
                        <a:pt x="1869" y="790"/>
                      </a:lnTo>
                      <a:lnTo>
                        <a:pt x="1870" y="829"/>
                      </a:lnTo>
                      <a:lnTo>
                        <a:pt x="1871" y="864"/>
                      </a:lnTo>
                      <a:lnTo>
                        <a:pt x="1871" y="908"/>
                      </a:lnTo>
                      <a:lnTo>
                        <a:pt x="1872" y="953"/>
                      </a:lnTo>
                      <a:lnTo>
                        <a:pt x="1873" y="990"/>
                      </a:lnTo>
                      <a:lnTo>
                        <a:pt x="1874" y="1028"/>
                      </a:lnTo>
                      <a:lnTo>
                        <a:pt x="1874" y="1066"/>
                      </a:lnTo>
                      <a:lnTo>
                        <a:pt x="1875" y="1106"/>
                      </a:lnTo>
                      <a:lnTo>
                        <a:pt x="1876" y="1140"/>
                      </a:lnTo>
                      <a:lnTo>
                        <a:pt x="1876" y="1171"/>
                      </a:lnTo>
                      <a:lnTo>
                        <a:pt x="1877" y="1207"/>
                      </a:lnTo>
                      <a:lnTo>
                        <a:pt x="1878" y="1242"/>
                      </a:lnTo>
                      <a:lnTo>
                        <a:pt x="1879" y="1267"/>
                      </a:lnTo>
                      <a:lnTo>
                        <a:pt x="1879" y="1295"/>
                      </a:lnTo>
                      <a:lnTo>
                        <a:pt x="1880" y="1317"/>
                      </a:lnTo>
                      <a:lnTo>
                        <a:pt x="1881" y="1343"/>
                      </a:lnTo>
                      <a:lnTo>
                        <a:pt x="1882" y="1363"/>
                      </a:lnTo>
                      <a:lnTo>
                        <a:pt x="1882" y="1388"/>
                      </a:lnTo>
                      <a:lnTo>
                        <a:pt x="1883" y="1414"/>
                      </a:lnTo>
                      <a:lnTo>
                        <a:pt x="1884" y="1438"/>
                      </a:lnTo>
                      <a:lnTo>
                        <a:pt x="1884" y="1463"/>
                      </a:lnTo>
                      <a:lnTo>
                        <a:pt x="1885" y="1489"/>
                      </a:lnTo>
                      <a:lnTo>
                        <a:pt x="1886" y="1509"/>
                      </a:lnTo>
                      <a:lnTo>
                        <a:pt x="1887" y="1537"/>
                      </a:lnTo>
                      <a:lnTo>
                        <a:pt x="1887" y="1563"/>
                      </a:lnTo>
                      <a:lnTo>
                        <a:pt x="1888" y="1584"/>
                      </a:lnTo>
                      <a:lnTo>
                        <a:pt x="1889" y="1604"/>
                      </a:lnTo>
                      <a:lnTo>
                        <a:pt x="1890" y="1635"/>
                      </a:lnTo>
                      <a:lnTo>
                        <a:pt x="1890" y="1656"/>
                      </a:lnTo>
                      <a:lnTo>
                        <a:pt x="1891" y="1679"/>
                      </a:lnTo>
                      <a:lnTo>
                        <a:pt x="1892" y="1700"/>
                      </a:lnTo>
                      <a:lnTo>
                        <a:pt x="1892" y="1720"/>
                      </a:lnTo>
                      <a:lnTo>
                        <a:pt x="1893" y="1744"/>
                      </a:lnTo>
                      <a:lnTo>
                        <a:pt x="1894" y="1764"/>
                      </a:lnTo>
                      <a:lnTo>
                        <a:pt x="1895" y="1780"/>
                      </a:lnTo>
                      <a:lnTo>
                        <a:pt x="1895" y="1792"/>
                      </a:lnTo>
                      <a:lnTo>
                        <a:pt x="1896" y="1808"/>
                      </a:lnTo>
                      <a:lnTo>
                        <a:pt x="1897" y="1824"/>
                      </a:lnTo>
                      <a:lnTo>
                        <a:pt x="1898" y="1841"/>
                      </a:lnTo>
                      <a:lnTo>
                        <a:pt x="1898" y="1852"/>
                      </a:lnTo>
                      <a:lnTo>
                        <a:pt x="1899" y="1861"/>
                      </a:lnTo>
                      <a:lnTo>
                        <a:pt x="1900" y="1872"/>
                      </a:lnTo>
                      <a:lnTo>
                        <a:pt x="1900" y="1880"/>
                      </a:lnTo>
                      <a:lnTo>
                        <a:pt x="1901" y="1895"/>
                      </a:lnTo>
                      <a:lnTo>
                        <a:pt x="1902" y="1911"/>
                      </a:lnTo>
                      <a:lnTo>
                        <a:pt x="1903" y="1917"/>
                      </a:lnTo>
                      <a:lnTo>
                        <a:pt x="1903" y="1928"/>
                      </a:lnTo>
                      <a:lnTo>
                        <a:pt x="1904" y="1941"/>
                      </a:lnTo>
                      <a:lnTo>
                        <a:pt x="1905" y="1953"/>
                      </a:lnTo>
                      <a:lnTo>
                        <a:pt x="1905" y="1961"/>
                      </a:lnTo>
                      <a:lnTo>
                        <a:pt x="1906" y="1980"/>
                      </a:lnTo>
                      <a:lnTo>
                        <a:pt x="1907" y="1991"/>
                      </a:lnTo>
                      <a:lnTo>
                        <a:pt x="1908" y="2004"/>
                      </a:lnTo>
                      <a:lnTo>
                        <a:pt x="1908" y="2020"/>
                      </a:lnTo>
                      <a:lnTo>
                        <a:pt x="1909" y="2030"/>
                      </a:lnTo>
                      <a:lnTo>
                        <a:pt x="1910" y="2046"/>
                      </a:lnTo>
                      <a:lnTo>
                        <a:pt x="1911" y="2058"/>
                      </a:lnTo>
                      <a:lnTo>
                        <a:pt x="1911" y="2068"/>
                      </a:lnTo>
                      <a:lnTo>
                        <a:pt x="1912" y="2085"/>
                      </a:lnTo>
                      <a:lnTo>
                        <a:pt x="1913" y="2089"/>
                      </a:lnTo>
                      <a:lnTo>
                        <a:pt x="1913" y="2101"/>
                      </a:lnTo>
                      <a:lnTo>
                        <a:pt x="1914" y="2104"/>
                      </a:lnTo>
                      <a:lnTo>
                        <a:pt x="1915" y="2109"/>
                      </a:lnTo>
                      <a:lnTo>
                        <a:pt x="1916" y="2119"/>
                      </a:lnTo>
                      <a:lnTo>
                        <a:pt x="1916" y="2111"/>
                      </a:lnTo>
                      <a:lnTo>
                        <a:pt x="1917" y="2113"/>
                      </a:lnTo>
                      <a:lnTo>
                        <a:pt x="1918" y="2108"/>
                      </a:lnTo>
                      <a:lnTo>
                        <a:pt x="1919" y="2107"/>
                      </a:lnTo>
                      <a:lnTo>
                        <a:pt x="1919" y="2106"/>
                      </a:lnTo>
                      <a:lnTo>
                        <a:pt x="1920" y="2102"/>
                      </a:lnTo>
                      <a:lnTo>
                        <a:pt x="1921" y="2103"/>
                      </a:lnTo>
                      <a:lnTo>
                        <a:pt x="1921" y="2107"/>
                      </a:lnTo>
                      <a:lnTo>
                        <a:pt x="1922" y="2109"/>
                      </a:lnTo>
                      <a:lnTo>
                        <a:pt x="1923" y="2111"/>
                      </a:lnTo>
                      <a:lnTo>
                        <a:pt x="1924" y="2118"/>
                      </a:lnTo>
                      <a:lnTo>
                        <a:pt x="1924" y="2124"/>
                      </a:lnTo>
                      <a:lnTo>
                        <a:pt x="1925" y="2141"/>
                      </a:lnTo>
                      <a:lnTo>
                        <a:pt x="1926" y="2147"/>
                      </a:lnTo>
                      <a:lnTo>
                        <a:pt x="1926" y="2163"/>
                      </a:lnTo>
                      <a:lnTo>
                        <a:pt x="1927" y="2183"/>
                      </a:lnTo>
                      <a:lnTo>
                        <a:pt x="1928" y="2197"/>
                      </a:lnTo>
                      <a:lnTo>
                        <a:pt x="1929" y="2216"/>
                      </a:lnTo>
                      <a:lnTo>
                        <a:pt x="1929" y="2228"/>
                      </a:lnTo>
                      <a:lnTo>
                        <a:pt x="1930" y="2241"/>
                      </a:lnTo>
                      <a:lnTo>
                        <a:pt x="1931" y="2260"/>
                      </a:lnTo>
                      <a:lnTo>
                        <a:pt x="1932" y="2267"/>
                      </a:lnTo>
                      <a:lnTo>
                        <a:pt x="1932" y="2284"/>
                      </a:lnTo>
                      <a:lnTo>
                        <a:pt x="1933" y="2292"/>
                      </a:lnTo>
                      <a:lnTo>
                        <a:pt x="1934" y="2303"/>
                      </a:lnTo>
                      <a:lnTo>
                        <a:pt x="1934" y="2314"/>
                      </a:lnTo>
                      <a:lnTo>
                        <a:pt x="1935" y="2326"/>
                      </a:lnTo>
                      <a:lnTo>
                        <a:pt x="1936" y="2329"/>
                      </a:lnTo>
                      <a:lnTo>
                        <a:pt x="1937" y="2339"/>
                      </a:lnTo>
                      <a:lnTo>
                        <a:pt x="1937" y="2341"/>
                      </a:lnTo>
                      <a:lnTo>
                        <a:pt x="1938" y="2348"/>
                      </a:lnTo>
                      <a:lnTo>
                        <a:pt x="1939" y="2345"/>
                      </a:lnTo>
                      <a:lnTo>
                        <a:pt x="1940" y="2345"/>
                      </a:lnTo>
                      <a:lnTo>
                        <a:pt x="1940" y="2343"/>
                      </a:lnTo>
                      <a:lnTo>
                        <a:pt x="1941" y="2340"/>
                      </a:lnTo>
                      <a:lnTo>
                        <a:pt x="1942" y="2342"/>
                      </a:lnTo>
                      <a:lnTo>
                        <a:pt x="1942" y="2343"/>
                      </a:lnTo>
                      <a:lnTo>
                        <a:pt x="1943" y="2346"/>
                      </a:lnTo>
                      <a:lnTo>
                        <a:pt x="1944" y="2347"/>
                      </a:lnTo>
                      <a:lnTo>
                        <a:pt x="1945" y="2344"/>
                      </a:lnTo>
                      <a:lnTo>
                        <a:pt x="1945" y="2356"/>
                      </a:lnTo>
                      <a:lnTo>
                        <a:pt x="1946" y="2351"/>
                      </a:lnTo>
                      <a:lnTo>
                        <a:pt x="1947" y="2360"/>
                      </a:lnTo>
                      <a:lnTo>
                        <a:pt x="1948" y="2366"/>
                      </a:lnTo>
                      <a:lnTo>
                        <a:pt x="1948" y="2360"/>
                      </a:lnTo>
                      <a:lnTo>
                        <a:pt x="1949" y="2368"/>
                      </a:lnTo>
                      <a:lnTo>
                        <a:pt x="1950" y="2359"/>
                      </a:lnTo>
                      <a:lnTo>
                        <a:pt x="1950" y="2364"/>
                      </a:lnTo>
                      <a:lnTo>
                        <a:pt x="1951" y="2358"/>
                      </a:lnTo>
                      <a:lnTo>
                        <a:pt x="1952" y="2355"/>
                      </a:lnTo>
                      <a:lnTo>
                        <a:pt x="1953" y="2348"/>
                      </a:lnTo>
                      <a:lnTo>
                        <a:pt x="1953" y="2343"/>
                      </a:lnTo>
                      <a:lnTo>
                        <a:pt x="1954" y="2333"/>
                      </a:lnTo>
                      <a:lnTo>
                        <a:pt x="1955" y="2325"/>
                      </a:lnTo>
                      <a:lnTo>
                        <a:pt x="1955" y="2315"/>
                      </a:lnTo>
                      <a:lnTo>
                        <a:pt x="1956" y="2307"/>
                      </a:lnTo>
                      <a:lnTo>
                        <a:pt x="1957" y="2295"/>
                      </a:lnTo>
                      <a:lnTo>
                        <a:pt x="1958" y="2282"/>
                      </a:lnTo>
                      <a:lnTo>
                        <a:pt x="1958" y="2272"/>
                      </a:lnTo>
                      <a:lnTo>
                        <a:pt x="1959" y="2260"/>
                      </a:lnTo>
                      <a:lnTo>
                        <a:pt x="1960" y="2249"/>
                      </a:lnTo>
                      <a:lnTo>
                        <a:pt x="1961" y="2236"/>
                      </a:lnTo>
                      <a:lnTo>
                        <a:pt x="1961" y="2231"/>
                      </a:lnTo>
                      <a:lnTo>
                        <a:pt x="1962" y="2222"/>
                      </a:lnTo>
                      <a:lnTo>
                        <a:pt x="1963" y="2216"/>
                      </a:lnTo>
                      <a:lnTo>
                        <a:pt x="1963" y="2209"/>
                      </a:lnTo>
                      <a:lnTo>
                        <a:pt x="1964" y="2206"/>
                      </a:lnTo>
                      <a:lnTo>
                        <a:pt x="1965" y="2203"/>
                      </a:lnTo>
                      <a:lnTo>
                        <a:pt x="1966" y="2203"/>
                      </a:lnTo>
                      <a:lnTo>
                        <a:pt x="1966" y="2198"/>
                      </a:lnTo>
                      <a:lnTo>
                        <a:pt x="1967" y="2202"/>
                      </a:lnTo>
                      <a:lnTo>
                        <a:pt x="1968" y="2200"/>
                      </a:lnTo>
                      <a:lnTo>
                        <a:pt x="1969" y="2203"/>
                      </a:lnTo>
                      <a:lnTo>
                        <a:pt x="1969" y="2205"/>
                      </a:lnTo>
                      <a:lnTo>
                        <a:pt x="1970" y="2200"/>
                      </a:lnTo>
                      <a:lnTo>
                        <a:pt x="1971" y="2204"/>
                      </a:lnTo>
                      <a:lnTo>
                        <a:pt x="1971" y="2201"/>
                      </a:lnTo>
                      <a:lnTo>
                        <a:pt x="1972" y="2198"/>
                      </a:lnTo>
                      <a:lnTo>
                        <a:pt x="1973" y="2196"/>
                      </a:lnTo>
                      <a:lnTo>
                        <a:pt x="1974" y="2190"/>
                      </a:lnTo>
                      <a:lnTo>
                        <a:pt x="1974" y="2188"/>
                      </a:lnTo>
                      <a:lnTo>
                        <a:pt x="1975" y="2184"/>
                      </a:lnTo>
                      <a:lnTo>
                        <a:pt x="1976" y="2176"/>
                      </a:lnTo>
                      <a:lnTo>
                        <a:pt x="1976" y="2175"/>
                      </a:lnTo>
                      <a:lnTo>
                        <a:pt x="1977" y="2168"/>
                      </a:lnTo>
                      <a:lnTo>
                        <a:pt x="1978" y="2166"/>
                      </a:lnTo>
                      <a:lnTo>
                        <a:pt x="1979" y="2158"/>
                      </a:lnTo>
                      <a:lnTo>
                        <a:pt x="1979" y="2158"/>
                      </a:lnTo>
                      <a:lnTo>
                        <a:pt x="1980" y="2152"/>
                      </a:lnTo>
                      <a:lnTo>
                        <a:pt x="1981" y="2149"/>
                      </a:lnTo>
                      <a:lnTo>
                        <a:pt x="1982" y="2144"/>
                      </a:lnTo>
                      <a:lnTo>
                        <a:pt x="1982" y="2133"/>
                      </a:lnTo>
                      <a:lnTo>
                        <a:pt x="1983" y="2135"/>
                      </a:lnTo>
                      <a:lnTo>
                        <a:pt x="1984" y="2135"/>
                      </a:lnTo>
                      <a:lnTo>
                        <a:pt x="1984" y="2128"/>
                      </a:lnTo>
                      <a:lnTo>
                        <a:pt x="1985" y="2134"/>
                      </a:lnTo>
                      <a:lnTo>
                        <a:pt x="1986" y="2131"/>
                      </a:lnTo>
                      <a:lnTo>
                        <a:pt x="1987" y="2128"/>
                      </a:lnTo>
                      <a:lnTo>
                        <a:pt x="1987" y="2132"/>
                      </a:lnTo>
                      <a:lnTo>
                        <a:pt x="1988" y="2134"/>
                      </a:lnTo>
                      <a:lnTo>
                        <a:pt x="1989" y="2131"/>
                      </a:lnTo>
                      <a:lnTo>
                        <a:pt x="1990" y="2137"/>
                      </a:lnTo>
                      <a:lnTo>
                        <a:pt x="1990" y="2140"/>
                      </a:lnTo>
                      <a:lnTo>
                        <a:pt x="1991" y="2150"/>
                      </a:lnTo>
                      <a:lnTo>
                        <a:pt x="1992" y="2155"/>
                      </a:lnTo>
                      <a:lnTo>
                        <a:pt x="1992" y="2160"/>
                      </a:lnTo>
                      <a:lnTo>
                        <a:pt x="1993" y="2172"/>
                      </a:lnTo>
                      <a:lnTo>
                        <a:pt x="1994" y="2181"/>
                      </a:lnTo>
                      <a:lnTo>
                        <a:pt x="1995" y="2193"/>
                      </a:lnTo>
                      <a:lnTo>
                        <a:pt x="1995" y="2197"/>
                      </a:lnTo>
                      <a:lnTo>
                        <a:pt x="1996" y="2204"/>
                      </a:lnTo>
                      <a:lnTo>
                        <a:pt x="1997" y="2210"/>
                      </a:lnTo>
                      <a:lnTo>
                        <a:pt x="1998" y="2218"/>
                      </a:lnTo>
                      <a:lnTo>
                        <a:pt x="1998" y="2221"/>
                      </a:lnTo>
                      <a:lnTo>
                        <a:pt x="1999" y="2235"/>
                      </a:lnTo>
                      <a:lnTo>
                        <a:pt x="2000" y="2234"/>
                      </a:lnTo>
                      <a:lnTo>
                        <a:pt x="2000" y="2239"/>
                      </a:lnTo>
                      <a:lnTo>
                        <a:pt x="2001" y="2244"/>
                      </a:lnTo>
                      <a:lnTo>
                        <a:pt x="2002" y="2247"/>
                      </a:lnTo>
                      <a:lnTo>
                        <a:pt x="2003" y="2247"/>
                      </a:lnTo>
                      <a:lnTo>
                        <a:pt x="2003" y="2247"/>
                      </a:lnTo>
                      <a:lnTo>
                        <a:pt x="2004" y="2246"/>
                      </a:lnTo>
                      <a:lnTo>
                        <a:pt x="2005" y="2255"/>
                      </a:lnTo>
                      <a:lnTo>
                        <a:pt x="2005" y="2254"/>
                      </a:lnTo>
                      <a:lnTo>
                        <a:pt x="2006" y="2255"/>
                      </a:lnTo>
                      <a:lnTo>
                        <a:pt x="2007" y="2264"/>
                      </a:lnTo>
                      <a:lnTo>
                        <a:pt x="2008" y="2269"/>
                      </a:lnTo>
                      <a:lnTo>
                        <a:pt x="2008" y="2272"/>
                      </a:lnTo>
                      <a:lnTo>
                        <a:pt x="2009" y="2279"/>
                      </a:lnTo>
                      <a:lnTo>
                        <a:pt x="2010" y="2281"/>
                      </a:lnTo>
                      <a:lnTo>
                        <a:pt x="2011" y="2289"/>
                      </a:lnTo>
                      <a:lnTo>
                        <a:pt x="2011" y="2292"/>
                      </a:lnTo>
                      <a:lnTo>
                        <a:pt x="2012" y="2293"/>
                      </a:lnTo>
                      <a:lnTo>
                        <a:pt x="2013" y="2305"/>
                      </a:lnTo>
                      <a:lnTo>
                        <a:pt x="2013" y="2301"/>
                      </a:lnTo>
                      <a:lnTo>
                        <a:pt x="2014" y="2303"/>
                      </a:lnTo>
                      <a:lnTo>
                        <a:pt x="2015" y="2308"/>
                      </a:lnTo>
                      <a:lnTo>
                        <a:pt x="2016" y="2307"/>
                      </a:lnTo>
                      <a:lnTo>
                        <a:pt x="2016" y="2308"/>
                      </a:lnTo>
                      <a:lnTo>
                        <a:pt x="2017" y="2309"/>
                      </a:lnTo>
                      <a:lnTo>
                        <a:pt x="2018" y="2303"/>
                      </a:lnTo>
                      <a:lnTo>
                        <a:pt x="2019" y="2303"/>
                      </a:lnTo>
                      <a:lnTo>
                        <a:pt x="2019" y="2299"/>
                      </a:lnTo>
                      <a:lnTo>
                        <a:pt x="2020" y="2294"/>
                      </a:lnTo>
                      <a:lnTo>
                        <a:pt x="2021" y="2289"/>
                      </a:lnTo>
                      <a:lnTo>
                        <a:pt x="2021" y="2278"/>
                      </a:lnTo>
                      <a:lnTo>
                        <a:pt x="2022" y="2280"/>
                      </a:lnTo>
                      <a:lnTo>
                        <a:pt x="2023" y="2269"/>
                      </a:lnTo>
                      <a:lnTo>
                        <a:pt x="2024" y="2262"/>
                      </a:lnTo>
                      <a:lnTo>
                        <a:pt x="2024" y="2247"/>
                      </a:lnTo>
                      <a:lnTo>
                        <a:pt x="2025" y="2240"/>
                      </a:lnTo>
                      <a:lnTo>
                        <a:pt x="2026" y="2224"/>
                      </a:lnTo>
                      <a:lnTo>
                        <a:pt x="2026" y="2211"/>
                      </a:lnTo>
                      <a:lnTo>
                        <a:pt x="2027" y="2202"/>
                      </a:lnTo>
                      <a:lnTo>
                        <a:pt x="2028" y="2189"/>
                      </a:lnTo>
                      <a:lnTo>
                        <a:pt x="2029" y="2178"/>
                      </a:lnTo>
                      <a:lnTo>
                        <a:pt x="2029" y="2166"/>
                      </a:lnTo>
                      <a:lnTo>
                        <a:pt x="2030" y="2156"/>
                      </a:lnTo>
                      <a:lnTo>
                        <a:pt x="2031" y="2144"/>
                      </a:lnTo>
                      <a:lnTo>
                        <a:pt x="2032" y="2127"/>
                      </a:lnTo>
                      <a:lnTo>
                        <a:pt x="2032" y="2118"/>
                      </a:lnTo>
                      <a:lnTo>
                        <a:pt x="2033" y="2104"/>
                      </a:lnTo>
                      <a:lnTo>
                        <a:pt x="2034" y="2095"/>
                      </a:lnTo>
                      <a:lnTo>
                        <a:pt x="2034" y="2083"/>
                      </a:lnTo>
                      <a:lnTo>
                        <a:pt x="2035" y="2072"/>
                      </a:lnTo>
                      <a:lnTo>
                        <a:pt x="2036" y="2061"/>
                      </a:lnTo>
                      <a:lnTo>
                        <a:pt x="2037" y="2054"/>
                      </a:lnTo>
                      <a:lnTo>
                        <a:pt x="2037" y="2046"/>
                      </a:lnTo>
                      <a:lnTo>
                        <a:pt x="2038" y="2047"/>
                      </a:lnTo>
                      <a:lnTo>
                        <a:pt x="2039" y="2038"/>
                      </a:lnTo>
                      <a:lnTo>
                        <a:pt x="2040" y="2035"/>
                      </a:lnTo>
                      <a:lnTo>
                        <a:pt x="2040" y="2035"/>
                      </a:lnTo>
                      <a:lnTo>
                        <a:pt x="2041" y="2034"/>
                      </a:lnTo>
                      <a:lnTo>
                        <a:pt x="2042" y="2040"/>
                      </a:lnTo>
                      <a:lnTo>
                        <a:pt x="2042" y="2044"/>
                      </a:lnTo>
                      <a:lnTo>
                        <a:pt x="2043" y="2054"/>
                      </a:lnTo>
                      <a:lnTo>
                        <a:pt x="2044" y="2061"/>
                      </a:lnTo>
                      <a:lnTo>
                        <a:pt x="2045" y="2069"/>
                      </a:lnTo>
                      <a:lnTo>
                        <a:pt x="2045" y="2076"/>
                      </a:lnTo>
                      <a:lnTo>
                        <a:pt x="2046" y="2087"/>
                      </a:lnTo>
                      <a:lnTo>
                        <a:pt x="2047" y="2100"/>
                      </a:lnTo>
                      <a:lnTo>
                        <a:pt x="2048" y="2105"/>
                      </a:lnTo>
                      <a:lnTo>
                        <a:pt x="2048" y="2114"/>
                      </a:lnTo>
                      <a:lnTo>
                        <a:pt x="2049" y="2120"/>
                      </a:lnTo>
                      <a:lnTo>
                        <a:pt x="2050" y="2122"/>
                      </a:lnTo>
                      <a:lnTo>
                        <a:pt x="2050" y="2119"/>
                      </a:lnTo>
                      <a:lnTo>
                        <a:pt x="2051" y="2120"/>
                      </a:lnTo>
                      <a:lnTo>
                        <a:pt x="2052" y="2115"/>
                      </a:lnTo>
                      <a:lnTo>
                        <a:pt x="2053" y="2104"/>
                      </a:lnTo>
                      <a:lnTo>
                        <a:pt x="2053" y="2091"/>
                      </a:lnTo>
                      <a:lnTo>
                        <a:pt x="2054" y="2080"/>
                      </a:lnTo>
                      <a:lnTo>
                        <a:pt x="2055" y="2066"/>
                      </a:lnTo>
                      <a:lnTo>
                        <a:pt x="2055" y="2046"/>
                      </a:lnTo>
                      <a:lnTo>
                        <a:pt x="2056" y="2033"/>
                      </a:lnTo>
                      <a:lnTo>
                        <a:pt x="2057" y="2013"/>
                      </a:lnTo>
                      <a:lnTo>
                        <a:pt x="2058" y="1999"/>
                      </a:lnTo>
                      <a:lnTo>
                        <a:pt x="2058" y="1980"/>
                      </a:lnTo>
                      <a:lnTo>
                        <a:pt x="2059" y="1962"/>
                      </a:lnTo>
                      <a:lnTo>
                        <a:pt x="2060" y="1946"/>
                      </a:lnTo>
                      <a:lnTo>
                        <a:pt x="2061" y="1929"/>
                      </a:lnTo>
                      <a:lnTo>
                        <a:pt x="2061" y="1915"/>
                      </a:lnTo>
                      <a:lnTo>
                        <a:pt x="2062" y="1898"/>
                      </a:lnTo>
                      <a:lnTo>
                        <a:pt x="2063" y="1890"/>
                      </a:lnTo>
                      <a:lnTo>
                        <a:pt x="2063" y="1872"/>
                      </a:lnTo>
                      <a:lnTo>
                        <a:pt x="2064" y="1869"/>
                      </a:lnTo>
                      <a:lnTo>
                        <a:pt x="2065" y="1860"/>
                      </a:lnTo>
                      <a:lnTo>
                        <a:pt x="2066" y="1854"/>
                      </a:lnTo>
                      <a:lnTo>
                        <a:pt x="2066" y="1857"/>
                      </a:lnTo>
                      <a:lnTo>
                        <a:pt x="2067" y="1851"/>
                      </a:lnTo>
                      <a:lnTo>
                        <a:pt x="2068" y="1848"/>
                      </a:lnTo>
                      <a:lnTo>
                        <a:pt x="2069" y="1850"/>
                      </a:lnTo>
                      <a:lnTo>
                        <a:pt x="2069" y="1848"/>
                      </a:lnTo>
                      <a:lnTo>
                        <a:pt x="2070" y="1847"/>
                      </a:lnTo>
                      <a:lnTo>
                        <a:pt x="2071" y="1846"/>
                      </a:lnTo>
                      <a:lnTo>
                        <a:pt x="2071" y="1839"/>
                      </a:lnTo>
                      <a:lnTo>
                        <a:pt x="2072" y="1836"/>
                      </a:lnTo>
                      <a:lnTo>
                        <a:pt x="2073" y="1835"/>
                      </a:lnTo>
                      <a:lnTo>
                        <a:pt x="2074" y="1829"/>
                      </a:lnTo>
                      <a:lnTo>
                        <a:pt x="2074" y="1825"/>
                      </a:lnTo>
                      <a:lnTo>
                        <a:pt x="2075" y="1813"/>
                      </a:lnTo>
                      <a:lnTo>
                        <a:pt x="2076" y="1810"/>
                      </a:lnTo>
                      <a:lnTo>
                        <a:pt x="2076" y="1804"/>
                      </a:lnTo>
                      <a:lnTo>
                        <a:pt x="2077" y="1795"/>
                      </a:lnTo>
                      <a:lnTo>
                        <a:pt x="2078" y="1789"/>
                      </a:lnTo>
                      <a:lnTo>
                        <a:pt x="2079" y="1774"/>
                      </a:lnTo>
                      <a:lnTo>
                        <a:pt x="2079" y="1764"/>
                      </a:lnTo>
                      <a:lnTo>
                        <a:pt x="2080" y="1759"/>
                      </a:lnTo>
                      <a:lnTo>
                        <a:pt x="2081" y="1750"/>
                      </a:lnTo>
                      <a:lnTo>
                        <a:pt x="2082" y="1738"/>
                      </a:lnTo>
                      <a:lnTo>
                        <a:pt x="2082" y="1728"/>
                      </a:lnTo>
                      <a:lnTo>
                        <a:pt x="2083" y="1721"/>
                      </a:lnTo>
                      <a:lnTo>
                        <a:pt x="2084" y="1713"/>
                      </a:lnTo>
                      <a:lnTo>
                        <a:pt x="2084" y="1711"/>
                      </a:lnTo>
                      <a:lnTo>
                        <a:pt x="2085" y="1708"/>
                      </a:lnTo>
                      <a:lnTo>
                        <a:pt x="2086" y="1708"/>
                      </a:lnTo>
                      <a:lnTo>
                        <a:pt x="2087" y="1705"/>
                      </a:lnTo>
                      <a:lnTo>
                        <a:pt x="2087" y="1704"/>
                      </a:lnTo>
                      <a:lnTo>
                        <a:pt x="2088" y="1706"/>
                      </a:lnTo>
                      <a:lnTo>
                        <a:pt x="2089" y="1703"/>
                      </a:lnTo>
                      <a:lnTo>
                        <a:pt x="2090" y="1699"/>
                      </a:lnTo>
                      <a:lnTo>
                        <a:pt x="2090" y="1695"/>
                      </a:lnTo>
                      <a:lnTo>
                        <a:pt x="2091" y="1691"/>
                      </a:lnTo>
                      <a:lnTo>
                        <a:pt x="2092" y="1692"/>
                      </a:lnTo>
                      <a:lnTo>
                        <a:pt x="2092" y="1679"/>
                      </a:lnTo>
                      <a:lnTo>
                        <a:pt x="2093" y="1674"/>
                      </a:lnTo>
                      <a:lnTo>
                        <a:pt x="2094" y="1665"/>
                      </a:lnTo>
                      <a:lnTo>
                        <a:pt x="2095" y="1655"/>
                      </a:lnTo>
                      <a:lnTo>
                        <a:pt x="2095" y="1647"/>
                      </a:lnTo>
                      <a:lnTo>
                        <a:pt x="2096" y="1633"/>
                      </a:lnTo>
                      <a:lnTo>
                        <a:pt x="2097" y="1628"/>
                      </a:lnTo>
                      <a:lnTo>
                        <a:pt x="2098" y="1622"/>
                      </a:lnTo>
                      <a:lnTo>
                        <a:pt x="2098" y="1609"/>
                      </a:lnTo>
                      <a:lnTo>
                        <a:pt x="2099" y="1602"/>
                      </a:lnTo>
                      <a:lnTo>
                        <a:pt x="2100" y="1599"/>
                      </a:lnTo>
                      <a:lnTo>
                        <a:pt x="2100" y="1599"/>
                      </a:lnTo>
                      <a:lnTo>
                        <a:pt x="2101" y="1592"/>
                      </a:lnTo>
                      <a:lnTo>
                        <a:pt x="2102" y="1598"/>
                      </a:lnTo>
                      <a:lnTo>
                        <a:pt x="2103" y="1599"/>
                      </a:lnTo>
                      <a:lnTo>
                        <a:pt x="2103" y="1605"/>
                      </a:lnTo>
                      <a:lnTo>
                        <a:pt x="2104" y="1605"/>
                      </a:lnTo>
                      <a:lnTo>
                        <a:pt x="2105" y="1615"/>
                      </a:lnTo>
                      <a:lnTo>
                        <a:pt x="2105" y="1617"/>
                      </a:lnTo>
                      <a:lnTo>
                        <a:pt x="2106" y="1622"/>
                      </a:lnTo>
                      <a:lnTo>
                        <a:pt x="2107" y="1629"/>
                      </a:lnTo>
                      <a:lnTo>
                        <a:pt x="2108" y="1626"/>
                      </a:lnTo>
                      <a:lnTo>
                        <a:pt x="2108" y="1630"/>
                      </a:lnTo>
                      <a:lnTo>
                        <a:pt x="2109" y="1628"/>
                      </a:lnTo>
                      <a:lnTo>
                        <a:pt x="2110" y="1629"/>
                      </a:lnTo>
                      <a:lnTo>
                        <a:pt x="2111" y="1620"/>
                      </a:lnTo>
                      <a:lnTo>
                        <a:pt x="2111" y="1613"/>
                      </a:lnTo>
                      <a:lnTo>
                        <a:pt x="2112" y="1605"/>
                      </a:lnTo>
                      <a:lnTo>
                        <a:pt x="2113" y="1591"/>
                      </a:lnTo>
                      <a:lnTo>
                        <a:pt x="2113" y="1586"/>
                      </a:lnTo>
                      <a:lnTo>
                        <a:pt x="2114" y="1569"/>
                      </a:lnTo>
                      <a:lnTo>
                        <a:pt x="2115" y="1561"/>
                      </a:lnTo>
                      <a:lnTo>
                        <a:pt x="2116" y="1549"/>
                      </a:lnTo>
                      <a:lnTo>
                        <a:pt x="2116" y="1542"/>
                      </a:lnTo>
                      <a:lnTo>
                        <a:pt x="2117" y="1526"/>
                      </a:lnTo>
                      <a:lnTo>
                        <a:pt x="2118" y="1520"/>
                      </a:lnTo>
                      <a:lnTo>
                        <a:pt x="2119" y="1509"/>
                      </a:lnTo>
                      <a:lnTo>
                        <a:pt x="2119" y="1506"/>
                      </a:lnTo>
                      <a:lnTo>
                        <a:pt x="2120" y="1495"/>
                      </a:lnTo>
                      <a:lnTo>
                        <a:pt x="2121" y="1491"/>
                      </a:lnTo>
                      <a:lnTo>
                        <a:pt x="2121" y="1484"/>
                      </a:lnTo>
                      <a:lnTo>
                        <a:pt x="2122" y="1476"/>
                      </a:lnTo>
                      <a:lnTo>
                        <a:pt x="2123" y="1462"/>
                      </a:lnTo>
                      <a:lnTo>
                        <a:pt x="2124" y="1457"/>
                      </a:lnTo>
                      <a:lnTo>
                        <a:pt x="2124" y="1453"/>
                      </a:lnTo>
                      <a:lnTo>
                        <a:pt x="2125" y="1449"/>
                      </a:lnTo>
                      <a:lnTo>
                        <a:pt x="2126" y="1441"/>
                      </a:lnTo>
                      <a:lnTo>
                        <a:pt x="2126" y="1441"/>
                      </a:lnTo>
                      <a:lnTo>
                        <a:pt x="2127" y="1436"/>
                      </a:lnTo>
                      <a:lnTo>
                        <a:pt x="2128" y="1429"/>
                      </a:lnTo>
                      <a:lnTo>
                        <a:pt x="2129" y="1432"/>
                      </a:lnTo>
                      <a:lnTo>
                        <a:pt x="2129" y="1432"/>
                      </a:lnTo>
                      <a:lnTo>
                        <a:pt x="2130" y="1429"/>
                      </a:lnTo>
                      <a:lnTo>
                        <a:pt x="2131" y="1433"/>
                      </a:lnTo>
                      <a:lnTo>
                        <a:pt x="2132" y="1442"/>
                      </a:lnTo>
                      <a:lnTo>
                        <a:pt x="2132" y="1444"/>
                      </a:lnTo>
                      <a:lnTo>
                        <a:pt x="2133" y="1453"/>
                      </a:lnTo>
                      <a:lnTo>
                        <a:pt x="2134" y="1457"/>
                      </a:lnTo>
                      <a:lnTo>
                        <a:pt x="2134" y="1460"/>
                      </a:lnTo>
                      <a:lnTo>
                        <a:pt x="2135" y="1463"/>
                      </a:lnTo>
                      <a:lnTo>
                        <a:pt x="2136" y="1473"/>
                      </a:lnTo>
                      <a:lnTo>
                        <a:pt x="2137" y="1470"/>
                      </a:lnTo>
                      <a:lnTo>
                        <a:pt x="2137" y="1473"/>
                      </a:lnTo>
                      <a:lnTo>
                        <a:pt x="2138" y="1471"/>
                      </a:lnTo>
                      <a:lnTo>
                        <a:pt x="2139" y="1475"/>
                      </a:lnTo>
                      <a:lnTo>
                        <a:pt x="2140" y="1474"/>
                      </a:lnTo>
                      <a:lnTo>
                        <a:pt x="2140" y="1468"/>
                      </a:lnTo>
                      <a:lnTo>
                        <a:pt x="2141" y="1458"/>
                      </a:lnTo>
                      <a:lnTo>
                        <a:pt x="2142" y="1450"/>
                      </a:lnTo>
                      <a:lnTo>
                        <a:pt x="2142" y="1446"/>
                      </a:lnTo>
                      <a:lnTo>
                        <a:pt x="2143" y="1430"/>
                      </a:lnTo>
                      <a:lnTo>
                        <a:pt x="2144" y="1425"/>
                      </a:lnTo>
                      <a:lnTo>
                        <a:pt x="2145" y="1407"/>
                      </a:lnTo>
                      <a:lnTo>
                        <a:pt x="2145" y="1399"/>
                      </a:lnTo>
                      <a:lnTo>
                        <a:pt x="2146" y="1389"/>
                      </a:lnTo>
                      <a:lnTo>
                        <a:pt x="2147" y="1371"/>
                      </a:lnTo>
                      <a:lnTo>
                        <a:pt x="2148" y="1356"/>
                      </a:lnTo>
                      <a:lnTo>
                        <a:pt x="2148" y="1345"/>
                      </a:lnTo>
                      <a:lnTo>
                        <a:pt x="2149" y="1338"/>
                      </a:lnTo>
                      <a:lnTo>
                        <a:pt x="2150" y="1327"/>
                      </a:lnTo>
                      <a:lnTo>
                        <a:pt x="2150" y="1318"/>
                      </a:lnTo>
                      <a:lnTo>
                        <a:pt x="2151" y="1307"/>
                      </a:lnTo>
                      <a:lnTo>
                        <a:pt x="2152" y="1305"/>
                      </a:lnTo>
                      <a:lnTo>
                        <a:pt x="2153" y="1300"/>
                      </a:lnTo>
                      <a:lnTo>
                        <a:pt x="2153" y="1293"/>
                      </a:lnTo>
                      <a:lnTo>
                        <a:pt x="2154" y="1288"/>
                      </a:lnTo>
                      <a:lnTo>
                        <a:pt x="2155" y="1288"/>
                      </a:lnTo>
                      <a:lnTo>
                        <a:pt x="2155" y="1279"/>
                      </a:lnTo>
                      <a:lnTo>
                        <a:pt x="2156" y="1276"/>
                      </a:lnTo>
                      <a:lnTo>
                        <a:pt x="2157" y="1270"/>
                      </a:lnTo>
                      <a:lnTo>
                        <a:pt x="2158" y="1264"/>
                      </a:lnTo>
                      <a:lnTo>
                        <a:pt x="2158" y="1254"/>
                      </a:lnTo>
                      <a:lnTo>
                        <a:pt x="2159" y="1245"/>
                      </a:lnTo>
                      <a:lnTo>
                        <a:pt x="2160" y="1236"/>
                      </a:lnTo>
                      <a:lnTo>
                        <a:pt x="2161" y="1230"/>
                      </a:lnTo>
                      <a:lnTo>
                        <a:pt x="2161" y="1219"/>
                      </a:lnTo>
                      <a:lnTo>
                        <a:pt x="2162" y="1206"/>
                      </a:lnTo>
                      <a:lnTo>
                        <a:pt x="2163" y="1203"/>
                      </a:lnTo>
                      <a:lnTo>
                        <a:pt x="2163" y="1193"/>
                      </a:lnTo>
                      <a:lnTo>
                        <a:pt x="2164" y="1187"/>
                      </a:lnTo>
                      <a:lnTo>
                        <a:pt x="2165" y="1185"/>
                      </a:lnTo>
                      <a:lnTo>
                        <a:pt x="2166" y="1179"/>
                      </a:lnTo>
                      <a:lnTo>
                        <a:pt x="2166" y="1177"/>
                      </a:lnTo>
                      <a:lnTo>
                        <a:pt x="2167" y="1176"/>
                      </a:lnTo>
                      <a:lnTo>
                        <a:pt x="2168" y="1181"/>
                      </a:lnTo>
                      <a:lnTo>
                        <a:pt x="2169" y="1176"/>
                      </a:lnTo>
                      <a:lnTo>
                        <a:pt x="2169" y="1180"/>
                      </a:lnTo>
                      <a:lnTo>
                        <a:pt x="2170" y="1181"/>
                      </a:lnTo>
                      <a:lnTo>
                        <a:pt x="2171" y="1183"/>
                      </a:lnTo>
                      <a:lnTo>
                        <a:pt x="2171" y="1176"/>
                      </a:lnTo>
                      <a:lnTo>
                        <a:pt x="2172" y="1187"/>
                      </a:lnTo>
                      <a:lnTo>
                        <a:pt x="2173" y="1182"/>
                      </a:lnTo>
                      <a:lnTo>
                        <a:pt x="2174" y="1185"/>
                      </a:lnTo>
                      <a:lnTo>
                        <a:pt x="2174" y="1179"/>
                      </a:lnTo>
                      <a:lnTo>
                        <a:pt x="2175" y="1176"/>
                      </a:lnTo>
                      <a:lnTo>
                        <a:pt x="2176" y="1176"/>
                      </a:lnTo>
                      <a:lnTo>
                        <a:pt x="2176" y="1175"/>
                      </a:lnTo>
                      <a:lnTo>
                        <a:pt x="2177" y="1171"/>
                      </a:lnTo>
                      <a:lnTo>
                        <a:pt x="2178" y="1167"/>
                      </a:lnTo>
                      <a:lnTo>
                        <a:pt x="2179" y="1158"/>
                      </a:lnTo>
                      <a:lnTo>
                        <a:pt x="2179" y="1158"/>
                      </a:lnTo>
                      <a:lnTo>
                        <a:pt x="2180" y="1152"/>
                      </a:lnTo>
                      <a:lnTo>
                        <a:pt x="2181" y="1150"/>
                      </a:lnTo>
                      <a:lnTo>
                        <a:pt x="2182" y="1144"/>
                      </a:lnTo>
                      <a:lnTo>
                        <a:pt x="2182" y="1140"/>
                      </a:lnTo>
                      <a:lnTo>
                        <a:pt x="2183" y="1134"/>
                      </a:lnTo>
                      <a:lnTo>
                        <a:pt x="2184" y="1131"/>
                      </a:lnTo>
                      <a:lnTo>
                        <a:pt x="2184" y="1131"/>
                      </a:lnTo>
                      <a:lnTo>
                        <a:pt x="2185" y="1130"/>
                      </a:lnTo>
                      <a:lnTo>
                        <a:pt x="2186" y="1123"/>
                      </a:lnTo>
                      <a:lnTo>
                        <a:pt x="2187" y="1128"/>
                      </a:lnTo>
                      <a:lnTo>
                        <a:pt x="2187" y="1133"/>
                      </a:lnTo>
                      <a:lnTo>
                        <a:pt x="2188" y="1135"/>
                      </a:lnTo>
                      <a:lnTo>
                        <a:pt x="2189" y="1136"/>
                      </a:lnTo>
                      <a:lnTo>
                        <a:pt x="2190" y="1140"/>
                      </a:lnTo>
                      <a:lnTo>
                        <a:pt x="2190" y="1146"/>
                      </a:lnTo>
                      <a:lnTo>
                        <a:pt x="2191" y="1151"/>
                      </a:lnTo>
                      <a:lnTo>
                        <a:pt x="2192" y="1153"/>
                      </a:lnTo>
                      <a:lnTo>
                        <a:pt x="2192" y="1159"/>
                      </a:lnTo>
                      <a:lnTo>
                        <a:pt x="2193" y="1163"/>
                      </a:lnTo>
                      <a:lnTo>
                        <a:pt x="2194" y="1168"/>
                      </a:lnTo>
                      <a:lnTo>
                        <a:pt x="2195" y="1168"/>
                      </a:lnTo>
                      <a:lnTo>
                        <a:pt x="2195" y="1168"/>
                      </a:lnTo>
                      <a:lnTo>
                        <a:pt x="2196" y="1172"/>
                      </a:lnTo>
                      <a:lnTo>
                        <a:pt x="2197" y="1171"/>
                      </a:lnTo>
                      <a:lnTo>
                        <a:pt x="2197" y="1168"/>
                      </a:lnTo>
                      <a:lnTo>
                        <a:pt x="2198" y="1161"/>
                      </a:lnTo>
                      <a:lnTo>
                        <a:pt x="2199" y="1156"/>
                      </a:lnTo>
                      <a:lnTo>
                        <a:pt x="2200" y="1147"/>
                      </a:lnTo>
                      <a:lnTo>
                        <a:pt x="2200" y="1141"/>
                      </a:lnTo>
                      <a:lnTo>
                        <a:pt x="2201" y="1131"/>
                      </a:lnTo>
                      <a:lnTo>
                        <a:pt x="2202" y="1125"/>
                      </a:lnTo>
                      <a:lnTo>
                        <a:pt x="2203" y="1103"/>
                      </a:lnTo>
                      <a:lnTo>
                        <a:pt x="2203" y="1090"/>
                      </a:lnTo>
                      <a:lnTo>
                        <a:pt x="2204" y="1073"/>
                      </a:lnTo>
                      <a:lnTo>
                        <a:pt x="2205" y="1063"/>
                      </a:lnTo>
                      <a:lnTo>
                        <a:pt x="2205" y="1046"/>
                      </a:lnTo>
                      <a:lnTo>
                        <a:pt x="2206" y="1024"/>
                      </a:lnTo>
                      <a:lnTo>
                        <a:pt x="2207" y="1010"/>
                      </a:lnTo>
                      <a:lnTo>
                        <a:pt x="2208" y="993"/>
                      </a:lnTo>
                      <a:lnTo>
                        <a:pt x="2208" y="977"/>
                      </a:lnTo>
                      <a:lnTo>
                        <a:pt x="2209" y="965"/>
                      </a:lnTo>
                      <a:lnTo>
                        <a:pt x="2210" y="950"/>
                      </a:lnTo>
                      <a:lnTo>
                        <a:pt x="2211" y="943"/>
                      </a:lnTo>
                      <a:lnTo>
                        <a:pt x="2211" y="932"/>
                      </a:lnTo>
                      <a:lnTo>
                        <a:pt x="2212" y="924"/>
                      </a:lnTo>
                      <a:lnTo>
                        <a:pt x="2213" y="915"/>
                      </a:lnTo>
                      <a:lnTo>
                        <a:pt x="2213" y="913"/>
                      </a:lnTo>
                      <a:lnTo>
                        <a:pt x="2214" y="907"/>
                      </a:lnTo>
                      <a:lnTo>
                        <a:pt x="2215" y="897"/>
                      </a:lnTo>
                      <a:lnTo>
                        <a:pt x="2216" y="899"/>
                      </a:lnTo>
                      <a:lnTo>
                        <a:pt x="2216" y="901"/>
                      </a:lnTo>
                      <a:lnTo>
                        <a:pt x="2217" y="903"/>
                      </a:lnTo>
                      <a:lnTo>
                        <a:pt x="2218" y="906"/>
                      </a:lnTo>
                      <a:lnTo>
                        <a:pt x="2219" y="908"/>
                      </a:lnTo>
                      <a:lnTo>
                        <a:pt x="2219" y="908"/>
                      </a:lnTo>
                      <a:lnTo>
                        <a:pt x="2220" y="916"/>
                      </a:lnTo>
                      <a:lnTo>
                        <a:pt x="2221" y="918"/>
                      </a:lnTo>
                      <a:lnTo>
                        <a:pt x="2221" y="923"/>
                      </a:lnTo>
                      <a:lnTo>
                        <a:pt x="2222" y="920"/>
                      </a:lnTo>
                      <a:lnTo>
                        <a:pt x="2223" y="924"/>
                      </a:lnTo>
                      <a:lnTo>
                        <a:pt x="2224" y="927"/>
                      </a:lnTo>
                      <a:lnTo>
                        <a:pt x="2224" y="920"/>
                      </a:lnTo>
                      <a:lnTo>
                        <a:pt x="2225" y="923"/>
                      </a:lnTo>
                      <a:lnTo>
                        <a:pt x="2226" y="914"/>
                      </a:lnTo>
                      <a:lnTo>
                        <a:pt x="2226" y="916"/>
                      </a:lnTo>
                      <a:lnTo>
                        <a:pt x="2227" y="903"/>
                      </a:lnTo>
                      <a:lnTo>
                        <a:pt x="2228" y="896"/>
                      </a:lnTo>
                      <a:lnTo>
                        <a:pt x="2229" y="887"/>
                      </a:lnTo>
                      <a:lnTo>
                        <a:pt x="2229" y="878"/>
                      </a:lnTo>
                      <a:lnTo>
                        <a:pt x="2230" y="864"/>
                      </a:lnTo>
                      <a:lnTo>
                        <a:pt x="2231" y="855"/>
                      </a:lnTo>
                      <a:lnTo>
                        <a:pt x="2232" y="841"/>
                      </a:lnTo>
                      <a:lnTo>
                        <a:pt x="2232" y="835"/>
                      </a:lnTo>
                      <a:lnTo>
                        <a:pt x="2233" y="820"/>
                      </a:lnTo>
                      <a:lnTo>
                        <a:pt x="2234" y="816"/>
                      </a:lnTo>
                      <a:lnTo>
                        <a:pt x="2234" y="801"/>
                      </a:lnTo>
                      <a:lnTo>
                        <a:pt x="2235" y="801"/>
                      </a:lnTo>
                      <a:lnTo>
                        <a:pt x="2236" y="792"/>
                      </a:lnTo>
                      <a:lnTo>
                        <a:pt x="2237" y="784"/>
                      </a:lnTo>
                      <a:lnTo>
                        <a:pt x="2237" y="778"/>
                      </a:lnTo>
                      <a:lnTo>
                        <a:pt x="2238" y="770"/>
                      </a:lnTo>
                      <a:lnTo>
                        <a:pt x="2239" y="765"/>
                      </a:lnTo>
                      <a:lnTo>
                        <a:pt x="2240" y="750"/>
                      </a:lnTo>
                      <a:lnTo>
                        <a:pt x="2240" y="742"/>
                      </a:lnTo>
                      <a:lnTo>
                        <a:pt x="2241" y="726"/>
                      </a:lnTo>
                      <a:lnTo>
                        <a:pt x="2242" y="718"/>
                      </a:lnTo>
                      <a:lnTo>
                        <a:pt x="2242" y="708"/>
                      </a:lnTo>
                      <a:lnTo>
                        <a:pt x="2243" y="690"/>
                      </a:lnTo>
                      <a:lnTo>
                        <a:pt x="2244" y="671"/>
                      </a:lnTo>
                      <a:lnTo>
                        <a:pt x="2245" y="661"/>
                      </a:lnTo>
                      <a:lnTo>
                        <a:pt x="2245" y="648"/>
                      </a:lnTo>
                      <a:lnTo>
                        <a:pt x="2246" y="637"/>
                      </a:lnTo>
                      <a:lnTo>
                        <a:pt x="2247" y="629"/>
                      </a:lnTo>
                      <a:lnTo>
                        <a:pt x="2248" y="619"/>
                      </a:lnTo>
                      <a:lnTo>
                        <a:pt x="2248" y="611"/>
                      </a:lnTo>
                      <a:lnTo>
                        <a:pt x="2249" y="605"/>
                      </a:lnTo>
                      <a:lnTo>
                        <a:pt x="2250" y="604"/>
                      </a:lnTo>
                      <a:lnTo>
                        <a:pt x="2250" y="606"/>
                      </a:lnTo>
                      <a:lnTo>
                        <a:pt x="2251" y="601"/>
                      </a:lnTo>
                      <a:lnTo>
                        <a:pt x="2252" y="603"/>
                      </a:lnTo>
                      <a:lnTo>
                        <a:pt x="2253" y="607"/>
                      </a:lnTo>
                      <a:lnTo>
                        <a:pt x="2253" y="607"/>
                      </a:lnTo>
                      <a:lnTo>
                        <a:pt x="2254" y="609"/>
                      </a:lnTo>
                      <a:lnTo>
                        <a:pt x="2255" y="617"/>
                      </a:lnTo>
                      <a:lnTo>
                        <a:pt x="2255" y="613"/>
                      </a:lnTo>
                      <a:lnTo>
                        <a:pt x="2256" y="616"/>
                      </a:lnTo>
                      <a:lnTo>
                        <a:pt x="2257" y="618"/>
                      </a:lnTo>
                      <a:lnTo>
                        <a:pt x="2258" y="621"/>
                      </a:lnTo>
                      <a:lnTo>
                        <a:pt x="2258" y="624"/>
                      </a:lnTo>
                      <a:lnTo>
                        <a:pt x="2259" y="630"/>
                      </a:lnTo>
                      <a:lnTo>
                        <a:pt x="2260" y="633"/>
                      </a:lnTo>
                      <a:lnTo>
                        <a:pt x="2261" y="637"/>
                      </a:lnTo>
                      <a:lnTo>
                        <a:pt x="2261" y="635"/>
                      </a:lnTo>
                      <a:lnTo>
                        <a:pt x="2262" y="630"/>
                      </a:lnTo>
                      <a:lnTo>
                        <a:pt x="2263" y="632"/>
                      </a:lnTo>
                      <a:lnTo>
                        <a:pt x="2263" y="626"/>
                      </a:lnTo>
                      <a:lnTo>
                        <a:pt x="2264" y="619"/>
                      </a:lnTo>
                      <a:lnTo>
                        <a:pt x="2265" y="615"/>
                      </a:lnTo>
                      <a:lnTo>
                        <a:pt x="2266" y="596"/>
                      </a:lnTo>
                      <a:lnTo>
                        <a:pt x="2266" y="581"/>
                      </a:lnTo>
                      <a:lnTo>
                        <a:pt x="2267" y="568"/>
                      </a:lnTo>
                      <a:lnTo>
                        <a:pt x="2268" y="554"/>
                      </a:lnTo>
                      <a:lnTo>
                        <a:pt x="2269" y="535"/>
                      </a:lnTo>
                      <a:lnTo>
                        <a:pt x="2269" y="524"/>
                      </a:lnTo>
                      <a:lnTo>
                        <a:pt x="2270" y="517"/>
                      </a:lnTo>
                      <a:lnTo>
                        <a:pt x="2271" y="501"/>
                      </a:lnTo>
                      <a:lnTo>
                        <a:pt x="2271" y="498"/>
                      </a:lnTo>
                      <a:lnTo>
                        <a:pt x="2272" y="490"/>
                      </a:lnTo>
                      <a:lnTo>
                        <a:pt x="2273" y="489"/>
                      </a:lnTo>
                      <a:lnTo>
                        <a:pt x="2274" y="487"/>
                      </a:lnTo>
                      <a:lnTo>
                        <a:pt x="2274" y="485"/>
                      </a:lnTo>
                      <a:lnTo>
                        <a:pt x="2275" y="488"/>
                      </a:lnTo>
                      <a:lnTo>
                        <a:pt x="2276" y="486"/>
                      </a:lnTo>
                      <a:lnTo>
                        <a:pt x="2276" y="487"/>
                      </a:lnTo>
                      <a:lnTo>
                        <a:pt x="2277" y="479"/>
                      </a:lnTo>
                      <a:lnTo>
                        <a:pt x="2278" y="476"/>
                      </a:lnTo>
                      <a:lnTo>
                        <a:pt x="2279" y="472"/>
                      </a:lnTo>
                      <a:lnTo>
                        <a:pt x="2279" y="465"/>
                      </a:lnTo>
                      <a:lnTo>
                        <a:pt x="2280" y="456"/>
                      </a:lnTo>
                      <a:lnTo>
                        <a:pt x="2281" y="449"/>
                      </a:lnTo>
                      <a:lnTo>
                        <a:pt x="2282" y="436"/>
                      </a:lnTo>
                      <a:lnTo>
                        <a:pt x="2282" y="425"/>
                      </a:lnTo>
                      <a:lnTo>
                        <a:pt x="2283" y="422"/>
                      </a:lnTo>
                      <a:lnTo>
                        <a:pt x="2284" y="416"/>
                      </a:lnTo>
                      <a:lnTo>
                        <a:pt x="2284" y="412"/>
                      </a:lnTo>
                      <a:lnTo>
                        <a:pt x="2285" y="406"/>
                      </a:lnTo>
                      <a:lnTo>
                        <a:pt x="2286" y="407"/>
                      </a:lnTo>
                      <a:lnTo>
                        <a:pt x="2287" y="401"/>
                      </a:lnTo>
                      <a:lnTo>
                        <a:pt x="2287" y="403"/>
                      </a:lnTo>
                      <a:lnTo>
                        <a:pt x="2288" y="400"/>
                      </a:lnTo>
                      <a:lnTo>
                        <a:pt x="2289" y="403"/>
                      </a:lnTo>
                      <a:lnTo>
                        <a:pt x="2290" y="400"/>
                      </a:lnTo>
                      <a:lnTo>
                        <a:pt x="2290" y="407"/>
                      </a:lnTo>
                      <a:lnTo>
                        <a:pt x="2291" y="406"/>
                      </a:lnTo>
                      <a:lnTo>
                        <a:pt x="2292" y="409"/>
                      </a:lnTo>
                      <a:lnTo>
                        <a:pt x="2292" y="412"/>
                      </a:lnTo>
                      <a:lnTo>
                        <a:pt x="2293" y="425"/>
                      </a:lnTo>
                      <a:lnTo>
                        <a:pt x="2294" y="428"/>
                      </a:lnTo>
                      <a:lnTo>
                        <a:pt x="2295" y="443"/>
                      </a:lnTo>
                      <a:lnTo>
                        <a:pt x="2295" y="444"/>
                      </a:lnTo>
                      <a:lnTo>
                        <a:pt x="2296" y="454"/>
                      </a:lnTo>
                      <a:lnTo>
                        <a:pt x="2297" y="465"/>
                      </a:lnTo>
                      <a:lnTo>
                        <a:pt x="2298" y="476"/>
                      </a:lnTo>
                      <a:lnTo>
                        <a:pt x="2298" y="478"/>
                      </a:lnTo>
                      <a:lnTo>
                        <a:pt x="2299" y="484"/>
                      </a:lnTo>
                      <a:lnTo>
                        <a:pt x="2300" y="487"/>
                      </a:lnTo>
                      <a:lnTo>
                        <a:pt x="2300" y="491"/>
                      </a:lnTo>
                      <a:lnTo>
                        <a:pt x="2301" y="491"/>
                      </a:lnTo>
                      <a:lnTo>
                        <a:pt x="2302" y="491"/>
                      </a:lnTo>
                      <a:lnTo>
                        <a:pt x="2303" y="489"/>
                      </a:lnTo>
                      <a:lnTo>
                        <a:pt x="2303" y="488"/>
                      </a:lnTo>
                      <a:lnTo>
                        <a:pt x="2304" y="485"/>
                      </a:lnTo>
                      <a:lnTo>
                        <a:pt x="2305" y="479"/>
                      </a:lnTo>
                      <a:lnTo>
                        <a:pt x="2305" y="470"/>
                      </a:lnTo>
                      <a:lnTo>
                        <a:pt x="2306" y="471"/>
                      </a:lnTo>
                      <a:lnTo>
                        <a:pt x="2307" y="469"/>
                      </a:lnTo>
                      <a:lnTo>
                        <a:pt x="2308" y="475"/>
                      </a:lnTo>
                      <a:lnTo>
                        <a:pt x="2308" y="478"/>
                      </a:lnTo>
                      <a:lnTo>
                        <a:pt x="2309" y="484"/>
                      </a:lnTo>
                      <a:lnTo>
                        <a:pt x="2310" y="497"/>
                      </a:lnTo>
                      <a:lnTo>
                        <a:pt x="2311" y="509"/>
                      </a:lnTo>
                      <a:lnTo>
                        <a:pt x="2311" y="522"/>
                      </a:lnTo>
                      <a:lnTo>
                        <a:pt x="2312" y="543"/>
                      </a:lnTo>
                      <a:lnTo>
                        <a:pt x="2313" y="561"/>
                      </a:lnTo>
                      <a:lnTo>
                        <a:pt x="2313" y="586"/>
                      </a:lnTo>
                      <a:lnTo>
                        <a:pt x="2314" y="613"/>
                      </a:lnTo>
                      <a:lnTo>
                        <a:pt x="2315" y="640"/>
                      </a:lnTo>
                      <a:lnTo>
                        <a:pt x="2316" y="667"/>
                      </a:lnTo>
                      <a:lnTo>
                        <a:pt x="2316" y="697"/>
                      </a:lnTo>
                      <a:lnTo>
                        <a:pt x="2317" y="725"/>
                      </a:lnTo>
                      <a:lnTo>
                        <a:pt x="2318" y="757"/>
                      </a:lnTo>
                      <a:lnTo>
                        <a:pt x="2319" y="786"/>
                      </a:lnTo>
                      <a:lnTo>
                        <a:pt x="2319" y="817"/>
                      </a:lnTo>
                      <a:lnTo>
                        <a:pt x="2320" y="844"/>
                      </a:lnTo>
                      <a:lnTo>
                        <a:pt x="2321" y="869"/>
                      </a:lnTo>
                      <a:lnTo>
                        <a:pt x="2321" y="889"/>
                      </a:lnTo>
                      <a:lnTo>
                        <a:pt x="2322" y="914"/>
                      </a:lnTo>
                      <a:lnTo>
                        <a:pt x="2323" y="933"/>
                      </a:lnTo>
                      <a:lnTo>
                        <a:pt x="2324" y="948"/>
                      </a:lnTo>
                      <a:lnTo>
                        <a:pt x="2324" y="959"/>
                      </a:lnTo>
                      <a:lnTo>
                        <a:pt x="2325" y="974"/>
                      </a:lnTo>
                      <a:lnTo>
                        <a:pt x="2326" y="980"/>
                      </a:lnTo>
                      <a:lnTo>
                        <a:pt x="2326" y="985"/>
                      </a:lnTo>
                      <a:lnTo>
                        <a:pt x="2327" y="996"/>
                      </a:lnTo>
                      <a:lnTo>
                        <a:pt x="2328" y="1005"/>
                      </a:lnTo>
                      <a:lnTo>
                        <a:pt x="2329" y="1008"/>
                      </a:lnTo>
                      <a:lnTo>
                        <a:pt x="2329" y="1015"/>
                      </a:lnTo>
                      <a:lnTo>
                        <a:pt x="2330" y="1016"/>
                      </a:lnTo>
                      <a:lnTo>
                        <a:pt x="2331" y="1031"/>
                      </a:lnTo>
                      <a:lnTo>
                        <a:pt x="2332" y="1034"/>
                      </a:lnTo>
                      <a:lnTo>
                        <a:pt x="2332" y="1052"/>
                      </a:lnTo>
                      <a:lnTo>
                        <a:pt x="2333" y="1061"/>
                      </a:lnTo>
                      <a:lnTo>
                        <a:pt x="2334" y="1077"/>
                      </a:lnTo>
                      <a:lnTo>
                        <a:pt x="2334" y="1091"/>
                      </a:lnTo>
                      <a:lnTo>
                        <a:pt x="2335" y="1104"/>
                      </a:lnTo>
                      <a:lnTo>
                        <a:pt x="2336" y="1125"/>
                      </a:lnTo>
                      <a:lnTo>
                        <a:pt x="2337" y="1150"/>
                      </a:lnTo>
                      <a:lnTo>
                        <a:pt x="2337" y="1170"/>
                      </a:lnTo>
                      <a:lnTo>
                        <a:pt x="2338" y="1193"/>
                      </a:lnTo>
                      <a:lnTo>
                        <a:pt x="2339" y="1210"/>
                      </a:lnTo>
                      <a:lnTo>
                        <a:pt x="2340" y="1231"/>
                      </a:lnTo>
                      <a:lnTo>
                        <a:pt x="2340" y="1252"/>
                      </a:lnTo>
                      <a:lnTo>
                        <a:pt x="2341" y="1278"/>
                      </a:lnTo>
                      <a:lnTo>
                        <a:pt x="2342" y="1296"/>
                      </a:lnTo>
                      <a:lnTo>
                        <a:pt x="2342" y="1319"/>
                      </a:lnTo>
                      <a:lnTo>
                        <a:pt x="2343" y="1339"/>
                      </a:lnTo>
                      <a:lnTo>
                        <a:pt x="2344" y="1359"/>
                      </a:lnTo>
                      <a:lnTo>
                        <a:pt x="2345" y="1375"/>
                      </a:lnTo>
                      <a:lnTo>
                        <a:pt x="2345" y="1389"/>
                      </a:lnTo>
                      <a:lnTo>
                        <a:pt x="2346" y="1396"/>
                      </a:lnTo>
                      <a:lnTo>
                        <a:pt x="2347" y="1410"/>
                      </a:lnTo>
                      <a:lnTo>
                        <a:pt x="2348" y="1408"/>
                      </a:lnTo>
                      <a:lnTo>
                        <a:pt x="2348" y="1413"/>
                      </a:lnTo>
                      <a:lnTo>
                        <a:pt x="2349" y="1408"/>
                      </a:lnTo>
                      <a:lnTo>
                        <a:pt x="2350" y="1407"/>
                      </a:lnTo>
                      <a:lnTo>
                        <a:pt x="2350" y="1398"/>
                      </a:lnTo>
                      <a:lnTo>
                        <a:pt x="2351" y="1393"/>
                      </a:lnTo>
                      <a:lnTo>
                        <a:pt x="2352" y="1386"/>
                      </a:lnTo>
                      <a:lnTo>
                        <a:pt x="2353" y="1381"/>
                      </a:lnTo>
                      <a:lnTo>
                        <a:pt x="2353" y="1371"/>
                      </a:lnTo>
                      <a:lnTo>
                        <a:pt x="2354" y="1362"/>
                      </a:lnTo>
                      <a:lnTo>
                        <a:pt x="2355" y="1363"/>
                      </a:lnTo>
                      <a:lnTo>
                        <a:pt x="2355" y="1357"/>
                      </a:lnTo>
                      <a:lnTo>
                        <a:pt x="2356" y="1350"/>
                      </a:lnTo>
                      <a:lnTo>
                        <a:pt x="2357" y="1347"/>
                      </a:lnTo>
                      <a:lnTo>
                        <a:pt x="2358" y="1351"/>
                      </a:lnTo>
                      <a:lnTo>
                        <a:pt x="2358" y="1358"/>
                      </a:lnTo>
                      <a:lnTo>
                        <a:pt x="2359" y="1365"/>
                      </a:lnTo>
                      <a:lnTo>
                        <a:pt x="2360" y="1373"/>
                      </a:lnTo>
                      <a:lnTo>
                        <a:pt x="2361" y="1390"/>
                      </a:lnTo>
                      <a:lnTo>
                        <a:pt x="2361" y="1409"/>
                      </a:lnTo>
                      <a:lnTo>
                        <a:pt x="2362" y="1429"/>
                      </a:lnTo>
                      <a:lnTo>
                        <a:pt x="2363" y="1451"/>
                      </a:lnTo>
                      <a:lnTo>
                        <a:pt x="2363" y="1465"/>
                      </a:lnTo>
                      <a:lnTo>
                        <a:pt x="2364" y="1488"/>
                      </a:lnTo>
                      <a:lnTo>
                        <a:pt x="2365" y="1514"/>
                      </a:lnTo>
                      <a:lnTo>
                        <a:pt x="2366" y="1528"/>
                      </a:lnTo>
                      <a:lnTo>
                        <a:pt x="2366" y="1555"/>
                      </a:lnTo>
                      <a:lnTo>
                        <a:pt x="2367" y="1571"/>
                      </a:lnTo>
                      <a:lnTo>
                        <a:pt x="2368" y="1591"/>
                      </a:lnTo>
                      <a:lnTo>
                        <a:pt x="2369" y="1609"/>
                      </a:lnTo>
                      <a:lnTo>
                        <a:pt x="2369" y="1626"/>
                      </a:lnTo>
                      <a:lnTo>
                        <a:pt x="2370" y="1633"/>
                      </a:lnTo>
                      <a:lnTo>
                        <a:pt x="2371" y="1646"/>
                      </a:lnTo>
                      <a:lnTo>
                        <a:pt x="2371" y="1649"/>
                      </a:lnTo>
                      <a:lnTo>
                        <a:pt x="2372" y="1654"/>
                      </a:lnTo>
                      <a:lnTo>
                        <a:pt x="2373" y="1660"/>
                      </a:lnTo>
                      <a:lnTo>
                        <a:pt x="2374" y="1653"/>
                      </a:lnTo>
                      <a:lnTo>
                        <a:pt x="2374" y="1648"/>
                      </a:lnTo>
                      <a:lnTo>
                        <a:pt x="2375" y="1642"/>
                      </a:lnTo>
                      <a:lnTo>
                        <a:pt x="2376" y="1630"/>
                      </a:lnTo>
                      <a:lnTo>
                        <a:pt x="2376" y="1625"/>
                      </a:lnTo>
                      <a:lnTo>
                        <a:pt x="2377" y="1617"/>
                      </a:lnTo>
                      <a:lnTo>
                        <a:pt x="2378" y="1606"/>
                      </a:lnTo>
                      <a:lnTo>
                        <a:pt x="2379" y="1595"/>
                      </a:lnTo>
                      <a:lnTo>
                        <a:pt x="2379" y="1587"/>
                      </a:lnTo>
                      <a:lnTo>
                        <a:pt x="2380" y="1577"/>
                      </a:lnTo>
                      <a:lnTo>
                        <a:pt x="2381" y="1571"/>
                      </a:lnTo>
                      <a:lnTo>
                        <a:pt x="2382" y="1552"/>
                      </a:lnTo>
                      <a:lnTo>
                        <a:pt x="2382" y="1543"/>
                      </a:lnTo>
                      <a:lnTo>
                        <a:pt x="2383" y="1526"/>
                      </a:lnTo>
                      <a:lnTo>
                        <a:pt x="2384" y="1515"/>
                      </a:lnTo>
                      <a:lnTo>
                        <a:pt x="2384" y="1500"/>
                      </a:lnTo>
                      <a:lnTo>
                        <a:pt x="2385" y="1485"/>
                      </a:lnTo>
                      <a:lnTo>
                        <a:pt x="2386" y="1472"/>
                      </a:lnTo>
                      <a:lnTo>
                        <a:pt x="2387" y="1460"/>
                      </a:lnTo>
                      <a:lnTo>
                        <a:pt x="2387" y="1447"/>
                      </a:lnTo>
                      <a:lnTo>
                        <a:pt x="2388" y="1433"/>
                      </a:lnTo>
                      <a:lnTo>
                        <a:pt x="2389" y="1424"/>
                      </a:lnTo>
                      <a:lnTo>
                        <a:pt x="2390" y="1418"/>
                      </a:lnTo>
                      <a:lnTo>
                        <a:pt x="2390" y="1413"/>
                      </a:lnTo>
                      <a:lnTo>
                        <a:pt x="2391" y="1411"/>
                      </a:lnTo>
                      <a:lnTo>
                        <a:pt x="2392" y="1412"/>
                      </a:lnTo>
                      <a:lnTo>
                        <a:pt x="2392" y="1415"/>
                      </a:lnTo>
                      <a:lnTo>
                        <a:pt x="2393" y="1420"/>
                      </a:lnTo>
                      <a:lnTo>
                        <a:pt x="2394" y="1431"/>
                      </a:lnTo>
                      <a:lnTo>
                        <a:pt x="2395" y="1443"/>
                      </a:lnTo>
                      <a:lnTo>
                        <a:pt x="2395" y="1455"/>
                      </a:lnTo>
                      <a:lnTo>
                        <a:pt x="2396" y="1473"/>
                      </a:lnTo>
                      <a:lnTo>
                        <a:pt x="2397" y="1487"/>
                      </a:lnTo>
                      <a:lnTo>
                        <a:pt x="2398" y="1507"/>
                      </a:lnTo>
                      <a:lnTo>
                        <a:pt x="2398" y="1520"/>
                      </a:lnTo>
                      <a:lnTo>
                        <a:pt x="2399" y="1534"/>
                      </a:lnTo>
                      <a:lnTo>
                        <a:pt x="2400" y="1552"/>
                      </a:lnTo>
                      <a:lnTo>
                        <a:pt x="2400" y="1567"/>
                      </a:lnTo>
                      <a:lnTo>
                        <a:pt x="2401" y="1573"/>
                      </a:lnTo>
                      <a:lnTo>
                        <a:pt x="2402" y="1584"/>
                      </a:lnTo>
                      <a:lnTo>
                        <a:pt x="2403" y="1590"/>
                      </a:lnTo>
                      <a:lnTo>
                        <a:pt x="2403" y="1601"/>
                      </a:lnTo>
                      <a:lnTo>
                        <a:pt x="2404" y="1608"/>
                      </a:lnTo>
                      <a:lnTo>
                        <a:pt x="2405" y="1609"/>
                      </a:lnTo>
                      <a:lnTo>
                        <a:pt x="2405" y="1615"/>
                      </a:lnTo>
                      <a:lnTo>
                        <a:pt x="2406" y="1608"/>
                      </a:lnTo>
                      <a:lnTo>
                        <a:pt x="2407" y="1607"/>
                      </a:lnTo>
                      <a:lnTo>
                        <a:pt x="2408" y="1599"/>
                      </a:lnTo>
                      <a:lnTo>
                        <a:pt x="2408" y="1599"/>
                      </a:lnTo>
                      <a:lnTo>
                        <a:pt x="2409" y="1592"/>
                      </a:lnTo>
                      <a:lnTo>
                        <a:pt x="2410" y="1593"/>
                      </a:lnTo>
                      <a:lnTo>
                        <a:pt x="2411" y="1585"/>
                      </a:lnTo>
                      <a:lnTo>
                        <a:pt x="2411" y="1575"/>
                      </a:lnTo>
                      <a:lnTo>
                        <a:pt x="2412" y="1571"/>
                      </a:lnTo>
                      <a:lnTo>
                        <a:pt x="2413" y="1572"/>
                      </a:lnTo>
                      <a:lnTo>
                        <a:pt x="2413" y="1555"/>
                      </a:lnTo>
                      <a:lnTo>
                        <a:pt x="2414" y="1554"/>
                      </a:lnTo>
                      <a:lnTo>
                        <a:pt x="2415" y="1543"/>
                      </a:lnTo>
                      <a:lnTo>
                        <a:pt x="2416" y="1533"/>
                      </a:lnTo>
                      <a:lnTo>
                        <a:pt x="2416" y="1527"/>
                      </a:lnTo>
                      <a:lnTo>
                        <a:pt x="2417" y="1517"/>
                      </a:lnTo>
                      <a:lnTo>
                        <a:pt x="2418" y="1509"/>
                      </a:lnTo>
                      <a:lnTo>
                        <a:pt x="2419" y="1496"/>
                      </a:lnTo>
                      <a:lnTo>
                        <a:pt x="2419" y="1490"/>
                      </a:lnTo>
                      <a:lnTo>
                        <a:pt x="2420" y="1477"/>
                      </a:lnTo>
                      <a:lnTo>
                        <a:pt x="2421" y="1464"/>
                      </a:lnTo>
                      <a:lnTo>
                        <a:pt x="2421" y="1450"/>
                      </a:lnTo>
                      <a:lnTo>
                        <a:pt x="2422" y="1437"/>
                      </a:lnTo>
                      <a:lnTo>
                        <a:pt x="2423" y="1427"/>
                      </a:lnTo>
                      <a:lnTo>
                        <a:pt x="2424" y="1412"/>
                      </a:lnTo>
                      <a:lnTo>
                        <a:pt x="2424" y="1404"/>
                      </a:lnTo>
                      <a:lnTo>
                        <a:pt x="2425" y="1391"/>
                      </a:lnTo>
                      <a:lnTo>
                        <a:pt x="2426" y="1374"/>
                      </a:lnTo>
                      <a:lnTo>
                        <a:pt x="2426" y="1364"/>
                      </a:lnTo>
                      <a:lnTo>
                        <a:pt x="2427" y="1353"/>
                      </a:lnTo>
                      <a:lnTo>
                        <a:pt x="2428" y="1343"/>
                      </a:lnTo>
                      <a:lnTo>
                        <a:pt x="2429" y="1340"/>
                      </a:lnTo>
                      <a:lnTo>
                        <a:pt x="2429" y="1328"/>
                      </a:lnTo>
                      <a:lnTo>
                        <a:pt x="2430" y="1324"/>
                      </a:lnTo>
                      <a:lnTo>
                        <a:pt x="2431" y="1318"/>
                      </a:lnTo>
                      <a:lnTo>
                        <a:pt x="2432" y="1323"/>
                      </a:lnTo>
                      <a:lnTo>
                        <a:pt x="2432" y="1319"/>
                      </a:lnTo>
                      <a:lnTo>
                        <a:pt x="2433" y="1323"/>
                      </a:lnTo>
                      <a:lnTo>
                        <a:pt x="2434" y="1319"/>
                      </a:lnTo>
                      <a:lnTo>
                        <a:pt x="2434" y="1324"/>
                      </a:lnTo>
                      <a:lnTo>
                        <a:pt x="2435" y="1318"/>
                      </a:lnTo>
                      <a:lnTo>
                        <a:pt x="2436" y="1321"/>
                      </a:lnTo>
                      <a:lnTo>
                        <a:pt x="2437" y="1319"/>
                      </a:lnTo>
                      <a:lnTo>
                        <a:pt x="2437" y="1318"/>
                      </a:lnTo>
                      <a:lnTo>
                        <a:pt x="2438" y="1310"/>
                      </a:lnTo>
                      <a:lnTo>
                        <a:pt x="2439" y="1314"/>
                      </a:lnTo>
                      <a:lnTo>
                        <a:pt x="2440" y="1307"/>
                      </a:lnTo>
                      <a:lnTo>
                        <a:pt x="2440" y="1301"/>
                      </a:lnTo>
                      <a:lnTo>
                        <a:pt x="2441" y="1299"/>
                      </a:lnTo>
                      <a:lnTo>
                        <a:pt x="2442" y="1294"/>
                      </a:lnTo>
                      <a:lnTo>
                        <a:pt x="2442" y="1288"/>
                      </a:lnTo>
                      <a:lnTo>
                        <a:pt x="2443" y="1286"/>
                      </a:lnTo>
                      <a:lnTo>
                        <a:pt x="2444" y="1280"/>
                      </a:lnTo>
                      <a:lnTo>
                        <a:pt x="2445" y="1275"/>
                      </a:lnTo>
                      <a:lnTo>
                        <a:pt x="2445" y="1264"/>
                      </a:lnTo>
                      <a:lnTo>
                        <a:pt x="2446" y="1255"/>
                      </a:lnTo>
                      <a:lnTo>
                        <a:pt x="2447" y="1242"/>
                      </a:lnTo>
                      <a:lnTo>
                        <a:pt x="2448" y="1244"/>
                      </a:lnTo>
                      <a:lnTo>
                        <a:pt x="2448" y="1229"/>
                      </a:lnTo>
                      <a:lnTo>
                        <a:pt x="2449" y="1229"/>
                      </a:lnTo>
                      <a:lnTo>
                        <a:pt x="2450" y="1222"/>
                      </a:lnTo>
                      <a:lnTo>
                        <a:pt x="2450" y="1215"/>
                      </a:lnTo>
                      <a:lnTo>
                        <a:pt x="2451" y="1214"/>
                      </a:lnTo>
                      <a:lnTo>
                        <a:pt x="2452" y="1219"/>
                      </a:lnTo>
                      <a:lnTo>
                        <a:pt x="2453" y="1217"/>
                      </a:lnTo>
                      <a:lnTo>
                        <a:pt x="2453" y="1224"/>
                      </a:lnTo>
                      <a:lnTo>
                        <a:pt x="2454" y="1220"/>
                      </a:lnTo>
                      <a:lnTo>
                        <a:pt x="2455" y="1227"/>
                      </a:lnTo>
                      <a:lnTo>
                        <a:pt x="2455" y="1231"/>
                      </a:lnTo>
                      <a:lnTo>
                        <a:pt x="2456" y="1241"/>
                      </a:lnTo>
                      <a:lnTo>
                        <a:pt x="2457" y="1244"/>
                      </a:lnTo>
                      <a:lnTo>
                        <a:pt x="2458" y="1250"/>
                      </a:lnTo>
                      <a:lnTo>
                        <a:pt x="2458" y="1256"/>
                      </a:lnTo>
                      <a:lnTo>
                        <a:pt x="2459" y="1259"/>
                      </a:lnTo>
                      <a:lnTo>
                        <a:pt x="2460" y="1257"/>
                      </a:lnTo>
                      <a:lnTo>
                        <a:pt x="2461" y="1262"/>
                      </a:lnTo>
                      <a:lnTo>
                        <a:pt x="2461" y="1254"/>
                      </a:lnTo>
                      <a:lnTo>
                        <a:pt x="2462" y="1250"/>
                      </a:lnTo>
                      <a:lnTo>
                        <a:pt x="2463" y="1240"/>
                      </a:lnTo>
                      <a:lnTo>
                        <a:pt x="2463" y="1227"/>
                      </a:lnTo>
                      <a:lnTo>
                        <a:pt x="2464" y="1212"/>
                      </a:lnTo>
                      <a:lnTo>
                        <a:pt x="2465" y="1197"/>
                      </a:lnTo>
                      <a:lnTo>
                        <a:pt x="2466" y="1177"/>
                      </a:lnTo>
                      <a:lnTo>
                        <a:pt x="2466" y="1158"/>
                      </a:lnTo>
                      <a:lnTo>
                        <a:pt x="2467" y="1139"/>
                      </a:lnTo>
                      <a:lnTo>
                        <a:pt x="2468" y="1124"/>
                      </a:lnTo>
                      <a:lnTo>
                        <a:pt x="2469" y="1108"/>
                      </a:lnTo>
                      <a:lnTo>
                        <a:pt x="2469" y="1092"/>
                      </a:lnTo>
                      <a:lnTo>
                        <a:pt x="2470" y="1076"/>
                      </a:lnTo>
                      <a:lnTo>
                        <a:pt x="2471" y="1064"/>
                      </a:lnTo>
                      <a:lnTo>
                        <a:pt x="2471" y="1052"/>
                      </a:lnTo>
                      <a:lnTo>
                        <a:pt x="2472" y="1046"/>
                      </a:lnTo>
                      <a:lnTo>
                        <a:pt x="2473" y="1043"/>
                      </a:lnTo>
                      <a:lnTo>
                        <a:pt x="2474" y="1036"/>
                      </a:lnTo>
                      <a:lnTo>
                        <a:pt x="2474" y="1033"/>
                      </a:lnTo>
                      <a:lnTo>
                        <a:pt x="2475" y="1030"/>
                      </a:lnTo>
                      <a:lnTo>
                        <a:pt x="2476" y="1033"/>
                      </a:lnTo>
                      <a:lnTo>
                        <a:pt x="2476" y="1038"/>
                      </a:lnTo>
                      <a:lnTo>
                        <a:pt x="2477" y="1036"/>
                      </a:lnTo>
                      <a:lnTo>
                        <a:pt x="2478" y="1047"/>
                      </a:lnTo>
                      <a:lnTo>
                        <a:pt x="2479" y="1049"/>
                      </a:lnTo>
                      <a:lnTo>
                        <a:pt x="2479" y="1056"/>
                      </a:lnTo>
                      <a:lnTo>
                        <a:pt x="2480" y="1062"/>
                      </a:lnTo>
                      <a:lnTo>
                        <a:pt x="2481" y="1066"/>
                      </a:lnTo>
                      <a:lnTo>
                        <a:pt x="2482" y="1068"/>
                      </a:lnTo>
                      <a:lnTo>
                        <a:pt x="2482" y="1082"/>
                      </a:lnTo>
                      <a:lnTo>
                        <a:pt x="2483" y="1087"/>
                      </a:lnTo>
                      <a:lnTo>
                        <a:pt x="2484" y="1080"/>
                      </a:lnTo>
                      <a:lnTo>
                        <a:pt x="2484" y="1080"/>
                      </a:lnTo>
                      <a:lnTo>
                        <a:pt x="2485" y="1076"/>
                      </a:lnTo>
                      <a:lnTo>
                        <a:pt x="2486" y="1077"/>
                      </a:lnTo>
                      <a:lnTo>
                        <a:pt x="2487" y="1070"/>
                      </a:lnTo>
                      <a:lnTo>
                        <a:pt x="2487" y="1071"/>
                      </a:lnTo>
                      <a:lnTo>
                        <a:pt x="2488" y="1059"/>
                      </a:lnTo>
                      <a:lnTo>
                        <a:pt x="2489" y="1056"/>
                      </a:lnTo>
                      <a:lnTo>
                        <a:pt x="2490" y="1049"/>
                      </a:lnTo>
                      <a:lnTo>
                        <a:pt x="2490" y="1039"/>
                      </a:lnTo>
                      <a:lnTo>
                        <a:pt x="2491" y="1034"/>
                      </a:lnTo>
                      <a:lnTo>
                        <a:pt x="2492" y="1025"/>
                      </a:lnTo>
                      <a:lnTo>
                        <a:pt x="2492" y="1015"/>
                      </a:lnTo>
                      <a:lnTo>
                        <a:pt x="2493" y="1009"/>
                      </a:lnTo>
                      <a:lnTo>
                        <a:pt x="2494" y="999"/>
                      </a:lnTo>
                      <a:lnTo>
                        <a:pt x="2495" y="987"/>
                      </a:lnTo>
                      <a:lnTo>
                        <a:pt x="2495" y="974"/>
                      </a:lnTo>
                      <a:lnTo>
                        <a:pt x="2496" y="959"/>
                      </a:lnTo>
                      <a:lnTo>
                        <a:pt x="2497" y="953"/>
                      </a:lnTo>
                      <a:lnTo>
                        <a:pt x="2498" y="944"/>
                      </a:lnTo>
                      <a:lnTo>
                        <a:pt x="2498" y="932"/>
                      </a:lnTo>
                      <a:lnTo>
                        <a:pt x="2499" y="917"/>
                      </a:lnTo>
                      <a:lnTo>
                        <a:pt x="2500" y="914"/>
                      </a:lnTo>
                      <a:lnTo>
                        <a:pt x="2500" y="909"/>
                      </a:lnTo>
                      <a:lnTo>
                        <a:pt x="2501" y="911"/>
                      </a:lnTo>
                      <a:lnTo>
                        <a:pt x="2502" y="906"/>
                      </a:lnTo>
                      <a:lnTo>
                        <a:pt x="2503" y="909"/>
                      </a:lnTo>
                      <a:lnTo>
                        <a:pt x="2503" y="906"/>
                      </a:lnTo>
                      <a:lnTo>
                        <a:pt x="2504" y="909"/>
                      </a:lnTo>
                      <a:lnTo>
                        <a:pt x="2505" y="912"/>
                      </a:lnTo>
                      <a:lnTo>
                        <a:pt x="2505" y="913"/>
                      </a:lnTo>
                      <a:lnTo>
                        <a:pt x="2506" y="917"/>
                      </a:lnTo>
                      <a:lnTo>
                        <a:pt x="2507" y="920"/>
                      </a:lnTo>
                      <a:lnTo>
                        <a:pt x="2508" y="927"/>
                      </a:lnTo>
                      <a:lnTo>
                        <a:pt x="2508" y="926"/>
                      </a:lnTo>
                      <a:lnTo>
                        <a:pt x="2509" y="933"/>
                      </a:lnTo>
                      <a:lnTo>
                        <a:pt x="2510" y="932"/>
                      </a:lnTo>
                      <a:lnTo>
                        <a:pt x="2511" y="937"/>
                      </a:lnTo>
                      <a:lnTo>
                        <a:pt x="2511" y="936"/>
                      </a:lnTo>
                      <a:lnTo>
                        <a:pt x="2512" y="942"/>
                      </a:lnTo>
                      <a:lnTo>
                        <a:pt x="2513" y="937"/>
                      </a:lnTo>
                      <a:lnTo>
                        <a:pt x="2513" y="938"/>
                      </a:lnTo>
                      <a:lnTo>
                        <a:pt x="2514" y="940"/>
                      </a:lnTo>
                      <a:lnTo>
                        <a:pt x="2515" y="941"/>
                      </a:lnTo>
                      <a:lnTo>
                        <a:pt x="2516" y="938"/>
                      </a:lnTo>
                      <a:lnTo>
                        <a:pt x="2516" y="935"/>
                      </a:lnTo>
                      <a:lnTo>
                        <a:pt x="2517" y="931"/>
                      </a:lnTo>
                      <a:lnTo>
                        <a:pt x="2518" y="930"/>
                      </a:lnTo>
                      <a:lnTo>
                        <a:pt x="2519" y="931"/>
                      </a:lnTo>
                      <a:lnTo>
                        <a:pt x="2519" y="923"/>
                      </a:lnTo>
                      <a:lnTo>
                        <a:pt x="2520" y="923"/>
                      </a:lnTo>
                      <a:lnTo>
                        <a:pt x="2521" y="914"/>
                      </a:lnTo>
                      <a:lnTo>
                        <a:pt x="2521" y="905"/>
                      </a:lnTo>
                      <a:lnTo>
                        <a:pt x="2522" y="898"/>
                      </a:lnTo>
                      <a:lnTo>
                        <a:pt x="2523" y="887"/>
                      </a:lnTo>
                      <a:lnTo>
                        <a:pt x="2524" y="874"/>
                      </a:lnTo>
                      <a:lnTo>
                        <a:pt x="2524" y="862"/>
                      </a:lnTo>
                      <a:lnTo>
                        <a:pt x="2525" y="852"/>
                      </a:lnTo>
                      <a:lnTo>
                        <a:pt x="2526" y="842"/>
                      </a:lnTo>
                      <a:lnTo>
                        <a:pt x="2526" y="828"/>
                      </a:lnTo>
                      <a:lnTo>
                        <a:pt x="2527" y="813"/>
                      </a:lnTo>
                      <a:lnTo>
                        <a:pt x="2528" y="803"/>
                      </a:lnTo>
                      <a:lnTo>
                        <a:pt x="2529" y="794"/>
                      </a:lnTo>
                      <a:lnTo>
                        <a:pt x="2529" y="784"/>
                      </a:lnTo>
                      <a:lnTo>
                        <a:pt x="2530" y="782"/>
                      </a:lnTo>
                      <a:lnTo>
                        <a:pt x="2531" y="777"/>
                      </a:lnTo>
                      <a:lnTo>
                        <a:pt x="2532" y="778"/>
                      </a:lnTo>
                      <a:lnTo>
                        <a:pt x="2532" y="774"/>
                      </a:lnTo>
                      <a:lnTo>
                        <a:pt x="2533" y="782"/>
                      </a:lnTo>
                      <a:lnTo>
                        <a:pt x="2534" y="789"/>
                      </a:lnTo>
                      <a:lnTo>
                        <a:pt x="2534" y="793"/>
                      </a:lnTo>
                      <a:lnTo>
                        <a:pt x="2535" y="800"/>
                      </a:lnTo>
                      <a:lnTo>
                        <a:pt x="2536" y="807"/>
                      </a:lnTo>
                      <a:lnTo>
                        <a:pt x="2537" y="804"/>
                      </a:lnTo>
                      <a:lnTo>
                        <a:pt x="2537" y="809"/>
                      </a:lnTo>
                      <a:lnTo>
                        <a:pt x="2538" y="807"/>
                      </a:lnTo>
                      <a:lnTo>
                        <a:pt x="2539" y="815"/>
                      </a:lnTo>
                      <a:lnTo>
                        <a:pt x="2540" y="810"/>
                      </a:lnTo>
                      <a:lnTo>
                        <a:pt x="2540" y="811"/>
                      </a:lnTo>
                      <a:lnTo>
                        <a:pt x="2541" y="813"/>
                      </a:lnTo>
                      <a:lnTo>
                        <a:pt x="2542" y="811"/>
                      </a:lnTo>
                      <a:lnTo>
                        <a:pt x="2542" y="808"/>
                      </a:lnTo>
                      <a:lnTo>
                        <a:pt x="2543" y="810"/>
                      </a:lnTo>
                      <a:lnTo>
                        <a:pt x="2544" y="810"/>
                      </a:lnTo>
                      <a:lnTo>
                        <a:pt x="2545" y="806"/>
                      </a:lnTo>
                      <a:lnTo>
                        <a:pt x="2545" y="805"/>
                      </a:lnTo>
                      <a:lnTo>
                        <a:pt x="2546" y="799"/>
                      </a:lnTo>
                      <a:lnTo>
                        <a:pt x="2547" y="795"/>
                      </a:lnTo>
                      <a:lnTo>
                        <a:pt x="2548" y="787"/>
                      </a:lnTo>
                      <a:lnTo>
                        <a:pt x="2548" y="780"/>
                      </a:lnTo>
                      <a:lnTo>
                        <a:pt x="2549" y="776"/>
                      </a:lnTo>
                      <a:lnTo>
                        <a:pt x="2550" y="773"/>
                      </a:lnTo>
                      <a:lnTo>
                        <a:pt x="2550" y="769"/>
                      </a:lnTo>
                      <a:lnTo>
                        <a:pt x="2551" y="760"/>
                      </a:lnTo>
                      <a:lnTo>
                        <a:pt x="2552" y="753"/>
                      </a:lnTo>
                      <a:lnTo>
                        <a:pt x="2553" y="750"/>
                      </a:lnTo>
                      <a:lnTo>
                        <a:pt x="2553" y="741"/>
                      </a:lnTo>
                      <a:lnTo>
                        <a:pt x="2554" y="745"/>
                      </a:lnTo>
                      <a:lnTo>
                        <a:pt x="2555" y="736"/>
                      </a:lnTo>
                      <a:lnTo>
                        <a:pt x="2555" y="730"/>
                      </a:lnTo>
                      <a:lnTo>
                        <a:pt x="2556" y="736"/>
                      </a:lnTo>
                      <a:lnTo>
                        <a:pt x="2557" y="732"/>
                      </a:lnTo>
                      <a:lnTo>
                        <a:pt x="2558" y="727"/>
                      </a:lnTo>
                      <a:lnTo>
                        <a:pt x="2558" y="720"/>
                      </a:lnTo>
                      <a:lnTo>
                        <a:pt x="2559" y="725"/>
                      </a:lnTo>
                      <a:lnTo>
                        <a:pt x="2560" y="723"/>
                      </a:lnTo>
                      <a:lnTo>
                        <a:pt x="2561" y="722"/>
                      </a:lnTo>
                      <a:lnTo>
                        <a:pt x="2561" y="724"/>
                      </a:lnTo>
                      <a:lnTo>
                        <a:pt x="2562" y="718"/>
                      </a:lnTo>
                      <a:lnTo>
                        <a:pt x="2563" y="722"/>
                      </a:lnTo>
                      <a:lnTo>
                        <a:pt x="2563" y="717"/>
                      </a:lnTo>
                      <a:lnTo>
                        <a:pt x="2564" y="719"/>
                      </a:lnTo>
                      <a:lnTo>
                        <a:pt x="2565" y="715"/>
                      </a:lnTo>
                      <a:lnTo>
                        <a:pt x="2566" y="712"/>
                      </a:lnTo>
                      <a:lnTo>
                        <a:pt x="2566" y="711"/>
                      </a:lnTo>
                      <a:lnTo>
                        <a:pt x="2567" y="709"/>
                      </a:lnTo>
                      <a:lnTo>
                        <a:pt x="2568" y="704"/>
                      </a:lnTo>
                      <a:lnTo>
                        <a:pt x="2569" y="704"/>
                      </a:lnTo>
                      <a:lnTo>
                        <a:pt x="2569" y="701"/>
                      </a:lnTo>
                      <a:lnTo>
                        <a:pt x="2570" y="702"/>
                      </a:lnTo>
                      <a:lnTo>
                        <a:pt x="2571" y="696"/>
                      </a:lnTo>
                      <a:lnTo>
                        <a:pt x="2571" y="693"/>
                      </a:lnTo>
                      <a:lnTo>
                        <a:pt x="2572" y="687"/>
                      </a:lnTo>
                      <a:lnTo>
                        <a:pt x="2573" y="692"/>
                      </a:lnTo>
                      <a:lnTo>
                        <a:pt x="2574" y="688"/>
                      </a:lnTo>
                      <a:lnTo>
                        <a:pt x="2574" y="687"/>
                      </a:lnTo>
                      <a:lnTo>
                        <a:pt x="2575" y="687"/>
                      </a:lnTo>
                      <a:lnTo>
                        <a:pt x="2576" y="682"/>
                      </a:lnTo>
                      <a:lnTo>
                        <a:pt x="2576" y="679"/>
                      </a:lnTo>
                      <a:lnTo>
                        <a:pt x="2577" y="676"/>
                      </a:lnTo>
                      <a:lnTo>
                        <a:pt x="2578" y="671"/>
                      </a:lnTo>
                      <a:lnTo>
                        <a:pt x="2579" y="677"/>
                      </a:lnTo>
                      <a:lnTo>
                        <a:pt x="2579" y="670"/>
                      </a:lnTo>
                      <a:lnTo>
                        <a:pt x="2580" y="667"/>
                      </a:lnTo>
                      <a:lnTo>
                        <a:pt x="2581" y="663"/>
                      </a:lnTo>
                      <a:lnTo>
                        <a:pt x="2582" y="658"/>
                      </a:lnTo>
                      <a:lnTo>
                        <a:pt x="2582" y="654"/>
                      </a:lnTo>
                      <a:lnTo>
                        <a:pt x="2583" y="651"/>
                      </a:lnTo>
                      <a:lnTo>
                        <a:pt x="2584" y="648"/>
                      </a:lnTo>
                      <a:lnTo>
                        <a:pt x="2584" y="646"/>
                      </a:lnTo>
                      <a:lnTo>
                        <a:pt x="2585" y="638"/>
                      </a:lnTo>
                      <a:lnTo>
                        <a:pt x="2586" y="633"/>
                      </a:lnTo>
                      <a:lnTo>
                        <a:pt x="2587" y="629"/>
                      </a:lnTo>
                      <a:lnTo>
                        <a:pt x="2587" y="627"/>
                      </a:lnTo>
                      <a:lnTo>
                        <a:pt x="2588" y="626"/>
                      </a:lnTo>
                      <a:lnTo>
                        <a:pt x="2589" y="620"/>
                      </a:lnTo>
                      <a:lnTo>
                        <a:pt x="2590" y="618"/>
                      </a:lnTo>
                      <a:lnTo>
                        <a:pt x="2590" y="616"/>
                      </a:lnTo>
                      <a:lnTo>
                        <a:pt x="2591" y="610"/>
                      </a:lnTo>
                      <a:lnTo>
                        <a:pt x="2592" y="607"/>
                      </a:lnTo>
                      <a:lnTo>
                        <a:pt x="2592" y="605"/>
                      </a:lnTo>
                      <a:lnTo>
                        <a:pt x="2593" y="604"/>
                      </a:lnTo>
                      <a:lnTo>
                        <a:pt x="2594" y="596"/>
                      </a:lnTo>
                      <a:lnTo>
                        <a:pt x="2595" y="602"/>
                      </a:lnTo>
                      <a:lnTo>
                        <a:pt x="2595" y="597"/>
                      </a:lnTo>
                      <a:lnTo>
                        <a:pt x="2596" y="591"/>
                      </a:lnTo>
                      <a:lnTo>
                        <a:pt x="2597" y="590"/>
                      </a:lnTo>
                      <a:lnTo>
                        <a:pt x="2598" y="590"/>
                      </a:lnTo>
                      <a:lnTo>
                        <a:pt x="2598" y="588"/>
                      </a:lnTo>
                      <a:lnTo>
                        <a:pt x="2599" y="582"/>
                      </a:lnTo>
                      <a:lnTo>
                        <a:pt x="2600" y="580"/>
                      </a:lnTo>
                      <a:lnTo>
                        <a:pt x="2600" y="580"/>
                      </a:lnTo>
                      <a:lnTo>
                        <a:pt x="2601" y="571"/>
                      </a:lnTo>
                      <a:lnTo>
                        <a:pt x="2602" y="563"/>
                      </a:lnTo>
                      <a:lnTo>
                        <a:pt x="2603" y="563"/>
                      </a:lnTo>
                      <a:lnTo>
                        <a:pt x="2603" y="554"/>
                      </a:lnTo>
                      <a:lnTo>
                        <a:pt x="2604" y="548"/>
                      </a:lnTo>
                      <a:lnTo>
                        <a:pt x="2605" y="541"/>
                      </a:lnTo>
                      <a:lnTo>
                        <a:pt x="2605" y="526"/>
                      </a:lnTo>
                      <a:lnTo>
                        <a:pt x="2606" y="519"/>
                      </a:lnTo>
                      <a:lnTo>
                        <a:pt x="2607" y="504"/>
                      </a:lnTo>
                      <a:lnTo>
                        <a:pt x="2608" y="500"/>
                      </a:lnTo>
                      <a:lnTo>
                        <a:pt x="2608" y="489"/>
                      </a:lnTo>
                      <a:lnTo>
                        <a:pt x="2609" y="475"/>
                      </a:lnTo>
                      <a:lnTo>
                        <a:pt x="2610" y="469"/>
                      </a:lnTo>
                      <a:lnTo>
                        <a:pt x="2611" y="455"/>
                      </a:lnTo>
                      <a:lnTo>
                        <a:pt x="2611" y="449"/>
                      </a:lnTo>
                      <a:lnTo>
                        <a:pt x="2612" y="441"/>
                      </a:lnTo>
                      <a:lnTo>
                        <a:pt x="2613" y="432"/>
                      </a:lnTo>
                      <a:lnTo>
                        <a:pt x="2613" y="431"/>
                      </a:lnTo>
                      <a:lnTo>
                        <a:pt x="2614" y="423"/>
                      </a:lnTo>
                      <a:lnTo>
                        <a:pt x="2615" y="418"/>
                      </a:lnTo>
                      <a:lnTo>
                        <a:pt x="2616" y="406"/>
                      </a:lnTo>
                      <a:lnTo>
                        <a:pt x="2616" y="406"/>
                      </a:lnTo>
                      <a:lnTo>
                        <a:pt x="2617" y="395"/>
                      </a:lnTo>
                      <a:lnTo>
                        <a:pt x="2618" y="394"/>
                      </a:lnTo>
                      <a:lnTo>
                        <a:pt x="2619" y="385"/>
                      </a:lnTo>
                      <a:lnTo>
                        <a:pt x="2619" y="371"/>
                      </a:lnTo>
                      <a:lnTo>
                        <a:pt x="2620" y="367"/>
                      </a:lnTo>
                      <a:lnTo>
                        <a:pt x="2621" y="357"/>
                      </a:lnTo>
                      <a:lnTo>
                        <a:pt x="2621" y="353"/>
                      </a:lnTo>
                      <a:lnTo>
                        <a:pt x="2622" y="345"/>
                      </a:lnTo>
                      <a:lnTo>
                        <a:pt x="2623" y="337"/>
                      </a:lnTo>
                      <a:lnTo>
                        <a:pt x="2624" y="328"/>
                      </a:lnTo>
                      <a:lnTo>
                        <a:pt x="2624" y="323"/>
                      </a:lnTo>
                      <a:lnTo>
                        <a:pt x="2625" y="315"/>
                      </a:lnTo>
                      <a:lnTo>
                        <a:pt x="2626" y="307"/>
                      </a:lnTo>
                      <a:lnTo>
                        <a:pt x="2626" y="300"/>
                      </a:lnTo>
                      <a:lnTo>
                        <a:pt x="2627" y="295"/>
                      </a:lnTo>
                      <a:lnTo>
                        <a:pt x="2628" y="288"/>
                      </a:lnTo>
                      <a:lnTo>
                        <a:pt x="2629" y="285"/>
                      </a:lnTo>
                      <a:lnTo>
                        <a:pt x="2629" y="279"/>
                      </a:lnTo>
                      <a:lnTo>
                        <a:pt x="2630" y="270"/>
                      </a:lnTo>
                      <a:lnTo>
                        <a:pt x="2631" y="262"/>
                      </a:lnTo>
                      <a:lnTo>
                        <a:pt x="2632" y="259"/>
                      </a:lnTo>
                      <a:lnTo>
                        <a:pt x="2632" y="254"/>
                      </a:lnTo>
                      <a:lnTo>
                        <a:pt x="2633" y="247"/>
                      </a:lnTo>
                      <a:lnTo>
                        <a:pt x="2634" y="247"/>
                      </a:lnTo>
                      <a:lnTo>
                        <a:pt x="2634" y="239"/>
                      </a:lnTo>
                      <a:lnTo>
                        <a:pt x="2635" y="230"/>
                      </a:lnTo>
                      <a:lnTo>
                        <a:pt x="2636" y="231"/>
                      </a:lnTo>
                      <a:lnTo>
                        <a:pt x="2637" y="222"/>
                      </a:lnTo>
                      <a:lnTo>
                        <a:pt x="2637" y="221"/>
                      </a:lnTo>
                      <a:lnTo>
                        <a:pt x="2638" y="218"/>
                      </a:lnTo>
                      <a:lnTo>
                        <a:pt x="2639" y="215"/>
                      </a:lnTo>
                      <a:lnTo>
                        <a:pt x="2640" y="210"/>
                      </a:lnTo>
                      <a:lnTo>
                        <a:pt x="2640" y="212"/>
                      </a:lnTo>
                      <a:lnTo>
                        <a:pt x="2641" y="212"/>
                      </a:lnTo>
                      <a:lnTo>
                        <a:pt x="2642" y="214"/>
                      </a:lnTo>
                      <a:lnTo>
                        <a:pt x="2642" y="219"/>
                      </a:lnTo>
                      <a:lnTo>
                        <a:pt x="2643" y="224"/>
                      </a:lnTo>
                      <a:lnTo>
                        <a:pt x="2644" y="222"/>
                      </a:lnTo>
                      <a:lnTo>
                        <a:pt x="2645" y="231"/>
                      </a:lnTo>
                      <a:lnTo>
                        <a:pt x="2645" y="238"/>
                      </a:lnTo>
                      <a:lnTo>
                        <a:pt x="2646" y="248"/>
                      </a:lnTo>
                      <a:lnTo>
                        <a:pt x="2647" y="253"/>
                      </a:lnTo>
                      <a:lnTo>
                        <a:pt x="2648" y="263"/>
                      </a:lnTo>
                      <a:lnTo>
                        <a:pt x="2648" y="271"/>
                      </a:lnTo>
                      <a:lnTo>
                        <a:pt x="2649" y="280"/>
                      </a:lnTo>
                      <a:lnTo>
                        <a:pt x="2650" y="292"/>
                      </a:lnTo>
                      <a:lnTo>
                        <a:pt x="2650" y="299"/>
                      </a:lnTo>
                      <a:lnTo>
                        <a:pt x="2651" y="316"/>
                      </a:lnTo>
                      <a:lnTo>
                        <a:pt x="2652" y="324"/>
                      </a:lnTo>
                      <a:lnTo>
                        <a:pt x="2653" y="337"/>
                      </a:lnTo>
                      <a:lnTo>
                        <a:pt x="2653" y="346"/>
                      </a:lnTo>
                      <a:lnTo>
                        <a:pt x="2654" y="349"/>
                      </a:lnTo>
                      <a:lnTo>
                        <a:pt x="2655" y="363"/>
                      </a:lnTo>
                      <a:lnTo>
                        <a:pt x="2655" y="363"/>
                      </a:lnTo>
                      <a:lnTo>
                        <a:pt x="2656" y="367"/>
                      </a:lnTo>
                      <a:lnTo>
                        <a:pt x="2657" y="363"/>
                      </a:lnTo>
                      <a:lnTo>
                        <a:pt x="2658" y="360"/>
                      </a:lnTo>
                      <a:lnTo>
                        <a:pt x="2658" y="356"/>
                      </a:lnTo>
                      <a:lnTo>
                        <a:pt x="2659" y="347"/>
                      </a:lnTo>
                      <a:lnTo>
                        <a:pt x="2660" y="343"/>
                      </a:lnTo>
                      <a:lnTo>
                        <a:pt x="2661" y="332"/>
                      </a:lnTo>
                      <a:lnTo>
                        <a:pt x="2661" y="319"/>
                      </a:lnTo>
                      <a:lnTo>
                        <a:pt x="2662" y="312"/>
                      </a:lnTo>
                      <a:lnTo>
                        <a:pt x="2663" y="297"/>
                      </a:lnTo>
                      <a:lnTo>
                        <a:pt x="2663" y="287"/>
                      </a:lnTo>
                      <a:lnTo>
                        <a:pt x="2664" y="275"/>
                      </a:lnTo>
                      <a:lnTo>
                        <a:pt x="2665" y="262"/>
                      </a:lnTo>
                      <a:lnTo>
                        <a:pt x="2666" y="248"/>
                      </a:lnTo>
                      <a:lnTo>
                        <a:pt x="2666" y="247"/>
                      </a:lnTo>
                      <a:lnTo>
                        <a:pt x="2667" y="236"/>
                      </a:lnTo>
                      <a:lnTo>
                        <a:pt x="2668" y="228"/>
                      </a:lnTo>
                      <a:lnTo>
                        <a:pt x="2669" y="228"/>
                      </a:lnTo>
                      <a:lnTo>
                        <a:pt x="2669" y="229"/>
                      </a:lnTo>
                      <a:lnTo>
                        <a:pt x="2670" y="228"/>
                      </a:lnTo>
                      <a:lnTo>
                        <a:pt x="2671" y="228"/>
                      </a:lnTo>
                      <a:lnTo>
                        <a:pt x="2671" y="234"/>
                      </a:lnTo>
                      <a:lnTo>
                        <a:pt x="2672" y="237"/>
                      </a:lnTo>
                      <a:lnTo>
                        <a:pt x="2673" y="238"/>
                      </a:lnTo>
                      <a:lnTo>
                        <a:pt x="2674" y="240"/>
                      </a:lnTo>
                      <a:lnTo>
                        <a:pt x="2674" y="242"/>
                      </a:lnTo>
                      <a:lnTo>
                        <a:pt x="2675" y="250"/>
                      </a:lnTo>
                      <a:lnTo>
                        <a:pt x="2676" y="249"/>
                      </a:lnTo>
                      <a:lnTo>
                        <a:pt x="2676" y="253"/>
                      </a:lnTo>
                      <a:lnTo>
                        <a:pt x="2677" y="255"/>
                      </a:lnTo>
                      <a:lnTo>
                        <a:pt x="2678" y="254"/>
                      </a:lnTo>
                      <a:lnTo>
                        <a:pt x="2679" y="252"/>
                      </a:lnTo>
                      <a:lnTo>
                        <a:pt x="2679" y="249"/>
                      </a:lnTo>
                      <a:lnTo>
                        <a:pt x="2680" y="249"/>
                      </a:lnTo>
                      <a:lnTo>
                        <a:pt x="2681" y="241"/>
                      </a:lnTo>
                      <a:lnTo>
                        <a:pt x="2682" y="240"/>
                      </a:lnTo>
                      <a:lnTo>
                        <a:pt x="2682" y="240"/>
                      </a:lnTo>
                      <a:lnTo>
                        <a:pt x="2683" y="234"/>
                      </a:lnTo>
                      <a:lnTo>
                        <a:pt x="2684" y="240"/>
                      </a:lnTo>
                      <a:lnTo>
                        <a:pt x="2684" y="233"/>
                      </a:lnTo>
                      <a:lnTo>
                        <a:pt x="2685" y="231"/>
                      </a:lnTo>
                      <a:lnTo>
                        <a:pt x="2686" y="232"/>
                      </a:lnTo>
                      <a:lnTo>
                        <a:pt x="2687" y="230"/>
                      </a:lnTo>
                      <a:lnTo>
                        <a:pt x="2687" y="230"/>
                      </a:lnTo>
                      <a:lnTo>
                        <a:pt x="2688" y="223"/>
                      </a:lnTo>
                      <a:lnTo>
                        <a:pt x="2689" y="221"/>
                      </a:lnTo>
                      <a:lnTo>
                        <a:pt x="2690" y="211"/>
                      </a:lnTo>
                      <a:lnTo>
                        <a:pt x="2690" y="209"/>
                      </a:lnTo>
                      <a:lnTo>
                        <a:pt x="2691" y="201"/>
                      </a:lnTo>
                      <a:lnTo>
                        <a:pt x="2692" y="190"/>
                      </a:lnTo>
                      <a:lnTo>
                        <a:pt x="2692" y="180"/>
                      </a:lnTo>
                      <a:lnTo>
                        <a:pt x="2693" y="171"/>
                      </a:lnTo>
                      <a:lnTo>
                        <a:pt x="2694" y="161"/>
                      </a:lnTo>
                      <a:lnTo>
                        <a:pt x="2695" y="153"/>
                      </a:lnTo>
                      <a:lnTo>
                        <a:pt x="2695" y="153"/>
                      </a:lnTo>
                      <a:lnTo>
                        <a:pt x="2696" y="151"/>
                      </a:lnTo>
                      <a:lnTo>
                        <a:pt x="2697" y="143"/>
                      </a:lnTo>
                      <a:lnTo>
                        <a:pt x="2698" y="148"/>
                      </a:lnTo>
                      <a:lnTo>
                        <a:pt x="2698" y="147"/>
                      </a:lnTo>
                      <a:lnTo>
                        <a:pt x="2699" y="154"/>
                      </a:lnTo>
                      <a:lnTo>
                        <a:pt x="2700" y="162"/>
                      </a:lnTo>
                      <a:lnTo>
                        <a:pt x="2700" y="170"/>
                      </a:lnTo>
                      <a:lnTo>
                        <a:pt x="2701" y="179"/>
                      </a:lnTo>
                      <a:lnTo>
                        <a:pt x="2702" y="193"/>
                      </a:lnTo>
                      <a:lnTo>
                        <a:pt x="2703" y="200"/>
                      </a:lnTo>
                      <a:lnTo>
                        <a:pt x="2703" y="215"/>
                      </a:lnTo>
                      <a:lnTo>
                        <a:pt x="2704" y="227"/>
                      </a:lnTo>
                      <a:lnTo>
                        <a:pt x="2705" y="237"/>
                      </a:lnTo>
                      <a:lnTo>
                        <a:pt x="2705" y="251"/>
                      </a:lnTo>
                      <a:lnTo>
                        <a:pt x="2706" y="257"/>
                      </a:lnTo>
                      <a:lnTo>
                        <a:pt x="2707" y="269"/>
                      </a:lnTo>
                      <a:lnTo>
                        <a:pt x="2708" y="267"/>
                      </a:lnTo>
                      <a:lnTo>
                        <a:pt x="2708" y="280"/>
                      </a:lnTo>
                      <a:lnTo>
                        <a:pt x="2709" y="274"/>
                      </a:lnTo>
                      <a:lnTo>
                        <a:pt x="2710" y="280"/>
                      </a:lnTo>
                      <a:lnTo>
                        <a:pt x="2711" y="275"/>
                      </a:lnTo>
                      <a:lnTo>
                        <a:pt x="2711" y="275"/>
                      </a:lnTo>
                      <a:lnTo>
                        <a:pt x="2712" y="265"/>
                      </a:lnTo>
                      <a:lnTo>
                        <a:pt x="2713" y="262"/>
                      </a:lnTo>
                      <a:lnTo>
                        <a:pt x="2713" y="257"/>
                      </a:lnTo>
                      <a:lnTo>
                        <a:pt x="2714" y="249"/>
                      </a:lnTo>
                      <a:lnTo>
                        <a:pt x="2715" y="239"/>
                      </a:lnTo>
                      <a:lnTo>
                        <a:pt x="2716" y="224"/>
                      </a:lnTo>
                      <a:lnTo>
                        <a:pt x="2716" y="214"/>
                      </a:lnTo>
                      <a:lnTo>
                        <a:pt x="2717" y="195"/>
                      </a:lnTo>
                      <a:lnTo>
                        <a:pt x="2718" y="180"/>
                      </a:lnTo>
                      <a:lnTo>
                        <a:pt x="2719" y="163"/>
                      </a:lnTo>
                      <a:lnTo>
                        <a:pt x="2719" y="146"/>
                      </a:lnTo>
                      <a:lnTo>
                        <a:pt x="2720" y="129"/>
                      </a:lnTo>
                      <a:lnTo>
                        <a:pt x="2721" y="110"/>
                      </a:lnTo>
                      <a:lnTo>
                        <a:pt x="2721" y="93"/>
                      </a:lnTo>
                      <a:lnTo>
                        <a:pt x="2722" y="79"/>
                      </a:lnTo>
                      <a:lnTo>
                        <a:pt x="2723" y="63"/>
                      </a:lnTo>
                      <a:lnTo>
                        <a:pt x="2724" y="46"/>
                      </a:lnTo>
                      <a:lnTo>
                        <a:pt x="2724" y="40"/>
                      </a:lnTo>
                      <a:lnTo>
                        <a:pt x="2725" y="28"/>
                      </a:lnTo>
                      <a:lnTo>
                        <a:pt x="2726" y="19"/>
                      </a:lnTo>
                      <a:lnTo>
                        <a:pt x="2726" y="15"/>
                      </a:lnTo>
                      <a:lnTo>
                        <a:pt x="2727" y="4"/>
                      </a:lnTo>
                      <a:lnTo>
                        <a:pt x="2728" y="3"/>
                      </a:lnTo>
                      <a:lnTo>
                        <a:pt x="2729" y="5"/>
                      </a:lnTo>
                      <a:lnTo>
                        <a:pt x="2729" y="8"/>
                      </a:lnTo>
                      <a:lnTo>
                        <a:pt x="2730" y="17"/>
                      </a:lnTo>
                      <a:lnTo>
                        <a:pt x="2731" y="22"/>
                      </a:lnTo>
                      <a:lnTo>
                        <a:pt x="2732" y="31"/>
                      </a:lnTo>
                      <a:lnTo>
                        <a:pt x="2732" y="39"/>
                      </a:lnTo>
                      <a:lnTo>
                        <a:pt x="2733" y="55"/>
                      </a:lnTo>
                      <a:lnTo>
                        <a:pt x="2734" y="62"/>
                      </a:lnTo>
                      <a:lnTo>
                        <a:pt x="2734" y="82"/>
                      </a:lnTo>
                      <a:lnTo>
                        <a:pt x="2735" y="97"/>
                      </a:lnTo>
                      <a:lnTo>
                        <a:pt x="2736" y="112"/>
                      </a:lnTo>
                      <a:lnTo>
                        <a:pt x="2737" y="132"/>
                      </a:lnTo>
                      <a:lnTo>
                        <a:pt x="2737" y="146"/>
                      </a:lnTo>
                      <a:lnTo>
                        <a:pt x="2738" y="172"/>
                      </a:lnTo>
                      <a:lnTo>
                        <a:pt x="2739" y="181"/>
                      </a:lnTo>
                      <a:lnTo>
                        <a:pt x="2740" y="193"/>
                      </a:lnTo>
                      <a:lnTo>
                        <a:pt x="2740" y="204"/>
                      </a:lnTo>
                      <a:lnTo>
                        <a:pt x="2741" y="213"/>
                      </a:lnTo>
                      <a:lnTo>
                        <a:pt x="2742" y="217"/>
                      </a:lnTo>
                      <a:lnTo>
                        <a:pt x="2742" y="219"/>
                      </a:lnTo>
                      <a:lnTo>
                        <a:pt x="2743" y="225"/>
                      </a:lnTo>
                      <a:lnTo>
                        <a:pt x="2744" y="220"/>
                      </a:lnTo>
                      <a:lnTo>
                        <a:pt x="2745" y="218"/>
                      </a:lnTo>
                      <a:lnTo>
                        <a:pt x="2745" y="214"/>
                      </a:lnTo>
                      <a:lnTo>
                        <a:pt x="2746" y="212"/>
                      </a:lnTo>
                      <a:lnTo>
                        <a:pt x="2747" y="212"/>
                      </a:lnTo>
                      <a:lnTo>
                        <a:pt x="2748" y="216"/>
                      </a:lnTo>
                      <a:lnTo>
                        <a:pt x="2748" y="212"/>
                      </a:lnTo>
                      <a:lnTo>
                        <a:pt x="2749" y="218"/>
                      </a:lnTo>
                      <a:lnTo>
                        <a:pt x="2750" y="223"/>
                      </a:lnTo>
                      <a:lnTo>
                        <a:pt x="2750" y="230"/>
                      </a:lnTo>
                      <a:lnTo>
                        <a:pt x="2751" y="237"/>
                      </a:lnTo>
                      <a:lnTo>
                        <a:pt x="2752" y="246"/>
                      </a:lnTo>
                      <a:lnTo>
                        <a:pt x="2753" y="264"/>
                      </a:lnTo>
                      <a:lnTo>
                        <a:pt x="2753" y="274"/>
                      </a:lnTo>
                      <a:lnTo>
                        <a:pt x="2754" y="294"/>
                      </a:lnTo>
                      <a:lnTo>
                        <a:pt x="2755" y="306"/>
                      </a:lnTo>
                      <a:lnTo>
                        <a:pt x="2755" y="320"/>
                      </a:lnTo>
                      <a:lnTo>
                        <a:pt x="2756" y="342"/>
                      </a:lnTo>
                      <a:lnTo>
                        <a:pt x="2757" y="358"/>
                      </a:lnTo>
                      <a:lnTo>
                        <a:pt x="2758" y="378"/>
                      </a:lnTo>
                      <a:lnTo>
                        <a:pt x="2758" y="397"/>
                      </a:lnTo>
                      <a:lnTo>
                        <a:pt x="2759" y="422"/>
                      </a:lnTo>
                      <a:lnTo>
                        <a:pt x="2760" y="443"/>
                      </a:lnTo>
                      <a:lnTo>
                        <a:pt x="2761" y="465"/>
                      </a:lnTo>
                      <a:lnTo>
                        <a:pt x="2761" y="487"/>
                      </a:lnTo>
                      <a:lnTo>
                        <a:pt x="2762" y="514"/>
                      </a:lnTo>
                      <a:lnTo>
                        <a:pt x="2763" y="534"/>
                      </a:lnTo>
                      <a:lnTo>
                        <a:pt x="2763" y="560"/>
                      </a:lnTo>
                      <a:lnTo>
                        <a:pt x="2764" y="585"/>
                      </a:lnTo>
                      <a:lnTo>
                        <a:pt x="2765" y="608"/>
                      </a:lnTo>
                      <a:lnTo>
                        <a:pt x="2766" y="632"/>
                      </a:lnTo>
                      <a:lnTo>
                        <a:pt x="2766" y="648"/>
                      </a:lnTo>
                      <a:lnTo>
                        <a:pt x="2767" y="678"/>
                      </a:lnTo>
                      <a:lnTo>
                        <a:pt x="2768" y="698"/>
                      </a:lnTo>
                      <a:lnTo>
                        <a:pt x="2769" y="719"/>
                      </a:lnTo>
                      <a:lnTo>
                        <a:pt x="2769" y="742"/>
                      </a:lnTo>
                      <a:lnTo>
                        <a:pt x="2770" y="761"/>
                      </a:lnTo>
                      <a:lnTo>
                        <a:pt x="2771" y="775"/>
                      </a:lnTo>
                      <a:lnTo>
                        <a:pt x="2771" y="800"/>
                      </a:lnTo>
                      <a:lnTo>
                        <a:pt x="2772" y="819"/>
                      </a:lnTo>
                      <a:lnTo>
                        <a:pt x="2773" y="841"/>
                      </a:lnTo>
                      <a:lnTo>
                        <a:pt x="2774" y="862"/>
                      </a:lnTo>
                      <a:lnTo>
                        <a:pt x="2774" y="879"/>
                      </a:lnTo>
                      <a:lnTo>
                        <a:pt x="2775" y="896"/>
                      </a:lnTo>
                      <a:lnTo>
                        <a:pt x="2776" y="910"/>
                      </a:lnTo>
                      <a:lnTo>
                        <a:pt x="2776" y="932"/>
                      </a:lnTo>
                      <a:lnTo>
                        <a:pt x="2777" y="949"/>
                      </a:lnTo>
                      <a:lnTo>
                        <a:pt x="2778" y="967"/>
                      </a:lnTo>
                      <a:lnTo>
                        <a:pt x="2779" y="991"/>
                      </a:lnTo>
                      <a:lnTo>
                        <a:pt x="2779" y="1008"/>
                      </a:lnTo>
                      <a:lnTo>
                        <a:pt x="2780" y="1030"/>
                      </a:lnTo>
                      <a:lnTo>
                        <a:pt x="2781" y="1062"/>
                      </a:lnTo>
                      <a:lnTo>
                        <a:pt x="2782" y="1081"/>
                      </a:lnTo>
                      <a:lnTo>
                        <a:pt x="2782" y="1115"/>
                      </a:lnTo>
                      <a:lnTo>
                        <a:pt x="2783" y="1144"/>
                      </a:lnTo>
                      <a:lnTo>
                        <a:pt x="2784" y="1169"/>
                      </a:lnTo>
                      <a:lnTo>
                        <a:pt x="2784" y="1193"/>
                      </a:lnTo>
                      <a:lnTo>
                        <a:pt x="2785" y="1223"/>
                      </a:lnTo>
                      <a:lnTo>
                        <a:pt x="2786" y="1249"/>
                      </a:lnTo>
                      <a:lnTo>
                        <a:pt x="2787" y="1276"/>
                      </a:lnTo>
                      <a:lnTo>
                        <a:pt x="2787" y="1305"/>
                      </a:lnTo>
                      <a:lnTo>
                        <a:pt x="2788" y="1330"/>
                      </a:lnTo>
                      <a:lnTo>
                        <a:pt x="2789" y="1353"/>
                      </a:lnTo>
                      <a:lnTo>
                        <a:pt x="2790" y="1381"/>
                      </a:lnTo>
                      <a:lnTo>
                        <a:pt x="2790" y="1403"/>
                      </a:lnTo>
                      <a:lnTo>
                        <a:pt x="2791" y="1431"/>
                      </a:lnTo>
                      <a:lnTo>
                        <a:pt x="2792" y="1452"/>
                      </a:lnTo>
                      <a:lnTo>
                        <a:pt x="2792" y="1477"/>
                      </a:lnTo>
                      <a:lnTo>
                        <a:pt x="2793" y="1496"/>
                      </a:lnTo>
                      <a:lnTo>
                        <a:pt x="2794" y="1518"/>
                      </a:lnTo>
                      <a:lnTo>
                        <a:pt x="2795" y="1538"/>
                      </a:lnTo>
                      <a:lnTo>
                        <a:pt x="2795" y="1558"/>
                      </a:lnTo>
                      <a:lnTo>
                        <a:pt x="2796" y="1584"/>
                      </a:lnTo>
                      <a:lnTo>
                        <a:pt x="2797" y="1601"/>
                      </a:lnTo>
                      <a:lnTo>
                        <a:pt x="2798" y="1623"/>
                      </a:lnTo>
                      <a:lnTo>
                        <a:pt x="2798" y="1640"/>
                      </a:lnTo>
                      <a:lnTo>
                        <a:pt x="2799" y="1659"/>
                      </a:lnTo>
                      <a:lnTo>
                        <a:pt x="2800" y="1679"/>
                      </a:lnTo>
                      <a:lnTo>
                        <a:pt x="2800" y="1701"/>
                      </a:lnTo>
                      <a:lnTo>
                        <a:pt x="2801" y="1722"/>
                      </a:lnTo>
                      <a:lnTo>
                        <a:pt x="2802" y="1742"/>
                      </a:lnTo>
                      <a:lnTo>
                        <a:pt x="2803" y="1756"/>
                      </a:lnTo>
                      <a:lnTo>
                        <a:pt x="2803" y="1775"/>
                      </a:lnTo>
                      <a:lnTo>
                        <a:pt x="2804" y="1794"/>
                      </a:lnTo>
                      <a:lnTo>
                        <a:pt x="2805" y="1810"/>
                      </a:lnTo>
                      <a:lnTo>
                        <a:pt x="2805" y="1832"/>
                      </a:lnTo>
                      <a:lnTo>
                        <a:pt x="2806" y="1848"/>
                      </a:lnTo>
                      <a:lnTo>
                        <a:pt x="2807" y="1868"/>
                      </a:lnTo>
                      <a:lnTo>
                        <a:pt x="2808" y="1879"/>
                      </a:lnTo>
                      <a:lnTo>
                        <a:pt x="2808" y="1899"/>
                      </a:lnTo>
                      <a:lnTo>
                        <a:pt x="2809" y="1915"/>
                      </a:lnTo>
                      <a:lnTo>
                        <a:pt x="2810" y="1927"/>
                      </a:lnTo>
                      <a:lnTo>
                        <a:pt x="2811" y="1940"/>
                      </a:lnTo>
                      <a:lnTo>
                        <a:pt x="2811" y="1945"/>
                      </a:lnTo>
                      <a:lnTo>
                        <a:pt x="2812" y="1958"/>
                      </a:lnTo>
                      <a:lnTo>
                        <a:pt x="2813" y="1962"/>
                      </a:lnTo>
                      <a:lnTo>
                        <a:pt x="2813" y="1972"/>
                      </a:lnTo>
                      <a:lnTo>
                        <a:pt x="2814" y="1979"/>
                      </a:lnTo>
                      <a:lnTo>
                        <a:pt x="2815" y="1984"/>
                      </a:lnTo>
                      <a:lnTo>
                        <a:pt x="2816" y="1993"/>
                      </a:lnTo>
                      <a:lnTo>
                        <a:pt x="2816" y="2004"/>
                      </a:lnTo>
                      <a:lnTo>
                        <a:pt x="2817" y="2012"/>
                      </a:lnTo>
                      <a:lnTo>
                        <a:pt x="2818" y="2031"/>
                      </a:lnTo>
                      <a:lnTo>
                        <a:pt x="2819" y="2046"/>
                      </a:lnTo>
                      <a:lnTo>
                        <a:pt x="2819" y="2065"/>
                      </a:lnTo>
                      <a:lnTo>
                        <a:pt x="2820" y="2081"/>
                      </a:lnTo>
                      <a:lnTo>
                        <a:pt x="2821" y="2098"/>
                      </a:lnTo>
                      <a:lnTo>
                        <a:pt x="2821" y="2125"/>
                      </a:lnTo>
                      <a:lnTo>
                        <a:pt x="2822" y="2138"/>
                      </a:lnTo>
                      <a:lnTo>
                        <a:pt x="2823" y="2151"/>
                      </a:lnTo>
                      <a:lnTo>
                        <a:pt x="2824" y="2168"/>
                      </a:lnTo>
                      <a:lnTo>
                        <a:pt x="2824" y="2176"/>
                      </a:lnTo>
                      <a:lnTo>
                        <a:pt x="2825" y="2187"/>
                      </a:lnTo>
                      <a:lnTo>
                        <a:pt x="2826" y="2195"/>
                      </a:lnTo>
                      <a:lnTo>
                        <a:pt x="2826" y="2199"/>
                      </a:lnTo>
                      <a:lnTo>
                        <a:pt x="2827" y="2195"/>
                      </a:lnTo>
                      <a:lnTo>
                        <a:pt x="2828" y="2196"/>
                      </a:lnTo>
                      <a:lnTo>
                        <a:pt x="2829" y="2199"/>
                      </a:lnTo>
                      <a:lnTo>
                        <a:pt x="2829" y="2196"/>
                      </a:lnTo>
                      <a:lnTo>
                        <a:pt x="2830" y="2194"/>
                      </a:lnTo>
                      <a:lnTo>
                        <a:pt x="2831" y="2193"/>
                      </a:lnTo>
                      <a:lnTo>
                        <a:pt x="2832" y="2191"/>
                      </a:lnTo>
                      <a:lnTo>
                        <a:pt x="2832" y="2191"/>
                      </a:lnTo>
                      <a:lnTo>
                        <a:pt x="2833" y="2186"/>
                      </a:lnTo>
                      <a:lnTo>
                        <a:pt x="2834" y="2182"/>
                      </a:lnTo>
                      <a:lnTo>
                        <a:pt x="2834" y="2183"/>
                      </a:lnTo>
                      <a:lnTo>
                        <a:pt x="2835" y="2182"/>
                      </a:lnTo>
                      <a:lnTo>
                        <a:pt x="2836" y="2180"/>
                      </a:lnTo>
                      <a:lnTo>
                        <a:pt x="2837" y="2176"/>
                      </a:lnTo>
                      <a:lnTo>
                        <a:pt x="2837" y="2174"/>
                      </a:lnTo>
                      <a:lnTo>
                        <a:pt x="2838" y="2182"/>
                      </a:lnTo>
                      <a:lnTo>
                        <a:pt x="2839" y="2183"/>
                      </a:lnTo>
                      <a:lnTo>
                        <a:pt x="2840" y="2185"/>
                      </a:lnTo>
                      <a:lnTo>
                        <a:pt x="2840" y="2185"/>
                      </a:lnTo>
                      <a:lnTo>
                        <a:pt x="2841" y="2191"/>
                      </a:lnTo>
                      <a:lnTo>
                        <a:pt x="2842" y="2195"/>
                      </a:lnTo>
                      <a:lnTo>
                        <a:pt x="2842" y="2205"/>
                      </a:lnTo>
                      <a:lnTo>
                        <a:pt x="2843" y="2203"/>
                      </a:lnTo>
                      <a:lnTo>
                        <a:pt x="2844" y="2216"/>
                      </a:lnTo>
                      <a:lnTo>
                        <a:pt x="2845" y="2223"/>
                      </a:lnTo>
                      <a:lnTo>
                        <a:pt x="2845" y="2230"/>
                      </a:lnTo>
                      <a:lnTo>
                        <a:pt x="2846" y="2245"/>
                      </a:lnTo>
                      <a:lnTo>
                        <a:pt x="2847" y="2254"/>
                      </a:lnTo>
                      <a:lnTo>
                        <a:pt x="2848" y="2263"/>
                      </a:lnTo>
                      <a:lnTo>
                        <a:pt x="2848" y="2271"/>
                      </a:lnTo>
                      <a:lnTo>
                        <a:pt x="2849" y="2284"/>
                      </a:lnTo>
                      <a:lnTo>
                        <a:pt x="2850" y="2298"/>
                      </a:lnTo>
                      <a:lnTo>
                        <a:pt x="2850" y="2313"/>
                      </a:lnTo>
                      <a:lnTo>
                        <a:pt x="2851" y="2315"/>
                      </a:lnTo>
                      <a:lnTo>
                        <a:pt x="2852" y="2321"/>
                      </a:lnTo>
                      <a:lnTo>
                        <a:pt x="2853" y="2335"/>
                      </a:lnTo>
                      <a:lnTo>
                        <a:pt x="2853" y="2337"/>
                      </a:lnTo>
                      <a:lnTo>
                        <a:pt x="2854" y="2343"/>
                      </a:lnTo>
                      <a:lnTo>
                        <a:pt x="2855" y="2351"/>
                      </a:lnTo>
                      <a:lnTo>
                        <a:pt x="2855" y="2349"/>
                      </a:lnTo>
                      <a:lnTo>
                        <a:pt x="2856" y="2360"/>
                      </a:lnTo>
                      <a:lnTo>
                        <a:pt x="2857" y="2361"/>
                      </a:lnTo>
                      <a:lnTo>
                        <a:pt x="2858" y="2361"/>
                      </a:lnTo>
                      <a:lnTo>
                        <a:pt x="2858" y="2371"/>
                      </a:lnTo>
                      <a:lnTo>
                        <a:pt x="2859" y="2373"/>
                      </a:lnTo>
                      <a:lnTo>
                        <a:pt x="2860" y="2375"/>
                      </a:lnTo>
                      <a:lnTo>
                        <a:pt x="2861" y="2381"/>
                      </a:lnTo>
                      <a:lnTo>
                        <a:pt x="2861" y="2386"/>
                      </a:lnTo>
                      <a:lnTo>
                        <a:pt x="2862" y="2384"/>
                      </a:lnTo>
                      <a:lnTo>
                        <a:pt x="2863" y="2398"/>
                      </a:lnTo>
                      <a:lnTo>
                        <a:pt x="2863" y="2402"/>
                      </a:lnTo>
                      <a:lnTo>
                        <a:pt x="2864" y="2407"/>
                      </a:lnTo>
                      <a:lnTo>
                        <a:pt x="2865" y="2410"/>
                      </a:lnTo>
                      <a:lnTo>
                        <a:pt x="2866" y="2417"/>
                      </a:lnTo>
                      <a:lnTo>
                        <a:pt x="2866" y="2418"/>
                      </a:lnTo>
                      <a:lnTo>
                        <a:pt x="2867" y="2425"/>
                      </a:lnTo>
                      <a:lnTo>
                        <a:pt x="2868" y="2432"/>
                      </a:lnTo>
                      <a:lnTo>
                        <a:pt x="2869" y="2440"/>
                      </a:lnTo>
                      <a:lnTo>
                        <a:pt x="2869" y="2451"/>
                      </a:lnTo>
                      <a:lnTo>
                        <a:pt x="2870" y="2458"/>
                      </a:lnTo>
                      <a:lnTo>
                        <a:pt x="2871" y="2467"/>
                      </a:lnTo>
                      <a:lnTo>
                        <a:pt x="2871" y="2470"/>
                      </a:lnTo>
                      <a:lnTo>
                        <a:pt x="2872" y="2476"/>
                      </a:lnTo>
                      <a:lnTo>
                        <a:pt x="2873" y="2479"/>
                      </a:lnTo>
                      <a:lnTo>
                        <a:pt x="2874" y="2481"/>
                      </a:lnTo>
                      <a:lnTo>
                        <a:pt x="2874" y="2479"/>
                      </a:lnTo>
                      <a:lnTo>
                        <a:pt x="2875" y="2477"/>
                      </a:lnTo>
                      <a:lnTo>
                        <a:pt x="2876" y="2476"/>
                      </a:lnTo>
                      <a:lnTo>
                        <a:pt x="2876" y="2468"/>
                      </a:lnTo>
                      <a:lnTo>
                        <a:pt x="2877" y="2467"/>
                      </a:lnTo>
                      <a:lnTo>
                        <a:pt x="2878" y="2465"/>
                      </a:lnTo>
                      <a:lnTo>
                        <a:pt x="2879" y="2461"/>
                      </a:lnTo>
                      <a:lnTo>
                        <a:pt x="2879" y="2453"/>
                      </a:lnTo>
                      <a:lnTo>
                        <a:pt x="2880" y="2445"/>
                      </a:lnTo>
                      <a:lnTo>
                        <a:pt x="2881" y="2441"/>
                      </a:lnTo>
                      <a:lnTo>
                        <a:pt x="2882" y="2429"/>
                      </a:lnTo>
                      <a:lnTo>
                        <a:pt x="2882" y="2428"/>
                      </a:lnTo>
                      <a:lnTo>
                        <a:pt x="2883" y="2418"/>
                      </a:lnTo>
                      <a:lnTo>
                        <a:pt x="2884" y="2413"/>
                      </a:lnTo>
                      <a:lnTo>
                        <a:pt x="2884" y="2401"/>
                      </a:lnTo>
                      <a:lnTo>
                        <a:pt x="2885" y="2392"/>
                      </a:lnTo>
                      <a:lnTo>
                        <a:pt x="2886" y="2382"/>
                      </a:lnTo>
                      <a:lnTo>
                        <a:pt x="2887" y="2372"/>
                      </a:lnTo>
                      <a:lnTo>
                        <a:pt x="2887" y="2359"/>
                      </a:lnTo>
                      <a:lnTo>
                        <a:pt x="2888" y="2351"/>
                      </a:lnTo>
                      <a:lnTo>
                        <a:pt x="2889" y="2341"/>
                      </a:lnTo>
                      <a:lnTo>
                        <a:pt x="2890" y="2324"/>
                      </a:lnTo>
                      <a:lnTo>
                        <a:pt x="2890" y="2317"/>
                      </a:lnTo>
                      <a:lnTo>
                        <a:pt x="2891" y="2311"/>
                      </a:lnTo>
                      <a:lnTo>
                        <a:pt x="2892" y="2289"/>
                      </a:lnTo>
                      <a:lnTo>
                        <a:pt x="2892" y="2282"/>
                      </a:lnTo>
                      <a:lnTo>
                        <a:pt x="2893" y="2271"/>
                      </a:lnTo>
                      <a:lnTo>
                        <a:pt x="2894" y="2258"/>
                      </a:lnTo>
                      <a:lnTo>
                        <a:pt x="2895" y="2241"/>
                      </a:lnTo>
                      <a:lnTo>
                        <a:pt x="2895" y="2225"/>
                      </a:lnTo>
                      <a:lnTo>
                        <a:pt x="2896" y="2214"/>
                      </a:lnTo>
                      <a:lnTo>
                        <a:pt x="2897" y="2201"/>
                      </a:lnTo>
                      <a:lnTo>
                        <a:pt x="2898" y="2188"/>
                      </a:lnTo>
                      <a:lnTo>
                        <a:pt x="2898" y="2176"/>
                      </a:lnTo>
                      <a:lnTo>
                        <a:pt x="2899" y="2163"/>
                      </a:lnTo>
                      <a:lnTo>
                        <a:pt x="2900" y="2156"/>
                      </a:lnTo>
                      <a:lnTo>
                        <a:pt x="2900" y="2145"/>
                      </a:lnTo>
                      <a:lnTo>
                        <a:pt x="2901" y="2137"/>
                      </a:lnTo>
                      <a:lnTo>
                        <a:pt x="2902" y="2132"/>
                      </a:lnTo>
                      <a:lnTo>
                        <a:pt x="2903" y="2132"/>
                      </a:lnTo>
                      <a:lnTo>
                        <a:pt x="2903" y="2129"/>
                      </a:lnTo>
                      <a:lnTo>
                        <a:pt x="2904" y="2125"/>
                      </a:lnTo>
                      <a:lnTo>
                        <a:pt x="2905" y="2122"/>
                      </a:lnTo>
                      <a:lnTo>
                        <a:pt x="2905" y="2123"/>
                      </a:lnTo>
                      <a:lnTo>
                        <a:pt x="2906" y="2123"/>
                      </a:lnTo>
                      <a:lnTo>
                        <a:pt x="2907" y="2128"/>
                      </a:lnTo>
                      <a:lnTo>
                        <a:pt x="2908" y="2132"/>
                      </a:lnTo>
                      <a:lnTo>
                        <a:pt x="2908" y="2141"/>
                      </a:lnTo>
                      <a:lnTo>
                        <a:pt x="2909" y="2147"/>
                      </a:lnTo>
                      <a:lnTo>
                        <a:pt x="2910" y="2154"/>
                      </a:lnTo>
                      <a:lnTo>
                        <a:pt x="2911" y="2159"/>
                      </a:lnTo>
                      <a:lnTo>
                        <a:pt x="2911" y="2169"/>
                      </a:lnTo>
                      <a:lnTo>
                        <a:pt x="2912" y="2182"/>
                      </a:lnTo>
                      <a:lnTo>
                        <a:pt x="2913" y="2192"/>
                      </a:lnTo>
                      <a:lnTo>
                        <a:pt x="2913" y="2201"/>
                      </a:lnTo>
                      <a:lnTo>
                        <a:pt x="2914" y="2207"/>
                      </a:lnTo>
                      <a:lnTo>
                        <a:pt x="2915" y="2221"/>
                      </a:lnTo>
                      <a:lnTo>
                        <a:pt x="2916" y="2228"/>
                      </a:lnTo>
                      <a:lnTo>
                        <a:pt x="2916" y="2236"/>
                      </a:lnTo>
                      <a:lnTo>
                        <a:pt x="2917" y="2247"/>
                      </a:lnTo>
                      <a:lnTo>
                        <a:pt x="2918" y="2256"/>
                      </a:lnTo>
                      <a:lnTo>
                        <a:pt x="2919" y="2258"/>
                      </a:lnTo>
                      <a:lnTo>
                        <a:pt x="2919" y="2271"/>
                      </a:lnTo>
                      <a:lnTo>
                        <a:pt x="2920" y="2279"/>
                      </a:lnTo>
                      <a:lnTo>
                        <a:pt x="2921" y="2285"/>
                      </a:lnTo>
                      <a:lnTo>
                        <a:pt x="2921" y="2299"/>
                      </a:lnTo>
                      <a:lnTo>
                        <a:pt x="2922" y="2306"/>
                      </a:lnTo>
                      <a:lnTo>
                        <a:pt x="2923" y="2313"/>
                      </a:lnTo>
                      <a:lnTo>
                        <a:pt x="2924" y="2323"/>
                      </a:lnTo>
                      <a:lnTo>
                        <a:pt x="2924" y="2323"/>
                      </a:lnTo>
                      <a:lnTo>
                        <a:pt x="2925" y="2337"/>
                      </a:lnTo>
                      <a:lnTo>
                        <a:pt x="2926" y="2339"/>
                      </a:lnTo>
                      <a:lnTo>
                        <a:pt x="2926" y="2341"/>
                      </a:lnTo>
                      <a:lnTo>
                        <a:pt x="2927" y="2341"/>
                      </a:lnTo>
                      <a:lnTo>
                        <a:pt x="2928" y="2335"/>
                      </a:lnTo>
                      <a:lnTo>
                        <a:pt x="2929" y="2335"/>
                      </a:lnTo>
                      <a:lnTo>
                        <a:pt x="2929" y="2329"/>
                      </a:lnTo>
                      <a:lnTo>
                        <a:pt x="2930" y="2318"/>
                      </a:lnTo>
                      <a:lnTo>
                        <a:pt x="2931" y="2308"/>
                      </a:lnTo>
                      <a:lnTo>
                        <a:pt x="2932" y="2294"/>
                      </a:lnTo>
                      <a:lnTo>
                        <a:pt x="2932" y="2282"/>
                      </a:lnTo>
                      <a:lnTo>
                        <a:pt x="2933" y="2267"/>
                      </a:lnTo>
                      <a:lnTo>
                        <a:pt x="2934" y="2256"/>
                      </a:lnTo>
                      <a:lnTo>
                        <a:pt x="2934" y="2240"/>
                      </a:lnTo>
                      <a:lnTo>
                        <a:pt x="2935" y="2228"/>
                      </a:lnTo>
                      <a:lnTo>
                        <a:pt x="2936" y="2222"/>
                      </a:lnTo>
                      <a:lnTo>
                        <a:pt x="2937" y="2209"/>
                      </a:lnTo>
                      <a:lnTo>
                        <a:pt x="2937" y="2199"/>
                      </a:lnTo>
                      <a:lnTo>
                        <a:pt x="2938" y="2189"/>
                      </a:lnTo>
                      <a:lnTo>
                        <a:pt x="2939" y="2184"/>
                      </a:lnTo>
                      <a:lnTo>
                        <a:pt x="2940" y="2182"/>
                      </a:lnTo>
                      <a:lnTo>
                        <a:pt x="2940" y="2170"/>
                      </a:lnTo>
                      <a:lnTo>
                        <a:pt x="2941" y="2169"/>
                      </a:lnTo>
                      <a:lnTo>
                        <a:pt x="2942" y="2162"/>
                      </a:lnTo>
                      <a:lnTo>
                        <a:pt x="2942" y="2162"/>
                      </a:lnTo>
                      <a:lnTo>
                        <a:pt x="2943" y="2157"/>
                      </a:lnTo>
                      <a:lnTo>
                        <a:pt x="2944" y="2152"/>
                      </a:lnTo>
                      <a:lnTo>
                        <a:pt x="2945" y="2147"/>
                      </a:lnTo>
                      <a:lnTo>
                        <a:pt x="2945" y="2145"/>
                      </a:lnTo>
                      <a:lnTo>
                        <a:pt x="2946" y="2140"/>
                      </a:lnTo>
                      <a:lnTo>
                        <a:pt x="2947" y="2132"/>
                      </a:lnTo>
                      <a:lnTo>
                        <a:pt x="2948" y="2115"/>
                      </a:lnTo>
                      <a:lnTo>
                        <a:pt x="2948" y="2106"/>
                      </a:lnTo>
                      <a:lnTo>
                        <a:pt x="2949" y="2095"/>
                      </a:lnTo>
                      <a:lnTo>
                        <a:pt x="2950" y="2085"/>
                      </a:lnTo>
                      <a:lnTo>
                        <a:pt x="2950" y="2074"/>
                      </a:lnTo>
                      <a:lnTo>
                        <a:pt x="2951" y="2062"/>
                      </a:lnTo>
                      <a:lnTo>
                        <a:pt x="2952" y="2050"/>
                      </a:lnTo>
                      <a:lnTo>
                        <a:pt x="2953" y="2043"/>
                      </a:lnTo>
                      <a:lnTo>
                        <a:pt x="2953" y="2032"/>
                      </a:lnTo>
                      <a:lnTo>
                        <a:pt x="2954" y="2024"/>
                      </a:lnTo>
                      <a:lnTo>
                        <a:pt x="2955" y="2012"/>
                      </a:lnTo>
                      <a:lnTo>
                        <a:pt x="2955" y="2013"/>
                      </a:lnTo>
                      <a:lnTo>
                        <a:pt x="2956" y="2005"/>
                      </a:lnTo>
                      <a:lnTo>
                        <a:pt x="2957" y="2005"/>
                      </a:lnTo>
                      <a:lnTo>
                        <a:pt x="2958" y="2003"/>
                      </a:lnTo>
                      <a:lnTo>
                        <a:pt x="2958" y="1996"/>
                      </a:lnTo>
                      <a:lnTo>
                        <a:pt x="2959" y="1989"/>
                      </a:lnTo>
                      <a:lnTo>
                        <a:pt x="2960" y="1988"/>
                      </a:lnTo>
                      <a:lnTo>
                        <a:pt x="2961" y="1981"/>
                      </a:lnTo>
                      <a:lnTo>
                        <a:pt x="2961" y="1977"/>
                      </a:lnTo>
                      <a:lnTo>
                        <a:pt x="2962" y="1974"/>
                      </a:lnTo>
                      <a:lnTo>
                        <a:pt x="2963" y="1970"/>
                      </a:lnTo>
                      <a:lnTo>
                        <a:pt x="2963" y="1961"/>
                      </a:lnTo>
                      <a:lnTo>
                        <a:pt x="2964" y="1956"/>
                      </a:lnTo>
                      <a:lnTo>
                        <a:pt x="2965" y="1950"/>
                      </a:lnTo>
                      <a:lnTo>
                        <a:pt x="2966" y="1941"/>
                      </a:lnTo>
                      <a:lnTo>
                        <a:pt x="2966" y="1932"/>
                      </a:lnTo>
                      <a:lnTo>
                        <a:pt x="2967" y="1925"/>
                      </a:lnTo>
                      <a:lnTo>
                        <a:pt x="2968" y="1913"/>
                      </a:lnTo>
                      <a:lnTo>
                        <a:pt x="2969" y="1905"/>
                      </a:lnTo>
                      <a:lnTo>
                        <a:pt x="2969" y="1894"/>
                      </a:lnTo>
                      <a:lnTo>
                        <a:pt x="2970" y="1891"/>
                      </a:lnTo>
                      <a:lnTo>
                        <a:pt x="2971" y="1884"/>
                      </a:lnTo>
                      <a:lnTo>
                        <a:pt x="2971" y="1885"/>
                      </a:lnTo>
                      <a:lnTo>
                        <a:pt x="2972" y="1884"/>
                      </a:lnTo>
                      <a:lnTo>
                        <a:pt x="2973" y="1883"/>
                      </a:lnTo>
                      <a:lnTo>
                        <a:pt x="2974" y="1881"/>
                      </a:lnTo>
                      <a:lnTo>
                        <a:pt x="2974" y="1881"/>
                      </a:lnTo>
                      <a:lnTo>
                        <a:pt x="2975" y="1879"/>
                      </a:lnTo>
                      <a:lnTo>
                        <a:pt x="2976" y="1881"/>
                      </a:lnTo>
                      <a:lnTo>
                        <a:pt x="2976" y="1884"/>
                      </a:lnTo>
                      <a:lnTo>
                        <a:pt x="2977" y="1878"/>
                      </a:lnTo>
                      <a:lnTo>
                        <a:pt x="2978" y="1873"/>
                      </a:lnTo>
                      <a:lnTo>
                        <a:pt x="2979" y="1873"/>
                      </a:lnTo>
                      <a:lnTo>
                        <a:pt x="2979" y="1870"/>
                      </a:lnTo>
                      <a:lnTo>
                        <a:pt x="2980" y="1868"/>
                      </a:lnTo>
                      <a:lnTo>
                        <a:pt x="2981" y="1853"/>
                      </a:lnTo>
                      <a:lnTo>
                        <a:pt x="2982" y="1849"/>
                      </a:lnTo>
                      <a:lnTo>
                        <a:pt x="2982" y="1837"/>
                      </a:lnTo>
                      <a:lnTo>
                        <a:pt x="2983" y="1831"/>
                      </a:lnTo>
                      <a:lnTo>
                        <a:pt x="2984" y="1825"/>
                      </a:lnTo>
                      <a:lnTo>
                        <a:pt x="2984" y="1821"/>
                      </a:lnTo>
                      <a:lnTo>
                        <a:pt x="2985" y="1811"/>
                      </a:lnTo>
                      <a:lnTo>
                        <a:pt x="2986" y="1796"/>
                      </a:lnTo>
                      <a:lnTo>
                        <a:pt x="2987" y="1794"/>
                      </a:lnTo>
                      <a:lnTo>
                        <a:pt x="2987" y="1780"/>
                      </a:lnTo>
                      <a:lnTo>
                        <a:pt x="2988" y="1776"/>
                      </a:lnTo>
                      <a:lnTo>
                        <a:pt x="2989" y="1758"/>
                      </a:lnTo>
                      <a:lnTo>
                        <a:pt x="2990" y="1751"/>
                      </a:lnTo>
                      <a:lnTo>
                        <a:pt x="2990" y="1741"/>
                      </a:lnTo>
                      <a:lnTo>
                        <a:pt x="2991" y="1728"/>
                      </a:lnTo>
                      <a:lnTo>
                        <a:pt x="2992" y="1719"/>
                      </a:lnTo>
                      <a:lnTo>
                        <a:pt x="2992" y="1707"/>
                      </a:lnTo>
                      <a:lnTo>
                        <a:pt x="2993" y="1698"/>
                      </a:lnTo>
                      <a:lnTo>
                        <a:pt x="2994" y="1686"/>
                      </a:lnTo>
                      <a:lnTo>
                        <a:pt x="2995" y="1681"/>
                      </a:lnTo>
                      <a:lnTo>
                        <a:pt x="2995" y="1669"/>
                      </a:lnTo>
                      <a:lnTo>
                        <a:pt x="2996" y="1660"/>
                      </a:lnTo>
                      <a:lnTo>
                        <a:pt x="2997" y="1653"/>
                      </a:lnTo>
                      <a:lnTo>
                        <a:pt x="2998" y="1643"/>
                      </a:lnTo>
                      <a:lnTo>
                        <a:pt x="2998" y="1643"/>
                      </a:lnTo>
                      <a:lnTo>
                        <a:pt x="2999" y="1634"/>
                      </a:lnTo>
                      <a:lnTo>
                        <a:pt x="3000" y="1629"/>
                      </a:lnTo>
                      <a:lnTo>
                        <a:pt x="3000" y="1631"/>
                      </a:lnTo>
                      <a:lnTo>
                        <a:pt x="3001" y="1626"/>
                      </a:lnTo>
                      <a:lnTo>
                        <a:pt x="3002" y="1622"/>
                      </a:lnTo>
                      <a:lnTo>
                        <a:pt x="3003" y="1625"/>
                      </a:lnTo>
                      <a:lnTo>
                        <a:pt x="3003" y="1625"/>
                      </a:lnTo>
                      <a:lnTo>
                        <a:pt x="3004" y="1628"/>
                      </a:lnTo>
                      <a:lnTo>
                        <a:pt x="3005" y="1626"/>
                      </a:lnTo>
                      <a:lnTo>
                        <a:pt x="3005" y="1623"/>
                      </a:lnTo>
                      <a:lnTo>
                        <a:pt x="3006" y="1627"/>
                      </a:lnTo>
                      <a:lnTo>
                        <a:pt x="3007" y="1622"/>
                      </a:lnTo>
                      <a:lnTo>
                        <a:pt x="3008" y="1627"/>
                      </a:lnTo>
                      <a:lnTo>
                        <a:pt x="3008" y="1625"/>
                      </a:lnTo>
                      <a:lnTo>
                        <a:pt x="3009" y="1627"/>
                      </a:lnTo>
                      <a:lnTo>
                        <a:pt x="3010" y="1611"/>
                      </a:lnTo>
                      <a:lnTo>
                        <a:pt x="3011" y="1613"/>
                      </a:lnTo>
                      <a:lnTo>
                        <a:pt x="3011" y="1600"/>
                      </a:lnTo>
                      <a:lnTo>
                        <a:pt x="3012" y="1592"/>
                      </a:lnTo>
                      <a:lnTo>
                        <a:pt x="3013" y="1582"/>
                      </a:lnTo>
                      <a:lnTo>
                        <a:pt x="3013" y="1572"/>
                      </a:lnTo>
                      <a:lnTo>
                        <a:pt x="3014" y="1556"/>
                      </a:lnTo>
                      <a:lnTo>
                        <a:pt x="3015" y="1548"/>
                      </a:lnTo>
                      <a:lnTo>
                        <a:pt x="3016" y="1535"/>
                      </a:lnTo>
                      <a:lnTo>
                        <a:pt x="3016" y="1519"/>
                      </a:lnTo>
                      <a:lnTo>
                        <a:pt x="3017" y="1508"/>
                      </a:lnTo>
                      <a:lnTo>
                        <a:pt x="3018" y="1501"/>
                      </a:lnTo>
                      <a:lnTo>
                        <a:pt x="3019" y="1493"/>
                      </a:lnTo>
                      <a:lnTo>
                        <a:pt x="3019" y="1485"/>
                      </a:lnTo>
                      <a:lnTo>
                        <a:pt x="3020" y="1477"/>
                      </a:lnTo>
                      <a:lnTo>
                        <a:pt x="3021" y="1477"/>
                      </a:lnTo>
                      <a:lnTo>
                        <a:pt x="3021" y="1475"/>
                      </a:lnTo>
                      <a:lnTo>
                        <a:pt x="3022" y="1477"/>
                      </a:lnTo>
                      <a:lnTo>
                        <a:pt x="3023" y="1476"/>
                      </a:lnTo>
                      <a:lnTo>
                        <a:pt x="3024" y="1473"/>
                      </a:lnTo>
                      <a:lnTo>
                        <a:pt x="3024" y="1475"/>
                      </a:lnTo>
                      <a:lnTo>
                        <a:pt x="3025" y="1470"/>
                      </a:lnTo>
                      <a:lnTo>
                        <a:pt x="3026" y="1471"/>
                      </a:lnTo>
                      <a:lnTo>
                        <a:pt x="3026" y="1470"/>
                      </a:lnTo>
                      <a:lnTo>
                        <a:pt x="3027" y="1469"/>
                      </a:lnTo>
                      <a:lnTo>
                        <a:pt x="3028" y="1464"/>
                      </a:lnTo>
                      <a:lnTo>
                        <a:pt x="3029" y="1464"/>
                      </a:lnTo>
                      <a:lnTo>
                        <a:pt x="3029" y="1455"/>
                      </a:lnTo>
                      <a:lnTo>
                        <a:pt x="3030" y="1448"/>
                      </a:lnTo>
                      <a:lnTo>
                        <a:pt x="3031" y="1441"/>
                      </a:lnTo>
                      <a:lnTo>
                        <a:pt x="3032" y="1433"/>
                      </a:lnTo>
                      <a:lnTo>
                        <a:pt x="3032" y="1422"/>
                      </a:lnTo>
                      <a:lnTo>
                        <a:pt x="3033" y="1407"/>
                      </a:lnTo>
                      <a:lnTo>
                        <a:pt x="3034" y="1396"/>
                      </a:lnTo>
                      <a:lnTo>
                        <a:pt x="3034" y="1381"/>
                      </a:lnTo>
                      <a:lnTo>
                        <a:pt x="3035" y="1366"/>
                      </a:lnTo>
                      <a:lnTo>
                        <a:pt x="3036" y="1351"/>
                      </a:lnTo>
                      <a:lnTo>
                        <a:pt x="3037" y="1336"/>
                      </a:lnTo>
                      <a:lnTo>
                        <a:pt x="3037" y="1322"/>
                      </a:lnTo>
                      <a:lnTo>
                        <a:pt x="3038" y="1312"/>
                      </a:lnTo>
                      <a:lnTo>
                        <a:pt x="3039" y="1303"/>
                      </a:lnTo>
                      <a:lnTo>
                        <a:pt x="3040" y="1290"/>
                      </a:lnTo>
                      <a:lnTo>
                        <a:pt x="3040" y="1281"/>
                      </a:lnTo>
                      <a:lnTo>
                        <a:pt x="3041" y="1287"/>
                      </a:lnTo>
                      <a:lnTo>
                        <a:pt x="3042" y="1280"/>
                      </a:lnTo>
                      <a:lnTo>
                        <a:pt x="3042" y="1283"/>
                      </a:lnTo>
                      <a:lnTo>
                        <a:pt x="3043" y="1283"/>
                      </a:lnTo>
                      <a:lnTo>
                        <a:pt x="3044" y="1279"/>
                      </a:lnTo>
                      <a:lnTo>
                        <a:pt x="3045" y="1279"/>
                      </a:lnTo>
                      <a:lnTo>
                        <a:pt x="3045" y="1277"/>
                      </a:lnTo>
                      <a:lnTo>
                        <a:pt x="3046" y="1277"/>
                      </a:lnTo>
                      <a:lnTo>
                        <a:pt x="3047" y="1272"/>
                      </a:lnTo>
                      <a:lnTo>
                        <a:pt x="3048" y="1268"/>
                      </a:lnTo>
                      <a:lnTo>
                        <a:pt x="3048" y="1262"/>
                      </a:lnTo>
                      <a:lnTo>
                        <a:pt x="3049" y="1253"/>
                      </a:lnTo>
                      <a:lnTo>
                        <a:pt x="3050" y="1241"/>
                      </a:lnTo>
                      <a:lnTo>
                        <a:pt x="3050" y="1227"/>
                      </a:lnTo>
                      <a:lnTo>
                        <a:pt x="3051" y="1217"/>
                      </a:lnTo>
                      <a:lnTo>
                        <a:pt x="3052" y="1203"/>
                      </a:lnTo>
                      <a:lnTo>
                        <a:pt x="3053" y="1192"/>
                      </a:lnTo>
                      <a:lnTo>
                        <a:pt x="3053" y="1185"/>
                      </a:lnTo>
                      <a:lnTo>
                        <a:pt x="3054" y="1173"/>
                      </a:lnTo>
                      <a:lnTo>
                        <a:pt x="3055" y="1166"/>
                      </a:lnTo>
                      <a:lnTo>
                        <a:pt x="3055" y="1166"/>
                      </a:lnTo>
                      <a:lnTo>
                        <a:pt x="3056" y="1165"/>
                      </a:lnTo>
                      <a:lnTo>
                        <a:pt x="3057" y="1169"/>
                      </a:lnTo>
                      <a:lnTo>
                        <a:pt x="3058" y="1175"/>
                      </a:lnTo>
                      <a:lnTo>
                        <a:pt x="3058" y="1182"/>
                      </a:lnTo>
                      <a:lnTo>
                        <a:pt x="3059" y="1191"/>
                      </a:lnTo>
                      <a:lnTo>
                        <a:pt x="3060" y="1200"/>
                      </a:lnTo>
                      <a:lnTo>
                        <a:pt x="3061" y="1214"/>
                      </a:lnTo>
                      <a:lnTo>
                        <a:pt x="3061" y="1227"/>
                      </a:lnTo>
                      <a:lnTo>
                        <a:pt x="3062" y="1242"/>
                      </a:lnTo>
                      <a:lnTo>
                        <a:pt x="3063" y="1260"/>
                      </a:lnTo>
                      <a:lnTo>
                        <a:pt x="3063" y="1272"/>
                      </a:lnTo>
                      <a:lnTo>
                        <a:pt x="3064" y="1286"/>
                      </a:lnTo>
                      <a:lnTo>
                        <a:pt x="3065" y="1298"/>
                      </a:lnTo>
                      <a:lnTo>
                        <a:pt x="3066" y="1302"/>
                      </a:lnTo>
                      <a:lnTo>
                        <a:pt x="3066" y="1312"/>
                      </a:lnTo>
                      <a:lnTo>
                        <a:pt x="3067" y="1316"/>
                      </a:lnTo>
                      <a:lnTo>
                        <a:pt x="3068" y="1319"/>
                      </a:lnTo>
                      <a:lnTo>
                        <a:pt x="3069" y="1316"/>
                      </a:lnTo>
                      <a:lnTo>
                        <a:pt x="3069" y="1312"/>
                      </a:lnTo>
                      <a:lnTo>
                        <a:pt x="3070" y="1305"/>
                      </a:lnTo>
                      <a:lnTo>
                        <a:pt x="3071" y="1294"/>
                      </a:lnTo>
                      <a:lnTo>
                        <a:pt x="3071" y="1276"/>
                      </a:lnTo>
                      <a:lnTo>
                        <a:pt x="3072" y="1264"/>
                      </a:lnTo>
                      <a:lnTo>
                        <a:pt x="3073" y="1244"/>
                      </a:lnTo>
                      <a:lnTo>
                        <a:pt x="3074" y="1231"/>
                      </a:lnTo>
                      <a:lnTo>
                        <a:pt x="3074" y="1208"/>
                      </a:lnTo>
                      <a:lnTo>
                        <a:pt x="3075" y="1188"/>
                      </a:lnTo>
                      <a:lnTo>
                        <a:pt x="3076" y="1169"/>
                      </a:lnTo>
                      <a:lnTo>
                        <a:pt x="3076" y="1147"/>
                      </a:lnTo>
                      <a:lnTo>
                        <a:pt x="3077" y="1135"/>
                      </a:lnTo>
                      <a:lnTo>
                        <a:pt x="3078" y="1120"/>
                      </a:lnTo>
                      <a:lnTo>
                        <a:pt x="3079" y="1108"/>
                      </a:lnTo>
                      <a:lnTo>
                        <a:pt x="3079" y="1097"/>
                      </a:lnTo>
                      <a:lnTo>
                        <a:pt x="3080" y="1092"/>
                      </a:lnTo>
                      <a:lnTo>
                        <a:pt x="3081" y="1087"/>
                      </a:lnTo>
                      <a:lnTo>
                        <a:pt x="3082" y="1084"/>
                      </a:lnTo>
                      <a:lnTo>
                        <a:pt x="3082" y="1078"/>
                      </a:lnTo>
                      <a:lnTo>
                        <a:pt x="3083" y="1077"/>
                      </a:lnTo>
                      <a:lnTo>
                        <a:pt x="3084" y="1076"/>
                      </a:lnTo>
                      <a:lnTo>
                        <a:pt x="3084" y="1076"/>
                      </a:lnTo>
                      <a:lnTo>
                        <a:pt x="3085" y="1078"/>
                      </a:lnTo>
                      <a:lnTo>
                        <a:pt x="3086" y="1081"/>
                      </a:lnTo>
                      <a:lnTo>
                        <a:pt x="3087" y="1083"/>
                      </a:lnTo>
                      <a:lnTo>
                        <a:pt x="3087" y="1081"/>
                      </a:lnTo>
                      <a:lnTo>
                        <a:pt x="3088" y="1083"/>
                      </a:lnTo>
                      <a:lnTo>
                        <a:pt x="3089" y="1076"/>
                      </a:lnTo>
                      <a:lnTo>
                        <a:pt x="3090" y="1072"/>
                      </a:lnTo>
                      <a:lnTo>
                        <a:pt x="3090" y="1066"/>
                      </a:lnTo>
                      <a:lnTo>
                        <a:pt x="3091" y="1056"/>
                      </a:lnTo>
                      <a:lnTo>
                        <a:pt x="3092" y="1044"/>
                      </a:lnTo>
                      <a:lnTo>
                        <a:pt x="3092" y="1030"/>
                      </a:lnTo>
                      <a:lnTo>
                        <a:pt x="3093" y="1012"/>
                      </a:lnTo>
                      <a:lnTo>
                        <a:pt x="3094" y="992"/>
                      </a:lnTo>
                      <a:lnTo>
                        <a:pt x="3095" y="972"/>
                      </a:lnTo>
                      <a:lnTo>
                        <a:pt x="3095" y="958"/>
                      </a:lnTo>
                      <a:lnTo>
                        <a:pt x="3096" y="937"/>
                      </a:lnTo>
                      <a:lnTo>
                        <a:pt x="3097" y="918"/>
                      </a:lnTo>
                      <a:lnTo>
                        <a:pt x="3098" y="902"/>
                      </a:lnTo>
                      <a:lnTo>
                        <a:pt x="3098" y="888"/>
                      </a:lnTo>
                      <a:lnTo>
                        <a:pt x="3099" y="875"/>
                      </a:lnTo>
                      <a:lnTo>
                        <a:pt x="3100" y="865"/>
                      </a:lnTo>
                      <a:lnTo>
                        <a:pt x="3100" y="856"/>
                      </a:lnTo>
                      <a:lnTo>
                        <a:pt x="3101" y="845"/>
                      </a:lnTo>
                      <a:lnTo>
                        <a:pt x="3102" y="845"/>
                      </a:lnTo>
                      <a:lnTo>
                        <a:pt x="3103" y="831"/>
                      </a:lnTo>
                      <a:lnTo>
                        <a:pt x="3103" y="832"/>
                      </a:lnTo>
                      <a:lnTo>
                        <a:pt x="3104" y="833"/>
                      </a:lnTo>
                      <a:lnTo>
                        <a:pt x="3105" y="833"/>
                      </a:lnTo>
                      <a:lnTo>
                        <a:pt x="3105" y="836"/>
                      </a:lnTo>
                      <a:lnTo>
                        <a:pt x="3106" y="843"/>
                      </a:lnTo>
                      <a:lnTo>
                        <a:pt x="3107" y="846"/>
                      </a:lnTo>
                      <a:lnTo>
                        <a:pt x="3108" y="849"/>
                      </a:lnTo>
                      <a:lnTo>
                        <a:pt x="3108" y="858"/>
                      </a:lnTo>
                      <a:lnTo>
                        <a:pt x="3109" y="856"/>
                      </a:lnTo>
                      <a:lnTo>
                        <a:pt x="3110" y="862"/>
                      </a:lnTo>
                      <a:lnTo>
                        <a:pt x="3111" y="867"/>
                      </a:lnTo>
                      <a:lnTo>
                        <a:pt x="3111" y="868"/>
                      </a:lnTo>
                      <a:lnTo>
                        <a:pt x="3112" y="871"/>
                      </a:lnTo>
                      <a:lnTo>
                        <a:pt x="3113" y="870"/>
                      </a:lnTo>
                      <a:lnTo>
                        <a:pt x="3113" y="866"/>
                      </a:lnTo>
                      <a:lnTo>
                        <a:pt x="3114" y="863"/>
                      </a:lnTo>
                      <a:lnTo>
                        <a:pt x="3115" y="859"/>
                      </a:lnTo>
                      <a:lnTo>
                        <a:pt x="3116" y="857"/>
                      </a:lnTo>
                      <a:lnTo>
                        <a:pt x="3116" y="852"/>
                      </a:lnTo>
                      <a:lnTo>
                        <a:pt x="3117" y="836"/>
                      </a:lnTo>
                      <a:lnTo>
                        <a:pt x="3118" y="830"/>
                      </a:lnTo>
                      <a:lnTo>
                        <a:pt x="3119" y="820"/>
                      </a:lnTo>
                      <a:lnTo>
                        <a:pt x="3119" y="821"/>
                      </a:lnTo>
                      <a:lnTo>
                        <a:pt x="3120" y="814"/>
                      </a:lnTo>
                      <a:lnTo>
                        <a:pt x="3121" y="815"/>
                      </a:lnTo>
                      <a:lnTo>
                        <a:pt x="3121" y="809"/>
                      </a:lnTo>
                      <a:lnTo>
                        <a:pt x="3122" y="805"/>
                      </a:lnTo>
                      <a:lnTo>
                        <a:pt x="3123" y="808"/>
                      </a:lnTo>
                      <a:lnTo>
                        <a:pt x="3124" y="811"/>
                      </a:lnTo>
                      <a:lnTo>
                        <a:pt x="3124" y="815"/>
                      </a:lnTo>
                      <a:lnTo>
                        <a:pt x="3125" y="812"/>
                      </a:lnTo>
                      <a:lnTo>
                        <a:pt x="3126" y="821"/>
                      </a:lnTo>
                      <a:lnTo>
                        <a:pt x="3126" y="826"/>
                      </a:lnTo>
                      <a:lnTo>
                        <a:pt x="3127" y="832"/>
                      </a:lnTo>
                      <a:lnTo>
                        <a:pt x="3128" y="837"/>
                      </a:lnTo>
                      <a:lnTo>
                        <a:pt x="3129" y="843"/>
                      </a:lnTo>
                      <a:lnTo>
                        <a:pt x="3129" y="849"/>
                      </a:lnTo>
                      <a:lnTo>
                        <a:pt x="3130" y="852"/>
                      </a:lnTo>
                      <a:lnTo>
                        <a:pt x="3131" y="853"/>
                      </a:lnTo>
                      <a:lnTo>
                        <a:pt x="3132" y="856"/>
                      </a:lnTo>
                      <a:lnTo>
                        <a:pt x="3132" y="858"/>
                      </a:lnTo>
                      <a:lnTo>
                        <a:pt x="3133" y="857"/>
                      </a:lnTo>
                      <a:lnTo>
                        <a:pt x="3134" y="856"/>
                      </a:lnTo>
                      <a:lnTo>
                        <a:pt x="3134" y="848"/>
                      </a:lnTo>
                      <a:lnTo>
                        <a:pt x="3135" y="843"/>
                      </a:lnTo>
                      <a:lnTo>
                        <a:pt x="3136" y="846"/>
                      </a:lnTo>
                      <a:lnTo>
                        <a:pt x="3137" y="833"/>
                      </a:lnTo>
                      <a:lnTo>
                        <a:pt x="3137" y="827"/>
                      </a:lnTo>
                      <a:lnTo>
                        <a:pt x="3138" y="819"/>
                      </a:lnTo>
                      <a:lnTo>
                        <a:pt x="3139" y="813"/>
                      </a:lnTo>
                      <a:lnTo>
                        <a:pt x="3140" y="804"/>
                      </a:lnTo>
                      <a:lnTo>
                        <a:pt x="3140" y="799"/>
                      </a:lnTo>
                      <a:lnTo>
                        <a:pt x="3141" y="792"/>
                      </a:lnTo>
                      <a:lnTo>
                        <a:pt x="3142" y="789"/>
                      </a:lnTo>
                      <a:lnTo>
                        <a:pt x="3142" y="788"/>
                      </a:lnTo>
                      <a:lnTo>
                        <a:pt x="3143" y="787"/>
                      </a:lnTo>
                      <a:lnTo>
                        <a:pt x="3144" y="786"/>
                      </a:lnTo>
                      <a:lnTo>
                        <a:pt x="3145" y="790"/>
                      </a:lnTo>
                      <a:lnTo>
                        <a:pt x="3145" y="786"/>
                      </a:lnTo>
                      <a:lnTo>
                        <a:pt x="3146" y="785"/>
                      </a:lnTo>
                      <a:lnTo>
                        <a:pt x="3147" y="787"/>
                      </a:lnTo>
                      <a:lnTo>
                        <a:pt x="3148" y="784"/>
                      </a:lnTo>
                      <a:lnTo>
                        <a:pt x="3148" y="782"/>
                      </a:lnTo>
                      <a:lnTo>
                        <a:pt x="3149" y="779"/>
                      </a:lnTo>
                      <a:lnTo>
                        <a:pt x="3150" y="776"/>
                      </a:lnTo>
                      <a:lnTo>
                        <a:pt x="3150" y="764"/>
                      </a:lnTo>
                      <a:lnTo>
                        <a:pt x="3151" y="753"/>
                      </a:lnTo>
                      <a:lnTo>
                        <a:pt x="3152" y="743"/>
                      </a:lnTo>
                      <a:lnTo>
                        <a:pt x="3153" y="730"/>
                      </a:lnTo>
                      <a:lnTo>
                        <a:pt x="3153" y="717"/>
                      </a:lnTo>
                      <a:lnTo>
                        <a:pt x="3154" y="697"/>
                      </a:lnTo>
                      <a:lnTo>
                        <a:pt x="3155" y="687"/>
                      </a:lnTo>
                      <a:lnTo>
                        <a:pt x="3155" y="673"/>
                      </a:lnTo>
                      <a:lnTo>
                        <a:pt x="3156" y="661"/>
                      </a:lnTo>
                      <a:lnTo>
                        <a:pt x="3157" y="651"/>
                      </a:lnTo>
                      <a:lnTo>
                        <a:pt x="3158" y="632"/>
                      </a:lnTo>
                      <a:lnTo>
                        <a:pt x="3158" y="629"/>
                      </a:lnTo>
                      <a:lnTo>
                        <a:pt x="3159" y="619"/>
                      </a:lnTo>
                      <a:lnTo>
                        <a:pt x="3160" y="616"/>
                      </a:lnTo>
                      <a:lnTo>
                        <a:pt x="3161" y="615"/>
                      </a:lnTo>
                      <a:lnTo>
                        <a:pt x="3161" y="616"/>
                      </a:lnTo>
                      <a:lnTo>
                        <a:pt x="3162" y="620"/>
                      </a:lnTo>
                      <a:lnTo>
                        <a:pt x="3163" y="628"/>
                      </a:lnTo>
                      <a:lnTo>
                        <a:pt x="3163" y="635"/>
                      </a:lnTo>
                      <a:lnTo>
                        <a:pt x="3164" y="653"/>
                      </a:lnTo>
                      <a:lnTo>
                        <a:pt x="3165" y="663"/>
                      </a:lnTo>
                      <a:lnTo>
                        <a:pt x="3166" y="674"/>
                      </a:lnTo>
                      <a:lnTo>
                        <a:pt x="3166" y="687"/>
                      </a:lnTo>
                      <a:lnTo>
                        <a:pt x="3167" y="701"/>
                      </a:lnTo>
                      <a:lnTo>
                        <a:pt x="3168" y="717"/>
                      </a:lnTo>
                      <a:lnTo>
                        <a:pt x="3169" y="727"/>
                      </a:lnTo>
                      <a:lnTo>
                        <a:pt x="3169" y="734"/>
                      </a:lnTo>
                      <a:lnTo>
                        <a:pt x="3170" y="748"/>
                      </a:lnTo>
                      <a:lnTo>
                        <a:pt x="3171" y="747"/>
                      </a:lnTo>
                      <a:lnTo>
                        <a:pt x="3171" y="752"/>
                      </a:lnTo>
                      <a:lnTo>
                        <a:pt x="3172" y="758"/>
                      </a:lnTo>
                      <a:lnTo>
                        <a:pt x="3173" y="755"/>
                      </a:lnTo>
                      <a:lnTo>
                        <a:pt x="3174" y="754"/>
                      </a:lnTo>
                      <a:lnTo>
                        <a:pt x="3174" y="754"/>
                      </a:lnTo>
                      <a:lnTo>
                        <a:pt x="3175" y="746"/>
                      </a:lnTo>
                      <a:lnTo>
                        <a:pt x="3176" y="743"/>
                      </a:lnTo>
                      <a:lnTo>
                        <a:pt x="3176" y="736"/>
                      </a:lnTo>
                      <a:lnTo>
                        <a:pt x="3177" y="729"/>
                      </a:lnTo>
                      <a:lnTo>
                        <a:pt x="3178" y="718"/>
                      </a:lnTo>
                      <a:lnTo>
                        <a:pt x="3179" y="706"/>
                      </a:lnTo>
                      <a:lnTo>
                        <a:pt x="3179" y="695"/>
                      </a:lnTo>
                      <a:lnTo>
                        <a:pt x="3180" y="680"/>
                      </a:lnTo>
                      <a:lnTo>
                        <a:pt x="3181" y="670"/>
                      </a:lnTo>
                      <a:lnTo>
                        <a:pt x="3182" y="652"/>
                      </a:lnTo>
                      <a:lnTo>
                        <a:pt x="3182" y="642"/>
                      </a:lnTo>
                      <a:lnTo>
                        <a:pt x="3183" y="626"/>
                      </a:lnTo>
                      <a:lnTo>
                        <a:pt x="3184" y="614"/>
                      </a:lnTo>
                      <a:lnTo>
                        <a:pt x="3184" y="601"/>
                      </a:lnTo>
                      <a:lnTo>
                        <a:pt x="3185" y="582"/>
                      </a:lnTo>
                      <a:lnTo>
                        <a:pt x="3186" y="570"/>
                      </a:lnTo>
                      <a:lnTo>
                        <a:pt x="3187" y="556"/>
                      </a:lnTo>
                      <a:lnTo>
                        <a:pt x="3187" y="547"/>
                      </a:lnTo>
                      <a:lnTo>
                        <a:pt x="3188" y="536"/>
                      </a:lnTo>
                      <a:lnTo>
                        <a:pt x="3189" y="526"/>
                      </a:lnTo>
                      <a:lnTo>
                        <a:pt x="3190" y="513"/>
                      </a:lnTo>
                      <a:lnTo>
                        <a:pt x="3190" y="510"/>
                      </a:lnTo>
                      <a:lnTo>
                        <a:pt x="3191" y="501"/>
                      </a:lnTo>
                      <a:lnTo>
                        <a:pt x="3192" y="498"/>
                      </a:lnTo>
                      <a:lnTo>
                        <a:pt x="3192" y="495"/>
                      </a:lnTo>
                      <a:lnTo>
                        <a:pt x="3193" y="490"/>
                      </a:lnTo>
                      <a:lnTo>
                        <a:pt x="3194" y="490"/>
                      </a:lnTo>
                      <a:lnTo>
                        <a:pt x="3195" y="490"/>
                      </a:lnTo>
                      <a:lnTo>
                        <a:pt x="3195" y="495"/>
                      </a:lnTo>
                      <a:lnTo>
                        <a:pt x="3196" y="494"/>
                      </a:lnTo>
                      <a:lnTo>
                        <a:pt x="3197" y="500"/>
                      </a:lnTo>
                      <a:lnTo>
                        <a:pt x="3198" y="505"/>
                      </a:lnTo>
                      <a:lnTo>
                        <a:pt x="3198" y="513"/>
                      </a:lnTo>
                      <a:lnTo>
                        <a:pt x="3199" y="518"/>
                      </a:lnTo>
                      <a:lnTo>
                        <a:pt x="3200" y="523"/>
                      </a:lnTo>
                      <a:lnTo>
                        <a:pt x="3200" y="539"/>
                      </a:lnTo>
                      <a:lnTo>
                        <a:pt x="3201" y="543"/>
                      </a:lnTo>
                      <a:lnTo>
                        <a:pt x="3202" y="558"/>
                      </a:lnTo>
                      <a:lnTo>
                        <a:pt x="3203" y="569"/>
                      </a:lnTo>
                      <a:lnTo>
                        <a:pt x="3203" y="582"/>
                      </a:lnTo>
                      <a:lnTo>
                        <a:pt x="3204" y="591"/>
                      </a:lnTo>
                      <a:lnTo>
                        <a:pt x="3205" y="600"/>
                      </a:lnTo>
                      <a:lnTo>
                        <a:pt x="3205" y="611"/>
                      </a:lnTo>
                      <a:lnTo>
                        <a:pt x="3206" y="618"/>
                      </a:lnTo>
                      <a:lnTo>
                        <a:pt x="3207" y="630"/>
                      </a:lnTo>
                      <a:lnTo>
                        <a:pt x="3208" y="635"/>
                      </a:lnTo>
                      <a:lnTo>
                        <a:pt x="3208" y="637"/>
                      </a:lnTo>
                      <a:lnTo>
                        <a:pt x="3209" y="647"/>
                      </a:lnTo>
                      <a:lnTo>
                        <a:pt x="3210" y="656"/>
                      </a:lnTo>
                      <a:lnTo>
                        <a:pt x="3211" y="661"/>
                      </a:lnTo>
                      <a:lnTo>
                        <a:pt x="3211" y="655"/>
                      </a:lnTo>
                      <a:lnTo>
                        <a:pt x="3212" y="658"/>
                      </a:lnTo>
                      <a:lnTo>
                        <a:pt x="3213" y="661"/>
                      </a:lnTo>
                      <a:lnTo>
                        <a:pt x="3213" y="662"/>
                      </a:lnTo>
                      <a:lnTo>
                        <a:pt x="3214" y="661"/>
                      </a:lnTo>
                      <a:lnTo>
                        <a:pt x="3215" y="661"/>
                      </a:lnTo>
                      <a:lnTo>
                        <a:pt x="3216" y="660"/>
                      </a:lnTo>
                      <a:lnTo>
                        <a:pt x="3216" y="658"/>
                      </a:lnTo>
                      <a:lnTo>
                        <a:pt x="3217" y="659"/>
                      </a:lnTo>
                      <a:lnTo>
                        <a:pt x="3218" y="658"/>
                      </a:lnTo>
                      <a:lnTo>
                        <a:pt x="3219" y="657"/>
                      </a:lnTo>
                      <a:lnTo>
                        <a:pt x="3219" y="661"/>
                      </a:lnTo>
                      <a:lnTo>
                        <a:pt x="3220" y="662"/>
                      </a:lnTo>
                      <a:lnTo>
                        <a:pt x="3221" y="666"/>
                      </a:lnTo>
                      <a:lnTo>
                        <a:pt x="3221" y="666"/>
                      </a:lnTo>
                      <a:lnTo>
                        <a:pt x="3222" y="668"/>
                      </a:lnTo>
                      <a:lnTo>
                        <a:pt x="3223" y="677"/>
                      </a:lnTo>
                      <a:lnTo>
                        <a:pt x="3224" y="678"/>
                      </a:lnTo>
                      <a:lnTo>
                        <a:pt x="3224" y="688"/>
                      </a:lnTo>
                      <a:lnTo>
                        <a:pt x="3225" y="694"/>
                      </a:lnTo>
                      <a:lnTo>
                        <a:pt x="3226" y="701"/>
                      </a:lnTo>
                      <a:lnTo>
                        <a:pt x="3226" y="711"/>
                      </a:lnTo>
                      <a:lnTo>
                        <a:pt x="3227" y="714"/>
                      </a:lnTo>
                      <a:lnTo>
                        <a:pt x="3228" y="725"/>
                      </a:lnTo>
                      <a:lnTo>
                        <a:pt x="3229" y="731"/>
                      </a:lnTo>
                      <a:lnTo>
                        <a:pt x="3229" y="749"/>
                      </a:lnTo>
                      <a:lnTo>
                        <a:pt x="3230" y="752"/>
                      </a:lnTo>
                      <a:lnTo>
                        <a:pt x="3231" y="771"/>
                      </a:lnTo>
                      <a:lnTo>
                        <a:pt x="3232" y="782"/>
                      </a:lnTo>
                      <a:lnTo>
                        <a:pt x="3232" y="798"/>
                      </a:lnTo>
                      <a:lnTo>
                        <a:pt x="3233" y="821"/>
                      </a:lnTo>
                      <a:lnTo>
                        <a:pt x="3234" y="841"/>
                      </a:lnTo>
                      <a:lnTo>
                        <a:pt x="3234" y="859"/>
                      </a:lnTo>
                      <a:lnTo>
                        <a:pt x="3235" y="880"/>
                      </a:lnTo>
                      <a:lnTo>
                        <a:pt x="3236" y="905"/>
                      </a:lnTo>
                      <a:lnTo>
                        <a:pt x="3237" y="932"/>
                      </a:lnTo>
                      <a:lnTo>
                        <a:pt x="3237" y="958"/>
                      </a:lnTo>
                      <a:lnTo>
                        <a:pt x="3238" y="980"/>
                      </a:lnTo>
                      <a:lnTo>
                        <a:pt x="3239" y="1006"/>
                      </a:lnTo>
                      <a:lnTo>
                        <a:pt x="3240" y="1036"/>
                      </a:lnTo>
                      <a:lnTo>
                        <a:pt x="3240" y="1062"/>
                      </a:lnTo>
                      <a:lnTo>
                        <a:pt x="3241" y="1083"/>
                      </a:lnTo>
                      <a:lnTo>
                        <a:pt x="3242" y="1108"/>
                      </a:lnTo>
                      <a:lnTo>
                        <a:pt x="3242" y="1132"/>
                      </a:lnTo>
                      <a:lnTo>
                        <a:pt x="3243" y="1147"/>
                      </a:lnTo>
                      <a:lnTo>
                        <a:pt x="3244" y="1160"/>
                      </a:lnTo>
                      <a:lnTo>
                        <a:pt x="3245" y="1171"/>
                      </a:lnTo>
                      <a:lnTo>
                        <a:pt x="3245" y="1183"/>
                      </a:lnTo>
                      <a:lnTo>
                        <a:pt x="3246" y="1191"/>
                      </a:lnTo>
                      <a:lnTo>
                        <a:pt x="3247" y="1193"/>
                      </a:lnTo>
                      <a:lnTo>
                        <a:pt x="3248" y="1190"/>
                      </a:lnTo>
                      <a:lnTo>
                        <a:pt x="3248" y="1194"/>
                      </a:lnTo>
                      <a:lnTo>
                        <a:pt x="3249" y="1196"/>
                      </a:lnTo>
                      <a:lnTo>
                        <a:pt x="3250" y="1193"/>
                      </a:lnTo>
                      <a:lnTo>
                        <a:pt x="3250" y="1199"/>
                      </a:lnTo>
                      <a:lnTo>
                        <a:pt x="3251" y="1197"/>
                      </a:lnTo>
                      <a:lnTo>
                        <a:pt x="3252" y="1192"/>
                      </a:lnTo>
                      <a:lnTo>
                        <a:pt x="3253" y="1197"/>
                      </a:lnTo>
                      <a:lnTo>
                        <a:pt x="3253" y="1194"/>
                      </a:lnTo>
                      <a:lnTo>
                        <a:pt x="3254" y="1198"/>
                      </a:lnTo>
                      <a:lnTo>
                        <a:pt x="3255" y="1207"/>
                      </a:lnTo>
                      <a:lnTo>
                        <a:pt x="3255" y="1217"/>
                      </a:lnTo>
                      <a:lnTo>
                        <a:pt x="3256" y="1222"/>
                      </a:lnTo>
                      <a:lnTo>
                        <a:pt x="3257" y="1240"/>
                      </a:lnTo>
                      <a:lnTo>
                        <a:pt x="3258" y="1253"/>
                      </a:lnTo>
                      <a:lnTo>
                        <a:pt x="3258" y="1270"/>
                      </a:lnTo>
                      <a:lnTo>
                        <a:pt x="3259" y="1285"/>
                      </a:lnTo>
                      <a:lnTo>
                        <a:pt x="3260" y="1305"/>
                      </a:lnTo>
                      <a:lnTo>
                        <a:pt x="3261" y="1326"/>
                      </a:lnTo>
                      <a:lnTo>
                        <a:pt x="3261" y="1334"/>
                      </a:lnTo>
                      <a:lnTo>
                        <a:pt x="3262" y="1356"/>
                      </a:lnTo>
                      <a:lnTo>
                        <a:pt x="3263" y="1375"/>
                      </a:lnTo>
                      <a:lnTo>
                        <a:pt x="3263" y="1383"/>
                      </a:lnTo>
                      <a:lnTo>
                        <a:pt x="3264" y="1396"/>
                      </a:lnTo>
                      <a:lnTo>
                        <a:pt x="3265" y="1408"/>
                      </a:lnTo>
                      <a:lnTo>
                        <a:pt x="3266" y="1416"/>
                      </a:lnTo>
                      <a:lnTo>
                        <a:pt x="3266" y="1427"/>
                      </a:lnTo>
                      <a:lnTo>
                        <a:pt x="3267" y="1434"/>
                      </a:lnTo>
                      <a:lnTo>
                        <a:pt x="3268" y="1448"/>
                      </a:lnTo>
                      <a:lnTo>
                        <a:pt x="3269" y="1452"/>
                      </a:lnTo>
                      <a:lnTo>
                        <a:pt x="3269" y="1460"/>
                      </a:lnTo>
                      <a:lnTo>
                        <a:pt x="3270" y="1464"/>
                      </a:lnTo>
                      <a:lnTo>
                        <a:pt x="3271" y="1476"/>
                      </a:lnTo>
                      <a:lnTo>
                        <a:pt x="3271" y="1481"/>
                      </a:lnTo>
                      <a:lnTo>
                        <a:pt x="3272" y="1488"/>
                      </a:lnTo>
                      <a:lnTo>
                        <a:pt x="3273" y="1487"/>
                      </a:lnTo>
                      <a:lnTo>
                        <a:pt x="3274" y="1493"/>
                      </a:lnTo>
                      <a:lnTo>
                        <a:pt x="3274" y="1497"/>
                      </a:lnTo>
                      <a:lnTo>
                        <a:pt x="3275" y="1499"/>
                      </a:lnTo>
                      <a:lnTo>
                        <a:pt x="3276" y="1503"/>
                      </a:lnTo>
                      <a:lnTo>
                        <a:pt x="3276" y="1504"/>
                      </a:lnTo>
                      <a:lnTo>
                        <a:pt x="3277" y="1510"/>
                      </a:lnTo>
                      <a:lnTo>
                        <a:pt x="3278" y="1517"/>
                      </a:lnTo>
                      <a:lnTo>
                        <a:pt x="3279" y="1521"/>
                      </a:lnTo>
                      <a:lnTo>
                        <a:pt x="3279" y="1538"/>
                      </a:lnTo>
                      <a:lnTo>
                        <a:pt x="3280" y="1544"/>
                      </a:lnTo>
                      <a:lnTo>
                        <a:pt x="3281" y="1556"/>
                      </a:lnTo>
                      <a:lnTo>
                        <a:pt x="3282" y="1568"/>
                      </a:lnTo>
                      <a:lnTo>
                        <a:pt x="3282" y="1576"/>
                      </a:lnTo>
                      <a:lnTo>
                        <a:pt x="3283" y="1592"/>
                      </a:lnTo>
                      <a:lnTo>
                        <a:pt x="3284" y="1596"/>
                      </a:lnTo>
                      <a:lnTo>
                        <a:pt x="3284" y="1606"/>
                      </a:lnTo>
                      <a:lnTo>
                        <a:pt x="3285" y="1610"/>
                      </a:lnTo>
                      <a:lnTo>
                        <a:pt x="3286" y="1615"/>
                      </a:lnTo>
                      <a:lnTo>
                        <a:pt x="3287" y="1610"/>
                      </a:lnTo>
                      <a:lnTo>
                        <a:pt x="3287" y="1606"/>
                      </a:lnTo>
                      <a:lnTo>
                        <a:pt x="3288" y="1594"/>
                      </a:lnTo>
                      <a:lnTo>
                        <a:pt x="3289" y="1585"/>
                      </a:lnTo>
                      <a:lnTo>
                        <a:pt x="3290" y="1567"/>
                      </a:lnTo>
                      <a:lnTo>
                        <a:pt x="3290" y="1543"/>
                      </a:lnTo>
                      <a:lnTo>
                        <a:pt x="3291" y="1518"/>
                      </a:lnTo>
                      <a:lnTo>
                        <a:pt x="3292" y="1494"/>
                      </a:lnTo>
                      <a:lnTo>
                        <a:pt x="3292" y="1469"/>
                      </a:lnTo>
                      <a:lnTo>
                        <a:pt x="3293" y="1437"/>
                      </a:lnTo>
                      <a:lnTo>
                        <a:pt x="3294" y="1415"/>
                      </a:lnTo>
                      <a:lnTo>
                        <a:pt x="3295" y="1384"/>
                      </a:lnTo>
                      <a:lnTo>
                        <a:pt x="3295" y="1365"/>
                      </a:lnTo>
                      <a:lnTo>
                        <a:pt x="3296" y="1335"/>
                      </a:lnTo>
                      <a:lnTo>
                        <a:pt x="3297" y="1322"/>
                      </a:lnTo>
                      <a:lnTo>
                        <a:pt x="3298" y="1300"/>
                      </a:lnTo>
                      <a:lnTo>
                        <a:pt x="3298" y="1288"/>
                      </a:lnTo>
                      <a:lnTo>
                        <a:pt x="3299" y="1272"/>
                      </a:lnTo>
                      <a:lnTo>
                        <a:pt x="3300" y="1267"/>
                      </a:lnTo>
                      <a:lnTo>
                        <a:pt x="3300" y="1258"/>
                      </a:lnTo>
                      <a:lnTo>
                        <a:pt x="3301" y="1247"/>
                      </a:lnTo>
                      <a:lnTo>
                        <a:pt x="3302" y="1246"/>
                      </a:lnTo>
                      <a:lnTo>
                        <a:pt x="3303" y="1248"/>
                      </a:lnTo>
                      <a:lnTo>
                        <a:pt x="3303" y="1248"/>
                      </a:lnTo>
                      <a:lnTo>
                        <a:pt x="3304" y="1258"/>
                      </a:lnTo>
                      <a:lnTo>
                        <a:pt x="3305" y="1264"/>
                      </a:lnTo>
                      <a:lnTo>
                        <a:pt x="3305" y="1277"/>
                      </a:lnTo>
                      <a:lnTo>
                        <a:pt x="3306" y="1294"/>
                      </a:lnTo>
                      <a:lnTo>
                        <a:pt x="3307" y="1312"/>
                      </a:lnTo>
                      <a:lnTo>
                        <a:pt x="3308" y="1331"/>
                      </a:lnTo>
                      <a:lnTo>
                        <a:pt x="3308" y="1353"/>
                      </a:lnTo>
                      <a:lnTo>
                        <a:pt x="3309" y="1370"/>
                      </a:lnTo>
                      <a:lnTo>
                        <a:pt x="3310" y="1396"/>
                      </a:lnTo>
                      <a:lnTo>
                        <a:pt x="3311" y="1409"/>
                      </a:lnTo>
                      <a:lnTo>
                        <a:pt x="3311" y="1429"/>
                      </a:lnTo>
                      <a:lnTo>
                        <a:pt x="3312" y="1443"/>
                      </a:lnTo>
                      <a:lnTo>
                        <a:pt x="3313" y="1459"/>
                      </a:lnTo>
                      <a:lnTo>
                        <a:pt x="3313" y="1464"/>
                      </a:lnTo>
                      <a:lnTo>
                        <a:pt x="3314" y="1470"/>
                      </a:lnTo>
                      <a:lnTo>
                        <a:pt x="3315" y="1473"/>
                      </a:lnTo>
                      <a:lnTo>
                        <a:pt x="3316" y="1471"/>
                      </a:lnTo>
                      <a:lnTo>
                        <a:pt x="3316" y="1471"/>
                      </a:lnTo>
                      <a:lnTo>
                        <a:pt x="3317" y="1466"/>
                      </a:lnTo>
                      <a:lnTo>
                        <a:pt x="3318" y="1458"/>
                      </a:lnTo>
                      <a:lnTo>
                        <a:pt x="3319" y="1447"/>
                      </a:lnTo>
                      <a:lnTo>
                        <a:pt x="3319" y="1436"/>
                      </a:lnTo>
                      <a:lnTo>
                        <a:pt x="3320" y="1422"/>
                      </a:lnTo>
                      <a:lnTo>
                        <a:pt x="3321" y="1410"/>
                      </a:lnTo>
                      <a:lnTo>
                        <a:pt x="3321" y="1398"/>
                      </a:lnTo>
                      <a:lnTo>
                        <a:pt x="3322" y="1388"/>
                      </a:lnTo>
                      <a:lnTo>
                        <a:pt x="3323" y="1370"/>
                      </a:lnTo>
                      <a:lnTo>
                        <a:pt x="3324" y="1356"/>
                      </a:lnTo>
                      <a:lnTo>
                        <a:pt x="3324" y="1350"/>
                      </a:lnTo>
                      <a:lnTo>
                        <a:pt x="3325" y="1337"/>
                      </a:lnTo>
                      <a:lnTo>
                        <a:pt x="3326" y="1325"/>
                      </a:lnTo>
                      <a:lnTo>
                        <a:pt x="3326" y="1320"/>
                      </a:lnTo>
                      <a:lnTo>
                        <a:pt x="3327" y="1311"/>
                      </a:lnTo>
                      <a:lnTo>
                        <a:pt x="3328" y="1308"/>
                      </a:lnTo>
                      <a:lnTo>
                        <a:pt x="3329" y="1303"/>
                      </a:lnTo>
                      <a:lnTo>
                        <a:pt x="3329" y="1302"/>
                      </a:lnTo>
                      <a:lnTo>
                        <a:pt x="3330" y="1292"/>
                      </a:lnTo>
                      <a:lnTo>
                        <a:pt x="3331" y="1291"/>
                      </a:lnTo>
                      <a:lnTo>
                        <a:pt x="3332" y="1289"/>
                      </a:lnTo>
                      <a:lnTo>
                        <a:pt x="3332" y="1292"/>
                      </a:lnTo>
                      <a:lnTo>
                        <a:pt x="3333" y="1293"/>
                      </a:lnTo>
                      <a:lnTo>
                        <a:pt x="3334" y="1296"/>
                      </a:lnTo>
                      <a:lnTo>
                        <a:pt x="3334" y="1293"/>
                      </a:lnTo>
                      <a:lnTo>
                        <a:pt x="3335" y="1298"/>
                      </a:lnTo>
                      <a:lnTo>
                        <a:pt x="3336" y="1303"/>
                      </a:lnTo>
                      <a:lnTo>
                        <a:pt x="3337" y="1304"/>
                      </a:lnTo>
                      <a:lnTo>
                        <a:pt x="3337" y="1305"/>
                      </a:lnTo>
                      <a:lnTo>
                        <a:pt x="3338" y="1314"/>
                      </a:lnTo>
                      <a:lnTo>
                        <a:pt x="3339" y="1311"/>
                      </a:lnTo>
                      <a:lnTo>
                        <a:pt x="3340" y="1316"/>
                      </a:lnTo>
                      <a:lnTo>
                        <a:pt x="3340" y="1318"/>
                      </a:lnTo>
                      <a:lnTo>
                        <a:pt x="3341" y="1318"/>
                      </a:lnTo>
                      <a:lnTo>
                        <a:pt x="3342" y="1323"/>
                      </a:lnTo>
                      <a:lnTo>
                        <a:pt x="3342" y="1320"/>
                      </a:lnTo>
                      <a:lnTo>
                        <a:pt x="3343" y="1326"/>
                      </a:lnTo>
                      <a:lnTo>
                        <a:pt x="3344" y="1319"/>
                      </a:lnTo>
                      <a:lnTo>
                        <a:pt x="3345" y="1321"/>
                      </a:lnTo>
                      <a:lnTo>
                        <a:pt x="3345" y="1315"/>
                      </a:lnTo>
                      <a:lnTo>
                        <a:pt x="3346" y="1313"/>
                      </a:lnTo>
                      <a:lnTo>
                        <a:pt x="3347" y="1310"/>
                      </a:lnTo>
                      <a:lnTo>
                        <a:pt x="3348" y="1308"/>
                      </a:lnTo>
                      <a:lnTo>
                        <a:pt x="3348" y="1306"/>
                      </a:lnTo>
                      <a:lnTo>
                        <a:pt x="3349" y="1296"/>
                      </a:lnTo>
                      <a:lnTo>
                        <a:pt x="3350" y="1288"/>
                      </a:lnTo>
                      <a:lnTo>
                        <a:pt x="3350" y="1281"/>
                      </a:lnTo>
                      <a:lnTo>
                        <a:pt x="3351" y="1274"/>
                      </a:lnTo>
                      <a:lnTo>
                        <a:pt x="3352" y="1266"/>
                      </a:lnTo>
                      <a:lnTo>
                        <a:pt x="3353" y="1256"/>
                      </a:lnTo>
                      <a:lnTo>
                        <a:pt x="3353" y="1246"/>
                      </a:lnTo>
                      <a:lnTo>
                        <a:pt x="3354" y="1235"/>
                      </a:lnTo>
                      <a:lnTo>
                        <a:pt x="3355" y="1224"/>
                      </a:lnTo>
                      <a:lnTo>
                        <a:pt x="3355" y="1217"/>
                      </a:lnTo>
                      <a:lnTo>
                        <a:pt x="3356" y="1204"/>
                      </a:lnTo>
                      <a:lnTo>
                        <a:pt x="3357" y="1187"/>
                      </a:lnTo>
                      <a:lnTo>
                        <a:pt x="3358" y="1178"/>
                      </a:lnTo>
                      <a:lnTo>
                        <a:pt x="3358" y="1159"/>
                      </a:lnTo>
                      <a:lnTo>
                        <a:pt x="3359" y="1150"/>
                      </a:lnTo>
                      <a:lnTo>
                        <a:pt x="3360" y="1135"/>
                      </a:lnTo>
                      <a:lnTo>
                        <a:pt x="3361" y="1123"/>
                      </a:lnTo>
                      <a:lnTo>
                        <a:pt x="3361" y="1106"/>
                      </a:lnTo>
                      <a:lnTo>
                        <a:pt x="3362" y="1093"/>
                      </a:lnTo>
                      <a:lnTo>
                        <a:pt x="3363" y="1084"/>
                      </a:lnTo>
                      <a:lnTo>
                        <a:pt x="3363" y="1068"/>
                      </a:lnTo>
                      <a:lnTo>
                        <a:pt x="3364" y="1062"/>
                      </a:lnTo>
                      <a:lnTo>
                        <a:pt x="3365" y="1055"/>
                      </a:lnTo>
                      <a:lnTo>
                        <a:pt x="3366" y="1055"/>
                      </a:lnTo>
                      <a:lnTo>
                        <a:pt x="3366" y="1051"/>
                      </a:lnTo>
                      <a:lnTo>
                        <a:pt x="3367" y="1050"/>
                      </a:lnTo>
                      <a:lnTo>
                        <a:pt x="3368" y="1054"/>
                      </a:lnTo>
                      <a:lnTo>
                        <a:pt x="3369" y="1055"/>
                      </a:lnTo>
                      <a:lnTo>
                        <a:pt x="3369" y="1062"/>
                      </a:lnTo>
                      <a:lnTo>
                        <a:pt x="3370" y="1076"/>
                      </a:lnTo>
                      <a:lnTo>
                        <a:pt x="3371" y="1083"/>
                      </a:lnTo>
                      <a:lnTo>
                        <a:pt x="3371" y="1094"/>
                      </a:lnTo>
                      <a:lnTo>
                        <a:pt x="3372" y="1109"/>
                      </a:lnTo>
                      <a:lnTo>
                        <a:pt x="3373" y="1114"/>
                      </a:lnTo>
                      <a:lnTo>
                        <a:pt x="3374" y="1127"/>
                      </a:lnTo>
                      <a:lnTo>
                        <a:pt x="3374" y="1139"/>
                      </a:lnTo>
                      <a:lnTo>
                        <a:pt x="3375" y="1144"/>
                      </a:lnTo>
                      <a:lnTo>
                        <a:pt x="3376" y="1159"/>
                      </a:lnTo>
                      <a:lnTo>
                        <a:pt x="3376" y="1164"/>
                      </a:lnTo>
                      <a:lnTo>
                        <a:pt x="3377" y="1176"/>
                      </a:lnTo>
                      <a:lnTo>
                        <a:pt x="3378" y="1174"/>
                      </a:lnTo>
                      <a:lnTo>
                        <a:pt x="3379" y="1179"/>
                      </a:lnTo>
                      <a:lnTo>
                        <a:pt x="3379" y="1176"/>
                      </a:lnTo>
                      <a:lnTo>
                        <a:pt x="3380" y="1175"/>
                      </a:lnTo>
                      <a:lnTo>
                        <a:pt x="3381" y="1168"/>
                      </a:lnTo>
                      <a:lnTo>
                        <a:pt x="3382" y="1163"/>
                      </a:lnTo>
                      <a:lnTo>
                        <a:pt x="3382" y="1150"/>
                      </a:lnTo>
                      <a:lnTo>
                        <a:pt x="3383" y="1143"/>
                      </a:lnTo>
                      <a:lnTo>
                        <a:pt x="3384" y="1129"/>
                      </a:lnTo>
                      <a:lnTo>
                        <a:pt x="3384" y="1114"/>
                      </a:lnTo>
                      <a:lnTo>
                        <a:pt x="3385" y="1105"/>
                      </a:lnTo>
                      <a:lnTo>
                        <a:pt x="3386" y="1091"/>
                      </a:lnTo>
                      <a:lnTo>
                        <a:pt x="3387" y="1072"/>
                      </a:lnTo>
                      <a:lnTo>
                        <a:pt x="3387" y="1056"/>
                      </a:lnTo>
                      <a:lnTo>
                        <a:pt x="3388" y="1032"/>
                      </a:lnTo>
                      <a:lnTo>
                        <a:pt x="3389" y="1013"/>
                      </a:lnTo>
                      <a:lnTo>
                        <a:pt x="3390" y="993"/>
                      </a:lnTo>
                      <a:lnTo>
                        <a:pt x="3390" y="973"/>
                      </a:lnTo>
                      <a:lnTo>
                        <a:pt x="3391" y="953"/>
                      </a:lnTo>
                      <a:lnTo>
                        <a:pt x="3392" y="936"/>
                      </a:lnTo>
                      <a:lnTo>
                        <a:pt x="3392" y="915"/>
                      </a:lnTo>
                      <a:lnTo>
                        <a:pt x="3393" y="899"/>
                      </a:lnTo>
                      <a:lnTo>
                        <a:pt x="3394" y="885"/>
                      </a:lnTo>
                      <a:lnTo>
                        <a:pt x="3395" y="875"/>
                      </a:lnTo>
                      <a:lnTo>
                        <a:pt x="3395" y="874"/>
                      </a:lnTo>
                      <a:lnTo>
                        <a:pt x="3396" y="868"/>
                      </a:lnTo>
                      <a:lnTo>
                        <a:pt x="3397" y="872"/>
                      </a:lnTo>
                      <a:lnTo>
                        <a:pt x="3398" y="876"/>
                      </a:lnTo>
                      <a:lnTo>
                        <a:pt x="3398" y="883"/>
                      </a:lnTo>
                      <a:lnTo>
                        <a:pt x="3399" y="891"/>
                      </a:lnTo>
                      <a:lnTo>
                        <a:pt x="3400" y="903"/>
                      </a:lnTo>
                      <a:lnTo>
                        <a:pt x="3400" y="915"/>
                      </a:lnTo>
                      <a:lnTo>
                        <a:pt x="3401" y="923"/>
                      </a:lnTo>
                      <a:lnTo>
                        <a:pt x="3402" y="936"/>
                      </a:lnTo>
                      <a:lnTo>
                        <a:pt x="3403" y="940"/>
                      </a:lnTo>
                      <a:lnTo>
                        <a:pt x="3403" y="955"/>
                      </a:lnTo>
                      <a:lnTo>
                        <a:pt x="3404" y="957"/>
                      </a:lnTo>
                      <a:lnTo>
                        <a:pt x="3405" y="968"/>
                      </a:lnTo>
                      <a:lnTo>
                        <a:pt x="3405" y="966"/>
                      </a:lnTo>
                      <a:lnTo>
                        <a:pt x="3406" y="964"/>
                      </a:lnTo>
                      <a:lnTo>
                        <a:pt x="3407" y="959"/>
                      </a:lnTo>
                      <a:lnTo>
                        <a:pt x="3408" y="956"/>
                      </a:lnTo>
                      <a:lnTo>
                        <a:pt x="3408" y="949"/>
                      </a:lnTo>
                      <a:lnTo>
                        <a:pt x="3409" y="943"/>
                      </a:lnTo>
                      <a:lnTo>
                        <a:pt x="3410" y="934"/>
                      </a:lnTo>
                      <a:lnTo>
                        <a:pt x="3411" y="923"/>
                      </a:lnTo>
                      <a:lnTo>
                        <a:pt x="3411" y="912"/>
                      </a:lnTo>
                      <a:lnTo>
                        <a:pt x="3412" y="902"/>
                      </a:lnTo>
                      <a:lnTo>
                        <a:pt x="3413" y="894"/>
                      </a:lnTo>
                      <a:lnTo>
                        <a:pt x="3413" y="890"/>
                      </a:lnTo>
                      <a:lnTo>
                        <a:pt x="3414" y="880"/>
                      </a:lnTo>
                      <a:lnTo>
                        <a:pt x="3415" y="874"/>
                      </a:lnTo>
                      <a:lnTo>
                        <a:pt x="3416" y="871"/>
                      </a:lnTo>
                      <a:lnTo>
                        <a:pt x="3416" y="860"/>
                      </a:lnTo>
                      <a:lnTo>
                        <a:pt x="3417" y="858"/>
                      </a:lnTo>
                      <a:lnTo>
                        <a:pt x="3418" y="853"/>
                      </a:lnTo>
                      <a:lnTo>
                        <a:pt x="3419" y="857"/>
                      </a:lnTo>
                      <a:lnTo>
                        <a:pt x="3419" y="853"/>
                      </a:lnTo>
                      <a:lnTo>
                        <a:pt x="3420" y="855"/>
                      </a:lnTo>
                      <a:lnTo>
                        <a:pt x="3421" y="851"/>
                      </a:lnTo>
                      <a:lnTo>
                        <a:pt x="3421" y="849"/>
                      </a:lnTo>
                      <a:lnTo>
                        <a:pt x="3422" y="845"/>
                      </a:lnTo>
                      <a:lnTo>
                        <a:pt x="3423" y="845"/>
                      </a:lnTo>
                      <a:lnTo>
                        <a:pt x="3424" y="843"/>
                      </a:lnTo>
                      <a:lnTo>
                        <a:pt x="3424" y="840"/>
                      </a:lnTo>
                      <a:lnTo>
                        <a:pt x="3425" y="841"/>
                      </a:lnTo>
                      <a:lnTo>
                        <a:pt x="3426" y="839"/>
                      </a:lnTo>
                      <a:lnTo>
                        <a:pt x="3426" y="832"/>
                      </a:lnTo>
                      <a:lnTo>
                        <a:pt x="3427" y="826"/>
                      </a:lnTo>
                      <a:lnTo>
                        <a:pt x="3428" y="831"/>
                      </a:lnTo>
                      <a:lnTo>
                        <a:pt x="3429" y="826"/>
                      </a:lnTo>
                      <a:lnTo>
                        <a:pt x="3429" y="824"/>
                      </a:lnTo>
                      <a:lnTo>
                        <a:pt x="3430" y="825"/>
                      </a:lnTo>
                      <a:lnTo>
                        <a:pt x="3431" y="827"/>
                      </a:lnTo>
                      <a:lnTo>
                        <a:pt x="3432" y="829"/>
                      </a:lnTo>
                      <a:lnTo>
                        <a:pt x="3432" y="834"/>
                      </a:lnTo>
                      <a:lnTo>
                        <a:pt x="3433" y="842"/>
                      </a:lnTo>
                      <a:lnTo>
                        <a:pt x="3434" y="845"/>
                      </a:lnTo>
                      <a:lnTo>
                        <a:pt x="3434" y="859"/>
                      </a:lnTo>
                      <a:lnTo>
                        <a:pt x="3435" y="871"/>
                      </a:lnTo>
                      <a:lnTo>
                        <a:pt x="3436" y="878"/>
                      </a:lnTo>
                      <a:lnTo>
                        <a:pt x="3437" y="888"/>
                      </a:lnTo>
                      <a:lnTo>
                        <a:pt x="3437" y="898"/>
                      </a:lnTo>
                      <a:lnTo>
                        <a:pt x="3438" y="905"/>
                      </a:lnTo>
                      <a:lnTo>
                        <a:pt x="3439" y="915"/>
                      </a:lnTo>
                      <a:lnTo>
                        <a:pt x="3440" y="915"/>
                      </a:lnTo>
                      <a:lnTo>
                        <a:pt x="3440" y="916"/>
                      </a:lnTo>
                      <a:lnTo>
                        <a:pt x="3441" y="914"/>
                      </a:lnTo>
                      <a:lnTo>
                        <a:pt x="3442" y="909"/>
                      </a:lnTo>
                      <a:lnTo>
                        <a:pt x="3442" y="904"/>
                      </a:lnTo>
                      <a:lnTo>
                        <a:pt x="3443" y="899"/>
                      </a:lnTo>
                      <a:lnTo>
                        <a:pt x="3444" y="881"/>
                      </a:lnTo>
                      <a:lnTo>
                        <a:pt x="3445" y="871"/>
                      </a:lnTo>
                      <a:lnTo>
                        <a:pt x="3445" y="851"/>
                      </a:lnTo>
                      <a:lnTo>
                        <a:pt x="3446" y="830"/>
                      </a:lnTo>
                      <a:lnTo>
                        <a:pt x="3447" y="813"/>
                      </a:lnTo>
                      <a:lnTo>
                        <a:pt x="3448" y="797"/>
                      </a:lnTo>
                      <a:lnTo>
                        <a:pt x="3448" y="774"/>
                      </a:lnTo>
                      <a:lnTo>
                        <a:pt x="3449" y="760"/>
                      </a:lnTo>
                      <a:lnTo>
                        <a:pt x="3450" y="738"/>
                      </a:lnTo>
                      <a:lnTo>
                        <a:pt x="3450" y="722"/>
                      </a:lnTo>
                      <a:lnTo>
                        <a:pt x="3451" y="704"/>
                      </a:lnTo>
                      <a:lnTo>
                        <a:pt x="3452" y="687"/>
                      </a:lnTo>
                      <a:lnTo>
                        <a:pt x="3453" y="672"/>
                      </a:lnTo>
                      <a:lnTo>
                        <a:pt x="3453" y="662"/>
                      </a:lnTo>
                      <a:lnTo>
                        <a:pt x="3454" y="647"/>
                      </a:lnTo>
                      <a:lnTo>
                        <a:pt x="3455" y="634"/>
                      </a:lnTo>
                      <a:lnTo>
                        <a:pt x="3455" y="622"/>
                      </a:lnTo>
                      <a:lnTo>
                        <a:pt x="3456" y="611"/>
                      </a:lnTo>
                      <a:lnTo>
                        <a:pt x="3457" y="602"/>
                      </a:lnTo>
                      <a:lnTo>
                        <a:pt x="3458" y="584"/>
                      </a:lnTo>
                      <a:lnTo>
                        <a:pt x="3458" y="576"/>
                      </a:lnTo>
                      <a:lnTo>
                        <a:pt x="3459" y="564"/>
                      </a:lnTo>
                      <a:lnTo>
                        <a:pt x="3460" y="552"/>
                      </a:lnTo>
                      <a:lnTo>
                        <a:pt x="3461" y="540"/>
                      </a:lnTo>
                      <a:lnTo>
                        <a:pt x="3461" y="532"/>
                      </a:lnTo>
                      <a:lnTo>
                        <a:pt x="3462" y="522"/>
                      </a:lnTo>
                      <a:lnTo>
                        <a:pt x="3463" y="516"/>
                      </a:lnTo>
                      <a:lnTo>
                        <a:pt x="3463" y="506"/>
                      </a:lnTo>
                      <a:lnTo>
                        <a:pt x="3464" y="504"/>
                      </a:lnTo>
                      <a:lnTo>
                        <a:pt x="3465" y="498"/>
                      </a:lnTo>
                      <a:lnTo>
                        <a:pt x="3466" y="494"/>
                      </a:lnTo>
                      <a:lnTo>
                        <a:pt x="3466" y="496"/>
                      </a:lnTo>
                      <a:lnTo>
                        <a:pt x="3467" y="490"/>
                      </a:lnTo>
                      <a:lnTo>
                        <a:pt x="3468" y="496"/>
                      </a:lnTo>
                      <a:lnTo>
                        <a:pt x="3469" y="501"/>
                      </a:lnTo>
                      <a:lnTo>
                        <a:pt x="3469" y="501"/>
                      </a:lnTo>
                      <a:lnTo>
                        <a:pt x="3470" y="508"/>
                      </a:lnTo>
                      <a:lnTo>
                        <a:pt x="3471" y="509"/>
                      </a:lnTo>
                      <a:lnTo>
                        <a:pt x="3471" y="514"/>
                      </a:lnTo>
                      <a:lnTo>
                        <a:pt x="3472" y="522"/>
                      </a:lnTo>
                      <a:lnTo>
                        <a:pt x="3473" y="538"/>
                      </a:lnTo>
                      <a:lnTo>
                        <a:pt x="3474" y="536"/>
                      </a:lnTo>
                      <a:lnTo>
                        <a:pt x="3474" y="546"/>
                      </a:lnTo>
                      <a:lnTo>
                        <a:pt x="3475" y="548"/>
                      </a:lnTo>
                      <a:lnTo>
                        <a:pt x="3476" y="555"/>
                      </a:lnTo>
                      <a:lnTo>
                        <a:pt x="3476" y="565"/>
                      </a:lnTo>
                      <a:lnTo>
                        <a:pt x="3477" y="575"/>
                      </a:lnTo>
                      <a:lnTo>
                        <a:pt x="3478" y="585"/>
                      </a:lnTo>
                      <a:lnTo>
                        <a:pt x="3479" y="596"/>
                      </a:lnTo>
                      <a:lnTo>
                        <a:pt x="3479" y="602"/>
                      </a:lnTo>
                      <a:lnTo>
                        <a:pt x="3480" y="610"/>
                      </a:lnTo>
                      <a:lnTo>
                        <a:pt x="3481" y="619"/>
                      </a:lnTo>
                      <a:lnTo>
                        <a:pt x="3482" y="625"/>
                      </a:lnTo>
                      <a:lnTo>
                        <a:pt x="3482" y="627"/>
                      </a:lnTo>
                      <a:lnTo>
                        <a:pt x="3483" y="630"/>
                      </a:lnTo>
                      <a:lnTo>
                        <a:pt x="3484" y="627"/>
                      </a:lnTo>
                      <a:lnTo>
                        <a:pt x="3484" y="626"/>
                      </a:lnTo>
                      <a:lnTo>
                        <a:pt x="3485" y="625"/>
                      </a:lnTo>
                      <a:lnTo>
                        <a:pt x="3486" y="623"/>
                      </a:lnTo>
                      <a:lnTo>
                        <a:pt x="3487" y="617"/>
                      </a:lnTo>
                      <a:lnTo>
                        <a:pt x="3487" y="615"/>
                      </a:lnTo>
                      <a:lnTo>
                        <a:pt x="3488" y="615"/>
                      </a:lnTo>
                      <a:lnTo>
                        <a:pt x="3489" y="607"/>
                      </a:lnTo>
                      <a:lnTo>
                        <a:pt x="3490" y="602"/>
                      </a:lnTo>
                      <a:lnTo>
                        <a:pt x="3490" y="599"/>
                      </a:lnTo>
                      <a:lnTo>
                        <a:pt x="3491" y="595"/>
                      </a:lnTo>
                      <a:lnTo>
                        <a:pt x="3492" y="592"/>
                      </a:lnTo>
                      <a:lnTo>
                        <a:pt x="3492" y="589"/>
                      </a:lnTo>
                      <a:lnTo>
                        <a:pt x="3493" y="591"/>
                      </a:lnTo>
                      <a:lnTo>
                        <a:pt x="3494" y="587"/>
                      </a:lnTo>
                      <a:lnTo>
                        <a:pt x="3495" y="582"/>
                      </a:lnTo>
                      <a:lnTo>
                        <a:pt x="3495" y="578"/>
                      </a:lnTo>
                      <a:lnTo>
                        <a:pt x="3496" y="576"/>
                      </a:lnTo>
                      <a:lnTo>
                        <a:pt x="3497" y="573"/>
                      </a:lnTo>
                      <a:lnTo>
                        <a:pt x="3498" y="571"/>
                      </a:lnTo>
                      <a:lnTo>
                        <a:pt x="3498" y="558"/>
                      </a:lnTo>
                      <a:lnTo>
                        <a:pt x="3499" y="555"/>
                      </a:lnTo>
                      <a:lnTo>
                        <a:pt x="3500" y="545"/>
                      </a:lnTo>
                      <a:lnTo>
                        <a:pt x="3500" y="539"/>
                      </a:lnTo>
                      <a:lnTo>
                        <a:pt x="3501" y="537"/>
                      </a:lnTo>
                      <a:lnTo>
                        <a:pt x="3502" y="524"/>
                      </a:lnTo>
                      <a:lnTo>
                        <a:pt x="3503" y="523"/>
                      </a:lnTo>
                      <a:lnTo>
                        <a:pt x="3503" y="520"/>
                      </a:lnTo>
                      <a:lnTo>
                        <a:pt x="3504" y="516"/>
                      </a:lnTo>
                      <a:lnTo>
                        <a:pt x="3505" y="516"/>
                      </a:lnTo>
                      <a:lnTo>
                        <a:pt x="3505" y="518"/>
                      </a:lnTo>
                      <a:lnTo>
                        <a:pt x="3506" y="519"/>
                      </a:lnTo>
                      <a:lnTo>
                        <a:pt x="3507" y="514"/>
                      </a:lnTo>
                      <a:lnTo>
                        <a:pt x="3508" y="515"/>
                      </a:lnTo>
                      <a:lnTo>
                        <a:pt x="3508" y="513"/>
                      </a:lnTo>
                      <a:lnTo>
                        <a:pt x="3509" y="512"/>
                      </a:lnTo>
                      <a:lnTo>
                        <a:pt x="3510" y="513"/>
                      </a:lnTo>
                      <a:lnTo>
                        <a:pt x="3511" y="516"/>
                      </a:lnTo>
                      <a:lnTo>
                        <a:pt x="3511" y="519"/>
                      </a:lnTo>
                      <a:lnTo>
                        <a:pt x="3512" y="520"/>
                      </a:lnTo>
                      <a:lnTo>
                        <a:pt x="3513" y="522"/>
                      </a:lnTo>
                      <a:lnTo>
                        <a:pt x="3513" y="525"/>
                      </a:lnTo>
                      <a:lnTo>
                        <a:pt x="3514" y="533"/>
                      </a:lnTo>
                      <a:lnTo>
                        <a:pt x="3515" y="533"/>
                      </a:lnTo>
                      <a:lnTo>
                        <a:pt x="3516" y="543"/>
                      </a:lnTo>
                      <a:lnTo>
                        <a:pt x="3516" y="539"/>
                      </a:lnTo>
                      <a:lnTo>
                        <a:pt x="3517" y="543"/>
                      </a:lnTo>
                      <a:lnTo>
                        <a:pt x="3518" y="549"/>
                      </a:lnTo>
                      <a:lnTo>
                        <a:pt x="3519" y="551"/>
                      </a:lnTo>
                      <a:lnTo>
                        <a:pt x="3519" y="558"/>
                      </a:lnTo>
                      <a:lnTo>
                        <a:pt x="3520" y="555"/>
                      </a:lnTo>
                      <a:lnTo>
                        <a:pt x="3521" y="558"/>
                      </a:lnTo>
                      <a:lnTo>
                        <a:pt x="3521" y="556"/>
                      </a:lnTo>
                      <a:lnTo>
                        <a:pt x="3522" y="558"/>
                      </a:lnTo>
                      <a:lnTo>
                        <a:pt x="3523" y="554"/>
                      </a:lnTo>
                      <a:lnTo>
                        <a:pt x="3524" y="545"/>
                      </a:lnTo>
                      <a:lnTo>
                        <a:pt x="3524" y="548"/>
                      </a:lnTo>
                      <a:lnTo>
                        <a:pt x="3525" y="536"/>
                      </a:lnTo>
                      <a:lnTo>
                        <a:pt x="3526" y="535"/>
                      </a:lnTo>
                      <a:lnTo>
                        <a:pt x="3526" y="522"/>
                      </a:lnTo>
                      <a:lnTo>
                        <a:pt x="3527" y="514"/>
                      </a:lnTo>
                      <a:lnTo>
                        <a:pt x="3528" y="513"/>
                      </a:lnTo>
                      <a:lnTo>
                        <a:pt x="3529" y="504"/>
                      </a:lnTo>
                      <a:lnTo>
                        <a:pt x="3529" y="501"/>
                      </a:lnTo>
                      <a:lnTo>
                        <a:pt x="3530" y="493"/>
                      </a:lnTo>
                      <a:lnTo>
                        <a:pt x="3531" y="494"/>
                      </a:lnTo>
                      <a:lnTo>
                        <a:pt x="3532" y="487"/>
                      </a:lnTo>
                      <a:lnTo>
                        <a:pt x="3532" y="487"/>
                      </a:lnTo>
                      <a:lnTo>
                        <a:pt x="3533" y="484"/>
                      </a:lnTo>
                      <a:lnTo>
                        <a:pt x="3534" y="484"/>
                      </a:lnTo>
                      <a:lnTo>
                        <a:pt x="3534" y="479"/>
                      </a:lnTo>
                      <a:lnTo>
                        <a:pt x="3535" y="468"/>
                      </a:lnTo>
                      <a:lnTo>
                        <a:pt x="3536" y="466"/>
                      </a:lnTo>
                      <a:lnTo>
                        <a:pt x="3537" y="451"/>
                      </a:lnTo>
                      <a:lnTo>
                        <a:pt x="3537" y="453"/>
                      </a:lnTo>
                      <a:lnTo>
                        <a:pt x="3538" y="440"/>
                      </a:lnTo>
                      <a:lnTo>
                        <a:pt x="3539" y="436"/>
                      </a:lnTo>
                      <a:lnTo>
                        <a:pt x="3540" y="430"/>
                      </a:lnTo>
                      <a:lnTo>
                        <a:pt x="3540" y="422"/>
                      </a:lnTo>
                      <a:lnTo>
                        <a:pt x="3541" y="416"/>
                      </a:lnTo>
                      <a:lnTo>
                        <a:pt x="3542" y="412"/>
                      </a:lnTo>
                      <a:lnTo>
                        <a:pt x="3542" y="410"/>
                      </a:lnTo>
                      <a:lnTo>
                        <a:pt x="3543" y="399"/>
                      </a:lnTo>
                      <a:lnTo>
                        <a:pt x="3544" y="394"/>
                      </a:lnTo>
                      <a:lnTo>
                        <a:pt x="3545" y="381"/>
                      </a:lnTo>
                      <a:lnTo>
                        <a:pt x="3545" y="381"/>
                      </a:lnTo>
                      <a:lnTo>
                        <a:pt x="3546" y="376"/>
                      </a:lnTo>
                      <a:lnTo>
                        <a:pt x="3547" y="365"/>
                      </a:lnTo>
                      <a:lnTo>
                        <a:pt x="3548" y="364"/>
                      </a:lnTo>
                      <a:lnTo>
                        <a:pt x="3548" y="353"/>
                      </a:lnTo>
                      <a:lnTo>
                        <a:pt x="3549" y="347"/>
                      </a:lnTo>
                      <a:lnTo>
                        <a:pt x="3550" y="347"/>
                      </a:lnTo>
                      <a:lnTo>
                        <a:pt x="3550" y="341"/>
                      </a:lnTo>
                      <a:lnTo>
                        <a:pt x="3551" y="335"/>
                      </a:lnTo>
                      <a:lnTo>
                        <a:pt x="3552" y="332"/>
                      </a:lnTo>
                      <a:lnTo>
                        <a:pt x="3553" y="332"/>
                      </a:lnTo>
                      <a:lnTo>
                        <a:pt x="3553" y="332"/>
                      </a:lnTo>
                      <a:lnTo>
                        <a:pt x="3554" y="330"/>
                      </a:lnTo>
                      <a:lnTo>
                        <a:pt x="3555" y="337"/>
                      </a:lnTo>
                      <a:lnTo>
                        <a:pt x="3555" y="337"/>
                      </a:lnTo>
                      <a:lnTo>
                        <a:pt x="3556" y="346"/>
                      </a:lnTo>
                      <a:lnTo>
                        <a:pt x="3557" y="346"/>
                      </a:lnTo>
                      <a:lnTo>
                        <a:pt x="3558" y="354"/>
                      </a:lnTo>
                      <a:lnTo>
                        <a:pt x="3558" y="353"/>
                      </a:lnTo>
                      <a:lnTo>
                        <a:pt x="3559" y="356"/>
                      </a:lnTo>
                      <a:lnTo>
                        <a:pt x="3560" y="354"/>
                      </a:lnTo>
                      <a:lnTo>
                        <a:pt x="3561" y="347"/>
                      </a:lnTo>
                      <a:lnTo>
                        <a:pt x="3561" y="343"/>
                      </a:lnTo>
                      <a:lnTo>
                        <a:pt x="3562" y="332"/>
                      </a:lnTo>
                      <a:lnTo>
                        <a:pt x="3563" y="320"/>
                      </a:lnTo>
                      <a:lnTo>
                        <a:pt x="3563" y="307"/>
                      </a:lnTo>
                      <a:lnTo>
                        <a:pt x="3564" y="301"/>
                      </a:lnTo>
                      <a:lnTo>
                        <a:pt x="3565" y="286"/>
                      </a:lnTo>
                      <a:lnTo>
                        <a:pt x="3566" y="267"/>
                      </a:lnTo>
                      <a:lnTo>
                        <a:pt x="3566" y="259"/>
                      </a:lnTo>
                      <a:lnTo>
                        <a:pt x="3567" y="245"/>
                      </a:lnTo>
                      <a:lnTo>
                        <a:pt x="3568" y="231"/>
                      </a:lnTo>
                      <a:lnTo>
                        <a:pt x="3569" y="231"/>
                      </a:lnTo>
                      <a:lnTo>
                        <a:pt x="3569" y="220"/>
                      </a:lnTo>
                      <a:lnTo>
                        <a:pt x="3570" y="217"/>
                      </a:lnTo>
                      <a:lnTo>
                        <a:pt x="3571" y="212"/>
                      </a:lnTo>
                      <a:lnTo>
                        <a:pt x="3571" y="217"/>
                      </a:lnTo>
                      <a:lnTo>
                        <a:pt x="3572" y="219"/>
                      </a:lnTo>
                      <a:lnTo>
                        <a:pt x="3573" y="220"/>
                      </a:lnTo>
                      <a:lnTo>
                        <a:pt x="3574" y="235"/>
                      </a:lnTo>
                      <a:lnTo>
                        <a:pt x="3574" y="241"/>
                      </a:lnTo>
                      <a:lnTo>
                        <a:pt x="3575" y="249"/>
                      </a:lnTo>
                      <a:lnTo>
                        <a:pt x="3576" y="263"/>
                      </a:lnTo>
                      <a:lnTo>
                        <a:pt x="3576" y="272"/>
                      </a:lnTo>
                      <a:lnTo>
                        <a:pt x="3577" y="278"/>
                      </a:lnTo>
                      <a:lnTo>
                        <a:pt x="3578" y="286"/>
                      </a:lnTo>
                      <a:lnTo>
                        <a:pt x="3579" y="298"/>
                      </a:lnTo>
                      <a:lnTo>
                        <a:pt x="3579" y="297"/>
                      </a:lnTo>
                      <a:lnTo>
                        <a:pt x="3580" y="304"/>
                      </a:lnTo>
                      <a:lnTo>
                        <a:pt x="3581" y="309"/>
                      </a:lnTo>
                      <a:lnTo>
                        <a:pt x="3582" y="315"/>
                      </a:lnTo>
                      <a:lnTo>
                        <a:pt x="3582" y="316"/>
                      </a:lnTo>
                      <a:lnTo>
                        <a:pt x="3583" y="318"/>
                      </a:lnTo>
                      <a:lnTo>
                        <a:pt x="3584" y="324"/>
                      </a:lnTo>
                      <a:lnTo>
                        <a:pt x="3584" y="317"/>
                      </a:lnTo>
                      <a:lnTo>
                        <a:pt x="3585" y="321"/>
                      </a:lnTo>
                      <a:lnTo>
                        <a:pt x="3586" y="320"/>
                      </a:lnTo>
                      <a:lnTo>
                        <a:pt x="3587" y="317"/>
                      </a:lnTo>
                      <a:lnTo>
                        <a:pt x="3587" y="314"/>
                      </a:lnTo>
                      <a:lnTo>
                        <a:pt x="3588" y="316"/>
                      </a:lnTo>
                      <a:lnTo>
                        <a:pt x="3589" y="322"/>
                      </a:lnTo>
                      <a:lnTo>
                        <a:pt x="3590" y="317"/>
                      </a:lnTo>
                      <a:lnTo>
                        <a:pt x="3590" y="316"/>
                      </a:lnTo>
                      <a:lnTo>
                        <a:pt x="3591" y="318"/>
                      </a:lnTo>
                      <a:lnTo>
                        <a:pt x="3592" y="319"/>
                      </a:lnTo>
                      <a:lnTo>
                        <a:pt x="3592" y="315"/>
                      </a:lnTo>
                      <a:lnTo>
                        <a:pt x="3593" y="311"/>
                      </a:lnTo>
                      <a:lnTo>
                        <a:pt x="3594" y="308"/>
                      </a:lnTo>
                      <a:lnTo>
                        <a:pt x="3595" y="302"/>
                      </a:lnTo>
                      <a:lnTo>
                        <a:pt x="3595" y="288"/>
                      </a:lnTo>
                      <a:lnTo>
                        <a:pt x="3596" y="279"/>
                      </a:lnTo>
                      <a:lnTo>
                        <a:pt x="3597" y="265"/>
                      </a:lnTo>
                      <a:lnTo>
                        <a:pt x="3598" y="249"/>
                      </a:lnTo>
                      <a:lnTo>
                        <a:pt x="3598" y="244"/>
                      </a:lnTo>
                      <a:lnTo>
                        <a:pt x="3599" y="228"/>
                      </a:lnTo>
                      <a:lnTo>
                        <a:pt x="3600" y="216"/>
                      </a:lnTo>
                      <a:lnTo>
                        <a:pt x="3600" y="199"/>
                      </a:lnTo>
                      <a:lnTo>
                        <a:pt x="3601" y="190"/>
                      </a:lnTo>
                      <a:lnTo>
                        <a:pt x="3602" y="177"/>
                      </a:lnTo>
                      <a:lnTo>
                        <a:pt x="3603" y="169"/>
                      </a:lnTo>
                      <a:lnTo>
                        <a:pt x="3603" y="165"/>
                      </a:lnTo>
                      <a:lnTo>
                        <a:pt x="3604" y="160"/>
                      </a:lnTo>
                      <a:lnTo>
                        <a:pt x="3605" y="156"/>
                      </a:lnTo>
                      <a:lnTo>
                        <a:pt x="3605" y="152"/>
                      </a:lnTo>
                      <a:lnTo>
                        <a:pt x="3606" y="152"/>
                      </a:lnTo>
                      <a:lnTo>
                        <a:pt x="3607" y="150"/>
                      </a:lnTo>
                      <a:lnTo>
                        <a:pt x="3608" y="154"/>
                      </a:lnTo>
                      <a:lnTo>
                        <a:pt x="3608" y="151"/>
                      </a:lnTo>
                      <a:lnTo>
                        <a:pt x="3609" y="152"/>
                      </a:lnTo>
                      <a:lnTo>
                        <a:pt x="3610" y="152"/>
                      </a:lnTo>
                      <a:lnTo>
                        <a:pt x="3611" y="147"/>
                      </a:lnTo>
                      <a:lnTo>
                        <a:pt x="3611" y="148"/>
                      </a:lnTo>
                      <a:lnTo>
                        <a:pt x="3612" y="149"/>
                      </a:lnTo>
                      <a:lnTo>
                        <a:pt x="3613" y="149"/>
                      </a:lnTo>
                      <a:lnTo>
                        <a:pt x="3613" y="150"/>
                      </a:lnTo>
                      <a:lnTo>
                        <a:pt x="3614" y="145"/>
                      </a:lnTo>
                      <a:lnTo>
                        <a:pt x="3615" y="147"/>
                      </a:lnTo>
                      <a:lnTo>
                        <a:pt x="3616" y="140"/>
                      </a:lnTo>
                      <a:lnTo>
                        <a:pt x="3616" y="139"/>
                      </a:lnTo>
                      <a:lnTo>
                        <a:pt x="3617" y="141"/>
                      </a:lnTo>
                      <a:lnTo>
                        <a:pt x="3618" y="137"/>
                      </a:lnTo>
                      <a:lnTo>
                        <a:pt x="3619" y="135"/>
                      </a:lnTo>
                      <a:lnTo>
                        <a:pt x="3619" y="137"/>
                      </a:lnTo>
                      <a:lnTo>
                        <a:pt x="3620" y="132"/>
                      </a:lnTo>
                      <a:lnTo>
                        <a:pt x="3621" y="135"/>
                      </a:lnTo>
                      <a:lnTo>
                        <a:pt x="3621" y="133"/>
                      </a:lnTo>
                      <a:lnTo>
                        <a:pt x="3622" y="133"/>
                      </a:lnTo>
                      <a:lnTo>
                        <a:pt x="3623" y="132"/>
                      </a:lnTo>
                      <a:lnTo>
                        <a:pt x="3624" y="130"/>
                      </a:lnTo>
                      <a:lnTo>
                        <a:pt x="3624" y="124"/>
                      </a:lnTo>
                      <a:lnTo>
                        <a:pt x="3625" y="119"/>
                      </a:lnTo>
                      <a:lnTo>
                        <a:pt x="3626" y="117"/>
                      </a:lnTo>
                      <a:lnTo>
                        <a:pt x="3626" y="107"/>
                      </a:lnTo>
                      <a:lnTo>
                        <a:pt x="3627" y="99"/>
                      </a:lnTo>
                      <a:lnTo>
                        <a:pt x="3628" y="89"/>
                      </a:lnTo>
                      <a:lnTo>
                        <a:pt x="3629" y="82"/>
                      </a:lnTo>
                      <a:lnTo>
                        <a:pt x="3629" y="69"/>
                      </a:lnTo>
                      <a:lnTo>
                        <a:pt x="3630" y="65"/>
                      </a:lnTo>
                      <a:lnTo>
                        <a:pt x="3631" y="58"/>
                      </a:lnTo>
                      <a:lnTo>
                        <a:pt x="3632" y="51"/>
                      </a:lnTo>
                      <a:lnTo>
                        <a:pt x="3632" y="48"/>
                      </a:lnTo>
                      <a:lnTo>
                        <a:pt x="3633" y="43"/>
                      </a:lnTo>
                      <a:lnTo>
                        <a:pt x="3634" y="43"/>
                      </a:lnTo>
                      <a:lnTo>
                        <a:pt x="3634" y="50"/>
                      </a:lnTo>
                      <a:lnTo>
                        <a:pt x="3635" y="45"/>
                      </a:lnTo>
                      <a:lnTo>
                        <a:pt x="3636" y="49"/>
                      </a:lnTo>
                      <a:lnTo>
                        <a:pt x="3637" y="52"/>
                      </a:lnTo>
                      <a:lnTo>
                        <a:pt x="3637" y="55"/>
                      </a:lnTo>
                      <a:lnTo>
                        <a:pt x="3638" y="56"/>
                      </a:lnTo>
                      <a:lnTo>
                        <a:pt x="3639" y="59"/>
                      </a:lnTo>
                      <a:lnTo>
                        <a:pt x="3640" y="65"/>
                      </a:lnTo>
                      <a:lnTo>
                        <a:pt x="3640" y="74"/>
                      </a:lnTo>
                      <a:lnTo>
                        <a:pt x="3641" y="73"/>
                      </a:lnTo>
                      <a:lnTo>
                        <a:pt x="3642" y="81"/>
                      </a:lnTo>
                      <a:lnTo>
                        <a:pt x="3642" y="80"/>
                      </a:lnTo>
                      <a:lnTo>
                        <a:pt x="3643" y="79"/>
                      </a:lnTo>
                      <a:lnTo>
                        <a:pt x="3644" y="83"/>
                      </a:lnTo>
                      <a:lnTo>
                        <a:pt x="3645" y="80"/>
                      </a:lnTo>
                      <a:lnTo>
                        <a:pt x="3645" y="78"/>
                      </a:lnTo>
                      <a:lnTo>
                        <a:pt x="3646" y="73"/>
                      </a:lnTo>
                      <a:lnTo>
                        <a:pt x="3647" y="73"/>
                      </a:lnTo>
                      <a:lnTo>
                        <a:pt x="3648" y="66"/>
                      </a:lnTo>
                      <a:lnTo>
                        <a:pt x="3648" y="66"/>
                      </a:lnTo>
                      <a:lnTo>
                        <a:pt x="3649" y="59"/>
                      </a:lnTo>
                      <a:lnTo>
                        <a:pt x="3650" y="64"/>
                      </a:lnTo>
                      <a:lnTo>
                        <a:pt x="3650" y="58"/>
                      </a:lnTo>
                      <a:lnTo>
                        <a:pt x="3651" y="62"/>
                      </a:lnTo>
                      <a:lnTo>
                        <a:pt x="3652" y="64"/>
                      </a:lnTo>
                      <a:lnTo>
                        <a:pt x="3653" y="62"/>
                      </a:lnTo>
                      <a:lnTo>
                        <a:pt x="3653" y="62"/>
                      </a:lnTo>
                      <a:lnTo>
                        <a:pt x="3654" y="69"/>
                      </a:lnTo>
                      <a:lnTo>
                        <a:pt x="3655" y="83"/>
                      </a:lnTo>
                      <a:lnTo>
                        <a:pt x="3655" y="90"/>
                      </a:lnTo>
                      <a:lnTo>
                        <a:pt x="3656" y="103"/>
                      </a:lnTo>
                      <a:lnTo>
                        <a:pt x="3657" y="113"/>
                      </a:lnTo>
                      <a:lnTo>
                        <a:pt x="3658" y="137"/>
                      </a:lnTo>
                      <a:lnTo>
                        <a:pt x="3658" y="146"/>
                      </a:lnTo>
                      <a:lnTo>
                        <a:pt x="3659" y="172"/>
                      </a:lnTo>
                      <a:lnTo>
                        <a:pt x="3660" y="193"/>
                      </a:lnTo>
                      <a:lnTo>
                        <a:pt x="3661" y="215"/>
                      </a:lnTo>
                    </a:path>
                  </a:pathLst>
                </a:custGeom>
                <a:noFill/>
                <a:ln w="476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972" name="Line 24">
                  <a:extLst>
                    <a:ext uri="{FF2B5EF4-FFF2-40B4-BE49-F238E27FC236}">
                      <a16:creationId xmlns:a16="http://schemas.microsoft.com/office/drawing/2014/main" id="{2CBC6B80-3B5E-4302-979C-9DCDA4BBF48C}"/>
                    </a:ext>
                  </a:extLst>
                </p:cNvPr>
                <p:cNvSpPr>
                  <a:spLocks noChangeShapeType="1"/>
                </p:cNvSpPr>
                <p:nvPr/>
              </p:nvSpPr>
              <p:spPr bwMode="auto">
                <a:xfrm>
                  <a:off x="5513106" y="10984259"/>
                  <a:ext cx="787486" cy="0"/>
                </a:xfrm>
                <a:prstGeom prst="line">
                  <a:avLst/>
                </a:prstGeom>
                <a:no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973" name="Freeform 39">
                  <a:extLst>
                    <a:ext uri="{FF2B5EF4-FFF2-40B4-BE49-F238E27FC236}">
                      <a16:creationId xmlns:a16="http://schemas.microsoft.com/office/drawing/2014/main" id="{A6D74707-11EF-495C-B50B-8BCF92AA7F89}"/>
                    </a:ext>
                  </a:extLst>
                </p:cNvPr>
                <p:cNvSpPr>
                  <a:spLocks/>
                </p:cNvSpPr>
                <p:nvPr/>
              </p:nvSpPr>
              <p:spPr bwMode="auto">
                <a:xfrm flipV="1">
                  <a:off x="4194524" y="9104427"/>
                  <a:ext cx="1997851" cy="1636743"/>
                </a:xfrm>
                <a:custGeom>
                  <a:avLst/>
                  <a:gdLst/>
                  <a:ahLst/>
                  <a:cxnLst>
                    <a:cxn ang="0">
                      <a:pos x="56" y="210"/>
                    </a:cxn>
                    <a:cxn ang="0">
                      <a:pos x="113" y="2151"/>
                    </a:cxn>
                    <a:cxn ang="0">
                      <a:pos x="171" y="2597"/>
                    </a:cxn>
                    <a:cxn ang="0">
                      <a:pos x="228" y="2496"/>
                    </a:cxn>
                    <a:cxn ang="0">
                      <a:pos x="285" y="2180"/>
                    </a:cxn>
                    <a:cxn ang="0">
                      <a:pos x="342" y="1725"/>
                    </a:cxn>
                    <a:cxn ang="0">
                      <a:pos x="400" y="1289"/>
                    </a:cxn>
                    <a:cxn ang="0">
                      <a:pos x="457" y="909"/>
                    </a:cxn>
                    <a:cxn ang="0">
                      <a:pos x="514" y="743"/>
                    </a:cxn>
                    <a:cxn ang="0">
                      <a:pos x="571" y="1358"/>
                    </a:cxn>
                    <a:cxn ang="0">
                      <a:pos x="629" y="1392"/>
                    </a:cxn>
                    <a:cxn ang="0">
                      <a:pos x="686" y="874"/>
                    </a:cxn>
                    <a:cxn ang="0">
                      <a:pos x="743" y="692"/>
                    </a:cxn>
                    <a:cxn ang="0">
                      <a:pos x="800" y="437"/>
                    </a:cxn>
                    <a:cxn ang="0">
                      <a:pos x="858" y="409"/>
                    </a:cxn>
                    <a:cxn ang="0">
                      <a:pos x="915" y="216"/>
                    </a:cxn>
                    <a:cxn ang="0">
                      <a:pos x="972" y="377"/>
                    </a:cxn>
                    <a:cxn ang="0">
                      <a:pos x="1029" y="2232"/>
                    </a:cxn>
                    <a:cxn ang="0">
                      <a:pos x="1087" y="2711"/>
                    </a:cxn>
                    <a:cxn ang="0">
                      <a:pos x="1144" y="2490"/>
                    </a:cxn>
                    <a:cxn ang="0">
                      <a:pos x="1201" y="2149"/>
                    </a:cxn>
                    <a:cxn ang="0">
                      <a:pos x="1258" y="1843"/>
                    </a:cxn>
                    <a:cxn ang="0">
                      <a:pos x="1316" y="1333"/>
                    </a:cxn>
                    <a:cxn ang="0">
                      <a:pos x="1373" y="960"/>
                    </a:cxn>
                    <a:cxn ang="0">
                      <a:pos x="1430" y="804"/>
                    </a:cxn>
                    <a:cxn ang="0">
                      <a:pos x="1487" y="1454"/>
                    </a:cxn>
                    <a:cxn ang="0">
                      <a:pos x="1545" y="1222"/>
                    </a:cxn>
                    <a:cxn ang="0">
                      <a:pos x="1602" y="987"/>
                    </a:cxn>
                    <a:cxn ang="0">
                      <a:pos x="1659" y="813"/>
                    </a:cxn>
                    <a:cxn ang="0">
                      <a:pos x="1716" y="681"/>
                    </a:cxn>
                    <a:cxn ang="0">
                      <a:pos x="1774" y="433"/>
                    </a:cxn>
                    <a:cxn ang="0">
                      <a:pos x="1831" y="142"/>
                    </a:cxn>
                    <a:cxn ang="0">
                      <a:pos x="1888" y="670"/>
                    </a:cxn>
                    <a:cxn ang="0">
                      <a:pos x="1945" y="2411"/>
                    </a:cxn>
                    <a:cxn ang="0">
                      <a:pos x="2003" y="2749"/>
                    </a:cxn>
                    <a:cxn ang="0">
                      <a:pos x="2060" y="2637"/>
                    </a:cxn>
                    <a:cxn ang="0">
                      <a:pos x="2117" y="2110"/>
                    </a:cxn>
                    <a:cxn ang="0">
                      <a:pos x="2174" y="1648"/>
                    </a:cxn>
                    <a:cxn ang="0">
                      <a:pos x="2232" y="1331"/>
                    </a:cxn>
                    <a:cxn ang="0">
                      <a:pos x="2289" y="878"/>
                    </a:cxn>
                    <a:cxn ang="0">
                      <a:pos x="2346" y="906"/>
                    </a:cxn>
                    <a:cxn ang="0">
                      <a:pos x="2403" y="1371"/>
                    </a:cxn>
                    <a:cxn ang="0">
                      <a:pos x="2461" y="1232"/>
                    </a:cxn>
                    <a:cxn ang="0">
                      <a:pos x="2518" y="995"/>
                    </a:cxn>
                    <a:cxn ang="0">
                      <a:pos x="2575" y="665"/>
                    </a:cxn>
                    <a:cxn ang="0">
                      <a:pos x="2632" y="448"/>
                    </a:cxn>
                    <a:cxn ang="0">
                      <a:pos x="2690" y="403"/>
                    </a:cxn>
                    <a:cxn ang="0">
                      <a:pos x="2747" y="125"/>
                    </a:cxn>
                    <a:cxn ang="0">
                      <a:pos x="2804" y="858"/>
                    </a:cxn>
                    <a:cxn ang="0">
                      <a:pos x="2861" y="2462"/>
                    </a:cxn>
                    <a:cxn ang="0">
                      <a:pos x="2919" y="2806"/>
                    </a:cxn>
                    <a:cxn ang="0">
                      <a:pos x="2976" y="2403"/>
                    </a:cxn>
                    <a:cxn ang="0">
                      <a:pos x="3033" y="2120"/>
                    </a:cxn>
                    <a:cxn ang="0">
                      <a:pos x="3090" y="1496"/>
                    </a:cxn>
                    <a:cxn ang="0">
                      <a:pos x="3148" y="1199"/>
                    </a:cxn>
                    <a:cxn ang="0">
                      <a:pos x="3205" y="795"/>
                    </a:cxn>
                    <a:cxn ang="0">
                      <a:pos x="3262" y="852"/>
                    </a:cxn>
                    <a:cxn ang="0">
                      <a:pos x="3319" y="1402"/>
                    </a:cxn>
                    <a:cxn ang="0">
                      <a:pos x="3376" y="1353"/>
                    </a:cxn>
                    <a:cxn ang="0">
                      <a:pos x="3434" y="978"/>
                    </a:cxn>
                    <a:cxn ang="0">
                      <a:pos x="3491" y="696"/>
                    </a:cxn>
                    <a:cxn ang="0">
                      <a:pos x="3548" y="295"/>
                    </a:cxn>
                    <a:cxn ang="0">
                      <a:pos x="3605" y="279"/>
                    </a:cxn>
                  </a:cxnLst>
                  <a:rect l="0" t="0" r="r" b="b"/>
                  <a:pathLst>
                    <a:path w="3661" h="2908">
                      <a:moveTo>
                        <a:pt x="0" y="182"/>
                      </a:moveTo>
                      <a:lnTo>
                        <a:pt x="0" y="198"/>
                      </a:lnTo>
                      <a:lnTo>
                        <a:pt x="1" y="200"/>
                      </a:lnTo>
                      <a:lnTo>
                        <a:pt x="2" y="201"/>
                      </a:lnTo>
                      <a:lnTo>
                        <a:pt x="3" y="211"/>
                      </a:lnTo>
                      <a:lnTo>
                        <a:pt x="3" y="207"/>
                      </a:lnTo>
                      <a:lnTo>
                        <a:pt x="4" y="206"/>
                      </a:lnTo>
                      <a:lnTo>
                        <a:pt x="5" y="206"/>
                      </a:lnTo>
                      <a:lnTo>
                        <a:pt x="5" y="199"/>
                      </a:lnTo>
                      <a:lnTo>
                        <a:pt x="6" y="197"/>
                      </a:lnTo>
                      <a:lnTo>
                        <a:pt x="7" y="194"/>
                      </a:lnTo>
                      <a:lnTo>
                        <a:pt x="8" y="187"/>
                      </a:lnTo>
                      <a:lnTo>
                        <a:pt x="8" y="180"/>
                      </a:lnTo>
                      <a:lnTo>
                        <a:pt x="9" y="176"/>
                      </a:lnTo>
                      <a:lnTo>
                        <a:pt x="10" y="178"/>
                      </a:lnTo>
                      <a:lnTo>
                        <a:pt x="11" y="175"/>
                      </a:lnTo>
                      <a:lnTo>
                        <a:pt x="11" y="170"/>
                      </a:lnTo>
                      <a:lnTo>
                        <a:pt x="12" y="166"/>
                      </a:lnTo>
                      <a:lnTo>
                        <a:pt x="13" y="155"/>
                      </a:lnTo>
                      <a:lnTo>
                        <a:pt x="13" y="149"/>
                      </a:lnTo>
                      <a:lnTo>
                        <a:pt x="14" y="141"/>
                      </a:lnTo>
                      <a:lnTo>
                        <a:pt x="15" y="134"/>
                      </a:lnTo>
                      <a:lnTo>
                        <a:pt x="16" y="130"/>
                      </a:lnTo>
                      <a:lnTo>
                        <a:pt x="16" y="120"/>
                      </a:lnTo>
                      <a:lnTo>
                        <a:pt x="17" y="113"/>
                      </a:lnTo>
                      <a:lnTo>
                        <a:pt x="18" y="104"/>
                      </a:lnTo>
                      <a:lnTo>
                        <a:pt x="19" y="95"/>
                      </a:lnTo>
                      <a:lnTo>
                        <a:pt x="19" y="93"/>
                      </a:lnTo>
                      <a:lnTo>
                        <a:pt x="20" y="92"/>
                      </a:lnTo>
                      <a:lnTo>
                        <a:pt x="21" y="87"/>
                      </a:lnTo>
                      <a:lnTo>
                        <a:pt x="21" y="93"/>
                      </a:lnTo>
                      <a:lnTo>
                        <a:pt x="22" y="92"/>
                      </a:lnTo>
                      <a:lnTo>
                        <a:pt x="23" y="97"/>
                      </a:lnTo>
                      <a:lnTo>
                        <a:pt x="24" y="101"/>
                      </a:lnTo>
                      <a:lnTo>
                        <a:pt x="24" y="104"/>
                      </a:lnTo>
                      <a:lnTo>
                        <a:pt x="25" y="108"/>
                      </a:lnTo>
                      <a:lnTo>
                        <a:pt x="26" y="113"/>
                      </a:lnTo>
                      <a:lnTo>
                        <a:pt x="26" y="110"/>
                      </a:lnTo>
                      <a:lnTo>
                        <a:pt x="27" y="114"/>
                      </a:lnTo>
                      <a:lnTo>
                        <a:pt x="28" y="112"/>
                      </a:lnTo>
                      <a:lnTo>
                        <a:pt x="29" y="107"/>
                      </a:lnTo>
                      <a:lnTo>
                        <a:pt x="29" y="106"/>
                      </a:lnTo>
                      <a:lnTo>
                        <a:pt x="30" y="98"/>
                      </a:lnTo>
                      <a:lnTo>
                        <a:pt x="31" y="94"/>
                      </a:lnTo>
                      <a:lnTo>
                        <a:pt x="32" y="87"/>
                      </a:lnTo>
                      <a:lnTo>
                        <a:pt x="32" y="81"/>
                      </a:lnTo>
                      <a:lnTo>
                        <a:pt x="33" y="76"/>
                      </a:lnTo>
                      <a:lnTo>
                        <a:pt x="34" y="65"/>
                      </a:lnTo>
                      <a:lnTo>
                        <a:pt x="34" y="60"/>
                      </a:lnTo>
                      <a:lnTo>
                        <a:pt x="35" y="52"/>
                      </a:lnTo>
                      <a:lnTo>
                        <a:pt x="36" y="47"/>
                      </a:lnTo>
                      <a:lnTo>
                        <a:pt x="37" y="44"/>
                      </a:lnTo>
                      <a:lnTo>
                        <a:pt x="37" y="39"/>
                      </a:lnTo>
                      <a:lnTo>
                        <a:pt x="38" y="44"/>
                      </a:lnTo>
                      <a:lnTo>
                        <a:pt x="39" y="50"/>
                      </a:lnTo>
                      <a:lnTo>
                        <a:pt x="40" y="50"/>
                      </a:lnTo>
                      <a:lnTo>
                        <a:pt x="40" y="55"/>
                      </a:lnTo>
                      <a:lnTo>
                        <a:pt x="41" y="62"/>
                      </a:lnTo>
                      <a:lnTo>
                        <a:pt x="42" y="71"/>
                      </a:lnTo>
                      <a:lnTo>
                        <a:pt x="42" y="72"/>
                      </a:lnTo>
                      <a:lnTo>
                        <a:pt x="43" y="80"/>
                      </a:lnTo>
                      <a:lnTo>
                        <a:pt x="44" y="88"/>
                      </a:lnTo>
                      <a:lnTo>
                        <a:pt x="45" y="100"/>
                      </a:lnTo>
                      <a:lnTo>
                        <a:pt x="45" y="103"/>
                      </a:lnTo>
                      <a:lnTo>
                        <a:pt x="46" y="111"/>
                      </a:lnTo>
                      <a:lnTo>
                        <a:pt x="47" y="118"/>
                      </a:lnTo>
                      <a:lnTo>
                        <a:pt x="48" y="124"/>
                      </a:lnTo>
                      <a:lnTo>
                        <a:pt x="48" y="133"/>
                      </a:lnTo>
                      <a:lnTo>
                        <a:pt x="49" y="137"/>
                      </a:lnTo>
                      <a:lnTo>
                        <a:pt x="50" y="145"/>
                      </a:lnTo>
                      <a:lnTo>
                        <a:pt x="50" y="155"/>
                      </a:lnTo>
                      <a:lnTo>
                        <a:pt x="51" y="162"/>
                      </a:lnTo>
                      <a:lnTo>
                        <a:pt x="52" y="174"/>
                      </a:lnTo>
                      <a:lnTo>
                        <a:pt x="53" y="179"/>
                      </a:lnTo>
                      <a:lnTo>
                        <a:pt x="53" y="190"/>
                      </a:lnTo>
                      <a:lnTo>
                        <a:pt x="54" y="193"/>
                      </a:lnTo>
                      <a:lnTo>
                        <a:pt x="55" y="198"/>
                      </a:lnTo>
                      <a:lnTo>
                        <a:pt x="55" y="203"/>
                      </a:lnTo>
                      <a:lnTo>
                        <a:pt x="56" y="210"/>
                      </a:lnTo>
                      <a:lnTo>
                        <a:pt x="57" y="216"/>
                      </a:lnTo>
                      <a:lnTo>
                        <a:pt x="58" y="226"/>
                      </a:lnTo>
                      <a:lnTo>
                        <a:pt x="58" y="234"/>
                      </a:lnTo>
                      <a:lnTo>
                        <a:pt x="59" y="245"/>
                      </a:lnTo>
                      <a:lnTo>
                        <a:pt x="60" y="256"/>
                      </a:lnTo>
                      <a:lnTo>
                        <a:pt x="61" y="268"/>
                      </a:lnTo>
                      <a:lnTo>
                        <a:pt x="61" y="282"/>
                      </a:lnTo>
                      <a:lnTo>
                        <a:pt x="62" y="299"/>
                      </a:lnTo>
                      <a:lnTo>
                        <a:pt x="63" y="319"/>
                      </a:lnTo>
                      <a:lnTo>
                        <a:pt x="63" y="336"/>
                      </a:lnTo>
                      <a:lnTo>
                        <a:pt x="64" y="362"/>
                      </a:lnTo>
                      <a:lnTo>
                        <a:pt x="65" y="379"/>
                      </a:lnTo>
                      <a:lnTo>
                        <a:pt x="66" y="406"/>
                      </a:lnTo>
                      <a:lnTo>
                        <a:pt x="66" y="434"/>
                      </a:lnTo>
                      <a:lnTo>
                        <a:pt x="67" y="461"/>
                      </a:lnTo>
                      <a:lnTo>
                        <a:pt x="68" y="495"/>
                      </a:lnTo>
                      <a:lnTo>
                        <a:pt x="69" y="527"/>
                      </a:lnTo>
                      <a:lnTo>
                        <a:pt x="69" y="559"/>
                      </a:lnTo>
                      <a:lnTo>
                        <a:pt x="70" y="598"/>
                      </a:lnTo>
                      <a:lnTo>
                        <a:pt x="71" y="631"/>
                      </a:lnTo>
                      <a:lnTo>
                        <a:pt x="71" y="670"/>
                      </a:lnTo>
                      <a:lnTo>
                        <a:pt x="72" y="705"/>
                      </a:lnTo>
                      <a:lnTo>
                        <a:pt x="73" y="748"/>
                      </a:lnTo>
                      <a:lnTo>
                        <a:pt x="74" y="780"/>
                      </a:lnTo>
                      <a:lnTo>
                        <a:pt x="74" y="816"/>
                      </a:lnTo>
                      <a:lnTo>
                        <a:pt x="75" y="856"/>
                      </a:lnTo>
                      <a:lnTo>
                        <a:pt x="76" y="894"/>
                      </a:lnTo>
                      <a:lnTo>
                        <a:pt x="76" y="926"/>
                      </a:lnTo>
                      <a:lnTo>
                        <a:pt x="77" y="957"/>
                      </a:lnTo>
                      <a:lnTo>
                        <a:pt x="78" y="992"/>
                      </a:lnTo>
                      <a:lnTo>
                        <a:pt x="79" y="1015"/>
                      </a:lnTo>
                      <a:lnTo>
                        <a:pt x="79" y="1040"/>
                      </a:lnTo>
                      <a:lnTo>
                        <a:pt x="80" y="1062"/>
                      </a:lnTo>
                      <a:lnTo>
                        <a:pt x="81" y="1089"/>
                      </a:lnTo>
                      <a:lnTo>
                        <a:pt x="82" y="1106"/>
                      </a:lnTo>
                      <a:lnTo>
                        <a:pt x="82" y="1133"/>
                      </a:lnTo>
                      <a:lnTo>
                        <a:pt x="83" y="1148"/>
                      </a:lnTo>
                      <a:lnTo>
                        <a:pt x="84" y="1166"/>
                      </a:lnTo>
                      <a:lnTo>
                        <a:pt x="84" y="1181"/>
                      </a:lnTo>
                      <a:lnTo>
                        <a:pt x="85" y="1198"/>
                      </a:lnTo>
                      <a:lnTo>
                        <a:pt x="86" y="1216"/>
                      </a:lnTo>
                      <a:lnTo>
                        <a:pt x="87" y="1239"/>
                      </a:lnTo>
                      <a:lnTo>
                        <a:pt x="87" y="1266"/>
                      </a:lnTo>
                      <a:lnTo>
                        <a:pt x="88" y="1289"/>
                      </a:lnTo>
                      <a:lnTo>
                        <a:pt x="89" y="1318"/>
                      </a:lnTo>
                      <a:lnTo>
                        <a:pt x="90" y="1348"/>
                      </a:lnTo>
                      <a:lnTo>
                        <a:pt x="90" y="1384"/>
                      </a:lnTo>
                      <a:lnTo>
                        <a:pt x="91" y="1413"/>
                      </a:lnTo>
                      <a:lnTo>
                        <a:pt x="92" y="1459"/>
                      </a:lnTo>
                      <a:lnTo>
                        <a:pt x="92" y="1491"/>
                      </a:lnTo>
                      <a:lnTo>
                        <a:pt x="93" y="1529"/>
                      </a:lnTo>
                      <a:lnTo>
                        <a:pt x="94" y="1564"/>
                      </a:lnTo>
                      <a:lnTo>
                        <a:pt x="95" y="1604"/>
                      </a:lnTo>
                      <a:lnTo>
                        <a:pt x="95" y="1632"/>
                      </a:lnTo>
                      <a:lnTo>
                        <a:pt x="96" y="1666"/>
                      </a:lnTo>
                      <a:lnTo>
                        <a:pt x="97" y="1691"/>
                      </a:lnTo>
                      <a:lnTo>
                        <a:pt x="98" y="1725"/>
                      </a:lnTo>
                      <a:lnTo>
                        <a:pt x="98" y="1747"/>
                      </a:lnTo>
                      <a:lnTo>
                        <a:pt x="99" y="1770"/>
                      </a:lnTo>
                      <a:lnTo>
                        <a:pt x="100" y="1793"/>
                      </a:lnTo>
                      <a:lnTo>
                        <a:pt x="100" y="1807"/>
                      </a:lnTo>
                      <a:lnTo>
                        <a:pt x="101" y="1825"/>
                      </a:lnTo>
                      <a:lnTo>
                        <a:pt x="102" y="1836"/>
                      </a:lnTo>
                      <a:lnTo>
                        <a:pt x="103" y="1846"/>
                      </a:lnTo>
                      <a:lnTo>
                        <a:pt x="103" y="1858"/>
                      </a:lnTo>
                      <a:lnTo>
                        <a:pt x="104" y="1864"/>
                      </a:lnTo>
                      <a:lnTo>
                        <a:pt x="105" y="1879"/>
                      </a:lnTo>
                      <a:lnTo>
                        <a:pt x="105" y="1887"/>
                      </a:lnTo>
                      <a:lnTo>
                        <a:pt x="106" y="1901"/>
                      </a:lnTo>
                      <a:lnTo>
                        <a:pt x="107" y="1914"/>
                      </a:lnTo>
                      <a:lnTo>
                        <a:pt x="108" y="1936"/>
                      </a:lnTo>
                      <a:lnTo>
                        <a:pt x="108" y="1960"/>
                      </a:lnTo>
                      <a:lnTo>
                        <a:pt x="109" y="1976"/>
                      </a:lnTo>
                      <a:lnTo>
                        <a:pt x="110" y="2006"/>
                      </a:lnTo>
                      <a:lnTo>
                        <a:pt x="111" y="2034"/>
                      </a:lnTo>
                      <a:lnTo>
                        <a:pt x="111" y="2057"/>
                      </a:lnTo>
                      <a:lnTo>
                        <a:pt x="112" y="2091"/>
                      </a:lnTo>
                      <a:lnTo>
                        <a:pt x="113" y="2117"/>
                      </a:lnTo>
                      <a:lnTo>
                        <a:pt x="113" y="2151"/>
                      </a:lnTo>
                      <a:lnTo>
                        <a:pt x="114" y="2175"/>
                      </a:lnTo>
                      <a:lnTo>
                        <a:pt x="115" y="2201"/>
                      </a:lnTo>
                      <a:lnTo>
                        <a:pt x="116" y="2231"/>
                      </a:lnTo>
                      <a:lnTo>
                        <a:pt x="116" y="2258"/>
                      </a:lnTo>
                      <a:lnTo>
                        <a:pt x="117" y="2287"/>
                      </a:lnTo>
                      <a:lnTo>
                        <a:pt x="118" y="2308"/>
                      </a:lnTo>
                      <a:lnTo>
                        <a:pt x="119" y="2328"/>
                      </a:lnTo>
                      <a:lnTo>
                        <a:pt x="119" y="2350"/>
                      </a:lnTo>
                      <a:lnTo>
                        <a:pt x="120" y="2370"/>
                      </a:lnTo>
                      <a:lnTo>
                        <a:pt x="121" y="2388"/>
                      </a:lnTo>
                      <a:lnTo>
                        <a:pt x="121" y="2410"/>
                      </a:lnTo>
                      <a:lnTo>
                        <a:pt x="122" y="2429"/>
                      </a:lnTo>
                      <a:lnTo>
                        <a:pt x="123" y="2442"/>
                      </a:lnTo>
                      <a:lnTo>
                        <a:pt x="124" y="2459"/>
                      </a:lnTo>
                      <a:lnTo>
                        <a:pt x="124" y="2475"/>
                      </a:lnTo>
                      <a:lnTo>
                        <a:pt x="125" y="2490"/>
                      </a:lnTo>
                      <a:lnTo>
                        <a:pt x="126" y="2497"/>
                      </a:lnTo>
                      <a:lnTo>
                        <a:pt x="126" y="2508"/>
                      </a:lnTo>
                      <a:lnTo>
                        <a:pt x="127" y="2511"/>
                      </a:lnTo>
                      <a:lnTo>
                        <a:pt x="128" y="2522"/>
                      </a:lnTo>
                      <a:lnTo>
                        <a:pt x="129" y="2524"/>
                      </a:lnTo>
                      <a:lnTo>
                        <a:pt x="129" y="2529"/>
                      </a:lnTo>
                      <a:lnTo>
                        <a:pt x="130" y="2527"/>
                      </a:lnTo>
                      <a:lnTo>
                        <a:pt x="131" y="2527"/>
                      </a:lnTo>
                      <a:lnTo>
                        <a:pt x="132" y="2523"/>
                      </a:lnTo>
                      <a:lnTo>
                        <a:pt x="132" y="2518"/>
                      </a:lnTo>
                      <a:lnTo>
                        <a:pt x="133" y="2514"/>
                      </a:lnTo>
                      <a:lnTo>
                        <a:pt x="134" y="2513"/>
                      </a:lnTo>
                      <a:lnTo>
                        <a:pt x="134" y="2508"/>
                      </a:lnTo>
                      <a:lnTo>
                        <a:pt x="135" y="2499"/>
                      </a:lnTo>
                      <a:lnTo>
                        <a:pt x="136" y="2498"/>
                      </a:lnTo>
                      <a:lnTo>
                        <a:pt x="137" y="2495"/>
                      </a:lnTo>
                      <a:lnTo>
                        <a:pt x="137" y="2492"/>
                      </a:lnTo>
                      <a:lnTo>
                        <a:pt x="138" y="2494"/>
                      </a:lnTo>
                      <a:lnTo>
                        <a:pt x="139" y="2494"/>
                      </a:lnTo>
                      <a:lnTo>
                        <a:pt x="140" y="2496"/>
                      </a:lnTo>
                      <a:lnTo>
                        <a:pt x="140" y="2504"/>
                      </a:lnTo>
                      <a:lnTo>
                        <a:pt x="141" y="2507"/>
                      </a:lnTo>
                      <a:lnTo>
                        <a:pt x="142" y="2513"/>
                      </a:lnTo>
                      <a:lnTo>
                        <a:pt x="142" y="2522"/>
                      </a:lnTo>
                      <a:lnTo>
                        <a:pt x="143" y="2528"/>
                      </a:lnTo>
                      <a:lnTo>
                        <a:pt x="144" y="2537"/>
                      </a:lnTo>
                      <a:lnTo>
                        <a:pt x="145" y="2547"/>
                      </a:lnTo>
                      <a:lnTo>
                        <a:pt x="145" y="2559"/>
                      </a:lnTo>
                      <a:lnTo>
                        <a:pt x="146" y="2563"/>
                      </a:lnTo>
                      <a:lnTo>
                        <a:pt x="147" y="2579"/>
                      </a:lnTo>
                      <a:lnTo>
                        <a:pt x="148" y="2582"/>
                      </a:lnTo>
                      <a:lnTo>
                        <a:pt x="148" y="2592"/>
                      </a:lnTo>
                      <a:lnTo>
                        <a:pt x="149" y="2604"/>
                      </a:lnTo>
                      <a:lnTo>
                        <a:pt x="150" y="2613"/>
                      </a:lnTo>
                      <a:lnTo>
                        <a:pt x="150" y="2627"/>
                      </a:lnTo>
                      <a:lnTo>
                        <a:pt x="151" y="2631"/>
                      </a:lnTo>
                      <a:lnTo>
                        <a:pt x="152" y="2637"/>
                      </a:lnTo>
                      <a:lnTo>
                        <a:pt x="153" y="2644"/>
                      </a:lnTo>
                      <a:lnTo>
                        <a:pt x="153" y="2647"/>
                      </a:lnTo>
                      <a:lnTo>
                        <a:pt x="154" y="2649"/>
                      </a:lnTo>
                      <a:lnTo>
                        <a:pt x="155" y="2657"/>
                      </a:lnTo>
                      <a:lnTo>
                        <a:pt x="155" y="2660"/>
                      </a:lnTo>
                      <a:lnTo>
                        <a:pt x="156" y="2657"/>
                      </a:lnTo>
                      <a:lnTo>
                        <a:pt x="157" y="2657"/>
                      </a:lnTo>
                      <a:lnTo>
                        <a:pt x="158" y="2662"/>
                      </a:lnTo>
                      <a:lnTo>
                        <a:pt x="158" y="2662"/>
                      </a:lnTo>
                      <a:lnTo>
                        <a:pt x="159" y="2657"/>
                      </a:lnTo>
                      <a:lnTo>
                        <a:pt x="160" y="2661"/>
                      </a:lnTo>
                      <a:lnTo>
                        <a:pt x="161" y="2654"/>
                      </a:lnTo>
                      <a:lnTo>
                        <a:pt x="161" y="2649"/>
                      </a:lnTo>
                      <a:lnTo>
                        <a:pt x="162" y="2650"/>
                      </a:lnTo>
                      <a:lnTo>
                        <a:pt x="163" y="2642"/>
                      </a:lnTo>
                      <a:lnTo>
                        <a:pt x="163" y="2639"/>
                      </a:lnTo>
                      <a:lnTo>
                        <a:pt x="164" y="2628"/>
                      </a:lnTo>
                      <a:lnTo>
                        <a:pt x="165" y="2621"/>
                      </a:lnTo>
                      <a:lnTo>
                        <a:pt x="166" y="2613"/>
                      </a:lnTo>
                      <a:lnTo>
                        <a:pt x="166" y="2606"/>
                      </a:lnTo>
                      <a:lnTo>
                        <a:pt x="167" y="2599"/>
                      </a:lnTo>
                      <a:lnTo>
                        <a:pt x="168" y="2597"/>
                      </a:lnTo>
                      <a:lnTo>
                        <a:pt x="169" y="2595"/>
                      </a:lnTo>
                      <a:lnTo>
                        <a:pt x="169" y="2591"/>
                      </a:lnTo>
                      <a:lnTo>
                        <a:pt x="170" y="2588"/>
                      </a:lnTo>
                      <a:lnTo>
                        <a:pt x="171" y="2597"/>
                      </a:lnTo>
                      <a:lnTo>
                        <a:pt x="171" y="2597"/>
                      </a:lnTo>
                      <a:lnTo>
                        <a:pt x="172" y="2607"/>
                      </a:lnTo>
                      <a:lnTo>
                        <a:pt x="173" y="2618"/>
                      </a:lnTo>
                      <a:lnTo>
                        <a:pt x="174" y="2632"/>
                      </a:lnTo>
                      <a:lnTo>
                        <a:pt x="174" y="2648"/>
                      </a:lnTo>
                      <a:lnTo>
                        <a:pt x="175" y="2663"/>
                      </a:lnTo>
                      <a:lnTo>
                        <a:pt x="176" y="2680"/>
                      </a:lnTo>
                      <a:lnTo>
                        <a:pt x="176" y="2691"/>
                      </a:lnTo>
                      <a:lnTo>
                        <a:pt x="177" y="2708"/>
                      </a:lnTo>
                      <a:lnTo>
                        <a:pt x="178" y="2726"/>
                      </a:lnTo>
                      <a:lnTo>
                        <a:pt x="179" y="2737"/>
                      </a:lnTo>
                      <a:lnTo>
                        <a:pt x="179" y="2748"/>
                      </a:lnTo>
                      <a:lnTo>
                        <a:pt x="180" y="2754"/>
                      </a:lnTo>
                      <a:lnTo>
                        <a:pt x="181" y="2761"/>
                      </a:lnTo>
                      <a:lnTo>
                        <a:pt x="182" y="2766"/>
                      </a:lnTo>
                      <a:lnTo>
                        <a:pt x="182" y="2757"/>
                      </a:lnTo>
                      <a:lnTo>
                        <a:pt x="183" y="2756"/>
                      </a:lnTo>
                      <a:lnTo>
                        <a:pt x="184" y="2752"/>
                      </a:lnTo>
                      <a:lnTo>
                        <a:pt x="184" y="2742"/>
                      </a:lnTo>
                      <a:lnTo>
                        <a:pt x="185" y="2726"/>
                      </a:lnTo>
                      <a:lnTo>
                        <a:pt x="186" y="2712"/>
                      </a:lnTo>
                      <a:lnTo>
                        <a:pt x="187" y="2694"/>
                      </a:lnTo>
                      <a:lnTo>
                        <a:pt x="187" y="2682"/>
                      </a:lnTo>
                      <a:lnTo>
                        <a:pt x="188" y="2663"/>
                      </a:lnTo>
                      <a:lnTo>
                        <a:pt x="189" y="2649"/>
                      </a:lnTo>
                      <a:lnTo>
                        <a:pt x="190" y="2636"/>
                      </a:lnTo>
                      <a:lnTo>
                        <a:pt x="190" y="2616"/>
                      </a:lnTo>
                      <a:lnTo>
                        <a:pt x="191" y="2598"/>
                      </a:lnTo>
                      <a:lnTo>
                        <a:pt x="192" y="2590"/>
                      </a:lnTo>
                      <a:lnTo>
                        <a:pt x="192" y="2573"/>
                      </a:lnTo>
                      <a:lnTo>
                        <a:pt x="193" y="2569"/>
                      </a:lnTo>
                      <a:lnTo>
                        <a:pt x="194" y="2562"/>
                      </a:lnTo>
                      <a:lnTo>
                        <a:pt x="195" y="2555"/>
                      </a:lnTo>
                      <a:lnTo>
                        <a:pt x="195" y="2552"/>
                      </a:lnTo>
                      <a:lnTo>
                        <a:pt x="196" y="2549"/>
                      </a:lnTo>
                      <a:lnTo>
                        <a:pt x="197" y="2552"/>
                      </a:lnTo>
                      <a:lnTo>
                        <a:pt x="198" y="2562"/>
                      </a:lnTo>
                      <a:lnTo>
                        <a:pt x="198" y="2563"/>
                      </a:lnTo>
                      <a:lnTo>
                        <a:pt x="199" y="2571"/>
                      </a:lnTo>
                      <a:lnTo>
                        <a:pt x="200" y="2572"/>
                      </a:lnTo>
                      <a:lnTo>
                        <a:pt x="200" y="2584"/>
                      </a:lnTo>
                      <a:lnTo>
                        <a:pt x="201" y="2594"/>
                      </a:lnTo>
                      <a:lnTo>
                        <a:pt x="202" y="2601"/>
                      </a:lnTo>
                      <a:lnTo>
                        <a:pt x="203" y="2612"/>
                      </a:lnTo>
                      <a:lnTo>
                        <a:pt x="203" y="2622"/>
                      </a:lnTo>
                      <a:lnTo>
                        <a:pt x="204" y="2636"/>
                      </a:lnTo>
                      <a:lnTo>
                        <a:pt x="205" y="2646"/>
                      </a:lnTo>
                      <a:lnTo>
                        <a:pt x="205" y="2658"/>
                      </a:lnTo>
                      <a:lnTo>
                        <a:pt x="206" y="2670"/>
                      </a:lnTo>
                      <a:lnTo>
                        <a:pt x="207" y="2680"/>
                      </a:lnTo>
                      <a:lnTo>
                        <a:pt x="208" y="2691"/>
                      </a:lnTo>
                      <a:lnTo>
                        <a:pt x="208" y="2701"/>
                      </a:lnTo>
                      <a:lnTo>
                        <a:pt x="209" y="2704"/>
                      </a:lnTo>
                      <a:lnTo>
                        <a:pt x="210" y="2715"/>
                      </a:lnTo>
                      <a:lnTo>
                        <a:pt x="211" y="2718"/>
                      </a:lnTo>
                      <a:lnTo>
                        <a:pt x="211" y="2721"/>
                      </a:lnTo>
                      <a:lnTo>
                        <a:pt x="212" y="2723"/>
                      </a:lnTo>
                      <a:lnTo>
                        <a:pt x="213" y="2723"/>
                      </a:lnTo>
                      <a:lnTo>
                        <a:pt x="213" y="2723"/>
                      </a:lnTo>
                      <a:lnTo>
                        <a:pt x="214" y="2726"/>
                      </a:lnTo>
                      <a:lnTo>
                        <a:pt x="215" y="2721"/>
                      </a:lnTo>
                      <a:lnTo>
                        <a:pt x="216" y="2716"/>
                      </a:lnTo>
                      <a:lnTo>
                        <a:pt x="216" y="2713"/>
                      </a:lnTo>
                      <a:lnTo>
                        <a:pt x="217" y="2704"/>
                      </a:lnTo>
                      <a:lnTo>
                        <a:pt x="218" y="2695"/>
                      </a:lnTo>
                      <a:lnTo>
                        <a:pt x="219" y="2687"/>
                      </a:lnTo>
                      <a:lnTo>
                        <a:pt x="219" y="2671"/>
                      </a:lnTo>
                      <a:lnTo>
                        <a:pt x="220" y="2659"/>
                      </a:lnTo>
                      <a:lnTo>
                        <a:pt x="221" y="2637"/>
                      </a:lnTo>
                      <a:lnTo>
                        <a:pt x="221" y="2624"/>
                      </a:lnTo>
                      <a:lnTo>
                        <a:pt x="222" y="2602"/>
                      </a:lnTo>
                      <a:lnTo>
                        <a:pt x="223" y="2587"/>
                      </a:lnTo>
                      <a:lnTo>
                        <a:pt x="224" y="2566"/>
                      </a:lnTo>
                      <a:lnTo>
                        <a:pt x="224" y="2546"/>
                      </a:lnTo>
                      <a:lnTo>
                        <a:pt x="225" y="2535"/>
                      </a:lnTo>
                      <a:lnTo>
                        <a:pt x="226" y="2515"/>
                      </a:lnTo>
                      <a:lnTo>
                        <a:pt x="226" y="2509"/>
                      </a:lnTo>
                      <a:lnTo>
                        <a:pt x="227" y="2501"/>
                      </a:lnTo>
                      <a:lnTo>
                        <a:pt x="228" y="2496"/>
                      </a:lnTo>
                      <a:lnTo>
                        <a:pt x="229" y="2491"/>
                      </a:lnTo>
                      <a:lnTo>
                        <a:pt x="229" y="2489"/>
                      </a:lnTo>
                      <a:lnTo>
                        <a:pt x="230" y="2488"/>
                      </a:lnTo>
                      <a:lnTo>
                        <a:pt x="231" y="2487"/>
                      </a:lnTo>
                      <a:lnTo>
                        <a:pt x="232" y="2489"/>
                      </a:lnTo>
                      <a:lnTo>
                        <a:pt x="232" y="2489"/>
                      </a:lnTo>
                      <a:lnTo>
                        <a:pt x="233" y="2490"/>
                      </a:lnTo>
                      <a:lnTo>
                        <a:pt x="234" y="2488"/>
                      </a:lnTo>
                      <a:lnTo>
                        <a:pt x="234" y="2488"/>
                      </a:lnTo>
                      <a:lnTo>
                        <a:pt x="235" y="2484"/>
                      </a:lnTo>
                      <a:lnTo>
                        <a:pt x="236" y="2479"/>
                      </a:lnTo>
                      <a:lnTo>
                        <a:pt x="237" y="2470"/>
                      </a:lnTo>
                      <a:lnTo>
                        <a:pt x="237" y="2465"/>
                      </a:lnTo>
                      <a:lnTo>
                        <a:pt x="238" y="2455"/>
                      </a:lnTo>
                      <a:lnTo>
                        <a:pt x="239" y="2441"/>
                      </a:lnTo>
                      <a:lnTo>
                        <a:pt x="240" y="2429"/>
                      </a:lnTo>
                      <a:lnTo>
                        <a:pt x="240" y="2419"/>
                      </a:lnTo>
                      <a:lnTo>
                        <a:pt x="241" y="2409"/>
                      </a:lnTo>
                      <a:lnTo>
                        <a:pt x="242" y="2393"/>
                      </a:lnTo>
                      <a:lnTo>
                        <a:pt x="242" y="2387"/>
                      </a:lnTo>
                      <a:lnTo>
                        <a:pt x="243" y="2376"/>
                      </a:lnTo>
                      <a:lnTo>
                        <a:pt x="244" y="2369"/>
                      </a:lnTo>
                      <a:lnTo>
                        <a:pt x="245" y="2366"/>
                      </a:lnTo>
                      <a:lnTo>
                        <a:pt x="245" y="2359"/>
                      </a:lnTo>
                      <a:lnTo>
                        <a:pt x="246" y="2356"/>
                      </a:lnTo>
                      <a:lnTo>
                        <a:pt x="247" y="2356"/>
                      </a:lnTo>
                      <a:lnTo>
                        <a:pt x="248" y="2353"/>
                      </a:lnTo>
                      <a:lnTo>
                        <a:pt x="248" y="2353"/>
                      </a:lnTo>
                      <a:lnTo>
                        <a:pt x="249" y="2355"/>
                      </a:lnTo>
                      <a:lnTo>
                        <a:pt x="250" y="2359"/>
                      </a:lnTo>
                      <a:lnTo>
                        <a:pt x="250" y="2359"/>
                      </a:lnTo>
                      <a:lnTo>
                        <a:pt x="251" y="2367"/>
                      </a:lnTo>
                      <a:lnTo>
                        <a:pt x="252" y="2364"/>
                      </a:lnTo>
                      <a:lnTo>
                        <a:pt x="253" y="2368"/>
                      </a:lnTo>
                      <a:lnTo>
                        <a:pt x="253" y="2367"/>
                      </a:lnTo>
                      <a:lnTo>
                        <a:pt x="254" y="2363"/>
                      </a:lnTo>
                      <a:lnTo>
                        <a:pt x="255" y="2365"/>
                      </a:lnTo>
                      <a:lnTo>
                        <a:pt x="255" y="2365"/>
                      </a:lnTo>
                      <a:lnTo>
                        <a:pt x="256" y="2363"/>
                      </a:lnTo>
                      <a:lnTo>
                        <a:pt x="257" y="2365"/>
                      </a:lnTo>
                      <a:lnTo>
                        <a:pt x="258" y="2365"/>
                      </a:lnTo>
                      <a:lnTo>
                        <a:pt x="258" y="2362"/>
                      </a:lnTo>
                      <a:lnTo>
                        <a:pt x="259" y="2364"/>
                      </a:lnTo>
                      <a:lnTo>
                        <a:pt x="260" y="2367"/>
                      </a:lnTo>
                      <a:lnTo>
                        <a:pt x="261" y="2365"/>
                      </a:lnTo>
                      <a:lnTo>
                        <a:pt x="261" y="2371"/>
                      </a:lnTo>
                      <a:lnTo>
                        <a:pt x="262" y="2367"/>
                      </a:lnTo>
                      <a:lnTo>
                        <a:pt x="263" y="2367"/>
                      </a:lnTo>
                      <a:lnTo>
                        <a:pt x="263" y="2369"/>
                      </a:lnTo>
                      <a:lnTo>
                        <a:pt x="264" y="2363"/>
                      </a:lnTo>
                      <a:lnTo>
                        <a:pt x="265" y="2361"/>
                      </a:lnTo>
                      <a:lnTo>
                        <a:pt x="266" y="2363"/>
                      </a:lnTo>
                      <a:lnTo>
                        <a:pt x="266" y="2358"/>
                      </a:lnTo>
                      <a:lnTo>
                        <a:pt x="267" y="2360"/>
                      </a:lnTo>
                      <a:lnTo>
                        <a:pt x="268" y="2351"/>
                      </a:lnTo>
                      <a:lnTo>
                        <a:pt x="269" y="2351"/>
                      </a:lnTo>
                      <a:lnTo>
                        <a:pt x="269" y="2347"/>
                      </a:lnTo>
                      <a:lnTo>
                        <a:pt x="270" y="2341"/>
                      </a:lnTo>
                      <a:lnTo>
                        <a:pt x="271" y="2336"/>
                      </a:lnTo>
                      <a:lnTo>
                        <a:pt x="271" y="2336"/>
                      </a:lnTo>
                      <a:lnTo>
                        <a:pt x="272" y="2326"/>
                      </a:lnTo>
                      <a:lnTo>
                        <a:pt x="273" y="2317"/>
                      </a:lnTo>
                      <a:lnTo>
                        <a:pt x="274" y="2319"/>
                      </a:lnTo>
                      <a:lnTo>
                        <a:pt x="274" y="2311"/>
                      </a:lnTo>
                      <a:lnTo>
                        <a:pt x="275" y="2303"/>
                      </a:lnTo>
                      <a:lnTo>
                        <a:pt x="276" y="2299"/>
                      </a:lnTo>
                      <a:lnTo>
                        <a:pt x="276" y="2294"/>
                      </a:lnTo>
                      <a:lnTo>
                        <a:pt x="277" y="2283"/>
                      </a:lnTo>
                      <a:lnTo>
                        <a:pt x="278" y="2274"/>
                      </a:lnTo>
                      <a:lnTo>
                        <a:pt x="279" y="2265"/>
                      </a:lnTo>
                      <a:lnTo>
                        <a:pt x="279" y="2258"/>
                      </a:lnTo>
                      <a:lnTo>
                        <a:pt x="280" y="2252"/>
                      </a:lnTo>
                      <a:lnTo>
                        <a:pt x="281" y="2239"/>
                      </a:lnTo>
                      <a:lnTo>
                        <a:pt x="282" y="2234"/>
                      </a:lnTo>
                      <a:lnTo>
                        <a:pt x="282" y="2218"/>
                      </a:lnTo>
                      <a:lnTo>
                        <a:pt x="283" y="2212"/>
                      </a:lnTo>
                      <a:lnTo>
                        <a:pt x="284" y="2204"/>
                      </a:lnTo>
                      <a:lnTo>
                        <a:pt x="284" y="2190"/>
                      </a:lnTo>
                      <a:lnTo>
                        <a:pt x="285" y="2180"/>
                      </a:lnTo>
                      <a:lnTo>
                        <a:pt x="286" y="2169"/>
                      </a:lnTo>
                      <a:lnTo>
                        <a:pt x="287" y="2158"/>
                      </a:lnTo>
                      <a:lnTo>
                        <a:pt x="287" y="2141"/>
                      </a:lnTo>
                      <a:lnTo>
                        <a:pt x="288" y="2128"/>
                      </a:lnTo>
                      <a:lnTo>
                        <a:pt x="289" y="2113"/>
                      </a:lnTo>
                      <a:lnTo>
                        <a:pt x="290" y="2098"/>
                      </a:lnTo>
                      <a:lnTo>
                        <a:pt x="290" y="2082"/>
                      </a:lnTo>
                      <a:lnTo>
                        <a:pt x="291" y="2068"/>
                      </a:lnTo>
                      <a:lnTo>
                        <a:pt x="292" y="2058"/>
                      </a:lnTo>
                      <a:lnTo>
                        <a:pt x="292" y="2045"/>
                      </a:lnTo>
                      <a:lnTo>
                        <a:pt x="293" y="2033"/>
                      </a:lnTo>
                      <a:lnTo>
                        <a:pt x="294" y="2029"/>
                      </a:lnTo>
                      <a:lnTo>
                        <a:pt x="295" y="2026"/>
                      </a:lnTo>
                      <a:lnTo>
                        <a:pt x="295" y="2024"/>
                      </a:lnTo>
                      <a:lnTo>
                        <a:pt x="296" y="2020"/>
                      </a:lnTo>
                      <a:lnTo>
                        <a:pt x="297" y="2017"/>
                      </a:lnTo>
                      <a:lnTo>
                        <a:pt x="298" y="2019"/>
                      </a:lnTo>
                      <a:lnTo>
                        <a:pt x="298" y="2023"/>
                      </a:lnTo>
                      <a:lnTo>
                        <a:pt x="299" y="2020"/>
                      </a:lnTo>
                      <a:lnTo>
                        <a:pt x="300" y="2016"/>
                      </a:lnTo>
                      <a:lnTo>
                        <a:pt x="300" y="2014"/>
                      </a:lnTo>
                      <a:lnTo>
                        <a:pt x="301" y="2010"/>
                      </a:lnTo>
                      <a:lnTo>
                        <a:pt x="302" y="2005"/>
                      </a:lnTo>
                      <a:lnTo>
                        <a:pt x="303" y="1992"/>
                      </a:lnTo>
                      <a:lnTo>
                        <a:pt x="303" y="1986"/>
                      </a:lnTo>
                      <a:lnTo>
                        <a:pt x="304" y="1970"/>
                      </a:lnTo>
                      <a:lnTo>
                        <a:pt x="305" y="1963"/>
                      </a:lnTo>
                      <a:lnTo>
                        <a:pt x="305" y="1948"/>
                      </a:lnTo>
                      <a:lnTo>
                        <a:pt x="306" y="1928"/>
                      </a:lnTo>
                      <a:lnTo>
                        <a:pt x="307" y="1918"/>
                      </a:lnTo>
                      <a:lnTo>
                        <a:pt x="308" y="1896"/>
                      </a:lnTo>
                      <a:lnTo>
                        <a:pt x="308" y="1882"/>
                      </a:lnTo>
                      <a:lnTo>
                        <a:pt x="309" y="1866"/>
                      </a:lnTo>
                      <a:lnTo>
                        <a:pt x="310" y="1852"/>
                      </a:lnTo>
                      <a:lnTo>
                        <a:pt x="311" y="1838"/>
                      </a:lnTo>
                      <a:lnTo>
                        <a:pt x="311" y="1827"/>
                      </a:lnTo>
                      <a:lnTo>
                        <a:pt x="312" y="1813"/>
                      </a:lnTo>
                      <a:lnTo>
                        <a:pt x="313" y="1804"/>
                      </a:lnTo>
                      <a:lnTo>
                        <a:pt x="313" y="1800"/>
                      </a:lnTo>
                      <a:lnTo>
                        <a:pt x="314" y="1791"/>
                      </a:lnTo>
                      <a:lnTo>
                        <a:pt x="315" y="1792"/>
                      </a:lnTo>
                      <a:lnTo>
                        <a:pt x="316" y="1792"/>
                      </a:lnTo>
                      <a:lnTo>
                        <a:pt x="316" y="1787"/>
                      </a:lnTo>
                      <a:lnTo>
                        <a:pt x="317" y="1791"/>
                      </a:lnTo>
                      <a:lnTo>
                        <a:pt x="318" y="1794"/>
                      </a:lnTo>
                      <a:lnTo>
                        <a:pt x="319" y="1790"/>
                      </a:lnTo>
                      <a:lnTo>
                        <a:pt x="319" y="1785"/>
                      </a:lnTo>
                      <a:lnTo>
                        <a:pt x="320" y="1786"/>
                      </a:lnTo>
                      <a:lnTo>
                        <a:pt x="321" y="1781"/>
                      </a:lnTo>
                      <a:lnTo>
                        <a:pt x="321" y="1787"/>
                      </a:lnTo>
                      <a:lnTo>
                        <a:pt x="322" y="1782"/>
                      </a:lnTo>
                      <a:lnTo>
                        <a:pt x="323" y="1783"/>
                      </a:lnTo>
                      <a:lnTo>
                        <a:pt x="324" y="1785"/>
                      </a:lnTo>
                      <a:lnTo>
                        <a:pt x="324" y="1781"/>
                      </a:lnTo>
                      <a:lnTo>
                        <a:pt x="325" y="1788"/>
                      </a:lnTo>
                      <a:lnTo>
                        <a:pt x="326" y="1784"/>
                      </a:lnTo>
                      <a:lnTo>
                        <a:pt x="326" y="1783"/>
                      </a:lnTo>
                      <a:lnTo>
                        <a:pt x="327" y="1787"/>
                      </a:lnTo>
                      <a:lnTo>
                        <a:pt x="328" y="1786"/>
                      </a:lnTo>
                      <a:lnTo>
                        <a:pt x="329" y="1794"/>
                      </a:lnTo>
                      <a:lnTo>
                        <a:pt x="329" y="1789"/>
                      </a:lnTo>
                      <a:lnTo>
                        <a:pt x="330" y="1795"/>
                      </a:lnTo>
                      <a:lnTo>
                        <a:pt x="331" y="1795"/>
                      </a:lnTo>
                      <a:lnTo>
                        <a:pt x="332" y="1796"/>
                      </a:lnTo>
                      <a:lnTo>
                        <a:pt x="332" y="1793"/>
                      </a:lnTo>
                      <a:lnTo>
                        <a:pt x="333" y="1793"/>
                      </a:lnTo>
                      <a:lnTo>
                        <a:pt x="334" y="1789"/>
                      </a:lnTo>
                      <a:lnTo>
                        <a:pt x="334" y="1791"/>
                      </a:lnTo>
                      <a:lnTo>
                        <a:pt x="335" y="1782"/>
                      </a:lnTo>
                      <a:lnTo>
                        <a:pt x="336" y="1777"/>
                      </a:lnTo>
                      <a:lnTo>
                        <a:pt x="337" y="1769"/>
                      </a:lnTo>
                      <a:lnTo>
                        <a:pt x="337" y="1771"/>
                      </a:lnTo>
                      <a:lnTo>
                        <a:pt x="338" y="1762"/>
                      </a:lnTo>
                      <a:lnTo>
                        <a:pt x="339" y="1757"/>
                      </a:lnTo>
                      <a:lnTo>
                        <a:pt x="340" y="1753"/>
                      </a:lnTo>
                      <a:lnTo>
                        <a:pt x="340" y="1744"/>
                      </a:lnTo>
                      <a:lnTo>
                        <a:pt x="341" y="1741"/>
                      </a:lnTo>
                      <a:lnTo>
                        <a:pt x="342" y="1728"/>
                      </a:lnTo>
                      <a:lnTo>
                        <a:pt x="342" y="1725"/>
                      </a:lnTo>
                      <a:lnTo>
                        <a:pt x="343" y="1723"/>
                      </a:lnTo>
                      <a:lnTo>
                        <a:pt x="344" y="1720"/>
                      </a:lnTo>
                      <a:lnTo>
                        <a:pt x="345" y="1712"/>
                      </a:lnTo>
                      <a:lnTo>
                        <a:pt x="345" y="1706"/>
                      </a:lnTo>
                      <a:lnTo>
                        <a:pt x="346" y="1703"/>
                      </a:lnTo>
                      <a:lnTo>
                        <a:pt x="347" y="1703"/>
                      </a:lnTo>
                      <a:lnTo>
                        <a:pt x="348" y="1700"/>
                      </a:lnTo>
                      <a:lnTo>
                        <a:pt x="348" y="1702"/>
                      </a:lnTo>
                      <a:lnTo>
                        <a:pt x="349" y="1699"/>
                      </a:lnTo>
                      <a:lnTo>
                        <a:pt x="350" y="1696"/>
                      </a:lnTo>
                      <a:lnTo>
                        <a:pt x="350" y="1694"/>
                      </a:lnTo>
                      <a:lnTo>
                        <a:pt x="351" y="1692"/>
                      </a:lnTo>
                      <a:lnTo>
                        <a:pt x="352" y="1688"/>
                      </a:lnTo>
                      <a:lnTo>
                        <a:pt x="353" y="1678"/>
                      </a:lnTo>
                      <a:lnTo>
                        <a:pt x="353" y="1671"/>
                      </a:lnTo>
                      <a:lnTo>
                        <a:pt x="354" y="1661"/>
                      </a:lnTo>
                      <a:lnTo>
                        <a:pt x="355" y="1652"/>
                      </a:lnTo>
                      <a:lnTo>
                        <a:pt x="355" y="1634"/>
                      </a:lnTo>
                      <a:lnTo>
                        <a:pt x="356" y="1617"/>
                      </a:lnTo>
                      <a:lnTo>
                        <a:pt x="357" y="1603"/>
                      </a:lnTo>
                      <a:lnTo>
                        <a:pt x="358" y="1586"/>
                      </a:lnTo>
                      <a:lnTo>
                        <a:pt x="358" y="1571"/>
                      </a:lnTo>
                      <a:lnTo>
                        <a:pt x="359" y="1546"/>
                      </a:lnTo>
                      <a:lnTo>
                        <a:pt x="360" y="1531"/>
                      </a:lnTo>
                      <a:lnTo>
                        <a:pt x="361" y="1511"/>
                      </a:lnTo>
                      <a:lnTo>
                        <a:pt x="361" y="1494"/>
                      </a:lnTo>
                      <a:lnTo>
                        <a:pt x="362" y="1486"/>
                      </a:lnTo>
                      <a:lnTo>
                        <a:pt x="363" y="1470"/>
                      </a:lnTo>
                      <a:lnTo>
                        <a:pt x="363" y="1457"/>
                      </a:lnTo>
                      <a:lnTo>
                        <a:pt x="364" y="1451"/>
                      </a:lnTo>
                      <a:lnTo>
                        <a:pt x="365" y="1440"/>
                      </a:lnTo>
                      <a:lnTo>
                        <a:pt x="366" y="1434"/>
                      </a:lnTo>
                      <a:lnTo>
                        <a:pt x="366" y="1424"/>
                      </a:lnTo>
                      <a:lnTo>
                        <a:pt x="367" y="1421"/>
                      </a:lnTo>
                      <a:lnTo>
                        <a:pt x="368" y="1413"/>
                      </a:lnTo>
                      <a:lnTo>
                        <a:pt x="369" y="1406"/>
                      </a:lnTo>
                      <a:lnTo>
                        <a:pt x="369" y="1401"/>
                      </a:lnTo>
                      <a:lnTo>
                        <a:pt x="370" y="1399"/>
                      </a:lnTo>
                      <a:lnTo>
                        <a:pt x="371" y="1392"/>
                      </a:lnTo>
                      <a:lnTo>
                        <a:pt x="371" y="1388"/>
                      </a:lnTo>
                      <a:lnTo>
                        <a:pt x="372" y="1384"/>
                      </a:lnTo>
                      <a:lnTo>
                        <a:pt x="373" y="1376"/>
                      </a:lnTo>
                      <a:lnTo>
                        <a:pt x="374" y="1377"/>
                      </a:lnTo>
                      <a:lnTo>
                        <a:pt x="374" y="1368"/>
                      </a:lnTo>
                      <a:lnTo>
                        <a:pt x="375" y="1361"/>
                      </a:lnTo>
                      <a:lnTo>
                        <a:pt x="376" y="1351"/>
                      </a:lnTo>
                      <a:lnTo>
                        <a:pt x="376" y="1345"/>
                      </a:lnTo>
                      <a:lnTo>
                        <a:pt x="377" y="1337"/>
                      </a:lnTo>
                      <a:lnTo>
                        <a:pt x="378" y="1321"/>
                      </a:lnTo>
                      <a:lnTo>
                        <a:pt x="379" y="1311"/>
                      </a:lnTo>
                      <a:lnTo>
                        <a:pt x="379" y="1295"/>
                      </a:lnTo>
                      <a:lnTo>
                        <a:pt x="380" y="1281"/>
                      </a:lnTo>
                      <a:lnTo>
                        <a:pt x="381" y="1268"/>
                      </a:lnTo>
                      <a:lnTo>
                        <a:pt x="382" y="1250"/>
                      </a:lnTo>
                      <a:lnTo>
                        <a:pt x="382" y="1248"/>
                      </a:lnTo>
                      <a:lnTo>
                        <a:pt x="383" y="1235"/>
                      </a:lnTo>
                      <a:lnTo>
                        <a:pt x="384" y="1220"/>
                      </a:lnTo>
                      <a:lnTo>
                        <a:pt x="384" y="1213"/>
                      </a:lnTo>
                      <a:lnTo>
                        <a:pt x="385" y="1212"/>
                      </a:lnTo>
                      <a:lnTo>
                        <a:pt x="386" y="1205"/>
                      </a:lnTo>
                      <a:lnTo>
                        <a:pt x="387" y="1204"/>
                      </a:lnTo>
                      <a:lnTo>
                        <a:pt x="387" y="1205"/>
                      </a:lnTo>
                      <a:lnTo>
                        <a:pt x="388" y="1206"/>
                      </a:lnTo>
                      <a:lnTo>
                        <a:pt x="389" y="1206"/>
                      </a:lnTo>
                      <a:lnTo>
                        <a:pt x="390" y="1212"/>
                      </a:lnTo>
                      <a:lnTo>
                        <a:pt x="390" y="1214"/>
                      </a:lnTo>
                      <a:lnTo>
                        <a:pt x="391" y="1220"/>
                      </a:lnTo>
                      <a:lnTo>
                        <a:pt x="392" y="1220"/>
                      </a:lnTo>
                      <a:lnTo>
                        <a:pt x="392" y="1230"/>
                      </a:lnTo>
                      <a:lnTo>
                        <a:pt x="393" y="1232"/>
                      </a:lnTo>
                      <a:lnTo>
                        <a:pt x="394" y="1234"/>
                      </a:lnTo>
                      <a:lnTo>
                        <a:pt x="395" y="1247"/>
                      </a:lnTo>
                      <a:lnTo>
                        <a:pt x="395" y="1246"/>
                      </a:lnTo>
                      <a:lnTo>
                        <a:pt x="396" y="1254"/>
                      </a:lnTo>
                      <a:lnTo>
                        <a:pt x="397" y="1261"/>
                      </a:lnTo>
                      <a:lnTo>
                        <a:pt x="398" y="1265"/>
                      </a:lnTo>
                      <a:lnTo>
                        <a:pt x="398" y="1274"/>
                      </a:lnTo>
                      <a:lnTo>
                        <a:pt x="399" y="1280"/>
                      </a:lnTo>
                      <a:lnTo>
                        <a:pt x="400" y="1289"/>
                      </a:lnTo>
                      <a:lnTo>
                        <a:pt x="400" y="1291"/>
                      </a:lnTo>
                      <a:lnTo>
                        <a:pt x="401" y="1301"/>
                      </a:lnTo>
                      <a:lnTo>
                        <a:pt x="402" y="1299"/>
                      </a:lnTo>
                      <a:lnTo>
                        <a:pt x="403" y="1307"/>
                      </a:lnTo>
                      <a:lnTo>
                        <a:pt x="403" y="1303"/>
                      </a:lnTo>
                      <a:lnTo>
                        <a:pt x="404" y="1302"/>
                      </a:lnTo>
                      <a:lnTo>
                        <a:pt x="405" y="1300"/>
                      </a:lnTo>
                      <a:lnTo>
                        <a:pt x="405" y="1294"/>
                      </a:lnTo>
                      <a:lnTo>
                        <a:pt x="406" y="1282"/>
                      </a:lnTo>
                      <a:lnTo>
                        <a:pt x="407" y="1282"/>
                      </a:lnTo>
                      <a:lnTo>
                        <a:pt x="408" y="1263"/>
                      </a:lnTo>
                      <a:lnTo>
                        <a:pt x="408" y="1257"/>
                      </a:lnTo>
                      <a:lnTo>
                        <a:pt x="409" y="1246"/>
                      </a:lnTo>
                      <a:lnTo>
                        <a:pt x="410" y="1233"/>
                      </a:lnTo>
                      <a:lnTo>
                        <a:pt x="411" y="1222"/>
                      </a:lnTo>
                      <a:lnTo>
                        <a:pt x="411" y="1207"/>
                      </a:lnTo>
                      <a:lnTo>
                        <a:pt x="412" y="1197"/>
                      </a:lnTo>
                      <a:lnTo>
                        <a:pt x="413" y="1180"/>
                      </a:lnTo>
                      <a:lnTo>
                        <a:pt x="413" y="1168"/>
                      </a:lnTo>
                      <a:lnTo>
                        <a:pt x="414" y="1159"/>
                      </a:lnTo>
                      <a:lnTo>
                        <a:pt x="415" y="1145"/>
                      </a:lnTo>
                      <a:lnTo>
                        <a:pt x="416" y="1135"/>
                      </a:lnTo>
                      <a:lnTo>
                        <a:pt x="416" y="1123"/>
                      </a:lnTo>
                      <a:lnTo>
                        <a:pt x="417" y="1113"/>
                      </a:lnTo>
                      <a:lnTo>
                        <a:pt x="418" y="1103"/>
                      </a:lnTo>
                      <a:lnTo>
                        <a:pt x="419" y="1093"/>
                      </a:lnTo>
                      <a:lnTo>
                        <a:pt x="419" y="1084"/>
                      </a:lnTo>
                      <a:lnTo>
                        <a:pt x="420" y="1084"/>
                      </a:lnTo>
                      <a:lnTo>
                        <a:pt x="421" y="1078"/>
                      </a:lnTo>
                      <a:lnTo>
                        <a:pt x="421" y="1073"/>
                      </a:lnTo>
                      <a:lnTo>
                        <a:pt x="422" y="1072"/>
                      </a:lnTo>
                      <a:lnTo>
                        <a:pt x="423" y="1065"/>
                      </a:lnTo>
                      <a:lnTo>
                        <a:pt x="424" y="1068"/>
                      </a:lnTo>
                      <a:lnTo>
                        <a:pt x="424" y="1066"/>
                      </a:lnTo>
                      <a:lnTo>
                        <a:pt x="425" y="1065"/>
                      </a:lnTo>
                      <a:lnTo>
                        <a:pt x="426" y="1073"/>
                      </a:lnTo>
                      <a:lnTo>
                        <a:pt x="426" y="1073"/>
                      </a:lnTo>
                      <a:lnTo>
                        <a:pt x="427" y="1074"/>
                      </a:lnTo>
                      <a:lnTo>
                        <a:pt x="428" y="1073"/>
                      </a:lnTo>
                      <a:lnTo>
                        <a:pt x="429" y="1079"/>
                      </a:lnTo>
                      <a:lnTo>
                        <a:pt x="429" y="1076"/>
                      </a:lnTo>
                      <a:lnTo>
                        <a:pt x="430" y="1077"/>
                      </a:lnTo>
                      <a:lnTo>
                        <a:pt x="431" y="1079"/>
                      </a:lnTo>
                      <a:lnTo>
                        <a:pt x="432" y="1084"/>
                      </a:lnTo>
                      <a:lnTo>
                        <a:pt x="432" y="1078"/>
                      </a:lnTo>
                      <a:lnTo>
                        <a:pt x="433" y="1078"/>
                      </a:lnTo>
                      <a:lnTo>
                        <a:pt x="434" y="1075"/>
                      </a:lnTo>
                      <a:lnTo>
                        <a:pt x="434" y="1074"/>
                      </a:lnTo>
                      <a:lnTo>
                        <a:pt x="435" y="1072"/>
                      </a:lnTo>
                      <a:lnTo>
                        <a:pt x="436" y="1068"/>
                      </a:lnTo>
                      <a:lnTo>
                        <a:pt x="437" y="1064"/>
                      </a:lnTo>
                      <a:lnTo>
                        <a:pt x="437" y="1056"/>
                      </a:lnTo>
                      <a:lnTo>
                        <a:pt x="438" y="1048"/>
                      </a:lnTo>
                      <a:lnTo>
                        <a:pt x="439" y="1034"/>
                      </a:lnTo>
                      <a:lnTo>
                        <a:pt x="440" y="1029"/>
                      </a:lnTo>
                      <a:lnTo>
                        <a:pt x="440" y="1011"/>
                      </a:lnTo>
                      <a:lnTo>
                        <a:pt x="441" y="994"/>
                      </a:lnTo>
                      <a:lnTo>
                        <a:pt x="442" y="976"/>
                      </a:lnTo>
                      <a:lnTo>
                        <a:pt x="442" y="960"/>
                      </a:lnTo>
                      <a:lnTo>
                        <a:pt x="443" y="943"/>
                      </a:lnTo>
                      <a:lnTo>
                        <a:pt x="444" y="927"/>
                      </a:lnTo>
                      <a:lnTo>
                        <a:pt x="445" y="912"/>
                      </a:lnTo>
                      <a:lnTo>
                        <a:pt x="445" y="896"/>
                      </a:lnTo>
                      <a:lnTo>
                        <a:pt x="446" y="885"/>
                      </a:lnTo>
                      <a:lnTo>
                        <a:pt x="447" y="872"/>
                      </a:lnTo>
                      <a:lnTo>
                        <a:pt x="448" y="860"/>
                      </a:lnTo>
                      <a:lnTo>
                        <a:pt x="448" y="855"/>
                      </a:lnTo>
                      <a:lnTo>
                        <a:pt x="449" y="853"/>
                      </a:lnTo>
                      <a:lnTo>
                        <a:pt x="450" y="855"/>
                      </a:lnTo>
                      <a:lnTo>
                        <a:pt x="450" y="854"/>
                      </a:lnTo>
                      <a:lnTo>
                        <a:pt x="451" y="859"/>
                      </a:lnTo>
                      <a:lnTo>
                        <a:pt x="452" y="866"/>
                      </a:lnTo>
                      <a:lnTo>
                        <a:pt x="453" y="858"/>
                      </a:lnTo>
                      <a:lnTo>
                        <a:pt x="453" y="867"/>
                      </a:lnTo>
                      <a:lnTo>
                        <a:pt x="454" y="879"/>
                      </a:lnTo>
                      <a:lnTo>
                        <a:pt x="455" y="888"/>
                      </a:lnTo>
                      <a:lnTo>
                        <a:pt x="455" y="896"/>
                      </a:lnTo>
                      <a:lnTo>
                        <a:pt x="456" y="896"/>
                      </a:lnTo>
                      <a:lnTo>
                        <a:pt x="457" y="909"/>
                      </a:lnTo>
                      <a:lnTo>
                        <a:pt x="458" y="919"/>
                      </a:lnTo>
                      <a:lnTo>
                        <a:pt x="458" y="925"/>
                      </a:lnTo>
                      <a:lnTo>
                        <a:pt x="459" y="932"/>
                      </a:lnTo>
                      <a:lnTo>
                        <a:pt x="460" y="937"/>
                      </a:lnTo>
                      <a:lnTo>
                        <a:pt x="461" y="939"/>
                      </a:lnTo>
                      <a:lnTo>
                        <a:pt x="461" y="941"/>
                      </a:lnTo>
                      <a:lnTo>
                        <a:pt x="462" y="938"/>
                      </a:lnTo>
                      <a:lnTo>
                        <a:pt x="463" y="935"/>
                      </a:lnTo>
                      <a:lnTo>
                        <a:pt x="463" y="929"/>
                      </a:lnTo>
                      <a:lnTo>
                        <a:pt x="464" y="921"/>
                      </a:lnTo>
                      <a:lnTo>
                        <a:pt x="465" y="924"/>
                      </a:lnTo>
                      <a:lnTo>
                        <a:pt x="466" y="918"/>
                      </a:lnTo>
                      <a:lnTo>
                        <a:pt x="466" y="916"/>
                      </a:lnTo>
                      <a:lnTo>
                        <a:pt x="467" y="906"/>
                      </a:lnTo>
                      <a:lnTo>
                        <a:pt x="468" y="906"/>
                      </a:lnTo>
                      <a:lnTo>
                        <a:pt x="469" y="904"/>
                      </a:lnTo>
                      <a:lnTo>
                        <a:pt x="469" y="902"/>
                      </a:lnTo>
                      <a:lnTo>
                        <a:pt x="470" y="896"/>
                      </a:lnTo>
                      <a:lnTo>
                        <a:pt x="471" y="886"/>
                      </a:lnTo>
                      <a:lnTo>
                        <a:pt x="471" y="884"/>
                      </a:lnTo>
                      <a:lnTo>
                        <a:pt x="472" y="874"/>
                      </a:lnTo>
                      <a:lnTo>
                        <a:pt x="473" y="872"/>
                      </a:lnTo>
                      <a:lnTo>
                        <a:pt x="474" y="862"/>
                      </a:lnTo>
                      <a:lnTo>
                        <a:pt x="474" y="856"/>
                      </a:lnTo>
                      <a:lnTo>
                        <a:pt x="475" y="845"/>
                      </a:lnTo>
                      <a:lnTo>
                        <a:pt x="476" y="835"/>
                      </a:lnTo>
                      <a:lnTo>
                        <a:pt x="476" y="829"/>
                      </a:lnTo>
                      <a:lnTo>
                        <a:pt x="477" y="812"/>
                      </a:lnTo>
                      <a:lnTo>
                        <a:pt x="478" y="808"/>
                      </a:lnTo>
                      <a:lnTo>
                        <a:pt x="479" y="798"/>
                      </a:lnTo>
                      <a:lnTo>
                        <a:pt x="479" y="791"/>
                      </a:lnTo>
                      <a:lnTo>
                        <a:pt x="480" y="788"/>
                      </a:lnTo>
                      <a:lnTo>
                        <a:pt x="481" y="780"/>
                      </a:lnTo>
                      <a:lnTo>
                        <a:pt x="482" y="784"/>
                      </a:lnTo>
                      <a:lnTo>
                        <a:pt x="482" y="785"/>
                      </a:lnTo>
                      <a:lnTo>
                        <a:pt x="483" y="787"/>
                      </a:lnTo>
                      <a:lnTo>
                        <a:pt x="484" y="790"/>
                      </a:lnTo>
                      <a:lnTo>
                        <a:pt x="484" y="793"/>
                      </a:lnTo>
                      <a:lnTo>
                        <a:pt x="485" y="800"/>
                      </a:lnTo>
                      <a:lnTo>
                        <a:pt x="486" y="797"/>
                      </a:lnTo>
                      <a:lnTo>
                        <a:pt x="487" y="803"/>
                      </a:lnTo>
                      <a:lnTo>
                        <a:pt x="487" y="800"/>
                      </a:lnTo>
                      <a:lnTo>
                        <a:pt x="488" y="796"/>
                      </a:lnTo>
                      <a:lnTo>
                        <a:pt x="489" y="797"/>
                      </a:lnTo>
                      <a:lnTo>
                        <a:pt x="490" y="797"/>
                      </a:lnTo>
                      <a:lnTo>
                        <a:pt x="490" y="788"/>
                      </a:lnTo>
                      <a:lnTo>
                        <a:pt x="491" y="790"/>
                      </a:lnTo>
                      <a:lnTo>
                        <a:pt x="492" y="787"/>
                      </a:lnTo>
                      <a:lnTo>
                        <a:pt x="492" y="787"/>
                      </a:lnTo>
                      <a:lnTo>
                        <a:pt x="493" y="784"/>
                      </a:lnTo>
                      <a:lnTo>
                        <a:pt x="494" y="782"/>
                      </a:lnTo>
                      <a:lnTo>
                        <a:pt x="495" y="782"/>
                      </a:lnTo>
                      <a:lnTo>
                        <a:pt x="495" y="772"/>
                      </a:lnTo>
                      <a:lnTo>
                        <a:pt x="496" y="774"/>
                      </a:lnTo>
                      <a:lnTo>
                        <a:pt x="497" y="766"/>
                      </a:lnTo>
                      <a:lnTo>
                        <a:pt x="498" y="761"/>
                      </a:lnTo>
                      <a:lnTo>
                        <a:pt x="498" y="757"/>
                      </a:lnTo>
                      <a:lnTo>
                        <a:pt x="499" y="750"/>
                      </a:lnTo>
                      <a:lnTo>
                        <a:pt x="500" y="749"/>
                      </a:lnTo>
                      <a:lnTo>
                        <a:pt x="500" y="747"/>
                      </a:lnTo>
                      <a:lnTo>
                        <a:pt x="501" y="743"/>
                      </a:lnTo>
                      <a:lnTo>
                        <a:pt x="502" y="746"/>
                      </a:lnTo>
                      <a:lnTo>
                        <a:pt x="503" y="747"/>
                      </a:lnTo>
                      <a:lnTo>
                        <a:pt x="503" y="752"/>
                      </a:lnTo>
                      <a:lnTo>
                        <a:pt x="504" y="755"/>
                      </a:lnTo>
                      <a:lnTo>
                        <a:pt x="505" y="761"/>
                      </a:lnTo>
                      <a:lnTo>
                        <a:pt x="505" y="759"/>
                      </a:lnTo>
                      <a:lnTo>
                        <a:pt x="506" y="764"/>
                      </a:lnTo>
                      <a:lnTo>
                        <a:pt x="507" y="771"/>
                      </a:lnTo>
                      <a:lnTo>
                        <a:pt x="508" y="767"/>
                      </a:lnTo>
                      <a:lnTo>
                        <a:pt x="508" y="771"/>
                      </a:lnTo>
                      <a:lnTo>
                        <a:pt x="509" y="770"/>
                      </a:lnTo>
                      <a:lnTo>
                        <a:pt x="510" y="769"/>
                      </a:lnTo>
                      <a:lnTo>
                        <a:pt x="511" y="762"/>
                      </a:lnTo>
                      <a:lnTo>
                        <a:pt x="511" y="765"/>
                      </a:lnTo>
                      <a:lnTo>
                        <a:pt x="512" y="756"/>
                      </a:lnTo>
                      <a:lnTo>
                        <a:pt x="513" y="749"/>
                      </a:lnTo>
                      <a:lnTo>
                        <a:pt x="513" y="743"/>
                      </a:lnTo>
                      <a:lnTo>
                        <a:pt x="514" y="743"/>
                      </a:lnTo>
                      <a:lnTo>
                        <a:pt x="515" y="733"/>
                      </a:lnTo>
                      <a:lnTo>
                        <a:pt x="516" y="737"/>
                      </a:lnTo>
                      <a:lnTo>
                        <a:pt x="516" y="733"/>
                      </a:lnTo>
                      <a:lnTo>
                        <a:pt x="517" y="729"/>
                      </a:lnTo>
                      <a:lnTo>
                        <a:pt x="518" y="734"/>
                      </a:lnTo>
                      <a:lnTo>
                        <a:pt x="519" y="737"/>
                      </a:lnTo>
                      <a:lnTo>
                        <a:pt x="519" y="743"/>
                      </a:lnTo>
                      <a:lnTo>
                        <a:pt x="520" y="755"/>
                      </a:lnTo>
                      <a:lnTo>
                        <a:pt x="521" y="762"/>
                      </a:lnTo>
                      <a:lnTo>
                        <a:pt x="521" y="778"/>
                      </a:lnTo>
                      <a:lnTo>
                        <a:pt x="522" y="784"/>
                      </a:lnTo>
                      <a:lnTo>
                        <a:pt x="523" y="800"/>
                      </a:lnTo>
                      <a:lnTo>
                        <a:pt x="524" y="817"/>
                      </a:lnTo>
                      <a:lnTo>
                        <a:pt x="524" y="834"/>
                      </a:lnTo>
                      <a:lnTo>
                        <a:pt x="525" y="846"/>
                      </a:lnTo>
                      <a:lnTo>
                        <a:pt x="526" y="863"/>
                      </a:lnTo>
                      <a:lnTo>
                        <a:pt x="526" y="877"/>
                      </a:lnTo>
                      <a:lnTo>
                        <a:pt x="527" y="896"/>
                      </a:lnTo>
                      <a:lnTo>
                        <a:pt x="528" y="908"/>
                      </a:lnTo>
                      <a:lnTo>
                        <a:pt x="529" y="921"/>
                      </a:lnTo>
                      <a:lnTo>
                        <a:pt x="529" y="937"/>
                      </a:lnTo>
                      <a:lnTo>
                        <a:pt x="530" y="950"/>
                      </a:lnTo>
                      <a:lnTo>
                        <a:pt x="531" y="961"/>
                      </a:lnTo>
                      <a:lnTo>
                        <a:pt x="532" y="979"/>
                      </a:lnTo>
                      <a:lnTo>
                        <a:pt x="532" y="988"/>
                      </a:lnTo>
                      <a:lnTo>
                        <a:pt x="533" y="1005"/>
                      </a:lnTo>
                      <a:lnTo>
                        <a:pt x="534" y="1018"/>
                      </a:lnTo>
                      <a:lnTo>
                        <a:pt x="534" y="1032"/>
                      </a:lnTo>
                      <a:lnTo>
                        <a:pt x="535" y="1038"/>
                      </a:lnTo>
                      <a:lnTo>
                        <a:pt x="536" y="1052"/>
                      </a:lnTo>
                      <a:lnTo>
                        <a:pt x="537" y="1062"/>
                      </a:lnTo>
                      <a:lnTo>
                        <a:pt x="537" y="1073"/>
                      </a:lnTo>
                      <a:lnTo>
                        <a:pt x="538" y="1076"/>
                      </a:lnTo>
                      <a:lnTo>
                        <a:pt x="539" y="1089"/>
                      </a:lnTo>
                      <a:lnTo>
                        <a:pt x="540" y="1098"/>
                      </a:lnTo>
                      <a:lnTo>
                        <a:pt x="540" y="1107"/>
                      </a:lnTo>
                      <a:lnTo>
                        <a:pt x="541" y="1119"/>
                      </a:lnTo>
                      <a:lnTo>
                        <a:pt x="542" y="1131"/>
                      </a:lnTo>
                      <a:lnTo>
                        <a:pt x="542" y="1130"/>
                      </a:lnTo>
                      <a:lnTo>
                        <a:pt x="543" y="1138"/>
                      </a:lnTo>
                      <a:lnTo>
                        <a:pt x="544" y="1144"/>
                      </a:lnTo>
                      <a:lnTo>
                        <a:pt x="545" y="1148"/>
                      </a:lnTo>
                      <a:lnTo>
                        <a:pt x="545" y="1155"/>
                      </a:lnTo>
                      <a:lnTo>
                        <a:pt x="546" y="1163"/>
                      </a:lnTo>
                      <a:lnTo>
                        <a:pt x="547" y="1178"/>
                      </a:lnTo>
                      <a:lnTo>
                        <a:pt x="548" y="1187"/>
                      </a:lnTo>
                      <a:lnTo>
                        <a:pt x="548" y="1200"/>
                      </a:lnTo>
                      <a:lnTo>
                        <a:pt x="549" y="1208"/>
                      </a:lnTo>
                      <a:lnTo>
                        <a:pt x="550" y="1226"/>
                      </a:lnTo>
                      <a:lnTo>
                        <a:pt x="550" y="1234"/>
                      </a:lnTo>
                      <a:lnTo>
                        <a:pt x="551" y="1255"/>
                      </a:lnTo>
                      <a:lnTo>
                        <a:pt x="552" y="1268"/>
                      </a:lnTo>
                      <a:lnTo>
                        <a:pt x="553" y="1286"/>
                      </a:lnTo>
                      <a:lnTo>
                        <a:pt x="553" y="1295"/>
                      </a:lnTo>
                      <a:lnTo>
                        <a:pt x="554" y="1303"/>
                      </a:lnTo>
                      <a:lnTo>
                        <a:pt x="555" y="1318"/>
                      </a:lnTo>
                      <a:lnTo>
                        <a:pt x="555" y="1327"/>
                      </a:lnTo>
                      <a:lnTo>
                        <a:pt x="556" y="1342"/>
                      </a:lnTo>
                      <a:lnTo>
                        <a:pt x="557" y="1348"/>
                      </a:lnTo>
                      <a:lnTo>
                        <a:pt x="558" y="1358"/>
                      </a:lnTo>
                      <a:lnTo>
                        <a:pt x="558" y="1369"/>
                      </a:lnTo>
                      <a:lnTo>
                        <a:pt x="559" y="1378"/>
                      </a:lnTo>
                      <a:lnTo>
                        <a:pt x="560" y="1384"/>
                      </a:lnTo>
                      <a:lnTo>
                        <a:pt x="561" y="1389"/>
                      </a:lnTo>
                      <a:lnTo>
                        <a:pt x="561" y="1393"/>
                      </a:lnTo>
                      <a:lnTo>
                        <a:pt x="562" y="1397"/>
                      </a:lnTo>
                      <a:lnTo>
                        <a:pt x="563" y="1392"/>
                      </a:lnTo>
                      <a:lnTo>
                        <a:pt x="563" y="1392"/>
                      </a:lnTo>
                      <a:lnTo>
                        <a:pt x="564" y="1397"/>
                      </a:lnTo>
                      <a:lnTo>
                        <a:pt x="565" y="1392"/>
                      </a:lnTo>
                      <a:lnTo>
                        <a:pt x="566" y="1387"/>
                      </a:lnTo>
                      <a:lnTo>
                        <a:pt x="566" y="1383"/>
                      </a:lnTo>
                      <a:lnTo>
                        <a:pt x="567" y="1379"/>
                      </a:lnTo>
                      <a:lnTo>
                        <a:pt x="568" y="1373"/>
                      </a:lnTo>
                      <a:lnTo>
                        <a:pt x="569" y="1367"/>
                      </a:lnTo>
                      <a:lnTo>
                        <a:pt x="569" y="1365"/>
                      </a:lnTo>
                      <a:lnTo>
                        <a:pt x="570" y="1363"/>
                      </a:lnTo>
                      <a:lnTo>
                        <a:pt x="571" y="1355"/>
                      </a:lnTo>
                      <a:lnTo>
                        <a:pt x="571" y="1358"/>
                      </a:lnTo>
                      <a:lnTo>
                        <a:pt x="572" y="1345"/>
                      </a:lnTo>
                      <a:lnTo>
                        <a:pt x="573" y="1346"/>
                      </a:lnTo>
                      <a:lnTo>
                        <a:pt x="574" y="1337"/>
                      </a:lnTo>
                      <a:lnTo>
                        <a:pt x="574" y="1334"/>
                      </a:lnTo>
                      <a:lnTo>
                        <a:pt x="575" y="1328"/>
                      </a:lnTo>
                      <a:lnTo>
                        <a:pt x="576" y="1324"/>
                      </a:lnTo>
                      <a:lnTo>
                        <a:pt x="576" y="1320"/>
                      </a:lnTo>
                      <a:lnTo>
                        <a:pt x="577" y="1319"/>
                      </a:lnTo>
                      <a:lnTo>
                        <a:pt x="578" y="1316"/>
                      </a:lnTo>
                      <a:lnTo>
                        <a:pt x="579" y="1315"/>
                      </a:lnTo>
                      <a:lnTo>
                        <a:pt x="579" y="1316"/>
                      </a:lnTo>
                      <a:lnTo>
                        <a:pt x="580" y="1315"/>
                      </a:lnTo>
                      <a:lnTo>
                        <a:pt x="581" y="1320"/>
                      </a:lnTo>
                      <a:lnTo>
                        <a:pt x="582" y="1326"/>
                      </a:lnTo>
                      <a:lnTo>
                        <a:pt x="582" y="1329"/>
                      </a:lnTo>
                      <a:lnTo>
                        <a:pt x="583" y="1336"/>
                      </a:lnTo>
                      <a:lnTo>
                        <a:pt x="584" y="1342"/>
                      </a:lnTo>
                      <a:lnTo>
                        <a:pt x="584" y="1350"/>
                      </a:lnTo>
                      <a:lnTo>
                        <a:pt x="585" y="1361"/>
                      </a:lnTo>
                      <a:lnTo>
                        <a:pt x="586" y="1367"/>
                      </a:lnTo>
                      <a:lnTo>
                        <a:pt x="587" y="1372"/>
                      </a:lnTo>
                      <a:lnTo>
                        <a:pt x="587" y="1376"/>
                      </a:lnTo>
                      <a:lnTo>
                        <a:pt x="588" y="1384"/>
                      </a:lnTo>
                      <a:lnTo>
                        <a:pt x="589" y="1392"/>
                      </a:lnTo>
                      <a:lnTo>
                        <a:pt x="590" y="1397"/>
                      </a:lnTo>
                      <a:lnTo>
                        <a:pt x="590" y="1402"/>
                      </a:lnTo>
                      <a:lnTo>
                        <a:pt x="591" y="1411"/>
                      </a:lnTo>
                      <a:lnTo>
                        <a:pt x="592" y="1411"/>
                      </a:lnTo>
                      <a:lnTo>
                        <a:pt x="592" y="1413"/>
                      </a:lnTo>
                      <a:lnTo>
                        <a:pt x="593" y="1418"/>
                      </a:lnTo>
                      <a:lnTo>
                        <a:pt x="594" y="1423"/>
                      </a:lnTo>
                      <a:lnTo>
                        <a:pt x="595" y="1422"/>
                      </a:lnTo>
                      <a:lnTo>
                        <a:pt x="595" y="1428"/>
                      </a:lnTo>
                      <a:lnTo>
                        <a:pt x="596" y="1430"/>
                      </a:lnTo>
                      <a:lnTo>
                        <a:pt x="597" y="1429"/>
                      </a:lnTo>
                      <a:lnTo>
                        <a:pt x="598" y="1429"/>
                      </a:lnTo>
                      <a:lnTo>
                        <a:pt x="598" y="1424"/>
                      </a:lnTo>
                      <a:lnTo>
                        <a:pt x="599" y="1423"/>
                      </a:lnTo>
                      <a:lnTo>
                        <a:pt x="600" y="1423"/>
                      </a:lnTo>
                      <a:lnTo>
                        <a:pt x="600" y="1427"/>
                      </a:lnTo>
                      <a:lnTo>
                        <a:pt x="601" y="1421"/>
                      </a:lnTo>
                      <a:lnTo>
                        <a:pt x="602" y="1417"/>
                      </a:lnTo>
                      <a:lnTo>
                        <a:pt x="603" y="1421"/>
                      </a:lnTo>
                      <a:lnTo>
                        <a:pt x="603" y="1416"/>
                      </a:lnTo>
                      <a:lnTo>
                        <a:pt x="604" y="1416"/>
                      </a:lnTo>
                      <a:lnTo>
                        <a:pt x="605" y="1414"/>
                      </a:lnTo>
                      <a:lnTo>
                        <a:pt x="605" y="1416"/>
                      </a:lnTo>
                      <a:lnTo>
                        <a:pt x="606" y="1415"/>
                      </a:lnTo>
                      <a:lnTo>
                        <a:pt x="607" y="1416"/>
                      </a:lnTo>
                      <a:lnTo>
                        <a:pt x="608" y="1416"/>
                      </a:lnTo>
                      <a:lnTo>
                        <a:pt x="608" y="1420"/>
                      </a:lnTo>
                      <a:lnTo>
                        <a:pt x="609" y="1422"/>
                      </a:lnTo>
                      <a:lnTo>
                        <a:pt x="610" y="1422"/>
                      </a:lnTo>
                      <a:lnTo>
                        <a:pt x="611" y="1425"/>
                      </a:lnTo>
                      <a:lnTo>
                        <a:pt x="611" y="1417"/>
                      </a:lnTo>
                      <a:lnTo>
                        <a:pt x="612" y="1420"/>
                      </a:lnTo>
                      <a:lnTo>
                        <a:pt x="613" y="1419"/>
                      </a:lnTo>
                      <a:lnTo>
                        <a:pt x="613" y="1417"/>
                      </a:lnTo>
                      <a:lnTo>
                        <a:pt x="614" y="1414"/>
                      </a:lnTo>
                      <a:lnTo>
                        <a:pt x="615" y="1410"/>
                      </a:lnTo>
                      <a:lnTo>
                        <a:pt x="616" y="1400"/>
                      </a:lnTo>
                      <a:lnTo>
                        <a:pt x="616" y="1391"/>
                      </a:lnTo>
                      <a:lnTo>
                        <a:pt x="617" y="1382"/>
                      </a:lnTo>
                      <a:lnTo>
                        <a:pt x="618" y="1371"/>
                      </a:lnTo>
                      <a:lnTo>
                        <a:pt x="619" y="1358"/>
                      </a:lnTo>
                      <a:lnTo>
                        <a:pt x="619" y="1354"/>
                      </a:lnTo>
                      <a:lnTo>
                        <a:pt x="620" y="1343"/>
                      </a:lnTo>
                      <a:lnTo>
                        <a:pt x="621" y="1334"/>
                      </a:lnTo>
                      <a:lnTo>
                        <a:pt x="621" y="1331"/>
                      </a:lnTo>
                      <a:lnTo>
                        <a:pt x="622" y="1325"/>
                      </a:lnTo>
                      <a:lnTo>
                        <a:pt x="623" y="1324"/>
                      </a:lnTo>
                      <a:lnTo>
                        <a:pt x="624" y="1328"/>
                      </a:lnTo>
                      <a:lnTo>
                        <a:pt x="624" y="1328"/>
                      </a:lnTo>
                      <a:lnTo>
                        <a:pt x="625" y="1336"/>
                      </a:lnTo>
                      <a:lnTo>
                        <a:pt x="626" y="1345"/>
                      </a:lnTo>
                      <a:lnTo>
                        <a:pt x="626" y="1352"/>
                      </a:lnTo>
                      <a:lnTo>
                        <a:pt x="627" y="1366"/>
                      </a:lnTo>
                      <a:lnTo>
                        <a:pt x="628" y="1377"/>
                      </a:lnTo>
                      <a:lnTo>
                        <a:pt x="629" y="1392"/>
                      </a:lnTo>
                      <a:lnTo>
                        <a:pt x="629" y="1402"/>
                      </a:lnTo>
                      <a:lnTo>
                        <a:pt x="630" y="1410"/>
                      </a:lnTo>
                      <a:lnTo>
                        <a:pt x="631" y="1418"/>
                      </a:lnTo>
                      <a:lnTo>
                        <a:pt x="632" y="1430"/>
                      </a:lnTo>
                      <a:lnTo>
                        <a:pt x="632" y="1435"/>
                      </a:lnTo>
                      <a:lnTo>
                        <a:pt x="633" y="1437"/>
                      </a:lnTo>
                      <a:lnTo>
                        <a:pt x="634" y="1441"/>
                      </a:lnTo>
                      <a:lnTo>
                        <a:pt x="634" y="1437"/>
                      </a:lnTo>
                      <a:lnTo>
                        <a:pt x="635" y="1432"/>
                      </a:lnTo>
                      <a:lnTo>
                        <a:pt x="636" y="1425"/>
                      </a:lnTo>
                      <a:lnTo>
                        <a:pt x="637" y="1419"/>
                      </a:lnTo>
                      <a:lnTo>
                        <a:pt x="637" y="1410"/>
                      </a:lnTo>
                      <a:lnTo>
                        <a:pt x="638" y="1406"/>
                      </a:lnTo>
                      <a:lnTo>
                        <a:pt x="639" y="1398"/>
                      </a:lnTo>
                      <a:lnTo>
                        <a:pt x="640" y="1388"/>
                      </a:lnTo>
                      <a:lnTo>
                        <a:pt x="640" y="1379"/>
                      </a:lnTo>
                      <a:lnTo>
                        <a:pt x="641" y="1365"/>
                      </a:lnTo>
                      <a:lnTo>
                        <a:pt x="642" y="1359"/>
                      </a:lnTo>
                      <a:lnTo>
                        <a:pt x="642" y="1350"/>
                      </a:lnTo>
                      <a:lnTo>
                        <a:pt x="643" y="1338"/>
                      </a:lnTo>
                      <a:lnTo>
                        <a:pt x="644" y="1332"/>
                      </a:lnTo>
                      <a:lnTo>
                        <a:pt x="645" y="1322"/>
                      </a:lnTo>
                      <a:lnTo>
                        <a:pt x="645" y="1312"/>
                      </a:lnTo>
                      <a:lnTo>
                        <a:pt x="646" y="1306"/>
                      </a:lnTo>
                      <a:lnTo>
                        <a:pt x="647" y="1296"/>
                      </a:lnTo>
                      <a:lnTo>
                        <a:pt x="648" y="1293"/>
                      </a:lnTo>
                      <a:lnTo>
                        <a:pt x="648" y="1282"/>
                      </a:lnTo>
                      <a:lnTo>
                        <a:pt x="649" y="1274"/>
                      </a:lnTo>
                      <a:lnTo>
                        <a:pt x="650" y="1264"/>
                      </a:lnTo>
                      <a:lnTo>
                        <a:pt x="650" y="1253"/>
                      </a:lnTo>
                      <a:lnTo>
                        <a:pt x="651" y="1243"/>
                      </a:lnTo>
                      <a:lnTo>
                        <a:pt x="652" y="1235"/>
                      </a:lnTo>
                      <a:lnTo>
                        <a:pt x="653" y="1225"/>
                      </a:lnTo>
                      <a:lnTo>
                        <a:pt x="653" y="1215"/>
                      </a:lnTo>
                      <a:lnTo>
                        <a:pt x="654" y="1205"/>
                      </a:lnTo>
                      <a:lnTo>
                        <a:pt x="655" y="1194"/>
                      </a:lnTo>
                      <a:lnTo>
                        <a:pt x="655" y="1187"/>
                      </a:lnTo>
                      <a:lnTo>
                        <a:pt x="656" y="1178"/>
                      </a:lnTo>
                      <a:lnTo>
                        <a:pt x="657" y="1178"/>
                      </a:lnTo>
                      <a:lnTo>
                        <a:pt x="658" y="1178"/>
                      </a:lnTo>
                      <a:lnTo>
                        <a:pt x="658" y="1171"/>
                      </a:lnTo>
                      <a:lnTo>
                        <a:pt x="659" y="1175"/>
                      </a:lnTo>
                      <a:lnTo>
                        <a:pt x="660" y="1175"/>
                      </a:lnTo>
                      <a:lnTo>
                        <a:pt x="661" y="1182"/>
                      </a:lnTo>
                      <a:lnTo>
                        <a:pt x="661" y="1183"/>
                      </a:lnTo>
                      <a:lnTo>
                        <a:pt x="662" y="1186"/>
                      </a:lnTo>
                      <a:lnTo>
                        <a:pt x="663" y="1199"/>
                      </a:lnTo>
                      <a:lnTo>
                        <a:pt x="663" y="1203"/>
                      </a:lnTo>
                      <a:lnTo>
                        <a:pt x="664" y="1202"/>
                      </a:lnTo>
                      <a:lnTo>
                        <a:pt x="665" y="1210"/>
                      </a:lnTo>
                      <a:lnTo>
                        <a:pt x="666" y="1210"/>
                      </a:lnTo>
                      <a:lnTo>
                        <a:pt x="666" y="1213"/>
                      </a:lnTo>
                      <a:lnTo>
                        <a:pt x="667" y="1218"/>
                      </a:lnTo>
                      <a:lnTo>
                        <a:pt x="668" y="1216"/>
                      </a:lnTo>
                      <a:lnTo>
                        <a:pt x="669" y="1213"/>
                      </a:lnTo>
                      <a:lnTo>
                        <a:pt x="669" y="1214"/>
                      </a:lnTo>
                      <a:lnTo>
                        <a:pt x="670" y="1203"/>
                      </a:lnTo>
                      <a:lnTo>
                        <a:pt x="671" y="1199"/>
                      </a:lnTo>
                      <a:lnTo>
                        <a:pt x="671" y="1190"/>
                      </a:lnTo>
                      <a:lnTo>
                        <a:pt x="672" y="1180"/>
                      </a:lnTo>
                      <a:lnTo>
                        <a:pt x="673" y="1171"/>
                      </a:lnTo>
                      <a:lnTo>
                        <a:pt x="674" y="1152"/>
                      </a:lnTo>
                      <a:lnTo>
                        <a:pt x="674" y="1139"/>
                      </a:lnTo>
                      <a:lnTo>
                        <a:pt x="675" y="1120"/>
                      </a:lnTo>
                      <a:lnTo>
                        <a:pt x="676" y="1101"/>
                      </a:lnTo>
                      <a:lnTo>
                        <a:pt x="676" y="1081"/>
                      </a:lnTo>
                      <a:lnTo>
                        <a:pt x="677" y="1062"/>
                      </a:lnTo>
                      <a:lnTo>
                        <a:pt x="678" y="1035"/>
                      </a:lnTo>
                      <a:lnTo>
                        <a:pt x="679" y="1020"/>
                      </a:lnTo>
                      <a:lnTo>
                        <a:pt x="679" y="994"/>
                      </a:lnTo>
                      <a:lnTo>
                        <a:pt x="680" y="974"/>
                      </a:lnTo>
                      <a:lnTo>
                        <a:pt x="681" y="956"/>
                      </a:lnTo>
                      <a:lnTo>
                        <a:pt x="682" y="941"/>
                      </a:lnTo>
                      <a:lnTo>
                        <a:pt x="682" y="925"/>
                      </a:lnTo>
                      <a:lnTo>
                        <a:pt x="683" y="912"/>
                      </a:lnTo>
                      <a:lnTo>
                        <a:pt x="684" y="898"/>
                      </a:lnTo>
                      <a:lnTo>
                        <a:pt x="684" y="888"/>
                      </a:lnTo>
                      <a:lnTo>
                        <a:pt x="685" y="880"/>
                      </a:lnTo>
                      <a:lnTo>
                        <a:pt x="686" y="874"/>
                      </a:lnTo>
                      <a:lnTo>
                        <a:pt x="687" y="867"/>
                      </a:lnTo>
                      <a:lnTo>
                        <a:pt x="687" y="857"/>
                      </a:lnTo>
                      <a:lnTo>
                        <a:pt x="688" y="854"/>
                      </a:lnTo>
                      <a:lnTo>
                        <a:pt x="689" y="855"/>
                      </a:lnTo>
                      <a:lnTo>
                        <a:pt x="690" y="855"/>
                      </a:lnTo>
                      <a:lnTo>
                        <a:pt x="690" y="849"/>
                      </a:lnTo>
                      <a:lnTo>
                        <a:pt x="691" y="857"/>
                      </a:lnTo>
                      <a:lnTo>
                        <a:pt x="692" y="858"/>
                      </a:lnTo>
                      <a:lnTo>
                        <a:pt x="692" y="859"/>
                      </a:lnTo>
                      <a:lnTo>
                        <a:pt x="693" y="862"/>
                      </a:lnTo>
                      <a:lnTo>
                        <a:pt x="694" y="867"/>
                      </a:lnTo>
                      <a:lnTo>
                        <a:pt x="695" y="860"/>
                      </a:lnTo>
                      <a:lnTo>
                        <a:pt x="695" y="861"/>
                      </a:lnTo>
                      <a:lnTo>
                        <a:pt x="696" y="863"/>
                      </a:lnTo>
                      <a:lnTo>
                        <a:pt x="697" y="856"/>
                      </a:lnTo>
                      <a:lnTo>
                        <a:pt x="698" y="850"/>
                      </a:lnTo>
                      <a:lnTo>
                        <a:pt x="698" y="843"/>
                      </a:lnTo>
                      <a:lnTo>
                        <a:pt x="699" y="829"/>
                      </a:lnTo>
                      <a:lnTo>
                        <a:pt x="700" y="818"/>
                      </a:lnTo>
                      <a:lnTo>
                        <a:pt x="700" y="810"/>
                      </a:lnTo>
                      <a:lnTo>
                        <a:pt x="701" y="797"/>
                      </a:lnTo>
                      <a:lnTo>
                        <a:pt x="702" y="780"/>
                      </a:lnTo>
                      <a:lnTo>
                        <a:pt x="703" y="776"/>
                      </a:lnTo>
                      <a:lnTo>
                        <a:pt x="703" y="764"/>
                      </a:lnTo>
                      <a:lnTo>
                        <a:pt x="704" y="757"/>
                      </a:lnTo>
                      <a:lnTo>
                        <a:pt x="705" y="754"/>
                      </a:lnTo>
                      <a:lnTo>
                        <a:pt x="705" y="750"/>
                      </a:lnTo>
                      <a:lnTo>
                        <a:pt x="706" y="755"/>
                      </a:lnTo>
                      <a:lnTo>
                        <a:pt x="707" y="747"/>
                      </a:lnTo>
                      <a:lnTo>
                        <a:pt x="708" y="748"/>
                      </a:lnTo>
                      <a:lnTo>
                        <a:pt x="708" y="748"/>
                      </a:lnTo>
                      <a:lnTo>
                        <a:pt x="709" y="754"/>
                      </a:lnTo>
                      <a:lnTo>
                        <a:pt x="710" y="758"/>
                      </a:lnTo>
                      <a:lnTo>
                        <a:pt x="711" y="763"/>
                      </a:lnTo>
                      <a:lnTo>
                        <a:pt x="711" y="769"/>
                      </a:lnTo>
                      <a:lnTo>
                        <a:pt x="712" y="771"/>
                      </a:lnTo>
                      <a:lnTo>
                        <a:pt x="713" y="779"/>
                      </a:lnTo>
                      <a:lnTo>
                        <a:pt x="713" y="783"/>
                      </a:lnTo>
                      <a:lnTo>
                        <a:pt x="714" y="788"/>
                      </a:lnTo>
                      <a:lnTo>
                        <a:pt x="715" y="793"/>
                      </a:lnTo>
                      <a:lnTo>
                        <a:pt x="716" y="796"/>
                      </a:lnTo>
                      <a:lnTo>
                        <a:pt x="716" y="803"/>
                      </a:lnTo>
                      <a:lnTo>
                        <a:pt x="717" y="807"/>
                      </a:lnTo>
                      <a:lnTo>
                        <a:pt x="718" y="809"/>
                      </a:lnTo>
                      <a:lnTo>
                        <a:pt x="719" y="810"/>
                      </a:lnTo>
                      <a:lnTo>
                        <a:pt x="719" y="813"/>
                      </a:lnTo>
                      <a:lnTo>
                        <a:pt x="720" y="820"/>
                      </a:lnTo>
                      <a:lnTo>
                        <a:pt x="721" y="819"/>
                      </a:lnTo>
                      <a:lnTo>
                        <a:pt x="721" y="815"/>
                      </a:lnTo>
                      <a:lnTo>
                        <a:pt x="722" y="812"/>
                      </a:lnTo>
                      <a:lnTo>
                        <a:pt x="723" y="816"/>
                      </a:lnTo>
                      <a:lnTo>
                        <a:pt x="724" y="809"/>
                      </a:lnTo>
                      <a:lnTo>
                        <a:pt x="724" y="807"/>
                      </a:lnTo>
                      <a:lnTo>
                        <a:pt x="725" y="801"/>
                      </a:lnTo>
                      <a:lnTo>
                        <a:pt x="726" y="791"/>
                      </a:lnTo>
                      <a:lnTo>
                        <a:pt x="726" y="786"/>
                      </a:lnTo>
                      <a:lnTo>
                        <a:pt x="727" y="781"/>
                      </a:lnTo>
                      <a:lnTo>
                        <a:pt x="728" y="774"/>
                      </a:lnTo>
                      <a:lnTo>
                        <a:pt x="729" y="763"/>
                      </a:lnTo>
                      <a:lnTo>
                        <a:pt x="729" y="756"/>
                      </a:lnTo>
                      <a:lnTo>
                        <a:pt x="730" y="749"/>
                      </a:lnTo>
                      <a:lnTo>
                        <a:pt x="731" y="738"/>
                      </a:lnTo>
                      <a:lnTo>
                        <a:pt x="732" y="732"/>
                      </a:lnTo>
                      <a:lnTo>
                        <a:pt x="732" y="728"/>
                      </a:lnTo>
                      <a:lnTo>
                        <a:pt x="733" y="712"/>
                      </a:lnTo>
                      <a:lnTo>
                        <a:pt x="734" y="706"/>
                      </a:lnTo>
                      <a:lnTo>
                        <a:pt x="734" y="701"/>
                      </a:lnTo>
                      <a:lnTo>
                        <a:pt x="735" y="694"/>
                      </a:lnTo>
                      <a:lnTo>
                        <a:pt x="736" y="683"/>
                      </a:lnTo>
                      <a:lnTo>
                        <a:pt x="737" y="683"/>
                      </a:lnTo>
                      <a:lnTo>
                        <a:pt x="737" y="679"/>
                      </a:lnTo>
                      <a:lnTo>
                        <a:pt x="738" y="677"/>
                      </a:lnTo>
                      <a:lnTo>
                        <a:pt x="739" y="671"/>
                      </a:lnTo>
                      <a:lnTo>
                        <a:pt x="740" y="674"/>
                      </a:lnTo>
                      <a:lnTo>
                        <a:pt x="740" y="675"/>
                      </a:lnTo>
                      <a:lnTo>
                        <a:pt x="741" y="678"/>
                      </a:lnTo>
                      <a:lnTo>
                        <a:pt x="742" y="683"/>
                      </a:lnTo>
                      <a:lnTo>
                        <a:pt x="742" y="684"/>
                      </a:lnTo>
                      <a:lnTo>
                        <a:pt x="743" y="692"/>
                      </a:lnTo>
                      <a:lnTo>
                        <a:pt x="744" y="700"/>
                      </a:lnTo>
                      <a:lnTo>
                        <a:pt x="745" y="708"/>
                      </a:lnTo>
                      <a:lnTo>
                        <a:pt x="745" y="710"/>
                      </a:lnTo>
                      <a:lnTo>
                        <a:pt x="746" y="718"/>
                      </a:lnTo>
                      <a:lnTo>
                        <a:pt x="747" y="724"/>
                      </a:lnTo>
                      <a:lnTo>
                        <a:pt x="748" y="727"/>
                      </a:lnTo>
                      <a:lnTo>
                        <a:pt x="748" y="731"/>
                      </a:lnTo>
                      <a:lnTo>
                        <a:pt x="749" y="730"/>
                      </a:lnTo>
                      <a:lnTo>
                        <a:pt x="750" y="731"/>
                      </a:lnTo>
                      <a:lnTo>
                        <a:pt x="750" y="722"/>
                      </a:lnTo>
                      <a:lnTo>
                        <a:pt x="751" y="722"/>
                      </a:lnTo>
                      <a:lnTo>
                        <a:pt x="752" y="718"/>
                      </a:lnTo>
                      <a:lnTo>
                        <a:pt x="753" y="712"/>
                      </a:lnTo>
                      <a:lnTo>
                        <a:pt x="753" y="708"/>
                      </a:lnTo>
                      <a:lnTo>
                        <a:pt x="754" y="706"/>
                      </a:lnTo>
                      <a:lnTo>
                        <a:pt x="755" y="702"/>
                      </a:lnTo>
                      <a:lnTo>
                        <a:pt x="755" y="696"/>
                      </a:lnTo>
                      <a:lnTo>
                        <a:pt x="756" y="693"/>
                      </a:lnTo>
                      <a:lnTo>
                        <a:pt x="757" y="689"/>
                      </a:lnTo>
                      <a:lnTo>
                        <a:pt x="758" y="696"/>
                      </a:lnTo>
                      <a:lnTo>
                        <a:pt x="758" y="697"/>
                      </a:lnTo>
                      <a:lnTo>
                        <a:pt x="759" y="697"/>
                      </a:lnTo>
                      <a:lnTo>
                        <a:pt x="760" y="703"/>
                      </a:lnTo>
                      <a:lnTo>
                        <a:pt x="761" y="706"/>
                      </a:lnTo>
                      <a:lnTo>
                        <a:pt x="761" y="714"/>
                      </a:lnTo>
                      <a:lnTo>
                        <a:pt x="762" y="724"/>
                      </a:lnTo>
                      <a:lnTo>
                        <a:pt x="763" y="732"/>
                      </a:lnTo>
                      <a:lnTo>
                        <a:pt x="763" y="746"/>
                      </a:lnTo>
                      <a:lnTo>
                        <a:pt x="764" y="752"/>
                      </a:lnTo>
                      <a:lnTo>
                        <a:pt x="765" y="762"/>
                      </a:lnTo>
                      <a:lnTo>
                        <a:pt x="766" y="772"/>
                      </a:lnTo>
                      <a:lnTo>
                        <a:pt x="766" y="773"/>
                      </a:lnTo>
                      <a:lnTo>
                        <a:pt x="767" y="780"/>
                      </a:lnTo>
                      <a:lnTo>
                        <a:pt x="768" y="795"/>
                      </a:lnTo>
                      <a:lnTo>
                        <a:pt x="769" y="801"/>
                      </a:lnTo>
                      <a:lnTo>
                        <a:pt x="769" y="806"/>
                      </a:lnTo>
                      <a:lnTo>
                        <a:pt x="770" y="815"/>
                      </a:lnTo>
                      <a:lnTo>
                        <a:pt x="771" y="820"/>
                      </a:lnTo>
                      <a:lnTo>
                        <a:pt x="771" y="822"/>
                      </a:lnTo>
                      <a:lnTo>
                        <a:pt x="772" y="827"/>
                      </a:lnTo>
                      <a:lnTo>
                        <a:pt x="773" y="836"/>
                      </a:lnTo>
                      <a:lnTo>
                        <a:pt x="774" y="838"/>
                      </a:lnTo>
                      <a:lnTo>
                        <a:pt x="774" y="844"/>
                      </a:lnTo>
                      <a:lnTo>
                        <a:pt x="775" y="850"/>
                      </a:lnTo>
                      <a:lnTo>
                        <a:pt x="776" y="854"/>
                      </a:lnTo>
                      <a:lnTo>
                        <a:pt x="776" y="860"/>
                      </a:lnTo>
                      <a:lnTo>
                        <a:pt x="777" y="861"/>
                      </a:lnTo>
                      <a:lnTo>
                        <a:pt x="778" y="866"/>
                      </a:lnTo>
                      <a:lnTo>
                        <a:pt x="779" y="864"/>
                      </a:lnTo>
                      <a:lnTo>
                        <a:pt x="779" y="863"/>
                      </a:lnTo>
                      <a:lnTo>
                        <a:pt x="780" y="857"/>
                      </a:lnTo>
                      <a:lnTo>
                        <a:pt x="781" y="850"/>
                      </a:lnTo>
                      <a:lnTo>
                        <a:pt x="782" y="839"/>
                      </a:lnTo>
                      <a:lnTo>
                        <a:pt x="782" y="833"/>
                      </a:lnTo>
                      <a:lnTo>
                        <a:pt x="783" y="821"/>
                      </a:lnTo>
                      <a:lnTo>
                        <a:pt x="784" y="804"/>
                      </a:lnTo>
                      <a:lnTo>
                        <a:pt x="784" y="793"/>
                      </a:lnTo>
                      <a:lnTo>
                        <a:pt x="785" y="768"/>
                      </a:lnTo>
                      <a:lnTo>
                        <a:pt x="786" y="749"/>
                      </a:lnTo>
                      <a:lnTo>
                        <a:pt x="787" y="734"/>
                      </a:lnTo>
                      <a:lnTo>
                        <a:pt x="787" y="714"/>
                      </a:lnTo>
                      <a:lnTo>
                        <a:pt x="788" y="692"/>
                      </a:lnTo>
                      <a:lnTo>
                        <a:pt x="789" y="670"/>
                      </a:lnTo>
                      <a:lnTo>
                        <a:pt x="790" y="651"/>
                      </a:lnTo>
                      <a:lnTo>
                        <a:pt x="790" y="624"/>
                      </a:lnTo>
                      <a:lnTo>
                        <a:pt x="791" y="606"/>
                      </a:lnTo>
                      <a:lnTo>
                        <a:pt x="792" y="584"/>
                      </a:lnTo>
                      <a:lnTo>
                        <a:pt x="792" y="569"/>
                      </a:lnTo>
                      <a:lnTo>
                        <a:pt x="793" y="550"/>
                      </a:lnTo>
                      <a:lnTo>
                        <a:pt x="794" y="537"/>
                      </a:lnTo>
                      <a:lnTo>
                        <a:pt x="795" y="516"/>
                      </a:lnTo>
                      <a:lnTo>
                        <a:pt x="795" y="505"/>
                      </a:lnTo>
                      <a:lnTo>
                        <a:pt x="796" y="492"/>
                      </a:lnTo>
                      <a:lnTo>
                        <a:pt x="797" y="479"/>
                      </a:lnTo>
                      <a:lnTo>
                        <a:pt x="798" y="468"/>
                      </a:lnTo>
                      <a:lnTo>
                        <a:pt x="798" y="460"/>
                      </a:lnTo>
                      <a:lnTo>
                        <a:pt x="799" y="451"/>
                      </a:lnTo>
                      <a:lnTo>
                        <a:pt x="800" y="448"/>
                      </a:lnTo>
                      <a:lnTo>
                        <a:pt x="800" y="437"/>
                      </a:lnTo>
                      <a:lnTo>
                        <a:pt x="801" y="436"/>
                      </a:lnTo>
                      <a:lnTo>
                        <a:pt x="802" y="434"/>
                      </a:lnTo>
                      <a:lnTo>
                        <a:pt x="803" y="432"/>
                      </a:lnTo>
                      <a:lnTo>
                        <a:pt x="803" y="424"/>
                      </a:lnTo>
                      <a:lnTo>
                        <a:pt x="804" y="425"/>
                      </a:lnTo>
                      <a:lnTo>
                        <a:pt x="805" y="424"/>
                      </a:lnTo>
                      <a:lnTo>
                        <a:pt x="805" y="418"/>
                      </a:lnTo>
                      <a:lnTo>
                        <a:pt x="806" y="418"/>
                      </a:lnTo>
                      <a:lnTo>
                        <a:pt x="807" y="410"/>
                      </a:lnTo>
                      <a:lnTo>
                        <a:pt x="808" y="409"/>
                      </a:lnTo>
                      <a:lnTo>
                        <a:pt x="808" y="402"/>
                      </a:lnTo>
                      <a:lnTo>
                        <a:pt x="809" y="398"/>
                      </a:lnTo>
                      <a:lnTo>
                        <a:pt x="810" y="392"/>
                      </a:lnTo>
                      <a:lnTo>
                        <a:pt x="811" y="383"/>
                      </a:lnTo>
                      <a:lnTo>
                        <a:pt x="811" y="375"/>
                      </a:lnTo>
                      <a:lnTo>
                        <a:pt x="812" y="366"/>
                      </a:lnTo>
                      <a:lnTo>
                        <a:pt x="813" y="361"/>
                      </a:lnTo>
                      <a:lnTo>
                        <a:pt x="813" y="345"/>
                      </a:lnTo>
                      <a:lnTo>
                        <a:pt x="814" y="335"/>
                      </a:lnTo>
                      <a:lnTo>
                        <a:pt x="815" y="320"/>
                      </a:lnTo>
                      <a:lnTo>
                        <a:pt x="816" y="309"/>
                      </a:lnTo>
                      <a:lnTo>
                        <a:pt x="816" y="296"/>
                      </a:lnTo>
                      <a:lnTo>
                        <a:pt x="817" y="281"/>
                      </a:lnTo>
                      <a:lnTo>
                        <a:pt x="818" y="270"/>
                      </a:lnTo>
                      <a:lnTo>
                        <a:pt x="819" y="261"/>
                      </a:lnTo>
                      <a:lnTo>
                        <a:pt x="819" y="250"/>
                      </a:lnTo>
                      <a:lnTo>
                        <a:pt x="820" y="245"/>
                      </a:lnTo>
                      <a:lnTo>
                        <a:pt x="821" y="238"/>
                      </a:lnTo>
                      <a:lnTo>
                        <a:pt x="821" y="245"/>
                      </a:lnTo>
                      <a:lnTo>
                        <a:pt x="822" y="242"/>
                      </a:lnTo>
                      <a:lnTo>
                        <a:pt x="823" y="254"/>
                      </a:lnTo>
                      <a:lnTo>
                        <a:pt x="824" y="262"/>
                      </a:lnTo>
                      <a:lnTo>
                        <a:pt x="824" y="273"/>
                      </a:lnTo>
                      <a:lnTo>
                        <a:pt x="825" y="291"/>
                      </a:lnTo>
                      <a:lnTo>
                        <a:pt x="826" y="305"/>
                      </a:lnTo>
                      <a:lnTo>
                        <a:pt x="826" y="327"/>
                      </a:lnTo>
                      <a:lnTo>
                        <a:pt x="827" y="341"/>
                      </a:lnTo>
                      <a:lnTo>
                        <a:pt x="828" y="359"/>
                      </a:lnTo>
                      <a:lnTo>
                        <a:pt x="829" y="376"/>
                      </a:lnTo>
                      <a:lnTo>
                        <a:pt x="829" y="386"/>
                      </a:lnTo>
                      <a:lnTo>
                        <a:pt x="830" y="394"/>
                      </a:lnTo>
                      <a:lnTo>
                        <a:pt x="831" y="402"/>
                      </a:lnTo>
                      <a:lnTo>
                        <a:pt x="832" y="405"/>
                      </a:lnTo>
                      <a:lnTo>
                        <a:pt x="832" y="407"/>
                      </a:lnTo>
                      <a:lnTo>
                        <a:pt x="833" y="408"/>
                      </a:lnTo>
                      <a:lnTo>
                        <a:pt x="834" y="413"/>
                      </a:lnTo>
                      <a:lnTo>
                        <a:pt x="834" y="407"/>
                      </a:lnTo>
                      <a:lnTo>
                        <a:pt x="835" y="410"/>
                      </a:lnTo>
                      <a:lnTo>
                        <a:pt x="836" y="409"/>
                      </a:lnTo>
                      <a:lnTo>
                        <a:pt x="837" y="407"/>
                      </a:lnTo>
                      <a:lnTo>
                        <a:pt x="837" y="404"/>
                      </a:lnTo>
                      <a:lnTo>
                        <a:pt x="838" y="402"/>
                      </a:lnTo>
                      <a:lnTo>
                        <a:pt x="839" y="405"/>
                      </a:lnTo>
                      <a:lnTo>
                        <a:pt x="840" y="401"/>
                      </a:lnTo>
                      <a:lnTo>
                        <a:pt x="840" y="398"/>
                      </a:lnTo>
                      <a:lnTo>
                        <a:pt x="841" y="401"/>
                      </a:lnTo>
                      <a:lnTo>
                        <a:pt x="842" y="397"/>
                      </a:lnTo>
                      <a:lnTo>
                        <a:pt x="842" y="391"/>
                      </a:lnTo>
                      <a:lnTo>
                        <a:pt x="843" y="393"/>
                      </a:lnTo>
                      <a:lnTo>
                        <a:pt x="844" y="388"/>
                      </a:lnTo>
                      <a:lnTo>
                        <a:pt x="845" y="385"/>
                      </a:lnTo>
                      <a:lnTo>
                        <a:pt x="845" y="380"/>
                      </a:lnTo>
                      <a:lnTo>
                        <a:pt x="846" y="383"/>
                      </a:lnTo>
                      <a:lnTo>
                        <a:pt x="847" y="379"/>
                      </a:lnTo>
                      <a:lnTo>
                        <a:pt x="848" y="380"/>
                      </a:lnTo>
                      <a:lnTo>
                        <a:pt x="848" y="381"/>
                      </a:lnTo>
                      <a:lnTo>
                        <a:pt x="849" y="382"/>
                      </a:lnTo>
                      <a:lnTo>
                        <a:pt x="850" y="389"/>
                      </a:lnTo>
                      <a:lnTo>
                        <a:pt x="850" y="392"/>
                      </a:lnTo>
                      <a:lnTo>
                        <a:pt x="851" y="394"/>
                      </a:lnTo>
                      <a:lnTo>
                        <a:pt x="852" y="398"/>
                      </a:lnTo>
                      <a:lnTo>
                        <a:pt x="853" y="398"/>
                      </a:lnTo>
                      <a:lnTo>
                        <a:pt x="853" y="407"/>
                      </a:lnTo>
                      <a:lnTo>
                        <a:pt x="854" y="404"/>
                      </a:lnTo>
                      <a:lnTo>
                        <a:pt x="855" y="409"/>
                      </a:lnTo>
                      <a:lnTo>
                        <a:pt x="855" y="408"/>
                      </a:lnTo>
                      <a:lnTo>
                        <a:pt x="856" y="408"/>
                      </a:lnTo>
                      <a:lnTo>
                        <a:pt x="857" y="409"/>
                      </a:lnTo>
                      <a:lnTo>
                        <a:pt x="858" y="409"/>
                      </a:lnTo>
                      <a:lnTo>
                        <a:pt x="858" y="409"/>
                      </a:lnTo>
                      <a:lnTo>
                        <a:pt x="859" y="410"/>
                      </a:lnTo>
                      <a:lnTo>
                        <a:pt x="860" y="412"/>
                      </a:lnTo>
                      <a:lnTo>
                        <a:pt x="861" y="416"/>
                      </a:lnTo>
                      <a:lnTo>
                        <a:pt x="861" y="420"/>
                      </a:lnTo>
                      <a:lnTo>
                        <a:pt x="862" y="427"/>
                      </a:lnTo>
                      <a:lnTo>
                        <a:pt x="863" y="425"/>
                      </a:lnTo>
                      <a:lnTo>
                        <a:pt x="863" y="426"/>
                      </a:lnTo>
                      <a:lnTo>
                        <a:pt x="864" y="437"/>
                      </a:lnTo>
                      <a:lnTo>
                        <a:pt x="865" y="440"/>
                      </a:lnTo>
                      <a:lnTo>
                        <a:pt x="866" y="444"/>
                      </a:lnTo>
                      <a:lnTo>
                        <a:pt x="866" y="456"/>
                      </a:lnTo>
                      <a:lnTo>
                        <a:pt x="867" y="457"/>
                      </a:lnTo>
                      <a:lnTo>
                        <a:pt x="868" y="459"/>
                      </a:lnTo>
                      <a:lnTo>
                        <a:pt x="869" y="459"/>
                      </a:lnTo>
                      <a:lnTo>
                        <a:pt x="869" y="463"/>
                      </a:lnTo>
                      <a:lnTo>
                        <a:pt x="870" y="465"/>
                      </a:lnTo>
                      <a:lnTo>
                        <a:pt x="871" y="464"/>
                      </a:lnTo>
                      <a:lnTo>
                        <a:pt x="871" y="462"/>
                      </a:lnTo>
                      <a:lnTo>
                        <a:pt x="872" y="458"/>
                      </a:lnTo>
                      <a:lnTo>
                        <a:pt x="873" y="453"/>
                      </a:lnTo>
                      <a:lnTo>
                        <a:pt x="874" y="449"/>
                      </a:lnTo>
                      <a:lnTo>
                        <a:pt x="874" y="441"/>
                      </a:lnTo>
                      <a:lnTo>
                        <a:pt x="875" y="428"/>
                      </a:lnTo>
                      <a:lnTo>
                        <a:pt x="876" y="420"/>
                      </a:lnTo>
                      <a:lnTo>
                        <a:pt x="876" y="407"/>
                      </a:lnTo>
                      <a:lnTo>
                        <a:pt x="877" y="389"/>
                      </a:lnTo>
                      <a:lnTo>
                        <a:pt x="878" y="375"/>
                      </a:lnTo>
                      <a:lnTo>
                        <a:pt x="879" y="371"/>
                      </a:lnTo>
                      <a:lnTo>
                        <a:pt x="879" y="353"/>
                      </a:lnTo>
                      <a:lnTo>
                        <a:pt x="880" y="341"/>
                      </a:lnTo>
                      <a:lnTo>
                        <a:pt x="881" y="326"/>
                      </a:lnTo>
                      <a:lnTo>
                        <a:pt x="882" y="315"/>
                      </a:lnTo>
                      <a:lnTo>
                        <a:pt x="882" y="300"/>
                      </a:lnTo>
                      <a:lnTo>
                        <a:pt x="883" y="289"/>
                      </a:lnTo>
                      <a:lnTo>
                        <a:pt x="884" y="275"/>
                      </a:lnTo>
                      <a:lnTo>
                        <a:pt x="884" y="266"/>
                      </a:lnTo>
                      <a:lnTo>
                        <a:pt x="885" y="253"/>
                      </a:lnTo>
                      <a:lnTo>
                        <a:pt x="886" y="246"/>
                      </a:lnTo>
                      <a:lnTo>
                        <a:pt x="887" y="232"/>
                      </a:lnTo>
                      <a:lnTo>
                        <a:pt x="887" y="221"/>
                      </a:lnTo>
                      <a:lnTo>
                        <a:pt x="888" y="211"/>
                      </a:lnTo>
                      <a:lnTo>
                        <a:pt x="889" y="202"/>
                      </a:lnTo>
                      <a:lnTo>
                        <a:pt x="890" y="194"/>
                      </a:lnTo>
                      <a:lnTo>
                        <a:pt x="890" y="189"/>
                      </a:lnTo>
                      <a:lnTo>
                        <a:pt x="891" y="184"/>
                      </a:lnTo>
                      <a:lnTo>
                        <a:pt x="892" y="181"/>
                      </a:lnTo>
                      <a:lnTo>
                        <a:pt x="892" y="184"/>
                      </a:lnTo>
                      <a:lnTo>
                        <a:pt x="893" y="189"/>
                      </a:lnTo>
                      <a:lnTo>
                        <a:pt x="894" y="185"/>
                      </a:lnTo>
                      <a:lnTo>
                        <a:pt x="895" y="193"/>
                      </a:lnTo>
                      <a:lnTo>
                        <a:pt x="895" y="200"/>
                      </a:lnTo>
                      <a:lnTo>
                        <a:pt x="896" y="209"/>
                      </a:lnTo>
                      <a:lnTo>
                        <a:pt x="897" y="216"/>
                      </a:lnTo>
                      <a:lnTo>
                        <a:pt x="898" y="226"/>
                      </a:lnTo>
                      <a:lnTo>
                        <a:pt x="898" y="237"/>
                      </a:lnTo>
                      <a:lnTo>
                        <a:pt x="899" y="245"/>
                      </a:lnTo>
                      <a:lnTo>
                        <a:pt x="900" y="255"/>
                      </a:lnTo>
                      <a:lnTo>
                        <a:pt x="900" y="260"/>
                      </a:lnTo>
                      <a:lnTo>
                        <a:pt x="901" y="272"/>
                      </a:lnTo>
                      <a:lnTo>
                        <a:pt x="902" y="280"/>
                      </a:lnTo>
                      <a:lnTo>
                        <a:pt x="903" y="284"/>
                      </a:lnTo>
                      <a:lnTo>
                        <a:pt x="903" y="293"/>
                      </a:lnTo>
                      <a:lnTo>
                        <a:pt x="904" y="295"/>
                      </a:lnTo>
                      <a:lnTo>
                        <a:pt x="905" y="294"/>
                      </a:lnTo>
                      <a:lnTo>
                        <a:pt x="905" y="296"/>
                      </a:lnTo>
                      <a:lnTo>
                        <a:pt x="906" y="295"/>
                      </a:lnTo>
                      <a:lnTo>
                        <a:pt x="907" y="297"/>
                      </a:lnTo>
                      <a:lnTo>
                        <a:pt x="908" y="287"/>
                      </a:lnTo>
                      <a:lnTo>
                        <a:pt x="908" y="282"/>
                      </a:lnTo>
                      <a:lnTo>
                        <a:pt x="909" y="284"/>
                      </a:lnTo>
                      <a:lnTo>
                        <a:pt x="910" y="275"/>
                      </a:lnTo>
                      <a:lnTo>
                        <a:pt x="911" y="269"/>
                      </a:lnTo>
                      <a:lnTo>
                        <a:pt x="911" y="256"/>
                      </a:lnTo>
                      <a:lnTo>
                        <a:pt x="912" y="247"/>
                      </a:lnTo>
                      <a:lnTo>
                        <a:pt x="913" y="242"/>
                      </a:lnTo>
                      <a:lnTo>
                        <a:pt x="913" y="227"/>
                      </a:lnTo>
                      <a:lnTo>
                        <a:pt x="914" y="225"/>
                      </a:lnTo>
                      <a:lnTo>
                        <a:pt x="915" y="216"/>
                      </a:lnTo>
                      <a:lnTo>
                        <a:pt x="916" y="206"/>
                      </a:lnTo>
                      <a:lnTo>
                        <a:pt x="916" y="203"/>
                      </a:lnTo>
                      <a:lnTo>
                        <a:pt x="917" y="193"/>
                      </a:lnTo>
                      <a:lnTo>
                        <a:pt x="918" y="184"/>
                      </a:lnTo>
                      <a:lnTo>
                        <a:pt x="919" y="178"/>
                      </a:lnTo>
                      <a:lnTo>
                        <a:pt x="919" y="171"/>
                      </a:lnTo>
                      <a:lnTo>
                        <a:pt x="920" y="161"/>
                      </a:lnTo>
                      <a:lnTo>
                        <a:pt x="921" y="155"/>
                      </a:lnTo>
                      <a:lnTo>
                        <a:pt x="921" y="145"/>
                      </a:lnTo>
                      <a:lnTo>
                        <a:pt x="922" y="140"/>
                      </a:lnTo>
                      <a:lnTo>
                        <a:pt x="923" y="137"/>
                      </a:lnTo>
                      <a:lnTo>
                        <a:pt x="924" y="129"/>
                      </a:lnTo>
                      <a:lnTo>
                        <a:pt x="924" y="129"/>
                      </a:lnTo>
                      <a:lnTo>
                        <a:pt x="925" y="123"/>
                      </a:lnTo>
                      <a:lnTo>
                        <a:pt x="926" y="119"/>
                      </a:lnTo>
                      <a:lnTo>
                        <a:pt x="926" y="121"/>
                      </a:lnTo>
                      <a:lnTo>
                        <a:pt x="927" y="123"/>
                      </a:lnTo>
                      <a:lnTo>
                        <a:pt x="928" y="122"/>
                      </a:lnTo>
                      <a:lnTo>
                        <a:pt x="929" y="125"/>
                      </a:lnTo>
                      <a:lnTo>
                        <a:pt x="929" y="126"/>
                      </a:lnTo>
                      <a:lnTo>
                        <a:pt x="930" y="120"/>
                      </a:lnTo>
                      <a:lnTo>
                        <a:pt x="931" y="123"/>
                      </a:lnTo>
                      <a:lnTo>
                        <a:pt x="932" y="126"/>
                      </a:lnTo>
                      <a:lnTo>
                        <a:pt x="932" y="119"/>
                      </a:lnTo>
                      <a:lnTo>
                        <a:pt x="933" y="119"/>
                      </a:lnTo>
                      <a:lnTo>
                        <a:pt x="934" y="118"/>
                      </a:lnTo>
                      <a:lnTo>
                        <a:pt x="934" y="114"/>
                      </a:lnTo>
                      <a:lnTo>
                        <a:pt x="935" y="104"/>
                      </a:lnTo>
                      <a:lnTo>
                        <a:pt x="936" y="96"/>
                      </a:lnTo>
                      <a:lnTo>
                        <a:pt x="937" y="90"/>
                      </a:lnTo>
                      <a:lnTo>
                        <a:pt x="937" y="80"/>
                      </a:lnTo>
                      <a:lnTo>
                        <a:pt x="938" y="71"/>
                      </a:lnTo>
                      <a:lnTo>
                        <a:pt x="939" y="57"/>
                      </a:lnTo>
                      <a:lnTo>
                        <a:pt x="940" y="46"/>
                      </a:lnTo>
                      <a:lnTo>
                        <a:pt x="940" y="39"/>
                      </a:lnTo>
                      <a:lnTo>
                        <a:pt x="941" y="31"/>
                      </a:lnTo>
                      <a:lnTo>
                        <a:pt x="942" y="21"/>
                      </a:lnTo>
                      <a:lnTo>
                        <a:pt x="942" y="16"/>
                      </a:lnTo>
                      <a:lnTo>
                        <a:pt x="943" y="11"/>
                      </a:lnTo>
                      <a:lnTo>
                        <a:pt x="944" y="6"/>
                      </a:lnTo>
                      <a:lnTo>
                        <a:pt x="945" y="0"/>
                      </a:lnTo>
                      <a:lnTo>
                        <a:pt x="945" y="3"/>
                      </a:lnTo>
                      <a:lnTo>
                        <a:pt x="946" y="1"/>
                      </a:lnTo>
                      <a:lnTo>
                        <a:pt x="947" y="0"/>
                      </a:lnTo>
                      <a:lnTo>
                        <a:pt x="948" y="2"/>
                      </a:lnTo>
                      <a:lnTo>
                        <a:pt x="948" y="6"/>
                      </a:lnTo>
                      <a:lnTo>
                        <a:pt x="949" y="2"/>
                      </a:lnTo>
                      <a:lnTo>
                        <a:pt x="950" y="10"/>
                      </a:lnTo>
                      <a:lnTo>
                        <a:pt x="950" y="17"/>
                      </a:lnTo>
                      <a:lnTo>
                        <a:pt x="951" y="24"/>
                      </a:lnTo>
                      <a:lnTo>
                        <a:pt x="952" y="29"/>
                      </a:lnTo>
                      <a:lnTo>
                        <a:pt x="953" y="32"/>
                      </a:lnTo>
                      <a:lnTo>
                        <a:pt x="953" y="47"/>
                      </a:lnTo>
                      <a:lnTo>
                        <a:pt x="954" y="47"/>
                      </a:lnTo>
                      <a:lnTo>
                        <a:pt x="955" y="59"/>
                      </a:lnTo>
                      <a:lnTo>
                        <a:pt x="955" y="70"/>
                      </a:lnTo>
                      <a:lnTo>
                        <a:pt x="956" y="80"/>
                      </a:lnTo>
                      <a:lnTo>
                        <a:pt x="957" y="84"/>
                      </a:lnTo>
                      <a:lnTo>
                        <a:pt x="958" y="95"/>
                      </a:lnTo>
                      <a:lnTo>
                        <a:pt x="958" y="101"/>
                      </a:lnTo>
                      <a:lnTo>
                        <a:pt x="959" y="117"/>
                      </a:lnTo>
                      <a:lnTo>
                        <a:pt x="960" y="125"/>
                      </a:lnTo>
                      <a:lnTo>
                        <a:pt x="961" y="133"/>
                      </a:lnTo>
                      <a:lnTo>
                        <a:pt x="961" y="151"/>
                      </a:lnTo>
                      <a:lnTo>
                        <a:pt x="962" y="159"/>
                      </a:lnTo>
                      <a:lnTo>
                        <a:pt x="963" y="168"/>
                      </a:lnTo>
                      <a:lnTo>
                        <a:pt x="963" y="179"/>
                      </a:lnTo>
                      <a:lnTo>
                        <a:pt x="964" y="192"/>
                      </a:lnTo>
                      <a:lnTo>
                        <a:pt x="965" y="199"/>
                      </a:lnTo>
                      <a:lnTo>
                        <a:pt x="966" y="217"/>
                      </a:lnTo>
                      <a:lnTo>
                        <a:pt x="966" y="229"/>
                      </a:lnTo>
                      <a:lnTo>
                        <a:pt x="967" y="241"/>
                      </a:lnTo>
                      <a:lnTo>
                        <a:pt x="968" y="255"/>
                      </a:lnTo>
                      <a:lnTo>
                        <a:pt x="969" y="273"/>
                      </a:lnTo>
                      <a:lnTo>
                        <a:pt x="969" y="289"/>
                      </a:lnTo>
                      <a:lnTo>
                        <a:pt x="970" y="308"/>
                      </a:lnTo>
                      <a:lnTo>
                        <a:pt x="971" y="331"/>
                      </a:lnTo>
                      <a:lnTo>
                        <a:pt x="971" y="353"/>
                      </a:lnTo>
                      <a:lnTo>
                        <a:pt x="972" y="377"/>
                      </a:lnTo>
                      <a:lnTo>
                        <a:pt x="973" y="401"/>
                      </a:lnTo>
                      <a:lnTo>
                        <a:pt x="974" y="426"/>
                      </a:lnTo>
                      <a:lnTo>
                        <a:pt x="974" y="461"/>
                      </a:lnTo>
                      <a:lnTo>
                        <a:pt x="975" y="483"/>
                      </a:lnTo>
                      <a:lnTo>
                        <a:pt x="976" y="517"/>
                      </a:lnTo>
                      <a:lnTo>
                        <a:pt x="976" y="549"/>
                      </a:lnTo>
                      <a:lnTo>
                        <a:pt x="977" y="574"/>
                      </a:lnTo>
                      <a:lnTo>
                        <a:pt x="978" y="610"/>
                      </a:lnTo>
                      <a:lnTo>
                        <a:pt x="979" y="639"/>
                      </a:lnTo>
                      <a:lnTo>
                        <a:pt x="979" y="675"/>
                      </a:lnTo>
                      <a:lnTo>
                        <a:pt x="980" y="702"/>
                      </a:lnTo>
                      <a:lnTo>
                        <a:pt x="981" y="729"/>
                      </a:lnTo>
                      <a:lnTo>
                        <a:pt x="982" y="763"/>
                      </a:lnTo>
                      <a:lnTo>
                        <a:pt x="982" y="789"/>
                      </a:lnTo>
                      <a:lnTo>
                        <a:pt x="983" y="829"/>
                      </a:lnTo>
                      <a:lnTo>
                        <a:pt x="984" y="862"/>
                      </a:lnTo>
                      <a:lnTo>
                        <a:pt x="984" y="900"/>
                      </a:lnTo>
                      <a:lnTo>
                        <a:pt x="985" y="937"/>
                      </a:lnTo>
                      <a:lnTo>
                        <a:pt x="986" y="974"/>
                      </a:lnTo>
                      <a:lnTo>
                        <a:pt x="987" y="1007"/>
                      </a:lnTo>
                      <a:lnTo>
                        <a:pt x="987" y="1042"/>
                      </a:lnTo>
                      <a:lnTo>
                        <a:pt x="988" y="1070"/>
                      </a:lnTo>
                      <a:lnTo>
                        <a:pt x="989" y="1098"/>
                      </a:lnTo>
                      <a:lnTo>
                        <a:pt x="990" y="1125"/>
                      </a:lnTo>
                      <a:lnTo>
                        <a:pt x="990" y="1156"/>
                      </a:lnTo>
                      <a:lnTo>
                        <a:pt x="991" y="1182"/>
                      </a:lnTo>
                      <a:lnTo>
                        <a:pt x="992" y="1200"/>
                      </a:lnTo>
                      <a:lnTo>
                        <a:pt x="992" y="1223"/>
                      </a:lnTo>
                      <a:lnTo>
                        <a:pt x="993" y="1240"/>
                      </a:lnTo>
                      <a:lnTo>
                        <a:pt x="994" y="1261"/>
                      </a:lnTo>
                      <a:lnTo>
                        <a:pt x="995" y="1279"/>
                      </a:lnTo>
                      <a:lnTo>
                        <a:pt x="995" y="1301"/>
                      </a:lnTo>
                      <a:lnTo>
                        <a:pt x="996" y="1319"/>
                      </a:lnTo>
                      <a:lnTo>
                        <a:pt x="997" y="1337"/>
                      </a:lnTo>
                      <a:lnTo>
                        <a:pt x="998" y="1357"/>
                      </a:lnTo>
                      <a:lnTo>
                        <a:pt x="998" y="1378"/>
                      </a:lnTo>
                      <a:lnTo>
                        <a:pt x="999" y="1397"/>
                      </a:lnTo>
                      <a:lnTo>
                        <a:pt x="1000" y="1419"/>
                      </a:lnTo>
                      <a:lnTo>
                        <a:pt x="1000" y="1448"/>
                      </a:lnTo>
                      <a:lnTo>
                        <a:pt x="1001" y="1468"/>
                      </a:lnTo>
                      <a:lnTo>
                        <a:pt x="1002" y="1490"/>
                      </a:lnTo>
                      <a:lnTo>
                        <a:pt x="1003" y="1510"/>
                      </a:lnTo>
                      <a:lnTo>
                        <a:pt x="1003" y="1538"/>
                      </a:lnTo>
                      <a:lnTo>
                        <a:pt x="1004" y="1565"/>
                      </a:lnTo>
                      <a:lnTo>
                        <a:pt x="1005" y="1588"/>
                      </a:lnTo>
                      <a:lnTo>
                        <a:pt x="1005" y="1621"/>
                      </a:lnTo>
                      <a:lnTo>
                        <a:pt x="1006" y="1656"/>
                      </a:lnTo>
                      <a:lnTo>
                        <a:pt x="1007" y="1680"/>
                      </a:lnTo>
                      <a:lnTo>
                        <a:pt x="1008" y="1721"/>
                      </a:lnTo>
                      <a:lnTo>
                        <a:pt x="1008" y="1750"/>
                      </a:lnTo>
                      <a:lnTo>
                        <a:pt x="1009" y="1791"/>
                      </a:lnTo>
                      <a:lnTo>
                        <a:pt x="1010" y="1822"/>
                      </a:lnTo>
                      <a:lnTo>
                        <a:pt x="1011" y="1867"/>
                      </a:lnTo>
                      <a:lnTo>
                        <a:pt x="1011" y="1897"/>
                      </a:lnTo>
                      <a:lnTo>
                        <a:pt x="1012" y="1943"/>
                      </a:lnTo>
                      <a:lnTo>
                        <a:pt x="1013" y="1984"/>
                      </a:lnTo>
                      <a:lnTo>
                        <a:pt x="1013" y="2013"/>
                      </a:lnTo>
                      <a:lnTo>
                        <a:pt x="1014" y="2051"/>
                      </a:lnTo>
                      <a:lnTo>
                        <a:pt x="1015" y="2086"/>
                      </a:lnTo>
                      <a:lnTo>
                        <a:pt x="1016" y="2117"/>
                      </a:lnTo>
                      <a:lnTo>
                        <a:pt x="1016" y="2142"/>
                      </a:lnTo>
                      <a:lnTo>
                        <a:pt x="1017" y="2163"/>
                      </a:lnTo>
                      <a:lnTo>
                        <a:pt x="1018" y="2186"/>
                      </a:lnTo>
                      <a:lnTo>
                        <a:pt x="1019" y="2201"/>
                      </a:lnTo>
                      <a:lnTo>
                        <a:pt x="1019" y="2208"/>
                      </a:lnTo>
                      <a:lnTo>
                        <a:pt x="1020" y="2215"/>
                      </a:lnTo>
                      <a:lnTo>
                        <a:pt x="1021" y="2221"/>
                      </a:lnTo>
                      <a:lnTo>
                        <a:pt x="1021" y="2225"/>
                      </a:lnTo>
                      <a:lnTo>
                        <a:pt x="1022" y="2230"/>
                      </a:lnTo>
                      <a:lnTo>
                        <a:pt x="1023" y="2227"/>
                      </a:lnTo>
                      <a:lnTo>
                        <a:pt x="1024" y="2227"/>
                      </a:lnTo>
                      <a:lnTo>
                        <a:pt x="1024" y="2232"/>
                      </a:lnTo>
                      <a:lnTo>
                        <a:pt x="1025" y="2229"/>
                      </a:lnTo>
                      <a:lnTo>
                        <a:pt x="1026" y="2225"/>
                      </a:lnTo>
                      <a:lnTo>
                        <a:pt x="1026" y="2226"/>
                      </a:lnTo>
                      <a:lnTo>
                        <a:pt x="1027" y="2223"/>
                      </a:lnTo>
                      <a:lnTo>
                        <a:pt x="1028" y="2230"/>
                      </a:lnTo>
                      <a:lnTo>
                        <a:pt x="1029" y="2230"/>
                      </a:lnTo>
                      <a:lnTo>
                        <a:pt x="1029" y="2232"/>
                      </a:lnTo>
                      <a:lnTo>
                        <a:pt x="1030" y="2242"/>
                      </a:lnTo>
                      <a:lnTo>
                        <a:pt x="1031" y="2248"/>
                      </a:lnTo>
                      <a:lnTo>
                        <a:pt x="1032" y="2256"/>
                      </a:lnTo>
                      <a:lnTo>
                        <a:pt x="1032" y="2268"/>
                      </a:lnTo>
                      <a:lnTo>
                        <a:pt x="1033" y="2274"/>
                      </a:lnTo>
                      <a:lnTo>
                        <a:pt x="1034" y="2294"/>
                      </a:lnTo>
                      <a:lnTo>
                        <a:pt x="1034" y="2303"/>
                      </a:lnTo>
                      <a:lnTo>
                        <a:pt x="1035" y="2318"/>
                      </a:lnTo>
                      <a:lnTo>
                        <a:pt x="1036" y="2340"/>
                      </a:lnTo>
                      <a:lnTo>
                        <a:pt x="1037" y="2348"/>
                      </a:lnTo>
                      <a:lnTo>
                        <a:pt x="1037" y="2366"/>
                      </a:lnTo>
                      <a:lnTo>
                        <a:pt x="1038" y="2386"/>
                      </a:lnTo>
                      <a:lnTo>
                        <a:pt x="1039" y="2405"/>
                      </a:lnTo>
                      <a:lnTo>
                        <a:pt x="1040" y="2422"/>
                      </a:lnTo>
                      <a:lnTo>
                        <a:pt x="1040" y="2440"/>
                      </a:lnTo>
                      <a:lnTo>
                        <a:pt x="1041" y="2450"/>
                      </a:lnTo>
                      <a:lnTo>
                        <a:pt x="1042" y="2468"/>
                      </a:lnTo>
                      <a:lnTo>
                        <a:pt x="1042" y="2476"/>
                      </a:lnTo>
                      <a:lnTo>
                        <a:pt x="1043" y="2483"/>
                      </a:lnTo>
                      <a:lnTo>
                        <a:pt x="1044" y="2490"/>
                      </a:lnTo>
                      <a:lnTo>
                        <a:pt x="1045" y="2485"/>
                      </a:lnTo>
                      <a:lnTo>
                        <a:pt x="1045" y="2484"/>
                      </a:lnTo>
                      <a:lnTo>
                        <a:pt x="1046" y="2474"/>
                      </a:lnTo>
                      <a:lnTo>
                        <a:pt x="1047" y="2470"/>
                      </a:lnTo>
                      <a:lnTo>
                        <a:pt x="1048" y="2458"/>
                      </a:lnTo>
                      <a:lnTo>
                        <a:pt x="1048" y="2447"/>
                      </a:lnTo>
                      <a:lnTo>
                        <a:pt x="1049" y="2439"/>
                      </a:lnTo>
                      <a:lnTo>
                        <a:pt x="1050" y="2436"/>
                      </a:lnTo>
                      <a:lnTo>
                        <a:pt x="1050" y="2425"/>
                      </a:lnTo>
                      <a:lnTo>
                        <a:pt x="1051" y="2418"/>
                      </a:lnTo>
                      <a:lnTo>
                        <a:pt x="1052" y="2424"/>
                      </a:lnTo>
                      <a:lnTo>
                        <a:pt x="1053" y="2420"/>
                      </a:lnTo>
                      <a:lnTo>
                        <a:pt x="1053" y="2423"/>
                      </a:lnTo>
                      <a:lnTo>
                        <a:pt x="1054" y="2436"/>
                      </a:lnTo>
                      <a:lnTo>
                        <a:pt x="1055" y="2443"/>
                      </a:lnTo>
                      <a:lnTo>
                        <a:pt x="1055" y="2455"/>
                      </a:lnTo>
                      <a:lnTo>
                        <a:pt x="1056" y="2466"/>
                      </a:lnTo>
                      <a:lnTo>
                        <a:pt x="1057" y="2479"/>
                      </a:lnTo>
                      <a:lnTo>
                        <a:pt x="1058" y="2494"/>
                      </a:lnTo>
                      <a:lnTo>
                        <a:pt x="1058" y="2512"/>
                      </a:lnTo>
                      <a:lnTo>
                        <a:pt x="1059" y="2526"/>
                      </a:lnTo>
                      <a:lnTo>
                        <a:pt x="1060" y="2543"/>
                      </a:lnTo>
                      <a:lnTo>
                        <a:pt x="1061" y="2568"/>
                      </a:lnTo>
                      <a:lnTo>
                        <a:pt x="1061" y="2587"/>
                      </a:lnTo>
                      <a:lnTo>
                        <a:pt x="1062" y="2604"/>
                      </a:lnTo>
                      <a:lnTo>
                        <a:pt x="1063" y="2627"/>
                      </a:lnTo>
                      <a:lnTo>
                        <a:pt x="1063" y="2645"/>
                      </a:lnTo>
                      <a:lnTo>
                        <a:pt x="1064" y="2661"/>
                      </a:lnTo>
                      <a:lnTo>
                        <a:pt x="1065" y="2685"/>
                      </a:lnTo>
                      <a:lnTo>
                        <a:pt x="1066" y="2703"/>
                      </a:lnTo>
                      <a:lnTo>
                        <a:pt x="1066" y="2713"/>
                      </a:lnTo>
                      <a:lnTo>
                        <a:pt x="1067" y="2732"/>
                      </a:lnTo>
                      <a:lnTo>
                        <a:pt x="1068" y="2742"/>
                      </a:lnTo>
                      <a:lnTo>
                        <a:pt x="1069" y="2754"/>
                      </a:lnTo>
                      <a:lnTo>
                        <a:pt x="1069" y="2764"/>
                      </a:lnTo>
                      <a:lnTo>
                        <a:pt x="1070" y="2773"/>
                      </a:lnTo>
                      <a:lnTo>
                        <a:pt x="1071" y="2779"/>
                      </a:lnTo>
                      <a:lnTo>
                        <a:pt x="1071" y="2790"/>
                      </a:lnTo>
                      <a:lnTo>
                        <a:pt x="1072" y="2793"/>
                      </a:lnTo>
                      <a:lnTo>
                        <a:pt x="1073" y="2801"/>
                      </a:lnTo>
                      <a:lnTo>
                        <a:pt x="1074" y="2803"/>
                      </a:lnTo>
                      <a:lnTo>
                        <a:pt x="1074" y="2803"/>
                      </a:lnTo>
                      <a:lnTo>
                        <a:pt x="1075" y="2807"/>
                      </a:lnTo>
                      <a:lnTo>
                        <a:pt x="1076" y="2800"/>
                      </a:lnTo>
                      <a:lnTo>
                        <a:pt x="1076" y="2801"/>
                      </a:lnTo>
                      <a:lnTo>
                        <a:pt x="1077" y="2800"/>
                      </a:lnTo>
                      <a:lnTo>
                        <a:pt x="1078" y="2798"/>
                      </a:lnTo>
                      <a:lnTo>
                        <a:pt x="1079" y="2794"/>
                      </a:lnTo>
                      <a:lnTo>
                        <a:pt x="1079" y="2782"/>
                      </a:lnTo>
                      <a:lnTo>
                        <a:pt x="1080" y="2780"/>
                      </a:lnTo>
                      <a:lnTo>
                        <a:pt x="1081" y="2769"/>
                      </a:lnTo>
                      <a:lnTo>
                        <a:pt x="1082" y="2759"/>
                      </a:lnTo>
                      <a:lnTo>
                        <a:pt x="1082" y="2756"/>
                      </a:lnTo>
                      <a:lnTo>
                        <a:pt x="1083" y="2750"/>
                      </a:lnTo>
                      <a:lnTo>
                        <a:pt x="1084" y="2739"/>
                      </a:lnTo>
                      <a:lnTo>
                        <a:pt x="1084" y="2735"/>
                      </a:lnTo>
                      <a:lnTo>
                        <a:pt x="1085" y="2728"/>
                      </a:lnTo>
                      <a:lnTo>
                        <a:pt x="1086" y="2717"/>
                      </a:lnTo>
                      <a:lnTo>
                        <a:pt x="1087" y="2711"/>
                      </a:lnTo>
                      <a:lnTo>
                        <a:pt x="1087" y="2710"/>
                      </a:lnTo>
                      <a:lnTo>
                        <a:pt x="1088" y="2708"/>
                      </a:lnTo>
                      <a:lnTo>
                        <a:pt x="1089" y="2706"/>
                      </a:lnTo>
                      <a:lnTo>
                        <a:pt x="1090" y="2705"/>
                      </a:lnTo>
                      <a:lnTo>
                        <a:pt x="1090" y="2705"/>
                      </a:lnTo>
                      <a:lnTo>
                        <a:pt x="1091" y="2712"/>
                      </a:lnTo>
                      <a:lnTo>
                        <a:pt x="1092" y="2722"/>
                      </a:lnTo>
                      <a:lnTo>
                        <a:pt x="1092" y="2726"/>
                      </a:lnTo>
                      <a:lnTo>
                        <a:pt x="1093" y="2740"/>
                      </a:lnTo>
                      <a:lnTo>
                        <a:pt x="1094" y="2747"/>
                      </a:lnTo>
                      <a:lnTo>
                        <a:pt x="1095" y="2761"/>
                      </a:lnTo>
                      <a:lnTo>
                        <a:pt x="1095" y="2772"/>
                      </a:lnTo>
                      <a:lnTo>
                        <a:pt x="1096" y="2788"/>
                      </a:lnTo>
                      <a:lnTo>
                        <a:pt x="1097" y="2802"/>
                      </a:lnTo>
                      <a:lnTo>
                        <a:pt x="1098" y="2815"/>
                      </a:lnTo>
                      <a:lnTo>
                        <a:pt x="1098" y="2832"/>
                      </a:lnTo>
                      <a:lnTo>
                        <a:pt x="1099" y="2838"/>
                      </a:lnTo>
                      <a:lnTo>
                        <a:pt x="1100" y="2857"/>
                      </a:lnTo>
                      <a:lnTo>
                        <a:pt x="1100" y="2864"/>
                      </a:lnTo>
                      <a:lnTo>
                        <a:pt x="1101" y="2873"/>
                      </a:lnTo>
                      <a:lnTo>
                        <a:pt x="1102" y="2879"/>
                      </a:lnTo>
                      <a:lnTo>
                        <a:pt x="1103" y="2889"/>
                      </a:lnTo>
                      <a:lnTo>
                        <a:pt x="1103" y="2895"/>
                      </a:lnTo>
                      <a:lnTo>
                        <a:pt x="1104" y="2901"/>
                      </a:lnTo>
                      <a:lnTo>
                        <a:pt x="1105" y="2901"/>
                      </a:lnTo>
                      <a:lnTo>
                        <a:pt x="1105" y="2904"/>
                      </a:lnTo>
                      <a:lnTo>
                        <a:pt x="1106" y="2905"/>
                      </a:lnTo>
                      <a:lnTo>
                        <a:pt x="1107" y="2908"/>
                      </a:lnTo>
                      <a:lnTo>
                        <a:pt x="1108" y="2901"/>
                      </a:lnTo>
                      <a:lnTo>
                        <a:pt x="1108" y="2892"/>
                      </a:lnTo>
                      <a:lnTo>
                        <a:pt x="1109" y="2889"/>
                      </a:lnTo>
                      <a:lnTo>
                        <a:pt x="1110" y="2877"/>
                      </a:lnTo>
                      <a:lnTo>
                        <a:pt x="1111" y="2869"/>
                      </a:lnTo>
                      <a:lnTo>
                        <a:pt x="1111" y="2861"/>
                      </a:lnTo>
                      <a:lnTo>
                        <a:pt x="1112" y="2846"/>
                      </a:lnTo>
                      <a:lnTo>
                        <a:pt x="1113" y="2829"/>
                      </a:lnTo>
                      <a:lnTo>
                        <a:pt x="1113" y="2816"/>
                      </a:lnTo>
                      <a:lnTo>
                        <a:pt x="1114" y="2802"/>
                      </a:lnTo>
                      <a:lnTo>
                        <a:pt x="1115" y="2792"/>
                      </a:lnTo>
                      <a:lnTo>
                        <a:pt x="1116" y="2785"/>
                      </a:lnTo>
                      <a:lnTo>
                        <a:pt x="1116" y="2772"/>
                      </a:lnTo>
                      <a:lnTo>
                        <a:pt x="1117" y="2761"/>
                      </a:lnTo>
                      <a:lnTo>
                        <a:pt x="1118" y="2751"/>
                      </a:lnTo>
                      <a:lnTo>
                        <a:pt x="1119" y="2742"/>
                      </a:lnTo>
                      <a:lnTo>
                        <a:pt x="1119" y="2740"/>
                      </a:lnTo>
                      <a:lnTo>
                        <a:pt x="1120" y="2739"/>
                      </a:lnTo>
                      <a:lnTo>
                        <a:pt x="1121" y="2731"/>
                      </a:lnTo>
                      <a:lnTo>
                        <a:pt x="1121" y="2732"/>
                      </a:lnTo>
                      <a:lnTo>
                        <a:pt x="1122" y="2730"/>
                      </a:lnTo>
                      <a:lnTo>
                        <a:pt x="1123" y="2728"/>
                      </a:lnTo>
                      <a:lnTo>
                        <a:pt x="1124" y="2729"/>
                      </a:lnTo>
                      <a:lnTo>
                        <a:pt x="1124" y="2727"/>
                      </a:lnTo>
                      <a:lnTo>
                        <a:pt x="1125" y="2728"/>
                      </a:lnTo>
                      <a:lnTo>
                        <a:pt x="1126" y="2724"/>
                      </a:lnTo>
                      <a:lnTo>
                        <a:pt x="1126" y="2725"/>
                      </a:lnTo>
                      <a:lnTo>
                        <a:pt x="1127" y="2723"/>
                      </a:lnTo>
                      <a:lnTo>
                        <a:pt x="1128" y="2718"/>
                      </a:lnTo>
                      <a:lnTo>
                        <a:pt x="1129" y="2713"/>
                      </a:lnTo>
                      <a:lnTo>
                        <a:pt x="1129" y="2709"/>
                      </a:lnTo>
                      <a:lnTo>
                        <a:pt x="1130" y="2705"/>
                      </a:lnTo>
                      <a:lnTo>
                        <a:pt x="1131" y="2702"/>
                      </a:lnTo>
                      <a:lnTo>
                        <a:pt x="1132" y="2697"/>
                      </a:lnTo>
                      <a:lnTo>
                        <a:pt x="1132" y="2690"/>
                      </a:lnTo>
                      <a:lnTo>
                        <a:pt x="1133" y="2675"/>
                      </a:lnTo>
                      <a:lnTo>
                        <a:pt x="1134" y="2663"/>
                      </a:lnTo>
                      <a:lnTo>
                        <a:pt x="1134" y="2653"/>
                      </a:lnTo>
                      <a:lnTo>
                        <a:pt x="1135" y="2642"/>
                      </a:lnTo>
                      <a:lnTo>
                        <a:pt x="1136" y="2630"/>
                      </a:lnTo>
                      <a:lnTo>
                        <a:pt x="1137" y="2613"/>
                      </a:lnTo>
                      <a:lnTo>
                        <a:pt x="1137" y="2605"/>
                      </a:lnTo>
                      <a:lnTo>
                        <a:pt x="1138" y="2589"/>
                      </a:lnTo>
                      <a:lnTo>
                        <a:pt x="1139" y="2573"/>
                      </a:lnTo>
                      <a:lnTo>
                        <a:pt x="1140" y="2569"/>
                      </a:lnTo>
                      <a:lnTo>
                        <a:pt x="1140" y="2555"/>
                      </a:lnTo>
                      <a:lnTo>
                        <a:pt x="1141" y="2541"/>
                      </a:lnTo>
                      <a:lnTo>
                        <a:pt x="1142" y="2530"/>
                      </a:lnTo>
                      <a:lnTo>
                        <a:pt x="1142" y="2520"/>
                      </a:lnTo>
                      <a:lnTo>
                        <a:pt x="1143" y="2506"/>
                      </a:lnTo>
                      <a:lnTo>
                        <a:pt x="1144" y="2490"/>
                      </a:lnTo>
                      <a:lnTo>
                        <a:pt x="1145" y="2483"/>
                      </a:lnTo>
                      <a:lnTo>
                        <a:pt x="1145" y="2474"/>
                      </a:lnTo>
                      <a:lnTo>
                        <a:pt x="1146" y="2461"/>
                      </a:lnTo>
                      <a:lnTo>
                        <a:pt x="1147" y="2456"/>
                      </a:lnTo>
                      <a:lnTo>
                        <a:pt x="1148" y="2445"/>
                      </a:lnTo>
                      <a:lnTo>
                        <a:pt x="1148" y="2440"/>
                      </a:lnTo>
                      <a:lnTo>
                        <a:pt x="1149" y="2433"/>
                      </a:lnTo>
                      <a:lnTo>
                        <a:pt x="1150" y="2427"/>
                      </a:lnTo>
                      <a:lnTo>
                        <a:pt x="1150" y="2421"/>
                      </a:lnTo>
                      <a:lnTo>
                        <a:pt x="1151" y="2423"/>
                      </a:lnTo>
                      <a:lnTo>
                        <a:pt x="1152" y="2421"/>
                      </a:lnTo>
                      <a:lnTo>
                        <a:pt x="1153" y="2418"/>
                      </a:lnTo>
                      <a:lnTo>
                        <a:pt x="1153" y="2410"/>
                      </a:lnTo>
                      <a:lnTo>
                        <a:pt x="1154" y="2410"/>
                      </a:lnTo>
                      <a:lnTo>
                        <a:pt x="1155" y="2404"/>
                      </a:lnTo>
                      <a:lnTo>
                        <a:pt x="1155" y="2397"/>
                      </a:lnTo>
                      <a:lnTo>
                        <a:pt x="1156" y="2393"/>
                      </a:lnTo>
                      <a:lnTo>
                        <a:pt x="1157" y="2383"/>
                      </a:lnTo>
                      <a:lnTo>
                        <a:pt x="1158" y="2379"/>
                      </a:lnTo>
                      <a:lnTo>
                        <a:pt x="1158" y="2374"/>
                      </a:lnTo>
                      <a:lnTo>
                        <a:pt x="1159" y="2365"/>
                      </a:lnTo>
                      <a:lnTo>
                        <a:pt x="1160" y="2361"/>
                      </a:lnTo>
                      <a:lnTo>
                        <a:pt x="1161" y="2358"/>
                      </a:lnTo>
                      <a:lnTo>
                        <a:pt x="1161" y="2358"/>
                      </a:lnTo>
                      <a:lnTo>
                        <a:pt x="1162" y="2361"/>
                      </a:lnTo>
                      <a:lnTo>
                        <a:pt x="1163" y="2356"/>
                      </a:lnTo>
                      <a:lnTo>
                        <a:pt x="1163" y="2363"/>
                      </a:lnTo>
                      <a:lnTo>
                        <a:pt x="1164" y="2370"/>
                      </a:lnTo>
                      <a:lnTo>
                        <a:pt x="1165" y="2376"/>
                      </a:lnTo>
                      <a:lnTo>
                        <a:pt x="1166" y="2390"/>
                      </a:lnTo>
                      <a:lnTo>
                        <a:pt x="1166" y="2397"/>
                      </a:lnTo>
                      <a:lnTo>
                        <a:pt x="1167" y="2410"/>
                      </a:lnTo>
                      <a:lnTo>
                        <a:pt x="1168" y="2420"/>
                      </a:lnTo>
                      <a:lnTo>
                        <a:pt x="1169" y="2439"/>
                      </a:lnTo>
                      <a:lnTo>
                        <a:pt x="1169" y="2451"/>
                      </a:lnTo>
                      <a:lnTo>
                        <a:pt x="1170" y="2467"/>
                      </a:lnTo>
                      <a:lnTo>
                        <a:pt x="1171" y="2470"/>
                      </a:lnTo>
                      <a:lnTo>
                        <a:pt x="1171" y="2476"/>
                      </a:lnTo>
                      <a:lnTo>
                        <a:pt x="1172" y="2480"/>
                      </a:lnTo>
                      <a:lnTo>
                        <a:pt x="1173" y="2481"/>
                      </a:lnTo>
                      <a:lnTo>
                        <a:pt x="1174" y="2477"/>
                      </a:lnTo>
                      <a:lnTo>
                        <a:pt x="1174" y="2472"/>
                      </a:lnTo>
                      <a:lnTo>
                        <a:pt x="1175" y="2467"/>
                      </a:lnTo>
                      <a:lnTo>
                        <a:pt x="1176" y="2451"/>
                      </a:lnTo>
                      <a:lnTo>
                        <a:pt x="1176" y="2435"/>
                      </a:lnTo>
                      <a:lnTo>
                        <a:pt x="1177" y="2424"/>
                      </a:lnTo>
                      <a:lnTo>
                        <a:pt x="1178" y="2403"/>
                      </a:lnTo>
                      <a:lnTo>
                        <a:pt x="1179" y="2391"/>
                      </a:lnTo>
                      <a:lnTo>
                        <a:pt x="1179" y="2375"/>
                      </a:lnTo>
                      <a:lnTo>
                        <a:pt x="1180" y="2360"/>
                      </a:lnTo>
                      <a:lnTo>
                        <a:pt x="1181" y="2344"/>
                      </a:lnTo>
                      <a:lnTo>
                        <a:pt x="1182" y="2324"/>
                      </a:lnTo>
                      <a:lnTo>
                        <a:pt x="1182" y="2316"/>
                      </a:lnTo>
                      <a:lnTo>
                        <a:pt x="1183" y="2310"/>
                      </a:lnTo>
                      <a:lnTo>
                        <a:pt x="1184" y="2300"/>
                      </a:lnTo>
                      <a:lnTo>
                        <a:pt x="1184" y="2291"/>
                      </a:lnTo>
                      <a:lnTo>
                        <a:pt x="1185" y="2287"/>
                      </a:lnTo>
                      <a:lnTo>
                        <a:pt x="1186" y="2282"/>
                      </a:lnTo>
                      <a:lnTo>
                        <a:pt x="1187" y="2277"/>
                      </a:lnTo>
                      <a:lnTo>
                        <a:pt x="1187" y="2275"/>
                      </a:lnTo>
                      <a:lnTo>
                        <a:pt x="1188" y="2270"/>
                      </a:lnTo>
                      <a:lnTo>
                        <a:pt x="1189" y="2267"/>
                      </a:lnTo>
                      <a:lnTo>
                        <a:pt x="1190" y="2260"/>
                      </a:lnTo>
                      <a:lnTo>
                        <a:pt x="1190" y="2257"/>
                      </a:lnTo>
                      <a:lnTo>
                        <a:pt x="1191" y="2247"/>
                      </a:lnTo>
                      <a:lnTo>
                        <a:pt x="1192" y="2245"/>
                      </a:lnTo>
                      <a:lnTo>
                        <a:pt x="1192" y="2239"/>
                      </a:lnTo>
                      <a:lnTo>
                        <a:pt x="1193" y="2235"/>
                      </a:lnTo>
                      <a:lnTo>
                        <a:pt x="1194" y="2232"/>
                      </a:lnTo>
                      <a:lnTo>
                        <a:pt x="1195" y="2227"/>
                      </a:lnTo>
                      <a:lnTo>
                        <a:pt x="1195" y="2221"/>
                      </a:lnTo>
                      <a:lnTo>
                        <a:pt x="1196" y="2213"/>
                      </a:lnTo>
                      <a:lnTo>
                        <a:pt x="1197" y="2206"/>
                      </a:lnTo>
                      <a:lnTo>
                        <a:pt x="1198" y="2198"/>
                      </a:lnTo>
                      <a:lnTo>
                        <a:pt x="1198" y="2190"/>
                      </a:lnTo>
                      <a:lnTo>
                        <a:pt x="1199" y="2185"/>
                      </a:lnTo>
                      <a:lnTo>
                        <a:pt x="1200" y="2169"/>
                      </a:lnTo>
                      <a:lnTo>
                        <a:pt x="1200" y="2163"/>
                      </a:lnTo>
                      <a:lnTo>
                        <a:pt x="1201" y="2149"/>
                      </a:lnTo>
                      <a:lnTo>
                        <a:pt x="1202" y="2134"/>
                      </a:lnTo>
                      <a:lnTo>
                        <a:pt x="1203" y="2126"/>
                      </a:lnTo>
                      <a:lnTo>
                        <a:pt x="1203" y="2111"/>
                      </a:lnTo>
                      <a:lnTo>
                        <a:pt x="1204" y="2097"/>
                      </a:lnTo>
                      <a:lnTo>
                        <a:pt x="1205" y="2080"/>
                      </a:lnTo>
                      <a:lnTo>
                        <a:pt x="1205" y="2060"/>
                      </a:lnTo>
                      <a:lnTo>
                        <a:pt x="1206" y="2048"/>
                      </a:lnTo>
                      <a:lnTo>
                        <a:pt x="1207" y="2030"/>
                      </a:lnTo>
                      <a:lnTo>
                        <a:pt x="1208" y="2019"/>
                      </a:lnTo>
                      <a:lnTo>
                        <a:pt x="1208" y="2003"/>
                      </a:lnTo>
                      <a:lnTo>
                        <a:pt x="1209" y="1990"/>
                      </a:lnTo>
                      <a:lnTo>
                        <a:pt x="1210" y="1978"/>
                      </a:lnTo>
                      <a:lnTo>
                        <a:pt x="1211" y="1966"/>
                      </a:lnTo>
                      <a:lnTo>
                        <a:pt x="1211" y="1953"/>
                      </a:lnTo>
                      <a:lnTo>
                        <a:pt x="1212" y="1945"/>
                      </a:lnTo>
                      <a:lnTo>
                        <a:pt x="1213" y="1938"/>
                      </a:lnTo>
                      <a:lnTo>
                        <a:pt x="1213" y="1931"/>
                      </a:lnTo>
                      <a:lnTo>
                        <a:pt x="1214" y="1922"/>
                      </a:lnTo>
                      <a:lnTo>
                        <a:pt x="1215" y="1914"/>
                      </a:lnTo>
                      <a:lnTo>
                        <a:pt x="1216" y="1914"/>
                      </a:lnTo>
                      <a:lnTo>
                        <a:pt x="1216" y="1904"/>
                      </a:lnTo>
                      <a:lnTo>
                        <a:pt x="1217" y="1900"/>
                      </a:lnTo>
                      <a:lnTo>
                        <a:pt x="1218" y="1891"/>
                      </a:lnTo>
                      <a:lnTo>
                        <a:pt x="1219" y="1887"/>
                      </a:lnTo>
                      <a:lnTo>
                        <a:pt x="1219" y="1879"/>
                      </a:lnTo>
                      <a:lnTo>
                        <a:pt x="1220" y="1869"/>
                      </a:lnTo>
                      <a:lnTo>
                        <a:pt x="1221" y="1859"/>
                      </a:lnTo>
                      <a:lnTo>
                        <a:pt x="1221" y="1854"/>
                      </a:lnTo>
                      <a:lnTo>
                        <a:pt x="1222" y="1843"/>
                      </a:lnTo>
                      <a:lnTo>
                        <a:pt x="1223" y="1837"/>
                      </a:lnTo>
                      <a:lnTo>
                        <a:pt x="1224" y="1835"/>
                      </a:lnTo>
                      <a:lnTo>
                        <a:pt x="1224" y="1824"/>
                      </a:lnTo>
                      <a:lnTo>
                        <a:pt x="1225" y="1822"/>
                      </a:lnTo>
                      <a:lnTo>
                        <a:pt x="1226" y="1823"/>
                      </a:lnTo>
                      <a:lnTo>
                        <a:pt x="1226" y="1816"/>
                      </a:lnTo>
                      <a:lnTo>
                        <a:pt x="1227" y="1809"/>
                      </a:lnTo>
                      <a:lnTo>
                        <a:pt x="1228" y="1807"/>
                      </a:lnTo>
                      <a:lnTo>
                        <a:pt x="1229" y="1803"/>
                      </a:lnTo>
                      <a:lnTo>
                        <a:pt x="1229" y="1793"/>
                      </a:lnTo>
                      <a:lnTo>
                        <a:pt x="1230" y="1792"/>
                      </a:lnTo>
                      <a:lnTo>
                        <a:pt x="1231" y="1791"/>
                      </a:lnTo>
                      <a:lnTo>
                        <a:pt x="1232" y="1791"/>
                      </a:lnTo>
                      <a:lnTo>
                        <a:pt x="1232" y="1788"/>
                      </a:lnTo>
                      <a:lnTo>
                        <a:pt x="1233" y="1792"/>
                      </a:lnTo>
                      <a:lnTo>
                        <a:pt x="1234" y="1795"/>
                      </a:lnTo>
                      <a:lnTo>
                        <a:pt x="1234" y="1799"/>
                      </a:lnTo>
                      <a:lnTo>
                        <a:pt x="1235" y="1806"/>
                      </a:lnTo>
                      <a:lnTo>
                        <a:pt x="1236" y="1812"/>
                      </a:lnTo>
                      <a:lnTo>
                        <a:pt x="1237" y="1820"/>
                      </a:lnTo>
                      <a:lnTo>
                        <a:pt x="1237" y="1824"/>
                      </a:lnTo>
                      <a:lnTo>
                        <a:pt x="1238" y="1828"/>
                      </a:lnTo>
                      <a:lnTo>
                        <a:pt x="1239" y="1828"/>
                      </a:lnTo>
                      <a:lnTo>
                        <a:pt x="1240" y="1835"/>
                      </a:lnTo>
                      <a:lnTo>
                        <a:pt x="1240" y="1834"/>
                      </a:lnTo>
                      <a:lnTo>
                        <a:pt x="1241" y="1833"/>
                      </a:lnTo>
                      <a:lnTo>
                        <a:pt x="1242" y="1838"/>
                      </a:lnTo>
                      <a:lnTo>
                        <a:pt x="1242" y="1834"/>
                      </a:lnTo>
                      <a:lnTo>
                        <a:pt x="1243" y="1832"/>
                      </a:lnTo>
                      <a:lnTo>
                        <a:pt x="1244" y="1830"/>
                      </a:lnTo>
                      <a:lnTo>
                        <a:pt x="1245" y="1820"/>
                      </a:lnTo>
                      <a:lnTo>
                        <a:pt x="1245" y="1819"/>
                      </a:lnTo>
                      <a:lnTo>
                        <a:pt x="1246" y="1808"/>
                      </a:lnTo>
                      <a:lnTo>
                        <a:pt x="1247" y="1803"/>
                      </a:lnTo>
                      <a:lnTo>
                        <a:pt x="1248" y="1797"/>
                      </a:lnTo>
                      <a:lnTo>
                        <a:pt x="1248" y="1795"/>
                      </a:lnTo>
                      <a:lnTo>
                        <a:pt x="1249" y="1788"/>
                      </a:lnTo>
                      <a:lnTo>
                        <a:pt x="1250" y="1790"/>
                      </a:lnTo>
                      <a:lnTo>
                        <a:pt x="1250" y="1783"/>
                      </a:lnTo>
                      <a:lnTo>
                        <a:pt x="1251" y="1797"/>
                      </a:lnTo>
                      <a:lnTo>
                        <a:pt x="1252" y="1791"/>
                      </a:lnTo>
                      <a:lnTo>
                        <a:pt x="1253" y="1806"/>
                      </a:lnTo>
                      <a:lnTo>
                        <a:pt x="1253" y="1810"/>
                      </a:lnTo>
                      <a:lnTo>
                        <a:pt x="1254" y="1821"/>
                      </a:lnTo>
                      <a:lnTo>
                        <a:pt x="1255" y="1829"/>
                      </a:lnTo>
                      <a:lnTo>
                        <a:pt x="1255" y="1835"/>
                      </a:lnTo>
                      <a:lnTo>
                        <a:pt x="1256" y="1841"/>
                      </a:lnTo>
                      <a:lnTo>
                        <a:pt x="1257" y="1841"/>
                      </a:lnTo>
                      <a:lnTo>
                        <a:pt x="1258" y="1846"/>
                      </a:lnTo>
                      <a:lnTo>
                        <a:pt x="1258" y="1843"/>
                      </a:lnTo>
                      <a:lnTo>
                        <a:pt x="1259" y="1845"/>
                      </a:lnTo>
                      <a:lnTo>
                        <a:pt x="1260" y="1838"/>
                      </a:lnTo>
                      <a:lnTo>
                        <a:pt x="1261" y="1833"/>
                      </a:lnTo>
                      <a:lnTo>
                        <a:pt x="1261" y="1826"/>
                      </a:lnTo>
                      <a:lnTo>
                        <a:pt x="1262" y="1808"/>
                      </a:lnTo>
                      <a:lnTo>
                        <a:pt x="1263" y="1796"/>
                      </a:lnTo>
                      <a:lnTo>
                        <a:pt x="1263" y="1778"/>
                      </a:lnTo>
                      <a:lnTo>
                        <a:pt x="1264" y="1766"/>
                      </a:lnTo>
                      <a:lnTo>
                        <a:pt x="1265" y="1750"/>
                      </a:lnTo>
                      <a:lnTo>
                        <a:pt x="1266" y="1734"/>
                      </a:lnTo>
                      <a:lnTo>
                        <a:pt x="1266" y="1720"/>
                      </a:lnTo>
                      <a:lnTo>
                        <a:pt x="1267" y="1705"/>
                      </a:lnTo>
                      <a:lnTo>
                        <a:pt x="1268" y="1698"/>
                      </a:lnTo>
                      <a:lnTo>
                        <a:pt x="1269" y="1682"/>
                      </a:lnTo>
                      <a:lnTo>
                        <a:pt x="1269" y="1674"/>
                      </a:lnTo>
                      <a:lnTo>
                        <a:pt x="1270" y="1667"/>
                      </a:lnTo>
                      <a:lnTo>
                        <a:pt x="1271" y="1660"/>
                      </a:lnTo>
                      <a:lnTo>
                        <a:pt x="1271" y="1651"/>
                      </a:lnTo>
                      <a:lnTo>
                        <a:pt x="1272" y="1649"/>
                      </a:lnTo>
                      <a:lnTo>
                        <a:pt x="1273" y="1647"/>
                      </a:lnTo>
                      <a:lnTo>
                        <a:pt x="1274" y="1644"/>
                      </a:lnTo>
                      <a:lnTo>
                        <a:pt x="1274" y="1637"/>
                      </a:lnTo>
                      <a:lnTo>
                        <a:pt x="1275" y="1634"/>
                      </a:lnTo>
                      <a:lnTo>
                        <a:pt x="1276" y="1635"/>
                      </a:lnTo>
                      <a:lnTo>
                        <a:pt x="1276" y="1621"/>
                      </a:lnTo>
                      <a:lnTo>
                        <a:pt x="1277" y="1617"/>
                      </a:lnTo>
                      <a:lnTo>
                        <a:pt x="1278" y="1614"/>
                      </a:lnTo>
                      <a:lnTo>
                        <a:pt x="1279" y="1608"/>
                      </a:lnTo>
                      <a:lnTo>
                        <a:pt x="1279" y="1600"/>
                      </a:lnTo>
                      <a:lnTo>
                        <a:pt x="1280" y="1592"/>
                      </a:lnTo>
                      <a:lnTo>
                        <a:pt x="1281" y="1588"/>
                      </a:lnTo>
                      <a:lnTo>
                        <a:pt x="1282" y="1578"/>
                      </a:lnTo>
                      <a:lnTo>
                        <a:pt x="1282" y="1572"/>
                      </a:lnTo>
                      <a:lnTo>
                        <a:pt x="1283" y="1571"/>
                      </a:lnTo>
                      <a:lnTo>
                        <a:pt x="1284" y="1563"/>
                      </a:lnTo>
                      <a:lnTo>
                        <a:pt x="1284" y="1559"/>
                      </a:lnTo>
                      <a:lnTo>
                        <a:pt x="1285" y="1549"/>
                      </a:lnTo>
                      <a:lnTo>
                        <a:pt x="1286" y="1545"/>
                      </a:lnTo>
                      <a:lnTo>
                        <a:pt x="1287" y="1535"/>
                      </a:lnTo>
                      <a:lnTo>
                        <a:pt x="1287" y="1527"/>
                      </a:lnTo>
                      <a:lnTo>
                        <a:pt x="1288" y="1516"/>
                      </a:lnTo>
                      <a:lnTo>
                        <a:pt x="1289" y="1506"/>
                      </a:lnTo>
                      <a:lnTo>
                        <a:pt x="1290" y="1491"/>
                      </a:lnTo>
                      <a:lnTo>
                        <a:pt x="1290" y="1485"/>
                      </a:lnTo>
                      <a:lnTo>
                        <a:pt x="1291" y="1469"/>
                      </a:lnTo>
                      <a:lnTo>
                        <a:pt x="1292" y="1455"/>
                      </a:lnTo>
                      <a:lnTo>
                        <a:pt x="1292" y="1447"/>
                      </a:lnTo>
                      <a:lnTo>
                        <a:pt x="1293" y="1438"/>
                      </a:lnTo>
                      <a:lnTo>
                        <a:pt x="1294" y="1426"/>
                      </a:lnTo>
                      <a:lnTo>
                        <a:pt x="1295" y="1422"/>
                      </a:lnTo>
                      <a:lnTo>
                        <a:pt x="1295" y="1411"/>
                      </a:lnTo>
                      <a:lnTo>
                        <a:pt x="1296" y="1411"/>
                      </a:lnTo>
                      <a:lnTo>
                        <a:pt x="1297" y="1396"/>
                      </a:lnTo>
                      <a:lnTo>
                        <a:pt x="1298" y="1392"/>
                      </a:lnTo>
                      <a:lnTo>
                        <a:pt x="1298" y="1382"/>
                      </a:lnTo>
                      <a:lnTo>
                        <a:pt x="1299" y="1383"/>
                      </a:lnTo>
                      <a:lnTo>
                        <a:pt x="1300" y="1374"/>
                      </a:lnTo>
                      <a:lnTo>
                        <a:pt x="1300" y="1370"/>
                      </a:lnTo>
                      <a:lnTo>
                        <a:pt x="1301" y="1364"/>
                      </a:lnTo>
                      <a:lnTo>
                        <a:pt x="1302" y="1362"/>
                      </a:lnTo>
                      <a:lnTo>
                        <a:pt x="1303" y="1353"/>
                      </a:lnTo>
                      <a:lnTo>
                        <a:pt x="1303" y="1355"/>
                      </a:lnTo>
                      <a:lnTo>
                        <a:pt x="1304" y="1351"/>
                      </a:lnTo>
                      <a:lnTo>
                        <a:pt x="1305" y="1353"/>
                      </a:lnTo>
                      <a:lnTo>
                        <a:pt x="1305" y="1354"/>
                      </a:lnTo>
                      <a:lnTo>
                        <a:pt x="1306" y="1358"/>
                      </a:lnTo>
                      <a:lnTo>
                        <a:pt x="1307" y="1354"/>
                      </a:lnTo>
                      <a:lnTo>
                        <a:pt x="1308" y="1360"/>
                      </a:lnTo>
                      <a:lnTo>
                        <a:pt x="1308" y="1361"/>
                      </a:lnTo>
                      <a:lnTo>
                        <a:pt x="1309" y="1365"/>
                      </a:lnTo>
                      <a:lnTo>
                        <a:pt x="1310" y="1362"/>
                      </a:lnTo>
                      <a:lnTo>
                        <a:pt x="1311" y="1364"/>
                      </a:lnTo>
                      <a:lnTo>
                        <a:pt x="1311" y="1358"/>
                      </a:lnTo>
                      <a:lnTo>
                        <a:pt x="1312" y="1356"/>
                      </a:lnTo>
                      <a:lnTo>
                        <a:pt x="1313" y="1352"/>
                      </a:lnTo>
                      <a:lnTo>
                        <a:pt x="1313" y="1348"/>
                      </a:lnTo>
                      <a:lnTo>
                        <a:pt x="1314" y="1340"/>
                      </a:lnTo>
                      <a:lnTo>
                        <a:pt x="1315" y="1342"/>
                      </a:lnTo>
                      <a:lnTo>
                        <a:pt x="1316" y="1333"/>
                      </a:lnTo>
                      <a:lnTo>
                        <a:pt x="1316" y="1339"/>
                      </a:lnTo>
                      <a:lnTo>
                        <a:pt x="1317" y="1330"/>
                      </a:lnTo>
                      <a:lnTo>
                        <a:pt x="1318" y="1333"/>
                      </a:lnTo>
                      <a:lnTo>
                        <a:pt x="1319" y="1331"/>
                      </a:lnTo>
                      <a:lnTo>
                        <a:pt x="1319" y="1327"/>
                      </a:lnTo>
                      <a:lnTo>
                        <a:pt x="1320" y="1324"/>
                      </a:lnTo>
                      <a:lnTo>
                        <a:pt x="1321" y="1321"/>
                      </a:lnTo>
                      <a:lnTo>
                        <a:pt x="1321" y="1315"/>
                      </a:lnTo>
                      <a:lnTo>
                        <a:pt x="1322" y="1312"/>
                      </a:lnTo>
                      <a:lnTo>
                        <a:pt x="1323" y="1308"/>
                      </a:lnTo>
                      <a:lnTo>
                        <a:pt x="1324" y="1306"/>
                      </a:lnTo>
                      <a:lnTo>
                        <a:pt x="1324" y="1298"/>
                      </a:lnTo>
                      <a:lnTo>
                        <a:pt x="1325" y="1286"/>
                      </a:lnTo>
                      <a:lnTo>
                        <a:pt x="1326" y="1273"/>
                      </a:lnTo>
                      <a:lnTo>
                        <a:pt x="1326" y="1264"/>
                      </a:lnTo>
                      <a:lnTo>
                        <a:pt x="1327" y="1251"/>
                      </a:lnTo>
                      <a:lnTo>
                        <a:pt x="1328" y="1229"/>
                      </a:lnTo>
                      <a:lnTo>
                        <a:pt x="1329" y="1210"/>
                      </a:lnTo>
                      <a:lnTo>
                        <a:pt x="1329" y="1186"/>
                      </a:lnTo>
                      <a:lnTo>
                        <a:pt x="1330" y="1163"/>
                      </a:lnTo>
                      <a:lnTo>
                        <a:pt x="1331" y="1137"/>
                      </a:lnTo>
                      <a:lnTo>
                        <a:pt x="1332" y="1122"/>
                      </a:lnTo>
                      <a:lnTo>
                        <a:pt x="1332" y="1095"/>
                      </a:lnTo>
                      <a:lnTo>
                        <a:pt x="1333" y="1074"/>
                      </a:lnTo>
                      <a:lnTo>
                        <a:pt x="1334" y="1057"/>
                      </a:lnTo>
                      <a:lnTo>
                        <a:pt x="1334" y="1039"/>
                      </a:lnTo>
                      <a:lnTo>
                        <a:pt x="1335" y="1021"/>
                      </a:lnTo>
                      <a:lnTo>
                        <a:pt x="1336" y="1012"/>
                      </a:lnTo>
                      <a:lnTo>
                        <a:pt x="1337" y="997"/>
                      </a:lnTo>
                      <a:lnTo>
                        <a:pt x="1337" y="991"/>
                      </a:lnTo>
                      <a:lnTo>
                        <a:pt x="1338" y="987"/>
                      </a:lnTo>
                      <a:lnTo>
                        <a:pt x="1339" y="982"/>
                      </a:lnTo>
                      <a:lnTo>
                        <a:pt x="1340" y="978"/>
                      </a:lnTo>
                      <a:lnTo>
                        <a:pt x="1340" y="973"/>
                      </a:lnTo>
                      <a:lnTo>
                        <a:pt x="1341" y="978"/>
                      </a:lnTo>
                      <a:lnTo>
                        <a:pt x="1342" y="987"/>
                      </a:lnTo>
                      <a:lnTo>
                        <a:pt x="1342" y="996"/>
                      </a:lnTo>
                      <a:lnTo>
                        <a:pt x="1343" y="1001"/>
                      </a:lnTo>
                      <a:lnTo>
                        <a:pt x="1344" y="1019"/>
                      </a:lnTo>
                      <a:lnTo>
                        <a:pt x="1345" y="1026"/>
                      </a:lnTo>
                      <a:lnTo>
                        <a:pt x="1345" y="1037"/>
                      </a:lnTo>
                      <a:lnTo>
                        <a:pt x="1346" y="1043"/>
                      </a:lnTo>
                      <a:lnTo>
                        <a:pt x="1347" y="1051"/>
                      </a:lnTo>
                      <a:lnTo>
                        <a:pt x="1348" y="1055"/>
                      </a:lnTo>
                      <a:lnTo>
                        <a:pt x="1348" y="1053"/>
                      </a:lnTo>
                      <a:lnTo>
                        <a:pt x="1349" y="1051"/>
                      </a:lnTo>
                      <a:lnTo>
                        <a:pt x="1350" y="1039"/>
                      </a:lnTo>
                      <a:lnTo>
                        <a:pt x="1350" y="1038"/>
                      </a:lnTo>
                      <a:lnTo>
                        <a:pt x="1351" y="1021"/>
                      </a:lnTo>
                      <a:lnTo>
                        <a:pt x="1352" y="1010"/>
                      </a:lnTo>
                      <a:lnTo>
                        <a:pt x="1353" y="989"/>
                      </a:lnTo>
                      <a:lnTo>
                        <a:pt x="1353" y="975"/>
                      </a:lnTo>
                      <a:lnTo>
                        <a:pt x="1354" y="958"/>
                      </a:lnTo>
                      <a:lnTo>
                        <a:pt x="1355" y="940"/>
                      </a:lnTo>
                      <a:lnTo>
                        <a:pt x="1355" y="922"/>
                      </a:lnTo>
                      <a:lnTo>
                        <a:pt x="1356" y="909"/>
                      </a:lnTo>
                      <a:lnTo>
                        <a:pt x="1357" y="895"/>
                      </a:lnTo>
                      <a:lnTo>
                        <a:pt x="1358" y="882"/>
                      </a:lnTo>
                      <a:lnTo>
                        <a:pt x="1358" y="869"/>
                      </a:lnTo>
                      <a:lnTo>
                        <a:pt x="1359" y="859"/>
                      </a:lnTo>
                      <a:lnTo>
                        <a:pt x="1360" y="849"/>
                      </a:lnTo>
                      <a:lnTo>
                        <a:pt x="1361" y="839"/>
                      </a:lnTo>
                      <a:lnTo>
                        <a:pt x="1361" y="834"/>
                      </a:lnTo>
                      <a:lnTo>
                        <a:pt x="1362" y="828"/>
                      </a:lnTo>
                      <a:lnTo>
                        <a:pt x="1363" y="829"/>
                      </a:lnTo>
                      <a:lnTo>
                        <a:pt x="1363" y="828"/>
                      </a:lnTo>
                      <a:lnTo>
                        <a:pt x="1364" y="832"/>
                      </a:lnTo>
                      <a:lnTo>
                        <a:pt x="1365" y="833"/>
                      </a:lnTo>
                      <a:lnTo>
                        <a:pt x="1366" y="845"/>
                      </a:lnTo>
                      <a:lnTo>
                        <a:pt x="1366" y="863"/>
                      </a:lnTo>
                      <a:lnTo>
                        <a:pt x="1367" y="870"/>
                      </a:lnTo>
                      <a:lnTo>
                        <a:pt x="1368" y="887"/>
                      </a:lnTo>
                      <a:lnTo>
                        <a:pt x="1369" y="900"/>
                      </a:lnTo>
                      <a:lnTo>
                        <a:pt x="1369" y="913"/>
                      </a:lnTo>
                      <a:lnTo>
                        <a:pt x="1370" y="929"/>
                      </a:lnTo>
                      <a:lnTo>
                        <a:pt x="1371" y="937"/>
                      </a:lnTo>
                      <a:lnTo>
                        <a:pt x="1371" y="947"/>
                      </a:lnTo>
                      <a:lnTo>
                        <a:pt x="1372" y="950"/>
                      </a:lnTo>
                      <a:lnTo>
                        <a:pt x="1373" y="960"/>
                      </a:lnTo>
                      <a:lnTo>
                        <a:pt x="1374" y="967"/>
                      </a:lnTo>
                      <a:lnTo>
                        <a:pt x="1374" y="972"/>
                      </a:lnTo>
                      <a:lnTo>
                        <a:pt x="1375" y="969"/>
                      </a:lnTo>
                      <a:lnTo>
                        <a:pt x="1376" y="970"/>
                      </a:lnTo>
                      <a:lnTo>
                        <a:pt x="1376" y="975"/>
                      </a:lnTo>
                      <a:lnTo>
                        <a:pt x="1377" y="965"/>
                      </a:lnTo>
                      <a:lnTo>
                        <a:pt x="1378" y="968"/>
                      </a:lnTo>
                      <a:lnTo>
                        <a:pt x="1379" y="960"/>
                      </a:lnTo>
                      <a:lnTo>
                        <a:pt x="1379" y="957"/>
                      </a:lnTo>
                      <a:lnTo>
                        <a:pt x="1380" y="950"/>
                      </a:lnTo>
                      <a:lnTo>
                        <a:pt x="1381" y="942"/>
                      </a:lnTo>
                      <a:lnTo>
                        <a:pt x="1382" y="934"/>
                      </a:lnTo>
                      <a:lnTo>
                        <a:pt x="1382" y="926"/>
                      </a:lnTo>
                      <a:lnTo>
                        <a:pt x="1383" y="916"/>
                      </a:lnTo>
                      <a:lnTo>
                        <a:pt x="1384" y="905"/>
                      </a:lnTo>
                      <a:lnTo>
                        <a:pt x="1384" y="904"/>
                      </a:lnTo>
                      <a:lnTo>
                        <a:pt x="1385" y="899"/>
                      </a:lnTo>
                      <a:lnTo>
                        <a:pt x="1386" y="899"/>
                      </a:lnTo>
                      <a:lnTo>
                        <a:pt x="1387" y="895"/>
                      </a:lnTo>
                      <a:lnTo>
                        <a:pt x="1387" y="896"/>
                      </a:lnTo>
                      <a:lnTo>
                        <a:pt x="1388" y="896"/>
                      </a:lnTo>
                      <a:lnTo>
                        <a:pt x="1389" y="904"/>
                      </a:lnTo>
                      <a:lnTo>
                        <a:pt x="1390" y="906"/>
                      </a:lnTo>
                      <a:lnTo>
                        <a:pt x="1390" y="916"/>
                      </a:lnTo>
                      <a:lnTo>
                        <a:pt x="1391" y="925"/>
                      </a:lnTo>
                      <a:lnTo>
                        <a:pt x="1392" y="927"/>
                      </a:lnTo>
                      <a:lnTo>
                        <a:pt x="1392" y="939"/>
                      </a:lnTo>
                      <a:lnTo>
                        <a:pt x="1393" y="946"/>
                      </a:lnTo>
                      <a:lnTo>
                        <a:pt x="1394" y="956"/>
                      </a:lnTo>
                      <a:lnTo>
                        <a:pt x="1395" y="955"/>
                      </a:lnTo>
                      <a:lnTo>
                        <a:pt x="1395" y="963"/>
                      </a:lnTo>
                      <a:lnTo>
                        <a:pt x="1396" y="972"/>
                      </a:lnTo>
                      <a:lnTo>
                        <a:pt x="1397" y="977"/>
                      </a:lnTo>
                      <a:lnTo>
                        <a:pt x="1398" y="979"/>
                      </a:lnTo>
                      <a:lnTo>
                        <a:pt x="1398" y="981"/>
                      </a:lnTo>
                      <a:lnTo>
                        <a:pt x="1399" y="990"/>
                      </a:lnTo>
                      <a:lnTo>
                        <a:pt x="1400" y="985"/>
                      </a:lnTo>
                      <a:lnTo>
                        <a:pt x="1400" y="989"/>
                      </a:lnTo>
                      <a:lnTo>
                        <a:pt x="1401" y="989"/>
                      </a:lnTo>
                      <a:lnTo>
                        <a:pt x="1402" y="988"/>
                      </a:lnTo>
                      <a:lnTo>
                        <a:pt x="1403" y="982"/>
                      </a:lnTo>
                      <a:lnTo>
                        <a:pt x="1403" y="976"/>
                      </a:lnTo>
                      <a:lnTo>
                        <a:pt x="1404" y="973"/>
                      </a:lnTo>
                      <a:lnTo>
                        <a:pt x="1405" y="965"/>
                      </a:lnTo>
                      <a:lnTo>
                        <a:pt x="1405" y="956"/>
                      </a:lnTo>
                      <a:lnTo>
                        <a:pt x="1406" y="946"/>
                      </a:lnTo>
                      <a:lnTo>
                        <a:pt x="1407" y="931"/>
                      </a:lnTo>
                      <a:lnTo>
                        <a:pt x="1408" y="915"/>
                      </a:lnTo>
                      <a:lnTo>
                        <a:pt x="1408" y="903"/>
                      </a:lnTo>
                      <a:lnTo>
                        <a:pt x="1409" y="881"/>
                      </a:lnTo>
                      <a:lnTo>
                        <a:pt x="1410" y="866"/>
                      </a:lnTo>
                      <a:lnTo>
                        <a:pt x="1411" y="847"/>
                      </a:lnTo>
                      <a:lnTo>
                        <a:pt x="1411" y="836"/>
                      </a:lnTo>
                      <a:lnTo>
                        <a:pt x="1412" y="816"/>
                      </a:lnTo>
                      <a:lnTo>
                        <a:pt x="1413" y="800"/>
                      </a:lnTo>
                      <a:lnTo>
                        <a:pt x="1413" y="783"/>
                      </a:lnTo>
                      <a:lnTo>
                        <a:pt x="1414" y="767"/>
                      </a:lnTo>
                      <a:lnTo>
                        <a:pt x="1415" y="757"/>
                      </a:lnTo>
                      <a:lnTo>
                        <a:pt x="1416" y="743"/>
                      </a:lnTo>
                      <a:lnTo>
                        <a:pt x="1416" y="737"/>
                      </a:lnTo>
                      <a:lnTo>
                        <a:pt x="1417" y="726"/>
                      </a:lnTo>
                      <a:lnTo>
                        <a:pt x="1418" y="723"/>
                      </a:lnTo>
                      <a:lnTo>
                        <a:pt x="1419" y="722"/>
                      </a:lnTo>
                      <a:lnTo>
                        <a:pt x="1419" y="720"/>
                      </a:lnTo>
                      <a:lnTo>
                        <a:pt x="1420" y="719"/>
                      </a:lnTo>
                      <a:lnTo>
                        <a:pt x="1421" y="726"/>
                      </a:lnTo>
                      <a:lnTo>
                        <a:pt x="1421" y="728"/>
                      </a:lnTo>
                      <a:lnTo>
                        <a:pt x="1422" y="735"/>
                      </a:lnTo>
                      <a:lnTo>
                        <a:pt x="1423" y="744"/>
                      </a:lnTo>
                      <a:lnTo>
                        <a:pt x="1424" y="751"/>
                      </a:lnTo>
                      <a:lnTo>
                        <a:pt x="1424" y="757"/>
                      </a:lnTo>
                      <a:lnTo>
                        <a:pt x="1425" y="771"/>
                      </a:lnTo>
                      <a:lnTo>
                        <a:pt x="1426" y="779"/>
                      </a:lnTo>
                      <a:lnTo>
                        <a:pt x="1426" y="778"/>
                      </a:lnTo>
                      <a:lnTo>
                        <a:pt x="1427" y="789"/>
                      </a:lnTo>
                      <a:lnTo>
                        <a:pt x="1428" y="792"/>
                      </a:lnTo>
                      <a:lnTo>
                        <a:pt x="1429" y="797"/>
                      </a:lnTo>
                      <a:lnTo>
                        <a:pt x="1429" y="804"/>
                      </a:lnTo>
                      <a:lnTo>
                        <a:pt x="1430" y="804"/>
                      </a:lnTo>
                      <a:lnTo>
                        <a:pt x="1431" y="808"/>
                      </a:lnTo>
                      <a:lnTo>
                        <a:pt x="1432" y="816"/>
                      </a:lnTo>
                      <a:lnTo>
                        <a:pt x="1432" y="813"/>
                      </a:lnTo>
                      <a:lnTo>
                        <a:pt x="1433" y="813"/>
                      </a:lnTo>
                      <a:lnTo>
                        <a:pt x="1434" y="812"/>
                      </a:lnTo>
                      <a:lnTo>
                        <a:pt x="1434" y="823"/>
                      </a:lnTo>
                      <a:lnTo>
                        <a:pt x="1435" y="824"/>
                      </a:lnTo>
                      <a:lnTo>
                        <a:pt x="1436" y="824"/>
                      </a:lnTo>
                      <a:lnTo>
                        <a:pt x="1437" y="836"/>
                      </a:lnTo>
                      <a:lnTo>
                        <a:pt x="1437" y="835"/>
                      </a:lnTo>
                      <a:lnTo>
                        <a:pt x="1438" y="843"/>
                      </a:lnTo>
                      <a:lnTo>
                        <a:pt x="1439" y="855"/>
                      </a:lnTo>
                      <a:lnTo>
                        <a:pt x="1440" y="864"/>
                      </a:lnTo>
                      <a:lnTo>
                        <a:pt x="1440" y="877"/>
                      </a:lnTo>
                      <a:lnTo>
                        <a:pt x="1441" y="896"/>
                      </a:lnTo>
                      <a:lnTo>
                        <a:pt x="1442" y="912"/>
                      </a:lnTo>
                      <a:lnTo>
                        <a:pt x="1442" y="926"/>
                      </a:lnTo>
                      <a:lnTo>
                        <a:pt x="1443" y="939"/>
                      </a:lnTo>
                      <a:lnTo>
                        <a:pt x="1444" y="960"/>
                      </a:lnTo>
                      <a:lnTo>
                        <a:pt x="1445" y="976"/>
                      </a:lnTo>
                      <a:lnTo>
                        <a:pt x="1445" y="991"/>
                      </a:lnTo>
                      <a:lnTo>
                        <a:pt x="1446" y="1002"/>
                      </a:lnTo>
                      <a:lnTo>
                        <a:pt x="1447" y="1010"/>
                      </a:lnTo>
                      <a:lnTo>
                        <a:pt x="1448" y="1015"/>
                      </a:lnTo>
                      <a:lnTo>
                        <a:pt x="1448" y="1026"/>
                      </a:lnTo>
                      <a:lnTo>
                        <a:pt x="1449" y="1034"/>
                      </a:lnTo>
                      <a:lnTo>
                        <a:pt x="1450" y="1028"/>
                      </a:lnTo>
                      <a:lnTo>
                        <a:pt x="1450" y="1035"/>
                      </a:lnTo>
                      <a:lnTo>
                        <a:pt x="1451" y="1037"/>
                      </a:lnTo>
                      <a:lnTo>
                        <a:pt x="1452" y="1034"/>
                      </a:lnTo>
                      <a:lnTo>
                        <a:pt x="1453" y="1035"/>
                      </a:lnTo>
                      <a:lnTo>
                        <a:pt x="1453" y="1035"/>
                      </a:lnTo>
                      <a:lnTo>
                        <a:pt x="1454" y="1037"/>
                      </a:lnTo>
                      <a:lnTo>
                        <a:pt x="1455" y="1039"/>
                      </a:lnTo>
                      <a:lnTo>
                        <a:pt x="1455" y="1040"/>
                      </a:lnTo>
                      <a:lnTo>
                        <a:pt x="1456" y="1041"/>
                      </a:lnTo>
                      <a:lnTo>
                        <a:pt x="1457" y="1035"/>
                      </a:lnTo>
                      <a:lnTo>
                        <a:pt x="1458" y="1044"/>
                      </a:lnTo>
                      <a:lnTo>
                        <a:pt x="1458" y="1047"/>
                      </a:lnTo>
                      <a:lnTo>
                        <a:pt x="1459" y="1056"/>
                      </a:lnTo>
                      <a:lnTo>
                        <a:pt x="1460" y="1060"/>
                      </a:lnTo>
                      <a:lnTo>
                        <a:pt x="1461" y="1072"/>
                      </a:lnTo>
                      <a:lnTo>
                        <a:pt x="1461" y="1083"/>
                      </a:lnTo>
                      <a:lnTo>
                        <a:pt x="1462" y="1099"/>
                      </a:lnTo>
                      <a:lnTo>
                        <a:pt x="1463" y="1111"/>
                      </a:lnTo>
                      <a:lnTo>
                        <a:pt x="1463" y="1138"/>
                      </a:lnTo>
                      <a:lnTo>
                        <a:pt x="1464" y="1160"/>
                      </a:lnTo>
                      <a:lnTo>
                        <a:pt x="1465" y="1180"/>
                      </a:lnTo>
                      <a:lnTo>
                        <a:pt x="1466" y="1210"/>
                      </a:lnTo>
                      <a:lnTo>
                        <a:pt x="1466" y="1225"/>
                      </a:lnTo>
                      <a:lnTo>
                        <a:pt x="1467" y="1252"/>
                      </a:lnTo>
                      <a:lnTo>
                        <a:pt x="1468" y="1266"/>
                      </a:lnTo>
                      <a:lnTo>
                        <a:pt x="1469" y="1295"/>
                      </a:lnTo>
                      <a:lnTo>
                        <a:pt x="1469" y="1308"/>
                      </a:lnTo>
                      <a:lnTo>
                        <a:pt x="1470" y="1326"/>
                      </a:lnTo>
                      <a:lnTo>
                        <a:pt x="1471" y="1335"/>
                      </a:lnTo>
                      <a:lnTo>
                        <a:pt x="1471" y="1349"/>
                      </a:lnTo>
                      <a:lnTo>
                        <a:pt x="1472" y="1361"/>
                      </a:lnTo>
                      <a:lnTo>
                        <a:pt x="1473" y="1368"/>
                      </a:lnTo>
                      <a:lnTo>
                        <a:pt x="1474" y="1384"/>
                      </a:lnTo>
                      <a:lnTo>
                        <a:pt x="1474" y="1381"/>
                      </a:lnTo>
                      <a:lnTo>
                        <a:pt x="1475" y="1392"/>
                      </a:lnTo>
                      <a:lnTo>
                        <a:pt x="1476" y="1397"/>
                      </a:lnTo>
                      <a:lnTo>
                        <a:pt x="1476" y="1405"/>
                      </a:lnTo>
                      <a:lnTo>
                        <a:pt x="1477" y="1412"/>
                      </a:lnTo>
                      <a:lnTo>
                        <a:pt x="1478" y="1416"/>
                      </a:lnTo>
                      <a:lnTo>
                        <a:pt x="1479" y="1429"/>
                      </a:lnTo>
                      <a:lnTo>
                        <a:pt x="1479" y="1430"/>
                      </a:lnTo>
                      <a:lnTo>
                        <a:pt x="1480" y="1439"/>
                      </a:lnTo>
                      <a:lnTo>
                        <a:pt x="1481" y="1443"/>
                      </a:lnTo>
                      <a:lnTo>
                        <a:pt x="1482" y="1447"/>
                      </a:lnTo>
                      <a:lnTo>
                        <a:pt x="1482" y="1451"/>
                      </a:lnTo>
                      <a:lnTo>
                        <a:pt x="1483" y="1451"/>
                      </a:lnTo>
                      <a:lnTo>
                        <a:pt x="1484" y="1448"/>
                      </a:lnTo>
                      <a:lnTo>
                        <a:pt x="1484" y="1455"/>
                      </a:lnTo>
                      <a:lnTo>
                        <a:pt x="1485" y="1448"/>
                      </a:lnTo>
                      <a:lnTo>
                        <a:pt x="1486" y="1452"/>
                      </a:lnTo>
                      <a:lnTo>
                        <a:pt x="1487" y="1452"/>
                      </a:lnTo>
                      <a:lnTo>
                        <a:pt x="1487" y="1454"/>
                      </a:lnTo>
                      <a:lnTo>
                        <a:pt x="1488" y="1450"/>
                      </a:lnTo>
                      <a:lnTo>
                        <a:pt x="1489" y="1459"/>
                      </a:lnTo>
                      <a:lnTo>
                        <a:pt x="1490" y="1455"/>
                      </a:lnTo>
                      <a:lnTo>
                        <a:pt x="1490" y="1463"/>
                      </a:lnTo>
                      <a:lnTo>
                        <a:pt x="1491" y="1466"/>
                      </a:lnTo>
                      <a:lnTo>
                        <a:pt x="1492" y="1475"/>
                      </a:lnTo>
                      <a:lnTo>
                        <a:pt x="1492" y="1480"/>
                      </a:lnTo>
                      <a:lnTo>
                        <a:pt x="1493" y="1495"/>
                      </a:lnTo>
                      <a:lnTo>
                        <a:pt x="1494" y="1502"/>
                      </a:lnTo>
                      <a:lnTo>
                        <a:pt x="1495" y="1516"/>
                      </a:lnTo>
                      <a:lnTo>
                        <a:pt x="1495" y="1523"/>
                      </a:lnTo>
                      <a:lnTo>
                        <a:pt x="1496" y="1536"/>
                      </a:lnTo>
                      <a:lnTo>
                        <a:pt x="1497" y="1547"/>
                      </a:lnTo>
                      <a:lnTo>
                        <a:pt x="1498" y="1558"/>
                      </a:lnTo>
                      <a:lnTo>
                        <a:pt x="1498" y="1563"/>
                      </a:lnTo>
                      <a:lnTo>
                        <a:pt x="1499" y="1571"/>
                      </a:lnTo>
                      <a:lnTo>
                        <a:pt x="1500" y="1583"/>
                      </a:lnTo>
                      <a:lnTo>
                        <a:pt x="1500" y="1592"/>
                      </a:lnTo>
                      <a:lnTo>
                        <a:pt x="1501" y="1598"/>
                      </a:lnTo>
                      <a:lnTo>
                        <a:pt x="1502" y="1609"/>
                      </a:lnTo>
                      <a:lnTo>
                        <a:pt x="1503" y="1622"/>
                      </a:lnTo>
                      <a:lnTo>
                        <a:pt x="1503" y="1632"/>
                      </a:lnTo>
                      <a:lnTo>
                        <a:pt x="1504" y="1643"/>
                      </a:lnTo>
                      <a:lnTo>
                        <a:pt x="1505" y="1652"/>
                      </a:lnTo>
                      <a:lnTo>
                        <a:pt x="1505" y="1662"/>
                      </a:lnTo>
                      <a:lnTo>
                        <a:pt x="1506" y="1669"/>
                      </a:lnTo>
                      <a:lnTo>
                        <a:pt x="1507" y="1676"/>
                      </a:lnTo>
                      <a:lnTo>
                        <a:pt x="1508" y="1680"/>
                      </a:lnTo>
                      <a:lnTo>
                        <a:pt x="1508" y="1683"/>
                      </a:lnTo>
                      <a:lnTo>
                        <a:pt x="1509" y="1680"/>
                      </a:lnTo>
                      <a:lnTo>
                        <a:pt x="1510" y="1674"/>
                      </a:lnTo>
                      <a:lnTo>
                        <a:pt x="1511" y="1669"/>
                      </a:lnTo>
                      <a:lnTo>
                        <a:pt x="1511" y="1658"/>
                      </a:lnTo>
                      <a:lnTo>
                        <a:pt x="1512" y="1643"/>
                      </a:lnTo>
                      <a:lnTo>
                        <a:pt x="1513" y="1631"/>
                      </a:lnTo>
                      <a:lnTo>
                        <a:pt x="1513" y="1616"/>
                      </a:lnTo>
                      <a:lnTo>
                        <a:pt x="1514" y="1597"/>
                      </a:lnTo>
                      <a:lnTo>
                        <a:pt x="1515" y="1580"/>
                      </a:lnTo>
                      <a:lnTo>
                        <a:pt x="1516" y="1554"/>
                      </a:lnTo>
                      <a:lnTo>
                        <a:pt x="1516" y="1540"/>
                      </a:lnTo>
                      <a:lnTo>
                        <a:pt x="1517" y="1518"/>
                      </a:lnTo>
                      <a:lnTo>
                        <a:pt x="1518" y="1498"/>
                      </a:lnTo>
                      <a:lnTo>
                        <a:pt x="1519" y="1482"/>
                      </a:lnTo>
                      <a:lnTo>
                        <a:pt x="1519" y="1462"/>
                      </a:lnTo>
                      <a:lnTo>
                        <a:pt x="1520" y="1449"/>
                      </a:lnTo>
                      <a:lnTo>
                        <a:pt x="1521" y="1435"/>
                      </a:lnTo>
                      <a:lnTo>
                        <a:pt x="1521" y="1424"/>
                      </a:lnTo>
                      <a:lnTo>
                        <a:pt x="1522" y="1417"/>
                      </a:lnTo>
                      <a:lnTo>
                        <a:pt x="1523" y="1414"/>
                      </a:lnTo>
                      <a:lnTo>
                        <a:pt x="1524" y="1413"/>
                      </a:lnTo>
                      <a:lnTo>
                        <a:pt x="1524" y="1404"/>
                      </a:lnTo>
                      <a:lnTo>
                        <a:pt x="1525" y="1406"/>
                      </a:lnTo>
                      <a:lnTo>
                        <a:pt x="1526" y="1397"/>
                      </a:lnTo>
                      <a:lnTo>
                        <a:pt x="1526" y="1392"/>
                      </a:lnTo>
                      <a:lnTo>
                        <a:pt x="1527" y="1384"/>
                      </a:lnTo>
                      <a:lnTo>
                        <a:pt x="1528" y="1383"/>
                      </a:lnTo>
                      <a:lnTo>
                        <a:pt x="1529" y="1373"/>
                      </a:lnTo>
                      <a:lnTo>
                        <a:pt x="1529" y="1368"/>
                      </a:lnTo>
                      <a:lnTo>
                        <a:pt x="1530" y="1355"/>
                      </a:lnTo>
                      <a:lnTo>
                        <a:pt x="1531" y="1352"/>
                      </a:lnTo>
                      <a:lnTo>
                        <a:pt x="1532" y="1342"/>
                      </a:lnTo>
                      <a:lnTo>
                        <a:pt x="1532" y="1336"/>
                      </a:lnTo>
                      <a:lnTo>
                        <a:pt x="1533" y="1327"/>
                      </a:lnTo>
                      <a:lnTo>
                        <a:pt x="1534" y="1322"/>
                      </a:lnTo>
                      <a:lnTo>
                        <a:pt x="1534" y="1309"/>
                      </a:lnTo>
                      <a:lnTo>
                        <a:pt x="1535" y="1312"/>
                      </a:lnTo>
                      <a:lnTo>
                        <a:pt x="1536" y="1300"/>
                      </a:lnTo>
                      <a:lnTo>
                        <a:pt x="1537" y="1298"/>
                      </a:lnTo>
                      <a:lnTo>
                        <a:pt x="1537" y="1291"/>
                      </a:lnTo>
                      <a:lnTo>
                        <a:pt x="1538" y="1285"/>
                      </a:lnTo>
                      <a:lnTo>
                        <a:pt x="1539" y="1274"/>
                      </a:lnTo>
                      <a:lnTo>
                        <a:pt x="1540" y="1266"/>
                      </a:lnTo>
                      <a:lnTo>
                        <a:pt x="1540" y="1262"/>
                      </a:lnTo>
                      <a:lnTo>
                        <a:pt x="1541" y="1257"/>
                      </a:lnTo>
                      <a:lnTo>
                        <a:pt x="1542" y="1251"/>
                      </a:lnTo>
                      <a:lnTo>
                        <a:pt x="1542" y="1245"/>
                      </a:lnTo>
                      <a:lnTo>
                        <a:pt x="1543" y="1237"/>
                      </a:lnTo>
                      <a:lnTo>
                        <a:pt x="1544" y="1226"/>
                      </a:lnTo>
                      <a:lnTo>
                        <a:pt x="1545" y="1222"/>
                      </a:lnTo>
                      <a:lnTo>
                        <a:pt x="1545" y="1210"/>
                      </a:lnTo>
                      <a:lnTo>
                        <a:pt x="1546" y="1211"/>
                      </a:lnTo>
                      <a:lnTo>
                        <a:pt x="1547" y="1193"/>
                      </a:lnTo>
                      <a:lnTo>
                        <a:pt x="1548" y="1188"/>
                      </a:lnTo>
                      <a:lnTo>
                        <a:pt x="1548" y="1176"/>
                      </a:lnTo>
                      <a:lnTo>
                        <a:pt x="1549" y="1172"/>
                      </a:lnTo>
                      <a:lnTo>
                        <a:pt x="1550" y="1162"/>
                      </a:lnTo>
                      <a:lnTo>
                        <a:pt x="1550" y="1150"/>
                      </a:lnTo>
                      <a:lnTo>
                        <a:pt x="1551" y="1139"/>
                      </a:lnTo>
                      <a:lnTo>
                        <a:pt x="1552" y="1126"/>
                      </a:lnTo>
                      <a:lnTo>
                        <a:pt x="1553" y="1125"/>
                      </a:lnTo>
                      <a:lnTo>
                        <a:pt x="1553" y="1117"/>
                      </a:lnTo>
                      <a:lnTo>
                        <a:pt x="1554" y="1108"/>
                      </a:lnTo>
                      <a:lnTo>
                        <a:pt x="1555" y="1107"/>
                      </a:lnTo>
                      <a:lnTo>
                        <a:pt x="1555" y="1102"/>
                      </a:lnTo>
                      <a:lnTo>
                        <a:pt x="1556" y="1102"/>
                      </a:lnTo>
                      <a:lnTo>
                        <a:pt x="1557" y="1105"/>
                      </a:lnTo>
                      <a:lnTo>
                        <a:pt x="1558" y="1108"/>
                      </a:lnTo>
                      <a:lnTo>
                        <a:pt x="1558" y="1115"/>
                      </a:lnTo>
                      <a:lnTo>
                        <a:pt x="1559" y="1123"/>
                      </a:lnTo>
                      <a:lnTo>
                        <a:pt x="1560" y="1139"/>
                      </a:lnTo>
                      <a:lnTo>
                        <a:pt x="1561" y="1151"/>
                      </a:lnTo>
                      <a:lnTo>
                        <a:pt x="1561" y="1166"/>
                      </a:lnTo>
                      <a:lnTo>
                        <a:pt x="1562" y="1181"/>
                      </a:lnTo>
                      <a:lnTo>
                        <a:pt x="1563" y="1200"/>
                      </a:lnTo>
                      <a:lnTo>
                        <a:pt x="1563" y="1214"/>
                      </a:lnTo>
                      <a:lnTo>
                        <a:pt x="1564" y="1238"/>
                      </a:lnTo>
                      <a:lnTo>
                        <a:pt x="1565" y="1254"/>
                      </a:lnTo>
                      <a:lnTo>
                        <a:pt x="1566" y="1279"/>
                      </a:lnTo>
                      <a:lnTo>
                        <a:pt x="1566" y="1295"/>
                      </a:lnTo>
                      <a:lnTo>
                        <a:pt x="1567" y="1320"/>
                      </a:lnTo>
                      <a:lnTo>
                        <a:pt x="1568" y="1331"/>
                      </a:lnTo>
                      <a:lnTo>
                        <a:pt x="1569" y="1346"/>
                      </a:lnTo>
                      <a:lnTo>
                        <a:pt x="1569" y="1364"/>
                      </a:lnTo>
                      <a:lnTo>
                        <a:pt x="1570" y="1374"/>
                      </a:lnTo>
                      <a:lnTo>
                        <a:pt x="1571" y="1384"/>
                      </a:lnTo>
                      <a:lnTo>
                        <a:pt x="1571" y="1394"/>
                      </a:lnTo>
                      <a:lnTo>
                        <a:pt x="1572" y="1397"/>
                      </a:lnTo>
                      <a:lnTo>
                        <a:pt x="1573" y="1399"/>
                      </a:lnTo>
                      <a:lnTo>
                        <a:pt x="1574" y="1399"/>
                      </a:lnTo>
                      <a:lnTo>
                        <a:pt x="1574" y="1394"/>
                      </a:lnTo>
                      <a:lnTo>
                        <a:pt x="1575" y="1382"/>
                      </a:lnTo>
                      <a:lnTo>
                        <a:pt x="1576" y="1375"/>
                      </a:lnTo>
                      <a:lnTo>
                        <a:pt x="1576" y="1361"/>
                      </a:lnTo>
                      <a:lnTo>
                        <a:pt x="1577" y="1344"/>
                      </a:lnTo>
                      <a:lnTo>
                        <a:pt x="1578" y="1322"/>
                      </a:lnTo>
                      <a:lnTo>
                        <a:pt x="1579" y="1309"/>
                      </a:lnTo>
                      <a:lnTo>
                        <a:pt x="1579" y="1285"/>
                      </a:lnTo>
                      <a:lnTo>
                        <a:pt x="1580" y="1272"/>
                      </a:lnTo>
                      <a:lnTo>
                        <a:pt x="1581" y="1255"/>
                      </a:lnTo>
                      <a:lnTo>
                        <a:pt x="1582" y="1239"/>
                      </a:lnTo>
                      <a:lnTo>
                        <a:pt x="1582" y="1226"/>
                      </a:lnTo>
                      <a:lnTo>
                        <a:pt x="1583" y="1217"/>
                      </a:lnTo>
                      <a:lnTo>
                        <a:pt x="1584" y="1200"/>
                      </a:lnTo>
                      <a:lnTo>
                        <a:pt x="1584" y="1196"/>
                      </a:lnTo>
                      <a:lnTo>
                        <a:pt x="1585" y="1191"/>
                      </a:lnTo>
                      <a:lnTo>
                        <a:pt x="1586" y="1180"/>
                      </a:lnTo>
                      <a:lnTo>
                        <a:pt x="1587" y="1183"/>
                      </a:lnTo>
                      <a:lnTo>
                        <a:pt x="1587" y="1174"/>
                      </a:lnTo>
                      <a:lnTo>
                        <a:pt x="1588" y="1175"/>
                      </a:lnTo>
                      <a:lnTo>
                        <a:pt x="1589" y="1167"/>
                      </a:lnTo>
                      <a:lnTo>
                        <a:pt x="1590" y="1164"/>
                      </a:lnTo>
                      <a:lnTo>
                        <a:pt x="1590" y="1161"/>
                      </a:lnTo>
                      <a:lnTo>
                        <a:pt x="1591" y="1162"/>
                      </a:lnTo>
                      <a:lnTo>
                        <a:pt x="1592" y="1142"/>
                      </a:lnTo>
                      <a:lnTo>
                        <a:pt x="1592" y="1136"/>
                      </a:lnTo>
                      <a:lnTo>
                        <a:pt x="1593" y="1131"/>
                      </a:lnTo>
                      <a:lnTo>
                        <a:pt x="1594" y="1117"/>
                      </a:lnTo>
                      <a:lnTo>
                        <a:pt x="1595" y="1100"/>
                      </a:lnTo>
                      <a:lnTo>
                        <a:pt x="1595" y="1088"/>
                      </a:lnTo>
                      <a:lnTo>
                        <a:pt x="1596" y="1076"/>
                      </a:lnTo>
                      <a:lnTo>
                        <a:pt x="1597" y="1057"/>
                      </a:lnTo>
                      <a:lnTo>
                        <a:pt x="1598" y="1045"/>
                      </a:lnTo>
                      <a:lnTo>
                        <a:pt x="1598" y="1031"/>
                      </a:lnTo>
                      <a:lnTo>
                        <a:pt x="1599" y="1027"/>
                      </a:lnTo>
                      <a:lnTo>
                        <a:pt x="1600" y="1012"/>
                      </a:lnTo>
                      <a:lnTo>
                        <a:pt x="1600" y="1007"/>
                      </a:lnTo>
                      <a:lnTo>
                        <a:pt x="1601" y="993"/>
                      </a:lnTo>
                      <a:lnTo>
                        <a:pt x="1602" y="987"/>
                      </a:lnTo>
                      <a:lnTo>
                        <a:pt x="1603" y="978"/>
                      </a:lnTo>
                      <a:lnTo>
                        <a:pt x="1603" y="979"/>
                      </a:lnTo>
                      <a:lnTo>
                        <a:pt x="1604" y="971"/>
                      </a:lnTo>
                      <a:lnTo>
                        <a:pt x="1605" y="968"/>
                      </a:lnTo>
                      <a:lnTo>
                        <a:pt x="1605" y="963"/>
                      </a:lnTo>
                      <a:lnTo>
                        <a:pt x="1606" y="958"/>
                      </a:lnTo>
                      <a:lnTo>
                        <a:pt x="1607" y="959"/>
                      </a:lnTo>
                      <a:lnTo>
                        <a:pt x="1608" y="957"/>
                      </a:lnTo>
                      <a:lnTo>
                        <a:pt x="1608" y="961"/>
                      </a:lnTo>
                      <a:lnTo>
                        <a:pt x="1609" y="964"/>
                      </a:lnTo>
                      <a:lnTo>
                        <a:pt x="1610" y="965"/>
                      </a:lnTo>
                      <a:lnTo>
                        <a:pt x="1611" y="971"/>
                      </a:lnTo>
                      <a:lnTo>
                        <a:pt x="1611" y="979"/>
                      </a:lnTo>
                      <a:lnTo>
                        <a:pt x="1612" y="985"/>
                      </a:lnTo>
                      <a:lnTo>
                        <a:pt x="1613" y="997"/>
                      </a:lnTo>
                      <a:lnTo>
                        <a:pt x="1613" y="1005"/>
                      </a:lnTo>
                      <a:lnTo>
                        <a:pt x="1614" y="1016"/>
                      </a:lnTo>
                      <a:lnTo>
                        <a:pt x="1615" y="1026"/>
                      </a:lnTo>
                      <a:lnTo>
                        <a:pt x="1616" y="1033"/>
                      </a:lnTo>
                      <a:lnTo>
                        <a:pt x="1616" y="1043"/>
                      </a:lnTo>
                      <a:lnTo>
                        <a:pt x="1617" y="1051"/>
                      </a:lnTo>
                      <a:lnTo>
                        <a:pt x="1618" y="1065"/>
                      </a:lnTo>
                      <a:lnTo>
                        <a:pt x="1619" y="1065"/>
                      </a:lnTo>
                      <a:lnTo>
                        <a:pt x="1619" y="1078"/>
                      </a:lnTo>
                      <a:lnTo>
                        <a:pt x="1620" y="1080"/>
                      </a:lnTo>
                      <a:lnTo>
                        <a:pt x="1621" y="1082"/>
                      </a:lnTo>
                      <a:lnTo>
                        <a:pt x="1621" y="1088"/>
                      </a:lnTo>
                      <a:lnTo>
                        <a:pt x="1622" y="1086"/>
                      </a:lnTo>
                      <a:lnTo>
                        <a:pt x="1623" y="1085"/>
                      </a:lnTo>
                      <a:lnTo>
                        <a:pt x="1624" y="1080"/>
                      </a:lnTo>
                      <a:lnTo>
                        <a:pt x="1624" y="1074"/>
                      </a:lnTo>
                      <a:lnTo>
                        <a:pt x="1625" y="1061"/>
                      </a:lnTo>
                      <a:lnTo>
                        <a:pt x="1626" y="1051"/>
                      </a:lnTo>
                      <a:lnTo>
                        <a:pt x="1626" y="1034"/>
                      </a:lnTo>
                      <a:lnTo>
                        <a:pt x="1627" y="1019"/>
                      </a:lnTo>
                      <a:lnTo>
                        <a:pt x="1628" y="1003"/>
                      </a:lnTo>
                      <a:lnTo>
                        <a:pt x="1629" y="980"/>
                      </a:lnTo>
                      <a:lnTo>
                        <a:pt x="1629" y="961"/>
                      </a:lnTo>
                      <a:lnTo>
                        <a:pt x="1630" y="936"/>
                      </a:lnTo>
                      <a:lnTo>
                        <a:pt x="1631" y="919"/>
                      </a:lnTo>
                      <a:lnTo>
                        <a:pt x="1632" y="890"/>
                      </a:lnTo>
                      <a:lnTo>
                        <a:pt x="1632" y="867"/>
                      </a:lnTo>
                      <a:lnTo>
                        <a:pt x="1633" y="845"/>
                      </a:lnTo>
                      <a:lnTo>
                        <a:pt x="1634" y="824"/>
                      </a:lnTo>
                      <a:lnTo>
                        <a:pt x="1634" y="799"/>
                      </a:lnTo>
                      <a:lnTo>
                        <a:pt x="1635" y="777"/>
                      </a:lnTo>
                      <a:lnTo>
                        <a:pt x="1636" y="762"/>
                      </a:lnTo>
                      <a:lnTo>
                        <a:pt x="1637" y="740"/>
                      </a:lnTo>
                      <a:lnTo>
                        <a:pt x="1637" y="736"/>
                      </a:lnTo>
                      <a:lnTo>
                        <a:pt x="1638" y="722"/>
                      </a:lnTo>
                      <a:lnTo>
                        <a:pt x="1639" y="721"/>
                      </a:lnTo>
                      <a:lnTo>
                        <a:pt x="1640" y="721"/>
                      </a:lnTo>
                      <a:lnTo>
                        <a:pt x="1640" y="713"/>
                      </a:lnTo>
                      <a:lnTo>
                        <a:pt x="1641" y="726"/>
                      </a:lnTo>
                      <a:lnTo>
                        <a:pt x="1642" y="722"/>
                      </a:lnTo>
                      <a:lnTo>
                        <a:pt x="1642" y="732"/>
                      </a:lnTo>
                      <a:lnTo>
                        <a:pt x="1643" y="741"/>
                      </a:lnTo>
                      <a:lnTo>
                        <a:pt x="1644" y="745"/>
                      </a:lnTo>
                      <a:lnTo>
                        <a:pt x="1645" y="751"/>
                      </a:lnTo>
                      <a:lnTo>
                        <a:pt x="1645" y="761"/>
                      </a:lnTo>
                      <a:lnTo>
                        <a:pt x="1646" y="770"/>
                      </a:lnTo>
                      <a:lnTo>
                        <a:pt x="1647" y="773"/>
                      </a:lnTo>
                      <a:lnTo>
                        <a:pt x="1648" y="783"/>
                      </a:lnTo>
                      <a:lnTo>
                        <a:pt x="1648" y="784"/>
                      </a:lnTo>
                      <a:lnTo>
                        <a:pt x="1649" y="795"/>
                      </a:lnTo>
                      <a:lnTo>
                        <a:pt x="1650" y="797"/>
                      </a:lnTo>
                      <a:lnTo>
                        <a:pt x="1650" y="805"/>
                      </a:lnTo>
                      <a:lnTo>
                        <a:pt x="1651" y="810"/>
                      </a:lnTo>
                      <a:lnTo>
                        <a:pt x="1652" y="816"/>
                      </a:lnTo>
                      <a:lnTo>
                        <a:pt x="1653" y="822"/>
                      </a:lnTo>
                      <a:lnTo>
                        <a:pt x="1653" y="823"/>
                      </a:lnTo>
                      <a:lnTo>
                        <a:pt x="1654" y="825"/>
                      </a:lnTo>
                      <a:lnTo>
                        <a:pt x="1655" y="826"/>
                      </a:lnTo>
                      <a:lnTo>
                        <a:pt x="1655" y="822"/>
                      </a:lnTo>
                      <a:lnTo>
                        <a:pt x="1656" y="822"/>
                      </a:lnTo>
                      <a:lnTo>
                        <a:pt x="1657" y="822"/>
                      </a:lnTo>
                      <a:lnTo>
                        <a:pt x="1658" y="819"/>
                      </a:lnTo>
                      <a:lnTo>
                        <a:pt x="1658" y="813"/>
                      </a:lnTo>
                      <a:lnTo>
                        <a:pt x="1659" y="813"/>
                      </a:lnTo>
                      <a:lnTo>
                        <a:pt x="1660" y="800"/>
                      </a:lnTo>
                      <a:lnTo>
                        <a:pt x="1661" y="799"/>
                      </a:lnTo>
                      <a:lnTo>
                        <a:pt x="1661" y="791"/>
                      </a:lnTo>
                      <a:lnTo>
                        <a:pt x="1662" y="785"/>
                      </a:lnTo>
                      <a:lnTo>
                        <a:pt x="1663" y="777"/>
                      </a:lnTo>
                      <a:lnTo>
                        <a:pt x="1663" y="768"/>
                      </a:lnTo>
                      <a:lnTo>
                        <a:pt x="1664" y="767"/>
                      </a:lnTo>
                      <a:lnTo>
                        <a:pt x="1665" y="756"/>
                      </a:lnTo>
                      <a:lnTo>
                        <a:pt x="1666" y="759"/>
                      </a:lnTo>
                      <a:lnTo>
                        <a:pt x="1666" y="745"/>
                      </a:lnTo>
                      <a:lnTo>
                        <a:pt x="1667" y="747"/>
                      </a:lnTo>
                      <a:lnTo>
                        <a:pt x="1668" y="742"/>
                      </a:lnTo>
                      <a:lnTo>
                        <a:pt x="1669" y="737"/>
                      </a:lnTo>
                      <a:lnTo>
                        <a:pt x="1669" y="735"/>
                      </a:lnTo>
                      <a:lnTo>
                        <a:pt x="1670" y="728"/>
                      </a:lnTo>
                      <a:lnTo>
                        <a:pt x="1671" y="723"/>
                      </a:lnTo>
                      <a:lnTo>
                        <a:pt x="1671" y="718"/>
                      </a:lnTo>
                      <a:lnTo>
                        <a:pt x="1672" y="711"/>
                      </a:lnTo>
                      <a:lnTo>
                        <a:pt x="1673" y="704"/>
                      </a:lnTo>
                      <a:lnTo>
                        <a:pt x="1674" y="696"/>
                      </a:lnTo>
                      <a:lnTo>
                        <a:pt x="1674" y="686"/>
                      </a:lnTo>
                      <a:lnTo>
                        <a:pt x="1675" y="673"/>
                      </a:lnTo>
                      <a:lnTo>
                        <a:pt x="1676" y="670"/>
                      </a:lnTo>
                      <a:lnTo>
                        <a:pt x="1676" y="655"/>
                      </a:lnTo>
                      <a:lnTo>
                        <a:pt x="1677" y="652"/>
                      </a:lnTo>
                      <a:lnTo>
                        <a:pt x="1678" y="643"/>
                      </a:lnTo>
                      <a:lnTo>
                        <a:pt x="1679" y="633"/>
                      </a:lnTo>
                      <a:lnTo>
                        <a:pt x="1679" y="632"/>
                      </a:lnTo>
                      <a:lnTo>
                        <a:pt x="1680" y="621"/>
                      </a:lnTo>
                      <a:lnTo>
                        <a:pt x="1681" y="624"/>
                      </a:lnTo>
                      <a:lnTo>
                        <a:pt x="1682" y="617"/>
                      </a:lnTo>
                      <a:lnTo>
                        <a:pt x="1682" y="617"/>
                      </a:lnTo>
                      <a:lnTo>
                        <a:pt x="1683" y="614"/>
                      </a:lnTo>
                      <a:lnTo>
                        <a:pt x="1684" y="612"/>
                      </a:lnTo>
                      <a:lnTo>
                        <a:pt x="1684" y="613"/>
                      </a:lnTo>
                      <a:lnTo>
                        <a:pt x="1685" y="606"/>
                      </a:lnTo>
                      <a:lnTo>
                        <a:pt x="1686" y="615"/>
                      </a:lnTo>
                      <a:lnTo>
                        <a:pt x="1687" y="608"/>
                      </a:lnTo>
                      <a:lnTo>
                        <a:pt x="1687" y="612"/>
                      </a:lnTo>
                      <a:lnTo>
                        <a:pt x="1688" y="609"/>
                      </a:lnTo>
                      <a:lnTo>
                        <a:pt x="1689" y="606"/>
                      </a:lnTo>
                      <a:lnTo>
                        <a:pt x="1690" y="606"/>
                      </a:lnTo>
                      <a:lnTo>
                        <a:pt x="1690" y="602"/>
                      </a:lnTo>
                      <a:lnTo>
                        <a:pt x="1691" y="595"/>
                      </a:lnTo>
                      <a:lnTo>
                        <a:pt x="1692" y="595"/>
                      </a:lnTo>
                      <a:lnTo>
                        <a:pt x="1692" y="598"/>
                      </a:lnTo>
                      <a:lnTo>
                        <a:pt x="1693" y="592"/>
                      </a:lnTo>
                      <a:lnTo>
                        <a:pt x="1694" y="592"/>
                      </a:lnTo>
                      <a:lnTo>
                        <a:pt x="1695" y="591"/>
                      </a:lnTo>
                      <a:lnTo>
                        <a:pt x="1695" y="599"/>
                      </a:lnTo>
                      <a:lnTo>
                        <a:pt x="1696" y="599"/>
                      </a:lnTo>
                      <a:lnTo>
                        <a:pt x="1697" y="603"/>
                      </a:lnTo>
                      <a:lnTo>
                        <a:pt x="1698" y="603"/>
                      </a:lnTo>
                      <a:lnTo>
                        <a:pt x="1698" y="600"/>
                      </a:lnTo>
                      <a:lnTo>
                        <a:pt x="1699" y="606"/>
                      </a:lnTo>
                      <a:lnTo>
                        <a:pt x="1700" y="616"/>
                      </a:lnTo>
                      <a:lnTo>
                        <a:pt x="1700" y="618"/>
                      </a:lnTo>
                      <a:lnTo>
                        <a:pt x="1701" y="628"/>
                      </a:lnTo>
                      <a:lnTo>
                        <a:pt x="1702" y="632"/>
                      </a:lnTo>
                      <a:lnTo>
                        <a:pt x="1703" y="640"/>
                      </a:lnTo>
                      <a:lnTo>
                        <a:pt x="1703" y="647"/>
                      </a:lnTo>
                      <a:lnTo>
                        <a:pt x="1704" y="655"/>
                      </a:lnTo>
                      <a:lnTo>
                        <a:pt x="1705" y="659"/>
                      </a:lnTo>
                      <a:lnTo>
                        <a:pt x="1705" y="671"/>
                      </a:lnTo>
                      <a:lnTo>
                        <a:pt x="1706" y="676"/>
                      </a:lnTo>
                      <a:lnTo>
                        <a:pt x="1707" y="681"/>
                      </a:lnTo>
                      <a:lnTo>
                        <a:pt x="1708" y="679"/>
                      </a:lnTo>
                      <a:lnTo>
                        <a:pt x="1708" y="681"/>
                      </a:lnTo>
                      <a:lnTo>
                        <a:pt x="1709" y="680"/>
                      </a:lnTo>
                      <a:lnTo>
                        <a:pt x="1710" y="680"/>
                      </a:lnTo>
                      <a:lnTo>
                        <a:pt x="1711" y="680"/>
                      </a:lnTo>
                      <a:lnTo>
                        <a:pt x="1711" y="676"/>
                      </a:lnTo>
                      <a:lnTo>
                        <a:pt x="1712" y="676"/>
                      </a:lnTo>
                      <a:lnTo>
                        <a:pt x="1713" y="673"/>
                      </a:lnTo>
                      <a:lnTo>
                        <a:pt x="1713" y="674"/>
                      </a:lnTo>
                      <a:lnTo>
                        <a:pt x="1714" y="674"/>
                      </a:lnTo>
                      <a:lnTo>
                        <a:pt x="1715" y="674"/>
                      </a:lnTo>
                      <a:lnTo>
                        <a:pt x="1716" y="675"/>
                      </a:lnTo>
                      <a:lnTo>
                        <a:pt x="1716" y="681"/>
                      </a:lnTo>
                      <a:lnTo>
                        <a:pt x="1717" y="687"/>
                      </a:lnTo>
                      <a:lnTo>
                        <a:pt x="1718" y="691"/>
                      </a:lnTo>
                      <a:lnTo>
                        <a:pt x="1719" y="697"/>
                      </a:lnTo>
                      <a:lnTo>
                        <a:pt x="1719" y="704"/>
                      </a:lnTo>
                      <a:lnTo>
                        <a:pt x="1720" y="712"/>
                      </a:lnTo>
                      <a:lnTo>
                        <a:pt x="1721" y="721"/>
                      </a:lnTo>
                      <a:lnTo>
                        <a:pt x="1721" y="730"/>
                      </a:lnTo>
                      <a:lnTo>
                        <a:pt x="1722" y="739"/>
                      </a:lnTo>
                      <a:lnTo>
                        <a:pt x="1723" y="744"/>
                      </a:lnTo>
                      <a:lnTo>
                        <a:pt x="1724" y="751"/>
                      </a:lnTo>
                      <a:lnTo>
                        <a:pt x="1724" y="759"/>
                      </a:lnTo>
                      <a:lnTo>
                        <a:pt x="1725" y="762"/>
                      </a:lnTo>
                      <a:lnTo>
                        <a:pt x="1726" y="768"/>
                      </a:lnTo>
                      <a:lnTo>
                        <a:pt x="1726" y="761"/>
                      </a:lnTo>
                      <a:lnTo>
                        <a:pt x="1727" y="763"/>
                      </a:lnTo>
                      <a:lnTo>
                        <a:pt x="1728" y="758"/>
                      </a:lnTo>
                      <a:lnTo>
                        <a:pt x="1729" y="756"/>
                      </a:lnTo>
                      <a:lnTo>
                        <a:pt x="1729" y="746"/>
                      </a:lnTo>
                      <a:lnTo>
                        <a:pt x="1730" y="741"/>
                      </a:lnTo>
                      <a:lnTo>
                        <a:pt x="1731" y="734"/>
                      </a:lnTo>
                      <a:lnTo>
                        <a:pt x="1732" y="719"/>
                      </a:lnTo>
                      <a:lnTo>
                        <a:pt x="1732" y="712"/>
                      </a:lnTo>
                      <a:lnTo>
                        <a:pt x="1733" y="702"/>
                      </a:lnTo>
                      <a:lnTo>
                        <a:pt x="1734" y="690"/>
                      </a:lnTo>
                      <a:lnTo>
                        <a:pt x="1734" y="679"/>
                      </a:lnTo>
                      <a:lnTo>
                        <a:pt x="1735" y="662"/>
                      </a:lnTo>
                      <a:lnTo>
                        <a:pt x="1736" y="655"/>
                      </a:lnTo>
                      <a:lnTo>
                        <a:pt x="1737" y="650"/>
                      </a:lnTo>
                      <a:lnTo>
                        <a:pt x="1737" y="638"/>
                      </a:lnTo>
                      <a:lnTo>
                        <a:pt x="1738" y="634"/>
                      </a:lnTo>
                      <a:lnTo>
                        <a:pt x="1739" y="622"/>
                      </a:lnTo>
                      <a:lnTo>
                        <a:pt x="1740" y="617"/>
                      </a:lnTo>
                      <a:lnTo>
                        <a:pt x="1740" y="612"/>
                      </a:lnTo>
                      <a:lnTo>
                        <a:pt x="1741" y="607"/>
                      </a:lnTo>
                      <a:lnTo>
                        <a:pt x="1742" y="601"/>
                      </a:lnTo>
                      <a:lnTo>
                        <a:pt x="1742" y="602"/>
                      </a:lnTo>
                      <a:lnTo>
                        <a:pt x="1743" y="600"/>
                      </a:lnTo>
                      <a:lnTo>
                        <a:pt x="1744" y="601"/>
                      </a:lnTo>
                      <a:lnTo>
                        <a:pt x="1745" y="600"/>
                      </a:lnTo>
                      <a:lnTo>
                        <a:pt x="1745" y="602"/>
                      </a:lnTo>
                      <a:lnTo>
                        <a:pt x="1746" y="600"/>
                      </a:lnTo>
                      <a:lnTo>
                        <a:pt x="1747" y="600"/>
                      </a:lnTo>
                      <a:lnTo>
                        <a:pt x="1748" y="605"/>
                      </a:lnTo>
                      <a:lnTo>
                        <a:pt x="1748" y="602"/>
                      </a:lnTo>
                      <a:lnTo>
                        <a:pt x="1749" y="605"/>
                      </a:lnTo>
                      <a:lnTo>
                        <a:pt x="1750" y="605"/>
                      </a:lnTo>
                      <a:lnTo>
                        <a:pt x="1750" y="609"/>
                      </a:lnTo>
                      <a:lnTo>
                        <a:pt x="1751" y="611"/>
                      </a:lnTo>
                      <a:lnTo>
                        <a:pt x="1752" y="608"/>
                      </a:lnTo>
                      <a:lnTo>
                        <a:pt x="1753" y="613"/>
                      </a:lnTo>
                      <a:lnTo>
                        <a:pt x="1753" y="614"/>
                      </a:lnTo>
                      <a:lnTo>
                        <a:pt x="1754" y="610"/>
                      </a:lnTo>
                      <a:lnTo>
                        <a:pt x="1755" y="610"/>
                      </a:lnTo>
                      <a:lnTo>
                        <a:pt x="1755" y="599"/>
                      </a:lnTo>
                      <a:lnTo>
                        <a:pt x="1756" y="598"/>
                      </a:lnTo>
                      <a:lnTo>
                        <a:pt x="1757" y="588"/>
                      </a:lnTo>
                      <a:lnTo>
                        <a:pt x="1758" y="574"/>
                      </a:lnTo>
                      <a:lnTo>
                        <a:pt x="1758" y="564"/>
                      </a:lnTo>
                      <a:lnTo>
                        <a:pt x="1759" y="556"/>
                      </a:lnTo>
                      <a:lnTo>
                        <a:pt x="1760" y="545"/>
                      </a:lnTo>
                      <a:lnTo>
                        <a:pt x="1761" y="530"/>
                      </a:lnTo>
                      <a:lnTo>
                        <a:pt x="1761" y="517"/>
                      </a:lnTo>
                      <a:lnTo>
                        <a:pt x="1762" y="505"/>
                      </a:lnTo>
                      <a:lnTo>
                        <a:pt x="1763" y="493"/>
                      </a:lnTo>
                      <a:lnTo>
                        <a:pt x="1763" y="482"/>
                      </a:lnTo>
                      <a:lnTo>
                        <a:pt x="1764" y="469"/>
                      </a:lnTo>
                      <a:lnTo>
                        <a:pt x="1765" y="465"/>
                      </a:lnTo>
                      <a:lnTo>
                        <a:pt x="1766" y="454"/>
                      </a:lnTo>
                      <a:lnTo>
                        <a:pt x="1766" y="451"/>
                      </a:lnTo>
                      <a:lnTo>
                        <a:pt x="1767" y="441"/>
                      </a:lnTo>
                      <a:lnTo>
                        <a:pt x="1768" y="441"/>
                      </a:lnTo>
                      <a:lnTo>
                        <a:pt x="1769" y="443"/>
                      </a:lnTo>
                      <a:lnTo>
                        <a:pt x="1769" y="439"/>
                      </a:lnTo>
                      <a:lnTo>
                        <a:pt x="1770" y="440"/>
                      </a:lnTo>
                      <a:lnTo>
                        <a:pt x="1771" y="442"/>
                      </a:lnTo>
                      <a:lnTo>
                        <a:pt x="1771" y="436"/>
                      </a:lnTo>
                      <a:lnTo>
                        <a:pt x="1772" y="443"/>
                      </a:lnTo>
                      <a:lnTo>
                        <a:pt x="1773" y="443"/>
                      </a:lnTo>
                      <a:lnTo>
                        <a:pt x="1774" y="433"/>
                      </a:lnTo>
                      <a:lnTo>
                        <a:pt x="1774" y="430"/>
                      </a:lnTo>
                      <a:lnTo>
                        <a:pt x="1775" y="424"/>
                      </a:lnTo>
                      <a:lnTo>
                        <a:pt x="1776" y="415"/>
                      </a:lnTo>
                      <a:lnTo>
                        <a:pt x="1776" y="414"/>
                      </a:lnTo>
                      <a:lnTo>
                        <a:pt x="1777" y="398"/>
                      </a:lnTo>
                      <a:lnTo>
                        <a:pt x="1778" y="395"/>
                      </a:lnTo>
                      <a:lnTo>
                        <a:pt x="1779" y="384"/>
                      </a:lnTo>
                      <a:lnTo>
                        <a:pt x="1779" y="375"/>
                      </a:lnTo>
                      <a:lnTo>
                        <a:pt x="1780" y="369"/>
                      </a:lnTo>
                      <a:lnTo>
                        <a:pt x="1781" y="348"/>
                      </a:lnTo>
                      <a:lnTo>
                        <a:pt x="1782" y="343"/>
                      </a:lnTo>
                      <a:lnTo>
                        <a:pt x="1782" y="333"/>
                      </a:lnTo>
                      <a:lnTo>
                        <a:pt x="1783" y="325"/>
                      </a:lnTo>
                      <a:lnTo>
                        <a:pt x="1784" y="308"/>
                      </a:lnTo>
                      <a:lnTo>
                        <a:pt x="1784" y="298"/>
                      </a:lnTo>
                      <a:lnTo>
                        <a:pt x="1785" y="292"/>
                      </a:lnTo>
                      <a:lnTo>
                        <a:pt x="1786" y="286"/>
                      </a:lnTo>
                      <a:lnTo>
                        <a:pt x="1787" y="275"/>
                      </a:lnTo>
                      <a:lnTo>
                        <a:pt x="1787" y="270"/>
                      </a:lnTo>
                      <a:lnTo>
                        <a:pt x="1788" y="269"/>
                      </a:lnTo>
                      <a:lnTo>
                        <a:pt x="1789" y="261"/>
                      </a:lnTo>
                      <a:lnTo>
                        <a:pt x="1790" y="261"/>
                      </a:lnTo>
                      <a:lnTo>
                        <a:pt x="1790" y="255"/>
                      </a:lnTo>
                      <a:lnTo>
                        <a:pt x="1791" y="263"/>
                      </a:lnTo>
                      <a:lnTo>
                        <a:pt x="1792" y="263"/>
                      </a:lnTo>
                      <a:lnTo>
                        <a:pt x="1792" y="268"/>
                      </a:lnTo>
                      <a:lnTo>
                        <a:pt x="1793" y="272"/>
                      </a:lnTo>
                      <a:lnTo>
                        <a:pt x="1794" y="282"/>
                      </a:lnTo>
                      <a:lnTo>
                        <a:pt x="1795" y="287"/>
                      </a:lnTo>
                      <a:lnTo>
                        <a:pt x="1795" y="299"/>
                      </a:lnTo>
                      <a:lnTo>
                        <a:pt x="1796" y="310"/>
                      </a:lnTo>
                      <a:lnTo>
                        <a:pt x="1797" y="328"/>
                      </a:lnTo>
                      <a:lnTo>
                        <a:pt x="1798" y="334"/>
                      </a:lnTo>
                      <a:lnTo>
                        <a:pt x="1798" y="350"/>
                      </a:lnTo>
                      <a:lnTo>
                        <a:pt x="1799" y="355"/>
                      </a:lnTo>
                      <a:lnTo>
                        <a:pt x="1800" y="369"/>
                      </a:lnTo>
                      <a:lnTo>
                        <a:pt x="1800" y="375"/>
                      </a:lnTo>
                      <a:lnTo>
                        <a:pt x="1801" y="375"/>
                      </a:lnTo>
                      <a:lnTo>
                        <a:pt x="1802" y="381"/>
                      </a:lnTo>
                      <a:lnTo>
                        <a:pt x="1803" y="386"/>
                      </a:lnTo>
                      <a:lnTo>
                        <a:pt x="1803" y="384"/>
                      </a:lnTo>
                      <a:lnTo>
                        <a:pt x="1804" y="393"/>
                      </a:lnTo>
                      <a:lnTo>
                        <a:pt x="1805" y="383"/>
                      </a:lnTo>
                      <a:lnTo>
                        <a:pt x="1805" y="377"/>
                      </a:lnTo>
                      <a:lnTo>
                        <a:pt x="1806" y="375"/>
                      </a:lnTo>
                      <a:lnTo>
                        <a:pt x="1807" y="365"/>
                      </a:lnTo>
                      <a:lnTo>
                        <a:pt x="1808" y="362"/>
                      </a:lnTo>
                      <a:lnTo>
                        <a:pt x="1808" y="355"/>
                      </a:lnTo>
                      <a:lnTo>
                        <a:pt x="1809" y="353"/>
                      </a:lnTo>
                      <a:lnTo>
                        <a:pt x="1810" y="344"/>
                      </a:lnTo>
                      <a:lnTo>
                        <a:pt x="1811" y="338"/>
                      </a:lnTo>
                      <a:lnTo>
                        <a:pt x="1811" y="327"/>
                      </a:lnTo>
                      <a:lnTo>
                        <a:pt x="1812" y="320"/>
                      </a:lnTo>
                      <a:lnTo>
                        <a:pt x="1813" y="319"/>
                      </a:lnTo>
                      <a:lnTo>
                        <a:pt x="1813" y="318"/>
                      </a:lnTo>
                      <a:lnTo>
                        <a:pt x="1814" y="304"/>
                      </a:lnTo>
                      <a:lnTo>
                        <a:pt x="1815" y="301"/>
                      </a:lnTo>
                      <a:lnTo>
                        <a:pt x="1816" y="289"/>
                      </a:lnTo>
                      <a:lnTo>
                        <a:pt x="1816" y="291"/>
                      </a:lnTo>
                      <a:lnTo>
                        <a:pt x="1817" y="289"/>
                      </a:lnTo>
                      <a:lnTo>
                        <a:pt x="1818" y="281"/>
                      </a:lnTo>
                      <a:lnTo>
                        <a:pt x="1819" y="283"/>
                      </a:lnTo>
                      <a:lnTo>
                        <a:pt x="1819" y="278"/>
                      </a:lnTo>
                      <a:lnTo>
                        <a:pt x="1820" y="276"/>
                      </a:lnTo>
                      <a:lnTo>
                        <a:pt x="1821" y="273"/>
                      </a:lnTo>
                      <a:lnTo>
                        <a:pt x="1821" y="273"/>
                      </a:lnTo>
                      <a:lnTo>
                        <a:pt x="1822" y="270"/>
                      </a:lnTo>
                      <a:lnTo>
                        <a:pt x="1823" y="264"/>
                      </a:lnTo>
                      <a:lnTo>
                        <a:pt x="1824" y="259"/>
                      </a:lnTo>
                      <a:lnTo>
                        <a:pt x="1824" y="248"/>
                      </a:lnTo>
                      <a:lnTo>
                        <a:pt x="1825" y="239"/>
                      </a:lnTo>
                      <a:lnTo>
                        <a:pt x="1826" y="229"/>
                      </a:lnTo>
                      <a:lnTo>
                        <a:pt x="1826" y="216"/>
                      </a:lnTo>
                      <a:lnTo>
                        <a:pt x="1827" y="206"/>
                      </a:lnTo>
                      <a:lnTo>
                        <a:pt x="1828" y="193"/>
                      </a:lnTo>
                      <a:lnTo>
                        <a:pt x="1829" y="183"/>
                      </a:lnTo>
                      <a:lnTo>
                        <a:pt x="1829" y="166"/>
                      </a:lnTo>
                      <a:lnTo>
                        <a:pt x="1830" y="159"/>
                      </a:lnTo>
                      <a:lnTo>
                        <a:pt x="1831" y="142"/>
                      </a:lnTo>
                      <a:lnTo>
                        <a:pt x="1832" y="135"/>
                      </a:lnTo>
                      <a:lnTo>
                        <a:pt x="1832" y="126"/>
                      </a:lnTo>
                      <a:lnTo>
                        <a:pt x="1833" y="116"/>
                      </a:lnTo>
                      <a:lnTo>
                        <a:pt x="1834" y="111"/>
                      </a:lnTo>
                      <a:lnTo>
                        <a:pt x="1834" y="100"/>
                      </a:lnTo>
                      <a:lnTo>
                        <a:pt x="1835" y="97"/>
                      </a:lnTo>
                      <a:lnTo>
                        <a:pt x="1836" y="94"/>
                      </a:lnTo>
                      <a:lnTo>
                        <a:pt x="1837" y="90"/>
                      </a:lnTo>
                      <a:lnTo>
                        <a:pt x="1837" y="90"/>
                      </a:lnTo>
                      <a:lnTo>
                        <a:pt x="1838" y="89"/>
                      </a:lnTo>
                      <a:lnTo>
                        <a:pt x="1839" y="91"/>
                      </a:lnTo>
                      <a:lnTo>
                        <a:pt x="1840" y="95"/>
                      </a:lnTo>
                      <a:lnTo>
                        <a:pt x="1840" y="100"/>
                      </a:lnTo>
                      <a:lnTo>
                        <a:pt x="1841" y="100"/>
                      </a:lnTo>
                      <a:lnTo>
                        <a:pt x="1842" y="107"/>
                      </a:lnTo>
                      <a:lnTo>
                        <a:pt x="1842" y="105"/>
                      </a:lnTo>
                      <a:lnTo>
                        <a:pt x="1843" y="110"/>
                      </a:lnTo>
                      <a:lnTo>
                        <a:pt x="1844" y="111"/>
                      </a:lnTo>
                      <a:lnTo>
                        <a:pt x="1845" y="124"/>
                      </a:lnTo>
                      <a:lnTo>
                        <a:pt x="1845" y="119"/>
                      </a:lnTo>
                      <a:lnTo>
                        <a:pt x="1846" y="131"/>
                      </a:lnTo>
                      <a:lnTo>
                        <a:pt x="1847" y="130"/>
                      </a:lnTo>
                      <a:lnTo>
                        <a:pt x="1848" y="133"/>
                      </a:lnTo>
                      <a:lnTo>
                        <a:pt x="1848" y="137"/>
                      </a:lnTo>
                      <a:lnTo>
                        <a:pt x="1849" y="142"/>
                      </a:lnTo>
                      <a:lnTo>
                        <a:pt x="1850" y="148"/>
                      </a:lnTo>
                      <a:lnTo>
                        <a:pt x="1850" y="156"/>
                      </a:lnTo>
                      <a:lnTo>
                        <a:pt x="1851" y="156"/>
                      </a:lnTo>
                      <a:lnTo>
                        <a:pt x="1852" y="165"/>
                      </a:lnTo>
                      <a:lnTo>
                        <a:pt x="1853" y="164"/>
                      </a:lnTo>
                      <a:lnTo>
                        <a:pt x="1853" y="175"/>
                      </a:lnTo>
                      <a:lnTo>
                        <a:pt x="1854" y="180"/>
                      </a:lnTo>
                      <a:lnTo>
                        <a:pt x="1855" y="184"/>
                      </a:lnTo>
                      <a:lnTo>
                        <a:pt x="1855" y="190"/>
                      </a:lnTo>
                      <a:lnTo>
                        <a:pt x="1856" y="198"/>
                      </a:lnTo>
                      <a:lnTo>
                        <a:pt x="1857" y="204"/>
                      </a:lnTo>
                      <a:lnTo>
                        <a:pt x="1858" y="207"/>
                      </a:lnTo>
                      <a:lnTo>
                        <a:pt x="1858" y="210"/>
                      </a:lnTo>
                      <a:lnTo>
                        <a:pt x="1859" y="220"/>
                      </a:lnTo>
                      <a:lnTo>
                        <a:pt x="1860" y="227"/>
                      </a:lnTo>
                      <a:lnTo>
                        <a:pt x="1861" y="231"/>
                      </a:lnTo>
                      <a:lnTo>
                        <a:pt x="1861" y="242"/>
                      </a:lnTo>
                      <a:lnTo>
                        <a:pt x="1862" y="243"/>
                      </a:lnTo>
                      <a:lnTo>
                        <a:pt x="1863" y="253"/>
                      </a:lnTo>
                      <a:lnTo>
                        <a:pt x="1863" y="261"/>
                      </a:lnTo>
                      <a:lnTo>
                        <a:pt x="1864" y="264"/>
                      </a:lnTo>
                      <a:lnTo>
                        <a:pt x="1865" y="273"/>
                      </a:lnTo>
                      <a:lnTo>
                        <a:pt x="1866" y="275"/>
                      </a:lnTo>
                      <a:lnTo>
                        <a:pt x="1866" y="284"/>
                      </a:lnTo>
                      <a:lnTo>
                        <a:pt x="1867" y="291"/>
                      </a:lnTo>
                      <a:lnTo>
                        <a:pt x="1868" y="296"/>
                      </a:lnTo>
                      <a:lnTo>
                        <a:pt x="1869" y="301"/>
                      </a:lnTo>
                      <a:lnTo>
                        <a:pt x="1869" y="305"/>
                      </a:lnTo>
                      <a:lnTo>
                        <a:pt x="1870" y="307"/>
                      </a:lnTo>
                      <a:lnTo>
                        <a:pt x="1871" y="317"/>
                      </a:lnTo>
                      <a:lnTo>
                        <a:pt x="1871" y="321"/>
                      </a:lnTo>
                      <a:lnTo>
                        <a:pt x="1872" y="321"/>
                      </a:lnTo>
                      <a:lnTo>
                        <a:pt x="1873" y="323"/>
                      </a:lnTo>
                      <a:lnTo>
                        <a:pt x="1874" y="333"/>
                      </a:lnTo>
                      <a:lnTo>
                        <a:pt x="1874" y="335"/>
                      </a:lnTo>
                      <a:lnTo>
                        <a:pt x="1875" y="341"/>
                      </a:lnTo>
                      <a:lnTo>
                        <a:pt x="1876" y="350"/>
                      </a:lnTo>
                      <a:lnTo>
                        <a:pt x="1876" y="355"/>
                      </a:lnTo>
                      <a:lnTo>
                        <a:pt x="1877" y="359"/>
                      </a:lnTo>
                      <a:lnTo>
                        <a:pt x="1878" y="373"/>
                      </a:lnTo>
                      <a:lnTo>
                        <a:pt x="1879" y="381"/>
                      </a:lnTo>
                      <a:lnTo>
                        <a:pt x="1879" y="397"/>
                      </a:lnTo>
                      <a:lnTo>
                        <a:pt x="1880" y="409"/>
                      </a:lnTo>
                      <a:lnTo>
                        <a:pt x="1881" y="423"/>
                      </a:lnTo>
                      <a:lnTo>
                        <a:pt x="1882" y="440"/>
                      </a:lnTo>
                      <a:lnTo>
                        <a:pt x="1882" y="458"/>
                      </a:lnTo>
                      <a:lnTo>
                        <a:pt x="1883" y="484"/>
                      </a:lnTo>
                      <a:lnTo>
                        <a:pt x="1884" y="506"/>
                      </a:lnTo>
                      <a:lnTo>
                        <a:pt x="1884" y="529"/>
                      </a:lnTo>
                      <a:lnTo>
                        <a:pt x="1885" y="555"/>
                      </a:lnTo>
                      <a:lnTo>
                        <a:pt x="1886" y="583"/>
                      </a:lnTo>
                      <a:lnTo>
                        <a:pt x="1887" y="611"/>
                      </a:lnTo>
                      <a:lnTo>
                        <a:pt x="1887" y="640"/>
                      </a:lnTo>
                      <a:lnTo>
                        <a:pt x="1888" y="670"/>
                      </a:lnTo>
                      <a:lnTo>
                        <a:pt x="1889" y="702"/>
                      </a:lnTo>
                      <a:lnTo>
                        <a:pt x="1890" y="735"/>
                      </a:lnTo>
                      <a:lnTo>
                        <a:pt x="1890" y="768"/>
                      </a:lnTo>
                      <a:lnTo>
                        <a:pt x="1891" y="805"/>
                      </a:lnTo>
                      <a:lnTo>
                        <a:pt x="1892" y="839"/>
                      </a:lnTo>
                      <a:lnTo>
                        <a:pt x="1892" y="878"/>
                      </a:lnTo>
                      <a:lnTo>
                        <a:pt x="1893" y="912"/>
                      </a:lnTo>
                      <a:lnTo>
                        <a:pt x="1894" y="946"/>
                      </a:lnTo>
                      <a:lnTo>
                        <a:pt x="1895" y="980"/>
                      </a:lnTo>
                      <a:lnTo>
                        <a:pt x="1895" y="1015"/>
                      </a:lnTo>
                      <a:lnTo>
                        <a:pt x="1896" y="1048"/>
                      </a:lnTo>
                      <a:lnTo>
                        <a:pt x="1897" y="1079"/>
                      </a:lnTo>
                      <a:lnTo>
                        <a:pt x="1898" y="1112"/>
                      </a:lnTo>
                      <a:lnTo>
                        <a:pt x="1898" y="1141"/>
                      </a:lnTo>
                      <a:lnTo>
                        <a:pt x="1899" y="1167"/>
                      </a:lnTo>
                      <a:lnTo>
                        <a:pt x="1900" y="1203"/>
                      </a:lnTo>
                      <a:lnTo>
                        <a:pt x="1900" y="1227"/>
                      </a:lnTo>
                      <a:lnTo>
                        <a:pt x="1901" y="1257"/>
                      </a:lnTo>
                      <a:lnTo>
                        <a:pt x="1902" y="1286"/>
                      </a:lnTo>
                      <a:lnTo>
                        <a:pt x="1903" y="1315"/>
                      </a:lnTo>
                      <a:lnTo>
                        <a:pt x="1903" y="1339"/>
                      </a:lnTo>
                      <a:lnTo>
                        <a:pt x="1904" y="1370"/>
                      </a:lnTo>
                      <a:lnTo>
                        <a:pt x="1905" y="1397"/>
                      </a:lnTo>
                      <a:lnTo>
                        <a:pt x="1905" y="1429"/>
                      </a:lnTo>
                      <a:lnTo>
                        <a:pt x="1906" y="1454"/>
                      </a:lnTo>
                      <a:lnTo>
                        <a:pt x="1907" y="1484"/>
                      </a:lnTo>
                      <a:lnTo>
                        <a:pt x="1908" y="1509"/>
                      </a:lnTo>
                      <a:lnTo>
                        <a:pt x="1908" y="1545"/>
                      </a:lnTo>
                      <a:lnTo>
                        <a:pt x="1909" y="1572"/>
                      </a:lnTo>
                      <a:lnTo>
                        <a:pt x="1910" y="1604"/>
                      </a:lnTo>
                      <a:lnTo>
                        <a:pt x="1911" y="1636"/>
                      </a:lnTo>
                      <a:lnTo>
                        <a:pt x="1911" y="1666"/>
                      </a:lnTo>
                      <a:lnTo>
                        <a:pt x="1912" y="1695"/>
                      </a:lnTo>
                      <a:lnTo>
                        <a:pt x="1913" y="1726"/>
                      </a:lnTo>
                      <a:lnTo>
                        <a:pt x="1913" y="1755"/>
                      </a:lnTo>
                      <a:lnTo>
                        <a:pt x="1914" y="1782"/>
                      </a:lnTo>
                      <a:lnTo>
                        <a:pt x="1915" y="1807"/>
                      </a:lnTo>
                      <a:lnTo>
                        <a:pt x="1916" y="1830"/>
                      </a:lnTo>
                      <a:lnTo>
                        <a:pt x="1916" y="1854"/>
                      </a:lnTo>
                      <a:lnTo>
                        <a:pt x="1917" y="1875"/>
                      </a:lnTo>
                      <a:lnTo>
                        <a:pt x="1918" y="1895"/>
                      </a:lnTo>
                      <a:lnTo>
                        <a:pt x="1919" y="1915"/>
                      </a:lnTo>
                      <a:lnTo>
                        <a:pt x="1919" y="1931"/>
                      </a:lnTo>
                      <a:lnTo>
                        <a:pt x="1920" y="1943"/>
                      </a:lnTo>
                      <a:lnTo>
                        <a:pt x="1921" y="1956"/>
                      </a:lnTo>
                      <a:lnTo>
                        <a:pt x="1921" y="1970"/>
                      </a:lnTo>
                      <a:lnTo>
                        <a:pt x="1922" y="1978"/>
                      </a:lnTo>
                      <a:lnTo>
                        <a:pt x="1923" y="1985"/>
                      </a:lnTo>
                      <a:lnTo>
                        <a:pt x="1924" y="1993"/>
                      </a:lnTo>
                      <a:lnTo>
                        <a:pt x="1924" y="2008"/>
                      </a:lnTo>
                      <a:lnTo>
                        <a:pt x="1925" y="2008"/>
                      </a:lnTo>
                      <a:lnTo>
                        <a:pt x="1926" y="2009"/>
                      </a:lnTo>
                      <a:lnTo>
                        <a:pt x="1926" y="2016"/>
                      </a:lnTo>
                      <a:lnTo>
                        <a:pt x="1927" y="2022"/>
                      </a:lnTo>
                      <a:lnTo>
                        <a:pt x="1928" y="2031"/>
                      </a:lnTo>
                      <a:lnTo>
                        <a:pt x="1929" y="2036"/>
                      </a:lnTo>
                      <a:lnTo>
                        <a:pt x="1929" y="2041"/>
                      </a:lnTo>
                      <a:lnTo>
                        <a:pt x="1930" y="2055"/>
                      </a:lnTo>
                      <a:lnTo>
                        <a:pt x="1931" y="2066"/>
                      </a:lnTo>
                      <a:lnTo>
                        <a:pt x="1932" y="2078"/>
                      </a:lnTo>
                      <a:lnTo>
                        <a:pt x="1932" y="2091"/>
                      </a:lnTo>
                      <a:lnTo>
                        <a:pt x="1933" y="2110"/>
                      </a:lnTo>
                      <a:lnTo>
                        <a:pt x="1934" y="2132"/>
                      </a:lnTo>
                      <a:lnTo>
                        <a:pt x="1934" y="2151"/>
                      </a:lnTo>
                      <a:lnTo>
                        <a:pt x="1935" y="2174"/>
                      </a:lnTo>
                      <a:lnTo>
                        <a:pt x="1936" y="2192"/>
                      </a:lnTo>
                      <a:lnTo>
                        <a:pt x="1937" y="2215"/>
                      </a:lnTo>
                      <a:lnTo>
                        <a:pt x="1937" y="2241"/>
                      </a:lnTo>
                      <a:lnTo>
                        <a:pt x="1938" y="2261"/>
                      </a:lnTo>
                      <a:lnTo>
                        <a:pt x="1939" y="2286"/>
                      </a:lnTo>
                      <a:lnTo>
                        <a:pt x="1940" y="2304"/>
                      </a:lnTo>
                      <a:lnTo>
                        <a:pt x="1940" y="2323"/>
                      </a:lnTo>
                      <a:lnTo>
                        <a:pt x="1941" y="2340"/>
                      </a:lnTo>
                      <a:lnTo>
                        <a:pt x="1942" y="2359"/>
                      </a:lnTo>
                      <a:lnTo>
                        <a:pt x="1942" y="2369"/>
                      </a:lnTo>
                      <a:lnTo>
                        <a:pt x="1943" y="2385"/>
                      </a:lnTo>
                      <a:lnTo>
                        <a:pt x="1944" y="2397"/>
                      </a:lnTo>
                      <a:lnTo>
                        <a:pt x="1945" y="2404"/>
                      </a:lnTo>
                      <a:lnTo>
                        <a:pt x="1945" y="2411"/>
                      </a:lnTo>
                      <a:lnTo>
                        <a:pt x="1946" y="2415"/>
                      </a:lnTo>
                      <a:lnTo>
                        <a:pt x="1947" y="2417"/>
                      </a:lnTo>
                      <a:lnTo>
                        <a:pt x="1948" y="2431"/>
                      </a:lnTo>
                      <a:lnTo>
                        <a:pt x="1948" y="2431"/>
                      </a:lnTo>
                      <a:lnTo>
                        <a:pt x="1949" y="2430"/>
                      </a:lnTo>
                      <a:lnTo>
                        <a:pt x="1950" y="2439"/>
                      </a:lnTo>
                      <a:lnTo>
                        <a:pt x="1950" y="2444"/>
                      </a:lnTo>
                      <a:lnTo>
                        <a:pt x="1951" y="2446"/>
                      </a:lnTo>
                      <a:lnTo>
                        <a:pt x="1952" y="2453"/>
                      </a:lnTo>
                      <a:lnTo>
                        <a:pt x="1953" y="2458"/>
                      </a:lnTo>
                      <a:lnTo>
                        <a:pt x="1953" y="2467"/>
                      </a:lnTo>
                      <a:lnTo>
                        <a:pt x="1954" y="2469"/>
                      </a:lnTo>
                      <a:lnTo>
                        <a:pt x="1955" y="2480"/>
                      </a:lnTo>
                      <a:lnTo>
                        <a:pt x="1955" y="2479"/>
                      </a:lnTo>
                      <a:lnTo>
                        <a:pt x="1956" y="2485"/>
                      </a:lnTo>
                      <a:lnTo>
                        <a:pt x="1957" y="2491"/>
                      </a:lnTo>
                      <a:lnTo>
                        <a:pt x="1958" y="2493"/>
                      </a:lnTo>
                      <a:lnTo>
                        <a:pt x="1958" y="2490"/>
                      </a:lnTo>
                      <a:lnTo>
                        <a:pt x="1959" y="2490"/>
                      </a:lnTo>
                      <a:lnTo>
                        <a:pt x="1960" y="2491"/>
                      </a:lnTo>
                      <a:lnTo>
                        <a:pt x="1961" y="2488"/>
                      </a:lnTo>
                      <a:lnTo>
                        <a:pt x="1961" y="2491"/>
                      </a:lnTo>
                      <a:lnTo>
                        <a:pt x="1962" y="2490"/>
                      </a:lnTo>
                      <a:lnTo>
                        <a:pt x="1963" y="2480"/>
                      </a:lnTo>
                      <a:lnTo>
                        <a:pt x="1963" y="2480"/>
                      </a:lnTo>
                      <a:lnTo>
                        <a:pt x="1964" y="2476"/>
                      </a:lnTo>
                      <a:lnTo>
                        <a:pt x="1965" y="2471"/>
                      </a:lnTo>
                      <a:lnTo>
                        <a:pt x="1966" y="2474"/>
                      </a:lnTo>
                      <a:lnTo>
                        <a:pt x="1966" y="2469"/>
                      </a:lnTo>
                      <a:lnTo>
                        <a:pt x="1967" y="2473"/>
                      </a:lnTo>
                      <a:lnTo>
                        <a:pt x="1968" y="2474"/>
                      </a:lnTo>
                      <a:lnTo>
                        <a:pt x="1969" y="2483"/>
                      </a:lnTo>
                      <a:lnTo>
                        <a:pt x="1969" y="2485"/>
                      </a:lnTo>
                      <a:lnTo>
                        <a:pt x="1970" y="2493"/>
                      </a:lnTo>
                      <a:lnTo>
                        <a:pt x="1971" y="2501"/>
                      </a:lnTo>
                      <a:lnTo>
                        <a:pt x="1971" y="2515"/>
                      </a:lnTo>
                      <a:lnTo>
                        <a:pt x="1972" y="2531"/>
                      </a:lnTo>
                      <a:lnTo>
                        <a:pt x="1973" y="2546"/>
                      </a:lnTo>
                      <a:lnTo>
                        <a:pt x="1974" y="2566"/>
                      </a:lnTo>
                      <a:lnTo>
                        <a:pt x="1974" y="2586"/>
                      </a:lnTo>
                      <a:lnTo>
                        <a:pt x="1975" y="2613"/>
                      </a:lnTo>
                      <a:lnTo>
                        <a:pt x="1976" y="2641"/>
                      </a:lnTo>
                      <a:lnTo>
                        <a:pt x="1976" y="2663"/>
                      </a:lnTo>
                      <a:lnTo>
                        <a:pt x="1977" y="2684"/>
                      </a:lnTo>
                      <a:lnTo>
                        <a:pt x="1978" y="2705"/>
                      </a:lnTo>
                      <a:lnTo>
                        <a:pt x="1979" y="2729"/>
                      </a:lnTo>
                      <a:lnTo>
                        <a:pt x="1979" y="2754"/>
                      </a:lnTo>
                      <a:lnTo>
                        <a:pt x="1980" y="2767"/>
                      </a:lnTo>
                      <a:lnTo>
                        <a:pt x="1981" y="2782"/>
                      </a:lnTo>
                      <a:lnTo>
                        <a:pt x="1982" y="2793"/>
                      </a:lnTo>
                      <a:lnTo>
                        <a:pt x="1982" y="2809"/>
                      </a:lnTo>
                      <a:lnTo>
                        <a:pt x="1983" y="2819"/>
                      </a:lnTo>
                      <a:lnTo>
                        <a:pt x="1984" y="2824"/>
                      </a:lnTo>
                      <a:lnTo>
                        <a:pt x="1984" y="2827"/>
                      </a:lnTo>
                      <a:lnTo>
                        <a:pt x="1985" y="2834"/>
                      </a:lnTo>
                      <a:lnTo>
                        <a:pt x="1986" y="2836"/>
                      </a:lnTo>
                      <a:lnTo>
                        <a:pt x="1987" y="2832"/>
                      </a:lnTo>
                      <a:lnTo>
                        <a:pt x="1987" y="2825"/>
                      </a:lnTo>
                      <a:lnTo>
                        <a:pt x="1988" y="2821"/>
                      </a:lnTo>
                      <a:lnTo>
                        <a:pt x="1989" y="2810"/>
                      </a:lnTo>
                      <a:lnTo>
                        <a:pt x="1990" y="2805"/>
                      </a:lnTo>
                      <a:lnTo>
                        <a:pt x="1990" y="2790"/>
                      </a:lnTo>
                      <a:lnTo>
                        <a:pt x="1991" y="2788"/>
                      </a:lnTo>
                      <a:lnTo>
                        <a:pt x="1992" y="2778"/>
                      </a:lnTo>
                      <a:lnTo>
                        <a:pt x="1992" y="2769"/>
                      </a:lnTo>
                      <a:lnTo>
                        <a:pt x="1993" y="2753"/>
                      </a:lnTo>
                      <a:lnTo>
                        <a:pt x="1994" y="2744"/>
                      </a:lnTo>
                      <a:lnTo>
                        <a:pt x="1995" y="2735"/>
                      </a:lnTo>
                      <a:lnTo>
                        <a:pt x="1995" y="2725"/>
                      </a:lnTo>
                      <a:lnTo>
                        <a:pt x="1996" y="2721"/>
                      </a:lnTo>
                      <a:lnTo>
                        <a:pt x="1997" y="2718"/>
                      </a:lnTo>
                      <a:lnTo>
                        <a:pt x="1998" y="2712"/>
                      </a:lnTo>
                      <a:lnTo>
                        <a:pt x="1998" y="2710"/>
                      </a:lnTo>
                      <a:lnTo>
                        <a:pt x="1999" y="2704"/>
                      </a:lnTo>
                      <a:lnTo>
                        <a:pt x="2000" y="2718"/>
                      </a:lnTo>
                      <a:lnTo>
                        <a:pt x="2000" y="2722"/>
                      </a:lnTo>
                      <a:lnTo>
                        <a:pt x="2001" y="2732"/>
                      </a:lnTo>
                      <a:lnTo>
                        <a:pt x="2002" y="2743"/>
                      </a:lnTo>
                      <a:lnTo>
                        <a:pt x="2003" y="2749"/>
                      </a:lnTo>
                      <a:lnTo>
                        <a:pt x="2003" y="2757"/>
                      </a:lnTo>
                      <a:lnTo>
                        <a:pt x="2004" y="2764"/>
                      </a:lnTo>
                      <a:lnTo>
                        <a:pt x="2005" y="2782"/>
                      </a:lnTo>
                      <a:lnTo>
                        <a:pt x="2005" y="2788"/>
                      </a:lnTo>
                      <a:lnTo>
                        <a:pt x="2006" y="2797"/>
                      </a:lnTo>
                      <a:lnTo>
                        <a:pt x="2007" y="2808"/>
                      </a:lnTo>
                      <a:lnTo>
                        <a:pt x="2008" y="2817"/>
                      </a:lnTo>
                      <a:lnTo>
                        <a:pt x="2008" y="2827"/>
                      </a:lnTo>
                      <a:lnTo>
                        <a:pt x="2009" y="2831"/>
                      </a:lnTo>
                      <a:lnTo>
                        <a:pt x="2010" y="2837"/>
                      </a:lnTo>
                      <a:lnTo>
                        <a:pt x="2011" y="2840"/>
                      </a:lnTo>
                      <a:lnTo>
                        <a:pt x="2011" y="2840"/>
                      </a:lnTo>
                      <a:lnTo>
                        <a:pt x="2012" y="2839"/>
                      </a:lnTo>
                      <a:lnTo>
                        <a:pt x="2013" y="2833"/>
                      </a:lnTo>
                      <a:lnTo>
                        <a:pt x="2013" y="2830"/>
                      </a:lnTo>
                      <a:lnTo>
                        <a:pt x="2014" y="2825"/>
                      </a:lnTo>
                      <a:lnTo>
                        <a:pt x="2015" y="2816"/>
                      </a:lnTo>
                      <a:lnTo>
                        <a:pt x="2016" y="2806"/>
                      </a:lnTo>
                      <a:lnTo>
                        <a:pt x="2016" y="2801"/>
                      </a:lnTo>
                      <a:lnTo>
                        <a:pt x="2017" y="2790"/>
                      </a:lnTo>
                      <a:lnTo>
                        <a:pt x="2018" y="2780"/>
                      </a:lnTo>
                      <a:lnTo>
                        <a:pt x="2019" y="2768"/>
                      </a:lnTo>
                      <a:lnTo>
                        <a:pt x="2019" y="2754"/>
                      </a:lnTo>
                      <a:lnTo>
                        <a:pt x="2020" y="2745"/>
                      </a:lnTo>
                      <a:lnTo>
                        <a:pt x="2021" y="2737"/>
                      </a:lnTo>
                      <a:lnTo>
                        <a:pt x="2021" y="2724"/>
                      </a:lnTo>
                      <a:lnTo>
                        <a:pt x="2022" y="2717"/>
                      </a:lnTo>
                      <a:lnTo>
                        <a:pt x="2023" y="2714"/>
                      </a:lnTo>
                      <a:lnTo>
                        <a:pt x="2024" y="2704"/>
                      </a:lnTo>
                      <a:lnTo>
                        <a:pt x="2024" y="2707"/>
                      </a:lnTo>
                      <a:lnTo>
                        <a:pt x="2025" y="2703"/>
                      </a:lnTo>
                      <a:lnTo>
                        <a:pt x="2026" y="2697"/>
                      </a:lnTo>
                      <a:lnTo>
                        <a:pt x="2026" y="2694"/>
                      </a:lnTo>
                      <a:lnTo>
                        <a:pt x="2027" y="2692"/>
                      </a:lnTo>
                      <a:lnTo>
                        <a:pt x="2028" y="2687"/>
                      </a:lnTo>
                      <a:lnTo>
                        <a:pt x="2029" y="2687"/>
                      </a:lnTo>
                      <a:lnTo>
                        <a:pt x="2029" y="2683"/>
                      </a:lnTo>
                      <a:lnTo>
                        <a:pt x="2030" y="2674"/>
                      </a:lnTo>
                      <a:lnTo>
                        <a:pt x="2031" y="2663"/>
                      </a:lnTo>
                      <a:lnTo>
                        <a:pt x="2032" y="2656"/>
                      </a:lnTo>
                      <a:lnTo>
                        <a:pt x="2032" y="2650"/>
                      </a:lnTo>
                      <a:lnTo>
                        <a:pt x="2033" y="2633"/>
                      </a:lnTo>
                      <a:lnTo>
                        <a:pt x="2034" y="2624"/>
                      </a:lnTo>
                      <a:lnTo>
                        <a:pt x="2034" y="2611"/>
                      </a:lnTo>
                      <a:lnTo>
                        <a:pt x="2035" y="2604"/>
                      </a:lnTo>
                      <a:lnTo>
                        <a:pt x="2036" y="2594"/>
                      </a:lnTo>
                      <a:lnTo>
                        <a:pt x="2037" y="2587"/>
                      </a:lnTo>
                      <a:lnTo>
                        <a:pt x="2037" y="2584"/>
                      </a:lnTo>
                      <a:lnTo>
                        <a:pt x="2038" y="2585"/>
                      </a:lnTo>
                      <a:lnTo>
                        <a:pt x="2039" y="2588"/>
                      </a:lnTo>
                      <a:lnTo>
                        <a:pt x="2040" y="2591"/>
                      </a:lnTo>
                      <a:lnTo>
                        <a:pt x="2040" y="2597"/>
                      </a:lnTo>
                      <a:lnTo>
                        <a:pt x="2041" y="2601"/>
                      </a:lnTo>
                      <a:lnTo>
                        <a:pt x="2042" y="2610"/>
                      </a:lnTo>
                      <a:lnTo>
                        <a:pt x="2042" y="2623"/>
                      </a:lnTo>
                      <a:lnTo>
                        <a:pt x="2043" y="2630"/>
                      </a:lnTo>
                      <a:lnTo>
                        <a:pt x="2044" y="2646"/>
                      </a:lnTo>
                      <a:lnTo>
                        <a:pt x="2045" y="2661"/>
                      </a:lnTo>
                      <a:lnTo>
                        <a:pt x="2045" y="2671"/>
                      </a:lnTo>
                      <a:lnTo>
                        <a:pt x="2046" y="2676"/>
                      </a:lnTo>
                      <a:lnTo>
                        <a:pt x="2047" y="2687"/>
                      </a:lnTo>
                      <a:lnTo>
                        <a:pt x="2048" y="2695"/>
                      </a:lnTo>
                      <a:lnTo>
                        <a:pt x="2048" y="2700"/>
                      </a:lnTo>
                      <a:lnTo>
                        <a:pt x="2049" y="2702"/>
                      </a:lnTo>
                      <a:lnTo>
                        <a:pt x="2050" y="2707"/>
                      </a:lnTo>
                      <a:lnTo>
                        <a:pt x="2050" y="2706"/>
                      </a:lnTo>
                      <a:lnTo>
                        <a:pt x="2051" y="2701"/>
                      </a:lnTo>
                      <a:lnTo>
                        <a:pt x="2052" y="2699"/>
                      </a:lnTo>
                      <a:lnTo>
                        <a:pt x="2053" y="2697"/>
                      </a:lnTo>
                      <a:lnTo>
                        <a:pt x="2053" y="2697"/>
                      </a:lnTo>
                      <a:lnTo>
                        <a:pt x="2054" y="2693"/>
                      </a:lnTo>
                      <a:lnTo>
                        <a:pt x="2055" y="2686"/>
                      </a:lnTo>
                      <a:lnTo>
                        <a:pt x="2055" y="2680"/>
                      </a:lnTo>
                      <a:lnTo>
                        <a:pt x="2056" y="2668"/>
                      </a:lnTo>
                      <a:lnTo>
                        <a:pt x="2057" y="2669"/>
                      </a:lnTo>
                      <a:lnTo>
                        <a:pt x="2058" y="2661"/>
                      </a:lnTo>
                      <a:lnTo>
                        <a:pt x="2058" y="2650"/>
                      </a:lnTo>
                      <a:lnTo>
                        <a:pt x="2059" y="2643"/>
                      </a:lnTo>
                      <a:lnTo>
                        <a:pt x="2060" y="2637"/>
                      </a:lnTo>
                      <a:lnTo>
                        <a:pt x="2061" y="2627"/>
                      </a:lnTo>
                      <a:lnTo>
                        <a:pt x="2061" y="2624"/>
                      </a:lnTo>
                      <a:lnTo>
                        <a:pt x="2062" y="2615"/>
                      </a:lnTo>
                      <a:lnTo>
                        <a:pt x="2063" y="2612"/>
                      </a:lnTo>
                      <a:lnTo>
                        <a:pt x="2063" y="2597"/>
                      </a:lnTo>
                      <a:lnTo>
                        <a:pt x="2064" y="2595"/>
                      </a:lnTo>
                      <a:lnTo>
                        <a:pt x="2065" y="2585"/>
                      </a:lnTo>
                      <a:lnTo>
                        <a:pt x="2066" y="2569"/>
                      </a:lnTo>
                      <a:lnTo>
                        <a:pt x="2066" y="2566"/>
                      </a:lnTo>
                      <a:lnTo>
                        <a:pt x="2067" y="2562"/>
                      </a:lnTo>
                      <a:lnTo>
                        <a:pt x="2068" y="2553"/>
                      </a:lnTo>
                      <a:lnTo>
                        <a:pt x="2069" y="2544"/>
                      </a:lnTo>
                      <a:lnTo>
                        <a:pt x="2069" y="2537"/>
                      </a:lnTo>
                      <a:lnTo>
                        <a:pt x="2070" y="2530"/>
                      </a:lnTo>
                      <a:lnTo>
                        <a:pt x="2071" y="2523"/>
                      </a:lnTo>
                      <a:lnTo>
                        <a:pt x="2071" y="2521"/>
                      </a:lnTo>
                      <a:lnTo>
                        <a:pt x="2072" y="2509"/>
                      </a:lnTo>
                      <a:lnTo>
                        <a:pt x="2073" y="2505"/>
                      </a:lnTo>
                      <a:lnTo>
                        <a:pt x="2074" y="2500"/>
                      </a:lnTo>
                      <a:lnTo>
                        <a:pt x="2074" y="2491"/>
                      </a:lnTo>
                      <a:lnTo>
                        <a:pt x="2075" y="2482"/>
                      </a:lnTo>
                      <a:lnTo>
                        <a:pt x="2076" y="2477"/>
                      </a:lnTo>
                      <a:lnTo>
                        <a:pt x="2076" y="2467"/>
                      </a:lnTo>
                      <a:lnTo>
                        <a:pt x="2077" y="2458"/>
                      </a:lnTo>
                      <a:lnTo>
                        <a:pt x="2078" y="2452"/>
                      </a:lnTo>
                      <a:lnTo>
                        <a:pt x="2079" y="2443"/>
                      </a:lnTo>
                      <a:lnTo>
                        <a:pt x="2079" y="2430"/>
                      </a:lnTo>
                      <a:lnTo>
                        <a:pt x="2080" y="2422"/>
                      </a:lnTo>
                      <a:lnTo>
                        <a:pt x="2081" y="2413"/>
                      </a:lnTo>
                      <a:lnTo>
                        <a:pt x="2082" y="2407"/>
                      </a:lnTo>
                      <a:lnTo>
                        <a:pt x="2082" y="2393"/>
                      </a:lnTo>
                      <a:lnTo>
                        <a:pt x="2083" y="2382"/>
                      </a:lnTo>
                      <a:lnTo>
                        <a:pt x="2084" y="2376"/>
                      </a:lnTo>
                      <a:lnTo>
                        <a:pt x="2084" y="2364"/>
                      </a:lnTo>
                      <a:lnTo>
                        <a:pt x="2085" y="2350"/>
                      </a:lnTo>
                      <a:lnTo>
                        <a:pt x="2086" y="2340"/>
                      </a:lnTo>
                      <a:lnTo>
                        <a:pt x="2087" y="2330"/>
                      </a:lnTo>
                      <a:lnTo>
                        <a:pt x="2087" y="2317"/>
                      </a:lnTo>
                      <a:lnTo>
                        <a:pt x="2088" y="2303"/>
                      </a:lnTo>
                      <a:lnTo>
                        <a:pt x="2089" y="2291"/>
                      </a:lnTo>
                      <a:lnTo>
                        <a:pt x="2090" y="2276"/>
                      </a:lnTo>
                      <a:lnTo>
                        <a:pt x="2090" y="2266"/>
                      </a:lnTo>
                      <a:lnTo>
                        <a:pt x="2091" y="2253"/>
                      </a:lnTo>
                      <a:lnTo>
                        <a:pt x="2092" y="2236"/>
                      </a:lnTo>
                      <a:lnTo>
                        <a:pt x="2092" y="2233"/>
                      </a:lnTo>
                      <a:lnTo>
                        <a:pt x="2093" y="2218"/>
                      </a:lnTo>
                      <a:lnTo>
                        <a:pt x="2094" y="2211"/>
                      </a:lnTo>
                      <a:lnTo>
                        <a:pt x="2095" y="2200"/>
                      </a:lnTo>
                      <a:lnTo>
                        <a:pt x="2095" y="2191"/>
                      </a:lnTo>
                      <a:lnTo>
                        <a:pt x="2096" y="2196"/>
                      </a:lnTo>
                      <a:lnTo>
                        <a:pt x="2097" y="2186"/>
                      </a:lnTo>
                      <a:lnTo>
                        <a:pt x="2098" y="2185"/>
                      </a:lnTo>
                      <a:lnTo>
                        <a:pt x="2098" y="2181"/>
                      </a:lnTo>
                      <a:lnTo>
                        <a:pt x="2099" y="2174"/>
                      </a:lnTo>
                      <a:lnTo>
                        <a:pt x="2100" y="2175"/>
                      </a:lnTo>
                      <a:lnTo>
                        <a:pt x="2100" y="2172"/>
                      </a:lnTo>
                      <a:lnTo>
                        <a:pt x="2101" y="2173"/>
                      </a:lnTo>
                      <a:lnTo>
                        <a:pt x="2102" y="2174"/>
                      </a:lnTo>
                      <a:lnTo>
                        <a:pt x="2103" y="2170"/>
                      </a:lnTo>
                      <a:lnTo>
                        <a:pt x="2103" y="2177"/>
                      </a:lnTo>
                      <a:lnTo>
                        <a:pt x="2104" y="2179"/>
                      </a:lnTo>
                      <a:lnTo>
                        <a:pt x="2105" y="2176"/>
                      </a:lnTo>
                      <a:lnTo>
                        <a:pt x="2105" y="2179"/>
                      </a:lnTo>
                      <a:lnTo>
                        <a:pt x="2106" y="2176"/>
                      </a:lnTo>
                      <a:lnTo>
                        <a:pt x="2107" y="2178"/>
                      </a:lnTo>
                      <a:lnTo>
                        <a:pt x="2108" y="2171"/>
                      </a:lnTo>
                      <a:lnTo>
                        <a:pt x="2108" y="2174"/>
                      </a:lnTo>
                      <a:lnTo>
                        <a:pt x="2109" y="2169"/>
                      </a:lnTo>
                      <a:lnTo>
                        <a:pt x="2110" y="2163"/>
                      </a:lnTo>
                      <a:lnTo>
                        <a:pt x="2111" y="2158"/>
                      </a:lnTo>
                      <a:lnTo>
                        <a:pt x="2111" y="2154"/>
                      </a:lnTo>
                      <a:lnTo>
                        <a:pt x="2112" y="2153"/>
                      </a:lnTo>
                      <a:lnTo>
                        <a:pt x="2113" y="2148"/>
                      </a:lnTo>
                      <a:lnTo>
                        <a:pt x="2113" y="2139"/>
                      </a:lnTo>
                      <a:lnTo>
                        <a:pt x="2114" y="2133"/>
                      </a:lnTo>
                      <a:lnTo>
                        <a:pt x="2115" y="2129"/>
                      </a:lnTo>
                      <a:lnTo>
                        <a:pt x="2116" y="2123"/>
                      </a:lnTo>
                      <a:lnTo>
                        <a:pt x="2116" y="2118"/>
                      </a:lnTo>
                      <a:lnTo>
                        <a:pt x="2117" y="2110"/>
                      </a:lnTo>
                      <a:lnTo>
                        <a:pt x="2118" y="2103"/>
                      </a:lnTo>
                      <a:lnTo>
                        <a:pt x="2119" y="2099"/>
                      </a:lnTo>
                      <a:lnTo>
                        <a:pt x="2119" y="2091"/>
                      </a:lnTo>
                      <a:lnTo>
                        <a:pt x="2120" y="2090"/>
                      </a:lnTo>
                      <a:lnTo>
                        <a:pt x="2121" y="2085"/>
                      </a:lnTo>
                      <a:lnTo>
                        <a:pt x="2121" y="2079"/>
                      </a:lnTo>
                      <a:lnTo>
                        <a:pt x="2122" y="2081"/>
                      </a:lnTo>
                      <a:lnTo>
                        <a:pt x="2123" y="2071"/>
                      </a:lnTo>
                      <a:lnTo>
                        <a:pt x="2124" y="2072"/>
                      </a:lnTo>
                      <a:lnTo>
                        <a:pt x="2124" y="2067"/>
                      </a:lnTo>
                      <a:lnTo>
                        <a:pt x="2125" y="2057"/>
                      </a:lnTo>
                      <a:lnTo>
                        <a:pt x="2126" y="2060"/>
                      </a:lnTo>
                      <a:lnTo>
                        <a:pt x="2126" y="2052"/>
                      </a:lnTo>
                      <a:lnTo>
                        <a:pt x="2127" y="2060"/>
                      </a:lnTo>
                      <a:lnTo>
                        <a:pt x="2128" y="2056"/>
                      </a:lnTo>
                      <a:lnTo>
                        <a:pt x="2129" y="2056"/>
                      </a:lnTo>
                      <a:lnTo>
                        <a:pt x="2129" y="2058"/>
                      </a:lnTo>
                      <a:lnTo>
                        <a:pt x="2130" y="2050"/>
                      </a:lnTo>
                      <a:lnTo>
                        <a:pt x="2131" y="2056"/>
                      </a:lnTo>
                      <a:lnTo>
                        <a:pt x="2132" y="2051"/>
                      </a:lnTo>
                      <a:lnTo>
                        <a:pt x="2132" y="2048"/>
                      </a:lnTo>
                      <a:lnTo>
                        <a:pt x="2133" y="2044"/>
                      </a:lnTo>
                      <a:lnTo>
                        <a:pt x="2134" y="2051"/>
                      </a:lnTo>
                      <a:lnTo>
                        <a:pt x="2134" y="2050"/>
                      </a:lnTo>
                      <a:lnTo>
                        <a:pt x="2135" y="2042"/>
                      </a:lnTo>
                      <a:lnTo>
                        <a:pt x="2136" y="2040"/>
                      </a:lnTo>
                      <a:lnTo>
                        <a:pt x="2137" y="2040"/>
                      </a:lnTo>
                      <a:lnTo>
                        <a:pt x="2137" y="2035"/>
                      </a:lnTo>
                      <a:lnTo>
                        <a:pt x="2138" y="2033"/>
                      </a:lnTo>
                      <a:lnTo>
                        <a:pt x="2139" y="2027"/>
                      </a:lnTo>
                      <a:lnTo>
                        <a:pt x="2140" y="2024"/>
                      </a:lnTo>
                      <a:lnTo>
                        <a:pt x="2140" y="2022"/>
                      </a:lnTo>
                      <a:lnTo>
                        <a:pt x="2141" y="2008"/>
                      </a:lnTo>
                      <a:lnTo>
                        <a:pt x="2142" y="2001"/>
                      </a:lnTo>
                      <a:lnTo>
                        <a:pt x="2142" y="1993"/>
                      </a:lnTo>
                      <a:lnTo>
                        <a:pt x="2143" y="1983"/>
                      </a:lnTo>
                      <a:lnTo>
                        <a:pt x="2144" y="1970"/>
                      </a:lnTo>
                      <a:lnTo>
                        <a:pt x="2145" y="1967"/>
                      </a:lnTo>
                      <a:lnTo>
                        <a:pt x="2145" y="1962"/>
                      </a:lnTo>
                      <a:lnTo>
                        <a:pt x="2146" y="1956"/>
                      </a:lnTo>
                      <a:lnTo>
                        <a:pt x="2147" y="1945"/>
                      </a:lnTo>
                      <a:lnTo>
                        <a:pt x="2148" y="1937"/>
                      </a:lnTo>
                      <a:lnTo>
                        <a:pt x="2148" y="1936"/>
                      </a:lnTo>
                      <a:lnTo>
                        <a:pt x="2149" y="1923"/>
                      </a:lnTo>
                      <a:lnTo>
                        <a:pt x="2150" y="1912"/>
                      </a:lnTo>
                      <a:lnTo>
                        <a:pt x="2150" y="1902"/>
                      </a:lnTo>
                      <a:lnTo>
                        <a:pt x="2151" y="1890"/>
                      </a:lnTo>
                      <a:lnTo>
                        <a:pt x="2152" y="1878"/>
                      </a:lnTo>
                      <a:lnTo>
                        <a:pt x="2153" y="1861"/>
                      </a:lnTo>
                      <a:lnTo>
                        <a:pt x="2153" y="1847"/>
                      </a:lnTo>
                      <a:lnTo>
                        <a:pt x="2154" y="1832"/>
                      </a:lnTo>
                      <a:lnTo>
                        <a:pt x="2155" y="1821"/>
                      </a:lnTo>
                      <a:lnTo>
                        <a:pt x="2155" y="1797"/>
                      </a:lnTo>
                      <a:lnTo>
                        <a:pt x="2156" y="1785"/>
                      </a:lnTo>
                      <a:lnTo>
                        <a:pt x="2157" y="1771"/>
                      </a:lnTo>
                      <a:lnTo>
                        <a:pt x="2158" y="1750"/>
                      </a:lnTo>
                      <a:lnTo>
                        <a:pt x="2158" y="1740"/>
                      </a:lnTo>
                      <a:lnTo>
                        <a:pt x="2159" y="1724"/>
                      </a:lnTo>
                      <a:lnTo>
                        <a:pt x="2160" y="1713"/>
                      </a:lnTo>
                      <a:lnTo>
                        <a:pt x="2161" y="1702"/>
                      </a:lnTo>
                      <a:lnTo>
                        <a:pt x="2161" y="1686"/>
                      </a:lnTo>
                      <a:lnTo>
                        <a:pt x="2162" y="1672"/>
                      </a:lnTo>
                      <a:lnTo>
                        <a:pt x="2163" y="1666"/>
                      </a:lnTo>
                      <a:lnTo>
                        <a:pt x="2163" y="1654"/>
                      </a:lnTo>
                      <a:lnTo>
                        <a:pt x="2164" y="1652"/>
                      </a:lnTo>
                      <a:lnTo>
                        <a:pt x="2165" y="1647"/>
                      </a:lnTo>
                      <a:lnTo>
                        <a:pt x="2166" y="1643"/>
                      </a:lnTo>
                      <a:lnTo>
                        <a:pt x="2166" y="1641"/>
                      </a:lnTo>
                      <a:lnTo>
                        <a:pt x="2167" y="1634"/>
                      </a:lnTo>
                      <a:lnTo>
                        <a:pt x="2168" y="1634"/>
                      </a:lnTo>
                      <a:lnTo>
                        <a:pt x="2169" y="1639"/>
                      </a:lnTo>
                      <a:lnTo>
                        <a:pt x="2169" y="1636"/>
                      </a:lnTo>
                      <a:lnTo>
                        <a:pt x="2170" y="1638"/>
                      </a:lnTo>
                      <a:lnTo>
                        <a:pt x="2171" y="1638"/>
                      </a:lnTo>
                      <a:lnTo>
                        <a:pt x="2171" y="1642"/>
                      </a:lnTo>
                      <a:lnTo>
                        <a:pt x="2172" y="1645"/>
                      </a:lnTo>
                      <a:lnTo>
                        <a:pt x="2173" y="1648"/>
                      </a:lnTo>
                      <a:lnTo>
                        <a:pt x="2174" y="1649"/>
                      </a:lnTo>
                      <a:lnTo>
                        <a:pt x="2174" y="1648"/>
                      </a:lnTo>
                      <a:lnTo>
                        <a:pt x="2175" y="1648"/>
                      </a:lnTo>
                      <a:lnTo>
                        <a:pt x="2176" y="1648"/>
                      </a:lnTo>
                      <a:lnTo>
                        <a:pt x="2176" y="1652"/>
                      </a:lnTo>
                      <a:lnTo>
                        <a:pt x="2177" y="1647"/>
                      </a:lnTo>
                      <a:lnTo>
                        <a:pt x="2178" y="1648"/>
                      </a:lnTo>
                      <a:lnTo>
                        <a:pt x="2179" y="1645"/>
                      </a:lnTo>
                      <a:lnTo>
                        <a:pt x="2179" y="1643"/>
                      </a:lnTo>
                      <a:lnTo>
                        <a:pt x="2180" y="1638"/>
                      </a:lnTo>
                      <a:lnTo>
                        <a:pt x="2181" y="1633"/>
                      </a:lnTo>
                      <a:lnTo>
                        <a:pt x="2182" y="1625"/>
                      </a:lnTo>
                      <a:lnTo>
                        <a:pt x="2182" y="1627"/>
                      </a:lnTo>
                      <a:lnTo>
                        <a:pt x="2183" y="1627"/>
                      </a:lnTo>
                      <a:lnTo>
                        <a:pt x="2184" y="1621"/>
                      </a:lnTo>
                      <a:lnTo>
                        <a:pt x="2184" y="1626"/>
                      </a:lnTo>
                      <a:lnTo>
                        <a:pt x="2185" y="1626"/>
                      </a:lnTo>
                      <a:lnTo>
                        <a:pt x="2186" y="1633"/>
                      </a:lnTo>
                      <a:lnTo>
                        <a:pt x="2187" y="1630"/>
                      </a:lnTo>
                      <a:lnTo>
                        <a:pt x="2187" y="1629"/>
                      </a:lnTo>
                      <a:lnTo>
                        <a:pt x="2188" y="1632"/>
                      </a:lnTo>
                      <a:lnTo>
                        <a:pt x="2189" y="1637"/>
                      </a:lnTo>
                      <a:lnTo>
                        <a:pt x="2190" y="1635"/>
                      </a:lnTo>
                      <a:lnTo>
                        <a:pt x="2190" y="1636"/>
                      </a:lnTo>
                      <a:lnTo>
                        <a:pt x="2191" y="1635"/>
                      </a:lnTo>
                      <a:lnTo>
                        <a:pt x="2192" y="1629"/>
                      </a:lnTo>
                      <a:lnTo>
                        <a:pt x="2192" y="1628"/>
                      </a:lnTo>
                      <a:lnTo>
                        <a:pt x="2193" y="1624"/>
                      </a:lnTo>
                      <a:lnTo>
                        <a:pt x="2194" y="1625"/>
                      </a:lnTo>
                      <a:lnTo>
                        <a:pt x="2195" y="1619"/>
                      </a:lnTo>
                      <a:lnTo>
                        <a:pt x="2195" y="1617"/>
                      </a:lnTo>
                      <a:lnTo>
                        <a:pt x="2196" y="1612"/>
                      </a:lnTo>
                      <a:lnTo>
                        <a:pt x="2197" y="1612"/>
                      </a:lnTo>
                      <a:lnTo>
                        <a:pt x="2198" y="1604"/>
                      </a:lnTo>
                      <a:lnTo>
                        <a:pt x="2198" y="1606"/>
                      </a:lnTo>
                      <a:lnTo>
                        <a:pt x="2199" y="1601"/>
                      </a:lnTo>
                      <a:lnTo>
                        <a:pt x="2200" y="1599"/>
                      </a:lnTo>
                      <a:lnTo>
                        <a:pt x="2200" y="1594"/>
                      </a:lnTo>
                      <a:lnTo>
                        <a:pt x="2201" y="1590"/>
                      </a:lnTo>
                      <a:lnTo>
                        <a:pt x="2202" y="1586"/>
                      </a:lnTo>
                      <a:lnTo>
                        <a:pt x="2203" y="1583"/>
                      </a:lnTo>
                      <a:lnTo>
                        <a:pt x="2203" y="1570"/>
                      </a:lnTo>
                      <a:lnTo>
                        <a:pt x="2204" y="1570"/>
                      </a:lnTo>
                      <a:lnTo>
                        <a:pt x="2205" y="1558"/>
                      </a:lnTo>
                      <a:lnTo>
                        <a:pt x="2205" y="1556"/>
                      </a:lnTo>
                      <a:lnTo>
                        <a:pt x="2206" y="1547"/>
                      </a:lnTo>
                      <a:lnTo>
                        <a:pt x="2207" y="1542"/>
                      </a:lnTo>
                      <a:lnTo>
                        <a:pt x="2208" y="1537"/>
                      </a:lnTo>
                      <a:lnTo>
                        <a:pt x="2208" y="1527"/>
                      </a:lnTo>
                      <a:lnTo>
                        <a:pt x="2209" y="1521"/>
                      </a:lnTo>
                      <a:lnTo>
                        <a:pt x="2210" y="1512"/>
                      </a:lnTo>
                      <a:lnTo>
                        <a:pt x="2211" y="1501"/>
                      </a:lnTo>
                      <a:lnTo>
                        <a:pt x="2211" y="1493"/>
                      </a:lnTo>
                      <a:lnTo>
                        <a:pt x="2212" y="1478"/>
                      </a:lnTo>
                      <a:lnTo>
                        <a:pt x="2213" y="1465"/>
                      </a:lnTo>
                      <a:lnTo>
                        <a:pt x="2213" y="1451"/>
                      </a:lnTo>
                      <a:lnTo>
                        <a:pt x="2214" y="1439"/>
                      </a:lnTo>
                      <a:lnTo>
                        <a:pt x="2215" y="1423"/>
                      </a:lnTo>
                      <a:lnTo>
                        <a:pt x="2216" y="1408"/>
                      </a:lnTo>
                      <a:lnTo>
                        <a:pt x="2216" y="1395"/>
                      </a:lnTo>
                      <a:lnTo>
                        <a:pt x="2217" y="1383"/>
                      </a:lnTo>
                      <a:lnTo>
                        <a:pt x="2218" y="1372"/>
                      </a:lnTo>
                      <a:lnTo>
                        <a:pt x="2219" y="1368"/>
                      </a:lnTo>
                      <a:lnTo>
                        <a:pt x="2219" y="1355"/>
                      </a:lnTo>
                      <a:lnTo>
                        <a:pt x="2220" y="1355"/>
                      </a:lnTo>
                      <a:lnTo>
                        <a:pt x="2221" y="1343"/>
                      </a:lnTo>
                      <a:lnTo>
                        <a:pt x="2221" y="1346"/>
                      </a:lnTo>
                      <a:lnTo>
                        <a:pt x="2222" y="1344"/>
                      </a:lnTo>
                      <a:lnTo>
                        <a:pt x="2223" y="1346"/>
                      </a:lnTo>
                      <a:lnTo>
                        <a:pt x="2224" y="1344"/>
                      </a:lnTo>
                      <a:lnTo>
                        <a:pt x="2224" y="1347"/>
                      </a:lnTo>
                      <a:lnTo>
                        <a:pt x="2225" y="1348"/>
                      </a:lnTo>
                      <a:lnTo>
                        <a:pt x="2226" y="1350"/>
                      </a:lnTo>
                      <a:lnTo>
                        <a:pt x="2226" y="1347"/>
                      </a:lnTo>
                      <a:lnTo>
                        <a:pt x="2227" y="1349"/>
                      </a:lnTo>
                      <a:lnTo>
                        <a:pt x="2228" y="1349"/>
                      </a:lnTo>
                      <a:lnTo>
                        <a:pt x="2229" y="1346"/>
                      </a:lnTo>
                      <a:lnTo>
                        <a:pt x="2229" y="1343"/>
                      </a:lnTo>
                      <a:lnTo>
                        <a:pt x="2230" y="1344"/>
                      </a:lnTo>
                      <a:lnTo>
                        <a:pt x="2231" y="1332"/>
                      </a:lnTo>
                      <a:lnTo>
                        <a:pt x="2232" y="1331"/>
                      </a:lnTo>
                      <a:lnTo>
                        <a:pt x="2232" y="1323"/>
                      </a:lnTo>
                      <a:lnTo>
                        <a:pt x="2233" y="1323"/>
                      </a:lnTo>
                      <a:lnTo>
                        <a:pt x="2234" y="1310"/>
                      </a:lnTo>
                      <a:lnTo>
                        <a:pt x="2234" y="1309"/>
                      </a:lnTo>
                      <a:lnTo>
                        <a:pt x="2235" y="1296"/>
                      </a:lnTo>
                      <a:lnTo>
                        <a:pt x="2236" y="1302"/>
                      </a:lnTo>
                      <a:lnTo>
                        <a:pt x="2237" y="1299"/>
                      </a:lnTo>
                      <a:lnTo>
                        <a:pt x="2237" y="1303"/>
                      </a:lnTo>
                      <a:lnTo>
                        <a:pt x="2238" y="1302"/>
                      </a:lnTo>
                      <a:lnTo>
                        <a:pt x="2239" y="1307"/>
                      </a:lnTo>
                      <a:lnTo>
                        <a:pt x="2240" y="1307"/>
                      </a:lnTo>
                      <a:lnTo>
                        <a:pt x="2240" y="1315"/>
                      </a:lnTo>
                      <a:lnTo>
                        <a:pt x="2241" y="1319"/>
                      </a:lnTo>
                      <a:lnTo>
                        <a:pt x="2242" y="1331"/>
                      </a:lnTo>
                      <a:lnTo>
                        <a:pt x="2242" y="1339"/>
                      </a:lnTo>
                      <a:lnTo>
                        <a:pt x="2243" y="1340"/>
                      </a:lnTo>
                      <a:lnTo>
                        <a:pt x="2244" y="1349"/>
                      </a:lnTo>
                      <a:lnTo>
                        <a:pt x="2245" y="1357"/>
                      </a:lnTo>
                      <a:lnTo>
                        <a:pt x="2245" y="1366"/>
                      </a:lnTo>
                      <a:lnTo>
                        <a:pt x="2246" y="1368"/>
                      </a:lnTo>
                      <a:lnTo>
                        <a:pt x="2247" y="1381"/>
                      </a:lnTo>
                      <a:lnTo>
                        <a:pt x="2248" y="1381"/>
                      </a:lnTo>
                      <a:lnTo>
                        <a:pt x="2248" y="1386"/>
                      </a:lnTo>
                      <a:lnTo>
                        <a:pt x="2249" y="1377"/>
                      </a:lnTo>
                      <a:lnTo>
                        <a:pt x="2250" y="1372"/>
                      </a:lnTo>
                      <a:lnTo>
                        <a:pt x="2250" y="1362"/>
                      </a:lnTo>
                      <a:lnTo>
                        <a:pt x="2251" y="1354"/>
                      </a:lnTo>
                      <a:lnTo>
                        <a:pt x="2252" y="1340"/>
                      </a:lnTo>
                      <a:lnTo>
                        <a:pt x="2253" y="1323"/>
                      </a:lnTo>
                      <a:lnTo>
                        <a:pt x="2253" y="1306"/>
                      </a:lnTo>
                      <a:lnTo>
                        <a:pt x="2254" y="1285"/>
                      </a:lnTo>
                      <a:lnTo>
                        <a:pt x="2255" y="1269"/>
                      </a:lnTo>
                      <a:lnTo>
                        <a:pt x="2255" y="1252"/>
                      </a:lnTo>
                      <a:lnTo>
                        <a:pt x="2256" y="1240"/>
                      </a:lnTo>
                      <a:lnTo>
                        <a:pt x="2257" y="1222"/>
                      </a:lnTo>
                      <a:lnTo>
                        <a:pt x="2258" y="1212"/>
                      </a:lnTo>
                      <a:lnTo>
                        <a:pt x="2258" y="1198"/>
                      </a:lnTo>
                      <a:lnTo>
                        <a:pt x="2259" y="1186"/>
                      </a:lnTo>
                      <a:lnTo>
                        <a:pt x="2260" y="1179"/>
                      </a:lnTo>
                      <a:lnTo>
                        <a:pt x="2261" y="1171"/>
                      </a:lnTo>
                      <a:lnTo>
                        <a:pt x="2261" y="1170"/>
                      </a:lnTo>
                      <a:lnTo>
                        <a:pt x="2262" y="1165"/>
                      </a:lnTo>
                      <a:lnTo>
                        <a:pt x="2263" y="1165"/>
                      </a:lnTo>
                      <a:lnTo>
                        <a:pt x="2263" y="1160"/>
                      </a:lnTo>
                      <a:lnTo>
                        <a:pt x="2264" y="1163"/>
                      </a:lnTo>
                      <a:lnTo>
                        <a:pt x="2265" y="1161"/>
                      </a:lnTo>
                      <a:lnTo>
                        <a:pt x="2266" y="1163"/>
                      </a:lnTo>
                      <a:lnTo>
                        <a:pt x="2266" y="1162"/>
                      </a:lnTo>
                      <a:lnTo>
                        <a:pt x="2267" y="1160"/>
                      </a:lnTo>
                      <a:lnTo>
                        <a:pt x="2268" y="1159"/>
                      </a:lnTo>
                      <a:lnTo>
                        <a:pt x="2269" y="1152"/>
                      </a:lnTo>
                      <a:lnTo>
                        <a:pt x="2269" y="1147"/>
                      </a:lnTo>
                      <a:lnTo>
                        <a:pt x="2270" y="1137"/>
                      </a:lnTo>
                      <a:lnTo>
                        <a:pt x="2271" y="1127"/>
                      </a:lnTo>
                      <a:lnTo>
                        <a:pt x="2271" y="1116"/>
                      </a:lnTo>
                      <a:lnTo>
                        <a:pt x="2272" y="1098"/>
                      </a:lnTo>
                      <a:lnTo>
                        <a:pt x="2273" y="1084"/>
                      </a:lnTo>
                      <a:lnTo>
                        <a:pt x="2274" y="1066"/>
                      </a:lnTo>
                      <a:lnTo>
                        <a:pt x="2274" y="1047"/>
                      </a:lnTo>
                      <a:lnTo>
                        <a:pt x="2275" y="1028"/>
                      </a:lnTo>
                      <a:lnTo>
                        <a:pt x="2276" y="1013"/>
                      </a:lnTo>
                      <a:lnTo>
                        <a:pt x="2276" y="992"/>
                      </a:lnTo>
                      <a:lnTo>
                        <a:pt x="2277" y="973"/>
                      </a:lnTo>
                      <a:lnTo>
                        <a:pt x="2278" y="962"/>
                      </a:lnTo>
                      <a:lnTo>
                        <a:pt x="2279" y="947"/>
                      </a:lnTo>
                      <a:lnTo>
                        <a:pt x="2279" y="935"/>
                      </a:lnTo>
                      <a:lnTo>
                        <a:pt x="2280" y="925"/>
                      </a:lnTo>
                      <a:lnTo>
                        <a:pt x="2281" y="922"/>
                      </a:lnTo>
                      <a:lnTo>
                        <a:pt x="2282" y="917"/>
                      </a:lnTo>
                      <a:lnTo>
                        <a:pt x="2282" y="904"/>
                      </a:lnTo>
                      <a:lnTo>
                        <a:pt x="2283" y="895"/>
                      </a:lnTo>
                      <a:lnTo>
                        <a:pt x="2284" y="891"/>
                      </a:lnTo>
                      <a:lnTo>
                        <a:pt x="2284" y="888"/>
                      </a:lnTo>
                      <a:lnTo>
                        <a:pt x="2285" y="888"/>
                      </a:lnTo>
                      <a:lnTo>
                        <a:pt x="2286" y="884"/>
                      </a:lnTo>
                      <a:lnTo>
                        <a:pt x="2287" y="880"/>
                      </a:lnTo>
                      <a:lnTo>
                        <a:pt x="2287" y="876"/>
                      </a:lnTo>
                      <a:lnTo>
                        <a:pt x="2288" y="878"/>
                      </a:lnTo>
                      <a:lnTo>
                        <a:pt x="2289" y="878"/>
                      </a:lnTo>
                      <a:lnTo>
                        <a:pt x="2290" y="882"/>
                      </a:lnTo>
                      <a:lnTo>
                        <a:pt x="2290" y="889"/>
                      </a:lnTo>
                      <a:lnTo>
                        <a:pt x="2291" y="893"/>
                      </a:lnTo>
                      <a:lnTo>
                        <a:pt x="2292" y="895"/>
                      </a:lnTo>
                      <a:lnTo>
                        <a:pt x="2292" y="903"/>
                      </a:lnTo>
                      <a:lnTo>
                        <a:pt x="2293" y="902"/>
                      </a:lnTo>
                      <a:lnTo>
                        <a:pt x="2294" y="913"/>
                      </a:lnTo>
                      <a:lnTo>
                        <a:pt x="2295" y="918"/>
                      </a:lnTo>
                      <a:lnTo>
                        <a:pt x="2295" y="926"/>
                      </a:lnTo>
                      <a:lnTo>
                        <a:pt x="2296" y="936"/>
                      </a:lnTo>
                      <a:lnTo>
                        <a:pt x="2297" y="939"/>
                      </a:lnTo>
                      <a:lnTo>
                        <a:pt x="2298" y="952"/>
                      </a:lnTo>
                      <a:lnTo>
                        <a:pt x="2298" y="960"/>
                      </a:lnTo>
                      <a:lnTo>
                        <a:pt x="2299" y="969"/>
                      </a:lnTo>
                      <a:lnTo>
                        <a:pt x="2300" y="979"/>
                      </a:lnTo>
                      <a:lnTo>
                        <a:pt x="2300" y="989"/>
                      </a:lnTo>
                      <a:lnTo>
                        <a:pt x="2301" y="995"/>
                      </a:lnTo>
                      <a:lnTo>
                        <a:pt x="2302" y="998"/>
                      </a:lnTo>
                      <a:lnTo>
                        <a:pt x="2303" y="994"/>
                      </a:lnTo>
                      <a:lnTo>
                        <a:pt x="2303" y="1002"/>
                      </a:lnTo>
                      <a:lnTo>
                        <a:pt x="2304" y="1004"/>
                      </a:lnTo>
                      <a:lnTo>
                        <a:pt x="2305" y="1001"/>
                      </a:lnTo>
                      <a:lnTo>
                        <a:pt x="2305" y="996"/>
                      </a:lnTo>
                      <a:lnTo>
                        <a:pt x="2306" y="995"/>
                      </a:lnTo>
                      <a:lnTo>
                        <a:pt x="2307" y="991"/>
                      </a:lnTo>
                      <a:lnTo>
                        <a:pt x="2308" y="992"/>
                      </a:lnTo>
                      <a:lnTo>
                        <a:pt x="2308" y="985"/>
                      </a:lnTo>
                      <a:lnTo>
                        <a:pt x="2309" y="983"/>
                      </a:lnTo>
                      <a:lnTo>
                        <a:pt x="2310" y="978"/>
                      </a:lnTo>
                      <a:lnTo>
                        <a:pt x="2311" y="975"/>
                      </a:lnTo>
                      <a:lnTo>
                        <a:pt x="2311" y="971"/>
                      </a:lnTo>
                      <a:lnTo>
                        <a:pt x="2312" y="966"/>
                      </a:lnTo>
                      <a:lnTo>
                        <a:pt x="2313" y="964"/>
                      </a:lnTo>
                      <a:lnTo>
                        <a:pt x="2313" y="963"/>
                      </a:lnTo>
                      <a:lnTo>
                        <a:pt x="2314" y="959"/>
                      </a:lnTo>
                      <a:lnTo>
                        <a:pt x="2315" y="955"/>
                      </a:lnTo>
                      <a:lnTo>
                        <a:pt x="2316" y="952"/>
                      </a:lnTo>
                      <a:lnTo>
                        <a:pt x="2316" y="944"/>
                      </a:lnTo>
                      <a:lnTo>
                        <a:pt x="2317" y="933"/>
                      </a:lnTo>
                      <a:lnTo>
                        <a:pt x="2318" y="929"/>
                      </a:lnTo>
                      <a:lnTo>
                        <a:pt x="2319" y="926"/>
                      </a:lnTo>
                      <a:lnTo>
                        <a:pt x="2319" y="918"/>
                      </a:lnTo>
                      <a:lnTo>
                        <a:pt x="2320" y="916"/>
                      </a:lnTo>
                      <a:lnTo>
                        <a:pt x="2321" y="907"/>
                      </a:lnTo>
                      <a:lnTo>
                        <a:pt x="2321" y="908"/>
                      </a:lnTo>
                      <a:lnTo>
                        <a:pt x="2322" y="899"/>
                      </a:lnTo>
                      <a:lnTo>
                        <a:pt x="2323" y="899"/>
                      </a:lnTo>
                      <a:lnTo>
                        <a:pt x="2324" y="895"/>
                      </a:lnTo>
                      <a:lnTo>
                        <a:pt x="2324" y="893"/>
                      </a:lnTo>
                      <a:lnTo>
                        <a:pt x="2325" y="889"/>
                      </a:lnTo>
                      <a:lnTo>
                        <a:pt x="2326" y="885"/>
                      </a:lnTo>
                      <a:lnTo>
                        <a:pt x="2326" y="878"/>
                      </a:lnTo>
                      <a:lnTo>
                        <a:pt x="2327" y="876"/>
                      </a:lnTo>
                      <a:lnTo>
                        <a:pt x="2328" y="870"/>
                      </a:lnTo>
                      <a:lnTo>
                        <a:pt x="2329" y="866"/>
                      </a:lnTo>
                      <a:lnTo>
                        <a:pt x="2329" y="860"/>
                      </a:lnTo>
                      <a:lnTo>
                        <a:pt x="2330" y="857"/>
                      </a:lnTo>
                      <a:lnTo>
                        <a:pt x="2331" y="847"/>
                      </a:lnTo>
                      <a:lnTo>
                        <a:pt x="2332" y="838"/>
                      </a:lnTo>
                      <a:lnTo>
                        <a:pt x="2332" y="840"/>
                      </a:lnTo>
                      <a:lnTo>
                        <a:pt x="2333" y="832"/>
                      </a:lnTo>
                      <a:lnTo>
                        <a:pt x="2334" y="828"/>
                      </a:lnTo>
                      <a:lnTo>
                        <a:pt x="2334" y="826"/>
                      </a:lnTo>
                      <a:lnTo>
                        <a:pt x="2335" y="818"/>
                      </a:lnTo>
                      <a:lnTo>
                        <a:pt x="2336" y="822"/>
                      </a:lnTo>
                      <a:lnTo>
                        <a:pt x="2337" y="821"/>
                      </a:lnTo>
                      <a:lnTo>
                        <a:pt x="2337" y="818"/>
                      </a:lnTo>
                      <a:lnTo>
                        <a:pt x="2338" y="822"/>
                      </a:lnTo>
                      <a:lnTo>
                        <a:pt x="2339" y="828"/>
                      </a:lnTo>
                      <a:lnTo>
                        <a:pt x="2340" y="827"/>
                      </a:lnTo>
                      <a:lnTo>
                        <a:pt x="2340" y="828"/>
                      </a:lnTo>
                      <a:lnTo>
                        <a:pt x="2341" y="836"/>
                      </a:lnTo>
                      <a:lnTo>
                        <a:pt x="2342" y="844"/>
                      </a:lnTo>
                      <a:lnTo>
                        <a:pt x="2342" y="849"/>
                      </a:lnTo>
                      <a:lnTo>
                        <a:pt x="2343" y="858"/>
                      </a:lnTo>
                      <a:lnTo>
                        <a:pt x="2344" y="865"/>
                      </a:lnTo>
                      <a:lnTo>
                        <a:pt x="2345" y="881"/>
                      </a:lnTo>
                      <a:lnTo>
                        <a:pt x="2345" y="891"/>
                      </a:lnTo>
                      <a:lnTo>
                        <a:pt x="2346" y="906"/>
                      </a:lnTo>
                      <a:lnTo>
                        <a:pt x="2347" y="913"/>
                      </a:lnTo>
                      <a:lnTo>
                        <a:pt x="2348" y="926"/>
                      </a:lnTo>
                      <a:lnTo>
                        <a:pt x="2348" y="941"/>
                      </a:lnTo>
                      <a:lnTo>
                        <a:pt x="2349" y="954"/>
                      </a:lnTo>
                      <a:lnTo>
                        <a:pt x="2350" y="962"/>
                      </a:lnTo>
                      <a:lnTo>
                        <a:pt x="2350" y="969"/>
                      </a:lnTo>
                      <a:lnTo>
                        <a:pt x="2351" y="979"/>
                      </a:lnTo>
                      <a:lnTo>
                        <a:pt x="2352" y="985"/>
                      </a:lnTo>
                      <a:lnTo>
                        <a:pt x="2353" y="988"/>
                      </a:lnTo>
                      <a:lnTo>
                        <a:pt x="2353" y="993"/>
                      </a:lnTo>
                      <a:lnTo>
                        <a:pt x="2354" y="992"/>
                      </a:lnTo>
                      <a:lnTo>
                        <a:pt x="2355" y="996"/>
                      </a:lnTo>
                      <a:lnTo>
                        <a:pt x="2355" y="994"/>
                      </a:lnTo>
                      <a:lnTo>
                        <a:pt x="2356" y="996"/>
                      </a:lnTo>
                      <a:lnTo>
                        <a:pt x="2357" y="997"/>
                      </a:lnTo>
                      <a:lnTo>
                        <a:pt x="2358" y="990"/>
                      </a:lnTo>
                      <a:lnTo>
                        <a:pt x="2358" y="997"/>
                      </a:lnTo>
                      <a:lnTo>
                        <a:pt x="2359" y="994"/>
                      </a:lnTo>
                      <a:lnTo>
                        <a:pt x="2360" y="996"/>
                      </a:lnTo>
                      <a:lnTo>
                        <a:pt x="2361" y="989"/>
                      </a:lnTo>
                      <a:lnTo>
                        <a:pt x="2361" y="987"/>
                      </a:lnTo>
                      <a:lnTo>
                        <a:pt x="2362" y="985"/>
                      </a:lnTo>
                      <a:lnTo>
                        <a:pt x="2363" y="980"/>
                      </a:lnTo>
                      <a:lnTo>
                        <a:pt x="2363" y="976"/>
                      </a:lnTo>
                      <a:lnTo>
                        <a:pt x="2364" y="970"/>
                      </a:lnTo>
                      <a:lnTo>
                        <a:pt x="2365" y="967"/>
                      </a:lnTo>
                      <a:lnTo>
                        <a:pt x="2366" y="960"/>
                      </a:lnTo>
                      <a:lnTo>
                        <a:pt x="2366" y="961"/>
                      </a:lnTo>
                      <a:lnTo>
                        <a:pt x="2367" y="959"/>
                      </a:lnTo>
                      <a:lnTo>
                        <a:pt x="2368" y="962"/>
                      </a:lnTo>
                      <a:lnTo>
                        <a:pt x="2369" y="963"/>
                      </a:lnTo>
                      <a:lnTo>
                        <a:pt x="2369" y="959"/>
                      </a:lnTo>
                      <a:lnTo>
                        <a:pt x="2370" y="968"/>
                      </a:lnTo>
                      <a:lnTo>
                        <a:pt x="2371" y="976"/>
                      </a:lnTo>
                      <a:lnTo>
                        <a:pt x="2371" y="988"/>
                      </a:lnTo>
                      <a:lnTo>
                        <a:pt x="2372" y="1000"/>
                      </a:lnTo>
                      <a:lnTo>
                        <a:pt x="2373" y="1013"/>
                      </a:lnTo>
                      <a:lnTo>
                        <a:pt x="2374" y="1028"/>
                      </a:lnTo>
                      <a:lnTo>
                        <a:pt x="2374" y="1045"/>
                      </a:lnTo>
                      <a:lnTo>
                        <a:pt x="2375" y="1060"/>
                      </a:lnTo>
                      <a:lnTo>
                        <a:pt x="2376" y="1075"/>
                      </a:lnTo>
                      <a:lnTo>
                        <a:pt x="2376" y="1088"/>
                      </a:lnTo>
                      <a:lnTo>
                        <a:pt x="2377" y="1106"/>
                      </a:lnTo>
                      <a:lnTo>
                        <a:pt x="2378" y="1115"/>
                      </a:lnTo>
                      <a:lnTo>
                        <a:pt x="2379" y="1130"/>
                      </a:lnTo>
                      <a:lnTo>
                        <a:pt x="2379" y="1146"/>
                      </a:lnTo>
                      <a:lnTo>
                        <a:pt x="2380" y="1154"/>
                      </a:lnTo>
                      <a:lnTo>
                        <a:pt x="2381" y="1167"/>
                      </a:lnTo>
                      <a:lnTo>
                        <a:pt x="2382" y="1178"/>
                      </a:lnTo>
                      <a:lnTo>
                        <a:pt x="2382" y="1192"/>
                      </a:lnTo>
                      <a:lnTo>
                        <a:pt x="2383" y="1198"/>
                      </a:lnTo>
                      <a:lnTo>
                        <a:pt x="2384" y="1218"/>
                      </a:lnTo>
                      <a:lnTo>
                        <a:pt x="2384" y="1234"/>
                      </a:lnTo>
                      <a:lnTo>
                        <a:pt x="2385" y="1245"/>
                      </a:lnTo>
                      <a:lnTo>
                        <a:pt x="2386" y="1261"/>
                      </a:lnTo>
                      <a:lnTo>
                        <a:pt x="2387" y="1273"/>
                      </a:lnTo>
                      <a:lnTo>
                        <a:pt x="2387" y="1288"/>
                      </a:lnTo>
                      <a:lnTo>
                        <a:pt x="2388" y="1294"/>
                      </a:lnTo>
                      <a:lnTo>
                        <a:pt x="2389" y="1307"/>
                      </a:lnTo>
                      <a:lnTo>
                        <a:pt x="2390" y="1311"/>
                      </a:lnTo>
                      <a:lnTo>
                        <a:pt x="2390" y="1321"/>
                      </a:lnTo>
                      <a:lnTo>
                        <a:pt x="2391" y="1330"/>
                      </a:lnTo>
                      <a:lnTo>
                        <a:pt x="2392" y="1336"/>
                      </a:lnTo>
                      <a:lnTo>
                        <a:pt x="2392" y="1341"/>
                      </a:lnTo>
                      <a:lnTo>
                        <a:pt x="2393" y="1343"/>
                      </a:lnTo>
                      <a:lnTo>
                        <a:pt x="2394" y="1347"/>
                      </a:lnTo>
                      <a:lnTo>
                        <a:pt x="2395" y="1349"/>
                      </a:lnTo>
                      <a:lnTo>
                        <a:pt x="2395" y="1349"/>
                      </a:lnTo>
                      <a:lnTo>
                        <a:pt x="2396" y="1357"/>
                      </a:lnTo>
                      <a:lnTo>
                        <a:pt x="2397" y="1356"/>
                      </a:lnTo>
                      <a:lnTo>
                        <a:pt x="2398" y="1352"/>
                      </a:lnTo>
                      <a:lnTo>
                        <a:pt x="2398" y="1356"/>
                      </a:lnTo>
                      <a:lnTo>
                        <a:pt x="2399" y="1357"/>
                      </a:lnTo>
                      <a:lnTo>
                        <a:pt x="2400" y="1363"/>
                      </a:lnTo>
                      <a:lnTo>
                        <a:pt x="2400" y="1362"/>
                      </a:lnTo>
                      <a:lnTo>
                        <a:pt x="2401" y="1369"/>
                      </a:lnTo>
                      <a:lnTo>
                        <a:pt x="2402" y="1369"/>
                      </a:lnTo>
                      <a:lnTo>
                        <a:pt x="2403" y="1373"/>
                      </a:lnTo>
                      <a:lnTo>
                        <a:pt x="2403" y="1371"/>
                      </a:lnTo>
                      <a:lnTo>
                        <a:pt x="2404" y="1376"/>
                      </a:lnTo>
                      <a:lnTo>
                        <a:pt x="2405" y="1376"/>
                      </a:lnTo>
                      <a:lnTo>
                        <a:pt x="2405" y="1378"/>
                      </a:lnTo>
                      <a:lnTo>
                        <a:pt x="2406" y="1379"/>
                      </a:lnTo>
                      <a:lnTo>
                        <a:pt x="2407" y="1383"/>
                      </a:lnTo>
                      <a:lnTo>
                        <a:pt x="2408" y="1385"/>
                      </a:lnTo>
                      <a:lnTo>
                        <a:pt x="2408" y="1385"/>
                      </a:lnTo>
                      <a:lnTo>
                        <a:pt x="2409" y="1385"/>
                      </a:lnTo>
                      <a:lnTo>
                        <a:pt x="2410" y="1380"/>
                      </a:lnTo>
                      <a:lnTo>
                        <a:pt x="2411" y="1383"/>
                      </a:lnTo>
                      <a:lnTo>
                        <a:pt x="2411" y="1378"/>
                      </a:lnTo>
                      <a:lnTo>
                        <a:pt x="2412" y="1384"/>
                      </a:lnTo>
                      <a:lnTo>
                        <a:pt x="2413" y="1377"/>
                      </a:lnTo>
                      <a:lnTo>
                        <a:pt x="2413" y="1384"/>
                      </a:lnTo>
                      <a:lnTo>
                        <a:pt x="2414" y="1384"/>
                      </a:lnTo>
                      <a:lnTo>
                        <a:pt x="2415" y="1390"/>
                      </a:lnTo>
                      <a:lnTo>
                        <a:pt x="2416" y="1396"/>
                      </a:lnTo>
                      <a:lnTo>
                        <a:pt x="2416" y="1398"/>
                      </a:lnTo>
                      <a:lnTo>
                        <a:pt x="2417" y="1408"/>
                      </a:lnTo>
                      <a:lnTo>
                        <a:pt x="2418" y="1417"/>
                      </a:lnTo>
                      <a:lnTo>
                        <a:pt x="2419" y="1424"/>
                      </a:lnTo>
                      <a:lnTo>
                        <a:pt x="2419" y="1432"/>
                      </a:lnTo>
                      <a:lnTo>
                        <a:pt x="2420" y="1440"/>
                      </a:lnTo>
                      <a:lnTo>
                        <a:pt x="2421" y="1450"/>
                      </a:lnTo>
                      <a:lnTo>
                        <a:pt x="2421" y="1456"/>
                      </a:lnTo>
                      <a:lnTo>
                        <a:pt x="2422" y="1464"/>
                      </a:lnTo>
                      <a:lnTo>
                        <a:pt x="2423" y="1468"/>
                      </a:lnTo>
                      <a:lnTo>
                        <a:pt x="2424" y="1478"/>
                      </a:lnTo>
                      <a:lnTo>
                        <a:pt x="2424" y="1483"/>
                      </a:lnTo>
                      <a:lnTo>
                        <a:pt x="2425" y="1491"/>
                      </a:lnTo>
                      <a:lnTo>
                        <a:pt x="2426" y="1494"/>
                      </a:lnTo>
                      <a:lnTo>
                        <a:pt x="2426" y="1494"/>
                      </a:lnTo>
                      <a:lnTo>
                        <a:pt x="2427" y="1506"/>
                      </a:lnTo>
                      <a:lnTo>
                        <a:pt x="2428" y="1512"/>
                      </a:lnTo>
                      <a:lnTo>
                        <a:pt x="2429" y="1517"/>
                      </a:lnTo>
                      <a:lnTo>
                        <a:pt x="2429" y="1512"/>
                      </a:lnTo>
                      <a:lnTo>
                        <a:pt x="2430" y="1516"/>
                      </a:lnTo>
                      <a:lnTo>
                        <a:pt x="2431" y="1510"/>
                      </a:lnTo>
                      <a:lnTo>
                        <a:pt x="2432" y="1509"/>
                      </a:lnTo>
                      <a:lnTo>
                        <a:pt x="2432" y="1498"/>
                      </a:lnTo>
                      <a:lnTo>
                        <a:pt x="2433" y="1485"/>
                      </a:lnTo>
                      <a:lnTo>
                        <a:pt x="2434" y="1480"/>
                      </a:lnTo>
                      <a:lnTo>
                        <a:pt x="2434" y="1474"/>
                      </a:lnTo>
                      <a:lnTo>
                        <a:pt x="2435" y="1453"/>
                      </a:lnTo>
                      <a:lnTo>
                        <a:pt x="2436" y="1443"/>
                      </a:lnTo>
                      <a:lnTo>
                        <a:pt x="2437" y="1435"/>
                      </a:lnTo>
                      <a:lnTo>
                        <a:pt x="2437" y="1419"/>
                      </a:lnTo>
                      <a:lnTo>
                        <a:pt x="2438" y="1408"/>
                      </a:lnTo>
                      <a:lnTo>
                        <a:pt x="2439" y="1403"/>
                      </a:lnTo>
                      <a:lnTo>
                        <a:pt x="2440" y="1389"/>
                      </a:lnTo>
                      <a:lnTo>
                        <a:pt x="2440" y="1379"/>
                      </a:lnTo>
                      <a:lnTo>
                        <a:pt x="2441" y="1366"/>
                      </a:lnTo>
                      <a:lnTo>
                        <a:pt x="2442" y="1360"/>
                      </a:lnTo>
                      <a:lnTo>
                        <a:pt x="2442" y="1356"/>
                      </a:lnTo>
                      <a:lnTo>
                        <a:pt x="2443" y="1349"/>
                      </a:lnTo>
                      <a:lnTo>
                        <a:pt x="2444" y="1350"/>
                      </a:lnTo>
                      <a:lnTo>
                        <a:pt x="2445" y="1342"/>
                      </a:lnTo>
                      <a:lnTo>
                        <a:pt x="2445" y="1343"/>
                      </a:lnTo>
                      <a:lnTo>
                        <a:pt x="2446" y="1339"/>
                      </a:lnTo>
                      <a:lnTo>
                        <a:pt x="2447" y="1332"/>
                      </a:lnTo>
                      <a:lnTo>
                        <a:pt x="2448" y="1336"/>
                      </a:lnTo>
                      <a:lnTo>
                        <a:pt x="2448" y="1330"/>
                      </a:lnTo>
                      <a:lnTo>
                        <a:pt x="2449" y="1326"/>
                      </a:lnTo>
                      <a:lnTo>
                        <a:pt x="2450" y="1326"/>
                      </a:lnTo>
                      <a:lnTo>
                        <a:pt x="2450" y="1326"/>
                      </a:lnTo>
                      <a:lnTo>
                        <a:pt x="2451" y="1318"/>
                      </a:lnTo>
                      <a:lnTo>
                        <a:pt x="2452" y="1319"/>
                      </a:lnTo>
                      <a:lnTo>
                        <a:pt x="2453" y="1315"/>
                      </a:lnTo>
                      <a:lnTo>
                        <a:pt x="2453" y="1311"/>
                      </a:lnTo>
                      <a:lnTo>
                        <a:pt x="2454" y="1305"/>
                      </a:lnTo>
                      <a:lnTo>
                        <a:pt x="2455" y="1299"/>
                      </a:lnTo>
                      <a:lnTo>
                        <a:pt x="2455" y="1289"/>
                      </a:lnTo>
                      <a:lnTo>
                        <a:pt x="2456" y="1289"/>
                      </a:lnTo>
                      <a:lnTo>
                        <a:pt x="2457" y="1280"/>
                      </a:lnTo>
                      <a:lnTo>
                        <a:pt x="2458" y="1274"/>
                      </a:lnTo>
                      <a:lnTo>
                        <a:pt x="2458" y="1264"/>
                      </a:lnTo>
                      <a:lnTo>
                        <a:pt x="2459" y="1258"/>
                      </a:lnTo>
                      <a:lnTo>
                        <a:pt x="2460" y="1247"/>
                      </a:lnTo>
                      <a:lnTo>
                        <a:pt x="2461" y="1232"/>
                      </a:lnTo>
                      <a:lnTo>
                        <a:pt x="2461" y="1231"/>
                      </a:lnTo>
                      <a:lnTo>
                        <a:pt x="2462" y="1216"/>
                      </a:lnTo>
                      <a:lnTo>
                        <a:pt x="2463" y="1213"/>
                      </a:lnTo>
                      <a:lnTo>
                        <a:pt x="2463" y="1200"/>
                      </a:lnTo>
                      <a:lnTo>
                        <a:pt x="2464" y="1194"/>
                      </a:lnTo>
                      <a:lnTo>
                        <a:pt x="2465" y="1183"/>
                      </a:lnTo>
                      <a:lnTo>
                        <a:pt x="2466" y="1180"/>
                      </a:lnTo>
                      <a:lnTo>
                        <a:pt x="2466" y="1175"/>
                      </a:lnTo>
                      <a:lnTo>
                        <a:pt x="2467" y="1175"/>
                      </a:lnTo>
                      <a:lnTo>
                        <a:pt x="2468" y="1172"/>
                      </a:lnTo>
                      <a:lnTo>
                        <a:pt x="2469" y="1173"/>
                      </a:lnTo>
                      <a:lnTo>
                        <a:pt x="2469" y="1169"/>
                      </a:lnTo>
                      <a:lnTo>
                        <a:pt x="2470" y="1170"/>
                      </a:lnTo>
                      <a:lnTo>
                        <a:pt x="2471" y="1174"/>
                      </a:lnTo>
                      <a:lnTo>
                        <a:pt x="2471" y="1170"/>
                      </a:lnTo>
                      <a:lnTo>
                        <a:pt x="2472" y="1168"/>
                      </a:lnTo>
                      <a:lnTo>
                        <a:pt x="2473" y="1168"/>
                      </a:lnTo>
                      <a:lnTo>
                        <a:pt x="2474" y="1164"/>
                      </a:lnTo>
                      <a:lnTo>
                        <a:pt x="2474" y="1163"/>
                      </a:lnTo>
                      <a:lnTo>
                        <a:pt x="2475" y="1157"/>
                      </a:lnTo>
                      <a:lnTo>
                        <a:pt x="2476" y="1151"/>
                      </a:lnTo>
                      <a:lnTo>
                        <a:pt x="2476" y="1137"/>
                      </a:lnTo>
                      <a:lnTo>
                        <a:pt x="2477" y="1135"/>
                      </a:lnTo>
                      <a:lnTo>
                        <a:pt x="2478" y="1126"/>
                      </a:lnTo>
                      <a:lnTo>
                        <a:pt x="2479" y="1120"/>
                      </a:lnTo>
                      <a:lnTo>
                        <a:pt x="2479" y="1111"/>
                      </a:lnTo>
                      <a:lnTo>
                        <a:pt x="2480" y="1103"/>
                      </a:lnTo>
                      <a:lnTo>
                        <a:pt x="2481" y="1101"/>
                      </a:lnTo>
                      <a:lnTo>
                        <a:pt x="2482" y="1097"/>
                      </a:lnTo>
                      <a:lnTo>
                        <a:pt x="2482" y="1093"/>
                      </a:lnTo>
                      <a:lnTo>
                        <a:pt x="2483" y="1095"/>
                      </a:lnTo>
                      <a:lnTo>
                        <a:pt x="2484" y="1095"/>
                      </a:lnTo>
                      <a:lnTo>
                        <a:pt x="2484" y="1093"/>
                      </a:lnTo>
                      <a:lnTo>
                        <a:pt x="2485" y="1095"/>
                      </a:lnTo>
                      <a:lnTo>
                        <a:pt x="2486" y="1098"/>
                      </a:lnTo>
                      <a:lnTo>
                        <a:pt x="2487" y="1092"/>
                      </a:lnTo>
                      <a:lnTo>
                        <a:pt x="2487" y="1103"/>
                      </a:lnTo>
                      <a:lnTo>
                        <a:pt x="2488" y="1100"/>
                      </a:lnTo>
                      <a:lnTo>
                        <a:pt x="2489" y="1105"/>
                      </a:lnTo>
                      <a:lnTo>
                        <a:pt x="2490" y="1096"/>
                      </a:lnTo>
                      <a:lnTo>
                        <a:pt x="2490" y="1102"/>
                      </a:lnTo>
                      <a:lnTo>
                        <a:pt x="2491" y="1101"/>
                      </a:lnTo>
                      <a:lnTo>
                        <a:pt x="2492" y="1101"/>
                      </a:lnTo>
                      <a:lnTo>
                        <a:pt x="2492" y="1093"/>
                      </a:lnTo>
                      <a:lnTo>
                        <a:pt x="2493" y="1100"/>
                      </a:lnTo>
                      <a:lnTo>
                        <a:pt x="2494" y="1092"/>
                      </a:lnTo>
                      <a:lnTo>
                        <a:pt x="2495" y="1094"/>
                      </a:lnTo>
                      <a:lnTo>
                        <a:pt x="2495" y="1091"/>
                      </a:lnTo>
                      <a:lnTo>
                        <a:pt x="2496" y="1089"/>
                      </a:lnTo>
                      <a:lnTo>
                        <a:pt x="2497" y="1085"/>
                      </a:lnTo>
                      <a:lnTo>
                        <a:pt x="2498" y="1084"/>
                      </a:lnTo>
                      <a:lnTo>
                        <a:pt x="2498" y="1085"/>
                      </a:lnTo>
                      <a:lnTo>
                        <a:pt x="2499" y="1083"/>
                      </a:lnTo>
                      <a:lnTo>
                        <a:pt x="2500" y="1080"/>
                      </a:lnTo>
                      <a:lnTo>
                        <a:pt x="2500" y="1087"/>
                      </a:lnTo>
                      <a:lnTo>
                        <a:pt x="2501" y="1086"/>
                      </a:lnTo>
                      <a:lnTo>
                        <a:pt x="2502" y="1092"/>
                      </a:lnTo>
                      <a:lnTo>
                        <a:pt x="2503" y="1102"/>
                      </a:lnTo>
                      <a:lnTo>
                        <a:pt x="2503" y="1104"/>
                      </a:lnTo>
                      <a:lnTo>
                        <a:pt x="2504" y="1113"/>
                      </a:lnTo>
                      <a:lnTo>
                        <a:pt x="2505" y="1117"/>
                      </a:lnTo>
                      <a:lnTo>
                        <a:pt x="2505" y="1120"/>
                      </a:lnTo>
                      <a:lnTo>
                        <a:pt x="2506" y="1125"/>
                      </a:lnTo>
                      <a:lnTo>
                        <a:pt x="2507" y="1126"/>
                      </a:lnTo>
                      <a:lnTo>
                        <a:pt x="2508" y="1128"/>
                      </a:lnTo>
                      <a:lnTo>
                        <a:pt x="2508" y="1131"/>
                      </a:lnTo>
                      <a:lnTo>
                        <a:pt x="2509" y="1129"/>
                      </a:lnTo>
                      <a:lnTo>
                        <a:pt x="2510" y="1125"/>
                      </a:lnTo>
                      <a:lnTo>
                        <a:pt x="2511" y="1121"/>
                      </a:lnTo>
                      <a:lnTo>
                        <a:pt x="2511" y="1116"/>
                      </a:lnTo>
                      <a:lnTo>
                        <a:pt x="2512" y="1102"/>
                      </a:lnTo>
                      <a:lnTo>
                        <a:pt x="2513" y="1091"/>
                      </a:lnTo>
                      <a:lnTo>
                        <a:pt x="2513" y="1083"/>
                      </a:lnTo>
                      <a:lnTo>
                        <a:pt x="2514" y="1067"/>
                      </a:lnTo>
                      <a:lnTo>
                        <a:pt x="2515" y="1057"/>
                      </a:lnTo>
                      <a:lnTo>
                        <a:pt x="2516" y="1044"/>
                      </a:lnTo>
                      <a:lnTo>
                        <a:pt x="2516" y="1027"/>
                      </a:lnTo>
                      <a:lnTo>
                        <a:pt x="2517" y="1012"/>
                      </a:lnTo>
                      <a:lnTo>
                        <a:pt x="2518" y="995"/>
                      </a:lnTo>
                      <a:lnTo>
                        <a:pt x="2519" y="977"/>
                      </a:lnTo>
                      <a:lnTo>
                        <a:pt x="2519" y="961"/>
                      </a:lnTo>
                      <a:lnTo>
                        <a:pt x="2520" y="953"/>
                      </a:lnTo>
                      <a:lnTo>
                        <a:pt x="2521" y="937"/>
                      </a:lnTo>
                      <a:lnTo>
                        <a:pt x="2521" y="935"/>
                      </a:lnTo>
                      <a:lnTo>
                        <a:pt x="2522" y="927"/>
                      </a:lnTo>
                      <a:lnTo>
                        <a:pt x="2523" y="922"/>
                      </a:lnTo>
                      <a:lnTo>
                        <a:pt x="2524" y="921"/>
                      </a:lnTo>
                      <a:lnTo>
                        <a:pt x="2524" y="925"/>
                      </a:lnTo>
                      <a:lnTo>
                        <a:pt x="2525" y="930"/>
                      </a:lnTo>
                      <a:lnTo>
                        <a:pt x="2526" y="941"/>
                      </a:lnTo>
                      <a:lnTo>
                        <a:pt x="2526" y="950"/>
                      </a:lnTo>
                      <a:lnTo>
                        <a:pt x="2527" y="963"/>
                      </a:lnTo>
                      <a:lnTo>
                        <a:pt x="2528" y="980"/>
                      </a:lnTo>
                      <a:lnTo>
                        <a:pt x="2529" y="991"/>
                      </a:lnTo>
                      <a:lnTo>
                        <a:pt x="2529" y="1005"/>
                      </a:lnTo>
                      <a:lnTo>
                        <a:pt x="2530" y="1022"/>
                      </a:lnTo>
                      <a:lnTo>
                        <a:pt x="2531" y="1035"/>
                      </a:lnTo>
                      <a:lnTo>
                        <a:pt x="2532" y="1041"/>
                      </a:lnTo>
                      <a:lnTo>
                        <a:pt x="2532" y="1047"/>
                      </a:lnTo>
                      <a:lnTo>
                        <a:pt x="2533" y="1049"/>
                      </a:lnTo>
                      <a:lnTo>
                        <a:pt x="2534" y="1050"/>
                      </a:lnTo>
                      <a:lnTo>
                        <a:pt x="2534" y="1050"/>
                      </a:lnTo>
                      <a:lnTo>
                        <a:pt x="2535" y="1042"/>
                      </a:lnTo>
                      <a:lnTo>
                        <a:pt x="2536" y="1039"/>
                      </a:lnTo>
                      <a:lnTo>
                        <a:pt x="2537" y="1030"/>
                      </a:lnTo>
                      <a:lnTo>
                        <a:pt x="2537" y="1020"/>
                      </a:lnTo>
                      <a:lnTo>
                        <a:pt x="2538" y="1009"/>
                      </a:lnTo>
                      <a:lnTo>
                        <a:pt x="2539" y="998"/>
                      </a:lnTo>
                      <a:lnTo>
                        <a:pt x="2540" y="984"/>
                      </a:lnTo>
                      <a:lnTo>
                        <a:pt x="2540" y="977"/>
                      </a:lnTo>
                      <a:lnTo>
                        <a:pt x="2541" y="964"/>
                      </a:lnTo>
                      <a:lnTo>
                        <a:pt x="2542" y="953"/>
                      </a:lnTo>
                      <a:lnTo>
                        <a:pt x="2542" y="942"/>
                      </a:lnTo>
                      <a:lnTo>
                        <a:pt x="2543" y="927"/>
                      </a:lnTo>
                      <a:lnTo>
                        <a:pt x="2544" y="924"/>
                      </a:lnTo>
                      <a:lnTo>
                        <a:pt x="2545" y="911"/>
                      </a:lnTo>
                      <a:lnTo>
                        <a:pt x="2545" y="903"/>
                      </a:lnTo>
                      <a:lnTo>
                        <a:pt x="2546" y="893"/>
                      </a:lnTo>
                      <a:lnTo>
                        <a:pt x="2547" y="886"/>
                      </a:lnTo>
                      <a:lnTo>
                        <a:pt x="2548" y="882"/>
                      </a:lnTo>
                      <a:lnTo>
                        <a:pt x="2548" y="869"/>
                      </a:lnTo>
                      <a:lnTo>
                        <a:pt x="2549" y="860"/>
                      </a:lnTo>
                      <a:lnTo>
                        <a:pt x="2550" y="857"/>
                      </a:lnTo>
                      <a:lnTo>
                        <a:pt x="2550" y="846"/>
                      </a:lnTo>
                      <a:lnTo>
                        <a:pt x="2551" y="842"/>
                      </a:lnTo>
                      <a:lnTo>
                        <a:pt x="2552" y="840"/>
                      </a:lnTo>
                      <a:lnTo>
                        <a:pt x="2553" y="831"/>
                      </a:lnTo>
                      <a:lnTo>
                        <a:pt x="2553" y="824"/>
                      </a:lnTo>
                      <a:lnTo>
                        <a:pt x="2554" y="814"/>
                      </a:lnTo>
                      <a:lnTo>
                        <a:pt x="2555" y="803"/>
                      </a:lnTo>
                      <a:lnTo>
                        <a:pt x="2555" y="791"/>
                      </a:lnTo>
                      <a:lnTo>
                        <a:pt x="2556" y="782"/>
                      </a:lnTo>
                      <a:lnTo>
                        <a:pt x="2557" y="774"/>
                      </a:lnTo>
                      <a:lnTo>
                        <a:pt x="2558" y="750"/>
                      </a:lnTo>
                      <a:lnTo>
                        <a:pt x="2558" y="736"/>
                      </a:lnTo>
                      <a:lnTo>
                        <a:pt x="2559" y="721"/>
                      </a:lnTo>
                      <a:lnTo>
                        <a:pt x="2560" y="709"/>
                      </a:lnTo>
                      <a:lnTo>
                        <a:pt x="2561" y="695"/>
                      </a:lnTo>
                      <a:lnTo>
                        <a:pt x="2561" y="678"/>
                      </a:lnTo>
                      <a:lnTo>
                        <a:pt x="2562" y="666"/>
                      </a:lnTo>
                      <a:lnTo>
                        <a:pt x="2563" y="655"/>
                      </a:lnTo>
                      <a:lnTo>
                        <a:pt x="2563" y="648"/>
                      </a:lnTo>
                      <a:lnTo>
                        <a:pt x="2564" y="637"/>
                      </a:lnTo>
                      <a:lnTo>
                        <a:pt x="2565" y="630"/>
                      </a:lnTo>
                      <a:lnTo>
                        <a:pt x="2566" y="625"/>
                      </a:lnTo>
                      <a:lnTo>
                        <a:pt x="2566" y="616"/>
                      </a:lnTo>
                      <a:lnTo>
                        <a:pt x="2567" y="618"/>
                      </a:lnTo>
                      <a:lnTo>
                        <a:pt x="2568" y="614"/>
                      </a:lnTo>
                      <a:lnTo>
                        <a:pt x="2569" y="617"/>
                      </a:lnTo>
                      <a:lnTo>
                        <a:pt x="2569" y="613"/>
                      </a:lnTo>
                      <a:lnTo>
                        <a:pt x="2570" y="618"/>
                      </a:lnTo>
                      <a:lnTo>
                        <a:pt x="2571" y="621"/>
                      </a:lnTo>
                      <a:lnTo>
                        <a:pt x="2571" y="625"/>
                      </a:lnTo>
                      <a:lnTo>
                        <a:pt x="2572" y="635"/>
                      </a:lnTo>
                      <a:lnTo>
                        <a:pt x="2573" y="637"/>
                      </a:lnTo>
                      <a:lnTo>
                        <a:pt x="2574" y="649"/>
                      </a:lnTo>
                      <a:lnTo>
                        <a:pt x="2574" y="662"/>
                      </a:lnTo>
                      <a:lnTo>
                        <a:pt x="2575" y="665"/>
                      </a:lnTo>
                      <a:lnTo>
                        <a:pt x="2576" y="680"/>
                      </a:lnTo>
                      <a:lnTo>
                        <a:pt x="2576" y="683"/>
                      </a:lnTo>
                      <a:lnTo>
                        <a:pt x="2577" y="696"/>
                      </a:lnTo>
                      <a:lnTo>
                        <a:pt x="2578" y="703"/>
                      </a:lnTo>
                      <a:lnTo>
                        <a:pt x="2579" y="706"/>
                      </a:lnTo>
                      <a:lnTo>
                        <a:pt x="2579" y="721"/>
                      </a:lnTo>
                      <a:lnTo>
                        <a:pt x="2580" y="730"/>
                      </a:lnTo>
                      <a:lnTo>
                        <a:pt x="2581" y="739"/>
                      </a:lnTo>
                      <a:lnTo>
                        <a:pt x="2582" y="750"/>
                      </a:lnTo>
                      <a:lnTo>
                        <a:pt x="2582" y="756"/>
                      </a:lnTo>
                      <a:lnTo>
                        <a:pt x="2583" y="769"/>
                      </a:lnTo>
                      <a:lnTo>
                        <a:pt x="2584" y="777"/>
                      </a:lnTo>
                      <a:lnTo>
                        <a:pt x="2584" y="781"/>
                      </a:lnTo>
                      <a:lnTo>
                        <a:pt x="2585" y="786"/>
                      </a:lnTo>
                      <a:lnTo>
                        <a:pt x="2586" y="802"/>
                      </a:lnTo>
                      <a:lnTo>
                        <a:pt x="2587" y="799"/>
                      </a:lnTo>
                      <a:lnTo>
                        <a:pt x="2587" y="800"/>
                      </a:lnTo>
                      <a:lnTo>
                        <a:pt x="2588" y="799"/>
                      </a:lnTo>
                      <a:lnTo>
                        <a:pt x="2589" y="802"/>
                      </a:lnTo>
                      <a:lnTo>
                        <a:pt x="2590" y="797"/>
                      </a:lnTo>
                      <a:lnTo>
                        <a:pt x="2590" y="788"/>
                      </a:lnTo>
                      <a:lnTo>
                        <a:pt x="2591" y="784"/>
                      </a:lnTo>
                      <a:lnTo>
                        <a:pt x="2592" y="773"/>
                      </a:lnTo>
                      <a:lnTo>
                        <a:pt x="2592" y="770"/>
                      </a:lnTo>
                      <a:lnTo>
                        <a:pt x="2593" y="764"/>
                      </a:lnTo>
                      <a:lnTo>
                        <a:pt x="2594" y="758"/>
                      </a:lnTo>
                      <a:lnTo>
                        <a:pt x="2595" y="746"/>
                      </a:lnTo>
                      <a:lnTo>
                        <a:pt x="2595" y="739"/>
                      </a:lnTo>
                      <a:lnTo>
                        <a:pt x="2596" y="737"/>
                      </a:lnTo>
                      <a:lnTo>
                        <a:pt x="2597" y="729"/>
                      </a:lnTo>
                      <a:lnTo>
                        <a:pt x="2598" y="723"/>
                      </a:lnTo>
                      <a:lnTo>
                        <a:pt x="2598" y="718"/>
                      </a:lnTo>
                      <a:lnTo>
                        <a:pt x="2599" y="711"/>
                      </a:lnTo>
                      <a:lnTo>
                        <a:pt x="2600" y="709"/>
                      </a:lnTo>
                      <a:lnTo>
                        <a:pt x="2600" y="705"/>
                      </a:lnTo>
                      <a:lnTo>
                        <a:pt x="2601" y="696"/>
                      </a:lnTo>
                      <a:lnTo>
                        <a:pt x="2602" y="689"/>
                      </a:lnTo>
                      <a:lnTo>
                        <a:pt x="2603" y="690"/>
                      </a:lnTo>
                      <a:lnTo>
                        <a:pt x="2603" y="689"/>
                      </a:lnTo>
                      <a:lnTo>
                        <a:pt x="2604" y="680"/>
                      </a:lnTo>
                      <a:lnTo>
                        <a:pt x="2605" y="681"/>
                      </a:lnTo>
                      <a:lnTo>
                        <a:pt x="2605" y="672"/>
                      </a:lnTo>
                      <a:lnTo>
                        <a:pt x="2606" y="670"/>
                      </a:lnTo>
                      <a:lnTo>
                        <a:pt x="2607" y="660"/>
                      </a:lnTo>
                      <a:lnTo>
                        <a:pt x="2608" y="656"/>
                      </a:lnTo>
                      <a:lnTo>
                        <a:pt x="2608" y="653"/>
                      </a:lnTo>
                      <a:lnTo>
                        <a:pt x="2609" y="642"/>
                      </a:lnTo>
                      <a:lnTo>
                        <a:pt x="2610" y="643"/>
                      </a:lnTo>
                      <a:lnTo>
                        <a:pt x="2611" y="633"/>
                      </a:lnTo>
                      <a:lnTo>
                        <a:pt x="2611" y="636"/>
                      </a:lnTo>
                      <a:lnTo>
                        <a:pt x="2612" y="632"/>
                      </a:lnTo>
                      <a:lnTo>
                        <a:pt x="2613" y="630"/>
                      </a:lnTo>
                      <a:lnTo>
                        <a:pt x="2613" y="626"/>
                      </a:lnTo>
                      <a:lnTo>
                        <a:pt x="2614" y="624"/>
                      </a:lnTo>
                      <a:lnTo>
                        <a:pt x="2615" y="624"/>
                      </a:lnTo>
                      <a:lnTo>
                        <a:pt x="2616" y="622"/>
                      </a:lnTo>
                      <a:lnTo>
                        <a:pt x="2616" y="617"/>
                      </a:lnTo>
                      <a:lnTo>
                        <a:pt x="2617" y="613"/>
                      </a:lnTo>
                      <a:lnTo>
                        <a:pt x="2618" y="613"/>
                      </a:lnTo>
                      <a:lnTo>
                        <a:pt x="2619" y="606"/>
                      </a:lnTo>
                      <a:lnTo>
                        <a:pt x="2619" y="601"/>
                      </a:lnTo>
                      <a:lnTo>
                        <a:pt x="2620" y="588"/>
                      </a:lnTo>
                      <a:lnTo>
                        <a:pt x="2621" y="574"/>
                      </a:lnTo>
                      <a:lnTo>
                        <a:pt x="2621" y="564"/>
                      </a:lnTo>
                      <a:lnTo>
                        <a:pt x="2622" y="550"/>
                      </a:lnTo>
                      <a:lnTo>
                        <a:pt x="2623" y="537"/>
                      </a:lnTo>
                      <a:lnTo>
                        <a:pt x="2624" y="526"/>
                      </a:lnTo>
                      <a:lnTo>
                        <a:pt x="2624" y="507"/>
                      </a:lnTo>
                      <a:lnTo>
                        <a:pt x="2625" y="494"/>
                      </a:lnTo>
                      <a:lnTo>
                        <a:pt x="2626" y="479"/>
                      </a:lnTo>
                      <a:lnTo>
                        <a:pt x="2626" y="466"/>
                      </a:lnTo>
                      <a:lnTo>
                        <a:pt x="2627" y="454"/>
                      </a:lnTo>
                      <a:lnTo>
                        <a:pt x="2628" y="448"/>
                      </a:lnTo>
                      <a:lnTo>
                        <a:pt x="2629" y="442"/>
                      </a:lnTo>
                      <a:lnTo>
                        <a:pt x="2629" y="434"/>
                      </a:lnTo>
                      <a:lnTo>
                        <a:pt x="2630" y="437"/>
                      </a:lnTo>
                      <a:lnTo>
                        <a:pt x="2631" y="436"/>
                      </a:lnTo>
                      <a:lnTo>
                        <a:pt x="2632" y="439"/>
                      </a:lnTo>
                      <a:lnTo>
                        <a:pt x="2632" y="448"/>
                      </a:lnTo>
                      <a:lnTo>
                        <a:pt x="2633" y="458"/>
                      </a:lnTo>
                      <a:lnTo>
                        <a:pt x="2634" y="471"/>
                      </a:lnTo>
                      <a:lnTo>
                        <a:pt x="2634" y="482"/>
                      </a:lnTo>
                      <a:lnTo>
                        <a:pt x="2635" y="494"/>
                      </a:lnTo>
                      <a:lnTo>
                        <a:pt x="2636" y="511"/>
                      </a:lnTo>
                      <a:lnTo>
                        <a:pt x="2637" y="521"/>
                      </a:lnTo>
                      <a:lnTo>
                        <a:pt x="2637" y="533"/>
                      </a:lnTo>
                      <a:lnTo>
                        <a:pt x="2638" y="544"/>
                      </a:lnTo>
                      <a:lnTo>
                        <a:pt x="2639" y="551"/>
                      </a:lnTo>
                      <a:lnTo>
                        <a:pt x="2640" y="557"/>
                      </a:lnTo>
                      <a:lnTo>
                        <a:pt x="2640" y="566"/>
                      </a:lnTo>
                      <a:lnTo>
                        <a:pt x="2641" y="575"/>
                      </a:lnTo>
                      <a:lnTo>
                        <a:pt x="2642" y="577"/>
                      </a:lnTo>
                      <a:lnTo>
                        <a:pt x="2642" y="586"/>
                      </a:lnTo>
                      <a:lnTo>
                        <a:pt x="2643" y="589"/>
                      </a:lnTo>
                      <a:lnTo>
                        <a:pt x="2644" y="594"/>
                      </a:lnTo>
                      <a:lnTo>
                        <a:pt x="2645" y="596"/>
                      </a:lnTo>
                      <a:lnTo>
                        <a:pt x="2645" y="595"/>
                      </a:lnTo>
                      <a:lnTo>
                        <a:pt x="2646" y="595"/>
                      </a:lnTo>
                      <a:lnTo>
                        <a:pt x="2647" y="589"/>
                      </a:lnTo>
                      <a:lnTo>
                        <a:pt x="2648" y="587"/>
                      </a:lnTo>
                      <a:lnTo>
                        <a:pt x="2648" y="586"/>
                      </a:lnTo>
                      <a:lnTo>
                        <a:pt x="2649" y="579"/>
                      </a:lnTo>
                      <a:lnTo>
                        <a:pt x="2650" y="579"/>
                      </a:lnTo>
                      <a:lnTo>
                        <a:pt x="2650" y="578"/>
                      </a:lnTo>
                      <a:lnTo>
                        <a:pt x="2651" y="580"/>
                      </a:lnTo>
                      <a:lnTo>
                        <a:pt x="2652" y="581"/>
                      </a:lnTo>
                      <a:lnTo>
                        <a:pt x="2653" y="576"/>
                      </a:lnTo>
                      <a:lnTo>
                        <a:pt x="2653" y="579"/>
                      </a:lnTo>
                      <a:lnTo>
                        <a:pt x="2654" y="577"/>
                      </a:lnTo>
                      <a:lnTo>
                        <a:pt x="2655" y="581"/>
                      </a:lnTo>
                      <a:lnTo>
                        <a:pt x="2655" y="582"/>
                      </a:lnTo>
                      <a:lnTo>
                        <a:pt x="2656" y="584"/>
                      </a:lnTo>
                      <a:lnTo>
                        <a:pt x="2657" y="585"/>
                      </a:lnTo>
                      <a:lnTo>
                        <a:pt x="2658" y="588"/>
                      </a:lnTo>
                      <a:lnTo>
                        <a:pt x="2658" y="583"/>
                      </a:lnTo>
                      <a:lnTo>
                        <a:pt x="2659" y="581"/>
                      </a:lnTo>
                      <a:lnTo>
                        <a:pt x="2660" y="572"/>
                      </a:lnTo>
                      <a:lnTo>
                        <a:pt x="2661" y="565"/>
                      </a:lnTo>
                      <a:lnTo>
                        <a:pt x="2661" y="552"/>
                      </a:lnTo>
                      <a:lnTo>
                        <a:pt x="2662" y="546"/>
                      </a:lnTo>
                      <a:lnTo>
                        <a:pt x="2663" y="526"/>
                      </a:lnTo>
                      <a:lnTo>
                        <a:pt x="2663" y="512"/>
                      </a:lnTo>
                      <a:lnTo>
                        <a:pt x="2664" y="492"/>
                      </a:lnTo>
                      <a:lnTo>
                        <a:pt x="2665" y="472"/>
                      </a:lnTo>
                      <a:lnTo>
                        <a:pt x="2666" y="452"/>
                      </a:lnTo>
                      <a:lnTo>
                        <a:pt x="2666" y="429"/>
                      </a:lnTo>
                      <a:lnTo>
                        <a:pt x="2667" y="410"/>
                      </a:lnTo>
                      <a:lnTo>
                        <a:pt x="2668" y="385"/>
                      </a:lnTo>
                      <a:lnTo>
                        <a:pt x="2669" y="366"/>
                      </a:lnTo>
                      <a:lnTo>
                        <a:pt x="2669" y="343"/>
                      </a:lnTo>
                      <a:lnTo>
                        <a:pt x="2670" y="323"/>
                      </a:lnTo>
                      <a:lnTo>
                        <a:pt x="2671" y="305"/>
                      </a:lnTo>
                      <a:lnTo>
                        <a:pt x="2671" y="291"/>
                      </a:lnTo>
                      <a:lnTo>
                        <a:pt x="2672" y="282"/>
                      </a:lnTo>
                      <a:lnTo>
                        <a:pt x="2673" y="266"/>
                      </a:lnTo>
                      <a:lnTo>
                        <a:pt x="2674" y="256"/>
                      </a:lnTo>
                      <a:lnTo>
                        <a:pt x="2674" y="247"/>
                      </a:lnTo>
                      <a:lnTo>
                        <a:pt x="2675" y="244"/>
                      </a:lnTo>
                      <a:lnTo>
                        <a:pt x="2676" y="242"/>
                      </a:lnTo>
                      <a:lnTo>
                        <a:pt x="2676" y="245"/>
                      </a:lnTo>
                      <a:lnTo>
                        <a:pt x="2677" y="245"/>
                      </a:lnTo>
                      <a:lnTo>
                        <a:pt x="2678" y="245"/>
                      </a:lnTo>
                      <a:lnTo>
                        <a:pt x="2679" y="253"/>
                      </a:lnTo>
                      <a:lnTo>
                        <a:pt x="2679" y="260"/>
                      </a:lnTo>
                      <a:lnTo>
                        <a:pt x="2680" y="269"/>
                      </a:lnTo>
                      <a:lnTo>
                        <a:pt x="2681" y="276"/>
                      </a:lnTo>
                      <a:lnTo>
                        <a:pt x="2682" y="283"/>
                      </a:lnTo>
                      <a:lnTo>
                        <a:pt x="2682" y="297"/>
                      </a:lnTo>
                      <a:lnTo>
                        <a:pt x="2683" y="300"/>
                      </a:lnTo>
                      <a:lnTo>
                        <a:pt x="2684" y="324"/>
                      </a:lnTo>
                      <a:lnTo>
                        <a:pt x="2684" y="332"/>
                      </a:lnTo>
                      <a:lnTo>
                        <a:pt x="2685" y="345"/>
                      </a:lnTo>
                      <a:lnTo>
                        <a:pt x="2686" y="354"/>
                      </a:lnTo>
                      <a:lnTo>
                        <a:pt x="2687" y="361"/>
                      </a:lnTo>
                      <a:lnTo>
                        <a:pt x="2687" y="372"/>
                      </a:lnTo>
                      <a:lnTo>
                        <a:pt x="2688" y="383"/>
                      </a:lnTo>
                      <a:lnTo>
                        <a:pt x="2689" y="393"/>
                      </a:lnTo>
                      <a:lnTo>
                        <a:pt x="2690" y="403"/>
                      </a:lnTo>
                      <a:lnTo>
                        <a:pt x="2690" y="410"/>
                      </a:lnTo>
                      <a:lnTo>
                        <a:pt x="2691" y="417"/>
                      </a:lnTo>
                      <a:lnTo>
                        <a:pt x="2692" y="425"/>
                      </a:lnTo>
                      <a:lnTo>
                        <a:pt x="2692" y="427"/>
                      </a:lnTo>
                      <a:lnTo>
                        <a:pt x="2693" y="431"/>
                      </a:lnTo>
                      <a:lnTo>
                        <a:pt x="2694" y="431"/>
                      </a:lnTo>
                      <a:lnTo>
                        <a:pt x="2695" y="432"/>
                      </a:lnTo>
                      <a:lnTo>
                        <a:pt x="2695" y="429"/>
                      </a:lnTo>
                      <a:lnTo>
                        <a:pt x="2696" y="425"/>
                      </a:lnTo>
                      <a:lnTo>
                        <a:pt x="2697" y="416"/>
                      </a:lnTo>
                      <a:lnTo>
                        <a:pt x="2698" y="408"/>
                      </a:lnTo>
                      <a:lnTo>
                        <a:pt x="2698" y="405"/>
                      </a:lnTo>
                      <a:lnTo>
                        <a:pt x="2699" y="390"/>
                      </a:lnTo>
                      <a:lnTo>
                        <a:pt x="2700" y="383"/>
                      </a:lnTo>
                      <a:lnTo>
                        <a:pt x="2700" y="374"/>
                      </a:lnTo>
                      <a:lnTo>
                        <a:pt x="2701" y="368"/>
                      </a:lnTo>
                      <a:lnTo>
                        <a:pt x="2702" y="355"/>
                      </a:lnTo>
                      <a:lnTo>
                        <a:pt x="2703" y="349"/>
                      </a:lnTo>
                      <a:lnTo>
                        <a:pt x="2703" y="332"/>
                      </a:lnTo>
                      <a:lnTo>
                        <a:pt x="2704" y="326"/>
                      </a:lnTo>
                      <a:lnTo>
                        <a:pt x="2705" y="315"/>
                      </a:lnTo>
                      <a:lnTo>
                        <a:pt x="2705" y="311"/>
                      </a:lnTo>
                      <a:lnTo>
                        <a:pt x="2706" y="297"/>
                      </a:lnTo>
                      <a:lnTo>
                        <a:pt x="2707" y="297"/>
                      </a:lnTo>
                      <a:lnTo>
                        <a:pt x="2708" y="287"/>
                      </a:lnTo>
                      <a:lnTo>
                        <a:pt x="2708" y="280"/>
                      </a:lnTo>
                      <a:lnTo>
                        <a:pt x="2709" y="276"/>
                      </a:lnTo>
                      <a:lnTo>
                        <a:pt x="2710" y="270"/>
                      </a:lnTo>
                      <a:lnTo>
                        <a:pt x="2711" y="267"/>
                      </a:lnTo>
                      <a:lnTo>
                        <a:pt x="2711" y="263"/>
                      </a:lnTo>
                      <a:lnTo>
                        <a:pt x="2712" y="253"/>
                      </a:lnTo>
                      <a:lnTo>
                        <a:pt x="2713" y="252"/>
                      </a:lnTo>
                      <a:lnTo>
                        <a:pt x="2713" y="250"/>
                      </a:lnTo>
                      <a:lnTo>
                        <a:pt x="2714" y="250"/>
                      </a:lnTo>
                      <a:lnTo>
                        <a:pt x="2715" y="245"/>
                      </a:lnTo>
                      <a:lnTo>
                        <a:pt x="2716" y="241"/>
                      </a:lnTo>
                      <a:lnTo>
                        <a:pt x="2716" y="242"/>
                      </a:lnTo>
                      <a:lnTo>
                        <a:pt x="2717" y="237"/>
                      </a:lnTo>
                      <a:lnTo>
                        <a:pt x="2718" y="239"/>
                      </a:lnTo>
                      <a:lnTo>
                        <a:pt x="2719" y="243"/>
                      </a:lnTo>
                      <a:lnTo>
                        <a:pt x="2719" y="246"/>
                      </a:lnTo>
                      <a:lnTo>
                        <a:pt x="2720" y="250"/>
                      </a:lnTo>
                      <a:lnTo>
                        <a:pt x="2721" y="256"/>
                      </a:lnTo>
                      <a:lnTo>
                        <a:pt x="2721" y="257"/>
                      </a:lnTo>
                      <a:lnTo>
                        <a:pt x="2722" y="262"/>
                      </a:lnTo>
                      <a:lnTo>
                        <a:pt x="2723" y="275"/>
                      </a:lnTo>
                      <a:lnTo>
                        <a:pt x="2724" y="286"/>
                      </a:lnTo>
                      <a:lnTo>
                        <a:pt x="2724" y="291"/>
                      </a:lnTo>
                      <a:lnTo>
                        <a:pt x="2725" y="302"/>
                      </a:lnTo>
                      <a:lnTo>
                        <a:pt x="2726" y="317"/>
                      </a:lnTo>
                      <a:lnTo>
                        <a:pt x="2726" y="327"/>
                      </a:lnTo>
                      <a:lnTo>
                        <a:pt x="2727" y="329"/>
                      </a:lnTo>
                      <a:lnTo>
                        <a:pt x="2728" y="341"/>
                      </a:lnTo>
                      <a:lnTo>
                        <a:pt x="2729" y="346"/>
                      </a:lnTo>
                      <a:lnTo>
                        <a:pt x="2729" y="346"/>
                      </a:lnTo>
                      <a:lnTo>
                        <a:pt x="2730" y="348"/>
                      </a:lnTo>
                      <a:lnTo>
                        <a:pt x="2731" y="344"/>
                      </a:lnTo>
                      <a:lnTo>
                        <a:pt x="2732" y="344"/>
                      </a:lnTo>
                      <a:lnTo>
                        <a:pt x="2732" y="331"/>
                      </a:lnTo>
                      <a:lnTo>
                        <a:pt x="2733" y="327"/>
                      </a:lnTo>
                      <a:lnTo>
                        <a:pt x="2734" y="312"/>
                      </a:lnTo>
                      <a:lnTo>
                        <a:pt x="2734" y="298"/>
                      </a:lnTo>
                      <a:lnTo>
                        <a:pt x="2735" y="282"/>
                      </a:lnTo>
                      <a:lnTo>
                        <a:pt x="2736" y="261"/>
                      </a:lnTo>
                      <a:lnTo>
                        <a:pt x="2737" y="250"/>
                      </a:lnTo>
                      <a:lnTo>
                        <a:pt x="2737" y="229"/>
                      </a:lnTo>
                      <a:lnTo>
                        <a:pt x="2738" y="214"/>
                      </a:lnTo>
                      <a:lnTo>
                        <a:pt x="2739" y="204"/>
                      </a:lnTo>
                      <a:lnTo>
                        <a:pt x="2740" y="185"/>
                      </a:lnTo>
                      <a:lnTo>
                        <a:pt x="2740" y="176"/>
                      </a:lnTo>
                      <a:lnTo>
                        <a:pt x="2741" y="162"/>
                      </a:lnTo>
                      <a:lnTo>
                        <a:pt x="2742" y="156"/>
                      </a:lnTo>
                      <a:lnTo>
                        <a:pt x="2742" y="148"/>
                      </a:lnTo>
                      <a:lnTo>
                        <a:pt x="2743" y="137"/>
                      </a:lnTo>
                      <a:lnTo>
                        <a:pt x="2744" y="133"/>
                      </a:lnTo>
                      <a:lnTo>
                        <a:pt x="2745" y="131"/>
                      </a:lnTo>
                      <a:lnTo>
                        <a:pt x="2745" y="130"/>
                      </a:lnTo>
                      <a:lnTo>
                        <a:pt x="2746" y="128"/>
                      </a:lnTo>
                      <a:lnTo>
                        <a:pt x="2747" y="125"/>
                      </a:lnTo>
                      <a:lnTo>
                        <a:pt x="2748" y="122"/>
                      </a:lnTo>
                      <a:lnTo>
                        <a:pt x="2748" y="123"/>
                      </a:lnTo>
                      <a:lnTo>
                        <a:pt x="2749" y="119"/>
                      </a:lnTo>
                      <a:lnTo>
                        <a:pt x="2750" y="119"/>
                      </a:lnTo>
                      <a:lnTo>
                        <a:pt x="2750" y="122"/>
                      </a:lnTo>
                      <a:lnTo>
                        <a:pt x="2751" y="119"/>
                      </a:lnTo>
                      <a:lnTo>
                        <a:pt x="2752" y="126"/>
                      </a:lnTo>
                      <a:lnTo>
                        <a:pt x="2753" y="120"/>
                      </a:lnTo>
                      <a:lnTo>
                        <a:pt x="2753" y="123"/>
                      </a:lnTo>
                      <a:lnTo>
                        <a:pt x="2754" y="122"/>
                      </a:lnTo>
                      <a:lnTo>
                        <a:pt x="2755" y="119"/>
                      </a:lnTo>
                      <a:lnTo>
                        <a:pt x="2755" y="124"/>
                      </a:lnTo>
                      <a:lnTo>
                        <a:pt x="2756" y="123"/>
                      </a:lnTo>
                      <a:lnTo>
                        <a:pt x="2757" y="122"/>
                      </a:lnTo>
                      <a:lnTo>
                        <a:pt x="2758" y="123"/>
                      </a:lnTo>
                      <a:lnTo>
                        <a:pt x="2758" y="113"/>
                      </a:lnTo>
                      <a:lnTo>
                        <a:pt x="2759" y="122"/>
                      </a:lnTo>
                      <a:lnTo>
                        <a:pt x="2760" y="118"/>
                      </a:lnTo>
                      <a:lnTo>
                        <a:pt x="2761" y="120"/>
                      </a:lnTo>
                      <a:lnTo>
                        <a:pt x="2761" y="121"/>
                      </a:lnTo>
                      <a:lnTo>
                        <a:pt x="2762" y="121"/>
                      </a:lnTo>
                      <a:lnTo>
                        <a:pt x="2763" y="128"/>
                      </a:lnTo>
                      <a:lnTo>
                        <a:pt x="2763" y="131"/>
                      </a:lnTo>
                      <a:lnTo>
                        <a:pt x="2764" y="140"/>
                      </a:lnTo>
                      <a:lnTo>
                        <a:pt x="2765" y="140"/>
                      </a:lnTo>
                      <a:lnTo>
                        <a:pt x="2766" y="143"/>
                      </a:lnTo>
                      <a:lnTo>
                        <a:pt x="2766" y="141"/>
                      </a:lnTo>
                      <a:lnTo>
                        <a:pt x="2767" y="137"/>
                      </a:lnTo>
                      <a:lnTo>
                        <a:pt x="2768" y="140"/>
                      </a:lnTo>
                      <a:lnTo>
                        <a:pt x="2769" y="139"/>
                      </a:lnTo>
                      <a:lnTo>
                        <a:pt x="2769" y="135"/>
                      </a:lnTo>
                      <a:lnTo>
                        <a:pt x="2770" y="136"/>
                      </a:lnTo>
                      <a:lnTo>
                        <a:pt x="2771" y="131"/>
                      </a:lnTo>
                      <a:lnTo>
                        <a:pt x="2771" y="131"/>
                      </a:lnTo>
                      <a:lnTo>
                        <a:pt x="2772" y="126"/>
                      </a:lnTo>
                      <a:lnTo>
                        <a:pt x="2773" y="128"/>
                      </a:lnTo>
                      <a:lnTo>
                        <a:pt x="2774" y="128"/>
                      </a:lnTo>
                      <a:lnTo>
                        <a:pt x="2774" y="125"/>
                      </a:lnTo>
                      <a:lnTo>
                        <a:pt x="2775" y="129"/>
                      </a:lnTo>
                      <a:lnTo>
                        <a:pt x="2776" y="132"/>
                      </a:lnTo>
                      <a:lnTo>
                        <a:pt x="2776" y="140"/>
                      </a:lnTo>
                      <a:lnTo>
                        <a:pt x="2777" y="147"/>
                      </a:lnTo>
                      <a:lnTo>
                        <a:pt x="2778" y="148"/>
                      </a:lnTo>
                      <a:lnTo>
                        <a:pt x="2779" y="158"/>
                      </a:lnTo>
                      <a:lnTo>
                        <a:pt x="2779" y="159"/>
                      </a:lnTo>
                      <a:lnTo>
                        <a:pt x="2780" y="165"/>
                      </a:lnTo>
                      <a:lnTo>
                        <a:pt x="2781" y="173"/>
                      </a:lnTo>
                      <a:lnTo>
                        <a:pt x="2782" y="185"/>
                      </a:lnTo>
                      <a:lnTo>
                        <a:pt x="2782" y="187"/>
                      </a:lnTo>
                      <a:lnTo>
                        <a:pt x="2783" y="197"/>
                      </a:lnTo>
                      <a:lnTo>
                        <a:pt x="2784" y="207"/>
                      </a:lnTo>
                      <a:lnTo>
                        <a:pt x="2784" y="214"/>
                      </a:lnTo>
                      <a:lnTo>
                        <a:pt x="2785" y="223"/>
                      </a:lnTo>
                      <a:lnTo>
                        <a:pt x="2786" y="235"/>
                      </a:lnTo>
                      <a:lnTo>
                        <a:pt x="2787" y="246"/>
                      </a:lnTo>
                      <a:lnTo>
                        <a:pt x="2787" y="262"/>
                      </a:lnTo>
                      <a:lnTo>
                        <a:pt x="2788" y="277"/>
                      </a:lnTo>
                      <a:lnTo>
                        <a:pt x="2789" y="297"/>
                      </a:lnTo>
                      <a:lnTo>
                        <a:pt x="2790" y="317"/>
                      </a:lnTo>
                      <a:lnTo>
                        <a:pt x="2790" y="334"/>
                      </a:lnTo>
                      <a:lnTo>
                        <a:pt x="2791" y="358"/>
                      </a:lnTo>
                      <a:lnTo>
                        <a:pt x="2792" y="391"/>
                      </a:lnTo>
                      <a:lnTo>
                        <a:pt x="2792" y="423"/>
                      </a:lnTo>
                      <a:lnTo>
                        <a:pt x="2793" y="446"/>
                      </a:lnTo>
                      <a:lnTo>
                        <a:pt x="2794" y="483"/>
                      </a:lnTo>
                      <a:lnTo>
                        <a:pt x="2795" y="512"/>
                      </a:lnTo>
                      <a:lnTo>
                        <a:pt x="2795" y="545"/>
                      </a:lnTo>
                      <a:lnTo>
                        <a:pt x="2796" y="576"/>
                      </a:lnTo>
                      <a:lnTo>
                        <a:pt x="2797" y="606"/>
                      </a:lnTo>
                      <a:lnTo>
                        <a:pt x="2798" y="638"/>
                      </a:lnTo>
                      <a:lnTo>
                        <a:pt x="2798" y="667"/>
                      </a:lnTo>
                      <a:lnTo>
                        <a:pt x="2799" y="696"/>
                      </a:lnTo>
                      <a:lnTo>
                        <a:pt x="2800" y="724"/>
                      </a:lnTo>
                      <a:lnTo>
                        <a:pt x="2800" y="747"/>
                      </a:lnTo>
                      <a:lnTo>
                        <a:pt x="2801" y="771"/>
                      </a:lnTo>
                      <a:lnTo>
                        <a:pt x="2802" y="797"/>
                      </a:lnTo>
                      <a:lnTo>
                        <a:pt x="2803" y="819"/>
                      </a:lnTo>
                      <a:lnTo>
                        <a:pt x="2803" y="838"/>
                      </a:lnTo>
                      <a:lnTo>
                        <a:pt x="2804" y="858"/>
                      </a:lnTo>
                      <a:lnTo>
                        <a:pt x="2805" y="882"/>
                      </a:lnTo>
                      <a:lnTo>
                        <a:pt x="2805" y="893"/>
                      </a:lnTo>
                      <a:lnTo>
                        <a:pt x="2806" y="915"/>
                      </a:lnTo>
                      <a:lnTo>
                        <a:pt x="2807" y="928"/>
                      </a:lnTo>
                      <a:lnTo>
                        <a:pt x="2808" y="941"/>
                      </a:lnTo>
                      <a:lnTo>
                        <a:pt x="2808" y="954"/>
                      </a:lnTo>
                      <a:lnTo>
                        <a:pt x="2809" y="970"/>
                      </a:lnTo>
                      <a:lnTo>
                        <a:pt x="2810" y="984"/>
                      </a:lnTo>
                      <a:lnTo>
                        <a:pt x="2811" y="1003"/>
                      </a:lnTo>
                      <a:lnTo>
                        <a:pt x="2811" y="1022"/>
                      </a:lnTo>
                      <a:lnTo>
                        <a:pt x="2812" y="1037"/>
                      </a:lnTo>
                      <a:lnTo>
                        <a:pt x="2813" y="1058"/>
                      </a:lnTo>
                      <a:lnTo>
                        <a:pt x="2813" y="1074"/>
                      </a:lnTo>
                      <a:lnTo>
                        <a:pt x="2814" y="1101"/>
                      </a:lnTo>
                      <a:lnTo>
                        <a:pt x="2815" y="1126"/>
                      </a:lnTo>
                      <a:lnTo>
                        <a:pt x="2816" y="1159"/>
                      </a:lnTo>
                      <a:lnTo>
                        <a:pt x="2816" y="1186"/>
                      </a:lnTo>
                      <a:lnTo>
                        <a:pt x="2817" y="1216"/>
                      </a:lnTo>
                      <a:lnTo>
                        <a:pt x="2818" y="1248"/>
                      </a:lnTo>
                      <a:lnTo>
                        <a:pt x="2819" y="1280"/>
                      </a:lnTo>
                      <a:lnTo>
                        <a:pt x="2819" y="1315"/>
                      </a:lnTo>
                      <a:lnTo>
                        <a:pt x="2820" y="1348"/>
                      </a:lnTo>
                      <a:lnTo>
                        <a:pt x="2821" y="1394"/>
                      </a:lnTo>
                      <a:lnTo>
                        <a:pt x="2821" y="1428"/>
                      </a:lnTo>
                      <a:lnTo>
                        <a:pt x="2822" y="1469"/>
                      </a:lnTo>
                      <a:lnTo>
                        <a:pt x="2823" y="1508"/>
                      </a:lnTo>
                      <a:lnTo>
                        <a:pt x="2824" y="1546"/>
                      </a:lnTo>
                      <a:lnTo>
                        <a:pt x="2824" y="1587"/>
                      </a:lnTo>
                      <a:lnTo>
                        <a:pt x="2825" y="1622"/>
                      </a:lnTo>
                      <a:lnTo>
                        <a:pt x="2826" y="1658"/>
                      </a:lnTo>
                      <a:lnTo>
                        <a:pt x="2826" y="1693"/>
                      </a:lnTo>
                      <a:lnTo>
                        <a:pt x="2827" y="1731"/>
                      </a:lnTo>
                      <a:lnTo>
                        <a:pt x="2828" y="1762"/>
                      </a:lnTo>
                      <a:lnTo>
                        <a:pt x="2829" y="1799"/>
                      </a:lnTo>
                      <a:lnTo>
                        <a:pt x="2829" y="1823"/>
                      </a:lnTo>
                      <a:lnTo>
                        <a:pt x="2830" y="1855"/>
                      </a:lnTo>
                      <a:lnTo>
                        <a:pt x="2831" y="1871"/>
                      </a:lnTo>
                      <a:lnTo>
                        <a:pt x="2832" y="1895"/>
                      </a:lnTo>
                      <a:lnTo>
                        <a:pt x="2832" y="1916"/>
                      </a:lnTo>
                      <a:lnTo>
                        <a:pt x="2833" y="1926"/>
                      </a:lnTo>
                      <a:lnTo>
                        <a:pt x="2834" y="1947"/>
                      </a:lnTo>
                      <a:lnTo>
                        <a:pt x="2834" y="1958"/>
                      </a:lnTo>
                      <a:lnTo>
                        <a:pt x="2835" y="1981"/>
                      </a:lnTo>
                      <a:lnTo>
                        <a:pt x="2836" y="1995"/>
                      </a:lnTo>
                      <a:lnTo>
                        <a:pt x="2837" y="2016"/>
                      </a:lnTo>
                      <a:lnTo>
                        <a:pt x="2837" y="2032"/>
                      </a:lnTo>
                      <a:lnTo>
                        <a:pt x="2838" y="2044"/>
                      </a:lnTo>
                      <a:lnTo>
                        <a:pt x="2839" y="2068"/>
                      </a:lnTo>
                      <a:lnTo>
                        <a:pt x="2840" y="2091"/>
                      </a:lnTo>
                      <a:lnTo>
                        <a:pt x="2840" y="2108"/>
                      </a:lnTo>
                      <a:lnTo>
                        <a:pt x="2841" y="2128"/>
                      </a:lnTo>
                      <a:lnTo>
                        <a:pt x="2842" y="2148"/>
                      </a:lnTo>
                      <a:lnTo>
                        <a:pt x="2842" y="2175"/>
                      </a:lnTo>
                      <a:lnTo>
                        <a:pt x="2843" y="2193"/>
                      </a:lnTo>
                      <a:lnTo>
                        <a:pt x="2844" y="2211"/>
                      </a:lnTo>
                      <a:lnTo>
                        <a:pt x="2845" y="2236"/>
                      </a:lnTo>
                      <a:lnTo>
                        <a:pt x="2845" y="2255"/>
                      </a:lnTo>
                      <a:lnTo>
                        <a:pt x="2846" y="2274"/>
                      </a:lnTo>
                      <a:lnTo>
                        <a:pt x="2847" y="2292"/>
                      </a:lnTo>
                      <a:lnTo>
                        <a:pt x="2848" y="2304"/>
                      </a:lnTo>
                      <a:lnTo>
                        <a:pt x="2848" y="2319"/>
                      </a:lnTo>
                      <a:lnTo>
                        <a:pt x="2849" y="2332"/>
                      </a:lnTo>
                      <a:lnTo>
                        <a:pt x="2850" y="2337"/>
                      </a:lnTo>
                      <a:lnTo>
                        <a:pt x="2850" y="2347"/>
                      </a:lnTo>
                      <a:lnTo>
                        <a:pt x="2851" y="2353"/>
                      </a:lnTo>
                      <a:lnTo>
                        <a:pt x="2852" y="2352"/>
                      </a:lnTo>
                      <a:lnTo>
                        <a:pt x="2853" y="2359"/>
                      </a:lnTo>
                      <a:lnTo>
                        <a:pt x="2853" y="2355"/>
                      </a:lnTo>
                      <a:lnTo>
                        <a:pt x="2854" y="2362"/>
                      </a:lnTo>
                      <a:lnTo>
                        <a:pt x="2855" y="2367"/>
                      </a:lnTo>
                      <a:lnTo>
                        <a:pt x="2855" y="2373"/>
                      </a:lnTo>
                      <a:lnTo>
                        <a:pt x="2856" y="2377"/>
                      </a:lnTo>
                      <a:lnTo>
                        <a:pt x="2857" y="2384"/>
                      </a:lnTo>
                      <a:lnTo>
                        <a:pt x="2858" y="2398"/>
                      </a:lnTo>
                      <a:lnTo>
                        <a:pt x="2858" y="2402"/>
                      </a:lnTo>
                      <a:lnTo>
                        <a:pt x="2859" y="2421"/>
                      </a:lnTo>
                      <a:lnTo>
                        <a:pt x="2860" y="2434"/>
                      </a:lnTo>
                      <a:lnTo>
                        <a:pt x="2861" y="2443"/>
                      </a:lnTo>
                      <a:lnTo>
                        <a:pt x="2861" y="2462"/>
                      </a:lnTo>
                      <a:lnTo>
                        <a:pt x="2862" y="2473"/>
                      </a:lnTo>
                      <a:lnTo>
                        <a:pt x="2863" y="2490"/>
                      </a:lnTo>
                      <a:lnTo>
                        <a:pt x="2863" y="2508"/>
                      </a:lnTo>
                      <a:lnTo>
                        <a:pt x="2864" y="2519"/>
                      </a:lnTo>
                      <a:lnTo>
                        <a:pt x="2865" y="2532"/>
                      </a:lnTo>
                      <a:lnTo>
                        <a:pt x="2866" y="2549"/>
                      </a:lnTo>
                      <a:lnTo>
                        <a:pt x="2866" y="2555"/>
                      </a:lnTo>
                      <a:lnTo>
                        <a:pt x="2867" y="2564"/>
                      </a:lnTo>
                      <a:lnTo>
                        <a:pt x="2868" y="2574"/>
                      </a:lnTo>
                      <a:lnTo>
                        <a:pt x="2869" y="2580"/>
                      </a:lnTo>
                      <a:lnTo>
                        <a:pt x="2869" y="2590"/>
                      </a:lnTo>
                      <a:lnTo>
                        <a:pt x="2870" y="2592"/>
                      </a:lnTo>
                      <a:lnTo>
                        <a:pt x="2871" y="2609"/>
                      </a:lnTo>
                      <a:lnTo>
                        <a:pt x="2871" y="2613"/>
                      </a:lnTo>
                      <a:lnTo>
                        <a:pt x="2872" y="2619"/>
                      </a:lnTo>
                      <a:lnTo>
                        <a:pt x="2873" y="2624"/>
                      </a:lnTo>
                      <a:lnTo>
                        <a:pt x="2874" y="2632"/>
                      </a:lnTo>
                      <a:lnTo>
                        <a:pt x="2874" y="2633"/>
                      </a:lnTo>
                      <a:lnTo>
                        <a:pt x="2875" y="2635"/>
                      </a:lnTo>
                      <a:lnTo>
                        <a:pt x="2876" y="2631"/>
                      </a:lnTo>
                      <a:lnTo>
                        <a:pt x="2876" y="2626"/>
                      </a:lnTo>
                      <a:lnTo>
                        <a:pt x="2877" y="2622"/>
                      </a:lnTo>
                      <a:lnTo>
                        <a:pt x="2878" y="2610"/>
                      </a:lnTo>
                      <a:lnTo>
                        <a:pt x="2879" y="2599"/>
                      </a:lnTo>
                      <a:lnTo>
                        <a:pt x="2879" y="2590"/>
                      </a:lnTo>
                      <a:lnTo>
                        <a:pt x="2880" y="2575"/>
                      </a:lnTo>
                      <a:lnTo>
                        <a:pt x="2881" y="2563"/>
                      </a:lnTo>
                      <a:lnTo>
                        <a:pt x="2882" y="2550"/>
                      </a:lnTo>
                      <a:lnTo>
                        <a:pt x="2882" y="2537"/>
                      </a:lnTo>
                      <a:lnTo>
                        <a:pt x="2883" y="2534"/>
                      </a:lnTo>
                      <a:lnTo>
                        <a:pt x="2884" y="2523"/>
                      </a:lnTo>
                      <a:lnTo>
                        <a:pt x="2884" y="2524"/>
                      </a:lnTo>
                      <a:lnTo>
                        <a:pt x="2885" y="2528"/>
                      </a:lnTo>
                      <a:lnTo>
                        <a:pt x="2886" y="2527"/>
                      </a:lnTo>
                      <a:lnTo>
                        <a:pt x="2887" y="2536"/>
                      </a:lnTo>
                      <a:lnTo>
                        <a:pt x="2887" y="2545"/>
                      </a:lnTo>
                      <a:lnTo>
                        <a:pt x="2888" y="2557"/>
                      </a:lnTo>
                      <a:lnTo>
                        <a:pt x="2889" y="2577"/>
                      </a:lnTo>
                      <a:lnTo>
                        <a:pt x="2890" y="2596"/>
                      </a:lnTo>
                      <a:lnTo>
                        <a:pt x="2890" y="2610"/>
                      </a:lnTo>
                      <a:lnTo>
                        <a:pt x="2891" y="2631"/>
                      </a:lnTo>
                      <a:lnTo>
                        <a:pt x="2892" y="2651"/>
                      </a:lnTo>
                      <a:lnTo>
                        <a:pt x="2892" y="2667"/>
                      </a:lnTo>
                      <a:lnTo>
                        <a:pt x="2893" y="2686"/>
                      </a:lnTo>
                      <a:lnTo>
                        <a:pt x="2894" y="2703"/>
                      </a:lnTo>
                      <a:lnTo>
                        <a:pt x="2895" y="2718"/>
                      </a:lnTo>
                      <a:lnTo>
                        <a:pt x="2895" y="2729"/>
                      </a:lnTo>
                      <a:lnTo>
                        <a:pt x="2896" y="2745"/>
                      </a:lnTo>
                      <a:lnTo>
                        <a:pt x="2897" y="2750"/>
                      </a:lnTo>
                      <a:lnTo>
                        <a:pt x="2898" y="2760"/>
                      </a:lnTo>
                      <a:lnTo>
                        <a:pt x="2898" y="2764"/>
                      </a:lnTo>
                      <a:lnTo>
                        <a:pt x="2899" y="2764"/>
                      </a:lnTo>
                      <a:lnTo>
                        <a:pt x="2900" y="2770"/>
                      </a:lnTo>
                      <a:lnTo>
                        <a:pt x="2900" y="2770"/>
                      </a:lnTo>
                      <a:lnTo>
                        <a:pt x="2901" y="2770"/>
                      </a:lnTo>
                      <a:lnTo>
                        <a:pt x="2902" y="2764"/>
                      </a:lnTo>
                      <a:lnTo>
                        <a:pt x="2903" y="2759"/>
                      </a:lnTo>
                      <a:lnTo>
                        <a:pt x="2903" y="2758"/>
                      </a:lnTo>
                      <a:lnTo>
                        <a:pt x="2904" y="2756"/>
                      </a:lnTo>
                      <a:lnTo>
                        <a:pt x="2905" y="2747"/>
                      </a:lnTo>
                      <a:lnTo>
                        <a:pt x="2905" y="2745"/>
                      </a:lnTo>
                      <a:lnTo>
                        <a:pt x="2906" y="2745"/>
                      </a:lnTo>
                      <a:lnTo>
                        <a:pt x="2907" y="2739"/>
                      </a:lnTo>
                      <a:lnTo>
                        <a:pt x="2908" y="2743"/>
                      </a:lnTo>
                      <a:lnTo>
                        <a:pt x="2908" y="2737"/>
                      </a:lnTo>
                      <a:lnTo>
                        <a:pt x="2909" y="2740"/>
                      </a:lnTo>
                      <a:lnTo>
                        <a:pt x="2910" y="2741"/>
                      </a:lnTo>
                      <a:lnTo>
                        <a:pt x="2911" y="2739"/>
                      </a:lnTo>
                      <a:lnTo>
                        <a:pt x="2911" y="2751"/>
                      </a:lnTo>
                      <a:lnTo>
                        <a:pt x="2912" y="2753"/>
                      </a:lnTo>
                      <a:lnTo>
                        <a:pt x="2913" y="2758"/>
                      </a:lnTo>
                      <a:lnTo>
                        <a:pt x="2913" y="2766"/>
                      </a:lnTo>
                      <a:lnTo>
                        <a:pt x="2914" y="2778"/>
                      </a:lnTo>
                      <a:lnTo>
                        <a:pt x="2915" y="2786"/>
                      </a:lnTo>
                      <a:lnTo>
                        <a:pt x="2916" y="2786"/>
                      </a:lnTo>
                      <a:lnTo>
                        <a:pt x="2916" y="2795"/>
                      </a:lnTo>
                      <a:lnTo>
                        <a:pt x="2917" y="2800"/>
                      </a:lnTo>
                      <a:lnTo>
                        <a:pt x="2918" y="2804"/>
                      </a:lnTo>
                      <a:lnTo>
                        <a:pt x="2919" y="2806"/>
                      </a:lnTo>
                      <a:lnTo>
                        <a:pt x="2919" y="2814"/>
                      </a:lnTo>
                      <a:lnTo>
                        <a:pt x="2920" y="2815"/>
                      </a:lnTo>
                      <a:lnTo>
                        <a:pt x="2921" y="2811"/>
                      </a:lnTo>
                      <a:lnTo>
                        <a:pt x="2921" y="2812"/>
                      </a:lnTo>
                      <a:lnTo>
                        <a:pt x="2922" y="2812"/>
                      </a:lnTo>
                      <a:lnTo>
                        <a:pt x="2923" y="2808"/>
                      </a:lnTo>
                      <a:lnTo>
                        <a:pt x="2924" y="2806"/>
                      </a:lnTo>
                      <a:lnTo>
                        <a:pt x="2924" y="2806"/>
                      </a:lnTo>
                      <a:lnTo>
                        <a:pt x="2925" y="2807"/>
                      </a:lnTo>
                      <a:lnTo>
                        <a:pt x="2926" y="2803"/>
                      </a:lnTo>
                      <a:lnTo>
                        <a:pt x="2926" y="2803"/>
                      </a:lnTo>
                      <a:lnTo>
                        <a:pt x="2927" y="2806"/>
                      </a:lnTo>
                      <a:lnTo>
                        <a:pt x="2928" y="2804"/>
                      </a:lnTo>
                      <a:lnTo>
                        <a:pt x="2929" y="2811"/>
                      </a:lnTo>
                      <a:lnTo>
                        <a:pt x="2929" y="2806"/>
                      </a:lnTo>
                      <a:lnTo>
                        <a:pt x="2930" y="2804"/>
                      </a:lnTo>
                      <a:lnTo>
                        <a:pt x="2931" y="2812"/>
                      </a:lnTo>
                      <a:lnTo>
                        <a:pt x="2932" y="2809"/>
                      </a:lnTo>
                      <a:lnTo>
                        <a:pt x="2932" y="2804"/>
                      </a:lnTo>
                      <a:lnTo>
                        <a:pt x="2933" y="2808"/>
                      </a:lnTo>
                      <a:lnTo>
                        <a:pt x="2934" y="2806"/>
                      </a:lnTo>
                      <a:lnTo>
                        <a:pt x="2934" y="2795"/>
                      </a:lnTo>
                      <a:lnTo>
                        <a:pt x="2935" y="2787"/>
                      </a:lnTo>
                      <a:lnTo>
                        <a:pt x="2936" y="2779"/>
                      </a:lnTo>
                      <a:lnTo>
                        <a:pt x="2937" y="2769"/>
                      </a:lnTo>
                      <a:lnTo>
                        <a:pt x="2937" y="2760"/>
                      </a:lnTo>
                      <a:lnTo>
                        <a:pt x="2938" y="2742"/>
                      </a:lnTo>
                      <a:lnTo>
                        <a:pt x="2939" y="2727"/>
                      </a:lnTo>
                      <a:lnTo>
                        <a:pt x="2940" y="2719"/>
                      </a:lnTo>
                      <a:lnTo>
                        <a:pt x="2940" y="2695"/>
                      </a:lnTo>
                      <a:lnTo>
                        <a:pt x="2941" y="2679"/>
                      </a:lnTo>
                      <a:lnTo>
                        <a:pt x="2942" y="2669"/>
                      </a:lnTo>
                      <a:lnTo>
                        <a:pt x="2942" y="2656"/>
                      </a:lnTo>
                      <a:lnTo>
                        <a:pt x="2943" y="2644"/>
                      </a:lnTo>
                      <a:lnTo>
                        <a:pt x="2944" y="2632"/>
                      </a:lnTo>
                      <a:lnTo>
                        <a:pt x="2945" y="2627"/>
                      </a:lnTo>
                      <a:lnTo>
                        <a:pt x="2945" y="2614"/>
                      </a:lnTo>
                      <a:lnTo>
                        <a:pt x="2946" y="2609"/>
                      </a:lnTo>
                      <a:lnTo>
                        <a:pt x="2947" y="2609"/>
                      </a:lnTo>
                      <a:lnTo>
                        <a:pt x="2948" y="2608"/>
                      </a:lnTo>
                      <a:lnTo>
                        <a:pt x="2948" y="2599"/>
                      </a:lnTo>
                      <a:lnTo>
                        <a:pt x="2949" y="2597"/>
                      </a:lnTo>
                      <a:lnTo>
                        <a:pt x="2950" y="2594"/>
                      </a:lnTo>
                      <a:lnTo>
                        <a:pt x="2950" y="2594"/>
                      </a:lnTo>
                      <a:lnTo>
                        <a:pt x="2951" y="2594"/>
                      </a:lnTo>
                      <a:lnTo>
                        <a:pt x="2952" y="2599"/>
                      </a:lnTo>
                      <a:lnTo>
                        <a:pt x="2953" y="2596"/>
                      </a:lnTo>
                      <a:lnTo>
                        <a:pt x="2953" y="2588"/>
                      </a:lnTo>
                      <a:lnTo>
                        <a:pt x="2954" y="2593"/>
                      </a:lnTo>
                      <a:lnTo>
                        <a:pt x="2955" y="2591"/>
                      </a:lnTo>
                      <a:lnTo>
                        <a:pt x="2955" y="2587"/>
                      </a:lnTo>
                      <a:lnTo>
                        <a:pt x="2956" y="2592"/>
                      </a:lnTo>
                      <a:lnTo>
                        <a:pt x="2957" y="2583"/>
                      </a:lnTo>
                      <a:lnTo>
                        <a:pt x="2958" y="2581"/>
                      </a:lnTo>
                      <a:lnTo>
                        <a:pt x="2958" y="2571"/>
                      </a:lnTo>
                      <a:lnTo>
                        <a:pt x="2959" y="2561"/>
                      </a:lnTo>
                      <a:lnTo>
                        <a:pt x="2960" y="2552"/>
                      </a:lnTo>
                      <a:lnTo>
                        <a:pt x="2961" y="2545"/>
                      </a:lnTo>
                      <a:lnTo>
                        <a:pt x="2961" y="2536"/>
                      </a:lnTo>
                      <a:lnTo>
                        <a:pt x="2962" y="2523"/>
                      </a:lnTo>
                      <a:lnTo>
                        <a:pt x="2963" y="2514"/>
                      </a:lnTo>
                      <a:lnTo>
                        <a:pt x="2963" y="2508"/>
                      </a:lnTo>
                      <a:lnTo>
                        <a:pt x="2964" y="2492"/>
                      </a:lnTo>
                      <a:lnTo>
                        <a:pt x="2965" y="2479"/>
                      </a:lnTo>
                      <a:lnTo>
                        <a:pt x="2966" y="2478"/>
                      </a:lnTo>
                      <a:lnTo>
                        <a:pt x="2966" y="2461"/>
                      </a:lnTo>
                      <a:lnTo>
                        <a:pt x="2967" y="2454"/>
                      </a:lnTo>
                      <a:lnTo>
                        <a:pt x="2968" y="2443"/>
                      </a:lnTo>
                      <a:lnTo>
                        <a:pt x="2969" y="2434"/>
                      </a:lnTo>
                      <a:lnTo>
                        <a:pt x="2969" y="2425"/>
                      </a:lnTo>
                      <a:lnTo>
                        <a:pt x="2970" y="2422"/>
                      </a:lnTo>
                      <a:lnTo>
                        <a:pt x="2971" y="2416"/>
                      </a:lnTo>
                      <a:lnTo>
                        <a:pt x="2971" y="2416"/>
                      </a:lnTo>
                      <a:lnTo>
                        <a:pt x="2972" y="2409"/>
                      </a:lnTo>
                      <a:lnTo>
                        <a:pt x="2973" y="2412"/>
                      </a:lnTo>
                      <a:lnTo>
                        <a:pt x="2974" y="2407"/>
                      </a:lnTo>
                      <a:lnTo>
                        <a:pt x="2974" y="2407"/>
                      </a:lnTo>
                      <a:lnTo>
                        <a:pt x="2975" y="2408"/>
                      </a:lnTo>
                      <a:lnTo>
                        <a:pt x="2976" y="2403"/>
                      </a:lnTo>
                      <a:lnTo>
                        <a:pt x="2976" y="2402"/>
                      </a:lnTo>
                      <a:lnTo>
                        <a:pt x="2977" y="2395"/>
                      </a:lnTo>
                      <a:lnTo>
                        <a:pt x="2978" y="2389"/>
                      </a:lnTo>
                      <a:lnTo>
                        <a:pt x="2979" y="2386"/>
                      </a:lnTo>
                      <a:lnTo>
                        <a:pt x="2979" y="2378"/>
                      </a:lnTo>
                      <a:lnTo>
                        <a:pt x="2980" y="2371"/>
                      </a:lnTo>
                      <a:lnTo>
                        <a:pt x="2981" y="2372"/>
                      </a:lnTo>
                      <a:lnTo>
                        <a:pt x="2982" y="2361"/>
                      </a:lnTo>
                      <a:lnTo>
                        <a:pt x="2982" y="2352"/>
                      </a:lnTo>
                      <a:lnTo>
                        <a:pt x="2983" y="2344"/>
                      </a:lnTo>
                      <a:lnTo>
                        <a:pt x="2984" y="2340"/>
                      </a:lnTo>
                      <a:lnTo>
                        <a:pt x="2984" y="2332"/>
                      </a:lnTo>
                      <a:lnTo>
                        <a:pt x="2985" y="2330"/>
                      </a:lnTo>
                      <a:lnTo>
                        <a:pt x="2986" y="2318"/>
                      </a:lnTo>
                      <a:lnTo>
                        <a:pt x="2987" y="2318"/>
                      </a:lnTo>
                      <a:lnTo>
                        <a:pt x="2987" y="2319"/>
                      </a:lnTo>
                      <a:lnTo>
                        <a:pt x="2988" y="2317"/>
                      </a:lnTo>
                      <a:lnTo>
                        <a:pt x="2989" y="2310"/>
                      </a:lnTo>
                      <a:lnTo>
                        <a:pt x="2990" y="2318"/>
                      </a:lnTo>
                      <a:lnTo>
                        <a:pt x="2990" y="2327"/>
                      </a:lnTo>
                      <a:lnTo>
                        <a:pt x="2991" y="2331"/>
                      </a:lnTo>
                      <a:lnTo>
                        <a:pt x="2992" y="2334"/>
                      </a:lnTo>
                      <a:lnTo>
                        <a:pt x="2992" y="2338"/>
                      </a:lnTo>
                      <a:lnTo>
                        <a:pt x="2993" y="2345"/>
                      </a:lnTo>
                      <a:lnTo>
                        <a:pt x="2994" y="2351"/>
                      </a:lnTo>
                      <a:lnTo>
                        <a:pt x="2995" y="2361"/>
                      </a:lnTo>
                      <a:lnTo>
                        <a:pt x="2995" y="2355"/>
                      </a:lnTo>
                      <a:lnTo>
                        <a:pt x="2996" y="2367"/>
                      </a:lnTo>
                      <a:lnTo>
                        <a:pt x="2997" y="2367"/>
                      </a:lnTo>
                      <a:lnTo>
                        <a:pt x="2998" y="2368"/>
                      </a:lnTo>
                      <a:lnTo>
                        <a:pt x="2998" y="2372"/>
                      </a:lnTo>
                      <a:lnTo>
                        <a:pt x="2999" y="2374"/>
                      </a:lnTo>
                      <a:lnTo>
                        <a:pt x="3000" y="2373"/>
                      </a:lnTo>
                      <a:lnTo>
                        <a:pt x="3000" y="2374"/>
                      </a:lnTo>
                      <a:lnTo>
                        <a:pt x="3001" y="2375"/>
                      </a:lnTo>
                      <a:lnTo>
                        <a:pt x="3002" y="2366"/>
                      </a:lnTo>
                      <a:lnTo>
                        <a:pt x="3003" y="2364"/>
                      </a:lnTo>
                      <a:lnTo>
                        <a:pt x="3003" y="2356"/>
                      </a:lnTo>
                      <a:lnTo>
                        <a:pt x="3004" y="2349"/>
                      </a:lnTo>
                      <a:lnTo>
                        <a:pt x="3005" y="2347"/>
                      </a:lnTo>
                      <a:lnTo>
                        <a:pt x="3005" y="2333"/>
                      </a:lnTo>
                      <a:lnTo>
                        <a:pt x="3006" y="2321"/>
                      </a:lnTo>
                      <a:lnTo>
                        <a:pt x="3007" y="2315"/>
                      </a:lnTo>
                      <a:lnTo>
                        <a:pt x="3008" y="2301"/>
                      </a:lnTo>
                      <a:lnTo>
                        <a:pt x="3008" y="2292"/>
                      </a:lnTo>
                      <a:lnTo>
                        <a:pt x="3009" y="2283"/>
                      </a:lnTo>
                      <a:lnTo>
                        <a:pt x="3010" y="2275"/>
                      </a:lnTo>
                      <a:lnTo>
                        <a:pt x="3011" y="2270"/>
                      </a:lnTo>
                      <a:lnTo>
                        <a:pt x="3011" y="2264"/>
                      </a:lnTo>
                      <a:lnTo>
                        <a:pt x="3012" y="2260"/>
                      </a:lnTo>
                      <a:lnTo>
                        <a:pt x="3013" y="2257"/>
                      </a:lnTo>
                      <a:lnTo>
                        <a:pt x="3013" y="2255"/>
                      </a:lnTo>
                      <a:lnTo>
                        <a:pt x="3014" y="2253"/>
                      </a:lnTo>
                      <a:lnTo>
                        <a:pt x="3015" y="2249"/>
                      </a:lnTo>
                      <a:lnTo>
                        <a:pt x="3016" y="2243"/>
                      </a:lnTo>
                      <a:lnTo>
                        <a:pt x="3016" y="2244"/>
                      </a:lnTo>
                      <a:lnTo>
                        <a:pt x="3017" y="2242"/>
                      </a:lnTo>
                      <a:lnTo>
                        <a:pt x="3018" y="2234"/>
                      </a:lnTo>
                      <a:lnTo>
                        <a:pt x="3019" y="2230"/>
                      </a:lnTo>
                      <a:lnTo>
                        <a:pt x="3019" y="2228"/>
                      </a:lnTo>
                      <a:lnTo>
                        <a:pt x="3020" y="2217"/>
                      </a:lnTo>
                      <a:lnTo>
                        <a:pt x="3021" y="2213"/>
                      </a:lnTo>
                      <a:lnTo>
                        <a:pt x="3021" y="2201"/>
                      </a:lnTo>
                      <a:lnTo>
                        <a:pt x="3022" y="2196"/>
                      </a:lnTo>
                      <a:lnTo>
                        <a:pt x="3023" y="2190"/>
                      </a:lnTo>
                      <a:lnTo>
                        <a:pt x="3024" y="2183"/>
                      </a:lnTo>
                      <a:lnTo>
                        <a:pt x="3024" y="2179"/>
                      </a:lnTo>
                      <a:lnTo>
                        <a:pt x="3025" y="2170"/>
                      </a:lnTo>
                      <a:lnTo>
                        <a:pt x="3026" y="2165"/>
                      </a:lnTo>
                      <a:lnTo>
                        <a:pt x="3026" y="2159"/>
                      </a:lnTo>
                      <a:lnTo>
                        <a:pt x="3027" y="2145"/>
                      </a:lnTo>
                      <a:lnTo>
                        <a:pt x="3028" y="2150"/>
                      </a:lnTo>
                      <a:lnTo>
                        <a:pt x="3029" y="2142"/>
                      </a:lnTo>
                      <a:lnTo>
                        <a:pt x="3029" y="2135"/>
                      </a:lnTo>
                      <a:lnTo>
                        <a:pt x="3030" y="2140"/>
                      </a:lnTo>
                      <a:lnTo>
                        <a:pt x="3031" y="2130"/>
                      </a:lnTo>
                      <a:lnTo>
                        <a:pt x="3032" y="2130"/>
                      </a:lnTo>
                      <a:lnTo>
                        <a:pt x="3032" y="2127"/>
                      </a:lnTo>
                      <a:lnTo>
                        <a:pt x="3033" y="2120"/>
                      </a:lnTo>
                      <a:lnTo>
                        <a:pt x="3034" y="2117"/>
                      </a:lnTo>
                      <a:lnTo>
                        <a:pt x="3034" y="2113"/>
                      </a:lnTo>
                      <a:lnTo>
                        <a:pt x="3035" y="2107"/>
                      </a:lnTo>
                      <a:lnTo>
                        <a:pt x="3036" y="2095"/>
                      </a:lnTo>
                      <a:lnTo>
                        <a:pt x="3037" y="2080"/>
                      </a:lnTo>
                      <a:lnTo>
                        <a:pt x="3037" y="2065"/>
                      </a:lnTo>
                      <a:lnTo>
                        <a:pt x="3038" y="2053"/>
                      </a:lnTo>
                      <a:lnTo>
                        <a:pt x="3039" y="2035"/>
                      </a:lnTo>
                      <a:lnTo>
                        <a:pt x="3040" y="2019"/>
                      </a:lnTo>
                      <a:lnTo>
                        <a:pt x="3040" y="2009"/>
                      </a:lnTo>
                      <a:lnTo>
                        <a:pt x="3041" y="1994"/>
                      </a:lnTo>
                      <a:lnTo>
                        <a:pt x="3042" y="1988"/>
                      </a:lnTo>
                      <a:lnTo>
                        <a:pt x="3042" y="1981"/>
                      </a:lnTo>
                      <a:lnTo>
                        <a:pt x="3043" y="1979"/>
                      </a:lnTo>
                      <a:lnTo>
                        <a:pt x="3044" y="1982"/>
                      </a:lnTo>
                      <a:lnTo>
                        <a:pt x="3045" y="1978"/>
                      </a:lnTo>
                      <a:lnTo>
                        <a:pt x="3045" y="1984"/>
                      </a:lnTo>
                      <a:lnTo>
                        <a:pt x="3046" y="1986"/>
                      </a:lnTo>
                      <a:lnTo>
                        <a:pt x="3047" y="1993"/>
                      </a:lnTo>
                      <a:lnTo>
                        <a:pt x="3048" y="1997"/>
                      </a:lnTo>
                      <a:lnTo>
                        <a:pt x="3048" y="2003"/>
                      </a:lnTo>
                      <a:lnTo>
                        <a:pt x="3049" y="2012"/>
                      </a:lnTo>
                      <a:lnTo>
                        <a:pt x="3050" y="2016"/>
                      </a:lnTo>
                      <a:lnTo>
                        <a:pt x="3050" y="2017"/>
                      </a:lnTo>
                      <a:lnTo>
                        <a:pt x="3051" y="2025"/>
                      </a:lnTo>
                      <a:lnTo>
                        <a:pt x="3052" y="2026"/>
                      </a:lnTo>
                      <a:lnTo>
                        <a:pt x="3053" y="2028"/>
                      </a:lnTo>
                      <a:lnTo>
                        <a:pt x="3053" y="2024"/>
                      </a:lnTo>
                      <a:lnTo>
                        <a:pt x="3054" y="2026"/>
                      </a:lnTo>
                      <a:lnTo>
                        <a:pt x="3055" y="2024"/>
                      </a:lnTo>
                      <a:lnTo>
                        <a:pt x="3055" y="2016"/>
                      </a:lnTo>
                      <a:lnTo>
                        <a:pt x="3056" y="2014"/>
                      </a:lnTo>
                      <a:lnTo>
                        <a:pt x="3057" y="2004"/>
                      </a:lnTo>
                      <a:lnTo>
                        <a:pt x="3058" y="2004"/>
                      </a:lnTo>
                      <a:lnTo>
                        <a:pt x="3058" y="1998"/>
                      </a:lnTo>
                      <a:lnTo>
                        <a:pt x="3059" y="1988"/>
                      </a:lnTo>
                      <a:lnTo>
                        <a:pt x="3060" y="1982"/>
                      </a:lnTo>
                      <a:lnTo>
                        <a:pt x="3061" y="1970"/>
                      </a:lnTo>
                      <a:lnTo>
                        <a:pt x="3061" y="1968"/>
                      </a:lnTo>
                      <a:lnTo>
                        <a:pt x="3062" y="1953"/>
                      </a:lnTo>
                      <a:lnTo>
                        <a:pt x="3063" y="1950"/>
                      </a:lnTo>
                      <a:lnTo>
                        <a:pt x="3063" y="1941"/>
                      </a:lnTo>
                      <a:lnTo>
                        <a:pt x="3064" y="1931"/>
                      </a:lnTo>
                      <a:lnTo>
                        <a:pt x="3065" y="1922"/>
                      </a:lnTo>
                      <a:lnTo>
                        <a:pt x="3066" y="1909"/>
                      </a:lnTo>
                      <a:lnTo>
                        <a:pt x="3066" y="1894"/>
                      </a:lnTo>
                      <a:lnTo>
                        <a:pt x="3067" y="1873"/>
                      </a:lnTo>
                      <a:lnTo>
                        <a:pt x="3068" y="1865"/>
                      </a:lnTo>
                      <a:lnTo>
                        <a:pt x="3069" y="1849"/>
                      </a:lnTo>
                      <a:lnTo>
                        <a:pt x="3069" y="1831"/>
                      </a:lnTo>
                      <a:lnTo>
                        <a:pt x="3070" y="1812"/>
                      </a:lnTo>
                      <a:lnTo>
                        <a:pt x="3071" y="1790"/>
                      </a:lnTo>
                      <a:lnTo>
                        <a:pt x="3071" y="1773"/>
                      </a:lnTo>
                      <a:lnTo>
                        <a:pt x="3072" y="1757"/>
                      </a:lnTo>
                      <a:lnTo>
                        <a:pt x="3073" y="1734"/>
                      </a:lnTo>
                      <a:lnTo>
                        <a:pt x="3074" y="1710"/>
                      </a:lnTo>
                      <a:lnTo>
                        <a:pt x="3074" y="1694"/>
                      </a:lnTo>
                      <a:lnTo>
                        <a:pt x="3075" y="1672"/>
                      </a:lnTo>
                      <a:lnTo>
                        <a:pt x="3076" y="1660"/>
                      </a:lnTo>
                      <a:lnTo>
                        <a:pt x="3076" y="1646"/>
                      </a:lnTo>
                      <a:lnTo>
                        <a:pt x="3077" y="1640"/>
                      </a:lnTo>
                      <a:lnTo>
                        <a:pt x="3078" y="1633"/>
                      </a:lnTo>
                      <a:lnTo>
                        <a:pt x="3079" y="1623"/>
                      </a:lnTo>
                      <a:lnTo>
                        <a:pt x="3079" y="1618"/>
                      </a:lnTo>
                      <a:lnTo>
                        <a:pt x="3080" y="1612"/>
                      </a:lnTo>
                      <a:lnTo>
                        <a:pt x="3081" y="1604"/>
                      </a:lnTo>
                      <a:lnTo>
                        <a:pt x="3082" y="1599"/>
                      </a:lnTo>
                      <a:lnTo>
                        <a:pt x="3082" y="1597"/>
                      </a:lnTo>
                      <a:lnTo>
                        <a:pt x="3083" y="1587"/>
                      </a:lnTo>
                      <a:lnTo>
                        <a:pt x="3084" y="1578"/>
                      </a:lnTo>
                      <a:lnTo>
                        <a:pt x="3084" y="1568"/>
                      </a:lnTo>
                      <a:lnTo>
                        <a:pt x="3085" y="1557"/>
                      </a:lnTo>
                      <a:lnTo>
                        <a:pt x="3086" y="1547"/>
                      </a:lnTo>
                      <a:lnTo>
                        <a:pt x="3087" y="1539"/>
                      </a:lnTo>
                      <a:lnTo>
                        <a:pt x="3087" y="1527"/>
                      </a:lnTo>
                      <a:lnTo>
                        <a:pt x="3088" y="1523"/>
                      </a:lnTo>
                      <a:lnTo>
                        <a:pt x="3089" y="1509"/>
                      </a:lnTo>
                      <a:lnTo>
                        <a:pt x="3090" y="1504"/>
                      </a:lnTo>
                      <a:lnTo>
                        <a:pt x="3090" y="1496"/>
                      </a:lnTo>
                      <a:lnTo>
                        <a:pt x="3091" y="1490"/>
                      </a:lnTo>
                      <a:lnTo>
                        <a:pt x="3092" y="1484"/>
                      </a:lnTo>
                      <a:lnTo>
                        <a:pt x="3092" y="1477"/>
                      </a:lnTo>
                      <a:lnTo>
                        <a:pt x="3093" y="1477"/>
                      </a:lnTo>
                      <a:lnTo>
                        <a:pt x="3094" y="1474"/>
                      </a:lnTo>
                      <a:lnTo>
                        <a:pt x="3095" y="1465"/>
                      </a:lnTo>
                      <a:lnTo>
                        <a:pt x="3095" y="1467"/>
                      </a:lnTo>
                      <a:lnTo>
                        <a:pt x="3096" y="1463"/>
                      </a:lnTo>
                      <a:lnTo>
                        <a:pt x="3097" y="1464"/>
                      </a:lnTo>
                      <a:lnTo>
                        <a:pt x="3098" y="1465"/>
                      </a:lnTo>
                      <a:lnTo>
                        <a:pt x="3098" y="1468"/>
                      </a:lnTo>
                      <a:lnTo>
                        <a:pt x="3099" y="1464"/>
                      </a:lnTo>
                      <a:lnTo>
                        <a:pt x="3100" y="1470"/>
                      </a:lnTo>
                      <a:lnTo>
                        <a:pt x="3100" y="1477"/>
                      </a:lnTo>
                      <a:lnTo>
                        <a:pt x="3101" y="1480"/>
                      </a:lnTo>
                      <a:lnTo>
                        <a:pt x="3102" y="1488"/>
                      </a:lnTo>
                      <a:lnTo>
                        <a:pt x="3103" y="1494"/>
                      </a:lnTo>
                      <a:lnTo>
                        <a:pt x="3103" y="1500"/>
                      </a:lnTo>
                      <a:lnTo>
                        <a:pt x="3104" y="1505"/>
                      </a:lnTo>
                      <a:lnTo>
                        <a:pt x="3105" y="1518"/>
                      </a:lnTo>
                      <a:lnTo>
                        <a:pt x="3105" y="1519"/>
                      </a:lnTo>
                      <a:lnTo>
                        <a:pt x="3106" y="1523"/>
                      </a:lnTo>
                      <a:lnTo>
                        <a:pt x="3107" y="1527"/>
                      </a:lnTo>
                      <a:lnTo>
                        <a:pt x="3108" y="1529"/>
                      </a:lnTo>
                      <a:lnTo>
                        <a:pt x="3108" y="1526"/>
                      </a:lnTo>
                      <a:lnTo>
                        <a:pt x="3109" y="1518"/>
                      </a:lnTo>
                      <a:lnTo>
                        <a:pt x="3110" y="1515"/>
                      </a:lnTo>
                      <a:lnTo>
                        <a:pt x="3111" y="1511"/>
                      </a:lnTo>
                      <a:lnTo>
                        <a:pt x="3111" y="1506"/>
                      </a:lnTo>
                      <a:lnTo>
                        <a:pt x="3112" y="1492"/>
                      </a:lnTo>
                      <a:lnTo>
                        <a:pt x="3113" y="1499"/>
                      </a:lnTo>
                      <a:lnTo>
                        <a:pt x="3113" y="1488"/>
                      </a:lnTo>
                      <a:lnTo>
                        <a:pt x="3114" y="1486"/>
                      </a:lnTo>
                      <a:lnTo>
                        <a:pt x="3115" y="1479"/>
                      </a:lnTo>
                      <a:lnTo>
                        <a:pt x="3116" y="1476"/>
                      </a:lnTo>
                      <a:lnTo>
                        <a:pt x="3116" y="1472"/>
                      </a:lnTo>
                      <a:lnTo>
                        <a:pt x="3117" y="1467"/>
                      </a:lnTo>
                      <a:lnTo>
                        <a:pt x="3118" y="1458"/>
                      </a:lnTo>
                      <a:lnTo>
                        <a:pt x="3119" y="1456"/>
                      </a:lnTo>
                      <a:lnTo>
                        <a:pt x="3119" y="1447"/>
                      </a:lnTo>
                      <a:lnTo>
                        <a:pt x="3120" y="1435"/>
                      </a:lnTo>
                      <a:lnTo>
                        <a:pt x="3121" y="1424"/>
                      </a:lnTo>
                      <a:lnTo>
                        <a:pt x="3121" y="1414"/>
                      </a:lnTo>
                      <a:lnTo>
                        <a:pt x="3122" y="1396"/>
                      </a:lnTo>
                      <a:lnTo>
                        <a:pt x="3123" y="1386"/>
                      </a:lnTo>
                      <a:lnTo>
                        <a:pt x="3124" y="1368"/>
                      </a:lnTo>
                      <a:lnTo>
                        <a:pt x="3124" y="1354"/>
                      </a:lnTo>
                      <a:lnTo>
                        <a:pt x="3125" y="1340"/>
                      </a:lnTo>
                      <a:lnTo>
                        <a:pt x="3126" y="1326"/>
                      </a:lnTo>
                      <a:lnTo>
                        <a:pt x="3126" y="1311"/>
                      </a:lnTo>
                      <a:lnTo>
                        <a:pt x="3127" y="1303"/>
                      </a:lnTo>
                      <a:lnTo>
                        <a:pt x="3128" y="1292"/>
                      </a:lnTo>
                      <a:lnTo>
                        <a:pt x="3129" y="1283"/>
                      </a:lnTo>
                      <a:lnTo>
                        <a:pt x="3129" y="1275"/>
                      </a:lnTo>
                      <a:lnTo>
                        <a:pt x="3130" y="1271"/>
                      </a:lnTo>
                      <a:lnTo>
                        <a:pt x="3131" y="1269"/>
                      </a:lnTo>
                      <a:lnTo>
                        <a:pt x="3132" y="1271"/>
                      </a:lnTo>
                      <a:lnTo>
                        <a:pt x="3132" y="1268"/>
                      </a:lnTo>
                      <a:lnTo>
                        <a:pt x="3133" y="1267"/>
                      </a:lnTo>
                      <a:lnTo>
                        <a:pt x="3134" y="1266"/>
                      </a:lnTo>
                      <a:lnTo>
                        <a:pt x="3134" y="1272"/>
                      </a:lnTo>
                      <a:lnTo>
                        <a:pt x="3135" y="1273"/>
                      </a:lnTo>
                      <a:lnTo>
                        <a:pt x="3136" y="1274"/>
                      </a:lnTo>
                      <a:lnTo>
                        <a:pt x="3137" y="1282"/>
                      </a:lnTo>
                      <a:lnTo>
                        <a:pt x="3137" y="1273"/>
                      </a:lnTo>
                      <a:lnTo>
                        <a:pt x="3138" y="1271"/>
                      </a:lnTo>
                      <a:lnTo>
                        <a:pt x="3139" y="1269"/>
                      </a:lnTo>
                      <a:lnTo>
                        <a:pt x="3140" y="1265"/>
                      </a:lnTo>
                      <a:lnTo>
                        <a:pt x="3140" y="1255"/>
                      </a:lnTo>
                      <a:lnTo>
                        <a:pt x="3141" y="1253"/>
                      </a:lnTo>
                      <a:lnTo>
                        <a:pt x="3142" y="1245"/>
                      </a:lnTo>
                      <a:lnTo>
                        <a:pt x="3142" y="1237"/>
                      </a:lnTo>
                      <a:lnTo>
                        <a:pt x="3143" y="1230"/>
                      </a:lnTo>
                      <a:lnTo>
                        <a:pt x="3144" y="1223"/>
                      </a:lnTo>
                      <a:lnTo>
                        <a:pt x="3145" y="1214"/>
                      </a:lnTo>
                      <a:lnTo>
                        <a:pt x="3145" y="1212"/>
                      </a:lnTo>
                      <a:lnTo>
                        <a:pt x="3146" y="1204"/>
                      </a:lnTo>
                      <a:lnTo>
                        <a:pt x="3147" y="1208"/>
                      </a:lnTo>
                      <a:lnTo>
                        <a:pt x="3148" y="1199"/>
                      </a:lnTo>
                      <a:lnTo>
                        <a:pt x="3148" y="1198"/>
                      </a:lnTo>
                      <a:lnTo>
                        <a:pt x="3149" y="1196"/>
                      </a:lnTo>
                      <a:lnTo>
                        <a:pt x="3150" y="1204"/>
                      </a:lnTo>
                      <a:lnTo>
                        <a:pt x="3150" y="1199"/>
                      </a:lnTo>
                      <a:lnTo>
                        <a:pt x="3151" y="1199"/>
                      </a:lnTo>
                      <a:lnTo>
                        <a:pt x="3152" y="1194"/>
                      </a:lnTo>
                      <a:lnTo>
                        <a:pt x="3153" y="1196"/>
                      </a:lnTo>
                      <a:lnTo>
                        <a:pt x="3153" y="1193"/>
                      </a:lnTo>
                      <a:lnTo>
                        <a:pt x="3154" y="1186"/>
                      </a:lnTo>
                      <a:lnTo>
                        <a:pt x="3155" y="1180"/>
                      </a:lnTo>
                      <a:lnTo>
                        <a:pt x="3155" y="1178"/>
                      </a:lnTo>
                      <a:lnTo>
                        <a:pt x="3156" y="1167"/>
                      </a:lnTo>
                      <a:lnTo>
                        <a:pt x="3157" y="1162"/>
                      </a:lnTo>
                      <a:lnTo>
                        <a:pt x="3158" y="1154"/>
                      </a:lnTo>
                      <a:lnTo>
                        <a:pt x="3158" y="1145"/>
                      </a:lnTo>
                      <a:lnTo>
                        <a:pt x="3159" y="1137"/>
                      </a:lnTo>
                      <a:lnTo>
                        <a:pt x="3160" y="1128"/>
                      </a:lnTo>
                      <a:lnTo>
                        <a:pt x="3161" y="1119"/>
                      </a:lnTo>
                      <a:lnTo>
                        <a:pt x="3161" y="1117"/>
                      </a:lnTo>
                      <a:lnTo>
                        <a:pt x="3162" y="1111"/>
                      </a:lnTo>
                      <a:lnTo>
                        <a:pt x="3163" y="1107"/>
                      </a:lnTo>
                      <a:lnTo>
                        <a:pt x="3163" y="1107"/>
                      </a:lnTo>
                      <a:lnTo>
                        <a:pt x="3164" y="1100"/>
                      </a:lnTo>
                      <a:lnTo>
                        <a:pt x="3165" y="1099"/>
                      </a:lnTo>
                      <a:lnTo>
                        <a:pt x="3166" y="1099"/>
                      </a:lnTo>
                      <a:lnTo>
                        <a:pt x="3166" y="1097"/>
                      </a:lnTo>
                      <a:lnTo>
                        <a:pt x="3167" y="1092"/>
                      </a:lnTo>
                      <a:lnTo>
                        <a:pt x="3168" y="1090"/>
                      </a:lnTo>
                      <a:lnTo>
                        <a:pt x="3169" y="1091"/>
                      </a:lnTo>
                      <a:lnTo>
                        <a:pt x="3169" y="1084"/>
                      </a:lnTo>
                      <a:lnTo>
                        <a:pt x="3170" y="1082"/>
                      </a:lnTo>
                      <a:lnTo>
                        <a:pt x="3171" y="1077"/>
                      </a:lnTo>
                      <a:lnTo>
                        <a:pt x="3171" y="1071"/>
                      </a:lnTo>
                      <a:lnTo>
                        <a:pt x="3172" y="1064"/>
                      </a:lnTo>
                      <a:lnTo>
                        <a:pt x="3173" y="1072"/>
                      </a:lnTo>
                      <a:lnTo>
                        <a:pt x="3174" y="1063"/>
                      </a:lnTo>
                      <a:lnTo>
                        <a:pt x="3174" y="1061"/>
                      </a:lnTo>
                      <a:lnTo>
                        <a:pt x="3175" y="1059"/>
                      </a:lnTo>
                      <a:lnTo>
                        <a:pt x="3176" y="1051"/>
                      </a:lnTo>
                      <a:lnTo>
                        <a:pt x="3176" y="1047"/>
                      </a:lnTo>
                      <a:lnTo>
                        <a:pt x="3177" y="1045"/>
                      </a:lnTo>
                      <a:lnTo>
                        <a:pt x="3178" y="1038"/>
                      </a:lnTo>
                      <a:lnTo>
                        <a:pt x="3179" y="1032"/>
                      </a:lnTo>
                      <a:lnTo>
                        <a:pt x="3179" y="1023"/>
                      </a:lnTo>
                      <a:lnTo>
                        <a:pt x="3180" y="1017"/>
                      </a:lnTo>
                      <a:lnTo>
                        <a:pt x="3181" y="1007"/>
                      </a:lnTo>
                      <a:lnTo>
                        <a:pt x="3182" y="995"/>
                      </a:lnTo>
                      <a:lnTo>
                        <a:pt x="3182" y="984"/>
                      </a:lnTo>
                      <a:lnTo>
                        <a:pt x="3183" y="973"/>
                      </a:lnTo>
                      <a:lnTo>
                        <a:pt x="3184" y="960"/>
                      </a:lnTo>
                      <a:lnTo>
                        <a:pt x="3184" y="956"/>
                      </a:lnTo>
                      <a:lnTo>
                        <a:pt x="3185" y="943"/>
                      </a:lnTo>
                      <a:lnTo>
                        <a:pt x="3186" y="937"/>
                      </a:lnTo>
                      <a:lnTo>
                        <a:pt x="3187" y="929"/>
                      </a:lnTo>
                      <a:lnTo>
                        <a:pt x="3187" y="925"/>
                      </a:lnTo>
                      <a:lnTo>
                        <a:pt x="3188" y="911"/>
                      </a:lnTo>
                      <a:lnTo>
                        <a:pt x="3189" y="906"/>
                      </a:lnTo>
                      <a:lnTo>
                        <a:pt x="3190" y="900"/>
                      </a:lnTo>
                      <a:lnTo>
                        <a:pt x="3190" y="894"/>
                      </a:lnTo>
                      <a:lnTo>
                        <a:pt x="3191" y="892"/>
                      </a:lnTo>
                      <a:lnTo>
                        <a:pt x="3192" y="885"/>
                      </a:lnTo>
                      <a:lnTo>
                        <a:pt x="3192" y="879"/>
                      </a:lnTo>
                      <a:lnTo>
                        <a:pt x="3193" y="865"/>
                      </a:lnTo>
                      <a:lnTo>
                        <a:pt x="3194" y="864"/>
                      </a:lnTo>
                      <a:lnTo>
                        <a:pt x="3195" y="856"/>
                      </a:lnTo>
                      <a:lnTo>
                        <a:pt x="3195" y="850"/>
                      </a:lnTo>
                      <a:lnTo>
                        <a:pt x="3196" y="847"/>
                      </a:lnTo>
                      <a:lnTo>
                        <a:pt x="3197" y="837"/>
                      </a:lnTo>
                      <a:lnTo>
                        <a:pt x="3198" y="832"/>
                      </a:lnTo>
                      <a:lnTo>
                        <a:pt x="3198" y="824"/>
                      </a:lnTo>
                      <a:lnTo>
                        <a:pt x="3199" y="823"/>
                      </a:lnTo>
                      <a:lnTo>
                        <a:pt x="3200" y="816"/>
                      </a:lnTo>
                      <a:lnTo>
                        <a:pt x="3200" y="814"/>
                      </a:lnTo>
                      <a:lnTo>
                        <a:pt x="3201" y="805"/>
                      </a:lnTo>
                      <a:lnTo>
                        <a:pt x="3202" y="805"/>
                      </a:lnTo>
                      <a:lnTo>
                        <a:pt x="3203" y="806"/>
                      </a:lnTo>
                      <a:lnTo>
                        <a:pt x="3203" y="801"/>
                      </a:lnTo>
                      <a:lnTo>
                        <a:pt x="3204" y="804"/>
                      </a:lnTo>
                      <a:lnTo>
                        <a:pt x="3205" y="795"/>
                      </a:lnTo>
                      <a:lnTo>
                        <a:pt x="3205" y="790"/>
                      </a:lnTo>
                      <a:lnTo>
                        <a:pt x="3206" y="781"/>
                      </a:lnTo>
                      <a:lnTo>
                        <a:pt x="3207" y="774"/>
                      </a:lnTo>
                      <a:lnTo>
                        <a:pt x="3208" y="768"/>
                      </a:lnTo>
                      <a:lnTo>
                        <a:pt x="3208" y="757"/>
                      </a:lnTo>
                      <a:lnTo>
                        <a:pt x="3209" y="750"/>
                      </a:lnTo>
                      <a:lnTo>
                        <a:pt x="3210" y="733"/>
                      </a:lnTo>
                      <a:lnTo>
                        <a:pt x="3211" y="724"/>
                      </a:lnTo>
                      <a:lnTo>
                        <a:pt x="3211" y="713"/>
                      </a:lnTo>
                      <a:lnTo>
                        <a:pt x="3212" y="694"/>
                      </a:lnTo>
                      <a:lnTo>
                        <a:pt x="3213" y="686"/>
                      </a:lnTo>
                      <a:lnTo>
                        <a:pt x="3213" y="677"/>
                      </a:lnTo>
                      <a:lnTo>
                        <a:pt x="3214" y="665"/>
                      </a:lnTo>
                      <a:lnTo>
                        <a:pt x="3215" y="653"/>
                      </a:lnTo>
                      <a:lnTo>
                        <a:pt x="3216" y="650"/>
                      </a:lnTo>
                      <a:lnTo>
                        <a:pt x="3216" y="650"/>
                      </a:lnTo>
                      <a:lnTo>
                        <a:pt x="3217" y="649"/>
                      </a:lnTo>
                      <a:lnTo>
                        <a:pt x="3218" y="650"/>
                      </a:lnTo>
                      <a:lnTo>
                        <a:pt x="3219" y="657"/>
                      </a:lnTo>
                      <a:lnTo>
                        <a:pt x="3219" y="655"/>
                      </a:lnTo>
                      <a:lnTo>
                        <a:pt x="3220" y="661"/>
                      </a:lnTo>
                      <a:lnTo>
                        <a:pt x="3221" y="672"/>
                      </a:lnTo>
                      <a:lnTo>
                        <a:pt x="3221" y="677"/>
                      </a:lnTo>
                      <a:lnTo>
                        <a:pt x="3222" y="688"/>
                      </a:lnTo>
                      <a:lnTo>
                        <a:pt x="3223" y="692"/>
                      </a:lnTo>
                      <a:lnTo>
                        <a:pt x="3224" y="699"/>
                      </a:lnTo>
                      <a:lnTo>
                        <a:pt x="3224" y="708"/>
                      </a:lnTo>
                      <a:lnTo>
                        <a:pt x="3225" y="715"/>
                      </a:lnTo>
                      <a:lnTo>
                        <a:pt x="3226" y="721"/>
                      </a:lnTo>
                      <a:lnTo>
                        <a:pt x="3226" y="728"/>
                      </a:lnTo>
                      <a:lnTo>
                        <a:pt x="3227" y="736"/>
                      </a:lnTo>
                      <a:lnTo>
                        <a:pt x="3228" y="748"/>
                      </a:lnTo>
                      <a:lnTo>
                        <a:pt x="3229" y="752"/>
                      </a:lnTo>
                      <a:lnTo>
                        <a:pt x="3229" y="760"/>
                      </a:lnTo>
                      <a:lnTo>
                        <a:pt x="3230" y="772"/>
                      </a:lnTo>
                      <a:lnTo>
                        <a:pt x="3231" y="778"/>
                      </a:lnTo>
                      <a:lnTo>
                        <a:pt x="3232" y="782"/>
                      </a:lnTo>
                      <a:lnTo>
                        <a:pt x="3232" y="791"/>
                      </a:lnTo>
                      <a:lnTo>
                        <a:pt x="3233" y="800"/>
                      </a:lnTo>
                      <a:lnTo>
                        <a:pt x="3234" y="807"/>
                      </a:lnTo>
                      <a:lnTo>
                        <a:pt x="3234" y="812"/>
                      </a:lnTo>
                      <a:lnTo>
                        <a:pt x="3235" y="820"/>
                      </a:lnTo>
                      <a:lnTo>
                        <a:pt x="3236" y="828"/>
                      </a:lnTo>
                      <a:lnTo>
                        <a:pt x="3237" y="834"/>
                      </a:lnTo>
                      <a:lnTo>
                        <a:pt x="3237" y="843"/>
                      </a:lnTo>
                      <a:lnTo>
                        <a:pt x="3238" y="857"/>
                      </a:lnTo>
                      <a:lnTo>
                        <a:pt x="3239" y="862"/>
                      </a:lnTo>
                      <a:lnTo>
                        <a:pt x="3240" y="875"/>
                      </a:lnTo>
                      <a:lnTo>
                        <a:pt x="3240" y="888"/>
                      </a:lnTo>
                      <a:lnTo>
                        <a:pt x="3241" y="895"/>
                      </a:lnTo>
                      <a:lnTo>
                        <a:pt x="3242" y="904"/>
                      </a:lnTo>
                      <a:lnTo>
                        <a:pt x="3242" y="905"/>
                      </a:lnTo>
                      <a:lnTo>
                        <a:pt x="3243" y="912"/>
                      </a:lnTo>
                      <a:lnTo>
                        <a:pt x="3244" y="919"/>
                      </a:lnTo>
                      <a:lnTo>
                        <a:pt x="3245" y="917"/>
                      </a:lnTo>
                      <a:lnTo>
                        <a:pt x="3245" y="924"/>
                      </a:lnTo>
                      <a:lnTo>
                        <a:pt x="3246" y="926"/>
                      </a:lnTo>
                      <a:lnTo>
                        <a:pt x="3247" y="925"/>
                      </a:lnTo>
                      <a:lnTo>
                        <a:pt x="3248" y="919"/>
                      </a:lnTo>
                      <a:lnTo>
                        <a:pt x="3248" y="910"/>
                      </a:lnTo>
                      <a:lnTo>
                        <a:pt x="3249" y="909"/>
                      </a:lnTo>
                      <a:lnTo>
                        <a:pt x="3250" y="901"/>
                      </a:lnTo>
                      <a:lnTo>
                        <a:pt x="3250" y="897"/>
                      </a:lnTo>
                      <a:lnTo>
                        <a:pt x="3251" y="893"/>
                      </a:lnTo>
                      <a:lnTo>
                        <a:pt x="3252" y="881"/>
                      </a:lnTo>
                      <a:lnTo>
                        <a:pt x="3253" y="879"/>
                      </a:lnTo>
                      <a:lnTo>
                        <a:pt x="3253" y="871"/>
                      </a:lnTo>
                      <a:lnTo>
                        <a:pt x="3254" y="860"/>
                      </a:lnTo>
                      <a:lnTo>
                        <a:pt x="3255" y="858"/>
                      </a:lnTo>
                      <a:lnTo>
                        <a:pt x="3255" y="849"/>
                      </a:lnTo>
                      <a:lnTo>
                        <a:pt x="3256" y="847"/>
                      </a:lnTo>
                      <a:lnTo>
                        <a:pt x="3257" y="841"/>
                      </a:lnTo>
                      <a:lnTo>
                        <a:pt x="3258" y="837"/>
                      </a:lnTo>
                      <a:lnTo>
                        <a:pt x="3258" y="831"/>
                      </a:lnTo>
                      <a:lnTo>
                        <a:pt x="3259" y="829"/>
                      </a:lnTo>
                      <a:lnTo>
                        <a:pt x="3260" y="834"/>
                      </a:lnTo>
                      <a:lnTo>
                        <a:pt x="3261" y="837"/>
                      </a:lnTo>
                      <a:lnTo>
                        <a:pt x="3261" y="845"/>
                      </a:lnTo>
                      <a:lnTo>
                        <a:pt x="3262" y="852"/>
                      </a:lnTo>
                      <a:lnTo>
                        <a:pt x="3263" y="873"/>
                      </a:lnTo>
                      <a:lnTo>
                        <a:pt x="3263" y="887"/>
                      </a:lnTo>
                      <a:lnTo>
                        <a:pt x="3264" y="910"/>
                      </a:lnTo>
                      <a:lnTo>
                        <a:pt x="3265" y="925"/>
                      </a:lnTo>
                      <a:lnTo>
                        <a:pt x="3266" y="952"/>
                      </a:lnTo>
                      <a:lnTo>
                        <a:pt x="3266" y="976"/>
                      </a:lnTo>
                      <a:lnTo>
                        <a:pt x="3267" y="1000"/>
                      </a:lnTo>
                      <a:lnTo>
                        <a:pt x="3268" y="1019"/>
                      </a:lnTo>
                      <a:lnTo>
                        <a:pt x="3269" y="1050"/>
                      </a:lnTo>
                      <a:lnTo>
                        <a:pt x="3269" y="1069"/>
                      </a:lnTo>
                      <a:lnTo>
                        <a:pt x="3270" y="1098"/>
                      </a:lnTo>
                      <a:lnTo>
                        <a:pt x="3271" y="1123"/>
                      </a:lnTo>
                      <a:lnTo>
                        <a:pt x="3271" y="1142"/>
                      </a:lnTo>
                      <a:lnTo>
                        <a:pt x="3272" y="1164"/>
                      </a:lnTo>
                      <a:lnTo>
                        <a:pt x="3273" y="1179"/>
                      </a:lnTo>
                      <a:lnTo>
                        <a:pt x="3274" y="1200"/>
                      </a:lnTo>
                      <a:lnTo>
                        <a:pt x="3274" y="1213"/>
                      </a:lnTo>
                      <a:lnTo>
                        <a:pt x="3275" y="1230"/>
                      </a:lnTo>
                      <a:lnTo>
                        <a:pt x="3276" y="1236"/>
                      </a:lnTo>
                      <a:lnTo>
                        <a:pt x="3276" y="1241"/>
                      </a:lnTo>
                      <a:lnTo>
                        <a:pt x="3277" y="1245"/>
                      </a:lnTo>
                      <a:lnTo>
                        <a:pt x="3278" y="1253"/>
                      </a:lnTo>
                      <a:lnTo>
                        <a:pt x="3279" y="1254"/>
                      </a:lnTo>
                      <a:lnTo>
                        <a:pt x="3279" y="1258"/>
                      </a:lnTo>
                      <a:lnTo>
                        <a:pt x="3280" y="1255"/>
                      </a:lnTo>
                      <a:lnTo>
                        <a:pt x="3281" y="1259"/>
                      </a:lnTo>
                      <a:lnTo>
                        <a:pt x="3282" y="1258"/>
                      </a:lnTo>
                      <a:lnTo>
                        <a:pt x="3282" y="1250"/>
                      </a:lnTo>
                      <a:lnTo>
                        <a:pt x="3283" y="1250"/>
                      </a:lnTo>
                      <a:lnTo>
                        <a:pt x="3284" y="1251"/>
                      </a:lnTo>
                      <a:lnTo>
                        <a:pt x="3284" y="1248"/>
                      </a:lnTo>
                      <a:lnTo>
                        <a:pt x="3285" y="1248"/>
                      </a:lnTo>
                      <a:lnTo>
                        <a:pt x="3286" y="1250"/>
                      </a:lnTo>
                      <a:lnTo>
                        <a:pt x="3287" y="1247"/>
                      </a:lnTo>
                      <a:lnTo>
                        <a:pt x="3287" y="1259"/>
                      </a:lnTo>
                      <a:lnTo>
                        <a:pt x="3288" y="1258"/>
                      </a:lnTo>
                      <a:lnTo>
                        <a:pt x="3289" y="1255"/>
                      </a:lnTo>
                      <a:lnTo>
                        <a:pt x="3290" y="1258"/>
                      </a:lnTo>
                      <a:lnTo>
                        <a:pt x="3290" y="1264"/>
                      </a:lnTo>
                      <a:lnTo>
                        <a:pt x="3291" y="1268"/>
                      </a:lnTo>
                      <a:lnTo>
                        <a:pt x="3292" y="1274"/>
                      </a:lnTo>
                      <a:lnTo>
                        <a:pt x="3292" y="1271"/>
                      </a:lnTo>
                      <a:lnTo>
                        <a:pt x="3293" y="1281"/>
                      </a:lnTo>
                      <a:lnTo>
                        <a:pt x="3294" y="1286"/>
                      </a:lnTo>
                      <a:lnTo>
                        <a:pt x="3295" y="1292"/>
                      </a:lnTo>
                      <a:lnTo>
                        <a:pt x="3295" y="1304"/>
                      </a:lnTo>
                      <a:lnTo>
                        <a:pt x="3296" y="1312"/>
                      </a:lnTo>
                      <a:lnTo>
                        <a:pt x="3297" y="1316"/>
                      </a:lnTo>
                      <a:lnTo>
                        <a:pt x="3298" y="1326"/>
                      </a:lnTo>
                      <a:lnTo>
                        <a:pt x="3298" y="1332"/>
                      </a:lnTo>
                      <a:lnTo>
                        <a:pt x="3299" y="1341"/>
                      </a:lnTo>
                      <a:lnTo>
                        <a:pt x="3300" y="1346"/>
                      </a:lnTo>
                      <a:lnTo>
                        <a:pt x="3300" y="1358"/>
                      </a:lnTo>
                      <a:lnTo>
                        <a:pt x="3301" y="1353"/>
                      </a:lnTo>
                      <a:lnTo>
                        <a:pt x="3302" y="1361"/>
                      </a:lnTo>
                      <a:lnTo>
                        <a:pt x="3303" y="1356"/>
                      </a:lnTo>
                      <a:lnTo>
                        <a:pt x="3303" y="1358"/>
                      </a:lnTo>
                      <a:lnTo>
                        <a:pt x="3304" y="1364"/>
                      </a:lnTo>
                      <a:lnTo>
                        <a:pt x="3305" y="1364"/>
                      </a:lnTo>
                      <a:lnTo>
                        <a:pt x="3305" y="1366"/>
                      </a:lnTo>
                      <a:lnTo>
                        <a:pt x="3306" y="1369"/>
                      </a:lnTo>
                      <a:lnTo>
                        <a:pt x="3307" y="1370"/>
                      </a:lnTo>
                      <a:lnTo>
                        <a:pt x="3308" y="1372"/>
                      </a:lnTo>
                      <a:lnTo>
                        <a:pt x="3308" y="1378"/>
                      </a:lnTo>
                      <a:lnTo>
                        <a:pt x="3309" y="1383"/>
                      </a:lnTo>
                      <a:lnTo>
                        <a:pt x="3310" y="1385"/>
                      </a:lnTo>
                      <a:lnTo>
                        <a:pt x="3311" y="1392"/>
                      </a:lnTo>
                      <a:lnTo>
                        <a:pt x="3311" y="1400"/>
                      </a:lnTo>
                      <a:lnTo>
                        <a:pt x="3312" y="1408"/>
                      </a:lnTo>
                      <a:lnTo>
                        <a:pt x="3313" y="1409"/>
                      </a:lnTo>
                      <a:lnTo>
                        <a:pt x="3313" y="1414"/>
                      </a:lnTo>
                      <a:lnTo>
                        <a:pt x="3314" y="1420"/>
                      </a:lnTo>
                      <a:lnTo>
                        <a:pt x="3315" y="1420"/>
                      </a:lnTo>
                      <a:lnTo>
                        <a:pt x="3316" y="1421"/>
                      </a:lnTo>
                      <a:lnTo>
                        <a:pt x="3316" y="1421"/>
                      </a:lnTo>
                      <a:lnTo>
                        <a:pt x="3317" y="1415"/>
                      </a:lnTo>
                      <a:lnTo>
                        <a:pt x="3318" y="1413"/>
                      </a:lnTo>
                      <a:lnTo>
                        <a:pt x="3319" y="1411"/>
                      </a:lnTo>
                      <a:lnTo>
                        <a:pt x="3319" y="1402"/>
                      </a:lnTo>
                      <a:lnTo>
                        <a:pt x="3320" y="1401"/>
                      </a:lnTo>
                      <a:lnTo>
                        <a:pt x="3321" y="1391"/>
                      </a:lnTo>
                      <a:lnTo>
                        <a:pt x="3321" y="1382"/>
                      </a:lnTo>
                      <a:lnTo>
                        <a:pt x="3322" y="1374"/>
                      </a:lnTo>
                      <a:lnTo>
                        <a:pt x="3323" y="1367"/>
                      </a:lnTo>
                      <a:lnTo>
                        <a:pt x="3324" y="1364"/>
                      </a:lnTo>
                      <a:lnTo>
                        <a:pt x="3324" y="1354"/>
                      </a:lnTo>
                      <a:lnTo>
                        <a:pt x="3325" y="1349"/>
                      </a:lnTo>
                      <a:lnTo>
                        <a:pt x="3326" y="1339"/>
                      </a:lnTo>
                      <a:lnTo>
                        <a:pt x="3326" y="1341"/>
                      </a:lnTo>
                      <a:lnTo>
                        <a:pt x="3327" y="1333"/>
                      </a:lnTo>
                      <a:lnTo>
                        <a:pt x="3328" y="1333"/>
                      </a:lnTo>
                      <a:lnTo>
                        <a:pt x="3329" y="1331"/>
                      </a:lnTo>
                      <a:lnTo>
                        <a:pt x="3329" y="1336"/>
                      </a:lnTo>
                      <a:lnTo>
                        <a:pt x="3330" y="1341"/>
                      </a:lnTo>
                      <a:lnTo>
                        <a:pt x="3331" y="1343"/>
                      </a:lnTo>
                      <a:lnTo>
                        <a:pt x="3332" y="1343"/>
                      </a:lnTo>
                      <a:lnTo>
                        <a:pt x="3332" y="1355"/>
                      </a:lnTo>
                      <a:lnTo>
                        <a:pt x="3333" y="1360"/>
                      </a:lnTo>
                      <a:lnTo>
                        <a:pt x="3334" y="1365"/>
                      </a:lnTo>
                      <a:lnTo>
                        <a:pt x="3334" y="1373"/>
                      </a:lnTo>
                      <a:lnTo>
                        <a:pt x="3335" y="1382"/>
                      </a:lnTo>
                      <a:lnTo>
                        <a:pt x="3336" y="1385"/>
                      </a:lnTo>
                      <a:lnTo>
                        <a:pt x="3337" y="1387"/>
                      </a:lnTo>
                      <a:lnTo>
                        <a:pt x="3337" y="1390"/>
                      </a:lnTo>
                      <a:lnTo>
                        <a:pt x="3338" y="1394"/>
                      </a:lnTo>
                      <a:lnTo>
                        <a:pt x="3339" y="1397"/>
                      </a:lnTo>
                      <a:lnTo>
                        <a:pt x="3340" y="1398"/>
                      </a:lnTo>
                      <a:lnTo>
                        <a:pt x="3340" y="1398"/>
                      </a:lnTo>
                      <a:lnTo>
                        <a:pt x="3341" y="1401"/>
                      </a:lnTo>
                      <a:lnTo>
                        <a:pt x="3342" y="1401"/>
                      </a:lnTo>
                      <a:lnTo>
                        <a:pt x="3342" y="1403"/>
                      </a:lnTo>
                      <a:lnTo>
                        <a:pt x="3343" y="1407"/>
                      </a:lnTo>
                      <a:lnTo>
                        <a:pt x="3344" y="1406"/>
                      </a:lnTo>
                      <a:lnTo>
                        <a:pt x="3345" y="1407"/>
                      </a:lnTo>
                      <a:lnTo>
                        <a:pt x="3345" y="1412"/>
                      </a:lnTo>
                      <a:lnTo>
                        <a:pt x="3346" y="1413"/>
                      </a:lnTo>
                      <a:lnTo>
                        <a:pt x="3347" y="1413"/>
                      </a:lnTo>
                      <a:lnTo>
                        <a:pt x="3348" y="1415"/>
                      </a:lnTo>
                      <a:lnTo>
                        <a:pt x="3348" y="1416"/>
                      </a:lnTo>
                      <a:lnTo>
                        <a:pt x="3349" y="1421"/>
                      </a:lnTo>
                      <a:lnTo>
                        <a:pt x="3350" y="1420"/>
                      </a:lnTo>
                      <a:lnTo>
                        <a:pt x="3350" y="1434"/>
                      </a:lnTo>
                      <a:lnTo>
                        <a:pt x="3351" y="1431"/>
                      </a:lnTo>
                      <a:lnTo>
                        <a:pt x="3352" y="1434"/>
                      </a:lnTo>
                      <a:lnTo>
                        <a:pt x="3353" y="1440"/>
                      </a:lnTo>
                      <a:lnTo>
                        <a:pt x="3353" y="1437"/>
                      </a:lnTo>
                      <a:lnTo>
                        <a:pt x="3354" y="1438"/>
                      </a:lnTo>
                      <a:lnTo>
                        <a:pt x="3355" y="1440"/>
                      </a:lnTo>
                      <a:lnTo>
                        <a:pt x="3355" y="1438"/>
                      </a:lnTo>
                      <a:lnTo>
                        <a:pt x="3356" y="1442"/>
                      </a:lnTo>
                      <a:lnTo>
                        <a:pt x="3357" y="1435"/>
                      </a:lnTo>
                      <a:lnTo>
                        <a:pt x="3358" y="1435"/>
                      </a:lnTo>
                      <a:lnTo>
                        <a:pt x="3358" y="1427"/>
                      </a:lnTo>
                      <a:lnTo>
                        <a:pt x="3359" y="1430"/>
                      </a:lnTo>
                      <a:lnTo>
                        <a:pt x="3360" y="1431"/>
                      </a:lnTo>
                      <a:lnTo>
                        <a:pt x="3361" y="1431"/>
                      </a:lnTo>
                      <a:lnTo>
                        <a:pt x="3361" y="1425"/>
                      </a:lnTo>
                      <a:lnTo>
                        <a:pt x="3362" y="1420"/>
                      </a:lnTo>
                      <a:lnTo>
                        <a:pt x="3363" y="1418"/>
                      </a:lnTo>
                      <a:lnTo>
                        <a:pt x="3363" y="1412"/>
                      </a:lnTo>
                      <a:lnTo>
                        <a:pt x="3364" y="1400"/>
                      </a:lnTo>
                      <a:lnTo>
                        <a:pt x="3365" y="1397"/>
                      </a:lnTo>
                      <a:lnTo>
                        <a:pt x="3366" y="1391"/>
                      </a:lnTo>
                      <a:lnTo>
                        <a:pt x="3366" y="1388"/>
                      </a:lnTo>
                      <a:lnTo>
                        <a:pt x="3367" y="1383"/>
                      </a:lnTo>
                      <a:lnTo>
                        <a:pt x="3368" y="1381"/>
                      </a:lnTo>
                      <a:lnTo>
                        <a:pt x="3369" y="1375"/>
                      </a:lnTo>
                      <a:lnTo>
                        <a:pt x="3369" y="1368"/>
                      </a:lnTo>
                      <a:lnTo>
                        <a:pt x="3370" y="1374"/>
                      </a:lnTo>
                      <a:lnTo>
                        <a:pt x="3371" y="1367"/>
                      </a:lnTo>
                      <a:lnTo>
                        <a:pt x="3371" y="1368"/>
                      </a:lnTo>
                      <a:lnTo>
                        <a:pt x="3372" y="1370"/>
                      </a:lnTo>
                      <a:lnTo>
                        <a:pt x="3373" y="1369"/>
                      </a:lnTo>
                      <a:lnTo>
                        <a:pt x="3374" y="1367"/>
                      </a:lnTo>
                      <a:lnTo>
                        <a:pt x="3374" y="1361"/>
                      </a:lnTo>
                      <a:lnTo>
                        <a:pt x="3375" y="1362"/>
                      </a:lnTo>
                      <a:lnTo>
                        <a:pt x="3376" y="1361"/>
                      </a:lnTo>
                      <a:lnTo>
                        <a:pt x="3376" y="1353"/>
                      </a:lnTo>
                      <a:lnTo>
                        <a:pt x="3377" y="1348"/>
                      </a:lnTo>
                      <a:lnTo>
                        <a:pt x="3378" y="1341"/>
                      </a:lnTo>
                      <a:lnTo>
                        <a:pt x="3379" y="1329"/>
                      </a:lnTo>
                      <a:lnTo>
                        <a:pt x="3379" y="1319"/>
                      </a:lnTo>
                      <a:lnTo>
                        <a:pt x="3380" y="1308"/>
                      </a:lnTo>
                      <a:lnTo>
                        <a:pt x="3381" y="1304"/>
                      </a:lnTo>
                      <a:lnTo>
                        <a:pt x="3382" y="1285"/>
                      </a:lnTo>
                      <a:lnTo>
                        <a:pt x="3382" y="1276"/>
                      </a:lnTo>
                      <a:lnTo>
                        <a:pt x="3383" y="1268"/>
                      </a:lnTo>
                      <a:lnTo>
                        <a:pt x="3384" y="1263"/>
                      </a:lnTo>
                      <a:lnTo>
                        <a:pt x="3384" y="1255"/>
                      </a:lnTo>
                      <a:lnTo>
                        <a:pt x="3385" y="1249"/>
                      </a:lnTo>
                      <a:lnTo>
                        <a:pt x="3386" y="1248"/>
                      </a:lnTo>
                      <a:lnTo>
                        <a:pt x="3387" y="1250"/>
                      </a:lnTo>
                      <a:lnTo>
                        <a:pt x="3387" y="1245"/>
                      </a:lnTo>
                      <a:lnTo>
                        <a:pt x="3388" y="1244"/>
                      </a:lnTo>
                      <a:lnTo>
                        <a:pt x="3389" y="1247"/>
                      </a:lnTo>
                      <a:lnTo>
                        <a:pt x="3390" y="1250"/>
                      </a:lnTo>
                      <a:lnTo>
                        <a:pt x="3390" y="1249"/>
                      </a:lnTo>
                      <a:lnTo>
                        <a:pt x="3391" y="1248"/>
                      </a:lnTo>
                      <a:lnTo>
                        <a:pt x="3392" y="1245"/>
                      </a:lnTo>
                      <a:lnTo>
                        <a:pt x="3392" y="1247"/>
                      </a:lnTo>
                      <a:lnTo>
                        <a:pt x="3393" y="1248"/>
                      </a:lnTo>
                      <a:lnTo>
                        <a:pt x="3394" y="1240"/>
                      </a:lnTo>
                      <a:lnTo>
                        <a:pt x="3395" y="1240"/>
                      </a:lnTo>
                      <a:lnTo>
                        <a:pt x="3395" y="1234"/>
                      </a:lnTo>
                      <a:lnTo>
                        <a:pt x="3396" y="1232"/>
                      </a:lnTo>
                      <a:lnTo>
                        <a:pt x="3397" y="1231"/>
                      </a:lnTo>
                      <a:lnTo>
                        <a:pt x="3398" y="1228"/>
                      </a:lnTo>
                      <a:lnTo>
                        <a:pt x="3398" y="1220"/>
                      </a:lnTo>
                      <a:lnTo>
                        <a:pt x="3399" y="1225"/>
                      </a:lnTo>
                      <a:lnTo>
                        <a:pt x="3400" y="1221"/>
                      </a:lnTo>
                      <a:lnTo>
                        <a:pt x="3400" y="1220"/>
                      </a:lnTo>
                      <a:lnTo>
                        <a:pt x="3401" y="1225"/>
                      </a:lnTo>
                      <a:lnTo>
                        <a:pt x="3402" y="1228"/>
                      </a:lnTo>
                      <a:lnTo>
                        <a:pt x="3403" y="1222"/>
                      </a:lnTo>
                      <a:lnTo>
                        <a:pt x="3403" y="1227"/>
                      </a:lnTo>
                      <a:lnTo>
                        <a:pt x="3404" y="1223"/>
                      </a:lnTo>
                      <a:lnTo>
                        <a:pt x="3405" y="1225"/>
                      </a:lnTo>
                      <a:lnTo>
                        <a:pt x="3405" y="1220"/>
                      </a:lnTo>
                      <a:lnTo>
                        <a:pt x="3406" y="1223"/>
                      </a:lnTo>
                      <a:lnTo>
                        <a:pt x="3407" y="1215"/>
                      </a:lnTo>
                      <a:lnTo>
                        <a:pt x="3408" y="1207"/>
                      </a:lnTo>
                      <a:lnTo>
                        <a:pt x="3408" y="1197"/>
                      </a:lnTo>
                      <a:lnTo>
                        <a:pt x="3409" y="1190"/>
                      </a:lnTo>
                      <a:lnTo>
                        <a:pt x="3410" y="1181"/>
                      </a:lnTo>
                      <a:lnTo>
                        <a:pt x="3411" y="1171"/>
                      </a:lnTo>
                      <a:lnTo>
                        <a:pt x="3411" y="1158"/>
                      </a:lnTo>
                      <a:lnTo>
                        <a:pt x="3412" y="1142"/>
                      </a:lnTo>
                      <a:lnTo>
                        <a:pt x="3413" y="1132"/>
                      </a:lnTo>
                      <a:lnTo>
                        <a:pt x="3413" y="1119"/>
                      </a:lnTo>
                      <a:lnTo>
                        <a:pt x="3414" y="1108"/>
                      </a:lnTo>
                      <a:lnTo>
                        <a:pt x="3415" y="1099"/>
                      </a:lnTo>
                      <a:lnTo>
                        <a:pt x="3416" y="1092"/>
                      </a:lnTo>
                      <a:lnTo>
                        <a:pt x="3416" y="1082"/>
                      </a:lnTo>
                      <a:lnTo>
                        <a:pt x="3417" y="1078"/>
                      </a:lnTo>
                      <a:lnTo>
                        <a:pt x="3418" y="1065"/>
                      </a:lnTo>
                      <a:lnTo>
                        <a:pt x="3419" y="1064"/>
                      </a:lnTo>
                      <a:lnTo>
                        <a:pt x="3419" y="1056"/>
                      </a:lnTo>
                      <a:lnTo>
                        <a:pt x="3420" y="1054"/>
                      </a:lnTo>
                      <a:lnTo>
                        <a:pt x="3421" y="1048"/>
                      </a:lnTo>
                      <a:lnTo>
                        <a:pt x="3421" y="1046"/>
                      </a:lnTo>
                      <a:lnTo>
                        <a:pt x="3422" y="1045"/>
                      </a:lnTo>
                      <a:lnTo>
                        <a:pt x="3423" y="1043"/>
                      </a:lnTo>
                      <a:lnTo>
                        <a:pt x="3424" y="1034"/>
                      </a:lnTo>
                      <a:lnTo>
                        <a:pt x="3424" y="1038"/>
                      </a:lnTo>
                      <a:lnTo>
                        <a:pt x="3425" y="1034"/>
                      </a:lnTo>
                      <a:lnTo>
                        <a:pt x="3426" y="1029"/>
                      </a:lnTo>
                      <a:lnTo>
                        <a:pt x="3426" y="1030"/>
                      </a:lnTo>
                      <a:lnTo>
                        <a:pt x="3427" y="1018"/>
                      </a:lnTo>
                      <a:lnTo>
                        <a:pt x="3428" y="1022"/>
                      </a:lnTo>
                      <a:lnTo>
                        <a:pt x="3429" y="1015"/>
                      </a:lnTo>
                      <a:lnTo>
                        <a:pt x="3429" y="1012"/>
                      </a:lnTo>
                      <a:lnTo>
                        <a:pt x="3430" y="1004"/>
                      </a:lnTo>
                      <a:lnTo>
                        <a:pt x="3431" y="998"/>
                      </a:lnTo>
                      <a:lnTo>
                        <a:pt x="3432" y="993"/>
                      </a:lnTo>
                      <a:lnTo>
                        <a:pt x="3432" y="984"/>
                      </a:lnTo>
                      <a:lnTo>
                        <a:pt x="3433" y="984"/>
                      </a:lnTo>
                      <a:lnTo>
                        <a:pt x="3434" y="978"/>
                      </a:lnTo>
                      <a:lnTo>
                        <a:pt x="3434" y="979"/>
                      </a:lnTo>
                      <a:lnTo>
                        <a:pt x="3435" y="976"/>
                      </a:lnTo>
                      <a:lnTo>
                        <a:pt x="3436" y="980"/>
                      </a:lnTo>
                      <a:lnTo>
                        <a:pt x="3437" y="982"/>
                      </a:lnTo>
                      <a:lnTo>
                        <a:pt x="3437" y="988"/>
                      </a:lnTo>
                      <a:lnTo>
                        <a:pt x="3438" y="994"/>
                      </a:lnTo>
                      <a:lnTo>
                        <a:pt x="3439" y="999"/>
                      </a:lnTo>
                      <a:lnTo>
                        <a:pt x="3440" y="1010"/>
                      </a:lnTo>
                      <a:lnTo>
                        <a:pt x="3440" y="1022"/>
                      </a:lnTo>
                      <a:lnTo>
                        <a:pt x="3441" y="1024"/>
                      </a:lnTo>
                      <a:lnTo>
                        <a:pt x="3442" y="1035"/>
                      </a:lnTo>
                      <a:lnTo>
                        <a:pt x="3442" y="1046"/>
                      </a:lnTo>
                      <a:lnTo>
                        <a:pt x="3443" y="1055"/>
                      </a:lnTo>
                      <a:lnTo>
                        <a:pt x="3444" y="1055"/>
                      </a:lnTo>
                      <a:lnTo>
                        <a:pt x="3445" y="1059"/>
                      </a:lnTo>
                      <a:lnTo>
                        <a:pt x="3445" y="1066"/>
                      </a:lnTo>
                      <a:lnTo>
                        <a:pt x="3446" y="1062"/>
                      </a:lnTo>
                      <a:lnTo>
                        <a:pt x="3447" y="1060"/>
                      </a:lnTo>
                      <a:lnTo>
                        <a:pt x="3448" y="1059"/>
                      </a:lnTo>
                      <a:lnTo>
                        <a:pt x="3448" y="1049"/>
                      </a:lnTo>
                      <a:lnTo>
                        <a:pt x="3449" y="1045"/>
                      </a:lnTo>
                      <a:lnTo>
                        <a:pt x="3450" y="1043"/>
                      </a:lnTo>
                      <a:lnTo>
                        <a:pt x="3450" y="1030"/>
                      </a:lnTo>
                      <a:lnTo>
                        <a:pt x="3451" y="1018"/>
                      </a:lnTo>
                      <a:lnTo>
                        <a:pt x="3452" y="1013"/>
                      </a:lnTo>
                      <a:lnTo>
                        <a:pt x="3453" y="1004"/>
                      </a:lnTo>
                      <a:lnTo>
                        <a:pt x="3453" y="994"/>
                      </a:lnTo>
                      <a:lnTo>
                        <a:pt x="3454" y="984"/>
                      </a:lnTo>
                      <a:lnTo>
                        <a:pt x="3455" y="972"/>
                      </a:lnTo>
                      <a:lnTo>
                        <a:pt x="3455" y="960"/>
                      </a:lnTo>
                      <a:lnTo>
                        <a:pt x="3456" y="946"/>
                      </a:lnTo>
                      <a:lnTo>
                        <a:pt x="3457" y="937"/>
                      </a:lnTo>
                      <a:lnTo>
                        <a:pt x="3458" y="918"/>
                      </a:lnTo>
                      <a:lnTo>
                        <a:pt x="3458" y="906"/>
                      </a:lnTo>
                      <a:lnTo>
                        <a:pt x="3459" y="885"/>
                      </a:lnTo>
                      <a:lnTo>
                        <a:pt x="3460" y="870"/>
                      </a:lnTo>
                      <a:lnTo>
                        <a:pt x="3461" y="849"/>
                      </a:lnTo>
                      <a:lnTo>
                        <a:pt x="3461" y="833"/>
                      </a:lnTo>
                      <a:lnTo>
                        <a:pt x="3462" y="811"/>
                      </a:lnTo>
                      <a:lnTo>
                        <a:pt x="3463" y="800"/>
                      </a:lnTo>
                      <a:lnTo>
                        <a:pt x="3463" y="785"/>
                      </a:lnTo>
                      <a:lnTo>
                        <a:pt x="3464" y="773"/>
                      </a:lnTo>
                      <a:lnTo>
                        <a:pt x="3465" y="758"/>
                      </a:lnTo>
                      <a:lnTo>
                        <a:pt x="3466" y="744"/>
                      </a:lnTo>
                      <a:lnTo>
                        <a:pt x="3466" y="735"/>
                      </a:lnTo>
                      <a:lnTo>
                        <a:pt x="3467" y="728"/>
                      </a:lnTo>
                      <a:lnTo>
                        <a:pt x="3468" y="721"/>
                      </a:lnTo>
                      <a:lnTo>
                        <a:pt x="3469" y="718"/>
                      </a:lnTo>
                      <a:lnTo>
                        <a:pt x="3469" y="712"/>
                      </a:lnTo>
                      <a:lnTo>
                        <a:pt x="3470" y="709"/>
                      </a:lnTo>
                      <a:lnTo>
                        <a:pt x="3471" y="712"/>
                      </a:lnTo>
                      <a:lnTo>
                        <a:pt x="3471" y="707"/>
                      </a:lnTo>
                      <a:lnTo>
                        <a:pt x="3472" y="709"/>
                      </a:lnTo>
                      <a:lnTo>
                        <a:pt x="3473" y="712"/>
                      </a:lnTo>
                      <a:lnTo>
                        <a:pt x="3474" y="715"/>
                      </a:lnTo>
                      <a:lnTo>
                        <a:pt x="3474" y="717"/>
                      </a:lnTo>
                      <a:lnTo>
                        <a:pt x="3475" y="719"/>
                      </a:lnTo>
                      <a:lnTo>
                        <a:pt x="3476" y="721"/>
                      </a:lnTo>
                      <a:lnTo>
                        <a:pt x="3476" y="724"/>
                      </a:lnTo>
                      <a:lnTo>
                        <a:pt x="3477" y="727"/>
                      </a:lnTo>
                      <a:lnTo>
                        <a:pt x="3478" y="724"/>
                      </a:lnTo>
                      <a:lnTo>
                        <a:pt x="3479" y="726"/>
                      </a:lnTo>
                      <a:lnTo>
                        <a:pt x="3479" y="718"/>
                      </a:lnTo>
                      <a:lnTo>
                        <a:pt x="3480" y="719"/>
                      </a:lnTo>
                      <a:lnTo>
                        <a:pt x="3481" y="714"/>
                      </a:lnTo>
                      <a:lnTo>
                        <a:pt x="3482" y="708"/>
                      </a:lnTo>
                      <a:lnTo>
                        <a:pt x="3482" y="703"/>
                      </a:lnTo>
                      <a:lnTo>
                        <a:pt x="3483" y="696"/>
                      </a:lnTo>
                      <a:lnTo>
                        <a:pt x="3484" y="691"/>
                      </a:lnTo>
                      <a:lnTo>
                        <a:pt x="3484" y="683"/>
                      </a:lnTo>
                      <a:lnTo>
                        <a:pt x="3485" y="680"/>
                      </a:lnTo>
                      <a:lnTo>
                        <a:pt x="3486" y="679"/>
                      </a:lnTo>
                      <a:lnTo>
                        <a:pt x="3487" y="684"/>
                      </a:lnTo>
                      <a:lnTo>
                        <a:pt x="3487" y="681"/>
                      </a:lnTo>
                      <a:lnTo>
                        <a:pt x="3488" y="686"/>
                      </a:lnTo>
                      <a:lnTo>
                        <a:pt x="3489" y="689"/>
                      </a:lnTo>
                      <a:lnTo>
                        <a:pt x="3490" y="689"/>
                      </a:lnTo>
                      <a:lnTo>
                        <a:pt x="3490" y="693"/>
                      </a:lnTo>
                      <a:lnTo>
                        <a:pt x="3491" y="696"/>
                      </a:lnTo>
                      <a:lnTo>
                        <a:pt x="3492" y="700"/>
                      </a:lnTo>
                      <a:lnTo>
                        <a:pt x="3492" y="702"/>
                      </a:lnTo>
                      <a:lnTo>
                        <a:pt x="3493" y="706"/>
                      </a:lnTo>
                      <a:lnTo>
                        <a:pt x="3494" y="701"/>
                      </a:lnTo>
                      <a:lnTo>
                        <a:pt x="3495" y="697"/>
                      </a:lnTo>
                      <a:lnTo>
                        <a:pt x="3495" y="694"/>
                      </a:lnTo>
                      <a:lnTo>
                        <a:pt x="3496" y="681"/>
                      </a:lnTo>
                      <a:lnTo>
                        <a:pt x="3497" y="675"/>
                      </a:lnTo>
                      <a:lnTo>
                        <a:pt x="3498" y="670"/>
                      </a:lnTo>
                      <a:lnTo>
                        <a:pt x="3498" y="657"/>
                      </a:lnTo>
                      <a:lnTo>
                        <a:pt x="3499" y="645"/>
                      </a:lnTo>
                      <a:lnTo>
                        <a:pt x="3500" y="630"/>
                      </a:lnTo>
                      <a:lnTo>
                        <a:pt x="3500" y="615"/>
                      </a:lnTo>
                      <a:lnTo>
                        <a:pt x="3501" y="611"/>
                      </a:lnTo>
                      <a:lnTo>
                        <a:pt x="3502" y="601"/>
                      </a:lnTo>
                      <a:lnTo>
                        <a:pt x="3503" y="598"/>
                      </a:lnTo>
                      <a:lnTo>
                        <a:pt x="3503" y="589"/>
                      </a:lnTo>
                      <a:lnTo>
                        <a:pt x="3504" y="592"/>
                      </a:lnTo>
                      <a:lnTo>
                        <a:pt x="3505" y="592"/>
                      </a:lnTo>
                      <a:lnTo>
                        <a:pt x="3505" y="588"/>
                      </a:lnTo>
                      <a:lnTo>
                        <a:pt x="3506" y="600"/>
                      </a:lnTo>
                      <a:lnTo>
                        <a:pt x="3507" y="599"/>
                      </a:lnTo>
                      <a:lnTo>
                        <a:pt x="3508" y="615"/>
                      </a:lnTo>
                      <a:lnTo>
                        <a:pt x="3508" y="623"/>
                      </a:lnTo>
                      <a:lnTo>
                        <a:pt x="3509" y="634"/>
                      </a:lnTo>
                      <a:lnTo>
                        <a:pt x="3510" y="645"/>
                      </a:lnTo>
                      <a:lnTo>
                        <a:pt x="3511" y="655"/>
                      </a:lnTo>
                      <a:lnTo>
                        <a:pt x="3511" y="668"/>
                      </a:lnTo>
                      <a:lnTo>
                        <a:pt x="3512" y="681"/>
                      </a:lnTo>
                      <a:lnTo>
                        <a:pt x="3513" y="689"/>
                      </a:lnTo>
                      <a:lnTo>
                        <a:pt x="3513" y="696"/>
                      </a:lnTo>
                      <a:lnTo>
                        <a:pt x="3514" y="702"/>
                      </a:lnTo>
                      <a:lnTo>
                        <a:pt x="3515" y="704"/>
                      </a:lnTo>
                      <a:lnTo>
                        <a:pt x="3516" y="709"/>
                      </a:lnTo>
                      <a:lnTo>
                        <a:pt x="3516" y="710"/>
                      </a:lnTo>
                      <a:lnTo>
                        <a:pt x="3517" y="702"/>
                      </a:lnTo>
                      <a:lnTo>
                        <a:pt x="3518" y="697"/>
                      </a:lnTo>
                      <a:lnTo>
                        <a:pt x="3519" y="687"/>
                      </a:lnTo>
                      <a:lnTo>
                        <a:pt x="3519" y="677"/>
                      </a:lnTo>
                      <a:lnTo>
                        <a:pt x="3520" y="668"/>
                      </a:lnTo>
                      <a:lnTo>
                        <a:pt x="3521" y="650"/>
                      </a:lnTo>
                      <a:lnTo>
                        <a:pt x="3521" y="640"/>
                      </a:lnTo>
                      <a:lnTo>
                        <a:pt x="3522" y="631"/>
                      </a:lnTo>
                      <a:lnTo>
                        <a:pt x="3523" y="618"/>
                      </a:lnTo>
                      <a:lnTo>
                        <a:pt x="3524" y="604"/>
                      </a:lnTo>
                      <a:lnTo>
                        <a:pt x="3524" y="590"/>
                      </a:lnTo>
                      <a:lnTo>
                        <a:pt x="3525" y="587"/>
                      </a:lnTo>
                      <a:lnTo>
                        <a:pt x="3526" y="574"/>
                      </a:lnTo>
                      <a:lnTo>
                        <a:pt x="3526" y="569"/>
                      </a:lnTo>
                      <a:lnTo>
                        <a:pt x="3527" y="567"/>
                      </a:lnTo>
                      <a:lnTo>
                        <a:pt x="3528" y="563"/>
                      </a:lnTo>
                      <a:lnTo>
                        <a:pt x="3529" y="557"/>
                      </a:lnTo>
                      <a:lnTo>
                        <a:pt x="3529" y="547"/>
                      </a:lnTo>
                      <a:lnTo>
                        <a:pt x="3530" y="547"/>
                      </a:lnTo>
                      <a:lnTo>
                        <a:pt x="3531" y="542"/>
                      </a:lnTo>
                      <a:lnTo>
                        <a:pt x="3532" y="533"/>
                      </a:lnTo>
                      <a:lnTo>
                        <a:pt x="3532" y="523"/>
                      </a:lnTo>
                      <a:lnTo>
                        <a:pt x="3533" y="515"/>
                      </a:lnTo>
                      <a:lnTo>
                        <a:pt x="3534" y="502"/>
                      </a:lnTo>
                      <a:lnTo>
                        <a:pt x="3534" y="493"/>
                      </a:lnTo>
                      <a:lnTo>
                        <a:pt x="3535" y="476"/>
                      </a:lnTo>
                      <a:lnTo>
                        <a:pt x="3536" y="462"/>
                      </a:lnTo>
                      <a:lnTo>
                        <a:pt x="3537" y="451"/>
                      </a:lnTo>
                      <a:lnTo>
                        <a:pt x="3537" y="431"/>
                      </a:lnTo>
                      <a:lnTo>
                        <a:pt x="3538" y="421"/>
                      </a:lnTo>
                      <a:lnTo>
                        <a:pt x="3539" y="410"/>
                      </a:lnTo>
                      <a:lnTo>
                        <a:pt x="3540" y="395"/>
                      </a:lnTo>
                      <a:lnTo>
                        <a:pt x="3540" y="388"/>
                      </a:lnTo>
                      <a:lnTo>
                        <a:pt x="3541" y="374"/>
                      </a:lnTo>
                      <a:lnTo>
                        <a:pt x="3542" y="365"/>
                      </a:lnTo>
                      <a:lnTo>
                        <a:pt x="3542" y="358"/>
                      </a:lnTo>
                      <a:lnTo>
                        <a:pt x="3543" y="343"/>
                      </a:lnTo>
                      <a:lnTo>
                        <a:pt x="3544" y="335"/>
                      </a:lnTo>
                      <a:lnTo>
                        <a:pt x="3545" y="326"/>
                      </a:lnTo>
                      <a:lnTo>
                        <a:pt x="3545" y="325"/>
                      </a:lnTo>
                      <a:lnTo>
                        <a:pt x="3546" y="314"/>
                      </a:lnTo>
                      <a:lnTo>
                        <a:pt x="3547" y="306"/>
                      </a:lnTo>
                      <a:lnTo>
                        <a:pt x="3548" y="298"/>
                      </a:lnTo>
                      <a:lnTo>
                        <a:pt x="3548" y="295"/>
                      </a:lnTo>
                      <a:lnTo>
                        <a:pt x="3549" y="291"/>
                      </a:lnTo>
                      <a:lnTo>
                        <a:pt x="3550" y="296"/>
                      </a:lnTo>
                      <a:lnTo>
                        <a:pt x="3550" y="295"/>
                      </a:lnTo>
                      <a:lnTo>
                        <a:pt x="3551" y="300"/>
                      </a:lnTo>
                      <a:lnTo>
                        <a:pt x="3552" y="310"/>
                      </a:lnTo>
                      <a:lnTo>
                        <a:pt x="3553" y="314"/>
                      </a:lnTo>
                      <a:lnTo>
                        <a:pt x="3553" y="320"/>
                      </a:lnTo>
                      <a:lnTo>
                        <a:pt x="3554" y="329"/>
                      </a:lnTo>
                      <a:lnTo>
                        <a:pt x="3555" y="331"/>
                      </a:lnTo>
                      <a:lnTo>
                        <a:pt x="3555" y="343"/>
                      </a:lnTo>
                      <a:lnTo>
                        <a:pt x="3556" y="347"/>
                      </a:lnTo>
                      <a:lnTo>
                        <a:pt x="3557" y="354"/>
                      </a:lnTo>
                      <a:lnTo>
                        <a:pt x="3558" y="365"/>
                      </a:lnTo>
                      <a:lnTo>
                        <a:pt x="3558" y="372"/>
                      </a:lnTo>
                      <a:lnTo>
                        <a:pt x="3559" y="386"/>
                      </a:lnTo>
                      <a:lnTo>
                        <a:pt x="3560" y="392"/>
                      </a:lnTo>
                      <a:lnTo>
                        <a:pt x="3561" y="409"/>
                      </a:lnTo>
                      <a:lnTo>
                        <a:pt x="3561" y="420"/>
                      </a:lnTo>
                      <a:lnTo>
                        <a:pt x="3562" y="427"/>
                      </a:lnTo>
                      <a:lnTo>
                        <a:pt x="3563" y="437"/>
                      </a:lnTo>
                      <a:lnTo>
                        <a:pt x="3563" y="446"/>
                      </a:lnTo>
                      <a:lnTo>
                        <a:pt x="3564" y="457"/>
                      </a:lnTo>
                      <a:lnTo>
                        <a:pt x="3565" y="462"/>
                      </a:lnTo>
                      <a:lnTo>
                        <a:pt x="3566" y="468"/>
                      </a:lnTo>
                      <a:lnTo>
                        <a:pt x="3566" y="468"/>
                      </a:lnTo>
                      <a:lnTo>
                        <a:pt x="3567" y="471"/>
                      </a:lnTo>
                      <a:lnTo>
                        <a:pt x="3568" y="468"/>
                      </a:lnTo>
                      <a:lnTo>
                        <a:pt x="3569" y="458"/>
                      </a:lnTo>
                      <a:lnTo>
                        <a:pt x="3569" y="451"/>
                      </a:lnTo>
                      <a:lnTo>
                        <a:pt x="3570" y="447"/>
                      </a:lnTo>
                      <a:lnTo>
                        <a:pt x="3571" y="432"/>
                      </a:lnTo>
                      <a:lnTo>
                        <a:pt x="3571" y="426"/>
                      </a:lnTo>
                      <a:lnTo>
                        <a:pt x="3572" y="410"/>
                      </a:lnTo>
                      <a:lnTo>
                        <a:pt x="3573" y="404"/>
                      </a:lnTo>
                      <a:lnTo>
                        <a:pt x="3574" y="392"/>
                      </a:lnTo>
                      <a:lnTo>
                        <a:pt x="3574" y="385"/>
                      </a:lnTo>
                      <a:lnTo>
                        <a:pt x="3575" y="388"/>
                      </a:lnTo>
                      <a:lnTo>
                        <a:pt x="3576" y="381"/>
                      </a:lnTo>
                      <a:lnTo>
                        <a:pt x="3576" y="384"/>
                      </a:lnTo>
                      <a:lnTo>
                        <a:pt x="3577" y="386"/>
                      </a:lnTo>
                      <a:lnTo>
                        <a:pt x="3578" y="390"/>
                      </a:lnTo>
                      <a:lnTo>
                        <a:pt x="3579" y="393"/>
                      </a:lnTo>
                      <a:lnTo>
                        <a:pt x="3579" y="395"/>
                      </a:lnTo>
                      <a:lnTo>
                        <a:pt x="3580" y="406"/>
                      </a:lnTo>
                      <a:lnTo>
                        <a:pt x="3581" y="412"/>
                      </a:lnTo>
                      <a:lnTo>
                        <a:pt x="3582" y="412"/>
                      </a:lnTo>
                      <a:lnTo>
                        <a:pt x="3582" y="421"/>
                      </a:lnTo>
                      <a:lnTo>
                        <a:pt x="3583" y="425"/>
                      </a:lnTo>
                      <a:lnTo>
                        <a:pt x="3584" y="434"/>
                      </a:lnTo>
                      <a:lnTo>
                        <a:pt x="3584" y="439"/>
                      </a:lnTo>
                      <a:lnTo>
                        <a:pt x="3585" y="443"/>
                      </a:lnTo>
                      <a:lnTo>
                        <a:pt x="3586" y="445"/>
                      </a:lnTo>
                      <a:lnTo>
                        <a:pt x="3587" y="446"/>
                      </a:lnTo>
                      <a:lnTo>
                        <a:pt x="3587" y="448"/>
                      </a:lnTo>
                      <a:lnTo>
                        <a:pt x="3588" y="443"/>
                      </a:lnTo>
                      <a:lnTo>
                        <a:pt x="3589" y="445"/>
                      </a:lnTo>
                      <a:lnTo>
                        <a:pt x="3590" y="446"/>
                      </a:lnTo>
                      <a:lnTo>
                        <a:pt x="3590" y="438"/>
                      </a:lnTo>
                      <a:lnTo>
                        <a:pt x="3591" y="437"/>
                      </a:lnTo>
                      <a:lnTo>
                        <a:pt x="3592" y="431"/>
                      </a:lnTo>
                      <a:lnTo>
                        <a:pt x="3592" y="423"/>
                      </a:lnTo>
                      <a:lnTo>
                        <a:pt x="3593" y="417"/>
                      </a:lnTo>
                      <a:lnTo>
                        <a:pt x="3594" y="409"/>
                      </a:lnTo>
                      <a:lnTo>
                        <a:pt x="3595" y="404"/>
                      </a:lnTo>
                      <a:lnTo>
                        <a:pt x="3595" y="394"/>
                      </a:lnTo>
                      <a:lnTo>
                        <a:pt x="3596" y="383"/>
                      </a:lnTo>
                      <a:lnTo>
                        <a:pt x="3597" y="371"/>
                      </a:lnTo>
                      <a:lnTo>
                        <a:pt x="3598" y="364"/>
                      </a:lnTo>
                      <a:lnTo>
                        <a:pt x="3598" y="351"/>
                      </a:lnTo>
                      <a:lnTo>
                        <a:pt x="3599" y="343"/>
                      </a:lnTo>
                      <a:lnTo>
                        <a:pt x="3600" y="328"/>
                      </a:lnTo>
                      <a:lnTo>
                        <a:pt x="3600" y="318"/>
                      </a:lnTo>
                      <a:lnTo>
                        <a:pt x="3601" y="304"/>
                      </a:lnTo>
                      <a:lnTo>
                        <a:pt x="3602" y="303"/>
                      </a:lnTo>
                      <a:lnTo>
                        <a:pt x="3603" y="294"/>
                      </a:lnTo>
                      <a:lnTo>
                        <a:pt x="3603" y="284"/>
                      </a:lnTo>
                      <a:lnTo>
                        <a:pt x="3604" y="281"/>
                      </a:lnTo>
                      <a:lnTo>
                        <a:pt x="3605" y="281"/>
                      </a:lnTo>
                      <a:lnTo>
                        <a:pt x="3605" y="279"/>
                      </a:lnTo>
                      <a:lnTo>
                        <a:pt x="3606" y="280"/>
                      </a:lnTo>
                      <a:lnTo>
                        <a:pt x="3607" y="290"/>
                      </a:lnTo>
                      <a:lnTo>
                        <a:pt x="3608" y="292"/>
                      </a:lnTo>
                      <a:lnTo>
                        <a:pt x="3608" y="298"/>
                      </a:lnTo>
                      <a:lnTo>
                        <a:pt x="3609" y="310"/>
                      </a:lnTo>
                      <a:lnTo>
                        <a:pt x="3610" y="312"/>
                      </a:lnTo>
                      <a:lnTo>
                        <a:pt x="3611" y="327"/>
                      </a:lnTo>
                      <a:lnTo>
                        <a:pt x="3611" y="333"/>
                      </a:lnTo>
                      <a:lnTo>
                        <a:pt x="3612" y="347"/>
                      </a:lnTo>
                      <a:lnTo>
                        <a:pt x="3613" y="354"/>
                      </a:lnTo>
                      <a:lnTo>
                        <a:pt x="3613" y="363"/>
                      </a:lnTo>
                      <a:lnTo>
                        <a:pt x="3614" y="368"/>
                      </a:lnTo>
                      <a:lnTo>
                        <a:pt x="3615" y="374"/>
                      </a:lnTo>
                      <a:lnTo>
                        <a:pt x="3616" y="370"/>
                      </a:lnTo>
                      <a:lnTo>
                        <a:pt x="3616" y="376"/>
                      </a:lnTo>
                      <a:lnTo>
                        <a:pt x="3617" y="366"/>
                      </a:lnTo>
                      <a:lnTo>
                        <a:pt x="3618" y="364"/>
                      </a:lnTo>
                      <a:lnTo>
                        <a:pt x="3619" y="365"/>
                      </a:lnTo>
                      <a:lnTo>
                        <a:pt x="3619" y="347"/>
                      </a:lnTo>
                      <a:lnTo>
                        <a:pt x="3620" y="330"/>
                      </a:lnTo>
                      <a:lnTo>
                        <a:pt x="3621" y="317"/>
                      </a:lnTo>
                      <a:lnTo>
                        <a:pt x="3621" y="300"/>
                      </a:lnTo>
                      <a:lnTo>
                        <a:pt x="3622" y="280"/>
                      </a:lnTo>
                      <a:lnTo>
                        <a:pt x="3623" y="258"/>
                      </a:lnTo>
                      <a:lnTo>
                        <a:pt x="3624" y="245"/>
                      </a:lnTo>
                      <a:lnTo>
                        <a:pt x="3624" y="227"/>
                      </a:lnTo>
                      <a:lnTo>
                        <a:pt x="3625" y="212"/>
                      </a:lnTo>
                      <a:lnTo>
                        <a:pt x="3626" y="203"/>
                      </a:lnTo>
                      <a:lnTo>
                        <a:pt x="3626" y="184"/>
                      </a:lnTo>
                      <a:lnTo>
                        <a:pt x="3627" y="171"/>
                      </a:lnTo>
                      <a:lnTo>
                        <a:pt x="3628" y="160"/>
                      </a:lnTo>
                      <a:lnTo>
                        <a:pt x="3629" y="156"/>
                      </a:lnTo>
                      <a:lnTo>
                        <a:pt x="3629" y="148"/>
                      </a:lnTo>
                      <a:lnTo>
                        <a:pt x="3630" y="142"/>
                      </a:lnTo>
                      <a:lnTo>
                        <a:pt x="3631" y="144"/>
                      </a:lnTo>
                      <a:lnTo>
                        <a:pt x="3632" y="147"/>
                      </a:lnTo>
                      <a:lnTo>
                        <a:pt x="3632" y="142"/>
                      </a:lnTo>
                      <a:lnTo>
                        <a:pt x="3633" y="146"/>
                      </a:lnTo>
                      <a:lnTo>
                        <a:pt x="3634" y="149"/>
                      </a:lnTo>
                      <a:lnTo>
                        <a:pt x="3634" y="148"/>
                      </a:lnTo>
                      <a:lnTo>
                        <a:pt x="3635" y="150"/>
                      </a:lnTo>
                      <a:lnTo>
                        <a:pt x="3636" y="149"/>
                      </a:lnTo>
                      <a:lnTo>
                        <a:pt x="3637" y="145"/>
                      </a:lnTo>
                      <a:lnTo>
                        <a:pt x="3637" y="150"/>
                      </a:lnTo>
                      <a:lnTo>
                        <a:pt x="3638" y="139"/>
                      </a:lnTo>
                      <a:lnTo>
                        <a:pt x="3639" y="133"/>
                      </a:lnTo>
                      <a:lnTo>
                        <a:pt x="3640" y="131"/>
                      </a:lnTo>
                      <a:lnTo>
                        <a:pt x="3640" y="120"/>
                      </a:lnTo>
                      <a:lnTo>
                        <a:pt x="3641" y="111"/>
                      </a:lnTo>
                      <a:lnTo>
                        <a:pt x="3642" y="98"/>
                      </a:lnTo>
                      <a:lnTo>
                        <a:pt x="3642" y="90"/>
                      </a:lnTo>
                      <a:lnTo>
                        <a:pt x="3643" y="89"/>
                      </a:lnTo>
                      <a:lnTo>
                        <a:pt x="3644" y="75"/>
                      </a:lnTo>
                      <a:lnTo>
                        <a:pt x="3645" y="69"/>
                      </a:lnTo>
                      <a:lnTo>
                        <a:pt x="3645" y="70"/>
                      </a:lnTo>
                      <a:lnTo>
                        <a:pt x="3646" y="68"/>
                      </a:lnTo>
                      <a:lnTo>
                        <a:pt x="3647" y="70"/>
                      </a:lnTo>
                      <a:lnTo>
                        <a:pt x="3648" y="73"/>
                      </a:lnTo>
                      <a:lnTo>
                        <a:pt x="3648" y="81"/>
                      </a:lnTo>
                      <a:lnTo>
                        <a:pt x="3649" y="81"/>
                      </a:lnTo>
                      <a:lnTo>
                        <a:pt x="3650" y="90"/>
                      </a:lnTo>
                      <a:lnTo>
                        <a:pt x="3650" y="97"/>
                      </a:lnTo>
                      <a:lnTo>
                        <a:pt x="3651" y="103"/>
                      </a:lnTo>
                      <a:lnTo>
                        <a:pt x="3652" y="113"/>
                      </a:lnTo>
                      <a:lnTo>
                        <a:pt x="3653" y="119"/>
                      </a:lnTo>
                      <a:lnTo>
                        <a:pt x="3653" y="122"/>
                      </a:lnTo>
                      <a:lnTo>
                        <a:pt x="3654" y="133"/>
                      </a:lnTo>
                      <a:lnTo>
                        <a:pt x="3655" y="134"/>
                      </a:lnTo>
                      <a:lnTo>
                        <a:pt x="3655" y="139"/>
                      </a:lnTo>
                      <a:lnTo>
                        <a:pt x="3656" y="143"/>
                      </a:lnTo>
                      <a:lnTo>
                        <a:pt x="3657" y="147"/>
                      </a:lnTo>
                      <a:lnTo>
                        <a:pt x="3658" y="153"/>
                      </a:lnTo>
                      <a:lnTo>
                        <a:pt x="3658" y="150"/>
                      </a:lnTo>
                      <a:lnTo>
                        <a:pt x="3659" y="152"/>
                      </a:lnTo>
                      <a:lnTo>
                        <a:pt x="3660" y="153"/>
                      </a:lnTo>
                      <a:lnTo>
                        <a:pt x="3661" y="150"/>
                      </a:lnTo>
                    </a:path>
                  </a:pathLst>
                </a:custGeom>
                <a:noFill/>
                <a:ln w="4763">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endParaRPr lang="en-US" sz="2000">
                    <a:latin typeface="Arial" panose="020B0604020202020204" pitchFamily="34" charset="0"/>
                    <a:cs typeface="Arial" panose="020B0604020202020204" pitchFamily="34" charset="0"/>
                  </a:endParaRPr>
                </a:p>
              </p:txBody>
            </p:sp>
            <p:sp>
              <p:nvSpPr>
                <p:cNvPr id="2974" name="TextBox 2973">
                  <a:extLst>
                    <a:ext uri="{FF2B5EF4-FFF2-40B4-BE49-F238E27FC236}">
                      <a16:creationId xmlns:a16="http://schemas.microsoft.com/office/drawing/2014/main" id="{331E83F9-AA45-4A57-BF39-15D40DFDDBD7}"/>
                    </a:ext>
                  </a:extLst>
                </p:cNvPr>
                <p:cNvSpPr txBox="1"/>
                <p:nvPr/>
              </p:nvSpPr>
              <p:spPr>
                <a:xfrm>
                  <a:off x="5727796" y="10600325"/>
                  <a:ext cx="470000" cy="435105"/>
                </a:xfrm>
                <a:prstGeom prst="rect">
                  <a:avLst/>
                </a:prstGeom>
                <a:noFill/>
              </p:spPr>
              <p:txBody>
                <a:bodyPr wrap="none" rtlCol="0">
                  <a:spAutoFit/>
                </a:bodyPr>
                <a:lstStyle/>
                <a:p>
                  <a:r>
                    <a:rPr lang="en-US" sz="2000" b="1" dirty="0">
                      <a:latin typeface="Arial" panose="020B0604020202020204" pitchFamily="34" charset="0"/>
                      <a:cs typeface="Arial" panose="020B0604020202020204" pitchFamily="34" charset="0"/>
                    </a:rPr>
                    <a:t>1s</a:t>
                  </a:r>
                </a:p>
              </p:txBody>
            </p:sp>
          </p:grpSp>
        </p:grpSp>
        <p:sp>
          <p:nvSpPr>
            <p:cNvPr id="1683" name="Rectangle 2171">
              <a:extLst>
                <a:ext uri="{FF2B5EF4-FFF2-40B4-BE49-F238E27FC236}">
                  <a16:creationId xmlns:a16="http://schemas.microsoft.com/office/drawing/2014/main" id="{85BC6256-294D-4AEA-8FA4-8E9E45F750F6}"/>
                </a:ext>
              </a:extLst>
            </p:cNvPr>
            <p:cNvSpPr>
              <a:spLocks noChangeArrowheads="1"/>
            </p:cNvSpPr>
            <p:nvPr/>
          </p:nvSpPr>
          <p:spPr bwMode="auto">
            <a:xfrm>
              <a:off x="4486929" y="1211887"/>
              <a:ext cx="43302380" cy="5743111"/>
            </a:xfrm>
            <a:prstGeom prst="rect">
              <a:avLst/>
            </a:prstGeom>
            <a:noFill/>
            <a:ln w="9525">
              <a:noFill/>
              <a:miter lim="800000"/>
              <a:headEnd/>
              <a:tailEnd/>
            </a:ln>
          </p:spPr>
          <p:txBody>
            <a:bodyPr wrap="square" anchor="ctr">
              <a:spAutoFit/>
            </a:bodyPr>
            <a:lstStyle/>
            <a:p>
              <a:pPr algn="ctr" eaLnBrk="0" hangingPunct="0">
                <a:lnSpc>
                  <a:spcPct val="120000"/>
                </a:lnSpc>
              </a:pPr>
              <a:r>
                <a:rPr lang="en-US" sz="9400" b="1" dirty="0">
                  <a:latin typeface="Arial" panose="020B0604020202020204" pitchFamily="34" charset="0"/>
                  <a:cs typeface="Arial" panose="020B0604020202020204" pitchFamily="34" charset="0"/>
                </a:rPr>
                <a:t>Action potential shortening prevents atrial calcium alternans</a:t>
              </a:r>
            </a:p>
            <a:p>
              <a:pPr algn="ctr"/>
              <a:endParaRPr lang="en-US" sz="5400" b="1" dirty="0">
                <a:latin typeface="Arial" panose="020B0604020202020204" pitchFamily="34" charset="0"/>
                <a:cs typeface="Arial" panose="020B0604020202020204" pitchFamily="34" charset="0"/>
              </a:endParaRPr>
            </a:p>
            <a:p>
              <a:pPr algn="ctr"/>
              <a:r>
                <a:rPr lang="en-US" sz="5400" b="1" dirty="0">
                  <a:latin typeface="Arial" panose="020B0604020202020204" pitchFamily="34" charset="0"/>
                  <a:cs typeface="Arial" panose="020B0604020202020204" pitchFamily="34" charset="0"/>
                </a:rPr>
                <a:t>Giedrius Kanaporis</a:t>
              </a:r>
              <a:r>
                <a:rPr lang="en-US" sz="5400" b="1" baseline="30000" dirty="0">
                  <a:latin typeface="Arial" panose="020B0604020202020204" pitchFamily="34" charset="0"/>
                  <a:cs typeface="Arial" panose="020B0604020202020204" pitchFamily="34" charset="0"/>
                </a:rPr>
                <a:t>1</a:t>
              </a:r>
              <a:r>
                <a:rPr lang="en-US" sz="5400" b="1" dirty="0">
                  <a:latin typeface="Arial" panose="020B0604020202020204" pitchFamily="34" charset="0"/>
                  <a:cs typeface="Arial" panose="020B0604020202020204" pitchFamily="34" charset="0"/>
                </a:rPr>
                <a:t>, Jaime DeSantiago</a:t>
              </a:r>
              <a:r>
                <a:rPr lang="en-US" sz="5400" b="1" baseline="30000" dirty="0">
                  <a:latin typeface="Arial" panose="020B0604020202020204" pitchFamily="34" charset="0"/>
                  <a:cs typeface="Arial" panose="020B0604020202020204" pitchFamily="34" charset="0"/>
                </a:rPr>
                <a:t>1</a:t>
              </a:r>
              <a:r>
                <a:rPr lang="en-US" sz="5400" b="1" dirty="0">
                  <a:latin typeface="Arial" panose="020B0604020202020204" pitchFamily="34" charset="0"/>
                  <a:cs typeface="Arial" panose="020B0604020202020204" pitchFamily="34" charset="0"/>
                </a:rPr>
                <a:t>, Zane M. Kalik</a:t>
              </a:r>
              <a:r>
                <a:rPr lang="en-US" sz="5400" b="1" baseline="30000" dirty="0">
                  <a:latin typeface="Arial" panose="020B0604020202020204" pitchFamily="34" charset="0"/>
                  <a:cs typeface="Arial" panose="020B0604020202020204" pitchFamily="34" charset="0"/>
                </a:rPr>
                <a:t>1</a:t>
              </a:r>
              <a:r>
                <a:rPr lang="en-US" sz="5400" b="1" dirty="0">
                  <a:latin typeface="Arial" panose="020B0604020202020204" pitchFamily="34" charset="0"/>
                  <a:cs typeface="Arial" panose="020B0604020202020204" pitchFamily="34" charset="0"/>
                </a:rPr>
                <a:t>, Kathrin Banach</a:t>
              </a:r>
              <a:r>
                <a:rPr lang="en-US" sz="5400" b="1" baseline="30000" dirty="0">
                  <a:latin typeface="Arial" panose="020B0604020202020204" pitchFamily="34" charset="0"/>
                  <a:cs typeface="Arial" panose="020B0604020202020204" pitchFamily="34" charset="0"/>
                </a:rPr>
                <a:t>2</a:t>
              </a:r>
              <a:r>
                <a:rPr lang="en-US" sz="5400" b="1" dirty="0">
                  <a:latin typeface="Arial" panose="020B0604020202020204" pitchFamily="34" charset="0"/>
                  <a:cs typeface="Arial" panose="020B0604020202020204" pitchFamily="34" charset="0"/>
                </a:rPr>
                <a:t>, Lothar A. Blatter</a:t>
              </a:r>
              <a:r>
                <a:rPr lang="en-US" sz="5400" b="1" baseline="30000" dirty="0">
                  <a:latin typeface="Arial" panose="020B0604020202020204" pitchFamily="34" charset="0"/>
                  <a:cs typeface="Arial" panose="020B0604020202020204" pitchFamily="34" charset="0"/>
                </a:rPr>
                <a:t>1</a:t>
              </a:r>
              <a:r>
                <a:rPr lang="en-US" sz="5400" b="1" dirty="0">
                  <a:latin typeface="Arial" panose="020B0604020202020204" pitchFamily="34" charset="0"/>
                  <a:cs typeface="Arial" panose="020B0604020202020204" pitchFamily="34" charset="0"/>
                </a:rPr>
                <a:t>. </a:t>
              </a:r>
            </a:p>
            <a:p>
              <a:pPr algn="ctr"/>
              <a:r>
                <a:rPr lang="en-US" sz="4800" i="1" dirty="0">
                  <a:latin typeface="Arial" panose="020B0604020202020204" pitchFamily="34" charset="0"/>
                  <a:cs typeface="Arial" pitchFamily="34" charset="0"/>
                </a:rPr>
                <a:t> </a:t>
              </a:r>
              <a:r>
                <a:rPr lang="en-US" sz="4800" b="1" i="1" baseline="30000" dirty="0">
                  <a:latin typeface="Arial" panose="020B0604020202020204" pitchFamily="34" charset="0"/>
                  <a:cs typeface="Arial" pitchFamily="34" charset="0"/>
                </a:rPr>
                <a:t>1</a:t>
              </a:r>
              <a:r>
                <a:rPr lang="en-US" sz="4800" b="1" i="1" dirty="0">
                  <a:latin typeface="Arial" panose="020B0604020202020204" pitchFamily="34" charset="0"/>
                  <a:cs typeface="Arial" pitchFamily="34" charset="0"/>
                </a:rPr>
                <a:t>Dep. of Physiology &amp; Biophysics; </a:t>
              </a:r>
              <a:r>
                <a:rPr lang="en-US" sz="4800" b="1" i="1" baseline="30000" dirty="0">
                  <a:latin typeface="Arial" panose="020B0604020202020204" pitchFamily="34" charset="0"/>
                  <a:cs typeface="Arial" pitchFamily="34" charset="0"/>
                </a:rPr>
                <a:t>2</a:t>
              </a:r>
              <a:r>
                <a:rPr lang="en-US" sz="4800" b="1" i="1" dirty="0">
                  <a:latin typeface="Arial" panose="020B0604020202020204" pitchFamily="34" charset="0"/>
                  <a:cs typeface="Arial" pitchFamily="34" charset="0"/>
                </a:rPr>
                <a:t>Dep. of Medicine/Cardiology</a:t>
              </a:r>
              <a:r>
                <a:rPr lang="en-US" sz="4800" b="1" dirty="0">
                  <a:latin typeface="Arial" panose="020B0604020202020204" pitchFamily="34" charset="0"/>
                  <a:cs typeface="Arial" panose="020B0604020202020204" pitchFamily="34" charset="0"/>
                </a:rPr>
                <a:t>; </a:t>
              </a:r>
              <a:r>
                <a:rPr lang="en-US" sz="4800" b="1" i="1" dirty="0">
                  <a:latin typeface="Arial" panose="020B0604020202020204" pitchFamily="34" charset="0"/>
                  <a:cs typeface="Arial" pitchFamily="34" charset="0"/>
                </a:rPr>
                <a:t>Rush University Medical Center, Chicago IL, USA</a:t>
              </a:r>
              <a:r>
                <a:rPr lang="en-US" sz="4800" b="1" dirty="0">
                  <a:latin typeface="Arial" panose="020B0604020202020204" pitchFamily="34" charset="0"/>
                  <a:cs typeface="Arial" pitchFamily="34" charset="0"/>
                </a:rPr>
                <a:t> </a:t>
              </a:r>
            </a:p>
            <a:p>
              <a:pPr algn="ctr"/>
              <a:endParaRPr lang="en-US" sz="4800" dirty="0">
                <a:latin typeface="Arial" panose="020B0604020202020204" pitchFamily="34" charset="0"/>
                <a:cs typeface="Arial" panose="020B0604020202020204" pitchFamily="34" charset="0"/>
              </a:endParaRPr>
            </a:p>
            <a:p>
              <a:r>
                <a:rPr lang="en-US" sz="4800" baseline="30000" dirty="0">
                  <a:latin typeface="Arial" panose="020B0604020202020204" pitchFamily="34" charset="0"/>
                  <a:cs typeface="Arial" panose="020B0604020202020204" pitchFamily="34" charset="0"/>
                </a:rPr>
                <a:t>	</a:t>
              </a:r>
              <a:endParaRPr lang="en-US" sz="4800" dirty="0">
                <a:latin typeface="Arial" panose="020B0604020202020204" pitchFamily="34" charset="0"/>
                <a:cs typeface="Arial" panose="020B0604020202020204" pitchFamily="34" charset="0"/>
              </a:endParaRPr>
            </a:p>
          </p:txBody>
        </p:sp>
        <p:pic>
          <p:nvPicPr>
            <p:cNvPr id="1684" name="Picture 848" descr="C:\Users\giedrius\Desktop\rush zenklas.png">
              <a:extLst>
                <a:ext uri="{FF2B5EF4-FFF2-40B4-BE49-F238E27FC236}">
                  <a16:creationId xmlns:a16="http://schemas.microsoft.com/office/drawing/2014/main" id="{FFBEA54A-B977-49EC-8808-83512BA3725C}"/>
                </a:ext>
              </a:extLst>
            </p:cNvPr>
            <p:cNvPicPr>
              <a:picLocks noChangeAspect="1" noChangeArrowheads="1"/>
            </p:cNvPicPr>
            <p:nvPr/>
          </p:nvPicPr>
          <p:blipFill>
            <a:blip r:embed="rId3" cstate="print"/>
            <a:srcRect/>
            <a:stretch>
              <a:fillRect/>
            </a:stretch>
          </p:blipFill>
          <p:spPr bwMode="auto">
            <a:xfrm>
              <a:off x="609283" y="3172546"/>
              <a:ext cx="7112590" cy="1821792"/>
            </a:xfrm>
            <a:prstGeom prst="rect">
              <a:avLst/>
            </a:prstGeom>
            <a:noFill/>
            <a:ln w="9525">
              <a:noFill/>
              <a:miter lim="800000"/>
              <a:headEnd/>
              <a:tailEnd/>
            </a:ln>
          </p:spPr>
        </p:pic>
        <p:pic>
          <p:nvPicPr>
            <p:cNvPr id="1685" name="Picture 840" descr="C:\Users\giedrius\Desktop\cellular-signaling grp logo.png">
              <a:extLst>
                <a:ext uri="{FF2B5EF4-FFF2-40B4-BE49-F238E27FC236}">
                  <a16:creationId xmlns:a16="http://schemas.microsoft.com/office/drawing/2014/main" id="{97E921F9-3F91-4736-828A-A82E6C3D2167}"/>
                </a:ext>
              </a:extLst>
            </p:cNvPr>
            <p:cNvPicPr>
              <a:picLocks noChangeAspect="1" noChangeArrowheads="1"/>
            </p:cNvPicPr>
            <p:nvPr/>
          </p:nvPicPr>
          <p:blipFill>
            <a:blip r:embed="rId4" cstate="print"/>
            <a:srcRect/>
            <a:stretch>
              <a:fillRect/>
            </a:stretch>
          </p:blipFill>
          <p:spPr bwMode="auto">
            <a:xfrm>
              <a:off x="44815622" y="1605585"/>
              <a:ext cx="5857378" cy="4955714"/>
            </a:xfrm>
            <a:prstGeom prst="rect">
              <a:avLst/>
            </a:prstGeom>
            <a:noFill/>
          </p:spPr>
        </p:pic>
      </p:grpSp>
      <p:sp>
        <p:nvSpPr>
          <p:cNvPr id="1145" name="Title 1">
            <a:extLst>
              <a:ext uri="{FF2B5EF4-FFF2-40B4-BE49-F238E27FC236}">
                <a16:creationId xmlns:a16="http://schemas.microsoft.com/office/drawing/2014/main" id="{72E6B9E5-961A-4358-8960-64DD886644DC}"/>
              </a:ext>
            </a:extLst>
          </p:cNvPr>
          <p:cNvSpPr>
            <a:spLocks noGrp="1"/>
          </p:cNvSpPr>
          <p:nvPr>
            <p:ph type="ctrTitle"/>
          </p:nvPr>
        </p:nvSpPr>
        <p:spPr>
          <a:xfrm>
            <a:off x="792685" y="6908798"/>
            <a:ext cx="11620499" cy="752015"/>
          </a:xfrm>
          <a:solidFill>
            <a:srgbClr val="006600">
              <a:alpha val="15000"/>
            </a:srgbClr>
          </a:solidFill>
          <a:ln>
            <a:solidFill>
              <a:schemeClr val="accent2"/>
            </a:solidFill>
          </a:ln>
        </p:spPr>
        <p:txBody>
          <a:bodyPr anchor="ctr">
            <a:noAutofit/>
          </a:bodyPr>
          <a:lstStyle/>
          <a:p>
            <a:r>
              <a:rPr lang="en-US" sz="3600" b="1" dirty="0">
                <a:latin typeface="Arial" pitchFamily="34" charset="0"/>
                <a:cs typeface="Arial" pitchFamily="34" charset="0"/>
              </a:rPr>
              <a:t>Introduction</a:t>
            </a:r>
          </a:p>
        </p:txBody>
      </p:sp>
      <p:sp>
        <p:nvSpPr>
          <p:cNvPr id="1232" name="Title 1">
            <a:extLst>
              <a:ext uri="{FF2B5EF4-FFF2-40B4-BE49-F238E27FC236}">
                <a16:creationId xmlns:a16="http://schemas.microsoft.com/office/drawing/2014/main" id="{CD564699-71E1-4344-BBA2-93101584BD64}"/>
              </a:ext>
            </a:extLst>
          </p:cNvPr>
          <p:cNvSpPr txBox="1">
            <a:spLocks/>
          </p:cNvSpPr>
          <p:nvPr/>
        </p:nvSpPr>
        <p:spPr>
          <a:xfrm>
            <a:off x="807976" y="14671797"/>
            <a:ext cx="11620499" cy="752015"/>
          </a:xfrm>
          <a:prstGeom prst="rect">
            <a:avLst/>
          </a:prstGeom>
          <a:solidFill>
            <a:srgbClr val="006600">
              <a:alpha val="15000"/>
            </a:srgbClr>
          </a:solidFill>
          <a:ln>
            <a:solidFill>
              <a:schemeClr val="accent2"/>
            </a:solidFill>
          </a:ln>
        </p:spPr>
        <p:txBody>
          <a:bodyPr vert="horz" lIns="501360" tIns="250680" rIns="501360" bIns="250680" rtlCol="0" anchor="ctr">
            <a:noAutofit/>
          </a:bodyPr>
          <a:lstStyle>
            <a:lvl1pPr algn="ctr" defTabSz="4387017" rtl="0" eaLnBrk="1" latinLnBrk="0" hangingPunct="1">
              <a:spcBef>
                <a:spcPct val="0"/>
              </a:spcBef>
              <a:buNone/>
              <a:defRPr sz="21088" kern="1200">
                <a:solidFill>
                  <a:schemeClr val="tx1"/>
                </a:solidFill>
                <a:latin typeface="+mj-lt"/>
                <a:ea typeface="+mj-ea"/>
                <a:cs typeface="+mj-cs"/>
              </a:defRPr>
            </a:lvl1pPr>
          </a:lstStyle>
          <a:p>
            <a:pPr defTabSz="5013590">
              <a:defRPr/>
            </a:pPr>
            <a:r>
              <a:rPr lang="en-US" sz="3600" b="1" dirty="0">
                <a:latin typeface="Arial" pitchFamily="34" charset="0"/>
                <a:cs typeface="Arial" pitchFamily="34" charset="0"/>
              </a:rPr>
              <a:t>Methods</a:t>
            </a:r>
          </a:p>
        </p:txBody>
      </p:sp>
      <p:sp>
        <p:nvSpPr>
          <p:cNvPr id="2905" name="Title 1">
            <a:extLst>
              <a:ext uri="{FF2B5EF4-FFF2-40B4-BE49-F238E27FC236}">
                <a16:creationId xmlns:a16="http://schemas.microsoft.com/office/drawing/2014/main" id="{014E7AE9-01E1-4B10-8894-59AFC35A2D67}"/>
              </a:ext>
            </a:extLst>
          </p:cNvPr>
          <p:cNvSpPr txBox="1">
            <a:spLocks/>
          </p:cNvSpPr>
          <p:nvPr/>
        </p:nvSpPr>
        <p:spPr>
          <a:xfrm>
            <a:off x="38804341" y="31040934"/>
            <a:ext cx="11620499" cy="752015"/>
          </a:xfrm>
          <a:prstGeom prst="rect">
            <a:avLst/>
          </a:prstGeom>
          <a:solidFill>
            <a:srgbClr val="006600">
              <a:alpha val="15000"/>
            </a:srgbClr>
          </a:solidFill>
          <a:ln>
            <a:solidFill>
              <a:schemeClr val="accent2"/>
            </a:solidFill>
          </a:ln>
        </p:spPr>
        <p:txBody>
          <a:bodyPr vert="horz" lIns="501360" tIns="250680" rIns="501360" bIns="250680" rtlCol="0" anchor="ctr">
            <a:noAutofit/>
          </a:bodyPr>
          <a:lstStyle>
            <a:lvl1pPr algn="ctr" defTabSz="4387017" rtl="0" eaLnBrk="1" latinLnBrk="0" hangingPunct="1">
              <a:spcBef>
                <a:spcPct val="0"/>
              </a:spcBef>
              <a:buNone/>
              <a:defRPr sz="21088" kern="1200">
                <a:solidFill>
                  <a:schemeClr val="tx1"/>
                </a:solidFill>
                <a:latin typeface="+mj-lt"/>
                <a:ea typeface="+mj-ea"/>
                <a:cs typeface="+mj-cs"/>
              </a:defRPr>
            </a:lvl1pPr>
          </a:lstStyle>
          <a:p>
            <a:pPr defTabSz="5013590">
              <a:defRPr/>
            </a:pPr>
            <a:r>
              <a:rPr lang="en-US" sz="3600" b="1">
                <a:latin typeface="Arial" pitchFamily="34" charset="0"/>
                <a:cs typeface="Arial" pitchFamily="34" charset="0"/>
              </a:rPr>
              <a:t>Summary</a:t>
            </a:r>
            <a:endParaRPr lang="en-US" sz="3600" b="1" dirty="0">
              <a:latin typeface="Arial" pitchFamily="34" charset="0"/>
              <a:cs typeface="Arial" pitchFamily="34" charset="0"/>
            </a:endParaRPr>
          </a:p>
        </p:txBody>
      </p:sp>
      <p:sp>
        <p:nvSpPr>
          <p:cNvPr id="2906" name="Title 1">
            <a:extLst>
              <a:ext uri="{FF2B5EF4-FFF2-40B4-BE49-F238E27FC236}">
                <a16:creationId xmlns:a16="http://schemas.microsoft.com/office/drawing/2014/main" id="{9C3CB1D6-8728-4925-8A47-CB23BB072F16}"/>
              </a:ext>
            </a:extLst>
          </p:cNvPr>
          <p:cNvSpPr txBox="1">
            <a:spLocks/>
          </p:cNvSpPr>
          <p:nvPr/>
        </p:nvSpPr>
        <p:spPr>
          <a:xfrm>
            <a:off x="38804341" y="35424995"/>
            <a:ext cx="11620499" cy="752015"/>
          </a:xfrm>
          <a:prstGeom prst="rect">
            <a:avLst/>
          </a:prstGeom>
          <a:solidFill>
            <a:srgbClr val="006600">
              <a:alpha val="15000"/>
            </a:srgbClr>
          </a:solidFill>
          <a:ln>
            <a:solidFill>
              <a:schemeClr val="accent2"/>
            </a:solidFill>
          </a:ln>
        </p:spPr>
        <p:txBody>
          <a:bodyPr vert="horz" lIns="91440" tIns="45720" rIns="91440" bIns="45720" rtlCol="0" anchor="ctr">
            <a:noAutofit/>
          </a:bodyPr>
          <a:lstStyle>
            <a:lvl1pPr algn="ctr" defTabSz="1234440" rtl="0" eaLnBrk="1" latinLnBrk="0" hangingPunct="1">
              <a:lnSpc>
                <a:spcPct val="90000"/>
              </a:lnSpc>
              <a:spcBef>
                <a:spcPct val="0"/>
              </a:spcBef>
              <a:buNone/>
              <a:defRPr sz="8100" kern="1200">
                <a:solidFill>
                  <a:schemeClr val="tx1"/>
                </a:solidFill>
                <a:latin typeface="+mj-lt"/>
                <a:ea typeface="+mj-ea"/>
                <a:cs typeface="+mj-cs"/>
              </a:defRPr>
            </a:lvl1pPr>
          </a:lstStyle>
          <a:p>
            <a:r>
              <a:rPr lang="en-US" sz="3600" b="1" dirty="0">
                <a:latin typeface="Arial" pitchFamily="34" charset="0"/>
                <a:cs typeface="Arial" pitchFamily="34" charset="0"/>
              </a:rPr>
              <a:t>Acknowledgments</a:t>
            </a:r>
          </a:p>
        </p:txBody>
      </p:sp>
    </p:spTree>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1230</TotalTime>
  <Words>1949</Words>
  <Application>Microsoft Office PowerPoint</Application>
  <PresentationFormat>Custom</PresentationFormat>
  <Paragraphs>379</Paragraphs>
  <Slides>1</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1</vt:i4>
      </vt:variant>
    </vt:vector>
  </HeadingPairs>
  <TitlesOfParts>
    <vt:vector size="5" baseType="lpstr">
      <vt:lpstr>Arial</vt:lpstr>
      <vt:lpstr>Calibri</vt:lpstr>
      <vt:lpstr>Wingdings</vt:lpstr>
      <vt:lpstr>Office Theme</vt:lpstr>
      <vt:lpstr>Introduction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gk</dc:creator>
  <cp:lastModifiedBy>giedrius</cp:lastModifiedBy>
  <cp:revision>123</cp:revision>
  <cp:lastPrinted>2018-02-14T17:25:18Z</cp:lastPrinted>
  <dcterms:created xsi:type="dcterms:W3CDTF">2016-05-06T21:20:45Z</dcterms:created>
  <dcterms:modified xsi:type="dcterms:W3CDTF">2018-02-14T18:53:07Z</dcterms:modified>
</cp:coreProperties>
</file>